
<file path=[Content_Types].xml><?xml version="1.0" encoding="utf-8"?>
<Types xmlns="http://schemas.openxmlformats.org/package/2006/content-types">
  <Default Extension="emf" ContentType="image/x-emf"/>
  <Default Extension="jpeg" ContentType="image/jpeg"/>
  <Default Extension="png" ContentType="image/png"/>
  <Default Extension="rels" ContentType="application/vnd.openxmlformats-package.relationships+xml"/>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theme/theme2.xml" ContentType="application/vnd.openxmlformats-officedocument.theme+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theme/theme3.xml" ContentType="application/vnd.openxmlformats-officedocument.theme+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theme/theme4.xml" ContentType="application/vnd.openxmlformats-officedocument.theme+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theme/theme5.xml" ContentType="application/vnd.openxmlformats-officedocument.theme+xml"/>
  <Override PartName="/ppt/theme/theme6.xml" ContentType="application/vnd.openxmlformats-officedocument.theme+xml"/>
  <Override PartName="/ppt/notesSlides/notesSlide1.xml" ContentType="application/vnd.openxmlformats-officedocument.presentationml.notesSlide+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ppt/charts/chart2.xml" ContentType="application/vnd.openxmlformats-officedocument.drawingml.chart+xml"/>
  <Override PartName="/ppt/charts/style2.xml" ContentType="application/vnd.ms-office.chartstyle+xml"/>
  <Override PartName="/ppt/charts/colors2.xml" ContentType="application/vnd.ms-office.chartcolorstyle+xml"/>
  <Override PartName="/ppt/notesSlides/notesSlide2.xml" ContentType="application/vnd.openxmlformats-officedocument.presentationml.notesSlide+xml"/>
  <Override PartName="/ppt/charts/chart3.xml" ContentType="application/vnd.openxmlformats-officedocument.drawingml.chart+xml"/>
  <Override PartName="/ppt/charts/style3.xml" ContentType="application/vnd.ms-office.chartstyle+xml"/>
  <Override PartName="/ppt/charts/colors3.xml" ContentType="application/vnd.ms-office.chartcolorstyle+xml"/>
  <Override PartName="/ppt/charts/chart4.xml" ContentType="application/vnd.openxmlformats-officedocument.drawingml.chart+xml"/>
  <Override PartName="/ppt/charts/style4.xml" ContentType="application/vnd.ms-office.chartstyle+xml"/>
  <Override PartName="/ppt/charts/colors4.xml" ContentType="application/vnd.ms-office.chartcolorstyle+xml"/>
  <Override PartName="/ppt/notesSlides/notesSlide3.xml" ContentType="application/vnd.openxmlformats-officedocument.presentationml.notesSlide+xml"/>
  <Override PartName="/ppt/charts/chart5.xml" ContentType="application/vnd.openxmlformats-officedocument.drawingml.chart+xml"/>
  <Override PartName="/ppt/charts/style5.xml" ContentType="application/vnd.ms-office.chartstyle+xml"/>
  <Override PartName="/ppt/charts/colors5.xml" ContentType="application/vnd.ms-office.chartcolorstyle+xml"/>
  <Override PartName="/ppt/charts/chart6.xml" ContentType="application/vnd.openxmlformats-officedocument.drawingml.chart+xml"/>
  <Override PartName="/ppt/charts/style6.xml" ContentType="application/vnd.ms-office.chartstyle+xml"/>
  <Override PartName="/ppt/charts/colors6.xml" ContentType="application/vnd.ms-office.chartcolorstyle+xml"/>
  <Override PartName="/ppt/drawings/drawing1.xml" ContentType="application/vnd.openxmlformats-officedocument.drawingml.chartshapes+xml"/>
  <Override PartName="/ppt/notesSlides/notesSlide4.xml" ContentType="application/vnd.openxmlformats-officedocument.presentationml.notesSlide+xml"/>
  <Override PartName="/ppt/charts/chart7.xml" ContentType="application/vnd.openxmlformats-officedocument.drawingml.chart+xml"/>
  <Override PartName="/ppt/charts/style7.xml" ContentType="application/vnd.ms-office.chartstyle+xml"/>
  <Override PartName="/ppt/charts/colors7.xml" ContentType="application/vnd.ms-office.chartcolorstyle+xml"/>
  <Override PartName="/ppt/charts/chart8.xml" ContentType="application/vnd.openxmlformats-officedocument.drawingml.chart+xml"/>
  <Override PartName="/ppt/charts/style8.xml" ContentType="application/vnd.ms-office.chartstyle+xml"/>
  <Override PartName="/ppt/charts/colors8.xml" ContentType="application/vnd.ms-office.chartcolorstyle+xml"/>
  <Override PartName="/ppt/notesSlides/notesSlide5.xml" ContentType="application/vnd.openxmlformats-officedocument.presentationml.notesSlide+xml"/>
  <Override PartName="/ppt/charts/chart9.xml" ContentType="application/vnd.openxmlformats-officedocument.drawingml.chart+xml"/>
  <Override PartName="/ppt/charts/style9.xml" ContentType="application/vnd.ms-office.chartstyle+xml"/>
  <Override PartName="/ppt/charts/colors9.xml" ContentType="application/vnd.ms-office.chartcolorstyle+xml"/>
  <Override PartName="/ppt/charts/chart10.xml" ContentType="application/vnd.openxmlformats-officedocument.drawingml.chart+xml"/>
  <Override PartName="/ppt/charts/style10.xml" ContentType="application/vnd.ms-office.chartstyle+xml"/>
  <Override PartName="/ppt/charts/colors10.xml" ContentType="application/vnd.ms-office.chartcolorstyle+xml"/>
  <Override PartName="/ppt/notesSlides/notesSlide6.xml" ContentType="application/vnd.openxmlformats-officedocument.presentationml.notesSlide+xml"/>
  <Override PartName="/ppt/charts/chart11.xml" ContentType="application/vnd.openxmlformats-officedocument.drawingml.chart+xml"/>
  <Override PartName="/ppt/charts/style11.xml" ContentType="application/vnd.ms-office.chartstyle+xml"/>
  <Override PartName="/ppt/charts/colors11.xml" ContentType="application/vnd.ms-office.chartcolorstyle+xml"/>
  <Override PartName="/ppt/changesInfos/changesInfo1.xml" ContentType="application/vnd.ms-powerpoint.changesinfo+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 Id="rId4" Type="http://schemas.openxmlformats.org/officeDocument/2006/relationships/custom-properties" Target="docProps/custom.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60" r:id="rId4"/>
    <p:sldMasterId id="2147483688" r:id="rId5"/>
    <p:sldMasterId id="2147483708" r:id="rId6"/>
    <p:sldMasterId id="2147483716" r:id="rId7"/>
    <p:sldMasterId id="2147483724" r:id="rId8"/>
  </p:sldMasterIdLst>
  <p:notesMasterIdLst>
    <p:notesMasterId r:id="rId18"/>
  </p:notesMasterIdLst>
  <p:sldIdLst>
    <p:sldId id="2147480654" r:id="rId9"/>
    <p:sldId id="2147480655" r:id="rId10"/>
    <p:sldId id="257" r:id="rId11"/>
    <p:sldId id="260" r:id="rId12"/>
    <p:sldId id="2147480652" r:id="rId13"/>
    <p:sldId id="258" r:id="rId14"/>
    <p:sldId id="2147480656" r:id="rId15"/>
    <p:sldId id="2147480657" r:id="rId16"/>
    <p:sldId id="259" r:id="rId17"/>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073A0DAA-6AF3-43AB-8588-CEC1D06C72B9}" styleName="Medium Style 2">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dk1">
              <a:tint val="20000"/>
            </a:schemeClr>
          </a:solidFill>
        </a:fill>
      </a:tcStyle>
    </a:wholeTbl>
    <a:band1H>
      <a:tcStyle>
        <a:tcBdr/>
        <a:fill>
          <a:solidFill>
            <a:schemeClr val="dk1">
              <a:tint val="40000"/>
            </a:schemeClr>
          </a:solidFill>
        </a:fill>
      </a:tcStyle>
    </a:band1H>
    <a:band2H>
      <a:tcStyle>
        <a:tcBdr/>
      </a:tcStyle>
    </a:band2H>
    <a:band1V>
      <a:tcStyle>
        <a:tcBdr/>
        <a:fill>
          <a:solidFill>
            <a:schemeClr val="dk1">
              <a:tint val="40000"/>
            </a:schemeClr>
          </a:solidFill>
        </a:fill>
      </a:tcStyle>
    </a:band1V>
    <a:band2V>
      <a:tcStyle>
        <a:tcBdr/>
      </a:tcStyle>
    </a:band2V>
    <a:lastCol>
      <a:tcTxStyle b="on">
        <a:fontRef idx="minor">
          <a:prstClr val="black"/>
        </a:fontRef>
        <a:schemeClr val="lt1"/>
      </a:tcTxStyle>
      <a:tcStyle>
        <a:tcBdr/>
        <a:fill>
          <a:solidFill>
            <a:schemeClr val="dk1"/>
          </a:solidFill>
        </a:fill>
      </a:tcStyle>
    </a:lastCol>
    <a:firstCol>
      <a:tcTxStyle b="on">
        <a:fontRef idx="minor">
          <a:prstClr val="black"/>
        </a:fontRef>
        <a:schemeClr val="lt1"/>
      </a:tcTxStyle>
      <a:tcStyle>
        <a:tcBdr/>
        <a:fill>
          <a:solidFill>
            <a:schemeClr val="dk1"/>
          </a:solidFill>
        </a:fill>
      </a:tcStyle>
    </a:firstCol>
    <a:lastRow>
      <a:tcTxStyle b="on">
        <a:fontRef idx="minor">
          <a:prstClr val="black"/>
        </a:fontRef>
        <a:schemeClr val="lt1"/>
      </a:tcTxStyle>
      <a:tcStyle>
        <a:tcBdr>
          <a:top>
            <a:ln w="38100" cmpd="sng">
              <a:solidFill>
                <a:schemeClr val="lt1"/>
              </a:solidFill>
            </a:ln>
          </a:top>
        </a:tcBdr>
        <a:fill>
          <a:solidFill>
            <a:schemeClr val="dk1"/>
          </a:solidFill>
        </a:fill>
      </a:tcStyle>
    </a:lastRow>
    <a:firstRow>
      <a:tcTxStyle b="on">
        <a:fontRef idx="minor">
          <a:prstClr val="black"/>
        </a:fontRef>
        <a:schemeClr val="lt1"/>
      </a:tcTxStyle>
      <a:tcStyle>
        <a:tcBdr>
          <a:bottom>
            <a:ln w="38100" cmpd="sng">
              <a:solidFill>
                <a:schemeClr val="lt1"/>
              </a:solidFill>
            </a:ln>
          </a:bottom>
        </a:tcBdr>
        <a:fill>
          <a:solidFill>
            <a:schemeClr val="dk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5620"/>
    <p:restoredTop sz="94660"/>
  </p:normalViewPr>
  <p:slideViewPr>
    <p:cSldViewPr snapToGrid="0">
      <p:cViewPr varScale="1">
        <p:scale>
          <a:sx n="45" d="100"/>
          <a:sy n="45" d="100"/>
        </p:scale>
        <p:origin x="34" y="763"/>
      </p:cViewPr>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8" Type="http://schemas.openxmlformats.org/officeDocument/2006/relationships/slideMaster" Target="slideMasters/slideMaster5.xml"/><Relationship Id="rId13" Type="http://schemas.openxmlformats.org/officeDocument/2006/relationships/slide" Target="slides/slide5.xml"/><Relationship Id="rId18" Type="http://schemas.openxmlformats.org/officeDocument/2006/relationships/notesMaster" Target="notesMasters/notesMaster1.xml"/><Relationship Id="rId3" Type="http://schemas.openxmlformats.org/officeDocument/2006/relationships/customXml" Target="../customXml/item3.xml"/><Relationship Id="rId21" Type="http://schemas.openxmlformats.org/officeDocument/2006/relationships/theme" Target="theme/theme1.xml"/><Relationship Id="rId7" Type="http://schemas.openxmlformats.org/officeDocument/2006/relationships/slideMaster" Target="slideMasters/slideMaster4.xml"/><Relationship Id="rId12" Type="http://schemas.openxmlformats.org/officeDocument/2006/relationships/slide" Target="slides/slide4.xml"/><Relationship Id="rId17" Type="http://schemas.openxmlformats.org/officeDocument/2006/relationships/slide" Target="slides/slide9.xml"/><Relationship Id="rId2" Type="http://schemas.openxmlformats.org/officeDocument/2006/relationships/customXml" Target="../customXml/item2.xml"/><Relationship Id="rId16" Type="http://schemas.openxmlformats.org/officeDocument/2006/relationships/slide" Target="slides/slide8.xml"/><Relationship Id="rId20" Type="http://schemas.openxmlformats.org/officeDocument/2006/relationships/viewProps" Target="viewProps.xml"/><Relationship Id="rId1" Type="http://schemas.openxmlformats.org/officeDocument/2006/relationships/customXml" Target="../customXml/item1.xml"/><Relationship Id="rId6" Type="http://schemas.openxmlformats.org/officeDocument/2006/relationships/slideMaster" Target="slideMasters/slideMaster3.xml"/><Relationship Id="rId11" Type="http://schemas.openxmlformats.org/officeDocument/2006/relationships/slide" Target="slides/slide3.xml"/><Relationship Id="rId5" Type="http://schemas.openxmlformats.org/officeDocument/2006/relationships/slideMaster" Target="slideMasters/slideMaster2.xml"/><Relationship Id="rId15" Type="http://schemas.openxmlformats.org/officeDocument/2006/relationships/slide" Target="slides/slide7.xml"/><Relationship Id="rId23" Type="http://schemas.microsoft.com/office/2016/11/relationships/changesInfo" Target="changesInfos/changesInfo1.xml"/><Relationship Id="rId10" Type="http://schemas.openxmlformats.org/officeDocument/2006/relationships/slide" Target="slides/slide2.xml"/><Relationship Id="rId19" Type="http://schemas.openxmlformats.org/officeDocument/2006/relationships/presProps" Target="presProps.xml"/><Relationship Id="rId4" Type="http://schemas.openxmlformats.org/officeDocument/2006/relationships/slideMaster" Target="slideMasters/slideMaster1.xml"/><Relationship Id="rId9" Type="http://schemas.openxmlformats.org/officeDocument/2006/relationships/slide" Target="slides/slide1.xml"/><Relationship Id="rId14" Type="http://schemas.openxmlformats.org/officeDocument/2006/relationships/slide" Target="slides/slide6.xml"/><Relationship Id="rId22" Type="http://schemas.openxmlformats.org/officeDocument/2006/relationships/tableStyles" Target="tableStyles.xml"/></Relationships>
</file>

<file path=ppt/changesInfos/changesInfo1.xml><?xml version="1.0" encoding="utf-8"?>
<pc:chgInfo xmlns:a="http://schemas.openxmlformats.org/drawingml/2006/main" xmlns:r="http://schemas.openxmlformats.org/officeDocument/2006/relationships" xmlns:ac="http://schemas.microsoft.com/office/drawing/2013/main/command" xmlns:pc="http://schemas.microsoft.com/office/powerpoint/2013/main/command">
  <pc:docChgLst>
    <pc:chgData name="Stephen Bignell" userId="376fed3b-104e-44b4-b26d-3e849c58727f" providerId="ADAL" clId="{073DB05C-3516-46F9-8CDF-FA4D8445C83B}"/>
    <pc:docChg chg="modSld">
      <pc:chgData name="Stephen Bignell" userId="376fed3b-104e-44b4-b26d-3e849c58727f" providerId="ADAL" clId="{073DB05C-3516-46F9-8CDF-FA4D8445C83B}" dt="2025-06-26T06:42:34.106" v="17" actId="20577"/>
      <pc:docMkLst>
        <pc:docMk/>
      </pc:docMkLst>
      <pc:sldChg chg="modSp mod">
        <pc:chgData name="Stephen Bignell" userId="376fed3b-104e-44b4-b26d-3e849c58727f" providerId="ADAL" clId="{073DB05C-3516-46F9-8CDF-FA4D8445C83B}" dt="2025-06-26T06:40:56.524" v="5" actId="20577"/>
        <pc:sldMkLst>
          <pc:docMk/>
          <pc:sldMk cId="1962061493" sldId="2147480656"/>
        </pc:sldMkLst>
        <pc:spChg chg="mod">
          <ac:chgData name="Stephen Bignell" userId="376fed3b-104e-44b4-b26d-3e849c58727f" providerId="ADAL" clId="{073DB05C-3516-46F9-8CDF-FA4D8445C83B}" dt="2025-06-26T06:40:56.524" v="5" actId="20577"/>
          <ac:spMkLst>
            <pc:docMk/>
            <pc:sldMk cId="1962061493" sldId="2147480656"/>
            <ac:spMk id="3" creationId="{B548069A-5737-E0BB-1CA1-1CB72A9AED73}"/>
          </ac:spMkLst>
        </pc:spChg>
      </pc:sldChg>
      <pc:sldChg chg="modSp mod">
        <pc:chgData name="Stephen Bignell" userId="376fed3b-104e-44b4-b26d-3e849c58727f" providerId="ADAL" clId="{073DB05C-3516-46F9-8CDF-FA4D8445C83B}" dt="2025-06-26T06:42:34.106" v="17" actId="20577"/>
        <pc:sldMkLst>
          <pc:docMk/>
          <pc:sldMk cId="1989575174" sldId="2147480657"/>
        </pc:sldMkLst>
        <pc:spChg chg="mod">
          <ac:chgData name="Stephen Bignell" userId="376fed3b-104e-44b4-b26d-3e849c58727f" providerId="ADAL" clId="{073DB05C-3516-46F9-8CDF-FA4D8445C83B}" dt="2025-06-26T06:41:57.908" v="11" actId="20577"/>
          <ac:spMkLst>
            <pc:docMk/>
            <pc:sldMk cId="1989575174" sldId="2147480657"/>
            <ac:spMk id="2" creationId="{CDF3FAD9-2158-4EED-C72D-3690AA04220A}"/>
          </ac:spMkLst>
        </pc:spChg>
        <pc:spChg chg="mod">
          <ac:chgData name="Stephen Bignell" userId="376fed3b-104e-44b4-b26d-3e849c58727f" providerId="ADAL" clId="{073DB05C-3516-46F9-8CDF-FA4D8445C83B}" dt="2025-06-26T06:42:11.672" v="15" actId="20577"/>
          <ac:spMkLst>
            <pc:docMk/>
            <pc:sldMk cId="1989575174" sldId="2147480657"/>
            <ac:spMk id="3" creationId="{D14B3AF7-87EB-231D-F186-2FA6F715AEEB}"/>
          </ac:spMkLst>
        </pc:spChg>
        <pc:spChg chg="mod">
          <ac:chgData name="Stephen Bignell" userId="376fed3b-104e-44b4-b26d-3e849c58727f" providerId="ADAL" clId="{073DB05C-3516-46F9-8CDF-FA4D8445C83B}" dt="2025-06-26T06:42:34.106" v="17" actId="20577"/>
          <ac:spMkLst>
            <pc:docMk/>
            <pc:sldMk cId="1989575174" sldId="2147480657"/>
            <ac:spMk id="4" creationId="{30D0CE99-741D-245D-F252-DC29B61778B6}"/>
          </ac:spMkLst>
        </pc:spChg>
      </pc:sldChg>
    </pc:docChg>
  </pc:docChgLst>
</pc:chgInfo>
</file>

<file path=ppt/charts/_rels/chart1.xml.rels><?xml version="1.0" encoding="UTF-8" standalone="yes"?>
<Relationships xmlns="http://schemas.openxmlformats.org/package/2006/relationships"><Relationship Id="rId3" Type="http://schemas.openxmlformats.org/officeDocument/2006/relationships/package" Target="../embeddings/Microsoft_Excel_Worksheet.xlsx"/><Relationship Id="rId2" Type="http://schemas.microsoft.com/office/2011/relationships/chartColorStyle" Target="colors1.xml"/><Relationship Id="rId1" Type="http://schemas.microsoft.com/office/2011/relationships/chartStyle" Target="style1.xml"/></Relationships>
</file>

<file path=ppt/charts/_rels/chart10.xml.rels><?xml version="1.0" encoding="UTF-8" standalone="yes"?>
<Relationships xmlns="http://schemas.openxmlformats.org/package/2006/relationships"><Relationship Id="rId3" Type="http://schemas.openxmlformats.org/officeDocument/2006/relationships/package" Target="../embeddings/Microsoft_Excel_Worksheet9.xlsx"/><Relationship Id="rId2" Type="http://schemas.microsoft.com/office/2011/relationships/chartColorStyle" Target="colors10.xml"/><Relationship Id="rId1" Type="http://schemas.microsoft.com/office/2011/relationships/chartStyle" Target="style10.xml"/></Relationships>
</file>

<file path=ppt/charts/_rels/chart11.xml.rels><?xml version="1.0" encoding="UTF-8" standalone="yes"?>
<Relationships xmlns="http://schemas.openxmlformats.org/package/2006/relationships"><Relationship Id="rId3" Type="http://schemas.openxmlformats.org/officeDocument/2006/relationships/package" Target="../embeddings/Microsoft_Excel_Worksheet10.xlsx"/><Relationship Id="rId2" Type="http://schemas.microsoft.com/office/2011/relationships/chartColorStyle" Target="colors11.xml"/><Relationship Id="rId1" Type="http://schemas.microsoft.com/office/2011/relationships/chartStyle" Target="style11.xml"/></Relationships>
</file>

<file path=ppt/charts/_rels/chart2.xml.rels><?xml version="1.0" encoding="UTF-8" standalone="yes"?>
<Relationships xmlns="http://schemas.openxmlformats.org/package/2006/relationships"><Relationship Id="rId3" Type="http://schemas.openxmlformats.org/officeDocument/2006/relationships/package" Target="../embeddings/Microsoft_Excel_Worksheet1.xlsx"/><Relationship Id="rId2" Type="http://schemas.microsoft.com/office/2011/relationships/chartColorStyle" Target="colors2.xml"/><Relationship Id="rId1" Type="http://schemas.microsoft.com/office/2011/relationships/chartStyle" Target="style2.xml"/></Relationships>
</file>

<file path=ppt/charts/_rels/chart3.xml.rels><?xml version="1.0" encoding="UTF-8" standalone="yes"?>
<Relationships xmlns="http://schemas.openxmlformats.org/package/2006/relationships"><Relationship Id="rId3" Type="http://schemas.openxmlformats.org/officeDocument/2006/relationships/package" Target="../embeddings/Microsoft_Excel_Worksheet2.xlsx"/><Relationship Id="rId2" Type="http://schemas.microsoft.com/office/2011/relationships/chartColorStyle" Target="colors3.xml"/><Relationship Id="rId1" Type="http://schemas.microsoft.com/office/2011/relationships/chartStyle" Target="style3.xml"/></Relationships>
</file>

<file path=ppt/charts/_rels/chart4.xml.rels><?xml version="1.0" encoding="UTF-8" standalone="yes"?>
<Relationships xmlns="http://schemas.openxmlformats.org/package/2006/relationships"><Relationship Id="rId3" Type="http://schemas.openxmlformats.org/officeDocument/2006/relationships/package" Target="../embeddings/Microsoft_Excel_Worksheet3.xlsx"/><Relationship Id="rId2" Type="http://schemas.microsoft.com/office/2011/relationships/chartColorStyle" Target="colors4.xml"/><Relationship Id="rId1" Type="http://schemas.microsoft.com/office/2011/relationships/chartStyle" Target="style4.xml"/></Relationships>
</file>

<file path=ppt/charts/_rels/chart5.xml.rels><?xml version="1.0" encoding="UTF-8" standalone="yes"?>
<Relationships xmlns="http://schemas.openxmlformats.org/package/2006/relationships"><Relationship Id="rId3" Type="http://schemas.openxmlformats.org/officeDocument/2006/relationships/package" Target="../embeddings/Microsoft_Excel_Worksheet4.xlsx"/><Relationship Id="rId2" Type="http://schemas.microsoft.com/office/2011/relationships/chartColorStyle" Target="colors5.xml"/><Relationship Id="rId1" Type="http://schemas.microsoft.com/office/2011/relationships/chartStyle" Target="style5.xml"/></Relationships>
</file>

<file path=ppt/charts/_rels/chart6.xml.rels><?xml version="1.0" encoding="UTF-8" standalone="yes"?>
<Relationships xmlns="http://schemas.openxmlformats.org/package/2006/relationships"><Relationship Id="rId3" Type="http://schemas.openxmlformats.org/officeDocument/2006/relationships/package" Target="../embeddings/Microsoft_Excel_Worksheet5.xlsx"/><Relationship Id="rId2" Type="http://schemas.microsoft.com/office/2011/relationships/chartColorStyle" Target="colors6.xml"/><Relationship Id="rId1" Type="http://schemas.microsoft.com/office/2011/relationships/chartStyle" Target="style6.xml"/><Relationship Id="rId4" Type="http://schemas.openxmlformats.org/officeDocument/2006/relationships/chartUserShapes" Target="../drawings/drawing1.xml"/></Relationships>
</file>

<file path=ppt/charts/_rels/chart7.xml.rels><?xml version="1.0" encoding="UTF-8" standalone="yes"?>
<Relationships xmlns="http://schemas.openxmlformats.org/package/2006/relationships"><Relationship Id="rId3" Type="http://schemas.openxmlformats.org/officeDocument/2006/relationships/package" Target="../embeddings/Microsoft_Excel_Worksheet6.xlsx"/><Relationship Id="rId2" Type="http://schemas.microsoft.com/office/2011/relationships/chartColorStyle" Target="colors7.xml"/><Relationship Id="rId1" Type="http://schemas.microsoft.com/office/2011/relationships/chartStyle" Target="style7.xml"/></Relationships>
</file>

<file path=ppt/charts/_rels/chart8.xml.rels><?xml version="1.0" encoding="UTF-8" standalone="yes"?>
<Relationships xmlns="http://schemas.openxmlformats.org/package/2006/relationships"><Relationship Id="rId3" Type="http://schemas.openxmlformats.org/officeDocument/2006/relationships/package" Target="../embeddings/Microsoft_Excel_Worksheet7.xlsx"/><Relationship Id="rId2" Type="http://schemas.microsoft.com/office/2011/relationships/chartColorStyle" Target="colors8.xml"/><Relationship Id="rId1" Type="http://schemas.microsoft.com/office/2011/relationships/chartStyle" Target="style8.xml"/></Relationships>
</file>

<file path=ppt/charts/_rels/chart9.xml.rels><?xml version="1.0" encoding="UTF-8" standalone="yes"?>
<Relationships xmlns="http://schemas.openxmlformats.org/package/2006/relationships"><Relationship Id="rId3" Type="http://schemas.openxmlformats.org/officeDocument/2006/relationships/package" Target="../embeddings/Microsoft_Excel_Worksheet8.xlsx"/><Relationship Id="rId2" Type="http://schemas.microsoft.com/office/2011/relationships/chartColorStyle" Target="colors9.xml"/><Relationship Id="rId1" Type="http://schemas.microsoft.com/office/2011/relationships/chartStyle" Target="style9.xml"/></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862" b="0" i="0" u="none" strike="noStrike" kern="1200" spc="0" baseline="0">
                <a:solidFill>
                  <a:schemeClr val="tx1">
                    <a:lumMod val="65000"/>
                    <a:lumOff val="35000"/>
                  </a:schemeClr>
                </a:solidFill>
                <a:latin typeface="+mn-lt"/>
                <a:ea typeface="+mn-ea"/>
                <a:cs typeface="+mn-cs"/>
              </a:defRPr>
            </a:pPr>
            <a:r>
              <a:rPr lang="en-AU"/>
              <a:t>National</a:t>
            </a:r>
            <a:r>
              <a:rPr lang="en-AU" baseline="0"/>
              <a:t> breeding ewe breeds</a:t>
            </a:r>
            <a:endParaRPr lang="en-AU"/>
          </a:p>
        </c:rich>
      </c:tx>
      <c:overlay val="0"/>
      <c:spPr>
        <a:noFill/>
        <a:ln>
          <a:noFill/>
        </a:ln>
        <a:effectLst/>
      </c:spPr>
      <c:txPr>
        <a:bodyPr rot="0" spcFirstLastPara="1" vertOverflow="ellipsis" vert="horz" wrap="square" anchor="ctr" anchorCtr="1"/>
        <a:lstStyle/>
        <a:p>
          <a:pPr>
            <a:defRPr sz="1862" b="0" i="0" u="none" strike="noStrike" kern="1200" spc="0" baseline="0">
              <a:solidFill>
                <a:schemeClr val="tx1">
                  <a:lumMod val="65000"/>
                  <a:lumOff val="35000"/>
                </a:schemeClr>
              </a:solidFill>
              <a:latin typeface="+mn-lt"/>
              <a:ea typeface="+mn-ea"/>
              <a:cs typeface="+mn-cs"/>
            </a:defRPr>
          </a:pPr>
          <a:endParaRPr lang="en-AU"/>
        </a:p>
      </c:txPr>
    </c:title>
    <c:autoTitleDeleted val="0"/>
    <c:plotArea>
      <c:layout>
        <c:manualLayout>
          <c:layoutTarget val="inner"/>
          <c:xMode val="edge"/>
          <c:yMode val="edge"/>
          <c:x val="0.11023477774348324"/>
          <c:y val="0.11611084870159193"/>
          <c:w val="0.86456476099867186"/>
          <c:h val="0.60737853515598572"/>
        </c:manualLayout>
      </c:layout>
      <c:lineChart>
        <c:grouping val="standard"/>
        <c:varyColors val="0"/>
        <c:ser>
          <c:idx val="0"/>
          <c:order val="0"/>
          <c:tx>
            <c:strRef>
              <c:f>Sheet1!$C$1</c:f>
              <c:strCache>
                <c:ptCount val="1"/>
                <c:pt idx="0">
                  <c:v>Merino for Merinos</c:v>
                </c:pt>
              </c:strCache>
            </c:strRef>
          </c:tx>
          <c:spPr>
            <a:ln w="28575" cap="rnd">
              <a:solidFill>
                <a:schemeClr val="accent1"/>
              </a:solidFill>
              <a:round/>
            </a:ln>
            <a:effectLst/>
          </c:spPr>
          <c:marker>
            <c:symbol val="none"/>
          </c:marker>
          <c:cat>
            <c:numRef>
              <c:f>Sheet1!$A$2:$A$14</c:f>
              <c:numCache>
                <c:formatCode>mmm\-yy</c:formatCode>
                <c:ptCount val="13"/>
                <c:pt idx="0">
                  <c:v>41061</c:v>
                </c:pt>
                <c:pt idx="1">
                  <c:v>41426</c:v>
                </c:pt>
                <c:pt idx="2">
                  <c:v>41791</c:v>
                </c:pt>
                <c:pt idx="3">
                  <c:v>42156</c:v>
                </c:pt>
                <c:pt idx="4">
                  <c:v>42522</c:v>
                </c:pt>
                <c:pt idx="5">
                  <c:v>42887</c:v>
                </c:pt>
                <c:pt idx="6">
                  <c:v>43252</c:v>
                </c:pt>
                <c:pt idx="7">
                  <c:v>43617</c:v>
                </c:pt>
                <c:pt idx="8">
                  <c:v>43983</c:v>
                </c:pt>
                <c:pt idx="9">
                  <c:v>44348</c:v>
                </c:pt>
                <c:pt idx="10">
                  <c:v>44713</c:v>
                </c:pt>
                <c:pt idx="11">
                  <c:v>45047</c:v>
                </c:pt>
                <c:pt idx="12">
                  <c:v>45413</c:v>
                </c:pt>
              </c:numCache>
            </c:numRef>
          </c:cat>
          <c:val>
            <c:numRef>
              <c:f>Sheet1!$C$2:$C$14</c:f>
              <c:numCache>
                <c:formatCode>_-* #,##0_-;\-* #,##0_-;_-* "-"??_-;_-@_-</c:formatCode>
                <c:ptCount val="13"/>
                <c:pt idx="0">
                  <c:v>21054320</c:v>
                </c:pt>
                <c:pt idx="1">
                  <c:v>21408590</c:v>
                </c:pt>
                <c:pt idx="2">
                  <c:v>21199212</c:v>
                </c:pt>
                <c:pt idx="3">
                  <c:v>20778979</c:v>
                </c:pt>
                <c:pt idx="4" formatCode="_(* #,##0_);_(* \(#,##0\);_(* &quot;-&quot;_);_(@_)">
                  <c:v>21679320</c:v>
                </c:pt>
                <c:pt idx="5" formatCode="_(* #,##0_);_(* \(#,##0\);_(* &quot;-&quot;_);_(@_)">
                  <c:v>20940595.436009999</c:v>
                </c:pt>
                <c:pt idx="6">
                  <c:v>23974658.516419999</c:v>
                </c:pt>
                <c:pt idx="7">
                  <c:v>23379257.44314</c:v>
                </c:pt>
                <c:pt idx="8">
                  <c:v>22257837.88414</c:v>
                </c:pt>
                <c:pt idx="9">
                  <c:v>21568127.234560002</c:v>
                </c:pt>
                <c:pt idx="10">
                  <c:v>21766138.391720001</c:v>
                </c:pt>
                <c:pt idx="11">
                  <c:v>20919422.59218647</c:v>
                </c:pt>
                <c:pt idx="12">
                  <c:v>20374496.41716877</c:v>
                </c:pt>
              </c:numCache>
            </c:numRef>
          </c:val>
          <c:smooth val="0"/>
          <c:extLst>
            <c:ext xmlns:c16="http://schemas.microsoft.com/office/drawing/2014/chart" uri="{C3380CC4-5D6E-409C-BE32-E72D297353CC}">
              <c16:uniqueId val="{00000000-87A6-4496-843E-54BA027514A1}"/>
            </c:ext>
          </c:extLst>
        </c:ser>
        <c:ser>
          <c:idx val="1"/>
          <c:order val="1"/>
          <c:tx>
            <c:strRef>
              <c:f>Sheet1!$D$1</c:f>
              <c:strCache>
                <c:ptCount val="1"/>
                <c:pt idx="0">
                  <c:v>Merino for other</c:v>
                </c:pt>
              </c:strCache>
            </c:strRef>
          </c:tx>
          <c:spPr>
            <a:ln w="28575" cap="rnd">
              <a:solidFill>
                <a:schemeClr val="accent2"/>
              </a:solidFill>
              <a:round/>
            </a:ln>
            <a:effectLst/>
          </c:spPr>
          <c:marker>
            <c:symbol val="none"/>
          </c:marker>
          <c:cat>
            <c:numRef>
              <c:f>Sheet1!$A$2:$A$14</c:f>
              <c:numCache>
                <c:formatCode>mmm\-yy</c:formatCode>
                <c:ptCount val="13"/>
                <c:pt idx="0">
                  <c:v>41061</c:v>
                </c:pt>
                <c:pt idx="1">
                  <c:v>41426</c:v>
                </c:pt>
                <c:pt idx="2">
                  <c:v>41791</c:v>
                </c:pt>
                <c:pt idx="3">
                  <c:v>42156</c:v>
                </c:pt>
                <c:pt idx="4">
                  <c:v>42522</c:v>
                </c:pt>
                <c:pt idx="5">
                  <c:v>42887</c:v>
                </c:pt>
                <c:pt idx="6">
                  <c:v>43252</c:v>
                </c:pt>
                <c:pt idx="7">
                  <c:v>43617</c:v>
                </c:pt>
                <c:pt idx="8">
                  <c:v>43983</c:v>
                </c:pt>
                <c:pt idx="9">
                  <c:v>44348</c:v>
                </c:pt>
                <c:pt idx="10">
                  <c:v>44713</c:v>
                </c:pt>
                <c:pt idx="11">
                  <c:v>45047</c:v>
                </c:pt>
                <c:pt idx="12">
                  <c:v>45413</c:v>
                </c:pt>
              </c:numCache>
            </c:numRef>
          </c:cat>
          <c:val>
            <c:numRef>
              <c:f>Sheet1!$D$2:$D$14</c:f>
              <c:numCache>
                <c:formatCode>_-* #,##0_-;\-* #,##0_-;_-* "-"??_-;_-@_-</c:formatCode>
                <c:ptCount val="13"/>
                <c:pt idx="0">
                  <c:v>9566810</c:v>
                </c:pt>
                <c:pt idx="1">
                  <c:v>8459785</c:v>
                </c:pt>
                <c:pt idx="2">
                  <c:v>9468259</c:v>
                </c:pt>
                <c:pt idx="3">
                  <c:v>10084476</c:v>
                </c:pt>
                <c:pt idx="4" formatCode="_(* #,##0_);_(* \(#,##0\);_(* &quot;-&quot;_);_(@_)">
                  <c:v>9624067</c:v>
                </c:pt>
                <c:pt idx="5" formatCode="_(* #,##0_);_(* \(#,##0\);_(* &quot;-&quot;_);_(@_)">
                  <c:v>9272709.5292169992</c:v>
                </c:pt>
                <c:pt idx="6">
                  <c:v>7872407.2985589998</c:v>
                </c:pt>
                <c:pt idx="7">
                  <c:v>8168693.0380406994</c:v>
                </c:pt>
                <c:pt idx="8">
                  <c:v>9294273.5627299994</c:v>
                </c:pt>
                <c:pt idx="9">
                  <c:v>9294203.523350101</c:v>
                </c:pt>
                <c:pt idx="10">
                  <c:v>8922684.3847103007</c:v>
                </c:pt>
                <c:pt idx="11">
                  <c:v>8771932.997594811</c:v>
                </c:pt>
                <c:pt idx="12">
                  <c:v>9020464.8567478415</c:v>
                </c:pt>
              </c:numCache>
            </c:numRef>
          </c:val>
          <c:smooth val="0"/>
          <c:extLst>
            <c:ext xmlns:c16="http://schemas.microsoft.com/office/drawing/2014/chart" uri="{C3380CC4-5D6E-409C-BE32-E72D297353CC}">
              <c16:uniqueId val="{00000001-87A6-4496-843E-54BA027514A1}"/>
            </c:ext>
          </c:extLst>
        </c:ser>
        <c:ser>
          <c:idx val="2"/>
          <c:order val="2"/>
          <c:tx>
            <c:strRef>
              <c:f>Sheet1!$E$1</c:f>
              <c:strCache>
                <c:ptCount val="1"/>
                <c:pt idx="0">
                  <c:v>First cross</c:v>
                </c:pt>
              </c:strCache>
            </c:strRef>
          </c:tx>
          <c:spPr>
            <a:ln w="28575" cap="rnd">
              <a:solidFill>
                <a:schemeClr val="accent3"/>
              </a:solidFill>
              <a:round/>
            </a:ln>
            <a:effectLst/>
          </c:spPr>
          <c:marker>
            <c:symbol val="none"/>
          </c:marker>
          <c:cat>
            <c:numRef>
              <c:f>Sheet1!$A$2:$A$14</c:f>
              <c:numCache>
                <c:formatCode>mmm\-yy</c:formatCode>
                <c:ptCount val="13"/>
                <c:pt idx="0">
                  <c:v>41061</c:v>
                </c:pt>
                <c:pt idx="1">
                  <c:v>41426</c:v>
                </c:pt>
                <c:pt idx="2">
                  <c:v>41791</c:v>
                </c:pt>
                <c:pt idx="3">
                  <c:v>42156</c:v>
                </c:pt>
                <c:pt idx="4">
                  <c:v>42522</c:v>
                </c:pt>
                <c:pt idx="5">
                  <c:v>42887</c:v>
                </c:pt>
                <c:pt idx="6">
                  <c:v>43252</c:v>
                </c:pt>
                <c:pt idx="7">
                  <c:v>43617</c:v>
                </c:pt>
                <c:pt idx="8">
                  <c:v>43983</c:v>
                </c:pt>
                <c:pt idx="9">
                  <c:v>44348</c:v>
                </c:pt>
                <c:pt idx="10">
                  <c:v>44713</c:v>
                </c:pt>
                <c:pt idx="11">
                  <c:v>45047</c:v>
                </c:pt>
                <c:pt idx="12">
                  <c:v>45413</c:v>
                </c:pt>
              </c:numCache>
            </c:numRef>
          </c:cat>
          <c:val>
            <c:numRef>
              <c:f>Sheet1!$E$2:$E$14</c:f>
              <c:numCache>
                <c:formatCode>_-* #,##0_-;\-* #,##0_-;_-* "-"??_-;_-@_-</c:formatCode>
                <c:ptCount val="13"/>
                <c:pt idx="0">
                  <c:v>6638984</c:v>
                </c:pt>
                <c:pt idx="1">
                  <c:v>6261999</c:v>
                </c:pt>
                <c:pt idx="2">
                  <c:v>5641612</c:v>
                </c:pt>
                <c:pt idx="3">
                  <c:v>5381274</c:v>
                </c:pt>
                <c:pt idx="4" formatCode="_(* #,##0_);_(* \(#,##0\);_(* &quot;-&quot;_);_(@_)">
                  <c:v>5995919</c:v>
                </c:pt>
                <c:pt idx="5" formatCode="_(* #,##0_);_(* \(#,##0\);_(* &quot;-&quot;_);_(@_)">
                  <c:v>4922410.4299790002</c:v>
                </c:pt>
                <c:pt idx="6">
                  <c:v>4799206.643809</c:v>
                </c:pt>
                <c:pt idx="7">
                  <c:v>5257725.1204979997</c:v>
                </c:pt>
                <c:pt idx="8">
                  <c:v>3480261.2864339999</c:v>
                </c:pt>
                <c:pt idx="9">
                  <c:v>3769720.7693010001</c:v>
                </c:pt>
                <c:pt idx="10">
                  <c:v>4892548.4072690001</c:v>
                </c:pt>
                <c:pt idx="11">
                  <c:v>6371483.486086145</c:v>
                </c:pt>
                <c:pt idx="12">
                  <c:v>5582639.734963242</c:v>
                </c:pt>
              </c:numCache>
            </c:numRef>
          </c:val>
          <c:smooth val="0"/>
          <c:extLst>
            <c:ext xmlns:c16="http://schemas.microsoft.com/office/drawing/2014/chart" uri="{C3380CC4-5D6E-409C-BE32-E72D297353CC}">
              <c16:uniqueId val="{00000002-87A6-4496-843E-54BA027514A1}"/>
            </c:ext>
          </c:extLst>
        </c:ser>
        <c:ser>
          <c:idx val="3"/>
          <c:order val="3"/>
          <c:tx>
            <c:strRef>
              <c:f>Sheet1!$F$1</c:f>
              <c:strCache>
                <c:ptCount val="1"/>
                <c:pt idx="0">
                  <c:v>Dual purpose</c:v>
                </c:pt>
              </c:strCache>
            </c:strRef>
          </c:tx>
          <c:spPr>
            <a:ln w="28575" cap="rnd">
              <a:solidFill>
                <a:schemeClr val="accent4"/>
              </a:solidFill>
              <a:round/>
            </a:ln>
            <a:effectLst/>
          </c:spPr>
          <c:marker>
            <c:symbol val="none"/>
          </c:marker>
          <c:cat>
            <c:numRef>
              <c:f>Sheet1!$A$2:$A$14</c:f>
              <c:numCache>
                <c:formatCode>mmm\-yy</c:formatCode>
                <c:ptCount val="13"/>
                <c:pt idx="0">
                  <c:v>41061</c:v>
                </c:pt>
                <c:pt idx="1">
                  <c:v>41426</c:v>
                </c:pt>
                <c:pt idx="2">
                  <c:v>41791</c:v>
                </c:pt>
                <c:pt idx="3">
                  <c:v>42156</c:v>
                </c:pt>
                <c:pt idx="4">
                  <c:v>42522</c:v>
                </c:pt>
                <c:pt idx="5">
                  <c:v>42887</c:v>
                </c:pt>
                <c:pt idx="6">
                  <c:v>43252</c:v>
                </c:pt>
                <c:pt idx="7">
                  <c:v>43617</c:v>
                </c:pt>
                <c:pt idx="8">
                  <c:v>43983</c:v>
                </c:pt>
                <c:pt idx="9">
                  <c:v>44348</c:v>
                </c:pt>
                <c:pt idx="10">
                  <c:v>44713</c:v>
                </c:pt>
                <c:pt idx="11">
                  <c:v>45047</c:v>
                </c:pt>
                <c:pt idx="12">
                  <c:v>45413</c:v>
                </c:pt>
              </c:numCache>
            </c:numRef>
          </c:cat>
          <c:val>
            <c:numRef>
              <c:f>Sheet1!$F$2:$F$14</c:f>
              <c:numCache>
                <c:formatCode>_-* #,##0_-;\-* #,##0_-;_-* "-"??_-;_-@_-</c:formatCode>
                <c:ptCount val="13"/>
                <c:pt idx="0">
                  <c:v>1099148</c:v>
                </c:pt>
                <c:pt idx="1">
                  <c:v>1232096</c:v>
                </c:pt>
                <c:pt idx="2">
                  <c:v>1035295</c:v>
                </c:pt>
                <c:pt idx="3">
                  <c:v>1127975</c:v>
                </c:pt>
                <c:pt idx="4" formatCode="_(* #,##0_);_(* \(#,##0\);_(* &quot;-&quot;_);_(@_)">
                  <c:v>1008418</c:v>
                </c:pt>
                <c:pt idx="5" formatCode="_(* #,##0_);_(* \(#,##0\);_(* &quot;-&quot;_);_(@_)">
                  <c:v>924014.61206109996</c:v>
                </c:pt>
                <c:pt idx="6">
                  <c:v>633592.61410380004</c:v>
                </c:pt>
                <c:pt idx="7">
                  <c:v>1265920.001259</c:v>
                </c:pt>
                <c:pt idx="8">
                  <c:v>884998.97178400005</c:v>
                </c:pt>
                <c:pt idx="9">
                  <c:v>799625.25480659993</c:v>
                </c:pt>
                <c:pt idx="10">
                  <c:v>741948.30865779996</c:v>
                </c:pt>
                <c:pt idx="11">
                  <c:v>2494447.0678762146</c:v>
                </c:pt>
                <c:pt idx="12">
                  <c:v>2125684.6358380294</c:v>
                </c:pt>
              </c:numCache>
            </c:numRef>
          </c:val>
          <c:smooth val="0"/>
          <c:extLst>
            <c:ext xmlns:c16="http://schemas.microsoft.com/office/drawing/2014/chart" uri="{C3380CC4-5D6E-409C-BE32-E72D297353CC}">
              <c16:uniqueId val="{00000003-87A6-4496-843E-54BA027514A1}"/>
            </c:ext>
          </c:extLst>
        </c:ser>
        <c:ser>
          <c:idx val="4"/>
          <c:order val="4"/>
          <c:tx>
            <c:strRef>
              <c:f>Sheet1!$G$1</c:f>
              <c:strCache>
                <c:ptCount val="1"/>
                <c:pt idx="0">
                  <c:v>Shedding</c:v>
                </c:pt>
              </c:strCache>
            </c:strRef>
          </c:tx>
          <c:spPr>
            <a:ln w="28575" cap="rnd">
              <a:solidFill>
                <a:schemeClr val="accent5"/>
              </a:solidFill>
              <a:round/>
            </a:ln>
            <a:effectLst/>
          </c:spPr>
          <c:marker>
            <c:symbol val="none"/>
          </c:marker>
          <c:cat>
            <c:numRef>
              <c:f>Sheet1!$A$2:$A$14</c:f>
              <c:numCache>
                <c:formatCode>mmm\-yy</c:formatCode>
                <c:ptCount val="13"/>
                <c:pt idx="0">
                  <c:v>41061</c:v>
                </c:pt>
                <c:pt idx="1">
                  <c:v>41426</c:v>
                </c:pt>
                <c:pt idx="2">
                  <c:v>41791</c:v>
                </c:pt>
                <c:pt idx="3">
                  <c:v>42156</c:v>
                </c:pt>
                <c:pt idx="4">
                  <c:v>42522</c:v>
                </c:pt>
                <c:pt idx="5">
                  <c:v>42887</c:v>
                </c:pt>
                <c:pt idx="6">
                  <c:v>43252</c:v>
                </c:pt>
                <c:pt idx="7">
                  <c:v>43617</c:v>
                </c:pt>
                <c:pt idx="8">
                  <c:v>43983</c:v>
                </c:pt>
                <c:pt idx="9">
                  <c:v>44348</c:v>
                </c:pt>
                <c:pt idx="10">
                  <c:v>44713</c:v>
                </c:pt>
                <c:pt idx="11">
                  <c:v>45047</c:v>
                </c:pt>
                <c:pt idx="12">
                  <c:v>45413</c:v>
                </c:pt>
              </c:numCache>
            </c:numRef>
          </c:cat>
          <c:val>
            <c:numRef>
              <c:f>Sheet1!$G$2:$G$14</c:f>
              <c:numCache>
                <c:formatCode>_-* #,##0_-;\-* #,##0_-;_-* "-"??_-;_-@_-</c:formatCode>
                <c:ptCount val="13"/>
                <c:pt idx="0">
                  <c:v>1288801</c:v>
                </c:pt>
                <c:pt idx="1">
                  <c:v>1570031</c:v>
                </c:pt>
                <c:pt idx="2">
                  <c:v>1454607</c:v>
                </c:pt>
                <c:pt idx="3">
                  <c:v>1455043</c:v>
                </c:pt>
                <c:pt idx="4" formatCode="_(* #,##0_);_(* \(#,##0\);_(* &quot;-&quot;_);_(@_)">
                  <c:v>1478930</c:v>
                </c:pt>
                <c:pt idx="5" formatCode="_(* #,##0_);_(* \(#,##0\);_(* &quot;-&quot;_);_(@_)">
                  <c:v>1785992.079498</c:v>
                </c:pt>
                <c:pt idx="6">
                  <c:v>1207622.0553210001</c:v>
                </c:pt>
                <c:pt idx="7">
                  <c:v>1067830.416797</c:v>
                </c:pt>
                <c:pt idx="8">
                  <c:v>801645.52539739991</c:v>
                </c:pt>
                <c:pt idx="9">
                  <c:v>704301.61646699999</c:v>
                </c:pt>
                <c:pt idx="10">
                  <c:v>1511663.4728880001</c:v>
                </c:pt>
                <c:pt idx="11">
                  <c:v>1909856.5083476154</c:v>
                </c:pt>
                <c:pt idx="12">
                  <c:v>3352161.4949173941</c:v>
                </c:pt>
              </c:numCache>
            </c:numRef>
          </c:val>
          <c:smooth val="0"/>
          <c:extLst>
            <c:ext xmlns:c16="http://schemas.microsoft.com/office/drawing/2014/chart" uri="{C3380CC4-5D6E-409C-BE32-E72D297353CC}">
              <c16:uniqueId val="{00000004-87A6-4496-843E-54BA027514A1}"/>
            </c:ext>
          </c:extLst>
        </c:ser>
        <c:ser>
          <c:idx val="5"/>
          <c:order val="5"/>
          <c:tx>
            <c:strRef>
              <c:f>Sheet1!$H$1</c:f>
              <c:strCache>
                <c:ptCount val="1"/>
                <c:pt idx="0">
                  <c:v>Prime lamb and other</c:v>
                </c:pt>
              </c:strCache>
            </c:strRef>
          </c:tx>
          <c:spPr>
            <a:ln w="28575" cap="rnd">
              <a:solidFill>
                <a:schemeClr val="accent6"/>
              </a:solidFill>
              <a:round/>
            </a:ln>
            <a:effectLst/>
          </c:spPr>
          <c:marker>
            <c:symbol val="none"/>
          </c:marker>
          <c:cat>
            <c:numRef>
              <c:f>Sheet1!$A$2:$A$14</c:f>
              <c:numCache>
                <c:formatCode>mmm\-yy</c:formatCode>
                <c:ptCount val="13"/>
                <c:pt idx="0">
                  <c:v>41061</c:v>
                </c:pt>
                <c:pt idx="1">
                  <c:v>41426</c:v>
                </c:pt>
                <c:pt idx="2">
                  <c:v>41791</c:v>
                </c:pt>
                <c:pt idx="3">
                  <c:v>42156</c:v>
                </c:pt>
                <c:pt idx="4">
                  <c:v>42522</c:v>
                </c:pt>
                <c:pt idx="5">
                  <c:v>42887</c:v>
                </c:pt>
                <c:pt idx="6">
                  <c:v>43252</c:v>
                </c:pt>
                <c:pt idx="7">
                  <c:v>43617</c:v>
                </c:pt>
                <c:pt idx="8">
                  <c:v>43983</c:v>
                </c:pt>
                <c:pt idx="9">
                  <c:v>44348</c:v>
                </c:pt>
                <c:pt idx="10">
                  <c:v>44713</c:v>
                </c:pt>
                <c:pt idx="11">
                  <c:v>45047</c:v>
                </c:pt>
                <c:pt idx="12">
                  <c:v>45413</c:v>
                </c:pt>
              </c:numCache>
            </c:numRef>
          </c:cat>
          <c:val>
            <c:numRef>
              <c:f>Sheet1!$H$2:$H$14</c:f>
              <c:numCache>
                <c:formatCode>_-* #,##0_-;\-* #,##0_-;_-* "-"??_-;_-@_-</c:formatCode>
                <c:ptCount val="13"/>
                <c:pt idx="0">
                  <c:v>1413612</c:v>
                </c:pt>
                <c:pt idx="1">
                  <c:v>1787270</c:v>
                </c:pt>
                <c:pt idx="2">
                  <c:v>2312049</c:v>
                </c:pt>
                <c:pt idx="3">
                  <c:v>2133813</c:v>
                </c:pt>
                <c:pt idx="4" formatCode="_(* #,##0_);_(* \(#,##0\);_(* &quot;-&quot;_);_(@_)">
                  <c:v>1889838</c:v>
                </c:pt>
                <c:pt idx="5" formatCode="_(* #,##0_);_(* \(#,##0\);_(* &quot;-&quot;_);_(@_)">
                  <c:v>3865991.9705264997</c:v>
                </c:pt>
                <c:pt idx="6">
                  <c:v>5042155.3520049006</c:v>
                </c:pt>
                <c:pt idx="7">
                  <c:v>3340267.4665776417</c:v>
                </c:pt>
                <c:pt idx="8">
                  <c:v>4505313.228008233</c:v>
                </c:pt>
                <c:pt idx="9">
                  <c:v>5525316.0896987617</c:v>
                </c:pt>
                <c:pt idx="10">
                  <c:v>4646508.3761348948</c:v>
                </c:pt>
                <c:pt idx="11">
                  <c:v>5677475.5947849685</c:v>
                </c:pt>
                <c:pt idx="12">
                  <c:v>7050532.2494703801</c:v>
                </c:pt>
              </c:numCache>
            </c:numRef>
          </c:val>
          <c:smooth val="0"/>
          <c:extLst>
            <c:ext xmlns:c16="http://schemas.microsoft.com/office/drawing/2014/chart" uri="{C3380CC4-5D6E-409C-BE32-E72D297353CC}">
              <c16:uniqueId val="{00000005-87A6-4496-843E-54BA027514A1}"/>
            </c:ext>
          </c:extLst>
        </c:ser>
        <c:dLbls>
          <c:showLegendKey val="0"/>
          <c:showVal val="0"/>
          <c:showCatName val="0"/>
          <c:showSerName val="0"/>
          <c:showPercent val="0"/>
          <c:showBubbleSize val="0"/>
        </c:dLbls>
        <c:smooth val="0"/>
        <c:axId val="135916863"/>
        <c:axId val="135916383"/>
      </c:lineChart>
      <c:dateAx>
        <c:axId val="135916863"/>
        <c:scaling>
          <c:orientation val="minMax"/>
        </c:scaling>
        <c:delete val="0"/>
        <c:axPos val="b"/>
        <c:numFmt formatCode="mmm\ yyyy" sourceLinked="0"/>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crossAx val="135916383"/>
        <c:crosses val="autoZero"/>
        <c:auto val="1"/>
        <c:lblOffset val="100"/>
        <c:baseTimeUnit val="months"/>
      </c:dateAx>
      <c:valAx>
        <c:axId val="135916383"/>
        <c:scaling>
          <c:orientation val="minMax"/>
        </c:scaling>
        <c:delete val="0"/>
        <c:axPos val="l"/>
        <c:majorGridlines>
          <c:spPr>
            <a:ln w="9525" cap="flat" cmpd="sng" algn="ctr">
              <a:solidFill>
                <a:schemeClr val="tx1">
                  <a:lumMod val="15000"/>
                  <a:lumOff val="85000"/>
                </a:schemeClr>
              </a:solidFill>
              <a:round/>
            </a:ln>
            <a:effectLst/>
          </c:spPr>
        </c:majorGridlines>
        <c:title>
          <c:tx>
            <c:rich>
              <a:bodyPr rot="-5400000" spcFirstLastPara="1" vertOverflow="ellipsis" vert="horz" wrap="square" anchor="ctr" anchorCtr="1"/>
              <a:lstStyle/>
              <a:p>
                <a:pPr>
                  <a:defRPr sz="1330" b="0" i="0" u="none" strike="noStrike" kern="1200" baseline="0">
                    <a:solidFill>
                      <a:schemeClr val="tx1">
                        <a:lumMod val="65000"/>
                        <a:lumOff val="35000"/>
                      </a:schemeClr>
                    </a:solidFill>
                    <a:latin typeface="+mn-lt"/>
                    <a:ea typeface="+mn-ea"/>
                    <a:cs typeface="+mn-cs"/>
                  </a:defRPr>
                </a:pPr>
                <a:r>
                  <a:rPr lang="en-AU"/>
                  <a:t>Million Head</a:t>
                </a:r>
              </a:p>
            </c:rich>
          </c:tx>
          <c:overlay val="0"/>
          <c:spPr>
            <a:noFill/>
            <a:ln>
              <a:noFill/>
            </a:ln>
            <a:effectLst/>
          </c:spPr>
          <c:txPr>
            <a:bodyPr rot="-5400000" spcFirstLastPara="1" vertOverflow="ellipsis" vert="horz" wrap="square" anchor="ctr" anchorCtr="1"/>
            <a:lstStyle/>
            <a:p>
              <a:pPr>
                <a:defRPr sz="1330" b="0" i="0" u="none" strike="noStrike" kern="1200" baseline="0">
                  <a:solidFill>
                    <a:schemeClr val="tx1">
                      <a:lumMod val="65000"/>
                      <a:lumOff val="35000"/>
                    </a:schemeClr>
                  </a:solidFill>
                  <a:latin typeface="+mn-lt"/>
                  <a:ea typeface="+mn-ea"/>
                  <a:cs typeface="+mn-cs"/>
                </a:defRPr>
              </a:pPr>
              <a:endParaRPr lang="en-US"/>
            </a:p>
          </c:txPr>
        </c:title>
        <c:numFmt formatCode="#,##0" sourceLinked="0"/>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crossAx val="135916863"/>
        <c:crosses val="autoZero"/>
        <c:crossBetween val="between"/>
        <c:dispUnits>
          <c:builtInUnit val="millions"/>
          <c:dispUnitsLbl>
            <c:layout>
              <c:manualLayout>
                <c:xMode val="edge"/>
                <c:yMode val="edge"/>
                <c:x val="2.5200458190148912E-2"/>
                <c:y val="5.5464836836067871E-2"/>
              </c:manualLayout>
            </c:layout>
            <c:spPr>
              <a:noFill/>
              <a:ln>
                <a:noFill/>
              </a:ln>
              <a:effectLst/>
            </c:spPr>
            <c:txPr>
              <a:bodyPr rot="0" spcFirstLastPara="1" vertOverflow="ellipsis" wrap="square" anchor="ctr" anchorCtr="1"/>
              <a:lstStyle/>
              <a:p>
                <a:pPr>
                  <a:defRPr sz="1330" b="0" i="0" u="none" strike="noStrike" kern="1200" baseline="0">
                    <a:solidFill>
                      <a:schemeClr val="tx1">
                        <a:lumMod val="65000"/>
                        <a:lumOff val="35000"/>
                      </a:schemeClr>
                    </a:solidFill>
                    <a:latin typeface="+mn-lt"/>
                    <a:ea typeface="+mn-ea"/>
                    <a:cs typeface="+mn-cs"/>
                  </a:defRPr>
                </a:pPr>
                <a:endParaRPr lang="en-US"/>
              </a:p>
            </c:txPr>
          </c:dispUnitsLbl>
        </c:dispUnits>
      </c:valAx>
      <c:spPr>
        <a:noFill/>
        <a:ln>
          <a:noFill/>
        </a:ln>
        <a:effectLst/>
      </c:spPr>
    </c:plotArea>
    <c:legend>
      <c:legendPos val="b"/>
      <c:layout>
        <c:manualLayout>
          <c:xMode val="edge"/>
          <c:yMode val="edge"/>
          <c:x val="7.5814069435508155E-2"/>
          <c:y val="0.89198480450946516"/>
          <c:w val="0.85687460093541534"/>
          <c:h val="9.2854721274084659E-2"/>
        </c:manualLayout>
      </c:layout>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hart1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862" b="0" i="0" u="none" strike="noStrike" kern="1200" spc="0" baseline="0">
                <a:solidFill>
                  <a:schemeClr val="tx1">
                    <a:lumMod val="65000"/>
                    <a:lumOff val="35000"/>
                  </a:schemeClr>
                </a:solidFill>
                <a:latin typeface="+mn-lt"/>
                <a:ea typeface="+mn-ea"/>
                <a:cs typeface="+mn-cs"/>
              </a:defRPr>
            </a:pPr>
            <a:r>
              <a:rPr lang="en-AU"/>
              <a:t>Wool &amp; Meat Indicators</a:t>
            </a:r>
            <a:endParaRPr lang="en-AU" baseline="0"/>
          </a:p>
        </c:rich>
      </c:tx>
      <c:layout>
        <c:manualLayout>
          <c:xMode val="edge"/>
          <c:yMode val="edge"/>
          <c:x val="0.3422069792185129"/>
          <c:y val="2.526746205453912E-3"/>
        </c:manualLayout>
      </c:layout>
      <c:overlay val="0"/>
      <c:spPr>
        <a:noFill/>
        <a:ln>
          <a:noFill/>
        </a:ln>
        <a:effectLst/>
      </c:spPr>
      <c:txPr>
        <a:bodyPr rot="0" spcFirstLastPara="1" vertOverflow="ellipsis" vert="horz" wrap="square" anchor="ctr" anchorCtr="1"/>
        <a:lstStyle/>
        <a:p>
          <a:pPr>
            <a:defRPr sz="1862" b="0" i="0" u="none" strike="noStrike" kern="1200" spc="0" baseline="0">
              <a:solidFill>
                <a:schemeClr val="tx1">
                  <a:lumMod val="65000"/>
                  <a:lumOff val="35000"/>
                </a:schemeClr>
              </a:solidFill>
              <a:latin typeface="+mn-lt"/>
              <a:ea typeface="+mn-ea"/>
              <a:cs typeface="+mn-cs"/>
            </a:defRPr>
          </a:pPr>
          <a:endParaRPr lang="en-AU"/>
        </a:p>
      </c:txPr>
    </c:title>
    <c:autoTitleDeleted val="0"/>
    <c:plotArea>
      <c:layout>
        <c:manualLayout>
          <c:layoutTarget val="inner"/>
          <c:xMode val="edge"/>
          <c:yMode val="edge"/>
          <c:x val="0.20054549321959683"/>
          <c:y val="0.12269913748920545"/>
          <c:w val="0.77425401019521678"/>
          <c:h val="0.59561456336930263"/>
        </c:manualLayout>
      </c:layout>
      <c:lineChart>
        <c:grouping val="standard"/>
        <c:varyColors val="0"/>
        <c:ser>
          <c:idx val="0"/>
          <c:order val="0"/>
          <c:tx>
            <c:strRef>
              <c:f>Sheet1!$B$1</c:f>
              <c:strCache>
                <c:ptCount val="1"/>
                <c:pt idx="0">
                  <c:v>EMI (ABARES Weighted)</c:v>
                </c:pt>
              </c:strCache>
            </c:strRef>
          </c:tx>
          <c:spPr>
            <a:ln w="28575" cap="rnd">
              <a:solidFill>
                <a:schemeClr val="accent1"/>
              </a:solidFill>
              <a:round/>
            </a:ln>
            <a:effectLst/>
          </c:spPr>
          <c:marker>
            <c:symbol val="none"/>
          </c:marker>
          <c:cat>
            <c:strRef>
              <c:f>Sheet1!$A$2:$A$12</c:f>
              <c:strCache>
                <c:ptCount val="11"/>
                <c:pt idx="0">
                  <c:v>2014-15</c:v>
                </c:pt>
                <c:pt idx="1">
                  <c:v>2015-16</c:v>
                </c:pt>
                <c:pt idx="2">
                  <c:v>2016-17</c:v>
                </c:pt>
                <c:pt idx="3">
                  <c:v>2017-18</c:v>
                </c:pt>
                <c:pt idx="4">
                  <c:v>2018-19</c:v>
                </c:pt>
                <c:pt idx="5">
                  <c:v>2019-20</c:v>
                </c:pt>
                <c:pt idx="6">
                  <c:v>2020-21</c:v>
                </c:pt>
                <c:pt idx="7">
                  <c:v>2021-22</c:v>
                </c:pt>
                <c:pt idx="8">
                  <c:v>2022-23</c:v>
                </c:pt>
                <c:pt idx="9">
                  <c:v>2023-24</c:v>
                </c:pt>
                <c:pt idx="10">
                  <c:v>2024-25f</c:v>
                </c:pt>
              </c:strCache>
            </c:strRef>
          </c:cat>
          <c:val>
            <c:numRef>
              <c:f>Sheet1!$B$2:$B$12</c:f>
              <c:numCache>
                <c:formatCode>_-* #,##0_-;\-* #,##0_-;_-* "-"??_-;_-@_-</c:formatCode>
                <c:ptCount val="11"/>
                <c:pt idx="0">
                  <c:v>1095</c:v>
                </c:pt>
                <c:pt idx="1">
                  <c:v>1254</c:v>
                </c:pt>
                <c:pt idx="2">
                  <c:v>1401</c:v>
                </c:pt>
                <c:pt idx="3">
                  <c:v>1727</c:v>
                </c:pt>
                <c:pt idx="4">
                  <c:v>1939</c:v>
                </c:pt>
                <c:pt idx="5">
                  <c:v>1470</c:v>
                </c:pt>
                <c:pt idx="6">
                  <c:v>1193</c:v>
                </c:pt>
                <c:pt idx="7">
                  <c:v>1389</c:v>
                </c:pt>
                <c:pt idx="8">
                  <c:v>1301</c:v>
                </c:pt>
                <c:pt idx="9">
                  <c:v>1155</c:v>
                </c:pt>
                <c:pt idx="10">
                  <c:v>1131</c:v>
                </c:pt>
              </c:numCache>
            </c:numRef>
          </c:val>
          <c:smooth val="0"/>
          <c:extLst>
            <c:ext xmlns:c16="http://schemas.microsoft.com/office/drawing/2014/chart" uri="{C3380CC4-5D6E-409C-BE32-E72D297353CC}">
              <c16:uniqueId val="{00000000-B124-4792-A9D2-CCDB841814E7}"/>
            </c:ext>
          </c:extLst>
        </c:ser>
        <c:ser>
          <c:idx val="1"/>
          <c:order val="1"/>
          <c:tx>
            <c:strRef>
              <c:f>Sheet1!$C$1</c:f>
              <c:strCache>
                <c:ptCount val="1"/>
                <c:pt idx="0">
                  <c:v>Heavy Lamb Price</c:v>
                </c:pt>
              </c:strCache>
            </c:strRef>
          </c:tx>
          <c:spPr>
            <a:ln w="28575" cap="rnd">
              <a:solidFill>
                <a:schemeClr val="accent2"/>
              </a:solidFill>
              <a:round/>
            </a:ln>
            <a:effectLst/>
          </c:spPr>
          <c:marker>
            <c:symbol val="none"/>
          </c:marker>
          <c:cat>
            <c:strRef>
              <c:f>Sheet1!$A$2:$A$12</c:f>
              <c:strCache>
                <c:ptCount val="11"/>
                <c:pt idx="0">
                  <c:v>2014-15</c:v>
                </c:pt>
                <c:pt idx="1">
                  <c:v>2015-16</c:v>
                </c:pt>
                <c:pt idx="2">
                  <c:v>2016-17</c:v>
                </c:pt>
                <c:pt idx="3">
                  <c:v>2017-18</c:v>
                </c:pt>
                <c:pt idx="4">
                  <c:v>2018-19</c:v>
                </c:pt>
                <c:pt idx="5">
                  <c:v>2019-20</c:v>
                </c:pt>
                <c:pt idx="6">
                  <c:v>2020-21</c:v>
                </c:pt>
                <c:pt idx="7">
                  <c:v>2021-22</c:v>
                </c:pt>
                <c:pt idx="8">
                  <c:v>2022-23</c:v>
                </c:pt>
                <c:pt idx="9">
                  <c:v>2023-24</c:v>
                </c:pt>
                <c:pt idx="10">
                  <c:v>2024-25f</c:v>
                </c:pt>
              </c:strCache>
            </c:strRef>
          </c:cat>
          <c:val>
            <c:numRef>
              <c:f>Sheet1!$C$2:$C$12</c:f>
              <c:numCache>
                <c:formatCode>_-* #,##0_-;\-* #,##0_-;_-* "-"??_-;_-@_-</c:formatCode>
                <c:ptCount val="11"/>
                <c:pt idx="0">
                  <c:v>535.6</c:v>
                </c:pt>
                <c:pt idx="1">
                  <c:v>539.80999999999995</c:v>
                </c:pt>
                <c:pt idx="2">
                  <c:v>609.41</c:v>
                </c:pt>
                <c:pt idx="3">
                  <c:v>614.41</c:v>
                </c:pt>
                <c:pt idx="4" formatCode="_(* #,##0_);_(* \(#,##0\);_(* &quot;-&quot;_);_(@_)">
                  <c:v>734.05</c:v>
                </c:pt>
                <c:pt idx="5" formatCode="_(* #,##0_);_(* \(#,##0\);_(* &quot;-&quot;_);_(@_)">
                  <c:v>825.01</c:v>
                </c:pt>
                <c:pt idx="6">
                  <c:v>733.64</c:v>
                </c:pt>
                <c:pt idx="7">
                  <c:v>812.5</c:v>
                </c:pt>
                <c:pt idx="8">
                  <c:v>726.98</c:v>
                </c:pt>
                <c:pt idx="9">
                  <c:v>607.1</c:v>
                </c:pt>
                <c:pt idx="10">
                  <c:v>820.05</c:v>
                </c:pt>
              </c:numCache>
            </c:numRef>
          </c:val>
          <c:smooth val="0"/>
          <c:extLst>
            <c:ext xmlns:c16="http://schemas.microsoft.com/office/drawing/2014/chart" uri="{C3380CC4-5D6E-409C-BE32-E72D297353CC}">
              <c16:uniqueId val="{00000001-B124-4792-A9D2-CCDB841814E7}"/>
            </c:ext>
          </c:extLst>
        </c:ser>
        <c:ser>
          <c:idx val="2"/>
          <c:order val="2"/>
          <c:tx>
            <c:strRef>
              <c:f>Sheet1!$D$1</c:f>
              <c:strCache>
                <c:ptCount val="1"/>
                <c:pt idx="0">
                  <c:v>Mutton</c:v>
                </c:pt>
              </c:strCache>
            </c:strRef>
          </c:tx>
          <c:spPr>
            <a:ln w="28575" cap="rnd">
              <a:solidFill>
                <a:schemeClr val="accent3"/>
              </a:solidFill>
              <a:round/>
            </a:ln>
            <a:effectLst/>
          </c:spPr>
          <c:marker>
            <c:symbol val="none"/>
          </c:marker>
          <c:cat>
            <c:strRef>
              <c:f>Sheet1!$A$2:$A$12</c:f>
              <c:strCache>
                <c:ptCount val="11"/>
                <c:pt idx="0">
                  <c:v>2014-15</c:v>
                </c:pt>
                <c:pt idx="1">
                  <c:v>2015-16</c:v>
                </c:pt>
                <c:pt idx="2">
                  <c:v>2016-17</c:v>
                </c:pt>
                <c:pt idx="3">
                  <c:v>2017-18</c:v>
                </c:pt>
                <c:pt idx="4">
                  <c:v>2018-19</c:v>
                </c:pt>
                <c:pt idx="5">
                  <c:v>2019-20</c:v>
                </c:pt>
                <c:pt idx="6">
                  <c:v>2020-21</c:v>
                </c:pt>
                <c:pt idx="7">
                  <c:v>2021-22</c:v>
                </c:pt>
                <c:pt idx="8">
                  <c:v>2022-23</c:v>
                </c:pt>
                <c:pt idx="9">
                  <c:v>2023-24</c:v>
                </c:pt>
                <c:pt idx="10">
                  <c:v>2024-25f</c:v>
                </c:pt>
              </c:strCache>
            </c:strRef>
          </c:cat>
          <c:val>
            <c:numRef>
              <c:f>Sheet1!$D$2:$D$12</c:f>
              <c:numCache>
                <c:formatCode>_-* #,##0_-;\-* #,##0_-;_-* "-"??_-;_-@_-</c:formatCode>
                <c:ptCount val="11"/>
                <c:pt idx="0">
                  <c:v>328.5</c:v>
                </c:pt>
                <c:pt idx="1">
                  <c:v>317.38</c:v>
                </c:pt>
                <c:pt idx="2">
                  <c:v>408.77</c:v>
                </c:pt>
                <c:pt idx="3">
                  <c:v>421.55</c:v>
                </c:pt>
                <c:pt idx="4" formatCode="_(* #,##0_);_(* \(#,##0\);_(* &quot;-&quot;_);_(@_)">
                  <c:v>452.22</c:v>
                </c:pt>
                <c:pt idx="5" formatCode="_(* #,##0_);_(* \(#,##0\);_(* &quot;-&quot;_);_(@_)">
                  <c:v>589.71</c:v>
                </c:pt>
                <c:pt idx="6">
                  <c:v>606.99</c:v>
                </c:pt>
                <c:pt idx="7">
                  <c:v>603.95000000000005</c:v>
                </c:pt>
                <c:pt idx="8">
                  <c:v>401.6</c:v>
                </c:pt>
                <c:pt idx="9">
                  <c:v>234.31</c:v>
                </c:pt>
                <c:pt idx="10">
                  <c:v>370.1</c:v>
                </c:pt>
              </c:numCache>
            </c:numRef>
          </c:val>
          <c:smooth val="0"/>
          <c:extLst>
            <c:ext xmlns:c16="http://schemas.microsoft.com/office/drawing/2014/chart" uri="{C3380CC4-5D6E-409C-BE32-E72D297353CC}">
              <c16:uniqueId val="{00000002-B124-4792-A9D2-CCDB841814E7}"/>
            </c:ext>
          </c:extLst>
        </c:ser>
        <c:dLbls>
          <c:showLegendKey val="0"/>
          <c:showVal val="0"/>
          <c:showCatName val="0"/>
          <c:showSerName val="0"/>
          <c:showPercent val="0"/>
          <c:showBubbleSize val="0"/>
        </c:dLbls>
        <c:smooth val="0"/>
        <c:axId val="135916863"/>
        <c:axId val="135916383"/>
      </c:lineChart>
      <c:catAx>
        <c:axId val="135916863"/>
        <c:scaling>
          <c:orientation val="minMax"/>
        </c:scaling>
        <c:delete val="0"/>
        <c:axPos val="b"/>
        <c:numFmt formatCode="mmm\ yyyy" sourceLinked="0"/>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crossAx val="135916383"/>
        <c:crosses val="autoZero"/>
        <c:auto val="1"/>
        <c:lblAlgn val="ctr"/>
        <c:lblOffset val="100"/>
        <c:noMultiLvlLbl val="1"/>
      </c:catAx>
      <c:valAx>
        <c:axId val="135916383"/>
        <c:scaling>
          <c:orientation val="minMax"/>
          <c:max val="2000"/>
        </c:scaling>
        <c:delete val="0"/>
        <c:axPos val="l"/>
        <c:majorGridlines>
          <c:spPr>
            <a:ln w="9525" cap="flat" cmpd="sng" algn="ctr">
              <a:solidFill>
                <a:schemeClr val="tx1">
                  <a:lumMod val="15000"/>
                  <a:lumOff val="85000"/>
                </a:schemeClr>
              </a:solidFill>
              <a:round/>
            </a:ln>
            <a:effectLst/>
          </c:spPr>
        </c:majorGridlines>
        <c:title>
          <c:tx>
            <c:rich>
              <a:bodyPr rot="-5400000" spcFirstLastPara="1" vertOverflow="ellipsis" vert="horz" wrap="square" anchor="ctr" anchorCtr="1"/>
              <a:lstStyle/>
              <a:p>
                <a:pPr>
                  <a:defRPr sz="1330" b="0" i="0" u="none" strike="noStrike" kern="1200" baseline="0">
                    <a:solidFill>
                      <a:schemeClr val="tx1">
                        <a:lumMod val="65000"/>
                        <a:lumOff val="35000"/>
                      </a:schemeClr>
                    </a:solidFill>
                    <a:latin typeface="+mn-lt"/>
                    <a:ea typeface="+mn-ea"/>
                    <a:cs typeface="+mn-cs"/>
                  </a:defRPr>
                </a:pPr>
                <a:r>
                  <a:rPr lang="en-AU"/>
                  <a:t>c/kg</a:t>
                </a:r>
              </a:p>
            </c:rich>
          </c:tx>
          <c:layout>
            <c:manualLayout>
              <c:xMode val="edge"/>
              <c:yMode val="edge"/>
              <c:x val="1.8741052412336038E-2"/>
              <c:y val="0.32150219239998512"/>
            </c:manualLayout>
          </c:layout>
          <c:overlay val="0"/>
          <c:spPr>
            <a:noFill/>
            <a:ln>
              <a:noFill/>
            </a:ln>
            <a:effectLst/>
          </c:spPr>
          <c:txPr>
            <a:bodyPr rot="-5400000" spcFirstLastPara="1" vertOverflow="ellipsis" vert="horz" wrap="square" anchor="ctr" anchorCtr="1"/>
            <a:lstStyle/>
            <a:p>
              <a:pPr>
                <a:defRPr sz="1330" b="0" i="0" u="none" strike="noStrike" kern="1200" baseline="0">
                  <a:solidFill>
                    <a:schemeClr val="tx1">
                      <a:lumMod val="65000"/>
                      <a:lumOff val="35000"/>
                    </a:schemeClr>
                  </a:solidFill>
                  <a:latin typeface="+mn-lt"/>
                  <a:ea typeface="+mn-ea"/>
                  <a:cs typeface="+mn-cs"/>
                </a:defRPr>
              </a:pPr>
              <a:endParaRPr lang="en-US"/>
            </a:p>
          </c:txPr>
        </c:title>
        <c:numFmt formatCode="#,##0" sourceLinked="0"/>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crossAx val="135916863"/>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hart1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862" b="0" i="0" u="none" strike="noStrike" kern="1200" spc="0" baseline="0">
                <a:solidFill>
                  <a:schemeClr val="tx1">
                    <a:lumMod val="65000"/>
                    <a:lumOff val="35000"/>
                  </a:schemeClr>
                </a:solidFill>
                <a:latin typeface="+mn-lt"/>
                <a:ea typeface="+mn-ea"/>
                <a:cs typeface="+mn-cs"/>
              </a:defRPr>
            </a:pPr>
            <a:r>
              <a:rPr lang="en-AU"/>
              <a:t>Wool Production &amp; Sheep</a:t>
            </a:r>
            <a:r>
              <a:rPr lang="en-AU" baseline="0"/>
              <a:t> Shorn</a:t>
            </a:r>
            <a:endParaRPr lang="en-AU"/>
          </a:p>
        </c:rich>
      </c:tx>
      <c:overlay val="0"/>
      <c:spPr>
        <a:noFill/>
        <a:ln>
          <a:noFill/>
        </a:ln>
        <a:effectLst/>
      </c:spPr>
      <c:txPr>
        <a:bodyPr rot="0" spcFirstLastPara="1" vertOverflow="ellipsis" vert="horz" wrap="square" anchor="ctr" anchorCtr="1"/>
        <a:lstStyle/>
        <a:p>
          <a:pPr>
            <a:defRPr sz="1862" b="0" i="0" u="none" strike="noStrike" kern="1200" spc="0" baseline="0">
              <a:solidFill>
                <a:schemeClr val="tx1">
                  <a:lumMod val="65000"/>
                  <a:lumOff val="35000"/>
                </a:schemeClr>
              </a:solidFill>
              <a:latin typeface="+mn-lt"/>
              <a:ea typeface="+mn-ea"/>
              <a:cs typeface="+mn-cs"/>
            </a:defRPr>
          </a:pPr>
          <a:endParaRPr lang="en-AU"/>
        </a:p>
      </c:txPr>
    </c:title>
    <c:autoTitleDeleted val="0"/>
    <c:plotArea>
      <c:layout>
        <c:manualLayout>
          <c:layoutTarget val="inner"/>
          <c:xMode val="edge"/>
          <c:yMode val="edge"/>
          <c:x val="0.11023477774348324"/>
          <c:y val="0.11611084870159193"/>
          <c:w val="0.72532581106554228"/>
          <c:h val="0.60737853515598572"/>
        </c:manualLayout>
      </c:layout>
      <c:barChart>
        <c:barDir val="col"/>
        <c:grouping val="clustered"/>
        <c:varyColors val="0"/>
        <c:ser>
          <c:idx val="0"/>
          <c:order val="0"/>
          <c:tx>
            <c:strRef>
              <c:f>Sheet1!$C$1</c:f>
              <c:strCache>
                <c:ptCount val="1"/>
                <c:pt idx="0">
                  <c:v> Sheep Shorn </c:v>
                </c:pt>
              </c:strCache>
            </c:strRef>
          </c:tx>
          <c:spPr>
            <a:solidFill>
              <a:schemeClr val="accent1"/>
            </a:solidFill>
            <a:ln>
              <a:noFill/>
            </a:ln>
            <a:effectLst/>
          </c:spPr>
          <c:invertIfNegative val="0"/>
          <c:cat>
            <c:strRef>
              <c:f>Sheet1!$A$2:$A$11</c:f>
              <c:strCache>
                <c:ptCount val="10"/>
                <c:pt idx="0">
                  <c:v>2014-15</c:v>
                </c:pt>
                <c:pt idx="1">
                  <c:v>2015-16</c:v>
                </c:pt>
                <c:pt idx="2">
                  <c:v>2016-17</c:v>
                </c:pt>
                <c:pt idx="3">
                  <c:v>2017-18</c:v>
                </c:pt>
                <c:pt idx="4">
                  <c:v>2018-19</c:v>
                </c:pt>
                <c:pt idx="5">
                  <c:v>2019-20</c:v>
                </c:pt>
                <c:pt idx="6">
                  <c:v>2020-21</c:v>
                </c:pt>
                <c:pt idx="7">
                  <c:v>2021-22</c:v>
                </c:pt>
                <c:pt idx="8">
                  <c:v>2022-23</c:v>
                </c:pt>
                <c:pt idx="9">
                  <c:v>2023-24</c:v>
                </c:pt>
              </c:strCache>
            </c:strRef>
          </c:cat>
          <c:val>
            <c:numRef>
              <c:f>Sheet1!$C$2:$C$11</c:f>
              <c:numCache>
                <c:formatCode>General</c:formatCode>
                <c:ptCount val="10"/>
                <c:pt idx="0">
                  <c:v>76900000</c:v>
                </c:pt>
                <c:pt idx="1">
                  <c:v>73400000</c:v>
                </c:pt>
                <c:pt idx="2">
                  <c:v>74300000</c:v>
                </c:pt>
                <c:pt idx="3">
                  <c:v>76800000</c:v>
                </c:pt>
                <c:pt idx="4">
                  <c:v>72500000</c:v>
                </c:pt>
                <c:pt idx="5">
                  <c:v>68600000</c:v>
                </c:pt>
                <c:pt idx="6">
                  <c:v>66900000.000000007</c:v>
                </c:pt>
                <c:pt idx="7">
                  <c:v>71600000</c:v>
                </c:pt>
                <c:pt idx="8">
                  <c:v>71500000</c:v>
                </c:pt>
                <c:pt idx="9">
                  <c:v>71600000</c:v>
                </c:pt>
              </c:numCache>
            </c:numRef>
          </c:val>
          <c:extLst>
            <c:ext xmlns:c16="http://schemas.microsoft.com/office/drawing/2014/chart" uri="{C3380CC4-5D6E-409C-BE32-E72D297353CC}">
              <c16:uniqueId val="{00000000-87A6-4496-843E-54BA027514A1}"/>
            </c:ext>
          </c:extLst>
        </c:ser>
        <c:ser>
          <c:idx val="1"/>
          <c:order val="1"/>
          <c:tx>
            <c:strRef>
              <c:f>Sheet1!$D$1</c:f>
              <c:strCache>
                <c:ptCount val="1"/>
                <c:pt idx="0">
                  <c:v>Total Flock</c:v>
                </c:pt>
              </c:strCache>
            </c:strRef>
          </c:tx>
          <c:spPr>
            <a:solidFill>
              <a:schemeClr val="accent2"/>
            </a:solidFill>
            <a:ln>
              <a:noFill/>
            </a:ln>
            <a:effectLst/>
          </c:spPr>
          <c:invertIfNegative val="0"/>
          <c:cat>
            <c:strRef>
              <c:f>Sheet1!$A$2:$A$11</c:f>
              <c:strCache>
                <c:ptCount val="10"/>
                <c:pt idx="0">
                  <c:v>2014-15</c:v>
                </c:pt>
                <c:pt idx="1">
                  <c:v>2015-16</c:v>
                </c:pt>
                <c:pt idx="2">
                  <c:v>2016-17</c:v>
                </c:pt>
                <c:pt idx="3">
                  <c:v>2017-18</c:v>
                </c:pt>
                <c:pt idx="4">
                  <c:v>2018-19</c:v>
                </c:pt>
                <c:pt idx="5">
                  <c:v>2019-20</c:v>
                </c:pt>
                <c:pt idx="6">
                  <c:v>2020-21</c:v>
                </c:pt>
                <c:pt idx="7">
                  <c:v>2021-22</c:v>
                </c:pt>
                <c:pt idx="8">
                  <c:v>2022-23</c:v>
                </c:pt>
                <c:pt idx="9">
                  <c:v>2023-24</c:v>
                </c:pt>
              </c:strCache>
            </c:strRef>
          </c:cat>
          <c:val>
            <c:numRef>
              <c:f>Sheet1!$D$2:$D$11</c:f>
              <c:numCache>
                <c:formatCode>_-* #,##0_-;\-* #,##0_-;_-* "-"??_-;_-@_-</c:formatCode>
                <c:ptCount val="10"/>
                <c:pt idx="0">
                  <c:v>70909812</c:v>
                </c:pt>
                <c:pt idx="1">
                  <c:v>67543092</c:v>
                </c:pt>
                <c:pt idx="2">
                  <c:v>72125334</c:v>
                </c:pt>
                <c:pt idx="3">
                  <c:v>70607316</c:v>
                </c:pt>
                <c:pt idx="4" formatCode="_(* #,##0_);_(* \(#,##0\);_(* &quot;-&quot;_);_(@_)">
                  <c:v>65755408</c:v>
                </c:pt>
                <c:pt idx="5" formatCode="_(* #,##0_);_(* \(#,##0\);_(* &quot;-&quot;_);_(@_)">
                  <c:v>63793704</c:v>
                </c:pt>
                <c:pt idx="6">
                  <c:v>70885000</c:v>
                </c:pt>
                <c:pt idx="7">
                  <c:v>76024000</c:v>
                </c:pt>
                <c:pt idx="8">
                  <c:v>78751000</c:v>
                </c:pt>
                <c:pt idx="9">
                  <c:v>79084000</c:v>
                </c:pt>
              </c:numCache>
            </c:numRef>
          </c:val>
          <c:extLst>
            <c:ext xmlns:c16="http://schemas.microsoft.com/office/drawing/2014/chart" uri="{C3380CC4-5D6E-409C-BE32-E72D297353CC}">
              <c16:uniqueId val="{00000000-B067-4825-9124-0523F0C1ACE5}"/>
            </c:ext>
          </c:extLst>
        </c:ser>
        <c:dLbls>
          <c:showLegendKey val="0"/>
          <c:showVal val="0"/>
          <c:showCatName val="0"/>
          <c:showSerName val="0"/>
          <c:showPercent val="0"/>
          <c:showBubbleSize val="0"/>
        </c:dLbls>
        <c:gapWidth val="150"/>
        <c:axId val="1309730831"/>
        <c:axId val="1355144447"/>
      </c:barChart>
      <c:lineChart>
        <c:grouping val="standard"/>
        <c:varyColors val="0"/>
        <c:ser>
          <c:idx val="2"/>
          <c:order val="2"/>
          <c:tx>
            <c:strRef>
              <c:f>Sheet1!$E$1</c:f>
              <c:strCache>
                <c:ptCount val="1"/>
                <c:pt idx="0">
                  <c:v>Shorn to Flock Ratio</c:v>
                </c:pt>
              </c:strCache>
            </c:strRef>
          </c:tx>
          <c:spPr>
            <a:ln w="28575" cap="rnd">
              <a:solidFill>
                <a:srgbClr val="C00000"/>
              </a:solidFill>
              <a:round/>
            </a:ln>
            <a:effectLst/>
          </c:spPr>
          <c:marker>
            <c:symbol val="none"/>
          </c:marker>
          <c:cat>
            <c:strRef>
              <c:f>Sheet1!$A$2:$A$11</c:f>
              <c:strCache>
                <c:ptCount val="10"/>
                <c:pt idx="0">
                  <c:v>2014-15</c:v>
                </c:pt>
                <c:pt idx="1">
                  <c:v>2015-16</c:v>
                </c:pt>
                <c:pt idx="2">
                  <c:v>2016-17</c:v>
                </c:pt>
                <c:pt idx="3">
                  <c:v>2017-18</c:v>
                </c:pt>
                <c:pt idx="4">
                  <c:v>2018-19</c:v>
                </c:pt>
                <c:pt idx="5">
                  <c:v>2019-20</c:v>
                </c:pt>
                <c:pt idx="6">
                  <c:v>2020-21</c:v>
                </c:pt>
                <c:pt idx="7">
                  <c:v>2021-22</c:v>
                </c:pt>
                <c:pt idx="8">
                  <c:v>2022-23</c:v>
                </c:pt>
                <c:pt idx="9">
                  <c:v>2023-24</c:v>
                </c:pt>
              </c:strCache>
            </c:strRef>
          </c:cat>
          <c:val>
            <c:numRef>
              <c:f>Sheet1!$E$2:$E$11</c:f>
              <c:numCache>
                <c:formatCode>_(* #,##0.00_);_(* \(#,##0.00\);_(* "-"??_);_(@_)</c:formatCode>
                <c:ptCount val="10"/>
                <c:pt idx="0">
                  <c:v>1.0844761511989343</c:v>
                </c:pt>
                <c:pt idx="1">
                  <c:v>1.0867136494136218</c:v>
                </c:pt>
                <c:pt idx="2">
                  <c:v>1.0301512087278515</c:v>
                </c:pt>
                <c:pt idx="3">
                  <c:v>1.0877059821959527</c:v>
                </c:pt>
                <c:pt idx="4">
                  <c:v>1.1025709094528011</c:v>
                </c:pt>
                <c:pt idx="5">
                  <c:v>1.075341228030904</c:v>
                </c:pt>
                <c:pt idx="6">
                  <c:v>0.94378218240812595</c:v>
                </c:pt>
                <c:pt idx="7">
                  <c:v>0.94180785015258339</c:v>
                </c:pt>
                <c:pt idx="8">
                  <c:v>0.90792497873042877</c:v>
                </c:pt>
                <c:pt idx="9">
                  <c:v>0.90536644580446113</c:v>
                </c:pt>
              </c:numCache>
            </c:numRef>
          </c:val>
          <c:smooth val="0"/>
          <c:extLst>
            <c:ext xmlns:c16="http://schemas.microsoft.com/office/drawing/2014/chart" uri="{C3380CC4-5D6E-409C-BE32-E72D297353CC}">
              <c16:uniqueId val="{00000001-B067-4825-9124-0523F0C1ACE5}"/>
            </c:ext>
          </c:extLst>
        </c:ser>
        <c:dLbls>
          <c:showLegendKey val="0"/>
          <c:showVal val="0"/>
          <c:showCatName val="0"/>
          <c:showSerName val="0"/>
          <c:showPercent val="0"/>
          <c:showBubbleSize val="0"/>
        </c:dLbls>
        <c:marker val="1"/>
        <c:smooth val="0"/>
        <c:axId val="375806768"/>
        <c:axId val="375806288"/>
      </c:lineChart>
      <c:valAx>
        <c:axId val="1355144447"/>
        <c:scaling>
          <c:orientation val="minMax"/>
          <c:max val="80000000"/>
          <c:min val="60000000"/>
        </c:scaling>
        <c:delete val="0"/>
        <c:axPos val="r"/>
        <c:numFmt formatCode="General" sourceLinked="1"/>
        <c:majorTickMark val="out"/>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crossAx val="1309730831"/>
        <c:crosses val="max"/>
        <c:crossBetween val="between"/>
        <c:dispUnits>
          <c:builtInUnit val="millions"/>
          <c:dispUnitsLbl>
            <c:layout>
              <c:manualLayout>
                <c:xMode val="edge"/>
                <c:yMode val="edge"/>
                <c:x val="0.92088458931202855"/>
                <c:y val="0.37636573589578509"/>
              </c:manualLayout>
            </c:layout>
            <c:tx>
              <c:rich>
                <a:bodyPr rot="-5400000" spcFirstLastPara="1" vertOverflow="ellipsis" vert="horz" wrap="square" anchor="ctr" anchorCtr="1"/>
                <a:lstStyle/>
                <a:p>
                  <a:pPr>
                    <a:defRPr sz="1330" b="0" i="0" u="none" strike="noStrike" kern="1200" baseline="0">
                      <a:solidFill>
                        <a:schemeClr val="tx1">
                          <a:lumMod val="65000"/>
                          <a:lumOff val="35000"/>
                        </a:schemeClr>
                      </a:solidFill>
                      <a:latin typeface="+mn-lt"/>
                      <a:ea typeface="+mn-ea"/>
                      <a:cs typeface="+mn-cs"/>
                    </a:defRPr>
                  </a:pPr>
                  <a:r>
                    <a:rPr lang="en-AU"/>
                    <a:t>Millions Head</a:t>
                  </a:r>
                </a:p>
              </c:rich>
            </c:tx>
            <c:spPr>
              <a:noFill/>
              <a:ln>
                <a:noFill/>
              </a:ln>
              <a:effectLst/>
            </c:spPr>
            <c:txPr>
              <a:bodyPr rot="-5400000" spcFirstLastPara="1" vertOverflow="ellipsis" vert="horz" wrap="square" anchor="ctr" anchorCtr="1"/>
              <a:lstStyle/>
              <a:p>
                <a:pPr>
                  <a:defRPr sz="1330" b="0" i="0" u="none" strike="noStrike" kern="1200" baseline="0">
                    <a:solidFill>
                      <a:schemeClr val="tx1">
                        <a:lumMod val="65000"/>
                        <a:lumOff val="35000"/>
                      </a:schemeClr>
                    </a:solidFill>
                    <a:latin typeface="+mn-lt"/>
                    <a:ea typeface="+mn-ea"/>
                    <a:cs typeface="+mn-cs"/>
                  </a:defRPr>
                </a:pPr>
                <a:endParaRPr lang="en-US"/>
              </a:p>
            </c:txPr>
          </c:dispUnitsLbl>
        </c:dispUnits>
      </c:valAx>
      <c:catAx>
        <c:axId val="1309730831"/>
        <c:scaling>
          <c:orientation val="minMax"/>
        </c:scaling>
        <c:delete val="0"/>
        <c:axPos val="b"/>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crossAx val="1355144447"/>
        <c:crosses val="autoZero"/>
        <c:auto val="1"/>
        <c:lblAlgn val="ctr"/>
        <c:lblOffset val="100"/>
        <c:noMultiLvlLbl val="0"/>
      </c:catAx>
      <c:valAx>
        <c:axId val="375806288"/>
        <c:scaling>
          <c:orientation val="minMax"/>
          <c:min val="0.9"/>
        </c:scaling>
        <c:delete val="0"/>
        <c:axPos val="l"/>
        <c:numFmt formatCode="_(* #,##0.00_);_(* \(#,##0.00\);_(* &quot;-&quot;??_);_(@_)" sourceLinked="1"/>
        <c:majorTickMark val="out"/>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crossAx val="375806768"/>
        <c:crosses val="autoZero"/>
        <c:crossBetween val="between"/>
      </c:valAx>
      <c:catAx>
        <c:axId val="375806768"/>
        <c:scaling>
          <c:orientation val="minMax"/>
        </c:scaling>
        <c:delete val="1"/>
        <c:axPos val="b"/>
        <c:numFmt formatCode="General" sourceLinked="1"/>
        <c:majorTickMark val="out"/>
        <c:minorTickMark val="none"/>
        <c:tickLblPos val="nextTo"/>
        <c:crossAx val="375806288"/>
        <c:crosses val="autoZero"/>
        <c:auto val="1"/>
        <c:lblAlgn val="ctr"/>
        <c:lblOffset val="100"/>
        <c:noMultiLvlLbl val="0"/>
      </c:catAx>
      <c:spPr>
        <a:noFill/>
        <a:ln>
          <a:noFill/>
        </a:ln>
        <a:effectLst/>
      </c:spPr>
    </c:plotArea>
    <c:legend>
      <c:legendPos val="b"/>
      <c:layout>
        <c:manualLayout>
          <c:xMode val="edge"/>
          <c:yMode val="edge"/>
          <c:x val="0.13325522163418774"/>
          <c:y val="0.88187782169849838"/>
          <c:w val="0.43429104322712536"/>
          <c:h val="4.5690923690688126E-2"/>
        </c:manualLayout>
      </c:layout>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862" b="0" i="0" u="none" strike="noStrike" kern="1200" spc="0" baseline="0">
                <a:solidFill>
                  <a:schemeClr val="tx1">
                    <a:lumMod val="65000"/>
                    <a:lumOff val="35000"/>
                  </a:schemeClr>
                </a:solidFill>
                <a:latin typeface="+mn-lt"/>
                <a:ea typeface="+mn-ea"/>
                <a:cs typeface="+mn-cs"/>
              </a:defRPr>
            </a:pPr>
            <a:r>
              <a:rPr lang="en-AU"/>
              <a:t>National</a:t>
            </a:r>
            <a:r>
              <a:rPr lang="en-AU" baseline="0"/>
              <a:t> breeding ewe breeds – non-merino</a:t>
            </a:r>
          </a:p>
        </c:rich>
      </c:tx>
      <c:layout>
        <c:manualLayout>
          <c:xMode val="edge"/>
          <c:yMode val="edge"/>
          <c:x val="0.16015104149867707"/>
          <c:y val="1.0106984821815648E-2"/>
        </c:manualLayout>
      </c:layout>
      <c:overlay val="0"/>
      <c:spPr>
        <a:noFill/>
        <a:ln>
          <a:noFill/>
        </a:ln>
        <a:effectLst/>
      </c:spPr>
      <c:txPr>
        <a:bodyPr rot="0" spcFirstLastPara="1" vertOverflow="ellipsis" vert="horz" wrap="square" anchor="ctr" anchorCtr="1"/>
        <a:lstStyle/>
        <a:p>
          <a:pPr>
            <a:defRPr sz="1862" b="0" i="0" u="none" strike="noStrike" kern="1200" spc="0" baseline="0">
              <a:solidFill>
                <a:schemeClr val="tx1">
                  <a:lumMod val="65000"/>
                  <a:lumOff val="35000"/>
                </a:schemeClr>
              </a:solidFill>
              <a:latin typeface="+mn-lt"/>
              <a:ea typeface="+mn-ea"/>
              <a:cs typeface="+mn-cs"/>
            </a:defRPr>
          </a:pPr>
          <a:endParaRPr lang="en-AU"/>
        </a:p>
      </c:txPr>
    </c:title>
    <c:autoTitleDeleted val="0"/>
    <c:plotArea>
      <c:layout>
        <c:manualLayout>
          <c:layoutTarget val="inner"/>
          <c:xMode val="edge"/>
          <c:yMode val="edge"/>
          <c:x val="0.13093586997377729"/>
          <c:y val="0.12269913748920545"/>
          <c:w val="0.84386363344103643"/>
          <c:h val="0.59561456336930263"/>
        </c:manualLayout>
      </c:layout>
      <c:lineChart>
        <c:grouping val="standard"/>
        <c:varyColors val="0"/>
        <c:ser>
          <c:idx val="0"/>
          <c:order val="0"/>
          <c:tx>
            <c:strRef>
              <c:f>Sheet1!$E$1</c:f>
              <c:strCache>
                <c:ptCount val="1"/>
                <c:pt idx="0">
                  <c:v>First cross</c:v>
                </c:pt>
              </c:strCache>
            </c:strRef>
          </c:tx>
          <c:spPr>
            <a:ln w="28575" cap="rnd">
              <a:solidFill>
                <a:schemeClr val="accent3"/>
              </a:solidFill>
              <a:round/>
            </a:ln>
            <a:effectLst/>
          </c:spPr>
          <c:marker>
            <c:symbol val="none"/>
          </c:marker>
          <c:cat>
            <c:numRef>
              <c:f>Sheet1!$A$2:$A$14</c:f>
              <c:numCache>
                <c:formatCode>mmm\-yy</c:formatCode>
                <c:ptCount val="13"/>
                <c:pt idx="0">
                  <c:v>41061</c:v>
                </c:pt>
                <c:pt idx="1">
                  <c:v>41426</c:v>
                </c:pt>
                <c:pt idx="2">
                  <c:v>41791</c:v>
                </c:pt>
                <c:pt idx="3">
                  <c:v>42156</c:v>
                </c:pt>
                <c:pt idx="4">
                  <c:v>42522</c:v>
                </c:pt>
                <c:pt idx="5">
                  <c:v>42887</c:v>
                </c:pt>
                <c:pt idx="6">
                  <c:v>43252</c:v>
                </c:pt>
                <c:pt idx="7">
                  <c:v>43617</c:v>
                </c:pt>
                <c:pt idx="8">
                  <c:v>43983</c:v>
                </c:pt>
                <c:pt idx="9">
                  <c:v>44348</c:v>
                </c:pt>
                <c:pt idx="10">
                  <c:v>44713</c:v>
                </c:pt>
                <c:pt idx="11">
                  <c:v>45047</c:v>
                </c:pt>
                <c:pt idx="12">
                  <c:v>45413</c:v>
                </c:pt>
              </c:numCache>
            </c:numRef>
          </c:cat>
          <c:val>
            <c:numRef>
              <c:f>Sheet1!$E$2:$E$14</c:f>
              <c:numCache>
                <c:formatCode>_-* #,##0_-;\-* #,##0_-;_-* "-"??_-;_-@_-</c:formatCode>
                <c:ptCount val="13"/>
                <c:pt idx="0">
                  <c:v>6638984</c:v>
                </c:pt>
                <c:pt idx="1">
                  <c:v>6261999</c:v>
                </c:pt>
                <c:pt idx="2">
                  <c:v>5641612</c:v>
                </c:pt>
                <c:pt idx="3">
                  <c:v>5381274</c:v>
                </c:pt>
                <c:pt idx="4" formatCode="_(* #,##0_);_(* \(#,##0\);_(* &quot;-&quot;_);_(@_)">
                  <c:v>5995919</c:v>
                </c:pt>
                <c:pt idx="5" formatCode="_(* #,##0_);_(* \(#,##0\);_(* &quot;-&quot;_);_(@_)">
                  <c:v>4922410.4299790002</c:v>
                </c:pt>
                <c:pt idx="6">
                  <c:v>4799206.643809</c:v>
                </c:pt>
                <c:pt idx="7">
                  <c:v>5257725.1204979997</c:v>
                </c:pt>
                <c:pt idx="8">
                  <c:v>3480261.2864339999</c:v>
                </c:pt>
                <c:pt idx="9">
                  <c:v>3769720.7693010001</c:v>
                </c:pt>
                <c:pt idx="10">
                  <c:v>4892548.4072690001</c:v>
                </c:pt>
                <c:pt idx="11">
                  <c:v>6371483.486086145</c:v>
                </c:pt>
                <c:pt idx="12">
                  <c:v>5582639.734963242</c:v>
                </c:pt>
              </c:numCache>
            </c:numRef>
          </c:val>
          <c:smooth val="0"/>
          <c:extLst>
            <c:ext xmlns:c16="http://schemas.microsoft.com/office/drawing/2014/chart" uri="{C3380CC4-5D6E-409C-BE32-E72D297353CC}">
              <c16:uniqueId val="{00000000-B124-4792-A9D2-CCDB841814E7}"/>
            </c:ext>
          </c:extLst>
        </c:ser>
        <c:ser>
          <c:idx val="1"/>
          <c:order val="1"/>
          <c:tx>
            <c:strRef>
              <c:f>Sheet1!$F$1</c:f>
              <c:strCache>
                <c:ptCount val="1"/>
                <c:pt idx="0">
                  <c:v>Dual purpose</c:v>
                </c:pt>
              </c:strCache>
            </c:strRef>
          </c:tx>
          <c:spPr>
            <a:ln w="28575" cap="rnd">
              <a:solidFill>
                <a:schemeClr val="accent4"/>
              </a:solidFill>
              <a:round/>
            </a:ln>
            <a:effectLst/>
          </c:spPr>
          <c:marker>
            <c:symbol val="none"/>
          </c:marker>
          <c:cat>
            <c:numRef>
              <c:f>Sheet1!$A$2:$A$14</c:f>
              <c:numCache>
                <c:formatCode>mmm\-yy</c:formatCode>
                <c:ptCount val="13"/>
                <c:pt idx="0">
                  <c:v>41061</c:v>
                </c:pt>
                <c:pt idx="1">
                  <c:v>41426</c:v>
                </c:pt>
                <c:pt idx="2">
                  <c:v>41791</c:v>
                </c:pt>
                <c:pt idx="3">
                  <c:v>42156</c:v>
                </c:pt>
                <c:pt idx="4">
                  <c:v>42522</c:v>
                </c:pt>
                <c:pt idx="5">
                  <c:v>42887</c:v>
                </c:pt>
                <c:pt idx="6">
                  <c:v>43252</c:v>
                </c:pt>
                <c:pt idx="7">
                  <c:v>43617</c:v>
                </c:pt>
                <c:pt idx="8">
                  <c:v>43983</c:v>
                </c:pt>
                <c:pt idx="9">
                  <c:v>44348</c:v>
                </c:pt>
                <c:pt idx="10">
                  <c:v>44713</c:v>
                </c:pt>
                <c:pt idx="11">
                  <c:v>45047</c:v>
                </c:pt>
                <c:pt idx="12">
                  <c:v>45413</c:v>
                </c:pt>
              </c:numCache>
            </c:numRef>
          </c:cat>
          <c:val>
            <c:numRef>
              <c:f>Sheet1!$F$2:$F$14</c:f>
              <c:numCache>
                <c:formatCode>_-* #,##0_-;\-* #,##0_-;_-* "-"??_-;_-@_-</c:formatCode>
                <c:ptCount val="13"/>
                <c:pt idx="0">
                  <c:v>1099148</c:v>
                </c:pt>
                <c:pt idx="1">
                  <c:v>1232096</c:v>
                </c:pt>
                <c:pt idx="2">
                  <c:v>1035295</c:v>
                </c:pt>
                <c:pt idx="3">
                  <c:v>1127975</c:v>
                </c:pt>
                <c:pt idx="4" formatCode="_(* #,##0_);_(* \(#,##0\);_(* &quot;-&quot;_);_(@_)">
                  <c:v>1008418</c:v>
                </c:pt>
                <c:pt idx="5" formatCode="_(* #,##0_);_(* \(#,##0\);_(* &quot;-&quot;_);_(@_)">
                  <c:v>924014.61206109996</c:v>
                </c:pt>
                <c:pt idx="6">
                  <c:v>633592.61410380004</c:v>
                </c:pt>
                <c:pt idx="7">
                  <c:v>1265920.001259</c:v>
                </c:pt>
                <c:pt idx="8">
                  <c:v>884998.97178400005</c:v>
                </c:pt>
                <c:pt idx="9">
                  <c:v>799625.25480659993</c:v>
                </c:pt>
                <c:pt idx="10">
                  <c:v>741948.30865779996</c:v>
                </c:pt>
                <c:pt idx="11">
                  <c:v>2494447.0678762146</c:v>
                </c:pt>
                <c:pt idx="12">
                  <c:v>2125684.6358380294</c:v>
                </c:pt>
              </c:numCache>
            </c:numRef>
          </c:val>
          <c:smooth val="0"/>
          <c:extLst>
            <c:ext xmlns:c16="http://schemas.microsoft.com/office/drawing/2014/chart" uri="{C3380CC4-5D6E-409C-BE32-E72D297353CC}">
              <c16:uniqueId val="{00000001-B124-4792-A9D2-CCDB841814E7}"/>
            </c:ext>
          </c:extLst>
        </c:ser>
        <c:ser>
          <c:idx val="2"/>
          <c:order val="2"/>
          <c:tx>
            <c:strRef>
              <c:f>Sheet1!$G$1</c:f>
              <c:strCache>
                <c:ptCount val="1"/>
                <c:pt idx="0">
                  <c:v>Shedding</c:v>
                </c:pt>
              </c:strCache>
            </c:strRef>
          </c:tx>
          <c:spPr>
            <a:ln w="28575" cap="rnd">
              <a:solidFill>
                <a:schemeClr val="accent5"/>
              </a:solidFill>
              <a:round/>
            </a:ln>
            <a:effectLst/>
          </c:spPr>
          <c:marker>
            <c:symbol val="none"/>
          </c:marker>
          <c:cat>
            <c:numRef>
              <c:f>Sheet1!$A$2:$A$14</c:f>
              <c:numCache>
                <c:formatCode>mmm\-yy</c:formatCode>
                <c:ptCount val="13"/>
                <c:pt idx="0">
                  <c:v>41061</c:v>
                </c:pt>
                <c:pt idx="1">
                  <c:v>41426</c:v>
                </c:pt>
                <c:pt idx="2">
                  <c:v>41791</c:v>
                </c:pt>
                <c:pt idx="3">
                  <c:v>42156</c:v>
                </c:pt>
                <c:pt idx="4">
                  <c:v>42522</c:v>
                </c:pt>
                <c:pt idx="5">
                  <c:v>42887</c:v>
                </c:pt>
                <c:pt idx="6">
                  <c:v>43252</c:v>
                </c:pt>
                <c:pt idx="7">
                  <c:v>43617</c:v>
                </c:pt>
                <c:pt idx="8">
                  <c:v>43983</c:v>
                </c:pt>
                <c:pt idx="9">
                  <c:v>44348</c:v>
                </c:pt>
                <c:pt idx="10">
                  <c:v>44713</c:v>
                </c:pt>
                <c:pt idx="11">
                  <c:v>45047</c:v>
                </c:pt>
                <c:pt idx="12">
                  <c:v>45413</c:v>
                </c:pt>
              </c:numCache>
            </c:numRef>
          </c:cat>
          <c:val>
            <c:numRef>
              <c:f>Sheet1!$G$2:$G$14</c:f>
              <c:numCache>
                <c:formatCode>_-* #,##0_-;\-* #,##0_-;_-* "-"??_-;_-@_-</c:formatCode>
                <c:ptCount val="13"/>
                <c:pt idx="0">
                  <c:v>1288801</c:v>
                </c:pt>
                <c:pt idx="1">
                  <c:v>1570031</c:v>
                </c:pt>
                <c:pt idx="2">
                  <c:v>1454607</c:v>
                </c:pt>
                <c:pt idx="3">
                  <c:v>1455043</c:v>
                </c:pt>
                <c:pt idx="4" formatCode="_(* #,##0_);_(* \(#,##0\);_(* &quot;-&quot;_);_(@_)">
                  <c:v>1478930</c:v>
                </c:pt>
                <c:pt idx="5" formatCode="_(* #,##0_);_(* \(#,##0\);_(* &quot;-&quot;_);_(@_)">
                  <c:v>1785992.079498</c:v>
                </c:pt>
                <c:pt idx="6">
                  <c:v>1207622.0553210001</c:v>
                </c:pt>
                <c:pt idx="7">
                  <c:v>1067830.416797</c:v>
                </c:pt>
                <c:pt idx="8">
                  <c:v>801645.52539739991</c:v>
                </c:pt>
                <c:pt idx="9">
                  <c:v>704301.61646699999</c:v>
                </c:pt>
                <c:pt idx="10">
                  <c:v>1511663.4728880001</c:v>
                </c:pt>
                <c:pt idx="11">
                  <c:v>1909856.5083476154</c:v>
                </c:pt>
                <c:pt idx="12">
                  <c:v>3352161.4949173941</c:v>
                </c:pt>
              </c:numCache>
            </c:numRef>
          </c:val>
          <c:smooth val="0"/>
          <c:extLst>
            <c:ext xmlns:c16="http://schemas.microsoft.com/office/drawing/2014/chart" uri="{C3380CC4-5D6E-409C-BE32-E72D297353CC}">
              <c16:uniqueId val="{00000002-B124-4792-A9D2-CCDB841814E7}"/>
            </c:ext>
          </c:extLst>
        </c:ser>
        <c:ser>
          <c:idx val="3"/>
          <c:order val="3"/>
          <c:tx>
            <c:strRef>
              <c:f>Sheet1!$H$1</c:f>
              <c:strCache>
                <c:ptCount val="1"/>
                <c:pt idx="0">
                  <c:v>Prime lamb and other</c:v>
                </c:pt>
              </c:strCache>
            </c:strRef>
          </c:tx>
          <c:spPr>
            <a:ln w="28575" cap="rnd">
              <a:solidFill>
                <a:schemeClr val="accent6"/>
              </a:solidFill>
              <a:round/>
            </a:ln>
            <a:effectLst/>
          </c:spPr>
          <c:marker>
            <c:symbol val="none"/>
          </c:marker>
          <c:cat>
            <c:numRef>
              <c:f>Sheet1!$A$2:$A$14</c:f>
              <c:numCache>
                <c:formatCode>mmm\-yy</c:formatCode>
                <c:ptCount val="13"/>
                <c:pt idx="0">
                  <c:v>41061</c:v>
                </c:pt>
                <c:pt idx="1">
                  <c:v>41426</c:v>
                </c:pt>
                <c:pt idx="2">
                  <c:v>41791</c:v>
                </c:pt>
                <c:pt idx="3">
                  <c:v>42156</c:v>
                </c:pt>
                <c:pt idx="4">
                  <c:v>42522</c:v>
                </c:pt>
                <c:pt idx="5">
                  <c:v>42887</c:v>
                </c:pt>
                <c:pt idx="6">
                  <c:v>43252</c:v>
                </c:pt>
                <c:pt idx="7">
                  <c:v>43617</c:v>
                </c:pt>
                <c:pt idx="8">
                  <c:v>43983</c:v>
                </c:pt>
                <c:pt idx="9">
                  <c:v>44348</c:v>
                </c:pt>
                <c:pt idx="10">
                  <c:v>44713</c:v>
                </c:pt>
                <c:pt idx="11">
                  <c:v>45047</c:v>
                </c:pt>
                <c:pt idx="12">
                  <c:v>45413</c:v>
                </c:pt>
              </c:numCache>
            </c:numRef>
          </c:cat>
          <c:val>
            <c:numRef>
              <c:f>Sheet1!$H$2:$H$14</c:f>
              <c:numCache>
                <c:formatCode>_-* #,##0_-;\-* #,##0_-;_-* "-"??_-;_-@_-</c:formatCode>
                <c:ptCount val="13"/>
                <c:pt idx="0">
                  <c:v>1413612</c:v>
                </c:pt>
                <c:pt idx="1">
                  <c:v>1787270</c:v>
                </c:pt>
                <c:pt idx="2">
                  <c:v>2312049</c:v>
                </c:pt>
                <c:pt idx="3">
                  <c:v>2133813</c:v>
                </c:pt>
                <c:pt idx="4" formatCode="_(* #,##0_);_(* \(#,##0\);_(* &quot;-&quot;_);_(@_)">
                  <c:v>1889838</c:v>
                </c:pt>
                <c:pt idx="5" formatCode="_(* #,##0_);_(* \(#,##0\);_(* &quot;-&quot;_);_(@_)">
                  <c:v>3865991.9705264997</c:v>
                </c:pt>
                <c:pt idx="6">
                  <c:v>5042155.3520049006</c:v>
                </c:pt>
                <c:pt idx="7">
                  <c:v>3340267.4665776417</c:v>
                </c:pt>
                <c:pt idx="8">
                  <c:v>4505313.228008233</c:v>
                </c:pt>
                <c:pt idx="9">
                  <c:v>5525316.0896987617</c:v>
                </c:pt>
                <c:pt idx="10">
                  <c:v>4646508.3761348948</c:v>
                </c:pt>
                <c:pt idx="11">
                  <c:v>5677475.5947849685</c:v>
                </c:pt>
                <c:pt idx="12">
                  <c:v>7050532.2494703801</c:v>
                </c:pt>
              </c:numCache>
            </c:numRef>
          </c:val>
          <c:smooth val="0"/>
          <c:extLst>
            <c:ext xmlns:c16="http://schemas.microsoft.com/office/drawing/2014/chart" uri="{C3380CC4-5D6E-409C-BE32-E72D297353CC}">
              <c16:uniqueId val="{00000003-B124-4792-A9D2-CCDB841814E7}"/>
            </c:ext>
          </c:extLst>
        </c:ser>
        <c:dLbls>
          <c:showLegendKey val="0"/>
          <c:showVal val="0"/>
          <c:showCatName val="0"/>
          <c:showSerName val="0"/>
          <c:showPercent val="0"/>
          <c:showBubbleSize val="0"/>
        </c:dLbls>
        <c:smooth val="0"/>
        <c:axId val="135916863"/>
        <c:axId val="135916383"/>
      </c:lineChart>
      <c:dateAx>
        <c:axId val="135916863"/>
        <c:scaling>
          <c:orientation val="minMax"/>
        </c:scaling>
        <c:delete val="0"/>
        <c:axPos val="b"/>
        <c:numFmt formatCode="mmm\ yyyy" sourceLinked="0"/>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crossAx val="135916383"/>
        <c:crosses val="autoZero"/>
        <c:auto val="1"/>
        <c:lblOffset val="100"/>
        <c:baseTimeUnit val="months"/>
      </c:dateAx>
      <c:valAx>
        <c:axId val="135916383"/>
        <c:scaling>
          <c:orientation val="minMax"/>
        </c:scaling>
        <c:delete val="0"/>
        <c:axPos val="l"/>
        <c:majorGridlines>
          <c:spPr>
            <a:ln w="9525" cap="flat" cmpd="sng" algn="ctr">
              <a:solidFill>
                <a:schemeClr val="tx1">
                  <a:lumMod val="15000"/>
                  <a:lumOff val="85000"/>
                </a:schemeClr>
              </a:solidFill>
              <a:round/>
            </a:ln>
            <a:effectLst/>
          </c:spPr>
        </c:majorGridlines>
        <c:title>
          <c:tx>
            <c:rich>
              <a:bodyPr rot="-5400000" spcFirstLastPara="1" vertOverflow="ellipsis" vert="horz" wrap="square" anchor="ctr" anchorCtr="1"/>
              <a:lstStyle/>
              <a:p>
                <a:pPr>
                  <a:defRPr sz="1330" b="0" i="0" u="none" strike="noStrike" kern="1200" baseline="0">
                    <a:solidFill>
                      <a:schemeClr val="tx1">
                        <a:lumMod val="65000"/>
                        <a:lumOff val="35000"/>
                      </a:schemeClr>
                    </a:solidFill>
                    <a:latin typeface="+mn-lt"/>
                    <a:ea typeface="+mn-ea"/>
                    <a:cs typeface="+mn-cs"/>
                  </a:defRPr>
                </a:pPr>
                <a:r>
                  <a:rPr lang="en-AU"/>
                  <a:t>Million Head</a:t>
                </a:r>
              </a:p>
            </c:rich>
          </c:tx>
          <c:layout>
            <c:manualLayout>
              <c:xMode val="edge"/>
              <c:yMode val="edge"/>
              <c:x val="1.8741052412336038E-2"/>
              <c:y val="0.32150219239998512"/>
            </c:manualLayout>
          </c:layout>
          <c:overlay val="0"/>
          <c:spPr>
            <a:noFill/>
            <a:ln>
              <a:noFill/>
            </a:ln>
            <a:effectLst/>
          </c:spPr>
          <c:txPr>
            <a:bodyPr rot="-5400000" spcFirstLastPara="1" vertOverflow="ellipsis" vert="horz" wrap="square" anchor="ctr" anchorCtr="1"/>
            <a:lstStyle/>
            <a:p>
              <a:pPr>
                <a:defRPr sz="1330" b="0" i="0" u="none" strike="noStrike" kern="1200" baseline="0">
                  <a:solidFill>
                    <a:schemeClr val="tx1">
                      <a:lumMod val="65000"/>
                      <a:lumOff val="35000"/>
                    </a:schemeClr>
                  </a:solidFill>
                  <a:latin typeface="+mn-lt"/>
                  <a:ea typeface="+mn-ea"/>
                  <a:cs typeface="+mn-cs"/>
                </a:defRPr>
              </a:pPr>
              <a:endParaRPr lang="en-US"/>
            </a:p>
          </c:txPr>
        </c:title>
        <c:numFmt formatCode="#,##0" sourceLinked="0"/>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crossAx val="135916863"/>
        <c:crosses val="autoZero"/>
        <c:crossBetween val="between"/>
        <c:dispUnits>
          <c:builtInUnit val="millions"/>
        </c:dispUnits>
      </c:valAx>
      <c:spPr>
        <a:noFill/>
        <a:ln>
          <a:noFill/>
        </a:ln>
        <a:effectLst/>
      </c:spPr>
    </c:plotArea>
    <c:legend>
      <c:legendPos val="b"/>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862" b="0" i="0" u="none" strike="noStrike" kern="1200" spc="0" baseline="0">
                <a:solidFill>
                  <a:schemeClr val="tx1">
                    <a:lumMod val="65000"/>
                    <a:lumOff val="35000"/>
                  </a:schemeClr>
                </a:solidFill>
                <a:latin typeface="+mn-lt"/>
                <a:ea typeface="+mn-ea"/>
                <a:cs typeface="+mn-cs"/>
              </a:defRPr>
            </a:pPr>
            <a:r>
              <a:rPr lang="en-AU"/>
              <a:t>National</a:t>
            </a:r>
            <a:r>
              <a:rPr lang="en-AU" baseline="0"/>
              <a:t> breeding ewe breeds</a:t>
            </a:r>
            <a:endParaRPr lang="en-AU"/>
          </a:p>
        </c:rich>
      </c:tx>
      <c:overlay val="0"/>
      <c:spPr>
        <a:noFill/>
        <a:ln>
          <a:noFill/>
        </a:ln>
        <a:effectLst/>
      </c:spPr>
      <c:txPr>
        <a:bodyPr rot="0" spcFirstLastPara="1" vertOverflow="ellipsis" vert="horz" wrap="square" anchor="ctr" anchorCtr="1"/>
        <a:lstStyle/>
        <a:p>
          <a:pPr>
            <a:defRPr sz="1862" b="0" i="0" u="none" strike="noStrike" kern="1200" spc="0" baseline="0">
              <a:solidFill>
                <a:schemeClr val="tx1">
                  <a:lumMod val="65000"/>
                  <a:lumOff val="35000"/>
                </a:schemeClr>
              </a:solidFill>
              <a:latin typeface="+mn-lt"/>
              <a:ea typeface="+mn-ea"/>
              <a:cs typeface="+mn-cs"/>
            </a:defRPr>
          </a:pPr>
          <a:endParaRPr lang="en-AU"/>
        </a:p>
      </c:txPr>
    </c:title>
    <c:autoTitleDeleted val="0"/>
    <c:plotArea>
      <c:layout/>
      <c:lineChart>
        <c:grouping val="standard"/>
        <c:varyColors val="0"/>
        <c:ser>
          <c:idx val="0"/>
          <c:order val="0"/>
          <c:tx>
            <c:strRef>
              <c:f>Sheet1!$C$1</c:f>
              <c:strCache>
                <c:ptCount val="1"/>
                <c:pt idx="0">
                  <c:v>Merino for Merinos</c:v>
                </c:pt>
              </c:strCache>
            </c:strRef>
          </c:tx>
          <c:spPr>
            <a:ln w="28575" cap="rnd">
              <a:solidFill>
                <a:schemeClr val="accent1"/>
              </a:solidFill>
              <a:round/>
            </a:ln>
            <a:effectLst/>
          </c:spPr>
          <c:marker>
            <c:symbol val="none"/>
          </c:marker>
          <c:cat>
            <c:numRef>
              <c:f>Sheet1!$A$2:$A$14</c:f>
              <c:numCache>
                <c:formatCode>mmm\-yy</c:formatCode>
                <c:ptCount val="13"/>
                <c:pt idx="0">
                  <c:v>41061</c:v>
                </c:pt>
                <c:pt idx="1">
                  <c:v>41426</c:v>
                </c:pt>
                <c:pt idx="2">
                  <c:v>41791</c:v>
                </c:pt>
                <c:pt idx="3">
                  <c:v>42156</c:v>
                </c:pt>
                <c:pt idx="4">
                  <c:v>42522</c:v>
                </c:pt>
                <c:pt idx="5">
                  <c:v>42887</c:v>
                </c:pt>
                <c:pt idx="6">
                  <c:v>43252</c:v>
                </c:pt>
                <c:pt idx="7">
                  <c:v>43617</c:v>
                </c:pt>
                <c:pt idx="8">
                  <c:v>43983</c:v>
                </c:pt>
                <c:pt idx="9">
                  <c:v>44348</c:v>
                </c:pt>
                <c:pt idx="10">
                  <c:v>44713</c:v>
                </c:pt>
                <c:pt idx="11">
                  <c:v>45047</c:v>
                </c:pt>
                <c:pt idx="12">
                  <c:v>45413</c:v>
                </c:pt>
              </c:numCache>
            </c:numRef>
          </c:cat>
          <c:val>
            <c:numRef>
              <c:f>Sheet1!$C$2:$C$14</c:f>
              <c:numCache>
                <c:formatCode>0.0%</c:formatCode>
                <c:ptCount val="13"/>
                <c:pt idx="0">
                  <c:v>0.51274862596951709</c:v>
                </c:pt>
                <c:pt idx="1">
                  <c:v>0.52575406841589023</c:v>
                </c:pt>
                <c:pt idx="2">
                  <c:v>0.51565747531429151</c:v>
                </c:pt>
                <c:pt idx="3">
                  <c:v>0.50727997175888806</c:v>
                </c:pt>
                <c:pt idx="4">
                  <c:v>0.52018102963610824</c:v>
                </c:pt>
                <c:pt idx="5">
                  <c:v>0.50203152541868235</c:v>
                </c:pt>
                <c:pt idx="6">
                  <c:v>0.55076626295094022</c:v>
                </c:pt>
                <c:pt idx="7">
                  <c:v>0.55036313881768439</c:v>
                </c:pt>
                <c:pt idx="8">
                  <c:v>0.53991993651783177</c:v>
                </c:pt>
                <c:pt idx="9">
                  <c:v>0.51770180210500771</c:v>
                </c:pt>
                <c:pt idx="10">
                  <c:v>0.51236756772044467</c:v>
                </c:pt>
                <c:pt idx="11">
                  <c:v>0.45334479700896901</c:v>
                </c:pt>
                <c:pt idx="12">
                  <c:v>0.42888277810858405</c:v>
                </c:pt>
              </c:numCache>
            </c:numRef>
          </c:val>
          <c:smooth val="0"/>
          <c:extLst>
            <c:ext xmlns:c16="http://schemas.microsoft.com/office/drawing/2014/chart" uri="{C3380CC4-5D6E-409C-BE32-E72D297353CC}">
              <c16:uniqueId val="{00000000-87A6-4496-843E-54BA027514A1}"/>
            </c:ext>
          </c:extLst>
        </c:ser>
        <c:ser>
          <c:idx val="1"/>
          <c:order val="1"/>
          <c:tx>
            <c:strRef>
              <c:f>Sheet1!$D$1</c:f>
              <c:strCache>
                <c:ptCount val="1"/>
                <c:pt idx="0">
                  <c:v>Merino for other</c:v>
                </c:pt>
              </c:strCache>
            </c:strRef>
          </c:tx>
          <c:spPr>
            <a:ln w="28575" cap="rnd">
              <a:solidFill>
                <a:schemeClr val="accent2"/>
              </a:solidFill>
              <a:round/>
            </a:ln>
            <a:effectLst/>
          </c:spPr>
          <c:marker>
            <c:symbol val="none"/>
          </c:marker>
          <c:cat>
            <c:numRef>
              <c:f>Sheet1!$A$2:$A$14</c:f>
              <c:numCache>
                <c:formatCode>mmm\-yy</c:formatCode>
                <c:ptCount val="13"/>
                <c:pt idx="0">
                  <c:v>41061</c:v>
                </c:pt>
                <c:pt idx="1">
                  <c:v>41426</c:v>
                </c:pt>
                <c:pt idx="2">
                  <c:v>41791</c:v>
                </c:pt>
                <c:pt idx="3">
                  <c:v>42156</c:v>
                </c:pt>
                <c:pt idx="4">
                  <c:v>42522</c:v>
                </c:pt>
                <c:pt idx="5">
                  <c:v>42887</c:v>
                </c:pt>
                <c:pt idx="6">
                  <c:v>43252</c:v>
                </c:pt>
                <c:pt idx="7">
                  <c:v>43617</c:v>
                </c:pt>
                <c:pt idx="8">
                  <c:v>43983</c:v>
                </c:pt>
                <c:pt idx="9">
                  <c:v>44348</c:v>
                </c:pt>
                <c:pt idx="10">
                  <c:v>44713</c:v>
                </c:pt>
                <c:pt idx="11">
                  <c:v>45047</c:v>
                </c:pt>
                <c:pt idx="12">
                  <c:v>45413</c:v>
                </c:pt>
              </c:numCache>
            </c:numRef>
          </c:cat>
          <c:val>
            <c:numRef>
              <c:f>Sheet1!$D$2:$D$14</c:f>
              <c:numCache>
                <c:formatCode>0.0%</c:formatCode>
                <c:ptCount val="13"/>
                <c:pt idx="0">
                  <c:v>0.23298632691112492</c:v>
                </c:pt>
                <c:pt idx="1">
                  <c:v>0.20775615683581788</c:v>
                </c:pt>
                <c:pt idx="2">
                  <c:v>0.23030943468850723</c:v>
                </c:pt>
                <c:pt idx="3">
                  <c:v>0.24619365082775169</c:v>
                </c:pt>
                <c:pt idx="4">
                  <c:v>0.23092316001363936</c:v>
                </c:pt>
                <c:pt idx="5">
                  <c:v>0.22230468679567583</c:v>
                </c:pt>
                <c:pt idx="6">
                  <c:v>0.18085164154832331</c:v>
                </c:pt>
                <c:pt idx="7">
                  <c:v>0.19229642136360489</c:v>
                </c:pt>
                <c:pt idx="8">
                  <c:v>0.22545602219271602</c:v>
                </c:pt>
                <c:pt idx="9">
                  <c:v>0.22308964801816825</c:v>
                </c:pt>
                <c:pt idx="10">
                  <c:v>0.21003698558998021</c:v>
                </c:pt>
                <c:pt idx="11">
                  <c:v>0.19009655580341983</c:v>
                </c:pt>
                <c:pt idx="12">
                  <c:v>0.18988062077121318</c:v>
                </c:pt>
              </c:numCache>
            </c:numRef>
          </c:val>
          <c:smooth val="0"/>
          <c:extLst>
            <c:ext xmlns:c16="http://schemas.microsoft.com/office/drawing/2014/chart" uri="{C3380CC4-5D6E-409C-BE32-E72D297353CC}">
              <c16:uniqueId val="{00000001-87A6-4496-843E-54BA027514A1}"/>
            </c:ext>
          </c:extLst>
        </c:ser>
        <c:ser>
          <c:idx val="2"/>
          <c:order val="2"/>
          <c:tx>
            <c:strRef>
              <c:f>Sheet1!$E$1</c:f>
              <c:strCache>
                <c:ptCount val="1"/>
                <c:pt idx="0">
                  <c:v>First cross</c:v>
                </c:pt>
              </c:strCache>
            </c:strRef>
          </c:tx>
          <c:spPr>
            <a:ln w="28575" cap="rnd">
              <a:solidFill>
                <a:schemeClr val="accent3"/>
              </a:solidFill>
              <a:round/>
            </a:ln>
            <a:effectLst/>
          </c:spPr>
          <c:marker>
            <c:symbol val="none"/>
          </c:marker>
          <c:cat>
            <c:numRef>
              <c:f>Sheet1!$A$2:$A$14</c:f>
              <c:numCache>
                <c:formatCode>mmm\-yy</c:formatCode>
                <c:ptCount val="13"/>
                <c:pt idx="0">
                  <c:v>41061</c:v>
                </c:pt>
                <c:pt idx="1">
                  <c:v>41426</c:v>
                </c:pt>
                <c:pt idx="2">
                  <c:v>41791</c:v>
                </c:pt>
                <c:pt idx="3">
                  <c:v>42156</c:v>
                </c:pt>
                <c:pt idx="4">
                  <c:v>42522</c:v>
                </c:pt>
                <c:pt idx="5">
                  <c:v>42887</c:v>
                </c:pt>
                <c:pt idx="6">
                  <c:v>43252</c:v>
                </c:pt>
                <c:pt idx="7">
                  <c:v>43617</c:v>
                </c:pt>
                <c:pt idx="8">
                  <c:v>43983</c:v>
                </c:pt>
                <c:pt idx="9">
                  <c:v>44348</c:v>
                </c:pt>
                <c:pt idx="10">
                  <c:v>44713</c:v>
                </c:pt>
                <c:pt idx="11">
                  <c:v>45047</c:v>
                </c:pt>
                <c:pt idx="12">
                  <c:v>45413</c:v>
                </c:pt>
              </c:numCache>
            </c:numRef>
          </c:cat>
          <c:val>
            <c:numRef>
              <c:f>Sheet1!$E$2:$E$14</c:f>
              <c:numCache>
                <c:formatCode>0.0%</c:formatCode>
                <c:ptCount val="13"/>
                <c:pt idx="0">
                  <c:v>0.16168320438910438</c:v>
                </c:pt>
                <c:pt idx="1">
                  <c:v>0.15378273163558348</c:v>
                </c:pt>
                <c:pt idx="2">
                  <c:v>0.13722865739645468</c:v>
                </c:pt>
                <c:pt idx="3">
                  <c:v>0.13137375627295445</c:v>
                </c:pt>
                <c:pt idx="4">
                  <c:v>0.14386813419584676</c:v>
                </c:pt>
                <c:pt idx="5">
                  <c:v>0.11801026501135875</c:v>
                </c:pt>
                <c:pt idx="6">
                  <c:v>0.11025146016280807</c:v>
                </c:pt>
                <c:pt idx="7">
                  <c:v>0.12377031680306559</c:v>
                </c:pt>
                <c:pt idx="8">
                  <c:v>8.4422506023186267E-2</c:v>
                </c:pt>
                <c:pt idx="9">
                  <c:v>9.0484964896379277E-2</c:v>
                </c:pt>
                <c:pt idx="10">
                  <c:v>0.11516894187995018</c:v>
                </c:pt>
                <c:pt idx="11">
                  <c:v>0.13807641558541803</c:v>
                </c:pt>
                <c:pt idx="12">
                  <c:v>0.11751446463691861</c:v>
                </c:pt>
              </c:numCache>
            </c:numRef>
          </c:val>
          <c:smooth val="0"/>
          <c:extLst>
            <c:ext xmlns:c16="http://schemas.microsoft.com/office/drawing/2014/chart" uri="{C3380CC4-5D6E-409C-BE32-E72D297353CC}">
              <c16:uniqueId val="{00000002-87A6-4496-843E-54BA027514A1}"/>
            </c:ext>
          </c:extLst>
        </c:ser>
        <c:ser>
          <c:idx val="3"/>
          <c:order val="3"/>
          <c:tx>
            <c:strRef>
              <c:f>Sheet1!$F$1</c:f>
              <c:strCache>
                <c:ptCount val="1"/>
                <c:pt idx="0">
                  <c:v>Dual purpose</c:v>
                </c:pt>
              </c:strCache>
            </c:strRef>
          </c:tx>
          <c:spPr>
            <a:ln w="28575" cap="rnd">
              <a:solidFill>
                <a:schemeClr val="accent4"/>
              </a:solidFill>
              <a:round/>
            </a:ln>
            <a:effectLst/>
          </c:spPr>
          <c:marker>
            <c:symbol val="none"/>
          </c:marker>
          <c:cat>
            <c:numRef>
              <c:f>Sheet1!$A$2:$A$14</c:f>
              <c:numCache>
                <c:formatCode>mmm\-yy</c:formatCode>
                <c:ptCount val="13"/>
                <c:pt idx="0">
                  <c:v>41061</c:v>
                </c:pt>
                <c:pt idx="1">
                  <c:v>41426</c:v>
                </c:pt>
                <c:pt idx="2">
                  <c:v>41791</c:v>
                </c:pt>
                <c:pt idx="3">
                  <c:v>42156</c:v>
                </c:pt>
                <c:pt idx="4">
                  <c:v>42522</c:v>
                </c:pt>
                <c:pt idx="5">
                  <c:v>42887</c:v>
                </c:pt>
                <c:pt idx="6">
                  <c:v>43252</c:v>
                </c:pt>
                <c:pt idx="7">
                  <c:v>43617</c:v>
                </c:pt>
                <c:pt idx="8">
                  <c:v>43983</c:v>
                </c:pt>
                <c:pt idx="9">
                  <c:v>44348</c:v>
                </c:pt>
                <c:pt idx="10">
                  <c:v>44713</c:v>
                </c:pt>
                <c:pt idx="11">
                  <c:v>45047</c:v>
                </c:pt>
                <c:pt idx="12">
                  <c:v>45413</c:v>
                </c:pt>
              </c:numCache>
            </c:numRef>
          </c:cat>
          <c:val>
            <c:numRef>
              <c:f>Sheet1!$F$2:$F$14</c:f>
              <c:numCache>
                <c:formatCode>0.0%</c:formatCode>
                <c:ptCount val="13"/>
                <c:pt idx="0">
                  <c:v>2.6768217958933974E-2</c:v>
                </c:pt>
                <c:pt idx="1">
                  <c:v>3.0257923790354465E-2</c:v>
                </c:pt>
                <c:pt idx="2">
                  <c:v>2.5182898586301673E-2</c:v>
                </c:pt>
                <c:pt idx="3">
                  <c:v>2.7537403360614197E-2</c:v>
                </c:pt>
                <c:pt idx="4">
                  <c:v>2.41963268932598E-2</c:v>
                </c:pt>
                <c:pt idx="5">
                  <c:v>2.2152400900906477E-2</c:v>
                </c:pt>
                <c:pt idx="6">
                  <c:v>1.4555428852689059E-2</c:v>
                </c:pt>
                <c:pt idx="7">
                  <c:v>2.9800591703113406E-2</c:v>
                </c:pt>
                <c:pt idx="8">
                  <c:v>2.1467879816145317E-2</c:v>
                </c:pt>
                <c:pt idx="9">
                  <c:v>1.9193480774664849E-2</c:v>
                </c:pt>
                <c:pt idx="10">
                  <c:v>1.7465213325387412E-2</c:v>
                </c:pt>
                <c:pt idx="11">
                  <c:v>5.4057161217171343E-2</c:v>
                </c:pt>
                <c:pt idx="12">
                  <c:v>4.4745622828386594E-2</c:v>
                </c:pt>
              </c:numCache>
            </c:numRef>
          </c:val>
          <c:smooth val="0"/>
          <c:extLst>
            <c:ext xmlns:c16="http://schemas.microsoft.com/office/drawing/2014/chart" uri="{C3380CC4-5D6E-409C-BE32-E72D297353CC}">
              <c16:uniqueId val="{00000003-87A6-4496-843E-54BA027514A1}"/>
            </c:ext>
          </c:extLst>
        </c:ser>
        <c:ser>
          <c:idx val="4"/>
          <c:order val="4"/>
          <c:tx>
            <c:strRef>
              <c:f>Sheet1!$G$1</c:f>
              <c:strCache>
                <c:ptCount val="1"/>
                <c:pt idx="0">
                  <c:v>Shedding</c:v>
                </c:pt>
              </c:strCache>
            </c:strRef>
          </c:tx>
          <c:spPr>
            <a:ln w="28575" cap="rnd">
              <a:solidFill>
                <a:schemeClr val="accent5"/>
              </a:solidFill>
              <a:round/>
            </a:ln>
            <a:effectLst/>
          </c:spPr>
          <c:marker>
            <c:symbol val="none"/>
          </c:marker>
          <c:cat>
            <c:numRef>
              <c:f>Sheet1!$A$2:$A$14</c:f>
              <c:numCache>
                <c:formatCode>mmm\-yy</c:formatCode>
                <c:ptCount val="13"/>
                <c:pt idx="0">
                  <c:v>41061</c:v>
                </c:pt>
                <c:pt idx="1">
                  <c:v>41426</c:v>
                </c:pt>
                <c:pt idx="2">
                  <c:v>41791</c:v>
                </c:pt>
                <c:pt idx="3">
                  <c:v>42156</c:v>
                </c:pt>
                <c:pt idx="4">
                  <c:v>42522</c:v>
                </c:pt>
                <c:pt idx="5">
                  <c:v>42887</c:v>
                </c:pt>
                <c:pt idx="6">
                  <c:v>43252</c:v>
                </c:pt>
                <c:pt idx="7">
                  <c:v>43617</c:v>
                </c:pt>
                <c:pt idx="8">
                  <c:v>43983</c:v>
                </c:pt>
                <c:pt idx="9">
                  <c:v>44348</c:v>
                </c:pt>
                <c:pt idx="10">
                  <c:v>44713</c:v>
                </c:pt>
                <c:pt idx="11">
                  <c:v>45047</c:v>
                </c:pt>
                <c:pt idx="12">
                  <c:v>45413</c:v>
                </c:pt>
              </c:numCache>
            </c:numRef>
          </c:cat>
          <c:val>
            <c:numRef>
              <c:f>Sheet1!$G$2:$G$14</c:f>
              <c:numCache>
                <c:formatCode>0.0%</c:formatCode>
                <c:ptCount val="13"/>
                <c:pt idx="0">
                  <c:v>3.1386952506570601E-2</c:v>
                </c:pt>
                <c:pt idx="1">
                  <c:v>3.855696175175799E-2</c:v>
                </c:pt>
                <c:pt idx="2">
                  <c:v>3.5382398798337204E-2</c:v>
                </c:pt>
                <c:pt idx="3">
                  <c:v>3.5522157847503857E-2</c:v>
                </c:pt>
                <c:pt idx="4">
                  <c:v>3.5485952980062546E-2</c:v>
                </c:pt>
                <c:pt idx="5">
                  <c:v>4.2817518288625483E-2</c:v>
                </c:pt>
                <c:pt idx="6">
                  <c:v>2.7742521796952753E-2</c:v>
                </c:pt>
                <c:pt idx="7">
                  <c:v>2.5137432244916567E-2</c:v>
                </c:pt>
                <c:pt idx="8">
                  <c:v>1.9445931964972234E-2</c:v>
                </c:pt>
                <c:pt idx="9">
                  <c:v>1.6905418449413845E-2</c:v>
                </c:pt>
                <c:pt idx="10">
                  <c:v>3.5584049080111556E-2</c:v>
                </c:pt>
                <c:pt idx="11">
                  <c:v>4.1388499480693043E-2</c:v>
                </c:pt>
                <c:pt idx="12">
                  <c:v>7.0562938350580154E-2</c:v>
                </c:pt>
              </c:numCache>
            </c:numRef>
          </c:val>
          <c:smooth val="0"/>
          <c:extLst>
            <c:ext xmlns:c16="http://schemas.microsoft.com/office/drawing/2014/chart" uri="{C3380CC4-5D6E-409C-BE32-E72D297353CC}">
              <c16:uniqueId val="{00000004-87A6-4496-843E-54BA027514A1}"/>
            </c:ext>
          </c:extLst>
        </c:ser>
        <c:ser>
          <c:idx val="5"/>
          <c:order val="5"/>
          <c:tx>
            <c:strRef>
              <c:f>Sheet1!$H$1</c:f>
              <c:strCache>
                <c:ptCount val="1"/>
                <c:pt idx="0">
                  <c:v>Prime lamb and other</c:v>
                </c:pt>
              </c:strCache>
            </c:strRef>
          </c:tx>
          <c:spPr>
            <a:ln w="28575" cap="rnd">
              <a:solidFill>
                <a:schemeClr val="accent6"/>
              </a:solidFill>
              <a:round/>
            </a:ln>
            <a:effectLst/>
          </c:spPr>
          <c:marker>
            <c:symbol val="none"/>
          </c:marker>
          <c:cat>
            <c:numRef>
              <c:f>Sheet1!$A$2:$A$14</c:f>
              <c:numCache>
                <c:formatCode>mmm\-yy</c:formatCode>
                <c:ptCount val="13"/>
                <c:pt idx="0">
                  <c:v>41061</c:v>
                </c:pt>
                <c:pt idx="1">
                  <c:v>41426</c:v>
                </c:pt>
                <c:pt idx="2">
                  <c:v>41791</c:v>
                </c:pt>
                <c:pt idx="3">
                  <c:v>42156</c:v>
                </c:pt>
                <c:pt idx="4">
                  <c:v>42522</c:v>
                </c:pt>
                <c:pt idx="5">
                  <c:v>42887</c:v>
                </c:pt>
                <c:pt idx="6">
                  <c:v>43252</c:v>
                </c:pt>
                <c:pt idx="7">
                  <c:v>43617</c:v>
                </c:pt>
                <c:pt idx="8">
                  <c:v>43983</c:v>
                </c:pt>
                <c:pt idx="9">
                  <c:v>44348</c:v>
                </c:pt>
                <c:pt idx="10">
                  <c:v>44713</c:v>
                </c:pt>
                <c:pt idx="11">
                  <c:v>45047</c:v>
                </c:pt>
                <c:pt idx="12">
                  <c:v>45413</c:v>
                </c:pt>
              </c:numCache>
            </c:numRef>
          </c:cat>
          <c:val>
            <c:numRef>
              <c:f>Sheet1!$H$2:$H$14</c:f>
              <c:numCache>
                <c:formatCode>0.0%</c:formatCode>
                <c:ptCount val="13"/>
                <c:pt idx="0">
                  <c:v>3.4426550496716161E-2</c:v>
                </c:pt>
                <c:pt idx="1">
                  <c:v>4.3891936547790777E-2</c:v>
                </c:pt>
                <c:pt idx="2">
                  <c:v>5.6239135216107676E-2</c:v>
                </c:pt>
                <c:pt idx="3">
                  <c:v>5.2093059932287737E-2</c:v>
                </c:pt>
                <c:pt idx="4">
                  <c:v>4.5345420275425777E-2</c:v>
                </c:pt>
                <c:pt idx="5">
                  <c:v>9.2683603584750973E-2</c:v>
                </c:pt>
                <c:pt idx="6">
                  <c:v>0.11583268468828654</c:v>
                </c:pt>
                <c:pt idx="7">
                  <c:v>7.8632099067615244E-2</c:v>
                </c:pt>
                <c:pt idx="8">
                  <c:v>0.1092877234851484</c:v>
                </c:pt>
                <c:pt idx="9">
                  <c:v>0.13262468575636618</c:v>
                </c:pt>
                <c:pt idx="10">
                  <c:v>0.10937724240412587</c:v>
                </c:pt>
                <c:pt idx="11">
                  <c:v>0.12303657090432875</c:v>
                </c:pt>
                <c:pt idx="12">
                  <c:v>0.14841357530431734</c:v>
                </c:pt>
              </c:numCache>
            </c:numRef>
          </c:val>
          <c:smooth val="0"/>
          <c:extLst>
            <c:ext xmlns:c16="http://schemas.microsoft.com/office/drawing/2014/chart" uri="{C3380CC4-5D6E-409C-BE32-E72D297353CC}">
              <c16:uniqueId val="{00000005-87A6-4496-843E-54BA027514A1}"/>
            </c:ext>
          </c:extLst>
        </c:ser>
        <c:dLbls>
          <c:showLegendKey val="0"/>
          <c:showVal val="0"/>
          <c:showCatName val="0"/>
          <c:showSerName val="0"/>
          <c:showPercent val="0"/>
          <c:showBubbleSize val="0"/>
        </c:dLbls>
        <c:smooth val="0"/>
        <c:axId val="135916863"/>
        <c:axId val="135916383"/>
      </c:lineChart>
      <c:dateAx>
        <c:axId val="135916863"/>
        <c:scaling>
          <c:orientation val="minMax"/>
        </c:scaling>
        <c:delete val="0"/>
        <c:axPos val="b"/>
        <c:numFmt formatCode="yyyy" sourceLinked="0"/>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crossAx val="135916383"/>
        <c:crosses val="autoZero"/>
        <c:auto val="1"/>
        <c:lblOffset val="100"/>
        <c:baseTimeUnit val="months"/>
      </c:dateAx>
      <c:valAx>
        <c:axId val="135916383"/>
        <c:scaling>
          <c:orientation val="minMax"/>
          <c:max val="0.60000000000000009"/>
        </c:scaling>
        <c:delete val="0"/>
        <c:axPos val="l"/>
        <c:majorGridlines>
          <c:spPr>
            <a:ln w="9525" cap="flat" cmpd="sng" algn="ctr">
              <a:solidFill>
                <a:schemeClr val="tx1">
                  <a:lumMod val="15000"/>
                  <a:lumOff val="85000"/>
                </a:schemeClr>
              </a:solidFill>
              <a:round/>
            </a:ln>
            <a:effectLst/>
          </c:spPr>
        </c:majorGridlines>
        <c:numFmt formatCode="0%" sourceLinked="0"/>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crossAx val="135916863"/>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862" b="0" i="0" u="none" strike="noStrike" kern="1200" spc="0" baseline="0">
                <a:solidFill>
                  <a:schemeClr val="tx1">
                    <a:lumMod val="65000"/>
                    <a:lumOff val="35000"/>
                  </a:schemeClr>
                </a:solidFill>
                <a:latin typeface="+mn-lt"/>
                <a:ea typeface="+mn-ea"/>
                <a:cs typeface="+mn-cs"/>
              </a:defRPr>
            </a:pPr>
            <a:r>
              <a:rPr lang="en-AU"/>
              <a:t>National</a:t>
            </a:r>
            <a:r>
              <a:rPr lang="en-AU" baseline="0"/>
              <a:t> breeding ewe breeds – non-merino</a:t>
            </a:r>
          </a:p>
        </c:rich>
      </c:tx>
      <c:overlay val="0"/>
      <c:spPr>
        <a:noFill/>
        <a:ln>
          <a:noFill/>
        </a:ln>
        <a:effectLst/>
      </c:spPr>
      <c:txPr>
        <a:bodyPr rot="0" spcFirstLastPara="1" vertOverflow="ellipsis" vert="horz" wrap="square" anchor="ctr" anchorCtr="1"/>
        <a:lstStyle/>
        <a:p>
          <a:pPr>
            <a:defRPr sz="1862" b="0" i="0" u="none" strike="noStrike" kern="1200" spc="0" baseline="0">
              <a:solidFill>
                <a:schemeClr val="tx1">
                  <a:lumMod val="65000"/>
                  <a:lumOff val="35000"/>
                </a:schemeClr>
              </a:solidFill>
              <a:latin typeface="+mn-lt"/>
              <a:ea typeface="+mn-ea"/>
              <a:cs typeface="+mn-cs"/>
            </a:defRPr>
          </a:pPr>
          <a:endParaRPr lang="en-AU"/>
        </a:p>
      </c:txPr>
    </c:title>
    <c:autoTitleDeleted val="0"/>
    <c:plotArea>
      <c:layout/>
      <c:lineChart>
        <c:grouping val="standard"/>
        <c:varyColors val="0"/>
        <c:ser>
          <c:idx val="0"/>
          <c:order val="0"/>
          <c:tx>
            <c:strRef>
              <c:f>Sheet1!$E$1</c:f>
              <c:strCache>
                <c:ptCount val="1"/>
                <c:pt idx="0">
                  <c:v>First cross</c:v>
                </c:pt>
              </c:strCache>
            </c:strRef>
          </c:tx>
          <c:spPr>
            <a:ln w="28575" cap="rnd">
              <a:solidFill>
                <a:schemeClr val="accent3"/>
              </a:solidFill>
              <a:round/>
            </a:ln>
            <a:effectLst/>
          </c:spPr>
          <c:marker>
            <c:symbol val="none"/>
          </c:marker>
          <c:cat>
            <c:numRef>
              <c:f>Sheet1!$A$2:$A$14</c:f>
              <c:numCache>
                <c:formatCode>mmm\-yy</c:formatCode>
                <c:ptCount val="13"/>
                <c:pt idx="0">
                  <c:v>41061</c:v>
                </c:pt>
                <c:pt idx="1">
                  <c:v>41426</c:v>
                </c:pt>
                <c:pt idx="2">
                  <c:v>41791</c:v>
                </c:pt>
                <c:pt idx="3">
                  <c:v>42156</c:v>
                </c:pt>
                <c:pt idx="4">
                  <c:v>42522</c:v>
                </c:pt>
                <c:pt idx="5">
                  <c:v>42887</c:v>
                </c:pt>
                <c:pt idx="6">
                  <c:v>43252</c:v>
                </c:pt>
                <c:pt idx="7">
                  <c:v>43617</c:v>
                </c:pt>
                <c:pt idx="8">
                  <c:v>43983</c:v>
                </c:pt>
                <c:pt idx="9">
                  <c:v>44348</c:v>
                </c:pt>
                <c:pt idx="10">
                  <c:v>44713</c:v>
                </c:pt>
                <c:pt idx="11">
                  <c:v>45047</c:v>
                </c:pt>
                <c:pt idx="12">
                  <c:v>45413</c:v>
                </c:pt>
              </c:numCache>
            </c:numRef>
          </c:cat>
          <c:val>
            <c:numRef>
              <c:f>Sheet1!$E$2:$E$14</c:f>
              <c:numCache>
                <c:formatCode>0.0%</c:formatCode>
                <c:ptCount val="13"/>
                <c:pt idx="0">
                  <c:v>0.16168320438910438</c:v>
                </c:pt>
                <c:pt idx="1">
                  <c:v>0.15378273163558348</c:v>
                </c:pt>
                <c:pt idx="2">
                  <c:v>0.13722865739645468</c:v>
                </c:pt>
                <c:pt idx="3">
                  <c:v>0.13137375627295445</c:v>
                </c:pt>
                <c:pt idx="4">
                  <c:v>0.14386813419584676</c:v>
                </c:pt>
                <c:pt idx="5">
                  <c:v>0.11801026501135875</c:v>
                </c:pt>
                <c:pt idx="6">
                  <c:v>0.11025146016280807</c:v>
                </c:pt>
                <c:pt idx="7">
                  <c:v>0.12377031680306559</c:v>
                </c:pt>
                <c:pt idx="8">
                  <c:v>8.4422506023186267E-2</c:v>
                </c:pt>
                <c:pt idx="9">
                  <c:v>9.0484964896379277E-2</c:v>
                </c:pt>
                <c:pt idx="10">
                  <c:v>0.11516894187995018</c:v>
                </c:pt>
                <c:pt idx="11">
                  <c:v>0.13807641558541803</c:v>
                </c:pt>
                <c:pt idx="12">
                  <c:v>0.11751446463691861</c:v>
                </c:pt>
              </c:numCache>
            </c:numRef>
          </c:val>
          <c:smooth val="0"/>
          <c:extLst>
            <c:ext xmlns:c16="http://schemas.microsoft.com/office/drawing/2014/chart" uri="{C3380CC4-5D6E-409C-BE32-E72D297353CC}">
              <c16:uniqueId val="{00000000-B124-4792-A9D2-CCDB841814E7}"/>
            </c:ext>
          </c:extLst>
        </c:ser>
        <c:ser>
          <c:idx val="1"/>
          <c:order val="1"/>
          <c:tx>
            <c:strRef>
              <c:f>Sheet1!$F$1</c:f>
              <c:strCache>
                <c:ptCount val="1"/>
                <c:pt idx="0">
                  <c:v>Dual purpose</c:v>
                </c:pt>
              </c:strCache>
            </c:strRef>
          </c:tx>
          <c:spPr>
            <a:ln w="28575" cap="rnd">
              <a:solidFill>
                <a:schemeClr val="accent4"/>
              </a:solidFill>
              <a:round/>
            </a:ln>
            <a:effectLst/>
          </c:spPr>
          <c:marker>
            <c:symbol val="none"/>
          </c:marker>
          <c:cat>
            <c:numRef>
              <c:f>Sheet1!$A$2:$A$14</c:f>
              <c:numCache>
                <c:formatCode>mmm\-yy</c:formatCode>
                <c:ptCount val="13"/>
                <c:pt idx="0">
                  <c:v>41061</c:v>
                </c:pt>
                <c:pt idx="1">
                  <c:v>41426</c:v>
                </c:pt>
                <c:pt idx="2">
                  <c:v>41791</c:v>
                </c:pt>
                <c:pt idx="3">
                  <c:v>42156</c:v>
                </c:pt>
                <c:pt idx="4">
                  <c:v>42522</c:v>
                </c:pt>
                <c:pt idx="5">
                  <c:v>42887</c:v>
                </c:pt>
                <c:pt idx="6">
                  <c:v>43252</c:v>
                </c:pt>
                <c:pt idx="7">
                  <c:v>43617</c:v>
                </c:pt>
                <c:pt idx="8">
                  <c:v>43983</c:v>
                </c:pt>
                <c:pt idx="9">
                  <c:v>44348</c:v>
                </c:pt>
                <c:pt idx="10">
                  <c:v>44713</c:v>
                </c:pt>
                <c:pt idx="11">
                  <c:v>45047</c:v>
                </c:pt>
                <c:pt idx="12">
                  <c:v>45413</c:v>
                </c:pt>
              </c:numCache>
            </c:numRef>
          </c:cat>
          <c:val>
            <c:numRef>
              <c:f>Sheet1!$F$2:$F$14</c:f>
              <c:numCache>
                <c:formatCode>0.0%</c:formatCode>
                <c:ptCount val="13"/>
                <c:pt idx="0">
                  <c:v>2.6768217958933974E-2</c:v>
                </c:pt>
                <c:pt idx="1">
                  <c:v>3.0257923790354465E-2</c:v>
                </c:pt>
                <c:pt idx="2">
                  <c:v>2.5182898586301673E-2</c:v>
                </c:pt>
                <c:pt idx="3">
                  <c:v>2.7537403360614197E-2</c:v>
                </c:pt>
                <c:pt idx="4">
                  <c:v>2.41963268932598E-2</c:v>
                </c:pt>
                <c:pt idx="5">
                  <c:v>2.2152400900906477E-2</c:v>
                </c:pt>
                <c:pt idx="6">
                  <c:v>1.4555428852689059E-2</c:v>
                </c:pt>
                <c:pt idx="7">
                  <c:v>2.9800591703113406E-2</c:v>
                </c:pt>
                <c:pt idx="8">
                  <c:v>2.1467879816145317E-2</c:v>
                </c:pt>
                <c:pt idx="9">
                  <c:v>1.9193480774664849E-2</c:v>
                </c:pt>
                <c:pt idx="10">
                  <c:v>1.7465213325387412E-2</c:v>
                </c:pt>
                <c:pt idx="11">
                  <c:v>5.4057161217171343E-2</c:v>
                </c:pt>
                <c:pt idx="12">
                  <c:v>4.4745622828386594E-2</c:v>
                </c:pt>
              </c:numCache>
            </c:numRef>
          </c:val>
          <c:smooth val="0"/>
          <c:extLst>
            <c:ext xmlns:c16="http://schemas.microsoft.com/office/drawing/2014/chart" uri="{C3380CC4-5D6E-409C-BE32-E72D297353CC}">
              <c16:uniqueId val="{00000001-B124-4792-A9D2-CCDB841814E7}"/>
            </c:ext>
          </c:extLst>
        </c:ser>
        <c:ser>
          <c:idx val="2"/>
          <c:order val="2"/>
          <c:tx>
            <c:strRef>
              <c:f>Sheet1!$G$1</c:f>
              <c:strCache>
                <c:ptCount val="1"/>
                <c:pt idx="0">
                  <c:v>Shedding</c:v>
                </c:pt>
              </c:strCache>
            </c:strRef>
          </c:tx>
          <c:spPr>
            <a:ln w="28575" cap="rnd">
              <a:solidFill>
                <a:schemeClr val="accent5"/>
              </a:solidFill>
              <a:round/>
            </a:ln>
            <a:effectLst/>
          </c:spPr>
          <c:marker>
            <c:symbol val="none"/>
          </c:marker>
          <c:cat>
            <c:numRef>
              <c:f>Sheet1!$A$2:$A$14</c:f>
              <c:numCache>
                <c:formatCode>mmm\-yy</c:formatCode>
                <c:ptCount val="13"/>
                <c:pt idx="0">
                  <c:v>41061</c:v>
                </c:pt>
                <c:pt idx="1">
                  <c:v>41426</c:v>
                </c:pt>
                <c:pt idx="2">
                  <c:v>41791</c:v>
                </c:pt>
                <c:pt idx="3">
                  <c:v>42156</c:v>
                </c:pt>
                <c:pt idx="4">
                  <c:v>42522</c:v>
                </c:pt>
                <c:pt idx="5">
                  <c:v>42887</c:v>
                </c:pt>
                <c:pt idx="6">
                  <c:v>43252</c:v>
                </c:pt>
                <c:pt idx="7">
                  <c:v>43617</c:v>
                </c:pt>
                <c:pt idx="8">
                  <c:v>43983</c:v>
                </c:pt>
                <c:pt idx="9">
                  <c:v>44348</c:v>
                </c:pt>
                <c:pt idx="10">
                  <c:v>44713</c:v>
                </c:pt>
                <c:pt idx="11">
                  <c:v>45047</c:v>
                </c:pt>
                <c:pt idx="12">
                  <c:v>45413</c:v>
                </c:pt>
              </c:numCache>
            </c:numRef>
          </c:cat>
          <c:val>
            <c:numRef>
              <c:f>Sheet1!$G$2:$G$14</c:f>
              <c:numCache>
                <c:formatCode>0.0%</c:formatCode>
                <c:ptCount val="13"/>
                <c:pt idx="0">
                  <c:v>3.1386952506570601E-2</c:v>
                </c:pt>
                <c:pt idx="1">
                  <c:v>3.855696175175799E-2</c:v>
                </c:pt>
                <c:pt idx="2">
                  <c:v>3.5382398798337204E-2</c:v>
                </c:pt>
                <c:pt idx="3">
                  <c:v>3.5522157847503857E-2</c:v>
                </c:pt>
                <c:pt idx="4">
                  <c:v>3.5485952980062546E-2</c:v>
                </c:pt>
                <c:pt idx="5">
                  <c:v>4.2817518288625483E-2</c:v>
                </c:pt>
                <c:pt idx="6">
                  <c:v>2.7742521796952753E-2</c:v>
                </c:pt>
                <c:pt idx="7">
                  <c:v>2.5137432244916567E-2</c:v>
                </c:pt>
                <c:pt idx="8">
                  <c:v>1.9445931964972234E-2</c:v>
                </c:pt>
                <c:pt idx="9">
                  <c:v>1.6905418449413845E-2</c:v>
                </c:pt>
                <c:pt idx="10">
                  <c:v>3.5584049080111556E-2</c:v>
                </c:pt>
                <c:pt idx="11">
                  <c:v>4.1388499480693043E-2</c:v>
                </c:pt>
                <c:pt idx="12">
                  <c:v>7.0562938350580154E-2</c:v>
                </c:pt>
              </c:numCache>
            </c:numRef>
          </c:val>
          <c:smooth val="0"/>
          <c:extLst>
            <c:ext xmlns:c16="http://schemas.microsoft.com/office/drawing/2014/chart" uri="{C3380CC4-5D6E-409C-BE32-E72D297353CC}">
              <c16:uniqueId val="{00000002-B124-4792-A9D2-CCDB841814E7}"/>
            </c:ext>
          </c:extLst>
        </c:ser>
        <c:ser>
          <c:idx val="3"/>
          <c:order val="3"/>
          <c:tx>
            <c:strRef>
              <c:f>Sheet1!$H$1</c:f>
              <c:strCache>
                <c:ptCount val="1"/>
                <c:pt idx="0">
                  <c:v>Prime lamb and other</c:v>
                </c:pt>
              </c:strCache>
            </c:strRef>
          </c:tx>
          <c:spPr>
            <a:ln w="28575" cap="rnd">
              <a:solidFill>
                <a:schemeClr val="accent6"/>
              </a:solidFill>
              <a:round/>
            </a:ln>
            <a:effectLst/>
          </c:spPr>
          <c:marker>
            <c:symbol val="none"/>
          </c:marker>
          <c:cat>
            <c:numRef>
              <c:f>Sheet1!$A$2:$A$14</c:f>
              <c:numCache>
                <c:formatCode>mmm\-yy</c:formatCode>
                <c:ptCount val="13"/>
                <c:pt idx="0">
                  <c:v>41061</c:v>
                </c:pt>
                <c:pt idx="1">
                  <c:v>41426</c:v>
                </c:pt>
                <c:pt idx="2">
                  <c:v>41791</c:v>
                </c:pt>
                <c:pt idx="3">
                  <c:v>42156</c:v>
                </c:pt>
                <c:pt idx="4">
                  <c:v>42522</c:v>
                </c:pt>
                <c:pt idx="5">
                  <c:v>42887</c:v>
                </c:pt>
                <c:pt idx="6">
                  <c:v>43252</c:v>
                </c:pt>
                <c:pt idx="7">
                  <c:v>43617</c:v>
                </c:pt>
                <c:pt idx="8">
                  <c:v>43983</c:v>
                </c:pt>
                <c:pt idx="9">
                  <c:v>44348</c:v>
                </c:pt>
                <c:pt idx="10">
                  <c:v>44713</c:v>
                </c:pt>
                <c:pt idx="11">
                  <c:v>45047</c:v>
                </c:pt>
                <c:pt idx="12">
                  <c:v>45413</c:v>
                </c:pt>
              </c:numCache>
            </c:numRef>
          </c:cat>
          <c:val>
            <c:numRef>
              <c:f>Sheet1!$H$2:$H$14</c:f>
              <c:numCache>
                <c:formatCode>0.0%</c:formatCode>
                <c:ptCount val="13"/>
                <c:pt idx="0">
                  <c:v>3.4426550496716161E-2</c:v>
                </c:pt>
                <c:pt idx="1">
                  <c:v>4.3891936547790777E-2</c:v>
                </c:pt>
                <c:pt idx="2">
                  <c:v>5.6239135216107676E-2</c:v>
                </c:pt>
                <c:pt idx="3">
                  <c:v>5.2093059932287737E-2</c:v>
                </c:pt>
                <c:pt idx="4">
                  <c:v>4.5345420275425777E-2</c:v>
                </c:pt>
                <c:pt idx="5">
                  <c:v>9.2683603584750973E-2</c:v>
                </c:pt>
                <c:pt idx="6">
                  <c:v>0.11583268468828654</c:v>
                </c:pt>
                <c:pt idx="7">
                  <c:v>7.8632099067615244E-2</c:v>
                </c:pt>
                <c:pt idx="8">
                  <c:v>0.1092877234851484</c:v>
                </c:pt>
                <c:pt idx="9">
                  <c:v>0.13262468575636618</c:v>
                </c:pt>
                <c:pt idx="10">
                  <c:v>0.10937724240412587</c:v>
                </c:pt>
                <c:pt idx="11">
                  <c:v>0.12303657090432875</c:v>
                </c:pt>
                <c:pt idx="12">
                  <c:v>0.14841357530431734</c:v>
                </c:pt>
              </c:numCache>
            </c:numRef>
          </c:val>
          <c:smooth val="0"/>
          <c:extLst>
            <c:ext xmlns:c16="http://schemas.microsoft.com/office/drawing/2014/chart" uri="{C3380CC4-5D6E-409C-BE32-E72D297353CC}">
              <c16:uniqueId val="{00000003-B124-4792-A9D2-CCDB841814E7}"/>
            </c:ext>
          </c:extLst>
        </c:ser>
        <c:dLbls>
          <c:showLegendKey val="0"/>
          <c:showVal val="0"/>
          <c:showCatName val="0"/>
          <c:showSerName val="0"/>
          <c:showPercent val="0"/>
          <c:showBubbleSize val="0"/>
        </c:dLbls>
        <c:smooth val="0"/>
        <c:axId val="135916863"/>
        <c:axId val="135916383"/>
      </c:lineChart>
      <c:dateAx>
        <c:axId val="135916863"/>
        <c:scaling>
          <c:orientation val="minMax"/>
        </c:scaling>
        <c:delete val="0"/>
        <c:axPos val="b"/>
        <c:numFmt formatCode="yyyy" sourceLinked="0"/>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crossAx val="135916383"/>
        <c:crosses val="autoZero"/>
        <c:auto val="1"/>
        <c:lblOffset val="100"/>
        <c:baseTimeUnit val="months"/>
      </c:dateAx>
      <c:valAx>
        <c:axId val="135916383"/>
        <c:scaling>
          <c:orientation val="minMax"/>
          <c:max val="0.2"/>
        </c:scaling>
        <c:delete val="0"/>
        <c:axPos val="l"/>
        <c:majorGridlines>
          <c:spPr>
            <a:ln w="9525" cap="flat" cmpd="sng" algn="ctr">
              <a:solidFill>
                <a:schemeClr val="tx1">
                  <a:lumMod val="15000"/>
                  <a:lumOff val="85000"/>
                </a:schemeClr>
              </a:solidFill>
              <a:round/>
            </a:ln>
            <a:effectLst/>
          </c:spPr>
        </c:majorGridlines>
        <c:numFmt formatCode="0%" sourceLinked="0"/>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crossAx val="135916863"/>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862" b="0" i="0" u="none" strike="noStrike" kern="1200" spc="0" baseline="0">
                <a:solidFill>
                  <a:schemeClr val="tx1">
                    <a:lumMod val="65000"/>
                    <a:lumOff val="35000"/>
                  </a:schemeClr>
                </a:solidFill>
                <a:latin typeface="+mn-lt"/>
                <a:ea typeface="+mn-ea"/>
                <a:cs typeface="+mn-cs"/>
              </a:defRPr>
            </a:pPr>
            <a:r>
              <a:rPr lang="en-US"/>
              <a:t>Breeding ewes and Marking</a:t>
            </a:r>
            <a:r>
              <a:rPr lang="en-US" baseline="0"/>
              <a:t> rates</a:t>
            </a:r>
            <a:endParaRPr lang="en-US"/>
          </a:p>
        </c:rich>
      </c:tx>
      <c:overlay val="0"/>
      <c:spPr>
        <a:noFill/>
        <a:ln>
          <a:noFill/>
        </a:ln>
        <a:effectLst/>
      </c:spPr>
      <c:txPr>
        <a:bodyPr rot="0" spcFirstLastPara="1" vertOverflow="ellipsis" vert="horz" wrap="square" anchor="ctr" anchorCtr="1"/>
        <a:lstStyle/>
        <a:p>
          <a:pPr>
            <a:defRPr sz="1862" b="0" i="0" u="none" strike="noStrike" kern="1200" spc="0" baseline="0">
              <a:solidFill>
                <a:schemeClr val="tx1">
                  <a:lumMod val="65000"/>
                  <a:lumOff val="35000"/>
                </a:schemeClr>
              </a:solidFill>
              <a:latin typeface="+mn-lt"/>
              <a:ea typeface="+mn-ea"/>
              <a:cs typeface="+mn-cs"/>
            </a:defRPr>
          </a:pPr>
          <a:endParaRPr lang="en-US"/>
        </a:p>
      </c:txPr>
    </c:title>
    <c:autoTitleDeleted val="0"/>
    <c:plotArea>
      <c:layout/>
      <c:lineChart>
        <c:grouping val="standard"/>
        <c:varyColors val="0"/>
        <c:ser>
          <c:idx val="0"/>
          <c:order val="0"/>
          <c:tx>
            <c:strRef>
              <c:f>Sheet1!$B$1</c:f>
              <c:strCache>
                <c:ptCount val="1"/>
                <c:pt idx="0">
                  <c:v>Breeding ewes</c:v>
                </c:pt>
              </c:strCache>
            </c:strRef>
          </c:tx>
          <c:spPr>
            <a:ln w="28575" cap="rnd">
              <a:solidFill>
                <a:schemeClr val="accent1"/>
              </a:solidFill>
              <a:round/>
            </a:ln>
            <a:effectLst/>
          </c:spPr>
          <c:marker>
            <c:symbol val="none"/>
          </c:marker>
          <c:cat>
            <c:numRef>
              <c:f>Sheet1!$A$2:$A$26</c:f>
              <c:numCache>
                <c:formatCode>General</c:formatCode>
                <c:ptCount val="25"/>
                <c:pt idx="0">
                  <c:v>2000</c:v>
                </c:pt>
                <c:pt idx="1">
                  <c:v>2001</c:v>
                </c:pt>
                <c:pt idx="2">
                  <c:v>2002</c:v>
                </c:pt>
                <c:pt idx="3">
                  <c:v>2003</c:v>
                </c:pt>
                <c:pt idx="4">
                  <c:v>2004</c:v>
                </c:pt>
                <c:pt idx="5">
                  <c:v>2005</c:v>
                </c:pt>
                <c:pt idx="6">
                  <c:v>2006</c:v>
                </c:pt>
                <c:pt idx="7">
                  <c:v>2007</c:v>
                </c:pt>
                <c:pt idx="8">
                  <c:v>2008</c:v>
                </c:pt>
                <c:pt idx="9">
                  <c:v>2009</c:v>
                </c:pt>
                <c:pt idx="10">
                  <c:v>2010</c:v>
                </c:pt>
                <c:pt idx="11">
                  <c:v>2011</c:v>
                </c:pt>
                <c:pt idx="12">
                  <c:v>2012</c:v>
                </c:pt>
                <c:pt idx="13">
                  <c:v>2013</c:v>
                </c:pt>
                <c:pt idx="14">
                  <c:v>2014</c:v>
                </c:pt>
                <c:pt idx="15">
                  <c:v>2015</c:v>
                </c:pt>
                <c:pt idx="16">
                  <c:v>2016</c:v>
                </c:pt>
                <c:pt idx="17">
                  <c:v>2017</c:v>
                </c:pt>
                <c:pt idx="18">
                  <c:v>2018</c:v>
                </c:pt>
                <c:pt idx="19">
                  <c:v>2019</c:v>
                </c:pt>
                <c:pt idx="20">
                  <c:v>2020</c:v>
                </c:pt>
                <c:pt idx="21">
                  <c:v>2021</c:v>
                </c:pt>
                <c:pt idx="22">
                  <c:v>2022</c:v>
                </c:pt>
                <c:pt idx="23">
                  <c:v>2023</c:v>
                </c:pt>
                <c:pt idx="24">
                  <c:v>2024</c:v>
                </c:pt>
              </c:numCache>
            </c:numRef>
          </c:cat>
          <c:val>
            <c:numRef>
              <c:f>Sheet1!$B$2:$B$26</c:f>
              <c:numCache>
                <c:formatCode>_(* #,##0_);_(* \(#,##0\);_(* "-"_);_(@_)</c:formatCode>
                <c:ptCount val="25"/>
                <c:pt idx="0">
                  <c:v>49385918.299999997</c:v>
                </c:pt>
                <c:pt idx="1">
                  <c:v>47011865.039999999</c:v>
                </c:pt>
                <c:pt idx="2">
                  <c:v>45812813.100000001</c:v>
                </c:pt>
                <c:pt idx="3">
                  <c:v>43741146</c:v>
                </c:pt>
                <c:pt idx="4">
                  <c:v>43771698.100000001</c:v>
                </c:pt>
                <c:pt idx="5">
                  <c:v>46147081.600000001</c:v>
                </c:pt>
                <c:pt idx="6">
                  <c:v>42712524.43</c:v>
                </c:pt>
                <c:pt idx="7">
                  <c:v>41517847.649999999</c:v>
                </c:pt>
                <c:pt idx="8">
                  <c:v>45411325.840000004</c:v>
                </c:pt>
                <c:pt idx="9">
                  <c:v>38387429</c:v>
                </c:pt>
                <c:pt idx="10">
                  <c:v>42265353.869999997</c:v>
                </c:pt>
                <c:pt idx="11">
                  <c:v>37384612.399999999</c:v>
                </c:pt>
                <c:pt idx="12">
                  <c:v>41061680</c:v>
                </c:pt>
                <c:pt idx="13">
                  <c:v>40719780</c:v>
                </c:pt>
                <c:pt idx="14">
                  <c:v>41111034</c:v>
                </c:pt>
                <c:pt idx="15">
                  <c:v>40961560</c:v>
                </c:pt>
                <c:pt idx="16">
                  <c:v>41676491</c:v>
                </c:pt>
                <c:pt idx="17">
                  <c:v>41711714.057291605</c:v>
                </c:pt>
                <c:pt idx="18" formatCode="_-* #,##0_-;\-* #,##0_-;_-* &quot;-&quot;??_-;_-@_-">
                  <c:v>43529642.480217703</c:v>
                </c:pt>
                <c:pt idx="19" formatCode="_-* #,##0_-;\-* #,##0_-;_-* &quot;-&quot;??_-;_-@_-">
                  <c:v>42479693.486312337</c:v>
                </c:pt>
                <c:pt idx="20" formatCode="_-* #,##0_-;\-* #,##0_-;_-* &quot;-&quot;??_-;_-@_-">
                  <c:v>41224330.458493635</c:v>
                </c:pt>
                <c:pt idx="21" formatCode="_-* #,##0_-;\-* #,##0_-;_-* &quot;-&quot;??_-;_-@_-">
                  <c:v>41661294.488183461</c:v>
                </c:pt>
                <c:pt idx="22" formatCode="_-* #,##0_-;\-* #,##0_-;_-* &quot;-&quot;??_-;_-@_-">
                  <c:v>42481491.34138</c:v>
                </c:pt>
                <c:pt idx="23" formatCode="_-* #,##0_-;\-* #,##0_-;_-* &quot;-&quot;??_-;_-@_-">
                  <c:v>43375940.919999994</c:v>
                </c:pt>
                <c:pt idx="24" formatCode="_-* #,##0_-;\-* #,##0_-;_-* &quot;-&quot;??_-;_-@_-">
                  <c:v>45094044.719999999</c:v>
                </c:pt>
              </c:numCache>
            </c:numRef>
          </c:val>
          <c:smooth val="0"/>
          <c:extLst>
            <c:ext xmlns:c16="http://schemas.microsoft.com/office/drawing/2014/chart" uri="{C3380CC4-5D6E-409C-BE32-E72D297353CC}">
              <c16:uniqueId val="{00000000-B24E-40E9-BF0A-C584A7E892AC}"/>
            </c:ext>
          </c:extLst>
        </c:ser>
        <c:dLbls>
          <c:showLegendKey val="0"/>
          <c:showVal val="0"/>
          <c:showCatName val="0"/>
          <c:showSerName val="0"/>
          <c:showPercent val="0"/>
          <c:showBubbleSize val="0"/>
        </c:dLbls>
        <c:marker val="1"/>
        <c:smooth val="0"/>
        <c:axId val="1868445632"/>
        <c:axId val="1868444672"/>
      </c:lineChart>
      <c:lineChart>
        <c:grouping val="standard"/>
        <c:varyColors val="0"/>
        <c:ser>
          <c:idx val="1"/>
          <c:order val="1"/>
          <c:tx>
            <c:strRef>
              <c:f>Sheet1!$C$1</c:f>
              <c:strCache>
                <c:ptCount val="1"/>
                <c:pt idx="0">
                  <c:v>Marking rate</c:v>
                </c:pt>
              </c:strCache>
            </c:strRef>
          </c:tx>
          <c:spPr>
            <a:ln w="28575" cap="rnd">
              <a:solidFill>
                <a:schemeClr val="accent2"/>
              </a:solidFill>
              <a:prstDash val="sysDash"/>
              <a:round/>
            </a:ln>
            <a:effectLst/>
          </c:spPr>
          <c:marker>
            <c:symbol val="none"/>
          </c:marker>
          <c:cat>
            <c:numRef>
              <c:f>Sheet1!$A$2:$A$26</c:f>
              <c:numCache>
                <c:formatCode>General</c:formatCode>
                <c:ptCount val="25"/>
                <c:pt idx="0">
                  <c:v>2000</c:v>
                </c:pt>
                <c:pt idx="1">
                  <c:v>2001</c:v>
                </c:pt>
                <c:pt idx="2">
                  <c:v>2002</c:v>
                </c:pt>
                <c:pt idx="3">
                  <c:v>2003</c:v>
                </c:pt>
                <c:pt idx="4">
                  <c:v>2004</c:v>
                </c:pt>
                <c:pt idx="5">
                  <c:v>2005</c:v>
                </c:pt>
                <c:pt idx="6">
                  <c:v>2006</c:v>
                </c:pt>
                <c:pt idx="7">
                  <c:v>2007</c:v>
                </c:pt>
                <c:pt idx="8">
                  <c:v>2008</c:v>
                </c:pt>
                <c:pt idx="9">
                  <c:v>2009</c:v>
                </c:pt>
                <c:pt idx="10">
                  <c:v>2010</c:v>
                </c:pt>
                <c:pt idx="11">
                  <c:v>2011</c:v>
                </c:pt>
                <c:pt idx="12">
                  <c:v>2012</c:v>
                </c:pt>
                <c:pt idx="13">
                  <c:v>2013</c:v>
                </c:pt>
                <c:pt idx="14">
                  <c:v>2014</c:v>
                </c:pt>
                <c:pt idx="15">
                  <c:v>2015</c:v>
                </c:pt>
                <c:pt idx="16">
                  <c:v>2016</c:v>
                </c:pt>
                <c:pt idx="17">
                  <c:v>2017</c:v>
                </c:pt>
                <c:pt idx="18">
                  <c:v>2018</c:v>
                </c:pt>
                <c:pt idx="19">
                  <c:v>2019</c:v>
                </c:pt>
                <c:pt idx="20">
                  <c:v>2020</c:v>
                </c:pt>
                <c:pt idx="21">
                  <c:v>2021</c:v>
                </c:pt>
                <c:pt idx="22">
                  <c:v>2022</c:v>
                </c:pt>
                <c:pt idx="23">
                  <c:v>2023</c:v>
                </c:pt>
                <c:pt idx="24">
                  <c:v>2024</c:v>
                </c:pt>
              </c:numCache>
            </c:numRef>
          </c:cat>
          <c:val>
            <c:numRef>
              <c:f>Sheet1!$C$2:$C$26</c:f>
              <c:numCache>
                <c:formatCode>0%</c:formatCode>
                <c:ptCount val="25"/>
                <c:pt idx="0">
                  <c:v>0.81399999999999995</c:v>
                </c:pt>
                <c:pt idx="1">
                  <c:v>0.78600000000000003</c:v>
                </c:pt>
                <c:pt idx="2">
                  <c:v>0.78900000000000003</c:v>
                </c:pt>
                <c:pt idx="3">
                  <c:v>0.72</c:v>
                </c:pt>
                <c:pt idx="4">
                  <c:v>0.8</c:v>
                </c:pt>
                <c:pt idx="5">
                  <c:v>0.82099999999999995</c:v>
                </c:pt>
                <c:pt idx="6">
                  <c:v>0.79900000000000004</c:v>
                </c:pt>
                <c:pt idx="7">
                  <c:v>0.78400000000000003</c:v>
                </c:pt>
                <c:pt idx="8">
                  <c:v>0.82499999999999996</c:v>
                </c:pt>
                <c:pt idx="9">
                  <c:v>0.82899999999999996</c:v>
                </c:pt>
                <c:pt idx="10">
                  <c:v>0.85499999999999998</c:v>
                </c:pt>
                <c:pt idx="11">
                  <c:v>0.85499999999999998</c:v>
                </c:pt>
                <c:pt idx="12">
                  <c:v>0.89</c:v>
                </c:pt>
                <c:pt idx="13">
                  <c:v>0.88800000000000001</c:v>
                </c:pt>
                <c:pt idx="14">
                  <c:v>0.88200000000000001</c:v>
                </c:pt>
                <c:pt idx="15">
                  <c:v>0.91700000000000004</c:v>
                </c:pt>
                <c:pt idx="16">
                  <c:v>0.92400000000000004</c:v>
                </c:pt>
                <c:pt idx="17">
                  <c:v>0.92200000000000004</c:v>
                </c:pt>
                <c:pt idx="18">
                  <c:v>0.91300000000000003</c:v>
                </c:pt>
                <c:pt idx="19">
                  <c:v>0.86499999999999999</c:v>
                </c:pt>
                <c:pt idx="20">
                  <c:v>0.88200000000000001</c:v>
                </c:pt>
                <c:pt idx="21">
                  <c:v>0.96199999999999997</c:v>
                </c:pt>
                <c:pt idx="22">
                  <c:v>0.97</c:v>
                </c:pt>
                <c:pt idx="23">
                  <c:v>0.97</c:v>
                </c:pt>
                <c:pt idx="24">
                  <c:v>0.96</c:v>
                </c:pt>
              </c:numCache>
            </c:numRef>
          </c:val>
          <c:smooth val="0"/>
          <c:extLst>
            <c:ext xmlns:c16="http://schemas.microsoft.com/office/drawing/2014/chart" uri="{C3380CC4-5D6E-409C-BE32-E72D297353CC}">
              <c16:uniqueId val="{00000004-B24E-40E9-BF0A-C584A7E892AC}"/>
            </c:ext>
          </c:extLst>
        </c:ser>
        <c:dLbls>
          <c:showLegendKey val="0"/>
          <c:showVal val="0"/>
          <c:showCatName val="0"/>
          <c:showSerName val="0"/>
          <c:showPercent val="0"/>
          <c:showBubbleSize val="0"/>
        </c:dLbls>
        <c:marker val="1"/>
        <c:smooth val="0"/>
        <c:axId val="2123338479"/>
        <c:axId val="2123333199"/>
      </c:lineChart>
      <c:catAx>
        <c:axId val="1868445632"/>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crossAx val="1868444672"/>
        <c:crosses val="autoZero"/>
        <c:auto val="1"/>
        <c:lblAlgn val="ctr"/>
        <c:lblOffset val="100"/>
        <c:noMultiLvlLbl val="0"/>
      </c:catAx>
      <c:valAx>
        <c:axId val="1868444672"/>
        <c:scaling>
          <c:orientation val="minMax"/>
          <c:min val="35000000"/>
        </c:scaling>
        <c:delete val="0"/>
        <c:axPos val="l"/>
        <c:majorGridlines>
          <c:spPr>
            <a:ln w="9525" cap="flat" cmpd="sng" algn="ctr">
              <a:solidFill>
                <a:schemeClr val="tx1">
                  <a:lumMod val="15000"/>
                  <a:lumOff val="85000"/>
                </a:schemeClr>
              </a:solidFill>
              <a:round/>
            </a:ln>
            <a:effectLst/>
          </c:spPr>
        </c:majorGridlines>
        <c:numFmt formatCode="_(* #,##0_);_(* \(#,##0\);_(* &quot;-&quot;_);_(@_)"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crossAx val="1868445632"/>
        <c:crosses val="autoZero"/>
        <c:crossBetween val="between"/>
        <c:dispUnits>
          <c:builtInUnit val="millions"/>
          <c:dispUnitsLbl>
            <c:layout>
              <c:manualLayout>
                <c:xMode val="edge"/>
                <c:yMode val="edge"/>
                <c:x val="2.7553575190886252E-2"/>
                <c:y val="0.38162546032913658"/>
              </c:manualLayout>
            </c:layout>
            <c:tx>
              <c:rich>
                <a:bodyPr rot="-5400000" spcFirstLastPara="1" vertOverflow="ellipsis" vert="horz" wrap="square" anchor="ctr" anchorCtr="1"/>
                <a:lstStyle/>
                <a:p>
                  <a:pPr>
                    <a:defRPr sz="1330" b="0" i="0" u="none" strike="noStrike" kern="1200" baseline="0">
                      <a:solidFill>
                        <a:schemeClr val="tx1">
                          <a:lumMod val="65000"/>
                          <a:lumOff val="35000"/>
                        </a:schemeClr>
                      </a:solidFill>
                      <a:latin typeface="+mn-lt"/>
                      <a:ea typeface="+mn-ea"/>
                      <a:cs typeface="+mn-cs"/>
                    </a:defRPr>
                  </a:pPr>
                  <a:r>
                    <a:rPr lang="en-AU"/>
                    <a:t>Millions Head</a:t>
                  </a:r>
                </a:p>
              </c:rich>
            </c:tx>
            <c:spPr>
              <a:noFill/>
              <a:ln>
                <a:noFill/>
              </a:ln>
              <a:effectLst/>
            </c:spPr>
            <c:txPr>
              <a:bodyPr rot="-5400000" spcFirstLastPara="1" vertOverflow="ellipsis" vert="horz" wrap="square" anchor="ctr" anchorCtr="1"/>
              <a:lstStyle/>
              <a:p>
                <a:pPr>
                  <a:defRPr sz="1330" b="0" i="0" u="none" strike="noStrike" kern="1200" baseline="0">
                    <a:solidFill>
                      <a:schemeClr val="tx1">
                        <a:lumMod val="65000"/>
                        <a:lumOff val="35000"/>
                      </a:schemeClr>
                    </a:solidFill>
                    <a:latin typeface="+mn-lt"/>
                    <a:ea typeface="+mn-ea"/>
                    <a:cs typeface="+mn-cs"/>
                  </a:defRPr>
                </a:pPr>
                <a:endParaRPr lang="en-US"/>
              </a:p>
            </c:txPr>
          </c:dispUnitsLbl>
        </c:dispUnits>
      </c:valAx>
      <c:valAx>
        <c:axId val="2123333199"/>
        <c:scaling>
          <c:orientation val="minMax"/>
          <c:max val="1"/>
          <c:min val="0.5"/>
        </c:scaling>
        <c:delete val="0"/>
        <c:axPos val="r"/>
        <c:title>
          <c:tx>
            <c:rich>
              <a:bodyPr rot="-5400000" spcFirstLastPara="1" vertOverflow="ellipsis" vert="horz" wrap="square" anchor="ctr" anchorCtr="1"/>
              <a:lstStyle/>
              <a:p>
                <a:pPr>
                  <a:defRPr sz="1330" b="0" i="0" u="none" strike="noStrike" kern="1200" baseline="0">
                    <a:solidFill>
                      <a:schemeClr val="tx1">
                        <a:lumMod val="65000"/>
                        <a:lumOff val="35000"/>
                      </a:schemeClr>
                    </a:solidFill>
                    <a:latin typeface="+mn-lt"/>
                    <a:ea typeface="+mn-ea"/>
                    <a:cs typeface="+mn-cs"/>
                  </a:defRPr>
                </a:pPr>
                <a:r>
                  <a:rPr lang="en-AU"/>
                  <a:t>Marking Rates</a:t>
                </a:r>
              </a:p>
            </c:rich>
          </c:tx>
          <c:overlay val="0"/>
          <c:spPr>
            <a:noFill/>
            <a:ln>
              <a:noFill/>
            </a:ln>
            <a:effectLst/>
          </c:spPr>
          <c:txPr>
            <a:bodyPr rot="-5400000" spcFirstLastPara="1" vertOverflow="ellipsis" vert="horz" wrap="square" anchor="ctr" anchorCtr="1"/>
            <a:lstStyle/>
            <a:p>
              <a:pPr>
                <a:defRPr sz="1330" b="0" i="0" u="none" strike="noStrike" kern="1200" baseline="0">
                  <a:solidFill>
                    <a:schemeClr val="tx1">
                      <a:lumMod val="65000"/>
                      <a:lumOff val="35000"/>
                    </a:schemeClr>
                  </a:solidFill>
                  <a:latin typeface="+mn-lt"/>
                  <a:ea typeface="+mn-ea"/>
                  <a:cs typeface="+mn-cs"/>
                </a:defRPr>
              </a:pPr>
              <a:endParaRPr lang="en-US"/>
            </a:p>
          </c:txPr>
        </c:title>
        <c:numFmt formatCode="0%" sourceLinked="1"/>
        <c:majorTickMark val="out"/>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crossAx val="2123338479"/>
        <c:crosses val="max"/>
        <c:crossBetween val="between"/>
      </c:valAx>
      <c:catAx>
        <c:axId val="2123338479"/>
        <c:scaling>
          <c:orientation val="minMax"/>
        </c:scaling>
        <c:delete val="1"/>
        <c:axPos val="b"/>
        <c:numFmt formatCode="General" sourceLinked="1"/>
        <c:majorTickMark val="out"/>
        <c:minorTickMark val="none"/>
        <c:tickLblPos val="nextTo"/>
        <c:crossAx val="2123333199"/>
        <c:crosses val="autoZero"/>
        <c:auto val="1"/>
        <c:lblAlgn val="ctr"/>
        <c:lblOffset val="100"/>
        <c:noMultiLvlLbl val="0"/>
      </c:catAx>
      <c:spPr>
        <a:noFill/>
        <a:ln>
          <a:noFill/>
        </a:ln>
        <a:effectLst/>
      </c:spPr>
    </c:plotArea>
    <c:legend>
      <c:legendPos val="b"/>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862" b="0" i="0" u="none" strike="noStrike" kern="1200" spc="0" baseline="0">
                <a:solidFill>
                  <a:schemeClr val="tx1">
                    <a:lumMod val="65000"/>
                    <a:lumOff val="35000"/>
                  </a:schemeClr>
                </a:solidFill>
                <a:latin typeface="+mn-lt"/>
                <a:ea typeface="+mn-ea"/>
                <a:cs typeface="+mn-cs"/>
              </a:defRPr>
            </a:pPr>
            <a:r>
              <a:rPr lang="en-AU" baseline="0"/>
              <a:t>National </a:t>
            </a:r>
            <a:r>
              <a:rPr lang="en-AU" b="0" baseline="0"/>
              <a:t>lamb</a:t>
            </a:r>
            <a:r>
              <a:rPr lang="en-AU" baseline="0"/>
              <a:t> breeds</a:t>
            </a:r>
            <a:endParaRPr lang="en-AU"/>
          </a:p>
        </c:rich>
      </c:tx>
      <c:overlay val="0"/>
      <c:spPr>
        <a:noFill/>
        <a:ln>
          <a:noFill/>
        </a:ln>
        <a:effectLst/>
      </c:spPr>
      <c:txPr>
        <a:bodyPr rot="0" spcFirstLastPara="1" vertOverflow="ellipsis" vert="horz" wrap="square" anchor="ctr" anchorCtr="1"/>
        <a:lstStyle/>
        <a:p>
          <a:pPr>
            <a:defRPr sz="1862" b="0" i="0" u="none" strike="noStrike" kern="1200" spc="0" baseline="0">
              <a:solidFill>
                <a:schemeClr val="tx1">
                  <a:lumMod val="65000"/>
                  <a:lumOff val="35000"/>
                </a:schemeClr>
              </a:solidFill>
              <a:latin typeface="+mn-lt"/>
              <a:ea typeface="+mn-ea"/>
              <a:cs typeface="+mn-cs"/>
            </a:defRPr>
          </a:pPr>
          <a:endParaRPr lang="en-AU"/>
        </a:p>
      </c:txPr>
    </c:title>
    <c:autoTitleDeleted val="0"/>
    <c:plotArea>
      <c:layout>
        <c:manualLayout>
          <c:layoutTarget val="inner"/>
          <c:xMode val="edge"/>
          <c:yMode val="edge"/>
          <c:x val="8.771707660253808E-2"/>
          <c:y val="0.12287418076738771"/>
          <c:w val="0.82980869659333822"/>
          <c:h val="0.70194664763061088"/>
        </c:manualLayout>
      </c:layout>
      <c:lineChart>
        <c:grouping val="standard"/>
        <c:varyColors val="0"/>
        <c:ser>
          <c:idx val="0"/>
          <c:order val="0"/>
          <c:tx>
            <c:strRef>
              <c:f>Sheet1!$B$1</c:f>
              <c:strCache>
                <c:ptCount val="1"/>
                <c:pt idx="0">
                  <c:v>Merino</c:v>
                </c:pt>
              </c:strCache>
            </c:strRef>
          </c:tx>
          <c:spPr>
            <a:ln w="28575" cap="rnd">
              <a:solidFill>
                <a:schemeClr val="accent1"/>
              </a:solidFill>
              <a:round/>
            </a:ln>
            <a:effectLst/>
          </c:spPr>
          <c:marker>
            <c:symbol val="none"/>
          </c:marker>
          <c:dLbls>
            <c:dLbl>
              <c:idx val="1"/>
              <c:delete val="1"/>
              <c:extLst>
                <c:ext xmlns:c15="http://schemas.microsoft.com/office/drawing/2012/chart" uri="{CE6537A1-D6FC-4f65-9D91-7224C49458BB}"/>
                <c:ext xmlns:c16="http://schemas.microsoft.com/office/drawing/2014/chart" uri="{C3380CC4-5D6E-409C-BE32-E72D297353CC}">
                  <c16:uniqueId val="{00000000-27F1-4714-BF56-BF0AC45BF6C3}"/>
                </c:ext>
              </c:extLst>
            </c:dLbl>
            <c:dLbl>
              <c:idx val="2"/>
              <c:layout>
                <c:manualLayout>
                  <c:x val="1.0754061150229985E-2"/>
                  <c:y val="-1.5988895583478352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27F1-4714-BF56-BF0AC45BF6C3}"/>
                </c:ext>
              </c:extLst>
            </c:dLbl>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lumMod val="75000"/>
                        <a:lumOff val="25000"/>
                      </a:schemeClr>
                    </a:solidFill>
                    <a:latin typeface="+mn-lt"/>
                    <a:ea typeface="+mn-ea"/>
                    <a:cs typeface="+mn-cs"/>
                  </a:defRPr>
                </a:pPr>
                <a:endParaRPr lang="en-US"/>
              </a:p>
            </c:txPr>
            <c:dLblPos val="t"/>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Sheet1!$A$2:$A$4</c:f>
              <c:numCache>
                <c:formatCode>General</c:formatCode>
                <c:ptCount val="3"/>
                <c:pt idx="0">
                  <c:v>2022</c:v>
                </c:pt>
                <c:pt idx="1">
                  <c:v>2023</c:v>
                </c:pt>
                <c:pt idx="2">
                  <c:v>2024</c:v>
                </c:pt>
              </c:numCache>
            </c:numRef>
          </c:cat>
          <c:val>
            <c:numRef>
              <c:f>Sheet1!$B$2:$B$4</c:f>
              <c:numCache>
                <c:formatCode>0%</c:formatCode>
                <c:ptCount val="3"/>
                <c:pt idx="0">
                  <c:v>0.4</c:v>
                </c:pt>
                <c:pt idx="1">
                  <c:v>0.37</c:v>
                </c:pt>
                <c:pt idx="2">
                  <c:v>0.35</c:v>
                </c:pt>
              </c:numCache>
            </c:numRef>
          </c:val>
          <c:smooth val="0"/>
          <c:extLst>
            <c:ext xmlns:c16="http://schemas.microsoft.com/office/drawing/2014/chart" uri="{C3380CC4-5D6E-409C-BE32-E72D297353CC}">
              <c16:uniqueId val="{00000002-27F1-4714-BF56-BF0AC45BF6C3}"/>
            </c:ext>
          </c:extLst>
        </c:ser>
        <c:ser>
          <c:idx val="1"/>
          <c:order val="1"/>
          <c:tx>
            <c:strRef>
              <c:f>Sheet1!$C$1</c:f>
              <c:strCache>
                <c:ptCount val="1"/>
                <c:pt idx="0">
                  <c:v>First cross</c:v>
                </c:pt>
              </c:strCache>
            </c:strRef>
          </c:tx>
          <c:spPr>
            <a:ln w="28575" cap="rnd">
              <a:solidFill>
                <a:schemeClr val="accent2"/>
              </a:solidFill>
              <a:round/>
            </a:ln>
            <a:effectLst/>
          </c:spPr>
          <c:marker>
            <c:symbol val="none"/>
          </c:marker>
          <c:dLbls>
            <c:dLbl>
              <c:idx val="0"/>
              <c:layout>
                <c:manualLayout>
                  <c:x val="-9.8150102371224235E-2"/>
                  <c:y val="-6.5029530714205835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27F1-4714-BF56-BF0AC45BF6C3}"/>
                </c:ext>
              </c:extLst>
            </c:dLbl>
            <c:dLbl>
              <c:idx val="1"/>
              <c:delete val="1"/>
              <c:extLst>
                <c:ext xmlns:c15="http://schemas.microsoft.com/office/drawing/2012/chart" uri="{CE6537A1-D6FC-4f65-9D91-7224C49458BB}"/>
                <c:ext xmlns:c16="http://schemas.microsoft.com/office/drawing/2014/chart" uri="{C3380CC4-5D6E-409C-BE32-E72D297353CC}">
                  <c16:uniqueId val="{00000004-27F1-4714-BF56-BF0AC45BF6C3}"/>
                </c:ext>
              </c:extLst>
            </c:dLbl>
            <c:dLbl>
              <c:idx val="2"/>
              <c:layout>
                <c:manualLayout>
                  <c:x val="-1.7966826311659495E-2"/>
                  <c:y val="-6.5029530714205835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5-27F1-4714-BF56-BF0AC45BF6C3}"/>
                </c:ext>
              </c:extLst>
            </c:dLbl>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lumMod val="75000"/>
                        <a:lumOff val="25000"/>
                      </a:schemeClr>
                    </a:solidFill>
                    <a:latin typeface="+mn-lt"/>
                    <a:ea typeface="+mn-ea"/>
                    <a:cs typeface="+mn-cs"/>
                  </a:defRPr>
                </a:pPr>
                <a:endParaRPr lang="en-US"/>
              </a:p>
            </c:txPr>
            <c:dLblPos val="t"/>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Sheet1!$A$2:$A$4</c:f>
              <c:numCache>
                <c:formatCode>General</c:formatCode>
                <c:ptCount val="3"/>
                <c:pt idx="0">
                  <c:v>2022</c:v>
                </c:pt>
                <c:pt idx="1">
                  <c:v>2023</c:v>
                </c:pt>
                <c:pt idx="2">
                  <c:v>2024</c:v>
                </c:pt>
              </c:numCache>
            </c:numRef>
          </c:cat>
          <c:val>
            <c:numRef>
              <c:f>Sheet1!$C$2:$C$4</c:f>
              <c:numCache>
                <c:formatCode>0%</c:formatCode>
                <c:ptCount val="3"/>
                <c:pt idx="0">
                  <c:v>0.15</c:v>
                </c:pt>
                <c:pt idx="1">
                  <c:v>0.13</c:v>
                </c:pt>
                <c:pt idx="2">
                  <c:v>0.14000000000000001</c:v>
                </c:pt>
              </c:numCache>
            </c:numRef>
          </c:val>
          <c:smooth val="0"/>
          <c:extLst>
            <c:ext xmlns:c16="http://schemas.microsoft.com/office/drawing/2014/chart" uri="{C3380CC4-5D6E-409C-BE32-E72D297353CC}">
              <c16:uniqueId val="{00000006-27F1-4714-BF56-BF0AC45BF6C3}"/>
            </c:ext>
          </c:extLst>
        </c:ser>
        <c:ser>
          <c:idx val="2"/>
          <c:order val="2"/>
          <c:tx>
            <c:strRef>
              <c:f>Sheet1!$D$1</c:f>
              <c:strCache>
                <c:ptCount val="1"/>
                <c:pt idx="0">
                  <c:v>Shedding</c:v>
                </c:pt>
              </c:strCache>
            </c:strRef>
          </c:tx>
          <c:spPr>
            <a:ln w="28575" cap="rnd">
              <a:solidFill>
                <a:schemeClr val="accent3"/>
              </a:solidFill>
              <a:round/>
            </a:ln>
            <a:effectLst/>
          </c:spPr>
          <c:marker>
            <c:symbol val="none"/>
          </c:marker>
          <c:dLbls>
            <c:dLbl>
              <c:idx val="0"/>
              <c:layout>
                <c:manualLayout>
                  <c:x val="-8.4329896907216498E-2"/>
                  <c:y val="1.9394190267838448E-3"/>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7-27F1-4714-BF56-BF0AC45BF6C3}"/>
                </c:ext>
              </c:extLst>
            </c:dLbl>
            <c:dLbl>
              <c:idx val="1"/>
              <c:delete val="1"/>
              <c:extLst>
                <c:ext xmlns:c15="http://schemas.microsoft.com/office/drawing/2012/chart" uri="{CE6537A1-D6FC-4f65-9D91-7224C49458BB}"/>
                <c:ext xmlns:c16="http://schemas.microsoft.com/office/drawing/2014/chart" uri="{C3380CC4-5D6E-409C-BE32-E72D297353CC}">
                  <c16:uniqueId val="{00000008-27F1-4714-BF56-BF0AC45BF6C3}"/>
                </c:ext>
              </c:extLst>
            </c:dLbl>
            <c:dLbl>
              <c:idx val="2"/>
              <c:layout>
                <c:manualLayout>
                  <c:x val="1.1890034364261169E-2"/>
                  <c:y val="-4.5496920373083845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9-27F1-4714-BF56-BF0AC45BF6C3}"/>
                </c:ext>
              </c:extLst>
            </c:dLbl>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lumMod val="75000"/>
                        <a:lumOff val="25000"/>
                      </a:schemeClr>
                    </a:solidFill>
                    <a:latin typeface="+mn-lt"/>
                    <a:ea typeface="+mn-ea"/>
                    <a:cs typeface="+mn-cs"/>
                  </a:defRPr>
                </a:pPr>
                <a:endParaRPr lang="en-US"/>
              </a:p>
            </c:txPr>
            <c:dLblPos val="t"/>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Sheet1!$A$2:$A$4</c:f>
              <c:numCache>
                <c:formatCode>General</c:formatCode>
                <c:ptCount val="3"/>
                <c:pt idx="0">
                  <c:v>2022</c:v>
                </c:pt>
                <c:pt idx="1">
                  <c:v>2023</c:v>
                </c:pt>
                <c:pt idx="2">
                  <c:v>2024</c:v>
                </c:pt>
              </c:numCache>
            </c:numRef>
          </c:cat>
          <c:val>
            <c:numRef>
              <c:f>Sheet1!$D$2:$D$4</c:f>
              <c:numCache>
                <c:formatCode>0%</c:formatCode>
                <c:ptCount val="3"/>
                <c:pt idx="0">
                  <c:v>0.04</c:v>
                </c:pt>
                <c:pt idx="1">
                  <c:v>0.05</c:v>
                </c:pt>
                <c:pt idx="2">
                  <c:v>0.08</c:v>
                </c:pt>
              </c:numCache>
            </c:numRef>
          </c:val>
          <c:smooth val="0"/>
          <c:extLst>
            <c:ext xmlns:c16="http://schemas.microsoft.com/office/drawing/2014/chart" uri="{C3380CC4-5D6E-409C-BE32-E72D297353CC}">
              <c16:uniqueId val="{0000000A-27F1-4714-BF56-BF0AC45BF6C3}"/>
            </c:ext>
          </c:extLst>
        </c:ser>
        <c:ser>
          <c:idx val="3"/>
          <c:order val="3"/>
          <c:tx>
            <c:strRef>
              <c:f>Sheet1!$E$1</c:f>
              <c:strCache>
                <c:ptCount val="1"/>
                <c:pt idx="0">
                  <c:v>Prime lamb</c:v>
                </c:pt>
              </c:strCache>
            </c:strRef>
          </c:tx>
          <c:spPr>
            <a:ln w="28575" cap="rnd">
              <a:solidFill>
                <a:schemeClr val="accent4"/>
              </a:solidFill>
              <a:round/>
            </a:ln>
            <a:effectLst/>
          </c:spPr>
          <c:marker>
            <c:symbol val="none"/>
          </c:marker>
          <c:dLbls>
            <c:dLbl>
              <c:idx val="1"/>
              <c:delete val="1"/>
              <c:extLst>
                <c:ext xmlns:c15="http://schemas.microsoft.com/office/drawing/2012/chart" uri="{CE6537A1-D6FC-4f65-9D91-7224C49458BB}"/>
                <c:ext xmlns:c16="http://schemas.microsoft.com/office/drawing/2014/chart" uri="{C3380CC4-5D6E-409C-BE32-E72D297353CC}">
                  <c16:uniqueId val="{0000000B-27F1-4714-BF56-BF0AC45BF6C3}"/>
                </c:ext>
              </c:extLst>
            </c:dLbl>
            <c:dLbl>
              <c:idx val="2"/>
              <c:layout>
                <c:manualLayout>
                  <c:x val="-8.4892700323723012E-3"/>
                  <c:y val="-5.4249946985583469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C-27F1-4714-BF56-BF0AC45BF6C3}"/>
                </c:ext>
              </c:extLst>
            </c:dLbl>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lumMod val="75000"/>
                        <a:lumOff val="25000"/>
                      </a:schemeClr>
                    </a:solidFill>
                    <a:latin typeface="+mn-lt"/>
                    <a:ea typeface="+mn-ea"/>
                    <a:cs typeface="+mn-cs"/>
                  </a:defRPr>
                </a:pPr>
                <a:endParaRPr lang="en-US"/>
              </a:p>
            </c:txPr>
            <c:dLblPos val="t"/>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Sheet1!$A$2:$A$4</c:f>
              <c:numCache>
                <c:formatCode>General</c:formatCode>
                <c:ptCount val="3"/>
                <c:pt idx="0">
                  <c:v>2022</c:v>
                </c:pt>
                <c:pt idx="1">
                  <c:v>2023</c:v>
                </c:pt>
                <c:pt idx="2">
                  <c:v>2024</c:v>
                </c:pt>
              </c:numCache>
            </c:numRef>
          </c:cat>
          <c:val>
            <c:numRef>
              <c:f>Sheet1!$E$2:$E$4</c:f>
              <c:numCache>
                <c:formatCode>0%</c:formatCode>
                <c:ptCount val="3"/>
                <c:pt idx="0">
                  <c:v>0.35</c:v>
                </c:pt>
                <c:pt idx="1">
                  <c:v>0.38</c:v>
                </c:pt>
                <c:pt idx="2">
                  <c:v>0.38</c:v>
                </c:pt>
              </c:numCache>
            </c:numRef>
          </c:val>
          <c:smooth val="0"/>
          <c:extLst>
            <c:ext xmlns:c16="http://schemas.microsoft.com/office/drawing/2014/chart" uri="{C3380CC4-5D6E-409C-BE32-E72D297353CC}">
              <c16:uniqueId val="{0000000D-27F1-4714-BF56-BF0AC45BF6C3}"/>
            </c:ext>
          </c:extLst>
        </c:ser>
        <c:ser>
          <c:idx val="4"/>
          <c:order val="4"/>
          <c:tx>
            <c:strRef>
              <c:f>Sheet1!$F$1</c:f>
              <c:strCache>
                <c:ptCount val="1"/>
                <c:pt idx="0">
                  <c:v>Dual purpose</c:v>
                </c:pt>
              </c:strCache>
            </c:strRef>
          </c:tx>
          <c:spPr>
            <a:ln w="28575" cap="rnd">
              <a:solidFill>
                <a:schemeClr val="accent5"/>
              </a:solidFill>
              <a:round/>
            </a:ln>
            <a:effectLst/>
          </c:spPr>
          <c:marker>
            <c:symbol val="none"/>
          </c:marker>
          <c:dLbls>
            <c:dLbl>
              <c:idx val="0"/>
              <c:layout>
                <c:manualLayout>
                  <c:x val="-9.8075601374570442E-2"/>
                  <c:y val="-2.5964310031961854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E-27F1-4714-BF56-BF0AC45BF6C3}"/>
                </c:ext>
              </c:extLst>
            </c:dLbl>
            <c:dLbl>
              <c:idx val="1"/>
              <c:delete val="1"/>
              <c:extLst>
                <c:ext xmlns:c15="http://schemas.microsoft.com/office/drawing/2012/chart" uri="{CE6537A1-D6FC-4f65-9D91-7224C49458BB}"/>
                <c:ext xmlns:c16="http://schemas.microsoft.com/office/drawing/2014/chart" uri="{C3380CC4-5D6E-409C-BE32-E72D297353CC}">
                  <c16:uniqueId val="{0000000F-27F1-4714-BF56-BF0AC45BF6C3}"/>
                </c:ext>
              </c:extLst>
            </c:dLbl>
            <c:dLbl>
              <c:idx val="2"/>
              <c:layout>
                <c:manualLayout>
                  <c:x val="1.1890034364261169E-2"/>
                  <c:y val="-1.4802818408463574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10-27F1-4714-BF56-BF0AC45BF6C3}"/>
                </c:ext>
              </c:extLst>
            </c:dLbl>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lumMod val="75000"/>
                        <a:lumOff val="25000"/>
                      </a:schemeClr>
                    </a:solidFill>
                    <a:latin typeface="+mn-lt"/>
                    <a:ea typeface="+mn-ea"/>
                    <a:cs typeface="+mn-cs"/>
                  </a:defRPr>
                </a:pPr>
                <a:endParaRPr lang="en-US"/>
              </a:p>
            </c:txPr>
            <c:dLblPos val="t"/>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Sheet1!$A$2:$A$4</c:f>
              <c:numCache>
                <c:formatCode>General</c:formatCode>
                <c:ptCount val="3"/>
                <c:pt idx="0">
                  <c:v>2022</c:v>
                </c:pt>
                <c:pt idx="1">
                  <c:v>2023</c:v>
                </c:pt>
                <c:pt idx="2">
                  <c:v>2024</c:v>
                </c:pt>
              </c:numCache>
            </c:numRef>
          </c:cat>
          <c:val>
            <c:numRef>
              <c:f>Sheet1!$F$2:$F$4</c:f>
              <c:numCache>
                <c:formatCode>0%</c:formatCode>
                <c:ptCount val="3"/>
                <c:pt idx="0">
                  <c:v>0.05</c:v>
                </c:pt>
                <c:pt idx="1">
                  <c:v>0.05</c:v>
                </c:pt>
                <c:pt idx="2">
                  <c:v>0.04</c:v>
                </c:pt>
              </c:numCache>
            </c:numRef>
          </c:val>
          <c:smooth val="0"/>
          <c:extLst>
            <c:ext xmlns:c16="http://schemas.microsoft.com/office/drawing/2014/chart" uri="{C3380CC4-5D6E-409C-BE32-E72D297353CC}">
              <c16:uniqueId val="{00000011-27F1-4714-BF56-BF0AC45BF6C3}"/>
            </c:ext>
          </c:extLst>
        </c:ser>
        <c:ser>
          <c:idx val="5"/>
          <c:order val="5"/>
          <c:tx>
            <c:strRef>
              <c:f>Sheet1!$G$1</c:f>
              <c:strCache>
                <c:ptCount val="1"/>
                <c:pt idx="0">
                  <c:v>Other</c:v>
                </c:pt>
              </c:strCache>
            </c:strRef>
          </c:tx>
          <c:spPr>
            <a:ln w="28575" cap="rnd">
              <a:solidFill>
                <a:schemeClr val="accent6"/>
              </a:solidFill>
              <a:round/>
            </a:ln>
            <a:effectLst/>
          </c:spPr>
          <c:marker>
            <c:symbol val="none"/>
          </c:marker>
          <c:dLbls>
            <c:dLbl>
              <c:idx val="0"/>
              <c:layout>
                <c:manualLayout>
                  <c:x val="-8.2038946162657528E-2"/>
                  <c:y val="2.4262402273780403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12-27F1-4714-BF56-BF0AC45BF6C3}"/>
                </c:ext>
              </c:extLst>
            </c:dLbl>
            <c:dLbl>
              <c:idx val="1"/>
              <c:delete val="1"/>
              <c:extLst>
                <c:ext xmlns:c15="http://schemas.microsoft.com/office/drawing/2012/chart" uri="{CE6537A1-D6FC-4f65-9D91-7224C49458BB}"/>
                <c:ext xmlns:c16="http://schemas.microsoft.com/office/drawing/2014/chart" uri="{C3380CC4-5D6E-409C-BE32-E72D297353CC}">
                  <c16:uniqueId val="{00000013-27F1-4714-BF56-BF0AC45BF6C3}"/>
                </c:ext>
              </c:extLst>
            </c:dLbl>
            <c:dLbl>
              <c:idx val="2"/>
              <c:layout>
                <c:manualLayout>
                  <c:x val="-1.1019473081328751E-2"/>
                  <c:y val="3.2633520991404014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14-27F1-4714-BF56-BF0AC45BF6C3}"/>
                </c:ext>
              </c:extLst>
            </c:dLbl>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lumMod val="75000"/>
                        <a:lumOff val="25000"/>
                      </a:schemeClr>
                    </a:solidFill>
                    <a:latin typeface="+mn-lt"/>
                    <a:ea typeface="+mn-ea"/>
                    <a:cs typeface="+mn-cs"/>
                  </a:defRPr>
                </a:pPr>
                <a:endParaRPr lang="en-US"/>
              </a:p>
            </c:txPr>
            <c:dLblPos val="t"/>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Sheet1!$A$2:$A$4</c:f>
              <c:numCache>
                <c:formatCode>General</c:formatCode>
                <c:ptCount val="3"/>
                <c:pt idx="0">
                  <c:v>2022</c:v>
                </c:pt>
                <c:pt idx="1">
                  <c:v>2023</c:v>
                </c:pt>
                <c:pt idx="2">
                  <c:v>2024</c:v>
                </c:pt>
              </c:numCache>
            </c:numRef>
          </c:cat>
          <c:val>
            <c:numRef>
              <c:f>Sheet1!$G$2:$G$4</c:f>
              <c:numCache>
                <c:formatCode>0%</c:formatCode>
                <c:ptCount val="3"/>
                <c:pt idx="0">
                  <c:v>0.02</c:v>
                </c:pt>
                <c:pt idx="1">
                  <c:v>0.01</c:v>
                </c:pt>
                <c:pt idx="2">
                  <c:v>0.01</c:v>
                </c:pt>
              </c:numCache>
            </c:numRef>
          </c:val>
          <c:smooth val="0"/>
          <c:extLst>
            <c:ext xmlns:c16="http://schemas.microsoft.com/office/drawing/2014/chart" uri="{C3380CC4-5D6E-409C-BE32-E72D297353CC}">
              <c16:uniqueId val="{00000015-27F1-4714-BF56-BF0AC45BF6C3}"/>
            </c:ext>
          </c:extLst>
        </c:ser>
        <c:dLbls>
          <c:dLblPos val="t"/>
          <c:showLegendKey val="0"/>
          <c:showVal val="1"/>
          <c:showCatName val="0"/>
          <c:showSerName val="0"/>
          <c:showPercent val="0"/>
          <c:showBubbleSize val="0"/>
        </c:dLbls>
        <c:smooth val="0"/>
        <c:axId val="1349848320"/>
        <c:axId val="1349857440"/>
      </c:lineChart>
      <c:catAx>
        <c:axId val="1349848320"/>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crossAx val="1349857440"/>
        <c:crosses val="autoZero"/>
        <c:auto val="1"/>
        <c:lblAlgn val="ctr"/>
        <c:lblOffset val="100"/>
        <c:noMultiLvlLbl val="0"/>
      </c:catAx>
      <c:valAx>
        <c:axId val="1349857440"/>
        <c:scaling>
          <c:orientation val="minMax"/>
        </c:scaling>
        <c:delete val="0"/>
        <c:axPos val="l"/>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crossAx val="1349848320"/>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userShapes r:id="rId4"/>
</c:chartSpace>
</file>

<file path=ppt/charts/chart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862" b="0" i="0" u="none" strike="noStrike" kern="1200" spc="0" baseline="0">
                <a:solidFill>
                  <a:schemeClr val="tx1">
                    <a:lumMod val="65000"/>
                    <a:lumOff val="35000"/>
                  </a:schemeClr>
                </a:solidFill>
                <a:latin typeface="+mn-lt"/>
                <a:ea typeface="+mn-ea"/>
                <a:cs typeface="+mn-cs"/>
              </a:defRPr>
            </a:pPr>
            <a:r>
              <a:rPr lang="en-AU"/>
              <a:t>National flock vs slaughter</a:t>
            </a:r>
          </a:p>
        </c:rich>
      </c:tx>
      <c:overlay val="0"/>
      <c:spPr>
        <a:noFill/>
        <a:ln>
          <a:noFill/>
        </a:ln>
        <a:effectLst/>
      </c:spPr>
      <c:txPr>
        <a:bodyPr rot="0" spcFirstLastPara="1" vertOverflow="ellipsis" vert="horz" wrap="square" anchor="ctr" anchorCtr="1"/>
        <a:lstStyle/>
        <a:p>
          <a:pPr>
            <a:defRPr sz="1862" b="0" i="0" u="none" strike="noStrike" kern="1200" spc="0" baseline="0">
              <a:solidFill>
                <a:schemeClr val="tx1">
                  <a:lumMod val="65000"/>
                  <a:lumOff val="35000"/>
                </a:schemeClr>
              </a:solidFill>
              <a:latin typeface="+mn-lt"/>
              <a:ea typeface="+mn-ea"/>
              <a:cs typeface="+mn-cs"/>
            </a:defRPr>
          </a:pPr>
          <a:endParaRPr lang="en-US"/>
        </a:p>
      </c:txPr>
    </c:title>
    <c:autoTitleDeleted val="0"/>
    <c:plotArea>
      <c:layout>
        <c:manualLayout>
          <c:layoutTarget val="inner"/>
          <c:xMode val="edge"/>
          <c:yMode val="edge"/>
          <c:x val="0.13882636936649723"/>
          <c:y val="0.12287418076738771"/>
          <c:w val="0.74754569668716297"/>
          <c:h val="0.67036149490604613"/>
        </c:manualLayout>
      </c:layout>
      <c:barChart>
        <c:barDir val="col"/>
        <c:grouping val="clustered"/>
        <c:varyColors val="0"/>
        <c:ser>
          <c:idx val="0"/>
          <c:order val="0"/>
          <c:tx>
            <c:strRef>
              <c:f>Sheet1!$B$1</c:f>
              <c:strCache>
                <c:ptCount val="1"/>
                <c:pt idx="0">
                  <c:v>Flock size</c:v>
                </c:pt>
              </c:strCache>
            </c:strRef>
          </c:tx>
          <c:spPr>
            <a:solidFill>
              <a:schemeClr val="accent1"/>
            </a:solidFill>
            <a:ln>
              <a:noFill/>
            </a:ln>
            <a:effectLst/>
          </c:spPr>
          <c:invertIfNegative val="0"/>
          <c:cat>
            <c:numRef>
              <c:f>Sheet1!$A$2:$A$56</c:f>
              <c:numCache>
                <c:formatCode>General</c:formatCode>
                <c:ptCount val="55"/>
                <c:pt idx="0">
                  <c:v>1970</c:v>
                </c:pt>
                <c:pt idx="1">
                  <c:v>1971</c:v>
                </c:pt>
                <c:pt idx="2">
                  <c:v>1972</c:v>
                </c:pt>
                <c:pt idx="3">
                  <c:v>1973</c:v>
                </c:pt>
                <c:pt idx="4">
                  <c:v>1974</c:v>
                </c:pt>
                <c:pt idx="5">
                  <c:v>1975</c:v>
                </c:pt>
                <c:pt idx="6">
                  <c:v>1976</c:v>
                </c:pt>
                <c:pt idx="7">
                  <c:v>1977</c:v>
                </c:pt>
                <c:pt idx="8">
                  <c:v>1978</c:v>
                </c:pt>
                <c:pt idx="9">
                  <c:v>1979</c:v>
                </c:pt>
                <c:pt idx="10">
                  <c:v>1980</c:v>
                </c:pt>
                <c:pt idx="11">
                  <c:v>1981</c:v>
                </c:pt>
                <c:pt idx="12">
                  <c:v>1982</c:v>
                </c:pt>
                <c:pt idx="13">
                  <c:v>1983</c:v>
                </c:pt>
                <c:pt idx="14">
                  <c:v>1984</c:v>
                </c:pt>
                <c:pt idx="15">
                  <c:v>1985</c:v>
                </c:pt>
                <c:pt idx="16">
                  <c:v>1986</c:v>
                </c:pt>
                <c:pt idx="17">
                  <c:v>1987</c:v>
                </c:pt>
                <c:pt idx="18">
                  <c:v>1988</c:v>
                </c:pt>
                <c:pt idx="19">
                  <c:v>1989</c:v>
                </c:pt>
                <c:pt idx="20">
                  <c:v>1990</c:v>
                </c:pt>
                <c:pt idx="21">
                  <c:v>1991</c:v>
                </c:pt>
                <c:pt idx="22">
                  <c:v>1992</c:v>
                </c:pt>
                <c:pt idx="23">
                  <c:v>1993</c:v>
                </c:pt>
                <c:pt idx="24">
                  <c:v>1994</c:v>
                </c:pt>
                <c:pt idx="25">
                  <c:v>1995</c:v>
                </c:pt>
                <c:pt idx="26">
                  <c:v>1996</c:v>
                </c:pt>
                <c:pt idx="27">
                  <c:v>1997</c:v>
                </c:pt>
                <c:pt idx="28">
                  <c:v>1998</c:v>
                </c:pt>
                <c:pt idx="29">
                  <c:v>1999</c:v>
                </c:pt>
                <c:pt idx="30">
                  <c:v>2000</c:v>
                </c:pt>
                <c:pt idx="31">
                  <c:v>2001</c:v>
                </c:pt>
                <c:pt idx="32">
                  <c:v>2002</c:v>
                </c:pt>
                <c:pt idx="33">
                  <c:v>2003</c:v>
                </c:pt>
                <c:pt idx="34">
                  <c:v>2004</c:v>
                </c:pt>
                <c:pt idx="35">
                  <c:v>2005</c:v>
                </c:pt>
                <c:pt idx="36">
                  <c:v>2006</c:v>
                </c:pt>
                <c:pt idx="37">
                  <c:v>2007</c:v>
                </c:pt>
                <c:pt idx="38">
                  <c:v>2008</c:v>
                </c:pt>
                <c:pt idx="39">
                  <c:v>2009</c:v>
                </c:pt>
                <c:pt idx="40">
                  <c:v>2010</c:v>
                </c:pt>
                <c:pt idx="41">
                  <c:v>2011</c:v>
                </c:pt>
                <c:pt idx="42">
                  <c:v>2012</c:v>
                </c:pt>
                <c:pt idx="43">
                  <c:v>2013</c:v>
                </c:pt>
                <c:pt idx="44">
                  <c:v>2014</c:v>
                </c:pt>
                <c:pt idx="45">
                  <c:v>2015</c:v>
                </c:pt>
                <c:pt idx="46">
                  <c:v>2016</c:v>
                </c:pt>
                <c:pt idx="47">
                  <c:v>2017</c:v>
                </c:pt>
                <c:pt idx="48">
                  <c:v>2018</c:v>
                </c:pt>
                <c:pt idx="49">
                  <c:v>2019</c:v>
                </c:pt>
                <c:pt idx="50">
                  <c:v>2020</c:v>
                </c:pt>
                <c:pt idx="51">
                  <c:v>2021</c:v>
                </c:pt>
                <c:pt idx="52">
                  <c:v>2022</c:v>
                </c:pt>
                <c:pt idx="53">
                  <c:v>2023</c:v>
                </c:pt>
                <c:pt idx="54">
                  <c:v>2024</c:v>
                </c:pt>
              </c:numCache>
            </c:numRef>
          </c:cat>
          <c:val>
            <c:numRef>
              <c:f>Sheet1!$B$2:$B$56</c:f>
              <c:numCache>
                <c:formatCode>_-* #,##0_-;\-* #,##0_-;_-* "-"??_-;_-@_-</c:formatCode>
                <c:ptCount val="55"/>
                <c:pt idx="0">
                  <c:v>179827500</c:v>
                </c:pt>
                <c:pt idx="1">
                  <c:v>177532500</c:v>
                </c:pt>
                <c:pt idx="2">
                  <c:v>162711900</c:v>
                </c:pt>
                <c:pt idx="3">
                  <c:v>139882800</c:v>
                </c:pt>
                <c:pt idx="4">
                  <c:v>145048700</c:v>
                </c:pt>
                <c:pt idx="5">
                  <c:v>151533600</c:v>
                </c:pt>
                <c:pt idx="6">
                  <c:v>148493200</c:v>
                </c:pt>
                <c:pt idx="7">
                  <c:v>135234400</c:v>
                </c:pt>
                <c:pt idx="8">
                  <c:v>131325100</c:v>
                </c:pt>
                <c:pt idx="9">
                  <c:v>134104400</c:v>
                </c:pt>
                <c:pt idx="10">
                  <c:v>135885400</c:v>
                </c:pt>
                <c:pt idx="11">
                  <c:v>134308100</c:v>
                </c:pt>
                <c:pt idx="12">
                  <c:v>137874700</c:v>
                </c:pt>
                <c:pt idx="13">
                  <c:v>130510000</c:v>
                </c:pt>
                <c:pt idx="14">
                  <c:v>135298300</c:v>
                </c:pt>
                <c:pt idx="15">
                  <c:v>145615900</c:v>
                </c:pt>
                <c:pt idx="16">
                  <c:v>150399800</c:v>
                </c:pt>
                <c:pt idx="17">
                  <c:v>149157100</c:v>
                </c:pt>
                <c:pt idx="18">
                  <c:v>152443200</c:v>
                </c:pt>
                <c:pt idx="19">
                  <c:v>161603400</c:v>
                </c:pt>
                <c:pt idx="20">
                  <c:v>170296600</c:v>
                </c:pt>
                <c:pt idx="21">
                  <c:v>163237600</c:v>
                </c:pt>
                <c:pt idx="22">
                  <c:v>148202900</c:v>
                </c:pt>
                <c:pt idx="23">
                  <c:v>138099000</c:v>
                </c:pt>
                <c:pt idx="24">
                  <c:v>132569200</c:v>
                </c:pt>
                <c:pt idx="25">
                  <c:v>120861700</c:v>
                </c:pt>
                <c:pt idx="26">
                  <c:v>121115900</c:v>
                </c:pt>
                <c:pt idx="27">
                  <c:v>120228100</c:v>
                </c:pt>
                <c:pt idx="28">
                  <c:v>117491500</c:v>
                </c:pt>
                <c:pt idx="29">
                  <c:v>115456100</c:v>
                </c:pt>
                <c:pt idx="30">
                  <c:v>118551700</c:v>
                </c:pt>
                <c:pt idx="31">
                  <c:v>110927700</c:v>
                </c:pt>
                <c:pt idx="32">
                  <c:v>106165700</c:v>
                </c:pt>
                <c:pt idx="33">
                  <c:v>99252400</c:v>
                </c:pt>
                <c:pt idx="34">
                  <c:v>101287400</c:v>
                </c:pt>
                <c:pt idx="35">
                  <c:v>101124900</c:v>
                </c:pt>
                <c:pt idx="36">
                  <c:v>91028400</c:v>
                </c:pt>
                <c:pt idx="37">
                  <c:v>85711200</c:v>
                </c:pt>
                <c:pt idx="38">
                  <c:v>76937600</c:v>
                </c:pt>
                <c:pt idx="39">
                  <c:v>72739700</c:v>
                </c:pt>
                <c:pt idx="40">
                  <c:v>68085500</c:v>
                </c:pt>
                <c:pt idx="41">
                  <c:v>73098800</c:v>
                </c:pt>
                <c:pt idx="42">
                  <c:v>74721551.019999996</c:v>
                </c:pt>
                <c:pt idx="43">
                  <c:v>75547846.459999993</c:v>
                </c:pt>
                <c:pt idx="44">
                  <c:v>72612253.569999993</c:v>
                </c:pt>
                <c:pt idx="45">
                  <c:v>70909812.319999993</c:v>
                </c:pt>
                <c:pt idx="46">
                  <c:v>67543091.819999993</c:v>
                </c:pt>
                <c:pt idx="47">
                  <c:v>72125333.890000001</c:v>
                </c:pt>
                <c:pt idx="48">
                  <c:v>70607316.329999998</c:v>
                </c:pt>
                <c:pt idx="49">
                  <c:v>65755407.979999997</c:v>
                </c:pt>
                <c:pt idx="50">
                  <c:v>63793704.212919995</c:v>
                </c:pt>
                <c:pt idx="51">
                  <c:v>70885000</c:v>
                </c:pt>
                <c:pt idx="52">
                  <c:v>76024000</c:v>
                </c:pt>
                <c:pt idx="53">
                  <c:v>78751000</c:v>
                </c:pt>
                <c:pt idx="54">
                  <c:v>79084000</c:v>
                </c:pt>
              </c:numCache>
            </c:numRef>
          </c:val>
          <c:extLst>
            <c:ext xmlns:c16="http://schemas.microsoft.com/office/drawing/2014/chart" uri="{C3380CC4-5D6E-409C-BE32-E72D297353CC}">
              <c16:uniqueId val="{00000000-5C56-4CF8-A044-9CF500D893ED}"/>
            </c:ext>
          </c:extLst>
        </c:ser>
        <c:dLbls>
          <c:showLegendKey val="0"/>
          <c:showVal val="0"/>
          <c:showCatName val="0"/>
          <c:showSerName val="0"/>
          <c:showPercent val="0"/>
          <c:showBubbleSize val="0"/>
        </c:dLbls>
        <c:gapWidth val="89"/>
        <c:axId val="101151055"/>
        <c:axId val="101157775"/>
      </c:barChart>
      <c:lineChart>
        <c:grouping val="standard"/>
        <c:varyColors val="0"/>
        <c:dLbls>
          <c:showLegendKey val="0"/>
          <c:showVal val="0"/>
          <c:showCatName val="0"/>
          <c:showSerName val="0"/>
          <c:showPercent val="0"/>
          <c:showBubbleSize val="0"/>
        </c:dLbls>
        <c:marker val="1"/>
        <c:smooth val="0"/>
        <c:axId val="101151055"/>
        <c:axId val="101157775"/>
        <c:extLst>
          <c:ext xmlns:c15="http://schemas.microsoft.com/office/drawing/2012/chart" uri="{02D57815-91ED-43cb-92C2-25804820EDAC}">
            <c15:filteredLineSeries>
              <c15:ser>
                <c:idx val="3"/>
                <c:order val="3"/>
                <c:tx>
                  <c:strRef>
                    <c:extLst>
                      <c:ext uri="{02D57815-91ED-43cb-92C2-25804820EDAC}">
                        <c15:formulaRef>
                          <c15:sqref>Sheet1!$E$1</c15:sqref>
                        </c15:formulaRef>
                      </c:ext>
                    </c:extLst>
                    <c:strCache>
                      <c:ptCount val="1"/>
                      <c:pt idx="0">
                        <c:v>Lamb turnoff to flock</c:v>
                      </c:pt>
                    </c:strCache>
                  </c:strRef>
                </c:tx>
                <c:spPr>
                  <a:ln w="28575" cap="rnd">
                    <a:solidFill>
                      <a:schemeClr val="accent4"/>
                    </a:solidFill>
                    <a:round/>
                  </a:ln>
                  <a:effectLst/>
                </c:spPr>
                <c:marker>
                  <c:symbol val="none"/>
                </c:marker>
                <c:cat>
                  <c:numRef>
                    <c:extLst>
                      <c:ext uri="{02D57815-91ED-43cb-92C2-25804820EDAC}">
                        <c15:formulaRef>
                          <c15:sqref>Sheet1!$A$2:$A$56</c15:sqref>
                        </c15:formulaRef>
                      </c:ext>
                    </c:extLst>
                    <c:numCache>
                      <c:formatCode>General</c:formatCode>
                      <c:ptCount val="55"/>
                      <c:pt idx="0">
                        <c:v>1970</c:v>
                      </c:pt>
                      <c:pt idx="1">
                        <c:v>1971</c:v>
                      </c:pt>
                      <c:pt idx="2">
                        <c:v>1972</c:v>
                      </c:pt>
                      <c:pt idx="3">
                        <c:v>1973</c:v>
                      </c:pt>
                      <c:pt idx="4">
                        <c:v>1974</c:v>
                      </c:pt>
                      <c:pt idx="5">
                        <c:v>1975</c:v>
                      </c:pt>
                      <c:pt idx="6">
                        <c:v>1976</c:v>
                      </c:pt>
                      <c:pt idx="7">
                        <c:v>1977</c:v>
                      </c:pt>
                      <c:pt idx="8">
                        <c:v>1978</c:v>
                      </c:pt>
                      <c:pt idx="9">
                        <c:v>1979</c:v>
                      </c:pt>
                      <c:pt idx="10">
                        <c:v>1980</c:v>
                      </c:pt>
                      <c:pt idx="11">
                        <c:v>1981</c:v>
                      </c:pt>
                      <c:pt idx="12">
                        <c:v>1982</c:v>
                      </c:pt>
                      <c:pt idx="13">
                        <c:v>1983</c:v>
                      </c:pt>
                      <c:pt idx="14">
                        <c:v>1984</c:v>
                      </c:pt>
                      <c:pt idx="15">
                        <c:v>1985</c:v>
                      </c:pt>
                      <c:pt idx="16">
                        <c:v>1986</c:v>
                      </c:pt>
                      <c:pt idx="17">
                        <c:v>1987</c:v>
                      </c:pt>
                      <c:pt idx="18">
                        <c:v>1988</c:v>
                      </c:pt>
                      <c:pt idx="19">
                        <c:v>1989</c:v>
                      </c:pt>
                      <c:pt idx="20">
                        <c:v>1990</c:v>
                      </c:pt>
                      <c:pt idx="21">
                        <c:v>1991</c:v>
                      </c:pt>
                      <c:pt idx="22">
                        <c:v>1992</c:v>
                      </c:pt>
                      <c:pt idx="23">
                        <c:v>1993</c:v>
                      </c:pt>
                      <c:pt idx="24">
                        <c:v>1994</c:v>
                      </c:pt>
                      <c:pt idx="25">
                        <c:v>1995</c:v>
                      </c:pt>
                      <c:pt idx="26">
                        <c:v>1996</c:v>
                      </c:pt>
                      <c:pt idx="27">
                        <c:v>1997</c:v>
                      </c:pt>
                      <c:pt idx="28">
                        <c:v>1998</c:v>
                      </c:pt>
                      <c:pt idx="29">
                        <c:v>1999</c:v>
                      </c:pt>
                      <c:pt idx="30">
                        <c:v>2000</c:v>
                      </c:pt>
                      <c:pt idx="31">
                        <c:v>2001</c:v>
                      </c:pt>
                      <c:pt idx="32">
                        <c:v>2002</c:v>
                      </c:pt>
                      <c:pt idx="33">
                        <c:v>2003</c:v>
                      </c:pt>
                      <c:pt idx="34">
                        <c:v>2004</c:v>
                      </c:pt>
                      <c:pt idx="35">
                        <c:v>2005</c:v>
                      </c:pt>
                      <c:pt idx="36">
                        <c:v>2006</c:v>
                      </c:pt>
                      <c:pt idx="37">
                        <c:v>2007</c:v>
                      </c:pt>
                      <c:pt idx="38">
                        <c:v>2008</c:v>
                      </c:pt>
                      <c:pt idx="39">
                        <c:v>2009</c:v>
                      </c:pt>
                      <c:pt idx="40">
                        <c:v>2010</c:v>
                      </c:pt>
                      <c:pt idx="41">
                        <c:v>2011</c:v>
                      </c:pt>
                      <c:pt idx="42">
                        <c:v>2012</c:v>
                      </c:pt>
                      <c:pt idx="43">
                        <c:v>2013</c:v>
                      </c:pt>
                      <c:pt idx="44">
                        <c:v>2014</c:v>
                      </c:pt>
                      <c:pt idx="45">
                        <c:v>2015</c:v>
                      </c:pt>
                      <c:pt idx="46">
                        <c:v>2016</c:v>
                      </c:pt>
                      <c:pt idx="47">
                        <c:v>2017</c:v>
                      </c:pt>
                      <c:pt idx="48">
                        <c:v>2018</c:v>
                      </c:pt>
                      <c:pt idx="49">
                        <c:v>2019</c:v>
                      </c:pt>
                      <c:pt idx="50">
                        <c:v>2020</c:v>
                      </c:pt>
                      <c:pt idx="51">
                        <c:v>2021</c:v>
                      </c:pt>
                      <c:pt idx="52">
                        <c:v>2022</c:v>
                      </c:pt>
                      <c:pt idx="53">
                        <c:v>2023</c:v>
                      </c:pt>
                      <c:pt idx="54">
                        <c:v>2024</c:v>
                      </c:pt>
                    </c:numCache>
                  </c:numRef>
                </c:cat>
                <c:val>
                  <c:numRef>
                    <c:extLst>
                      <c:ext uri="{02D57815-91ED-43cb-92C2-25804820EDAC}">
                        <c15:formulaRef>
                          <c15:sqref>Sheet1!$E$2:$E$56</c15:sqref>
                        </c15:formulaRef>
                      </c:ext>
                    </c:extLst>
                    <c:numCache>
                      <c:formatCode>0%</c:formatCode>
                      <c:ptCount val="55"/>
                      <c:pt idx="0">
                        <c:v>0.11422668946629409</c:v>
                      </c:pt>
                      <c:pt idx="1">
                        <c:v>0.11926942954106995</c:v>
                      </c:pt>
                      <c:pt idx="2">
                        <c:v>0.12890593742682618</c:v>
                      </c:pt>
                      <c:pt idx="3">
                        <c:v>0.11118863076804296</c:v>
                      </c:pt>
                      <c:pt idx="4">
                        <c:v>0.10269223371184988</c:v>
                      </c:pt>
                      <c:pt idx="5">
                        <c:v>0.10271104890268561</c:v>
                      </c:pt>
                      <c:pt idx="6">
                        <c:v>0.10923632866690192</c:v>
                      </c:pt>
                      <c:pt idx="7">
                        <c:v>0.11312077400424744</c:v>
                      </c:pt>
                      <c:pt idx="8">
                        <c:v>0.1179095542283996</c:v>
                      </c:pt>
                      <c:pt idx="9">
                        <c:v>0.11893365914914052</c:v>
                      </c:pt>
                      <c:pt idx="10">
                        <c:v>0.11580299281600526</c:v>
                      </c:pt>
                      <c:pt idx="11">
                        <c:v>0.12046306961382076</c:v>
                      </c:pt>
                      <c:pt idx="12">
                        <c:v>0.12422501735271228</c:v>
                      </c:pt>
                      <c:pt idx="13">
                        <c:v>0.12875712205961229</c:v>
                      </c:pt>
                      <c:pt idx="14">
                        <c:v>0.12226482520475128</c:v>
                      </c:pt>
                      <c:pt idx="15">
                        <c:v>0.12882458577669059</c:v>
                      </c:pt>
                      <c:pt idx="16">
                        <c:v>0.12204900538431566</c:v>
                      </c:pt>
                      <c:pt idx="17">
                        <c:v>0.11743371250848937</c:v>
                      </c:pt>
                      <c:pt idx="18">
                        <c:v>0.10938394103508717</c:v>
                      </c:pt>
                      <c:pt idx="19">
                        <c:v>0.1043520433357219</c:v>
                      </c:pt>
                      <c:pt idx="20">
                        <c:v>9.7178005902642806E-2</c:v>
                      </c:pt>
                      <c:pt idx="21">
                        <c:v>9.6898698584149734E-2</c:v>
                      </c:pt>
                      <c:pt idx="22">
                        <c:v>0.10522456038309641</c:v>
                      </c:pt>
                      <c:pt idx="23">
                        <c:v>0.10621523689527078</c:v>
                      </c:pt>
                      <c:pt idx="24">
                        <c:v>0.1185623432893915</c:v>
                      </c:pt>
                      <c:pt idx="25">
                        <c:v>0.12146217536241836</c:v>
                      </c:pt>
                      <c:pt idx="26">
                        <c:v>0.11615863813091427</c:v>
                      </c:pt>
                      <c:pt idx="27">
                        <c:v>0.12412796176600978</c:v>
                      </c:pt>
                      <c:pt idx="28">
                        <c:v>0.13383111118676672</c:v>
                      </c:pt>
                      <c:pt idx="29">
                        <c:v>0.14157435596733303</c:v>
                      </c:pt>
                      <c:pt idx="30">
                        <c:v>0.1561088031635143</c:v>
                      </c:pt>
                      <c:pt idx="31">
                        <c:v>0.16133513991545845</c:v>
                      </c:pt>
                      <c:pt idx="32">
                        <c:v>0.16093577304157558</c:v>
                      </c:pt>
                      <c:pt idx="33">
                        <c:v>0.16554120605647824</c:v>
                      </c:pt>
                      <c:pt idx="34">
                        <c:v>0.1646284730381074</c:v>
                      </c:pt>
                      <c:pt idx="35">
                        <c:v>0.1802507888759346</c:v>
                      </c:pt>
                      <c:pt idx="36">
                        <c:v>0.21403587232116569</c:v>
                      </c:pt>
                      <c:pt idx="37">
                        <c:v>0.24466942476595824</c:v>
                      </c:pt>
                      <c:pt idx="38">
                        <c:v>0.25955839537495323</c:v>
                      </c:pt>
                      <c:pt idx="39">
                        <c:v>0.28173335881231293</c:v>
                      </c:pt>
                      <c:pt idx="40">
                        <c:v>0.27331850393989909</c:v>
                      </c:pt>
                      <c:pt idx="41">
                        <c:v>0.24340904365051136</c:v>
                      </c:pt>
                      <c:pt idx="42">
                        <c:v>0.26778389536700492</c:v>
                      </c:pt>
                      <c:pt idx="43">
                        <c:v>0.28969711283018351</c:v>
                      </c:pt>
                      <c:pt idx="44">
                        <c:v>0.3064295777371781</c:v>
                      </c:pt>
                      <c:pt idx="45">
                        <c:v>0.32260776402517494</c:v>
                      </c:pt>
                      <c:pt idx="46">
                        <c:v>0.33987419559023679</c:v>
                      </c:pt>
                      <c:pt idx="47">
                        <c:v>0.31100489647937768</c:v>
                      </c:pt>
                      <c:pt idx="48">
                        <c:v>0.32184794977605685</c:v>
                      </c:pt>
                      <c:pt idx="49">
                        <c:v>0.32886102701358377</c:v>
                      </c:pt>
                      <c:pt idx="50">
                        <c:v>0.32011622858332311</c:v>
                      </c:pt>
                      <c:pt idx="51">
                        <c:v>0.29329900543133242</c:v>
                      </c:pt>
                      <c:pt idx="52">
                        <c:v>0.28273966115963378</c:v>
                      </c:pt>
                      <c:pt idx="53">
                        <c:v>0.31571154652004418</c:v>
                      </c:pt>
                      <c:pt idx="54">
                        <c:v>0.33352005462546153</c:v>
                      </c:pt>
                    </c:numCache>
                  </c:numRef>
                </c:val>
                <c:smooth val="0"/>
                <c:extLst>
                  <c:ext xmlns:c16="http://schemas.microsoft.com/office/drawing/2014/chart" uri="{C3380CC4-5D6E-409C-BE32-E72D297353CC}">
                    <c16:uniqueId val="{00000003-5C56-4CF8-A044-9CF500D893ED}"/>
                  </c:ext>
                </c:extLst>
              </c15:ser>
            </c15:filteredLineSeries>
            <c15:filteredLineSeries>
              <c15:ser>
                <c:idx val="4"/>
                <c:order val="4"/>
                <c:tx>
                  <c:strRef>
                    <c:extLst xmlns:c15="http://schemas.microsoft.com/office/drawing/2012/chart">
                      <c:ext xmlns:c15="http://schemas.microsoft.com/office/drawing/2012/chart" uri="{02D57815-91ED-43cb-92C2-25804820EDAC}">
                        <c15:formulaRef>
                          <c15:sqref>Sheet1!$F$1</c15:sqref>
                        </c15:formulaRef>
                      </c:ext>
                    </c:extLst>
                    <c:strCache>
                      <c:ptCount val="1"/>
                      <c:pt idx="0">
                        <c:v>Mutton turnoff to flock</c:v>
                      </c:pt>
                    </c:strCache>
                  </c:strRef>
                </c:tx>
                <c:spPr>
                  <a:ln w="28575" cap="rnd">
                    <a:solidFill>
                      <a:schemeClr val="accent5"/>
                    </a:solidFill>
                    <a:round/>
                  </a:ln>
                  <a:effectLst/>
                </c:spPr>
                <c:marker>
                  <c:symbol val="none"/>
                </c:marker>
                <c:cat>
                  <c:numRef>
                    <c:extLst xmlns:c15="http://schemas.microsoft.com/office/drawing/2012/chart">
                      <c:ext xmlns:c15="http://schemas.microsoft.com/office/drawing/2012/chart" uri="{02D57815-91ED-43cb-92C2-25804820EDAC}">
                        <c15:formulaRef>
                          <c15:sqref>Sheet1!$A$2:$A$56</c15:sqref>
                        </c15:formulaRef>
                      </c:ext>
                    </c:extLst>
                    <c:numCache>
                      <c:formatCode>General</c:formatCode>
                      <c:ptCount val="55"/>
                      <c:pt idx="0">
                        <c:v>1970</c:v>
                      </c:pt>
                      <c:pt idx="1">
                        <c:v>1971</c:v>
                      </c:pt>
                      <c:pt idx="2">
                        <c:v>1972</c:v>
                      </c:pt>
                      <c:pt idx="3">
                        <c:v>1973</c:v>
                      </c:pt>
                      <c:pt idx="4">
                        <c:v>1974</c:v>
                      </c:pt>
                      <c:pt idx="5">
                        <c:v>1975</c:v>
                      </c:pt>
                      <c:pt idx="6">
                        <c:v>1976</c:v>
                      </c:pt>
                      <c:pt idx="7">
                        <c:v>1977</c:v>
                      </c:pt>
                      <c:pt idx="8">
                        <c:v>1978</c:v>
                      </c:pt>
                      <c:pt idx="9">
                        <c:v>1979</c:v>
                      </c:pt>
                      <c:pt idx="10">
                        <c:v>1980</c:v>
                      </c:pt>
                      <c:pt idx="11">
                        <c:v>1981</c:v>
                      </c:pt>
                      <c:pt idx="12">
                        <c:v>1982</c:v>
                      </c:pt>
                      <c:pt idx="13">
                        <c:v>1983</c:v>
                      </c:pt>
                      <c:pt idx="14">
                        <c:v>1984</c:v>
                      </c:pt>
                      <c:pt idx="15">
                        <c:v>1985</c:v>
                      </c:pt>
                      <c:pt idx="16">
                        <c:v>1986</c:v>
                      </c:pt>
                      <c:pt idx="17">
                        <c:v>1987</c:v>
                      </c:pt>
                      <c:pt idx="18">
                        <c:v>1988</c:v>
                      </c:pt>
                      <c:pt idx="19">
                        <c:v>1989</c:v>
                      </c:pt>
                      <c:pt idx="20">
                        <c:v>1990</c:v>
                      </c:pt>
                      <c:pt idx="21">
                        <c:v>1991</c:v>
                      </c:pt>
                      <c:pt idx="22">
                        <c:v>1992</c:v>
                      </c:pt>
                      <c:pt idx="23">
                        <c:v>1993</c:v>
                      </c:pt>
                      <c:pt idx="24">
                        <c:v>1994</c:v>
                      </c:pt>
                      <c:pt idx="25">
                        <c:v>1995</c:v>
                      </c:pt>
                      <c:pt idx="26">
                        <c:v>1996</c:v>
                      </c:pt>
                      <c:pt idx="27">
                        <c:v>1997</c:v>
                      </c:pt>
                      <c:pt idx="28">
                        <c:v>1998</c:v>
                      </c:pt>
                      <c:pt idx="29">
                        <c:v>1999</c:v>
                      </c:pt>
                      <c:pt idx="30">
                        <c:v>2000</c:v>
                      </c:pt>
                      <c:pt idx="31">
                        <c:v>2001</c:v>
                      </c:pt>
                      <c:pt idx="32">
                        <c:v>2002</c:v>
                      </c:pt>
                      <c:pt idx="33">
                        <c:v>2003</c:v>
                      </c:pt>
                      <c:pt idx="34">
                        <c:v>2004</c:v>
                      </c:pt>
                      <c:pt idx="35">
                        <c:v>2005</c:v>
                      </c:pt>
                      <c:pt idx="36">
                        <c:v>2006</c:v>
                      </c:pt>
                      <c:pt idx="37">
                        <c:v>2007</c:v>
                      </c:pt>
                      <c:pt idx="38">
                        <c:v>2008</c:v>
                      </c:pt>
                      <c:pt idx="39">
                        <c:v>2009</c:v>
                      </c:pt>
                      <c:pt idx="40">
                        <c:v>2010</c:v>
                      </c:pt>
                      <c:pt idx="41">
                        <c:v>2011</c:v>
                      </c:pt>
                      <c:pt idx="42">
                        <c:v>2012</c:v>
                      </c:pt>
                      <c:pt idx="43">
                        <c:v>2013</c:v>
                      </c:pt>
                      <c:pt idx="44">
                        <c:v>2014</c:v>
                      </c:pt>
                      <c:pt idx="45">
                        <c:v>2015</c:v>
                      </c:pt>
                      <c:pt idx="46">
                        <c:v>2016</c:v>
                      </c:pt>
                      <c:pt idx="47">
                        <c:v>2017</c:v>
                      </c:pt>
                      <c:pt idx="48">
                        <c:v>2018</c:v>
                      </c:pt>
                      <c:pt idx="49">
                        <c:v>2019</c:v>
                      </c:pt>
                      <c:pt idx="50">
                        <c:v>2020</c:v>
                      </c:pt>
                      <c:pt idx="51">
                        <c:v>2021</c:v>
                      </c:pt>
                      <c:pt idx="52">
                        <c:v>2022</c:v>
                      </c:pt>
                      <c:pt idx="53">
                        <c:v>2023</c:v>
                      </c:pt>
                      <c:pt idx="54">
                        <c:v>2024</c:v>
                      </c:pt>
                    </c:numCache>
                  </c:numRef>
                </c:cat>
                <c:val>
                  <c:numRef>
                    <c:extLst xmlns:c15="http://schemas.microsoft.com/office/drawing/2012/chart">
                      <c:ext xmlns:c15="http://schemas.microsoft.com/office/drawing/2012/chart" uri="{02D57815-91ED-43cb-92C2-25804820EDAC}">
                        <c15:formulaRef>
                          <c15:sqref>Sheet1!$F$2:$F$56</c15:sqref>
                        </c15:formulaRef>
                      </c:ext>
                    </c:extLst>
                    <c:numCache>
                      <c:formatCode>0%</c:formatCode>
                      <c:ptCount val="55"/>
                      <c:pt idx="0">
                        <c:v>0.12106880204640558</c:v>
                      </c:pt>
                      <c:pt idx="1">
                        <c:v>0.16201371579851576</c:v>
                      </c:pt>
                      <c:pt idx="2">
                        <c:v>0.17489262309640535</c:v>
                      </c:pt>
                      <c:pt idx="3">
                        <c:v>0.12003279173708276</c:v>
                      </c:pt>
                      <c:pt idx="4">
                        <c:v>7.511699174139444E-2</c:v>
                      </c:pt>
                      <c:pt idx="5">
                        <c:v>9.8560477676238142E-2</c:v>
                      </c:pt>
                      <c:pt idx="6">
                        <c:v>0.11762909682059515</c:v>
                      </c:pt>
                      <c:pt idx="7">
                        <c:v>0.11267795028483876</c:v>
                      </c:pt>
                      <c:pt idx="8">
                        <c:v>9.197640055099901E-2</c:v>
                      </c:pt>
                      <c:pt idx="9">
                        <c:v>0.10103954829222606</c:v>
                      </c:pt>
                      <c:pt idx="10">
                        <c:v>0.1073683780597474</c:v>
                      </c:pt>
                      <c:pt idx="11">
                        <c:v>9.4751932310858392E-2</c:v>
                      </c:pt>
                      <c:pt idx="12">
                        <c:v>0.101661044412064</c:v>
                      </c:pt>
                      <c:pt idx="13">
                        <c:v>7.4471343192092559E-2</c:v>
                      </c:pt>
                      <c:pt idx="14">
                        <c:v>6.8782541983158696E-2</c:v>
                      </c:pt>
                      <c:pt idx="15">
                        <c:v>8.0636249200808433E-2</c:v>
                      </c:pt>
                      <c:pt idx="16">
                        <c:v>9.4566156337973856E-2</c:v>
                      </c:pt>
                      <c:pt idx="17">
                        <c:v>0.10267105622192976</c:v>
                      </c:pt>
                      <c:pt idx="18">
                        <c:v>8.6131628042444661E-2</c:v>
                      </c:pt>
                      <c:pt idx="19">
                        <c:v>8.4765240087770435E-2</c:v>
                      </c:pt>
                      <c:pt idx="20">
                        <c:v>0.10131671448519818</c:v>
                      </c:pt>
                      <c:pt idx="21">
                        <c:v>0.11486364661082986</c:v>
                      </c:pt>
                      <c:pt idx="22">
                        <c:v>0.12270870543019063</c:v>
                      </c:pt>
                      <c:pt idx="23">
                        <c:v>0.13068117075431393</c:v>
                      </c:pt>
                      <c:pt idx="24">
                        <c:v>0.13570854316085487</c:v>
                      </c:pt>
                      <c:pt idx="25">
                        <c:v>0.12599443827118104</c:v>
                      </c:pt>
                      <c:pt idx="26">
                        <c:v>0.11928104402477296</c:v>
                      </c:pt>
                      <c:pt idx="27">
                        <c:v>0.1293526305414458</c:v>
                      </c:pt>
                      <c:pt idx="28">
                        <c:v>0.13268201529472345</c:v>
                      </c:pt>
                      <c:pt idx="29">
                        <c:v>0.13387822730890789</c:v>
                      </c:pt>
                      <c:pt idx="30">
                        <c:v>0.13816009386622038</c:v>
                      </c:pt>
                      <c:pt idx="31">
                        <c:v>0.14233799132227568</c:v>
                      </c:pt>
                      <c:pt idx="32">
                        <c:v>0.14009313742574109</c:v>
                      </c:pt>
                      <c:pt idx="33">
                        <c:v>0.10601363795736929</c:v>
                      </c:pt>
                      <c:pt idx="34">
                        <c:v>0.11002934224790052</c:v>
                      </c:pt>
                      <c:pt idx="35">
                        <c:v>0.11506879116814948</c:v>
                      </c:pt>
                      <c:pt idx="36">
                        <c:v>0.14405886514538319</c:v>
                      </c:pt>
                      <c:pt idx="37">
                        <c:v>0.1360537246007523</c:v>
                      </c:pt>
                      <c:pt idx="38">
                        <c:v>0.14603132928503099</c:v>
                      </c:pt>
                      <c:pt idx="39">
                        <c:v>0.12937969224508761</c:v>
                      </c:pt>
                      <c:pt idx="40">
                        <c:v>9.0451902387439317E-2</c:v>
                      </c:pt>
                      <c:pt idx="41">
                        <c:v>6.7478809501660769E-2</c:v>
                      </c:pt>
                      <c:pt idx="42">
                        <c:v>8.1150804784244704E-2</c:v>
                      </c:pt>
                      <c:pt idx="43">
                        <c:v>0.1272654542851942</c:v>
                      </c:pt>
                      <c:pt idx="44">
                        <c:v>0.13889969260184196</c:v>
                      </c:pt>
                      <c:pt idx="45">
                        <c:v>0.11968384518776005</c:v>
                      </c:pt>
                      <c:pt idx="46">
                        <c:v>0.10312148603682325</c:v>
                      </c:pt>
                      <c:pt idx="47">
                        <c:v>0.10448535339182469</c:v>
                      </c:pt>
                      <c:pt idx="48">
                        <c:v>0.13484541680498113</c:v>
                      </c:pt>
                      <c:pt idx="49">
                        <c:v>0.14210530034034777</c:v>
                      </c:pt>
                      <c:pt idx="50">
                        <c:v>9.6286131614159873E-2</c:v>
                      </c:pt>
                      <c:pt idx="51">
                        <c:v>8.1879099950624257E-2</c:v>
                      </c:pt>
                      <c:pt idx="52">
                        <c:v>8.7344785857097762E-2</c:v>
                      </c:pt>
                      <c:pt idx="53">
                        <c:v>0.12466254396769565</c:v>
                      </c:pt>
                      <c:pt idx="54">
                        <c:v>0.1490099135096859</c:v>
                      </c:pt>
                    </c:numCache>
                  </c:numRef>
                </c:val>
                <c:smooth val="0"/>
                <c:extLst xmlns:c15="http://schemas.microsoft.com/office/drawing/2012/chart">
                  <c:ext xmlns:c16="http://schemas.microsoft.com/office/drawing/2014/chart" uri="{C3380CC4-5D6E-409C-BE32-E72D297353CC}">
                    <c16:uniqueId val="{00000004-5C56-4CF8-A044-9CF500D893ED}"/>
                  </c:ext>
                </c:extLst>
              </c15:ser>
            </c15:filteredLineSeries>
          </c:ext>
        </c:extLst>
      </c:lineChart>
      <c:lineChart>
        <c:grouping val="standard"/>
        <c:varyColors val="0"/>
        <c:ser>
          <c:idx val="1"/>
          <c:order val="1"/>
          <c:tx>
            <c:strRef>
              <c:f>Sheet1!$C$1</c:f>
              <c:strCache>
                <c:ptCount val="1"/>
                <c:pt idx="0">
                  <c:v>Lamb slaughter</c:v>
                </c:pt>
              </c:strCache>
            </c:strRef>
          </c:tx>
          <c:spPr>
            <a:ln w="28575" cap="rnd">
              <a:solidFill>
                <a:schemeClr val="accent2"/>
              </a:solidFill>
              <a:round/>
            </a:ln>
            <a:effectLst/>
          </c:spPr>
          <c:marker>
            <c:symbol val="none"/>
          </c:marker>
          <c:cat>
            <c:numRef>
              <c:f>Sheet1!$A$2:$A$56</c:f>
              <c:numCache>
                <c:formatCode>General</c:formatCode>
                <c:ptCount val="55"/>
                <c:pt idx="0">
                  <c:v>1970</c:v>
                </c:pt>
                <c:pt idx="1">
                  <c:v>1971</c:v>
                </c:pt>
                <c:pt idx="2">
                  <c:v>1972</c:v>
                </c:pt>
                <c:pt idx="3">
                  <c:v>1973</c:v>
                </c:pt>
                <c:pt idx="4">
                  <c:v>1974</c:v>
                </c:pt>
                <c:pt idx="5">
                  <c:v>1975</c:v>
                </c:pt>
                <c:pt idx="6">
                  <c:v>1976</c:v>
                </c:pt>
                <c:pt idx="7">
                  <c:v>1977</c:v>
                </c:pt>
                <c:pt idx="8">
                  <c:v>1978</c:v>
                </c:pt>
                <c:pt idx="9">
                  <c:v>1979</c:v>
                </c:pt>
                <c:pt idx="10">
                  <c:v>1980</c:v>
                </c:pt>
                <c:pt idx="11">
                  <c:v>1981</c:v>
                </c:pt>
                <c:pt idx="12">
                  <c:v>1982</c:v>
                </c:pt>
                <c:pt idx="13">
                  <c:v>1983</c:v>
                </c:pt>
                <c:pt idx="14">
                  <c:v>1984</c:v>
                </c:pt>
                <c:pt idx="15">
                  <c:v>1985</c:v>
                </c:pt>
                <c:pt idx="16">
                  <c:v>1986</c:v>
                </c:pt>
                <c:pt idx="17">
                  <c:v>1987</c:v>
                </c:pt>
                <c:pt idx="18">
                  <c:v>1988</c:v>
                </c:pt>
                <c:pt idx="19">
                  <c:v>1989</c:v>
                </c:pt>
                <c:pt idx="20">
                  <c:v>1990</c:v>
                </c:pt>
                <c:pt idx="21">
                  <c:v>1991</c:v>
                </c:pt>
                <c:pt idx="22">
                  <c:v>1992</c:v>
                </c:pt>
                <c:pt idx="23">
                  <c:v>1993</c:v>
                </c:pt>
                <c:pt idx="24">
                  <c:v>1994</c:v>
                </c:pt>
                <c:pt idx="25">
                  <c:v>1995</c:v>
                </c:pt>
                <c:pt idx="26">
                  <c:v>1996</c:v>
                </c:pt>
                <c:pt idx="27">
                  <c:v>1997</c:v>
                </c:pt>
                <c:pt idx="28">
                  <c:v>1998</c:v>
                </c:pt>
                <c:pt idx="29">
                  <c:v>1999</c:v>
                </c:pt>
                <c:pt idx="30">
                  <c:v>2000</c:v>
                </c:pt>
                <c:pt idx="31">
                  <c:v>2001</c:v>
                </c:pt>
                <c:pt idx="32">
                  <c:v>2002</c:v>
                </c:pt>
                <c:pt idx="33">
                  <c:v>2003</c:v>
                </c:pt>
                <c:pt idx="34">
                  <c:v>2004</c:v>
                </c:pt>
                <c:pt idx="35">
                  <c:v>2005</c:v>
                </c:pt>
                <c:pt idx="36">
                  <c:v>2006</c:v>
                </c:pt>
                <c:pt idx="37">
                  <c:v>2007</c:v>
                </c:pt>
                <c:pt idx="38">
                  <c:v>2008</c:v>
                </c:pt>
                <c:pt idx="39">
                  <c:v>2009</c:v>
                </c:pt>
                <c:pt idx="40">
                  <c:v>2010</c:v>
                </c:pt>
                <c:pt idx="41">
                  <c:v>2011</c:v>
                </c:pt>
                <c:pt idx="42">
                  <c:v>2012</c:v>
                </c:pt>
                <c:pt idx="43">
                  <c:v>2013</c:v>
                </c:pt>
                <c:pt idx="44">
                  <c:v>2014</c:v>
                </c:pt>
                <c:pt idx="45">
                  <c:v>2015</c:v>
                </c:pt>
                <c:pt idx="46">
                  <c:v>2016</c:v>
                </c:pt>
                <c:pt idx="47">
                  <c:v>2017</c:v>
                </c:pt>
                <c:pt idx="48">
                  <c:v>2018</c:v>
                </c:pt>
                <c:pt idx="49">
                  <c:v>2019</c:v>
                </c:pt>
                <c:pt idx="50">
                  <c:v>2020</c:v>
                </c:pt>
                <c:pt idx="51">
                  <c:v>2021</c:v>
                </c:pt>
                <c:pt idx="52">
                  <c:v>2022</c:v>
                </c:pt>
                <c:pt idx="53">
                  <c:v>2023</c:v>
                </c:pt>
                <c:pt idx="54">
                  <c:v>2024</c:v>
                </c:pt>
              </c:numCache>
            </c:numRef>
          </c:cat>
          <c:val>
            <c:numRef>
              <c:f>Sheet1!$C$2:$C$56</c:f>
              <c:numCache>
                <c:formatCode>_-* #,##0_-;\-* #,##0_-;_-* "-"??_-;_-@_-</c:formatCode>
                <c:ptCount val="55"/>
                <c:pt idx="0">
                  <c:v>20541100</c:v>
                </c:pt>
                <c:pt idx="1">
                  <c:v>21174200</c:v>
                </c:pt>
                <c:pt idx="2">
                  <c:v>20974530</c:v>
                </c:pt>
                <c:pt idx="3">
                  <c:v>15553377</c:v>
                </c:pt>
                <c:pt idx="4">
                  <c:v>14895375</c:v>
                </c:pt>
                <c:pt idx="5">
                  <c:v>15564175</c:v>
                </c:pt>
                <c:pt idx="6">
                  <c:v>16220852</c:v>
                </c:pt>
                <c:pt idx="7">
                  <c:v>15297820</c:v>
                </c:pt>
                <c:pt idx="8">
                  <c:v>15484484</c:v>
                </c:pt>
                <c:pt idx="9">
                  <c:v>15949527</c:v>
                </c:pt>
                <c:pt idx="10">
                  <c:v>15735936</c:v>
                </c:pt>
                <c:pt idx="11">
                  <c:v>16179166</c:v>
                </c:pt>
                <c:pt idx="12">
                  <c:v>17127487</c:v>
                </c:pt>
                <c:pt idx="13">
                  <c:v>16804092</c:v>
                </c:pt>
                <c:pt idx="14">
                  <c:v>16542223</c:v>
                </c:pt>
                <c:pt idx="15">
                  <c:v>18758908</c:v>
                </c:pt>
                <c:pt idx="16">
                  <c:v>18356146</c:v>
                </c:pt>
                <c:pt idx="17">
                  <c:v>17516072</c:v>
                </c:pt>
                <c:pt idx="18">
                  <c:v>16674838</c:v>
                </c:pt>
                <c:pt idx="19">
                  <c:v>16863645</c:v>
                </c:pt>
                <c:pt idx="20">
                  <c:v>16549084</c:v>
                </c:pt>
                <c:pt idx="21">
                  <c:v>15817511</c:v>
                </c:pt>
                <c:pt idx="22">
                  <c:v>15594585</c:v>
                </c:pt>
                <c:pt idx="23">
                  <c:v>14668218</c:v>
                </c:pt>
                <c:pt idx="24">
                  <c:v>15717715</c:v>
                </c:pt>
                <c:pt idx="25">
                  <c:v>14680125</c:v>
                </c:pt>
                <c:pt idx="26">
                  <c:v>14068658</c:v>
                </c:pt>
                <c:pt idx="27">
                  <c:v>14923669</c:v>
                </c:pt>
                <c:pt idx="28">
                  <c:v>15724018</c:v>
                </c:pt>
                <c:pt idx="29">
                  <c:v>16345623</c:v>
                </c:pt>
                <c:pt idx="30">
                  <c:v>18506964</c:v>
                </c:pt>
                <c:pt idx="31">
                  <c:v>17896536</c:v>
                </c:pt>
                <c:pt idx="32">
                  <c:v>17085859</c:v>
                </c:pt>
                <c:pt idx="33">
                  <c:v>16430362</c:v>
                </c:pt>
                <c:pt idx="34">
                  <c:v>16674790</c:v>
                </c:pt>
                <c:pt idx="35">
                  <c:v>18227843</c:v>
                </c:pt>
                <c:pt idx="36">
                  <c:v>19483343</c:v>
                </c:pt>
                <c:pt idx="37">
                  <c:v>20970910</c:v>
                </c:pt>
                <c:pt idx="38">
                  <c:v>19969800</c:v>
                </c:pt>
                <c:pt idx="39">
                  <c:v>20493200</c:v>
                </c:pt>
                <c:pt idx="40">
                  <c:v>18609027</c:v>
                </c:pt>
                <c:pt idx="41">
                  <c:v>17792909</c:v>
                </c:pt>
                <c:pt idx="42">
                  <c:v>20009228</c:v>
                </c:pt>
                <c:pt idx="43">
                  <c:v>21885993</c:v>
                </c:pt>
                <c:pt idx="44">
                  <c:v>22250542.199999999</c:v>
                </c:pt>
                <c:pt idx="45">
                  <c:v>22876056</c:v>
                </c:pt>
                <c:pt idx="46">
                  <c:v>22956154</c:v>
                </c:pt>
                <c:pt idx="47">
                  <c:v>22431332</c:v>
                </c:pt>
                <c:pt idx="48">
                  <c:v>22724820</c:v>
                </c:pt>
                <c:pt idx="49">
                  <c:v>21624391</c:v>
                </c:pt>
                <c:pt idx="50">
                  <c:v>20421400</c:v>
                </c:pt>
                <c:pt idx="51">
                  <c:v>20790500</c:v>
                </c:pt>
                <c:pt idx="52">
                  <c:v>21495000</c:v>
                </c:pt>
                <c:pt idx="53">
                  <c:v>24862600</c:v>
                </c:pt>
                <c:pt idx="54">
                  <c:v>26376100</c:v>
                </c:pt>
              </c:numCache>
            </c:numRef>
          </c:val>
          <c:smooth val="0"/>
          <c:extLst>
            <c:ext xmlns:c16="http://schemas.microsoft.com/office/drawing/2014/chart" uri="{C3380CC4-5D6E-409C-BE32-E72D297353CC}">
              <c16:uniqueId val="{00000001-5C56-4CF8-A044-9CF500D893ED}"/>
            </c:ext>
          </c:extLst>
        </c:ser>
        <c:ser>
          <c:idx val="2"/>
          <c:order val="2"/>
          <c:tx>
            <c:strRef>
              <c:f>Sheet1!$D$1</c:f>
              <c:strCache>
                <c:ptCount val="1"/>
                <c:pt idx="0">
                  <c:v>Mutton Slaughter</c:v>
                </c:pt>
              </c:strCache>
            </c:strRef>
          </c:tx>
          <c:spPr>
            <a:ln w="28575" cap="rnd">
              <a:solidFill>
                <a:schemeClr val="tx1"/>
              </a:solidFill>
              <a:round/>
            </a:ln>
            <a:effectLst/>
          </c:spPr>
          <c:marker>
            <c:symbol val="none"/>
          </c:marker>
          <c:cat>
            <c:numRef>
              <c:f>Sheet1!$A$2:$A$56</c:f>
              <c:numCache>
                <c:formatCode>General</c:formatCode>
                <c:ptCount val="55"/>
                <c:pt idx="0">
                  <c:v>1970</c:v>
                </c:pt>
                <c:pt idx="1">
                  <c:v>1971</c:v>
                </c:pt>
                <c:pt idx="2">
                  <c:v>1972</c:v>
                </c:pt>
                <c:pt idx="3">
                  <c:v>1973</c:v>
                </c:pt>
                <c:pt idx="4">
                  <c:v>1974</c:v>
                </c:pt>
                <c:pt idx="5">
                  <c:v>1975</c:v>
                </c:pt>
                <c:pt idx="6">
                  <c:v>1976</c:v>
                </c:pt>
                <c:pt idx="7">
                  <c:v>1977</c:v>
                </c:pt>
                <c:pt idx="8">
                  <c:v>1978</c:v>
                </c:pt>
                <c:pt idx="9">
                  <c:v>1979</c:v>
                </c:pt>
                <c:pt idx="10">
                  <c:v>1980</c:v>
                </c:pt>
                <c:pt idx="11">
                  <c:v>1981</c:v>
                </c:pt>
                <c:pt idx="12">
                  <c:v>1982</c:v>
                </c:pt>
                <c:pt idx="13">
                  <c:v>1983</c:v>
                </c:pt>
                <c:pt idx="14">
                  <c:v>1984</c:v>
                </c:pt>
                <c:pt idx="15">
                  <c:v>1985</c:v>
                </c:pt>
                <c:pt idx="16">
                  <c:v>1986</c:v>
                </c:pt>
                <c:pt idx="17">
                  <c:v>1987</c:v>
                </c:pt>
                <c:pt idx="18">
                  <c:v>1988</c:v>
                </c:pt>
                <c:pt idx="19">
                  <c:v>1989</c:v>
                </c:pt>
                <c:pt idx="20">
                  <c:v>1990</c:v>
                </c:pt>
                <c:pt idx="21">
                  <c:v>1991</c:v>
                </c:pt>
                <c:pt idx="22">
                  <c:v>1992</c:v>
                </c:pt>
                <c:pt idx="23">
                  <c:v>1993</c:v>
                </c:pt>
                <c:pt idx="24">
                  <c:v>1994</c:v>
                </c:pt>
                <c:pt idx="25">
                  <c:v>1995</c:v>
                </c:pt>
                <c:pt idx="26">
                  <c:v>1996</c:v>
                </c:pt>
                <c:pt idx="27">
                  <c:v>1997</c:v>
                </c:pt>
                <c:pt idx="28">
                  <c:v>1998</c:v>
                </c:pt>
                <c:pt idx="29">
                  <c:v>1999</c:v>
                </c:pt>
                <c:pt idx="30">
                  <c:v>2000</c:v>
                </c:pt>
                <c:pt idx="31">
                  <c:v>2001</c:v>
                </c:pt>
                <c:pt idx="32">
                  <c:v>2002</c:v>
                </c:pt>
                <c:pt idx="33">
                  <c:v>2003</c:v>
                </c:pt>
                <c:pt idx="34">
                  <c:v>2004</c:v>
                </c:pt>
                <c:pt idx="35">
                  <c:v>2005</c:v>
                </c:pt>
                <c:pt idx="36">
                  <c:v>2006</c:v>
                </c:pt>
                <c:pt idx="37">
                  <c:v>2007</c:v>
                </c:pt>
                <c:pt idx="38">
                  <c:v>2008</c:v>
                </c:pt>
                <c:pt idx="39">
                  <c:v>2009</c:v>
                </c:pt>
                <c:pt idx="40">
                  <c:v>2010</c:v>
                </c:pt>
                <c:pt idx="41">
                  <c:v>2011</c:v>
                </c:pt>
                <c:pt idx="42">
                  <c:v>2012</c:v>
                </c:pt>
                <c:pt idx="43">
                  <c:v>2013</c:v>
                </c:pt>
                <c:pt idx="44">
                  <c:v>2014</c:v>
                </c:pt>
                <c:pt idx="45">
                  <c:v>2015</c:v>
                </c:pt>
                <c:pt idx="46">
                  <c:v>2016</c:v>
                </c:pt>
                <c:pt idx="47">
                  <c:v>2017</c:v>
                </c:pt>
                <c:pt idx="48">
                  <c:v>2018</c:v>
                </c:pt>
                <c:pt idx="49">
                  <c:v>2019</c:v>
                </c:pt>
                <c:pt idx="50">
                  <c:v>2020</c:v>
                </c:pt>
                <c:pt idx="51">
                  <c:v>2021</c:v>
                </c:pt>
                <c:pt idx="52">
                  <c:v>2022</c:v>
                </c:pt>
                <c:pt idx="53">
                  <c:v>2023</c:v>
                </c:pt>
                <c:pt idx="54">
                  <c:v>2024</c:v>
                </c:pt>
              </c:numCache>
            </c:numRef>
          </c:cat>
          <c:val>
            <c:numRef>
              <c:f>Sheet1!$D$2:$D$56</c:f>
              <c:numCache>
                <c:formatCode>_-* #,##0_-;\-* #,##0_-;_-* "-"??_-;_-@_-</c:formatCode>
                <c:ptCount val="55"/>
                <c:pt idx="0">
                  <c:v>21771500</c:v>
                </c:pt>
                <c:pt idx="1">
                  <c:v>28762700</c:v>
                </c:pt>
                <c:pt idx="2">
                  <c:v>28457111</c:v>
                </c:pt>
                <c:pt idx="3">
                  <c:v>16790523</c:v>
                </c:pt>
                <c:pt idx="4">
                  <c:v>10895622</c:v>
                </c:pt>
                <c:pt idx="5">
                  <c:v>14935224</c:v>
                </c:pt>
                <c:pt idx="6">
                  <c:v>17467121</c:v>
                </c:pt>
                <c:pt idx="7">
                  <c:v>15237935</c:v>
                </c:pt>
                <c:pt idx="8">
                  <c:v>12078810</c:v>
                </c:pt>
                <c:pt idx="9">
                  <c:v>13549848</c:v>
                </c:pt>
                <c:pt idx="10">
                  <c:v>14589795</c:v>
                </c:pt>
                <c:pt idx="11">
                  <c:v>12725952</c:v>
                </c:pt>
                <c:pt idx="12">
                  <c:v>14016486</c:v>
                </c:pt>
                <c:pt idx="13">
                  <c:v>9719255</c:v>
                </c:pt>
                <c:pt idx="14">
                  <c:v>9306161</c:v>
                </c:pt>
                <c:pt idx="15">
                  <c:v>11741920</c:v>
                </c:pt>
                <c:pt idx="16">
                  <c:v>14222731</c:v>
                </c:pt>
                <c:pt idx="17">
                  <c:v>15314117</c:v>
                </c:pt>
                <c:pt idx="18">
                  <c:v>13130181</c:v>
                </c:pt>
                <c:pt idx="19">
                  <c:v>13698351</c:v>
                </c:pt>
                <c:pt idx="20">
                  <c:v>17253892</c:v>
                </c:pt>
                <c:pt idx="21">
                  <c:v>18750066</c:v>
                </c:pt>
                <c:pt idx="22">
                  <c:v>18185786</c:v>
                </c:pt>
                <c:pt idx="23">
                  <c:v>18046939</c:v>
                </c:pt>
                <c:pt idx="24">
                  <c:v>17990773</c:v>
                </c:pt>
                <c:pt idx="25">
                  <c:v>15227902</c:v>
                </c:pt>
                <c:pt idx="26">
                  <c:v>14446831</c:v>
                </c:pt>
                <c:pt idx="27">
                  <c:v>15551821</c:v>
                </c:pt>
                <c:pt idx="28">
                  <c:v>15589009</c:v>
                </c:pt>
                <c:pt idx="29">
                  <c:v>15457058</c:v>
                </c:pt>
                <c:pt idx="30">
                  <c:v>16379114</c:v>
                </c:pt>
                <c:pt idx="31">
                  <c:v>15789226</c:v>
                </c:pt>
                <c:pt idx="32">
                  <c:v>14873086</c:v>
                </c:pt>
                <c:pt idx="33">
                  <c:v>10522108</c:v>
                </c:pt>
                <c:pt idx="34">
                  <c:v>11144586</c:v>
                </c:pt>
                <c:pt idx="35">
                  <c:v>11636320</c:v>
                </c:pt>
                <c:pt idx="36">
                  <c:v>13113448</c:v>
                </c:pt>
                <c:pt idx="37">
                  <c:v>11661328</c:v>
                </c:pt>
                <c:pt idx="38">
                  <c:v>11235300</c:v>
                </c:pt>
                <c:pt idx="39">
                  <c:v>9411040</c:v>
                </c:pt>
                <c:pt idx="40">
                  <c:v>6158463</c:v>
                </c:pt>
                <c:pt idx="41">
                  <c:v>4932620</c:v>
                </c:pt>
                <c:pt idx="42">
                  <c:v>6063714</c:v>
                </c:pt>
                <c:pt idx="43">
                  <c:v>9614631</c:v>
                </c:pt>
                <c:pt idx="44">
                  <c:v>10085819.699999999</c:v>
                </c:pt>
                <c:pt idx="45">
                  <c:v>8486759</c:v>
                </c:pt>
                <c:pt idx="46">
                  <c:v>6965144</c:v>
                </c:pt>
                <c:pt idx="47">
                  <c:v>7536041</c:v>
                </c:pt>
                <c:pt idx="48">
                  <c:v>9521073</c:v>
                </c:pt>
                <c:pt idx="49">
                  <c:v>9344192</c:v>
                </c:pt>
                <c:pt idx="50">
                  <c:v>6142449</c:v>
                </c:pt>
                <c:pt idx="51">
                  <c:v>5804000</c:v>
                </c:pt>
                <c:pt idx="52">
                  <c:v>6640300</c:v>
                </c:pt>
                <c:pt idx="53">
                  <c:v>9817300</c:v>
                </c:pt>
                <c:pt idx="54">
                  <c:v>11784300</c:v>
                </c:pt>
              </c:numCache>
            </c:numRef>
          </c:val>
          <c:smooth val="0"/>
          <c:extLst>
            <c:ext xmlns:c16="http://schemas.microsoft.com/office/drawing/2014/chart" uri="{C3380CC4-5D6E-409C-BE32-E72D297353CC}">
              <c16:uniqueId val="{00000002-5C56-4CF8-A044-9CF500D893ED}"/>
            </c:ext>
          </c:extLst>
        </c:ser>
        <c:dLbls>
          <c:showLegendKey val="0"/>
          <c:showVal val="0"/>
          <c:showCatName val="0"/>
          <c:showSerName val="0"/>
          <c:showPercent val="0"/>
          <c:showBubbleSize val="0"/>
        </c:dLbls>
        <c:marker val="1"/>
        <c:smooth val="0"/>
        <c:axId val="249451327"/>
        <c:axId val="249450847"/>
      </c:lineChart>
      <c:catAx>
        <c:axId val="101151055"/>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crossAx val="101157775"/>
        <c:crosses val="autoZero"/>
        <c:auto val="1"/>
        <c:lblAlgn val="ctr"/>
        <c:lblOffset val="100"/>
        <c:noMultiLvlLbl val="0"/>
      </c:catAx>
      <c:valAx>
        <c:axId val="101157775"/>
        <c:scaling>
          <c:orientation val="minMax"/>
        </c:scaling>
        <c:delete val="0"/>
        <c:axPos val="l"/>
        <c:majorGridlines>
          <c:spPr>
            <a:ln w="9525" cap="flat" cmpd="sng" algn="ctr">
              <a:solidFill>
                <a:schemeClr val="tx1">
                  <a:lumMod val="15000"/>
                  <a:lumOff val="85000"/>
                </a:schemeClr>
              </a:solidFill>
              <a:round/>
            </a:ln>
            <a:effectLst/>
          </c:spPr>
        </c:majorGridlines>
        <c:title>
          <c:tx>
            <c:rich>
              <a:bodyPr rot="-5400000" spcFirstLastPara="1" vertOverflow="ellipsis" vert="horz" wrap="square" anchor="ctr" anchorCtr="1"/>
              <a:lstStyle/>
              <a:p>
                <a:pPr>
                  <a:defRPr sz="1330" b="0" i="0" u="none" strike="noStrike" kern="1200" baseline="0">
                    <a:solidFill>
                      <a:schemeClr val="tx1">
                        <a:lumMod val="65000"/>
                        <a:lumOff val="35000"/>
                      </a:schemeClr>
                    </a:solidFill>
                    <a:latin typeface="+mn-lt"/>
                    <a:ea typeface="+mn-ea"/>
                    <a:cs typeface="+mn-cs"/>
                  </a:defRPr>
                </a:pPr>
                <a:r>
                  <a:rPr lang="en-AU"/>
                  <a:t>Million Head</a:t>
                </a:r>
              </a:p>
            </c:rich>
          </c:tx>
          <c:overlay val="0"/>
          <c:spPr>
            <a:noFill/>
            <a:ln>
              <a:noFill/>
            </a:ln>
            <a:effectLst/>
          </c:spPr>
          <c:txPr>
            <a:bodyPr rot="-5400000" spcFirstLastPara="1" vertOverflow="ellipsis" vert="horz" wrap="square" anchor="ctr" anchorCtr="1"/>
            <a:lstStyle/>
            <a:p>
              <a:pPr>
                <a:defRPr sz="1330" b="0" i="0" u="none" strike="noStrike" kern="1200" baseline="0">
                  <a:solidFill>
                    <a:schemeClr val="tx1">
                      <a:lumMod val="65000"/>
                      <a:lumOff val="35000"/>
                    </a:schemeClr>
                  </a:solidFill>
                  <a:latin typeface="+mn-lt"/>
                  <a:ea typeface="+mn-ea"/>
                  <a:cs typeface="+mn-cs"/>
                </a:defRPr>
              </a:pPr>
              <a:endParaRPr lang="en-US"/>
            </a:p>
          </c:txPr>
        </c:title>
        <c:numFmt formatCode="_-* #,##0_-;\-* #,##0_-;_-* &quot;-&quot;??_-;_-@_-"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crossAx val="101151055"/>
        <c:crosses val="autoZero"/>
        <c:crossBetween val="between"/>
        <c:dispUnits>
          <c:builtInUnit val="millions"/>
        </c:dispUnits>
      </c:valAx>
      <c:valAx>
        <c:axId val="249450847"/>
        <c:scaling>
          <c:orientation val="minMax"/>
          <c:max val="30000000"/>
        </c:scaling>
        <c:delete val="0"/>
        <c:axPos val="r"/>
        <c:title>
          <c:tx>
            <c:rich>
              <a:bodyPr rot="-5400000" spcFirstLastPara="1" vertOverflow="ellipsis" vert="horz" wrap="square" anchor="ctr" anchorCtr="1"/>
              <a:lstStyle/>
              <a:p>
                <a:pPr>
                  <a:defRPr sz="1330" b="0" i="0" u="none" strike="noStrike" kern="1200" baseline="0">
                    <a:solidFill>
                      <a:schemeClr val="tx1">
                        <a:lumMod val="65000"/>
                        <a:lumOff val="35000"/>
                      </a:schemeClr>
                    </a:solidFill>
                    <a:latin typeface="+mn-lt"/>
                    <a:ea typeface="+mn-ea"/>
                    <a:cs typeface="+mn-cs"/>
                  </a:defRPr>
                </a:pPr>
                <a:r>
                  <a:rPr lang="en-AU"/>
                  <a:t>Million Head</a:t>
                </a:r>
              </a:p>
            </c:rich>
          </c:tx>
          <c:overlay val="0"/>
          <c:spPr>
            <a:noFill/>
            <a:ln>
              <a:noFill/>
            </a:ln>
            <a:effectLst/>
          </c:spPr>
          <c:txPr>
            <a:bodyPr rot="-5400000" spcFirstLastPara="1" vertOverflow="ellipsis" vert="horz" wrap="square" anchor="ctr" anchorCtr="1"/>
            <a:lstStyle/>
            <a:p>
              <a:pPr>
                <a:defRPr sz="1330" b="0" i="0" u="none" strike="noStrike" kern="1200" baseline="0">
                  <a:solidFill>
                    <a:schemeClr val="tx1">
                      <a:lumMod val="65000"/>
                      <a:lumOff val="35000"/>
                    </a:schemeClr>
                  </a:solidFill>
                  <a:latin typeface="+mn-lt"/>
                  <a:ea typeface="+mn-ea"/>
                  <a:cs typeface="+mn-cs"/>
                </a:defRPr>
              </a:pPr>
              <a:endParaRPr lang="en-US"/>
            </a:p>
          </c:txPr>
        </c:title>
        <c:numFmt formatCode="_-* #,##0_-;\-* #,##0_-;_-* &quot;-&quot;??_-;_-@_-" sourceLinked="1"/>
        <c:majorTickMark val="out"/>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crossAx val="249451327"/>
        <c:crosses val="max"/>
        <c:crossBetween val="between"/>
        <c:dispUnits>
          <c:builtInUnit val="millions"/>
        </c:dispUnits>
      </c:valAx>
      <c:catAx>
        <c:axId val="249451327"/>
        <c:scaling>
          <c:orientation val="minMax"/>
        </c:scaling>
        <c:delete val="1"/>
        <c:axPos val="b"/>
        <c:numFmt formatCode="General" sourceLinked="1"/>
        <c:majorTickMark val="out"/>
        <c:minorTickMark val="none"/>
        <c:tickLblPos val="nextTo"/>
        <c:crossAx val="249450847"/>
        <c:crosses val="autoZero"/>
        <c:auto val="1"/>
        <c:lblAlgn val="ctr"/>
        <c:lblOffset val="100"/>
        <c:noMultiLvlLbl val="0"/>
      </c:catAx>
      <c:spPr>
        <a:noFill/>
        <a:ln>
          <a:noFill/>
        </a:ln>
        <a:effectLst/>
      </c:spPr>
    </c:plotArea>
    <c:legend>
      <c:legendPos val="b"/>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hart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862" b="0" i="0" u="none" strike="noStrike" kern="1200" spc="0" baseline="0">
                <a:solidFill>
                  <a:schemeClr val="tx1">
                    <a:lumMod val="65000"/>
                    <a:lumOff val="35000"/>
                  </a:schemeClr>
                </a:solidFill>
                <a:latin typeface="+mn-lt"/>
                <a:ea typeface="+mn-ea"/>
                <a:cs typeface="+mn-cs"/>
              </a:defRPr>
            </a:pPr>
            <a:r>
              <a:rPr lang="en-AU"/>
              <a:t>National flock vs slaughter %</a:t>
            </a:r>
          </a:p>
        </c:rich>
      </c:tx>
      <c:overlay val="0"/>
      <c:spPr>
        <a:noFill/>
        <a:ln>
          <a:noFill/>
        </a:ln>
        <a:effectLst/>
      </c:spPr>
      <c:txPr>
        <a:bodyPr rot="0" spcFirstLastPara="1" vertOverflow="ellipsis" vert="horz" wrap="square" anchor="ctr" anchorCtr="1"/>
        <a:lstStyle/>
        <a:p>
          <a:pPr>
            <a:defRPr sz="1862" b="0" i="0" u="none" strike="noStrike" kern="1200" spc="0" baseline="0">
              <a:solidFill>
                <a:schemeClr val="tx1">
                  <a:lumMod val="65000"/>
                  <a:lumOff val="35000"/>
                </a:schemeClr>
              </a:solidFill>
              <a:latin typeface="+mn-lt"/>
              <a:ea typeface="+mn-ea"/>
              <a:cs typeface="+mn-cs"/>
            </a:defRPr>
          </a:pPr>
          <a:endParaRPr lang="en-US"/>
        </a:p>
      </c:txPr>
    </c:title>
    <c:autoTitleDeleted val="0"/>
    <c:plotArea>
      <c:layout>
        <c:manualLayout>
          <c:layoutTarget val="inner"/>
          <c:xMode val="edge"/>
          <c:yMode val="edge"/>
          <c:x val="8.9309377564917802E-2"/>
          <c:y val="0.12287418076738771"/>
          <c:w val="0.83985767243012144"/>
          <c:h val="0.66777247175263621"/>
        </c:manualLayout>
      </c:layout>
      <c:barChart>
        <c:barDir val="col"/>
        <c:grouping val="clustered"/>
        <c:varyColors val="0"/>
        <c:ser>
          <c:idx val="0"/>
          <c:order val="0"/>
          <c:tx>
            <c:strRef>
              <c:f>Sheet1!$B$1</c:f>
              <c:strCache>
                <c:ptCount val="1"/>
                <c:pt idx="0">
                  <c:v>Flock size</c:v>
                </c:pt>
              </c:strCache>
            </c:strRef>
          </c:tx>
          <c:spPr>
            <a:solidFill>
              <a:schemeClr val="accent1"/>
            </a:solidFill>
            <a:ln>
              <a:noFill/>
            </a:ln>
            <a:effectLst/>
          </c:spPr>
          <c:invertIfNegative val="0"/>
          <c:cat>
            <c:numRef>
              <c:f>Sheet1!$A$2:$A$56</c:f>
              <c:numCache>
                <c:formatCode>General</c:formatCode>
                <c:ptCount val="55"/>
                <c:pt idx="0">
                  <c:v>1970</c:v>
                </c:pt>
                <c:pt idx="1">
                  <c:v>1971</c:v>
                </c:pt>
                <c:pt idx="2">
                  <c:v>1972</c:v>
                </c:pt>
                <c:pt idx="3">
                  <c:v>1973</c:v>
                </c:pt>
                <c:pt idx="4">
                  <c:v>1974</c:v>
                </c:pt>
                <c:pt idx="5">
                  <c:v>1975</c:v>
                </c:pt>
                <c:pt idx="6">
                  <c:v>1976</c:v>
                </c:pt>
                <c:pt idx="7">
                  <c:v>1977</c:v>
                </c:pt>
                <c:pt idx="8">
                  <c:v>1978</c:v>
                </c:pt>
                <c:pt idx="9">
                  <c:v>1979</c:v>
                </c:pt>
                <c:pt idx="10">
                  <c:v>1980</c:v>
                </c:pt>
                <c:pt idx="11">
                  <c:v>1981</c:v>
                </c:pt>
                <c:pt idx="12">
                  <c:v>1982</c:v>
                </c:pt>
                <c:pt idx="13">
                  <c:v>1983</c:v>
                </c:pt>
                <c:pt idx="14">
                  <c:v>1984</c:v>
                </c:pt>
                <c:pt idx="15">
                  <c:v>1985</c:v>
                </c:pt>
                <c:pt idx="16">
                  <c:v>1986</c:v>
                </c:pt>
                <c:pt idx="17">
                  <c:v>1987</c:v>
                </c:pt>
                <c:pt idx="18">
                  <c:v>1988</c:v>
                </c:pt>
                <c:pt idx="19">
                  <c:v>1989</c:v>
                </c:pt>
                <c:pt idx="20">
                  <c:v>1990</c:v>
                </c:pt>
                <c:pt idx="21">
                  <c:v>1991</c:v>
                </c:pt>
                <c:pt idx="22">
                  <c:v>1992</c:v>
                </c:pt>
                <c:pt idx="23">
                  <c:v>1993</c:v>
                </c:pt>
                <c:pt idx="24">
                  <c:v>1994</c:v>
                </c:pt>
                <c:pt idx="25">
                  <c:v>1995</c:v>
                </c:pt>
                <c:pt idx="26">
                  <c:v>1996</c:v>
                </c:pt>
                <c:pt idx="27">
                  <c:v>1997</c:v>
                </c:pt>
                <c:pt idx="28">
                  <c:v>1998</c:v>
                </c:pt>
                <c:pt idx="29">
                  <c:v>1999</c:v>
                </c:pt>
                <c:pt idx="30">
                  <c:v>2000</c:v>
                </c:pt>
                <c:pt idx="31">
                  <c:v>2001</c:v>
                </c:pt>
                <c:pt idx="32">
                  <c:v>2002</c:v>
                </c:pt>
                <c:pt idx="33">
                  <c:v>2003</c:v>
                </c:pt>
                <c:pt idx="34">
                  <c:v>2004</c:v>
                </c:pt>
                <c:pt idx="35">
                  <c:v>2005</c:v>
                </c:pt>
                <c:pt idx="36">
                  <c:v>2006</c:v>
                </c:pt>
                <c:pt idx="37">
                  <c:v>2007</c:v>
                </c:pt>
                <c:pt idx="38">
                  <c:v>2008</c:v>
                </c:pt>
                <c:pt idx="39">
                  <c:v>2009</c:v>
                </c:pt>
                <c:pt idx="40">
                  <c:v>2010</c:v>
                </c:pt>
                <c:pt idx="41">
                  <c:v>2011</c:v>
                </c:pt>
                <c:pt idx="42">
                  <c:v>2012</c:v>
                </c:pt>
                <c:pt idx="43">
                  <c:v>2013</c:v>
                </c:pt>
                <c:pt idx="44">
                  <c:v>2014</c:v>
                </c:pt>
                <c:pt idx="45">
                  <c:v>2015</c:v>
                </c:pt>
                <c:pt idx="46">
                  <c:v>2016</c:v>
                </c:pt>
                <c:pt idx="47">
                  <c:v>2017</c:v>
                </c:pt>
                <c:pt idx="48">
                  <c:v>2018</c:v>
                </c:pt>
                <c:pt idx="49">
                  <c:v>2019</c:v>
                </c:pt>
                <c:pt idx="50">
                  <c:v>2020</c:v>
                </c:pt>
                <c:pt idx="51">
                  <c:v>2021</c:v>
                </c:pt>
                <c:pt idx="52">
                  <c:v>2022</c:v>
                </c:pt>
                <c:pt idx="53">
                  <c:v>2023</c:v>
                </c:pt>
                <c:pt idx="54">
                  <c:v>2024</c:v>
                </c:pt>
              </c:numCache>
            </c:numRef>
          </c:cat>
          <c:val>
            <c:numRef>
              <c:f>Sheet1!$B$2:$B$56</c:f>
              <c:numCache>
                <c:formatCode>_-* #,##0_-;\-* #,##0_-;_-* "-"??_-;_-@_-</c:formatCode>
                <c:ptCount val="55"/>
                <c:pt idx="0">
                  <c:v>179827500</c:v>
                </c:pt>
                <c:pt idx="1">
                  <c:v>177532500</c:v>
                </c:pt>
                <c:pt idx="2">
                  <c:v>162711900</c:v>
                </c:pt>
                <c:pt idx="3">
                  <c:v>139882800</c:v>
                </c:pt>
                <c:pt idx="4">
                  <c:v>145048700</c:v>
                </c:pt>
                <c:pt idx="5">
                  <c:v>151533600</c:v>
                </c:pt>
                <c:pt idx="6">
                  <c:v>148493200</c:v>
                </c:pt>
                <c:pt idx="7">
                  <c:v>135234400</c:v>
                </c:pt>
                <c:pt idx="8">
                  <c:v>131325100</c:v>
                </c:pt>
                <c:pt idx="9">
                  <c:v>134104400</c:v>
                </c:pt>
                <c:pt idx="10">
                  <c:v>135885400</c:v>
                </c:pt>
                <c:pt idx="11">
                  <c:v>134308100</c:v>
                </c:pt>
                <c:pt idx="12">
                  <c:v>137874700</c:v>
                </c:pt>
                <c:pt idx="13">
                  <c:v>130510000</c:v>
                </c:pt>
                <c:pt idx="14">
                  <c:v>135298300</c:v>
                </c:pt>
                <c:pt idx="15">
                  <c:v>145615900</c:v>
                </c:pt>
                <c:pt idx="16">
                  <c:v>150399800</c:v>
                </c:pt>
                <c:pt idx="17">
                  <c:v>149157100</c:v>
                </c:pt>
                <c:pt idx="18">
                  <c:v>152443200</c:v>
                </c:pt>
                <c:pt idx="19">
                  <c:v>161603400</c:v>
                </c:pt>
                <c:pt idx="20">
                  <c:v>170296600</c:v>
                </c:pt>
                <c:pt idx="21">
                  <c:v>163237600</c:v>
                </c:pt>
                <c:pt idx="22">
                  <c:v>148202900</c:v>
                </c:pt>
                <c:pt idx="23">
                  <c:v>138099000</c:v>
                </c:pt>
                <c:pt idx="24">
                  <c:v>132569200</c:v>
                </c:pt>
                <c:pt idx="25">
                  <c:v>120861700</c:v>
                </c:pt>
                <c:pt idx="26">
                  <c:v>121115900</c:v>
                </c:pt>
                <c:pt idx="27">
                  <c:v>120228100</c:v>
                </c:pt>
                <c:pt idx="28">
                  <c:v>117491500</c:v>
                </c:pt>
                <c:pt idx="29">
                  <c:v>115456100</c:v>
                </c:pt>
                <c:pt idx="30">
                  <c:v>118551700</c:v>
                </c:pt>
                <c:pt idx="31">
                  <c:v>110927700</c:v>
                </c:pt>
                <c:pt idx="32">
                  <c:v>106165700</c:v>
                </c:pt>
                <c:pt idx="33">
                  <c:v>99252400</c:v>
                </c:pt>
                <c:pt idx="34">
                  <c:v>101287400</c:v>
                </c:pt>
                <c:pt idx="35">
                  <c:v>101124900</c:v>
                </c:pt>
                <c:pt idx="36">
                  <c:v>91028400</c:v>
                </c:pt>
                <c:pt idx="37">
                  <c:v>85711200</c:v>
                </c:pt>
                <c:pt idx="38">
                  <c:v>76937600</c:v>
                </c:pt>
                <c:pt idx="39">
                  <c:v>72739700</c:v>
                </c:pt>
                <c:pt idx="40">
                  <c:v>68085500</c:v>
                </c:pt>
                <c:pt idx="41">
                  <c:v>73098800</c:v>
                </c:pt>
                <c:pt idx="42">
                  <c:v>74721551.019999996</c:v>
                </c:pt>
                <c:pt idx="43">
                  <c:v>75547846.459999993</c:v>
                </c:pt>
                <c:pt idx="44">
                  <c:v>72612253.569999993</c:v>
                </c:pt>
                <c:pt idx="45">
                  <c:v>70909812.319999993</c:v>
                </c:pt>
                <c:pt idx="46">
                  <c:v>67543091.819999993</c:v>
                </c:pt>
                <c:pt idx="47">
                  <c:v>72125333.890000001</c:v>
                </c:pt>
                <c:pt idx="48">
                  <c:v>70607316.329999998</c:v>
                </c:pt>
                <c:pt idx="49">
                  <c:v>65755407.979999997</c:v>
                </c:pt>
                <c:pt idx="50">
                  <c:v>63793704.212919995</c:v>
                </c:pt>
                <c:pt idx="51">
                  <c:v>70885000</c:v>
                </c:pt>
                <c:pt idx="52">
                  <c:v>76024000</c:v>
                </c:pt>
                <c:pt idx="53">
                  <c:v>78751000</c:v>
                </c:pt>
                <c:pt idx="54">
                  <c:v>79084000</c:v>
                </c:pt>
              </c:numCache>
            </c:numRef>
          </c:val>
          <c:extLst>
            <c:ext xmlns:c16="http://schemas.microsoft.com/office/drawing/2014/chart" uri="{C3380CC4-5D6E-409C-BE32-E72D297353CC}">
              <c16:uniqueId val="{00000000-D6AF-41A2-9F33-034EC4F81308}"/>
            </c:ext>
          </c:extLst>
        </c:ser>
        <c:dLbls>
          <c:showLegendKey val="0"/>
          <c:showVal val="0"/>
          <c:showCatName val="0"/>
          <c:showSerName val="0"/>
          <c:showPercent val="0"/>
          <c:showBubbleSize val="0"/>
        </c:dLbls>
        <c:gapWidth val="89"/>
        <c:axId val="101151055"/>
        <c:axId val="101157775"/>
      </c:barChart>
      <c:lineChart>
        <c:grouping val="standard"/>
        <c:varyColors val="0"/>
        <c:ser>
          <c:idx val="3"/>
          <c:order val="3"/>
          <c:tx>
            <c:strRef>
              <c:f>Sheet1!$E$1</c:f>
              <c:strCache>
                <c:ptCount val="1"/>
                <c:pt idx="0">
                  <c:v>Lamb slaughter to flock</c:v>
                </c:pt>
              </c:strCache>
            </c:strRef>
          </c:tx>
          <c:spPr>
            <a:ln w="28575" cap="rnd">
              <a:solidFill>
                <a:schemeClr val="accent2"/>
              </a:solidFill>
              <a:round/>
            </a:ln>
            <a:effectLst/>
          </c:spPr>
          <c:marker>
            <c:symbol val="none"/>
          </c:marker>
          <c:cat>
            <c:numRef>
              <c:f>Sheet1!$A$2:$A$56</c:f>
              <c:numCache>
                <c:formatCode>General</c:formatCode>
                <c:ptCount val="55"/>
                <c:pt idx="0">
                  <c:v>1970</c:v>
                </c:pt>
                <c:pt idx="1">
                  <c:v>1971</c:v>
                </c:pt>
                <c:pt idx="2">
                  <c:v>1972</c:v>
                </c:pt>
                <c:pt idx="3">
                  <c:v>1973</c:v>
                </c:pt>
                <c:pt idx="4">
                  <c:v>1974</c:v>
                </c:pt>
                <c:pt idx="5">
                  <c:v>1975</c:v>
                </c:pt>
                <c:pt idx="6">
                  <c:v>1976</c:v>
                </c:pt>
                <c:pt idx="7">
                  <c:v>1977</c:v>
                </c:pt>
                <c:pt idx="8">
                  <c:v>1978</c:v>
                </c:pt>
                <c:pt idx="9">
                  <c:v>1979</c:v>
                </c:pt>
                <c:pt idx="10">
                  <c:v>1980</c:v>
                </c:pt>
                <c:pt idx="11">
                  <c:v>1981</c:v>
                </c:pt>
                <c:pt idx="12">
                  <c:v>1982</c:v>
                </c:pt>
                <c:pt idx="13">
                  <c:v>1983</c:v>
                </c:pt>
                <c:pt idx="14">
                  <c:v>1984</c:v>
                </c:pt>
                <c:pt idx="15">
                  <c:v>1985</c:v>
                </c:pt>
                <c:pt idx="16">
                  <c:v>1986</c:v>
                </c:pt>
                <c:pt idx="17">
                  <c:v>1987</c:v>
                </c:pt>
                <c:pt idx="18">
                  <c:v>1988</c:v>
                </c:pt>
                <c:pt idx="19">
                  <c:v>1989</c:v>
                </c:pt>
                <c:pt idx="20">
                  <c:v>1990</c:v>
                </c:pt>
                <c:pt idx="21">
                  <c:v>1991</c:v>
                </c:pt>
                <c:pt idx="22">
                  <c:v>1992</c:v>
                </c:pt>
                <c:pt idx="23">
                  <c:v>1993</c:v>
                </c:pt>
                <c:pt idx="24">
                  <c:v>1994</c:v>
                </c:pt>
                <c:pt idx="25">
                  <c:v>1995</c:v>
                </c:pt>
                <c:pt idx="26">
                  <c:v>1996</c:v>
                </c:pt>
                <c:pt idx="27">
                  <c:v>1997</c:v>
                </c:pt>
                <c:pt idx="28">
                  <c:v>1998</c:v>
                </c:pt>
                <c:pt idx="29">
                  <c:v>1999</c:v>
                </c:pt>
                <c:pt idx="30">
                  <c:v>2000</c:v>
                </c:pt>
                <c:pt idx="31">
                  <c:v>2001</c:v>
                </c:pt>
                <c:pt idx="32">
                  <c:v>2002</c:v>
                </c:pt>
                <c:pt idx="33">
                  <c:v>2003</c:v>
                </c:pt>
                <c:pt idx="34">
                  <c:v>2004</c:v>
                </c:pt>
                <c:pt idx="35">
                  <c:v>2005</c:v>
                </c:pt>
                <c:pt idx="36">
                  <c:v>2006</c:v>
                </c:pt>
                <c:pt idx="37">
                  <c:v>2007</c:v>
                </c:pt>
                <c:pt idx="38">
                  <c:v>2008</c:v>
                </c:pt>
                <c:pt idx="39">
                  <c:v>2009</c:v>
                </c:pt>
                <c:pt idx="40">
                  <c:v>2010</c:v>
                </c:pt>
                <c:pt idx="41">
                  <c:v>2011</c:v>
                </c:pt>
                <c:pt idx="42">
                  <c:v>2012</c:v>
                </c:pt>
                <c:pt idx="43">
                  <c:v>2013</c:v>
                </c:pt>
                <c:pt idx="44">
                  <c:v>2014</c:v>
                </c:pt>
                <c:pt idx="45">
                  <c:v>2015</c:v>
                </c:pt>
                <c:pt idx="46">
                  <c:v>2016</c:v>
                </c:pt>
                <c:pt idx="47">
                  <c:v>2017</c:v>
                </c:pt>
                <c:pt idx="48">
                  <c:v>2018</c:v>
                </c:pt>
                <c:pt idx="49">
                  <c:v>2019</c:v>
                </c:pt>
                <c:pt idx="50">
                  <c:v>2020</c:v>
                </c:pt>
                <c:pt idx="51">
                  <c:v>2021</c:v>
                </c:pt>
                <c:pt idx="52">
                  <c:v>2022</c:v>
                </c:pt>
                <c:pt idx="53">
                  <c:v>2023</c:v>
                </c:pt>
                <c:pt idx="54">
                  <c:v>2024</c:v>
                </c:pt>
              </c:numCache>
            </c:numRef>
          </c:cat>
          <c:val>
            <c:numRef>
              <c:f>Sheet1!$E$2:$E$56</c:f>
              <c:numCache>
                <c:formatCode>0%</c:formatCode>
                <c:ptCount val="55"/>
                <c:pt idx="0">
                  <c:v>0.11422668946629409</c:v>
                </c:pt>
                <c:pt idx="1">
                  <c:v>0.11926942954106995</c:v>
                </c:pt>
                <c:pt idx="2">
                  <c:v>0.12890593742682618</c:v>
                </c:pt>
                <c:pt idx="3">
                  <c:v>0.11118863076804296</c:v>
                </c:pt>
                <c:pt idx="4">
                  <c:v>0.10269223371184988</c:v>
                </c:pt>
                <c:pt idx="5">
                  <c:v>0.10271104890268561</c:v>
                </c:pt>
                <c:pt idx="6">
                  <c:v>0.10923632866690192</c:v>
                </c:pt>
                <c:pt idx="7">
                  <c:v>0.11312077400424744</c:v>
                </c:pt>
                <c:pt idx="8">
                  <c:v>0.1179095542283996</c:v>
                </c:pt>
                <c:pt idx="9">
                  <c:v>0.11893365914914052</c:v>
                </c:pt>
                <c:pt idx="10">
                  <c:v>0.11580299281600526</c:v>
                </c:pt>
                <c:pt idx="11">
                  <c:v>0.12046306961382076</c:v>
                </c:pt>
                <c:pt idx="12">
                  <c:v>0.12422501735271228</c:v>
                </c:pt>
                <c:pt idx="13">
                  <c:v>0.12875712205961229</c:v>
                </c:pt>
                <c:pt idx="14">
                  <c:v>0.12226482520475128</c:v>
                </c:pt>
                <c:pt idx="15">
                  <c:v>0.12882458577669059</c:v>
                </c:pt>
                <c:pt idx="16">
                  <c:v>0.12204900538431566</c:v>
                </c:pt>
                <c:pt idx="17">
                  <c:v>0.11743371250848937</c:v>
                </c:pt>
                <c:pt idx="18">
                  <c:v>0.10938394103508717</c:v>
                </c:pt>
                <c:pt idx="19">
                  <c:v>0.1043520433357219</c:v>
                </c:pt>
                <c:pt idx="20">
                  <c:v>9.7178005902642806E-2</c:v>
                </c:pt>
                <c:pt idx="21">
                  <c:v>9.6898698584149734E-2</c:v>
                </c:pt>
                <c:pt idx="22">
                  <c:v>0.10522456038309641</c:v>
                </c:pt>
                <c:pt idx="23">
                  <c:v>0.10621523689527078</c:v>
                </c:pt>
                <c:pt idx="24">
                  <c:v>0.1185623432893915</c:v>
                </c:pt>
                <c:pt idx="25">
                  <c:v>0.12146217536241836</c:v>
                </c:pt>
                <c:pt idx="26">
                  <c:v>0.11615863813091427</c:v>
                </c:pt>
                <c:pt idx="27">
                  <c:v>0.12412796176600978</c:v>
                </c:pt>
                <c:pt idx="28">
                  <c:v>0.13383111118676672</c:v>
                </c:pt>
                <c:pt idx="29">
                  <c:v>0.14157435596733303</c:v>
                </c:pt>
                <c:pt idx="30">
                  <c:v>0.1561088031635143</c:v>
                </c:pt>
                <c:pt idx="31">
                  <c:v>0.16133513991545845</c:v>
                </c:pt>
                <c:pt idx="32">
                  <c:v>0.16093577304157558</c:v>
                </c:pt>
                <c:pt idx="33">
                  <c:v>0.16554120605647824</c:v>
                </c:pt>
                <c:pt idx="34">
                  <c:v>0.1646284730381074</c:v>
                </c:pt>
                <c:pt idx="35">
                  <c:v>0.1802507888759346</c:v>
                </c:pt>
                <c:pt idx="36">
                  <c:v>0.21403587232116569</c:v>
                </c:pt>
                <c:pt idx="37">
                  <c:v>0.24466942476595824</c:v>
                </c:pt>
                <c:pt idx="38">
                  <c:v>0.25955839537495323</c:v>
                </c:pt>
                <c:pt idx="39">
                  <c:v>0.28173335881231293</c:v>
                </c:pt>
                <c:pt idx="40">
                  <c:v>0.27331850393989909</c:v>
                </c:pt>
                <c:pt idx="41">
                  <c:v>0.24340904365051136</c:v>
                </c:pt>
                <c:pt idx="42">
                  <c:v>0.26778389536700492</c:v>
                </c:pt>
                <c:pt idx="43">
                  <c:v>0.28969711283018351</c:v>
                </c:pt>
                <c:pt idx="44">
                  <c:v>0.3064295777371781</c:v>
                </c:pt>
                <c:pt idx="45">
                  <c:v>0.32260776402517494</c:v>
                </c:pt>
                <c:pt idx="46">
                  <c:v>0.33987419559023679</c:v>
                </c:pt>
                <c:pt idx="47">
                  <c:v>0.31100489647937768</c:v>
                </c:pt>
                <c:pt idx="48">
                  <c:v>0.32184794977605685</c:v>
                </c:pt>
                <c:pt idx="49">
                  <c:v>0.32886102701358377</c:v>
                </c:pt>
                <c:pt idx="50">
                  <c:v>0.32011622858332311</c:v>
                </c:pt>
                <c:pt idx="51">
                  <c:v>0.29329900543133242</c:v>
                </c:pt>
                <c:pt idx="52">
                  <c:v>0.28273966115963378</c:v>
                </c:pt>
                <c:pt idx="53">
                  <c:v>0.31571154652004418</c:v>
                </c:pt>
                <c:pt idx="54">
                  <c:v>0.33352005462546153</c:v>
                </c:pt>
              </c:numCache>
            </c:numRef>
          </c:val>
          <c:smooth val="0"/>
          <c:extLst>
            <c:ext xmlns:c16="http://schemas.microsoft.com/office/drawing/2014/chart" uri="{C3380CC4-5D6E-409C-BE32-E72D297353CC}">
              <c16:uniqueId val="{00000003-D6AF-41A2-9F33-034EC4F81308}"/>
            </c:ext>
          </c:extLst>
        </c:ser>
        <c:ser>
          <c:idx val="4"/>
          <c:order val="4"/>
          <c:tx>
            <c:strRef>
              <c:f>Sheet1!$F$1</c:f>
              <c:strCache>
                <c:ptCount val="1"/>
                <c:pt idx="0">
                  <c:v>Mutton slaughter to flock</c:v>
                </c:pt>
              </c:strCache>
            </c:strRef>
          </c:tx>
          <c:spPr>
            <a:ln w="28575" cap="rnd">
              <a:solidFill>
                <a:schemeClr val="tx1">
                  <a:lumMod val="95000"/>
                  <a:lumOff val="5000"/>
                </a:schemeClr>
              </a:solidFill>
              <a:round/>
            </a:ln>
            <a:effectLst/>
          </c:spPr>
          <c:marker>
            <c:symbol val="none"/>
          </c:marker>
          <c:cat>
            <c:numRef>
              <c:f>Sheet1!$A$2:$A$56</c:f>
              <c:numCache>
                <c:formatCode>General</c:formatCode>
                <c:ptCount val="55"/>
                <c:pt idx="0">
                  <c:v>1970</c:v>
                </c:pt>
                <c:pt idx="1">
                  <c:v>1971</c:v>
                </c:pt>
                <c:pt idx="2">
                  <c:v>1972</c:v>
                </c:pt>
                <c:pt idx="3">
                  <c:v>1973</c:v>
                </c:pt>
                <c:pt idx="4">
                  <c:v>1974</c:v>
                </c:pt>
                <c:pt idx="5">
                  <c:v>1975</c:v>
                </c:pt>
                <c:pt idx="6">
                  <c:v>1976</c:v>
                </c:pt>
                <c:pt idx="7">
                  <c:v>1977</c:v>
                </c:pt>
                <c:pt idx="8">
                  <c:v>1978</c:v>
                </c:pt>
                <c:pt idx="9">
                  <c:v>1979</c:v>
                </c:pt>
                <c:pt idx="10">
                  <c:v>1980</c:v>
                </c:pt>
                <c:pt idx="11">
                  <c:v>1981</c:v>
                </c:pt>
                <c:pt idx="12">
                  <c:v>1982</c:v>
                </c:pt>
                <c:pt idx="13">
                  <c:v>1983</c:v>
                </c:pt>
                <c:pt idx="14">
                  <c:v>1984</c:v>
                </c:pt>
                <c:pt idx="15">
                  <c:v>1985</c:v>
                </c:pt>
                <c:pt idx="16">
                  <c:v>1986</c:v>
                </c:pt>
                <c:pt idx="17">
                  <c:v>1987</c:v>
                </c:pt>
                <c:pt idx="18">
                  <c:v>1988</c:v>
                </c:pt>
                <c:pt idx="19">
                  <c:v>1989</c:v>
                </c:pt>
                <c:pt idx="20">
                  <c:v>1990</c:v>
                </c:pt>
                <c:pt idx="21">
                  <c:v>1991</c:v>
                </c:pt>
                <c:pt idx="22">
                  <c:v>1992</c:v>
                </c:pt>
                <c:pt idx="23">
                  <c:v>1993</c:v>
                </c:pt>
                <c:pt idx="24">
                  <c:v>1994</c:v>
                </c:pt>
                <c:pt idx="25">
                  <c:v>1995</c:v>
                </c:pt>
                <c:pt idx="26">
                  <c:v>1996</c:v>
                </c:pt>
                <c:pt idx="27">
                  <c:v>1997</c:v>
                </c:pt>
                <c:pt idx="28">
                  <c:v>1998</c:v>
                </c:pt>
                <c:pt idx="29">
                  <c:v>1999</c:v>
                </c:pt>
                <c:pt idx="30">
                  <c:v>2000</c:v>
                </c:pt>
                <c:pt idx="31">
                  <c:v>2001</c:v>
                </c:pt>
                <c:pt idx="32">
                  <c:v>2002</c:v>
                </c:pt>
                <c:pt idx="33">
                  <c:v>2003</c:v>
                </c:pt>
                <c:pt idx="34">
                  <c:v>2004</c:v>
                </c:pt>
                <c:pt idx="35">
                  <c:v>2005</c:v>
                </c:pt>
                <c:pt idx="36">
                  <c:v>2006</c:v>
                </c:pt>
                <c:pt idx="37">
                  <c:v>2007</c:v>
                </c:pt>
                <c:pt idx="38">
                  <c:v>2008</c:v>
                </c:pt>
                <c:pt idx="39">
                  <c:v>2009</c:v>
                </c:pt>
                <c:pt idx="40">
                  <c:v>2010</c:v>
                </c:pt>
                <c:pt idx="41">
                  <c:v>2011</c:v>
                </c:pt>
                <c:pt idx="42">
                  <c:v>2012</c:v>
                </c:pt>
                <c:pt idx="43">
                  <c:v>2013</c:v>
                </c:pt>
                <c:pt idx="44">
                  <c:v>2014</c:v>
                </c:pt>
                <c:pt idx="45">
                  <c:v>2015</c:v>
                </c:pt>
                <c:pt idx="46">
                  <c:v>2016</c:v>
                </c:pt>
                <c:pt idx="47">
                  <c:v>2017</c:v>
                </c:pt>
                <c:pt idx="48">
                  <c:v>2018</c:v>
                </c:pt>
                <c:pt idx="49">
                  <c:v>2019</c:v>
                </c:pt>
                <c:pt idx="50">
                  <c:v>2020</c:v>
                </c:pt>
                <c:pt idx="51">
                  <c:v>2021</c:v>
                </c:pt>
                <c:pt idx="52">
                  <c:v>2022</c:v>
                </c:pt>
                <c:pt idx="53">
                  <c:v>2023</c:v>
                </c:pt>
                <c:pt idx="54">
                  <c:v>2024</c:v>
                </c:pt>
              </c:numCache>
            </c:numRef>
          </c:cat>
          <c:val>
            <c:numRef>
              <c:f>Sheet1!$F$2:$F$56</c:f>
              <c:numCache>
                <c:formatCode>0%</c:formatCode>
                <c:ptCount val="55"/>
                <c:pt idx="0">
                  <c:v>0.12106880204640558</c:v>
                </c:pt>
                <c:pt idx="1">
                  <c:v>0.16201371579851576</c:v>
                </c:pt>
                <c:pt idx="2">
                  <c:v>0.17489262309640535</c:v>
                </c:pt>
                <c:pt idx="3">
                  <c:v>0.12003279173708276</c:v>
                </c:pt>
                <c:pt idx="4">
                  <c:v>7.511699174139444E-2</c:v>
                </c:pt>
                <c:pt idx="5">
                  <c:v>9.8560477676238142E-2</c:v>
                </c:pt>
                <c:pt idx="6">
                  <c:v>0.11762909682059515</c:v>
                </c:pt>
                <c:pt idx="7">
                  <c:v>0.11267795028483876</c:v>
                </c:pt>
                <c:pt idx="8">
                  <c:v>9.197640055099901E-2</c:v>
                </c:pt>
                <c:pt idx="9">
                  <c:v>0.10103954829222606</c:v>
                </c:pt>
                <c:pt idx="10">
                  <c:v>0.1073683780597474</c:v>
                </c:pt>
                <c:pt idx="11">
                  <c:v>9.4751932310858392E-2</c:v>
                </c:pt>
                <c:pt idx="12">
                  <c:v>0.101661044412064</c:v>
                </c:pt>
                <c:pt idx="13">
                  <c:v>7.4471343192092559E-2</c:v>
                </c:pt>
                <c:pt idx="14">
                  <c:v>6.8782541983158696E-2</c:v>
                </c:pt>
                <c:pt idx="15">
                  <c:v>8.0636249200808433E-2</c:v>
                </c:pt>
                <c:pt idx="16">
                  <c:v>9.4566156337973856E-2</c:v>
                </c:pt>
                <c:pt idx="17">
                  <c:v>0.10267105622192976</c:v>
                </c:pt>
                <c:pt idx="18">
                  <c:v>8.6131628042444661E-2</c:v>
                </c:pt>
                <c:pt idx="19">
                  <c:v>8.4765240087770435E-2</c:v>
                </c:pt>
                <c:pt idx="20">
                  <c:v>0.10131671448519818</c:v>
                </c:pt>
                <c:pt idx="21">
                  <c:v>0.11486364661082986</c:v>
                </c:pt>
                <c:pt idx="22">
                  <c:v>0.12270870543019063</c:v>
                </c:pt>
                <c:pt idx="23">
                  <c:v>0.13068117075431393</c:v>
                </c:pt>
                <c:pt idx="24">
                  <c:v>0.13570854316085487</c:v>
                </c:pt>
                <c:pt idx="25">
                  <c:v>0.12599443827118104</c:v>
                </c:pt>
                <c:pt idx="26">
                  <c:v>0.11928104402477296</c:v>
                </c:pt>
                <c:pt idx="27">
                  <c:v>0.1293526305414458</c:v>
                </c:pt>
                <c:pt idx="28">
                  <c:v>0.13268201529472345</c:v>
                </c:pt>
                <c:pt idx="29">
                  <c:v>0.13387822730890789</c:v>
                </c:pt>
                <c:pt idx="30">
                  <c:v>0.13816009386622038</c:v>
                </c:pt>
                <c:pt idx="31">
                  <c:v>0.14233799132227568</c:v>
                </c:pt>
                <c:pt idx="32">
                  <c:v>0.14009313742574109</c:v>
                </c:pt>
                <c:pt idx="33">
                  <c:v>0.10601363795736929</c:v>
                </c:pt>
                <c:pt idx="34">
                  <c:v>0.11002934224790052</c:v>
                </c:pt>
                <c:pt idx="35">
                  <c:v>0.11506879116814948</c:v>
                </c:pt>
                <c:pt idx="36">
                  <c:v>0.14405886514538319</c:v>
                </c:pt>
                <c:pt idx="37">
                  <c:v>0.1360537246007523</c:v>
                </c:pt>
                <c:pt idx="38">
                  <c:v>0.14603132928503099</c:v>
                </c:pt>
                <c:pt idx="39">
                  <c:v>0.12937969224508761</c:v>
                </c:pt>
                <c:pt idx="40">
                  <c:v>9.0451902387439317E-2</c:v>
                </c:pt>
                <c:pt idx="41">
                  <c:v>6.7478809501660769E-2</c:v>
                </c:pt>
                <c:pt idx="42">
                  <c:v>8.1150804784244704E-2</c:v>
                </c:pt>
                <c:pt idx="43">
                  <c:v>0.1272654542851942</c:v>
                </c:pt>
                <c:pt idx="44">
                  <c:v>0.13889969260184196</c:v>
                </c:pt>
                <c:pt idx="45">
                  <c:v>0.11968384518776005</c:v>
                </c:pt>
                <c:pt idx="46">
                  <c:v>0.10312148603682325</c:v>
                </c:pt>
                <c:pt idx="47">
                  <c:v>0.10448535339182469</c:v>
                </c:pt>
                <c:pt idx="48">
                  <c:v>0.13484541680498113</c:v>
                </c:pt>
                <c:pt idx="49">
                  <c:v>0.14210530034034777</c:v>
                </c:pt>
                <c:pt idx="50">
                  <c:v>9.6286131614159873E-2</c:v>
                </c:pt>
                <c:pt idx="51">
                  <c:v>8.1879099950624257E-2</c:v>
                </c:pt>
                <c:pt idx="52">
                  <c:v>8.7344785857097762E-2</c:v>
                </c:pt>
                <c:pt idx="53">
                  <c:v>0.12466254396769565</c:v>
                </c:pt>
                <c:pt idx="54">
                  <c:v>0.1490099135096859</c:v>
                </c:pt>
              </c:numCache>
            </c:numRef>
          </c:val>
          <c:smooth val="0"/>
          <c:extLst>
            <c:ext xmlns:c16="http://schemas.microsoft.com/office/drawing/2014/chart" uri="{C3380CC4-5D6E-409C-BE32-E72D297353CC}">
              <c16:uniqueId val="{00000004-D6AF-41A2-9F33-034EC4F81308}"/>
            </c:ext>
          </c:extLst>
        </c:ser>
        <c:dLbls>
          <c:showLegendKey val="0"/>
          <c:showVal val="0"/>
          <c:showCatName val="0"/>
          <c:showSerName val="0"/>
          <c:showPercent val="0"/>
          <c:showBubbleSize val="0"/>
        </c:dLbls>
        <c:marker val="1"/>
        <c:smooth val="0"/>
        <c:axId val="249451327"/>
        <c:axId val="249450847"/>
        <c:extLst>
          <c:ext xmlns:c15="http://schemas.microsoft.com/office/drawing/2012/chart" uri="{02D57815-91ED-43cb-92C2-25804820EDAC}">
            <c15:filteredLineSeries>
              <c15:ser>
                <c:idx val="1"/>
                <c:order val="1"/>
                <c:tx>
                  <c:strRef>
                    <c:extLst>
                      <c:ext uri="{02D57815-91ED-43cb-92C2-25804820EDAC}">
                        <c15:formulaRef>
                          <c15:sqref>Sheet1!$C$1</c15:sqref>
                        </c15:formulaRef>
                      </c:ext>
                    </c:extLst>
                    <c:strCache>
                      <c:ptCount val="1"/>
                      <c:pt idx="0">
                        <c:v>Lamb slaughter</c:v>
                      </c:pt>
                    </c:strCache>
                  </c:strRef>
                </c:tx>
                <c:spPr>
                  <a:ln w="28575" cap="rnd">
                    <a:solidFill>
                      <a:schemeClr val="accent2"/>
                    </a:solidFill>
                    <a:round/>
                  </a:ln>
                  <a:effectLst/>
                </c:spPr>
                <c:marker>
                  <c:symbol val="none"/>
                </c:marker>
                <c:cat>
                  <c:numRef>
                    <c:extLst>
                      <c:ext uri="{02D57815-91ED-43cb-92C2-25804820EDAC}">
                        <c15:formulaRef>
                          <c15:sqref>Sheet1!$A$2:$A$56</c15:sqref>
                        </c15:formulaRef>
                      </c:ext>
                    </c:extLst>
                    <c:numCache>
                      <c:formatCode>General</c:formatCode>
                      <c:ptCount val="55"/>
                      <c:pt idx="0">
                        <c:v>1970</c:v>
                      </c:pt>
                      <c:pt idx="1">
                        <c:v>1971</c:v>
                      </c:pt>
                      <c:pt idx="2">
                        <c:v>1972</c:v>
                      </c:pt>
                      <c:pt idx="3">
                        <c:v>1973</c:v>
                      </c:pt>
                      <c:pt idx="4">
                        <c:v>1974</c:v>
                      </c:pt>
                      <c:pt idx="5">
                        <c:v>1975</c:v>
                      </c:pt>
                      <c:pt idx="6">
                        <c:v>1976</c:v>
                      </c:pt>
                      <c:pt idx="7">
                        <c:v>1977</c:v>
                      </c:pt>
                      <c:pt idx="8">
                        <c:v>1978</c:v>
                      </c:pt>
                      <c:pt idx="9">
                        <c:v>1979</c:v>
                      </c:pt>
                      <c:pt idx="10">
                        <c:v>1980</c:v>
                      </c:pt>
                      <c:pt idx="11">
                        <c:v>1981</c:v>
                      </c:pt>
                      <c:pt idx="12">
                        <c:v>1982</c:v>
                      </c:pt>
                      <c:pt idx="13">
                        <c:v>1983</c:v>
                      </c:pt>
                      <c:pt idx="14">
                        <c:v>1984</c:v>
                      </c:pt>
                      <c:pt idx="15">
                        <c:v>1985</c:v>
                      </c:pt>
                      <c:pt idx="16">
                        <c:v>1986</c:v>
                      </c:pt>
                      <c:pt idx="17">
                        <c:v>1987</c:v>
                      </c:pt>
                      <c:pt idx="18">
                        <c:v>1988</c:v>
                      </c:pt>
                      <c:pt idx="19">
                        <c:v>1989</c:v>
                      </c:pt>
                      <c:pt idx="20">
                        <c:v>1990</c:v>
                      </c:pt>
                      <c:pt idx="21">
                        <c:v>1991</c:v>
                      </c:pt>
                      <c:pt idx="22">
                        <c:v>1992</c:v>
                      </c:pt>
                      <c:pt idx="23">
                        <c:v>1993</c:v>
                      </c:pt>
                      <c:pt idx="24">
                        <c:v>1994</c:v>
                      </c:pt>
                      <c:pt idx="25">
                        <c:v>1995</c:v>
                      </c:pt>
                      <c:pt idx="26">
                        <c:v>1996</c:v>
                      </c:pt>
                      <c:pt idx="27">
                        <c:v>1997</c:v>
                      </c:pt>
                      <c:pt idx="28">
                        <c:v>1998</c:v>
                      </c:pt>
                      <c:pt idx="29">
                        <c:v>1999</c:v>
                      </c:pt>
                      <c:pt idx="30">
                        <c:v>2000</c:v>
                      </c:pt>
                      <c:pt idx="31">
                        <c:v>2001</c:v>
                      </c:pt>
                      <c:pt idx="32">
                        <c:v>2002</c:v>
                      </c:pt>
                      <c:pt idx="33">
                        <c:v>2003</c:v>
                      </c:pt>
                      <c:pt idx="34">
                        <c:v>2004</c:v>
                      </c:pt>
                      <c:pt idx="35">
                        <c:v>2005</c:v>
                      </c:pt>
                      <c:pt idx="36">
                        <c:v>2006</c:v>
                      </c:pt>
                      <c:pt idx="37">
                        <c:v>2007</c:v>
                      </c:pt>
                      <c:pt idx="38">
                        <c:v>2008</c:v>
                      </c:pt>
                      <c:pt idx="39">
                        <c:v>2009</c:v>
                      </c:pt>
                      <c:pt idx="40">
                        <c:v>2010</c:v>
                      </c:pt>
                      <c:pt idx="41">
                        <c:v>2011</c:v>
                      </c:pt>
                      <c:pt idx="42">
                        <c:v>2012</c:v>
                      </c:pt>
                      <c:pt idx="43">
                        <c:v>2013</c:v>
                      </c:pt>
                      <c:pt idx="44">
                        <c:v>2014</c:v>
                      </c:pt>
                      <c:pt idx="45">
                        <c:v>2015</c:v>
                      </c:pt>
                      <c:pt idx="46">
                        <c:v>2016</c:v>
                      </c:pt>
                      <c:pt idx="47">
                        <c:v>2017</c:v>
                      </c:pt>
                      <c:pt idx="48">
                        <c:v>2018</c:v>
                      </c:pt>
                      <c:pt idx="49">
                        <c:v>2019</c:v>
                      </c:pt>
                      <c:pt idx="50">
                        <c:v>2020</c:v>
                      </c:pt>
                      <c:pt idx="51">
                        <c:v>2021</c:v>
                      </c:pt>
                      <c:pt idx="52">
                        <c:v>2022</c:v>
                      </c:pt>
                      <c:pt idx="53">
                        <c:v>2023</c:v>
                      </c:pt>
                      <c:pt idx="54">
                        <c:v>2024</c:v>
                      </c:pt>
                    </c:numCache>
                  </c:numRef>
                </c:cat>
                <c:val>
                  <c:numRef>
                    <c:extLst>
                      <c:ext uri="{02D57815-91ED-43cb-92C2-25804820EDAC}">
                        <c15:formulaRef>
                          <c15:sqref>Sheet1!$C$2:$C$56</c15:sqref>
                        </c15:formulaRef>
                      </c:ext>
                    </c:extLst>
                    <c:numCache>
                      <c:formatCode>_-* #,##0_-;\-* #,##0_-;_-* "-"??_-;_-@_-</c:formatCode>
                      <c:ptCount val="55"/>
                      <c:pt idx="0">
                        <c:v>20541100</c:v>
                      </c:pt>
                      <c:pt idx="1">
                        <c:v>21174200</c:v>
                      </c:pt>
                      <c:pt idx="2">
                        <c:v>20974530</c:v>
                      </c:pt>
                      <c:pt idx="3">
                        <c:v>15553377</c:v>
                      </c:pt>
                      <c:pt idx="4">
                        <c:v>14895375</c:v>
                      </c:pt>
                      <c:pt idx="5">
                        <c:v>15564175</c:v>
                      </c:pt>
                      <c:pt idx="6">
                        <c:v>16220852</c:v>
                      </c:pt>
                      <c:pt idx="7">
                        <c:v>15297820</c:v>
                      </c:pt>
                      <c:pt idx="8">
                        <c:v>15484484</c:v>
                      </c:pt>
                      <c:pt idx="9">
                        <c:v>15949527</c:v>
                      </c:pt>
                      <c:pt idx="10">
                        <c:v>15735936</c:v>
                      </c:pt>
                      <c:pt idx="11">
                        <c:v>16179166</c:v>
                      </c:pt>
                      <c:pt idx="12">
                        <c:v>17127487</c:v>
                      </c:pt>
                      <c:pt idx="13">
                        <c:v>16804092</c:v>
                      </c:pt>
                      <c:pt idx="14">
                        <c:v>16542223</c:v>
                      </c:pt>
                      <c:pt idx="15">
                        <c:v>18758908</c:v>
                      </c:pt>
                      <c:pt idx="16">
                        <c:v>18356146</c:v>
                      </c:pt>
                      <c:pt idx="17">
                        <c:v>17516072</c:v>
                      </c:pt>
                      <c:pt idx="18">
                        <c:v>16674838</c:v>
                      </c:pt>
                      <c:pt idx="19">
                        <c:v>16863645</c:v>
                      </c:pt>
                      <c:pt idx="20">
                        <c:v>16549084</c:v>
                      </c:pt>
                      <c:pt idx="21">
                        <c:v>15817511</c:v>
                      </c:pt>
                      <c:pt idx="22">
                        <c:v>15594585</c:v>
                      </c:pt>
                      <c:pt idx="23">
                        <c:v>14668218</c:v>
                      </c:pt>
                      <c:pt idx="24">
                        <c:v>15717715</c:v>
                      </c:pt>
                      <c:pt idx="25">
                        <c:v>14680125</c:v>
                      </c:pt>
                      <c:pt idx="26">
                        <c:v>14068658</c:v>
                      </c:pt>
                      <c:pt idx="27">
                        <c:v>14923669</c:v>
                      </c:pt>
                      <c:pt idx="28">
                        <c:v>15724018</c:v>
                      </c:pt>
                      <c:pt idx="29">
                        <c:v>16345623</c:v>
                      </c:pt>
                      <c:pt idx="30">
                        <c:v>18506964</c:v>
                      </c:pt>
                      <c:pt idx="31">
                        <c:v>17896536</c:v>
                      </c:pt>
                      <c:pt idx="32">
                        <c:v>17085859</c:v>
                      </c:pt>
                      <c:pt idx="33">
                        <c:v>16430362</c:v>
                      </c:pt>
                      <c:pt idx="34">
                        <c:v>16674790</c:v>
                      </c:pt>
                      <c:pt idx="35">
                        <c:v>18227843</c:v>
                      </c:pt>
                      <c:pt idx="36">
                        <c:v>19483343</c:v>
                      </c:pt>
                      <c:pt idx="37">
                        <c:v>20970910</c:v>
                      </c:pt>
                      <c:pt idx="38">
                        <c:v>19969800</c:v>
                      </c:pt>
                      <c:pt idx="39">
                        <c:v>20493200</c:v>
                      </c:pt>
                      <c:pt idx="40">
                        <c:v>18609027</c:v>
                      </c:pt>
                      <c:pt idx="41">
                        <c:v>17792909</c:v>
                      </c:pt>
                      <c:pt idx="42">
                        <c:v>20009228</c:v>
                      </c:pt>
                      <c:pt idx="43">
                        <c:v>21885993</c:v>
                      </c:pt>
                      <c:pt idx="44">
                        <c:v>22250542.199999999</c:v>
                      </c:pt>
                      <c:pt idx="45">
                        <c:v>22876056</c:v>
                      </c:pt>
                      <c:pt idx="46">
                        <c:v>22956154</c:v>
                      </c:pt>
                      <c:pt idx="47">
                        <c:v>22431332</c:v>
                      </c:pt>
                      <c:pt idx="48">
                        <c:v>22724820</c:v>
                      </c:pt>
                      <c:pt idx="49">
                        <c:v>21624391</c:v>
                      </c:pt>
                      <c:pt idx="50">
                        <c:v>20421400</c:v>
                      </c:pt>
                      <c:pt idx="51">
                        <c:v>20790500</c:v>
                      </c:pt>
                      <c:pt idx="52">
                        <c:v>21495000</c:v>
                      </c:pt>
                      <c:pt idx="53">
                        <c:v>24862600</c:v>
                      </c:pt>
                      <c:pt idx="54">
                        <c:v>26376100</c:v>
                      </c:pt>
                    </c:numCache>
                  </c:numRef>
                </c:val>
                <c:smooth val="0"/>
                <c:extLst>
                  <c:ext xmlns:c16="http://schemas.microsoft.com/office/drawing/2014/chart" uri="{C3380CC4-5D6E-409C-BE32-E72D297353CC}">
                    <c16:uniqueId val="{00000001-D6AF-41A2-9F33-034EC4F81308}"/>
                  </c:ext>
                </c:extLst>
              </c15:ser>
            </c15:filteredLineSeries>
            <c15:filteredLineSeries>
              <c15:ser>
                <c:idx val="2"/>
                <c:order val="2"/>
                <c:tx>
                  <c:strRef>
                    <c:extLst xmlns:c15="http://schemas.microsoft.com/office/drawing/2012/chart">
                      <c:ext xmlns:c15="http://schemas.microsoft.com/office/drawing/2012/chart" uri="{02D57815-91ED-43cb-92C2-25804820EDAC}">
                        <c15:formulaRef>
                          <c15:sqref>Sheet1!$D$1</c15:sqref>
                        </c15:formulaRef>
                      </c:ext>
                    </c:extLst>
                    <c:strCache>
                      <c:ptCount val="1"/>
                      <c:pt idx="0">
                        <c:v>Mutton Slaughter</c:v>
                      </c:pt>
                    </c:strCache>
                  </c:strRef>
                </c:tx>
                <c:spPr>
                  <a:ln w="28575" cap="rnd">
                    <a:solidFill>
                      <a:schemeClr val="tx2"/>
                    </a:solidFill>
                    <a:round/>
                  </a:ln>
                  <a:effectLst/>
                </c:spPr>
                <c:marker>
                  <c:symbol val="none"/>
                </c:marker>
                <c:cat>
                  <c:numRef>
                    <c:extLst xmlns:c15="http://schemas.microsoft.com/office/drawing/2012/chart">
                      <c:ext xmlns:c15="http://schemas.microsoft.com/office/drawing/2012/chart" uri="{02D57815-91ED-43cb-92C2-25804820EDAC}">
                        <c15:formulaRef>
                          <c15:sqref>Sheet1!$A$2:$A$56</c15:sqref>
                        </c15:formulaRef>
                      </c:ext>
                    </c:extLst>
                    <c:numCache>
                      <c:formatCode>General</c:formatCode>
                      <c:ptCount val="55"/>
                      <c:pt idx="0">
                        <c:v>1970</c:v>
                      </c:pt>
                      <c:pt idx="1">
                        <c:v>1971</c:v>
                      </c:pt>
                      <c:pt idx="2">
                        <c:v>1972</c:v>
                      </c:pt>
                      <c:pt idx="3">
                        <c:v>1973</c:v>
                      </c:pt>
                      <c:pt idx="4">
                        <c:v>1974</c:v>
                      </c:pt>
                      <c:pt idx="5">
                        <c:v>1975</c:v>
                      </c:pt>
                      <c:pt idx="6">
                        <c:v>1976</c:v>
                      </c:pt>
                      <c:pt idx="7">
                        <c:v>1977</c:v>
                      </c:pt>
                      <c:pt idx="8">
                        <c:v>1978</c:v>
                      </c:pt>
                      <c:pt idx="9">
                        <c:v>1979</c:v>
                      </c:pt>
                      <c:pt idx="10">
                        <c:v>1980</c:v>
                      </c:pt>
                      <c:pt idx="11">
                        <c:v>1981</c:v>
                      </c:pt>
                      <c:pt idx="12">
                        <c:v>1982</c:v>
                      </c:pt>
                      <c:pt idx="13">
                        <c:v>1983</c:v>
                      </c:pt>
                      <c:pt idx="14">
                        <c:v>1984</c:v>
                      </c:pt>
                      <c:pt idx="15">
                        <c:v>1985</c:v>
                      </c:pt>
                      <c:pt idx="16">
                        <c:v>1986</c:v>
                      </c:pt>
                      <c:pt idx="17">
                        <c:v>1987</c:v>
                      </c:pt>
                      <c:pt idx="18">
                        <c:v>1988</c:v>
                      </c:pt>
                      <c:pt idx="19">
                        <c:v>1989</c:v>
                      </c:pt>
                      <c:pt idx="20">
                        <c:v>1990</c:v>
                      </c:pt>
                      <c:pt idx="21">
                        <c:v>1991</c:v>
                      </c:pt>
                      <c:pt idx="22">
                        <c:v>1992</c:v>
                      </c:pt>
                      <c:pt idx="23">
                        <c:v>1993</c:v>
                      </c:pt>
                      <c:pt idx="24">
                        <c:v>1994</c:v>
                      </c:pt>
                      <c:pt idx="25">
                        <c:v>1995</c:v>
                      </c:pt>
                      <c:pt idx="26">
                        <c:v>1996</c:v>
                      </c:pt>
                      <c:pt idx="27">
                        <c:v>1997</c:v>
                      </c:pt>
                      <c:pt idx="28">
                        <c:v>1998</c:v>
                      </c:pt>
                      <c:pt idx="29">
                        <c:v>1999</c:v>
                      </c:pt>
                      <c:pt idx="30">
                        <c:v>2000</c:v>
                      </c:pt>
                      <c:pt idx="31">
                        <c:v>2001</c:v>
                      </c:pt>
                      <c:pt idx="32">
                        <c:v>2002</c:v>
                      </c:pt>
                      <c:pt idx="33">
                        <c:v>2003</c:v>
                      </c:pt>
                      <c:pt idx="34">
                        <c:v>2004</c:v>
                      </c:pt>
                      <c:pt idx="35">
                        <c:v>2005</c:v>
                      </c:pt>
                      <c:pt idx="36">
                        <c:v>2006</c:v>
                      </c:pt>
                      <c:pt idx="37">
                        <c:v>2007</c:v>
                      </c:pt>
                      <c:pt idx="38">
                        <c:v>2008</c:v>
                      </c:pt>
                      <c:pt idx="39">
                        <c:v>2009</c:v>
                      </c:pt>
                      <c:pt idx="40">
                        <c:v>2010</c:v>
                      </c:pt>
                      <c:pt idx="41">
                        <c:v>2011</c:v>
                      </c:pt>
                      <c:pt idx="42">
                        <c:v>2012</c:v>
                      </c:pt>
                      <c:pt idx="43">
                        <c:v>2013</c:v>
                      </c:pt>
                      <c:pt idx="44">
                        <c:v>2014</c:v>
                      </c:pt>
                      <c:pt idx="45">
                        <c:v>2015</c:v>
                      </c:pt>
                      <c:pt idx="46">
                        <c:v>2016</c:v>
                      </c:pt>
                      <c:pt idx="47">
                        <c:v>2017</c:v>
                      </c:pt>
                      <c:pt idx="48">
                        <c:v>2018</c:v>
                      </c:pt>
                      <c:pt idx="49">
                        <c:v>2019</c:v>
                      </c:pt>
                      <c:pt idx="50">
                        <c:v>2020</c:v>
                      </c:pt>
                      <c:pt idx="51">
                        <c:v>2021</c:v>
                      </c:pt>
                      <c:pt idx="52">
                        <c:v>2022</c:v>
                      </c:pt>
                      <c:pt idx="53">
                        <c:v>2023</c:v>
                      </c:pt>
                      <c:pt idx="54">
                        <c:v>2024</c:v>
                      </c:pt>
                    </c:numCache>
                  </c:numRef>
                </c:cat>
                <c:val>
                  <c:numRef>
                    <c:extLst xmlns:c15="http://schemas.microsoft.com/office/drawing/2012/chart">
                      <c:ext xmlns:c15="http://schemas.microsoft.com/office/drawing/2012/chart" uri="{02D57815-91ED-43cb-92C2-25804820EDAC}">
                        <c15:formulaRef>
                          <c15:sqref>Sheet1!$D$2:$D$56</c15:sqref>
                        </c15:formulaRef>
                      </c:ext>
                    </c:extLst>
                    <c:numCache>
                      <c:formatCode>_-* #,##0_-;\-* #,##0_-;_-* "-"??_-;_-@_-</c:formatCode>
                      <c:ptCount val="55"/>
                      <c:pt idx="0">
                        <c:v>21771500</c:v>
                      </c:pt>
                      <c:pt idx="1">
                        <c:v>28762700</c:v>
                      </c:pt>
                      <c:pt idx="2">
                        <c:v>28457111</c:v>
                      </c:pt>
                      <c:pt idx="3">
                        <c:v>16790523</c:v>
                      </c:pt>
                      <c:pt idx="4">
                        <c:v>10895622</c:v>
                      </c:pt>
                      <c:pt idx="5">
                        <c:v>14935224</c:v>
                      </c:pt>
                      <c:pt idx="6">
                        <c:v>17467121</c:v>
                      </c:pt>
                      <c:pt idx="7">
                        <c:v>15237935</c:v>
                      </c:pt>
                      <c:pt idx="8">
                        <c:v>12078810</c:v>
                      </c:pt>
                      <c:pt idx="9">
                        <c:v>13549848</c:v>
                      </c:pt>
                      <c:pt idx="10">
                        <c:v>14589795</c:v>
                      </c:pt>
                      <c:pt idx="11">
                        <c:v>12725952</c:v>
                      </c:pt>
                      <c:pt idx="12">
                        <c:v>14016486</c:v>
                      </c:pt>
                      <c:pt idx="13">
                        <c:v>9719255</c:v>
                      </c:pt>
                      <c:pt idx="14">
                        <c:v>9306161</c:v>
                      </c:pt>
                      <c:pt idx="15">
                        <c:v>11741920</c:v>
                      </c:pt>
                      <c:pt idx="16">
                        <c:v>14222731</c:v>
                      </c:pt>
                      <c:pt idx="17">
                        <c:v>15314117</c:v>
                      </c:pt>
                      <c:pt idx="18">
                        <c:v>13130181</c:v>
                      </c:pt>
                      <c:pt idx="19">
                        <c:v>13698351</c:v>
                      </c:pt>
                      <c:pt idx="20">
                        <c:v>17253892</c:v>
                      </c:pt>
                      <c:pt idx="21">
                        <c:v>18750066</c:v>
                      </c:pt>
                      <c:pt idx="22">
                        <c:v>18185786</c:v>
                      </c:pt>
                      <c:pt idx="23">
                        <c:v>18046939</c:v>
                      </c:pt>
                      <c:pt idx="24">
                        <c:v>17990773</c:v>
                      </c:pt>
                      <c:pt idx="25">
                        <c:v>15227902</c:v>
                      </c:pt>
                      <c:pt idx="26">
                        <c:v>14446831</c:v>
                      </c:pt>
                      <c:pt idx="27">
                        <c:v>15551821</c:v>
                      </c:pt>
                      <c:pt idx="28">
                        <c:v>15589009</c:v>
                      </c:pt>
                      <c:pt idx="29">
                        <c:v>15457058</c:v>
                      </c:pt>
                      <c:pt idx="30">
                        <c:v>16379114</c:v>
                      </c:pt>
                      <c:pt idx="31">
                        <c:v>15789226</c:v>
                      </c:pt>
                      <c:pt idx="32">
                        <c:v>14873086</c:v>
                      </c:pt>
                      <c:pt idx="33">
                        <c:v>10522108</c:v>
                      </c:pt>
                      <c:pt idx="34">
                        <c:v>11144586</c:v>
                      </c:pt>
                      <c:pt idx="35">
                        <c:v>11636320</c:v>
                      </c:pt>
                      <c:pt idx="36">
                        <c:v>13113448</c:v>
                      </c:pt>
                      <c:pt idx="37">
                        <c:v>11661328</c:v>
                      </c:pt>
                      <c:pt idx="38">
                        <c:v>11235300</c:v>
                      </c:pt>
                      <c:pt idx="39">
                        <c:v>9411040</c:v>
                      </c:pt>
                      <c:pt idx="40">
                        <c:v>6158463</c:v>
                      </c:pt>
                      <c:pt idx="41">
                        <c:v>4932620</c:v>
                      </c:pt>
                      <c:pt idx="42">
                        <c:v>6063714</c:v>
                      </c:pt>
                      <c:pt idx="43">
                        <c:v>9614631</c:v>
                      </c:pt>
                      <c:pt idx="44">
                        <c:v>10085819.699999999</c:v>
                      </c:pt>
                      <c:pt idx="45">
                        <c:v>8486759</c:v>
                      </c:pt>
                      <c:pt idx="46">
                        <c:v>6965144</c:v>
                      </c:pt>
                      <c:pt idx="47">
                        <c:v>7536041</c:v>
                      </c:pt>
                      <c:pt idx="48">
                        <c:v>9521073</c:v>
                      </c:pt>
                      <c:pt idx="49">
                        <c:v>9344192</c:v>
                      </c:pt>
                      <c:pt idx="50">
                        <c:v>6142449</c:v>
                      </c:pt>
                      <c:pt idx="51">
                        <c:v>5804000</c:v>
                      </c:pt>
                      <c:pt idx="52">
                        <c:v>6640300</c:v>
                      </c:pt>
                      <c:pt idx="53">
                        <c:v>9817300</c:v>
                      </c:pt>
                      <c:pt idx="54">
                        <c:v>11784300</c:v>
                      </c:pt>
                    </c:numCache>
                  </c:numRef>
                </c:val>
                <c:smooth val="0"/>
                <c:extLst xmlns:c15="http://schemas.microsoft.com/office/drawing/2012/chart">
                  <c:ext xmlns:c16="http://schemas.microsoft.com/office/drawing/2014/chart" uri="{C3380CC4-5D6E-409C-BE32-E72D297353CC}">
                    <c16:uniqueId val="{00000002-D6AF-41A2-9F33-034EC4F81308}"/>
                  </c:ext>
                </c:extLst>
              </c15:ser>
            </c15:filteredLineSeries>
          </c:ext>
        </c:extLst>
      </c:lineChart>
      <c:catAx>
        <c:axId val="101151055"/>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crossAx val="101157775"/>
        <c:crosses val="autoZero"/>
        <c:auto val="1"/>
        <c:lblAlgn val="ctr"/>
        <c:lblOffset val="100"/>
        <c:noMultiLvlLbl val="0"/>
      </c:catAx>
      <c:valAx>
        <c:axId val="101157775"/>
        <c:scaling>
          <c:orientation val="minMax"/>
        </c:scaling>
        <c:delete val="0"/>
        <c:axPos val="l"/>
        <c:majorGridlines>
          <c:spPr>
            <a:ln w="9525" cap="flat" cmpd="sng" algn="ctr">
              <a:solidFill>
                <a:schemeClr val="tx1">
                  <a:lumMod val="15000"/>
                  <a:lumOff val="85000"/>
                </a:schemeClr>
              </a:solidFill>
              <a:round/>
            </a:ln>
            <a:effectLst/>
          </c:spPr>
        </c:majorGridlines>
        <c:numFmt formatCode="_-* #,##0_-;\-* #,##0_-;_-* &quot;-&quot;??_-;_-@_-"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crossAx val="101151055"/>
        <c:crosses val="autoZero"/>
        <c:crossBetween val="between"/>
        <c:dispUnits>
          <c:builtInUnit val="millions"/>
        </c:dispUnits>
      </c:valAx>
      <c:valAx>
        <c:axId val="249450847"/>
        <c:scaling>
          <c:orientation val="minMax"/>
        </c:scaling>
        <c:delete val="0"/>
        <c:axPos val="r"/>
        <c:numFmt formatCode="0%" sourceLinked="0"/>
        <c:majorTickMark val="out"/>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crossAx val="249451327"/>
        <c:crosses val="max"/>
        <c:crossBetween val="between"/>
      </c:valAx>
      <c:catAx>
        <c:axId val="249451327"/>
        <c:scaling>
          <c:orientation val="minMax"/>
        </c:scaling>
        <c:delete val="1"/>
        <c:axPos val="b"/>
        <c:numFmt formatCode="General" sourceLinked="1"/>
        <c:majorTickMark val="out"/>
        <c:minorTickMark val="none"/>
        <c:tickLblPos val="nextTo"/>
        <c:crossAx val="249450847"/>
        <c:crosses val="autoZero"/>
        <c:auto val="1"/>
        <c:lblAlgn val="ctr"/>
        <c:lblOffset val="100"/>
        <c:noMultiLvlLbl val="0"/>
      </c:catAx>
      <c:spPr>
        <a:noFill/>
        <a:ln>
          <a:noFill/>
        </a:ln>
        <a:effectLst/>
      </c:spPr>
    </c:plotArea>
    <c:legend>
      <c:legendPos val="b"/>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hart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862" b="0" i="0" u="none" strike="noStrike" kern="1200" spc="0" baseline="0">
                <a:solidFill>
                  <a:schemeClr val="tx1">
                    <a:lumMod val="65000"/>
                    <a:lumOff val="35000"/>
                  </a:schemeClr>
                </a:solidFill>
                <a:latin typeface="+mn-lt"/>
                <a:ea typeface="+mn-ea"/>
                <a:cs typeface="+mn-cs"/>
              </a:defRPr>
            </a:pPr>
            <a:r>
              <a:rPr lang="en-AU"/>
              <a:t>Wool Production &amp; Sheep</a:t>
            </a:r>
            <a:r>
              <a:rPr lang="en-AU" baseline="0"/>
              <a:t> Shorn</a:t>
            </a:r>
            <a:endParaRPr lang="en-AU"/>
          </a:p>
        </c:rich>
      </c:tx>
      <c:overlay val="0"/>
      <c:spPr>
        <a:noFill/>
        <a:ln>
          <a:noFill/>
        </a:ln>
        <a:effectLst/>
      </c:spPr>
      <c:txPr>
        <a:bodyPr rot="0" spcFirstLastPara="1" vertOverflow="ellipsis" vert="horz" wrap="square" anchor="ctr" anchorCtr="1"/>
        <a:lstStyle/>
        <a:p>
          <a:pPr>
            <a:defRPr sz="1862" b="0" i="0" u="none" strike="noStrike" kern="1200" spc="0" baseline="0">
              <a:solidFill>
                <a:schemeClr val="tx1">
                  <a:lumMod val="65000"/>
                  <a:lumOff val="35000"/>
                </a:schemeClr>
              </a:solidFill>
              <a:latin typeface="+mn-lt"/>
              <a:ea typeface="+mn-ea"/>
              <a:cs typeface="+mn-cs"/>
            </a:defRPr>
          </a:pPr>
          <a:endParaRPr lang="en-AU"/>
        </a:p>
      </c:txPr>
    </c:title>
    <c:autoTitleDeleted val="0"/>
    <c:plotArea>
      <c:layout>
        <c:manualLayout>
          <c:layoutTarget val="inner"/>
          <c:xMode val="edge"/>
          <c:yMode val="edge"/>
          <c:x val="0.11023477774348324"/>
          <c:y val="0.11611084870159193"/>
          <c:w val="0.72532581106554228"/>
          <c:h val="0.60737853515598572"/>
        </c:manualLayout>
      </c:layout>
      <c:barChart>
        <c:barDir val="col"/>
        <c:grouping val="clustered"/>
        <c:varyColors val="0"/>
        <c:ser>
          <c:idx val="0"/>
          <c:order val="0"/>
          <c:tx>
            <c:strRef>
              <c:f>Sheet1!$B$1</c:f>
              <c:strCache>
                <c:ptCount val="1"/>
                <c:pt idx="0">
                  <c:v>Wool Produced (Greasy) - RHS</c:v>
                </c:pt>
              </c:strCache>
            </c:strRef>
          </c:tx>
          <c:spPr>
            <a:solidFill>
              <a:schemeClr val="accent1"/>
            </a:solidFill>
            <a:ln>
              <a:noFill/>
            </a:ln>
            <a:effectLst/>
          </c:spPr>
          <c:invertIfNegative val="0"/>
          <c:trendline>
            <c:spPr>
              <a:ln w="19050" cap="rnd">
                <a:solidFill>
                  <a:srgbClr val="C00000"/>
                </a:solidFill>
                <a:prstDash val="sysDot"/>
              </a:ln>
              <a:effectLst/>
            </c:spPr>
            <c:trendlineType val="linear"/>
            <c:dispRSqr val="0"/>
            <c:dispEq val="0"/>
          </c:trendline>
          <c:cat>
            <c:strRef>
              <c:f>Sheet1!$A$2:$A$12</c:f>
              <c:strCache>
                <c:ptCount val="11"/>
                <c:pt idx="0">
                  <c:v>2014-15</c:v>
                </c:pt>
                <c:pt idx="1">
                  <c:v>2015-16</c:v>
                </c:pt>
                <c:pt idx="2">
                  <c:v>2016-17</c:v>
                </c:pt>
                <c:pt idx="3">
                  <c:v>2017-18</c:v>
                </c:pt>
                <c:pt idx="4">
                  <c:v>2018-19</c:v>
                </c:pt>
                <c:pt idx="5">
                  <c:v>2019-20</c:v>
                </c:pt>
                <c:pt idx="6">
                  <c:v>2020-21</c:v>
                </c:pt>
                <c:pt idx="7">
                  <c:v>2021-22</c:v>
                </c:pt>
                <c:pt idx="8">
                  <c:v>2022-23</c:v>
                </c:pt>
                <c:pt idx="9">
                  <c:v>2023-24</c:v>
                </c:pt>
                <c:pt idx="10">
                  <c:v>2024-25f</c:v>
                </c:pt>
              </c:strCache>
            </c:strRef>
          </c:cat>
          <c:val>
            <c:numRef>
              <c:f>Sheet1!$B$2:$B$12</c:f>
              <c:numCache>
                <c:formatCode>_-* #,##0_-;\-* #,##0_-;_-* "-"??_-;_-@_-</c:formatCode>
                <c:ptCount val="11"/>
                <c:pt idx="0">
                  <c:v>346</c:v>
                </c:pt>
                <c:pt idx="1">
                  <c:v>325</c:v>
                </c:pt>
                <c:pt idx="2">
                  <c:v>340</c:v>
                </c:pt>
                <c:pt idx="3">
                  <c:v>341</c:v>
                </c:pt>
                <c:pt idx="4">
                  <c:v>300</c:v>
                </c:pt>
                <c:pt idx="5">
                  <c:v>284</c:v>
                </c:pt>
                <c:pt idx="6">
                  <c:v>294</c:v>
                </c:pt>
                <c:pt idx="7">
                  <c:v>324</c:v>
                </c:pt>
                <c:pt idx="8">
                  <c:v>328</c:v>
                </c:pt>
                <c:pt idx="9">
                  <c:v>318</c:v>
                </c:pt>
                <c:pt idx="10">
                  <c:v>279</c:v>
                </c:pt>
              </c:numCache>
            </c:numRef>
          </c:val>
          <c:extLst>
            <c:ext xmlns:c16="http://schemas.microsoft.com/office/drawing/2014/chart" uri="{C3380CC4-5D6E-409C-BE32-E72D297353CC}">
              <c16:uniqueId val="{00000000-87A6-4496-843E-54BA027514A1}"/>
            </c:ext>
          </c:extLst>
        </c:ser>
        <c:dLbls>
          <c:showLegendKey val="0"/>
          <c:showVal val="0"/>
          <c:showCatName val="0"/>
          <c:showSerName val="0"/>
          <c:showPercent val="0"/>
          <c:showBubbleSize val="0"/>
        </c:dLbls>
        <c:gapWidth val="150"/>
        <c:axId val="1309730831"/>
        <c:axId val="1355144447"/>
      </c:barChart>
      <c:lineChart>
        <c:grouping val="standard"/>
        <c:varyColors val="0"/>
        <c:ser>
          <c:idx val="1"/>
          <c:order val="1"/>
          <c:tx>
            <c:strRef>
              <c:f>Sheet1!$C$1</c:f>
              <c:strCache>
                <c:ptCount val="1"/>
                <c:pt idx="0">
                  <c:v> Sheep Shorn </c:v>
                </c:pt>
              </c:strCache>
            </c:strRef>
          </c:tx>
          <c:spPr>
            <a:ln w="28575" cap="rnd">
              <a:solidFill>
                <a:schemeClr val="accent2"/>
              </a:solidFill>
              <a:round/>
            </a:ln>
            <a:effectLst/>
          </c:spPr>
          <c:marker>
            <c:symbol val="none"/>
          </c:marker>
          <c:cat>
            <c:strRef>
              <c:f>Sheet1!$A$2:$A$12</c:f>
              <c:strCache>
                <c:ptCount val="11"/>
                <c:pt idx="0">
                  <c:v>2014-15</c:v>
                </c:pt>
                <c:pt idx="1">
                  <c:v>2015-16</c:v>
                </c:pt>
                <c:pt idx="2">
                  <c:v>2016-17</c:v>
                </c:pt>
                <c:pt idx="3">
                  <c:v>2017-18</c:v>
                </c:pt>
                <c:pt idx="4">
                  <c:v>2018-19</c:v>
                </c:pt>
                <c:pt idx="5">
                  <c:v>2019-20</c:v>
                </c:pt>
                <c:pt idx="6">
                  <c:v>2020-21</c:v>
                </c:pt>
                <c:pt idx="7">
                  <c:v>2021-22</c:v>
                </c:pt>
                <c:pt idx="8">
                  <c:v>2022-23</c:v>
                </c:pt>
                <c:pt idx="9">
                  <c:v>2023-24</c:v>
                </c:pt>
                <c:pt idx="10">
                  <c:v>2024-25f</c:v>
                </c:pt>
              </c:strCache>
            </c:strRef>
          </c:cat>
          <c:val>
            <c:numRef>
              <c:f>Sheet1!$C$2:$C$12</c:f>
              <c:numCache>
                <c:formatCode>_-* #,##0_-;\-* #,##0_-;_-* "-"??_-;_-@_-</c:formatCode>
                <c:ptCount val="11"/>
                <c:pt idx="0">
                  <c:v>76.900000000000006</c:v>
                </c:pt>
                <c:pt idx="1">
                  <c:v>73.400000000000006</c:v>
                </c:pt>
                <c:pt idx="2">
                  <c:v>74.3</c:v>
                </c:pt>
                <c:pt idx="3">
                  <c:v>76.8</c:v>
                </c:pt>
                <c:pt idx="4" formatCode="_(* #,##0_);_(* \(#,##0\);_(* &quot;-&quot;_);_(@_)">
                  <c:v>72.5</c:v>
                </c:pt>
                <c:pt idx="5" formatCode="_(* #,##0_);_(* \(#,##0\);_(* &quot;-&quot;_);_(@_)">
                  <c:v>68.599999999999994</c:v>
                </c:pt>
                <c:pt idx="6">
                  <c:v>66.900000000000006</c:v>
                </c:pt>
                <c:pt idx="7">
                  <c:v>71.599999999999994</c:v>
                </c:pt>
                <c:pt idx="8">
                  <c:v>71.5</c:v>
                </c:pt>
                <c:pt idx="9">
                  <c:v>71.599999999999994</c:v>
                </c:pt>
                <c:pt idx="10">
                  <c:v>63.2</c:v>
                </c:pt>
              </c:numCache>
            </c:numRef>
          </c:val>
          <c:smooth val="0"/>
          <c:extLst>
            <c:ext xmlns:c16="http://schemas.microsoft.com/office/drawing/2014/chart" uri="{C3380CC4-5D6E-409C-BE32-E72D297353CC}">
              <c16:uniqueId val="{00000001-87A6-4496-843E-54BA027514A1}"/>
            </c:ext>
          </c:extLst>
        </c:ser>
        <c:dLbls>
          <c:showLegendKey val="0"/>
          <c:showVal val="0"/>
          <c:showCatName val="0"/>
          <c:showSerName val="0"/>
          <c:showPercent val="0"/>
          <c:showBubbleSize val="0"/>
        </c:dLbls>
        <c:marker val="1"/>
        <c:smooth val="0"/>
        <c:axId val="135916863"/>
        <c:axId val="135916383"/>
      </c:lineChart>
      <c:catAx>
        <c:axId val="135916863"/>
        <c:scaling>
          <c:orientation val="minMax"/>
        </c:scaling>
        <c:delete val="0"/>
        <c:axPos val="b"/>
        <c:numFmt formatCode="mmm\ yyyy" sourceLinked="0"/>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crossAx val="135916383"/>
        <c:crosses val="autoZero"/>
        <c:auto val="1"/>
        <c:lblAlgn val="ctr"/>
        <c:lblOffset val="100"/>
        <c:noMultiLvlLbl val="1"/>
      </c:catAx>
      <c:valAx>
        <c:axId val="135916383"/>
        <c:scaling>
          <c:orientation val="minMax"/>
          <c:min val="60"/>
        </c:scaling>
        <c:delete val="0"/>
        <c:axPos val="l"/>
        <c:majorGridlines>
          <c:spPr>
            <a:ln w="9525" cap="flat" cmpd="sng" algn="ctr">
              <a:solidFill>
                <a:schemeClr val="tx1">
                  <a:lumMod val="15000"/>
                  <a:lumOff val="85000"/>
                </a:schemeClr>
              </a:solidFill>
              <a:round/>
            </a:ln>
            <a:effectLst/>
          </c:spPr>
        </c:majorGridlines>
        <c:title>
          <c:tx>
            <c:rich>
              <a:bodyPr rot="-5400000" spcFirstLastPara="1" vertOverflow="ellipsis" vert="horz" wrap="square" anchor="ctr" anchorCtr="1"/>
              <a:lstStyle/>
              <a:p>
                <a:pPr>
                  <a:defRPr sz="1330" b="0" i="0" u="none" strike="noStrike" kern="1200" baseline="0">
                    <a:solidFill>
                      <a:schemeClr val="tx1">
                        <a:lumMod val="65000"/>
                        <a:lumOff val="35000"/>
                      </a:schemeClr>
                    </a:solidFill>
                    <a:latin typeface="+mn-lt"/>
                    <a:ea typeface="+mn-ea"/>
                    <a:cs typeface="+mn-cs"/>
                  </a:defRPr>
                </a:pPr>
                <a:r>
                  <a:rPr lang="en-AU"/>
                  <a:t>Million Head</a:t>
                </a:r>
              </a:p>
            </c:rich>
          </c:tx>
          <c:overlay val="0"/>
          <c:spPr>
            <a:noFill/>
            <a:ln>
              <a:noFill/>
            </a:ln>
            <a:effectLst/>
          </c:spPr>
          <c:txPr>
            <a:bodyPr rot="-5400000" spcFirstLastPara="1" vertOverflow="ellipsis" vert="horz" wrap="square" anchor="ctr" anchorCtr="1"/>
            <a:lstStyle/>
            <a:p>
              <a:pPr>
                <a:defRPr sz="1330" b="0" i="0" u="none" strike="noStrike" kern="1200" baseline="0">
                  <a:solidFill>
                    <a:schemeClr val="tx1">
                      <a:lumMod val="65000"/>
                      <a:lumOff val="35000"/>
                    </a:schemeClr>
                  </a:solidFill>
                  <a:latin typeface="+mn-lt"/>
                  <a:ea typeface="+mn-ea"/>
                  <a:cs typeface="+mn-cs"/>
                </a:defRPr>
              </a:pPr>
              <a:endParaRPr lang="en-US"/>
            </a:p>
          </c:txPr>
        </c:title>
        <c:numFmt formatCode="#,##0" sourceLinked="0"/>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crossAx val="135916863"/>
        <c:crosses val="autoZero"/>
        <c:crossBetween val="between"/>
      </c:valAx>
      <c:valAx>
        <c:axId val="1355144447"/>
        <c:scaling>
          <c:orientation val="minMax"/>
          <c:max val="350"/>
          <c:min val="250"/>
        </c:scaling>
        <c:delete val="0"/>
        <c:axPos val="r"/>
        <c:title>
          <c:tx>
            <c:rich>
              <a:bodyPr rot="-5400000" spcFirstLastPara="1" vertOverflow="ellipsis" vert="horz" wrap="square" anchor="ctr" anchorCtr="1"/>
              <a:lstStyle/>
              <a:p>
                <a:pPr>
                  <a:defRPr sz="1330" b="0" i="0" u="none" strike="noStrike" kern="1200" baseline="0">
                    <a:solidFill>
                      <a:schemeClr val="tx1">
                        <a:lumMod val="65000"/>
                        <a:lumOff val="35000"/>
                      </a:schemeClr>
                    </a:solidFill>
                    <a:latin typeface="+mn-lt"/>
                    <a:ea typeface="+mn-ea"/>
                    <a:cs typeface="+mn-cs"/>
                  </a:defRPr>
                </a:pPr>
                <a:r>
                  <a:rPr lang="en-AU"/>
                  <a:t>Million Kg</a:t>
                </a:r>
              </a:p>
            </c:rich>
          </c:tx>
          <c:overlay val="0"/>
          <c:spPr>
            <a:noFill/>
            <a:ln>
              <a:noFill/>
            </a:ln>
            <a:effectLst/>
          </c:spPr>
          <c:txPr>
            <a:bodyPr rot="-5400000" spcFirstLastPara="1" vertOverflow="ellipsis" vert="horz" wrap="square" anchor="ctr" anchorCtr="1"/>
            <a:lstStyle/>
            <a:p>
              <a:pPr>
                <a:defRPr sz="1330" b="0" i="0" u="none" strike="noStrike" kern="1200" baseline="0">
                  <a:solidFill>
                    <a:schemeClr val="tx1">
                      <a:lumMod val="65000"/>
                      <a:lumOff val="35000"/>
                    </a:schemeClr>
                  </a:solidFill>
                  <a:latin typeface="+mn-lt"/>
                  <a:ea typeface="+mn-ea"/>
                  <a:cs typeface="+mn-cs"/>
                </a:defRPr>
              </a:pPr>
              <a:endParaRPr lang="en-US"/>
            </a:p>
          </c:txPr>
        </c:title>
        <c:numFmt formatCode="_-* #,##0_-;\-* #,##0_-;_-* &quot;-&quot;??_-;_-@_-" sourceLinked="1"/>
        <c:majorTickMark val="out"/>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crossAx val="1309730831"/>
        <c:crosses val="max"/>
        <c:crossBetween val="between"/>
      </c:valAx>
      <c:catAx>
        <c:axId val="1309730831"/>
        <c:scaling>
          <c:orientation val="minMax"/>
        </c:scaling>
        <c:delete val="1"/>
        <c:axPos val="b"/>
        <c:numFmt formatCode="General" sourceLinked="1"/>
        <c:majorTickMark val="out"/>
        <c:minorTickMark val="none"/>
        <c:tickLblPos val="nextTo"/>
        <c:crossAx val="1355144447"/>
        <c:crosses val="autoZero"/>
        <c:auto val="1"/>
        <c:lblAlgn val="ctr"/>
        <c:lblOffset val="100"/>
        <c:noMultiLvlLbl val="0"/>
      </c:catAx>
      <c:spPr>
        <a:noFill/>
        <a:ln>
          <a:noFill/>
        </a:ln>
        <a:effectLst/>
      </c:spPr>
    </c:plotArea>
    <c:legend>
      <c:legendPos val="b"/>
      <c:layout>
        <c:manualLayout>
          <c:xMode val="edge"/>
          <c:yMode val="edge"/>
          <c:x val="7.5814069435508155E-2"/>
          <c:y val="0.89198480450946516"/>
          <c:w val="0.50075538194607638"/>
          <c:h val="0.10801519549053486"/>
        </c:manualLayout>
      </c:layout>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0.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1.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6.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7.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8.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9.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drawings/drawing1.xml><?xml version="1.0" encoding="utf-8"?>
<c:userShapes xmlns:c="http://schemas.openxmlformats.org/drawingml/2006/chart">
  <cdr:relSizeAnchor xmlns:cdr="http://schemas.openxmlformats.org/drawingml/2006/chartDrawing">
    <cdr:from>
      <cdr:x>0.78354</cdr:x>
      <cdr:y>0.61773</cdr:y>
    </cdr:from>
    <cdr:to>
      <cdr:x>0.87983</cdr:x>
      <cdr:y>0.69751</cdr:y>
    </cdr:to>
    <cdr:sp macro="" textlink="">
      <cdr:nvSpPr>
        <cdr:cNvPr id="3" name="Oval 2">
          <a:extLst xmlns:a="http://schemas.openxmlformats.org/drawingml/2006/main">
            <a:ext uri="{FF2B5EF4-FFF2-40B4-BE49-F238E27FC236}">
              <a16:creationId xmlns:a16="http://schemas.microsoft.com/office/drawing/2014/main" id="{F0576273-CB6A-6DC2-876B-3CB017B752AA}"/>
            </a:ext>
          </a:extLst>
        </cdr:cNvPr>
        <cdr:cNvSpPr/>
      </cdr:nvSpPr>
      <cdr:spPr>
        <a:xfrm xmlns:a="http://schemas.openxmlformats.org/drawingml/2006/main">
          <a:off x="3372470" y="2906114"/>
          <a:ext cx="414439" cy="375325"/>
        </a:xfrm>
        <a:prstGeom xmlns:a="http://schemas.openxmlformats.org/drawingml/2006/main" prst="ellipse">
          <a:avLst/>
        </a:prstGeom>
        <a:noFill xmlns:a="http://schemas.openxmlformats.org/drawingml/2006/main"/>
        <a:ln xmlns:a="http://schemas.openxmlformats.org/drawingml/2006/main" w="38100">
          <a:solidFill>
            <a:srgbClr val="FF0000"/>
          </a:solidFill>
          <a:prstDash val="dash"/>
        </a:ln>
      </cdr:spPr>
      <cdr:style>
        <a:lnRef xmlns:a="http://schemas.openxmlformats.org/drawingml/2006/main" idx="2">
          <a:schemeClr val="accent1">
            <a:shade val="15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a:lstStyle xmlns:a="http://schemas.openxmlformats.org/drawingml/2006/main">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xmlns:a="http://schemas.openxmlformats.org/drawingml/2006/main">
          <a:endParaRPr lang="en-AU" kern="1200"/>
        </a:p>
      </cdr:txBody>
    </cdr:sp>
  </cdr:relSizeAnchor>
  <cdr:relSizeAnchor xmlns:cdr="http://schemas.openxmlformats.org/drawingml/2006/chartDrawing">
    <cdr:from>
      <cdr:x>0.16736</cdr:x>
      <cdr:y>0.1222</cdr:y>
    </cdr:from>
    <cdr:to>
      <cdr:x>0.90211</cdr:x>
      <cdr:y>0.32159</cdr:y>
    </cdr:to>
    <cdr:sp macro="" textlink="">
      <cdr:nvSpPr>
        <cdr:cNvPr id="4" name="Rectangle 3">
          <a:extLst xmlns:a="http://schemas.openxmlformats.org/drawingml/2006/main">
            <a:ext uri="{FF2B5EF4-FFF2-40B4-BE49-F238E27FC236}">
              <a16:creationId xmlns:a16="http://schemas.microsoft.com/office/drawing/2014/main" id="{C3175667-61F2-EBC7-4815-3A8A6C79BC99}"/>
            </a:ext>
          </a:extLst>
        </cdr:cNvPr>
        <cdr:cNvSpPr/>
      </cdr:nvSpPr>
      <cdr:spPr>
        <a:xfrm xmlns:a="http://schemas.openxmlformats.org/drawingml/2006/main">
          <a:off x="703672" y="556177"/>
          <a:ext cx="3089274" cy="907496"/>
        </a:xfrm>
        <a:prstGeom xmlns:a="http://schemas.openxmlformats.org/drawingml/2006/main" prst="rect">
          <a:avLst/>
        </a:prstGeom>
        <a:noFill xmlns:a="http://schemas.openxmlformats.org/drawingml/2006/main"/>
        <a:ln xmlns:a="http://schemas.openxmlformats.org/drawingml/2006/main" w="38100">
          <a:solidFill>
            <a:srgbClr val="FF0000"/>
          </a:solidFill>
          <a:prstDash val="dash"/>
        </a:ln>
      </cdr:spPr>
      <cdr:style>
        <a:lnRef xmlns:a="http://schemas.openxmlformats.org/drawingml/2006/main" idx="2">
          <a:schemeClr val="accent1">
            <a:shade val="15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vertOverflow="clip"/>
        <a:lstStyle xmlns:a="http://schemas.openxmlformats.org/drawingml/2006/main"/>
        <a:p xmlns:a="http://schemas.openxmlformats.org/drawingml/2006/main">
          <a:endParaRPr lang="en-AU" kern="1200"/>
        </a:p>
      </cdr:txBody>
    </cdr:sp>
  </cdr:relSizeAnchor>
</c:userShapes>
</file>

<file path=ppt/notesMasters/_rels/notesMaster1.xml.rels><?xml version="1.0" encoding="UTF-8" standalone="yes"?>
<Relationships xmlns="http://schemas.openxmlformats.org/package/2006/relationships"><Relationship Id="rId1" Type="http://schemas.openxmlformats.org/officeDocument/2006/relationships/theme" Target="../theme/theme6.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AU"/>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E16071F2-93F0-462C-96D1-7771A9817D6F}" type="datetimeFigureOut">
              <a:rPr lang="en-AU" smtClean="0"/>
              <a:t>26/06/2025</a:t>
            </a:fld>
            <a:endParaRPr lang="en-AU"/>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AU"/>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AU"/>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AU"/>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8A619A65-A6DA-4CEA-BE84-7145F8B40ED4}" type="slidenum">
              <a:rPr lang="en-AU" smtClean="0"/>
              <a:t>‹#›</a:t>
            </a:fld>
            <a:endParaRPr lang="en-AU"/>
          </a:p>
        </p:txBody>
      </p:sp>
    </p:spTree>
    <p:extLst>
      <p:ext uri="{BB962C8B-B14F-4D97-AF65-F5344CB8AC3E}">
        <p14:creationId xmlns:p14="http://schemas.microsoft.com/office/powerpoint/2010/main" val="765677789"/>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AU"/>
          </a:p>
        </p:txBody>
      </p:sp>
      <p:sp>
        <p:nvSpPr>
          <p:cNvPr id="4" name="Slide Number Placeholder 3"/>
          <p:cNvSpPr>
            <a:spLocks noGrp="1"/>
          </p:cNvSpPr>
          <p:nvPr>
            <p:ph type="sldNum" sz="quarter" idx="5"/>
          </p:nvPr>
        </p:nvSpPr>
        <p:spPr/>
        <p:txBody>
          <a:bodyPr/>
          <a:lstStyle/>
          <a:p>
            <a:fld id="{8A619A65-A6DA-4CEA-BE84-7145F8B40ED4}" type="slidenum">
              <a:rPr lang="en-AU" smtClean="0"/>
              <a:t>3</a:t>
            </a:fld>
            <a:endParaRPr lang="en-AU"/>
          </a:p>
        </p:txBody>
      </p:sp>
    </p:spTree>
    <p:extLst>
      <p:ext uri="{BB962C8B-B14F-4D97-AF65-F5344CB8AC3E}">
        <p14:creationId xmlns:p14="http://schemas.microsoft.com/office/powerpoint/2010/main" val="3431488923"/>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587B77B-AC95-424A-0B98-D34B9E8681DB}"/>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AD61D74C-B83D-0693-71F9-E17DE2A2D23E}"/>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4C4EEFD9-351D-8442-4FAF-38250AC74178}"/>
              </a:ext>
            </a:extLst>
          </p:cNvPr>
          <p:cNvSpPr>
            <a:spLocks noGrp="1"/>
          </p:cNvSpPr>
          <p:nvPr>
            <p:ph type="body" idx="1"/>
          </p:nvPr>
        </p:nvSpPr>
        <p:spPr/>
        <p:txBody>
          <a:bodyPr/>
          <a:lstStyle/>
          <a:p>
            <a:endParaRPr lang="en-AU"/>
          </a:p>
        </p:txBody>
      </p:sp>
      <p:sp>
        <p:nvSpPr>
          <p:cNvPr id="4" name="Slide Number Placeholder 3">
            <a:extLst>
              <a:ext uri="{FF2B5EF4-FFF2-40B4-BE49-F238E27FC236}">
                <a16:creationId xmlns:a16="http://schemas.microsoft.com/office/drawing/2014/main" id="{0EB74BAE-2030-0598-4EF5-63D887992F49}"/>
              </a:ext>
            </a:extLst>
          </p:cNvPr>
          <p:cNvSpPr>
            <a:spLocks noGrp="1"/>
          </p:cNvSpPr>
          <p:nvPr>
            <p:ph type="sldNum" sz="quarter" idx="5"/>
          </p:nvPr>
        </p:nvSpPr>
        <p:spPr/>
        <p:txBody>
          <a:bodyPr/>
          <a:lstStyle/>
          <a:p>
            <a:fld id="{8A619A65-A6DA-4CEA-BE84-7145F8B40ED4}" type="slidenum">
              <a:rPr lang="en-AU" smtClean="0"/>
              <a:t>4</a:t>
            </a:fld>
            <a:endParaRPr lang="en-AU"/>
          </a:p>
        </p:txBody>
      </p:sp>
    </p:spTree>
    <p:extLst>
      <p:ext uri="{BB962C8B-B14F-4D97-AF65-F5344CB8AC3E}">
        <p14:creationId xmlns:p14="http://schemas.microsoft.com/office/powerpoint/2010/main" val="3819615934"/>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AU"/>
          </a:p>
        </p:txBody>
      </p:sp>
      <p:sp>
        <p:nvSpPr>
          <p:cNvPr id="4" name="Slide Number Placeholder 3"/>
          <p:cNvSpPr>
            <a:spLocks noGrp="1"/>
          </p:cNvSpPr>
          <p:nvPr>
            <p:ph type="sldNum" sz="quarter" idx="5"/>
          </p:nvPr>
        </p:nvSpPr>
        <p:spPr/>
        <p:txBody>
          <a:bodyPr/>
          <a:lstStyle/>
          <a:p>
            <a:fld id="{E36E042B-FF5F-4428-A485-9E197D2CAB2A}" type="slidenum">
              <a:rPr lang="en-AU" smtClean="0"/>
              <a:t>5</a:t>
            </a:fld>
            <a:endParaRPr lang="en-AU"/>
          </a:p>
        </p:txBody>
      </p:sp>
    </p:spTree>
    <p:extLst>
      <p:ext uri="{BB962C8B-B14F-4D97-AF65-F5344CB8AC3E}">
        <p14:creationId xmlns:p14="http://schemas.microsoft.com/office/powerpoint/2010/main" val="237457412"/>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AU"/>
          </a:p>
        </p:txBody>
      </p:sp>
      <p:sp>
        <p:nvSpPr>
          <p:cNvPr id="4" name="Slide Number Placeholder 3"/>
          <p:cNvSpPr>
            <a:spLocks noGrp="1"/>
          </p:cNvSpPr>
          <p:nvPr>
            <p:ph type="sldNum" sz="quarter" idx="5"/>
          </p:nvPr>
        </p:nvSpPr>
        <p:spPr/>
        <p:txBody>
          <a:bodyPr/>
          <a:lstStyle/>
          <a:p>
            <a:fld id="{8A619A65-A6DA-4CEA-BE84-7145F8B40ED4}" type="slidenum">
              <a:rPr lang="en-AU" smtClean="0"/>
              <a:t>6</a:t>
            </a:fld>
            <a:endParaRPr lang="en-AU"/>
          </a:p>
        </p:txBody>
      </p:sp>
    </p:spTree>
    <p:extLst>
      <p:ext uri="{BB962C8B-B14F-4D97-AF65-F5344CB8AC3E}">
        <p14:creationId xmlns:p14="http://schemas.microsoft.com/office/powerpoint/2010/main" val="54616962"/>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E759334-9DA3-B33D-C821-F710C1308486}"/>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85176497-7C10-02EE-76A6-81EE4433777B}"/>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05787218-9F0D-5E88-7A64-3D5F9978218B}"/>
              </a:ext>
            </a:extLst>
          </p:cNvPr>
          <p:cNvSpPr>
            <a:spLocks noGrp="1"/>
          </p:cNvSpPr>
          <p:nvPr>
            <p:ph type="body" idx="1"/>
          </p:nvPr>
        </p:nvSpPr>
        <p:spPr/>
        <p:txBody>
          <a:bodyPr/>
          <a:lstStyle/>
          <a:p>
            <a:endParaRPr lang="en-AU"/>
          </a:p>
        </p:txBody>
      </p:sp>
      <p:sp>
        <p:nvSpPr>
          <p:cNvPr id="4" name="Slide Number Placeholder 3">
            <a:extLst>
              <a:ext uri="{FF2B5EF4-FFF2-40B4-BE49-F238E27FC236}">
                <a16:creationId xmlns:a16="http://schemas.microsoft.com/office/drawing/2014/main" id="{640AA9D4-976E-4787-BDE2-20039B016D35}"/>
              </a:ext>
            </a:extLst>
          </p:cNvPr>
          <p:cNvSpPr>
            <a:spLocks noGrp="1"/>
          </p:cNvSpPr>
          <p:nvPr>
            <p:ph type="sldNum" sz="quarter" idx="5"/>
          </p:nvPr>
        </p:nvSpPr>
        <p:spPr/>
        <p:txBody>
          <a:bodyPr/>
          <a:lstStyle/>
          <a:p>
            <a:fld id="{8A619A65-A6DA-4CEA-BE84-7145F8B40ED4}" type="slidenum">
              <a:rPr lang="en-AU" smtClean="0"/>
              <a:t>7</a:t>
            </a:fld>
            <a:endParaRPr lang="en-AU"/>
          </a:p>
        </p:txBody>
      </p:sp>
    </p:spTree>
    <p:extLst>
      <p:ext uri="{BB962C8B-B14F-4D97-AF65-F5344CB8AC3E}">
        <p14:creationId xmlns:p14="http://schemas.microsoft.com/office/powerpoint/2010/main" val="3074506068"/>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40F1C4B-EF44-6A02-2054-D72ECB534212}"/>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F3252634-1171-DADA-28B6-DAB1E2DAF92C}"/>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2B8149D4-79DA-1B2B-902C-BD4CF0BAA54E}"/>
              </a:ext>
            </a:extLst>
          </p:cNvPr>
          <p:cNvSpPr>
            <a:spLocks noGrp="1"/>
          </p:cNvSpPr>
          <p:nvPr>
            <p:ph type="body" idx="1"/>
          </p:nvPr>
        </p:nvSpPr>
        <p:spPr/>
        <p:txBody>
          <a:bodyPr/>
          <a:lstStyle/>
          <a:p>
            <a:endParaRPr lang="en-AU"/>
          </a:p>
        </p:txBody>
      </p:sp>
      <p:sp>
        <p:nvSpPr>
          <p:cNvPr id="4" name="Slide Number Placeholder 3">
            <a:extLst>
              <a:ext uri="{FF2B5EF4-FFF2-40B4-BE49-F238E27FC236}">
                <a16:creationId xmlns:a16="http://schemas.microsoft.com/office/drawing/2014/main" id="{1A4BE582-FE4D-F10D-D324-4927EE445AEE}"/>
              </a:ext>
            </a:extLst>
          </p:cNvPr>
          <p:cNvSpPr>
            <a:spLocks noGrp="1"/>
          </p:cNvSpPr>
          <p:nvPr>
            <p:ph type="sldNum" sz="quarter" idx="5"/>
          </p:nvPr>
        </p:nvSpPr>
        <p:spPr/>
        <p:txBody>
          <a:bodyPr/>
          <a:lstStyle/>
          <a:p>
            <a:fld id="{8A619A65-A6DA-4CEA-BE84-7145F8B40ED4}" type="slidenum">
              <a:rPr lang="en-AU" smtClean="0"/>
              <a:t>8</a:t>
            </a:fld>
            <a:endParaRPr lang="en-AU"/>
          </a:p>
        </p:txBody>
      </p:sp>
    </p:spTree>
    <p:extLst>
      <p:ext uri="{BB962C8B-B14F-4D97-AF65-F5344CB8AC3E}">
        <p14:creationId xmlns:p14="http://schemas.microsoft.com/office/powerpoint/2010/main" val="1005074176"/>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2" Type="http://schemas.openxmlformats.org/officeDocument/2006/relationships/image" Target="../media/image2.emf"/><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2" Type="http://schemas.openxmlformats.org/officeDocument/2006/relationships/image" Target="../media/image2.emf"/><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2" Type="http://schemas.openxmlformats.org/officeDocument/2006/relationships/image" Target="../media/image2.emf"/><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2.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2.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4.xml.rels><?xml version="1.0" encoding="UTF-8" standalone="yes"?>
<Relationships xmlns="http://schemas.openxmlformats.org/package/2006/relationships"><Relationship Id="rId3" Type="http://schemas.openxmlformats.org/officeDocument/2006/relationships/image" Target="../media/image9.emf"/><Relationship Id="rId2" Type="http://schemas.openxmlformats.org/officeDocument/2006/relationships/image" Target="../media/image8.emf"/><Relationship Id="rId1" Type="http://schemas.openxmlformats.org/officeDocument/2006/relationships/slideMaster" Target="../slideMasters/slideMaster2.xml"/></Relationships>
</file>

<file path=ppt/slideLayouts/_rels/slideLayout35.xml.rels><?xml version="1.0" encoding="UTF-8" standalone="yes"?>
<Relationships xmlns="http://schemas.openxmlformats.org/package/2006/relationships"><Relationship Id="rId3" Type="http://schemas.openxmlformats.org/officeDocument/2006/relationships/image" Target="../media/image9.emf"/><Relationship Id="rId2" Type="http://schemas.openxmlformats.org/officeDocument/2006/relationships/image" Target="../media/image8.emf"/><Relationship Id="rId1" Type="http://schemas.openxmlformats.org/officeDocument/2006/relationships/slideMaster" Target="../slideMasters/slideMaster2.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7.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image" Target="../media/image10.png"/><Relationship Id="rId1" Type="http://schemas.openxmlformats.org/officeDocument/2006/relationships/slideMaster" Target="../slideMasters/slideMaster2.xml"/></Relationships>
</file>

<file path=ppt/slideLayouts/_rels/slideLayout38.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image" Target="../media/image12.png"/><Relationship Id="rId1" Type="http://schemas.openxmlformats.org/officeDocument/2006/relationships/slideMaster" Target="../slideMasters/slideMaster2.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2.xml.rels><?xml version="1.0" encoding="UTF-8" standalone="yes"?>
<Relationships xmlns="http://schemas.openxmlformats.org/package/2006/relationships"><Relationship Id="rId2" Type="http://schemas.openxmlformats.org/officeDocument/2006/relationships/image" Target="../media/image2.emf"/><Relationship Id="rId1" Type="http://schemas.openxmlformats.org/officeDocument/2006/relationships/slideMaster" Target="../slideMasters/slideMaster2.xml"/></Relationships>
</file>

<file path=ppt/slideLayouts/_rels/slideLayout43.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2.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2.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3.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9.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4.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3.xml.rels><?xml version="1.0" encoding="UTF-8" standalone="yes"?>
<Relationships xmlns="http://schemas.openxmlformats.org/package/2006/relationships"><Relationship Id="rId2" Type="http://schemas.openxmlformats.org/officeDocument/2006/relationships/image" Target="../media/image2.emf"/><Relationship Id="rId1" Type="http://schemas.openxmlformats.org/officeDocument/2006/relationships/slideMaster" Target="../slideMasters/slideMaster5.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a:prstGeom prst="rect">
            <a:avLst/>
          </a:prstGeom>
        </p:spPr>
        <p:txBody>
          <a:bodyPr anchor="b"/>
          <a:lstStyle>
            <a:lvl1pPr algn="ctr">
              <a:defRPr sz="6000"/>
            </a:lvl1pPr>
          </a:lstStyle>
          <a:p>
            <a:r>
              <a:rPr lang="en-US"/>
              <a:t>Click to edit Master title style</a:t>
            </a:r>
          </a:p>
        </p:txBody>
      </p:sp>
      <p:sp>
        <p:nvSpPr>
          <p:cNvPr id="3" name="Subtitle 2"/>
          <p:cNvSpPr>
            <a:spLocks noGrp="1"/>
          </p:cNvSpPr>
          <p:nvPr>
            <p:ph type="subTitle" idx="1"/>
          </p:nvPr>
        </p:nvSpPr>
        <p:spPr>
          <a:xfrm>
            <a:off x="1524000" y="3602037"/>
            <a:ext cx="9144000" cy="1655763"/>
          </a:xfrm>
          <a:prstGeom prst="rect">
            <a:avLst/>
          </a:prstGeom>
        </p:spPr>
        <p:txBody>
          <a:bodyPr/>
          <a:lstStyle>
            <a:lvl1pPr marL="0" indent="0" algn="ctr">
              <a:buNone/>
              <a:defRPr sz="2400"/>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Click to edit Master subtitle style</a:t>
            </a:r>
          </a:p>
        </p:txBody>
      </p:sp>
      <p:sp>
        <p:nvSpPr>
          <p:cNvPr id="4" name="Date Placeholder 3"/>
          <p:cNvSpPr>
            <a:spLocks noGrp="1"/>
          </p:cNvSpPr>
          <p:nvPr>
            <p:ph type="dt" sz="half" idx="10"/>
          </p:nvPr>
        </p:nvSpPr>
        <p:spPr/>
        <p:txBody>
          <a:bodyPr/>
          <a:lstStyle/>
          <a:p>
            <a:fld id="{845273BA-65BA-4A91-A52B-6A2CCB361AA4}" type="datetimeFigureOut">
              <a:rPr lang="en-AU" smtClean="0"/>
              <a:t>26/06/2025</a:t>
            </a:fld>
            <a:endParaRPr lang="en-AU"/>
          </a:p>
        </p:txBody>
      </p:sp>
      <p:sp>
        <p:nvSpPr>
          <p:cNvPr id="5" name="Footer Placeholder 4"/>
          <p:cNvSpPr>
            <a:spLocks noGrp="1"/>
          </p:cNvSpPr>
          <p:nvPr>
            <p:ph type="ftr" sz="quarter" idx="11"/>
          </p:nvPr>
        </p:nvSpPr>
        <p:spPr/>
        <p:txBody>
          <a:bodyPr/>
          <a:lstStyle/>
          <a:p>
            <a:endParaRPr lang="en-AU"/>
          </a:p>
        </p:txBody>
      </p:sp>
      <p:sp>
        <p:nvSpPr>
          <p:cNvPr id="6" name="Slide Number Placeholder 5"/>
          <p:cNvSpPr>
            <a:spLocks noGrp="1"/>
          </p:cNvSpPr>
          <p:nvPr>
            <p:ph type="sldNum" sz="quarter" idx="12"/>
          </p:nvPr>
        </p:nvSpPr>
        <p:spPr/>
        <p:txBody>
          <a:bodyPr/>
          <a:lstStyle/>
          <a:p>
            <a:fld id="{62EB8395-17E0-418A-837B-E58C13101CD9}" type="slidenum">
              <a:rPr lang="en-AU" smtClean="0"/>
              <a:t>‹#›</a:t>
            </a:fld>
            <a:endParaRPr lang="en-AU"/>
          </a:p>
        </p:txBody>
      </p:sp>
    </p:spTree>
    <p:extLst>
      <p:ext uri="{BB962C8B-B14F-4D97-AF65-F5344CB8AC3E}">
        <p14:creationId xmlns:p14="http://schemas.microsoft.com/office/powerpoint/2010/main" val="481041538"/>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p:cSld name="1_Custom Layout">
    <p:spTree>
      <p:nvGrpSpPr>
        <p:cNvPr id="1" name=""/>
        <p:cNvGrpSpPr/>
        <p:nvPr/>
      </p:nvGrpSpPr>
      <p:grpSpPr>
        <a:xfrm>
          <a:off x="0" y="0"/>
          <a:ext cx="0" cy="0"/>
          <a:chOff x="0" y="0"/>
          <a:chExt cx="0" cy="0"/>
        </a:xfrm>
      </p:grpSpPr>
      <p:sp>
        <p:nvSpPr>
          <p:cNvPr id="3" name="Date Placeholder 2">
            <a:extLst>
              <a:ext uri="{FF2B5EF4-FFF2-40B4-BE49-F238E27FC236}">
                <a16:creationId xmlns:a16="http://schemas.microsoft.com/office/drawing/2014/main" id="{2E33963E-5ADA-D341-A673-3DE1ED328B45}"/>
              </a:ext>
            </a:extLst>
          </p:cNvPr>
          <p:cNvSpPr>
            <a:spLocks noGrp="1"/>
          </p:cNvSpPr>
          <p:nvPr>
            <p:ph type="dt" sz="half" idx="10"/>
          </p:nvPr>
        </p:nvSpPr>
        <p:spPr/>
        <p:txBody>
          <a:bodyPr/>
          <a:lstStyle/>
          <a:p>
            <a:fld id="{845273BA-65BA-4A91-A52B-6A2CCB361AA4}" type="datetimeFigureOut">
              <a:rPr lang="en-AU" smtClean="0"/>
              <a:t>26/06/2025</a:t>
            </a:fld>
            <a:endParaRPr lang="en-AU"/>
          </a:p>
        </p:txBody>
      </p:sp>
      <p:sp>
        <p:nvSpPr>
          <p:cNvPr id="4" name="Footer Placeholder 3">
            <a:extLst>
              <a:ext uri="{FF2B5EF4-FFF2-40B4-BE49-F238E27FC236}">
                <a16:creationId xmlns:a16="http://schemas.microsoft.com/office/drawing/2014/main" id="{D04C4377-79BE-1B4F-8810-DDE9A512F8B6}"/>
              </a:ext>
            </a:extLst>
          </p:cNvPr>
          <p:cNvSpPr>
            <a:spLocks noGrp="1"/>
          </p:cNvSpPr>
          <p:nvPr>
            <p:ph type="ftr" sz="quarter" idx="11"/>
          </p:nvPr>
        </p:nvSpPr>
        <p:spPr/>
        <p:txBody>
          <a:bodyPr/>
          <a:lstStyle/>
          <a:p>
            <a:endParaRPr lang="en-AU"/>
          </a:p>
        </p:txBody>
      </p:sp>
      <p:grpSp>
        <p:nvGrpSpPr>
          <p:cNvPr id="533" name="Group 532">
            <a:extLst>
              <a:ext uri="{FF2B5EF4-FFF2-40B4-BE49-F238E27FC236}">
                <a16:creationId xmlns:a16="http://schemas.microsoft.com/office/drawing/2014/main" id="{361073B6-FB47-5B44-83CA-197CAF851832}"/>
              </a:ext>
            </a:extLst>
          </p:cNvPr>
          <p:cNvGrpSpPr/>
          <p:nvPr/>
        </p:nvGrpSpPr>
        <p:grpSpPr>
          <a:xfrm>
            <a:off x="812840" y="916164"/>
            <a:ext cx="10540962" cy="4953346"/>
            <a:chOff x="609629" y="925661"/>
            <a:chExt cx="7905721" cy="3715009"/>
          </a:xfrm>
        </p:grpSpPr>
        <p:sp>
          <p:nvSpPr>
            <p:cNvPr id="6" name="Freeform 5">
              <a:extLst>
                <a:ext uri="{FF2B5EF4-FFF2-40B4-BE49-F238E27FC236}">
                  <a16:creationId xmlns:a16="http://schemas.microsoft.com/office/drawing/2014/main" id="{805D30E2-273C-004D-A0F4-2B1FC214271A}"/>
                </a:ext>
              </a:extLst>
            </p:cNvPr>
            <p:cNvSpPr>
              <a:spLocks/>
            </p:cNvSpPr>
            <p:nvPr userDrawn="1"/>
          </p:nvSpPr>
          <p:spPr bwMode="auto">
            <a:xfrm>
              <a:off x="7375167" y="2183606"/>
              <a:ext cx="61075" cy="27286"/>
            </a:xfrm>
            <a:custGeom>
              <a:avLst/>
              <a:gdLst>
                <a:gd name="T0" fmla="*/ 25 w 40"/>
                <a:gd name="T1" fmla="*/ 7 h 21"/>
                <a:gd name="T2" fmla="*/ 25 w 40"/>
                <a:gd name="T3" fmla="*/ 7 h 21"/>
                <a:gd name="T4" fmla="*/ 34 w 40"/>
                <a:gd name="T5" fmla="*/ 11 h 21"/>
                <a:gd name="T6" fmla="*/ 40 w 40"/>
                <a:gd name="T7" fmla="*/ 15 h 21"/>
                <a:gd name="T8" fmla="*/ 40 w 40"/>
                <a:gd name="T9" fmla="*/ 17 h 21"/>
                <a:gd name="T10" fmla="*/ 40 w 40"/>
                <a:gd name="T11" fmla="*/ 19 h 21"/>
                <a:gd name="T12" fmla="*/ 40 w 40"/>
                <a:gd name="T13" fmla="*/ 19 h 21"/>
                <a:gd name="T14" fmla="*/ 40 w 40"/>
                <a:gd name="T15" fmla="*/ 21 h 21"/>
                <a:gd name="T16" fmla="*/ 36 w 40"/>
                <a:gd name="T17" fmla="*/ 21 h 21"/>
                <a:gd name="T18" fmla="*/ 32 w 40"/>
                <a:gd name="T19" fmla="*/ 21 h 21"/>
                <a:gd name="T20" fmla="*/ 30 w 40"/>
                <a:gd name="T21" fmla="*/ 19 h 21"/>
                <a:gd name="T22" fmla="*/ 25 w 40"/>
                <a:gd name="T23" fmla="*/ 19 h 21"/>
                <a:gd name="T24" fmla="*/ 21 w 40"/>
                <a:gd name="T25" fmla="*/ 15 h 21"/>
                <a:gd name="T26" fmla="*/ 21 w 40"/>
                <a:gd name="T27" fmla="*/ 15 h 21"/>
                <a:gd name="T28" fmla="*/ 15 w 40"/>
                <a:gd name="T29" fmla="*/ 11 h 21"/>
                <a:gd name="T30" fmla="*/ 10 w 40"/>
                <a:gd name="T31" fmla="*/ 11 h 21"/>
                <a:gd name="T32" fmla="*/ 4 w 40"/>
                <a:gd name="T33" fmla="*/ 7 h 21"/>
                <a:gd name="T34" fmla="*/ 0 w 40"/>
                <a:gd name="T35" fmla="*/ 4 h 21"/>
                <a:gd name="T36" fmla="*/ 0 w 40"/>
                <a:gd name="T37" fmla="*/ 4 h 21"/>
                <a:gd name="T38" fmla="*/ 2 w 40"/>
                <a:gd name="T39" fmla="*/ 2 h 21"/>
                <a:gd name="T40" fmla="*/ 4 w 40"/>
                <a:gd name="T41" fmla="*/ 2 h 21"/>
                <a:gd name="T42" fmla="*/ 8 w 40"/>
                <a:gd name="T43" fmla="*/ 0 h 21"/>
                <a:gd name="T44" fmla="*/ 13 w 40"/>
                <a:gd name="T45" fmla="*/ 2 h 21"/>
                <a:gd name="T46" fmla="*/ 19 w 40"/>
                <a:gd name="T47" fmla="*/ 4 h 21"/>
                <a:gd name="T48" fmla="*/ 25 w 40"/>
                <a:gd name="T49" fmla="*/ 7 h 21"/>
                <a:gd name="T50" fmla="*/ 25 w 40"/>
                <a:gd name="T51" fmla="*/ 7 h 21"/>
                <a:gd name="T52" fmla="*/ 25 w 40"/>
                <a:gd name="T53" fmla="*/ 7 h 21"/>
                <a:gd name="T54" fmla="*/ 25 w 40"/>
                <a:gd name="T55" fmla="*/ 7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0" h="21">
                  <a:moveTo>
                    <a:pt x="25" y="7"/>
                  </a:moveTo>
                  <a:lnTo>
                    <a:pt x="25" y="7"/>
                  </a:lnTo>
                  <a:lnTo>
                    <a:pt x="34" y="11"/>
                  </a:lnTo>
                  <a:lnTo>
                    <a:pt x="40" y="15"/>
                  </a:lnTo>
                  <a:lnTo>
                    <a:pt x="40" y="17"/>
                  </a:lnTo>
                  <a:lnTo>
                    <a:pt x="40" y="19"/>
                  </a:lnTo>
                  <a:lnTo>
                    <a:pt x="40" y="19"/>
                  </a:lnTo>
                  <a:lnTo>
                    <a:pt x="40" y="21"/>
                  </a:lnTo>
                  <a:lnTo>
                    <a:pt x="36" y="21"/>
                  </a:lnTo>
                  <a:lnTo>
                    <a:pt x="32" y="21"/>
                  </a:lnTo>
                  <a:lnTo>
                    <a:pt x="30" y="19"/>
                  </a:lnTo>
                  <a:lnTo>
                    <a:pt x="25" y="19"/>
                  </a:lnTo>
                  <a:lnTo>
                    <a:pt x="21" y="15"/>
                  </a:lnTo>
                  <a:lnTo>
                    <a:pt x="21" y="15"/>
                  </a:lnTo>
                  <a:lnTo>
                    <a:pt x="15" y="11"/>
                  </a:lnTo>
                  <a:lnTo>
                    <a:pt x="10" y="11"/>
                  </a:lnTo>
                  <a:lnTo>
                    <a:pt x="4" y="7"/>
                  </a:lnTo>
                  <a:lnTo>
                    <a:pt x="0" y="4"/>
                  </a:lnTo>
                  <a:lnTo>
                    <a:pt x="0" y="4"/>
                  </a:lnTo>
                  <a:lnTo>
                    <a:pt x="2" y="2"/>
                  </a:lnTo>
                  <a:lnTo>
                    <a:pt x="4" y="2"/>
                  </a:lnTo>
                  <a:lnTo>
                    <a:pt x="8" y="0"/>
                  </a:lnTo>
                  <a:lnTo>
                    <a:pt x="13" y="2"/>
                  </a:lnTo>
                  <a:lnTo>
                    <a:pt x="19" y="4"/>
                  </a:lnTo>
                  <a:lnTo>
                    <a:pt x="25" y="7"/>
                  </a:lnTo>
                  <a:lnTo>
                    <a:pt x="25" y="7"/>
                  </a:lnTo>
                  <a:lnTo>
                    <a:pt x="25" y="7"/>
                  </a:lnTo>
                  <a:lnTo>
                    <a:pt x="25" y="7"/>
                  </a:lnTo>
                  <a:close/>
                </a:path>
              </a:pathLst>
            </a:custGeom>
            <a:solidFill>
              <a:schemeClr val="bg1">
                <a:lumMod val="85000"/>
              </a:schemeClr>
            </a:solidFill>
            <a:ln w="635" cap="rnd">
              <a:solidFill>
                <a:schemeClr val="bg1">
                  <a:alpha val="17000"/>
                </a:schemeClr>
              </a:solidFill>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7" name="Freeform 6">
              <a:extLst>
                <a:ext uri="{FF2B5EF4-FFF2-40B4-BE49-F238E27FC236}">
                  <a16:creationId xmlns:a16="http://schemas.microsoft.com/office/drawing/2014/main" id="{8546F450-DCE0-0544-AFAA-B0BC1E7B48D0}"/>
                </a:ext>
              </a:extLst>
            </p:cNvPr>
            <p:cNvSpPr>
              <a:spLocks/>
            </p:cNvSpPr>
            <p:nvPr userDrawn="1"/>
          </p:nvSpPr>
          <p:spPr bwMode="auto">
            <a:xfrm>
              <a:off x="7375167" y="2183606"/>
              <a:ext cx="61075" cy="27286"/>
            </a:xfrm>
            <a:custGeom>
              <a:avLst/>
              <a:gdLst>
                <a:gd name="T0" fmla="*/ 25 w 40"/>
                <a:gd name="T1" fmla="*/ 7 h 21"/>
                <a:gd name="T2" fmla="*/ 25 w 40"/>
                <a:gd name="T3" fmla="*/ 7 h 21"/>
                <a:gd name="T4" fmla="*/ 34 w 40"/>
                <a:gd name="T5" fmla="*/ 11 h 21"/>
                <a:gd name="T6" fmla="*/ 40 w 40"/>
                <a:gd name="T7" fmla="*/ 15 h 21"/>
                <a:gd name="T8" fmla="*/ 40 w 40"/>
                <a:gd name="T9" fmla="*/ 17 h 21"/>
                <a:gd name="T10" fmla="*/ 40 w 40"/>
                <a:gd name="T11" fmla="*/ 19 h 21"/>
                <a:gd name="T12" fmla="*/ 40 w 40"/>
                <a:gd name="T13" fmla="*/ 19 h 21"/>
                <a:gd name="T14" fmla="*/ 40 w 40"/>
                <a:gd name="T15" fmla="*/ 21 h 21"/>
                <a:gd name="T16" fmla="*/ 36 w 40"/>
                <a:gd name="T17" fmla="*/ 21 h 21"/>
                <a:gd name="T18" fmla="*/ 32 w 40"/>
                <a:gd name="T19" fmla="*/ 21 h 21"/>
                <a:gd name="T20" fmla="*/ 30 w 40"/>
                <a:gd name="T21" fmla="*/ 19 h 21"/>
                <a:gd name="T22" fmla="*/ 25 w 40"/>
                <a:gd name="T23" fmla="*/ 19 h 21"/>
                <a:gd name="T24" fmla="*/ 21 w 40"/>
                <a:gd name="T25" fmla="*/ 15 h 21"/>
                <a:gd name="T26" fmla="*/ 21 w 40"/>
                <a:gd name="T27" fmla="*/ 15 h 21"/>
                <a:gd name="T28" fmla="*/ 15 w 40"/>
                <a:gd name="T29" fmla="*/ 11 h 21"/>
                <a:gd name="T30" fmla="*/ 10 w 40"/>
                <a:gd name="T31" fmla="*/ 11 h 21"/>
                <a:gd name="T32" fmla="*/ 4 w 40"/>
                <a:gd name="T33" fmla="*/ 7 h 21"/>
                <a:gd name="T34" fmla="*/ 0 w 40"/>
                <a:gd name="T35" fmla="*/ 4 h 21"/>
                <a:gd name="T36" fmla="*/ 0 w 40"/>
                <a:gd name="T37" fmla="*/ 4 h 21"/>
                <a:gd name="T38" fmla="*/ 2 w 40"/>
                <a:gd name="T39" fmla="*/ 2 h 21"/>
                <a:gd name="T40" fmla="*/ 4 w 40"/>
                <a:gd name="T41" fmla="*/ 2 h 21"/>
                <a:gd name="T42" fmla="*/ 8 w 40"/>
                <a:gd name="T43" fmla="*/ 0 h 21"/>
                <a:gd name="T44" fmla="*/ 13 w 40"/>
                <a:gd name="T45" fmla="*/ 2 h 21"/>
                <a:gd name="T46" fmla="*/ 19 w 40"/>
                <a:gd name="T47" fmla="*/ 4 h 21"/>
                <a:gd name="T48" fmla="*/ 25 w 40"/>
                <a:gd name="T49" fmla="*/ 7 h 21"/>
                <a:gd name="T50" fmla="*/ 25 w 40"/>
                <a:gd name="T51" fmla="*/ 7 h 21"/>
                <a:gd name="T52" fmla="*/ 25 w 40"/>
                <a:gd name="T53" fmla="*/ 7 h 21"/>
                <a:gd name="T54" fmla="*/ 25 w 40"/>
                <a:gd name="T55" fmla="*/ 7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0" h="21">
                  <a:moveTo>
                    <a:pt x="25" y="7"/>
                  </a:moveTo>
                  <a:lnTo>
                    <a:pt x="25" y="7"/>
                  </a:lnTo>
                  <a:lnTo>
                    <a:pt x="34" y="11"/>
                  </a:lnTo>
                  <a:lnTo>
                    <a:pt x="40" y="15"/>
                  </a:lnTo>
                  <a:lnTo>
                    <a:pt x="40" y="17"/>
                  </a:lnTo>
                  <a:lnTo>
                    <a:pt x="40" y="19"/>
                  </a:lnTo>
                  <a:lnTo>
                    <a:pt x="40" y="19"/>
                  </a:lnTo>
                  <a:lnTo>
                    <a:pt x="40" y="21"/>
                  </a:lnTo>
                  <a:lnTo>
                    <a:pt x="36" y="21"/>
                  </a:lnTo>
                  <a:lnTo>
                    <a:pt x="32" y="21"/>
                  </a:lnTo>
                  <a:lnTo>
                    <a:pt x="30" y="19"/>
                  </a:lnTo>
                  <a:lnTo>
                    <a:pt x="25" y="19"/>
                  </a:lnTo>
                  <a:lnTo>
                    <a:pt x="21" y="15"/>
                  </a:lnTo>
                  <a:lnTo>
                    <a:pt x="21" y="15"/>
                  </a:lnTo>
                  <a:lnTo>
                    <a:pt x="15" y="11"/>
                  </a:lnTo>
                  <a:lnTo>
                    <a:pt x="10" y="11"/>
                  </a:lnTo>
                  <a:lnTo>
                    <a:pt x="4" y="7"/>
                  </a:lnTo>
                  <a:lnTo>
                    <a:pt x="0" y="4"/>
                  </a:lnTo>
                  <a:lnTo>
                    <a:pt x="0" y="4"/>
                  </a:lnTo>
                  <a:lnTo>
                    <a:pt x="2" y="2"/>
                  </a:lnTo>
                  <a:lnTo>
                    <a:pt x="4" y="2"/>
                  </a:lnTo>
                  <a:lnTo>
                    <a:pt x="8" y="0"/>
                  </a:lnTo>
                  <a:lnTo>
                    <a:pt x="13" y="2"/>
                  </a:lnTo>
                  <a:lnTo>
                    <a:pt x="19" y="4"/>
                  </a:lnTo>
                  <a:lnTo>
                    <a:pt x="25" y="7"/>
                  </a:lnTo>
                  <a:lnTo>
                    <a:pt x="25" y="7"/>
                  </a:lnTo>
                  <a:lnTo>
                    <a:pt x="25" y="7"/>
                  </a:lnTo>
                  <a:lnTo>
                    <a:pt x="25" y="7"/>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8" name="Freeform 7">
              <a:extLst>
                <a:ext uri="{FF2B5EF4-FFF2-40B4-BE49-F238E27FC236}">
                  <a16:creationId xmlns:a16="http://schemas.microsoft.com/office/drawing/2014/main" id="{4C589BCA-4358-924E-A1A6-500B49BE16AF}"/>
                </a:ext>
              </a:extLst>
            </p:cNvPr>
            <p:cNvSpPr>
              <a:spLocks/>
            </p:cNvSpPr>
            <p:nvPr userDrawn="1"/>
          </p:nvSpPr>
          <p:spPr bwMode="auto">
            <a:xfrm>
              <a:off x="6243760" y="2622785"/>
              <a:ext cx="648918" cy="401498"/>
            </a:xfrm>
            <a:custGeom>
              <a:avLst/>
              <a:gdLst>
                <a:gd name="T0" fmla="*/ 111 w 425"/>
                <a:gd name="T1" fmla="*/ 23 h 309"/>
                <a:gd name="T2" fmla="*/ 204 w 425"/>
                <a:gd name="T3" fmla="*/ 46 h 309"/>
                <a:gd name="T4" fmla="*/ 276 w 425"/>
                <a:gd name="T5" fmla="*/ 116 h 309"/>
                <a:gd name="T6" fmla="*/ 276 w 425"/>
                <a:gd name="T7" fmla="*/ 119 h 309"/>
                <a:gd name="T8" fmla="*/ 270 w 425"/>
                <a:gd name="T9" fmla="*/ 144 h 309"/>
                <a:gd name="T10" fmla="*/ 276 w 425"/>
                <a:gd name="T11" fmla="*/ 197 h 309"/>
                <a:gd name="T12" fmla="*/ 297 w 425"/>
                <a:gd name="T13" fmla="*/ 239 h 309"/>
                <a:gd name="T14" fmla="*/ 308 w 425"/>
                <a:gd name="T15" fmla="*/ 239 h 309"/>
                <a:gd name="T16" fmla="*/ 325 w 425"/>
                <a:gd name="T17" fmla="*/ 246 h 309"/>
                <a:gd name="T18" fmla="*/ 350 w 425"/>
                <a:gd name="T19" fmla="*/ 242 h 309"/>
                <a:gd name="T20" fmla="*/ 361 w 425"/>
                <a:gd name="T21" fmla="*/ 239 h 309"/>
                <a:gd name="T22" fmla="*/ 372 w 425"/>
                <a:gd name="T23" fmla="*/ 222 h 309"/>
                <a:gd name="T24" fmla="*/ 374 w 425"/>
                <a:gd name="T25" fmla="*/ 199 h 309"/>
                <a:gd name="T26" fmla="*/ 408 w 425"/>
                <a:gd name="T27" fmla="*/ 189 h 309"/>
                <a:gd name="T28" fmla="*/ 423 w 425"/>
                <a:gd name="T29" fmla="*/ 197 h 309"/>
                <a:gd name="T30" fmla="*/ 420 w 425"/>
                <a:gd name="T31" fmla="*/ 208 h 309"/>
                <a:gd name="T32" fmla="*/ 414 w 425"/>
                <a:gd name="T33" fmla="*/ 244 h 309"/>
                <a:gd name="T34" fmla="*/ 404 w 425"/>
                <a:gd name="T35" fmla="*/ 246 h 309"/>
                <a:gd name="T36" fmla="*/ 391 w 425"/>
                <a:gd name="T37" fmla="*/ 256 h 309"/>
                <a:gd name="T38" fmla="*/ 351 w 425"/>
                <a:gd name="T39" fmla="*/ 309 h 309"/>
                <a:gd name="T40" fmla="*/ 314 w 425"/>
                <a:gd name="T41" fmla="*/ 284 h 309"/>
                <a:gd name="T42" fmla="*/ 295 w 425"/>
                <a:gd name="T43" fmla="*/ 293 h 309"/>
                <a:gd name="T44" fmla="*/ 270 w 425"/>
                <a:gd name="T45" fmla="*/ 286 h 309"/>
                <a:gd name="T46" fmla="*/ 238 w 425"/>
                <a:gd name="T47" fmla="*/ 273 h 309"/>
                <a:gd name="T48" fmla="*/ 183 w 425"/>
                <a:gd name="T49" fmla="*/ 239 h 309"/>
                <a:gd name="T50" fmla="*/ 157 w 425"/>
                <a:gd name="T51" fmla="*/ 210 h 309"/>
                <a:gd name="T52" fmla="*/ 164 w 425"/>
                <a:gd name="T53" fmla="*/ 199 h 309"/>
                <a:gd name="T54" fmla="*/ 160 w 425"/>
                <a:gd name="T55" fmla="*/ 191 h 309"/>
                <a:gd name="T56" fmla="*/ 160 w 425"/>
                <a:gd name="T57" fmla="*/ 186 h 309"/>
                <a:gd name="T58" fmla="*/ 159 w 425"/>
                <a:gd name="T59" fmla="*/ 178 h 309"/>
                <a:gd name="T60" fmla="*/ 143 w 425"/>
                <a:gd name="T61" fmla="*/ 161 h 309"/>
                <a:gd name="T62" fmla="*/ 126 w 425"/>
                <a:gd name="T63" fmla="*/ 135 h 309"/>
                <a:gd name="T64" fmla="*/ 109 w 425"/>
                <a:gd name="T65" fmla="*/ 123 h 309"/>
                <a:gd name="T66" fmla="*/ 106 w 425"/>
                <a:gd name="T67" fmla="*/ 102 h 309"/>
                <a:gd name="T68" fmla="*/ 89 w 425"/>
                <a:gd name="T69" fmla="*/ 91 h 309"/>
                <a:gd name="T70" fmla="*/ 89 w 425"/>
                <a:gd name="T71" fmla="*/ 83 h 309"/>
                <a:gd name="T72" fmla="*/ 79 w 425"/>
                <a:gd name="T73" fmla="*/ 78 h 309"/>
                <a:gd name="T74" fmla="*/ 62 w 425"/>
                <a:gd name="T75" fmla="*/ 51 h 309"/>
                <a:gd name="T76" fmla="*/ 55 w 425"/>
                <a:gd name="T77" fmla="*/ 29 h 309"/>
                <a:gd name="T78" fmla="*/ 30 w 425"/>
                <a:gd name="T79" fmla="*/ 17 h 309"/>
                <a:gd name="T80" fmla="*/ 38 w 425"/>
                <a:gd name="T81" fmla="*/ 49 h 309"/>
                <a:gd name="T82" fmla="*/ 58 w 425"/>
                <a:gd name="T83" fmla="*/ 76 h 309"/>
                <a:gd name="T84" fmla="*/ 83 w 425"/>
                <a:gd name="T85" fmla="*/ 121 h 309"/>
                <a:gd name="T86" fmla="*/ 89 w 425"/>
                <a:gd name="T87" fmla="*/ 142 h 309"/>
                <a:gd name="T88" fmla="*/ 102 w 425"/>
                <a:gd name="T89" fmla="*/ 148 h 309"/>
                <a:gd name="T90" fmla="*/ 108 w 425"/>
                <a:gd name="T91" fmla="*/ 169 h 309"/>
                <a:gd name="T92" fmla="*/ 96 w 425"/>
                <a:gd name="T93" fmla="*/ 165 h 309"/>
                <a:gd name="T94" fmla="*/ 66 w 425"/>
                <a:gd name="T95" fmla="*/ 138 h 309"/>
                <a:gd name="T96" fmla="*/ 66 w 425"/>
                <a:gd name="T97" fmla="*/ 121 h 309"/>
                <a:gd name="T98" fmla="*/ 43 w 425"/>
                <a:gd name="T99" fmla="*/ 101 h 309"/>
                <a:gd name="T100" fmla="*/ 36 w 425"/>
                <a:gd name="T101" fmla="*/ 83 h 309"/>
                <a:gd name="T102" fmla="*/ 34 w 425"/>
                <a:gd name="T103" fmla="*/ 66 h 309"/>
                <a:gd name="T104" fmla="*/ 22 w 425"/>
                <a:gd name="T105" fmla="*/ 59 h 309"/>
                <a:gd name="T106" fmla="*/ 5 w 425"/>
                <a:gd name="T107" fmla="*/ 32 h 309"/>
                <a:gd name="T108" fmla="*/ 2 w 425"/>
                <a:gd name="T109" fmla="*/ 12 h 3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25" h="309">
                  <a:moveTo>
                    <a:pt x="0" y="6"/>
                  </a:moveTo>
                  <a:lnTo>
                    <a:pt x="0" y="6"/>
                  </a:lnTo>
                  <a:lnTo>
                    <a:pt x="2" y="0"/>
                  </a:lnTo>
                  <a:lnTo>
                    <a:pt x="28" y="0"/>
                  </a:lnTo>
                  <a:lnTo>
                    <a:pt x="81" y="23"/>
                  </a:lnTo>
                  <a:lnTo>
                    <a:pt x="111" y="23"/>
                  </a:lnTo>
                  <a:lnTo>
                    <a:pt x="123" y="21"/>
                  </a:lnTo>
                  <a:lnTo>
                    <a:pt x="125" y="14"/>
                  </a:lnTo>
                  <a:lnTo>
                    <a:pt x="147" y="14"/>
                  </a:lnTo>
                  <a:lnTo>
                    <a:pt x="179" y="49"/>
                  </a:lnTo>
                  <a:lnTo>
                    <a:pt x="196" y="59"/>
                  </a:lnTo>
                  <a:lnTo>
                    <a:pt x="204" y="46"/>
                  </a:lnTo>
                  <a:lnTo>
                    <a:pt x="213" y="46"/>
                  </a:lnTo>
                  <a:lnTo>
                    <a:pt x="227" y="55"/>
                  </a:lnTo>
                  <a:lnTo>
                    <a:pt x="234" y="65"/>
                  </a:lnTo>
                  <a:lnTo>
                    <a:pt x="247" y="91"/>
                  </a:lnTo>
                  <a:lnTo>
                    <a:pt x="249" y="104"/>
                  </a:lnTo>
                  <a:lnTo>
                    <a:pt x="276" y="116"/>
                  </a:lnTo>
                  <a:lnTo>
                    <a:pt x="276" y="116"/>
                  </a:lnTo>
                  <a:lnTo>
                    <a:pt x="276" y="118"/>
                  </a:lnTo>
                  <a:lnTo>
                    <a:pt x="276" y="119"/>
                  </a:lnTo>
                  <a:lnTo>
                    <a:pt x="276" y="119"/>
                  </a:lnTo>
                  <a:lnTo>
                    <a:pt x="276" y="119"/>
                  </a:lnTo>
                  <a:lnTo>
                    <a:pt x="276" y="119"/>
                  </a:lnTo>
                  <a:lnTo>
                    <a:pt x="276" y="121"/>
                  </a:lnTo>
                  <a:lnTo>
                    <a:pt x="276" y="123"/>
                  </a:lnTo>
                  <a:lnTo>
                    <a:pt x="276" y="123"/>
                  </a:lnTo>
                  <a:lnTo>
                    <a:pt x="274" y="133"/>
                  </a:lnTo>
                  <a:lnTo>
                    <a:pt x="274" y="133"/>
                  </a:lnTo>
                  <a:lnTo>
                    <a:pt x="270" y="144"/>
                  </a:lnTo>
                  <a:lnTo>
                    <a:pt x="270" y="150"/>
                  </a:lnTo>
                  <a:lnTo>
                    <a:pt x="270" y="157"/>
                  </a:lnTo>
                  <a:lnTo>
                    <a:pt x="270" y="157"/>
                  </a:lnTo>
                  <a:lnTo>
                    <a:pt x="270" y="176"/>
                  </a:lnTo>
                  <a:lnTo>
                    <a:pt x="276" y="197"/>
                  </a:lnTo>
                  <a:lnTo>
                    <a:pt x="276" y="197"/>
                  </a:lnTo>
                  <a:lnTo>
                    <a:pt x="278" y="201"/>
                  </a:lnTo>
                  <a:lnTo>
                    <a:pt x="282" y="206"/>
                  </a:lnTo>
                  <a:lnTo>
                    <a:pt x="285" y="218"/>
                  </a:lnTo>
                  <a:lnTo>
                    <a:pt x="285" y="218"/>
                  </a:lnTo>
                  <a:lnTo>
                    <a:pt x="291" y="227"/>
                  </a:lnTo>
                  <a:lnTo>
                    <a:pt x="297" y="239"/>
                  </a:lnTo>
                  <a:lnTo>
                    <a:pt x="297" y="239"/>
                  </a:lnTo>
                  <a:lnTo>
                    <a:pt x="300" y="239"/>
                  </a:lnTo>
                  <a:lnTo>
                    <a:pt x="302" y="239"/>
                  </a:lnTo>
                  <a:lnTo>
                    <a:pt x="304" y="239"/>
                  </a:lnTo>
                  <a:lnTo>
                    <a:pt x="308" y="239"/>
                  </a:lnTo>
                  <a:lnTo>
                    <a:pt x="308" y="239"/>
                  </a:lnTo>
                  <a:lnTo>
                    <a:pt x="310" y="242"/>
                  </a:lnTo>
                  <a:lnTo>
                    <a:pt x="314" y="244"/>
                  </a:lnTo>
                  <a:lnTo>
                    <a:pt x="314" y="244"/>
                  </a:lnTo>
                  <a:lnTo>
                    <a:pt x="317" y="246"/>
                  </a:lnTo>
                  <a:lnTo>
                    <a:pt x="321" y="246"/>
                  </a:lnTo>
                  <a:lnTo>
                    <a:pt x="325" y="246"/>
                  </a:lnTo>
                  <a:lnTo>
                    <a:pt x="329" y="246"/>
                  </a:lnTo>
                  <a:lnTo>
                    <a:pt x="329" y="246"/>
                  </a:lnTo>
                  <a:lnTo>
                    <a:pt x="338" y="242"/>
                  </a:lnTo>
                  <a:lnTo>
                    <a:pt x="344" y="242"/>
                  </a:lnTo>
                  <a:lnTo>
                    <a:pt x="344" y="242"/>
                  </a:lnTo>
                  <a:lnTo>
                    <a:pt x="350" y="242"/>
                  </a:lnTo>
                  <a:lnTo>
                    <a:pt x="353" y="242"/>
                  </a:lnTo>
                  <a:lnTo>
                    <a:pt x="357" y="242"/>
                  </a:lnTo>
                  <a:lnTo>
                    <a:pt x="359" y="242"/>
                  </a:lnTo>
                  <a:lnTo>
                    <a:pt x="361" y="242"/>
                  </a:lnTo>
                  <a:lnTo>
                    <a:pt x="361" y="242"/>
                  </a:lnTo>
                  <a:lnTo>
                    <a:pt x="361" y="239"/>
                  </a:lnTo>
                  <a:lnTo>
                    <a:pt x="361" y="239"/>
                  </a:lnTo>
                  <a:lnTo>
                    <a:pt x="365" y="237"/>
                  </a:lnTo>
                  <a:lnTo>
                    <a:pt x="367" y="235"/>
                  </a:lnTo>
                  <a:lnTo>
                    <a:pt x="370" y="231"/>
                  </a:lnTo>
                  <a:lnTo>
                    <a:pt x="370" y="229"/>
                  </a:lnTo>
                  <a:lnTo>
                    <a:pt x="372" y="222"/>
                  </a:lnTo>
                  <a:lnTo>
                    <a:pt x="374" y="214"/>
                  </a:lnTo>
                  <a:lnTo>
                    <a:pt x="374" y="214"/>
                  </a:lnTo>
                  <a:lnTo>
                    <a:pt x="372" y="206"/>
                  </a:lnTo>
                  <a:lnTo>
                    <a:pt x="372" y="203"/>
                  </a:lnTo>
                  <a:lnTo>
                    <a:pt x="374" y="199"/>
                  </a:lnTo>
                  <a:lnTo>
                    <a:pt x="374" y="199"/>
                  </a:lnTo>
                  <a:lnTo>
                    <a:pt x="378" y="197"/>
                  </a:lnTo>
                  <a:lnTo>
                    <a:pt x="382" y="197"/>
                  </a:lnTo>
                  <a:lnTo>
                    <a:pt x="386" y="197"/>
                  </a:lnTo>
                  <a:lnTo>
                    <a:pt x="386" y="197"/>
                  </a:lnTo>
                  <a:lnTo>
                    <a:pt x="401" y="191"/>
                  </a:lnTo>
                  <a:lnTo>
                    <a:pt x="408" y="189"/>
                  </a:lnTo>
                  <a:lnTo>
                    <a:pt x="410" y="189"/>
                  </a:lnTo>
                  <a:lnTo>
                    <a:pt x="412" y="191"/>
                  </a:lnTo>
                  <a:lnTo>
                    <a:pt x="412" y="191"/>
                  </a:lnTo>
                  <a:lnTo>
                    <a:pt x="420" y="193"/>
                  </a:lnTo>
                  <a:lnTo>
                    <a:pt x="423" y="193"/>
                  </a:lnTo>
                  <a:lnTo>
                    <a:pt x="423" y="197"/>
                  </a:lnTo>
                  <a:lnTo>
                    <a:pt x="425" y="197"/>
                  </a:lnTo>
                  <a:lnTo>
                    <a:pt x="425" y="197"/>
                  </a:lnTo>
                  <a:lnTo>
                    <a:pt x="423" y="201"/>
                  </a:lnTo>
                  <a:lnTo>
                    <a:pt x="423" y="203"/>
                  </a:lnTo>
                  <a:lnTo>
                    <a:pt x="420" y="208"/>
                  </a:lnTo>
                  <a:lnTo>
                    <a:pt x="420" y="208"/>
                  </a:lnTo>
                  <a:lnTo>
                    <a:pt x="416" y="218"/>
                  </a:lnTo>
                  <a:lnTo>
                    <a:pt x="414" y="222"/>
                  </a:lnTo>
                  <a:lnTo>
                    <a:pt x="414" y="227"/>
                  </a:lnTo>
                  <a:lnTo>
                    <a:pt x="414" y="227"/>
                  </a:lnTo>
                  <a:lnTo>
                    <a:pt x="414" y="239"/>
                  </a:lnTo>
                  <a:lnTo>
                    <a:pt x="414" y="244"/>
                  </a:lnTo>
                  <a:lnTo>
                    <a:pt x="412" y="246"/>
                  </a:lnTo>
                  <a:lnTo>
                    <a:pt x="412" y="246"/>
                  </a:lnTo>
                  <a:lnTo>
                    <a:pt x="412" y="246"/>
                  </a:lnTo>
                  <a:lnTo>
                    <a:pt x="408" y="248"/>
                  </a:lnTo>
                  <a:lnTo>
                    <a:pt x="408" y="248"/>
                  </a:lnTo>
                  <a:lnTo>
                    <a:pt x="404" y="246"/>
                  </a:lnTo>
                  <a:lnTo>
                    <a:pt x="403" y="244"/>
                  </a:lnTo>
                  <a:lnTo>
                    <a:pt x="401" y="246"/>
                  </a:lnTo>
                  <a:lnTo>
                    <a:pt x="399" y="246"/>
                  </a:lnTo>
                  <a:lnTo>
                    <a:pt x="397" y="252"/>
                  </a:lnTo>
                  <a:lnTo>
                    <a:pt x="399" y="254"/>
                  </a:lnTo>
                  <a:lnTo>
                    <a:pt x="391" y="256"/>
                  </a:lnTo>
                  <a:lnTo>
                    <a:pt x="367" y="256"/>
                  </a:lnTo>
                  <a:lnTo>
                    <a:pt x="365" y="267"/>
                  </a:lnTo>
                  <a:lnTo>
                    <a:pt x="374" y="282"/>
                  </a:lnTo>
                  <a:lnTo>
                    <a:pt x="359" y="286"/>
                  </a:lnTo>
                  <a:lnTo>
                    <a:pt x="351" y="309"/>
                  </a:lnTo>
                  <a:lnTo>
                    <a:pt x="351" y="309"/>
                  </a:lnTo>
                  <a:lnTo>
                    <a:pt x="336" y="293"/>
                  </a:lnTo>
                  <a:lnTo>
                    <a:pt x="327" y="286"/>
                  </a:lnTo>
                  <a:lnTo>
                    <a:pt x="323" y="284"/>
                  </a:lnTo>
                  <a:lnTo>
                    <a:pt x="319" y="282"/>
                  </a:lnTo>
                  <a:lnTo>
                    <a:pt x="319" y="282"/>
                  </a:lnTo>
                  <a:lnTo>
                    <a:pt x="314" y="284"/>
                  </a:lnTo>
                  <a:lnTo>
                    <a:pt x="308" y="284"/>
                  </a:lnTo>
                  <a:lnTo>
                    <a:pt x="300" y="288"/>
                  </a:lnTo>
                  <a:lnTo>
                    <a:pt x="299" y="290"/>
                  </a:lnTo>
                  <a:lnTo>
                    <a:pt x="297" y="292"/>
                  </a:lnTo>
                  <a:lnTo>
                    <a:pt x="297" y="292"/>
                  </a:lnTo>
                  <a:lnTo>
                    <a:pt x="295" y="293"/>
                  </a:lnTo>
                  <a:lnTo>
                    <a:pt x="293" y="293"/>
                  </a:lnTo>
                  <a:lnTo>
                    <a:pt x="287" y="292"/>
                  </a:lnTo>
                  <a:lnTo>
                    <a:pt x="287" y="292"/>
                  </a:lnTo>
                  <a:lnTo>
                    <a:pt x="276" y="288"/>
                  </a:lnTo>
                  <a:lnTo>
                    <a:pt x="276" y="288"/>
                  </a:lnTo>
                  <a:lnTo>
                    <a:pt x="270" y="286"/>
                  </a:lnTo>
                  <a:lnTo>
                    <a:pt x="263" y="282"/>
                  </a:lnTo>
                  <a:lnTo>
                    <a:pt x="257" y="278"/>
                  </a:lnTo>
                  <a:lnTo>
                    <a:pt x="251" y="275"/>
                  </a:lnTo>
                  <a:lnTo>
                    <a:pt x="251" y="275"/>
                  </a:lnTo>
                  <a:lnTo>
                    <a:pt x="244" y="273"/>
                  </a:lnTo>
                  <a:lnTo>
                    <a:pt x="238" y="273"/>
                  </a:lnTo>
                  <a:lnTo>
                    <a:pt x="232" y="269"/>
                  </a:lnTo>
                  <a:lnTo>
                    <a:pt x="227" y="265"/>
                  </a:lnTo>
                  <a:lnTo>
                    <a:pt x="227" y="265"/>
                  </a:lnTo>
                  <a:lnTo>
                    <a:pt x="204" y="252"/>
                  </a:lnTo>
                  <a:lnTo>
                    <a:pt x="204" y="252"/>
                  </a:lnTo>
                  <a:lnTo>
                    <a:pt x="183" y="239"/>
                  </a:lnTo>
                  <a:lnTo>
                    <a:pt x="172" y="231"/>
                  </a:lnTo>
                  <a:lnTo>
                    <a:pt x="162" y="222"/>
                  </a:lnTo>
                  <a:lnTo>
                    <a:pt x="162" y="222"/>
                  </a:lnTo>
                  <a:lnTo>
                    <a:pt x="159" y="218"/>
                  </a:lnTo>
                  <a:lnTo>
                    <a:pt x="157" y="214"/>
                  </a:lnTo>
                  <a:lnTo>
                    <a:pt x="157" y="210"/>
                  </a:lnTo>
                  <a:lnTo>
                    <a:pt x="157" y="210"/>
                  </a:lnTo>
                  <a:lnTo>
                    <a:pt x="159" y="206"/>
                  </a:lnTo>
                  <a:lnTo>
                    <a:pt x="160" y="205"/>
                  </a:lnTo>
                  <a:lnTo>
                    <a:pt x="162" y="203"/>
                  </a:lnTo>
                  <a:lnTo>
                    <a:pt x="164" y="199"/>
                  </a:lnTo>
                  <a:lnTo>
                    <a:pt x="164" y="199"/>
                  </a:lnTo>
                  <a:lnTo>
                    <a:pt x="164" y="197"/>
                  </a:lnTo>
                  <a:lnTo>
                    <a:pt x="164" y="195"/>
                  </a:lnTo>
                  <a:lnTo>
                    <a:pt x="162" y="193"/>
                  </a:lnTo>
                  <a:lnTo>
                    <a:pt x="162" y="193"/>
                  </a:lnTo>
                  <a:lnTo>
                    <a:pt x="160" y="193"/>
                  </a:lnTo>
                  <a:lnTo>
                    <a:pt x="160" y="191"/>
                  </a:lnTo>
                  <a:lnTo>
                    <a:pt x="159" y="191"/>
                  </a:lnTo>
                  <a:lnTo>
                    <a:pt x="159" y="191"/>
                  </a:lnTo>
                  <a:lnTo>
                    <a:pt x="159" y="189"/>
                  </a:lnTo>
                  <a:lnTo>
                    <a:pt x="160" y="188"/>
                  </a:lnTo>
                  <a:lnTo>
                    <a:pt x="160" y="188"/>
                  </a:lnTo>
                  <a:lnTo>
                    <a:pt x="160" y="186"/>
                  </a:lnTo>
                  <a:lnTo>
                    <a:pt x="162" y="186"/>
                  </a:lnTo>
                  <a:lnTo>
                    <a:pt x="162" y="184"/>
                  </a:lnTo>
                  <a:lnTo>
                    <a:pt x="160" y="182"/>
                  </a:lnTo>
                  <a:lnTo>
                    <a:pt x="160" y="182"/>
                  </a:lnTo>
                  <a:lnTo>
                    <a:pt x="159" y="180"/>
                  </a:lnTo>
                  <a:lnTo>
                    <a:pt x="159" y="178"/>
                  </a:lnTo>
                  <a:lnTo>
                    <a:pt x="155" y="174"/>
                  </a:lnTo>
                  <a:lnTo>
                    <a:pt x="155" y="174"/>
                  </a:lnTo>
                  <a:lnTo>
                    <a:pt x="151" y="169"/>
                  </a:lnTo>
                  <a:lnTo>
                    <a:pt x="149" y="165"/>
                  </a:lnTo>
                  <a:lnTo>
                    <a:pt x="149" y="165"/>
                  </a:lnTo>
                  <a:lnTo>
                    <a:pt x="143" y="161"/>
                  </a:lnTo>
                  <a:lnTo>
                    <a:pt x="140" y="157"/>
                  </a:lnTo>
                  <a:lnTo>
                    <a:pt x="140" y="157"/>
                  </a:lnTo>
                  <a:lnTo>
                    <a:pt x="138" y="152"/>
                  </a:lnTo>
                  <a:lnTo>
                    <a:pt x="132" y="148"/>
                  </a:lnTo>
                  <a:lnTo>
                    <a:pt x="132" y="148"/>
                  </a:lnTo>
                  <a:lnTo>
                    <a:pt x="126" y="135"/>
                  </a:lnTo>
                  <a:lnTo>
                    <a:pt x="121" y="129"/>
                  </a:lnTo>
                  <a:lnTo>
                    <a:pt x="117" y="127"/>
                  </a:lnTo>
                  <a:lnTo>
                    <a:pt x="117" y="125"/>
                  </a:lnTo>
                  <a:lnTo>
                    <a:pt x="117" y="125"/>
                  </a:lnTo>
                  <a:lnTo>
                    <a:pt x="113" y="123"/>
                  </a:lnTo>
                  <a:lnTo>
                    <a:pt x="109" y="123"/>
                  </a:lnTo>
                  <a:lnTo>
                    <a:pt x="109" y="123"/>
                  </a:lnTo>
                  <a:lnTo>
                    <a:pt x="108" y="123"/>
                  </a:lnTo>
                  <a:lnTo>
                    <a:pt x="106" y="118"/>
                  </a:lnTo>
                  <a:lnTo>
                    <a:pt x="106" y="118"/>
                  </a:lnTo>
                  <a:lnTo>
                    <a:pt x="106" y="102"/>
                  </a:lnTo>
                  <a:lnTo>
                    <a:pt x="106" y="102"/>
                  </a:lnTo>
                  <a:lnTo>
                    <a:pt x="104" y="102"/>
                  </a:lnTo>
                  <a:lnTo>
                    <a:pt x="102" y="102"/>
                  </a:lnTo>
                  <a:lnTo>
                    <a:pt x="98" y="99"/>
                  </a:lnTo>
                  <a:lnTo>
                    <a:pt x="92" y="93"/>
                  </a:lnTo>
                  <a:lnTo>
                    <a:pt x="91" y="91"/>
                  </a:lnTo>
                  <a:lnTo>
                    <a:pt x="89" y="91"/>
                  </a:lnTo>
                  <a:lnTo>
                    <a:pt x="89" y="91"/>
                  </a:lnTo>
                  <a:lnTo>
                    <a:pt x="87" y="89"/>
                  </a:lnTo>
                  <a:lnTo>
                    <a:pt x="87" y="89"/>
                  </a:lnTo>
                  <a:lnTo>
                    <a:pt x="89" y="85"/>
                  </a:lnTo>
                  <a:lnTo>
                    <a:pt x="89" y="85"/>
                  </a:lnTo>
                  <a:lnTo>
                    <a:pt x="89" y="83"/>
                  </a:lnTo>
                  <a:lnTo>
                    <a:pt x="87" y="83"/>
                  </a:lnTo>
                  <a:lnTo>
                    <a:pt x="83" y="82"/>
                  </a:lnTo>
                  <a:lnTo>
                    <a:pt x="79" y="80"/>
                  </a:lnTo>
                  <a:lnTo>
                    <a:pt x="79" y="80"/>
                  </a:lnTo>
                  <a:lnTo>
                    <a:pt x="79" y="78"/>
                  </a:lnTo>
                  <a:lnTo>
                    <a:pt x="79" y="78"/>
                  </a:lnTo>
                  <a:lnTo>
                    <a:pt x="75" y="74"/>
                  </a:lnTo>
                  <a:lnTo>
                    <a:pt x="70" y="68"/>
                  </a:lnTo>
                  <a:lnTo>
                    <a:pt x="66" y="63"/>
                  </a:lnTo>
                  <a:lnTo>
                    <a:pt x="64" y="57"/>
                  </a:lnTo>
                  <a:lnTo>
                    <a:pt x="64" y="57"/>
                  </a:lnTo>
                  <a:lnTo>
                    <a:pt x="62" y="51"/>
                  </a:lnTo>
                  <a:lnTo>
                    <a:pt x="62" y="51"/>
                  </a:lnTo>
                  <a:lnTo>
                    <a:pt x="60" y="42"/>
                  </a:lnTo>
                  <a:lnTo>
                    <a:pt x="58" y="38"/>
                  </a:lnTo>
                  <a:lnTo>
                    <a:pt x="56" y="34"/>
                  </a:lnTo>
                  <a:lnTo>
                    <a:pt x="56" y="34"/>
                  </a:lnTo>
                  <a:lnTo>
                    <a:pt x="55" y="29"/>
                  </a:lnTo>
                  <a:lnTo>
                    <a:pt x="51" y="25"/>
                  </a:lnTo>
                  <a:lnTo>
                    <a:pt x="43" y="19"/>
                  </a:lnTo>
                  <a:lnTo>
                    <a:pt x="43" y="19"/>
                  </a:lnTo>
                  <a:lnTo>
                    <a:pt x="28" y="12"/>
                  </a:lnTo>
                  <a:lnTo>
                    <a:pt x="28" y="12"/>
                  </a:lnTo>
                  <a:lnTo>
                    <a:pt x="30" y="17"/>
                  </a:lnTo>
                  <a:lnTo>
                    <a:pt x="32" y="21"/>
                  </a:lnTo>
                  <a:lnTo>
                    <a:pt x="34" y="31"/>
                  </a:lnTo>
                  <a:lnTo>
                    <a:pt x="34" y="31"/>
                  </a:lnTo>
                  <a:lnTo>
                    <a:pt x="36" y="42"/>
                  </a:lnTo>
                  <a:lnTo>
                    <a:pt x="36" y="46"/>
                  </a:lnTo>
                  <a:lnTo>
                    <a:pt x="38" y="49"/>
                  </a:lnTo>
                  <a:lnTo>
                    <a:pt x="38" y="49"/>
                  </a:lnTo>
                  <a:lnTo>
                    <a:pt x="43" y="57"/>
                  </a:lnTo>
                  <a:lnTo>
                    <a:pt x="51" y="65"/>
                  </a:lnTo>
                  <a:lnTo>
                    <a:pt x="55" y="68"/>
                  </a:lnTo>
                  <a:lnTo>
                    <a:pt x="56" y="72"/>
                  </a:lnTo>
                  <a:lnTo>
                    <a:pt x="58" y="76"/>
                  </a:lnTo>
                  <a:lnTo>
                    <a:pt x="58" y="82"/>
                  </a:lnTo>
                  <a:lnTo>
                    <a:pt x="81" y="104"/>
                  </a:lnTo>
                  <a:lnTo>
                    <a:pt x="81" y="104"/>
                  </a:lnTo>
                  <a:lnTo>
                    <a:pt x="83" y="116"/>
                  </a:lnTo>
                  <a:lnTo>
                    <a:pt x="83" y="116"/>
                  </a:lnTo>
                  <a:lnTo>
                    <a:pt x="83" y="121"/>
                  </a:lnTo>
                  <a:lnTo>
                    <a:pt x="83" y="125"/>
                  </a:lnTo>
                  <a:lnTo>
                    <a:pt x="83" y="125"/>
                  </a:lnTo>
                  <a:lnTo>
                    <a:pt x="85" y="129"/>
                  </a:lnTo>
                  <a:lnTo>
                    <a:pt x="87" y="133"/>
                  </a:lnTo>
                  <a:lnTo>
                    <a:pt x="89" y="136"/>
                  </a:lnTo>
                  <a:lnTo>
                    <a:pt x="89" y="142"/>
                  </a:lnTo>
                  <a:lnTo>
                    <a:pt x="89" y="142"/>
                  </a:lnTo>
                  <a:lnTo>
                    <a:pt x="92" y="144"/>
                  </a:lnTo>
                  <a:lnTo>
                    <a:pt x="96" y="144"/>
                  </a:lnTo>
                  <a:lnTo>
                    <a:pt x="98" y="146"/>
                  </a:lnTo>
                  <a:lnTo>
                    <a:pt x="102" y="148"/>
                  </a:lnTo>
                  <a:lnTo>
                    <a:pt x="102" y="148"/>
                  </a:lnTo>
                  <a:lnTo>
                    <a:pt x="104" y="153"/>
                  </a:lnTo>
                  <a:lnTo>
                    <a:pt x="106" y="157"/>
                  </a:lnTo>
                  <a:lnTo>
                    <a:pt x="108" y="159"/>
                  </a:lnTo>
                  <a:lnTo>
                    <a:pt x="108" y="159"/>
                  </a:lnTo>
                  <a:lnTo>
                    <a:pt x="108" y="165"/>
                  </a:lnTo>
                  <a:lnTo>
                    <a:pt x="108" y="169"/>
                  </a:lnTo>
                  <a:lnTo>
                    <a:pt x="106" y="171"/>
                  </a:lnTo>
                  <a:lnTo>
                    <a:pt x="106" y="172"/>
                  </a:lnTo>
                  <a:lnTo>
                    <a:pt x="102" y="171"/>
                  </a:lnTo>
                  <a:lnTo>
                    <a:pt x="100" y="171"/>
                  </a:lnTo>
                  <a:lnTo>
                    <a:pt x="96" y="165"/>
                  </a:lnTo>
                  <a:lnTo>
                    <a:pt x="96" y="165"/>
                  </a:lnTo>
                  <a:lnTo>
                    <a:pt x="85" y="153"/>
                  </a:lnTo>
                  <a:lnTo>
                    <a:pt x="79" y="148"/>
                  </a:lnTo>
                  <a:lnTo>
                    <a:pt x="73" y="144"/>
                  </a:lnTo>
                  <a:lnTo>
                    <a:pt x="73" y="144"/>
                  </a:lnTo>
                  <a:lnTo>
                    <a:pt x="68" y="140"/>
                  </a:lnTo>
                  <a:lnTo>
                    <a:pt x="66" y="138"/>
                  </a:lnTo>
                  <a:lnTo>
                    <a:pt x="64" y="135"/>
                  </a:lnTo>
                  <a:lnTo>
                    <a:pt x="64" y="135"/>
                  </a:lnTo>
                  <a:lnTo>
                    <a:pt x="66" y="131"/>
                  </a:lnTo>
                  <a:lnTo>
                    <a:pt x="66" y="129"/>
                  </a:lnTo>
                  <a:lnTo>
                    <a:pt x="68" y="125"/>
                  </a:lnTo>
                  <a:lnTo>
                    <a:pt x="66" y="121"/>
                  </a:lnTo>
                  <a:lnTo>
                    <a:pt x="66" y="121"/>
                  </a:lnTo>
                  <a:lnTo>
                    <a:pt x="64" y="116"/>
                  </a:lnTo>
                  <a:lnTo>
                    <a:pt x="60" y="110"/>
                  </a:lnTo>
                  <a:lnTo>
                    <a:pt x="55" y="106"/>
                  </a:lnTo>
                  <a:lnTo>
                    <a:pt x="49" y="104"/>
                  </a:lnTo>
                  <a:lnTo>
                    <a:pt x="43" y="101"/>
                  </a:lnTo>
                  <a:lnTo>
                    <a:pt x="38" y="97"/>
                  </a:lnTo>
                  <a:lnTo>
                    <a:pt x="32" y="93"/>
                  </a:lnTo>
                  <a:lnTo>
                    <a:pt x="28" y="87"/>
                  </a:lnTo>
                  <a:lnTo>
                    <a:pt x="28" y="87"/>
                  </a:lnTo>
                  <a:lnTo>
                    <a:pt x="32" y="85"/>
                  </a:lnTo>
                  <a:lnTo>
                    <a:pt x="36" y="83"/>
                  </a:lnTo>
                  <a:lnTo>
                    <a:pt x="38" y="82"/>
                  </a:lnTo>
                  <a:lnTo>
                    <a:pt x="38" y="80"/>
                  </a:lnTo>
                  <a:lnTo>
                    <a:pt x="38" y="80"/>
                  </a:lnTo>
                  <a:lnTo>
                    <a:pt x="38" y="76"/>
                  </a:lnTo>
                  <a:lnTo>
                    <a:pt x="36" y="72"/>
                  </a:lnTo>
                  <a:lnTo>
                    <a:pt x="34" y="66"/>
                  </a:lnTo>
                  <a:lnTo>
                    <a:pt x="34" y="66"/>
                  </a:lnTo>
                  <a:lnTo>
                    <a:pt x="32" y="65"/>
                  </a:lnTo>
                  <a:lnTo>
                    <a:pt x="28" y="63"/>
                  </a:lnTo>
                  <a:lnTo>
                    <a:pt x="24" y="59"/>
                  </a:lnTo>
                  <a:lnTo>
                    <a:pt x="24" y="59"/>
                  </a:lnTo>
                  <a:lnTo>
                    <a:pt x="22" y="59"/>
                  </a:lnTo>
                  <a:lnTo>
                    <a:pt x="22" y="59"/>
                  </a:lnTo>
                  <a:lnTo>
                    <a:pt x="21" y="57"/>
                  </a:lnTo>
                  <a:lnTo>
                    <a:pt x="21" y="57"/>
                  </a:lnTo>
                  <a:lnTo>
                    <a:pt x="19" y="51"/>
                  </a:lnTo>
                  <a:lnTo>
                    <a:pt x="15" y="44"/>
                  </a:lnTo>
                  <a:lnTo>
                    <a:pt x="5" y="32"/>
                  </a:lnTo>
                  <a:lnTo>
                    <a:pt x="5" y="32"/>
                  </a:lnTo>
                  <a:lnTo>
                    <a:pt x="5" y="27"/>
                  </a:lnTo>
                  <a:lnTo>
                    <a:pt x="2" y="19"/>
                  </a:lnTo>
                  <a:lnTo>
                    <a:pt x="2" y="19"/>
                  </a:lnTo>
                  <a:lnTo>
                    <a:pt x="2" y="12"/>
                  </a:lnTo>
                  <a:lnTo>
                    <a:pt x="2" y="12"/>
                  </a:lnTo>
                  <a:lnTo>
                    <a:pt x="2" y="10"/>
                  </a:lnTo>
                  <a:lnTo>
                    <a:pt x="0" y="6"/>
                  </a:lnTo>
                  <a:lnTo>
                    <a:pt x="0" y="6"/>
                  </a:lnTo>
                  <a:lnTo>
                    <a:pt x="0" y="6"/>
                  </a:lnTo>
                  <a:lnTo>
                    <a:pt x="0" y="6"/>
                  </a:lnTo>
                  <a:close/>
                </a:path>
              </a:pathLst>
            </a:custGeom>
            <a:solidFill>
              <a:schemeClr val="bg1">
                <a:lumMod val="85000"/>
              </a:schemeClr>
            </a:solidFill>
            <a:ln w="635" cap="rnd">
              <a:solidFill>
                <a:schemeClr val="bg1">
                  <a:alpha val="17000"/>
                </a:schemeClr>
              </a:solidFill>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9" name="Freeform 8">
              <a:extLst>
                <a:ext uri="{FF2B5EF4-FFF2-40B4-BE49-F238E27FC236}">
                  <a16:creationId xmlns:a16="http://schemas.microsoft.com/office/drawing/2014/main" id="{7D9D40AD-B81C-894E-81AB-0F1FD23EA1CA}"/>
                </a:ext>
              </a:extLst>
            </p:cNvPr>
            <p:cNvSpPr>
              <a:spLocks/>
            </p:cNvSpPr>
            <p:nvPr userDrawn="1"/>
          </p:nvSpPr>
          <p:spPr bwMode="auto">
            <a:xfrm>
              <a:off x="6243760" y="2622785"/>
              <a:ext cx="648918" cy="401498"/>
            </a:xfrm>
            <a:custGeom>
              <a:avLst/>
              <a:gdLst>
                <a:gd name="T0" fmla="*/ 111 w 425"/>
                <a:gd name="T1" fmla="*/ 23 h 309"/>
                <a:gd name="T2" fmla="*/ 204 w 425"/>
                <a:gd name="T3" fmla="*/ 46 h 309"/>
                <a:gd name="T4" fmla="*/ 276 w 425"/>
                <a:gd name="T5" fmla="*/ 116 h 309"/>
                <a:gd name="T6" fmla="*/ 276 w 425"/>
                <a:gd name="T7" fmla="*/ 119 h 309"/>
                <a:gd name="T8" fmla="*/ 270 w 425"/>
                <a:gd name="T9" fmla="*/ 144 h 309"/>
                <a:gd name="T10" fmla="*/ 276 w 425"/>
                <a:gd name="T11" fmla="*/ 197 h 309"/>
                <a:gd name="T12" fmla="*/ 297 w 425"/>
                <a:gd name="T13" fmla="*/ 239 h 309"/>
                <a:gd name="T14" fmla="*/ 308 w 425"/>
                <a:gd name="T15" fmla="*/ 239 h 309"/>
                <a:gd name="T16" fmla="*/ 325 w 425"/>
                <a:gd name="T17" fmla="*/ 246 h 309"/>
                <a:gd name="T18" fmla="*/ 350 w 425"/>
                <a:gd name="T19" fmla="*/ 242 h 309"/>
                <a:gd name="T20" fmla="*/ 361 w 425"/>
                <a:gd name="T21" fmla="*/ 239 h 309"/>
                <a:gd name="T22" fmla="*/ 372 w 425"/>
                <a:gd name="T23" fmla="*/ 222 h 309"/>
                <a:gd name="T24" fmla="*/ 374 w 425"/>
                <a:gd name="T25" fmla="*/ 199 h 309"/>
                <a:gd name="T26" fmla="*/ 408 w 425"/>
                <a:gd name="T27" fmla="*/ 189 h 309"/>
                <a:gd name="T28" fmla="*/ 423 w 425"/>
                <a:gd name="T29" fmla="*/ 197 h 309"/>
                <a:gd name="T30" fmla="*/ 420 w 425"/>
                <a:gd name="T31" fmla="*/ 208 h 309"/>
                <a:gd name="T32" fmla="*/ 414 w 425"/>
                <a:gd name="T33" fmla="*/ 244 h 309"/>
                <a:gd name="T34" fmla="*/ 404 w 425"/>
                <a:gd name="T35" fmla="*/ 246 h 309"/>
                <a:gd name="T36" fmla="*/ 391 w 425"/>
                <a:gd name="T37" fmla="*/ 256 h 309"/>
                <a:gd name="T38" fmla="*/ 351 w 425"/>
                <a:gd name="T39" fmla="*/ 309 h 309"/>
                <a:gd name="T40" fmla="*/ 314 w 425"/>
                <a:gd name="T41" fmla="*/ 284 h 309"/>
                <a:gd name="T42" fmla="*/ 295 w 425"/>
                <a:gd name="T43" fmla="*/ 293 h 309"/>
                <a:gd name="T44" fmla="*/ 270 w 425"/>
                <a:gd name="T45" fmla="*/ 286 h 309"/>
                <a:gd name="T46" fmla="*/ 238 w 425"/>
                <a:gd name="T47" fmla="*/ 273 h 309"/>
                <a:gd name="T48" fmla="*/ 183 w 425"/>
                <a:gd name="T49" fmla="*/ 239 h 309"/>
                <a:gd name="T50" fmla="*/ 157 w 425"/>
                <a:gd name="T51" fmla="*/ 210 h 309"/>
                <a:gd name="T52" fmla="*/ 164 w 425"/>
                <a:gd name="T53" fmla="*/ 199 h 309"/>
                <a:gd name="T54" fmla="*/ 160 w 425"/>
                <a:gd name="T55" fmla="*/ 191 h 309"/>
                <a:gd name="T56" fmla="*/ 160 w 425"/>
                <a:gd name="T57" fmla="*/ 186 h 309"/>
                <a:gd name="T58" fmla="*/ 159 w 425"/>
                <a:gd name="T59" fmla="*/ 178 h 309"/>
                <a:gd name="T60" fmla="*/ 143 w 425"/>
                <a:gd name="T61" fmla="*/ 161 h 309"/>
                <a:gd name="T62" fmla="*/ 126 w 425"/>
                <a:gd name="T63" fmla="*/ 135 h 309"/>
                <a:gd name="T64" fmla="*/ 109 w 425"/>
                <a:gd name="T65" fmla="*/ 123 h 309"/>
                <a:gd name="T66" fmla="*/ 106 w 425"/>
                <a:gd name="T67" fmla="*/ 102 h 309"/>
                <a:gd name="T68" fmla="*/ 89 w 425"/>
                <a:gd name="T69" fmla="*/ 91 h 309"/>
                <a:gd name="T70" fmla="*/ 89 w 425"/>
                <a:gd name="T71" fmla="*/ 83 h 309"/>
                <a:gd name="T72" fmla="*/ 79 w 425"/>
                <a:gd name="T73" fmla="*/ 78 h 309"/>
                <a:gd name="T74" fmla="*/ 62 w 425"/>
                <a:gd name="T75" fmla="*/ 51 h 309"/>
                <a:gd name="T76" fmla="*/ 55 w 425"/>
                <a:gd name="T77" fmla="*/ 29 h 309"/>
                <a:gd name="T78" fmla="*/ 30 w 425"/>
                <a:gd name="T79" fmla="*/ 17 h 309"/>
                <a:gd name="T80" fmla="*/ 38 w 425"/>
                <a:gd name="T81" fmla="*/ 49 h 309"/>
                <a:gd name="T82" fmla="*/ 58 w 425"/>
                <a:gd name="T83" fmla="*/ 76 h 309"/>
                <a:gd name="T84" fmla="*/ 83 w 425"/>
                <a:gd name="T85" fmla="*/ 121 h 309"/>
                <a:gd name="T86" fmla="*/ 89 w 425"/>
                <a:gd name="T87" fmla="*/ 142 h 309"/>
                <a:gd name="T88" fmla="*/ 102 w 425"/>
                <a:gd name="T89" fmla="*/ 148 h 309"/>
                <a:gd name="T90" fmla="*/ 108 w 425"/>
                <a:gd name="T91" fmla="*/ 169 h 309"/>
                <a:gd name="T92" fmla="*/ 96 w 425"/>
                <a:gd name="T93" fmla="*/ 165 h 309"/>
                <a:gd name="T94" fmla="*/ 66 w 425"/>
                <a:gd name="T95" fmla="*/ 138 h 309"/>
                <a:gd name="T96" fmla="*/ 66 w 425"/>
                <a:gd name="T97" fmla="*/ 121 h 309"/>
                <a:gd name="T98" fmla="*/ 43 w 425"/>
                <a:gd name="T99" fmla="*/ 101 h 309"/>
                <a:gd name="T100" fmla="*/ 36 w 425"/>
                <a:gd name="T101" fmla="*/ 83 h 309"/>
                <a:gd name="T102" fmla="*/ 34 w 425"/>
                <a:gd name="T103" fmla="*/ 66 h 309"/>
                <a:gd name="T104" fmla="*/ 22 w 425"/>
                <a:gd name="T105" fmla="*/ 59 h 309"/>
                <a:gd name="T106" fmla="*/ 5 w 425"/>
                <a:gd name="T107" fmla="*/ 32 h 309"/>
                <a:gd name="T108" fmla="*/ 2 w 425"/>
                <a:gd name="T109" fmla="*/ 12 h 3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25" h="309">
                  <a:moveTo>
                    <a:pt x="0" y="6"/>
                  </a:moveTo>
                  <a:lnTo>
                    <a:pt x="0" y="6"/>
                  </a:lnTo>
                  <a:lnTo>
                    <a:pt x="2" y="0"/>
                  </a:lnTo>
                  <a:lnTo>
                    <a:pt x="28" y="0"/>
                  </a:lnTo>
                  <a:lnTo>
                    <a:pt x="81" y="23"/>
                  </a:lnTo>
                  <a:lnTo>
                    <a:pt x="111" y="23"/>
                  </a:lnTo>
                  <a:lnTo>
                    <a:pt x="123" y="21"/>
                  </a:lnTo>
                  <a:lnTo>
                    <a:pt x="125" y="14"/>
                  </a:lnTo>
                  <a:lnTo>
                    <a:pt x="147" y="14"/>
                  </a:lnTo>
                  <a:lnTo>
                    <a:pt x="179" y="49"/>
                  </a:lnTo>
                  <a:lnTo>
                    <a:pt x="196" y="59"/>
                  </a:lnTo>
                  <a:lnTo>
                    <a:pt x="204" y="46"/>
                  </a:lnTo>
                  <a:lnTo>
                    <a:pt x="213" y="46"/>
                  </a:lnTo>
                  <a:lnTo>
                    <a:pt x="227" y="55"/>
                  </a:lnTo>
                  <a:lnTo>
                    <a:pt x="234" y="65"/>
                  </a:lnTo>
                  <a:lnTo>
                    <a:pt x="247" y="91"/>
                  </a:lnTo>
                  <a:lnTo>
                    <a:pt x="249" y="104"/>
                  </a:lnTo>
                  <a:lnTo>
                    <a:pt x="276" y="116"/>
                  </a:lnTo>
                  <a:lnTo>
                    <a:pt x="276" y="116"/>
                  </a:lnTo>
                  <a:lnTo>
                    <a:pt x="276" y="118"/>
                  </a:lnTo>
                  <a:lnTo>
                    <a:pt x="276" y="119"/>
                  </a:lnTo>
                  <a:lnTo>
                    <a:pt x="276" y="119"/>
                  </a:lnTo>
                  <a:lnTo>
                    <a:pt x="276" y="119"/>
                  </a:lnTo>
                  <a:lnTo>
                    <a:pt x="276" y="119"/>
                  </a:lnTo>
                  <a:lnTo>
                    <a:pt x="276" y="121"/>
                  </a:lnTo>
                  <a:lnTo>
                    <a:pt x="276" y="123"/>
                  </a:lnTo>
                  <a:lnTo>
                    <a:pt x="276" y="123"/>
                  </a:lnTo>
                  <a:lnTo>
                    <a:pt x="274" y="133"/>
                  </a:lnTo>
                  <a:lnTo>
                    <a:pt x="274" y="133"/>
                  </a:lnTo>
                  <a:lnTo>
                    <a:pt x="270" y="144"/>
                  </a:lnTo>
                  <a:lnTo>
                    <a:pt x="270" y="150"/>
                  </a:lnTo>
                  <a:lnTo>
                    <a:pt x="270" y="157"/>
                  </a:lnTo>
                  <a:lnTo>
                    <a:pt x="270" y="157"/>
                  </a:lnTo>
                  <a:lnTo>
                    <a:pt x="270" y="176"/>
                  </a:lnTo>
                  <a:lnTo>
                    <a:pt x="276" y="197"/>
                  </a:lnTo>
                  <a:lnTo>
                    <a:pt x="276" y="197"/>
                  </a:lnTo>
                  <a:lnTo>
                    <a:pt x="278" y="201"/>
                  </a:lnTo>
                  <a:lnTo>
                    <a:pt x="282" y="206"/>
                  </a:lnTo>
                  <a:lnTo>
                    <a:pt x="285" y="218"/>
                  </a:lnTo>
                  <a:lnTo>
                    <a:pt x="285" y="218"/>
                  </a:lnTo>
                  <a:lnTo>
                    <a:pt x="291" y="227"/>
                  </a:lnTo>
                  <a:lnTo>
                    <a:pt x="297" y="239"/>
                  </a:lnTo>
                  <a:lnTo>
                    <a:pt x="297" y="239"/>
                  </a:lnTo>
                  <a:lnTo>
                    <a:pt x="300" y="239"/>
                  </a:lnTo>
                  <a:lnTo>
                    <a:pt x="302" y="239"/>
                  </a:lnTo>
                  <a:lnTo>
                    <a:pt x="304" y="239"/>
                  </a:lnTo>
                  <a:lnTo>
                    <a:pt x="308" y="239"/>
                  </a:lnTo>
                  <a:lnTo>
                    <a:pt x="308" y="239"/>
                  </a:lnTo>
                  <a:lnTo>
                    <a:pt x="310" y="242"/>
                  </a:lnTo>
                  <a:lnTo>
                    <a:pt x="314" y="244"/>
                  </a:lnTo>
                  <a:lnTo>
                    <a:pt x="314" y="244"/>
                  </a:lnTo>
                  <a:lnTo>
                    <a:pt x="317" y="246"/>
                  </a:lnTo>
                  <a:lnTo>
                    <a:pt x="321" y="246"/>
                  </a:lnTo>
                  <a:lnTo>
                    <a:pt x="325" y="246"/>
                  </a:lnTo>
                  <a:lnTo>
                    <a:pt x="329" y="246"/>
                  </a:lnTo>
                  <a:lnTo>
                    <a:pt x="329" y="246"/>
                  </a:lnTo>
                  <a:lnTo>
                    <a:pt x="338" y="242"/>
                  </a:lnTo>
                  <a:lnTo>
                    <a:pt x="344" y="242"/>
                  </a:lnTo>
                  <a:lnTo>
                    <a:pt x="344" y="242"/>
                  </a:lnTo>
                  <a:lnTo>
                    <a:pt x="350" y="242"/>
                  </a:lnTo>
                  <a:lnTo>
                    <a:pt x="353" y="242"/>
                  </a:lnTo>
                  <a:lnTo>
                    <a:pt x="357" y="242"/>
                  </a:lnTo>
                  <a:lnTo>
                    <a:pt x="359" y="242"/>
                  </a:lnTo>
                  <a:lnTo>
                    <a:pt x="361" y="242"/>
                  </a:lnTo>
                  <a:lnTo>
                    <a:pt x="361" y="242"/>
                  </a:lnTo>
                  <a:lnTo>
                    <a:pt x="361" y="239"/>
                  </a:lnTo>
                  <a:lnTo>
                    <a:pt x="361" y="239"/>
                  </a:lnTo>
                  <a:lnTo>
                    <a:pt x="365" y="237"/>
                  </a:lnTo>
                  <a:lnTo>
                    <a:pt x="367" y="235"/>
                  </a:lnTo>
                  <a:lnTo>
                    <a:pt x="370" y="231"/>
                  </a:lnTo>
                  <a:lnTo>
                    <a:pt x="370" y="229"/>
                  </a:lnTo>
                  <a:lnTo>
                    <a:pt x="372" y="222"/>
                  </a:lnTo>
                  <a:lnTo>
                    <a:pt x="374" y="214"/>
                  </a:lnTo>
                  <a:lnTo>
                    <a:pt x="374" y="214"/>
                  </a:lnTo>
                  <a:lnTo>
                    <a:pt x="372" y="206"/>
                  </a:lnTo>
                  <a:lnTo>
                    <a:pt x="372" y="203"/>
                  </a:lnTo>
                  <a:lnTo>
                    <a:pt x="374" y="199"/>
                  </a:lnTo>
                  <a:lnTo>
                    <a:pt x="374" y="199"/>
                  </a:lnTo>
                  <a:lnTo>
                    <a:pt x="378" y="197"/>
                  </a:lnTo>
                  <a:lnTo>
                    <a:pt x="382" y="197"/>
                  </a:lnTo>
                  <a:lnTo>
                    <a:pt x="386" y="197"/>
                  </a:lnTo>
                  <a:lnTo>
                    <a:pt x="386" y="197"/>
                  </a:lnTo>
                  <a:lnTo>
                    <a:pt x="401" y="191"/>
                  </a:lnTo>
                  <a:lnTo>
                    <a:pt x="408" y="189"/>
                  </a:lnTo>
                  <a:lnTo>
                    <a:pt x="410" y="189"/>
                  </a:lnTo>
                  <a:lnTo>
                    <a:pt x="412" y="191"/>
                  </a:lnTo>
                  <a:lnTo>
                    <a:pt x="412" y="191"/>
                  </a:lnTo>
                  <a:lnTo>
                    <a:pt x="420" y="193"/>
                  </a:lnTo>
                  <a:lnTo>
                    <a:pt x="423" y="193"/>
                  </a:lnTo>
                  <a:lnTo>
                    <a:pt x="423" y="197"/>
                  </a:lnTo>
                  <a:lnTo>
                    <a:pt x="425" y="197"/>
                  </a:lnTo>
                  <a:lnTo>
                    <a:pt x="425" y="197"/>
                  </a:lnTo>
                  <a:lnTo>
                    <a:pt x="423" y="201"/>
                  </a:lnTo>
                  <a:lnTo>
                    <a:pt x="423" y="203"/>
                  </a:lnTo>
                  <a:lnTo>
                    <a:pt x="420" y="208"/>
                  </a:lnTo>
                  <a:lnTo>
                    <a:pt x="420" y="208"/>
                  </a:lnTo>
                  <a:lnTo>
                    <a:pt x="416" y="218"/>
                  </a:lnTo>
                  <a:lnTo>
                    <a:pt x="414" y="222"/>
                  </a:lnTo>
                  <a:lnTo>
                    <a:pt x="414" y="227"/>
                  </a:lnTo>
                  <a:lnTo>
                    <a:pt x="414" y="227"/>
                  </a:lnTo>
                  <a:lnTo>
                    <a:pt x="414" y="239"/>
                  </a:lnTo>
                  <a:lnTo>
                    <a:pt x="414" y="244"/>
                  </a:lnTo>
                  <a:lnTo>
                    <a:pt x="412" y="246"/>
                  </a:lnTo>
                  <a:lnTo>
                    <a:pt x="412" y="246"/>
                  </a:lnTo>
                  <a:lnTo>
                    <a:pt x="412" y="246"/>
                  </a:lnTo>
                  <a:lnTo>
                    <a:pt x="408" y="248"/>
                  </a:lnTo>
                  <a:lnTo>
                    <a:pt x="408" y="248"/>
                  </a:lnTo>
                  <a:lnTo>
                    <a:pt x="404" y="246"/>
                  </a:lnTo>
                  <a:lnTo>
                    <a:pt x="403" y="244"/>
                  </a:lnTo>
                  <a:lnTo>
                    <a:pt x="401" y="246"/>
                  </a:lnTo>
                  <a:lnTo>
                    <a:pt x="399" y="246"/>
                  </a:lnTo>
                  <a:lnTo>
                    <a:pt x="397" y="252"/>
                  </a:lnTo>
                  <a:lnTo>
                    <a:pt x="399" y="254"/>
                  </a:lnTo>
                  <a:lnTo>
                    <a:pt x="391" y="256"/>
                  </a:lnTo>
                  <a:lnTo>
                    <a:pt x="367" y="256"/>
                  </a:lnTo>
                  <a:lnTo>
                    <a:pt x="365" y="267"/>
                  </a:lnTo>
                  <a:lnTo>
                    <a:pt x="374" y="282"/>
                  </a:lnTo>
                  <a:lnTo>
                    <a:pt x="359" y="286"/>
                  </a:lnTo>
                  <a:lnTo>
                    <a:pt x="351" y="309"/>
                  </a:lnTo>
                  <a:lnTo>
                    <a:pt x="351" y="309"/>
                  </a:lnTo>
                  <a:lnTo>
                    <a:pt x="336" y="293"/>
                  </a:lnTo>
                  <a:lnTo>
                    <a:pt x="327" y="286"/>
                  </a:lnTo>
                  <a:lnTo>
                    <a:pt x="323" y="284"/>
                  </a:lnTo>
                  <a:lnTo>
                    <a:pt x="319" y="282"/>
                  </a:lnTo>
                  <a:lnTo>
                    <a:pt x="319" y="282"/>
                  </a:lnTo>
                  <a:lnTo>
                    <a:pt x="314" y="284"/>
                  </a:lnTo>
                  <a:lnTo>
                    <a:pt x="308" y="284"/>
                  </a:lnTo>
                  <a:lnTo>
                    <a:pt x="300" y="288"/>
                  </a:lnTo>
                  <a:lnTo>
                    <a:pt x="299" y="290"/>
                  </a:lnTo>
                  <a:lnTo>
                    <a:pt x="297" y="292"/>
                  </a:lnTo>
                  <a:lnTo>
                    <a:pt x="297" y="292"/>
                  </a:lnTo>
                  <a:lnTo>
                    <a:pt x="295" y="293"/>
                  </a:lnTo>
                  <a:lnTo>
                    <a:pt x="293" y="293"/>
                  </a:lnTo>
                  <a:lnTo>
                    <a:pt x="287" y="292"/>
                  </a:lnTo>
                  <a:lnTo>
                    <a:pt x="287" y="292"/>
                  </a:lnTo>
                  <a:lnTo>
                    <a:pt x="276" y="288"/>
                  </a:lnTo>
                  <a:lnTo>
                    <a:pt x="276" y="288"/>
                  </a:lnTo>
                  <a:lnTo>
                    <a:pt x="270" y="286"/>
                  </a:lnTo>
                  <a:lnTo>
                    <a:pt x="263" y="282"/>
                  </a:lnTo>
                  <a:lnTo>
                    <a:pt x="257" y="278"/>
                  </a:lnTo>
                  <a:lnTo>
                    <a:pt x="251" y="275"/>
                  </a:lnTo>
                  <a:lnTo>
                    <a:pt x="251" y="275"/>
                  </a:lnTo>
                  <a:lnTo>
                    <a:pt x="244" y="273"/>
                  </a:lnTo>
                  <a:lnTo>
                    <a:pt x="238" y="273"/>
                  </a:lnTo>
                  <a:lnTo>
                    <a:pt x="232" y="269"/>
                  </a:lnTo>
                  <a:lnTo>
                    <a:pt x="227" y="265"/>
                  </a:lnTo>
                  <a:lnTo>
                    <a:pt x="227" y="265"/>
                  </a:lnTo>
                  <a:lnTo>
                    <a:pt x="204" y="252"/>
                  </a:lnTo>
                  <a:lnTo>
                    <a:pt x="204" y="252"/>
                  </a:lnTo>
                  <a:lnTo>
                    <a:pt x="183" y="239"/>
                  </a:lnTo>
                  <a:lnTo>
                    <a:pt x="172" y="231"/>
                  </a:lnTo>
                  <a:lnTo>
                    <a:pt x="162" y="222"/>
                  </a:lnTo>
                  <a:lnTo>
                    <a:pt x="162" y="222"/>
                  </a:lnTo>
                  <a:lnTo>
                    <a:pt x="159" y="218"/>
                  </a:lnTo>
                  <a:lnTo>
                    <a:pt x="157" y="214"/>
                  </a:lnTo>
                  <a:lnTo>
                    <a:pt x="157" y="210"/>
                  </a:lnTo>
                  <a:lnTo>
                    <a:pt x="157" y="210"/>
                  </a:lnTo>
                  <a:lnTo>
                    <a:pt x="159" y="206"/>
                  </a:lnTo>
                  <a:lnTo>
                    <a:pt x="160" y="205"/>
                  </a:lnTo>
                  <a:lnTo>
                    <a:pt x="162" y="203"/>
                  </a:lnTo>
                  <a:lnTo>
                    <a:pt x="164" y="199"/>
                  </a:lnTo>
                  <a:lnTo>
                    <a:pt x="164" y="199"/>
                  </a:lnTo>
                  <a:lnTo>
                    <a:pt x="164" y="197"/>
                  </a:lnTo>
                  <a:lnTo>
                    <a:pt x="164" y="195"/>
                  </a:lnTo>
                  <a:lnTo>
                    <a:pt x="162" y="193"/>
                  </a:lnTo>
                  <a:lnTo>
                    <a:pt x="162" y="193"/>
                  </a:lnTo>
                  <a:lnTo>
                    <a:pt x="160" y="193"/>
                  </a:lnTo>
                  <a:lnTo>
                    <a:pt x="160" y="191"/>
                  </a:lnTo>
                  <a:lnTo>
                    <a:pt x="159" y="191"/>
                  </a:lnTo>
                  <a:lnTo>
                    <a:pt x="159" y="191"/>
                  </a:lnTo>
                  <a:lnTo>
                    <a:pt x="159" y="189"/>
                  </a:lnTo>
                  <a:lnTo>
                    <a:pt x="160" y="188"/>
                  </a:lnTo>
                  <a:lnTo>
                    <a:pt x="160" y="188"/>
                  </a:lnTo>
                  <a:lnTo>
                    <a:pt x="160" y="186"/>
                  </a:lnTo>
                  <a:lnTo>
                    <a:pt x="162" y="186"/>
                  </a:lnTo>
                  <a:lnTo>
                    <a:pt x="162" y="184"/>
                  </a:lnTo>
                  <a:lnTo>
                    <a:pt x="160" y="182"/>
                  </a:lnTo>
                  <a:lnTo>
                    <a:pt x="160" y="182"/>
                  </a:lnTo>
                  <a:lnTo>
                    <a:pt x="159" y="180"/>
                  </a:lnTo>
                  <a:lnTo>
                    <a:pt x="159" y="178"/>
                  </a:lnTo>
                  <a:lnTo>
                    <a:pt x="155" y="174"/>
                  </a:lnTo>
                  <a:lnTo>
                    <a:pt x="155" y="174"/>
                  </a:lnTo>
                  <a:lnTo>
                    <a:pt x="151" y="169"/>
                  </a:lnTo>
                  <a:lnTo>
                    <a:pt x="149" y="165"/>
                  </a:lnTo>
                  <a:lnTo>
                    <a:pt x="149" y="165"/>
                  </a:lnTo>
                  <a:lnTo>
                    <a:pt x="143" y="161"/>
                  </a:lnTo>
                  <a:lnTo>
                    <a:pt x="140" y="157"/>
                  </a:lnTo>
                  <a:lnTo>
                    <a:pt x="140" y="157"/>
                  </a:lnTo>
                  <a:lnTo>
                    <a:pt x="138" y="152"/>
                  </a:lnTo>
                  <a:lnTo>
                    <a:pt x="132" y="148"/>
                  </a:lnTo>
                  <a:lnTo>
                    <a:pt x="132" y="148"/>
                  </a:lnTo>
                  <a:lnTo>
                    <a:pt x="126" y="135"/>
                  </a:lnTo>
                  <a:lnTo>
                    <a:pt x="121" y="129"/>
                  </a:lnTo>
                  <a:lnTo>
                    <a:pt x="117" y="127"/>
                  </a:lnTo>
                  <a:lnTo>
                    <a:pt x="117" y="125"/>
                  </a:lnTo>
                  <a:lnTo>
                    <a:pt x="117" y="125"/>
                  </a:lnTo>
                  <a:lnTo>
                    <a:pt x="113" y="123"/>
                  </a:lnTo>
                  <a:lnTo>
                    <a:pt x="109" y="123"/>
                  </a:lnTo>
                  <a:lnTo>
                    <a:pt x="109" y="123"/>
                  </a:lnTo>
                  <a:lnTo>
                    <a:pt x="108" y="123"/>
                  </a:lnTo>
                  <a:lnTo>
                    <a:pt x="106" y="118"/>
                  </a:lnTo>
                  <a:lnTo>
                    <a:pt x="106" y="118"/>
                  </a:lnTo>
                  <a:lnTo>
                    <a:pt x="106" y="102"/>
                  </a:lnTo>
                  <a:lnTo>
                    <a:pt x="106" y="102"/>
                  </a:lnTo>
                  <a:lnTo>
                    <a:pt x="104" y="102"/>
                  </a:lnTo>
                  <a:lnTo>
                    <a:pt x="102" y="102"/>
                  </a:lnTo>
                  <a:lnTo>
                    <a:pt x="98" y="99"/>
                  </a:lnTo>
                  <a:lnTo>
                    <a:pt x="92" y="93"/>
                  </a:lnTo>
                  <a:lnTo>
                    <a:pt x="91" y="91"/>
                  </a:lnTo>
                  <a:lnTo>
                    <a:pt x="89" y="91"/>
                  </a:lnTo>
                  <a:lnTo>
                    <a:pt x="89" y="91"/>
                  </a:lnTo>
                  <a:lnTo>
                    <a:pt x="87" y="89"/>
                  </a:lnTo>
                  <a:lnTo>
                    <a:pt x="87" y="89"/>
                  </a:lnTo>
                  <a:lnTo>
                    <a:pt x="89" y="85"/>
                  </a:lnTo>
                  <a:lnTo>
                    <a:pt x="89" y="85"/>
                  </a:lnTo>
                  <a:lnTo>
                    <a:pt x="89" y="83"/>
                  </a:lnTo>
                  <a:lnTo>
                    <a:pt x="87" y="83"/>
                  </a:lnTo>
                  <a:lnTo>
                    <a:pt x="83" y="82"/>
                  </a:lnTo>
                  <a:lnTo>
                    <a:pt x="79" y="80"/>
                  </a:lnTo>
                  <a:lnTo>
                    <a:pt x="79" y="80"/>
                  </a:lnTo>
                  <a:lnTo>
                    <a:pt x="79" y="78"/>
                  </a:lnTo>
                  <a:lnTo>
                    <a:pt x="79" y="78"/>
                  </a:lnTo>
                  <a:lnTo>
                    <a:pt x="75" y="74"/>
                  </a:lnTo>
                  <a:lnTo>
                    <a:pt x="70" y="68"/>
                  </a:lnTo>
                  <a:lnTo>
                    <a:pt x="66" y="63"/>
                  </a:lnTo>
                  <a:lnTo>
                    <a:pt x="64" y="57"/>
                  </a:lnTo>
                  <a:lnTo>
                    <a:pt x="64" y="57"/>
                  </a:lnTo>
                  <a:lnTo>
                    <a:pt x="62" y="51"/>
                  </a:lnTo>
                  <a:lnTo>
                    <a:pt x="62" y="51"/>
                  </a:lnTo>
                  <a:lnTo>
                    <a:pt x="60" y="42"/>
                  </a:lnTo>
                  <a:lnTo>
                    <a:pt x="58" y="38"/>
                  </a:lnTo>
                  <a:lnTo>
                    <a:pt x="56" y="34"/>
                  </a:lnTo>
                  <a:lnTo>
                    <a:pt x="56" y="34"/>
                  </a:lnTo>
                  <a:lnTo>
                    <a:pt x="55" y="29"/>
                  </a:lnTo>
                  <a:lnTo>
                    <a:pt x="51" y="25"/>
                  </a:lnTo>
                  <a:lnTo>
                    <a:pt x="43" y="19"/>
                  </a:lnTo>
                  <a:lnTo>
                    <a:pt x="43" y="19"/>
                  </a:lnTo>
                  <a:lnTo>
                    <a:pt x="28" y="12"/>
                  </a:lnTo>
                  <a:lnTo>
                    <a:pt x="28" y="12"/>
                  </a:lnTo>
                  <a:lnTo>
                    <a:pt x="30" y="17"/>
                  </a:lnTo>
                  <a:lnTo>
                    <a:pt x="32" y="21"/>
                  </a:lnTo>
                  <a:lnTo>
                    <a:pt x="34" y="31"/>
                  </a:lnTo>
                  <a:lnTo>
                    <a:pt x="34" y="31"/>
                  </a:lnTo>
                  <a:lnTo>
                    <a:pt x="36" y="42"/>
                  </a:lnTo>
                  <a:lnTo>
                    <a:pt x="36" y="46"/>
                  </a:lnTo>
                  <a:lnTo>
                    <a:pt x="38" y="49"/>
                  </a:lnTo>
                  <a:lnTo>
                    <a:pt x="38" y="49"/>
                  </a:lnTo>
                  <a:lnTo>
                    <a:pt x="43" y="57"/>
                  </a:lnTo>
                  <a:lnTo>
                    <a:pt x="51" y="65"/>
                  </a:lnTo>
                  <a:lnTo>
                    <a:pt x="55" y="68"/>
                  </a:lnTo>
                  <a:lnTo>
                    <a:pt x="56" y="72"/>
                  </a:lnTo>
                  <a:lnTo>
                    <a:pt x="58" y="76"/>
                  </a:lnTo>
                  <a:lnTo>
                    <a:pt x="58" y="82"/>
                  </a:lnTo>
                  <a:lnTo>
                    <a:pt x="81" y="104"/>
                  </a:lnTo>
                  <a:lnTo>
                    <a:pt x="81" y="104"/>
                  </a:lnTo>
                  <a:lnTo>
                    <a:pt x="83" y="116"/>
                  </a:lnTo>
                  <a:lnTo>
                    <a:pt x="83" y="116"/>
                  </a:lnTo>
                  <a:lnTo>
                    <a:pt x="83" y="121"/>
                  </a:lnTo>
                  <a:lnTo>
                    <a:pt x="83" y="125"/>
                  </a:lnTo>
                  <a:lnTo>
                    <a:pt x="83" y="125"/>
                  </a:lnTo>
                  <a:lnTo>
                    <a:pt x="85" y="129"/>
                  </a:lnTo>
                  <a:lnTo>
                    <a:pt x="87" y="133"/>
                  </a:lnTo>
                  <a:lnTo>
                    <a:pt x="89" y="136"/>
                  </a:lnTo>
                  <a:lnTo>
                    <a:pt x="89" y="142"/>
                  </a:lnTo>
                  <a:lnTo>
                    <a:pt x="89" y="142"/>
                  </a:lnTo>
                  <a:lnTo>
                    <a:pt x="92" y="144"/>
                  </a:lnTo>
                  <a:lnTo>
                    <a:pt x="96" y="144"/>
                  </a:lnTo>
                  <a:lnTo>
                    <a:pt x="98" y="146"/>
                  </a:lnTo>
                  <a:lnTo>
                    <a:pt x="102" y="148"/>
                  </a:lnTo>
                  <a:lnTo>
                    <a:pt x="102" y="148"/>
                  </a:lnTo>
                  <a:lnTo>
                    <a:pt x="104" y="153"/>
                  </a:lnTo>
                  <a:lnTo>
                    <a:pt x="106" y="157"/>
                  </a:lnTo>
                  <a:lnTo>
                    <a:pt x="108" y="159"/>
                  </a:lnTo>
                  <a:lnTo>
                    <a:pt x="108" y="159"/>
                  </a:lnTo>
                  <a:lnTo>
                    <a:pt x="108" y="165"/>
                  </a:lnTo>
                  <a:lnTo>
                    <a:pt x="108" y="169"/>
                  </a:lnTo>
                  <a:lnTo>
                    <a:pt x="106" y="171"/>
                  </a:lnTo>
                  <a:lnTo>
                    <a:pt x="106" y="172"/>
                  </a:lnTo>
                  <a:lnTo>
                    <a:pt x="102" y="171"/>
                  </a:lnTo>
                  <a:lnTo>
                    <a:pt x="100" y="171"/>
                  </a:lnTo>
                  <a:lnTo>
                    <a:pt x="96" y="165"/>
                  </a:lnTo>
                  <a:lnTo>
                    <a:pt x="96" y="165"/>
                  </a:lnTo>
                  <a:lnTo>
                    <a:pt x="85" y="153"/>
                  </a:lnTo>
                  <a:lnTo>
                    <a:pt x="79" y="148"/>
                  </a:lnTo>
                  <a:lnTo>
                    <a:pt x="73" y="144"/>
                  </a:lnTo>
                  <a:lnTo>
                    <a:pt x="73" y="144"/>
                  </a:lnTo>
                  <a:lnTo>
                    <a:pt x="68" y="140"/>
                  </a:lnTo>
                  <a:lnTo>
                    <a:pt x="66" y="138"/>
                  </a:lnTo>
                  <a:lnTo>
                    <a:pt x="64" y="135"/>
                  </a:lnTo>
                  <a:lnTo>
                    <a:pt x="64" y="135"/>
                  </a:lnTo>
                  <a:lnTo>
                    <a:pt x="66" y="131"/>
                  </a:lnTo>
                  <a:lnTo>
                    <a:pt x="66" y="129"/>
                  </a:lnTo>
                  <a:lnTo>
                    <a:pt x="68" y="125"/>
                  </a:lnTo>
                  <a:lnTo>
                    <a:pt x="66" y="121"/>
                  </a:lnTo>
                  <a:lnTo>
                    <a:pt x="66" y="121"/>
                  </a:lnTo>
                  <a:lnTo>
                    <a:pt x="64" y="116"/>
                  </a:lnTo>
                  <a:lnTo>
                    <a:pt x="60" y="110"/>
                  </a:lnTo>
                  <a:lnTo>
                    <a:pt x="55" y="106"/>
                  </a:lnTo>
                  <a:lnTo>
                    <a:pt x="49" y="104"/>
                  </a:lnTo>
                  <a:lnTo>
                    <a:pt x="43" y="101"/>
                  </a:lnTo>
                  <a:lnTo>
                    <a:pt x="38" y="97"/>
                  </a:lnTo>
                  <a:lnTo>
                    <a:pt x="32" y="93"/>
                  </a:lnTo>
                  <a:lnTo>
                    <a:pt x="28" y="87"/>
                  </a:lnTo>
                  <a:lnTo>
                    <a:pt x="28" y="87"/>
                  </a:lnTo>
                  <a:lnTo>
                    <a:pt x="32" y="85"/>
                  </a:lnTo>
                  <a:lnTo>
                    <a:pt x="36" y="83"/>
                  </a:lnTo>
                  <a:lnTo>
                    <a:pt x="38" y="82"/>
                  </a:lnTo>
                  <a:lnTo>
                    <a:pt x="38" y="80"/>
                  </a:lnTo>
                  <a:lnTo>
                    <a:pt x="38" y="80"/>
                  </a:lnTo>
                  <a:lnTo>
                    <a:pt x="38" y="76"/>
                  </a:lnTo>
                  <a:lnTo>
                    <a:pt x="36" y="72"/>
                  </a:lnTo>
                  <a:lnTo>
                    <a:pt x="34" y="66"/>
                  </a:lnTo>
                  <a:lnTo>
                    <a:pt x="34" y="66"/>
                  </a:lnTo>
                  <a:lnTo>
                    <a:pt x="32" y="65"/>
                  </a:lnTo>
                  <a:lnTo>
                    <a:pt x="28" y="63"/>
                  </a:lnTo>
                  <a:lnTo>
                    <a:pt x="24" y="59"/>
                  </a:lnTo>
                  <a:lnTo>
                    <a:pt x="24" y="59"/>
                  </a:lnTo>
                  <a:lnTo>
                    <a:pt x="22" y="59"/>
                  </a:lnTo>
                  <a:lnTo>
                    <a:pt x="22" y="59"/>
                  </a:lnTo>
                  <a:lnTo>
                    <a:pt x="21" y="57"/>
                  </a:lnTo>
                  <a:lnTo>
                    <a:pt x="21" y="57"/>
                  </a:lnTo>
                  <a:lnTo>
                    <a:pt x="19" y="51"/>
                  </a:lnTo>
                  <a:lnTo>
                    <a:pt x="15" y="44"/>
                  </a:lnTo>
                  <a:lnTo>
                    <a:pt x="5" y="32"/>
                  </a:lnTo>
                  <a:lnTo>
                    <a:pt x="5" y="32"/>
                  </a:lnTo>
                  <a:lnTo>
                    <a:pt x="5" y="27"/>
                  </a:lnTo>
                  <a:lnTo>
                    <a:pt x="2" y="19"/>
                  </a:lnTo>
                  <a:lnTo>
                    <a:pt x="2" y="19"/>
                  </a:lnTo>
                  <a:lnTo>
                    <a:pt x="2" y="12"/>
                  </a:lnTo>
                  <a:lnTo>
                    <a:pt x="2" y="12"/>
                  </a:lnTo>
                  <a:lnTo>
                    <a:pt x="2" y="10"/>
                  </a:lnTo>
                  <a:lnTo>
                    <a:pt x="0" y="6"/>
                  </a:lnTo>
                  <a:lnTo>
                    <a:pt x="0" y="6"/>
                  </a:lnTo>
                  <a:lnTo>
                    <a:pt x="0" y="6"/>
                  </a:lnTo>
                  <a:lnTo>
                    <a:pt x="0" y="6"/>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0" name="Freeform 9">
              <a:extLst>
                <a:ext uri="{FF2B5EF4-FFF2-40B4-BE49-F238E27FC236}">
                  <a16:creationId xmlns:a16="http://schemas.microsoft.com/office/drawing/2014/main" id="{1CC762B8-58CD-A747-9441-13F7C2E45486}"/>
                </a:ext>
              </a:extLst>
            </p:cNvPr>
            <p:cNvSpPr>
              <a:spLocks/>
            </p:cNvSpPr>
            <p:nvPr userDrawn="1"/>
          </p:nvSpPr>
          <p:spPr bwMode="auto">
            <a:xfrm>
              <a:off x="6940010" y="2837177"/>
              <a:ext cx="221395" cy="74063"/>
            </a:xfrm>
            <a:custGeom>
              <a:avLst/>
              <a:gdLst>
                <a:gd name="T0" fmla="*/ 28 w 145"/>
                <a:gd name="T1" fmla="*/ 2 h 57"/>
                <a:gd name="T2" fmla="*/ 39 w 145"/>
                <a:gd name="T3" fmla="*/ 0 h 57"/>
                <a:gd name="T4" fmla="*/ 45 w 145"/>
                <a:gd name="T5" fmla="*/ 0 h 57"/>
                <a:gd name="T6" fmla="*/ 66 w 145"/>
                <a:gd name="T7" fmla="*/ 6 h 57"/>
                <a:gd name="T8" fmla="*/ 77 w 145"/>
                <a:gd name="T9" fmla="*/ 11 h 57"/>
                <a:gd name="T10" fmla="*/ 88 w 145"/>
                <a:gd name="T11" fmla="*/ 17 h 57"/>
                <a:gd name="T12" fmla="*/ 94 w 145"/>
                <a:gd name="T13" fmla="*/ 19 h 57"/>
                <a:gd name="T14" fmla="*/ 100 w 145"/>
                <a:gd name="T15" fmla="*/ 21 h 57"/>
                <a:gd name="T16" fmla="*/ 102 w 145"/>
                <a:gd name="T17" fmla="*/ 23 h 57"/>
                <a:gd name="T18" fmla="*/ 107 w 145"/>
                <a:gd name="T19" fmla="*/ 32 h 57"/>
                <a:gd name="T20" fmla="*/ 109 w 145"/>
                <a:gd name="T21" fmla="*/ 32 h 57"/>
                <a:gd name="T22" fmla="*/ 117 w 145"/>
                <a:gd name="T23" fmla="*/ 34 h 57"/>
                <a:gd name="T24" fmla="*/ 124 w 145"/>
                <a:gd name="T25" fmla="*/ 36 h 57"/>
                <a:gd name="T26" fmla="*/ 126 w 145"/>
                <a:gd name="T27" fmla="*/ 38 h 57"/>
                <a:gd name="T28" fmla="*/ 130 w 145"/>
                <a:gd name="T29" fmla="*/ 41 h 57"/>
                <a:gd name="T30" fmla="*/ 134 w 145"/>
                <a:gd name="T31" fmla="*/ 43 h 57"/>
                <a:gd name="T32" fmla="*/ 139 w 145"/>
                <a:gd name="T33" fmla="*/ 45 h 57"/>
                <a:gd name="T34" fmla="*/ 141 w 145"/>
                <a:gd name="T35" fmla="*/ 47 h 57"/>
                <a:gd name="T36" fmla="*/ 145 w 145"/>
                <a:gd name="T37" fmla="*/ 53 h 57"/>
                <a:gd name="T38" fmla="*/ 134 w 145"/>
                <a:gd name="T39" fmla="*/ 55 h 57"/>
                <a:gd name="T40" fmla="*/ 105 w 145"/>
                <a:gd name="T41" fmla="*/ 55 h 57"/>
                <a:gd name="T42" fmla="*/ 92 w 145"/>
                <a:gd name="T43" fmla="*/ 55 h 57"/>
                <a:gd name="T44" fmla="*/ 98 w 145"/>
                <a:gd name="T45" fmla="*/ 51 h 57"/>
                <a:gd name="T46" fmla="*/ 102 w 145"/>
                <a:gd name="T47" fmla="*/ 45 h 57"/>
                <a:gd name="T48" fmla="*/ 102 w 145"/>
                <a:gd name="T49" fmla="*/ 45 h 57"/>
                <a:gd name="T50" fmla="*/ 100 w 145"/>
                <a:gd name="T51" fmla="*/ 41 h 57"/>
                <a:gd name="T52" fmla="*/ 90 w 145"/>
                <a:gd name="T53" fmla="*/ 40 h 57"/>
                <a:gd name="T54" fmla="*/ 88 w 145"/>
                <a:gd name="T55" fmla="*/ 40 h 57"/>
                <a:gd name="T56" fmla="*/ 79 w 145"/>
                <a:gd name="T57" fmla="*/ 32 h 57"/>
                <a:gd name="T58" fmla="*/ 77 w 145"/>
                <a:gd name="T59" fmla="*/ 30 h 57"/>
                <a:gd name="T60" fmla="*/ 66 w 145"/>
                <a:gd name="T61" fmla="*/ 26 h 57"/>
                <a:gd name="T62" fmla="*/ 62 w 145"/>
                <a:gd name="T63" fmla="*/ 26 h 57"/>
                <a:gd name="T64" fmla="*/ 60 w 145"/>
                <a:gd name="T65" fmla="*/ 23 h 57"/>
                <a:gd name="T66" fmla="*/ 56 w 145"/>
                <a:gd name="T67" fmla="*/ 21 h 57"/>
                <a:gd name="T68" fmla="*/ 49 w 145"/>
                <a:gd name="T69" fmla="*/ 19 h 57"/>
                <a:gd name="T70" fmla="*/ 45 w 145"/>
                <a:gd name="T71" fmla="*/ 19 h 57"/>
                <a:gd name="T72" fmla="*/ 41 w 145"/>
                <a:gd name="T73" fmla="*/ 15 h 57"/>
                <a:gd name="T74" fmla="*/ 39 w 145"/>
                <a:gd name="T75" fmla="*/ 13 h 57"/>
                <a:gd name="T76" fmla="*/ 37 w 145"/>
                <a:gd name="T77" fmla="*/ 9 h 57"/>
                <a:gd name="T78" fmla="*/ 34 w 145"/>
                <a:gd name="T79" fmla="*/ 9 h 57"/>
                <a:gd name="T80" fmla="*/ 26 w 145"/>
                <a:gd name="T81" fmla="*/ 9 h 57"/>
                <a:gd name="T82" fmla="*/ 11 w 145"/>
                <a:gd name="T83" fmla="*/ 17 h 57"/>
                <a:gd name="T84" fmla="*/ 3 w 145"/>
                <a:gd name="T85" fmla="*/ 21 h 57"/>
                <a:gd name="T86" fmla="*/ 0 w 145"/>
                <a:gd name="T87" fmla="*/ 21 h 57"/>
                <a:gd name="T88" fmla="*/ 3 w 145"/>
                <a:gd name="T89" fmla="*/ 13 h 57"/>
                <a:gd name="T90" fmla="*/ 9 w 145"/>
                <a:gd name="T91" fmla="*/ 6 h 57"/>
                <a:gd name="T92" fmla="*/ 18 w 145"/>
                <a:gd name="T93" fmla="*/ 4 h 57"/>
                <a:gd name="T94" fmla="*/ 28 w 145"/>
                <a:gd name="T95" fmla="*/ 2 h 57"/>
                <a:gd name="T96" fmla="*/ 28 w 145"/>
                <a:gd name="T97" fmla="*/ 2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45" h="57">
                  <a:moveTo>
                    <a:pt x="28" y="2"/>
                  </a:moveTo>
                  <a:lnTo>
                    <a:pt x="28" y="2"/>
                  </a:lnTo>
                  <a:lnTo>
                    <a:pt x="34" y="2"/>
                  </a:lnTo>
                  <a:lnTo>
                    <a:pt x="39" y="0"/>
                  </a:lnTo>
                  <a:lnTo>
                    <a:pt x="39" y="0"/>
                  </a:lnTo>
                  <a:lnTo>
                    <a:pt x="45" y="0"/>
                  </a:lnTo>
                  <a:lnTo>
                    <a:pt x="52" y="2"/>
                  </a:lnTo>
                  <a:lnTo>
                    <a:pt x="66" y="6"/>
                  </a:lnTo>
                  <a:lnTo>
                    <a:pt x="66" y="6"/>
                  </a:lnTo>
                  <a:lnTo>
                    <a:pt x="77" y="11"/>
                  </a:lnTo>
                  <a:lnTo>
                    <a:pt x="88" y="17"/>
                  </a:lnTo>
                  <a:lnTo>
                    <a:pt x="88" y="17"/>
                  </a:lnTo>
                  <a:lnTo>
                    <a:pt x="90" y="19"/>
                  </a:lnTo>
                  <a:lnTo>
                    <a:pt x="94" y="19"/>
                  </a:lnTo>
                  <a:lnTo>
                    <a:pt x="96" y="19"/>
                  </a:lnTo>
                  <a:lnTo>
                    <a:pt x="100" y="21"/>
                  </a:lnTo>
                  <a:lnTo>
                    <a:pt x="100" y="21"/>
                  </a:lnTo>
                  <a:lnTo>
                    <a:pt x="102" y="23"/>
                  </a:lnTo>
                  <a:lnTo>
                    <a:pt x="104" y="26"/>
                  </a:lnTo>
                  <a:lnTo>
                    <a:pt x="107" y="32"/>
                  </a:lnTo>
                  <a:lnTo>
                    <a:pt x="107" y="32"/>
                  </a:lnTo>
                  <a:lnTo>
                    <a:pt x="109" y="32"/>
                  </a:lnTo>
                  <a:lnTo>
                    <a:pt x="113" y="34"/>
                  </a:lnTo>
                  <a:lnTo>
                    <a:pt x="117" y="34"/>
                  </a:lnTo>
                  <a:lnTo>
                    <a:pt x="122" y="34"/>
                  </a:lnTo>
                  <a:lnTo>
                    <a:pt x="124" y="36"/>
                  </a:lnTo>
                  <a:lnTo>
                    <a:pt x="126" y="38"/>
                  </a:lnTo>
                  <a:lnTo>
                    <a:pt x="126" y="38"/>
                  </a:lnTo>
                  <a:lnTo>
                    <a:pt x="130" y="41"/>
                  </a:lnTo>
                  <a:lnTo>
                    <a:pt x="130" y="41"/>
                  </a:lnTo>
                  <a:lnTo>
                    <a:pt x="134" y="43"/>
                  </a:lnTo>
                  <a:lnTo>
                    <a:pt x="134" y="43"/>
                  </a:lnTo>
                  <a:lnTo>
                    <a:pt x="138" y="45"/>
                  </a:lnTo>
                  <a:lnTo>
                    <a:pt x="139" y="45"/>
                  </a:lnTo>
                  <a:lnTo>
                    <a:pt x="141" y="47"/>
                  </a:lnTo>
                  <a:lnTo>
                    <a:pt x="141" y="47"/>
                  </a:lnTo>
                  <a:lnTo>
                    <a:pt x="143" y="49"/>
                  </a:lnTo>
                  <a:lnTo>
                    <a:pt x="145" y="53"/>
                  </a:lnTo>
                  <a:lnTo>
                    <a:pt x="145" y="53"/>
                  </a:lnTo>
                  <a:lnTo>
                    <a:pt x="134" y="55"/>
                  </a:lnTo>
                  <a:lnTo>
                    <a:pt x="119" y="57"/>
                  </a:lnTo>
                  <a:lnTo>
                    <a:pt x="105" y="55"/>
                  </a:lnTo>
                  <a:lnTo>
                    <a:pt x="92" y="55"/>
                  </a:lnTo>
                  <a:lnTo>
                    <a:pt x="92" y="55"/>
                  </a:lnTo>
                  <a:lnTo>
                    <a:pt x="94" y="53"/>
                  </a:lnTo>
                  <a:lnTo>
                    <a:pt x="98" y="51"/>
                  </a:lnTo>
                  <a:lnTo>
                    <a:pt x="102" y="47"/>
                  </a:lnTo>
                  <a:lnTo>
                    <a:pt x="102" y="45"/>
                  </a:lnTo>
                  <a:lnTo>
                    <a:pt x="102" y="45"/>
                  </a:lnTo>
                  <a:lnTo>
                    <a:pt x="102" y="45"/>
                  </a:lnTo>
                  <a:lnTo>
                    <a:pt x="102" y="43"/>
                  </a:lnTo>
                  <a:lnTo>
                    <a:pt x="100" y="41"/>
                  </a:lnTo>
                  <a:lnTo>
                    <a:pt x="94" y="41"/>
                  </a:lnTo>
                  <a:lnTo>
                    <a:pt x="90" y="40"/>
                  </a:lnTo>
                  <a:lnTo>
                    <a:pt x="88" y="40"/>
                  </a:lnTo>
                  <a:lnTo>
                    <a:pt x="88" y="40"/>
                  </a:lnTo>
                  <a:lnTo>
                    <a:pt x="83" y="34"/>
                  </a:lnTo>
                  <a:lnTo>
                    <a:pt x="79" y="32"/>
                  </a:lnTo>
                  <a:lnTo>
                    <a:pt x="77" y="30"/>
                  </a:lnTo>
                  <a:lnTo>
                    <a:pt x="77" y="30"/>
                  </a:lnTo>
                  <a:lnTo>
                    <a:pt x="69" y="28"/>
                  </a:lnTo>
                  <a:lnTo>
                    <a:pt x="66" y="26"/>
                  </a:lnTo>
                  <a:lnTo>
                    <a:pt x="62" y="26"/>
                  </a:lnTo>
                  <a:lnTo>
                    <a:pt x="62" y="26"/>
                  </a:lnTo>
                  <a:lnTo>
                    <a:pt x="60" y="24"/>
                  </a:lnTo>
                  <a:lnTo>
                    <a:pt x="60" y="23"/>
                  </a:lnTo>
                  <a:lnTo>
                    <a:pt x="58" y="21"/>
                  </a:lnTo>
                  <a:lnTo>
                    <a:pt x="56" y="21"/>
                  </a:lnTo>
                  <a:lnTo>
                    <a:pt x="52" y="19"/>
                  </a:lnTo>
                  <a:lnTo>
                    <a:pt x="49" y="19"/>
                  </a:lnTo>
                  <a:lnTo>
                    <a:pt x="49" y="19"/>
                  </a:lnTo>
                  <a:lnTo>
                    <a:pt x="45" y="19"/>
                  </a:lnTo>
                  <a:lnTo>
                    <a:pt x="43" y="19"/>
                  </a:lnTo>
                  <a:lnTo>
                    <a:pt x="41" y="15"/>
                  </a:lnTo>
                  <a:lnTo>
                    <a:pt x="41" y="15"/>
                  </a:lnTo>
                  <a:lnTo>
                    <a:pt x="39" y="13"/>
                  </a:lnTo>
                  <a:lnTo>
                    <a:pt x="37" y="11"/>
                  </a:lnTo>
                  <a:lnTo>
                    <a:pt x="37" y="9"/>
                  </a:lnTo>
                  <a:lnTo>
                    <a:pt x="34" y="9"/>
                  </a:lnTo>
                  <a:lnTo>
                    <a:pt x="34" y="9"/>
                  </a:lnTo>
                  <a:lnTo>
                    <a:pt x="30" y="9"/>
                  </a:lnTo>
                  <a:lnTo>
                    <a:pt x="26" y="9"/>
                  </a:lnTo>
                  <a:lnTo>
                    <a:pt x="17" y="15"/>
                  </a:lnTo>
                  <a:lnTo>
                    <a:pt x="11" y="17"/>
                  </a:lnTo>
                  <a:lnTo>
                    <a:pt x="7" y="21"/>
                  </a:lnTo>
                  <a:lnTo>
                    <a:pt x="3" y="21"/>
                  </a:lnTo>
                  <a:lnTo>
                    <a:pt x="0" y="21"/>
                  </a:lnTo>
                  <a:lnTo>
                    <a:pt x="0" y="21"/>
                  </a:lnTo>
                  <a:lnTo>
                    <a:pt x="0" y="19"/>
                  </a:lnTo>
                  <a:lnTo>
                    <a:pt x="3" y="13"/>
                  </a:lnTo>
                  <a:lnTo>
                    <a:pt x="9" y="6"/>
                  </a:lnTo>
                  <a:lnTo>
                    <a:pt x="9" y="6"/>
                  </a:lnTo>
                  <a:lnTo>
                    <a:pt x="13" y="4"/>
                  </a:lnTo>
                  <a:lnTo>
                    <a:pt x="18" y="4"/>
                  </a:lnTo>
                  <a:lnTo>
                    <a:pt x="28" y="2"/>
                  </a:lnTo>
                  <a:lnTo>
                    <a:pt x="28" y="2"/>
                  </a:lnTo>
                  <a:lnTo>
                    <a:pt x="28" y="2"/>
                  </a:lnTo>
                  <a:lnTo>
                    <a:pt x="28" y="2"/>
                  </a:lnTo>
                  <a:close/>
                </a:path>
              </a:pathLst>
            </a:custGeom>
            <a:solidFill>
              <a:schemeClr val="bg1">
                <a:lumMod val="85000"/>
              </a:schemeClr>
            </a:solidFill>
            <a:ln w="635" cap="rnd">
              <a:solidFill>
                <a:schemeClr val="bg1">
                  <a:alpha val="17000"/>
                </a:schemeClr>
              </a:solidFill>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1" name="Freeform 10">
              <a:extLst>
                <a:ext uri="{FF2B5EF4-FFF2-40B4-BE49-F238E27FC236}">
                  <a16:creationId xmlns:a16="http://schemas.microsoft.com/office/drawing/2014/main" id="{72055C7A-4C21-5446-AF66-0BD37A5B4750}"/>
                </a:ext>
              </a:extLst>
            </p:cNvPr>
            <p:cNvSpPr>
              <a:spLocks/>
            </p:cNvSpPr>
            <p:nvPr userDrawn="1"/>
          </p:nvSpPr>
          <p:spPr bwMode="auto">
            <a:xfrm>
              <a:off x="6940010" y="2837177"/>
              <a:ext cx="221395" cy="74063"/>
            </a:xfrm>
            <a:custGeom>
              <a:avLst/>
              <a:gdLst>
                <a:gd name="T0" fmla="*/ 28 w 145"/>
                <a:gd name="T1" fmla="*/ 2 h 57"/>
                <a:gd name="T2" fmla="*/ 39 w 145"/>
                <a:gd name="T3" fmla="*/ 0 h 57"/>
                <a:gd name="T4" fmla="*/ 45 w 145"/>
                <a:gd name="T5" fmla="*/ 0 h 57"/>
                <a:gd name="T6" fmla="*/ 66 w 145"/>
                <a:gd name="T7" fmla="*/ 6 h 57"/>
                <a:gd name="T8" fmla="*/ 77 w 145"/>
                <a:gd name="T9" fmla="*/ 11 h 57"/>
                <a:gd name="T10" fmla="*/ 88 w 145"/>
                <a:gd name="T11" fmla="*/ 17 h 57"/>
                <a:gd name="T12" fmla="*/ 94 w 145"/>
                <a:gd name="T13" fmla="*/ 19 h 57"/>
                <a:gd name="T14" fmla="*/ 100 w 145"/>
                <a:gd name="T15" fmla="*/ 21 h 57"/>
                <a:gd name="T16" fmla="*/ 102 w 145"/>
                <a:gd name="T17" fmla="*/ 23 h 57"/>
                <a:gd name="T18" fmla="*/ 107 w 145"/>
                <a:gd name="T19" fmla="*/ 32 h 57"/>
                <a:gd name="T20" fmla="*/ 109 w 145"/>
                <a:gd name="T21" fmla="*/ 32 h 57"/>
                <a:gd name="T22" fmla="*/ 117 w 145"/>
                <a:gd name="T23" fmla="*/ 34 h 57"/>
                <a:gd name="T24" fmla="*/ 124 w 145"/>
                <a:gd name="T25" fmla="*/ 36 h 57"/>
                <a:gd name="T26" fmla="*/ 126 w 145"/>
                <a:gd name="T27" fmla="*/ 38 h 57"/>
                <a:gd name="T28" fmla="*/ 130 w 145"/>
                <a:gd name="T29" fmla="*/ 41 h 57"/>
                <a:gd name="T30" fmla="*/ 134 w 145"/>
                <a:gd name="T31" fmla="*/ 43 h 57"/>
                <a:gd name="T32" fmla="*/ 139 w 145"/>
                <a:gd name="T33" fmla="*/ 45 h 57"/>
                <a:gd name="T34" fmla="*/ 141 w 145"/>
                <a:gd name="T35" fmla="*/ 47 h 57"/>
                <a:gd name="T36" fmla="*/ 145 w 145"/>
                <a:gd name="T37" fmla="*/ 53 h 57"/>
                <a:gd name="T38" fmla="*/ 134 w 145"/>
                <a:gd name="T39" fmla="*/ 55 h 57"/>
                <a:gd name="T40" fmla="*/ 105 w 145"/>
                <a:gd name="T41" fmla="*/ 55 h 57"/>
                <a:gd name="T42" fmla="*/ 92 w 145"/>
                <a:gd name="T43" fmla="*/ 55 h 57"/>
                <a:gd name="T44" fmla="*/ 98 w 145"/>
                <a:gd name="T45" fmla="*/ 51 h 57"/>
                <a:gd name="T46" fmla="*/ 102 w 145"/>
                <a:gd name="T47" fmla="*/ 45 h 57"/>
                <a:gd name="T48" fmla="*/ 102 w 145"/>
                <a:gd name="T49" fmla="*/ 45 h 57"/>
                <a:gd name="T50" fmla="*/ 100 w 145"/>
                <a:gd name="T51" fmla="*/ 41 h 57"/>
                <a:gd name="T52" fmla="*/ 90 w 145"/>
                <a:gd name="T53" fmla="*/ 40 h 57"/>
                <a:gd name="T54" fmla="*/ 88 w 145"/>
                <a:gd name="T55" fmla="*/ 40 h 57"/>
                <a:gd name="T56" fmla="*/ 79 w 145"/>
                <a:gd name="T57" fmla="*/ 32 h 57"/>
                <a:gd name="T58" fmla="*/ 77 w 145"/>
                <a:gd name="T59" fmla="*/ 30 h 57"/>
                <a:gd name="T60" fmla="*/ 66 w 145"/>
                <a:gd name="T61" fmla="*/ 26 h 57"/>
                <a:gd name="T62" fmla="*/ 62 w 145"/>
                <a:gd name="T63" fmla="*/ 26 h 57"/>
                <a:gd name="T64" fmla="*/ 60 w 145"/>
                <a:gd name="T65" fmla="*/ 23 h 57"/>
                <a:gd name="T66" fmla="*/ 56 w 145"/>
                <a:gd name="T67" fmla="*/ 21 h 57"/>
                <a:gd name="T68" fmla="*/ 49 w 145"/>
                <a:gd name="T69" fmla="*/ 19 h 57"/>
                <a:gd name="T70" fmla="*/ 45 w 145"/>
                <a:gd name="T71" fmla="*/ 19 h 57"/>
                <a:gd name="T72" fmla="*/ 41 w 145"/>
                <a:gd name="T73" fmla="*/ 15 h 57"/>
                <a:gd name="T74" fmla="*/ 39 w 145"/>
                <a:gd name="T75" fmla="*/ 13 h 57"/>
                <a:gd name="T76" fmla="*/ 37 w 145"/>
                <a:gd name="T77" fmla="*/ 9 h 57"/>
                <a:gd name="T78" fmla="*/ 34 w 145"/>
                <a:gd name="T79" fmla="*/ 9 h 57"/>
                <a:gd name="T80" fmla="*/ 26 w 145"/>
                <a:gd name="T81" fmla="*/ 9 h 57"/>
                <a:gd name="T82" fmla="*/ 11 w 145"/>
                <a:gd name="T83" fmla="*/ 17 h 57"/>
                <a:gd name="T84" fmla="*/ 3 w 145"/>
                <a:gd name="T85" fmla="*/ 21 h 57"/>
                <a:gd name="T86" fmla="*/ 0 w 145"/>
                <a:gd name="T87" fmla="*/ 21 h 57"/>
                <a:gd name="T88" fmla="*/ 3 w 145"/>
                <a:gd name="T89" fmla="*/ 13 h 57"/>
                <a:gd name="T90" fmla="*/ 9 w 145"/>
                <a:gd name="T91" fmla="*/ 6 h 57"/>
                <a:gd name="T92" fmla="*/ 18 w 145"/>
                <a:gd name="T93" fmla="*/ 4 h 57"/>
                <a:gd name="T94" fmla="*/ 28 w 145"/>
                <a:gd name="T95" fmla="*/ 2 h 57"/>
                <a:gd name="T96" fmla="*/ 28 w 145"/>
                <a:gd name="T97" fmla="*/ 2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45" h="57">
                  <a:moveTo>
                    <a:pt x="28" y="2"/>
                  </a:moveTo>
                  <a:lnTo>
                    <a:pt x="28" y="2"/>
                  </a:lnTo>
                  <a:lnTo>
                    <a:pt x="34" y="2"/>
                  </a:lnTo>
                  <a:lnTo>
                    <a:pt x="39" y="0"/>
                  </a:lnTo>
                  <a:lnTo>
                    <a:pt x="39" y="0"/>
                  </a:lnTo>
                  <a:lnTo>
                    <a:pt x="45" y="0"/>
                  </a:lnTo>
                  <a:lnTo>
                    <a:pt x="52" y="2"/>
                  </a:lnTo>
                  <a:lnTo>
                    <a:pt x="66" y="6"/>
                  </a:lnTo>
                  <a:lnTo>
                    <a:pt x="66" y="6"/>
                  </a:lnTo>
                  <a:lnTo>
                    <a:pt x="77" y="11"/>
                  </a:lnTo>
                  <a:lnTo>
                    <a:pt x="88" y="17"/>
                  </a:lnTo>
                  <a:lnTo>
                    <a:pt x="88" y="17"/>
                  </a:lnTo>
                  <a:lnTo>
                    <a:pt x="90" y="19"/>
                  </a:lnTo>
                  <a:lnTo>
                    <a:pt x="94" y="19"/>
                  </a:lnTo>
                  <a:lnTo>
                    <a:pt x="96" y="19"/>
                  </a:lnTo>
                  <a:lnTo>
                    <a:pt x="100" y="21"/>
                  </a:lnTo>
                  <a:lnTo>
                    <a:pt x="100" y="21"/>
                  </a:lnTo>
                  <a:lnTo>
                    <a:pt x="102" y="23"/>
                  </a:lnTo>
                  <a:lnTo>
                    <a:pt x="104" y="26"/>
                  </a:lnTo>
                  <a:lnTo>
                    <a:pt x="107" y="32"/>
                  </a:lnTo>
                  <a:lnTo>
                    <a:pt x="107" y="32"/>
                  </a:lnTo>
                  <a:lnTo>
                    <a:pt x="109" y="32"/>
                  </a:lnTo>
                  <a:lnTo>
                    <a:pt x="113" y="34"/>
                  </a:lnTo>
                  <a:lnTo>
                    <a:pt x="117" y="34"/>
                  </a:lnTo>
                  <a:lnTo>
                    <a:pt x="122" y="34"/>
                  </a:lnTo>
                  <a:lnTo>
                    <a:pt x="124" y="36"/>
                  </a:lnTo>
                  <a:lnTo>
                    <a:pt x="126" y="38"/>
                  </a:lnTo>
                  <a:lnTo>
                    <a:pt x="126" y="38"/>
                  </a:lnTo>
                  <a:lnTo>
                    <a:pt x="130" y="41"/>
                  </a:lnTo>
                  <a:lnTo>
                    <a:pt x="130" y="41"/>
                  </a:lnTo>
                  <a:lnTo>
                    <a:pt x="134" y="43"/>
                  </a:lnTo>
                  <a:lnTo>
                    <a:pt x="134" y="43"/>
                  </a:lnTo>
                  <a:lnTo>
                    <a:pt x="138" y="45"/>
                  </a:lnTo>
                  <a:lnTo>
                    <a:pt x="139" y="45"/>
                  </a:lnTo>
                  <a:lnTo>
                    <a:pt x="141" y="47"/>
                  </a:lnTo>
                  <a:lnTo>
                    <a:pt x="141" y="47"/>
                  </a:lnTo>
                  <a:lnTo>
                    <a:pt x="143" y="49"/>
                  </a:lnTo>
                  <a:lnTo>
                    <a:pt x="145" y="53"/>
                  </a:lnTo>
                  <a:lnTo>
                    <a:pt x="145" y="53"/>
                  </a:lnTo>
                  <a:lnTo>
                    <a:pt x="134" y="55"/>
                  </a:lnTo>
                  <a:lnTo>
                    <a:pt x="119" y="57"/>
                  </a:lnTo>
                  <a:lnTo>
                    <a:pt x="105" y="55"/>
                  </a:lnTo>
                  <a:lnTo>
                    <a:pt x="92" y="55"/>
                  </a:lnTo>
                  <a:lnTo>
                    <a:pt x="92" y="55"/>
                  </a:lnTo>
                  <a:lnTo>
                    <a:pt x="94" y="53"/>
                  </a:lnTo>
                  <a:lnTo>
                    <a:pt x="98" y="51"/>
                  </a:lnTo>
                  <a:lnTo>
                    <a:pt x="102" y="47"/>
                  </a:lnTo>
                  <a:lnTo>
                    <a:pt x="102" y="45"/>
                  </a:lnTo>
                  <a:lnTo>
                    <a:pt x="102" y="45"/>
                  </a:lnTo>
                  <a:lnTo>
                    <a:pt x="102" y="45"/>
                  </a:lnTo>
                  <a:lnTo>
                    <a:pt x="102" y="43"/>
                  </a:lnTo>
                  <a:lnTo>
                    <a:pt x="100" y="41"/>
                  </a:lnTo>
                  <a:lnTo>
                    <a:pt x="94" y="41"/>
                  </a:lnTo>
                  <a:lnTo>
                    <a:pt x="90" y="40"/>
                  </a:lnTo>
                  <a:lnTo>
                    <a:pt x="88" y="40"/>
                  </a:lnTo>
                  <a:lnTo>
                    <a:pt x="88" y="40"/>
                  </a:lnTo>
                  <a:lnTo>
                    <a:pt x="83" y="34"/>
                  </a:lnTo>
                  <a:lnTo>
                    <a:pt x="79" y="32"/>
                  </a:lnTo>
                  <a:lnTo>
                    <a:pt x="77" y="30"/>
                  </a:lnTo>
                  <a:lnTo>
                    <a:pt x="77" y="30"/>
                  </a:lnTo>
                  <a:lnTo>
                    <a:pt x="69" y="28"/>
                  </a:lnTo>
                  <a:lnTo>
                    <a:pt x="66" y="26"/>
                  </a:lnTo>
                  <a:lnTo>
                    <a:pt x="62" y="26"/>
                  </a:lnTo>
                  <a:lnTo>
                    <a:pt x="62" y="26"/>
                  </a:lnTo>
                  <a:lnTo>
                    <a:pt x="60" y="24"/>
                  </a:lnTo>
                  <a:lnTo>
                    <a:pt x="60" y="23"/>
                  </a:lnTo>
                  <a:lnTo>
                    <a:pt x="58" y="21"/>
                  </a:lnTo>
                  <a:lnTo>
                    <a:pt x="56" y="21"/>
                  </a:lnTo>
                  <a:lnTo>
                    <a:pt x="52" y="19"/>
                  </a:lnTo>
                  <a:lnTo>
                    <a:pt x="49" y="19"/>
                  </a:lnTo>
                  <a:lnTo>
                    <a:pt x="49" y="19"/>
                  </a:lnTo>
                  <a:lnTo>
                    <a:pt x="45" y="19"/>
                  </a:lnTo>
                  <a:lnTo>
                    <a:pt x="43" y="19"/>
                  </a:lnTo>
                  <a:lnTo>
                    <a:pt x="41" y="15"/>
                  </a:lnTo>
                  <a:lnTo>
                    <a:pt x="41" y="15"/>
                  </a:lnTo>
                  <a:lnTo>
                    <a:pt x="39" y="13"/>
                  </a:lnTo>
                  <a:lnTo>
                    <a:pt x="37" y="11"/>
                  </a:lnTo>
                  <a:lnTo>
                    <a:pt x="37" y="9"/>
                  </a:lnTo>
                  <a:lnTo>
                    <a:pt x="34" y="9"/>
                  </a:lnTo>
                  <a:lnTo>
                    <a:pt x="34" y="9"/>
                  </a:lnTo>
                  <a:lnTo>
                    <a:pt x="30" y="9"/>
                  </a:lnTo>
                  <a:lnTo>
                    <a:pt x="26" y="9"/>
                  </a:lnTo>
                  <a:lnTo>
                    <a:pt x="17" y="15"/>
                  </a:lnTo>
                  <a:lnTo>
                    <a:pt x="11" y="17"/>
                  </a:lnTo>
                  <a:lnTo>
                    <a:pt x="7" y="21"/>
                  </a:lnTo>
                  <a:lnTo>
                    <a:pt x="3" y="21"/>
                  </a:lnTo>
                  <a:lnTo>
                    <a:pt x="0" y="21"/>
                  </a:lnTo>
                  <a:lnTo>
                    <a:pt x="0" y="21"/>
                  </a:lnTo>
                  <a:lnTo>
                    <a:pt x="0" y="19"/>
                  </a:lnTo>
                  <a:lnTo>
                    <a:pt x="3" y="13"/>
                  </a:lnTo>
                  <a:lnTo>
                    <a:pt x="9" y="6"/>
                  </a:lnTo>
                  <a:lnTo>
                    <a:pt x="9" y="6"/>
                  </a:lnTo>
                  <a:lnTo>
                    <a:pt x="13" y="4"/>
                  </a:lnTo>
                  <a:lnTo>
                    <a:pt x="18" y="4"/>
                  </a:lnTo>
                  <a:lnTo>
                    <a:pt x="28" y="2"/>
                  </a:lnTo>
                  <a:lnTo>
                    <a:pt x="28" y="2"/>
                  </a:lnTo>
                  <a:lnTo>
                    <a:pt x="28" y="2"/>
                  </a:lnTo>
                  <a:lnTo>
                    <a:pt x="28" y="2"/>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2" name="Freeform 11">
              <a:extLst>
                <a:ext uri="{FF2B5EF4-FFF2-40B4-BE49-F238E27FC236}">
                  <a16:creationId xmlns:a16="http://schemas.microsoft.com/office/drawing/2014/main" id="{F4E83059-998A-0F42-9119-A0A6E21BF2E7}"/>
                </a:ext>
              </a:extLst>
            </p:cNvPr>
            <p:cNvSpPr>
              <a:spLocks/>
            </p:cNvSpPr>
            <p:nvPr userDrawn="1"/>
          </p:nvSpPr>
          <p:spPr bwMode="auto">
            <a:xfrm>
              <a:off x="7072848" y="2939826"/>
              <a:ext cx="48860" cy="18191"/>
            </a:xfrm>
            <a:custGeom>
              <a:avLst/>
              <a:gdLst>
                <a:gd name="T0" fmla="*/ 32 w 32"/>
                <a:gd name="T1" fmla="*/ 4 h 14"/>
                <a:gd name="T2" fmla="*/ 32 w 32"/>
                <a:gd name="T3" fmla="*/ 4 h 14"/>
                <a:gd name="T4" fmla="*/ 22 w 32"/>
                <a:gd name="T5" fmla="*/ 2 h 14"/>
                <a:gd name="T6" fmla="*/ 15 w 32"/>
                <a:gd name="T7" fmla="*/ 0 h 14"/>
                <a:gd name="T8" fmla="*/ 15 w 32"/>
                <a:gd name="T9" fmla="*/ 0 h 14"/>
                <a:gd name="T10" fmla="*/ 11 w 32"/>
                <a:gd name="T11" fmla="*/ 0 h 14"/>
                <a:gd name="T12" fmla="*/ 3 w 32"/>
                <a:gd name="T13" fmla="*/ 2 h 14"/>
                <a:gd name="T14" fmla="*/ 1 w 32"/>
                <a:gd name="T15" fmla="*/ 2 h 14"/>
                <a:gd name="T16" fmla="*/ 0 w 32"/>
                <a:gd name="T17" fmla="*/ 4 h 14"/>
                <a:gd name="T18" fmla="*/ 0 w 32"/>
                <a:gd name="T19" fmla="*/ 6 h 14"/>
                <a:gd name="T20" fmla="*/ 1 w 32"/>
                <a:gd name="T21" fmla="*/ 10 h 14"/>
                <a:gd name="T22" fmla="*/ 1 w 32"/>
                <a:gd name="T23" fmla="*/ 10 h 14"/>
                <a:gd name="T24" fmla="*/ 3 w 32"/>
                <a:gd name="T25" fmla="*/ 12 h 14"/>
                <a:gd name="T26" fmla="*/ 7 w 32"/>
                <a:gd name="T27" fmla="*/ 14 h 14"/>
                <a:gd name="T28" fmla="*/ 13 w 32"/>
                <a:gd name="T29" fmla="*/ 14 h 14"/>
                <a:gd name="T30" fmla="*/ 13 w 32"/>
                <a:gd name="T31" fmla="*/ 14 h 14"/>
                <a:gd name="T32" fmla="*/ 18 w 32"/>
                <a:gd name="T33" fmla="*/ 14 h 14"/>
                <a:gd name="T34" fmla="*/ 24 w 32"/>
                <a:gd name="T35" fmla="*/ 12 h 14"/>
                <a:gd name="T36" fmla="*/ 26 w 32"/>
                <a:gd name="T37" fmla="*/ 12 h 14"/>
                <a:gd name="T38" fmla="*/ 28 w 32"/>
                <a:gd name="T39" fmla="*/ 10 h 14"/>
                <a:gd name="T40" fmla="*/ 30 w 32"/>
                <a:gd name="T41" fmla="*/ 6 h 14"/>
                <a:gd name="T42" fmla="*/ 32 w 32"/>
                <a:gd name="T43" fmla="*/ 4 h 14"/>
                <a:gd name="T44" fmla="*/ 32 w 32"/>
                <a:gd name="T45" fmla="*/ 4 h 14"/>
                <a:gd name="T46" fmla="*/ 32 w 32"/>
                <a:gd name="T47" fmla="*/ 4 h 14"/>
                <a:gd name="T48" fmla="*/ 32 w 32"/>
                <a:gd name="T49" fmla="*/ 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2" h="14">
                  <a:moveTo>
                    <a:pt x="32" y="4"/>
                  </a:moveTo>
                  <a:lnTo>
                    <a:pt x="32" y="4"/>
                  </a:lnTo>
                  <a:lnTo>
                    <a:pt x="22" y="2"/>
                  </a:lnTo>
                  <a:lnTo>
                    <a:pt x="15" y="0"/>
                  </a:lnTo>
                  <a:lnTo>
                    <a:pt x="15" y="0"/>
                  </a:lnTo>
                  <a:lnTo>
                    <a:pt x="11" y="0"/>
                  </a:lnTo>
                  <a:lnTo>
                    <a:pt x="3" y="2"/>
                  </a:lnTo>
                  <a:lnTo>
                    <a:pt x="1" y="2"/>
                  </a:lnTo>
                  <a:lnTo>
                    <a:pt x="0" y="4"/>
                  </a:lnTo>
                  <a:lnTo>
                    <a:pt x="0" y="6"/>
                  </a:lnTo>
                  <a:lnTo>
                    <a:pt x="1" y="10"/>
                  </a:lnTo>
                  <a:lnTo>
                    <a:pt x="1" y="10"/>
                  </a:lnTo>
                  <a:lnTo>
                    <a:pt x="3" y="12"/>
                  </a:lnTo>
                  <a:lnTo>
                    <a:pt x="7" y="14"/>
                  </a:lnTo>
                  <a:lnTo>
                    <a:pt x="13" y="14"/>
                  </a:lnTo>
                  <a:lnTo>
                    <a:pt x="13" y="14"/>
                  </a:lnTo>
                  <a:lnTo>
                    <a:pt x="18" y="14"/>
                  </a:lnTo>
                  <a:lnTo>
                    <a:pt x="24" y="12"/>
                  </a:lnTo>
                  <a:lnTo>
                    <a:pt x="26" y="12"/>
                  </a:lnTo>
                  <a:lnTo>
                    <a:pt x="28" y="10"/>
                  </a:lnTo>
                  <a:lnTo>
                    <a:pt x="30" y="6"/>
                  </a:lnTo>
                  <a:lnTo>
                    <a:pt x="32" y="4"/>
                  </a:lnTo>
                  <a:lnTo>
                    <a:pt x="32" y="4"/>
                  </a:lnTo>
                  <a:lnTo>
                    <a:pt x="32" y="4"/>
                  </a:lnTo>
                  <a:lnTo>
                    <a:pt x="32" y="4"/>
                  </a:lnTo>
                  <a:close/>
                </a:path>
              </a:pathLst>
            </a:custGeom>
            <a:solidFill>
              <a:schemeClr val="bg1">
                <a:lumMod val="85000"/>
              </a:schemeClr>
            </a:solidFill>
            <a:ln w="635" cap="rnd">
              <a:solidFill>
                <a:schemeClr val="bg1">
                  <a:alpha val="17000"/>
                </a:schemeClr>
              </a:solidFill>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3" name="Freeform 12">
              <a:extLst>
                <a:ext uri="{FF2B5EF4-FFF2-40B4-BE49-F238E27FC236}">
                  <a16:creationId xmlns:a16="http://schemas.microsoft.com/office/drawing/2014/main" id="{326113FD-40C3-934D-82A2-A8A086E2EB79}"/>
                </a:ext>
              </a:extLst>
            </p:cNvPr>
            <p:cNvSpPr>
              <a:spLocks/>
            </p:cNvSpPr>
            <p:nvPr userDrawn="1"/>
          </p:nvSpPr>
          <p:spPr bwMode="auto">
            <a:xfrm>
              <a:off x="7072848" y="2939826"/>
              <a:ext cx="48860" cy="18191"/>
            </a:xfrm>
            <a:custGeom>
              <a:avLst/>
              <a:gdLst>
                <a:gd name="T0" fmla="*/ 32 w 32"/>
                <a:gd name="T1" fmla="*/ 4 h 14"/>
                <a:gd name="T2" fmla="*/ 32 w 32"/>
                <a:gd name="T3" fmla="*/ 4 h 14"/>
                <a:gd name="T4" fmla="*/ 22 w 32"/>
                <a:gd name="T5" fmla="*/ 2 h 14"/>
                <a:gd name="T6" fmla="*/ 15 w 32"/>
                <a:gd name="T7" fmla="*/ 0 h 14"/>
                <a:gd name="T8" fmla="*/ 15 w 32"/>
                <a:gd name="T9" fmla="*/ 0 h 14"/>
                <a:gd name="T10" fmla="*/ 11 w 32"/>
                <a:gd name="T11" fmla="*/ 0 h 14"/>
                <a:gd name="T12" fmla="*/ 3 w 32"/>
                <a:gd name="T13" fmla="*/ 2 h 14"/>
                <a:gd name="T14" fmla="*/ 1 w 32"/>
                <a:gd name="T15" fmla="*/ 2 h 14"/>
                <a:gd name="T16" fmla="*/ 0 w 32"/>
                <a:gd name="T17" fmla="*/ 4 h 14"/>
                <a:gd name="T18" fmla="*/ 0 w 32"/>
                <a:gd name="T19" fmla="*/ 6 h 14"/>
                <a:gd name="T20" fmla="*/ 1 w 32"/>
                <a:gd name="T21" fmla="*/ 10 h 14"/>
                <a:gd name="T22" fmla="*/ 1 w 32"/>
                <a:gd name="T23" fmla="*/ 10 h 14"/>
                <a:gd name="T24" fmla="*/ 3 w 32"/>
                <a:gd name="T25" fmla="*/ 12 h 14"/>
                <a:gd name="T26" fmla="*/ 7 w 32"/>
                <a:gd name="T27" fmla="*/ 14 h 14"/>
                <a:gd name="T28" fmla="*/ 13 w 32"/>
                <a:gd name="T29" fmla="*/ 14 h 14"/>
                <a:gd name="T30" fmla="*/ 13 w 32"/>
                <a:gd name="T31" fmla="*/ 14 h 14"/>
                <a:gd name="T32" fmla="*/ 18 w 32"/>
                <a:gd name="T33" fmla="*/ 14 h 14"/>
                <a:gd name="T34" fmla="*/ 24 w 32"/>
                <a:gd name="T35" fmla="*/ 12 h 14"/>
                <a:gd name="T36" fmla="*/ 26 w 32"/>
                <a:gd name="T37" fmla="*/ 12 h 14"/>
                <a:gd name="T38" fmla="*/ 28 w 32"/>
                <a:gd name="T39" fmla="*/ 10 h 14"/>
                <a:gd name="T40" fmla="*/ 30 w 32"/>
                <a:gd name="T41" fmla="*/ 6 h 14"/>
                <a:gd name="T42" fmla="*/ 32 w 32"/>
                <a:gd name="T43" fmla="*/ 4 h 14"/>
                <a:gd name="T44" fmla="*/ 32 w 32"/>
                <a:gd name="T45" fmla="*/ 4 h 14"/>
                <a:gd name="T46" fmla="*/ 32 w 32"/>
                <a:gd name="T47" fmla="*/ 4 h 14"/>
                <a:gd name="T48" fmla="*/ 32 w 32"/>
                <a:gd name="T49" fmla="*/ 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2" h="14">
                  <a:moveTo>
                    <a:pt x="32" y="4"/>
                  </a:moveTo>
                  <a:lnTo>
                    <a:pt x="32" y="4"/>
                  </a:lnTo>
                  <a:lnTo>
                    <a:pt x="22" y="2"/>
                  </a:lnTo>
                  <a:lnTo>
                    <a:pt x="15" y="0"/>
                  </a:lnTo>
                  <a:lnTo>
                    <a:pt x="15" y="0"/>
                  </a:lnTo>
                  <a:lnTo>
                    <a:pt x="11" y="0"/>
                  </a:lnTo>
                  <a:lnTo>
                    <a:pt x="3" y="2"/>
                  </a:lnTo>
                  <a:lnTo>
                    <a:pt x="1" y="2"/>
                  </a:lnTo>
                  <a:lnTo>
                    <a:pt x="0" y="4"/>
                  </a:lnTo>
                  <a:lnTo>
                    <a:pt x="0" y="6"/>
                  </a:lnTo>
                  <a:lnTo>
                    <a:pt x="1" y="10"/>
                  </a:lnTo>
                  <a:lnTo>
                    <a:pt x="1" y="10"/>
                  </a:lnTo>
                  <a:lnTo>
                    <a:pt x="3" y="12"/>
                  </a:lnTo>
                  <a:lnTo>
                    <a:pt x="7" y="14"/>
                  </a:lnTo>
                  <a:lnTo>
                    <a:pt x="13" y="14"/>
                  </a:lnTo>
                  <a:lnTo>
                    <a:pt x="13" y="14"/>
                  </a:lnTo>
                  <a:lnTo>
                    <a:pt x="18" y="14"/>
                  </a:lnTo>
                  <a:lnTo>
                    <a:pt x="24" y="12"/>
                  </a:lnTo>
                  <a:lnTo>
                    <a:pt x="26" y="12"/>
                  </a:lnTo>
                  <a:lnTo>
                    <a:pt x="28" y="10"/>
                  </a:lnTo>
                  <a:lnTo>
                    <a:pt x="30" y="6"/>
                  </a:lnTo>
                  <a:lnTo>
                    <a:pt x="32" y="4"/>
                  </a:lnTo>
                  <a:lnTo>
                    <a:pt x="32" y="4"/>
                  </a:lnTo>
                  <a:lnTo>
                    <a:pt x="32" y="4"/>
                  </a:lnTo>
                  <a:lnTo>
                    <a:pt x="32" y="4"/>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4" name="Freeform 13">
              <a:extLst>
                <a:ext uri="{FF2B5EF4-FFF2-40B4-BE49-F238E27FC236}">
                  <a16:creationId xmlns:a16="http://schemas.microsoft.com/office/drawing/2014/main" id="{4E1803F6-82BA-AA48-A155-1B0A94F1F2D0}"/>
                </a:ext>
              </a:extLst>
            </p:cNvPr>
            <p:cNvSpPr>
              <a:spLocks/>
            </p:cNvSpPr>
            <p:nvPr userDrawn="1"/>
          </p:nvSpPr>
          <p:spPr bwMode="auto">
            <a:xfrm>
              <a:off x="7317146" y="2937227"/>
              <a:ext cx="35118" cy="15592"/>
            </a:xfrm>
            <a:custGeom>
              <a:avLst/>
              <a:gdLst>
                <a:gd name="T0" fmla="*/ 21 w 23"/>
                <a:gd name="T1" fmla="*/ 4 h 12"/>
                <a:gd name="T2" fmla="*/ 21 w 23"/>
                <a:gd name="T3" fmla="*/ 4 h 12"/>
                <a:gd name="T4" fmla="*/ 23 w 23"/>
                <a:gd name="T5" fmla="*/ 8 h 12"/>
                <a:gd name="T6" fmla="*/ 21 w 23"/>
                <a:gd name="T7" fmla="*/ 8 h 12"/>
                <a:gd name="T8" fmla="*/ 21 w 23"/>
                <a:gd name="T9" fmla="*/ 10 h 12"/>
                <a:gd name="T10" fmla="*/ 19 w 23"/>
                <a:gd name="T11" fmla="*/ 10 h 12"/>
                <a:gd name="T12" fmla="*/ 15 w 23"/>
                <a:gd name="T13" fmla="*/ 12 h 12"/>
                <a:gd name="T14" fmla="*/ 12 w 23"/>
                <a:gd name="T15" fmla="*/ 12 h 12"/>
                <a:gd name="T16" fmla="*/ 12 w 23"/>
                <a:gd name="T17" fmla="*/ 12 h 12"/>
                <a:gd name="T18" fmla="*/ 6 w 23"/>
                <a:gd name="T19" fmla="*/ 12 h 12"/>
                <a:gd name="T20" fmla="*/ 2 w 23"/>
                <a:gd name="T21" fmla="*/ 10 h 12"/>
                <a:gd name="T22" fmla="*/ 2 w 23"/>
                <a:gd name="T23" fmla="*/ 10 h 12"/>
                <a:gd name="T24" fmla="*/ 2 w 23"/>
                <a:gd name="T25" fmla="*/ 8 h 12"/>
                <a:gd name="T26" fmla="*/ 0 w 23"/>
                <a:gd name="T27" fmla="*/ 8 h 12"/>
                <a:gd name="T28" fmla="*/ 0 w 23"/>
                <a:gd name="T29" fmla="*/ 6 h 12"/>
                <a:gd name="T30" fmla="*/ 2 w 23"/>
                <a:gd name="T31" fmla="*/ 4 h 12"/>
                <a:gd name="T32" fmla="*/ 6 w 23"/>
                <a:gd name="T33" fmla="*/ 2 h 12"/>
                <a:gd name="T34" fmla="*/ 6 w 23"/>
                <a:gd name="T35" fmla="*/ 2 h 12"/>
                <a:gd name="T36" fmla="*/ 10 w 23"/>
                <a:gd name="T37" fmla="*/ 0 h 12"/>
                <a:gd name="T38" fmla="*/ 13 w 23"/>
                <a:gd name="T39" fmla="*/ 0 h 12"/>
                <a:gd name="T40" fmla="*/ 19 w 23"/>
                <a:gd name="T41" fmla="*/ 2 h 12"/>
                <a:gd name="T42" fmla="*/ 21 w 23"/>
                <a:gd name="T43" fmla="*/ 4 h 12"/>
                <a:gd name="T44" fmla="*/ 21 w 23"/>
                <a:gd name="T45" fmla="*/ 4 h 12"/>
                <a:gd name="T46" fmla="*/ 21 w 23"/>
                <a:gd name="T47" fmla="*/ 4 h 12"/>
                <a:gd name="T48" fmla="*/ 21 w 23"/>
                <a:gd name="T49"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3" h="12">
                  <a:moveTo>
                    <a:pt x="21" y="4"/>
                  </a:moveTo>
                  <a:lnTo>
                    <a:pt x="21" y="4"/>
                  </a:lnTo>
                  <a:lnTo>
                    <a:pt x="23" y="8"/>
                  </a:lnTo>
                  <a:lnTo>
                    <a:pt x="21" y="8"/>
                  </a:lnTo>
                  <a:lnTo>
                    <a:pt x="21" y="10"/>
                  </a:lnTo>
                  <a:lnTo>
                    <a:pt x="19" y="10"/>
                  </a:lnTo>
                  <a:lnTo>
                    <a:pt x="15" y="12"/>
                  </a:lnTo>
                  <a:lnTo>
                    <a:pt x="12" y="12"/>
                  </a:lnTo>
                  <a:lnTo>
                    <a:pt x="12" y="12"/>
                  </a:lnTo>
                  <a:lnTo>
                    <a:pt x="6" y="12"/>
                  </a:lnTo>
                  <a:lnTo>
                    <a:pt x="2" y="10"/>
                  </a:lnTo>
                  <a:lnTo>
                    <a:pt x="2" y="10"/>
                  </a:lnTo>
                  <a:lnTo>
                    <a:pt x="2" y="8"/>
                  </a:lnTo>
                  <a:lnTo>
                    <a:pt x="0" y="8"/>
                  </a:lnTo>
                  <a:lnTo>
                    <a:pt x="0" y="6"/>
                  </a:lnTo>
                  <a:lnTo>
                    <a:pt x="2" y="4"/>
                  </a:lnTo>
                  <a:lnTo>
                    <a:pt x="6" y="2"/>
                  </a:lnTo>
                  <a:lnTo>
                    <a:pt x="6" y="2"/>
                  </a:lnTo>
                  <a:lnTo>
                    <a:pt x="10" y="0"/>
                  </a:lnTo>
                  <a:lnTo>
                    <a:pt x="13" y="0"/>
                  </a:lnTo>
                  <a:lnTo>
                    <a:pt x="19" y="2"/>
                  </a:lnTo>
                  <a:lnTo>
                    <a:pt x="21" y="4"/>
                  </a:lnTo>
                  <a:lnTo>
                    <a:pt x="21" y="4"/>
                  </a:lnTo>
                  <a:lnTo>
                    <a:pt x="21" y="4"/>
                  </a:lnTo>
                  <a:lnTo>
                    <a:pt x="21" y="4"/>
                  </a:lnTo>
                  <a:close/>
                </a:path>
              </a:pathLst>
            </a:custGeom>
            <a:solidFill>
              <a:schemeClr val="bg1">
                <a:lumMod val="85000"/>
              </a:schemeClr>
            </a:solidFill>
            <a:ln w="635" cap="rnd">
              <a:solidFill>
                <a:schemeClr val="bg1">
                  <a:alpha val="17000"/>
                </a:schemeClr>
              </a:solidFill>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5" name="Freeform 14">
              <a:extLst>
                <a:ext uri="{FF2B5EF4-FFF2-40B4-BE49-F238E27FC236}">
                  <a16:creationId xmlns:a16="http://schemas.microsoft.com/office/drawing/2014/main" id="{65F09BDA-2744-5846-9C56-7DD62671F302}"/>
                </a:ext>
              </a:extLst>
            </p:cNvPr>
            <p:cNvSpPr>
              <a:spLocks/>
            </p:cNvSpPr>
            <p:nvPr userDrawn="1"/>
          </p:nvSpPr>
          <p:spPr bwMode="auto">
            <a:xfrm>
              <a:off x="7317146" y="2937227"/>
              <a:ext cx="35118" cy="15592"/>
            </a:xfrm>
            <a:custGeom>
              <a:avLst/>
              <a:gdLst>
                <a:gd name="T0" fmla="*/ 21 w 23"/>
                <a:gd name="T1" fmla="*/ 4 h 12"/>
                <a:gd name="T2" fmla="*/ 21 w 23"/>
                <a:gd name="T3" fmla="*/ 4 h 12"/>
                <a:gd name="T4" fmla="*/ 23 w 23"/>
                <a:gd name="T5" fmla="*/ 8 h 12"/>
                <a:gd name="T6" fmla="*/ 21 w 23"/>
                <a:gd name="T7" fmla="*/ 8 h 12"/>
                <a:gd name="T8" fmla="*/ 21 w 23"/>
                <a:gd name="T9" fmla="*/ 10 h 12"/>
                <a:gd name="T10" fmla="*/ 19 w 23"/>
                <a:gd name="T11" fmla="*/ 10 h 12"/>
                <a:gd name="T12" fmla="*/ 15 w 23"/>
                <a:gd name="T13" fmla="*/ 12 h 12"/>
                <a:gd name="T14" fmla="*/ 12 w 23"/>
                <a:gd name="T15" fmla="*/ 12 h 12"/>
                <a:gd name="T16" fmla="*/ 12 w 23"/>
                <a:gd name="T17" fmla="*/ 12 h 12"/>
                <a:gd name="T18" fmla="*/ 6 w 23"/>
                <a:gd name="T19" fmla="*/ 12 h 12"/>
                <a:gd name="T20" fmla="*/ 2 w 23"/>
                <a:gd name="T21" fmla="*/ 10 h 12"/>
                <a:gd name="T22" fmla="*/ 2 w 23"/>
                <a:gd name="T23" fmla="*/ 10 h 12"/>
                <a:gd name="T24" fmla="*/ 2 w 23"/>
                <a:gd name="T25" fmla="*/ 8 h 12"/>
                <a:gd name="T26" fmla="*/ 0 w 23"/>
                <a:gd name="T27" fmla="*/ 8 h 12"/>
                <a:gd name="T28" fmla="*/ 0 w 23"/>
                <a:gd name="T29" fmla="*/ 6 h 12"/>
                <a:gd name="T30" fmla="*/ 2 w 23"/>
                <a:gd name="T31" fmla="*/ 4 h 12"/>
                <a:gd name="T32" fmla="*/ 6 w 23"/>
                <a:gd name="T33" fmla="*/ 2 h 12"/>
                <a:gd name="T34" fmla="*/ 6 w 23"/>
                <a:gd name="T35" fmla="*/ 2 h 12"/>
                <a:gd name="T36" fmla="*/ 10 w 23"/>
                <a:gd name="T37" fmla="*/ 0 h 12"/>
                <a:gd name="T38" fmla="*/ 13 w 23"/>
                <a:gd name="T39" fmla="*/ 0 h 12"/>
                <a:gd name="T40" fmla="*/ 19 w 23"/>
                <a:gd name="T41" fmla="*/ 2 h 12"/>
                <a:gd name="T42" fmla="*/ 21 w 23"/>
                <a:gd name="T43" fmla="*/ 4 h 12"/>
                <a:gd name="T44" fmla="*/ 21 w 23"/>
                <a:gd name="T45" fmla="*/ 4 h 12"/>
                <a:gd name="T46" fmla="*/ 21 w 23"/>
                <a:gd name="T47" fmla="*/ 4 h 12"/>
                <a:gd name="T48" fmla="*/ 21 w 23"/>
                <a:gd name="T49"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3" h="12">
                  <a:moveTo>
                    <a:pt x="21" y="4"/>
                  </a:moveTo>
                  <a:lnTo>
                    <a:pt x="21" y="4"/>
                  </a:lnTo>
                  <a:lnTo>
                    <a:pt x="23" y="8"/>
                  </a:lnTo>
                  <a:lnTo>
                    <a:pt x="21" y="8"/>
                  </a:lnTo>
                  <a:lnTo>
                    <a:pt x="21" y="10"/>
                  </a:lnTo>
                  <a:lnTo>
                    <a:pt x="19" y="10"/>
                  </a:lnTo>
                  <a:lnTo>
                    <a:pt x="15" y="12"/>
                  </a:lnTo>
                  <a:lnTo>
                    <a:pt x="12" y="12"/>
                  </a:lnTo>
                  <a:lnTo>
                    <a:pt x="12" y="12"/>
                  </a:lnTo>
                  <a:lnTo>
                    <a:pt x="6" y="12"/>
                  </a:lnTo>
                  <a:lnTo>
                    <a:pt x="2" y="10"/>
                  </a:lnTo>
                  <a:lnTo>
                    <a:pt x="2" y="10"/>
                  </a:lnTo>
                  <a:lnTo>
                    <a:pt x="2" y="8"/>
                  </a:lnTo>
                  <a:lnTo>
                    <a:pt x="0" y="8"/>
                  </a:lnTo>
                  <a:lnTo>
                    <a:pt x="0" y="6"/>
                  </a:lnTo>
                  <a:lnTo>
                    <a:pt x="2" y="4"/>
                  </a:lnTo>
                  <a:lnTo>
                    <a:pt x="6" y="2"/>
                  </a:lnTo>
                  <a:lnTo>
                    <a:pt x="6" y="2"/>
                  </a:lnTo>
                  <a:lnTo>
                    <a:pt x="10" y="0"/>
                  </a:lnTo>
                  <a:lnTo>
                    <a:pt x="13" y="0"/>
                  </a:lnTo>
                  <a:lnTo>
                    <a:pt x="19" y="2"/>
                  </a:lnTo>
                  <a:lnTo>
                    <a:pt x="21" y="4"/>
                  </a:lnTo>
                  <a:lnTo>
                    <a:pt x="21" y="4"/>
                  </a:lnTo>
                  <a:lnTo>
                    <a:pt x="21" y="4"/>
                  </a:lnTo>
                  <a:lnTo>
                    <a:pt x="21" y="4"/>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6" name="Freeform 15">
              <a:extLst>
                <a:ext uri="{FF2B5EF4-FFF2-40B4-BE49-F238E27FC236}">
                  <a16:creationId xmlns:a16="http://schemas.microsoft.com/office/drawing/2014/main" id="{D52132B7-71E7-754F-8901-35667D240B77}"/>
                </a:ext>
              </a:extLst>
            </p:cNvPr>
            <p:cNvSpPr>
              <a:spLocks/>
            </p:cNvSpPr>
            <p:nvPr userDrawn="1"/>
          </p:nvSpPr>
          <p:spPr bwMode="auto">
            <a:xfrm>
              <a:off x="7219427" y="2911240"/>
              <a:ext cx="74816" cy="46776"/>
            </a:xfrm>
            <a:custGeom>
              <a:avLst/>
              <a:gdLst>
                <a:gd name="T0" fmla="*/ 0 w 49"/>
                <a:gd name="T1" fmla="*/ 0 h 36"/>
                <a:gd name="T2" fmla="*/ 0 w 49"/>
                <a:gd name="T3" fmla="*/ 0 h 36"/>
                <a:gd name="T4" fmla="*/ 6 w 49"/>
                <a:gd name="T5" fmla="*/ 0 h 36"/>
                <a:gd name="T6" fmla="*/ 6 w 49"/>
                <a:gd name="T7" fmla="*/ 0 h 36"/>
                <a:gd name="T8" fmla="*/ 9 w 49"/>
                <a:gd name="T9" fmla="*/ 0 h 36"/>
                <a:gd name="T10" fmla="*/ 11 w 49"/>
                <a:gd name="T11" fmla="*/ 0 h 36"/>
                <a:gd name="T12" fmla="*/ 19 w 49"/>
                <a:gd name="T13" fmla="*/ 1 h 36"/>
                <a:gd name="T14" fmla="*/ 25 w 49"/>
                <a:gd name="T15" fmla="*/ 5 h 36"/>
                <a:gd name="T16" fmla="*/ 26 w 49"/>
                <a:gd name="T17" fmla="*/ 7 h 36"/>
                <a:gd name="T18" fmla="*/ 28 w 49"/>
                <a:gd name="T19" fmla="*/ 9 h 36"/>
                <a:gd name="T20" fmla="*/ 28 w 49"/>
                <a:gd name="T21" fmla="*/ 9 h 36"/>
                <a:gd name="T22" fmla="*/ 34 w 49"/>
                <a:gd name="T23" fmla="*/ 13 h 36"/>
                <a:gd name="T24" fmla="*/ 40 w 49"/>
                <a:gd name="T25" fmla="*/ 13 h 36"/>
                <a:gd name="T26" fmla="*/ 42 w 49"/>
                <a:gd name="T27" fmla="*/ 15 h 36"/>
                <a:gd name="T28" fmla="*/ 45 w 49"/>
                <a:gd name="T29" fmla="*/ 17 h 36"/>
                <a:gd name="T30" fmla="*/ 47 w 49"/>
                <a:gd name="T31" fmla="*/ 18 h 36"/>
                <a:gd name="T32" fmla="*/ 49 w 49"/>
                <a:gd name="T33" fmla="*/ 20 h 36"/>
                <a:gd name="T34" fmla="*/ 49 w 49"/>
                <a:gd name="T35" fmla="*/ 20 h 36"/>
                <a:gd name="T36" fmla="*/ 43 w 49"/>
                <a:gd name="T37" fmla="*/ 20 h 36"/>
                <a:gd name="T38" fmla="*/ 38 w 49"/>
                <a:gd name="T39" fmla="*/ 22 h 36"/>
                <a:gd name="T40" fmla="*/ 25 w 49"/>
                <a:gd name="T41" fmla="*/ 24 h 36"/>
                <a:gd name="T42" fmla="*/ 19 w 49"/>
                <a:gd name="T43" fmla="*/ 24 h 36"/>
                <a:gd name="T44" fmla="*/ 15 w 49"/>
                <a:gd name="T45" fmla="*/ 26 h 36"/>
                <a:gd name="T46" fmla="*/ 11 w 49"/>
                <a:gd name="T47" fmla="*/ 28 h 36"/>
                <a:gd name="T48" fmla="*/ 11 w 49"/>
                <a:gd name="T49" fmla="*/ 28 h 36"/>
                <a:gd name="T50" fmla="*/ 11 w 49"/>
                <a:gd name="T51" fmla="*/ 32 h 36"/>
                <a:gd name="T52" fmla="*/ 11 w 49"/>
                <a:gd name="T53" fmla="*/ 34 h 36"/>
                <a:gd name="T54" fmla="*/ 11 w 49"/>
                <a:gd name="T55" fmla="*/ 34 h 36"/>
                <a:gd name="T56" fmla="*/ 8 w 49"/>
                <a:gd name="T57" fmla="*/ 36 h 36"/>
                <a:gd name="T58" fmla="*/ 6 w 49"/>
                <a:gd name="T59" fmla="*/ 36 h 36"/>
                <a:gd name="T60" fmla="*/ 2 w 49"/>
                <a:gd name="T61" fmla="*/ 34 h 36"/>
                <a:gd name="T62" fmla="*/ 0 w 49"/>
                <a:gd name="T63" fmla="*/ 32 h 36"/>
                <a:gd name="T64" fmla="*/ 0 w 49"/>
                <a:gd name="T65" fmla="*/ 0 h 36"/>
                <a:gd name="T66" fmla="*/ 0 w 49"/>
                <a:gd name="T67" fmla="*/ 0 h 36"/>
                <a:gd name="T68" fmla="*/ 0 w 49"/>
                <a:gd name="T69"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9" h="36">
                  <a:moveTo>
                    <a:pt x="0" y="0"/>
                  </a:moveTo>
                  <a:lnTo>
                    <a:pt x="0" y="0"/>
                  </a:lnTo>
                  <a:lnTo>
                    <a:pt x="6" y="0"/>
                  </a:lnTo>
                  <a:lnTo>
                    <a:pt x="6" y="0"/>
                  </a:lnTo>
                  <a:lnTo>
                    <a:pt x="9" y="0"/>
                  </a:lnTo>
                  <a:lnTo>
                    <a:pt x="11" y="0"/>
                  </a:lnTo>
                  <a:lnTo>
                    <a:pt x="19" y="1"/>
                  </a:lnTo>
                  <a:lnTo>
                    <a:pt x="25" y="5"/>
                  </a:lnTo>
                  <a:lnTo>
                    <a:pt x="26" y="7"/>
                  </a:lnTo>
                  <a:lnTo>
                    <a:pt x="28" y="9"/>
                  </a:lnTo>
                  <a:lnTo>
                    <a:pt x="28" y="9"/>
                  </a:lnTo>
                  <a:lnTo>
                    <a:pt x="34" y="13"/>
                  </a:lnTo>
                  <a:lnTo>
                    <a:pt x="40" y="13"/>
                  </a:lnTo>
                  <a:lnTo>
                    <a:pt x="42" y="15"/>
                  </a:lnTo>
                  <a:lnTo>
                    <a:pt x="45" y="17"/>
                  </a:lnTo>
                  <a:lnTo>
                    <a:pt x="47" y="18"/>
                  </a:lnTo>
                  <a:lnTo>
                    <a:pt x="49" y="20"/>
                  </a:lnTo>
                  <a:lnTo>
                    <a:pt x="49" y="20"/>
                  </a:lnTo>
                  <a:lnTo>
                    <a:pt x="43" y="20"/>
                  </a:lnTo>
                  <a:lnTo>
                    <a:pt x="38" y="22"/>
                  </a:lnTo>
                  <a:lnTo>
                    <a:pt x="25" y="24"/>
                  </a:lnTo>
                  <a:lnTo>
                    <a:pt x="19" y="24"/>
                  </a:lnTo>
                  <a:lnTo>
                    <a:pt x="15" y="26"/>
                  </a:lnTo>
                  <a:lnTo>
                    <a:pt x="11" y="28"/>
                  </a:lnTo>
                  <a:lnTo>
                    <a:pt x="11" y="28"/>
                  </a:lnTo>
                  <a:lnTo>
                    <a:pt x="11" y="32"/>
                  </a:lnTo>
                  <a:lnTo>
                    <a:pt x="11" y="34"/>
                  </a:lnTo>
                  <a:lnTo>
                    <a:pt x="11" y="34"/>
                  </a:lnTo>
                  <a:lnTo>
                    <a:pt x="8" y="36"/>
                  </a:lnTo>
                  <a:lnTo>
                    <a:pt x="6" y="36"/>
                  </a:lnTo>
                  <a:lnTo>
                    <a:pt x="2" y="34"/>
                  </a:lnTo>
                  <a:lnTo>
                    <a:pt x="0" y="32"/>
                  </a:lnTo>
                  <a:lnTo>
                    <a:pt x="0" y="0"/>
                  </a:lnTo>
                  <a:lnTo>
                    <a:pt x="0" y="0"/>
                  </a:lnTo>
                  <a:lnTo>
                    <a:pt x="0" y="0"/>
                  </a:lnTo>
                  <a:close/>
                </a:path>
              </a:pathLst>
            </a:custGeom>
            <a:solidFill>
              <a:schemeClr val="bg1">
                <a:lumMod val="85000"/>
              </a:schemeClr>
            </a:solidFill>
            <a:ln w="635" cap="rnd">
              <a:solidFill>
                <a:schemeClr val="bg1">
                  <a:alpha val="17000"/>
                </a:schemeClr>
              </a:solidFill>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7" name="Freeform 16">
              <a:extLst>
                <a:ext uri="{FF2B5EF4-FFF2-40B4-BE49-F238E27FC236}">
                  <a16:creationId xmlns:a16="http://schemas.microsoft.com/office/drawing/2014/main" id="{B55C26F4-AD3D-3E43-9355-4DEC62D81DF8}"/>
                </a:ext>
              </a:extLst>
            </p:cNvPr>
            <p:cNvSpPr>
              <a:spLocks/>
            </p:cNvSpPr>
            <p:nvPr userDrawn="1"/>
          </p:nvSpPr>
          <p:spPr bwMode="auto">
            <a:xfrm>
              <a:off x="7219427" y="2911240"/>
              <a:ext cx="74816" cy="46776"/>
            </a:xfrm>
            <a:custGeom>
              <a:avLst/>
              <a:gdLst>
                <a:gd name="T0" fmla="*/ 0 w 49"/>
                <a:gd name="T1" fmla="*/ 0 h 36"/>
                <a:gd name="T2" fmla="*/ 0 w 49"/>
                <a:gd name="T3" fmla="*/ 0 h 36"/>
                <a:gd name="T4" fmla="*/ 6 w 49"/>
                <a:gd name="T5" fmla="*/ 0 h 36"/>
                <a:gd name="T6" fmla="*/ 6 w 49"/>
                <a:gd name="T7" fmla="*/ 0 h 36"/>
                <a:gd name="T8" fmla="*/ 9 w 49"/>
                <a:gd name="T9" fmla="*/ 0 h 36"/>
                <a:gd name="T10" fmla="*/ 11 w 49"/>
                <a:gd name="T11" fmla="*/ 0 h 36"/>
                <a:gd name="T12" fmla="*/ 19 w 49"/>
                <a:gd name="T13" fmla="*/ 1 h 36"/>
                <a:gd name="T14" fmla="*/ 25 w 49"/>
                <a:gd name="T15" fmla="*/ 5 h 36"/>
                <a:gd name="T16" fmla="*/ 26 w 49"/>
                <a:gd name="T17" fmla="*/ 7 h 36"/>
                <a:gd name="T18" fmla="*/ 28 w 49"/>
                <a:gd name="T19" fmla="*/ 9 h 36"/>
                <a:gd name="T20" fmla="*/ 28 w 49"/>
                <a:gd name="T21" fmla="*/ 9 h 36"/>
                <a:gd name="T22" fmla="*/ 34 w 49"/>
                <a:gd name="T23" fmla="*/ 13 h 36"/>
                <a:gd name="T24" fmla="*/ 40 w 49"/>
                <a:gd name="T25" fmla="*/ 13 h 36"/>
                <a:gd name="T26" fmla="*/ 42 w 49"/>
                <a:gd name="T27" fmla="*/ 15 h 36"/>
                <a:gd name="T28" fmla="*/ 45 w 49"/>
                <a:gd name="T29" fmla="*/ 17 h 36"/>
                <a:gd name="T30" fmla="*/ 47 w 49"/>
                <a:gd name="T31" fmla="*/ 18 h 36"/>
                <a:gd name="T32" fmla="*/ 49 w 49"/>
                <a:gd name="T33" fmla="*/ 20 h 36"/>
                <a:gd name="T34" fmla="*/ 49 w 49"/>
                <a:gd name="T35" fmla="*/ 20 h 36"/>
                <a:gd name="T36" fmla="*/ 43 w 49"/>
                <a:gd name="T37" fmla="*/ 20 h 36"/>
                <a:gd name="T38" fmla="*/ 38 w 49"/>
                <a:gd name="T39" fmla="*/ 22 h 36"/>
                <a:gd name="T40" fmla="*/ 25 w 49"/>
                <a:gd name="T41" fmla="*/ 24 h 36"/>
                <a:gd name="T42" fmla="*/ 19 w 49"/>
                <a:gd name="T43" fmla="*/ 24 h 36"/>
                <a:gd name="T44" fmla="*/ 15 w 49"/>
                <a:gd name="T45" fmla="*/ 26 h 36"/>
                <a:gd name="T46" fmla="*/ 11 w 49"/>
                <a:gd name="T47" fmla="*/ 28 h 36"/>
                <a:gd name="T48" fmla="*/ 11 w 49"/>
                <a:gd name="T49" fmla="*/ 28 h 36"/>
                <a:gd name="T50" fmla="*/ 11 w 49"/>
                <a:gd name="T51" fmla="*/ 32 h 36"/>
                <a:gd name="T52" fmla="*/ 11 w 49"/>
                <a:gd name="T53" fmla="*/ 34 h 36"/>
                <a:gd name="T54" fmla="*/ 11 w 49"/>
                <a:gd name="T55" fmla="*/ 34 h 36"/>
                <a:gd name="T56" fmla="*/ 8 w 49"/>
                <a:gd name="T57" fmla="*/ 36 h 36"/>
                <a:gd name="T58" fmla="*/ 6 w 49"/>
                <a:gd name="T59" fmla="*/ 36 h 36"/>
                <a:gd name="T60" fmla="*/ 2 w 49"/>
                <a:gd name="T61" fmla="*/ 34 h 36"/>
                <a:gd name="T62" fmla="*/ 0 w 49"/>
                <a:gd name="T63" fmla="*/ 32 h 36"/>
                <a:gd name="T64" fmla="*/ 0 w 49"/>
                <a:gd name="T65" fmla="*/ 0 h 36"/>
                <a:gd name="T66" fmla="*/ 0 w 49"/>
                <a:gd name="T67" fmla="*/ 0 h 36"/>
                <a:gd name="T68" fmla="*/ 0 w 49"/>
                <a:gd name="T69"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9" h="36">
                  <a:moveTo>
                    <a:pt x="0" y="0"/>
                  </a:moveTo>
                  <a:lnTo>
                    <a:pt x="0" y="0"/>
                  </a:lnTo>
                  <a:lnTo>
                    <a:pt x="6" y="0"/>
                  </a:lnTo>
                  <a:lnTo>
                    <a:pt x="6" y="0"/>
                  </a:lnTo>
                  <a:lnTo>
                    <a:pt x="9" y="0"/>
                  </a:lnTo>
                  <a:lnTo>
                    <a:pt x="11" y="0"/>
                  </a:lnTo>
                  <a:lnTo>
                    <a:pt x="19" y="1"/>
                  </a:lnTo>
                  <a:lnTo>
                    <a:pt x="25" y="5"/>
                  </a:lnTo>
                  <a:lnTo>
                    <a:pt x="26" y="7"/>
                  </a:lnTo>
                  <a:lnTo>
                    <a:pt x="28" y="9"/>
                  </a:lnTo>
                  <a:lnTo>
                    <a:pt x="28" y="9"/>
                  </a:lnTo>
                  <a:lnTo>
                    <a:pt x="34" y="13"/>
                  </a:lnTo>
                  <a:lnTo>
                    <a:pt x="40" y="13"/>
                  </a:lnTo>
                  <a:lnTo>
                    <a:pt x="42" y="15"/>
                  </a:lnTo>
                  <a:lnTo>
                    <a:pt x="45" y="17"/>
                  </a:lnTo>
                  <a:lnTo>
                    <a:pt x="47" y="18"/>
                  </a:lnTo>
                  <a:lnTo>
                    <a:pt x="49" y="20"/>
                  </a:lnTo>
                  <a:lnTo>
                    <a:pt x="49" y="20"/>
                  </a:lnTo>
                  <a:lnTo>
                    <a:pt x="43" y="20"/>
                  </a:lnTo>
                  <a:lnTo>
                    <a:pt x="38" y="22"/>
                  </a:lnTo>
                  <a:lnTo>
                    <a:pt x="25" y="24"/>
                  </a:lnTo>
                  <a:lnTo>
                    <a:pt x="19" y="24"/>
                  </a:lnTo>
                  <a:lnTo>
                    <a:pt x="15" y="26"/>
                  </a:lnTo>
                  <a:lnTo>
                    <a:pt x="11" y="28"/>
                  </a:lnTo>
                  <a:lnTo>
                    <a:pt x="11" y="28"/>
                  </a:lnTo>
                  <a:lnTo>
                    <a:pt x="11" y="32"/>
                  </a:lnTo>
                  <a:lnTo>
                    <a:pt x="11" y="34"/>
                  </a:lnTo>
                  <a:lnTo>
                    <a:pt x="11" y="34"/>
                  </a:lnTo>
                  <a:lnTo>
                    <a:pt x="8" y="36"/>
                  </a:lnTo>
                  <a:lnTo>
                    <a:pt x="6" y="36"/>
                  </a:lnTo>
                  <a:lnTo>
                    <a:pt x="2" y="34"/>
                  </a:lnTo>
                  <a:lnTo>
                    <a:pt x="0" y="32"/>
                  </a:lnTo>
                  <a:lnTo>
                    <a:pt x="0" y="0"/>
                  </a:lnTo>
                  <a:lnTo>
                    <a:pt x="0" y="0"/>
                  </a:lnTo>
                  <a:lnTo>
                    <a:pt x="0" y="0"/>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8" name="Freeform 17">
              <a:extLst>
                <a:ext uri="{FF2B5EF4-FFF2-40B4-BE49-F238E27FC236}">
                  <a16:creationId xmlns:a16="http://schemas.microsoft.com/office/drawing/2014/main" id="{AA240A43-12C4-FC41-A70E-83D31B1C83BB}"/>
                </a:ext>
              </a:extLst>
            </p:cNvPr>
            <p:cNvSpPr>
              <a:spLocks/>
            </p:cNvSpPr>
            <p:nvPr userDrawn="1"/>
          </p:nvSpPr>
          <p:spPr bwMode="auto">
            <a:xfrm>
              <a:off x="7161406" y="2911240"/>
              <a:ext cx="58021" cy="41579"/>
            </a:xfrm>
            <a:custGeom>
              <a:avLst/>
              <a:gdLst>
                <a:gd name="T0" fmla="*/ 38 w 38"/>
                <a:gd name="T1" fmla="*/ 1 h 32"/>
                <a:gd name="T2" fmla="*/ 38 w 38"/>
                <a:gd name="T3" fmla="*/ 1 h 32"/>
                <a:gd name="T4" fmla="*/ 30 w 38"/>
                <a:gd name="T5" fmla="*/ 0 h 32"/>
                <a:gd name="T6" fmla="*/ 25 w 38"/>
                <a:gd name="T7" fmla="*/ 0 h 32"/>
                <a:gd name="T8" fmla="*/ 23 w 38"/>
                <a:gd name="T9" fmla="*/ 0 h 32"/>
                <a:gd name="T10" fmla="*/ 21 w 38"/>
                <a:gd name="T11" fmla="*/ 0 h 32"/>
                <a:gd name="T12" fmla="*/ 21 w 38"/>
                <a:gd name="T13" fmla="*/ 0 h 32"/>
                <a:gd name="T14" fmla="*/ 19 w 38"/>
                <a:gd name="T15" fmla="*/ 3 h 32"/>
                <a:gd name="T16" fmla="*/ 19 w 38"/>
                <a:gd name="T17" fmla="*/ 5 h 32"/>
                <a:gd name="T18" fmla="*/ 19 w 38"/>
                <a:gd name="T19" fmla="*/ 9 h 32"/>
                <a:gd name="T20" fmla="*/ 19 w 38"/>
                <a:gd name="T21" fmla="*/ 13 h 32"/>
                <a:gd name="T22" fmla="*/ 19 w 38"/>
                <a:gd name="T23" fmla="*/ 13 h 32"/>
                <a:gd name="T24" fmla="*/ 19 w 38"/>
                <a:gd name="T25" fmla="*/ 15 h 32"/>
                <a:gd name="T26" fmla="*/ 15 w 38"/>
                <a:gd name="T27" fmla="*/ 17 h 32"/>
                <a:gd name="T28" fmla="*/ 10 w 38"/>
                <a:gd name="T29" fmla="*/ 18 h 32"/>
                <a:gd name="T30" fmla="*/ 2 w 38"/>
                <a:gd name="T31" fmla="*/ 22 h 32"/>
                <a:gd name="T32" fmla="*/ 0 w 38"/>
                <a:gd name="T33" fmla="*/ 22 h 32"/>
                <a:gd name="T34" fmla="*/ 0 w 38"/>
                <a:gd name="T35" fmla="*/ 24 h 32"/>
                <a:gd name="T36" fmla="*/ 0 w 38"/>
                <a:gd name="T37" fmla="*/ 24 h 32"/>
                <a:gd name="T38" fmla="*/ 2 w 38"/>
                <a:gd name="T39" fmla="*/ 28 h 32"/>
                <a:gd name="T40" fmla="*/ 4 w 38"/>
                <a:gd name="T41" fmla="*/ 28 h 32"/>
                <a:gd name="T42" fmla="*/ 8 w 38"/>
                <a:gd name="T43" fmla="*/ 28 h 32"/>
                <a:gd name="T44" fmla="*/ 10 w 38"/>
                <a:gd name="T45" fmla="*/ 28 h 32"/>
                <a:gd name="T46" fmla="*/ 10 w 38"/>
                <a:gd name="T47" fmla="*/ 28 h 32"/>
                <a:gd name="T48" fmla="*/ 15 w 38"/>
                <a:gd name="T49" fmla="*/ 26 h 32"/>
                <a:gd name="T50" fmla="*/ 21 w 38"/>
                <a:gd name="T51" fmla="*/ 26 h 32"/>
                <a:gd name="T52" fmla="*/ 21 w 38"/>
                <a:gd name="T53" fmla="*/ 26 h 32"/>
                <a:gd name="T54" fmla="*/ 25 w 38"/>
                <a:gd name="T55" fmla="*/ 26 h 32"/>
                <a:gd name="T56" fmla="*/ 29 w 38"/>
                <a:gd name="T57" fmla="*/ 26 h 32"/>
                <a:gd name="T58" fmla="*/ 29 w 38"/>
                <a:gd name="T59" fmla="*/ 26 h 32"/>
                <a:gd name="T60" fmla="*/ 34 w 38"/>
                <a:gd name="T61" fmla="*/ 28 h 32"/>
                <a:gd name="T62" fmla="*/ 38 w 38"/>
                <a:gd name="T63" fmla="*/ 32 h 32"/>
                <a:gd name="T64" fmla="*/ 38 w 38"/>
                <a:gd name="T65" fmla="*/ 1 h 32"/>
                <a:gd name="T66" fmla="*/ 38 w 38"/>
                <a:gd name="T67" fmla="*/ 1 h 32"/>
                <a:gd name="T68" fmla="*/ 38 w 38"/>
                <a:gd name="T69" fmla="*/ 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8" h="32">
                  <a:moveTo>
                    <a:pt x="38" y="1"/>
                  </a:moveTo>
                  <a:lnTo>
                    <a:pt x="38" y="1"/>
                  </a:lnTo>
                  <a:lnTo>
                    <a:pt x="30" y="0"/>
                  </a:lnTo>
                  <a:lnTo>
                    <a:pt x="25" y="0"/>
                  </a:lnTo>
                  <a:lnTo>
                    <a:pt x="23" y="0"/>
                  </a:lnTo>
                  <a:lnTo>
                    <a:pt x="21" y="0"/>
                  </a:lnTo>
                  <a:lnTo>
                    <a:pt x="21" y="0"/>
                  </a:lnTo>
                  <a:lnTo>
                    <a:pt x="19" y="3"/>
                  </a:lnTo>
                  <a:lnTo>
                    <a:pt x="19" y="5"/>
                  </a:lnTo>
                  <a:lnTo>
                    <a:pt x="19" y="9"/>
                  </a:lnTo>
                  <a:lnTo>
                    <a:pt x="19" y="13"/>
                  </a:lnTo>
                  <a:lnTo>
                    <a:pt x="19" y="13"/>
                  </a:lnTo>
                  <a:lnTo>
                    <a:pt x="19" y="15"/>
                  </a:lnTo>
                  <a:lnTo>
                    <a:pt x="15" y="17"/>
                  </a:lnTo>
                  <a:lnTo>
                    <a:pt x="10" y="18"/>
                  </a:lnTo>
                  <a:lnTo>
                    <a:pt x="2" y="22"/>
                  </a:lnTo>
                  <a:lnTo>
                    <a:pt x="0" y="22"/>
                  </a:lnTo>
                  <a:lnTo>
                    <a:pt x="0" y="24"/>
                  </a:lnTo>
                  <a:lnTo>
                    <a:pt x="0" y="24"/>
                  </a:lnTo>
                  <a:lnTo>
                    <a:pt x="2" y="28"/>
                  </a:lnTo>
                  <a:lnTo>
                    <a:pt x="4" y="28"/>
                  </a:lnTo>
                  <a:lnTo>
                    <a:pt x="8" y="28"/>
                  </a:lnTo>
                  <a:lnTo>
                    <a:pt x="10" y="28"/>
                  </a:lnTo>
                  <a:lnTo>
                    <a:pt x="10" y="28"/>
                  </a:lnTo>
                  <a:lnTo>
                    <a:pt x="15" y="26"/>
                  </a:lnTo>
                  <a:lnTo>
                    <a:pt x="21" y="26"/>
                  </a:lnTo>
                  <a:lnTo>
                    <a:pt x="21" y="26"/>
                  </a:lnTo>
                  <a:lnTo>
                    <a:pt x="25" y="26"/>
                  </a:lnTo>
                  <a:lnTo>
                    <a:pt x="29" y="26"/>
                  </a:lnTo>
                  <a:lnTo>
                    <a:pt x="29" y="26"/>
                  </a:lnTo>
                  <a:lnTo>
                    <a:pt x="34" y="28"/>
                  </a:lnTo>
                  <a:lnTo>
                    <a:pt x="38" y="32"/>
                  </a:lnTo>
                  <a:lnTo>
                    <a:pt x="38" y="1"/>
                  </a:lnTo>
                  <a:lnTo>
                    <a:pt x="38" y="1"/>
                  </a:lnTo>
                  <a:lnTo>
                    <a:pt x="38" y="1"/>
                  </a:lnTo>
                  <a:close/>
                </a:path>
              </a:pathLst>
            </a:custGeom>
            <a:solidFill>
              <a:schemeClr val="bg1">
                <a:lumMod val="85000"/>
              </a:schemeClr>
            </a:solidFill>
            <a:ln w="635" cap="rnd">
              <a:solidFill>
                <a:schemeClr val="bg1">
                  <a:alpha val="17000"/>
                </a:schemeClr>
              </a:solidFill>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9" name="Freeform 18">
              <a:extLst>
                <a:ext uri="{FF2B5EF4-FFF2-40B4-BE49-F238E27FC236}">
                  <a16:creationId xmlns:a16="http://schemas.microsoft.com/office/drawing/2014/main" id="{F4D97BC3-9867-9C4A-AA0B-C1385BAABCD4}"/>
                </a:ext>
              </a:extLst>
            </p:cNvPr>
            <p:cNvSpPr>
              <a:spLocks/>
            </p:cNvSpPr>
            <p:nvPr userDrawn="1"/>
          </p:nvSpPr>
          <p:spPr bwMode="auto">
            <a:xfrm>
              <a:off x="7161406" y="2911240"/>
              <a:ext cx="58021" cy="41579"/>
            </a:xfrm>
            <a:custGeom>
              <a:avLst/>
              <a:gdLst>
                <a:gd name="T0" fmla="*/ 38 w 38"/>
                <a:gd name="T1" fmla="*/ 1 h 32"/>
                <a:gd name="T2" fmla="*/ 38 w 38"/>
                <a:gd name="T3" fmla="*/ 1 h 32"/>
                <a:gd name="T4" fmla="*/ 30 w 38"/>
                <a:gd name="T5" fmla="*/ 0 h 32"/>
                <a:gd name="T6" fmla="*/ 25 w 38"/>
                <a:gd name="T7" fmla="*/ 0 h 32"/>
                <a:gd name="T8" fmla="*/ 23 w 38"/>
                <a:gd name="T9" fmla="*/ 0 h 32"/>
                <a:gd name="T10" fmla="*/ 21 w 38"/>
                <a:gd name="T11" fmla="*/ 0 h 32"/>
                <a:gd name="T12" fmla="*/ 21 w 38"/>
                <a:gd name="T13" fmla="*/ 0 h 32"/>
                <a:gd name="T14" fmla="*/ 19 w 38"/>
                <a:gd name="T15" fmla="*/ 3 h 32"/>
                <a:gd name="T16" fmla="*/ 19 w 38"/>
                <a:gd name="T17" fmla="*/ 5 h 32"/>
                <a:gd name="T18" fmla="*/ 19 w 38"/>
                <a:gd name="T19" fmla="*/ 9 h 32"/>
                <a:gd name="T20" fmla="*/ 19 w 38"/>
                <a:gd name="T21" fmla="*/ 13 h 32"/>
                <a:gd name="T22" fmla="*/ 19 w 38"/>
                <a:gd name="T23" fmla="*/ 13 h 32"/>
                <a:gd name="T24" fmla="*/ 19 w 38"/>
                <a:gd name="T25" fmla="*/ 15 h 32"/>
                <a:gd name="T26" fmla="*/ 15 w 38"/>
                <a:gd name="T27" fmla="*/ 17 h 32"/>
                <a:gd name="T28" fmla="*/ 10 w 38"/>
                <a:gd name="T29" fmla="*/ 18 h 32"/>
                <a:gd name="T30" fmla="*/ 2 w 38"/>
                <a:gd name="T31" fmla="*/ 22 h 32"/>
                <a:gd name="T32" fmla="*/ 0 w 38"/>
                <a:gd name="T33" fmla="*/ 22 h 32"/>
                <a:gd name="T34" fmla="*/ 0 w 38"/>
                <a:gd name="T35" fmla="*/ 24 h 32"/>
                <a:gd name="T36" fmla="*/ 0 w 38"/>
                <a:gd name="T37" fmla="*/ 24 h 32"/>
                <a:gd name="T38" fmla="*/ 2 w 38"/>
                <a:gd name="T39" fmla="*/ 28 h 32"/>
                <a:gd name="T40" fmla="*/ 4 w 38"/>
                <a:gd name="T41" fmla="*/ 28 h 32"/>
                <a:gd name="T42" fmla="*/ 8 w 38"/>
                <a:gd name="T43" fmla="*/ 28 h 32"/>
                <a:gd name="T44" fmla="*/ 10 w 38"/>
                <a:gd name="T45" fmla="*/ 28 h 32"/>
                <a:gd name="T46" fmla="*/ 10 w 38"/>
                <a:gd name="T47" fmla="*/ 28 h 32"/>
                <a:gd name="T48" fmla="*/ 15 w 38"/>
                <a:gd name="T49" fmla="*/ 26 h 32"/>
                <a:gd name="T50" fmla="*/ 21 w 38"/>
                <a:gd name="T51" fmla="*/ 26 h 32"/>
                <a:gd name="T52" fmla="*/ 21 w 38"/>
                <a:gd name="T53" fmla="*/ 26 h 32"/>
                <a:gd name="T54" fmla="*/ 25 w 38"/>
                <a:gd name="T55" fmla="*/ 26 h 32"/>
                <a:gd name="T56" fmla="*/ 29 w 38"/>
                <a:gd name="T57" fmla="*/ 26 h 32"/>
                <a:gd name="T58" fmla="*/ 29 w 38"/>
                <a:gd name="T59" fmla="*/ 26 h 32"/>
                <a:gd name="T60" fmla="*/ 34 w 38"/>
                <a:gd name="T61" fmla="*/ 28 h 32"/>
                <a:gd name="T62" fmla="*/ 38 w 38"/>
                <a:gd name="T63" fmla="*/ 32 h 32"/>
                <a:gd name="T64" fmla="*/ 38 w 38"/>
                <a:gd name="T65" fmla="*/ 1 h 32"/>
                <a:gd name="T66" fmla="*/ 38 w 38"/>
                <a:gd name="T67" fmla="*/ 1 h 32"/>
                <a:gd name="T68" fmla="*/ 38 w 38"/>
                <a:gd name="T69" fmla="*/ 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8" h="32">
                  <a:moveTo>
                    <a:pt x="38" y="1"/>
                  </a:moveTo>
                  <a:lnTo>
                    <a:pt x="38" y="1"/>
                  </a:lnTo>
                  <a:lnTo>
                    <a:pt x="30" y="0"/>
                  </a:lnTo>
                  <a:lnTo>
                    <a:pt x="25" y="0"/>
                  </a:lnTo>
                  <a:lnTo>
                    <a:pt x="23" y="0"/>
                  </a:lnTo>
                  <a:lnTo>
                    <a:pt x="21" y="0"/>
                  </a:lnTo>
                  <a:lnTo>
                    <a:pt x="21" y="0"/>
                  </a:lnTo>
                  <a:lnTo>
                    <a:pt x="19" y="3"/>
                  </a:lnTo>
                  <a:lnTo>
                    <a:pt x="19" y="5"/>
                  </a:lnTo>
                  <a:lnTo>
                    <a:pt x="19" y="9"/>
                  </a:lnTo>
                  <a:lnTo>
                    <a:pt x="19" y="13"/>
                  </a:lnTo>
                  <a:lnTo>
                    <a:pt x="19" y="13"/>
                  </a:lnTo>
                  <a:lnTo>
                    <a:pt x="19" y="15"/>
                  </a:lnTo>
                  <a:lnTo>
                    <a:pt x="15" y="17"/>
                  </a:lnTo>
                  <a:lnTo>
                    <a:pt x="10" y="18"/>
                  </a:lnTo>
                  <a:lnTo>
                    <a:pt x="2" y="22"/>
                  </a:lnTo>
                  <a:lnTo>
                    <a:pt x="0" y="22"/>
                  </a:lnTo>
                  <a:lnTo>
                    <a:pt x="0" y="24"/>
                  </a:lnTo>
                  <a:lnTo>
                    <a:pt x="0" y="24"/>
                  </a:lnTo>
                  <a:lnTo>
                    <a:pt x="2" y="28"/>
                  </a:lnTo>
                  <a:lnTo>
                    <a:pt x="4" y="28"/>
                  </a:lnTo>
                  <a:lnTo>
                    <a:pt x="8" y="28"/>
                  </a:lnTo>
                  <a:lnTo>
                    <a:pt x="10" y="28"/>
                  </a:lnTo>
                  <a:lnTo>
                    <a:pt x="10" y="28"/>
                  </a:lnTo>
                  <a:lnTo>
                    <a:pt x="15" y="26"/>
                  </a:lnTo>
                  <a:lnTo>
                    <a:pt x="21" y="26"/>
                  </a:lnTo>
                  <a:lnTo>
                    <a:pt x="21" y="26"/>
                  </a:lnTo>
                  <a:lnTo>
                    <a:pt x="25" y="26"/>
                  </a:lnTo>
                  <a:lnTo>
                    <a:pt x="29" y="26"/>
                  </a:lnTo>
                  <a:lnTo>
                    <a:pt x="29" y="26"/>
                  </a:lnTo>
                  <a:lnTo>
                    <a:pt x="34" y="28"/>
                  </a:lnTo>
                  <a:lnTo>
                    <a:pt x="38" y="32"/>
                  </a:lnTo>
                  <a:lnTo>
                    <a:pt x="38" y="1"/>
                  </a:lnTo>
                  <a:lnTo>
                    <a:pt x="38" y="1"/>
                  </a:lnTo>
                  <a:lnTo>
                    <a:pt x="38" y="1"/>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0" name="Freeform 19">
              <a:extLst>
                <a:ext uri="{FF2B5EF4-FFF2-40B4-BE49-F238E27FC236}">
                  <a16:creationId xmlns:a16="http://schemas.microsoft.com/office/drawing/2014/main" id="{9D373648-2604-A04E-BED5-DD8E3CA7B278}"/>
                </a:ext>
              </a:extLst>
            </p:cNvPr>
            <p:cNvSpPr>
              <a:spLocks/>
            </p:cNvSpPr>
            <p:nvPr userDrawn="1"/>
          </p:nvSpPr>
          <p:spPr bwMode="auto">
            <a:xfrm>
              <a:off x="6779689" y="2955418"/>
              <a:ext cx="76343" cy="83158"/>
            </a:xfrm>
            <a:custGeom>
              <a:avLst/>
              <a:gdLst>
                <a:gd name="T0" fmla="*/ 0 w 50"/>
                <a:gd name="T1" fmla="*/ 53 h 64"/>
                <a:gd name="T2" fmla="*/ 8 w 50"/>
                <a:gd name="T3" fmla="*/ 32 h 64"/>
                <a:gd name="T4" fmla="*/ 21 w 50"/>
                <a:gd name="T5" fmla="*/ 26 h 64"/>
                <a:gd name="T6" fmla="*/ 12 w 50"/>
                <a:gd name="T7" fmla="*/ 11 h 64"/>
                <a:gd name="T8" fmla="*/ 16 w 50"/>
                <a:gd name="T9" fmla="*/ 0 h 64"/>
                <a:gd name="T10" fmla="*/ 38 w 50"/>
                <a:gd name="T11" fmla="*/ 0 h 64"/>
                <a:gd name="T12" fmla="*/ 38 w 50"/>
                <a:gd name="T13" fmla="*/ 30 h 64"/>
                <a:gd name="T14" fmla="*/ 50 w 50"/>
                <a:gd name="T15" fmla="*/ 32 h 64"/>
                <a:gd name="T16" fmla="*/ 50 w 50"/>
                <a:gd name="T17" fmla="*/ 39 h 64"/>
                <a:gd name="T18" fmla="*/ 42 w 50"/>
                <a:gd name="T19" fmla="*/ 49 h 64"/>
                <a:gd name="T20" fmla="*/ 42 w 50"/>
                <a:gd name="T21" fmla="*/ 53 h 64"/>
                <a:gd name="T22" fmla="*/ 33 w 50"/>
                <a:gd name="T23" fmla="*/ 56 h 64"/>
                <a:gd name="T24" fmla="*/ 27 w 50"/>
                <a:gd name="T25" fmla="*/ 64 h 64"/>
                <a:gd name="T26" fmla="*/ 10 w 50"/>
                <a:gd name="T27" fmla="*/ 64 h 64"/>
                <a:gd name="T28" fmla="*/ 0 w 50"/>
                <a:gd name="T29" fmla="*/ 53 h 64"/>
                <a:gd name="T30" fmla="*/ 0 w 50"/>
                <a:gd name="T31" fmla="*/ 53 h 64"/>
                <a:gd name="T32" fmla="*/ 0 w 50"/>
                <a:gd name="T33" fmla="*/ 53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0" h="64">
                  <a:moveTo>
                    <a:pt x="0" y="53"/>
                  </a:moveTo>
                  <a:lnTo>
                    <a:pt x="8" y="32"/>
                  </a:lnTo>
                  <a:lnTo>
                    <a:pt x="21" y="26"/>
                  </a:lnTo>
                  <a:lnTo>
                    <a:pt x="12" y="11"/>
                  </a:lnTo>
                  <a:lnTo>
                    <a:pt x="16" y="0"/>
                  </a:lnTo>
                  <a:lnTo>
                    <a:pt x="38" y="0"/>
                  </a:lnTo>
                  <a:lnTo>
                    <a:pt x="38" y="30"/>
                  </a:lnTo>
                  <a:lnTo>
                    <a:pt x="50" y="32"/>
                  </a:lnTo>
                  <a:lnTo>
                    <a:pt x="50" y="39"/>
                  </a:lnTo>
                  <a:lnTo>
                    <a:pt x="42" y="49"/>
                  </a:lnTo>
                  <a:lnTo>
                    <a:pt x="42" y="53"/>
                  </a:lnTo>
                  <a:lnTo>
                    <a:pt x="33" y="56"/>
                  </a:lnTo>
                  <a:lnTo>
                    <a:pt x="27" y="64"/>
                  </a:lnTo>
                  <a:lnTo>
                    <a:pt x="10" y="64"/>
                  </a:lnTo>
                  <a:lnTo>
                    <a:pt x="0" y="53"/>
                  </a:lnTo>
                  <a:lnTo>
                    <a:pt x="0" y="53"/>
                  </a:lnTo>
                  <a:lnTo>
                    <a:pt x="0" y="53"/>
                  </a:lnTo>
                  <a:close/>
                </a:path>
              </a:pathLst>
            </a:custGeom>
            <a:solidFill>
              <a:schemeClr val="bg1">
                <a:lumMod val="85000"/>
              </a:schemeClr>
            </a:solidFill>
            <a:ln w="635" cap="rnd">
              <a:solidFill>
                <a:schemeClr val="bg1">
                  <a:alpha val="17000"/>
                </a:schemeClr>
              </a:solidFill>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1" name="Freeform 20">
              <a:extLst>
                <a:ext uri="{FF2B5EF4-FFF2-40B4-BE49-F238E27FC236}">
                  <a16:creationId xmlns:a16="http://schemas.microsoft.com/office/drawing/2014/main" id="{09A1ED76-836D-744F-A521-E9754274F0FB}"/>
                </a:ext>
              </a:extLst>
            </p:cNvPr>
            <p:cNvSpPr>
              <a:spLocks/>
            </p:cNvSpPr>
            <p:nvPr userDrawn="1"/>
          </p:nvSpPr>
          <p:spPr bwMode="auto">
            <a:xfrm>
              <a:off x="6779689" y="2955418"/>
              <a:ext cx="76343" cy="83158"/>
            </a:xfrm>
            <a:custGeom>
              <a:avLst/>
              <a:gdLst>
                <a:gd name="T0" fmla="*/ 0 w 50"/>
                <a:gd name="T1" fmla="*/ 53 h 64"/>
                <a:gd name="T2" fmla="*/ 8 w 50"/>
                <a:gd name="T3" fmla="*/ 32 h 64"/>
                <a:gd name="T4" fmla="*/ 21 w 50"/>
                <a:gd name="T5" fmla="*/ 26 h 64"/>
                <a:gd name="T6" fmla="*/ 12 w 50"/>
                <a:gd name="T7" fmla="*/ 11 h 64"/>
                <a:gd name="T8" fmla="*/ 16 w 50"/>
                <a:gd name="T9" fmla="*/ 0 h 64"/>
                <a:gd name="T10" fmla="*/ 38 w 50"/>
                <a:gd name="T11" fmla="*/ 0 h 64"/>
                <a:gd name="T12" fmla="*/ 38 w 50"/>
                <a:gd name="T13" fmla="*/ 30 h 64"/>
                <a:gd name="T14" fmla="*/ 50 w 50"/>
                <a:gd name="T15" fmla="*/ 32 h 64"/>
                <a:gd name="T16" fmla="*/ 50 w 50"/>
                <a:gd name="T17" fmla="*/ 39 h 64"/>
                <a:gd name="T18" fmla="*/ 42 w 50"/>
                <a:gd name="T19" fmla="*/ 49 h 64"/>
                <a:gd name="T20" fmla="*/ 42 w 50"/>
                <a:gd name="T21" fmla="*/ 53 h 64"/>
                <a:gd name="T22" fmla="*/ 33 w 50"/>
                <a:gd name="T23" fmla="*/ 56 h 64"/>
                <a:gd name="T24" fmla="*/ 27 w 50"/>
                <a:gd name="T25" fmla="*/ 64 h 64"/>
                <a:gd name="T26" fmla="*/ 10 w 50"/>
                <a:gd name="T27" fmla="*/ 64 h 64"/>
                <a:gd name="T28" fmla="*/ 0 w 50"/>
                <a:gd name="T29" fmla="*/ 53 h 64"/>
                <a:gd name="T30" fmla="*/ 0 w 50"/>
                <a:gd name="T31" fmla="*/ 53 h 64"/>
                <a:gd name="T32" fmla="*/ 0 w 50"/>
                <a:gd name="T33" fmla="*/ 53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0" h="64">
                  <a:moveTo>
                    <a:pt x="0" y="53"/>
                  </a:moveTo>
                  <a:lnTo>
                    <a:pt x="8" y="32"/>
                  </a:lnTo>
                  <a:lnTo>
                    <a:pt x="21" y="26"/>
                  </a:lnTo>
                  <a:lnTo>
                    <a:pt x="12" y="11"/>
                  </a:lnTo>
                  <a:lnTo>
                    <a:pt x="16" y="0"/>
                  </a:lnTo>
                  <a:lnTo>
                    <a:pt x="38" y="0"/>
                  </a:lnTo>
                  <a:lnTo>
                    <a:pt x="38" y="30"/>
                  </a:lnTo>
                  <a:lnTo>
                    <a:pt x="50" y="32"/>
                  </a:lnTo>
                  <a:lnTo>
                    <a:pt x="50" y="39"/>
                  </a:lnTo>
                  <a:lnTo>
                    <a:pt x="42" y="49"/>
                  </a:lnTo>
                  <a:lnTo>
                    <a:pt x="42" y="53"/>
                  </a:lnTo>
                  <a:lnTo>
                    <a:pt x="33" y="56"/>
                  </a:lnTo>
                  <a:lnTo>
                    <a:pt x="27" y="64"/>
                  </a:lnTo>
                  <a:lnTo>
                    <a:pt x="10" y="64"/>
                  </a:lnTo>
                  <a:lnTo>
                    <a:pt x="0" y="53"/>
                  </a:lnTo>
                  <a:lnTo>
                    <a:pt x="0" y="53"/>
                  </a:lnTo>
                  <a:lnTo>
                    <a:pt x="0" y="53"/>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2" name="Freeform 21">
              <a:extLst>
                <a:ext uri="{FF2B5EF4-FFF2-40B4-BE49-F238E27FC236}">
                  <a16:creationId xmlns:a16="http://schemas.microsoft.com/office/drawing/2014/main" id="{6C38AB22-F18F-1949-A205-31867A05C7F1}"/>
                </a:ext>
              </a:extLst>
            </p:cNvPr>
            <p:cNvSpPr>
              <a:spLocks/>
            </p:cNvSpPr>
            <p:nvPr userDrawn="1"/>
          </p:nvSpPr>
          <p:spPr bwMode="auto">
            <a:xfrm>
              <a:off x="6840764" y="2942424"/>
              <a:ext cx="25957" cy="51974"/>
            </a:xfrm>
            <a:custGeom>
              <a:avLst/>
              <a:gdLst>
                <a:gd name="T0" fmla="*/ 0 w 17"/>
                <a:gd name="T1" fmla="*/ 40 h 40"/>
                <a:gd name="T2" fmla="*/ 0 w 17"/>
                <a:gd name="T3" fmla="*/ 10 h 40"/>
                <a:gd name="T4" fmla="*/ 8 w 17"/>
                <a:gd name="T5" fmla="*/ 8 h 40"/>
                <a:gd name="T6" fmla="*/ 8 w 17"/>
                <a:gd name="T7" fmla="*/ 8 h 40"/>
                <a:gd name="T8" fmla="*/ 6 w 17"/>
                <a:gd name="T9" fmla="*/ 4 h 40"/>
                <a:gd name="T10" fmla="*/ 8 w 17"/>
                <a:gd name="T11" fmla="*/ 0 h 40"/>
                <a:gd name="T12" fmla="*/ 10 w 17"/>
                <a:gd name="T13" fmla="*/ 0 h 40"/>
                <a:gd name="T14" fmla="*/ 10 w 17"/>
                <a:gd name="T15" fmla="*/ 0 h 40"/>
                <a:gd name="T16" fmla="*/ 10 w 17"/>
                <a:gd name="T17" fmla="*/ 0 h 40"/>
                <a:gd name="T18" fmla="*/ 13 w 17"/>
                <a:gd name="T19" fmla="*/ 0 h 40"/>
                <a:gd name="T20" fmla="*/ 15 w 17"/>
                <a:gd name="T21" fmla="*/ 2 h 40"/>
                <a:gd name="T22" fmla="*/ 17 w 17"/>
                <a:gd name="T23" fmla="*/ 4 h 40"/>
                <a:gd name="T24" fmla="*/ 13 w 17"/>
                <a:gd name="T25" fmla="*/ 8 h 40"/>
                <a:gd name="T26" fmla="*/ 13 w 17"/>
                <a:gd name="T27" fmla="*/ 29 h 40"/>
                <a:gd name="T28" fmla="*/ 8 w 17"/>
                <a:gd name="T29" fmla="*/ 34 h 40"/>
                <a:gd name="T30" fmla="*/ 0 w 17"/>
                <a:gd name="T31" fmla="*/ 40 h 40"/>
                <a:gd name="T32" fmla="*/ 0 w 17"/>
                <a:gd name="T33" fmla="*/ 40 h 40"/>
                <a:gd name="T34" fmla="*/ 0 w 17"/>
                <a:gd name="T35"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 h="40">
                  <a:moveTo>
                    <a:pt x="0" y="40"/>
                  </a:moveTo>
                  <a:lnTo>
                    <a:pt x="0" y="10"/>
                  </a:lnTo>
                  <a:lnTo>
                    <a:pt x="8" y="8"/>
                  </a:lnTo>
                  <a:lnTo>
                    <a:pt x="8" y="8"/>
                  </a:lnTo>
                  <a:lnTo>
                    <a:pt x="6" y="4"/>
                  </a:lnTo>
                  <a:lnTo>
                    <a:pt x="8" y="0"/>
                  </a:lnTo>
                  <a:lnTo>
                    <a:pt x="10" y="0"/>
                  </a:lnTo>
                  <a:lnTo>
                    <a:pt x="10" y="0"/>
                  </a:lnTo>
                  <a:lnTo>
                    <a:pt x="10" y="0"/>
                  </a:lnTo>
                  <a:lnTo>
                    <a:pt x="13" y="0"/>
                  </a:lnTo>
                  <a:lnTo>
                    <a:pt x="15" y="2"/>
                  </a:lnTo>
                  <a:lnTo>
                    <a:pt x="17" y="4"/>
                  </a:lnTo>
                  <a:lnTo>
                    <a:pt x="13" y="8"/>
                  </a:lnTo>
                  <a:lnTo>
                    <a:pt x="13" y="29"/>
                  </a:lnTo>
                  <a:lnTo>
                    <a:pt x="8" y="34"/>
                  </a:lnTo>
                  <a:lnTo>
                    <a:pt x="0" y="40"/>
                  </a:lnTo>
                  <a:lnTo>
                    <a:pt x="0" y="40"/>
                  </a:lnTo>
                  <a:lnTo>
                    <a:pt x="0" y="40"/>
                  </a:lnTo>
                  <a:close/>
                </a:path>
              </a:pathLst>
            </a:custGeom>
            <a:solidFill>
              <a:schemeClr val="bg1">
                <a:lumMod val="85000"/>
              </a:schemeClr>
            </a:solidFill>
            <a:ln w="635" cap="rnd">
              <a:solidFill>
                <a:schemeClr val="bg1">
                  <a:alpha val="17000"/>
                </a:schemeClr>
              </a:solidFill>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3" name="Freeform 22">
              <a:extLst>
                <a:ext uri="{FF2B5EF4-FFF2-40B4-BE49-F238E27FC236}">
                  <a16:creationId xmlns:a16="http://schemas.microsoft.com/office/drawing/2014/main" id="{C18A852E-72A9-234C-80FD-28B98A879929}"/>
                </a:ext>
              </a:extLst>
            </p:cNvPr>
            <p:cNvSpPr>
              <a:spLocks/>
            </p:cNvSpPr>
            <p:nvPr userDrawn="1"/>
          </p:nvSpPr>
          <p:spPr bwMode="auto">
            <a:xfrm>
              <a:off x="6840764" y="2942424"/>
              <a:ext cx="25957" cy="51974"/>
            </a:xfrm>
            <a:custGeom>
              <a:avLst/>
              <a:gdLst>
                <a:gd name="T0" fmla="*/ 0 w 17"/>
                <a:gd name="T1" fmla="*/ 40 h 40"/>
                <a:gd name="T2" fmla="*/ 0 w 17"/>
                <a:gd name="T3" fmla="*/ 10 h 40"/>
                <a:gd name="T4" fmla="*/ 8 w 17"/>
                <a:gd name="T5" fmla="*/ 8 h 40"/>
                <a:gd name="T6" fmla="*/ 8 w 17"/>
                <a:gd name="T7" fmla="*/ 8 h 40"/>
                <a:gd name="T8" fmla="*/ 6 w 17"/>
                <a:gd name="T9" fmla="*/ 4 h 40"/>
                <a:gd name="T10" fmla="*/ 8 w 17"/>
                <a:gd name="T11" fmla="*/ 0 h 40"/>
                <a:gd name="T12" fmla="*/ 10 w 17"/>
                <a:gd name="T13" fmla="*/ 0 h 40"/>
                <a:gd name="T14" fmla="*/ 10 w 17"/>
                <a:gd name="T15" fmla="*/ 0 h 40"/>
                <a:gd name="T16" fmla="*/ 10 w 17"/>
                <a:gd name="T17" fmla="*/ 0 h 40"/>
                <a:gd name="T18" fmla="*/ 13 w 17"/>
                <a:gd name="T19" fmla="*/ 0 h 40"/>
                <a:gd name="T20" fmla="*/ 15 w 17"/>
                <a:gd name="T21" fmla="*/ 2 h 40"/>
                <a:gd name="T22" fmla="*/ 17 w 17"/>
                <a:gd name="T23" fmla="*/ 4 h 40"/>
                <a:gd name="T24" fmla="*/ 13 w 17"/>
                <a:gd name="T25" fmla="*/ 8 h 40"/>
                <a:gd name="T26" fmla="*/ 13 w 17"/>
                <a:gd name="T27" fmla="*/ 29 h 40"/>
                <a:gd name="T28" fmla="*/ 8 w 17"/>
                <a:gd name="T29" fmla="*/ 34 h 40"/>
                <a:gd name="T30" fmla="*/ 0 w 17"/>
                <a:gd name="T31" fmla="*/ 40 h 40"/>
                <a:gd name="T32" fmla="*/ 0 w 17"/>
                <a:gd name="T33" fmla="*/ 40 h 40"/>
                <a:gd name="T34" fmla="*/ 0 w 17"/>
                <a:gd name="T35"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 h="40">
                  <a:moveTo>
                    <a:pt x="0" y="40"/>
                  </a:moveTo>
                  <a:lnTo>
                    <a:pt x="0" y="10"/>
                  </a:lnTo>
                  <a:lnTo>
                    <a:pt x="8" y="8"/>
                  </a:lnTo>
                  <a:lnTo>
                    <a:pt x="8" y="8"/>
                  </a:lnTo>
                  <a:lnTo>
                    <a:pt x="6" y="4"/>
                  </a:lnTo>
                  <a:lnTo>
                    <a:pt x="8" y="0"/>
                  </a:lnTo>
                  <a:lnTo>
                    <a:pt x="10" y="0"/>
                  </a:lnTo>
                  <a:lnTo>
                    <a:pt x="10" y="0"/>
                  </a:lnTo>
                  <a:lnTo>
                    <a:pt x="10" y="0"/>
                  </a:lnTo>
                  <a:lnTo>
                    <a:pt x="13" y="0"/>
                  </a:lnTo>
                  <a:lnTo>
                    <a:pt x="15" y="2"/>
                  </a:lnTo>
                  <a:lnTo>
                    <a:pt x="17" y="4"/>
                  </a:lnTo>
                  <a:lnTo>
                    <a:pt x="13" y="8"/>
                  </a:lnTo>
                  <a:lnTo>
                    <a:pt x="13" y="29"/>
                  </a:lnTo>
                  <a:lnTo>
                    <a:pt x="8" y="34"/>
                  </a:lnTo>
                  <a:lnTo>
                    <a:pt x="0" y="40"/>
                  </a:lnTo>
                  <a:lnTo>
                    <a:pt x="0" y="40"/>
                  </a:lnTo>
                  <a:lnTo>
                    <a:pt x="0" y="40"/>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4" name="Freeform 23">
              <a:extLst>
                <a:ext uri="{FF2B5EF4-FFF2-40B4-BE49-F238E27FC236}">
                  <a16:creationId xmlns:a16="http://schemas.microsoft.com/office/drawing/2014/main" id="{1BE58F47-DF74-5546-A7AB-C4252EC5D07A}"/>
                </a:ext>
              </a:extLst>
            </p:cNvPr>
            <p:cNvSpPr>
              <a:spLocks/>
            </p:cNvSpPr>
            <p:nvPr userDrawn="1"/>
          </p:nvSpPr>
          <p:spPr bwMode="auto">
            <a:xfrm>
              <a:off x="6820915" y="3024283"/>
              <a:ext cx="48860" cy="28586"/>
            </a:xfrm>
            <a:custGeom>
              <a:avLst/>
              <a:gdLst>
                <a:gd name="T0" fmla="*/ 0 w 32"/>
                <a:gd name="T1" fmla="*/ 9 h 22"/>
                <a:gd name="T2" fmla="*/ 8 w 32"/>
                <a:gd name="T3" fmla="*/ 3 h 22"/>
                <a:gd name="T4" fmla="*/ 15 w 32"/>
                <a:gd name="T5" fmla="*/ 0 h 22"/>
                <a:gd name="T6" fmla="*/ 19 w 32"/>
                <a:gd name="T7" fmla="*/ 5 h 22"/>
                <a:gd name="T8" fmla="*/ 23 w 32"/>
                <a:gd name="T9" fmla="*/ 11 h 22"/>
                <a:gd name="T10" fmla="*/ 32 w 32"/>
                <a:gd name="T11" fmla="*/ 11 h 22"/>
                <a:gd name="T12" fmla="*/ 32 w 32"/>
                <a:gd name="T13" fmla="*/ 18 h 22"/>
                <a:gd name="T14" fmla="*/ 26 w 32"/>
                <a:gd name="T15" fmla="*/ 22 h 22"/>
                <a:gd name="T16" fmla="*/ 19 w 32"/>
                <a:gd name="T17" fmla="*/ 22 h 22"/>
                <a:gd name="T18" fmla="*/ 11 w 32"/>
                <a:gd name="T19" fmla="*/ 18 h 22"/>
                <a:gd name="T20" fmla="*/ 4 w 32"/>
                <a:gd name="T21" fmla="*/ 17 h 22"/>
                <a:gd name="T22" fmla="*/ 0 w 32"/>
                <a:gd name="T23" fmla="*/ 9 h 22"/>
                <a:gd name="T24" fmla="*/ 0 w 32"/>
                <a:gd name="T25" fmla="*/ 9 h 22"/>
                <a:gd name="T26" fmla="*/ 0 w 32"/>
                <a:gd name="T27" fmla="*/ 9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2" h="22">
                  <a:moveTo>
                    <a:pt x="0" y="9"/>
                  </a:moveTo>
                  <a:lnTo>
                    <a:pt x="8" y="3"/>
                  </a:lnTo>
                  <a:lnTo>
                    <a:pt x="15" y="0"/>
                  </a:lnTo>
                  <a:lnTo>
                    <a:pt x="19" y="5"/>
                  </a:lnTo>
                  <a:lnTo>
                    <a:pt x="23" y="11"/>
                  </a:lnTo>
                  <a:lnTo>
                    <a:pt x="32" y="11"/>
                  </a:lnTo>
                  <a:lnTo>
                    <a:pt x="32" y="18"/>
                  </a:lnTo>
                  <a:lnTo>
                    <a:pt x="26" y="22"/>
                  </a:lnTo>
                  <a:lnTo>
                    <a:pt x="19" y="22"/>
                  </a:lnTo>
                  <a:lnTo>
                    <a:pt x="11" y="18"/>
                  </a:lnTo>
                  <a:lnTo>
                    <a:pt x="4" y="17"/>
                  </a:lnTo>
                  <a:lnTo>
                    <a:pt x="0" y="9"/>
                  </a:lnTo>
                  <a:lnTo>
                    <a:pt x="0" y="9"/>
                  </a:lnTo>
                  <a:lnTo>
                    <a:pt x="0" y="9"/>
                  </a:lnTo>
                  <a:close/>
                </a:path>
              </a:pathLst>
            </a:custGeom>
            <a:solidFill>
              <a:schemeClr val="bg1">
                <a:lumMod val="85000"/>
              </a:schemeClr>
            </a:solidFill>
            <a:ln w="635" cap="rnd">
              <a:solidFill>
                <a:schemeClr val="bg1">
                  <a:alpha val="17000"/>
                </a:schemeClr>
              </a:solidFill>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5" name="Freeform 24">
              <a:extLst>
                <a:ext uri="{FF2B5EF4-FFF2-40B4-BE49-F238E27FC236}">
                  <a16:creationId xmlns:a16="http://schemas.microsoft.com/office/drawing/2014/main" id="{136412F4-2D6A-EF43-A487-03B8D8C7C2F6}"/>
                </a:ext>
              </a:extLst>
            </p:cNvPr>
            <p:cNvSpPr>
              <a:spLocks/>
            </p:cNvSpPr>
            <p:nvPr userDrawn="1"/>
          </p:nvSpPr>
          <p:spPr bwMode="auto">
            <a:xfrm>
              <a:off x="6820915" y="3024283"/>
              <a:ext cx="48860" cy="28586"/>
            </a:xfrm>
            <a:custGeom>
              <a:avLst/>
              <a:gdLst>
                <a:gd name="T0" fmla="*/ 0 w 32"/>
                <a:gd name="T1" fmla="*/ 9 h 22"/>
                <a:gd name="T2" fmla="*/ 8 w 32"/>
                <a:gd name="T3" fmla="*/ 3 h 22"/>
                <a:gd name="T4" fmla="*/ 15 w 32"/>
                <a:gd name="T5" fmla="*/ 0 h 22"/>
                <a:gd name="T6" fmla="*/ 19 w 32"/>
                <a:gd name="T7" fmla="*/ 5 h 22"/>
                <a:gd name="T8" fmla="*/ 23 w 32"/>
                <a:gd name="T9" fmla="*/ 11 h 22"/>
                <a:gd name="T10" fmla="*/ 32 w 32"/>
                <a:gd name="T11" fmla="*/ 11 h 22"/>
                <a:gd name="T12" fmla="*/ 32 w 32"/>
                <a:gd name="T13" fmla="*/ 18 h 22"/>
                <a:gd name="T14" fmla="*/ 26 w 32"/>
                <a:gd name="T15" fmla="*/ 22 h 22"/>
                <a:gd name="T16" fmla="*/ 19 w 32"/>
                <a:gd name="T17" fmla="*/ 22 h 22"/>
                <a:gd name="T18" fmla="*/ 11 w 32"/>
                <a:gd name="T19" fmla="*/ 18 h 22"/>
                <a:gd name="T20" fmla="*/ 4 w 32"/>
                <a:gd name="T21" fmla="*/ 17 h 22"/>
                <a:gd name="T22" fmla="*/ 0 w 32"/>
                <a:gd name="T23" fmla="*/ 9 h 22"/>
                <a:gd name="T24" fmla="*/ 0 w 32"/>
                <a:gd name="T25" fmla="*/ 9 h 22"/>
                <a:gd name="T26" fmla="*/ 0 w 32"/>
                <a:gd name="T27" fmla="*/ 9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2" h="22">
                  <a:moveTo>
                    <a:pt x="0" y="9"/>
                  </a:moveTo>
                  <a:lnTo>
                    <a:pt x="8" y="3"/>
                  </a:lnTo>
                  <a:lnTo>
                    <a:pt x="15" y="0"/>
                  </a:lnTo>
                  <a:lnTo>
                    <a:pt x="19" y="5"/>
                  </a:lnTo>
                  <a:lnTo>
                    <a:pt x="23" y="11"/>
                  </a:lnTo>
                  <a:lnTo>
                    <a:pt x="32" y="11"/>
                  </a:lnTo>
                  <a:lnTo>
                    <a:pt x="32" y="18"/>
                  </a:lnTo>
                  <a:lnTo>
                    <a:pt x="26" y="22"/>
                  </a:lnTo>
                  <a:lnTo>
                    <a:pt x="19" y="22"/>
                  </a:lnTo>
                  <a:lnTo>
                    <a:pt x="11" y="18"/>
                  </a:lnTo>
                  <a:lnTo>
                    <a:pt x="4" y="17"/>
                  </a:lnTo>
                  <a:lnTo>
                    <a:pt x="0" y="9"/>
                  </a:lnTo>
                  <a:lnTo>
                    <a:pt x="0" y="9"/>
                  </a:lnTo>
                  <a:lnTo>
                    <a:pt x="0" y="9"/>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6" name="Freeform 25">
              <a:extLst>
                <a:ext uri="{FF2B5EF4-FFF2-40B4-BE49-F238E27FC236}">
                  <a16:creationId xmlns:a16="http://schemas.microsoft.com/office/drawing/2014/main" id="{D41E6409-064E-7249-BFA1-1BC30F956950}"/>
                </a:ext>
              </a:extLst>
            </p:cNvPr>
            <p:cNvSpPr>
              <a:spLocks/>
            </p:cNvSpPr>
            <p:nvPr userDrawn="1"/>
          </p:nvSpPr>
          <p:spPr bwMode="auto">
            <a:xfrm>
              <a:off x="6843818" y="2991800"/>
              <a:ext cx="123676" cy="66267"/>
            </a:xfrm>
            <a:custGeom>
              <a:avLst/>
              <a:gdLst>
                <a:gd name="T0" fmla="*/ 10 w 81"/>
                <a:gd name="T1" fmla="*/ 36 h 51"/>
                <a:gd name="T2" fmla="*/ 0 w 81"/>
                <a:gd name="T3" fmla="*/ 25 h 51"/>
                <a:gd name="T4" fmla="*/ 0 w 81"/>
                <a:gd name="T5" fmla="*/ 21 h 51"/>
                <a:gd name="T6" fmla="*/ 10 w 81"/>
                <a:gd name="T7" fmla="*/ 11 h 51"/>
                <a:gd name="T8" fmla="*/ 10 w 81"/>
                <a:gd name="T9" fmla="*/ 4 h 51"/>
                <a:gd name="T10" fmla="*/ 21 w 81"/>
                <a:gd name="T11" fmla="*/ 4 h 51"/>
                <a:gd name="T12" fmla="*/ 27 w 81"/>
                <a:gd name="T13" fmla="*/ 4 h 51"/>
                <a:gd name="T14" fmla="*/ 36 w 81"/>
                <a:gd name="T15" fmla="*/ 2 h 51"/>
                <a:gd name="T16" fmla="*/ 36 w 81"/>
                <a:gd name="T17" fmla="*/ 2 h 51"/>
                <a:gd name="T18" fmla="*/ 42 w 81"/>
                <a:gd name="T19" fmla="*/ 2 h 51"/>
                <a:gd name="T20" fmla="*/ 42 w 81"/>
                <a:gd name="T21" fmla="*/ 2 h 51"/>
                <a:gd name="T22" fmla="*/ 49 w 81"/>
                <a:gd name="T23" fmla="*/ 2 h 51"/>
                <a:gd name="T24" fmla="*/ 49 w 81"/>
                <a:gd name="T25" fmla="*/ 2 h 51"/>
                <a:gd name="T26" fmla="*/ 57 w 81"/>
                <a:gd name="T27" fmla="*/ 2 h 51"/>
                <a:gd name="T28" fmla="*/ 57 w 81"/>
                <a:gd name="T29" fmla="*/ 2 h 51"/>
                <a:gd name="T30" fmla="*/ 59 w 81"/>
                <a:gd name="T31" fmla="*/ 0 h 51"/>
                <a:gd name="T32" fmla="*/ 61 w 81"/>
                <a:gd name="T33" fmla="*/ 0 h 51"/>
                <a:gd name="T34" fmla="*/ 61 w 81"/>
                <a:gd name="T35" fmla="*/ 2 h 51"/>
                <a:gd name="T36" fmla="*/ 61 w 81"/>
                <a:gd name="T37" fmla="*/ 2 h 51"/>
                <a:gd name="T38" fmla="*/ 68 w 81"/>
                <a:gd name="T39" fmla="*/ 11 h 51"/>
                <a:gd name="T40" fmla="*/ 76 w 81"/>
                <a:gd name="T41" fmla="*/ 13 h 51"/>
                <a:gd name="T42" fmla="*/ 78 w 81"/>
                <a:gd name="T43" fmla="*/ 15 h 51"/>
                <a:gd name="T44" fmla="*/ 81 w 81"/>
                <a:gd name="T45" fmla="*/ 19 h 51"/>
                <a:gd name="T46" fmla="*/ 72 w 81"/>
                <a:gd name="T47" fmla="*/ 21 h 51"/>
                <a:gd name="T48" fmla="*/ 59 w 81"/>
                <a:gd name="T49" fmla="*/ 21 h 51"/>
                <a:gd name="T50" fmla="*/ 51 w 81"/>
                <a:gd name="T51" fmla="*/ 32 h 51"/>
                <a:gd name="T52" fmla="*/ 47 w 81"/>
                <a:gd name="T53" fmla="*/ 36 h 51"/>
                <a:gd name="T54" fmla="*/ 34 w 81"/>
                <a:gd name="T55" fmla="*/ 36 h 51"/>
                <a:gd name="T56" fmla="*/ 34 w 81"/>
                <a:gd name="T57" fmla="*/ 47 h 51"/>
                <a:gd name="T58" fmla="*/ 23 w 81"/>
                <a:gd name="T59" fmla="*/ 51 h 51"/>
                <a:gd name="T60" fmla="*/ 19 w 81"/>
                <a:gd name="T61" fmla="*/ 47 h 51"/>
                <a:gd name="T62" fmla="*/ 17 w 81"/>
                <a:gd name="T63" fmla="*/ 45 h 51"/>
                <a:gd name="T64" fmla="*/ 17 w 81"/>
                <a:gd name="T65" fmla="*/ 36 h 51"/>
                <a:gd name="T66" fmla="*/ 10 w 81"/>
                <a:gd name="T67" fmla="*/ 36 h 51"/>
                <a:gd name="T68" fmla="*/ 10 w 81"/>
                <a:gd name="T69" fmla="*/ 36 h 51"/>
                <a:gd name="T70" fmla="*/ 10 w 81"/>
                <a:gd name="T71" fmla="*/ 36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1" h="51">
                  <a:moveTo>
                    <a:pt x="10" y="36"/>
                  </a:moveTo>
                  <a:lnTo>
                    <a:pt x="0" y="25"/>
                  </a:lnTo>
                  <a:lnTo>
                    <a:pt x="0" y="21"/>
                  </a:lnTo>
                  <a:lnTo>
                    <a:pt x="10" y="11"/>
                  </a:lnTo>
                  <a:lnTo>
                    <a:pt x="10" y="4"/>
                  </a:lnTo>
                  <a:lnTo>
                    <a:pt x="21" y="4"/>
                  </a:lnTo>
                  <a:lnTo>
                    <a:pt x="27" y="4"/>
                  </a:lnTo>
                  <a:lnTo>
                    <a:pt x="36" y="2"/>
                  </a:lnTo>
                  <a:lnTo>
                    <a:pt x="36" y="2"/>
                  </a:lnTo>
                  <a:lnTo>
                    <a:pt x="42" y="2"/>
                  </a:lnTo>
                  <a:lnTo>
                    <a:pt x="42" y="2"/>
                  </a:lnTo>
                  <a:lnTo>
                    <a:pt x="49" y="2"/>
                  </a:lnTo>
                  <a:lnTo>
                    <a:pt x="49" y="2"/>
                  </a:lnTo>
                  <a:lnTo>
                    <a:pt x="57" y="2"/>
                  </a:lnTo>
                  <a:lnTo>
                    <a:pt x="57" y="2"/>
                  </a:lnTo>
                  <a:lnTo>
                    <a:pt x="59" y="0"/>
                  </a:lnTo>
                  <a:lnTo>
                    <a:pt x="61" y="0"/>
                  </a:lnTo>
                  <a:lnTo>
                    <a:pt x="61" y="2"/>
                  </a:lnTo>
                  <a:lnTo>
                    <a:pt x="61" y="2"/>
                  </a:lnTo>
                  <a:lnTo>
                    <a:pt x="68" y="11"/>
                  </a:lnTo>
                  <a:lnTo>
                    <a:pt x="76" y="13"/>
                  </a:lnTo>
                  <a:lnTo>
                    <a:pt x="78" y="15"/>
                  </a:lnTo>
                  <a:lnTo>
                    <a:pt x="81" y="19"/>
                  </a:lnTo>
                  <a:lnTo>
                    <a:pt x="72" y="21"/>
                  </a:lnTo>
                  <a:lnTo>
                    <a:pt x="59" y="21"/>
                  </a:lnTo>
                  <a:lnTo>
                    <a:pt x="51" y="32"/>
                  </a:lnTo>
                  <a:lnTo>
                    <a:pt x="47" y="36"/>
                  </a:lnTo>
                  <a:lnTo>
                    <a:pt x="34" y="36"/>
                  </a:lnTo>
                  <a:lnTo>
                    <a:pt x="34" y="47"/>
                  </a:lnTo>
                  <a:lnTo>
                    <a:pt x="23" y="51"/>
                  </a:lnTo>
                  <a:lnTo>
                    <a:pt x="19" y="47"/>
                  </a:lnTo>
                  <a:lnTo>
                    <a:pt x="17" y="45"/>
                  </a:lnTo>
                  <a:lnTo>
                    <a:pt x="17" y="36"/>
                  </a:lnTo>
                  <a:lnTo>
                    <a:pt x="10" y="36"/>
                  </a:lnTo>
                  <a:lnTo>
                    <a:pt x="10" y="36"/>
                  </a:lnTo>
                  <a:lnTo>
                    <a:pt x="10" y="36"/>
                  </a:lnTo>
                  <a:close/>
                </a:path>
              </a:pathLst>
            </a:custGeom>
            <a:solidFill>
              <a:schemeClr val="bg1">
                <a:lumMod val="85000"/>
              </a:schemeClr>
            </a:solidFill>
            <a:ln w="635" cap="rnd">
              <a:solidFill>
                <a:schemeClr val="bg1">
                  <a:alpha val="17000"/>
                </a:schemeClr>
              </a:solidFill>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7" name="Freeform 26">
              <a:extLst>
                <a:ext uri="{FF2B5EF4-FFF2-40B4-BE49-F238E27FC236}">
                  <a16:creationId xmlns:a16="http://schemas.microsoft.com/office/drawing/2014/main" id="{F96B62ED-D987-0C48-B410-789E6CCED4AD}"/>
                </a:ext>
              </a:extLst>
            </p:cNvPr>
            <p:cNvSpPr>
              <a:spLocks/>
            </p:cNvSpPr>
            <p:nvPr userDrawn="1"/>
          </p:nvSpPr>
          <p:spPr bwMode="auto">
            <a:xfrm>
              <a:off x="6843818" y="2991800"/>
              <a:ext cx="123676" cy="66267"/>
            </a:xfrm>
            <a:custGeom>
              <a:avLst/>
              <a:gdLst>
                <a:gd name="T0" fmla="*/ 10 w 81"/>
                <a:gd name="T1" fmla="*/ 36 h 51"/>
                <a:gd name="T2" fmla="*/ 0 w 81"/>
                <a:gd name="T3" fmla="*/ 25 h 51"/>
                <a:gd name="T4" fmla="*/ 0 w 81"/>
                <a:gd name="T5" fmla="*/ 21 h 51"/>
                <a:gd name="T6" fmla="*/ 10 w 81"/>
                <a:gd name="T7" fmla="*/ 11 h 51"/>
                <a:gd name="T8" fmla="*/ 10 w 81"/>
                <a:gd name="T9" fmla="*/ 4 h 51"/>
                <a:gd name="T10" fmla="*/ 21 w 81"/>
                <a:gd name="T11" fmla="*/ 4 h 51"/>
                <a:gd name="T12" fmla="*/ 27 w 81"/>
                <a:gd name="T13" fmla="*/ 4 h 51"/>
                <a:gd name="T14" fmla="*/ 36 w 81"/>
                <a:gd name="T15" fmla="*/ 2 h 51"/>
                <a:gd name="T16" fmla="*/ 36 w 81"/>
                <a:gd name="T17" fmla="*/ 2 h 51"/>
                <a:gd name="T18" fmla="*/ 42 w 81"/>
                <a:gd name="T19" fmla="*/ 2 h 51"/>
                <a:gd name="T20" fmla="*/ 42 w 81"/>
                <a:gd name="T21" fmla="*/ 2 h 51"/>
                <a:gd name="T22" fmla="*/ 49 w 81"/>
                <a:gd name="T23" fmla="*/ 2 h 51"/>
                <a:gd name="T24" fmla="*/ 49 w 81"/>
                <a:gd name="T25" fmla="*/ 2 h 51"/>
                <a:gd name="T26" fmla="*/ 57 w 81"/>
                <a:gd name="T27" fmla="*/ 2 h 51"/>
                <a:gd name="T28" fmla="*/ 57 w 81"/>
                <a:gd name="T29" fmla="*/ 2 h 51"/>
                <a:gd name="T30" fmla="*/ 59 w 81"/>
                <a:gd name="T31" fmla="*/ 0 h 51"/>
                <a:gd name="T32" fmla="*/ 61 w 81"/>
                <a:gd name="T33" fmla="*/ 0 h 51"/>
                <a:gd name="T34" fmla="*/ 61 w 81"/>
                <a:gd name="T35" fmla="*/ 2 h 51"/>
                <a:gd name="T36" fmla="*/ 61 w 81"/>
                <a:gd name="T37" fmla="*/ 2 h 51"/>
                <a:gd name="T38" fmla="*/ 68 w 81"/>
                <a:gd name="T39" fmla="*/ 11 h 51"/>
                <a:gd name="T40" fmla="*/ 76 w 81"/>
                <a:gd name="T41" fmla="*/ 13 h 51"/>
                <a:gd name="T42" fmla="*/ 78 w 81"/>
                <a:gd name="T43" fmla="*/ 15 h 51"/>
                <a:gd name="T44" fmla="*/ 81 w 81"/>
                <a:gd name="T45" fmla="*/ 19 h 51"/>
                <a:gd name="T46" fmla="*/ 72 w 81"/>
                <a:gd name="T47" fmla="*/ 21 h 51"/>
                <a:gd name="T48" fmla="*/ 59 w 81"/>
                <a:gd name="T49" fmla="*/ 21 h 51"/>
                <a:gd name="T50" fmla="*/ 51 w 81"/>
                <a:gd name="T51" fmla="*/ 32 h 51"/>
                <a:gd name="T52" fmla="*/ 47 w 81"/>
                <a:gd name="T53" fmla="*/ 36 h 51"/>
                <a:gd name="T54" fmla="*/ 34 w 81"/>
                <a:gd name="T55" fmla="*/ 36 h 51"/>
                <a:gd name="T56" fmla="*/ 34 w 81"/>
                <a:gd name="T57" fmla="*/ 47 h 51"/>
                <a:gd name="T58" fmla="*/ 23 w 81"/>
                <a:gd name="T59" fmla="*/ 51 h 51"/>
                <a:gd name="T60" fmla="*/ 19 w 81"/>
                <a:gd name="T61" fmla="*/ 47 h 51"/>
                <a:gd name="T62" fmla="*/ 17 w 81"/>
                <a:gd name="T63" fmla="*/ 45 h 51"/>
                <a:gd name="T64" fmla="*/ 17 w 81"/>
                <a:gd name="T65" fmla="*/ 36 h 51"/>
                <a:gd name="T66" fmla="*/ 10 w 81"/>
                <a:gd name="T67" fmla="*/ 36 h 51"/>
                <a:gd name="T68" fmla="*/ 10 w 81"/>
                <a:gd name="T69" fmla="*/ 36 h 51"/>
                <a:gd name="T70" fmla="*/ 10 w 81"/>
                <a:gd name="T71" fmla="*/ 36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1" h="51">
                  <a:moveTo>
                    <a:pt x="10" y="36"/>
                  </a:moveTo>
                  <a:lnTo>
                    <a:pt x="0" y="25"/>
                  </a:lnTo>
                  <a:lnTo>
                    <a:pt x="0" y="21"/>
                  </a:lnTo>
                  <a:lnTo>
                    <a:pt x="10" y="11"/>
                  </a:lnTo>
                  <a:lnTo>
                    <a:pt x="10" y="4"/>
                  </a:lnTo>
                  <a:lnTo>
                    <a:pt x="21" y="4"/>
                  </a:lnTo>
                  <a:lnTo>
                    <a:pt x="27" y="4"/>
                  </a:lnTo>
                  <a:lnTo>
                    <a:pt x="36" y="2"/>
                  </a:lnTo>
                  <a:lnTo>
                    <a:pt x="36" y="2"/>
                  </a:lnTo>
                  <a:lnTo>
                    <a:pt x="42" y="2"/>
                  </a:lnTo>
                  <a:lnTo>
                    <a:pt x="42" y="2"/>
                  </a:lnTo>
                  <a:lnTo>
                    <a:pt x="49" y="2"/>
                  </a:lnTo>
                  <a:lnTo>
                    <a:pt x="49" y="2"/>
                  </a:lnTo>
                  <a:lnTo>
                    <a:pt x="57" y="2"/>
                  </a:lnTo>
                  <a:lnTo>
                    <a:pt x="57" y="2"/>
                  </a:lnTo>
                  <a:lnTo>
                    <a:pt x="59" y="0"/>
                  </a:lnTo>
                  <a:lnTo>
                    <a:pt x="61" y="0"/>
                  </a:lnTo>
                  <a:lnTo>
                    <a:pt x="61" y="2"/>
                  </a:lnTo>
                  <a:lnTo>
                    <a:pt x="61" y="2"/>
                  </a:lnTo>
                  <a:lnTo>
                    <a:pt x="68" y="11"/>
                  </a:lnTo>
                  <a:lnTo>
                    <a:pt x="76" y="13"/>
                  </a:lnTo>
                  <a:lnTo>
                    <a:pt x="78" y="15"/>
                  </a:lnTo>
                  <a:lnTo>
                    <a:pt x="81" y="19"/>
                  </a:lnTo>
                  <a:lnTo>
                    <a:pt x="72" y="21"/>
                  </a:lnTo>
                  <a:lnTo>
                    <a:pt x="59" y="21"/>
                  </a:lnTo>
                  <a:lnTo>
                    <a:pt x="51" y="32"/>
                  </a:lnTo>
                  <a:lnTo>
                    <a:pt x="47" y="36"/>
                  </a:lnTo>
                  <a:lnTo>
                    <a:pt x="34" y="36"/>
                  </a:lnTo>
                  <a:lnTo>
                    <a:pt x="34" y="47"/>
                  </a:lnTo>
                  <a:lnTo>
                    <a:pt x="23" y="51"/>
                  </a:lnTo>
                  <a:lnTo>
                    <a:pt x="19" y="47"/>
                  </a:lnTo>
                  <a:lnTo>
                    <a:pt x="17" y="45"/>
                  </a:lnTo>
                  <a:lnTo>
                    <a:pt x="17" y="36"/>
                  </a:lnTo>
                  <a:lnTo>
                    <a:pt x="10" y="36"/>
                  </a:lnTo>
                  <a:lnTo>
                    <a:pt x="10" y="36"/>
                  </a:lnTo>
                  <a:lnTo>
                    <a:pt x="10" y="36"/>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8" name="Freeform 27">
              <a:extLst>
                <a:ext uri="{FF2B5EF4-FFF2-40B4-BE49-F238E27FC236}">
                  <a16:creationId xmlns:a16="http://schemas.microsoft.com/office/drawing/2014/main" id="{76DF227C-9524-4547-B732-64293D3AC377}"/>
                </a:ext>
              </a:extLst>
            </p:cNvPr>
            <p:cNvSpPr>
              <a:spLocks/>
            </p:cNvSpPr>
            <p:nvPr userDrawn="1"/>
          </p:nvSpPr>
          <p:spPr bwMode="auto">
            <a:xfrm>
              <a:off x="6878936" y="3016487"/>
              <a:ext cx="88558" cy="90954"/>
            </a:xfrm>
            <a:custGeom>
              <a:avLst/>
              <a:gdLst>
                <a:gd name="T0" fmla="*/ 0 w 58"/>
                <a:gd name="T1" fmla="*/ 32 h 70"/>
                <a:gd name="T2" fmla="*/ 11 w 58"/>
                <a:gd name="T3" fmla="*/ 28 h 70"/>
                <a:gd name="T4" fmla="*/ 11 w 58"/>
                <a:gd name="T5" fmla="*/ 17 h 70"/>
                <a:gd name="T6" fmla="*/ 24 w 58"/>
                <a:gd name="T7" fmla="*/ 17 h 70"/>
                <a:gd name="T8" fmla="*/ 36 w 58"/>
                <a:gd name="T9" fmla="*/ 2 h 70"/>
                <a:gd name="T10" fmla="*/ 49 w 58"/>
                <a:gd name="T11" fmla="*/ 0 h 70"/>
                <a:gd name="T12" fmla="*/ 58 w 58"/>
                <a:gd name="T13" fmla="*/ 0 h 70"/>
                <a:gd name="T14" fmla="*/ 58 w 58"/>
                <a:gd name="T15" fmla="*/ 15 h 70"/>
                <a:gd name="T16" fmla="*/ 58 w 58"/>
                <a:gd name="T17" fmla="*/ 23 h 70"/>
                <a:gd name="T18" fmla="*/ 55 w 58"/>
                <a:gd name="T19" fmla="*/ 32 h 70"/>
                <a:gd name="T20" fmla="*/ 55 w 58"/>
                <a:gd name="T21" fmla="*/ 43 h 70"/>
                <a:gd name="T22" fmla="*/ 55 w 58"/>
                <a:gd name="T23" fmla="*/ 43 h 70"/>
                <a:gd name="T24" fmla="*/ 55 w 58"/>
                <a:gd name="T25" fmla="*/ 51 h 70"/>
                <a:gd name="T26" fmla="*/ 55 w 58"/>
                <a:gd name="T27" fmla="*/ 51 h 70"/>
                <a:gd name="T28" fmla="*/ 55 w 58"/>
                <a:gd name="T29" fmla="*/ 62 h 70"/>
                <a:gd name="T30" fmla="*/ 55 w 58"/>
                <a:gd name="T31" fmla="*/ 70 h 70"/>
                <a:gd name="T32" fmla="*/ 45 w 58"/>
                <a:gd name="T33" fmla="*/ 66 h 70"/>
                <a:gd name="T34" fmla="*/ 34 w 58"/>
                <a:gd name="T35" fmla="*/ 62 h 70"/>
                <a:gd name="T36" fmla="*/ 24 w 58"/>
                <a:gd name="T37" fmla="*/ 62 h 70"/>
                <a:gd name="T38" fmla="*/ 13 w 58"/>
                <a:gd name="T39" fmla="*/ 55 h 70"/>
                <a:gd name="T40" fmla="*/ 4 w 58"/>
                <a:gd name="T41" fmla="*/ 43 h 70"/>
                <a:gd name="T42" fmla="*/ 0 w 58"/>
                <a:gd name="T43" fmla="*/ 32 h 70"/>
                <a:gd name="T44" fmla="*/ 0 w 58"/>
                <a:gd name="T45" fmla="*/ 32 h 70"/>
                <a:gd name="T46" fmla="*/ 0 w 58"/>
                <a:gd name="T47" fmla="*/ 3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8" h="70">
                  <a:moveTo>
                    <a:pt x="0" y="32"/>
                  </a:moveTo>
                  <a:lnTo>
                    <a:pt x="11" y="28"/>
                  </a:lnTo>
                  <a:lnTo>
                    <a:pt x="11" y="17"/>
                  </a:lnTo>
                  <a:lnTo>
                    <a:pt x="24" y="17"/>
                  </a:lnTo>
                  <a:lnTo>
                    <a:pt x="36" y="2"/>
                  </a:lnTo>
                  <a:lnTo>
                    <a:pt x="49" y="0"/>
                  </a:lnTo>
                  <a:lnTo>
                    <a:pt x="58" y="0"/>
                  </a:lnTo>
                  <a:lnTo>
                    <a:pt x="58" y="15"/>
                  </a:lnTo>
                  <a:lnTo>
                    <a:pt x="58" y="23"/>
                  </a:lnTo>
                  <a:lnTo>
                    <a:pt x="55" y="32"/>
                  </a:lnTo>
                  <a:lnTo>
                    <a:pt x="55" y="43"/>
                  </a:lnTo>
                  <a:lnTo>
                    <a:pt x="55" y="43"/>
                  </a:lnTo>
                  <a:lnTo>
                    <a:pt x="55" y="51"/>
                  </a:lnTo>
                  <a:lnTo>
                    <a:pt x="55" y="51"/>
                  </a:lnTo>
                  <a:lnTo>
                    <a:pt x="55" y="62"/>
                  </a:lnTo>
                  <a:lnTo>
                    <a:pt x="55" y="70"/>
                  </a:lnTo>
                  <a:lnTo>
                    <a:pt x="45" y="66"/>
                  </a:lnTo>
                  <a:lnTo>
                    <a:pt x="34" y="62"/>
                  </a:lnTo>
                  <a:lnTo>
                    <a:pt x="24" y="62"/>
                  </a:lnTo>
                  <a:lnTo>
                    <a:pt x="13" y="55"/>
                  </a:lnTo>
                  <a:lnTo>
                    <a:pt x="4" y="43"/>
                  </a:lnTo>
                  <a:lnTo>
                    <a:pt x="0" y="32"/>
                  </a:lnTo>
                  <a:lnTo>
                    <a:pt x="0" y="32"/>
                  </a:lnTo>
                  <a:lnTo>
                    <a:pt x="0" y="32"/>
                  </a:lnTo>
                  <a:close/>
                </a:path>
              </a:pathLst>
            </a:custGeom>
            <a:solidFill>
              <a:schemeClr val="bg1">
                <a:lumMod val="85000"/>
              </a:schemeClr>
            </a:solidFill>
            <a:ln w="635" cap="rnd">
              <a:solidFill>
                <a:schemeClr val="bg1">
                  <a:alpha val="17000"/>
                </a:schemeClr>
              </a:solidFill>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9" name="Freeform 28">
              <a:extLst>
                <a:ext uri="{FF2B5EF4-FFF2-40B4-BE49-F238E27FC236}">
                  <a16:creationId xmlns:a16="http://schemas.microsoft.com/office/drawing/2014/main" id="{74143C8F-7F27-0045-B361-AC7E105E00A7}"/>
                </a:ext>
              </a:extLst>
            </p:cNvPr>
            <p:cNvSpPr>
              <a:spLocks/>
            </p:cNvSpPr>
            <p:nvPr userDrawn="1"/>
          </p:nvSpPr>
          <p:spPr bwMode="auto">
            <a:xfrm>
              <a:off x="6878936" y="3016487"/>
              <a:ext cx="88558" cy="90954"/>
            </a:xfrm>
            <a:custGeom>
              <a:avLst/>
              <a:gdLst>
                <a:gd name="T0" fmla="*/ 0 w 58"/>
                <a:gd name="T1" fmla="*/ 32 h 70"/>
                <a:gd name="T2" fmla="*/ 11 w 58"/>
                <a:gd name="T3" fmla="*/ 28 h 70"/>
                <a:gd name="T4" fmla="*/ 11 w 58"/>
                <a:gd name="T5" fmla="*/ 17 h 70"/>
                <a:gd name="T6" fmla="*/ 24 w 58"/>
                <a:gd name="T7" fmla="*/ 17 h 70"/>
                <a:gd name="T8" fmla="*/ 36 w 58"/>
                <a:gd name="T9" fmla="*/ 2 h 70"/>
                <a:gd name="T10" fmla="*/ 49 w 58"/>
                <a:gd name="T11" fmla="*/ 0 h 70"/>
                <a:gd name="T12" fmla="*/ 58 w 58"/>
                <a:gd name="T13" fmla="*/ 0 h 70"/>
                <a:gd name="T14" fmla="*/ 58 w 58"/>
                <a:gd name="T15" fmla="*/ 15 h 70"/>
                <a:gd name="T16" fmla="*/ 58 w 58"/>
                <a:gd name="T17" fmla="*/ 23 h 70"/>
                <a:gd name="T18" fmla="*/ 55 w 58"/>
                <a:gd name="T19" fmla="*/ 32 h 70"/>
                <a:gd name="T20" fmla="*/ 55 w 58"/>
                <a:gd name="T21" fmla="*/ 43 h 70"/>
                <a:gd name="T22" fmla="*/ 55 w 58"/>
                <a:gd name="T23" fmla="*/ 43 h 70"/>
                <a:gd name="T24" fmla="*/ 55 w 58"/>
                <a:gd name="T25" fmla="*/ 51 h 70"/>
                <a:gd name="T26" fmla="*/ 55 w 58"/>
                <a:gd name="T27" fmla="*/ 51 h 70"/>
                <a:gd name="T28" fmla="*/ 55 w 58"/>
                <a:gd name="T29" fmla="*/ 62 h 70"/>
                <a:gd name="T30" fmla="*/ 55 w 58"/>
                <a:gd name="T31" fmla="*/ 70 h 70"/>
                <a:gd name="T32" fmla="*/ 45 w 58"/>
                <a:gd name="T33" fmla="*/ 66 h 70"/>
                <a:gd name="T34" fmla="*/ 34 w 58"/>
                <a:gd name="T35" fmla="*/ 62 h 70"/>
                <a:gd name="T36" fmla="*/ 24 w 58"/>
                <a:gd name="T37" fmla="*/ 62 h 70"/>
                <a:gd name="T38" fmla="*/ 13 w 58"/>
                <a:gd name="T39" fmla="*/ 55 h 70"/>
                <a:gd name="T40" fmla="*/ 4 w 58"/>
                <a:gd name="T41" fmla="*/ 43 h 70"/>
                <a:gd name="T42" fmla="*/ 0 w 58"/>
                <a:gd name="T43" fmla="*/ 32 h 70"/>
                <a:gd name="T44" fmla="*/ 0 w 58"/>
                <a:gd name="T45" fmla="*/ 32 h 70"/>
                <a:gd name="T46" fmla="*/ 0 w 58"/>
                <a:gd name="T47" fmla="*/ 3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8" h="70">
                  <a:moveTo>
                    <a:pt x="0" y="32"/>
                  </a:moveTo>
                  <a:lnTo>
                    <a:pt x="11" y="28"/>
                  </a:lnTo>
                  <a:lnTo>
                    <a:pt x="11" y="17"/>
                  </a:lnTo>
                  <a:lnTo>
                    <a:pt x="24" y="17"/>
                  </a:lnTo>
                  <a:lnTo>
                    <a:pt x="36" y="2"/>
                  </a:lnTo>
                  <a:lnTo>
                    <a:pt x="49" y="0"/>
                  </a:lnTo>
                  <a:lnTo>
                    <a:pt x="58" y="0"/>
                  </a:lnTo>
                  <a:lnTo>
                    <a:pt x="58" y="15"/>
                  </a:lnTo>
                  <a:lnTo>
                    <a:pt x="58" y="23"/>
                  </a:lnTo>
                  <a:lnTo>
                    <a:pt x="55" y="32"/>
                  </a:lnTo>
                  <a:lnTo>
                    <a:pt x="55" y="43"/>
                  </a:lnTo>
                  <a:lnTo>
                    <a:pt x="55" y="43"/>
                  </a:lnTo>
                  <a:lnTo>
                    <a:pt x="55" y="51"/>
                  </a:lnTo>
                  <a:lnTo>
                    <a:pt x="55" y="51"/>
                  </a:lnTo>
                  <a:lnTo>
                    <a:pt x="55" y="62"/>
                  </a:lnTo>
                  <a:lnTo>
                    <a:pt x="55" y="70"/>
                  </a:lnTo>
                  <a:lnTo>
                    <a:pt x="45" y="66"/>
                  </a:lnTo>
                  <a:lnTo>
                    <a:pt x="34" y="62"/>
                  </a:lnTo>
                  <a:lnTo>
                    <a:pt x="24" y="62"/>
                  </a:lnTo>
                  <a:lnTo>
                    <a:pt x="13" y="55"/>
                  </a:lnTo>
                  <a:lnTo>
                    <a:pt x="4" y="43"/>
                  </a:lnTo>
                  <a:lnTo>
                    <a:pt x="0" y="32"/>
                  </a:lnTo>
                  <a:lnTo>
                    <a:pt x="0" y="32"/>
                  </a:lnTo>
                  <a:lnTo>
                    <a:pt x="0" y="32"/>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0" name="Freeform 29">
              <a:extLst>
                <a:ext uri="{FF2B5EF4-FFF2-40B4-BE49-F238E27FC236}">
                  <a16:creationId xmlns:a16="http://schemas.microsoft.com/office/drawing/2014/main" id="{AF4DF79E-5702-574F-A6A7-27DE9DF9A900}"/>
                </a:ext>
              </a:extLst>
            </p:cNvPr>
            <p:cNvSpPr>
              <a:spLocks/>
            </p:cNvSpPr>
            <p:nvPr userDrawn="1"/>
          </p:nvSpPr>
          <p:spPr bwMode="auto">
            <a:xfrm>
              <a:off x="6912527" y="3097047"/>
              <a:ext cx="70236" cy="62369"/>
            </a:xfrm>
            <a:custGeom>
              <a:avLst/>
              <a:gdLst>
                <a:gd name="T0" fmla="*/ 2 w 46"/>
                <a:gd name="T1" fmla="*/ 0 h 48"/>
                <a:gd name="T2" fmla="*/ 12 w 46"/>
                <a:gd name="T3" fmla="*/ 0 h 48"/>
                <a:gd name="T4" fmla="*/ 23 w 46"/>
                <a:gd name="T5" fmla="*/ 4 h 48"/>
                <a:gd name="T6" fmla="*/ 33 w 46"/>
                <a:gd name="T7" fmla="*/ 8 h 48"/>
                <a:gd name="T8" fmla="*/ 36 w 46"/>
                <a:gd name="T9" fmla="*/ 12 h 48"/>
                <a:gd name="T10" fmla="*/ 42 w 46"/>
                <a:gd name="T11" fmla="*/ 19 h 48"/>
                <a:gd name="T12" fmla="*/ 46 w 46"/>
                <a:gd name="T13" fmla="*/ 23 h 48"/>
                <a:gd name="T14" fmla="*/ 46 w 46"/>
                <a:gd name="T15" fmla="*/ 27 h 48"/>
                <a:gd name="T16" fmla="*/ 42 w 46"/>
                <a:gd name="T17" fmla="*/ 31 h 48"/>
                <a:gd name="T18" fmla="*/ 42 w 46"/>
                <a:gd name="T19" fmla="*/ 31 h 48"/>
                <a:gd name="T20" fmla="*/ 42 w 46"/>
                <a:gd name="T21" fmla="*/ 40 h 48"/>
                <a:gd name="T22" fmla="*/ 44 w 46"/>
                <a:gd name="T23" fmla="*/ 48 h 48"/>
                <a:gd name="T24" fmla="*/ 33 w 46"/>
                <a:gd name="T25" fmla="*/ 42 h 48"/>
                <a:gd name="T26" fmla="*/ 29 w 46"/>
                <a:gd name="T27" fmla="*/ 36 h 48"/>
                <a:gd name="T28" fmla="*/ 25 w 46"/>
                <a:gd name="T29" fmla="*/ 27 h 48"/>
                <a:gd name="T30" fmla="*/ 18 w 46"/>
                <a:gd name="T31" fmla="*/ 27 h 48"/>
                <a:gd name="T32" fmla="*/ 14 w 46"/>
                <a:gd name="T33" fmla="*/ 19 h 48"/>
                <a:gd name="T34" fmla="*/ 8 w 46"/>
                <a:gd name="T35" fmla="*/ 19 h 48"/>
                <a:gd name="T36" fmla="*/ 2 w 46"/>
                <a:gd name="T37" fmla="*/ 19 h 48"/>
                <a:gd name="T38" fmla="*/ 0 w 46"/>
                <a:gd name="T39" fmla="*/ 12 h 48"/>
                <a:gd name="T40" fmla="*/ 0 w 46"/>
                <a:gd name="T41" fmla="*/ 8 h 48"/>
                <a:gd name="T42" fmla="*/ 2 w 46"/>
                <a:gd name="T43" fmla="*/ 0 h 48"/>
                <a:gd name="T44" fmla="*/ 2 w 46"/>
                <a:gd name="T45" fmla="*/ 0 h 48"/>
                <a:gd name="T46" fmla="*/ 2 w 46"/>
                <a:gd name="T47"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6" h="48">
                  <a:moveTo>
                    <a:pt x="2" y="0"/>
                  </a:moveTo>
                  <a:lnTo>
                    <a:pt x="12" y="0"/>
                  </a:lnTo>
                  <a:lnTo>
                    <a:pt x="23" y="4"/>
                  </a:lnTo>
                  <a:lnTo>
                    <a:pt x="33" y="8"/>
                  </a:lnTo>
                  <a:lnTo>
                    <a:pt x="36" y="12"/>
                  </a:lnTo>
                  <a:lnTo>
                    <a:pt x="42" y="19"/>
                  </a:lnTo>
                  <a:lnTo>
                    <a:pt x="46" y="23"/>
                  </a:lnTo>
                  <a:lnTo>
                    <a:pt x="46" y="27"/>
                  </a:lnTo>
                  <a:lnTo>
                    <a:pt x="42" y="31"/>
                  </a:lnTo>
                  <a:lnTo>
                    <a:pt x="42" y="31"/>
                  </a:lnTo>
                  <a:lnTo>
                    <a:pt x="42" y="40"/>
                  </a:lnTo>
                  <a:lnTo>
                    <a:pt x="44" y="48"/>
                  </a:lnTo>
                  <a:lnTo>
                    <a:pt x="33" y="42"/>
                  </a:lnTo>
                  <a:lnTo>
                    <a:pt x="29" y="36"/>
                  </a:lnTo>
                  <a:lnTo>
                    <a:pt x="25" y="27"/>
                  </a:lnTo>
                  <a:lnTo>
                    <a:pt x="18" y="27"/>
                  </a:lnTo>
                  <a:lnTo>
                    <a:pt x="14" y="19"/>
                  </a:lnTo>
                  <a:lnTo>
                    <a:pt x="8" y="19"/>
                  </a:lnTo>
                  <a:lnTo>
                    <a:pt x="2" y="19"/>
                  </a:lnTo>
                  <a:lnTo>
                    <a:pt x="0" y="12"/>
                  </a:lnTo>
                  <a:lnTo>
                    <a:pt x="0" y="8"/>
                  </a:lnTo>
                  <a:lnTo>
                    <a:pt x="2" y="0"/>
                  </a:lnTo>
                  <a:lnTo>
                    <a:pt x="2" y="0"/>
                  </a:lnTo>
                  <a:lnTo>
                    <a:pt x="2" y="0"/>
                  </a:lnTo>
                  <a:close/>
                </a:path>
              </a:pathLst>
            </a:custGeom>
            <a:solidFill>
              <a:schemeClr val="bg1">
                <a:lumMod val="85000"/>
              </a:schemeClr>
            </a:solidFill>
            <a:ln w="635" cap="rnd">
              <a:solidFill>
                <a:schemeClr val="bg1">
                  <a:alpha val="17000"/>
                </a:schemeClr>
              </a:solidFill>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1" name="Freeform 30">
              <a:extLst>
                <a:ext uri="{FF2B5EF4-FFF2-40B4-BE49-F238E27FC236}">
                  <a16:creationId xmlns:a16="http://schemas.microsoft.com/office/drawing/2014/main" id="{19D072B4-9206-054D-9CED-0B1D88D8DB74}"/>
                </a:ext>
              </a:extLst>
            </p:cNvPr>
            <p:cNvSpPr>
              <a:spLocks/>
            </p:cNvSpPr>
            <p:nvPr userDrawn="1"/>
          </p:nvSpPr>
          <p:spPr bwMode="auto">
            <a:xfrm>
              <a:off x="6912527" y="3097047"/>
              <a:ext cx="70236" cy="62369"/>
            </a:xfrm>
            <a:custGeom>
              <a:avLst/>
              <a:gdLst>
                <a:gd name="T0" fmla="*/ 2 w 46"/>
                <a:gd name="T1" fmla="*/ 0 h 48"/>
                <a:gd name="T2" fmla="*/ 12 w 46"/>
                <a:gd name="T3" fmla="*/ 0 h 48"/>
                <a:gd name="T4" fmla="*/ 23 w 46"/>
                <a:gd name="T5" fmla="*/ 4 h 48"/>
                <a:gd name="T6" fmla="*/ 33 w 46"/>
                <a:gd name="T7" fmla="*/ 8 h 48"/>
                <a:gd name="T8" fmla="*/ 36 w 46"/>
                <a:gd name="T9" fmla="*/ 12 h 48"/>
                <a:gd name="T10" fmla="*/ 42 w 46"/>
                <a:gd name="T11" fmla="*/ 19 h 48"/>
                <a:gd name="T12" fmla="*/ 46 w 46"/>
                <a:gd name="T13" fmla="*/ 23 h 48"/>
                <a:gd name="T14" fmla="*/ 46 w 46"/>
                <a:gd name="T15" fmla="*/ 27 h 48"/>
                <a:gd name="T16" fmla="*/ 42 w 46"/>
                <a:gd name="T17" fmla="*/ 31 h 48"/>
                <a:gd name="T18" fmla="*/ 42 w 46"/>
                <a:gd name="T19" fmla="*/ 31 h 48"/>
                <a:gd name="T20" fmla="*/ 42 w 46"/>
                <a:gd name="T21" fmla="*/ 40 h 48"/>
                <a:gd name="T22" fmla="*/ 44 w 46"/>
                <a:gd name="T23" fmla="*/ 48 h 48"/>
                <a:gd name="T24" fmla="*/ 33 w 46"/>
                <a:gd name="T25" fmla="*/ 42 h 48"/>
                <a:gd name="T26" fmla="*/ 29 w 46"/>
                <a:gd name="T27" fmla="*/ 36 h 48"/>
                <a:gd name="T28" fmla="*/ 25 w 46"/>
                <a:gd name="T29" fmla="*/ 27 h 48"/>
                <a:gd name="T30" fmla="*/ 18 w 46"/>
                <a:gd name="T31" fmla="*/ 27 h 48"/>
                <a:gd name="T32" fmla="*/ 14 w 46"/>
                <a:gd name="T33" fmla="*/ 19 h 48"/>
                <a:gd name="T34" fmla="*/ 8 w 46"/>
                <a:gd name="T35" fmla="*/ 19 h 48"/>
                <a:gd name="T36" fmla="*/ 2 w 46"/>
                <a:gd name="T37" fmla="*/ 19 h 48"/>
                <a:gd name="T38" fmla="*/ 0 w 46"/>
                <a:gd name="T39" fmla="*/ 12 h 48"/>
                <a:gd name="T40" fmla="*/ 0 w 46"/>
                <a:gd name="T41" fmla="*/ 8 h 48"/>
                <a:gd name="T42" fmla="*/ 2 w 46"/>
                <a:gd name="T43" fmla="*/ 0 h 48"/>
                <a:gd name="T44" fmla="*/ 2 w 46"/>
                <a:gd name="T45" fmla="*/ 0 h 48"/>
                <a:gd name="T46" fmla="*/ 2 w 46"/>
                <a:gd name="T47"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6" h="48">
                  <a:moveTo>
                    <a:pt x="2" y="0"/>
                  </a:moveTo>
                  <a:lnTo>
                    <a:pt x="12" y="0"/>
                  </a:lnTo>
                  <a:lnTo>
                    <a:pt x="23" y="4"/>
                  </a:lnTo>
                  <a:lnTo>
                    <a:pt x="33" y="8"/>
                  </a:lnTo>
                  <a:lnTo>
                    <a:pt x="36" y="12"/>
                  </a:lnTo>
                  <a:lnTo>
                    <a:pt x="42" y="19"/>
                  </a:lnTo>
                  <a:lnTo>
                    <a:pt x="46" y="23"/>
                  </a:lnTo>
                  <a:lnTo>
                    <a:pt x="46" y="27"/>
                  </a:lnTo>
                  <a:lnTo>
                    <a:pt x="42" y="31"/>
                  </a:lnTo>
                  <a:lnTo>
                    <a:pt x="42" y="31"/>
                  </a:lnTo>
                  <a:lnTo>
                    <a:pt x="42" y="40"/>
                  </a:lnTo>
                  <a:lnTo>
                    <a:pt x="44" y="48"/>
                  </a:lnTo>
                  <a:lnTo>
                    <a:pt x="33" y="42"/>
                  </a:lnTo>
                  <a:lnTo>
                    <a:pt x="29" y="36"/>
                  </a:lnTo>
                  <a:lnTo>
                    <a:pt x="25" y="27"/>
                  </a:lnTo>
                  <a:lnTo>
                    <a:pt x="18" y="27"/>
                  </a:lnTo>
                  <a:lnTo>
                    <a:pt x="14" y="19"/>
                  </a:lnTo>
                  <a:lnTo>
                    <a:pt x="8" y="19"/>
                  </a:lnTo>
                  <a:lnTo>
                    <a:pt x="2" y="19"/>
                  </a:lnTo>
                  <a:lnTo>
                    <a:pt x="0" y="12"/>
                  </a:lnTo>
                  <a:lnTo>
                    <a:pt x="0" y="8"/>
                  </a:lnTo>
                  <a:lnTo>
                    <a:pt x="2" y="0"/>
                  </a:lnTo>
                  <a:lnTo>
                    <a:pt x="2" y="0"/>
                  </a:lnTo>
                  <a:lnTo>
                    <a:pt x="2" y="0"/>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2" name="Freeform 31">
              <a:extLst>
                <a:ext uri="{FF2B5EF4-FFF2-40B4-BE49-F238E27FC236}">
                  <a16:creationId xmlns:a16="http://schemas.microsoft.com/office/drawing/2014/main" id="{DC760AB1-2A27-2D47-9C66-1C854B7F622A}"/>
                </a:ext>
              </a:extLst>
            </p:cNvPr>
            <p:cNvSpPr>
              <a:spLocks/>
            </p:cNvSpPr>
            <p:nvPr userDrawn="1"/>
          </p:nvSpPr>
          <p:spPr bwMode="auto">
            <a:xfrm>
              <a:off x="6976655" y="3129530"/>
              <a:ext cx="122149" cy="49375"/>
            </a:xfrm>
            <a:custGeom>
              <a:avLst/>
              <a:gdLst>
                <a:gd name="T0" fmla="*/ 0 w 80"/>
                <a:gd name="T1" fmla="*/ 15 h 38"/>
                <a:gd name="T2" fmla="*/ 2 w 80"/>
                <a:gd name="T3" fmla="*/ 0 h 38"/>
                <a:gd name="T4" fmla="*/ 11 w 80"/>
                <a:gd name="T5" fmla="*/ 11 h 38"/>
                <a:gd name="T6" fmla="*/ 25 w 80"/>
                <a:gd name="T7" fmla="*/ 7 h 38"/>
                <a:gd name="T8" fmla="*/ 30 w 80"/>
                <a:gd name="T9" fmla="*/ 7 h 38"/>
                <a:gd name="T10" fmla="*/ 32 w 80"/>
                <a:gd name="T11" fmla="*/ 9 h 38"/>
                <a:gd name="T12" fmla="*/ 34 w 80"/>
                <a:gd name="T13" fmla="*/ 11 h 38"/>
                <a:gd name="T14" fmla="*/ 36 w 80"/>
                <a:gd name="T15" fmla="*/ 7 h 38"/>
                <a:gd name="T16" fmla="*/ 44 w 80"/>
                <a:gd name="T17" fmla="*/ 2 h 38"/>
                <a:gd name="T18" fmla="*/ 51 w 80"/>
                <a:gd name="T19" fmla="*/ 0 h 38"/>
                <a:gd name="T20" fmla="*/ 57 w 80"/>
                <a:gd name="T21" fmla="*/ 2 h 38"/>
                <a:gd name="T22" fmla="*/ 59 w 80"/>
                <a:gd name="T23" fmla="*/ 4 h 38"/>
                <a:gd name="T24" fmla="*/ 63 w 80"/>
                <a:gd name="T25" fmla="*/ 4 h 38"/>
                <a:gd name="T26" fmla="*/ 74 w 80"/>
                <a:gd name="T27" fmla="*/ 11 h 38"/>
                <a:gd name="T28" fmla="*/ 80 w 80"/>
                <a:gd name="T29" fmla="*/ 21 h 38"/>
                <a:gd name="T30" fmla="*/ 78 w 80"/>
                <a:gd name="T31" fmla="*/ 32 h 38"/>
                <a:gd name="T32" fmla="*/ 72 w 80"/>
                <a:gd name="T33" fmla="*/ 38 h 38"/>
                <a:gd name="T34" fmla="*/ 70 w 80"/>
                <a:gd name="T35" fmla="*/ 34 h 38"/>
                <a:gd name="T36" fmla="*/ 68 w 80"/>
                <a:gd name="T37" fmla="*/ 32 h 38"/>
                <a:gd name="T38" fmla="*/ 66 w 80"/>
                <a:gd name="T39" fmla="*/ 32 h 38"/>
                <a:gd name="T40" fmla="*/ 63 w 80"/>
                <a:gd name="T41" fmla="*/ 28 h 38"/>
                <a:gd name="T42" fmla="*/ 63 w 80"/>
                <a:gd name="T43" fmla="*/ 19 h 38"/>
                <a:gd name="T44" fmla="*/ 49 w 80"/>
                <a:gd name="T45" fmla="*/ 11 h 38"/>
                <a:gd name="T46" fmla="*/ 47 w 80"/>
                <a:gd name="T47" fmla="*/ 11 h 38"/>
                <a:gd name="T48" fmla="*/ 44 w 80"/>
                <a:gd name="T49" fmla="*/ 11 h 38"/>
                <a:gd name="T50" fmla="*/ 40 w 80"/>
                <a:gd name="T51" fmla="*/ 17 h 38"/>
                <a:gd name="T52" fmla="*/ 36 w 80"/>
                <a:gd name="T53" fmla="*/ 19 h 38"/>
                <a:gd name="T54" fmla="*/ 36 w 80"/>
                <a:gd name="T55" fmla="*/ 21 h 38"/>
                <a:gd name="T56" fmla="*/ 36 w 80"/>
                <a:gd name="T57" fmla="*/ 21 h 38"/>
                <a:gd name="T58" fmla="*/ 36 w 80"/>
                <a:gd name="T59" fmla="*/ 24 h 38"/>
                <a:gd name="T60" fmla="*/ 36 w 80"/>
                <a:gd name="T61" fmla="*/ 26 h 38"/>
                <a:gd name="T62" fmla="*/ 38 w 80"/>
                <a:gd name="T63" fmla="*/ 32 h 38"/>
                <a:gd name="T64" fmla="*/ 30 w 80"/>
                <a:gd name="T65" fmla="*/ 36 h 38"/>
                <a:gd name="T66" fmla="*/ 25 w 80"/>
                <a:gd name="T67" fmla="*/ 32 h 38"/>
                <a:gd name="T68" fmla="*/ 17 w 80"/>
                <a:gd name="T69" fmla="*/ 24 h 38"/>
                <a:gd name="T70" fmla="*/ 13 w 80"/>
                <a:gd name="T71" fmla="*/ 23 h 38"/>
                <a:gd name="T72" fmla="*/ 2 w 80"/>
                <a:gd name="T73" fmla="*/ 23 h 38"/>
                <a:gd name="T74" fmla="*/ 2 w 80"/>
                <a:gd name="T75" fmla="*/ 23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0" h="38">
                  <a:moveTo>
                    <a:pt x="2" y="23"/>
                  </a:moveTo>
                  <a:lnTo>
                    <a:pt x="0" y="15"/>
                  </a:lnTo>
                  <a:lnTo>
                    <a:pt x="0" y="4"/>
                  </a:lnTo>
                  <a:lnTo>
                    <a:pt x="2" y="0"/>
                  </a:lnTo>
                  <a:lnTo>
                    <a:pt x="8" y="6"/>
                  </a:lnTo>
                  <a:lnTo>
                    <a:pt x="11" y="11"/>
                  </a:lnTo>
                  <a:lnTo>
                    <a:pt x="19" y="7"/>
                  </a:lnTo>
                  <a:lnTo>
                    <a:pt x="25" y="7"/>
                  </a:lnTo>
                  <a:lnTo>
                    <a:pt x="25" y="7"/>
                  </a:lnTo>
                  <a:lnTo>
                    <a:pt x="30" y="7"/>
                  </a:lnTo>
                  <a:lnTo>
                    <a:pt x="30" y="7"/>
                  </a:lnTo>
                  <a:lnTo>
                    <a:pt x="32" y="9"/>
                  </a:lnTo>
                  <a:lnTo>
                    <a:pt x="32" y="11"/>
                  </a:lnTo>
                  <a:lnTo>
                    <a:pt x="34" y="11"/>
                  </a:lnTo>
                  <a:lnTo>
                    <a:pt x="36" y="7"/>
                  </a:lnTo>
                  <a:lnTo>
                    <a:pt x="36" y="7"/>
                  </a:lnTo>
                  <a:lnTo>
                    <a:pt x="40" y="4"/>
                  </a:lnTo>
                  <a:lnTo>
                    <a:pt x="44" y="2"/>
                  </a:lnTo>
                  <a:lnTo>
                    <a:pt x="51" y="0"/>
                  </a:lnTo>
                  <a:lnTo>
                    <a:pt x="51" y="0"/>
                  </a:lnTo>
                  <a:lnTo>
                    <a:pt x="53" y="0"/>
                  </a:lnTo>
                  <a:lnTo>
                    <a:pt x="57" y="2"/>
                  </a:lnTo>
                  <a:lnTo>
                    <a:pt x="57" y="2"/>
                  </a:lnTo>
                  <a:lnTo>
                    <a:pt x="59" y="4"/>
                  </a:lnTo>
                  <a:lnTo>
                    <a:pt x="63" y="4"/>
                  </a:lnTo>
                  <a:lnTo>
                    <a:pt x="63" y="4"/>
                  </a:lnTo>
                  <a:lnTo>
                    <a:pt x="68" y="7"/>
                  </a:lnTo>
                  <a:lnTo>
                    <a:pt x="74" y="11"/>
                  </a:lnTo>
                  <a:lnTo>
                    <a:pt x="78" y="17"/>
                  </a:lnTo>
                  <a:lnTo>
                    <a:pt x="80" y="21"/>
                  </a:lnTo>
                  <a:lnTo>
                    <a:pt x="80" y="28"/>
                  </a:lnTo>
                  <a:lnTo>
                    <a:pt x="78" y="32"/>
                  </a:lnTo>
                  <a:lnTo>
                    <a:pt x="72" y="32"/>
                  </a:lnTo>
                  <a:lnTo>
                    <a:pt x="72" y="38"/>
                  </a:lnTo>
                  <a:lnTo>
                    <a:pt x="72" y="38"/>
                  </a:lnTo>
                  <a:lnTo>
                    <a:pt x="70" y="34"/>
                  </a:lnTo>
                  <a:lnTo>
                    <a:pt x="70" y="32"/>
                  </a:lnTo>
                  <a:lnTo>
                    <a:pt x="68" y="32"/>
                  </a:lnTo>
                  <a:lnTo>
                    <a:pt x="68" y="32"/>
                  </a:lnTo>
                  <a:lnTo>
                    <a:pt x="66" y="32"/>
                  </a:lnTo>
                  <a:lnTo>
                    <a:pt x="64" y="30"/>
                  </a:lnTo>
                  <a:lnTo>
                    <a:pt x="63" y="28"/>
                  </a:lnTo>
                  <a:lnTo>
                    <a:pt x="63" y="23"/>
                  </a:lnTo>
                  <a:lnTo>
                    <a:pt x="63" y="19"/>
                  </a:lnTo>
                  <a:lnTo>
                    <a:pt x="57" y="11"/>
                  </a:lnTo>
                  <a:lnTo>
                    <a:pt x="49" y="11"/>
                  </a:lnTo>
                  <a:lnTo>
                    <a:pt x="49" y="11"/>
                  </a:lnTo>
                  <a:lnTo>
                    <a:pt x="47" y="11"/>
                  </a:lnTo>
                  <a:lnTo>
                    <a:pt x="47" y="11"/>
                  </a:lnTo>
                  <a:lnTo>
                    <a:pt x="44" y="11"/>
                  </a:lnTo>
                  <a:lnTo>
                    <a:pt x="44" y="11"/>
                  </a:lnTo>
                  <a:lnTo>
                    <a:pt x="40" y="17"/>
                  </a:lnTo>
                  <a:lnTo>
                    <a:pt x="40" y="17"/>
                  </a:lnTo>
                  <a:lnTo>
                    <a:pt x="36" y="19"/>
                  </a:lnTo>
                  <a:lnTo>
                    <a:pt x="36" y="21"/>
                  </a:lnTo>
                  <a:lnTo>
                    <a:pt x="36" y="21"/>
                  </a:lnTo>
                  <a:lnTo>
                    <a:pt x="36" y="21"/>
                  </a:lnTo>
                  <a:lnTo>
                    <a:pt x="36" y="21"/>
                  </a:lnTo>
                  <a:lnTo>
                    <a:pt x="36" y="21"/>
                  </a:lnTo>
                  <a:lnTo>
                    <a:pt x="36" y="24"/>
                  </a:lnTo>
                  <a:lnTo>
                    <a:pt x="36" y="24"/>
                  </a:lnTo>
                  <a:lnTo>
                    <a:pt x="36" y="26"/>
                  </a:lnTo>
                  <a:lnTo>
                    <a:pt x="38" y="28"/>
                  </a:lnTo>
                  <a:lnTo>
                    <a:pt x="38" y="32"/>
                  </a:lnTo>
                  <a:lnTo>
                    <a:pt x="36" y="36"/>
                  </a:lnTo>
                  <a:lnTo>
                    <a:pt x="30" y="36"/>
                  </a:lnTo>
                  <a:lnTo>
                    <a:pt x="27" y="36"/>
                  </a:lnTo>
                  <a:lnTo>
                    <a:pt x="25" y="32"/>
                  </a:lnTo>
                  <a:lnTo>
                    <a:pt x="21" y="28"/>
                  </a:lnTo>
                  <a:lnTo>
                    <a:pt x="17" y="24"/>
                  </a:lnTo>
                  <a:lnTo>
                    <a:pt x="13" y="23"/>
                  </a:lnTo>
                  <a:lnTo>
                    <a:pt x="13" y="23"/>
                  </a:lnTo>
                  <a:lnTo>
                    <a:pt x="4" y="23"/>
                  </a:lnTo>
                  <a:lnTo>
                    <a:pt x="2" y="23"/>
                  </a:lnTo>
                  <a:lnTo>
                    <a:pt x="2" y="23"/>
                  </a:lnTo>
                  <a:lnTo>
                    <a:pt x="2" y="23"/>
                  </a:lnTo>
                  <a:close/>
                </a:path>
              </a:pathLst>
            </a:custGeom>
            <a:solidFill>
              <a:schemeClr val="bg1">
                <a:lumMod val="85000"/>
              </a:schemeClr>
            </a:solidFill>
            <a:ln w="635" cap="rnd">
              <a:solidFill>
                <a:schemeClr val="bg1">
                  <a:alpha val="17000"/>
                </a:schemeClr>
              </a:solidFill>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3" name="Freeform 32">
              <a:extLst>
                <a:ext uri="{FF2B5EF4-FFF2-40B4-BE49-F238E27FC236}">
                  <a16:creationId xmlns:a16="http://schemas.microsoft.com/office/drawing/2014/main" id="{AF8AFD12-5CFC-EF42-A431-A6F8614A9335}"/>
                </a:ext>
              </a:extLst>
            </p:cNvPr>
            <p:cNvSpPr>
              <a:spLocks/>
            </p:cNvSpPr>
            <p:nvPr userDrawn="1"/>
          </p:nvSpPr>
          <p:spPr bwMode="auto">
            <a:xfrm>
              <a:off x="6976655" y="3129530"/>
              <a:ext cx="122149" cy="49375"/>
            </a:xfrm>
            <a:custGeom>
              <a:avLst/>
              <a:gdLst>
                <a:gd name="T0" fmla="*/ 0 w 80"/>
                <a:gd name="T1" fmla="*/ 15 h 38"/>
                <a:gd name="T2" fmla="*/ 2 w 80"/>
                <a:gd name="T3" fmla="*/ 0 h 38"/>
                <a:gd name="T4" fmla="*/ 11 w 80"/>
                <a:gd name="T5" fmla="*/ 11 h 38"/>
                <a:gd name="T6" fmla="*/ 25 w 80"/>
                <a:gd name="T7" fmla="*/ 7 h 38"/>
                <a:gd name="T8" fmla="*/ 30 w 80"/>
                <a:gd name="T9" fmla="*/ 7 h 38"/>
                <a:gd name="T10" fmla="*/ 32 w 80"/>
                <a:gd name="T11" fmla="*/ 9 h 38"/>
                <a:gd name="T12" fmla="*/ 34 w 80"/>
                <a:gd name="T13" fmla="*/ 11 h 38"/>
                <a:gd name="T14" fmla="*/ 36 w 80"/>
                <a:gd name="T15" fmla="*/ 7 h 38"/>
                <a:gd name="T16" fmla="*/ 44 w 80"/>
                <a:gd name="T17" fmla="*/ 2 h 38"/>
                <a:gd name="T18" fmla="*/ 51 w 80"/>
                <a:gd name="T19" fmla="*/ 0 h 38"/>
                <a:gd name="T20" fmla="*/ 57 w 80"/>
                <a:gd name="T21" fmla="*/ 2 h 38"/>
                <a:gd name="T22" fmla="*/ 59 w 80"/>
                <a:gd name="T23" fmla="*/ 4 h 38"/>
                <a:gd name="T24" fmla="*/ 63 w 80"/>
                <a:gd name="T25" fmla="*/ 4 h 38"/>
                <a:gd name="T26" fmla="*/ 74 w 80"/>
                <a:gd name="T27" fmla="*/ 11 h 38"/>
                <a:gd name="T28" fmla="*/ 80 w 80"/>
                <a:gd name="T29" fmla="*/ 21 h 38"/>
                <a:gd name="T30" fmla="*/ 78 w 80"/>
                <a:gd name="T31" fmla="*/ 32 h 38"/>
                <a:gd name="T32" fmla="*/ 72 w 80"/>
                <a:gd name="T33" fmla="*/ 38 h 38"/>
                <a:gd name="T34" fmla="*/ 70 w 80"/>
                <a:gd name="T35" fmla="*/ 34 h 38"/>
                <a:gd name="T36" fmla="*/ 68 w 80"/>
                <a:gd name="T37" fmla="*/ 32 h 38"/>
                <a:gd name="T38" fmla="*/ 66 w 80"/>
                <a:gd name="T39" fmla="*/ 32 h 38"/>
                <a:gd name="T40" fmla="*/ 63 w 80"/>
                <a:gd name="T41" fmla="*/ 28 h 38"/>
                <a:gd name="T42" fmla="*/ 63 w 80"/>
                <a:gd name="T43" fmla="*/ 19 h 38"/>
                <a:gd name="T44" fmla="*/ 49 w 80"/>
                <a:gd name="T45" fmla="*/ 11 h 38"/>
                <a:gd name="T46" fmla="*/ 47 w 80"/>
                <a:gd name="T47" fmla="*/ 11 h 38"/>
                <a:gd name="T48" fmla="*/ 44 w 80"/>
                <a:gd name="T49" fmla="*/ 11 h 38"/>
                <a:gd name="T50" fmla="*/ 40 w 80"/>
                <a:gd name="T51" fmla="*/ 17 h 38"/>
                <a:gd name="T52" fmla="*/ 36 w 80"/>
                <a:gd name="T53" fmla="*/ 19 h 38"/>
                <a:gd name="T54" fmla="*/ 36 w 80"/>
                <a:gd name="T55" fmla="*/ 21 h 38"/>
                <a:gd name="T56" fmla="*/ 36 w 80"/>
                <a:gd name="T57" fmla="*/ 21 h 38"/>
                <a:gd name="T58" fmla="*/ 36 w 80"/>
                <a:gd name="T59" fmla="*/ 24 h 38"/>
                <a:gd name="T60" fmla="*/ 36 w 80"/>
                <a:gd name="T61" fmla="*/ 26 h 38"/>
                <a:gd name="T62" fmla="*/ 38 w 80"/>
                <a:gd name="T63" fmla="*/ 32 h 38"/>
                <a:gd name="T64" fmla="*/ 30 w 80"/>
                <a:gd name="T65" fmla="*/ 36 h 38"/>
                <a:gd name="T66" fmla="*/ 25 w 80"/>
                <a:gd name="T67" fmla="*/ 32 h 38"/>
                <a:gd name="T68" fmla="*/ 17 w 80"/>
                <a:gd name="T69" fmla="*/ 24 h 38"/>
                <a:gd name="T70" fmla="*/ 13 w 80"/>
                <a:gd name="T71" fmla="*/ 23 h 38"/>
                <a:gd name="T72" fmla="*/ 2 w 80"/>
                <a:gd name="T73" fmla="*/ 23 h 38"/>
                <a:gd name="T74" fmla="*/ 2 w 80"/>
                <a:gd name="T75" fmla="*/ 23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0" h="38">
                  <a:moveTo>
                    <a:pt x="2" y="23"/>
                  </a:moveTo>
                  <a:lnTo>
                    <a:pt x="0" y="15"/>
                  </a:lnTo>
                  <a:lnTo>
                    <a:pt x="0" y="4"/>
                  </a:lnTo>
                  <a:lnTo>
                    <a:pt x="2" y="0"/>
                  </a:lnTo>
                  <a:lnTo>
                    <a:pt x="8" y="6"/>
                  </a:lnTo>
                  <a:lnTo>
                    <a:pt x="11" y="11"/>
                  </a:lnTo>
                  <a:lnTo>
                    <a:pt x="19" y="7"/>
                  </a:lnTo>
                  <a:lnTo>
                    <a:pt x="25" y="7"/>
                  </a:lnTo>
                  <a:lnTo>
                    <a:pt x="25" y="7"/>
                  </a:lnTo>
                  <a:lnTo>
                    <a:pt x="30" y="7"/>
                  </a:lnTo>
                  <a:lnTo>
                    <a:pt x="30" y="7"/>
                  </a:lnTo>
                  <a:lnTo>
                    <a:pt x="32" y="9"/>
                  </a:lnTo>
                  <a:lnTo>
                    <a:pt x="32" y="11"/>
                  </a:lnTo>
                  <a:lnTo>
                    <a:pt x="34" y="11"/>
                  </a:lnTo>
                  <a:lnTo>
                    <a:pt x="36" y="7"/>
                  </a:lnTo>
                  <a:lnTo>
                    <a:pt x="36" y="7"/>
                  </a:lnTo>
                  <a:lnTo>
                    <a:pt x="40" y="4"/>
                  </a:lnTo>
                  <a:lnTo>
                    <a:pt x="44" y="2"/>
                  </a:lnTo>
                  <a:lnTo>
                    <a:pt x="51" y="0"/>
                  </a:lnTo>
                  <a:lnTo>
                    <a:pt x="51" y="0"/>
                  </a:lnTo>
                  <a:lnTo>
                    <a:pt x="53" y="0"/>
                  </a:lnTo>
                  <a:lnTo>
                    <a:pt x="57" y="2"/>
                  </a:lnTo>
                  <a:lnTo>
                    <a:pt x="57" y="2"/>
                  </a:lnTo>
                  <a:lnTo>
                    <a:pt x="59" y="4"/>
                  </a:lnTo>
                  <a:lnTo>
                    <a:pt x="63" y="4"/>
                  </a:lnTo>
                  <a:lnTo>
                    <a:pt x="63" y="4"/>
                  </a:lnTo>
                  <a:lnTo>
                    <a:pt x="68" y="7"/>
                  </a:lnTo>
                  <a:lnTo>
                    <a:pt x="74" y="11"/>
                  </a:lnTo>
                  <a:lnTo>
                    <a:pt x="78" y="17"/>
                  </a:lnTo>
                  <a:lnTo>
                    <a:pt x="80" y="21"/>
                  </a:lnTo>
                  <a:lnTo>
                    <a:pt x="80" y="28"/>
                  </a:lnTo>
                  <a:lnTo>
                    <a:pt x="78" y="32"/>
                  </a:lnTo>
                  <a:lnTo>
                    <a:pt x="72" y="32"/>
                  </a:lnTo>
                  <a:lnTo>
                    <a:pt x="72" y="38"/>
                  </a:lnTo>
                  <a:lnTo>
                    <a:pt x="72" y="38"/>
                  </a:lnTo>
                  <a:lnTo>
                    <a:pt x="70" y="34"/>
                  </a:lnTo>
                  <a:lnTo>
                    <a:pt x="70" y="32"/>
                  </a:lnTo>
                  <a:lnTo>
                    <a:pt x="68" y="32"/>
                  </a:lnTo>
                  <a:lnTo>
                    <a:pt x="68" y="32"/>
                  </a:lnTo>
                  <a:lnTo>
                    <a:pt x="66" y="32"/>
                  </a:lnTo>
                  <a:lnTo>
                    <a:pt x="64" y="30"/>
                  </a:lnTo>
                  <a:lnTo>
                    <a:pt x="63" y="28"/>
                  </a:lnTo>
                  <a:lnTo>
                    <a:pt x="63" y="23"/>
                  </a:lnTo>
                  <a:lnTo>
                    <a:pt x="63" y="19"/>
                  </a:lnTo>
                  <a:lnTo>
                    <a:pt x="57" y="11"/>
                  </a:lnTo>
                  <a:lnTo>
                    <a:pt x="49" y="11"/>
                  </a:lnTo>
                  <a:lnTo>
                    <a:pt x="49" y="11"/>
                  </a:lnTo>
                  <a:lnTo>
                    <a:pt x="47" y="11"/>
                  </a:lnTo>
                  <a:lnTo>
                    <a:pt x="47" y="11"/>
                  </a:lnTo>
                  <a:lnTo>
                    <a:pt x="44" y="11"/>
                  </a:lnTo>
                  <a:lnTo>
                    <a:pt x="44" y="11"/>
                  </a:lnTo>
                  <a:lnTo>
                    <a:pt x="40" y="17"/>
                  </a:lnTo>
                  <a:lnTo>
                    <a:pt x="40" y="17"/>
                  </a:lnTo>
                  <a:lnTo>
                    <a:pt x="36" y="19"/>
                  </a:lnTo>
                  <a:lnTo>
                    <a:pt x="36" y="21"/>
                  </a:lnTo>
                  <a:lnTo>
                    <a:pt x="36" y="21"/>
                  </a:lnTo>
                  <a:lnTo>
                    <a:pt x="36" y="21"/>
                  </a:lnTo>
                  <a:lnTo>
                    <a:pt x="36" y="21"/>
                  </a:lnTo>
                  <a:lnTo>
                    <a:pt x="36" y="21"/>
                  </a:lnTo>
                  <a:lnTo>
                    <a:pt x="36" y="24"/>
                  </a:lnTo>
                  <a:lnTo>
                    <a:pt x="36" y="24"/>
                  </a:lnTo>
                  <a:lnTo>
                    <a:pt x="36" y="26"/>
                  </a:lnTo>
                  <a:lnTo>
                    <a:pt x="38" y="28"/>
                  </a:lnTo>
                  <a:lnTo>
                    <a:pt x="38" y="32"/>
                  </a:lnTo>
                  <a:lnTo>
                    <a:pt x="36" y="36"/>
                  </a:lnTo>
                  <a:lnTo>
                    <a:pt x="30" y="36"/>
                  </a:lnTo>
                  <a:lnTo>
                    <a:pt x="27" y="36"/>
                  </a:lnTo>
                  <a:lnTo>
                    <a:pt x="25" y="32"/>
                  </a:lnTo>
                  <a:lnTo>
                    <a:pt x="21" y="28"/>
                  </a:lnTo>
                  <a:lnTo>
                    <a:pt x="17" y="24"/>
                  </a:lnTo>
                  <a:lnTo>
                    <a:pt x="13" y="23"/>
                  </a:lnTo>
                  <a:lnTo>
                    <a:pt x="13" y="23"/>
                  </a:lnTo>
                  <a:lnTo>
                    <a:pt x="4" y="23"/>
                  </a:lnTo>
                  <a:lnTo>
                    <a:pt x="2" y="23"/>
                  </a:lnTo>
                  <a:lnTo>
                    <a:pt x="2" y="23"/>
                  </a:lnTo>
                  <a:lnTo>
                    <a:pt x="2" y="23"/>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4" name="Freeform 33">
              <a:extLst>
                <a:ext uri="{FF2B5EF4-FFF2-40B4-BE49-F238E27FC236}">
                  <a16:creationId xmlns:a16="http://schemas.microsoft.com/office/drawing/2014/main" id="{4F55718E-7CEF-614E-94D7-E2547B6C1EB6}"/>
                </a:ext>
              </a:extLst>
            </p:cNvPr>
            <p:cNvSpPr>
              <a:spLocks/>
            </p:cNvSpPr>
            <p:nvPr userDrawn="1"/>
          </p:nvSpPr>
          <p:spPr bwMode="auto">
            <a:xfrm>
              <a:off x="7066740" y="3074958"/>
              <a:ext cx="250406" cy="307945"/>
            </a:xfrm>
            <a:custGeom>
              <a:avLst/>
              <a:gdLst>
                <a:gd name="T0" fmla="*/ 22 w 164"/>
                <a:gd name="T1" fmla="*/ 63 h 237"/>
                <a:gd name="T2" fmla="*/ 30 w 164"/>
                <a:gd name="T3" fmla="*/ 55 h 237"/>
                <a:gd name="T4" fmla="*/ 41 w 164"/>
                <a:gd name="T5" fmla="*/ 46 h 237"/>
                <a:gd name="T6" fmla="*/ 45 w 164"/>
                <a:gd name="T7" fmla="*/ 42 h 237"/>
                <a:gd name="T8" fmla="*/ 47 w 164"/>
                <a:gd name="T9" fmla="*/ 31 h 237"/>
                <a:gd name="T10" fmla="*/ 51 w 164"/>
                <a:gd name="T11" fmla="*/ 23 h 237"/>
                <a:gd name="T12" fmla="*/ 58 w 164"/>
                <a:gd name="T13" fmla="*/ 19 h 237"/>
                <a:gd name="T14" fmla="*/ 60 w 164"/>
                <a:gd name="T15" fmla="*/ 21 h 237"/>
                <a:gd name="T16" fmla="*/ 66 w 164"/>
                <a:gd name="T17" fmla="*/ 15 h 237"/>
                <a:gd name="T18" fmla="*/ 73 w 164"/>
                <a:gd name="T19" fmla="*/ 15 h 237"/>
                <a:gd name="T20" fmla="*/ 79 w 164"/>
                <a:gd name="T21" fmla="*/ 14 h 237"/>
                <a:gd name="T22" fmla="*/ 96 w 164"/>
                <a:gd name="T23" fmla="*/ 2 h 237"/>
                <a:gd name="T24" fmla="*/ 102 w 164"/>
                <a:gd name="T25" fmla="*/ 0 h 237"/>
                <a:gd name="T26" fmla="*/ 108 w 164"/>
                <a:gd name="T27" fmla="*/ 0 h 237"/>
                <a:gd name="T28" fmla="*/ 108 w 164"/>
                <a:gd name="T29" fmla="*/ 6 h 237"/>
                <a:gd name="T30" fmla="*/ 89 w 164"/>
                <a:gd name="T31" fmla="*/ 17 h 237"/>
                <a:gd name="T32" fmla="*/ 83 w 164"/>
                <a:gd name="T33" fmla="*/ 32 h 237"/>
                <a:gd name="T34" fmla="*/ 79 w 164"/>
                <a:gd name="T35" fmla="*/ 46 h 237"/>
                <a:gd name="T36" fmla="*/ 77 w 164"/>
                <a:gd name="T37" fmla="*/ 46 h 237"/>
                <a:gd name="T38" fmla="*/ 81 w 164"/>
                <a:gd name="T39" fmla="*/ 49 h 237"/>
                <a:gd name="T40" fmla="*/ 89 w 164"/>
                <a:gd name="T41" fmla="*/ 59 h 237"/>
                <a:gd name="T42" fmla="*/ 92 w 164"/>
                <a:gd name="T43" fmla="*/ 68 h 237"/>
                <a:gd name="T44" fmla="*/ 92 w 164"/>
                <a:gd name="T45" fmla="*/ 78 h 237"/>
                <a:gd name="T46" fmla="*/ 108 w 164"/>
                <a:gd name="T47" fmla="*/ 84 h 237"/>
                <a:gd name="T48" fmla="*/ 123 w 164"/>
                <a:gd name="T49" fmla="*/ 87 h 237"/>
                <a:gd name="T50" fmla="*/ 125 w 164"/>
                <a:gd name="T51" fmla="*/ 89 h 237"/>
                <a:gd name="T52" fmla="*/ 126 w 164"/>
                <a:gd name="T53" fmla="*/ 89 h 237"/>
                <a:gd name="T54" fmla="*/ 132 w 164"/>
                <a:gd name="T55" fmla="*/ 97 h 237"/>
                <a:gd name="T56" fmla="*/ 140 w 164"/>
                <a:gd name="T57" fmla="*/ 99 h 237"/>
                <a:gd name="T58" fmla="*/ 160 w 164"/>
                <a:gd name="T59" fmla="*/ 102 h 237"/>
                <a:gd name="T60" fmla="*/ 159 w 164"/>
                <a:gd name="T61" fmla="*/ 108 h 237"/>
                <a:gd name="T62" fmla="*/ 155 w 164"/>
                <a:gd name="T63" fmla="*/ 116 h 237"/>
                <a:gd name="T64" fmla="*/ 159 w 164"/>
                <a:gd name="T65" fmla="*/ 129 h 237"/>
                <a:gd name="T66" fmla="*/ 162 w 164"/>
                <a:gd name="T67" fmla="*/ 136 h 237"/>
                <a:gd name="T68" fmla="*/ 164 w 164"/>
                <a:gd name="T69" fmla="*/ 144 h 237"/>
                <a:gd name="T70" fmla="*/ 162 w 164"/>
                <a:gd name="T71" fmla="*/ 146 h 237"/>
                <a:gd name="T72" fmla="*/ 160 w 164"/>
                <a:gd name="T73" fmla="*/ 167 h 237"/>
                <a:gd name="T74" fmla="*/ 130 w 164"/>
                <a:gd name="T75" fmla="*/ 182 h 237"/>
                <a:gd name="T76" fmla="*/ 136 w 164"/>
                <a:gd name="T77" fmla="*/ 188 h 237"/>
                <a:gd name="T78" fmla="*/ 123 w 164"/>
                <a:gd name="T79" fmla="*/ 199 h 237"/>
                <a:gd name="T80" fmla="*/ 132 w 164"/>
                <a:gd name="T81" fmla="*/ 222 h 237"/>
                <a:gd name="T82" fmla="*/ 126 w 164"/>
                <a:gd name="T83" fmla="*/ 235 h 237"/>
                <a:gd name="T84" fmla="*/ 100 w 164"/>
                <a:gd name="T85" fmla="*/ 233 h 237"/>
                <a:gd name="T86" fmla="*/ 56 w 164"/>
                <a:gd name="T87" fmla="*/ 201 h 237"/>
                <a:gd name="T88" fmla="*/ 45 w 164"/>
                <a:gd name="T89" fmla="*/ 197 h 237"/>
                <a:gd name="T90" fmla="*/ 24 w 164"/>
                <a:gd name="T91" fmla="*/ 191 h 237"/>
                <a:gd name="T92" fmla="*/ 0 w 164"/>
                <a:gd name="T93" fmla="*/ 172 h 237"/>
                <a:gd name="T94" fmla="*/ 2 w 164"/>
                <a:gd name="T95" fmla="*/ 155 h 237"/>
                <a:gd name="T96" fmla="*/ 11 w 164"/>
                <a:gd name="T97" fmla="*/ 153 h 237"/>
                <a:gd name="T98" fmla="*/ 13 w 164"/>
                <a:gd name="T99" fmla="*/ 152 h 237"/>
                <a:gd name="T100" fmla="*/ 15 w 164"/>
                <a:gd name="T101" fmla="*/ 150 h 237"/>
                <a:gd name="T102" fmla="*/ 19 w 164"/>
                <a:gd name="T103" fmla="*/ 142 h 237"/>
                <a:gd name="T104" fmla="*/ 22 w 164"/>
                <a:gd name="T105" fmla="*/ 140 h 237"/>
                <a:gd name="T106" fmla="*/ 21 w 164"/>
                <a:gd name="T107" fmla="*/ 133 h 237"/>
                <a:gd name="T108" fmla="*/ 19 w 164"/>
                <a:gd name="T109" fmla="*/ 123 h 237"/>
                <a:gd name="T110" fmla="*/ 21 w 164"/>
                <a:gd name="T111" fmla="*/ 112 h 237"/>
                <a:gd name="T112" fmla="*/ 19 w 164"/>
                <a:gd name="T113" fmla="*/ 108 h 237"/>
                <a:gd name="T114" fmla="*/ 19 w 164"/>
                <a:gd name="T115" fmla="*/ 97 h 237"/>
                <a:gd name="T116" fmla="*/ 19 w 164"/>
                <a:gd name="T117" fmla="*/ 87 h 237"/>
                <a:gd name="T118" fmla="*/ 13 w 164"/>
                <a:gd name="T119" fmla="*/ 74 h 237"/>
                <a:gd name="T120" fmla="*/ 19 w 164"/>
                <a:gd name="T121" fmla="*/ 74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4" h="237">
                  <a:moveTo>
                    <a:pt x="19" y="74"/>
                  </a:moveTo>
                  <a:lnTo>
                    <a:pt x="22" y="70"/>
                  </a:lnTo>
                  <a:lnTo>
                    <a:pt x="22" y="63"/>
                  </a:lnTo>
                  <a:lnTo>
                    <a:pt x="22" y="63"/>
                  </a:lnTo>
                  <a:lnTo>
                    <a:pt x="30" y="55"/>
                  </a:lnTo>
                  <a:lnTo>
                    <a:pt x="30" y="55"/>
                  </a:lnTo>
                  <a:lnTo>
                    <a:pt x="36" y="49"/>
                  </a:lnTo>
                  <a:lnTo>
                    <a:pt x="36" y="49"/>
                  </a:lnTo>
                  <a:lnTo>
                    <a:pt x="41" y="46"/>
                  </a:lnTo>
                  <a:lnTo>
                    <a:pt x="43" y="44"/>
                  </a:lnTo>
                  <a:lnTo>
                    <a:pt x="45" y="42"/>
                  </a:lnTo>
                  <a:lnTo>
                    <a:pt x="45" y="42"/>
                  </a:lnTo>
                  <a:lnTo>
                    <a:pt x="45" y="38"/>
                  </a:lnTo>
                  <a:lnTo>
                    <a:pt x="47" y="34"/>
                  </a:lnTo>
                  <a:lnTo>
                    <a:pt x="47" y="31"/>
                  </a:lnTo>
                  <a:lnTo>
                    <a:pt x="49" y="25"/>
                  </a:lnTo>
                  <a:lnTo>
                    <a:pt x="49" y="25"/>
                  </a:lnTo>
                  <a:lnTo>
                    <a:pt x="51" y="23"/>
                  </a:lnTo>
                  <a:lnTo>
                    <a:pt x="55" y="21"/>
                  </a:lnTo>
                  <a:lnTo>
                    <a:pt x="56" y="19"/>
                  </a:lnTo>
                  <a:lnTo>
                    <a:pt x="58" y="19"/>
                  </a:lnTo>
                  <a:lnTo>
                    <a:pt x="60" y="19"/>
                  </a:lnTo>
                  <a:lnTo>
                    <a:pt x="60" y="21"/>
                  </a:lnTo>
                  <a:lnTo>
                    <a:pt x="60" y="21"/>
                  </a:lnTo>
                  <a:lnTo>
                    <a:pt x="62" y="17"/>
                  </a:lnTo>
                  <a:lnTo>
                    <a:pt x="66" y="15"/>
                  </a:lnTo>
                  <a:lnTo>
                    <a:pt x="66" y="15"/>
                  </a:lnTo>
                  <a:lnTo>
                    <a:pt x="68" y="15"/>
                  </a:lnTo>
                  <a:lnTo>
                    <a:pt x="70" y="15"/>
                  </a:lnTo>
                  <a:lnTo>
                    <a:pt x="73" y="15"/>
                  </a:lnTo>
                  <a:lnTo>
                    <a:pt x="73" y="15"/>
                  </a:lnTo>
                  <a:lnTo>
                    <a:pt x="75" y="15"/>
                  </a:lnTo>
                  <a:lnTo>
                    <a:pt x="79" y="14"/>
                  </a:lnTo>
                  <a:lnTo>
                    <a:pt x="85" y="10"/>
                  </a:lnTo>
                  <a:lnTo>
                    <a:pt x="85" y="10"/>
                  </a:lnTo>
                  <a:lnTo>
                    <a:pt x="96" y="2"/>
                  </a:lnTo>
                  <a:lnTo>
                    <a:pt x="96" y="2"/>
                  </a:lnTo>
                  <a:lnTo>
                    <a:pt x="100" y="0"/>
                  </a:lnTo>
                  <a:lnTo>
                    <a:pt x="102" y="0"/>
                  </a:lnTo>
                  <a:lnTo>
                    <a:pt x="106" y="0"/>
                  </a:lnTo>
                  <a:lnTo>
                    <a:pt x="108" y="0"/>
                  </a:lnTo>
                  <a:lnTo>
                    <a:pt x="108" y="0"/>
                  </a:lnTo>
                  <a:lnTo>
                    <a:pt x="108" y="2"/>
                  </a:lnTo>
                  <a:lnTo>
                    <a:pt x="108" y="4"/>
                  </a:lnTo>
                  <a:lnTo>
                    <a:pt x="108" y="6"/>
                  </a:lnTo>
                  <a:lnTo>
                    <a:pt x="100" y="10"/>
                  </a:lnTo>
                  <a:lnTo>
                    <a:pt x="89" y="17"/>
                  </a:lnTo>
                  <a:lnTo>
                    <a:pt x="89" y="17"/>
                  </a:lnTo>
                  <a:lnTo>
                    <a:pt x="87" y="21"/>
                  </a:lnTo>
                  <a:lnTo>
                    <a:pt x="85" y="25"/>
                  </a:lnTo>
                  <a:lnTo>
                    <a:pt x="83" y="32"/>
                  </a:lnTo>
                  <a:lnTo>
                    <a:pt x="83" y="32"/>
                  </a:lnTo>
                  <a:lnTo>
                    <a:pt x="81" y="40"/>
                  </a:lnTo>
                  <a:lnTo>
                    <a:pt x="79" y="46"/>
                  </a:lnTo>
                  <a:lnTo>
                    <a:pt x="79" y="46"/>
                  </a:lnTo>
                  <a:lnTo>
                    <a:pt x="77" y="46"/>
                  </a:lnTo>
                  <a:lnTo>
                    <a:pt x="77" y="46"/>
                  </a:lnTo>
                  <a:lnTo>
                    <a:pt x="77" y="49"/>
                  </a:lnTo>
                  <a:lnTo>
                    <a:pt x="77" y="49"/>
                  </a:lnTo>
                  <a:lnTo>
                    <a:pt x="81" y="49"/>
                  </a:lnTo>
                  <a:lnTo>
                    <a:pt x="85" y="53"/>
                  </a:lnTo>
                  <a:lnTo>
                    <a:pt x="87" y="55"/>
                  </a:lnTo>
                  <a:lnTo>
                    <a:pt x="89" y="59"/>
                  </a:lnTo>
                  <a:lnTo>
                    <a:pt x="89" y="59"/>
                  </a:lnTo>
                  <a:lnTo>
                    <a:pt x="92" y="65"/>
                  </a:lnTo>
                  <a:lnTo>
                    <a:pt x="92" y="68"/>
                  </a:lnTo>
                  <a:lnTo>
                    <a:pt x="92" y="74"/>
                  </a:lnTo>
                  <a:lnTo>
                    <a:pt x="92" y="78"/>
                  </a:lnTo>
                  <a:lnTo>
                    <a:pt x="92" y="78"/>
                  </a:lnTo>
                  <a:lnTo>
                    <a:pt x="96" y="82"/>
                  </a:lnTo>
                  <a:lnTo>
                    <a:pt x="100" y="82"/>
                  </a:lnTo>
                  <a:lnTo>
                    <a:pt x="108" y="84"/>
                  </a:lnTo>
                  <a:lnTo>
                    <a:pt x="119" y="85"/>
                  </a:lnTo>
                  <a:lnTo>
                    <a:pt x="121" y="85"/>
                  </a:lnTo>
                  <a:lnTo>
                    <a:pt x="123" y="87"/>
                  </a:lnTo>
                  <a:lnTo>
                    <a:pt x="123" y="87"/>
                  </a:lnTo>
                  <a:lnTo>
                    <a:pt x="125" y="89"/>
                  </a:lnTo>
                  <a:lnTo>
                    <a:pt x="125" y="89"/>
                  </a:lnTo>
                  <a:lnTo>
                    <a:pt x="126" y="89"/>
                  </a:lnTo>
                  <a:lnTo>
                    <a:pt x="126" y="89"/>
                  </a:lnTo>
                  <a:lnTo>
                    <a:pt x="126" y="89"/>
                  </a:lnTo>
                  <a:lnTo>
                    <a:pt x="126" y="89"/>
                  </a:lnTo>
                  <a:lnTo>
                    <a:pt x="130" y="93"/>
                  </a:lnTo>
                  <a:lnTo>
                    <a:pt x="132" y="97"/>
                  </a:lnTo>
                  <a:lnTo>
                    <a:pt x="134" y="97"/>
                  </a:lnTo>
                  <a:lnTo>
                    <a:pt x="140" y="99"/>
                  </a:lnTo>
                  <a:lnTo>
                    <a:pt x="140" y="99"/>
                  </a:lnTo>
                  <a:lnTo>
                    <a:pt x="160" y="99"/>
                  </a:lnTo>
                  <a:lnTo>
                    <a:pt x="160" y="99"/>
                  </a:lnTo>
                  <a:lnTo>
                    <a:pt x="160" y="102"/>
                  </a:lnTo>
                  <a:lnTo>
                    <a:pt x="160" y="106"/>
                  </a:lnTo>
                  <a:lnTo>
                    <a:pt x="159" y="108"/>
                  </a:lnTo>
                  <a:lnTo>
                    <a:pt x="159" y="108"/>
                  </a:lnTo>
                  <a:lnTo>
                    <a:pt x="157" y="112"/>
                  </a:lnTo>
                  <a:lnTo>
                    <a:pt x="155" y="116"/>
                  </a:lnTo>
                  <a:lnTo>
                    <a:pt x="155" y="116"/>
                  </a:lnTo>
                  <a:lnTo>
                    <a:pt x="157" y="119"/>
                  </a:lnTo>
                  <a:lnTo>
                    <a:pt x="157" y="121"/>
                  </a:lnTo>
                  <a:lnTo>
                    <a:pt x="159" y="129"/>
                  </a:lnTo>
                  <a:lnTo>
                    <a:pt x="159" y="129"/>
                  </a:lnTo>
                  <a:lnTo>
                    <a:pt x="160" y="133"/>
                  </a:lnTo>
                  <a:lnTo>
                    <a:pt x="162" y="136"/>
                  </a:lnTo>
                  <a:lnTo>
                    <a:pt x="162" y="136"/>
                  </a:lnTo>
                  <a:lnTo>
                    <a:pt x="164" y="140"/>
                  </a:lnTo>
                  <a:lnTo>
                    <a:pt x="164" y="144"/>
                  </a:lnTo>
                  <a:lnTo>
                    <a:pt x="162" y="146"/>
                  </a:lnTo>
                  <a:lnTo>
                    <a:pt x="162" y="146"/>
                  </a:lnTo>
                  <a:lnTo>
                    <a:pt x="162" y="146"/>
                  </a:lnTo>
                  <a:lnTo>
                    <a:pt x="162" y="146"/>
                  </a:lnTo>
                  <a:lnTo>
                    <a:pt x="164" y="161"/>
                  </a:lnTo>
                  <a:lnTo>
                    <a:pt x="160" y="167"/>
                  </a:lnTo>
                  <a:lnTo>
                    <a:pt x="128" y="171"/>
                  </a:lnTo>
                  <a:lnTo>
                    <a:pt x="126" y="174"/>
                  </a:lnTo>
                  <a:lnTo>
                    <a:pt x="130" y="182"/>
                  </a:lnTo>
                  <a:lnTo>
                    <a:pt x="130" y="182"/>
                  </a:lnTo>
                  <a:lnTo>
                    <a:pt x="130" y="182"/>
                  </a:lnTo>
                  <a:lnTo>
                    <a:pt x="136" y="188"/>
                  </a:lnTo>
                  <a:lnTo>
                    <a:pt x="125" y="189"/>
                  </a:lnTo>
                  <a:lnTo>
                    <a:pt x="125" y="195"/>
                  </a:lnTo>
                  <a:lnTo>
                    <a:pt x="123" y="199"/>
                  </a:lnTo>
                  <a:lnTo>
                    <a:pt x="130" y="208"/>
                  </a:lnTo>
                  <a:lnTo>
                    <a:pt x="134" y="214"/>
                  </a:lnTo>
                  <a:lnTo>
                    <a:pt x="132" y="222"/>
                  </a:lnTo>
                  <a:lnTo>
                    <a:pt x="128" y="225"/>
                  </a:lnTo>
                  <a:lnTo>
                    <a:pt x="130" y="229"/>
                  </a:lnTo>
                  <a:lnTo>
                    <a:pt x="126" y="235"/>
                  </a:lnTo>
                  <a:lnTo>
                    <a:pt x="123" y="237"/>
                  </a:lnTo>
                  <a:lnTo>
                    <a:pt x="123" y="237"/>
                  </a:lnTo>
                  <a:lnTo>
                    <a:pt x="100" y="233"/>
                  </a:lnTo>
                  <a:lnTo>
                    <a:pt x="85" y="233"/>
                  </a:lnTo>
                  <a:lnTo>
                    <a:pt x="72" y="218"/>
                  </a:lnTo>
                  <a:lnTo>
                    <a:pt x="56" y="201"/>
                  </a:lnTo>
                  <a:lnTo>
                    <a:pt x="56" y="201"/>
                  </a:lnTo>
                  <a:lnTo>
                    <a:pt x="45" y="197"/>
                  </a:lnTo>
                  <a:lnTo>
                    <a:pt x="45" y="197"/>
                  </a:lnTo>
                  <a:lnTo>
                    <a:pt x="38" y="193"/>
                  </a:lnTo>
                  <a:lnTo>
                    <a:pt x="34" y="191"/>
                  </a:lnTo>
                  <a:lnTo>
                    <a:pt x="24" y="191"/>
                  </a:lnTo>
                  <a:lnTo>
                    <a:pt x="9" y="184"/>
                  </a:lnTo>
                  <a:lnTo>
                    <a:pt x="0" y="172"/>
                  </a:lnTo>
                  <a:lnTo>
                    <a:pt x="0" y="172"/>
                  </a:lnTo>
                  <a:lnTo>
                    <a:pt x="0" y="167"/>
                  </a:lnTo>
                  <a:lnTo>
                    <a:pt x="2" y="155"/>
                  </a:lnTo>
                  <a:lnTo>
                    <a:pt x="2" y="155"/>
                  </a:lnTo>
                  <a:lnTo>
                    <a:pt x="7" y="155"/>
                  </a:lnTo>
                  <a:lnTo>
                    <a:pt x="11" y="153"/>
                  </a:lnTo>
                  <a:lnTo>
                    <a:pt x="11" y="153"/>
                  </a:lnTo>
                  <a:lnTo>
                    <a:pt x="13" y="153"/>
                  </a:lnTo>
                  <a:lnTo>
                    <a:pt x="13" y="152"/>
                  </a:lnTo>
                  <a:lnTo>
                    <a:pt x="13" y="152"/>
                  </a:lnTo>
                  <a:lnTo>
                    <a:pt x="15" y="150"/>
                  </a:lnTo>
                  <a:lnTo>
                    <a:pt x="15" y="150"/>
                  </a:lnTo>
                  <a:lnTo>
                    <a:pt x="15" y="150"/>
                  </a:lnTo>
                  <a:lnTo>
                    <a:pt x="17" y="148"/>
                  </a:lnTo>
                  <a:lnTo>
                    <a:pt x="17" y="148"/>
                  </a:lnTo>
                  <a:lnTo>
                    <a:pt x="19" y="142"/>
                  </a:lnTo>
                  <a:lnTo>
                    <a:pt x="19" y="142"/>
                  </a:lnTo>
                  <a:lnTo>
                    <a:pt x="22" y="140"/>
                  </a:lnTo>
                  <a:lnTo>
                    <a:pt x="22" y="140"/>
                  </a:lnTo>
                  <a:lnTo>
                    <a:pt x="22" y="136"/>
                  </a:lnTo>
                  <a:lnTo>
                    <a:pt x="22" y="135"/>
                  </a:lnTo>
                  <a:lnTo>
                    <a:pt x="21" y="133"/>
                  </a:lnTo>
                  <a:lnTo>
                    <a:pt x="19" y="131"/>
                  </a:lnTo>
                  <a:lnTo>
                    <a:pt x="19" y="131"/>
                  </a:lnTo>
                  <a:lnTo>
                    <a:pt x="19" y="123"/>
                  </a:lnTo>
                  <a:lnTo>
                    <a:pt x="19" y="118"/>
                  </a:lnTo>
                  <a:lnTo>
                    <a:pt x="19" y="118"/>
                  </a:lnTo>
                  <a:lnTo>
                    <a:pt x="21" y="112"/>
                  </a:lnTo>
                  <a:lnTo>
                    <a:pt x="21" y="112"/>
                  </a:lnTo>
                  <a:lnTo>
                    <a:pt x="19" y="110"/>
                  </a:lnTo>
                  <a:lnTo>
                    <a:pt x="19" y="108"/>
                  </a:lnTo>
                  <a:lnTo>
                    <a:pt x="19" y="108"/>
                  </a:lnTo>
                  <a:lnTo>
                    <a:pt x="19" y="102"/>
                  </a:lnTo>
                  <a:lnTo>
                    <a:pt x="19" y="97"/>
                  </a:lnTo>
                  <a:lnTo>
                    <a:pt x="19" y="97"/>
                  </a:lnTo>
                  <a:lnTo>
                    <a:pt x="19" y="93"/>
                  </a:lnTo>
                  <a:lnTo>
                    <a:pt x="19" y="87"/>
                  </a:lnTo>
                  <a:lnTo>
                    <a:pt x="19" y="87"/>
                  </a:lnTo>
                  <a:lnTo>
                    <a:pt x="13" y="80"/>
                  </a:lnTo>
                  <a:lnTo>
                    <a:pt x="13" y="74"/>
                  </a:lnTo>
                  <a:lnTo>
                    <a:pt x="13" y="74"/>
                  </a:lnTo>
                  <a:lnTo>
                    <a:pt x="19" y="74"/>
                  </a:lnTo>
                  <a:lnTo>
                    <a:pt x="19" y="74"/>
                  </a:lnTo>
                  <a:lnTo>
                    <a:pt x="19" y="74"/>
                  </a:lnTo>
                  <a:lnTo>
                    <a:pt x="19" y="74"/>
                  </a:lnTo>
                  <a:close/>
                </a:path>
              </a:pathLst>
            </a:custGeom>
            <a:solidFill>
              <a:schemeClr val="bg1">
                <a:lumMod val="85000"/>
              </a:schemeClr>
            </a:solidFill>
            <a:ln w="635" cap="rnd">
              <a:solidFill>
                <a:schemeClr val="bg1">
                  <a:alpha val="17000"/>
                </a:schemeClr>
              </a:solidFill>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5" name="Freeform 34">
              <a:extLst>
                <a:ext uri="{FF2B5EF4-FFF2-40B4-BE49-F238E27FC236}">
                  <a16:creationId xmlns:a16="http://schemas.microsoft.com/office/drawing/2014/main" id="{3535C5DF-03A3-254A-8ED4-8EC1EBFE1E28}"/>
                </a:ext>
              </a:extLst>
            </p:cNvPr>
            <p:cNvSpPr>
              <a:spLocks/>
            </p:cNvSpPr>
            <p:nvPr userDrawn="1"/>
          </p:nvSpPr>
          <p:spPr bwMode="auto">
            <a:xfrm>
              <a:off x="7066740" y="3074958"/>
              <a:ext cx="250406" cy="307945"/>
            </a:xfrm>
            <a:custGeom>
              <a:avLst/>
              <a:gdLst>
                <a:gd name="T0" fmla="*/ 22 w 164"/>
                <a:gd name="T1" fmla="*/ 63 h 237"/>
                <a:gd name="T2" fmla="*/ 30 w 164"/>
                <a:gd name="T3" fmla="*/ 55 h 237"/>
                <a:gd name="T4" fmla="*/ 41 w 164"/>
                <a:gd name="T5" fmla="*/ 46 h 237"/>
                <a:gd name="T6" fmla="*/ 45 w 164"/>
                <a:gd name="T7" fmla="*/ 42 h 237"/>
                <a:gd name="T8" fmla="*/ 47 w 164"/>
                <a:gd name="T9" fmla="*/ 31 h 237"/>
                <a:gd name="T10" fmla="*/ 51 w 164"/>
                <a:gd name="T11" fmla="*/ 23 h 237"/>
                <a:gd name="T12" fmla="*/ 58 w 164"/>
                <a:gd name="T13" fmla="*/ 19 h 237"/>
                <a:gd name="T14" fmla="*/ 60 w 164"/>
                <a:gd name="T15" fmla="*/ 21 h 237"/>
                <a:gd name="T16" fmla="*/ 66 w 164"/>
                <a:gd name="T17" fmla="*/ 15 h 237"/>
                <a:gd name="T18" fmla="*/ 73 w 164"/>
                <a:gd name="T19" fmla="*/ 15 h 237"/>
                <a:gd name="T20" fmla="*/ 79 w 164"/>
                <a:gd name="T21" fmla="*/ 14 h 237"/>
                <a:gd name="T22" fmla="*/ 96 w 164"/>
                <a:gd name="T23" fmla="*/ 2 h 237"/>
                <a:gd name="T24" fmla="*/ 102 w 164"/>
                <a:gd name="T25" fmla="*/ 0 h 237"/>
                <a:gd name="T26" fmla="*/ 108 w 164"/>
                <a:gd name="T27" fmla="*/ 0 h 237"/>
                <a:gd name="T28" fmla="*/ 108 w 164"/>
                <a:gd name="T29" fmla="*/ 6 h 237"/>
                <a:gd name="T30" fmla="*/ 89 w 164"/>
                <a:gd name="T31" fmla="*/ 17 h 237"/>
                <a:gd name="T32" fmla="*/ 83 w 164"/>
                <a:gd name="T33" fmla="*/ 32 h 237"/>
                <a:gd name="T34" fmla="*/ 79 w 164"/>
                <a:gd name="T35" fmla="*/ 46 h 237"/>
                <a:gd name="T36" fmla="*/ 77 w 164"/>
                <a:gd name="T37" fmla="*/ 46 h 237"/>
                <a:gd name="T38" fmla="*/ 81 w 164"/>
                <a:gd name="T39" fmla="*/ 49 h 237"/>
                <a:gd name="T40" fmla="*/ 89 w 164"/>
                <a:gd name="T41" fmla="*/ 59 h 237"/>
                <a:gd name="T42" fmla="*/ 92 w 164"/>
                <a:gd name="T43" fmla="*/ 68 h 237"/>
                <a:gd name="T44" fmla="*/ 92 w 164"/>
                <a:gd name="T45" fmla="*/ 78 h 237"/>
                <a:gd name="T46" fmla="*/ 108 w 164"/>
                <a:gd name="T47" fmla="*/ 84 h 237"/>
                <a:gd name="T48" fmla="*/ 123 w 164"/>
                <a:gd name="T49" fmla="*/ 87 h 237"/>
                <a:gd name="T50" fmla="*/ 125 w 164"/>
                <a:gd name="T51" fmla="*/ 89 h 237"/>
                <a:gd name="T52" fmla="*/ 126 w 164"/>
                <a:gd name="T53" fmla="*/ 89 h 237"/>
                <a:gd name="T54" fmla="*/ 132 w 164"/>
                <a:gd name="T55" fmla="*/ 97 h 237"/>
                <a:gd name="T56" fmla="*/ 140 w 164"/>
                <a:gd name="T57" fmla="*/ 99 h 237"/>
                <a:gd name="T58" fmla="*/ 160 w 164"/>
                <a:gd name="T59" fmla="*/ 102 h 237"/>
                <a:gd name="T60" fmla="*/ 159 w 164"/>
                <a:gd name="T61" fmla="*/ 108 h 237"/>
                <a:gd name="T62" fmla="*/ 155 w 164"/>
                <a:gd name="T63" fmla="*/ 116 h 237"/>
                <a:gd name="T64" fmla="*/ 159 w 164"/>
                <a:gd name="T65" fmla="*/ 129 h 237"/>
                <a:gd name="T66" fmla="*/ 162 w 164"/>
                <a:gd name="T67" fmla="*/ 136 h 237"/>
                <a:gd name="T68" fmla="*/ 164 w 164"/>
                <a:gd name="T69" fmla="*/ 144 h 237"/>
                <a:gd name="T70" fmla="*/ 162 w 164"/>
                <a:gd name="T71" fmla="*/ 146 h 237"/>
                <a:gd name="T72" fmla="*/ 160 w 164"/>
                <a:gd name="T73" fmla="*/ 167 h 237"/>
                <a:gd name="T74" fmla="*/ 130 w 164"/>
                <a:gd name="T75" fmla="*/ 182 h 237"/>
                <a:gd name="T76" fmla="*/ 136 w 164"/>
                <a:gd name="T77" fmla="*/ 188 h 237"/>
                <a:gd name="T78" fmla="*/ 123 w 164"/>
                <a:gd name="T79" fmla="*/ 199 h 237"/>
                <a:gd name="T80" fmla="*/ 132 w 164"/>
                <a:gd name="T81" fmla="*/ 222 h 237"/>
                <a:gd name="T82" fmla="*/ 126 w 164"/>
                <a:gd name="T83" fmla="*/ 235 h 237"/>
                <a:gd name="T84" fmla="*/ 100 w 164"/>
                <a:gd name="T85" fmla="*/ 233 h 237"/>
                <a:gd name="T86" fmla="*/ 56 w 164"/>
                <a:gd name="T87" fmla="*/ 201 h 237"/>
                <a:gd name="T88" fmla="*/ 45 w 164"/>
                <a:gd name="T89" fmla="*/ 197 h 237"/>
                <a:gd name="T90" fmla="*/ 24 w 164"/>
                <a:gd name="T91" fmla="*/ 191 h 237"/>
                <a:gd name="T92" fmla="*/ 0 w 164"/>
                <a:gd name="T93" fmla="*/ 172 h 237"/>
                <a:gd name="T94" fmla="*/ 2 w 164"/>
                <a:gd name="T95" fmla="*/ 155 h 237"/>
                <a:gd name="T96" fmla="*/ 11 w 164"/>
                <a:gd name="T97" fmla="*/ 153 h 237"/>
                <a:gd name="T98" fmla="*/ 13 w 164"/>
                <a:gd name="T99" fmla="*/ 152 h 237"/>
                <a:gd name="T100" fmla="*/ 15 w 164"/>
                <a:gd name="T101" fmla="*/ 150 h 237"/>
                <a:gd name="T102" fmla="*/ 19 w 164"/>
                <a:gd name="T103" fmla="*/ 142 h 237"/>
                <a:gd name="T104" fmla="*/ 22 w 164"/>
                <a:gd name="T105" fmla="*/ 140 h 237"/>
                <a:gd name="T106" fmla="*/ 21 w 164"/>
                <a:gd name="T107" fmla="*/ 133 h 237"/>
                <a:gd name="T108" fmla="*/ 19 w 164"/>
                <a:gd name="T109" fmla="*/ 123 h 237"/>
                <a:gd name="T110" fmla="*/ 21 w 164"/>
                <a:gd name="T111" fmla="*/ 112 h 237"/>
                <a:gd name="T112" fmla="*/ 19 w 164"/>
                <a:gd name="T113" fmla="*/ 108 h 237"/>
                <a:gd name="T114" fmla="*/ 19 w 164"/>
                <a:gd name="T115" fmla="*/ 97 h 237"/>
                <a:gd name="T116" fmla="*/ 19 w 164"/>
                <a:gd name="T117" fmla="*/ 87 h 237"/>
                <a:gd name="T118" fmla="*/ 13 w 164"/>
                <a:gd name="T119" fmla="*/ 74 h 237"/>
                <a:gd name="T120" fmla="*/ 19 w 164"/>
                <a:gd name="T121" fmla="*/ 74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4" h="237">
                  <a:moveTo>
                    <a:pt x="19" y="74"/>
                  </a:moveTo>
                  <a:lnTo>
                    <a:pt x="22" y="70"/>
                  </a:lnTo>
                  <a:lnTo>
                    <a:pt x="22" y="63"/>
                  </a:lnTo>
                  <a:lnTo>
                    <a:pt x="22" y="63"/>
                  </a:lnTo>
                  <a:lnTo>
                    <a:pt x="30" y="55"/>
                  </a:lnTo>
                  <a:lnTo>
                    <a:pt x="30" y="55"/>
                  </a:lnTo>
                  <a:lnTo>
                    <a:pt x="36" y="49"/>
                  </a:lnTo>
                  <a:lnTo>
                    <a:pt x="36" y="49"/>
                  </a:lnTo>
                  <a:lnTo>
                    <a:pt x="41" y="46"/>
                  </a:lnTo>
                  <a:lnTo>
                    <a:pt x="43" y="44"/>
                  </a:lnTo>
                  <a:lnTo>
                    <a:pt x="45" y="42"/>
                  </a:lnTo>
                  <a:lnTo>
                    <a:pt x="45" y="42"/>
                  </a:lnTo>
                  <a:lnTo>
                    <a:pt x="45" y="38"/>
                  </a:lnTo>
                  <a:lnTo>
                    <a:pt x="47" y="34"/>
                  </a:lnTo>
                  <a:lnTo>
                    <a:pt x="47" y="31"/>
                  </a:lnTo>
                  <a:lnTo>
                    <a:pt x="49" y="25"/>
                  </a:lnTo>
                  <a:lnTo>
                    <a:pt x="49" y="25"/>
                  </a:lnTo>
                  <a:lnTo>
                    <a:pt x="51" y="23"/>
                  </a:lnTo>
                  <a:lnTo>
                    <a:pt x="55" y="21"/>
                  </a:lnTo>
                  <a:lnTo>
                    <a:pt x="56" y="19"/>
                  </a:lnTo>
                  <a:lnTo>
                    <a:pt x="58" y="19"/>
                  </a:lnTo>
                  <a:lnTo>
                    <a:pt x="60" y="19"/>
                  </a:lnTo>
                  <a:lnTo>
                    <a:pt x="60" y="21"/>
                  </a:lnTo>
                  <a:lnTo>
                    <a:pt x="60" y="21"/>
                  </a:lnTo>
                  <a:lnTo>
                    <a:pt x="62" y="17"/>
                  </a:lnTo>
                  <a:lnTo>
                    <a:pt x="66" y="15"/>
                  </a:lnTo>
                  <a:lnTo>
                    <a:pt x="66" y="15"/>
                  </a:lnTo>
                  <a:lnTo>
                    <a:pt x="68" y="15"/>
                  </a:lnTo>
                  <a:lnTo>
                    <a:pt x="70" y="15"/>
                  </a:lnTo>
                  <a:lnTo>
                    <a:pt x="73" y="15"/>
                  </a:lnTo>
                  <a:lnTo>
                    <a:pt x="73" y="15"/>
                  </a:lnTo>
                  <a:lnTo>
                    <a:pt x="75" y="15"/>
                  </a:lnTo>
                  <a:lnTo>
                    <a:pt x="79" y="14"/>
                  </a:lnTo>
                  <a:lnTo>
                    <a:pt x="85" y="10"/>
                  </a:lnTo>
                  <a:lnTo>
                    <a:pt x="85" y="10"/>
                  </a:lnTo>
                  <a:lnTo>
                    <a:pt x="96" y="2"/>
                  </a:lnTo>
                  <a:lnTo>
                    <a:pt x="96" y="2"/>
                  </a:lnTo>
                  <a:lnTo>
                    <a:pt x="100" y="0"/>
                  </a:lnTo>
                  <a:lnTo>
                    <a:pt x="102" y="0"/>
                  </a:lnTo>
                  <a:lnTo>
                    <a:pt x="106" y="0"/>
                  </a:lnTo>
                  <a:lnTo>
                    <a:pt x="108" y="0"/>
                  </a:lnTo>
                  <a:lnTo>
                    <a:pt x="108" y="0"/>
                  </a:lnTo>
                  <a:lnTo>
                    <a:pt x="108" y="2"/>
                  </a:lnTo>
                  <a:lnTo>
                    <a:pt x="108" y="4"/>
                  </a:lnTo>
                  <a:lnTo>
                    <a:pt x="108" y="6"/>
                  </a:lnTo>
                  <a:lnTo>
                    <a:pt x="100" y="10"/>
                  </a:lnTo>
                  <a:lnTo>
                    <a:pt x="89" y="17"/>
                  </a:lnTo>
                  <a:lnTo>
                    <a:pt x="89" y="17"/>
                  </a:lnTo>
                  <a:lnTo>
                    <a:pt x="87" y="21"/>
                  </a:lnTo>
                  <a:lnTo>
                    <a:pt x="85" y="25"/>
                  </a:lnTo>
                  <a:lnTo>
                    <a:pt x="83" y="32"/>
                  </a:lnTo>
                  <a:lnTo>
                    <a:pt x="83" y="32"/>
                  </a:lnTo>
                  <a:lnTo>
                    <a:pt x="81" y="40"/>
                  </a:lnTo>
                  <a:lnTo>
                    <a:pt x="79" y="46"/>
                  </a:lnTo>
                  <a:lnTo>
                    <a:pt x="79" y="46"/>
                  </a:lnTo>
                  <a:lnTo>
                    <a:pt x="77" y="46"/>
                  </a:lnTo>
                  <a:lnTo>
                    <a:pt x="77" y="46"/>
                  </a:lnTo>
                  <a:lnTo>
                    <a:pt x="77" y="49"/>
                  </a:lnTo>
                  <a:lnTo>
                    <a:pt x="77" y="49"/>
                  </a:lnTo>
                  <a:lnTo>
                    <a:pt x="81" y="49"/>
                  </a:lnTo>
                  <a:lnTo>
                    <a:pt x="85" y="53"/>
                  </a:lnTo>
                  <a:lnTo>
                    <a:pt x="87" y="55"/>
                  </a:lnTo>
                  <a:lnTo>
                    <a:pt x="89" y="59"/>
                  </a:lnTo>
                  <a:lnTo>
                    <a:pt x="89" y="59"/>
                  </a:lnTo>
                  <a:lnTo>
                    <a:pt x="92" y="65"/>
                  </a:lnTo>
                  <a:lnTo>
                    <a:pt x="92" y="68"/>
                  </a:lnTo>
                  <a:lnTo>
                    <a:pt x="92" y="74"/>
                  </a:lnTo>
                  <a:lnTo>
                    <a:pt x="92" y="78"/>
                  </a:lnTo>
                  <a:lnTo>
                    <a:pt x="92" y="78"/>
                  </a:lnTo>
                  <a:lnTo>
                    <a:pt x="96" y="82"/>
                  </a:lnTo>
                  <a:lnTo>
                    <a:pt x="100" y="82"/>
                  </a:lnTo>
                  <a:lnTo>
                    <a:pt x="108" y="84"/>
                  </a:lnTo>
                  <a:lnTo>
                    <a:pt x="119" y="85"/>
                  </a:lnTo>
                  <a:lnTo>
                    <a:pt x="121" y="85"/>
                  </a:lnTo>
                  <a:lnTo>
                    <a:pt x="123" y="87"/>
                  </a:lnTo>
                  <a:lnTo>
                    <a:pt x="123" y="87"/>
                  </a:lnTo>
                  <a:lnTo>
                    <a:pt x="125" y="89"/>
                  </a:lnTo>
                  <a:lnTo>
                    <a:pt x="125" y="89"/>
                  </a:lnTo>
                  <a:lnTo>
                    <a:pt x="126" y="89"/>
                  </a:lnTo>
                  <a:lnTo>
                    <a:pt x="126" y="89"/>
                  </a:lnTo>
                  <a:lnTo>
                    <a:pt x="126" y="89"/>
                  </a:lnTo>
                  <a:lnTo>
                    <a:pt x="126" y="89"/>
                  </a:lnTo>
                  <a:lnTo>
                    <a:pt x="130" y="93"/>
                  </a:lnTo>
                  <a:lnTo>
                    <a:pt x="132" y="97"/>
                  </a:lnTo>
                  <a:lnTo>
                    <a:pt x="134" y="97"/>
                  </a:lnTo>
                  <a:lnTo>
                    <a:pt x="140" y="99"/>
                  </a:lnTo>
                  <a:lnTo>
                    <a:pt x="140" y="99"/>
                  </a:lnTo>
                  <a:lnTo>
                    <a:pt x="160" y="99"/>
                  </a:lnTo>
                  <a:lnTo>
                    <a:pt x="160" y="99"/>
                  </a:lnTo>
                  <a:lnTo>
                    <a:pt x="160" y="102"/>
                  </a:lnTo>
                  <a:lnTo>
                    <a:pt x="160" y="106"/>
                  </a:lnTo>
                  <a:lnTo>
                    <a:pt x="159" y="108"/>
                  </a:lnTo>
                  <a:lnTo>
                    <a:pt x="159" y="108"/>
                  </a:lnTo>
                  <a:lnTo>
                    <a:pt x="157" y="112"/>
                  </a:lnTo>
                  <a:lnTo>
                    <a:pt x="155" y="116"/>
                  </a:lnTo>
                  <a:lnTo>
                    <a:pt x="155" y="116"/>
                  </a:lnTo>
                  <a:lnTo>
                    <a:pt x="157" y="119"/>
                  </a:lnTo>
                  <a:lnTo>
                    <a:pt x="157" y="121"/>
                  </a:lnTo>
                  <a:lnTo>
                    <a:pt x="159" y="129"/>
                  </a:lnTo>
                  <a:lnTo>
                    <a:pt x="159" y="129"/>
                  </a:lnTo>
                  <a:lnTo>
                    <a:pt x="160" y="133"/>
                  </a:lnTo>
                  <a:lnTo>
                    <a:pt x="162" y="136"/>
                  </a:lnTo>
                  <a:lnTo>
                    <a:pt x="162" y="136"/>
                  </a:lnTo>
                  <a:lnTo>
                    <a:pt x="164" y="140"/>
                  </a:lnTo>
                  <a:lnTo>
                    <a:pt x="164" y="144"/>
                  </a:lnTo>
                  <a:lnTo>
                    <a:pt x="162" y="146"/>
                  </a:lnTo>
                  <a:lnTo>
                    <a:pt x="162" y="146"/>
                  </a:lnTo>
                  <a:lnTo>
                    <a:pt x="162" y="146"/>
                  </a:lnTo>
                  <a:lnTo>
                    <a:pt x="162" y="146"/>
                  </a:lnTo>
                  <a:lnTo>
                    <a:pt x="164" y="161"/>
                  </a:lnTo>
                  <a:lnTo>
                    <a:pt x="160" y="167"/>
                  </a:lnTo>
                  <a:lnTo>
                    <a:pt x="128" y="171"/>
                  </a:lnTo>
                  <a:lnTo>
                    <a:pt x="126" y="174"/>
                  </a:lnTo>
                  <a:lnTo>
                    <a:pt x="130" y="182"/>
                  </a:lnTo>
                  <a:lnTo>
                    <a:pt x="130" y="182"/>
                  </a:lnTo>
                  <a:lnTo>
                    <a:pt x="130" y="182"/>
                  </a:lnTo>
                  <a:lnTo>
                    <a:pt x="136" y="188"/>
                  </a:lnTo>
                  <a:lnTo>
                    <a:pt x="125" y="189"/>
                  </a:lnTo>
                  <a:lnTo>
                    <a:pt x="125" y="195"/>
                  </a:lnTo>
                  <a:lnTo>
                    <a:pt x="123" y="199"/>
                  </a:lnTo>
                  <a:lnTo>
                    <a:pt x="130" y="208"/>
                  </a:lnTo>
                  <a:lnTo>
                    <a:pt x="134" y="214"/>
                  </a:lnTo>
                  <a:lnTo>
                    <a:pt x="132" y="222"/>
                  </a:lnTo>
                  <a:lnTo>
                    <a:pt x="128" y="225"/>
                  </a:lnTo>
                  <a:lnTo>
                    <a:pt x="130" y="229"/>
                  </a:lnTo>
                  <a:lnTo>
                    <a:pt x="126" y="235"/>
                  </a:lnTo>
                  <a:lnTo>
                    <a:pt x="123" y="237"/>
                  </a:lnTo>
                  <a:lnTo>
                    <a:pt x="123" y="237"/>
                  </a:lnTo>
                  <a:lnTo>
                    <a:pt x="100" y="233"/>
                  </a:lnTo>
                  <a:lnTo>
                    <a:pt x="85" y="233"/>
                  </a:lnTo>
                  <a:lnTo>
                    <a:pt x="72" y="218"/>
                  </a:lnTo>
                  <a:lnTo>
                    <a:pt x="56" y="201"/>
                  </a:lnTo>
                  <a:lnTo>
                    <a:pt x="56" y="201"/>
                  </a:lnTo>
                  <a:lnTo>
                    <a:pt x="45" y="197"/>
                  </a:lnTo>
                  <a:lnTo>
                    <a:pt x="45" y="197"/>
                  </a:lnTo>
                  <a:lnTo>
                    <a:pt x="38" y="193"/>
                  </a:lnTo>
                  <a:lnTo>
                    <a:pt x="34" y="191"/>
                  </a:lnTo>
                  <a:lnTo>
                    <a:pt x="24" y="191"/>
                  </a:lnTo>
                  <a:lnTo>
                    <a:pt x="9" y="184"/>
                  </a:lnTo>
                  <a:lnTo>
                    <a:pt x="0" y="172"/>
                  </a:lnTo>
                  <a:lnTo>
                    <a:pt x="0" y="172"/>
                  </a:lnTo>
                  <a:lnTo>
                    <a:pt x="0" y="167"/>
                  </a:lnTo>
                  <a:lnTo>
                    <a:pt x="2" y="155"/>
                  </a:lnTo>
                  <a:lnTo>
                    <a:pt x="2" y="155"/>
                  </a:lnTo>
                  <a:lnTo>
                    <a:pt x="7" y="155"/>
                  </a:lnTo>
                  <a:lnTo>
                    <a:pt x="11" y="153"/>
                  </a:lnTo>
                  <a:lnTo>
                    <a:pt x="11" y="153"/>
                  </a:lnTo>
                  <a:lnTo>
                    <a:pt x="13" y="153"/>
                  </a:lnTo>
                  <a:lnTo>
                    <a:pt x="13" y="152"/>
                  </a:lnTo>
                  <a:lnTo>
                    <a:pt x="13" y="152"/>
                  </a:lnTo>
                  <a:lnTo>
                    <a:pt x="15" y="150"/>
                  </a:lnTo>
                  <a:lnTo>
                    <a:pt x="15" y="150"/>
                  </a:lnTo>
                  <a:lnTo>
                    <a:pt x="15" y="150"/>
                  </a:lnTo>
                  <a:lnTo>
                    <a:pt x="17" y="148"/>
                  </a:lnTo>
                  <a:lnTo>
                    <a:pt x="17" y="148"/>
                  </a:lnTo>
                  <a:lnTo>
                    <a:pt x="19" y="142"/>
                  </a:lnTo>
                  <a:lnTo>
                    <a:pt x="19" y="142"/>
                  </a:lnTo>
                  <a:lnTo>
                    <a:pt x="22" y="140"/>
                  </a:lnTo>
                  <a:lnTo>
                    <a:pt x="22" y="140"/>
                  </a:lnTo>
                  <a:lnTo>
                    <a:pt x="22" y="136"/>
                  </a:lnTo>
                  <a:lnTo>
                    <a:pt x="22" y="135"/>
                  </a:lnTo>
                  <a:lnTo>
                    <a:pt x="21" y="133"/>
                  </a:lnTo>
                  <a:lnTo>
                    <a:pt x="19" y="131"/>
                  </a:lnTo>
                  <a:lnTo>
                    <a:pt x="19" y="131"/>
                  </a:lnTo>
                  <a:lnTo>
                    <a:pt x="19" y="123"/>
                  </a:lnTo>
                  <a:lnTo>
                    <a:pt x="19" y="118"/>
                  </a:lnTo>
                  <a:lnTo>
                    <a:pt x="19" y="118"/>
                  </a:lnTo>
                  <a:lnTo>
                    <a:pt x="21" y="112"/>
                  </a:lnTo>
                  <a:lnTo>
                    <a:pt x="21" y="112"/>
                  </a:lnTo>
                  <a:lnTo>
                    <a:pt x="19" y="110"/>
                  </a:lnTo>
                  <a:lnTo>
                    <a:pt x="19" y="108"/>
                  </a:lnTo>
                  <a:lnTo>
                    <a:pt x="19" y="108"/>
                  </a:lnTo>
                  <a:lnTo>
                    <a:pt x="19" y="102"/>
                  </a:lnTo>
                  <a:lnTo>
                    <a:pt x="19" y="97"/>
                  </a:lnTo>
                  <a:lnTo>
                    <a:pt x="19" y="97"/>
                  </a:lnTo>
                  <a:lnTo>
                    <a:pt x="19" y="93"/>
                  </a:lnTo>
                  <a:lnTo>
                    <a:pt x="19" y="87"/>
                  </a:lnTo>
                  <a:lnTo>
                    <a:pt x="19" y="87"/>
                  </a:lnTo>
                  <a:lnTo>
                    <a:pt x="13" y="80"/>
                  </a:lnTo>
                  <a:lnTo>
                    <a:pt x="13" y="74"/>
                  </a:lnTo>
                  <a:lnTo>
                    <a:pt x="13" y="74"/>
                  </a:lnTo>
                  <a:lnTo>
                    <a:pt x="19" y="74"/>
                  </a:lnTo>
                  <a:lnTo>
                    <a:pt x="19" y="74"/>
                  </a:lnTo>
                  <a:lnTo>
                    <a:pt x="19" y="74"/>
                  </a:lnTo>
                  <a:lnTo>
                    <a:pt x="19" y="74"/>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6" name="Freeform 35">
              <a:extLst>
                <a:ext uri="{FF2B5EF4-FFF2-40B4-BE49-F238E27FC236}">
                  <a16:creationId xmlns:a16="http://schemas.microsoft.com/office/drawing/2014/main" id="{5636F622-B726-0742-9EDA-9FAB8EB0C4A7}"/>
                </a:ext>
              </a:extLst>
            </p:cNvPr>
            <p:cNvSpPr>
              <a:spLocks/>
            </p:cNvSpPr>
            <p:nvPr userDrawn="1"/>
          </p:nvSpPr>
          <p:spPr bwMode="auto">
            <a:xfrm>
              <a:off x="7184309" y="3085352"/>
              <a:ext cx="291631" cy="228685"/>
            </a:xfrm>
            <a:custGeom>
              <a:avLst/>
              <a:gdLst>
                <a:gd name="T0" fmla="*/ 152 w 191"/>
                <a:gd name="T1" fmla="*/ 130 h 176"/>
                <a:gd name="T2" fmla="*/ 180 w 191"/>
                <a:gd name="T3" fmla="*/ 106 h 176"/>
                <a:gd name="T4" fmla="*/ 174 w 191"/>
                <a:gd name="T5" fmla="*/ 89 h 176"/>
                <a:gd name="T6" fmla="*/ 180 w 191"/>
                <a:gd name="T7" fmla="*/ 81 h 176"/>
                <a:gd name="T8" fmla="*/ 186 w 191"/>
                <a:gd name="T9" fmla="*/ 74 h 176"/>
                <a:gd name="T10" fmla="*/ 184 w 191"/>
                <a:gd name="T11" fmla="*/ 66 h 176"/>
                <a:gd name="T12" fmla="*/ 189 w 191"/>
                <a:gd name="T13" fmla="*/ 58 h 176"/>
                <a:gd name="T14" fmla="*/ 191 w 191"/>
                <a:gd name="T15" fmla="*/ 51 h 176"/>
                <a:gd name="T16" fmla="*/ 178 w 191"/>
                <a:gd name="T17" fmla="*/ 49 h 176"/>
                <a:gd name="T18" fmla="*/ 180 w 191"/>
                <a:gd name="T19" fmla="*/ 40 h 176"/>
                <a:gd name="T20" fmla="*/ 170 w 191"/>
                <a:gd name="T21" fmla="*/ 32 h 176"/>
                <a:gd name="T22" fmla="*/ 155 w 191"/>
                <a:gd name="T23" fmla="*/ 24 h 176"/>
                <a:gd name="T24" fmla="*/ 155 w 191"/>
                <a:gd name="T25" fmla="*/ 21 h 176"/>
                <a:gd name="T26" fmla="*/ 157 w 191"/>
                <a:gd name="T27" fmla="*/ 17 h 176"/>
                <a:gd name="T28" fmla="*/ 146 w 191"/>
                <a:gd name="T29" fmla="*/ 17 h 176"/>
                <a:gd name="T30" fmla="*/ 133 w 191"/>
                <a:gd name="T31" fmla="*/ 19 h 176"/>
                <a:gd name="T32" fmla="*/ 125 w 191"/>
                <a:gd name="T33" fmla="*/ 23 h 176"/>
                <a:gd name="T34" fmla="*/ 108 w 191"/>
                <a:gd name="T35" fmla="*/ 21 h 176"/>
                <a:gd name="T36" fmla="*/ 104 w 191"/>
                <a:gd name="T37" fmla="*/ 17 h 176"/>
                <a:gd name="T38" fmla="*/ 97 w 191"/>
                <a:gd name="T39" fmla="*/ 17 h 176"/>
                <a:gd name="T40" fmla="*/ 78 w 191"/>
                <a:gd name="T41" fmla="*/ 21 h 176"/>
                <a:gd name="T42" fmla="*/ 70 w 191"/>
                <a:gd name="T43" fmla="*/ 11 h 176"/>
                <a:gd name="T44" fmla="*/ 63 w 191"/>
                <a:gd name="T45" fmla="*/ 4 h 176"/>
                <a:gd name="T46" fmla="*/ 42 w 191"/>
                <a:gd name="T47" fmla="*/ 7 h 176"/>
                <a:gd name="T48" fmla="*/ 27 w 191"/>
                <a:gd name="T49" fmla="*/ 15 h 176"/>
                <a:gd name="T50" fmla="*/ 31 w 191"/>
                <a:gd name="T51" fmla="*/ 26 h 176"/>
                <a:gd name="T52" fmla="*/ 31 w 191"/>
                <a:gd name="T53" fmla="*/ 41 h 176"/>
                <a:gd name="T54" fmla="*/ 23 w 191"/>
                <a:gd name="T55" fmla="*/ 38 h 176"/>
                <a:gd name="T56" fmla="*/ 19 w 191"/>
                <a:gd name="T57" fmla="*/ 23 h 176"/>
                <a:gd name="T58" fmla="*/ 23 w 191"/>
                <a:gd name="T59" fmla="*/ 13 h 176"/>
                <a:gd name="T60" fmla="*/ 23 w 191"/>
                <a:gd name="T61" fmla="*/ 0 h 176"/>
                <a:gd name="T62" fmla="*/ 8 w 191"/>
                <a:gd name="T63" fmla="*/ 17 h 176"/>
                <a:gd name="T64" fmla="*/ 0 w 191"/>
                <a:gd name="T65" fmla="*/ 38 h 176"/>
                <a:gd name="T66" fmla="*/ 0 w 191"/>
                <a:gd name="T67" fmla="*/ 41 h 176"/>
                <a:gd name="T68" fmla="*/ 10 w 191"/>
                <a:gd name="T69" fmla="*/ 47 h 176"/>
                <a:gd name="T70" fmla="*/ 15 w 191"/>
                <a:gd name="T71" fmla="*/ 60 h 176"/>
                <a:gd name="T72" fmla="*/ 17 w 191"/>
                <a:gd name="T73" fmla="*/ 72 h 176"/>
                <a:gd name="T74" fmla="*/ 44 w 191"/>
                <a:gd name="T75" fmla="*/ 77 h 176"/>
                <a:gd name="T76" fmla="*/ 48 w 191"/>
                <a:gd name="T77" fmla="*/ 79 h 176"/>
                <a:gd name="T78" fmla="*/ 49 w 191"/>
                <a:gd name="T79" fmla="*/ 79 h 176"/>
                <a:gd name="T80" fmla="*/ 63 w 191"/>
                <a:gd name="T81" fmla="*/ 89 h 176"/>
                <a:gd name="T82" fmla="*/ 83 w 191"/>
                <a:gd name="T83" fmla="*/ 94 h 176"/>
                <a:gd name="T84" fmla="*/ 80 w 191"/>
                <a:gd name="T85" fmla="*/ 104 h 176"/>
                <a:gd name="T86" fmla="*/ 80 w 191"/>
                <a:gd name="T87" fmla="*/ 113 h 176"/>
                <a:gd name="T88" fmla="*/ 85 w 191"/>
                <a:gd name="T89" fmla="*/ 128 h 176"/>
                <a:gd name="T90" fmla="*/ 85 w 191"/>
                <a:gd name="T91" fmla="*/ 138 h 176"/>
                <a:gd name="T92" fmla="*/ 97 w 191"/>
                <a:gd name="T93" fmla="*/ 166 h 176"/>
                <a:gd name="T94" fmla="*/ 133 w 191"/>
                <a:gd name="T95" fmla="*/ 163 h 176"/>
                <a:gd name="T96" fmla="*/ 136 w 191"/>
                <a:gd name="T97" fmla="*/ 149 h 176"/>
                <a:gd name="T98" fmla="*/ 131 w 191"/>
                <a:gd name="T99" fmla="*/ 125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91" h="176">
                  <a:moveTo>
                    <a:pt x="131" y="125"/>
                  </a:moveTo>
                  <a:lnTo>
                    <a:pt x="135" y="125"/>
                  </a:lnTo>
                  <a:lnTo>
                    <a:pt x="142" y="125"/>
                  </a:lnTo>
                  <a:lnTo>
                    <a:pt x="152" y="130"/>
                  </a:lnTo>
                  <a:lnTo>
                    <a:pt x="155" y="128"/>
                  </a:lnTo>
                  <a:lnTo>
                    <a:pt x="157" y="125"/>
                  </a:lnTo>
                  <a:lnTo>
                    <a:pt x="174" y="113"/>
                  </a:lnTo>
                  <a:lnTo>
                    <a:pt x="180" y="106"/>
                  </a:lnTo>
                  <a:lnTo>
                    <a:pt x="180" y="106"/>
                  </a:lnTo>
                  <a:lnTo>
                    <a:pt x="174" y="96"/>
                  </a:lnTo>
                  <a:lnTo>
                    <a:pt x="174" y="96"/>
                  </a:lnTo>
                  <a:lnTo>
                    <a:pt x="174" y="89"/>
                  </a:lnTo>
                  <a:lnTo>
                    <a:pt x="176" y="87"/>
                  </a:lnTo>
                  <a:lnTo>
                    <a:pt x="176" y="83"/>
                  </a:lnTo>
                  <a:lnTo>
                    <a:pt x="176" y="83"/>
                  </a:lnTo>
                  <a:lnTo>
                    <a:pt x="180" y="81"/>
                  </a:lnTo>
                  <a:lnTo>
                    <a:pt x="180" y="79"/>
                  </a:lnTo>
                  <a:lnTo>
                    <a:pt x="186" y="76"/>
                  </a:lnTo>
                  <a:lnTo>
                    <a:pt x="186" y="76"/>
                  </a:lnTo>
                  <a:lnTo>
                    <a:pt x="186" y="74"/>
                  </a:lnTo>
                  <a:lnTo>
                    <a:pt x="186" y="72"/>
                  </a:lnTo>
                  <a:lnTo>
                    <a:pt x="184" y="68"/>
                  </a:lnTo>
                  <a:lnTo>
                    <a:pt x="184" y="66"/>
                  </a:lnTo>
                  <a:lnTo>
                    <a:pt x="184" y="66"/>
                  </a:lnTo>
                  <a:lnTo>
                    <a:pt x="184" y="62"/>
                  </a:lnTo>
                  <a:lnTo>
                    <a:pt x="186" y="62"/>
                  </a:lnTo>
                  <a:lnTo>
                    <a:pt x="189" y="58"/>
                  </a:lnTo>
                  <a:lnTo>
                    <a:pt x="189" y="58"/>
                  </a:lnTo>
                  <a:lnTo>
                    <a:pt x="191" y="55"/>
                  </a:lnTo>
                  <a:lnTo>
                    <a:pt x="191" y="53"/>
                  </a:lnTo>
                  <a:lnTo>
                    <a:pt x="191" y="53"/>
                  </a:lnTo>
                  <a:lnTo>
                    <a:pt x="191" y="51"/>
                  </a:lnTo>
                  <a:lnTo>
                    <a:pt x="191" y="51"/>
                  </a:lnTo>
                  <a:lnTo>
                    <a:pt x="186" y="51"/>
                  </a:lnTo>
                  <a:lnTo>
                    <a:pt x="178" y="49"/>
                  </a:lnTo>
                  <a:lnTo>
                    <a:pt x="178" y="49"/>
                  </a:lnTo>
                  <a:lnTo>
                    <a:pt x="180" y="43"/>
                  </a:lnTo>
                  <a:lnTo>
                    <a:pt x="180" y="41"/>
                  </a:lnTo>
                  <a:lnTo>
                    <a:pt x="180" y="40"/>
                  </a:lnTo>
                  <a:lnTo>
                    <a:pt x="180" y="40"/>
                  </a:lnTo>
                  <a:lnTo>
                    <a:pt x="180" y="38"/>
                  </a:lnTo>
                  <a:lnTo>
                    <a:pt x="180" y="34"/>
                  </a:lnTo>
                  <a:lnTo>
                    <a:pt x="174" y="34"/>
                  </a:lnTo>
                  <a:lnTo>
                    <a:pt x="170" y="32"/>
                  </a:lnTo>
                  <a:lnTo>
                    <a:pt x="167" y="30"/>
                  </a:lnTo>
                  <a:lnTo>
                    <a:pt x="167" y="30"/>
                  </a:lnTo>
                  <a:lnTo>
                    <a:pt x="159" y="26"/>
                  </a:lnTo>
                  <a:lnTo>
                    <a:pt x="155" y="24"/>
                  </a:lnTo>
                  <a:lnTo>
                    <a:pt x="153" y="23"/>
                  </a:lnTo>
                  <a:lnTo>
                    <a:pt x="153" y="23"/>
                  </a:lnTo>
                  <a:lnTo>
                    <a:pt x="153" y="23"/>
                  </a:lnTo>
                  <a:lnTo>
                    <a:pt x="155" y="21"/>
                  </a:lnTo>
                  <a:lnTo>
                    <a:pt x="157" y="21"/>
                  </a:lnTo>
                  <a:lnTo>
                    <a:pt x="157" y="21"/>
                  </a:lnTo>
                  <a:lnTo>
                    <a:pt x="157" y="17"/>
                  </a:lnTo>
                  <a:lnTo>
                    <a:pt x="157" y="17"/>
                  </a:lnTo>
                  <a:lnTo>
                    <a:pt x="157" y="15"/>
                  </a:lnTo>
                  <a:lnTo>
                    <a:pt x="153" y="15"/>
                  </a:lnTo>
                  <a:lnTo>
                    <a:pt x="150" y="15"/>
                  </a:lnTo>
                  <a:lnTo>
                    <a:pt x="146" y="17"/>
                  </a:lnTo>
                  <a:lnTo>
                    <a:pt x="146" y="17"/>
                  </a:lnTo>
                  <a:lnTo>
                    <a:pt x="138" y="17"/>
                  </a:lnTo>
                  <a:lnTo>
                    <a:pt x="135" y="17"/>
                  </a:lnTo>
                  <a:lnTo>
                    <a:pt x="133" y="19"/>
                  </a:lnTo>
                  <a:lnTo>
                    <a:pt x="131" y="21"/>
                  </a:lnTo>
                  <a:lnTo>
                    <a:pt x="131" y="21"/>
                  </a:lnTo>
                  <a:lnTo>
                    <a:pt x="129" y="23"/>
                  </a:lnTo>
                  <a:lnTo>
                    <a:pt x="125" y="23"/>
                  </a:lnTo>
                  <a:lnTo>
                    <a:pt x="116" y="23"/>
                  </a:lnTo>
                  <a:lnTo>
                    <a:pt x="116" y="23"/>
                  </a:lnTo>
                  <a:lnTo>
                    <a:pt x="112" y="23"/>
                  </a:lnTo>
                  <a:lnTo>
                    <a:pt x="108" y="21"/>
                  </a:lnTo>
                  <a:lnTo>
                    <a:pt x="108" y="21"/>
                  </a:lnTo>
                  <a:lnTo>
                    <a:pt x="108" y="21"/>
                  </a:lnTo>
                  <a:lnTo>
                    <a:pt x="104" y="17"/>
                  </a:lnTo>
                  <a:lnTo>
                    <a:pt x="104" y="17"/>
                  </a:lnTo>
                  <a:lnTo>
                    <a:pt x="102" y="17"/>
                  </a:lnTo>
                  <a:lnTo>
                    <a:pt x="102" y="17"/>
                  </a:lnTo>
                  <a:lnTo>
                    <a:pt x="99" y="15"/>
                  </a:lnTo>
                  <a:lnTo>
                    <a:pt x="97" y="17"/>
                  </a:lnTo>
                  <a:lnTo>
                    <a:pt x="89" y="17"/>
                  </a:lnTo>
                  <a:lnTo>
                    <a:pt x="85" y="19"/>
                  </a:lnTo>
                  <a:lnTo>
                    <a:pt x="80" y="21"/>
                  </a:lnTo>
                  <a:lnTo>
                    <a:pt x="78" y="21"/>
                  </a:lnTo>
                  <a:lnTo>
                    <a:pt x="74" y="17"/>
                  </a:lnTo>
                  <a:lnTo>
                    <a:pt x="74" y="17"/>
                  </a:lnTo>
                  <a:lnTo>
                    <a:pt x="72" y="15"/>
                  </a:lnTo>
                  <a:lnTo>
                    <a:pt x="70" y="11"/>
                  </a:lnTo>
                  <a:lnTo>
                    <a:pt x="68" y="7"/>
                  </a:lnTo>
                  <a:lnTo>
                    <a:pt x="66" y="6"/>
                  </a:lnTo>
                  <a:lnTo>
                    <a:pt x="66" y="6"/>
                  </a:lnTo>
                  <a:lnTo>
                    <a:pt x="63" y="4"/>
                  </a:lnTo>
                  <a:lnTo>
                    <a:pt x="59" y="4"/>
                  </a:lnTo>
                  <a:lnTo>
                    <a:pt x="51" y="6"/>
                  </a:lnTo>
                  <a:lnTo>
                    <a:pt x="51" y="6"/>
                  </a:lnTo>
                  <a:lnTo>
                    <a:pt x="42" y="7"/>
                  </a:lnTo>
                  <a:lnTo>
                    <a:pt x="32" y="9"/>
                  </a:lnTo>
                  <a:lnTo>
                    <a:pt x="32" y="9"/>
                  </a:lnTo>
                  <a:lnTo>
                    <a:pt x="29" y="13"/>
                  </a:lnTo>
                  <a:lnTo>
                    <a:pt x="27" y="15"/>
                  </a:lnTo>
                  <a:lnTo>
                    <a:pt x="27" y="19"/>
                  </a:lnTo>
                  <a:lnTo>
                    <a:pt x="27" y="23"/>
                  </a:lnTo>
                  <a:lnTo>
                    <a:pt x="27" y="23"/>
                  </a:lnTo>
                  <a:lnTo>
                    <a:pt x="31" y="26"/>
                  </a:lnTo>
                  <a:lnTo>
                    <a:pt x="32" y="32"/>
                  </a:lnTo>
                  <a:lnTo>
                    <a:pt x="32" y="38"/>
                  </a:lnTo>
                  <a:lnTo>
                    <a:pt x="32" y="40"/>
                  </a:lnTo>
                  <a:lnTo>
                    <a:pt x="31" y="41"/>
                  </a:lnTo>
                  <a:lnTo>
                    <a:pt x="31" y="41"/>
                  </a:lnTo>
                  <a:lnTo>
                    <a:pt x="27" y="41"/>
                  </a:lnTo>
                  <a:lnTo>
                    <a:pt x="25" y="41"/>
                  </a:lnTo>
                  <a:lnTo>
                    <a:pt x="23" y="38"/>
                  </a:lnTo>
                  <a:lnTo>
                    <a:pt x="21" y="36"/>
                  </a:lnTo>
                  <a:lnTo>
                    <a:pt x="19" y="28"/>
                  </a:lnTo>
                  <a:lnTo>
                    <a:pt x="19" y="26"/>
                  </a:lnTo>
                  <a:lnTo>
                    <a:pt x="19" y="23"/>
                  </a:lnTo>
                  <a:lnTo>
                    <a:pt x="19" y="23"/>
                  </a:lnTo>
                  <a:lnTo>
                    <a:pt x="23" y="17"/>
                  </a:lnTo>
                  <a:lnTo>
                    <a:pt x="23" y="15"/>
                  </a:lnTo>
                  <a:lnTo>
                    <a:pt x="23" y="13"/>
                  </a:lnTo>
                  <a:lnTo>
                    <a:pt x="23" y="13"/>
                  </a:lnTo>
                  <a:lnTo>
                    <a:pt x="23" y="6"/>
                  </a:lnTo>
                  <a:lnTo>
                    <a:pt x="23" y="2"/>
                  </a:lnTo>
                  <a:lnTo>
                    <a:pt x="23" y="0"/>
                  </a:lnTo>
                  <a:lnTo>
                    <a:pt x="12" y="9"/>
                  </a:lnTo>
                  <a:lnTo>
                    <a:pt x="12" y="9"/>
                  </a:lnTo>
                  <a:lnTo>
                    <a:pt x="8" y="13"/>
                  </a:lnTo>
                  <a:lnTo>
                    <a:pt x="8" y="17"/>
                  </a:lnTo>
                  <a:lnTo>
                    <a:pt x="6" y="24"/>
                  </a:lnTo>
                  <a:lnTo>
                    <a:pt x="6" y="24"/>
                  </a:lnTo>
                  <a:lnTo>
                    <a:pt x="4" y="30"/>
                  </a:lnTo>
                  <a:lnTo>
                    <a:pt x="0" y="38"/>
                  </a:lnTo>
                  <a:lnTo>
                    <a:pt x="0" y="38"/>
                  </a:lnTo>
                  <a:lnTo>
                    <a:pt x="0" y="38"/>
                  </a:lnTo>
                  <a:lnTo>
                    <a:pt x="0" y="38"/>
                  </a:lnTo>
                  <a:lnTo>
                    <a:pt x="0" y="41"/>
                  </a:lnTo>
                  <a:lnTo>
                    <a:pt x="0" y="41"/>
                  </a:lnTo>
                  <a:lnTo>
                    <a:pt x="4" y="41"/>
                  </a:lnTo>
                  <a:lnTo>
                    <a:pt x="8" y="43"/>
                  </a:lnTo>
                  <a:lnTo>
                    <a:pt x="10" y="47"/>
                  </a:lnTo>
                  <a:lnTo>
                    <a:pt x="12" y="51"/>
                  </a:lnTo>
                  <a:lnTo>
                    <a:pt x="12" y="51"/>
                  </a:lnTo>
                  <a:lnTo>
                    <a:pt x="14" y="55"/>
                  </a:lnTo>
                  <a:lnTo>
                    <a:pt x="15" y="60"/>
                  </a:lnTo>
                  <a:lnTo>
                    <a:pt x="15" y="66"/>
                  </a:lnTo>
                  <a:lnTo>
                    <a:pt x="15" y="70"/>
                  </a:lnTo>
                  <a:lnTo>
                    <a:pt x="15" y="70"/>
                  </a:lnTo>
                  <a:lnTo>
                    <a:pt x="17" y="72"/>
                  </a:lnTo>
                  <a:lnTo>
                    <a:pt x="23" y="74"/>
                  </a:lnTo>
                  <a:lnTo>
                    <a:pt x="31" y="76"/>
                  </a:lnTo>
                  <a:lnTo>
                    <a:pt x="40" y="76"/>
                  </a:lnTo>
                  <a:lnTo>
                    <a:pt x="44" y="77"/>
                  </a:lnTo>
                  <a:lnTo>
                    <a:pt x="46" y="79"/>
                  </a:lnTo>
                  <a:lnTo>
                    <a:pt x="46" y="79"/>
                  </a:lnTo>
                  <a:lnTo>
                    <a:pt x="48" y="79"/>
                  </a:lnTo>
                  <a:lnTo>
                    <a:pt x="48" y="79"/>
                  </a:lnTo>
                  <a:lnTo>
                    <a:pt x="49" y="81"/>
                  </a:lnTo>
                  <a:lnTo>
                    <a:pt x="49" y="81"/>
                  </a:lnTo>
                  <a:lnTo>
                    <a:pt x="49" y="79"/>
                  </a:lnTo>
                  <a:lnTo>
                    <a:pt x="49" y="79"/>
                  </a:lnTo>
                  <a:lnTo>
                    <a:pt x="53" y="85"/>
                  </a:lnTo>
                  <a:lnTo>
                    <a:pt x="55" y="87"/>
                  </a:lnTo>
                  <a:lnTo>
                    <a:pt x="57" y="89"/>
                  </a:lnTo>
                  <a:lnTo>
                    <a:pt x="63" y="89"/>
                  </a:lnTo>
                  <a:lnTo>
                    <a:pt x="63" y="89"/>
                  </a:lnTo>
                  <a:lnTo>
                    <a:pt x="83" y="89"/>
                  </a:lnTo>
                  <a:lnTo>
                    <a:pt x="83" y="89"/>
                  </a:lnTo>
                  <a:lnTo>
                    <a:pt x="83" y="94"/>
                  </a:lnTo>
                  <a:lnTo>
                    <a:pt x="82" y="96"/>
                  </a:lnTo>
                  <a:lnTo>
                    <a:pt x="82" y="100"/>
                  </a:lnTo>
                  <a:lnTo>
                    <a:pt x="82" y="100"/>
                  </a:lnTo>
                  <a:lnTo>
                    <a:pt x="80" y="104"/>
                  </a:lnTo>
                  <a:lnTo>
                    <a:pt x="78" y="108"/>
                  </a:lnTo>
                  <a:lnTo>
                    <a:pt x="78" y="108"/>
                  </a:lnTo>
                  <a:lnTo>
                    <a:pt x="80" y="110"/>
                  </a:lnTo>
                  <a:lnTo>
                    <a:pt x="80" y="113"/>
                  </a:lnTo>
                  <a:lnTo>
                    <a:pt x="82" y="119"/>
                  </a:lnTo>
                  <a:lnTo>
                    <a:pt x="82" y="119"/>
                  </a:lnTo>
                  <a:lnTo>
                    <a:pt x="82" y="125"/>
                  </a:lnTo>
                  <a:lnTo>
                    <a:pt x="85" y="128"/>
                  </a:lnTo>
                  <a:lnTo>
                    <a:pt x="85" y="128"/>
                  </a:lnTo>
                  <a:lnTo>
                    <a:pt x="87" y="132"/>
                  </a:lnTo>
                  <a:lnTo>
                    <a:pt x="87" y="134"/>
                  </a:lnTo>
                  <a:lnTo>
                    <a:pt x="85" y="138"/>
                  </a:lnTo>
                  <a:lnTo>
                    <a:pt x="85" y="138"/>
                  </a:lnTo>
                  <a:lnTo>
                    <a:pt x="85" y="138"/>
                  </a:lnTo>
                  <a:lnTo>
                    <a:pt x="87" y="151"/>
                  </a:lnTo>
                  <a:lnTo>
                    <a:pt x="97" y="166"/>
                  </a:lnTo>
                  <a:lnTo>
                    <a:pt x="99" y="176"/>
                  </a:lnTo>
                  <a:lnTo>
                    <a:pt x="112" y="174"/>
                  </a:lnTo>
                  <a:lnTo>
                    <a:pt x="118" y="176"/>
                  </a:lnTo>
                  <a:lnTo>
                    <a:pt x="133" y="163"/>
                  </a:lnTo>
                  <a:lnTo>
                    <a:pt x="135" y="159"/>
                  </a:lnTo>
                  <a:lnTo>
                    <a:pt x="142" y="155"/>
                  </a:lnTo>
                  <a:lnTo>
                    <a:pt x="142" y="153"/>
                  </a:lnTo>
                  <a:lnTo>
                    <a:pt x="136" y="149"/>
                  </a:lnTo>
                  <a:lnTo>
                    <a:pt x="133" y="136"/>
                  </a:lnTo>
                  <a:lnTo>
                    <a:pt x="131" y="125"/>
                  </a:lnTo>
                  <a:lnTo>
                    <a:pt x="131" y="125"/>
                  </a:lnTo>
                  <a:lnTo>
                    <a:pt x="131" y="125"/>
                  </a:lnTo>
                  <a:close/>
                </a:path>
              </a:pathLst>
            </a:custGeom>
            <a:solidFill>
              <a:schemeClr val="bg1">
                <a:lumMod val="85000"/>
              </a:schemeClr>
            </a:solidFill>
            <a:ln w="635" cap="rnd">
              <a:solidFill>
                <a:schemeClr val="bg1">
                  <a:alpha val="17000"/>
                </a:schemeClr>
              </a:solidFill>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7" name="Freeform 36">
              <a:extLst>
                <a:ext uri="{FF2B5EF4-FFF2-40B4-BE49-F238E27FC236}">
                  <a16:creationId xmlns:a16="http://schemas.microsoft.com/office/drawing/2014/main" id="{6E44D087-1B11-3B4C-B55E-91C53F8208F7}"/>
                </a:ext>
              </a:extLst>
            </p:cNvPr>
            <p:cNvSpPr>
              <a:spLocks/>
            </p:cNvSpPr>
            <p:nvPr userDrawn="1"/>
          </p:nvSpPr>
          <p:spPr bwMode="auto">
            <a:xfrm>
              <a:off x="7184309" y="3085352"/>
              <a:ext cx="291631" cy="228685"/>
            </a:xfrm>
            <a:custGeom>
              <a:avLst/>
              <a:gdLst>
                <a:gd name="T0" fmla="*/ 152 w 191"/>
                <a:gd name="T1" fmla="*/ 130 h 176"/>
                <a:gd name="T2" fmla="*/ 180 w 191"/>
                <a:gd name="T3" fmla="*/ 106 h 176"/>
                <a:gd name="T4" fmla="*/ 174 w 191"/>
                <a:gd name="T5" fmla="*/ 89 h 176"/>
                <a:gd name="T6" fmla="*/ 180 w 191"/>
                <a:gd name="T7" fmla="*/ 81 h 176"/>
                <a:gd name="T8" fmla="*/ 186 w 191"/>
                <a:gd name="T9" fmla="*/ 74 h 176"/>
                <a:gd name="T10" fmla="*/ 184 w 191"/>
                <a:gd name="T11" fmla="*/ 66 h 176"/>
                <a:gd name="T12" fmla="*/ 189 w 191"/>
                <a:gd name="T13" fmla="*/ 58 h 176"/>
                <a:gd name="T14" fmla="*/ 191 w 191"/>
                <a:gd name="T15" fmla="*/ 51 h 176"/>
                <a:gd name="T16" fmla="*/ 178 w 191"/>
                <a:gd name="T17" fmla="*/ 49 h 176"/>
                <a:gd name="T18" fmla="*/ 180 w 191"/>
                <a:gd name="T19" fmla="*/ 40 h 176"/>
                <a:gd name="T20" fmla="*/ 170 w 191"/>
                <a:gd name="T21" fmla="*/ 32 h 176"/>
                <a:gd name="T22" fmla="*/ 155 w 191"/>
                <a:gd name="T23" fmla="*/ 24 h 176"/>
                <a:gd name="T24" fmla="*/ 155 w 191"/>
                <a:gd name="T25" fmla="*/ 21 h 176"/>
                <a:gd name="T26" fmla="*/ 157 w 191"/>
                <a:gd name="T27" fmla="*/ 17 h 176"/>
                <a:gd name="T28" fmla="*/ 146 w 191"/>
                <a:gd name="T29" fmla="*/ 17 h 176"/>
                <a:gd name="T30" fmla="*/ 133 w 191"/>
                <a:gd name="T31" fmla="*/ 19 h 176"/>
                <a:gd name="T32" fmla="*/ 125 w 191"/>
                <a:gd name="T33" fmla="*/ 23 h 176"/>
                <a:gd name="T34" fmla="*/ 108 w 191"/>
                <a:gd name="T35" fmla="*/ 21 h 176"/>
                <a:gd name="T36" fmla="*/ 104 w 191"/>
                <a:gd name="T37" fmla="*/ 17 h 176"/>
                <a:gd name="T38" fmla="*/ 97 w 191"/>
                <a:gd name="T39" fmla="*/ 17 h 176"/>
                <a:gd name="T40" fmla="*/ 78 w 191"/>
                <a:gd name="T41" fmla="*/ 21 h 176"/>
                <a:gd name="T42" fmla="*/ 70 w 191"/>
                <a:gd name="T43" fmla="*/ 11 h 176"/>
                <a:gd name="T44" fmla="*/ 63 w 191"/>
                <a:gd name="T45" fmla="*/ 4 h 176"/>
                <a:gd name="T46" fmla="*/ 42 w 191"/>
                <a:gd name="T47" fmla="*/ 7 h 176"/>
                <a:gd name="T48" fmla="*/ 27 w 191"/>
                <a:gd name="T49" fmla="*/ 15 h 176"/>
                <a:gd name="T50" fmla="*/ 31 w 191"/>
                <a:gd name="T51" fmla="*/ 26 h 176"/>
                <a:gd name="T52" fmla="*/ 31 w 191"/>
                <a:gd name="T53" fmla="*/ 41 h 176"/>
                <a:gd name="T54" fmla="*/ 23 w 191"/>
                <a:gd name="T55" fmla="*/ 38 h 176"/>
                <a:gd name="T56" fmla="*/ 19 w 191"/>
                <a:gd name="T57" fmla="*/ 23 h 176"/>
                <a:gd name="T58" fmla="*/ 23 w 191"/>
                <a:gd name="T59" fmla="*/ 13 h 176"/>
                <a:gd name="T60" fmla="*/ 23 w 191"/>
                <a:gd name="T61" fmla="*/ 0 h 176"/>
                <a:gd name="T62" fmla="*/ 8 w 191"/>
                <a:gd name="T63" fmla="*/ 17 h 176"/>
                <a:gd name="T64" fmla="*/ 0 w 191"/>
                <a:gd name="T65" fmla="*/ 38 h 176"/>
                <a:gd name="T66" fmla="*/ 0 w 191"/>
                <a:gd name="T67" fmla="*/ 41 h 176"/>
                <a:gd name="T68" fmla="*/ 10 w 191"/>
                <a:gd name="T69" fmla="*/ 47 h 176"/>
                <a:gd name="T70" fmla="*/ 15 w 191"/>
                <a:gd name="T71" fmla="*/ 60 h 176"/>
                <a:gd name="T72" fmla="*/ 17 w 191"/>
                <a:gd name="T73" fmla="*/ 72 h 176"/>
                <a:gd name="T74" fmla="*/ 44 w 191"/>
                <a:gd name="T75" fmla="*/ 77 h 176"/>
                <a:gd name="T76" fmla="*/ 48 w 191"/>
                <a:gd name="T77" fmla="*/ 79 h 176"/>
                <a:gd name="T78" fmla="*/ 49 w 191"/>
                <a:gd name="T79" fmla="*/ 79 h 176"/>
                <a:gd name="T80" fmla="*/ 63 w 191"/>
                <a:gd name="T81" fmla="*/ 89 h 176"/>
                <a:gd name="T82" fmla="*/ 83 w 191"/>
                <a:gd name="T83" fmla="*/ 94 h 176"/>
                <a:gd name="T84" fmla="*/ 80 w 191"/>
                <a:gd name="T85" fmla="*/ 104 h 176"/>
                <a:gd name="T86" fmla="*/ 80 w 191"/>
                <a:gd name="T87" fmla="*/ 113 h 176"/>
                <a:gd name="T88" fmla="*/ 85 w 191"/>
                <a:gd name="T89" fmla="*/ 128 h 176"/>
                <a:gd name="T90" fmla="*/ 85 w 191"/>
                <a:gd name="T91" fmla="*/ 138 h 176"/>
                <a:gd name="T92" fmla="*/ 97 w 191"/>
                <a:gd name="T93" fmla="*/ 166 h 176"/>
                <a:gd name="T94" fmla="*/ 133 w 191"/>
                <a:gd name="T95" fmla="*/ 163 h 176"/>
                <a:gd name="T96" fmla="*/ 136 w 191"/>
                <a:gd name="T97" fmla="*/ 149 h 176"/>
                <a:gd name="T98" fmla="*/ 131 w 191"/>
                <a:gd name="T99" fmla="*/ 125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91" h="176">
                  <a:moveTo>
                    <a:pt x="131" y="125"/>
                  </a:moveTo>
                  <a:lnTo>
                    <a:pt x="135" y="125"/>
                  </a:lnTo>
                  <a:lnTo>
                    <a:pt x="142" y="125"/>
                  </a:lnTo>
                  <a:lnTo>
                    <a:pt x="152" y="130"/>
                  </a:lnTo>
                  <a:lnTo>
                    <a:pt x="155" y="128"/>
                  </a:lnTo>
                  <a:lnTo>
                    <a:pt x="157" y="125"/>
                  </a:lnTo>
                  <a:lnTo>
                    <a:pt x="174" y="113"/>
                  </a:lnTo>
                  <a:lnTo>
                    <a:pt x="180" y="106"/>
                  </a:lnTo>
                  <a:lnTo>
                    <a:pt x="180" y="106"/>
                  </a:lnTo>
                  <a:lnTo>
                    <a:pt x="174" y="96"/>
                  </a:lnTo>
                  <a:lnTo>
                    <a:pt x="174" y="96"/>
                  </a:lnTo>
                  <a:lnTo>
                    <a:pt x="174" y="89"/>
                  </a:lnTo>
                  <a:lnTo>
                    <a:pt x="176" y="87"/>
                  </a:lnTo>
                  <a:lnTo>
                    <a:pt x="176" y="83"/>
                  </a:lnTo>
                  <a:lnTo>
                    <a:pt x="176" y="83"/>
                  </a:lnTo>
                  <a:lnTo>
                    <a:pt x="180" y="81"/>
                  </a:lnTo>
                  <a:lnTo>
                    <a:pt x="180" y="79"/>
                  </a:lnTo>
                  <a:lnTo>
                    <a:pt x="186" y="76"/>
                  </a:lnTo>
                  <a:lnTo>
                    <a:pt x="186" y="76"/>
                  </a:lnTo>
                  <a:lnTo>
                    <a:pt x="186" y="74"/>
                  </a:lnTo>
                  <a:lnTo>
                    <a:pt x="186" y="72"/>
                  </a:lnTo>
                  <a:lnTo>
                    <a:pt x="184" y="68"/>
                  </a:lnTo>
                  <a:lnTo>
                    <a:pt x="184" y="66"/>
                  </a:lnTo>
                  <a:lnTo>
                    <a:pt x="184" y="66"/>
                  </a:lnTo>
                  <a:lnTo>
                    <a:pt x="184" y="62"/>
                  </a:lnTo>
                  <a:lnTo>
                    <a:pt x="186" y="62"/>
                  </a:lnTo>
                  <a:lnTo>
                    <a:pt x="189" y="58"/>
                  </a:lnTo>
                  <a:lnTo>
                    <a:pt x="189" y="58"/>
                  </a:lnTo>
                  <a:lnTo>
                    <a:pt x="191" y="55"/>
                  </a:lnTo>
                  <a:lnTo>
                    <a:pt x="191" y="53"/>
                  </a:lnTo>
                  <a:lnTo>
                    <a:pt x="191" y="53"/>
                  </a:lnTo>
                  <a:lnTo>
                    <a:pt x="191" y="51"/>
                  </a:lnTo>
                  <a:lnTo>
                    <a:pt x="191" y="51"/>
                  </a:lnTo>
                  <a:lnTo>
                    <a:pt x="186" y="51"/>
                  </a:lnTo>
                  <a:lnTo>
                    <a:pt x="178" y="49"/>
                  </a:lnTo>
                  <a:lnTo>
                    <a:pt x="178" y="49"/>
                  </a:lnTo>
                  <a:lnTo>
                    <a:pt x="180" y="43"/>
                  </a:lnTo>
                  <a:lnTo>
                    <a:pt x="180" y="41"/>
                  </a:lnTo>
                  <a:lnTo>
                    <a:pt x="180" y="40"/>
                  </a:lnTo>
                  <a:lnTo>
                    <a:pt x="180" y="40"/>
                  </a:lnTo>
                  <a:lnTo>
                    <a:pt x="180" y="38"/>
                  </a:lnTo>
                  <a:lnTo>
                    <a:pt x="180" y="34"/>
                  </a:lnTo>
                  <a:lnTo>
                    <a:pt x="174" y="34"/>
                  </a:lnTo>
                  <a:lnTo>
                    <a:pt x="170" y="32"/>
                  </a:lnTo>
                  <a:lnTo>
                    <a:pt x="167" y="30"/>
                  </a:lnTo>
                  <a:lnTo>
                    <a:pt x="167" y="30"/>
                  </a:lnTo>
                  <a:lnTo>
                    <a:pt x="159" y="26"/>
                  </a:lnTo>
                  <a:lnTo>
                    <a:pt x="155" y="24"/>
                  </a:lnTo>
                  <a:lnTo>
                    <a:pt x="153" y="23"/>
                  </a:lnTo>
                  <a:lnTo>
                    <a:pt x="153" y="23"/>
                  </a:lnTo>
                  <a:lnTo>
                    <a:pt x="153" y="23"/>
                  </a:lnTo>
                  <a:lnTo>
                    <a:pt x="155" y="21"/>
                  </a:lnTo>
                  <a:lnTo>
                    <a:pt x="157" y="21"/>
                  </a:lnTo>
                  <a:lnTo>
                    <a:pt x="157" y="21"/>
                  </a:lnTo>
                  <a:lnTo>
                    <a:pt x="157" y="17"/>
                  </a:lnTo>
                  <a:lnTo>
                    <a:pt x="157" y="17"/>
                  </a:lnTo>
                  <a:lnTo>
                    <a:pt x="157" y="15"/>
                  </a:lnTo>
                  <a:lnTo>
                    <a:pt x="153" y="15"/>
                  </a:lnTo>
                  <a:lnTo>
                    <a:pt x="150" y="15"/>
                  </a:lnTo>
                  <a:lnTo>
                    <a:pt x="146" y="17"/>
                  </a:lnTo>
                  <a:lnTo>
                    <a:pt x="146" y="17"/>
                  </a:lnTo>
                  <a:lnTo>
                    <a:pt x="138" y="17"/>
                  </a:lnTo>
                  <a:lnTo>
                    <a:pt x="135" y="17"/>
                  </a:lnTo>
                  <a:lnTo>
                    <a:pt x="133" y="19"/>
                  </a:lnTo>
                  <a:lnTo>
                    <a:pt x="131" y="21"/>
                  </a:lnTo>
                  <a:lnTo>
                    <a:pt x="131" y="21"/>
                  </a:lnTo>
                  <a:lnTo>
                    <a:pt x="129" y="23"/>
                  </a:lnTo>
                  <a:lnTo>
                    <a:pt x="125" y="23"/>
                  </a:lnTo>
                  <a:lnTo>
                    <a:pt x="116" y="23"/>
                  </a:lnTo>
                  <a:lnTo>
                    <a:pt x="116" y="23"/>
                  </a:lnTo>
                  <a:lnTo>
                    <a:pt x="112" y="23"/>
                  </a:lnTo>
                  <a:lnTo>
                    <a:pt x="108" y="21"/>
                  </a:lnTo>
                  <a:lnTo>
                    <a:pt x="108" y="21"/>
                  </a:lnTo>
                  <a:lnTo>
                    <a:pt x="108" y="21"/>
                  </a:lnTo>
                  <a:lnTo>
                    <a:pt x="104" y="17"/>
                  </a:lnTo>
                  <a:lnTo>
                    <a:pt x="104" y="17"/>
                  </a:lnTo>
                  <a:lnTo>
                    <a:pt x="102" y="17"/>
                  </a:lnTo>
                  <a:lnTo>
                    <a:pt x="102" y="17"/>
                  </a:lnTo>
                  <a:lnTo>
                    <a:pt x="99" y="15"/>
                  </a:lnTo>
                  <a:lnTo>
                    <a:pt x="97" y="17"/>
                  </a:lnTo>
                  <a:lnTo>
                    <a:pt x="89" y="17"/>
                  </a:lnTo>
                  <a:lnTo>
                    <a:pt x="85" y="19"/>
                  </a:lnTo>
                  <a:lnTo>
                    <a:pt x="80" y="21"/>
                  </a:lnTo>
                  <a:lnTo>
                    <a:pt x="78" y="21"/>
                  </a:lnTo>
                  <a:lnTo>
                    <a:pt x="74" y="17"/>
                  </a:lnTo>
                  <a:lnTo>
                    <a:pt x="74" y="17"/>
                  </a:lnTo>
                  <a:lnTo>
                    <a:pt x="72" y="15"/>
                  </a:lnTo>
                  <a:lnTo>
                    <a:pt x="70" y="11"/>
                  </a:lnTo>
                  <a:lnTo>
                    <a:pt x="68" y="7"/>
                  </a:lnTo>
                  <a:lnTo>
                    <a:pt x="66" y="6"/>
                  </a:lnTo>
                  <a:lnTo>
                    <a:pt x="66" y="6"/>
                  </a:lnTo>
                  <a:lnTo>
                    <a:pt x="63" y="4"/>
                  </a:lnTo>
                  <a:lnTo>
                    <a:pt x="59" y="4"/>
                  </a:lnTo>
                  <a:lnTo>
                    <a:pt x="51" y="6"/>
                  </a:lnTo>
                  <a:lnTo>
                    <a:pt x="51" y="6"/>
                  </a:lnTo>
                  <a:lnTo>
                    <a:pt x="42" y="7"/>
                  </a:lnTo>
                  <a:lnTo>
                    <a:pt x="32" y="9"/>
                  </a:lnTo>
                  <a:lnTo>
                    <a:pt x="32" y="9"/>
                  </a:lnTo>
                  <a:lnTo>
                    <a:pt x="29" y="13"/>
                  </a:lnTo>
                  <a:lnTo>
                    <a:pt x="27" y="15"/>
                  </a:lnTo>
                  <a:lnTo>
                    <a:pt x="27" y="19"/>
                  </a:lnTo>
                  <a:lnTo>
                    <a:pt x="27" y="23"/>
                  </a:lnTo>
                  <a:lnTo>
                    <a:pt x="27" y="23"/>
                  </a:lnTo>
                  <a:lnTo>
                    <a:pt x="31" y="26"/>
                  </a:lnTo>
                  <a:lnTo>
                    <a:pt x="32" y="32"/>
                  </a:lnTo>
                  <a:lnTo>
                    <a:pt x="32" y="38"/>
                  </a:lnTo>
                  <a:lnTo>
                    <a:pt x="32" y="40"/>
                  </a:lnTo>
                  <a:lnTo>
                    <a:pt x="31" y="41"/>
                  </a:lnTo>
                  <a:lnTo>
                    <a:pt x="31" y="41"/>
                  </a:lnTo>
                  <a:lnTo>
                    <a:pt x="27" y="41"/>
                  </a:lnTo>
                  <a:lnTo>
                    <a:pt x="25" y="41"/>
                  </a:lnTo>
                  <a:lnTo>
                    <a:pt x="23" y="38"/>
                  </a:lnTo>
                  <a:lnTo>
                    <a:pt x="21" y="36"/>
                  </a:lnTo>
                  <a:lnTo>
                    <a:pt x="19" y="28"/>
                  </a:lnTo>
                  <a:lnTo>
                    <a:pt x="19" y="26"/>
                  </a:lnTo>
                  <a:lnTo>
                    <a:pt x="19" y="23"/>
                  </a:lnTo>
                  <a:lnTo>
                    <a:pt x="19" y="23"/>
                  </a:lnTo>
                  <a:lnTo>
                    <a:pt x="23" y="17"/>
                  </a:lnTo>
                  <a:lnTo>
                    <a:pt x="23" y="15"/>
                  </a:lnTo>
                  <a:lnTo>
                    <a:pt x="23" y="13"/>
                  </a:lnTo>
                  <a:lnTo>
                    <a:pt x="23" y="13"/>
                  </a:lnTo>
                  <a:lnTo>
                    <a:pt x="23" y="6"/>
                  </a:lnTo>
                  <a:lnTo>
                    <a:pt x="23" y="2"/>
                  </a:lnTo>
                  <a:lnTo>
                    <a:pt x="23" y="0"/>
                  </a:lnTo>
                  <a:lnTo>
                    <a:pt x="12" y="9"/>
                  </a:lnTo>
                  <a:lnTo>
                    <a:pt x="12" y="9"/>
                  </a:lnTo>
                  <a:lnTo>
                    <a:pt x="8" y="13"/>
                  </a:lnTo>
                  <a:lnTo>
                    <a:pt x="8" y="17"/>
                  </a:lnTo>
                  <a:lnTo>
                    <a:pt x="6" y="24"/>
                  </a:lnTo>
                  <a:lnTo>
                    <a:pt x="6" y="24"/>
                  </a:lnTo>
                  <a:lnTo>
                    <a:pt x="4" y="30"/>
                  </a:lnTo>
                  <a:lnTo>
                    <a:pt x="0" y="38"/>
                  </a:lnTo>
                  <a:lnTo>
                    <a:pt x="0" y="38"/>
                  </a:lnTo>
                  <a:lnTo>
                    <a:pt x="0" y="38"/>
                  </a:lnTo>
                  <a:lnTo>
                    <a:pt x="0" y="38"/>
                  </a:lnTo>
                  <a:lnTo>
                    <a:pt x="0" y="41"/>
                  </a:lnTo>
                  <a:lnTo>
                    <a:pt x="0" y="41"/>
                  </a:lnTo>
                  <a:lnTo>
                    <a:pt x="4" y="41"/>
                  </a:lnTo>
                  <a:lnTo>
                    <a:pt x="8" y="43"/>
                  </a:lnTo>
                  <a:lnTo>
                    <a:pt x="10" y="47"/>
                  </a:lnTo>
                  <a:lnTo>
                    <a:pt x="12" y="51"/>
                  </a:lnTo>
                  <a:lnTo>
                    <a:pt x="12" y="51"/>
                  </a:lnTo>
                  <a:lnTo>
                    <a:pt x="14" y="55"/>
                  </a:lnTo>
                  <a:lnTo>
                    <a:pt x="15" y="60"/>
                  </a:lnTo>
                  <a:lnTo>
                    <a:pt x="15" y="66"/>
                  </a:lnTo>
                  <a:lnTo>
                    <a:pt x="15" y="70"/>
                  </a:lnTo>
                  <a:lnTo>
                    <a:pt x="15" y="70"/>
                  </a:lnTo>
                  <a:lnTo>
                    <a:pt x="17" y="72"/>
                  </a:lnTo>
                  <a:lnTo>
                    <a:pt x="23" y="74"/>
                  </a:lnTo>
                  <a:lnTo>
                    <a:pt x="31" y="76"/>
                  </a:lnTo>
                  <a:lnTo>
                    <a:pt x="40" y="76"/>
                  </a:lnTo>
                  <a:lnTo>
                    <a:pt x="44" y="77"/>
                  </a:lnTo>
                  <a:lnTo>
                    <a:pt x="46" y="79"/>
                  </a:lnTo>
                  <a:lnTo>
                    <a:pt x="46" y="79"/>
                  </a:lnTo>
                  <a:lnTo>
                    <a:pt x="48" y="79"/>
                  </a:lnTo>
                  <a:lnTo>
                    <a:pt x="48" y="79"/>
                  </a:lnTo>
                  <a:lnTo>
                    <a:pt x="49" y="81"/>
                  </a:lnTo>
                  <a:lnTo>
                    <a:pt x="49" y="81"/>
                  </a:lnTo>
                  <a:lnTo>
                    <a:pt x="49" y="79"/>
                  </a:lnTo>
                  <a:lnTo>
                    <a:pt x="49" y="79"/>
                  </a:lnTo>
                  <a:lnTo>
                    <a:pt x="53" y="85"/>
                  </a:lnTo>
                  <a:lnTo>
                    <a:pt x="55" y="87"/>
                  </a:lnTo>
                  <a:lnTo>
                    <a:pt x="57" y="89"/>
                  </a:lnTo>
                  <a:lnTo>
                    <a:pt x="63" y="89"/>
                  </a:lnTo>
                  <a:lnTo>
                    <a:pt x="63" y="89"/>
                  </a:lnTo>
                  <a:lnTo>
                    <a:pt x="83" y="89"/>
                  </a:lnTo>
                  <a:lnTo>
                    <a:pt x="83" y="89"/>
                  </a:lnTo>
                  <a:lnTo>
                    <a:pt x="83" y="94"/>
                  </a:lnTo>
                  <a:lnTo>
                    <a:pt x="82" y="96"/>
                  </a:lnTo>
                  <a:lnTo>
                    <a:pt x="82" y="100"/>
                  </a:lnTo>
                  <a:lnTo>
                    <a:pt x="82" y="100"/>
                  </a:lnTo>
                  <a:lnTo>
                    <a:pt x="80" y="104"/>
                  </a:lnTo>
                  <a:lnTo>
                    <a:pt x="78" y="108"/>
                  </a:lnTo>
                  <a:lnTo>
                    <a:pt x="78" y="108"/>
                  </a:lnTo>
                  <a:lnTo>
                    <a:pt x="80" y="110"/>
                  </a:lnTo>
                  <a:lnTo>
                    <a:pt x="80" y="113"/>
                  </a:lnTo>
                  <a:lnTo>
                    <a:pt x="82" y="119"/>
                  </a:lnTo>
                  <a:lnTo>
                    <a:pt x="82" y="119"/>
                  </a:lnTo>
                  <a:lnTo>
                    <a:pt x="82" y="125"/>
                  </a:lnTo>
                  <a:lnTo>
                    <a:pt x="85" y="128"/>
                  </a:lnTo>
                  <a:lnTo>
                    <a:pt x="85" y="128"/>
                  </a:lnTo>
                  <a:lnTo>
                    <a:pt x="87" y="132"/>
                  </a:lnTo>
                  <a:lnTo>
                    <a:pt x="87" y="134"/>
                  </a:lnTo>
                  <a:lnTo>
                    <a:pt x="85" y="138"/>
                  </a:lnTo>
                  <a:lnTo>
                    <a:pt x="85" y="138"/>
                  </a:lnTo>
                  <a:lnTo>
                    <a:pt x="85" y="138"/>
                  </a:lnTo>
                  <a:lnTo>
                    <a:pt x="87" y="151"/>
                  </a:lnTo>
                  <a:lnTo>
                    <a:pt x="97" y="166"/>
                  </a:lnTo>
                  <a:lnTo>
                    <a:pt x="99" y="176"/>
                  </a:lnTo>
                  <a:lnTo>
                    <a:pt x="112" y="174"/>
                  </a:lnTo>
                  <a:lnTo>
                    <a:pt x="118" y="176"/>
                  </a:lnTo>
                  <a:lnTo>
                    <a:pt x="133" y="163"/>
                  </a:lnTo>
                  <a:lnTo>
                    <a:pt x="135" y="159"/>
                  </a:lnTo>
                  <a:lnTo>
                    <a:pt x="142" y="155"/>
                  </a:lnTo>
                  <a:lnTo>
                    <a:pt x="142" y="153"/>
                  </a:lnTo>
                  <a:lnTo>
                    <a:pt x="136" y="149"/>
                  </a:lnTo>
                  <a:lnTo>
                    <a:pt x="133" y="136"/>
                  </a:lnTo>
                  <a:lnTo>
                    <a:pt x="131" y="125"/>
                  </a:lnTo>
                  <a:lnTo>
                    <a:pt x="131" y="125"/>
                  </a:lnTo>
                  <a:lnTo>
                    <a:pt x="131" y="125"/>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8" name="Freeform 37">
              <a:extLst>
                <a:ext uri="{FF2B5EF4-FFF2-40B4-BE49-F238E27FC236}">
                  <a16:creationId xmlns:a16="http://schemas.microsoft.com/office/drawing/2014/main" id="{BD788E26-91FC-2044-95B7-65A3156F4161}"/>
                </a:ext>
              </a:extLst>
            </p:cNvPr>
            <p:cNvSpPr>
              <a:spLocks/>
            </p:cNvSpPr>
            <p:nvPr userDrawn="1"/>
          </p:nvSpPr>
          <p:spPr bwMode="auto">
            <a:xfrm>
              <a:off x="7443876" y="3102244"/>
              <a:ext cx="15269" cy="16892"/>
            </a:xfrm>
            <a:custGeom>
              <a:avLst/>
              <a:gdLst>
                <a:gd name="T0" fmla="*/ 8 w 10"/>
                <a:gd name="T1" fmla="*/ 11 h 13"/>
                <a:gd name="T2" fmla="*/ 8 w 10"/>
                <a:gd name="T3" fmla="*/ 11 h 13"/>
                <a:gd name="T4" fmla="*/ 6 w 10"/>
                <a:gd name="T5" fmla="*/ 13 h 13"/>
                <a:gd name="T6" fmla="*/ 6 w 10"/>
                <a:gd name="T7" fmla="*/ 13 h 13"/>
                <a:gd name="T8" fmla="*/ 2 w 10"/>
                <a:gd name="T9" fmla="*/ 13 h 13"/>
                <a:gd name="T10" fmla="*/ 2 w 10"/>
                <a:gd name="T11" fmla="*/ 13 h 13"/>
                <a:gd name="T12" fmla="*/ 2 w 10"/>
                <a:gd name="T13" fmla="*/ 11 h 13"/>
                <a:gd name="T14" fmla="*/ 2 w 10"/>
                <a:gd name="T15" fmla="*/ 11 h 13"/>
                <a:gd name="T16" fmla="*/ 0 w 10"/>
                <a:gd name="T17" fmla="*/ 8 h 13"/>
                <a:gd name="T18" fmla="*/ 0 w 10"/>
                <a:gd name="T19" fmla="*/ 2 h 13"/>
                <a:gd name="T20" fmla="*/ 2 w 10"/>
                <a:gd name="T21" fmla="*/ 0 h 13"/>
                <a:gd name="T22" fmla="*/ 2 w 10"/>
                <a:gd name="T23" fmla="*/ 0 h 13"/>
                <a:gd name="T24" fmla="*/ 2 w 10"/>
                <a:gd name="T25" fmla="*/ 0 h 13"/>
                <a:gd name="T26" fmla="*/ 6 w 10"/>
                <a:gd name="T27" fmla="*/ 0 h 13"/>
                <a:gd name="T28" fmla="*/ 6 w 10"/>
                <a:gd name="T29" fmla="*/ 0 h 13"/>
                <a:gd name="T30" fmla="*/ 8 w 10"/>
                <a:gd name="T31" fmla="*/ 4 h 13"/>
                <a:gd name="T32" fmla="*/ 10 w 10"/>
                <a:gd name="T33" fmla="*/ 8 h 13"/>
                <a:gd name="T34" fmla="*/ 8 w 10"/>
                <a:gd name="T35" fmla="*/ 11 h 13"/>
                <a:gd name="T36" fmla="*/ 8 w 10"/>
                <a:gd name="T37" fmla="*/ 11 h 13"/>
                <a:gd name="T38" fmla="*/ 8 w 10"/>
                <a:gd name="T39" fmla="*/ 11 h 13"/>
                <a:gd name="T40" fmla="*/ 8 w 10"/>
                <a:gd name="T41" fmla="*/ 1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 h="13">
                  <a:moveTo>
                    <a:pt x="8" y="11"/>
                  </a:moveTo>
                  <a:lnTo>
                    <a:pt x="8" y="11"/>
                  </a:lnTo>
                  <a:lnTo>
                    <a:pt x="6" y="13"/>
                  </a:lnTo>
                  <a:lnTo>
                    <a:pt x="6" y="13"/>
                  </a:lnTo>
                  <a:lnTo>
                    <a:pt x="2" y="13"/>
                  </a:lnTo>
                  <a:lnTo>
                    <a:pt x="2" y="13"/>
                  </a:lnTo>
                  <a:lnTo>
                    <a:pt x="2" y="11"/>
                  </a:lnTo>
                  <a:lnTo>
                    <a:pt x="2" y="11"/>
                  </a:lnTo>
                  <a:lnTo>
                    <a:pt x="0" y="8"/>
                  </a:lnTo>
                  <a:lnTo>
                    <a:pt x="0" y="2"/>
                  </a:lnTo>
                  <a:lnTo>
                    <a:pt x="2" y="0"/>
                  </a:lnTo>
                  <a:lnTo>
                    <a:pt x="2" y="0"/>
                  </a:lnTo>
                  <a:lnTo>
                    <a:pt x="2" y="0"/>
                  </a:lnTo>
                  <a:lnTo>
                    <a:pt x="6" y="0"/>
                  </a:lnTo>
                  <a:lnTo>
                    <a:pt x="6" y="0"/>
                  </a:lnTo>
                  <a:lnTo>
                    <a:pt x="8" y="4"/>
                  </a:lnTo>
                  <a:lnTo>
                    <a:pt x="10" y="8"/>
                  </a:lnTo>
                  <a:lnTo>
                    <a:pt x="8" y="11"/>
                  </a:lnTo>
                  <a:lnTo>
                    <a:pt x="8" y="11"/>
                  </a:lnTo>
                  <a:lnTo>
                    <a:pt x="8" y="11"/>
                  </a:lnTo>
                  <a:lnTo>
                    <a:pt x="8" y="11"/>
                  </a:lnTo>
                  <a:close/>
                </a:path>
              </a:pathLst>
            </a:custGeom>
            <a:solidFill>
              <a:schemeClr val="bg1">
                <a:lumMod val="85000"/>
              </a:schemeClr>
            </a:solidFill>
            <a:ln w="635" cap="rnd">
              <a:solidFill>
                <a:schemeClr val="bg1">
                  <a:alpha val="17000"/>
                </a:schemeClr>
              </a:solidFill>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9" name="Freeform 38">
              <a:extLst>
                <a:ext uri="{FF2B5EF4-FFF2-40B4-BE49-F238E27FC236}">
                  <a16:creationId xmlns:a16="http://schemas.microsoft.com/office/drawing/2014/main" id="{016C2508-B69A-1E43-B56D-3187CAE20263}"/>
                </a:ext>
              </a:extLst>
            </p:cNvPr>
            <p:cNvSpPr>
              <a:spLocks/>
            </p:cNvSpPr>
            <p:nvPr userDrawn="1"/>
          </p:nvSpPr>
          <p:spPr bwMode="auto">
            <a:xfrm>
              <a:off x="7443876" y="3102244"/>
              <a:ext cx="15269" cy="16892"/>
            </a:xfrm>
            <a:custGeom>
              <a:avLst/>
              <a:gdLst>
                <a:gd name="T0" fmla="*/ 8 w 10"/>
                <a:gd name="T1" fmla="*/ 11 h 13"/>
                <a:gd name="T2" fmla="*/ 8 w 10"/>
                <a:gd name="T3" fmla="*/ 11 h 13"/>
                <a:gd name="T4" fmla="*/ 6 w 10"/>
                <a:gd name="T5" fmla="*/ 13 h 13"/>
                <a:gd name="T6" fmla="*/ 6 w 10"/>
                <a:gd name="T7" fmla="*/ 13 h 13"/>
                <a:gd name="T8" fmla="*/ 2 w 10"/>
                <a:gd name="T9" fmla="*/ 13 h 13"/>
                <a:gd name="T10" fmla="*/ 2 w 10"/>
                <a:gd name="T11" fmla="*/ 13 h 13"/>
                <a:gd name="T12" fmla="*/ 2 w 10"/>
                <a:gd name="T13" fmla="*/ 11 h 13"/>
                <a:gd name="T14" fmla="*/ 2 w 10"/>
                <a:gd name="T15" fmla="*/ 11 h 13"/>
                <a:gd name="T16" fmla="*/ 0 w 10"/>
                <a:gd name="T17" fmla="*/ 8 h 13"/>
                <a:gd name="T18" fmla="*/ 0 w 10"/>
                <a:gd name="T19" fmla="*/ 2 h 13"/>
                <a:gd name="T20" fmla="*/ 2 w 10"/>
                <a:gd name="T21" fmla="*/ 0 h 13"/>
                <a:gd name="T22" fmla="*/ 2 w 10"/>
                <a:gd name="T23" fmla="*/ 0 h 13"/>
                <a:gd name="T24" fmla="*/ 2 w 10"/>
                <a:gd name="T25" fmla="*/ 0 h 13"/>
                <a:gd name="T26" fmla="*/ 6 w 10"/>
                <a:gd name="T27" fmla="*/ 0 h 13"/>
                <a:gd name="T28" fmla="*/ 6 w 10"/>
                <a:gd name="T29" fmla="*/ 0 h 13"/>
                <a:gd name="T30" fmla="*/ 8 w 10"/>
                <a:gd name="T31" fmla="*/ 4 h 13"/>
                <a:gd name="T32" fmla="*/ 10 w 10"/>
                <a:gd name="T33" fmla="*/ 8 h 13"/>
                <a:gd name="T34" fmla="*/ 8 w 10"/>
                <a:gd name="T35" fmla="*/ 11 h 13"/>
                <a:gd name="T36" fmla="*/ 8 w 10"/>
                <a:gd name="T37" fmla="*/ 11 h 13"/>
                <a:gd name="T38" fmla="*/ 8 w 10"/>
                <a:gd name="T39" fmla="*/ 11 h 13"/>
                <a:gd name="T40" fmla="*/ 8 w 10"/>
                <a:gd name="T41" fmla="*/ 1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 h="13">
                  <a:moveTo>
                    <a:pt x="8" y="11"/>
                  </a:moveTo>
                  <a:lnTo>
                    <a:pt x="8" y="11"/>
                  </a:lnTo>
                  <a:lnTo>
                    <a:pt x="6" y="13"/>
                  </a:lnTo>
                  <a:lnTo>
                    <a:pt x="6" y="13"/>
                  </a:lnTo>
                  <a:lnTo>
                    <a:pt x="2" y="13"/>
                  </a:lnTo>
                  <a:lnTo>
                    <a:pt x="2" y="13"/>
                  </a:lnTo>
                  <a:lnTo>
                    <a:pt x="2" y="11"/>
                  </a:lnTo>
                  <a:lnTo>
                    <a:pt x="2" y="11"/>
                  </a:lnTo>
                  <a:lnTo>
                    <a:pt x="0" y="8"/>
                  </a:lnTo>
                  <a:lnTo>
                    <a:pt x="0" y="2"/>
                  </a:lnTo>
                  <a:lnTo>
                    <a:pt x="2" y="0"/>
                  </a:lnTo>
                  <a:lnTo>
                    <a:pt x="2" y="0"/>
                  </a:lnTo>
                  <a:lnTo>
                    <a:pt x="2" y="0"/>
                  </a:lnTo>
                  <a:lnTo>
                    <a:pt x="6" y="0"/>
                  </a:lnTo>
                  <a:lnTo>
                    <a:pt x="6" y="0"/>
                  </a:lnTo>
                  <a:lnTo>
                    <a:pt x="8" y="4"/>
                  </a:lnTo>
                  <a:lnTo>
                    <a:pt x="10" y="8"/>
                  </a:lnTo>
                  <a:lnTo>
                    <a:pt x="8" y="11"/>
                  </a:lnTo>
                  <a:lnTo>
                    <a:pt x="8" y="11"/>
                  </a:lnTo>
                  <a:lnTo>
                    <a:pt x="8" y="11"/>
                  </a:lnTo>
                  <a:lnTo>
                    <a:pt x="8" y="11"/>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0" name="Freeform 39">
              <a:extLst>
                <a:ext uri="{FF2B5EF4-FFF2-40B4-BE49-F238E27FC236}">
                  <a16:creationId xmlns:a16="http://schemas.microsoft.com/office/drawing/2014/main" id="{E3260C52-5DB5-5648-93A3-B9B94943AEC9}"/>
                </a:ext>
              </a:extLst>
            </p:cNvPr>
            <p:cNvSpPr>
              <a:spLocks/>
            </p:cNvSpPr>
            <p:nvPr userDrawn="1"/>
          </p:nvSpPr>
          <p:spPr bwMode="auto">
            <a:xfrm>
              <a:off x="7446929" y="3154218"/>
              <a:ext cx="102300" cy="152024"/>
            </a:xfrm>
            <a:custGeom>
              <a:avLst/>
              <a:gdLst>
                <a:gd name="T0" fmla="*/ 57 w 67"/>
                <a:gd name="T1" fmla="*/ 110 h 117"/>
                <a:gd name="T2" fmla="*/ 46 w 67"/>
                <a:gd name="T3" fmla="*/ 111 h 117"/>
                <a:gd name="T4" fmla="*/ 38 w 67"/>
                <a:gd name="T5" fmla="*/ 117 h 117"/>
                <a:gd name="T6" fmla="*/ 29 w 67"/>
                <a:gd name="T7" fmla="*/ 110 h 117"/>
                <a:gd name="T8" fmla="*/ 19 w 67"/>
                <a:gd name="T9" fmla="*/ 87 h 117"/>
                <a:gd name="T10" fmla="*/ 23 w 67"/>
                <a:gd name="T11" fmla="*/ 70 h 117"/>
                <a:gd name="T12" fmla="*/ 19 w 67"/>
                <a:gd name="T13" fmla="*/ 64 h 117"/>
                <a:gd name="T14" fmla="*/ 19 w 67"/>
                <a:gd name="T15" fmla="*/ 55 h 117"/>
                <a:gd name="T16" fmla="*/ 8 w 67"/>
                <a:gd name="T17" fmla="*/ 53 h 117"/>
                <a:gd name="T18" fmla="*/ 6 w 67"/>
                <a:gd name="T19" fmla="*/ 49 h 117"/>
                <a:gd name="T20" fmla="*/ 0 w 67"/>
                <a:gd name="T21" fmla="*/ 43 h 117"/>
                <a:gd name="T22" fmla="*/ 0 w 67"/>
                <a:gd name="T23" fmla="*/ 43 h 117"/>
                <a:gd name="T24" fmla="*/ 2 w 67"/>
                <a:gd name="T25" fmla="*/ 36 h 117"/>
                <a:gd name="T26" fmla="*/ 4 w 67"/>
                <a:gd name="T27" fmla="*/ 34 h 117"/>
                <a:gd name="T28" fmla="*/ 4 w 67"/>
                <a:gd name="T29" fmla="*/ 30 h 117"/>
                <a:gd name="T30" fmla="*/ 4 w 67"/>
                <a:gd name="T31" fmla="*/ 30 h 117"/>
                <a:gd name="T32" fmla="*/ 6 w 67"/>
                <a:gd name="T33" fmla="*/ 28 h 117"/>
                <a:gd name="T34" fmla="*/ 8 w 67"/>
                <a:gd name="T35" fmla="*/ 26 h 117"/>
                <a:gd name="T36" fmla="*/ 14 w 67"/>
                <a:gd name="T37" fmla="*/ 24 h 117"/>
                <a:gd name="T38" fmla="*/ 14 w 67"/>
                <a:gd name="T39" fmla="*/ 24 h 117"/>
                <a:gd name="T40" fmla="*/ 14 w 67"/>
                <a:gd name="T41" fmla="*/ 21 h 117"/>
                <a:gd name="T42" fmla="*/ 12 w 67"/>
                <a:gd name="T43" fmla="*/ 19 h 117"/>
                <a:gd name="T44" fmla="*/ 12 w 67"/>
                <a:gd name="T45" fmla="*/ 17 h 117"/>
                <a:gd name="T46" fmla="*/ 10 w 67"/>
                <a:gd name="T47" fmla="*/ 13 h 117"/>
                <a:gd name="T48" fmla="*/ 10 w 67"/>
                <a:gd name="T49" fmla="*/ 13 h 117"/>
                <a:gd name="T50" fmla="*/ 12 w 67"/>
                <a:gd name="T51" fmla="*/ 11 h 117"/>
                <a:gd name="T52" fmla="*/ 14 w 67"/>
                <a:gd name="T53" fmla="*/ 9 h 117"/>
                <a:gd name="T54" fmla="*/ 17 w 67"/>
                <a:gd name="T55" fmla="*/ 5 h 117"/>
                <a:gd name="T56" fmla="*/ 17 w 67"/>
                <a:gd name="T57" fmla="*/ 5 h 117"/>
                <a:gd name="T58" fmla="*/ 19 w 67"/>
                <a:gd name="T59" fmla="*/ 2 h 117"/>
                <a:gd name="T60" fmla="*/ 19 w 67"/>
                <a:gd name="T61" fmla="*/ 0 h 117"/>
                <a:gd name="T62" fmla="*/ 19 w 67"/>
                <a:gd name="T63" fmla="*/ 0 h 117"/>
                <a:gd name="T64" fmla="*/ 23 w 67"/>
                <a:gd name="T65" fmla="*/ 2 h 117"/>
                <a:gd name="T66" fmla="*/ 27 w 67"/>
                <a:gd name="T67" fmla="*/ 4 h 117"/>
                <a:gd name="T68" fmla="*/ 33 w 67"/>
                <a:gd name="T69" fmla="*/ 7 h 117"/>
                <a:gd name="T70" fmla="*/ 33 w 67"/>
                <a:gd name="T71" fmla="*/ 7 h 117"/>
                <a:gd name="T72" fmla="*/ 34 w 67"/>
                <a:gd name="T73" fmla="*/ 9 h 117"/>
                <a:gd name="T74" fmla="*/ 34 w 67"/>
                <a:gd name="T75" fmla="*/ 9 h 117"/>
                <a:gd name="T76" fmla="*/ 38 w 67"/>
                <a:gd name="T77" fmla="*/ 13 h 117"/>
                <a:gd name="T78" fmla="*/ 40 w 67"/>
                <a:gd name="T79" fmla="*/ 17 h 117"/>
                <a:gd name="T80" fmla="*/ 40 w 67"/>
                <a:gd name="T81" fmla="*/ 17 h 117"/>
                <a:gd name="T82" fmla="*/ 42 w 67"/>
                <a:gd name="T83" fmla="*/ 23 h 117"/>
                <a:gd name="T84" fmla="*/ 42 w 67"/>
                <a:gd name="T85" fmla="*/ 26 h 117"/>
                <a:gd name="T86" fmla="*/ 44 w 67"/>
                <a:gd name="T87" fmla="*/ 28 h 117"/>
                <a:gd name="T88" fmla="*/ 44 w 67"/>
                <a:gd name="T89" fmla="*/ 28 h 117"/>
                <a:gd name="T90" fmla="*/ 48 w 67"/>
                <a:gd name="T91" fmla="*/ 30 h 117"/>
                <a:gd name="T92" fmla="*/ 51 w 67"/>
                <a:gd name="T93" fmla="*/ 32 h 117"/>
                <a:gd name="T94" fmla="*/ 51 w 67"/>
                <a:gd name="T95" fmla="*/ 32 h 117"/>
                <a:gd name="T96" fmla="*/ 59 w 67"/>
                <a:gd name="T97" fmla="*/ 38 h 117"/>
                <a:gd name="T98" fmla="*/ 61 w 67"/>
                <a:gd name="T99" fmla="*/ 49 h 117"/>
                <a:gd name="T100" fmla="*/ 48 w 67"/>
                <a:gd name="T101" fmla="*/ 66 h 117"/>
                <a:gd name="T102" fmla="*/ 51 w 67"/>
                <a:gd name="T103" fmla="*/ 77 h 117"/>
                <a:gd name="T104" fmla="*/ 59 w 67"/>
                <a:gd name="T105" fmla="*/ 79 h 117"/>
                <a:gd name="T106" fmla="*/ 61 w 67"/>
                <a:gd name="T107" fmla="*/ 89 h 117"/>
                <a:gd name="T108" fmla="*/ 67 w 67"/>
                <a:gd name="T109" fmla="*/ 104 h 117"/>
                <a:gd name="T110" fmla="*/ 57 w 67"/>
                <a:gd name="T111" fmla="*/ 110 h 117"/>
                <a:gd name="T112" fmla="*/ 57 w 67"/>
                <a:gd name="T113" fmla="*/ 110 h 117"/>
                <a:gd name="T114" fmla="*/ 57 w 67"/>
                <a:gd name="T115" fmla="*/ 11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7" h="117">
                  <a:moveTo>
                    <a:pt x="57" y="110"/>
                  </a:moveTo>
                  <a:lnTo>
                    <a:pt x="46" y="111"/>
                  </a:lnTo>
                  <a:lnTo>
                    <a:pt x="38" y="117"/>
                  </a:lnTo>
                  <a:lnTo>
                    <a:pt x="29" y="110"/>
                  </a:lnTo>
                  <a:lnTo>
                    <a:pt x="19" y="87"/>
                  </a:lnTo>
                  <a:lnTo>
                    <a:pt x="23" y="70"/>
                  </a:lnTo>
                  <a:lnTo>
                    <a:pt x="19" y="64"/>
                  </a:lnTo>
                  <a:lnTo>
                    <a:pt x="19" y="55"/>
                  </a:lnTo>
                  <a:lnTo>
                    <a:pt x="8" y="53"/>
                  </a:lnTo>
                  <a:lnTo>
                    <a:pt x="6" y="49"/>
                  </a:lnTo>
                  <a:lnTo>
                    <a:pt x="0" y="43"/>
                  </a:lnTo>
                  <a:lnTo>
                    <a:pt x="0" y="43"/>
                  </a:lnTo>
                  <a:lnTo>
                    <a:pt x="2" y="36"/>
                  </a:lnTo>
                  <a:lnTo>
                    <a:pt x="4" y="34"/>
                  </a:lnTo>
                  <a:lnTo>
                    <a:pt x="4" y="30"/>
                  </a:lnTo>
                  <a:lnTo>
                    <a:pt x="4" y="30"/>
                  </a:lnTo>
                  <a:lnTo>
                    <a:pt x="6" y="28"/>
                  </a:lnTo>
                  <a:lnTo>
                    <a:pt x="8" y="26"/>
                  </a:lnTo>
                  <a:lnTo>
                    <a:pt x="14" y="24"/>
                  </a:lnTo>
                  <a:lnTo>
                    <a:pt x="14" y="24"/>
                  </a:lnTo>
                  <a:lnTo>
                    <a:pt x="14" y="21"/>
                  </a:lnTo>
                  <a:lnTo>
                    <a:pt x="12" y="19"/>
                  </a:lnTo>
                  <a:lnTo>
                    <a:pt x="12" y="17"/>
                  </a:lnTo>
                  <a:lnTo>
                    <a:pt x="10" y="13"/>
                  </a:lnTo>
                  <a:lnTo>
                    <a:pt x="10" y="13"/>
                  </a:lnTo>
                  <a:lnTo>
                    <a:pt x="12" y="11"/>
                  </a:lnTo>
                  <a:lnTo>
                    <a:pt x="14" y="9"/>
                  </a:lnTo>
                  <a:lnTo>
                    <a:pt x="17" y="5"/>
                  </a:lnTo>
                  <a:lnTo>
                    <a:pt x="17" y="5"/>
                  </a:lnTo>
                  <a:lnTo>
                    <a:pt x="19" y="2"/>
                  </a:lnTo>
                  <a:lnTo>
                    <a:pt x="19" y="0"/>
                  </a:lnTo>
                  <a:lnTo>
                    <a:pt x="19" y="0"/>
                  </a:lnTo>
                  <a:lnTo>
                    <a:pt x="23" y="2"/>
                  </a:lnTo>
                  <a:lnTo>
                    <a:pt x="27" y="4"/>
                  </a:lnTo>
                  <a:lnTo>
                    <a:pt x="33" y="7"/>
                  </a:lnTo>
                  <a:lnTo>
                    <a:pt x="33" y="7"/>
                  </a:lnTo>
                  <a:lnTo>
                    <a:pt x="34" y="9"/>
                  </a:lnTo>
                  <a:lnTo>
                    <a:pt x="34" y="9"/>
                  </a:lnTo>
                  <a:lnTo>
                    <a:pt x="38" y="13"/>
                  </a:lnTo>
                  <a:lnTo>
                    <a:pt x="40" y="17"/>
                  </a:lnTo>
                  <a:lnTo>
                    <a:pt x="40" y="17"/>
                  </a:lnTo>
                  <a:lnTo>
                    <a:pt x="42" y="23"/>
                  </a:lnTo>
                  <a:lnTo>
                    <a:pt x="42" y="26"/>
                  </a:lnTo>
                  <a:lnTo>
                    <a:pt x="44" y="28"/>
                  </a:lnTo>
                  <a:lnTo>
                    <a:pt x="44" y="28"/>
                  </a:lnTo>
                  <a:lnTo>
                    <a:pt x="48" y="30"/>
                  </a:lnTo>
                  <a:lnTo>
                    <a:pt x="51" y="32"/>
                  </a:lnTo>
                  <a:lnTo>
                    <a:pt x="51" y="32"/>
                  </a:lnTo>
                  <a:lnTo>
                    <a:pt x="59" y="38"/>
                  </a:lnTo>
                  <a:lnTo>
                    <a:pt x="61" y="49"/>
                  </a:lnTo>
                  <a:lnTo>
                    <a:pt x="48" y="66"/>
                  </a:lnTo>
                  <a:lnTo>
                    <a:pt x="51" y="77"/>
                  </a:lnTo>
                  <a:lnTo>
                    <a:pt x="59" y="79"/>
                  </a:lnTo>
                  <a:lnTo>
                    <a:pt x="61" y="89"/>
                  </a:lnTo>
                  <a:lnTo>
                    <a:pt x="67" y="104"/>
                  </a:lnTo>
                  <a:lnTo>
                    <a:pt x="57" y="110"/>
                  </a:lnTo>
                  <a:lnTo>
                    <a:pt x="57" y="110"/>
                  </a:lnTo>
                  <a:lnTo>
                    <a:pt x="57" y="110"/>
                  </a:lnTo>
                  <a:close/>
                </a:path>
              </a:pathLst>
            </a:custGeom>
            <a:solidFill>
              <a:schemeClr val="bg1">
                <a:lumMod val="85000"/>
              </a:schemeClr>
            </a:solidFill>
            <a:ln w="635" cap="rnd">
              <a:solidFill>
                <a:schemeClr val="bg1">
                  <a:alpha val="17000"/>
                </a:schemeClr>
              </a:solidFill>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1" name="Freeform 40">
              <a:extLst>
                <a:ext uri="{FF2B5EF4-FFF2-40B4-BE49-F238E27FC236}">
                  <a16:creationId xmlns:a16="http://schemas.microsoft.com/office/drawing/2014/main" id="{2DD6FCD6-A964-024F-95B3-123E5A172B3C}"/>
                </a:ext>
              </a:extLst>
            </p:cNvPr>
            <p:cNvSpPr>
              <a:spLocks/>
            </p:cNvSpPr>
            <p:nvPr userDrawn="1"/>
          </p:nvSpPr>
          <p:spPr bwMode="auto">
            <a:xfrm>
              <a:off x="7446929" y="3154218"/>
              <a:ext cx="102300" cy="152024"/>
            </a:xfrm>
            <a:custGeom>
              <a:avLst/>
              <a:gdLst>
                <a:gd name="T0" fmla="*/ 57 w 67"/>
                <a:gd name="T1" fmla="*/ 110 h 117"/>
                <a:gd name="T2" fmla="*/ 46 w 67"/>
                <a:gd name="T3" fmla="*/ 111 h 117"/>
                <a:gd name="T4" fmla="*/ 38 w 67"/>
                <a:gd name="T5" fmla="*/ 117 h 117"/>
                <a:gd name="T6" fmla="*/ 29 w 67"/>
                <a:gd name="T7" fmla="*/ 110 h 117"/>
                <a:gd name="T8" fmla="*/ 19 w 67"/>
                <a:gd name="T9" fmla="*/ 87 h 117"/>
                <a:gd name="T10" fmla="*/ 23 w 67"/>
                <a:gd name="T11" fmla="*/ 70 h 117"/>
                <a:gd name="T12" fmla="*/ 19 w 67"/>
                <a:gd name="T13" fmla="*/ 64 h 117"/>
                <a:gd name="T14" fmla="*/ 19 w 67"/>
                <a:gd name="T15" fmla="*/ 55 h 117"/>
                <a:gd name="T16" fmla="*/ 8 w 67"/>
                <a:gd name="T17" fmla="*/ 53 h 117"/>
                <a:gd name="T18" fmla="*/ 6 w 67"/>
                <a:gd name="T19" fmla="*/ 49 h 117"/>
                <a:gd name="T20" fmla="*/ 0 w 67"/>
                <a:gd name="T21" fmla="*/ 43 h 117"/>
                <a:gd name="T22" fmla="*/ 0 w 67"/>
                <a:gd name="T23" fmla="*/ 43 h 117"/>
                <a:gd name="T24" fmla="*/ 2 w 67"/>
                <a:gd name="T25" fmla="*/ 36 h 117"/>
                <a:gd name="T26" fmla="*/ 4 w 67"/>
                <a:gd name="T27" fmla="*/ 34 h 117"/>
                <a:gd name="T28" fmla="*/ 4 w 67"/>
                <a:gd name="T29" fmla="*/ 30 h 117"/>
                <a:gd name="T30" fmla="*/ 4 w 67"/>
                <a:gd name="T31" fmla="*/ 30 h 117"/>
                <a:gd name="T32" fmla="*/ 6 w 67"/>
                <a:gd name="T33" fmla="*/ 28 h 117"/>
                <a:gd name="T34" fmla="*/ 8 w 67"/>
                <a:gd name="T35" fmla="*/ 26 h 117"/>
                <a:gd name="T36" fmla="*/ 14 w 67"/>
                <a:gd name="T37" fmla="*/ 24 h 117"/>
                <a:gd name="T38" fmla="*/ 14 w 67"/>
                <a:gd name="T39" fmla="*/ 24 h 117"/>
                <a:gd name="T40" fmla="*/ 14 w 67"/>
                <a:gd name="T41" fmla="*/ 21 h 117"/>
                <a:gd name="T42" fmla="*/ 12 w 67"/>
                <a:gd name="T43" fmla="*/ 19 h 117"/>
                <a:gd name="T44" fmla="*/ 12 w 67"/>
                <a:gd name="T45" fmla="*/ 17 h 117"/>
                <a:gd name="T46" fmla="*/ 10 w 67"/>
                <a:gd name="T47" fmla="*/ 13 h 117"/>
                <a:gd name="T48" fmla="*/ 10 w 67"/>
                <a:gd name="T49" fmla="*/ 13 h 117"/>
                <a:gd name="T50" fmla="*/ 12 w 67"/>
                <a:gd name="T51" fmla="*/ 11 h 117"/>
                <a:gd name="T52" fmla="*/ 14 w 67"/>
                <a:gd name="T53" fmla="*/ 9 h 117"/>
                <a:gd name="T54" fmla="*/ 17 w 67"/>
                <a:gd name="T55" fmla="*/ 5 h 117"/>
                <a:gd name="T56" fmla="*/ 17 w 67"/>
                <a:gd name="T57" fmla="*/ 5 h 117"/>
                <a:gd name="T58" fmla="*/ 19 w 67"/>
                <a:gd name="T59" fmla="*/ 2 h 117"/>
                <a:gd name="T60" fmla="*/ 19 w 67"/>
                <a:gd name="T61" fmla="*/ 0 h 117"/>
                <a:gd name="T62" fmla="*/ 19 w 67"/>
                <a:gd name="T63" fmla="*/ 0 h 117"/>
                <a:gd name="T64" fmla="*/ 23 w 67"/>
                <a:gd name="T65" fmla="*/ 2 h 117"/>
                <a:gd name="T66" fmla="*/ 27 w 67"/>
                <a:gd name="T67" fmla="*/ 4 h 117"/>
                <a:gd name="T68" fmla="*/ 33 w 67"/>
                <a:gd name="T69" fmla="*/ 7 h 117"/>
                <a:gd name="T70" fmla="*/ 33 w 67"/>
                <a:gd name="T71" fmla="*/ 7 h 117"/>
                <a:gd name="T72" fmla="*/ 34 w 67"/>
                <a:gd name="T73" fmla="*/ 9 h 117"/>
                <a:gd name="T74" fmla="*/ 34 w 67"/>
                <a:gd name="T75" fmla="*/ 9 h 117"/>
                <a:gd name="T76" fmla="*/ 38 w 67"/>
                <a:gd name="T77" fmla="*/ 13 h 117"/>
                <a:gd name="T78" fmla="*/ 40 w 67"/>
                <a:gd name="T79" fmla="*/ 17 h 117"/>
                <a:gd name="T80" fmla="*/ 40 w 67"/>
                <a:gd name="T81" fmla="*/ 17 h 117"/>
                <a:gd name="T82" fmla="*/ 42 w 67"/>
                <a:gd name="T83" fmla="*/ 23 h 117"/>
                <a:gd name="T84" fmla="*/ 42 w 67"/>
                <a:gd name="T85" fmla="*/ 26 h 117"/>
                <a:gd name="T86" fmla="*/ 44 w 67"/>
                <a:gd name="T87" fmla="*/ 28 h 117"/>
                <a:gd name="T88" fmla="*/ 44 w 67"/>
                <a:gd name="T89" fmla="*/ 28 h 117"/>
                <a:gd name="T90" fmla="*/ 48 w 67"/>
                <a:gd name="T91" fmla="*/ 30 h 117"/>
                <a:gd name="T92" fmla="*/ 51 w 67"/>
                <a:gd name="T93" fmla="*/ 32 h 117"/>
                <a:gd name="T94" fmla="*/ 51 w 67"/>
                <a:gd name="T95" fmla="*/ 32 h 117"/>
                <a:gd name="T96" fmla="*/ 59 w 67"/>
                <a:gd name="T97" fmla="*/ 38 h 117"/>
                <a:gd name="T98" fmla="*/ 61 w 67"/>
                <a:gd name="T99" fmla="*/ 49 h 117"/>
                <a:gd name="T100" fmla="*/ 48 w 67"/>
                <a:gd name="T101" fmla="*/ 66 h 117"/>
                <a:gd name="T102" fmla="*/ 51 w 67"/>
                <a:gd name="T103" fmla="*/ 77 h 117"/>
                <a:gd name="T104" fmla="*/ 59 w 67"/>
                <a:gd name="T105" fmla="*/ 79 h 117"/>
                <a:gd name="T106" fmla="*/ 61 w 67"/>
                <a:gd name="T107" fmla="*/ 89 h 117"/>
                <a:gd name="T108" fmla="*/ 67 w 67"/>
                <a:gd name="T109" fmla="*/ 104 h 117"/>
                <a:gd name="T110" fmla="*/ 57 w 67"/>
                <a:gd name="T111" fmla="*/ 110 h 117"/>
                <a:gd name="T112" fmla="*/ 57 w 67"/>
                <a:gd name="T113" fmla="*/ 110 h 117"/>
                <a:gd name="T114" fmla="*/ 57 w 67"/>
                <a:gd name="T115" fmla="*/ 11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7" h="117">
                  <a:moveTo>
                    <a:pt x="57" y="110"/>
                  </a:moveTo>
                  <a:lnTo>
                    <a:pt x="46" y="111"/>
                  </a:lnTo>
                  <a:lnTo>
                    <a:pt x="38" y="117"/>
                  </a:lnTo>
                  <a:lnTo>
                    <a:pt x="29" y="110"/>
                  </a:lnTo>
                  <a:lnTo>
                    <a:pt x="19" y="87"/>
                  </a:lnTo>
                  <a:lnTo>
                    <a:pt x="23" y="70"/>
                  </a:lnTo>
                  <a:lnTo>
                    <a:pt x="19" y="64"/>
                  </a:lnTo>
                  <a:lnTo>
                    <a:pt x="19" y="55"/>
                  </a:lnTo>
                  <a:lnTo>
                    <a:pt x="8" y="53"/>
                  </a:lnTo>
                  <a:lnTo>
                    <a:pt x="6" y="49"/>
                  </a:lnTo>
                  <a:lnTo>
                    <a:pt x="0" y="43"/>
                  </a:lnTo>
                  <a:lnTo>
                    <a:pt x="0" y="43"/>
                  </a:lnTo>
                  <a:lnTo>
                    <a:pt x="2" y="36"/>
                  </a:lnTo>
                  <a:lnTo>
                    <a:pt x="4" y="34"/>
                  </a:lnTo>
                  <a:lnTo>
                    <a:pt x="4" y="30"/>
                  </a:lnTo>
                  <a:lnTo>
                    <a:pt x="4" y="30"/>
                  </a:lnTo>
                  <a:lnTo>
                    <a:pt x="6" y="28"/>
                  </a:lnTo>
                  <a:lnTo>
                    <a:pt x="8" y="26"/>
                  </a:lnTo>
                  <a:lnTo>
                    <a:pt x="14" y="24"/>
                  </a:lnTo>
                  <a:lnTo>
                    <a:pt x="14" y="24"/>
                  </a:lnTo>
                  <a:lnTo>
                    <a:pt x="14" y="21"/>
                  </a:lnTo>
                  <a:lnTo>
                    <a:pt x="12" y="19"/>
                  </a:lnTo>
                  <a:lnTo>
                    <a:pt x="12" y="17"/>
                  </a:lnTo>
                  <a:lnTo>
                    <a:pt x="10" y="13"/>
                  </a:lnTo>
                  <a:lnTo>
                    <a:pt x="10" y="13"/>
                  </a:lnTo>
                  <a:lnTo>
                    <a:pt x="12" y="11"/>
                  </a:lnTo>
                  <a:lnTo>
                    <a:pt x="14" y="9"/>
                  </a:lnTo>
                  <a:lnTo>
                    <a:pt x="17" y="5"/>
                  </a:lnTo>
                  <a:lnTo>
                    <a:pt x="17" y="5"/>
                  </a:lnTo>
                  <a:lnTo>
                    <a:pt x="19" y="2"/>
                  </a:lnTo>
                  <a:lnTo>
                    <a:pt x="19" y="0"/>
                  </a:lnTo>
                  <a:lnTo>
                    <a:pt x="19" y="0"/>
                  </a:lnTo>
                  <a:lnTo>
                    <a:pt x="23" y="2"/>
                  </a:lnTo>
                  <a:lnTo>
                    <a:pt x="27" y="4"/>
                  </a:lnTo>
                  <a:lnTo>
                    <a:pt x="33" y="7"/>
                  </a:lnTo>
                  <a:lnTo>
                    <a:pt x="33" y="7"/>
                  </a:lnTo>
                  <a:lnTo>
                    <a:pt x="34" y="9"/>
                  </a:lnTo>
                  <a:lnTo>
                    <a:pt x="34" y="9"/>
                  </a:lnTo>
                  <a:lnTo>
                    <a:pt x="38" y="13"/>
                  </a:lnTo>
                  <a:lnTo>
                    <a:pt x="40" y="17"/>
                  </a:lnTo>
                  <a:lnTo>
                    <a:pt x="40" y="17"/>
                  </a:lnTo>
                  <a:lnTo>
                    <a:pt x="42" y="23"/>
                  </a:lnTo>
                  <a:lnTo>
                    <a:pt x="42" y="26"/>
                  </a:lnTo>
                  <a:lnTo>
                    <a:pt x="44" y="28"/>
                  </a:lnTo>
                  <a:lnTo>
                    <a:pt x="44" y="28"/>
                  </a:lnTo>
                  <a:lnTo>
                    <a:pt x="48" y="30"/>
                  </a:lnTo>
                  <a:lnTo>
                    <a:pt x="51" y="32"/>
                  </a:lnTo>
                  <a:lnTo>
                    <a:pt x="51" y="32"/>
                  </a:lnTo>
                  <a:lnTo>
                    <a:pt x="59" y="38"/>
                  </a:lnTo>
                  <a:lnTo>
                    <a:pt x="61" y="49"/>
                  </a:lnTo>
                  <a:lnTo>
                    <a:pt x="48" y="66"/>
                  </a:lnTo>
                  <a:lnTo>
                    <a:pt x="51" y="77"/>
                  </a:lnTo>
                  <a:lnTo>
                    <a:pt x="59" y="79"/>
                  </a:lnTo>
                  <a:lnTo>
                    <a:pt x="61" y="89"/>
                  </a:lnTo>
                  <a:lnTo>
                    <a:pt x="67" y="104"/>
                  </a:lnTo>
                  <a:lnTo>
                    <a:pt x="57" y="110"/>
                  </a:lnTo>
                  <a:lnTo>
                    <a:pt x="57" y="110"/>
                  </a:lnTo>
                  <a:lnTo>
                    <a:pt x="57" y="110"/>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2" name="Freeform 41">
              <a:extLst>
                <a:ext uri="{FF2B5EF4-FFF2-40B4-BE49-F238E27FC236}">
                  <a16:creationId xmlns:a16="http://schemas.microsoft.com/office/drawing/2014/main" id="{260BA9E1-DEEA-5F47-AC38-8FC2BF4ACC6A}"/>
                </a:ext>
              </a:extLst>
            </p:cNvPr>
            <p:cNvSpPr>
              <a:spLocks/>
            </p:cNvSpPr>
            <p:nvPr userDrawn="1"/>
          </p:nvSpPr>
          <p:spPr bwMode="auto">
            <a:xfrm>
              <a:off x="7520219" y="3206192"/>
              <a:ext cx="91612" cy="85757"/>
            </a:xfrm>
            <a:custGeom>
              <a:avLst/>
              <a:gdLst>
                <a:gd name="T0" fmla="*/ 37 w 60"/>
                <a:gd name="T1" fmla="*/ 1 h 66"/>
                <a:gd name="T2" fmla="*/ 37 w 60"/>
                <a:gd name="T3" fmla="*/ 1 h 66"/>
                <a:gd name="T4" fmla="*/ 47 w 60"/>
                <a:gd name="T5" fmla="*/ 3 h 66"/>
                <a:gd name="T6" fmla="*/ 56 w 60"/>
                <a:gd name="T7" fmla="*/ 5 h 66"/>
                <a:gd name="T8" fmla="*/ 56 w 60"/>
                <a:gd name="T9" fmla="*/ 5 h 66"/>
                <a:gd name="T10" fmla="*/ 60 w 60"/>
                <a:gd name="T11" fmla="*/ 5 h 66"/>
                <a:gd name="T12" fmla="*/ 53 w 60"/>
                <a:gd name="T13" fmla="*/ 17 h 66"/>
                <a:gd name="T14" fmla="*/ 53 w 60"/>
                <a:gd name="T15" fmla="*/ 17 h 66"/>
                <a:gd name="T16" fmla="*/ 54 w 60"/>
                <a:gd name="T17" fmla="*/ 20 h 66"/>
                <a:gd name="T18" fmla="*/ 54 w 60"/>
                <a:gd name="T19" fmla="*/ 20 h 66"/>
                <a:gd name="T20" fmla="*/ 54 w 60"/>
                <a:gd name="T21" fmla="*/ 30 h 66"/>
                <a:gd name="T22" fmla="*/ 56 w 60"/>
                <a:gd name="T23" fmla="*/ 39 h 66"/>
                <a:gd name="T24" fmla="*/ 56 w 60"/>
                <a:gd name="T25" fmla="*/ 51 h 66"/>
                <a:gd name="T26" fmla="*/ 51 w 60"/>
                <a:gd name="T27" fmla="*/ 56 h 66"/>
                <a:gd name="T28" fmla="*/ 30 w 60"/>
                <a:gd name="T29" fmla="*/ 56 h 66"/>
                <a:gd name="T30" fmla="*/ 30 w 60"/>
                <a:gd name="T31" fmla="*/ 66 h 66"/>
                <a:gd name="T32" fmla="*/ 19 w 60"/>
                <a:gd name="T33" fmla="*/ 64 h 66"/>
                <a:gd name="T34" fmla="*/ 13 w 60"/>
                <a:gd name="T35" fmla="*/ 49 h 66"/>
                <a:gd name="T36" fmla="*/ 11 w 60"/>
                <a:gd name="T37" fmla="*/ 39 h 66"/>
                <a:gd name="T38" fmla="*/ 3 w 60"/>
                <a:gd name="T39" fmla="*/ 37 h 66"/>
                <a:gd name="T40" fmla="*/ 0 w 60"/>
                <a:gd name="T41" fmla="*/ 26 h 66"/>
                <a:gd name="T42" fmla="*/ 13 w 60"/>
                <a:gd name="T43" fmla="*/ 9 h 66"/>
                <a:gd name="T44" fmla="*/ 13 w 60"/>
                <a:gd name="T45" fmla="*/ 1 h 66"/>
                <a:gd name="T46" fmla="*/ 13 w 60"/>
                <a:gd name="T47" fmla="*/ 1 h 66"/>
                <a:gd name="T48" fmla="*/ 17 w 60"/>
                <a:gd name="T49" fmla="*/ 1 h 66"/>
                <a:gd name="T50" fmla="*/ 20 w 60"/>
                <a:gd name="T51" fmla="*/ 0 h 66"/>
                <a:gd name="T52" fmla="*/ 22 w 60"/>
                <a:gd name="T53" fmla="*/ 1 h 66"/>
                <a:gd name="T54" fmla="*/ 22 w 60"/>
                <a:gd name="T55" fmla="*/ 1 h 66"/>
                <a:gd name="T56" fmla="*/ 24 w 60"/>
                <a:gd name="T57" fmla="*/ 3 h 66"/>
                <a:gd name="T58" fmla="*/ 26 w 60"/>
                <a:gd name="T59" fmla="*/ 5 h 66"/>
                <a:gd name="T60" fmla="*/ 26 w 60"/>
                <a:gd name="T61" fmla="*/ 5 h 66"/>
                <a:gd name="T62" fmla="*/ 28 w 60"/>
                <a:gd name="T63" fmla="*/ 5 h 66"/>
                <a:gd name="T64" fmla="*/ 30 w 60"/>
                <a:gd name="T65" fmla="*/ 3 h 66"/>
                <a:gd name="T66" fmla="*/ 30 w 60"/>
                <a:gd name="T67" fmla="*/ 3 h 66"/>
                <a:gd name="T68" fmla="*/ 30 w 60"/>
                <a:gd name="T69" fmla="*/ 3 h 66"/>
                <a:gd name="T70" fmla="*/ 34 w 60"/>
                <a:gd name="T71" fmla="*/ 1 h 66"/>
                <a:gd name="T72" fmla="*/ 37 w 60"/>
                <a:gd name="T73" fmla="*/ 1 h 66"/>
                <a:gd name="T74" fmla="*/ 37 w 60"/>
                <a:gd name="T75" fmla="*/ 1 h 66"/>
                <a:gd name="T76" fmla="*/ 37 w 60"/>
                <a:gd name="T77" fmla="*/ 1 h 66"/>
                <a:gd name="T78" fmla="*/ 37 w 60"/>
                <a:gd name="T79" fmla="*/ 1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0" h="66">
                  <a:moveTo>
                    <a:pt x="37" y="1"/>
                  </a:moveTo>
                  <a:lnTo>
                    <a:pt x="37" y="1"/>
                  </a:lnTo>
                  <a:lnTo>
                    <a:pt x="47" y="3"/>
                  </a:lnTo>
                  <a:lnTo>
                    <a:pt x="56" y="5"/>
                  </a:lnTo>
                  <a:lnTo>
                    <a:pt x="56" y="5"/>
                  </a:lnTo>
                  <a:lnTo>
                    <a:pt x="60" y="5"/>
                  </a:lnTo>
                  <a:lnTo>
                    <a:pt x="53" y="17"/>
                  </a:lnTo>
                  <a:lnTo>
                    <a:pt x="53" y="17"/>
                  </a:lnTo>
                  <a:lnTo>
                    <a:pt x="54" y="20"/>
                  </a:lnTo>
                  <a:lnTo>
                    <a:pt x="54" y="20"/>
                  </a:lnTo>
                  <a:lnTo>
                    <a:pt x="54" y="30"/>
                  </a:lnTo>
                  <a:lnTo>
                    <a:pt x="56" y="39"/>
                  </a:lnTo>
                  <a:lnTo>
                    <a:pt x="56" y="51"/>
                  </a:lnTo>
                  <a:lnTo>
                    <a:pt x="51" y="56"/>
                  </a:lnTo>
                  <a:lnTo>
                    <a:pt x="30" y="56"/>
                  </a:lnTo>
                  <a:lnTo>
                    <a:pt x="30" y="66"/>
                  </a:lnTo>
                  <a:lnTo>
                    <a:pt x="19" y="64"/>
                  </a:lnTo>
                  <a:lnTo>
                    <a:pt x="13" y="49"/>
                  </a:lnTo>
                  <a:lnTo>
                    <a:pt x="11" y="39"/>
                  </a:lnTo>
                  <a:lnTo>
                    <a:pt x="3" y="37"/>
                  </a:lnTo>
                  <a:lnTo>
                    <a:pt x="0" y="26"/>
                  </a:lnTo>
                  <a:lnTo>
                    <a:pt x="13" y="9"/>
                  </a:lnTo>
                  <a:lnTo>
                    <a:pt x="13" y="1"/>
                  </a:lnTo>
                  <a:lnTo>
                    <a:pt x="13" y="1"/>
                  </a:lnTo>
                  <a:lnTo>
                    <a:pt x="17" y="1"/>
                  </a:lnTo>
                  <a:lnTo>
                    <a:pt x="20" y="0"/>
                  </a:lnTo>
                  <a:lnTo>
                    <a:pt x="22" y="1"/>
                  </a:lnTo>
                  <a:lnTo>
                    <a:pt x="22" y="1"/>
                  </a:lnTo>
                  <a:lnTo>
                    <a:pt x="24" y="3"/>
                  </a:lnTo>
                  <a:lnTo>
                    <a:pt x="26" y="5"/>
                  </a:lnTo>
                  <a:lnTo>
                    <a:pt x="26" y="5"/>
                  </a:lnTo>
                  <a:lnTo>
                    <a:pt x="28" y="5"/>
                  </a:lnTo>
                  <a:lnTo>
                    <a:pt x="30" y="3"/>
                  </a:lnTo>
                  <a:lnTo>
                    <a:pt x="30" y="3"/>
                  </a:lnTo>
                  <a:lnTo>
                    <a:pt x="30" y="3"/>
                  </a:lnTo>
                  <a:lnTo>
                    <a:pt x="34" y="1"/>
                  </a:lnTo>
                  <a:lnTo>
                    <a:pt x="37" y="1"/>
                  </a:lnTo>
                  <a:lnTo>
                    <a:pt x="37" y="1"/>
                  </a:lnTo>
                  <a:lnTo>
                    <a:pt x="37" y="1"/>
                  </a:lnTo>
                  <a:lnTo>
                    <a:pt x="37" y="1"/>
                  </a:lnTo>
                  <a:close/>
                </a:path>
              </a:pathLst>
            </a:custGeom>
            <a:solidFill>
              <a:schemeClr val="bg1">
                <a:lumMod val="85000"/>
              </a:schemeClr>
            </a:solidFill>
            <a:ln w="635" cap="rnd">
              <a:solidFill>
                <a:schemeClr val="bg1">
                  <a:alpha val="17000"/>
                </a:schemeClr>
              </a:solidFill>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3" name="Freeform 42">
              <a:extLst>
                <a:ext uri="{FF2B5EF4-FFF2-40B4-BE49-F238E27FC236}">
                  <a16:creationId xmlns:a16="http://schemas.microsoft.com/office/drawing/2014/main" id="{AD3CD09D-F81C-6C46-8252-E577C8ABD036}"/>
                </a:ext>
              </a:extLst>
            </p:cNvPr>
            <p:cNvSpPr>
              <a:spLocks/>
            </p:cNvSpPr>
            <p:nvPr userDrawn="1"/>
          </p:nvSpPr>
          <p:spPr bwMode="auto">
            <a:xfrm>
              <a:off x="7520219" y="3206192"/>
              <a:ext cx="91612" cy="85757"/>
            </a:xfrm>
            <a:custGeom>
              <a:avLst/>
              <a:gdLst>
                <a:gd name="T0" fmla="*/ 37 w 60"/>
                <a:gd name="T1" fmla="*/ 1 h 66"/>
                <a:gd name="T2" fmla="*/ 37 w 60"/>
                <a:gd name="T3" fmla="*/ 1 h 66"/>
                <a:gd name="T4" fmla="*/ 47 w 60"/>
                <a:gd name="T5" fmla="*/ 3 h 66"/>
                <a:gd name="T6" fmla="*/ 56 w 60"/>
                <a:gd name="T7" fmla="*/ 5 h 66"/>
                <a:gd name="T8" fmla="*/ 56 w 60"/>
                <a:gd name="T9" fmla="*/ 5 h 66"/>
                <a:gd name="T10" fmla="*/ 60 w 60"/>
                <a:gd name="T11" fmla="*/ 5 h 66"/>
                <a:gd name="T12" fmla="*/ 53 w 60"/>
                <a:gd name="T13" fmla="*/ 17 h 66"/>
                <a:gd name="T14" fmla="*/ 53 w 60"/>
                <a:gd name="T15" fmla="*/ 17 h 66"/>
                <a:gd name="T16" fmla="*/ 54 w 60"/>
                <a:gd name="T17" fmla="*/ 20 h 66"/>
                <a:gd name="T18" fmla="*/ 54 w 60"/>
                <a:gd name="T19" fmla="*/ 20 h 66"/>
                <a:gd name="T20" fmla="*/ 54 w 60"/>
                <a:gd name="T21" fmla="*/ 30 h 66"/>
                <a:gd name="T22" fmla="*/ 56 w 60"/>
                <a:gd name="T23" fmla="*/ 39 h 66"/>
                <a:gd name="T24" fmla="*/ 56 w 60"/>
                <a:gd name="T25" fmla="*/ 51 h 66"/>
                <a:gd name="T26" fmla="*/ 51 w 60"/>
                <a:gd name="T27" fmla="*/ 56 h 66"/>
                <a:gd name="T28" fmla="*/ 30 w 60"/>
                <a:gd name="T29" fmla="*/ 56 h 66"/>
                <a:gd name="T30" fmla="*/ 30 w 60"/>
                <a:gd name="T31" fmla="*/ 66 h 66"/>
                <a:gd name="T32" fmla="*/ 19 w 60"/>
                <a:gd name="T33" fmla="*/ 64 h 66"/>
                <a:gd name="T34" fmla="*/ 13 w 60"/>
                <a:gd name="T35" fmla="*/ 49 h 66"/>
                <a:gd name="T36" fmla="*/ 11 w 60"/>
                <a:gd name="T37" fmla="*/ 39 h 66"/>
                <a:gd name="T38" fmla="*/ 3 w 60"/>
                <a:gd name="T39" fmla="*/ 37 h 66"/>
                <a:gd name="T40" fmla="*/ 0 w 60"/>
                <a:gd name="T41" fmla="*/ 26 h 66"/>
                <a:gd name="T42" fmla="*/ 13 w 60"/>
                <a:gd name="T43" fmla="*/ 9 h 66"/>
                <a:gd name="T44" fmla="*/ 13 w 60"/>
                <a:gd name="T45" fmla="*/ 1 h 66"/>
                <a:gd name="T46" fmla="*/ 13 w 60"/>
                <a:gd name="T47" fmla="*/ 1 h 66"/>
                <a:gd name="T48" fmla="*/ 17 w 60"/>
                <a:gd name="T49" fmla="*/ 1 h 66"/>
                <a:gd name="T50" fmla="*/ 20 w 60"/>
                <a:gd name="T51" fmla="*/ 0 h 66"/>
                <a:gd name="T52" fmla="*/ 22 w 60"/>
                <a:gd name="T53" fmla="*/ 1 h 66"/>
                <a:gd name="T54" fmla="*/ 22 w 60"/>
                <a:gd name="T55" fmla="*/ 1 h 66"/>
                <a:gd name="T56" fmla="*/ 24 w 60"/>
                <a:gd name="T57" fmla="*/ 3 h 66"/>
                <a:gd name="T58" fmla="*/ 26 w 60"/>
                <a:gd name="T59" fmla="*/ 5 h 66"/>
                <a:gd name="T60" fmla="*/ 26 w 60"/>
                <a:gd name="T61" fmla="*/ 5 h 66"/>
                <a:gd name="T62" fmla="*/ 28 w 60"/>
                <a:gd name="T63" fmla="*/ 5 h 66"/>
                <a:gd name="T64" fmla="*/ 30 w 60"/>
                <a:gd name="T65" fmla="*/ 3 h 66"/>
                <a:gd name="T66" fmla="*/ 30 w 60"/>
                <a:gd name="T67" fmla="*/ 3 h 66"/>
                <a:gd name="T68" fmla="*/ 30 w 60"/>
                <a:gd name="T69" fmla="*/ 3 h 66"/>
                <a:gd name="T70" fmla="*/ 34 w 60"/>
                <a:gd name="T71" fmla="*/ 1 h 66"/>
                <a:gd name="T72" fmla="*/ 37 w 60"/>
                <a:gd name="T73" fmla="*/ 1 h 66"/>
                <a:gd name="T74" fmla="*/ 37 w 60"/>
                <a:gd name="T75" fmla="*/ 1 h 66"/>
                <a:gd name="T76" fmla="*/ 37 w 60"/>
                <a:gd name="T77" fmla="*/ 1 h 66"/>
                <a:gd name="T78" fmla="*/ 37 w 60"/>
                <a:gd name="T79" fmla="*/ 1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0" h="66">
                  <a:moveTo>
                    <a:pt x="37" y="1"/>
                  </a:moveTo>
                  <a:lnTo>
                    <a:pt x="37" y="1"/>
                  </a:lnTo>
                  <a:lnTo>
                    <a:pt x="47" y="3"/>
                  </a:lnTo>
                  <a:lnTo>
                    <a:pt x="56" y="5"/>
                  </a:lnTo>
                  <a:lnTo>
                    <a:pt x="56" y="5"/>
                  </a:lnTo>
                  <a:lnTo>
                    <a:pt x="60" y="5"/>
                  </a:lnTo>
                  <a:lnTo>
                    <a:pt x="53" y="17"/>
                  </a:lnTo>
                  <a:lnTo>
                    <a:pt x="53" y="17"/>
                  </a:lnTo>
                  <a:lnTo>
                    <a:pt x="54" y="20"/>
                  </a:lnTo>
                  <a:lnTo>
                    <a:pt x="54" y="20"/>
                  </a:lnTo>
                  <a:lnTo>
                    <a:pt x="54" y="30"/>
                  </a:lnTo>
                  <a:lnTo>
                    <a:pt x="56" y="39"/>
                  </a:lnTo>
                  <a:lnTo>
                    <a:pt x="56" y="51"/>
                  </a:lnTo>
                  <a:lnTo>
                    <a:pt x="51" y="56"/>
                  </a:lnTo>
                  <a:lnTo>
                    <a:pt x="30" y="56"/>
                  </a:lnTo>
                  <a:lnTo>
                    <a:pt x="30" y="66"/>
                  </a:lnTo>
                  <a:lnTo>
                    <a:pt x="19" y="64"/>
                  </a:lnTo>
                  <a:lnTo>
                    <a:pt x="13" y="49"/>
                  </a:lnTo>
                  <a:lnTo>
                    <a:pt x="11" y="39"/>
                  </a:lnTo>
                  <a:lnTo>
                    <a:pt x="3" y="37"/>
                  </a:lnTo>
                  <a:lnTo>
                    <a:pt x="0" y="26"/>
                  </a:lnTo>
                  <a:lnTo>
                    <a:pt x="13" y="9"/>
                  </a:lnTo>
                  <a:lnTo>
                    <a:pt x="13" y="1"/>
                  </a:lnTo>
                  <a:lnTo>
                    <a:pt x="13" y="1"/>
                  </a:lnTo>
                  <a:lnTo>
                    <a:pt x="17" y="1"/>
                  </a:lnTo>
                  <a:lnTo>
                    <a:pt x="20" y="0"/>
                  </a:lnTo>
                  <a:lnTo>
                    <a:pt x="22" y="1"/>
                  </a:lnTo>
                  <a:lnTo>
                    <a:pt x="22" y="1"/>
                  </a:lnTo>
                  <a:lnTo>
                    <a:pt x="24" y="3"/>
                  </a:lnTo>
                  <a:lnTo>
                    <a:pt x="26" y="5"/>
                  </a:lnTo>
                  <a:lnTo>
                    <a:pt x="26" y="5"/>
                  </a:lnTo>
                  <a:lnTo>
                    <a:pt x="28" y="5"/>
                  </a:lnTo>
                  <a:lnTo>
                    <a:pt x="30" y="3"/>
                  </a:lnTo>
                  <a:lnTo>
                    <a:pt x="30" y="3"/>
                  </a:lnTo>
                  <a:lnTo>
                    <a:pt x="30" y="3"/>
                  </a:lnTo>
                  <a:lnTo>
                    <a:pt x="34" y="1"/>
                  </a:lnTo>
                  <a:lnTo>
                    <a:pt x="37" y="1"/>
                  </a:lnTo>
                  <a:lnTo>
                    <a:pt x="37" y="1"/>
                  </a:lnTo>
                  <a:lnTo>
                    <a:pt x="37" y="1"/>
                  </a:lnTo>
                  <a:lnTo>
                    <a:pt x="37" y="1"/>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4" name="Freeform 43">
              <a:extLst>
                <a:ext uri="{FF2B5EF4-FFF2-40B4-BE49-F238E27FC236}">
                  <a16:creationId xmlns:a16="http://schemas.microsoft.com/office/drawing/2014/main" id="{F5B3BE8A-170D-7345-9978-173E7A3287AB}"/>
                </a:ext>
              </a:extLst>
            </p:cNvPr>
            <p:cNvSpPr>
              <a:spLocks/>
            </p:cNvSpPr>
            <p:nvPr userDrawn="1"/>
          </p:nvSpPr>
          <p:spPr bwMode="auto">
            <a:xfrm>
              <a:off x="7598089" y="3212688"/>
              <a:ext cx="65655" cy="74063"/>
            </a:xfrm>
            <a:custGeom>
              <a:avLst/>
              <a:gdLst>
                <a:gd name="T0" fmla="*/ 0 w 43"/>
                <a:gd name="T1" fmla="*/ 51 h 57"/>
                <a:gd name="T2" fmla="*/ 5 w 43"/>
                <a:gd name="T3" fmla="*/ 46 h 57"/>
                <a:gd name="T4" fmla="*/ 5 w 43"/>
                <a:gd name="T5" fmla="*/ 34 h 57"/>
                <a:gd name="T6" fmla="*/ 3 w 43"/>
                <a:gd name="T7" fmla="*/ 25 h 57"/>
                <a:gd name="T8" fmla="*/ 2 w 43"/>
                <a:gd name="T9" fmla="*/ 12 h 57"/>
                <a:gd name="T10" fmla="*/ 9 w 43"/>
                <a:gd name="T11" fmla="*/ 0 h 57"/>
                <a:gd name="T12" fmla="*/ 15 w 43"/>
                <a:gd name="T13" fmla="*/ 0 h 57"/>
                <a:gd name="T14" fmla="*/ 22 w 43"/>
                <a:gd name="T15" fmla="*/ 2 h 57"/>
                <a:gd name="T16" fmla="*/ 22 w 43"/>
                <a:gd name="T17" fmla="*/ 2 h 57"/>
                <a:gd name="T18" fmla="*/ 22 w 43"/>
                <a:gd name="T19" fmla="*/ 4 h 57"/>
                <a:gd name="T20" fmla="*/ 24 w 43"/>
                <a:gd name="T21" fmla="*/ 6 h 57"/>
                <a:gd name="T22" fmla="*/ 26 w 43"/>
                <a:gd name="T23" fmla="*/ 8 h 57"/>
                <a:gd name="T24" fmla="*/ 26 w 43"/>
                <a:gd name="T25" fmla="*/ 8 h 57"/>
                <a:gd name="T26" fmla="*/ 28 w 43"/>
                <a:gd name="T27" fmla="*/ 8 h 57"/>
                <a:gd name="T28" fmla="*/ 30 w 43"/>
                <a:gd name="T29" fmla="*/ 8 h 57"/>
                <a:gd name="T30" fmla="*/ 32 w 43"/>
                <a:gd name="T31" fmla="*/ 10 h 57"/>
                <a:gd name="T32" fmla="*/ 32 w 43"/>
                <a:gd name="T33" fmla="*/ 10 h 57"/>
                <a:gd name="T34" fmla="*/ 34 w 43"/>
                <a:gd name="T35" fmla="*/ 10 h 57"/>
                <a:gd name="T36" fmla="*/ 34 w 43"/>
                <a:gd name="T37" fmla="*/ 12 h 57"/>
                <a:gd name="T38" fmla="*/ 34 w 43"/>
                <a:gd name="T39" fmla="*/ 13 h 57"/>
                <a:gd name="T40" fmla="*/ 34 w 43"/>
                <a:gd name="T41" fmla="*/ 13 h 57"/>
                <a:gd name="T42" fmla="*/ 36 w 43"/>
                <a:gd name="T43" fmla="*/ 15 h 57"/>
                <a:gd name="T44" fmla="*/ 36 w 43"/>
                <a:gd name="T45" fmla="*/ 15 h 57"/>
                <a:gd name="T46" fmla="*/ 39 w 43"/>
                <a:gd name="T47" fmla="*/ 17 h 57"/>
                <a:gd name="T48" fmla="*/ 43 w 43"/>
                <a:gd name="T49" fmla="*/ 21 h 57"/>
                <a:gd name="T50" fmla="*/ 39 w 43"/>
                <a:gd name="T51" fmla="*/ 27 h 57"/>
                <a:gd name="T52" fmla="*/ 30 w 43"/>
                <a:gd name="T53" fmla="*/ 46 h 57"/>
                <a:gd name="T54" fmla="*/ 22 w 43"/>
                <a:gd name="T55" fmla="*/ 53 h 57"/>
                <a:gd name="T56" fmla="*/ 22 w 43"/>
                <a:gd name="T57" fmla="*/ 57 h 57"/>
                <a:gd name="T58" fmla="*/ 0 w 43"/>
                <a:gd name="T59" fmla="*/ 57 h 57"/>
                <a:gd name="T60" fmla="*/ 0 w 43"/>
                <a:gd name="T61" fmla="*/ 51 h 57"/>
                <a:gd name="T62" fmla="*/ 0 w 43"/>
                <a:gd name="T63" fmla="*/ 51 h 57"/>
                <a:gd name="T64" fmla="*/ 0 w 43"/>
                <a:gd name="T65" fmla="*/ 51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3" h="57">
                  <a:moveTo>
                    <a:pt x="0" y="51"/>
                  </a:moveTo>
                  <a:lnTo>
                    <a:pt x="5" y="46"/>
                  </a:lnTo>
                  <a:lnTo>
                    <a:pt x="5" y="34"/>
                  </a:lnTo>
                  <a:lnTo>
                    <a:pt x="3" y="25"/>
                  </a:lnTo>
                  <a:lnTo>
                    <a:pt x="2" y="12"/>
                  </a:lnTo>
                  <a:lnTo>
                    <a:pt x="9" y="0"/>
                  </a:lnTo>
                  <a:lnTo>
                    <a:pt x="15" y="0"/>
                  </a:lnTo>
                  <a:lnTo>
                    <a:pt x="22" y="2"/>
                  </a:lnTo>
                  <a:lnTo>
                    <a:pt x="22" y="2"/>
                  </a:lnTo>
                  <a:lnTo>
                    <a:pt x="22" y="4"/>
                  </a:lnTo>
                  <a:lnTo>
                    <a:pt x="24" y="6"/>
                  </a:lnTo>
                  <a:lnTo>
                    <a:pt x="26" y="8"/>
                  </a:lnTo>
                  <a:lnTo>
                    <a:pt x="26" y="8"/>
                  </a:lnTo>
                  <a:lnTo>
                    <a:pt x="28" y="8"/>
                  </a:lnTo>
                  <a:lnTo>
                    <a:pt x="30" y="8"/>
                  </a:lnTo>
                  <a:lnTo>
                    <a:pt x="32" y="10"/>
                  </a:lnTo>
                  <a:lnTo>
                    <a:pt x="32" y="10"/>
                  </a:lnTo>
                  <a:lnTo>
                    <a:pt x="34" y="10"/>
                  </a:lnTo>
                  <a:lnTo>
                    <a:pt x="34" y="12"/>
                  </a:lnTo>
                  <a:lnTo>
                    <a:pt x="34" y="13"/>
                  </a:lnTo>
                  <a:lnTo>
                    <a:pt x="34" y="13"/>
                  </a:lnTo>
                  <a:lnTo>
                    <a:pt x="36" y="15"/>
                  </a:lnTo>
                  <a:lnTo>
                    <a:pt x="36" y="15"/>
                  </a:lnTo>
                  <a:lnTo>
                    <a:pt x="39" y="17"/>
                  </a:lnTo>
                  <a:lnTo>
                    <a:pt x="43" y="21"/>
                  </a:lnTo>
                  <a:lnTo>
                    <a:pt x="39" y="27"/>
                  </a:lnTo>
                  <a:lnTo>
                    <a:pt x="30" y="46"/>
                  </a:lnTo>
                  <a:lnTo>
                    <a:pt x="22" y="53"/>
                  </a:lnTo>
                  <a:lnTo>
                    <a:pt x="22" y="57"/>
                  </a:lnTo>
                  <a:lnTo>
                    <a:pt x="0" y="57"/>
                  </a:lnTo>
                  <a:lnTo>
                    <a:pt x="0" y="51"/>
                  </a:lnTo>
                  <a:lnTo>
                    <a:pt x="0" y="51"/>
                  </a:lnTo>
                  <a:lnTo>
                    <a:pt x="0" y="51"/>
                  </a:lnTo>
                  <a:close/>
                </a:path>
              </a:pathLst>
            </a:custGeom>
            <a:solidFill>
              <a:schemeClr val="bg1">
                <a:lumMod val="85000"/>
              </a:schemeClr>
            </a:solidFill>
            <a:ln w="635" cap="rnd">
              <a:solidFill>
                <a:schemeClr val="bg1">
                  <a:alpha val="17000"/>
                </a:schemeClr>
              </a:solidFill>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5" name="Freeform 44">
              <a:extLst>
                <a:ext uri="{FF2B5EF4-FFF2-40B4-BE49-F238E27FC236}">
                  <a16:creationId xmlns:a16="http://schemas.microsoft.com/office/drawing/2014/main" id="{D760428C-245F-AE4C-BEDF-C23AE3DAA38A}"/>
                </a:ext>
              </a:extLst>
            </p:cNvPr>
            <p:cNvSpPr>
              <a:spLocks/>
            </p:cNvSpPr>
            <p:nvPr userDrawn="1"/>
          </p:nvSpPr>
          <p:spPr bwMode="auto">
            <a:xfrm>
              <a:off x="7598089" y="3212688"/>
              <a:ext cx="65655" cy="74063"/>
            </a:xfrm>
            <a:custGeom>
              <a:avLst/>
              <a:gdLst>
                <a:gd name="T0" fmla="*/ 0 w 43"/>
                <a:gd name="T1" fmla="*/ 51 h 57"/>
                <a:gd name="T2" fmla="*/ 5 w 43"/>
                <a:gd name="T3" fmla="*/ 46 h 57"/>
                <a:gd name="T4" fmla="*/ 5 w 43"/>
                <a:gd name="T5" fmla="*/ 34 h 57"/>
                <a:gd name="T6" fmla="*/ 3 w 43"/>
                <a:gd name="T7" fmla="*/ 25 h 57"/>
                <a:gd name="T8" fmla="*/ 2 w 43"/>
                <a:gd name="T9" fmla="*/ 12 h 57"/>
                <a:gd name="T10" fmla="*/ 9 w 43"/>
                <a:gd name="T11" fmla="*/ 0 h 57"/>
                <a:gd name="T12" fmla="*/ 15 w 43"/>
                <a:gd name="T13" fmla="*/ 0 h 57"/>
                <a:gd name="T14" fmla="*/ 22 w 43"/>
                <a:gd name="T15" fmla="*/ 2 h 57"/>
                <a:gd name="T16" fmla="*/ 22 w 43"/>
                <a:gd name="T17" fmla="*/ 2 h 57"/>
                <a:gd name="T18" fmla="*/ 22 w 43"/>
                <a:gd name="T19" fmla="*/ 4 h 57"/>
                <a:gd name="T20" fmla="*/ 24 w 43"/>
                <a:gd name="T21" fmla="*/ 6 h 57"/>
                <a:gd name="T22" fmla="*/ 26 w 43"/>
                <a:gd name="T23" fmla="*/ 8 h 57"/>
                <a:gd name="T24" fmla="*/ 26 w 43"/>
                <a:gd name="T25" fmla="*/ 8 h 57"/>
                <a:gd name="T26" fmla="*/ 28 w 43"/>
                <a:gd name="T27" fmla="*/ 8 h 57"/>
                <a:gd name="T28" fmla="*/ 30 w 43"/>
                <a:gd name="T29" fmla="*/ 8 h 57"/>
                <a:gd name="T30" fmla="*/ 32 w 43"/>
                <a:gd name="T31" fmla="*/ 10 h 57"/>
                <a:gd name="T32" fmla="*/ 32 w 43"/>
                <a:gd name="T33" fmla="*/ 10 h 57"/>
                <a:gd name="T34" fmla="*/ 34 w 43"/>
                <a:gd name="T35" fmla="*/ 10 h 57"/>
                <a:gd name="T36" fmla="*/ 34 w 43"/>
                <a:gd name="T37" fmla="*/ 12 h 57"/>
                <a:gd name="T38" fmla="*/ 34 w 43"/>
                <a:gd name="T39" fmla="*/ 13 h 57"/>
                <a:gd name="T40" fmla="*/ 34 w 43"/>
                <a:gd name="T41" fmla="*/ 13 h 57"/>
                <a:gd name="T42" fmla="*/ 36 w 43"/>
                <a:gd name="T43" fmla="*/ 15 h 57"/>
                <a:gd name="T44" fmla="*/ 36 w 43"/>
                <a:gd name="T45" fmla="*/ 15 h 57"/>
                <a:gd name="T46" fmla="*/ 39 w 43"/>
                <a:gd name="T47" fmla="*/ 17 h 57"/>
                <a:gd name="T48" fmla="*/ 43 w 43"/>
                <a:gd name="T49" fmla="*/ 21 h 57"/>
                <a:gd name="T50" fmla="*/ 39 w 43"/>
                <a:gd name="T51" fmla="*/ 27 h 57"/>
                <a:gd name="T52" fmla="*/ 30 w 43"/>
                <a:gd name="T53" fmla="*/ 46 h 57"/>
                <a:gd name="T54" fmla="*/ 22 w 43"/>
                <a:gd name="T55" fmla="*/ 53 h 57"/>
                <a:gd name="T56" fmla="*/ 22 w 43"/>
                <a:gd name="T57" fmla="*/ 57 h 57"/>
                <a:gd name="T58" fmla="*/ 0 w 43"/>
                <a:gd name="T59" fmla="*/ 57 h 57"/>
                <a:gd name="T60" fmla="*/ 0 w 43"/>
                <a:gd name="T61" fmla="*/ 51 h 57"/>
                <a:gd name="T62" fmla="*/ 0 w 43"/>
                <a:gd name="T63" fmla="*/ 51 h 57"/>
                <a:gd name="T64" fmla="*/ 0 w 43"/>
                <a:gd name="T65" fmla="*/ 51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3" h="57">
                  <a:moveTo>
                    <a:pt x="0" y="51"/>
                  </a:moveTo>
                  <a:lnTo>
                    <a:pt x="5" y="46"/>
                  </a:lnTo>
                  <a:lnTo>
                    <a:pt x="5" y="34"/>
                  </a:lnTo>
                  <a:lnTo>
                    <a:pt x="3" y="25"/>
                  </a:lnTo>
                  <a:lnTo>
                    <a:pt x="2" y="12"/>
                  </a:lnTo>
                  <a:lnTo>
                    <a:pt x="9" y="0"/>
                  </a:lnTo>
                  <a:lnTo>
                    <a:pt x="15" y="0"/>
                  </a:lnTo>
                  <a:lnTo>
                    <a:pt x="22" y="2"/>
                  </a:lnTo>
                  <a:lnTo>
                    <a:pt x="22" y="2"/>
                  </a:lnTo>
                  <a:lnTo>
                    <a:pt x="22" y="4"/>
                  </a:lnTo>
                  <a:lnTo>
                    <a:pt x="24" y="6"/>
                  </a:lnTo>
                  <a:lnTo>
                    <a:pt x="26" y="8"/>
                  </a:lnTo>
                  <a:lnTo>
                    <a:pt x="26" y="8"/>
                  </a:lnTo>
                  <a:lnTo>
                    <a:pt x="28" y="8"/>
                  </a:lnTo>
                  <a:lnTo>
                    <a:pt x="30" y="8"/>
                  </a:lnTo>
                  <a:lnTo>
                    <a:pt x="32" y="10"/>
                  </a:lnTo>
                  <a:lnTo>
                    <a:pt x="32" y="10"/>
                  </a:lnTo>
                  <a:lnTo>
                    <a:pt x="34" y="10"/>
                  </a:lnTo>
                  <a:lnTo>
                    <a:pt x="34" y="12"/>
                  </a:lnTo>
                  <a:lnTo>
                    <a:pt x="34" y="13"/>
                  </a:lnTo>
                  <a:lnTo>
                    <a:pt x="34" y="13"/>
                  </a:lnTo>
                  <a:lnTo>
                    <a:pt x="36" y="15"/>
                  </a:lnTo>
                  <a:lnTo>
                    <a:pt x="36" y="15"/>
                  </a:lnTo>
                  <a:lnTo>
                    <a:pt x="39" y="17"/>
                  </a:lnTo>
                  <a:lnTo>
                    <a:pt x="43" y="21"/>
                  </a:lnTo>
                  <a:lnTo>
                    <a:pt x="39" y="27"/>
                  </a:lnTo>
                  <a:lnTo>
                    <a:pt x="30" y="46"/>
                  </a:lnTo>
                  <a:lnTo>
                    <a:pt x="22" y="53"/>
                  </a:lnTo>
                  <a:lnTo>
                    <a:pt x="22" y="57"/>
                  </a:lnTo>
                  <a:lnTo>
                    <a:pt x="0" y="57"/>
                  </a:lnTo>
                  <a:lnTo>
                    <a:pt x="0" y="51"/>
                  </a:lnTo>
                  <a:lnTo>
                    <a:pt x="0" y="51"/>
                  </a:lnTo>
                  <a:lnTo>
                    <a:pt x="0" y="51"/>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6" name="Freeform 45">
              <a:extLst>
                <a:ext uri="{FF2B5EF4-FFF2-40B4-BE49-F238E27FC236}">
                  <a16:creationId xmlns:a16="http://schemas.microsoft.com/office/drawing/2014/main" id="{6379275E-1C08-2F4F-A99B-992D384A6B17}"/>
                </a:ext>
              </a:extLst>
            </p:cNvPr>
            <p:cNvSpPr>
              <a:spLocks/>
            </p:cNvSpPr>
            <p:nvPr userDrawn="1"/>
          </p:nvSpPr>
          <p:spPr bwMode="auto">
            <a:xfrm>
              <a:off x="7170567" y="3223083"/>
              <a:ext cx="856571" cy="844575"/>
            </a:xfrm>
            <a:custGeom>
              <a:avLst/>
              <a:gdLst>
                <a:gd name="T0" fmla="*/ 319 w 561"/>
                <a:gd name="T1" fmla="*/ 605 h 650"/>
                <a:gd name="T2" fmla="*/ 331 w 561"/>
                <a:gd name="T3" fmla="*/ 590 h 650"/>
                <a:gd name="T4" fmla="*/ 331 w 561"/>
                <a:gd name="T5" fmla="*/ 597 h 650"/>
                <a:gd name="T6" fmla="*/ 323 w 561"/>
                <a:gd name="T7" fmla="*/ 614 h 650"/>
                <a:gd name="T8" fmla="*/ 350 w 561"/>
                <a:gd name="T9" fmla="*/ 571 h 650"/>
                <a:gd name="T10" fmla="*/ 393 w 561"/>
                <a:gd name="T11" fmla="*/ 478 h 650"/>
                <a:gd name="T12" fmla="*/ 420 w 561"/>
                <a:gd name="T13" fmla="*/ 467 h 650"/>
                <a:gd name="T14" fmla="*/ 444 w 561"/>
                <a:gd name="T15" fmla="*/ 463 h 650"/>
                <a:gd name="T16" fmla="*/ 459 w 561"/>
                <a:gd name="T17" fmla="*/ 459 h 650"/>
                <a:gd name="T18" fmla="*/ 471 w 561"/>
                <a:gd name="T19" fmla="*/ 448 h 650"/>
                <a:gd name="T20" fmla="*/ 476 w 561"/>
                <a:gd name="T21" fmla="*/ 427 h 650"/>
                <a:gd name="T22" fmla="*/ 492 w 561"/>
                <a:gd name="T23" fmla="*/ 391 h 650"/>
                <a:gd name="T24" fmla="*/ 499 w 561"/>
                <a:gd name="T25" fmla="*/ 365 h 650"/>
                <a:gd name="T26" fmla="*/ 503 w 561"/>
                <a:gd name="T27" fmla="*/ 329 h 650"/>
                <a:gd name="T28" fmla="*/ 505 w 561"/>
                <a:gd name="T29" fmla="*/ 295 h 650"/>
                <a:gd name="T30" fmla="*/ 516 w 561"/>
                <a:gd name="T31" fmla="*/ 289 h 650"/>
                <a:gd name="T32" fmla="*/ 524 w 561"/>
                <a:gd name="T33" fmla="*/ 265 h 650"/>
                <a:gd name="T34" fmla="*/ 539 w 561"/>
                <a:gd name="T35" fmla="*/ 253 h 650"/>
                <a:gd name="T36" fmla="*/ 554 w 561"/>
                <a:gd name="T37" fmla="*/ 232 h 650"/>
                <a:gd name="T38" fmla="*/ 561 w 561"/>
                <a:gd name="T39" fmla="*/ 198 h 650"/>
                <a:gd name="T40" fmla="*/ 550 w 561"/>
                <a:gd name="T41" fmla="*/ 164 h 650"/>
                <a:gd name="T42" fmla="*/ 527 w 561"/>
                <a:gd name="T43" fmla="*/ 161 h 650"/>
                <a:gd name="T44" fmla="*/ 493 w 561"/>
                <a:gd name="T45" fmla="*/ 134 h 650"/>
                <a:gd name="T46" fmla="*/ 473 w 561"/>
                <a:gd name="T47" fmla="*/ 130 h 650"/>
                <a:gd name="T48" fmla="*/ 446 w 561"/>
                <a:gd name="T49" fmla="*/ 123 h 650"/>
                <a:gd name="T50" fmla="*/ 427 w 561"/>
                <a:gd name="T51" fmla="*/ 126 h 650"/>
                <a:gd name="T52" fmla="*/ 416 w 561"/>
                <a:gd name="T53" fmla="*/ 109 h 650"/>
                <a:gd name="T54" fmla="*/ 393 w 561"/>
                <a:gd name="T55" fmla="*/ 98 h 650"/>
                <a:gd name="T56" fmla="*/ 370 w 561"/>
                <a:gd name="T57" fmla="*/ 100 h 650"/>
                <a:gd name="T58" fmla="*/ 365 w 561"/>
                <a:gd name="T59" fmla="*/ 109 h 650"/>
                <a:gd name="T60" fmla="*/ 353 w 561"/>
                <a:gd name="T61" fmla="*/ 117 h 650"/>
                <a:gd name="T62" fmla="*/ 363 w 561"/>
                <a:gd name="T63" fmla="*/ 102 h 650"/>
                <a:gd name="T64" fmla="*/ 357 w 561"/>
                <a:gd name="T65" fmla="*/ 85 h 650"/>
                <a:gd name="T66" fmla="*/ 336 w 561"/>
                <a:gd name="T67" fmla="*/ 91 h 650"/>
                <a:gd name="T68" fmla="*/ 327 w 561"/>
                <a:gd name="T69" fmla="*/ 92 h 650"/>
                <a:gd name="T70" fmla="*/ 340 w 561"/>
                <a:gd name="T71" fmla="*/ 72 h 650"/>
                <a:gd name="T72" fmla="*/ 342 w 561"/>
                <a:gd name="T73" fmla="*/ 57 h 650"/>
                <a:gd name="T74" fmla="*/ 331 w 561"/>
                <a:gd name="T75" fmla="*/ 36 h 650"/>
                <a:gd name="T76" fmla="*/ 310 w 561"/>
                <a:gd name="T77" fmla="*/ 39 h 650"/>
                <a:gd name="T78" fmla="*/ 248 w 561"/>
                <a:gd name="T79" fmla="*/ 51 h 650"/>
                <a:gd name="T80" fmla="*/ 200 w 561"/>
                <a:gd name="T81" fmla="*/ 11 h 650"/>
                <a:gd name="T82" fmla="*/ 151 w 561"/>
                <a:gd name="T83" fmla="*/ 21 h 650"/>
                <a:gd name="T84" fmla="*/ 144 w 561"/>
                <a:gd name="T85" fmla="*/ 55 h 650"/>
                <a:gd name="T86" fmla="*/ 92 w 561"/>
                <a:gd name="T87" fmla="*/ 53 h 650"/>
                <a:gd name="T88" fmla="*/ 57 w 561"/>
                <a:gd name="T89" fmla="*/ 85 h 650"/>
                <a:gd name="T90" fmla="*/ 55 w 561"/>
                <a:gd name="T91" fmla="*/ 123 h 650"/>
                <a:gd name="T92" fmla="*/ 28 w 561"/>
                <a:gd name="T93" fmla="*/ 157 h 650"/>
                <a:gd name="T94" fmla="*/ 0 w 561"/>
                <a:gd name="T95" fmla="*/ 210 h 650"/>
                <a:gd name="T96" fmla="*/ 51 w 561"/>
                <a:gd name="T97" fmla="*/ 238 h 650"/>
                <a:gd name="T98" fmla="*/ 98 w 561"/>
                <a:gd name="T99" fmla="*/ 249 h 650"/>
                <a:gd name="T100" fmla="*/ 164 w 561"/>
                <a:gd name="T101" fmla="*/ 295 h 650"/>
                <a:gd name="T102" fmla="*/ 198 w 561"/>
                <a:gd name="T103" fmla="*/ 336 h 650"/>
                <a:gd name="T104" fmla="*/ 227 w 561"/>
                <a:gd name="T105" fmla="*/ 405 h 650"/>
                <a:gd name="T106" fmla="*/ 265 w 561"/>
                <a:gd name="T107" fmla="*/ 456 h 650"/>
                <a:gd name="T108" fmla="*/ 285 w 561"/>
                <a:gd name="T109" fmla="*/ 505 h 650"/>
                <a:gd name="T110" fmla="*/ 236 w 561"/>
                <a:gd name="T111" fmla="*/ 584 h 650"/>
                <a:gd name="T112" fmla="*/ 263 w 561"/>
                <a:gd name="T113" fmla="*/ 597 h 650"/>
                <a:gd name="T114" fmla="*/ 299 w 561"/>
                <a:gd name="T115" fmla="*/ 64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61" h="650">
                  <a:moveTo>
                    <a:pt x="308" y="630"/>
                  </a:moveTo>
                  <a:lnTo>
                    <a:pt x="308" y="630"/>
                  </a:lnTo>
                  <a:lnTo>
                    <a:pt x="308" y="626"/>
                  </a:lnTo>
                  <a:lnTo>
                    <a:pt x="312" y="618"/>
                  </a:lnTo>
                  <a:lnTo>
                    <a:pt x="314" y="613"/>
                  </a:lnTo>
                  <a:lnTo>
                    <a:pt x="316" y="609"/>
                  </a:lnTo>
                  <a:lnTo>
                    <a:pt x="319" y="605"/>
                  </a:lnTo>
                  <a:lnTo>
                    <a:pt x="323" y="601"/>
                  </a:lnTo>
                  <a:lnTo>
                    <a:pt x="323" y="601"/>
                  </a:lnTo>
                  <a:lnTo>
                    <a:pt x="323" y="597"/>
                  </a:lnTo>
                  <a:lnTo>
                    <a:pt x="327" y="596"/>
                  </a:lnTo>
                  <a:lnTo>
                    <a:pt x="327" y="596"/>
                  </a:lnTo>
                  <a:lnTo>
                    <a:pt x="327" y="592"/>
                  </a:lnTo>
                  <a:lnTo>
                    <a:pt x="331" y="590"/>
                  </a:lnTo>
                  <a:lnTo>
                    <a:pt x="333" y="590"/>
                  </a:lnTo>
                  <a:lnTo>
                    <a:pt x="335" y="590"/>
                  </a:lnTo>
                  <a:lnTo>
                    <a:pt x="335" y="592"/>
                  </a:lnTo>
                  <a:lnTo>
                    <a:pt x="335" y="594"/>
                  </a:lnTo>
                  <a:lnTo>
                    <a:pt x="335" y="594"/>
                  </a:lnTo>
                  <a:lnTo>
                    <a:pt x="333" y="596"/>
                  </a:lnTo>
                  <a:lnTo>
                    <a:pt x="331" y="597"/>
                  </a:lnTo>
                  <a:lnTo>
                    <a:pt x="327" y="601"/>
                  </a:lnTo>
                  <a:lnTo>
                    <a:pt x="327" y="601"/>
                  </a:lnTo>
                  <a:lnTo>
                    <a:pt x="321" y="609"/>
                  </a:lnTo>
                  <a:lnTo>
                    <a:pt x="319" y="613"/>
                  </a:lnTo>
                  <a:lnTo>
                    <a:pt x="318" y="616"/>
                  </a:lnTo>
                  <a:lnTo>
                    <a:pt x="318" y="616"/>
                  </a:lnTo>
                  <a:lnTo>
                    <a:pt x="323" y="614"/>
                  </a:lnTo>
                  <a:lnTo>
                    <a:pt x="327" y="609"/>
                  </a:lnTo>
                  <a:lnTo>
                    <a:pt x="333" y="605"/>
                  </a:lnTo>
                  <a:lnTo>
                    <a:pt x="336" y="599"/>
                  </a:lnTo>
                  <a:lnTo>
                    <a:pt x="336" y="599"/>
                  </a:lnTo>
                  <a:lnTo>
                    <a:pt x="342" y="584"/>
                  </a:lnTo>
                  <a:lnTo>
                    <a:pt x="346" y="577"/>
                  </a:lnTo>
                  <a:lnTo>
                    <a:pt x="350" y="571"/>
                  </a:lnTo>
                  <a:lnTo>
                    <a:pt x="350" y="571"/>
                  </a:lnTo>
                  <a:lnTo>
                    <a:pt x="359" y="560"/>
                  </a:lnTo>
                  <a:lnTo>
                    <a:pt x="367" y="503"/>
                  </a:lnTo>
                  <a:lnTo>
                    <a:pt x="367" y="503"/>
                  </a:lnTo>
                  <a:lnTo>
                    <a:pt x="388" y="484"/>
                  </a:lnTo>
                  <a:lnTo>
                    <a:pt x="388" y="484"/>
                  </a:lnTo>
                  <a:lnTo>
                    <a:pt x="393" y="478"/>
                  </a:lnTo>
                  <a:lnTo>
                    <a:pt x="397" y="476"/>
                  </a:lnTo>
                  <a:lnTo>
                    <a:pt x="401" y="475"/>
                  </a:lnTo>
                  <a:lnTo>
                    <a:pt x="401" y="475"/>
                  </a:lnTo>
                  <a:lnTo>
                    <a:pt x="405" y="475"/>
                  </a:lnTo>
                  <a:lnTo>
                    <a:pt x="410" y="471"/>
                  </a:lnTo>
                  <a:lnTo>
                    <a:pt x="416" y="471"/>
                  </a:lnTo>
                  <a:lnTo>
                    <a:pt x="420" y="467"/>
                  </a:lnTo>
                  <a:lnTo>
                    <a:pt x="420" y="467"/>
                  </a:lnTo>
                  <a:lnTo>
                    <a:pt x="422" y="465"/>
                  </a:lnTo>
                  <a:lnTo>
                    <a:pt x="423" y="463"/>
                  </a:lnTo>
                  <a:lnTo>
                    <a:pt x="429" y="463"/>
                  </a:lnTo>
                  <a:lnTo>
                    <a:pt x="439" y="465"/>
                  </a:lnTo>
                  <a:lnTo>
                    <a:pt x="439" y="465"/>
                  </a:lnTo>
                  <a:lnTo>
                    <a:pt x="444" y="463"/>
                  </a:lnTo>
                  <a:lnTo>
                    <a:pt x="448" y="463"/>
                  </a:lnTo>
                  <a:lnTo>
                    <a:pt x="448" y="463"/>
                  </a:lnTo>
                  <a:lnTo>
                    <a:pt x="454" y="463"/>
                  </a:lnTo>
                  <a:lnTo>
                    <a:pt x="456" y="463"/>
                  </a:lnTo>
                  <a:lnTo>
                    <a:pt x="456" y="463"/>
                  </a:lnTo>
                  <a:lnTo>
                    <a:pt x="459" y="461"/>
                  </a:lnTo>
                  <a:lnTo>
                    <a:pt x="459" y="459"/>
                  </a:lnTo>
                  <a:lnTo>
                    <a:pt x="459" y="459"/>
                  </a:lnTo>
                  <a:lnTo>
                    <a:pt x="459" y="456"/>
                  </a:lnTo>
                  <a:lnTo>
                    <a:pt x="459" y="456"/>
                  </a:lnTo>
                  <a:lnTo>
                    <a:pt x="461" y="454"/>
                  </a:lnTo>
                  <a:lnTo>
                    <a:pt x="465" y="452"/>
                  </a:lnTo>
                  <a:lnTo>
                    <a:pt x="469" y="450"/>
                  </a:lnTo>
                  <a:lnTo>
                    <a:pt x="471" y="448"/>
                  </a:lnTo>
                  <a:lnTo>
                    <a:pt x="471" y="448"/>
                  </a:lnTo>
                  <a:lnTo>
                    <a:pt x="473" y="446"/>
                  </a:lnTo>
                  <a:lnTo>
                    <a:pt x="473" y="442"/>
                  </a:lnTo>
                  <a:lnTo>
                    <a:pt x="475" y="435"/>
                  </a:lnTo>
                  <a:lnTo>
                    <a:pt x="475" y="435"/>
                  </a:lnTo>
                  <a:lnTo>
                    <a:pt x="475" y="431"/>
                  </a:lnTo>
                  <a:lnTo>
                    <a:pt x="476" y="427"/>
                  </a:lnTo>
                  <a:lnTo>
                    <a:pt x="482" y="420"/>
                  </a:lnTo>
                  <a:lnTo>
                    <a:pt x="488" y="412"/>
                  </a:lnTo>
                  <a:lnTo>
                    <a:pt x="490" y="408"/>
                  </a:lnTo>
                  <a:lnTo>
                    <a:pt x="492" y="405"/>
                  </a:lnTo>
                  <a:lnTo>
                    <a:pt x="492" y="405"/>
                  </a:lnTo>
                  <a:lnTo>
                    <a:pt x="492" y="399"/>
                  </a:lnTo>
                  <a:lnTo>
                    <a:pt x="492" y="391"/>
                  </a:lnTo>
                  <a:lnTo>
                    <a:pt x="492" y="391"/>
                  </a:lnTo>
                  <a:lnTo>
                    <a:pt x="493" y="386"/>
                  </a:lnTo>
                  <a:lnTo>
                    <a:pt x="497" y="382"/>
                  </a:lnTo>
                  <a:lnTo>
                    <a:pt x="499" y="376"/>
                  </a:lnTo>
                  <a:lnTo>
                    <a:pt x="499" y="370"/>
                  </a:lnTo>
                  <a:lnTo>
                    <a:pt x="499" y="370"/>
                  </a:lnTo>
                  <a:lnTo>
                    <a:pt x="499" y="365"/>
                  </a:lnTo>
                  <a:lnTo>
                    <a:pt x="503" y="359"/>
                  </a:lnTo>
                  <a:lnTo>
                    <a:pt x="503" y="353"/>
                  </a:lnTo>
                  <a:lnTo>
                    <a:pt x="505" y="348"/>
                  </a:lnTo>
                  <a:lnTo>
                    <a:pt x="505" y="348"/>
                  </a:lnTo>
                  <a:lnTo>
                    <a:pt x="503" y="340"/>
                  </a:lnTo>
                  <a:lnTo>
                    <a:pt x="503" y="329"/>
                  </a:lnTo>
                  <a:lnTo>
                    <a:pt x="503" y="329"/>
                  </a:lnTo>
                  <a:lnTo>
                    <a:pt x="503" y="321"/>
                  </a:lnTo>
                  <a:lnTo>
                    <a:pt x="503" y="312"/>
                  </a:lnTo>
                  <a:lnTo>
                    <a:pt x="503" y="312"/>
                  </a:lnTo>
                  <a:lnTo>
                    <a:pt x="505" y="304"/>
                  </a:lnTo>
                  <a:lnTo>
                    <a:pt x="505" y="299"/>
                  </a:lnTo>
                  <a:lnTo>
                    <a:pt x="505" y="295"/>
                  </a:lnTo>
                  <a:lnTo>
                    <a:pt x="505" y="295"/>
                  </a:lnTo>
                  <a:lnTo>
                    <a:pt x="507" y="295"/>
                  </a:lnTo>
                  <a:lnTo>
                    <a:pt x="509" y="295"/>
                  </a:lnTo>
                  <a:lnTo>
                    <a:pt x="510" y="295"/>
                  </a:lnTo>
                  <a:lnTo>
                    <a:pt x="510" y="295"/>
                  </a:lnTo>
                  <a:lnTo>
                    <a:pt x="514" y="291"/>
                  </a:lnTo>
                  <a:lnTo>
                    <a:pt x="516" y="289"/>
                  </a:lnTo>
                  <a:lnTo>
                    <a:pt x="516" y="289"/>
                  </a:lnTo>
                  <a:lnTo>
                    <a:pt x="520" y="283"/>
                  </a:lnTo>
                  <a:lnTo>
                    <a:pt x="522" y="278"/>
                  </a:lnTo>
                  <a:lnTo>
                    <a:pt x="522" y="278"/>
                  </a:lnTo>
                  <a:lnTo>
                    <a:pt x="522" y="270"/>
                  </a:lnTo>
                  <a:lnTo>
                    <a:pt x="524" y="266"/>
                  </a:lnTo>
                  <a:lnTo>
                    <a:pt x="524" y="265"/>
                  </a:lnTo>
                  <a:lnTo>
                    <a:pt x="524" y="265"/>
                  </a:lnTo>
                  <a:lnTo>
                    <a:pt x="527" y="263"/>
                  </a:lnTo>
                  <a:lnTo>
                    <a:pt x="529" y="261"/>
                  </a:lnTo>
                  <a:lnTo>
                    <a:pt x="531" y="259"/>
                  </a:lnTo>
                  <a:lnTo>
                    <a:pt x="533" y="257"/>
                  </a:lnTo>
                  <a:lnTo>
                    <a:pt x="533" y="257"/>
                  </a:lnTo>
                  <a:lnTo>
                    <a:pt x="537" y="253"/>
                  </a:lnTo>
                  <a:lnTo>
                    <a:pt x="539" y="253"/>
                  </a:lnTo>
                  <a:lnTo>
                    <a:pt x="544" y="246"/>
                  </a:lnTo>
                  <a:lnTo>
                    <a:pt x="544" y="246"/>
                  </a:lnTo>
                  <a:lnTo>
                    <a:pt x="550" y="240"/>
                  </a:lnTo>
                  <a:lnTo>
                    <a:pt x="550" y="236"/>
                  </a:lnTo>
                  <a:lnTo>
                    <a:pt x="554" y="236"/>
                  </a:lnTo>
                  <a:lnTo>
                    <a:pt x="554" y="236"/>
                  </a:lnTo>
                  <a:lnTo>
                    <a:pt x="554" y="232"/>
                  </a:lnTo>
                  <a:lnTo>
                    <a:pt x="554" y="232"/>
                  </a:lnTo>
                  <a:lnTo>
                    <a:pt x="554" y="232"/>
                  </a:lnTo>
                  <a:lnTo>
                    <a:pt x="554" y="232"/>
                  </a:lnTo>
                  <a:lnTo>
                    <a:pt x="558" y="231"/>
                  </a:lnTo>
                  <a:lnTo>
                    <a:pt x="558" y="227"/>
                  </a:lnTo>
                  <a:lnTo>
                    <a:pt x="560" y="215"/>
                  </a:lnTo>
                  <a:lnTo>
                    <a:pt x="561" y="198"/>
                  </a:lnTo>
                  <a:lnTo>
                    <a:pt x="561" y="198"/>
                  </a:lnTo>
                  <a:lnTo>
                    <a:pt x="558" y="178"/>
                  </a:lnTo>
                  <a:lnTo>
                    <a:pt x="558" y="178"/>
                  </a:lnTo>
                  <a:lnTo>
                    <a:pt x="556" y="174"/>
                  </a:lnTo>
                  <a:lnTo>
                    <a:pt x="554" y="168"/>
                  </a:lnTo>
                  <a:lnTo>
                    <a:pt x="552" y="166"/>
                  </a:lnTo>
                  <a:lnTo>
                    <a:pt x="550" y="164"/>
                  </a:lnTo>
                  <a:lnTo>
                    <a:pt x="544" y="164"/>
                  </a:lnTo>
                  <a:lnTo>
                    <a:pt x="544" y="164"/>
                  </a:lnTo>
                  <a:lnTo>
                    <a:pt x="539" y="164"/>
                  </a:lnTo>
                  <a:lnTo>
                    <a:pt x="531" y="164"/>
                  </a:lnTo>
                  <a:lnTo>
                    <a:pt x="531" y="164"/>
                  </a:lnTo>
                  <a:lnTo>
                    <a:pt x="529" y="162"/>
                  </a:lnTo>
                  <a:lnTo>
                    <a:pt x="527" y="161"/>
                  </a:lnTo>
                  <a:lnTo>
                    <a:pt x="522" y="157"/>
                  </a:lnTo>
                  <a:lnTo>
                    <a:pt x="522" y="157"/>
                  </a:lnTo>
                  <a:lnTo>
                    <a:pt x="516" y="155"/>
                  </a:lnTo>
                  <a:lnTo>
                    <a:pt x="512" y="149"/>
                  </a:lnTo>
                  <a:lnTo>
                    <a:pt x="512" y="149"/>
                  </a:lnTo>
                  <a:lnTo>
                    <a:pt x="503" y="142"/>
                  </a:lnTo>
                  <a:lnTo>
                    <a:pt x="493" y="134"/>
                  </a:lnTo>
                  <a:lnTo>
                    <a:pt x="493" y="134"/>
                  </a:lnTo>
                  <a:lnTo>
                    <a:pt x="488" y="130"/>
                  </a:lnTo>
                  <a:lnTo>
                    <a:pt x="486" y="128"/>
                  </a:lnTo>
                  <a:lnTo>
                    <a:pt x="484" y="128"/>
                  </a:lnTo>
                  <a:lnTo>
                    <a:pt x="484" y="128"/>
                  </a:lnTo>
                  <a:lnTo>
                    <a:pt x="476" y="128"/>
                  </a:lnTo>
                  <a:lnTo>
                    <a:pt x="473" y="130"/>
                  </a:lnTo>
                  <a:lnTo>
                    <a:pt x="473" y="130"/>
                  </a:lnTo>
                  <a:lnTo>
                    <a:pt x="465" y="130"/>
                  </a:lnTo>
                  <a:lnTo>
                    <a:pt x="461" y="130"/>
                  </a:lnTo>
                  <a:lnTo>
                    <a:pt x="456" y="128"/>
                  </a:lnTo>
                  <a:lnTo>
                    <a:pt x="450" y="126"/>
                  </a:lnTo>
                  <a:lnTo>
                    <a:pt x="450" y="126"/>
                  </a:lnTo>
                  <a:lnTo>
                    <a:pt x="446" y="123"/>
                  </a:lnTo>
                  <a:lnTo>
                    <a:pt x="442" y="123"/>
                  </a:lnTo>
                  <a:lnTo>
                    <a:pt x="437" y="123"/>
                  </a:lnTo>
                  <a:lnTo>
                    <a:pt x="433" y="125"/>
                  </a:lnTo>
                  <a:lnTo>
                    <a:pt x="433" y="125"/>
                  </a:lnTo>
                  <a:lnTo>
                    <a:pt x="431" y="126"/>
                  </a:lnTo>
                  <a:lnTo>
                    <a:pt x="431" y="126"/>
                  </a:lnTo>
                  <a:lnTo>
                    <a:pt x="427" y="126"/>
                  </a:lnTo>
                  <a:lnTo>
                    <a:pt x="427" y="126"/>
                  </a:lnTo>
                  <a:lnTo>
                    <a:pt x="425" y="125"/>
                  </a:lnTo>
                  <a:lnTo>
                    <a:pt x="423" y="123"/>
                  </a:lnTo>
                  <a:lnTo>
                    <a:pt x="423" y="123"/>
                  </a:lnTo>
                  <a:lnTo>
                    <a:pt x="420" y="115"/>
                  </a:lnTo>
                  <a:lnTo>
                    <a:pt x="416" y="109"/>
                  </a:lnTo>
                  <a:lnTo>
                    <a:pt x="416" y="109"/>
                  </a:lnTo>
                  <a:lnTo>
                    <a:pt x="414" y="109"/>
                  </a:lnTo>
                  <a:lnTo>
                    <a:pt x="412" y="108"/>
                  </a:lnTo>
                  <a:lnTo>
                    <a:pt x="412" y="106"/>
                  </a:lnTo>
                  <a:lnTo>
                    <a:pt x="412" y="104"/>
                  </a:lnTo>
                  <a:lnTo>
                    <a:pt x="412" y="104"/>
                  </a:lnTo>
                  <a:lnTo>
                    <a:pt x="401" y="102"/>
                  </a:lnTo>
                  <a:lnTo>
                    <a:pt x="393" y="98"/>
                  </a:lnTo>
                  <a:lnTo>
                    <a:pt x="393" y="98"/>
                  </a:lnTo>
                  <a:lnTo>
                    <a:pt x="382" y="96"/>
                  </a:lnTo>
                  <a:lnTo>
                    <a:pt x="374" y="96"/>
                  </a:lnTo>
                  <a:lnTo>
                    <a:pt x="372" y="96"/>
                  </a:lnTo>
                  <a:lnTo>
                    <a:pt x="370" y="96"/>
                  </a:lnTo>
                  <a:lnTo>
                    <a:pt x="370" y="96"/>
                  </a:lnTo>
                  <a:lnTo>
                    <a:pt x="370" y="100"/>
                  </a:lnTo>
                  <a:lnTo>
                    <a:pt x="370" y="102"/>
                  </a:lnTo>
                  <a:lnTo>
                    <a:pt x="367" y="108"/>
                  </a:lnTo>
                  <a:lnTo>
                    <a:pt x="367" y="108"/>
                  </a:lnTo>
                  <a:lnTo>
                    <a:pt x="365" y="108"/>
                  </a:lnTo>
                  <a:lnTo>
                    <a:pt x="365" y="108"/>
                  </a:lnTo>
                  <a:lnTo>
                    <a:pt x="365" y="109"/>
                  </a:lnTo>
                  <a:lnTo>
                    <a:pt x="365" y="109"/>
                  </a:lnTo>
                  <a:lnTo>
                    <a:pt x="361" y="111"/>
                  </a:lnTo>
                  <a:lnTo>
                    <a:pt x="357" y="115"/>
                  </a:lnTo>
                  <a:lnTo>
                    <a:pt x="353" y="119"/>
                  </a:lnTo>
                  <a:lnTo>
                    <a:pt x="353" y="123"/>
                  </a:lnTo>
                  <a:lnTo>
                    <a:pt x="353" y="123"/>
                  </a:lnTo>
                  <a:lnTo>
                    <a:pt x="353" y="119"/>
                  </a:lnTo>
                  <a:lnTo>
                    <a:pt x="353" y="117"/>
                  </a:lnTo>
                  <a:lnTo>
                    <a:pt x="353" y="115"/>
                  </a:lnTo>
                  <a:lnTo>
                    <a:pt x="353" y="111"/>
                  </a:lnTo>
                  <a:lnTo>
                    <a:pt x="353" y="111"/>
                  </a:lnTo>
                  <a:lnTo>
                    <a:pt x="359" y="108"/>
                  </a:lnTo>
                  <a:lnTo>
                    <a:pt x="359" y="108"/>
                  </a:lnTo>
                  <a:lnTo>
                    <a:pt x="359" y="104"/>
                  </a:lnTo>
                  <a:lnTo>
                    <a:pt x="363" y="102"/>
                  </a:lnTo>
                  <a:lnTo>
                    <a:pt x="365" y="98"/>
                  </a:lnTo>
                  <a:lnTo>
                    <a:pt x="367" y="94"/>
                  </a:lnTo>
                  <a:lnTo>
                    <a:pt x="367" y="94"/>
                  </a:lnTo>
                  <a:lnTo>
                    <a:pt x="367" y="94"/>
                  </a:lnTo>
                  <a:lnTo>
                    <a:pt x="365" y="91"/>
                  </a:lnTo>
                  <a:lnTo>
                    <a:pt x="363" y="87"/>
                  </a:lnTo>
                  <a:lnTo>
                    <a:pt x="357" y="85"/>
                  </a:lnTo>
                  <a:lnTo>
                    <a:pt x="348" y="81"/>
                  </a:lnTo>
                  <a:lnTo>
                    <a:pt x="342" y="81"/>
                  </a:lnTo>
                  <a:lnTo>
                    <a:pt x="342" y="81"/>
                  </a:lnTo>
                  <a:lnTo>
                    <a:pt x="338" y="81"/>
                  </a:lnTo>
                  <a:lnTo>
                    <a:pt x="338" y="83"/>
                  </a:lnTo>
                  <a:lnTo>
                    <a:pt x="336" y="85"/>
                  </a:lnTo>
                  <a:lnTo>
                    <a:pt x="336" y="91"/>
                  </a:lnTo>
                  <a:lnTo>
                    <a:pt x="336" y="91"/>
                  </a:lnTo>
                  <a:lnTo>
                    <a:pt x="333" y="94"/>
                  </a:lnTo>
                  <a:lnTo>
                    <a:pt x="329" y="98"/>
                  </a:lnTo>
                  <a:lnTo>
                    <a:pt x="325" y="98"/>
                  </a:lnTo>
                  <a:lnTo>
                    <a:pt x="319" y="100"/>
                  </a:lnTo>
                  <a:lnTo>
                    <a:pt x="319" y="100"/>
                  </a:lnTo>
                  <a:lnTo>
                    <a:pt x="327" y="92"/>
                  </a:lnTo>
                  <a:lnTo>
                    <a:pt x="333" y="83"/>
                  </a:lnTo>
                  <a:lnTo>
                    <a:pt x="333" y="83"/>
                  </a:lnTo>
                  <a:lnTo>
                    <a:pt x="335" y="79"/>
                  </a:lnTo>
                  <a:lnTo>
                    <a:pt x="335" y="77"/>
                  </a:lnTo>
                  <a:lnTo>
                    <a:pt x="336" y="75"/>
                  </a:lnTo>
                  <a:lnTo>
                    <a:pt x="336" y="75"/>
                  </a:lnTo>
                  <a:lnTo>
                    <a:pt x="340" y="72"/>
                  </a:lnTo>
                  <a:lnTo>
                    <a:pt x="342" y="68"/>
                  </a:lnTo>
                  <a:lnTo>
                    <a:pt x="346" y="64"/>
                  </a:lnTo>
                  <a:lnTo>
                    <a:pt x="346" y="60"/>
                  </a:lnTo>
                  <a:lnTo>
                    <a:pt x="346" y="60"/>
                  </a:lnTo>
                  <a:lnTo>
                    <a:pt x="346" y="57"/>
                  </a:lnTo>
                  <a:lnTo>
                    <a:pt x="346" y="57"/>
                  </a:lnTo>
                  <a:lnTo>
                    <a:pt x="342" y="57"/>
                  </a:lnTo>
                  <a:lnTo>
                    <a:pt x="342" y="55"/>
                  </a:lnTo>
                  <a:lnTo>
                    <a:pt x="342" y="55"/>
                  </a:lnTo>
                  <a:lnTo>
                    <a:pt x="338" y="53"/>
                  </a:lnTo>
                  <a:lnTo>
                    <a:pt x="336" y="49"/>
                  </a:lnTo>
                  <a:lnTo>
                    <a:pt x="333" y="41"/>
                  </a:lnTo>
                  <a:lnTo>
                    <a:pt x="333" y="41"/>
                  </a:lnTo>
                  <a:lnTo>
                    <a:pt x="331" y="36"/>
                  </a:lnTo>
                  <a:lnTo>
                    <a:pt x="329" y="28"/>
                  </a:lnTo>
                  <a:lnTo>
                    <a:pt x="329" y="28"/>
                  </a:lnTo>
                  <a:lnTo>
                    <a:pt x="327" y="21"/>
                  </a:lnTo>
                  <a:lnTo>
                    <a:pt x="323" y="15"/>
                  </a:lnTo>
                  <a:lnTo>
                    <a:pt x="323" y="15"/>
                  </a:lnTo>
                  <a:lnTo>
                    <a:pt x="319" y="19"/>
                  </a:lnTo>
                  <a:lnTo>
                    <a:pt x="310" y="39"/>
                  </a:lnTo>
                  <a:lnTo>
                    <a:pt x="304" y="45"/>
                  </a:lnTo>
                  <a:lnTo>
                    <a:pt x="304" y="49"/>
                  </a:lnTo>
                  <a:lnTo>
                    <a:pt x="282" y="49"/>
                  </a:lnTo>
                  <a:lnTo>
                    <a:pt x="280" y="43"/>
                  </a:lnTo>
                  <a:lnTo>
                    <a:pt x="259" y="43"/>
                  </a:lnTo>
                  <a:lnTo>
                    <a:pt x="259" y="53"/>
                  </a:lnTo>
                  <a:lnTo>
                    <a:pt x="248" y="51"/>
                  </a:lnTo>
                  <a:lnTo>
                    <a:pt x="238" y="57"/>
                  </a:lnTo>
                  <a:lnTo>
                    <a:pt x="227" y="58"/>
                  </a:lnTo>
                  <a:lnTo>
                    <a:pt x="219" y="64"/>
                  </a:lnTo>
                  <a:lnTo>
                    <a:pt x="210" y="57"/>
                  </a:lnTo>
                  <a:lnTo>
                    <a:pt x="200" y="36"/>
                  </a:lnTo>
                  <a:lnTo>
                    <a:pt x="204" y="19"/>
                  </a:lnTo>
                  <a:lnTo>
                    <a:pt x="200" y="11"/>
                  </a:lnTo>
                  <a:lnTo>
                    <a:pt x="200" y="2"/>
                  </a:lnTo>
                  <a:lnTo>
                    <a:pt x="189" y="0"/>
                  </a:lnTo>
                  <a:lnTo>
                    <a:pt x="183" y="9"/>
                  </a:lnTo>
                  <a:lnTo>
                    <a:pt x="166" y="19"/>
                  </a:lnTo>
                  <a:lnTo>
                    <a:pt x="164" y="22"/>
                  </a:lnTo>
                  <a:lnTo>
                    <a:pt x="162" y="24"/>
                  </a:lnTo>
                  <a:lnTo>
                    <a:pt x="151" y="21"/>
                  </a:lnTo>
                  <a:lnTo>
                    <a:pt x="144" y="19"/>
                  </a:lnTo>
                  <a:lnTo>
                    <a:pt x="140" y="21"/>
                  </a:lnTo>
                  <a:lnTo>
                    <a:pt x="142" y="30"/>
                  </a:lnTo>
                  <a:lnTo>
                    <a:pt x="145" y="43"/>
                  </a:lnTo>
                  <a:lnTo>
                    <a:pt x="151" y="47"/>
                  </a:lnTo>
                  <a:lnTo>
                    <a:pt x="151" y="51"/>
                  </a:lnTo>
                  <a:lnTo>
                    <a:pt x="144" y="55"/>
                  </a:lnTo>
                  <a:lnTo>
                    <a:pt x="142" y="58"/>
                  </a:lnTo>
                  <a:lnTo>
                    <a:pt x="127" y="72"/>
                  </a:lnTo>
                  <a:lnTo>
                    <a:pt x="121" y="68"/>
                  </a:lnTo>
                  <a:lnTo>
                    <a:pt x="108" y="72"/>
                  </a:lnTo>
                  <a:lnTo>
                    <a:pt x="106" y="60"/>
                  </a:lnTo>
                  <a:lnTo>
                    <a:pt x="96" y="47"/>
                  </a:lnTo>
                  <a:lnTo>
                    <a:pt x="92" y="53"/>
                  </a:lnTo>
                  <a:lnTo>
                    <a:pt x="60" y="57"/>
                  </a:lnTo>
                  <a:lnTo>
                    <a:pt x="58" y="60"/>
                  </a:lnTo>
                  <a:lnTo>
                    <a:pt x="62" y="68"/>
                  </a:lnTo>
                  <a:lnTo>
                    <a:pt x="68" y="74"/>
                  </a:lnTo>
                  <a:lnTo>
                    <a:pt x="57" y="75"/>
                  </a:lnTo>
                  <a:lnTo>
                    <a:pt x="57" y="81"/>
                  </a:lnTo>
                  <a:lnTo>
                    <a:pt x="57" y="85"/>
                  </a:lnTo>
                  <a:lnTo>
                    <a:pt x="62" y="94"/>
                  </a:lnTo>
                  <a:lnTo>
                    <a:pt x="66" y="100"/>
                  </a:lnTo>
                  <a:lnTo>
                    <a:pt x="64" y="108"/>
                  </a:lnTo>
                  <a:lnTo>
                    <a:pt x="60" y="111"/>
                  </a:lnTo>
                  <a:lnTo>
                    <a:pt x="62" y="115"/>
                  </a:lnTo>
                  <a:lnTo>
                    <a:pt x="58" y="121"/>
                  </a:lnTo>
                  <a:lnTo>
                    <a:pt x="55" y="123"/>
                  </a:lnTo>
                  <a:lnTo>
                    <a:pt x="58" y="126"/>
                  </a:lnTo>
                  <a:lnTo>
                    <a:pt x="49" y="142"/>
                  </a:lnTo>
                  <a:lnTo>
                    <a:pt x="55" y="147"/>
                  </a:lnTo>
                  <a:lnTo>
                    <a:pt x="55" y="153"/>
                  </a:lnTo>
                  <a:lnTo>
                    <a:pt x="47" y="153"/>
                  </a:lnTo>
                  <a:lnTo>
                    <a:pt x="43" y="157"/>
                  </a:lnTo>
                  <a:lnTo>
                    <a:pt x="28" y="157"/>
                  </a:lnTo>
                  <a:lnTo>
                    <a:pt x="17" y="170"/>
                  </a:lnTo>
                  <a:lnTo>
                    <a:pt x="13" y="176"/>
                  </a:lnTo>
                  <a:lnTo>
                    <a:pt x="13" y="183"/>
                  </a:lnTo>
                  <a:lnTo>
                    <a:pt x="13" y="187"/>
                  </a:lnTo>
                  <a:lnTo>
                    <a:pt x="5" y="193"/>
                  </a:lnTo>
                  <a:lnTo>
                    <a:pt x="2" y="198"/>
                  </a:lnTo>
                  <a:lnTo>
                    <a:pt x="0" y="210"/>
                  </a:lnTo>
                  <a:lnTo>
                    <a:pt x="7" y="219"/>
                  </a:lnTo>
                  <a:lnTo>
                    <a:pt x="13" y="229"/>
                  </a:lnTo>
                  <a:lnTo>
                    <a:pt x="13" y="234"/>
                  </a:lnTo>
                  <a:lnTo>
                    <a:pt x="24" y="236"/>
                  </a:lnTo>
                  <a:lnTo>
                    <a:pt x="28" y="246"/>
                  </a:lnTo>
                  <a:lnTo>
                    <a:pt x="40" y="244"/>
                  </a:lnTo>
                  <a:lnTo>
                    <a:pt x="51" y="238"/>
                  </a:lnTo>
                  <a:lnTo>
                    <a:pt x="51" y="261"/>
                  </a:lnTo>
                  <a:lnTo>
                    <a:pt x="55" y="266"/>
                  </a:lnTo>
                  <a:lnTo>
                    <a:pt x="58" y="259"/>
                  </a:lnTo>
                  <a:lnTo>
                    <a:pt x="64" y="261"/>
                  </a:lnTo>
                  <a:lnTo>
                    <a:pt x="77" y="261"/>
                  </a:lnTo>
                  <a:lnTo>
                    <a:pt x="85" y="253"/>
                  </a:lnTo>
                  <a:lnTo>
                    <a:pt x="98" y="249"/>
                  </a:lnTo>
                  <a:lnTo>
                    <a:pt x="106" y="242"/>
                  </a:lnTo>
                  <a:lnTo>
                    <a:pt x="125" y="242"/>
                  </a:lnTo>
                  <a:lnTo>
                    <a:pt x="125" y="270"/>
                  </a:lnTo>
                  <a:lnTo>
                    <a:pt x="138" y="285"/>
                  </a:lnTo>
                  <a:lnTo>
                    <a:pt x="149" y="285"/>
                  </a:lnTo>
                  <a:lnTo>
                    <a:pt x="155" y="291"/>
                  </a:lnTo>
                  <a:lnTo>
                    <a:pt x="164" y="295"/>
                  </a:lnTo>
                  <a:lnTo>
                    <a:pt x="170" y="295"/>
                  </a:lnTo>
                  <a:lnTo>
                    <a:pt x="174" y="302"/>
                  </a:lnTo>
                  <a:lnTo>
                    <a:pt x="193" y="304"/>
                  </a:lnTo>
                  <a:lnTo>
                    <a:pt x="196" y="316"/>
                  </a:lnTo>
                  <a:lnTo>
                    <a:pt x="196" y="329"/>
                  </a:lnTo>
                  <a:lnTo>
                    <a:pt x="195" y="333"/>
                  </a:lnTo>
                  <a:lnTo>
                    <a:pt x="198" y="336"/>
                  </a:lnTo>
                  <a:lnTo>
                    <a:pt x="198" y="350"/>
                  </a:lnTo>
                  <a:lnTo>
                    <a:pt x="225" y="350"/>
                  </a:lnTo>
                  <a:lnTo>
                    <a:pt x="225" y="367"/>
                  </a:lnTo>
                  <a:lnTo>
                    <a:pt x="231" y="370"/>
                  </a:lnTo>
                  <a:lnTo>
                    <a:pt x="236" y="378"/>
                  </a:lnTo>
                  <a:lnTo>
                    <a:pt x="231" y="399"/>
                  </a:lnTo>
                  <a:lnTo>
                    <a:pt x="227" y="405"/>
                  </a:lnTo>
                  <a:lnTo>
                    <a:pt x="232" y="422"/>
                  </a:lnTo>
                  <a:lnTo>
                    <a:pt x="232" y="431"/>
                  </a:lnTo>
                  <a:lnTo>
                    <a:pt x="232" y="446"/>
                  </a:lnTo>
                  <a:lnTo>
                    <a:pt x="246" y="448"/>
                  </a:lnTo>
                  <a:lnTo>
                    <a:pt x="251" y="448"/>
                  </a:lnTo>
                  <a:lnTo>
                    <a:pt x="259" y="448"/>
                  </a:lnTo>
                  <a:lnTo>
                    <a:pt x="265" y="456"/>
                  </a:lnTo>
                  <a:lnTo>
                    <a:pt x="266" y="478"/>
                  </a:lnTo>
                  <a:lnTo>
                    <a:pt x="272" y="480"/>
                  </a:lnTo>
                  <a:lnTo>
                    <a:pt x="280" y="480"/>
                  </a:lnTo>
                  <a:lnTo>
                    <a:pt x="283" y="480"/>
                  </a:lnTo>
                  <a:lnTo>
                    <a:pt x="283" y="492"/>
                  </a:lnTo>
                  <a:lnTo>
                    <a:pt x="280" y="505"/>
                  </a:lnTo>
                  <a:lnTo>
                    <a:pt x="285" y="505"/>
                  </a:lnTo>
                  <a:lnTo>
                    <a:pt x="291" y="510"/>
                  </a:lnTo>
                  <a:lnTo>
                    <a:pt x="291" y="533"/>
                  </a:lnTo>
                  <a:lnTo>
                    <a:pt x="276" y="541"/>
                  </a:lnTo>
                  <a:lnTo>
                    <a:pt x="259" y="554"/>
                  </a:lnTo>
                  <a:lnTo>
                    <a:pt x="249" y="565"/>
                  </a:lnTo>
                  <a:lnTo>
                    <a:pt x="244" y="577"/>
                  </a:lnTo>
                  <a:lnTo>
                    <a:pt x="236" y="584"/>
                  </a:lnTo>
                  <a:lnTo>
                    <a:pt x="232" y="588"/>
                  </a:lnTo>
                  <a:lnTo>
                    <a:pt x="238" y="588"/>
                  </a:lnTo>
                  <a:lnTo>
                    <a:pt x="244" y="582"/>
                  </a:lnTo>
                  <a:lnTo>
                    <a:pt x="249" y="590"/>
                  </a:lnTo>
                  <a:lnTo>
                    <a:pt x="257" y="597"/>
                  </a:lnTo>
                  <a:lnTo>
                    <a:pt x="257" y="605"/>
                  </a:lnTo>
                  <a:lnTo>
                    <a:pt x="263" y="597"/>
                  </a:lnTo>
                  <a:lnTo>
                    <a:pt x="274" y="607"/>
                  </a:lnTo>
                  <a:lnTo>
                    <a:pt x="283" y="614"/>
                  </a:lnTo>
                  <a:lnTo>
                    <a:pt x="287" y="620"/>
                  </a:lnTo>
                  <a:lnTo>
                    <a:pt x="293" y="637"/>
                  </a:lnTo>
                  <a:lnTo>
                    <a:pt x="293" y="637"/>
                  </a:lnTo>
                  <a:lnTo>
                    <a:pt x="293" y="650"/>
                  </a:lnTo>
                  <a:lnTo>
                    <a:pt x="299" y="647"/>
                  </a:lnTo>
                  <a:lnTo>
                    <a:pt x="299" y="647"/>
                  </a:lnTo>
                  <a:lnTo>
                    <a:pt x="308" y="630"/>
                  </a:lnTo>
                  <a:lnTo>
                    <a:pt x="308" y="630"/>
                  </a:lnTo>
                  <a:lnTo>
                    <a:pt x="308" y="630"/>
                  </a:lnTo>
                  <a:lnTo>
                    <a:pt x="308" y="630"/>
                  </a:lnTo>
                  <a:close/>
                </a:path>
              </a:pathLst>
            </a:custGeom>
            <a:solidFill>
              <a:schemeClr val="bg1">
                <a:lumMod val="85000"/>
              </a:schemeClr>
            </a:solidFill>
            <a:ln w="635" cap="rnd">
              <a:solidFill>
                <a:schemeClr val="bg1">
                  <a:alpha val="17000"/>
                </a:schemeClr>
              </a:solidFill>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7" name="Freeform 46">
              <a:extLst>
                <a:ext uri="{FF2B5EF4-FFF2-40B4-BE49-F238E27FC236}">
                  <a16:creationId xmlns:a16="http://schemas.microsoft.com/office/drawing/2014/main" id="{E25821DC-7F57-7B4D-82FC-8E3C8C73321B}"/>
                </a:ext>
              </a:extLst>
            </p:cNvPr>
            <p:cNvSpPr>
              <a:spLocks/>
            </p:cNvSpPr>
            <p:nvPr userDrawn="1"/>
          </p:nvSpPr>
          <p:spPr bwMode="auto">
            <a:xfrm>
              <a:off x="7170567" y="3223083"/>
              <a:ext cx="856571" cy="844575"/>
            </a:xfrm>
            <a:custGeom>
              <a:avLst/>
              <a:gdLst>
                <a:gd name="T0" fmla="*/ 319 w 561"/>
                <a:gd name="T1" fmla="*/ 605 h 650"/>
                <a:gd name="T2" fmla="*/ 331 w 561"/>
                <a:gd name="T3" fmla="*/ 590 h 650"/>
                <a:gd name="T4" fmla="*/ 331 w 561"/>
                <a:gd name="T5" fmla="*/ 597 h 650"/>
                <a:gd name="T6" fmla="*/ 323 w 561"/>
                <a:gd name="T7" fmla="*/ 614 h 650"/>
                <a:gd name="T8" fmla="*/ 350 w 561"/>
                <a:gd name="T9" fmla="*/ 571 h 650"/>
                <a:gd name="T10" fmla="*/ 393 w 561"/>
                <a:gd name="T11" fmla="*/ 478 h 650"/>
                <a:gd name="T12" fmla="*/ 420 w 561"/>
                <a:gd name="T13" fmla="*/ 467 h 650"/>
                <a:gd name="T14" fmla="*/ 444 w 561"/>
                <a:gd name="T15" fmla="*/ 463 h 650"/>
                <a:gd name="T16" fmla="*/ 459 w 561"/>
                <a:gd name="T17" fmla="*/ 459 h 650"/>
                <a:gd name="T18" fmla="*/ 471 w 561"/>
                <a:gd name="T19" fmla="*/ 448 h 650"/>
                <a:gd name="T20" fmla="*/ 476 w 561"/>
                <a:gd name="T21" fmla="*/ 427 h 650"/>
                <a:gd name="T22" fmla="*/ 492 w 561"/>
                <a:gd name="T23" fmla="*/ 391 h 650"/>
                <a:gd name="T24" fmla="*/ 499 w 561"/>
                <a:gd name="T25" fmla="*/ 365 h 650"/>
                <a:gd name="T26" fmla="*/ 503 w 561"/>
                <a:gd name="T27" fmla="*/ 329 h 650"/>
                <a:gd name="T28" fmla="*/ 505 w 561"/>
                <a:gd name="T29" fmla="*/ 295 h 650"/>
                <a:gd name="T30" fmla="*/ 516 w 561"/>
                <a:gd name="T31" fmla="*/ 289 h 650"/>
                <a:gd name="T32" fmla="*/ 524 w 561"/>
                <a:gd name="T33" fmla="*/ 265 h 650"/>
                <a:gd name="T34" fmla="*/ 539 w 561"/>
                <a:gd name="T35" fmla="*/ 253 h 650"/>
                <a:gd name="T36" fmla="*/ 554 w 561"/>
                <a:gd name="T37" fmla="*/ 232 h 650"/>
                <a:gd name="T38" fmla="*/ 561 w 561"/>
                <a:gd name="T39" fmla="*/ 198 h 650"/>
                <a:gd name="T40" fmla="*/ 550 w 561"/>
                <a:gd name="T41" fmla="*/ 164 h 650"/>
                <a:gd name="T42" fmla="*/ 527 w 561"/>
                <a:gd name="T43" fmla="*/ 161 h 650"/>
                <a:gd name="T44" fmla="*/ 493 w 561"/>
                <a:gd name="T45" fmla="*/ 134 h 650"/>
                <a:gd name="T46" fmla="*/ 473 w 561"/>
                <a:gd name="T47" fmla="*/ 130 h 650"/>
                <a:gd name="T48" fmla="*/ 446 w 561"/>
                <a:gd name="T49" fmla="*/ 123 h 650"/>
                <a:gd name="T50" fmla="*/ 427 w 561"/>
                <a:gd name="T51" fmla="*/ 126 h 650"/>
                <a:gd name="T52" fmla="*/ 416 w 561"/>
                <a:gd name="T53" fmla="*/ 109 h 650"/>
                <a:gd name="T54" fmla="*/ 393 w 561"/>
                <a:gd name="T55" fmla="*/ 98 h 650"/>
                <a:gd name="T56" fmla="*/ 370 w 561"/>
                <a:gd name="T57" fmla="*/ 100 h 650"/>
                <a:gd name="T58" fmla="*/ 365 w 561"/>
                <a:gd name="T59" fmla="*/ 109 h 650"/>
                <a:gd name="T60" fmla="*/ 353 w 561"/>
                <a:gd name="T61" fmla="*/ 117 h 650"/>
                <a:gd name="T62" fmla="*/ 363 w 561"/>
                <a:gd name="T63" fmla="*/ 102 h 650"/>
                <a:gd name="T64" fmla="*/ 357 w 561"/>
                <a:gd name="T65" fmla="*/ 85 h 650"/>
                <a:gd name="T66" fmla="*/ 336 w 561"/>
                <a:gd name="T67" fmla="*/ 91 h 650"/>
                <a:gd name="T68" fmla="*/ 327 w 561"/>
                <a:gd name="T69" fmla="*/ 92 h 650"/>
                <a:gd name="T70" fmla="*/ 340 w 561"/>
                <a:gd name="T71" fmla="*/ 72 h 650"/>
                <a:gd name="T72" fmla="*/ 342 w 561"/>
                <a:gd name="T73" fmla="*/ 57 h 650"/>
                <a:gd name="T74" fmla="*/ 331 w 561"/>
                <a:gd name="T75" fmla="*/ 36 h 650"/>
                <a:gd name="T76" fmla="*/ 310 w 561"/>
                <a:gd name="T77" fmla="*/ 39 h 650"/>
                <a:gd name="T78" fmla="*/ 248 w 561"/>
                <a:gd name="T79" fmla="*/ 51 h 650"/>
                <a:gd name="T80" fmla="*/ 200 w 561"/>
                <a:gd name="T81" fmla="*/ 11 h 650"/>
                <a:gd name="T82" fmla="*/ 151 w 561"/>
                <a:gd name="T83" fmla="*/ 21 h 650"/>
                <a:gd name="T84" fmla="*/ 144 w 561"/>
                <a:gd name="T85" fmla="*/ 55 h 650"/>
                <a:gd name="T86" fmla="*/ 92 w 561"/>
                <a:gd name="T87" fmla="*/ 53 h 650"/>
                <a:gd name="T88" fmla="*/ 57 w 561"/>
                <a:gd name="T89" fmla="*/ 85 h 650"/>
                <a:gd name="T90" fmla="*/ 55 w 561"/>
                <a:gd name="T91" fmla="*/ 123 h 650"/>
                <a:gd name="T92" fmla="*/ 28 w 561"/>
                <a:gd name="T93" fmla="*/ 157 h 650"/>
                <a:gd name="T94" fmla="*/ 0 w 561"/>
                <a:gd name="T95" fmla="*/ 210 h 650"/>
                <a:gd name="T96" fmla="*/ 51 w 561"/>
                <a:gd name="T97" fmla="*/ 238 h 650"/>
                <a:gd name="T98" fmla="*/ 98 w 561"/>
                <a:gd name="T99" fmla="*/ 249 h 650"/>
                <a:gd name="T100" fmla="*/ 164 w 561"/>
                <a:gd name="T101" fmla="*/ 295 h 650"/>
                <a:gd name="T102" fmla="*/ 198 w 561"/>
                <a:gd name="T103" fmla="*/ 336 h 650"/>
                <a:gd name="T104" fmla="*/ 227 w 561"/>
                <a:gd name="T105" fmla="*/ 405 h 650"/>
                <a:gd name="T106" fmla="*/ 265 w 561"/>
                <a:gd name="T107" fmla="*/ 456 h 650"/>
                <a:gd name="T108" fmla="*/ 285 w 561"/>
                <a:gd name="T109" fmla="*/ 505 h 650"/>
                <a:gd name="T110" fmla="*/ 236 w 561"/>
                <a:gd name="T111" fmla="*/ 584 h 650"/>
                <a:gd name="T112" fmla="*/ 263 w 561"/>
                <a:gd name="T113" fmla="*/ 597 h 650"/>
                <a:gd name="T114" fmla="*/ 299 w 561"/>
                <a:gd name="T115" fmla="*/ 64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61" h="650">
                  <a:moveTo>
                    <a:pt x="308" y="630"/>
                  </a:moveTo>
                  <a:lnTo>
                    <a:pt x="308" y="630"/>
                  </a:lnTo>
                  <a:lnTo>
                    <a:pt x="308" y="626"/>
                  </a:lnTo>
                  <a:lnTo>
                    <a:pt x="312" y="618"/>
                  </a:lnTo>
                  <a:lnTo>
                    <a:pt x="314" y="613"/>
                  </a:lnTo>
                  <a:lnTo>
                    <a:pt x="316" y="609"/>
                  </a:lnTo>
                  <a:lnTo>
                    <a:pt x="319" y="605"/>
                  </a:lnTo>
                  <a:lnTo>
                    <a:pt x="323" y="601"/>
                  </a:lnTo>
                  <a:lnTo>
                    <a:pt x="323" y="601"/>
                  </a:lnTo>
                  <a:lnTo>
                    <a:pt x="323" y="597"/>
                  </a:lnTo>
                  <a:lnTo>
                    <a:pt x="327" y="596"/>
                  </a:lnTo>
                  <a:lnTo>
                    <a:pt x="327" y="596"/>
                  </a:lnTo>
                  <a:lnTo>
                    <a:pt x="327" y="592"/>
                  </a:lnTo>
                  <a:lnTo>
                    <a:pt x="331" y="590"/>
                  </a:lnTo>
                  <a:lnTo>
                    <a:pt x="333" y="590"/>
                  </a:lnTo>
                  <a:lnTo>
                    <a:pt x="335" y="590"/>
                  </a:lnTo>
                  <a:lnTo>
                    <a:pt x="335" y="592"/>
                  </a:lnTo>
                  <a:lnTo>
                    <a:pt x="335" y="594"/>
                  </a:lnTo>
                  <a:lnTo>
                    <a:pt x="335" y="594"/>
                  </a:lnTo>
                  <a:lnTo>
                    <a:pt x="333" y="596"/>
                  </a:lnTo>
                  <a:lnTo>
                    <a:pt x="331" y="597"/>
                  </a:lnTo>
                  <a:lnTo>
                    <a:pt x="327" y="601"/>
                  </a:lnTo>
                  <a:lnTo>
                    <a:pt x="327" y="601"/>
                  </a:lnTo>
                  <a:lnTo>
                    <a:pt x="321" y="609"/>
                  </a:lnTo>
                  <a:lnTo>
                    <a:pt x="319" y="613"/>
                  </a:lnTo>
                  <a:lnTo>
                    <a:pt x="318" y="616"/>
                  </a:lnTo>
                  <a:lnTo>
                    <a:pt x="318" y="616"/>
                  </a:lnTo>
                  <a:lnTo>
                    <a:pt x="323" y="614"/>
                  </a:lnTo>
                  <a:lnTo>
                    <a:pt x="327" y="609"/>
                  </a:lnTo>
                  <a:lnTo>
                    <a:pt x="333" y="605"/>
                  </a:lnTo>
                  <a:lnTo>
                    <a:pt x="336" y="599"/>
                  </a:lnTo>
                  <a:lnTo>
                    <a:pt x="336" y="599"/>
                  </a:lnTo>
                  <a:lnTo>
                    <a:pt x="342" y="584"/>
                  </a:lnTo>
                  <a:lnTo>
                    <a:pt x="346" y="577"/>
                  </a:lnTo>
                  <a:lnTo>
                    <a:pt x="350" y="571"/>
                  </a:lnTo>
                  <a:lnTo>
                    <a:pt x="350" y="571"/>
                  </a:lnTo>
                  <a:lnTo>
                    <a:pt x="359" y="560"/>
                  </a:lnTo>
                  <a:lnTo>
                    <a:pt x="367" y="503"/>
                  </a:lnTo>
                  <a:lnTo>
                    <a:pt x="367" y="503"/>
                  </a:lnTo>
                  <a:lnTo>
                    <a:pt x="388" y="484"/>
                  </a:lnTo>
                  <a:lnTo>
                    <a:pt x="388" y="484"/>
                  </a:lnTo>
                  <a:lnTo>
                    <a:pt x="393" y="478"/>
                  </a:lnTo>
                  <a:lnTo>
                    <a:pt x="397" y="476"/>
                  </a:lnTo>
                  <a:lnTo>
                    <a:pt x="401" y="475"/>
                  </a:lnTo>
                  <a:lnTo>
                    <a:pt x="401" y="475"/>
                  </a:lnTo>
                  <a:lnTo>
                    <a:pt x="405" y="475"/>
                  </a:lnTo>
                  <a:lnTo>
                    <a:pt x="410" y="471"/>
                  </a:lnTo>
                  <a:lnTo>
                    <a:pt x="416" y="471"/>
                  </a:lnTo>
                  <a:lnTo>
                    <a:pt x="420" y="467"/>
                  </a:lnTo>
                  <a:lnTo>
                    <a:pt x="420" y="467"/>
                  </a:lnTo>
                  <a:lnTo>
                    <a:pt x="422" y="465"/>
                  </a:lnTo>
                  <a:lnTo>
                    <a:pt x="423" y="463"/>
                  </a:lnTo>
                  <a:lnTo>
                    <a:pt x="429" y="463"/>
                  </a:lnTo>
                  <a:lnTo>
                    <a:pt x="439" y="465"/>
                  </a:lnTo>
                  <a:lnTo>
                    <a:pt x="439" y="465"/>
                  </a:lnTo>
                  <a:lnTo>
                    <a:pt x="444" y="463"/>
                  </a:lnTo>
                  <a:lnTo>
                    <a:pt x="448" y="463"/>
                  </a:lnTo>
                  <a:lnTo>
                    <a:pt x="448" y="463"/>
                  </a:lnTo>
                  <a:lnTo>
                    <a:pt x="454" y="463"/>
                  </a:lnTo>
                  <a:lnTo>
                    <a:pt x="456" y="463"/>
                  </a:lnTo>
                  <a:lnTo>
                    <a:pt x="456" y="463"/>
                  </a:lnTo>
                  <a:lnTo>
                    <a:pt x="459" y="461"/>
                  </a:lnTo>
                  <a:lnTo>
                    <a:pt x="459" y="459"/>
                  </a:lnTo>
                  <a:lnTo>
                    <a:pt x="459" y="459"/>
                  </a:lnTo>
                  <a:lnTo>
                    <a:pt x="459" y="456"/>
                  </a:lnTo>
                  <a:lnTo>
                    <a:pt x="459" y="456"/>
                  </a:lnTo>
                  <a:lnTo>
                    <a:pt x="461" y="454"/>
                  </a:lnTo>
                  <a:lnTo>
                    <a:pt x="465" y="452"/>
                  </a:lnTo>
                  <a:lnTo>
                    <a:pt x="469" y="450"/>
                  </a:lnTo>
                  <a:lnTo>
                    <a:pt x="471" y="448"/>
                  </a:lnTo>
                  <a:lnTo>
                    <a:pt x="471" y="448"/>
                  </a:lnTo>
                  <a:lnTo>
                    <a:pt x="473" y="446"/>
                  </a:lnTo>
                  <a:lnTo>
                    <a:pt x="473" y="442"/>
                  </a:lnTo>
                  <a:lnTo>
                    <a:pt x="475" y="435"/>
                  </a:lnTo>
                  <a:lnTo>
                    <a:pt x="475" y="435"/>
                  </a:lnTo>
                  <a:lnTo>
                    <a:pt x="475" y="431"/>
                  </a:lnTo>
                  <a:lnTo>
                    <a:pt x="476" y="427"/>
                  </a:lnTo>
                  <a:lnTo>
                    <a:pt x="482" y="420"/>
                  </a:lnTo>
                  <a:lnTo>
                    <a:pt x="488" y="412"/>
                  </a:lnTo>
                  <a:lnTo>
                    <a:pt x="490" y="408"/>
                  </a:lnTo>
                  <a:lnTo>
                    <a:pt x="492" y="405"/>
                  </a:lnTo>
                  <a:lnTo>
                    <a:pt x="492" y="405"/>
                  </a:lnTo>
                  <a:lnTo>
                    <a:pt x="492" y="399"/>
                  </a:lnTo>
                  <a:lnTo>
                    <a:pt x="492" y="391"/>
                  </a:lnTo>
                  <a:lnTo>
                    <a:pt x="492" y="391"/>
                  </a:lnTo>
                  <a:lnTo>
                    <a:pt x="493" y="386"/>
                  </a:lnTo>
                  <a:lnTo>
                    <a:pt x="497" y="382"/>
                  </a:lnTo>
                  <a:lnTo>
                    <a:pt x="499" y="376"/>
                  </a:lnTo>
                  <a:lnTo>
                    <a:pt x="499" y="370"/>
                  </a:lnTo>
                  <a:lnTo>
                    <a:pt x="499" y="370"/>
                  </a:lnTo>
                  <a:lnTo>
                    <a:pt x="499" y="365"/>
                  </a:lnTo>
                  <a:lnTo>
                    <a:pt x="503" y="359"/>
                  </a:lnTo>
                  <a:lnTo>
                    <a:pt x="503" y="353"/>
                  </a:lnTo>
                  <a:lnTo>
                    <a:pt x="505" y="348"/>
                  </a:lnTo>
                  <a:lnTo>
                    <a:pt x="505" y="348"/>
                  </a:lnTo>
                  <a:lnTo>
                    <a:pt x="503" y="340"/>
                  </a:lnTo>
                  <a:lnTo>
                    <a:pt x="503" y="329"/>
                  </a:lnTo>
                  <a:lnTo>
                    <a:pt x="503" y="329"/>
                  </a:lnTo>
                  <a:lnTo>
                    <a:pt x="503" y="321"/>
                  </a:lnTo>
                  <a:lnTo>
                    <a:pt x="503" y="312"/>
                  </a:lnTo>
                  <a:lnTo>
                    <a:pt x="503" y="312"/>
                  </a:lnTo>
                  <a:lnTo>
                    <a:pt x="505" y="304"/>
                  </a:lnTo>
                  <a:lnTo>
                    <a:pt x="505" y="299"/>
                  </a:lnTo>
                  <a:lnTo>
                    <a:pt x="505" y="295"/>
                  </a:lnTo>
                  <a:lnTo>
                    <a:pt x="505" y="295"/>
                  </a:lnTo>
                  <a:lnTo>
                    <a:pt x="507" y="295"/>
                  </a:lnTo>
                  <a:lnTo>
                    <a:pt x="509" y="295"/>
                  </a:lnTo>
                  <a:lnTo>
                    <a:pt x="510" y="295"/>
                  </a:lnTo>
                  <a:lnTo>
                    <a:pt x="510" y="295"/>
                  </a:lnTo>
                  <a:lnTo>
                    <a:pt x="514" y="291"/>
                  </a:lnTo>
                  <a:lnTo>
                    <a:pt x="516" y="289"/>
                  </a:lnTo>
                  <a:lnTo>
                    <a:pt x="516" y="289"/>
                  </a:lnTo>
                  <a:lnTo>
                    <a:pt x="520" y="283"/>
                  </a:lnTo>
                  <a:lnTo>
                    <a:pt x="522" y="278"/>
                  </a:lnTo>
                  <a:lnTo>
                    <a:pt x="522" y="278"/>
                  </a:lnTo>
                  <a:lnTo>
                    <a:pt x="522" y="270"/>
                  </a:lnTo>
                  <a:lnTo>
                    <a:pt x="524" y="266"/>
                  </a:lnTo>
                  <a:lnTo>
                    <a:pt x="524" y="265"/>
                  </a:lnTo>
                  <a:lnTo>
                    <a:pt x="524" y="265"/>
                  </a:lnTo>
                  <a:lnTo>
                    <a:pt x="527" y="263"/>
                  </a:lnTo>
                  <a:lnTo>
                    <a:pt x="529" y="261"/>
                  </a:lnTo>
                  <a:lnTo>
                    <a:pt x="531" y="259"/>
                  </a:lnTo>
                  <a:lnTo>
                    <a:pt x="533" y="257"/>
                  </a:lnTo>
                  <a:lnTo>
                    <a:pt x="533" y="257"/>
                  </a:lnTo>
                  <a:lnTo>
                    <a:pt x="537" y="253"/>
                  </a:lnTo>
                  <a:lnTo>
                    <a:pt x="539" y="253"/>
                  </a:lnTo>
                  <a:lnTo>
                    <a:pt x="544" y="246"/>
                  </a:lnTo>
                  <a:lnTo>
                    <a:pt x="544" y="246"/>
                  </a:lnTo>
                  <a:lnTo>
                    <a:pt x="550" y="240"/>
                  </a:lnTo>
                  <a:lnTo>
                    <a:pt x="550" y="236"/>
                  </a:lnTo>
                  <a:lnTo>
                    <a:pt x="554" y="236"/>
                  </a:lnTo>
                  <a:lnTo>
                    <a:pt x="554" y="236"/>
                  </a:lnTo>
                  <a:lnTo>
                    <a:pt x="554" y="232"/>
                  </a:lnTo>
                  <a:lnTo>
                    <a:pt x="554" y="232"/>
                  </a:lnTo>
                  <a:lnTo>
                    <a:pt x="554" y="232"/>
                  </a:lnTo>
                  <a:lnTo>
                    <a:pt x="554" y="232"/>
                  </a:lnTo>
                  <a:lnTo>
                    <a:pt x="558" y="231"/>
                  </a:lnTo>
                  <a:lnTo>
                    <a:pt x="558" y="227"/>
                  </a:lnTo>
                  <a:lnTo>
                    <a:pt x="560" y="215"/>
                  </a:lnTo>
                  <a:lnTo>
                    <a:pt x="561" y="198"/>
                  </a:lnTo>
                  <a:lnTo>
                    <a:pt x="561" y="198"/>
                  </a:lnTo>
                  <a:lnTo>
                    <a:pt x="558" y="178"/>
                  </a:lnTo>
                  <a:lnTo>
                    <a:pt x="558" y="178"/>
                  </a:lnTo>
                  <a:lnTo>
                    <a:pt x="556" y="174"/>
                  </a:lnTo>
                  <a:lnTo>
                    <a:pt x="554" y="168"/>
                  </a:lnTo>
                  <a:lnTo>
                    <a:pt x="552" y="166"/>
                  </a:lnTo>
                  <a:lnTo>
                    <a:pt x="550" y="164"/>
                  </a:lnTo>
                  <a:lnTo>
                    <a:pt x="544" y="164"/>
                  </a:lnTo>
                  <a:lnTo>
                    <a:pt x="544" y="164"/>
                  </a:lnTo>
                  <a:lnTo>
                    <a:pt x="539" y="164"/>
                  </a:lnTo>
                  <a:lnTo>
                    <a:pt x="531" y="164"/>
                  </a:lnTo>
                  <a:lnTo>
                    <a:pt x="531" y="164"/>
                  </a:lnTo>
                  <a:lnTo>
                    <a:pt x="529" y="162"/>
                  </a:lnTo>
                  <a:lnTo>
                    <a:pt x="527" y="161"/>
                  </a:lnTo>
                  <a:lnTo>
                    <a:pt x="522" y="157"/>
                  </a:lnTo>
                  <a:lnTo>
                    <a:pt x="522" y="157"/>
                  </a:lnTo>
                  <a:lnTo>
                    <a:pt x="516" y="155"/>
                  </a:lnTo>
                  <a:lnTo>
                    <a:pt x="512" y="149"/>
                  </a:lnTo>
                  <a:lnTo>
                    <a:pt x="512" y="149"/>
                  </a:lnTo>
                  <a:lnTo>
                    <a:pt x="503" y="142"/>
                  </a:lnTo>
                  <a:lnTo>
                    <a:pt x="493" y="134"/>
                  </a:lnTo>
                  <a:lnTo>
                    <a:pt x="493" y="134"/>
                  </a:lnTo>
                  <a:lnTo>
                    <a:pt x="488" y="130"/>
                  </a:lnTo>
                  <a:lnTo>
                    <a:pt x="486" y="128"/>
                  </a:lnTo>
                  <a:lnTo>
                    <a:pt x="484" y="128"/>
                  </a:lnTo>
                  <a:lnTo>
                    <a:pt x="484" y="128"/>
                  </a:lnTo>
                  <a:lnTo>
                    <a:pt x="476" y="128"/>
                  </a:lnTo>
                  <a:lnTo>
                    <a:pt x="473" y="130"/>
                  </a:lnTo>
                  <a:lnTo>
                    <a:pt x="473" y="130"/>
                  </a:lnTo>
                  <a:lnTo>
                    <a:pt x="465" y="130"/>
                  </a:lnTo>
                  <a:lnTo>
                    <a:pt x="461" y="130"/>
                  </a:lnTo>
                  <a:lnTo>
                    <a:pt x="456" y="128"/>
                  </a:lnTo>
                  <a:lnTo>
                    <a:pt x="450" y="126"/>
                  </a:lnTo>
                  <a:lnTo>
                    <a:pt x="450" y="126"/>
                  </a:lnTo>
                  <a:lnTo>
                    <a:pt x="446" y="123"/>
                  </a:lnTo>
                  <a:lnTo>
                    <a:pt x="442" y="123"/>
                  </a:lnTo>
                  <a:lnTo>
                    <a:pt x="437" y="123"/>
                  </a:lnTo>
                  <a:lnTo>
                    <a:pt x="433" y="125"/>
                  </a:lnTo>
                  <a:lnTo>
                    <a:pt x="433" y="125"/>
                  </a:lnTo>
                  <a:lnTo>
                    <a:pt x="431" y="126"/>
                  </a:lnTo>
                  <a:lnTo>
                    <a:pt x="431" y="126"/>
                  </a:lnTo>
                  <a:lnTo>
                    <a:pt x="427" y="126"/>
                  </a:lnTo>
                  <a:lnTo>
                    <a:pt x="427" y="126"/>
                  </a:lnTo>
                  <a:lnTo>
                    <a:pt x="425" y="125"/>
                  </a:lnTo>
                  <a:lnTo>
                    <a:pt x="423" y="123"/>
                  </a:lnTo>
                  <a:lnTo>
                    <a:pt x="423" y="123"/>
                  </a:lnTo>
                  <a:lnTo>
                    <a:pt x="420" y="115"/>
                  </a:lnTo>
                  <a:lnTo>
                    <a:pt x="416" y="109"/>
                  </a:lnTo>
                  <a:lnTo>
                    <a:pt x="416" y="109"/>
                  </a:lnTo>
                  <a:lnTo>
                    <a:pt x="414" y="109"/>
                  </a:lnTo>
                  <a:lnTo>
                    <a:pt x="412" y="108"/>
                  </a:lnTo>
                  <a:lnTo>
                    <a:pt x="412" y="106"/>
                  </a:lnTo>
                  <a:lnTo>
                    <a:pt x="412" y="104"/>
                  </a:lnTo>
                  <a:lnTo>
                    <a:pt x="412" y="104"/>
                  </a:lnTo>
                  <a:lnTo>
                    <a:pt x="401" y="102"/>
                  </a:lnTo>
                  <a:lnTo>
                    <a:pt x="393" y="98"/>
                  </a:lnTo>
                  <a:lnTo>
                    <a:pt x="393" y="98"/>
                  </a:lnTo>
                  <a:lnTo>
                    <a:pt x="382" y="96"/>
                  </a:lnTo>
                  <a:lnTo>
                    <a:pt x="374" y="96"/>
                  </a:lnTo>
                  <a:lnTo>
                    <a:pt x="372" y="96"/>
                  </a:lnTo>
                  <a:lnTo>
                    <a:pt x="370" y="96"/>
                  </a:lnTo>
                  <a:lnTo>
                    <a:pt x="370" y="96"/>
                  </a:lnTo>
                  <a:lnTo>
                    <a:pt x="370" y="100"/>
                  </a:lnTo>
                  <a:lnTo>
                    <a:pt x="370" y="102"/>
                  </a:lnTo>
                  <a:lnTo>
                    <a:pt x="367" y="108"/>
                  </a:lnTo>
                  <a:lnTo>
                    <a:pt x="367" y="108"/>
                  </a:lnTo>
                  <a:lnTo>
                    <a:pt x="365" y="108"/>
                  </a:lnTo>
                  <a:lnTo>
                    <a:pt x="365" y="108"/>
                  </a:lnTo>
                  <a:lnTo>
                    <a:pt x="365" y="109"/>
                  </a:lnTo>
                  <a:lnTo>
                    <a:pt x="365" y="109"/>
                  </a:lnTo>
                  <a:lnTo>
                    <a:pt x="361" y="111"/>
                  </a:lnTo>
                  <a:lnTo>
                    <a:pt x="357" y="115"/>
                  </a:lnTo>
                  <a:lnTo>
                    <a:pt x="353" y="119"/>
                  </a:lnTo>
                  <a:lnTo>
                    <a:pt x="353" y="123"/>
                  </a:lnTo>
                  <a:lnTo>
                    <a:pt x="353" y="123"/>
                  </a:lnTo>
                  <a:lnTo>
                    <a:pt x="353" y="119"/>
                  </a:lnTo>
                  <a:lnTo>
                    <a:pt x="353" y="117"/>
                  </a:lnTo>
                  <a:lnTo>
                    <a:pt x="353" y="115"/>
                  </a:lnTo>
                  <a:lnTo>
                    <a:pt x="353" y="111"/>
                  </a:lnTo>
                  <a:lnTo>
                    <a:pt x="353" y="111"/>
                  </a:lnTo>
                  <a:lnTo>
                    <a:pt x="359" y="108"/>
                  </a:lnTo>
                  <a:lnTo>
                    <a:pt x="359" y="108"/>
                  </a:lnTo>
                  <a:lnTo>
                    <a:pt x="359" y="104"/>
                  </a:lnTo>
                  <a:lnTo>
                    <a:pt x="363" y="102"/>
                  </a:lnTo>
                  <a:lnTo>
                    <a:pt x="365" y="98"/>
                  </a:lnTo>
                  <a:lnTo>
                    <a:pt x="367" y="94"/>
                  </a:lnTo>
                  <a:lnTo>
                    <a:pt x="367" y="94"/>
                  </a:lnTo>
                  <a:lnTo>
                    <a:pt x="367" y="94"/>
                  </a:lnTo>
                  <a:lnTo>
                    <a:pt x="365" y="91"/>
                  </a:lnTo>
                  <a:lnTo>
                    <a:pt x="363" y="87"/>
                  </a:lnTo>
                  <a:lnTo>
                    <a:pt x="357" y="85"/>
                  </a:lnTo>
                  <a:lnTo>
                    <a:pt x="348" y="81"/>
                  </a:lnTo>
                  <a:lnTo>
                    <a:pt x="342" y="81"/>
                  </a:lnTo>
                  <a:lnTo>
                    <a:pt x="342" y="81"/>
                  </a:lnTo>
                  <a:lnTo>
                    <a:pt x="338" y="81"/>
                  </a:lnTo>
                  <a:lnTo>
                    <a:pt x="338" y="83"/>
                  </a:lnTo>
                  <a:lnTo>
                    <a:pt x="336" y="85"/>
                  </a:lnTo>
                  <a:lnTo>
                    <a:pt x="336" y="91"/>
                  </a:lnTo>
                  <a:lnTo>
                    <a:pt x="336" y="91"/>
                  </a:lnTo>
                  <a:lnTo>
                    <a:pt x="333" y="94"/>
                  </a:lnTo>
                  <a:lnTo>
                    <a:pt x="329" y="98"/>
                  </a:lnTo>
                  <a:lnTo>
                    <a:pt x="325" y="98"/>
                  </a:lnTo>
                  <a:lnTo>
                    <a:pt x="319" y="100"/>
                  </a:lnTo>
                  <a:lnTo>
                    <a:pt x="319" y="100"/>
                  </a:lnTo>
                  <a:lnTo>
                    <a:pt x="327" y="92"/>
                  </a:lnTo>
                  <a:lnTo>
                    <a:pt x="333" y="83"/>
                  </a:lnTo>
                  <a:lnTo>
                    <a:pt x="333" y="83"/>
                  </a:lnTo>
                  <a:lnTo>
                    <a:pt x="335" y="79"/>
                  </a:lnTo>
                  <a:lnTo>
                    <a:pt x="335" y="77"/>
                  </a:lnTo>
                  <a:lnTo>
                    <a:pt x="336" y="75"/>
                  </a:lnTo>
                  <a:lnTo>
                    <a:pt x="336" y="75"/>
                  </a:lnTo>
                  <a:lnTo>
                    <a:pt x="340" y="72"/>
                  </a:lnTo>
                  <a:lnTo>
                    <a:pt x="342" y="68"/>
                  </a:lnTo>
                  <a:lnTo>
                    <a:pt x="346" y="64"/>
                  </a:lnTo>
                  <a:lnTo>
                    <a:pt x="346" y="60"/>
                  </a:lnTo>
                  <a:lnTo>
                    <a:pt x="346" y="60"/>
                  </a:lnTo>
                  <a:lnTo>
                    <a:pt x="346" y="57"/>
                  </a:lnTo>
                  <a:lnTo>
                    <a:pt x="346" y="57"/>
                  </a:lnTo>
                  <a:lnTo>
                    <a:pt x="342" y="57"/>
                  </a:lnTo>
                  <a:lnTo>
                    <a:pt x="342" y="55"/>
                  </a:lnTo>
                  <a:lnTo>
                    <a:pt x="342" y="55"/>
                  </a:lnTo>
                  <a:lnTo>
                    <a:pt x="338" y="53"/>
                  </a:lnTo>
                  <a:lnTo>
                    <a:pt x="336" y="49"/>
                  </a:lnTo>
                  <a:lnTo>
                    <a:pt x="333" y="41"/>
                  </a:lnTo>
                  <a:lnTo>
                    <a:pt x="333" y="41"/>
                  </a:lnTo>
                  <a:lnTo>
                    <a:pt x="331" y="36"/>
                  </a:lnTo>
                  <a:lnTo>
                    <a:pt x="329" y="28"/>
                  </a:lnTo>
                  <a:lnTo>
                    <a:pt x="329" y="28"/>
                  </a:lnTo>
                  <a:lnTo>
                    <a:pt x="327" y="21"/>
                  </a:lnTo>
                  <a:lnTo>
                    <a:pt x="323" y="15"/>
                  </a:lnTo>
                  <a:lnTo>
                    <a:pt x="323" y="15"/>
                  </a:lnTo>
                  <a:lnTo>
                    <a:pt x="319" y="19"/>
                  </a:lnTo>
                  <a:lnTo>
                    <a:pt x="310" y="39"/>
                  </a:lnTo>
                  <a:lnTo>
                    <a:pt x="304" y="45"/>
                  </a:lnTo>
                  <a:lnTo>
                    <a:pt x="304" y="49"/>
                  </a:lnTo>
                  <a:lnTo>
                    <a:pt x="282" y="49"/>
                  </a:lnTo>
                  <a:lnTo>
                    <a:pt x="280" y="43"/>
                  </a:lnTo>
                  <a:lnTo>
                    <a:pt x="259" y="43"/>
                  </a:lnTo>
                  <a:lnTo>
                    <a:pt x="259" y="53"/>
                  </a:lnTo>
                  <a:lnTo>
                    <a:pt x="248" y="51"/>
                  </a:lnTo>
                  <a:lnTo>
                    <a:pt x="238" y="57"/>
                  </a:lnTo>
                  <a:lnTo>
                    <a:pt x="227" y="58"/>
                  </a:lnTo>
                  <a:lnTo>
                    <a:pt x="219" y="64"/>
                  </a:lnTo>
                  <a:lnTo>
                    <a:pt x="210" y="57"/>
                  </a:lnTo>
                  <a:lnTo>
                    <a:pt x="200" y="36"/>
                  </a:lnTo>
                  <a:lnTo>
                    <a:pt x="204" y="19"/>
                  </a:lnTo>
                  <a:lnTo>
                    <a:pt x="200" y="11"/>
                  </a:lnTo>
                  <a:lnTo>
                    <a:pt x="200" y="2"/>
                  </a:lnTo>
                  <a:lnTo>
                    <a:pt x="189" y="0"/>
                  </a:lnTo>
                  <a:lnTo>
                    <a:pt x="183" y="9"/>
                  </a:lnTo>
                  <a:lnTo>
                    <a:pt x="166" y="19"/>
                  </a:lnTo>
                  <a:lnTo>
                    <a:pt x="164" y="22"/>
                  </a:lnTo>
                  <a:lnTo>
                    <a:pt x="162" y="24"/>
                  </a:lnTo>
                  <a:lnTo>
                    <a:pt x="151" y="21"/>
                  </a:lnTo>
                  <a:lnTo>
                    <a:pt x="144" y="19"/>
                  </a:lnTo>
                  <a:lnTo>
                    <a:pt x="140" y="21"/>
                  </a:lnTo>
                  <a:lnTo>
                    <a:pt x="142" y="30"/>
                  </a:lnTo>
                  <a:lnTo>
                    <a:pt x="145" y="43"/>
                  </a:lnTo>
                  <a:lnTo>
                    <a:pt x="151" y="47"/>
                  </a:lnTo>
                  <a:lnTo>
                    <a:pt x="151" y="51"/>
                  </a:lnTo>
                  <a:lnTo>
                    <a:pt x="144" y="55"/>
                  </a:lnTo>
                  <a:lnTo>
                    <a:pt x="142" y="58"/>
                  </a:lnTo>
                  <a:lnTo>
                    <a:pt x="127" y="72"/>
                  </a:lnTo>
                  <a:lnTo>
                    <a:pt x="121" y="68"/>
                  </a:lnTo>
                  <a:lnTo>
                    <a:pt x="108" y="72"/>
                  </a:lnTo>
                  <a:lnTo>
                    <a:pt x="106" y="60"/>
                  </a:lnTo>
                  <a:lnTo>
                    <a:pt x="96" y="47"/>
                  </a:lnTo>
                  <a:lnTo>
                    <a:pt x="92" y="53"/>
                  </a:lnTo>
                  <a:lnTo>
                    <a:pt x="60" y="57"/>
                  </a:lnTo>
                  <a:lnTo>
                    <a:pt x="58" y="60"/>
                  </a:lnTo>
                  <a:lnTo>
                    <a:pt x="62" y="68"/>
                  </a:lnTo>
                  <a:lnTo>
                    <a:pt x="68" y="74"/>
                  </a:lnTo>
                  <a:lnTo>
                    <a:pt x="57" y="75"/>
                  </a:lnTo>
                  <a:lnTo>
                    <a:pt x="57" y="81"/>
                  </a:lnTo>
                  <a:lnTo>
                    <a:pt x="57" y="85"/>
                  </a:lnTo>
                  <a:lnTo>
                    <a:pt x="62" y="94"/>
                  </a:lnTo>
                  <a:lnTo>
                    <a:pt x="66" y="100"/>
                  </a:lnTo>
                  <a:lnTo>
                    <a:pt x="64" y="108"/>
                  </a:lnTo>
                  <a:lnTo>
                    <a:pt x="60" y="111"/>
                  </a:lnTo>
                  <a:lnTo>
                    <a:pt x="62" y="115"/>
                  </a:lnTo>
                  <a:lnTo>
                    <a:pt x="58" y="121"/>
                  </a:lnTo>
                  <a:lnTo>
                    <a:pt x="55" y="123"/>
                  </a:lnTo>
                  <a:lnTo>
                    <a:pt x="58" y="126"/>
                  </a:lnTo>
                  <a:lnTo>
                    <a:pt x="49" y="142"/>
                  </a:lnTo>
                  <a:lnTo>
                    <a:pt x="55" y="147"/>
                  </a:lnTo>
                  <a:lnTo>
                    <a:pt x="55" y="153"/>
                  </a:lnTo>
                  <a:lnTo>
                    <a:pt x="47" y="153"/>
                  </a:lnTo>
                  <a:lnTo>
                    <a:pt x="43" y="157"/>
                  </a:lnTo>
                  <a:lnTo>
                    <a:pt x="28" y="157"/>
                  </a:lnTo>
                  <a:lnTo>
                    <a:pt x="17" y="170"/>
                  </a:lnTo>
                  <a:lnTo>
                    <a:pt x="13" y="176"/>
                  </a:lnTo>
                  <a:lnTo>
                    <a:pt x="13" y="183"/>
                  </a:lnTo>
                  <a:lnTo>
                    <a:pt x="13" y="187"/>
                  </a:lnTo>
                  <a:lnTo>
                    <a:pt x="5" y="193"/>
                  </a:lnTo>
                  <a:lnTo>
                    <a:pt x="2" y="198"/>
                  </a:lnTo>
                  <a:lnTo>
                    <a:pt x="0" y="210"/>
                  </a:lnTo>
                  <a:lnTo>
                    <a:pt x="7" y="219"/>
                  </a:lnTo>
                  <a:lnTo>
                    <a:pt x="13" y="229"/>
                  </a:lnTo>
                  <a:lnTo>
                    <a:pt x="13" y="234"/>
                  </a:lnTo>
                  <a:lnTo>
                    <a:pt x="24" y="236"/>
                  </a:lnTo>
                  <a:lnTo>
                    <a:pt x="28" y="246"/>
                  </a:lnTo>
                  <a:lnTo>
                    <a:pt x="40" y="244"/>
                  </a:lnTo>
                  <a:lnTo>
                    <a:pt x="51" y="238"/>
                  </a:lnTo>
                  <a:lnTo>
                    <a:pt x="51" y="261"/>
                  </a:lnTo>
                  <a:lnTo>
                    <a:pt x="55" y="266"/>
                  </a:lnTo>
                  <a:lnTo>
                    <a:pt x="58" y="259"/>
                  </a:lnTo>
                  <a:lnTo>
                    <a:pt x="64" y="261"/>
                  </a:lnTo>
                  <a:lnTo>
                    <a:pt x="77" y="261"/>
                  </a:lnTo>
                  <a:lnTo>
                    <a:pt x="85" y="253"/>
                  </a:lnTo>
                  <a:lnTo>
                    <a:pt x="98" y="249"/>
                  </a:lnTo>
                  <a:lnTo>
                    <a:pt x="106" y="242"/>
                  </a:lnTo>
                  <a:lnTo>
                    <a:pt x="125" y="242"/>
                  </a:lnTo>
                  <a:lnTo>
                    <a:pt x="125" y="270"/>
                  </a:lnTo>
                  <a:lnTo>
                    <a:pt x="138" y="285"/>
                  </a:lnTo>
                  <a:lnTo>
                    <a:pt x="149" y="285"/>
                  </a:lnTo>
                  <a:lnTo>
                    <a:pt x="155" y="291"/>
                  </a:lnTo>
                  <a:lnTo>
                    <a:pt x="164" y="295"/>
                  </a:lnTo>
                  <a:lnTo>
                    <a:pt x="170" y="295"/>
                  </a:lnTo>
                  <a:lnTo>
                    <a:pt x="174" y="302"/>
                  </a:lnTo>
                  <a:lnTo>
                    <a:pt x="193" y="304"/>
                  </a:lnTo>
                  <a:lnTo>
                    <a:pt x="196" y="316"/>
                  </a:lnTo>
                  <a:lnTo>
                    <a:pt x="196" y="329"/>
                  </a:lnTo>
                  <a:lnTo>
                    <a:pt x="195" y="333"/>
                  </a:lnTo>
                  <a:lnTo>
                    <a:pt x="198" y="336"/>
                  </a:lnTo>
                  <a:lnTo>
                    <a:pt x="198" y="350"/>
                  </a:lnTo>
                  <a:lnTo>
                    <a:pt x="225" y="350"/>
                  </a:lnTo>
                  <a:lnTo>
                    <a:pt x="225" y="367"/>
                  </a:lnTo>
                  <a:lnTo>
                    <a:pt x="231" y="370"/>
                  </a:lnTo>
                  <a:lnTo>
                    <a:pt x="236" y="378"/>
                  </a:lnTo>
                  <a:lnTo>
                    <a:pt x="231" y="399"/>
                  </a:lnTo>
                  <a:lnTo>
                    <a:pt x="227" y="405"/>
                  </a:lnTo>
                  <a:lnTo>
                    <a:pt x="232" y="422"/>
                  </a:lnTo>
                  <a:lnTo>
                    <a:pt x="232" y="431"/>
                  </a:lnTo>
                  <a:lnTo>
                    <a:pt x="232" y="446"/>
                  </a:lnTo>
                  <a:lnTo>
                    <a:pt x="246" y="448"/>
                  </a:lnTo>
                  <a:lnTo>
                    <a:pt x="251" y="448"/>
                  </a:lnTo>
                  <a:lnTo>
                    <a:pt x="259" y="448"/>
                  </a:lnTo>
                  <a:lnTo>
                    <a:pt x="265" y="456"/>
                  </a:lnTo>
                  <a:lnTo>
                    <a:pt x="266" y="478"/>
                  </a:lnTo>
                  <a:lnTo>
                    <a:pt x="272" y="480"/>
                  </a:lnTo>
                  <a:lnTo>
                    <a:pt x="280" y="480"/>
                  </a:lnTo>
                  <a:lnTo>
                    <a:pt x="283" y="480"/>
                  </a:lnTo>
                  <a:lnTo>
                    <a:pt x="283" y="492"/>
                  </a:lnTo>
                  <a:lnTo>
                    <a:pt x="280" y="505"/>
                  </a:lnTo>
                  <a:lnTo>
                    <a:pt x="285" y="505"/>
                  </a:lnTo>
                  <a:lnTo>
                    <a:pt x="291" y="510"/>
                  </a:lnTo>
                  <a:lnTo>
                    <a:pt x="291" y="533"/>
                  </a:lnTo>
                  <a:lnTo>
                    <a:pt x="276" y="541"/>
                  </a:lnTo>
                  <a:lnTo>
                    <a:pt x="259" y="554"/>
                  </a:lnTo>
                  <a:lnTo>
                    <a:pt x="249" y="565"/>
                  </a:lnTo>
                  <a:lnTo>
                    <a:pt x="244" y="577"/>
                  </a:lnTo>
                  <a:lnTo>
                    <a:pt x="236" y="584"/>
                  </a:lnTo>
                  <a:lnTo>
                    <a:pt x="232" y="588"/>
                  </a:lnTo>
                  <a:lnTo>
                    <a:pt x="238" y="588"/>
                  </a:lnTo>
                  <a:lnTo>
                    <a:pt x="244" y="582"/>
                  </a:lnTo>
                  <a:lnTo>
                    <a:pt x="249" y="590"/>
                  </a:lnTo>
                  <a:lnTo>
                    <a:pt x="257" y="597"/>
                  </a:lnTo>
                  <a:lnTo>
                    <a:pt x="257" y="605"/>
                  </a:lnTo>
                  <a:lnTo>
                    <a:pt x="263" y="597"/>
                  </a:lnTo>
                  <a:lnTo>
                    <a:pt x="274" y="607"/>
                  </a:lnTo>
                  <a:lnTo>
                    <a:pt x="283" y="614"/>
                  </a:lnTo>
                  <a:lnTo>
                    <a:pt x="287" y="620"/>
                  </a:lnTo>
                  <a:lnTo>
                    <a:pt x="293" y="637"/>
                  </a:lnTo>
                  <a:lnTo>
                    <a:pt x="293" y="637"/>
                  </a:lnTo>
                  <a:lnTo>
                    <a:pt x="293" y="650"/>
                  </a:lnTo>
                  <a:lnTo>
                    <a:pt x="299" y="647"/>
                  </a:lnTo>
                  <a:lnTo>
                    <a:pt x="299" y="647"/>
                  </a:lnTo>
                  <a:lnTo>
                    <a:pt x="308" y="630"/>
                  </a:lnTo>
                  <a:lnTo>
                    <a:pt x="308" y="630"/>
                  </a:lnTo>
                  <a:lnTo>
                    <a:pt x="308" y="630"/>
                  </a:lnTo>
                  <a:lnTo>
                    <a:pt x="308" y="630"/>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8" name="Freeform 47">
              <a:extLst>
                <a:ext uri="{FF2B5EF4-FFF2-40B4-BE49-F238E27FC236}">
                  <a16:creationId xmlns:a16="http://schemas.microsoft.com/office/drawing/2014/main" id="{21325A2E-C8DE-C84A-ADA1-5D56FE606609}"/>
                </a:ext>
              </a:extLst>
            </p:cNvPr>
            <p:cNvSpPr>
              <a:spLocks/>
            </p:cNvSpPr>
            <p:nvPr userDrawn="1"/>
          </p:nvSpPr>
          <p:spPr bwMode="auto">
            <a:xfrm>
              <a:off x="7417919" y="3741522"/>
              <a:ext cx="184751" cy="184507"/>
            </a:xfrm>
            <a:custGeom>
              <a:avLst/>
              <a:gdLst>
                <a:gd name="T0" fmla="*/ 116 w 121"/>
                <a:gd name="T1" fmla="*/ 106 h 142"/>
                <a:gd name="T2" fmla="*/ 121 w 121"/>
                <a:gd name="T3" fmla="*/ 93 h 142"/>
                <a:gd name="T4" fmla="*/ 121 w 121"/>
                <a:gd name="T5" fmla="*/ 81 h 142"/>
                <a:gd name="T6" fmla="*/ 110 w 121"/>
                <a:gd name="T7" fmla="*/ 81 h 142"/>
                <a:gd name="T8" fmla="*/ 104 w 121"/>
                <a:gd name="T9" fmla="*/ 79 h 142"/>
                <a:gd name="T10" fmla="*/ 103 w 121"/>
                <a:gd name="T11" fmla="*/ 57 h 142"/>
                <a:gd name="T12" fmla="*/ 97 w 121"/>
                <a:gd name="T13" fmla="*/ 49 h 142"/>
                <a:gd name="T14" fmla="*/ 84 w 121"/>
                <a:gd name="T15" fmla="*/ 49 h 142"/>
                <a:gd name="T16" fmla="*/ 70 w 121"/>
                <a:gd name="T17" fmla="*/ 47 h 142"/>
                <a:gd name="T18" fmla="*/ 70 w 121"/>
                <a:gd name="T19" fmla="*/ 23 h 142"/>
                <a:gd name="T20" fmla="*/ 65 w 121"/>
                <a:gd name="T21" fmla="*/ 4 h 142"/>
                <a:gd name="T22" fmla="*/ 52 w 121"/>
                <a:gd name="T23" fmla="*/ 0 h 142"/>
                <a:gd name="T24" fmla="*/ 33 w 121"/>
                <a:gd name="T25" fmla="*/ 0 h 142"/>
                <a:gd name="T26" fmla="*/ 16 w 121"/>
                <a:gd name="T27" fmla="*/ 4 h 142"/>
                <a:gd name="T28" fmla="*/ 4 w 121"/>
                <a:gd name="T29" fmla="*/ 17 h 142"/>
                <a:gd name="T30" fmla="*/ 4 w 121"/>
                <a:gd name="T31" fmla="*/ 36 h 142"/>
                <a:gd name="T32" fmla="*/ 0 w 121"/>
                <a:gd name="T33" fmla="*/ 47 h 142"/>
                <a:gd name="T34" fmla="*/ 8 w 121"/>
                <a:gd name="T35" fmla="*/ 60 h 142"/>
                <a:gd name="T36" fmla="*/ 19 w 121"/>
                <a:gd name="T37" fmla="*/ 72 h 142"/>
                <a:gd name="T38" fmla="*/ 27 w 121"/>
                <a:gd name="T39" fmla="*/ 77 h 142"/>
                <a:gd name="T40" fmla="*/ 38 w 121"/>
                <a:gd name="T41" fmla="*/ 77 h 142"/>
                <a:gd name="T42" fmla="*/ 52 w 121"/>
                <a:gd name="T43" fmla="*/ 93 h 142"/>
                <a:gd name="T44" fmla="*/ 65 w 121"/>
                <a:gd name="T45" fmla="*/ 96 h 142"/>
                <a:gd name="T46" fmla="*/ 72 w 121"/>
                <a:gd name="T47" fmla="*/ 106 h 142"/>
                <a:gd name="T48" fmla="*/ 67 w 121"/>
                <a:gd name="T49" fmla="*/ 115 h 142"/>
                <a:gd name="T50" fmla="*/ 61 w 121"/>
                <a:gd name="T51" fmla="*/ 121 h 142"/>
                <a:gd name="T52" fmla="*/ 63 w 121"/>
                <a:gd name="T53" fmla="*/ 128 h 142"/>
                <a:gd name="T54" fmla="*/ 57 w 121"/>
                <a:gd name="T55" fmla="*/ 138 h 142"/>
                <a:gd name="T56" fmla="*/ 70 w 121"/>
                <a:gd name="T57" fmla="*/ 138 h 142"/>
                <a:gd name="T58" fmla="*/ 82 w 121"/>
                <a:gd name="T59" fmla="*/ 142 h 142"/>
                <a:gd name="T60" fmla="*/ 93 w 121"/>
                <a:gd name="T61" fmla="*/ 142 h 142"/>
                <a:gd name="T62" fmla="*/ 93 w 121"/>
                <a:gd name="T63" fmla="*/ 142 h 142"/>
                <a:gd name="T64" fmla="*/ 99 w 121"/>
                <a:gd name="T65" fmla="*/ 136 h 142"/>
                <a:gd name="T66" fmla="*/ 104 w 121"/>
                <a:gd name="T67" fmla="*/ 132 h 142"/>
                <a:gd name="T68" fmla="*/ 116 w 121"/>
                <a:gd name="T69" fmla="*/ 121 h 142"/>
                <a:gd name="T70" fmla="*/ 116 w 121"/>
                <a:gd name="T71" fmla="*/ 106 h 142"/>
                <a:gd name="T72" fmla="*/ 116 w 121"/>
                <a:gd name="T73" fmla="*/ 106 h 142"/>
                <a:gd name="T74" fmla="*/ 116 w 121"/>
                <a:gd name="T75" fmla="*/ 106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1" h="142">
                  <a:moveTo>
                    <a:pt x="116" y="106"/>
                  </a:moveTo>
                  <a:lnTo>
                    <a:pt x="121" y="93"/>
                  </a:lnTo>
                  <a:lnTo>
                    <a:pt x="121" y="81"/>
                  </a:lnTo>
                  <a:lnTo>
                    <a:pt x="110" y="81"/>
                  </a:lnTo>
                  <a:lnTo>
                    <a:pt x="104" y="79"/>
                  </a:lnTo>
                  <a:lnTo>
                    <a:pt x="103" y="57"/>
                  </a:lnTo>
                  <a:lnTo>
                    <a:pt x="97" y="49"/>
                  </a:lnTo>
                  <a:lnTo>
                    <a:pt x="84" y="49"/>
                  </a:lnTo>
                  <a:lnTo>
                    <a:pt x="70" y="47"/>
                  </a:lnTo>
                  <a:lnTo>
                    <a:pt x="70" y="23"/>
                  </a:lnTo>
                  <a:lnTo>
                    <a:pt x="65" y="4"/>
                  </a:lnTo>
                  <a:lnTo>
                    <a:pt x="52" y="0"/>
                  </a:lnTo>
                  <a:lnTo>
                    <a:pt x="33" y="0"/>
                  </a:lnTo>
                  <a:lnTo>
                    <a:pt x="16" y="4"/>
                  </a:lnTo>
                  <a:lnTo>
                    <a:pt x="4" y="17"/>
                  </a:lnTo>
                  <a:lnTo>
                    <a:pt x="4" y="36"/>
                  </a:lnTo>
                  <a:lnTo>
                    <a:pt x="0" y="47"/>
                  </a:lnTo>
                  <a:lnTo>
                    <a:pt x="8" y="60"/>
                  </a:lnTo>
                  <a:lnTo>
                    <a:pt x="19" y="72"/>
                  </a:lnTo>
                  <a:lnTo>
                    <a:pt x="27" y="77"/>
                  </a:lnTo>
                  <a:lnTo>
                    <a:pt x="38" y="77"/>
                  </a:lnTo>
                  <a:lnTo>
                    <a:pt x="52" y="93"/>
                  </a:lnTo>
                  <a:lnTo>
                    <a:pt x="65" y="96"/>
                  </a:lnTo>
                  <a:lnTo>
                    <a:pt x="72" y="106"/>
                  </a:lnTo>
                  <a:lnTo>
                    <a:pt x="67" y="115"/>
                  </a:lnTo>
                  <a:lnTo>
                    <a:pt x="61" y="121"/>
                  </a:lnTo>
                  <a:lnTo>
                    <a:pt x="63" y="128"/>
                  </a:lnTo>
                  <a:lnTo>
                    <a:pt x="57" y="138"/>
                  </a:lnTo>
                  <a:lnTo>
                    <a:pt x="70" y="138"/>
                  </a:lnTo>
                  <a:lnTo>
                    <a:pt x="82" y="142"/>
                  </a:lnTo>
                  <a:lnTo>
                    <a:pt x="93" y="142"/>
                  </a:lnTo>
                  <a:lnTo>
                    <a:pt x="93" y="142"/>
                  </a:lnTo>
                  <a:lnTo>
                    <a:pt x="99" y="136"/>
                  </a:lnTo>
                  <a:lnTo>
                    <a:pt x="104" y="132"/>
                  </a:lnTo>
                  <a:lnTo>
                    <a:pt x="116" y="121"/>
                  </a:lnTo>
                  <a:lnTo>
                    <a:pt x="116" y="106"/>
                  </a:lnTo>
                  <a:lnTo>
                    <a:pt x="116" y="106"/>
                  </a:lnTo>
                  <a:lnTo>
                    <a:pt x="116" y="106"/>
                  </a:lnTo>
                  <a:close/>
                </a:path>
              </a:pathLst>
            </a:custGeom>
            <a:solidFill>
              <a:schemeClr val="bg1">
                <a:lumMod val="85000"/>
              </a:schemeClr>
            </a:solidFill>
            <a:ln w="635" cap="rnd">
              <a:solidFill>
                <a:schemeClr val="bg1">
                  <a:alpha val="17000"/>
                </a:schemeClr>
              </a:solidFill>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9" name="Freeform 48">
              <a:extLst>
                <a:ext uri="{FF2B5EF4-FFF2-40B4-BE49-F238E27FC236}">
                  <a16:creationId xmlns:a16="http://schemas.microsoft.com/office/drawing/2014/main" id="{042889AF-C19E-9B48-98E1-74B70B490AC8}"/>
                </a:ext>
              </a:extLst>
            </p:cNvPr>
            <p:cNvSpPr>
              <a:spLocks/>
            </p:cNvSpPr>
            <p:nvPr userDrawn="1"/>
          </p:nvSpPr>
          <p:spPr bwMode="auto">
            <a:xfrm>
              <a:off x="7417919" y="3741522"/>
              <a:ext cx="184751" cy="184507"/>
            </a:xfrm>
            <a:custGeom>
              <a:avLst/>
              <a:gdLst>
                <a:gd name="T0" fmla="*/ 116 w 121"/>
                <a:gd name="T1" fmla="*/ 106 h 142"/>
                <a:gd name="T2" fmla="*/ 121 w 121"/>
                <a:gd name="T3" fmla="*/ 93 h 142"/>
                <a:gd name="T4" fmla="*/ 121 w 121"/>
                <a:gd name="T5" fmla="*/ 81 h 142"/>
                <a:gd name="T6" fmla="*/ 110 w 121"/>
                <a:gd name="T7" fmla="*/ 81 h 142"/>
                <a:gd name="T8" fmla="*/ 104 w 121"/>
                <a:gd name="T9" fmla="*/ 79 h 142"/>
                <a:gd name="T10" fmla="*/ 103 w 121"/>
                <a:gd name="T11" fmla="*/ 57 h 142"/>
                <a:gd name="T12" fmla="*/ 97 w 121"/>
                <a:gd name="T13" fmla="*/ 49 h 142"/>
                <a:gd name="T14" fmla="*/ 84 w 121"/>
                <a:gd name="T15" fmla="*/ 49 h 142"/>
                <a:gd name="T16" fmla="*/ 70 w 121"/>
                <a:gd name="T17" fmla="*/ 47 h 142"/>
                <a:gd name="T18" fmla="*/ 70 w 121"/>
                <a:gd name="T19" fmla="*/ 23 h 142"/>
                <a:gd name="T20" fmla="*/ 65 w 121"/>
                <a:gd name="T21" fmla="*/ 4 h 142"/>
                <a:gd name="T22" fmla="*/ 52 w 121"/>
                <a:gd name="T23" fmla="*/ 0 h 142"/>
                <a:gd name="T24" fmla="*/ 33 w 121"/>
                <a:gd name="T25" fmla="*/ 0 h 142"/>
                <a:gd name="T26" fmla="*/ 16 w 121"/>
                <a:gd name="T27" fmla="*/ 4 h 142"/>
                <a:gd name="T28" fmla="*/ 4 w 121"/>
                <a:gd name="T29" fmla="*/ 17 h 142"/>
                <a:gd name="T30" fmla="*/ 4 w 121"/>
                <a:gd name="T31" fmla="*/ 36 h 142"/>
                <a:gd name="T32" fmla="*/ 0 w 121"/>
                <a:gd name="T33" fmla="*/ 47 h 142"/>
                <a:gd name="T34" fmla="*/ 8 w 121"/>
                <a:gd name="T35" fmla="*/ 60 h 142"/>
                <a:gd name="T36" fmla="*/ 19 w 121"/>
                <a:gd name="T37" fmla="*/ 72 h 142"/>
                <a:gd name="T38" fmla="*/ 27 w 121"/>
                <a:gd name="T39" fmla="*/ 77 h 142"/>
                <a:gd name="T40" fmla="*/ 38 w 121"/>
                <a:gd name="T41" fmla="*/ 77 h 142"/>
                <a:gd name="T42" fmla="*/ 52 w 121"/>
                <a:gd name="T43" fmla="*/ 93 h 142"/>
                <a:gd name="T44" fmla="*/ 65 w 121"/>
                <a:gd name="T45" fmla="*/ 96 h 142"/>
                <a:gd name="T46" fmla="*/ 72 w 121"/>
                <a:gd name="T47" fmla="*/ 106 h 142"/>
                <a:gd name="T48" fmla="*/ 67 w 121"/>
                <a:gd name="T49" fmla="*/ 115 h 142"/>
                <a:gd name="T50" fmla="*/ 61 w 121"/>
                <a:gd name="T51" fmla="*/ 121 h 142"/>
                <a:gd name="T52" fmla="*/ 63 w 121"/>
                <a:gd name="T53" fmla="*/ 128 h 142"/>
                <a:gd name="T54" fmla="*/ 57 w 121"/>
                <a:gd name="T55" fmla="*/ 138 h 142"/>
                <a:gd name="T56" fmla="*/ 70 w 121"/>
                <a:gd name="T57" fmla="*/ 138 h 142"/>
                <a:gd name="T58" fmla="*/ 82 w 121"/>
                <a:gd name="T59" fmla="*/ 142 h 142"/>
                <a:gd name="T60" fmla="*/ 93 w 121"/>
                <a:gd name="T61" fmla="*/ 142 h 142"/>
                <a:gd name="T62" fmla="*/ 93 w 121"/>
                <a:gd name="T63" fmla="*/ 142 h 142"/>
                <a:gd name="T64" fmla="*/ 99 w 121"/>
                <a:gd name="T65" fmla="*/ 136 h 142"/>
                <a:gd name="T66" fmla="*/ 104 w 121"/>
                <a:gd name="T67" fmla="*/ 132 h 142"/>
                <a:gd name="T68" fmla="*/ 116 w 121"/>
                <a:gd name="T69" fmla="*/ 121 h 142"/>
                <a:gd name="T70" fmla="*/ 116 w 121"/>
                <a:gd name="T71" fmla="*/ 106 h 142"/>
                <a:gd name="T72" fmla="*/ 116 w 121"/>
                <a:gd name="T73" fmla="*/ 106 h 142"/>
                <a:gd name="T74" fmla="*/ 116 w 121"/>
                <a:gd name="T75" fmla="*/ 106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1" h="142">
                  <a:moveTo>
                    <a:pt x="116" y="106"/>
                  </a:moveTo>
                  <a:lnTo>
                    <a:pt x="121" y="93"/>
                  </a:lnTo>
                  <a:lnTo>
                    <a:pt x="121" y="81"/>
                  </a:lnTo>
                  <a:lnTo>
                    <a:pt x="110" y="81"/>
                  </a:lnTo>
                  <a:lnTo>
                    <a:pt x="104" y="79"/>
                  </a:lnTo>
                  <a:lnTo>
                    <a:pt x="103" y="57"/>
                  </a:lnTo>
                  <a:lnTo>
                    <a:pt x="97" y="49"/>
                  </a:lnTo>
                  <a:lnTo>
                    <a:pt x="84" y="49"/>
                  </a:lnTo>
                  <a:lnTo>
                    <a:pt x="70" y="47"/>
                  </a:lnTo>
                  <a:lnTo>
                    <a:pt x="70" y="23"/>
                  </a:lnTo>
                  <a:lnTo>
                    <a:pt x="65" y="4"/>
                  </a:lnTo>
                  <a:lnTo>
                    <a:pt x="52" y="0"/>
                  </a:lnTo>
                  <a:lnTo>
                    <a:pt x="33" y="0"/>
                  </a:lnTo>
                  <a:lnTo>
                    <a:pt x="16" y="4"/>
                  </a:lnTo>
                  <a:lnTo>
                    <a:pt x="4" y="17"/>
                  </a:lnTo>
                  <a:lnTo>
                    <a:pt x="4" y="36"/>
                  </a:lnTo>
                  <a:lnTo>
                    <a:pt x="0" y="47"/>
                  </a:lnTo>
                  <a:lnTo>
                    <a:pt x="8" y="60"/>
                  </a:lnTo>
                  <a:lnTo>
                    <a:pt x="19" y="72"/>
                  </a:lnTo>
                  <a:lnTo>
                    <a:pt x="27" y="77"/>
                  </a:lnTo>
                  <a:lnTo>
                    <a:pt x="38" y="77"/>
                  </a:lnTo>
                  <a:lnTo>
                    <a:pt x="52" y="93"/>
                  </a:lnTo>
                  <a:lnTo>
                    <a:pt x="65" y="96"/>
                  </a:lnTo>
                  <a:lnTo>
                    <a:pt x="72" y="106"/>
                  </a:lnTo>
                  <a:lnTo>
                    <a:pt x="67" y="115"/>
                  </a:lnTo>
                  <a:lnTo>
                    <a:pt x="61" y="121"/>
                  </a:lnTo>
                  <a:lnTo>
                    <a:pt x="63" y="128"/>
                  </a:lnTo>
                  <a:lnTo>
                    <a:pt x="57" y="138"/>
                  </a:lnTo>
                  <a:lnTo>
                    <a:pt x="70" y="138"/>
                  </a:lnTo>
                  <a:lnTo>
                    <a:pt x="82" y="142"/>
                  </a:lnTo>
                  <a:lnTo>
                    <a:pt x="93" y="142"/>
                  </a:lnTo>
                  <a:lnTo>
                    <a:pt x="93" y="142"/>
                  </a:lnTo>
                  <a:lnTo>
                    <a:pt x="99" y="136"/>
                  </a:lnTo>
                  <a:lnTo>
                    <a:pt x="104" y="132"/>
                  </a:lnTo>
                  <a:lnTo>
                    <a:pt x="116" y="121"/>
                  </a:lnTo>
                  <a:lnTo>
                    <a:pt x="116" y="106"/>
                  </a:lnTo>
                  <a:lnTo>
                    <a:pt x="116" y="106"/>
                  </a:lnTo>
                  <a:lnTo>
                    <a:pt x="116" y="106"/>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50" name="Freeform 49">
              <a:extLst>
                <a:ext uri="{FF2B5EF4-FFF2-40B4-BE49-F238E27FC236}">
                  <a16:creationId xmlns:a16="http://schemas.microsoft.com/office/drawing/2014/main" id="{486E8807-EE38-2E42-8D38-9E384E132978}"/>
                </a:ext>
              </a:extLst>
            </p:cNvPr>
            <p:cNvSpPr>
              <a:spLocks/>
            </p:cNvSpPr>
            <p:nvPr userDrawn="1"/>
          </p:nvSpPr>
          <p:spPr bwMode="auto">
            <a:xfrm>
              <a:off x="7504950" y="3979303"/>
              <a:ext cx="112988" cy="115642"/>
            </a:xfrm>
            <a:custGeom>
              <a:avLst/>
              <a:gdLst>
                <a:gd name="T0" fmla="*/ 68 w 74"/>
                <a:gd name="T1" fmla="*/ 80 h 89"/>
                <a:gd name="T2" fmla="*/ 68 w 74"/>
                <a:gd name="T3" fmla="*/ 80 h 89"/>
                <a:gd name="T4" fmla="*/ 68 w 74"/>
                <a:gd name="T5" fmla="*/ 78 h 89"/>
                <a:gd name="T6" fmla="*/ 66 w 74"/>
                <a:gd name="T7" fmla="*/ 74 h 89"/>
                <a:gd name="T8" fmla="*/ 66 w 74"/>
                <a:gd name="T9" fmla="*/ 72 h 89"/>
                <a:gd name="T10" fmla="*/ 66 w 74"/>
                <a:gd name="T11" fmla="*/ 68 h 89"/>
                <a:gd name="T12" fmla="*/ 74 w 74"/>
                <a:gd name="T13" fmla="*/ 55 h 89"/>
                <a:gd name="T14" fmla="*/ 66 w 74"/>
                <a:gd name="T15" fmla="*/ 38 h 89"/>
                <a:gd name="T16" fmla="*/ 63 w 74"/>
                <a:gd name="T17" fmla="*/ 32 h 89"/>
                <a:gd name="T18" fmla="*/ 55 w 74"/>
                <a:gd name="T19" fmla="*/ 25 h 89"/>
                <a:gd name="T20" fmla="*/ 44 w 74"/>
                <a:gd name="T21" fmla="*/ 15 h 89"/>
                <a:gd name="T22" fmla="*/ 38 w 74"/>
                <a:gd name="T23" fmla="*/ 23 h 89"/>
                <a:gd name="T24" fmla="*/ 38 w 74"/>
                <a:gd name="T25" fmla="*/ 15 h 89"/>
                <a:gd name="T26" fmla="*/ 25 w 74"/>
                <a:gd name="T27" fmla="*/ 0 h 89"/>
                <a:gd name="T28" fmla="*/ 19 w 74"/>
                <a:gd name="T29" fmla="*/ 6 h 89"/>
                <a:gd name="T30" fmla="*/ 13 w 74"/>
                <a:gd name="T31" fmla="*/ 6 h 89"/>
                <a:gd name="T32" fmla="*/ 13 w 74"/>
                <a:gd name="T33" fmla="*/ 15 h 89"/>
                <a:gd name="T34" fmla="*/ 8 w 74"/>
                <a:gd name="T35" fmla="*/ 32 h 89"/>
                <a:gd name="T36" fmla="*/ 4 w 74"/>
                <a:gd name="T37" fmla="*/ 55 h 89"/>
                <a:gd name="T38" fmla="*/ 0 w 74"/>
                <a:gd name="T39" fmla="*/ 61 h 89"/>
                <a:gd name="T40" fmla="*/ 0 w 74"/>
                <a:gd name="T41" fmla="*/ 61 h 89"/>
                <a:gd name="T42" fmla="*/ 4 w 74"/>
                <a:gd name="T43" fmla="*/ 74 h 89"/>
                <a:gd name="T44" fmla="*/ 4 w 74"/>
                <a:gd name="T45" fmla="*/ 74 h 89"/>
                <a:gd name="T46" fmla="*/ 4 w 74"/>
                <a:gd name="T47" fmla="*/ 78 h 89"/>
                <a:gd name="T48" fmla="*/ 6 w 74"/>
                <a:gd name="T49" fmla="*/ 78 h 89"/>
                <a:gd name="T50" fmla="*/ 8 w 74"/>
                <a:gd name="T51" fmla="*/ 80 h 89"/>
                <a:gd name="T52" fmla="*/ 10 w 74"/>
                <a:gd name="T53" fmla="*/ 80 h 89"/>
                <a:gd name="T54" fmla="*/ 15 w 74"/>
                <a:gd name="T55" fmla="*/ 82 h 89"/>
                <a:gd name="T56" fmla="*/ 21 w 74"/>
                <a:gd name="T57" fmla="*/ 84 h 89"/>
                <a:gd name="T58" fmla="*/ 21 w 74"/>
                <a:gd name="T59" fmla="*/ 84 h 89"/>
                <a:gd name="T60" fmla="*/ 27 w 74"/>
                <a:gd name="T61" fmla="*/ 85 h 89"/>
                <a:gd name="T62" fmla="*/ 32 w 74"/>
                <a:gd name="T63" fmla="*/ 87 h 89"/>
                <a:gd name="T64" fmla="*/ 32 w 74"/>
                <a:gd name="T65" fmla="*/ 87 h 89"/>
                <a:gd name="T66" fmla="*/ 36 w 74"/>
                <a:gd name="T67" fmla="*/ 89 h 89"/>
                <a:gd name="T68" fmla="*/ 40 w 74"/>
                <a:gd name="T69" fmla="*/ 87 h 89"/>
                <a:gd name="T70" fmla="*/ 46 w 74"/>
                <a:gd name="T71" fmla="*/ 87 h 89"/>
                <a:gd name="T72" fmla="*/ 46 w 74"/>
                <a:gd name="T73" fmla="*/ 87 h 89"/>
                <a:gd name="T74" fmla="*/ 51 w 74"/>
                <a:gd name="T75" fmla="*/ 87 h 89"/>
                <a:gd name="T76" fmla="*/ 55 w 74"/>
                <a:gd name="T77" fmla="*/ 87 h 89"/>
                <a:gd name="T78" fmla="*/ 59 w 74"/>
                <a:gd name="T79" fmla="*/ 87 h 89"/>
                <a:gd name="T80" fmla="*/ 59 w 74"/>
                <a:gd name="T81" fmla="*/ 87 h 89"/>
                <a:gd name="T82" fmla="*/ 66 w 74"/>
                <a:gd name="T83" fmla="*/ 84 h 89"/>
                <a:gd name="T84" fmla="*/ 66 w 74"/>
                <a:gd name="T85" fmla="*/ 84 h 89"/>
                <a:gd name="T86" fmla="*/ 66 w 74"/>
                <a:gd name="T87" fmla="*/ 84 h 89"/>
                <a:gd name="T88" fmla="*/ 68 w 74"/>
                <a:gd name="T89" fmla="*/ 80 h 89"/>
                <a:gd name="T90" fmla="*/ 68 w 74"/>
                <a:gd name="T91" fmla="*/ 80 h 89"/>
                <a:gd name="T92" fmla="*/ 68 w 74"/>
                <a:gd name="T93" fmla="*/ 80 h 89"/>
                <a:gd name="T94" fmla="*/ 68 w 74"/>
                <a:gd name="T95" fmla="*/ 8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4" h="89">
                  <a:moveTo>
                    <a:pt x="68" y="80"/>
                  </a:moveTo>
                  <a:lnTo>
                    <a:pt x="68" y="80"/>
                  </a:lnTo>
                  <a:lnTo>
                    <a:pt x="68" y="78"/>
                  </a:lnTo>
                  <a:lnTo>
                    <a:pt x="66" y="74"/>
                  </a:lnTo>
                  <a:lnTo>
                    <a:pt x="66" y="72"/>
                  </a:lnTo>
                  <a:lnTo>
                    <a:pt x="66" y="68"/>
                  </a:lnTo>
                  <a:lnTo>
                    <a:pt x="74" y="55"/>
                  </a:lnTo>
                  <a:lnTo>
                    <a:pt x="66" y="38"/>
                  </a:lnTo>
                  <a:lnTo>
                    <a:pt x="63" y="32"/>
                  </a:lnTo>
                  <a:lnTo>
                    <a:pt x="55" y="25"/>
                  </a:lnTo>
                  <a:lnTo>
                    <a:pt x="44" y="15"/>
                  </a:lnTo>
                  <a:lnTo>
                    <a:pt x="38" y="23"/>
                  </a:lnTo>
                  <a:lnTo>
                    <a:pt x="38" y="15"/>
                  </a:lnTo>
                  <a:lnTo>
                    <a:pt x="25" y="0"/>
                  </a:lnTo>
                  <a:lnTo>
                    <a:pt x="19" y="6"/>
                  </a:lnTo>
                  <a:lnTo>
                    <a:pt x="13" y="6"/>
                  </a:lnTo>
                  <a:lnTo>
                    <a:pt x="13" y="15"/>
                  </a:lnTo>
                  <a:lnTo>
                    <a:pt x="8" y="32"/>
                  </a:lnTo>
                  <a:lnTo>
                    <a:pt x="4" y="55"/>
                  </a:lnTo>
                  <a:lnTo>
                    <a:pt x="0" y="61"/>
                  </a:lnTo>
                  <a:lnTo>
                    <a:pt x="0" y="61"/>
                  </a:lnTo>
                  <a:lnTo>
                    <a:pt x="4" y="74"/>
                  </a:lnTo>
                  <a:lnTo>
                    <a:pt x="4" y="74"/>
                  </a:lnTo>
                  <a:lnTo>
                    <a:pt x="4" y="78"/>
                  </a:lnTo>
                  <a:lnTo>
                    <a:pt x="6" y="78"/>
                  </a:lnTo>
                  <a:lnTo>
                    <a:pt x="8" y="80"/>
                  </a:lnTo>
                  <a:lnTo>
                    <a:pt x="10" y="80"/>
                  </a:lnTo>
                  <a:lnTo>
                    <a:pt x="15" y="82"/>
                  </a:lnTo>
                  <a:lnTo>
                    <a:pt x="21" y="84"/>
                  </a:lnTo>
                  <a:lnTo>
                    <a:pt x="21" y="84"/>
                  </a:lnTo>
                  <a:lnTo>
                    <a:pt x="27" y="85"/>
                  </a:lnTo>
                  <a:lnTo>
                    <a:pt x="32" y="87"/>
                  </a:lnTo>
                  <a:lnTo>
                    <a:pt x="32" y="87"/>
                  </a:lnTo>
                  <a:lnTo>
                    <a:pt x="36" y="89"/>
                  </a:lnTo>
                  <a:lnTo>
                    <a:pt x="40" y="87"/>
                  </a:lnTo>
                  <a:lnTo>
                    <a:pt x="46" y="87"/>
                  </a:lnTo>
                  <a:lnTo>
                    <a:pt x="46" y="87"/>
                  </a:lnTo>
                  <a:lnTo>
                    <a:pt x="51" y="87"/>
                  </a:lnTo>
                  <a:lnTo>
                    <a:pt x="55" y="87"/>
                  </a:lnTo>
                  <a:lnTo>
                    <a:pt x="59" y="87"/>
                  </a:lnTo>
                  <a:lnTo>
                    <a:pt x="59" y="87"/>
                  </a:lnTo>
                  <a:lnTo>
                    <a:pt x="66" y="84"/>
                  </a:lnTo>
                  <a:lnTo>
                    <a:pt x="66" y="84"/>
                  </a:lnTo>
                  <a:lnTo>
                    <a:pt x="66" y="84"/>
                  </a:lnTo>
                  <a:lnTo>
                    <a:pt x="68" y="80"/>
                  </a:lnTo>
                  <a:lnTo>
                    <a:pt x="68" y="80"/>
                  </a:lnTo>
                  <a:lnTo>
                    <a:pt x="68" y="80"/>
                  </a:lnTo>
                  <a:lnTo>
                    <a:pt x="68" y="80"/>
                  </a:lnTo>
                  <a:close/>
                </a:path>
              </a:pathLst>
            </a:custGeom>
            <a:solidFill>
              <a:schemeClr val="bg1">
                <a:lumMod val="85000"/>
              </a:schemeClr>
            </a:solidFill>
            <a:ln w="635" cap="rnd">
              <a:solidFill>
                <a:schemeClr val="bg1">
                  <a:alpha val="17000"/>
                </a:schemeClr>
              </a:solidFill>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51" name="Freeform 50">
              <a:extLst>
                <a:ext uri="{FF2B5EF4-FFF2-40B4-BE49-F238E27FC236}">
                  <a16:creationId xmlns:a16="http://schemas.microsoft.com/office/drawing/2014/main" id="{5D54A1B5-8443-0042-A27E-B91B54337435}"/>
                </a:ext>
              </a:extLst>
            </p:cNvPr>
            <p:cNvSpPr>
              <a:spLocks/>
            </p:cNvSpPr>
            <p:nvPr userDrawn="1"/>
          </p:nvSpPr>
          <p:spPr bwMode="auto">
            <a:xfrm>
              <a:off x="7504950" y="3979303"/>
              <a:ext cx="112988" cy="115642"/>
            </a:xfrm>
            <a:custGeom>
              <a:avLst/>
              <a:gdLst>
                <a:gd name="T0" fmla="*/ 68 w 74"/>
                <a:gd name="T1" fmla="*/ 80 h 89"/>
                <a:gd name="T2" fmla="*/ 68 w 74"/>
                <a:gd name="T3" fmla="*/ 80 h 89"/>
                <a:gd name="T4" fmla="*/ 68 w 74"/>
                <a:gd name="T5" fmla="*/ 78 h 89"/>
                <a:gd name="T6" fmla="*/ 66 w 74"/>
                <a:gd name="T7" fmla="*/ 74 h 89"/>
                <a:gd name="T8" fmla="*/ 66 w 74"/>
                <a:gd name="T9" fmla="*/ 72 h 89"/>
                <a:gd name="T10" fmla="*/ 66 w 74"/>
                <a:gd name="T11" fmla="*/ 68 h 89"/>
                <a:gd name="T12" fmla="*/ 74 w 74"/>
                <a:gd name="T13" fmla="*/ 55 h 89"/>
                <a:gd name="T14" fmla="*/ 66 w 74"/>
                <a:gd name="T15" fmla="*/ 38 h 89"/>
                <a:gd name="T16" fmla="*/ 63 w 74"/>
                <a:gd name="T17" fmla="*/ 32 h 89"/>
                <a:gd name="T18" fmla="*/ 55 w 74"/>
                <a:gd name="T19" fmla="*/ 25 h 89"/>
                <a:gd name="T20" fmla="*/ 44 w 74"/>
                <a:gd name="T21" fmla="*/ 15 h 89"/>
                <a:gd name="T22" fmla="*/ 38 w 74"/>
                <a:gd name="T23" fmla="*/ 23 h 89"/>
                <a:gd name="T24" fmla="*/ 38 w 74"/>
                <a:gd name="T25" fmla="*/ 15 h 89"/>
                <a:gd name="T26" fmla="*/ 25 w 74"/>
                <a:gd name="T27" fmla="*/ 0 h 89"/>
                <a:gd name="T28" fmla="*/ 19 w 74"/>
                <a:gd name="T29" fmla="*/ 6 h 89"/>
                <a:gd name="T30" fmla="*/ 13 w 74"/>
                <a:gd name="T31" fmla="*/ 6 h 89"/>
                <a:gd name="T32" fmla="*/ 13 w 74"/>
                <a:gd name="T33" fmla="*/ 15 h 89"/>
                <a:gd name="T34" fmla="*/ 8 w 74"/>
                <a:gd name="T35" fmla="*/ 32 h 89"/>
                <a:gd name="T36" fmla="*/ 4 w 74"/>
                <a:gd name="T37" fmla="*/ 55 h 89"/>
                <a:gd name="T38" fmla="*/ 0 w 74"/>
                <a:gd name="T39" fmla="*/ 61 h 89"/>
                <a:gd name="T40" fmla="*/ 0 w 74"/>
                <a:gd name="T41" fmla="*/ 61 h 89"/>
                <a:gd name="T42" fmla="*/ 4 w 74"/>
                <a:gd name="T43" fmla="*/ 74 h 89"/>
                <a:gd name="T44" fmla="*/ 4 w 74"/>
                <a:gd name="T45" fmla="*/ 74 h 89"/>
                <a:gd name="T46" fmla="*/ 4 w 74"/>
                <a:gd name="T47" fmla="*/ 78 h 89"/>
                <a:gd name="T48" fmla="*/ 6 w 74"/>
                <a:gd name="T49" fmla="*/ 78 h 89"/>
                <a:gd name="T50" fmla="*/ 8 w 74"/>
                <a:gd name="T51" fmla="*/ 80 h 89"/>
                <a:gd name="T52" fmla="*/ 10 w 74"/>
                <a:gd name="T53" fmla="*/ 80 h 89"/>
                <a:gd name="T54" fmla="*/ 15 w 74"/>
                <a:gd name="T55" fmla="*/ 82 h 89"/>
                <a:gd name="T56" fmla="*/ 21 w 74"/>
                <a:gd name="T57" fmla="*/ 84 h 89"/>
                <a:gd name="T58" fmla="*/ 21 w 74"/>
                <a:gd name="T59" fmla="*/ 84 h 89"/>
                <a:gd name="T60" fmla="*/ 27 w 74"/>
                <a:gd name="T61" fmla="*/ 85 h 89"/>
                <a:gd name="T62" fmla="*/ 32 w 74"/>
                <a:gd name="T63" fmla="*/ 87 h 89"/>
                <a:gd name="T64" fmla="*/ 32 w 74"/>
                <a:gd name="T65" fmla="*/ 87 h 89"/>
                <a:gd name="T66" fmla="*/ 36 w 74"/>
                <a:gd name="T67" fmla="*/ 89 h 89"/>
                <a:gd name="T68" fmla="*/ 40 w 74"/>
                <a:gd name="T69" fmla="*/ 87 h 89"/>
                <a:gd name="T70" fmla="*/ 46 w 74"/>
                <a:gd name="T71" fmla="*/ 87 h 89"/>
                <a:gd name="T72" fmla="*/ 46 w 74"/>
                <a:gd name="T73" fmla="*/ 87 h 89"/>
                <a:gd name="T74" fmla="*/ 51 w 74"/>
                <a:gd name="T75" fmla="*/ 87 h 89"/>
                <a:gd name="T76" fmla="*/ 55 w 74"/>
                <a:gd name="T77" fmla="*/ 87 h 89"/>
                <a:gd name="T78" fmla="*/ 59 w 74"/>
                <a:gd name="T79" fmla="*/ 87 h 89"/>
                <a:gd name="T80" fmla="*/ 59 w 74"/>
                <a:gd name="T81" fmla="*/ 87 h 89"/>
                <a:gd name="T82" fmla="*/ 66 w 74"/>
                <a:gd name="T83" fmla="*/ 84 h 89"/>
                <a:gd name="T84" fmla="*/ 66 w 74"/>
                <a:gd name="T85" fmla="*/ 84 h 89"/>
                <a:gd name="T86" fmla="*/ 66 w 74"/>
                <a:gd name="T87" fmla="*/ 84 h 89"/>
                <a:gd name="T88" fmla="*/ 68 w 74"/>
                <a:gd name="T89" fmla="*/ 80 h 89"/>
                <a:gd name="T90" fmla="*/ 68 w 74"/>
                <a:gd name="T91" fmla="*/ 80 h 89"/>
                <a:gd name="T92" fmla="*/ 68 w 74"/>
                <a:gd name="T93" fmla="*/ 80 h 89"/>
                <a:gd name="T94" fmla="*/ 68 w 74"/>
                <a:gd name="T95" fmla="*/ 8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4" h="89">
                  <a:moveTo>
                    <a:pt x="68" y="80"/>
                  </a:moveTo>
                  <a:lnTo>
                    <a:pt x="68" y="80"/>
                  </a:lnTo>
                  <a:lnTo>
                    <a:pt x="68" y="78"/>
                  </a:lnTo>
                  <a:lnTo>
                    <a:pt x="66" y="74"/>
                  </a:lnTo>
                  <a:lnTo>
                    <a:pt x="66" y="72"/>
                  </a:lnTo>
                  <a:lnTo>
                    <a:pt x="66" y="68"/>
                  </a:lnTo>
                  <a:lnTo>
                    <a:pt x="74" y="55"/>
                  </a:lnTo>
                  <a:lnTo>
                    <a:pt x="66" y="38"/>
                  </a:lnTo>
                  <a:lnTo>
                    <a:pt x="63" y="32"/>
                  </a:lnTo>
                  <a:lnTo>
                    <a:pt x="55" y="25"/>
                  </a:lnTo>
                  <a:lnTo>
                    <a:pt x="44" y="15"/>
                  </a:lnTo>
                  <a:lnTo>
                    <a:pt x="38" y="23"/>
                  </a:lnTo>
                  <a:lnTo>
                    <a:pt x="38" y="15"/>
                  </a:lnTo>
                  <a:lnTo>
                    <a:pt x="25" y="0"/>
                  </a:lnTo>
                  <a:lnTo>
                    <a:pt x="19" y="6"/>
                  </a:lnTo>
                  <a:lnTo>
                    <a:pt x="13" y="6"/>
                  </a:lnTo>
                  <a:lnTo>
                    <a:pt x="13" y="15"/>
                  </a:lnTo>
                  <a:lnTo>
                    <a:pt x="8" y="32"/>
                  </a:lnTo>
                  <a:lnTo>
                    <a:pt x="4" y="55"/>
                  </a:lnTo>
                  <a:lnTo>
                    <a:pt x="0" y="61"/>
                  </a:lnTo>
                  <a:lnTo>
                    <a:pt x="0" y="61"/>
                  </a:lnTo>
                  <a:lnTo>
                    <a:pt x="4" y="74"/>
                  </a:lnTo>
                  <a:lnTo>
                    <a:pt x="4" y="74"/>
                  </a:lnTo>
                  <a:lnTo>
                    <a:pt x="4" y="78"/>
                  </a:lnTo>
                  <a:lnTo>
                    <a:pt x="6" y="78"/>
                  </a:lnTo>
                  <a:lnTo>
                    <a:pt x="8" y="80"/>
                  </a:lnTo>
                  <a:lnTo>
                    <a:pt x="10" y="80"/>
                  </a:lnTo>
                  <a:lnTo>
                    <a:pt x="15" y="82"/>
                  </a:lnTo>
                  <a:lnTo>
                    <a:pt x="21" y="84"/>
                  </a:lnTo>
                  <a:lnTo>
                    <a:pt x="21" y="84"/>
                  </a:lnTo>
                  <a:lnTo>
                    <a:pt x="27" y="85"/>
                  </a:lnTo>
                  <a:lnTo>
                    <a:pt x="32" y="87"/>
                  </a:lnTo>
                  <a:lnTo>
                    <a:pt x="32" y="87"/>
                  </a:lnTo>
                  <a:lnTo>
                    <a:pt x="36" y="89"/>
                  </a:lnTo>
                  <a:lnTo>
                    <a:pt x="40" y="87"/>
                  </a:lnTo>
                  <a:lnTo>
                    <a:pt x="46" y="87"/>
                  </a:lnTo>
                  <a:lnTo>
                    <a:pt x="46" y="87"/>
                  </a:lnTo>
                  <a:lnTo>
                    <a:pt x="51" y="87"/>
                  </a:lnTo>
                  <a:lnTo>
                    <a:pt x="55" y="87"/>
                  </a:lnTo>
                  <a:lnTo>
                    <a:pt x="59" y="87"/>
                  </a:lnTo>
                  <a:lnTo>
                    <a:pt x="59" y="87"/>
                  </a:lnTo>
                  <a:lnTo>
                    <a:pt x="66" y="84"/>
                  </a:lnTo>
                  <a:lnTo>
                    <a:pt x="66" y="84"/>
                  </a:lnTo>
                  <a:lnTo>
                    <a:pt x="66" y="84"/>
                  </a:lnTo>
                  <a:lnTo>
                    <a:pt x="68" y="80"/>
                  </a:lnTo>
                  <a:lnTo>
                    <a:pt x="68" y="80"/>
                  </a:lnTo>
                  <a:lnTo>
                    <a:pt x="68" y="80"/>
                  </a:lnTo>
                  <a:lnTo>
                    <a:pt x="68" y="80"/>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52" name="Freeform 51">
              <a:extLst>
                <a:ext uri="{FF2B5EF4-FFF2-40B4-BE49-F238E27FC236}">
                  <a16:creationId xmlns:a16="http://schemas.microsoft.com/office/drawing/2014/main" id="{7E5077AC-5377-594D-9C27-B1DEB6A1824B}"/>
                </a:ext>
              </a:extLst>
            </p:cNvPr>
            <p:cNvSpPr>
              <a:spLocks/>
            </p:cNvSpPr>
            <p:nvPr userDrawn="1"/>
          </p:nvSpPr>
          <p:spPr bwMode="auto">
            <a:xfrm>
              <a:off x="7178201" y="3802592"/>
              <a:ext cx="436683" cy="739328"/>
            </a:xfrm>
            <a:custGeom>
              <a:avLst/>
              <a:gdLst>
                <a:gd name="T0" fmla="*/ 227 w 286"/>
                <a:gd name="T1" fmla="*/ 151 h 569"/>
                <a:gd name="T2" fmla="*/ 271 w 286"/>
                <a:gd name="T3" fmla="*/ 95 h 569"/>
                <a:gd name="T4" fmla="*/ 273 w 286"/>
                <a:gd name="T5" fmla="*/ 74 h 569"/>
                <a:gd name="T6" fmla="*/ 214 w 286"/>
                <a:gd name="T7" fmla="*/ 91 h 569"/>
                <a:gd name="T8" fmla="*/ 222 w 286"/>
                <a:gd name="T9" fmla="*/ 49 h 569"/>
                <a:gd name="T10" fmla="*/ 165 w 286"/>
                <a:gd name="T11" fmla="*/ 15 h 569"/>
                <a:gd name="T12" fmla="*/ 104 w 286"/>
                <a:gd name="T13" fmla="*/ 0 h 569"/>
                <a:gd name="T14" fmla="*/ 72 w 286"/>
                <a:gd name="T15" fmla="*/ 70 h 569"/>
                <a:gd name="T16" fmla="*/ 67 w 286"/>
                <a:gd name="T17" fmla="*/ 98 h 569"/>
                <a:gd name="T18" fmla="*/ 46 w 286"/>
                <a:gd name="T19" fmla="*/ 157 h 569"/>
                <a:gd name="T20" fmla="*/ 44 w 286"/>
                <a:gd name="T21" fmla="*/ 229 h 569"/>
                <a:gd name="T22" fmla="*/ 38 w 286"/>
                <a:gd name="T23" fmla="*/ 297 h 569"/>
                <a:gd name="T24" fmla="*/ 23 w 286"/>
                <a:gd name="T25" fmla="*/ 335 h 569"/>
                <a:gd name="T26" fmla="*/ 27 w 286"/>
                <a:gd name="T27" fmla="*/ 401 h 569"/>
                <a:gd name="T28" fmla="*/ 25 w 286"/>
                <a:gd name="T29" fmla="*/ 429 h 569"/>
                <a:gd name="T30" fmla="*/ 19 w 286"/>
                <a:gd name="T31" fmla="*/ 467 h 569"/>
                <a:gd name="T32" fmla="*/ 14 w 286"/>
                <a:gd name="T33" fmla="*/ 496 h 569"/>
                <a:gd name="T34" fmla="*/ 6 w 286"/>
                <a:gd name="T35" fmla="*/ 526 h 569"/>
                <a:gd name="T36" fmla="*/ 19 w 286"/>
                <a:gd name="T37" fmla="*/ 566 h 569"/>
                <a:gd name="T38" fmla="*/ 69 w 286"/>
                <a:gd name="T39" fmla="*/ 569 h 569"/>
                <a:gd name="T40" fmla="*/ 69 w 286"/>
                <a:gd name="T41" fmla="*/ 562 h 569"/>
                <a:gd name="T42" fmla="*/ 65 w 286"/>
                <a:gd name="T43" fmla="*/ 552 h 569"/>
                <a:gd name="T44" fmla="*/ 65 w 286"/>
                <a:gd name="T45" fmla="*/ 537 h 569"/>
                <a:gd name="T46" fmla="*/ 76 w 286"/>
                <a:gd name="T47" fmla="*/ 522 h 569"/>
                <a:gd name="T48" fmla="*/ 84 w 286"/>
                <a:gd name="T49" fmla="*/ 513 h 569"/>
                <a:gd name="T50" fmla="*/ 89 w 286"/>
                <a:gd name="T51" fmla="*/ 496 h 569"/>
                <a:gd name="T52" fmla="*/ 103 w 286"/>
                <a:gd name="T53" fmla="*/ 484 h 569"/>
                <a:gd name="T54" fmla="*/ 108 w 286"/>
                <a:gd name="T55" fmla="*/ 462 h 569"/>
                <a:gd name="T56" fmla="*/ 97 w 286"/>
                <a:gd name="T57" fmla="*/ 458 h 569"/>
                <a:gd name="T58" fmla="*/ 86 w 286"/>
                <a:gd name="T59" fmla="*/ 445 h 569"/>
                <a:gd name="T60" fmla="*/ 91 w 286"/>
                <a:gd name="T61" fmla="*/ 429 h 569"/>
                <a:gd name="T62" fmla="*/ 103 w 286"/>
                <a:gd name="T63" fmla="*/ 420 h 569"/>
                <a:gd name="T64" fmla="*/ 114 w 286"/>
                <a:gd name="T65" fmla="*/ 411 h 569"/>
                <a:gd name="T66" fmla="*/ 118 w 286"/>
                <a:gd name="T67" fmla="*/ 394 h 569"/>
                <a:gd name="T68" fmla="*/ 129 w 286"/>
                <a:gd name="T69" fmla="*/ 380 h 569"/>
                <a:gd name="T70" fmla="*/ 127 w 286"/>
                <a:gd name="T71" fmla="*/ 373 h 569"/>
                <a:gd name="T72" fmla="*/ 139 w 286"/>
                <a:gd name="T73" fmla="*/ 378 h 569"/>
                <a:gd name="T74" fmla="*/ 140 w 286"/>
                <a:gd name="T75" fmla="*/ 369 h 569"/>
                <a:gd name="T76" fmla="*/ 135 w 286"/>
                <a:gd name="T77" fmla="*/ 365 h 569"/>
                <a:gd name="T78" fmla="*/ 125 w 286"/>
                <a:gd name="T79" fmla="*/ 360 h 569"/>
                <a:gd name="T80" fmla="*/ 122 w 286"/>
                <a:gd name="T81" fmla="*/ 348 h 569"/>
                <a:gd name="T82" fmla="*/ 123 w 286"/>
                <a:gd name="T83" fmla="*/ 337 h 569"/>
                <a:gd name="T84" fmla="*/ 146 w 286"/>
                <a:gd name="T85" fmla="*/ 344 h 569"/>
                <a:gd name="T86" fmla="*/ 161 w 286"/>
                <a:gd name="T87" fmla="*/ 333 h 569"/>
                <a:gd name="T88" fmla="*/ 159 w 286"/>
                <a:gd name="T89" fmla="*/ 320 h 569"/>
                <a:gd name="T90" fmla="*/ 163 w 286"/>
                <a:gd name="T91" fmla="*/ 307 h 569"/>
                <a:gd name="T92" fmla="*/ 188 w 286"/>
                <a:gd name="T93" fmla="*/ 301 h 569"/>
                <a:gd name="T94" fmla="*/ 214 w 286"/>
                <a:gd name="T95" fmla="*/ 291 h 569"/>
                <a:gd name="T96" fmla="*/ 231 w 286"/>
                <a:gd name="T97" fmla="*/ 278 h 569"/>
                <a:gd name="T98" fmla="*/ 241 w 286"/>
                <a:gd name="T99" fmla="*/ 257 h 569"/>
                <a:gd name="T100" fmla="*/ 233 w 286"/>
                <a:gd name="T101" fmla="*/ 242 h 569"/>
                <a:gd name="T102" fmla="*/ 233 w 286"/>
                <a:gd name="T103" fmla="*/ 233 h 569"/>
                <a:gd name="T104" fmla="*/ 218 w 286"/>
                <a:gd name="T105" fmla="*/ 221 h 569"/>
                <a:gd name="T106" fmla="*/ 218 w 286"/>
                <a:gd name="T107" fmla="*/ 210 h 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86" h="569">
                  <a:moveTo>
                    <a:pt x="218" y="210"/>
                  </a:moveTo>
                  <a:lnTo>
                    <a:pt x="214" y="197"/>
                  </a:lnTo>
                  <a:lnTo>
                    <a:pt x="218" y="191"/>
                  </a:lnTo>
                  <a:lnTo>
                    <a:pt x="222" y="168"/>
                  </a:lnTo>
                  <a:lnTo>
                    <a:pt x="227" y="151"/>
                  </a:lnTo>
                  <a:lnTo>
                    <a:pt x="227" y="142"/>
                  </a:lnTo>
                  <a:lnTo>
                    <a:pt x="239" y="131"/>
                  </a:lnTo>
                  <a:lnTo>
                    <a:pt x="244" y="119"/>
                  </a:lnTo>
                  <a:lnTo>
                    <a:pt x="254" y="108"/>
                  </a:lnTo>
                  <a:lnTo>
                    <a:pt x="271" y="95"/>
                  </a:lnTo>
                  <a:lnTo>
                    <a:pt x="286" y="87"/>
                  </a:lnTo>
                  <a:lnTo>
                    <a:pt x="286" y="64"/>
                  </a:lnTo>
                  <a:lnTo>
                    <a:pt x="280" y="59"/>
                  </a:lnTo>
                  <a:lnTo>
                    <a:pt x="275" y="59"/>
                  </a:lnTo>
                  <a:lnTo>
                    <a:pt x="273" y="74"/>
                  </a:lnTo>
                  <a:lnTo>
                    <a:pt x="261" y="85"/>
                  </a:lnTo>
                  <a:lnTo>
                    <a:pt x="250" y="95"/>
                  </a:lnTo>
                  <a:lnTo>
                    <a:pt x="239" y="95"/>
                  </a:lnTo>
                  <a:lnTo>
                    <a:pt x="227" y="91"/>
                  </a:lnTo>
                  <a:lnTo>
                    <a:pt x="214" y="91"/>
                  </a:lnTo>
                  <a:lnTo>
                    <a:pt x="220" y="81"/>
                  </a:lnTo>
                  <a:lnTo>
                    <a:pt x="218" y="74"/>
                  </a:lnTo>
                  <a:lnTo>
                    <a:pt x="224" y="68"/>
                  </a:lnTo>
                  <a:lnTo>
                    <a:pt x="229" y="59"/>
                  </a:lnTo>
                  <a:lnTo>
                    <a:pt x="222" y="49"/>
                  </a:lnTo>
                  <a:lnTo>
                    <a:pt x="209" y="46"/>
                  </a:lnTo>
                  <a:lnTo>
                    <a:pt x="195" y="30"/>
                  </a:lnTo>
                  <a:lnTo>
                    <a:pt x="184" y="30"/>
                  </a:lnTo>
                  <a:lnTo>
                    <a:pt x="178" y="25"/>
                  </a:lnTo>
                  <a:lnTo>
                    <a:pt x="165" y="15"/>
                  </a:lnTo>
                  <a:lnTo>
                    <a:pt x="157" y="0"/>
                  </a:lnTo>
                  <a:lnTo>
                    <a:pt x="142" y="0"/>
                  </a:lnTo>
                  <a:lnTo>
                    <a:pt x="135" y="13"/>
                  </a:lnTo>
                  <a:lnTo>
                    <a:pt x="127" y="2"/>
                  </a:lnTo>
                  <a:lnTo>
                    <a:pt x="104" y="0"/>
                  </a:lnTo>
                  <a:lnTo>
                    <a:pt x="93" y="8"/>
                  </a:lnTo>
                  <a:lnTo>
                    <a:pt x="91" y="34"/>
                  </a:lnTo>
                  <a:lnTo>
                    <a:pt x="72" y="44"/>
                  </a:lnTo>
                  <a:lnTo>
                    <a:pt x="72" y="63"/>
                  </a:lnTo>
                  <a:lnTo>
                    <a:pt x="72" y="70"/>
                  </a:lnTo>
                  <a:lnTo>
                    <a:pt x="69" y="76"/>
                  </a:lnTo>
                  <a:lnTo>
                    <a:pt x="74" y="81"/>
                  </a:lnTo>
                  <a:lnTo>
                    <a:pt x="74" y="85"/>
                  </a:lnTo>
                  <a:lnTo>
                    <a:pt x="67" y="85"/>
                  </a:lnTo>
                  <a:lnTo>
                    <a:pt x="67" y="98"/>
                  </a:lnTo>
                  <a:lnTo>
                    <a:pt x="55" y="110"/>
                  </a:lnTo>
                  <a:lnTo>
                    <a:pt x="50" y="125"/>
                  </a:lnTo>
                  <a:lnTo>
                    <a:pt x="50" y="142"/>
                  </a:lnTo>
                  <a:lnTo>
                    <a:pt x="46" y="148"/>
                  </a:lnTo>
                  <a:lnTo>
                    <a:pt x="46" y="157"/>
                  </a:lnTo>
                  <a:lnTo>
                    <a:pt x="42" y="161"/>
                  </a:lnTo>
                  <a:lnTo>
                    <a:pt x="50" y="191"/>
                  </a:lnTo>
                  <a:lnTo>
                    <a:pt x="53" y="197"/>
                  </a:lnTo>
                  <a:lnTo>
                    <a:pt x="50" y="214"/>
                  </a:lnTo>
                  <a:lnTo>
                    <a:pt x="44" y="229"/>
                  </a:lnTo>
                  <a:lnTo>
                    <a:pt x="44" y="250"/>
                  </a:lnTo>
                  <a:lnTo>
                    <a:pt x="38" y="257"/>
                  </a:lnTo>
                  <a:lnTo>
                    <a:pt x="35" y="278"/>
                  </a:lnTo>
                  <a:lnTo>
                    <a:pt x="38" y="290"/>
                  </a:lnTo>
                  <a:lnTo>
                    <a:pt x="38" y="297"/>
                  </a:lnTo>
                  <a:lnTo>
                    <a:pt x="31" y="297"/>
                  </a:lnTo>
                  <a:lnTo>
                    <a:pt x="31" y="312"/>
                  </a:lnTo>
                  <a:lnTo>
                    <a:pt x="27" y="316"/>
                  </a:lnTo>
                  <a:lnTo>
                    <a:pt x="27" y="331"/>
                  </a:lnTo>
                  <a:lnTo>
                    <a:pt x="23" y="335"/>
                  </a:lnTo>
                  <a:lnTo>
                    <a:pt x="25" y="360"/>
                  </a:lnTo>
                  <a:lnTo>
                    <a:pt x="19" y="363"/>
                  </a:lnTo>
                  <a:lnTo>
                    <a:pt x="19" y="380"/>
                  </a:lnTo>
                  <a:lnTo>
                    <a:pt x="27" y="382"/>
                  </a:lnTo>
                  <a:lnTo>
                    <a:pt x="27" y="401"/>
                  </a:lnTo>
                  <a:lnTo>
                    <a:pt x="35" y="409"/>
                  </a:lnTo>
                  <a:lnTo>
                    <a:pt x="35" y="412"/>
                  </a:lnTo>
                  <a:lnTo>
                    <a:pt x="23" y="412"/>
                  </a:lnTo>
                  <a:lnTo>
                    <a:pt x="31" y="422"/>
                  </a:lnTo>
                  <a:lnTo>
                    <a:pt x="25" y="429"/>
                  </a:lnTo>
                  <a:lnTo>
                    <a:pt x="27" y="447"/>
                  </a:lnTo>
                  <a:lnTo>
                    <a:pt x="27" y="454"/>
                  </a:lnTo>
                  <a:lnTo>
                    <a:pt x="23" y="454"/>
                  </a:lnTo>
                  <a:lnTo>
                    <a:pt x="23" y="464"/>
                  </a:lnTo>
                  <a:lnTo>
                    <a:pt x="19" y="467"/>
                  </a:lnTo>
                  <a:lnTo>
                    <a:pt x="16" y="471"/>
                  </a:lnTo>
                  <a:lnTo>
                    <a:pt x="18" y="481"/>
                  </a:lnTo>
                  <a:lnTo>
                    <a:pt x="19" y="486"/>
                  </a:lnTo>
                  <a:lnTo>
                    <a:pt x="14" y="490"/>
                  </a:lnTo>
                  <a:lnTo>
                    <a:pt x="14" y="496"/>
                  </a:lnTo>
                  <a:lnTo>
                    <a:pt x="14" y="496"/>
                  </a:lnTo>
                  <a:lnTo>
                    <a:pt x="8" y="503"/>
                  </a:lnTo>
                  <a:lnTo>
                    <a:pt x="0" y="509"/>
                  </a:lnTo>
                  <a:lnTo>
                    <a:pt x="0" y="520"/>
                  </a:lnTo>
                  <a:lnTo>
                    <a:pt x="6" y="526"/>
                  </a:lnTo>
                  <a:lnTo>
                    <a:pt x="6" y="535"/>
                  </a:lnTo>
                  <a:lnTo>
                    <a:pt x="18" y="534"/>
                  </a:lnTo>
                  <a:lnTo>
                    <a:pt x="18" y="556"/>
                  </a:lnTo>
                  <a:lnTo>
                    <a:pt x="19" y="560"/>
                  </a:lnTo>
                  <a:lnTo>
                    <a:pt x="19" y="566"/>
                  </a:lnTo>
                  <a:lnTo>
                    <a:pt x="57" y="566"/>
                  </a:lnTo>
                  <a:lnTo>
                    <a:pt x="61" y="569"/>
                  </a:lnTo>
                  <a:lnTo>
                    <a:pt x="61" y="569"/>
                  </a:lnTo>
                  <a:lnTo>
                    <a:pt x="67" y="569"/>
                  </a:lnTo>
                  <a:lnTo>
                    <a:pt x="69" y="569"/>
                  </a:lnTo>
                  <a:lnTo>
                    <a:pt x="70" y="568"/>
                  </a:lnTo>
                  <a:lnTo>
                    <a:pt x="70" y="566"/>
                  </a:lnTo>
                  <a:lnTo>
                    <a:pt x="70" y="566"/>
                  </a:lnTo>
                  <a:lnTo>
                    <a:pt x="70" y="564"/>
                  </a:lnTo>
                  <a:lnTo>
                    <a:pt x="69" y="562"/>
                  </a:lnTo>
                  <a:lnTo>
                    <a:pt x="67" y="560"/>
                  </a:lnTo>
                  <a:lnTo>
                    <a:pt x="65" y="558"/>
                  </a:lnTo>
                  <a:lnTo>
                    <a:pt x="65" y="558"/>
                  </a:lnTo>
                  <a:lnTo>
                    <a:pt x="63" y="556"/>
                  </a:lnTo>
                  <a:lnTo>
                    <a:pt x="65" y="552"/>
                  </a:lnTo>
                  <a:lnTo>
                    <a:pt x="65" y="547"/>
                  </a:lnTo>
                  <a:lnTo>
                    <a:pt x="65" y="547"/>
                  </a:lnTo>
                  <a:lnTo>
                    <a:pt x="65" y="543"/>
                  </a:lnTo>
                  <a:lnTo>
                    <a:pt x="65" y="537"/>
                  </a:lnTo>
                  <a:lnTo>
                    <a:pt x="65" y="537"/>
                  </a:lnTo>
                  <a:lnTo>
                    <a:pt x="67" y="532"/>
                  </a:lnTo>
                  <a:lnTo>
                    <a:pt x="69" y="526"/>
                  </a:lnTo>
                  <a:lnTo>
                    <a:pt x="69" y="526"/>
                  </a:lnTo>
                  <a:lnTo>
                    <a:pt x="76" y="522"/>
                  </a:lnTo>
                  <a:lnTo>
                    <a:pt x="76" y="522"/>
                  </a:lnTo>
                  <a:lnTo>
                    <a:pt x="80" y="518"/>
                  </a:lnTo>
                  <a:lnTo>
                    <a:pt x="82" y="516"/>
                  </a:lnTo>
                  <a:lnTo>
                    <a:pt x="82" y="515"/>
                  </a:lnTo>
                  <a:lnTo>
                    <a:pt x="82" y="515"/>
                  </a:lnTo>
                  <a:lnTo>
                    <a:pt x="84" y="513"/>
                  </a:lnTo>
                  <a:lnTo>
                    <a:pt x="84" y="509"/>
                  </a:lnTo>
                  <a:lnTo>
                    <a:pt x="82" y="501"/>
                  </a:lnTo>
                  <a:lnTo>
                    <a:pt x="82" y="501"/>
                  </a:lnTo>
                  <a:lnTo>
                    <a:pt x="86" y="499"/>
                  </a:lnTo>
                  <a:lnTo>
                    <a:pt x="89" y="496"/>
                  </a:lnTo>
                  <a:lnTo>
                    <a:pt x="91" y="492"/>
                  </a:lnTo>
                  <a:lnTo>
                    <a:pt x="95" y="488"/>
                  </a:lnTo>
                  <a:lnTo>
                    <a:pt x="95" y="488"/>
                  </a:lnTo>
                  <a:lnTo>
                    <a:pt x="99" y="486"/>
                  </a:lnTo>
                  <a:lnTo>
                    <a:pt x="103" y="484"/>
                  </a:lnTo>
                  <a:lnTo>
                    <a:pt x="106" y="479"/>
                  </a:lnTo>
                  <a:lnTo>
                    <a:pt x="108" y="475"/>
                  </a:lnTo>
                  <a:lnTo>
                    <a:pt x="110" y="469"/>
                  </a:lnTo>
                  <a:lnTo>
                    <a:pt x="110" y="465"/>
                  </a:lnTo>
                  <a:lnTo>
                    <a:pt x="108" y="462"/>
                  </a:lnTo>
                  <a:lnTo>
                    <a:pt x="106" y="462"/>
                  </a:lnTo>
                  <a:lnTo>
                    <a:pt x="104" y="460"/>
                  </a:lnTo>
                  <a:lnTo>
                    <a:pt x="103" y="458"/>
                  </a:lnTo>
                  <a:lnTo>
                    <a:pt x="103" y="458"/>
                  </a:lnTo>
                  <a:lnTo>
                    <a:pt x="97" y="458"/>
                  </a:lnTo>
                  <a:lnTo>
                    <a:pt x="93" y="456"/>
                  </a:lnTo>
                  <a:lnTo>
                    <a:pt x="91" y="454"/>
                  </a:lnTo>
                  <a:lnTo>
                    <a:pt x="91" y="454"/>
                  </a:lnTo>
                  <a:lnTo>
                    <a:pt x="87" y="450"/>
                  </a:lnTo>
                  <a:lnTo>
                    <a:pt x="86" y="445"/>
                  </a:lnTo>
                  <a:lnTo>
                    <a:pt x="86" y="445"/>
                  </a:lnTo>
                  <a:lnTo>
                    <a:pt x="84" y="441"/>
                  </a:lnTo>
                  <a:lnTo>
                    <a:pt x="86" y="439"/>
                  </a:lnTo>
                  <a:lnTo>
                    <a:pt x="89" y="433"/>
                  </a:lnTo>
                  <a:lnTo>
                    <a:pt x="91" y="429"/>
                  </a:lnTo>
                  <a:lnTo>
                    <a:pt x="93" y="428"/>
                  </a:lnTo>
                  <a:lnTo>
                    <a:pt x="93" y="424"/>
                  </a:lnTo>
                  <a:lnTo>
                    <a:pt x="93" y="424"/>
                  </a:lnTo>
                  <a:lnTo>
                    <a:pt x="97" y="422"/>
                  </a:lnTo>
                  <a:lnTo>
                    <a:pt x="103" y="420"/>
                  </a:lnTo>
                  <a:lnTo>
                    <a:pt x="103" y="420"/>
                  </a:lnTo>
                  <a:lnTo>
                    <a:pt x="106" y="420"/>
                  </a:lnTo>
                  <a:lnTo>
                    <a:pt x="108" y="418"/>
                  </a:lnTo>
                  <a:lnTo>
                    <a:pt x="112" y="414"/>
                  </a:lnTo>
                  <a:lnTo>
                    <a:pt x="114" y="411"/>
                  </a:lnTo>
                  <a:lnTo>
                    <a:pt x="114" y="411"/>
                  </a:lnTo>
                  <a:lnTo>
                    <a:pt x="116" y="407"/>
                  </a:lnTo>
                  <a:lnTo>
                    <a:pt x="118" y="401"/>
                  </a:lnTo>
                  <a:lnTo>
                    <a:pt x="118" y="401"/>
                  </a:lnTo>
                  <a:lnTo>
                    <a:pt x="118" y="394"/>
                  </a:lnTo>
                  <a:lnTo>
                    <a:pt x="120" y="390"/>
                  </a:lnTo>
                  <a:lnTo>
                    <a:pt x="120" y="390"/>
                  </a:lnTo>
                  <a:lnTo>
                    <a:pt x="125" y="386"/>
                  </a:lnTo>
                  <a:lnTo>
                    <a:pt x="127" y="384"/>
                  </a:lnTo>
                  <a:lnTo>
                    <a:pt x="129" y="380"/>
                  </a:lnTo>
                  <a:lnTo>
                    <a:pt x="129" y="380"/>
                  </a:lnTo>
                  <a:lnTo>
                    <a:pt x="125" y="377"/>
                  </a:lnTo>
                  <a:lnTo>
                    <a:pt x="125" y="373"/>
                  </a:lnTo>
                  <a:lnTo>
                    <a:pt x="125" y="373"/>
                  </a:lnTo>
                  <a:lnTo>
                    <a:pt x="127" y="373"/>
                  </a:lnTo>
                  <a:lnTo>
                    <a:pt x="129" y="373"/>
                  </a:lnTo>
                  <a:lnTo>
                    <a:pt x="133" y="377"/>
                  </a:lnTo>
                  <a:lnTo>
                    <a:pt x="135" y="377"/>
                  </a:lnTo>
                  <a:lnTo>
                    <a:pt x="135" y="378"/>
                  </a:lnTo>
                  <a:lnTo>
                    <a:pt x="139" y="378"/>
                  </a:lnTo>
                  <a:lnTo>
                    <a:pt x="140" y="377"/>
                  </a:lnTo>
                  <a:lnTo>
                    <a:pt x="140" y="377"/>
                  </a:lnTo>
                  <a:lnTo>
                    <a:pt x="140" y="375"/>
                  </a:lnTo>
                  <a:lnTo>
                    <a:pt x="142" y="373"/>
                  </a:lnTo>
                  <a:lnTo>
                    <a:pt x="140" y="369"/>
                  </a:lnTo>
                  <a:lnTo>
                    <a:pt x="140" y="369"/>
                  </a:lnTo>
                  <a:lnTo>
                    <a:pt x="140" y="365"/>
                  </a:lnTo>
                  <a:lnTo>
                    <a:pt x="139" y="363"/>
                  </a:lnTo>
                  <a:lnTo>
                    <a:pt x="139" y="363"/>
                  </a:lnTo>
                  <a:lnTo>
                    <a:pt x="135" y="365"/>
                  </a:lnTo>
                  <a:lnTo>
                    <a:pt x="133" y="365"/>
                  </a:lnTo>
                  <a:lnTo>
                    <a:pt x="133" y="365"/>
                  </a:lnTo>
                  <a:lnTo>
                    <a:pt x="129" y="365"/>
                  </a:lnTo>
                  <a:lnTo>
                    <a:pt x="127" y="363"/>
                  </a:lnTo>
                  <a:lnTo>
                    <a:pt x="125" y="360"/>
                  </a:lnTo>
                  <a:lnTo>
                    <a:pt x="123" y="358"/>
                  </a:lnTo>
                  <a:lnTo>
                    <a:pt x="123" y="358"/>
                  </a:lnTo>
                  <a:lnTo>
                    <a:pt x="123" y="352"/>
                  </a:lnTo>
                  <a:lnTo>
                    <a:pt x="122" y="348"/>
                  </a:lnTo>
                  <a:lnTo>
                    <a:pt x="122" y="348"/>
                  </a:lnTo>
                  <a:lnTo>
                    <a:pt x="120" y="342"/>
                  </a:lnTo>
                  <a:lnTo>
                    <a:pt x="120" y="339"/>
                  </a:lnTo>
                  <a:lnTo>
                    <a:pt x="122" y="339"/>
                  </a:lnTo>
                  <a:lnTo>
                    <a:pt x="123" y="337"/>
                  </a:lnTo>
                  <a:lnTo>
                    <a:pt x="123" y="337"/>
                  </a:lnTo>
                  <a:lnTo>
                    <a:pt x="127" y="337"/>
                  </a:lnTo>
                  <a:lnTo>
                    <a:pt x="127" y="337"/>
                  </a:lnTo>
                  <a:lnTo>
                    <a:pt x="135" y="342"/>
                  </a:lnTo>
                  <a:lnTo>
                    <a:pt x="140" y="344"/>
                  </a:lnTo>
                  <a:lnTo>
                    <a:pt x="146" y="344"/>
                  </a:lnTo>
                  <a:lnTo>
                    <a:pt x="146" y="344"/>
                  </a:lnTo>
                  <a:lnTo>
                    <a:pt x="152" y="344"/>
                  </a:lnTo>
                  <a:lnTo>
                    <a:pt x="156" y="341"/>
                  </a:lnTo>
                  <a:lnTo>
                    <a:pt x="157" y="337"/>
                  </a:lnTo>
                  <a:lnTo>
                    <a:pt x="161" y="333"/>
                  </a:lnTo>
                  <a:lnTo>
                    <a:pt x="161" y="333"/>
                  </a:lnTo>
                  <a:lnTo>
                    <a:pt x="159" y="329"/>
                  </a:lnTo>
                  <a:lnTo>
                    <a:pt x="159" y="324"/>
                  </a:lnTo>
                  <a:lnTo>
                    <a:pt x="159" y="324"/>
                  </a:lnTo>
                  <a:lnTo>
                    <a:pt x="159" y="320"/>
                  </a:lnTo>
                  <a:lnTo>
                    <a:pt x="161" y="318"/>
                  </a:lnTo>
                  <a:lnTo>
                    <a:pt x="161" y="314"/>
                  </a:lnTo>
                  <a:lnTo>
                    <a:pt x="163" y="312"/>
                  </a:lnTo>
                  <a:lnTo>
                    <a:pt x="163" y="312"/>
                  </a:lnTo>
                  <a:lnTo>
                    <a:pt x="163" y="307"/>
                  </a:lnTo>
                  <a:lnTo>
                    <a:pt x="161" y="301"/>
                  </a:lnTo>
                  <a:lnTo>
                    <a:pt x="161" y="301"/>
                  </a:lnTo>
                  <a:lnTo>
                    <a:pt x="169" y="303"/>
                  </a:lnTo>
                  <a:lnTo>
                    <a:pt x="174" y="303"/>
                  </a:lnTo>
                  <a:lnTo>
                    <a:pt x="188" y="301"/>
                  </a:lnTo>
                  <a:lnTo>
                    <a:pt x="188" y="301"/>
                  </a:lnTo>
                  <a:lnTo>
                    <a:pt x="195" y="299"/>
                  </a:lnTo>
                  <a:lnTo>
                    <a:pt x="201" y="297"/>
                  </a:lnTo>
                  <a:lnTo>
                    <a:pt x="209" y="295"/>
                  </a:lnTo>
                  <a:lnTo>
                    <a:pt x="214" y="291"/>
                  </a:lnTo>
                  <a:lnTo>
                    <a:pt x="214" y="291"/>
                  </a:lnTo>
                  <a:lnTo>
                    <a:pt x="224" y="288"/>
                  </a:lnTo>
                  <a:lnTo>
                    <a:pt x="227" y="284"/>
                  </a:lnTo>
                  <a:lnTo>
                    <a:pt x="231" y="278"/>
                  </a:lnTo>
                  <a:lnTo>
                    <a:pt x="231" y="278"/>
                  </a:lnTo>
                  <a:lnTo>
                    <a:pt x="237" y="271"/>
                  </a:lnTo>
                  <a:lnTo>
                    <a:pt x="239" y="265"/>
                  </a:lnTo>
                  <a:lnTo>
                    <a:pt x="241" y="261"/>
                  </a:lnTo>
                  <a:lnTo>
                    <a:pt x="241" y="261"/>
                  </a:lnTo>
                  <a:lnTo>
                    <a:pt x="241" y="257"/>
                  </a:lnTo>
                  <a:lnTo>
                    <a:pt x="239" y="255"/>
                  </a:lnTo>
                  <a:lnTo>
                    <a:pt x="237" y="248"/>
                  </a:lnTo>
                  <a:lnTo>
                    <a:pt x="237" y="248"/>
                  </a:lnTo>
                  <a:lnTo>
                    <a:pt x="233" y="246"/>
                  </a:lnTo>
                  <a:lnTo>
                    <a:pt x="233" y="242"/>
                  </a:lnTo>
                  <a:lnTo>
                    <a:pt x="233" y="242"/>
                  </a:lnTo>
                  <a:lnTo>
                    <a:pt x="233" y="240"/>
                  </a:lnTo>
                  <a:lnTo>
                    <a:pt x="233" y="237"/>
                  </a:lnTo>
                  <a:lnTo>
                    <a:pt x="233" y="237"/>
                  </a:lnTo>
                  <a:lnTo>
                    <a:pt x="233" y="233"/>
                  </a:lnTo>
                  <a:lnTo>
                    <a:pt x="231" y="231"/>
                  </a:lnTo>
                  <a:lnTo>
                    <a:pt x="227" y="227"/>
                  </a:lnTo>
                  <a:lnTo>
                    <a:pt x="227" y="227"/>
                  </a:lnTo>
                  <a:lnTo>
                    <a:pt x="222" y="223"/>
                  </a:lnTo>
                  <a:lnTo>
                    <a:pt x="218" y="221"/>
                  </a:lnTo>
                  <a:lnTo>
                    <a:pt x="216" y="220"/>
                  </a:lnTo>
                  <a:lnTo>
                    <a:pt x="216" y="220"/>
                  </a:lnTo>
                  <a:lnTo>
                    <a:pt x="216" y="218"/>
                  </a:lnTo>
                  <a:lnTo>
                    <a:pt x="216" y="214"/>
                  </a:lnTo>
                  <a:lnTo>
                    <a:pt x="218" y="210"/>
                  </a:lnTo>
                  <a:lnTo>
                    <a:pt x="218" y="210"/>
                  </a:lnTo>
                  <a:lnTo>
                    <a:pt x="218" y="210"/>
                  </a:lnTo>
                  <a:lnTo>
                    <a:pt x="218" y="210"/>
                  </a:lnTo>
                  <a:close/>
                </a:path>
              </a:pathLst>
            </a:custGeom>
            <a:solidFill>
              <a:schemeClr val="bg1">
                <a:lumMod val="85000"/>
              </a:schemeClr>
            </a:solidFill>
            <a:ln w="635" cap="rnd">
              <a:solidFill>
                <a:schemeClr val="bg1">
                  <a:alpha val="17000"/>
                </a:schemeClr>
              </a:solidFill>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53" name="Freeform 52">
              <a:extLst>
                <a:ext uri="{FF2B5EF4-FFF2-40B4-BE49-F238E27FC236}">
                  <a16:creationId xmlns:a16="http://schemas.microsoft.com/office/drawing/2014/main" id="{C67EF7E0-782E-5E4B-A260-0459577D5679}"/>
                </a:ext>
              </a:extLst>
            </p:cNvPr>
            <p:cNvSpPr>
              <a:spLocks/>
            </p:cNvSpPr>
            <p:nvPr userDrawn="1"/>
          </p:nvSpPr>
          <p:spPr bwMode="auto">
            <a:xfrm>
              <a:off x="7178201" y="3802592"/>
              <a:ext cx="436683" cy="739328"/>
            </a:xfrm>
            <a:custGeom>
              <a:avLst/>
              <a:gdLst>
                <a:gd name="T0" fmla="*/ 227 w 286"/>
                <a:gd name="T1" fmla="*/ 151 h 569"/>
                <a:gd name="T2" fmla="*/ 271 w 286"/>
                <a:gd name="T3" fmla="*/ 95 h 569"/>
                <a:gd name="T4" fmla="*/ 273 w 286"/>
                <a:gd name="T5" fmla="*/ 74 h 569"/>
                <a:gd name="T6" fmla="*/ 214 w 286"/>
                <a:gd name="T7" fmla="*/ 91 h 569"/>
                <a:gd name="T8" fmla="*/ 222 w 286"/>
                <a:gd name="T9" fmla="*/ 49 h 569"/>
                <a:gd name="T10" fmla="*/ 165 w 286"/>
                <a:gd name="T11" fmla="*/ 15 h 569"/>
                <a:gd name="T12" fmla="*/ 104 w 286"/>
                <a:gd name="T13" fmla="*/ 0 h 569"/>
                <a:gd name="T14" fmla="*/ 72 w 286"/>
                <a:gd name="T15" fmla="*/ 70 h 569"/>
                <a:gd name="T16" fmla="*/ 67 w 286"/>
                <a:gd name="T17" fmla="*/ 98 h 569"/>
                <a:gd name="T18" fmla="*/ 46 w 286"/>
                <a:gd name="T19" fmla="*/ 157 h 569"/>
                <a:gd name="T20" fmla="*/ 44 w 286"/>
                <a:gd name="T21" fmla="*/ 229 h 569"/>
                <a:gd name="T22" fmla="*/ 38 w 286"/>
                <a:gd name="T23" fmla="*/ 297 h 569"/>
                <a:gd name="T24" fmla="*/ 23 w 286"/>
                <a:gd name="T25" fmla="*/ 335 h 569"/>
                <a:gd name="T26" fmla="*/ 27 w 286"/>
                <a:gd name="T27" fmla="*/ 401 h 569"/>
                <a:gd name="T28" fmla="*/ 25 w 286"/>
                <a:gd name="T29" fmla="*/ 429 h 569"/>
                <a:gd name="T30" fmla="*/ 19 w 286"/>
                <a:gd name="T31" fmla="*/ 467 h 569"/>
                <a:gd name="T32" fmla="*/ 14 w 286"/>
                <a:gd name="T33" fmla="*/ 496 h 569"/>
                <a:gd name="T34" fmla="*/ 6 w 286"/>
                <a:gd name="T35" fmla="*/ 526 h 569"/>
                <a:gd name="T36" fmla="*/ 19 w 286"/>
                <a:gd name="T37" fmla="*/ 566 h 569"/>
                <a:gd name="T38" fmla="*/ 69 w 286"/>
                <a:gd name="T39" fmla="*/ 569 h 569"/>
                <a:gd name="T40" fmla="*/ 69 w 286"/>
                <a:gd name="T41" fmla="*/ 562 h 569"/>
                <a:gd name="T42" fmla="*/ 65 w 286"/>
                <a:gd name="T43" fmla="*/ 552 h 569"/>
                <a:gd name="T44" fmla="*/ 65 w 286"/>
                <a:gd name="T45" fmla="*/ 537 h 569"/>
                <a:gd name="T46" fmla="*/ 76 w 286"/>
                <a:gd name="T47" fmla="*/ 522 h 569"/>
                <a:gd name="T48" fmla="*/ 84 w 286"/>
                <a:gd name="T49" fmla="*/ 513 h 569"/>
                <a:gd name="T50" fmla="*/ 89 w 286"/>
                <a:gd name="T51" fmla="*/ 496 h 569"/>
                <a:gd name="T52" fmla="*/ 103 w 286"/>
                <a:gd name="T53" fmla="*/ 484 h 569"/>
                <a:gd name="T54" fmla="*/ 108 w 286"/>
                <a:gd name="T55" fmla="*/ 462 h 569"/>
                <a:gd name="T56" fmla="*/ 97 w 286"/>
                <a:gd name="T57" fmla="*/ 458 h 569"/>
                <a:gd name="T58" fmla="*/ 86 w 286"/>
                <a:gd name="T59" fmla="*/ 445 h 569"/>
                <a:gd name="T60" fmla="*/ 91 w 286"/>
                <a:gd name="T61" fmla="*/ 429 h 569"/>
                <a:gd name="T62" fmla="*/ 103 w 286"/>
                <a:gd name="T63" fmla="*/ 420 h 569"/>
                <a:gd name="T64" fmla="*/ 114 w 286"/>
                <a:gd name="T65" fmla="*/ 411 h 569"/>
                <a:gd name="T66" fmla="*/ 118 w 286"/>
                <a:gd name="T67" fmla="*/ 394 h 569"/>
                <a:gd name="T68" fmla="*/ 129 w 286"/>
                <a:gd name="T69" fmla="*/ 380 h 569"/>
                <a:gd name="T70" fmla="*/ 127 w 286"/>
                <a:gd name="T71" fmla="*/ 373 h 569"/>
                <a:gd name="T72" fmla="*/ 139 w 286"/>
                <a:gd name="T73" fmla="*/ 378 h 569"/>
                <a:gd name="T74" fmla="*/ 140 w 286"/>
                <a:gd name="T75" fmla="*/ 369 h 569"/>
                <a:gd name="T76" fmla="*/ 135 w 286"/>
                <a:gd name="T77" fmla="*/ 365 h 569"/>
                <a:gd name="T78" fmla="*/ 125 w 286"/>
                <a:gd name="T79" fmla="*/ 360 h 569"/>
                <a:gd name="T80" fmla="*/ 122 w 286"/>
                <a:gd name="T81" fmla="*/ 348 h 569"/>
                <a:gd name="T82" fmla="*/ 123 w 286"/>
                <a:gd name="T83" fmla="*/ 337 h 569"/>
                <a:gd name="T84" fmla="*/ 146 w 286"/>
                <a:gd name="T85" fmla="*/ 344 h 569"/>
                <a:gd name="T86" fmla="*/ 161 w 286"/>
                <a:gd name="T87" fmla="*/ 333 h 569"/>
                <a:gd name="T88" fmla="*/ 159 w 286"/>
                <a:gd name="T89" fmla="*/ 320 h 569"/>
                <a:gd name="T90" fmla="*/ 163 w 286"/>
                <a:gd name="T91" fmla="*/ 307 h 569"/>
                <a:gd name="T92" fmla="*/ 188 w 286"/>
                <a:gd name="T93" fmla="*/ 301 h 569"/>
                <a:gd name="T94" fmla="*/ 214 w 286"/>
                <a:gd name="T95" fmla="*/ 291 h 569"/>
                <a:gd name="T96" fmla="*/ 231 w 286"/>
                <a:gd name="T97" fmla="*/ 278 h 569"/>
                <a:gd name="T98" fmla="*/ 241 w 286"/>
                <a:gd name="T99" fmla="*/ 257 h 569"/>
                <a:gd name="T100" fmla="*/ 233 w 286"/>
                <a:gd name="T101" fmla="*/ 242 h 569"/>
                <a:gd name="T102" fmla="*/ 233 w 286"/>
                <a:gd name="T103" fmla="*/ 233 h 569"/>
                <a:gd name="T104" fmla="*/ 218 w 286"/>
                <a:gd name="T105" fmla="*/ 221 h 569"/>
                <a:gd name="T106" fmla="*/ 218 w 286"/>
                <a:gd name="T107" fmla="*/ 210 h 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86" h="569">
                  <a:moveTo>
                    <a:pt x="218" y="210"/>
                  </a:moveTo>
                  <a:lnTo>
                    <a:pt x="214" y="197"/>
                  </a:lnTo>
                  <a:lnTo>
                    <a:pt x="218" y="191"/>
                  </a:lnTo>
                  <a:lnTo>
                    <a:pt x="222" y="168"/>
                  </a:lnTo>
                  <a:lnTo>
                    <a:pt x="227" y="151"/>
                  </a:lnTo>
                  <a:lnTo>
                    <a:pt x="227" y="142"/>
                  </a:lnTo>
                  <a:lnTo>
                    <a:pt x="239" y="131"/>
                  </a:lnTo>
                  <a:lnTo>
                    <a:pt x="244" y="119"/>
                  </a:lnTo>
                  <a:lnTo>
                    <a:pt x="254" y="108"/>
                  </a:lnTo>
                  <a:lnTo>
                    <a:pt x="271" y="95"/>
                  </a:lnTo>
                  <a:lnTo>
                    <a:pt x="286" y="87"/>
                  </a:lnTo>
                  <a:lnTo>
                    <a:pt x="286" y="64"/>
                  </a:lnTo>
                  <a:lnTo>
                    <a:pt x="280" y="59"/>
                  </a:lnTo>
                  <a:lnTo>
                    <a:pt x="275" y="59"/>
                  </a:lnTo>
                  <a:lnTo>
                    <a:pt x="273" y="74"/>
                  </a:lnTo>
                  <a:lnTo>
                    <a:pt x="261" y="85"/>
                  </a:lnTo>
                  <a:lnTo>
                    <a:pt x="250" y="95"/>
                  </a:lnTo>
                  <a:lnTo>
                    <a:pt x="239" y="95"/>
                  </a:lnTo>
                  <a:lnTo>
                    <a:pt x="227" y="91"/>
                  </a:lnTo>
                  <a:lnTo>
                    <a:pt x="214" y="91"/>
                  </a:lnTo>
                  <a:lnTo>
                    <a:pt x="220" y="81"/>
                  </a:lnTo>
                  <a:lnTo>
                    <a:pt x="218" y="74"/>
                  </a:lnTo>
                  <a:lnTo>
                    <a:pt x="224" y="68"/>
                  </a:lnTo>
                  <a:lnTo>
                    <a:pt x="229" y="59"/>
                  </a:lnTo>
                  <a:lnTo>
                    <a:pt x="222" y="49"/>
                  </a:lnTo>
                  <a:lnTo>
                    <a:pt x="209" y="46"/>
                  </a:lnTo>
                  <a:lnTo>
                    <a:pt x="195" y="30"/>
                  </a:lnTo>
                  <a:lnTo>
                    <a:pt x="184" y="30"/>
                  </a:lnTo>
                  <a:lnTo>
                    <a:pt x="178" y="25"/>
                  </a:lnTo>
                  <a:lnTo>
                    <a:pt x="165" y="15"/>
                  </a:lnTo>
                  <a:lnTo>
                    <a:pt x="157" y="0"/>
                  </a:lnTo>
                  <a:lnTo>
                    <a:pt x="142" y="0"/>
                  </a:lnTo>
                  <a:lnTo>
                    <a:pt x="135" y="13"/>
                  </a:lnTo>
                  <a:lnTo>
                    <a:pt x="127" y="2"/>
                  </a:lnTo>
                  <a:lnTo>
                    <a:pt x="104" y="0"/>
                  </a:lnTo>
                  <a:lnTo>
                    <a:pt x="93" y="8"/>
                  </a:lnTo>
                  <a:lnTo>
                    <a:pt x="91" y="34"/>
                  </a:lnTo>
                  <a:lnTo>
                    <a:pt x="72" y="44"/>
                  </a:lnTo>
                  <a:lnTo>
                    <a:pt x="72" y="63"/>
                  </a:lnTo>
                  <a:lnTo>
                    <a:pt x="72" y="70"/>
                  </a:lnTo>
                  <a:lnTo>
                    <a:pt x="69" y="76"/>
                  </a:lnTo>
                  <a:lnTo>
                    <a:pt x="74" y="81"/>
                  </a:lnTo>
                  <a:lnTo>
                    <a:pt x="74" y="85"/>
                  </a:lnTo>
                  <a:lnTo>
                    <a:pt x="67" y="85"/>
                  </a:lnTo>
                  <a:lnTo>
                    <a:pt x="67" y="98"/>
                  </a:lnTo>
                  <a:lnTo>
                    <a:pt x="55" y="110"/>
                  </a:lnTo>
                  <a:lnTo>
                    <a:pt x="50" y="125"/>
                  </a:lnTo>
                  <a:lnTo>
                    <a:pt x="50" y="142"/>
                  </a:lnTo>
                  <a:lnTo>
                    <a:pt x="46" y="148"/>
                  </a:lnTo>
                  <a:lnTo>
                    <a:pt x="46" y="157"/>
                  </a:lnTo>
                  <a:lnTo>
                    <a:pt x="42" y="161"/>
                  </a:lnTo>
                  <a:lnTo>
                    <a:pt x="50" y="191"/>
                  </a:lnTo>
                  <a:lnTo>
                    <a:pt x="53" y="197"/>
                  </a:lnTo>
                  <a:lnTo>
                    <a:pt x="50" y="214"/>
                  </a:lnTo>
                  <a:lnTo>
                    <a:pt x="44" y="229"/>
                  </a:lnTo>
                  <a:lnTo>
                    <a:pt x="44" y="250"/>
                  </a:lnTo>
                  <a:lnTo>
                    <a:pt x="38" y="257"/>
                  </a:lnTo>
                  <a:lnTo>
                    <a:pt x="35" y="278"/>
                  </a:lnTo>
                  <a:lnTo>
                    <a:pt x="38" y="290"/>
                  </a:lnTo>
                  <a:lnTo>
                    <a:pt x="38" y="297"/>
                  </a:lnTo>
                  <a:lnTo>
                    <a:pt x="31" y="297"/>
                  </a:lnTo>
                  <a:lnTo>
                    <a:pt x="31" y="312"/>
                  </a:lnTo>
                  <a:lnTo>
                    <a:pt x="27" y="316"/>
                  </a:lnTo>
                  <a:lnTo>
                    <a:pt x="27" y="331"/>
                  </a:lnTo>
                  <a:lnTo>
                    <a:pt x="23" y="335"/>
                  </a:lnTo>
                  <a:lnTo>
                    <a:pt x="25" y="360"/>
                  </a:lnTo>
                  <a:lnTo>
                    <a:pt x="19" y="363"/>
                  </a:lnTo>
                  <a:lnTo>
                    <a:pt x="19" y="380"/>
                  </a:lnTo>
                  <a:lnTo>
                    <a:pt x="27" y="382"/>
                  </a:lnTo>
                  <a:lnTo>
                    <a:pt x="27" y="401"/>
                  </a:lnTo>
                  <a:lnTo>
                    <a:pt x="35" y="409"/>
                  </a:lnTo>
                  <a:lnTo>
                    <a:pt x="35" y="412"/>
                  </a:lnTo>
                  <a:lnTo>
                    <a:pt x="23" y="412"/>
                  </a:lnTo>
                  <a:lnTo>
                    <a:pt x="31" y="422"/>
                  </a:lnTo>
                  <a:lnTo>
                    <a:pt x="25" y="429"/>
                  </a:lnTo>
                  <a:lnTo>
                    <a:pt x="27" y="447"/>
                  </a:lnTo>
                  <a:lnTo>
                    <a:pt x="27" y="454"/>
                  </a:lnTo>
                  <a:lnTo>
                    <a:pt x="23" y="454"/>
                  </a:lnTo>
                  <a:lnTo>
                    <a:pt x="23" y="464"/>
                  </a:lnTo>
                  <a:lnTo>
                    <a:pt x="19" y="467"/>
                  </a:lnTo>
                  <a:lnTo>
                    <a:pt x="16" y="471"/>
                  </a:lnTo>
                  <a:lnTo>
                    <a:pt x="18" y="481"/>
                  </a:lnTo>
                  <a:lnTo>
                    <a:pt x="19" y="486"/>
                  </a:lnTo>
                  <a:lnTo>
                    <a:pt x="14" y="490"/>
                  </a:lnTo>
                  <a:lnTo>
                    <a:pt x="14" y="496"/>
                  </a:lnTo>
                  <a:lnTo>
                    <a:pt x="14" y="496"/>
                  </a:lnTo>
                  <a:lnTo>
                    <a:pt x="8" y="503"/>
                  </a:lnTo>
                  <a:lnTo>
                    <a:pt x="0" y="509"/>
                  </a:lnTo>
                  <a:lnTo>
                    <a:pt x="0" y="520"/>
                  </a:lnTo>
                  <a:lnTo>
                    <a:pt x="6" y="526"/>
                  </a:lnTo>
                  <a:lnTo>
                    <a:pt x="6" y="535"/>
                  </a:lnTo>
                  <a:lnTo>
                    <a:pt x="18" y="534"/>
                  </a:lnTo>
                  <a:lnTo>
                    <a:pt x="18" y="556"/>
                  </a:lnTo>
                  <a:lnTo>
                    <a:pt x="19" y="560"/>
                  </a:lnTo>
                  <a:lnTo>
                    <a:pt x="19" y="566"/>
                  </a:lnTo>
                  <a:lnTo>
                    <a:pt x="57" y="566"/>
                  </a:lnTo>
                  <a:lnTo>
                    <a:pt x="61" y="569"/>
                  </a:lnTo>
                  <a:lnTo>
                    <a:pt x="61" y="569"/>
                  </a:lnTo>
                  <a:lnTo>
                    <a:pt x="67" y="569"/>
                  </a:lnTo>
                  <a:lnTo>
                    <a:pt x="69" y="569"/>
                  </a:lnTo>
                  <a:lnTo>
                    <a:pt x="70" y="568"/>
                  </a:lnTo>
                  <a:lnTo>
                    <a:pt x="70" y="566"/>
                  </a:lnTo>
                  <a:lnTo>
                    <a:pt x="70" y="566"/>
                  </a:lnTo>
                  <a:lnTo>
                    <a:pt x="70" y="564"/>
                  </a:lnTo>
                  <a:lnTo>
                    <a:pt x="69" y="562"/>
                  </a:lnTo>
                  <a:lnTo>
                    <a:pt x="67" y="560"/>
                  </a:lnTo>
                  <a:lnTo>
                    <a:pt x="65" y="558"/>
                  </a:lnTo>
                  <a:lnTo>
                    <a:pt x="65" y="558"/>
                  </a:lnTo>
                  <a:lnTo>
                    <a:pt x="63" y="556"/>
                  </a:lnTo>
                  <a:lnTo>
                    <a:pt x="65" y="552"/>
                  </a:lnTo>
                  <a:lnTo>
                    <a:pt x="65" y="547"/>
                  </a:lnTo>
                  <a:lnTo>
                    <a:pt x="65" y="547"/>
                  </a:lnTo>
                  <a:lnTo>
                    <a:pt x="65" y="543"/>
                  </a:lnTo>
                  <a:lnTo>
                    <a:pt x="65" y="537"/>
                  </a:lnTo>
                  <a:lnTo>
                    <a:pt x="65" y="537"/>
                  </a:lnTo>
                  <a:lnTo>
                    <a:pt x="67" y="532"/>
                  </a:lnTo>
                  <a:lnTo>
                    <a:pt x="69" y="526"/>
                  </a:lnTo>
                  <a:lnTo>
                    <a:pt x="69" y="526"/>
                  </a:lnTo>
                  <a:lnTo>
                    <a:pt x="76" y="522"/>
                  </a:lnTo>
                  <a:lnTo>
                    <a:pt x="76" y="522"/>
                  </a:lnTo>
                  <a:lnTo>
                    <a:pt x="80" y="518"/>
                  </a:lnTo>
                  <a:lnTo>
                    <a:pt x="82" y="516"/>
                  </a:lnTo>
                  <a:lnTo>
                    <a:pt x="82" y="515"/>
                  </a:lnTo>
                  <a:lnTo>
                    <a:pt x="82" y="515"/>
                  </a:lnTo>
                  <a:lnTo>
                    <a:pt x="84" y="513"/>
                  </a:lnTo>
                  <a:lnTo>
                    <a:pt x="84" y="509"/>
                  </a:lnTo>
                  <a:lnTo>
                    <a:pt x="82" y="501"/>
                  </a:lnTo>
                  <a:lnTo>
                    <a:pt x="82" y="501"/>
                  </a:lnTo>
                  <a:lnTo>
                    <a:pt x="86" y="499"/>
                  </a:lnTo>
                  <a:lnTo>
                    <a:pt x="89" y="496"/>
                  </a:lnTo>
                  <a:lnTo>
                    <a:pt x="91" y="492"/>
                  </a:lnTo>
                  <a:lnTo>
                    <a:pt x="95" y="488"/>
                  </a:lnTo>
                  <a:lnTo>
                    <a:pt x="95" y="488"/>
                  </a:lnTo>
                  <a:lnTo>
                    <a:pt x="99" y="486"/>
                  </a:lnTo>
                  <a:lnTo>
                    <a:pt x="103" y="484"/>
                  </a:lnTo>
                  <a:lnTo>
                    <a:pt x="106" y="479"/>
                  </a:lnTo>
                  <a:lnTo>
                    <a:pt x="108" y="475"/>
                  </a:lnTo>
                  <a:lnTo>
                    <a:pt x="110" y="469"/>
                  </a:lnTo>
                  <a:lnTo>
                    <a:pt x="110" y="465"/>
                  </a:lnTo>
                  <a:lnTo>
                    <a:pt x="108" y="462"/>
                  </a:lnTo>
                  <a:lnTo>
                    <a:pt x="106" y="462"/>
                  </a:lnTo>
                  <a:lnTo>
                    <a:pt x="104" y="460"/>
                  </a:lnTo>
                  <a:lnTo>
                    <a:pt x="103" y="458"/>
                  </a:lnTo>
                  <a:lnTo>
                    <a:pt x="103" y="458"/>
                  </a:lnTo>
                  <a:lnTo>
                    <a:pt x="97" y="458"/>
                  </a:lnTo>
                  <a:lnTo>
                    <a:pt x="93" y="456"/>
                  </a:lnTo>
                  <a:lnTo>
                    <a:pt x="91" y="454"/>
                  </a:lnTo>
                  <a:lnTo>
                    <a:pt x="91" y="454"/>
                  </a:lnTo>
                  <a:lnTo>
                    <a:pt x="87" y="450"/>
                  </a:lnTo>
                  <a:lnTo>
                    <a:pt x="86" y="445"/>
                  </a:lnTo>
                  <a:lnTo>
                    <a:pt x="86" y="445"/>
                  </a:lnTo>
                  <a:lnTo>
                    <a:pt x="84" y="441"/>
                  </a:lnTo>
                  <a:lnTo>
                    <a:pt x="86" y="439"/>
                  </a:lnTo>
                  <a:lnTo>
                    <a:pt x="89" y="433"/>
                  </a:lnTo>
                  <a:lnTo>
                    <a:pt x="91" y="429"/>
                  </a:lnTo>
                  <a:lnTo>
                    <a:pt x="93" y="428"/>
                  </a:lnTo>
                  <a:lnTo>
                    <a:pt x="93" y="424"/>
                  </a:lnTo>
                  <a:lnTo>
                    <a:pt x="93" y="424"/>
                  </a:lnTo>
                  <a:lnTo>
                    <a:pt x="97" y="422"/>
                  </a:lnTo>
                  <a:lnTo>
                    <a:pt x="103" y="420"/>
                  </a:lnTo>
                  <a:lnTo>
                    <a:pt x="103" y="420"/>
                  </a:lnTo>
                  <a:lnTo>
                    <a:pt x="106" y="420"/>
                  </a:lnTo>
                  <a:lnTo>
                    <a:pt x="108" y="418"/>
                  </a:lnTo>
                  <a:lnTo>
                    <a:pt x="112" y="414"/>
                  </a:lnTo>
                  <a:lnTo>
                    <a:pt x="114" y="411"/>
                  </a:lnTo>
                  <a:lnTo>
                    <a:pt x="114" y="411"/>
                  </a:lnTo>
                  <a:lnTo>
                    <a:pt x="116" y="407"/>
                  </a:lnTo>
                  <a:lnTo>
                    <a:pt x="118" y="401"/>
                  </a:lnTo>
                  <a:lnTo>
                    <a:pt x="118" y="401"/>
                  </a:lnTo>
                  <a:lnTo>
                    <a:pt x="118" y="394"/>
                  </a:lnTo>
                  <a:lnTo>
                    <a:pt x="120" y="390"/>
                  </a:lnTo>
                  <a:lnTo>
                    <a:pt x="120" y="390"/>
                  </a:lnTo>
                  <a:lnTo>
                    <a:pt x="125" y="386"/>
                  </a:lnTo>
                  <a:lnTo>
                    <a:pt x="127" y="384"/>
                  </a:lnTo>
                  <a:lnTo>
                    <a:pt x="129" y="380"/>
                  </a:lnTo>
                  <a:lnTo>
                    <a:pt x="129" y="380"/>
                  </a:lnTo>
                  <a:lnTo>
                    <a:pt x="125" y="377"/>
                  </a:lnTo>
                  <a:lnTo>
                    <a:pt x="125" y="373"/>
                  </a:lnTo>
                  <a:lnTo>
                    <a:pt x="125" y="373"/>
                  </a:lnTo>
                  <a:lnTo>
                    <a:pt x="127" y="373"/>
                  </a:lnTo>
                  <a:lnTo>
                    <a:pt x="129" y="373"/>
                  </a:lnTo>
                  <a:lnTo>
                    <a:pt x="133" y="377"/>
                  </a:lnTo>
                  <a:lnTo>
                    <a:pt x="135" y="377"/>
                  </a:lnTo>
                  <a:lnTo>
                    <a:pt x="135" y="378"/>
                  </a:lnTo>
                  <a:lnTo>
                    <a:pt x="139" y="378"/>
                  </a:lnTo>
                  <a:lnTo>
                    <a:pt x="140" y="377"/>
                  </a:lnTo>
                  <a:lnTo>
                    <a:pt x="140" y="377"/>
                  </a:lnTo>
                  <a:lnTo>
                    <a:pt x="140" y="375"/>
                  </a:lnTo>
                  <a:lnTo>
                    <a:pt x="142" y="373"/>
                  </a:lnTo>
                  <a:lnTo>
                    <a:pt x="140" y="369"/>
                  </a:lnTo>
                  <a:lnTo>
                    <a:pt x="140" y="369"/>
                  </a:lnTo>
                  <a:lnTo>
                    <a:pt x="140" y="365"/>
                  </a:lnTo>
                  <a:lnTo>
                    <a:pt x="139" y="363"/>
                  </a:lnTo>
                  <a:lnTo>
                    <a:pt x="139" y="363"/>
                  </a:lnTo>
                  <a:lnTo>
                    <a:pt x="135" y="365"/>
                  </a:lnTo>
                  <a:lnTo>
                    <a:pt x="133" y="365"/>
                  </a:lnTo>
                  <a:lnTo>
                    <a:pt x="133" y="365"/>
                  </a:lnTo>
                  <a:lnTo>
                    <a:pt x="129" y="365"/>
                  </a:lnTo>
                  <a:lnTo>
                    <a:pt x="127" y="363"/>
                  </a:lnTo>
                  <a:lnTo>
                    <a:pt x="125" y="360"/>
                  </a:lnTo>
                  <a:lnTo>
                    <a:pt x="123" y="358"/>
                  </a:lnTo>
                  <a:lnTo>
                    <a:pt x="123" y="358"/>
                  </a:lnTo>
                  <a:lnTo>
                    <a:pt x="123" y="352"/>
                  </a:lnTo>
                  <a:lnTo>
                    <a:pt x="122" y="348"/>
                  </a:lnTo>
                  <a:lnTo>
                    <a:pt x="122" y="348"/>
                  </a:lnTo>
                  <a:lnTo>
                    <a:pt x="120" y="342"/>
                  </a:lnTo>
                  <a:lnTo>
                    <a:pt x="120" y="339"/>
                  </a:lnTo>
                  <a:lnTo>
                    <a:pt x="122" y="339"/>
                  </a:lnTo>
                  <a:lnTo>
                    <a:pt x="123" y="337"/>
                  </a:lnTo>
                  <a:lnTo>
                    <a:pt x="123" y="337"/>
                  </a:lnTo>
                  <a:lnTo>
                    <a:pt x="127" y="337"/>
                  </a:lnTo>
                  <a:lnTo>
                    <a:pt x="127" y="337"/>
                  </a:lnTo>
                  <a:lnTo>
                    <a:pt x="135" y="342"/>
                  </a:lnTo>
                  <a:lnTo>
                    <a:pt x="140" y="344"/>
                  </a:lnTo>
                  <a:lnTo>
                    <a:pt x="146" y="344"/>
                  </a:lnTo>
                  <a:lnTo>
                    <a:pt x="146" y="344"/>
                  </a:lnTo>
                  <a:lnTo>
                    <a:pt x="152" y="344"/>
                  </a:lnTo>
                  <a:lnTo>
                    <a:pt x="156" y="341"/>
                  </a:lnTo>
                  <a:lnTo>
                    <a:pt x="157" y="337"/>
                  </a:lnTo>
                  <a:lnTo>
                    <a:pt x="161" y="333"/>
                  </a:lnTo>
                  <a:lnTo>
                    <a:pt x="161" y="333"/>
                  </a:lnTo>
                  <a:lnTo>
                    <a:pt x="159" y="329"/>
                  </a:lnTo>
                  <a:lnTo>
                    <a:pt x="159" y="324"/>
                  </a:lnTo>
                  <a:lnTo>
                    <a:pt x="159" y="324"/>
                  </a:lnTo>
                  <a:lnTo>
                    <a:pt x="159" y="320"/>
                  </a:lnTo>
                  <a:lnTo>
                    <a:pt x="161" y="318"/>
                  </a:lnTo>
                  <a:lnTo>
                    <a:pt x="161" y="314"/>
                  </a:lnTo>
                  <a:lnTo>
                    <a:pt x="163" y="312"/>
                  </a:lnTo>
                  <a:lnTo>
                    <a:pt x="163" y="312"/>
                  </a:lnTo>
                  <a:lnTo>
                    <a:pt x="163" y="307"/>
                  </a:lnTo>
                  <a:lnTo>
                    <a:pt x="161" y="301"/>
                  </a:lnTo>
                  <a:lnTo>
                    <a:pt x="161" y="301"/>
                  </a:lnTo>
                  <a:lnTo>
                    <a:pt x="169" y="303"/>
                  </a:lnTo>
                  <a:lnTo>
                    <a:pt x="174" y="303"/>
                  </a:lnTo>
                  <a:lnTo>
                    <a:pt x="188" y="301"/>
                  </a:lnTo>
                  <a:lnTo>
                    <a:pt x="188" y="301"/>
                  </a:lnTo>
                  <a:lnTo>
                    <a:pt x="195" y="299"/>
                  </a:lnTo>
                  <a:lnTo>
                    <a:pt x="201" y="297"/>
                  </a:lnTo>
                  <a:lnTo>
                    <a:pt x="209" y="295"/>
                  </a:lnTo>
                  <a:lnTo>
                    <a:pt x="214" y="291"/>
                  </a:lnTo>
                  <a:lnTo>
                    <a:pt x="214" y="291"/>
                  </a:lnTo>
                  <a:lnTo>
                    <a:pt x="224" y="288"/>
                  </a:lnTo>
                  <a:lnTo>
                    <a:pt x="227" y="284"/>
                  </a:lnTo>
                  <a:lnTo>
                    <a:pt x="231" y="278"/>
                  </a:lnTo>
                  <a:lnTo>
                    <a:pt x="231" y="278"/>
                  </a:lnTo>
                  <a:lnTo>
                    <a:pt x="237" y="271"/>
                  </a:lnTo>
                  <a:lnTo>
                    <a:pt x="239" y="265"/>
                  </a:lnTo>
                  <a:lnTo>
                    <a:pt x="241" y="261"/>
                  </a:lnTo>
                  <a:lnTo>
                    <a:pt x="241" y="261"/>
                  </a:lnTo>
                  <a:lnTo>
                    <a:pt x="241" y="257"/>
                  </a:lnTo>
                  <a:lnTo>
                    <a:pt x="239" y="255"/>
                  </a:lnTo>
                  <a:lnTo>
                    <a:pt x="237" y="248"/>
                  </a:lnTo>
                  <a:lnTo>
                    <a:pt x="237" y="248"/>
                  </a:lnTo>
                  <a:lnTo>
                    <a:pt x="233" y="246"/>
                  </a:lnTo>
                  <a:lnTo>
                    <a:pt x="233" y="242"/>
                  </a:lnTo>
                  <a:lnTo>
                    <a:pt x="233" y="242"/>
                  </a:lnTo>
                  <a:lnTo>
                    <a:pt x="233" y="240"/>
                  </a:lnTo>
                  <a:lnTo>
                    <a:pt x="233" y="237"/>
                  </a:lnTo>
                  <a:lnTo>
                    <a:pt x="233" y="237"/>
                  </a:lnTo>
                  <a:lnTo>
                    <a:pt x="233" y="233"/>
                  </a:lnTo>
                  <a:lnTo>
                    <a:pt x="231" y="231"/>
                  </a:lnTo>
                  <a:lnTo>
                    <a:pt x="227" y="227"/>
                  </a:lnTo>
                  <a:lnTo>
                    <a:pt x="227" y="227"/>
                  </a:lnTo>
                  <a:lnTo>
                    <a:pt x="222" y="223"/>
                  </a:lnTo>
                  <a:lnTo>
                    <a:pt x="218" y="221"/>
                  </a:lnTo>
                  <a:lnTo>
                    <a:pt x="216" y="220"/>
                  </a:lnTo>
                  <a:lnTo>
                    <a:pt x="216" y="220"/>
                  </a:lnTo>
                  <a:lnTo>
                    <a:pt x="216" y="218"/>
                  </a:lnTo>
                  <a:lnTo>
                    <a:pt x="216" y="214"/>
                  </a:lnTo>
                  <a:lnTo>
                    <a:pt x="218" y="210"/>
                  </a:lnTo>
                  <a:lnTo>
                    <a:pt x="218" y="210"/>
                  </a:lnTo>
                  <a:lnTo>
                    <a:pt x="218" y="210"/>
                  </a:lnTo>
                  <a:lnTo>
                    <a:pt x="218" y="210"/>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54" name="Freeform 53">
              <a:extLst>
                <a:ext uri="{FF2B5EF4-FFF2-40B4-BE49-F238E27FC236}">
                  <a16:creationId xmlns:a16="http://schemas.microsoft.com/office/drawing/2014/main" id="{9D0A3C9E-84D4-7C4D-94B2-63AF7F56FF43}"/>
                </a:ext>
              </a:extLst>
            </p:cNvPr>
            <p:cNvSpPr>
              <a:spLocks/>
            </p:cNvSpPr>
            <p:nvPr userDrawn="1"/>
          </p:nvSpPr>
          <p:spPr bwMode="auto">
            <a:xfrm>
              <a:off x="7283555" y="4552314"/>
              <a:ext cx="74816" cy="71464"/>
            </a:xfrm>
            <a:custGeom>
              <a:avLst/>
              <a:gdLst>
                <a:gd name="T0" fmla="*/ 32 w 49"/>
                <a:gd name="T1" fmla="*/ 55 h 55"/>
                <a:gd name="T2" fmla="*/ 32 w 49"/>
                <a:gd name="T3" fmla="*/ 55 h 55"/>
                <a:gd name="T4" fmla="*/ 30 w 49"/>
                <a:gd name="T5" fmla="*/ 55 h 55"/>
                <a:gd name="T6" fmla="*/ 30 w 49"/>
                <a:gd name="T7" fmla="*/ 55 h 55"/>
                <a:gd name="T8" fmla="*/ 24 w 49"/>
                <a:gd name="T9" fmla="*/ 51 h 55"/>
                <a:gd name="T10" fmla="*/ 24 w 49"/>
                <a:gd name="T11" fmla="*/ 51 h 55"/>
                <a:gd name="T12" fmla="*/ 18 w 49"/>
                <a:gd name="T13" fmla="*/ 51 h 55"/>
                <a:gd name="T14" fmla="*/ 18 w 49"/>
                <a:gd name="T15" fmla="*/ 51 h 55"/>
                <a:gd name="T16" fmla="*/ 1 w 49"/>
                <a:gd name="T17" fmla="*/ 51 h 55"/>
                <a:gd name="T18" fmla="*/ 1 w 49"/>
                <a:gd name="T19" fmla="*/ 51 h 55"/>
                <a:gd name="T20" fmla="*/ 0 w 49"/>
                <a:gd name="T21" fmla="*/ 0 h 55"/>
                <a:gd name="T22" fmla="*/ 7 w 49"/>
                <a:gd name="T23" fmla="*/ 8 h 55"/>
                <a:gd name="T24" fmla="*/ 7 w 49"/>
                <a:gd name="T25" fmla="*/ 11 h 55"/>
                <a:gd name="T26" fmla="*/ 7 w 49"/>
                <a:gd name="T27" fmla="*/ 11 h 55"/>
                <a:gd name="T28" fmla="*/ 7 w 49"/>
                <a:gd name="T29" fmla="*/ 15 h 55"/>
                <a:gd name="T30" fmla="*/ 7 w 49"/>
                <a:gd name="T31" fmla="*/ 15 h 55"/>
                <a:gd name="T32" fmla="*/ 7 w 49"/>
                <a:gd name="T33" fmla="*/ 17 h 55"/>
                <a:gd name="T34" fmla="*/ 9 w 49"/>
                <a:gd name="T35" fmla="*/ 23 h 55"/>
                <a:gd name="T36" fmla="*/ 13 w 49"/>
                <a:gd name="T37" fmla="*/ 28 h 55"/>
                <a:gd name="T38" fmla="*/ 20 w 49"/>
                <a:gd name="T39" fmla="*/ 34 h 55"/>
                <a:gd name="T40" fmla="*/ 26 w 49"/>
                <a:gd name="T41" fmla="*/ 38 h 55"/>
                <a:gd name="T42" fmla="*/ 26 w 49"/>
                <a:gd name="T43" fmla="*/ 38 h 55"/>
                <a:gd name="T44" fmla="*/ 32 w 49"/>
                <a:gd name="T45" fmla="*/ 40 h 55"/>
                <a:gd name="T46" fmla="*/ 35 w 49"/>
                <a:gd name="T47" fmla="*/ 42 h 55"/>
                <a:gd name="T48" fmla="*/ 37 w 49"/>
                <a:gd name="T49" fmla="*/ 44 h 55"/>
                <a:gd name="T50" fmla="*/ 37 w 49"/>
                <a:gd name="T51" fmla="*/ 44 h 55"/>
                <a:gd name="T52" fmla="*/ 39 w 49"/>
                <a:gd name="T53" fmla="*/ 44 h 55"/>
                <a:gd name="T54" fmla="*/ 45 w 49"/>
                <a:gd name="T55" fmla="*/ 45 h 55"/>
                <a:gd name="T56" fmla="*/ 47 w 49"/>
                <a:gd name="T57" fmla="*/ 45 h 55"/>
                <a:gd name="T58" fmla="*/ 49 w 49"/>
                <a:gd name="T59" fmla="*/ 47 h 55"/>
                <a:gd name="T60" fmla="*/ 49 w 49"/>
                <a:gd name="T61" fmla="*/ 47 h 55"/>
                <a:gd name="T62" fmla="*/ 47 w 49"/>
                <a:gd name="T63" fmla="*/ 49 h 55"/>
                <a:gd name="T64" fmla="*/ 45 w 49"/>
                <a:gd name="T65" fmla="*/ 51 h 55"/>
                <a:gd name="T66" fmla="*/ 39 w 49"/>
                <a:gd name="T67" fmla="*/ 51 h 55"/>
                <a:gd name="T68" fmla="*/ 39 w 49"/>
                <a:gd name="T69" fmla="*/ 51 h 55"/>
                <a:gd name="T70" fmla="*/ 35 w 49"/>
                <a:gd name="T71" fmla="*/ 53 h 55"/>
                <a:gd name="T72" fmla="*/ 34 w 49"/>
                <a:gd name="T73" fmla="*/ 55 h 55"/>
                <a:gd name="T74" fmla="*/ 32 w 49"/>
                <a:gd name="T75" fmla="*/ 55 h 55"/>
                <a:gd name="T76" fmla="*/ 32 w 49"/>
                <a:gd name="T77" fmla="*/ 55 h 55"/>
                <a:gd name="T78" fmla="*/ 32 w 49"/>
                <a:gd name="T79" fmla="*/ 55 h 55"/>
                <a:gd name="T80" fmla="*/ 32 w 49"/>
                <a:gd name="T81" fmla="*/ 55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9" h="55">
                  <a:moveTo>
                    <a:pt x="32" y="55"/>
                  </a:moveTo>
                  <a:lnTo>
                    <a:pt x="32" y="55"/>
                  </a:lnTo>
                  <a:lnTo>
                    <a:pt x="30" y="55"/>
                  </a:lnTo>
                  <a:lnTo>
                    <a:pt x="30" y="55"/>
                  </a:lnTo>
                  <a:lnTo>
                    <a:pt x="24" y="51"/>
                  </a:lnTo>
                  <a:lnTo>
                    <a:pt x="24" y="51"/>
                  </a:lnTo>
                  <a:lnTo>
                    <a:pt x="18" y="51"/>
                  </a:lnTo>
                  <a:lnTo>
                    <a:pt x="18" y="51"/>
                  </a:lnTo>
                  <a:lnTo>
                    <a:pt x="1" y="51"/>
                  </a:lnTo>
                  <a:lnTo>
                    <a:pt x="1" y="51"/>
                  </a:lnTo>
                  <a:lnTo>
                    <a:pt x="0" y="0"/>
                  </a:lnTo>
                  <a:lnTo>
                    <a:pt x="7" y="8"/>
                  </a:lnTo>
                  <a:lnTo>
                    <a:pt x="7" y="11"/>
                  </a:lnTo>
                  <a:lnTo>
                    <a:pt x="7" y="11"/>
                  </a:lnTo>
                  <a:lnTo>
                    <a:pt x="7" y="15"/>
                  </a:lnTo>
                  <a:lnTo>
                    <a:pt x="7" y="15"/>
                  </a:lnTo>
                  <a:lnTo>
                    <a:pt x="7" y="17"/>
                  </a:lnTo>
                  <a:lnTo>
                    <a:pt x="9" y="23"/>
                  </a:lnTo>
                  <a:lnTo>
                    <a:pt x="13" y="28"/>
                  </a:lnTo>
                  <a:lnTo>
                    <a:pt x="20" y="34"/>
                  </a:lnTo>
                  <a:lnTo>
                    <a:pt x="26" y="38"/>
                  </a:lnTo>
                  <a:lnTo>
                    <a:pt x="26" y="38"/>
                  </a:lnTo>
                  <a:lnTo>
                    <a:pt x="32" y="40"/>
                  </a:lnTo>
                  <a:lnTo>
                    <a:pt x="35" y="42"/>
                  </a:lnTo>
                  <a:lnTo>
                    <a:pt x="37" y="44"/>
                  </a:lnTo>
                  <a:lnTo>
                    <a:pt x="37" y="44"/>
                  </a:lnTo>
                  <a:lnTo>
                    <a:pt x="39" y="44"/>
                  </a:lnTo>
                  <a:lnTo>
                    <a:pt x="45" y="45"/>
                  </a:lnTo>
                  <a:lnTo>
                    <a:pt x="47" y="45"/>
                  </a:lnTo>
                  <a:lnTo>
                    <a:pt x="49" y="47"/>
                  </a:lnTo>
                  <a:lnTo>
                    <a:pt x="49" y="47"/>
                  </a:lnTo>
                  <a:lnTo>
                    <a:pt x="47" y="49"/>
                  </a:lnTo>
                  <a:lnTo>
                    <a:pt x="45" y="51"/>
                  </a:lnTo>
                  <a:lnTo>
                    <a:pt x="39" y="51"/>
                  </a:lnTo>
                  <a:lnTo>
                    <a:pt x="39" y="51"/>
                  </a:lnTo>
                  <a:lnTo>
                    <a:pt x="35" y="53"/>
                  </a:lnTo>
                  <a:lnTo>
                    <a:pt x="34" y="55"/>
                  </a:lnTo>
                  <a:lnTo>
                    <a:pt x="32" y="55"/>
                  </a:lnTo>
                  <a:lnTo>
                    <a:pt x="32" y="55"/>
                  </a:lnTo>
                  <a:lnTo>
                    <a:pt x="32" y="55"/>
                  </a:lnTo>
                  <a:lnTo>
                    <a:pt x="32" y="55"/>
                  </a:lnTo>
                  <a:close/>
                </a:path>
              </a:pathLst>
            </a:custGeom>
            <a:solidFill>
              <a:schemeClr val="bg1">
                <a:lumMod val="85000"/>
              </a:schemeClr>
            </a:solidFill>
            <a:ln w="635" cap="rnd">
              <a:solidFill>
                <a:schemeClr val="bg1">
                  <a:alpha val="17000"/>
                </a:schemeClr>
              </a:solidFill>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55" name="Freeform 54">
              <a:extLst>
                <a:ext uri="{FF2B5EF4-FFF2-40B4-BE49-F238E27FC236}">
                  <a16:creationId xmlns:a16="http://schemas.microsoft.com/office/drawing/2014/main" id="{B47DF3EC-171A-214B-B6A6-48A9D1DEB654}"/>
                </a:ext>
              </a:extLst>
            </p:cNvPr>
            <p:cNvSpPr>
              <a:spLocks/>
            </p:cNvSpPr>
            <p:nvPr userDrawn="1"/>
          </p:nvSpPr>
          <p:spPr bwMode="auto">
            <a:xfrm>
              <a:off x="7283555" y="4552314"/>
              <a:ext cx="74816" cy="71464"/>
            </a:xfrm>
            <a:custGeom>
              <a:avLst/>
              <a:gdLst>
                <a:gd name="T0" fmla="*/ 32 w 49"/>
                <a:gd name="T1" fmla="*/ 55 h 55"/>
                <a:gd name="T2" fmla="*/ 32 w 49"/>
                <a:gd name="T3" fmla="*/ 55 h 55"/>
                <a:gd name="T4" fmla="*/ 30 w 49"/>
                <a:gd name="T5" fmla="*/ 55 h 55"/>
                <a:gd name="T6" fmla="*/ 30 w 49"/>
                <a:gd name="T7" fmla="*/ 55 h 55"/>
                <a:gd name="T8" fmla="*/ 24 w 49"/>
                <a:gd name="T9" fmla="*/ 51 h 55"/>
                <a:gd name="T10" fmla="*/ 24 w 49"/>
                <a:gd name="T11" fmla="*/ 51 h 55"/>
                <a:gd name="T12" fmla="*/ 18 w 49"/>
                <a:gd name="T13" fmla="*/ 51 h 55"/>
                <a:gd name="T14" fmla="*/ 18 w 49"/>
                <a:gd name="T15" fmla="*/ 51 h 55"/>
                <a:gd name="T16" fmla="*/ 1 w 49"/>
                <a:gd name="T17" fmla="*/ 51 h 55"/>
                <a:gd name="T18" fmla="*/ 1 w 49"/>
                <a:gd name="T19" fmla="*/ 51 h 55"/>
                <a:gd name="T20" fmla="*/ 0 w 49"/>
                <a:gd name="T21" fmla="*/ 0 h 55"/>
                <a:gd name="T22" fmla="*/ 7 w 49"/>
                <a:gd name="T23" fmla="*/ 8 h 55"/>
                <a:gd name="T24" fmla="*/ 7 w 49"/>
                <a:gd name="T25" fmla="*/ 11 h 55"/>
                <a:gd name="T26" fmla="*/ 7 w 49"/>
                <a:gd name="T27" fmla="*/ 11 h 55"/>
                <a:gd name="T28" fmla="*/ 7 w 49"/>
                <a:gd name="T29" fmla="*/ 15 h 55"/>
                <a:gd name="T30" fmla="*/ 7 w 49"/>
                <a:gd name="T31" fmla="*/ 15 h 55"/>
                <a:gd name="T32" fmla="*/ 7 w 49"/>
                <a:gd name="T33" fmla="*/ 17 h 55"/>
                <a:gd name="T34" fmla="*/ 9 w 49"/>
                <a:gd name="T35" fmla="*/ 23 h 55"/>
                <a:gd name="T36" fmla="*/ 13 w 49"/>
                <a:gd name="T37" fmla="*/ 28 h 55"/>
                <a:gd name="T38" fmla="*/ 20 w 49"/>
                <a:gd name="T39" fmla="*/ 34 h 55"/>
                <a:gd name="T40" fmla="*/ 26 w 49"/>
                <a:gd name="T41" fmla="*/ 38 h 55"/>
                <a:gd name="T42" fmla="*/ 26 w 49"/>
                <a:gd name="T43" fmla="*/ 38 h 55"/>
                <a:gd name="T44" fmla="*/ 32 w 49"/>
                <a:gd name="T45" fmla="*/ 40 h 55"/>
                <a:gd name="T46" fmla="*/ 35 w 49"/>
                <a:gd name="T47" fmla="*/ 42 h 55"/>
                <a:gd name="T48" fmla="*/ 37 w 49"/>
                <a:gd name="T49" fmla="*/ 44 h 55"/>
                <a:gd name="T50" fmla="*/ 37 w 49"/>
                <a:gd name="T51" fmla="*/ 44 h 55"/>
                <a:gd name="T52" fmla="*/ 39 w 49"/>
                <a:gd name="T53" fmla="*/ 44 h 55"/>
                <a:gd name="T54" fmla="*/ 45 w 49"/>
                <a:gd name="T55" fmla="*/ 45 h 55"/>
                <a:gd name="T56" fmla="*/ 47 w 49"/>
                <a:gd name="T57" fmla="*/ 45 h 55"/>
                <a:gd name="T58" fmla="*/ 49 w 49"/>
                <a:gd name="T59" fmla="*/ 47 h 55"/>
                <a:gd name="T60" fmla="*/ 49 w 49"/>
                <a:gd name="T61" fmla="*/ 47 h 55"/>
                <a:gd name="T62" fmla="*/ 47 w 49"/>
                <a:gd name="T63" fmla="*/ 49 h 55"/>
                <a:gd name="T64" fmla="*/ 45 w 49"/>
                <a:gd name="T65" fmla="*/ 51 h 55"/>
                <a:gd name="T66" fmla="*/ 39 w 49"/>
                <a:gd name="T67" fmla="*/ 51 h 55"/>
                <a:gd name="T68" fmla="*/ 39 w 49"/>
                <a:gd name="T69" fmla="*/ 51 h 55"/>
                <a:gd name="T70" fmla="*/ 35 w 49"/>
                <a:gd name="T71" fmla="*/ 53 h 55"/>
                <a:gd name="T72" fmla="*/ 34 w 49"/>
                <a:gd name="T73" fmla="*/ 55 h 55"/>
                <a:gd name="T74" fmla="*/ 32 w 49"/>
                <a:gd name="T75" fmla="*/ 55 h 55"/>
                <a:gd name="T76" fmla="*/ 32 w 49"/>
                <a:gd name="T77" fmla="*/ 55 h 55"/>
                <a:gd name="T78" fmla="*/ 32 w 49"/>
                <a:gd name="T79" fmla="*/ 55 h 55"/>
                <a:gd name="T80" fmla="*/ 32 w 49"/>
                <a:gd name="T81" fmla="*/ 55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9" h="55">
                  <a:moveTo>
                    <a:pt x="32" y="55"/>
                  </a:moveTo>
                  <a:lnTo>
                    <a:pt x="32" y="55"/>
                  </a:lnTo>
                  <a:lnTo>
                    <a:pt x="30" y="55"/>
                  </a:lnTo>
                  <a:lnTo>
                    <a:pt x="30" y="55"/>
                  </a:lnTo>
                  <a:lnTo>
                    <a:pt x="24" y="51"/>
                  </a:lnTo>
                  <a:lnTo>
                    <a:pt x="24" y="51"/>
                  </a:lnTo>
                  <a:lnTo>
                    <a:pt x="18" y="51"/>
                  </a:lnTo>
                  <a:lnTo>
                    <a:pt x="18" y="51"/>
                  </a:lnTo>
                  <a:lnTo>
                    <a:pt x="1" y="51"/>
                  </a:lnTo>
                  <a:lnTo>
                    <a:pt x="1" y="51"/>
                  </a:lnTo>
                  <a:lnTo>
                    <a:pt x="0" y="0"/>
                  </a:lnTo>
                  <a:lnTo>
                    <a:pt x="7" y="8"/>
                  </a:lnTo>
                  <a:lnTo>
                    <a:pt x="7" y="11"/>
                  </a:lnTo>
                  <a:lnTo>
                    <a:pt x="7" y="11"/>
                  </a:lnTo>
                  <a:lnTo>
                    <a:pt x="7" y="15"/>
                  </a:lnTo>
                  <a:lnTo>
                    <a:pt x="7" y="15"/>
                  </a:lnTo>
                  <a:lnTo>
                    <a:pt x="7" y="17"/>
                  </a:lnTo>
                  <a:lnTo>
                    <a:pt x="9" y="23"/>
                  </a:lnTo>
                  <a:lnTo>
                    <a:pt x="13" y="28"/>
                  </a:lnTo>
                  <a:lnTo>
                    <a:pt x="20" y="34"/>
                  </a:lnTo>
                  <a:lnTo>
                    <a:pt x="26" y="38"/>
                  </a:lnTo>
                  <a:lnTo>
                    <a:pt x="26" y="38"/>
                  </a:lnTo>
                  <a:lnTo>
                    <a:pt x="32" y="40"/>
                  </a:lnTo>
                  <a:lnTo>
                    <a:pt x="35" y="42"/>
                  </a:lnTo>
                  <a:lnTo>
                    <a:pt x="37" y="44"/>
                  </a:lnTo>
                  <a:lnTo>
                    <a:pt x="37" y="44"/>
                  </a:lnTo>
                  <a:lnTo>
                    <a:pt x="39" y="44"/>
                  </a:lnTo>
                  <a:lnTo>
                    <a:pt x="45" y="45"/>
                  </a:lnTo>
                  <a:lnTo>
                    <a:pt x="47" y="45"/>
                  </a:lnTo>
                  <a:lnTo>
                    <a:pt x="49" y="47"/>
                  </a:lnTo>
                  <a:lnTo>
                    <a:pt x="49" y="47"/>
                  </a:lnTo>
                  <a:lnTo>
                    <a:pt x="47" y="49"/>
                  </a:lnTo>
                  <a:lnTo>
                    <a:pt x="45" y="51"/>
                  </a:lnTo>
                  <a:lnTo>
                    <a:pt x="39" y="51"/>
                  </a:lnTo>
                  <a:lnTo>
                    <a:pt x="39" y="51"/>
                  </a:lnTo>
                  <a:lnTo>
                    <a:pt x="35" y="53"/>
                  </a:lnTo>
                  <a:lnTo>
                    <a:pt x="34" y="55"/>
                  </a:lnTo>
                  <a:lnTo>
                    <a:pt x="32" y="55"/>
                  </a:lnTo>
                  <a:lnTo>
                    <a:pt x="32" y="55"/>
                  </a:lnTo>
                  <a:lnTo>
                    <a:pt x="32" y="55"/>
                  </a:lnTo>
                  <a:lnTo>
                    <a:pt x="32" y="55"/>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56" name="Freeform 55">
              <a:extLst>
                <a:ext uri="{FF2B5EF4-FFF2-40B4-BE49-F238E27FC236}">
                  <a16:creationId xmlns:a16="http://schemas.microsoft.com/office/drawing/2014/main" id="{F43A488B-934A-914C-8B87-C1B03F7A738E}"/>
                </a:ext>
              </a:extLst>
            </p:cNvPr>
            <p:cNvSpPr>
              <a:spLocks/>
            </p:cNvSpPr>
            <p:nvPr userDrawn="1"/>
          </p:nvSpPr>
          <p:spPr bwMode="auto">
            <a:xfrm>
              <a:off x="7372113" y="4609486"/>
              <a:ext cx="12215" cy="6497"/>
            </a:xfrm>
            <a:custGeom>
              <a:avLst/>
              <a:gdLst>
                <a:gd name="T0" fmla="*/ 8 w 8"/>
                <a:gd name="T1" fmla="*/ 3 h 5"/>
                <a:gd name="T2" fmla="*/ 8 w 8"/>
                <a:gd name="T3" fmla="*/ 3 h 5"/>
                <a:gd name="T4" fmla="*/ 8 w 8"/>
                <a:gd name="T5" fmla="*/ 3 h 5"/>
                <a:gd name="T6" fmla="*/ 6 w 8"/>
                <a:gd name="T7" fmla="*/ 5 h 5"/>
                <a:gd name="T8" fmla="*/ 2 w 8"/>
                <a:gd name="T9" fmla="*/ 5 h 5"/>
                <a:gd name="T10" fmla="*/ 0 w 8"/>
                <a:gd name="T11" fmla="*/ 5 h 5"/>
                <a:gd name="T12" fmla="*/ 0 w 8"/>
                <a:gd name="T13" fmla="*/ 3 h 5"/>
                <a:gd name="T14" fmla="*/ 0 w 8"/>
                <a:gd name="T15" fmla="*/ 3 h 5"/>
                <a:gd name="T16" fmla="*/ 2 w 8"/>
                <a:gd name="T17" fmla="*/ 1 h 5"/>
                <a:gd name="T18" fmla="*/ 4 w 8"/>
                <a:gd name="T19" fmla="*/ 0 h 5"/>
                <a:gd name="T20" fmla="*/ 6 w 8"/>
                <a:gd name="T21" fmla="*/ 0 h 5"/>
                <a:gd name="T22" fmla="*/ 8 w 8"/>
                <a:gd name="T23" fmla="*/ 3 h 5"/>
                <a:gd name="T24" fmla="*/ 8 w 8"/>
                <a:gd name="T25" fmla="*/ 3 h 5"/>
                <a:gd name="T26" fmla="*/ 8 w 8"/>
                <a:gd name="T27" fmla="*/ 3 h 5"/>
                <a:gd name="T28" fmla="*/ 8 w 8"/>
                <a:gd name="T29"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 h="5">
                  <a:moveTo>
                    <a:pt x="8" y="3"/>
                  </a:moveTo>
                  <a:lnTo>
                    <a:pt x="8" y="3"/>
                  </a:lnTo>
                  <a:lnTo>
                    <a:pt x="8" y="3"/>
                  </a:lnTo>
                  <a:lnTo>
                    <a:pt x="6" y="5"/>
                  </a:lnTo>
                  <a:lnTo>
                    <a:pt x="2" y="5"/>
                  </a:lnTo>
                  <a:lnTo>
                    <a:pt x="0" y="5"/>
                  </a:lnTo>
                  <a:lnTo>
                    <a:pt x="0" y="3"/>
                  </a:lnTo>
                  <a:lnTo>
                    <a:pt x="0" y="3"/>
                  </a:lnTo>
                  <a:lnTo>
                    <a:pt x="2" y="1"/>
                  </a:lnTo>
                  <a:lnTo>
                    <a:pt x="4" y="0"/>
                  </a:lnTo>
                  <a:lnTo>
                    <a:pt x="6" y="0"/>
                  </a:lnTo>
                  <a:lnTo>
                    <a:pt x="8" y="3"/>
                  </a:lnTo>
                  <a:lnTo>
                    <a:pt x="8" y="3"/>
                  </a:lnTo>
                  <a:lnTo>
                    <a:pt x="8" y="3"/>
                  </a:lnTo>
                  <a:lnTo>
                    <a:pt x="8" y="3"/>
                  </a:lnTo>
                  <a:close/>
                </a:path>
              </a:pathLst>
            </a:custGeom>
            <a:solidFill>
              <a:schemeClr val="bg1">
                <a:lumMod val="85000"/>
              </a:schemeClr>
            </a:solidFill>
            <a:ln w="635" cap="rnd">
              <a:solidFill>
                <a:schemeClr val="bg1">
                  <a:alpha val="17000"/>
                </a:schemeClr>
              </a:solidFill>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57" name="Freeform 56">
              <a:extLst>
                <a:ext uri="{FF2B5EF4-FFF2-40B4-BE49-F238E27FC236}">
                  <a16:creationId xmlns:a16="http://schemas.microsoft.com/office/drawing/2014/main" id="{22963156-599D-D34C-992F-336FC2C97AC6}"/>
                </a:ext>
              </a:extLst>
            </p:cNvPr>
            <p:cNvSpPr>
              <a:spLocks/>
            </p:cNvSpPr>
            <p:nvPr userDrawn="1"/>
          </p:nvSpPr>
          <p:spPr bwMode="auto">
            <a:xfrm>
              <a:off x="7372113" y="4609486"/>
              <a:ext cx="12215" cy="6497"/>
            </a:xfrm>
            <a:custGeom>
              <a:avLst/>
              <a:gdLst>
                <a:gd name="T0" fmla="*/ 8 w 8"/>
                <a:gd name="T1" fmla="*/ 3 h 5"/>
                <a:gd name="T2" fmla="*/ 8 w 8"/>
                <a:gd name="T3" fmla="*/ 3 h 5"/>
                <a:gd name="T4" fmla="*/ 8 w 8"/>
                <a:gd name="T5" fmla="*/ 3 h 5"/>
                <a:gd name="T6" fmla="*/ 6 w 8"/>
                <a:gd name="T7" fmla="*/ 5 h 5"/>
                <a:gd name="T8" fmla="*/ 2 w 8"/>
                <a:gd name="T9" fmla="*/ 5 h 5"/>
                <a:gd name="T10" fmla="*/ 0 w 8"/>
                <a:gd name="T11" fmla="*/ 5 h 5"/>
                <a:gd name="T12" fmla="*/ 0 w 8"/>
                <a:gd name="T13" fmla="*/ 3 h 5"/>
                <a:gd name="T14" fmla="*/ 0 w 8"/>
                <a:gd name="T15" fmla="*/ 3 h 5"/>
                <a:gd name="T16" fmla="*/ 2 w 8"/>
                <a:gd name="T17" fmla="*/ 1 h 5"/>
                <a:gd name="T18" fmla="*/ 4 w 8"/>
                <a:gd name="T19" fmla="*/ 0 h 5"/>
                <a:gd name="T20" fmla="*/ 6 w 8"/>
                <a:gd name="T21" fmla="*/ 0 h 5"/>
                <a:gd name="T22" fmla="*/ 8 w 8"/>
                <a:gd name="T23" fmla="*/ 3 h 5"/>
                <a:gd name="T24" fmla="*/ 8 w 8"/>
                <a:gd name="T25" fmla="*/ 3 h 5"/>
                <a:gd name="T26" fmla="*/ 8 w 8"/>
                <a:gd name="T27" fmla="*/ 3 h 5"/>
                <a:gd name="T28" fmla="*/ 8 w 8"/>
                <a:gd name="T29"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 h="5">
                  <a:moveTo>
                    <a:pt x="8" y="3"/>
                  </a:moveTo>
                  <a:lnTo>
                    <a:pt x="8" y="3"/>
                  </a:lnTo>
                  <a:lnTo>
                    <a:pt x="8" y="3"/>
                  </a:lnTo>
                  <a:lnTo>
                    <a:pt x="6" y="5"/>
                  </a:lnTo>
                  <a:lnTo>
                    <a:pt x="2" y="5"/>
                  </a:lnTo>
                  <a:lnTo>
                    <a:pt x="0" y="5"/>
                  </a:lnTo>
                  <a:lnTo>
                    <a:pt x="0" y="3"/>
                  </a:lnTo>
                  <a:lnTo>
                    <a:pt x="0" y="3"/>
                  </a:lnTo>
                  <a:lnTo>
                    <a:pt x="2" y="1"/>
                  </a:lnTo>
                  <a:lnTo>
                    <a:pt x="4" y="0"/>
                  </a:lnTo>
                  <a:lnTo>
                    <a:pt x="6" y="0"/>
                  </a:lnTo>
                  <a:lnTo>
                    <a:pt x="8" y="3"/>
                  </a:lnTo>
                  <a:lnTo>
                    <a:pt x="8" y="3"/>
                  </a:lnTo>
                  <a:lnTo>
                    <a:pt x="8" y="3"/>
                  </a:lnTo>
                  <a:lnTo>
                    <a:pt x="8" y="3"/>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58" name="Freeform 57">
              <a:extLst>
                <a:ext uri="{FF2B5EF4-FFF2-40B4-BE49-F238E27FC236}">
                  <a16:creationId xmlns:a16="http://schemas.microsoft.com/office/drawing/2014/main" id="{8711D7F3-78C2-8D45-8F87-DC3ABC6D032C}"/>
                </a:ext>
              </a:extLst>
            </p:cNvPr>
            <p:cNvSpPr>
              <a:spLocks/>
            </p:cNvSpPr>
            <p:nvPr userDrawn="1"/>
          </p:nvSpPr>
          <p:spPr bwMode="auto">
            <a:xfrm>
              <a:off x="7449983" y="4518531"/>
              <a:ext cx="38172" cy="22089"/>
            </a:xfrm>
            <a:custGeom>
              <a:avLst/>
              <a:gdLst>
                <a:gd name="T0" fmla="*/ 6 w 25"/>
                <a:gd name="T1" fmla="*/ 5 h 17"/>
                <a:gd name="T2" fmla="*/ 6 w 25"/>
                <a:gd name="T3" fmla="*/ 5 h 17"/>
                <a:gd name="T4" fmla="*/ 6 w 25"/>
                <a:gd name="T5" fmla="*/ 5 h 17"/>
                <a:gd name="T6" fmla="*/ 8 w 25"/>
                <a:gd name="T7" fmla="*/ 7 h 17"/>
                <a:gd name="T8" fmla="*/ 8 w 25"/>
                <a:gd name="T9" fmla="*/ 9 h 17"/>
                <a:gd name="T10" fmla="*/ 6 w 25"/>
                <a:gd name="T11" fmla="*/ 11 h 17"/>
                <a:gd name="T12" fmla="*/ 6 w 25"/>
                <a:gd name="T13" fmla="*/ 11 h 17"/>
                <a:gd name="T14" fmla="*/ 4 w 25"/>
                <a:gd name="T15" fmla="*/ 11 h 17"/>
                <a:gd name="T16" fmla="*/ 4 w 25"/>
                <a:gd name="T17" fmla="*/ 9 h 17"/>
                <a:gd name="T18" fmla="*/ 2 w 25"/>
                <a:gd name="T19" fmla="*/ 7 h 17"/>
                <a:gd name="T20" fmla="*/ 0 w 25"/>
                <a:gd name="T21" fmla="*/ 7 h 17"/>
                <a:gd name="T22" fmla="*/ 0 w 25"/>
                <a:gd name="T23" fmla="*/ 7 h 17"/>
                <a:gd name="T24" fmla="*/ 2 w 25"/>
                <a:gd name="T25" fmla="*/ 11 h 17"/>
                <a:gd name="T26" fmla="*/ 6 w 25"/>
                <a:gd name="T27" fmla="*/ 15 h 17"/>
                <a:gd name="T28" fmla="*/ 8 w 25"/>
                <a:gd name="T29" fmla="*/ 15 h 17"/>
                <a:gd name="T30" fmla="*/ 10 w 25"/>
                <a:gd name="T31" fmla="*/ 17 h 17"/>
                <a:gd name="T32" fmla="*/ 10 w 25"/>
                <a:gd name="T33" fmla="*/ 15 h 17"/>
                <a:gd name="T34" fmla="*/ 12 w 25"/>
                <a:gd name="T35" fmla="*/ 15 h 17"/>
                <a:gd name="T36" fmla="*/ 12 w 25"/>
                <a:gd name="T37" fmla="*/ 15 h 17"/>
                <a:gd name="T38" fmla="*/ 12 w 25"/>
                <a:gd name="T39" fmla="*/ 13 h 17"/>
                <a:gd name="T40" fmla="*/ 12 w 25"/>
                <a:gd name="T41" fmla="*/ 13 h 17"/>
                <a:gd name="T42" fmla="*/ 19 w 25"/>
                <a:gd name="T43" fmla="*/ 7 h 17"/>
                <a:gd name="T44" fmla="*/ 23 w 25"/>
                <a:gd name="T45" fmla="*/ 5 h 17"/>
                <a:gd name="T46" fmla="*/ 25 w 25"/>
                <a:gd name="T47" fmla="*/ 1 h 17"/>
                <a:gd name="T48" fmla="*/ 25 w 25"/>
                <a:gd name="T49" fmla="*/ 1 h 17"/>
                <a:gd name="T50" fmla="*/ 25 w 25"/>
                <a:gd name="T51" fmla="*/ 1 h 17"/>
                <a:gd name="T52" fmla="*/ 17 w 25"/>
                <a:gd name="T53" fmla="*/ 1 h 17"/>
                <a:gd name="T54" fmla="*/ 13 w 25"/>
                <a:gd name="T55" fmla="*/ 1 h 17"/>
                <a:gd name="T56" fmla="*/ 10 w 25"/>
                <a:gd name="T57" fmla="*/ 0 h 17"/>
                <a:gd name="T58" fmla="*/ 10 w 25"/>
                <a:gd name="T59" fmla="*/ 0 h 17"/>
                <a:gd name="T60" fmla="*/ 12 w 25"/>
                <a:gd name="T61" fmla="*/ 1 h 17"/>
                <a:gd name="T62" fmla="*/ 13 w 25"/>
                <a:gd name="T63" fmla="*/ 1 h 17"/>
                <a:gd name="T64" fmla="*/ 13 w 25"/>
                <a:gd name="T65" fmla="*/ 1 h 17"/>
                <a:gd name="T66" fmla="*/ 10 w 25"/>
                <a:gd name="T67" fmla="*/ 1 h 17"/>
                <a:gd name="T68" fmla="*/ 8 w 25"/>
                <a:gd name="T69" fmla="*/ 1 h 17"/>
                <a:gd name="T70" fmla="*/ 6 w 25"/>
                <a:gd name="T71" fmla="*/ 5 h 17"/>
                <a:gd name="T72" fmla="*/ 6 w 25"/>
                <a:gd name="T73" fmla="*/ 5 h 17"/>
                <a:gd name="T74" fmla="*/ 6 w 25"/>
                <a:gd name="T75" fmla="*/ 5 h 17"/>
                <a:gd name="T76" fmla="*/ 6 w 25"/>
                <a:gd name="T77" fmla="*/ 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5" h="17">
                  <a:moveTo>
                    <a:pt x="6" y="5"/>
                  </a:moveTo>
                  <a:lnTo>
                    <a:pt x="6" y="5"/>
                  </a:lnTo>
                  <a:lnTo>
                    <a:pt x="6" y="5"/>
                  </a:lnTo>
                  <a:lnTo>
                    <a:pt x="8" y="7"/>
                  </a:lnTo>
                  <a:lnTo>
                    <a:pt x="8" y="9"/>
                  </a:lnTo>
                  <a:lnTo>
                    <a:pt x="6" y="11"/>
                  </a:lnTo>
                  <a:lnTo>
                    <a:pt x="6" y="11"/>
                  </a:lnTo>
                  <a:lnTo>
                    <a:pt x="4" y="11"/>
                  </a:lnTo>
                  <a:lnTo>
                    <a:pt x="4" y="9"/>
                  </a:lnTo>
                  <a:lnTo>
                    <a:pt x="2" y="7"/>
                  </a:lnTo>
                  <a:lnTo>
                    <a:pt x="0" y="7"/>
                  </a:lnTo>
                  <a:lnTo>
                    <a:pt x="0" y="7"/>
                  </a:lnTo>
                  <a:lnTo>
                    <a:pt x="2" y="11"/>
                  </a:lnTo>
                  <a:lnTo>
                    <a:pt x="6" y="15"/>
                  </a:lnTo>
                  <a:lnTo>
                    <a:pt x="8" y="15"/>
                  </a:lnTo>
                  <a:lnTo>
                    <a:pt x="10" y="17"/>
                  </a:lnTo>
                  <a:lnTo>
                    <a:pt x="10" y="15"/>
                  </a:lnTo>
                  <a:lnTo>
                    <a:pt x="12" y="15"/>
                  </a:lnTo>
                  <a:lnTo>
                    <a:pt x="12" y="15"/>
                  </a:lnTo>
                  <a:lnTo>
                    <a:pt x="12" y="13"/>
                  </a:lnTo>
                  <a:lnTo>
                    <a:pt x="12" y="13"/>
                  </a:lnTo>
                  <a:lnTo>
                    <a:pt x="19" y="7"/>
                  </a:lnTo>
                  <a:lnTo>
                    <a:pt x="23" y="5"/>
                  </a:lnTo>
                  <a:lnTo>
                    <a:pt x="25" y="1"/>
                  </a:lnTo>
                  <a:lnTo>
                    <a:pt x="25" y="1"/>
                  </a:lnTo>
                  <a:lnTo>
                    <a:pt x="25" y="1"/>
                  </a:lnTo>
                  <a:lnTo>
                    <a:pt x="17" y="1"/>
                  </a:lnTo>
                  <a:lnTo>
                    <a:pt x="13" y="1"/>
                  </a:lnTo>
                  <a:lnTo>
                    <a:pt x="10" y="0"/>
                  </a:lnTo>
                  <a:lnTo>
                    <a:pt x="10" y="0"/>
                  </a:lnTo>
                  <a:lnTo>
                    <a:pt x="12" y="1"/>
                  </a:lnTo>
                  <a:lnTo>
                    <a:pt x="13" y="1"/>
                  </a:lnTo>
                  <a:lnTo>
                    <a:pt x="13" y="1"/>
                  </a:lnTo>
                  <a:lnTo>
                    <a:pt x="10" y="1"/>
                  </a:lnTo>
                  <a:lnTo>
                    <a:pt x="8" y="1"/>
                  </a:lnTo>
                  <a:lnTo>
                    <a:pt x="6" y="5"/>
                  </a:lnTo>
                  <a:lnTo>
                    <a:pt x="6" y="5"/>
                  </a:lnTo>
                  <a:lnTo>
                    <a:pt x="6" y="5"/>
                  </a:lnTo>
                  <a:lnTo>
                    <a:pt x="6" y="5"/>
                  </a:lnTo>
                  <a:close/>
                </a:path>
              </a:pathLst>
            </a:custGeom>
            <a:solidFill>
              <a:schemeClr val="bg1">
                <a:lumMod val="85000"/>
              </a:schemeClr>
            </a:solidFill>
            <a:ln w="635" cap="rnd">
              <a:solidFill>
                <a:schemeClr val="bg1">
                  <a:alpha val="17000"/>
                </a:schemeClr>
              </a:solidFill>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59" name="Freeform 58">
              <a:extLst>
                <a:ext uri="{FF2B5EF4-FFF2-40B4-BE49-F238E27FC236}">
                  <a16:creationId xmlns:a16="http://schemas.microsoft.com/office/drawing/2014/main" id="{E42240BC-FCC5-D141-985E-B8FFAC01A9FE}"/>
                </a:ext>
              </a:extLst>
            </p:cNvPr>
            <p:cNvSpPr>
              <a:spLocks/>
            </p:cNvSpPr>
            <p:nvPr userDrawn="1"/>
          </p:nvSpPr>
          <p:spPr bwMode="auto">
            <a:xfrm>
              <a:off x="7449983" y="4518531"/>
              <a:ext cx="38172" cy="22089"/>
            </a:xfrm>
            <a:custGeom>
              <a:avLst/>
              <a:gdLst>
                <a:gd name="T0" fmla="*/ 6 w 25"/>
                <a:gd name="T1" fmla="*/ 5 h 17"/>
                <a:gd name="T2" fmla="*/ 6 w 25"/>
                <a:gd name="T3" fmla="*/ 5 h 17"/>
                <a:gd name="T4" fmla="*/ 6 w 25"/>
                <a:gd name="T5" fmla="*/ 5 h 17"/>
                <a:gd name="T6" fmla="*/ 8 w 25"/>
                <a:gd name="T7" fmla="*/ 7 h 17"/>
                <a:gd name="T8" fmla="*/ 8 w 25"/>
                <a:gd name="T9" fmla="*/ 9 h 17"/>
                <a:gd name="T10" fmla="*/ 6 w 25"/>
                <a:gd name="T11" fmla="*/ 11 h 17"/>
                <a:gd name="T12" fmla="*/ 6 w 25"/>
                <a:gd name="T13" fmla="*/ 11 h 17"/>
                <a:gd name="T14" fmla="*/ 4 w 25"/>
                <a:gd name="T15" fmla="*/ 11 h 17"/>
                <a:gd name="T16" fmla="*/ 4 w 25"/>
                <a:gd name="T17" fmla="*/ 9 h 17"/>
                <a:gd name="T18" fmla="*/ 2 w 25"/>
                <a:gd name="T19" fmla="*/ 7 h 17"/>
                <a:gd name="T20" fmla="*/ 0 w 25"/>
                <a:gd name="T21" fmla="*/ 7 h 17"/>
                <a:gd name="T22" fmla="*/ 0 w 25"/>
                <a:gd name="T23" fmla="*/ 7 h 17"/>
                <a:gd name="T24" fmla="*/ 2 w 25"/>
                <a:gd name="T25" fmla="*/ 11 h 17"/>
                <a:gd name="T26" fmla="*/ 6 w 25"/>
                <a:gd name="T27" fmla="*/ 15 h 17"/>
                <a:gd name="T28" fmla="*/ 8 w 25"/>
                <a:gd name="T29" fmla="*/ 15 h 17"/>
                <a:gd name="T30" fmla="*/ 10 w 25"/>
                <a:gd name="T31" fmla="*/ 17 h 17"/>
                <a:gd name="T32" fmla="*/ 10 w 25"/>
                <a:gd name="T33" fmla="*/ 15 h 17"/>
                <a:gd name="T34" fmla="*/ 12 w 25"/>
                <a:gd name="T35" fmla="*/ 15 h 17"/>
                <a:gd name="T36" fmla="*/ 12 w 25"/>
                <a:gd name="T37" fmla="*/ 15 h 17"/>
                <a:gd name="T38" fmla="*/ 12 w 25"/>
                <a:gd name="T39" fmla="*/ 13 h 17"/>
                <a:gd name="T40" fmla="*/ 12 w 25"/>
                <a:gd name="T41" fmla="*/ 13 h 17"/>
                <a:gd name="T42" fmla="*/ 19 w 25"/>
                <a:gd name="T43" fmla="*/ 7 h 17"/>
                <a:gd name="T44" fmla="*/ 23 w 25"/>
                <a:gd name="T45" fmla="*/ 5 h 17"/>
                <a:gd name="T46" fmla="*/ 25 w 25"/>
                <a:gd name="T47" fmla="*/ 1 h 17"/>
                <a:gd name="T48" fmla="*/ 25 w 25"/>
                <a:gd name="T49" fmla="*/ 1 h 17"/>
                <a:gd name="T50" fmla="*/ 25 w 25"/>
                <a:gd name="T51" fmla="*/ 1 h 17"/>
                <a:gd name="T52" fmla="*/ 17 w 25"/>
                <a:gd name="T53" fmla="*/ 1 h 17"/>
                <a:gd name="T54" fmla="*/ 13 w 25"/>
                <a:gd name="T55" fmla="*/ 1 h 17"/>
                <a:gd name="T56" fmla="*/ 10 w 25"/>
                <a:gd name="T57" fmla="*/ 0 h 17"/>
                <a:gd name="T58" fmla="*/ 10 w 25"/>
                <a:gd name="T59" fmla="*/ 0 h 17"/>
                <a:gd name="T60" fmla="*/ 12 w 25"/>
                <a:gd name="T61" fmla="*/ 1 h 17"/>
                <a:gd name="T62" fmla="*/ 13 w 25"/>
                <a:gd name="T63" fmla="*/ 1 h 17"/>
                <a:gd name="T64" fmla="*/ 13 w 25"/>
                <a:gd name="T65" fmla="*/ 1 h 17"/>
                <a:gd name="T66" fmla="*/ 10 w 25"/>
                <a:gd name="T67" fmla="*/ 1 h 17"/>
                <a:gd name="T68" fmla="*/ 8 w 25"/>
                <a:gd name="T69" fmla="*/ 1 h 17"/>
                <a:gd name="T70" fmla="*/ 6 w 25"/>
                <a:gd name="T71" fmla="*/ 5 h 17"/>
                <a:gd name="T72" fmla="*/ 6 w 25"/>
                <a:gd name="T73" fmla="*/ 5 h 17"/>
                <a:gd name="T74" fmla="*/ 6 w 25"/>
                <a:gd name="T75" fmla="*/ 5 h 17"/>
                <a:gd name="T76" fmla="*/ 6 w 25"/>
                <a:gd name="T77" fmla="*/ 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5" h="17">
                  <a:moveTo>
                    <a:pt x="6" y="5"/>
                  </a:moveTo>
                  <a:lnTo>
                    <a:pt x="6" y="5"/>
                  </a:lnTo>
                  <a:lnTo>
                    <a:pt x="6" y="5"/>
                  </a:lnTo>
                  <a:lnTo>
                    <a:pt x="8" y="7"/>
                  </a:lnTo>
                  <a:lnTo>
                    <a:pt x="8" y="9"/>
                  </a:lnTo>
                  <a:lnTo>
                    <a:pt x="6" y="11"/>
                  </a:lnTo>
                  <a:lnTo>
                    <a:pt x="6" y="11"/>
                  </a:lnTo>
                  <a:lnTo>
                    <a:pt x="4" y="11"/>
                  </a:lnTo>
                  <a:lnTo>
                    <a:pt x="4" y="9"/>
                  </a:lnTo>
                  <a:lnTo>
                    <a:pt x="2" y="7"/>
                  </a:lnTo>
                  <a:lnTo>
                    <a:pt x="0" y="7"/>
                  </a:lnTo>
                  <a:lnTo>
                    <a:pt x="0" y="7"/>
                  </a:lnTo>
                  <a:lnTo>
                    <a:pt x="2" y="11"/>
                  </a:lnTo>
                  <a:lnTo>
                    <a:pt x="6" y="15"/>
                  </a:lnTo>
                  <a:lnTo>
                    <a:pt x="8" y="15"/>
                  </a:lnTo>
                  <a:lnTo>
                    <a:pt x="10" y="17"/>
                  </a:lnTo>
                  <a:lnTo>
                    <a:pt x="10" y="15"/>
                  </a:lnTo>
                  <a:lnTo>
                    <a:pt x="12" y="15"/>
                  </a:lnTo>
                  <a:lnTo>
                    <a:pt x="12" y="15"/>
                  </a:lnTo>
                  <a:lnTo>
                    <a:pt x="12" y="13"/>
                  </a:lnTo>
                  <a:lnTo>
                    <a:pt x="12" y="13"/>
                  </a:lnTo>
                  <a:lnTo>
                    <a:pt x="19" y="7"/>
                  </a:lnTo>
                  <a:lnTo>
                    <a:pt x="23" y="5"/>
                  </a:lnTo>
                  <a:lnTo>
                    <a:pt x="25" y="1"/>
                  </a:lnTo>
                  <a:lnTo>
                    <a:pt x="25" y="1"/>
                  </a:lnTo>
                  <a:lnTo>
                    <a:pt x="25" y="1"/>
                  </a:lnTo>
                  <a:lnTo>
                    <a:pt x="17" y="1"/>
                  </a:lnTo>
                  <a:lnTo>
                    <a:pt x="13" y="1"/>
                  </a:lnTo>
                  <a:lnTo>
                    <a:pt x="10" y="0"/>
                  </a:lnTo>
                  <a:lnTo>
                    <a:pt x="10" y="0"/>
                  </a:lnTo>
                  <a:lnTo>
                    <a:pt x="12" y="1"/>
                  </a:lnTo>
                  <a:lnTo>
                    <a:pt x="13" y="1"/>
                  </a:lnTo>
                  <a:lnTo>
                    <a:pt x="13" y="1"/>
                  </a:lnTo>
                  <a:lnTo>
                    <a:pt x="10" y="1"/>
                  </a:lnTo>
                  <a:lnTo>
                    <a:pt x="8" y="1"/>
                  </a:lnTo>
                  <a:lnTo>
                    <a:pt x="6" y="5"/>
                  </a:lnTo>
                  <a:lnTo>
                    <a:pt x="6" y="5"/>
                  </a:lnTo>
                  <a:lnTo>
                    <a:pt x="6" y="5"/>
                  </a:lnTo>
                  <a:lnTo>
                    <a:pt x="6" y="5"/>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60" name="Freeform 59">
              <a:extLst>
                <a:ext uri="{FF2B5EF4-FFF2-40B4-BE49-F238E27FC236}">
                  <a16:creationId xmlns:a16="http://schemas.microsoft.com/office/drawing/2014/main" id="{592F34DC-742A-E74D-9745-2AE32F2CE5B7}"/>
                </a:ext>
              </a:extLst>
            </p:cNvPr>
            <p:cNvSpPr>
              <a:spLocks/>
            </p:cNvSpPr>
            <p:nvPr userDrawn="1"/>
          </p:nvSpPr>
          <p:spPr bwMode="auto">
            <a:xfrm>
              <a:off x="7482047" y="4519831"/>
              <a:ext cx="38172" cy="22089"/>
            </a:xfrm>
            <a:custGeom>
              <a:avLst/>
              <a:gdLst>
                <a:gd name="T0" fmla="*/ 4 w 25"/>
                <a:gd name="T1" fmla="*/ 8 h 17"/>
                <a:gd name="T2" fmla="*/ 4 w 25"/>
                <a:gd name="T3" fmla="*/ 8 h 17"/>
                <a:gd name="T4" fmla="*/ 8 w 25"/>
                <a:gd name="T5" fmla="*/ 4 h 17"/>
                <a:gd name="T6" fmla="*/ 8 w 25"/>
                <a:gd name="T7" fmla="*/ 2 h 17"/>
                <a:gd name="T8" fmla="*/ 8 w 25"/>
                <a:gd name="T9" fmla="*/ 0 h 17"/>
                <a:gd name="T10" fmla="*/ 8 w 25"/>
                <a:gd name="T11" fmla="*/ 0 h 17"/>
                <a:gd name="T12" fmla="*/ 17 w 25"/>
                <a:gd name="T13" fmla="*/ 0 h 17"/>
                <a:gd name="T14" fmla="*/ 21 w 25"/>
                <a:gd name="T15" fmla="*/ 0 h 17"/>
                <a:gd name="T16" fmla="*/ 23 w 25"/>
                <a:gd name="T17" fmla="*/ 0 h 17"/>
                <a:gd name="T18" fmla="*/ 23 w 25"/>
                <a:gd name="T19" fmla="*/ 0 h 17"/>
                <a:gd name="T20" fmla="*/ 25 w 25"/>
                <a:gd name="T21" fmla="*/ 4 h 17"/>
                <a:gd name="T22" fmla="*/ 23 w 25"/>
                <a:gd name="T23" fmla="*/ 4 h 17"/>
                <a:gd name="T24" fmla="*/ 23 w 25"/>
                <a:gd name="T25" fmla="*/ 4 h 17"/>
                <a:gd name="T26" fmla="*/ 21 w 25"/>
                <a:gd name="T27" fmla="*/ 6 h 17"/>
                <a:gd name="T28" fmla="*/ 11 w 25"/>
                <a:gd name="T29" fmla="*/ 8 h 17"/>
                <a:gd name="T30" fmla="*/ 11 w 25"/>
                <a:gd name="T31" fmla="*/ 8 h 17"/>
                <a:gd name="T32" fmla="*/ 11 w 25"/>
                <a:gd name="T33" fmla="*/ 10 h 17"/>
                <a:gd name="T34" fmla="*/ 10 w 25"/>
                <a:gd name="T35" fmla="*/ 14 h 17"/>
                <a:gd name="T36" fmla="*/ 10 w 25"/>
                <a:gd name="T37" fmla="*/ 14 h 17"/>
                <a:gd name="T38" fmla="*/ 8 w 25"/>
                <a:gd name="T39" fmla="*/ 14 h 17"/>
                <a:gd name="T40" fmla="*/ 4 w 25"/>
                <a:gd name="T41" fmla="*/ 17 h 17"/>
                <a:gd name="T42" fmla="*/ 4 w 25"/>
                <a:gd name="T43" fmla="*/ 17 h 17"/>
                <a:gd name="T44" fmla="*/ 2 w 25"/>
                <a:gd name="T45" fmla="*/ 17 h 17"/>
                <a:gd name="T46" fmla="*/ 0 w 25"/>
                <a:gd name="T47" fmla="*/ 16 h 17"/>
                <a:gd name="T48" fmla="*/ 0 w 25"/>
                <a:gd name="T49" fmla="*/ 14 h 17"/>
                <a:gd name="T50" fmla="*/ 0 w 25"/>
                <a:gd name="T51" fmla="*/ 14 h 17"/>
                <a:gd name="T52" fmla="*/ 2 w 25"/>
                <a:gd name="T53" fmla="*/ 10 h 17"/>
                <a:gd name="T54" fmla="*/ 4 w 25"/>
                <a:gd name="T55" fmla="*/ 8 h 17"/>
                <a:gd name="T56" fmla="*/ 4 w 25"/>
                <a:gd name="T57" fmla="*/ 8 h 17"/>
                <a:gd name="T58" fmla="*/ 4 w 25"/>
                <a:gd name="T59" fmla="*/ 8 h 17"/>
                <a:gd name="T60" fmla="*/ 4 w 25"/>
                <a:gd name="T61" fmla="*/ 8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5" h="17">
                  <a:moveTo>
                    <a:pt x="4" y="8"/>
                  </a:moveTo>
                  <a:lnTo>
                    <a:pt x="4" y="8"/>
                  </a:lnTo>
                  <a:lnTo>
                    <a:pt x="8" y="4"/>
                  </a:lnTo>
                  <a:lnTo>
                    <a:pt x="8" y="2"/>
                  </a:lnTo>
                  <a:lnTo>
                    <a:pt x="8" y="0"/>
                  </a:lnTo>
                  <a:lnTo>
                    <a:pt x="8" y="0"/>
                  </a:lnTo>
                  <a:lnTo>
                    <a:pt x="17" y="0"/>
                  </a:lnTo>
                  <a:lnTo>
                    <a:pt x="21" y="0"/>
                  </a:lnTo>
                  <a:lnTo>
                    <a:pt x="23" y="0"/>
                  </a:lnTo>
                  <a:lnTo>
                    <a:pt x="23" y="0"/>
                  </a:lnTo>
                  <a:lnTo>
                    <a:pt x="25" y="4"/>
                  </a:lnTo>
                  <a:lnTo>
                    <a:pt x="23" y="4"/>
                  </a:lnTo>
                  <a:lnTo>
                    <a:pt x="23" y="4"/>
                  </a:lnTo>
                  <a:lnTo>
                    <a:pt x="21" y="6"/>
                  </a:lnTo>
                  <a:lnTo>
                    <a:pt x="11" y="8"/>
                  </a:lnTo>
                  <a:lnTo>
                    <a:pt x="11" y="8"/>
                  </a:lnTo>
                  <a:lnTo>
                    <a:pt x="11" y="10"/>
                  </a:lnTo>
                  <a:lnTo>
                    <a:pt x="10" y="14"/>
                  </a:lnTo>
                  <a:lnTo>
                    <a:pt x="10" y="14"/>
                  </a:lnTo>
                  <a:lnTo>
                    <a:pt x="8" y="14"/>
                  </a:lnTo>
                  <a:lnTo>
                    <a:pt x="4" y="17"/>
                  </a:lnTo>
                  <a:lnTo>
                    <a:pt x="4" y="17"/>
                  </a:lnTo>
                  <a:lnTo>
                    <a:pt x="2" y="17"/>
                  </a:lnTo>
                  <a:lnTo>
                    <a:pt x="0" y="16"/>
                  </a:lnTo>
                  <a:lnTo>
                    <a:pt x="0" y="14"/>
                  </a:lnTo>
                  <a:lnTo>
                    <a:pt x="0" y="14"/>
                  </a:lnTo>
                  <a:lnTo>
                    <a:pt x="2" y="10"/>
                  </a:lnTo>
                  <a:lnTo>
                    <a:pt x="4" y="8"/>
                  </a:lnTo>
                  <a:lnTo>
                    <a:pt x="4" y="8"/>
                  </a:lnTo>
                  <a:lnTo>
                    <a:pt x="4" y="8"/>
                  </a:lnTo>
                  <a:lnTo>
                    <a:pt x="4" y="8"/>
                  </a:lnTo>
                  <a:close/>
                </a:path>
              </a:pathLst>
            </a:custGeom>
            <a:solidFill>
              <a:schemeClr val="bg1">
                <a:lumMod val="85000"/>
              </a:schemeClr>
            </a:solidFill>
            <a:ln w="635" cap="rnd">
              <a:solidFill>
                <a:schemeClr val="bg1">
                  <a:alpha val="17000"/>
                </a:schemeClr>
              </a:solidFill>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61" name="Freeform 60">
              <a:extLst>
                <a:ext uri="{FF2B5EF4-FFF2-40B4-BE49-F238E27FC236}">
                  <a16:creationId xmlns:a16="http://schemas.microsoft.com/office/drawing/2014/main" id="{0FA42BFF-BDE5-494B-AEF3-5E5A7F194084}"/>
                </a:ext>
              </a:extLst>
            </p:cNvPr>
            <p:cNvSpPr>
              <a:spLocks/>
            </p:cNvSpPr>
            <p:nvPr userDrawn="1"/>
          </p:nvSpPr>
          <p:spPr bwMode="auto">
            <a:xfrm>
              <a:off x="7482047" y="4519831"/>
              <a:ext cx="38172" cy="22089"/>
            </a:xfrm>
            <a:custGeom>
              <a:avLst/>
              <a:gdLst>
                <a:gd name="T0" fmla="*/ 4 w 25"/>
                <a:gd name="T1" fmla="*/ 8 h 17"/>
                <a:gd name="T2" fmla="*/ 4 w 25"/>
                <a:gd name="T3" fmla="*/ 8 h 17"/>
                <a:gd name="T4" fmla="*/ 8 w 25"/>
                <a:gd name="T5" fmla="*/ 4 h 17"/>
                <a:gd name="T6" fmla="*/ 8 w 25"/>
                <a:gd name="T7" fmla="*/ 2 h 17"/>
                <a:gd name="T8" fmla="*/ 8 w 25"/>
                <a:gd name="T9" fmla="*/ 0 h 17"/>
                <a:gd name="T10" fmla="*/ 8 w 25"/>
                <a:gd name="T11" fmla="*/ 0 h 17"/>
                <a:gd name="T12" fmla="*/ 17 w 25"/>
                <a:gd name="T13" fmla="*/ 0 h 17"/>
                <a:gd name="T14" fmla="*/ 21 w 25"/>
                <a:gd name="T15" fmla="*/ 0 h 17"/>
                <a:gd name="T16" fmla="*/ 23 w 25"/>
                <a:gd name="T17" fmla="*/ 0 h 17"/>
                <a:gd name="T18" fmla="*/ 23 w 25"/>
                <a:gd name="T19" fmla="*/ 0 h 17"/>
                <a:gd name="T20" fmla="*/ 25 w 25"/>
                <a:gd name="T21" fmla="*/ 4 h 17"/>
                <a:gd name="T22" fmla="*/ 23 w 25"/>
                <a:gd name="T23" fmla="*/ 4 h 17"/>
                <a:gd name="T24" fmla="*/ 23 w 25"/>
                <a:gd name="T25" fmla="*/ 4 h 17"/>
                <a:gd name="T26" fmla="*/ 21 w 25"/>
                <a:gd name="T27" fmla="*/ 6 h 17"/>
                <a:gd name="T28" fmla="*/ 11 w 25"/>
                <a:gd name="T29" fmla="*/ 8 h 17"/>
                <a:gd name="T30" fmla="*/ 11 w 25"/>
                <a:gd name="T31" fmla="*/ 8 h 17"/>
                <a:gd name="T32" fmla="*/ 11 w 25"/>
                <a:gd name="T33" fmla="*/ 10 h 17"/>
                <a:gd name="T34" fmla="*/ 10 w 25"/>
                <a:gd name="T35" fmla="*/ 14 h 17"/>
                <a:gd name="T36" fmla="*/ 10 w 25"/>
                <a:gd name="T37" fmla="*/ 14 h 17"/>
                <a:gd name="T38" fmla="*/ 8 w 25"/>
                <a:gd name="T39" fmla="*/ 14 h 17"/>
                <a:gd name="T40" fmla="*/ 4 w 25"/>
                <a:gd name="T41" fmla="*/ 17 h 17"/>
                <a:gd name="T42" fmla="*/ 4 w 25"/>
                <a:gd name="T43" fmla="*/ 17 h 17"/>
                <a:gd name="T44" fmla="*/ 2 w 25"/>
                <a:gd name="T45" fmla="*/ 17 h 17"/>
                <a:gd name="T46" fmla="*/ 0 w 25"/>
                <a:gd name="T47" fmla="*/ 16 h 17"/>
                <a:gd name="T48" fmla="*/ 0 w 25"/>
                <a:gd name="T49" fmla="*/ 14 h 17"/>
                <a:gd name="T50" fmla="*/ 0 w 25"/>
                <a:gd name="T51" fmla="*/ 14 h 17"/>
                <a:gd name="T52" fmla="*/ 2 w 25"/>
                <a:gd name="T53" fmla="*/ 10 h 17"/>
                <a:gd name="T54" fmla="*/ 4 w 25"/>
                <a:gd name="T55" fmla="*/ 8 h 17"/>
                <a:gd name="T56" fmla="*/ 4 w 25"/>
                <a:gd name="T57" fmla="*/ 8 h 17"/>
                <a:gd name="T58" fmla="*/ 4 w 25"/>
                <a:gd name="T59" fmla="*/ 8 h 17"/>
                <a:gd name="T60" fmla="*/ 4 w 25"/>
                <a:gd name="T61" fmla="*/ 8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5" h="17">
                  <a:moveTo>
                    <a:pt x="4" y="8"/>
                  </a:moveTo>
                  <a:lnTo>
                    <a:pt x="4" y="8"/>
                  </a:lnTo>
                  <a:lnTo>
                    <a:pt x="8" y="4"/>
                  </a:lnTo>
                  <a:lnTo>
                    <a:pt x="8" y="2"/>
                  </a:lnTo>
                  <a:lnTo>
                    <a:pt x="8" y="0"/>
                  </a:lnTo>
                  <a:lnTo>
                    <a:pt x="8" y="0"/>
                  </a:lnTo>
                  <a:lnTo>
                    <a:pt x="17" y="0"/>
                  </a:lnTo>
                  <a:lnTo>
                    <a:pt x="21" y="0"/>
                  </a:lnTo>
                  <a:lnTo>
                    <a:pt x="23" y="0"/>
                  </a:lnTo>
                  <a:lnTo>
                    <a:pt x="23" y="0"/>
                  </a:lnTo>
                  <a:lnTo>
                    <a:pt x="25" y="4"/>
                  </a:lnTo>
                  <a:lnTo>
                    <a:pt x="23" y="4"/>
                  </a:lnTo>
                  <a:lnTo>
                    <a:pt x="23" y="4"/>
                  </a:lnTo>
                  <a:lnTo>
                    <a:pt x="21" y="6"/>
                  </a:lnTo>
                  <a:lnTo>
                    <a:pt x="11" y="8"/>
                  </a:lnTo>
                  <a:lnTo>
                    <a:pt x="11" y="8"/>
                  </a:lnTo>
                  <a:lnTo>
                    <a:pt x="11" y="10"/>
                  </a:lnTo>
                  <a:lnTo>
                    <a:pt x="10" y="14"/>
                  </a:lnTo>
                  <a:lnTo>
                    <a:pt x="10" y="14"/>
                  </a:lnTo>
                  <a:lnTo>
                    <a:pt x="8" y="14"/>
                  </a:lnTo>
                  <a:lnTo>
                    <a:pt x="4" y="17"/>
                  </a:lnTo>
                  <a:lnTo>
                    <a:pt x="4" y="17"/>
                  </a:lnTo>
                  <a:lnTo>
                    <a:pt x="2" y="17"/>
                  </a:lnTo>
                  <a:lnTo>
                    <a:pt x="0" y="16"/>
                  </a:lnTo>
                  <a:lnTo>
                    <a:pt x="0" y="14"/>
                  </a:lnTo>
                  <a:lnTo>
                    <a:pt x="0" y="14"/>
                  </a:lnTo>
                  <a:lnTo>
                    <a:pt x="2" y="10"/>
                  </a:lnTo>
                  <a:lnTo>
                    <a:pt x="4" y="8"/>
                  </a:lnTo>
                  <a:lnTo>
                    <a:pt x="4" y="8"/>
                  </a:lnTo>
                  <a:lnTo>
                    <a:pt x="4" y="8"/>
                  </a:lnTo>
                  <a:lnTo>
                    <a:pt x="4" y="8"/>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62" name="Freeform 61">
              <a:extLst>
                <a:ext uri="{FF2B5EF4-FFF2-40B4-BE49-F238E27FC236}">
                  <a16:creationId xmlns:a16="http://schemas.microsoft.com/office/drawing/2014/main" id="{4FF758A1-CEAA-5042-A2DC-A5434C6D0685}"/>
                </a:ext>
              </a:extLst>
            </p:cNvPr>
            <p:cNvSpPr>
              <a:spLocks/>
            </p:cNvSpPr>
            <p:nvPr userDrawn="1"/>
          </p:nvSpPr>
          <p:spPr bwMode="auto">
            <a:xfrm>
              <a:off x="7216373" y="4552314"/>
              <a:ext cx="112988" cy="88356"/>
            </a:xfrm>
            <a:custGeom>
              <a:avLst/>
              <a:gdLst>
                <a:gd name="T0" fmla="*/ 74 w 74"/>
                <a:gd name="T1" fmla="*/ 53 h 68"/>
                <a:gd name="T2" fmla="*/ 45 w 74"/>
                <a:gd name="T3" fmla="*/ 49 h 68"/>
                <a:gd name="T4" fmla="*/ 32 w 74"/>
                <a:gd name="T5" fmla="*/ 0 h 68"/>
                <a:gd name="T6" fmla="*/ 28 w 74"/>
                <a:gd name="T7" fmla="*/ 4 h 68"/>
                <a:gd name="T8" fmla="*/ 23 w 74"/>
                <a:gd name="T9" fmla="*/ 8 h 68"/>
                <a:gd name="T10" fmla="*/ 19 w 74"/>
                <a:gd name="T11" fmla="*/ 15 h 68"/>
                <a:gd name="T12" fmla="*/ 21 w 74"/>
                <a:gd name="T13" fmla="*/ 17 h 68"/>
                <a:gd name="T14" fmla="*/ 25 w 74"/>
                <a:gd name="T15" fmla="*/ 17 h 68"/>
                <a:gd name="T16" fmla="*/ 28 w 74"/>
                <a:gd name="T17" fmla="*/ 17 h 68"/>
                <a:gd name="T18" fmla="*/ 32 w 74"/>
                <a:gd name="T19" fmla="*/ 19 h 68"/>
                <a:gd name="T20" fmla="*/ 28 w 74"/>
                <a:gd name="T21" fmla="*/ 23 h 68"/>
                <a:gd name="T22" fmla="*/ 27 w 74"/>
                <a:gd name="T23" fmla="*/ 28 h 68"/>
                <a:gd name="T24" fmla="*/ 27 w 74"/>
                <a:gd name="T25" fmla="*/ 30 h 68"/>
                <a:gd name="T26" fmla="*/ 28 w 74"/>
                <a:gd name="T27" fmla="*/ 38 h 68"/>
                <a:gd name="T28" fmla="*/ 25 w 74"/>
                <a:gd name="T29" fmla="*/ 38 h 68"/>
                <a:gd name="T30" fmla="*/ 19 w 74"/>
                <a:gd name="T31" fmla="*/ 36 h 68"/>
                <a:gd name="T32" fmla="*/ 19 w 74"/>
                <a:gd name="T33" fmla="*/ 32 h 68"/>
                <a:gd name="T34" fmla="*/ 19 w 74"/>
                <a:gd name="T35" fmla="*/ 26 h 68"/>
                <a:gd name="T36" fmla="*/ 19 w 74"/>
                <a:gd name="T37" fmla="*/ 25 h 68"/>
                <a:gd name="T38" fmla="*/ 15 w 74"/>
                <a:gd name="T39" fmla="*/ 21 h 68"/>
                <a:gd name="T40" fmla="*/ 13 w 74"/>
                <a:gd name="T41" fmla="*/ 25 h 68"/>
                <a:gd name="T42" fmla="*/ 10 w 74"/>
                <a:gd name="T43" fmla="*/ 34 h 68"/>
                <a:gd name="T44" fmla="*/ 10 w 74"/>
                <a:gd name="T45" fmla="*/ 36 h 68"/>
                <a:gd name="T46" fmla="*/ 8 w 74"/>
                <a:gd name="T47" fmla="*/ 38 h 68"/>
                <a:gd name="T48" fmla="*/ 2 w 74"/>
                <a:gd name="T49" fmla="*/ 40 h 68"/>
                <a:gd name="T50" fmla="*/ 0 w 74"/>
                <a:gd name="T51" fmla="*/ 42 h 68"/>
                <a:gd name="T52" fmla="*/ 4 w 74"/>
                <a:gd name="T53" fmla="*/ 44 h 68"/>
                <a:gd name="T54" fmla="*/ 8 w 74"/>
                <a:gd name="T55" fmla="*/ 42 h 68"/>
                <a:gd name="T56" fmla="*/ 8 w 74"/>
                <a:gd name="T57" fmla="*/ 45 h 68"/>
                <a:gd name="T58" fmla="*/ 8 w 74"/>
                <a:gd name="T59" fmla="*/ 49 h 68"/>
                <a:gd name="T60" fmla="*/ 10 w 74"/>
                <a:gd name="T61" fmla="*/ 51 h 68"/>
                <a:gd name="T62" fmla="*/ 21 w 74"/>
                <a:gd name="T63" fmla="*/ 57 h 68"/>
                <a:gd name="T64" fmla="*/ 21 w 74"/>
                <a:gd name="T65" fmla="*/ 53 h 68"/>
                <a:gd name="T66" fmla="*/ 25 w 74"/>
                <a:gd name="T67" fmla="*/ 49 h 68"/>
                <a:gd name="T68" fmla="*/ 28 w 74"/>
                <a:gd name="T69" fmla="*/ 49 h 68"/>
                <a:gd name="T70" fmla="*/ 27 w 74"/>
                <a:gd name="T71" fmla="*/ 55 h 68"/>
                <a:gd name="T72" fmla="*/ 28 w 74"/>
                <a:gd name="T73" fmla="*/ 61 h 68"/>
                <a:gd name="T74" fmla="*/ 30 w 74"/>
                <a:gd name="T75" fmla="*/ 64 h 68"/>
                <a:gd name="T76" fmla="*/ 36 w 74"/>
                <a:gd name="T77" fmla="*/ 64 h 68"/>
                <a:gd name="T78" fmla="*/ 38 w 74"/>
                <a:gd name="T79" fmla="*/ 61 h 68"/>
                <a:gd name="T80" fmla="*/ 45 w 74"/>
                <a:gd name="T81" fmla="*/ 66 h 68"/>
                <a:gd name="T82" fmla="*/ 51 w 74"/>
                <a:gd name="T83" fmla="*/ 68 h 68"/>
                <a:gd name="T84" fmla="*/ 53 w 74"/>
                <a:gd name="T85" fmla="*/ 66 h 68"/>
                <a:gd name="T86" fmla="*/ 47 w 74"/>
                <a:gd name="T87" fmla="*/ 57 h 68"/>
                <a:gd name="T88" fmla="*/ 53 w 74"/>
                <a:gd name="T89" fmla="*/ 57 h 68"/>
                <a:gd name="T90" fmla="*/ 62 w 74"/>
                <a:gd name="T91" fmla="*/ 55 h 68"/>
                <a:gd name="T92" fmla="*/ 66 w 74"/>
                <a:gd name="T93" fmla="*/ 53 h 68"/>
                <a:gd name="T94" fmla="*/ 74 w 74"/>
                <a:gd name="T95" fmla="*/ 53 h 68"/>
                <a:gd name="T96" fmla="*/ 74 w 74"/>
                <a:gd name="T97" fmla="*/ 53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4" h="68">
                  <a:moveTo>
                    <a:pt x="74" y="53"/>
                  </a:moveTo>
                  <a:lnTo>
                    <a:pt x="74" y="53"/>
                  </a:lnTo>
                  <a:lnTo>
                    <a:pt x="68" y="49"/>
                  </a:lnTo>
                  <a:lnTo>
                    <a:pt x="45" y="49"/>
                  </a:lnTo>
                  <a:lnTo>
                    <a:pt x="44" y="0"/>
                  </a:lnTo>
                  <a:lnTo>
                    <a:pt x="32" y="0"/>
                  </a:lnTo>
                  <a:lnTo>
                    <a:pt x="32" y="0"/>
                  </a:lnTo>
                  <a:lnTo>
                    <a:pt x="28" y="4"/>
                  </a:lnTo>
                  <a:lnTo>
                    <a:pt x="23" y="8"/>
                  </a:lnTo>
                  <a:lnTo>
                    <a:pt x="23" y="8"/>
                  </a:lnTo>
                  <a:lnTo>
                    <a:pt x="19" y="11"/>
                  </a:lnTo>
                  <a:lnTo>
                    <a:pt x="19" y="15"/>
                  </a:lnTo>
                  <a:lnTo>
                    <a:pt x="19" y="15"/>
                  </a:lnTo>
                  <a:lnTo>
                    <a:pt x="21" y="17"/>
                  </a:lnTo>
                  <a:lnTo>
                    <a:pt x="21" y="17"/>
                  </a:lnTo>
                  <a:lnTo>
                    <a:pt x="25" y="17"/>
                  </a:lnTo>
                  <a:lnTo>
                    <a:pt x="27" y="17"/>
                  </a:lnTo>
                  <a:lnTo>
                    <a:pt x="28" y="17"/>
                  </a:lnTo>
                  <a:lnTo>
                    <a:pt x="32" y="19"/>
                  </a:lnTo>
                  <a:lnTo>
                    <a:pt x="32" y="19"/>
                  </a:lnTo>
                  <a:lnTo>
                    <a:pt x="30" y="21"/>
                  </a:lnTo>
                  <a:lnTo>
                    <a:pt x="28" y="23"/>
                  </a:lnTo>
                  <a:lnTo>
                    <a:pt x="28" y="25"/>
                  </a:lnTo>
                  <a:lnTo>
                    <a:pt x="27" y="28"/>
                  </a:lnTo>
                  <a:lnTo>
                    <a:pt x="27" y="28"/>
                  </a:lnTo>
                  <a:lnTo>
                    <a:pt x="27" y="30"/>
                  </a:lnTo>
                  <a:lnTo>
                    <a:pt x="28" y="32"/>
                  </a:lnTo>
                  <a:lnTo>
                    <a:pt x="28" y="38"/>
                  </a:lnTo>
                  <a:lnTo>
                    <a:pt x="28" y="38"/>
                  </a:lnTo>
                  <a:lnTo>
                    <a:pt x="25" y="38"/>
                  </a:lnTo>
                  <a:lnTo>
                    <a:pt x="21" y="38"/>
                  </a:lnTo>
                  <a:lnTo>
                    <a:pt x="19" y="36"/>
                  </a:lnTo>
                  <a:lnTo>
                    <a:pt x="19" y="36"/>
                  </a:lnTo>
                  <a:lnTo>
                    <a:pt x="19" y="32"/>
                  </a:lnTo>
                  <a:lnTo>
                    <a:pt x="19" y="30"/>
                  </a:lnTo>
                  <a:lnTo>
                    <a:pt x="19" y="26"/>
                  </a:lnTo>
                  <a:lnTo>
                    <a:pt x="19" y="25"/>
                  </a:lnTo>
                  <a:lnTo>
                    <a:pt x="19" y="25"/>
                  </a:lnTo>
                  <a:lnTo>
                    <a:pt x="17" y="21"/>
                  </a:lnTo>
                  <a:lnTo>
                    <a:pt x="15" y="21"/>
                  </a:lnTo>
                  <a:lnTo>
                    <a:pt x="13" y="23"/>
                  </a:lnTo>
                  <a:lnTo>
                    <a:pt x="13" y="25"/>
                  </a:lnTo>
                  <a:lnTo>
                    <a:pt x="11" y="30"/>
                  </a:lnTo>
                  <a:lnTo>
                    <a:pt x="10" y="34"/>
                  </a:lnTo>
                  <a:lnTo>
                    <a:pt x="10" y="36"/>
                  </a:lnTo>
                  <a:lnTo>
                    <a:pt x="10" y="36"/>
                  </a:lnTo>
                  <a:lnTo>
                    <a:pt x="8" y="36"/>
                  </a:lnTo>
                  <a:lnTo>
                    <a:pt x="8" y="38"/>
                  </a:lnTo>
                  <a:lnTo>
                    <a:pt x="6" y="40"/>
                  </a:lnTo>
                  <a:lnTo>
                    <a:pt x="2" y="40"/>
                  </a:lnTo>
                  <a:lnTo>
                    <a:pt x="0" y="42"/>
                  </a:lnTo>
                  <a:lnTo>
                    <a:pt x="0" y="42"/>
                  </a:lnTo>
                  <a:lnTo>
                    <a:pt x="2" y="44"/>
                  </a:lnTo>
                  <a:lnTo>
                    <a:pt x="4" y="44"/>
                  </a:lnTo>
                  <a:lnTo>
                    <a:pt x="8" y="42"/>
                  </a:lnTo>
                  <a:lnTo>
                    <a:pt x="8" y="42"/>
                  </a:lnTo>
                  <a:lnTo>
                    <a:pt x="8" y="44"/>
                  </a:lnTo>
                  <a:lnTo>
                    <a:pt x="8" y="45"/>
                  </a:lnTo>
                  <a:lnTo>
                    <a:pt x="8" y="47"/>
                  </a:lnTo>
                  <a:lnTo>
                    <a:pt x="8" y="49"/>
                  </a:lnTo>
                  <a:lnTo>
                    <a:pt x="8" y="49"/>
                  </a:lnTo>
                  <a:lnTo>
                    <a:pt x="10" y="51"/>
                  </a:lnTo>
                  <a:lnTo>
                    <a:pt x="13" y="53"/>
                  </a:lnTo>
                  <a:lnTo>
                    <a:pt x="21" y="57"/>
                  </a:lnTo>
                  <a:lnTo>
                    <a:pt x="21" y="57"/>
                  </a:lnTo>
                  <a:lnTo>
                    <a:pt x="21" y="53"/>
                  </a:lnTo>
                  <a:lnTo>
                    <a:pt x="23" y="51"/>
                  </a:lnTo>
                  <a:lnTo>
                    <a:pt x="25" y="49"/>
                  </a:lnTo>
                  <a:lnTo>
                    <a:pt x="28" y="49"/>
                  </a:lnTo>
                  <a:lnTo>
                    <a:pt x="28" y="49"/>
                  </a:lnTo>
                  <a:lnTo>
                    <a:pt x="28" y="53"/>
                  </a:lnTo>
                  <a:lnTo>
                    <a:pt x="27" y="55"/>
                  </a:lnTo>
                  <a:lnTo>
                    <a:pt x="27" y="59"/>
                  </a:lnTo>
                  <a:lnTo>
                    <a:pt x="28" y="61"/>
                  </a:lnTo>
                  <a:lnTo>
                    <a:pt x="28" y="61"/>
                  </a:lnTo>
                  <a:lnTo>
                    <a:pt x="30" y="64"/>
                  </a:lnTo>
                  <a:lnTo>
                    <a:pt x="34" y="64"/>
                  </a:lnTo>
                  <a:lnTo>
                    <a:pt x="36" y="64"/>
                  </a:lnTo>
                  <a:lnTo>
                    <a:pt x="38" y="61"/>
                  </a:lnTo>
                  <a:lnTo>
                    <a:pt x="38" y="61"/>
                  </a:lnTo>
                  <a:lnTo>
                    <a:pt x="40" y="64"/>
                  </a:lnTo>
                  <a:lnTo>
                    <a:pt x="45" y="66"/>
                  </a:lnTo>
                  <a:lnTo>
                    <a:pt x="49" y="68"/>
                  </a:lnTo>
                  <a:lnTo>
                    <a:pt x="51" y="68"/>
                  </a:lnTo>
                  <a:lnTo>
                    <a:pt x="53" y="66"/>
                  </a:lnTo>
                  <a:lnTo>
                    <a:pt x="53" y="66"/>
                  </a:lnTo>
                  <a:lnTo>
                    <a:pt x="51" y="62"/>
                  </a:lnTo>
                  <a:lnTo>
                    <a:pt x="47" y="57"/>
                  </a:lnTo>
                  <a:lnTo>
                    <a:pt x="47" y="57"/>
                  </a:lnTo>
                  <a:lnTo>
                    <a:pt x="53" y="57"/>
                  </a:lnTo>
                  <a:lnTo>
                    <a:pt x="57" y="57"/>
                  </a:lnTo>
                  <a:lnTo>
                    <a:pt x="62" y="55"/>
                  </a:lnTo>
                  <a:lnTo>
                    <a:pt x="62" y="55"/>
                  </a:lnTo>
                  <a:lnTo>
                    <a:pt x="66" y="53"/>
                  </a:lnTo>
                  <a:lnTo>
                    <a:pt x="70" y="53"/>
                  </a:lnTo>
                  <a:lnTo>
                    <a:pt x="74" y="53"/>
                  </a:lnTo>
                  <a:lnTo>
                    <a:pt x="74" y="53"/>
                  </a:lnTo>
                  <a:lnTo>
                    <a:pt x="74" y="53"/>
                  </a:lnTo>
                  <a:lnTo>
                    <a:pt x="74" y="53"/>
                  </a:lnTo>
                  <a:close/>
                </a:path>
              </a:pathLst>
            </a:custGeom>
            <a:solidFill>
              <a:schemeClr val="bg1">
                <a:lumMod val="85000"/>
              </a:schemeClr>
            </a:solidFill>
            <a:ln w="635" cap="rnd">
              <a:solidFill>
                <a:schemeClr val="bg1">
                  <a:alpha val="17000"/>
                </a:schemeClr>
              </a:solidFill>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63" name="Freeform 62">
              <a:extLst>
                <a:ext uri="{FF2B5EF4-FFF2-40B4-BE49-F238E27FC236}">
                  <a16:creationId xmlns:a16="http://schemas.microsoft.com/office/drawing/2014/main" id="{EE1BD4C3-3A28-7042-9438-A22FD925AF4A}"/>
                </a:ext>
              </a:extLst>
            </p:cNvPr>
            <p:cNvSpPr>
              <a:spLocks/>
            </p:cNvSpPr>
            <p:nvPr userDrawn="1"/>
          </p:nvSpPr>
          <p:spPr bwMode="auto">
            <a:xfrm>
              <a:off x="7216373" y="4552314"/>
              <a:ext cx="112988" cy="88356"/>
            </a:xfrm>
            <a:custGeom>
              <a:avLst/>
              <a:gdLst>
                <a:gd name="T0" fmla="*/ 74 w 74"/>
                <a:gd name="T1" fmla="*/ 53 h 68"/>
                <a:gd name="T2" fmla="*/ 45 w 74"/>
                <a:gd name="T3" fmla="*/ 49 h 68"/>
                <a:gd name="T4" fmla="*/ 32 w 74"/>
                <a:gd name="T5" fmla="*/ 0 h 68"/>
                <a:gd name="T6" fmla="*/ 28 w 74"/>
                <a:gd name="T7" fmla="*/ 4 h 68"/>
                <a:gd name="T8" fmla="*/ 23 w 74"/>
                <a:gd name="T9" fmla="*/ 8 h 68"/>
                <a:gd name="T10" fmla="*/ 19 w 74"/>
                <a:gd name="T11" fmla="*/ 15 h 68"/>
                <a:gd name="T12" fmla="*/ 21 w 74"/>
                <a:gd name="T13" fmla="*/ 17 h 68"/>
                <a:gd name="T14" fmla="*/ 25 w 74"/>
                <a:gd name="T15" fmla="*/ 17 h 68"/>
                <a:gd name="T16" fmla="*/ 28 w 74"/>
                <a:gd name="T17" fmla="*/ 17 h 68"/>
                <a:gd name="T18" fmla="*/ 32 w 74"/>
                <a:gd name="T19" fmla="*/ 19 h 68"/>
                <a:gd name="T20" fmla="*/ 28 w 74"/>
                <a:gd name="T21" fmla="*/ 23 h 68"/>
                <a:gd name="T22" fmla="*/ 27 w 74"/>
                <a:gd name="T23" fmla="*/ 28 h 68"/>
                <a:gd name="T24" fmla="*/ 27 w 74"/>
                <a:gd name="T25" fmla="*/ 30 h 68"/>
                <a:gd name="T26" fmla="*/ 28 w 74"/>
                <a:gd name="T27" fmla="*/ 38 h 68"/>
                <a:gd name="T28" fmla="*/ 25 w 74"/>
                <a:gd name="T29" fmla="*/ 38 h 68"/>
                <a:gd name="T30" fmla="*/ 19 w 74"/>
                <a:gd name="T31" fmla="*/ 36 h 68"/>
                <a:gd name="T32" fmla="*/ 19 w 74"/>
                <a:gd name="T33" fmla="*/ 32 h 68"/>
                <a:gd name="T34" fmla="*/ 19 w 74"/>
                <a:gd name="T35" fmla="*/ 26 h 68"/>
                <a:gd name="T36" fmla="*/ 19 w 74"/>
                <a:gd name="T37" fmla="*/ 25 h 68"/>
                <a:gd name="T38" fmla="*/ 15 w 74"/>
                <a:gd name="T39" fmla="*/ 21 h 68"/>
                <a:gd name="T40" fmla="*/ 13 w 74"/>
                <a:gd name="T41" fmla="*/ 25 h 68"/>
                <a:gd name="T42" fmla="*/ 10 w 74"/>
                <a:gd name="T43" fmla="*/ 34 h 68"/>
                <a:gd name="T44" fmla="*/ 10 w 74"/>
                <a:gd name="T45" fmla="*/ 36 h 68"/>
                <a:gd name="T46" fmla="*/ 8 w 74"/>
                <a:gd name="T47" fmla="*/ 38 h 68"/>
                <a:gd name="T48" fmla="*/ 2 w 74"/>
                <a:gd name="T49" fmla="*/ 40 h 68"/>
                <a:gd name="T50" fmla="*/ 0 w 74"/>
                <a:gd name="T51" fmla="*/ 42 h 68"/>
                <a:gd name="T52" fmla="*/ 4 w 74"/>
                <a:gd name="T53" fmla="*/ 44 h 68"/>
                <a:gd name="T54" fmla="*/ 8 w 74"/>
                <a:gd name="T55" fmla="*/ 42 h 68"/>
                <a:gd name="T56" fmla="*/ 8 w 74"/>
                <a:gd name="T57" fmla="*/ 45 h 68"/>
                <a:gd name="T58" fmla="*/ 8 w 74"/>
                <a:gd name="T59" fmla="*/ 49 h 68"/>
                <a:gd name="T60" fmla="*/ 10 w 74"/>
                <a:gd name="T61" fmla="*/ 51 h 68"/>
                <a:gd name="T62" fmla="*/ 21 w 74"/>
                <a:gd name="T63" fmla="*/ 57 h 68"/>
                <a:gd name="T64" fmla="*/ 21 w 74"/>
                <a:gd name="T65" fmla="*/ 53 h 68"/>
                <a:gd name="T66" fmla="*/ 25 w 74"/>
                <a:gd name="T67" fmla="*/ 49 h 68"/>
                <a:gd name="T68" fmla="*/ 28 w 74"/>
                <a:gd name="T69" fmla="*/ 49 h 68"/>
                <a:gd name="T70" fmla="*/ 27 w 74"/>
                <a:gd name="T71" fmla="*/ 55 h 68"/>
                <a:gd name="T72" fmla="*/ 28 w 74"/>
                <a:gd name="T73" fmla="*/ 61 h 68"/>
                <a:gd name="T74" fmla="*/ 30 w 74"/>
                <a:gd name="T75" fmla="*/ 64 h 68"/>
                <a:gd name="T76" fmla="*/ 36 w 74"/>
                <a:gd name="T77" fmla="*/ 64 h 68"/>
                <a:gd name="T78" fmla="*/ 38 w 74"/>
                <a:gd name="T79" fmla="*/ 61 h 68"/>
                <a:gd name="T80" fmla="*/ 45 w 74"/>
                <a:gd name="T81" fmla="*/ 66 h 68"/>
                <a:gd name="T82" fmla="*/ 51 w 74"/>
                <a:gd name="T83" fmla="*/ 68 h 68"/>
                <a:gd name="T84" fmla="*/ 53 w 74"/>
                <a:gd name="T85" fmla="*/ 66 h 68"/>
                <a:gd name="T86" fmla="*/ 47 w 74"/>
                <a:gd name="T87" fmla="*/ 57 h 68"/>
                <a:gd name="T88" fmla="*/ 53 w 74"/>
                <a:gd name="T89" fmla="*/ 57 h 68"/>
                <a:gd name="T90" fmla="*/ 62 w 74"/>
                <a:gd name="T91" fmla="*/ 55 h 68"/>
                <a:gd name="T92" fmla="*/ 66 w 74"/>
                <a:gd name="T93" fmla="*/ 53 h 68"/>
                <a:gd name="T94" fmla="*/ 74 w 74"/>
                <a:gd name="T95" fmla="*/ 53 h 68"/>
                <a:gd name="T96" fmla="*/ 74 w 74"/>
                <a:gd name="T97" fmla="*/ 53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4" h="68">
                  <a:moveTo>
                    <a:pt x="74" y="53"/>
                  </a:moveTo>
                  <a:lnTo>
                    <a:pt x="74" y="53"/>
                  </a:lnTo>
                  <a:lnTo>
                    <a:pt x="68" y="49"/>
                  </a:lnTo>
                  <a:lnTo>
                    <a:pt x="45" y="49"/>
                  </a:lnTo>
                  <a:lnTo>
                    <a:pt x="44" y="0"/>
                  </a:lnTo>
                  <a:lnTo>
                    <a:pt x="32" y="0"/>
                  </a:lnTo>
                  <a:lnTo>
                    <a:pt x="32" y="0"/>
                  </a:lnTo>
                  <a:lnTo>
                    <a:pt x="28" y="4"/>
                  </a:lnTo>
                  <a:lnTo>
                    <a:pt x="23" y="8"/>
                  </a:lnTo>
                  <a:lnTo>
                    <a:pt x="23" y="8"/>
                  </a:lnTo>
                  <a:lnTo>
                    <a:pt x="19" y="11"/>
                  </a:lnTo>
                  <a:lnTo>
                    <a:pt x="19" y="15"/>
                  </a:lnTo>
                  <a:lnTo>
                    <a:pt x="19" y="15"/>
                  </a:lnTo>
                  <a:lnTo>
                    <a:pt x="21" y="17"/>
                  </a:lnTo>
                  <a:lnTo>
                    <a:pt x="21" y="17"/>
                  </a:lnTo>
                  <a:lnTo>
                    <a:pt x="25" y="17"/>
                  </a:lnTo>
                  <a:lnTo>
                    <a:pt x="27" y="17"/>
                  </a:lnTo>
                  <a:lnTo>
                    <a:pt x="28" y="17"/>
                  </a:lnTo>
                  <a:lnTo>
                    <a:pt x="32" y="19"/>
                  </a:lnTo>
                  <a:lnTo>
                    <a:pt x="32" y="19"/>
                  </a:lnTo>
                  <a:lnTo>
                    <a:pt x="30" y="21"/>
                  </a:lnTo>
                  <a:lnTo>
                    <a:pt x="28" y="23"/>
                  </a:lnTo>
                  <a:lnTo>
                    <a:pt x="28" y="25"/>
                  </a:lnTo>
                  <a:lnTo>
                    <a:pt x="27" y="28"/>
                  </a:lnTo>
                  <a:lnTo>
                    <a:pt x="27" y="28"/>
                  </a:lnTo>
                  <a:lnTo>
                    <a:pt x="27" y="30"/>
                  </a:lnTo>
                  <a:lnTo>
                    <a:pt x="28" y="32"/>
                  </a:lnTo>
                  <a:lnTo>
                    <a:pt x="28" y="38"/>
                  </a:lnTo>
                  <a:lnTo>
                    <a:pt x="28" y="38"/>
                  </a:lnTo>
                  <a:lnTo>
                    <a:pt x="25" y="38"/>
                  </a:lnTo>
                  <a:lnTo>
                    <a:pt x="21" y="38"/>
                  </a:lnTo>
                  <a:lnTo>
                    <a:pt x="19" y="36"/>
                  </a:lnTo>
                  <a:lnTo>
                    <a:pt x="19" y="36"/>
                  </a:lnTo>
                  <a:lnTo>
                    <a:pt x="19" y="32"/>
                  </a:lnTo>
                  <a:lnTo>
                    <a:pt x="19" y="30"/>
                  </a:lnTo>
                  <a:lnTo>
                    <a:pt x="19" y="26"/>
                  </a:lnTo>
                  <a:lnTo>
                    <a:pt x="19" y="25"/>
                  </a:lnTo>
                  <a:lnTo>
                    <a:pt x="19" y="25"/>
                  </a:lnTo>
                  <a:lnTo>
                    <a:pt x="17" y="21"/>
                  </a:lnTo>
                  <a:lnTo>
                    <a:pt x="15" y="21"/>
                  </a:lnTo>
                  <a:lnTo>
                    <a:pt x="13" y="23"/>
                  </a:lnTo>
                  <a:lnTo>
                    <a:pt x="13" y="25"/>
                  </a:lnTo>
                  <a:lnTo>
                    <a:pt x="11" y="30"/>
                  </a:lnTo>
                  <a:lnTo>
                    <a:pt x="10" y="34"/>
                  </a:lnTo>
                  <a:lnTo>
                    <a:pt x="10" y="36"/>
                  </a:lnTo>
                  <a:lnTo>
                    <a:pt x="10" y="36"/>
                  </a:lnTo>
                  <a:lnTo>
                    <a:pt x="8" y="36"/>
                  </a:lnTo>
                  <a:lnTo>
                    <a:pt x="8" y="38"/>
                  </a:lnTo>
                  <a:lnTo>
                    <a:pt x="6" y="40"/>
                  </a:lnTo>
                  <a:lnTo>
                    <a:pt x="2" y="40"/>
                  </a:lnTo>
                  <a:lnTo>
                    <a:pt x="0" y="42"/>
                  </a:lnTo>
                  <a:lnTo>
                    <a:pt x="0" y="42"/>
                  </a:lnTo>
                  <a:lnTo>
                    <a:pt x="2" y="44"/>
                  </a:lnTo>
                  <a:lnTo>
                    <a:pt x="4" y="44"/>
                  </a:lnTo>
                  <a:lnTo>
                    <a:pt x="8" y="42"/>
                  </a:lnTo>
                  <a:lnTo>
                    <a:pt x="8" y="42"/>
                  </a:lnTo>
                  <a:lnTo>
                    <a:pt x="8" y="44"/>
                  </a:lnTo>
                  <a:lnTo>
                    <a:pt x="8" y="45"/>
                  </a:lnTo>
                  <a:lnTo>
                    <a:pt x="8" y="47"/>
                  </a:lnTo>
                  <a:lnTo>
                    <a:pt x="8" y="49"/>
                  </a:lnTo>
                  <a:lnTo>
                    <a:pt x="8" y="49"/>
                  </a:lnTo>
                  <a:lnTo>
                    <a:pt x="10" y="51"/>
                  </a:lnTo>
                  <a:lnTo>
                    <a:pt x="13" y="53"/>
                  </a:lnTo>
                  <a:lnTo>
                    <a:pt x="21" y="57"/>
                  </a:lnTo>
                  <a:lnTo>
                    <a:pt x="21" y="57"/>
                  </a:lnTo>
                  <a:lnTo>
                    <a:pt x="21" y="53"/>
                  </a:lnTo>
                  <a:lnTo>
                    <a:pt x="23" y="51"/>
                  </a:lnTo>
                  <a:lnTo>
                    <a:pt x="25" y="49"/>
                  </a:lnTo>
                  <a:lnTo>
                    <a:pt x="28" y="49"/>
                  </a:lnTo>
                  <a:lnTo>
                    <a:pt x="28" y="49"/>
                  </a:lnTo>
                  <a:lnTo>
                    <a:pt x="28" y="53"/>
                  </a:lnTo>
                  <a:lnTo>
                    <a:pt x="27" y="55"/>
                  </a:lnTo>
                  <a:lnTo>
                    <a:pt x="27" y="59"/>
                  </a:lnTo>
                  <a:lnTo>
                    <a:pt x="28" y="61"/>
                  </a:lnTo>
                  <a:lnTo>
                    <a:pt x="28" y="61"/>
                  </a:lnTo>
                  <a:lnTo>
                    <a:pt x="30" y="64"/>
                  </a:lnTo>
                  <a:lnTo>
                    <a:pt x="34" y="64"/>
                  </a:lnTo>
                  <a:lnTo>
                    <a:pt x="36" y="64"/>
                  </a:lnTo>
                  <a:lnTo>
                    <a:pt x="38" y="61"/>
                  </a:lnTo>
                  <a:lnTo>
                    <a:pt x="38" y="61"/>
                  </a:lnTo>
                  <a:lnTo>
                    <a:pt x="40" y="64"/>
                  </a:lnTo>
                  <a:lnTo>
                    <a:pt x="45" y="66"/>
                  </a:lnTo>
                  <a:lnTo>
                    <a:pt x="49" y="68"/>
                  </a:lnTo>
                  <a:lnTo>
                    <a:pt x="51" y="68"/>
                  </a:lnTo>
                  <a:lnTo>
                    <a:pt x="53" y="66"/>
                  </a:lnTo>
                  <a:lnTo>
                    <a:pt x="53" y="66"/>
                  </a:lnTo>
                  <a:lnTo>
                    <a:pt x="51" y="62"/>
                  </a:lnTo>
                  <a:lnTo>
                    <a:pt x="47" y="57"/>
                  </a:lnTo>
                  <a:lnTo>
                    <a:pt x="47" y="57"/>
                  </a:lnTo>
                  <a:lnTo>
                    <a:pt x="53" y="57"/>
                  </a:lnTo>
                  <a:lnTo>
                    <a:pt x="57" y="57"/>
                  </a:lnTo>
                  <a:lnTo>
                    <a:pt x="62" y="55"/>
                  </a:lnTo>
                  <a:lnTo>
                    <a:pt x="62" y="55"/>
                  </a:lnTo>
                  <a:lnTo>
                    <a:pt x="66" y="53"/>
                  </a:lnTo>
                  <a:lnTo>
                    <a:pt x="70" y="53"/>
                  </a:lnTo>
                  <a:lnTo>
                    <a:pt x="74" y="53"/>
                  </a:lnTo>
                  <a:lnTo>
                    <a:pt x="74" y="53"/>
                  </a:lnTo>
                  <a:lnTo>
                    <a:pt x="74" y="53"/>
                  </a:lnTo>
                  <a:lnTo>
                    <a:pt x="74" y="53"/>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64" name="Freeform 63">
              <a:extLst>
                <a:ext uri="{FF2B5EF4-FFF2-40B4-BE49-F238E27FC236}">
                  <a16:creationId xmlns:a16="http://schemas.microsoft.com/office/drawing/2014/main" id="{280ADC24-2A76-BB43-A865-7D3CC2874BDC}"/>
                </a:ext>
              </a:extLst>
            </p:cNvPr>
            <p:cNvSpPr>
              <a:spLocks/>
            </p:cNvSpPr>
            <p:nvPr userDrawn="1"/>
          </p:nvSpPr>
          <p:spPr bwMode="auto">
            <a:xfrm>
              <a:off x="7132395" y="3703841"/>
              <a:ext cx="187804" cy="892651"/>
            </a:xfrm>
            <a:custGeom>
              <a:avLst/>
              <a:gdLst>
                <a:gd name="T0" fmla="*/ 21 w 123"/>
                <a:gd name="T1" fmla="*/ 619 h 687"/>
                <a:gd name="T2" fmla="*/ 27 w 123"/>
                <a:gd name="T3" fmla="*/ 628 h 687"/>
                <a:gd name="T4" fmla="*/ 34 w 123"/>
                <a:gd name="T5" fmla="*/ 634 h 687"/>
                <a:gd name="T6" fmla="*/ 40 w 123"/>
                <a:gd name="T7" fmla="*/ 640 h 687"/>
                <a:gd name="T8" fmla="*/ 25 w 123"/>
                <a:gd name="T9" fmla="*/ 649 h 687"/>
                <a:gd name="T10" fmla="*/ 34 w 123"/>
                <a:gd name="T11" fmla="*/ 653 h 687"/>
                <a:gd name="T12" fmla="*/ 46 w 123"/>
                <a:gd name="T13" fmla="*/ 653 h 687"/>
                <a:gd name="T14" fmla="*/ 36 w 123"/>
                <a:gd name="T15" fmla="*/ 657 h 687"/>
                <a:gd name="T16" fmla="*/ 34 w 123"/>
                <a:gd name="T17" fmla="*/ 668 h 687"/>
                <a:gd name="T18" fmla="*/ 46 w 123"/>
                <a:gd name="T19" fmla="*/ 664 h 687"/>
                <a:gd name="T20" fmla="*/ 61 w 123"/>
                <a:gd name="T21" fmla="*/ 662 h 687"/>
                <a:gd name="T22" fmla="*/ 46 w 123"/>
                <a:gd name="T23" fmla="*/ 670 h 687"/>
                <a:gd name="T24" fmla="*/ 38 w 123"/>
                <a:gd name="T25" fmla="*/ 676 h 687"/>
                <a:gd name="T26" fmla="*/ 34 w 123"/>
                <a:gd name="T27" fmla="*/ 685 h 687"/>
                <a:gd name="T28" fmla="*/ 49 w 123"/>
                <a:gd name="T29" fmla="*/ 685 h 687"/>
                <a:gd name="T30" fmla="*/ 61 w 123"/>
                <a:gd name="T31" fmla="*/ 685 h 687"/>
                <a:gd name="T32" fmla="*/ 66 w 123"/>
                <a:gd name="T33" fmla="*/ 664 h 687"/>
                <a:gd name="T34" fmla="*/ 87 w 123"/>
                <a:gd name="T35" fmla="*/ 642 h 687"/>
                <a:gd name="T36" fmla="*/ 30 w 123"/>
                <a:gd name="T37" fmla="*/ 596 h 687"/>
                <a:gd name="T38" fmla="*/ 46 w 123"/>
                <a:gd name="T39" fmla="*/ 547 h 687"/>
                <a:gd name="T40" fmla="*/ 53 w 123"/>
                <a:gd name="T41" fmla="*/ 488 h 687"/>
                <a:gd name="T42" fmla="*/ 55 w 123"/>
                <a:gd name="T43" fmla="*/ 436 h 687"/>
                <a:gd name="T44" fmla="*/ 68 w 123"/>
                <a:gd name="T45" fmla="*/ 373 h 687"/>
                <a:gd name="T46" fmla="*/ 83 w 123"/>
                <a:gd name="T47" fmla="*/ 273 h 687"/>
                <a:gd name="T48" fmla="*/ 85 w 123"/>
                <a:gd name="T49" fmla="*/ 186 h 687"/>
                <a:gd name="T50" fmla="*/ 102 w 123"/>
                <a:gd name="T51" fmla="*/ 139 h 687"/>
                <a:gd name="T52" fmla="*/ 108 w 123"/>
                <a:gd name="T53" fmla="*/ 61 h 687"/>
                <a:gd name="T54" fmla="*/ 85 w 123"/>
                <a:gd name="T55" fmla="*/ 0 h 687"/>
                <a:gd name="T56" fmla="*/ 78 w 123"/>
                <a:gd name="T57" fmla="*/ 38 h 687"/>
                <a:gd name="T58" fmla="*/ 78 w 123"/>
                <a:gd name="T59" fmla="*/ 65 h 687"/>
                <a:gd name="T60" fmla="*/ 76 w 123"/>
                <a:gd name="T61" fmla="*/ 101 h 687"/>
                <a:gd name="T62" fmla="*/ 72 w 123"/>
                <a:gd name="T63" fmla="*/ 129 h 687"/>
                <a:gd name="T64" fmla="*/ 70 w 123"/>
                <a:gd name="T65" fmla="*/ 159 h 687"/>
                <a:gd name="T66" fmla="*/ 65 w 123"/>
                <a:gd name="T67" fmla="*/ 180 h 687"/>
                <a:gd name="T68" fmla="*/ 61 w 123"/>
                <a:gd name="T69" fmla="*/ 203 h 687"/>
                <a:gd name="T70" fmla="*/ 57 w 123"/>
                <a:gd name="T71" fmla="*/ 231 h 687"/>
                <a:gd name="T72" fmla="*/ 55 w 123"/>
                <a:gd name="T73" fmla="*/ 280 h 687"/>
                <a:gd name="T74" fmla="*/ 44 w 123"/>
                <a:gd name="T75" fmla="*/ 318 h 687"/>
                <a:gd name="T76" fmla="*/ 32 w 123"/>
                <a:gd name="T77" fmla="*/ 341 h 687"/>
                <a:gd name="T78" fmla="*/ 30 w 123"/>
                <a:gd name="T79" fmla="*/ 356 h 687"/>
                <a:gd name="T80" fmla="*/ 34 w 123"/>
                <a:gd name="T81" fmla="*/ 381 h 687"/>
                <a:gd name="T82" fmla="*/ 27 w 123"/>
                <a:gd name="T83" fmla="*/ 405 h 687"/>
                <a:gd name="T84" fmla="*/ 21 w 123"/>
                <a:gd name="T85" fmla="*/ 434 h 687"/>
                <a:gd name="T86" fmla="*/ 19 w 123"/>
                <a:gd name="T87" fmla="*/ 460 h 687"/>
                <a:gd name="T88" fmla="*/ 29 w 123"/>
                <a:gd name="T89" fmla="*/ 458 h 687"/>
                <a:gd name="T90" fmla="*/ 30 w 123"/>
                <a:gd name="T91" fmla="*/ 434 h 687"/>
                <a:gd name="T92" fmla="*/ 36 w 123"/>
                <a:gd name="T93" fmla="*/ 426 h 687"/>
                <a:gd name="T94" fmla="*/ 40 w 123"/>
                <a:gd name="T95" fmla="*/ 443 h 687"/>
                <a:gd name="T96" fmla="*/ 36 w 123"/>
                <a:gd name="T97" fmla="*/ 473 h 687"/>
                <a:gd name="T98" fmla="*/ 34 w 123"/>
                <a:gd name="T99" fmla="*/ 492 h 687"/>
                <a:gd name="T100" fmla="*/ 30 w 123"/>
                <a:gd name="T101" fmla="*/ 513 h 687"/>
                <a:gd name="T102" fmla="*/ 19 w 123"/>
                <a:gd name="T103" fmla="*/ 505 h 687"/>
                <a:gd name="T104" fmla="*/ 6 w 123"/>
                <a:gd name="T105" fmla="*/ 523 h 687"/>
                <a:gd name="T106" fmla="*/ 15 w 123"/>
                <a:gd name="T107" fmla="*/ 530 h 687"/>
                <a:gd name="T108" fmla="*/ 19 w 123"/>
                <a:gd name="T109" fmla="*/ 547 h 687"/>
                <a:gd name="T110" fmla="*/ 25 w 123"/>
                <a:gd name="T111" fmla="*/ 557 h 687"/>
                <a:gd name="T112" fmla="*/ 6 w 123"/>
                <a:gd name="T113" fmla="*/ 557 h 687"/>
                <a:gd name="T114" fmla="*/ 6 w 123"/>
                <a:gd name="T115" fmla="*/ 572 h 687"/>
                <a:gd name="T116" fmla="*/ 4 w 123"/>
                <a:gd name="T117" fmla="*/ 585 h 687"/>
                <a:gd name="T118" fmla="*/ 10 w 123"/>
                <a:gd name="T119" fmla="*/ 592 h 687"/>
                <a:gd name="T120" fmla="*/ 15 w 123"/>
                <a:gd name="T121" fmla="*/ 608 h 687"/>
                <a:gd name="T122" fmla="*/ 10 w 123"/>
                <a:gd name="T123" fmla="*/ 613 h 6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3" h="687">
                  <a:moveTo>
                    <a:pt x="10" y="623"/>
                  </a:moveTo>
                  <a:lnTo>
                    <a:pt x="10" y="623"/>
                  </a:lnTo>
                  <a:lnTo>
                    <a:pt x="13" y="623"/>
                  </a:lnTo>
                  <a:lnTo>
                    <a:pt x="15" y="623"/>
                  </a:lnTo>
                  <a:lnTo>
                    <a:pt x="19" y="621"/>
                  </a:lnTo>
                  <a:lnTo>
                    <a:pt x="19" y="621"/>
                  </a:lnTo>
                  <a:lnTo>
                    <a:pt x="21" y="619"/>
                  </a:lnTo>
                  <a:lnTo>
                    <a:pt x="23" y="619"/>
                  </a:lnTo>
                  <a:lnTo>
                    <a:pt x="23" y="619"/>
                  </a:lnTo>
                  <a:lnTo>
                    <a:pt x="23" y="621"/>
                  </a:lnTo>
                  <a:lnTo>
                    <a:pt x="25" y="623"/>
                  </a:lnTo>
                  <a:lnTo>
                    <a:pt x="25" y="623"/>
                  </a:lnTo>
                  <a:lnTo>
                    <a:pt x="27" y="628"/>
                  </a:lnTo>
                  <a:lnTo>
                    <a:pt x="27" y="628"/>
                  </a:lnTo>
                  <a:lnTo>
                    <a:pt x="27" y="630"/>
                  </a:lnTo>
                  <a:lnTo>
                    <a:pt x="29" y="634"/>
                  </a:lnTo>
                  <a:lnTo>
                    <a:pt x="29" y="634"/>
                  </a:lnTo>
                  <a:lnTo>
                    <a:pt x="30" y="636"/>
                  </a:lnTo>
                  <a:lnTo>
                    <a:pt x="30" y="636"/>
                  </a:lnTo>
                  <a:lnTo>
                    <a:pt x="34" y="634"/>
                  </a:lnTo>
                  <a:lnTo>
                    <a:pt x="34" y="634"/>
                  </a:lnTo>
                  <a:lnTo>
                    <a:pt x="36" y="632"/>
                  </a:lnTo>
                  <a:lnTo>
                    <a:pt x="36" y="632"/>
                  </a:lnTo>
                  <a:lnTo>
                    <a:pt x="38" y="634"/>
                  </a:lnTo>
                  <a:lnTo>
                    <a:pt x="38" y="634"/>
                  </a:lnTo>
                  <a:lnTo>
                    <a:pt x="40" y="638"/>
                  </a:lnTo>
                  <a:lnTo>
                    <a:pt x="40" y="638"/>
                  </a:lnTo>
                  <a:lnTo>
                    <a:pt x="40" y="640"/>
                  </a:lnTo>
                  <a:lnTo>
                    <a:pt x="38" y="642"/>
                  </a:lnTo>
                  <a:lnTo>
                    <a:pt x="36" y="644"/>
                  </a:lnTo>
                  <a:lnTo>
                    <a:pt x="30" y="644"/>
                  </a:lnTo>
                  <a:lnTo>
                    <a:pt x="29" y="645"/>
                  </a:lnTo>
                  <a:lnTo>
                    <a:pt x="29" y="645"/>
                  </a:lnTo>
                  <a:lnTo>
                    <a:pt x="25" y="647"/>
                  </a:lnTo>
                  <a:lnTo>
                    <a:pt x="25" y="649"/>
                  </a:lnTo>
                  <a:lnTo>
                    <a:pt x="25" y="651"/>
                  </a:lnTo>
                  <a:lnTo>
                    <a:pt x="25" y="651"/>
                  </a:lnTo>
                  <a:lnTo>
                    <a:pt x="25" y="651"/>
                  </a:lnTo>
                  <a:lnTo>
                    <a:pt x="27" y="653"/>
                  </a:lnTo>
                  <a:lnTo>
                    <a:pt x="30" y="653"/>
                  </a:lnTo>
                  <a:lnTo>
                    <a:pt x="30" y="653"/>
                  </a:lnTo>
                  <a:lnTo>
                    <a:pt x="34" y="653"/>
                  </a:lnTo>
                  <a:lnTo>
                    <a:pt x="38" y="651"/>
                  </a:lnTo>
                  <a:lnTo>
                    <a:pt x="38" y="651"/>
                  </a:lnTo>
                  <a:lnTo>
                    <a:pt x="44" y="651"/>
                  </a:lnTo>
                  <a:lnTo>
                    <a:pt x="46" y="651"/>
                  </a:lnTo>
                  <a:lnTo>
                    <a:pt x="46" y="651"/>
                  </a:lnTo>
                  <a:lnTo>
                    <a:pt x="46" y="653"/>
                  </a:lnTo>
                  <a:lnTo>
                    <a:pt x="46" y="653"/>
                  </a:lnTo>
                  <a:lnTo>
                    <a:pt x="46" y="655"/>
                  </a:lnTo>
                  <a:lnTo>
                    <a:pt x="42" y="655"/>
                  </a:lnTo>
                  <a:lnTo>
                    <a:pt x="38" y="655"/>
                  </a:lnTo>
                  <a:lnTo>
                    <a:pt x="38" y="655"/>
                  </a:lnTo>
                  <a:lnTo>
                    <a:pt x="38" y="655"/>
                  </a:lnTo>
                  <a:lnTo>
                    <a:pt x="36" y="657"/>
                  </a:lnTo>
                  <a:lnTo>
                    <a:pt x="36" y="657"/>
                  </a:lnTo>
                  <a:lnTo>
                    <a:pt x="34" y="657"/>
                  </a:lnTo>
                  <a:lnTo>
                    <a:pt x="32" y="659"/>
                  </a:lnTo>
                  <a:lnTo>
                    <a:pt x="32" y="659"/>
                  </a:lnTo>
                  <a:lnTo>
                    <a:pt x="30" y="661"/>
                  </a:lnTo>
                  <a:lnTo>
                    <a:pt x="30" y="664"/>
                  </a:lnTo>
                  <a:lnTo>
                    <a:pt x="30" y="666"/>
                  </a:lnTo>
                  <a:lnTo>
                    <a:pt x="34" y="668"/>
                  </a:lnTo>
                  <a:lnTo>
                    <a:pt x="34" y="668"/>
                  </a:lnTo>
                  <a:lnTo>
                    <a:pt x="36" y="668"/>
                  </a:lnTo>
                  <a:lnTo>
                    <a:pt x="38" y="668"/>
                  </a:lnTo>
                  <a:lnTo>
                    <a:pt x="40" y="668"/>
                  </a:lnTo>
                  <a:lnTo>
                    <a:pt x="44" y="666"/>
                  </a:lnTo>
                  <a:lnTo>
                    <a:pt x="44" y="666"/>
                  </a:lnTo>
                  <a:lnTo>
                    <a:pt x="46" y="664"/>
                  </a:lnTo>
                  <a:lnTo>
                    <a:pt x="51" y="661"/>
                  </a:lnTo>
                  <a:lnTo>
                    <a:pt x="51" y="661"/>
                  </a:lnTo>
                  <a:lnTo>
                    <a:pt x="57" y="659"/>
                  </a:lnTo>
                  <a:lnTo>
                    <a:pt x="61" y="659"/>
                  </a:lnTo>
                  <a:lnTo>
                    <a:pt x="61" y="659"/>
                  </a:lnTo>
                  <a:lnTo>
                    <a:pt x="61" y="661"/>
                  </a:lnTo>
                  <a:lnTo>
                    <a:pt x="61" y="662"/>
                  </a:lnTo>
                  <a:lnTo>
                    <a:pt x="57" y="664"/>
                  </a:lnTo>
                  <a:lnTo>
                    <a:pt x="55" y="664"/>
                  </a:lnTo>
                  <a:lnTo>
                    <a:pt x="51" y="666"/>
                  </a:lnTo>
                  <a:lnTo>
                    <a:pt x="51" y="666"/>
                  </a:lnTo>
                  <a:lnTo>
                    <a:pt x="49" y="666"/>
                  </a:lnTo>
                  <a:lnTo>
                    <a:pt x="48" y="668"/>
                  </a:lnTo>
                  <a:lnTo>
                    <a:pt x="46" y="670"/>
                  </a:lnTo>
                  <a:lnTo>
                    <a:pt x="42" y="670"/>
                  </a:lnTo>
                  <a:lnTo>
                    <a:pt x="42" y="670"/>
                  </a:lnTo>
                  <a:lnTo>
                    <a:pt x="42" y="672"/>
                  </a:lnTo>
                  <a:lnTo>
                    <a:pt x="42" y="672"/>
                  </a:lnTo>
                  <a:lnTo>
                    <a:pt x="42" y="676"/>
                  </a:lnTo>
                  <a:lnTo>
                    <a:pt x="42" y="676"/>
                  </a:lnTo>
                  <a:lnTo>
                    <a:pt x="38" y="676"/>
                  </a:lnTo>
                  <a:lnTo>
                    <a:pt x="34" y="678"/>
                  </a:lnTo>
                  <a:lnTo>
                    <a:pt x="32" y="678"/>
                  </a:lnTo>
                  <a:lnTo>
                    <a:pt x="30" y="679"/>
                  </a:lnTo>
                  <a:lnTo>
                    <a:pt x="30" y="681"/>
                  </a:lnTo>
                  <a:lnTo>
                    <a:pt x="32" y="683"/>
                  </a:lnTo>
                  <a:lnTo>
                    <a:pt x="32" y="683"/>
                  </a:lnTo>
                  <a:lnTo>
                    <a:pt x="34" y="685"/>
                  </a:lnTo>
                  <a:lnTo>
                    <a:pt x="38" y="687"/>
                  </a:lnTo>
                  <a:lnTo>
                    <a:pt x="40" y="687"/>
                  </a:lnTo>
                  <a:lnTo>
                    <a:pt x="44" y="687"/>
                  </a:lnTo>
                  <a:lnTo>
                    <a:pt x="44" y="687"/>
                  </a:lnTo>
                  <a:lnTo>
                    <a:pt x="46" y="687"/>
                  </a:lnTo>
                  <a:lnTo>
                    <a:pt x="48" y="685"/>
                  </a:lnTo>
                  <a:lnTo>
                    <a:pt x="49" y="685"/>
                  </a:lnTo>
                  <a:lnTo>
                    <a:pt x="51" y="685"/>
                  </a:lnTo>
                  <a:lnTo>
                    <a:pt x="51" y="685"/>
                  </a:lnTo>
                  <a:lnTo>
                    <a:pt x="55" y="687"/>
                  </a:lnTo>
                  <a:lnTo>
                    <a:pt x="57" y="687"/>
                  </a:lnTo>
                  <a:lnTo>
                    <a:pt x="59" y="687"/>
                  </a:lnTo>
                  <a:lnTo>
                    <a:pt x="61" y="685"/>
                  </a:lnTo>
                  <a:lnTo>
                    <a:pt x="61" y="685"/>
                  </a:lnTo>
                  <a:lnTo>
                    <a:pt x="61" y="683"/>
                  </a:lnTo>
                  <a:lnTo>
                    <a:pt x="65" y="679"/>
                  </a:lnTo>
                  <a:lnTo>
                    <a:pt x="65" y="679"/>
                  </a:lnTo>
                  <a:lnTo>
                    <a:pt x="65" y="676"/>
                  </a:lnTo>
                  <a:lnTo>
                    <a:pt x="65" y="670"/>
                  </a:lnTo>
                  <a:lnTo>
                    <a:pt x="65" y="670"/>
                  </a:lnTo>
                  <a:lnTo>
                    <a:pt x="66" y="664"/>
                  </a:lnTo>
                  <a:lnTo>
                    <a:pt x="66" y="661"/>
                  </a:lnTo>
                  <a:lnTo>
                    <a:pt x="68" y="659"/>
                  </a:lnTo>
                  <a:lnTo>
                    <a:pt x="68" y="659"/>
                  </a:lnTo>
                  <a:lnTo>
                    <a:pt x="76" y="655"/>
                  </a:lnTo>
                  <a:lnTo>
                    <a:pt x="76" y="655"/>
                  </a:lnTo>
                  <a:lnTo>
                    <a:pt x="87" y="645"/>
                  </a:lnTo>
                  <a:lnTo>
                    <a:pt x="87" y="642"/>
                  </a:lnTo>
                  <a:lnTo>
                    <a:pt x="49" y="642"/>
                  </a:lnTo>
                  <a:lnTo>
                    <a:pt x="49" y="636"/>
                  </a:lnTo>
                  <a:lnTo>
                    <a:pt x="48" y="632"/>
                  </a:lnTo>
                  <a:lnTo>
                    <a:pt x="48" y="610"/>
                  </a:lnTo>
                  <a:lnTo>
                    <a:pt x="36" y="611"/>
                  </a:lnTo>
                  <a:lnTo>
                    <a:pt x="36" y="602"/>
                  </a:lnTo>
                  <a:lnTo>
                    <a:pt x="30" y="596"/>
                  </a:lnTo>
                  <a:lnTo>
                    <a:pt x="30" y="585"/>
                  </a:lnTo>
                  <a:lnTo>
                    <a:pt x="38" y="579"/>
                  </a:lnTo>
                  <a:lnTo>
                    <a:pt x="44" y="572"/>
                  </a:lnTo>
                  <a:lnTo>
                    <a:pt x="44" y="566"/>
                  </a:lnTo>
                  <a:lnTo>
                    <a:pt x="49" y="562"/>
                  </a:lnTo>
                  <a:lnTo>
                    <a:pt x="46" y="557"/>
                  </a:lnTo>
                  <a:lnTo>
                    <a:pt x="46" y="547"/>
                  </a:lnTo>
                  <a:lnTo>
                    <a:pt x="53" y="540"/>
                  </a:lnTo>
                  <a:lnTo>
                    <a:pt x="53" y="530"/>
                  </a:lnTo>
                  <a:lnTo>
                    <a:pt x="57" y="530"/>
                  </a:lnTo>
                  <a:lnTo>
                    <a:pt x="57" y="523"/>
                  </a:lnTo>
                  <a:lnTo>
                    <a:pt x="55" y="505"/>
                  </a:lnTo>
                  <a:lnTo>
                    <a:pt x="61" y="498"/>
                  </a:lnTo>
                  <a:lnTo>
                    <a:pt x="53" y="488"/>
                  </a:lnTo>
                  <a:lnTo>
                    <a:pt x="63" y="488"/>
                  </a:lnTo>
                  <a:lnTo>
                    <a:pt x="63" y="485"/>
                  </a:lnTo>
                  <a:lnTo>
                    <a:pt x="57" y="477"/>
                  </a:lnTo>
                  <a:lnTo>
                    <a:pt x="57" y="458"/>
                  </a:lnTo>
                  <a:lnTo>
                    <a:pt x="49" y="456"/>
                  </a:lnTo>
                  <a:lnTo>
                    <a:pt x="49" y="439"/>
                  </a:lnTo>
                  <a:lnTo>
                    <a:pt x="55" y="436"/>
                  </a:lnTo>
                  <a:lnTo>
                    <a:pt x="53" y="411"/>
                  </a:lnTo>
                  <a:lnTo>
                    <a:pt x="57" y="407"/>
                  </a:lnTo>
                  <a:lnTo>
                    <a:pt x="57" y="407"/>
                  </a:lnTo>
                  <a:lnTo>
                    <a:pt x="57" y="390"/>
                  </a:lnTo>
                  <a:lnTo>
                    <a:pt x="61" y="388"/>
                  </a:lnTo>
                  <a:lnTo>
                    <a:pt x="61" y="373"/>
                  </a:lnTo>
                  <a:lnTo>
                    <a:pt x="68" y="373"/>
                  </a:lnTo>
                  <a:lnTo>
                    <a:pt x="68" y="366"/>
                  </a:lnTo>
                  <a:lnTo>
                    <a:pt x="65" y="354"/>
                  </a:lnTo>
                  <a:lnTo>
                    <a:pt x="66" y="331"/>
                  </a:lnTo>
                  <a:lnTo>
                    <a:pt x="74" y="326"/>
                  </a:lnTo>
                  <a:lnTo>
                    <a:pt x="74" y="305"/>
                  </a:lnTo>
                  <a:lnTo>
                    <a:pt x="80" y="290"/>
                  </a:lnTo>
                  <a:lnTo>
                    <a:pt x="83" y="273"/>
                  </a:lnTo>
                  <a:lnTo>
                    <a:pt x="80" y="267"/>
                  </a:lnTo>
                  <a:lnTo>
                    <a:pt x="72" y="237"/>
                  </a:lnTo>
                  <a:lnTo>
                    <a:pt x="76" y="231"/>
                  </a:lnTo>
                  <a:lnTo>
                    <a:pt x="76" y="224"/>
                  </a:lnTo>
                  <a:lnTo>
                    <a:pt x="80" y="218"/>
                  </a:lnTo>
                  <a:lnTo>
                    <a:pt x="80" y="201"/>
                  </a:lnTo>
                  <a:lnTo>
                    <a:pt x="85" y="186"/>
                  </a:lnTo>
                  <a:lnTo>
                    <a:pt x="95" y="174"/>
                  </a:lnTo>
                  <a:lnTo>
                    <a:pt x="95" y="161"/>
                  </a:lnTo>
                  <a:lnTo>
                    <a:pt x="104" y="161"/>
                  </a:lnTo>
                  <a:lnTo>
                    <a:pt x="104" y="156"/>
                  </a:lnTo>
                  <a:lnTo>
                    <a:pt x="99" y="152"/>
                  </a:lnTo>
                  <a:lnTo>
                    <a:pt x="102" y="146"/>
                  </a:lnTo>
                  <a:lnTo>
                    <a:pt x="102" y="139"/>
                  </a:lnTo>
                  <a:lnTo>
                    <a:pt x="102" y="120"/>
                  </a:lnTo>
                  <a:lnTo>
                    <a:pt x="119" y="110"/>
                  </a:lnTo>
                  <a:lnTo>
                    <a:pt x="123" y="89"/>
                  </a:lnTo>
                  <a:lnTo>
                    <a:pt x="112" y="89"/>
                  </a:lnTo>
                  <a:lnTo>
                    <a:pt x="112" y="76"/>
                  </a:lnTo>
                  <a:lnTo>
                    <a:pt x="108" y="72"/>
                  </a:lnTo>
                  <a:lnTo>
                    <a:pt x="108" y="61"/>
                  </a:lnTo>
                  <a:lnTo>
                    <a:pt x="99" y="48"/>
                  </a:lnTo>
                  <a:lnTo>
                    <a:pt x="102" y="31"/>
                  </a:lnTo>
                  <a:lnTo>
                    <a:pt x="99" y="27"/>
                  </a:lnTo>
                  <a:lnTo>
                    <a:pt x="95" y="21"/>
                  </a:lnTo>
                  <a:lnTo>
                    <a:pt x="95" y="8"/>
                  </a:lnTo>
                  <a:lnTo>
                    <a:pt x="91" y="0"/>
                  </a:lnTo>
                  <a:lnTo>
                    <a:pt x="85" y="0"/>
                  </a:lnTo>
                  <a:lnTo>
                    <a:pt x="85" y="10"/>
                  </a:lnTo>
                  <a:lnTo>
                    <a:pt x="76" y="14"/>
                  </a:lnTo>
                  <a:lnTo>
                    <a:pt x="76" y="14"/>
                  </a:lnTo>
                  <a:lnTo>
                    <a:pt x="76" y="19"/>
                  </a:lnTo>
                  <a:lnTo>
                    <a:pt x="76" y="25"/>
                  </a:lnTo>
                  <a:lnTo>
                    <a:pt x="78" y="38"/>
                  </a:lnTo>
                  <a:lnTo>
                    <a:pt x="78" y="38"/>
                  </a:lnTo>
                  <a:lnTo>
                    <a:pt x="78" y="42"/>
                  </a:lnTo>
                  <a:lnTo>
                    <a:pt x="78" y="48"/>
                  </a:lnTo>
                  <a:lnTo>
                    <a:pt x="78" y="48"/>
                  </a:lnTo>
                  <a:lnTo>
                    <a:pt x="78" y="52"/>
                  </a:lnTo>
                  <a:lnTo>
                    <a:pt x="78" y="57"/>
                  </a:lnTo>
                  <a:lnTo>
                    <a:pt x="78" y="57"/>
                  </a:lnTo>
                  <a:lnTo>
                    <a:pt x="78" y="65"/>
                  </a:lnTo>
                  <a:lnTo>
                    <a:pt x="78" y="72"/>
                  </a:lnTo>
                  <a:lnTo>
                    <a:pt x="78" y="72"/>
                  </a:lnTo>
                  <a:lnTo>
                    <a:pt x="78" y="82"/>
                  </a:lnTo>
                  <a:lnTo>
                    <a:pt x="78" y="82"/>
                  </a:lnTo>
                  <a:lnTo>
                    <a:pt x="78" y="95"/>
                  </a:lnTo>
                  <a:lnTo>
                    <a:pt x="78" y="95"/>
                  </a:lnTo>
                  <a:lnTo>
                    <a:pt x="76" y="101"/>
                  </a:lnTo>
                  <a:lnTo>
                    <a:pt x="74" y="106"/>
                  </a:lnTo>
                  <a:lnTo>
                    <a:pt x="74" y="106"/>
                  </a:lnTo>
                  <a:lnTo>
                    <a:pt x="74" y="110"/>
                  </a:lnTo>
                  <a:lnTo>
                    <a:pt x="74" y="114"/>
                  </a:lnTo>
                  <a:lnTo>
                    <a:pt x="74" y="122"/>
                  </a:lnTo>
                  <a:lnTo>
                    <a:pt x="74" y="122"/>
                  </a:lnTo>
                  <a:lnTo>
                    <a:pt x="72" y="129"/>
                  </a:lnTo>
                  <a:lnTo>
                    <a:pt x="72" y="135"/>
                  </a:lnTo>
                  <a:lnTo>
                    <a:pt x="72" y="135"/>
                  </a:lnTo>
                  <a:lnTo>
                    <a:pt x="72" y="144"/>
                  </a:lnTo>
                  <a:lnTo>
                    <a:pt x="68" y="152"/>
                  </a:lnTo>
                  <a:lnTo>
                    <a:pt x="68" y="152"/>
                  </a:lnTo>
                  <a:lnTo>
                    <a:pt x="68" y="156"/>
                  </a:lnTo>
                  <a:lnTo>
                    <a:pt x="70" y="159"/>
                  </a:lnTo>
                  <a:lnTo>
                    <a:pt x="70" y="159"/>
                  </a:lnTo>
                  <a:lnTo>
                    <a:pt x="68" y="167"/>
                  </a:lnTo>
                  <a:lnTo>
                    <a:pt x="68" y="167"/>
                  </a:lnTo>
                  <a:lnTo>
                    <a:pt x="65" y="173"/>
                  </a:lnTo>
                  <a:lnTo>
                    <a:pt x="65" y="173"/>
                  </a:lnTo>
                  <a:lnTo>
                    <a:pt x="65" y="180"/>
                  </a:lnTo>
                  <a:lnTo>
                    <a:pt x="65" y="180"/>
                  </a:lnTo>
                  <a:lnTo>
                    <a:pt x="65" y="180"/>
                  </a:lnTo>
                  <a:lnTo>
                    <a:pt x="65" y="180"/>
                  </a:lnTo>
                  <a:lnTo>
                    <a:pt x="63" y="184"/>
                  </a:lnTo>
                  <a:lnTo>
                    <a:pt x="61" y="188"/>
                  </a:lnTo>
                  <a:lnTo>
                    <a:pt x="61" y="195"/>
                  </a:lnTo>
                  <a:lnTo>
                    <a:pt x="61" y="195"/>
                  </a:lnTo>
                  <a:lnTo>
                    <a:pt x="61" y="203"/>
                  </a:lnTo>
                  <a:lnTo>
                    <a:pt x="61" y="207"/>
                  </a:lnTo>
                  <a:lnTo>
                    <a:pt x="61" y="207"/>
                  </a:lnTo>
                  <a:lnTo>
                    <a:pt x="59" y="214"/>
                  </a:lnTo>
                  <a:lnTo>
                    <a:pt x="57" y="220"/>
                  </a:lnTo>
                  <a:lnTo>
                    <a:pt x="57" y="227"/>
                  </a:lnTo>
                  <a:lnTo>
                    <a:pt x="57" y="231"/>
                  </a:lnTo>
                  <a:lnTo>
                    <a:pt x="57" y="231"/>
                  </a:lnTo>
                  <a:lnTo>
                    <a:pt x="57" y="244"/>
                  </a:lnTo>
                  <a:lnTo>
                    <a:pt x="57" y="248"/>
                  </a:lnTo>
                  <a:lnTo>
                    <a:pt x="57" y="256"/>
                  </a:lnTo>
                  <a:lnTo>
                    <a:pt x="57" y="256"/>
                  </a:lnTo>
                  <a:lnTo>
                    <a:pt x="57" y="262"/>
                  </a:lnTo>
                  <a:lnTo>
                    <a:pt x="57" y="267"/>
                  </a:lnTo>
                  <a:lnTo>
                    <a:pt x="55" y="280"/>
                  </a:lnTo>
                  <a:lnTo>
                    <a:pt x="55" y="280"/>
                  </a:lnTo>
                  <a:lnTo>
                    <a:pt x="53" y="286"/>
                  </a:lnTo>
                  <a:lnTo>
                    <a:pt x="51" y="292"/>
                  </a:lnTo>
                  <a:lnTo>
                    <a:pt x="51" y="292"/>
                  </a:lnTo>
                  <a:lnTo>
                    <a:pt x="46" y="311"/>
                  </a:lnTo>
                  <a:lnTo>
                    <a:pt x="46" y="311"/>
                  </a:lnTo>
                  <a:lnTo>
                    <a:pt x="44" y="318"/>
                  </a:lnTo>
                  <a:lnTo>
                    <a:pt x="42" y="326"/>
                  </a:lnTo>
                  <a:lnTo>
                    <a:pt x="42" y="326"/>
                  </a:lnTo>
                  <a:lnTo>
                    <a:pt x="38" y="330"/>
                  </a:lnTo>
                  <a:lnTo>
                    <a:pt x="36" y="333"/>
                  </a:lnTo>
                  <a:lnTo>
                    <a:pt x="36" y="333"/>
                  </a:lnTo>
                  <a:lnTo>
                    <a:pt x="34" y="337"/>
                  </a:lnTo>
                  <a:lnTo>
                    <a:pt x="32" y="341"/>
                  </a:lnTo>
                  <a:lnTo>
                    <a:pt x="32" y="341"/>
                  </a:lnTo>
                  <a:lnTo>
                    <a:pt x="30" y="343"/>
                  </a:lnTo>
                  <a:lnTo>
                    <a:pt x="30" y="347"/>
                  </a:lnTo>
                  <a:lnTo>
                    <a:pt x="30" y="347"/>
                  </a:lnTo>
                  <a:lnTo>
                    <a:pt x="30" y="352"/>
                  </a:lnTo>
                  <a:lnTo>
                    <a:pt x="30" y="352"/>
                  </a:lnTo>
                  <a:lnTo>
                    <a:pt x="30" y="356"/>
                  </a:lnTo>
                  <a:lnTo>
                    <a:pt x="29" y="358"/>
                  </a:lnTo>
                  <a:lnTo>
                    <a:pt x="29" y="358"/>
                  </a:lnTo>
                  <a:lnTo>
                    <a:pt x="30" y="362"/>
                  </a:lnTo>
                  <a:lnTo>
                    <a:pt x="30" y="366"/>
                  </a:lnTo>
                  <a:lnTo>
                    <a:pt x="30" y="366"/>
                  </a:lnTo>
                  <a:lnTo>
                    <a:pt x="34" y="377"/>
                  </a:lnTo>
                  <a:lnTo>
                    <a:pt x="34" y="381"/>
                  </a:lnTo>
                  <a:lnTo>
                    <a:pt x="32" y="386"/>
                  </a:lnTo>
                  <a:lnTo>
                    <a:pt x="32" y="386"/>
                  </a:lnTo>
                  <a:lnTo>
                    <a:pt x="30" y="388"/>
                  </a:lnTo>
                  <a:lnTo>
                    <a:pt x="29" y="390"/>
                  </a:lnTo>
                  <a:lnTo>
                    <a:pt x="29" y="390"/>
                  </a:lnTo>
                  <a:lnTo>
                    <a:pt x="27" y="398"/>
                  </a:lnTo>
                  <a:lnTo>
                    <a:pt x="27" y="405"/>
                  </a:lnTo>
                  <a:lnTo>
                    <a:pt x="27" y="418"/>
                  </a:lnTo>
                  <a:lnTo>
                    <a:pt x="27" y="418"/>
                  </a:lnTo>
                  <a:lnTo>
                    <a:pt x="25" y="424"/>
                  </a:lnTo>
                  <a:lnTo>
                    <a:pt x="25" y="428"/>
                  </a:lnTo>
                  <a:lnTo>
                    <a:pt x="25" y="428"/>
                  </a:lnTo>
                  <a:lnTo>
                    <a:pt x="23" y="430"/>
                  </a:lnTo>
                  <a:lnTo>
                    <a:pt x="21" y="434"/>
                  </a:lnTo>
                  <a:lnTo>
                    <a:pt x="21" y="434"/>
                  </a:lnTo>
                  <a:lnTo>
                    <a:pt x="21" y="436"/>
                  </a:lnTo>
                  <a:lnTo>
                    <a:pt x="21" y="439"/>
                  </a:lnTo>
                  <a:lnTo>
                    <a:pt x="21" y="439"/>
                  </a:lnTo>
                  <a:lnTo>
                    <a:pt x="19" y="449"/>
                  </a:lnTo>
                  <a:lnTo>
                    <a:pt x="19" y="454"/>
                  </a:lnTo>
                  <a:lnTo>
                    <a:pt x="19" y="460"/>
                  </a:lnTo>
                  <a:lnTo>
                    <a:pt x="19" y="460"/>
                  </a:lnTo>
                  <a:lnTo>
                    <a:pt x="21" y="462"/>
                  </a:lnTo>
                  <a:lnTo>
                    <a:pt x="23" y="464"/>
                  </a:lnTo>
                  <a:lnTo>
                    <a:pt x="25" y="464"/>
                  </a:lnTo>
                  <a:lnTo>
                    <a:pt x="27" y="462"/>
                  </a:lnTo>
                  <a:lnTo>
                    <a:pt x="27" y="462"/>
                  </a:lnTo>
                  <a:lnTo>
                    <a:pt x="29" y="458"/>
                  </a:lnTo>
                  <a:lnTo>
                    <a:pt x="30" y="453"/>
                  </a:lnTo>
                  <a:lnTo>
                    <a:pt x="30" y="443"/>
                  </a:lnTo>
                  <a:lnTo>
                    <a:pt x="30" y="443"/>
                  </a:lnTo>
                  <a:lnTo>
                    <a:pt x="30" y="437"/>
                  </a:lnTo>
                  <a:lnTo>
                    <a:pt x="30" y="436"/>
                  </a:lnTo>
                  <a:lnTo>
                    <a:pt x="30" y="434"/>
                  </a:lnTo>
                  <a:lnTo>
                    <a:pt x="30" y="434"/>
                  </a:lnTo>
                  <a:lnTo>
                    <a:pt x="30" y="432"/>
                  </a:lnTo>
                  <a:lnTo>
                    <a:pt x="34" y="430"/>
                  </a:lnTo>
                  <a:lnTo>
                    <a:pt x="34" y="430"/>
                  </a:lnTo>
                  <a:lnTo>
                    <a:pt x="34" y="428"/>
                  </a:lnTo>
                  <a:lnTo>
                    <a:pt x="34" y="428"/>
                  </a:lnTo>
                  <a:lnTo>
                    <a:pt x="36" y="426"/>
                  </a:lnTo>
                  <a:lnTo>
                    <a:pt x="36" y="426"/>
                  </a:lnTo>
                  <a:lnTo>
                    <a:pt x="38" y="426"/>
                  </a:lnTo>
                  <a:lnTo>
                    <a:pt x="40" y="426"/>
                  </a:lnTo>
                  <a:lnTo>
                    <a:pt x="42" y="428"/>
                  </a:lnTo>
                  <a:lnTo>
                    <a:pt x="42" y="432"/>
                  </a:lnTo>
                  <a:lnTo>
                    <a:pt x="42" y="437"/>
                  </a:lnTo>
                  <a:lnTo>
                    <a:pt x="40" y="443"/>
                  </a:lnTo>
                  <a:lnTo>
                    <a:pt x="40" y="443"/>
                  </a:lnTo>
                  <a:lnTo>
                    <a:pt x="40" y="447"/>
                  </a:lnTo>
                  <a:lnTo>
                    <a:pt x="38" y="453"/>
                  </a:lnTo>
                  <a:lnTo>
                    <a:pt x="38" y="453"/>
                  </a:lnTo>
                  <a:lnTo>
                    <a:pt x="38" y="460"/>
                  </a:lnTo>
                  <a:lnTo>
                    <a:pt x="36" y="466"/>
                  </a:lnTo>
                  <a:lnTo>
                    <a:pt x="36" y="466"/>
                  </a:lnTo>
                  <a:lnTo>
                    <a:pt x="36" y="473"/>
                  </a:lnTo>
                  <a:lnTo>
                    <a:pt x="36" y="481"/>
                  </a:lnTo>
                  <a:lnTo>
                    <a:pt x="36" y="481"/>
                  </a:lnTo>
                  <a:lnTo>
                    <a:pt x="38" y="487"/>
                  </a:lnTo>
                  <a:lnTo>
                    <a:pt x="36" y="488"/>
                  </a:lnTo>
                  <a:lnTo>
                    <a:pt x="36" y="490"/>
                  </a:lnTo>
                  <a:lnTo>
                    <a:pt x="36" y="490"/>
                  </a:lnTo>
                  <a:lnTo>
                    <a:pt x="34" y="492"/>
                  </a:lnTo>
                  <a:lnTo>
                    <a:pt x="34" y="496"/>
                  </a:lnTo>
                  <a:lnTo>
                    <a:pt x="34" y="496"/>
                  </a:lnTo>
                  <a:lnTo>
                    <a:pt x="32" y="502"/>
                  </a:lnTo>
                  <a:lnTo>
                    <a:pt x="32" y="502"/>
                  </a:lnTo>
                  <a:lnTo>
                    <a:pt x="30" y="507"/>
                  </a:lnTo>
                  <a:lnTo>
                    <a:pt x="30" y="507"/>
                  </a:lnTo>
                  <a:lnTo>
                    <a:pt x="30" y="513"/>
                  </a:lnTo>
                  <a:lnTo>
                    <a:pt x="30" y="513"/>
                  </a:lnTo>
                  <a:lnTo>
                    <a:pt x="29" y="513"/>
                  </a:lnTo>
                  <a:lnTo>
                    <a:pt x="27" y="513"/>
                  </a:lnTo>
                  <a:lnTo>
                    <a:pt x="23" y="511"/>
                  </a:lnTo>
                  <a:lnTo>
                    <a:pt x="19" y="509"/>
                  </a:lnTo>
                  <a:lnTo>
                    <a:pt x="19" y="505"/>
                  </a:lnTo>
                  <a:lnTo>
                    <a:pt x="19" y="505"/>
                  </a:lnTo>
                  <a:lnTo>
                    <a:pt x="15" y="505"/>
                  </a:lnTo>
                  <a:lnTo>
                    <a:pt x="15" y="507"/>
                  </a:lnTo>
                  <a:lnTo>
                    <a:pt x="12" y="511"/>
                  </a:lnTo>
                  <a:lnTo>
                    <a:pt x="12" y="511"/>
                  </a:lnTo>
                  <a:lnTo>
                    <a:pt x="10" y="517"/>
                  </a:lnTo>
                  <a:lnTo>
                    <a:pt x="8" y="519"/>
                  </a:lnTo>
                  <a:lnTo>
                    <a:pt x="6" y="523"/>
                  </a:lnTo>
                  <a:lnTo>
                    <a:pt x="6" y="523"/>
                  </a:lnTo>
                  <a:lnTo>
                    <a:pt x="4" y="524"/>
                  </a:lnTo>
                  <a:lnTo>
                    <a:pt x="0" y="530"/>
                  </a:lnTo>
                  <a:lnTo>
                    <a:pt x="0" y="530"/>
                  </a:lnTo>
                  <a:lnTo>
                    <a:pt x="12" y="528"/>
                  </a:lnTo>
                  <a:lnTo>
                    <a:pt x="15" y="530"/>
                  </a:lnTo>
                  <a:lnTo>
                    <a:pt x="15" y="530"/>
                  </a:lnTo>
                  <a:lnTo>
                    <a:pt x="19" y="532"/>
                  </a:lnTo>
                  <a:lnTo>
                    <a:pt x="19" y="536"/>
                  </a:lnTo>
                  <a:lnTo>
                    <a:pt x="19" y="536"/>
                  </a:lnTo>
                  <a:lnTo>
                    <a:pt x="19" y="538"/>
                  </a:lnTo>
                  <a:lnTo>
                    <a:pt x="19" y="541"/>
                  </a:lnTo>
                  <a:lnTo>
                    <a:pt x="19" y="545"/>
                  </a:lnTo>
                  <a:lnTo>
                    <a:pt x="19" y="547"/>
                  </a:lnTo>
                  <a:lnTo>
                    <a:pt x="19" y="547"/>
                  </a:lnTo>
                  <a:lnTo>
                    <a:pt x="21" y="549"/>
                  </a:lnTo>
                  <a:lnTo>
                    <a:pt x="25" y="551"/>
                  </a:lnTo>
                  <a:lnTo>
                    <a:pt x="27" y="553"/>
                  </a:lnTo>
                  <a:lnTo>
                    <a:pt x="29" y="555"/>
                  </a:lnTo>
                  <a:lnTo>
                    <a:pt x="29" y="555"/>
                  </a:lnTo>
                  <a:lnTo>
                    <a:pt x="25" y="557"/>
                  </a:lnTo>
                  <a:lnTo>
                    <a:pt x="23" y="557"/>
                  </a:lnTo>
                  <a:lnTo>
                    <a:pt x="19" y="557"/>
                  </a:lnTo>
                  <a:lnTo>
                    <a:pt x="15" y="557"/>
                  </a:lnTo>
                  <a:lnTo>
                    <a:pt x="15" y="557"/>
                  </a:lnTo>
                  <a:lnTo>
                    <a:pt x="13" y="557"/>
                  </a:lnTo>
                  <a:lnTo>
                    <a:pt x="10" y="557"/>
                  </a:lnTo>
                  <a:lnTo>
                    <a:pt x="6" y="557"/>
                  </a:lnTo>
                  <a:lnTo>
                    <a:pt x="4" y="558"/>
                  </a:lnTo>
                  <a:lnTo>
                    <a:pt x="4" y="558"/>
                  </a:lnTo>
                  <a:lnTo>
                    <a:pt x="2" y="560"/>
                  </a:lnTo>
                  <a:lnTo>
                    <a:pt x="2" y="562"/>
                  </a:lnTo>
                  <a:lnTo>
                    <a:pt x="2" y="566"/>
                  </a:lnTo>
                  <a:lnTo>
                    <a:pt x="4" y="568"/>
                  </a:lnTo>
                  <a:lnTo>
                    <a:pt x="6" y="572"/>
                  </a:lnTo>
                  <a:lnTo>
                    <a:pt x="10" y="575"/>
                  </a:lnTo>
                  <a:lnTo>
                    <a:pt x="10" y="575"/>
                  </a:lnTo>
                  <a:lnTo>
                    <a:pt x="8" y="577"/>
                  </a:lnTo>
                  <a:lnTo>
                    <a:pt x="4" y="577"/>
                  </a:lnTo>
                  <a:lnTo>
                    <a:pt x="4" y="579"/>
                  </a:lnTo>
                  <a:lnTo>
                    <a:pt x="4" y="579"/>
                  </a:lnTo>
                  <a:lnTo>
                    <a:pt x="4" y="585"/>
                  </a:lnTo>
                  <a:lnTo>
                    <a:pt x="4" y="585"/>
                  </a:lnTo>
                  <a:lnTo>
                    <a:pt x="2" y="589"/>
                  </a:lnTo>
                  <a:lnTo>
                    <a:pt x="2" y="591"/>
                  </a:lnTo>
                  <a:lnTo>
                    <a:pt x="2" y="591"/>
                  </a:lnTo>
                  <a:lnTo>
                    <a:pt x="6" y="591"/>
                  </a:lnTo>
                  <a:lnTo>
                    <a:pt x="10" y="592"/>
                  </a:lnTo>
                  <a:lnTo>
                    <a:pt x="10" y="592"/>
                  </a:lnTo>
                  <a:lnTo>
                    <a:pt x="10" y="596"/>
                  </a:lnTo>
                  <a:lnTo>
                    <a:pt x="12" y="598"/>
                  </a:lnTo>
                  <a:lnTo>
                    <a:pt x="12" y="598"/>
                  </a:lnTo>
                  <a:lnTo>
                    <a:pt x="15" y="602"/>
                  </a:lnTo>
                  <a:lnTo>
                    <a:pt x="17" y="606"/>
                  </a:lnTo>
                  <a:lnTo>
                    <a:pt x="15" y="606"/>
                  </a:lnTo>
                  <a:lnTo>
                    <a:pt x="15" y="608"/>
                  </a:lnTo>
                  <a:lnTo>
                    <a:pt x="15" y="608"/>
                  </a:lnTo>
                  <a:lnTo>
                    <a:pt x="15" y="608"/>
                  </a:lnTo>
                  <a:lnTo>
                    <a:pt x="15" y="608"/>
                  </a:lnTo>
                  <a:lnTo>
                    <a:pt x="12" y="610"/>
                  </a:lnTo>
                  <a:lnTo>
                    <a:pt x="10" y="611"/>
                  </a:lnTo>
                  <a:lnTo>
                    <a:pt x="10" y="613"/>
                  </a:lnTo>
                  <a:lnTo>
                    <a:pt x="10" y="613"/>
                  </a:lnTo>
                  <a:lnTo>
                    <a:pt x="10" y="623"/>
                  </a:lnTo>
                  <a:lnTo>
                    <a:pt x="10" y="623"/>
                  </a:lnTo>
                  <a:lnTo>
                    <a:pt x="10" y="623"/>
                  </a:lnTo>
                  <a:lnTo>
                    <a:pt x="10" y="623"/>
                  </a:lnTo>
                  <a:close/>
                </a:path>
              </a:pathLst>
            </a:custGeom>
            <a:solidFill>
              <a:schemeClr val="bg1">
                <a:lumMod val="85000"/>
              </a:schemeClr>
            </a:solidFill>
            <a:ln w="635" cap="rnd">
              <a:solidFill>
                <a:schemeClr val="bg1">
                  <a:alpha val="17000"/>
                </a:schemeClr>
              </a:solidFill>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65" name="Freeform 64">
              <a:extLst>
                <a:ext uri="{FF2B5EF4-FFF2-40B4-BE49-F238E27FC236}">
                  <a16:creationId xmlns:a16="http://schemas.microsoft.com/office/drawing/2014/main" id="{8414DAB6-3F53-C449-A251-067BBB734A2F}"/>
                </a:ext>
              </a:extLst>
            </p:cNvPr>
            <p:cNvSpPr>
              <a:spLocks/>
            </p:cNvSpPr>
            <p:nvPr userDrawn="1"/>
          </p:nvSpPr>
          <p:spPr bwMode="auto">
            <a:xfrm>
              <a:off x="7132395" y="3703841"/>
              <a:ext cx="187804" cy="892651"/>
            </a:xfrm>
            <a:custGeom>
              <a:avLst/>
              <a:gdLst>
                <a:gd name="T0" fmla="*/ 21 w 123"/>
                <a:gd name="T1" fmla="*/ 619 h 687"/>
                <a:gd name="T2" fmla="*/ 27 w 123"/>
                <a:gd name="T3" fmla="*/ 628 h 687"/>
                <a:gd name="T4" fmla="*/ 34 w 123"/>
                <a:gd name="T5" fmla="*/ 634 h 687"/>
                <a:gd name="T6" fmla="*/ 40 w 123"/>
                <a:gd name="T7" fmla="*/ 640 h 687"/>
                <a:gd name="T8" fmla="*/ 25 w 123"/>
                <a:gd name="T9" fmla="*/ 649 h 687"/>
                <a:gd name="T10" fmla="*/ 34 w 123"/>
                <a:gd name="T11" fmla="*/ 653 h 687"/>
                <a:gd name="T12" fmla="*/ 46 w 123"/>
                <a:gd name="T13" fmla="*/ 653 h 687"/>
                <a:gd name="T14" fmla="*/ 36 w 123"/>
                <a:gd name="T15" fmla="*/ 657 h 687"/>
                <a:gd name="T16" fmla="*/ 34 w 123"/>
                <a:gd name="T17" fmla="*/ 668 h 687"/>
                <a:gd name="T18" fmla="*/ 46 w 123"/>
                <a:gd name="T19" fmla="*/ 664 h 687"/>
                <a:gd name="T20" fmla="*/ 61 w 123"/>
                <a:gd name="T21" fmla="*/ 662 h 687"/>
                <a:gd name="T22" fmla="*/ 46 w 123"/>
                <a:gd name="T23" fmla="*/ 670 h 687"/>
                <a:gd name="T24" fmla="*/ 38 w 123"/>
                <a:gd name="T25" fmla="*/ 676 h 687"/>
                <a:gd name="T26" fmla="*/ 34 w 123"/>
                <a:gd name="T27" fmla="*/ 685 h 687"/>
                <a:gd name="T28" fmla="*/ 49 w 123"/>
                <a:gd name="T29" fmla="*/ 685 h 687"/>
                <a:gd name="T30" fmla="*/ 61 w 123"/>
                <a:gd name="T31" fmla="*/ 685 h 687"/>
                <a:gd name="T32" fmla="*/ 66 w 123"/>
                <a:gd name="T33" fmla="*/ 664 h 687"/>
                <a:gd name="T34" fmla="*/ 87 w 123"/>
                <a:gd name="T35" fmla="*/ 642 h 687"/>
                <a:gd name="T36" fmla="*/ 30 w 123"/>
                <a:gd name="T37" fmla="*/ 596 h 687"/>
                <a:gd name="T38" fmla="*/ 46 w 123"/>
                <a:gd name="T39" fmla="*/ 547 h 687"/>
                <a:gd name="T40" fmla="*/ 53 w 123"/>
                <a:gd name="T41" fmla="*/ 488 h 687"/>
                <a:gd name="T42" fmla="*/ 55 w 123"/>
                <a:gd name="T43" fmla="*/ 436 h 687"/>
                <a:gd name="T44" fmla="*/ 68 w 123"/>
                <a:gd name="T45" fmla="*/ 373 h 687"/>
                <a:gd name="T46" fmla="*/ 83 w 123"/>
                <a:gd name="T47" fmla="*/ 273 h 687"/>
                <a:gd name="T48" fmla="*/ 85 w 123"/>
                <a:gd name="T49" fmla="*/ 186 h 687"/>
                <a:gd name="T50" fmla="*/ 102 w 123"/>
                <a:gd name="T51" fmla="*/ 139 h 687"/>
                <a:gd name="T52" fmla="*/ 108 w 123"/>
                <a:gd name="T53" fmla="*/ 61 h 687"/>
                <a:gd name="T54" fmla="*/ 85 w 123"/>
                <a:gd name="T55" fmla="*/ 0 h 687"/>
                <a:gd name="T56" fmla="*/ 78 w 123"/>
                <a:gd name="T57" fmla="*/ 38 h 687"/>
                <a:gd name="T58" fmla="*/ 78 w 123"/>
                <a:gd name="T59" fmla="*/ 65 h 687"/>
                <a:gd name="T60" fmla="*/ 76 w 123"/>
                <a:gd name="T61" fmla="*/ 101 h 687"/>
                <a:gd name="T62" fmla="*/ 72 w 123"/>
                <a:gd name="T63" fmla="*/ 129 h 687"/>
                <a:gd name="T64" fmla="*/ 70 w 123"/>
                <a:gd name="T65" fmla="*/ 159 h 687"/>
                <a:gd name="T66" fmla="*/ 65 w 123"/>
                <a:gd name="T67" fmla="*/ 180 h 687"/>
                <a:gd name="T68" fmla="*/ 61 w 123"/>
                <a:gd name="T69" fmla="*/ 203 h 687"/>
                <a:gd name="T70" fmla="*/ 57 w 123"/>
                <a:gd name="T71" fmla="*/ 231 h 687"/>
                <a:gd name="T72" fmla="*/ 55 w 123"/>
                <a:gd name="T73" fmla="*/ 280 h 687"/>
                <a:gd name="T74" fmla="*/ 44 w 123"/>
                <a:gd name="T75" fmla="*/ 318 h 687"/>
                <a:gd name="T76" fmla="*/ 32 w 123"/>
                <a:gd name="T77" fmla="*/ 341 h 687"/>
                <a:gd name="T78" fmla="*/ 30 w 123"/>
                <a:gd name="T79" fmla="*/ 356 h 687"/>
                <a:gd name="T80" fmla="*/ 34 w 123"/>
                <a:gd name="T81" fmla="*/ 381 h 687"/>
                <a:gd name="T82" fmla="*/ 27 w 123"/>
                <a:gd name="T83" fmla="*/ 405 h 687"/>
                <a:gd name="T84" fmla="*/ 21 w 123"/>
                <a:gd name="T85" fmla="*/ 434 h 687"/>
                <a:gd name="T86" fmla="*/ 19 w 123"/>
                <a:gd name="T87" fmla="*/ 460 h 687"/>
                <a:gd name="T88" fmla="*/ 29 w 123"/>
                <a:gd name="T89" fmla="*/ 458 h 687"/>
                <a:gd name="T90" fmla="*/ 30 w 123"/>
                <a:gd name="T91" fmla="*/ 434 h 687"/>
                <a:gd name="T92" fmla="*/ 36 w 123"/>
                <a:gd name="T93" fmla="*/ 426 h 687"/>
                <a:gd name="T94" fmla="*/ 40 w 123"/>
                <a:gd name="T95" fmla="*/ 443 h 687"/>
                <a:gd name="T96" fmla="*/ 36 w 123"/>
                <a:gd name="T97" fmla="*/ 473 h 687"/>
                <a:gd name="T98" fmla="*/ 34 w 123"/>
                <a:gd name="T99" fmla="*/ 492 h 687"/>
                <a:gd name="T100" fmla="*/ 30 w 123"/>
                <a:gd name="T101" fmla="*/ 513 h 687"/>
                <a:gd name="T102" fmla="*/ 19 w 123"/>
                <a:gd name="T103" fmla="*/ 505 h 687"/>
                <a:gd name="T104" fmla="*/ 6 w 123"/>
                <a:gd name="T105" fmla="*/ 523 h 687"/>
                <a:gd name="T106" fmla="*/ 15 w 123"/>
                <a:gd name="T107" fmla="*/ 530 h 687"/>
                <a:gd name="T108" fmla="*/ 19 w 123"/>
                <a:gd name="T109" fmla="*/ 547 h 687"/>
                <a:gd name="T110" fmla="*/ 25 w 123"/>
                <a:gd name="T111" fmla="*/ 557 h 687"/>
                <a:gd name="T112" fmla="*/ 6 w 123"/>
                <a:gd name="T113" fmla="*/ 557 h 687"/>
                <a:gd name="T114" fmla="*/ 6 w 123"/>
                <a:gd name="T115" fmla="*/ 572 h 687"/>
                <a:gd name="T116" fmla="*/ 4 w 123"/>
                <a:gd name="T117" fmla="*/ 585 h 687"/>
                <a:gd name="T118" fmla="*/ 10 w 123"/>
                <a:gd name="T119" fmla="*/ 592 h 687"/>
                <a:gd name="T120" fmla="*/ 15 w 123"/>
                <a:gd name="T121" fmla="*/ 608 h 687"/>
                <a:gd name="T122" fmla="*/ 10 w 123"/>
                <a:gd name="T123" fmla="*/ 613 h 6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3" h="687">
                  <a:moveTo>
                    <a:pt x="10" y="623"/>
                  </a:moveTo>
                  <a:lnTo>
                    <a:pt x="10" y="623"/>
                  </a:lnTo>
                  <a:lnTo>
                    <a:pt x="13" y="623"/>
                  </a:lnTo>
                  <a:lnTo>
                    <a:pt x="15" y="623"/>
                  </a:lnTo>
                  <a:lnTo>
                    <a:pt x="19" y="621"/>
                  </a:lnTo>
                  <a:lnTo>
                    <a:pt x="19" y="621"/>
                  </a:lnTo>
                  <a:lnTo>
                    <a:pt x="21" y="619"/>
                  </a:lnTo>
                  <a:lnTo>
                    <a:pt x="23" y="619"/>
                  </a:lnTo>
                  <a:lnTo>
                    <a:pt x="23" y="619"/>
                  </a:lnTo>
                  <a:lnTo>
                    <a:pt x="23" y="621"/>
                  </a:lnTo>
                  <a:lnTo>
                    <a:pt x="25" y="623"/>
                  </a:lnTo>
                  <a:lnTo>
                    <a:pt x="25" y="623"/>
                  </a:lnTo>
                  <a:lnTo>
                    <a:pt x="27" y="628"/>
                  </a:lnTo>
                  <a:lnTo>
                    <a:pt x="27" y="628"/>
                  </a:lnTo>
                  <a:lnTo>
                    <a:pt x="27" y="630"/>
                  </a:lnTo>
                  <a:lnTo>
                    <a:pt x="29" y="634"/>
                  </a:lnTo>
                  <a:lnTo>
                    <a:pt x="29" y="634"/>
                  </a:lnTo>
                  <a:lnTo>
                    <a:pt x="30" y="636"/>
                  </a:lnTo>
                  <a:lnTo>
                    <a:pt x="30" y="636"/>
                  </a:lnTo>
                  <a:lnTo>
                    <a:pt x="34" y="634"/>
                  </a:lnTo>
                  <a:lnTo>
                    <a:pt x="34" y="634"/>
                  </a:lnTo>
                  <a:lnTo>
                    <a:pt x="36" y="632"/>
                  </a:lnTo>
                  <a:lnTo>
                    <a:pt x="36" y="632"/>
                  </a:lnTo>
                  <a:lnTo>
                    <a:pt x="38" y="634"/>
                  </a:lnTo>
                  <a:lnTo>
                    <a:pt x="38" y="634"/>
                  </a:lnTo>
                  <a:lnTo>
                    <a:pt x="40" y="638"/>
                  </a:lnTo>
                  <a:lnTo>
                    <a:pt x="40" y="638"/>
                  </a:lnTo>
                  <a:lnTo>
                    <a:pt x="40" y="640"/>
                  </a:lnTo>
                  <a:lnTo>
                    <a:pt x="38" y="642"/>
                  </a:lnTo>
                  <a:lnTo>
                    <a:pt x="36" y="644"/>
                  </a:lnTo>
                  <a:lnTo>
                    <a:pt x="30" y="644"/>
                  </a:lnTo>
                  <a:lnTo>
                    <a:pt x="29" y="645"/>
                  </a:lnTo>
                  <a:lnTo>
                    <a:pt x="29" y="645"/>
                  </a:lnTo>
                  <a:lnTo>
                    <a:pt x="25" y="647"/>
                  </a:lnTo>
                  <a:lnTo>
                    <a:pt x="25" y="649"/>
                  </a:lnTo>
                  <a:lnTo>
                    <a:pt x="25" y="651"/>
                  </a:lnTo>
                  <a:lnTo>
                    <a:pt x="25" y="651"/>
                  </a:lnTo>
                  <a:lnTo>
                    <a:pt x="25" y="651"/>
                  </a:lnTo>
                  <a:lnTo>
                    <a:pt x="27" y="653"/>
                  </a:lnTo>
                  <a:lnTo>
                    <a:pt x="30" y="653"/>
                  </a:lnTo>
                  <a:lnTo>
                    <a:pt x="30" y="653"/>
                  </a:lnTo>
                  <a:lnTo>
                    <a:pt x="34" y="653"/>
                  </a:lnTo>
                  <a:lnTo>
                    <a:pt x="38" y="651"/>
                  </a:lnTo>
                  <a:lnTo>
                    <a:pt x="38" y="651"/>
                  </a:lnTo>
                  <a:lnTo>
                    <a:pt x="44" y="651"/>
                  </a:lnTo>
                  <a:lnTo>
                    <a:pt x="46" y="651"/>
                  </a:lnTo>
                  <a:lnTo>
                    <a:pt x="46" y="651"/>
                  </a:lnTo>
                  <a:lnTo>
                    <a:pt x="46" y="653"/>
                  </a:lnTo>
                  <a:lnTo>
                    <a:pt x="46" y="653"/>
                  </a:lnTo>
                  <a:lnTo>
                    <a:pt x="46" y="655"/>
                  </a:lnTo>
                  <a:lnTo>
                    <a:pt x="42" y="655"/>
                  </a:lnTo>
                  <a:lnTo>
                    <a:pt x="38" y="655"/>
                  </a:lnTo>
                  <a:lnTo>
                    <a:pt x="38" y="655"/>
                  </a:lnTo>
                  <a:lnTo>
                    <a:pt x="38" y="655"/>
                  </a:lnTo>
                  <a:lnTo>
                    <a:pt x="36" y="657"/>
                  </a:lnTo>
                  <a:lnTo>
                    <a:pt x="36" y="657"/>
                  </a:lnTo>
                  <a:lnTo>
                    <a:pt x="34" y="657"/>
                  </a:lnTo>
                  <a:lnTo>
                    <a:pt x="32" y="659"/>
                  </a:lnTo>
                  <a:lnTo>
                    <a:pt x="32" y="659"/>
                  </a:lnTo>
                  <a:lnTo>
                    <a:pt x="30" y="661"/>
                  </a:lnTo>
                  <a:lnTo>
                    <a:pt x="30" y="664"/>
                  </a:lnTo>
                  <a:lnTo>
                    <a:pt x="30" y="666"/>
                  </a:lnTo>
                  <a:lnTo>
                    <a:pt x="34" y="668"/>
                  </a:lnTo>
                  <a:lnTo>
                    <a:pt x="34" y="668"/>
                  </a:lnTo>
                  <a:lnTo>
                    <a:pt x="36" y="668"/>
                  </a:lnTo>
                  <a:lnTo>
                    <a:pt x="38" y="668"/>
                  </a:lnTo>
                  <a:lnTo>
                    <a:pt x="40" y="668"/>
                  </a:lnTo>
                  <a:lnTo>
                    <a:pt x="44" y="666"/>
                  </a:lnTo>
                  <a:lnTo>
                    <a:pt x="44" y="666"/>
                  </a:lnTo>
                  <a:lnTo>
                    <a:pt x="46" y="664"/>
                  </a:lnTo>
                  <a:lnTo>
                    <a:pt x="51" y="661"/>
                  </a:lnTo>
                  <a:lnTo>
                    <a:pt x="51" y="661"/>
                  </a:lnTo>
                  <a:lnTo>
                    <a:pt x="57" y="659"/>
                  </a:lnTo>
                  <a:lnTo>
                    <a:pt x="61" y="659"/>
                  </a:lnTo>
                  <a:lnTo>
                    <a:pt x="61" y="659"/>
                  </a:lnTo>
                  <a:lnTo>
                    <a:pt x="61" y="661"/>
                  </a:lnTo>
                  <a:lnTo>
                    <a:pt x="61" y="662"/>
                  </a:lnTo>
                  <a:lnTo>
                    <a:pt x="57" y="664"/>
                  </a:lnTo>
                  <a:lnTo>
                    <a:pt x="55" y="664"/>
                  </a:lnTo>
                  <a:lnTo>
                    <a:pt x="51" y="666"/>
                  </a:lnTo>
                  <a:lnTo>
                    <a:pt x="51" y="666"/>
                  </a:lnTo>
                  <a:lnTo>
                    <a:pt x="49" y="666"/>
                  </a:lnTo>
                  <a:lnTo>
                    <a:pt x="48" y="668"/>
                  </a:lnTo>
                  <a:lnTo>
                    <a:pt x="46" y="670"/>
                  </a:lnTo>
                  <a:lnTo>
                    <a:pt x="42" y="670"/>
                  </a:lnTo>
                  <a:lnTo>
                    <a:pt x="42" y="670"/>
                  </a:lnTo>
                  <a:lnTo>
                    <a:pt x="42" y="672"/>
                  </a:lnTo>
                  <a:lnTo>
                    <a:pt x="42" y="672"/>
                  </a:lnTo>
                  <a:lnTo>
                    <a:pt x="42" y="676"/>
                  </a:lnTo>
                  <a:lnTo>
                    <a:pt x="42" y="676"/>
                  </a:lnTo>
                  <a:lnTo>
                    <a:pt x="38" y="676"/>
                  </a:lnTo>
                  <a:lnTo>
                    <a:pt x="34" y="678"/>
                  </a:lnTo>
                  <a:lnTo>
                    <a:pt x="32" y="678"/>
                  </a:lnTo>
                  <a:lnTo>
                    <a:pt x="30" y="679"/>
                  </a:lnTo>
                  <a:lnTo>
                    <a:pt x="30" y="681"/>
                  </a:lnTo>
                  <a:lnTo>
                    <a:pt x="32" y="683"/>
                  </a:lnTo>
                  <a:lnTo>
                    <a:pt x="32" y="683"/>
                  </a:lnTo>
                  <a:lnTo>
                    <a:pt x="34" y="685"/>
                  </a:lnTo>
                  <a:lnTo>
                    <a:pt x="38" y="687"/>
                  </a:lnTo>
                  <a:lnTo>
                    <a:pt x="40" y="687"/>
                  </a:lnTo>
                  <a:lnTo>
                    <a:pt x="44" y="687"/>
                  </a:lnTo>
                  <a:lnTo>
                    <a:pt x="44" y="687"/>
                  </a:lnTo>
                  <a:lnTo>
                    <a:pt x="46" y="687"/>
                  </a:lnTo>
                  <a:lnTo>
                    <a:pt x="48" y="685"/>
                  </a:lnTo>
                  <a:lnTo>
                    <a:pt x="49" y="685"/>
                  </a:lnTo>
                  <a:lnTo>
                    <a:pt x="51" y="685"/>
                  </a:lnTo>
                  <a:lnTo>
                    <a:pt x="51" y="685"/>
                  </a:lnTo>
                  <a:lnTo>
                    <a:pt x="55" y="687"/>
                  </a:lnTo>
                  <a:lnTo>
                    <a:pt x="57" y="687"/>
                  </a:lnTo>
                  <a:lnTo>
                    <a:pt x="59" y="687"/>
                  </a:lnTo>
                  <a:lnTo>
                    <a:pt x="61" y="685"/>
                  </a:lnTo>
                  <a:lnTo>
                    <a:pt x="61" y="685"/>
                  </a:lnTo>
                  <a:lnTo>
                    <a:pt x="61" y="683"/>
                  </a:lnTo>
                  <a:lnTo>
                    <a:pt x="65" y="679"/>
                  </a:lnTo>
                  <a:lnTo>
                    <a:pt x="65" y="679"/>
                  </a:lnTo>
                  <a:lnTo>
                    <a:pt x="65" y="676"/>
                  </a:lnTo>
                  <a:lnTo>
                    <a:pt x="65" y="670"/>
                  </a:lnTo>
                  <a:lnTo>
                    <a:pt x="65" y="670"/>
                  </a:lnTo>
                  <a:lnTo>
                    <a:pt x="66" y="664"/>
                  </a:lnTo>
                  <a:lnTo>
                    <a:pt x="66" y="661"/>
                  </a:lnTo>
                  <a:lnTo>
                    <a:pt x="68" y="659"/>
                  </a:lnTo>
                  <a:lnTo>
                    <a:pt x="68" y="659"/>
                  </a:lnTo>
                  <a:lnTo>
                    <a:pt x="76" y="655"/>
                  </a:lnTo>
                  <a:lnTo>
                    <a:pt x="76" y="655"/>
                  </a:lnTo>
                  <a:lnTo>
                    <a:pt x="87" y="645"/>
                  </a:lnTo>
                  <a:lnTo>
                    <a:pt x="87" y="642"/>
                  </a:lnTo>
                  <a:lnTo>
                    <a:pt x="49" y="642"/>
                  </a:lnTo>
                  <a:lnTo>
                    <a:pt x="49" y="636"/>
                  </a:lnTo>
                  <a:lnTo>
                    <a:pt x="48" y="632"/>
                  </a:lnTo>
                  <a:lnTo>
                    <a:pt x="48" y="610"/>
                  </a:lnTo>
                  <a:lnTo>
                    <a:pt x="36" y="611"/>
                  </a:lnTo>
                  <a:lnTo>
                    <a:pt x="36" y="602"/>
                  </a:lnTo>
                  <a:lnTo>
                    <a:pt x="30" y="596"/>
                  </a:lnTo>
                  <a:lnTo>
                    <a:pt x="30" y="585"/>
                  </a:lnTo>
                  <a:lnTo>
                    <a:pt x="38" y="579"/>
                  </a:lnTo>
                  <a:lnTo>
                    <a:pt x="44" y="572"/>
                  </a:lnTo>
                  <a:lnTo>
                    <a:pt x="44" y="566"/>
                  </a:lnTo>
                  <a:lnTo>
                    <a:pt x="49" y="562"/>
                  </a:lnTo>
                  <a:lnTo>
                    <a:pt x="46" y="557"/>
                  </a:lnTo>
                  <a:lnTo>
                    <a:pt x="46" y="547"/>
                  </a:lnTo>
                  <a:lnTo>
                    <a:pt x="53" y="540"/>
                  </a:lnTo>
                  <a:lnTo>
                    <a:pt x="53" y="530"/>
                  </a:lnTo>
                  <a:lnTo>
                    <a:pt x="57" y="530"/>
                  </a:lnTo>
                  <a:lnTo>
                    <a:pt x="57" y="523"/>
                  </a:lnTo>
                  <a:lnTo>
                    <a:pt x="55" y="505"/>
                  </a:lnTo>
                  <a:lnTo>
                    <a:pt x="61" y="498"/>
                  </a:lnTo>
                  <a:lnTo>
                    <a:pt x="53" y="488"/>
                  </a:lnTo>
                  <a:lnTo>
                    <a:pt x="63" y="488"/>
                  </a:lnTo>
                  <a:lnTo>
                    <a:pt x="63" y="485"/>
                  </a:lnTo>
                  <a:lnTo>
                    <a:pt x="57" y="477"/>
                  </a:lnTo>
                  <a:lnTo>
                    <a:pt x="57" y="458"/>
                  </a:lnTo>
                  <a:lnTo>
                    <a:pt x="49" y="456"/>
                  </a:lnTo>
                  <a:lnTo>
                    <a:pt x="49" y="439"/>
                  </a:lnTo>
                  <a:lnTo>
                    <a:pt x="55" y="436"/>
                  </a:lnTo>
                  <a:lnTo>
                    <a:pt x="53" y="411"/>
                  </a:lnTo>
                  <a:lnTo>
                    <a:pt x="57" y="407"/>
                  </a:lnTo>
                  <a:lnTo>
                    <a:pt x="57" y="407"/>
                  </a:lnTo>
                  <a:lnTo>
                    <a:pt x="57" y="390"/>
                  </a:lnTo>
                  <a:lnTo>
                    <a:pt x="61" y="388"/>
                  </a:lnTo>
                  <a:lnTo>
                    <a:pt x="61" y="373"/>
                  </a:lnTo>
                  <a:lnTo>
                    <a:pt x="68" y="373"/>
                  </a:lnTo>
                  <a:lnTo>
                    <a:pt x="68" y="366"/>
                  </a:lnTo>
                  <a:lnTo>
                    <a:pt x="65" y="354"/>
                  </a:lnTo>
                  <a:lnTo>
                    <a:pt x="66" y="331"/>
                  </a:lnTo>
                  <a:lnTo>
                    <a:pt x="74" y="326"/>
                  </a:lnTo>
                  <a:lnTo>
                    <a:pt x="74" y="305"/>
                  </a:lnTo>
                  <a:lnTo>
                    <a:pt x="80" y="290"/>
                  </a:lnTo>
                  <a:lnTo>
                    <a:pt x="83" y="273"/>
                  </a:lnTo>
                  <a:lnTo>
                    <a:pt x="80" y="267"/>
                  </a:lnTo>
                  <a:lnTo>
                    <a:pt x="72" y="237"/>
                  </a:lnTo>
                  <a:lnTo>
                    <a:pt x="76" y="231"/>
                  </a:lnTo>
                  <a:lnTo>
                    <a:pt x="76" y="224"/>
                  </a:lnTo>
                  <a:lnTo>
                    <a:pt x="80" y="218"/>
                  </a:lnTo>
                  <a:lnTo>
                    <a:pt x="80" y="201"/>
                  </a:lnTo>
                  <a:lnTo>
                    <a:pt x="85" y="186"/>
                  </a:lnTo>
                  <a:lnTo>
                    <a:pt x="95" y="174"/>
                  </a:lnTo>
                  <a:lnTo>
                    <a:pt x="95" y="161"/>
                  </a:lnTo>
                  <a:lnTo>
                    <a:pt x="104" y="161"/>
                  </a:lnTo>
                  <a:lnTo>
                    <a:pt x="104" y="156"/>
                  </a:lnTo>
                  <a:lnTo>
                    <a:pt x="99" y="152"/>
                  </a:lnTo>
                  <a:lnTo>
                    <a:pt x="102" y="146"/>
                  </a:lnTo>
                  <a:lnTo>
                    <a:pt x="102" y="139"/>
                  </a:lnTo>
                  <a:lnTo>
                    <a:pt x="102" y="120"/>
                  </a:lnTo>
                  <a:lnTo>
                    <a:pt x="119" y="110"/>
                  </a:lnTo>
                  <a:lnTo>
                    <a:pt x="123" y="89"/>
                  </a:lnTo>
                  <a:lnTo>
                    <a:pt x="112" y="89"/>
                  </a:lnTo>
                  <a:lnTo>
                    <a:pt x="112" y="76"/>
                  </a:lnTo>
                  <a:lnTo>
                    <a:pt x="108" y="72"/>
                  </a:lnTo>
                  <a:lnTo>
                    <a:pt x="108" y="61"/>
                  </a:lnTo>
                  <a:lnTo>
                    <a:pt x="99" y="48"/>
                  </a:lnTo>
                  <a:lnTo>
                    <a:pt x="102" y="31"/>
                  </a:lnTo>
                  <a:lnTo>
                    <a:pt x="99" y="27"/>
                  </a:lnTo>
                  <a:lnTo>
                    <a:pt x="95" y="21"/>
                  </a:lnTo>
                  <a:lnTo>
                    <a:pt x="95" y="8"/>
                  </a:lnTo>
                  <a:lnTo>
                    <a:pt x="91" y="0"/>
                  </a:lnTo>
                  <a:lnTo>
                    <a:pt x="85" y="0"/>
                  </a:lnTo>
                  <a:lnTo>
                    <a:pt x="85" y="10"/>
                  </a:lnTo>
                  <a:lnTo>
                    <a:pt x="76" y="14"/>
                  </a:lnTo>
                  <a:lnTo>
                    <a:pt x="76" y="14"/>
                  </a:lnTo>
                  <a:lnTo>
                    <a:pt x="76" y="19"/>
                  </a:lnTo>
                  <a:lnTo>
                    <a:pt x="76" y="25"/>
                  </a:lnTo>
                  <a:lnTo>
                    <a:pt x="78" y="38"/>
                  </a:lnTo>
                  <a:lnTo>
                    <a:pt x="78" y="38"/>
                  </a:lnTo>
                  <a:lnTo>
                    <a:pt x="78" y="42"/>
                  </a:lnTo>
                  <a:lnTo>
                    <a:pt x="78" y="48"/>
                  </a:lnTo>
                  <a:lnTo>
                    <a:pt x="78" y="48"/>
                  </a:lnTo>
                  <a:lnTo>
                    <a:pt x="78" y="52"/>
                  </a:lnTo>
                  <a:lnTo>
                    <a:pt x="78" y="57"/>
                  </a:lnTo>
                  <a:lnTo>
                    <a:pt x="78" y="57"/>
                  </a:lnTo>
                  <a:lnTo>
                    <a:pt x="78" y="65"/>
                  </a:lnTo>
                  <a:lnTo>
                    <a:pt x="78" y="72"/>
                  </a:lnTo>
                  <a:lnTo>
                    <a:pt x="78" y="72"/>
                  </a:lnTo>
                  <a:lnTo>
                    <a:pt x="78" y="82"/>
                  </a:lnTo>
                  <a:lnTo>
                    <a:pt x="78" y="82"/>
                  </a:lnTo>
                  <a:lnTo>
                    <a:pt x="78" y="95"/>
                  </a:lnTo>
                  <a:lnTo>
                    <a:pt x="78" y="95"/>
                  </a:lnTo>
                  <a:lnTo>
                    <a:pt x="76" y="101"/>
                  </a:lnTo>
                  <a:lnTo>
                    <a:pt x="74" y="106"/>
                  </a:lnTo>
                  <a:lnTo>
                    <a:pt x="74" y="106"/>
                  </a:lnTo>
                  <a:lnTo>
                    <a:pt x="74" y="110"/>
                  </a:lnTo>
                  <a:lnTo>
                    <a:pt x="74" y="114"/>
                  </a:lnTo>
                  <a:lnTo>
                    <a:pt x="74" y="122"/>
                  </a:lnTo>
                  <a:lnTo>
                    <a:pt x="74" y="122"/>
                  </a:lnTo>
                  <a:lnTo>
                    <a:pt x="72" y="129"/>
                  </a:lnTo>
                  <a:lnTo>
                    <a:pt x="72" y="135"/>
                  </a:lnTo>
                  <a:lnTo>
                    <a:pt x="72" y="135"/>
                  </a:lnTo>
                  <a:lnTo>
                    <a:pt x="72" y="144"/>
                  </a:lnTo>
                  <a:lnTo>
                    <a:pt x="68" y="152"/>
                  </a:lnTo>
                  <a:lnTo>
                    <a:pt x="68" y="152"/>
                  </a:lnTo>
                  <a:lnTo>
                    <a:pt x="68" y="156"/>
                  </a:lnTo>
                  <a:lnTo>
                    <a:pt x="70" y="159"/>
                  </a:lnTo>
                  <a:lnTo>
                    <a:pt x="70" y="159"/>
                  </a:lnTo>
                  <a:lnTo>
                    <a:pt x="68" y="167"/>
                  </a:lnTo>
                  <a:lnTo>
                    <a:pt x="68" y="167"/>
                  </a:lnTo>
                  <a:lnTo>
                    <a:pt x="65" y="173"/>
                  </a:lnTo>
                  <a:lnTo>
                    <a:pt x="65" y="173"/>
                  </a:lnTo>
                  <a:lnTo>
                    <a:pt x="65" y="180"/>
                  </a:lnTo>
                  <a:lnTo>
                    <a:pt x="65" y="180"/>
                  </a:lnTo>
                  <a:lnTo>
                    <a:pt x="65" y="180"/>
                  </a:lnTo>
                  <a:lnTo>
                    <a:pt x="65" y="180"/>
                  </a:lnTo>
                  <a:lnTo>
                    <a:pt x="63" y="184"/>
                  </a:lnTo>
                  <a:lnTo>
                    <a:pt x="61" y="188"/>
                  </a:lnTo>
                  <a:lnTo>
                    <a:pt x="61" y="195"/>
                  </a:lnTo>
                  <a:lnTo>
                    <a:pt x="61" y="195"/>
                  </a:lnTo>
                  <a:lnTo>
                    <a:pt x="61" y="203"/>
                  </a:lnTo>
                  <a:lnTo>
                    <a:pt x="61" y="207"/>
                  </a:lnTo>
                  <a:lnTo>
                    <a:pt x="61" y="207"/>
                  </a:lnTo>
                  <a:lnTo>
                    <a:pt x="59" y="214"/>
                  </a:lnTo>
                  <a:lnTo>
                    <a:pt x="57" y="220"/>
                  </a:lnTo>
                  <a:lnTo>
                    <a:pt x="57" y="227"/>
                  </a:lnTo>
                  <a:lnTo>
                    <a:pt x="57" y="231"/>
                  </a:lnTo>
                  <a:lnTo>
                    <a:pt x="57" y="231"/>
                  </a:lnTo>
                  <a:lnTo>
                    <a:pt x="57" y="244"/>
                  </a:lnTo>
                  <a:lnTo>
                    <a:pt x="57" y="248"/>
                  </a:lnTo>
                  <a:lnTo>
                    <a:pt x="57" y="256"/>
                  </a:lnTo>
                  <a:lnTo>
                    <a:pt x="57" y="256"/>
                  </a:lnTo>
                  <a:lnTo>
                    <a:pt x="57" y="262"/>
                  </a:lnTo>
                  <a:lnTo>
                    <a:pt x="57" y="267"/>
                  </a:lnTo>
                  <a:lnTo>
                    <a:pt x="55" y="280"/>
                  </a:lnTo>
                  <a:lnTo>
                    <a:pt x="55" y="280"/>
                  </a:lnTo>
                  <a:lnTo>
                    <a:pt x="53" y="286"/>
                  </a:lnTo>
                  <a:lnTo>
                    <a:pt x="51" y="292"/>
                  </a:lnTo>
                  <a:lnTo>
                    <a:pt x="51" y="292"/>
                  </a:lnTo>
                  <a:lnTo>
                    <a:pt x="46" y="311"/>
                  </a:lnTo>
                  <a:lnTo>
                    <a:pt x="46" y="311"/>
                  </a:lnTo>
                  <a:lnTo>
                    <a:pt x="44" y="318"/>
                  </a:lnTo>
                  <a:lnTo>
                    <a:pt x="42" y="326"/>
                  </a:lnTo>
                  <a:lnTo>
                    <a:pt x="42" y="326"/>
                  </a:lnTo>
                  <a:lnTo>
                    <a:pt x="38" y="330"/>
                  </a:lnTo>
                  <a:lnTo>
                    <a:pt x="36" y="333"/>
                  </a:lnTo>
                  <a:lnTo>
                    <a:pt x="36" y="333"/>
                  </a:lnTo>
                  <a:lnTo>
                    <a:pt x="34" y="337"/>
                  </a:lnTo>
                  <a:lnTo>
                    <a:pt x="32" y="341"/>
                  </a:lnTo>
                  <a:lnTo>
                    <a:pt x="32" y="341"/>
                  </a:lnTo>
                  <a:lnTo>
                    <a:pt x="30" y="343"/>
                  </a:lnTo>
                  <a:lnTo>
                    <a:pt x="30" y="347"/>
                  </a:lnTo>
                  <a:lnTo>
                    <a:pt x="30" y="347"/>
                  </a:lnTo>
                  <a:lnTo>
                    <a:pt x="30" y="352"/>
                  </a:lnTo>
                  <a:lnTo>
                    <a:pt x="30" y="352"/>
                  </a:lnTo>
                  <a:lnTo>
                    <a:pt x="30" y="356"/>
                  </a:lnTo>
                  <a:lnTo>
                    <a:pt x="29" y="358"/>
                  </a:lnTo>
                  <a:lnTo>
                    <a:pt x="29" y="358"/>
                  </a:lnTo>
                  <a:lnTo>
                    <a:pt x="30" y="362"/>
                  </a:lnTo>
                  <a:lnTo>
                    <a:pt x="30" y="366"/>
                  </a:lnTo>
                  <a:lnTo>
                    <a:pt x="30" y="366"/>
                  </a:lnTo>
                  <a:lnTo>
                    <a:pt x="34" y="377"/>
                  </a:lnTo>
                  <a:lnTo>
                    <a:pt x="34" y="381"/>
                  </a:lnTo>
                  <a:lnTo>
                    <a:pt x="32" y="386"/>
                  </a:lnTo>
                  <a:lnTo>
                    <a:pt x="32" y="386"/>
                  </a:lnTo>
                  <a:lnTo>
                    <a:pt x="30" y="388"/>
                  </a:lnTo>
                  <a:lnTo>
                    <a:pt x="29" y="390"/>
                  </a:lnTo>
                  <a:lnTo>
                    <a:pt x="29" y="390"/>
                  </a:lnTo>
                  <a:lnTo>
                    <a:pt x="27" y="398"/>
                  </a:lnTo>
                  <a:lnTo>
                    <a:pt x="27" y="405"/>
                  </a:lnTo>
                  <a:lnTo>
                    <a:pt x="27" y="418"/>
                  </a:lnTo>
                  <a:lnTo>
                    <a:pt x="27" y="418"/>
                  </a:lnTo>
                  <a:lnTo>
                    <a:pt x="25" y="424"/>
                  </a:lnTo>
                  <a:lnTo>
                    <a:pt x="25" y="428"/>
                  </a:lnTo>
                  <a:lnTo>
                    <a:pt x="25" y="428"/>
                  </a:lnTo>
                  <a:lnTo>
                    <a:pt x="23" y="430"/>
                  </a:lnTo>
                  <a:lnTo>
                    <a:pt x="21" y="434"/>
                  </a:lnTo>
                  <a:lnTo>
                    <a:pt x="21" y="434"/>
                  </a:lnTo>
                  <a:lnTo>
                    <a:pt x="21" y="436"/>
                  </a:lnTo>
                  <a:lnTo>
                    <a:pt x="21" y="439"/>
                  </a:lnTo>
                  <a:lnTo>
                    <a:pt x="21" y="439"/>
                  </a:lnTo>
                  <a:lnTo>
                    <a:pt x="19" y="449"/>
                  </a:lnTo>
                  <a:lnTo>
                    <a:pt x="19" y="454"/>
                  </a:lnTo>
                  <a:lnTo>
                    <a:pt x="19" y="460"/>
                  </a:lnTo>
                  <a:lnTo>
                    <a:pt x="19" y="460"/>
                  </a:lnTo>
                  <a:lnTo>
                    <a:pt x="21" y="462"/>
                  </a:lnTo>
                  <a:lnTo>
                    <a:pt x="23" y="464"/>
                  </a:lnTo>
                  <a:lnTo>
                    <a:pt x="25" y="464"/>
                  </a:lnTo>
                  <a:lnTo>
                    <a:pt x="27" y="462"/>
                  </a:lnTo>
                  <a:lnTo>
                    <a:pt x="27" y="462"/>
                  </a:lnTo>
                  <a:lnTo>
                    <a:pt x="29" y="458"/>
                  </a:lnTo>
                  <a:lnTo>
                    <a:pt x="30" y="453"/>
                  </a:lnTo>
                  <a:lnTo>
                    <a:pt x="30" y="443"/>
                  </a:lnTo>
                  <a:lnTo>
                    <a:pt x="30" y="443"/>
                  </a:lnTo>
                  <a:lnTo>
                    <a:pt x="30" y="437"/>
                  </a:lnTo>
                  <a:lnTo>
                    <a:pt x="30" y="436"/>
                  </a:lnTo>
                  <a:lnTo>
                    <a:pt x="30" y="434"/>
                  </a:lnTo>
                  <a:lnTo>
                    <a:pt x="30" y="434"/>
                  </a:lnTo>
                  <a:lnTo>
                    <a:pt x="30" y="432"/>
                  </a:lnTo>
                  <a:lnTo>
                    <a:pt x="34" y="430"/>
                  </a:lnTo>
                  <a:lnTo>
                    <a:pt x="34" y="430"/>
                  </a:lnTo>
                  <a:lnTo>
                    <a:pt x="34" y="428"/>
                  </a:lnTo>
                  <a:lnTo>
                    <a:pt x="34" y="428"/>
                  </a:lnTo>
                  <a:lnTo>
                    <a:pt x="36" y="426"/>
                  </a:lnTo>
                  <a:lnTo>
                    <a:pt x="36" y="426"/>
                  </a:lnTo>
                  <a:lnTo>
                    <a:pt x="38" y="426"/>
                  </a:lnTo>
                  <a:lnTo>
                    <a:pt x="40" y="426"/>
                  </a:lnTo>
                  <a:lnTo>
                    <a:pt x="42" y="428"/>
                  </a:lnTo>
                  <a:lnTo>
                    <a:pt x="42" y="432"/>
                  </a:lnTo>
                  <a:lnTo>
                    <a:pt x="42" y="437"/>
                  </a:lnTo>
                  <a:lnTo>
                    <a:pt x="40" y="443"/>
                  </a:lnTo>
                  <a:lnTo>
                    <a:pt x="40" y="443"/>
                  </a:lnTo>
                  <a:lnTo>
                    <a:pt x="40" y="447"/>
                  </a:lnTo>
                  <a:lnTo>
                    <a:pt x="38" y="453"/>
                  </a:lnTo>
                  <a:lnTo>
                    <a:pt x="38" y="453"/>
                  </a:lnTo>
                  <a:lnTo>
                    <a:pt x="38" y="460"/>
                  </a:lnTo>
                  <a:lnTo>
                    <a:pt x="36" y="466"/>
                  </a:lnTo>
                  <a:lnTo>
                    <a:pt x="36" y="466"/>
                  </a:lnTo>
                  <a:lnTo>
                    <a:pt x="36" y="473"/>
                  </a:lnTo>
                  <a:lnTo>
                    <a:pt x="36" y="481"/>
                  </a:lnTo>
                  <a:lnTo>
                    <a:pt x="36" y="481"/>
                  </a:lnTo>
                  <a:lnTo>
                    <a:pt x="38" y="487"/>
                  </a:lnTo>
                  <a:lnTo>
                    <a:pt x="36" y="488"/>
                  </a:lnTo>
                  <a:lnTo>
                    <a:pt x="36" y="490"/>
                  </a:lnTo>
                  <a:lnTo>
                    <a:pt x="36" y="490"/>
                  </a:lnTo>
                  <a:lnTo>
                    <a:pt x="34" y="492"/>
                  </a:lnTo>
                  <a:lnTo>
                    <a:pt x="34" y="496"/>
                  </a:lnTo>
                  <a:lnTo>
                    <a:pt x="34" y="496"/>
                  </a:lnTo>
                  <a:lnTo>
                    <a:pt x="32" y="502"/>
                  </a:lnTo>
                  <a:lnTo>
                    <a:pt x="32" y="502"/>
                  </a:lnTo>
                  <a:lnTo>
                    <a:pt x="30" y="507"/>
                  </a:lnTo>
                  <a:lnTo>
                    <a:pt x="30" y="507"/>
                  </a:lnTo>
                  <a:lnTo>
                    <a:pt x="30" y="513"/>
                  </a:lnTo>
                  <a:lnTo>
                    <a:pt x="30" y="513"/>
                  </a:lnTo>
                  <a:lnTo>
                    <a:pt x="29" y="513"/>
                  </a:lnTo>
                  <a:lnTo>
                    <a:pt x="27" y="513"/>
                  </a:lnTo>
                  <a:lnTo>
                    <a:pt x="23" y="511"/>
                  </a:lnTo>
                  <a:lnTo>
                    <a:pt x="19" y="509"/>
                  </a:lnTo>
                  <a:lnTo>
                    <a:pt x="19" y="505"/>
                  </a:lnTo>
                  <a:lnTo>
                    <a:pt x="19" y="505"/>
                  </a:lnTo>
                  <a:lnTo>
                    <a:pt x="15" y="505"/>
                  </a:lnTo>
                  <a:lnTo>
                    <a:pt x="15" y="507"/>
                  </a:lnTo>
                  <a:lnTo>
                    <a:pt x="12" y="511"/>
                  </a:lnTo>
                  <a:lnTo>
                    <a:pt x="12" y="511"/>
                  </a:lnTo>
                  <a:lnTo>
                    <a:pt x="10" y="517"/>
                  </a:lnTo>
                  <a:lnTo>
                    <a:pt x="8" y="519"/>
                  </a:lnTo>
                  <a:lnTo>
                    <a:pt x="6" y="523"/>
                  </a:lnTo>
                  <a:lnTo>
                    <a:pt x="6" y="523"/>
                  </a:lnTo>
                  <a:lnTo>
                    <a:pt x="4" y="524"/>
                  </a:lnTo>
                  <a:lnTo>
                    <a:pt x="0" y="530"/>
                  </a:lnTo>
                  <a:lnTo>
                    <a:pt x="0" y="530"/>
                  </a:lnTo>
                  <a:lnTo>
                    <a:pt x="12" y="528"/>
                  </a:lnTo>
                  <a:lnTo>
                    <a:pt x="15" y="530"/>
                  </a:lnTo>
                  <a:lnTo>
                    <a:pt x="15" y="530"/>
                  </a:lnTo>
                  <a:lnTo>
                    <a:pt x="19" y="532"/>
                  </a:lnTo>
                  <a:lnTo>
                    <a:pt x="19" y="536"/>
                  </a:lnTo>
                  <a:lnTo>
                    <a:pt x="19" y="536"/>
                  </a:lnTo>
                  <a:lnTo>
                    <a:pt x="19" y="538"/>
                  </a:lnTo>
                  <a:lnTo>
                    <a:pt x="19" y="541"/>
                  </a:lnTo>
                  <a:lnTo>
                    <a:pt x="19" y="545"/>
                  </a:lnTo>
                  <a:lnTo>
                    <a:pt x="19" y="547"/>
                  </a:lnTo>
                  <a:lnTo>
                    <a:pt x="19" y="547"/>
                  </a:lnTo>
                  <a:lnTo>
                    <a:pt x="21" y="549"/>
                  </a:lnTo>
                  <a:lnTo>
                    <a:pt x="25" y="551"/>
                  </a:lnTo>
                  <a:lnTo>
                    <a:pt x="27" y="553"/>
                  </a:lnTo>
                  <a:lnTo>
                    <a:pt x="29" y="555"/>
                  </a:lnTo>
                  <a:lnTo>
                    <a:pt x="29" y="555"/>
                  </a:lnTo>
                  <a:lnTo>
                    <a:pt x="25" y="557"/>
                  </a:lnTo>
                  <a:lnTo>
                    <a:pt x="23" y="557"/>
                  </a:lnTo>
                  <a:lnTo>
                    <a:pt x="19" y="557"/>
                  </a:lnTo>
                  <a:lnTo>
                    <a:pt x="15" y="557"/>
                  </a:lnTo>
                  <a:lnTo>
                    <a:pt x="15" y="557"/>
                  </a:lnTo>
                  <a:lnTo>
                    <a:pt x="13" y="557"/>
                  </a:lnTo>
                  <a:lnTo>
                    <a:pt x="10" y="557"/>
                  </a:lnTo>
                  <a:lnTo>
                    <a:pt x="6" y="557"/>
                  </a:lnTo>
                  <a:lnTo>
                    <a:pt x="4" y="558"/>
                  </a:lnTo>
                  <a:lnTo>
                    <a:pt x="4" y="558"/>
                  </a:lnTo>
                  <a:lnTo>
                    <a:pt x="2" y="560"/>
                  </a:lnTo>
                  <a:lnTo>
                    <a:pt x="2" y="562"/>
                  </a:lnTo>
                  <a:lnTo>
                    <a:pt x="2" y="566"/>
                  </a:lnTo>
                  <a:lnTo>
                    <a:pt x="4" y="568"/>
                  </a:lnTo>
                  <a:lnTo>
                    <a:pt x="6" y="572"/>
                  </a:lnTo>
                  <a:lnTo>
                    <a:pt x="10" y="575"/>
                  </a:lnTo>
                  <a:lnTo>
                    <a:pt x="10" y="575"/>
                  </a:lnTo>
                  <a:lnTo>
                    <a:pt x="8" y="577"/>
                  </a:lnTo>
                  <a:lnTo>
                    <a:pt x="4" y="577"/>
                  </a:lnTo>
                  <a:lnTo>
                    <a:pt x="4" y="579"/>
                  </a:lnTo>
                  <a:lnTo>
                    <a:pt x="4" y="579"/>
                  </a:lnTo>
                  <a:lnTo>
                    <a:pt x="4" y="585"/>
                  </a:lnTo>
                  <a:lnTo>
                    <a:pt x="4" y="585"/>
                  </a:lnTo>
                  <a:lnTo>
                    <a:pt x="2" y="589"/>
                  </a:lnTo>
                  <a:lnTo>
                    <a:pt x="2" y="591"/>
                  </a:lnTo>
                  <a:lnTo>
                    <a:pt x="2" y="591"/>
                  </a:lnTo>
                  <a:lnTo>
                    <a:pt x="6" y="591"/>
                  </a:lnTo>
                  <a:lnTo>
                    <a:pt x="10" y="592"/>
                  </a:lnTo>
                  <a:lnTo>
                    <a:pt x="10" y="592"/>
                  </a:lnTo>
                  <a:lnTo>
                    <a:pt x="10" y="596"/>
                  </a:lnTo>
                  <a:lnTo>
                    <a:pt x="12" y="598"/>
                  </a:lnTo>
                  <a:lnTo>
                    <a:pt x="12" y="598"/>
                  </a:lnTo>
                  <a:lnTo>
                    <a:pt x="15" y="602"/>
                  </a:lnTo>
                  <a:lnTo>
                    <a:pt x="17" y="606"/>
                  </a:lnTo>
                  <a:lnTo>
                    <a:pt x="15" y="606"/>
                  </a:lnTo>
                  <a:lnTo>
                    <a:pt x="15" y="608"/>
                  </a:lnTo>
                  <a:lnTo>
                    <a:pt x="15" y="608"/>
                  </a:lnTo>
                  <a:lnTo>
                    <a:pt x="15" y="608"/>
                  </a:lnTo>
                  <a:lnTo>
                    <a:pt x="15" y="608"/>
                  </a:lnTo>
                  <a:lnTo>
                    <a:pt x="12" y="610"/>
                  </a:lnTo>
                  <a:lnTo>
                    <a:pt x="10" y="611"/>
                  </a:lnTo>
                  <a:lnTo>
                    <a:pt x="10" y="613"/>
                  </a:lnTo>
                  <a:lnTo>
                    <a:pt x="10" y="613"/>
                  </a:lnTo>
                  <a:lnTo>
                    <a:pt x="10" y="623"/>
                  </a:lnTo>
                  <a:lnTo>
                    <a:pt x="10" y="623"/>
                  </a:lnTo>
                  <a:lnTo>
                    <a:pt x="10" y="623"/>
                  </a:lnTo>
                  <a:lnTo>
                    <a:pt x="10" y="623"/>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66" name="Freeform 65">
              <a:extLst>
                <a:ext uri="{FF2B5EF4-FFF2-40B4-BE49-F238E27FC236}">
                  <a16:creationId xmlns:a16="http://schemas.microsoft.com/office/drawing/2014/main" id="{42677309-D745-ED46-B88C-46386CA6FBCE}"/>
                </a:ext>
              </a:extLst>
            </p:cNvPr>
            <p:cNvSpPr>
              <a:spLocks/>
            </p:cNvSpPr>
            <p:nvPr userDrawn="1"/>
          </p:nvSpPr>
          <p:spPr bwMode="auto">
            <a:xfrm>
              <a:off x="7262179" y="3537525"/>
              <a:ext cx="268728" cy="281958"/>
            </a:xfrm>
            <a:custGeom>
              <a:avLst/>
              <a:gdLst>
                <a:gd name="T0" fmla="*/ 0 w 176"/>
                <a:gd name="T1" fmla="*/ 128 h 217"/>
                <a:gd name="T2" fmla="*/ 0 w 176"/>
                <a:gd name="T3" fmla="*/ 121 h 217"/>
                <a:gd name="T4" fmla="*/ 12 w 176"/>
                <a:gd name="T5" fmla="*/ 111 h 217"/>
                <a:gd name="T6" fmla="*/ 12 w 176"/>
                <a:gd name="T7" fmla="*/ 104 h 217"/>
                <a:gd name="T8" fmla="*/ 6 w 176"/>
                <a:gd name="T9" fmla="*/ 100 h 217"/>
                <a:gd name="T10" fmla="*/ 6 w 176"/>
                <a:gd name="T11" fmla="*/ 83 h 217"/>
                <a:gd name="T12" fmla="*/ 15 w 176"/>
                <a:gd name="T13" fmla="*/ 74 h 217"/>
                <a:gd name="T14" fmla="*/ 12 w 176"/>
                <a:gd name="T15" fmla="*/ 66 h 217"/>
                <a:gd name="T16" fmla="*/ 12 w 176"/>
                <a:gd name="T17" fmla="*/ 51 h 217"/>
                <a:gd name="T18" fmla="*/ 19 w 176"/>
                <a:gd name="T19" fmla="*/ 45 h 217"/>
                <a:gd name="T20" fmla="*/ 6 w 176"/>
                <a:gd name="T21" fmla="*/ 24 h 217"/>
                <a:gd name="T22" fmla="*/ 4 w 176"/>
                <a:gd name="T23" fmla="*/ 19 h 217"/>
                <a:gd name="T24" fmla="*/ 17 w 176"/>
                <a:gd name="T25" fmla="*/ 19 h 217"/>
                <a:gd name="T26" fmla="*/ 25 w 176"/>
                <a:gd name="T27" fmla="*/ 11 h 217"/>
                <a:gd name="T28" fmla="*/ 38 w 176"/>
                <a:gd name="T29" fmla="*/ 7 h 217"/>
                <a:gd name="T30" fmla="*/ 46 w 176"/>
                <a:gd name="T31" fmla="*/ 0 h 217"/>
                <a:gd name="T32" fmla="*/ 65 w 176"/>
                <a:gd name="T33" fmla="*/ 0 h 217"/>
                <a:gd name="T34" fmla="*/ 65 w 176"/>
                <a:gd name="T35" fmla="*/ 28 h 217"/>
                <a:gd name="T36" fmla="*/ 78 w 176"/>
                <a:gd name="T37" fmla="*/ 43 h 217"/>
                <a:gd name="T38" fmla="*/ 89 w 176"/>
                <a:gd name="T39" fmla="*/ 43 h 217"/>
                <a:gd name="T40" fmla="*/ 95 w 176"/>
                <a:gd name="T41" fmla="*/ 49 h 217"/>
                <a:gd name="T42" fmla="*/ 104 w 176"/>
                <a:gd name="T43" fmla="*/ 53 h 217"/>
                <a:gd name="T44" fmla="*/ 110 w 176"/>
                <a:gd name="T45" fmla="*/ 53 h 217"/>
                <a:gd name="T46" fmla="*/ 114 w 176"/>
                <a:gd name="T47" fmla="*/ 59 h 217"/>
                <a:gd name="T48" fmla="*/ 133 w 176"/>
                <a:gd name="T49" fmla="*/ 62 h 217"/>
                <a:gd name="T50" fmla="*/ 136 w 176"/>
                <a:gd name="T51" fmla="*/ 74 h 217"/>
                <a:gd name="T52" fmla="*/ 136 w 176"/>
                <a:gd name="T53" fmla="*/ 87 h 217"/>
                <a:gd name="T54" fmla="*/ 133 w 176"/>
                <a:gd name="T55" fmla="*/ 91 h 217"/>
                <a:gd name="T56" fmla="*/ 138 w 176"/>
                <a:gd name="T57" fmla="*/ 94 h 217"/>
                <a:gd name="T58" fmla="*/ 138 w 176"/>
                <a:gd name="T59" fmla="*/ 108 h 217"/>
                <a:gd name="T60" fmla="*/ 165 w 176"/>
                <a:gd name="T61" fmla="*/ 108 h 217"/>
                <a:gd name="T62" fmla="*/ 165 w 176"/>
                <a:gd name="T63" fmla="*/ 125 h 217"/>
                <a:gd name="T64" fmla="*/ 176 w 176"/>
                <a:gd name="T65" fmla="*/ 136 h 217"/>
                <a:gd name="T66" fmla="*/ 171 w 176"/>
                <a:gd name="T67" fmla="*/ 157 h 217"/>
                <a:gd name="T68" fmla="*/ 167 w 176"/>
                <a:gd name="T69" fmla="*/ 163 h 217"/>
                <a:gd name="T70" fmla="*/ 154 w 176"/>
                <a:gd name="T71" fmla="*/ 157 h 217"/>
                <a:gd name="T72" fmla="*/ 135 w 176"/>
                <a:gd name="T73" fmla="*/ 157 h 217"/>
                <a:gd name="T74" fmla="*/ 118 w 176"/>
                <a:gd name="T75" fmla="*/ 163 h 217"/>
                <a:gd name="T76" fmla="*/ 106 w 176"/>
                <a:gd name="T77" fmla="*/ 174 h 217"/>
                <a:gd name="T78" fmla="*/ 106 w 176"/>
                <a:gd name="T79" fmla="*/ 193 h 217"/>
                <a:gd name="T80" fmla="*/ 102 w 176"/>
                <a:gd name="T81" fmla="*/ 204 h 217"/>
                <a:gd name="T82" fmla="*/ 87 w 176"/>
                <a:gd name="T83" fmla="*/ 204 h 217"/>
                <a:gd name="T84" fmla="*/ 80 w 176"/>
                <a:gd name="T85" fmla="*/ 215 h 217"/>
                <a:gd name="T86" fmla="*/ 72 w 176"/>
                <a:gd name="T87" fmla="*/ 206 h 217"/>
                <a:gd name="T88" fmla="*/ 49 w 176"/>
                <a:gd name="T89" fmla="*/ 204 h 217"/>
                <a:gd name="T90" fmla="*/ 38 w 176"/>
                <a:gd name="T91" fmla="*/ 212 h 217"/>
                <a:gd name="T92" fmla="*/ 38 w 176"/>
                <a:gd name="T93" fmla="*/ 217 h 217"/>
                <a:gd name="T94" fmla="*/ 27 w 176"/>
                <a:gd name="T95" fmla="*/ 217 h 217"/>
                <a:gd name="T96" fmla="*/ 27 w 176"/>
                <a:gd name="T97" fmla="*/ 204 h 217"/>
                <a:gd name="T98" fmla="*/ 23 w 176"/>
                <a:gd name="T99" fmla="*/ 200 h 217"/>
                <a:gd name="T100" fmla="*/ 23 w 176"/>
                <a:gd name="T101" fmla="*/ 189 h 217"/>
                <a:gd name="T102" fmla="*/ 14 w 176"/>
                <a:gd name="T103" fmla="*/ 176 h 217"/>
                <a:gd name="T104" fmla="*/ 17 w 176"/>
                <a:gd name="T105" fmla="*/ 159 h 217"/>
                <a:gd name="T106" fmla="*/ 14 w 176"/>
                <a:gd name="T107" fmla="*/ 155 h 217"/>
                <a:gd name="T108" fmla="*/ 12 w 176"/>
                <a:gd name="T109" fmla="*/ 149 h 217"/>
                <a:gd name="T110" fmla="*/ 12 w 176"/>
                <a:gd name="T111" fmla="*/ 136 h 217"/>
                <a:gd name="T112" fmla="*/ 6 w 176"/>
                <a:gd name="T113" fmla="*/ 128 h 217"/>
                <a:gd name="T114" fmla="*/ 0 w 176"/>
                <a:gd name="T115" fmla="*/ 128 h 217"/>
                <a:gd name="T116" fmla="*/ 0 w 176"/>
                <a:gd name="T117" fmla="*/ 128 h 217"/>
                <a:gd name="T118" fmla="*/ 0 w 176"/>
                <a:gd name="T119" fmla="*/ 128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76" h="217">
                  <a:moveTo>
                    <a:pt x="0" y="128"/>
                  </a:moveTo>
                  <a:lnTo>
                    <a:pt x="0" y="121"/>
                  </a:lnTo>
                  <a:lnTo>
                    <a:pt x="12" y="111"/>
                  </a:lnTo>
                  <a:lnTo>
                    <a:pt x="12" y="104"/>
                  </a:lnTo>
                  <a:lnTo>
                    <a:pt x="6" y="100"/>
                  </a:lnTo>
                  <a:lnTo>
                    <a:pt x="6" y="83"/>
                  </a:lnTo>
                  <a:lnTo>
                    <a:pt x="15" y="74"/>
                  </a:lnTo>
                  <a:lnTo>
                    <a:pt x="12" y="66"/>
                  </a:lnTo>
                  <a:lnTo>
                    <a:pt x="12" y="51"/>
                  </a:lnTo>
                  <a:lnTo>
                    <a:pt x="19" y="45"/>
                  </a:lnTo>
                  <a:lnTo>
                    <a:pt x="6" y="24"/>
                  </a:lnTo>
                  <a:lnTo>
                    <a:pt x="4" y="19"/>
                  </a:lnTo>
                  <a:lnTo>
                    <a:pt x="17" y="19"/>
                  </a:lnTo>
                  <a:lnTo>
                    <a:pt x="25" y="11"/>
                  </a:lnTo>
                  <a:lnTo>
                    <a:pt x="38" y="7"/>
                  </a:lnTo>
                  <a:lnTo>
                    <a:pt x="46" y="0"/>
                  </a:lnTo>
                  <a:lnTo>
                    <a:pt x="65" y="0"/>
                  </a:lnTo>
                  <a:lnTo>
                    <a:pt x="65" y="28"/>
                  </a:lnTo>
                  <a:lnTo>
                    <a:pt x="78" y="43"/>
                  </a:lnTo>
                  <a:lnTo>
                    <a:pt x="89" y="43"/>
                  </a:lnTo>
                  <a:lnTo>
                    <a:pt x="95" y="49"/>
                  </a:lnTo>
                  <a:lnTo>
                    <a:pt x="104" y="53"/>
                  </a:lnTo>
                  <a:lnTo>
                    <a:pt x="110" y="53"/>
                  </a:lnTo>
                  <a:lnTo>
                    <a:pt x="114" y="59"/>
                  </a:lnTo>
                  <a:lnTo>
                    <a:pt x="133" y="62"/>
                  </a:lnTo>
                  <a:lnTo>
                    <a:pt x="136" y="74"/>
                  </a:lnTo>
                  <a:lnTo>
                    <a:pt x="136" y="87"/>
                  </a:lnTo>
                  <a:lnTo>
                    <a:pt x="133" y="91"/>
                  </a:lnTo>
                  <a:lnTo>
                    <a:pt x="138" y="94"/>
                  </a:lnTo>
                  <a:lnTo>
                    <a:pt x="138" y="108"/>
                  </a:lnTo>
                  <a:lnTo>
                    <a:pt x="165" y="108"/>
                  </a:lnTo>
                  <a:lnTo>
                    <a:pt x="165" y="125"/>
                  </a:lnTo>
                  <a:lnTo>
                    <a:pt x="176" y="136"/>
                  </a:lnTo>
                  <a:lnTo>
                    <a:pt x="171" y="157"/>
                  </a:lnTo>
                  <a:lnTo>
                    <a:pt x="167" y="163"/>
                  </a:lnTo>
                  <a:lnTo>
                    <a:pt x="154" y="157"/>
                  </a:lnTo>
                  <a:lnTo>
                    <a:pt x="135" y="157"/>
                  </a:lnTo>
                  <a:lnTo>
                    <a:pt x="118" y="163"/>
                  </a:lnTo>
                  <a:lnTo>
                    <a:pt x="106" y="174"/>
                  </a:lnTo>
                  <a:lnTo>
                    <a:pt x="106" y="193"/>
                  </a:lnTo>
                  <a:lnTo>
                    <a:pt x="102" y="204"/>
                  </a:lnTo>
                  <a:lnTo>
                    <a:pt x="87" y="204"/>
                  </a:lnTo>
                  <a:lnTo>
                    <a:pt x="80" y="215"/>
                  </a:lnTo>
                  <a:lnTo>
                    <a:pt x="72" y="206"/>
                  </a:lnTo>
                  <a:lnTo>
                    <a:pt x="49" y="204"/>
                  </a:lnTo>
                  <a:lnTo>
                    <a:pt x="38" y="212"/>
                  </a:lnTo>
                  <a:lnTo>
                    <a:pt x="38" y="217"/>
                  </a:lnTo>
                  <a:lnTo>
                    <a:pt x="27" y="217"/>
                  </a:lnTo>
                  <a:lnTo>
                    <a:pt x="27" y="204"/>
                  </a:lnTo>
                  <a:lnTo>
                    <a:pt x="23" y="200"/>
                  </a:lnTo>
                  <a:lnTo>
                    <a:pt x="23" y="189"/>
                  </a:lnTo>
                  <a:lnTo>
                    <a:pt x="14" y="176"/>
                  </a:lnTo>
                  <a:lnTo>
                    <a:pt x="17" y="159"/>
                  </a:lnTo>
                  <a:lnTo>
                    <a:pt x="14" y="155"/>
                  </a:lnTo>
                  <a:lnTo>
                    <a:pt x="12" y="149"/>
                  </a:lnTo>
                  <a:lnTo>
                    <a:pt x="12" y="136"/>
                  </a:lnTo>
                  <a:lnTo>
                    <a:pt x="6" y="128"/>
                  </a:lnTo>
                  <a:lnTo>
                    <a:pt x="0" y="128"/>
                  </a:lnTo>
                  <a:lnTo>
                    <a:pt x="0" y="128"/>
                  </a:lnTo>
                  <a:lnTo>
                    <a:pt x="0" y="128"/>
                  </a:lnTo>
                  <a:close/>
                </a:path>
              </a:pathLst>
            </a:custGeom>
            <a:solidFill>
              <a:schemeClr val="bg1">
                <a:lumMod val="85000"/>
              </a:schemeClr>
            </a:solidFill>
            <a:ln w="635" cap="rnd">
              <a:solidFill>
                <a:schemeClr val="bg1">
                  <a:alpha val="17000"/>
                </a:schemeClr>
              </a:solidFill>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67" name="Freeform 66">
              <a:extLst>
                <a:ext uri="{FF2B5EF4-FFF2-40B4-BE49-F238E27FC236}">
                  <a16:creationId xmlns:a16="http://schemas.microsoft.com/office/drawing/2014/main" id="{CB46810B-F68A-124A-8345-1CE37FC8FC6D}"/>
                </a:ext>
              </a:extLst>
            </p:cNvPr>
            <p:cNvSpPr>
              <a:spLocks/>
            </p:cNvSpPr>
            <p:nvPr userDrawn="1"/>
          </p:nvSpPr>
          <p:spPr bwMode="auto">
            <a:xfrm>
              <a:off x="7262179" y="3537525"/>
              <a:ext cx="268728" cy="281958"/>
            </a:xfrm>
            <a:custGeom>
              <a:avLst/>
              <a:gdLst>
                <a:gd name="T0" fmla="*/ 0 w 176"/>
                <a:gd name="T1" fmla="*/ 128 h 217"/>
                <a:gd name="T2" fmla="*/ 0 w 176"/>
                <a:gd name="T3" fmla="*/ 121 h 217"/>
                <a:gd name="T4" fmla="*/ 12 w 176"/>
                <a:gd name="T5" fmla="*/ 111 h 217"/>
                <a:gd name="T6" fmla="*/ 12 w 176"/>
                <a:gd name="T7" fmla="*/ 104 h 217"/>
                <a:gd name="T8" fmla="*/ 6 w 176"/>
                <a:gd name="T9" fmla="*/ 100 h 217"/>
                <a:gd name="T10" fmla="*/ 6 w 176"/>
                <a:gd name="T11" fmla="*/ 83 h 217"/>
                <a:gd name="T12" fmla="*/ 15 w 176"/>
                <a:gd name="T13" fmla="*/ 74 h 217"/>
                <a:gd name="T14" fmla="*/ 12 w 176"/>
                <a:gd name="T15" fmla="*/ 66 h 217"/>
                <a:gd name="T16" fmla="*/ 12 w 176"/>
                <a:gd name="T17" fmla="*/ 51 h 217"/>
                <a:gd name="T18" fmla="*/ 19 w 176"/>
                <a:gd name="T19" fmla="*/ 45 h 217"/>
                <a:gd name="T20" fmla="*/ 6 w 176"/>
                <a:gd name="T21" fmla="*/ 24 h 217"/>
                <a:gd name="T22" fmla="*/ 4 w 176"/>
                <a:gd name="T23" fmla="*/ 19 h 217"/>
                <a:gd name="T24" fmla="*/ 17 w 176"/>
                <a:gd name="T25" fmla="*/ 19 h 217"/>
                <a:gd name="T26" fmla="*/ 25 w 176"/>
                <a:gd name="T27" fmla="*/ 11 h 217"/>
                <a:gd name="T28" fmla="*/ 38 w 176"/>
                <a:gd name="T29" fmla="*/ 7 h 217"/>
                <a:gd name="T30" fmla="*/ 46 w 176"/>
                <a:gd name="T31" fmla="*/ 0 h 217"/>
                <a:gd name="T32" fmla="*/ 65 w 176"/>
                <a:gd name="T33" fmla="*/ 0 h 217"/>
                <a:gd name="T34" fmla="*/ 65 w 176"/>
                <a:gd name="T35" fmla="*/ 28 h 217"/>
                <a:gd name="T36" fmla="*/ 78 w 176"/>
                <a:gd name="T37" fmla="*/ 43 h 217"/>
                <a:gd name="T38" fmla="*/ 89 w 176"/>
                <a:gd name="T39" fmla="*/ 43 h 217"/>
                <a:gd name="T40" fmla="*/ 95 w 176"/>
                <a:gd name="T41" fmla="*/ 49 h 217"/>
                <a:gd name="T42" fmla="*/ 104 w 176"/>
                <a:gd name="T43" fmla="*/ 53 h 217"/>
                <a:gd name="T44" fmla="*/ 110 w 176"/>
                <a:gd name="T45" fmla="*/ 53 h 217"/>
                <a:gd name="T46" fmla="*/ 114 w 176"/>
                <a:gd name="T47" fmla="*/ 59 h 217"/>
                <a:gd name="T48" fmla="*/ 133 w 176"/>
                <a:gd name="T49" fmla="*/ 62 h 217"/>
                <a:gd name="T50" fmla="*/ 136 w 176"/>
                <a:gd name="T51" fmla="*/ 74 h 217"/>
                <a:gd name="T52" fmla="*/ 136 w 176"/>
                <a:gd name="T53" fmla="*/ 87 h 217"/>
                <a:gd name="T54" fmla="*/ 133 w 176"/>
                <a:gd name="T55" fmla="*/ 91 h 217"/>
                <a:gd name="T56" fmla="*/ 138 w 176"/>
                <a:gd name="T57" fmla="*/ 94 h 217"/>
                <a:gd name="T58" fmla="*/ 138 w 176"/>
                <a:gd name="T59" fmla="*/ 108 h 217"/>
                <a:gd name="T60" fmla="*/ 165 w 176"/>
                <a:gd name="T61" fmla="*/ 108 h 217"/>
                <a:gd name="T62" fmla="*/ 165 w 176"/>
                <a:gd name="T63" fmla="*/ 125 h 217"/>
                <a:gd name="T64" fmla="*/ 176 w 176"/>
                <a:gd name="T65" fmla="*/ 136 h 217"/>
                <a:gd name="T66" fmla="*/ 171 w 176"/>
                <a:gd name="T67" fmla="*/ 157 h 217"/>
                <a:gd name="T68" fmla="*/ 167 w 176"/>
                <a:gd name="T69" fmla="*/ 163 h 217"/>
                <a:gd name="T70" fmla="*/ 154 w 176"/>
                <a:gd name="T71" fmla="*/ 157 h 217"/>
                <a:gd name="T72" fmla="*/ 135 w 176"/>
                <a:gd name="T73" fmla="*/ 157 h 217"/>
                <a:gd name="T74" fmla="*/ 118 w 176"/>
                <a:gd name="T75" fmla="*/ 163 h 217"/>
                <a:gd name="T76" fmla="*/ 106 w 176"/>
                <a:gd name="T77" fmla="*/ 174 h 217"/>
                <a:gd name="T78" fmla="*/ 106 w 176"/>
                <a:gd name="T79" fmla="*/ 193 h 217"/>
                <a:gd name="T80" fmla="*/ 102 w 176"/>
                <a:gd name="T81" fmla="*/ 204 h 217"/>
                <a:gd name="T82" fmla="*/ 87 w 176"/>
                <a:gd name="T83" fmla="*/ 204 h 217"/>
                <a:gd name="T84" fmla="*/ 80 w 176"/>
                <a:gd name="T85" fmla="*/ 215 h 217"/>
                <a:gd name="T86" fmla="*/ 72 w 176"/>
                <a:gd name="T87" fmla="*/ 206 h 217"/>
                <a:gd name="T88" fmla="*/ 49 w 176"/>
                <a:gd name="T89" fmla="*/ 204 h 217"/>
                <a:gd name="T90" fmla="*/ 38 w 176"/>
                <a:gd name="T91" fmla="*/ 212 h 217"/>
                <a:gd name="T92" fmla="*/ 38 w 176"/>
                <a:gd name="T93" fmla="*/ 217 h 217"/>
                <a:gd name="T94" fmla="*/ 27 w 176"/>
                <a:gd name="T95" fmla="*/ 217 h 217"/>
                <a:gd name="T96" fmla="*/ 27 w 176"/>
                <a:gd name="T97" fmla="*/ 204 h 217"/>
                <a:gd name="T98" fmla="*/ 23 w 176"/>
                <a:gd name="T99" fmla="*/ 200 h 217"/>
                <a:gd name="T100" fmla="*/ 23 w 176"/>
                <a:gd name="T101" fmla="*/ 189 h 217"/>
                <a:gd name="T102" fmla="*/ 14 w 176"/>
                <a:gd name="T103" fmla="*/ 176 h 217"/>
                <a:gd name="T104" fmla="*/ 17 w 176"/>
                <a:gd name="T105" fmla="*/ 159 h 217"/>
                <a:gd name="T106" fmla="*/ 14 w 176"/>
                <a:gd name="T107" fmla="*/ 155 h 217"/>
                <a:gd name="T108" fmla="*/ 12 w 176"/>
                <a:gd name="T109" fmla="*/ 149 h 217"/>
                <a:gd name="T110" fmla="*/ 12 w 176"/>
                <a:gd name="T111" fmla="*/ 136 h 217"/>
                <a:gd name="T112" fmla="*/ 6 w 176"/>
                <a:gd name="T113" fmla="*/ 128 h 217"/>
                <a:gd name="T114" fmla="*/ 0 w 176"/>
                <a:gd name="T115" fmla="*/ 128 h 217"/>
                <a:gd name="T116" fmla="*/ 0 w 176"/>
                <a:gd name="T117" fmla="*/ 128 h 217"/>
                <a:gd name="T118" fmla="*/ 0 w 176"/>
                <a:gd name="T119" fmla="*/ 128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76" h="217">
                  <a:moveTo>
                    <a:pt x="0" y="128"/>
                  </a:moveTo>
                  <a:lnTo>
                    <a:pt x="0" y="121"/>
                  </a:lnTo>
                  <a:lnTo>
                    <a:pt x="12" y="111"/>
                  </a:lnTo>
                  <a:lnTo>
                    <a:pt x="12" y="104"/>
                  </a:lnTo>
                  <a:lnTo>
                    <a:pt x="6" y="100"/>
                  </a:lnTo>
                  <a:lnTo>
                    <a:pt x="6" y="83"/>
                  </a:lnTo>
                  <a:lnTo>
                    <a:pt x="15" y="74"/>
                  </a:lnTo>
                  <a:lnTo>
                    <a:pt x="12" y="66"/>
                  </a:lnTo>
                  <a:lnTo>
                    <a:pt x="12" y="51"/>
                  </a:lnTo>
                  <a:lnTo>
                    <a:pt x="19" y="45"/>
                  </a:lnTo>
                  <a:lnTo>
                    <a:pt x="6" y="24"/>
                  </a:lnTo>
                  <a:lnTo>
                    <a:pt x="4" y="19"/>
                  </a:lnTo>
                  <a:lnTo>
                    <a:pt x="17" y="19"/>
                  </a:lnTo>
                  <a:lnTo>
                    <a:pt x="25" y="11"/>
                  </a:lnTo>
                  <a:lnTo>
                    <a:pt x="38" y="7"/>
                  </a:lnTo>
                  <a:lnTo>
                    <a:pt x="46" y="0"/>
                  </a:lnTo>
                  <a:lnTo>
                    <a:pt x="65" y="0"/>
                  </a:lnTo>
                  <a:lnTo>
                    <a:pt x="65" y="28"/>
                  </a:lnTo>
                  <a:lnTo>
                    <a:pt x="78" y="43"/>
                  </a:lnTo>
                  <a:lnTo>
                    <a:pt x="89" y="43"/>
                  </a:lnTo>
                  <a:lnTo>
                    <a:pt x="95" y="49"/>
                  </a:lnTo>
                  <a:lnTo>
                    <a:pt x="104" y="53"/>
                  </a:lnTo>
                  <a:lnTo>
                    <a:pt x="110" y="53"/>
                  </a:lnTo>
                  <a:lnTo>
                    <a:pt x="114" y="59"/>
                  </a:lnTo>
                  <a:lnTo>
                    <a:pt x="133" y="62"/>
                  </a:lnTo>
                  <a:lnTo>
                    <a:pt x="136" y="74"/>
                  </a:lnTo>
                  <a:lnTo>
                    <a:pt x="136" y="87"/>
                  </a:lnTo>
                  <a:lnTo>
                    <a:pt x="133" y="91"/>
                  </a:lnTo>
                  <a:lnTo>
                    <a:pt x="138" y="94"/>
                  </a:lnTo>
                  <a:lnTo>
                    <a:pt x="138" y="108"/>
                  </a:lnTo>
                  <a:lnTo>
                    <a:pt x="165" y="108"/>
                  </a:lnTo>
                  <a:lnTo>
                    <a:pt x="165" y="125"/>
                  </a:lnTo>
                  <a:lnTo>
                    <a:pt x="176" y="136"/>
                  </a:lnTo>
                  <a:lnTo>
                    <a:pt x="171" y="157"/>
                  </a:lnTo>
                  <a:lnTo>
                    <a:pt x="167" y="163"/>
                  </a:lnTo>
                  <a:lnTo>
                    <a:pt x="154" y="157"/>
                  </a:lnTo>
                  <a:lnTo>
                    <a:pt x="135" y="157"/>
                  </a:lnTo>
                  <a:lnTo>
                    <a:pt x="118" y="163"/>
                  </a:lnTo>
                  <a:lnTo>
                    <a:pt x="106" y="174"/>
                  </a:lnTo>
                  <a:lnTo>
                    <a:pt x="106" y="193"/>
                  </a:lnTo>
                  <a:lnTo>
                    <a:pt x="102" y="204"/>
                  </a:lnTo>
                  <a:lnTo>
                    <a:pt x="87" y="204"/>
                  </a:lnTo>
                  <a:lnTo>
                    <a:pt x="80" y="215"/>
                  </a:lnTo>
                  <a:lnTo>
                    <a:pt x="72" y="206"/>
                  </a:lnTo>
                  <a:lnTo>
                    <a:pt x="49" y="204"/>
                  </a:lnTo>
                  <a:lnTo>
                    <a:pt x="38" y="212"/>
                  </a:lnTo>
                  <a:lnTo>
                    <a:pt x="38" y="217"/>
                  </a:lnTo>
                  <a:lnTo>
                    <a:pt x="27" y="217"/>
                  </a:lnTo>
                  <a:lnTo>
                    <a:pt x="27" y="204"/>
                  </a:lnTo>
                  <a:lnTo>
                    <a:pt x="23" y="200"/>
                  </a:lnTo>
                  <a:lnTo>
                    <a:pt x="23" y="189"/>
                  </a:lnTo>
                  <a:lnTo>
                    <a:pt x="14" y="176"/>
                  </a:lnTo>
                  <a:lnTo>
                    <a:pt x="17" y="159"/>
                  </a:lnTo>
                  <a:lnTo>
                    <a:pt x="14" y="155"/>
                  </a:lnTo>
                  <a:lnTo>
                    <a:pt x="12" y="149"/>
                  </a:lnTo>
                  <a:lnTo>
                    <a:pt x="12" y="136"/>
                  </a:lnTo>
                  <a:lnTo>
                    <a:pt x="6" y="128"/>
                  </a:lnTo>
                  <a:lnTo>
                    <a:pt x="0" y="128"/>
                  </a:lnTo>
                  <a:lnTo>
                    <a:pt x="0" y="128"/>
                  </a:lnTo>
                  <a:lnTo>
                    <a:pt x="0" y="128"/>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68" name="Freeform 67">
              <a:extLst>
                <a:ext uri="{FF2B5EF4-FFF2-40B4-BE49-F238E27FC236}">
                  <a16:creationId xmlns:a16="http://schemas.microsoft.com/office/drawing/2014/main" id="{4EA93985-BCF3-6B41-9829-E2F2D970BCEE}"/>
                </a:ext>
              </a:extLst>
            </p:cNvPr>
            <p:cNvSpPr>
              <a:spLocks/>
            </p:cNvSpPr>
            <p:nvPr userDrawn="1"/>
          </p:nvSpPr>
          <p:spPr bwMode="auto">
            <a:xfrm>
              <a:off x="7014827" y="3330929"/>
              <a:ext cx="276363" cy="393702"/>
            </a:xfrm>
            <a:custGeom>
              <a:avLst/>
              <a:gdLst>
                <a:gd name="T0" fmla="*/ 153 w 181"/>
                <a:gd name="T1" fmla="*/ 303 h 303"/>
                <a:gd name="T2" fmla="*/ 162 w 181"/>
                <a:gd name="T3" fmla="*/ 280 h 303"/>
                <a:gd name="T4" fmla="*/ 168 w 181"/>
                <a:gd name="T5" fmla="*/ 259 h 303"/>
                <a:gd name="T6" fmla="*/ 172 w 181"/>
                <a:gd name="T7" fmla="*/ 225 h 303"/>
                <a:gd name="T8" fmla="*/ 166 w 181"/>
                <a:gd name="T9" fmla="*/ 183 h 303"/>
                <a:gd name="T10" fmla="*/ 155 w 181"/>
                <a:gd name="T11" fmla="*/ 183 h 303"/>
                <a:gd name="T12" fmla="*/ 142 w 181"/>
                <a:gd name="T13" fmla="*/ 161 h 303"/>
                <a:gd name="T14" fmla="*/ 115 w 181"/>
                <a:gd name="T15" fmla="*/ 151 h 303"/>
                <a:gd name="T16" fmla="*/ 102 w 181"/>
                <a:gd name="T17" fmla="*/ 127 h 303"/>
                <a:gd name="T18" fmla="*/ 115 w 181"/>
                <a:gd name="T19" fmla="*/ 104 h 303"/>
                <a:gd name="T20" fmla="*/ 130 w 181"/>
                <a:gd name="T21" fmla="*/ 72 h 303"/>
                <a:gd name="T22" fmla="*/ 155 w 181"/>
                <a:gd name="T23" fmla="*/ 70 h 303"/>
                <a:gd name="T24" fmla="*/ 160 w 181"/>
                <a:gd name="T25" fmla="*/ 43 h 303"/>
                <a:gd name="T26" fmla="*/ 119 w 181"/>
                <a:gd name="T27" fmla="*/ 36 h 303"/>
                <a:gd name="T28" fmla="*/ 79 w 181"/>
                <a:gd name="T29" fmla="*/ 0 h 303"/>
                <a:gd name="T30" fmla="*/ 72 w 181"/>
                <a:gd name="T31" fmla="*/ 36 h 303"/>
                <a:gd name="T32" fmla="*/ 34 w 181"/>
                <a:gd name="T33" fmla="*/ 72 h 303"/>
                <a:gd name="T34" fmla="*/ 20 w 181"/>
                <a:gd name="T35" fmla="*/ 72 h 303"/>
                <a:gd name="T36" fmla="*/ 15 w 181"/>
                <a:gd name="T37" fmla="*/ 62 h 303"/>
                <a:gd name="T38" fmla="*/ 15 w 181"/>
                <a:gd name="T39" fmla="*/ 55 h 303"/>
                <a:gd name="T40" fmla="*/ 5 w 181"/>
                <a:gd name="T41" fmla="*/ 62 h 303"/>
                <a:gd name="T42" fmla="*/ 0 w 181"/>
                <a:gd name="T43" fmla="*/ 70 h 303"/>
                <a:gd name="T44" fmla="*/ 0 w 181"/>
                <a:gd name="T45" fmla="*/ 79 h 303"/>
                <a:gd name="T46" fmla="*/ 3 w 181"/>
                <a:gd name="T47" fmla="*/ 91 h 303"/>
                <a:gd name="T48" fmla="*/ 2 w 181"/>
                <a:gd name="T49" fmla="*/ 95 h 303"/>
                <a:gd name="T50" fmla="*/ 5 w 181"/>
                <a:gd name="T51" fmla="*/ 98 h 303"/>
                <a:gd name="T52" fmla="*/ 15 w 181"/>
                <a:gd name="T53" fmla="*/ 112 h 303"/>
                <a:gd name="T54" fmla="*/ 34 w 181"/>
                <a:gd name="T55" fmla="*/ 138 h 303"/>
                <a:gd name="T56" fmla="*/ 41 w 181"/>
                <a:gd name="T57" fmla="*/ 159 h 303"/>
                <a:gd name="T58" fmla="*/ 47 w 181"/>
                <a:gd name="T59" fmla="*/ 174 h 303"/>
                <a:gd name="T60" fmla="*/ 49 w 181"/>
                <a:gd name="T61" fmla="*/ 183 h 303"/>
                <a:gd name="T62" fmla="*/ 60 w 181"/>
                <a:gd name="T63" fmla="*/ 199 h 303"/>
                <a:gd name="T64" fmla="*/ 62 w 181"/>
                <a:gd name="T65" fmla="*/ 208 h 303"/>
                <a:gd name="T66" fmla="*/ 68 w 181"/>
                <a:gd name="T67" fmla="*/ 212 h 303"/>
                <a:gd name="T68" fmla="*/ 70 w 181"/>
                <a:gd name="T69" fmla="*/ 216 h 303"/>
                <a:gd name="T70" fmla="*/ 70 w 181"/>
                <a:gd name="T71" fmla="*/ 218 h 303"/>
                <a:gd name="T72" fmla="*/ 70 w 181"/>
                <a:gd name="T73" fmla="*/ 229 h 303"/>
                <a:gd name="T74" fmla="*/ 73 w 181"/>
                <a:gd name="T75" fmla="*/ 236 h 303"/>
                <a:gd name="T76" fmla="*/ 83 w 181"/>
                <a:gd name="T77" fmla="*/ 246 h 303"/>
                <a:gd name="T78" fmla="*/ 90 w 181"/>
                <a:gd name="T79" fmla="*/ 257 h 303"/>
                <a:gd name="T80" fmla="*/ 104 w 181"/>
                <a:gd name="T81" fmla="*/ 263 h 303"/>
                <a:gd name="T82" fmla="*/ 119 w 181"/>
                <a:gd name="T83" fmla="*/ 270 h 303"/>
                <a:gd name="T84" fmla="*/ 142 w 181"/>
                <a:gd name="T85" fmla="*/ 289 h 303"/>
                <a:gd name="T86" fmla="*/ 142 w 181"/>
                <a:gd name="T87" fmla="*/ 289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1" h="303">
                  <a:moveTo>
                    <a:pt x="142" y="289"/>
                  </a:moveTo>
                  <a:lnTo>
                    <a:pt x="142" y="289"/>
                  </a:lnTo>
                  <a:lnTo>
                    <a:pt x="153" y="303"/>
                  </a:lnTo>
                  <a:lnTo>
                    <a:pt x="162" y="297"/>
                  </a:lnTo>
                  <a:lnTo>
                    <a:pt x="162" y="287"/>
                  </a:lnTo>
                  <a:lnTo>
                    <a:pt x="162" y="280"/>
                  </a:lnTo>
                  <a:lnTo>
                    <a:pt x="172" y="270"/>
                  </a:lnTo>
                  <a:lnTo>
                    <a:pt x="172" y="263"/>
                  </a:lnTo>
                  <a:lnTo>
                    <a:pt x="168" y="259"/>
                  </a:lnTo>
                  <a:lnTo>
                    <a:pt x="168" y="242"/>
                  </a:lnTo>
                  <a:lnTo>
                    <a:pt x="177" y="233"/>
                  </a:lnTo>
                  <a:lnTo>
                    <a:pt x="172" y="225"/>
                  </a:lnTo>
                  <a:lnTo>
                    <a:pt x="172" y="210"/>
                  </a:lnTo>
                  <a:lnTo>
                    <a:pt x="181" y="204"/>
                  </a:lnTo>
                  <a:lnTo>
                    <a:pt x="166" y="183"/>
                  </a:lnTo>
                  <a:lnTo>
                    <a:pt x="166" y="176"/>
                  </a:lnTo>
                  <a:lnTo>
                    <a:pt x="160" y="176"/>
                  </a:lnTo>
                  <a:lnTo>
                    <a:pt x="155" y="183"/>
                  </a:lnTo>
                  <a:lnTo>
                    <a:pt x="151" y="178"/>
                  </a:lnTo>
                  <a:lnTo>
                    <a:pt x="151" y="155"/>
                  </a:lnTo>
                  <a:lnTo>
                    <a:pt x="142" y="161"/>
                  </a:lnTo>
                  <a:lnTo>
                    <a:pt x="130" y="163"/>
                  </a:lnTo>
                  <a:lnTo>
                    <a:pt x="126" y="153"/>
                  </a:lnTo>
                  <a:lnTo>
                    <a:pt x="115" y="151"/>
                  </a:lnTo>
                  <a:lnTo>
                    <a:pt x="115" y="146"/>
                  </a:lnTo>
                  <a:lnTo>
                    <a:pt x="109" y="134"/>
                  </a:lnTo>
                  <a:lnTo>
                    <a:pt x="102" y="127"/>
                  </a:lnTo>
                  <a:lnTo>
                    <a:pt x="104" y="115"/>
                  </a:lnTo>
                  <a:lnTo>
                    <a:pt x="107" y="110"/>
                  </a:lnTo>
                  <a:lnTo>
                    <a:pt x="115" y="104"/>
                  </a:lnTo>
                  <a:lnTo>
                    <a:pt x="113" y="91"/>
                  </a:lnTo>
                  <a:lnTo>
                    <a:pt x="119" y="87"/>
                  </a:lnTo>
                  <a:lnTo>
                    <a:pt x="130" y="72"/>
                  </a:lnTo>
                  <a:lnTo>
                    <a:pt x="145" y="74"/>
                  </a:lnTo>
                  <a:lnTo>
                    <a:pt x="149" y="70"/>
                  </a:lnTo>
                  <a:lnTo>
                    <a:pt x="155" y="70"/>
                  </a:lnTo>
                  <a:lnTo>
                    <a:pt x="155" y="64"/>
                  </a:lnTo>
                  <a:lnTo>
                    <a:pt x="151" y="59"/>
                  </a:lnTo>
                  <a:lnTo>
                    <a:pt x="160" y="43"/>
                  </a:lnTo>
                  <a:lnTo>
                    <a:pt x="155" y="40"/>
                  </a:lnTo>
                  <a:lnTo>
                    <a:pt x="134" y="36"/>
                  </a:lnTo>
                  <a:lnTo>
                    <a:pt x="119" y="36"/>
                  </a:lnTo>
                  <a:lnTo>
                    <a:pt x="104" y="21"/>
                  </a:lnTo>
                  <a:lnTo>
                    <a:pt x="90" y="4"/>
                  </a:lnTo>
                  <a:lnTo>
                    <a:pt x="79" y="0"/>
                  </a:lnTo>
                  <a:lnTo>
                    <a:pt x="83" y="11"/>
                  </a:lnTo>
                  <a:lnTo>
                    <a:pt x="79" y="26"/>
                  </a:lnTo>
                  <a:lnTo>
                    <a:pt x="72" y="36"/>
                  </a:lnTo>
                  <a:lnTo>
                    <a:pt x="60" y="43"/>
                  </a:lnTo>
                  <a:lnTo>
                    <a:pt x="43" y="49"/>
                  </a:lnTo>
                  <a:lnTo>
                    <a:pt x="34" y="72"/>
                  </a:lnTo>
                  <a:lnTo>
                    <a:pt x="30" y="78"/>
                  </a:lnTo>
                  <a:lnTo>
                    <a:pt x="26" y="78"/>
                  </a:lnTo>
                  <a:lnTo>
                    <a:pt x="20" y="72"/>
                  </a:lnTo>
                  <a:lnTo>
                    <a:pt x="9" y="72"/>
                  </a:lnTo>
                  <a:lnTo>
                    <a:pt x="9" y="64"/>
                  </a:lnTo>
                  <a:lnTo>
                    <a:pt x="15" y="62"/>
                  </a:lnTo>
                  <a:lnTo>
                    <a:pt x="15" y="62"/>
                  </a:lnTo>
                  <a:lnTo>
                    <a:pt x="15" y="55"/>
                  </a:lnTo>
                  <a:lnTo>
                    <a:pt x="15" y="55"/>
                  </a:lnTo>
                  <a:lnTo>
                    <a:pt x="13" y="57"/>
                  </a:lnTo>
                  <a:lnTo>
                    <a:pt x="9" y="59"/>
                  </a:lnTo>
                  <a:lnTo>
                    <a:pt x="5" y="62"/>
                  </a:lnTo>
                  <a:lnTo>
                    <a:pt x="5" y="62"/>
                  </a:lnTo>
                  <a:lnTo>
                    <a:pt x="0" y="68"/>
                  </a:lnTo>
                  <a:lnTo>
                    <a:pt x="0" y="70"/>
                  </a:lnTo>
                  <a:lnTo>
                    <a:pt x="0" y="76"/>
                  </a:lnTo>
                  <a:lnTo>
                    <a:pt x="0" y="76"/>
                  </a:lnTo>
                  <a:lnTo>
                    <a:pt x="0" y="79"/>
                  </a:lnTo>
                  <a:lnTo>
                    <a:pt x="0" y="83"/>
                  </a:lnTo>
                  <a:lnTo>
                    <a:pt x="3" y="91"/>
                  </a:lnTo>
                  <a:lnTo>
                    <a:pt x="3" y="91"/>
                  </a:lnTo>
                  <a:lnTo>
                    <a:pt x="3" y="91"/>
                  </a:lnTo>
                  <a:lnTo>
                    <a:pt x="3" y="91"/>
                  </a:lnTo>
                  <a:lnTo>
                    <a:pt x="2" y="95"/>
                  </a:lnTo>
                  <a:lnTo>
                    <a:pt x="0" y="96"/>
                  </a:lnTo>
                  <a:lnTo>
                    <a:pt x="0" y="96"/>
                  </a:lnTo>
                  <a:lnTo>
                    <a:pt x="5" y="98"/>
                  </a:lnTo>
                  <a:lnTo>
                    <a:pt x="9" y="102"/>
                  </a:lnTo>
                  <a:lnTo>
                    <a:pt x="15" y="112"/>
                  </a:lnTo>
                  <a:lnTo>
                    <a:pt x="15" y="112"/>
                  </a:lnTo>
                  <a:lnTo>
                    <a:pt x="26" y="125"/>
                  </a:lnTo>
                  <a:lnTo>
                    <a:pt x="34" y="138"/>
                  </a:lnTo>
                  <a:lnTo>
                    <a:pt x="34" y="138"/>
                  </a:lnTo>
                  <a:lnTo>
                    <a:pt x="38" y="144"/>
                  </a:lnTo>
                  <a:lnTo>
                    <a:pt x="38" y="151"/>
                  </a:lnTo>
                  <a:lnTo>
                    <a:pt x="41" y="159"/>
                  </a:lnTo>
                  <a:lnTo>
                    <a:pt x="41" y="166"/>
                  </a:lnTo>
                  <a:lnTo>
                    <a:pt x="41" y="166"/>
                  </a:lnTo>
                  <a:lnTo>
                    <a:pt x="47" y="174"/>
                  </a:lnTo>
                  <a:lnTo>
                    <a:pt x="47" y="174"/>
                  </a:lnTo>
                  <a:lnTo>
                    <a:pt x="49" y="183"/>
                  </a:lnTo>
                  <a:lnTo>
                    <a:pt x="49" y="183"/>
                  </a:lnTo>
                  <a:lnTo>
                    <a:pt x="55" y="191"/>
                  </a:lnTo>
                  <a:lnTo>
                    <a:pt x="60" y="199"/>
                  </a:lnTo>
                  <a:lnTo>
                    <a:pt x="60" y="199"/>
                  </a:lnTo>
                  <a:lnTo>
                    <a:pt x="60" y="204"/>
                  </a:lnTo>
                  <a:lnTo>
                    <a:pt x="62" y="208"/>
                  </a:lnTo>
                  <a:lnTo>
                    <a:pt x="62" y="208"/>
                  </a:lnTo>
                  <a:lnTo>
                    <a:pt x="62" y="210"/>
                  </a:lnTo>
                  <a:lnTo>
                    <a:pt x="64" y="210"/>
                  </a:lnTo>
                  <a:lnTo>
                    <a:pt x="68" y="212"/>
                  </a:lnTo>
                  <a:lnTo>
                    <a:pt x="68" y="214"/>
                  </a:lnTo>
                  <a:lnTo>
                    <a:pt x="68" y="214"/>
                  </a:lnTo>
                  <a:lnTo>
                    <a:pt x="70" y="216"/>
                  </a:lnTo>
                  <a:lnTo>
                    <a:pt x="70" y="218"/>
                  </a:lnTo>
                  <a:lnTo>
                    <a:pt x="70" y="218"/>
                  </a:lnTo>
                  <a:lnTo>
                    <a:pt x="70" y="218"/>
                  </a:lnTo>
                  <a:lnTo>
                    <a:pt x="68" y="221"/>
                  </a:lnTo>
                  <a:lnTo>
                    <a:pt x="68" y="225"/>
                  </a:lnTo>
                  <a:lnTo>
                    <a:pt x="70" y="229"/>
                  </a:lnTo>
                  <a:lnTo>
                    <a:pt x="72" y="233"/>
                  </a:lnTo>
                  <a:lnTo>
                    <a:pt x="72" y="233"/>
                  </a:lnTo>
                  <a:lnTo>
                    <a:pt x="73" y="236"/>
                  </a:lnTo>
                  <a:lnTo>
                    <a:pt x="77" y="238"/>
                  </a:lnTo>
                  <a:lnTo>
                    <a:pt x="81" y="242"/>
                  </a:lnTo>
                  <a:lnTo>
                    <a:pt x="83" y="246"/>
                  </a:lnTo>
                  <a:lnTo>
                    <a:pt x="83" y="246"/>
                  </a:lnTo>
                  <a:lnTo>
                    <a:pt x="87" y="253"/>
                  </a:lnTo>
                  <a:lnTo>
                    <a:pt x="90" y="257"/>
                  </a:lnTo>
                  <a:lnTo>
                    <a:pt x="94" y="259"/>
                  </a:lnTo>
                  <a:lnTo>
                    <a:pt x="94" y="259"/>
                  </a:lnTo>
                  <a:lnTo>
                    <a:pt x="104" y="263"/>
                  </a:lnTo>
                  <a:lnTo>
                    <a:pt x="111" y="267"/>
                  </a:lnTo>
                  <a:lnTo>
                    <a:pt x="111" y="267"/>
                  </a:lnTo>
                  <a:lnTo>
                    <a:pt x="119" y="270"/>
                  </a:lnTo>
                  <a:lnTo>
                    <a:pt x="128" y="278"/>
                  </a:lnTo>
                  <a:lnTo>
                    <a:pt x="134" y="284"/>
                  </a:lnTo>
                  <a:lnTo>
                    <a:pt x="142" y="289"/>
                  </a:lnTo>
                  <a:lnTo>
                    <a:pt x="142" y="289"/>
                  </a:lnTo>
                  <a:lnTo>
                    <a:pt x="142" y="289"/>
                  </a:lnTo>
                  <a:lnTo>
                    <a:pt x="142" y="289"/>
                  </a:lnTo>
                  <a:close/>
                </a:path>
              </a:pathLst>
            </a:custGeom>
            <a:solidFill>
              <a:schemeClr val="bg1">
                <a:lumMod val="85000"/>
              </a:schemeClr>
            </a:solidFill>
            <a:ln w="635" cap="rnd">
              <a:solidFill>
                <a:schemeClr val="bg1">
                  <a:alpha val="17000"/>
                </a:schemeClr>
              </a:solidFill>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69" name="Freeform 68">
              <a:extLst>
                <a:ext uri="{FF2B5EF4-FFF2-40B4-BE49-F238E27FC236}">
                  <a16:creationId xmlns:a16="http://schemas.microsoft.com/office/drawing/2014/main" id="{A15D15BB-803C-A446-9C90-D3B60DD807E7}"/>
                </a:ext>
              </a:extLst>
            </p:cNvPr>
            <p:cNvSpPr>
              <a:spLocks/>
            </p:cNvSpPr>
            <p:nvPr userDrawn="1"/>
          </p:nvSpPr>
          <p:spPr bwMode="auto">
            <a:xfrm>
              <a:off x="7014827" y="3330929"/>
              <a:ext cx="276363" cy="393702"/>
            </a:xfrm>
            <a:custGeom>
              <a:avLst/>
              <a:gdLst>
                <a:gd name="T0" fmla="*/ 153 w 181"/>
                <a:gd name="T1" fmla="*/ 303 h 303"/>
                <a:gd name="T2" fmla="*/ 162 w 181"/>
                <a:gd name="T3" fmla="*/ 280 h 303"/>
                <a:gd name="T4" fmla="*/ 168 w 181"/>
                <a:gd name="T5" fmla="*/ 259 h 303"/>
                <a:gd name="T6" fmla="*/ 172 w 181"/>
                <a:gd name="T7" fmla="*/ 225 h 303"/>
                <a:gd name="T8" fmla="*/ 166 w 181"/>
                <a:gd name="T9" fmla="*/ 183 h 303"/>
                <a:gd name="T10" fmla="*/ 155 w 181"/>
                <a:gd name="T11" fmla="*/ 183 h 303"/>
                <a:gd name="T12" fmla="*/ 142 w 181"/>
                <a:gd name="T13" fmla="*/ 161 h 303"/>
                <a:gd name="T14" fmla="*/ 115 w 181"/>
                <a:gd name="T15" fmla="*/ 151 h 303"/>
                <a:gd name="T16" fmla="*/ 102 w 181"/>
                <a:gd name="T17" fmla="*/ 127 h 303"/>
                <a:gd name="T18" fmla="*/ 115 w 181"/>
                <a:gd name="T19" fmla="*/ 104 h 303"/>
                <a:gd name="T20" fmla="*/ 130 w 181"/>
                <a:gd name="T21" fmla="*/ 72 h 303"/>
                <a:gd name="T22" fmla="*/ 155 w 181"/>
                <a:gd name="T23" fmla="*/ 70 h 303"/>
                <a:gd name="T24" fmla="*/ 160 w 181"/>
                <a:gd name="T25" fmla="*/ 43 h 303"/>
                <a:gd name="T26" fmla="*/ 119 w 181"/>
                <a:gd name="T27" fmla="*/ 36 h 303"/>
                <a:gd name="T28" fmla="*/ 79 w 181"/>
                <a:gd name="T29" fmla="*/ 0 h 303"/>
                <a:gd name="T30" fmla="*/ 72 w 181"/>
                <a:gd name="T31" fmla="*/ 36 h 303"/>
                <a:gd name="T32" fmla="*/ 34 w 181"/>
                <a:gd name="T33" fmla="*/ 72 h 303"/>
                <a:gd name="T34" fmla="*/ 20 w 181"/>
                <a:gd name="T35" fmla="*/ 72 h 303"/>
                <a:gd name="T36" fmla="*/ 15 w 181"/>
                <a:gd name="T37" fmla="*/ 62 h 303"/>
                <a:gd name="T38" fmla="*/ 15 w 181"/>
                <a:gd name="T39" fmla="*/ 55 h 303"/>
                <a:gd name="T40" fmla="*/ 5 w 181"/>
                <a:gd name="T41" fmla="*/ 62 h 303"/>
                <a:gd name="T42" fmla="*/ 0 w 181"/>
                <a:gd name="T43" fmla="*/ 70 h 303"/>
                <a:gd name="T44" fmla="*/ 0 w 181"/>
                <a:gd name="T45" fmla="*/ 79 h 303"/>
                <a:gd name="T46" fmla="*/ 3 w 181"/>
                <a:gd name="T47" fmla="*/ 91 h 303"/>
                <a:gd name="T48" fmla="*/ 2 w 181"/>
                <a:gd name="T49" fmla="*/ 95 h 303"/>
                <a:gd name="T50" fmla="*/ 5 w 181"/>
                <a:gd name="T51" fmla="*/ 98 h 303"/>
                <a:gd name="T52" fmla="*/ 15 w 181"/>
                <a:gd name="T53" fmla="*/ 112 h 303"/>
                <a:gd name="T54" fmla="*/ 34 w 181"/>
                <a:gd name="T55" fmla="*/ 138 h 303"/>
                <a:gd name="T56" fmla="*/ 41 w 181"/>
                <a:gd name="T57" fmla="*/ 159 h 303"/>
                <a:gd name="T58" fmla="*/ 47 w 181"/>
                <a:gd name="T59" fmla="*/ 174 h 303"/>
                <a:gd name="T60" fmla="*/ 49 w 181"/>
                <a:gd name="T61" fmla="*/ 183 h 303"/>
                <a:gd name="T62" fmla="*/ 60 w 181"/>
                <a:gd name="T63" fmla="*/ 199 h 303"/>
                <a:gd name="T64" fmla="*/ 62 w 181"/>
                <a:gd name="T65" fmla="*/ 208 h 303"/>
                <a:gd name="T66" fmla="*/ 68 w 181"/>
                <a:gd name="T67" fmla="*/ 212 h 303"/>
                <a:gd name="T68" fmla="*/ 70 w 181"/>
                <a:gd name="T69" fmla="*/ 216 h 303"/>
                <a:gd name="T70" fmla="*/ 70 w 181"/>
                <a:gd name="T71" fmla="*/ 218 h 303"/>
                <a:gd name="T72" fmla="*/ 70 w 181"/>
                <a:gd name="T73" fmla="*/ 229 h 303"/>
                <a:gd name="T74" fmla="*/ 73 w 181"/>
                <a:gd name="T75" fmla="*/ 236 h 303"/>
                <a:gd name="T76" fmla="*/ 83 w 181"/>
                <a:gd name="T77" fmla="*/ 246 h 303"/>
                <a:gd name="T78" fmla="*/ 90 w 181"/>
                <a:gd name="T79" fmla="*/ 257 h 303"/>
                <a:gd name="T80" fmla="*/ 104 w 181"/>
                <a:gd name="T81" fmla="*/ 263 h 303"/>
                <a:gd name="T82" fmla="*/ 119 w 181"/>
                <a:gd name="T83" fmla="*/ 270 h 303"/>
                <a:gd name="T84" fmla="*/ 142 w 181"/>
                <a:gd name="T85" fmla="*/ 289 h 303"/>
                <a:gd name="T86" fmla="*/ 142 w 181"/>
                <a:gd name="T87" fmla="*/ 289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1" h="303">
                  <a:moveTo>
                    <a:pt x="142" y="289"/>
                  </a:moveTo>
                  <a:lnTo>
                    <a:pt x="142" y="289"/>
                  </a:lnTo>
                  <a:lnTo>
                    <a:pt x="153" y="303"/>
                  </a:lnTo>
                  <a:lnTo>
                    <a:pt x="162" y="297"/>
                  </a:lnTo>
                  <a:lnTo>
                    <a:pt x="162" y="287"/>
                  </a:lnTo>
                  <a:lnTo>
                    <a:pt x="162" y="280"/>
                  </a:lnTo>
                  <a:lnTo>
                    <a:pt x="172" y="270"/>
                  </a:lnTo>
                  <a:lnTo>
                    <a:pt x="172" y="263"/>
                  </a:lnTo>
                  <a:lnTo>
                    <a:pt x="168" y="259"/>
                  </a:lnTo>
                  <a:lnTo>
                    <a:pt x="168" y="242"/>
                  </a:lnTo>
                  <a:lnTo>
                    <a:pt x="177" y="233"/>
                  </a:lnTo>
                  <a:lnTo>
                    <a:pt x="172" y="225"/>
                  </a:lnTo>
                  <a:lnTo>
                    <a:pt x="172" y="210"/>
                  </a:lnTo>
                  <a:lnTo>
                    <a:pt x="181" y="204"/>
                  </a:lnTo>
                  <a:lnTo>
                    <a:pt x="166" y="183"/>
                  </a:lnTo>
                  <a:lnTo>
                    <a:pt x="166" y="176"/>
                  </a:lnTo>
                  <a:lnTo>
                    <a:pt x="160" y="176"/>
                  </a:lnTo>
                  <a:lnTo>
                    <a:pt x="155" y="183"/>
                  </a:lnTo>
                  <a:lnTo>
                    <a:pt x="151" y="178"/>
                  </a:lnTo>
                  <a:lnTo>
                    <a:pt x="151" y="155"/>
                  </a:lnTo>
                  <a:lnTo>
                    <a:pt x="142" y="161"/>
                  </a:lnTo>
                  <a:lnTo>
                    <a:pt x="130" y="163"/>
                  </a:lnTo>
                  <a:lnTo>
                    <a:pt x="126" y="153"/>
                  </a:lnTo>
                  <a:lnTo>
                    <a:pt x="115" y="151"/>
                  </a:lnTo>
                  <a:lnTo>
                    <a:pt x="115" y="146"/>
                  </a:lnTo>
                  <a:lnTo>
                    <a:pt x="109" y="134"/>
                  </a:lnTo>
                  <a:lnTo>
                    <a:pt x="102" y="127"/>
                  </a:lnTo>
                  <a:lnTo>
                    <a:pt x="104" y="115"/>
                  </a:lnTo>
                  <a:lnTo>
                    <a:pt x="107" y="110"/>
                  </a:lnTo>
                  <a:lnTo>
                    <a:pt x="115" y="104"/>
                  </a:lnTo>
                  <a:lnTo>
                    <a:pt x="113" y="91"/>
                  </a:lnTo>
                  <a:lnTo>
                    <a:pt x="119" y="87"/>
                  </a:lnTo>
                  <a:lnTo>
                    <a:pt x="130" y="72"/>
                  </a:lnTo>
                  <a:lnTo>
                    <a:pt x="145" y="74"/>
                  </a:lnTo>
                  <a:lnTo>
                    <a:pt x="149" y="70"/>
                  </a:lnTo>
                  <a:lnTo>
                    <a:pt x="155" y="70"/>
                  </a:lnTo>
                  <a:lnTo>
                    <a:pt x="155" y="64"/>
                  </a:lnTo>
                  <a:lnTo>
                    <a:pt x="151" y="59"/>
                  </a:lnTo>
                  <a:lnTo>
                    <a:pt x="160" y="43"/>
                  </a:lnTo>
                  <a:lnTo>
                    <a:pt x="155" y="40"/>
                  </a:lnTo>
                  <a:lnTo>
                    <a:pt x="134" y="36"/>
                  </a:lnTo>
                  <a:lnTo>
                    <a:pt x="119" y="36"/>
                  </a:lnTo>
                  <a:lnTo>
                    <a:pt x="104" y="21"/>
                  </a:lnTo>
                  <a:lnTo>
                    <a:pt x="90" y="4"/>
                  </a:lnTo>
                  <a:lnTo>
                    <a:pt x="79" y="0"/>
                  </a:lnTo>
                  <a:lnTo>
                    <a:pt x="83" y="11"/>
                  </a:lnTo>
                  <a:lnTo>
                    <a:pt x="79" y="26"/>
                  </a:lnTo>
                  <a:lnTo>
                    <a:pt x="72" y="36"/>
                  </a:lnTo>
                  <a:lnTo>
                    <a:pt x="60" y="43"/>
                  </a:lnTo>
                  <a:lnTo>
                    <a:pt x="43" y="49"/>
                  </a:lnTo>
                  <a:lnTo>
                    <a:pt x="34" y="72"/>
                  </a:lnTo>
                  <a:lnTo>
                    <a:pt x="30" y="78"/>
                  </a:lnTo>
                  <a:lnTo>
                    <a:pt x="26" y="78"/>
                  </a:lnTo>
                  <a:lnTo>
                    <a:pt x="20" y="72"/>
                  </a:lnTo>
                  <a:lnTo>
                    <a:pt x="9" y="72"/>
                  </a:lnTo>
                  <a:lnTo>
                    <a:pt x="9" y="64"/>
                  </a:lnTo>
                  <a:lnTo>
                    <a:pt x="15" y="62"/>
                  </a:lnTo>
                  <a:lnTo>
                    <a:pt x="15" y="62"/>
                  </a:lnTo>
                  <a:lnTo>
                    <a:pt x="15" y="55"/>
                  </a:lnTo>
                  <a:lnTo>
                    <a:pt x="15" y="55"/>
                  </a:lnTo>
                  <a:lnTo>
                    <a:pt x="13" y="57"/>
                  </a:lnTo>
                  <a:lnTo>
                    <a:pt x="9" y="59"/>
                  </a:lnTo>
                  <a:lnTo>
                    <a:pt x="5" y="62"/>
                  </a:lnTo>
                  <a:lnTo>
                    <a:pt x="5" y="62"/>
                  </a:lnTo>
                  <a:lnTo>
                    <a:pt x="0" y="68"/>
                  </a:lnTo>
                  <a:lnTo>
                    <a:pt x="0" y="70"/>
                  </a:lnTo>
                  <a:lnTo>
                    <a:pt x="0" y="76"/>
                  </a:lnTo>
                  <a:lnTo>
                    <a:pt x="0" y="76"/>
                  </a:lnTo>
                  <a:lnTo>
                    <a:pt x="0" y="79"/>
                  </a:lnTo>
                  <a:lnTo>
                    <a:pt x="0" y="83"/>
                  </a:lnTo>
                  <a:lnTo>
                    <a:pt x="3" y="91"/>
                  </a:lnTo>
                  <a:lnTo>
                    <a:pt x="3" y="91"/>
                  </a:lnTo>
                  <a:lnTo>
                    <a:pt x="3" y="91"/>
                  </a:lnTo>
                  <a:lnTo>
                    <a:pt x="3" y="91"/>
                  </a:lnTo>
                  <a:lnTo>
                    <a:pt x="2" y="95"/>
                  </a:lnTo>
                  <a:lnTo>
                    <a:pt x="0" y="96"/>
                  </a:lnTo>
                  <a:lnTo>
                    <a:pt x="0" y="96"/>
                  </a:lnTo>
                  <a:lnTo>
                    <a:pt x="5" y="98"/>
                  </a:lnTo>
                  <a:lnTo>
                    <a:pt x="9" y="102"/>
                  </a:lnTo>
                  <a:lnTo>
                    <a:pt x="15" y="112"/>
                  </a:lnTo>
                  <a:lnTo>
                    <a:pt x="15" y="112"/>
                  </a:lnTo>
                  <a:lnTo>
                    <a:pt x="26" y="125"/>
                  </a:lnTo>
                  <a:lnTo>
                    <a:pt x="34" y="138"/>
                  </a:lnTo>
                  <a:lnTo>
                    <a:pt x="34" y="138"/>
                  </a:lnTo>
                  <a:lnTo>
                    <a:pt x="38" y="144"/>
                  </a:lnTo>
                  <a:lnTo>
                    <a:pt x="38" y="151"/>
                  </a:lnTo>
                  <a:lnTo>
                    <a:pt x="41" y="159"/>
                  </a:lnTo>
                  <a:lnTo>
                    <a:pt x="41" y="166"/>
                  </a:lnTo>
                  <a:lnTo>
                    <a:pt x="41" y="166"/>
                  </a:lnTo>
                  <a:lnTo>
                    <a:pt x="47" y="174"/>
                  </a:lnTo>
                  <a:lnTo>
                    <a:pt x="47" y="174"/>
                  </a:lnTo>
                  <a:lnTo>
                    <a:pt x="49" y="183"/>
                  </a:lnTo>
                  <a:lnTo>
                    <a:pt x="49" y="183"/>
                  </a:lnTo>
                  <a:lnTo>
                    <a:pt x="55" y="191"/>
                  </a:lnTo>
                  <a:lnTo>
                    <a:pt x="60" y="199"/>
                  </a:lnTo>
                  <a:lnTo>
                    <a:pt x="60" y="199"/>
                  </a:lnTo>
                  <a:lnTo>
                    <a:pt x="60" y="204"/>
                  </a:lnTo>
                  <a:lnTo>
                    <a:pt x="62" y="208"/>
                  </a:lnTo>
                  <a:lnTo>
                    <a:pt x="62" y="208"/>
                  </a:lnTo>
                  <a:lnTo>
                    <a:pt x="62" y="210"/>
                  </a:lnTo>
                  <a:lnTo>
                    <a:pt x="64" y="210"/>
                  </a:lnTo>
                  <a:lnTo>
                    <a:pt x="68" y="212"/>
                  </a:lnTo>
                  <a:lnTo>
                    <a:pt x="68" y="214"/>
                  </a:lnTo>
                  <a:lnTo>
                    <a:pt x="68" y="214"/>
                  </a:lnTo>
                  <a:lnTo>
                    <a:pt x="70" y="216"/>
                  </a:lnTo>
                  <a:lnTo>
                    <a:pt x="70" y="218"/>
                  </a:lnTo>
                  <a:lnTo>
                    <a:pt x="70" y="218"/>
                  </a:lnTo>
                  <a:lnTo>
                    <a:pt x="70" y="218"/>
                  </a:lnTo>
                  <a:lnTo>
                    <a:pt x="68" y="221"/>
                  </a:lnTo>
                  <a:lnTo>
                    <a:pt x="68" y="225"/>
                  </a:lnTo>
                  <a:lnTo>
                    <a:pt x="70" y="229"/>
                  </a:lnTo>
                  <a:lnTo>
                    <a:pt x="72" y="233"/>
                  </a:lnTo>
                  <a:lnTo>
                    <a:pt x="72" y="233"/>
                  </a:lnTo>
                  <a:lnTo>
                    <a:pt x="73" y="236"/>
                  </a:lnTo>
                  <a:lnTo>
                    <a:pt x="77" y="238"/>
                  </a:lnTo>
                  <a:lnTo>
                    <a:pt x="81" y="242"/>
                  </a:lnTo>
                  <a:lnTo>
                    <a:pt x="83" y="246"/>
                  </a:lnTo>
                  <a:lnTo>
                    <a:pt x="83" y="246"/>
                  </a:lnTo>
                  <a:lnTo>
                    <a:pt x="87" y="253"/>
                  </a:lnTo>
                  <a:lnTo>
                    <a:pt x="90" y="257"/>
                  </a:lnTo>
                  <a:lnTo>
                    <a:pt x="94" y="259"/>
                  </a:lnTo>
                  <a:lnTo>
                    <a:pt x="94" y="259"/>
                  </a:lnTo>
                  <a:lnTo>
                    <a:pt x="104" y="263"/>
                  </a:lnTo>
                  <a:lnTo>
                    <a:pt x="111" y="267"/>
                  </a:lnTo>
                  <a:lnTo>
                    <a:pt x="111" y="267"/>
                  </a:lnTo>
                  <a:lnTo>
                    <a:pt x="119" y="270"/>
                  </a:lnTo>
                  <a:lnTo>
                    <a:pt x="128" y="278"/>
                  </a:lnTo>
                  <a:lnTo>
                    <a:pt x="134" y="284"/>
                  </a:lnTo>
                  <a:lnTo>
                    <a:pt x="142" y="289"/>
                  </a:lnTo>
                  <a:lnTo>
                    <a:pt x="142" y="289"/>
                  </a:lnTo>
                  <a:lnTo>
                    <a:pt x="142" y="289"/>
                  </a:lnTo>
                  <a:lnTo>
                    <a:pt x="142" y="289"/>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70" name="Freeform 69">
              <a:extLst>
                <a:ext uri="{FF2B5EF4-FFF2-40B4-BE49-F238E27FC236}">
                  <a16:creationId xmlns:a16="http://schemas.microsoft.com/office/drawing/2014/main" id="{2DDDEF2A-1873-364A-AA8D-918C59C00397}"/>
                </a:ext>
              </a:extLst>
            </p:cNvPr>
            <p:cNvSpPr>
              <a:spLocks/>
            </p:cNvSpPr>
            <p:nvPr userDrawn="1"/>
          </p:nvSpPr>
          <p:spPr bwMode="auto">
            <a:xfrm>
              <a:off x="7017880" y="3303643"/>
              <a:ext cx="123676" cy="128635"/>
            </a:xfrm>
            <a:custGeom>
              <a:avLst/>
              <a:gdLst>
                <a:gd name="T0" fmla="*/ 13 w 81"/>
                <a:gd name="T1" fmla="*/ 70 h 99"/>
                <a:gd name="T2" fmla="*/ 11 w 81"/>
                <a:gd name="T3" fmla="*/ 78 h 99"/>
                <a:gd name="T4" fmla="*/ 11 w 81"/>
                <a:gd name="T5" fmla="*/ 83 h 99"/>
                <a:gd name="T6" fmla="*/ 7 w 81"/>
                <a:gd name="T7" fmla="*/ 93 h 99"/>
                <a:gd name="T8" fmla="*/ 24 w 81"/>
                <a:gd name="T9" fmla="*/ 99 h 99"/>
                <a:gd name="T10" fmla="*/ 32 w 81"/>
                <a:gd name="T11" fmla="*/ 93 h 99"/>
                <a:gd name="T12" fmla="*/ 56 w 81"/>
                <a:gd name="T13" fmla="*/ 63 h 99"/>
                <a:gd name="T14" fmla="*/ 77 w 81"/>
                <a:gd name="T15" fmla="*/ 47 h 99"/>
                <a:gd name="T16" fmla="*/ 77 w 81"/>
                <a:gd name="T17" fmla="*/ 21 h 99"/>
                <a:gd name="T18" fmla="*/ 70 w 81"/>
                <a:gd name="T19" fmla="*/ 15 h 99"/>
                <a:gd name="T20" fmla="*/ 56 w 81"/>
                <a:gd name="T21" fmla="*/ 15 h 99"/>
                <a:gd name="T22" fmla="*/ 36 w 81"/>
                <a:gd name="T23" fmla="*/ 0 h 99"/>
                <a:gd name="T24" fmla="*/ 28 w 81"/>
                <a:gd name="T25" fmla="*/ 2 h 99"/>
                <a:gd name="T26" fmla="*/ 22 w 81"/>
                <a:gd name="T27" fmla="*/ 6 h 99"/>
                <a:gd name="T28" fmla="*/ 15 w 81"/>
                <a:gd name="T29" fmla="*/ 8 h 99"/>
                <a:gd name="T30" fmla="*/ 13 w 81"/>
                <a:gd name="T31" fmla="*/ 10 h 99"/>
                <a:gd name="T32" fmla="*/ 11 w 81"/>
                <a:gd name="T33" fmla="*/ 13 h 99"/>
                <a:gd name="T34" fmla="*/ 11 w 81"/>
                <a:gd name="T35" fmla="*/ 19 h 99"/>
                <a:gd name="T36" fmla="*/ 9 w 81"/>
                <a:gd name="T37" fmla="*/ 29 h 99"/>
                <a:gd name="T38" fmla="*/ 9 w 81"/>
                <a:gd name="T39" fmla="*/ 30 h 99"/>
                <a:gd name="T40" fmla="*/ 5 w 81"/>
                <a:gd name="T41" fmla="*/ 32 h 99"/>
                <a:gd name="T42" fmla="*/ 0 w 81"/>
                <a:gd name="T43" fmla="*/ 36 h 99"/>
                <a:gd name="T44" fmla="*/ 0 w 81"/>
                <a:gd name="T45" fmla="*/ 38 h 99"/>
                <a:gd name="T46" fmla="*/ 1 w 81"/>
                <a:gd name="T47" fmla="*/ 51 h 99"/>
                <a:gd name="T48" fmla="*/ 1 w 81"/>
                <a:gd name="T49" fmla="*/ 53 h 99"/>
                <a:gd name="T50" fmla="*/ 3 w 81"/>
                <a:gd name="T51" fmla="*/ 61 h 99"/>
                <a:gd name="T52" fmla="*/ 5 w 81"/>
                <a:gd name="T53" fmla="*/ 63 h 99"/>
                <a:gd name="T54" fmla="*/ 11 w 81"/>
                <a:gd name="T55" fmla="*/ 61 h 99"/>
                <a:gd name="T56" fmla="*/ 15 w 81"/>
                <a:gd name="T57" fmla="*/ 63 h 99"/>
                <a:gd name="T58" fmla="*/ 15 w 81"/>
                <a:gd name="T59" fmla="*/ 63 h 99"/>
                <a:gd name="T60" fmla="*/ 13 w 81"/>
                <a:gd name="T61" fmla="*/ 70 h 99"/>
                <a:gd name="T62" fmla="*/ 13 w 81"/>
                <a:gd name="T63" fmla="*/ 7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1" h="99">
                  <a:moveTo>
                    <a:pt x="13" y="70"/>
                  </a:moveTo>
                  <a:lnTo>
                    <a:pt x="13" y="70"/>
                  </a:lnTo>
                  <a:lnTo>
                    <a:pt x="13" y="74"/>
                  </a:lnTo>
                  <a:lnTo>
                    <a:pt x="11" y="78"/>
                  </a:lnTo>
                  <a:lnTo>
                    <a:pt x="11" y="78"/>
                  </a:lnTo>
                  <a:lnTo>
                    <a:pt x="11" y="83"/>
                  </a:lnTo>
                  <a:lnTo>
                    <a:pt x="7" y="85"/>
                  </a:lnTo>
                  <a:lnTo>
                    <a:pt x="7" y="93"/>
                  </a:lnTo>
                  <a:lnTo>
                    <a:pt x="17" y="93"/>
                  </a:lnTo>
                  <a:lnTo>
                    <a:pt x="24" y="99"/>
                  </a:lnTo>
                  <a:lnTo>
                    <a:pt x="26" y="99"/>
                  </a:lnTo>
                  <a:lnTo>
                    <a:pt x="32" y="93"/>
                  </a:lnTo>
                  <a:lnTo>
                    <a:pt x="41" y="70"/>
                  </a:lnTo>
                  <a:lnTo>
                    <a:pt x="56" y="63"/>
                  </a:lnTo>
                  <a:lnTo>
                    <a:pt x="68" y="57"/>
                  </a:lnTo>
                  <a:lnTo>
                    <a:pt x="77" y="47"/>
                  </a:lnTo>
                  <a:lnTo>
                    <a:pt x="81" y="32"/>
                  </a:lnTo>
                  <a:lnTo>
                    <a:pt x="77" y="21"/>
                  </a:lnTo>
                  <a:lnTo>
                    <a:pt x="71" y="17"/>
                  </a:lnTo>
                  <a:lnTo>
                    <a:pt x="70" y="15"/>
                  </a:lnTo>
                  <a:lnTo>
                    <a:pt x="64" y="13"/>
                  </a:lnTo>
                  <a:lnTo>
                    <a:pt x="56" y="15"/>
                  </a:lnTo>
                  <a:lnTo>
                    <a:pt x="41" y="8"/>
                  </a:lnTo>
                  <a:lnTo>
                    <a:pt x="36" y="0"/>
                  </a:lnTo>
                  <a:lnTo>
                    <a:pt x="36" y="0"/>
                  </a:lnTo>
                  <a:lnTo>
                    <a:pt x="28" y="2"/>
                  </a:lnTo>
                  <a:lnTo>
                    <a:pt x="22" y="6"/>
                  </a:lnTo>
                  <a:lnTo>
                    <a:pt x="22" y="6"/>
                  </a:lnTo>
                  <a:lnTo>
                    <a:pt x="17" y="8"/>
                  </a:lnTo>
                  <a:lnTo>
                    <a:pt x="15" y="8"/>
                  </a:lnTo>
                  <a:lnTo>
                    <a:pt x="13" y="10"/>
                  </a:lnTo>
                  <a:lnTo>
                    <a:pt x="13" y="10"/>
                  </a:lnTo>
                  <a:lnTo>
                    <a:pt x="11" y="12"/>
                  </a:lnTo>
                  <a:lnTo>
                    <a:pt x="11" y="13"/>
                  </a:lnTo>
                  <a:lnTo>
                    <a:pt x="11" y="19"/>
                  </a:lnTo>
                  <a:lnTo>
                    <a:pt x="11" y="19"/>
                  </a:lnTo>
                  <a:lnTo>
                    <a:pt x="11" y="25"/>
                  </a:lnTo>
                  <a:lnTo>
                    <a:pt x="9" y="29"/>
                  </a:lnTo>
                  <a:lnTo>
                    <a:pt x="9" y="30"/>
                  </a:lnTo>
                  <a:lnTo>
                    <a:pt x="9" y="30"/>
                  </a:lnTo>
                  <a:lnTo>
                    <a:pt x="5" y="32"/>
                  </a:lnTo>
                  <a:lnTo>
                    <a:pt x="5" y="32"/>
                  </a:lnTo>
                  <a:lnTo>
                    <a:pt x="1" y="34"/>
                  </a:lnTo>
                  <a:lnTo>
                    <a:pt x="0" y="36"/>
                  </a:lnTo>
                  <a:lnTo>
                    <a:pt x="0" y="36"/>
                  </a:lnTo>
                  <a:lnTo>
                    <a:pt x="0" y="38"/>
                  </a:lnTo>
                  <a:lnTo>
                    <a:pt x="0" y="44"/>
                  </a:lnTo>
                  <a:lnTo>
                    <a:pt x="1" y="51"/>
                  </a:lnTo>
                  <a:lnTo>
                    <a:pt x="1" y="51"/>
                  </a:lnTo>
                  <a:lnTo>
                    <a:pt x="1" y="53"/>
                  </a:lnTo>
                  <a:lnTo>
                    <a:pt x="1" y="57"/>
                  </a:lnTo>
                  <a:lnTo>
                    <a:pt x="3" y="61"/>
                  </a:lnTo>
                  <a:lnTo>
                    <a:pt x="5" y="63"/>
                  </a:lnTo>
                  <a:lnTo>
                    <a:pt x="5" y="63"/>
                  </a:lnTo>
                  <a:lnTo>
                    <a:pt x="9" y="63"/>
                  </a:lnTo>
                  <a:lnTo>
                    <a:pt x="11" y="61"/>
                  </a:lnTo>
                  <a:lnTo>
                    <a:pt x="13" y="63"/>
                  </a:lnTo>
                  <a:lnTo>
                    <a:pt x="15" y="63"/>
                  </a:lnTo>
                  <a:lnTo>
                    <a:pt x="15" y="63"/>
                  </a:lnTo>
                  <a:lnTo>
                    <a:pt x="15" y="63"/>
                  </a:lnTo>
                  <a:lnTo>
                    <a:pt x="15" y="66"/>
                  </a:lnTo>
                  <a:lnTo>
                    <a:pt x="13" y="70"/>
                  </a:lnTo>
                  <a:lnTo>
                    <a:pt x="13" y="70"/>
                  </a:lnTo>
                  <a:lnTo>
                    <a:pt x="13" y="70"/>
                  </a:lnTo>
                  <a:lnTo>
                    <a:pt x="13" y="70"/>
                  </a:lnTo>
                  <a:close/>
                </a:path>
              </a:pathLst>
            </a:custGeom>
            <a:solidFill>
              <a:schemeClr val="bg1">
                <a:lumMod val="85000"/>
              </a:schemeClr>
            </a:solidFill>
            <a:ln w="635" cap="rnd">
              <a:solidFill>
                <a:schemeClr val="bg1">
                  <a:alpha val="17000"/>
                </a:schemeClr>
              </a:solidFill>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71" name="Freeform 70">
              <a:extLst>
                <a:ext uri="{FF2B5EF4-FFF2-40B4-BE49-F238E27FC236}">
                  <a16:creationId xmlns:a16="http://schemas.microsoft.com/office/drawing/2014/main" id="{8FBA1E78-2558-C94C-A8E1-E8CEF324C004}"/>
                </a:ext>
              </a:extLst>
            </p:cNvPr>
            <p:cNvSpPr>
              <a:spLocks/>
            </p:cNvSpPr>
            <p:nvPr userDrawn="1"/>
          </p:nvSpPr>
          <p:spPr bwMode="auto">
            <a:xfrm>
              <a:off x="7017880" y="3303643"/>
              <a:ext cx="123676" cy="128635"/>
            </a:xfrm>
            <a:custGeom>
              <a:avLst/>
              <a:gdLst>
                <a:gd name="T0" fmla="*/ 13 w 81"/>
                <a:gd name="T1" fmla="*/ 70 h 99"/>
                <a:gd name="T2" fmla="*/ 11 w 81"/>
                <a:gd name="T3" fmla="*/ 78 h 99"/>
                <a:gd name="T4" fmla="*/ 11 w 81"/>
                <a:gd name="T5" fmla="*/ 83 h 99"/>
                <a:gd name="T6" fmla="*/ 7 w 81"/>
                <a:gd name="T7" fmla="*/ 93 h 99"/>
                <a:gd name="T8" fmla="*/ 24 w 81"/>
                <a:gd name="T9" fmla="*/ 99 h 99"/>
                <a:gd name="T10" fmla="*/ 32 w 81"/>
                <a:gd name="T11" fmla="*/ 93 h 99"/>
                <a:gd name="T12" fmla="*/ 56 w 81"/>
                <a:gd name="T13" fmla="*/ 63 h 99"/>
                <a:gd name="T14" fmla="*/ 77 w 81"/>
                <a:gd name="T15" fmla="*/ 47 h 99"/>
                <a:gd name="T16" fmla="*/ 77 w 81"/>
                <a:gd name="T17" fmla="*/ 21 h 99"/>
                <a:gd name="T18" fmla="*/ 70 w 81"/>
                <a:gd name="T19" fmla="*/ 15 h 99"/>
                <a:gd name="T20" fmla="*/ 56 w 81"/>
                <a:gd name="T21" fmla="*/ 15 h 99"/>
                <a:gd name="T22" fmla="*/ 36 w 81"/>
                <a:gd name="T23" fmla="*/ 0 h 99"/>
                <a:gd name="T24" fmla="*/ 28 w 81"/>
                <a:gd name="T25" fmla="*/ 2 h 99"/>
                <a:gd name="T26" fmla="*/ 22 w 81"/>
                <a:gd name="T27" fmla="*/ 6 h 99"/>
                <a:gd name="T28" fmla="*/ 15 w 81"/>
                <a:gd name="T29" fmla="*/ 8 h 99"/>
                <a:gd name="T30" fmla="*/ 13 w 81"/>
                <a:gd name="T31" fmla="*/ 10 h 99"/>
                <a:gd name="T32" fmla="*/ 11 w 81"/>
                <a:gd name="T33" fmla="*/ 13 h 99"/>
                <a:gd name="T34" fmla="*/ 11 w 81"/>
                <a:gd name="T35" fmla="*/ 19 h 99"/>
                <a:gd name="T36" fmla="*/ 9 w 81"/>
                <a:gd name="T37" fmla="*/ 29 h 99"/>
                <a:gd name="T38" fmla="*/ 9 w 81"/>
                <a:gd name="T39" fmla="*/ 30 h 99"/>
                <a:gd name="T40" fmla="*/ 5 w 81"/>
                <a:gd name="T41" fmla="*/ 32 h 99"/>
                <a:gd name="T42" fmla="*/ 0 w 81"/>
                <a:gd name="T43" fmla="*/ 36 h 99"/>
                <a:gd name="T44" fmla="*/ 0 w 81"/>
                <a:gd name="T45" fmla="*/ 38 h 99"/>
                <a:gd name="T46" fmla="*/ 1 w 81"/>
                <a:gd name="T47" fmla="*/ 51 h 99"/>
                <a:gd name="T48" fmla="*/ 1 w 81"/>
                <a:gd name="T49" fmla="*/ 53 h 99"/>
                <a:gd name="T50" fmla="*/ 3 w 81"/>
                <a:gd name="T51" fmla="*/ 61 h 99"/>
                <a:gd name="T52" fmla="*/ 5 w 81"/>
                <a:gd name="T53" fmla="*/ 63 h 99"/>
                <a:gd name="T54" fmla="*/ 11 w 81"/>
                <a:gd name="T55" fmla="*/ 61 h 99"/>
                <a:gd name="T56" fmla="*/ 15 w 81"/>
                <a:gd name="T57" fmla="*/ 63 h 99"/>
                <a:gd name="T58" fmla="*/ 15 w 81"/>
                <a:gd name="T59" fmla="*/ 63 h 99"/>
                <a:gd name="T60" fmla="*/ 13 w 81"/>
                <a:gd name="T61" fmla="*/ 70 h 99"/>
                <a:gd name="T62" fmla="*/ 13 w 81"/>
                <a:gd name="T63" fmla="*/ 7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1" h="99">
                  <a:moveTo>
                    <a:pt x="13" y="70"/>
                  </a:moveTo>
                  <a:lnTo>
                    <a:pt x="13" y="70"/>
                  </a:lnTo>
                  <a:lnTo>
                    <a:pt x="13" y="74"/>
                  </a:lnTo>
                  <a:lnTo>
                    <a:pt x="11" y="78"/>
                  </a:lnTo>
                  <a:lnTo>
                    <a:pt x="11" y="78"/>
                  </a:lnTo>
                  <a:lnTo>
                    <a:pt x="11" y="83"/>
                  </a:lnTo>
                  <a:lnTo>
                    <a:pt x="7" y="85"/>
                  </a:lnTo>
                  <a:lnTo>
                    <a:pt x="7" y="93"/>
                  </a:lnTo>
                  <a:lnTo>
                    <a:pt x="17" y="93"/>
                  </a:lnTo>
                  <a:lnTo>
                    <a:pt x="24" y="99"/>
                  </a:lnTo>
                  <a:lnTo>
                    <a:pt x="26" y="99"/>
                  </a:lnTo>
                  <a:lnTo>
                    <a:pt x="32" y="93"/>
                  </a:lnTo>
                  <a:lnTo>
                    <a:pt x="41" y="70"/>
                  </a:lnTo>
                  <a:lnTo>
                    <a:pt x="56" y="63"/>
                  </a:lnTo>
                  <a:lnTo>
                    <a:pt x="68" y="57"/>
                  </a:lnTo>
                  <a:lnTo>
                    <a:pt x="77" y="47"/>
                  </a:lnTo>
                  <a:lnTo>
                    <a:pt x="81" y="32"/>
                  </a:lnTo>
                  <a:lnTo>
                    <a:pt x="77" y="21"/>
                  </a:lnTo>
                  <a:lnTo>
                    <a:pt x="71" y="17"/>
                  </a:lnTo>
                  <a:lnTo>
                    <a:pt x="70" y="15"/>
                  </a:lnTo>
                  <a:lnTo>
                    <a:pt x="64" y="13"/>
                  </a:lnTo>
                  <a:lnTo>
                    <a:pt x="56" y="15"/>
                  </a:lnTo>
                  <a:lnTo>
                    <a:pt x="41" y="8"/>
                  </a:lnTo>
                  <a:lnTo>
                    <a:pt x="36" y="0"/>
                  </a:lnTo>
                  <a:lnTo>
                    <a:pt x="36" y="0"/>
                  </a:lnTo>
                  <a:lnTo>
                    <a:pt x="28" y="2"/>
                  </a:lnTo>
                  <a:lnTo>
                    <a:pt x="22" y="6"/>
                  </a:lnTo>
                  <a:lnTo>
                    <a:pt x="22" y="6"/>
                  </a:lnTo>
                  <a:lnTo>
                    <a:pt x="17" y="8"/>
                  </a:lnTo>
                  <a:lnTo>
                    <a:pt x="15" y="8"/>
                  </a:lnTo>
                  <a:lnTo>
                    <a:pt x="13" y="10"/>
                  </a:lnTo>
                  <a:lnTo>
                    <a:pt x="13" y="10"/>
                  </a:lnTo>
                  <a:lnTo>
                    <a:pt x="11" y="12"/>
                  </a:lnTo>
                  <a:lnTo>
                    <a:pt x="11" y="13"/>
                  </a:lnTo>
                  <a:lnTo>
                    <a:pt x="11" y="19"/>
                  </a:lnTo>
                  <a:lnTo>
                    <a:pt x="11" y="19"/>
                  </a:lnTo>
                  <a:lnTo>
                    <a:pt x="11" y="25"/>
                  </a:lnTo>
                  <a:lnTo>
                    <a:pt x="9" y="29"/>
                  </a:lnTo>
                  <a:lnTo>
                    <a:pt x="9" y="30"/>
                  </a:lnTo>
                  <a:lnTo>
                    <a:pt x="9" y="30"/>
                  </a:lnTo>
                  <a:lnTo>
                    <a:pt x="5" y="32"/>
                  </a:lnTo>
                  <a:lnTo>
                    <a:pt x="5" y="32"/>
                  </a:lnTo>
                  <a:lnTo>
                    <a:pt x="1" y="34"/>
                  </a:lnTo>
                  <a:lnTo>
                    <a:pt x="0" y="36"/>
                  </a:lnTo>
                  <a:lnTo>
                    <a:pt x="0" y="36"/>
                  </a:lnTo>
                  <a:lnTo>
                    <a:pt x="0" y="38"/>
                  </a:lnTo>
                  <a:lnTo>
                    <a:pt x="0" y="44"/>
                  </a:lnTo>
                  <a:lnTo>
                    <a:pt x="1" y="51"/>
                  </a:lnTo>
                  <a:lnTo>
                    <a:pt x="1" y="51"/>
                  </a:lnTo>
                  <a:lnTo>
                    <a:pt x="1" y="53"/>
                  </a:lnTo>
                  <a:lnTo>
                    <a:pt x="1" y="57"/>
                  </a:lnTo>
                  <a:lnTo>
                    <a:pt x="3" y="61"/>
                  </a:lnTo>
                  <a:lnTo>
                    <a:pt x="5" y="63"/>
                  </a:lnTo>
                  <a:lnTo>
                    <a:pt x="5" y="63"/>
                  </a:lnTo>
                  <a:lnTo>
                    <a:pt x="9" y="63"/>
                  </a:lnTo>
                  <a:lnTo>
                    <a:pt x="11" y="61"/>
                  </a:lnTo>
                  <a:lnTo>
                    <a:pt x="13" y="63"/>
                  </a:lnTo>
                  <a:lnTo>
                    <a:pt x="15" y="63"/>
                  </a:lnTo>
                  <a:lnTo>
                    <a:pt x="15" y="63"/>
                  </a:lnTo>
                  <a:lnTo>
                    <a:pt x="15" y="63"/>
                  </a:lnTo>
                  <a:lnTo>
                    <a:pt x="15" y="66"/>
                  </a:lnTo>
                  <a:lnTo>
                    <a:pt x="13" y="70"/>
                  </a:lnTo>
                  <a:lnTo>
                    <a:pt x="13" y="70"/>
                  </a:lnTo>
                  <a:lnTo>
                    <a:pt x="13" y="70"/>
                  </a:lnTo>
                  <a:lnTo>
                    <a:pt x="13" y="70"/>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72" name="Freeform 71">
              <a:extLst>
                <a:ext uri="{FF2B5EF4-FFF2-40B4-BE49-F238E27FC236}">
                  <a16:creationId xmlns:a16="http://schemas.microsoft.com/office/drawing/2014/main" id="{A5A9483C-115D-8744-8F19-682C2B2F427A}"/>
                </a:ext>
              </a:extLst>
            </p:cNvPr>
            <p:cNvSpPr>
              <a:spLocks/>
            </p:cNvSpPr>
            <p:nvPr userDrawn="1"/>
          </p:nvSpPr>
          <p:spPr bwMode="auto">
            <a:xfrm>
              <a:off x="754681" y="2035481"/>
              <a:ext cx="100773" cy="107846"/>
            </a:xfrm>
            <a:custGeom>
              <a:avLst/>
              <a:gdLst>
                <a:gd name="T0" fmla="*/ 58 w 66"/>
                <a:gd name="T1" fmla="*/ 49 h 83"/>
                <a:gd name="T2" fmla="*/ 56 w 66"/>
                <a:gd name="T3" fmla="*/ 34 h 83"/>
                <a:gd name="T4" fmla="*/ 54 w 66"/>
                <a:gd name="T5" fmla="*/ 30 h 83"/>
                <a:gd name="T6" fmla="*/ 64 w 66"/>
                <a:gd name="T7" fmla="*/ 21 h 83"/>
                <a:gd name="T8" fmla="*/ 66 w 66"/>
                <a:gd name="T9" fmla="*/ 17 h 83"/>
                <a:gd name="T10" fmla="*/ 66 w 66"/>
                <a:gd name="T11" fmla="*/ 15 h 83"/>
                <a:gd name="T12" fmla="*/ 60 w 66"/>
                <a:gd name="T13" fmla="*/ 8 h 83"/>
                <a:gd name="T14" fmla="*/ 56 w 66"/>
                <a:gd name="T15" fmla="*/ 4 h 83"/>
                <a:gd name="T16" fmla="*/ 56 w 66"/>
                <a:gd name="T17" fmla="*/ 0 h 83"/>
                <a:gd name="T18" fmla="*/ 51 w 66"/>
                <a:gd name="T19" fmla="*/ 0 h 83"/>
                <a:gd name="T20" fmla="*/ 41 w 66"/>
                <a:gd name="T21" fmla="*/ 4 h 83"/>
                <a:gd name="T22" fmla="*/ 35 w 66"/>
                <a:gd name="T23" fmla="*/ 4 h 83"/>
                <a:gd name="T24" fmla="*/ 30 w 66"/>
                <a:gd name="T25" fmla="*/ 4 h 83"/>
                <a:gd name="T26" fmla="*/ 26 w 66"/>
                <a:gd name="T27" fmla="*/ 4 h 83"/>
                <a:gd name="T28" fmla="*/ 22 w 66"/>
                <a:gd name="T29" fmla="*/ 12 h 83"/>
                <a:gd name="T30" fmla="*/ 22 w 66"/>
                <a:gd name="T31" fmla="*/ 15 h 83"/>
                <a:gd name="T32" fmla="*/ 26 w 66"/>
                <a:gd name="T33" fmla="*/ 15 h 83"/>
                <a:gd name="T34" fmla="*/ 26 w 66"/>
                <a:gd name="T35" fmla="*/ 19 h 83"/>
                <a:gd name="T36" fmla="*/ 18 w 66"/>
                <a:gd name="T37" fmla="*/ 21 h 83"/>
                <a:gd name="T38" fmla="*/ 11 w 66"/>
                <a:gd name="T39" fmla="*/ 21 h 83"/>
                <a:gd name="T40" fmla="*/ 3 w 66"/>
                <a:gd name="T41" fmla="*/ 19 h 83"/>
                <a:gd name="T42" fmla="*/ 5 w 66"/>
                <a:gd name="T43" fmla="*/ 29 h 83"/>
                <a:gd name="T44" fmla="*/ 1 w 66"/>
                <a:gd name="T45" fmla="*/ 30 h 83"/>
                <a:gd name="T46" fmla="*/ 5 w 66"/>
                <a:gd name="T47" fmla="*/ 32 h 83"/>
                <a:gd name="T48" fmla="*/ 5 w 66"/>
                <a:gd name="T49" fmla="*/ 34 h 83"/>
                <a:gd name="T50" fmla="*/ 1 w 66"/>
                <a:gd name="T51" fmla="*/ 42 h 83"/>
                <a:gd name="T52" fmla="*/ 5 w 66"/>
                <a:gd name="T53" fmla="*/ 44 h 83"/>
                <a:gd name="T54" fmla="*/ 15 w 66"/>
                <a:gd name="T55" fmla="*/ 48 h 83"/>
                <a:gd name="T56" fmla="*/ 17 w 66"/>
                <a:gd name="T57" fmla="*/ 51 h 83"/>
                <a:gd name="T58" fmla="*/ 15 w 66"/>
                <a:gd name="T59" fmla="*/ 53 h 83"/>
                <a:gd name="T60" fmla="*/ 11 w 66"/>
                <a:gd name="T61" fmla="*/ 55 h 83"/>
                <a:gd name="T62" fmla="*/ 7 w 66"/>
                <a:gd name="T63" fmla="*/ 57 h 83"/>
                <a:gd name="T64" fmla="*/ 5 w 66"/>
                <a:gd name="T65" fmla="*/ 61 h 83"/>
                <a:gd name="T66" fmla="*/ 3 w 66"/>
                <a:gd name="T67" fmla="*/ 66 h 83"/>
                <a:gd name="T68" fmla="*/ 3 w 66"/>
                <a:gd name="T69" fmla="*/ 68 h 83"/>
                <a:gd name="T70" fmla="*/ 0 w 66"/>
                <a:gd name="T71" fmla="*/ 72 h 83"/>
                <a:gd name="T72" fmla="*/ 1 w 66"/>
                <a:gd name="T73" fmla="*/ 76 h 83"/>
                <a:gd name="T74" fmla="*/ 5 w 66"/>
                <a:gd name="T75" fmla="*/ 80 h 83"/>
                <a:gd name="T76" fmla="*/ 11 w 66"/>
                <a:gd name="T77" fmla="*/ 83 h 83"/>
                <a:gd name="T78" fmla="*/ 15 w 66"/>
                <a:gd name="T79" fmla="*/ 83 h 83"/>
                <a:gd name="T80" fmla="*/ 26 w 66"/>
                <a:gd name="T81" fmla="*/ 78 h 83"/>
                <a:gd name="T82" fmla="*/ 28 w 66"/>
                <a:gd name="T83" fmla="*/ 74 h 83"/>
                <a:gd name="T84" fmla="*/ 32 w 66"/>
                <a:gd name="T85" fmla="*/ 72 h 83"/>
                <a:gd name="T86" fmla="*/ 39 w 66"/>
                <a:gd name="T87" fmla="*/ 66 h 83"/>
                <a:gd name="T88" fmla="*/ 43 w 66"/>
                <a:gd name="T89" fmla="*/ 66 h 83"/>
                <a:gd name="T90" fmla="*/ 54 w 66"/>
                <a:gd name="T91" fmla="*/ 68 h 83"/>
                <a:gd name="T92" fmla="*/ 54 w 66"/>
                <a:gd name="T93" fmla="*/ 65 h 83"/>
                <a:gd name="T94" fmla="*/ 56 w 66"/>
                <a:gd name="T95" fmla="*/ 55 h 83"/>
                <a:gd name="T96" fmla="*/ 58 w 66"/>
                <a:gd name="T97" fmla="*/ 49 h 83"/>
                <a:gd name="T98" fmla="*/ 58 w 66"/>
                <a:gd name="T99" fmla="*/ 49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6" h="83">
                  <a:moveTo>
                    <a:pt x="58" y="49"/>
                  </a:moveTo>
                  <a:lnTo>
                    <a:pt x="58" y="49"/>
                  </a:lnTo>
                  <a:lnTo>
                    <a:pt x="56" y="40"/>
                  </a:lnTo>
                  <a:lnTo>
                    <a:pt x="56" y="34"/>
                  </a:lnTo>
                  <a:lnTo>
                    <a:pt x="54" y="30"/>
                  </a:lnTo>
                  <a:lnTo>
                    <a:pt x="54" y="30"/>
                  </a:lnTo>
                  <a:lnTo>
                    <a:pt x="60" y="25"/>
                  </a:lnTo>
                  <a:lnTo>
                    <a:pt x="64" y="21"/>
                  </a:lnTo>
                  <a:lnTo>
                    <a:pt x="66" y="21"/>
                  </a:lnTo>
                  <a:lnTo>
                    <a:pt x="66" y="17"/>
                  </a:lnTo>
                  <a:lnTo>
                    <a:pt x="66" y="17"/>
                  </a:lnTo>
                  <a:lnTo>
                    <a:pt x="66" y="15"/>
                  </a:lnTo>
                  <a:lnTo>
                    <a:pt x="66" y="12"/>
                  </a:lnTo>
                  <a:lnTo>
                    <a:pt x="60" y="8"/>
                  </a:lnTo>
                  <a:lnTo>
                    <a:pt x="56" y="6"/>
                  </a:lnTo>
                  <a:lnTo>
                    <a:pt x="56" y="4"/>
                  </a:lnTo>
                  <a:lnTo>
                    <a:pt x="56" y="0"/>
                  </a:lnTo>
                  <a:lnTo>
                    <a:pt x="56" y="0"/>
                  </a:lnTo>
                  <a:lnTo>
                    <a:pt x="54" y="0"/>
                  </a:lnTo>
                  <a:lnTo>
                    <a:pt x="51" y="0"/>
                  </a:lnTo>
                  <a:lnTo>
                    <a:pt x="45" y="2"/>
                  </a:lnTo>
                  <a:lnTo>
                    <a:pt x="41" y="4"/>
                  </a:lnTo>
                  <a:lnTo>
                    <a:pt x="35" y="4"/>
                  </a:lnTo>
                  <a:lnTo>
                    <a:pt x="35" y="4"/>
                  </a:lnTo>
                  <a:lnTo>
                    <a:pt x="30" y="2"/>
                  </a:lnTo>
                  <a:lnTo>
                    <a:pt x="30" y="4"/>
                  </a:lnTo>
                  <a:lnTo>
                    <a:pt x="26" y="4"/>
                  </a:lnTo>
                  <a:lnTo>
                    <a:pt x="26" y="4"/>
                  </a:lnTo>
                  <a:lnTo>
                    <a:pt x="24" y="8"/>
                  </a:lnTo>
                  <a:lnTo>
                    <a:pt x="22" y="12"/>
                  </a:lnTo>
                  <a:lnTo>
                    <a:pt x="22" y="15"/>
                  </a:lnTo>
                  <a:lnTo>
                    <a:pt x="22" y="15"/>
                  </a:lnTo>
                  <a:lnTo>
                    <a:pt x="24" y="15"/>
                  </a:lnTo>
                  <a:lnTo>
                    <a:pt x="26" y="15"/>
                  </a:lnTo>
                  <a:lnTo>
                    <a:pt x="26" y="15"/>
                  </a:lnTo>
                  <a:lnTo>
                    <a:pt x="26" y="19"/>
                  </a:lnTo>
                  <a:lnTo>
                    <a:pt x="22" y="21"/>
                  </a:lnTo>
                  <a:lnTo>
                    <a:pt x="18" y="21"/>
                  </a:lnTo>
                  <a:lnTo>
                    <a:pt x="17" y="21"/>
                  </a:lnTo>
                  <a:lnTo>
                    <a:pt x="11" y="21"/>
                  </a:lnTo>
                  <a:lnTo>
                    <a:pt x="3" y="19"/>
                  </a:lnTo>
                  <a:lnTo>
                    <a:pt x="3" y="19"/>
                  </a:lnTo>
                  <a:lnTo>
                    <a:pt x="5" y="25"/>
                  </a:lnTo>
                  <a:lnTo>
                    <a:pt x="5" y="29"/>
                  </a:lnTo>
                  <a:lnTo>
                    <a:pt x="1" y="30"/>
                  </a:lnTo>
                  <a:lnTo>
                    <a:pt x="1" y="30"/>
                  </a:lnTo>
                  <a:lnTo>
                    <a:pt x="3" y="32"/>
                  </a:lnTo>
                  <a:lnTo>
                    <a:pt x="5" y="32"/>
                  </a:lnTo>
                  <a:lnTo>
                    <a:pt x="7" y="34"/>
                  </a:lnTo>
                  <a:lnTo>
                    <a:pt x="5" y="34"/>
                  </a:lnTo>
                  <a:lnTo>
                    <a:pt x="1" y="42"/>
                  </a:lnTo>
                  <a:lnTo>
                    <a:pt x="1" y="42"/>
                  </a:lnTo>
                  <a:lnTo>
                    <a:pt x="3" y="42"/>
                  </a:lnTo>
                  <a:lnTo>
                    <a:pt x="5" y="44"/>
                  </a:lnTo>
                  <a:lnTo>
                    <a:pt x="13" y="46"/>
                  </a:lnTo>
                  <a:lnTo>
                    <a:pt x="15" y="48"/>
                  </a:lnTo>
                  <a:lnTo>
                    <a:pt x="17" y="48"/>
                  </a:lnTo>
                  <a:lnTo>
                    <a:pt x="17" y="51"/>
                  </a:lnTo>
                  <a:lnTo>
                    <a:pt x="15" y="53"/>
                  </a:lnTo>
                  <a:lnTo>
                    <a:pt x="15" y="53"/>
                  </a:lnTo>
                  <a:lnTo>
                    <a:pt x="13" y="55"/>
                  </a:lnTo>
                  <a:lnTo>
                    <a:pt x="11" y="55"/>
                  </a:lnTo>
                  <a:lnTo>
                    <a:pt x="7" y="57"/>
                  </a:lnTo>
                  <a:lnTo>
                    <a:pt x="7" y="57"/>
                  </a:lnTo>
                  <a:lnTo>
                    <a:pt x="7" y="57"/>
                  </a:lnTo>
                  <a:lnTo>
                    <a:pt x="5" y="61"/>
                  </a:lnTo>
                  <a:lnTo>
                    <a:pt x="3" y="63"/>
                  </a:lnTo>
                  <a:lnTo>
                    <a:pt x="3" y="66"/>
                  </a:lnTo>
                  <a:lnTo>
                    <a:pt x="3" y="68"/>
                  </a:lnTo>
                  <a:lnTo>
                    <a:pt x="3" y="68"/>
                  </a:lnTo>
                  <a:lnTo>
                    <a:pt x="1" y="70"/>
                  </a:lnTo>
                  <a:lnTo>
                    <a:pt x="0" y="72"/>
                  </a:lnTo>
                  <a:lnTo>
                    <a:pt x="0" y="72"/>
                  </a:lnTo>
                  <a:lnTo>
                    <a:pt x="1" y="76"/>
                  </a:lnTo>
                  <a:lnTo>
                    <a:pt x="1" y="76"/>
                  </a:lnTo>
                  <a:lnTo>
                    <a:pt x="5" y="80"/>
                  </a:lnTo>
                  <a:lnTo>
                    <a:pt x="11" y="83"/>
                  </a:lnTo>
                  <a:lnTo>
                    <a:pt x="11" y="83"/>
                  </a:lnTo>
                  <a:lnTo>
                    <a:pt x="13" y="83"/>
                  </a:lnTo>
                  <a:lnTo>
                    <a:pt x="15" y="83"/>
                  </a:lnTo>
                  <a:lnTo>
                    <a:pt x="20" y="82"/>
                  </a:lnTo>
                  <a:lnTo>
                    <a:pt x="26" y="78"/>
                  </a:lnTo>
                  <a:lnTo>
                    <a:pt x="28" y="76"/>
                  </a:lnTo>
                  <a:lnTo>
                    <a:pt x="28" y="74"/>
                  </a:lnTo>
                  <a:lnTo>
                    <a:pt x="28" y="74"/>
                  </a:lnTo>
                  <a:lnTo>
                    <a:pt x="32" y="72"/>
                  </a:lnTo>
                  <a:lnTo>
                    <a:pt x="34" y="70"/>
                  </a:lnTo>
                  <a:lnTo>
                    <a:pt x="39" y="66"/>
                  </a:lnTo>
                  <a:lnTo>
                    <a:pt x="39" y="66"/>
                  </a:lnTo>
                  <a:lnTo>
                    <a:pt x="43" y="66"/>
                  </a:lnTo>
                  <a:lnTo>
                    <a:pt x="47" y="66"/>
                  </a:lnTo>
                  <a:lnTo>
                    <a:pt x="54" y="68"/>
                  </a:lnTo>
                  <a:lnTo>
                    <a:pt x="54" y="68"/>
                  </a:lnTo>
                  <a:lnTo>
                    <a:pt x="54" y="65"/>
                  </a:lnTo>
                  <a:lnTo>
                    <a:pt x="56" y="59"/>
                  </a:lnTo>
                  <a:lnTo>
                    <a:pt x="56" y="55"/>
                  </a:lnTo>
                  <a:lnTo>
                    <a:pt x="58" y="49"/>
                  </a:lnTo>
                  <a:lnTo>
                    <a:pt x="58" y="49"/>
                  </a:lnTo>
                  <a:lnTo>
                    <a:pt x="58" y="49"/>
                  </a:lnTo>
                  <a:lnTo>
                    <a:pt x="58" y="49"/>
                  </a:lnTo>
                  <a:close/>
                </a:path>
              </a:pathLst>
            </a:custGeom>
            <a:solidFill>
              <a:schemeClr val="bg1">
                <a:lumMod val="85000"/>
              </a:schemeClr>
            </a:solidFill>
            <a:ln w="635" cap="rnd">
              <a:solidFill>
                <a:schemeClr val="bg1">
                  <a:alpha val="17000"/>
                </a:schemeClr>
              </a:solidFill>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73" name="Freeform 72">
              <a:extLst>
                <a:ext uri="{FF2B5EF4-FFF2-40B4-BE49-F238E27FC236}">
                  <a16:creationId xmlns:a16="http://schemas.microsoft.com/office/drawing/2014/main" id="{3FEA3B99-9F90-164C-91F9-56C01A0CAA43}"/>
                </a:ext>
              </a:extLst>
            </p:cNvPr>
            <p:cNvSpPr>
              <a:spLocks/>
            </p:cNvSpPr>
            <p:nvPr userDrawn="1"/>
          </p:nvSpPr>
          <p:spPr bwMode="auto">
            <a:xfrm>
              <a:off x="754681" y="2035481"/>
              <a:ext cx="100773" cy="107846"/>
            </a:xfrm>
            <a:custGeom>
              <a:avLst/>
              <a:gdLst>
                <a:gd name="T0" fmla="*/ 58 w 66"/>
                <a:gd name="T1" fmla="*/ 49 h 83"/>
                <a:gd name="T2" fmla="*/ 56 w 66"/>
                <a:gd name="T3" fmla="*/ 34 h 83"/>
                <a:gd name="T4" fmla="*/ 54 w 66"/>
                <a:gd name="T5" fmla="*/ 30 h 83"/>
                <a:gd name="T6" fmla="*/ 64 w 66"/>
                <a:gd name="T7" fmla="*/ 21 h 83"/>
                <a:gd name="T8" fmla="*/ 66 w 66"/>
                <a:gd name="T9" fmla="*/ 17 h 83"/>
                <a:gd name="T10" fmla="*/ 66 w 66"/>
                <a:gd name="T11" fmla="*/ 15 h 83"/>
                <a:gd name="T12" fmla="*/ 60 w 66"/>
                <a:gd name="T13" fmla="*/ 8 h 83"/>
                <a:gd name="T14" fmla="*/ 56 w 66"/>
                <a:gd name="T15" fmla="*/ 4 h 83"/>
                <a:gd name="T16" fmla="*/ 56 w 66"/>
                <a:gd name="T17" fmla="*/ 0 h 83"/>
                <a:gd name="T18" fmla="*/ 51 w 66"/>
                <a:gd name="T19" fmla="*/ 0 h 83"/>
                <a:gd name="T20" fmla="*/ 41 w 66"/>
                <a:gd name="T21" fmla="*/ 4 h 83"/>
                <a:gd name="T22" fmla="*/ 35 w 66"/>
                <a:gd name="T23" fmla="*/ 4 h 83"/>
                <a:gd name="T24" fmla="*/ 30 w 66"/>
                <a:gd name="T25" fmla="*/ 4 h 83"/>
                <a:gd name="T26" fmla="*/ 26 w 66"/>
                <a:gd name="T27" fmla="*/ 4 h 83"/>
                <a:gd name="T28" fmla="*/ 22 w 66"/>
                <a:gd name="T29" fmla="*/ 12 h 83"/>
                <a:gd name="T30" fmla="*/ 22 w 66"/>
                <a:gd name="T31" fmla="*/ 15 h 83"/>
                <a:gd name="T32" fmla="*/ 26 w 66"/>
                <a:gd name="T33" fmla="*/ 15 h 83"/>
                <a:gd name="T34" fmla="*/ 26 w 66"/>
                <a:gd name="T35" fmla="*/ 19 h 83"/>
                <a:gd name="T36" fmla="*/ 18 w 66"/>
                <a:gd name="T37" fmla="*/ 21 h 83"/>
                <a:gd name="T38" fmla="*/ 11 w 66"/>
                <a:gd name="T39" fmla="*/ 21 h 83"/>
                <a:gd name="T40" fmla="*/ 3 w 66"/>
                <a:gd name="T41" fmla="*/ 19 h 83"/>
                <a:gd name="T42" fmla="*/ 5 w 66"/>
                <a:gd name="T43" fmla="*/ 29 h 83"/>
                <a:gd name="T44" fmla="*/ 1 w 66"/>
                <a:gd name="T45" fmla="*/ 30 h 83"/>
                <a:gd name="T46" fmla="*/ 5 w 66"/>
                <a:gd name="T47" fmla="*/ 32 h 83"/>
                <a:gd name="T48" fmla="*/ 5 w 66"/>
                <a:gd name="T49" fmla="*/ 34 h 83"/>
                <a:gd name="T50" fmla="*/ 1 w 66"/>
                <a:gd name="T51" fmla="*/ 42 h 83"/>
                <a:gd name="T52" fmla="*/ 5 w 66"/>
                <a:gd name="T53" fmla="*/ 44 h 83"/>
                <a:gd name="T54" fmla="*/ 15 w 66"/>
                <a:gd name="T55" fmla="*/ 48 h 83"/>
                <a:gd name="T56" fmla="*/ 17 w 66"/>
                <a:gd name="T57" fmla="*/ 51 h 83"/>
                <a:gd name="T58" fmla="*/ 15 w 66"/>
                <a:gd name="T59" fmla="*/ 53 h 83"/>
                <a:gd name="T60" fmla="*/ 11 w 66"/>
                <a:gd name="T61" fmla="*/ 55 h 83"/>
                <a:gd name="T62" fmla="*/ 7 w 66"/>
                <a:gd name="T63" fmla="*/ 57 h 83"/>
                <a:gd name="T64" fmla="*/ 5 w 66"/>
                <a:gd name="T65" fmla="*/ 61 h 83"/>
                <a:gd name="T66" fmla="*/ 3 w 66"/>
                <a:gd name="T67" fmla="*/ 66 h 83"/>
                <a:gd name="T68" fmla="*/ 3 w 66"/>
                <a:gd name="T69" fmla="*/ 68 h 83"/>
                <a:gd name="T70" fmla="*/ 0 w 66"/>
                <a:gd name="T71" fmla="*/ 72 h 83"/>
                <a:gd name="T72" fmla="*/ 1 w 66"/>
                <a:gd name="T73" fmla="*/ 76 h 83"/>
                <a:gd name="T74" fmla="*/ 5 w 66"/>
                <a:gd name="T75" fmla="*/ 80 h 83"/>
                <a:gd name="T76" fmla="*/ 11 w 66"/>
                <a:gd name="T77" fmla="*/ 83 h 83"/>
                <a:gd name="T78" fmla="*/ 15 w 66"/>
                <a:gd name="T79" fmla="*/ 83 h 83"/>
                <a:gd name="T80" fmla="*/ 26 w 66"/>
                <a:gd name="T81" fmla="*/ 78 h 83"/>
                <a:gd name="T82" fmla="*/ 28 w 66"/>
                <a:gd name="T83" fmla="*/ 74 h 83"/>
                <a:gd name="T84" fmla="*/ 32 w 66"/>
                <a:gd name="T85" fmla="*/ 72 h 83"/>
                <a:gd name="T86" fmla="*/ 39 w 66"/>
                <a:gd name="T87" fmla="*/ 66 h 83"/>
                <a:gd name="T88" fmla="*/ 43 w 66"/>
                <a:gd name="T89" fmla="*/ 66 h 83"/>
                <a:gd name="T90" fmla="*/ 54 w 66"/>
                <a:gd name="T91" fmla="*/ 68 h 83"/>
                <a:gd name="T92" fmla="*/ 54 w 66"/>
                <a:gd name="T93" fmla="*/ 65 h 83"/>
                <a:gd name="T94" fmla="*/ 56 w 66"/>
                <a:gd name="T95" fmla="*/ 55 h 83"/>
                <a:gd name="T96" fmla="*/ 58 w 66"/>
                <a:gd name="T97" fmla="*/ 49 h 83"/>
                <a:gd name="T98" fmla="*/ 58 w 66"/>
                <a:gd name="T99" fmla="*/ 49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6" h="83">
                  <a:moveTo>
                    <a:pt x="58" y="49"/>
                  </a:moveTo>
                  <a:lnTo>
                    <a:pt x="58" y="49"/>
                  </a:lnTo>
                  <a:lnTo>
                    <a:pt x="56" y="40"/>
                  </a:lnTo>
                  <a:lnTo>
                    <a:pt x="56" y="34"/>
                  </a:lnTo>
                  <a:lnTo>
                    <a:pt x="54" y="30"/>
                  </a:lnTo>
                  <a:lnTo>
                    <a:pt x="54" y="30"/>
                  </a:lnTo>
                  <a:lnTo>
                    <a:pt x="60" y="25"/>
                  </a:lnTo>
                  <a:lnTo>
                    <a:pt x="64" y="21"/>
                  </a:lnTo>
                  <a:lnTo>
                    <a:pt x="66" y="21"/>
                  </a:lnTo>
                  <a:lnTo>
                    <a:pt x="66" y="17"/>
                  </a:lnTo>
                  <a:lnTo>
                    <a:pt x="66" y="17"/>
                  </a:lnTo>
                  <a:lnTo>
                    <a:pt x="66" y="15"/>
                  </a:lnTo>
                  <a:lnTo>
                    <a:pt x="66" y="12"/>
                  </a:lnTo>
                  <a:lnTo>
                    <a:pt x="60" y="8"/>
                  </a:lnTo>
                  <a:lnTo>
                    <a:pt x="56" y="6"/>
                  </a:lnTo>
                  <a:lnTo>
                    <a:pt x="56" y="4"/>
                  </a:lnTo>
                  <a:lnTo>
                    <a:pt x="56" y="0"/>
                  </a:lnTo>
                  <a:lnTo>
                    <a:pt x="56" y="0"/>
                  </a:lnTo>
                  <a:lnTo>
                    <a:pt x="54" y="0"/>
                  </a:lnTo>
                  <a:lnTo>
                    <a:pt x="51" y="0"/>
                  </a:lnTo>
                  <a:lnTo>
                    <a:pt x="45" y="2"/>
                  </a:lnTo>
                  <a:lnTo>
                    <a:pt x="41" y="4"/>
                  </a:lnTo>
                  <a:lnTo>
                    <a:pt x="35" y="4"/>
                  </a:lnTo>
                  <a:lnTo>
                    <a:pt x="35" y="4"/>
                  </a:lnTo>
                  <a:lnTo>
                    <a:pt x="30" y="2"/>
                  </a:lnTo>
                  <a:lnTo>
                    <a:pt x="30" y="4"/>
                  </a:lnTo>
                  <a:lnTo>
                    <a:pt x="26" y="4"/>
                  </a:lnTo>
                  <a:lnTo>
                    <a:pt x="26" y="4"/>
                  </a:lnTo>
                  <a:lnTo>
                    <a:pt x="24" y="8"/>
                  </a:lnTo>
                  <a:lnTo>
                    <a:pt x="22" y="12"/>
                  </a:lnTo>
                  <a:lnTo>
                    <a:pt x="22" y="15"/>
                  </a:lnTo>
                  <a:lnTo>
                    <a:pt x="22" y="15"/>
                  </a:lnTo>
                  <a:lnTo>
                    <a:pt x="24" y="15"/>
                  </a:lnTo>
                  <a:lnTo>
                    <a:pt x="26" y="15"/>
                  </a:lnTo>
                  <a:lnTo>
                    <a:pt x="26" y="15"/>
                  </a:lnTo>
                  <a:lnTo>
                    <a:pt x="26" y="19"/>
                  </a:lnTo>
                  <a:lnTo>
                    <a:pt x="22" y="21"/>
                  </a:lnTo>
                  <a:lnTo>
                    <a:pt x="18" y="21"/>
                  </a:lnTo>
                  <a:lnTo>
                    <a:pt x="17" y="21"/>
                  </a:lnTo>
                  <a:lnTo>
                    <a:pt x="11" y="21"/>
                  </a:lnTo>
                  <a:lnTo>
                    <a:pt x="3" y="19"/>
                  </a:lnTo>
                  <a:lnTo>
                    <a:pt x="3" y="19"/>
                  </a:lnTo>
                  <a:lnTo>
                    <a:pt x="5" y="25"/>
                  </a:lnTo>
                  <a:lnTo>
                    <a:pt x="5" y="29"/>
                  </a:lnTo>
                  <a:lnTo>
                    <a:pt x="1" y="30"/>
                  </a:lnTo>
                  <a:lnTo>
                    <a:pt x="1" y="30"/>
                  </a:lnTo>
                  <a:lnTo>
                    <a:pt x="3" y="32"/>
                  </a:lnTo>
                  <a:lnTo>
                    <a:pt x="5" y="32"/>
                  </a:lnTo>
                  <a:lnTo>
                    <a:pt x="7" y="34"/>
                  </a:lnTo>
                  <a:lnTo>
                    <a:pt x="5" y="34"/>
                  </a:lnTo>
                  <a:lnTo>
                    <a:pt x="1" y="42"/>
                  </a:lnTo>
                  <a:lnTo>
                    <a:pt x="1" y="42"/>
                  </a:lnTo>
                  <a:lnTo>
                    <a:pt x="3" y="42"/>
                  </a:lnTo>
                  <a:lnTo>
                    <a:pt x="5" y="44"/>
                  </a:lnTo>
                  <a:lnTo>
                    <a:pt x="13" y="46"/>
                  </a:lnTo>
                  <a:lnTo>
                    <a:pt x="15" y="48"/>
                  </a:lnTo>
                  <a:lnTo>
                    <a:pt x="17" y="48"/>
                  </a:lnTo>
                  <a:lnTo>
                    <a:pt x="17" y="51"/>
                  </a:lnTo>
                  <a:lnTo>
                    <a:pt x="15" y="53"/>
                  </a:lnTo>
                  <a:lnTo>
                    <a:pt x="15" y="53"/>
                  </a:lnTo>
                  <a:lnTo>
                    <a:pt x="13" y="55"/>
                  </a:lnTo>
                  <a:lnTo>
                    <a:pt x="11" y="55"/>
                  </a:lnTo>
                  <a:lnTo>
                    <a:pt x="7" y="57"/>
                  </a:lnTo>
                  <a:lnTo>
                    <a:pt x="7" y="57"/>
                  </a:lnTo>
                  <a:lnTo>
                    <a:pt x="7" y="57"/>
                  </a:lnTo>
                  <a:lnTo>
                    <a:pt x="5" y="61"/>
                  </a:lnTo>
                  <a:lnTo>
                    <a:pt x="3" y="63"/>
                  </a:lnTo>
                  <a:lnTo>
                    <a:pt x="3" y="66"/>
                  </a:lnTo>
                  <a:lnTo>
                    <a:pt x="3" y="68"/>
                  </a:lnTo>
                  <a:lnTo>
                    <a:pt x="3" y="68"/>
                  </a:lnTo>
                  <a:lnTo>
                    <a:pt x="1" y="70"/>
                  </a:lnTo>
                  <a:lnTo>
                    <a:pt x="0" y="72"/>
                  </a:lnTo>
                  <a:lnTo>
                    <a:pt x="0" y="72"/>
                  </a:lnTo>
                  <a:lnTo>
                    <a:pt x="1" y="76"/>
                  </a:lnTo>
                  <a:lnTo>
                    <a:pt x="1" y="76"/>
                  </a:lnTo>
                  <a:lnTo>
                    <a:pt x="5" y="80"/>
                  </a:lnTo>
                  <a:lnTo>
                    <a:pt x="11" y="83"/>
                  </a:lnTo>
                  <a:lnTo>
                    <a:pt x="11" y="83"/>
                  </a:lnTo>
                  <a:lnTo>
                    <a:pt x="13" y="83"/>
                  </a:lnTo>
                  <a:lnTo>
                    <a:pt x="15" y="83"/>
                  </a:lnTo>
                  <a:lnTo>
                    <a:pt x="20" y="82"/>
                  </a:lnTo>
                  <a:lnTo>
                    <a:pt x="26" y="78"/>
                  </a:lnTo>
                  <a:lnTo>
                    <a:pt x="28" y="76"/>
                  </a:lnTo>
                  <a:lnTo>
                    <a:pt x="28" y="74"/>
                  </a:lnTo>
                  <a:lnTo>
                    <a:pt x="28" y="74"/>
                  </a:lnTo>
                  <a:lnTo>
                    <a:pt x="32" y="72"/>
                  </a:lnTo>
                  <a:lnTo>
                    <a:pt x="34" y="70"/>
                  </a:lnTo>
                  <a:lnTo>
                    <a:pt x="39" y="66"/>
                  </a:lnTo>
                  <a:lnTo>
                    <a:pt x="39" y="66"/>
                  </a:lnTo>
                  <a:lnTo>
                    <a:pt x="43" y="66"/>
                  </a:lnTo>
                  <a:lnTo>
                    <a:pt x="47" y="66"/>
                  </a:lnTo>
                  <a:lnTo>
                    <a:pt x="54" y="68"/>
                  </a:lnTo>
                  <a:lnTo>
                    <a:pt x="54" y="68"/>
                  </a:lnTo>
                  <a:lnTo>
                    <a:pt x="54" y="65"/>
                  </a:lnTo>
                  <a:lnTo>
                    <a:pt x="56" y="59"/>
                  </a:lnTo>
                  <a:lnTo>
                    <a:pt x="56" y="55"/>
                  </a:lnTo>
                  <a:lnTo>
                    <a:pt x="58" y="49"/>
                  </a:lnTo>
                  <a:lnTo>
                    <a:pt x="58" y="49"/>
                  </a:lnTo>
                  <a:lnTo>
                    <a:pt x="58" y="49"/>
                  </a:lnTo>
                  <a:lnTo>
                    <a:pt x="58" y="49"/>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74" name="Freeform 73">
              <a:extLst>
                <a:ext uri="{FF2B5EF4-FFF2-40B4-BE49-F238E27FC236}">
                  <a16:creationId xmlns:a16="http://schemas.microsoft.com/office/drawing/2014/main" id="{CC840ED1-E27E-9540-AB9F-2789D472E409}"/>
                </a:ext>
              </a:extLst>
            </p:cNvPr>
            <p:cNvSpPr>
              <a:spLocks/>
            </p:cNvSpPr>
            <p:nvPr userDrawn="1"/>
          </p:nvSpPr>
          <p:spPr bwMode="auto">
            <a:xfrm>
              <a:off x="843239" y="1935431"/>
              <a:ext cx="167955" cy="253373"/>
            </a:xfrm>
            <a:custGeom>
              <a:avLst/>
              <a:gdLst>
                <a:gd name="T0" fmla="*/ 29 w 110"/>
                <a:gd name="T1" fmla="*/ 166 h 195"/>
                <a:gd name="T2" fmla="*/ 46 w 110"/>
                <a:gd name="T3" fmla="*/ 160 h 195"/>
                <a:gd name="T4" fmla="*/ 49 w 110"/>
                <a:gd name="T5" fmla="*/ 159 h 195"/>
                <a:gd name="T6" fmla="*/ 29 w 110"/>
                <a:gd name="T7" fmla="*/ 159 h 195"/>
                <a:gd name="T8" fmla="*/ 13 w 110"/>
                <a:gd name="T9" fmla="*/ 157 h 195"/>
                <a:gd name="T10" fmla="*/ 13 w 110"/>
                <a:gd name="T11" fmla="*/ 151 h 195"/>
                <a:gd name="T12" fmla="*/ 27 w 110"/>
                <a:gd name="T13" fmla="*/ 143 h 195"/>
                <a:gd name="T14" fmla="*/ 25 w 110"/>
                <a:gd name="T15" fmla="*/ 130 h 195"/>
                <a:gd name="T16" fmla="*/ 27 w 110"/>
                <a:gd name="T17" fmla="*/ 119 h 195"/>
                <a:gd name="T18" fmla="*/ 38 w 110"/>
                <a:gd name="T19" fmla="*/ 119 h 195"/>
                <a:gd name="T20" fmla="*/ 44 w 110"/>
                <a:gd name="T21" fmla="*/ 115 h 195"/>
                <a:gd name="T22" fmla="*/ 44 w 110"/>
                <a:gd name="T23" fmla="*/ 106 h 195"/>
                <a:gd name="T24" fmla="*/ 42 w 110"/>
                <a:gd name="T25" fmla="*/ 98 h 195"/>
                <a:gd name="T26" fmla="*/ 38 w 110"/>
                <a:gd name="T27" fmla="*/ 89 h 195"/>
                <a:gd name="T28" fmla="*/ 32 w 110"/>
                <a:gd name="T29" fmla="*/ 85 h 195"/>
                <a:gd name="T30" fmla="*/ 17 w 110"/>
                <a:gd name="T31" fmla="*/ 89 h 195"/>
                <a:gd name="T32" fmla="*/ 13 w 110"/>
                <a:gd name="T33" fmla="*/ 64 h 195"/>
                <a:gd name="T34" fmla="*/ 10 w 110"/>
                <a:gd name="T35" fmla="*/ 72 h 195"/>
                <a:gd name="T36" fmla="*/ 8 w 110"/>
                <a:gd name="T37" fmla="*/ 68 h 195"/>
                <a:gd name="T38" fmla="*/ 6 w 110"/>
                <a:gd name="T39" fmla="*/ 55 h 195"/>
                <a:gd name="T40" fmla="*/ 0 w 110"/>
                <a:gd name="T41" fmla="*/ 47 h 195"/>
                <a:gd name="T42" fmla="*/ 8 w 110"/>
                <a:gd name="T43" fmla="*/ 34 h 195"/>
                <a:gd name="T44" fmla="*/ 6 w 110"/>
                <a:gd name="T45" fmla="*/ 26 h 195"/>
                <a:gd name="T46" fmla="*/ 8 w 110"/>
                <a:gd name="T47" fmla="*/ 17 h 195"/>
                <a:gd name="T48" fmla="*/ 13 w 110"/>
                <a:gd name="T49" fmla="*/ 2 h 195"/>
                <a:gd name="T50" fmla="*/ 21 w 110"/>
                <a:gd name="T51" fmla="*/ 3 h 195"/>
                <a:gd name="T52" fmla="*/ 32 w 110"/>
                <a:gd name="T53" fmla="*/ 0 h 195"/>
                <a:gd name="T54" fmla="*/ 44 w 110"/>
                <a:gd name="T55" fmla="*/ 5 h 195"/>
                <a:gd name="T56" fmla="*/ 30 w 110"/>
                <a:gd name="T57" fmla="*/ 15 h 195"/>
                <a:gd name="T58" fmla="*/ 29 w 110"/>
                <a:gd name="T59" fmla="*/ 22 h 195"/>
                <a:gd name="T60" fmla="*/ 61 w 110"/>
                <a:gd name="T61" fmla="*/ 24 h 195"/>
                <a:gd name="T62" fmla="*/ 59 w 110"/>
                <a:gd name="T63" fmla="*/ 34 h 195"/>
                <a:gd name="T64" fmla="*/ 46 w 110"/>
                <a:gd name="T65" fmla="*/ 55 h 195"/>
                <a:gd name="T66" fmla="*/ 53 w 110"/>
                <a:gd name="T67" fmla="*/ 64 h 195"/>
                <a:gd name="T68" fmla="*/ 68 w 110"/>
                <a:gd name="T69" fmla="*/ 77 h 195"/>
                <a:gd name="T70" fmla="*/ 72 w 110"/>
                <a:gd name="T71" fmla="*/ 89 h 195"/>
                <a:gd name="T72" fmla="*/ 87 w 110"/>
                <a:gd name="T73" fmla="*/ 113 h 195"/>
                <a:gd name="T74" fmla="*/ 89 w 110"/>
                <a:gd name="T75" fmla="*/ 119 h 195"/>
                <a:gd name="T76" fmla="*/ 97 w 110"/>
                <a:gd name="T77" fmla="*/ 130 h 195"/>
                <a:gd name="T78" fmla="*/ 110 w 110"/>
                <a:gd name="T79" fmla="*/ 130 h 195"/>
                <a:gd name="T80" fmla="*/ 106 w 110"/>
                <a:gd name="T81" fmla="*/ 147 h 195"/>
                <a:gd name="T82" fmla="*/ 102 w 110"/>
                <a:gd name="T83" fmla="*/ 153 h 195"/>
                <a:gd name="T84" fmla="*/ 99 w 110"/>
                <a:gd name="T85" fmla="*/ 160 h 195"/>
                <a:gd name="T86" fmla="*/ 104 w 110"/>
                <a:gd name="T87" fmla="*/ 164 h 195"/>
                <a:gd name="T88" fmla="*/ 93 w 110"/>
                <a:gd name="T89" fmla="*/ 172 h 195"/>
                <a:gd name="T90" fmla="*/ 63 w 110"/>
                <a:gd name="T91" fmla="*/ 176 h 195"/>
                <a:gd name="T92" fmla="*/ 49 w 110"/>
                <a:gd name="T93" fmla="*/ 181 h 195"/>
                <a:gd name="T94" fmla="*/ 36 w 110"/>
                <a:gd name="T95" fmla="*/ 179 h 195"/>
                <a:gd name="T96" fmla="*/ 25 w 110"/>
                <a:gd name="T97" fmla="*/ 181 h 195"/>
                <a:gd name="T98" fmla="*/ 17 w 110"/>
                <a:gd name="T99" fmla="*/ 189 h 195"/>
                <a:gd name="T100" fmla="*/ 8 w 110"/>
                <a:gd name="T101" fmla="*/ 191 h 195"/>
                <a:gd name="T102" fmla="*/ 12 w 110"/>
                <a:gd name="T103" fmla="*/ 185 h 195"/>
                <a:gd name="T104" fmla="*/ 17 w 110"/>
                <a:gd name="T105" fmla="*/ 176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10" h="195">
                  <a:moveTo>
                    <a:pt x="17" y="176"/>
                  </a:moveTo>
                  <a:lnTo>
                    <a:pt x="17" y="176"/>
                  </a:lnTo>
                  <a:lnTo>
                    <a:pt x="21" y="172"/>
                  </a:lnTo>
                  <a:lnTo>
                    <a:pt x="25" y="168"/>
                  </a:lnTo>
                  <a:lnTo>
                    <a:pt x="29" y="166"/>
                  </a:lnTo>
                  <a:lnTo>
                    <a:pt x="32" y="164"/>
                  </a:lnTo>
                  <a:lnTo>
                    <a:pt x="32" y="164"/>
                  </a:lnTo>
                  <a:lnTo>
                    <a:pt x="38" y="162"/>
                  </a:lnTo>
                  <a:lnTo>
                    <a:pt x="44" y="162"/>
                  </a:lnTo>
                  <a:lnTo>
                    <a:pt x="46" y="160"/>
                  </a:lnTo>
                  <a:lnTo>
                    <a:pt x="49" y="160"/>
                  </a:lnTo>
                  <a:lnTo>
                    <a:pt x="49" y="157"/>
                  </a:lnTo>
                  <a:lnTo>
                    <a:pt x="51" y="155"/>
                  </a:lnTo>
                  <a:lnTo>
                    <a:pt x="51" y="155"/>
                  </a:lnTo>
                  <a:lnTo>
                    <a:pt x="49" y="159"/>
                  </a:lnTo>
                  <a:lnTo>
                    <a:pt x="49" y="159"/>
                  </a:lnTo>
                  <a:lnTo>
                    <a:pt x="38" y="160"/>
                  </a:lnTo>
                  <a:lnTo>
                    <a:pt x="34" y="160"/>
                  </a:lnTo>
                  <a:lnTo>
                    <a:pt x="29" y="159"/>
                  </a:lnTo>
                  <a:lnTo>
                    <a:pt x="29" y="159"/>
                  </a:lnTo>
                  <a:lnTo>
                    <a:pt x="25" y="157"/>
                  </a:lnTo>
                  <a:lnTo>
                    <a:pt x="19" y="157"/>
                  </a:lnTo>
                  <a:lnTo>
                    <a:pt x="19" y="157"/>
                  </a:lnTo>
                  <a:lnTo>
                    <a:pt x="17" y="157"/>
                  </a:lnTo>
                  <a:lnTo>
                    <a:pt x="13" y="157"/>
                  </a:lnTo>
                  <a:lnTo>
                    <a:pt x="12" y="155"/>
                  </a:lnTo>
                  <a:lnTo>
                    <a:pt x="12" y="155"/>
                  </a:lnTo>
                  <a:lnTo>
                    <a:pt x="12" y="151"/>
                  </a:lnTo>
                  <a:lnTo>
                    <a:pt x="12" y="151"/>
                  </a:lnTo>
                  <a:lnTo>
                    <a:pt x="13" y="151"/>
                  </a:lnTo>
                  <a:lnTo>
                    <a:pt x="17" y="151"/>
                  </a:lnTo>
                  <a:lnTo>
                    <a:pt x="21" y="147"/>
                  </a:lnTo>
                  <a:lnTo>
                    <a:pt x="23" y="143"/>
                  </a:lnTo>
                  <a:lnTo>
                    <a:pt x="27" y="143"/>
                  </a:lnTo>
                  <a:lnTo>
                    <a:pt x="27" y="143"/>
                  </a:lnTo>
                  <a:lnTo>
                    <a:pt x="29" y="140"/>
                  </a:lnTo>
                  <a:lnTo>
                    <a:pt x="27" y="132"/>
                  </a:lnTo>
                  <a:lnTo>
                    <a:pt x="27" y="130"/>
                  </a:lnTo>
                  <a:lnTo>
                    <a:pt x="27" y="130"/>
                  </a:lnTo>
                  <a:lnTo>
                    <a:pt x="25" y="130"/>
                  </a:lnTo>
                  <a:lnTo>
                    <a:pt x="23" y="130"/>
                  </a:lnTo>
                  <a:lnTo>
                    <a:pt x="23" y="130"/>
                  </a:lnTo>
                  <a:lnTo>
                    <a:pt x="23" y="126"/>
                  </a:lnTo>
                  <a:lnTo>
                    <a:pt x="25" y="123"/>
                  </a:lnTo>
                  <a:lnTo>
                    <a:pt x="27" y="119"/>
                  </a:lnTo>
                  <a:lnTo>
                    <a:pt x="30" y="119"/>
                  </a:lnTo>
                  <a:lnTo>
                    <a:pt x="30" y="119"/>
                  </a:lnTo>
                  <a:lnTo>
                    <a:pt x="30" y="119"/>
                  </a:lnTo>
                  <a:lnTo>
                    <a:pt x="32" y="119"/>
                  </a:lnTo>
                  <a:lnTo>
                    <a:pt x="38" y="119"/>
                  </a:lnTo>
                  <a:lnTo>
                    <a:pt x="40" y="119"/>
                  </a:lnTo>
                  <a:lnTo>
                    <a:pt x="42" y="119"/>
                  </a:lnTo>
                  <a:lnTo>
                    <a:pt x="44" y="119"/>
                  </a:lnTo>
                  <a:lnTo>
                    <a:pt x="44" y="115"/>
                  </a:lnTo>
                  <a:lnTo>
                    <a:pt x="44" y="115"/>
                  </a:lnTo>
                  <a:lnTo>
                    <a:pt x="44" y="113"/>
                  </a:lnTo>
                  <a:lnTo>
                    <a:pt x="44" y="111"/>
                  </a:lnTo>
                  <a:lnTo>
                    <a:pt x="42" y="106"/>
                  </a:lnTo>
                  <a:lnTo>
                    <a:pt x="42" y="106"/>
                  </a:lnTo>
                  <a:lnTo>
                    <a:pt x="44" y="106"/>
                  </a:lnTo>
                  <a:lnTo>
                    <a:pt x="44" y="104"/>
                  </a:lnTo>
                  <a:lnTo>
                    <a:pt x="44" y="102"/>
                  </a:lnTo>
                  <a:lnTo>
                    <a:pt x="42" y="100"/>
                  </a:lnTo>
                  <a:lnTo>
                    <a:pt x="42" y="100"/>
                  </a:lnTo>
                  <a:lnTo>
                    <a:pt x="42" y="98"/>
                  </a:lnTo>
                  <a:lnTo>
                    <a:pt x="40" y="98"/>
                  </a:lnTo>
                  <a:lnTo>
                    <a:pt x="38" y="96"/>
                  </a:lnTo>
                  <a:lnTo>
                    <a:pt x="38" y="92"/>
                  </a:lnTo>
                  <a:lnTo>
                    <a:pt x="38" y="92"/>
                  </a:lnTo>
                  <a:lnTo>
                    <a:pt x="38" y="89"/>
                  </a:lnTo>
                  <a:lnTo>
                    <a:pt x="40" y="85"/>
                  </a:lnTo>
                  <a:lnTo>
                    <a:pt x="40" y="85"/>
                  </a:lnTo>
                  <a:lnTo>
                    <a:pt x="38" y="85"/>
                  </a:lnTo>
                  <a:lnTo>
                    <a:pt x="34" y="85"/>
                  </a:lnTo>
                  <a:lnTo>
                    <a:pt x="32" y="85"/>
                  </a:lnTo>
                  <a:lnTo>
                    <a:pt x="29" y="87"/>
                  </a:lnTo>
                  <a:lnTo>
                    <a:pt x="29" y="87"/>
                  </a:lnTo>
                  <a:lnTo>
                    <a:pt x="23" y="89"/>
                  </a:lnTo>
                  <a:lnTo>
                    <a:pt x="17" y="89"/>
                  </a:lnTo>
                  <a:lnTo>
                    <a:pt x="17" y="89"/>
                  </a:lnTo>
                  <a:lnTo>
                    <a:pt x="17" y="81"/>
                  </a:lnTo>
                  <a:lnTo>
                    <a:pt x="17" y="75"/>
                  </a:lnTo>
                  <a:lnTo>
                    <a:pt x="17" y="68"/>
                  </a:lnTo>
                  <a:lnTo>
                    <a:pt x="17" y="64"/>
                  </a:lnTo>
                  <a:lnTo>
                    <a:pt x="13" y="64"/>
                  </a:lnTo>
                  <a:lnTo>
                    <a:pt x="13" y="64"/>
                  </a:lnTo>
                  <a:lnTo>
                    <a:pt x="13" y="68"/>
                  </a:lnTo>
                  <a:lnTo>
                    <a:pt x="12" y="68"/>
                  </a:lnTo>
                  <a:lnTo>
                    <a:pt x="10" y="72"/>
                  </a:lnTo>
                  <a:lnTo>
                    <a:pt x="10" y="72"/>
                  </a:lnTo>
                  <a:lnTo>
                    <a:pt x="8" y="70"/>
                  </a:lnTo>
                  <a:lnTo>
                    <a:pt x="8" y="70"/>
                  </a:lnTo>
                  <a:lnTo>
                    <a:pt x="8" y="75"/>
                  </a:lnTo>
                  <a:lnTo>
                    <a:pt x="8" y="75"/>
                  </a:lnTo>
                  <a:lnTo>
                    <a:pt x="8" y="68"/>
                  </a:lnTo>
                  <a:lnTo>
                    <a:pt x="8" y="64"/>
                  </a:lnTo>
                  <a:lnTo>
                    <a:pt x="6" y="62"/>
                  </a:lnTo>
                  <a:lnTo>
                    <a:pt x="6" y="62"/>
                  </a:lnTo>
                  <a:lnTo>
                    <a:pt x="6" y="58"/>
                  </a:lnTo>
                  <a:lnTo>
                    <a:pt x="6" y="55"/>
                  </a:lnTo>
                  <a:lnTo>
                    <a:pt x="10" y="47"/>
                  </a:lnTo>
                  <a:lnTo>
                    <a:pt x="10" y="47"/>
                  </a:lnTo>
                  <a:lnTo>
                    <a:pt x="6" y="47"/>
                  </a:lnTo>
                  <a:lnTo>
                    <a:pt x="0" y="47"/>
                  </a:lnTo>
                  <a:lnTo>
                    <a:pt x="0" y="47"/>
                  </a:lnTo>
                  <a:lnTo>
                    <a:pt x="0" y="47"/>
                  </a:lnTo>
                  <a:lnTo>
                    <a:pt x="0" y="43"/>
                  </a:lnTo>
                  <a:lnTo>
                    <a:pt x="2" y="39"/>
                  </a:lnTo>
                  <a:lnTo>
                    <a:pt x="6" y="38"/>
                  </a:lnTo>
                  <a:lnTo>
                    <a:pt x="8" y="34"/>
                  </a:lnTo>
                  <a:lnTo>
                    <a:pt x="8" y="34"/>
                  </a:lnTo>
                  <a:lnTo>
                    <a:pt x="8" y="30"/>
                  </a:lnTo>
                  <a:lnTo>
                    <a:pt x="6" y="30"/>
                  </a:lnTo>
                  <a:lnTo>
                    <a:pt x="6" y="26"/>
                  </a:lnTo>
                  <a:lnTo>
                    <a:pt x="6" y="26"/>
                  </a:lnTo>
                  <a:lnTo>
                    <a:pt x="6" y="26"/>
                  </a:lnTo>
                  <a:lnTo>
                    <a:pt x="6" y="20"/>
                  </a:lnTo>
                  <a:lnTo>
                    <a:pt x="6" y="17"/>
                  </a:lnTo>
                  <a:lnTo>
                    <a:pt x="6" y="17"/>
                  </a:lnTo>
                  <a:lnTo>
                    <a:pt x="8" y="17"/>
                  </a:lnTo>
                  <a:lnTo>
                    <a:pt x="8" y="17"/>
                  </a:lnTo>
                  <a:lnTo>
                    <a:pt x="10" y="13"/>
                  </a:lnTo>
                  <a:lnTo>
                    <a:pt x="12" y="9"/>
                  </a:lnTo>
                  <a:lnTo>
                    <a:pt x="13" y="5"/>
                  </a:lnTo>
                  <a:lnTo>
                    <a:pt x="13" y="2"/>
                  </a:lnTo>
                  <a:lnTo>
                    <a:pt x="13" y="2"/>
                  </a:lnTo>
                  <a:lnTo>
                    <a:pt x="17" y="2"/>
                  </a:lnTo>
                  <a:lnTo>
                    <a:pt x="17" y="2"/>
                  </a:lnTo>
                  <a:lnTo>
                    <a:pt x="19" y="2"/>
                  </a:lnTo>
                  <a:lnTo>
                    <a:pt x="21" y="3"/>
                  </a:lnTo>
                  <a:lnTo>
                    <a:pt x="21" y="3"/>
                  </a:lnTo>
                  <a:lnTo>
                    <a:pt x="25" y="3"/>
                  </a:lnTo>
                  <a:lnTo>
                    <a:pt x="29" y="2"/>
                  </a:lnTo>
                  <a:lnTo>
                    <a:pt x="29" y="2"/>
                  </a:lnTo>
                  <a:lnTo>
                    <a:pt x="32" y="0"/>
                  </a:lnTo>
                  <a:lnTo>
                    <a:pt x="38" y="0"/>
                  </a:lnTo>
                  <a:lnTo>
                    <a:pt x="40" y="0"/>
                  </a:lnTo>
                  <a:lnTo>
                    <a:pt x="44" y="2"/>
                  </a:lnTo>
                  <a:lnTo>
                    <a:pt x="44" y="2"/>
                  </a:lnTo>
                  <a:lnTo>
                    <a:pt x="44" y="5"/>
                  </a:lnTo>
                  <a:lnTo>
                    <a:pt x="40" y="7"/>
                  </a:lnTo>
                  <a:lnTo>
                    <a:pt x="34" y="9"/>
                  </a:lnTo>
                  <a:lnTo>
                    <a:pt x="34" y="9"/>
                  </a:lnTo>
                  <a:lnTo>
                    <a:pt x="32" y="13"/>
                  </a:lnTo>
                  <a:lnTo>
                    <a:pt x="30" y="15"/>
                  </a:lnTo>
                  <a:lnTo>
                    <a:pt x="30" y="17"/>
                  </a:lnTo>
                  <a:lnTo>
                    <a:pt x="30" y="22"/>
                  </a:lnTo>
                  <a:lnTo>
                    <a:pt x="30" y="22"/>
                  </a:lnTo>
                  <a:lnTo>
                    <a:pt x="29" y="22"/>
                  </a:lnTo>
                  <a:lnTo>
                    <a:pt x="29" y="22"/>
                  </a:lnTo>
                  <a:lnTo>
                    <a:pt x="38" y="22"/>
                  </a:lnTo>
                  <a:lnTo>
                    <a:pt x="49" y="20"/>
                  </a:lnTo>
                  <a:lnTo>
                    <a:pt x="55" y="22"/>
                  </a:lnTo>
                  <a:lnTo>
                    <a:pt x="59" y="22"/>
                  </a:lnTo>
                  <a:lnTo>
                    <a:pt x="61" y="24"/>
                  </a:lnTo>
                  <a:lnTo>
                    <a:pt x="61" y="26"/>
                  </a:lnTo>
                  <a:lnTo>
                    <a:pt x="61" y="28"/>
                  </a:lnTo>
                  <a:lnTo>
                    <a:pt x="61" y="32"/>
                  </a:lnTo>
                  <a:lnTo>
                    <a:pt x="61" y="32"/>
                  </a:lnTo>
                  <a:lnTo>
                    <a:pt x="59" y="34"/>
                  </a:lnTo>
                  <a:lnTo>
                    <a:pt x="57" y="38"/>
                  </a:lnTo>
                  <a:lnTo>
                    <a:pt x="53" y="43"/>
                  </a:lnTo>
                  <a:lnTo>
                    <a:pt x="53" y="43"/>
                  </a:lnTo>
                  <a:lnTo>
                    <a:pt x="49" y="47"/>
                  </a:lnTo>
                  <a:lnTo>
                    <a:pt x="46" y="55"/>
                  </a:lnTo>
                  <a:lnTo>
                    <a:pt x="46" y="55"/>
                  </a:lnTo>
                  <a:lnTo>
                    <a:pt x="47" y="60"/>
                  </a:lnTo>
                  <a:lnTo>
                    <a:pt x="49" y="64"/>
                  </a:lnTo>
                  <a:lnTo>
                    <a:pt x="49" y="64"/>
                  </a:lnTo>
                  <a:lnTo>
                    <a:pt x="53" y="64"/>
                  </a:lnTo>
                  <a:lnTo>
                    <a:pt x="55" y="64"/>
                  </a:lnTo>
                  <a:lnTo>
                    <a:pt x="61" y="72"/>
                  </a:lnTo>
                  <a:lnTo>
                    <a:pt x="61" y="72"/>
                  </a:lnTo>
                  <a:lnTo>
                    <a:pt x="64" y="75"/>
                  </a:lnTo>
                  <a:lnTo>
                    <a:pt x="68" y="77"/>
                  </a:lnTo>
                  <a:lnTo>
                    <a:pt x="68" y="77"/>
                  </a:lnTo>
                  <a:lnTo>
                    <a:pt x="70" y="83"/>
                  </a:lnTo>
                  <a:lnTo>
                    <a:pt x="72" y="87"/>
                  </a:lnTo>
                  <a:lnTo>
                    <a:pt x="72" y="87"/>
                  </a:lnTo>
                  <a:lnTo>
                    <a:pt x="72" y="89"/>
                  </a:lnTo>
                  <a:lnTo>
                    <a:pt x="76" y="92"/>
                  </a:lnTo>
                  <a:lnTo>
                    <a:pt x="80" y="98"/>
                  </a:lnTo>
                  <a:lnTo>
                    <a:pt x="85" y="106"/>
                  </a:lnTo>
                  <a:lnTo>
                    <a:pt x="87" y="109"/>
                  </a:lnTo>
                  <a:lnTo>
                    <a:pt x="87" y="113"/>
                  </a:lnTo>
                  <a:lnTo>
                    <a:pt x="87" y="113"/>
                  </a:lnTo>
                  <a:lnTo>
                    <a:pt x="83" y="113"/>
                  </a:lnTo>
                  <a:lnTo>
                    <a:pt x="83" y="113"/>
                  </a:lnTo>
                  <a:lnTo>
                    <a:pt x="87" y="115"/>
                  </a:lnTo>
                  <a:lnTo>
                    <a:pt x="89" y="119"/>
                  </a:lnTo>
                  <a:lnTo>
                    <a:pt x="89" y="130"/>
                  </a:lnTo>
                  <a:lnTo>
                    <a:pt x="89" y="130"/>
                  </a:lnTo>
                  <a:lnTo>
                    <a:pt x="91" y="132"/>
                  </a:lnTo>
                  <a:lnTo>
                    <a:pt x="93" y="130"/>
                  </a:lnTo>
                  <a:lnTo>
                    <a:pt x="97" y="130"/>
                  </a:lnTo>
                  <a:lnTo>
                    <a:pt x="102" y="128"/>
                  </a:lnTo>
                  <a:lnTo>
                    <a:pt x="104" y="128"/>
                  </a:lnTo>
                  <a:lnTo>
                    <a:pt x="106" y="130"/>
                  </a:lnTo>
                  <a:lnTo>
                    <a:pt x="106" y="130"/>
                  </a:lnTo>
                  <a:lnTo>
                    <a:pt x="110" y="130"/>
                  </a:lnTo>
                  <a:lnTo>
                    <a:pt x="110" y="132"/>
                  </a:lnTo>
                  <a:lnTo>
                    <a:pt x="110" y="134"/>
                  </a:lnTo>
                  <a:lnTo>
                    <a:pt x="110" y="138"/>
                  </a:lnTo>
                  <a:lnTo>
                    <a:pt x="110" y="143"/>
                  </a:lnTo>
                  <a:lnTo>
                    <a:pt x="106" y="147"/>
                  </a:lnTo>
                  <a:lnTo>
                    <a:pt x="106" y="147"/>
                  </a:lnTo>
                  <a:lnTo>
                    <a:pt x="104" y="147"/>
                  </a:lnTo>
                  <a:lnTo>
                    <a:pt x="104" y="149"/>
                  </a:lnTo>
                  <a:lnTo>
                    <a:pt x="102" y="153"/>
                  </a:lnTo>
                  <a:lnTo>
                    <a:pt x="102" y="153"/>
                  </a:lnTo>
                  <a:lnTo>
                    <a:pt x="99" y="157"/>
                  </a:lnTo>
                  <a:lnTo>
                    <a:pt x="95" y="160"/>
                  </a:lnTo>
                  <a:lnTo>
                    <a:pt x="95" y="160"/>
                  </a:lnTo>
                  <a:lnTo>
                    <a:pt x="97" y="160"/>
                  </a:lnTo>
                  <a:lnTo>
                    <a:pt x="99" y="160"/>
                  </a:lnTo>
                  <a:lnTo>
                    <a:pt x="102" y="160"/>
                  </a:lnTo>
                  <a:lnTo>
                    <a:pt x="104" y="162"/>
                  </a:lnTo>
                  <a:lnTo>
                    <a:pt x="104" y="164"/>
                  </a:lnTo>
                  <a:lnTo>
                    <a:pt x="104" y="164"/>
                  </a:lnTo>
                  <a:lnTo>
                    <a:pt x="104" y="164"/>
                  </a:lnTo>
                  <a:lnTo>
                    <a:pt x="104" y="164"/>
                  </a:lnTo>
                  <a:lnTo>
                    <a:pt x="102" y="168"/>
                  </a:lnTo>
                  <a:lnTo>
                    <a:pt x="99" y="168"/>
                  </a:lnTo>
                  <a:lnTo>
                    <a:pt x="97" y="170"/>
                  </a:lnTo>
                  <a:lnTo>
                    <a:pt x="93" y="172"/>
                  </a:lnTo>
                  <a:lnTo>
                    <a:pt x="83" y="172"/>
                  </a:lnTo>
                  <a:lnTo>
                    <a:pt x="78" y="174"/>
                  </a:lnTo>
                  <a:lnTo>
                    <a:pt x="78" y="174"/>
                  </a:lnTo>
                  <a:lnTo>
                    <a:pt x="70" y="176"/>
                  </a:lnTo>
                  <a:lnTo>
                    <a:pt x="63" y="176"/>
                  </a:lnTo>
                  <a:lnTo>
                    <a:pt x="55" y="177"/>
                  </a:lnTo>
                  <a:lnTo>
                    <a:pt x="51" y="177"/>
                  </a:lnTo>
                  <a:lnTo>
                    <a:pt x="49" y="179"/>
                  </a:lnTo>
                  <a:lnTo>
                    <a:pt x="49" y="179"/>
                  </a:lnTo>
                  <a:lnTo>
                    <a:pt x="49" y="181"/>
                  </a:lnTo>
                  <a:lnTo>
                    <a:pt x="49" y="181"/>
                  </a:lnTo>
                  <a:lnTo>
                    <a:pt x="44" y="179"/>
                  </a:lnTo>
                  <a:lnTo>
                    <a:pt x="38" y="177"/>
                  </a:lnTo>
                  <a:lnTo>
                    <a:pt x="36" y="179"/>
                  </a:lnTo>
                  <a:lnTo>
                    <a:pt x="36" y="179"/>
                  </a:lnTo>
                  <a:lnTo>
                    <a:pt x="34" y="183"/>
                  </a:lnTo>
                  <a:lnTo>
                    <a:pt x="34" y="183"/>
                  </a:lnTo>
                  <a:lnTo>
                    <a:pt x="32" y="183"/>
                  </a:lnTo>
                  <a:lnTo>
                    <a:pt x="29" y="181"/>
                  </a:lnTo>
                  <a:lnTo>
                    <a:pt x="25" y="181"/>
                  </a:lnTo>
                  <a:lnTo>
                    <a:pt x="23" y="181"/>
                  </a:lnTo>
                  <a:lnTo>
                    <a:pt x="23" y="181"/>
                  </a:lnTo>
                  <a:lnTo>
                    <a:pt x="19" y="185"/>
                  </a:lnTo>
                  <a:lnTo>
                    <a:pt x="17" y="189"/>
                  </a:lnTo>
                  <a:lnTo>
                    <a:pt x="17" y="189"/>
                  </a:lnTo>
                  <a:lnTo>
                    <a:pt x="10" y="195"/>
                  </a:lnTo>
                  <a:lnTo>
                    <a:pt x="10" y="195"/>
                  </a:lnTo>
                  <a:lnTo>
                    <a:pt x="12" y="195"/>
                  </a:lnTo>
                  <a:lnTo>
                    <a:pt x="12" y="195"/>
                  </a:lnTo>
                  <a:lnTo>
                    <a:pt x="8" y="191"/>
                  </a:lnTo>
                  <a:lnTo>
                    <a:pt x="4" y="189"/>
                  </a:lnTo>
                  <a:lnTo>
                    <a:pt x="4" y="189"/>
                  </a:lnTo>
                  <a:lnTo>
                    <a:pt x="8" y="187"/>
                  </a:lnTo>
                  <a:lnTo>
                    <a:pt x="12" y="185"/>
                  </a:lnTo>
                  <a:lnTo>
                    <a:pt x="12" y="185"/>
                  </a:lnTo>
                  <a:lnTo>
                    <a:pt x="13" y="181"/>
                  </a:lnTo>
                  <a:lnTo>
                    <a:pt x="15" y="177"/>
                  </a:lnTo>
                  <a:lnTo>
                    <a:pt x="17" y="176"/>
                  </a:lnTo>
                  <a:lnTo>
                    <a:pt x="17" y="176"/>
                  </a:lnTo>
                  <a:lnTo>
                    <a:pt x="17" y="176"/>
                  </a:lnTo>
                  <a:lnTo>
                    <a:pt x="17" y="176"/>
                  </a:lnTo>
                  <a:close/>
                </a:path>
              </a:pathLst>
            </a:custGeom>
            <a:solidFill>
              <a:schemeClr val="bg1">
                <a:lumMod val="85000"/>
              </a:schemeClr>
            </a:solidFill>
            <a:ln w="635" cap="rnd">
              <a:solidFill>
                <a:schemeClr val="bg1">
                  <a:alpha val="17000"/>
                </a:schemeClr>
              </a:solidFill>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75" name="Freeform 74">
              <a:extLst>
                <a:ext uri="{FF2B5EF4-FFF2-40B4-BE49-F238E27FC236}">
                  <a16:creationId xmlns:a16="http://schemas.microsoft.com/office/drawing/2014/main" id="{0E12ADAB-4CD3-5B44-837D-14972A471655}"/>
                </a:ext>
              </a:extLst>
            </p:cNvPr>
            <p:cNvSpPr>
              <a:spLocks/>
            </p:cNvSpPr>
            <p:nvPr userDrawn="1"/>
          </p:nvSpPr>
          <p:spPr bwMode="auto">
            <a:xfrm>
              <a:off x="843239" y="1935431"/>
              <a:ext cx="167955" cy="253373"/>
            </a:xfrm>
            <a:custGeom>
              <a:avLst/>
              <a:gdLst>
                <a:gd name="T0" fmla="*/ 29 w 110"/>
                <a:gd name="T1" fmla="*/ 166 h 195"/>
                <a:gd name="T2" fmla="*/ 46 w 110"/>
                <a:gd name="T3" fmla="*/ 160 h 195"/>
                <a:gd name="T4" fmla="*/ 49 w 110"/>
                <a:gd name="T5" fmla="*/ 159 h 195"/>
                <a:gd name="T6" fmla="*/ 29 w 110"/>
                <a:gd name="T7" fmla="*/ 159 h 195"/>
                <a:gd name="T8" fmla="*/ 13 w 110"/>
                <a:gd name="T9" fmla="*/ 157 h 195"/>
                <a:gd name="T10" fmla="*/ 13 w 110"/>
                <a:gd name="T11" fmla="*/ 151 h 195"/>
                <a:gd name="T12" fmla="*/ 27 w 110"/>
                <a:gd name="T13" fmla="*/ 143 h 195"/>
                <a:gd name="T14" fmla="*/ 25 w 110"/>
                <a:gd name="T15" fmla="*/ 130 h 195"/>
                <a:gd name="T16" fmla="*/ 27 w 110"/>
                <a:gd name="T17" fmla="*/ 119 h 195"/>
                <a:gd name="T18" fmla="*/ 38 w 110"/>
                <a:gd name="T19" fmla="*/ 119 h 195"/>
                <a:gd name="T20" fmla="*/ 44 w 110"/>
                <a:gd name="T21" fmla="*/ 115 h 195"/>
                <a:gd name="T22" fmla="*/ 44 w 110"/>
                <a:gd name="T23" fmla="*/ 106 h 195"/>
                <a:gd name="T24" fmla="*/ 42 w 110"/>
                <a:gd name="T25" fmla="*/ 98 h 195"/>
                <a:gd name="T26" fmla="*/ 38 w 110"/>
                <a:gd name="T27" fmla="*/ 89 h 195"/>
                <a:gd name="T28" fmla="*/ 32 w 110"/>
                <a:gd name="T29" fmla="*/ 85 h 195"/>
                <a:gd name="T30" fmla="*/ 17 w 110"/>
                <a:gd name="T31" fmla="*/ 89 h 195"/>
                <a:gd name="T32" fmla="*/ 13 w 110"/>
                <a:gd name="T33" fmla="*/ 64 h 195"/>
                <a:gd name="T34" fmla="*/ 10 w 110"/>
                <a:gd name="T35" fmla="*/ 72 h 195"/>
                <a:gd name="T36" fmla="*/ 8 w 110"/>
                <a:gd name="T37" fmla="*/ 68 h 195"/>
                <a:gd name="T38" fmla="*/ 6 w 110"/>
                <a:gd name="T39" fmla="*/ 55 h 195"/>
                <a:gd name="T40" fmla="*/ 0 w 110"/>
                <a:gd name="T41" fmla="*/ 47 h 195"/>
                <a:gd name="T42" fmla="*/ 8 w 110"/>
                <a:gd name="T43" fmla="*/ 34 h 195"/>
                <a:gd name="T44" fmla="*/ 6 w 110"/>
                <a:gd name="T45" fmla="*/ 26 h 195"/>
                <a:gd name="T46" fmla="*/ 8 w 110"/>
                <a:gd name="T47" fmla="*/ 17 h 195"/>
                <a:gd name="T48" fmla="*/ 13 w 110"/>
                <a:gd name="T49" fmla="*/ 2 h 195"/>
                <a:gd name="T50" fmla="*/ 21 w 110"/>
                <a:gd name="T51" fmla="*/ 3 h 195"/>
                <a:gd name="T52" fmla="*/ 32 w 110"/>
                <a:gd name="T53" fmla="*/ 0 h 195"/>
                <a:gd name="T54" fmla="*/ 44 w 110"/>
                <a:gd name="T55" fmla="*/ 5 h 195"/>
                <a:gd name="T56" fmla="*/ 30 w 110"/>
                <a:gd name="T57" fmla="*/ 15 h 195"/>
                <a:gd name="T58" fmla="*/ 29 w 110"/>
                <a:gd name="T59" fmla="*/ 22 h 195"/>
                <a:gd name="T60" fmla="*/ 61 w 110"/>
                <a:gd name="T61" fmla="*/ 24 h 195"/>
                <a:gd name="T62" fmla="*/ 59 w 110"/>
                <a:gd name="T63" fmla="*/ 34 h 195"/>
                <a:gd name="T64" fmla="*/ 46 w 110"/>
                <a:gd name="T65" fmla="*/ 55 h 195"/>
                <a:gd name="T66" fmla="*/ 53 w 110"/>
                <a:gd name="T67" fmla="*/ 64 h 195"/>
                <a:gd name="T68" fmla="*/ 68 w 110"/>
                <a:gd name="T69" fmla="*/ 77 h 195"/>
                <a:gd name="T70" fmla="*/ 72 w 110"/>
                <a:gd name="T71" fmla="*/ 89 h 195"/>
                <a:gd name="T72" fmla="*/ 87 w 110"/>
                <a:gd name="T73" fmla="*/ 113 h 195"/>
                <a:gd name="T74" fmla="*/ 89 w 110"/>
                <a:gd name="T75" fmla="*/ 119 h 195"/>
                <a:gd name="T76" fmla="*/ 97 w 110"/>
                <a:gd name="T77" fmla="*/ 130 h 195"/>
                <a:gd name="T78" fmla="*/ 110 w 110"/>
                <a:gd name="T79" fmla="*/ 130 h 195"/>
                <a:gd name="T80" fmla="*/ 106 w 110"/>
                <a:gd name="T81" fmla="*/ 147 h 195"/>
                <a:gd name="T82" fmla="*/ 102 w 110"/>
                <a:gd name="T83" fmla="*/ 153 h 195"/>
                <a:gd name="T84" fmla="*/ 99 w 110"/>
                <a:gd name="T85" fmla="*/ 160 h 195"/>
                <a:gd name="T86" fmla="*/ 104 w 110"/>
                <a:gd name="T87" fmla="*/ 164 h 195"/>
                <a:gd name="T88" fmla="*/ 93 w 110"/>
                <a:gd name="T89" fmla="*/ 172 h 195"/>
                <a:gd name="T90" fmla="*/ 63 w 110"/>
                <a:gd name="T91" fmla="*/ 176 h 195"/>
                <a:gd name="T92" fmla="*/ 49 w 110"/>
                <a:gd name="T93" fmla="*/ 181 h 195"/>
                <a:gd name="T94" fmla="*/ 36 w 110"/>
                <a:gd name="T95" fmla="*/ 179 h 195"/>
                <a:gd name="T96" fmla="*/ 25 w 110"/>
                <a:gd name="T97" fmla="*/ 181 h 195"/>
                <a:gd name="T98" fmla="*/ 17 w 110"/>
                <a:gd name="T99" fmla="*/ 189 h 195"/>
                <a:gd name="T100" fmla="*/ 8 w 110"/>
                <a:gd name="T101" fmla="*/ 191 h 195"/>
                <a:gd name="T102" fmla="*/ 12 w 110"/>
                <a:gd name="T103" fmla="*/ 185 h 195"/>
                <a:gd name="T104" fmla="*/ 17 w 110"/>
                <a:gd name="T105" fmla="*/ 176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10" h="195">
                  <a:moveTo>
                    <a:pt x="17" y="176"/>
                  </a:moveTo>
                  <a:lnTo>
                    <a:pt x="17" y="176"/>
                  </a:lnTo>
                  <a:lnTo>
                    <a:pt x="21" y="172"/>
                  </a:lnTo>
                  <a:lnTo>
                    <a:pt x="25" y="168"/>
                  </a:lnTo>
                  <a:lnTo>
                    <a:pt x="29" y="166"/>
                  </a:lnTo>
                  <a:lnTo>
                    <a:pt x="32" y="164"/>
                  </a:lnTo>
                  <a:lnTo>
                    <a:pt x="32" y="164"/>
                  </a:lnTo>
                  <a:lnTo>
                    <a:pt x="38" y="162"/>
                  </a:lnTo>
                  <a:lnTo>
                    <a:pt x="44" y="162"/>
                  </a:lnTo>
                  <a:lnTo>
                    <a:pt x="46" y="160"/>
                  </a:lnTo>
                  <a:lnTo>
                    <a:pt x="49" y="160"/>
                  </a:lnTo>
                  <a:lnTo>
                    <a:pt x="49" y="157"/>
                  </a:lnTo>
                  <a:lnTo>
                    <a:pt x="51" y="155"/>
                  </a:lnTo>
                  <a:lnTo>
                    <a:pt x="51" y="155"/>
                  </a:lnTo>
                  <a:lnTo>
                    <a:pt x="49" y="159"/>
                  </a:lnTo>
                  <a:lnTo>
                    <a:pt x="49" y="159"/>
                  </a:lnTo>
                  <a:lnTo>
                    <a:pt x="38" y="160"/>
                  </a:lnTo>
                  <a:lnTo>
                    <a:pt x="34" y="160"/>
                  </a:lnTo>
                  <a:lnTo>
                    <a:pt x="29" y="159"/>
                  </a:lnTo>
                  <a:lnTo>
                    <a:pt x="29" y="159"/>
                  </a:lnTo>
                  <a:lnTo>
                    <a:pt x="25" y="157"/>
                  </a:lnTo>
                  <a:lnTo>
                    <a:pt x="19" y="157"/>
                  </a:lnTo>
                  <a:lnTo>
                    <a:pt x="19" y="157"/>
                  </a:lnTo>
                  <a:lnTo>
                    <a:pt x="17" y="157"/>
                  </a:lnTo>
                  <a:lnTo>
                    <a:pt x="13" y="157"/>
                  </a:lnTo>
                  <a:lnTo>
                    <a:pt x="12" y="155"/>
                  </a:lnTo>
                  <a:lnTo>
                    <a:pt x="12" y="155"/>
                  </a:lnTo>
                  <a:lnTo>
                    <a:pt x="12" y="151"/>
                  </a:lnTo>
                  <a:lnTo>
                    <a:pt x="12" y="151"/>
                  </a:lnTo>
                  <a:lnTo>
                    <a:pt x="13" y="151"/>
                  </a:lnTo>
                  <a:lnTo>
                    <a:pt x="17" y="151"/>
                  </a:lnTo>
                  <a:lnTo>
                    <a:pt x="21" y="147"/>
                  </a:lnTo>
                  <a:lnTo>
                    <a:pt x="23" y="143"/>
                  </a:lnTo>
                  <a:lnTo>
                    <a:pt x="27" y="143"/>
                  </a:lnTo>
                  <a:lnTo>
                    <a:pt x="27" y="143"/>
                  </a:lnTo>
                  <a:lnTo>
                    <a:pt x="29" y="140"/>
                  </a:lnTo>
                  <a:lnTo>
                    <a:pt x="27" y="132"/>
                  </a:lnTo>
                  <a:lnTo>
                    <a:pt x="27" y="130"/>
                  </a:lnTo>
                  <a:lnTo>
                    <a:pt x="27" y="130"/>
                  </a:lnTo>
                  <a:lnTo>
                    <a:pt x="25" y="130"/>
                  </a:lnTo>
                  <a:lnTo>
                    <a:pt x="23" y="130"/>
                  </a:lnTo>
                  <a:lnTo>
                    <a:pt x="23" y="130"/>
                  </a:lnTo>
                  <a:lnTo>
                    <a:pt x="23" y="126"/>
                  </a:lnTo>
                  <a:lnTo>
                    <a:pt x="25" y="123"/>
                  </a:lnTo>
                  <a:lnTo>
                    <a:pt x="27" y="119"/>
                  </a:lnTo>
                  <a:lnTo>
                    <a:pt x="30" y="119"/>
                  </a:lnTo>
                  <a:lnTo>
                    <a:pt x="30" y="119"/>
                  </a:lnTo>
                  <a:lnTo>
                    <a:pt x="30" y="119"/>
                  </a:lnTo>
                  <a:lnTo>
                    <a:pt x="32" y="119"/>
                  </a:lnTo>
                  <a:lnTo>
                    <a:pt x="38" y="119"/>
                  </a:lnTo>
                  <a:lnTo>
                    <a:pt x="40" y="119"/>
                  </a:lnTo>
                  <a:lnTo>
                    <a:pt x="42" y="119"/>
                  </a:lnTo>
                  <a:lnTo>
                    <a:pt x="44" y="119"/>
                  </a:lnTo>
                  <a:lnTo>
                    <a:pt x="44" y="115"/>
                  </a:lnTo>
                  <a:lnTo>
                    <a:pt x="44" y="115"/>
                  </a:lnTo>
                  <a:lnTo>
                    <a:pt x="44" y="113"/>
                  </a:lnTo>
                  <a:lnTo>
                    <a:pt x="44" y="111"/>
                  </a:lnTo>
                  <a:lnTo>
                    <a:pt x="42" y="106"/>
                  </a:lnTo>
                  <a:lnTo>
                    <a:pt x="42" y="106"/>
                  </a:lnTo>
                  <a:lnTo>
                    <a:pt x="44" y="106"/>
                  </a:lnTo>
                  <a:lnTo>
                    <a:pt x="44" y="104"/>
                  </a:lnTo>
                  <a:lnTo>
                    <a:pt x="44" y="102"/>
                  </a:lnTo>
                  <a:lnTo>
                    <a:pt x="42" y="100"/>
                  </a:lnTo>
                  <a:lnTo>
                    <a:pt x="42" y="100"/>
                  </a:lnTo>
                  <a:lnTo>
                    <a:pt x="42" y="98"/>
                  </a:lnTo>
                  <a:lnTo>
                    <a:pt x="40" y="98"/>
                  </a:lnTo>
                  <a:lnTo>
                    <a:pt x="38" y="96"/>
                  </a:lnTo>
                  <a:lnTo>
                    <a:pt x="38" y="92"/>
                  </a:lnTo>
                  <a:lnTo>
                    <a:pt x="38" y="92"/>
                  </a:lnTo>
                  <a:lnTo>
                    <a:pt x="38" y="89"/>
                  </a:lnTo>
                  <a:lnTo>
                    <a:pt x="40" y="85"/>
                  </a:lnTo>
                  <a:lnTo>
                    <a:pt x="40" y="85"/>
                  </a:lnTo>
                  <a:lnTo>
                    <a:pt x="38" y="85"/>
                  </a:lnTo>
                  <a:lnTo>
                    <a:pt x="34" y="85"/>
                  </a:lnTo>
                  <a:lnTo>
                    <a:pt x="32" y="85"/>
                  </a:lnTo>
                  <a:lnTo>
                    <a:pt x="29" y="87"/>
                  </a:lnTo>
                  <a:lnTo>
                    <a:pt x="29" y="87"/>
                  </a:lnTo>
                  <a:lnTo>
                    <a:pt x="23" y="89"/>
                  </a:lnTo>
                  <a:lnTo>
                    <a:pt x="17" y="89"/>
                  </a:lnTo>
                  <a:lnTo>
                    <a:pt x="17" y="89"/>
                  </a:lnTo>
                  <a:lnTo>
                    <a:pt x="17" y="81"/>
                  </a:lnTo>
                  <a:lnTo>
                    <a:pt x="17" y="75"/>
                  </a:lnTo>
                  <a:lnTo>
                    <a:pt x="17" y="68"/>
                  </a:lnTo>
                  <a:lnTo>
                    <a:pt x="17" y="64"/>
                  </a:lnTo>
                  <a:lnTo>
                    <a:pt x="13" y="64"/>
                  </a:lnTo>
                  <a:lnTo>
                    <a:pt x="13" y="64"/>
                  </a:lnTo>
                  <a:lnTo>
                    <a:pt x="13" y="68"/>
                  </a:lnTo>
                  <a:lnTo>
                    <a:pt x="12" y="68"/>
                  </a:lnTo>
                  <a:lnTo>
                    <a:pt x="10" y="72"/>
                  </a:lnTo>
                  <a:lnTo>
                    <a:pt x="10" y="72"/>
                  </a:lnTo>
                  <a:lnTo>
                    <a:pt x="8" y="70"/>
                  </a:lnTo>
                  <a:lnTo>
                    <a:pt x="8" y="70"/>
                  </a:lnTo>
                  <a:lnTo>
                    <a:pt x="8" y="75"/>
                  </a:lnTo>
                  <a:lnTo>
                    <a:pt x="8" y="75"/>
                  </a:lnTo>
                  <a:lnTo>
                    <a:pt x="8" y="68"/>
                  </a:lnTo>
                  <a:lnTo>
                    <a:pt x="8" y="64"/>
                  </a:lnTo>
                  <a:lnTo>
                    <a:pt x="6" y="62"/>
                  </a:lnTo>
                  <a:lnTo>
                    <a:pt x="6" y="62"/>
                  </a:lnTo>
                  <a:lnTo>
                    <a:pt x="6" y="58"/>
                  </a:lnTo>
                  <a:lnTo>
                    <a:pt x="6" y="55"/>
                  </a:lnTo>
                  <a:lnTo>
                    <a:pt x="10" y="47"/>
                  </a:lnTo>
                  <a:lnTo>
                    <a:pt x="10" y="47"/>
                  </a:lnTo>
                  <a:lnTo>
                    <a:pt x="6" y="47"/>
                  </a:lnTo>
                  <a:lnTo>
                    <a:pt x="0" y="47"/>
                  </a:lnTo>
                  <a:lnTo>
                    <a:pt x="0" y="47"/>
                  </a:lnTo>
                  <a:lnTo>
                    <a:pt x="0" y="47"/>
                  </a:lnTo>
                  <a:lnTo>
                    <a:pt x="0" y="43"/>
                  </a:lnTo>
                  <a:lnTo>
                    <a:pt x="2" y="39"/>
                  </a:lnTo>
                  <a:lnTo>
                    <a:pt x="6" y="38"/>
                  </a:lnTo>
                  <a:lnTo>
                    <a:pt x="8" y="34"/>
                  </a:lnTo>
                  <a:lnTo>
                    <a:pt x="8" y="34"/>
                  </a:lnTo>
                  <a:lnTo>
                    <a:pt x="8" y="30"/>
                  </a:lnTo>
                  <a:lnTo>
                    <a:pt x="6" y="30"/>
                  </a:lnTo>
                  <a:lnTo>
                    <a:pt x="6" y="26"/>
                  </a:lnTo>
                  <a:lnTo>
                    <a:pt x="6" y="26"/>
                  </a:lnTo>
                  <a:lnTo>
                    <a:pt x="6" y="26"/>
                  </a:lnTo>
                  <a:lnTo>
                    <a:pt x="6" y="20"/>
                  </a:lnTo>
                  <a:lnTo>
                    <a:pt x="6" y="17"/>
                  </a:lnTo>
                  <a:lnTo>
                    <a:pt x="6" y="17"/>
                  </a:lnTo>
                  <a:lnTo>
                    <a:pt x="8" y="17"/>
                  </a:lnTo>
                  <a:lnTo>
                    <a:pt x="8" y="17"/>
                  </a:lnTo>
                  <a:lnTo>
                    <a:pt x="10" y="13"/>
                  </a:lnTo>
                  <a:lnTo>
                    <a:pt x="12" y="9"/>
                  </a:lnTo>
                  <a:lnTo>
                    <a:pt x="13" y="5"/>
                  </a:lnTo>
                  <a:lnTo>
                    <a:pt x="13" y="2"/>
                  </a:lnTo>
                  <a:lnTo>
                    <a:pt x="13" y="2"/>
                  </a:lnTo>
                  <a:lnTo>
                    <a:pt x="17" y="2"/>
                  </a:lnTo>
                  <a:lnTo>
                    <a:pt x="17" y="2"/>
                  </a:lnTo>
                  <a:lnTo>
                    <a:pt x="19" y="2"/>
                  </a:lnTo>
                  <a:lnTo>
                    <a:pt x="21" y="3"/>
                  </a:lnTo>
                  <a:lnTo>
                    <a:pt x="21" y="3"/>
                  </a:lnTo>
                  <a:lnTo>
                    <a:pt x="25" y="3"/>
                  </a:lnTo>
                  <a:lnTo>
                    <a:pt x="29" y="2"/>
                  </a:lnTo>
                  <a:lnTo>
                    <a:pt x="29" y="2"/>
                  </a:lnTo>
                  <a:lnTo>
                    <a:pt x="32" y="0"/>
                  </a:lnTo>
                  <a:lnTo>
                    <a:pt x="38" y="0"/>
                  </a:lnTo>
                  <a:lnTo>
                    <a:pt x="40" y="0"/>
                  </a:lnTo>
                  <a:lnTo>
                    <a:pt x="44" y="2"/>
                  </a:lnTo>
                  <a:lnTo>
                    <a:pt x="44" y="2"/>
                  </a:lnTo>
                  <a:lnTo>
                    <a:pt x="44" y="5"/>
                  </a:lnTo>
                  <a:lnTo>
                    <a:pt x="40" y="7"/>
                  </a:lnTo>
                  <a:lnTo>
                    <a:pt x="34" y="9"/>
                  </a:lnTo>
                  <a:lnTo>
                    <a:pt x="34" y="9"/>
                  </a:lnTo>
                  <a:lnTo>
                    <a:pt x="32" y="13"/>
                  </a:lnTo>
                  <a:lnTo>
                    <a:pt x="30" y="15"/>
                  </a:lnTo>
                  <a:lnTo>
                    <a:pt x="30" y="17"/>
                  </a:lnTo>
                  <a:lnTo>
                    <a:pt x="30" y="22"/>
                  </a:lnTo>
                  <a:lnTo>
                    <a:pt x="30" y="22"/>
                  </a:lnTo>
                  <a:lnTo>
                    <a:pt x="29" y="22"/>
                  </a:lnTo>
                  <a:lnTo>
                    <a:pt x="29" y="22"/>
                  </a:lnTo>
                  <a:lnTo>
                    <a:pt x="38" y="22"/>
                  </a:lnTo>
                  <a:lnTo>
                    <a:pt x="49" y="20"/>
                  </a:lnTo>
                  <a:lnTo>
                    <a:pt x="55" y="22"/>
                  </a:lnTo>
                  <a:lnTo>
                    <a:pt x="59" y="22"/>
                  </a:lnTo>
                  <a:lnTo>
                    <a:pt x="61" y="24"/>
                  </a:lnTo>
                  <a:lnTo>
                    <a:pt x="61" y="26"/>
                  </a:lnTo>
                  <a:lnTo>
                    <a:pt x="61" y="28"/>
                  </a:lnTo>
                  <a:lnTo>
                    <a:pt x="61" y="32"/>
                  </a:lnTo>
                  <a:lnTo>
                    <a:pt x="61" y="32"/>
                  </a:lnTo>
                  <a:lnTo>
                    <a:pt x="59" y="34"/>
                  </a:lnTo>
                  <a:lnTo>
                    <a:pt x="57" y="38"/>
                  </a:lnTo>
                  <a:lnTo>
                    <a:pt x="53" y="43"/>
                  </a:lnTo>
                  <a:lnTo>
                    <a:pt x="53" y="43"/>
                  </a:lnTo>
                  <a:lnTo>
                    <a:pt x="49" y="47"/>
                  </a:lnTo>
                  <a:lnTo>
                    <a:pt x="46" y="55"/>
                  </a:lnTo>
                  <a:lnTo>
                    <a:pt x="46" y="55"/>
                  </a:lnTo>
                  <a:lnTo>
                    <a:pt x="47" y="60"/>
                  </a:lnTo>
                  <a:lnTo>
                    <a:pt x="49" y="64"/>
                  </a:lnTo>
                  <a:lnTo>
                    <a:pt x="49" y="64"/>
                  </a:lnTo>
                  <a:lnTo>
                    <a:pt x="53" y="64"/>
                  </a:lnTo>
                  <a:lnTo>
                    <a:pt x="55" y="64"/>
                  </a:lnTo>
                  <a:lnTo>
                    <a:pt x="61" y="72"/>
                  </a:lnTo>
                  <a:lnTo>
                    <a:pt x="61" y="72"/>
                  </a:lnTo>
                  <a:lnTo>
                    <a:pt x="64" y="75"/>
                  </a:lnTo>
                  <a:lnTo>
                    <a:pt x="68" y="77"/>
                  </a:lnTo>
                  <a:lnTo>
                    <a:pt x="68" y="77"/>
                  </a:lnTo>
                  <a:lnTo>
                    <a:pt x="70" y="83"/>
                  </a:lnTo>
                  <a:lnTo>
                    <a:pt x="72" y="87"/>
                  </a:lnTo>
                  <a:lnTo>
                    <a:pt x="72" y="87"/>
                  </a:lnTo>
                  <a:lnTo>
                    <a:pt x="72" y="89"/>
                  </a:lnTo>
                  <a:lnTo>
                    <a:pt x="76" y="92"/>
                  </a:lnTo>
                  <a:lnTo>
                    <a:pt x="80" y="98"/>
                  </a:lnTo>
                  <a:lnTo>
                    <a:pt x="85" y="106"/>
                  </a:lnTo>
                  <a:lnTo>
                    <a:pt x="87" y="109"/>
                  </a:lnTo>
                  <a:lnTo>
                    <a:pt x="87" y="113"/>
                  </a:lnTo>
                  <a:lnTo>
                    <a:pt x="87" y="113"/>
                  </a:lnTo>
                  <a:lnTo>
                    <a:pt x="83" y="113"/>
                  </a:lnTo>
                  <a:lnTo>
                    <a:pt x="83" y="113"/>
                  </a:lnTo>
                  <a:lnTo>
                    <a:pt x="87" y="115"/>
                  </a:lnTo>
                  <a:lnTo>
                    <a:pt x="89" y="119"/>
                  </a:lnTo>
                  <a:lnTo>
                    <a:pt x="89" y="130"/>
                  </a:lnTo>
                  <a:lnTo>
                    <a:pt x="89" y="130"/>
                  </a:lnTo>
                  <a:lnTo>
                    <a:pt x="91" y="132"/>
                  </a:lnTo>
                  <a:lnTo>
                    <a:pt x="93" y="130"/>
                  </a:lnTo>
                  <a:lnTo>
                    <a:pt x="97" y="130"/>
                  </a:lnTo>
                  <a:lnTo>
                    <a:pt x="102" y="128"/>
                  </a:lnTo>
                  <a:lnTo>
                    <a:pt x="104" y="128"/>
                  </a:lnTo>
                  <a:lnTo>
                    <a:pt x="106" y="130"/>
                  </a:lnTo>
                  <a:lnTo>
                    <a:pt x="106" y="130"/>
                  </a:lnTo>
                  <a:lnTo>
                    <a:pt x="110" y="130"/>
                  </a:lnTo>
                  <a:lnTo>
                    <a:pt x="110" y="132"/>
                  </a:lnTo>
                  <a:lnTo>
                    <a:pt x="110" y="134"/>
                  </a:lnTo>
                  <a:lnTo>
                    <a:pt x="110" y="138"/>
                  </a:lnTo>
                  <a:lnTo>
                    <a:pt x="110" y="143"/>
                  </a:lnTo>
                  <a:lnTo>
                    <a:pt x="106" y="147"/>
                  </a:lnTo>
                  <a:lnTo>
                    <a:pt x="106" y="147"/>
                  </a:lnTo>
                  <a:lnTo>
                    <a:pt x="104" y="147"/>
                  </a:lnTo>
                  <a:lnTo>
                    <a:pt x="104" y="149"/>
                  </a:lnTo>
                  <a:lnTo>
                    <a:pt x="102" y="153"/>
                  </a:lnTo>
                  <a:lnTo>
                    <a:pt x="102" y="153"/>
                  </a:lnTo>
                  <a:lnTo>
                    <a:pt x="99" y="157"/>
                  </a:lnTo>
                  <a:lnTo>
                    <a:pt x="95" y="160"/>
                  </a:lnTo>
                  <a:lnTo>
                    <a:pt x="95" y="160"/>
                  </a:lnTo>
                  <a:lnTo>
                    <a:pt x="97" y="160"/>
                  </a:lnTo>
                  <a:lnTo>
                    <a:pt x="99" y="160"/>
                  </a:lnTo>
                  <a:lnTo>
                    <a:pt x="102" y="160"/>
                  </a:lnTo>
                  <a:lnTo>
                    <a:pt x="104" y="162"/>
                  </a:lnTo>
                  <a:lnTo>
                    <a:pt x="104" y="164"/>
                  </a:lnTo>
                  <a:lnTo>
                    <a:pt x="104" y="164"/>
                  </a:lnTo>
                  <a:lnTo>
                    <a:pt x="104" y="164"/>
                  </a:lnTo>
                  <a:lnTo>
                    <a:pt x="104" y="164"/>
                  </a:lnTo>
                  <a:lnTo>
                    <a:pt x="102" y="168"/>
                  </a:lnTo>
                  <a:lnTo>
                    <a:pt x="99" y="168"/>
                  </a:lnTo>
                  <a:lnTo>
                    <a:pt x="97" y="170"/>
                  </a:lnTo>
                  <a:lnTo>
                    <a:pt x="93" y="172"/>
                  </a:lnTo>
                  <a:lnTo>
                    <a:pt x="83" y="172"/>
                  </a:lnTo>
                  <a:lnTo>
                    <a:pt x="78" y="174"/>
                  </a:lnTo>
                  <a:lnTo>
                    <a:pt x="78" y="174"/>
                  </a:lnTo>
                  <a:lnTo>
                    <a:pt x="70" y="176"/>
                  </a:lnTo>
                  <a:lnTo>
                    <a:pt x="63" y="176"/>
                  </a:lnTo>
                  <a:lnTo>
                    <a:pt x="55" y="177"/>
                  </a:lnTo>
                  <a:lnTo>
                    <a:pt x="51" y="177"/>
                  </a:lnTo>
                  <a:lnTo>
                    <a:pt x="49" y="179"/>
                  </a:lnTo>
                  <a:lnTo>
                    <a:pt x="49" y="179"/>
                  </a:lnTo>
                  <a:lnTo>
                    <a:pt x="49" y="181"/>
                  </a:lnTo>
                  <a:lnTo>
                    <a:pt x="49" y="181"/>
                  </a:lnTo>
                  <a:lnTo>
                    <a:pt x="44" y="179"/>
                  </a:lnTo>
                  <a:lnTo>
                    <a:pt x="38" y="177"/>
                  </a:lnTo>
                  <a:lnTo>
                    <a:pt x="36" y="179"/>
                  </a:lnTo>
                  <a:lnTo>
                    <a:pt x="36" y="179"/>
                  </a:lnTo>
                  <a:lnTo>
                    <a:pt x="34" y="183"/>
                  </a:lnTo>
                  <a:lnTo>
                    <a:pt x="34" y="183"/>
                  </a:lnTo>
                  <a:lnTo>
                    <a:pt x="32" y="183"/>
                  </a:lnTo>
                  <a:lnTo>
                    <a:pt x="29" y="181"/>
                  </a:lnTo>
                  <a:lnTo>
                    <a:pt x="25" y="181"/>
                  </a:lnTo>
                  <a:lnTo>
                    <a:pt x="23" y="181"/>
                  </a:lnTo>
                  <a:lnTo>
                    <a:pt x="23" y="181"/>
                  </a:lnTo>
                  <a:lnTo>
                    <a:pt x="19" y="185"/>
                  </a:lnTo>
                  <a:lnTo>
                    <a:pt x="17" y="189"/>
                  </a:lnTo>
                  <a:lnTo>
                    <a:pt x="17" y="189"/>
                  </a:lnTo>
                  <a:lnTo>
                    <a:pt x="10" y="195"/>
                  </a:lnTo>
                  <a:lnTo>
                    <a:pt x="10" y="195"/>
                  </a:lnTo>
                  <a:lnTo>
                    <a:pt x="12" y="195"/>
                  </a:lnTo>
                  <a:lnTo>
                    <a:pt x="12" y="195"/>
                  </a:lnTo>
                  <a:lnTo>
                    <a:pt x="8" y="191"/>
                  </a:lnTo>
                  <a:lnTo>
                    <a:pt x="4" y="189"/>
                  </a:lnTo>
                  <a:lnTo>
                    <a:pt x="4" y="189"/>
                  </a:lnTo>
                  <a:lnTo>
                    <a:pt x="8" y="187"/>
                  </a:lnTo>
                  <a:lnTo>
                    <a:pt x="12" y="185"/>
                  </a:lnTo>
                  <a:lnTo>
                    <a:pt x="12" y="185"/>
                  </a:lnTo>
                  <a:lnTo>
                    <a:pt x="13" y="181"/>
                  </a:lnTo>
                  <a:lnTo>
                    <a:pt x="15" y="177"/>
                  </a:lnTo>
                  <a:lnTo>
                    <a:pt x="17" y="176"/>
                  </a:lnTo>
                  <a:lnTo>
                    <a:pt x="17" y="176"/>
                  </a:lnTo>
                  <a:lnTo>
                    <a:pt x="17" y="176"/>
                  </a:lnTo>
                  <a:lnTo>
                    <a:pt x="17" y="176"/>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76" name="Freeform 75">
              <a:extLst>
                <a:ext uri="{FF2B5EF4-FFF2-40B4-BE49-F238E27FC236}">
                  <a16:creationId xmlns:a16="http://schemas.microsoft.com/office/drawing/2014/main" id="{02400BB7-83F1-D64A-8A33-7C00B183E862}"/>
                </a:ext>
              </a:extLst>
            </p:cNvPr>
            <p:cNvSpPr>
              <a:spLocks/>
            </p:cNvSpPr>
            <p:nvPr userDrawn="1"/>
          </p:nvSpPr>
          <p:spPr bwMode="auto">
            <a:xfrm>
              <a:off x="803541" y="2035481"/>
              <a:ext cx="51913" cy="38980"/>
            </a:xfrm>
            <a:custGeom>
              <a:avLst/>
              <a:gdLst>
                <a:gd name="T0" fmla="*/ 21 w 34"/>
                <a:gd name="T1" fmla="*/ 30 h 30"/>
                <a:gd name="T2" fmla="*/ 21 w 34"/>
                <a:gd name="T3" fmla="*/ 30 h 30"/>
                <a:gd name="T4" fmla="*/ 26 w 34"/>
                <a:gd name="T5" fmla="*/ 27 h 30"/>
                <a:gd name="T6" fmla="*/ 32 w 34"/>
                <a:gd name="T7" fmla="*/ 23 h 30"/>
                <a:gd name="T8" fmla="*/ 34 w 34"/>
                <a:gd name="T9" fmla="*/ 21 h 30"/>
                <a:gd name="T10" fmla="*/ 34 w 34"/>
                <a:gd name="T11" fmla="*/ 17 h 30"/>
                <a:gd name="T12" fmla="*/ 34 w 34"/>
                <a:gd name="T13" fmla="*/ 17 h 30"/>
                <a:gd name="T14" fmla="*/ 34 w 34"/>
                <a:gd name="T15" fmla="*/ 13 h 30"/>
                <a:gd name="T16" fmla="*/ 34 w 34"/>
                <a:gd name="T17" fmla="*/ 12 h 30"/>
                <a:gd name="T18" fmla="*/ 28 w 34"/>
                <a:gd name="T19" fmla="*/ 8 h 30"/>
                <a:gd name="T20" fmla="*/ 24 w 34"/>
                <a:gd name="T21" fmla="*/ 6 h 30"/>
                <a:gd name="T22" fmla="*/ 24 w 34"/>
                <a:gd name="T23" fmla="*/ 4 h 30"/>
                <a:gd name="T24" fmla="*/ 24 w 34"/>
                <a:gd name="T25" fmla="*/ 0 h 30"/>
                <a:gd name="T26" fmla="*/ 24 w 34"/>
                <a:gd name="T27" fmla="*/ 0 h 30"/>
                <a:gd name="T28" fmla="*/ 22 w 34"/>
                <a:gd name="T29" fmla="*/ 0 h 30"/>
                <a:gd name="T30" fmla="*/ 19 w 34"/>
                <a:gd name="T31" fmla="*/ 0 h 30"/>
                <a:gd name="T32" fmla="*/ 13 w 34"/>
                <a:gd name="T33" fmla="*/ 2 h 30"/>
                <a:gd name="T34" fmla="*/ 13 w 34"/>
                <a:gd name="T35" fmla="*/ 2 h 30"/>
                <a:gd name="T36" fmla="*/ 9 w 34"/>
                <a:gd name="T37" fmla="*/ 4 h 30"/>
                <a:gd name="T38" fmla="*/ 9 w 34"/>
                <a:gd name="T39" fmla="*/ 4 h 30"/>
                <a:gd name="T40" fmla="*/ 5 w 34"/>
                <a:gd name="T41" fmla="*/ 6 h 30"/>
                <a:gd name="T42" fmla="*/ 3 w 34"/>
                <a:gd name="T43" fmla="*/ 10 h 30"/>
                <a:gd name="T44" fmla="*/ 0 w 34"/>
                <a:gd name="T45" fmla="*/ 17 h 30"/>
                <a:gd name="T46" fmla="*/ 0 w 34"/>
                <a:gd name="T47" fmla="*/ 17 h 30"/>
                <a:gd name="T48" fmla="*/ 0 w 34"/>
                <a:gd name="T49" fmla="*/ 21 h 30"/>
                <a:gd name="T50" fmla="*/ 2 w 34"/>
                <a:gd name="T51" fmla="*/ 25 h 30"/>
                <a:gd name="T52" fmla="*/ 3 w 34"/>
                <a:gd name="T53" fmla="*/ 25 h 30"/>
                <a:gd name="T54" fmla="*/ 5 w 34"/>
                <a:gd name="T55" fmla="*/ 27 h 30"/>
                <a:gd name="T56" fmla="*/ 5 w 34"/>
                <a:gd name="T57" fmla="*/ 27 h 30"/>
                <a:gd name="T58" fmla="*/ 9 w 34"/>
                <a:gd name="T59" fmla="*/ 25 h 30"/>
                <a:gd name="T60" fmla="*/ 9 w 34"/>
                <a:gd name="T61" fmla="*/ 25 h 30"/>
                <a:gd name="T62" fmla="*/ 9 w 34"/>
                <a:gd name="T63" fmla="*/ 23 h 30"/>
                <a:gd name="T64" fmla="*/ 11 w 34"/>
                <a:gd name="T65" fmla="*/ 21 h 30"/>
                <a:gd name="T66" fmla="*/ 11 w 34"/>
                <a:gd name="T67" fmla="*/ 21 h 30"/>
                <a:gd name="T68" fmla="*/ 13 w 34"/>
                <a:gd name="T69" fmla="*/ 21 h 30"/>
                <a:gd name="T70" fmla="*/ 17 w 34"/>
                <a:gd name="T71" fmla="*/ 23 h 30"/>
                <a:gd name="T72" fmla="*/ 19 w 34"/>
                <a:gd name="T73" fmla="*/ 27 h 30"/>
                <a:gd name="T74" fmla="*/ 19 w 34"/>
                <a:gd name="T75" fmla="*/ 27 h 30"/>
                <a:gd name="T76" fmla="*/ 21 w 34"/>
                <a:gd name="T77" fmla="*/ 29 h 30"/>
                <a:gd name="T78" fmla="*/ 21 w 34"/>
                <a:gd name="T79" fmla="*/ 30 h 30"/>
                <a:gd name="T80" fmla="*/ 21 w 34"/>
                <a:gd name="T81" fmla="*/ 30 h 30"/>
                <a:gd name="T82" fmla="*/ 21 w 34"/>
                <a:gd name="T83" fmla="*/ 30 h 30"/>
                <a:gd name="T84" fmla="*/ 21 w 34"/>
                <a:gd name="T85"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4" h="30">
                  <a:moveTo>
                    <a:pt x="21" y="30"/>
                  </a:moveTo>
                  <a:lnTo>
                    <a:pt x="21" y="30"/>
                  </a:lnTo>
                  <a:lnTo>
                    <a:pt x="26" y="27"/>
                  </a:lnTo>
                  <a:lnTo>
                    <a:pt x="32" y="23"/>
                  </a:lnTo>
                  <a:lnTo>
                    <a:pt x="34" y="21"/>
                  </a:lnTo>
                  <a:lnTo>
                    <a:pt x="34" y="17"/>
                  </a:lnTo>
                  <a:lnTo>
                    <a:pt x="34" y="17"/>
                  </a:lnTo>
                  <a:lnTo>
                    <a:pt x="34" y="13"/>
                  </a:lnTo>
                  <a:lnTo>
                    <a:pt x="34" y="12"/>
                  </a:lnTo>
                  <a:lnTo>
                    <a:pt x="28" y="8"/>
                  </a:lnTo>
                  <a:lnTo>
                    <a:pt x="24" y="6"/>
                  </a:lnTo>
                  <a:lnTo>
                    <a:pt x="24" y="4"/>
                  </a:lnTo>
                  <a:lnTo>
                    <a:pt x="24" y="0"/>
                  </a:lnTo>
                  <a:lnTo>
                    <a:pt x="24" y="0"/>
                  </a:lnTo>
                  <a:lnTo>
                    <a:pt x="22" y="0"/>
                  </a:lnTo>
                  <a:lnTo>
                    <a:pt x="19" y="0"/>
                  </a:lnTo>
                  <a:lnTo>
                    <a:pt x="13" y="2"/>
                  </a:lnTo>
                  <a:lnTo>
                    <a:pt x="13" y="2"/>
                  </a:lnTo>
                  <a:lnTo>
                    <a:pt x="9" y="4"/>
                  </a:lnTo>
                  <a:lnTo>
                    <a:pt x="9" y="4"/>
                  </a:lnTo>
                  <a:lnTo>
                    <a:pt x="5" y="6"/>
                  </a:lnTo>
                  <a:lnTo>
                    <a:pt x="3" y="10"/>
                  </a:lnTo>
                  <a:lnTo>
                    <a:pt x="0" y="17"/>
                  </a:lnTo>
                  <a:lnTo>
                    <a:pt x="0" y="17"/>
                  </a:lnTo>
                  <a:lnTo>
                    <a:pt x="0" y="21"/>
                  </a:lnTo>
                  <a:lnTo>
                    <a:pt x="2" y="25"/>
                  </a:lnTo>
                  <a:lnTo>
                    <a:pt x="3" y="25"/>
                  </a:lnTo>
                  <a:lnTo>
                    <a:pt x="5" y="27"/>
                  </a:lnTo>
                  <a:lnTo>
                    <a:pt x="5" y="27"/>
                  </a:lnTo>
                  <a:lnTo>
                    <a:pt x="9" y="25"/>
                  </a:lnTo>
                  <a:lnTo>
                    <a:pt x="9" y="25"/>
                  </a:lnTo>
                  <a:lnTo>
                    <a:pt x="9" y="23"/>
                  </a:lnTo>
                  <a:lnTo>
                    <a:pt x="11" y="21"/>
                  </a:lnTo>
                  <a:lnTo>
                    <a:pt x="11" y="21"/>
                  </a:lnTo>
                  <a:lnTo>
                    <a:pt x="13" y="21"/>
                  </a:lnTo>
                  <a:lnTo>
                    <a:pt x="17" y="23"/>
                  </a:lnTo>
                  <a:lnTo>
                    <a:pt x="19" y="27"/>
                  </a:lnTo>
                  <a:lnTo>
                    <a:pt x="19" y="27"/>
                  </a:lnTo>
                  <a:lnTo>
                    <a:pt x="21" y="29"/>
                  </a:lnTo>
                  <a:lnTo>
                    <a:pt x="21" y="30"/>
                  </a:lnTo>
                  <a:lnTo>
                    <a:pt x="21" y="30"/>
                  </a:lnTo>
                  <a:lnTo>
                    <a:pt x="21" y="30"/>
                  </a:lnTo>
                  <a:lnTo>
                    <a:pt x="21" y="30"/>
                  </a:lnTo>
                  <a:close/>
                </a:path>
              </a:pathLst>
            </a:custGeom>
            <a:solidFill>
              <a:schemeClr val="bg1">
                <a:lumMod val="85000"/>
              </a:schemeClr>
            </a:solidFill>
            <a:ln w="635" cap="rnd">
              <a:solidFill>
                <a:schemeClr val="bg1">
                  <a:alpha val="17000"/>
                </a:schemeClr>
              </a:solidFill>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77" name="Freeform 76">
              <a:extLst>
                <a:ext uri="{FF2B5EF4-FFF2-40B4-BE49-F238E27FC236}">
                  <a16:creationId xmlns:a16="http://schemas.microsoft.com/office/drawing/2014/main" id="{D2D1BCB6-76D9-8B4D-A4A2-530865F72DDF}"/>
                </a:ext>
              </a:extLst>
            </p:cNvPr>
            <p:cNvSpPr>
              <a:spLocks/>
            </p:cNvSpPr>
            <p:nvPr userDrawn="1"/>
          </p:nvSpPr>
          <p:spPr bwMode="auto">
            <a:xfrm>
              <a:off x="803541" y="2035481"/>
              <a:ext cx="51913" cy="38980"/>
            </a:xfrm>
            <a:custGeom>
              <a:avLst/>
              <a:gdLst>
                <a:gd name="T0" fmla="*/ 21 w 34"/>
                <a:gd name="T1" fmla="*/ 30 h 30"/>
                <a:gd name="T2" fmla="*/ 21 w 34"/>
                <a:gd name="T3" fmla="*/ 30 h 30"/>
                <a:gd name="T4" fmla="*/ 26 w 34"/>
                <a:gd name="T5" fmla="*/ 27 h 30"/>
                <a:gd name="T6" fmla="*/ 32 w 34"/>
                <a:gd name="T7" fmla="*/ 23 h 30"/>
                <a:gd name="T8" fmla="*/ 34 w 34"/>
                <a:gd name="T9" fmla="*/ 21 h 30"/>
                <a:gd name="T10" fmla="*/ 34 w 34"/>
                <a:gd name="T11" fmla="*/ 17 h 30"/>
                <a:gd name="T12" fmla="*/ 34 w 34"/>
                <a:gd name="T13" fmla="*/ 17 h 30"/>
                <a:gd name="T14" fmla="*/ 34 w 34"/>
                <a:gd name="T15" fmla="*/ 13 h 30"/>
                <a:gd name="T16" fmla="*/ 34 w 34"/>
                <a:gd name="T17" fmla="*/ 12 h 30"/>
                <a:gd name="T18" fmla="*/ 28 w 34"/>
                <a:gd name="T19" fmla="*/ 8 h 30"/>
                <a:gd name="T20" fmla="*/ 24 w 34"/>
                <a:gd name="T21" fmla="*/ 6 h 30"/>
                <a:gd name="T22" fmla="*/ 24 w 34"/>
                <a:gd name="T23" fmla="*/ 4 h 30"/>
                <a:gd name="T24" fmla="*/ 24 w 34"/>
                <a:gd name="T25" fmla="*/ 0 h 30"/>
                <a:gd name="T26" fmla="*/ 24 w 34"/>
                <a:gd name="T27" fmla="*/ 0 h 30"/>
                <a:gd name="T28" fmla="*/ 22 w 34"/>
                <a:gd name="T29" fmla="*/ 0 h 30"/>
                <a:gd name="T30" fmla="*/ 19 w 34"/>
                <a:gd name="T31" fmla="*/ 0 h 30"/>
                <a:gd name="T32" fmla="*/ 13 w 34"/>
                <a:gd name="T33" fmla="*/ 2 h 30"/>
                <a:gd name="T34" fmla="*/ 13 w 34"/>
                <a:gd name="T35" fmla="*/ 2 h 30"/>
                <a:gd name="T36" fmla="*/ 9 w 34"/>
                <a:gd name="T37" fmla="*/ 4 h 30"/>
                <a:gd name="T38" fmla="*/ 9 w 34"/>
                <a:gd name="T39" fmla="*/ 4 h 30"/>
                <a:gd name="T40" fmla="*/ 5 w 34"/>
                <a:gd name="T41" fmla="*/ 6 h 30"/>
                <a:gd name="T42" fmla="*/ 3 w 34"/>
                <a:gd name="T43" fmla="*/ 10 h 30"/>
                <a:gd name="T44" fmla="*/ 0 w 34"/>
                <a:gd name="T45" fmla="*/ 17 h 30"/>
                <a:gd name="T46" fmla="*/ 0 w 34"/>
                <a:gd name="T47" fmla="*/ 17 h 30"/>
                <a:gd name="T48" fmla="*/ 0 w 34"/>
                <a:gd name="T49" fmla="*/ 21 h 30"/>
                <a:gd name="T50" fmla="*/ 2 w 34"/>
                <a:gd name="T51" fmla="*/ 25 h 30"/>
                <a:gd name="T52" fmla="*/ 3 w 34"/>
                <a:gd name="T53" fmla="*/ 25 h 30"/>
                <a:gd name="T54" fmla="*/ 5 w 34"/>
                <a:gd name="T55" fmla="*/ 27 h 30"/>
                <a:gd name="T56" fmla="*/ 5 w 34"/>
                <a:gd name="T57" fmla="*/ 27 h 30"/>
                <a:gd name="T58" fmla="*/ 9 w 34"/>
                <a:gd name="T59" fmla="*/ 25 h 30"/>
                <a:gd name="T60" fmla="*/ 9 w 34"/>
                <a:gd name="T61" fmla="*/ 25 h 30"/>
                <a:gd name="T62" fmla="*/ 9 w 34"/>
                <a:gd name="T63" fmla="*/ 23 h 30"/>
                <a:gd name="T64" fmla="*/ 11 w 34"/>
                <a:gd name="T65" fmla="*/ 21 h 30"/>
                <a:gd name="T66" fmla="*/ 11 w 34"/>
                <a:gd name="T67" fmla="*/ 21 h 30"/>
                <a:gd name="T68" fmla="*/ 13 w 34"/>
                <a:gd name="T69" fmla="*/ 21 h 30"/>
                <a:gd name="T70" fmla="*/ 17 w 34"/>
                <a:gd name="T71" fmla="*/ 23 h 30"/>
                <a:gd name="T72" fmla="*/ 19 w 34"/>
                <a:gd name="T73" fmla="*/ 27 h 30"/>
                <a:gd name="T74" fmla="*/ 19 w 34"/>
                <a:gd name="T75" fmla="*/ 27 h 30"/>
                <a:gd name="T76" fmla="*/ 21 w 34"/>
                <a:gd name="T77" fmla="*/ 29 h 30"/>
                <a:gd name="T78" fmla="*/ 21 w 34"/>
                <a:gd name="T79" fmla="*/ 30 h 30"/>
                <a:gd name="T80" fmla="*/ 21 w 34"/>
                <a:gd name="T81" fmla="*/ 30 h 30"/>
                <a:gd name="T82" fmla="*/ 21 w 34"/>
                <a:gd name="T83" fmla="*/ 30 h 30"/>
                <a:gd name="T84" fmla="*/ 21 w 34"/>
                <a:gd name="T85"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4" h="30">
                  <a:moveTo>
                    <a:pt x="21" y="30"/>
                  </a:moveTo>
                  <a:lnTo>
                    <a:pt x="21" y="30"/>
                  </a:lnTo>
                  <a:lnTo>
                    <a:pt x="26" y="27"/>
                  </a:lnTo>
                  <a:lnTo>
                    <a:pt x="32" y="23"/>
                  </a:lnTo>
                  <a:lnTo>
                    <a:pt x="34" y="21"/>
                  </a:lnTo>
                  <a:lnTo>
                    <a:pt x="34" y="17"/>
                  </a:lnTo>
                  <a:lnTo>
                    <a:pt x="34" y="17"/>
                  </a:lnTo>
                  <a:lnTo>
                    <a:pt x="34" y="13"/>
                  </a:lnTo>
                  <a:lnTo>
                    <a:pt x="34" y="12"/>
                  </a:lnTo>
                  <a:lnTo>
                    <a:pt x="28" y="8"/>
                  </a:lnTo>
                  <a:lnTo>
                    <a:pt x="24" y="6"/>
                  </a:lnTo>
                  <a:lnTo>
                    <a:pt x="24" y="4"/>
                  </a:lnTo>
                  <a:lnTo>
                    <a:pt x="24" y="0"/>
                  </a:lnTo>
                  <a:lnTo>
                    <a:pt x="24" y="0"/>
                  </a:lnTo>
                  <a:lnTo>
                    <a:pt x="22" y="0"/>
                  </a:lnTo>
                  <a:lnTo>
                    <a:pt x="19" y="0"/>
                  </a:lnTo>
                  <a:lnTo>
                    <a:pt x="13" y="2"/>
                  </a:lnTo>
                  <a:lnTo>
                    <a:pt x="13" y="2"/>
                  </a:lnTo>
                  <a:lnTo>
                    <a:pt x="9" y="4"/>
                  </a:lnTo>
                  <a:lnTo>
                    <a:pt x="9" y="4"/>
                  </a:lnTo>
                  <a:lnTo>
                    <a:pt x="5" y="6"/>
                  </a:lnTo>
                  <a:lnTo>
                    <a:pt x="3" y="10"/>
                  </a:lnTo>
                  <a:lnTo>
                    <a:pt x="0" y="17"/>
                  </a:lnTo>
                  <a:lnTo>
                    <a:pt x="0" y="17"/>
                  </a:lnTo>
                  <a:lnTo>
                    <a:pt x="0" y="21"/>
                  </a:lnTo>
                  <a:lnTo>
                    <a:pt x="2" y="25"/>
                  </a:lnTo>
                  <a:lnTo>
                    <a:pt x="3" y="25"/>
                  </a:lnTo>
                  <a:lnTo>
                    <a:pt x="5" y="27"/>
                  </a:lnTo>
                  <a:lnTo>
                    <a:pt x="5" y="27"/>
                  </a:lnTo>
                  <a:lnTo>
                    <a:pt x="9" y="25"/>
                  </a:lnTo>
                  <a:lnTo>
                    <a:pt x="9" y="25"/>
                  </a:lnTo>
                  <a:lnTo>
                    <a:pt x="9" y="23"/>
                  </a:lnTo>
                  <a:lnTo>
                    <a:pt x="11" y="21"/>
                  </a:lnTo>
                  <a:lnTo>
                    <a:pt x="11" y="21"/>
                  </a:lnTo>
                  <a:lnTo>
                    <a:pt x="13" y="21"/>
                  </a:lnTo>
                  <a:lnTo>
                    <a:pt x="17" y="23"/>
                  </a:lnTo>
                  <a:lnTo>
                    <a:pt x="19" y="27"/>
                  </a:lnTo>
                  <a:lnTo>
                    <a:pt x="19" y="27"/>
                  </a:lnTo>
                  <a:lnTo>
                    <a:pt x="21" y="29"/>
                  </a:lnTo>
                  <a:lnTo>
                    <a:pt x="21" y="30"/>
                  </a:lnTo>
                  <a:lnTo>
                    <a:pt x="21" y="30"/>
                  </a:lnTo>
                  <a:lnTo>
                    <a:pt x="21" y="30"/>
                  </a:lnTo>
                  <a:lnTo>
                    <a:pt x="21" y="30"/>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78" name="Freeform 77">
              <a:extLst>
                <a:ext uri="{FF2B5EF4-FFF2-40B4-BE49-F238E27FC236}">
                  <a16:creationId xmlns:a16="http://schemas.microsoft.com/office/drawing/2014/main" id="{52A37C32-F4D6-6D4B-A522-C3F1F76CE32D}"/>
                </a:ext>
              </a:extLst>
            </p:cNvPr>
            <p:cNvSpPr>
              <a:spLocks/>
            </p:cNvSpPr>
            <p:nvPr userDrawn="1"/>
          </p:nvSpPr>
          <p:spPr bwMode="auto">
            <a:xfrm>
              <a:off x="832551" y="1969214"/>
              <a:ext cx="10688" cy="10395"/>
            </a:xfrm>
            <a:custGeom>
              <a:avLst/>
              <a:gdLst>
                <a:gd name="T0" fmla="*/ 5 w 7"/>
                <a:gd name="T1" fmla="*/ 8 h 8"/>
                <a:gd name="T2" fmla="*/ 5 w 7"/>
                <a:gd name="T3" fmla="*/ 8 h 8"/>
                <a:gd name="T4" fmla="*/ 2 w 7"/>
                <a:gd name="T5" fmla="*/ 8 h 8"/>
                <a:gd name="T6" fmla="*/ 2 w 7"/>
                <a:gd name="T7" fmla="*/ 6 h 8"/>
                <a:gd name="T8" fmla="*/ 0 w 7"/>
                <a:gd name="T9" fmla="*/ 2 h 8"/>
                <a:gd name="T10" fmla="*/ 0 w 7"/>
                <a:gd name="T11" fmla="*/ 0 h 8"/>
                <a:gd name="T12" fmla="*/ 0 w 7"/>
                <a:gd name="T13" fmla="*/ 0 h 8"/>
                <a:gd name="T14" fmla="*/ 7 w 7"/>
                <a:gd name="T15" fmla="*/ 0 h 8"/>
                <a:gd name="T16" fmla="*/ 7 w 7"/>
                <a:gd name="T17" fmla="*/ 0 h 8"/>
                <a:gd name="T18" fmla="*/ 7 w 7"/>
                <a:gd name="T19" fmla="*/ 2 h 8"/>
                <a:gd name="T20" fmla="*/ 7 w 7"/>
                <a:gd name="T21" fmla="*/ 4 h 8"/>
                <a:gd name="T22" fmla="*/ 7 w 7"/>
                <a:gd name="T23" fmla="*/ 8 h 8"/>
                <a:gd name="T24" fmla="*/ 5 w 7"/>
                <a:gd name="T25" fmla="*/ 8 h 8"/>
                <a:gd name="T26" fmla="*/ 5 w 7"/>
                <a:gd name="T27" fmla="*/ 8 h 8"/>
                <a:gd name="T28" fmla="*/ 5 w 7"/>
                <a:gd name="T29" fmla="*/ 8 h 8"/>
                <a:gd name="T30" fmla="*/ 5 w 7"/>
                <a:gd name="T31"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 h="8">
                  <a:moveTo>
                    <a:pt x="5" y="8"/>
                  </a:moveTo>
                  <a:lnTo>
                    <a:pt x="5" y="8"/>
                  </a:lnTo>
                  <a:lnTo>
                    <a:pt x="2" y="8"/>
                  </a:lnTo>
                  <a:lnTo>
                    <a:pt x="2" y="6"/>
                  </a:lnTo>
                  <a:lnTo>
                    <a:pt x="0" y="2"/>
                  </a:lnTo>
                  <a:lnTo>
                    <a:pt x="0" y="0"/>
                  </a:lnTo>
                  <a:lnTo>
                    <a:pt x="0" y="0"/>
                  </a:lnTo>
                  <a:lnTo>
                    <a:pt x="7" y="0"/>
                  </a:lnTo>
                  <a:lnTo>
                    <a:pt x="7" y="0"/>
                  </a:lnTo>
                  <a:lnTo>
                    <a:pt x="7" y="2"/>
                  </a:lnTo>
                  <a:lnTo>
                    <a:pt x="7" y="4"/>
                  </a:lnTo>
                  <a:lnTo>
                    <a:pt x="7" y="8"/>
                  </a:lnTo>
                  <a:lnTo>
                    <a:pt x="5" y="8"/>
                  </a:lnTo>
                  <a:lnTo>
                    <a:pt x="5" y="8"/>
                  </a:lnTo>
                  <a:lnTo>
                    <a:pt x="5" y="8"/>
                  </a:lnTo>
                  <a:lnTo>
                    <a:pt x="5" y="8"/>
                  </a:lnTo>
                  <a:close/>
                </a:path>
              </a:pathLst>
            </a:custGeom>
            <a:solidFill>
              <a:schemeClr val="bg1">
                <a:lumMod val="85000"/>
              </a:schemeClr>
            </a:solidFill>
            <a:ln w="635" cap="rnd">
              <a:solidFill>
                <a:schemeClr val="bg1">
                  <a:alpha val="17000"/>
                </a:schemeClr>
              </a:solidFill>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79" name="Freeform 78">
              <a:extLst>
                <a:ext uri="{FF2B5EF4-FFF2-40B4-BE49-F238E27FC236}">
                  <a16:creationId xmlns:a16="http://schemas.microsoft.com/office/drawing/2014/main" id="{1E05F7D3-3552-6842-8EFE-03F9C96DE03A}"/>
                </a:ext>
              </a:extLst>
            </p:cNvPr>
            <p:cNvSpPr>
              <a:spLocks/>
            </p:cNvSpPr>
            <p:nvPr userDrawn="1"/>
          </p:nvSpPr>
          <p:spPr bwMode="auto">
            <a:xfrm>
              <a:off x="832551" y="1969214"/>
              <a:ext cx="10688" cy="10395"/>
            </a:xfrm>
            <a:custGeom>
              <a:avLst/>
              <a:gdLst>
                <a:gd name="T0" fmla="*/ 5 w 7"/>
                <a:gd name="T1" fmla="*/ 8 h 8"/>
                <a:gd name="T2" fmla="*/ 5 w 7"/>
                <a:gd name="T3" fmla="*/ 8 h 8"/>
                <a:gd name="T4" fmla="*/ 2 w 7"/>
                <a:gd name="T5" fmla="*/ 8 h 8"/>
                <a:gd name="T6" fmla="*/ 2 w 7"/>
                <a:gd name="T7" fmla="*/ 6 h 8"/>
                <a:gd name="T8" fmla="*/ 0 w 7"/>
                <a:gd name="T9" fmla="*/ 2 h 8"/>
                <a:gd name="T10" fmla="*/ 0 w 7"/>
                <a:gd name="T11" fmla="*/ 0 h 8"/>
                <a:gd name="T12" fmla="*/ 0 w 7"/>
                <a:gd name="T13" fmla="*/ 0 h 8"/>
                <a:gd name="T14" fmla="*/ 7 w 7"/>
                <a:gd name="T15" fmla="*/ 0 h 8"/>
                <a:gd name="T16" fmla="*/ 7 w 7"/>
                <a:gd name="T17" fmla="*/ 0 h 8"/>
                <a:gd name="T18" fmla="*/ 7 w 7"/>
                <a:gd name="T19" fmla="*/ 2 h 8"/>
                <a:gd name="T20" fmla="*/ 7 w 7"/>
                <a:gd name="T21" fmla="*/ 4 h 8"/>
                <a:gd name="T22" fmla="*/ 7 w 7"/>
                <a:gd name="T23" fmla="*/ 8 h 8"/>
                <a:gd name="T24" fmla="*/ 5 w 7"/>
                <a:gd name="T25" fmla="*/ 8 h 8"/>
                <a:gd name="T26" fmla="*/ 5 w 7"/>
                <a:gd name="T27" fmla="*/ 8 h 8"/>
                <a:gd name="T28" fmla="*/ 5 w 7"/>
                <a:gd name="T29" fmla="*/ 8 h 8"/>
                <a:gd name="T30" fmla="*/ 5 w 7"/>
                <a:gd name="T31"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 h="8">
                  <a:moveTo>
                    <a:pt x="5" y="8"/>
                  </a:moveTo>
                  <a:lnTo>
                    <a:pt x="5" y="8"/>
                  </a:lnTo>
                  <a:lnTo>
                    <a:pt x="2" y="8"/>
                  </a:lnTo>
                  <a:lnTo>
                    <a:pt x="2" y="6"/>
                  </a:lnTo>
                  <a:lnTo>
                    <a:pt x="0" y="2"/>
                  </a:lnTo>
                  <a:lnTo>
                    <a:pt x="0" y="0"/>
                  </a:lnTo>
                  <a:lnTo>
                    <a:pt x="0" y="0"/>
                  </a:lnTo>
                  <a:lnTo>
                    <a:pt x="7" y="0"/>
                  </a:lnTo>
                  <a:lnTo>
                    <a:pt x="7" y="0"/>
                  </a:lnTo>
                  <a:lnTo>
                    <a:pt x="7" y="2"/>
                  </a:lnTo>
                  <a:lnTo>
                    <a:pt x="7" y="4"/>
                  </a:lnTo>
                  <a:lnTo>
                    <a:pt x="7" y="8"/>
                  </a:lnTo>
                  <a:lnTo>
                    <a:pt x="5" y="8"/>
                  </a:lnTo>
                  <a:lnTo>
                    <a:pt x="5" y="8"/>
                  </a:lnTo>
                  <a:lnTo>
                    <a:pt x="5" y="8"/>
                  </a:lnTo>
                  <a:lnTo>
                    <a:pt x="5" y="8"/>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80" name="Freeform 79">
              <a:extLst>
                <a:ext uri="{FF2B5EF4-FFF2-40B4-BE49-F238E27FC236}">
                  <a16:creationId xmlns:a16="http://schemas.microsoft.com/office/drawing/2014/main" id="{20570E15-6781-DA46-B1BF-650A9929BB60}"/>
                </a:ext>
              </a:extLst>
            </p:cNvPr>
            <p:cNvSpPr>
              <a:spLocks/>
            </p:cNvSpPr>
            <p:nvPr userDrawn="1"/>
          </p:nvSpPr>
          <p:spPr bwMode="auto">
            <a:xfrm>
              <a:off x="768423" y="2390202"/>
              <a:ext cx="68709" cy="127336"/>
            </a:xfrm>
            <a:custGeom>
              <a:avLst/>
              <a:gdLst>
                <a:gd name="T0" fmla="*/ 8 w 45"/>
                <a:gd name="T1" fmla="*/ 1 h 98"/>
                <a:gd name="T2" fmla="*/ 9 w 45"/>
                <a:gd name="T3" fmla="*/ 3 h 98"/>
                <a:gd name="T4" fmla="*/ 9 w 45"/>
                <a:gd name="T5" fmla="*/ 9 h 98"/>
                <a:gd name="T6" fmla="*/ 11 w 45"/>
                <a:gd name="T7" fmla="*/ 22 h 98"/>
                <a:gd name="T8" fmla="*/ 11 w 45"/>
                <a:gd name="T9" fmla="*/ 34 h 98"/>
                <a:gd name="T10" fmla="*/ 6 w 45"/>
                <a:gd name="T11" fmla="*/ 43 h 98"/>
                <a:gd name="T12" fmla="*/ 2 w 45"/>
                <a:gd name="T13" fmla="*/ 49 h 98"/>
                <a:gd name="T14" fmla="*/ 2 w 45"/>
                <a:gd name="T15" fmla="*/ 58 h 98"/>
                <a:gd name="T16" fmla="*/ 0 w 45"/>
                <a:gd name="T17" fmla="*/ 66 h 98"/>
                <a:gd name="T18" fmla="*/ 8 w 45"/>
                <a:gd name="T19" fmla="*/ 66 h 98"/>
                <a:gd name="T20" fmla="*/ 8 w 45"/>
                <a:gd name="T21" fmla="*/ 70 h 98"/>
                <a:gd name="T22" fmla="*/ 9 w 45"/>
                <a:gd name="T23" fmla="*/ 73 h 98"/>
                <a:gd name="T24" fmla="*/ 13 w 45"/>
                <a:gd name="T25" fmla="*/ 79 h 98"/>
                <a:gd name="T26" fmla="*/ 11 w 45"/>
                <a:gd name="T27" fmla="*/ 83 h 98"/>
                <a:gd name="T28" fmla="*/ 8 w 45"/>
                <a:gd name="T29" fmla="*/ 90 h 98"/>
                <a:gd name="T30" fmla="*/ 8 w 45"/>
                <a:gd name="T31" fmla="*/ 92 h 98"/>
                <a:gd name="T32" fmla="*/ 13 w 45"/>
                <a:gd name="T33" fmla="*/ 98 h 98"/>
                <a:gd name="T34" fmla="*/ 15 w 45"/>
                <a:gd name="T35" fmla="*/ 98 h 98"/>
                <a:gd name="T36" fmla="*/ 21 w 45"/>
                <a:gd name="T37" fmla="*/ 98 h 98"/>
                <a:gd name="T38" fmla="*/ 26 w 45"/>
                <a:gd name="T39" fmla="*/ 96 h 98"/>
                <a:gd name="T40" fmla="*/ 32 w 45"/>
                <a:gd name="T41" fmla="*/ 94 h 98"/>
                <a:gd name="T42" fmla="*/ 32 w 45"/>
                <a:gd name="T43" fmla="*/ 90 h 98"/>
                <a:gd name="T44" fmla="*/ 30 w 45"/>
                <a:gd name="T45" fmla="*/ 85 h 98"/>
                <a:gd name="T46" fmla="*/ 30 w 45"/>
                <a:gd name="T47" fmla="*/ 83 h 98"/>
                <a:gd name="T48" fmla="*/ 36 w 45"/>
                <a:gd name="T49" fmla="*/ 75 h 98"/>
                <a:gd name="T50" fmla="*/ 36 w 45"/>
                <a:gd name="T51" fmla="*/ 71 h 98"/>
                <a:gd name="T52" fmla="*/ 34 w 45"/>
                <a:gd name="T53" fmla="*/ 70 h 98"/>
                <a:gd name="T54" fmla="*/ 34 w 45"/>
                <a:gd name="T55" fmla="*/ 62 h 98"/>
                <a:gd name="T56" fmla="*/ 34 w 45"/>
                <a:gd name="T57" fmla="*/ 60 h 98"/>
                <a:gd name="T58" fmla="*/ 32 w 45"/>
                <a:gd name="T59" fmla="*/ 53 h 98"/>
                <a:gd name="T60" fmla="*/ 32 w 45"/>
                <a:gd name="T61" fmla="*/ 49 h 98"/>
                <a:gd name="T62" fmla="*/ 34 w 45"/>
                <a:gd name="T63" fmla="*/ 45 h 98"/>
                <a:gd name="T64" fmla="*/ 40 w 45"/>
                <a:gd name="T65" fmla="*/ 41 h 98"/>
                <a:gd name="T66" fmla="*/ 42 w 45"/>
                <a:gd name="T67" fmla="*/ 37 h 98"/>
                <a:gd name="T68" fmla="*/ 44 w 45"/>
                <a:gd name="T69" fmla="*/ 32 h 98"/>
                <a:gd name="T70" fmla="*/ 40 w 45"/>
                <a:gd name="T71" fmla="*/ 24 h 98"/>
                <a:gd name="T72" fmla="*/ 42 w 45"/>
                <a:gd name="T73" fmla="*/ 20 h 98"/>
                <a:gd name="T74" fmla="*/ 44 w 45"/>
                <a:gd name="T75" fmla="*/ 15 h 98"/>
                <a:gd name="T76" fmla="*/ 45 w 45"/>
                <a:gd name="T77" fmla="*/ 11 h 98"/>
                <a:gd name="T78" fmla="*/ 40 w 45"/>
                <a:gd name="T79" fmla="*/ 7 h 98"/>
                <a:gd name="T80" fmla="*/ 36 w 45"/>
                <a:gd name="T81" fmla="*/ 7 h 98"/>
                <a:gd name="T82" fmla="*/ 26 w 45"/>
                <a:gd name="T83" fmla="*/ 7 h 98"/>
                <a:gd name="T84" fmla="*/ 23 w 45"/>
                <a:gd name="T85" fmla="*/ 7 h 98"/>
                <a:gd name="T86" fmla="*/ 21 w 45"/>
                <a:gd name="T87" fmla="*/ 3 h 98"/>
                <a:gd name="T88" fmla="*/ 17 w 45"/>
                <a:gd name="T89" fmla="*/ 1 h 98"/>
                <a:gd name="T90" fmla="*/ 9 w 45"/>
                <a:gd name="T91" fmla="*/ 0 h 98"/>
                <a:gd name="T92" fmla="*/ 8 w 45"/>
                <a:gd name="T93" fmla="*/ 1 h 98"/>
                <a:gd name="T94" fmla="*/ 8 w 45"/>
                <a:gd name="T95" fmla="*/ 1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5" h="98">
                  <a:moveTo>
                    <a:pt x="8" y="1"/>
                  </a:moveTo>
                  <a:lnTo>
                    <a:pt x="8" y="1"/>
                  </a:lnTo>
                  <a:lnTo>
                    <a:pt x="8" y="3"/>
                  </a:lnTo>
                  <a:lnTo>
                    <a:pt x="9" y="3"/>
                  </a:lnTo>
                  <a:lnTo>
                    <a:pt x="9" y="9"/>
                  </a:lnTo>
                  <a:lnTo>
                    <a:pt x="9" y="9"/>
                  </a:lnTo>
                  <a:lnTo>
                    <a:pt x="11" y="15"/>
                  </a:lnTo>
                  <a:lnTo>
                    <a:pt x="11" y="22"/>
                  </a:lnTo>
                  <a:lnTo>
                    <a:pt x="11" y="28"/>
                  </a:lnTo>
                  <a:lnTo>
                    <a:pt x="11" y="34"/>
                  </a:lnTo>
                  <a:lnTo>
                    <a:pt x="11" y="34"/>
                  </a:lnTo>
                  <a:lnTo>
                    <a:pt x="6" y="43"/>
                  </a:lnTo>
                  <a:lnTo>
                    <a:pt x="6" y="45"/>
                  </a:lnTo>
                  <a:lnTo>
                    <a:pt x="2" y="49"/>
                  </a:lnTo>
                  <a:lnTo>
                    <a:pt x="2" y="49"/>
                  </a:lnTo>
                  <a:lnTo>
                    <a:pt x="2" y="58"/>
                  </a:lnTo>
                  <a:lnTo>
                    <a:pt x="0" y="66"/>
                  </a:lnTo>
                  <a:lnTo>
                    <a:pt x="0" y="66"/>
                  </a:lnTo>
                  <a:lnTo>
                    <a:pt x="4" y="66"/>
                  </a:lnTo>
                  <a:lnTo>
                    <a:pt x="8" y="66"/>
                  </a:lnTo>
                  <a:lnTo>
                    <a:pt x="8" y="66"/>
                  </a:lnTo>
                  <a:lnTo>
                    <a:pt x="8" y="70"/>
                  </a:lnTo>
                  <a:lnTo>
                    <a:pt x="9" y="73"/>
                  </a:lnTo>
                  <a:lnTo>
                    <a:pt x="9" y="73"/>
                  </a:lnTo>
                  <a:lnTo>
                    <a:pt x="11" y="77"/>
                  </a:lnTo>
                  <a:lnTo>
                    <a:pt x="13" y="79"/>
                  </a:lnTo>
                  <a:lnTo>
                    <a:pt x="13" y="79"/>
                  </a:lnTo>
                  <a:lnTo>
                    <a:pt x="11" y="83"/>
                  </a:lnTo>
                  <a:lnTo>
                    <a:pt x="11" y="87"/>
                  </a:lnTo>
                  <a:lnTo>
                    <a:pt x="8" y="90"/>
                  </a:lnTo>
                  <a:lnTo>
                    <a:pt x="8" y="90"/>
                  </a:lnTo>
                  <a:lnTo>
                    <a:pt x="8" y="92"/>
                  </a:lnTo>
                  <a:lnTo>
                    <a:pt x="9" y="96"/>
                  </a:lnTo>
                  <a:lnTo>
                    <a:pt x="13" y="98"/>
                  </a:lnTo>
                  <a:lnTo>
                    <a:pt x="13" y="98"/>
                  </a:lnTo>
                  <a:lnTo>
                    <a:pt x="15" y="98"/>
                  </a:lnTo>
                  <a:lnTo>
                    <a:pt x="17" y="98"/>
                  </a:lnTo>
                  <a:lnTo>
                    <a:pt x="21" y="98"/>
                  </a:lnTo>
                  <a:lnTo>
                    <a:pt x="21" y="98"/>
                  </a:lnTo>
                  <a:lnTo>
                    <a:pt x="26" y="96"/>
                  </a:lnTo>
                  <a:lnTo>
                    <a:pt x="28" y="96"/>
                  </a:lnTo>
                  <a:lnTo>
                    <a:pt x="32" y="94"/>
                  </a:lnTo>
                  <a:lnTo>
                    <a:pt x="32" y="94"/>
                  </a:lnTo>
                  <a:lnTo>
                    <a:pt x="32" y="90"/>
                  </a:lnTo>
                  <a:lnTo>
                    <a:pt x="30" y="88"/>
                  </a:lnTo>
                  <a:lnTo>
                    <a:pt x="30" y="85"/>
                  </a:lnTo>
                  <a:lnTo>
                    <a:pt x="30" y="83"/>
                  </a:lnTo>
                  <a:lnTo>
                    <a:pt x="30" y="83"/>
                  </a:lnTo>
                  <a:lnTo>
                    <a:pt x="34" y="77"/>
                  </a:lnTo>
                  <a:lnTo>
                    <a:pt x="36" y="75"/>
                  </a:lnTo>
                  <a:lnTo>
                    <a:pt x="36" y="71"/>
                  </a:lnTo>
                  <a:lnTo>
                    <a:pt x="36" y="71"/>
                  </a:lnTo>
                  <a:lnTo>
                    <a:pt x="34" y="70"/>
                  </a:lnTo>
                  <a:lnTo>
                    <a:pt x="34" y="70"/>
                  </a:lnTo>
                  <a:lnTo>
                    <a:pt x="34" y="66"/>
                  </a:lnTo>
                  <a:lnTo>
                    <a:pt x="34" y="62"/>
                  </a:lnTo>
                  <a:lnTo>
                    <a:pt x="34" y="60"/>
                  </a:lnTo>
                  <a:lnTo>
                    <a:pt x="34" y="60"/>
                  </a:lnTo>
                  <a:lnTo>
                    <a:pt x="34" y="56"/>
                  </a:lnTo>
                  <a:lnTo>
                    <a:pt x="32" y="53"/>
                  </a:lnTo>
                  <a:lnTo>
                    <a:pt x="32" y="51"/>
                  </a:lnTo>
                  <a:lnTo>
                    <a:pt x="32" y="49"/>
                  </a:lnTo>
                  <a:lnTo>
                    <a:pt x="32" y="49"/>
                  </a:lnTo>
                  <a:lnTo>
                    <a:pt x="34" y="45"/>
                  </a:lnTo>
                  <a:lnTo>
                    <a:pt x="38" y="43"/>
                  </a:lnTo>
                  <a:lnTo>
                    <a:pt x="40" y="41"/>
                  </a:lnTo>
                  <a:lnTo>
                    <a:pt x="42" y="37"/>
                  </a:lnTo>
                  <a:lnTo>
                    <a:pt x="42" y="37"/>
                  </a:lnTo>
                  <a:lnTo>
                    <a:pt x="44" y="36"/>
                  </a:lnTo>
                  <a:lnTo>
                    <a:pt x="44" y="32"/>
                  </a:lnTo>
                  <a:lnTo>
                    <a:pt x="40" y="28"/>
                  </a:lnTo>
                  <a:lnTo>
                    <a:pt x="40" y="24"/>
                  </a:lnTo>
                  <a:lnTo>
                    <a:pt x="40" y="22"/>
                  </a:lnTo>
                  <a:lnTo>
                    <a:pt x="42" y="20"/>
                  </a:lnTo>
                  <a:lnTo>
                    <a:pt x="42" y="20"/>
                  </a:lnTo>
                  <a:lnTo>
                    <a:pt x="44" y="15"/>
                  </a:lnTo>
                  <a:lnTo>
                    <a:pt x="45" y="11"/>
                  </a:lnTo>
                  <a:lnTo>
                    <a:pt x="45" y="11"/>
                  </a:lnTo>
                  <a:lnTo>
                    <a:pt x="45" y="9"/>
                  </a:lnTo>
                  <a:lnTo>
                    <a:pt x="40" y="7"/>
                  </a:lnTo>
                  <a:lnTo>
                    <a:pt x="40" y="7"/>
                  </a:lnTo>
                  <a:lnTo>
                    <a:pt x="36" y="7"/>
                  </a:lnTo>
                  <a:lnTo>
                    <a:pt x="34" y="7"/>
                  </a:lnTo>
                  <a:lnTo>
                    <a:pt x="26" y="7"/>
                  </a:lnTo>
                  <a:lnTo>
                    <a:pt x="26" y="7"/>
                  </a:lnTo>
                  <a:lnTo>
                    <a:pt x="23" y="7"/>
                  </a:lnTo>
                  <a:lnTo>
                    <a:pt x="21" y="5"/>
                  </a:lnTo>
                  <a:lnTo>
                    <a:pt x="21" y="3"/>
                  </a:lnTo>
                  <a:lnTo>
                    <a:pt x="17" y="1"/>
                  </a:lnTo>
                  <a:lnTo>
                    <a:pt x="17" y="1"/>
                  </a:lnTo>
                  <a:lnTo>
                    <a:pt x="13" y="0"/>
                  </a:lnTo>
                  <a:lnTo>
                    <a:pt x="9" y="0"/>
                  </a:lnTo>
                  <a:lnTo>
                    <a:pt x="8" y="1"/>
                  </a:lnTo>
                  <a:lnTo>
                    <a:pt x="8" y="1"/>
                  </a:lnTo>
                  <a:lnTo>
                    <a:pt x="8" y="1"/>
                  </a:lnTo>
                  <a:lnTo>
                    <a:pt x="8" y="1"/>
                  </a:lnTo>
                  <a:close/>
                </a:path>
              </a:pathLst>
            </a:custGeom>
            <a:solidFill>
              <a:schemeClr val="bg1">
                <a:lumMod val="85000"/>
              </a:schemeClr>
            </a:solidFill>
            <a:ln w="635" cap="rnd">
              <a:solidFill>
                <a:schemeClr val="bg1">
                  <a:alpha val="17000"/>
                </a:schemeClr>
              </a:solidFill>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81" name="Freeform 80">
              <a:extLst>
                <a:ext uri="{FF2B5EF4-FFF2-40B4-BE49-F238E27FC236}">
                  <a16:creationId xmlns:a16="http://schemas.microsoft.com/office/drawing/2014/main" id="{E0DFC23C-9D18-8B40-96C5-8D0D7C1C9D6F}"/>
                </a:ext>
              </a:extLst>
            </p:cNvPr>
            <p:cNvSpPr>
              <a:spLocks/>
            </p:cNvSpPr>
            <p:nvPr userDrawn="1"/>
          </p:nvSpPr>
          <p:spPr bwMode="auto">
            <a:xfrm>
              <a:off x="768423" y="2390202"/>
              <a:ext cx="68709" cy="127336"/>
            </a:xfrm>
            <a:custGeom>
              <a:avLst/>
              <a:gdLst>
                <a:gd name="T0" fmla="*/ 8 w 45"/>
                <a:gd name="T1" fmla="*/ 1 h 98"/>
                <a:gd name="T2" fmla="*/ 9 w 45"/>
                <a:gd name="T3" fmla="*/ 3 h 98"/>
                <a:gd name="T4" fmla="*/ 9 w 45"/>
                <a:gd name="T5" fmla="*/ 9 h 98"/>
                <a:gd name="T6" fmla="*/ 11 w 45"/>
                <a:gd name="T7" fmla="*/ 22 h 98"/>
                <a:gd name="T8" fmla="*/ 11 w 45"/>
                <a:gd name="T9" fmla="*/ 34 h 98"/>
                <a:gd name="T10" fmla="*/ 6 w 45"/>
                <a:gd name="T11" fmla="*/ 43 h 98"/>
                <a:gd name="T12" fmla="*/ 2 w 45"/>
                <a:gd name="T13" fmla="*/ 49 h 98"/>
                <a:gd name="T14" fmla="*/ 2 w 45"/>
                <a:gd name="T15" fmla="*/ 58 h 98"/>
                <a:gd name="T16" fmla="*/ 0 w 45"/>
                <a:gd name="T17" fmla="*/ 66 h 98"/>
                <a:gd name="T18" fmla="*/ 8 w 45"/>
                <a:gd name="T19" fmla="*/ 66 h 98"/>
                <a:gd name="T20" fmla="*/ 8 w 45"/>
                <a:gd name="T21" fmla="*/ 70 h 98"/>
                <a:gd name="T22" fmla="*/ 9 w 45"/>
                <a:gd name="T23" fmla="*/ 73 h 98"/>
                <a:gd name="T24" fmla="*/ 13 w 45"/>
                <a:gd name="T25" fmla="*/ 79 h 98"/>
                <a:gd name="T26" fmla="*/ 11 w 45"/>
                <a:gd name="T27" fmla="*/ 83 h 98"/>
                <a:gd name="T28" fmla="*/ 8 w 45"/>
                <a:gd name="T29" fmla="*/ 90 h 98"/>
                <a:gd name="T30" fmla="*/ 8 w 45"/>
                <a:gd name="T31" fmla="*/ 92 h 98"/>
                <a:gd name="T32" fmla="*/ 13 w 45"/>
                <a:gd name="T33" fmla="*/ 98 h 98"/>
                <a:gd name="T34" fmla="*/ 15 w 45"/>
                <a:gd name="T35" fmla="*/ 98 h 98"/>
                <a:gd name="T36" fmla="*/ 21 w 45"/>
                <a:gd name="T37" fmla="*/ 98 h 98"/>
                <a:gd name="T38" fmla="*/ 26 w 45"/>
                <a:gd name="T39" fmla="*/ 96 h 98"/>
                <a:gd name="T40" fmla="*/ 32 w 45"/>
                <a:gd name="T41" fmla="*/ 94 h 98"/>
                <a:gd name="T42" fmla="*/ 32 w 45"/>
                <a:gd name="T43" fmla="*/ 90 h 98"/>
                <a:gd name="T44" fmla="*/ 30 w 45"/>
                <a:gd name="T45" fmla="*/ 85 h 98"/>
                <a:gd name="T46" fmla="*/ 30 w 45"/>
                <a:gd name="T47" fmla="*/ 83 h 98"/>
                <a:gd name="T48" fmla="*/ 36 w 45"/>
                <a:gd name="T49" fmla="*/ 75 h 98"/>
                <a:gd name="T50" fmla="*/ 36 w 45"/>
                <a:gd name="T51" fmla="*/ 71 h 98"/>
                <a:gd name="T52" fmla="*/ 34 w 45"/>
                <a:gd name="T53" fmla="*/ 70 h 98"/>
                <a:gd name="T54" fmla="*/ 34 w 45"/>
                <a:gd name="T55" fmla="*/ 62 h 98"/>
                <a:gd name="T56" fmla="*/ 34 w 45"/>
                <a:gd name="T57" fmla="*/ 60 h 98"/>
                <a:gd name="T58" fmla="*/ 32 w 45"/>
                <a:gd name="T59" fmla="*/ 53 h 98"/>
                <a:gd name="T60" fmla="*/ 32 w 45"/>
                <a:gd name="T61" fmla="*/ 49 h 98"/>
                <a:gd name="T62" fmla="*/ 34 w 45"/>
                <a:gd name="T63" fmla="*/ 45 h 98"/>
                <a:gd name="T64" fmla="*/ 40 w 45"/>
                <a:gd name="T65" fmla="*/ 41 h 98"/>
                <a:gd name="T66" fmla="*/ 42 w 45"/>
                <a:gd name="T67" fmla="*/ 37 h 98"/>
                <a:gd name="T68" fmla="*/ 44 w 45"/>
                <a:gd name="T69" fmla="*/ 32 h 98"/>
                <a:gd name="T70" fmla="*/ 40 w 45"/>
                <a:gd name="T71" fmla="*/ 24 h 98"/>
                <a:gd name="T72" fmla="*/ 42 w 45"/>
                <a:gd name="T73" fmla="*/ 20 h 98"/>
                <a:gd name="T74" fmla="*/ 44 w 45"/>
                <a:gd name="T75" fmla="*/ 15 h 98"/>
                <a:gd name="T76" fmla="*/ 45 w 45"/>
                <a:gd name="T77" fmla="*/ 11 h 98"/>
                <a:gd name="T78" fmla="*/ 40 w 45"/>
                <a:gd name="T79" fmla="*/ 7 h 98"/>
                <a:gd name="T80" fmla="*/ 36 w 45"/>
                <a:gd name="T81" fmla="*/ 7 h 98"/>
                <a:gd name="T82" fmla="*/ 26 w 45"/>
                <a:gd name="T83" fmla="*/ 7 h 98"/>
                <a:gd name="T84" fmla="*/ 23 w 45"/>
                <a:gd name="T85" fmla="*/ 7 h 98"/>
                <a:gd name="T86" fmla="*/ 21 w 45"/>
                <a:gd name="T87" fmla="*/ 3 h 98"/>
                <a:gd name="T88" fmla="*/ 17 w 45"/>
                <a:gd name="T89" fmla="*/ 1 h 98"/>
                <a:gd name="T90" fmla="*/ 9 w 45"/>
                <a:gd name="T91" fmla="*/ 0 h 98"/>
                <a:gd name="T92" fmla="*/ 8 w 45"/>
                <a:gd name="T93" fmla="*/ 1 h 98"/>
                <a:gd name="T94" fmla="*/ 8 w 45"/>
                <a:gd name="T95" fmla="*/ 1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5" h="98">
                  <a:moveTo>
                    <a:pt x="8" y="1"/>
                  </a:moveTo>
                  <a:lnTo>
                    <a:pt x="8" y="1"/>
                  </a:lnTo>
                  <a:lnTo>
                    <a:pt x="8" y="3"/>
                  </a:lnTo>
                  <a:lnTo>
                    <a:pt x="9" y="3"/>
                  </a:lnTo>
                  <a:lnTo>
                    <a:pt x="9" y="9"/>
                  </a:lnTo>
                  <a:lnTo>
                    <a:pt x="9" y="9"/>
                  </a:lnTo>
                  <a:lnTo>
                    <a:pt x="11" y="15"/>
                  </a:lnTo>
                  <a:lnTo>
                    <a:pt x="11" y="22"/>
                  </a:lnTo>
                  <a:lnTo>
                    <a:pt x="11" y="28"/>
                  </a:lnTo>
                  <a:lnTo>
                    <a:pt x="11" y="34"/>
                  </a:lnTo>
                  <a:lnTo>
                    <a:pt x="11" y="34"/>
                  </a:lnTo>
                  <a:lnTo>
                    <a:pt x="6" y="43"/>
                  </a:lnTo>
                  <a:lnTo>
                    <a:pt x="6" y="45"/>
                  </a:lnTo>
                  <a:lnTo>
                    <a:pt x="2" y="49"/>
                  </a:lnTo>
                  <a:lnTo>
                    <a:pt x="2" y="49"/>
                  </a:lnTo>
                  <a:lnTo>
                    <a:pt x="2" y="58"/>
                  </a:lnTo>
                  <a:lnTo>
                    <a:pt x="0" y="66"/>
                  </a:lnTo>
                  <a:lnTo>
                    <a:pt x="0" y="66"/>
                  </a:lnTo>
                  <a:lnTo>
                    <a:pt x="4" y="66"/>
                  </a:lnTo>
                  <a:lnTo>
                    <a:pt x="8" y="66"/>
                  </a:lnTo>
                  <a:lnTo>
                    <a:pt x="8" y="66"/>
                  </a:lnTo>
                  <a:lnTo>
                    <a:pt x="8" y="70"/>
                  </a:lnTo>
                  <a:lnTo>
                    <a:pt x="9" y="73"/>
                  </a:lnTo>
                  <a:lnTo>
                    <a:pt x="9" y="73"/>
                  </a:lnTo>
                  <a:lnTo>
                    <a:pt x="11" y="77"/>
                  </a:lnTo>
                  <a:lnTo>
                    <a:pt x="13" y="79"/>
                  </a:lnTo>
                  <a:lnTo>
                    <a:pt x="13" y="79"/>
                  </a:lnTo>
                  <a:lnTo>
                    <a:pt x="11" y="83"/>
                  </a:lnTo>
                  <a:lnTo>
                    <a:pt x="11" y="87"/>
                  </a:lnTo>
                  <a:lnTo>
                    <a:pt x="8" y="90"/>
                  </a:lnTo>
                  <a:lnTo>
                    <a:pt x="8" y="90"/>
                  </a:lnTo>
                  <a:lnTo>
                    <a:pt x="8" y="92"/>
                  </a:lnTo>
                  <a:lnTo>
                    <a:pt x="9" y="96"/>
                  </a:lnTo>
                  <a:lnTo>
                    <a:pt x="13" y="98"/>
                  </a:lnTo>
                  <a:lnTo>
                    <a:pt x="13" y="98"/>
                  </a:lnTo>
                  <a:lnTo>
                    <a:pt x="15" y="98"/>
                  </a:lnTo>
                  <a:lnTo>
                    <a:pt x="17" y="98"/>
                  </a:lnTo>
                  <a:lnTo>
                    <a:pt x="21" y="98"/>
                  </a:lnTo>
                  <a:lnTo>
                    <a:pt x="21" y="98"/>
                  </a:lnTo>
                  <a:lnTo>
                    <a:pt x="26" y="96"/>
                  </a:lnTo>
                  <a:lnTo>
                    <a:pt x="28" y="96"/>
                  </a:lnTo>
                  <a:lnTo>
                    <a:pt x="32" y="94"/>
                  </a:lnTo>
                  <a:lnTo>
                    <a:pt x="32" y="94"/>
                  </a:lnTo>
                  <a:lnTo>
                    <a:pt x="32" y="90"/>
                  </a:lnTo>
                  <a:lnTo>
                    <a:pt x="30" y="88"/>
                  </a:lnTo>
                  <a:lnTo>
                    <a:pt x="30" y="85"/>
                  </a:lnTo>
                  <a:lnTo>
                    <a:pt x="30" y="83"/>
                  </a:lnTo>
                  <a:lnTo>
                    <a:pt x="30" y="83"/>
                  </a:lnTo>
                  <a:lnTo>
                    <a:pt x="34" y="77"/>
                  </a:lnTo>
                  <a:lnTo>
                    <a:pt x="36" y="75"/>
                  </a:lnTo>
                  <a:lnTo>
                    <a:pt x="36" y="71"/>
                  </a:lnTo>
                  <a:lnTo>
                    <a:pt x="36" y="71"/>
                  </a:lnTo>
                  <a:lnTo>
                    <a:pt x="34" y="70"/>
                  </a:lnTo>
                  <a:lnTo>
                    <a:pt x="34" y="70"/>
                  </a:lnTo>
                  <a:lnTo>
                    <a:pt x="34" y="66"/>
                  </a:lnTo>
                  <a:lnTo>
                    <a:pt x="34" y="62"/>
                  </a:lnTo>
                  <a:lnTo>
                    <a:pt x="34" y="60"/>
                  </a:lnTo>
                  <a:lnTo>
                    <a:pt x="34" y="60"/>
                  </a:lnTo>
                  <a:lnTo>
                    <a:pt x="34" y="56"/>
                  </a:lnTo>
                  <a:lnTo>
                    <a:pt x="32" y="53"/>
                  </a:lnTo>
                  <a:lnTo>
                    <a:pt x="32" y="51"/>
                  </a:lnTo>
                  <a:lnTo>
                    <a:pt x="32" y="49"/>
                  </a:lnTo>
                  <a:lnTo>
                    <a:pt x="32" y="49"/>
                  </a:lnTo>
                  <a:lnTo>
                    <a:pt x="34" y="45"/>
                  </a:lnTo>
                  <a:lnTo>
                    <a:pt x="38" y="43"/>
                  </a:lnTo>
                  <a:lnTo>
                    <a:pt x="40" y="41"/>
                  </a:lnTo>
                  <a:lnTo>
                    <a:pt x="42" y="37"/>
                  </a:lnTo>
                  <a:lnTo>
                    <a:pt x="42" y="37"/>
                  </a:lnTo>
                  <a:lnTo>
                    <a:pt x="44" y="36"/>
                  </a:lnTo>
                  <a:lnTo>
                    <a:pt x="44" y="32"/>
                  </a:lnTo>
                  <a:lnTo>
                    <a:pt x="40" y="28"/>
                  </a:lnTo>
                  <a:lnTo>
                    <a:pt x="40" y="24"/>
                  </a:lnTo>
                  <a:lnTo>
                    <a:pt x="40" y="22"/>
                  </a:lnTo>
                  <a:lnTo>
                    <a:pt x="42" y="20"/>
                  </a:lnTo>
                  <a:lnTo>
                    <a:pt x="42" y="20"/>
                  </a:lnTo>
                  <a:lnTo>
                    <a:pt x="44" y="15"/>
                  </a:lnTo>
                  <a:lnTo>
                    <a:pt x="45" y="11"/>
                  </a:lnTo>
                  <a:lnTo>
                    <a:pt x="45" y="11"/>
                  </a:lnTo>
                  <a:lnTo>
                    <a:pt x="45" y="9"/>
                  </a:lnTo>
                  <a:lnTo>
                    <a:pt x="40" y="7"/>
                  </a:lnTo>
                  <a:lnTo>
                    <a:pt x="40" y="7"/>
                  </a:lnTo>
                  <a:lnTo>
                    <a:pt x="36" y="7"/>
                  </a:lnTo>
                  <a:lnTo>
                    <a:pt x="34" y="7"/>
                  </a:lnTo>
                  <a:lnTo>
                    <a:pt x="26" y="7"/>
                  </a:lnTo>
                  <a:lnTo>
                    <a:pt x="26" y="7"/>
                  </a:lnTo>
                  <a:lnTo>
                    <a:pt x="23" y="7"/>
                  </a:lnTo>
                  <a:lnTo>
                    <a:pt x="21" y="5"/>
                  </a:lnTo>
                  <a:lnTo>
                    <a:pt x="21" y="3"/>
                  </a:lnTo>
                  <a:lnTo>
                    <a:pt x="17" y="1"/>
                  </a:lnTo>
                  <a:lnTo>
                    <a:pt x="17" y="1"/>
                  </a:lnTo>
                  <a:lnTo>
                    <a:pt x="13" y="0"/>
                  </a:lnTo>
                  <a:lnTo>
                    <a:pt x="9" y="0"/>
                  </a:lnTo>
                  <a:lnTo>
                    <a:pt x="8" y="1"/>
                  </a:lnTo>
                  <a:lnTo>
                    <a:pt x="8" y="1"/>
                  </a:lnTo>
                  <a:lnTo>
                    <a:pt x="8" y="1"/>
                  </a:lnTo>
                  <a:lnTo>
                    <a:pt x="8" y="1"/>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82" name="Freeform 81">
              <a:extLst>
                <a:ext uri="{FF2B5EF4-FFF2-40B4-BE49-F238E27FC236}">
                  <a16:creationId xmlns:a16="http://schemas.microsoft.com/office/drawing/2014/main" id="{9AAC5FAA-3327-CF44-9194-E0C485C26D31}"/>
                </a:ext>
              </a:extLst>
            </p:cNvPr>
            <p:cNvSpPr>
              <a:spLocks/>
            </p:cNvSpPr>
            <p:nvPr userDrawn="1"/>
          </p:nvSpPr>
          <p:spPr bwMode="auto">
            <a:xfrm>
              <a:off x="1027990" y="2142027"/>
              <a:ext cx="87031" cy="55872"/>
            </a:xfrm>
            <a:custGeom>
              <a:avLst/>
              <a:gdLst>
                <a:gd name="T0" fmla="*/ 0 w 57"/>
                <a:gd name="T1" fmla="*/ 9 h 43"/>
                <a:gd name="T2" fmla="*/ 21 w 57"/>
                <a:gd name="T3" fmla="*/ 22 h 43"/>
                <a:gd name="T4" fmla="*/ 27 w 57"/>
                <a:gd name="T5" fmla="*/ 36 h 43"/>
                <a:gd name="T6" fmla="*/ 38 w 57"/>
                <a:gd name="T7" fmla="*/ 37 h 43"/>
                <a:gd name="T8" fmla="*/ 49 w 57"/>
                <a:gd name="T9" fmla="*/ 43 h 43"/>
                <a:gd name="T10" fmla="*/ 49 w 57"/>
                <a:gd name="T11" fmla="*/ 30 h 43"/>
                <a:gd name="T12" fmla="*/ 57 w 57"/>
                <a:gd name="T13" fmla="*/ 22 h 43"/>
                <a:gd name="T14" fmla="*/ 51 w 57"/>
                <a:gd name="T15" fmla="*/ 17 h 43"/>
                <a:gd name="T16" fmla="*/ 53 w 57"/>
                <a:gd name="T17" fmla="*/ 7 h 43"/>
                <a:gd name="T18" fmla="*/ 30 w 57"/>
                <a:gd name="T19" fmla="*/ 0 h 43"/>
                <a:gd name="T20" fmla="*/ 17 w 57"/>
                <a:gd name="T21" fmla="*/ 5 h 43"/>
                <a:gd name="T22" fmla="*/ 13 w 57"/>
                <a:gd name="T23" fmla="*/ 5 h 43"/>
                <a:gd name="T24" fmla="*/ 0 w 57"/>
                <a:gd name="T25" fmla="*/ 9 h 43"/>
                <a:gd name="T26" fmla="*/ 0 w 57"/>
                <a:gd name="T27" fmla="*/ 9 h 43"/>
                <a:gd name="T28" fmla="*/ 0 w 57"/>
                <a:gd name="T29" fmla="*/ 9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7" h="43">
                  <a:moveTo>
                    <a:pt x="0" y="9"/>
                  </a:moveTo>
                  <a:lnTo>
                    <a:pt x="21" y="22"/>
                  </a:lnTo>
                  <a:lnTo>
                    <a:pt x="27" y="36"/>
                  </a:lnTo>
                  <a:lnTo>
                    <a:pt x="38" y="37"/>
                  </a:lnTo>
                  <a:lnTo>
                    <a:pt x="49" y="43"/>
                  </a:lnTo>
                  <a:lnTo>
                    <a:pt x="49" y="30"/>
                  </a:lnTo>
                  <a:lnTo>
                    <a:pt x="57" y="22"/>
                  </a:lnTo>
                  <a:lnTo>
                    <a:pt x="51" y="17"/>
                  </a:lnTo>
                  <a:lnTo>
                    <a:pt x="53" y="7"/>
                  </a:lnTo>
                  <a:lnTo>
                    <a:pt x="30" y="0"/>
                  </a:lnTo>
                  <a:lnTo>
                    <a:pt x="17" y="5"/>
                  </a:lnTo>
                  <a:lnTo>
                    <a:pt x="13" y="5"/>
                  </a:lnTo>
                  <a:lnTo>
                    <a:pt x="0" y="9"/>
                  </a:lnTo>
                  <a:lnTo>
                    <a:pt x="0" y="9"/>
                  </a:lnTo>
                  <a:lnTo>
                    <a:pt x="0" y="9"/>
                  </a:lnTo>
                  <a:close/>
                </a:path>
              </a:pathLst>
            </a:custGeom>
            <a:solidFill>
              <a:schemeClr val="bg1">
                <a:lumMod val="85000"/>
              </a:schemeClr>
            </a:solidFill>
            <a:ln w="635" cap="rnd">
              <a:solidFill>
                <a:schemeClr val="bg1">
                  <a:alpha val="17000"/>
                </a:schemeClr>
              </a:solidFill>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83" name="Freeform 82">
              <a:extLst>
                <a:ext uri="{FF2B5EF4-FFF2-40B4-BE49-F238E27FC236}">
                  <a16:creationId xmlns:a16="http://schemas.microsoft.com/office/drawing/2014/main" id="{CCCEBDA9-3995-B346-9372-90A673E241E4}"/>
                </a:ext>
              </a:extLst>
            </p:cNvPr>
            <p:cNvSpPr>
              <a:spLocks/>
            </p:cNvSpPr>
            <p:nvPr userDrawn="1"/>
          </p:nvSpPr>
          <p:spPr bwMode="auto">
            <a:xfrm>
              <a:off x="1027990" y="2142027"/>
              <a:ext cx="87031" cy="55872"/>
            </a:xfrm>
            <a:custGeom>
              <a:avLst/>
              <a:gdLst>
                <a:gd name="T0" fmla="*/ 0 w 57"/>
                <a:gd name="T1" fmla="*/ 9 h 43"/>
                <a:gd name="T2" fmla="*/ 21 w 57"/>
                <a:gd name="T3" fmla="*/ 22 h 43"/>
                <a:gd name="T4" fmla="*/ 27 w 57"/>
                <a:gd name="T5" fmla="*/ 36 h 43"/>
                <a:gd name="T6" fmla="*/ 38 w 57"/>
                <a:gd name="T7" fmla="*/ 37 h 43"/>
                <a:gd name="T8" fmla="*/ 49 w 57"/>
                <a:gd name="T9" fmla="*/ 43 h 43"/>
                <a:gd name="T10" fmla="*/ 49 w 57"/>
                <a:gd name="T11" fmla="*/ 30 h 43"/>
                <a:gd name="T12" fmla="*/ 57 w 57"/>
                <a:gd name="T13" fmla="*/ 22 h 43"/>
                <a:gd name="T14" fmla="*/ 51 w 57"/>
                <a:gd name="T15" fmla="*/ 17 h 43"/>
                <a:gd name="T16" fmla="*/ 53 w 57"/>
                <a:gd name="T17" fmla="*/ 7 h 43"/>
                <a:gd name="T18" fmla="*/ 30 w 57"/>
                <a:gd name="T19" fmla="*/ 0 h 43"/>
                <a:gd name="T20" fmla="*/ 17 w 57"/>
                <a:gd name="T21" fmla="*/ 5 h 43"/>
                <a:gd name="T22" fmla="*/ 13 w 57"/>
                <a:gd name="T23" fmla="*/ 5 h 43"/>
                <a:gd name="T24" fmla="*/ 0 w 57"/>
                <a:gd name="T25" fmla="*/ 9 h 43"/>
                <a:gd name="T26" fmla="*/ 0 w 57"/>
                <a:gd name="T27" fmla="*/ 9 h 43"/>
                <a:gd name="T28" fmla="*/ 0 w 57"/>
                <a:gd name="T29" fmla="*/ 9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7" h="43">
                  <a:moveTo>
                    <a:pt x="0" y="9"/>
                  </a:moveTo>
                  <a:lnTo>
                    <a:pt x="21" y="22"/>
                  </a:lnTo>
                  <a:lnTo>
                    <a:pt x="27" y="36"/>
                  </a:lnTo>
                  <a:lnTo>
                    <a:pt x="38" y="37"/>
                  </a:lnTo>
                  <a:lnTo>
                    <a:pt x="49" y="43"/>
                  </a:lnTo>
                  <a:lnTo>
                    <a:pt x="49" y="30"/>
                  </a:lnTo>
                  <a:lnTo>
                    <a:pt x="57" y="22"/>
                  </a:lnTo>
                  <a:lnTo>
                    <a:pt x="51" y="17"/>
                  </a:lnTo>
                  <a:lnTo>
                    <a:pt x="53" y="7"/>
                  </a:lnTo>
                  <a:lnTo>
                    <a:pt x="30" y="0"/>
                  </a:lnTo>
                  <a:lnTo>
                    <a:pt x="17" y="5"/>
                  </a:lnTo>
                  <a:lnTo>
                    <a:pt x="13" y="5"/>
                  </a:lnTo>
                  <a:lnTo>
                    <a:pt x="0" y="9"/>
                  </a:lnTo>
                  <a:lnTo>
                    <a:pt x="0" y="9"/>
                  </a:lnTo>
                  <a:lnTo>
                    <a:pt x="0" y="9"/>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84" name="Freeform 83">
              <a:extLst>
                <a:ext uri="{FF2B5EF4-FFF2-40B4-BE49-F238E27FC236}">
                  <a16:creationId xmlns:a16="http://schemas.microsoft.com/office/drawing/2014/main" id="{EA6D04E5-0219-0643-AA76-1E4B4D17720C}"/>
                </a:ext>
              </a:extLst>
            </p:cNvPr>
            <p:cNvSpPr>
              <a:spLocks/>
            </p:cNvSpPr>
            <p:nvPr userDrawn="1"/>
          </p:nvSpPr>
          <p:spPr bwMode="auto">
            <a:xfrm>
              <a:off x="1105860" y="2244675"/>
              <a:ext cx="99246" cy="46776"/>
            </a:xfrm>
            <a:custGeom>
              <a:avLst/>
              <a:gdLst>
                <a:gd name="T0" fmla="*/ 0 w 65"/>
                <a:gd name="T1" fmla="*/ 30 h 36"/>
                <a:gd name="T2" fmla="*/ 10 w 65"/>
                <a:gd name="T3" fmla="*/ 15 h 36"/>
                <a:gd name="T4" fmla="*/ 23 w 65"/>
                <a:gd name="T5" fmla="*/ 4 h 36"/>
                <a:gd name="T6" fmla="*/ 36 w 65"/>
                <a:gd name="T7" fmla="*/ 0 h 36"/>
                <a:gd name="T8" fmla="*/ 42 w 65"/>
                <a:gd name="T9" fmla="*/ 0 h 36"/>
                <a:gd name="T10" fmla="*/ 49 w 65"/>
                <a:gd name="T11" fmla="*/ 6 h 36"/>
                <a:gd name="T12" fmla="*/ 65 w 65"/>
                <a:gd name="T13" fmla="*/ 26 h 36"/>
                <a:gd name="T14" fmla="*/ 42 w 65"/>
                <a:gd name="T15" fmla="*/ 36 h 36"/>
                <a:gd name="T16" fmla="*/ 34 w 65"/>
                <a:gd name="T17" fmla="*/ 26 h 36"/>
                <a:gd name="T18" fmla="*/ 29 w 65"/>
                <a:gd name="T19" fmla="*/ 34 h 36"/>
                <a:gd name="T20" fmla="*/ 15 w 65"/>
                <a:gd name="T21" fmla="*/ 34 h 36"/>
                <a:gd name="T22" fmla="*/ 0 w 65"/>
                <a:gd name="T23" fmla="*/ 30 h 36"/>
                <a:gd name="T24" fmla="*/ 0 w 65"/>
                <a:gd name="T25" fmla="*/ 30 h 36"/>
                <a:gd name="T26" fmla="*/ 0 w 65"/>
                <a:gd name="T27" fmla="*/ 3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5" h="36">
                  <a:moveTo>
                    <a:pt x="0" y="30"/>
                  </a:moveTo>
                  <a:lnTo>
                    <a:pt x="10" y="15"/>
                  </a:lnTo>
                  <a:lnTo>
                    <a:pt x="23" y="4"/>
                  </a:lnTo>
                  <a:lnTo>
                    <a:pt x="36" y="0"/>
                  </a:lnTo>
                  <a:lnTo>
                    <a:pt x="42" y="0"/>
                  </a:lnTo>
                  <a:lnTo>
                    <a:pt x="49" y="6"/>
                  </a:lnTo>
                  <a:lnTo>
                    <a:pt x="65" y="26"/>
                  </a:lnTo>
                  <a:lnTo>
                    <a:pt x="42" y="36"/>
                  </a:lnTo>
                  <a:lnTo>
                    <a:pt x="34" y="26"/>
                  </a:lnTo>
                  <a:lnTo>
                    <a:pt x="29" y="34"/>
                  </a:lnTo>
                  <a:lnTo>
                    <a:pt x="15" y="34"/>
                  </a:lnTo>
                  <a:lnTo>
                    <a:pt x="0" y="30"/>
                  </a:lnTo>
                  <a:lnTo>
                    <a:pt x="0" y="30"/>
                  </a:lnTo>
                  <a:lnTo>
                    <a:pt x="0" y="30"/>
                  </a:lnTo>
                  <a:close/>
                </a:path>
              </a:pathLst>
            </a:custGeom>
            <a:solidFill>
              <a:schemeClr val="bg1">
                <a:lumMod val="85000"/>
              </a:schemeClr>
            </a:solidFill>
            <a:ln w="635" cap="rnd">
              <a:solidFill>
                <a:schemeClr val="bg1">
                  <a:alpha val="17000"/>
                </a:schemeClr>
              </a:solidFill>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85" name="Freeform 84">
              <a:extLst>
                <a:ext uri="{FF2B5EF4-FFF2-40B4-BE49-F238E27FC236}">
                  <a16:creationId xmlns:a16="http://schemas.microsoft.com/office/drawing/2014/main" id="{3E4B977E-9193-8648-B4A8-ED8103AFA209}"/>
                </a:ext>
              </a:extLst>
            </p:cNvPr>
            <p:cNvSpPr>
              <a:spLocks/>
            </p:cNvSpPr>
            <p:nvPr userDrawn="1"/>
          </p:nvSpPr>
          <p:spPr bwMode="auto">
            <a:xfrm>
              <a:off x="1105860" y="2244675"/>
              <a:ext cx="99246" cy="46776"/>
            </a:xfrm>
            <a:custGeom>
              <a:avLst/>
              <a:gdLst>
                <a:gd name="T0" fmla="*/ 0 w 65"/>
                <a:gd name="T1" fmla="*/ 30 h 36"/>
                <a:gd name="T2" fmla="*/ 10 w 65"/>
                <a:gd name="T3" fmla="*/ 15 h 36"/>
                <a:gd name="T4" fmla="*/ 23 w 65"/>
                <a:gd name="T5" fmla="*/ 4 h 36"/>
                <a:gd name="T6" fmla="*/ 36 w 65"/>
                <a:gd name="T7" fmla="*/ 0 h 36"/>
                <a:gd name="T8" fmla="*/ 42 w 65"/>
                <a:gd name="T9" fmla="*/ 0 h 36"/>
                <a:gd name="T10" fmla="*/ 49 w 65"/>
                <a:gd name="T11" fmla="*/ 6 h 36"/>
                <a:gd name="T12" fmla="*/ 65 w 65"/>
                <a:gd name="T13" fmla="*/ 26 h 36"/>
                <a:gd name="T14" fmla="*/ 42 w 65"/>
                <a:gd name="T15" fmla="*/ 36 h 36"/>
                <a:gd name="T16" fmla="*/ 34 w 65"/>
                <a:gd name="T17" fmla="*/ 26 h 36"/>
                <a:gd name="T18" fmla="*/ 29 w 65"/>
                <a:gd name="T19" fmla="*/ 34 h 36"/>
                <a:gd name="T20" fmla="*/ 15 w 65"/>
                <a:gd name="T21" fmla="*/ 34 h 36"/>
                <a:gd name="T22" fmla="*/ 0 w 65"/>
                <a:gd name="T23" fmla="*/ 30 h 36"/>
                <a:gd name="T24" fmla="*/ 0 w 65"/>
                <a:gd name="T25" fmla="*/ 30 h 36"/>
                <a:gd name="T26" fmla="*/ 0 w 65"/>
                <a:gd name="T27" fmla="*/ 3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5" h="36">
                  <a:moveTo>
                    <a:pt x="0" y="30"/>
                  </a:moveTo>
                  <a:lnTo>
                    <a:pt x="10" y="15"/>
                  </a:lnTo>
                  <a:lnTo>
                    <a:pt x="23" y="4"/>
                  </a:lnTo>
                  <a:lnTo>
                    <a:pt x="36" y="0"/>
                  </a:lnTo>
                  <a:lnTo>
                    <a:pt x="42" y="0"/>
                  </a:lnTo>
                  <a:lnTo>
                    <a:pt x="49" y="6"/>
                  </a:lnTo>
                  <a:lnTo>
                    <a:pt x="65" y="26"/>
                  </a:lnTo>
                  <a:lnTo>
                    <a:pt x="42" y="36"/>
                  </a:lnTo>
                  <a:lnTo>
                    <a:pt x="34" y="26"/>
                  </a:lnTo>
                  <a:lnTo>
                    <a:pt x="29" y="34"/>
                  </a:lnTo>
                  <a:lnTo>
                    <a:pt x="15" y="34"/>
                  </a:lnTo>
                  <a:lnTo>
                    <a:pt x="0" y="30"/>
                  </a:lnTo>
                  <a:lnTo>
                    <a:pt x="0" y="30"/>
                  </a:lnTo>
                  <a:lnTo>
                    <a:pt x="0" y="30"/>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86" name="Freeform 85">
              <a:extLst>
                <a:ext uri="{FF2B5EF4-FFF2-40B4-BE49-F238E27FC236}">
                  <a16:creationId xmlns:a16="http://schemas.microsoft.com/office/drawing/2014/main" id="{1C38426D-B9F4-BC4C-A263-8D546B68E39B}"/>
                </a:ext>
              </a:extLst>
            </p:cNvPr>
            <p:cNvSpPr>
              <a:spLocks/>
            </p:cNvSpPr>
            <p:nvPr userDrawn="1"/>
          </p:nvSpPr>
          <p:spPr bwMode="auto">
            <a:xfrm>
              <a:off x="1047839" y="2082257"/>
              <a:ext cx="90085" cy="68865"/>
            </a:xfrm>
            <a:custGeom>
              <a:avLst/>
              <a:gdLst>
                <a:gd name="T0" fmla="*/ 59 w 59"/>
                <a:gd name="T1" fmla="*/ 6 h 53"/>
                <a:gd name="T2" fmla="*/ 59 w 59"/>
                <a:gd name="T3" fmla="*/ 6 h 53"/>
                <a:gd name="T4" fmla="*/ 55 w 59"/>
                <a:gd name="T5" fmla="*/ 0 h 53"/>
                <a:gd name="T6" fmla="*/ 55 w 59"/>
                <a:gd name="T7" fmla="*/ 0 h 53"/>
                <a:gd name="T8" fmla="*/ 53 w 59"/>
                <a:gd name="T9" fmla="*/ 0 h 53"/>
                <a:gd name="T10" fmla="*/ 53 w 59"/>
                <a:gd name="T11" fmla="*/ 0 h 53"/>
                <a:gd name="T12" fmla="*/ 53 w 59"/>
                <a:gd name="T13" fmla="*/ 0 h 53"/>
                <a:gd name="T14" fmla="*/ 53 w 59"/>
                <a:gd name="T15" fmla="*/ 2 h 53"/>
                <a:gd name="T16" fmla="*/ 53 w 59"/>
                <a:gd name="T17" fmla="*/ 4 h 53"/>
                <a:gd name="T18" fmla="*/ 53 w 59"/>
                <a:gd name="T19" fmla="*/ 4 h 53"/>
                <a:gd name="T20" fmla="*/ 50 w 59"/>
                <a:gd name="T21" fmla="*/ 4 h 53"/>
                <a:gd name="T22" fmla="*/ 46 w 59"/>
                <a:gd name="T23" fmla="*/ 2 h 53"/>
                <a:gd name="T24" fmla="*/ 44 w 59"/>
                <a:gd name="T25" fmla="*/ 2 h 53"/>
                <a:gd name="T26" fmla="*/ 42 w 59"/>
                <a:gd name="T27" fmla="*/ 0 h 53"/>
                <a:gd name="T28" fmla="*/ 42 w 59"/>
                <a:gd name="T29" fmla="*/ 0 h 53"/>
                <a:gd name="T30" fmla="*/ 38 w 59"/>
                <a:gd name="T31" fmla="*/ 2 h 53"/>
                <a:gd name="T32" fmla="*/ 36 w 59"/>
                <a:gd name="T33" fmla="*/ 2 h 53"/>
                <a:gd name="T34" fmla="*/ 33 w 59"/>
                <a:gd name="T35" fmla="*/ 4 h 53"/>
                <a:gd name="T36" fmla="*/ 33 w 59"/>
                <a:gd name="T37" fmla="*/ 4 h 53"/>
                <a:gd name="T38" fmla="*/ 33 w 59"/>
                <a:gd name="T39" fmla="*/ 12 h 53"/>
                <a:gd name="T40" fmla="*/ 35 w 59"/>
                <a:gd name="T41" fmla="*/ 15 h 53"/>
                <a:gd name="T42" fmla="*/ 35 w 59"/>
                <a:gd name="T43" fmla="*/ 17 h 53"/>
                <a:gd name="T44" fmla="*/ 35 w 59"/>
                <a:gd name="T45" fmla="*/ 17 h 53"/>
                <a:gd name="T46" fmla="*/ 31 w 59"/>
                <a:gd name="T47" fmla="*/ 19 h 53"/>
                <a:gd name="T48" fmla="*/ 27 w 59"/>
                <a:gd name="T49" fmla="*/ 21 h 53"/>
                <a:gd name="T50" fmla="*/ 21 w 59"/>
                <a:gd name="T51" fmla="*/ 21 h 53"/>
                <a:gd name="T52" fmla="*/ 21 w 59"/>
                <a:gd name="T53" fmla="*/ 21 h 53"/>
                <a:gd name="T54" fmla="*/ 21 w 59"/>
                <a:gd name="T55" fmla="*/ 23 h 53"/>
                <a:gd name="T56" fmla="*/ 19 w 59"/>
                <a:gd name="T57" fmla="*/ 23 h 53"/>
                <a:gd name="T58" fmla="*/ 19 w 59"/>
                <a:gd name="T59" fmla="*/ 23 h 53"/>
                <a:gd name="T60" fmla="*/ 19 w 59"/>
                <a:gd name="T61" fmla="*/ 25 h 53"/>
                <a:gd name="T62" fmla="*/ 19 w 59"/>
                <a:gd name="T63" fmla="*/ 25 h 53"/>
                <a:gd name="T64" fmla="*/ 16 w 59"/>
                <a:gd name="T65" fmla="*/ 27 h 53"/>
                <a:gd name="T66" fmla="*/ 14 w 59"/>
                <a:gd name="T67" fmla="*/ 30 h 53"/>
                <a:gd name="T68" fmla="*/ 12 w 59"/>
                <a:gd name="T69" fmla="*/ 36 h 53"/>
                <a:gd name="T70" fmla="*/ 10 w 59"/>
                <a:gd name="T71" fmla="*/ 40 h 53"/>
                <a:gd name="T72" fmla="*/ 10 w 59"/>
                <a:gd name="T73" fmla="*/ 40 h 53"/>
                <a:gd name="T74" fmla="*/ 0 w 59"/>
                <a:gd name="T75" fmla="*/ 51 h 53"/>
                <a:gd name="T76" fmla="*/ 4 w 59"/>
                <a:gd name="T77" fmla="*/ 51 h 53"/>
                <a:gd name="T78" fmla="*/ 16 w 59"/>
                <a:gd name="T79" fmla="*/ 46 h 53"/>
                <a:gd name="T80" fmla="*/ 40 w 59"/>
                <a:gd name="T81" fmla="*/ 53 h 53"/>
                <a:gd name="T82" fmla="*/ 40 w 59"/>
                <a:gd name="T83" fmla="*/ 44 h 53"/>
                <a:gd name="T84" fmla="*/ 40 w 59"/>
                <a:gd name="T85" fmla="*/ 38 h 53"/>
                <a:gd name="T86" fmla="*/ 48 w 59"/>
                <a:gd name="T87" fmla="*/ 38 h 53"/>
                <a:gd name="T88" fmla="*/ 55 w 59"/>
                <a:gd name="T89" fmla="*/ 29 h 53"/>
                <a:gd name="T90" fmla="*/ 53 w 59"/>
                <a:gd name="T91" fmla="*/ 19 h 53"/>
                <a:gd name="T92" fmla="*/ 59 w 59"/>
                <a:gd name="T93" fmla="*/ 6 h 53"/>
                <a:gd name="T94" fmla="*/ 59 w 59"/>
                <a:gd name="T95" fmla="*/ 6 h 53"/>
                <a:gd name="T96" fmla="*/ 59 w 59"/>
                <a:gd name="T97" fmla="*/ 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9" h="53">
                  <a:moveTo>
                    <a:pt x="59" y="6"/>
                  </a:moveTo>
                  <a:lnTo>
                    <a:pt x="59" y="6"/>
                  </a:lnTo>
                  <a:lnTo>
                    <a:pt x="55" y="0"/>
                  </a:lnTo>
                  <a:lnTo>
                    <a:pt x="55" y="0"/>
                  </a:lnTo>
                  <a:lnTo>
                    <a:pt x="53" y="0"/>
                  </a:lnTo>
                  <a:lnTo>
                    <a:pt x="53" y="0"/>
                  </a:lnTo>
                  <a:lnTo>
                    <a:pt x="53" y="0"/>
                  </a:lnTo>
                  <a:lnTo>
                    <a:pt x="53" y="2"/>
                  </a:lnTo>
                  <a:lnTo>
                    <a:pt x="53" y="4"/>
                  </a:lnTo>
                  <a:lnTo>
                    <a:pt x="53" y="4"/>
                  </a:lnTo>
                  <a:lnTo>
                    <a:pt x="50" y="4"/>
                  </a:lnTo>
                  <a:lnTo>
                    <a:pt x="46" y="2"/>
                  </a:lnTo>
                  <a:lnTo>
                    <a:pt x="44" y="2"/>
                  </a:lnTo>
                  <a:lnTo>
                    <a:pt x="42" y="0"/>
                  </a:lnTo>
                  <a:lnTo>
                    <a:pt x="42" y="0"/>
                  </a:lnTo>
                  <a:lnTo>
                    <a:pt x="38" y="2"/>
                  </a:lnTo>
                  <a:lnTo>
                    <a:pt x="36" y="2"/>
                  </a:lnTo>
                  <a:lnTo>
                    <a:pt x="33" y="4"/>
                  </a:lnTo>
                  <a:lnTo>
                    <a:pt x="33" y="4"/>
                  </a:lnTo>
                  <a:lnTo>
                    <a:pt x="33" y="12"/>
                  </a:lnTo>
                  <a:lnTo>
                    <a:pt x="35" y="15"/>
                  </a:lnTo>
                  <a:lnTo>
                    <a:pt x="35" y="17"/>
                  </a:lnTo>
                  <a:lnTo>
                    <a:pt x="35" y="17"/>
                  </a:lnTo>
                  <a:lnTo>
                    <a:pt x="31" y="19"/>
                  </a:lnTo>
                  <a:lnTo>
                    <a:pt x="27" y="21"/>
                  </a:lnTo>
                  <a:lnTo>
                    <a:pt x="21" y="21"/>
                  </a:lnTo>
                  <a:lnTo>
                    <a:pt x="21" y="21"/>
                  </a:lnTo>
                  <a:lnTo>
                    <a:pt x="21" y="23"/>
                  </a:lnTo>
                  <a:lnTo>
                    <a:pt x="19" y="23"/>
                  </a:lnTo>
                  <a:lnTo>
                    <a:pt x="19" y="23"/>
                  </a:lnTo>
                  <a:lnTo>
                    <a:pt x="19" y="25"/>
                  </a:lnTo>
                  <a:lnTo>
                    <a:pt x="19" y="25"/>
                  </a:lnTo>
                  <a:lnTo>
                    <a:pt x="16" y="27"/>
                  </a:lnTo>
                  <a:lnTo>
                    <a:pt x="14" y="30"/>
                  </a:lnTo>
                  <a:lnTo>
                    <a:pt x="12" y="36"/>
                  </a:lnTo>
                  <a:lnTo>
                    <a:pt x="10" y="40"/>
                  </a:lnTo>
                  <a:lnTo>
                    <a:pt x="10" y="40"/>
                  </a:lnTo>
                  <a:lnTo>
                    <a:pt x="0" y="51"/>
                  </a:lnTo>
                  <a:lnTo>
                    <a:pt x="4" y="51"/>
                  </a:lnTo>
                  <a:lnTo>
                    <a:pt x="16" y="46"/>
                  </a:lnTo>
                  <a:lnTo>
                    <a:pt x="40" y="53"/>
                  </a:lnTo>
                  <a:lnTo>
                    <a:pt x="40" y="44"/>
                  </a:lnTo>
                  <a:lnTo>
                    <a:pt x="40" y="38"/>
                  </a:lnTo>
                  <a:lnTo>
                    <a:pt x="48" y="38"/>
                  </a:lnTo>
                  <a:lnTo>
                    <a:pt x="55" y="29"/>
                  </a:lnTo>
                  <a:lnTo>
                    <a:pt x="53" y="19"/>
                  </a:lnTo>
                  <a:lnTo>
                    <a:pt x="59" y="6"/>
                  </a:lnTo>
                  <a:lnTo>
                    <a:pt x="59" y="6"/>
                  </a:lnTo>
                  <a:lnTo>
                    <a:pt x="59" y="6"/>
                  </a:lnTo>
                  <a:close/>
                </a:path>
              </a:pathLst>
            </a:custGeom>
            <a:solidFill>
              <a:schemeClr val="bg1">
                <a:lumMod val="85000"/>
              </a:schemeClr>
            </a:solidFill>
            <a:ln w="635" cap="rnd">
              <a:solidFill>
                <a:schemeClr val="bg1">
                  <a:alpha val="17000"/>
                </a:schemeClr>
              </a:solidFill>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87" name="Freeform 86">
              <a:extLst>
                <a:ext uri="{FF2B5EF4-FFF2-40B4-BE49-F238E27FC236}">
                  <a16:creationId xmlns:a16="http://schemas.microsoft.com/office/drawing/2014/main" id="{A6C20FC9-87DF-DD41-A02E-37E4C904799B}"/>
                </a:ext>
              </a:extLst>
            </p:cNvPr>
            <p:cNvSpPr>
              <a:spLocks/>
            </p:cNvSpPr>
            <p:nvPr userDrawn="1"/>
          </p:nvSpPr>
          <p:spPr bwMode="auto">
            <a:xfrm>
              <a:off x="1047839" y="2082257"/>
              <a:ext cx="90085" cy="68865"/>
            </a:xfrm>
            <a:custGeom>
              <a:avLst/>
              <a:gdLst>
                <a:gd name="T0" fmla="*/ 59 w 59"/>
                <a:gd name="T1" fmla="*/ 6 h 53"/>
                <a:gd name="T2" fmla="*/ 59 w 59"/>
                <a:gd name="T3" fmla="*/ 6 h 53"/>
                <a:gd name="T4" fmla="*/ 55 w 59"/>
                <a:gd name="T5" fmla="*/ 0 h 53"/>
                <a:gd name="T6" fmla="*/ 55 w 59"/>
                <a:gd name="T7" fmla="*/ 0 h 53"/>
                <a:gd name="T8" fmla="*/ 53 w 59"/>
                <a:gd name="T9" fmla="*/ 0 h 53"/>
                <a:gd name="T10" fmla="*/ 53 w 59"/>
                <a:gd name="T11" fmla="*/ 0 h 53"/>
                <a:gd name="T12" fmla="*/ 53 w 59"/>
                <a:gd name="T13" fmla="*/ 0 h 53"/>
                <a:gd name="T14" fmla="*/ 53 w 59"/>
                <a:gd name="T15" fmla="*/ 2 h 53"/>
                <a:gd name="T16" fmla="*/ 53 w 59"/>
                <a:gd name="T17" fmla="*/ 4 h 53"/>
                <a:gd name="T18" fmla="*/ 53 w 59"/>
                <a:gd name="T19" fmla="*/ 4 h 53"/>
                <a:gd name="T20" fmla="*/ 50 w 59"/>
                <a:gd name="T21" fmla="*/ 4 h 53"/>
                <a:gd name="T22" fmla="*/ 46 w 59"/>
                <a:gd name="T23" fmla="*/ 2 h 53"/>
                <a:gd name="T24" fmla="*/ 44 w 59"/>
                <a:gd name="T25" fmla="*/ 2 h 53"/>
                <a:gd name="T26" fmla="*/ 42 w 59"/>
                <a:gd name="T27" fmla="*/ 0 h 53"/>
                <a:gd name="T28" fmla="*/ 42 w 59"/>
                <a:gd name="T29" fmla="*/ 0 h 53"/>
                <a:gd name="T30" fmla="*/ 38 w 59"/>
                <a:gd name="T31" fmla="*/ 2 h 53"/>
                <a:gd name="T32" fmla="*/ 36 w 59"/>
                <a:gd name="T33" fmla="*/ 2 h 53"/>
                <a:gd name="T34" fmla="*/ 33 w 59"/>
                <a:gd name="T35" fmla="*/ 4 h 53"/>
                <a:gd name="T36" fmla="*/ 33 w 59"/>
                <a:gd name="T37" fmla="*/ 4 h 53"/>
                <a:gd name="T38" fmla="*/ 33 w 59"/>
                <a:gd name="T39" fmla="*/ 12 h 53"/>
                <a:gd name="T40" fmla="*/ 35 w 59"/>
                <a:gd name="T41" fmla="*/ 15 h 53"/>
                <a:gd name="T42" fmla="*/ 35 w 59"/>
                <a:gd name="T43" fmla="*/ 17 h 53"/>
                <a:gd name="T44" fmla="*/ 35 w 59"/>
                <a:gd name="T45" fmla="*/ 17 h 53"/>
                <a:gd name="T46" fmla="*/ 31 w 59"/>
                <a:gd name="T47" fmla="*/ 19 h 53"/>
                <a:gd name="T48" fmla="*/ 27 w 59"/>
                <a:gd name="T49" fmla="*/ 21 h 53"/>
                <a:gd name="T50" fmla="*/ 21 w 59"/>
                <a:gd name="T51" fmla="*/ 21 h 53"/>
                <a:gd name="T52" fmla="*/ 21 w 59"/>
                <a:gd name="T53" fmla="*/ 21 h 53"/>
                <a:gd name="T54" fmla="*/ 21 w 59"/>
                <a:gd name="T55" fmla="*/ 23 h 53"/>
                <a:gd name="T56" fmla="*/ 19 w 59"/>
                <a:gd name="T57" fmla="*/ 23 h 53"/>
                <a:gd name="T58" fmla="*/ 19 w 59"/>
                <a:gd name="T59" fmla="*/ 23 h 53"/>
                <a:gd name="T60" fmla="*/ 19 w 59"/>
                <a:gd name="T61" fmla="*/ 25 h 53"/>
                <a:gd name="T62" fmla="*/ 19 w 59"/>
                <a:gd name="T63" fmla="*/ 25 h 53"/>
                <a:gd name="T64" fmla="*/ 16 w 59"/>
                <a:gd name="T65" fmla="*/ 27 h 53"/>
                <a:gd name="T66" fmla="*/ 14 w 59"/>
                <a:gd name="T67" fmla="*/ 30 h 53"/>
                <a:gd name="T68" fmla="*/ 12 w 59"/>
                <a:gd name="T69" fmla="*/ 36 h 53"/>
                <a:gd name="T70" fmla="*/ 10 w 59"/>
                <a:gd name="T71" fmla="*/ 40 h 53"/>
                <a:gd name="T72" fmla="*/ 10 w 59"/>
                <a:gd name="T73" fmla="*/ 40 h 53"/>
                <a:gd name="T74" fmla="*/ 0 w 59"/>
                <a:gd name="T75" fmla="*/ 51 h 53"/>
                <a:gd name="T76" fmla="*/ 4 w 59"/>
                <a:gd name="T77" fmla="*/ 51 h 53"/>
                <a:gd name="T78" fmla="*/ 16 w 59"/>
                <a:gd name="T79" fmla="*/ 46 h 53"/>
                <a:gd name="T80" fmla="*/ 40 w 59"/>
                <a:gd name="T81" fmla="*/ 53 h 53"/>
                <a:gd name="T82" fmla="*/ 40 w 59"/>
                <a:gd name="T83" fmla="*/ 44 h 53"/>
                <a:gd name="T84" fmla="*/ 40 w 59"/>
                <a:gd name="T85" fmla="*/ 38 h 53"/>
                <a:gd name="T86" fmla="*/ 48 w 59"/>
                <a:gd name="T87" fmla="*/ 38 h 53"/>
                <a:gd name="T88" fmla="*/ 55 w 59"/>
                <a:gd name="T89" fmla="*/ 29 h 53"/>
                <a:gd name="T90" fmla="*/ 53 w 59"/>
                <a:gd name="T91" fmla="*/ 19 h 53"/>
                <a:gd name="T92" fmla="*/ 59 w 59"/>
                <a:gd name="T93" fmla="*/ 6 h 53"/>
                <a:gd name="T94" fmla="*/ 59 w 59"/>
                <a:gd name="T95" fmla="*/ 6 h 53"/>
                <a:gd name="T96" fmla="*/ 59 w 59"/>
                <a:gd name="T97" fmla="*/ 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9" h="53">
                  <a:moveTo>
                    <a:pt x="59" y="6"/>
                  </a:moveTo>
                  <a:lnTo>
                    <a:pt x="59" y="6"/>
                  </a:lnTo>
                  <a:lnTo>
                    <a:pt x="55" y="0"/>
                  </a:lnTo>
                  <a:lnTo>
                    <a:pt x="55" y="0"/>
                  </a:lnTo>
                  <a:lnTo>
                    <a:pt x="53" y="0"/>
                  </a:lnTo>
                  <a:lnTo>
                    <a:pt x="53" y="0"/>
                  </a:lnTo>
                  <a:lnTo>
                    <a:pt x="53" y="0"/>
                  </a:lnTo>
                  <a:lnTo>
                    <a:pt x="53" y="2"/>
                  </a:lnTo>
                  <a:lnTo>
                    <a:pt x="53" y="4"/>
                  </a:lnTo>
                  <a:lnTo>
                    <a:pt x="53" y="4"/>
                  </a:lnTo>
                  <a:lnTo>
                    <a:pt x="50" y="4"/>
                  </a:lnTo>
                  <a:lnTo>
                    <a:pt x="46" y="2"/>
                  </a:lnTo>
                  <a:lnTo>
                    <a:pt x="44" y="2"/>
                  </a:lnTo>
                  <a:lnTo>
                    <a:pt x="42" y="0"/>
                  </a:lnTo>
                  <a:lnTo>
                    <a:pt x="42" y="0"/>
                  </a:lnTo>
                  <a:lnTo>
                    <a:pt x="38" y="2"/>
                  </a:lnTo>
                  <a:lnTo>
                    <a:pt x="36" y="2"/>
                  </a:lnTo>
                  <a:lnTo>
                    <a:pt x="33" y="4"/>
                  </a:lnTo>
                  <a:lnTo>
                    <a:pt x="33" y="4"/>
                  </a:lnTo>
                  <a:lnTo>
                    <a:pt x="33" y="12"/>
                  </a:lnTo>
                  <a:lnTo>
                    <a:pt x="35" y="15"/>
                  </a:lnTo>
                  <a:lnTo>
                    <a:pt x="35" y="17"/>
                  </a:lnTo>
                  <a:lnTo>
                    <a:pt x="35" y="17"/>
                  </a:lnTo>
                  <a:lnTo>
                    <a:pt x="31" y="19"/>
                  </a:lnTo>
                  <a:lnTo>
                    <a:pt x="27" y="21"/>
                  </a:lnTo>
                  <a:lnTo>
                    <a:pt x="21" y="21"/>
                  </a:lnTo>
                  <a:lnTo>
                    <a:pt x="21" y="21"/>
                  </a:lnTo>
                  <a:lnTo>
                    <a:pt x="21" y="23"/>
                  </a:lnTo>
                  <a:lnTo>
                    <a:pt x="19" y="23"/>
                  </a:lnTo>
                  <a:lnTo>
                    <a:pt x="19" y="23"/>
                  </a:lnTo>
                  <a:lnTo>
                    <a:pt x="19" y="25"/>
                  </a:lnTo>
                  <a:lnTo>
                    <a:pt x="19" y="25"/>
                  </a:lnTo>
                  <a:lnTo>
                    <a:pt x="16" y="27"/>
                  </a:lnTo>
                  <a:lnTo>
                    <a:pt x="14" y="30"/>
                  </a:lnTo>
                  <a:lnTo>
                    <a:pt x="12" y="36"/>
                  </a:lnTo>
                  <a:lnTo>
                    <a:pt x="10" y="40"/>
                  </a:lnTo>
                  <a:lnTo>
                    <a:pt x="10" y="40"/>
                  </a:lnTo>
                  <a:lnTo>
                    <a:pt x="0" y="51"/>
                  </a:lnTo>
                  <a:lnTo>
                    <a:pt x="4" y="51"/>
                  </a:lnTo>
                  <a:lnTo>
                    <a:pt x="16" y="46"/>
                  </a:lnTo>
                  <a:lnTo>
                    <a:pt x="40" y="53"/>
                  </a:lnTo>
                  <a:lnTo>
                    <a:pt x="40" y="44"/>
                  </a:lnTo>
                  <a:lnTo>
                    <a:pt x="40" y="38"/>
                  </a:lnTo>
                  <a:lnTo>
                    <a:pt x="48" y="38"/>
                  </a:lnTo>
                  <a:lnTo>
                    <a:pt x="55" y="29"/>
                  </a:lnTo>
                  <a:lnTo>
                    <a:pt x="53" y="19"/>
                  </a:lnTo>
                  <a:lnTo>
                    <a:pt x="59" y="6"/>
                  </a:lnTo>
                  <a:lnTo>
                    <a:pt x="59" y="6"/>
                  </a:lnTo>
                  <a:lnTo>
                    <a:pt x="59" y="6"/>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88" name="Freeform 87">
              <a:extLst>
                <a:ext uri="{FF2B5EF4-FFF2-40B4-BE49-F238E27FC236}">
                  <a16:creationId xmlns:a16="http://schemas.microsoft.com/office/drawing/2014/main" id="{5B05DB0B-4181-AA45-8F58-FD906BBACC83}"/>
                </a:ext>
              </a:extLst>
            </p:cNvPr>
            <p:cNvSpPr>
              <a:spLocks/>
            </p:cNvSpPr>
            <p:nvPr userDrawn="1"/>
          </p:nvSpPr>
          <p:spPr bwMode="auto">
            <a:xfrm>
              <a:off x="1102806" y="2181007"/>
              <a:ext cx="12215" cy="22089"/>
            </a:xfrm>
            <a:custGeom>
              <a:avLst/>
              <a:gdLst>
                <a:gd name="T0" fmla="*/ 0 w 8"/>
                <a:gd name="T1" fmla="*/ 13 h 17"/>
                <a:gd name="T2" fmla="*/ 0 w 8"/>
                <a:gd name="T3" fmla="*/ 0 h 17"/>
                <a:gd name="T4" fmla="*/ 8 w 8"/>
                <a:gd name="T5" fmla="*/ 9 h 17"/>
                <a:gd name="T6" fmla="*/ 8 w 8"/>
                <a:gd name="T7" fmla="*/ 17 h 17"/>
                <a:gd name="T8" fmla="*/ 0 w 8"/>
                <a:gd name="T9" fmla="*/ 13 h 17"/>
                <a:gd name="T10" fmla="*/ 0 w 8"/>
                <a:gd name="T11" fmla="*/ 13 h 17"/>
                <a:gd name="T12" fmla="*/ 0 w 8"/>
                <a:gd name="T13" fmla="*/ 13 h 17"/>
              </a:gdLst>
              <a:ahLst/>
              <a:cxnLst>
                <a:cxn ang="0">
                  <a:pos x="T0" y="T1"/>
                </a:cxn>
                <a:cxn ang="0">
                  <a:pos x="T2" y="T3"/>
                </a:cxn>
                <a:cxn ang="0">
                  <a:pos x="T4" y="T5"/>
                </a:cxn>
                <a:cxn ang="0">
                  <a:pos x="T6" y="T7"/>
                </a:cxn>
                <a:cxn ang="0">
                  <a:pos x="T8" y="T9"/>
                </a:cxn>
                <a:cxn ang="0">
                  <a:pos x="T10" y="T11"/>
                </a:cxn>
                <a:cxn ang="0">
                  <a:pos x="T12" y="T13"/>
                </a:cxn>
              </a:cxnLst>
              <a:rect l="0" t="0" r="r" b="b"/>
              <a:pathLst>
                <a:path w="8" h="17">
                  <a:moveTo>
                    <a:pt x="0" y="13"/>
                  </a:moveTo>
                  <a:lnTo>
                    <a:pt x="0" y="0"/>
                  </a:lnTo>
                  <a:lnTo>
                    <a:pt x="8" y="9"/>
                  </a:lnTo>
                  <a:lnTo>
                    <a:pt x="8" y="17"/>
                  </a:lnTo>
                  <a:lnTo>
                    <a:pt x="0" y="13"/>
                  </a:lnTo>
                  <a:lnTo>
                    <a:pt x="0" y="13"/>
                  </a:lnTo>
                  <a:lnTo>
                    <a:pt x="0" y="13"/>
                  </a:lnTo>
                  <a:close/>
                </a:path>
              </a:pathLst>
            </a:custGeom>
            <a:solidFill>
              <a:schemeClr val="bg1">
                <a:lumMod val="85000"/>
              </a:schemeClr>
            </a:solidFill>
            <a:ln w="635" cap="rnd">
              <a:solidFill>
                <a:schemeClr val="bg1">
                  <a:alpha val="17000"/>
                </a:schemeClr>
              </a:solidFill>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89" name="Freeform 88">
              <a:extLst>
                <a:ext uri="{FF2B5EF4-FFF2-40B4-BE49-F238E27FC236}">
                  <a16:creationId xmlns:a16="http://schemas.microsoft.com/office/drawing/2014/main" id="{B9B0093E-6553-5042-BDD6-A86F4FC1560C}"/>
                </a:ext>
              </a:extLst>
            </p:cNvPr>
            <p:cNvSpPr>
              <a:spLocks/>
            </p:cNvSpPr>
            <p:nvPr userDrawn="1"/>
          </p:nvSpPr>
          <p:spPr bwMode="auto">
            <a:xfrm>
              <a:off x="1102806" y="2181007"/>
              <a:ext cx="12215" cy="22089"/>
            </a:xfrm>
            <a:custGeom>
              <a:avLst/>
              <a:gdLst>
                <a:gd name="T0" fmla="*/ 0 w 8"/>
                <a:gd name="T1" fmla="*/ 13 h 17"/>
                <a:gd name="T2" fmla="*/ 0 w 8"/>
                <a:gd name="T3" fmla="*/ 0 h 17"/>
                <a:gd name="T4" fmla="*/ 8 w 8"/>
                <a:gd name="T5" fmla="*/ 9 h 17"/>
                <a:gd name="T6" fmla="*/ 8 w 8"/>
                <a:gd name="T7" fmla="*/ 17 h 17"/>
                <a:gd name="T8" fmla="*/ 0 w 8"/>
                <a:gd name="T9" fmla="*/ 13 h 17"/>
                <a:gd name="T10" fmla="*/ 0 w 8"/>
                <a:gd name="T11" fmla="*/ 13 h 17"/>
                <a:gd name="T12" fmla="*/ 0 w 8"/>
                <a:gd name="T13" fmla="*/ 13 h 17"/>
              </a:gdLst>
              <a:ahLst/>
              <a:cxnLst>
                <a:cxn ang="0">
                  <a:pos x="T0" y="T1"/>
                </a:cxn>
                <a:cxn ang="0">
                  <a:pos x="T2" y="T3"/>
                </a:cxn>
                <a:cxn ang="0">
                  <a:pos x="T4" y="T5"/>
                </a:cxn>
                <a:cxn ang="0">
                  <a:pos x="T6" y="T7"/>
                </a:cxn>
                <a:cxn ang="0">
                  <a:pos x="T8" y="T9"/>
                </a:cxn>
                <a:cxn ang="0">
                  <a:pos x="T10" y="T11"/>
                </a:cxn>
                <a:cxn ang="0">
                  <a:pos x="T12" y="T13"/>
                </a:cxn>
              </a:cxnLst>
              <a:rect l="0" t="0" r="r" b="b"/>
              <a:pathLst>
                <a:path w="8" h="17">
                  <a:moveTo>
                    <a:pt x="0" y="13"/>
                  </a:moveTo>
                  <a:lnTo>
                    <a:pt x="0" y="0"/>
                  </a:lnTo>
                  <a:lnTo>
                    <a:pt x="8" y="9"/>
                  </a:lnTo>
                  <a:lnTo>
                    <a:pt x="8" y="17"/>
                  </a:lnTo>
                  <a:lnTo>
                    <a:pt x="0" y="13"/>
                  </a:lnTo>
                  <a:lnTo>
                    <a:pt x="0" y="13"/>
                  </a:lnTo>
                  <a:lnTo>
                    <a:pt x="0" y="13"/>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90" name="Freeform 89">
              <a:extLst>
                <a:ext uri="{FF2B5EF4-FFF2-40B4-BE49-F238E27FC236}">
                  <a16:creationId xmlns:a16="http://schemas.microsoft.com/office/drawing/2014/main" id="{8F60836D-37B2-B046-B6A6-1D28E8D554DD}"/>
                </a:ext>
              </a:extLst>
            </p:cNvPr>
            <p:cNvSpPr>
              <a:spLocks/>
            </p:cNvSpPr>
            <p:nvPr userDrawn="1"/>
          </p:nvSpPr>
          <p:spPr bwMode="auto">
            <a:xfrm>
              <a:off x="1102806" y="2045875"/>
              <a:ext cx="196966" cy="209195"/>
            </a:xfrm>
            <a:custGeom>
              <a:avLst/>
              <a:gdLst>
                <a:gd name="T0" fmla="*/ 51 w 129"/>
                <a:gd name="T1" fmla="*/ 159 h 161"/>
                <a:gd name="T2" fmla="*/ 38 w 129"/>
                <a:gd name="T3" fmla="*/ 153 h 161"/>
                <a:gd name="T4" fmla="*/ 33 w 129"/>
                <a:gd name="T5" fmla="*/ 130 h 161"/>
                <a:gd name="T6" fmla="*/ 8 w 129"/>
                <a:gd name="T7" fmla="*/ 113 h 161"/>
                <a:gd name="T8" fmla="*/ 8 w 129"/>
                <a:gd name="T9" fmla="*/ 96 h 161"/>
                <a:gd name="T10" fmla="*/ 4 w 129"/>
                <a:gd name="T11" fmla="*/ 81 h 161"/>
                <a:gd name="T12" fmla="*/ 12 w 129"/>
                <a:gd name="T13" fmla="*/ 66 h 161"/>
                <a:gd name="T14" fmla="*/ 17 w 129"/>
                <a:gd name="T15" fmla="*/ 49 h 161"/>
                <a:gd name="T16" fmla="*/ 23 w 129"/>
                <a:gd name="T17" fmla="*/ 34 h 161"/>
                <a:gd name="T18" fmla="*/ 23 w 129"/>
                <a:gd name="T19" fmla="*/ 32 h 161"/>
                <a:gd name="T20" fmla="*/ 23 w 129"/>
                <a:gd name="T21" fmla="*/ 28 h 161"/>
                <a:gd name="T22" fmla="*/ 23 w 129"/>
                <a:gd name="T23" fmla="*/ 28 h 161"/>
                <a:gd name="T24" fmla="*/ 27 w 129"/>
                <a:gd name="T25" fmla="*/ 28 h 161"/>
                <a:gd name="T26" fmla="*/ 29 w 129"/>
                <a:gd name="T27" fmla="*/ 28 h 161"/>
                <a:gd name="T28" fmla="*/ 40 w 129"/>
                <a:gd name="T29" fmla="*/ 24 h 161"/>
                <a:gd name="T30" fmla="*/ 42 w 129"/>
                <a:gd name="T31" fmla="*/ 22 h 161"/>
                <a:gd name="T32" fmla="*/ 44 w 129"/>
                <a:gd name="T33" fmla="*/ 17 h 161"/>
                <a:gd name="T34" fmla="*/ 42 w 129"/>
                <a:gd name="T35" fmla="*/ 4 h 161"/>
                <a:gd name="T36" fmla="*/ 59 w 129"/>
                <a:gd name="T37" fmla="*/ 0 h 161"/>
                <a:gd name="T38" fmla="*/ 63 w 129"/>
                <a:gd name="T39" fmla="*/ 7 h 161"/>
                <a:gd name="T40" fmla="*/ 70 w 129"/>
                <a:gd name="T41" fmla="*/ 11 h 161"/>
                <a:gd name="T42" fmla="*/ 72 w 129"/>
                <a:gd name="T43" fmla="*/ 11 h 161"/>
                <a:gd name="T44" fmla="*/ 74 w 129"/>
                <a:gd name="T45" fmla="*/ 15 h 161"/>
                <a:gd name="T46" fmla="*/ 74 w 129"/>
                <a:gd name="T47" fmla="*/ 19 h 161"/>
                <a:gd name="T48" fmla="*/ 76 w 129"/>
                <a:gd name="T49" fmla="*/ 22 h 161"/>
                <a:gd name="T50" fmla="*/ 80 w 129"/>
                <a:gd name="T51" fmla="*/ 24 h 161"/>
                <a:gd name="T52" fmla="*/ 85 w 129"/>
                <a:gd name="T53" fmla="*/ 22 h 161"/>
                <a:gd name="T54" fmla="*/ 85 w 129"/>
                <a:gd name="T55" fmla="*/ 21 h 161"/>
                <a:gd name="T56" fmla="*/ 85 w 129"/>
                <a:gd name="T57" fmla="*/ 21 h 161"/>
                <a:gd name="T58" fmla="*/ 85 w 129"/>
                <a:gd name="T59" fmla="*/ 17 h 161"/>
                <a:gd name="T60" fmla="*/ 91 w 129"/>
                <a:gd name="T61" fmla="*/ 13 h 161"/>
                <a:gd name="T62" fmla="*/ 101 w 129"/>
                <a:gd name="T63" fmla="*/ 9 h 161"/>
                <a:gd name="T64" fmla="*/ 104 w 129"/>
                <a:gd name="T65" fmla="*/ 11 h 161"/>
                <a:gd name="T66" fmla="*/ 112 w 129"/>
                <a:gd name="T67" fmla="*/ 17 h 161"/>
                <a:gd name="T68" fmla="*/ 120 w 129"/>
                <a:gd name="T69" fmla="*/ 38 h 161"/>
                <a:gd name="T70" fmla="*/ 123 w 129"/>
                <a:gd name="T71" fmla="*/ 53 h 161"/>
                <a:gd name="T72" fmla="*/ 129 w 129"/>
                <a:gd name="T73" fmla="*/ 74 h 161"/>
                <a:gd name="T74" fmla="*/ 121 w 129"/>
                <a:gd name="T75" fmla="*/ 83 h 161"/>
                <a:gd name="T76" fmla="*/ 91 w 129"/>
                <a:gd name="T77" fmla="*/ 94 h 161"/>
                <a:gd name="T78" fmla="*/ 106 w 129"/>
                <a:gd name="T79" fmla="*/ 123 h 161"/>
                <a:gd name="T80" fmla="*/ 110 w 129"/>
                <a:gd name="T81" fmla="*/ 134 h 161"/>
                <a:gd name="T82" fmla="*/ 101 w 129"/>
                <a:gd name="T83" fmla="*/ 145 h 161"/>
                <a:gd name="T84" fmla="*/ 95 w 129"/>
                <a:gd name="T85" fmla="*/ 151 h 161"/>
                <a:gd name="T86" fmla="*/ 78 w 129"/>
                <a:gd name="T87" fmla="*/ 161 h 161"/>
                <a:gd name="T88" fmla="*/ 67 w 129"/>
                <a:gd name="T89" fmla="*/ 159 h 161"/>
                <a:gd name="T90" fmla="*/ 67 w 129"/>
                <a:gd name="T91" fmla="*/ 159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9" h="161">
                  <a:moveTo>
                    <a:pt x="67" y="159"/>
                  </a:moveTo>
                  <a:lnTo>
                    <a:pt x="51" y="159"/>
                  </a:lnTo>
                  <a:lnTo>
                    <a:pt x="44" y="153"/>
                  </a:lnTo>
                  <a:lnTo>
                    <a:pt x="38" y="153"/>
                  </a:lnTo>
                  <a:lnTo>
                    <a:pt x="25" y="157"/>
                  </a:lnTo>
                  <a:lnTo>
                    <a:pt x="33" y="130"/>
                  </a:lnTo>
                  <a:lnTo>
                    <a:pt x="8" y="121"/>
                  </a:lnTo>
                  <a:lnTo>
                    <a:pt x="8" y="113"/>
                  </a:lnTo>
                  <a:lnTo>
                    <a:pt x="0" y="104"/>
                  </a:lnTo>
                  <a:lnTo>
                    <a:pt x="8" y="96"/>
                  </a:lnTo>
                  <a:lnTo>
                    <a:pt x="2" y="91"/>
                  </a:lnTo>
                  <a:lnTo>
                    <a:pt x="4" y="81"/>
                  </a:lnTo>
                  <a:lnTo>
                    <a:pt x="4" y="66"/>
                  </a:lnTo>
                  <a:lnTo>
                    <a:pt x="12" y="66"/>
                  </a:lnTo>
                  <a:lnTo>
                    <a:pt x="19" y="57"/>
                  </a:lnTo>
                  <a:lnTo>
                    <a:pt x="17" y="49"/>
                  </a:lnTo>
                  <a:lnTo>
                    <a:pt x="17" y="49"/>
                  </a:lnTo>
                  <a:lnTo>
                    <a:pt x="23" y="34"/>
                  </a:lnTo>
                  <a:lnTo>
                    <a:pt x="23" y="34"/>
                  </a:lnTo>
                  <a:lnTo>
                    <a:pt x="23" y="32"/>
                  </a:lnTo>
                  <a:lnTo>
                    <a:pt x="23" y="32"/>
                  </a:lnTo>
                  <a:lnTo>
                    <a:pt x="23" y="28"/>
                  </a:lnTo>
                  <a:lnTo>
                    <a:pt x="23" y="28"/>
                  </a:lnTo>
                  <a:lnTo>
                    <a:pt x="23" y="28"/>
                  </a:lnTo>
                  <a:lnTo>
                    <a:pt x="25" y="28"/>
                  </a:lnTo>
                  <a:lnTo>
                    <a:pt x="27" y="28"/>
                  </a:lnTo>
                  <a:lnTo>
                    <a:pt x="29" y="28"/>
                  </a:lnTo>
                  <a:lnTo>
                    <a:pt x="29" y="28"/>
                  </a:lnTo>
                  <a:lnTo>
                    <a:pt x="36" y="26"/>
                  </a:lnTo>
                  <a:lnTo>
                    <a:pt x="40" y="24"/>
                  </a:lnTo>
                  <a:lnTo>
                    <a:pt x="42" y="22"/>
                  </a:lnTo>
                  <a:lnTo>
                    <a:pt x="42" y="22"/>
                  </a:lnTo>
                  <a:lnTo>
                    <a:pt x="44" y="21"/>
                  </a:lnTo>
                  <a:lnTo>
                    <a:pt x="44" y="17"/>
                  </a:lnTo>
                  <a:lnTo>
                    <a:pt x="44" y="11"/>
                  </a:lnTo>
                  <a:lnTo>
                    <a:pt x="42" y="4"/>
                  </a:lnTo>
                  <a:lnTo>
                    <a:pt x="59" y="0"/>
                  </a:lnTo>
                  <a:lnTo>
                    <a:pt x="59" y="0"/>
                  </a:lnTo>
                  <a:lnTo>
                    <a:pt x="59" y="4"/>
                  </a:lnTo>
                  <a:lnTo>
                    <a:pt x="63" y="7"/>
                  </a:lnTo>
                  <a:lnTo>
                    <a:pt x="67" y="11"/>
                  </a:lnTo>
                  <a:lnTo>
                    <a:pt x="70" y="11"/>
                  </a:lnTo>
                  <a:lnTo>
                    <a:pt x="72" y="11"/>
                  </a:lnTo>
                  <a:lnTo>
                    <a:pt x="72" y="11"/>
                  </a:lnTo>
                  <a:lnTo>
                    <a:pt x="74" y="13"/>
                  </a:lnTo>
                  <a:lnTo>
                    <a:pt x="74" y="15"/>
                  </a:lnTo>
                  <a:lnTo>
                    <a:pt x="74" y="17"/>
                  </a:lnTo>
                  <a:lnTo>
                    <a:pt x="74" y="19"/>
                  </a:lnTo>
                  <a:lnTo>
                    <a:pt x="74" y="19"/>
                  </a:lnTo>
                  <a:lnTo>
                    <a:pt x="76" y="22"/>
                  </a:lnTo>
                  <a:lnTo>
                    <a:pt x="76" y="22"/>
                  </a:lnTo>
                  <a:lnTo>
                    <a:pt x="80" y="24"/>
                  </a:lnTo>
                  <a:lnTo>
                    <a:pt x="82" y="24"/>
                  </a:lnTo>
                  <a:lnTo>
                    <a:pt x="85" y="22"/>
                  </a:lnTo>
                  <a:lnTo>
                    <a:pt x="85" y="22"/>
                  </a:lnTo>
                  <a:lnTo>
                    <a:pt x="85" y="21"/>
                  </a:lnTo>
                  <a:lnTo>
                    <a:pt x="85" y="21"/>
                  </a:lnTo>
                  <a:lnTo>
                    <a:pt x="85" y="21"/>
                  </a:lnTo>
                  <a:lnTo>
                    <a:pt x="85" y="21"/>
                  </a:lnTo>
                  <a:lnTo>
                    <a:pt x="85" y="17"/>
                  </a:lnTo>
                  <a:lnTo>
                    <a:pt x="87" y="17"/>
                  </a:lnTo>
                  <a:lnTo>
                    <a:pt x="91" y="13"/>
                  </a:lnTo>
                  <a:lnTo>
                    <a:pt x="97" y="11"/>
                  </a:lnTo>
                  <a:lnTo>
                    <a:pt x="101" y="9"/>
                  </a:lnTo>
                  <a:lnTo>
                    <a:pt x="101" y="9"/>
                  </a:lnTo>
                  <a:lnTo>
                    <a:pt x="104" y="11"/>
                  </a:lnTo>
                  <a:lnTo>
                    <a:pt x="106" y="13"/>
                  </a:lnTo>
                  <a:lnTo>
                    <a:pt x="112" y="17"/>
                  </a:lnTo>
                  <a:lnTo>
                    <a:pt x="116" y="21"/>
                  </a:lnTo>
                  <a:lnTo>
                    <a:pt x="120" y="38"/>
                  </a:lnTo>
                  <a:lnTo>
                    <a:pt x="120" y="47"/>
                  </a:lnTo>
                  <a:lnTo>
                    <a:pt x="123" y="53"/>
                  </a:lnTo>
                  <a:lnTo>
                    <a:pt x="123" y="74"/>
                  </a:lnTo>
                  <a:lnTo>
                    <a:pt x="129" y="74"/>
                  </a:lnTo>
                  <a:lnTo>
                    <a:pt x="129" y="83"/>
                  </a:lnTo>
                  <a:lnTo>
                    <a:pt x="121" y="83"/>
                  </a:lnTo>
                  <a:lnTo>
                    <a:pt x="103" y="94"/>
                  </a:lnTo>
                  <a:lnTo>
                    <a:pt x="91" y="94"/>
                  </a:lnTo>
                  <a:lnTo>
                    <a:pt x="93" y="110"/>
                  </a:lnTo>
                  <a:lnTo>
                    <a:pt x="106" y="123"/>
                  </a:lnTo>
                  <a:lnTo>
                    <a:pt x="116" y="134"/>
                  </a:lnTo>
                  <a:lnTo>
                    <a:pt x="110" y="134"/>
                  </a:lnTo>
                  <a:lnTo>
                    <a:pt x="110" y="142"/>
                  </a:lnTo>
                  <a:lnTo>
                    <a:pt x="101" y="145"/>
                  </a:lnTo>
                  <a:lnTo>
                    <a:pt x="101" y="159"/>
                  </a:lnTo>
                  <a:lnTo>
                    <a:pt x="95" y="151"/>
                  </a:lnTo>
                  <a:lnTo>
                    <a:pt x="82" y="155"/>
                  </a:lnTo>
                  <a:lnTo>
                    <a:pt x="78" y="161"/>
                  </a:lnTo>
                  <a:lnTo>
                    <a:pt x="72" y="155"/>
                  </a:lnTo>
                  <a:lnTo>
                    <a:pt x="67" y="159"/>
                  </a:lnTo>
                  <a:lnTo>
                    <a:pt x="67" y="159"/>
                  </a:lnTo>
                  <a:lnTo>
                    <a:pt x="67" y="159"/>
                  </a:lnTo>
                  <a:close/>
                </a:path>
              </a:pathLst>
            </a:custGeom>
            <a:solidFill>
              <a:schemeClr val="bg1">
                <a:lumMod val="85000"/>
              </a:schemeClr>
            </a:solidFill>
            <a:ln w="635" cap="rnd">
              <a:solidFill>
                <a:schemeClr val="bg1">
                  <a:alpha val="17000"/>
                </a:schemeClr>
              </a:solidFill>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91" name="Freeform 90">
              <a:extLst>
                <a:ext uri="{FF2B5EF4-FFF2-40B4-BE49-F238E27FC236}">
                  <a16:creationId xmlns:a16="http://schemas.microsoft.com/office/drawing/2014/main" id="{F1D5A368-2FB4-834E-8F65-CB60CA3EAE22}"/>
                </a:ext>
              </a:extLst>
            </p:cNvPr>
            <p:cNvSpPr>
              <a:spLocks/>
            </p:cNvSpPr>
            <p:nvPr userDrawn="1"/>
          </p:nvSpPr>
          <p:spPr bwMode="auto">
            <a:xfrm>
              <a:off x="1102806" y="2045875"/>
              <a:ext cx="196966" cy="209195"/>
            </a:xfrm>
            <a:custGeom>
              <a:avLst/>
              <a:gdLst>
                <a:gd name="T0" fmla="*/ 51 w 129"/>
                <a:gd name="T1" fmla="*/ 159 h 161"/>
                <a:gd name="T2" fmla="*/ 38 w 129"/>
                <a:gd name="T3" fmla="*/ 153 h 161"/>
                <a:gd name="T4" fmla="*/ 33 w 129"/>
                <a:gd name="T5" fmla="*/ 130 h 161"/>
                <a:gd name="T6" fmla="*/ 8 w 129"/>
                <a:gd name="T7" fmla="*/ 113 h 161"/>
                <a:gd name="T8" fmla="*/ 8 w 129"/>
                <a:gd name="T9" fmla="*/ 96 h 161"/>
                <a:gd name="T10" fmla="*/ 4 w 129"/>
                <a:gd name="T11" fmla="*/ 81 h 161"/>
                <a:gd name="T12" fmla="*/ 12 w 129"/>
                <a:gd name="T13" fmla="*/ 66 h 161"/>
                <a:gd name="T14" fmla="*/ 17 w 129"/>
                <a:gd name="T15" fmla="*/ 49 h 161"/>
                <a:gd name="T16" fmla="*/ 23 w 129"/>
                <a:gd name="T17" fmla="*/ 34 h 161"/>
                <a:gd name="T18" fmla="*/ 23 w 129"/>
                <a:gd name="T19" fmla="*/ 32 h 161"/>
                <a:gd name="T20" fmla="*/ 23 w 129"/>
                <a:gd name="T21" fmla="*/ 28 h 161"/>
                <a:gd name="T22" fmla="*/ 23 w 129"/>
                <a:gd name="T23" fmla="*/ 28 h 161"/>
                <a:gd name="T24" fmla="*/ 27 w 129"/>
                <a:gd name="T25" fmla="*/ 28 h 161"/>
                <a:gd name="T26" fmla="*/ 29 w 129"/>
                <a:gd name="T27" fmla="*/ 28 h 161"/>
                <a:gd name="T28" fmla="*/ 40 w 129"/>
                <a:gd name="T29" fmla="*/ 24 h 161"/>
                <a:gd name="T30" fmla="*/ 42 w 129"/>
                <a:gd name="T31" fmla="*/ 22 h 161"/>
                <a:gd name="T32" fmla="*/ 44 w 129"/>
                <a:gd name="T33" fmla="*/ 17 h 161"/>
                <a:gd name="T34" fmla="*/ 42 w 129"/>
                <a:gd name="T35" fmla="*/ 4 h 161"/>
                <a:gd name="T36" fmla="*/ 59 w 129"/>
                <a:gd name="T37" fmla="*/ 0 h 161"/>
                <a:gd name="T38" fmla="*/ 63 w 129"/>
                <a:gd name="T39" fmla="*/ 7 h 161"/>
                <a:gd name="T40" fmla="*/ 70 w 129"/>
                <a:gd name="T41" fmla="*/ 11 h 161"/>
                <a:gd name="T42" fmla="*/ 72 w 129"/>
                <a:gd name="T43" fmla="*/ 11 h 161"/>
                <a:gd name="T44" fmla="*/ 74 w 129"/>
                <a:gd name="T45" fmla="*/ 15 h 161"/>
                <a:gd name="T46" fmla="*/ 74 w 129"/>
                <a:gd name="T47" fmla="*/ 19 h 161"/>
                <a:gd name="T48" fmla="*/ 76 w 129"/>
                <a:gd name="T49" fmla="*/ 22 h 161"/>
                <a:gd name="T50" fmla="*/ 80 w 129"/>
                <a:gd name="T51" fmla="*/ 24 h 161"/>
                <a:gd name="T52" fmla="*/ 85 w 129"/>
                <a:gd name="T53" fmla="*/ 22 h 161"/>
                <a:gd name="T54" fmla="*/ 85 w 129"/>
                <a:gd name="T55" fmla="*/ 21 h 161"/>
                <a:gd name="T56" fmla="*/ 85 w 129"/>
                <a:gd name="T57" fmla="*/ 21 h 161"/>
                <a:gd name="T58" fmla="*/ 85 w 129"/>
                <a:gd name="T59" fmla="*/ 17 h 161"/>
                <a:gd name="T60" fmla="*/ 91 w 129"/>
                <a:gd name="T61" fmla="*/ 13 h 161"/>
                <a:gd name="T62" fmla="*/ 101 w 129"/>
                <a:gd name="T63" fmla="*/ 9 h 161"/>
                <a:gd name="T64" fmla="*/ 104 w 129"/>
                <a:gd name="T65" fmla="*/ 11 h 161"/>
                <a:gd name="T66" fmla="*/ 112 w 129"/>
                <a:gd name="T67" fmla="*/ 17 h 161"/>
                <a:gd name="T68" fmla="*/ 120 w 129"/>
                <a:gd name="T69" fmla="*/ 38 h 161"/>
                <a:gd name="T70" fmla="*/ 123 w 129"/>
                <a:gd name="T71" fmla="*/ 53 h 161"/>
                <a:gd name="T72" fmla="*/ 129 w 129"/>
                <a:gd name="T73" fmla="*/ 74 h 161"/>
                <a:gd name="T74" fmla="*/ 121 w 129"/>
                <a:gd name="T75" fmla="*/ 83 h 161"/>
                <a:gd name="T76" fmla="*/ 91 w 129"/>
                <a:gd name="T77" fmla="*/ 94 h 161"/>
                <a:gd name="T78" fmla="*/ 106 w 129"/>
                <a:gd name="T79" fmla="*/ 123 h 161"/>
                <a:gd name="T80" fmla="*/ 110 w 129"/>
                <a:gd name="T81" fmla="*/ 134 h 161"/>
                <a:gd name="T82" fmla="*/ 101 w 129"/>
                <a:gd name="T83" fmla="*/ 145 h 161"/>
                <a:gd name="T84" fmla="*/ 95 w 129"/>
                <a:gd name="T85" fmla="*/ 151 h 161"/>
                <a:gd name="T86" fmla="*/ 78 w 129"/>
                <a:gd name="T87" fmla="*/ 161 h 161"/>
                <a:gd name="T88" fmla="*/ 67 w 129"/>
                <a:gd name="T89" fmla="*/ 159 h 161"/>
                <a:gd name="T90" fmla="*/ 67 w 129"/>
                <a:gd name="T91" fmla="*/ 159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9" h="161">
                  <a:moveTo>
                    <a:pt x="67" y="159"/>
                  </a:moveTo>
                  <a:lnTo>
                    <a:pt x="51" y="159"/>
                  </a:lnTo>
                  <a:lnTo>
                    <a:pt x="44" y="153"/>
                  </a:lnTo>
                  <a:lnTo>
                    <a:pt x="38" y="153"/>
                  </a:lnTo>
                  <a:lnTo>
                    <a:pt x="25" y="157"/>
                  </a:lnTo>
                  <a:lnTo>
                    <a:pt x="33" y="130"/>
                  </a:lnTo>
                  <a:lnTo>
                    <a:pt x="8" y="121"/>
                  </a:lnTo>
                  <a:lnTo>
                    <a:pt x="8" y="113"/>
                  </a:lnTo>
                  <a:lnTo>
                    <a:pt x="0" y="104"/>
                  </a:lnTo>
                  <a:lnTo>
                    <a:pt x="8" y="96"/>
                  </a:lnTo>
                  <a:lnTo>
                    <a:pt x="2" y="91"/>
                  </a:lnTo>
                  <a:lnTo>
                    <a:pt x="4" y="81"/>
                  </a:lnTo>
                  <a:lnTo>
                    <a:pt x="4" y="66"/>
                  </a:lnTo>
                  <a:lnTo>
                    <a:pt x="12" y="66"/>
                  </a:lnTo>
                  <a:lnTo>
                    <a:pt x="19" y="57"/>
                  </a:lnTo>
                  <a:lnTo>
                    <a:pt x="17" y="49"/>
                  </a:lnTo>
                  <a:lnTo>
                    <a:pt x="17" y="49"/>
                  </a:lnTo>
                  <a:lnTo>
                    <a:pt x="23" y="34"/>
                  </a:lnTo>
                  <a:lnTo>
                    <a:pt x="23" y="34"/>
                  </a:lnTo>
                  <a:lnTo>
                    <a:pt x="23" y="32"/>
                  </a:lnTo>
                  <a:lnTo>
                    <a:pt x="23" y="32"/>
                  </a:lnTo>
                  <a:lnTo>
                    <a:pt x="23" y="28"/>
                  </a:lnTo>
                  <a:lnTo>
                    <a:pt x="23" y="28"/>
                  </a:lnTo>
                  <a:lnTo>
                    <a:pt x="23" y="28"/>
                  </a:lnTo>
                  <a:lnTo>
                    <a:pt x="25" y="28"/>
                  </a:lnTo>
                  <a:lnTo>
                    <a:pt x="27" y="28"/>
                  </a:lnTo>
                  <a:lnTo>
                    <a:pt x="29" y="28"/>
                  </a:lnTo>
                  <a:lnTo>
                    <a:pt x="29" y="28"/>
                  </a:lnTo>
                  <a:lnTo>
                    <a:pt x="36" y="26"/>
                  </a:lnTo>
                  <a:lnTo>
                    <a:pt x="40" y="24"/>
                  </a:lnTo>
                  <a:lnTo>
                    <a:pt x="42" y="22"/>
                  </a:lnTo>
                  <a:lnTo>
                    <a:pt x="42" y="22"/>
                  </a:lnTo>
                  <a:lnTo>
                    <a:pt x="44" y="21"/>
                  </a:lnTo>
                  <a:lnTo>
                    <a:pt x="44" y="17"/>
                  </a:lnTo>
                  <a:lnTo>
                    <a:pt x="44" y="11"/>
                  </a:lnTo>
                  <a:lnTo>
                    <a:pt x="42" y="4"/>
                  </a:lnTo>
                  <a:lnTo>
                    <a:pt x="59" y="0"/>
                  </a:lnTo>
                  <a:lnTo>
                    <a:pt x="59" y="0"/>
                  </a:lnTo>
                  <a:lnTo>
                    <a:pt x="59" y="4"/>
                  </a:lnTo>
                  <a:lnTo>
                    <a:pt x="63" y="7"/>
                  </a:lnTo>
                  <a:lnTo>
                    <a:pt x="67" y="11"/>
                  </a:lnTo>
                  <a:lnTo>
                    <a:pt x="70" y="11"/>
                  </a:lnTo>
                  <a:lnTo>
                    <a:pt x="72" y="11"/>
                  </a:lnTo>
                  <a:lnTo>
                    <a:pt x="72" y="11"/>
                  </a:lnTo>
                  <a:lnTo>
                    <a:pt x="74" y="13"/>
                  </a:lnTo>
                  <a:lnTo>
                    <a:pt x="74" y="15"/>
                  </a:lnTo>
                  <a:lnTo>
                    <a:pt x="74" y="17"/>
                  </a:lnTo>
                  <a:lnTo>
                    <a:pt x="74" y="19"/>
                  </a:lnTo>
                  <a:lnTo>
                    <a:pt x="74" y="19"/>
                  </a:lnTo>
                  <a:lnTo>
                    <a:pt x="76" y="22"/>
                  </a:lnTo>
                  <a:lnTo>
                    <a:pt x="76" y="22"/>
                  </a:lnTo>
                  <a:lnTo>
                    <a:pt x="80" y="24"/>
                  </a:lnTo>
                  <a:lnTo>
                    <a:pt x="82" y="24"/>
                  </a:lnTo>
                  <a:lnTo>
                    <a:pt x="85" y="22"/>
                  </a:lnTo>
                  <a:lnTo>
                    <a:pt x="85" y="22"/>
                  </a:lnTo>
                  <a:lnTo>
                    <a:pt x="85" y="21"/>
                  </a:lnTo>
                  <a:lnTo>
                    <a:pt x="85" y="21"/>
                  </a:lnTo>
                  <a:lnTo>
                    <a:pt x="85" y="21"/>
                  </a:lnTo>
                  <a:lnTo>
                    <a:pt x="85" y="21"/>
                  </a:lnTo>
                  <a:lnTo>
                    <a:pt x="85" y="17"/>
                  </a:lnTo>
                  <a:lnTo>
                    <a:pt x="87" y="17"/>
                  </a:lnTo>
                  <a:lnTo>
                    <a:pt x="91" y="13"/>
                  </a:lnTo>
                  <a:lnTo>
                    <a:pt x="97" y="11"/>
                  </a:lnTo>
                  <a:lnTo>
                    <a:pt x="101" y="9"/>
                  </a:lnTo>
                  <a:lnTo>
                    <a:pt x="101" y="9"/>
                  </a:lnTo>
                  <a:lnTo>
                    <a:pt x="104" y="11"/>
                  </a:lnTo>
                  <a:lnTo>
                    <a:pt x="106" y="13"/>
                  </a:lnTo>
                  <a:lnTo>
                    <a:pt x="112" y="17"/>
                  </a:lnTo>
                  <a:lnTo>
                    <a:pt x="116" y="21"/>
                  </a:lnTo>
                  <a:lnTo>
                    <a:pt x="120" y="38"/>
                  </a:lnTo>
                  <a:lnTo>
                    <a:pt x="120" y="47"/>
                  </a:lnTo>
                  <a:lnTo>
                    <a:pt x="123" y="53"/>
                  </a:lnTo>
                  <a:lnTo>
                    <a:pt x="123" y="74"/>
                  </a:lnTo>
                  <a:lnTo>
                    <a:pt x="129" y="74"/>
                  </a:lnTo>
                  <a:lnTo>
                    <a:pt x="129" y="83"/>
                  </a:lnTo>
                  <a:lnTo>
                    <a:pt x="121" y="83"/>
                  </a:lnTo>
                  <a:lnTo>
                    <a:pt x="103" y="94"/>
                  </a:lnTo>
                  <a:lnTo>
                    <a:pt x="91" y="94"/>
                  </a:lnTo>
                  <a:lnTo>
                    <a:pt x="93" y="110"/>
                  </a:lnTo>
                  <a:lnTo>
                    <a:pt x="106" y="123"/>
                  </a:lnTo>
                  <a:lnTo>
                    <a:pt x="116" y="134"/>
                  </a:lnTo>
                  <a:lnTo>
                    <a:pt x="110" y="134"/>
                  </a:lnTo>
                  <a:lnTo>
                    <a:pt x="110" y="142"/>
                  </a:lnTo>
                  <a:lnTo>
                    <a:pt x="101" y="145"/>
                  </a:lnTo>
                  <a:lnTo>
                    <a:pt x="101" y="159"/>
                  </a:lnTo>
                  <a:lnTo>
                    <a:pt x="95" y="151"/>
                  </a:lnTo>
                  <a:lnTo>
                    <a:pt x="82" y="155"/>
                  </a:lnTo>
                  <a:lnTo>
                    <a:pt x="78" y="161"/>
                  </a:lnTo>
                  <a:lnTo>
                    <a:pt x="72" y="155"/>
                  </a:lnTo>
                  <a:lnTo>
                    <a:pt x="67" y="159"/>
                  </a:lnTo>
                  <a:lnTo>
                    <a:pt x="67" y="159"/>
                  </a:lnTo>
                  <a:lnTo>
                    <a:pt x="67" y="159"/>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92" name="Freeform 91">
              <a:extLst>
                <a:ext uri="{FF2B5EF4-FFF2-40B4-BE49-F238E27FC236}">
                  <a16:creationId xmlns:a16="http://schemas.microsoft.com/office/drawing/2014/main" id="{27EFFC62-B0DD-6C40-B118-5F113AD3F556}"/>
                </a:ext>
              </a:extLst>
            </p:cNvPr>
            <p:cNvSpPr>
              <a:spLocks/>
            </p:cNvSpPr>
            <p:nvPr userDrawn="1"/>
          </p:nvSpPr>
          <p:spPr bwMode="auto">
            <a:xfrm>
              <a:off x="1153193" y="1964017"/>
              <a:ext cx="62601" cy="87056"/>
            </a:xfrm>
            <a:custGeom>
              <a:avLst/>
              <a:gdLst>
                <a:gd name="T0" fmla="*/ 41 w 41"/>
                <a:gd name="T1" fmla="*/ 53 h 67"/>
                <a:gd name="T2" fmla="*/ 34 w 41"/>
                <a:gd name="T3" fmla="*/ 59 h 67"/>
                <a:gd name="T4" fmla="*/ 32 w 41"/>
                <a:gd name="T5" fmla="*/ 59 h 67"/>
                <a:gd name="T6" fmla="*/ 26 w 41"/>
                <a:gd name="T7" fmla="*/ 53 h 67"/>
                <a:gd name="T8" fmla="*/ 24 w 41"/>
                <a:gd name="T9" fmla="*/ 53 h 67"/>
                <a:gd name="T10" fmla="*/ 26 w 41"/>
                <a:gd name="T11" fmla="*/ 63 h 67"/>
                <a:gd name="T12" fmla="*/ 9 w 41"/>
                <a:gd name="T13" fmla="*/ 67 h 67"/>
                <a:gd name="T14" fmla="*/ 5 w 41"/>
                <a:gd name="T15" fmla="*/ 51 h 67"/>
                <a:gd name="T16" fmla="*/ 3 w 41"/>
                <a:gd name="T17" fmla="*/ 46 h 67"/>
                <a:gd name="T18" fmla="*/ 0 w 41"/>
                <a:gd name="T19" fmla="*/ 38 h 67"/>
                <a:gd name="T20" fmla="*/ 0 w 41"/>
                <a:gd name="T21" fmla="*/ 33 h 67"/>
                <a:gd name="T22" fmla="*/ 1 w 41"/>
                <a:gd name="T23" fmla="*/ 21 h 67"/>
                <a:gd name="T24" fmla="*/ 3 w 41"/>
                <a:gd name="T25" fmla="*/ 17 h 67"/>
                <a:gd name="T26" fmla="*/ 9 w 41"/>
                <a:gd name="T27" fmla="*/ 14 h 67"/>
                <a:gd name="T28" fmla="*/ 11 w 41"/>
                <a:gd name="T29" fmla="*/ 19 h 67"/>
                <a:gd name="T30" fmla="*/ 15 w 41"/>
                <a:gd name="T31" fmla="*/ 19 h 67"/>
                <a:gd name="T32" fmla="*/ 18 w 41"/>
                <a:gd name="T33" fmla="*/ 10 h 67"/>
                <a:gd name="T34" fmla="*/ 20 w 41"/>
                <a:gd name="T35" fmla="*/ 6 h 67"/>
                <a:gd name="T36" fmla="*/ 30 w 41"/>
                <a:gd name="T37" fmla="*/ 0 h 67"/>
                <a:gd name="T38" fmla="*/ 34 w 41"/>
                <a:gd name="T39" fmla="*/ 0 h 67"/>
                <a:gd name="T40" fmla="*/ 32 w 41"/>
                <a:gd name="T41" fmla="*/ 8 h 67"/>
                <a:gd name="T42" fmla="*/ 32 w 41"/>
                <a:gd name="T43" fmla="*/ 16 h 67"/>
                <a:gd name="T44" fmla="*/ 35 w 41"/>
                <a:gd name="T45" fmla="*/ 21 h 67"/>
                <a:gd name="T46" fmla="*/ 41 w 41"/>
                <a:gd name="T47" fmla="*/ 27 h 67"/>
                <a:gd name="T48" fmla="*/ 37 w 41"/>
                <a:gd name="T49" fmla="*/ 31 h 67"/>
                <a:gd name="T50" fmla="*/ 30 w 41"/>
                <a:gd name="T51" fmla="*/ 40 h 67"/>
                <a:gd name="T52" fmla="*/ 26 w 41"/>
                <a:gd name="T53" fmla="*/ 42 h 67"/>
                <a:gd name="T54" fmla="*/ 30 w 41"/>
                <a:gd name="T55" fmla="*/ 46 h 67"/>
                <a:gd name="T56" fmla="*/ 34 w 41"/>
                <a:gd name="T57" fmla="*/ 46 h 67"/>
                <a:gd name="T58" fmla="*/ 37 w 41"/>
                <a:gd name="T59" fmla="*/ 50 h 67"/>
                <a:gd name="T60" fmla="*/ 41 w 41"/>
                <a:gd name="T61" fmla="*/ 53 h 67"/>
                <a:gd name="T62" fmla="*/ 41 w 41"/>
                <a:gd name="T63" fmla="*/ 53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1" h="67">
                  <a:moveTo>
                    <a:pt x="41" y="53"/>
                  </a:moveTo>
                  <a:lnTo>
                    <a:pt x="41" y="53"/>
                  </a:lnTo>
                  <a:lnTo>
                    <a:pt x="35" y="57"/>
                  </a:lnTo>
                  <a:lnTo>
                    <a:pt x="34" y="59"/>
                  </a:lnTo>
                  <a:lnTo>
                    <a:pt x="32" y="59"/>
                  </a:lnTo>
                  <a:lnTo>
                    <a:pt x="32" y="59"/>
                  </a:lnTo>
                  <a:lnTo>
                    <a:pt x="26" y="55"/>
                  </a:lnTo>
                  <a:lnTo>
                    <a:pt x="26" y="53"/>
                  </a:lnTo>
                  <a:lnTo>
                    <a:pt x="24" y="53"/>
                  </a:lnTo>
                  <a:lnTo>
                    <a:pt x="24" y="53"/>
                  </a:lnTo>
                  <a:lnTo>
                    <a:pt x="24" y="53"/>
                  </a:lnTo>
                  <a:lnTo>
                    <a:pt x="26" y="63"/>
                  </a:lnTo>
                  <a:lnTo>
                    <a:pt x="9" y="67"/>
                  </a:lnTo>
                  <a:lnTo>
                    <a:pt x="9" y="67"/>
                  </a:lnTo>
                  <a:lnTo>
                    <a:pt x="7" y="59"/>
                  </a:lnTo>
                  <a:lnTo>
                    <a:pt x="5" y="51"/>
                  </a:lnTo>
                  <a:lnTo>
                    <a:pt x="3" y="46"/>
                  </a:lnTo>
                  <a:lnTo>
                    <a:pt x="3" y="46"/>
                  </a:lnTo>
                  <a:lnTo>
                    <a:pt x="1" y="42"/>
                  </a:lnTo>
                  <a:lnTo>
                    <a:pt x="0" y="38"/>
                  </a:lnTo>
                  <a:lnTo>
                    <a:pt x="0" y="33"/>
                  </a:lnTo>
                  <a:lnTo>
                    <a:pt x="0" y="33"/>
                  </a:lnTo>
                  <a:lnTo>
                    <a:pt x="0" y="25"/>
                  </a:lnTo>
                  <a:lnTo>
                    <a:pt x="1" y="21"/>
                  </a:lnTo>
                  <a:lnTo>
                    <a:pt x="3" y="19"/>
                  </a:lnTo>
                  <a:lnTo>
                    <a:pt x="3" y="17"/>
                  </a:lnTo>
                  <a:lnTo>
                    <a:pt x="9" y="14"/>
                  </a:lnTo>
                  <a:lnTo>
                    <a:pt x="9" y="14"/>
                  </a:lnTo>
                  <a:lnTo>
                    <a:pt x="11" y="17"/>
                  </a:lnTo>
                  <a:lnTo>
                    <a:pt x="11" y="19"/>
                  </a:lnTo>
                  <a:lnTo>
                    <a:pt x="13" y="21"/>
                  </a:lnTo>
                  <a:lnTo>
                    <a:pt x="15" y="19"/>
                  </a:lnTo>
                  <a:lnTo>
                    <a:pt x="15" y="16"/>
                  </a:lnTo>
                  <a:lnTo>
                    <a:pt x="18" y="10"/>
                  </a:lnTo>
                  <a:lnTo>
                    <a:pt x="18" y="10"/>
                  </a:lnTo>
                  <a:lnTo>
                    <a:pt x="20" y="6"/>
                  </a:lnTo>
                  <a:lnTo>
                    <a:pt x="26" y="2"/>
                  </a:lnTo>
                  <a:lnTo>
                    <a:pt x="30" y="0"/>
                  </a:lnTo>
                  <a:lnTo>
                    <a:pt x="32" y="0"/>
                  </a:lnTo>
                  <a:lnTo>
                    <a:pt x="34" y="0"/>
                  </a:lnTo>
                  <a:lnTo>
                    <a:pt x="34" y="0"/>
                  </a:lnTo>
                  <a:lnTo>
                    <a:pt x="32" y="8"/>
                  </a:lnTo>
                  <a:lnTo>
                    <a:pt x="32" y="16"/>
                  </a:lnTo>
                  <a:lnTo>
                    <a:pt x="32" y="16"/>
                  </a:lnTo>
                  <a:lnTo>
                    <a:pt x="32" y="19"/>
                  </a:lnTo>
                  <a:lnTo>
                    <a:pt x="35" y="21"/>
                  </a:lnTo>
                  <a:lnTo>
                    <a:pt x="37" y="23"/>
                  </a:lnTo>
                  <a:lnTo>
                    <a:pt x="41" y="27"/>
                  </a:lnTo>
                  <a:lnTo>
                    <a:pt x="41" y="27"/>
                  </a:lnTo>
                  <a:lnTo>
                    <a:pt x="37" y="31"/>
                  </a:lnTo>
                  <a:lnTo>
                    <a:pt x="35" y="36"/>
                  </a:lnTo>
                  <a:lnTo>
                    <a:pt x="30" y="40"/>
                  </a:lnTo>
                  <a:lnTo>
                    <a:pt x="26" y="42"/>
                  </a:lnTo>
                  <a:lnTo>
                    <a:pt x="26" y="42"/>
                  </a:lnTo>
                  <a:lnTo>
                    <a:pt x="26" y="46"/>
                  </a:lnTo>
                  <a:lnTo>
                    <a:pt x="30" y="46"/>
                  </a:lnTo>
                  <a:lnTo>
                    <a:pt x="32" y="46"/>
                  </a:lnTo>
                  <a:lnTo>
                    <a:pt x="34" y="46"/>
                  </a:lnTo>
                  <a:lnTo>
                    <a:pt x="34" y="46"/>
                  </a:lnTo>
                  <a:lnTo>
                    <a:pt x="37" y="50"/>
                  </a:lnTo>
                  <a:lnTo>
                    <a:pt x="41" y="51"/>
                  </a:lnTo>
                  <a:lnTo>
                    <a:pt x="41" y="53"/>
                  </a:lnTo>
                  <a:lnTo>
                    <a:pt x="41" y="53"/>
                  </a:lnTo>
                  <a:lnTo>
                    <a:pt x="41" y="53"/>
                  </a:lnTo>
                  <a:lnTo>
                    <a:pt x="41" y="53"/>
                  </a:lnTo>
                  <a:close/>
                </a:path>
              </a:pathLst>
            </a:custGeom>
            <a:solidFill>
              <a:schemeClr val="bg1">
                <a:lumMod val="85000"/>
              </a:schemeClr>
            </a:solidFill>
            <a:ln w="635" cap="rnd">
              <a:solidFill>
                <a:schemeClr val="bg1">
                  <a:alpha val="17000"/>
                </a:schemeClr>
              </a:solidFill>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93" name="Freeform 92">
              <a:extLst>
                <a:ext uri="{FF2B5EF4-FFF2-40B4-BE49-F238E27FC236}">
                  <a16:creationId xmlns:a16="http://schemas.microsoft.com/office/drawing/2014/main" id="{B99F9C4A-499A-5A40-9CF1-DF5415BADF4E}"/>
                </a:ext>
              </a:extLst>
            </p:cNvPr>
            <p:cNvSpPr>
              <a:spLocks/>
            </p:cNvSpPr>
            <p:nvPr userDrawn="1"/>
          </p:nvSpPr>
          <p:spPr bwMode="auto">
            <a:xfrm>
              <a:off x="1153193" y="1964017"/>
              <a:ext cx="62601" cy="87056"/>
            </a:xfrm>
            <a:custGeom>
              <a:avLst/>
              <a:gdLst>
                <a:gd name="T0" fmla="*/ 41 w 41"/>
                <a:gd name="T1" fmla="*/ 53 h 67"/>
                <a:gd name="T2" fmla="*/ 34 w 41"/>
                <a:gd name="T3" fmla="*/ 59 h 67"/>
                <a:gd name="T4" fmla="*/ 32 w 41"/>
                <a:gd name="T5" fmla="*/ 59 h 67"/>
                <a:gd name="T6" fmla="*/ 26 w 41"/>
                <a:gd name="T7" fmla="*/ 53 h 67"/>
                <a:gd name="T8" fmla="*/ 24 w 41"/>
                <a:gd name="T9" fmla="*/ 53 h 67"/>
                <a:gd name="T10" fmla="*/ 26 w 41"/>
                <a:gd name="T11" fmla="*/ 63 h 67"/>
                <a:gd name="T12" fmla="*/ 9 w 41"/>
                <a:gd name="T13" fmla="*/ 67 h 67"/>
                <a:gd name="T14" fmla="*/ 5 w 41"/>
                <a:gd name="T15" fmla="*/ 51 h 67"/>
                <a:gd name="T16" fmla="*/ 3 w 41"/>
                <a:gd name="T17" fmla="*/ 46 h 67"/>
                <a:gd name="T18" fmla="*/ 0 w 41"/>
                <a:gd name="T19" fmla="*/ 38 h 67"/>
                <a:gd name="T20" fmla="*/ 0 w 41"/>
                <a:gd name="T21" fmla="*/ 33 h 67"/>
                <a:gd name="T22" fmla="*/ 1 w 41"/>
                <a:gd name="T23" fmla="*/ 21 h 67"/>
                <a:gd name="T24" fmla="*/ 3 w 41"/>
                <a:gd name="T25" fmla="*/ 17 h 67"/>
                <a:gd name="T26" fmla="*/ 9 w 41"/>
                <a:gd name="T27" fmla="*/ 14 h 67"/>
                <a:gd name="T28" fmla="*/ 11 w 41"/>
                <a:gd name="T29" fmla="*/ 19 h 67"/>
                <a:gd name="T30" fmla="*/ 15 w 41"/>
                <a:gd name="T31" fmla="*/ 19 h 67"/>
                <a:gd name="T32" fmla="*/ 18 w 41"/>
                <a:gd name="T33" fmla="*/ 10 h 67"/>
                <a:gd name="T34" fmla="*/ 20 w 41"/>
                <a:gd name="T35" fmla="*/ 6 h 67"/>
                <a:gd name="T36" fmla="*/ 30 w 41"/>
                <a:gd name="T37" fmla="*/ 0 h 67"/>
                <a:gd name="T38" fmla="*/ 34 w 41"/>
                <a:gd name="T39" fmla="*/ 0 h 67"/>
                <a:gd name="T40" fmla="*/ 32 w 41"/>
                <a:gd name="T41" fmla="*/ 8 h 67"/>
                <a:gd name="T42" fmla="*/ 32 w 41"/>
                <a:gd name="T43" fmla="*/ 16 h 67"/>
                <a:gd name="T44" fmla="*/ 35 w 41"/>
                <a:gd name="T45" fmla="*/ 21 h 67"/>
                <a:gd name="T46" fmla="*/ 41 w 41"/>
                <a:gd name="T47" fmla="*/ 27 h 67"/>
                <a:gd name="T48" fmla="*/ 37 w 41"/>
                <a:gd name="T49" fmla="*/ 31 h 67"/>
                <a:gd name="T50" fmla="*/ 30 w 41"/>
                <a:gd name="T51" fmla="*/ 40 h 67"/>
                <a:gd name="T52" fmla="*/ 26 w 41"/>
                <a:gd name="T53" fmla="*/ 42 h 67"/>
                <a:gd name="T54" fmla="*/ 30 w 41"/>
                <a:gd name="T55" fmla="*/ 46 h 67"/>
                <a:gd name="T56" fmla="*/ 34 w 41"/>
                <a:gd name="T57" fmla="*/ 46 h 67"/>
                <a:gd name="T58" fmla="*/ 37 w 41"/>
                <a:gd name="T59" fmla="*/ 50 h 67"/>
                <a:gd name="T60" fmla="*/ 41 w 41"/>
                <a:gd name="T61" fmla="*/ 53 h 67"/>
                <a:gd name="T62" fmla="*/ 41 w 41"/>
                <a:gd name="T63" fmla="*/ 53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1" h="67">
                  <a:moveTo>
                    <a:pt x="41" y="53"/>
                  </a:moveTo>
                  <a:lnTo>
                    <a:pt x="41" y="53"/>
                  </a:lnTo>
                  <a:lnTo>
                    <a:pt x="35" y="57"/>
                  </a:lnTo>
                  <a:lnTo>
                    <a:pt x="34" y="59"/>
                  </a:lnTo>
                  <a:lnTo>
                    <a:pt x="32" y="59"/>
                  </a:lnTo>
                  <a:lnTo>
                    <a:pt x="32" y="59"/>
                  </a:lnTo>
                  <a:lnTo>
                    <a:pt x="26" y="55"/>
                  </a:lnTo>
                  <a:lnTo>
                    <a:pt x="26" y="53"/>
                  </a:lnTo>
                  <a:lnTo>
                    <a:pt x="24" y="53"/>
                  </a:lnTo>
                  <a:lnTo>
                    <a:pt x="24" y="53"/>
                  </a:lnTo>
                  <a:lnTo>
                    <a:pt x="24" y="53"/>
                  </a:lnTo>
                  <a:lnTo>
                    <a:pt x="26" y="63"/>
                  </a:lnTo>
                  <a:lnTo>
                    <a:pt x="9" y="67"/>
                  </a:lnTo>
                  <a:lnTo>
                    <a:pt x="9" y="67"/>
                  </a:lnTo>
                  <a:lnTo>
                    <a:pt x="7" y="59"/>
                  </a:lnTo>
                  <a:lnTo>
                    <a:pt x="5" y="51"/>
                  </a:lnTo>
                  <a:lnTo>
                    <a:pt x="3" y="46"/>
                  </a:lnTo>
                  <a:lnTo>
                    <a:pt x="3" y="46"/>
                  </a:lnTo>
                  <a:lnTo>
                    <a:pt x="1" y="42"/>
                  </a:lnTo>
                  <a:lnTo>
                    <a:pt x="0" y="38"/>
                  </a:lnTo>
                  <a:lnTo>
                    <a:pt x="0" y="33"/>
                  </a:lnTo>
                  <a:lnTo>
                    <a:pt x="0" y="33"/>
                  </a:lnTo>
                  <a:lnTo>
                    <a:pt x="0" y="25"/>
                  </a:lnTo>
                  <a:lnTo>
                    <a:pt x="1" y="21"/>
                  </a:lnTo>
                  <a:lnTo>
                    <a:pt x="3" y="19"/>
                  </a:lnTo>
                  <a:lnTo>
                    <a:pt x="3" y="17"/>
                  </a:lnTo>
                  <a:lnTo>
                    <a:pt x="9" y="14"/>
                  </a:lnTo>
                  <a:lnTo>
                    <a:pt x="9" y="14"/>
                  </a:lnTo>
                  <a:lnTo>
                    <a:pt x="11" y="17"/>
                  </a:lnTo>
                  <a:lnTo>
                    <a:pt x="11" y="19"/>
                  </a:lnTo>
                  <a:lnTo>
                    <a:pt x="13" y="21"/>
                  </a:lnTo>
                  <a:lnTo>
                    <a:pt x="15" y="19"/>
                  </a:lnTo>
                  <a:lnTo>
                    <a:pt x="15" y="16"/>
                  </a:lnTo>
                  <a:lnTo>
                    <a:pt x="18" y="10"/>
                  </a:lnTo>
                  <a:lnTo>
                    <a:pt x="18" y="10"/>
                  </a:lnTo>
                  <a:lnTo>
                    <a:pt x="20" y="6"/>
                  </a:lnTo>
                  <a:lnTo>
                    <a:pt x="26" y="2"/>
                  </a:lnTo>
                  <a:lnTo>
                    <a:pt x="30" y="0"/>
                  </a:lnTo>
                  <a:lnTo>
                    <a:pt x="32" y="0"/>
                  </a:lnTo>
                  <a:lnTo>
                    <a:pt x="34" y="0"/>
                  </a:lnTo>
                  <a:lnTo>
                    <a:pt x="34" y="0"/>
                  </a:lnTo>
                  <a:lnTo>
                    <a:pt x="32" y="8"/>
                  </a:lnTo>
                  <a:lnTo>
                    <a:pt x="32" y="16"/>
                  </a:lnTo>
                  <a:lnTo>
                    <a:pt x="32" y="16"/>
                  </a:lnTo>
                  <a:lnTo>
                    <a:pt x="32" y="19"/>
                  </a:lnTo>
                  <a:lnTo>
                    <a:pt x="35" y="21"/>
                  </a:lnTo>
                  <a:lnTo>
                    <a:pt x="37" y="23"/>
                  </a:lnTo>
                  <a:lnTo>
                    <a:pt x="41" y="27"/>
                  </a:lnTo>
                  <a:lnTo>
                    <a:pt x="41" y="27"/>
                  </a:lnTo>
                  <a:lnTo>
                    <a:pt x="37" y="31"/>
                  </a:lnTo>
                  <a:lnTo>
                    <a:pt x="35" y="36"/>
                  </a:lnTo>
                  <a:lnTo>
                    <a:pt x="30" y="40"/>
                  </a:lnTo>
                  <a:lnTo>
                    <a:pt x="26" y="42"/>
                  </a:lnTo>
                  <a:lnTo>
                    <a:pt x="26" y="42"/>
                  </a:lnTo>
                  <a:lnTo>
                    <a:pt x="26" y="46"/>
                  </a:lnTo>
                  <a:lnTo>
                    <a:pt x="30" y="46"/>
                  </a:lnTo>
                  <a:lnTo>
                    <a:pt x="32" y="46"/>
                  </a:lnTo>
                  <a:lnTo>
                    <a:pt x="34" y="46"/>
                  </a:lnTo>
                  <a:lnTo>
                    <a:pt x="34" y="46"/>
                  </a:lnTo>
                  <a:lnTo>
                    <a:pt x="37" y="50"/>
                  </a:lnTo>
                  <a:lnTo>
                    <a:pt x="41" y="51"/>
                  </a:lnTo>
                  <a:lnTo>
                    <a:pt x="41" y="53"/>
                  </a:lnTo>
                  <a:lnTo>
                    <a:pt x="41" y="53"/>
                  </a:lnTo>
                  <a:lnTo>
                    <a:pt x="41" y="53"/>
                  </a:lnTo>
                  <a:lnTo>
                    <a:pt x="41" y="53"/>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94" name="Freeform 93">
              <a:extLst>
                <a:ext uri="{FF2B5EF4-FFF2-40B4-BE49-F238E27FC236}">
                  <a16:creationId xmlns:a16="http://schemas.microsoft.com/office/drawing/2014/main" id="{D08B2E70-6379-314E-BD84-2F4FD559FFBC}"/>
                </a:ext>
              </a:extLst>
            </p:cNvPr>
            <p:cNvSpPr>
              <a:spLocks/>
            </p:cNvSpPr>
            <p:nvPr userDrawn="1"/>
          </p:nvSpPr>
          <p:spPr bwMode="auto">
            <a:xfrm>
              <a:off x="1215794" y="2013392"/>
              <a:ext cx="35118" cy="38980"/>
            </a:xfrm>
            <a:custGeom>
              <a:avLst/>
              <a:gdLst>
                <a:gd name="T0" fmla="*/ 19 w 23"/>
                <a:gd name="T1" fmla="*/ 27 h 30"/>
                <a:gd name="T2" fmla="*/ 19 w 23"/>
                <a:gd name="T3" fmla="*/ 27 h 30"/>
                <a:gd name="T4" fmla="*/ 19 w 23"/>
                <a:gd name="T5" fmla="*/ 27 h 30"/>
                <a:gd name="T6" fmla="*/ 19 w 23"/>
                <a:gd name="T7" fmla="*/ 27 h 30"/>
                <a:gd name="T8" fmla="*/ 23 w 23"/>
                <a:gd name="T9" fmla="*/ 23 h 30"/>
                <a:gd name="T10" fmla="*/ 23 w 23"/>
                <a:gd name="T11" fmla="*/ 23 h 30"/>
                <a:gd name="T12" fmla="*/ 23 w 23"/>
                <a:gd name="T13" fmla="*/ 21 h 30"/>
                <a:gd name="T14" fmla="*/ 21 w 23"/>
                <a:gd name="T15" fmla="*/ 21 h 30"/>
                <a:gd name="T16" fmla="*/ 19 w 23"/>
                <a:gd name="T17" fmla="*/ 21 h 30"/>
                <a:gd name="T18" fmla="*/ 19 w 23"/>
                <a:gd name="T19" fmla="*/ 19 h 30"/>
                <a:gd name="T20" fmla="*/ 19 w 23"/>
                <a:gd name="T21" fmla="*/ 19 h 30"/>
                <a:gd name="T22" fmla="*/ 19 w 23"/>
                <a:gd name="T23" fmla="*/ 17 h 30"/>
                <a:gd name="T24" fmla="*/ 19 w 23"/>
                <a:gd name="T25" fmla="*/ 15 h 30"/>
                <a:gd name="T26" fmla="*/ 21 w 23"/>
                <a:gd name="T27" fmla="*/ 8 h 30"/>
                <a:gd name="T28" fmla="*/ 21 w 23"/>
                <a:gd name="T29" fmla="*/ 8 h 30"/>
                <a:gd name="T30" fmla="*/ 23 w 23"/>
                <a:gd name="T31" fmla="*/ 8 h 30"/>
                <a:gd name="T32" fmla="*/ 23 w 23"/>
                <a:gd name="T33" fmla="*/ 4 h 30"/>
                <a:gd name="T34" fmla="*/ 23 w 23"/>
                <a:gd name="T35" fmla="*/ 4 h 30"/>
                <a:gd name="T36" fmla="*/ 17 w 23"/>
                <a:gd name="T37" fmla="*/ 2 h 30"/>
                <a:gd name="T38" fmla="*/ 13 w 23"/>
                <a:gd name="T39" fmla="*/ 0 h 30"/>
                <a:gd name="T40" fmla="*/ 10 w 23"/>
                <a:gd name="T41" fmla="*/ 0 h 30"/>
                <a:gd name="T42" fmla="*/ 4 w 23"/>
                <a:gd name="T43" fmla="*/ 0 h 30"/>
                <a:gd name="T44" fmla="*/ 4 w 23"/>
                <a:gd name="T45" fmla="*/ 0 h 30"/>
                <a:gd name="T46" fmla="*/ 4 w 23"/>
                <a:gd name="T47" fmla="*/ 4 h 30"/>
                <a:gd name="T48" fmla="*/ 4 w 23"/>
                <a:gd name="T49" fmla="*/ 4 h 30"/>
                <a:gd name="T50" fmla="*/ 8 w 23"/>
                <a:gd name="T51" fmla="*/ 12 h 30"/>
                <a:gd name="T52" fmla="*/ 10 w 23"/>
                <a:gd name="T53" fmla="*/ 15 h 30"/>
                <a:gd name="T54" fmla="*/ 11 w 23"/>
                <a:gd name="T55" fmla="*/ 17 h 30"/>
                <a:gd name="T56" fmla="*/ 11 w 23"/>
                <a:gd name="T57" fmla="*/ 17 h 30"/>
                <a:gd name="T58" fmla="*/ 10 w 23"/>
                <a:gd name="T59" fmla="*/ 21 h 30"/>
                <a:gd name="T60" fmla="*/ 6 w 23"/>
                <a:gd name="T61" fmla="*/ 25 h 30"/>
                <a:gd name="T62" fmla="*/ 4 w 23"/>
                <a:gd name="T63" fmla="*/ 25 h 30"/>
                <a:gd name="T64" fmla="*/ 0 w 23"/>
                <a:gd name="T65" fmla="*/ 27 h 30"/>
                <a:gd name="T66" fmla="*/ 0 w 23"/>
                <a:gd name="T67" fmla="*/ 27 h 30"/>
                <a:gd name="T68" fmla="*/ 0 w 23"/>
                <a:gd name="T69" fmla="*/ 27 h 30"/>
                <a:gd name="T70" fmla="*/ 2 w 23"/>
                <a:gd name="T71" fmla="*/ 29 h 30"/>
                <a:gd name="T72" fmla="*/ 6 w 23"/>
                <a:gd name="T73" fmla="*/ 30 h 30"/>
                <a:gd name="T74" fmla="*/ 8 w 23"/>
                <a:gd name="T75" fmla="*/ 30 h 30"/>
                <a:gd name="T76" fmla="*/ 8 w 23"/>
                <a:gd name="T77" fmla="*/ 30 h 30"/>
                <a:gd name="T78" fmla="*/ 13 w 23"/>
                <a:gd name="T79" fmla="*/ 29 h 30"/>
                <a:gd name="T80" fmla="*/ 19 w 23"/>
                <a:gd name="T81" fmla="*/ 27 h 30"/>
                <a:gd name="T82" fmla="*/ 19 w 23"/>
                <a:gd name="T83" fmla="*/ 27 h 30"/>
                <a:gd name="T84" fmla="*/ 19 w 23"/>
                <a:gd name="T85" fmla="*/ 27 h 30"/>
                <a:gd name="T86" fmla="*/ 19 w 23"/>
                <a:gd name="T87" fmla="*/ 27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3" h="30">
                  <a:moveTo>
                    <a:pt x="19" y="27"/>
                  </a:moveTo>
                  <a:lnTo>
                    <a:pt x="19" y="27"/>
                  </a:lnTo>
                  <a:lnTo>
                    <a:pt x="19" y="27"/>
                  </a:lnTo>
                  <a:lnTo>
                    <a:pt x="19" y="27"/>
                  </a:lnTo>
                  <a:lnTo>
                    <a:pt x="23" y="23"/>
                  </a:lnTo>
                  <a:lnTo>
                    <a:pt x="23" y="23"/>
                  </a:lnTo>
                  <a:lnTo>
                    <a:pt x="23" y="21"/>
                  </a:lnTo>
                  <a:lnTo>
                    <a:pt x="21" y="21"/>
                  </a:lnTo>
                  <a:lnTo>
                    <a:pt x="19" y="21"/>
                  </a:lnTo>
                  <a:lnTo>
                    <a:pt x="19" y="19"/>
                  </a:lnTo>
                  <a:lnTo>
                    <a:pt x="19" y="19"/>
                  </a:lnTo>
                  <a:lnTo>
                    <a:pt x="19" y="17"/>
                  </a:lnTo>
                  <a:lnTo>
                    <a:pt x="19" y="15"/>
                  </a:lnTo>
                  <a:lnTo>
                    <a:pt x="21" y="8"/>
                  </a:lnTo>
                  <a:lnTo>
                    <a:pt x="21" y="8"/>
                  </a:lnTo>
                  <a:lnTo>
                    <a:pt x="23" y="8"/>
                  </a:lnTo>
                  <a:lnTo>
                    <a:pt x="23" y="4"/>
                  </a:lnTo>
                  <a:lnTo>
                    <a:pt x="23" y="4"/>
                  </a:lnTo>
                  <a:lnTo>
                    <a:pt x="17" y="2"/>
                  </a:lnTo>
                  <a:lnTo>
                    <a:pt x="13" y="0"/>
                  </a:lnTo>
                  <a:lnTo>
                    <a:pt x="10" y="0"/>
                  </a:lnTo>
                  <a:lnTo>
                    <a:pt x="4" y="0"/>
                  </a:lnTo>
                  <a:lnTo>
                    <a:pt x="4" y="0"/>
                  </a:lnTo>
                  <a:lnTo>
                    <a:pt x="4" y="4"/>
                  </a:lnTo>
                  <a:lnTo>
                    <a:pt x="4" y="4"/>
                  </a:lnTo>
                  <a:lnTo>
                    <a:pt x="8" y="12"/>
                  </a:lnTo>
                  <a:lnTo>
                    <a:pt x="10" y="15"/>
                  </a:lnTo>
                  <a:lnTo>
                    <a:pt x="11" y="17"/>
                  </a:lnTo>
                  <a:lnTo>
                    <a:pt x="11" y="17"/>
                  </a:lnTo>
                  <a:lnTo>
                    <a:pt x="10" y="21"/>
                  </a:lnTo>
                  <a:lnTo>
                    <a:pt x="6" y="25"/>
                  </a:lnTo>
                  <a:lnTo>
                    <a:pt x="4" y="25"/>
                  </a:lnTo>
                  <a:lnTo>
                    <a:pt x="0" y="27"/>
                  </a:lnTo>
                  <a:lnTo>
                    <a:pt x="0" y="27"/>
                  </a:lnTo>
                  <a:lnTo>
                    <a:pt x="0" y="27"/>
                  </a:lnTo>
                  <a:lnTo>
                    <a:pt x="2" y="29"/>
                  </a:lnTo>
                  <a:lnTo>
                    <a:pt x="6" y="30"/>
                  </a:lnTo>
                  <a:lnTo>
                    <a:pt x="8" y="30"/>
                  </a:lnTo>
                  <a:lnTo>
                    <a:pt x="8" y="30"/>
                  </a:lnTo>
                  <a:lnTo>
                    <a:pt x="13" y="29"/>
                  </a:lnTo>
                  <a:lnTo>
                    <a:pt x="19" y="27"/>
                  </a:lnTo>
                  <a:lnTo>
                    <a:pt x="19" y="27"/>
                  </a:lnTo>
                  <a:lnTo>
                    <a:pt x="19" y="27"/>
                  </a:lnTo>
                  <a:lnTo>
                    <a:pt x="19" y="27"/>
                  </a:lnTo>
                  <a:close/>
                </a:path>
              </a:pathLst>
            </a:custGeom>
            <a:solidFill>
              <a:schemeClr val="bg1">
                <a:lumMod val="85000"/>
              </a:schemeClr>
            </a:solidFill>
            <a:ln w="635" cap="rnd">
              <a:solidFill>
                <a:schemeClr val="bg1">
                  <a:alpha val="17000"/>
                </a:schemeClr>
              </a:solidFill>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95" name="Freeform 94">
              <a:extLst>
                <a:ext uri="{FF2B5EF4-FFF2-40B4-BE49-F238E27FC236}">
                  <a16:creationId xmlns:a16="http://schemas.microsoft.com/office/drawing/2014/main" id="{71C0A9BE-C63E-2B47-89A7-AD47410F0379}"/>
                </a:ext>
              </a:extLst>
            </p:cNvPr>
            <p:cNvSpPr>
              <a:spLocks/>
            </p:cNvSpPr>
            <p:nvPr userDrawn="1"/>
          </p:nvSpPr>
          <p:spPr bwMode="auto">
            <a:xfrm>
              <a:off x="1215794" y="2013392"/>
              <a:ext cx="35118" cy="38980"/>
            </a:xfrm>
            <a:custGeom>
              <a:avLst/>
              <a:gdLst>
                <a:gd name="T0" fmla="*/ 19 w 23"/>
                <a:gd name="T1" fmla="*/ 27 h 30"/>
                <a:gd name="T2" fmla="*/ 19 w 23"/>
                <a:gd name="T3" fmla="*/ 27 h 30"/>
                <a:gd name="T4" fmla="*/ 19 w 23"/>
                <a:gd name="T5" fmla="*/ 27 h 30"/>
                <a:gd name="T6" fmla="*/ 19 w 23"/>
                <a:gd name="T7" fmla="*/ 27 h 30"/>
                <a:gd name="T8" fmla="*/ 23 w 23"/>
                <a:gd name="T9" fmla="*/ 23 h 30"/>
                <a:gd name="T10" fmla="*/ 23 w 23"/>
                <a:gd name="T11" fmla="*/ 23 h 30"/>
                <a:gd name="T12" fmla="*/ 23 w 23"/>
                <a:gd name="T13" fmla="*/ 21 h 30"/>
                <a:gd name="T14" fmla="*/ 21 w 23"/>
                <a:gd name="T15" fmla="*/ 21 h 30"/>
                <a:gd name="T16" fmla="*/ 19 w 23"/>
                <a:gd name="T17" fmla="*/ 21 h 30"/>
                <a:gd name="T18" fmla="*/ 19 w 23"/>
                <a:gd name="T19" fmla="*/ 19 h 30"/>
                <a:gd name="T20" fmla="*/ 19 w 23"/>
                <a:gd name="T21" fmla="*/ 19 h 30"/>
                <a:gd name="T22" fmla="*/ 19 w 23"/>
                <a:gd name="T23" fmla="*/ 17 h 30"/>
                <a:gd name="T24" fmla="*/ 19 w 23"/>
                <a:gd name="T25" fmla="*/ 15 h 30"/>
                <a:gd name="T26" fmla="*/ 21 w 23"/>
                <a:gd name="T27" fmla="*/ 8 h 30"/>
                <a:gd name="T28" fmla="*/ 21 w 23"/>
                <a:gd name="T29" fmla="*/ 8 h 30"/>
                <a:gd name="T30" fmla="*/ 23 w 23"/>
                <a:gd name="T31" fmla="*/ 8 h 30"/>
                <a:gd name="T32" fmla="*/ 23 w 23"/>
                <a:gd name="T33" fmla="*/ 4 h 30"/>
                <a:gd name="T34" fmla="*/ 23 w 23"/>
                <a:gd name="T35" fmla="*/ 4 h 30"/>
                <a:gd name="T36" fmla="*/ 17 w 23"/>
                <a:gd name="T37" fmla="*/ 2 h 30"/>
                <a:gd name="T38" fmla="*/ 13 w 23"/>
                <a:gd name="T39" fmla="*/ 0 h 30"/>
                <a:gd name="T40" fmla="*/ 10 w 23"/>
                <a:gd name="T41" fmla="*/ 0 h 30"/>
                <a:gd name="T42" fmla="*/ 4 w 23"/>
                <a:gd name="T43" fmla="*/ 0 h 30"/>
                <a:gd name="T44" fmla="*/ 4 w 23"/>
                <a:gd name="T45" fmla="*/ 0 h 30"/>
                <a:gd name="T46" fmla="*/ 4 w 23"/>
                <a:gd name="T47" fmla="*/ 4 h 30"/>
                <a:gd name="T48" fmla="*/ 4 w 23"/>
                <a:gd name="T49" fmla="*/ 4 h 30"/>
                <a:gd name="T50" fmla="*/ 8 w 23"/>
                <a:gd name="T51" fmla="*/ 12 h 30"/>
                <a:gd name="T52" fmla="*/ 10 w 23"/>
                <a:gd name="T53" fmla="*/ 15 h 30"/>
                <a:gd name="T54" fmla="*/ 11 w 23"/>
                <a:gd name="T55" fmla="*/ 17 h 30"/>
                <a:gd name="T56" fmla="*/ 11 w 23"/>
                <a:gd name="T57" fmla="*/ 17 h 30"/>
                <a:gd name="T58" fmla="*/ 10 w 23"/>
                <a:gd name="T59" fmla="*/ 21 h 30"/>
                <a:gd name="T60" fmla="*/ 6 w 23"/>
                <a:gd name="T61" fmla="*/ 25 h 30"/>
                <a:gd name="T62" fmla="*/ 4 w 23"/>
                <a:gd name="T63" fmla="*/ 25 h 30"/>
                <a:gd name="T64" fmla="*/ 0 w 23"/>
                <a:gd name="T65" fmla="*/ 27 h 30"/>
                <a:gd name="T66" fmla="*/ 0 w 23"/>
                <a:gd name="T67" fmla="*/ 27 h 30"/>
                <a:gd name="T68" fmla="*/ 0 w 23"/>
                <a:gd name="T69" fmla="*/ 27 h 30"/>
                <a:gd name="T70" fmla="*/ 2 w 23"/>
                <a:gd name="T71" fmla="*/ 29 h 30"/>
                <a:gd name="T72" fmla="*/ 6 w 23"/>
                <a:gd name="T73" fmla="*/ 30 h 30"/>
                <a:gd name="T74" fmla="*/ 8 w 23"/>
                <a:gd name="T75" fmla="*/ 30 h 30"/>
                <a:gd name="T76" fmla="*/ 8 w 23"/>
                <a:gd name="T77" fmla="*/ 30 h 30"/>
                <a:gd name="T78" fmla="*/ 13 w 23"/>
                <a:gd name="T79" fmla="*/ 29 h 30"/>
                <a:gd name="T80" fmla="*/ 19 w 23"/>
                <a:gd name="T81" fmla="*/ 27 h 30"/>
                <a:gd name="T82" fmla="*/ 19 w 23"/>
                <a:gd name="T83" fmla="*/ 27 h 30"/>
                <a:gd name="T84" fmla="*/ 19 w 23"/>
                <a:gd name="T85" fmla="*/ 27 h 30"/>
                <a:gd name="T86" fmla="*/ 19 w 23"/>
                <a:gd name="T87" fmla="*/ 27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3" h="30">
                  <a:moveTo>
                    <a:pt x="19" y="27"/>
                  </a:moveTo>
                  <a:lnTo>
                    <a:pt x="19" y="27"/>
                  </a:lnTo>
                  <a:lnTo>
                    <a:pt x="19" y="27"/>
                  </a:lnTo>
                  <a:lnTo>
                    <a:pt x="19" y="27"/>
                  </a:lnTo>
                  <a:lnTo>
                    <a:pt x="23" y="23"/>
                  </a:lnTo>
                  <a:lnTo>
                    <a:pt x="23" y="23"/>
                  </a:lnTo>
                  <a:lnTo>
                    <a:pt x="23" y="21"/>
                  </a:lnTo>
                  <a:lnTo>
                    <a:pt x="21" y="21"/>
                  </a:lnTo>
                  <a:lnTo>
                    <a:pt x="19" y="21"/>
                  </a:lnTo>
                  <a:lnTo>
                    <a:pt x="19" y="19"/>
                  </a:lnTo>
                  <a:lnTo>
                    <a:pt x="19" y="19"/>
                  </a:lnTo>
                  <a:lnTo>
                    <a:pt x="19" y="17"/>
                  </a:lnTo>
                  <a:lnTo>
                    <a:pt x="19" y="15"/>
                  </a:lnTo>
                  <a:lnTo>
                    <a:pt x="21" y="8"/>
                  </a:lnTo>
                  <a:lnTo>
                    <a:pt x="21" y="8"/>
                  </a:lnTo>
                  <a:lnTo>
                    <a:pt x="23" y="8"/>
                  </a:lnTo>
                  <a:lnTo>
                    <a:pt x="23" y="4"/>
                  </a:lnTo>
                  <a:lnTo>
                    <a:pt x="23" y="4"/>
                  </a:lnTo>
                  <a:lnTo>
                    <a:pt x="17" y="2"/>
                  </a:lnTo>
                  <a:lnTo>
                    <a:pt x="13" y="0"/>
                  </a:lnTo>
                  <a:lnTo>
                    <a:pt x="10" y="0"/>
                  </a:lnTo>
                  <a:lnTo>
                    <a:pt x="4" y="0"/>
                  </a:lnTo>
                  <a:lnTo>
                    <a:pt x="4" y="0"/>
                  </a:lnTo>
                  <a:lnTo>
                    <a:pt x="4" y="4"/>
                  </a:lnTo>
                  <a:lnTo>
                    <a:pt x="4" y="4"/>
                  </a:lnTo>
                  <a:lnTo>
                    <a:pt x="8" y="12"/>
                  </a:lnTo>
                  <a:lnTo>
                    <a:pt x="10" y="15"/>
                  </a:lnTo>
                  <a:lnTo>
                    <a:pt x="11" y="17"/>
                  </a:lnTo>
                  <a:lnTo>
                    <a:pt x="11" y="17"/>
                  </a:lnTo>
                  <a:lnTo>
                    <a:pt x="10" y="21"/>
                  </a:lnTo>
                  <a:lnTo>
                    <a:pt x="6" y="25"/>
                  </a:lnTo>
                  <a:lnTo>
                    <a:pt x="4" y="25"/>
                  </a:lnTo>
                  <a:lnTo>
                    <a:pt x="0" y="27"/>
                  </a:lnTo>
                  <a:lnTo>
                    <a:pt x="0" y="27"/>
                  </a:lnTo>
                  <a:lnTo>
                    <a:pt x="0" y="27"/>
                  </a:lnTo>
                  <a:lnTo>
                    <a:pt x="2" y="29"/>
                  </a:lnTo>
                  <a:lnTo>
                    <a:pt x="6" y="30"/>
                  </a:lnTo>
                  <a:lnTo>
                    <a:pt x="8" y="30"/>
                  </a:lnTo>
                  <a:lnTo>
                    <a:pt x="8" y="30"/>
                  </a:lnTo>
                  <a:lnTo>
                    <a:pt x="13" y="29"/>
                  </a:lnTo>
                  <a:lnTo>
                    <a:pt x="19" y="27"/>
                  </a:lnTo>
                  <a:lnTo>
                    <a:pt x="19" y="27"/>
                  </a:lnTo>
                  <a:lnTo>
                    <a:pt x="19" y="27"/>
                  </a:lnTo>
                  <a:lnTo>
                    <a:pt x="19" y="27"/>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96" name="Freeform 95">
              <a:extLst>
                <a:ext uri="{FF2B5EF4-FFF2-40B4-BE49-F238E27FC236}">
                  <a16:creationId xmlns:a16="http://schemas.microsoft.com/office/drawing/2014/main" id="{74694B1E-401A-AA48-9742-970AE33D4406}"/>
                </a:ext>
              </a:extLst>
            </p:cNvPr>
            <p:cNvSpPr>
              <a:spLocks/>
            </p:cNvSpPr>
            <p:nvPr userDrawn="1"/>
          </p:nvSpPr>
          <p:spPr bwMode="auto">
            <a:xfrm>
              <a:off x="1270761" y="2266764"/>
              <a:ext cx="61075" cy="38980"/>
            </a:xfrm>
            <a:custGeom>
              <a:avLst/>
              <a:gdLst>
                <a:gd name="T0" fmla="*/ 0 w 40"/>
                <a:gd name="T1" fmla="*/ 2 h 30"/>
                <a:gd name="T2" fmla="*/ 0 w 40"/>
                <a:gd name="T3" fmla="*/ 15 h 30"/>
                <a:gd name="T4" fmla="*/ 0 w 40"/>
                <a:gd name="T5" fmla="*/ 27 h 30"/>
                <a:gd name="T6" fmla="*/ 10 w 40"/>
                <a:gd name="T7" fmla="*/ 30 h 30"/>
                <a:gd name="T8" fmla="*/ 23 w 40"/>
                <a:gd name="T9" fmla="*/ 27 h 30"/>
                <a:gd name="T10" fmla="*/ 28 w 40"/>
                <a:gd name="T11" fmla="*/ 21 h 30"/>
                <a:gd name="T12" fmla="*/ 28 w 40"/>
                <a:gd name="T13" fmla="*/ 11 h 30"/>
                <a:gd name="T14" fmla="*/ 40 w 40"/>
                <a:gd name="T15" fmla="*/ 6 h 30"/>
                <a:gd name="T16" fmla="*/ 34 w 40"/>
                <a:gd name="T17" fmla="*/ 0 h 30"/>
                <a:gd name="T18" fmla="*/ 27 w 40"/>
                <a:gd name="T19" fmla="*/ 0 h 30"/>
                <a:gd name="T20" fmla="*/ 0 w 40"/>
                <a:gd name="T21" fmla="*/ 2 h 30"/>
                <a:gd name="T22" fmla="*/ 0 w 40"/>
                <a:gd name="T23" fmla="*/ 2 h 30"/>
                <a:gd name="T24" fmla="*/ 0 w 40"/>
                <a:gd name="T25" fmla="*/ 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0" h="30">
                  <a:moveTo>
                    <a:pt x="0" y="2"/>
                  </a:moveTo>
                  <a:lnTo>
                    <a:pt x="0" y="15"/>
                  </a:lnTo>
                  <a:lnTo>
                    <a:pt x="0" y="27"/>
                  </a:lnTo>
                  <a:lnTo>
                    <a:pt x="10" y="30"/>
                  </a:lnTo>
                  <a:lnTo>
                    <a:pt x="23" y="27"/>
                  </a:lnTo>
                  <a:lnTo>
                    <a:pt x="28" y="21"/>
                  </a:lnTo>
                  <a:lnTo>
                    <a:pt x="28" y="11"/>
                  </a:lnTo>
                  <a:lnTo>
                    <a:pt x="40" y="6"/>
                  </a:lnTo>
                  <a:lnTo>
                    <a:pt x="34" y="0"/>
                  </a:lnTo>
                  <a:lnTo>
                    <a:pt x="27" y="0"/>
                  </a:lnTo>
                  <a:lnTo>
                    <a:pt x="0" y="2"/>
                  </a:lnTo>
                  <a:lnTo>
                    <a:pt x="0" y="2"/>
                  </a:lnTo>
                  <a:lnTo>
                    <a:pt x="0" y="2"/>
                  </a:lnTo>
                  <a:close/>
                </a:path>
              </a:pathLst>
            </a:custGeom>
            <a:solidFill>
              <a:schemeClr val="bg1">
                <a:lumMod val="85000"/>
              </a:schemeClr>
            </a:solidFill>
            <a:ln w="635" cap="rnd">
              <a:solidFill>
                <a:schemeClr val="bg1">
                  <a:alpha val="17000"/>
                </a:schemeClr>
              </a:solidFill>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97" name="Freeform 96">
              <a:extLst>
                <a:ext uri="{FF2B5EF4-FFF2-40B4-BE49-F238E27FC236}">
                  <a16:creationId xmlns:a16="http://schemas.microsoft.com/office/drawing/2014/main" id="{D9D8E6A9-63AD-2441-9133-AB9BE9DEACCD}"/>
                </a:ext>
              </a:extLst>
            </p:cNvPr>
            <p:cNvSpPr>
              <a:spLocks/>
            </p:cNvSpPr>
            <p:nvPr userDrawn="1"/>
          </p:nvSpPr>
          <p:spPr bwMode="auto">
            <a:xfrm>
              <a:off x="1270761" y="2266764"/>
              <a:ext cx="61075" cy="38980"/>
            </a:xfrm>
            <a:custGeom>
              <a:avLst/>
              <a:gdLst>
                <a:gd name="T0" fmla="*/ 0 w 40"/>
                <a:gd name="T1" fmla="*/ 2 h 30"/>
                <a:gd name="T2" fmla="*/ 0 w 40"/>
                <a:gd name="T3" fmla="*/ 15 h 30"/>
                <a:gd name="T4" fmla="*/ 0 w 40"/>
                <a:gd name="T5" fmla="*/ 27 h 30"/>
                <a:gd name="T6" fmla="*/ 10 w 40"/>
                <a:gd name="T7" fmla="*/ 30 h 30"/>
                <a:gd name="T8" fmla="*/ 23 w 40"/>
                <a:gd name="T9" fmla="*/ 27 h 30"/>
                <a:gd name="T10" fmla="*/ 28 w 40"/>
                <a:gd name="T11" fmla="*/ 21 h 30"/>
                <a:gd name="T12" fmla="*/ 28 w 40"/>
                <a:gd name="T13" fmla="*/ 11 h 30"/>
                <a:gd name="T14" fmla="*/ 40 w 40"/>
                <a:gd name="T15" fmla="*/ 6 h 30"/>
                <a:gd name="T16" fmla="*/ 34 w 40"/>
                <a:gd name="T17" fmla="*/ 0 h 30"/>
                <a:gd name="T18" fmla="*/ 27 w 40"/>
                <a:gd name="T19" fmla="*/ 0 h 30"/>
                <a:gd name="T20" fmla="*/ 0 w 40"/>
                <a:gd name="T21" fmla="*/ 2 h 30"/>
                <a:gd name="T22" fmla="*/ 0 w 40"/>
                <a:gd name="T23" fmla="*/ 2 h 30"/>
                <a:gd name="T24" fmla="*/ 0 w 40"/>
                <a:gd name="T25" fmla="*/ 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0" h="30">
                  <a:moveTo>
                    <a:pt x="0" y="2"/>
                  </a:moveTo>
                  <a:lnTo>
                    <a:pt x="0" y="15"/>
                  </a:lnTo>
                  <a:lnTo>
                    <a:pt x="0" y="27"/>
                  </a:lnTo>
                  <a:lnTo>
                    <a:pt x="10" y="30"/>
                  </a:lnTo>
                  <a:lnTo>
                    <a:pt x="23" y="27"/>
                  </a:lnTo>
                  <a:lnTo>
                    <a:pt x="28" y="21"/>
                  </a:lnTo>
                  <a:lnTo>
                    <a:pt x="28" y="11"/>
                  </a:lnTo>
                  <a:lnTo>
                    <a:pt x="40" y="6"/>
                  </a:lnTo>
                  <a:lnTo>
                    <a:pt x="34" y="0"/>
                  </a:lnTo>
                  <a:lnTo>
                    <a:pt x="27" y="0"/>
                  </a:lnTo>
                  <a:lnTo>
                    <a:pt x="0" y="2"/>
                  </a:lnTo>
                  <a:lnTo>
                    <a:pt x="0" y="2"/>
                  </a:lnTo>
                  <a:lnTo>
                    <a:pt x="0" y="2"/>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98" name="Freeform 97">
              <a:extLst>
                <a:ext uri="{FF2B5EF4-FFF2-40B4-BE49-F238E27FC236}">
                  <a16:creationId xmlns:a16="http://schemas.microsoft.com/office/drawing/2014/main" id="{1960E55E-F1C3-4C45-8681-CB6ADB584406}"/>
                </a:ext>
              </a:extLst>
            </p:cNvPr>
            <p:cNvSpPr>
              <a:spLocks/>
            </p:cNvSpPr>
            <p:nvPr userDrawn="1"/>
          </p:nvSpPr>
          <p:spPr bwMode="auto">
            <a:xfrm>
              <a:off x="1241751" y="2153721"/>
              <a:ext cx="141998" cy="66267"/>
            </a:xfrm>
            <a:custGeom>
              <a:avLst/>
              <a:gdLst>
                <a:gd name="T0" fmla="*/ 55 w 93"/>
                <a:gd name="T1" fmla="*/ 9 h 51"/>
                <a:gd name="T2" fmla="*/ 38 w 93"/>
                <a:gd name="T3" fmla="*/ 0 h 51"/>
                <a:gd name="T4" fmla="*/ 30 w 93"/>
                <a:gd name="T5" fmla="*/ 0 h 51"/>
                <a:gd name="T6" fmla="*/ 12 w 93"/>
                <a:gd name="T7" fmla="*/ 9 h 51"/>
                <a:gd name="T8" fmla="*/ 0 w 93"/>
                <a:gd name="T9" fmla="*/ 9 h 51"/>
                <a:gd name="T10" fmla="*/ 2 w 93"/>
                <a:gd name="T11" fmla="*/ 27 h 51"/>
                <a:gd name="T12" fmla="*/ 25 w 93"/>
                <a:gd name="T13" fmla="*/ 51 h 51"/>
                <a:gd name="T14" fmla="*/ 34 w 93"/>
                <a:gd name="T15" fmla="*/ 51 h 51"/>
                <a:gd name="T16" fmla="*/ 42 w 93"/>
                <a:gd name="T17" fmla="*/ 45 h 51"/>
                <a:gd name="T18" fmla="*/ 49 w 93"/>
                <a:gd name="T19" fmla="*/ 45 h 51"/>
                <a:gd name="T20" fmla="*/ 59 w 93"/>
                <a:gd name="T21" fmla="*/ 45 h 51"/>
                <a:gd name="T22" fmla="*/ 64 w 93"/>
                <a:gd name="T23" fmla="*/ 45 h 51"/>
                <a:gd name="T24" fmla="*/ 74 w 93"/>
                <a:gd name="T25" fmla="*/ 45 h 51"/>
                <a:gd name="T26" fmla="*/ 83 w 93"/>
                <a:gd name="T27" fmla="*/ 34 h 51"/>
                <a:gd name="T28" fmla="*/ 93 w 93"/>
                <a:gd name="T29" fmla="*/ 30 h 51"/>
                <a:gd name="T30" fmla="*/ 85 w 93"/>
                <a:gd name="T31" fmla="*/ 23 h 51"/>
                <a:gd name="T32" fmla="*/ 76 w 93"/>
                <a:gd name="T33" fmla="*/ 23 h 51"/>
                <a:gd name="T34" fmla="*/ 76 w 93"/>
                <a:gd name="T35" fmla="*/ 15 h 51"/>
                <a:gd name="T36" fmla="*/ 64 w 93"/>
                <a:gd name="T37" fmla="*/ 9 h 51"/>
                <a:gd name="T38" fmla="*/ 64 w 93"/>
                <a:gd name="T39" fmla="*/ 17 h 51"/>
                <a:gd name="T40" fmla="*/ 55 w 93"/>
                <a:gd name="T41" fmla="*/ 9 h 51"/>
                <a:gd name="T42" fmla="*/ 55 w 93"/>
                <a:gd name="T43" fmla="*/ 9 h 51"/>
                <a:gd name="T44" fmla="*/ 55 w 93"/>
                <a:gd name="T45" fmla="*/ 9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93" h="51">
                  <a:moveTo>
                    <a:pt x="55" y="9"/>
                  </a:moveTo>
                  <a:lnTo>
                    <a:pt x="38" y="0"/>
                  </a:lnTo>
                  <a:lnTo>
                    <a:pt x="30" y="0"/>
                  </a:lnTo>
                  <a:lnTo>
                    <a:pt x="12" y="9"/>
                  </a:lnTo>
                  <a:lnTo>
                    <a:pt x="0" y="9"/>
                  </a:lnTo>
                  <a:lnTo>
                    <a:pt x="2" y="27"/>
                  </a:lnTo>
                  <a:lnTo>
                    <a:pt x="25" y="51"/>
                  </a:lnTo>
                  <a:lnTo>
                    <a:pt x="34" y="51"/>
                  </a:lnTo>
                  <a:lnTo>
                    <a:pt x="42" y="45"/>
                  </a:lnTo>
                  <a:lnTo>
                    <a:pt x="49" y="45"/>
                  </a:lnTo>
                  <a:lnTo>
                    <a:pt x="59" y="45"/>
                  </a:lnTo>
                  <a:lnTo>
                    <a:pt x="64" y="45"/>
                  </a:lnTo>
                  <a:lnTo>
                    <a:pt x="74" y="45"/>
                  </a:lnTo>
                  <a:lnTo>
                    <a:pt x="83" y="34"/>
                  </a:lnTo>
                  <a:lnTo>
                    <a:pt x="93" y="30"/>
                  </a:lnTo>
                  <a:lnTo>
                    <a:pt x="85" y="23"/>
                  </a:lnTo>
                  <a:lnTo>
                    <a:pt x="76" y="23"/>
                  </a:lnTo>
                  <a:lnTo>
                    <a:pt x="76" y="15"/>
                  </a:lnTo>
                  <a:lnTo>
                    <a:pt x="64" y="9"/>
                  </a:lnTo>
                  <a:lnTo>
                    <a:pt x="64" y="17"/>
                  </a:lnTo>
                  <a:lnTo>
                    <a:pt x="55" y="9"/>
                  </a:lnTo>
                  <a:lnTo>
                    <a:pt x="55" y="9"/>
                  </a:lnTo>
                  <a:lnTo>
                    <a:pt x="55" y="9"/>
                  </a:lnTo>
                  <a:close/>
                </a:path>
              </a:pathLst>
            </a:custGeom>
            <a:solidFill>
              <a:schemeClr val="bg1">
                <a:lumMod val="85000"/>
              </a:schemeClr>
            </a:solidFill>
            <a:ln w="635" cap="rnd">
              <a:solidFill>
                <a:schemeClr val="bg1">
                  <a:alpha val="17000"/>
                </a:schemeClr>
              </a:solidFill>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99" name="Freeform 98">
              <a:extLst>
                <a:ext uri="{FF2B5EF4-FFF2-40B4-BE49-F238E27FC236}">
                  <a16:creationId xmlns:a16="http://schemas.microsoft.com/office/drawing/2014/main" id="{91E898DE-8C29-0B42-A2C2-F2DBEB34F105}"/>
                </a:ext>
              </a:extLst>
            </p:cNvPr>
            <p:cNvSpPr>
              <a:spLocks/>
            </p:cNvSpPr>
            <p:nvPr userDrawn="1"/>
          </p:nvSpPr>
          <p:spPr bwMode="auto">
            <a:xfrm>
              <a:off x="1241751" y="2153721"/>
              <a:ext cx="141998" cy="66267"/>
            </a:xfrm>
            <a:custGeom>
              <a:avLst/>
              <a:gdLst>
                <a:gd name="T0" fmla="*/ 55 w 93"/>
                <a:gd name="T1" fmla="*/ 9 h 51"/>
                <a:gd name="T2" fmla="*/ 38 w 93"/>
                <a:gd name="T3" fmla="*/ 0 h 51"/>
                <a:gd name="T4" fmla="*/ 30 w 93"/>
                <a:gd name="T5" fmla="*/ 0 h 51"/>
                <a:gd name="T6" fmla="*/ 12 w 93"/>
                <a:gd name="T7" fmla="*/ 9 h 51"/>
                <a:gd name="T8" fmla="*/ 0 w 93"/>
                <a:gd name="T9" fmla="*/ 9 h 51"/>
                <a:gd name="T10" fmla="*/ 2 w 93"/>
                <a:gd name="T11" fmla="*/ 27 h 51"/>
                <a:gd name="T12" fmla="*/ 25 w 93"/>
                <a:gd name="T13" fmla="*/ 51 h 51"/>
                <a:gd name="T14" fmla="*/ 34 w 93"/>
                <a:gd name="T15" fmla="*/ 51 h 51"/>
                <a:gd name="T16" fmla="*/ 42 w 93"/>
                <a:gd name="T17" fmla="*/ 45 h 51"/>
                <a:gd name="T18" fmla="*/ 49 w 93"/>
                <a:gd name="T19" fmla="*/ 45 h 51"/>
                <a:gd name="T20" fmla="*/ 59 w 93"/>
                <a:gd name="T21" fmla="*/ 45 h 51"/>
                <a:gd name="T22" fmla="*/ 64 w 93"/>
                <a:gd name="T23" fmla="*/ 45 h 51"/>
                <a:gd name="T24" fmla="*/ 74 w 93"/>
                <a:gd name="T25" fmla="*/ 45 h 51"/>
                <a:gd name="T26" fmla="*/ 83 w 93"/>
                <a:gd name="T27" fmla="*/ 34 h 51"/>
                <a:gd name="T28" fmla="*/ 93 w 93"/>
                <a:gd name="T29" fmla="*/ 30 h 51"/>
                <a:gd name="T30" fmla="*/ 85 w 93"/>
                <a:gd name="T31" fmla="*/ 23 h 51"/>
                <a:gd name="T32" fmla="*/ 76 w 93"/>
                <a:gd name="T33" fmla="*/ 23 h 51"/>
                <a:gd name="T34" fmla="*/ 76 w 93"/>
                <a:gd name="T35" fmla="*/ 15 h 51"/>
                <a:gd name="T36" fmla="*/ 64 w 93"/>
                <a:gd name="T37" fmla="*/ 9 h 51"/>
                <a:gd name="T38" fmla="*/ 64 w 93"/>
                <a:gd name="T39" fmla="*/ 17 h 51"/>
                <a:gd name="T40" fmla="*/ 55 w 93"/>
                <a:gd name="T41" fmla="*/ 9 h 51"/>
                <a:gd name="T42" fmla="*/ 55 w 93"/>
                <a:gd name="T43" fmla="*/ 9 h 51"/>
                <a:gd name="T44" fmla="*/ 55 w 93"/>
                <a:gd name="T45" fmla="*/ 9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93" h="51">
                  <a:moveTo>
                    <a:pt x="55" y="9"/>
                  </a:moveTo>
                  <a:lnTo>
                    <a:pt x="38" y="0"/>
                  </a:lnTo>
                  <a:lnTo>
                    <a:pt x="30" y="0"/>
                  </a:lnTo>
                  <a:lnTo>
                    <a:pt x="12" y="9"/>
                  </a:lnTo>
                  <a:lnTo>
                    <a:pt x="0" y="9"/>
                  </a:lnTo>
                  <a:lnTo>
                    <a:pt x="2" y="27"/>
                  </a:lnTo>
                  <a:lnTo>
                    <a:pt x="25" y="51"/>
                  </a:lnTo>
                  <a:lnTo>
                    <a:pt x="34" y="51"/>
                  </a:lnTo>
                  <a:lnTo>
                    <a:pt x="42" y="45"/>
                  </a:lnTo>
                  <a:lnTo>
                    <a:pt x="49" y="45"/>
                  </a:lnTo>
                  <a:lnTo>
                    <a:pt x="59" y="45"/>
                  </a:lnTo>
                  <a:lnTo>
                    <a:pt x="64" y="45"/>
                  </a:lnTo>
                  <a:lnTo>
                    <a:pt x="74" y="45"/>
                  </a:lnTo>
                  <a:lnTo>
                    <a:pt x="83" y="34"/>
                  </a:lnTo>
                  <a:lnTo>
                    <a:pt x="93" y="30"/>
                  </a:lnTo>
                  <a:lnTo>
                    <a:pt x="85" y="23"/>
                  </a:lnTo>
                  <a:lnTo>
                    <a:pt x="76" y="23"/>
                  </a:lnTo>
                  <a:lnTo>
                    <a:pt x="76" y="15"/>
                  </a:lnTo>
                  <a:lnTo>
                    <a:pt x="64" y="9"/>
                  </a:lnTo>
                  <a:lnTo>
                    <a:pt x="64" y="17"/>
                  </a:lnTo>
                  <a:lnTo>
                    <a:pt x="55" y="9"/>
                  </a:lnTo>
                  <a:lnTo>
                    <a:pt x="55" y="9"/>
                  </a:lnTo>
                  <a:lnTo>
                    <a:pt x="55" y="9"/>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00" name="Freeform 99">
              <a:extLst>
                <a:ext uri="{FF2B5EF4-FFF2-40B4-BE49-F238E27FC236}">
                  <a16:creationId xmlns:a16="http://schemas.microsoft.com/office/drawing/2014/main" id="{407032AD-7DCE-054D-B0C2-14FF89C945FA}"/>
                </a:ext>
              </a:extLst>
            </p:cNvPr>
            <p:cNvSpPr>
              <a:spLocks/>
            </p:cNvSpPr>
            <p:nvPr userDrawn="1"/>
          </p:nvSpPr>
          <p:spPr bwMode="auto">
            <a:xfrm>
              <a:off x="1273815" y="2277159"/>
              <a:ext cx="112988" cy="77961"/>
            </a:xfrm>
            <a:custGeom>
              <a:avLst/>
              <a:gdLst>
                <a:gd name="T0" fmla="*/ 74 w 74"/>
                <a:gd name="T1" fmla="*/ 32 h 60"/>
                <a:gd name="T2" fmla="*/ 70 w 74"/>
                <a:gd name="T3" fmla="*/ 13 h 60"/>
                <a:gd name="T4" fmla="*/ 59 w 74"/>
                <a:gd name="T5" fmla="*/ 13 h 60"/>
                <a:gd name="T6" fmla="*/ 51 w 74"/>
                <a:gd name="T7" fmla="*/ 13 h 60"/>
                <a:gd name="T8" fmla="*/ 38 w 74"/>
                <a:gd name="T9" fmla="*/ 0 h 60"/>
                <a:gd name="T10" fmla="*/ 26 w 74"/>
                <a:gd name="T11" fmla="*/ 5 h 60"/>
                <a:gd name="T12" fmla="*/ 26 w 74"/>
                <a:gd name="T13" fmla="*/ 13 h 60"/>
                <a:gd name="T14" fmla="*/ 21 w 74"/>
                <a:gd name="T15" fmla="*/ 19 h 60"/>
                <a:gd name="T16" fmla="*/ 8 w 74"/>
                <a:gd name="T17" fmla="*/ 22 h 60"/>
                <a:gd name="T18" fmla="*/ 0 w 74"/>
                <a:gd name="T19" fmla="*/ 22 h 60"/>
                <a:gd name="T20" fmla="*/ 0 w 74"/>
                <a:gd name="T21" fmla="*/ 30 h 60"/>
                <a:gd name="T22" fmla="*/ 2 w 74"/>
                <a:gd name="T23" fmla="*/ 34 h 60"/>
                <a:gd name="T24" fmla="*/ 8 w 74"/>
                <a:gd name="T25" fmla="*/ 28 h 60"/>
                <a:gd name="T26" fmla="*/ 13 w 74"/>
                <a:gd name="T27" fmla="*/ 28 h 60"/>
                <a:gd name="T28" fmla="*/ 17 w 74"/>
                <a:gd name="T29" fmla="*/ 39 h 60"/>
                <a:gd name="T30" fmla="*/ 17 w 74"/>
                <a:gd name="T31" fmla="*/ 47 h 60"/>
                <a:gd name="T32" fmla="*/ 26 w 74"/>
                <a:gd name="T33" fmla="*/ 56 h 60"/>
                <a:gd name="T34" fmla="*/ 32 w 74"/>
                <a:gd name="T35" fmla="*/ 58 h 60"/>
                <a:gd name="T36" fmla="*/ 38 w 74"/>
                <a:gd name="T37" fmla="*/ 60 h 60"/>
                <a:gd name="T38" fmla="*/ 43 w 74"/>
                <a:gd name="T39" fmla="*/ 60 h 60"/>
                <a:gd name="T40" fmla="*/ 34 w 74"/>
                <a:gd name="T41" fmla="*/ 51 h 60"/>
                <a:gd name="T42" fmla="*/ 30 w 74"/>
                <a:gd name="T43" fmla="*/ 34 h 60"/>
                <a:gd name="T44" fmla="*/ 30 w 74"/>
                <a:gd name="T45" fmla="*/ 28 h 60"/>
                <a:gd name="T46" fmla="*/ 42 w 74"/>
                <a:gd name="T47" fmla="*/ 28 h 60"/>
                <a:gd name="T48" fmla="*/ 66 w 74"/>
                <a:gd name="T49" fmla="*/ 28 h 60"/>
                <a:gd name="T50" fmla="*/ 72 w 74"/>
                <a:gd name="T51" fmla="*/ 34 h 60"/>
                <a:gd name="T52" fmla="*/ 74 w 74"/>
                <a:gd name="T53" fmla="*/ 32 h 60"/>
                <a:gd name="T54" fmla="*/ 74 w 74"/>
                <a:gd name="T55" fmla="*/ 32 h 60"/>
                <a:gd name="T56" fmla="*/ 74 w 74"/>
                <a:gd name="T57" fmla="*/ 32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4" h="60">
                  <a:moveTo>
                    <a:pt x="74" y="32"/>
                  </a:moveTo>
                  <a:lnTo>
                    <a:pt x="70" y="13"/>
                  </a:lnTo>
                  <a:lnTo>
                    <a:pt x="59" y="13"/>
                  </a:lnTo>
                  <a:lnTo>
                    <a:pt x="51" y="13"/>
                  </a:lnTo>
                  <a:lnTo>
                    <a:pt x="38" y="0"/>
                  </a:lnTo>
                  <a:lnTo>
                    <a:pt x="26" y="5"/>
                  </a:lnTo>
                  <a:lnTo>
                    <a:pt x="26" y="13"/>
                  </a:lnTo>
                  <a:lnTo>
                    <a:pt x="21" y="19"/>
                  </a:lnTo>
                  <a:lnTo>
                    <a:pt x="8" y="22"/>
                  </a:lnTo>
                  <a:lnTo>
                    <a:pt x="0" y="22"/>
                  </a:lnTo>
                  <a:lnTo>
                    <a:pt x="0" y="30"/>
                  </a:lnTo>
                  <a:lnTo>
                    <a:pt x="2" y="34"/>
                  </a:lnTo>
                  <a:lnTo>
                    <a:pt x="8" y="28"/>
                  </a:lnTo>
                  <a:lnTo>
                    <a:pt x="13" y="28"/>
                  </a:lnTo>
                  <a:lnTo>
                    <a:pt x="17" y="39"/>
                  </a:lnTo>
                  <a:lnTo>
                    <a:pt x="17" y="47"/>
                  </a:lnTo>
                  <a:lnTo>
                    <a:pt x="26" y="56"/>
                  </a:lnTo>
                  <a:lnTo>
                    <a:pt x="32" y="58"/>
                  </a:lnTo>
                  <a:lnTo>
                    <a:pt x="38" y="60"/>
                  </a:lnTo>
                  <a:lnTo>
                    <a:pt x="43" y="60"/>
                  </a:lnTo>
                  <a:lnTo>
                    <a:pt x="34" y="51"/>
                  </a:lnTo>
                  <a:lnTo>
                    <a:pt x="30" y="34"/>
                  </a:lnTo>
                  <a:lnTo>
                    <a:pt x="30" y="28"/>
                  </a:lnTo>
                  <a:lnTo>
                    <a:pt x="42" y="28"/>
                  </a:lnTo>
                  <a:lnTo>
                    <a:pt x="66" y="28"/>
                  </a:lnTo>
                  <a:lnTo>
                    <a:pt x="72" y="34"/>
                  </a:lnTo>
                  <a:lnTo>
                    <a:pt x="74" y="32"/>
                  </a:lnTo>
                  <a:lnTo>
                    <a:pt x="74" y="32"/>
                  </a:lnTo>
                  <a:lnTo>
                    <a:pt x="74" y="32"/>
                  </a:lnTo>
                  <a:close/>
                </a:path>
              </a:pathLst>
            </a:custGeom>
            <a:solidFill>
              <a:schemeClr val="bg1">
                <a:lumMod val="85000"/>
              </a:schemeClr>
            </a:solidFill>
            <a:ln w="635" cap="rnd">
              <a:solidFill>
                <a:schemeClr val="bg1">
                  <a:alpha val="17000"/>
                </a:schemeClr>
              </a:solidFill>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01" name="Freeform 100">
              <a:extLst>
                <a:ext uri="{FF2B5EF4-FFF2-40B4-BE49-F238E27FC236}">
                  <a16:creationId xmlns:a16="http://schemas.microsoft.com/office/drawing/2014/main" id="{AEEE5B60-1972-3243-8385-7BE625E62971}"/>
                </a:ext>
              </a:extLst>
            </p:cNvPr>
            <p:cNvSpPr>
              <a:spLocks/>
            </p:cNvSpPr>
            <p:nvPr userDrawn="1"/>
          </p:nvSpPr>
          <p:spPr bwMode="auto">
            <a:xfrm>
              <a:off x="1273815" y="2277159"/>
              <a:ext cx="112988" cy="77961"/>
            </a:xfrm>
            <a:custGeom>
              <a:avLst/>
              <a:gdLst>
                <a:gd name="T0" fmla="*/ 74 w 74"/>
                <a:gd name="T1" fmla="*/ 32 h 60"/>
                <a:gd name="T2" fmla="*/ 70 w 74"/>
                <a:gd name="T3" fmla="*/ 13 h 60"/>
                <a:gd name="T4" fmla="*/ 59 w 74"/>
                <a:gd name="T5" fmla="*/ 13 h 60"/>
                <a:gd name="T6" fmla="*/ 51 w 74"/>
                <a:gd name="T7" fmla="*/ 13 h 60"/>
                <a:gd name="T8" fmla="*/ 38 w 74"/>
                <a:gd name="T9" fmla="*/ 0 h 60"/>
                <a:gd name="T10" fmla="*/ 26 w 74"/>
                <a:gd name="T11" fmla="*/ 5 h 60"/>
                <a:gd name="T12" fmla="*/ 26 w 74"/>
                <a:gd name="T13" fmla="*/ 13 h 60"/>
                <a:gd name="T14" fmla="*/ 21 w 74"/>
                <a:gd name="T15" fmla="*/ 19 h 60"/>
                <a:gd name="T16" fmla="*/ 8 w 74"/>
                <a:gd name="T17" fmla="*/ 22 h 60"/>
                <a:gd name="T18" fmla="*/ 0 w 74"/>
                <a:gd name="T19" fmla="*/ 22 h 60"/>
                <a:gd name="T20" fmla="*/ 0 w 74"/>
                <a:gd name="T21" fmla="*/ 30 h 60"/>
                <a:gd name="T22" fmla="*/ 2 w 74"/>
                <a:gd name="T23" fmla="*/ 34 h 60"/>
                <a:gd name="T24" fmla="*/ 8 w 74"/>
                <a:gd name="T25" fmla="*/ 28 h 60"/>
                <a:gd name="T26" fmla="*/ 13 w 74"/>
                <a:gd name="T27" fmla="*/ 28 h 60"/>
                <a:gd name="T28" fmla="*/ 17 w 74"/>
                <a:gd name="T29" fmla="*/ 39 h 60"/>
                <a:gd name="T30" fmla="*/ 17 w 74"/>
                <a:gd name="T31" fmla="*/ 47 h 60"/>
                <a:gd name="T32" fmla="*/ 26 w 74"/>
                <a:gd name="T33" fmla="*/ 56 h 60"/>
                <a:gd name="T34" fmla="*/ 32 w 74"/>
                <a:gd name="T35" fmla="*/ 58 h 60"/>
                <a:gd name="T36" fmla="*/ 38 w 74"/>
                <a:gd name="T37" fmla="*/ 60 h 60"/>
                <a:gd name="T38" fmla="*/ 43 w 74"/>
                <a:gd name="T39" fmla="*/ 60 h 60"/>
                <a:gd name="T40" fmla="*/ 34 w 74"/>
                <a:gd name="T41" fmla="*/ 51 h 60"/>
                <a:gd name="T42" fmla="*/ 30 w 74"/>
                <a:gd name="T43" fmla="*/ 34 h 60"/>
                <a:gd name="T44" fmla="*/ 30 w 74"/>
                <a:gd name="T45" fmla="*/ 28 h 60"/>
                <a:gd name="T46" fmla="*/ 42 w 74"/>
                <a:gd name="T47" fmla="*/ 28 h 60"/>
                <a:gd name="T48" fmla="*/ 66 w 74"/>
                <a:gd name="T49" fmla="*/ 28 h 60"/>
                <a:gd name="T50" fmla="*/ 72 w 74"/>
                <a:gd name="T51" fmla="*/ 34 h 60"/>
                <a:gd name="T52" fmla="*/ 74 w 74"/>
                <a:gd name="T53" fmla="*/ 32 h 60"/>
                <a:gd name="T54" fmla="*/ 74 w 74"/>
                <a:gd name="T55" fmla="*/ 32 h 60"/>
                <a:gd name="T56" fmla="*/ 74 w 74"/>
                <a:gd name="T57" fmla="*/ 32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4" h="60">
                  <a:moveTo>
                    <a:pt x="74" y="32"/>
                  </a:moveTo>
                  <a:lnTo>
                    <a:pt x="70" y="13"/>
                  </a:lnTo>
                  <a:lnTo>
                    <a:pt x="59" y="13"/>
                  </a:lnTo>
                  <a:lnTo>
                    <a:pt x="51" y="13"/>
                  </a:lnTo>
                  <a:lnTo>
                    <a:pt x="38" y="0"/>
                  </a:lnTo>
                  <a:lnTo>
                    <a:pt x="26" y="5"/>
                  </a:lnTo>
                  <a:lnTo>
                    <a:pt x="26" y="13"/>
                  </a:lnTo>
                  <a:lnTo>
                    <a:pt x="21" y="19"/>
                  </a:lnTo>
                  <a:lnTo>
                    <a:pt x="8" y="22"/>
                  </a:lnTo>
                  <a:lnTo>
                    <a:pt x="0" y="22"/>
                  </a:lnTo>
                  <a:lnTo>
                    <a:pt x="0" y="30"/>
                  </a:lnTo>
                  <a:lnTo>
                    <a:pt x="2" y="34"/>
                  </a:lnTo>
                  <a:lnTo>
                    <a:pt x="8" y="28"/>
                  </a:lnTo>
                  <a:lnTo>
                    <a:pt x="13" y="28"/>
                  </a:lnTo>
                  <a:lnTo>
                    <a:pt x="17" y="39"/>
                  </a:lnTo>
                  <a:lnTo>
                    <a:pt x="17" y="47"/>
                  </a:lnTo>
                  <a:lnTo>
                    <a:pt x="26" y="56"/>
                  </a:lnTo>
                  <a:lnTo>
                    <a:pt x="32" y="58"/>
                  </a:lnTo>
                  <a:lnTo>
                    <a:pt x="38" y="60"/>
                  </a:lnTo>
                  <a:lnTo>
                    <a:pt x="43" y="60"/>
                  </a:lnTo>
                  <a:lnTo>
                    <a:pt x="34" y="51"/>
                  </a:lnTo>
                  <a:lnTo>
                    <a:pt x="30" y="34"/>
                  </a:lnTo>
                  <a:lnTo>
                    <a:pt x="30" y="28"/>
                  </a:lnTo>
                  <a:lnTo>
                    <a:pt x="42" y="28"/>
                  </a:lnTo>
                  <a:lnTo>
                    <a:pt x="66" y="28"/>
                  </a:lnTo>
                  <a:lnTo>
                    <a:pt x="72" y="34"/>
                  </a:lnTo>
                  <a:lnTo>
                    <a:pt x="74" y="32"/>
                  </a:lnTo>
                  <a:lnTo>
                    <a:pt x="74" y="32"/>
                  </a:lnTo>
                  <a:lnTo>
                    <a:pt x="74" y="32"/>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02" name="Freeform 101">
              <a:extLst>
                <a:ext uri="{FF2B5EF4-FFF2-40B4-BE49-F238E27FC236}">
                  <a16:creationId xmlns:a16="http://schemas.microsoft.com/office/drawing/2014/main" id="{B9D115D9-933D-234D-AB95-A2AC54CBBB5D}"/>
                </a:ext>
              </a:extLst>
            </p:cNvPr>
            <p:cNvSpPr>
              <a:spLocks/>
            </p:cNvSpPr>
            <p:nvPr userDrawn="1"/>
          </p:nvSpPr>
          <p:spPr bwMode="auto">
            <a:xfrm>
              <a:off x="1180676" y="2212192"/>
              <a:ext cx="158794" cy="66267"/>
            </a:xfrm>
            <a:custGeom>
              <a:avLst/>
              <a:gdLst>
                <a:gd name="T0" fmla="*/ 93 w 104"/>
                <a:gd name="T1" fmla="*/ 42 h 51"/>
                <a:gd name="T2" fmla="*/ 86 w 104"/>
                <a:gd name="T3" fmla="*/ 42 h 51"/>
                <a:gd name="T4" fmla="*/ 59 w 104"/>
                <a:gd name="T5" fmla="*/ 44 h 51"/>
                <a:gd name="T6" fmla="*/ 46 w 104"/>
                <a:gd name="T7" fmla="*/ 44 h 51"/>
                <a:gd name="T8" fmla="*/ 38 w 104"/>
                <a:gd name="T9" fmla="*/ 36 h 51"/>
                <a:gd name="T10" fmla="*/ 21 w 104"/>
                <a:gd name="T11" fmla="*/ 44 h 51"/>
                <a:gd name="T12" fmla="*/ 16 w 104"/>
                <a:gd name="T13" fmla="*/ 51 h 51"/>
                <a:gd name="T14" fmla="*/ 0 w 104"/>
                <a:gd name="T15" fmla="*/ 31 h 51"/>
                <a:gd name="T16" fmla="*/ 16 w 104"/>
                <a:gd name="T17" fmla="*/ 31 h 51"/>
                <a:gd name="T18" fmla="*/ 21 w 104"/>
                <a:gd name="T19" fmla="*/ 27 h 51"/>
                <a:gd name="T20" fmla="*/ 27 w 104"/>
                <a:gd name="T21" fmla="*/ 33 h 51"/>
                <a:gd name="T22" fmla="*/ 31 w 104"/>
                <a:gd name="T23" fmla="*/ 27 h 51"/>
                <a:gd name="T24" fmla="*/ 44 w 104"/>
                <a:gd name="T25" fmla="*/ 23 h 51"/>
                <a:gd name="T26" fmla="*/ 50 w 104"/>
                <a:gd name="T27" fmla="*/ 31 h 51"/>
                <a:gd name="T28" fmla="*/ 50 w 104"/>
                <a:gd name="T29" fmla="*/ 17 h 51"/>
                <a:gd name="T30" fmla="*/ 59 w 104"/>
                <a:gd name="T31" fmla="*/ 14 h 51"/>
                <a:gd name="T32" fmla="*/ 59 w 104"/>
                <a:gd name="T33" fmla="*/ 6 h 51"/>
                <a:gd name="T34" fmla="*/ 65 w 104"/>
                <a:gd name="T35" fmla="*/ 6 h 51"/>
                <a:gd name="T36" fmla="*/ 74 w 104"/>
                <a:gd name="T37" fmla="*/ 6 h 51"/>
                <a:gd name="T38" fmla="*/ 80 w 104"/>
                <a:gd name="T39" fmla="*/ 0 h 51"/>
                <a:gd name="T40" fmla="*/ 104 w 104"/>
                <a:gd name="T41" fmla="*/ 0 h 51"/>
                <a:gd name="T42" fmla="*/ 104 w 104"/>
                <a:gd name="T43" fmla="*/ 14 h 51"/>
                <a:gd name="T44" fmla="*/ 104 w 104"/>
                <a:gd name="T45" fmla="*/ 25 h 51"/>
                <a:gd name="T46" fmla="*/ 99 w 104"/>
                <a:gd name="T47" fmla="*/ 25 h 51"/>
                <a:gd name="T48" fmla="*/ 93 w 104"/>
                <a:gd name="T49" fmla="*/ 42 h 51"/>
                <a:gd name="T50" fmla="*/ 93 w 104"/>
                <a:gd name="T51" fmla="*/ 42 h 51"/>
                <a:gd name="T52" fmla="*/ 93 w 104"/>
                <a:gd name="T53" fmla="*/ 42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04" h="51">
                  <a:moveTo>
                    <a:pt x="93" y="42"/>
                  </a:moveTo>
                  <a:lnTo>
                    <a:pt x="86" y="42"/>
                  </a:lnTo>
                  <a:lnTo>
                    <a:pt x="59" y="44"/>
                  </a:lnTo>
                  <a:lnTo>
                    <a:pt x="46" y="44"/>
                  </a:lnTo>
                  <a:lnTo>
                    <a:pt x="38" y="36"/>
                  </a:lnTo>
                  <a:lnTo>
                    <a:pt x="21" y="44"/>
                  </a:lnTo>
                  <a:lnTo>
                    <a:pt x="16" y="51"/>
                  </a:lnTo>
                  <a:lnTo>
                    <a:pt x="0" y="31"/>
                  </a:lnTo>
                  <a:lnTo>
                    <a:pt x="16" y="31"/>
                  </a:lnTo>
                  <a:lnTo>
                    <a:pt x="21" y="27"/>
                  </a:lnTo>
                  <a:lnTo>
                    <a:pt x="27" y="33"/>
                  </a:lnTo>
                  <a:lnTo>
                    <a:pt x="31" y="27"/>
                  </a:lnTo>
                  <a:lnTo>
                    <a:pt x="44" y="23"/>
                  </a:lnTo>
                  <a:lnTo>
                    <a:pt x="50" y="31"/>
                  </a:lnTo>
                  <a:lnTo>
                    <a:pt x="50" y="17"/>
                  </a:lnTo>
                  <a:lnTo>
                    <a:pt x="59" y="14"/>
                  </a:lnTo>
                  <a:lnTo>
                    <a:pt x="59" y="6"/>
                  </a:lnTo>
                  <a:lnTo>
                    <a:pt x="65" y="6"/>
                  </a:lnTo>
                  <a:lnTo>
                    <a:pt x="74" y="6"/>
                  </a:lnTo>
                  <a:lnTo>
                    <a:pt x="80" y="0"/>
                  </a:lnTo>
                  <a:lnTo>
                    <a:pt x="104" y="0"/>
                  </a:lnTo>
                  <a:lnTo>
                    <a:pt x="104" y="14"/>
                  </a:lnTo>
                  <a:lnTo>
                    <a:pt x="104" y="25"/>
                  </a:lnTo>
                  <a:lnTo>
                    <a:pt x="99" y="25"/>
                  </a:lnTo>
                  <a:lnTo>
                    <a:pt x="93" y="42"/>
                  </a:lnTo>
                  <a:lnTo>
                    <a:pt x="93" y="42"/>
                  </a:lnTo>
                  <a:lnTo>
                    <a:pt x="93" y="42"/>
                  </a:lnTo>
                  <a:close/>
                </a:path>
              </a:pathLst>
            </a:custGeom>
            <a:solidFill>
              <a:schemeClr val="bg1">
                <a:lumMod val="85000"/>
              </a:schemeClr>
            </a:solidFill>
            <a:ln w="635" cap="rnd">
              <a:solidFill>
                <a:schemeClr val="bg1">
                  <a:alpha val="17000"/>
                </a:schemeClr>
              </a:solidFill>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03" name="Freeform 102">
              <a:extLst>
                <a:ext uri="{FF2B5EF4-FFF2-40B4-BE49-F238E27FC236}">
                  <a16:creationId xmlns:a16="http://schemas.microsoft.com/office/drawing/2014/main" id="{8F3D75F2-A87D-EE41-9BCA-F2F9D53301E8}"/>
                </a:ext>
              </a:extLst>
            </p:cNvPr>
            <p:cNvSpPr>
              <a:spLocks/>
            </p:cNvSpPr>
            <p:nvPr userDrawn="1"/>
          </p:nvSpPr>
          <p:spPr bwMode="auto">
            <a:xfrm>
              <a:off x="1180676" y="2212192"/>
              <a:ext cx="158794" cy="66267"/>
            </a:xfrm>
            <a:custGeom>
              <a:avLst/>
              <a:gdLst>
                <a:gd name="T0" fmla="*/ 93 w 104"/>
                <a:gd name="T1" fmla="*/ 42 h 51"/>
                <a:gd name="T2" fmla="*/ 86 w 104"/>
                <a:gd name="T3" fmla="*/ 42 h 51"/>
                <a:gd name="T4" fmla="*/ 59 w 104"/>
                <a:gd name="T5" fmla="*/ 44 h 51"/>
                <a:gd name="T6" fmla="*/ 46 w 104"/>
                <a:gd name="T7" fmla="*/ 44 h 51"/>
                <a:gd name="T8" fmla="*/ 38 w 104"/>
                <a:gd name="T9" fmla="*/ 36 h 51"/>
                <a:gd name="T10" fmla="*/ 21 w 104"/>
                <a:gd name="T11" fmla="*/ 44 h 51"/>
                <a:gd name="T12" fmla="*/ 16 w 104"/>
                <a:gd name="T13" fmla="*/ 51 h 51"/>
                <a:gd name="T14" fmla="*/ 0 w 104"/>
                <a:gd name="T15" fmla="*/ 31 h 51"/>
                <a:gd name="T16" fmla="*/ 16 w 104"/>
                <a:gd name="T17" fmla="*/ 31 h 51"/>
                <a:gd name="T18" fmla="*/ 21 w 104"/>
                <a:gd name="T19" fmla="*/ 27 h 51"/>
                <a:gd name="T20" fmla="*/ 27 w 104"/>
                <a:gd name="T21" fmla="*/ 33 h 51"/>
                <a:gd name="T22" fmla="*/ 31 w 104"/>
                <a:gd name="T23" fmla="*/ 27 h 51"/>
                <a:gd name="T24" fmla="*/ 44 w 104"/>
                <a:gd name="T25" fmla="*/ 23 h 51"/>
                <a:gd name="T26" fmla="*/ 50 w 104"/>
                <a:gd name="T27" fmla="*/ 31 h 51"/>
                <a:gd name="T28" fmla="*/ 50 w 104"/>
                <a:gd name="T29" fmla="*/ 17 h 51"/>
                <a:gd name="T30" fmla="*/ 59 w 104"/>
                <a:gd name="T31" fmla="*/ 14 h 51"/>
                <a:gd name="T32" fmla="*/ 59 w 104"/>
                <a:gd name="T33" fmla="*/ 6 h 51"/>
                <a:gd name="T34" fmla="*/ 65 w 104"/>
                <a:gd name="T35" fmla="*/ 6 h 51"/>
                <a:gd name="T36" fmla="*/ 74 w 104"/>
                <a:gd name="T37" fmla="*/ 6 h 51"/>
                <a:gd name="T38" fmla="*/ 80 w 104"/>
                <a:gd name="T39" fmla="*/ 0 h 51"/>
                <a:gd name="T40" fmla="*/ 104 w 104"/>
                <a:gd name="T41" fmla="*/ 0 h 51"/>
                <a:gd name="T42" fmla="*/ 104 w 104"/>
                <a:gd name="T43" fmla="*/ 14 h 51"/>
                <a:gd name="T44" fmla="*/ 104 w 104"/>
                <a:gd name="T45" fmla="*/ 25 h 51"/>
                <a:gd name="T46" fmla="*/ 99 w 104"/>
                <a:gd name="T47" fmla="*/ 25 h 51"/>
                <a:gd name="T48" fmla="*/ 93 w 104"/>
                <a:gd name="T49" fmla="*/ 42 h 51"/>
                <a:gd name="T50" fmla="*/ 93 w 104"/>
                <a:gd name="T51" fmla="*/ 42 h 51"/>
                <a:gd name="T52" fmla="*/ 93 w 104"/>
                <a:gd name="T53" fmla="*/ 42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04" h="51">
                  <a:moveTo>
                    <a:pt x="93" y="42"/>
                  </a:moveTo>
                  <a:lnTo>
                    <a:pt x="86" y="42"/>
                  </a:lnTo>
                  <a:lnTo>
                    <a:pt x="59" y="44"/>
                  </a:lnTo>
                  <a:lnTo>
                    <a:pt x="46" y="44"/>
                  </a:lnTo>
                  <a:lnTo>
                    <a:pt x="38" y="36"/>
                  </a:lnTo>
                  <a:lnTo>
                    <a:pt x="21" y="44"/>
                  </a:lnTo>
                  <a:lnTo>
                    <a:pt x="16" y="51"/>
                  </a:lnTo>
                  <a:lnTo>
                    <a:pt x="0" y="31"/>
                  </a:lnTo>
                  <a:lnTo>
                    <a:pt x="16" y="31"/>
                  </a:lnTo>
                  <a:lnTo>
                    <a:pt x="21" y="27"/>
                  </a:lnTo>
                  <a:lnTo>
                    <a:pt x="27" y="33"/>
                  </a:lnTo>
                  <a:lnTo>
                    <a:pt x="31" y="27"/>
                  </a:lnTo>
                  <a:lnTo>
                    <a:pt x="44" y="23"/>
                  </a:lnTo>
                  <a:lnTo>
                    <a:pt x="50" y="31"/>
                  </a:lnTo>
                  <a:lnTo>
                    <a:pt x="50" y="17"/>
                  </a:lnTo>
                  <a:lnTo>
                    <a:pt x="59" y="14"/>
                  </a:lnTo>
                  <a:lnTo>
                    <a:pt x="59" y="6"/>
                  </a:lnTo>
                  <a:lnTo>
                    <a:pt x="65" y="6"/>
                  </a:lnTo>
                  <a:lnTo>
                    <a:pt x="74" y="6"/>
                  </a:lnTo>
                  <a:lnTo>
                    <a:pt x="80" y="0"/>
                  </a:lnTo>
                  <a:lnTo>
                    <a:pt x="104" y="0"/>
                  </a:lnTo>
                  <a:lnTo>
                    <a:pt x="104" y="14"/>
                  </a:lnTo>
                  <a:lnTo>
                    <a:pt x="104" y="25"/>
                  </a:lnTo>
                  <a:lnTo>
                    <a:pt x="99" y="25"/>
                  </a:lnTo>
                  <a:lnTo>
                    <a:pt x="93" y="42"/>
                  </a:lnTo>
                  <a:lnTo>
                    <a:pt x="93" y="42"/>
                  </a:lnTo>
                  <a:lnTo>
                    <a:pt x="93" y="42"/>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04" name="Freeform 103">
              <a:extLst>
                <a:ext uri="{FF2B5EF4-FFF2-40B4-BE49-F238E27FC236}">
                  <a16:creationId xmlns:a16="http://schemas.microsoft.com/office/drawing/2014/main" id="{D5560D76-CD35-314E-BCBC-5537167003FA}"/>
                </a:ext>
              </a:extLst>
            </p:cNvPr>
            <p:cNvSpPr>
              <a:spLocks/>
            </p:cNvSpPr>
            <p:nvPr userDrawn="1"/>
          </p:nvSpPr>
          <p:spPr bwMode="auto">
            <a:xfrm>
              <a:off x="1276869" y="2048474"/>
              <a:ext cx="213761" cy="159820"/>
            </a:xfrm>
            <a:custGeom>
              <a:avLst/>
              <a:gdLst>
                <a:gd name="T0" fmla="*/ 6 w 140"/>
                <a:gd name="T1" fmla="*/ 36 h 123"/>
                <a:gd name="T2" fmla="*/ 6 w 140"/>
                <a:gd name="T3" fmla="*/ 45 h 123"/>
                <a:gd name="T4" fmla="*/ 7 w 140"/>
                <a:gd name="T5" fmla="*/ 49 h 123"/>
                <a:gd name="T6" fmla="*/ 7 w 140"/>
                <a:gd name="T7" fmla="*/ 70 h 123"/>
                <a:gd name="T8" fmla="*/ 15 w 140"/>
                <a:gd name="T9" fmla="*/ 70 h 123"/>
                <a:gd name="T10" fmla="*/ 15 w 140"/>
                <a:gd name="T11" fmla="*/ 81 h 123"/>
                <a:gd name="T12" fmla="*/ 32 w 140"/>
                <a:gd name="T13" fmla="*/ 90 h 123"/>
                <a:gd name="T14" fmla="*/ 41 w 140"/>
                <a:gd name="T15" fmla="*/ 98 h 123"/>
                <a:gd name="T16" fmla="*/ 41 w 140"/>
                <a:gd name="T17" fmla="*/ 90 h 123"/>
                <a:gd name="T18" fmla="*/ 53 w 140"/>
                <a:gd name="T19" fmla="*/ 96 h 123"/>
                <a:gd name="T20" fmla="*/ 53 w 140"/>
                <a:gd name="T21" fmla="*/ 104 h 123"/>
                <a:gd name="T22" fmla="*/ 62 w 140"/>
                <a:gd name="T23" fmla="*/ 104 h 123"/>
                <a:gd name="T24" fmla="*/ 70 w 140"/>
                <a:gd name="T25" fmla="*/ 111 h 123"/>
                <a:gd name="T26" fmla="*/ 93 w 140"/>
                <a:gd name="T27" fmla="*/ 111 h 123"/>
                <a:gd name="T28" fmla="*/ 108 w 140"/>
                <a:gd name="T29" fmla="*/ 115 h 123"/>
                <a:gd name="T30" fmla="*/ 117 w 140"/>
                <a:gd name="T31" fmla="*/ 123 h 123"/>
                <a:gd name="T32" fmla="*/ 123 w 140"/>
                <a:gd name="T33" fmla="*/ 109 h 123"/>
                <a:gd name="T34" fmla="*/ 136 w 140"/>
                <a:gd name="T35" fmla="*/ 94 h 123"/>
                <a:gd name="T36" fmla="*/ 140 w 140"/>
                <a:gd name="T37" fmla="*/ 90 h 123"/>
                <a:gd name="T38" fmla="*/ 140 w 140"/>
                <a:gd name="T39" fmla="*/ 77 h 123"/>
                <a:gd name="T40" fmla="*/ 136 w 140"/>
                <a:gd name="T41" fmla="*/ 72 h 123"/>
                <a:gd name="T42" fmla="*/ 128 w 140"/>
                <a:gd name="T43" fmla="*/ 64 h 123"/>
                <a:gd name="T44" fmla="*/ 132 w 140"/>
                <a:gd name="T45" fmla="*/ 55 h 123"/>
                <a:gd name="T46" fmla="*/ 127 w 140"/>
                <a:gd name="T47" fmla="*/ 49 h 123"/>
                <a:gd name="T48" fmla="*/ 138 w 140"/>
                <a:gd name="T49" fmla="*/ 39 h 123"/>
                <a:gd name="T50" fmla="*/ 132 w 140"/>
                <a:gd name="T51" fmla="*/ 17 h 123"/>
                <a:gd name="T52" fmla="*/ 132 w 140"/>
                <a:gd name="T53" fmla="*/ 9 h 123"/>
                <a:gd name="T54" fmla="*/ 132 w 140"/>
                <a:gd name="T55" fmla="*/ 9 h 123"/>
                <a:gd name="T56" fmla="*/ 77 w 140"/>
                <a:gd name="T57" fmla="*/ 5 h 123"/>
                <a:gd name="T58" fmla="*/ 77 w 140"/>
                <a:gd name="T59" fmla="*/ 5 h 123"/>
                <a:gd name="T60" fmla="*/ 74 w 140"/>
                <a:gd name="T61" fmla="*/ 7 h 123"/>
                <a:gd name="T62" fmla="*/ 68 w 140"/>
                <a:gd name="T63" fmla="*/ 9 h 123"/>
                <a:gd name="T64" fmla="*/ 66 w 140"/>
                <a:gd name="T65" fmla="*/ 9 h 123"/>
                <a:gd name="T66" fmla="*/ 64 w 140"/>
                <a:gd name="T67" fmla="*/ 7 h 123"/>
                <a:gd name="T68" fmla="*/ 60 w 140"/>
                <a:gd name="T69" fmla="*/ 5 h 123"/>
                <a:gd name="T70" fmla="*/ 60 w 140"/>
                <a:gd name="T71" fmla="*/ 0 h 123"/>
                <a:gd name="T72" fmla="*/ 60 w 140"/>
                <a:gd name="T73" fmla="*/ 0 h 123"/>
                <a:gd name="T74" fmla="*/ 53 w 140"/>
                <a:gd name="T75" fmla="*/ 2 h 123"/>
                <a:gd name="T76" fmla="*/ 45 w 140"/>
                <a:gd name="T77" fmla="*/ 2 h 123"/>
                <a:gd name="T78" fmla="*/ 34 w 140"/>
                <a:gd name="T79" fmla="*/ 9 h 123"/>
                <a:gd name="T80" fmla="*/ 34 w 140"/>
                <a:gd name="T81" fmla="*/ 9 h 123"/>
                <a:gd name="T82" fmla="*/ 26 w 140"/>
                <a:gd name="T83" fmla="*/ 11 h 123"/>
                <a:gd name="T84" fmla="*/ 15 w 140"/>
                <a:gd name="T85" fmla="*/ 15 h 123"/>
                <a:gd name="T86" fmla="*/ 0 w 140"/>
                <a:gd name="T87" fmla="*/ 17 h 123"/>
                <a:gd name="T88" fmla="*/ 2 w 140"/>
                <a:gd name="T89" fmla="*/ 19 h 123"/>
                <a:gd name="T90" fmla="*/ 6 w 140"/>
                <a:gd name="T91" fmla="*/ 36 h 123"/>
                <a:gd name="T92" fmla="*/ 6 w 140"/>
                <a:gd name="T93" fmla="*/ 36 h 123"/>
                <a:gd name="T94" fmla="*/ 6 w 140"/>
                <a:gd name="T95" fmla="*/ 36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40" h="123">
                  <a:moveTo>
                    <a:pt x="6" y="36"/>
                  </a:moveTo>
                  <a:lnTo>
                    <a:pt x="6" y="45"/>
                  </a:lnTo>
                  <a:lnTo>
                    <a:pt x="7" y="49"/>
                  </a:lnTo>
                  <a:lnTo>
                    <a:pt x="7" y="70"/>
                  </a:lnTo>
                  <a:lnTo>
                    <a:pt x="15" y="70"/>
                  </a:lnTo>
                  <a:lnTo>
                    <a:pt x="15" y="81"/>
                  </a:lnTo>
                  <a:lnTo>
                    <a:pt x="32" y="90"/>
                  </a:lnTo>
                  <a:lnTo>
                    <a:pt x="41" y="98"/>
                  </a:lnTo>
                  <a:lnTo>
                    <a:pt x="41" y="90"/>
                  </a:lnTo>
                  <a:lnTo>
                    <a:pt x="53" y="96"/>
                  </a:lnTo>
                  <a:lnTo>
                    <a:pt x="53" y="104"/>
                  </a:lnTo>
                  <a:lnTo>
                    <a:pt x="62" y="104"/>
                  </a:lnTo>
                  <a:lnTo>
                    <a:pt x="70" y="111"/>
                  </a:lnTo>
                  <a:lnTo>
                    <a:pt x="93" y="111"/>
                  </a:lnTo>
                  <a:lnTo>
                    <a:pt x="108" y="115"/>
                  </a:lnTo>
                  <a:lnTo>
                    <a:pt x="117" y="123"/>
                  </a:lnTo>
                  <a:lnTo>
                    <a:pt x="123" y="109"/>
                  </a:lnTo>
                  <a:lnTo>
                    <a:pt x="136" y="94"/>
                  </a:lnTo>
                  <a:lnTo>
                    <a:pt x="140" y="90"/>
                  </a:lnTo>
                  <a:lnTo>
                    <a:pt x="140" y="77"/>
                  </a:lnTo>
                  <a:lnTo>
                    <a:pt x="136" y="72"/>
                  </a:lnTo>
                  <a:lnTo>
                    <a:pt x="128" y="64"/>
                  </a:lnTo>
                  <a:lnTo>
                    <a:pt x="132" y="55"/>
                  </a:lnTo>
                  <a:lnTo>
                    <a:pt x="127" y="49"/>
                  </a:lnTo>
                  <a:lnTo>
                    <a:pt x="138" y="39"/>
                  </a:lnTo>
                  <a:lnTo>
                    <a:pt x="132" y="17"/>
                  </a:lnTo>
                  <a:lnTo>
                    <a:pt x="132" y="9"/>
                  </a:lnTo>
                  <a:lnTo>
                    <a:pt x="132" y="9"/>
                  </a:lnTo>
                  <a:lnTo>
                    <a:pt x="77" y="5"/>
                  </a:lnTo>
                  <a:lnTo>
                    <a:pt x="77" y="5"/>
                  </a:lnTo>
                  <a:lnTo>
                    <a:pt x="74" y="7"/>
                  </a:lnTo>
                  <a:lnTo>
                    <a:pt x="68" y="9"/>
                  </a:lnTo>
                  <a:lnTo>
                    <a:pt x="66" y="9"/>
                  </a:lnTo>
                  <a:lnTo>
                    <a:pt x="64" y="7"/>
                  </a:lnTo>
                  <a:lnTo>
                    <a:pt x="60" y="5"/>
                  </a:lnTo>
                  <a:lnTo>
                    <a:pt x="60" y="0"/>
                  </a:lnTo>
                  <a:lnTo>
                    <a:pt x="60" y="0"/>
                  </a:lnTo>
                  <a:lnTo>
                    <a:pt x="53" y="2"/>
                  </a:lnTo>
                  <a:lnTo>
                    <a:pt x="45" y="2"/>
                  </a:lnTo>
                  <a:lnTo>
                    <a:pt x="34" y="9"/>
                  </a:lnTo>
                  <a:lnTo>
                    <a:pt x="34" y="9"/>
                  </a:lnTo>
                  <a:lnTo>
                    <a:pt x="26" y="11"/>
                  </a:lnTo>
                  <a:lnTo>
                    <a:pt x="15" y="15"/>
                  </a:lnTo>
                  <a:lnTo>
                    <a:pt x="0" y="17"/>
                  </a:lnTo>
                  <a:lnTo>
                    <a:pt x="2" y="19"/>
                  </a:lnTo>
                  <a:lnTo>
                    <a:pt x="6" y="36"/>
                  </a:lnTo>
                  <a:lnTo>
                    <a:pt x="6" y="36"/>
                  </a:lnTo>
                  <a:lnTo>
                    <a:pt x="6" y="36"/>
                  </a:lnTo>
                  <a:close/>
                </a:path>
              </a:pathLst>
            </a:custGeom>
            <a:solidFill>
              <a:schemeClr val="bg1">
                <a:lumMod val="85000"/>
              </a:schemeClr>
            </a:solidFill>
            <a:ln w="635" cap="rnd">
              <a:solidFill>
                <a:schemeClr val="bg1">
                  <a:alpha val="17000"/>
                </a:schemeClr>
              </a:solidFill>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05" name="Freeform 104">
              <a:extLst>
                <a:ext uri="{FF2B5EF4-FFF2-40B4-BE49-F238E27FC236}">
                  <a16:creationId xmlns:a16="http://schemas.microsoft.com/office/drawing/2014/main" id="{ECC07E47-6C16-5A43-94A1-2F9C0B566795}"/>
                </a:ext>
              </a:extLst>
            </p:cNvPr>
            <p:cNvSpPr>
              <a:spLocks/>
            </p:cNvSpPr>
            <p:nvPr userDrawn="1"/>
          </p:nvSpPr>
          <p:spPr bwMode="auto">
            <a:xfrm>
              <a:off x="1276869" y="2048474"/>
              <a:ext cx="213761" cy="159820"/>
            </a:xfrm>
            <a:custGeom>
              <a:avLst/>
              <a:gdLst>
                <a:gd name="T0" fmla="*/ 6 w 140"/>
                <a:gd name="T1" fmla="*/ 36 h 123"/>
                <a:gd name="T2" fmla="*/ 6 w 140"/>
                <a:gd name="T3" fmla="*/ 45 h 123"/>
                <a:gd name="T4" fmla="*/ 7 w 140"/>
                <a:gd name="T5" fmla="*/ 49 h 123"/>
                <a:gd name="T6" fmla="*/ 7 w 140"/>
                <a:gd name="T7" fmla="*/ 70 h 123"/>
                <a:gd name="T8" fmla="*/ 15 w 140"/>
                <a:gd name="T9" fmla="*/ 70 h 123"/>
                <a:gd name="T10" fmla="*/ 15 w 140"/>
                <a:gd name="T11" fmla="*/ 81 h 123"/>
                <a:gd name="T12" fmla="*/ 32 w 140"/>
                <a:gd name="T13" fmla="*/ 90 h 123"/>
                <a:gd name="T14" fmla="*/ 41 w 140"/>
                <a:gd name="T15" fmla="*/ 98 h 123"/>
                <a:gd name="T16" fmla="*/ 41 w 140"/>
                <a:gd name="T17" fmla="*/ 90 h 123"/>
                <a:gd name="T18" fmla="*/ 53 w 140"/>
                <a:gd name="T19" fmla="*/ 96 h 123"/>
                <a:gd name="T20" fmla="*/ 53 w 140"/>
                <a:gd name="T21" fmla="*/ 104 h 123"/>
                <a:gd name="T22" fmla="*/ 62 w 140"/>
                <a:gd name="T23" fmla="*/ 104 h 123"/>
                <a:gd name="T24" fmla="*/ 70 w 140"/>
                <a:gd name="T25" fmla="*/ 111 h 123"/>
                <a:gd name="T26" fmla="*/ 93 w 140"/>
                <a:gd name="T27" fmla="*/ 111 h 123"/>
                <a:gd name="T28" fmla="*/ 108 w 140"/>
                <a:gd name="T29" fmla="*/ 115 h 123"/>
                <a:gd name="T30" fmla="*/ 117 w 140"/>
                <a:gd name="T31" fmla="*/ 123 h 123"/>
                <a:gd name="T32" fmla="*/ 123 w 140"/>
                <a:gd name="T33" fmla="*/ 109 h 123"/>
                <a:gd name="T34" fmla="*/ 136 w 140"/>
                <a:gd name="T35" fmla="*/ 94 h 123"/>
                <a:gd name="T36" fmla="*/ 140 w 140"/>
                <a:gd name="T37" fmla="*/ 90 h 123"/>
                <a:gd name="T38" fmla="*/ 140 w 140"/>
                <a:gd name="T39" fmla="*/ 77 h 123"/>
                <a:gd name="T40" fmla="*/ 136 w 140"/>
                <a:gd name="T41" fmla="*/ 72 h 123"/>
                <a:gd name="T42" fmla="*/ 128 w 140"/>
                <a:gd name="T43" fmla="*/ 64 h 123"/>
                <a:gd name="T44" fmla="*/ 132 w 140"/>
                <a:gd name="T45" fmla="*/ 55 h 123"/>
                <a:gd name="T46" fmla="*/ 127 w 140"/>
                <a:gd name="T47" fmla="*/ 49 h 123"/>
                <a:gd name="T48" fmla="*/ 138 w 140"/>
                <a:gd name="T49" fmla="*/ 39 h 123"/>
                <a:gd name="T50" fmla="*/ 132 w 140"/>
                <a:gd name="T51" fmla="*/ 17 h 123"/>
                <a:gd name="T52" fmla="*/ 132 w 140"/>
                <a:gd name="T53" fmla="*/ 9 h 123"/>
                <a:gd name="T54" fmla="*/ 132 w 140"/>
                <a:gd name="T55" fmla="*/ 9 h 123"/>
                <a:gd name="T56" fmla="*/ 77 w 140"/>
                <a:gd name="T57" fmla="*/ 5 h 123"/>
                <a:gd name="T58" fmla="*/ 77 w 140"/>
                <a:gd name="T59" fmla="*/ 5 h 123"/>
                <a:gd name="T60" fmla="*/ 74 w 140"/>
                <a:gd name="T61" fmla="*/ 7 h 123"/>
                <a:gd name="T62" fmla="*/ 68 w 140"/>
                <a:gd name="T63" fmla="*/ 9 h 123"/>
                <a:gd name="T64" fmla="*/ 66 w 140"/>
                <a:gd name="T65" fmla="*/ 9 h 123"/>
                <a:gd name="T66" fmla="*/ 64 w 140"/>
                <a:gd name="T67" fmla="*/ 7 h 123"/>
                <a:gd name="T68" fmla="*/ 60 w 140"/>
                <a:gd name="T69" fmla="*/ 5 h 123"/>
                <a:gd name="T70" fmla="*/ 60 w 140"/>
                <a:gd name="T71" fmla="*/ 0 h 123"/>
                <a:gd name="T72" fmla="*/ 60 w 140"/>
                <a:gd name="T73" fmla="*/ 0 h 123"/>
                <a:gd name="T74" fmla="*/ 53 w 140"/>
                <a:gd name="T75" fmla="*/ 2 h 123"/>
                <a:gd name="T76" fmla="*/ 45 w 140"/>
                <a:gd name="T77" fmla="*/ 2 h 123"/>
                <a:gd name="T78" fmla="*/ 34 w 140"/>
                <a:gd name="T79" fmla="*/ 9 h 123"/>
                <a:gd name="T80" fmla="*/ 34 w 140"/>
                <a:gd name="T81" fmla="*/ 9 h 123"/>
                <a:gd name="T82" fmla="*/ 26 w 140"/>
                <a:gd name="T83" fmla="*/ 11 h 123"/>
                <a:gd name="T84" fmla="*/ 15 w 140"/>
                <a:gd name="T85" fmla="*/ 15 h 123"/>
                <a:gd name="T86" fmla="*/ 0 w 140"/>
                <a:gd name="T87" fmla="*/ 17 h 123"/>
                <a:gd name="T88" fmla="*/ 2 w 140"/>
                <a:gd name="T89" fmla="*/ 19 h 123"/>
                <a:gd name="T90" fmla="*/ 6 w 140"/>
                <a:gd name="T91" fmla="*/ 36 h 123"/>
                <a:gd name="T92" fmla="*/ 6 w 140"/>
                <a:gd name="T93" fmla="*/ 36 h 123"/>
                <a:gd name="T94" fmla="*/ 6 w 140"/>
                <a:gd name="T95" fmla="*/ 36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40" h="123">
                  <a:moveTo>
                    <a:pt x="6" y="36"/>
                  </a:moveTo>
                  <a:lnTo>
                    <a:pt x="6" y="45"/>
                  </a:lnTo>
                  <a:lnTo>
                    <a:pt x="7" y="49"/>
                  </a:lnTo>
                  <a:lnTo>
                    <a:pt x="7" y="70"/>
                  </a:lnTo>
                  <a:lnTo>
                    <a:pt x="15" y="70"/>
                  </a:lnTo>
                  <a:lnTo>
                    <a:pt x="15" y="81"/>
                  </a:lnTo>
                  <a:lnTo>
                    <a:pt x="32" y="90"/>
                  </a:lnTo>
                  <a:lnTo>
                    <a:pt x="41" y="98"/>
                  </a:lnTo>
                  <a:lnTo>
                    <a:pt x="41" y="90"/>
                  </a:lnTo>
                  <a:lnTo>
                    <a:pt x="53" y="96"/>
                  </a:lnTo>
                  <a:lnTo>
                    <a:pt x="53" y="104"/>
                  </a:lnTo>
                  <a:lnTo>
                    <a:pt x="62" y="104"/>
                  </a:lnTo>
                  <a:lnTo>
                    <a:pt x="70" y="111"/>
                  </a:lnTo>
                  <a:lnTo>
                    <a:pt x="93" y="111"/>
                  </a:lnTo>
                  <a:lnTo>
                    <a:pt x="108" y="115"/>
                  </a:lnTo>
                  <a:lnTo>
                    <a:pt x="117" y="123"/>
                  </a:lnTo>
                  <a:lnTo>
                    <a:pt x="123" y="109"/>
                  </a:lnTo>
                  <a:lnTo>
                    <a:pt x="136" y="94"/>
                  </a:lnTo>
                  <a:lnTo>
                    <a:pt x="140" y="90"/>
                  </a:lnTo>
                  <a:lnTo>
                    <a:pt x="140" y="77"/>
                  </a:lnTo>
                  <a:lnTo>
                    <a:pt x="136" y="72"/>
                  </a:lnTo>
                  <a:lnTo>
                    <a:pt x="128" y="64"/>
                  </a:lnTo>
                  <a:lnTo>
                    <a:pt x="132" y="55"/>
                  </a:lnTo>
                  <a:lnTo>
                    <a:pt x="127" y="49"/>
                  </a:lnTo>
                  <a:lnTo>
                    <a:pt x="138" y="39"/>
                  </a:lnTo>
                  <a:lnTo>
                    <a:pt x="132" y="17"/>
                  </a:lnTo>
                  <a:lnTo>
                    <a:pt x="132" y="9"/>
                  </a:lnTo>
                  <a:lnTo>
                    <a:pt x="132" y="9"/>
                  </a:lnTo>
                  <a:lnTo>
                    <a:pt x="77" y="5"/>
                  </a:lnTo>
                  <a:lnTo>
                    <a:pt x="77" y="5"/>
                  </a:lnTo>
                  <a:lnTo>
                    <a:pt x="74" y="7"/>
                  </a:lnTo>
                  <a:lnTo>
                    <a:pt x="68" y="9"/>
                  </a:lnTo>
                  <a:lnTo>
                    <a:pt x="66" y="9"/>
                  </a:lnTo>
                  <a:lnTo>
                    <a:pt x="64" y="7"/>
                  </a:lnTo>
                  <a:lnTo>
                    <a:pt x="60" y="5"/>
                  </a:lnTo>
                  <a:lnTo>
                    <a:pt x="60" y="0"/>
                  </a:lnTo>
                  <a:lnTo>
                    <a:pt x="60" y="0"/>
                  </a:lnTo>
                  <a:lnTo>
                    <a:pt x="53" y="2"/>
                  </a:lnTo>
                  <a:lnTo>
                    <a:pt x="45" y="2"/>
                  </a:lnTo>
                  <a:lnTo>
                    <a:pt x="34" y="9"/>
                  </a:lnTo>
                  <a:lnTo>
                    <a:pt x="34" y="9"/>
                  </a:lnTo>
                  <a:lnTo>
                    <a:pt x="26" y="11"/>
                  </a:lnTo>
                  <a:lnTo>
                    <a:pt x="15" y="15"/>
                  </a:lnTo>
                  <a:lnTo>
                    <a:pt x="0" y="17"/>
                  </a:lnTo>
                  <a:lnTo>
                    <a:pt x="2" y="19"/>
                  </a:lnTo>
                  <a:lnTo>
                    <a:pt x="6" y="36"/>
                  </a:lnTo>
                  <a:lnTo>
                    <a:pt x="6" y="36"/>
                  </a:lnTo>
                  <a:lnTo>
                    <a:pt x="6" y="36"/>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06" name="Freeform 105">
              <a:extLst>
                <a:ext uri="{FF2B5EF4-FFF2-40B4-BE49-F238E27FC236}">
                  <a16:creationId xmlns:a16="http://schemas.microsoft.com/office/drawing/2014/main" id="{53817D4C-C6A8-E84C-BDB1-AB7019F050B6}"/>
                </a:ext>
              </a:extLst>
            </p:cNvPr>
            <p:cNvSpPr>
              <a:spLocks/>
            </p:cNvSpPr>
            <p:nvPr userDrawn="1"/>
          </p:nvSpPr>
          <p:spPr bwMode="auto">
            <a:xfrm>
              <a:off x="1322675" y="2217389"/>
              <a:ext cx="141998" cy="76661"/>
            </a:xfrm>
            <a:custGeom>
              <a:avLst/>
              <a:gdLst>
                <a:gd name="T0" fmla="*/ 6 w 93"/>
                <a:gd name="T1" fmla="*/ 46 h 59"/>
                <a:gd name="T2" fmla="*/ 0 w 93"/>
                <a:gd name="T3" fmla="*/ 38 h 59"/>
                <a:gd name="T4" fmla="*/ 6 w 93"/>
                <a:gd name="T5" fmla="*/ 21 h 59"/>
                <a:gd name="T6" fmla="*/ 11 w 93"/>
                <a:gd name="T7" fmla="*/ 21 h 59"/>
                <a:gd name="T8" fmla="*/ 11 w 93"/>
                <a:gd name="T9" fmla="*/ 12 h 59"/>
                <a:gd name="T10" fmla="*/ 23 w 93"/>
                <a:gd name="T11" fmla="*/ 21 h 59"/>
                <a:gd name="T12" fmla="*/ 32 w 93"/>
                <a:gd name="T13" fmla="*/ 21 h 59"/>
                <a:gd name="T14" fmla="*/ 38 w 93"/>
                <a:gd name="T15" fmla="*/ 13 h 59"/>
                <a:gd name="T16" fmla="*/ 59 w 93"/>
                <a:gd name="T17" fmla="*/ 8 h 59"/>
                <a:gd name="T18" fmla="*/ 64 w 93"/>
                <a:gd name="T19" fmla="*/ 0 h 59"/>
                <a:gd name="T20" fmla="*/ 78 w 93"/>
                <a:gd name="T21" fmla="*/ 6 h 59"/>
                <a:gd name="T22" fmla="*/ 85 w 93"/>
                <a:gd name="T23" fmla="*/ 13 h 59"/>
                <a:gd name="T24" fmla="*/ 93 w 93"/>
                <a:gd name="T25" fmla="*/ 13 h 59"/>
                <a:gd name="T26" fmla="*/ 87 w 93"/>
                <a:gd name="T27" fmla="*/ 19 h 59"/>
                <a:gd name="T28" fmla="*/ 83 w 93"/>
                <a:gd name="T29" fmla="*/ 25 h 59"/>
                <a:gd name="T30" fmla="*/ 66 w 93"/>
                <a:gd name="T31" fmla="*/ 49 h 59"/>
                <a:gd name="T32" fmla="*/ 57 w 93"/>
                <a:gd name="T33" fmla="*/ 49 h 59"/>
                <a:gd name="T34" fmla="*/ 38 w 93"/>
                <a:gd name="T35" fmla="*/ 59 h 59"/>
                <a:gd name="T36" fmla="*/ 19 w 93"/>
                <a:gd name="T37" fmla="*/ 59 h 59"/>
                <a:gd name="T38" fmla="*/ 6 w 93"/>
                <a:gd name="T39" fmla="*/ 46 h 59"/>
                <a:gd name="T40" fmla="*/ 6 w 93"/>
                <a:gd name="T41" fmla="*/ 46 h 59"/>
                <a:gd name="T42" fmla="*/ 6 w 93"/>
                <a:gd name="T43" fmla="*/ 46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3" h="59">
                  <a:moveTo>
                    <a:pt x="6" y="46"/>
                  </a:moveTo>
                  <a:lnTo>
                    <a:pt x="0" y="38"/>
                  </a:lnTo>
                  <a:lnTo>
                    <a:pt x="6" y="21"/>
                  </a:lnTo>
                  <a:lnTo>
                    <a:pt x="11" y="21"/>
                  </a:lnTo>
                  <a:lnTo>
                    <a:pt x="11" y="12"/>
                  </a:lnTo>
                  <a:lnTo>
                    <a:pt x="23" y="21"/>
                  </a:lnTo>
                  <a:lnTo>
                    <a:pt x="32" y="21"/>
                  </a:lnTo>
                  <a:lnTo>
                    <a:pt x="38" y="13"/>
                  </a:lnTo>
                  <a:lnTo>
                    <a:pt x="59" y="8"/>
                  </a:lnTo>
                  <a:lnTo>
                    <a:pt x="64" y="0"/>
                  </a:lnTo>
                  <a:lnTo>
                    <a:pt x="78" y="6"/>
                  </a:lnTo>
                  <a:lnTo>
                    <a:pt x="85" y="13"/>
                  </a:lnTo>
                  <a:lnTo>
                    <a:pt x="93" y="13"/>
                  </a:lnTo>
                  <a:lnTo>
                    <a:pt x="87" y="19"/>
                  </a:lnTo>
                  <a:lnTo>
                    <a:pt x="83" y="25"/>
                  </a:lnTo>
                  <a:lnTo>
                    <a:pt x="66" y="49"/>
                  </a:lnTo>
                  <a:lnTo>
                    <a:pt x="57" y="49"/>
                  </a:lnTo>
                  <a:lnTo>
                    <a:pt x="38" y="59"/>
                  </a:lnTo>
                  <a:lnTo>
                    <a:pt x="19" y="59"/>
                  </a:lnTo>
                  <a:lnTo>
                    <a:pt x="6" y="46"/>
                  </a:lnTo>
                  <a:lnTo>
                    <a:pt x="6" y="46"/>
                  </a:lnTo>
                  <a:lnTo>
                    <a:pt x="6" y="46"/>
                  </a:lnTo>
                  <a:close/>
                </a:path>
              </a:pathLst>
            </a:custGeom>
            <a:solidFill>
              <a:schemeClr val="bg1">
                <a:lumMod val="85000"/>
              </a:schemeClr>
            </a:solidFill>
            <a:ln w="635" cap="rnd">
              <a:solidFill>
                <a:schemeClr val="bg1">
                  <a:alpha val="17000"/>
                </a:schemeClr>
              </a:solidFill>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07" name="Freeform 106">
              <a:extLst>
                <a:ext uri="{FF2B5EF4-FFF2-40B4-BE49-F238E27FC236}">
                  <a16:creationId xmlns:a16="http://schemas.microsoft.com/office/drawing/2014/main" id="{1DA3C29F-1FC0-AE46-9D20-821159E2785A}"/>
                </a:ext>
              </a:extLst>
            </p:cNvPr>
            <p:cNvSpPr>
              <a:spLocks/>
            </p:cNvSpPr>
            <p:nvPr userDrawn="1"/>
          </p:nvSpPr>
          <p:spPr bwMode="auto">
            <a:xfrm>
              <a:off x="1322675" y="2217389"/>
              <a:ext cx="141998" cy="76661"/>
            </a:xfrm>
            <a:custGeom>
              <a:avLst/>
              <a:gdLst>
                <a:gd name="T0" fmla="*/ 6 w 93"/>
                <a:gd name="T1" fmla="*/ 46 h 59"/>
                <a:gd name="T2" fmla="*/ 0 w 93"/>
                <a:gd name="T3" fmla="*/ 38 h 59"/>
                <a:gd name="T4" fmla="*/ 6 w 93"/>
                <a:gd name="T5" fmla="*/ 21 h 59"/>
                <a:gd name="T6" fmla="*/ 11 w 93"/>
                <a:gd name="T7" fmla="*/ 21 h 59"/>
                <a:gd name="T8" fmla="*/ 11 w 93"/>
                <a:gd name="T9" fmla="*/ 12 h 59"/>
                <a:gd name="T10" fmla="*/ 23 w 93"/>
                <a:gd name="T11" fmla="*/ 21 h 59"/>
                <a:gd name="T12" fmla="*/ 32 w 93"/>
                <a:gd name="T13" fmla="*/ 21 h 59"/>
                <a:gd name="T14" fmla="*/ 38 w 93"/>
                <a:gd name="T15" fmla="*/ 13 h 59"/>
                <a:gd name="T16" fmla="*/ 59 w 93"/>
                <a:gd name="T17" fmla="*/ 8 h 59"/>
                <a:gd name="T18" fmla="*/ 64 w 93"/>
                <a:gd name="T19" fmla="*/ 0 h 59"/>
                <a:gd name="T20" fmla="*/ 78 w 93"/>
                <a:gd name="T21" fmla="*/ 6 h 59"/>
                <a:gd name="T22" fmla="*/ 85 w 93"/>
                <a:gd name="T23" fmla="*/ 13 h 59"/>
                <a:gd name="T24" fmla="*/ 93 w 93"/>
                <a:gd name="T25" fmla="*/ 13 h 59"/>
                <a:gd name="T26" fmla="*/ 87 w 93"/>
                <a:gd name="T27" fmla="*/ 19 h 59"/>
                <a:gd name="T28" fmla="*/ 83 w 93"/>
                <a:gd name="T29" fmla="*/ 25 h 59"/>
                <a:gd name="T30" fmla="*/ 66 w 93"/>
                <a:gd name="T31" fmla="*/ 49 h 59"/>
                <a:gd name="T32" fmla="*/ 57 w 93"/>
                <a:gd name="T33" fmla="*/ 49 h 59"/>
                <a:gd name="T34" fmla="*/ 38 w 93"/>
                <a:gd name="T35" fmla="*/ 59 h 59"/>
                <a:gd name="T36" fmla="*/ 19 w 93"/>
                <a:gd name="T37" fmla="*/ 59 h 59"/>
                <a:gd name="T38" fmla="*/ 6 w 93"/>
                <a:gd name="T39" fmla="*/ 46 h 59"/>
                <a:gd name="T40" fmla="*/ 6 w 93"/>
                <a:gd name="T41" fmla="*/ 46 h 59"/>
                <a:gd name="T42" fmla="*/ 6 w 93"/>
                <a:gd name="T43" fmla="*/ 46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3" h="59">
                  <a:moveTo>
                    <a:pt x="6" y="46"/>
                  </a:moveTo>
                  <a:lnTo>
                    <a:pt x="0" y="38"/>
                  </a:lnTo>
                  <a:lnTo>
                    <a:pt x="6" y="21"/>
                  </a:lnTo>
                  <a:lnTo>
                    <a:pt x="11" y="21"/>
                  </a:lnTo>
                  <a:lnTo>
                    <a:pt x="11" y="12"/>
                  </a:lnTo>
                  <a:lnTo>
                    <a:pt x="23" y="21"/>
                  </a:lnTo>
                  <a:lnTo>
                    <a:pt x="32" y="21"/>
                  </a:lnTo>
                  <a:lnTo>
                    <a:pt x="38" y="13"/>
                  </a:lnTo>
                  <a:lnTo>
                    <a:pt x="59" y="8"/>
                  </a:lnTo>
                  <a:lnTo>
                    <a:pt x="64" y="0"/>
                  </a:lnTo>
                  <a:lnTo>
                    <a:pt x="78" y="6"/>
                  </a:lnTo>
                  <a:lnTo>
                    <a:pt x="85" y="13"/>
                  </a:lnTo>
                  <a:lnTo>
                    <a:pt x="93" y="13"/>
                  </a:lnTo>
                  <a:lnTo>
                    <a:pt x="87" y="19"/>
                  </a:lnTo>
                  <a:lnTo>
                    <a:pt x="83" y="25"/>
                  </a:lnTo>
                  <a:lnTo>
                    <a:pt x="66" y="49"/>
                  </a:lnTo>
                  <a:lnTo>
                    <a:pt x="57" y="49"/>
                  </a:lnTo>
                  <a:lnTo>
                    <a:pt x="38" y="59"/>
                  </a:lnTo>
                  <a:lnTo>
                    <a:pt x="19" y="59"/>
                  </a:lnTo>
                  <a:lnTo>
                    <a:pt x="6" y="46"/>
                  </a:lnTo>
                  <a:lnTo>
                    <a:pt x="6" y="46"/>
                  </a:lnTo>
                  <a:lnTo>
                    <a:pt x="6" y="46"/>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08" name="Freeform 107">
              <a:extLst>
                <a:ext uri="{FF2B5EF4-FFF2-40B4-BE49-F238E27FC236}">
                  <a16:creationId xmlns:a16="http://schemas.microsoft.com/office/drawing/2014/main" id="{14071726-2D78-E441-9CDD-82D9501A418D}"/>
                </a:ext>
              </a:extLst>
            </p:cNvPr>
            <p:cNvSpPr>
              <a:spLocks/>
            </p:cNvSpPr>
            <p:nvPr userDrawn="1"/>
          </p:nvSpPr>
          <p:spPr bwMode="auto">
            <a:xfrm>
              <a:off x="1394437" y="2028984"/>
              <a:ext cx="67182" cy="28586"/>
            </a:xfrm>
            <a:custGeom>
              <a:avLst/>
              <a:gdLst>
                <a:gd name="T0" fmla="*/ 0 w 44"/>
                <a:gd name="T1" fmla="*/ 20 h 22"/>
                <a:gd name="T2" fmla="*/ 6 w 44"/>
                <a:gd name="T3" fmla="*/ 7 h 22"/>
                <a:gd name="T4" fmla="*/ 6 w 44"/>
                <a:gd name="T5" fmla="*/ 7 h 22"/>
                <a:gd name="T6" fmla="*/ 10 w 44"/>
                <a:gd name="T7" fmla="*/ 7 h 22"/>
                <a:gd name="T8" fmla="*/ 12 w 44"/>
                <a:gd name="T9" fmla="*/ 9 h 22"/>
                <a:gd name="T10" fmla="*/ 14 w 44"/>
                <a:gd name="T11" fmla="*/ 7 h 22"/>
                <a:gd name="T12" fmla="*/ 14 w 44"/>
                <a:gd name="T13" fmla="*/ 7 h 22"/>
                <a:gd name="T14" fmla="*/ 21 w 44"/>
                <a:gd name="T15" fmla="*/ 0 h 22"/>
                <a:gd name="T16" fmla="*/ 21 w 44"/>
                <a:gd name="T17" fmla="*/ 0 h 22"/>
                <a:gd name="T18" fmla="*/ 23 w 44"/>
                <a:gd name="T19" fmla="*/ 1 h 22"/>
                <a:gd name="T20" fmla="*/ 29 w 44"/>
                <a:gd name="T21" fmla="*/ 3 h 22"/>
                <a:gd name="T22" fmla="*/ 34 w 44"/>
                <a:gd name="T23" fmla="*/ 5 h 22"/>
                <a:gd name="T24" fmla="*/ 44 w 44"/>
                <a:gd name="T25" fmla="*/ 5 h 22"/>
                <a:gd name="T26" fmla="*/ 44 w 44"/>
                <a:gd name="T27" fmla="*/ 22 h 22"/>
                <a:gd name="T28" fmla="*/ 0 w 44"/>
                <a:gd name="T29" fmla="*/ 20 h 22"/>
                <a:gd name="T30" fmla="*/ 0 w 44"/>
                <a:gd name="T31" fmla="*/ 20 h 22"/>
                <a:gd name="T32" fmla="*/ 0 w 44"/>
                <a:gd name="T33" fmla="*/ 2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4" h="22">
                  <a:moveTo>
                    <a:pt x="0" y="20"/>
                  </a:moveTo>
                  <a:lnTo>
                    <a:pt x="6" y="7"/>
                  </a:lnTo>
                  <a:lnTo>
                    <a:pt x="6" y="7"/>
                  </a:lnTo>
                  <a:lnTo>
                    <a:pt x="10" y="7"/>
                  </a:lnTo>
                  <a:lnTo>
                    <a:pt x="12" y="9"/>
                  </a:lnTo>
                  <a:lnTo>
                    <a:pt x="14" y="7"/>
                  </a:lnTo>
                  <a:lnTo>
                    <a:pt x="14" y="7"/>
                  </a:lnTo>
                  <a:lnTo>
                    <a:pt x="21" y="0"/>
                  </a:lnTo>
                  <a:lnTo>
                    <a:pt x="21" y="0"/>
                  </a:lnTo>
                  <a:lnTo>
                    <a:pt x="23" y="1"/>
                  </a:lnTo>
                  <a:lnTo>
                    <a:pt x="29" y="3"/>
                  </a:lnTo>
                  <a:lnTo>
                    <a:pt x="34" y="5"/>
                  </a:lnTo>
                  <a:lnTo>
                    <a:pt x="44" y="5"/>
                  </a:lnTo>
                  <a:lnTo>
                    <a:pt x="44" y="22"/>
                  </a:lnTo>
                  <a:lnTo>
                    <a:pt x="0" y="20"/>
                  </a:lnTo>
                  <a:lnTo>
                    <a:pt x="0" y="20"/>
                  </a:lnTo>
                  <a:lnTo>
                    <a:pt x="0" y="20"/>
                  </a:lnTo>
                  <a:close/>
                </a:path>
              </a:pathLst>
            </a:custGeom>
            <a:solidFill>
              <a:schemeClr val="bg1">
                <a:lumMod val="85000"/>
              </a:schemeClr>
            </a:solidFill>
            <a:ln w="635" cap="rnd">
              <a:solidFill>
                <a:schemeClr val="bg1">
                  <a:alpha val="17000"/>
                </a:schemeClr>
              </a:solidFill>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09" name="Freeform 108">
              <a:extLst>
                <a:ext uri="{FF2B5EF4-FFF2-40B4-BE49-F238E27FC236}">
                  <a16:creationId xmlns:a16="http://schemas.microsoft.com/office/drawing/2014/main" id="{6223A142-114A-C948-B8AF-660860BBA4BF}"/>
                </a:ext>
              </a:extLst>
            </p:cNvPr>
            <p:cNvSpPr>
              <a:spLocks/>
            </p:cNvSpPr>
            <p:nvPr userDrawn="1"/>
          </p:nvSpPr>
          <p:spPr bwMode="auto">
            <a:xfrm>
              <a:off x="1394437" y="2028984"/>
              <a:ext cx="67182" cy="28586"/>
            </a:xfrm>
            <a:custGeom>
              <a:avLst/>
              <a:gdLst>
                <a:gd name="T0" fmla="*/ 0 w 44"/>
                <a:gd name="T1" fmla="*/ 20 h 22"/>
                <a:gd name="T2" fmla="*/ 6 w 44"/>
                <a:gd name="T3" fmla="*/ 7 h 22"/>
                <a:gd name="T4" fmla="*/ 6 w 44"/>
                <a:gd name="T5" fmla="*/ 7 h 22"/>
                <a:gd name="T6" fmla="*/ 10 w 44"/>
                <a:gd name="T7" fmla="*/ 7 h 22"/>
                <a:gd name="T8" fmla="*/ 12 w 44"/>
                <a:gd name="T9" fmla="*/ 9 h 22"/>
                <a:gd name="T10" fmla="*/ 14 w 44"/>
                <a:gd name="T11" fmla="*/ 7 h 22"/>
                <a:gd name="T12" fmla="*/ 14 w 44"/>
                <a:gd name="T13" fmla="*/ 7 h 22"/>
                <a:gd name="T14" fmla="*/ 21 w 44"/>
                <a:gd name="T15" fmla="*/ 0 h 22"/>
                <a:gd name="T16" fmla="*/ 21 w 44"/>
                <a:gd name="T17" fmla="*/ 0 h 22"/>
                <a:gd name="T18" fmla="*/ 23 w 44"/>
                <a:gd name="T19" fmla="*/ 1 h 22"/>
                <a:gd name="T20" fmla="*/ 29 w 44"/>
                <a:gd name="T21" fmla="*/ 3 h 22"/>
                <a:gd name="T22" fmla="*/ 34 w 44"/>
                <a:gd name="T23" fmla="*/ 5 h 22"/>
                <a:gd name="T24" fmla="*/ 44 w 44"/>
                <a:gd name="T25" fmla="*/ 5 h 22"/>
                <a:gd name="T26" fmla="*/ 44 w 44"/>
                <a:gd name="T27" fmla="*/ 22 h 22"/>
                <a:gd name="T28" fmla="*/ 0 w 44"/>
                <a:gd name="T29" fmla="*/ 20 h 22"/>
                <a:gd name="T30" fmla="*/ 0 w 44"/>
                <a:gd name="T31" fmla="*/ 20 h 22"/>
                <a:gd name="T32" fmla="*/ 0 w 44"/>
                <a:gd name="T33" fmla="*/ 2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4" h="22">
                  <a:moveTo>
                    <a:pt x="0" y="20"/>
                  </a:moveTo>
                  <a:lnTo>
                    <a:pt x="6" y="7"/>
                  </a:lnTo>
                  <a:lnTo>
                    <a:pt x="6" y="7"/>
                  </a:lnTo>
                  <a:lnTo>
                    <a:pt x="10" y="7"/>
                  </a:lnTo>
                  <a:lnTo>
                    <a:pt x="12" y="9"/>
                  </a:lnTo>
                  <a:lnTo>
                    <a:pt x="14" y="7"/>
                  </a:lnTo>
                  <a:lnTo>
                    <a:pt x="14" y="7"/>
                  </a:lnTo>
                  <a:lnTo>
                    <a:pt x="21" y="0"/>
                  </a:lnTo>
                  <a:lnTo>
                    <a:pt x="21" y="0"/>
                  </a:lnTo>
                  <a:lnTo>
                    <a:pt x="23" y="1"/>
                  </a:lnTo>
                  <a:lnTo>
                    <a:pt x="29" y="3"/>
                  </a:lnTo>
                  <a:lnTo>
                    <a:pt x="34" y="5"/>
                  </a:lnTo>
                  <a:lnTo>
                    <a:pt x="44" y="5"/>
                  </a:lnTo>
                  <a:lnTo>
                    <a:pt x="44" y="22"/>
                  </a:lnTo>
                  <a:lnTo>
                    <a:pt x="0" y="20"/>
                  </a:lnTo>
                  <a:lnTo>
                    <a:pt x="0" y="20"/>
                  </a:lnTo>
                  <a:lnTo>
                    <a:pt x="0" y="20"/>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10" name="Freeform 109">
              <a:extLst>
                <a:ext uri="{FF2B5EF4-FFF2-40B4-BE49-F238E27FC236}">
                  <a16:creationId xmlns:a16="http://schemas.microsoft.com/office/drawing/2014/main" id="{FFCB7334-C276-7E4B-A24D-31196134248C}"/>
                </a:ext>
              </a:extLst>
            </p:cNvPr>
            <p:cNvSpPr>
              <a:spLocks/>
            </p:cNvSpPr>
            <p:nvPr userDrawn="1"/>
          </p:nvSpPr>
          <p:spPr bwMode="auto">
            <a:xfrm>
              <a:off x="1339470" y="2192702"/>
              <a:ext cx="116042" cy="51974"/>
            </a:xfrm>
            <a:custGeom>
              <a:avLst/>
              <a:gdLst>
                <a:gd name="T0" fmla="*/ 0 w 76"/>
                <a:gd name="T1" fmla="*/ 29 h 40"/>
                <a:gd name="T2" fmla="*/ 0 w 76"/>
                <a:gd name="T3" fmla="*/ 15 h 40"/>
                <a:gd name="T4" fmla="*/ 10 w 76"/>
                <a:gd name="T5" fmla="*/ 15 h 40"/>
                <a:gd name="T6" fmla="*/ 19 w 76"/>
                <a:gd name="T7" fmla="*/ 4 h 40"/>
                <a:gd name="T8" fmla="*/ 29 w 76"/>
                <a:gd name="T9" fmla="*/ 0 h 40"/>
                <a:gd name="T10" fmla="*/ 52 w 76"/>
                <a:gd name="T11" fmla="*/ 0 h 40"/>
                <a:gd name="T12" fmla="*/ 67 w 76"/>
                <a:gd name="T13" fmla="*/ 4 h 40"/>
                <a:gd name="T14" fmla="*/ 76 w 76"/>
                <a:gd name="T15" fmla="*/ 12 h 40"/>
                <a:gd name="T16" fmla="*/ 70 w 76"/>
                <a:gd name="T17" fmla="*/ 27 h 40"/>
                <a:gd name="T18" fmla="*/ 67 w 76"/>
                <a:gd name="T19" fmla="*/ 25 h 40"/>
                <a:gd name="T20" fmla="*/ 53 w 76"/>
                <a:gd name="T21" fmla="*/ 19 h 40"/>
                <a:gd name="T22" fmla="*/ 48 w 76"/>
                <a:gd name="T23" fmla="*/ 27 h 40"/>
                <a:gd name="T24" fmla="*/ 27 w 76"/>
                <a:gd name="T25" fmla="*/ 32 h 40"/>
                <a:gd name="T26" fmla="*/ 19 w 76"/>
                <a:gd name="T27" fmla="*/ 40 h 40"/>
                <a:gd name="T28" fmla="*/ 12 w 76"/>
                <a:gd name="T29" fmla="*/ 40 h 40"/>
                <a:gd name="T30" fmla="*/ 0 w 76"/>
                <a:gd name="T31" fmla="*/ 29 h 40"/>
                <a:gd name="T32" fmla="*/ 0 w 76"/>
                <a:gd name="T33" fmla="*/ 29 h 40"/>
                <a:gd name="T34" fmla="*/ 0 w 76"/>
                <a:gd name="T35" fmla="*/ 29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6" h="40">
                  <a:moveTo>
                    <a:pt x="0" y="29"/>
                  </a:moveTo>
                  <a:lnTo>
                    <a:pt x="0" y="15"/>
                  </a:lnTo>
                  <a:lnTo>
                    <a:pt x="10" y="15"/>
                  </a:lnTo>
                  <a:lnTo>
                    <a:pt x="19" y="4"/>
                  </a:lnTo>
                  <a:lnTo>
                    <a:pt x="29" y="0"/>
                  </a:lnTo>
                  <a:lnTo>
                    <a:pt x="52" y="0"/>
                  </a:lnTo>
                  <a:lnTo>
                    <a:pt x="67" y="4"/>
                  </a:lnTo>
                  <a:lnTo>
                    <a:pt x="76" y="12"/>
                  </a:lnTo>
                  <a:lnTo>
                    <a:pt x="70" y="27"/>
                  </a:lnTo>
                  <a:lnTo>
                    <a:pt x="67" y="25"/>
                  </a:lnTo>
                  <a:lnTo>
                    <a:pt x="53" y="19"/>
                  </a:lnTo>
                  <a:lnTo>
                    <a:pt x="48" y="27"/>
                  </a:lnTo>
                  <a:lnTo>
                    <a:pt x="27" y="32"/>
                  </a:lnTo>
                  <a:lnTo>
                    <a:pt x="19" y="40"/>
                  </a:lnTo>
                  <a:lnTo>
                    <a:pt x="12" y="40"/>
                  </a:lnTo>
                  <a:lnTo>
                    <a:pt x="0" y="29"/>
                  </a:lnTo>
                  <a:lnTo>
                    <a:pt x="0" y="29"/>
                  </a:lnTo>
                  <a:lnTo>
                    <a:pt x="0" y="29"/>
                  </a:lnTo>
                  <a:close/>
                </a:path>
              </a:pathLst>
            </a:custGeom>
            <a:solidFill>
              <a:schemeClr val="bg1">
                <a:lumMod val="85000"/>
              </a:schemeClr>
            </a:solidFill>
            <a:ln w="635" cap="rnd">
              <a:solidFill>
                <a:schemeClr val="bg1">
                  <a:alpha val="17000"/>
                </a:schemeClr>
              </a:solidFill>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11" name="Freeform 110">
              <a:extLst>
                <a:ext uri="{FF2B5EF4-FFF2-40B4-BE49-F238E27FC236}">
                  <a16:creationId xmlns:a16="http://schemas.microsoft.com/office/drawing/2014/main" id="{FC2382B7-1552-9A4D-8E50-20542BD71AE5}"/>
                </a:ext>
              </a:extLst>
            </p:cNvPr>
            <p:cNvSpPr>
              <a:spLocks/>
            </p:cNvSpPr>
            <p:nvPr userDrawn="1"/>
          </p:nvSpPr>
          <p:spPr bwMode="auto">
            <a:xfrm>
              <a:off x="1339470" y="2192702"/>
              <a:ext cx="116042" cy="51974"/>
            </a:xfrm>
            <a:custGeom>
              <a:avLst/>
              <a:gdLst>
                <a:gd name="T0" fmla="*/ 0 w 76"/>
                <a:gd name="T1" fmla="*/ 29 h 40"/>
                <a:gd name="T2" fmla="*/ 0 w 76"/>
                <a:gd name="T3" fmla="*/ 15 h 40"/>
                <a:gd name="T4" fmla="*/ 10 w 76"/>
                <a:gd name="T5" fmla="*/ 15 h 40"/>
                <a:gd name="T6" fmla="*/ 19 w 76"/>
                <a:gd name="T7" fmla="*/ 4 h 40"/>
                <a:gd name="T8" fmla="*/ 29 w 76"/>
                <a:gd name="T9" fmla="*/ 0 h 40"/>
                <a:gd name="T10" fmla="*/ 52 w 76"/>
                <a:gd name="T11" fmla="*/ 0 h 40"/>
                <a:gd name="T12" fmla="*/ 67 w 76"/>
                <a:gd name="T13" fmla="*/ 4 h 40"/>
                <a:gd name="T14" fmla="*/ 76 w 76"/>
                <a:gd name="T15" fmla="*/ 12 h 40"/>
                <a:gd name="T16" fmla="*/ 70 w 76"/>
                <a:gd name="T17" fmla="*/ 27 h 40"/>
                <a:gd name="T18" fmla="*/ 67 w 76"/>
                <a:gd name="T19" fmla="*/ 25 h 40"/>
                <a:gd name="T20" fmla="*/ 53 w 76"/>
                <a:gd name="T21" fmla="*/ 19 h 40"/>
                <a:gd name="T22" fmla="*/ 48 w 76"/>
                <a:gd name="T23" fmla="*/ 27 h 40"/>
                <a:gd name="T24" fmla="*/ 27 w 76"/>
                <a:gd name="T25" fmla="*/ 32 h 40"/>
                <a:gd name="T26" fmla="*/ 19 w 76"/>
                <a:gd name="T27" fmla="*/ 40 h 40"/>
                <a:gd name="T28" fmla="*/ 12 w 76"/>
                <a:gd name="T29" fmla="*/ 40 h 40"/>
                <a:gd name="T30" fmla="*/ 0 w 76"/>
                <a:gd name="T31" fmla="*/ 29 h 40"/>
                <a:gd name="T32" fmla="*/ 0 w 76"/>
                <a:gd name="T33" fmla="*/ 29 h 40"/>
                <a:gd name="T34" fmla="*/ 0 w 76"/>
                <a:gd name="T35" fmla="*/ 29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6" h="40">
                  <a:moveTo>
                    <a:pt x="0" y="29"/>
                  </a:moveTo>
                  <a:lnTo>
                    <a:pt x="0" y="15"/>
                  </a:lnTo>
                  <a:lnTo>
                    <a:pt x="10" y="15"/>
                  </a:lnTo>
                  <a:lnTo>
                    <a:pt x="19" y="4"/>
                  </a:lnTo>
                  <a:lnTo>
                    <a:pt x="29" y="0"/>
                  </a:lnTo>
                  <a:lnTo>
                    <a:pt x="52" y="0"/>
                  </a:lnTo>
                  <a:lnTo>
                    <a:pt x="67" y="4"/>
                  </a:lnTo>
                  <a:lnTo>
                    <a:pt x="76" y="12"/>
                  </a:lnTo>
                  <a:lnTo>
                    <a:pt x="70" y="27"/>
                  </a:lnTo>
                  <a:lnTo>
                    <a:pt x="67" y="25"/>
                  </a:lnTo>
                  <a:lnTo>
                    <a:pt x="53" y="19"/>
                  </a:lnTo>
                  <a:lnTo>
                    <a:pt x="48" y="27"/>
                  </a:lnTo>
                  <a:lnTo>
                    <a:pt x="27" y="32"/>
                  </a:lnTo>
                  <a:lnTo>
                    <a:pt x="19" y="40"/>
                  </a:lnTo>
                  <a:lnTo>
                    <a:pt x="12" y="40"/>
                  </a:lnTo>
                  <a:lnTo>
                    <a:pt x="0" y="29"/>
                  </a:lnTo>
                  <a:lnTo>
                    <a:pt x="0" y="29"/>
                  </a:lnTo>
                  <a:lnTo>
                    <a:pt x="0" y="29"/>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12" name="Freeform 111">
              <a:extLst>
                <a:ext uri="{FF2B5EF4-FFF2-40B4-BE49-F238E27FC236}">
                  <a16:creationId xmlns:a16="http://schemas.microsoft.com/office/drawing/2014/main" id="{E607C3E2-E172-5348-B3C8-57FED5050972}"/>
                </a:ext>
              </a:extLst>
            </p:cNvPr>
            <p:cNvSpPr>
              <a:spLocks/>
            </p:cNvSpPr>
            <p:nvPr userDrawn="1"/>
          </p:nvSpPr>
          <p:spPr bwMode="auto">
            <a:xfrm>
              <a:off x="1470781" y="2006895"/>
              <a:ext cx="204600" cy="139030"/>
            </a:xfrm>
            <a:custGeom>
              <a:avLst/>
              <a:gdLst>
                <a:gd name="T0" fmla="*/ 7 w 134"/>
                <a:gd name="T1" fmla="*/ 102 h 107"/>
                <a:gd name="T2" fmla="*/ 1 w 134"/>
                <a:gd name="T3" fmla="*/ 96 h 107"/>
                <a:gd name="T4" fmla="*/ 5 w 134"/>
                <a:gd name="T5" fmla="*/ 87 h 107"/>
                <a:gd name="T6" fmla="*/ 0 w 134"/>
                <a:gd name="T7" fmla="*/ 81 h 107"/>
                <a:gd name="T8" fmla="*/ 11 w 134"/>
                <a:gd name="T9" fmla="*/ 70 h 107"/>
                <a:gd name="T10" fmla="*/ 5 w 134"/>
                <a:gd name="T11" fmla="*/ 51 h 107"/>
                <a:gd name="T12" fmla="*/ 20 w 134"/>
                <a:gd name="T13" fmla="*/ 51 h 107"/>
                <a:gd name="T14" fmla="*/ 26 w 134"/>
                <a:gd name="T15" fmla="*/ 43 h 107"/>
                <a:gd name="T16" fmla="*/ 34 w 134"/>
                <a:gd name="T17" fmla="*/ 43 h 107"/>
                <a:gd name="T18" fmla="*/ 34 w 134"/>
                <a:gd name="T19" fmla="*/ 26 h 107"/>
                <a:gd name="T20" fmla="*/ 49 w 134"/>
                <a:gd name="T21" fmla="*/ 20 h 107"/>
                <a:gd name="T22" fmla="*/ 49 w 134"/>
                <a:gd name="T23" fmla="*/ 11 h 107"/>
                <a:gd name="T24" fmla="*/ 60 w 134"/>
                <a:gd name="T25" fmla="*/ 11 h 107"/>
                <a:gd name="T26" fmla="*/ 68 w 134"/>
                <a:gd name="T27" fmla="*/ 0 h 107"/>
                <a:gd name="T28" fmla="*/ 85 w 134"/>
                <a:gd name="T29" fmla="*/ 3 h 107"/>
                <a:gd name="T30" fmla="*/ 85 w 134"/>
                <a:gd name="T31" fmla="*/ 11 h 107"/>
                <a:gd name="T32" fmla="*/ 100 w 134"/>
                <a:gd name="T33" fmla="*/ 9 h 107"/>
                <a:gd name="T34" fmla="*/ 105 w 134"/>
                <a:gd name="T35" fmla="*/ 17 h 107"/>
                <a:gd name="T36" fmla="*/ 111 w 134"/>
                <a:gd name="T37" fmla="*/ 34 h 107"/>
                <a:gd name="T38" fmla="*/ 121 w 134"/>
                <a:gd name="T39" fmla="*/ 45 h 107"/>
                <a:gd name="T40" fmla="*/ 134 w 134"/>
                <a:gd name="T41" fmla="*/ 58 h 107"/>
                <a:gd name="T42" fmla="*/ 126 w 134"/>
                <a:gd name="T43" fmla="*/ 66 h 107"/>
                <a:gd name="T44" fmla="*/ 117 w 134"/>
                <a:gd name="T45" fmla="*/ 66 h 107"/>
                <a:gd name="T46" fmla="*/ 117 w 134"/>
                <a:gd name="T47" fmla="*/ 77 h 107"/>
                <a:gd name="T48" fmla="*/ 121 w 134"/>
                <a:gd name="T49" fmla="*/ 88 h 107"/>
                <a:gd name="T50" fmla="*/ 109 w 134"/>
                <a:gd name="T51" fmla="*/ 88 h 107"/>
                <a:gd name="T52" fmla="*/ 102 w 134"/>
                <a:gd name="T53" fmla="*/ 96 h 107"/>
                <a:gd name="T54" fmla="*/ 102 w 134"/>
                <a:gd name="T55" fmla="*/ 107 h 107"/>
                <a:gd name="T56" fmla="*/ 98 w 134"/>
                <a:gd name="T57" fmla="*/ 102 h 107"/>
                <a:gd name="T58" fmla="*/ 87 w 134"/>
                <a:gd name="T59" fmla="*/ 102 h 107"/>
                <a:gd name="T60" fmla="*/ 83 w 134"/>
                <a:gd name="T61" fmla="*/ 96 h 107"/>
                <a:gd name="T62" fmla="*/ 79 w 134"/>
                <a:gd name="T63" fmla="*/ 102 h 107"/>
                <a:gd name="T64" fmla="*/ 71 w 134"/>
                <a:gd name="T65" fmla="*/ 96 h 107"/>
                <a:gd name="T66" fmla="*/ 68 w 134"/>
                <a:gd name="T67" fmla="*/ 102 h 107"/>
                <a:gd name="T68" fmla="*/ 26 w 134"/>
                <a:gd name="T69" fmla="*/ 88 h 107"/>
                <a:gd name="T70" fmla="*/ 15 w 134"/>
                <a:gd name="T71" fmla="*/ 96 h 107"/>
                <a:gd name="T72" fmla="*/ 7 w 134"/>
                <a:gd name="T73" fmla="*/ 102 h 107"/>
                <a:gd name="T74" fmla="*/ 7 w 134"/>
                <a:gd name="T75" fmla="*/ 102 h 107"/>
                <a:gd name="T76" fmla="*/ 7 w 134"/>
                <a:gd name="T77" fmla="*/ 102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34" h="107">
                  <a:moveTo>
                    <a:pt x="7" y="102"/>
                  </a:moveTo>
                  <a:lnTo>
                    <a:pt x="1" y="96"/>
                  </a:lnTo>
                  <a:lnTo>
                    <a:pt x="5" y="87"/>
                  </a:lnTo>
                  <a:lnTo>
                    <a:pt x="0" y="81"/>
                  </a:lnTo>
                  <a:lnTo>
                    <a:pt x="11" y="70"/>
                  </a:lnTo>
                  <a:lnTo>
                    <a:pt x="5" y="51"/>
                  </a:lnTo>
                  <a:lnTo>
                    <a:pt x="20" y="51"/>
                  </a:lnTo>
                  <a:lnTo>
                    <a:pt x="26" y="43"/>
                  </a:lnTo>
                  <a:lnTo>
                    <a:pt x="34" y="43"/>
                  </a:lnTo>
                  <a:lnTo>
                    <a:pt x="34" y="26"/>
                  </a:lnTo>
                  <a:lnTo>
                    <a:pt x="49" y="20"/>
                  </a:lnTo>
                  <a:lnTo>
                    <a:pt x="49" y="11"/>
                  </a:lnTo>
                  <a:lnTo>
                    <a:pt x="60" y="11"/>
                  </a:lnTo>
                  <a:lnTo>
                    <a:pt x="68" y="0"/>
                  </a:lnTo>
                  <a:lnTo>
                    <a:pt x="85" y="3"/>
                  </a:lnTo>
                  <a:lnTo>
                    <a:pt x="85" y="11"/>
                  </a:lnTo>
                  <a:lnTo>
                    <a:pt x="100" y="9"/>
                  </a:lnTo>
                  <a:lnTo>
                    <a:pt x="105" y="17"/>
                  </a:lnTo>
                  <a:lnTo>
                    <a:pt x="111" y="34"/>
                  </a:lnTo>
                  <a:lnTo>
                    <a:pt x="121" y="45"/>
                  </a:lnTo>
                  <a:lnTo>
                    <a:pt x="134" y="58"/>
                  </a:lnTo>
                  <a:lnTo>
                    <a:pt x="126" y="66"/>
                  </a:lnTo>
                  <a:lnTo>
                    <a:pt x="117" y="66"/>
                  </a:lnTo>
                  <a:lnTo>
                    <a:pt x="117" y="77"/>
                  </a:lnTo>
                  <a:lnTo>
                    <a:pt x="121" y="88"/>
                  </a:lnTo>
                  <a:lnTo>
                    <a:pt x="109" y="88"/>
                  </a:lnTo>
                  <a:lnTo>
                    <a:pt x="102" y="96"/>
                  </a:lnTo>
                  <a:lnTo>
                    <a:pt x="102" y="107"/>
                  </a:lnTo>
                  <a:lnTo>
                    <a:pt x="98" y="102"/>
                  </a:lnTo>
                  <a:lnTo>
                    <a:pt x="87" y="102"/>
                  </a:lnTo>
                  <a:lnTo>
                    <a:pt x="83" y="96"/>
                  </a:lnTo>
                  <a:lnTo>
                    <a:pt x="79" y="102"/>
                  </a:lnTo>
                  <a:lnTo>
                    <a:pt x="71" y="96"/>
                  </a:lnTo>
                  <a:lnTo>
                    <a:pt x="68" y="102"/>
                  </a:lnTo>
                  <a:lnTo>
                    <a:pt x="26" y="88"/>
                  </a:lnTo>
                  <a:lnTo>
                    <a:pt x="15" y="96"/>
                  </a:lnTo>
                  <a:lnTo>
                    <a:pt x="7" y="102"/>
                  </a:lnTo>
                  <a:lnTo>
                    <a:pt x="7" y="102"/>
                  </a:lnTo>
                  <a:lnTo>
                    <a:pt x="7" y="102"/>
                  </a:lnTo>
                  <a:close/>
                </a:path>
              </a:pathLst>
            </a:custGeom>
            <a:solidFill>
              <a:schemeClr val="bg1">
                <a:lumMod val="85000"/>
              </a:schemeClr>
            </a:solidFill>
            <a:ln w="635" cap="rnd">
              <a:solidFill>
                <a:schemeClr val="bg1">
                  <a:alpha val="17000"/>
                </a:schemeClr>
              </a:solidFill>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13" name="Freeform 112">
              <a:extLst>
                <a:ext uri="{FF2B5EF4-FFF2-40B4-BE49-F238E27FC236}">
                  <a16:creationId xmlns:a16="http://schemas.microsoft.com/office/drawing/2014/main" id="{FA98DE1D-E030-F140-9C4B-2353F1F8FBA2}"/>
                </a:ext>
              </a:extLst>
            </p:cNvPr>
            <p:cNvSpPr>
              <a:spLocks/>
            </p:cNvSpPr>
            <p:nvPr userDrawn="1"/>
          </p:nvSpPr>
          <p:spPr bwMode="auto">
            <a:xfrm>
              <a:off x="1470781" y="2006895"/>
              <a:ext cx="204600" cy="139030"/>
            </a:xfrm>
            <a:custGeom>
              <a:avLst/>
              <a:gdLst>
                <a:gd name="T0" fmla="*/ 7 w 134"/>
                <a:gd name="T1" fmla="*/ 102 h 107"/>
                <a:gd name="T2" fmla="*/ 1 w 134"/>
                <a:gd name="T3" fmla="*/ 96 h 107"/>
                <a:gd name="T4" fmla="*/ 5 w 134"/>
                <a:gd name="T5" fmla="*/ 87 h 107"/>
                <a:gd name="T6" fmla="*/ 0 w 134"/>
                <a:gd name="T7" fmla="*/ 81 h 107"/>
                <a:gd name="T8" fmla="*/ 11 w 134"/>
                <a:gd name="T9" fmla="*/ 70 h 107"/>
                <a:gd name="T10" fmla="*/ 5 w 134"/>
                <a:gd name="T11" fmla="*/ 51 h 107"/>
                <a:gd name="T12" fmla="*/ 20 w 134"/>
                <a:gd name="T13" fmla="*/ 51 h 107"/>
                <a:gd name="T14" fmla="*/ 26 w 134"/>
                <a:gd name="T15" fmla="*/ 43 h 107"/>
                <a:gd name="T16" fmla="*/ 34 w 134"/>
                <a:gd name="T17" fmla="*/ 43 h 107"/>
                <a:gd name="T18" fmla="*/ 34 w 134"/>
                <a:gd name="T19" fmla="*/ 26 h 107"/>
                <a:gd name="T20" fmla="*/ 49 w 134"/>
                <a:gd name="T21" fmla="*/ 20 h 107"/>
                <a:gd name="T22" fmla="*/ 49 w 134"/>
                <a:gd name="T23" fmla="*/ 11 h 107"/>
                <a:gd name="T24" fmla="*/ 60 w 134"/>
                <a:gd name="T25" fmla="*/ 11 h 107"/>
                <a:gd name="T26" fmla="*/ 68 w 134"/>
                <a:gd name="T27" fmla="*/ 0 h 107"/>
                <a:gd name="T28" fmla="*/ 85 w 134"/>
                <a:gd name="T29" fmla="*/ 3 h 107"/>
                <a:gd name="T30" fmla="*/ 85 w 134"/>
                <a:gd name="T31" fmla="*/ 11 h 107"/>
                <a:gd name="T32" fmla="*/ 100 w 134"/>
                <a:gd name="T33" fmla="*/ 9 h 107"/>
                <a:gd name="T34" fmla="*/ 105 w 134"/>
                <a:gd name="T35" fmla="*/ 17 h 107"/>
                <a:gd name="T36" fmla="*/ 111 w 134"/>
                <a:gd name="T37" fmla="*/ 34 h 107"/>
                <a:gd name="T38" fmla="*/ 121 w 134"/>
                <a:gd name="T39" fmla="*/ 45 h 107"/>
                <a:gd name="T40" fmla="*/ 134 w 134"/>
                <a:gd name="T41" fmla="*/ 58 h 107"/>
                <a:gd name="T42" fmla="*/ 126 w 134"/>
                <a:gd name="T43" fmla="*/ 66 h 107"/>
                <a:gd name="T44" fmla="*/ 117 w 134"/>
                <a:gd name="T45" fmla="*/ 66 h 107"/>
                <a:gd name="T46" fmla="*/ 117 w 134"/>
                <a:gd name="T47" fmla="*/ 77 h 107"/>
                <a:gd name="T48" fmla="*/ 121 w 134"/>
                <a:gd name="T49" fmla="*/ 88 h 107"/>
                <a:gd name="T50" fmla="*/ 109 w 134"/>
                <a:gd name="T51" fmla="*/ 88 h 107"/>
                <a:gd name="T52" fmla="*/ 102 w 134"/>
                <a:gd name="T53" fmla="*/ 96 h 107"/>
                <a:gd name="T54" fmla="*/ 102 w 134"/>
                <a:gd name="T55" fmla="*/ 107 h 107"/>
                <a:gd name="T56" fmla="*/ 98 w 134"/>
                <a:gd name="T57" fmla="*/ 102 h 107"/>
                <a:gd name="T58" fmla="*/ 87 w 134"/>
                <a:gd name="T59" fmla="*/ 102 h 107"/>
                <a:gd name="T60" fmla="*/ 83 w 134"/>
                <a:gd name="T61" fmla="*/ 96 h 107"/>
                <a:gd name="T62" fmla="*/ 79 w 134"/>
                <a:gd name="T63" fmla="*/ 102 h 107"/>
                <a:gd name="T64" fmla="*/ 71 w 134"/>
                <a:gd name="T65" fmla="*/ 96 h 107"/>
                <a:gd name="T66" fmla="*/ 68 w 134"/>
                <a:gd name="T67" fmla="*/ 102 h 107"/>
                <a:gd name="T68" fmla="*/ 26 w 134"/>
                <a:gd name="T69" fmla="*/ 88 h 107"/>
                <a:gd name="T70" fmla="*/ 15 w 134"/>
                <a:gd name="T71" fmla="*/ 96 h 107"/>
                <a:gd name="T72" fmla="*/ 7 w 134"/>
                <a:gd name="T73" fmla="*/ 102 h 107"/>
                <a:gd name="T74" fmla="*/ 7 w 134"/>
                <a:gd name="T75" fmla="*/ 102 h 107"/>
                <a:gd name="T76" fmla="*/ 7 w 134"/>
                <a:gd name="T77" fmla="*/ 102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34" h="107">
                  <a:moveTo>
                    <a:pt x="7" y="102"/>
                  </a:moveTo>
                  <a:lnTo>
                    <a:pt x="1" y="96"/>
                  </a:lnTo>
                  <a:lnTo>
                    <a:pt x="5" y="87"/>
                  </a:lnTo>
                  <a:lnTo>
                    <a:pt x="0" y="81"/>
                  </a:lnTo>
                  <a:lnTo>
                    <a:pt x="11" y="70"/>
                  </a:lnTo>
                  <a:lnTo>
                    <a:pt x="5" y="51"/>
                  </a:lnTo>
                  <a:lnTo>
                    <a:pt x="20" y="51"/>
                  </a:lnTo>
                  <a:lnTo>
                    <a:pt x="26" y="43"/>
                  </a:lnTo>
                  <a:lnTo>
                    <a:pt x="34" y="43"/>
                  </a:lnTo>
                  <a:lnTo>
                    <a:pt x="34" y="26"/>
                  </a:lnTo>
                  <a:lnTo>
                    <a:pt x="49" y="20"/>
                  </a:lnTo>
                  <a:lnTo>
                    <a:pt x="49" y="11"/>
                  </a:lnTo>
                  <a:lnTo>
                    <a:pt x="60" y="11"/>
                  </a:lnTo>
                  <a:lnTo>
                    <a:pt x="68" y="0"/>
                  </a:lnTo>
                  <a:lnTo>
                    <a:pt x="85" y="3"/>
                  </a:lnTo>
                  <a:lnTo>
                    <a:pt x="85" y="11"/>
                  </a:lnTo>
                  <a:lnTo>
                    <a:pt x="100" y="9"/>
                  </a:lnTo>
                  <a:lnTo>
                    <a:pt x="105" y="17"/>
                  </a:lnTo>
                  <a:lnTo>
                    <a:pt x="111" y="34"/>
                  </a:lnTo>
                  <a:lnTo>
                    <a:pt x="121" y="45"/>
                  </a:lnTo>
                  <a:lnTo>
                    <a:pt x="134" y="58"/>
                  </a:lnTo>
                  <a:lnTo>
                    <a:pt x="126" y="66"/>
                  </a:lnTo>
                  <a:lnTo>
                    <a:pt x="117" y="66"/>
                  </a:lnTo>
                  <a:lnTo>
                    <a:pt x="117" y="77"/>
                  </a:lnTo>
                  <a:lnTo>
                    <a:pt x="121" y="88"/>
                  </a:lnTo>
                  <a:lnTo>
                    <a:pt x="109" y="88"/>
                  </a:lnTo>
                  <a:lnTo>
                    <a:pt x="102" y="96"/>
                  </a:lnTo>
                  <a:lnTo>
                    <a:pt x="102" y="107"/>
                  </a:lnTo>
                  <a:lnTo>
                    <a:pt x="98" y="102"/>
                  </a:lnTo>
                  <a:lnTo>
                    <a:pt x="87" y="102"/>
                  </a:lnTo>
                  <a:lnTo>
                    <a:pt x="83" y="96"/>
                  </a:lnTo>
                  <a:lnTo>
                    <a:pt x="79" y="102"/>
                  </a:lnTo>
                  <a:lnTo>
                    <a:pt x="71" y="96"/>
                  </a:lnTo>
                  <a:lnTo>
                    <a:pt x="68" y="102"/>
                  </a:lnTo>
                  <a:lnTo>
                    <a:pt x="26" y="88"/>
                  </a:lnTo>
                  <a:lnTo>
                    <a:pt x="15" y="96"/>
                  </a:lnTo>
                  <a:lnTo>
                    <a:pt x="7" y="102"/>
                  </a:lnTo>
                  <a:lnTo>
                    <a:pt x="7" y="102"/>
                  </a:lnTo>
                  <a:lnTo>
                    <a:pt x="7" y="102"/>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14" name="Freeform 113">
              <a:extLst>
                <a:ext uri="{FF2B5EF4-FFF2-40B4-BE49-F238E27FC236}">
                  <a16:creationId xmlns:a16="http://schemas.microsoft.com/office/drawing/2014/main" id="{1933F050-C598-C94A-8849-3587C99590CC}"/>
                </a:ext>
              </a:extLst>
            </p:cNvPr>
            <p:cNvSpPr>
              <a:spLocks/>
            </p:cNvSpPr>
            <p:nvPr userDrawn="1"/>
          </p:nvSpPr>
          <p:spPr bwMode="auto">
            <a:xfrm>
              <a:off x="1409706" y="2225185"/>
              <a:ext cx="195439" cy="129935"/>
            </a:xfrm>
            <a:custGeom>
              <a:avLst/>
              <a:gdLst>
                <a:gd name="T0" fmla="*/ 128 w 128"/>
                <a:gd name="T1" fmla="*/ 70 h 100"/>
                <a:gd name="T2" fmla="*/ 128 w 128"/>
                <a:gd name="T3" fmla="*/ 59 h 100"/>
                <a:gd name="T4" fmla="*/ 115 w 128"/>
                <a:gd name="T5" fmla="*/ 62 h 100"/>
                <a:gd name="T6" fmla="*/ 110 w 128"/>
                <a:gd name="T7" fmla="*/ 59 h 100"/>
                <a:gd name="T8" fmla="*/ 108 w 128"/>
                <a:gd name="T9" fmla="*/ 41 h 100"/>
                <a:gd name="T10" fmla="*/ 111 w 128"/>
                <a:gd name="T11" fmla="*/ 32 h 100"/>
                <a:gd name="T12" fmla="*/ 91 w 128"/>
                <a:gd name="T13" fmla="*/ 0 h 100"/>
                <a:gd name="T14" fmla="*/ 81 w 128"/>
                <a:gd name="T15" fmla="*/ 7 h 100"/>
                <a:gd name="T16" fmla="*/ 70 w 128"/>
                <a:gd name="T17" fmla="*/ 7 h 100"/>
                <a:gd name="T18" fmla="*/ 64 w 128"/>
                <a:gd name="T19" fmla="*/ 13 h 100"/>
                <a:gd name="T20" fmla="*/ 58 w 128"/>
                <a:gd name="T21" fmla="*/ 7 h 100"/>
                <a:gd name="T22" fmla="*/ 36 w 128"/>
                <a:gd name="T23" fmla="*/ 7 h 100"/>
                <a:gd name="T24" fmla="*/ 26 w 128"/>
                <a:gd name="T25" fmla="*/ 17 h 100"/>
                <a:gd name="T26" fmla="*/ 9 w 128"/>
                <a:gd name="T27" fmla="*/ 43 h 100"/>
                <a:gd name="T28" fmla="*/ 0 w 128"/>
                <a:gd name="T29" fmla="*/ 43 h 100"/>
                <a:gd name="T30" fmla="*/ 9 w 128"/>
                <a:gd name="T31" fmla="*/ 57 h 100"/>
                <a:gd name="T32" fmla="*/ 17 w 128"/>
                <a:gd name="T33" fmla="*/ 66 h 100"/>
                <a:gd name="T34" fmla="*/ 17 w 128"/>
                <a:gd name="T35" fmla="*/ 77 h 100"/>
                <a:gd name="T36" fmla="*/ 28 w 128"/>
                <a:gd name="T37" fmla="*/ 77 h 100"/>
                <a:gd name="T38" fmla="*/ 34 w 128"/>
                <a:gd name="T39" fmla="*/ 83 h 100"/>
                <a:gd name="T40" fmla="*/ 40 w 128"/>
                <a:gd name="T41" fmla="*/ 93 h 100"/>
                <a:gd name="T42" fmla="*/ 68 w 128"/>
                <a:gd name="T43" fmla="*/ 93 h 100"/>
                <a:gd name="T44" fmla="*/ 81 w 128"/>
                <a:gd name="T45" fmla="*/ 89 h 100"/>
                <a:gd name="T46" fmla="*/ 96 w 128"/>
                <a:gd name="T47" fmla="*/ 87 h 100"/>
                <a:gd name="T48" fmla="*/ 108 w 128"/>
                <a:gd name="T49" fmla="*/ 93 h 100"/>
                <a:gd name="T50" fmla="*/ 115 w 128"/>
                <a:gd name="T51" fmla="*/ 100 h 100"/>
                <a:gd name="T52" fmla="*/ 117 w 128"/>
                <a:gd name="T53" fmla="*/ 83 h 100"/>
                <a:gd name="T54" fmla="*/ 117 w 128"/>
                <a:gd name="T55" fmla="*/ 74 h 100"/>
                <a:gd name="T56" fmla="*/ 123 w 128"/>
                <a:gd name="T57" fmla="*/ 70 h 100"/>
                <a:gd name="T58" fmla="*/ 128 w 128"/>
                <a:gd name="T59" fmla="*/ 70 h 100"/>
                <a:gd name="T60" fmla="*/ 128 w 128"/>
                <a:gd name="T61" fmla="*/ 70 h 100"/>
                <a:gd name="T62" fmla="*/ 128 w 128"/>
                <a:gd name="T63"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8" h="100">
                  <a:moveTo>
                    <a:pt x="128" y="70"/>
                  </a:moveTo>
                  <a:lnTo>
                    <a:pt x="128" y="59"/>
                  </a:lnTo>
                  <a:lnTo>
                    <a:pt x="115" y="62"/>
                  </a:lnTo>
                  <a:lnTo>
                    <a:pt x="110" y="59"/>
                  </a:lnTo>
                  <a:lnTo>
                    <a:pt x="108" y="41"/>
                  </a:lnTo>
                  <a:lnTo>
                    <a:pt x="111" y="32"/>
                  </a:lnTo>
                  <a:lnTo>
                    <a:pt x="91" y="0"/>
                  </a:lnTo>
                  <a:lnTo>
                    <a:pt x="81" y="7"/>
                  </a:lnTo>
                  <a:lnTo>
                    <a:pt x="70" y="7"/>
                  </a:lnTo>
                  <a:lnTo>
                    <a:pt x="64" y="13"/>
                  </a:lnTo>
                  <a:lnTo>
                    <a:pt x="58" y="7"/>
                  </a:lnTo>
                  <a:lnTo>
                    <a:pt x="36" y="7"/>
                  </a:lnTo>
                  <a:lnTo>
                    <a:pt x="26" y="17"/>
                  </a:lnTo>
                  <a:lnTo>
                    <a:pt x="9" y="43"/>
                  </a:lnTo>
                  <a:lnTo>
                    <a:pt x="0" y="43"/>
                  </a:lnTo>
                  <a:lnTo>
                    <a:pt x="9" y="57"/>
                  </a:lnTo>
                  <a:lnTo>
                    <a:pt x="17" y="66"/>
                  </a:lnTo>
                  <a:lnTo>
                    <a:pt x="17" y="77"/>
                  </a:lnTo>
                  <a:lnTo>
                    <a:pt x="28" y="77"/>
                  </a:lnTo>
                  <a:lnTo>
                    <a:pt x="34" y="83"/>
                  </a:lnTo>
                  <a:lnTo>
                    <a:pt x="40" y="93"/>
                  </a:lnTo>
                  <a:lnTo>
                    <a:pt x="68" y="93"/>
                  </a:lnTo>
                  <a:lnTo>
                    <a:pt x="81" y="89"/>
                  </a:lnTo>
                  <a:lnTo>
                    <a:pt x="96" y="87"/>
                  </a:lnTo>
                  <a:lnTo>
                    <a:pt x="108" y="93"/>
                  </a:lnTo>
                  <a:lnTo>
                    <a:pt x="115" y="100"/>
                  </a:lnTo>
                  <a:lnTo>
                    <a:pt x="117" y="83"/>
                  </a:lnTo>
                  <a:lnTo>
                    <a:pt x="117" y="74"/>
                  </a:lnTo>
                  <a:lnTo>
                    <a:pt x="123" y="70"/>
                  </a:lnTo>
                  <a:lnTo>
                    <a:pt x="128" y="70"/>
                  </a:lnTo>
                  <a:lnTo>
                    <a:pt x="128" y="70"/>
                  </a:lnTo>
                  <a:lnTo>
                    <a:pt x="128" y="70"/>
                  </a:lnTo>
                  <a:close/>
                </a:path>
              </a:pathLst>
            </a:custGeom>
            <a:solidFill>
              <a:schemeClr val="bg1">
                <a:lumMod val="85000"/>
              </a:schemeClr>
            </a:solidFill>
            <a:ln w="635" cap="rnd">
              <a:solidFill>
                <a:schemeClr val="bg1">
                  <a:alpha val="17000"/>
                </a:schemeClr>
              </a:solidFill>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15" name="Freeform 114">
              <a:extLst>
                <a:ext uri="{FF2B5EF4-FFF2-40B4-BE49-F238E27FC236}">
                  <a16:creationId xmlns:a16="http://schemas.microsoft.com/office/drawing/2014/main" id="{790CC7E6-1D07-7442-AE6E-A06F12EF9B96}"/>
                </a:ext>
              </a:extLst>
            </p:cNvPr>
            <p:cNvSpPr>
              <a:spLocks/>
            </p:cNvSpPr>
            <p:nvPr userDrawn="1"/>
          </p:nvSpPr>
          <p:spPr bwMode="auto">
            <a:xfrm>
              <a:off x="1409706" y="2225185"/>
              <a:ext cx="195439" cy="129935"/>
            </a:xfrm>
            <a:custGeom>
              <a:avLst/>
              <a:gdLst>
                <a:gd name="T0" fmla="*/ 128 w 128"/>
                <a:gd name="T1" fmla="*/ 70 h 100"/>
                <a:gd name="T2" fmla="*/ 128 w 128"/>
                <a:gd name="T3" fmla="*/ 59 h 100"/>
                <a:gd name="T4" fmla="*/ 115 w 128"/>
                <a:gd name="T5" fmla="*/ 62 h 100"/>
                <a:gd name="T6" fmla="*/ 110 w 128"/>
                <a:gd name="T7" fmla="*/ 59 h 100"/>
                <a:gd name="T8" fmla="*/ 108 w 128"/>
                <a:gd name="T9" fmla="*/ 41 h 100"/>
                <a:gd name="T10" fmla="*/ 111 w 128"/>
                <a:gd name="T11" fmla="*/ 32 h 100"/>
                <a:gd name="T12" fmla="*/ 91 w 128"/>
                <a:gd name="T13" fmla="*/ 0 h 100"/>
                <a:gd name="T14" fmla="*/ 81 w 128"/>
                <a:gd name="T15" fmla="*/ 7 h 100"/>
                <a:gd name="T16" fmla="*/ 70 w 128"/>
                <a:gd name="T17" fmla="*/ 7 h 100"/>
                <a:gd name="T18" fmla="*/ 64 w 128"/>
                <a:gd name="T19" fmla="*/ 13 h 100"/>
                <a:gd name="T20" fmla="*/ 58 w 128"/>
                <a:gd name="T21" fmla="*/ 7 h 100"/>
                <a:gd name="T22" fmla="*/ 36 w 128"/>
                <a:gd name="T23" fmla="*/ 7 h 100"/>
                <a:gd name="T24" fmla="*/ 26 w 128"/>
                <a:gd name="T25" fmla="*/ 17 h 100"/>
                <a:gd name="T26" fmla="*/ 9 w 128"/>
                <a:gd name="T27" fmla="*/ 43 h 100"/>
                <a:gd name="T28" fmla="*/ 0 w 128"/>
                <a:gd name="T29" fmla="*/ 43 h 100"/>
                <a:gd name="T30" fmla="*/ 9 w 128"/>
                <a:gd name="T31" fmla="*/ 57 h 100"/>
                <a:gd name="T32" fmla="*/ 17 w 128"/>
                <a:gd name="T33" fmla="*/ 66 h 100"/>
                <a:gd name="T34" fmla="*/ 17 w 128"/>
                <a:gd name="T35" fmla="*/ 77 h 100"/>
                <a:gd name="T36" fmla="*/ 28 w 128"/>
                <a:gd name="T37" fmla="*/ 77 h 100"/>
                <a:gd name="T38" fmla="*/ 34 w 128"/>
                <a:gd name="T39" fmla="*/ 83 h 100"/>
                <a:gd name="T40" fmla="*/ 40 w 128"/>
                <a:gd name="T41" fmla="*/ 93 h 100"/>
                <a:gd name="T42" fmla="*/ 68 w 128"/>
                <a:gd name="T43" fmla="*/ 93 h 100"/>
                <a:gd name="T44" fmla="*/ 81 w 128"/>
                <a:gd name="T45" fmla="*/ 89 h 100"/>
                <a:gd name="T46" fmla="*/ 96 w 128"/>
                <a:gd name="T47" fmla="*/ 87 h 100"/>
                <a:gd name="T48" fmla="*/ 108 w 128"/>
                <a:gd name="T49" fmla="*/ 93 h 100"/>
                <a:gd name="T50" fmla="*/ 115 w 128"/>
                <a:gd name="T51" fmla="*/ 100 h 100"/>
                <a:gd name="T52" fmla="*/ 117 w 128"/>
                <a:gd name="T53" fmla="*/ 83 h 100"/>
                <a:gd name="T54" fmla="*/ 117 w 128"/>
                <a:gd name="T55" fmla="*/ 74 h 100"/>
                <a:gd name="T56" fmla="*/ 123 w 128"/>
                <a:gd name="T57" fmla="*/ 70 h 100"/>
                <a:gd name="T58" fmla="*/ 128 w 128"/>
                <a:gd name="T59" fmla="*/ 70 h 100"/>
                <a:gd name="T60" fmla="*/ 128 w 128"/>
                <a:gd name="T61" fmla="*/ 70 h 100"/>
                <a:gd name="T62" fmla="*/ 128 w 128"/>
                <a:gd name="T63"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8" h="100">
                  <a:moveTo>
                    <a:pt x="128" y="70"/>
                  </a:moveTo>
                  <a:lnTo>
                    <a:pt x="128" y="59"/>
                  </a:lnTo>
                  <a:lnTo>
                    <a:pt x="115" y="62"/>
                  </a:lnTo>
                  <a:lnTo>
                    <a:pt x="110" y="59"/>
                  </a:lnTo>
                  <a:lnTo>
                    <a:pt x="108" y="41"/>
                  </a:lnTo>
                  <a:lnTo>
                    <a:pt x="111" y="32"/>
                  </a:lnTo>
                  <a:lnTo>
                    <a:pt x="91" y="0"/>
                  </a:lnTo>
                  <a:lnTo>
                    <a:pt x="81" y="7"/>
                  </a:lnTo>
                  <a:lnTo>
                    <a:pt x="70" y="7"/>
                  </a:lnTo>
                  <a:lnTo>
                    <a:pt x="64" y="13"/>
                  </a:lnTo>
                  <a:lnTo>
                    <a:pt x="58" y="7"/>
                  </a:lnTo>
                  <a:lnTo>
                    <a:pt x="36" y="7"/>
                  </a:lnTo>
                  <a:lnTo>
                    <a:pt x="26" y="17"/>
                  </a:lnTo>
                  <a:lnTo>
                    <a:pt x="9" y="43"/>
                  </a:lnTo>
                  <a:lnTo>
                    <a:pt x="0" y="43"/>
                  </a:lnTo>
                  <a:lnTo>
                    <a:pt x="9" y="57"/>
                  </a:lnTo>
                  <a:lnTo>
                    <a:pt x="17" y="66"/>
                  </a:lnTo>
                  <a:lnTo>
                    <a:pt x="17" y="77"/>
                  </a:lnTo>
                  <a:lnTo>
                    <a:pt x="28" y="77"/>
                  </a:lnTo>
                  <a:lnTo>
                    <a:pt x="34" y="83"/>
                  </a:lnTo>
                  <a:lnTo>
                    <a:pt x="40" y="93"/>
                  </a:lnTo>
                  <a:lnTo>
                    <a:pt x="68" y="93"/>
                  </a:lnTo>
                  <a:lnTo>
                    <a:pt x="81" y="89"/>
                  </a:lnTo>
                  <a:lnTo>
                    <a:pt x="96" y="87"/>
                  </a:lnTo>
                  <a:lnTo>
                    <a:pt x="108" y="93"/>
                  </a:lnTo>
                  <a:lnTo>
                    <a:pt x="115" y="100"/>
                  </a:lnTo>
                  <a:lnTo>
                    <a:pt x="117" y="83"/>
                  </a:lnTo>
                  <a:lnTo>
                    <a:pt x="117" y="74"/>
                  </a:lnTo>
                  <a:lnTo>
                    <a:pt x="123" y="70"/>
                  </a:lnTo>
                  <a:lnTo>
                    <a:pt x="128" y="70"/>
                  </a:lnTo>
                  <a:lnTo>
                    <a:pt x="128" y="70"/>
                  </a:lnTo>
                  <a:lnTo>
                    <a:pt x="128" y="70"/>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16" name="Freeform 115">
              <a:extLst>
                <a:ext uri="{FF2B5EF4-FFF2-40B4-BE49-F238E27FC236}">
                  <a16:creationId xmlns:a16="http://schemas.microsoft.com/office/drawing/2014/main" id="{5C3EC918-56F4-BB45-BF48-83B4E77CF433}"/>
                </a:ext>
              </a:extLst>
            </p:cNvPr>
            <p:cNvSpPr>
              <a:spLocks/>
            </p:cNvSpPr>
            <p:nvPr userDrawn="1"/>
          </p:nvSpPr>
          <p:spPr bwMode="auto">
            <a:xfrm>
              <a:off x="1319621" y="2313541"/>
              <a:ext cx="77870" cy="58471"/>
            </a:xfrm>
            <a:custGeom>
              <a:avLst/>
              <a:gdLst>
                <a:gd name="T0" fmla="*/ 30 w 51"/>
                <a:gd name="T1" fmla="*/ 45 h 45"/>
                <a:gd name="T2" fmla="*/ 12 w 51"/>
                <a:gd name="T3" fmla="*/ 32 h 45"/>
                <a:gd name="T4" fmla="*/ 4 w 51"/>
                <a:gd name="T5" fmla="*/ 23 h 45"/>
                <a:gd name="T6" fmla="*/ 0 w 51"/>
                <a:gd name="T7" fmla="*/ 6 h 45"/>
                <a:gd name="T8" fmla="*/ 0 w 51"/>
                <a:gd name="T9" fmla="*/ 0 h 45"/>
                <a:gd name="T10" fmla="*/ 36 w 51"/>
                <a:gd name="T11" fmla="*/ 0 h 45"/>
                <a:gd name="T12" fmla="*/ 42 w 51"/>
                <a:gd name="T13" fmla="*/ 6 h 45"/>
                <a:gd name="T14" fmla="*/ 51 w 51"/>
                <a:gd name="T15" fmla="*/ 15 h 45"/>
                <a:gd name="T16" fmla="*/ 48 w 51"/>
                <a:gd name="T17" fmla="*/ 28 h 45"/>
                <a:gd name="T18" fmla="*/ 36 w 51"/>
                <a:gd name="T19" fmla="*/ 34 h 45"/>
                <a:gd name="T20" fmla="*/ 36 w 51"/>
                <a:gd name="T21" fmla="*/ 45 h 45"/>
                <a:gd name="T22" fmla="*/ 30 w 51"/>
                <a:gd name="T23" fmla="*/ 45 h 45"/>
                <a:gd name="T24" fmla="*/ 30 w 51"/>
                <a:gd name="T25" fmla="*/ 45 h 45"/>
                <a:gd name="T26" fmla="*/ 30 w 51"/>
                <a:gd name="T27"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1" h="45">
                  <a:moveTo>
                    <a:pt x="30" y="45"/>
                  </a:moveTo>
                  <a:lnTo>
                    <a:pt x="12" y="32"/>
                  </a:lnTo>
                  <a:lnTo>
                    <a:pt x="4" y="23"/>
                  </a:lnTo>
                  <a:lnTo>
                    <a:pt x="0" y="6"/>
                  </a:lnTo>
                  <a:lnTo>
                    <a:pt x="0" y="0"/>
                  </a:lnTo>
                  <a:lnTo>
                    <a:pt x="36" y="0"/>
                  </a:lnTo>
                  <a:lnTo>
                    <a:pt x="42" y="6"/>
                  </a:lnTo>
                  <a:lnTo>
                    <a:pt x="51" y="15"/>
                  </a:lnTo>
                  <a:lnTo>
                    <a:pt x="48" y="28"/>
                  </a:lnTo>
                  <a:lnTo>
                    <a:pt x="36" y="34"/>
                  </a:lnTo>
                  <a:lnTo>
                    <a:pt x="36" y="45"/>
                  </a:lnTo>
                  <a:lnTo>
                    <a:pt x="30" y="45"/>
                  </a:lnTo>
                  <a:lnTo>
                    <a:pt x="30" y="45"/>
                  </a:lnTo>
                  <a:lnTo>
                    <a:pt x="30" y="45"/>
                  </a:lnTo>
                  <a:close/>
                </a:path>
              </a:pathLst>
            </a:custGeom>
            <a:solidFill>
              <a:schemeClr val="bg1">
                <a:lumMod val="85000"/>
              </a:schemeClr>
            </a:solidFill>
            <a:ln w="635" cap="rnd">
              <a:solidFill>
                <a:schemeClr val="bg1">
                  <a:alpha val="17000"/>
                </a:schemeClr>
              </a:solidFill>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17" name="Freeform 116">
              <a:extLst>
                <a:ext uri="{FF2B5EF4-FFF2-40B4-BE49-F238E27FC236}">
                  <a16:creationId xmlns:a16="http://schemas.microsoft.com/office/drawing/2014/main" id="{3CFEF095-7680-954E-A87D-E6BF5ADBC159}"/>
                </a:ext>
              </a:extLst>
            </p:cNvPr>
            <p:cNvSpPr>
              <a:spLocks/>
            </p:cNvSpPr>
            <p:nvPr userDrawn="1"/>
          </p:nvSpPr>
          <p:spPr bwMode="auto">
            <a:xfrm>
              <a:off x="1319621" y="2313541"/>
              <a:ext cx="77870" cy="58471"/>
            </a:xfrm>
            <a:custGeom>
              <a:avLst/>
              <a:gdLst>
                <a:gd name="T0" fmla="*/ 30 w 51"/>
                <a:gd name="T1" fmla="*/ 45 h 45"/>
                <a:gd name="T2" fmla="*/ 12 w 51"/>
                <a:gd name="T3" fmla="*/ 32 h 45"/>
                <a:gd name="T4" fmla="*/ 4 w 51"/>
                <a:gd name="T5" fmla="*/ 23 h 45"/>
                <a:gd name="T6" fmla="*/ 0 w 51"/>
                <a:gd name="T7" fmla="*/ 6 h 45"/>
                <a:gd name="T8" fmla="*/ 0 w 51"/>
                <a:gd name="T9" fmla="*/ 0 h 45"/>
                <a:gd name="T10" fmla="*/ 36 w 51"/>
                <a:gd name="T11" fmla="*/ 0 h 45"/>
                <a:gd name="T12" fmla="*/ 42 w 51"/>
                <a:gd name="T13" fmla="*/ 6 h 45"/>
                <a:gd name="T14" fmla="*/ 51 w 51"/>
                <a:gd name="T15" fmla="*/ 15 h 45"/>
                <a:gd name="T16" fmla="*/ 48 w 51"/>
                <a:gd name="T17" fmla="*/ 28 h 45"/>
                <a:gd name="T18" fmla="*/ 36 w 51"/>
                <a:gd name="T19" fmla="*/ 34 h 45"/>
                <a:gd name="T20" fmla="*/ 36 w 51"/>
                <a:gd name="T21" fmla="*/ 45 h 45"/>
                <a:gd name="T22" fmla="*/ 30 w 51"/>
                <a:gd name="T23" fmla="*/ 45 h 45"/>
                <a:gd name="T24" fmla="*/ 30 w 51"/>
                <a:gd name="T25" fmla="*/ 45 h 45"/>
                <a:gd name="T26" fmla="*/ 30 w 51"/>
                <a:gd name="T27"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1" h="45">
                  <a:moveTo>
                    <a:pt x="30" y="45"/>
                  </a:moveTo>
                  <a:lnTo>
                    <a:pt x="12" y="32"/>
                  </a:lnTo>
                  <a:lnTo>
                    <a:pt x="4" y="23"/>
                  </a:lnTo>
                  <a:lnTo>
                    <a:pt x="0" y="6"/>
                  </a:lnTo>
                  <a:lnTo>
                    <a:pt x="0" y="0"/>
                  </a:lnTo>
                  <a:lnTo>
                    <a:pt x="36" y="0"/>
                  </a:lnTo>
                  <a:lnTo>
                    <a:pt x="42" y="6"/>
                  </a:lnTo>
                  <a:lnTo>
                    <a:pt x="51" y="15"/>
                  </a:lnTo>
                  <a:lnTo>
                    <a:pt x="48" y="28"/>
                  </a:lnTo>
                  <a:lnTo>
                    <a:pt x="36" y="34"/>
                  </a:lnTo>
                  <a:lnTo>
                    <a:pt x="36" y="45"/>
                  </a:lnTo>
                  <a:lnTo>
                    <a:pt x="30" y="45"/>
                  </a:lnTo>
                  <a:lnTo>
                    <a:pt x="30" y="45"/>
                  </a:lnTo>
                  <a:lnTo>
                    <a:pt x="30" y="45"/>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18" name="Freeform 117">
              <a:extLst>
                <a:ext uri="{FF2B5EF4-FFF2-40B4-BE49-F238E27FC236}">
                  <a16:creationId xmlns:a16="http://schemas.microsoft.com/office/drawing/2014/main" id="{29C59BE2-0991-5344-92A0-E739D684C03E}"/>
                </a:ext>
              </a:extLst>
            </p:cNvPr>
            <p:cNvSpPr>
              <a:spLocks/>
            </p:cNvSpPr>
            <p:nvPr userDrawn="1"/>
          </p:nvSpPr>
          <p:spPr bwMode="auto">
            <a:xfrm>
              <a:off x="1551705" y="2222587"/>
              <a:ext cx="62601" cy="79260"/>
            </a:xfrm>
            <a:custGeom>
              <a:avLst/>
              <a:gdLst>
                <a:gd name="T0" fmla="*/ 18 w 41"/>
                <a:gd name="T1" fmla="*/ 34 h 61"/>
                <a:gd name="T2" fmla="*/ 0 w 41"/>
                <a:gd name="T3" fmla="*/ 4 h 61"/>
                <a:gd name="T4" fmla="*/ 13 w 41"/>
                <a:gd name="T5" fmla="*/ 0 h 61"/>
                <a:gd name="T6" fmla="*/ 28 w 41"/>
                <a:gd name="T7" fmla="*/ 9 h 61"/>
                <a:gd name="T8" fmla="*/ 41 w 41"/>
                <a:gd name="T9" fmla="*/ 32 h 61"/>
                <a:gd name="T10" fmla="*/ 41 w 41"/>
                <a:gd name="T11" fmla="*/ 43 h 61"/>
                <a:gd name="T12" fmla="*/ 30 w 41"/>
                <a:gd name="T13" fmla="*/ 43 h 61"/>
                <a:gd name="T14" fmla="*/ 17 w 41"/>
                <a:gd name="T15" fmla="*/ 61 h 61"/>
                <a:gd name="T16" fmla="*/ 15 w 41"/>
                <a:gd name="T17" fmla="*/ 43 h 61"/>
                <a:gd name="T18" fmla="*/ 18 w 41"/>
                <a:gd name="T19" fmla="*/ 34 h 61"/>
                <a:gd name="T20" fmla="*/ 18 w 41"/>
                <a:gd name="T21" fmla="*/ 34 h 61"/>
                <a:gd name="T22" fmla="*/ 18 w 41"/>
                <a:gd name="T23" fmla="*/ 34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 h="61">
                  <a:moveTo>
                    <a:pt x="18" y="34"/>
                  </a:moveTo>
                  <a:lnTo>
                    <a:pt x="0" y="4"/>
                  </a:lnTo>
                  <a:lnTo>
                    <a:pt x="13" y="0"/>
                  </a:lnTo>
                  <a:lnTo>
                    <a:pt x="28" y="9"/>
                  </a:lnTo>
                  <a:lnTo>
                    <a:pt x="41" y="32"/>
                  </a:lnTo>
                  <a:lnTo>
                    <a:pt x="41" y="43"/>
                  </a:lnTo>
                  <a:lnTo>
                    <a:pt x="30" y="43"/>
                  </a:lnTo>
                  <a:lnTo>
                    <a:pt x="17" y="61"/>
                  </a:lnTo>
                  <a:lnTo>
                    <a:pt x="15" y="43"/>
                  </a:lnTo>
                  <a:lnTo>
                    <a:pt x="18" y="34"/>
                  </a:lnTo>
                  <a:lnTo>
                    <a:pt x="18" y="34"/>
                  </a:lnTo>
                  <a:lnTo>
                    <a:pt x="18" y="34"/>
                  </a:lnTo>
                  <a:close/>
                </a:path>
              </a:pathLst>
            </a:custGeom>
            <a:solidFill>
              <a:schemeClr val="bg1">
                <a:lumMod val="85000"/>
              </a:schemeClr>
            </a:solidFill>
            <a:ln w="635" cap="rnd">
              <a:solidFill>
                <a:schemeClr val="bg1">
                  <a:alpha val="17000"/>
                </a:schemeClr>
              </a:solidFill>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19" name="Freeform 118">
              <a:extLst>
                <a:ext uri="{FF2B5EF4-FFF2-40B4-BE49-F238E27FC236}">
                  <a16:creationId xmlns:a16="http://schemas.microsoft.com/office/drawing/2014/main" id="{E21BADC8-E9BA-414A-B7CB-ECB554224C32}"/>
                </a:ext>
              </a:extLst>
            </p:cNvPr>
            <p:cNvSpPr>
              <a:spLocks/>
            </p:cNvSpPr>
            <p:nvPr userDrawn="1"/>
          </p:nvSpPr>
          <p:spPr bwMode="auto">
            <a:xfrm>
              <a:off x="1551705" y="2222587"/>
              <a:ext cx="62601" cy="79260"/>
            </a:xfrm>
            <a:custGeom>
              <a:avLst/>
              <a:gdLst>
                <a:gd name="T0" fmla="*/ 18 w 41"/>
                <a:gd name="T1" fmla="*/ 34 h 61"/>
                <a:gd name="T2" fmla="*/ 0 w 41"/>
                <a:gd name="T3" fmla="*/ 4 h 61"/>
                <a:gd name="T4" fmla="*/ 13 w 41"/>
                <a:gd name="T5" fmla="*/ 0 h 61"/>
                <a:gd name="T6" fmla="*/ 28 w 41"/>
                <a:gd name="T7" fmla="*/ 9 h 61"/>
                <a:gd name="T8" fmla="*/ 41 w 41"/>
                <a:gd name="T9" fmla="*/ 32 h 61"/>
                <a:gd name="T10" fmla="*/ 41 w 41"/>
                <a:gd name="T11" fmla="*/ 43 h 61"/>
                <a:gd name="T12" fmla="*/ 30 w 41"/>
                <a:gd name="T13" fmla="*/ 43 h 61"/>
                <a:gd name="T14" fmla="*/ 17 w 41"/>
                <a:gd name="T15" fmla="*/ 61 h 61"/>
                <a:gd name="T16" fmla="*/ 15 w 41"/>
                <a:gd name="T17" fmla="*/ 43 h 61"/>
                <a:gd name="T18" fmla="*/ 18 w 41"/>
                <a:gd name="T19" fmla="*/ 34 h 61"/>
                <a:gd name="T20" fmla="*/ 18 w 41"/>
                <a:gd name="T21" fmla="*/ 34 h 61"/>
                <a:gd name="T22" fmla="*/ 18 w 41"/>
                <a:gd name="T23" fmla="*/ 34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 h="61">
                  <a:moveTo>
                    <a:pt x="18" y="34"/>
                  </a:moveTo>
                  <a:lnTo>
                    <a:pt x="0" y="4"/>
                  </a:lnTo>
                  <a:lnTo>
                    <a:pt x="13" y="0"/>
                  </a:lnTo>
                  <a:lnTo>
                    <a:pt x="28" y="9"/>
                  </a:lnTo>
                  <a:lnTo>
                    <a:pt x="41" y="32"/>
                  </a:lnTo>
                  <a:lnTo>
                    <a:pt x="41" y="43"/>
                  </a:lnTo>
                  <a:lnTo>
                    <a:pt x="30" y="43"/>
                  </a:lnTo>
                  <a:lnTo>
                    <a:pt x="17" y="61"/>
                  </a:lnTo>
                  <a:lnTo>
                    <a:pt x="15" y="43"/>
                  </a:lnTo>
                  <a:lnTo>
                    <a:pt x="18" y="34"/>
                  </a:lnTo>
                  <a:lnTo>
                    <a:pt x="18" y="34"/>
                  </a:lnTo>
                  <a:lnTo>
                    <a:pt x="18" y="34"/>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20" name="Freeform 119">
              <a:extLst>
                <a:ext uri="{FF2B5EF4-FFF2-40B4-BE49-F238E27FC236}">
                  <a16:creationId xmlns:a16="http://schemas.microsoft.com/office/drawing/2014/main" id="{3792307C-5443-3F42-9A8B-151B6DF037BD}"/>
                </a:ext>
              </a:extLst>
            </p:cNvPr>
            <p:cNvSpPr>
              <a:spLocks/>
            </p:cNvSpPr>
            <p:nvPr userDrawn="1"/>
          </p:nvSpPr>
          <p:spPr bwMode="auto">
            <a:xfrm>
              <a:off x="1446351" y="2117339"/>
              <a:ext cx="390877" cy="213093"/>
            </a:xfrm>
            <a:custGeom>
              <a:avLst/>
              <a:gdLst>
                <a:gd name="T0" fmla="*/ 125 w 256"/>
                <a:gd name="T1" fmla="*/ 119 h 164"/>
                <a:gd name="T2" fmla="*/ 121 w 256"/>
                <a:gd name="T3" fmla="*/ 121 h 164"/>
                <a:gd name="T4" fmla="*/ 118 w 256"/>
                <a:gd name="T5" fmla="*/ 128 h 164"/>
                <a:gd name="T6" fmla="*/ 106 w 256"/>
                <a:gd name="T7" fmla="*/ 142 h 164"/>
                <a:gd name="T8" fmla="*/ 86 w 256"/>
                <a:gd name="T9" fmla="*/ 142 h 164"/>
                <a:gd name="T10" fmla="*/ 110 w 256"/>
                <a:gd name="T11" fmla="*/ 113 h 164"/>
                <a:gd name="T12" fmla="*/ 67 w 256"/>
                <a:gd name="T13" fmla="*/ 83 h 164"/>
                <a:gd name="T14" fmla="*/ 40 w 256"/>
                <a:gd name="T15" fmla="*/ 96 h 164"/>
                <a:gd name="T16" fmla="*/ 4 w 256"/>
                <a:gd name="T17" fmla="*/ 90 h 164"/>
                <a:gd name="T18" fmla="*/ 8 w 256"/>
                <a:gd name="T19" fmla="*/ 62 h 164"/>
                <a:gd name="T20" fmla="*/ 29 w 256"/>
                <a:gd name="T21" fmla="*/ 39 h 164"/>
                <a:gd name="T22" fmla="*/ 42 w 256"/>
                <a:gd name="T23" fmla="*/ 5 h 164"/>
                <a:gd name="T24" fmla="*/ 93 w 256"/>
                <a:gd name="T25" fmla="*/ 19 h 164"/>
                <a:gd name="T26" fmla="*/ 114 w 256"/>
                <a:gd name="T27" fmla="*/ 19 h 164"/>
                <a:gd name="T28" fmla="*/ 125 w 256"/>
                <a:gd name="T29" fmla="*/ 5 h 164"/>
                <a:gd name="T30" fmla="*/ 150 w 256"/>
                <a:gd name="T31" fmla="*/ 0 h 164"/>
                <a:gd name="T32" fmla="*/ 173 w 256"/>
                <a:gd name="T33" fmla="*/ 22 h 164"/>
                <a:gd name="T34" fmla="*/ 180 w 256"/>
                <a:gd name="T35" fmla="*/ 22 h 164"/>
                <a:gd name="T36" fmla="*/ 193 w 256"/>
                <a:gd name="T37" fmla="*/ 41 h 164"/>
                <a:gd name="T38" fmla="*/ 218 w 256"/>
                <a:gd name="T39" fmla="*/ 39 h 164"/>
                <a:gd name="T40" fmla="*/ 241 w 256"/>
                <a:gd name="T41" fmla="*/ 53 h 164"/>
                <a:gd name="T42" fmla="*/ 252 w 256"/>
                <a:gd name="T43" fmla="*/ 87 h 164"/>
                <a:gd name="T44" fmla="*/ 229 w 256"/>
                <a:gd name="T45" fmla="*/ 100 h 164"/>
                <a:gd name="T46" fmla="*/ 224 w 256"/>
                <a:gd name="T47" fmla="*/ 109 h 164"/>
                <a:gd name="T48" fmla="*/ 207 w 256"/>
                <a:gd name="T49" fmla="*/ 117 h 164"/>
                <a:gd name="T50" fmla="*/ 195 w 256"/>
                <a:gd name="T51" fmla="*/ 121 h 164"/>
                <a:gd name="T52" fmla="*/ 184 w 256"/>
                <a:gd name="T53" fmla="*/ 128 h 164"/>
                <a:gd name="T54" fmla="*/ 180 w 256"/>
                <a:gd name="T55" fmla="*/ 128 h 164"/>
                <a:gd name="T56" fmla="*/ 180 w 256"/>
                <a:gd name="T57" fmla="*/ 142 h 164"/>
                <a:gd name="T58" fmla="*/ 186 w 256"/>
                <a:gd name="T59" fmla="*/ 145 h 164"/>
                <a:gd name="T60" fmla="*/ 195 w 256"/>
                <a:gd name="T61" fmla="*/ 143 h 164"/>
                <a:gd name="T62" fmla="*/ 203 w 256"/>
                <a:gd name="T63" fmla="*/ 145 h 164"/>
                <a:gd name="T64" fmla="*/ 207 w 256"/>
                <a:gd name="T65" fmla="*/ 147 h 164"/>
                <a:gd name="T66" fmla="*/ 197 w 256"/>
                <a:gd name="T67" fmla="*/ 151 h 164"/>
                <a:gd name="T68" fmla="*/ 173 w 256"/>
                <a:gd name="T69" fmla="*/ 155 h 164"/>
                <a:gd name="T70" fmla="*/ 169 w 256"/>
                <a:gd name="T71" fmla="*/ 162 h 164"/>
                <a:gd name="T72" fmla="*/ 163 w 256"/>
                <a:gd name="T73" fmla="*/ 164 h 164"/>
                <a:gd name="T74" fmla="*/ 159 w 256"/>
                <a:gd name="T75" fmla="*/ 159 h 164"/>
                <a:gd name="T76" fmla="*/ 161 w 256"/>
                <a:gd name="T77" fmla="*/ 151 h 164"/>
                <a:gd name="T78" fmla="*/ 154 w 256"/>
                <a:gd name="T79" fmla="*/ 147 h 164"/>
                <a:gd name="T80" fmla="*/ 148 w 256"/>
                <a:gd name="T81" fmla="*/ 143 h 164"/>
                <a:gd name="T82" fmla="*/ 150 w 256"/>
                <a:gd name="T83" fmla="*/ 142 h 164"/>
                <a:gd name="T84" fmla="*/ 161 w 256"/>
                <a:gd name="T85" fmla="*/ 134 h 164"/>
                <a:gd name="T86" fmla="*/ 161 w 256"/>
                <a:gd name="T87" fmla="*/ 132 h 164"/>
                <a:gd name="T88" fmla="*/ 148 w 256"/>
                <a:gd name="T89" fmla="*/ 128 h 164"/>
                <a:gd name="T90" fmla="*/ 137 w 256"/>
                <a:gd name="T91" fmla="*/ 124 h 164"/>
                <a:gd name="T92" fmla="*/ 139 w 256"/>
                <a:gd name="T93" fmla="*/ 124 h 164"/>
                <a:gd name="T94" fmla="*/ 140 w 256"/>
                <a:gd name="T95" fmla="*/ 117 h 164"/>
                <a:gd name="T96" fmla="*/ 127 w 256"/>
                <a:gd name="T97" fmla="*/ 117 h 164"/>
                <a:gd name="T98" fmla="*/ 127 w 256"/>
                <a:gd name="T99" fmla="*/ 117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56" h="164">
                  <a:moveTo>
                    <a:pt x="127" y="117"/>
                  </a:moveTo>
                  <a:lnTo>
                    <a:pt x="127" y="117"/>
                  </a:lnTo>
                  <a:lnTo>
                    <a:pt x="125" y="119"/>
                  </a:lnTo>
                  <a:lnTo>
                    <a:pt x="123" y="121"/>
                  </a:lnTo>
                  <a:lnTo>
                    <a:pt x="121" y="121"/>
                  </a:lnTo>
                  <a:lnTo>
                    <a:pt x="121" y="121"/>
                  </a:lnTo>
                  <a:lnTo>
                    <a:pt x="121" y="121"/>
                  </a:lnTo>
                  <a:lnTo>
                    <a:pt x="120" y="124"/>
                  </a:lnTo>
                  <a:lnTo>
                    <a:pt x="118" y="128"/>
                  </a:lnTo>
                  <a:lnTo>
                    <a:pt x="118" y="128"/>
                  </a:lnTo>
                  <a:lnTo>
                    <a:pt x="110" y="138"/>
                  </a:lnTo>
                  <a:lnTo>
                    <a:pt x="106" y="142"/>
                  </a:lnTo>
                  <a:lnTo>
                    <a:pt x="104" y="142"/>
                  </a:lnTo>
                  <a:lnTo>
                    <a:pt x="91" y="145"/>
                  </a:lnTo>
                  <a:lnTo>
                    <a:pt x="86" y="142"/>
                  </a:lnTo>
                  <a:lnTo>
                    <a:pt x="99" y="124"/>
                  </a:lnTo>
                  <a:lnTo>
                    <a:pt x="110" y="124"/>
                  </a:lnTo>
                  <a:lnTo>
                    <a:pt x="110" y="113"/>
                  </a:lnTo>
                  <a:lnTo>
                    <a:pt x="97" y="90"/>
                  </a:lnTo>
                  <a:lnTo>
                    <a:pt x="82" y="81"/>
                  </a:lnTo>
                  <a:lnTo>
                    <a:pt x="67" y="83"/>
                  </a:lnTo>
                  <a:lnTo>
                    <a:pt x="57" y="90"/>
                  </a:lnTo>
                  <a:lnTo>
                    <a:pt x="46" y="90"/>
                  </a:lnTo>
                  <a:lnTo>
                    <a:pt x="40" y="96"/>
                  </a:lnTo>
                  <a:lnTo>
                    <a:pt x="34" y="90"/>
                  </a:lnTo>
                  <a:lnTo>
                    <a:pt x="12" y="90"/>
                  </a:lnTo>
                  <a:lnTo>
                    <a:pt x="4" y="90"/>
                  </a:lnTo>
                  <a:lnTo>
                    <a:pt x="0" y="85"/>
                  </a:lnTo>
                  <a:lnTo>
                    <a:pt x="6" y="70"/>
                  </a:lnTo>
                  <a:lnTo>
                    <a:pt x="8" y="62"/>
                  </a:lnTo>
                  <a:lnTo>
                    <a:pt x="12" y="56"/>
                  </a:lnTo>
                  <a:lnTo>
                    <a:pt x="23" y="41"/>
                  </a:lnTo>
                  <a:lnTo>
                    <a:pt x="29" y="39"/>
                  </a:lnTo>
                  <a:lnTo>
                    <a:pt x="29" y="24"/>
                  </a:lnTo>
                  <a:lnTo>
                    <a:pt x="23" y="17"/>
                  </a:lnTo>
                  <a:lnTo>
                    <a:pt x="42" y="5"/>
                  </a:lnTo>
                  <a:lnTo>
                    <a:pt x="84" y="17"/>
                  </a:lnTo>
                  <a:lnTo>
                    <a:pt x="87" y="11"/>
                  </a:lnTo>
                  <a:lnTo>
                    <a:pt x="93" y="19"/>
                  </a:lnTo>
                  <a:lnTo>
                    <a:pt x="99" y="11"/>
                  </a:lnTo>
                  <a:lnTo>
                    <a:pt x="103" y="19"/>
                  </a:lnTo>
                  <a:lnTo>
                    <a:pt x="114" y="19"/>
                  </a:lnTo>
                  <a:lnTo>
                    <a:pt x="118" y="22"/>
                  </a:lnTo>
                  <a:lnTo>
                    <a:pt x="118" y="11"/>
                  </a:lnTo>
                  <a:lnTo>
                    <a:pt x="125" y="5"/>
                  </a:lnTo>
                  <a:lnTo>
                    <a:pt x="137" y="5"/>
                  </a:lnTo>
                  <a:lnTo>
                    <a:pt x="144" y="5"/>
                  </a:lnTo>
                  <a:lnTo>
                    <a:pt x="150" y="0"/>
                  </a:lnTo>
                  <a:lnTo>
                    <a:pt x="165" y="0"/>
                  </a:lnTo>
                  <a:lnTo>
                    <a:pt x="173" y="11"/>
                  </a:lnTo>
                  <a:lnTo>
                    <a:pt x="173" y="22"/>
                  </a:lnTo>
                  <a:lnTo>
                    <a:pt x="173" y="22"/>
                  </a:lnTo>
                  <a:lnTo>
                    <a:pt x="180" y="22"/>
                  </a:lnTo>
                  <a:lnTo>
                    <a:pt x="180" y="22"/>
                  </a:lnTo>
                  <a:lnTo>
                    <a:pt x="184" y="22"/>
                  </a:lnTo>
                  <a:lnTo>
                    <a:pt x="191" y="39"/>
                  </a:lnTo>
                  <a:lnTo>
                    <a:pt x="193" y="41"/>
                  </a:lnTo>
                  <a:lnTo>
                    <a:pt x="207" y="45"/>
                  </a:lnTo>
                  <a:lnTo>
                    <a:pt x="207" y="45"/>
                  </a:lnTo>
                  <a:lnTo>
                    <a:pt x="218" y="39"/>
                  </a:lnTo>
                  <a:lnTo>
                    <a:pt x="226" y="49"/>
                  </a:lnTo>
                  <a:lnTo>
                    <a:pt x="226" y="49"/>
                  </a:lnTo>
                  <a:lnTo>
                    <a:pt x="241" y="53"/>
                  </a:lnTo>
                  <a:lnTo>
                    <a:pt x="256" y="58"/>
                  </a:lnTo>
                  <a:lnTo>
                    <a:pt x="252" y="75"/>
                  </a:lnTo>
                  <a:lnTo>
                    <a:pt x="252" y="87"/>
                  </a:lnTo>
                  <a:lnTo>
                    <a:pt x="252" y="94"/>
                  </a:lnTo>
                  <a:lnTo>
                    <a:pt x="241" y="96"/>
                  </a:lnTo>
                  <a:lnTo>
                    <a:pt x="229" y="100"/>
                  </a:lnTo>
                  <a:lnTo>
                    <a:pt x="229" y="100"/>
                  </a:lnTo>
                  <a:lnTo>
                    <a:pt x="226" y="107"/>
                  </a:lnTo>
                  <a:lnTo>
                    <a:pt x="224" y="109"/>
                  </a:lnTo>
                  <a:lnTo>
                    <a:pt x="218" y="113"/>
                  </a:lnTo>
                  <a:lnTo>
                    <a:pt x="218" y="113"/>
                  </a:lnTo>
                  <a:lnTo>
                    <a:pt x="207" y="117"/>
                  </a:lnTo>
                  <a:lnTo>
                    <a:pt x="207" y="117"/>
                  </a:lnTo>
                  <a:lnTo>
                    <a:pt x="203" y="119"/>
                  </a:lnTo>
                  <a:lnTo>
                    <a:pt x="195" y="121"/>
                  </a:lnTo>
                  <a:lnTo>
                    <a:pt x="188" y="123"/>
                  </a:lnTo>
                  <a:lnTo>
                    <a:pt x="184" y="124"/>
                  </a:lnTo>
                  <a:lnTo>
                    <a:pt x="184" y="128"/>
                  </a:lnTo>
                  <a:lnTo>
                    <a:pt x="184" y="128"/>
                  </a:lnTo>
                  <a:lnTo>
                    <a:pt x="180" y="128"/>
                  </a:lnTo>
                  <a:lnTo>
                    <a:pt x="180" y="128"/>
                  </a:lnTo>
                  <a:lnTo>
                    <a:pt x="182" y="134"/>
                  </a:lnTo>
                  <a:lnTo>
                    <a:pt x="180" y="142"/>
                  </a:lnTo>
                  <a:lnTo>
                    <a:pt x="180" y="142"/>
                  </a:lnTo>
                  <a:lnTo>
                    <a:pt x="182" y="145"/>
                  </a:lnTo>
                  <a:lnTo>
                    <a:pt x="184" y="145"/>
                  </a:lnTo>
                  <a:lnTo>
                    <a:pt x="186" y="145"/>
                  </a:lnTo>
                  <a:lnTo>
                    <a:pt x="186" y="145"/>
                  </a:lnTo>
                  <a:lnTo>
                    <a:pt x="191" y="145"/>
                  </a:lnTo>
                  <a:lnTo>
                    <a:pt x="195" y="143"/>
                  </a:lnTo>
                  <a:lnTo>
                    <a:pt x="197" y="143"/>
                  </a:lnTo>
                  <a:lnTo>
                    <a:pt x="197" y="143"/>
                  </a:lnTo>
                  <a:lnTo>
                    <a:pt x="203" y="145"/>
                  </a:lnTo>
                  <a:lnTo>
                    <a:pt x="207" y="145"/>
                  </a:lnTo>
                  <a:lnTo>
                    <a:pt x="207" y="145"/>
                  </a:lnTo>
                  <a:lnTo>
                    <a:pt x="207" y="147"/>
                  </a:lnTo>
                  <a:lnTo>
                    <a:pt x="207" y="147"/>
                  </a:lnTo>
                  <a:lnTo>
                    <a:pt x="203" y="149"/>
                  </a:lnTo>
                  <a:lnTo>
                    <a:pt x="197" y="151"/>
                  </a:lnTo>
                  <a:lnTo>
                    <a:pt x="186" y="153"/>
                  </a:lnTo>
                  <a:lnTo>
                    <a:pt x="180" y="155"/>
                  </a:lnTo>
                  <a:lnTo>
                    <a:pt x="173" y="155"/>
                  </a:lnTo>
                  <a:lnTo>
                    <a:pt x="169" y="159"/>
                  </a:lnTo>
                  <a:lnTo>
                    <a:pt x="169" y="160"/>
                  </a:lnTo>
                  <a:lnTo>
                    <a:pt x="169" y="162"/>
                  </a:lnTo>
                  <a:lnTo>
                    <a:pt x="169" y="162"/>
                  </a:lnTo>
                  <a:lnTo>
                    <a:pt x="165" y="164"/>
                  </a:lnTo>
                  <a:lnTo>
                    <a:pt x="163" y="164"/>
                  </a:lnTo>
                  <a:lnTo>
                    <a:pt x="161" y="164"/>
                  </a:lnTo>
                  <a:lnTo>
                    <a:pt x="161" y="164"/>
                  </a:lnTo>
                  <a:lnTo>
                    <a:pt x="159" y="159"/>
                  </a:lnTo>
                  <a:lnTo>
                    <a:pt x="159" y="155"/>
                  </a:lnTo>
                  <a:lnTo>
                    <a:pt x="161" y="151"/>
                  </a:lnTo>
                  <a:lnTo>
                    <a:pt x="161" y="151"/>
                  </a:lnTo>
                  <a:lnTo>
                    <a:pt x="161" y="151"/>
                  </a:lnTo>
                  <a:lnTo>
                    <a:pt x="159" y="151"/>
                  </a:lnTo>
                  <a:lnTo>
                    <a:pt x="154" y="147"/>
                  </a:lnTo>
                  <a:lnTo>
                    <a:pt x="150" y="145"/>
                  </a:lnTo>
                  <a:lnTo>
                    <a:pt x="150" y="145"/>
                  </a:lnTo>
                  <a:lnTo>
                    <a:pt x="148" y="143"/>
                  </a:lnTo>
                  <a:lnTo>
                    <a:pt x="148" y="143"/>
                  </a:lnTo>
                  <a:lnTo>
                    <a:pt x="150" y="142"/>
                  </a:lnTo>
                  <a:lnTo>
                    <a:pt x="150" y="142"/>
                  </a:lnTo>
                  <a:lnTo>
                    <a:pt x="154" y="138"/>
                  </a:lnTo>
                  <a:lnTo>
                    <a:pt x="157" y="138"/>
                  </a:lnTo>
                  <a:lnTo>
                    <a:pt x="161" y="134"/>
                  </a:lnTo>
                  <a:lnTo>
                    <a:pt x="161" y="134"/>
                  </a:lnTo>
                  <a:lnTo>
                    <a:pt x="161" y="132"/>
                  </a:lnTo>
                  <a:lnTo>
                    <a:pt x="161" y="132"/>
                  </a:lnTo>
                  <a:lnTo>
                    <a:pt x="157" y="130"/>
                  </a:lnTo>
                  <a:lnTo>
                    <a:pt x="154" y="128"/>
                  </a:lnTo>
                  <a:lnTo>
                    <a:pt x="148" y="128"/>
                  </a:lnTo>
                  <a:lnTo>
                    <a:pt x="140" y="128"/>
                  </a:lnTo>
                  <a:lnTo>
                    <a:pt x="139" y="128"/>
                  </a:lnTo>
                  <a:lnTo>
                    <a:pt x="137" y="124"/>
                  </a:lnTo>
                  <a:lnTo>
                    <a:pt x="137" y="124"/>
                  </a:lnTo>
                  <a:lnTo>
                    <a:pt x="139" y="124"/>
                  </a:lnTo>
                  <a:lnTo>
                    <a:pt x="139" y="124"/>
                  </a:lnTo>
                  <a:lnTo>
                    <a:pt x="140" y="121"/>
                  </a:lnTo>
                  <a:lnTo>
                    <a:pt x="140" y="119"/>
                  </a:lnTo>
                  <a:lnTo>
                    <a:pt x="140" y="117"/>
                  </a:lnTo>
                  <a:lnTo>
                    <a:pt x="139" y="117"/>
                  </a:lnTo>
                  <a:lnTo>
                    <a:pt x="131" y="117"/>
                  </a:lnTo>
                  <a:lnTo>
                    <a:pt x="127" y="117"/>
                  </a:lnTo>
                  <a:lnTo>
                    <a:pt x="127" y="117"/>
                  </a:lnTo>
                  <a:lnTo>
                    <a:pt x="127" y="117"/>
                  </a:lnTo>
                  <a:lnTo>
                    <a:pt x="127" y="117"/>
                  </a:lnTo>
                  <a:close/>
                </a:path>
              </a:pathLst>
            </a:custGeom>
            <a:solidFill>
              <a:schemeClr val="bg1">
                <a:lumMod val="85000"/>
              </a:schemeClr>
            </a:solidFill>
            <a:ln w="635" cap="rnd">
              <a:solidFill>
                <a:schemeClr val="bg1">
                  <a:alpha val="17000"/>
                </a:schemeClr>
              </a:solidFill>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21" name="Freeform 120">
              <a:extLst>
                <a:ext uri="{FF2B5EF4-FFF2-40B4-BE49-F238E27FC236}">
                  <a16:creationId xmlns:a16="http://schemas.microsoft.com/office/drawing/2014/main" id="{937A2951-7E09-C64F-84B7-D01198C46077}"/>
                </a:ext>
              </a:extLst>
            </p:cNvPr>
            <p:cNvSpPr>
              <a:spLocks/>
            </p:cNvSpPr>
            <p:nvPr userDrawn="1"/>
          </p:nvSpPr>
          <p:spPr bwMode="auto">
            <a:xfrm>
              <a:off x="1446351" y="2117339"/>
              <a:ext cx="390877" cy="213093"/>
            </a:xfrm>
            <a:custGeom>
              <a:avLst/>
              <a:gdLst>
                <a:gd name="T0" fmla="*/ 125 w 256"/>
                <a:gd name="T1" fmla="*/ 119 h 164"/>
                <a:gd name="T2" fmla="*/ 121 w 256"/>
                <a:gd name="T3" fmla="*/ 121 h 164"/>
                <a:gd name="T4" fmla="*/ 118 w 256"/>
                <a:gd name="T5" fmla="*/ 128 h 164"/>
                <a:gd name="T6" fmla="*/ 106 w 256"/>
                <a:gd name="T7" fmla="*/ 142 h 164"/>
                <a:gd name="T8" fmla="*/ 86 w 256"/>
                <a:gd name="T9" fmla="*/ 142 h 164"/>
                <a:gd name="T10" fmla="*/ 110 w 256"/>
                <a:gd name="T11" fmla="*/ 113 h 164"/>
                <a:gd name="T12" fmla="*/ 67 w 256"/>
                <a:gd name="T13" fmla="*/ 83 h 164"/>
                <a:gd name="T14" fmla="*/ 40 w 256"/>
                <a:gd name="T15" fmla="*/ 96 h 164"/>
                <a:gd name="T16" fmla="*/ 4 w 256"/>
                <a:gd name="T17" fmla="*/ 90 h 164"/>
                <a:gd name="T18" fmla="*/ 8 w 256"/>
                <a:gd name="T19" fmla="*/ 62 h 164"/>
                <a:gd name="T20" fmla="*/ 29 w 256"/>
                <a:gd name="T21" fmla="*/ 39 h 164"/>
                <a:gd name="T22" fmla="*/ 42 w 256"/>
                <a:gd name="T23" fmla="*/ 5 h 164"/>
                <a:gd name="T24" fmla="*/ 93 w 256"/>
                <a:gd name="T25" fmla="*/ 19 h 164"/>
                <a:gd name="T26" fmla="*/ 114 w 256"/>
                <a:gd name="T27" fmla="*/ 19 h 164"/>
                <a:gd name="T28" fmla="*/ 125 w 256"/>
                <a:gd name="T29" fmla="*/ 5 h 164"/>
                <a:gd name="T30" fmla="*/ 150 w 256"/>
                <a:gd name="T31" fmla="*/ 0 h 164"/>
                <a:gd name="T32" fmla="*/ 173 w 256"/>
                <a:gd name="T33" fmla="*/ 22 h 164"/>
                <a:gd name="T34" fmla="*/ 180 w 256"/>
                <a:gd name="T35" fmla="*/ 22 h 164"/>
                <a:gd name="T36" fmla="*/ 193 w 256"/>
                <a:gd name="T37" fmla="*/ 41 h 164"/>
                <a:gd name="T38" fmla="*/ 218 w 256"/>
                <a:gd name="T39" fmla="*/ 39 h 164"/>
                <a:gd name="T40" fmla="*/ 241 w 256"/>
                <a:gd name="T41" fmla="*/ 53 h 164"/>
                <a:gd name="T42" fmla="*/ 252 w 256"/>
                <a:gd name="T43" fmla="*/ 87 h 164"/>
                <a:gd name="T44" fmla="*/ 229 w 256"/>
                <a:gd name="T45" fmla="*/ 100 h 164"/>
                <a:gd name="T46" fmla="*/ 224 w 256"/>
                <a:gd name="T47" fmla="*/ 109 h 164"/>
                <a:gd name="T48" fmla="*/ 207 w 256"/>
                <a:gd name="T49" fmla="*/ 117 h 164"/>
                <a:gd name="T50" fmla="*/ 195 w 256"/>
                <a:gd name="T51" fmla="*/ 121 h 164"/>
                <a:gd name="T52" fmla="*/ 184 w 256"/>
                <a:gd name="T53" fmla="*/ 128 h 164"/>
                <a:gd name="T54" fmla="*/ 180 w 256"/>
                <a:gd name="T55" fmla="*/ 128 h 164"/>
                <a:gd name="T56" fmla="*/ 180 w 256"/>
                <a:gd name="T57" fmla="*/ 142 h 164"/>
                <a:gd name="T58" fmla="*/ 186 w 256"/>
                <a:gd name="T59" fmla="*/ 145 h 164"/>
                <a:gd name="T60" fmla="*/ 195 w 256"/>
                <a:gd name="T61" fmla="*/ 143 h 164"/>
                <a:gd name="T62" fmla="*/ 203 w 256"/>
                <a:gd name="T63" fmla="*/ 145 h 164"/>
                <a:gd name="T64" fmla="*/ 207 w 256"/>
                <a:gd name="T65" fmla="*/ 147 h 164"/>
                <a:gd name="T66" fmla="*/ 197 w 256"/>
                <a:gd name="T67" fmla="*/ 151 h 164"/>
                <a:gd name="T68" fmla="*/ 173 w 256"/>
                <a:gd name="T69" fmla="*/ 155 h 164"/>
                <a:gd name="T70" fmla="*/ 169 w 256"/>
                <a:gd name="T71" fmla="*/ 162 h 164"/>
                <a:gd name="T72" fmla="*/ 163 w 256"/>
                <a:gd name="T73" fmla="*/ 164 h 164"/>
                <a:gd name="T74" fmla="*/ 159 w 256"/>
                <a:gd name="T75" fmla="*/ 159 h 164"/>
                <a:gd name="T76" fmla="*/ 161 w 256"/>
                <a:gd name="T77" fmla="*/ 151 h 164"/>
                <a:gd name="T78" fmla="*/ 154 w 256"/>
                <a:gd name="T79" fmla="*/ 147 h 164"/>
                <a:gd name="T80" fmla="*/ 148 w 256"/>
                <a:gd name="T81" fmla="*/ 143 h 164"/>
                <a:gd name="T82" fmla="*/ 150 w 256"/>
                <a:gd name="T83" fmla="*/ 142 h 164"/>
                <a:gd name="T84" fmla="*/ 161 w 256"/>
                <a:gd name="T85" fmla="*/ 134 h 164"/>
                <a:gd name="T86" fmla="*/ 161 w 256"/>
                <a:gd name="T87" fmla="*/ 132 h 164"/>
                <a:gd name="T88" fmla="*/ 148 w 256"/>
                <a:gd name="T89" fmla="*/ 128 h 164"/>
                <a:gd name="T90" fmla="*/ 137 w 256"/>
                <a:gd name="T91" fmla="*/ 124 h 164"/>
                <a:gd name="T92" fmla="*/ 139 w 256"/>
                <a:gd name="T93" fmla="*/ 124 h 164"/>
                <a:gd name="T94" fmla="*/ 140 w 256"/>
                <a:gd name="T95" fmla="*/ 117 h 164"/>
                <a:gd name="T96" fmla="*/ 127 w 256"/>
                <a:gd name="T97" fmla="*/ 117 h 164"/>
                <a:gd name="T98" fmla="*/ 127 w 256"/>
                <a:gd name="T99" fmla="*/ 117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56" h="164">
                  <a:moveTo>
                    <a:pt x="127" y="117"/>
                  </a:moveTo>
                  <a:lnTo>
                    <a:pt x="127" y="117"/>
                  </a:lnTo>
                  <a:lnTo>
                    <a:pt x="125" y="119"/>
                  </a:lnTo>
                  <a:lnTo>
                    <a:pt x="123" y="121"/>
                  </a:lnTo>
                  <a:lnTo>
                    <a:pt x="121" y="121"/>
                  </a:lnTo>
                  <a:lnTo>
                    <a:pt x="121" y="121"/>
                  </a:lnTo>
                  <a:lnTo>
                    <a:pt x="121" y="121"/>
                  </a:lnTo>
                  <a:lnTo>
                    <a:pt x="120" y="124"/>
                  </a:lnTo>
                  <a:lnTo>
                    <a:pt x="118" y="128"/>
                  </a:lnTo>
                  <a:lnTo>
                    <a:pt x="118" y="128"/>
                  </a:lnTo>
                  <a:lnTo>
                    <a:pt x="110" y="138"/>
                  </a:lnTo>
                  <a:lnTo>
                    <a:pt x="106" y="142"/>
                  </a:lnTo>
                  <a:lnTo>
                    <a:pt x="104" y="142"/>
                  </a:lnTo>
                  <a:lnTo>
                    <a:pt x="91" y="145"/>
                  </a:lnTo>
                  <a:lnTo>
                    <a:pt x="86" y="142"/>
                  </a:lnTo>
                  <a:lnTo>
                    <a:pt x="99" y="124"/>
                  </a:lnTo>
                  <a:lnTo>
                    <a:pt x="110" y="124"/>
                  </a:lnTo>
                  <a:lnTo>
                    <a:pt x="110" y="113"/>
                  </a:lnTo>
                  <a:lnTo>
                    <a:pt x="97" y="90"/>
                  </a:lnTo>
                  <a:lnTo>
                    <a:pt x="82" y="81"/>
                  </a:lnTo>
                  <a:lnTo>
                    <a:pt x="67" y="83"/>
                  </a:lnTo>
                  <a:lnTo>
                    <a:pt x="57" y="90"/>
                  </a:lnTo>
                  <a:lnTo>
                    <a:pt x="46" y="90"/>
                  </a:lnTo>
                  <a:lnTo>
                    <a:pt x="40" y="96"/>
                  </a:lnTo>
                  <a:lnTo>
                    <a:pt x="34" y="90"/>
                  </a:lnTo>
                  <a:lnTo>
                    <a:pt x="12" y="90"/>
                  </a:lnTo>
                  <a:lnTo>
                    <a:pt x="4" y="90"/>
                  </a:lnTo>
                  <a:lnTo>
                    <a:pt x="0" y="85"/>
                  </a:lnTo>
                  <a:lnTo>
                    <a:pt x="6" y="70"/>
                  </a:lnTo>
                  <a:lnTo>
                    <a:pt x="8" y="62"/>
                  </a:lnTo>
                  <a:lnTo>
                    <a:pt x="12" y="56"/>
                  </a:lnTo>
                  <a:lnTo>
                    <a:pt x="23" y="41"/>
                  </a:lnTo>
                  <a:lnTo>
                    <a:pt x="29" y="39"/>
                  </a:lnTo>
                  <a:lnTo>
                    <a:pt x="29" y="24"/>
                  </a:lnTo>
                  <a:lnTo>
                    <a:pt x="23" y="17"/>
                  </a:lnTo>
                  <a:lnTo>
                    <a:pt x="42" y="5"/>
                  </a:lnTo>
                  <a:lnTo>
                    <a:pt x="84" y="17"/>
                  </a:lnTo>
                  <a:lnTo>
                    <a:pt x="87" y="11"/>
                  </a:lnTo>
                  <a:lnTo>
                    <a:pt x="93" y="19"/>
                  </a:lnTo>
                  <a:lnTo>
                    <a:pt x="99" y="11"/>
                  </a:lnTo>
                  <a:lnTo>
                    <a:pt x="103" y="19"/>
                  </a:lnTo>
                  <a:lnTo>
                    <a:pt x="114" y="19"/>
                  </a:lnTo>
                  <a:lnTo>
                    <a:pt x="118" y="22"/>
                  </a:lnTo>
                  <a:lnTo>
                    <a:pt x="118" y="11"/>
                  </a:lnTo>
                  <a:lnTo>
                    <a:pt x="125" y="5"/>
                  </a:lnTo>
                  <a:lnTo>
                    <a:pt x="137" y="5"/>
                  </a:lnTo>
                  <a:lnTo>
                    <a:pt x="144" y="5"/>
                  </a:lnTo>
                  <a:lnTo>
                    <a:pt x="150" y="0"/>
                  </a:lnTo>
                  <a:lnTo>
                    <a:pt x="165" y="0"/>
                  </a:lnTo>
                  <a:lnTo>
                    <a:pt x="173" y="11"/>
                  </a:lnTo>
                  <a:lnTo>
                    <a:pt x="173" y="22"/>
                  </a:lnTo>
                  <a:lnTo>
                    <a:pt x="173" y="22"/>
                  </a:lnTo>
                  <a:lnTo>
                    <a:pt x="180" y="22"/>
                  </a:lnTo>
                  <a:lnTo>
                    <a:pt x="180" y="22"/>
                  </a:lnTo>
                  <a:lnTo>
                    <a:pt x="184" y="22"/>
                  </a:lnTo>
                  <a:lnTo>
                    <a:pt x="191" y="39"/>
                  </a:lnTo>
                  <a:lnTo>
                    <a:pt x="193" y="41"/>
                  </a:lnTo>
                  <a:lnTo>
                    <a:pt x="207" y="45"/>
                  </a:lnTo>
                  <a:lnTo>
                    <a:pt x="207" y="45"/>
                  </a:lnTo>
                  <a:lnTo>
                    <a:pt x="218" y="39"/>
                  </a:lnTo>
                  <a:lnTo>
                    <a:pt x="226" y="49"/>
                  </a:lnTo>
                  <a:lnTo>
                    <a:pt x="226" y="49"/>
                  </a:lnTo>
                  <a:lnTo>
                    <a:pt x="241" y="53"/>
                  </a:lnTo>
                  <a:lnTo>
                    <a:pt x="256" y="58"/>
                  </a:lnTo>
                  <a:lnTo>
                    <a:pt x="252" y="75"/>
                  </a:lnTo>
                  <a:lnTo>
                    <a:pt x="252" y="87"/>
                  </a:lnTo>
                  <a:lnTo>
                    <a:pt x="252" y="94"/>
                  </a:lnTo>
                  <a:lnTo>
                    <a:pt x="241" y="96"/>
                  </a:lnTo>
                  <a:lnTo>
                    <a:pt x="229" y="100"/>
                  </a:lnTo>
                  <a:lnTo>
                    <a:pt x="229" y="100"/>
                  </a:lnTo>
                  <a:lnTo>
                    <a:pt x="226" y="107"/>
                  </a:lnTo>
                  <a:lnTo>
                    <a:pt x="224" y="109"/>
                  </a:lnTo>
                  <a:lnTo>
                    <a:pt x="218" y="113"/>
                  </a:lnTo>
                  <a:lnTo>
                    <a:pt x="218" y="113"/>
                  </a:lnTo>
                  <a:lnTo>
                    <a:pt x="207" y="117"/>
                  </a:lnTo>
                  <a:lnTo>
                    <a:pt x="207" y="117"/>
                  </a:lnTo>
                  <a:lnTo>
                    <a:pt x="203" y="119"/>
                  </a:lnTo>
                  <a:lnTo>
                    <a:pt x="195" y="121"/>
                  </a:lnTo>
                  <a:lnTo>
                    <a:pt x="188" y="123"/>
                  </a:lnTo>
                  <a:lnTo>
                    <a:pt x="184" y="124"/>
                  </a:lnTo>
                  <a:lnTo>
                    <a:pt x="184" y="128"/>
                  </a:lnTo>
                  <a:lnTo>
                    <a:pt x="184" y="128"/>
                  </a:lnTo>
                  <a:lnTo>
                    <a:pt x="180" y="128"/>
                  </a:lnTo>
                  <a:lnTo>
                    <a:pt x="180" y="128"/>
                  </a:lnTo>
                  <a:lnTo>
                    <a:pt x="182" y="134"/>
                  </a:lnTo>
                  <a:lnTo>
                    <a:pt x="180" y="142"/>
                  </a:lnTo>
                  <a:lnTo>
                    <a:pt x="180" y="142"/>
                  </a:lnTo>
                  <a:lnTo>
                    <a:pt x="182" y="145"/>
                  </a:lnTo>
                  <a:lnTo>
                    <a:pt x="184" y="145"/>
                  </a:lnTo>
                  <a:lnTo>
                    <a:pt x="186" y="145"/>
                  </a:lnTo>
                  <a:lnTo>
                    <a:pt x="186" y="145"/>
                  </a:lnTo>
                  <a:lnTo>
                    <a:pt x="191" y="145"/>
                  </a:lnTo>
                  <a:lnTo>
                    <a:pt x="195" y="143"/>
                  </a:lnTo>
                  <a:lnTo>
                    <a:pt x="197" y="143"/>
                  </a:lnTo>
                  <a:lnTo>
                    <a:pt x="197" y="143"/>
                  </a:lnTo>
                  <a:lnTo>
                    <a:pt x="203" y="145"/>
                  </a:lnTo>
                  <a:lnTo>
                    <a:pt x="207" y="145"/>
                  </a:lnTo>
                  <a:lnTo>
                    <a:pt x="207" y="145"/>
                  </a:lnTo>
                  <a:lnTo>
                    <a:pt x="207" y="147"/>
                  </a:lnTo>
                  <a:lnTo>
                    <a:pt x="207" y="147"/>
                  </a:lnTo>
                  <a:lnTo>
                    <a:pt x="203" y="149"/>
                  </a:lnTo>
                  <a:lnTo>
                    <a:pt x="197" y="151"/>
                  </a:lnTo>
                  <a:lnTo>
                    <a:pt x="186" y="153"/>
                  </a:lnTo>
                  <a:lnTo>
                    <a:pt x="180" y="155"/>
                  </a:lnTo>
                  <a:lnTo>
                    <a:pt x="173" y="155"/>
                  </a:lnTo>
                  <a:lnTo>
                    <a:pt x="169" y="159"/>
                  </a:lnTo>
                  <a:lnTo>
                    <a:pt x="169" y="160"/>
                  </a:lnTo>
                  <a:lnTo>
                    <a:pt x="169" y="162"/>
                  </a:lnTo>
                  <a:lnTo>
                    <a:pt x="169" y="162"/>
                  </a:lnTo>
                  <a:lnTo>
                    <a:pt x="165" y="164"/>
                  </a:lnTo>
                  <a:lnTo>
                    <a:pt x="163" y="164"/>
                  </a:lnTo>
                  <a:lnTo>
                    <a:pt x="161" y="164"/>
                  </a:lnTo>
                  <a:lnTo>
                    <a:pt x="161" y="164"/>
                  </a:lnTo>
                  <a:lnTo>
                    <a:pt x="159" y="159"/>
                  </a:lnTo>
                  <a:lnTo>
                    <a:pt x="159" y="155"/>
                  </a:lnTo>
                  <a:lnTo>
                    <a:pt x="161" y="151"/>
                  </a:lnTo>
                  <a:lnTo>
                    <a:pt x="161" y="151"/>
                  </a:lnTo>
                  <a:lnTo>
                    <a:pt x="161" y="151"/>
                  </a:lnTo>
                  <a:lnTo>
                    <a:pt x="159" y="151"/>
                  </a:lnTo>
                  <a:lnTo>
                    <a:pt x="154" y="147"/>
                  </a:lnTo>
                  <a:lnTo>
                    <a:pt x="150" y="145"/>
                  </a:lnTo>
                  <a:lnTo>
                    <a:pt x="150" y="145"/>
                  </a:lnTo>
                  <a:lnTo>
                    <a:pt x="148" y="143"/>
                  </a:lnTo>
                  <a:lnTo>
                    <a:pt x="148" y="143"/>
                  </a:lnTo>
                  <a:lnTo>
                    <a:pt x="150" y="142"/>
                  </a:lnTo>
                  <a:lnTo>
                    <a:pt x="150" y="142"/>
                  </a:lnTo>
                  <a:lnTo>
                    <a:pt x="154" y="138"/>
                  </a:lnTo>
                  <a:lnTo>
                    <a:pt x="157" y="138"/>
                  </a:lnTo>
                  <a:lnTo>
                    <a:pt x="161" y="134"/>
                  </a:lnTo>
                  <a:lnTo>
                    <a:pt x="161" y="134"/>
                  </a:lnTo>
                  <a:lnTo>
                    <a:pt x="161" y="132"/>
                  </a:lnTo>
                  <a:lnTo>
                    <a:pt x="161" y="132"/>
                  </a:lnTo>
                  <a:lnTo>
                    <a:pt x="157" y="130"/>
                  </a:lnTo>
                  <a:lnTo>
                    <a:pt x="154" y="128"/>
                  </a:lnTo>
                  <a:lnTo>
                    <a:pt x="148" y="128"/>
                  </a:lnTo>
                  <a:lnTo>
                    <a:pt x="140" y="128"/>
                  </a:lnTo>
                  <a:lnTo>
                    <a:pt x="139" y="128"/>
                  </a:lnTo>
                  <a:lnTo>
                    <a:pt x="137" y="124"/>
                  </a:lnTo>
                  <a:lnTo>
                    <a:pt x="137" y="124"/>
                  </a:lnTo>
                  <a:lnTo>
                    <a:pt x="139" y="124"/>
                  </a:lnTo>
                  <a:lnTo>
                    <a:pt x="139" y="124"/>
                  </a:lnTo>
                  <a:lnTo>
                    <a:pt x="140" y="121"/>
                  </a:lnTo>
                  <a:lnTo>
                    <a:pt x="140" y="119"/>
                  </a:lnTo>
                  <a:lnTo>
                    <a:pt x="140" y="117"/>
                  </a:lnTo>
                  <a:lnTo>
                    <a:pt x="139" y="117"/>
                  </a:lnTo>
                  <a:lnTo>
                    <a:pt x="131" y="117"/>
                  </a:lnTo>
                  <a:lnTo>
                    <a:pt x="127" y="117"/>
                  </a:lnTo>
                  <a:lnTo>
                    <a:pt x="127" y="117"/>
                  </a:lnTo>
                  <a:lnTo>
                    <a:pt x="127" y="117"/>
                  </a:lnTo>
                  <a:lnTo>
                    <a:pt x="127" y="117"/>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22" name="Freeform 121">
              <a:extLst>
                <a:ext uri="{FF2B5EF4-FFF2-40B4-BE49-F238E27FC236}">
                  <a16:creationId xmlns:a16="http://schemas.microsoft.com/office/drawing/2014/main" id="{40BE08A8-EB25-D347-8AAF-6E1F55841BC4}"/>
                </a:ext>
              </a:extLst>
            </p:cNvPr>
            <p:cNvSpPr>
              <a:spLocks/>
            </p:cNvSpPr>
            <p:nvPr userDrawn="1"/>
          </p:nvSpPr>
          <p:spPr bwMode="auto">
            <a:xfrm>
              <a:off x="1368481" y="2281057"/>
              <a:ext cx="99246" cy="115642"/>
            </a:xfrm>
            <a:custGeom>
              <a:avLst/>
              <a:gdLst>
                <a:gd name="T0" fmla="*/ 4 w 65"/>
                <a:gd name="T1" fmla="*/ 70 h 89"/>
                <a:gd name="T2" fmla="*/ 4 w 65"/>
                <a:gd name="T3" fmla="*/ 59 h 89"/>
                <a:gd name="T4" fmla="*/ 16 w 65"/>
                <a:gd name="T5" fmla="*/ 55 h 89"/>
                <a:gd name="T6" fmla="*/ 19 w 65"/>
                <a:gd name="T7" fmla="*/ 42 h 89"/>
                <a:gd name="T8" fmla="*/ 10 w 65"/>
                <a:gd name="T9" fmla="*/ 31 h 89"/>
                <a:gd name="T10" fmla="*/ 12 w 65"/>
                <a:gd name="T11" fmla="*/ 29 h 89"/>
                <a:gd name="T12" fmla="*/ 8 w 65"/>
                <a:gd name="T13" fmla="*/ 10 h 89"/>
                <a:gd name="T14" fmla="*/ 27 w 65"/>
                <a:gd name="T15" fmla="*/ 0 h 89"/>
                <a:gd name="T16" fmla="*/ 44 w 65"/>
                <a:gd name="T17" fmla="*/ 23 h 89"/>
                <a:gd name="T18" fmla="*/ 44 w 65"/>
                <a:gd name="T19" fmla="*/ 34 h 89"/>
                <a:gd name="T20" fmla="*/ 57 w 65"/>
                <a:gd name="T21" fmla="*/ 34 h 89"/>
                <a:gd name="T22" fmla="*/ 61 w 65"/>
                <a:gd name="T23" fmla="*/ 42 h 89"/>
                <a:gd name="T24" fmla="*/ 61 w 65"/>
                <a:gd name="T25" fmla="*/ 53 h 89"/>
                <a:gd name="T26" fmla="*/ 65 w 65"/>
                <a:gd name="T27" fmla="*/ 59 h 89"/>
                <a:gd name="T28" fmla="*/ 63 w 65"/>
                <a:gd name="T29" fmla="*/ 67 h 89"/>
                <a:gd name="T30" fmla="*/ 59 w 65"/>
                <a:gd name="T31" fmla="*/ 70 h 89"/>
                <a:gd name="T32" fmla="*/ 59 w 65"/>
                <a:gd name="T33" fmla="*/ 78 h 89"/>
                <a:gd name="T34" fmla="*/ 34 w 65"/>
                <a:gd name="T35" fmla="*/ 84 h 89"/>
                <a:gd name="T36" fmla="*/ 27 w 65"/>
                <a:gd name="T37" fmla="*/ 74 h 89"/>
                <a:gd name="T38" fmla="*/ 17 w 65"/>
                <a:gd name="T39" fmla="*/ 74 h 89"/>
                <a:gd name="T40" fmla="*/ 16 w 65"/>
                <a:gd name="T41" fmla="*/ 89 h 89"/>
                <a:gd name="T42" fmla="*/ 0 w 65"/>
                <a:gd name="T43" fmla="*/ 74 h 89"/>
                <a:gd name="T44" fmla="*/ 4 w 65"/>
                <a:gd name="T45" fmla="*/ 70 h 89"/>
                <a:gd name="T46" fmla="*/ 4 w 65"/>
                <a:gd name="T47" fmla="*/ 70 h 89"/>
                <a:gd name="T48" fmla="*/ 4 w 65"/>
                <a:gd name="T49" fmla="*/ 7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89">
                  <a:moveTo>
                    <a:pt x="4" y="70"/>
                  </a:moveTo>
                  <a:lnTo>
                    <a:pt x="4" y="59"/>
                  </a:lnTo>
                  <a:lnTo>
                    <a:pt x="16" y="55"/>
                  </a:lnTo>
                  <a:lnTo>
                    <a:pt x="19" y="42"/>
                  </a:lnTo>
                  <a:lnTo>
                    <a:pt x="10" y="31"/>
                  </a:lnTo>
                  <a:lnTo>
                    <a:pt x="12" y="29"/>
                  </a:lnTo>
                  <a:lnTo>
                    <a:pt x="8" y="10"/>
                  </a:lnTo>
                  <a:lnTo>
                    <a:pt x="27" y="0"/>
                  </a:lnTo>
                  <a:lnTo>
                    <a:pt x="44" y="23"/>
                  </a:lnTo>
                  <a:lnTo>
                    <a:pt x="44" y="34"/>
                  </a:lnTo>
                  <a:lnTo>
                    <a:pt x="57" y="34"/>
                  </a:lnTo>
                  <a:lnTo>
                    <a:pt x="61" y="42"/>
                  </a:lnTo>
                  <a:lnTo>
                    <a:pt x="61" y="53"/>
                  </a:lnTo>
                  <a:lnTo>
                    <a:pt x="65" y="59"/>
                  </a:lnTo>
                  <a:lnTo>
                    <a:pt x="63" y="67"/>
                  </a:lnTo>
                  <a:lnTo>
                    <a:pt x="59" y="70"/>
                  </a:lnTo>
                  <a:lnTo>
                    <a:pt x="59" y="78"/>
                  </a:lnTo>
                  <a:lnTo>
                    <a:pt x="34" y="84"/>
                  </a:lnTo>
                  <a:lnTo>
                    <a:pt x="27" y="74"/>
                  </a:lnTo>
                  <a:lnTo>
                    <a:pt x="17" y="74"/>
                  </a:lnTo>
                  <a:lnTo>
                    <a:pt x="16" y="89"/>
                  </a:lnTo>
                  <a:lnTo>
                    <a:pt x="0" y="74"/>
                  </a:lnTo>
                  <a:lnTo>
                    <a:pt x="4" y="70"/>
                  </a:lnTo>
                  <a:lnTo>
                    <a:pt x="4" y="70"/>
                  </a:lnTo>
                  <a:lnTo>
                    <a:pt x="4" y="70"/>
                  </a:lnTo>
                  <a:close/>
                </a:path>
              </a:pathLst>
            </a:custGeom>
            <a:solidFill>
              <a:schemeClr val="bg1">
                <a:lumMod val="85000"/>
              </a:schemeClr>
            </a:solidFill>
            <a:ln w="635" cap="rnd">
              <a:solidFill>
                <a:schemeClr val="bg1">
                  <a:alpha val="17000"/>
                </a:schemeClr>
              </a:solidFill>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23" name="Freeform 122">
              <a:extLst>
                <a:ext uri="{FF2B5EF4-FFF2-40B4-BE49-F238E27FC236}">
                  <a16:creationId xmlns:a16="http://schemas.microsoft.com/office/drawing/2014/main" id="{FCB5EAAB-6AD7-9C45-AD62-7968C698C130}"/>
                </a:ext>
              </a:extLst>
            </p:cNvPr>
            <p:cNvSpPr>
              <a:spLocks/>
            </p:cNvSpPr>
            <p:nvPr userDrawn="1"/>
          </p:nvSpPr>
          <p:spPr bwMode="auto">
            <a:xfrm>
              <a:off x="1282976" y="2227784"/>
              <a:ext cx="184751" cy="168915"/>
            </a:xfrm>
            <a:custGeom>
              <a:avLst/>
              <a:gdLst>
                <a:gd name="T0" fmla="*/ 4 w 65"/>
                <a:gd name="T1" fmla="*/ 70 h 89"/>
                <a:gd name="T2" fmla="*/ 4 w 65"/>
                <a:gd name="T3" fmla="*/ 59 h 89"/>
                <a:gd name="T4" fmla="*/ 16 w 65"/>
                <a:gd name="T5" fmla="*/ 55 h 89"/>
                <a:gd name="T6" fmla="*/ 19 w 65"/>
                <a:gd name="T7" fmla="*/ 42 h 89"/>
                <a:gd name="T8" fmla="*/ 10 w 65"/>
                <a:gd name="T9" fmla="*/ 31 h 89"/>
                <a:gd name="T10" fmla="*/ 12 w 65"/>
                <a:gd name="T11" fmla="*/ 29 h 89"/>
                <a:gd name="T12" fmla="*/ 8 w 65"/>
                <a:gd name="T13" fmla="*/ 10 h 89"/>
                <a:gd name="T14" fmla="*/ 27 w 65"/>
                <a:gd name="T15" fmla="*/ 0 h 89"/>
                <a:gd name="T16" fmla="*/ 44 w 65"/>
                <a:gd name="T17" fmla="*/ 23 h 89"/>
                <a:gd name="T18" fmla="*/ 44 w 65"/>
                <a:gd name="T19" fmla="*/ 34 h 89"/>
                <a:gd name="T20" fmla="*/ 57 w 65"/>
                <a:gd name="T21" fmla="*/ 34 h 89"/>
                <a:gd name="T22" fmla="*/ 61 w 65"/>
                <a:gd name="T23" fmla="*/ 42 h 89"/>
                <a:gd name="T24" fmla="*/ 61 w 65"/>
                <a:gd name="T25" fmla="*/ 53 h 89"/>
                <a:gd name="T26" fmla="*/ 65 w 65"/>
                <a:gd name="T27" fmla="*/ 59 h 89"/>
                <a:gd name="T28" fmla="*/ 63 w 65"/>
                <a:gd name="T29" fmla="*/ 67 h 89"/>
                <a:gd name="T30" fmla="*/ 59 w 65"/>
                <a:gd name="T31" fmla="*/ 70 h 89"/>
                <a:gd name="T32" fmla="*/ 59 w 65"/>
                <a:gd name="T33" fmla="*/ 78 h 89"/>
                <a:gd name="T34" fmla="*/ 34 w 65"/>
                <a:gd name="T35" fmla="*/ 84 h 89"/>
                <a:gd name="T36" fmla="*/ 27 w 65"/>
                <a:gd name="T37" fmla="*/ 74 h 89"/>
                <a:gd name="T38" fmla="*/ 17 w 65"/>
                <a:gd name="T39" fmla="*/ 74 h 89"/>
                <a:gd name="T40" fmla="*/ 16 w 65"/>
                <a:gd name="T41" fmla="*/ 89 h 89"/>
                <a:gd name="T42" fmla="*/ 0 w 65"/>
                <a:gd name="T43" fmla="*/ 74 h 89"/>
                <a:gd name="T44" fmla="*/ 4 w 65"/>
                <a:gd name="T45" fmla="*/ 70 h 89"/>
                <a:gd name="T46" fmla="*/ 4 w 65"/>
                <a:gd name="T47" fmla="*/ 70 h 89"/>
                <a:gd name="T48" fmla="*/ 4 w 65"/>
                <a:gd name="T49" fmla="*/ 7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89">
                  <a:moveTo>
                    <a:pt x="4" y="70"/>
                  </a:moveTo>
                  <a:lnTo>
                    <a:pt x="4" y="59"/>
                  </a:lnTo>
                  <a:lnTo>
                    <a:pt x="16" y="55"/>
                  </a:lnTo>
                  <a:lnTo>
                    <a:pt x="19" y="42"/>
                  </a:lnTo>
                  <a:lnTo>
                    <a:pt x="10" y="31"/>
                  </a:lnTo>
                  <a:lnTo>
                    <a:pt x="12" y="29"/>
                  </a:lnTo>
                  <a:lnTo>
                    <a:pt x="8" y="10"/>
                  </a:lnTo>
                  <a:lnTo>
                    <a:pt x="27" y="0"/>
                  </a:lnTo>
                  <a:lnTo>
                    <a:pt x="44" y="23"/>
                  </a:lnTo>
                  <a:lnTo>
                    <a:pt x="44" y="34"/>
                  </a:lnTo>
                  <a:lnTo>
                    <a:pt x="57" y="34"/>
                  </a:lnTo>
                  <a:lnTo>
                    <a:pt x="61" y="42"/>
                  </a:lnTo>
                  <a:lnTo>
                    <a:pt x="61" y="53"/>
                  </a:lnTo>
                  <a:lnTo>
                    <a:pt x="65" y="59"/>
                  </a:lnTo>
                  <a:lnTo>
                    <a:pt x="63" y="67"/>
                  </a:lnTo>
                  <a:lnTo>
                    <a:pt x="59" y="70"/>
                  </a:lnTo>
                  <a:lnTo>
                    <a:pt x="59" y="78"/>
                  </a:lnTo>
                  <a:lnTo>
                    <a:pt x="34" y="84"/>
                  </a:lnTo>
                  <a:lnTo>
                    <a:pt x="27" y="74"/>
                  </a:lnTo>
                  <a:lnTo>
                    <a:pt x="17" y="74"/>
                  </a:lnTo>
                  <a:lnTo>
                    <a:pt x="16" y="89"/>
                  </a:lnTo>
                  <a:lnTo>
                    <a:pt x="0" y="74"/>
                  </a:lnTo>
                  <a:lnTo>
                    <a:pt x="4" y="70"/>
                  </a:lnTo>
                  <a:lnTo>
                    <a:pt x="4" y="70"/>
                  </a:lnTo>
                  <a:lnTo>
                    <a:pt x="4" y="70"/>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0"/>
                <a:sym typeface="Lucida Grande" charset="0"/>
              </a:endParaRPr>
            </a:p>
          </p:txBody>
        </p:sp>
        <p:sp>
          <p:nvSpPr>
            <p:cNvPr id="124" name="Freeform 123">
              <a:extLst>
                <a:ext uri="{FF2B5EF4-FFF2-40B4-BE49-F238E27FC236}">
                  <a16:creationId xmlns:a16="http://schemas.microsoft.com/office/drawing/2014/main" id="{9F088819-7405-1548-98CF-63090F40E4D3}"/>
                </a:ext>
              </a:extLst>
            </p:cNvPr>
            <p:cNvSpPr>
              <a:spLocks/>
            </p:cNvSpPr>
            <p:nvPr userDrawn="1"/>
          </p:nvSpPr>
          <p:spPr bwMode="auto">
            <a:xfrm>
              <a:off x="1389857" y="2377209"/>
              <a:ext cx="36645" cy="71464"/>
            </a:xfrm>
            <a:custGeom>
              <a:avLst/>
              <a:gdLst>
                <a:gd name="T0" fmla="*/ 0 w 24"/>
                <a:gd name="T1" fmla="*/ 13 h 55"/>
                <a:gd name="T2" fmla="*/ 3 w 24"/>
                <a:gd name="T3" fmla="*/ 0 h 55"/>
                <a:gd name="T4" fmla="*/ 13 w 24"/>
                <a:gd name="T5" fmla="*/ 0 h 55"/>
                <a:gd name="T6" fmla="*/ 20 w 24"/>
                <a:gd name="T7" fmla="*/ 10 h 55"/>
                <a:gd name="T8" fmla="*/ 17 w 24"/>
                <a:gd name="T9" fmla="*/ 25 h 55"/>
                <a:gd name="T10" fmla="*/ 24 w 24"/>
                <a:gd name="T11" fmla="*/ 34 h 55"/>
                <a:gd name="T12" fmla="*/ 17 w 24"/>
                <a:gd name="T13" fmla="*/ 46 h 55"/>
                <a:gd name="T14" fmla="*/ 9 w 24"/>
                <a:gd name="T15" fmla="*/ 55 h 55"/>
                <a:gd name="T16" fmla="*/ 3 w 24"/>
                <a:gd name="T17" fmla="*/ 55 h 55"/>
                <a:gd name="T18" fmla="*/ 5 w 24"/>
                <a:gd name="T19" fmla="*/ 46 h 55"/>
                <a:gd name="T20" fmla="*/ 5 w 24"/>
                <a:gd name="T21" fmla="*/ 46 h 55"/>
                <a:gd name="T22" fmla="*/ 2 w 24"/>
                <a:gd name="T23" fmla="*/ 44 h 55"/>
                <a:gd name="T24" fmla="*/ 0 w 24"/>
                <a:gd name="T25" fmla="*/ 42 h 55"/>
                <a:gd name="T26" fmla="*/ 0 w 24"/>
                <a:gd name="T27" fmla="*/ 40 h 55"/>
                <a:gd name="T28" fmla="*/ 0 w 24"/>
                <a:gd name="T29" fmla="*/ 40 h 55"/>
                <a:gd name="T30" fmla="*/ 0 w 24"/>
                <a:gd name="T31" fmla="*/ 30 h 55"/>
                <a:gd name="T32" fmla="*/ 0 w 24"/>
                <a:gd name="T33" fmla="*/ 13 h 55"/>
                <a:gd name="T34" fmla="*/ 0 w 24"/>
                <a:gd name="T35" fmla="*/ 13 h 55"/>
                <a:gd name="T36" fmla="*/ 0 w 24"/>
                <a:gd name="T37" fmla="*/ 1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4" h="55">
                  <a:moveTo>
                    <a:pt x="0" y="13"/>
                  </a:moveTo>
                  <a:lnTo>
                    <a:pt x="3" y="0"/>
                  </a:lnTo>
                  <a:lnTo>
                    <a:pt x="13" y="0"/>
                  </a:lnTo>
                  <a:lnTo>
                    <a:pt x="20" y="10"/>
                  </a:lnTo>
                  <a:lnTo>
                    <a:pt x="17" y="25"/>
                  </a:lnTo>
                  <a:lnTo>
                    <a:pt x="24" y="34"/>
                  </a:lnTo>
                  <a:lnTo>
                    <a:pt x="17" y="46"/>
                  </a:lnTo>
                  <a:lnTo>
                    <a:pt x="9" y="55"/>
                  </a:lnTo>
                  <a:lnTo>
                    <a:pt x="3" y="55"/>
                  </a:lnTo>
                  <a:lnTo>
                    <a:pt x="5" y="46"/>
                  </a:lnTo>
                  <a:lnTo>
                    <a:pt x="5" y="46"/>
                  </a:lnTo>
                  <a:lnTo>
                    <a:pt x="2" y="44"/>
                  </a:lnTo>
                  <a:lnTo>
                    <a:pt x="0" y="42"/>
                  </a:lnTo>
                  <a:lnTo>
                    <a:pt x="0" y="40"/>
                  </a:lnTo>
                  <a:lnTo>
                    <a:pt x="0" y="40"/>
                  </a:lnTo>
                  <a:lnTo>
                    <a:pt x="0" y="30"/>
                  </a:lnTo>
                  <a:lnTo>
                    <a:pt x="0" y="13"/>
                  </a:lnTo>
                  <a:lnTo>
                    <a:pt x="0" y="13"/>
                  </a:lnTo>
                  <a:lnTo>
                    <a:pt x="0" y="13"/>
                  </a:lnTo>
                  <a:close/>
                </a:path>
              </a:pathLst>
            </a:custGeom>
            <a:solidFill>
              <a:schemeClr val="bg1">
                <a:lumMod val="85000"/>
              </a:schemeClr>
            </a:solidFill>
            <a:ln w="635" cap="rnd">
              <a:solidFill>
                <a:schemeClr val="bg1">
                  <a:alpha val="17000"/>
                </a:schemeClr>
              </a:solidFill>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25" name="Freeform 124">
              <a:extLst>
                <a:ext uri="{FF2B5EF4-FFF2-40B4-BE49-F238E27FC236}">
                  <a16:creationId xmlns:a16="http://schemas.microsoft.com/office/drawing/2014/main" id="{30F0B6EE-76C3-AB4C-99C0-54EB39162D99}"/>
                </a:ext>
              </a:extLst>
            </p:cNvPr>
            <p:cNvSpPr>
              <a:spLocks/>
            </p:cNvSpPr>
            <p:nvPr userDrawn="1"/>
          </p:nvSpPr>
          <p:spPr bwMode="auto">
            <a:xfrm>
              <a:off x="1389857" y="2377209"/>
              <a:ext cx="36645" cy="71464"/>
            </a:xfrm>
            <a:custGeom>
              <a:avLst/>
              <a:gdLst>
                <a:gd name="T0" fmla="*/ 0 w 24"/>
                <a:gd name="T1" fmla="*/ 13 h 55"/>
                <a:gd name="T2" fmla="*/ 3 w 24"/>
                <a:gd name="T3" fmla="*/ 0 h 55"/>
                <a:gd name="T4" fmla="*/ 13 w 24"/>
                <a:gd name="T5" fmla="*/ 0 h 55"/>
                <a:gd name="T6" fmla="*/ 20 w 24"/>
                <a:gd name="T7" fmla="*/ 10 h 55"/>
                <a:gd name="T8" fmla="*/ 17 w 24"/>
                <a:gd name="T9" fmla="*/ 25 h 55"/>
                <a:gd name="T10" fmla="*/ 24 w 24"/>
                <a:gd name="T11" fmla="*/ 34 h 55"/>
                <a:gd name="T12" fmla="*/ 17 w 24"/>
                <a:gd name="T13" fmla="*/ 46 h 55"/>
                <a:gd name="T14" fmla="*/ 9 w 24"/>
                <a:gd name="T15" fmla="*/ 55 h 55"/>
                <a:gd name="T16" fmla="*/ 3 w 24"/>
                <a:gd name="T17" fmla="*/ 55 h 55"/>
                <a:gd name="T18" fmla="*/ 5 w 24"/>
                <a:gd name="T19" fmla="*/ 46 h 55"/>
                <a:gd name="T20" fmla="*/ 5 w 24"/>
                <a:gd name="T21" fmla="*/ 46 h 55"/>
                <a:gd name="T22" fmla="*/ 2 w 24"/>
                <a:gd name="T23" fmla="*/ 44 h 55"/>
                <a:gd name="T24" fmla="*/ 0 w 24"/>
                <a:gd name="T25" fmla="*/ 42 h 55"/>
                <a:gd name="T26" fmla="*/ 0 w 24"/>
                <a:gd name="T27" fmla="*/ 40 h 55"/>
                <a:gd name="T28" fmla="*/ 0 w 24"/>
                <a:gd name="T29" fmla="*/ 40 h 55"/>
                <a:gd name="T30" fmla="*/ 0 w 24"/>
                <a:gd name="T31" fmla="*/ 30 h 55"/>
                <a:gd name="T32" fmla="*/ 0 w 24"/>
                <a:gd name="T33" fmla="*/ 13 h 55"/>
                <a:gd name="T34" fmla="*/ 0 w 24"/>
                <a:gd name="T35" fmla="*/ 13 h 55"/>
                <a:gd name="T36" fmla="*/ 0 w 24"/>
                <a:gd name="T37" fmla="*/ 1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4" h="55">
                  <a:moveTo>
                    <a:pt x="0" y="13"/>
                  </a:moveTo>
                  <a:lnTo>
                    <a:pt x="3" y="0"/>
                  </a:lnTo>
                  <a:lnTo>
                    <a:pt x="13" y="0"/>
                  </a:lnTo>
                  <a:lnTo>
                    <a:pt x="20" y="10"/>
                  </a:lnTo>
                  <a:lnTo>
                    <a:pt x="17" y="25"/>
                  </a:lnTo>
                  <a:lnTo>
                    <a:pt x="24" y="34"/>
                  </a:lnTo>
                  <a:lnTo>
                    <a:pt x="17" y="46"/>
                  </a:lnTo>
                  <a:lnTo>
                    <a:pt x="9" y="55"/>
                  </a:lnTo>
                  <a:lnTo>
                    <a:pt x="3" y="55"/>
                  </a:lnTo>
                  <a:lnTo>
                    <a:pt x="5" y="46"/>
                  </a:lnTo>
                  <a:lnTo>
                    <a:pt x="5" y="46"/>
                  </a:lnTo>
                  <a:lnTo>
                    <a:pt x="2" y="44"/>
                  </a:lnTo>
                  <a:lnTo>
                    <a:pt x="0" y="42"/>
                  </a:lnTo>
                  <a:lnTo>
                    <a:pt x="0" y="40"/>
                  </a:lnTo>
                  <a:lnTo>
                    <a:pt x="0" y="40"/>
                  </a:lnTo>
                  <a:lnTo>
                    <a:pt x="0" y="30"/>
                  </a:lnTo>
                  <a:lnTo>
                    <a:pt x="0" y="13"/>
                  </a:lnTo>
                  <a:lnTo>
                    <a:pt x="0" y="13"/>
                  </a:lnTo>
                  <a:lnTo>
                    <a:pt x="0" y="13"/>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26" name="Freeform 125">
              <a:extLst>
                <a:ext uri="{FF2B5EF4-FFF2-40B4-BE49-F238E27FC236}">
                  <a16:creationId xmlns:a16="http://schemas.microsoft.com/office/drawing/2014/main" id="{D7486436-749A-054A-B6DF-C8160C2ED399}"/>
                </a:ext>
              </a:extLst>
            </p:cNvPr>
            <p:cNvSpPr>
              <a:spLocks/>
            </p:cNvSpPr>
            <p:nvPr userDrawn="1"/>
          </p:nvSpPr>
          <p:spPr bwMode="auto">
            <a:xfrm>
              <a:off x="1455512" y="2335630"/>
              <a:ext cx="129784" cy="79260"/>
            </a:xfrm>
            <a:custGeom>
              <a:avLst/>
              <a:gdLst>
                <a:gd name="T0" fmla="*/ 85 w 85"/>
                <a:gd name="T1" fmla="*/ 15 h 61"/>
                <a:gd name="T2" fmla="*/ 78 w 85"/>
                <a:gd name="T3" fmla="*/ 8 h 61"/>
                <a:gd name="T4" fmla="*/ 66 w 85"/>
                <a:gd name="T5" fmla="*/ 2 h 61"/>
                <a:gd name="T6" fmla="*/ 38 w 85"/>
                <a:gd name="T7" fmla="*/ 8 h 61"/>
                <a:gd name="T8" fmla="*/ 13 w 85"/>
                <a:gd name="T9" fmla="*/ 8 h 61"/>
                <a:gd name="T10" fmla="*/ 10 w 85"/>
                <a:gd name="T11" fmla="*/ 8 h 61"/>
                <a:gd name="T12" fmla="*/ 2 w 85"/>
                <a:gd name="T13" fmla="*/ 0 h 61"/>
                <a:gd name="T14" fmla="*/ 2 w 85"/>
                <a:gd name="T15" fmla="*/ 11 h 61"/>
                <a:gd name="T16" fmla="*/ 6 w 85"/>
                <a:gd name="T17" fmla="*/ 17 h 61"/>
                <a:gd name="T18" fmla="*/ 6 w 85"/>
                <a:gd name="T19" fmla="*/ 25 h 61"/>
                <a:gd name="T20" fmla="*/ 0 w 85"/>
                <a:gd name="T21" fmla="*/ 28 h 61"/>
                <a:gd name="T22" fmla="*/ 0 w 85"/>
                <a:gd name="T23" fmla="*/ 38 h 61"/>
                <a:gd name="T24" fmla="*/ 10 w 85"/>
                <a:gd name="T25" fmla="*/ 53 h 61"/>
                <a:gd name="T26" fmla="*/ 38 w 85"/>
                <a:gd name="T27" fmla="*/ 61 h 61"/>
                <a:gd name="T28" fmla="*/ 47 w 85"/>
                <a:gd name="T29" fmla="*/ 61 h 61"/>
                <a:gd name="T30" fmla="*/ 47 w 85"/>
                <a:gd name="T31" fmla="*/ 53 h 61"/>
                <a:gd name="T32" fmla="*/ 55 w 85"/>
                <a:gd name="T33" fmla="*/ 45 h 61"/>
                <a:gd name="T34" fmla="*/ 63 w 85"/>
                <a:gd name="T35" fmla="*/ 45 h 61"/>
                <a:gd name="T36" fmla="*/ 76 w 85"/>
                <a:gd name="T37" fmla="*/ 42 h 61"/>
                <a:gd name="T38" fmla="*/ 76 w 85"/>
                <a:gd name="T39" fmla="*/ 34 h 61"/>
                <a:gd name="T40" fmla="*/ 76 w 85"/>
                <a:gd name="T41" fmla="*/ 28 h 61"/>
                <a:gd name="T42" fmla="*/ 76 w 85"/>
                <a:gd name="T43" fmla="*/ 23 h 61"/>
                <a:gd name="T44" fmla="*/ 78 w 85"/>
                <a:gd name="T45" fmla="*/ 21 h 61"/>
                <a:gd name="T46" fmla="*/ 81 w 85"/>
                <a:gd name="T47" fmla="*/ 17 h 61"/>
                <a:gd name="T48" fmla="*/ 85 w 85"/>
                <a:gd name="T49" fmla="*/ 15 h 61"/>
                <a:gd name="T50" fmla="*/ 85 w 85"/>
                <a:gd name="T51" fmla="*/ 15 h 61"/>
                <a:gd name="T52" fmla="*/ 85 w 85"/>
                <a:gd name="T53" fmla="*/ 15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5" h="61">
                  <a:moveTo>
                    <a:pt x="85" y="15"/>
                  </a:moveTo>
                  <a:lnTo>
                    <a:pt x="78" y="8"/>
                  </a:lnTo>
                  <a:lnTo>
                    <a:pt x="66" y="2"/>
                  </a:lnTo>
                  <a:lnTo>
                    <a:pt x="38" y="8"/>
                  </a:lnTo>
                  <a:lnTo>
                    <a:pt x="13" y="8"/>
                  </a:lnTo>
                  <a:lnTo>
                    <a:pt x="10" y="8"/>
                  </a:lnTo>
                  <a:lnTo>
                    <a:pt x="2" y="0"/>
                  </a:lnTo>
                  <a:lnTo>
                    <a:pt x="2" y="11"/>
                  </a:lnTo>
                  <a:lnTo>
                    <a:pt x="6" y="17"/>
                  </a:lnTo>
                  <a:lnTo>
                    <a:pt x="6" y="25"/>
                  </a:lnTo>
                  <a:lnTo>
                    <a:pt x="0" y="28"/>
                  </a:lnTo>
                  <a:lnTo>
                    <a:pt x="0" y="38"/>
                  </a:lnTo>
                  <a:lnTo>
                    <a:pt x="10" y="53"/>
                  </a:lnTo>
                  <a:lnTo>
                    <a:pt x="38" y="61"/>
                  </a:lnTo>
                  <a:lnTo>
                    <a:pt x="47" y="61"/>
                  </a:lnTo>
                  <a:lnTo>
                    <a:pt x="47" y="53"/>
                  </a:lnTo>
                  <a:lnTo>
                    <a:pt x="55" y="45"/>
                  </a:lnTo>
                  <a:lnTo>
                    <a:pt x="63" y="45"/>
                  </a:lnTo>
                  <a:lnTo>
                    <a:pt x="76" y="42"/>
                  </a:lnTo>
                  <a:lnTo>
                    <a:pt x="76" y="34"/>
                  </a:lnTo>
                  <a:lnTo>
                    <a:pt x="76" y="28"/>
                  </a:lnTo>
                  <a:lnTo>
                    <a:pt x="76" y="23"/>
                  </a:lnTo>
                  <a:lnTo>
                    <a:pt x="78" y="21"/>
                  </a:lnTo>
                  <a:lnTo>
                    <a:pt x="81" y="17"/>
                  </a:lnTo>
                  <a:lnTo>
                    <a:pt x="85" y="15"/>
                  </a:lnTo>
                  <a:lnTo>
                    <a:pt x="85" y="15"/>
                  </a:lnTo>
                  <a:lnTo>
                    <a:pt x="85" y="15"/>
                  </a:lnTo>
                  <a:close/>
                </a:path>
              </a:pathLst>
            </a:custGeom>
            <a:solidFill>
              <a:schemeClr val="bg1">
                <a:lumMod val="85000"/>
              </a:schemeClr>
            </a:solidFill>
            <a:ln w="635" cap="rnd">
              <a:solidFill>
                <a:schemeClr val="bg1">
                  <a:alpha val="17000"/>
                </a:schemeClr>
              </a:solidFill>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27" name="Freeform 126">
              <a:extLst>
                <a:ext uri="{FF2B5EF4-FFF2-40B4-BE49-F238E27FC236}">
                  <a16:creationId xmlns:a16="http://schemas.microsoft.com/office/drawing/2014/main" id="{FA1EA11E-C2EB-534A-87ED-81DC32BD86C8}"/>
                </a:ext>
              </a:extLst>
            </p:cNvPr>
            <p:cNvSpPr>
              <a:spLocks/>
            </p:cNvSpPr>
            <p:nvPr userDrawn="1"/>
          </p:nvSpPr>
          <p:spPr bwMode="auto">
            <a:xfrm>
              <a:off x="1455512" y="2335630"/>
              <a:ext cx="129784" cy="79260"/>
            </a:xfrm>
            <a:custGeom>
              <a:avLst/>
              <a:gdLst>
                <a:gd name="T0" fmla="*/ 85 w 85"/>
                <a:gd name="T1" fmla="*/ 15 h 61"/>
                <a:gd name="T2" fmla="*/ 78 w 85"/>
                <a:gd name="T3" fmla="*/ 8 h 61"/>
                <a:gd name="T4" fmla="*/ 66 w 85"/>
                <a:gd name="T5" fmla="*/ 2 h 61"/>
                <a:gd name="T6" fmla="*/ 38 w 85"/>
                <a:gd name="T7" fmla="*/ 8 h 61"/>
                <a:gd name="T8" fmla="*/ 13 w 85"/>
                <a:gd name="T9" fmla="*/ 8 h 61"/>
                <a:gd name="T10" fmla="*/ 10 w 85"/>
                <a:gd name="T11" fmla="*/ 8 h 61"/>
                <a:gd name="T12" fmla="*/ 2 w 85"/>
                <a:gd name="T13" fmla="*/ 0 h 61"/>
                <a:gd name="T14" fmla="*/ 2 w 85"/>
                <a:gd name="T15" fmla="*/ 11 h 61"/>
                <a:gd name="T16" fmla="*/ 6 w 85"/>
                <a:gd name="T17" fmla="*/ 17 h 61"/>
                <a:gd name="T18" fmla="*/ 6 w 85"/>
                <a:gd name="T19" fmla="*/ 25 h 61"/>
                <a:gd name="T20" fmla="*/ 0 w 85"/>
                <a:gd name="T21" fmla="*/ 28 h 61"/>
                <a:gd name="T22" fmla="*/ 0 w 85"/>
                <a:gd name="T23" fmla="*/ 38 h 61"/>
                <a:gd name="T24" fmla="*/ 10 w 85"/>
                <a:gd name="T25" fmla="*/ 53 h 61"/>
                <a:gd name="T26" fmla="*/ 38 w 85"/>
                <a:gd name="T27" fmla="*/ 61 h 61"/>
                <a:gd name="T28" fmla="*/ 47 w 85"/>
                <a:gd name="T29" fmla="*/ 61 h 61"/>
                <a:gd name="T30" fmla="*/ 47 w 85"/>
                <a:gd name="T31" fmla="*/ 53 h 61"/>
                <a:gd name="T32" fmla="*/ 55 w 85"/>
                <a:gd name="T33" fmla="*/ 45 h 61"/>
                <a:gd name="T34" fmla="*/ 63 w 85"/>
                <a:gd name="T35" fmla="*/ 45 h 61"/>
                <a:gd name="T36" fmla="*/ 76 w 85"/>
                <a:gd name="T37" fmla="*/ 42 h 61"/>
                <a:gd name="T38" fmla="*/ 76 w 85"/>
                <a:gd name="T39" fmla="*/ 34 h 61"/>
                <a:gd name="T40" fmla="*/ 76 w 85"/>
                <a:gd name="T41" fmla="*/ 28 h 61"/>
                <a:gd name="T42" fmla="*/ 76 w 85"/>
                <a:gd name="T43" fmla="*/ 23 h 61"/>
                <a:gd name="T44" fmla="*/ 78 w 85"/>
                <a:gd name="T45" fmla="*/ 21 h 61"/>
                <a:gd name="T46" fmla="*/ 81 w 85"/>
                <a:gd name="T47" fmla="*/ 17 h 61"/>
                <a:gd name="T48" fmla="*/ 85 w 85"/>
                <a:gd name="T49" fmla="*/ 15 h 61"/>
                <a:gd name="T50" fmla="*/ 85 w 85"/>
                <a:gd name="T51" fmla="*/ 15 h 61"/>
                <a:gd name="T52" fmla="*/ 85 w 85"/>
                <a:gd name="T53" fmla="*/ 15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5" h="61">
                  <a:moveTo>
                    <a:pt x="85" y="15"/>
                  </a:moveTo>
                  <a:lnTo>
                    <a:pt x="78" y="8"/>
                  </a:lnTo>
                  <a:lnTo>
                    <a:pt x="66" y="2"/>
                  </a:lnTo>
                  <a:lnTo>
                    <a:pt x="38" y="8"/>
                  </a:lnTo>
                  <a:lnTo>
                    <a:pt x="13" y="8"/>
                  </a:lnTo>
                  <a:lnTo>
                    <a:pt x="10" y="8"/>
                  </a:lnTo>
                  <a:lnTo>
                    <a:pt x="2" y="0"/>
                  </a:lnTo>
                  <a:lnTo>
                    <a:pt x="2" y="11"/>
                  </a:lnTo>
                  <a:lnTo>
                    <a:pt x="6" y="17"/>
                  </a:lnTo>
                  <a:lnTo>
                    <a:pt x="6" y="25"/>
                  </a:lnTo>
                  <a:lnTo>
                    <a:pt x="0" y="28"/>
                  </a:lnTo>
                  <a:lnTo>
                    <a:pt x="0" y="38"/>
                  </a:lnTo>
                  <a:lnTo>
                    <a:pt x="10" y="53"/>
                  </a:lnTo>
                  <a:lnTo>
                    <a:pt x="38" y="61"/>
                  </a:lnTo>
                  <a:lnTo>
                    <a:pt x="47" y="61"/>
                  </a:lnTo>
                  <a:lnTo>
                    <a:pt x="47" y="53"/>
                  </a:lnTo>
                  <a:lnTo>
                    <a:pt x="55" y="45"/>
                  </a:lnTo>
                  <a:lnTo>
                    <a:pt x="63" y="45"/>
                  </a:lnTo>
                  <a:lnTo>
                    <a:pt x="76" y="42"/>
                  </a:lnTo>
                  <a:lnTo>
                    <a:pt x="76" y="34"/>
                  </a:lnTo>
                  <a:lnTo>
                    <a:pt x="76" y="28"/>
                  </a:lnTo>
                  <a:lnTo>
                    <a:pt x="76" y="23"/>
                  </a:lnTo>
                  <a:lnTo>
                    <a:pt x="78" y="21"/>
                  </a:lnTo>
                  <a:lnTo>
                    <a:pt x="81" y="17"/>
                  </a:lnTo>
                  <a:lnTo>
                    <a:pt x="85" y="15"/>
                  </a:lnTo>
                  <a:lnTo>
                    <a:pt x="85" y="15"/>
                  </a:lnTo>
                  <a:lnTo>
                    <a:pt x="85" y="15"/>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28" name="Freeform 127">
              <a:extLst>
                <a:ext uri="{FF2B5EF4-FFF2-40B4-BE49-F238E27FC236}">
                  <a16:creationId xmlns:a16="http://schemas.microsoft.com/office/drawing/2014/main" id="{7F9B912F-9F41-814B-9F48-B250F1BC9060}"/>
                </a:ext>
              </a:extLst>
            </p:cNvPr>
            <p:cNvSpPr>
              <a:spLocks/>
            </p:cNvSpPr>
            <p:nvPr userDrawn="1"/>
          </p:nvSpPr>
          <p:spPr bwMode="auto">
            <a:xfrm>
              <a:off x="1415814" y="2382406"/>
              <a:ext cx="54967" cy="38980"/>
            </a:xfrm>
            <a:custGeom>
              <a:avLst/>
              <a:gdLst>
                <a:gd name="T0" fmla="*/ 0 w 36"/>
                <a:gd name="T1" fmla="*/ 21 h 30"/>
                <a:gd name="T2" fmla="*/ 0 w 36"/>
                <a:gd name="T3" fmla="*/ 21 h 30"/>
                <a:gd name="T4" fmla="*/ 7 w 36"/>
                <a:gd name="T5" fmla="*/ 30 h 30"/>
                <a:gd name="T6" fmla="*/ 19 w 36"/>
                <a:gd name="T7" fmla="*/ 30 h 30"/>
                <a:gd name="T8" fmla="*/ 28 w 36"/>
                <a:gd name="T9" fmla="*/ 19 h 30"/>
                <a:gd name="T10" fmla="*/ 36 w 36"/>
                <a:gd name="T11" fmla="*/ 17 h 30"/>
                <a:gd name="T12" fmla="*/ 26 w 36"/>
                <a:gd name="T13" fmla="*/ 0 h 30"/>
                <a:gd name="T14" fmla="*/ 3 w 36"/>
                <a:gd name="T15" fmla="*/ 6 h 30"/>
                <a:gd name="T16" fmla="*/ 0 w 36"/>
                <a:gd name="T17" fmla="*/ 21 h 30"/>
                <a:gd name="T18" fmla="*/ 0 w 36"/>
                <a:gd name="T19" fmla="*/ 21 h 30"/>
                <a:gd name="T20" fmla="*/ 0 w 36"/>
                <a:gd name="T21" fmla="*/ 21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6" h="30">
                  <a:moveTo>
                    <a:pt x="0" y="21"/>
                  </a:moveTo>
                  <a:lnTo>
                    <a:pt x="0" y="21"/>
                  </a:lnTo>
                  <a:lnTo>
                    <a:pt x="7" y="30"/>
                  </a:lnTo>
                  <a:lnTo>
                    <a:pt x="19" y="30"/>
                  </a:lnTo>
                  <a:lnTo>
                    <a:pt x="28" y="19"/>
                  </a:lnTo>
                  <a:lnTo>
                    <a:pt x="36" y="17"/>
                  </a:lnTo>
                  <a:lnTo>
                    <a:pt x="26" y="0"/>
                  </a:lnTo>
                  <a:lnTo>
                    <a:pt x="3" y="6"/>
                  </a:lnTo>
                  <a:lnTo>
                    <a:pt x="0" y="21"/>
                  </a:lnTo>
                  <a:lnTo>
                    <a:pt x="0" y="21"/>
                  </a:lnTo>
                  <a:lnTo>
                    <a:pt x="0" y="21"/>
                  </a:lnTo>
                  <a:close/>
                </a:path>
              </a:pathLst>
            </a:custGeom>
            <a:solidFill>
              <a:schemeClr val="bg1">
                <a:lumMod val="85000"/>
              </a:schemeClr>
            </a:solidFill>
            <a:ln w="635" cap="rnd">
              <a:solidFill>
                <a:schemeClr val="bg1">
                  <a:alpha val="17000"/>
                </a:schemeClr>
              </a:solidFill>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29" name="Freeform 128">
              <a:extLst>
                <a:ext uri="{FF2B5EF4-FFF2-40B4-BE49-F238E27FC236}">
                  <a16:creationId xmlns:a16="http://schemas.microsoft.com/office/drawing/2014/main" id="{573A6524-FCF9-7F44-ADAA-7CD6BF7FDD0E}"/>
                </a:ext>
              </a:extLst>
            </p:cNvPr>
            <p:cNvSpPr>
              <a:spLocks/>
            </p:cNvSpPr>
            <p:nvPr userDrawn="1"/>
          </p:nvSpPr>
          <p:spPr bwMode="auto">
            <a:xfrm>
              <a:off x="1415814" y="2382406"/>
              <a:ext cx="54967" cy="38980"/>
            </a:xfrm>
            <a:custGeom>
              <a:avLst/>
              <a:gdLst>
                <a:gd name="T0" fmla="*/ 0 w 36"/>
                <a:gd name="T1" fmla="*/ 21 h 30"/>
                <a:gd name="T2" fmla="*/ 0 w 36"/>
                <a:gd name="T3" fmla="*/ 21 h 30"/>
                <a:gd name="T4" fmla="*/ 7 w 36"/>
                <a:gd name="T5" fmla="*/ 30 h 30"/>
                <a:gd name="T6" fmla="*/ 19 w 36"/>
                <a:gd name="T7" fmla="*/ 30 h 30"/>
                <a:gd name="T8" fmla="*/ 28 w 36"/>
                <a:gd name="T9" fmla="*/ 19 h 30"/>
                <a:gd name="T10" fmla="*/ 36 w 36"/>
                <a:gd name="T11" fmla="*/ 17 h 30"/>
                <a:gd name="T12" fmla="*/ 26 w 36"/>
                <a:gd name="T13" fmla="*/ 0 h 30"/>
                <a:gd name="T14" fmla="*/ 3 w 36"/>
                <a:gd name="T15" fmla="*/ 6 h 30"/>
                <a:gd name="T16" fmla="*/ 0 w 36"/>
                <a:gd name="T17" fmla="*/ 21 h 30"/>
                <a:gd name="T18" fmla="*/ 0 w 36"/>
                <a:gd name="T19" fmla="*/ 21 h 30"/>
                <a:gd name="T20" fmla="*/ 0 w 36"/>
                <a:gd name="T21" fmla="*/ 21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6" h="30">
                  <a:moveTo>
                    <a:pt x="0" y="21"/>
                  </a:moveTo>
                  <a:lnTo>
                    <a:pt x="0" y="21"/>
                  </a:lnTo>
                  <a:lnTo>
                    <a:pt x="7" y="30"/>
                  </a:lnTo>
                  <a:lnTo>
                    <a:pt x="19" y="30"/>
                  </a:lnTo>
                  <a:lnTo>
                    <a:pt x="28" y="19"/>
                  </a:lnTo>
                  <a:lnTo>
                    <a:pt x="36" y="17"/>
                  </a:lnTo>
                  <a:lnTo>
                    <a:pt x="26" y="0"/>
                  </a:lnTo>
                  <a:lnTo>
                    <a:pt x="3" y="6"/>
                  </a:lnTo>
                  <a:lnTo>
                    <a:pt x="0" y="21"/>
                  </a:lnTo>
                  <a:lnTo>
                    <a:pt x="0" y="21"/>
                  </a:lnTo>
                  <a:lnTo>
                    <a:pt x="0" y="21"/>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30" name="Freeform 129">
              <a:extLst>
                <a:ext uri="{FF2B5EF4-FFF2-40B4-BE49-F238E27FC236}">
                  <a16:creationId xmlns:a16="http://schemas.microsoft.com/office/drawing/2014/main" id="{7E4C677F-6AA5-C94A-9C5E-C3BC29E8822D}"/>
                </a:ext>
              </a:extLst>
            </p:cNvPr>
            <p:cNvSpPr>
              <a:spLocks/>
            </p:cNvSpPr>
            <p:nvPr userDrawn="1"/>
          </p:nvSpPr>
          <p:spPr bwMode="auto">
            <a:xfrm>
              <a:off x="1530328" y="2391502"/>
              <a:ext cx="404619" cy="153323"/>
            </a:xfrm>
            <a:custGeom>
              <a:avLst/>
              <a:gdLst>
                <a:gd name="T0" fmla="*/ 34 w 265"/>
                <a:gd name="T1" fmla="*/ 31 h 118"/>
                <a:gd name="T2" fmla="*/ 59 w 265"/>
                <a:gd name="T3" fmla="*/ 16 h 118"/>
                <a:gd name="T4" fmla="*/ 72 w 265"/>
                <a:gd name="T5" fmla="*/ 16 h 118"/>
                <a:gd name="T6" fmla="*/ 80 w 265"/>
                <a:gd name="T7" fmla="*/ 12 h 118"/>
                <a:gd name="T8" fmla="*/ 89 w 265"/>
                <a:gd name="T9" fmla="*/ 6 h 118"/>
                <a:gd name="T10" fmla="*/ 99 w 265"/>
                <a:gd name="T11" fmla="*/ 0 h 118"/>
                <a:gd name="T12" fmla="*/ 123 w 265"/>
                <a:gd name="T13" fmla="*/ 2 h 118"/>
                <a:gd name="T14" fmla="*/ 133 w 265"/>
                <a:gd name="T15" fmla="*/ 8 h 118"/>
                <a:gd name="T16" fmla="*/ 146 w 265"/>
                <a:gd name="T17" fmla="*/ 12 h 118"/>
                <a:gd name="T18" fmla="*/ 159 w 265"/>
                <a:gd name="T19" fmla="*/ 16 h 118"/>
                <a:gd name="T20" fmla="*/ 171 w 265"/>
                <a:gd name="T21" fmla="*/ 21 h 118"/>
                <a:gd name="T22" fmla="*/ 191 w 265"/>
                <a:gd name="T23" fmla="*/ 19 h 118"/>
                <a:gd name="T24" fmla="*/ 199 w 265"/>
                <a:gd name="T25" fmla="*/ 19 h 118"/>
                <a:gd name="T26" fmla="*/ 203 w 265"/>
                <a:gd name="T27" fmla="*/ 18 h 118"/>
                <a:gd name="T28" fmla="*/ 212 w 265"/>
                <a:gd name="T29" fmla="*/ 12 h 118"/>
                <a:gd name="T30" fmla="*/ 216 w 265"/>
                <a:gd name="T31" fmla="*/ 12 h 118"/>
                <a:gd name="T32" fmla="*/ 222 w 265"/>
                <a:gd name="T33" fmla="*/ 10 h 118"/>
                <a:gd name="T34" fmla="*/ 263 w 265"/>
                <a:gd name="T35" fmla="*/ 42 h 118"/>
                <a:gd name="T36" fmla="*/ 259 w 265"/>
                <a:gd name="T37" fmla="*/ 61 h 118"/>
                <a:gd name="T38" fmla="*/ 259 w 265"/>
                <a:gd name="T39" fmla="*/ 95 h 118"/>
                <a:gd name="T40" fmla="*/ 244 w 265"/>
                <a:gd name="T41" fmla="*/ 89 h 118"/>
                <a:gd name="T42" fmla="*/ 205 w 265"/>
                <a:gd name="T43" fmla="*/ 93 h 118"/>
                <a:gd name="T44" fmla="*/ 150 w 265"/>
                <a:gd name="T45" fmla="*/ 99 h 118"/>
                <a:gd name="T46" fmla="*/ 136 w 265"/>
                <a:gd name="T47" fmla="*/ 116 h 118"/>
                <a:gd name="T48" fmla="*/ 140 w 265"/>
                <a:gd name="T49" fmla="*/ 103 h 118"/>
                <a:gd name="T50" fmla="*/ 138 w 265"/>
                <a:gd name="T51" fmla="*/ 99 h 118"/>
                <a:gd name="T52" fmla="*/ 131 w 265"/>
                <a:gd name="T53" fmla="*/ 103 h 118"/>
                <a:gd name="T54" fmla="*/ 123 w 265"/>
                <a:gd name="T55" fmla="*/ 99 h 118"/>
                <a:gd name="T56" fmla="*/ 116 w 265"/>
                <a:gd name="T57" fmla="*/ 103 h 118"/>
                <a:gd name="T58" fmla="*/ 102 w 265"/>
                <a:gd name="T59" fmla="*/ 110 h 118"/>
                <a:gd name="T60" fmla="*/ 89 w 265"/>
                <a:gd name="T61" fmla="*/ 110 h 118"/>
                <a:gd name="T62" fmla="*/ 74 w 265"/>
                <a:gd name="T63" fmla="*/ 101 h 118"/>
                <a:gd name="T64" fmla="*/ 65 w 265"/>
                <a:gd name="T65" fmla="*/ 97 h 118"/>
                <a:gd name="T66" fmla="*/ 61 w 265"/>
                <a:gd name="T67" fmla="*/ 106 h 118"/>
                <a:gd name="T68" fmla="*/ 49 w 265"/>
                <a:gd name="T69" fmla="*/ 110 h 118"/>
                <a:gd name="T70" fmla="*/ 40 w 265"/>
                <a:gd name="T71" fmla="*/ 101 h 118"/>
                <a:gd name="T72" fmla="*/ 29 w 265"/>
                <a:gd name="T73" fmla="*/ 101 h 118"/>
                <a:gd name="T74" fmla="*/ 27 w 265"/>
                <a:gd name="T75" fmla="*/ 95 h 118"/>
                <a:gd name="T76" fmla="*/ 17 w 265"/>
                <a:gd name="T77" fmla="*/ 93 h 118"/>
                <a:gd name="T78" fmla="*/ 14 w 265"/>
                <a:gd name="T79" fmla="*/ 86 h 118"/>
                <a:gd name="T80" fmla="*/ 12 w 265"/>
                <a:gd name="T81" fmla="*/ 82 h 118"/>
                <a:gd name="T82" fmla="*/ 15 w 265"/>
                <a:gd name="T83" fmla="*/ 80 h 118"/>
                <a:gd name="T84" fmla="*/ 10 w 265"/>
                <a:gd name="T85" fmla="*/ 76 h 118"/>
                <a:gd name="T86" fmla="*/ 10 w 265"/>
                <a:gd name="T87" fmla="*/ 65 h 118"/>
                <a:gd name="T88" fmla="*/ 8 w 265"/>
                <a:gd name="T89" fmla="*/ 55 h 118"/>
                <a:gd name="T90" fmla="*/ 12 w 265"/>
                <a:gd name="T91" fmla="*/ 46 h 118"/>
                <a:gd name="T92" fmla="*/ 0 w 265"/>
                <a:gd name="T93" fmla="*/ 48 h 118"/>
                <a:gd name="T94" fmla="*/ 8 w 265"/>
                <a:gd name="T95" fmla="*/ 29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65" h="118">
                  <a:moveTo>
                    <a:pt x="8" y="29"/>
                  </a:moveTo>
                  <a:lnTo>
                    <a:pt x="17" y="31"/>
                  </a:lnTo>
                  <a:lnTo>
                    <a:pt x="27" y="31"/>
                  </a:lnTo>
                  <a:lnTo>
                    <a:pt x="34" y="31"/>
                  </a:lnTo>
                  <a:lnTo>
                    <a:pt x="42" y="29"/>
                  </a:lnTo>
                  <a:lnTo>
                    <a:pt x="48" y="23"/>
                  </a:lnTo>
                  <a:lnTo>
                    <a:pt x="49" y="16"/>
                  </a:lnTo>
                  <a:lnTo>
                    <a:pt x="59" y="16"/>
                  </a:lnTo>
                  <a:lnTo>
                    <a:pt x="59" y="16"/>
                  </a:lnTo>
                  <a:lnTo>
                    <a:pt x="65" y="16"/>
                  </a:lnTo>
                  <a:lnTo>
                    <a:pt x="65" y="16"/>
                  </a:lnTo>
                  <a:lnTo>
                    <a:pt x="72" y="16"/>
                  </a:lnTo>
                  <a:lnTo>
                    <a:pt x="72" y="16"/>
                  </a:lnTo>
                  <a:lnTo>
                    <a:pt x="76" y="16"/>
                  </a:lnTo>
                  <a:lnTo>
                    <a:pt x="80" y="12"/>
                  </a:lnTo>
                  <a:lnTo>
                    <a:pt x="80" y="12"/>
                  </a:lnTo>
                  <a:lnTo>
                    <a:pt x="82" y="12"/>
                  </a:lnTo>
                  <a:lnTo>
                    <a:pt x="85" y="10"/>
                  </a:lnTo>
                  <a:lnTo>
                    <a:pt x="87" y="8"/>
                  </a:lnTo>
                  <a:lnTo>
                    <a:pt x="89" y="6"/>
                  </a:lnTo>
                  <a:lnTo>
                    <a:pt x="89" y="6"/>
                  </a:lnTo>
                  <a:lnTo>
                    <a:pt x="95" y="2"/>
                  </a:lnTo>
                  <a:lnTo>
                    <a:pt x="99" y="0"/>
                  </a:lnTo>
                  <a:lnTo>
                    <a:pt x="99" y="0"/>
                  </a:lnTo>
                  <a:lnTo>
                    <a:pt x="106" y="0"/>
                  </a:lnTo>
                  <a:lnTo>
                    <a:pt x="106" y="0"/>
                  </a:lnTo>
                  <a:lnTo>
                    <a:pt x="118" y="0"/>
                  </a:lnTo>
                  <a:lnTo>
                    <a:pt x="123" y="2"/>
                  </a:lnTo>
                  <a:lnTo>
                    <a:pt x="129" y="2"/>
                  </a:lnTo>
                  <a:lnTo>
                    <a:pt x="129" y="6"/>
                  </a:lnTo>
                  <a:lnTo>
                    <a:pt x="129" y="6"/>
                  </a:lnTo>
                  <a:lnTo>
                    <a:pt x="133" y="8"/>
                  </a:lnTo>
                  <a:lnTo>
                    <a:pt x="133" y="10"/>
                  </a:lnTo>
                  <a:lnTo>
                    <a:pt x="135" y="12"/>
                  </a:lnTo>
                  <a:lnTo>
                    <a:pt x="135" y="12"/>
                  </a:lnTo>
                  <a:lnTo>
                    <a:pt x="146" y="12"/>
                  </a:lnTo>
                  <a:lnTo>
                    <a:pt x="152" y="12"/>
                  </a:lnTo>
                  <a:lnTo>
                    <a:pt x="157" y="16"/>
                  </a:lnTo>
                  <a:lnTo>
                    <a:pt x="157" y="16"/>
                  </a:lnTo>
                  <a:lnTo>
                    <a:pt x="159" y="16"/>
                  </a:lnTo>
                  <a:lnTo>
                    <a:pt x="163" y="19"/>
                  </a:lnTo>
                  <a:lnTo>
                    <a:pt x="163" y="19"/>
                  </a:lnTo>
                  <a:lnTo>
                    <a:pt x="165" y="21"/>
                  </a:lnTo>
                  <a:lnTo>
                    <a:pt x="171" y="21"/>
                  </a:lnTo>
                  <a:lnTo>
                    <a:pt x="171" y="21"/>
                  </a:lnTo>
                  <a:lnTo>
                    <a:pt x="178" y="21"/>
                  </a:lnTo>
                  <a:lnTo>
                    <a:pt x="178" y="21"/>
                  </a:lnTo>
                  <a:lnTo>
                    <a:pt x="191" y="19"/>
                  </a:lnTo>
                  <a:lnTo>
                    <a:pt x="191" y="19"/>
                  </a:lnTo>
                  <a:lnTo>
                    <a:pt x="193" y="21"/>
                  </a:lnTo>
                  <a:lnTo>
                    <a:pt x="197" y="21"/>
                  </a:lnTo>
                  <a:lnTo>
                    <a:pt x="199" y="19"/>
                  </a:lnTo>
                  <a:lnTo>
                    <a:pt x="199" y="19"/>
                  </a:lnTo>
                  <a:lnTo>
                    <a:pt x="199" y="19"/>
                  </a:lnTo>
                  <a:lnTo>
                    <a:pt x="201" y="19"/>
                  </a:lnTo>
                  <a:lnTo>
                    <a:pt x="203" y="18"/>
                  </a:lnTo>
                  <a:lnTo>
                    <a:pt x="203" y="18"/>
                  </a:lnTo>
                  <a:lnTo>
                    <a:pt x="203" y="18"/>
                  </a:lnTo>
                  <a:lnTo>
                    <a:pt x="208" y="14"/>
                  </a:lnTo>
                  <a:lnTo>
                    <a:pt x="212" y="12"/>
                  </a:lnTo>
                  <a:lnTo>
                    <a:pt x="212" y="12"/>
                  </a:lnTo>
                  <a:lnTo>
                    <a:pt x="214" y="14"/>
                  </a:lnTo>
                  <a:lnTo>
                    <a:pt x="214" y="14"/>
                  </a:lnTo>
                  <a:lnTo>
                    <a:pt x="216" y="12"/>
                  </a:lnTo>
                  <a:lnTo>
                    <a:pt x="216" y="12"/>
                  </a:lnTo>
                  <a:lnTo>
                    <a:pt x="218" y="12"/>
                  </a:lnTo>
                  <a:lnTo>
                    <a:pt x="220" y="10"/>
                  </a:lnTo>
                  <a:lnTo>
                    <a:pt x="222" y="10"/>
                  </a:lnTo>
                  <a:lnTo>
                    <a:pt x="237" y="8"/>
                  </a:lnTo>
                  <a:lnTo>
                    <a:pt x="248" y="19"/>
                  </a:lnTo>
                  <a:lnTo>
                    <a:pt x="250" y="36"/>
                  </a:lnTo>
                  <a:lnTo>
                    <a:pt x="263" y="42"/>
                  </a:lnTo>
                  <a:lnTo>
                    <a:pt x="259" y="52"/>
                  </a:lnTo>
                  <a:lnTo>
                    <a:pt x="259" y="52"/>
                  </a:lnTo>
                  <a:lnTo>
                    <a:pt x="259" y="61"/>
                  </a:lnTo>
                  <a:lnTo>
                    <a:pt x="259" y="61"/>
                  </a:lnTo>
                  <a:lnTo>
                    <a:pt x="259" y="76"/>
                  </a:lnTo>
                  <a:lnTo>
                    <a:pt x="265" y="89"/>
                  </a:lnTo>
                  <a:lnTo>
                    <a:pt x="265" y="95"/>
                  </a:lnTo>
                  <a:lnTo>
                    <a:pt x="259" y="95"/>
                  </a:lnTo>
                  <a:lnTo>
                    <a:pt x="256" y="91"/>
                  </a:lnTo>
                  <a:lnTo>
                    <a:pt x="252" y="89"/>
                  </a:lnTo>
                  <a:lnTo>
                    <a:pt x="250" y="89"/>
                  </a:lnTo>
                  <a:lnTo>
                    <a:pt x="244" y="89"/>
                  </a:lnTo>
                  <a:lnTo>
                    <a:pt x="235" y="89"/>
                  </a:lnTo>
                  <a:lnTo>
                    <a:pt x="229" y="93"/>
                  </a:lnTo>
                  <a:lnTo>
                    <a:pt x="225" y="93"/>
                  </a:lnTo>
                  <a:lnTo>
                    <a:pt x="205" y="93"/>
                  </a:lnTo>
                  <a:lnTo>
                    <a:pt x="178" y="101"/>
                  </a:lnTo>
                  <a:lnTo>
                    <a:pt x="174" y="95"/>
                  </a:lnTo>
                  <a:lnTo>
                    <a:pt x="159" y="101"/>
                  </a:lnTo>
                  <a:lnTo>
                    <a:pt x="150" y="99"/>
                  </a:lnTo>
                  <a:lnTo>
                    <a:pt x="150" y="106"/>
                  </a:lnTo>
                  <a:lnTo>
                    <a:pt x="140" y="118"/>
                  </a:lnTo>
                  <a:lnTo>
                    <a:pt x="136" y="116"/>
                  </a:lnTo>
                  <a:lnTo>
                    <a:pt x="136" y="116"/>
                  </a:lnTo>
                  <a:lnTo>
                    <a:pt x="140" y="103"/>
                  </a:lnTo>
                  <a:lnTo>
                    <a:pt x="140" y="103"/>
                  </a:lnTo>
                  <a:lnTo>
                    <a:pt x="140" y="103"/>
                  </a:lnTo>
                  <a:lnTo>
                    <a:pt x="140" y="103"/>
                  </a:lnTo>
                  <a:lnTo>
                    <a:pt x="142" y="97"/>
                  </a:lnTo>
                  <a:lnTo>
                    <a:pt x="142" y="97"/>
                  </a:lnTo>
                  <a:lnTo>
                    <a:pt x="138" y="99"/>
                  </a:lnTo>
                  <a:lnTo>
                    <a:pt x="138" y="99"/>
                  </a:lnTo>
                  <a:lnTo>
                    <a:pt x="136" y="101"/>
                  </a:lnTo>
                  <a:lnTo>
                    <a:pt x="133" y="103"/>
                  </a:lnTo>
                  <a:lnTo>
                    <a:pt x="133" y="103"/>
                  </a:lnTo>
                  <a:lnTo>
                    <a:pt x="131" y="103"/>
                  </a:lnTo>
                  <a:lnTo>
                    <a:pt x="129" y="101"/>
                  </a:lnTo>
                  <a:lnTo>
                    <a:pt x="127" y="99"/>
                  </a:lnTo>
                  <a:lnTo>
                    <a:pt x="123" y="99"/>
                  </a:lnTo>
                  <a:lnTo>
                    <a:pt x="123" y="99"/>
                  </a:lnTo>
                  <a:lnTo>
                    <a:pt x="121" y="99"/>
                  </a:lnTo>
                  <a:lnTo>
                    <a:pt x="119" y="99"/>
                  </a:lnTo>
                  <a:lnTo>
                    <a:pt x="116" y="103"/>
                  </a:lnTo>
                  <a:lnTo>
                    <a:pt x="116" y="103"/>
                  </a:lnTo>
                  <a:lnTo>
                    <a:pt x="110" y="106"/>
                  </a:lnTo>
                  <a:lnTo>
                    <a:pt x="106" y="108"/>
                  </a:lnTo>
                  <a:lnTo>
                    <a:pt x="102" y="110"/>
                  </a:lnTo>
                  <a:lnTo>
                    <a:pt x="102" y="110"/>
                  </a:lnTo>
                  <a:lnTo>
                    <a:pt x="97" y="112"/>
                  </a:lnTo>
                  <a:lnTo>
                    <a:pt x="93" y="112"/>
                  </a:lnTo>
                  <a:lnTo>
                    <a:pt x="89" y="110"/>
                  </a:lnTo>
                  <a:lnTo>
                    <a:pt x="89" y="110"/>
                  </a:lnTo>
                  <a:lnTo>
                    <a:pt x="85" y="106"/>
                  </a:lnTo>
                  <a:lnTo>
                    <a:pt x="80" y="103"/>
                  </a:lnTo>
                  <a:lnTo>
                    <a:pt x="80" y="103"/>
                  </a:lnTo>
                  <a:lnTo>
                    <a:pt x="74" y="101"/>
                  </a:lnTo>
                  <a:lnTo>
                    <a:pt x="72" y="99"/>
                  </a:lnTo>
                  <a:lnTo>
                    <a:pt x="68" y="97"/>
                  </a:lnTo>
                  <a:lnTo>
                    <a:pt x="68" y="97"/>
                  </a:lnTo>
                  <a:lnTo>
                    <a:pt x="65" y="97"/>
                  </a:lnTo>
                  <a:lnTo>
                    <a:pt x="63" y="99"/>
                  </a:lnTo>
                  <a:lnTo>
                    <a:pt x="63" y="105"/>
                  </a:lnTo>
                  <a:lnTo>
                    <a:pt x="63" y="105"/>
                  </a:lnTo>
                  <a:lnTo>
                    <a:pt x="61" y="106"/>
                  </a:lnTo>
                  <a:lnTo>
                    <a:pt x="57" y="110"/>
                  </a:lnTo>
                  <a:lnTo>
                    <a:pt x="53" y="110"/>
                  </a:lnTo>
                  <a:lnTo>
                    <a:pt x="49" y="110"/>
                  </a:lnTo>
                  <a:lnTo>
                    <a:pt x="49" y="110"/>
                  </a:lnTo>
                  <a:lnTo>
                    <a:pt x="46" y="110"/>
                  </a:lnTo>
                  <a:lnTo>
                    <a:pt x="44" y="108"/>
                  </a:lnTo>
                  <a:lnTo>
                    <a:pt x="42" y="106"/>
                  </a:lnTo>
                  <a:lnTo>
                    <a:pt x="40" y="101"/>
                  </a:lnTo>
                  <a:lnTo>
                    <a:pt x="40" y="101"/>
                  </a:lnTo>
                  <a:lnTo>
                    <a:pt x="36" y="101"/>
                  </a:lnTo>
                  <a:lnTo>
                    <a:pt x="32" y="99"/>
                  </a:lnTo>
                  <a:lnTo>
                    <a:pt x="29" y="101"/>
                  </a:lnTo>
                  <a:lnTo>
                    <a:pt x="27" y="103"/>
                  </a:lnTo>
                  <a:lnTo>
                    <a:pt x="27" y="103"/>
                  </a:lnTo>
                  <a:lnTo>
                    <a:pt x="25" y="99"/>
                  </a:lnTo>
                  <a:lnTo>
                    <a:pt x="27" y="95"/>
                  </a:lnTo>
                  <a:lnTo>
                    <a:pt x="27" y="95"/>
                  </a:lnTo>
                  <a:lnTo>
                    <a:pt x="21" y="93"/>
                  </a:lnTo>
                  <a:lnTo>
                    <a:pt x="17" y="93"/>
                  </a:lnTo>
                  <a:lnTo>
                    <a:pt x="17" y="93"/>
                  </a:lnTo>
                  <a:lnTo>
                    <a:pt x="17" y="89"/>
                  </a:lnTo>
                  <a:lnTo>
                    <a:pt x="17" y="89"/>
                  </a:lnTo>
                  <a:lnTo>
                    <a:pt x="17" y="86"/>
                  </a:lnTo>
                  <a:lnTo>
                    <a:pt x="14" y="86"/>
                  </a:lnTo>
                  <a:lnTo>
                    <a:pt x="12" y="84"/>
                  </a:lnTo>
                  <a:lnTo>
                    <a:pt x="12" y="84"/>
                  </a:lnTo>
                  <a:lnTo>
                    <a:pt x="12" y="82"/>
                  </a:lnTo>
                  <a:lnTo>
                    <a:pt x="12" y="82"/>
                  </a:lnTo>
                  <a:lnTo>
                    <a:pt x="12" y="82"/>
                  </a:lnTo>
                  <a:lnTo>
                    <a:pt x="14" y="82"/>
                  </a:lnTo>
                  <a:lnTo>
                    <a:pt x="14" y="82"/>
                  </a:lnTo>
                  <a:lnTo>
                    <a:pt x="15" y="80"/>
                  </a:lnTo>
                  <a:lnTo>
                    <a:pt x="15" y="80"/>
                  </a:lnTo>
                  <a:lnTo>
                    <a:pt x="14" y="78"/>
                  </a:lnTo>
                  <a:lnTo>
                    <a:pt x="12" y="78"/>
                  </a:lnTo>
                  <a:lnTo>
                    <a:pt x="10" y="76"/>
                  </a:lnTo>
                  <a:lnTo>
                    <a:pt x="10" y="72"/>
                  </a:lnTo>
                  <a:lnTo>
                    <a:pt x="10" y="72"/>
                  </a:lnTo>
                  <a:lnTo>
                    <a:pt x="10" y="69"/>
                  </a:lnTo>
                  <a:lnTo>
                    <a:pt x="10" y="65"/>
                  </a:lnTo>
                  <a:lnTo>
                    <a:pt x="10" y="65"/>
                  </a:lnTo>
                  <a:lnTo>
                    <a:pt x="10" y="59"/>
                  </a:lnTo>
                  <a:lnTo>
                    <a:pt x="8" y="55"/>
                  </a:lnTo>
                  <a:lnTo>
                    <a:pt x="8" y="55"/>
                  </a:lnTo>
                  <a:lnTo>
                    <a:pt x="8" y="52"/>
                  </a:lnTo>
                  <a:lnTo>
                    <a:pt x="10" y="50"/>
                  </a:lnTo>
                  <a:lnTo>
                    <a:pt x="12" y="46"/>
                  </a:lnTo>
                  <a:lnTo>
                    <a:pt x="12" y="46"/>
                  </a:lnTo>
                  <a:lnTo>
                    <a:pt x="10" y="46"/>
                  </a:lnTo>
                  <a:lnTo>
                    <a:pt x="6" y="46"/>
                  </a:lnTo>
                  <a:lnTo>
                    <a:pt x="0" y="48"/>
                  </a:lnTo>
                  <a:lnTo>
                    <a:pt x="0" y="48"/>
                  </a:lnTo>
                  <a:lnTo>
                    <a:pt x="0" y="42"/>
                  </a:lnTo>
                  <a:lnTo>
                    <a:pt x="2" y="38"/>
                  </a:lnTo>
                  <a:lnTo>
                    <a:pt x="6" y="33"/>
                  </a:lnTo>
                  <a:lnTo>
                    <a:pt x="8" y="29"/>
                  </a:lnTo>
                  <a:lnTo>
                    <a:pt x="8" y="29"/>
                  </a:lnTo>
                  <a:lnTo>
                    <a:pt x="8" y="29"/>
                  </a:lnTo>
                  <a:lnTo>
                    <a:pt x="8" y="29"/>
                  </a:lnTo>
                  <a:close/>
                </a:path>
              </a:pathLst>
            </a:custGeom>
            <a:solidFill>
              <a:schemeClr val="bg1">
                <a:lumMod val="85000"/>
              </a:schemeClr>
            </a:solidFill>
            <a:ln w="635" cap="rnd">
              <a:solidFill>
                <a:schemeClr val="bg1">
                  <a:alpha val="17000"/>
                </a:schemeClr>
              </a:solidFill>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31" name="Freeform 130">
              <a:extLst>
                <a:ext uri="{FF2B5EF4-FFF2-40B4-BE49-F238E27FC236}">
                  <a16:creationId xmlns:a16="http://schemas.microsoft.com/office/drawing/2014/main" id="{F4C81B1A-6D57-C446-B3B6-C4022D8D3331}"/>
                </a:ext>
              </a:extLst>
            </p:cNvPr>
            <p:cNvSpPr>
              <a:spLocks/>
            </p:cNvSpPr>
            <p:nvPr userDrawn="1"/>
          </p:nvSpPr>
          <p:spPr bwMode="auto">
            <a:xfrm>
              <a:off x="1530328" y="2391502"/>
              <a:ext cx="404619" cy="153323"/>
            </a:xfrm>
            <a:custGeom>
              <a:avLst/>
              <a:gdLst>
                <a:gd name="T0" fmla="*/ 34 w 265"/>
                <a:gd name="T1" fmla="*/ 31 h 118"/>
                <a:gd name="T2" fmla="*/ 59 w 265"/>
                <a:gd name="T3" fmla="*/ 16 h 118"/>
                <a:gd name="T4" fmla="*/ 72 w 265"/>
                <a:gd name="T5" fmla="*/ 16 h 118"/>
                <a:gd name="T6" fmla="*/ 80 w 265"/>
                <a:gd name="T7" fmla="*/ 12 h 118"/>
                <a:gd name="T8" fmla="*/ 89 w 265"/>
                <a:gd name="T9" fmla="*/ 6 h 118"/>
                <a:gd name="T10" fmla="*/ 99 w 265"/>
                <a:gd name="T11" fmla="*/ 0 h 118"/>
                <a:gd name="T12" fmla="*/ 123 w 265"/>
                <a:gd name="T13" fmla="*/ 2 h 118"/>
                <a:gd name="T14" fmla="*/ 133 w 265"/>
                <a:gd name="T15" fmla="*/ 8 h 118"/>
                <a:gd name="T16" fmla="*/ 146 w 265"/>
                <a:gd name="T17" fmla="*/ 12 h 118"/>
                <a:gd name="T18" fmla="*/ 159 w 265"/>
                <a:gd name="T19" fmla="*/ 16 h 118"/>
                <a:gd name="T20" fmla="*/ 171 w 265"/>
                <a:gd name="T21" fmla="*/ 21 h 118"/>
                <a:gd name="T22" fmla="*/ 191 w 265"/>
                <a:gd name="T23" fmla="*/ 19 h 118"/>
                <a:gd name="T24" fmla="*/ 199 w 265"/>
                <a:gd name="T25" fmla="*/ 19 h 118"/>
                <a:gd name="T26" fmla="*/ 203 w 265"/>
                <a:gd name="T27" fmla="*/ 18 h 118"/>
                <a:gd name="T28" fmla="*/ 212 w 265"/>
                <a:gd name="T29" fmla="*/ 12 h 118"/>
                <a:gd name="T30" fmla="*/ 216 w 265"/>
                <a:gd name="T31" fmla="*/ 12 h 118"/>
                <a:gd name="T32" fmla="*/ 222 w 265"/>
                <a:gd name="T33" fmla="*/ 10 h 118"/>
                <a:gd name="T34" fmla="*/ 263 w 265"/>
                <a:gd name="T35" fmla="*/ 42 h 118"/>
                <a:gd name="T36" fmla="*/ 259 w 265"/>
                <a:gd name="T37" fmla="*/ 61 h 118"/>
                <a:gd name="T38" fmla="*/ 259 w 265"/>
                <a:gd name="T39" fmla="*/ 95 h 118"/>
                <a:gd name="T40" fmla="*/ 244 w 265"/>
                <a:gd name="T41" fmla="*/ 89 h 118"/>
                <a:gd name="T42" fmla="*/ 205 w 265"/>
                <a:gd name="T43" fmla="*/ 93 h 118"/>
                <a:gd name="T44" fmla="*/ 150 w 265"/>
                <a:gd name="T45" fmla="*/ 99 h 118"/>
                <a:gd name="T46" fmla="*/ 136 w 265"/>
                <a:gd name="T47" fmla="*/ 116 h 118"/>
                <a:gd name="T48" fmla="*/ 140 w 265"/>
                <a:gd name="T49" fmla="*/ 103 h 118"/>
                <a:gd name="T50" fmla="*/ 138 w 265"/>
                <a:gd name="T51" fmla="*/ 99 h 118"/>
                <a:gd name="T52" fmla="*/ 131 w 265"/>
                <a:gd name="T53" fmla="*/ 103 h 118"/>
                <a:gd name="T54" fmla="*/ 123 w 265"/>
                <a:gd name="T55" fmla="*/ 99 h 118"/>
                <a:gd name="T56" fmla="*/ 116 w 265"/>
                <a:gd name="T57" fmla="*/ 103 h 118"/>
                <a:gd name="T58" fmla="*/ 102 w 265"/>
                <a:gd name="T59" fmla="*/ 110 h 118"/>
                <a:gd name="T60" fmla="*/ 89 w 265"/>
                <a:gd name="T61" fmla="*/ 110 h 118"/>
                <a:gd name="T62" fmla="*/ 74 w 265"/>
                <a:gd name="T63" fmla="*/ 101 h 118"/>
                <a:gd name="T64" fmla="*/ 65 w 265"/>
                <a:gd name="T65" fmla="*/ 97 h 118"/>
                <a:gd name="T66" fmla="*/ 61 w 265"/>
                <a:gd name="T67" fmla="*/ 106 h 118"/>
                <a:gd name="T68" fmla="*/ 49 w 265"/>
                <a:gd name="T69" fmla="*/ 110 h 118"/>
                <a:gd name="T70" fmla="*/ 40 w 265"/>
                <a:gd name="T71" fmla="*/ 101 h 118"/>
                <a:gd name="T72" fmla="*/ 29 w 265"/>
                <a:gd name="T73" fmla="*/ 101 h 118"/>
                <a:gd name="T74" fmla="*/ 27 w 265"/>
                <a:gd name="T75" fmla="*/ 95 h 118"/>
                <a:gd name="T76" fmla="*/ 17 w 265"/>
                <a:gd name="T77" fmla="*/ 93 h 118"/>
                <a:gd name="T78" fmla="*/ 14 w 265"/>
                <a:gd name="T79" fmla="*/ 86 h 118"/>
                <a:gd name="T80" fmla="*/ 12 w 265"/>
                <a:gd name="T81" fmla="*/ 82 h 118"/>
                <a:gd name="T82" fmla="*/ 15 w 265"/>
                <a:gd name="T83" fmla="*/ 80 h 118"/>
                <a:gd name="T84" fmla="*/ 10 w 265"/>
                <a:gd name="T85" fmla="*/ 76 h 118"/>
                <a:gd name="T86" fmla="*/ 10 w 265"/>
                <a:gd name="T87" fmla="*/ 65 h 118"/>
                <a:gd name="T88" fmla="*/ 8 w 265"/>
                <a:gd name="T89" fmla="*/ 55 h 118"/>
                <a:gd name="T90" fmla="*/ 12 w 265"/>
                <a:gd name="T91" fmla="*/ 46 h 118"/>
                <a:gd name="T92" fmla="*/ 0 w 265"/>
                <a:gd name="T93" fmla="*/ 48 h 118"/>
                <a:gd name="T94" fmla="*/ 8 w 265"/>
                <a:gd name="T95" fmla="*/ 29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65" h="118">
                  <a:moveTo>
                    <a:pt x="8" y="29"/>
                  </a:moveTo>
                  <a:lnTo>
                    <a:pt x="17" y="31"/>
                  </a:lnTo>
                  <a:lnTo>
                    <a:pt x="27" y="31"/>
                  </a:lnTo>
                  <a:lnTo>
                    <a:pt x="34" y="31"/>
                  </a:lnTo>
                  <a:lnTo>
                    <a:pt x="42" y="29"/>
                  </a:lnTo>
                  <a:lnTo>
                    <a:pt x="48" y="23"/>
                  </a:lnTo>
                  <a:lnTo>
                    <a:pt x="49" y="16"/>
                  </a:lnTo>
                  <a:lnTo>
                    <a:pt x="59" y="16"/>
                  </a:lnTo>
                  <a:lnTo>
                    <a:pt x="59" y="16"/>
                  </a:lnTo>
                  <a:lnTo>
                    <a:pt x="65" y="16"/>
                  </a:lnTo>
                  <a:lnTo>
                    <a:pt x="65" y="16"/>
                  </a:lnTo>
                  <a:lnTo>
                    <a:pt x="72" y="16"/>
                  </a:lnTo>
                  <a:lnTo>
                    <a:pt x="72" y="16"/>
                  </a:lnTo>
                  <a:lnTo>
                    <a:pt x="76" y="16"/>
                  </a:lnTo>
                  <a:lnTo>
                    <a:pt x="80" y="12"/>
                  </a:lnTo>
                  <a:lnTo>
                    <a:pt x="80" y="12"/>
                  </a:lnTo>
                  <a:lnTo>
                    <a:pt x="82" y="12"/>
                  </a:lnTo>
                  <a:lnTo>
                    <a:pt x="85" y="10"/>
                  </a:lnTo>
                  <a:lnTo>
                    <a:pt x="87" y="8"/>
                  </a:lnTo>
                  <a:lnTo>
                    <a:pt x="89" y="6"/>
                  </a:lnTo>
                  <a:lnTo>
                    <a:pt x="89" y="6"/>
                  </a:lnTo>
                  <a:lnTo>
                    <a:pt x="95" y="2"/>
                  </a:lnTo>
                  <a:lnTo>
                    <a:pt x="99" y="0"/>
                  </a:lnTo>
                  <a:lnTo>
                    <a:pt x="99" y="0"/>
                  </a:lnTo>
                  <a:lnTo>
                    <a:pt x="106" y="0"/>
                  </a:lnTo>
                  <a:lnTo>
                    <a:pt x="106" y="0"/>
                  </a:lnTo>
                  <a:lnTo>
                    <a:pt x="118" y="0"/>
                  </a:lnTo>
                  <a:lnTo>
                    <a:pt x="123" y="2"/>
                  </a:lnTo>
                  <a:lnTo>
                    <a:pt x="129" y="2"/>
                  </a:lnTo>
                  <a:lnTo>
                    <a:pt x="129" y="6"/>
                  </a:lnTo>
                  <a:lnTo>
                    <a:pt x="129" y="6"/>
                  </a:lnTo>
                  <a:lnTo>
                    <a:pt x="133" y="8"/>
                  </a:lnTo>
                  <a:lnTo>
                    <a:pt x="133" y="10"/>
                  </a:lnTo>
                  <a:lnTo>
                    <a:pt x="135" y="12"/>
                  </a:lnTo>
                  <a:lnTo>
                    <a:pt x="135" y="12"/>
                  </a:lnTo>
                  <a:lnTo>
                    <a:pt x="146" y="12"/>
                  </a:lnTo>
                  <a:lnTo>
                    <a:pt x="152" y="12"/>
                  </a:lnTo>
                  <a:lnTo>
                    <a:pt x="157" y="16"/>
                  </a:lnTo>
                  <a:lnTo>
                    <a:pt x="157" y="16"/>
                  </a:lnTo>
                  <a:lnTo>
                    <a:pt x="159" y="16"/>
                  </a:lnTo>
                  <a:lnTo>
                    <a:pt x="163" y="19"/>
                  </a:lnTo>
                  <a:lnTo>
                    <a:pt x="163" y="19"/>
                  </a:lnTo>
                  <a:lnTo>
                    <a:pt x="165" y="21"/>
                  </a:lnTo>
                  <a:lnTo>
                    <a:pt x="171" y="21"/>
                  </a:lnTo>
                  <a:lnTo>
                    <a:pt x="171" y="21"/>
                  </a:lnTo>
                  <a:lnTo>
                    <a:pt x="178" y="21"/>
                  </a:lnTo>
                  <a:lnTo>
                    <a:pt x="178" y="21"/>
                  </a:lnTo>
                  <a:lnTo>
                    <a:pt x="191" y="19"/>
                  </a:lnTo>
                  <a:lnTo>
                    <a:pt x="191" y="19"/>
                  </a:lnTo>
                  <a:lnTo>
                    <a:pt x="193" y="21"/>
                  </a:lnTo>
                  <a:lnTo>
                    <a:pt x="197" y="21"/>
                  </a:lnTo>
                  <a:lnTo>
                    <a:pt x="199" y="19"/>
                  </a:lnTo>
                  <a:lnTo>
                    <a:pt x="199" y="19"/>
                  </a:lnTo>
                  <a:lnTo>
                    <a:pt x="199" y="19"/>
                  </a:lnTo>
                  <a:lnTo>
                    <a:pt x="201" y="19"/>
                  </a:lnTo>
                  <a:lnTo>
                    <a:pt x="203" y="18"/>
                  </a:lnTo>
                  <a:lnTo>
                    <a:pt x="203" y="18"/>
                  </a:lnTo>
                  <a:lnTo>
                    <a:pt x="203" y="18"/>
                  </a:lnTo>
                  <a:lnTo>
                    <a:pt x="208" y="14"/>
                  </a:lnTo>
                  <a:lnTo>
                    <a:pt x="212" y="12"/>
                  </a:lnTo>
                  <a:lnTo>
                    <a:pt x="212" y="12"/>
                  </a:lnTo>
                  <a:lnTo>
                    <a:pt x="214" y="14"/>
                  </a:lnTo>
                  <a:lnTo>
                    <a:pt x="214" y="14"/>
                  </a:lnTo>
                  <a:lnTo>
                    <a:pt x="216" y="12"/>
                  </a:lnTo>
                  <a:lnTo>
                    <a:pt x="216" y="12"/>
                  </a:lnTo>
                  <a:lnTo>
                    <a:pt x="218" y="12"/>
                  </a:lnTo>
                  <a:lnTo>
                    <a:pt x="220" y="10"/>
                  </a:lnTo>
                  <a:lnTo>
                    <a:pt x="222" y="10"/>
                  </a:lnTo>
                  <a:lnTo>
                    <a:pt x="237" y="8"/>
                  </a:lnTo>
                  <a:lnTo>
                    <a:pt x="248" y="19"/>
                  </a:lnTo>
                  <a:lnTo>
                    <a:pt x="250" y="36"/>
                  </a:lnTo>
                  <a:lnTo>
                    <a:pt x="263" y="42"/>
                  </a:lnTo>
                  <a:lnTo>
                    <a:pt x="259" y="52"/>
                  </a:lnTo>
                  <a:lnTo>
                    <a:pt x="259" y="52"/>
                  </a:lnTo>
                  <a:lnTo>
                    <a:pt x="259" y="61"/>
                  </a:lnTo>
                  <a:lnTo>
                    <a:pt x="259" y="61"/>
                  </a:lnTo>
                  <a:lnTo>
                    <a:pt x="259" y="76"/>
                  </a:lnTo>
                  <a:lnTo>
                    <a:pt x="265" y="89"/>
                  </a:lnTo>
                  <a:lnTo>
                    <a:pt x="265" y="95"/>
                  </a:lnTo>
                  <a:lnTo>
                    <a:pt x="259" y="95"/>
                  </a:lnTo>
                  <a:lnTo>
                    <a:pt x="256" y="91"/>
                  </a:lnTo>
                  <a:lnTo>
                    <a:pt x="252" y="89"/>
                  </a:lnTo>
                  <a:lnTo>
                    <a:pt x="250" y="89"/>
                  </a:lnTo>
                  <a:lnTo>
                    <a:pt x="244" y="89"/>
                  </a:lnTo>
                  <a:lnTo>
                    <a:pt x="235" y="89"/>
                  </a:lnTo>
                  <a:lnTo>
                    <a:pt x="229" y="93"/>
                  </a:lnTo>
                  <a:lnTo>
                    <a:pt x="225" y="93"/>
                  </a:lnTo>
                  <a:lnTo>
                    <a:pt x="205" y="93"/>
                  </a:lnTo>
                  <a:lnTo>
                    <a:pt x="178" y="101"/>
                  </a:lnTo>
                  <a:lnTo>
                    <a:pt x="174" y="95"/>
                  </a:lnTo>
                  <a:lnTo>
                    <a:pt x="159" y="101"/>
                  </a:lnTo>
                  <a:lnTo>
                    <a:pt x="150" y="99"/>
                  </a:lnTo>
                  <a:lnTo>
                    <a:pt x="150" y="106"/>
                  </a:lnTo>
                  <a:lnTo>
                    <a:pt x="140" y="118"/>
                  </a:lnTo>
                  <a:lnTo>
                    <a:pt x="136" y="116"/>
                  </a:lnTo>
                  <a:lnTo>
                    <a:pt x="136" y="116"/>
                  </a:lnTo>
                  <a:lnTo>
                    <a:pt x="140" y="103"/>
                  </a:lnTo>
                  <a:lnTo>
                    <a:pt x="140" y="103"/>
                  </a:lnTo>
                  <a:lnTo>
                    <a:pt x="140" y="103"/>
                  </a:lnTo>
                  <a:lnTo>
                    <a:pt x="140" y="103"/>
                  </a:lnTo>
                  <a:lnTo>
                    <a:pt x="142" y="97"/>
                  </a:lnTo>
                  <a:lnTo>
                    <a:pt x="142" y="97"/>
                  </a:lnTo>
                  <a:lnTo>
                    <a:pt x="138" y="99"/>
                  </a:lnTo>
                  <a:lnTo>
                    <a:pt x="138" y="99"/>
                  </a:lnTo>
                  <a:lnTo>
                    <a:pt x="136" y="101"/>
                  </a:lnTo>
                  <a:lnTo>
                    <a:pt x="133" y="103"/>
                  </a:lnTo>
                  <a:lnTo>
                    <a:pt x="133" y="103"/>
                  </a:lnTo>
                  <a:lnTo>
                    <a:pt x="131" y="103"/>
                  </a:lnTo>
                  <a:lnTo>
                    <a:pt x="129" y="101"/>
                  </a:lnTo>
                  <a:lnTo>
                    <a:pt x="127" y="99"/>
                  </a:lnTo>
                  <a:lnTo>
                    <a:pt x="123" y="99"/>
                  </a:lnTo>
                  <a:lnTo>
                    <a:pt x="123" y="99"/>
                  </a:lnTo>
                  <a:lnTo>
                    <a:pt x="121" y="99"/>
                  </a:lnTo>
                  <a:lnTo>
                    <a:pt x="119" y="99"/>
                  </a:lnTo>
                  <a:lnTo>
                    <a:pt x="116" y="103"/>
                  </a:lnTo>
                  <a:lnTo>
                    <a:pt x="116" y="103"/>
                  </a:lnTo>
                  <a:lnTo>
                    <a:pt x="110" y="106"/>
                  </a:lnTo>
                  <a:lnTo>
                    <a:pt x="106" y="108"/>
                  </a:lnTo>
                  <a:lnTo>
                    <a:pt x="102" y="110"/>
                  </a:lnTo>
                  <a:lnTo>
                    <a:pt x="102" y="110"/>
                  </a:lnTo>
                  <a:lnTo>
                    <a:pt x="97" y="112"/>
                  </a:lnTo>
                  <a:lnTo>
                    <a:pt x="93" y="112"/>
                  </a:lnTo>
                  <a:lnTo>
                    <a:pt x="89" y="110"/>
                  </a:lnTo>
                  <a:lnTo>
                    <a:pt x="89" y="110"/>
                  </a:lnTo>
                  <a:lnTo>
                    <a:pt x="85" y="106"/>
                  </a:lnTo>
                  <a:lnTo>
                    <a:pt x="80" y="103"/>
                  </a:lnTo>
                  <a:lnTo>
                    <a:pt x="80" y="103"/>
                  </a:lnTo>
                  <a:lnTo>
                    <a:pt x="74" y="101"/>
                  </a:lnTo>
                  <a:lnTo>
                    <a:pt x="72" y="99"/>
                  </a:lnTo>
                  <a:lnTo>
                    <a:pt x="68" y="97"/>
                  </a:lnTo>
                  <a:lnTo>
                    <a:pt x="68" y="97"/>
                  </a:lnTo>
                  <a:lnTo>
                    <a:pt x="65" y="97"/>
                  </a:lnTo>
                  <a:lnTo>
                    <a:pt x="63" y="99"/>
                  </a:lnTo>
                  <a:lnTo>
                    <a:pt x="63" y="105"/>
                  </a:lnTo>
                  <a:lnTo>
                    <a:pt x="63" y="105"/>
                  </a:lnTo>
                  <a:lnTo>
                    <a:pt x="61" y="106"/>
                  </a:lnTo>
                  <a:lnTo>
                    <a:pt x="57" y="110"/>
                  </a:lnTo>
                  <a:lnTo>
                    <a:pt x="53" y="110"/>
                  </a:lnTo>
                  <a:lnTo>
                    <a:pt x="49" y="110"/>
                  </a:lnTo>
                  <a:lnTo>
                    <a:pt x="49" y="110"/>
                  </a:lnTo>
                  <a:lnTo>
                    <a:pt x="46" y="110"/>
                  </a:lnTo>
                  <a:lnTo>
                    <a:pt x="44" y="108"/>
                  </a:lnTo>
                  <a:lnTo>
                    <a:pt x="42" y="106"/>
                  </a:lnTo>
                  <a:lnTo>
                    <a:pt x="40" y="101"/>
                  </a:lnTo>
                  <a:lnTo>
                    <a:pt x="40" y="101"/>
                  </a:lnTo>
                  <a:lnTo>
                    <a:pt x="36" y="101"/>
                  </a:lnTo>
                  <a:lnTo>
                    <a:pt x="32" y="99"/>
                  </a:lnTo>
                  <a:lnTo>
                    <a:pt x="29" y="101"/>
                  </a:lnTo>
                  <a:lnTo>
                    <a:pt x="27" y="103"/>
                  </a:lnTo>
                  <a:lnTo>
                    <a:pt x="27" y="103"/>
                  </a:lnTo>
                  <a:lnTo>
                    <a:pt x="25" y="99"/>
                  </a:lnTo>
                  <a:lnTo>
                    <a:pt x="27" y="95"/>
                  </a:lnTo>
                  <a:lnTo>
                    <a:pt x="27" y="95"/>
                  </a:lnTo>
                  <a:lnTo>
                    <a:pt x="21" y="93"/>
                  </a:lnTo>
                  <a:lnTo>
                    <a:pt x="17" y="93"/>
                  </a:lnTo>
                  <a:lnTo>
                    <a:pt x="17" y="93"/>
                  </a:lnTo>
                  <a:lnTo>
                    <a:pt x="17" y="89"/>
                  </a:lnTo>
                  <a:lnTo>
                    <a:pt x="17" y="89"/>
                  </a:lnTo>
                  <a:lnTo>
                    <a:pt x="17" y="86"/>
                  </a:lnTo>
                  <a:lnTo>
                    <a:pt x="14" y="86"/>
                  </a:lnTo>
                  <a:lnTo>
                    <a:pt x="12" y="84"/>
                  </a:lnTo>
                  <a:lnTo>
                    <a:pt x="12" y="84"/>
                  </a:lnTo>
                  <a:lnTo>
                    <a:pt x="12" y="82"/>
                  </a:lnTo>
                  <a:lnTo>
                    <a:pt x="12" y="82"/>
                  </a:lnTo>
                  <a:lnTo>
                    <a:pt x="12" y="82"/>
                  </a:lnTo>
                  <a:lnTo>
                    <a:pt x="14" y="82"/>
                  </a:lnTo>
                  <a:lnTo>
                    <a:pt x="14" y="82"/>
                  </a:lnTo>
                  <a:lnTo>
                    <a:pt x="15" y="80"/>
                  </a:lnTo>
                  <a:lnTo>
                    <a:pt x="15" y="80"/>
                  </a:lnTo>
                  <a:lnTo>
                    <a:pt x="14" y="78"/>
                  </a:lnTo>
                  <a:lnTo>
                    <a:pt x="12" y="78"/>
                  </a:lnTo>
                  <a:lnTo>
                    <a:pt x="10" y="76"/>
                  </a:lnTo>
                  <a:lnTo>
                    <a:pt x="10" y="72"/>
                  </a:lnTo>
                  <a:lnTo>
                    <a:pt x="10" y="72"/>
                  </a:lnTo>
                  <a:lnTo>
                    <a:pt x="10" y="69"/>
                  </a:lnTo>
                  <a:lnTo>
                    <a:pt x="10" y="65"/>
                  </a:lnTo>
                  <a:lnTo>
                    <a:pt x="10" y="65"/>
                  </a:lnTo>
                  <a:lnTo>
                    <a:pt x="10" y="59"/>
                  </a:lnTo>
                  <a:lnTo>
                    <a:pt x="8" y="55"/>
                  </a:lnTo>
                  <a:lnTo>
                    <a:pt x="8" y="55"/>
                  </a:lnTo>
                  <a:lnTo>
                    <a:pt x="8" y="52"/>
                  </a:lnTo>
                  <a:lnTo>
                    <a:pt x="10" y="50"/>
                  </a:lnTo>
                  <a:lnTo>
                    <a:pt x="12" y="46"/>
                  </a:lnTo>
                  <a:lnTo>
                    <a:pt x="12" y="46"/>
                  </a:lnTo>
                  <a:lnTo>
                    <a:pt x="10" y="46"/>
                  </a:lnTo>
                  <a:lnTo>
                    <a:pt x="6" y="46"/>
                  </a:lnTo>
                  <a:lnTo>
                    <a:pt x="0" y="48"/>
                  </a:lnTo>
                  <a:lnTo>
                    <a:pt x="0" y="48"/>
                  </a:lnTo>
                  <a:lnTo>
                    <a:pt x="0" y="42"/>
                  </a:lnTo>
                  <a:lnTo>
                    <a:pt x="2" y="38"/>
                  </a:lnTo>
                  <a:lnTo>
                    <a:pt x="6" y="33"/>
                  </a:lnTo>
                  <a:lnTo>
                    <a:pt x="8" y="29"/>
                  </a:lnTo>
                  <a:lnTo>
                    <a:pt x="8" y="29"/>
                  </a:lnTo>
                  <a:lnTo>
                    <a:pt x="8" y="29"/>
                  </a:lnTo>
                  <a:lnTo>
                    <a:pt x="8" y="29"/>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32" name="Freeform 131">
              <a:extLst>
                <a:ext uri="{FF2B5EF4-FFF2-40B4-BE49-F238E27FC236}">
                  <a16:creationId xmlns:a16="http://schemas.microsoft.com/office/drawing/2014/main" id="{AABBBF30-FFF0-AB43-AED4-47FBAFFB0E94}"/>
                </a:ext>
              </a:extLst>
            </p:cNvPr>
            <p:cNvSpPr>
              <a:spLocks/>
            </p:cNvSpPr>
            <p:nvPr userDrawn="1"/>
          </p:nvSpPr>
          <p:spPr bwMode="auto">
            <a:xfrm>
              <a:off x="1530328" y="2390202"/>
              <a:ext cx="61075" cy="36382"/>
            </a:xfrm>
            <a:custGeom>
              <a:avLst/>
              <a:gdLst>
                <a:gd name="T0" fmla="*/ 0 w 40"/>
                <a:gd name="T1" fmla="*/ 28 h 28"/>
                <a:gd name="T2" fmla="*/ 6 w 40"/>
                <a:gd name="T3" fmla="*/ 15 h 28"/>
                <a:gd name="T4" fmla="*/ 6 w 40"/>
                <a:gd name="T5" fmla="*/ 3 h 28"/>
                <a:gd name="T6" fmla="*/ 14 w 40"/>
                <a:gd name="T7" fmla="*/ 3 h 28"/>
                <a:gd name="T8" fmla="*/ 27 w 40"/>
                <a:gd name="T9" fmla="*/ 0 h 28"/>
                <a:gd name="T10" fmla="*/ 31 w 40"/>
                <a:gd name="T11" fmla="*/ 5 h 28"/>
                <a:gd name="T12" fmla="*/ 34 w 40"/>
                <a:gd name="T13" fmla="*/ 13 h 28"/>
                <a:gd name="T14" fmla="*/ 40 w 40"/>
                <a:gd name="T15" fmla="*/ 13 h 28"/>
                <a:gd name="T16" fmla="*/ 40 w 40"/>
                <a:gd name="T17" fmla="*/ 20 h 28"/>
                <a:gd name="T18" fmla="*/ 36 w 40"/>
                <a:gd name="T19" fmla="*/ 20 h 28"/>
                <a:gd name="T20" fmla="*/ 23 w 40"/>
                <a:gd name="T21" fmla="*/ 20 h 28"/>
                <a:gd name="T22" fmla="*/ 23 w 40"/>
                <a:gd name="T23" fmla="*/ 20 h 28"/>
                <a:gd name="T24" fmla="*/ 21 w 40"/>
                <a:gd name="T25" fmla="*/ 24 h 28"/>
                <a:gd name="T26" fmla="*/ 19 w 40"/>
                <a:gd name="T27" fmla="*/ 26 h 28"/>
                <a:gd name="T28" fmla="*/ 17 w 40"/>
                <a:gd name="T29" fmla="*/ 26 h 28"/>
                <a:gd name="T30" fmla="*/ 17 w 40"/>
                <a:gd name="T31" fmla="*/ 26 h 28"/>
                <a:gd name="T32" fmla="*/ 17 w 40"/>
                <a:gd name="T33" fmla="*/ 26 h 28"/>
                <a:gd name="T34" fmla="*/ 15 w 40"/>
                <a:gd name="T35" fmla="*/ 24 h 28"/>
                <a:gd name="T36" fmla="*/ 14 w 40"/>
                <a:gd name="T37" fmla="*/ 24 h 28"/>
                <a:gd name="T38" fmla="*/ 8 w 40"/>
                <a:gd name="T39" fmla="*/ 26 h 28"/>
                <a:gd name="T40" fmla="*/ 0 w 40"/>
                <a:gd name="T41" fmla="*/ 28 h 28"/>
                <a:gd name="T42" fmla="*/ 0 w 40"/>
                <a:gd name="T43" fmla="*/ 28 h 28"/>
                <a:gd name="T44" fmla="*/ 0 w 40"/>
                <a:gd name="T45" fmla="*/ 28 h 28"/>
                <a:gd name="T46" fmla="*/ 0 w 40"/>
                <a:gd name="T47"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0" h="28">
                  <a:moveTo>
                    <a:pt x="0" y="28"/>
                  </a:moveTo>
                  <a:lnTo>
                    <a:pt x="6" y="15"/>
                  </a:lnTo>
                  <a:lnTo>
                    <a:pt x="6" y="3"/>
                  </a:lnTo>
                  <a:lnTo>
                    <a:pt x="14" y="3"/>
                  </a:lnTo>
                  <a:lnTo>
                    <a:pt x="27" y="0"/>
                  </a:lnTo>
                  <a:lnTo>
                    <a:pt x="31" y="5"/>
                  </a:lnTo>
                  <a:lnTo>
                    <a:pt x="34" y="13"/>
                  </a:lnTo>
                  <a:lnTo>
                    <a:pt x="40" y="13"/>
                  </a:lnTo>
                  <a:lnTo>
                    <a:pt x="40" y="20"/>
                  </a:lnTo>
                  <a:lnTo>
                    <a:pt x="36" y="20"/>
                  </a:lnTo>
                  <a:lnTo>
                    <a:pt x="23" y="20"/>
                  </a:lnTo>
                  <a:lnTo>
                    <a:pt x="23" y="20"/>
                  </a:lnTo>
                  <a:lnTo>
                    <a:pt x="21" y="24"/>
                  </a:lnTo>
                  <a:lnTo>
                    <a:pt x="19" y="26"/>
                  </a:lnTo>
                  <a:lnTo>
                    <a:pt x="17" y="26"/>
                  </a:lnTo>
                  <a:lnTo>
                    <a:pt x="17" y="26"/>
                  </a:lnTo>
                  <a:lnTo>
                    <a:pt x="17" y="26"/>
                  </a:lnTo>
                  <a:lnTo>
                    <a:pt x="15" y="24"/>
                  </a:lnTo>
                  <a:lnTo>
                    <a:pt x="14" y="24"/>
                  </a:lnTo>
                  <a:lnTo>
                    <a:pt x="8" y="26"/>
                  </a:lnTo>
                  <a:lnTo>
                    <a:pt x="0" y="28"/>
                  </a:lnTo>
                  <a:lnTo>
                    <a:pt x="0" y="28"/>
                  </a:lnTo>
                  <a:lnTo>
                    <a:pt x="0" y="28"/>
                  </a:lnTo>
                  <a:lnTo>
                    <a:pt x="0" y="28"/>
                  </a:lnTo>
                  <a:close/>
                </a:path>
              </a:pathLst>
            </a:custGeom>
            <a:solidFill>
              <a:schemeClr val="bg1">
                <a:lumMod val="85000"/>
              </a:schemeClr>
            </a:solidFill>
            <a:ln w="635" cap="rnd">
              <a:solidFill>
                <a:schemeClr val="bg1">
                  <a:alpha val="17000"/>
                </a:schemeClr>
              </a:solidFill>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33" name="Freeform 132">
              <a:extLst>
                <a:ext uri="{FF2B5EF4-FFF2-40B4-BE49-F238E27FC236}">
                  <a16:creationId xmlns:a16="http://schemas.microsoft.com/office/drawing/2014/main" id="{E0CBFCA4-D8F8-7446-9345-599BDF832A99}"/>
                </a:ext>
              </a:extLst>
            </p:cNvPr>
            <p:cNvSpPr>
              <a:spLocks/>
            </p:cNvSpPr>
            <p:nvPr userDrawn="1"/>
          </p:nvSpPr>
          <p:spPr bwMode="auto">
            <a:xfrm>
              <a:off x="1530328" y="2390202"/>
              <a:ext cx="61075" cy="36382"/>
            </a:xfrm>
            <a:custGeom>
              <a:avLst/>
              <a:gdLst>
                <a:gd name="T0" fmla="*/ 0 w 40"/>
                <a:gd name="T1" fmla="*/ 28 h 28"/>
                <a:gd name="T2" fmla="*/ 6 w 40"/>
                <a:gd name="T3" fmla="*/ 15 h 28"/>
                <a:gd name="T4" fmla="*/ 6 w 40"/>
                <a:gd name="T5" fmla="*/ 3 h 28"/>
                <a:gd name="T6" fmla="*/ 14 w 40"/>
                <a:gd name="T7" fmla="*/ 3 h 28"/>
                <a:gd name="T8" fmla="*/ 27 w 40"/>
                <a:gd name="T9" fmla="*/ 0 h 28"/>
                <a:gd name="T10" fmla="*/ 31 w 40"/>
                <a:gd name="T11" fmla="*/ 5 h 28"/>
                <a:gd name="T12" fmla="*/ 34 w 40"/>
                <a:gd name="T13" fmla="*/ 13 h 28"/>
                <a:gd name="T14" fmla="*/ 40 w 40"/>
                <a:gd name="T15" fmla="*/ 13 h 28"/>
                <a:gd name="T16" fmla="*/ 40 w 40"/>
                <a:gd name="T17" fmla="*/ 20 h 28"/>
                <a:gd name="T18" fmla="*/ 36 w 40"/>
                <a:gd name="T19" fmla="*/ 20 h 28"/>
                <a:gd name="T20" fmla="*/ 23 w 40"/>
                <a:gd name="T21" fmla="*/ 20 h 28"/>
                <a:gd name="T22" fmla="*/ 23 w 40"/>
                <a:gd name="T23" fmla="*/ 20 h 28"/>
                <a:gd name="T24" fmla="*/ 21 w 40"/>
                <a:gd name="T25" fmla="*/ 24 h 28"/>
                <a:gd name="T26" fmla="*/ 19 w 40"/>
                <a:gd name="T27" fmla="*/ 26 h 28"/>
                <a:gd name="T28" fmla="*/ 17 w 40"/>
                <a:gd name="T29" fmla="*/ 26 h 28"/>
                <a:gd name="T30" fmla="*/ 17 w 40"/>
                <a:gd name="T31" fmla="*/ 26 h 28"/>
                <a:gd name="T32" fmla="*/ 17 w 40"/>
                <a:gd name="T33" fmla="*/ 26 h 28"/>
                <a:gd name="T34" fmla="*/ 15 w 40"/>
                <a:gd name="T35" fmla="*/ 24 h 28"/>
                <a:gd name="T36" fmla="*/ 14 w 40"/>
                <a:gd name="T37" fmla="*/ 24 h 28"/>
                <a:gd name="T38" fmla="*/ 8 w 40"/>
                <a:gd name="T39" fmla="*/ 26 h 28"/>
                <a:gd name="T40" fmla="*/ 0 w 40"/>
                <a:gd name="T41" fmla="*/ 28 h 28"/>
                <a:gd name="T42" fmla="*/ 0 w 40"/>
                <a:gd name="T43" fmla="*/ 28 h 28"/>
                <a:gd name="T44" fmla="*/ 0 w 40"/>
                <a:gd name="T45" fmla="*/ 28 h 28"/>
                <a:gd name="T46" fmla="*/ 0 w 40"/>
                <a:gd name="T47"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0" h="28">
                  <a:moveTo>
                    <a:pt x="0" y="28"/>
                  </a:moveTo>
                  <a:lnTo>
                    <a:pt x="6" y="15"/>
                  </a:lnTo>
                  <a:lnTo>
                    <a:pt x="6" y="3"/>
                  </a:lnTo>
                  <a:lnTo>
                    <a:pt x="14" y="3"/>
                  </a:lnTo>
                  <a:lnTo>
                    <a:pt x="27" y="0"/>
                  </a:lnTo>
                  <a:lnTo>
                    <a:pt x="31" y="5"/>
                  </a:lnTo>
                  <a:lnTo>
                    <a:pt x="34" y="13"/>
                  </a:lnTo>
                  <a:lnTo>
                    <a:pt x="40" y="13"/>
                  </a:lnTo>
                  <a:lnTo>
                    <a:pt x="40" y="20"/>
                  </a:lnTo>
                  <a:lnTo>
                    <a:pt x="36" y="20"/>
                  </a:lnTo>
                  <a:lnTo>
                    <a:pt x="23" y="20"/>
                  </a:lnTo>
                  <a:lnTo>
                    <a:pt x="23" y="20"/>
                  </a:lnTo>
                  <a:lnTo>
                    <a:pt x="21" y="24"/>
                  </a:lnTo>
                  <a:lnTo>
                    <a:pt x="19" y="26"/>
                  </a:lnTo>
                  <a:lnTo>
                    <a:pt x="17" y="26"/>
                  </a:lnTo>
                  <a:lnTo>
                    <a:pt x="17" y="26"/>
                  </a:lnTo>
                  <a:lnTo>
                    <a:pt x="17" y="26"/>
                  </a:lnTo>
                  <a:lnTo>
                    <a:pt x="15" y="24"/>
                  </a:lnTo>
                  <a:lnTo>
                    <a:pt x="14" y="24"/>
                  </a:lnTo>
                  <a:lnTo>
                    <a:pt x="8" y="26"/>
                  </a:lnTo>
                  <a:lnTo>
                    <a:pt x="0" y="28"/>
                  </a:lnTo>
                  <a:lnTo>
                    <a:pt x="0" y="28"/>
                  </a:lnTo>
                  <a:lnTo>
                    <a:pt x="0" y="28"/>
                  </a:lnTo>
                  <a:lnTo>
                    <a:pt x="0" y="28"/>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34" name="Freeform 133">
              <a:extLst>
                <a:ext uri="{FF2B5EF4-FFF2-40B4-BE49-F238E27FC236}">
                  <a16:creationId xmlns:a16="http://schemas.microsoft.com/office/drawing/2014/main" id="{0F0D88A1-4878-C549-B66A-41225F19E574}"/>
                </a:ext>
              </a:extLst>
            </p:cNvPr>
            <p:cNvSpPr>
              <a:spLocks/>
            </p:cNvSpPr>
            <p:nvPr userDrawn="1"/>
          </p:nvSpPr>
          <p:spPr bwMode="auto">
            <a:xfrm>
              <a:off x="1828067" y="2349922"/>
              <a:ext cx="148106" cy="66267"/>
            </a:xfrm>
            <a:custGeom>
              <a:avLst/>
              <a:gdLst>
                <a:gd name="T0" fmla="*/ 8 w 97"/>
                <a:gd name="T1" fmla="*/ 0 h 51"/>
                <a:gd name="T2" fmla="*/ 0 w 97"/>
                <a:gd name="T3" fmla="*/ 6 h 51"/>
                <a:gd name="T4" fmla="*/ 0 w 97"/>
                <a:gd name="T5" fmla="*/ 6 h 51"/>
                <a:gd name="T6" fmla="*/ 2 w 97"/>
                <a:gd name="T7" fmla="*/ 8 h 51"/>
                <a:gd name="T8" fmla="*/ 4 w 97"/>
                <a:gd name="T9" fmla="*/ 8 h 51"/>
                <a:gd name="T10" fmla="*/ 8 w 97"/>
                <a:gd name="T11" fmla="*/ 10 h 51"/>
                <a:gd name="T12" fmla="*/ 8 w 97"/>
                <a:gd name="T13" fmla="*/ 10 h 51"/>
                <a:gd name="T14" fmla="*/ 15 w 97"/>
                <a:gd name="T15" fmla="*/ 14 h 51"/>
                <a:gd name="T16" fmla="*/ 17 w 97"/>
                <a:gd name="T17" fmla="*/ 15 h 51"/>
                <a:gd name="T18" fmla="*/ 19 w 97"/>
                <a:gd name="T19" fmla="*/ 17 h 51"/>
                <a:gd name="T20" fmla="*/ 19 w 97"/>
                <a:gd name="T21" fmla="*/ 17 h 51"/>
                <a:gd name="T22" fmla="*/ 21 w 97"/>
                <a:gd name="T23" fmla="*/ 23 h 51"/>
                <a:gd name="T24" fmla="*/ 25 w 97"/>
                <a:gd name="T25" fmla="*/ 29 h 51"/>
                <a:gd name="T26" fmla="*/ 25 w 97"/>
                <a:gd name="T27" fmla="*/ 29 h 51"/>
                <a:gd name="T28" fmla="*/ 27 w 97"/>
                <a:gd name="T29" fmla="*/ 36 h 51"/>
                <a:gd name="T30" fmla="*/ 27 w 97"/>
                <a:gd name="T31" fmla="*/ 40 h 51"/>
                <a:gd name="T32" fmla="*/ 27 w 97"/>
                <a:gd name="T33" fmla="*/ 42 h 51"/>
                <a:gd name="T34" fmla="*/ 42 w 97"/>
                <a:gd name="T35" fmla="*/ 40 h 51"/>
                <a:gd name="T36" fmla="*/ 42 w 97"/>
                <a:gd name="T37" fmla="*/ 40 h 51"/>
                <a:gd name="T38" fmla="*/ 53 w 97"/>
                <a:gd name="T39" fmla="*/ 51 h 51"/>
                <a:gd name="T40" fmla="*/ 72 w 97"/>
                <a:gd name="T41" fmla="*/ 50 h 51"/>
                <a:gd name="T42" fmla="*/ 76 w 97"/>
                <a:gd name="T43" fmla="*/ 44 h 51"/>
                <a:gd name="T44" fmla="*/ 83 w 97"/>
                <a:gd name="T45" fmla="*/ 44 h 51"/>
                <a:gd name="T46" fmla="*/ 85 w 97"/>
                <a:gd name="T47" fmla="*/ 50 h 51"/>
                <a:gd name="T48" fmla="*/ 85 w 97"/>
                <a:gd name="T49" fmla="*/ 50 h 51"/>
                <a:gd name="T50" fmla="*/ 91 w 97"/>
                <a:gd name="T51" fmla="*/ 50 h 51"/>
                <a:gd name="T52" fmla="*/ 97 w 97"/>
                <a:gd name="T53" fmla="*/ 50 h 51"/>
                <a:gd name="T54" fmla="*/ 97 w 97"/>
                <a:gd name="T55" fmla="*/ 42 h 51"/>
                <a:gd name="T56" fmla="*/ 93 w 97"/>
                <a:gd name="T57" fmla="*/ 36 h 51"/>
                <a:gd name="T58" fmla="*/ 95 w 97"/>
                <a:gd name="T59" fmla="*/ 34 h 51"/>
                <a:gd name="T60" fmla="*/ 87 w 97"/>
                <a:gd name="T61" fmla="*/ 31 h 51"/>
                <a:gd name="T62" fmla="*/ 81 w 97"/>
                <a:gd name="T63" fmla="*/ 25 h 51"/>
                <a:gd name="T64" fmla="*/ 76 w 97"/>
                <a:gd name="T65" fmla="*/ 19 h 51"/>
                <a:gd name="T66" fmla="*/ 61 w 97"/>
                <a:gd name="T67" fmla="*/ 17 h 51"/>
                <a:gd name="T68" fmla="*/ 57 w 97"/>
                <a:gd name="T69" fmla="*/ 23 h 51"/>
                <a:gd name="T70" fmla="*/ 44 w 97"/>
                <a:gd name="T71" fmla="*/ 6 h 51"/>
                <a:gd name="T72" fmla="*/ 21 w 97"/>
                <a:gd name="T73" fmla="*/ 6 h 51"/>
                <a:gd name="T74" fmla="*/ 8 w 97"/>
                <a:gd name="T75" fmla="*/ 0 h 51"/>
                <a:gd name="T76" fmla="*/ 8 w 97"/>
                <a:gd name="T77" fmla="*/ 0 h 51"/>
                <a:gd name="T78" fmla="*/ 8 w 97"/>
                <a:gd name="T79"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97" h="51">
                  <a:moveTo>
                    <a:pt x="8" y="0"/>
                  </a:moveTo>
                  <a:lnTo>
                    <a:pt x="0" y="6"/>
                  </a:lnTo>
                  <a:lnTo>
                    <a:pt x="0" y="6"/>
                  </a:lnTo>
                  <a:lnTo>
                    <a:pt x="2" y="8"/>
                  </a:lnTo>
                  <a:lnTo>
                    <a:pt x="4" y="8"/>
                  </a:lnTo>
                  <a:lnTo>
                    <a:pt x="8" y="10"/>
                  </a:lnTo>
                  <a:lnTo>
                    <a:pt x="8" y="10"/>
                  </a:lnTo>
                  <a:lnTo>
                    <a:pt x="15" y="14"/>
                  </a:lnTo>
                  <a:lnTo>
                    <a:pt x="17" y="15"/>
                  </a:lnTo>
                  <a:lnTo>
                    <a:pt x="19" y="17"/>
                  </a:lnTo>
                  <a:lnTo>
                    <a:pt x="19" y="17"/>
                  </a:lnTo>
                  <a:lnTo>
                    <a:pt x="21" y="23"/>
                  </a:lnTo>
                  <a:lnTo>
                    <a:pt x="25" y="29"/>
                  </a:lnTo>
                  <a:lnTo>
                    <a:pt x="25" y="29"/>
                  </a:lnTo>
                  <a:lnTo>
                    <a:pt x="27" y="36"/>
                  </a:lnTo>
                  <a:lnTo>
                    <a:pt x="27" y="40"/>
                  </a:lnTo>
                  <a:lnTo>
                    <a:pt x="27" y="42"/>
                  </a:lnTo>
                  <a:lnTo>
                    <a:pt x="42" y="40"/>
                  </a:lnTo>
                  <a:lnTo>
                    <a:pt x="42" y="40"/>
                  </a:lnTo>
                  <a:lnTo>
                    <a:pt x="53" y="51"/>
                  </a:lnTo>
                  <a:lnTo>
                    <a:pt x="72" y="50"/>
                  </a:lnTo>
                  <a:lnTo>
                    <a:pt x="76" y="44"/>
                  </a:lnTo>
                  <a:lnTo>
                    <a:pt x="83" y="44"/>
                  </a:lnTo>
                  <a:lnTo>
                    <a:pt x="85" y="50"/>
                  </a:lnTo>
                  <a:lnTo>
                    <a:pt x="85" y="50"/>
                  </a:lnTo>
                  <a:lnTo>
                    <a:pt x="91" y="50"/>
                  </a:lnTo>
                  <a:lnTo>
                    <a:pt x="97" y="50"/>
                  </a:lnTo>
                  <a:lnTo>
                    <a:pt x="97" y="42"/>
                  </a:lnTo>
                  <a:lnTo>
                    <a:pt x="93" y="36"/>
                  </a:lnTo>
                  <a:lnTo>
                    <a:pt x="95" y="34"/>
                  </a:lnTo>
                  <a:lnTo>
                    <a:pt x="87" y="31"/>
                  </a:lnTo>
                  <a:lnTo>
                    <a:pt x="81" y="25"/>
                  </a:lnTo>
                  <a:lnTo>
                    <a:pt x="76" y="19"/>
                  </a:lnTo>
                  <a:lnTo>
                    <a:pt x="61" y="17"/>
                  </a:lnTo>
                  <a:lnTo>
                    <a:pt x="57" y="23"/>
                  </a:lnTo>
                  <a:lnTo>
                    <a:pt x="44" y="6"/>
                  </a:lnTo>
                  <a:lnTo>
                    <a:pt x="21" y="6"/>
                  </a:lnTo>
                  <a:lnTo>
                    <a:pt x="8" y="0"/>
                  </a:lnTo>
                  <a:lnTo>
                    <a:pt x="8" y="0"/>
                  </a:lnTo>
                  <a:lnTo>
                    <a:pt x="8" y="0"/>
                  </a:lnTo>
                  <a:close/>
                </a:path>
              </a:pathLst>
            </a:custGeom>
            <a:solidFill>
              <a:schemeClr val="bg1">
                <a:lumMod val="85000"/>
              </a:schemeClr>
            </a:solidFill>
            <a:ln w="635" cap="rnd">
              <a:solidFill>
                <a:schemeClr val="bg1">
                  <a:alpha val="17000"/>
                </a:schemeClr>
              </a:solidFill>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35" name="Freeform 134">
              <a:extLst>
                <a:ext uri="{FF2B5EF4-FFF2-40B4-BE49-F238E27FC236}">
                  <a16:creationId xmlns:a16="http://schemas.microsoft.com/office/drawing/2014/main" id="{EA983CAA-9B87-CC4F-A60A-9F9153C96F6E}"/>
                </a:ext>
              </a:extLst>
            </p:cNvPr>
            <p:cNvSpPr>
              <a:spLocks/>
            </p:cNvSpPr>
            <p:nvPr userDrawn="1"/>
          </p:nvSpPr>
          <p:spPr bwMode="auto">
            <a:xfrm>
              <a:off x="1828067" y="2349922"/>
              <a:ext cx="148106" cy="66267"/>
            </a:xfrm>
            <a:custGeom>
              <a:avLst/>
              <a:gdLst>
                <a:gd name="T0" fmla="*/ 8 w 97"/>
                <a:gd name="T1" fmla="*/ 0 h 51"/>
                <a:gd name="T2" fmla="*/ 0 w 97"/>
                <a:gd name="T3" fmla="*/ 6 h 51"/>
                <a:gd name="T4" fmla="*/ 0 w 97"/>
                <a:gd name="T5" fmla="*/ 6 h 51"/>
                <a:gd name="T6" fmla="*/ 2 w 97"/>
                <a:gd name="T7" fmla="*/ 8 h 51"/>
                <a:gd name="T8" fmla="*/ 4 w 97"/>
                <a:gd name="T9" fmla="*/ 8 h 51"/>
                <a:gd name="T10" fmla="*/ 8 w 97"/>
                <a:gd name="T11" fmla="*/ 10 h 51"/>
                <a:gd name="T12" fmla="*/ 8 w 97"/>
                <a:gd name="T13" fmla="*/ 10 h 51"/>
                <a:gd name="T14" fmla="*/ 15 w 97"/>
                <a:gd name="T15" fmla="*/ 14 h 51"/>
                <a:gd name="T16" fmla="*/ 17 w 97"/>
                <a:gd name="T17" fmla="*/ 15 h 51"/>
                <a:gd name="T18" fmla="*/ 19 w 97"/>
                <a:gd name="T19" fmla="*/ 17 h 51"/>
                <a:gd name="T20" fmla="*/ 19 w 97"/>
                <a:gd name="T21" fmla="*/ 17 h 51"/>
                <a:gd name="T22" fmla="*/ 21 w 97"/>
                <a:gd name="T23" fmla="*/ 23 h 51"/>
                <a:gd name="T24" fmla="*/ 25 w 97"/>
                <a:gd name="T25" fmla="*/ 29 h 51"/>
                <a:gd name="T26" fmla="*/ 25 w 97"/>
                <a:gd name="T27" fmla="*/ 29 h 51"/>
                <a:gd name="T28" fmla="*/ 27 w 97"/>
                <a:gd name="T29" fmla="*/ 36 h 51"/>
                <a:gd name="T30" fmla="*/ 27 w 97"/>
                <a:gd name="T31" fmla="*/ 40 h 51"/>
                <a:gd name="T32" fmla="*/ 27 w 97"/>
                <a:gd name="T33" fmla="*/ 42 h 51"/>
                <a:gd name="T34" fmla="*/ 42 w 97"/>
                <a:gd name="T35" fmla="*/ 40 h 51"/>
                <a:gd name="T36" fmla="*/ 42 w 97"/>
                <a:gd name="T37" fmla="*/ 40 h 51"/>
                <a:gd name="T38" fmla="*/ 53 w 97"/>
                <a:gd name="T39" fmla="*/ 51 h 51"/>
                <a:gd name="T40" fmla="*/ 72 w 97"/>
                <a:gd name="T41" fmla="*/ 50 h 51"/>
                <a:gd name="T42" fmla="*/ 76 w 97"/>
                <a:gd name="T43" fmla="*/ 44 h 51"/>
                <a:gd name="T44" fmla="*/ 83 w 97"/>
                <a:gd name="T45" fmla="*/ 44 h 51"/>
                <a:gd name="T46" fmla="*/ 85 w 97"/>
                <a:gd name="T47" fmla="*/ 50 h 51"/>
                <a:gd name="T48" fmla="*/ 85 w 97"/>
                <a:gd name="T49" fmla="*/ 50 h 51"/>
                <a:gd name="T50" fmla="*/ 91 w 97"/>
                <a:gd name="T51" fmla="*/ 50 h 51"/>
                <a:gd name="T52" fmla="*/ 97 w 97"/>
                <a:gd name="T53" fmla="*/ 50 h 51"/>
                <a:gd name="T54" fmla="*/ 97 w 97"/>
                <a:gd name="T55" fmla="*/ 42 h 51"/>
                <a:gd name="T56" fmla="*/ 93 w 97"/>
                <a:gd name="T57" fmla="*/ 36 h 51"/>
                <a:gd name="T58" fmla="*/ 95 w 97"/>
                <a:gd name="T59" fmla="*/ 34 h 51"/>
                <a:gd name="T60" fmla="*/ 87 w 97"/>
                <a:gd name="T61" fmla="*/ 31 h 51"/>
                <a:gd name="T62" fmla="*/ 81 w 97"/>
                <a:gd name="T63" fmla="*/ 25 h 51"/>
                <a:gd name="T64" fmla="*/ 76 w 97"/>
                <a:gd name="T65" fmla="*/ 19 h 51"/>
                <a:gd name="T66" fmla="*/ 61 w 97"/>
                <a:gd name="T67" fmla="*/ 17 h 51"/>
                <a:gd name="T68" fmla="*/ 57 w 97"/>
                <a:gd name="T69" fmla="*/ 23 h 51"/>
                <a:gd name="T70" fmla="*/ 44 w 97"/>
                <a:gd name="T71" fmla="*/ 6 h 51"/>
                <a:gd name="T72" fmla="*/ 21 w 97"/>
                <a:gd name="T73" fmla="*/ 6 h 51"/>
                <a:gd name="T74" fmla="*/ 8 w 97"/>
                <a:gd name="T75" fmla="*/ 0 h 51"/>
                <a:gd name="T76" fmla="*/ 8 w 97"/>
                <a:gd name="T77" fmla="*/ 0 h 51"/>
                <a:gd name="T78" fmla="*/ 8 w 97"/>
                <a:gd name="T79"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97" h="51">
                  <a:moveTo>
                    <a:pt x="8" y="0"/>
                  </a:moveTo>
                  <a:lnTo>
                    <a:pt x="0" y="6"/>
                  </a:lnTo>
                  <a:lnTo>
                    <a:pt x="0" y="6"/>
                  </a:lnTo>
                  <a:lnTo>
                    <a:pt x="2" y="8"/>
                  </a:lnTo>
                  <a:lnTo>
                    <a:pt x="4" y="8"/>
                  </a:lnTo>
                  <a:lnTo>
                    <a:pt x="8" y="10"/>
                  </a:lnTo>
                  <a:lnTo>
                    <a:pt x="8" y="10"/>
                  </a:lnTo>
                  <a:lnTo>
                    <a:pt x="15" y="14"/>
                  </a:lnTo>
                  <a:lnTo>
                    <a:pt x="17" y="15"/>
                  </a:lnTo>
                  <a:lnTo>
                    <a:pt x="19" y="17"/>
                  </a:lnTo>
                  <a:lnTo>
                    <a:pt x="19" y="17"/>
                  </a:lnTo>
                  <a:lnTo>
                    <a:pt x="21" y="23"/>
                  </a:lnTo>
                  <a:lnTo>
                    <a:pt x="25" y="29"/>
                  </a:lnTo>
                  <a:lnTo>
                    <a:pt x="25" y="29"/>
                  </a:lnTo>
                  <a:lnTo>
                    <a:pt x="27" y="36"/>
                  </a:lnTo>
                  <a:lnTo>
                    <a:pt x="27" y="40"/>
                  </a:lnTo>
                  <a:lnTo>
                    <a:pt x="27" y="42"/>
                  </a:lnTo>
                  <a:lnTo>
                    <a:pt x="42" y="40"/>
                  </a:lnTo>
                  <a:lnTo>
                    <a:pt x="42" y="40"/>
                  </a:lnTo>
                  <a:lnTo>
                    <a:pt x="53" y="51"/>
                  </a:lnTo>
                  <a:lnTo>
                    <a:pt x="72" y="50"/>
                  </a:lnTo>
                  <a:lnTo>
                    <a:pt x="76" y="44"/>
                  </a:lnTo>
                  <a:lnTo>
                    <a:pt x="83" y="44"/>
                  </a:lnTo>
                  <a:lnTo>
                    <a:pt x="85" y="50"/>
                  </a:lnTo>
                  <a:lnTo>
                    <a:pt x="85" y="50"/>
                  </a:lnTo>
                  <a:lnTo>
                    <a:pt x="91" y="50"/>
                  </a:lnTo>
                  <a:lnTo>
                    <a:pt x="97" y="50"/>
                  </a:lnTo>
                  <a:lnTo>
                    <a:pt x="97" y="42"/>
                  </a:lnTo>
                  <a:lnTo>
                    <a:pt x="93" y="36"/>
                  </a:lnTo>
                  <a:lnTo>
                    <a:pt x="95" y="34"/>
                  </a:lnTo>
                  <a:lnTo>
                    <a:pt x="87" y="31"/>
                  </a:lnTo>
                  <a:lnTo>
                    <a:pt x="81" y="25"/>
                  </a:lnTo>
                  <a:lnTo>
                    <a:pt x="76" y="19"/>
                  </a:lnTo>
                  <a:lnTo>
                    <a:pt x="61" y="17"/>
                  </a:lnTo>
                  <a:lnTo>
                    <a:pt x="57" y="23"/>
                  </a:lnTo>
                  <a:lnTo>
                    <a:pt x="44" y="6"/>
                  </a:lnTo>
                  <a:lnTo>
                    <a:pt x="21" y="6"/>
                  </a:lnTo>
                  <a:lnTo>
                    <a:pt x="8" y="0"/>
                  </a:lnTo>
                  <a:lnTo>
                    <a:pt x="8" y="0"/>
                  </a:lnTo>
                  <a:lnTo>
                    <a:pt x="8" y="0"/>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36" name="Freeform 135">
              <a:extLst>
                <a:ext uri="{FF2B5EF4-FFF2-40B4-BE49-F238E27FC236}">
                  <a16:creationId xmlns:a16="http://schemas.microsoft.com/office/drawing/2014/main" id="{B7ABE489-2513-E641-A032-7162D25DB0D3}"/>
                </a:ext>
              </a:extLst>
            </p:cNvPr>
            <p:cNvSpPr>
              <a:spLocks/>
            </p:cNvSpPr>
            <p:nvPr userDrawn="1"/>
          </p:nvSpPr>
          <p:spPr bwMode="auto">
            <a:xfrm>
              <a:off x="1736455" y="2512341"/>
              <a:ext cx="143525" cy="105247"/>
            </a:xfrm>
            <a:custGeom>
              <a:avLst/>
              <a:gdLst>
                <a:gd name="T0" fmla="*/ 1 w 94"/>
                <a:gd name="T1" fmla="*/ 23 h 81"/>
                <a:gd name="T2" fmla="*/ 5 w 94"/>
                <a:gd name="T3" fmla="*/ 25 h 81"/>
                <a:gd name="T4" fmla="*/ 15 w 94"/>
                <a:gd name="T5" fmla="*/ 13 h 81"/>
                <a:gd name="T6" fmla="*/ 15 w 94"/>
                <a:gd name="T7" fmla="*/ 6 h 81"/>
                <a:gd name="T8" fmla="*/ 24 w 94"/>
                <a:gd name="T9" fmla="*/ 8 h 81"/>
                <a:gd name="T10" fmla="*/ 39 w 94"/>
                <a:gd name="T11" fmla="*/ 2 h 81"/>
                <a:gd name="T12" fmla="*/ 43 w 94"/>
                <a:gd name="T13" fmla="*/ 8 h 81"/>
                <a:gd name="T14" fmla="*/ 70 w 94"/>
                <a:gd name="T15" fmla="*/ 0 h 81"/>
                <a:gd name="T16" fmla="*/ 94 w 94"/>
                <a:gd name="T17" fmla="*/ 0 h 81"/>
                <a:gd name="T18" fmla="*/ 81 w 94"/>
                <a:gd name="T19" fmla="*/ 13 h 81"/>
                <a:gd name="T20" fmla="*/ 81 w 94"/>
                <a:gd name="T21" fmla="*/ 44 h 81"/>
                <a:gd name="T22" fmla="*/ 17 w 94"/>
                <a:gd name="T23" fmla="*/ 81 h 81"/>
                <a:gd name="T24" fmla="*/ 0 w 94"/>
                <a:gd name="T25" fmla="*/ 72 h 81"/>
                <a:gd name="T26" fmla="*/ 5 w 94"/>
                <a:gd name="T27" fmla="*/ 68 h 81"/>
                <a:gd name="T28" fmla="*/ 9 w 94"/>
                <a:gd name="T29" fmla="*/ 61 h 81"/>
                <a:gd name="T30" fmla="*/ 13 w 94"/>
                <a:gd name="T31" fmla="*/ 49 h 81"/>
                <a:gd name="T32" fmla="*/ 9 w 94"/>
                <a:gd name="T33" fmla="*/ 46 h 81"/>
                <a:gd name="T34" fmla="*/ 1 w 94"/>
                <a:gd name="T35" fmla="*/ 42 h 81"/>
                <a:gd name="T36" fmla="*/ 1 w 94"/>
                <a:gd name="T37" fmla="*/ 23 h 81"/>
                <a:gd name="T38" fmla="*/ 1 w 94"/>
                <a:gd name="T39" fmla="*/ 23 h 81"/>
                <a:gd name="T40" fmla="*/ 1 w 94"/>
                <a:gd name="T41" fmla="*/ 23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4" h="81">
                  <a:moveTo>
                    <a:pt x="1" y="23"/>
                  </a:moveTo>
                  <a:lnTo>
                    <a:pt x="5" y="25"/>
                  </a:lnTo>
                  <a:lnTo>
                    <a:pt x="15" y="13"/>
                  </a:lnTo>
                  <a:lnTo>
                    <a:pt x="15" y="6"/>
                  </a:lnTo>
                  <a:lnTo>
                    <a:pt x="24" y="8"/>
                  </a:lnTo>
                  <a:lnTo>
                    <a:pt x="39" y="2"/>
                  </a:lnTo>
                  <a:lnTo>
                    <a:pt x="43" y="8"/>
                  </a:lnTo>
                  <a:lnTo>
                    <a:pt x="70" y="0"/>
                  </a:lnTo>
                  <a:lnTo>
                    <a:pt x="94" y="0"/>
                  </a:lnTo>
                  <a:lnTo>
                    <a:pt x="81" y="13"/>
                  </a:lnTo>
                  <a:lnTo>
                    <a:pt x="81" y="44"/>
                  </a:lnTo>
                  <a:lnTo>
                    <a:pt x="17" y="81"/>
                  </a:lnTo>
                  <a:lnTo>
                    <a:pt x="0" y="72"/>
                  </a:lnTo>
                  <a:lnTo>
                    <a:pt x="5" y="68"/>
                  </a:lnTo>
                  <a:lnTo>
                    <a:pt x="9" y="61"/>
                  </a:lnTo>
                  <a:lnTo>
                    <a:pt x="13" y="49"/>
                  </a:lnTo>
                  <a:lnTo>
                    <a:pt x="9" y="46"/>
                  </a:lnTo>
                  <a:lnTo>
                    <a:pt x="1" y="42"/>
                  </a:lnTo>
                  <a:lnTo>
                    <a:pt x="1" y="23"/>
                  </a:lnTo>
                  <a:lnTo>
                    <a:pt x="1" y="23"/>
                  </a:lnTo>
                  <a:lnTo>
                    <a:pt x="1" y="23"/>
                  </a:lnTo>
                  <a:close/>
                </a:path>
              </a:pathLst>
            </a:custGeom>
            <a:solidFill>
              <a:schemeClr val="bg1">
                <a:lumMod val="85000"/>
              </a:schemeClr>
            </a:solidFill>
            <a:ln w="635" cap="rnd">
              <a:solidFill>
                <a:schemeClr val="bg1">
                  <a:alpha val="17000"/>
                </a:schemeClr>
              </a:solidFill>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37" name="Freeform 136">
              <a:extLst>
                <a:ext uri="{FF2B5EF4-FFF2-40B4-BE49-F238E27FC236}">
                  <a16:creationId xmlns:a16="http://schemas.microsoft.com/office/drawing/2014/main" id="{4F9C9AB9-6E60-9C4D-BA37-C1502D9C9C8F}"/>
                </a:ext>
              </a:extLst>
            </p:cNvPr>
            <p:cNvSpPr>
              <a:spLocks/>
            </p:cNvSpPr>
            <p:nvPr userDrawn="1"/>
          </p:nvSpPr>
          <p:spPr bwMode="auto">
            <a:xfrm>
              <a:off x="1736455" y="2512341"/>
              <a:ext cx="143525" cy="105247"/>
            </a:xfrm>
            <a:custGeom>
              <a:avLst/>
              <a:gdLst>
                <a:gd name="T0" fmla="*/ 1 w 94"/>
                <a:gd name="T1" fmla="*/ 23 h 81"/>
                <a:gd name="T2" fmla="*/ 5 w 94"/>
                <a:gd name="T3" fmla="*/ 25 h 81"/>
                <a:gd name="T4" fmla="*/ 15 w 94"/>
                <a:gd name="T5" fmla="*/ 13 h 81"/>
                <a:gd name="T6" fmla="*/ 15 w 94"/>
                <a:gd name="T7" fmla="*/ 6 h 81"/>
                <a:gd name="T8" fmla="*/ 24 w 94"/>
                <a:gd name="T9" fmla="*/ 8 h 81"/>
                <a:gd name="T10" fmla="*/ 39 w 94"/>
                <a:gd name="T11" fmla="*/ 2 h 81"/>
                <a:gd name="T12" fmla="*/ 43 w 94"/>
                <a:gd name="T13" fmla="*/ 8 h 81"/>
                <a:gd name="T14" fmla="*/ 70 w 94"/>
                <a:gd name="T15" fmla="*/ 0 h 81"/>
                <a:gd name="T16" fmla="*/ 94 w 94"/>
                <a:gd name="T17" fmla="*/ 0 h 81"/>
                <a:gd name="T18" fmla="*/ 81 w 94"/>
                <a:gd name="T19" fmla="*/ 13 h 81"/>
                <a:gd name="T20" fmla="*/ 81 w 94"/>
                <a:gd name="T21" fmla="*/ 44 h 81"/>
                <a:gd name="T22" fmla="*/ 17 w 94"/>
                <a:gd name="T23" fmla="*/ 81 h 81"/>
                <a:gd name="T24" fmla="*/ 0 w 94"/>
                <a:gd name="T25" fmla="*/ 72 h 81"/>
                <a:gd name="T26" fmla="*/ 5 w 94"/>
                <a:gd name="T27" fmla="*/ 68 h 81"/>
                <a:gd name="T28" fmla="*/ 9 w 94"/>
                <a:gd name="T29" fmla="*/ 61 h 81"/>
                <a:gd name="T30" fmla="*/ 13 w 94"/>
                <a:gd name="T31" fmla="*/ 49 h 81"/>
                <a:gd name="T32" fmla="*/ 9 w 94"/>
                <a:gd name="T33" fmla="*/ 46 h 81"/>
                <a:gd name="T34" fmla="*/ 1 w 94"/>
                <a:gd name="T35" fmla="*/ 42 h 81"/>
                <a:gd name="T36" fmla="*/ 1 w 94"/>
                <a:gd name="T37" fmla="*/ 23 h 81"/>
                <a:gd name="T38" fmla="*/ 1 w 94"/>
                <a:gd name="T39" fmla="*/ 23 h 81"/>
                <a:gd name="T40" fmla="*/ 1 w 94"/>
                <a:gd name="T41" fmla="*/ 23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4" h="81">
                  <a:moveTo>
                    <a:pt x="1" y="23"/>
                  </a:moveTo>
                  <a:lnTo>
                    <a:pt x="5" y="25"/>
                  </a:lnTo>
                  <a:lnTo>
                    <a:pt x="15" y="13"/>
                  </a:lnTo>
                  <a:lnTo>
                    <a:pt x="15" y="6"/>
                  </a:lnTo>
                  <a:lnTo>
                    <a:pt x="24" y="8"/>
                  </a:lnTo>
                  <a:lnTo>
                    <a:pt x="39" y="2"/>
                  </a:lnTo>
                  <a:lnTo>
                    <a:pt x="43" y="8"/>
                  </a:lnTo>
                  <a:lnTo>
                    <a:pt x="70" y="0"/>
                  </a:lnTo>
                  <a:lnTo>
                    <a:pt x="94" y="0"/>
                  </a:lnTo>
                  <a:lnTo>
                    <a:pt x="81" y="13"/>
                  </a:lnTo>
                  <a:lnTo>
                    <a:pt x="81" y="44"/>
                  </a:lnTo>
                  <a:lnTo>
                    <a:pt x="17" y="81"/>
                  </a:lnTo>
                  <a:lnTo>
                    <a:pt x="0" y="72"/>
                  </a:lnTo>
                  <a:lnTo>
                    <a:pt x="5" y="68"/>
                  </a:lnTo>
                  <a:lnTo>
                    <a:pt x="9" y="61"/>
                  </a:lnTo>
                  <a:lnTo>
                    <a:pt x="13" y="49"/>
                  </a:lnTo>
                  <a:lnTo>
                    <a:pt x="9" y="46"/>
                  </a:lnTo>
                  <a:lnTo>
                    <a:pt x="1" y="42"/>
                  </a:lnTo>
                  <a:lnTo>
                    <a:pt x="1" y="23"/>
                  </a:lnTo>
                  <a:lnTo>
                    <a:pt x="1" y="23"/>
                  </a:lnTo>
                  <a:lnTo>
                    <a:pt x="1" y="23"/>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38" name="Freeform 137">
              <a:extLst>
                <a:ext uri="{FF2B5EF4-FFF2-40B4-BE49-F238E27FC236}">
                  <a16:creationId xmlns:a16="http://schemas.microsoft.com/office/drawing/2014/main" id="{5D3E2C6E-45A1-F640-909A-B4BE3BB9C8D5}"/>
                </a:ext>
              </a:extLst>
            </p:cNvPr>
            <p:cNvSpPr>
              <a:spLocks/>
            </p:cNvSpPr>
            <p:nvPr userDrawn="1"/>
          </p:nvSpPr>
          <p:spPr bwMode="auto">
            <a:xfrm>
              <a:off x="1721187" y="2630581"/>
              <a:ext cx="441264" cy="356021"/>
            </a:xfrm>
            <a:custGeom>
              <a:avLst/>
              <a:gdLst>
                <a:gd name="T0" fmla="*/ 32 w 289"/>
                <a:gd name="T1" fmla="*/ 43 h 274"/>
                <a:gd name="T2" fmla="*/ 15 w 289"/>
                <a:gd name="T3" fmla="*/ 49 h 274"/>
                <a:gd name="T4" fmla="*/ 0 w 289"/>
                <a:gd name="T5" fmla="*/ 70 h 274"/>
                <a:gd name="T6" fmla="*/ 10 w 289"/>
                <a:gd name="T7" fmla="*/ 85 h 274"/>
                <a:gd name="T8" fmla="*/ 25 w 289"/>
                <a:gd name="T9" fmla="*/ 110 h 274"/>
                <a:gd name="T10" fmla="*/ 30 w 289"/>
                <a:gd name="T11" fmla="*/ 127 h 274"/>
                <a:gd name="T12" fmla="*/ 32 w 289"/>
                <a:gd name="T13" fmla="*/ 136 h 274"/>
                <a:gd name="T14" fmla="*/ 40 w 289"/>
                <a:gd name="T15" fmla="*/ 142 h 274"/>
                <a:gd name="T16" fmla="*/ 46 w 289"/>
                <a:gd name="T17" fmla="*/ 149 h 274"/>
                <a:gd name="T18" fmla="*/ 53 w 289"/>
                <a:gd name="T19" fmla="*/ 170 h 274"/>
                <a:gd name="T20" fmla="*/ 57 w 289"/>
                <a:gd name="T21" fmla="*/ 191 h 274"/>
                <a:gd name="T22" fmla="*/ 61 w 289"/>
                <a:gd name="T23" fmla="*/ 200 h 274"/>
                <a:gd name="T24" fmla="*/ 68 w 289"/>
                <a:gd name="T25" fmla="*/ 208 h 274"/>
                <a:gd name="T26" fmla="*/ 72 w 289"/>
                <a:gd name="T27" fmla="*/ 210 h 274"/>
                <a:gd name="T28" fmla="*/ 80 w 289"/>
                <a:gd name="T29" fmla="*/ 214 h 274"/>
                <a:gd name="T30" fmla="*/ 83 w 289"/>
                <a:gd name="T31" fmla="*/ 216 h 274"/>
                <a:gd name="T32" fmla="*/ 89 w 289"/>
                <a:gd name="T33" fmla="*/ 225 h 274"/>
                <a:gd name="T34" fmla="*/ 93 w 289"/>
                <a:gd name="T35" fmla="*/ 236 h 274"/>
                <a:gd name="T36" fmla="*/ 110 w 289"/>
                <a:gd name="T37" fmla="*/ 274 h 274"/>
                <a:gd name="T38" fmla="*/ 117 w 289"/>
                <a:gd name="T39" fmla="*/ 255 h 274"/>
                <a:gd name="T40" fmla="*/ 163 w 289"/>
                <a:gd name="T41" fmla="*/ 259 h 274"/>
                <a:gd name="T42" fmla="*/ 174 w 289"/>
                <a:gd name="T43" fmla="*/ 267 h 274"/>
                <a:gd name="T44" fmla="*/ 199 w 289"/>
                <a:gd name="T45" fmla="*/ 238 h 274"/>
                <a:gd name="T46" fmla="*/ 288 w 289"/>
                <a:gd name="T47" fmla="*/ 206 h 274"/>
                <a:gd name="T48" fmla="*/ 272 w 289"/>
                <a:gd name="T49" fmla="*/ 166 h 274"/>
                <a:gd name="T50" fmla="*/ 240 w 289"/>
                <a:gd name="T51" fmla="*/ 149 h 274"/>
                <a:gd name="T52" fmla="*/ 231 w 289"/>
                <a:gd name="T53" fmla="*/ 134 h 274"/>
                <a:gd name="T54" fmla="*/ 238 w 289"/>
                <a:gd name="T55" fmla="*/ 115 h 274"/>
                <a:gd name="T56" fmla="*/ 231 w 289"/>
                <a:gd name="T57" fmla="*/ 112 h 274"/>
                <a:gd name="T58" fmla="*/ 227 w 289"/>
                <a:gd name="T59" fmla="*/ 115 h 274"/>
                <a:gd name="T60" fmla="*/ 221 w 289"/>
                <a:gd name="T61" fmla="*/ 125 h 274"/>
                <a:gd name="T62" fmla="*/ 193 w 289"/>
                <a:gd name="T63" fmla="*/ 64 h 274"/>
                <a:gd name="T64" fmla="*/ 178 w 289"/>
                <a:gd name="T65" fmla="*/ 55 h 274"/>
                <a:gd name="T66" fmla="*/ 136 w 289"/>
                <a:gd name="T67" fmla="*/ 57 h 274"/>
                <a:gd name="T68" fmla="*/ 59 w 289"/>
                <a:gd name="T69" fmla="*/ 0 h 274"/>
                <a:gd name="T70" fmla="*/ 40 w 289"/>
                <a:gd name="T71" fmla="*/ 6 h 274"/>
                <a:gd name="T72" fmla="*/ 42 w 289"/>
                <a:gd name="T73" fmla="*/ 34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89" h="274">
                  <a:moveTo>
                    <a:pt x="42" y="34"/>
                  </a:moveTo>
                  <a:lnTo>
                    <a:pt x="32" y="43"/>
                  </a:lnTo>
                  <a:lnTo>
                    <a:pt x="23" y="40"/>
                  </a:lnTo>
                  <a:lnTo>
                    <a:pt x="15" y="49"/>
                  </a:lnTo>
                  <a:lnTo>
                    <a:pt x="0" y="49"/>
                  </a:lnTo>
                  <a:lnTo>
                    <a:pt x="0" y="70"/>
                  </a:lnTo>
                  <a:lnTo>
                    <a:pt x="0" y="70"/>
                  </a:lnTo>
                  <a:lnTo>
                    <a:pt x="10" y="85"/>
                  </a:lnTo>
                  <a:lnTo>
                    <a:pt x="19" y="100"/>
                  </a:lnTo>
                  <a:lnTo>
                    <a:pt x="25" y="110"/>
                  </a:lnTo>
                  <a:lnTo>
                    <a:pt x="28" y="117"/>
                  </a:lnTo>
                  <a:lnTo>
                    <a:pt x="30" y="127"/>
                  </a:lnTo>
                  <a:lnTo>
                    <a:pt x="32" y="136"/>
                  </a:lnTo>
                  <a:lnTo>
                    <a:pt x="32" y="136"/>
                  </a:lnTo>
                  <a:lnTo>
                    <a:pt x="38" y="138"/>
                  </a:lnTo>
                  <a:lnTo>
                    <a:pt x="40" y="142"/>
                  </a:lnTo>
                  <a:lnTo>
                    <a:pt x="46" y="146"/>
                  </a:lnTo>
                  <a:lnTo>
                    <a:pt x="46" y="149"/>
                  </a:lnTo>
                  <a:lnTo>
                    <a:pt x="49" y="159"/>
                  </a:lnTo>
                  <a:lnTo>
                    <a:pt x="53" y="170"/>
                  </a:lnTo>
                  <a:lnTo>
                    <a:pt x="55" y="180"/>
                  </a:lnTo>
                  <a:lnTo>
                    <a:pt x="57" y="191"/>
                  </a:lnTo>
                  <a:lnTo>
                    <a:pt x="61" y="195"/>
                  </a:lnTo>
                  <a:lnTo>
                    <a:pt x="61" y="200"/>
                  </a:lnTo>
                  <a:lnTo>
                    <a:pt x="64" y="204"/>
                  </a:lnTo>
                  <a:lnTo>
                    <a:pt x="68" y="208"/>
                  </a:lnTo>
                  <a:lnTo>
                    <a:pt x="68" y="208"/>
                  </a:lnTo>
                  <a:lnTo>
                    <a:pt x="72" y="210"/>
                  </a:lnTo>
                  <a:lnTo>
                    <a:pt x="76" y="212"/>
                  </a:lnTo>
                  <a:lnTo>
                    <a:pt x="80" y="214"/>
                  </a:lnTo>
                  <a:lnTo>
                    <a:pt x="83" y="216"/>
                  </a:lnTo>
                  <a:lnTo>
                    <a:pt x="83" y="216"/>
                  </a:lnTo>
                  <a:lnTo>
                    <a:pt x="87" y="219"/>
                  </a:lnTo>
                  <a:lnTo>
                    <a:pt x="89" y="225"/>
                  </a:lnTo>
                  <a:lnTo>
                    <a:pt x="93" y="236"/>
                  </a:lnTo>
                  <a:lnTo>
                    <a:pt x="93" y="236"/>
                  </a:lnTo>
                  <a:lnTo>
                    <a:pt x="102" y="255"/>
                  </a:lnTo>
                  <a:lnTo>
                    <a:pt x="110" y="274"/>
                  </a:lnTo>
                  <a:lnTo>
                    <a:pt x="115" y="270"/>
                  </a:lnTo>
                  <a:lnTo>
                    <a:pt x="117" y="255"/>
                  </a:lnTo>
                  <a:lnTo>
                    <a:pt x="117" y="255"/>
                  </a:lnTo>
                  <a:lnTo>
                    <a:pt x="163" y="259"/>
                  </a:lnTo>
                  <a:lnTo>
                    <a:pt x="163" y="259"/>
                  </a:lnTo>
                  <a:lnTo>
                    <a:pt x="174" y="267"/>
                  </a:lnTo>
                  <a:lnTo>
                    <a:pt x="182" y="252"/>
                  </a:lnTo>
                  <a:lnTo>
                    <a:pt x="199" y="238"/>
                  </a:lnTo>
                  <a:lnTo>
                    <a:pt x="255" y="225"/>
                  </a:lnTo>
                  <a:lnTo>
                    <a:pt x="288" y="206"/>
                  </a:lnTo>
                  <a:lnTo>
                    <a:pt x="289" y="166"/>
                  </a:lnTo>
                  <a:lnTo>
                    <a:pt x="272" y="166"/>
                  </a:lnTo>
                  <a:lnTo>
                    <a:pt x="254" y="161"/>
                  </a:lnTo>
                  <a:lnTo>
                    <a:pt x="240" y="149"/>
                  </a:lnTo>
                  <a:lnTo>
                    <a:pt x="237" y="140"/>
                  </a:lnTo>
                  <a:lnTo>
                    <a:pt x="231" y="134"/>
                  </a:lnTo>
                  <a:lnTo>
                    <a:pt x="238" y="115"/>
                  </a:lnTo>
                  <a:lnTo>
                    <a:pt x="238" y="115"/>
                  </a:lnTo>
                  <a:lnTo>
                    <a:pt x="235" y="113"/>
                  </a:lnTo>
                  <a:lnTo>
                    <a:pt x="231" y="112"/>
                  </a:lnTo>
                  <a:lnTo>
                    <a:pt x="231" y="112"/>
                  </a:lnTo>
                  <a:lnTo>
                    <a:pt x="227" y="115"/>
                  </a:lnTo>
                  <a:lnTo>
                    <a:pt x="225" y="119"/>
                  </a:lnTo>
                  <a:lnTo>
                    <a:pt x="221" y="125"/>
                  </a:lnTo>
                  <a:lnTo>
                    <a:pt x="214" y="91"/>
                  </a:lnTo>
                  <a:lnTo>
                    <a:pt x="193" y="64"/>
                  </a:lnTo>
                  <a:lnTo>
                    <a:pt x="184" y="60"/>
                  </a:lnTo>
                  <a:lnTo>
                    <a:pt x="178" y="55"/>
                  </a:lnTo>
                  <a:lnTo>
                    <a:pt x="167" y="57"/>
                  </a:lnTo>
                  <a:lnTo>
                    <a:pt x="136" y="57"/>
                  </a:lnTo>
                  <a:lnTo>
                    <a:pt x="104" y="17"/>
                  </a:lnTo>
                  <a:lnTo>
                    <a:pt x="59" y="0"/>
                  </a:lnTo>
                  <a:lnTo>
                    <a:pt x="53" y="6"/>
                  </a:lnTo>
                  <a:lnTo>
                    <a:pt x="40" y="6"/>
                  </a:lnTo>
                  <a:lnTo>
                    <a:pt x="42" y="34"/>
                  </a:lnTo>
                  <a:lnTo>
                    <a:pt x="42" y="34"/>
                  </a:lnTo>
                  <a:lnTo>
                    <a:pt x="42" y="34"/>
                  </a:lnTo>
                  <a:close/>
                </a:path>
              </a:pathLst>
            </a:custGeom>
            <a:solidFill>
              <a:schemeClr val="bg1">
                <a:lumMod val="85000"/>
              </a:schemeClr>
            </a:solidFill>
            <a:ln w="635" cap="rnd">
              <a:solidFill>
                <a:schemeClr val="bg1">
                  <a:alpha val="17000"/>
                </a:schemeClr>
              </a:solidFill>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39" name="Freeform 138">
              <a:extLst>
                <a:ext uri="{FF2B5EF4-FFF2-40B4-BE49-F238E27FC236}">
                  <a16:creationId xmlns:a16="http://schemas.microsoft.com/office/drawing/2014/main" id="{0A419863-9343-5040-83A6-DFD89DE8CA39}"/>
                </a:ext>
              </a:extLst>
            </p:cNvPr>
            <p:cNvSpPr>
              <a:spLocks/>
            </p:cNvSpPr>
            <p:nvPr userDrawn="1"/>
          </p:nvSpPr>
          <p:spPr bwMode="auto">
            <a:xfrm>
              <a:off x="1721187" y="2630581"/>
              <a:ext cx="441264" cy="356021"/>
            </a:xfrm>
            <a:custGeom>
              <a:avLst/>
              <a:gdLst>
                <a:gd name="T0" fmla="*/ 32 w 289"/>
                <a:gd name="T1" fmla="*/ 43 h 274"/>
                <a:gd name="T2" fmla="*/ 15 w 289"/>
                <a:gd name="T3" fmla="*/ 49 h 274"/>
                <a:gd name="T4" fmla="*/ 0 w 289"/>
                <a:gd name="T5" fmla="*/ 70 h 274"/>
                <a:gd name="T6" fmla="*/ 10 w 289"/>
                <a:gd name="T7" fmla="*/ 85 h 274"/>
                <a:gd name="T8" fmla="*/ 25 w 289"/>
                <a:gd name="T9" fmla="*/ 110 h 274"/>
                <a:gd name="T10" fmla="*/ 30 w 289"/>
                <a:gd name="T11" fmla="*/ 127 h 274"/>
                <a:gd name="T12" fmla="*/ 32 w 289"/>
                <a:gd name="T13" fmla="*/ 136 h 274"/>
                <a:gd name="T14" fmla="*/ 40 w 289"/>
                <a:gd name="T15" fmla="*/ 142 h 274"/>
                <a:gd name="T16" fmla="*/ 46 w 289"/>
                <a:gd name="T17" fmla="*/ 149 h 274"/>
                <a:gd name="T18" fmla="*/ 53 w 289"/>
                <a:gd name="T19" fmla="*/ 170 h 274"/>
                <a:gd name="T20" fmla="*/ 57 w 289"/>
                <a:gd name="T21" fmla="*/ 191 h 274"/>
                <a:gd name="T22" fmla="*/ 61 w 289"/>
                <a:gd name="T23" fmla="*/ 200 h 274"/>
                <a:gd name="T24" fmla="*/ 68 w 289"/>
                <a:gd name="T25" fmla="*/ 208 h 274"/>
                <a:gd name="T26" fmla="*/ 72 w 289"/>
                <a:gd name="T27" fmla="*/ 210 h 274"/>
                <a:gd name="T28" fmla="*/ 80 w 289"/>
                <a:gd name="T29" fmla="*/ 214 h 274"/>
                <a:gd name="T30" fmla="*/ 83 w 289"/>
                <a:gd name="T31" fmla="*/ 216 h 274"/>
                <a:gd name="T32" fmla="*/ 89 w 289"/>
                <a:gd name="T33" fmla="*/ 225 h 274"/>
                <a:gd name="T34" fmla="*/ 93 w 289"/>
                <a:gd name="T35" fmla="*/ 236 h 274"/>
                <a:gd name="T36" fmla="*/ 110 w 289"/>
                <a:gd name="T37" fmla="*/ 274 h 274"/>
                <a:gd name="T38" fmla="*/ 117 w 289"/>
                <a:gd name="T39" fmla="*/ 255 h 274"/>
                <a:gd name="T40" fmla="*/ 163 w 289"/>
                <a:gd name="T41" fmla="*/ 259 h 274"/>
                <a:gd name="T42" fmla="*/ 174 w 289"/>
                <a:gd name="T43" fmla="*/ 267 h 274"/>
                <a:gd name="T44" fmla="*/ 199 w 289"/>
                <a:gd name="T45" fmla="*/ 238 h 274"/>
                <a:gd name="T46" fmla="*/ 288 w 289"/>
                <a:gd name="T47" fmla="*/ 206 h 274"/>
                <a:gd name="T48" fmla="*/ 272 w 289"/>
                <a:gd name="T49" fmla="*/ 166 h 274"/>
                <a:gd name="T50" fmla="*/ 240 w 289"/>
                <a:gd name="T51" fmla="*/ 149 h 274"/>
                <a:gd name="T52" fmla="*/ 231 w 289"/>
                <a:gd name="T53" fmla="*/ 134 h 274"/>
                <a:gd name="T54" fmla="*/ 238 w 289"/>
                <a:gd name="T55" fmla="*/ 115 h 274"/>
                <a:gd name="T56" fmla="*/ 231 w 289"/>
                <a:gd name="T57" fmla="*/ 112 h 274"/>
                <a:gd name="T58" fmla="*/ 227 w 289"/>
                <a:gd name="T59" fmla="*/ 115 h 274"/>
                <a:gd name="T60" fmla="*/ 221 w 289"/>
                <a:gd name="T61" fmla="*/ 125 h 274"/>
                <a:gd name="T62" fmla="*/ 193 w 289"/>
                <a:gd name="T63" fmla="*/ 64 h 274"/>
                <a:gd name="T64" fmla="*/ 178 w 289"/>
                <a:gd name="T65" fmla="*/ 55 h 274"/>
                <a:gd name="T66" fmla="*/ 136 w 289"/>
                <a:gd name="T67" fmla="*/ 57 h 274"/>
                <a:gd name="T68" fmla="*/ 59 w 289"/>
                <a:gd name="T69" fmla="*/ 0 h 274"/>
                <a:gd name="T70" fmla="*/ 40 w 289"/>
                <a:gd name="T71" fmla="*/ 6 h 274"/>
                <a:gd name="T72" fmla="*/ 42 w 289"/>
                <a:gd name="T73" fmla="*/ 34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89" h="274">
                  <a:moveTo>
                    <a:pt x="42" y="34"/>
                  </a:moveTo>
                  <a:lnTo>
                    <a:pt x="32" y="43"/>
                  </a:lnTo>
                  <a:lnTo>
                    <a:pt x="23" y="40"/>
                  </a:lnTo>
                  <a:lnTo>
                    <a:pt x="15" y="49"/>
                  </a:lnTo>
                  <a:lnTo>
                    <a:pt x="0" y="49"/>
                  </a:lnTo>
                  <a:lnTo>
                    <a:pt x="0" y="70"/>
                  </a:lnTo>
                  <a:lnTo>
                    <a:pt x="0" y="70"/>
                  </a:lnTo>
                  <a:lnTo>
                    <a:pt x="10" y="85"/>
                  </a:lnTo>
                  <a:lnTo>
                    <a:pt x="19" y="100"/>
                  </a:lnTo>
                  <a:lnTo>
                    <a:pt x="25" y="110"/>
                  </a:lnTo>
                  <a:lnTo>
                    <a:pt x="28" y="117"/>
                  </a:lnTo>
                  <a:lnTo>
                    <a:pt x="30" y="127"/>
                  </a:lnTo>
                  <a:lnTo>
                    <a:pt x="32" y="136"/>
                  </a:lnTo>
                  <a:lnTo>
                    <a:pt x="32" y="136"/>
                  </a:lnTo>
                  <a:lnTo>
                    <a:pt x="38" y="138"/>
                  </a:lnTo>
                  <a:lnTo>
                    <a:pt x="40" y="142"/>
                  </a:lnTo>
                  <a:lnTo>
                    <a:pt x="46" y="146"/>
                  </a:lnTo>
                  <a:lnTo>
                    <a:pt x="46" y="149"/>
                  </a:lnTo>
                  <a:lnTo>
                    <a:pt x="49" y="159"/>
                  </a:lnTo>
                  <a:lnTo>
                    <a:pt x="53" y="170"/>
                  </a:lnTo>
                  <a:lnTo>
                    <a:pt x="55" y="180"/>
                  </a:lnTo>
                  <a:lnTo>
                    <a:pt x="57" y="191"/>
                  </a:lnTo>
                  <a:lnTo>
                    <a:pt x="61" y="195"/>
                  </a:lnTo>
                  <a:lnTo>
                    <a:pt x="61" y="200"/>
                  </a:lnTo>
                  <a:lnTo>
                    <a:pt x="64" y="204"/>
                  </a:lnTo>
                  <a:lnTo>
                    <a:pt x="68" y="208"/>
                  </a:lnTo>
                  <a:lnTo>
                    <a:pt x="68" y="208"/>
                  </a:lnTo>
                  <a:lnTo>
                    <a:pt x="72" y="210"/>
                  </a:lnTo>
                  <a:lnTo>
                    <a:pt x="76" y="212"/>
                  </a:lnTo>
                  <a:lnTo>
                    <a:pt x="80" y="214"/>
                  </a:lnTo>
                  <a:lnTo>
                    <a:pt x="83" y="216"/>
                  </a:lnTo>
                  <a:lnTo>
                    <a:pt x="83" y="216"/>
                  </a:lnTo>
                  <a:lnTo>
                    <a:pt x="87" y="219"/>
                  </a:lnTo>
                  <a:lnTo>
                    <a:pt x="89" y="225"/>
                  </a:lnTo>
                  <a:lnTo>
                    <a:pt x="93" y="236"/>
                  </a:lnTo>
                  <a:lnTo>
                    <a:pt x="93" y="236"/>
                  </a:lnTo>
                  <a:lnTo>
                    <a:pt x="102" y="255"/>
                  </a:lnTo>
                  <a:lnTo>
                    <a:pt x="110" y="274"/>
                  </a:lnTo>
                  <a:lnTo>
                    <a:pt x="115" y="270"/>
                  </a:lnTo>
                  <a:lnTo>
                    <a:pt x="117" y="255"/>
                  </a:lnTo>
                  <a:lnTo>
                    <a:pt x="117" y="255"/>
                  </a:lnTo>
                  <a:lnTo>
                    <a:pt x="163" y="259"/>
                  </a:lnTo>
                  <a:lnTo>
                    <a:pt x="163" y="259"/>
                  </a:lnTo>
                  <a:lnTo>
                    <a:pt x="174" y="267"/>
                  </a:lnTo>
                  <a:lnTo>
                    <a:pt x="182" y="252"/>
                  </a:lnTo>
                  <a:lnTo>
                    <a:pt x="199" y="238"/>
                  </a:lnTo>
                  <a:lnTo>
                    <a:pt x="255" y="225"/>
                  </a:lnTo>
                  <a:lnTo>
                    <a:pt x="288" y="206"/>
                  </a:lnTo>
                  <a:lnTo>
                    <a:pt x="289" y="166"/>
                  </a:lnTo>
                  <a:lnTo>
                    <a:pt x="272" y="166"/>
                  </a:lnTo>
                  <a:lnTo>
                    <a:pt x="254" y="161"/>
                  </a:lnTo>
                  <a:lnTo>
                    <a:pt x="240" y="149"/>
                  </a:lnTo>
                  <a:lnTo>
                    <a:pt x="237" y="140"/>
                  </a:lnTo>
                  <a:lnTo>
                    <a:pt x="231" y="134"/>
                  </a:lnTo>
                  <a:lnTo>
                    <a:pt x="238" y="115"/>
                  </a:lnTo>
                  <a:lnTo>
                    <a:pt x="238" y="115"/>
                  </a:lnTo>
                  <a:lnTo>
                    <a:pt x="235" y="113"/>
                  </a:lnTo>
                  <a:lnTo>
                    <a:pt x="231" y="112"/>
                  </a:lnTo>
                  <a:lnTo>
                    <a:pt x="231" y="112"/>
                  </a:lnTo>
                  <a:lnTo>
                    <a:pt x="227" y="115"/>
                  </a:lnTo>
                  <a:lnTo>
                    <a:pt x="225" y="119"/>
                  </a:lnTo>
                  <a:lnTo>
                    <a:pt x="221" y="125"/>
                  </a:lnTo>
                  <a:lnTo>
                    <a:pt x="214" y="91"/>
                  </a:lnTo>
                  <a:lnTo>
                    <a:pt x="193" y="64"/>
                  </a:lnTo>
                  <a:lnTo>
                    <a:pt x="184" y="60"/>
                  </a:lnTo>
                  <a:lnTo>
                    <a:pt x="178" y="55"/>
                  </a:lnTo>
                  <a:lnTo>
                    <a:pt x="167" y="57"/>
                  </a:lnTo>
                  <a:lnTo>
                    <a:pt x="136" y="57"/>
                  </a:lnTo>
                  <a:lnTo>
                    <a:pt x="104" y="17"/>
                  </a:lnTo>
                  <a:lnTo>
                    <a:pt x="59" y="0"/>
                  </a:lnTo>
                  <a:lnTo>
                    <a:pt x="53" y="6"/>
                  </a:lnTo>
                  <a:lnTo>
                    <a:pt x="40" y="6"/>
                  </a:lnTo>
                  <a:lnTo>
                    <a:pt x="42" y="34"/>
                  </a:lnTo>
                  <a:lnTo>
                    <a:pt x="42" y="34"/>
                  </a:lnTo>
                  <a:lnTo>
                    <a:pt x="42" y="34"/>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40" name="Freeform 139">
              <a:extLst>
                <a:ext uri="{FF2B5EF4-FFF2-40B4-BE49-F238E27FC236}">
                  <a16:creationId xmlns:a16="http://schemas.microsoft.com/office/drawing/2014/main" id="{C0F2C451-8AEA-D045-84D9-649268A55906}"/>
                </a:ext>
              </a:extLst>
            </p:cNvPr>
            <p:cNvSpPr>
              <a:spLocks/>
            </p:cNvSpPr>
            <p:nvPr userDrawn="1"/>
          </p:nvSpPr>
          <p:spPr bwMode="auto">
            <a:xfrm>
              <a:off x="1498264" y="2633180"/>
              <a:ext cx="235137" cy="231284"/>
            </a:xfrm>
            <a:custGeom>
              <a:avLst/>
              <a:gdLst>
                <a:gd name="T0" fmla="*/ 12 w 154"/>
                <a:gd name="T1" fmla="*/ 7 h 178"/>
                <a:gd name="T2" fmla="*/ 23 w 154"/>
                <a:gd name="T3" fmla="*/ 11 h 178"/>
                <a:gd name="T4" fmla="*/ 35 w 154"/>
                <a:gd name="T5" fmla="*/ 15 h 178"/>
                <a:gd name="T6" fmla="*/ 59 w 154"/>
                <a:gd name="T7" fmla="*/ 21 h 178"/>
                <a:gd name="T8" fmla="*/ 67 w 154"/>
                <a:gd name="T9" fmla="*/ 21 h 178"/>
                <a:gd name="T10" fmla="*/ 72 w 154"/>
                <a:gd name="T11" fmla="*/ 17 h 178"/>
                <a:gd name="T12" fmla="*/ 84 w 154"/>
                <a:gd name="T13" fmla="*/ 11 h 178"/>
                <a:gd name="T14" fmla="*/ 93 w 154"/>
                <a:gd name="T15" fmla="*/ 7 h 178"/>
                <a:gd name="T16" fmla="*/ 105 w 154"/>
                <a:gd name="T17" fmla="*/ 9 h 178"/>
                <a:gd name="T18" fmla="*/ 112 w 154"/>
                <a:gd name="T19" fmla="*/ 13 h 178"/>
                <a:gd name="T20" fmla="*/ 123 w 154"/>
                <a:gd name="T21" fmla="*/ 13 h 178"/>
                <a:gd name="T22" fmla="*/ 133 w 154"/>
                <a:gd name="T23" fmla="*/ 13 h 178"/>
                <a:gd name="T24" fmla="*/ 137 w 154"/>
                <a:gd name="T25" fmla="*/ 9 h 178"/>
                <a:gd name="T26" fmla="*/ 137 w 154"/>
                <a:gd name="T27" fmla="*/ 38 h 178"/>
                <a:gd name="T28" fmla="*/ 137 w 154"/>
                <a:gd name="T29" fmla="*/ 49 h 178"/>
                <a:gd name="T30" fmla="*/ 137 w 154"/>
                <a:gd name="T31" fmla="*/ 57 h 178"/>
                <a:gd name="T32" fmla="*/ 139 w 154"/>
                <a:gd name="T33" fmla="*/ 72 h 178"/>
                <a:gd name="T34" fmla="*/ 137 w 154"/>
                <a:gd name="T35" fmla="*/ 72 h 178"/>
                <a:gd name="T36" fmla="*/ 131 w 154"/>
                <a:gd name="T37" fmla="*/ 68 h 178"/>
                <a:gd name="T38" fmla="*/ 118 w 154"/>
                <a:gd name="T39" fmla="*/ 51 h 178"/>
                <a:gd name="T40" fmla="*/ 108 w 154"/>
                <a:gd name="T41" fmla="*/ 34 h 178"/>
                <a:gd name="T42" fmla="*/ 108 w 154"/>
                <a:gd name="T43" fmla="*/ 34 h 178"/>
                <a:gd name="T44" fmla="*/ 106 w 154"/>
                <a:gd name="T45" fmla="*/ 40 h 178"/>
                <a:gd name="T46" fmla="*/ 108 w 154"/>
                <a:gd name="T47" fmla="*/ 49 h 178"/>
                <a:gd name="T48" fmla="*/ 118 w 154"/>
                <a:gd name="T49" fmla="*/ 64 h 178"/>
                <a:gd name="T50" fmla="*/ 123 w 154"/>
                <a:gd name="T51" fmla="*/ 79 h 178"/>
                <a:gd name="T52" fmla="*/ 131 w 154"/>
                <a:gd name="T53" fmla="*/ 94 h 178"/>
                <a:gd name="T54" fmla="*/ 135 w 154"/>
                <a:gd name="T55" fmla="*/ 110 h 178"/>
                <a:gd name="T56" fmla="*/ 137 w 154"/>
                <a:gd name="T57" fmla="*/ 117 h 178"/>
                <a:gd name="T58" fmla="*/ 139 w 154"/>
                <a:gd name="T59" fmla="*/ 125 h 178"/>
                <a:gd name="T60" fmla="*/ 144 w 154"/>
                <a:gd name="T61" fmla="*/ 132 h 178"/>
                <a:gd name="T62" fmla="*/ 154 w 154"/>
                <a:gd name="T63" fmla="*/ 153 h 178"/>
                <a:gd name="T64" fmla="*/ 144 w 154"/>
                <a:gd name="T65" fmla="*/ 164 h 178"/>
                <a:gd name="T66" fmla="*/ 133 w 154"/>
                <a:gd name="T67" fmla="*/ 168 h 178"/>
                <a:gd name="T68" fmla="*/ 122 w 154"/>
                <a:gd name="T69" fmla="*/ 172 h 178"/>
                <a:gd name="T70" fmla="*/ 6 w 154"/>
                <a:gd name="T71" fmla="*/ 43 h 178"/>
                <a:gd name="T72" fmla="*/ 0 w 154"/>
                <a:gd name="T73" fmla="*/ 23 h 178"/>
                <a:gd name="T74" fmla="*/ 0 w 154"/>
                <a:gd name="T75" fmla="*/ 7 h 178"/>
                <a:gd name="T76" fmla="*/ 0 w 154"/>
                <a:gd name="T77" fmla="*/ 4 h 178"/>
                <a:gd name="T78" fmla="*/ 0 w 154"/>
                <a:gd name="T79" fmla="*/ 0 h 178"/>
                <a:gd name="T80" fmla="*/ 12 w 154"/>
                <a:gd name="T81" fmla="*/ 7 h 178"/>
                <a:gd name="T82" fmla="*/ 12 w 154"/>
                <a:gd name="T83" fmla="*/ 7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54" h="178">
                  <a:moveTo>
                    <a:pt x="12" y="7"/>
                  </a:moveTo>
                  <a:lnTo>
                    <a:pt x="12" y="7"/>
                  </a:lnTo>
                  <a:lnTo>
                    <a:pt x="16" y="9"/>
                  </a:lnTo>
                  <a:lnTo>
                    <a:pt x="23" y="11"/>
                  </a:lnTo>
                  <a:lnTo>
                    <a:pt x="35" y="15"/>
                  </a:lnTo>
                  <a:lnTo>
                    <a:pt x="35" y="15"/>
                  </a:lnTo>
                  <a:lnTo>
                    <a:pt x="50" y="19"/>
                  </a:lnTo>
                  <a:lnTo>
                    <a:pt x="59" y="21"/>
                  </a:lnTo>
                  <a:lnTo>
                    <a:pt x="65" y="21"/>
                  </a:lnTo>
                  <a:lnTo>
                    <a:pt x="67" y="21"/>
                  </a:lnTo>
                  <a:lnTo>
                    <a:pt x="67" y="21"/>
                  </a:lnTo>
                  <a:lnTo>
                    <a:pt x="72" y="17"/>
                  </a:lnTo>
                  <a:lnTo>
                    <a:pt x="76" y="15"/>
                  </a:lnTo>
                  <a:lnTo>
                    <a:pt x="84" y="11"/>
                  </a:lnTo>
                  <a:lnTo>
                    <a:pt x="87" y="9"/>
                  </a:lnTo>
                  <a:lnTo>
                    <a:pt x="93" y="7"/>
                  </a:lnTo>
                  <a:lnTo>
                    <a:pt x="97" y="7"/>
                  </a:lnTo>
                  <a:lnTo>
                    <a:pt x="105" y="9"/>
                  </a:lnTo>
                  <a:lnTo>
                    <a:pt x="105" y="9"/>
                  </a:lnTo>
                  <a:lnTo>
                    <a:pt x="112" y="13"/>
                  </a:lnTo>
                  <a:lnTo>
                    <a:pt x="120" y="13"/>
                  </a:lnTo>
                  <a:lnTo>
                    <a:pt x="123" y="13"/>
                  </a:lnTo>
                  <a:lnTo>
                    <a:pt x="127" y="13"/>
                  </a:lnTo>
                  <a:lnTo>
                    <a:pt x="133" y="13"/>
                  </a:lnTo>
                  <a:lnTo>
                    <a:pt x="137" y="9"/>
                  </a:lnTo>
                  <a:lnTo>
                    <a:pt x="137" y="9"/>
                  </a:lnTo>
                  <a:lnTo>
                    <a:pt x="137" y="26"/>
                  </a:lnTo>
                  <a:lnTo>
                    <a:pt x="137" y="38"/>
                  </a:lnTo>
                  <a:lnTo>
                    <a:pt x="137" y="49"/>
                  </a:lnTo>
                  <a:lnTo>
                    <a:pt x="137" y="49"/>
                  </a:lnTo>
                  <a:lnTo>
                    <a:pt x="135" y="53"/>
                  </a:lnTo>
                  <a:lnTo>
                    <a:pt x="137" y="57"/>
                  </a:lnTo>
                  <a:lnTo>
                    <a:pt x="139" y="68"/>
                  </a:lnTo>
                  <a:lnTo>
                    <a:pt x="139" y="72"/>
                  </a:lnTo>
                  <a:lnTo>
                    <a:pt x="139" y="72"/>
                  </a:lnTo>
                  <a:lnTo>
                    <a:pt x="137" y="72"/>
                  </a:lnTo>
                  <a:lnTo>
                    <a:pt x="135" y="72"/>
                  </a:lnTo>
                  <a:lnTo>
                    <a:pt x="131" y="68"/>
                  </a:lnTo>
                  <a:lnTo>
                    <a:pt x="131" y="68"/>
                  </a:lnTo>
                  <a:lnTo>
                    <a:pt x="118" y="51"/>
                  </a:lnTo>
                  <a:lnTo>
                    <a:pt x="110" y="38"/>
                  </a:lnTo>
                  <a:lnTo>
                    <a:pt x="108" y="34"/>
                  </a:lnTo>
                  <a:lnTo>
                    <a:pt x="108" y="34"/>
                  </a:lnTo>
                  <a:lnTo>
                    <a:pt x="108" y="34"/>
                  </a:lnTo>
                  <a:lnTo>
                    <a:pt x="106" y="36"/>
                  </a:lnTo>
                  <a:lnTo>
                    <a:pt x="106" y="40"/>
                  </a:lnTo>
                  <a:lnTo>
                    <a:pt x="106" y="45"/>
                  </a:lnTo>
                  <a:lnTo>
                    <a:pt x="108" y="49"/>
                  </a:lnTo>
                  <a:lnTo>
                    <a:pt x="112" y="58"/>
                  </a:lnTo>
                  <a:lnTo>
                    <a:pt x="118" y="64"/>
                  </a:lnTo>
                  <a:lnTo>
                    <a:pt x="118" y="64"/>
                  </a:lnTo>
                  <a:lnTo>
                    <a:pt x="123" y="79"/>
                  </a:lnTo>
                  <a:lnTo>
                    <a:pt x="131" y="94"/>
                  </a:lnTo>
                  <a:lnTo>
                    <a:pt x="131" y="94"/>
                  </a:lnTo>
                  <a:lnTo>
                    <a:pt x="133" y="102"/>
                  </a:lnTo>
                  <a:lnTo>
                    <a:pt x="135" y="110"/>
                  </a:lnTo>
                  <a:lnTo>
                    <a:pt x="135" y="110"/>
                  </a:lnTo>
                  <a:lnTo>
                    <a:pt x="137" y="117"/>
                  </a:lnTo>
                  <a:lnTo>
                    <a:pt x="139" y="123"/>
                  </a:lnTo>
                  <a:lnTo>
                    <a:pt x="139" y="125"/>
                  </a:lnTo>
                  <a:lnTo>
                    <a:pt x="139" y="125"/>
                  </a:lnTo>
                  <a:lnTo>
                    <a:pt x="144" y="132"/>
                  </a:lnTo>
                  <a:lnTo>
                    <a:pt x="148" y="142"/>
                  </a:lnTo>
                  <a:lnTo>
                    <a:pt x="154" y="153"/>
                  </a:lnTo>
                  <a:lnTo>
                    <a:pt x="154" y="153"/>
                  </a:lnTo>
                  <a:lnTo>
                    <a:pt x="144" y="164"/>
                  </a:lnTo>
                  <a:lnTo>
                    <a:pt x="142" y="161"/>
                  </a:lnTo>
                  <a:lnTo>
                    <a:pt x="133" y="168"/>
                  </a:lnTo>
                  <a:lnTo>
                    <a:pt x="125" y="178"/>
                  </a:lnTo>
                  <a:lnTo>
                    <a:pt x="122" y="172"/>
                  </a:lnTo>
                  <a:lnTo>
                    <a:pt x="6" y="172"/>
                  </a:lnTo>
                  <a:lnTo>
                    <a:pt x="6" y="43"/>
                  </a:lnTo>
                  <a:lnTo>
                    <a:pt x="0" y="32"/>
                  </a:lnTo>
                  <a:lnTo>
                    <a:pt x="0" y="23"/>
                  </a:lnTo>
                  <a:lnTo>
                    <a:pt x="0" y="11"/>
                  </a:lnTo>
                  <a:lnTo>
                    <a:pt x="0" y="7"/>
                  </a:lnTo>
                  <a:lnTo>
                    <a:pt x="0" y="7"/>
                  </a:lnTo>
                  <a:lnTo>
                    <a:pt x="0" y="4"/>
                  </a:lnTo>
                  <a:lnTo>
                    <a:pt x="0" y="0"/>
                  </a:lnTo>
                  <a:lnTo>
                    <a:pt x="0" y="0"/>
                  </a:lnTo>
                  <a:lnTo>
                    <a:pt x="6" y="4"/>
                  </a:lnTo>
                  <a:lnTo>
                    <a:pt x="12" y="7"/>
                  </a:lnTo>
                  <a:lnTo>
                    <a:pt x="12" y="7"/>
                  </a:lnTo>
                  <a:lnTo>
                    <a:pt x="12" y="7"/>
                  </a:lnTo>
                  <a:lnTo>
                    <a:pt x="12" y="7"/>
                  </a:lnTo>
                  <a:close/>
                </a:path>
              </a:pathLst>
            </a:custGeom>
            <a:solidFill>
              <a:schemeClr val="bg1">
                <a:lumMod val="85000"/>
              </a:schemeClr>
            </a:solidFill>
            <a:ln w="635" cap="rnd">
              <a:solidFill>
                <a:schemeClr val="bg1">
                  <a:alpha val="17000"/>
                </a:schemeClr>
              </a:solidFill>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41" name="Freeform 140">
              <a:extLst>
                <a:ext uri="{FF2B5EF4-FFF2-40B4-BE49-F238E27FC236}">
                  <a16:creationId xmlns:a16="http://schemas.microsoft.com/office/drawing/2014/main" id="{9DF041BC-889F-9648-B563-9A380118FD88}"/>
                </a:ext>
              </a:extLst>
            </p:cNvPr>
            <p:cNvSpPr>
              <a:spLocks/>
            </p:cNvSpPr>
            <p:nvPr userDrawn="1"/>
          </p:nvSpPr>
          <p:spPr bwMode="auto">
            <a:xfrm>
              <a:off x="1498264" y="2633180"/>
              <a:ext cx="235137" cy="231284"/>
            </a:xfrm>
            <a:custGeom>
              <a:avLst/>
              <a:gdLst>
                <a:gd name="T0" fmla="*/ 12 w 154"/>
                <a:gd name="T1" fmla="*/ 7 h 178"/>
                <a:gd name="T2" fmla="*/ 23 w 154"/>
                <a:gd name="T3" fmla="*/ 11 h 178"/>
                <a:gd name="T4" fmla="*/ 35 w 154"/>
                <a:gd name="T5" fmla="*/ 15 h 178"/>
                <a:gd name="T6" fmla="*/ 59 w 154"/>
                <a:gd name="T7" fmla="*/ 21 h 178"/>
                <a:gd name="T8" fmla="*/ 67 w 154"/>
                <a:gd name="T9" fmla="*/ 21 h 178"/>
                <a:gd name="T10" fmla="*/ 72 w 154"/>
                <a:gd name="T11" fmla="*/ 17 h 178"/>
                <a:gd name="T12" fmla="*/ 84 w 154"/>
                <a:gd name="T13" fmla="*/ 11 h 178"/>
                <a:gd name="T14" fmla="*/ 93 w 154"/>
                <a:gd name="T15" fmla="*/ 7 h 178"/>
                <a:gd name="T16" fmla="*/ 105 w 154"/>
                <a:gd name="T17" fmla="*/ 9 h 178"/>
                <a:gd name="T18" fmla="*/ 112 w 154"/>
                <a:gd name="T19" fmla="*/ 13 h 178"/>
                <a:gd name="T20" fmla="*/ 123 w 154"/>
                <a:gd name="T21" fmla="*/ 13 h 178"/>
                <a:gd name="T22" fmla="*/ 133 w 154"/>
                <a:gd name="T23" fmla="*/ 13 h 178"/>
                <a:gd name="T24" fmla="*/ 137 w 154"/>
                <a:gd name="T25" fmla="*/ 9 h 178"/>
                <a:gd name="T26" fmla="*/ 137 w 154"/>
                <a:gd name="T27" fmla="*/ 38 h 178"/>
                <a:gd name="T28" fmla="*/ 137 w 154"/>
                <a:gd name="T29" fmla="*/ 49 h 178"/>
                <a:gd name="T30" fmla="*/ 137 w 154"/>
                <a:gd name="T31" fmla="*/ 57 h 178"/>
                <a:gd name="T32" fmla="*/ 139 w 154"/>
                <a:gd name="T33" fmla="*/ 72 h 178"/>
                <a:gd name="T34" fmla="*/ 137 w 154"/>
                <a:gd name="T35" fmla="*/ 72 h 178"/>
                <a:gd name="T36" fmla="*/ 131 w 154"/>
                <a:gd name="T37" fmla="*/ 68 h 178"/>
                <a:gd name="T38" fmla="*/ 118 w 154"/>
                <a:gd name="T39" fmla="*/ 51 h 178"/>
                <a:gd name="T40" fmla="*/ 108 w 154"/>
                <a:gd name="T41" fmla="*/ 34 h 178"/>
                <a:gd name="T42" fmla="*/ 108 w 154"/>
                <a:gd name="T43" fmla="*/ 34 h 178"/>
                <a:gd name="T44" fmla="*/ 106 w 154"/>
                <a:gd name="T45" fmla="*/ 40 h 178"/>
                <a:gd name="T46" fmla="*/ 108 w 154"/>
                <a:gd name="T47" fmla="*/ 49 h 178"/>
                <a:gd name="T48" fmla="*/ 118 w 154"/>
                <a:gd name="T49" fmla="*/ 64 h 178"/>
                <a:gd name="T50" fmla="*/ 123 w 154"/>
                <a:gd name="T51" fmla="*/ 79 h 178"/>
                <a:gd name="T52" fmla="*/ 131 w 154"/>
                <a:gd name="T53" fmla="*/ 94 h 178"/>
                <a:gd name="T54" fmla="*/ 135 w 154"/>
                <a:gd name="T55" fmla="*/ 110 h 178"/>
                <a:gd name="T56" fmla="*/ 137 w 154"/>
                <a:gd name="T57" fmla="*/ 117 h 178"/>
                <a:gd name="T58" fmla="*/ 139 w 154"/>
                <a:gd name="T59" fmla="*/ 125 h 178"/>
                <a:gd name="T60" fmla="*/ 144 w 154"/>
                <a:gd name="T61" fmla="*/ 132 h 178"/>
                <a:gd name="T62" fmla="*/ 154 w 154"/>
                <a:gd name="T63" fmla="*/ 153 h 178"/>
                <a:gd name="T64" fmla="*/ 144 w 154"/>
                <a:gd name="T65" fmla="*/ 164 h 178"/>
                <a:gd name="T66" fmla="*/ 133 w 154"/>
                <a:gd name="T67" fmla="*/ 168 h 178"/>
                <a:gd name="T68" fmla="*/ 122 w 154"/>
                <a:gd name="T69" fmla="*/ 172 h 178"/>
                <a:gd name="T70" fmla="*/ 6 w 154"/>
                <a:gd name="T71" fmla="*/ 43 h 178"/>
                <a:gd name="T72" fmla="*/ 0 w 154"/>
                <a:gd name="T73" fmla="*/ 23 h 178"/>
                <a:gd name="T74" fmla="*/ 0 w 154"/>
                <a:gd name="T75" fmla="*/ 7 h 178"/>
                <a:gd name="T76" fmla="*/ 0 w 154"/>
                <a:gd name="T77" fmla="*/ 4 h 178"/>
                <a:gd name="T78" fmla="*/ 0 w 154"/>
                <a:gd name="T79" fmla="*/ 0 h 178"/>
                <a:gd name="T80" fmla="*/ 12 w 154"/>
                <a:gd name="T81" fmla="*/ 7 h 178"/>
                <a:gd name="T82" fmla="*/ 12 w 154"/>
                <a:gd name="T83" fmla="*/ 7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54" h="178">
                  <a:moveTo>
                    <a:pt x="12" y="7"/>
                  </a:moveTo>
                  <a:lnTo>
                    <a:pt x="12" y="7"/>
                  </a:lnTo>
                  <a:lnTo>
                    <a:pt x="16" y="9"/>
                  </a:lnTo>
                  <a:lnTo>
                    <a:pt x="23" y="11"/>
                  </a:lnTo>
                  <a:lnTo>
                    <a:pt x="35" y="15"/>
                  </a:lnTo>
                  <a:lnTo>
                    <a:pt x="35" y="15"/>
                  </a:lnTo>
                  <a:lnTo>
                    <a:pt x="50" y="19"/>
                  </a:lnTo>
                  <a:lnTo>
                    <a:pt x="59" y="21"/>
                  </a:lnTo>
                  <a:lnTo>
                    <a:pt x="65" y="21"/>
                  </a:lnTo>
                  <a:lnTo>
                    <a:pt x="67" y="21"/>
                  </a:lnTo>
                  <a:lnTo>
                    <a:pt x="67" y="21"/>
                  </a:lnTo>
                  <a:lnTo>
                    <a:pt x="72" y="17"/>
                  </a:lnTo>
                  <a:lnTo>
                    <a:pt x="76" y="15"/>
                  </a:lnTo>
                  <a:lnTo>
                    <a:pt x="84" y="11"/>
                  </a:lnTo>
                  <a:lnTo>
                    <a:pt x="87" y="9"/>
                  </a:lnTo>
                  <a:lnTo>
                    <a:pt x="93" y="7"/>
                  </a:lnTo>
                  <a:lnTo>
                    <a:pt x="97" y="7"/>
                  </a:lnTo>
                  <a:lnTo>
                    <a:pt x="105" y="9"/>
                  </a:lnTo>
                  <a:lnTo>
                    <a:pt x="105" y="9"/>
                  </a:lnTo>
                  <a:lnTo>
                    <a:pt x="112" y="13"/>
                  </a:lnTo>
                  <a:lnTo>
                    <a:pt x="120" y="13"/>
                  </a:lnTo>
                  <a:lnTo>
                    <a:pt x="123" y="13"/>
                  </a:lnTo>
                  <a:lnTo>
                    <a:pt x="127" y="13"/>
                  </a:lnTo>
                  <a:lnTo>
                    <a:pt x="133" y="13"/>
                  </a:lnTo>
                  <a:lnTo>
                    <a:pt x="137" y="9"/>
                  </a:lnTo>
                  <a:lnTo>
                    <a:pt x="137" y="9"/>
                  </a:lnTo>
                  <a:lnTo>
                    <a:pt x="137" y="26"/>
                  </a:lnTo>
                  <a:lnTo>
                    <a:pt x="137" y="38"/>
                  </a:lnTo>
                  <a:lnTo>
                    <a:pt x="137" y="49"/>
                  </a:lnTo>
                  <a:lnTo>
                    <a:pt x="137" y="49"/>
                  </a:lnTo>
                  <a:lnTo>
                    <a:pt x="135" y="53"/>
                  </a:lnTo>
                  <a:lnTo>
                    <a:pt x="137" y="57"/>
                  </a:lnTo>
                  <a:lnTo>
                    <a:pt x="139" y="68"/>
                  </a:lnTo>
                  <a:lnTo>
                    <a:pt x="139" y="72"/>
                  </a:lnTo>
                  <a:lnTo>
                    <a:pt x="139" y="72"/>
                  </a:lnTo>
                  <a:lnTo>
                    <a:pt x="137" y="72"/>
                  </a:lnTo>
                  <a:lnTo>
                    <a:pt x="135" y="72"/>
                  </a:lnTo>
                  <a:lnTo>
                    <a:pt x="131" y="68"/>
                  </a:lnTo>
                  <a:lnTo>
                    <a:pt x="131" y="68"/>
                  </a:lnTo>
                  <a:lnTo>
                    <a:pt x="118" y="51"/>
                  </a:lnTo>
                  <a:lnTo>
                    <a:pt x="110" y="38"/>
                  </a:lnTo>
                  <a:lnTo>
                    <a:pt x="108" y="34"/>
                  </a:lnTo>
                  <a:lnTo>
                    <a:pt x="108" y="34"/>
                  </a:lnTo>
                  <a:lnTo>
                    <a:pt x="108" y="34"/>
                  </a:lnTo>
                  <a:lnTo>
                    <a:pt x="106" y="36"/>
                  </a:lnTo>
                  <a:lnTo>
                    <a:pt x="106" y="40"/>
                  </a:lnTo>
                  <a:lnTo>
                    <a:pt x="106" y="45"/>
                  </a:lnTo>
                  <a:lnTo>
                    <a:pt x="108" y="49"/>
                  </a:lnTo>
                  <a:lnTo>
                    <a:pt x="112" y="58"/>
                  </a:lnTo>
                  <a:lnTo>
                    <a:pt x="118" y="64"/>
                  </a:lnTo>
                  <a:lnTo>
                    <a:pt x="118" y="64"/>
                  </a:lnTo>
                  <a:lnTo>
                    <a:pt x="123" y="79"/>
                  </a:lnTo>
                  <a:lnTo>
                    <a:pt x="131" y="94"/>
                  </a:lnTo>
                  <a:lnTo>
                    <a:pt x="131" y="94"/>
                  </a:lnTo>
                  <a:lnTo>
                    <a:pt x="133" y="102"/>
                  </a:lnTo>
                  <a:lnTo>
                    <a:pt x="135" y="110"/>
                  </a:lnTo>
                  <a:lnTo>
                    <a:pt x="135" y="110"/>
                  </a:lnTo>
                  <a:lnTo>
                    <a:pt x="137" y="117"/>
                  </a:lnTo>
                  <a:lnTo>
                    <a:pt x="139" y="123"/>
                  </a:lnTo>
                  <a:lnTo>
                    <a:pt x="139" y="125"/>
                  </a:lnTo>
                  <a:lnTo>
                    <a:pt x="139" y="125"/>
                  </a:lnTo>
                  <a:lnTo>
                    <a:pt x="144" y="132"/>
                  </a:lnTo>
                  <a:lnTo>
                    <a:pt x="148" y="142"/>
                  </a:lnTo>
                  <a:lnTo>
                    <a:pt x="154" y="153"/>
                  </a:lnTo>
                  <a:lnTo>
                    <a:pt x="154" y="153"/>
                  </a:lnTo>
                  <a:lnTo>
                    <a:pt x="144" y="164"/>
                  </a:lnTo>
                  <a:lnTo>
                    <a:pt x="142" y="161"/>
                  </a:lnTo>
                  <a:lnTo>
                    <a:pt x="133" y="168"/>
                  </a:lnTo>
                  <a:lnTo>
                    <a:pt x="125" y="178"/>
                  </a:lnTo>
                  <a:lnTo>
                    <a:pt x="122" y="172"/>
                  </a:lnTo>
                  <a:lnTo>
                    <a:pt x="6" y="172"/>
                  </a:lnTo>
                  <a:lnTo>
                    <a:pt x="6" y="43"/>
                  </a:lnTo>
                  <a:lnTo>
                    <a:pt x="0" y="32"/>
                  </a:lnTo>
                  <a:lnTo>
                    <a:pt x="0" y="23"/>
                  </a:lnTo>
                  <a:lnTo>
                    <a:pt x="0" y="11"/>
                  </a:lnTo>
                  <a:lnTo>
                    <a:pt x="0" y="7"/>
                  </a:lnTo>
                  <a:lnTo>
                    <a:pt x="0" y="7"/>
                  </a:lnTo>
                  <a:lnTo>
                    <a:pt x="0" y="4"/>
                  </a:lnTo>
                  <a:lnTo>
                    <a:pt x="0" y="0"/>
                  </a:lnTo>
                  <a:lnTo>
                    <a:pt x="0" y="0"/>
                  </a:lnTo>
                  <a:lnTo>
                    <a:pt x="6" y="4"/>
                  </a:lnTo>
                  <a:lnTo>
                    <a:pt x="12" y="7"/>
                  </a:lnTo>
                  <a:lnTo>
                    <a:pt x="12" y="7"/>
                  </a:lnTo>
                  <a:lnTo>
                    <a:pt x="12" y="7"/>
                  </a:lnTo>
                  <a:lnTo>
                    <a:pt x="12" y="7"/>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42" name="Freeform 141">
              <a:extLst>
                <a:ext uri="{FF2B5EF4-FFF2-40B4-BE49-F238E27FC236}">
                  <a16:creationId xmlns:a16="http://schemas.microsoft.com/office/drawing/2014/main" id="{FCA93EAC-2F51-C444-B3CF-E3DAFFC4EE07}"/>
                </a:ext>
              </a:extLst>
            </p:cNvPr>
            <p:cNvSpPr>
              <a:spLocks/>
            </p:cNvSpPr>
            <p:nvPr userDrawn="1"/>
          </p:nvSpPr>
          <p:spPr bwMode="auto">
            <a:xfrm>
              <a:off x="1721187" y="2598098"/>
              <a:ext cx="87031" cy="96152"/>
            </a:xfrm>
            <a:custGeom>
              <a:avLst/>
              <a:gdLst>
                <a:gd name="T0" fmla="*/ 0 w 57"/>
                <a:gd name="T1" fmla="*/ 74 h 74"/>
                <a:gd name="T2" fmla="*/ 15 w 57"/>
                <a:gd name="T3" fmla="*/ 74 h 74"/>
                <a:gd name="T4" fmla="*/ 23 w 57"/>
                <a:gd name="T5" fmla="*/ 65 h 74"/>
                <a:gd name="T6" fmla="*/ 32 w 57"/>
                <a:gd name="T7" fmla="*/ 68 h 74"/>
                <a:gd name="T8" fmla="*/ 42 w 57"/>
                <a:gd name="T9" fmla="*/ 59 h 74"/>
                <a:gd name="T10" fmla="*/ 42 w 57"/>
                <a:gd name="T11" fmla="*/ 53 h 74"/>
                <a:gd name="T12" fmla="*/ 40 w 57"/>
                <a:gd name="T13" fmla="*/ 31 h 74"/>
                <a:gd name="T14" fmla="*/ 53 w 57"/>
                <a:gd name="T15" fmla="*/ 31 h 74"/>
                <a:gd name="T16" fmla="*/ 57 w 57"/>
                <a:gd name="T17" fmla="*/ 25 h 74"/>
                <a:gd name="T18" fmla="*/ 53 w 57"/>
                <a:gd name="T19" fmla="*/ 0 h 74"/>
                <a:gd name="T20" fmla="*/ 27 w 57"/>
                <a:gd name="T21" fmla="*/ 15 h 74"/>
                <a:gd name="T22" fmla="*/ 10 w 57"/>
                <a:gd name="T23" fmla="*/ 6 h 74"/>
                <a:gd name="T24" fmla="*/ 10 w 57"/>
                <a:gd name="T25" fmla="*/ 42 h 74"/>
                <a:gd name="T26" fmla="*/ 0 w 57"/>
                <a:gd name="T27" fmla="*/ 74 h 74"/>
                <a:gd name="T28" fmla="*/ 0 w 57"/>
                <a:gd name="T29" fmla="*/ 74 h 74"/>
                <a:gd name="T30" fmla="*/ 0 w 57"/>
                <a:gd name="T31" fmla="*/ 7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7" h="74">
                  <a:moveTo>
                    <a:pt x="0" y="74"/>
                  </a:moveTo>
                  <a:lnTo>
                    <a:pt x="15" y="74"/>
                  </a:lnTo>
                  <a:lnTo>
                    <a:pt x="23" y="65"/>
                  </a:lnTo>
                  <a:lnTo>
                    <a:pt x="32" y="68"/>
                  </a:lnTo>
                  <a:lnTo>
                    <a:pt x="42" y="59"/>
                  </a:lnTo>
                  <a:lnTo>
                    <a:pt x="42" y="53"/>
                  </a:lnTo>
                  <a:lnTo>
                    <a:pt x="40" y="31"/>
                  </a:lnTo>
                  <a:lnTo>
                    <a:pt x="53" y="31"/>
                  </a:lnTo>
                  <a:lnTo>
                    <a:pt x="57" y="25"/>
                  </a:lnTo>
                  <a:lnTo>
                    <a:pt x="53" y="0"/>
                  </a:lnTo>
                  <a:lnTo>
                    <a:pt x="27" y="15"/>
                  </a:lnTo>
                  <a:lnTo>
                    <a:pt x="10" y="6"/>
                  </a:lnTo>
                  <a:lnTo>
                    <a:pt x="10" y="42"/>
                  </a:lnTo>
                  <a:lnTo>
                    <a:pt x="0" y="74"/>
                  </a:lnTo>
                  <a:lnTo>
                    <a:pt x="0" y="74"/>
                  </a:lnTo>
                  <a:lnTo>
                    <a:pt x="0" y="74"/>
                  </a:lnTo>
                  <a:close/>
                </a:path>
              </a:pathLst>
            </a:custGeom>
            <a:solidFill>
              <a:schemeClr val="bg1">
                <a:lumMod val="85000"/>
              </a:schemeClr>
            </a:solidFill>
            <a:ln w="635" cap="rnd">
              <a:solidFill>
                <a:schemeClr val="bg1">
                  <a:alpha val="17000"/>
                </a:schemeClr>
              </a:solidFill>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43" name="Freeform 142">
              <a:extLst>
                <a:ext uri="{FF2B5EF4-FFF2-40B4-BE49-F238E27FC236}">
                  <a16:creationId xmlns:a16="http://schemas.microsoft.com/office/drawing/2014/main" id="{D4C47892-2EFB-F34F-B181-96DA609AA18F}"/>
                </a:ext>
              </a:extLst>
            </p:cNvPr>
            <p:cNvSpPr>
              <a:spLocks/>
            </p:cNvSpPr>
            <p:nvPr userDrawn="1"/>
          </p:nvSpPr>
          <p:spPr bwMode="auto">
            <a:xfrm>
              <a:off x="1721187" y="2598098"/>
              <a:ext cx="87031" cy="96152"/>
            </a:xfrm>
            <a:custGeom>
              <a:avLst/>
              <a:gdLst>
                <a:gd name="T0" fmla="*/ 0 w 57"/>
                <a:gd name="T1" fmla="*/ 74 h 74"/>
                <a:gd name="T2" fmla="*/ 15 w 57"/>
                <a:gd name="T3" fmla="*/ 74 h 74"/>
                <a:gd name="T4" fmla="*/ 23 w 57"/>
                <a:gd name="T5" fmla="*/ 65 h 74"/>
                <a:gd name="T6" fmla="*/ 32 w 57"/>
                <a:gd name="T7" fmla="*/ 68 h 74"/>
                <a:gd name="T8" fmla="*/ 42 w 57"/>
                <a:gd name="T9" fmla="*/ 59 h 74"/>
                <a:gd name="T10" fmla="*/ 42 w 57"/>
                <a:gd name="T11" fmla="*/ 53 h 74"/>
                <a:gd name="T12" fmla="*/ 40 w 57"/>
                <a:gd name="T13" fmla="*/ 31 h 74"/>
                <a:gd name="T14" fmla="*/ 53 w 57"/>
                <a:gd name="T15" fmla="*/ 31 h 74"/>
                <a:gd name="T16" fmla="*/ 57 w 57"/>
                <a:gd name="T17" fmla="*/ 25 h 74"/>
                <a:gd name="T18" fmla="*/ 53 w 57"/>
                <a:gd name="T19" fmla="*/ 0 h 74"/>
                <a:gd name="T20" fmla="*/ 27 w 57"/>
                <a:gd name="T21" fmla="*/ 15 h 74"/>
                <a:gd name="T22" fmla="*/ 10 w 57"/>
                <a:gd name="T23" fmla="*/ 6 h 74"/>
                <a:gd name="T24" fmla="*/ 10 w 57"/>
                <a:gd name="T25" fmla="*/ 42 h 74"/>
                <a:gd name="T26" fmla="*/ 0 w 57"/>
                <a:gd name="T27" fmla="*/ 74 h 74"/>
                <a:gd name="T28" fmla="*/ 0 w 57"/>
                <a:gd name="T29" fmla="*/ 74 h 74"/>
                <a:gd name="T30" fmla="*/ 0 w 57"/>
                <a:gd name="T31" fmla="*/ 7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7" h="74">
                  <a:moveTo>
                    <a:pt x="0" y="74"/>
                  </a:moveTo>
                  <a:lnTo>
                    <a:pt x="15" y="74"/>
                  </a:lnTo>
                  <a:lnTo>
                    <a:pt x="23" y="65"/>
                  </a:lnTo>
                  <a:lnTo>
                    <a:pt x="32" y="68"/>
                  </a:lnTo>
                  <a:lnTo>
                    <a:pt x="42" y="59"/>
                  </a:lnTo>
                  <a:lnTo>
                    <a:pt x="42" y="53"/>
                  </a:lnTo>
                  <a:lnTo>
                    <a:pt x="40" y="31"/>
                  </a:lnTo>
                  <a:lnTo>
                    <a:pt x="53" y="31"/>
                  </a:lnTo>
                  <a:lnTo>
                    <a:pt x="57" y="25"/>
                  </a:lnTo>
                  <a:lnTo>
                    <a:pt x="53" y="0"/>
                  </a:lnTo>
                  <a:lnTo>
                    <a:pt x="27" y="15"/>
                  </a:lnTo>
                  <a:lnTo>
                    <a:pt x="10" y="6"/>
                  </a:lnTo>
                  <a:lnTo>
                    <a:pt x="10" y="42"/>
                  </a:lnTo>
                  <a:lnTo>
                    <a:pt x="0" y="74"/>
                  </a:lnTo>
                  <a:lnTo>
                    <a:pt x="0" y="74"/>
                  </a:lnTo>
                  <a:lnTo>
                    <a:pt x="0" y="74"/>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44" name="Freeform 143">
              <a:extLst>
                <a:ext uri="{FF2B5EF4-FFF2-40B4-BE49-F238E27FC236}">
                  <a16:creationId xmlns:a16="http://schemas.microsoft.com/office/drawing/2014/main" id="{8AA954CB-7F0A-3641-8943-F826BFD7D120}"/>
                </a:ext>
              </a:extLst>
            </p:cNvPr>
            <p:cNvSpPr>
              <a:spLocks/>
            </p:cNvSpPr>
            <p:nvPr userDrawn="1"/>
          </p:nvSpPr>
          <p:spPr bwMode="auto">
            <a:xfrm>
              <a:off x="1707445" y="2605894"/>
              <a:ext cx="29010" cy="88356"/>
            </a:xfrm>
            <a:custGeom>
              <a:avLst/>
              <a:gdLst>
                <a:gd name="T0" fmla="*/ 0 w 19"/>
                <a:gd name="T1" fmla="*/ 30 h 68"/>
                <a:gd name="T2" fmla="*/ 11 w 19"/>
                <a:gd name="T3" fmla="*/ 0 h 68"/>
                <a:gd name="T4" fmla="*/ 19 w 19"/>
                <a:gd name="T5" fmla="*/ 0 h 68"/>
                <a:gd name="T6" fmla="*/ 19 w 19"/>
                <a:gd name="T7" fmla="*/ 36 h 68"/>
                <a:gd name="T8" fmla="*/ 9 w 19"/>
                <a:gd name="T9" fmla="*/ 68 h 68"/>
                <a:gd name="T10" fmla="*/ 2 w 19"/>
                <a:gd name="T11" fmla="*/ 44 h 68"/>
                <a:gd name="T12" fmla="*/ 0 w 19"/>
                <a:gd name="T13" fmla="*/ 30 h 68"/>
                <a:gd name="T14" fmla="*/ 0 w 19"/>
                <a:gd name="T15" fmla="*/ 30 h 68"/>
                <a:gd name="T16" fmla="*/ 0 w 19"/>
                <a:gd name="T17" fmla="*/ 3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68">
                  <a:moveTo>
                    <a:pt x="0" y="30"/>
                  </a:moveTo>
                  <a:lnTo>
                    <a:pt x="11" y="0"/>
                  </a:lnTo>
                  <a:lnTo>
                    <a:pt x="19" y="0"/>
                  </a:lnTo>
                  <a:lnTo>
                    <a:pt x="19" y="36"/>
                  </a:lnTo>
                  <a:lnTo>
                    <a:pt x="9" y="68"/>
                  </a:lnTo>
                  <a:lnTo>
                    <a:pt x="2" y="44"/>
                  </a:lnTo>
                  <a:lnTo>
                    <a:pt x="0" y="30"/>
                  </a:lnTo>
                  <a:lnTo>
                    <a:pt x="0" y="30"/>
                  </a:lnTo>
                  <a:lnTo>
                    <a:pt x="0" y="30"/>
                  </a:lnTo>
                  <a:close/>
                </a:path>
              </a:pathLst>
            </a:custGeom>
            <a:solidFill>
              <a:schemeClr val="bg1">
                <a:lumMod val="85000"/>
              </a:schemeClr>
            </a:solidFill>
            <a:ln w="635" cap="rnd">
              <a:solidFill>
                <a:schemeClr val="bg1">
                  <a:alpha val="17000"/>
                </a:schemeClr>
              </a:solidFill>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45" name="Freeform 144">
              <a:extLst>
                <a:ext uri="{FF2B5EF4-FFF2-40B4-BE49-F238E27FC236}">
                  <a16:creationId xmlns:a16="http://schemas.microsoft.com/office/drawing/2014/main" id="{77FAFCEE-CCE8-0544-8233-C942CFFBC7B4}"/>
                </a:ext>
              </a:extLst>
            </p:cNvPr>
            <p:cNvSpPr>
              <a:spLocks/>
            </p:cNvSpPr>
            <p:nvPr userDrawn="1"/>
          </p:nvSpPr>
          <p:spPr bwMode="auto">
            <a:xfrm>
              <a:off x="1707445" y="2605894"/>
              <a:ext cx="29010" cy="88356"/>
            </a:xfrm>
            <a:custGeom>
              <a:avLst/>
              <a:gdLst>
                <a:gd name="T0" fmla="*/ 0 w 19"/>
                <a:gd name="T1" fmla="*/ 30 h 68"/>
                <a:gd name="T2" fmla="*/ 11 w 19"/>
                <a:gd name="T3" fmla="*/ 0 h 68"/>
                <a:gd name="T4" fmla="*/ 19 w 19"/>
                <a:gd name="T5" fmla="*/ 0 h 68"/>
                <a:gd name="T6" fmla="*/ 19 w 19"/>
                <a:gd name="T7" fmla="*/ 36 h 68"/>
                <a:gd name="T8" fmla="*/ 9 w 19"/>
                <a:gd name="T9" fmla="*/ 68 h 68"/>
                <a:gd name="T10" fmla="*/ 2 w 19"/>
                <a:gd name="T11" fmla="*/ 44 h 68"/>
                <a:gd name="T12" fmla="*/ 0 w 19"/>
                <a:gd name="T13" fmla="*/ 30 h 68"/>
                <a:gd name="T14" fmla="*/ 0 w 19"/>
                <a:gd name="T15" fmla="*/ 30 h 68"/>
                <a:gd name="T16" fmla="*/ 0 w 19"/>
                <a:gd name="T17" fmla="*/ 3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68">
                  <a:moveTo>
                    <a:pt x="0" y="30"/>
                  </a:moveTo>
                  <a:lnTo>
                    <a:pt x="11" y="0"/>
                  </a:lnTo>
                  <a:lnTo>
                    <a:pt x="19" y="0"/>
                  </a:lnTo>
                  <a:lnTo>
                    <a:pt x="19" y="36"/>
                  </a:lnTo>
                  <a:lnTo>
                    <a:pt x="9" y="68"/>
                  </a:lnTo>
                  <a:lnTo>
                    <a:pt x="2" y="44"/>
                  </a:lnTo>
                  <a:lnTo>
                    <a:pt x="0" y="30"/>
                  </a:lnTo>
                  <a:lnTo>
                    <a:pt x="0" y="30"/>
                  </a:lnTo>
                  <a:lnTo>
                    <a:pt x="0" y="30"/>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46" name="Freeform 145">
              <a:extLst>
                <a:ext uri="{FF2B5EF4-FFF2-40B4-BE49-F238E27FC236}">
                  <a16:creationId xmlns:a16="http://schemas.microsoft.com/office/drawing/2014/main" id="{9A4B34EF-A7DD-964A-AE85-1B392DC12006}"/>
                </a:ext>
              </a:extLst>
            </p:cNvPr>
            <p:cNvSpPr>
              <a:spLocks/>
            </p:cNvSpPr>
            <p:nvPr userDrawn="1"/>
          </p:nvSpPr>
          <p:spPr bwMode="auto">
            <a:xfrm>
              <a:off x="1724240" y="2622785"/>
              <a:ext cx="12215" cy="24688"/>
            </a:xfrm>
            <a:custGeom>
              <a:avLst/>
              <a:gdLst>
                <a:gd name="T0" fmla="*/ 0 w 8"/>
                <a:gd name="T1" fmla="*/ 17 h 19"/>
                <a:gd name="T2" fmla="*/ 0 w 8"/>
                <a:gd name="T3" fmla="*/ 0 h 19"/>
                <a:gd name="T4" fmla="*/ 8 w 8"/>
                <a:gd name="T5" fmla="*/ 0 h 19"/>
                <a:gd name="T6" fmla="*/ 8 w 8"/>
                <a:gd name="T7" fmla="*/ 19 h 19"/>
                <a:gd name="T8" fmla="*/ 0 w 8"/>
                <a:gd name="T9" fmla="*/ 17 h 19"/>
                <a:gd name="T10" fmla="*/ 0 w 8"/>
                <a:gd name="T11" fmla="*/ 17 h 19"/>
                <a:gd name="T12" fmla="*/ 0 w 8"/>
                <a:gd name="T13" fmla="*/ 17 h 19"/>
              </a:gdLst>
              <a:ahLst/>
              <a:cxnLst>
                <a:cxn ang="0">
                  <a:pos x="T0" y="T1"/>
                </a:cxn>
                <a:cxn ang="0">
                  <a:pos x="T2" y="T3"/>
                </a:cxn>
                <a:cxn ang="0">
                  <a:pos x="T4" y="T5"/>
                </a:cxn>
                <a:cxn ang="0">
                  <a:pos x="T6" y="T7"/>
                </a:cxn>
                <a:cxn ang="0">
                  <a:pos x="T8" y="T9"/>
                </a:cxn>
                <a:cxn ang="0">
                  <a:pos x="T10" y="T11"/>
                </a:cxn>
                <a:cxn ang="0">
                  <a:pos x="T12" y="T13"/>
                </a:cxn>
              </a:cxnLst>
              <a:rect l="0" t="0" r="r" b="b"/>
              <a:pathLst>
                <a:path w="8" h="19">
                  <a:moveTo>
                    <a:pt x="0" y="17"/>
                  </a:moveTo>
                  <a:lnTo>
                    <a:pt x="0" y="0"/>
                  </a:lnTo>
                  <a:lnTo>
                    <a:pt x="8" y="0"/>
                  </a:lnTo>
                  <a:lnTo>
                    <a:pt x="8" y="19"/>
                  </a:lnTo>
                  <a:lnTo>
                    <a:pt x="0" y="17"/>
                  </a:lnTo>
                  <a:lnTo>
                    <a:pt x="0" y="17"/>
                  </a:lnTo>
                  <a:lnTo>
                    <a:pt x="0" y="17"/>
                  </a:lnTo>
                  <a:close/>
                </a:path>
              </a:pathLst>
            </a:custGeom>
            <a:solidFill>
              <a:schemeClr val="bg1">
                <a:lumMod val="85000"/>
              </a:schemeClr>
            </a:solidFill>
            <a:ln w="635" cap="rnd">
              <a:solidFill>
                <a:schemeClr val="bg1">
                  <a:alpha val="17000"/>
                </a:schemeClr>
              </a:solidFill>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47" name="Freeform 146">
              <a:extLst>
                <a:ext uri="{FF2B5EF4-FFF2-40B4-BE49-F238E27FC236}">
                  <a16:creationId xmlns:a16="http://schemas.microsoft.com/office/drawing/2014/main" id="{A8C65EF9-0E64-7C4E-8CDB-EE3C98BA69E1}"/>
                </a:ext>
              </a:extLst>
            </p:cNvPr>
            <p:cNvSpPr>
              <a:spLocks/>
            </p:cNvSpPr>
            <p:nvPr userDrawn="1"/>
          </p:nvSpPr>
          <p:spPr bwMode="auto">
            <a:xfrm>
              <a:off x="1724240" y="2622785"/>
              <a:ext cx="12215" cy="24688"/>
            </a:xfrm>
            <a:custGeom>
              <a:avLst/>
              <a:gdLst>
                <a:gd name="T0" fmla="*/ 0 w 8"/>
                <a:gd name="T1" fmla="*/ 17 h 19"/>
                <a:gd name="T2" fmla="*/ 0 w 8"/>
                <a:gd name="T3" fmla="*/ 0 h 19"/>
                <a:gd name="T4" fmla="*/ 8 w 8"/>
                <a:gd name="T5" fmla="*/ 0 h 19"/>
                <a:gd name="T6" fmla="*/ 8 w 8"/>
                <a:gd name="T7" fmla="*/ 19 h 19"/>
                <a:gd name="T8" fmla="*/ 0 w 8"/>
                <a:gd name="T9" fmla="*/ 17 h 19"/>
                <a:gd name="T10" fmla="*/ 0 w 8"/>
                <a:gd name="T11" fmla="*/ 17 h 19"/>
                <a:gd name="T12" fmla="*/ 0 w 8"/>
                <a:gd name="T13" fmla="*/ 17 h 19"/>
              </a:gdLst>
              <a:ahLst/>
              <a:cxnLst>
                <a:cxn ang="0">
                  <a:pos x="T0" y="T1"/>
                </a:cxn>
                <a:cxn ang="0">
                  <a:pos x="T2" y="T3"/>
                </a:cxn>
                <a:cxn ang="0">
                  <a:pos x="T4" y="T5"/>
                </a:cxn>
                <a:cxn ang="0">
                  <a:pos x="T6" y="T7"/>
                </a:cxn>
                <a:cxn ang="0">
                  <a:pos x="T8" y="T9"/>
                </a:cxn>
                <a:cxn ang="0">
                  <a:pos x="T10" y="T11"/>
                </a:cxn>
                <a:cxn ang="0">
                  <a:pos x="T12" y="T13"/>
                </a:cxn>
              </a:cxnLst>
              <a:rect l="0" t="0" r="r" b="b"/>
              <a:pathLst>
                <a:path w="8" h="19">
                  <a:moveTo>
                    <a:pt x="0" y="17"/>
                  </a:moveTo>
                  <a:lnTo>
                    <a:pt x="0" y="0"/>
                  </a:lnTo>
                  <a:lnTo>
                    <a:pt x="8" y="0"/>
                  </a:lnTo>
                  <a:lnTo>
                    <a:pt x="8" y="19"/>
                  </a:lnTo>
                  <a:lnTo>
                    <a:pt x="0" y="17"/>
                  </a:lnTo>
                  <a:lnTo>
                    <a:pt x="0" y="17"/>
                  </a:lnTo>
                  <a:lnTo>
                    <a:pt x="0" y="17"/>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48" name="Freeform 147">
              <a:extLst>
                <a:ext uri="{FF2B5EF4-FFF2-40B4-BE49-F238E27FC236}">
                  <a16:creationId xmlns:a16="http://schemas.microsoft.com/office/drawing/2014/main" id="{64846B48-F068-B941-8B62-0768A83D6B5B}"/>
                </a:ext>
              </a:extLst>
            </p:cNvPr>
            <p:cNvSpPr>
              <a:spLocks/>
            </p:cNvSpPr>
            <p:nvPr userDrawn="1"/>
          </p:nvSpPr>
          <p:spPr bwMode="auto">
            <a:xfrm>
              <a:off x="1441770" y="2834579"/>
              <a:ext cx="360340" cy="417090"/>
            </a:xfrm>
            <a:custGeom>
              <a:avLst/>
              <a:gdLst>
                <a:gd name="T0" fmla="*/ 183 w 236"/>
                <a:gd name="T1" fmla="*/ 9 h 321"/>
                <a:gd name="T2" fmla="*/ 162 w 236"/>
                <a:gd name="T3" fmla="*/ 23 h 321"/>
                <a:gd name="T4" fmla="*/ 43 w 236"/>
                <a:gd name="T5" fmla="*/ 17 h 321"/>
                <a:gd name="T6" fmla="*/ 26 w 236"/>
                <a:gd name="T7" fmla="*/ 51 h 321"/>
                <a:gd name="T8" fmla="*/ 15 w 236"/>
                <a:gd name="T9" fmla="*/ 127 h 321"/>
                <a:gd name="T10" fmla="*/ 0 w 236"/>
                <a:gd name="T11" fmla="*/ 168 h 321"/>
                <a:gd name="T12" fmla="*/ 5 w 236"/>
                <a:gd name="T13" fmla="*/ 197 h 321"/>
                <a:gd name="T14" fmla="*/ 19 w 236"/>
                <a:gd name="T15" fmla="*/ 231 h 321"/>
                <a:gd name="T16" fmla="*/ 45 w 236"/>
                <a:gd name="T17" fmla="*/ 255 h 321"/>
                <a:gd name="T18" fmla="*/ 72 w 236"/>
                <a:gd name="T19" fmla="*/ 287 h 321"/>
                <a:gd name="T20" fmla="*/ 81 w 236"/>
                <a:gd name="T21" fmla="*/ 306 h 321"/>
                <a:gd name="T22" fmla="*/ 92 w 236"/>
                <a:gd name="T23" fmla="*/ 306 h 321"/>
                <a:gd name="T24" fmla="*/ 123 w 236"/>
                <a:gd name="T25" fmla="*/ 321 h 321"/>
                <a:gd name="T26" fmla="*/ 172 w 236"/>
                <a:gd name="T27" fmla="*/ 306 h 321"/>
                <a:gd name="T28" fmla="*/ 194 w 236"/>
                <a:gd name="T29" fmla="*/ 293 h 321"/>
                <a:gd name="T30" fmla="*/ 177 w 236"/>
                <a:gd name="T31" fmla="*/ 269 h 321"/>
                <a:gd name="T32" fmla="*/ 155 w 236"/>
                <a:gd name="T33" fmla="*/ 255 h 321"/>
                <a:gd name="T34" fmla="*/ 168 w 236"/>
                <a:gd name="T35" fmla="*/ 242 h 321"/>
                <a:gd name="T36" fmla="*/ 183 w 236"/>
                <a:gd name="T37" fmla="*/ 204 h 321"/>
                <a:gd name="T38" fmla="*/ 206 w 236"/>
                <a:gd name="T39" fmla="*/ 147 h 321"/>
                <a:gd name="T40" fmla="*/ 221 w 236"/>
                <a:gd name="T41" fmla="*/ 96 h 321"/>
                <a:gd name="T42" fmla="*/ 230 w 236"/>
                <a:gd name="T43" fmla="*/ 85 h 321"/>
                <a:gd name="T44" fmla="*/ 221 w 236"/>
                <a:gd name="T45" fmla="*/ 76 h 321"/>
                <a:gd name="T46" fmla="*/ 215 w 236"/>
                <a:gd name="T47" fmla="*/ 57 h 321"/>
                <a:gd name="T48" fmla="*/ 213 w 236"/>
                <a:gd name="T49" fmla="*/ 45 h 321"/>
                <a:gd name="T50" fmla="*/ 215 w 236"/>
                <a:gd name="T51" fmla="*/ 38 h 321"/>
                <a:gd name="T52" fmla="*/ 213 w 236"/>
                <a:gd name="T53" fmla="*/ 34 h 321"/>
                <a:gd name="T54" fmla="*/ 213 w 236"/>
                <a:gd name="T55" fmla="*/ 30 h 321"/>
                <a:gd name="T56" fmla="*/ 210 w 236"/>
                <a:gd name="T57" fmla="*/ 25 h 321"/>
                <a:gd name="T58" fmla="*/ 210 w 236"/>
                <a:gd name="T59" fmla="*/ 21 h 321"/>
                <a:gd name="T60" fmla="*/ 206 w 236"/>
                <a:gd name="T61" fmla="*/ 13 h 321"/>
                <a:gd name="T62" fmla="*/ 198 w 236"/>
                <a:gd name="T63" fmla="*/ 4 h 321"/>
                <a:gd name="T64" fmla="*/ 191 w 236"/>
                <a:gd name="T65" fmla="*/ 0 h 3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36" h="321">
                  <a:moveTo>
                    <a:pt x="191" y="0"/>
                  </a:moveTo>
                  <a:lnTo>
                    <a:pt x="183" y="9"/>
                  </a:lnTo>
                  <a:lnTo>
                    <a:pt x="179" y="6"/>
                  </a:lnTo>
                  <a:lnTo>
                    <a:pt x="162" y="23"/>
                  </a:lnTo>
                  <a:lnTo>
                    <a:pt x="159" y="17"/>
                  </a:lnTo>
                  <a:lnTo>
                    <a:pt x="43" y="17"/>
                  </a:lnTo>
                  <a:lnTo>
                    <a:pt x="43" y="51"/>
                  </a:lnTo>
                  <a:lnTo>
                    <a:pt x="26" y="51"/>
                  </a:lnTo>
                  <a:lnTo>
                    <a:pt x="26" y="127"/>
                  </a:lnTo>
                  <a:lnTo>
                    <a:pt x="15" y="127"/>
                  </a:lnTo>
                  <a:lnTo>
                    <a:pt x="0" y="168"/>
                  </a:lnTo>
                  <a:lnTo>
                    <a:pt x="0" y="168"/>
                  </a:lnTo>
                  <a:lnTo>
                    <a:pt x="5" y="176"/>
                  </a:lnTo>
                  <a:lnTo>
                    <a:pt x="5" y="197"/>
                  </a:lnTo>
                  <a:lnTo>
                    <a:pt x="19" y="214"/>
                  </a:lnTo>
                  <a:lnTo>
                    <a:pt x="19" y="231"/>
                  </a:lnTo>
                  <a:lnTo>
                    <a:pt x="32" y="242"/>
                  </a:lnTo>
                  <a:lnTo>
                    <a:pt x="45" y="255"/>
                  </a:lnTo>
                  <a:lnTo>
                    <a:pt x="60" y="274"/>
                  </a:lnTo>
                  <a:lnTo>
                    <a:pt x="72" y="287"/>
                  </a:lnTo>
                  <a:lnTo>
                    <a:pt x="72" y="297"/>
                  </a:lnTo>
                  <a:lnTo>
                    <a:pt x="81" y="306"/>
                  </a:lnTo>
                  <a:lnTo>
                    <a:pt x="81" y="306"/>
                  </a:lnTo>
                  <a:lnTo>
                    <a:pt x="92" y="306"/>
                  </a:lnTo>
                  <a:lnTo>
                    <a:pt x="106" y="308"/>
                  </a:lnTo>
                  <a:lnTo>
                    <a:pt x="123" y="321"/>
                  </a:lnTo>
                  <a:lnTo>
                    <a:pt x="162" y="318"/>
                  </a:lnTo>
                  <a:lnTo>
                    <a:pt x="172" y="306"/>
                  </a:lnTo>
                  <a:lnTo>
                    <a:pt x="189" y="303"/>
                  </a:lnTo>
                  <a:lnTo>
                    <a:pt x="194" y="293"/>
                  </a:lnTo>
                  <a:lnTo>
                    <a:pt x="185" y="287"/>
                  </a:lnTo>
                  <a:lnTo>
                    <a:pt x="177" y="269"/>
                  </a:lnTo>
                  <a:lnTo>
                    <a:pt x="166" y="255"/>
                  </a:lnTo>
                  <a:lnTo>
                    <a:pt x="155" y="255"/>
                  </a:lnTo>
                  <a:lnTo>
                    <a:pt x="159" y="242"/>
                  </a:lnTo>
                  <a:lnTo>
                    <a:pt x="168" y="242"/>
                  </a:lnTo>
                  <a:lnTo>
                    <a:pt x="172" y="204"/>
                  </a:lnTo>
                  <a:lnTo>
                    <a:pt x="183" y="204"/>
                  </a:lnTo>
                  <a:lnTo>
                    <a:pt x="194" y="172"/>
                  </a:lnTo>
                  <a:lnTo>
                    <a:pt x="206" y="147"/>
                  </a:lnTo>
                  <a:lnTo>
                    <a:pt x="206" y="113"/>
                  </a:lnTo>
                  <a:lnTo>
                    <a:pt x="221" y="96"/>
                  </a:lnTo>
                  <a:lnTo>
                    <a:pt x="236" y="89"/>
                  </a:lnTo>
                  <a:lnTo>
                    <a:pt x="230" y="85"/>
                  </a:lnTo>
                  <a:lnTo>
                    <a:pt x="227" y="79"/>
                  </a:lnTo>
                  <a:lnTo>
                    <a:pt x="221" y="76"/>
                  </a:lnTo>
                  <a:lnTo>
                    <a:pt x="215" y="66"/>
                  </a:lnTo>
                  <a:lnTo>
                    <a:pt x="215" y="57"/>
                  </a:lnTo>
                  <a:lnTo>
                    <a:pt x="213" y="45"/>
                  </a:lnTo>
                  <a:lnTo>
                    <a:pt x="213" y="45"/>
                  </a:lnTo>
                  <a:lnTo>
                    <a:pt x="215" y="42"/>
                  </a:lnTo>
                  <a:lnTo>
                    <a:pt x="215" y="38"/>
                  </a:lnTo>
                  <a:lnTo>
                    <a:pt x="213" y="34"/>
                  </a:lnTo>
                  <a:lnTo>
                    <a:pt x="213" y="34"/>
                  </a:lnTo>
                  <a:lnTo>
                    <a:pt x="213" y="34"/>
                  </a:lnTo>
                  <a:lnTo>
                    <a:pt x="213" y="30"/>
                  </a:lnTo>
                  <a:lnTo>
                    <a:pt x="213" y="28"/>
                  </a:lnTo>
                  <a:lnTo>
                    <a:pt x="210" y="25"/>
                  </a:lnTo>
                  <a:lnTo>
                    <a:pt x="210" y="25"/>
                  </a:lnTo>
                  <a:lnTo>
                    <a:pt x="210" y="21"/>
                  </a:lnTo>
                  <a:lnTo>
                    <a:pt x="208" y="17"/>
                  </a:lnTo>
                  <a:lnTo>
                    <a:pt x="206" y="13"/>
                  </a:lnTo>
                  <a:lnTo>
                    <a:pt x="204" y="9"/>
                  </a:lnTo>
                  <a:lnTo>
                    <a:pt x="198" y="4"/>
                  </a:lnTo>
                  <a:lnTo>
                    <a:pt x="191" y="0"/>
                  </a:lnTo>
                  <a:lnTo>
                    <a:pt x="191" y="0"/>
                  </a:lnTo>
                  <a:lnTo>
                    <a:pt x="191" y="0"/>
                  </a:lnTo>
                  <a:close/>
                </a:path>
              </a:pathLst>
            </a:custGeom>
            <a:solidFill>
              <a:schemeClr val="bg1">
                <a:lumMod val="85000"/>
              </a:schemeClr>
            </a:solidFill>
            <a:ln w="635" cap="rnd">
              <a:solidFill>
                <a:schemeClr val="bg1">
                  <a:alpha val="17000"/>
                </a:schemeClr>
              </a:solidFill>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49" name="Freeform 148">
              <a:extLst>
                <a:ext uri="{FF2B5EF4-FFF2-40B4-BE49-F238E27FC236}">
                  <a16:creationId xmlns:a16="http://schemas.microsoft.com/office/drawing/2014/main" id="{0CCBACF0-A06D-4A40-BC03-8B4B1A8B6E4E}"/>
                </a:ext>
              </a:extLst>
            </p:cNvPr>
            <p:cNvSpPr>
              <a:spLocks/>
            </p:cNvSpPr>
            <p:nvPr userDrawn="1"/>
          </p:nvSpPr>
          <p:spPr bwMode="auto">
            <a:xfrm>
              <a:off x="1441770" y="2834579"/>
              <a:ext cx="360340" cy="417090"/>
            </a:xfrm>
            <a:custGeom>
              <a:avLst/>
              <a:gdLst>
                <a:gd name="T0" fmla="*/ 183 w 236"/>
                <a:gd name="T1" fmla="*/ 9 h 321"/>
                <a:gd name="T2" fmla="*/ 162 w 236"/>
                <a:gd name="T3" fmla="*/ 23 h 321"/>
                <a:gd name="T4" fmla="*/ 43 w 236"/>
                <a:gd name="T5" fmla="*/ 17 h 321"/>
                <a:gd name="T6" fmla="*/ 26 w 236"/>
                <a:gd name="T7" fmla="*/ 51 h 321"/>
                <a:gd name="T8" fmla="*/ 15 w 236"/>
                <a:gd name="T9" fmla="*/ 127 h 321"/>
                <a:gd name="T10" fmla="*/ 0 w 236"/>
                <a:gd name="T11" fmla="*/ 168 h 321"/>
                <a:gd name="T12" fmla="*/ 5 w 236"/>
                <a:gd name="T13" fmla="*/ 197 h 321"/>
                <a:gd name="T14" fmla="*/ 19 w 236"/>
                <a:gd name="T15" fmla="*/ 231 h 321"/>
                <a:gd name="T16" fmla="*/ 45 w 236"/>
                <a:gd name="T17" fmla="*/ 255 h 321"/>
                <a:gd name="T18" fmla="*/ 72 w 236"/>
                <a:gd name="T19" fmla="*/ 287 h 321"/>
                <a:gd name="T20" fmla="*/ 81 w 236"/>
                <a:gd name="T21" fmla="*/ 306 h 321"/>
                <a:gd name="T22" fmla="*/ 92 w 236"/>
                <a:gd name="T23" fmla="*/ 306 h 321"/>
                <a:gd name="T24" fmla="*/ 123 w 236"/>
                <a:gd name="T25" fmla="*/ 321 h 321"/>
                <a:gd name="T26" fmla="*/ 172 w 236"/>
                <a:gd name="T27" fmla="*/ 306 h 321"/>
                <a:gd name="T28" fmla="*/ 194 w 236"/>
                <a:gd name="T29" fmla="*/ 293 h 321"/>
                <a:gd name="T30" fmla="*/ 177 w 236"/>
                <a:gd name="T31" fmla="*/ 269 h 321"/>
                <a:gd name="T32" fmla="*/ 155 w 236"/>
                <a:gd name="T33" fmla="*/ 255 h 321"/>
                <a:gd name="T34" fmla="*/ 168 w 236"/>
                <a:gd name="T35" fmla="*/ 242 h 321"/>
                <a:gd name="T36" fmla="*/ 183 w 236"/>
                <a:gd name="T37" fmla="*/ 204 h 321"/>
                <a:gd name="T38" fmla="*/ 206 w 236"/>
                <a:gd name="T39" fmla="*/ 147 h 321"/>
                <a:gd name="T40" fmla="*/ 221 w 236"/>
                <a:gd name="T41" fmla="*/ 96 h 321"/>
                <a:gd name="T42" fmla="*/ 230 w 236"/>
                <a:gd name="T43" fmla="*/ 85 h 321"/>
                <a:gd name="T44" fmla="*/ 221 w 236"/>
                <a:gd name="T45" fmla="*/ 76 h 321"/>
                <a:gd name="T46" fmla="*/ 215 w 236"/>
                <a:gd name="T47" fmla="*/ 57 h 321"/>
                <a:gd name="T48" fmla="*/ 213 w 236"/>
                <a:gd name="T49" fmla="*/ 45 h 321"/>
                <a:gd name="T50" fmla="*/ 215 w 236"/>
                <a:gd name="T51" fmla="*/ 38 h 321"/>
                <a:gd name="T52" fmla="*/ 213 w 236"/>
                <a:gd name="T53" fmla="*/ 34 h 321"/>
                <a:gd name="T54" fmla="*/ 213 w 236"/>
                <a:gd name="T55" fmla="*/ 30 h 321"/>
                <a:gd name="T56" fmla="*/ 210 w 236"/>
                <a:gd name="T57" fmla="*/ 25 h 321"/>
                <a:gd name="T58" fmla="*/ 210 w 236"/>
                <a:gd name="T59" fmla="*/ 21 h 321"/>
                <a:gd name="T60" fmla="*/ 206 w 236"/>
                <a:gd name="T61" fmla="*/ 13 h 321"/>
                <a:gd name="T62" fmla="*/ 198 w 236"/>
                <a:gd name="T63" fmla="*/ 4 h 321"/>
                <a:gd name="T64" fmla="*/ 191 w 236"/>
                <a:gd name="T65" fmla="*/ 0 h 3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36" h="321">
                  <a:moveTo>
                    <a:pt x="191" y="0"/>
                  </a:moveTo>
                  <a:lnTo>
                    <a:pt x="183" y="9"/>
                  </a:lnTo>
                  <a:lnTo>
                    <a:pt x="179" y="6"/>
                  </a:lnTo>
                  <a:lnTo>
                    <a:pt x="162" y="23"/>
                  </a:lnTo>
                  <a:lnTo>
                    <a:pt x="159" y="17"/>
                  </a:lnTo>
                  <a:lnTo>
                    <a:pt x="43" y="17"/>
                  </a:lnTo>
                  <a:lnTo>
                    <a:pt x="43" y="51"/>
                  </a:lnTo>
                  <a:lnTo>
                    <a:pt x="26" y="51"/>
                  </a:lnTo>
                  <a:lnTo>
                    <a:pt x="26" y="127"/>
                  </a:lnTo>
                  <a:lnTo>
                    <a:pt x="15" y="127"/>
                  </a:lnTo>
                  <a:lnTo>
                    <a:pt x="0" y="168"/>
                  </a:lnTo>
                  <a:lnTo>
                    <a:pt x="0" y="168"/>
                  </a:lnTo>
                  <a:lnTo>
                    <a:pt x="5" y="176"/>
                  </a:lnTo>
                  <a:lnTo>
                    <a:pt x="5" y="197"/>
                  </a:lnTo>
                  <a:lnTo>
                    <a:pt x="19" y="214"/>
                  </a:lnTo>
                  <a:lnTo>
                    <a:pt x="19" y="231"/>
                  </a:lnTo>
                  <a:lnTo>
                    <a:pt x="32" y="242"/>
                  </a:lnTo>
                  <a:lnTo>
                    <a:pt x="45" y="255"/>
                  </a:lnTo>
                  <a:lnTo>
                    <a:pt x="60" y="274"/>
                  </a:lnTo>
                  <a:lnTo>
                    <a:pt x="72" y="287"/>
                  </a:lnTo>
                  <a:lnTo>
                    <a:pt x="72" y="297"/>
                  </a:lnTo>
                  <a:lnTo>
                    <a:pt x="81" y="306"/>
                  </a:lnTo>
                  <a:lnTo>
                    <a:pt x="81" y="306"/>
                  </a:lnTo>
                  <a:lnTo>
                    <a:pt x="92" y="306"/>
                  </a:lnTo>
                  <a:lnTo>
                    <a:pt x="106" y="308"/>
                  </a:lnTo>
                  <a:lnTo>
                    <a:pt x="123" y="321"/>
                  </a:lnTo>
                  <a:lnTo>
                    <a:pt x="162" y="318"/>
                  </a:lnTo>
                  <a:lnTo>
                    <a:pt x="172" y="306"/>
                  </a:lnTo>
                  <a:lnTo>
                    <a:pt x="189" y="303"/>
                  </a:lnTo>
                  <a:lnTo>
                    <a:pt x="194" y="293"/>
                  </a:lnTo>
                  <a:lnTo>
                    <a:pt x="185" y="287"/>
                  </a:lnTo>
                  <a:lnTo>
                    <a:pt x="177" y="269"/>
                  </a:lnTo>
                  <a:lnTo>
                    <a:pt x="166" y="255"/>
                  </a:lnTo>
                  <a:lnTo>
                    <a:pt x="155" y="255"/>
                  </a:lnTo>
                  <a:lnTo>
                    <a:pt x="159" y="242"/>
                  </a:lnTo>
                  <a:lnTo>
                    <a:pt x="168" y="242"/>
                  </a:lnTo>
                  <a:lnTo>
                    <a:pt x="172" y="204"/>
                  </a:lnTo>
                  <a:lnTo>
                    <a:pt x="183" y="204"/>
                  </a:lnTo>
                  <a:lnTo>
                    <a:pt x="194" y="172"/>
                  </a:lnTo>
                  <a:lnTo>
                    <a:pt x="206" y="147"/>
                  </a:lnTo>
                  <a:lnTo>
                    <a:pt x="206" y="113"/>
                  </a:lnTo>
                  <a:lnTo>
                    <a:pt x="221" y="96"/>
                  </a:lnTo>
                  <a:lnTo>
                    <a:pt x="236" y="89"/>
                  </a:lnTo>
                  <a:lnTo>
                    <a:pt x="230" y="85"/>
                  </a:lnTo>
                  <a:lnTo>
                    <a:pt x="227" y="79"/>
                  </a:lnTo>
                  <a:lnTo>
                    <a:pt x="221" y="76"/>
                  </a:lnTo>
                  <a:lnTo>
                    <a:pt x="215" y="66"/>
                  </a:lnTo>
                  <a:lnTo>
                    <a:pt x="215" y="57"/>
                  </a:lnTo>
                  <a:lnTo>
                    <a:pt x="213" y="45"/>
                  </a:lnTo>
                  <a:lnTo>
                    <a:pt x="213" y="45"/>
                  </a:lnTo>
                  <a:lnTo>
                    <a:pt x="215" y="42"/>
                  </a:lnTo>
                  <a:lnTo>
                    <a:pt x="215" y="38"/>
                  </a:lnTo>
                  <a:lnTo>
                    <a:pt x="213" y="34"/>
                  </a:lnTo>
                  <a:lnTo>
                    <a:pt x="213" y="34"/>
                  </a:lnTo>
                  <a:lnTo>
                    <a:pt x="213" y="34"/>
                  </a:lnTo>
                  <a:lnTo>
                    <a:pt x="213" y="30"/>
                  </a:lnTo>
                  <a:lnTo>
                    <a:pt x="213" y="28"/>
                  </a:lnTo>
                  <a:lnTo>
                    <a:pt x="210" y="25"/>
                  </a:lnTo>
                  <a:lnTo>
                    <a:pt x="210" y="25"/>
                  </a:lnTo>
                  <a:lnTo>
                    <a:pt x="210" y="21"/>
                  </a:lnTo>
                  <a:lnTo>
                    <a:pt x="208" y="17"/>
                  </a:lnTo>
                  <a:lnTo>
                    <a:pt x="206" y="13"/>
                  </a:lnTo>
                  <a:lnTo>
                    <a:pt x="204" y="9"/>
                  </a:lnTo>
                  <a:lnTo>
                    <a:pt x="198" y="4"/>
                  </a:lnTo>
                  <a:lnTo>
                    <a:pt x="191" y="0"/>
                  </a:lnTo>
                  <a:lnTo>
                    <a:pt x="191" y="0"/>
                  </a:lnTo>
                  <a:lnTo>
                    <a:pt x="191" y="0"/>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50" name="Freeform 149">
              <a:extLst>
                <a:ext uri="{FF2B5EF4-FFF2-40B4-BE49-F238E27FC236}">
                  <a16:creationId xmlns:a16="http://schemas.microsoft.com/office/drawing/2014/main" id="{552EA6E7-FDF9-A24E-86CF-081D1853B0C2}"/>
                </a:ext>
              </a:extLst>
            </p:cNvPr>
            <p:cNvSpPr>
              <a:spLocks/>
            </p:cNvSpPr>
            <p:nvPr userDrawn="1"/>
          </p:nvSpPr>
          <p:spPr bwMode="auto">
            <a:xfrm>
              <a:off x="1889142" y="2928132"/>
              <a:ext cx="221395" cy="132533"/>
            </a:xfrm>
            <a:custGeom>
              <a:avLst/>
              <a:gdLst>
                <a:gd name="T0" fmla="*/ 0 w 145"/>
                <a:gd name="T1" fmla="*/ 43 h 102"/>
                <a:gd name="T2" fmla="*/ 5 w 145"/>
                <a:gd name="T3" fmla="*/ 41 h 102"/>
                <a:gd name="T4" fmla="*/ 7 w 145"/>
                <a:gd name="T5" fmla="*/ 26 h 102"/>
                <a:gd name="T6" fmla="*/ 53 w 145"/>
                <a:gd name="T7" fmla="*/ 30 h 102"/>
                <a:gd name="T8" fmla="*/ 64 w 145"/>
                <a:gd name="T9" fmla="*/ 38 h 102"/>
                <a:gd name="T10" fmla="*/ 72 w 145"/>
                <a:gd name="T11" fmla="*/ 23 h 102"/>
                <a:gd name="T12" fmla="*/ 89 w 145"/>
                <a:gd name="T13" fmla="*/ 9 h 102"/>
                <a:gd name="T14" fmla="*/ 134 w 145"/>
                <a:gd name="T15" fmla="*/ 0 h 102"/>
                <a:gd name="T16" fmla="*/ 145 w 145"/>
                <a:gd name="T17" fmla="*/ 38 h 102"/>
                <a:gd name="T18" fmla="*/ 138 w 145"/>
                <a:gd name="T19" fmla="*/ 47 h 102"/>
                <a:gd name="T20" fmla="*/ 132 w 145"/>
                <a:gd name="T21" fmla="*/ 53 h 102"/>
                <a:gd name="T22" fmla="*/ 132 w 145"/>
                <a:gd name="T23" fmla="*/ 53 h 102"/>
                <a:gd name="T24" fmla="*/ 130 w 145"/>
                <a:gd name="T25" fmla="*/ 58 h 102"/>
                <a:gd name="T26" fmla="*/ 127 w 145"/>
                <a:gd name="T27" fmla="*/ 62 h 102"/>
                <a:gd name="T28" fmla="*/ 125 w 145"/>
                <a:gd name="T29" fmla="*/ 64 h 102"/>
                <a:gd name="T30" fmla="*/ 123 w 145"/>
                <a:gd name="T31" fmla="*/ 64 h 102"/>
                <a:gd name="T32" fmla="*/ 123 w 145"/>
                <a:gd name="T33" fmla="*/ 64 h 102"/>
                <a:gd name="T34" fmla="*/ 108 w 145"/>
                <a:gd name="T35" fmla="*/ 64 h 102"/>
                <a:gd name="T36" fmla="*/ 98 w 145"/>
                <a:gd name="T37" fmla="*/ 68 h 102"/>
                <a:gd name="T38" fmla="*/ 92 w 145"/>
                <a:gd name="T39" fmla="*/ 75 h 102"/>
                <a:gd name="T40" fmla="*/ 83 w 145"/>
                <a:gd name="T41" fmla="*/ 79 h 102"/>
                <a:gd name="T42" fmla="*/ 83 w 145"/>
                <a:gd name="T43" fmla="*/ 79 h 102"/>
                <a:gd name="T44" fmla="*/ 83 w 145"/>
                <a:gd name="T45" fmla="*/ 77 h 102"/>
                <a:gd name="T46" fmla="*/ 83 w 145"/>
                <a:gd name="T47" fmla="*/ 75 h 102"/>
                <a:gd name="T48" fmla="*/ 83 w 145"/>
                <a:gd name="T49" fmla="*/ 74 h 102"/>
                <a:gd name="T50" fmla="*/ 81 w 145"/>
                <a:gd name="T51" fmla="*/ 75 h 102"/>
                <a:gd name="T52" fmla="*/ 77 w 145"/>
                <a:gd name="T53" fmla="*/ 79 h 102"/>
                <a:gd name="T54" fmla="*/ 77 w 145"/>
                <a:gd name="T55" fmla="*/ 79 h 102"/>
                <a:gd name="T56" fmla="*/ 72 w 145"/>
                <a:gd name="T57" fmla="*/ 83 h 102"/>
                <a:gd name="T58" fmla="*/ 68 w 145"/>
                <a:gd name="T59" fmla="*/ 87 h 102"/>
                <a:gd name="T60" fmla="*/ 66 w 145"/>
                <a:gd name="T61" fmla="*/ 87 h 102"/>
                <a:gd name="T62" fmla="*/ 55 w 145"/>
                <a:gd name="T63" fmla="*/ 89 h 102"/>
                <a:gd name="T64" fmla="*/ 55 w 145"/>
                <a:gd name="T65" fmla="*/ 89 h 102"/>
                <a:gd name="T66" fmla="*/ 47 w 145"/>
                <a:gd name="T67" fmla="*/ 87 h 102"/>
                <a:gd name="T68" fmla="*/ 43 w 145"/>
                <a:gd name="T69" fmla="*/ 87 h 102"/>
                <a:gd name="T70" fmla="*/ 43 w 145"/>
                <a:gd name="T71" fmla="*/ 87 h 102"/>
                <a:gd name="T72" fmla="*/ 41 w 145"/>
                <a:gd name="T73" fmla="*/ 89 h 102"/>
                <a:gd name="T74" fmla="*/ 41 w 145"/>
                <a:gd name="T75" fmla="*/ 89 h 102"/>
                <a:gd name="T76" fmla="*/ 43 w 145"/>
                <a:gd name="T77" fmla="*/ 96 h 102"/>
                <a:gd name="T78" fmla="*/ 41 w 145"/>
                <a:gd name="T79" fmla="*/ 96 h 102"/>
                <a:gd name="T80" fmla="*/ 40 w 145"/>
                <a:gd name="T81" fmla="*/ 98 h 102"/>
                <a:gd name="T82" fmla="*/ 40 w 145"/>
                <a:gd name="T83" fmla="*/ 98 h 102"/>
                <a:gd name="T84" fmla="*/ 34 w 145"/>
                <a:gd name="T85" fmla="*/ 96 h 102"/>
                <a:gd name="T86" fmla="*/ 28 w 145"/>
                <a:gd name="T87" fmla="*/ 96 h 102"/>
                <a:gd name="T88" fmla="*/ 24 w 145"/>
                <a:gd name="T89" fmla="*/ 96 h 102"/>
                <a:gd name="T90" fmla="*/ 22 w 145"/>
                <a:gd name="T91" fmla="*/ 96 h 102"/>
                <a:gd name="T92" fmla="*/ 22 w 145"/>
                <a:gd name="T93" fmla="*/ 98 h 102"/>
                <a:gd name="T94" fmla="*/ 22 w 145"/>
                <a:gd name="T95" fmla="*/ 98 h 102"/>
                <a:gd name="T96" fmla="*/ 19 w 145"/>
                <a:gd name="T97" fmla="*/ 100 h 102"/>
                <a:gd name="T98" fmla="*/ 13 w 145"/>
                <a:gd name="T99" fmla="*/ 100 h 102"/>
                <a:gd name="T100" fmla="*/ 7 w 145"/>
                <a:gd name="T101" fmla="*/ 102 h 102"/>
                <a:gd name="T102" fmla="*/ 7 w 145"/>
                <a:gd name="T103" fmla="*/ 85 h 102"/>
                <a:gd name="T104" fmla="*/ 0 w 145"/>
                <a:gd name="T105" fmla="*/ 77 h 102"/>
                <a:gd name="T106" fmla="*/ 2 w 145"/>
                <a:gd name="T107" fmla="*/ 62 h 102"/>
                <a:gd name="T108" fmla="*/ 2 w 145"/>
                <a:gd name="T109" fmla="*/ 51 h 102"/>
                <a:gd name="T110" fmla="*/ 0 w 145"/>
                <a:gd name="T111" fmla="*/ 43 h 102"/>
                <a:gd name="T112" fmla="*/ 0 w 145"/>
                <a:gd name="T113" fmla="*/ 43 h 102"/>
                <a:gd name="T114" fmla="*/ 0 w 145"/>
                <a:gd name="T115" fmla="*/ 43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45" h="102">
                  <a:moveTo>
                    <a:pt x="0" y="43"/>
                  </a:moveTo>
                  <a:lnTo>
                    <a:pt x="5" y="41"/>
                  </a:lnTo>
                  <a:lnTo>
                    <a:pt x="7" y="26"/>
                  </a:lnTo>
                  <a:lnTo>
                    <a:pt x="53" y="30"/>
                  </a:lnTo>
                  <a:lnTo>
                    <a:pt x="64" y="38"/>
                  </a:lnTo>
                  <a:lnTo>
                    <a:pt x="72" y="23"/>
                  </a:lnTo>
                  <a:lnTo>
                    <a:pt x="89" y="9"/>
                  </a:lnTo>
                  <a:lnTo>
                    <a:pt x="134" y="0"/>
                  </a:lnTo>
                  <a:lnTo>
                    <a:pt x="145" y="38"/>
                  </a:lnTo>
                  <a:lnTo>
                    <a:pt x="138" y="47"/>
                  </a:lnTo>
                  <a:lnTo>
                    <a:pt x="132" y="53"/>
                  </a:lnTo>
                  <a:lnTo>
                    <a:pt x="132" y="53"/>
                  </a:lnTo>
                  <a:lnTo>
                    <a:pt x="130" y="58"/>
                  </a:lnTo>
                  <a:lnTo>
                    <a:pt x="127" y="62"/>
                  </a:lnTo>
                  <a:lnTo>
                    <a:pt x="125" y="64"/>
                  </a:lnTo>
                  <a:lnTo>
                    <a:pt x="123" y="64"/>
                  </a:lnTo>
                  <a:lnTo>
                    <a:pt x="123" y="64"/>
                  </a:lnTo>
                  <a:lnTo>
                    <a:pt x="108" y="64"/>
                  </a:lnTo>
                  <a:lnTo>
                    <a:pt x="98" y="68"/>
                  </a:lnTo>
                  <a:lnTo>
                    <a:pt x="92" y="75"/>
                  </a:lnTo>
                  <a:lnTo>
                    <a:pt x="83" y="79"/>
                  </a:lnTo>
                  <a:lnTo>
                    <a:pt x="83" y="79"/>
                  </a:lnTo>
                  <a:lnTo>
                    <a:pt x="83" y="77"/>
                  </a:lnTo>
                  <a:lnTo>
                    <a:pt x="83" y="75"/>
                  </a:lnTo>
                  <a:lnTo>
                    <a:pt x="83" y="74"/>
                  </a:lnTo>
                  <a:lnTo>
                    <a:pt x="81" y="75"/>
                  </a:lnTo>
                  <a:lnTo>
                    <a:pt x="77" y="79"/>
                  </a:lnTo>
                  <a:lnTo>
                    <a:pt x="77" y="79"/>
                  </a:lnTo>
                  <a:lnTo>
                    <a:pt x="72" y="83"/>
                  </a:lnTo>
                  <a:lnTo>
                    <a:pt x="68" y="87"/>
                  </a:lnTo>
                  <a:lnTo>
                    <a:pt x="66" y="87"/>
                  </a:lnTo>
                  <a:lnTo>
                    <a:pt x="55" y="89"/>
                  </a:lnTo>
                  <a:lnTo>
                    <a:pt x="55" y="89"/>
                  </a:lnTo>
                  <a:lnTo>
                    <a:pt x="47" y="87"/>
                  </a:lnTo>
                  <a:lnTo>
                    <a:pt x="43" y="87"/>
                  </a:lnTo>
                  <a:lnTo>
                    <a:pt x="43" y="87"/>
                  </a:lnTo>
                  <a:lnTo>
                    <a:pt x="41" y="89"/>
                  </a:lnTo>
                  <a:lnTo>
                    <a:pt x="41" y="89"/>
                  </a:lnTo>
                  <a:lnTo>
                    <a:pt x="43" y="96"/>
                  </a:lnTo>
                  <a:lnTo>
                    <a:pt x="41" y="96"/>
                  </a:lnTo>
                  <a:lnTo>
                    <a:pt x="40" y="98"/>
                  </a:lnTo>
                  <a:lnTo>
                    <a:pt x="40" y="98"/>
                  </a:lnTo>
                  <a:lnTo>
                    <a:pt x="34" y="96"/>
                  </a:lnTo>
                  <a:lnTo>
                    <a:pt x="28" y="96"/>
                  </a:lnTo>
                  <a:lnTo>
                    <a:pt x="24" y="96"/>
                  </a:lnTo>
                  <a:lnTo>
                    <a:pt x="22" y="96"/>
                  </a:lnTo>
                  <a:lnTo>
                    <a:pt x="22" y="98"/>
                  </a:lnTo>
                  <a:lnTo>
                    <a:pt x="22" y="98"/>
                  </a:lnTo>
                  <a:lnTo>
                    <a:pt x="19" y="100"/>
                  </a:lnTo>
                  <a:lnTo>
                    <a:pt x="13" y="100"/>
                  </a:lnTo>
                  <a:lnTo>
                    <a:pt x="7" y="102"/>
                  </a:lnTo>
                  <a:lnTo>
                    <a:pt x="7" y="85"/>
                  </a:lnTo>
                  <a:lnTo>
                    <a:pt x="0" y="77"/>
                  </a:lnTo>
                  <a:lnTo>
                    <a:pt x="2" y="62"/>
                  </a:lnTo>
                  <a:lnTo>
                    <a:pt x="2" y="51"/>
                  </a:lnTo>
                  <a:lnTo>
                    <a:pt x="0" y="43"/>
                  </a:lnTo>
                  <a:lnTo>
                    <a:pt x="0" y="43"/>
                  </a:lnTo>
                  <a:lnTo>
                    <a:pt x="0" y="43"/>
                  </a:lnTo>
                  <a:close/>
                </a:path>
              </a:pathLst>
            </a:custGeom>
            <a:solidFill>
              <a:schemeClr val="bg1">
                <a:lumMod val="85000"/>
              </a:schemeClr>
            </a:solidFill>
            <a:ln w="635" cap="rnd">
              <a:solidFill>
                <a:schemeClr val="bg1">
                  <a:alpha val="17000"/>
                </a:schemeClr>
              </a:solidFill>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51" name="Freeform 150">
              <a:extLst>
                <a:ext uri="{FF2B5EF4-FFF2-40B4-BE49-F238E27FC236}">
                  <a16:creationId xmlns:a16="http://schemas.microsoft.com/office/drawing/2014/main" id="{208B2D32-0120-BA4D-8F64-E65CB638F414}"/>
                </a:ext>
              </a:extLst>
            </p:cNvPr>
            <p:cNvSpPr>
              <a:spLocks/>
            </p:cNvSpPr>
            <p:nvPr userDrawn="1"/>
          </p:nvSpPr>
          <p:spPr bwMode="auto">
            <a:xfrm>
              <a:off x="1889142" y="2928132"/>
              <a:ext cx="221395" cy="132533"/>
            </a:xfrm>
            <a:custGeom>
              <a:avLst/>
              <a:gdLst>
                <a:gd name="T0" fmla="*/ 0 w 145"/>
                <a:gd name="T1" fmla="*/ 43 h 102"/>
                <a:gd name="T2" fmla="*/ 5 w 145"/>
                <a:gd name="T3" fmla="*/ 41 h 102"/>
                <a:gd name="T4" fmla="*/ 7 w 145"/>
                <a:gd name="T5" fmla="*/ 26 h 102"/>
                <a:gd name="T6" fmla="*/ 53 w 145"/>
                <a:gd name="T7" fmla="*/ 30 h 102"/>
                <a:gd name="T8" fmla="*/ 64 w 145"/>
                <a:gd name="T9" fmla="*/ 38 h 102"/>
                <a:gd name="T10" fmla="*/ 72 w 145"/>
                <a:gd name="T11" fmla="*/ 23 h 102"/>
                <a:gd name="T12" fmla="*/ 89 w 145"/>
                <a:gd name="T13" fmla="*/ 9 h 102"/>
                <a:gd name="T14" fmla="*/ 134 w 145"/>
                <a:gd name="T15" fmla="*/ 0 h 102"/>
                <a:gd name="T16" fmla="*/ 145 w 145"/>
                <a:gd name="T17" fmla="*/ 38 h 102"/>
                <a:gd name="T18" fmla="*/ 138 w 145"/>
                <a:gd name="T19" fmla="*/ 47 h 102"/>
                <a:gd name="T20" fmla="*/ 132 w 145"/>
                <a:gd name="T21" fmla="*/ 53 h 102"/>
                <a:gd name="T22" fmla="*/ 132 w 145"/>
                <a:gd name="T23" fmla="*/ 53 h 102"/>
                <a:gd name="T24" fmla="*/ 130 w 145"/>
                <a:gd name="T25" fmla="*/ 58 h 102"/>
                <a:gd name="T26" fmla="*/ 127 w 145"/>
                <a:gd name="T27" fmla="*/ 62 h 102"/>
                <a:gd name="T28" fmla="*/ 125 w 145"/>
                <a:gd name="T29" fmla="*/ 64 h 102"/>
                <a:gd name="T30" fmla="*/ 123 w 145"/>
                <a:gd name="T31" fmla="*/ 64 h 102"/>
                <a:gd name="T32" fmla="*/ 123 w 145"/>
                <a:gd name="T33" fmla="*/ 64 h 102"/>
                <a:gd name="T34" fmla="*/ 108 w 145"/>
                <a:gd name="T35" fmla="*/ 64 h 102"/>
                <a:gd name="T36" fmla="*/ 98 w 145"/>
                <a:gd name="T37" fmla="*/ 68 h 102"/>
                <a:gd name="T38" fmla="*/ 92 w 145"/>
                <a:gd name="T39" fmla="*/ 75 h 102"/>
                <a:gd name="T40" fmla="*/ 83 w 145"/>
                <a:gd name="T41" fmla="*/ 79 h 102"/>
                <a:gd name="T42" fmla="*/ 83 w 145"/>
                <a:gd name="T43" fmla="*/ 79 h 102"/>
                <a:gd name="T44" fmla="*/ 83 w 145"/>
                <a:gd name="T45" fmla="*/ 77 h 102"/>
                <a:gd name="T46" fmla="*/ 83 w 145"/>
                <a:gd name="T47" fmla="*/ 75 h 102"/>
                <a:gd name="T48" fmla="*/ 83 w 145"/>
                <a:gd name="T49" fmla="*/ 74 h 102"/>
                <a:gd name="T50" fmla="*/ 81 w 145"/>
                <a:gd name="T51" fmla="*/ 75 h 102"/>
                <a:gd name="T52" fmla="*/ 77 w 145"/>
                <a:gd name="T53" fmla="*/ 79 h 102"/>
                <a:gd name="T54" fmla="*/ 77 w 145"/>
                <a:gd name="T55" fmla="*/ 79 h 102"/>
                <a:gd name="T56" fmla="*/ 72 w 145"/>
                <a:gd name="T57" fmla="*/ 83 h 102"/>
                <a:gd name="T58" fmla="*/ 68 w 145"/>
                <a:gd name="T59" fmla="*/ 87 h 102"/>
                <a:gd name="T60" fmla="*/ 66 w 145"/>
                <a:gd name="T61" fmla="*/ 87 h 102"/>
                <a:gd name="T62" fmla="*/ 55 w 145"/>
                <a:gd name="T63" fmla="*/ 89 h 102"/>
                <a:gd name="T64" fmla="*/ 55 w 145"/>
                <a:gd name="T65" fmla="*/ 89 h 102"/>
                <a:gd name="T66" fmla="*/ 47 w 145"/>
                <a:gd name="T67" fmla="*/ 87 h 102"/>
                <a:gd name="T68" fmla="*/ 43 w 145"/>
                <a:gd name="T69" fmla="*/ 87 h 102"/>
                <a:gd name="T70" fmla="*/ 43 w 145"/>
                <a:gd name="T71" fmla="*/ 87 h 102"/>
                <a:gd name="T72" fmla="*/ 41 w 145"/>
                <a:gd name="T73" fmla="*/ 89 h 102"/>
                <a:gd name="T74" fmla="*/ 41 w 145"/>
                <a:gd name="T75" fmla="*/ 89 h 102"/>
                <a:gd name="T76" fmla="*/ 43 w 145"/>
                <a:gd name="T77" fmla="*/ 96 h 102"/>
                <a:gd name="T78" fmla="*/ 41 w 145"/>
                <a:gd name="T79" fmla="*/ 96 h 102"/>
                <a:gd name="T80" fmla="*/ 40 w 145"/>
                <a:gd name="T81" fmla="*/ 98 h 102"/>
                <a:gd name="T82" fmla="*/ 40 w 145"/>
                <a:gd name="T83" fmla="*/ 98 h 102"/>
                <a:gd name="T84" fmla="*/ 34 w 145"/>
                <a:gd name="T85" fmla="*/ 96 h 102"/>
                <a:gd name="T86" fmla="*/ 28 w 145"/>
                <a:gd name="T87" fmla="*/ 96 h 102"/>
                <a:gd name="T88" fmla="*/ 24 w 145"/>
                <a:gd name="T89" fmla="*/ 96 h 102"/>
                <a:gd name="T90" fmla="*/ 22 w 145"/>
                <a:gd name="T91" fmla="*/ 96 h 102"/>
                <a:gd name="T92" fmla="*/ 22 w 145"/>
                <a:gd name="T93" fmla="*/ 98 h 102"/>
                <a:gd name="T94" fmla="*/ 22 w 145"/>
                <a:gd name="T95" fmla="*/ 98 h 102"/>
                <a:gd name="T96" fmla="*/ 19 w 145"/>
                <a:gd name="T97" fmla="*/ 100 h 102"/>
                <a:gd name="T98" fmla="*/ 13 w 145"/>
                <a:gd name="T99" fmla="*/ 100 h 102"/>
                <a:gd name="T100" fmla="*/ 7 w 145"/>
                <a:gd name="T101" fmla="*/ 102 h 102"/>
                <a:gd name="T102" fmla="*/ 7 w 145"/>
                <a:gd name="T103" fmla="*/ 85 h 102"/>
                <a:gd name="T104" fmla="*/ 0 w 145"/>
                <a:gd name="T105" fmla="*/ 77 h 102"/>
                <a:gd name="T106" fmla="*/ 2 w 145"/>
                <a:gd name="T107" fmla="*/ 62 h 102"/>
                <a:gd name="T108" fmla="*/ 2 w 145"/>
                <a:gd name="T109" fmla="*/ 51 h 102"/>
                <a:gd name="T110" fmla="*/ 0 w 145"/>
                <a:gd name="T111" fmla="*/ 43 h 102"/>
                <a:gd name="T112" fmla="*/ 0 w 145"/>
                <a:gd name="T113" fmla="*/ 43 h 102"/>
                <a:gd name="T114" fmla="*/ 0 w 145"/>
                <a:gd name="T115" fmla="*/ 43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45" h="102">
                  <a:moveTo>
                    <a:pt x="0" y="43"/>
                  </a:moveTo>
                  <a:lnTo>
                    <a:pt x="5" y="41"/>
                  </a:lnTo>
                  <a:lnTo>
                    <a:pt x="7" y="26"/>
                  </a:lnTo>
                  <a:lnTo>
                    <a:pt x="53" y="30"/>
                  </a:lnTo>
                  <a:lnTo>
                    <a:pt x="64" y="38"/>
                  </a:lnTo>
                  <a:lnTo>
                    <a:pt x="72" y="23"/>
                  </a:lnTo>
                  <a:lnTo>
                    <a:pt x="89" y="9"/>
                  </a:lnTo>
                  <a:lnTo>
                    <a:pt x="134" y="0"/>
                  </a:lnTo>
                  <a:lnTo>
                    <a:pt x="145" y="38"/>
                  </a:lnTo>
                  <a:lnTo>
                    <a:pt x="138" y="47"/>
                  </a:lnTo>
                  <a:lnTo>
                    <a:pt x="132" y="53"/>
                  </a:lnTo>
                  <a:lnTo>
                    <a:pt x="132" y="53"/>
                  </a:lnTo>
                  <a:lnTo>
                    <a:pt x="130" y="58"/>
                  </a:lnTo>
                  <a:lnTo>
                    <a:pt x="127" y="62"/>
                  </a:lnTo>
                  <a:lnTo>
                    <a:pt x="125" y="64"/>
                  </a:lnTo>
                  <a:lnTo>
                    <a:pt x="123" y="64"/>
                  </a:lnTo>
                  <a:lnTo>
                    <a:pt x="123" y="64"/>
                  </a:lnTo>
                  <a:lnTo>
                    <a:pt x="108" y="64"/>
                  </a:lnTo>
                  <a:lnTo>
                    <a:pt x="98" y="68"/>
                  </a:lnTo>
                  <a:lnTo>
                    <a:pt x="92" y="75"/>
                  </a:lnTo>
                  <a:lnTo>
                    <a:pt x="83" y="79"/>
                  </a:lnTo>
                  <a:lnTo>
                    <a:pt x="83" y="79"/>
                  </a:lnTo>
                  <a:lnTo>
                    <a:pt x="83" y="77"/>
                  </a:lnTo>
                  <a:lnTo>
                    <a:pt x="83" y="75"/>
                  </a:lnTo>
                  <a:lnTo>
                    <a:pt x="83" y="74"/>
                  </a:lnTo>
                  <a:lnTo>
                    <a:pt x="81" y="75"/>
                  </a:lnTo>
                  <a:lnTo>
                    <a:pt x="77" y="79"/>
                  </a:lnTo>
                  <a:lnTo>
                    <a:pt x="77" y="79"/>
                  </a:lnTo>
                  <a:lnTo>
                    <a:pt x="72" y="83"/>
                  </a:lnTo>
                  <a:lnTo>
                    <a:pt x="68" y="87"/>
                  </a:lnTo>
                  <a:lnTo>
                    <a:pt x="66" y="87"/>
                  </a:lnTo>
                  <a:lnTo>
                    <a:pt x="55" y="89"/>
                  </a:lnTo>
                  <a:lnTo>
                    <a:pt x="55" y="89"/>
                  </a:lnTo>
                  <a:lnTo>
                    <a:pt x="47" y="87"/>
                  </a:lnTo>
                  <a:lnTo>
                    <a:pt x="43" y="87"/>
                  </a:lnTo>
                  <a:lnTo>
                    <a:pt x="43" y="87"/>
                  </a:lnTo>
                  <a:lnTo>
                    <a:pt x="41" y="89"/>
                  </a:lnTo>
                  <a:lnTo>
                    <a:pt x="41" y="89"/>
                  </a:lnTo>
                  <a:lnTo>
                    <a:pt x="43" y="96"/>
                  </a:lnTo>
                  <a:lnTo>
                    <a:pt x="41" y="96"/>
                  </a:lnTo>
                  <a:lnTo>
                    <a:pt x="40" y="98"/>
                  </a:lnTo>
                  <a:lnTo>
                    <a:pt x="40" y="98"/>
                  </a:lnTo>
                  <a:lnTo>
                    <a:pt x="34" y="96"/>
                  </a:lnTo>
                  <a:lnTo>
                    <a:pt x="28" y="96"/>
                  </a:lnTo>
                  <a:lnTo>
                    <a:pt x="24" y="96"/>
                  </a:lnTo>
                  <a:lnTo>
                    <a:pt x="22" y="96"/>
                  </a:lnTo>
                  <a:lnTo>
                    <a:pt x="22" y="98"/>
                  </a:lnTo>
                  <a:lnTo>
                    <a:pt x="22" y="98"/>
                  </a:lnTo>
                  <a:lnTo>
                    <a:pt x="19" y="100"/>
                  </a:lnTo>
                  <a:lnTo>
                    <a:pt x="13" y="100"/>
                  </a:lnTo>
                  <a:lnTo>
                    <a:pt x="7" y="102"/>
                  </a:lnTo>
                  <a:lnTo>
                    <a:pt x="7" y="85"/>
                  </a:lnTo>
                  <a:lnTo>
                    <a:pt x="0" y="77"/>
                  </a:lnTo>
                  <a:lnTo>
                    <a:pt x="2" y="62"/>
                  </a:lnTo>
                  <a:lnTo>
                    <a:pt x="2" y="51"/>
                  </a:lnTo>
                  <a:lnTo>
                    <a:pt x="0" y="43"/>
                  </a:lnTo>
                  <a:lnTo>
                    <a:pt x="0" y="43"/>
                  </a:lnTo>
                  <a:lnTo>
                    <a:pt x="0" y="43"/>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52" name="Freeform 151">
              <a:extLst>
                <a:ext uri="{FF2B5EF4-FFF2-40B4-BE49-F238E27FC236}">
                  <a16:creationId xmlns:a16="http://schemas.microsoft.com/office/drawing/2014/main" id="{132D698E-853E-0945-8047-487499BEFCF9}"/>
                </a:ext>
              </a:extLst>
            </p:cNvPr>
            <p:cNvSpPr>
              <a:spLocks/>
            </p:cNvSpPr>
            <p:nvPr userDrawn="1"/>
          </p:nvSpPr>
          <p:spPr bwMode="auto">
            <a:xfrm>
              <a:off x="1805164" y="2507143"/>
              <a:ext cx="207654" cy="197501"/>
            </a:xfrm>
            <a:custGeom>
              <a:avLst/>
              <a:gdLst>
                <a:gd name="T0" fmla="*/ 4 w 136"/>
                <a:gd name="T1" fmla="*/ 95 h 152"/>
                <a:gd name="T2" fmla="*/ 0 w 136"/>
                <a:gd name="T3" fmla="*/ 70 h 152"/>
                <a:gd name="T4" fmla="*/ 36 w 136"/>
                <a:gd name="T5" fmla="*/ 48 h 152"/>
                <a:gd name="T6" fmla="*/ 36 w 136"/>
                <a:gd name="T7" fmla="*/ 17 h 152"/>
                <a:gd name="T8" fmla="*/ 49 w 136"/>
                <a:gd name="T9" fmla="*/ 4 h 152"/>
                <a:gd name="T10" fmla="*/ 55 w 136"/>
                <a:gd name="T11" fmla="*/ 0 h 152"/>
                <a:gd name="T12" fmla="*/ 64 w 136"/>
                <a:gd name="T13" fmla="*/ 0 h 152"/>
                <a:gd name="T14" fmla="*/ 70 w 136"/>
                <a:gd name="T15" fmla="*/ 0 h 152"/>
                <a:gd name="T16" fmla="*/ 74 w 136"/>
                <a:gd name="T17" fmla="*/ 0 h 152"/>
                <a:gd name="T18" fmla="*/ 79 w 136"/>
                <a:gd name="T19" fmla="*/ 6 h 152"/>
                <a:gd name="T20" fmla="*/ 85 w 136"/>
                <a:gd name="T21" fmla="*/ 6 h 152"/>
                <a:gd name="T22" fmla="*/ 96 w 136"/>
                <a:gd name="T23" fmla="*/ 17 h 152"/>
                <a:gd name="T24" fmla="*/ 96 w 136"/>
                <a:gd name="T25" fmla="*/ 27 h 152"/>
                <a:gd name="T26" fmla="*/ 106 w 136"/>
                <a:gd name="T27" fmla="*/ 31 h 152"/>
                <a:gd name="T28" fmla="*/ 106 w 136"/>
                <a:gd name="T29" fmla="*/ 38 h 152"/>
                <a:gd name="T30" fmla="*/ 95 w 136"/>
                <a:gd name="T31" fmla="*/ 50 h 152"/>
                <a:gd name="T32" fmla="*/ 95 w 136"/>
                <a:gd name="T33" fmla="*/ 50 h 152"/>
                <a:gd name="T34" fmla="*/ 95 w 136"/>
                <a:gd name="T35" fmla="*/ 67 h 152"/>
                <a:gd name="T36" fmla="*/ 104 w 136"/>
                <a:gd name="T37" fmla="*/ 76 h 152"/>
                <a:gd name="T38" fmla="*/ 117 w 136"/>
                <a:gd name="T39" fmla="*/ 85 h 152"/>
                <a:gd name="T40" fmla="*/ 127 w 136"/>
                <a:gd name="T41" fmla="*/ 108 h 152"/>
                <a:gd name="T42" fmla="*/ 130 w 136"/>
                <a:gd name="T43" fmla="*/ 125 h 152"/>
                <a:gd name="T44" fmla="*/ 136 w 136"/>
                <a:gd name="T45" fmla="*/ 131 h 152"/>
                <a:gd name="T46" fmla="*/ 136 w 136"/>
                <a:gd name="T47" fmla="*/ 131 h 152"/>
                <a:gd name="T48" fmla="*/ 136 w 136"/>
                <a:gd name="T49" fmla="*/ 133 h 152"/>
                <a:gd name="T50" fmla="*/ 136 w 136"/>
                <a:gd name="T51" fmla="*/ 133 h 152"/>
                <a:gd name="T52" fmla="*/ 132 w 136"/>
                <a:gd name="T53" fmla="*/ 135 h 152"/>
                <a:gd name="T54" fmla="*/ 130 w 136"/>
                <a:gd name="T55" fmla="*/ 133 h 152"/>
                <a:gd name="T56" fmla="*/ 125 w 136"/>
                <a:gd name="T57" fmla="*/ 133 h 152"/>
                <a:gd name="T58" fmla="*/ 121 w 136"/>
                <a:gd name="T59" fmla="*/ 131 h 152"/>
                <a:gd name="T60" fmla="*/ 110 w 136"/>
                <a:gd name="T61" fmla="*/ 142 h 152"/>
                <a:gd name="T62" fmla="*/ 110 w 136"/>
                <a:gd name="T63" fmla="*/ 152 h 152"/>
                <a:gd name="T64" fmla="*/ 81 w 136"/>
                <a:gd name="T65" fmla="*/ 152 h 152"/>
                <a:gd name="T66" fmla="*/ 49 w 136"/>
                <a:gd name="T67" fmla="*/ 112 h 152"/>
                <a:gd name="T68" fmla="*/ 4 w 136"/>
                <a:gd name="T69" fmla="*/ 95 h 152"/>
                <a:gd name="T70" fmla="*/ 4 w 136"/>
                <a:gd name="T71" fmla="*/ 95 h 152"/>
                <a:gd name="T72" fmla="*/ 4 w 136"/>
                <a:gd name="T73" fmla="*/ 95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36" h="152">
                  <a:moveTo>
                    <a:pt x="4" y="95"/>
                  </a:moveTo>
                  <a:lnTo>
                    <a:pt x="0" y="70"/>
                  </a:lnTo>
                  <a:lnTo>
                    <a:pt x="36" y="48"/>
                  </a:lnTo>
                  <a:lnTo>
                    <a:pt x="36" y="17"/>
                  </a:lnTo>
                  <a:lnTo>
                    <a:pt x="49" y="4"/>
                  </a:lnTo>
                  <a:lnTo>
                    <a:pt x="55" y="0"/>
                  </a:lnTo>
                  <a:lnTo>
                    <a:pt x="64" y="0"/>
                  </a:lnTo>
                  <a:lnTo>
                    <a:pt x="70" y="0"/>
                  </a:lnTo>
                  <a:lnTo>
                    <a:pt x="74" y="0"/>
                  </a:lnTo>
                  <a:lnTo>
                    <a:pt x="79" y="6"/>
                  </a:lnTo>
                  <a:lnTo>
                    <a:pt x="85" y="6"/>
                  </a:lnTo>
                  <a:lnTo>
                    <a:pt x="96" y="17"/>
                  </a:lnTo>
                  <a:lnTo>
                    <a:pt x="96" y="27"/>
                  </a:lnTo>
                  <a:lnTo>
                    <a:pt x="106" y="31"/>
                  </a:lnTo>
                  <a:lnTo>
                    <a:pt x="106" y="38"/>
                  </a:lnTo>
                  <a:lnTo>
                    <a:pt x="95" y="50"/>
                  </a:lnTo>
                  <a:lnTo>
                    <a:pt x="95" y="50"/>
                  </a:lnTo>
                  <a:lnTo>
                    <a:pt x="95" y="67"/>
                  </a:lnTo>
                  <a:lnTo>
                    <a:pt x="104" y="76"/>
                  </a:lnTo>
                  <a:lnTo>
                    <a:pt x="117" y="85"/>
                  </a:lnTo>
                  <a:lnTo>
                    <a:pt x="127" y="108"/>
                  </a:lnTo>
                  <a:lnTo>
                    <a:pt x="130" y="125"/>
                  </a:lnTo>
                  <a:lnTo>
                    <a:pt x="136" y="131"/>
                  </a:lnTo>
                  <a:lnTo>
                    <a:pt x="136" y="131"/>
                  </a:lnTo>
                  <a:lnTo>
                    <a:pt x="136" y="133"/>
                  </a:lnTo>
                  <a:lnTo>
                    <a:pt x="136" y="133"/>
                  </a:lnTo>
                  <a:lnTo>
                    <a:pt x="132" y="135"/>
                  </a:lnTo>
                  <a:lnTo>
                    <a:pt x="130" y="133"/>
                  </a:lnTo>
                  <a:lnTo>
                    <a:pt x="125" y="133"/>
                  </a:lnTo>
                  <a:lnTo>
                    <a:pt x="121" y="131"/>
                  </a:lnTo>
                  <a:lnTo>
                    <a:pt x="110" y="142"/>
                  </a:lnTo>
                  <a:lnTo>
                    <a:pt x="110" y="152"/>
                  </a:lnTo>
                  <a:lnTo>
                    <a:pt x="81" y="152"/>
                  </a:lnTo>
                  <a:lnTo>
                    <a:pt x="49" y="112"/>
                  </a:lnTo>
                  <a:lnTo>
                    <a:pt x="4" y="95"/>
                  </a:lnTo>
                  <a:lnTo>
                    <a:pt x="4" y="95"/>
                  </a:lnTo>
                  <a:lnTo>
                    <a:pt x="4" y="95"/>
                  </a:lnTo>
                  <a:close/>
                </a:path>
              </a:pathLst>
            </a:custGeom>
            <a:solidFill>
              <a:schemeClr val="bg1">
                <a:lumMod val="85000"/>
              </a:schemeClr>
            </a:solidFill>
            <a:ln w="635" cap="rnd">
              <a:solidFill>
                <a:schemeClr val="bg1">
                  <a:alpha val="17000"/>
                </a:schemeClr>
              </a:solidFill>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53" name="Freeform 152">
              <a:extLst>
                <a:ext uri="{FF2B5EF4-FFF2-40B4-BE49-F238E27FC236}">
                  <a16:creationId xmlns:a16="http://schemas.microsoft.com/office/drawing/2014/main" id="{DD51E59F-786E-8D4C-9A56-D8A906B5477B}"/>
                </a:ext>
              </a:extLst>
            </p:cNvPr>
            <p:cNvSpPr>
              <a:spLocks/>
            </p:cNvSpPr>
            <p:nvPr userDrawn="1"/>
          </p:nvSpPr>
          <p:spPr bwMode="auto">
            <a:xfrm>
              <a:off x="1805164" y="2507143"/>
              <a:ext cx="207654" cy="197501"/>
            </a:xfrm>
            <a:custGeom>
              <a:avLst/>
              <a:gdLst>
                <a:gd name="T0" fmla="*/ 4 w 136"/>
                <a:gd name="T1" fmla="*/ 95 h 152"/>
                <a:gd name="T2" fmla="*/ 0 w 136"/>
                <a:gd name="T3" fmla="*/ 70 h 152"/>
                <a:gd name="T4" fmla="*/ 36 w 136"/>
                <a:gd name="T5" fmla="*/ 48 h 152"/>
                <a:gd name="T6" fmla="*/ 36 w 136"/>
                <a:gd name="T7" fmla="*/ 17 h 152"/>
                <a:gd name="T8" fmla="*/ 49 w 136"/>
                <a:gd name="T9" fmla="*/ 4 h 152"/>
                <a:gd name="T10" fmla="*/ 55 w 136"/>
                <a:gd name="T11" fmla="*/ 0 h 152"/>
                <a:gd name="T12" fmla="*/ 64 w 136"/>
                <a:gd name="T13" fmla="*/ 0 h 152"/>
                <a:gd name="T14" fmla="*/ 70 w 136"/>
                <a:gd name="T15" fmla="*/ 0 h 152"/>
                <a:gd name="T16" fmla="*/ 74 w 136"/>
                <a:gd name="T17" fmla="*/ 0 h 152"/>
                <a:gd name="T18" fmla="*/ 79 w 136"/>
                <a:gd name="T19" fmla="*/ 6 h 152"/>
                <a:gd name="T20" fmla="*/ 85 w 136"/>
                <a:gd name="T21" fmla="*/ 6 h 152"/>
                <a:gd name="T22" fmla="*/ 96 w 136"/>
                <a:gd name="T23" fmla="*/ 17 h 152"/>
                <a:gd name="T24" fmla="*/ 96 w 136"/>
                <a:gd name="T25" fmla="*/ 27 h 152"/>
                <a:gd name="T26" fmla="*/ 106 w 136"/>
                <a:gd name="T27" fmla="*/ 31 h 152"/>
                <a:gd name="T28" fmla="*/ 106 w 136"/>
                <a:gd name="T29" fmla="*/ 38 h 152"/>
                <a:gd name="T30" fmla="*/ 95 w 136"/>
                <a:gd name="T31" fmla="*/ 50 h 152"/>
                <a:gd name="T32" fmla="*/ 95 w 136"/>
                <a:gd name="T33" fmla="*/ 50 h 152"/>
                <a:gd name="T34" fmla="*/ 95 w 136"/>
                <a:gd name="T35" fmla="*/ 67 h 152"/>
                <a:gd name="T36" fmla="*/ 104 w 136"/>
                <a:gd name="T37" fmla="*/ 76 h 152"/>
                <a:gd name="T38" fmla="*/ 117 w 136"/>
                <a:gd name="T39" fmla="*/ 85 h 152"/>
                <a:gd name="T40" fmla="*/ 127 w 136"/>
                <a:gd name="T41" fmla="*/ 108 h 152"/>
                <a:gd name="T42" fmla="*/ 130 w 136"/>
                <a:gd name="T43" fmla="*/ 125 h 152"/>
                <a:gd name="T44" fmla="*/ 136 w 136"/>
                <a:gd name="T45" fmla="*/ 131 h 152"/>
                <a:gd name="T46" fmla="*/ 136 w 136"/>
                <a:gd name="T47" fmla="*/ 131 h 152"/>
                <a:gd name="T48" fmla="*/ 136 w 136"/>
                <a:gd name="T49" fmla="*/ 133 h 152"/>
                <a:gd name="T50" fmla="*/ 136 w 136"/>
                <a:gd name="T51" fmla="*/ 133 h 152"/>
                <a:gd name="T52" fmla="*/ 132 w 136"/>
                <a:gd name="T53" fmla="*/ 135 h 152"/>
                <a:gd name="T54" fmla="*/ 130 w 136"/>
                <a:gd name="T55" fmla="*/ 133 h 152"/>
                <a:gd name="T56" fmla="*/ 125 w 136"/>
                <a:gd name="T57" fmla="*/ 133 h 152"/>
                <a:gd name="T58" fmla="*/ 121 w 136"/>
                <a:gd name="T59" fmla="*/ 131 h 152"/>
                <a:gd name="T60" fmla="*/ 110 w 136"/>
                <a:gd name="T61" fmla="*/ 142 h 152"/>
                <a:gd name="T62" fmla="*/ 110 w 136"/>
                <a:gd name="T63" fmla="*/ 152 h 152"/>
                <a:gd name="T64" fmla="*/ 81 w 136"/>
                <a:gd name="T65" fmla="*/ 152 h 152"/>
                <a:gd name="T66" fmla="*/ 49 w 136"/>
                <a:gd name="T67" fmla="*/ 112 h 152"/>
                <a:gd name="T68" fmla="*/ 4 w 136"/>
                <a:gd name="T69" fmla="*/ 95 h 152"/>
                <a:gd name="T70" fmla="*/ 4 w 136"/>
                <a:gd name="T71" fmla="*/ 95 h 152"/>
                <a:gd name="T72" fmla="*/ 4 w 136"/>
                <a:gd name="T73" fmla="*/ 95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36" h="152">
                  <a:moveTo>
                    <a:pt x="4" y="95"/>
                  </a:moveTo>
                  <a:lnTo>
                    <a:pt x="0" y="70"/>
                  </a:lnTo>
                  <a:lnTo>
                    <a:pt x="36" y="48"/>
                  </a:lnTo>
                  <a:lnTo>
                    <a:pt x="36" y="17"/>
                  </a:lnTo>
                  <a:lnTo>
                    <a:pt x="49" y="4"/>
                  </a:lnTo>
                  <a:lnTo>
                    <a:pt x="55" y="0"/>
                  </a:lnTo>
                  <a:lnTo>
                    <a:pt x="64" y="0"/>
                  </a:lnTo>
                  <a:lnTo>
                    <a:pt x="70" y="0"/>
                  </a:lnTo>
                  <a:lnTo>
                    <a:pt x="74" y="0"/>
                  </a:lnTo>
                  <a:lnTo>
                    <a:pt x="79" y="6"/>
                  </a:lnTo>
                  <a:lnTo>
                    <a:pt x="85" y="6"/>
                  </a:lnTo>
                  <a:lnTo>
                    <a:pt x="96" y="17"/>
                  </a:lnTo>
                  <a:lnTo>
                    <a:pt x="96" y="27"/>
                  </a:lnTo>
                  <a:lnTo>
                    <a:pt x="106" y="31"/>
                  </a:lnTo>
                  <a:lnTo>
                    <a:pt x="106" y="38"/>
                  </a:lnTo>
                  <a:lnTo>
                    <a:pt x="95" y="50"/>
                  </a:lnTo>
                  <a:lnTo>
                    <a:pt x="95" y="50"/>
                  </a:lnTo>
                  <a:lnTo>
                    <a:pt x="95" y="67"/>
                  </a:lnTo>
                  <a:lnTo>
                    <a:pt x="104" y="76"/>
                  </a:lnTo>
                  <a:lnTo>
                    <a:pt x="117" y="85"/>
                  </a:lnTo>
                  <a:lnTo>
                    <a:pt x="127" y="108"/>
                  </a:lnTo>
                  <a:lnTo>
                    <a:pt x="130" y="125"/>
                  </a:lnTo>
                  <a:lnTo>
                    <a:pt x="136" y="131"/>
                  </a:lnTo>
                  <a:lnTo>
                    <a:pt x="136" y="131"/>
                  </a:lnTo>
                  <a:lnTo>
                    <a:pt x="136" y="133"/>
                  </a:lnTo>
                  <a:lnTo>
                    <a:pt x="136" y="133"/>
                  </a:lnTo>
                  <a:lnTo>
                    <a:pt x="132" y="135"/>
                  </a:lnTo>
                  <a:lnTo>
                    <a:pt x="130" y="133"/>
                  </a:lnTo>
                  <a:lnTo>
                    <a:pt x="125" y="133"/>
                  </a:lnTo>
                  <a:lnTo>
                    <a:pt x="121" y="131"/>
                  </a:lnTo>
                  <a:lnTo>
                    <a:pt x="110" y="142"/>
                  </a:lnTo>
                  <a:lnTo>
                    <a:pt x="110" y="152"/>
                  </a:lnTo>
                  <a:lnTo>
                    <a:pt x="81" y="152"/>
                  </a:lnTo>
                  <a:lnTo>
                    <a:pt x="49" y="112"/>
                  </a:lnTo>
                  <a:lnTo>
                    <a:pt x="4" y="95"/>
                  </a:lnTo>
                  <a:lnTo>
                    <a:pt x="4" y="95"/>
                  </a:lnTo>
                  <a:lnTo>
                    <a:pt x="4" y="95"/>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54" name="Freeform 153">
              <a:extLst>
                <a:ext uri="{FF2B5EF4-FFF2-40B4-BE49-F238E27FC236}">
                  <a16:creationId xmlns:a16="http://schemas.microsoft.com/office/drawing/2014/main" id="{5E0FE4F7-EF24-F946-82AC-94899B815E32}"/>
                </a:ext>
              </a:extLst>
            </p:cNvPr>
            <p:cNvSpPr>
              <a:spLocks/>
            </p:cNvSpPr>
            <p:nvPr userDrawn="1"/>
          </p:nvSpPr>
          <p:spPr bwMode="auto">
            <a:xfrm>
              <a:off x="2083053" y="2770911"/>
              <a:ext cx="181697" cy="209195"/>
            </a:xfrm>
            <a:custGeom>
              <a:avLst/>
              <a:gdLst>
                <a:gd name="T0" fmla="*/ 35 w 119"/>
                <a:gd name="T1" fmla="*/ 153 h 161"/>
                <a:gd name="T2" fmla="*/ 18 w 119"/>
                <a:gd name="T3" fmla="*/ 161 h 161"/>
                <a:gd name="T4" fmla="*/ 5 w 119"/>
                <a:gd name="T5" fmla="*/ 121 h 161"/>
                <a:gd name="T6" fmla="*/ 18 w 119"/>
                <a:gd name="T7" fmla="*/ 117 h 161"/>
                <a:gd name="T8" fmla="*/ 51 w 119"/>
                <a:gd name="T9" fmla="*/ 98 h 161"/>
                <a:gd name="T10" fmla="*/ 52 w 119"/>
                <a:gd name="T11" fmla="*/ 58 h 161"/>
                <a:gd name="T12" fmla="*/ 35 w 119"/>
                <a:gd name="T13" fmla="*/ 58 h 161"/>
                <a:gd name="T14" fmla="*/ 17 w 119"/>
                <a:gd name="T15" fmla="*/ 53 h 161"/>
                <a:gd name="T16" fmla="*/ 1 w 119"/>
                <a:gd name="T17" fmla="*/ 41 h 161"/>
                <a:gd name="T18" fmla="*/ 0 w 119"/>
                <a:gd name="T19" fmla="*/ 32 h 161"/>
                <a:gd name="T20" fmla="*/ 28 w 119"/>
                <a:gd name="T21" fmla="*/ 32 h 161"/>
                <a:gd name="T22" fmla="*/ 43 w 119"/>
                <a:gd name="T23" fmla="*/ 28 h 161"/>
                <a:gd name="T24" fmla="*/ 52 w 119"/>
                <a:gd name="T25" fmla="*/ 15 h 161"/>
                <a:gd name="T26" fmla="*/ 60 w 119"/>
                <a:gd name="T27" fmla="*/ 7 h 161"/>
                <a:gd name="T28" fmla="*/ 66 w 119"/>
                <a:gd name="T29" fmla="*/ 0 h 161"/>
                <a:gd name="T30" fmla="*/ 66 w 119"/>
                <a:gd name="T31" fmla="*/ 0 h 161"/>
                <a:gd name="T32" fmla="*/ 64 w 119"/>
                <a:gd name="T33" fmla="*/ 7 h 161"/>
                <a:gd name="T34" fmla="*/ 64 w 119"/>
                <a:gd name="T35" fmla="*/ 11 h 161"/>
                <a:gd name="T36" fmla="*/ 66 w 119"/>
                <a:gd name="T37" fmla="*/ 15 h 161"/>
                <a:gd name="T38" fmla="*/ 66 w 119"/>
                <a:gd name="T39" fmla="*/ 15 h 161"/>
                <a:gd name="T40" fmla="*/ 66 w 119"/>
                <a:gd name="T41" fmla="*/ 15 h 161"/>
                <a:gd name="T42" fmla="*/ 77 w 119"/>
                <a:gd name="T43" fmla="*/ 28 h 161"/>
                <a:gd name="T44" fmla="*/ 81 w 119"/>
                <a:gd name="T45" fmla="*/ 32 h 161"/>
                <a:gd name="T46" fmla="*/ 90 w 119"/>
                <a:gd name="T47" fmla="*/ 43 h 161"/>
                <a:gd name="T48" fmla="*/ 104 w 119"/>
                <a:gd name="T49" fmla="*/ 43 h 161"/>
                <a:gd name="T50" fmla="*/ 109 w 119"/>
                <a:gd name="T51" fmla="*/ 49 h 161"/>
                <a:gd name="T52" fmla="*/ 115 w 119"/>
                <a:gd name="T53" fmla="*/ 62 h 161"/>
                <a:gd name="T54" fmla="*/ 119 w 119"/>
                <a:gd name="T55" fmla="*/ 66 h 161"/>
                <a:gd name="T56" fmla="*/ 109 w 119"/>
                <a:gd name="T57" fmla="*/ 77 h 161"/>
                <a:gd name="T58" fmla="*/ 98 w 119"/>
                <a:gd name="T59" fmla="*/ 89 h 161"/>
                <a:gd name="T60" fmla="*/ 94 w 119"/>
                <a:gd name="T61" fmla="*/ 102 h 161"/>
                <a:gd name="T62" fmla="*/ 88 w 119"/>
                <a:gd name="T63" fmla="*/ 111 h 161"/>
                <a:gd name="T64" fmla="*/ 88 w 119"/>
                <a:gd name="T65" fmla="*/ 125 h 161"/>
                <a:gd name="T66" fmla="*/ 81 w 119"/>
                <a:gd name="T67" fmla="*/ 125 h 161"/>
                <a:gd name="T68" fmla="*/ 73 w 119"/>
                <a:gd name="T69" fmla="*/ 125 h 161"/>
                <a:gd name="T70" fmla="*/ 73 w 119"/>
                <a:gd name="T71" fmla="*/ 125 h 161"/>
                <a:gd name="T72" fmla="*/ 69 w 119"/>
                <a:gd name="T73" fmla="*/ 126 h 161"/>
                <a:gd name="T74" fmla="*/ 66 w 119"/>
                <a:gd name="T75" fmla="*/ 130 h 161"/>
                <a:gd name="T76" fmla="*/ 64 w 119"/>
                <a:gd name="T77" fmla="*/ 132 h 161"/>
                <a:gd name="T78" fmla="*/ 64 w 119"/>
                <a:gd name="T79" fmla="*/ 132 h 161"/>
                <a:gd name="T80" fmla="*/ 64 w 119"/>
                <a:gd name="T81" fmla="*/ 132 h 161"/>
                <a:gd name="T82" fmla="*/ 64 w 119"/>
                <a:gd name="T83" fmla="*/ 145 h 161"/>
                <a:gd name="T84" fmla="*/ 52 w 119"/>
                <a:gd name="T85" fmla="*/ 142 h 161"/>
                <a:gd name="T86" fmla="*/ 47 w 119"/>
                <a:gd name="T87" fmla="*/ 147 h 161"/>
                <a:gd name="T88" fmla="*/ 47 w 119"/>
                <a:gd name="T89" fmla="*/ 147 h 161"/>
                <a:gd name="T90" fmla="*/ 51 w 119"/>
                <a:gd name="T91" fmla="*/ 151 h 161"/>
                <a:gd name="T92" fmla="*/ 51 w 119"/>
                <a:gd name="T93" fmla="*/ 153 h 161"/>
                <a:gd name="T94" fmla="*/ 49 w 119"/>
                <a:gd name="T95" fmla="*/ 155 h 161"/>
                <a:gd name="T96" fmla="*/ 47 w 119"/>
                <a:gd name="T97" fmla="*/ 155 h 161"/>
                <a:gd name="T98" fmla="*/ 47 w 119"/>
                <a:gd name="T99" fmla="*/ 155 h 161"/>
                <a:gd name="T100" fmla="*/ 39 w 119"/>
                <a:gd name="T101" fmla="*/ 155 h 161"/>
                <a:gd name="T102" fmla="*/ 35 w 119"/>
                <a:gd name="T103" fmla="*/ 153 h 161"/>
                <a:gd name="T104" fmla="*/ 35 w 119"/>
                <a:gd name="T105" fmla="*/ 153 h 161"/>
                <a:gd name="T106" fmla="*/ 35 w 119"/>
                <a:gd name="T107" fmla="*/ 153 h 161"/>
                <a:gd name="T108" fmla="*/ 35 w 119"/>
                <a:gd name="T109" fmla="*/ 15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9" h="161">
                  <a:moveTo>
                    <a:pt x="35" y="153"/>
                  </a:moveTo>
                  <a:lnTo>
                    <a:pt x="18" y="161"/>
                  </a:lnTo>
                  <a:lnTo>
                    <a:pt x="5" y="121"/>
                  </a:lnTo>
                  <a:lnTo>
                    <a:pt x="18" y="117"/>
                  </a:lnTo>
                  <a:lnTo>
                    <a:pt x="51" y="98"/>
                  </a:lnTo>
                  <a:lnTo>
                    <a:pt x="52" y="58"/>
                  </a:lnTo>
                  <a:lnTo>
                    <a:pt x="35" y="58"/>
                  </a:lnTo>
                  <a:lnTo>
                    <a:pt x="17" y="53"/>
                  </a:lnTo>
                  <a:lnTo>
                    <a:pt x="1" y="41"/>
                  </a:lnTo>
                  <a:lnTo>
                    <a:pt x="0" y="32"/>
                  </a:lnTo>
                  <a:lnTo>
                    <a:pt x="28" y="32"/>
                  </a:lnTo>
                  <a:lnTo>
                    <a:pt x="43" y="28"/>
                  </a:lnTo>
                  <a:lnTo>
                    <a:pt x="52" y="15"/>
                  </a:lnTo>
                  <a:lnTo>
                    <a:pt x="60" y="7"/>
                  </a:lnTo>
                  <a:lnTo>
                    <a:pt x="66" y="0"/>
                  </a:lnTo>
                  <a:lnTo>
                    <a:pt x="66" y="0"/>
                  </a:lnTo>
                  <a:lnTo>
                    <a:pt x="64" y="7"/>
                  </a:lnTo>
                  <a:lnTo>
                    <a:pt x="64" y="11"/>
                  </a:lnTo>
                  <a:lnTo>
                    <a:pt x="66" y="15"/>
                  </a:lnTo>
                  <a:lnTo>
                    <a:pt x="66" y="15"/>
                  </a:lnTo>
                  <a:lnTo>
                    <a:pt x="66" y="15"/>
                  </a:lnTo>
                  <a:lnTo>
                    <a:pt x="77" y="28"/>
                  </a:lnTo>
                  <a:lnTo>
                    <a:pt x="81" y="32"/>
                  </a:lnTo>
                  <a:lnTo>
                    <a:pt x="90" y="43"/>
                  </a:lnTo>
                  <a:lnTo>
                    <a:pt x="104" y="43"/>
                  </a:lnTo>
                  <a:lnTo>
                    <a:pt x="109" y="49"/>
                  </a:lnTo>
                  <a:lnTo>
                    <a:pt x="115" y="62"/>
                  </a:lnTo>
                  <a:lnTo>
                    <a:pt x="119" y="66"/>
                  </a:lnTo>
                  <a:lnTo>
                    <a:pt x="109" y="77"/>
                  </a:lnTo>
                  <a:lnTo>
                    <a:pt x="98" y="89"/>
                  </a:lnTo>
                  <a:lnTo>
                    <a:pt x="94" y="102"/>
                  </a:lnTo>
                  <a:lnTo>
                    <a:pt x="88" y="111"/>
                  </a:lnTo>
                  <a:lnTo>
                    <a:pt x="88" y="125"/>
                  </a:lnTo>
                  <a:lnTo>
                    <a:pt x="81" y="125"/>
                  </a:lnTo>
                  <a:lnTo>
                    <a:pt x="73" y="125"/>
                  </a:lnTo>
                  <a:lnTo>
                    <a:pt x="73" y="125"/>
                  </a:lnTo>
                  <a:lnTo>
                    <a:pt x="69" y="126"/>
                  </a:lnTo>
                  <a:lnTo>
                    <a:pt x="66" y="130"/>
                  </a:lnTo>
                  <a:lnTo>
                    <a:pt x="64" y="132"/>
                  </a:lnTo>
                  <a:lnTo>
                    <a:pt x="64" y="132"/>
                  </a:lnTo>
                  <a:lnTo>
                    <a:pt x="64" y="132"/>
                  </a:lnTo>
                  <a:lnTo>
                    <a:pt x="64" y="145"/>
                  </a:lnTo>
                  <a:lnTo>
                    <a:pt x="52" y="142"/>
                  </a:lnTo>
                  <a:lnTo>
                    <a:pt x="47" y="147"/>
                  </a:lnTo>
                  <a:lnTo>
                    <a:pt x="47" y="147"/>
                  </a:lnTo>
                  <a:lnTo>
                    <a:pt x="51" y="151"/>
                  </a:lnTo>
                  <a:lnTo>
                    <a:pt x="51" y="153"/>
                  </a:lnTo>
                  <a:lnTo>
                    <a:pt x="49" y="155"/>
                  </a:lnTo>
                  <a:lnTo>
                    <a:pt x="47" y="155"/>
                  </a:lnTo>
                  <a:lnTo>
                    <a:pt x="47" y="155"/>
                  </a:lnTo>
                  <a:lnTo>
                    <a:pt x="39" y="155"/>
                  </a:lnTo>
                  <a:lnTo>
                    <a:pt x="35" y="153"/>
                  </a:lnTo>
                  <a:lnTo>
                    <a:pt x="35" y="153"/>
                  </a:lnTo>
                  <a:lnTo>
                    <a:pt x="35" y="153"/>
                  </a:lnTo>
                  <a:lnTo>
                    <a:pt x="35" y="153"/>
                  </a:lnTo>
                  <a:close/>
                </a:path>
              </a:pathLst>
            </a:custGeom>
            <a:solidFill>
              <a:schemeClr val="bg1">
                <a:lumMod val="85000"/>
              </a:schemeClr>
            </a:solidFill>
            <a:ln w="635" cap="rnd">
              <a:solidFill>
                <a:schemeClr val="bg1">
                  <a:alpha val="17000"/>
                </a:schemeClr>
              </a:solidFill>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55" name="Freeform 154">
              <a:extLst>
                <a:ext uri="{FF2B5EF4-FFF2-40B4-BE49-F238E27FC236}">
                  <a16:creationId xmlns:a16="http://schemas.microsoft.com/office/drawing/2014/main" id="{2029939E-B40E-064F-8EDC-DEFFC9F6AFDF}"/>
                </a:ext>
              </a:extLst>
            </p:cNvPr>
            <p:cNvSpPr>
              <a:spLocks/>
            </p:cNvSpPr>
            <p:nvPr userDrawn="1"/>
          </p:nvSpPr>
          <p:spPr bwMode="auto">
            <a:xfrm>
              <a:off x="2083053" y="2770911"/>
              <a:ext cx="181697" cy="209195"/>
            </a:xfrm>
            <a:custGeom>
              <a:avLst/>
              <a:gdLst>
                <a:gd name="T0" fmla="*/ 35 w 119"/>
                <a:gd name="T1" fmla="*/ 153 h 161"/>
                <a:gd name="T2" fmla="*/ 18 w 119"/>
                <a:gd name="T3" fmla="*/ 161 h 161"/>
                <a:gd name="T4" fmla="*/ 5 w 119"/>
                <a:gd name="T5" fmla="*/ 121 h 161"/>
                <a:gd name="T6" fmla="*/ 18 w 119"/>
                <a:gd name="T7" fmla="*/ 117 h 161"/>
                <a:gd name="T8" fmla="*/ 51 w 119"/>
                <a:gd name="T9" fmla="*/ 98 h 161"/>
                <a:gd name="T10" fmla="*/ 52 w 119"/>
                <a:gd name="T11" fmla="*/ 58 h 161"/>
                <a:gd name="T12" fmla="*/ 35 w 119"/>
                <a:gd name="T13" fmla="*/ 58 h 161"/>
                <a:gd name="T14" fmla="*/ 17 w 119"/>
                <a:gd name="T15" fmla="*/ 53 h 161"/>
                <a:gd name="T16" fmla="*/ 1 w 119"/>
                <a:gd name="T17" fmla="*/ 41 h 161"/>
                <a:gd name="T18" fmla="*/ 0 w 119"/>
                <a:gd name="T19" fmla="*/ 32 h 161"/>
                <a:gd name="T20" fmla="*/ 28 w 119"/>
                <a:gd name="T21" fmla="*/ 32 h 161"/>
                <a:gd name="T22" fmla="*/ 43 w 119"/>
                <a:gd name="T23" fmla="*/ 28 h 161"/>
                <a:gd name="T24" fmla="*/ 52 w 119"/>
                <a:gd name="T25" fmla="*/ 15 h 161"/>
                <a:gd name="T26" fmla="*/ 60 w 119"/>
                <a:gd name="T27" fmla="*/ 7 h 161"/>
                <a:gd name="T28" fmla="*/ 66 w 119"/>
                <a:gd name="T29" fmla="*/ 0 h 161"/>
                <a:gd name="T30" fmla="*/ 66 w 119"/>
                <a:gd name="T31" fmla="*/ 0 h 161"/>
                <a:gd name="T32" fmla="*/ 64 w 119"/>
                <a:gd name="T33" fmla="*/ 7 h 161"/>
                <a:gd name="T34" fmla="*/ 64 w 119"/>
                <a:gd name="T35" fmla="*/ 11 h 161"/>
                <a:gd name="T36" fmla="*/ 66 w 119"/>
                <a:gd name="T37" fmla="*/ 15 h 161"/>
                <a:gd name="T38" fmla="*/ 66 w 119"/>
                <a:gd name="T39" fmla="*/ 15 h 161"/>
                <a:gd name="T40" fmla="*/ 66 w 119"/>
                <a:gd name="T41" fmla="*/ 15 h 161"/>
                <a:gd name="T42" fmla="*/ 77 w 119"/>
                <a:gd name="T43" fmla="*/ 28 h 161"/>
                <a:gd name="T44" fmla="*/ 81 w 119"/>
                <a:gd name="T45" fmla="*/ 32 h 161"/>
                <a:gd name="T46" fmla="*/ 90 w 119"/>
                <a:gd name="T47" fmla="*/ 43 h 161"/>
                <a:gd name="T48" fmla="*/ 104 w 119"/>
                <a:gd name="T49" fmla="*/ 43 h 161"/>
                <a:gd name="T50" fmla="*/ 109 w 119"/>
                <a:gd name="T51" fmla="*/ 49 h 161"/>
                <a:gd name="T52" fmla="*/ 115 w 119"/>
                <a:gd name="T53" fmla="*/ 62 h 161"/>
                <a:gd name="T54" fmla="*/ 119 w 119"/>
                <a:gd name="T55" fmla="*/ 66 h 161"/>
                <a:gd name="T56" fmla="*/ 109 w 119"/>
                <a:gd name="T57" fmla="*/ 77 h 161"/>
                <a:gd name="T58" fmla="*/ 98 w 119"/>
                <a:gd name="T59" fmla="*/ 89 h 161"/>
                <a:gd name="T60" fmla="*/ 94 w 119"/>
                <a:gd name="T61" fmla="*/ 102 h 161"/>
                <a:gd name="T62" fmla="*/ 88 w 119"/>
                <a:gd name="T63" fmla="*/ 111 h 161"/>
                <a:gd name="T64" fmla="*/ 88 w 119"/>
                <a:gd name="T65" fmla="*/ 125 h 161"/>
                <a:gd name="T66" fmla="*/ 81 w 119"/>
                <a:gd name="T67" fmla="*/ 125 h 161"/>
                <a:gd name="T68" fmla="*/ 73 w 119"/>
                <a:gd name="T69" fmla="*/ 125 h 161"/>
                <a:gd name="T70" fmla="*/ 73 w 119"/>
                <a:gd name="T71" fmla="*/ 125 h 161"/>
                <a:gd name="T72" fmla="*/ 69 w 119"/>
                <a:gd name="T73" fmla="*/ 126 h 161"/>
                <a:gd name="T74" fmla="*/ 66 w 119"/>
                <a:gd name="T75" fmla="*/ 130 h 161"/>
                <a:gd name="T76" fmla="*/ 64 w 119"/>
                <a:gd name="T77" fmla="*/ 132 h 161"/>
                <a:gd name="T78" fmla="*/ 64 w 119"/>
                <a:gd name="T79" fmla="*/ 132 h 161"/>
                <a:gd name="T80" fmla="*/ 64 w 119"/>
                <a:gd name="T81" fmla="*/ 132 h 161"/>
                <a:gd name="T82" fmla="*/ 64 w 119"/>
                <a:gd name="T83" fmla="*/ 145 h 161"/>
                <a:gd name="T84" fmla="*/ 52 w 119"/>
                <a:gd name="T85" fmla="*/ 142 h 161"/>
                <a:gd name="T86" fmla="*/ 47 w 119"/>
                <a:gd name="T87" fmla="*/ 147 h 161"/>
                <a:gd name="T88" fmla="*/ 47 w 119"/>
                <a:gd name="T89" fmla="*/ 147 h 161"/>
                <a:gd name="T90" fmla="*/ 51 w 119"/>
                <a:gd name="T91" fmla="*/ 151 h 161"/>
                <a:gd name="T92" fmla="*/ 51 w 119"/>
                <a:gd name="T93" fmla="*/ 153 h 161"/>
                <a:gd name="T94" fmla="*/ 49 w 119"/>
                <a:gd name="T95" fmla="*/ 155 h 161"/>
                <a:gd name="T96" fmla="*/ 47 w 119"/>
                <a:gd name="T97" fmla="*/ 155 h 161"/>
                <a:gd name="T98" fmla="*/ 47 w 119"/>
                <a:gd name="T99" fmla="*/ 155 h 161"/>
                <a:gd name="T100" fmla="*/ 39 w 119"/>
                <a:gd name="T101" fmla="*/ 155 h 161"/>
                <a:gd name="T102" fmla="*/ 35 w 119"/>
                <a:gd name="T103" fmla="*/ 153 h 161"/>
                <a:gd name="T104" fmla="*/ 35 w 119"/>
                <a:gd name="T105" fmla="*/ 153 h 161"/>
                <a:gd name="T106" fmla="*/ 35 w 119"/>
                <a:gd name="T107" fmla="*/ 153 h 161"/>
                <a:gd name="T108" fmla="*/ 35 w 119"/>
                <a:gd name="T109" fmla="*/ 15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9" h="161">
                  <a:moveTo>
                    <a:pt x="35" y="153"/>
                  </a:moveTo>
                  <a:lnTo>
                    <a:pt x="18" y="161"/>
                  </a:lnTo>
                  <a:lnTo>
                    <a:pt x="5" y="121"/>
                  </a:lnTo>
                  <a:lnTo>
                    <a:pt x="18" y="117"/>
                  </a:lnTo>
                  <a:lnTo>
                    <a:pt x="51" y="98"/>
                  </a:lnTo>
                  <a:lnTo>
                    <a:pt x="52" y="58"/>
                  </a:lnTo>
                  <a:lnTo>
                    <a:pt x="35" y="58"/>
                  </a:lnTo>
                  <a:lnTo>
                    <a:pt x="17" y="53"/>
                  </a:lnTo>
                  <a:lnTo>
                    <a:pt x="1" y="41"/>
                  </a:lnTo>
                  <a:lnTo>
                    <a:pt x="0" y="32"/>
                  </a:lnTo>
                  <a:lnTo>
                    <a:pt x="28" y="32"/>
                  </a:lnTo>
                  <a:lnTo>
                    <a:pt x="43" y="28"/>
                  </a:lnTo>
                  <a:lnTo>
                    <a:pt x="52" y="15"/>
                  </a:lnTo>
                  <a:lnTo>
                    <a:pt x="60" y="7"/>
                  </a:lnTo>
                  <a:lnTo>
                    <a:pt x="66" y="0"/>
                  </a:lnTo>
                  <a:lnTo>
                    <a:pt x="66" y="0"/>
                  </a:lnTo>
                  <a:lnTo>
                    <a:pt x="64" y="7"/>
                  </a:lnTo>
                  <a:lnTo>
                    <a:pt x="64" y="11"/>
                  </a:lnTo>
                  <a:lnTo>
                    <a:pt x="66" y="15"/>
                  </a:lnTo>
                  <a:lnTo>
                    <a:pt x="66" y="15"/>
                  </a:lnTo>
                  <a:lnTo>
                    <a:pt x="66" y="15"/>
                  </a:lnTo>
                  <a:lnTo>
                    <a:pt x="77" y="28"/>
                  </a:lnTo>
                  <a:lnTo>
                    <a:pt x="81" y="32"/>
                  </a:lnTo>
                  <a:lnTo>
                    <a:pt x="90" y="43"/>
                  </a:lnTo>
                  <a:lnTo>
                    <a:pt x="104" y="43"/>
                  </a:lnTo>
                  <a:lnTo>
                    <a:pt x="109" y="49"/>
                  </a:lnTo>
                  <a:lnTo>
                    <a:pt x="115" y="62"/>
                  </a:lnTo>
                  <a:lnTo>
                    <a:pt x="119" y="66"/>
                  </a:lnTo>
                  <a:lnTo>
                    <a:pt x="109" y="77"/>
                  </a:lnTo>
                  <a:lnTo>
                    <a:pt x="98" y="89"/>
                  </a:lnTo>
                  <a:lnTo>
                    <a:pt x="94" y="102"/>
                  </a:lnTo>
                  <a:lnTo>
                    <a:pt x="88" y="111"/>
                  </a:lnTo>
                  <a:lnTo>
                    <a:pt x="88" y="125"/>
                  </a:lnTo>
                  <a:lnTo>
                    <a:pt x="81" y="125"/>
                  </a:lnTo>
                  <a:lnTo>
                    <a:pt x="73" y="125"/>
                  </a:lnTo>
                  <a:lnTo>
                    <a:pt x="73" y="125"/>
                  </a:lnTo>
                  <a:lnTo>
                    <a:pt x="69" y="126"/>
                  </a:lnTo>
                  <a:lnTo>
                    <a:pt x="66" y="130"/>
                  </a:lnTo>
                  <a:lnTo>
                    <a:pt x="64" y="132"/>
                  </a:lnTo>
                  <a:lnTo>
                    <a:pt x="64" y="132"/>
                  </a:lnTo>
                  <a:lnTo>
                    <a:pt x="64" y="132"/>
                  </a:lnTo>
                  <a:lnTo>
                    <a:pt x="64" y="145"/>
                  </a:lnTo>
                  <a:lnTo>
                    <a:pt x="52" y="142"/>
                  </a:lnTo>
                  <a:lnTo>
                    <a:pt x="47" y="147"/>
                  </a:lnTo>
                  <a:lnTo>
                    <a:pt x="47" y="147"/>
                  </a:lnTo>
                  <a:lnTo>
                    <a:pt x="51" y="151"/>
                  </a:lnTo>
                  <a:lnTo>
                    <a:pt x="51" y="153"/>
                  </a:lnTo>
                  <a:lnTo>
                    <a:pt x="49" y="155"/>
                  </a:lnTo>
                  <a:lnTo>
                    <a:pt x="47" y="155"/>
                  </a:lnTo>
                  <a:lnTo>
                    <a:pt x="47" y="155"/>
                  </a:lnTo>
                  <a:lnTo>
                    <a:pt x="39" y="155"/>
                  </a:lnTo>
                  <a:lnTo>
                    <a:pt x="35" y="153"/>
                  </a:lnTo>
                  <a:lnTo>
                    <a:pt x="35" y="153"/>
                  </a:lnTo>
                  <a:lnTo>
                    <a:pt x="35" y="153"/>
                  </a:lnTo>
                  <a:lnTo>
                    <a:pt x="35" y="153"/>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56" name="Freeform 155">
              <a:extLst>
                <a:ext uri="{FF2B5EF4-FFF2-40B4-BE49-F238E27FC236}">
                  <a16:creationId xmlns:a16="http://schemas.microsoft.com/office/drawing/2014/main" id="{6F99DAE3-1668-F948-8908-1952AF639A59}"/>
                </a:ext>
              </a:extLst>
            </p:cNvPr>
            <p:cNvSpPr>
              <a:spLocks/>
            </p:cNvSpPr>
            <p:nvPr userDrawn="1"/>
          </p:nvSpPr>
          <p:spPr bwMode="auto">
            <a:xfrm>
              <a:off x="1976173" y="2677358"/>
              <a:ext cx="30537" cy="31184"/>
            </a:xfrm>
            <a:custGeom>
              <a:avLst/>
              <a:gdLst>
                <a:gd name="T0" fmla="*/ 0 w 20"/>
                <a:gd name="T1" fmla="*/ 21 h 24"/>
                <a:gd name="T2" fmla="*/ 0 w 20"/>
                <a:gd name="T3" fmla="*/ 11 h 24"/>
                <a:gd name="T4" fmla="*/ 9 w 20"/>
                <a:gd name="T5" fmla="*/ 0 h 24"/>
                <a:gd name="T6" fmla="*/ 20 w 20"/>
                <a:gd name="T7" fmla="*/ 4 h 24"/>
                <a:gd name="T8" fmla="*/ 17 w 20"/>
                <a:gd name="T9" fmla="*/ 24 h 24"/>
                <a:gd name="T10" fmla="*/ 11 w 20"/>
                <a:gd name="T11" fmla="*/ 19 h 24"/>
                <a:gd name="T12" fmla="*/ 0 w 20"/>
                <a:gd name="T13" fmla="*/ 21 h 24"/>
                <a:gd name="T14" fmla="*/ 0 w 20"/>
                <a:gd name="T15" fmla="*/ 21 h 24"/>
                <a:gd name="T16" fmla="*/ 0 w 20"/>
                <a:gd name="T17" fmla="*/ 21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24">
                  <a:moveTo>
                    <a:pt x="0" y="21"/>
                  </a:moveTo>
                  <a:lnTo>
                    <a:pt x="0" y="11"/>
                  </a:lnTo>
                  <a:lnTo>
                    <a:pt x="9" y="0"/>
                  </a:lnTo>
                  <a:lnTo>
                    <a:pt x="20" y="4"/>
                  </a:lnTo>
                  <a:lnTo>
                    <a:pt x="17" y="24"/>
                  </a:lnTo>
                  <a:lnTo>
                    <a:pt x="11" y="19"/>
                  </a:lnTo>
                  <a:lnTo>
                    <a:pt x="0" y="21"/>
                  </a:lnTo>
                  <a:lnTo>
                    <a:pt x="0" y="21"/>
                  </a:lnTo>
                  <a:lnTo>
                    <a:pt x="0" y="21"/>
                  </a:lnTo>
                  <a:close/>
                </a:path>
              </a:pathLst>
            </a:custGeom>
            <a:solidFill>
              <a:schemeClr val="bg1">
                <a:lumMod val="85000"/>
              </a:schemeClr>
            </a:solidFill>
            <a:ln w="635" cap="rnd">
              <a:solidFill>
                <a:schemeClr val="bg1">
                  <a:alpha val="17000"/>
                </a:schemeClr>
              </a:solidFill>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57" name="Freeform 156">
              <a:extLst>
                <a:ext uri="{FF2B5EF4-FFF2-40B4-BE49-F238E27FC236}">
                  <a16:creationId xmlns:a16="http://schemas.microsoft.com/office/drawing/2014/main" id="{C7B03DD0-DFFB-904B-9349-1B343DB3BA28}"/>
                </a:ext>
              </a:extLst>
            </p:cNvPr>
            <p:cNvSpPr>
              <a:spLocks/>
            </p:cNvSpPr>
            <p:nvPr userDrawn="1"/>
          </p:nvSpPr>
          <p:spPr bwMode="auto">
            <a:xfrm>
              <a:off x="1976173" y="2677358"/>
              <a:ext cx="30537" cy="31184"/>
            </a:xfrm>
            <a:custGeom>
              <a:avLst/>
              <a:gdLst>
                <a:gd name="T0" fmla="*/ 0 w 20"/>
                <a:gd name="T1" fmla="*/ 21 h 24"/>
                <a:gd name="T2" fmla="*/ 0 w 20"/>
                <a:gd name="T3" fmla="*/ 11 h 24"/>
                <a:gd name="T4" fmla="*/ 9 w 20"/>
                <a:gd name="T5" fmla="*/ 0 h 24"/>
                <a:gd name="T6" fmla="*/ 20 w 20"/>
                <a:gd name="T7" fmla="*/ 4 h 24"/>
                <a:gd name="T8" fmla="*/ 17 w 20"/>
                <a:gd name="T9" fmla="*/ 24 h 24"/>
                <a:gd name="T10" fmla="*/ 11 w 20"/>
                <a:gd name="T11" fmla="*/ 19 h 24"/>
                <a:gd name="T12" fmla="*/ 0 w 20"/>
                <a:gd name="T13" fmla="*/ 21 h 24"/>
                <a:gd name="T14" fmla="*/ 0 w 20"/>
                <a:gd name="T15" fmla="*/ 21 h 24"/>
                <a:gd name="T16" fmla="*/ 0 w 20"/>
                <a:gd name="T17" fmla="*/ 21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24">
                  <a:moveTo>
                    <a:pt x="0" y="21"/>
                  </a:moveTo>
                  <a:lnTo>
                    <a:pt x="0" y="11"/>
                  </a:lnTo>
                  <a:lnTo>
                    <a:pt x="9" y="0"/>
                  </a:lnTo>
                  <a:lnTo>
                    <a:pt x="20" y="4"/>
                  </a:lnTo>
                  <a:lnTo>
                    <a:pt x="17" y="24"/>
                  </a:lnTo>
                  <a:lnTo>
                    <a:pt x="11" y="19"/>
                  </a:lnTo>
                  <a:lnTo>
                    <a:pt x="0" y="21"/>
                  </a:lnTo>
                  <a:lnTo>
                    <a:pt x="0" y="21"/>
                  </a:lnTo>
                  <a:lnTo>
                    <a:pt x="0" y="21"/>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58" name="Freeform 157">
              <a:extLst>
                <a:ext uri="{FF2B5EF4-FFF2-40B4-BE49-F238E27FC236}">
                  <a16:creationId xmlns:a16="http://schemas.microsoft.com/office/drawing/2014/main" id="{E91BE535-724C-294D-B4B5-A50B36767452}"/>
                </a:ext>
              </a:extLst>
            </p:cNvPr>
            <p:cNvSpPr>
              <a:spLocks/>
            </p:cNvSpPr>
            <p:nvPr userDrawn="1"/>
          </p:nvSpPr>
          <p:spPr bwMode="auto">
            <a:xfrm>
              <a:off x="1180676" y="2605894"/>
              <a:ext cx="326749" cy="306646"/>
            </a:xfrm>
            <a:custGeom>
              <a:avLst/>
              <a:gdLst>
                <a:gd name="T0" fmla="*/ 190 w 214"/>
                <a:gd name="T1" fmla="*/ 11 h 236"/>
                <a:gd name="T2" fmla="*/ 199 w 214"/>
                <a:gd name="T3" fmla="*/ 23 h 236"/>
                <a:gd name="T4" fmla="*/ 210 w 214"/>
                <a:gd name="T5" fmla="*/ 55 h 236"/>
                <a:gd name="T6" fmla="*/ 214 w 214"/>
                <a:gd name="T7" fmla="*/ 193 h 236"/>
                <a:gd name="T8" fmla="*/ 197 w 214"/>
                <a:gd name="T9" fmla="*/ 229 h 236"/>
                <a:gd name="T10" fmla="*/ 93 w 214"/>
                <a:gd name="T11" fmla="*/ 172 h 236"/>
                <a:gd name="T12" fmla="*/ 59 w 214"/>
                <a:gd name="T13" fmla="*/ 176 h 236"/>
                <a:gd name="T14" fmla="*/ 38 w 214"/>
                <a:gd name="T15" fmla="*/ 170 h 236"/>
                <a:gd name="T16" fmla="*/ 14 w 214"/>
                <a:gd name="T17" fmla="*/ 153 h 236"/>
                <a:gd name="T18" fmla="*/ 0 w 214"/>
                <a:gd name="T19" fmla="*/ 127 h 236"/>
                <a:gd name="T20" fmla="*/ 6 w 214"/>
                <a:gd name="T21" fmla="*/ 102 h 236"/>
                <a:gd name="T22" fmla="*/ 8 w 214"/>
                <a:gd name="T23" fmla="*/ 66 h 236"/>
                <a:gd name="T24" fmla="*/ 2 w 214"/>
                <a:gd name="T25" fmla="*/ 59 h 236"/>
                <a:gd name="T26" fmla="*/ 12 w 214"/>
                <a:gd name="T27" fmla="*/ 49 h 236"/>
                <a:gd name="T28" fmla="*/ 12 w 214"/>
                <a:gd name="T29" fmla="*/ 30 h 236"/>
                <a:gd name="T30" fmla="*/ 27 w 214"/>
                <a:gd name="T31" fmla="*/ 17 h 236"/>
                <a:gd name="T32" fmla="*/ 33 w 214"/>
                <a:gd name="T33" fmla="*/ 0 h 236"/>
                <a:gd name="T34" fmla="*/ 42 w 214"/>
                <a:gd name="T35" fmla="*/ 4 h 236"/>
                <a:gd name="T36" fmla="*/ 53 w 214"/>
                <a:gd name="T37" fmla="*/ 4 h 236"/>
                <a:gd name="T38" fmla="*/ 61 w 214"/>
                <a:gd name="T39" fmla="*/ 4 h 236"/>
                <a:gd name="T40" fmla="*/ 65 w 214"/>
                <a:gd name="T41" fmla="*/ 8 h 236"/>
                <a:gd name="T42" fmla="*/ 69 w 214"/>
                <a:gd name="T43" fmla="*/ 11 h 236"/>
                <a:gd name="T44" fmla="*/ 70 w 214"/>
                <a:gd name="T45" fmla="*/ 15 h 236"/>
                <a:gd name="T46" fmla="*/ 80 w 214"/>
                <a:gd name="T47" fmla="*/ 21 h 236"/>
                <a:gd name="T48" fmla="*/ 82 w 214"/>
                <a:gd name="T49" fmla="*/ 21 h 236"/>
                <a:gd name="T50" fmla="*/ 89 w 214"/>
                <a:gd name="T51" fmla="*/ 32 h 236"/>
                <a:gd name="T52" fmla="*/ 93 w 214"/>
                <a:gd name="T53" fmla="*/ 34 h 236"/>
                <a:gd name="T54" fmla="*/ 101 w 214"/>
                <a:gd name="T55" fmla="*/ 36 h 236"/>
                <a:gd name="T56" fmla="*/ 106 w 214"/>
                <a:gd name="T57" fmla="*/ 38 h 236"/>
                <a:gd name="T58" fmla="*/ 120 w 214"/>
                <a:gd name="T59" fmla="*/ 49 h 236"/>
                <a:gd name="T60" fmla="*/ 125 w 214"/>
                <a:gd name="T61" fmla="*/ 51 h 236"/>
                <a:gd name="T62" fmla="*/ 137 w 214"/>
                <a:gd name="T63" fmla="*/ 53 h 236"/>
                <a:gd name="T64" fmla="*/ 142 w 214"/>
                <a:gd name="T65" fmla="*/ 49 h 236"/>
                <a:gd name="T66" fmla="*/ 146 w 214"/>
                <a:gd name="T67" fmla="*/ 45 h 236"/>
                <a:gd name="T68" fmla="*/ 148 w 214"/>
                <a:gd name="T69" fmla="*/ 36 h 236"/>
                <a:gd name="T70" fmla="*/ 146 w 214"/>
                <a:gd name="T71" fmla="*/ 28 h 236"/>
                <a:gd name="T72" fmla="*/ 144 w 214"/>
                <a:gd name="T73" fmla="*/ 19 h 236"/>
                <a:gd name="T74" fmla="*/ 148 w 214"/>
                <a:gd name="T75" fmla="*/ 11 h 236"/>
                <a:gd name="T76" fmla="*/ 150 w 214"/>
                <a:gd name="T77" fmla="*/ 9 h 236"/>
                <a:gd name="T78" fmla="*/ 163 w 214"/>
                <a:gd name="T79" fmla="*/ 6 h 236"/>
                <a:gd name="T80" fmla="*/ 169 w 214"/>
                <a:gd name="T81" fmla="*/ 4 h 236"/>
                <a:gd name="T82" fmla="*/ 176 w 214"/>
                <a:gd name="T83" fmla="*/ 6 h 236"/>
                <a:gd name="T84" fmla="*/ 182 w 214"/>
                <a:gd name="T85" fmla="*/ 8 h 236"/>
                <a:gd name="T86" fmla="*/ 182 w 214"/>
                <a:gd name="T87" fmla="*/ 8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14" h="236">
                  <a:moveTo>
                    <a:pt x="182" y="8"/>
                  </a:moveTo>
                  <a:lnTo>
                    <a:pt x="190" y="11"/>
                  </a:lnTo>
                  <a:lnTo>
                    <a:pt x="191" y="17"/>
                  </a:lnTo>
                  <a:lnTo>
                    <a:pt x="199" y="23"/>
                  </a:lnTo>
                  <a:lnTo>
                    <a:pt x="210" y="21"/>
                  </a:lnTo>
                  <a:lnTo>
                    <a:pt x="210" y="55"/>
                  </a:lnTo>
                  <a:lnTo>
                    <a:pt x="214" y="66"/>
                  </a:lnTo>
                  <a:lnTo>
                    <a:pt x="214" y="193"/>
                  </a:lnTo>
                  <a:lnTo>
                    <a:pt x="214" y="229"/>
                  </a:lnTo>
                  <a:lnTo>
                    <a:pt x="197" y="229"/>
                  </a:lnTo>
                  <a:lnTo>
                    <a:pt x="197" y="236"/>
                  </a:lnTo>
                  <a:lnTo>
                    <a:pt x="93" y="172"/>
                  </a:lnTo>
                  <a:lnTo>
                    <a:pt x="69" y="185"/>
                  </a:lnTo>
                  <a:lnTo>
                    <a:pt x="59" y="176"/>
                  </a:lnTo>
                  <a:lnTo>
                    <a:pt x="38" y="170"/>
                  </a:lnTo>
                  <a:lnTo>
                    <a:pt x="38" y="170"/>
                  </a:lnTo>
                  <a:lnTo>
                    <a:pt x="27" y="159"/>
                  </a:lnTo>
                  <a:lnTo>
                    <a:pt x="14" y="153"/>
                  </a:lnTo>
                  <a:lnTo>
                    <a:pt x="10" y="138"/>
                  </a:lnTo>
                  <a:lnTo>
                    <a:pt x="0" y="127"/>
                  </a:lnTo>
                  <a:lnTo>
                    <a:pt x="10" y="117"/>
                  </a:lnTo>
                  <a:lnTo>
                    <a:pt x="6" y="102"/>
                  </a:lnTo>
                  <a:lnTo>
                    <a:pt x="12" y="96"/>
                  </a:lnTo>
                  <a:lnTo>
                    <a:pt x="8" y="66"/>
                  </a:lnTo>
                  <a:lnTo>
                    <a:pt x="2" y="59"/>
                  </a:lnTo>
                  <a:lnTo>
                    <a:pt x="2" y="59"/>
                  </a:lnTo>
                  <a:lnTo>
                    <a:pt x="2" y="49"/>
                  </a:lnTo>
                  <a:lnTo>
                    <a:pt x="12" y="49"/>
                  </a:lnTo>
                  <a:lnTo>
                    <a:pt x="17" y="42"/>
                  </a:lnTo>
                  <a:lnTo>
                    <a:pt x="12" y="30"/>
                  </a:lnTo>
                  <a:lnTo>
                    <a:pt x="12" y="30"/>
                  </a:lnTo>
                  <a:lnTo>
                    <a:pt x="27" y="17"/>
                  </a:lnTo>
                  <a:lnTo>
                    <a:pt x="33" y="15"/>
                  </a:lnTo>
                  <a:lnTo>
                    <a:pt x="33" y="0"/>
                  </a:lnTo>
                  <a:lnTo>
                    <a:pt x="42" y="4"/>
                  </a:lnTo>
                  <a:lnTo>
                    <a:pt x="42" y="4"/>
                  </a:lnTo>
                  <a:lnTo>
                    <a:pt x="53" y="4"/>
                  </a:lnTo>
                  <a:lnTo>
                    <a:pt x="53" y="4"/>
                  </a:lnTo>
                  <a:lnTo>
                    <a:pt x="57" y="4"/>
                  </a:lnTo>
                  <a:lnTo>
                    <a:pt x="61" y="4"/>
                  </a:lnTo>
                  <a:lnTo>
                    <a:pt x="61" y="4"/>
                  </a:lnTo>
                  <a:lnTo>
                    <a:pt x="65" y="8"/>
                  </a:lnTo>
                  <a:lnTo>
                    <a:pt x="65" y="9"/>
                  </a:lnTo>
                  <a:lnTo>
                    <a:pt x="69" y="11"/>
                  </a:lnTo>
                  <a:lnTo>
                    <a:pt x="70" y="15"/>
                  </a:lnTo>
                  <a:lnTo>
                    <a:pt x="70" y="15"/>
                  </a:lnTo>
                  <a:lnTo>
                    <a:pt x="76" y="17"/>
                  </a:lnTo>
                  <a:lnTo>
                    <a:pt x="80" y="21"/>
                  </a:lnTo>
                  <a:lnTo>
                    <a:pt x="82" y="21"/>
                  </a:lnTo>
                  <a:lnTo>
                    <a:pt x="82" y="21"/>
                  </a:lnTo>
                  <a:lnTo>
                    <a:pt x="86" y="27"/>
                  </a:lnTo>
                  <a:lnTo>
                    <a:pt x="89" y="32"/>
                  </a:lnTo>
                  <a:lnTo>
                    <a:pt x="89" y="32"/>
                  </a:lnTo>
                  <a:lnTo>
                    <a:pt x="93" y="34"/>
                  </a:lnTo>
                  <a:lnTo>
                    <a:pt x="95" y="34"/>
                  </a:lnTo>
                  <a:lnTo>
                    <a:pt x="101" y="36"/>
                  </a:lnTo>
                  <a:lnTo>
                    <a:pt x="101" y="36"/>
                  </a:lnTo>
                  <a:lnTo>
                    <a:pt x="106" y="38"/>
                  </a:lnTo>
                  <a:lnTo>
                    <a:pt x="110" y="42"/>
                  </a:lnTo>
                  <a:lnTo>
                    <a:pt x="120" y="49"/>
                  </a:lnTo>
                  <a:lnTo>
                    <a:pt x="120" y="49"/>
                  </a:lnTo>
                  <a:lnTo>
                    <a:pt x="125" y="51"/>
                  </a:lnTo>
                  <a:lnTo>
                    <a:pt x="131" y="53"/>
                  </a:lnTo>
                  <a:lnTo>
                    <a:pt x="137" y="53"/>
                  </a:lnTo>
                  <a:lnTo>
                    <a:pt x="142" y="49"/>
                  </a:lnTo>
                  <a:lnTo>
                    <a:pt x="142" y="49"/>
                  </a:lnTo>
                  <a:lnTo>
                    <a:pt x="144" y="47"/>
                  </a:lnTo>
                  <a:lnTo>
                    <a:pt x="146" y="45"/>
                  </a:lnTo>
                  <a:lnTo>
                    <a:pt x="146" y="42"/>
                  </a:lnTo>
                  <a:lnTo>
                    <a:pt x="148" y="36"/>
                  </a:lnTo>
                  <a:lnTo>
                    <a:pt x="148" y="36"/>
                  </a:lnTo>
                  <a:lnTo>
                    <a:pt x="146" y="28"/>
                  </a:lnTo>
                  <a:lnTo>
                    <a:pt x="144" y="21"/>
                  </a:lnTo>
                  <a:lnTo>
                    <a:pt x="144" y="19"/>
                  </a:lnTo>
                  <a:lnTo>
                    <a:pt x="146" y="15"/>
                  </a:lnTo>
                  <a:lnTo>
                    <a:pt x="148" y="11"/>
                  </a:lnTo>
                  <a:lnTo>
                    <a:pt x="150" y="9"/>
                  </a:lnTo>
                  <a:lnTo>
                    <a:pt x="150" y="9"/>
                  </a:lnTo>
                  <a:lnTo>
                    <a:pt x="157" y="8"/>
                  </a:lnTo>
                  <a:lnTo>
                    <a:pt x="163" y="6"/>
                  </a:lnTo>
                  <a:lnTo>
                    <a:pt x="163" y="6"/>
                  </a:lnTo>
                  <a:lnTo>
                    <a:pt x="169" y="4"/>
                  </a:lnTo>
                  <a:lnTo>
                    <a:pt x="173" y="4"/>
                  </a:lnTo>
                  <a:lnTo>
                    <a:pt x="176" y="6"/>
                  </a:lnTo>
                  <a:lnTo>
                    <a:pt x="182" y="8"/>
                  </a:lnTo>
                  <a:lnTo>
                    <a:pt x="182" y="8"/>
                  </a:lnTo>
                  <a:lnTo>
                    <a:pt x="182" y="8"/>
                  </a:lnTo>
                  <a:lnTo>
                    <a:pt x="182" y="8"/>
                  </a:lnTo>
                  <a:close/>
                </a:path>
              </a:pathLst>
            </a:custGeom>
            <a:solidFill>
              <a:schemeClr val="bg1">
                <a:lumMod val="85000"/>
              </a:schemeClr>
            </a:solidFill>
            <a:ln w="635" cap="rnd">
              <a:solidFill>
                <a:schemeClr val="bg1">
                  <a:alpha val="17000"/>
                </a:schemeClr>
              </a:solidFill>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59" name="Freeform 158">
              <a:extLst>
                <a:ext uri="{FF2B5EF4-FFF2-40B4-BE49-F238E27FC236}">
                  <a16:creationId xmlns:a16="http://schemas.microsoft.com/office/drawing/2014/main" id="{6F4A06CB-49CC-524F-B28E-74E97750876A}"/>
                </a:ext>
              </a:extLst>
            </p:cNvPr>
            <p:cNvSpPr>
              <a:spLocks/>
            </p:cNvSpPr>
            <p:nvPr userDrawn="1"/>
          </p:nvSpPr>
          <p:spPr bwMode="auto">
            <a:xfrm>
              <a:off x="1180676" y="2605894"/>
              <a:ext cx="326749" cy="306646"/>
            </a:xfrm>
            <a:custGeom>
              <a:avLst/>
              <a:gdLst>
                <a:gd name="T0" fmla="*/ 190 w 214"/>
                <a:gd name="T1" fmla="*/ 11 h 236"/>
                <a:gd name="T2" fmla="*/ 199 w 214"/>
                <a:gd name="T3" fmla="*/ 23 h 236"/>
                <a:gd name="T4" fmla="*/ 210 w 214"/>
                <a:gd name="T5" fmla="*/ 55 h 236"/>
                <a:gd name="T6" fmla="*/ 214 w 214"/>
                <a:gd name="T7" fmla="*/ 193 h 236"/>
                <a:gd name="T8" fmla="*/ 197 w 214"/>
                <a:gd name="T9" fmla="*/ 229 h 236"/>
                <a:gd name="T10" fmla="*/ 93 w 214"/>
                <a:gd name="T11" fmla="*/ 172 h 236"/>
                <a:gd name="T12" fmla="*/ 59 w 214"/>
                <a:gd name="T13" fmla="*/ 176 h 236"/>
                <a:gd name="T14" fmla="*/ 38 w 214"/>
                <a:gd name="T15" fmla="*/ 170 h 236"/>
                <a:gd name="T16" fmla="*/ 14 w 214"/>
                <a:gd name="T17" fmla="*/ 153 h 236"/>
                <a:gd name="T18" fmla="*/ 0 w 214"/>
                <a:gd name="T19" fmla="*/ 127 h 236"/>
                <a:gd name="T20" fmla="*/ 6 w 214"/>
                <a:gd name="T21" fmla="*/ 102 h 236"/>
                <a:gd name="T22" fmla="*/ 8 w 214"/>
                <a:gd name="T23" fmla="*/ 66 h 236"/>
                <a:gd name="T24" fmla="*/ 2 w 214"/>
                <a:gd name="T25" fmla="*/ 59 h 236"/>
                <a:gd name="T26" fmla="*/ 12 w 214"/>
                <a:gd name="T27" fmla="*/ 49 h 236"/>
                <a:gd name="T28" fmla="*/ 12 w 214"/>
                <a:gd name="T29" fmla="*/ 30 h 236"/>
                <a:gd name="T30" fmla="*/ 27 w 214"/>
                <a:gd name="T31" fmla="*/ 17 h 236"/>
                <a:gd name="T32" fmla="*/ 33 w 214"/>
                <a:gd name="T33" fmla="*/ 0 h 236"/>
                <a:gd name="T34" fmla="*/ 42 w 214"/>
                <a:gd name="T35" fmla="*/ 4 h 236"/>
                <a:gd name="T36" fmla="*/ 53 w 214"/>
                <a:gd name="T37" fmla="*/ 4 h 236"/>
                <a:gd name="T38" fmla="*/ 61 w 214"/>
                <a:gd name="T39" fmla="*/ 4 h 236"/>
                <a:gd name="T40" fmla="*/ 65 w 214"/>
                <a:gd name="T41" fmla="*/ 8 h 236"/>
                <a:gd name="T42" fmla="*/ 69 w 214"/>
                <a:gd name="T43" fmla="*/ 11 h 236"/>
                <a:gd name="T44" fmla="*/ 70 w 214"/>
                <a:gd name="T45" fmla="*/ 15 h 236"/>
                <a:gd name="T46" fmla="*/ 80 w 214"/>
                <a:gd name="T47" fmla="*/ 21 h 236"/>
                <a:gd name="T48" fmla="*/ 82 w 214"/>
                <a:gd name="T49" fmla="*/ 21 h 236"/>
                <a:gd name="T50" fmla="*/ 89 w 214"/>
                <a:gd name="T51" fmla="*/ 32 h 236"/>
                <a:gd name="T52" fmla="*/ 93 w 214"/>
                <a:gd name="T53" fmla="*/ 34 h 236"/>
                <a:gd name="T54" fmla="*/ 101 w 214"/>
                <a:gd name="T55" fmla="*/ 36 h 236"/>
                <a:gd name="T56" fmla="*/ 106 w 214"/>
                <a:gd name="T57" fmla="*/ 38 h 236"/>
                <a:gd name="T58" fmla="*/ 120 w 214"/>
                <a:gd name="T59" fmla="*/ 49 h 236"/>
                <a:gd name="T60" fmla="*/ 125 w 214"/>
                <a:gd name="T61" fmla="*/ 51 h 236"/>
                <a:gd name="T62" fmla="*/ 137 w 214"/>
                <a:gd name="T63" fmla="*/ 53 h 236"/>
                <a:gd name="T64" fmla="*/ 142 w 214"/>
                <a:gd name="T65" fmla="*/ 49 h 236"/>
                <a:gd name="T66" fmla="*/ 146 w 214"/>
                <a:gd name="T67" fmla="*/ 45 h 236"/>
                <a:gd name="T68" fmla="*/ 148 w 214"/>
                <a:gd name="T69" fmla="*/ 36 h 236"/>
                <a:gd name="T70" fmla="*/ 146 w 214"/>
                <a:gd name="T71" fmla="*/ 28 h 236"/>
                <a:gd name="T72" fmla="*/ 144 w 214"/>
                <a:gd name="T73" fmla="*/ 19 h 236"/>
                <a:gd name="T74" fmla="*/ 148 w 214"/>
                <a:gd name="T75" fmla="*/ 11 h 236"/>
                <a:gd name="T76" fmla="*/ 150 w 214"/>
                <a:gd name="T77" fmla="*/ 9 h 236"/>
                <a:gd name="T78" fmla="*/ 163 w 214"/>
                <a:gd name="T79" fmla="*/ 6 h 236"/>
                <a:gd name="T80" fmla="*/ 169 w 214"/>
                <a:gd name="T81" fmla="*/ 4 h 236"/>
                <a:gd name="T82" fmla="*/ 176 w 214"/>
                <a:gd name="T83" fmla="*/ 6 h 236"/>
                <a:gd name="T84" fmla="*/ 182 w 214"/>
                <a:gd name="T85" fmla="*/ 8 h 236"/>
                <a:gd name="T86" fmla="*/ 182 w 214"/>
                <a:gd name="T87" fmla="*/ 8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14" h="236">
                  <a:moveTo>
                    <a:pt x="182" y="8"/>
                  </a:moveTo>
                  <a:lnTo>
                    <a:pt x="190" y="11"/>
                  </a:lnTo>
                  <a:lnTo>
                    <a:pt x="191" y="17"/>
                  </a:lnTo>
                  <a:lnTo>
                    <a:pt x="199" y="23"/>
                  </a:lnTo>
                  <a:lnTo>
                    <a:pt x="210" y="21"/>
                  </a:lnTo>
                  <a:lnTo>
                    <a:pt x="210" y="55"/>
                  </a:lnTo>
                  <a:lnTo>
                    <a:pt x="214" y="66"/>
                  </a:lnTo>
                  <a:lnTo>
                    <a:pt x="214" y="193"/>
                  </a:lnTo>
                  <a:lnTo>
                    <a:pt x="214" y="229"/>
                  </a:lnTo>
                  <a:lnTo>
                    <a:pt x="197" y="229"/>
                  </a:lnTo>
                  <a:lnTo>
                    <a:pt x="197" y="236"/>
                  </a:lnTo>
                  <a:lnTo>
                    <a:pt x="93" y="172"/>
                  </a:lnTo>
                  <a:lnTo>
                    <a:pt x="69" y="185"/>
                  </a:lnTo>
                  <a:lnTo>
                    <a:pt x="59" y="176"/>
                  </a:lnTo>
                  <a:lnTo>
                    <a:pt x="38" y="170"/>
                  </a:lnTo>
                  <a:lnTo>
                    <a:pt x="38" y="170"/>
                  </a:lnTo>
                  <a:lnTo>
                    <a:pt x="27" y="159"/>
                  </a:lnTo>
                  <a:lnTo>
                    <a:pt x="14" y="153"/>
                  </a:lnTo>
                  <a:lnTo>
                    <a:pt x="10" y="138"/>
                  </a:lnTo>
                  <a:lnTo>
                    <a:pt x="0" y="127"/>
                  </a:lnTo>
                  <a:lnTo>
                    <a:pt x="10" y="117"/>
                  </a:lnTo>
                  <a:lnTo>
                    <a:pt x="6" y="102"/>
                  </a:lnTo>
                  <a:lnTo>
                    <a:pt x="12" y="96"/>
                  </a:lnTo>
                  <a:lnTo>
                    <a:pt x="8" y="66"/>
                  </a:lnTo>
                  <a:lnTo>
                    <a:pt x="2" y="59"/>
                  </a:lnTo>
                  <a:lnTo>
                    <a:pt x="2" y="59"/>
                  </a:lnTo>
                  <a:lnTo>
                    <a:pt x="2" y="49"/>
                  </a:lnTo>
                  <a:lnTo>
                    <a:pt x="12" y="49"/>
                  </a:lnTo>
                  <a:lnTo>
                    <a:pt x="17" y="42"/>
                  </a:lnTo>
                  <a:lnTo>
                    <a:pt x="12" y="30"/>
                  </a:lnTo>
                  <a:lnTo>
                    <a:pt x="12" y="30"/>
                  </a:lnTo>
                  <a:lnTo>
                    <a:pt x="27" y="17"/>
                  </a:lnTo>
                  <a:lnTo>
                    <a:pt x="33" y="15"/>
                  </a:lnTo>
                  <a:lnTo>
                    <a:pt x="33" y="0"/>
                  </a:lnTo>
                  <a:lnTo>
                    <a:pt x="42" y="4"/>
                  </a:lnTo>
                  <a:lnTo>
                    <a:pt x="42" y="4"/>
                  </a:lnTo>
                  <a:lnTo>
                    <a:pt x="53" y="4"/>
                  </a:lnTo>
                  <a:lnTo>
                    <a:pt x="53" y="4"/>
                  </a:lnTo>
                  <a:lnTo>
                    <a:pt x="57" y="4"/>
                  </a:lnTo>
                  <a:lnTo>
                    <a:pt x="61" y="4"/>
                  </a:lnTo>
                  <a:lnTo>
                    <a:pt x="61" y="4"/>
                  </a:lnTo>
                  <a:lnTo>
                    <a:pt x="65" y="8"/>
                  </a:lnTo>
                  <a:lnTo>
                    <a:pt x="65" y="9"/>
                  </a:lnTo>
                  <a:lnTo>
                    <a:pt x="69" y="11"/>
                  </a:lnTo>
                  <a:lnTo>
                    <a:pt x="70" y="15"/>
                  </a:lnTo>
                  <a:lnTo>
                    <a:pt x="70" y="15"/>
                  </a:lnTo>
                  <a:lnTo>
                    <a:pt x="76" y="17"/>
                  </a:lnTo>
                  <a:lnTo>
                    <a:pt x="80" y="21"/>
                  </a:lnTo>
                  <a:lnTo>
                    <a:pt x="82" y="21"/>
                  </a:lnTo>
                  <a:lnTo>
                    <a:pt x="82" y="21"/>
                  </a:lnTo>
                  <a:lnTo>
                    <a:pt x="86" y="27"/>
                  </a:lnTo>
                  <a:lnTo>
                    <a:pt x="89" y="32"/>
                  </a:lnTo>
                  <a:lnTo>
                    <a:pt x="89" y="32"/>
                  </a:lnTo>
                  <a:lnTo>
                    <a:pt x="93" y="34"/>
                  </a:lnTo>
                  <a:lnTo>
                    <a:pt x="95" y="34"/>
                  </a:lnTo>
                  <a:lnTo>
                    <a:pt x="101" y="36"/>
                  </a:lnTo>
                  <a:lnTo>
                    <a:pt x="101" y="36"/>
                  </a:lnTo>
                  <a:lnTo>
                    <a:pt x="106" y="38"/>
                  </a:lnTo>
                  <a:lnTo>
                    <a:pt x="110" y="42"/>
                  </a:lnTo>
                  <a:lnTo>
                    <a:pt x="120" y="49"/>
                  </a:lnTo>
                  <a:lnTo>
                    <a:pt x="120" y="49"/>
                  </a:lnTo>
                  <a:lnTo>
                    <a:pt x="125" y="51"/>
                  </a:lnTo>
                  <a:lnTo>
                    <a:pt x="131" y="53"/>
                  </a:lnTo>
                  <a:lnTo>
                    <a:pt x="137" y="53"/>
                  </a:lnTo>
                  <a:lnTo>
                    <a:pt x="142" y="49"/>
                  </a:lnTo>
                  <a:lnTo>
                    <a:pt x="142" y="49"/>
                  </a:lnTo>
                  <a:lnTo>
                    <a:pt x="144" y="47"/>
                  </a:lnTo>
                  <a:lnTo>
                    <a:pt x="146" y="45"/>
                  </a:lnTo>
                  <a:lnTo>
                    <a:pt x="146" y="42"/>
                  </a:lnTo>
                  <a:lnTo>
                    <a:pt x="148" y="36"/>
                  </a:lnTo>
                  <a:lnTo>
                    <a:pt x="148" y="36"/>
                  </a:lnTo>
                  <a:lnTo>
                    <a:pt x="146" y="28"/>
                  </a:lnTo>
                  <a:lnTo>
                    <a:pt x="144" y="21"/>
                  </a:lnTo>
                  <a:lnTo>
                    <a:pt x="144" y="19"/>
                  </a:lnTo>
                  <a:lnTo>
                    <a:pt x="146" y="15"/>
                  </a:lnTo>
                  <a:lnTo>
                    <a:pt x="148" y="11"/>
                  </a:lnTo>
                  <a:lnTo>
                    <a:pt x="150" y="9"/>
                  </a:lnTo>
                  <a:lnTo>
                    <a:pt x="150" y="9"/>
                  </a:lnTo>
                  <a:lnTo>
                    <a:pt x="157" y="8"/>
                  </a:lnTo>
                  <a:lnTo>
                    <a:pt x="163" y="6"/>
                  </a:lnTo>
                  <a:lnTo>
                    <a:pt x="163" y="6"/>
                  </a:lnTo>
                  <a:lnTo>
                    <a:pt x="169" y="4"/>
                  </a:lnTo>
                  <a:lnTo>
                    <a:pt x="173" y="4"/>
                  </a:lnTo>
                  <a:lnTo>
                    <a:pt x="176" y="6"/>
                  </a:lnTo>
                  <a:lnTo>
                    <a:pt x="182" y="8"/>
                  </a:lnTo>
                  <a:lnTo>
                    <a:pt x="182" y="8"/>
                  </a:lnTo>
                  <a:lnTo>
                    <a:pt x="182" y="8"/>
                  </a:lnTo>
                  <a:lnTo>
                    <a:pt x="182" y="8"/>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60" name="Freeform 159">
              <a:extLst>
                <a:ext uri="{FF2B5EF4-FFF2-40B4-BE49-F238E27FC236}">
                  <a16:creationId xmlns:a16="http://schemas.microsoft.com/office/drawing/2014/main" id="{31A3994F-711F-9E43-B883-E754D2034120}"/>
                </a:ext>
              </a:extLst>
            </p:cNvPr>
            <p:cNvSpPr>
              <a:spLocks/>
            </p:cNvSpPr>
            <p:nvPr userDrawn="1"/>
          </p:nvSpPr>
          <p:spPr bwMode="auto">
            <a:xfrm>
              <a:off x="1724240" y="2566913"/>
              <a:ext cx="32064" cy="38980"/>
            </a:xfrm>
            <a:custGeom>
              <a:avLst/>
              <a:gdLst>
                <a:gd name="T0" fmla="*/ 0 w 21"/>
                <a:gd name="T1" fmla="*/ 30 h 30"/>
                <a:gd name="T2" fmla="*/ 6 w 21"/>
                <a:gd name="T3" fmla="*/ 15 h 30"/>
                <a:gd name="T4" fmla="*/ 9 w 21"/>
                <a:gd name="T5" fmla="*/ 0 h 30"/>
                <a:gd name="T6" fmla="*/ 17 w 21"/>
                <a:gd name="T7" fmla="*/ 4 h 30"/>
                <a:gd name="T8" fmla="*/ 21 w 21"/>
                <a:gd name="T9" fmla="*/ 7 h 30"/>
                <a:gd name="T10" fmla="*/ 17 w 21"/>
                <a:gd name="T11" fmla="*/ 19 h 30"/>
                <a:gd name="T12" fmla="*/ 13 w 21"/>
                <a:gd name="T13" fmla="*/ 26 h 30"/>
                <a:gd name="T14" fmla="*/ 8 w 21"/>
                <a:gd name="T15" fmla="*/ 30 h 30"/>
                <a:gd name="T16" fmla="*/ 0 w 21"/>
                <a:gd name="T17" fmla="*/ 30 h 30"/>
                <a:gd name="T18" fmla="*/ 0 w 21"/>
                <a:gd name="T19" fmla="*/ 30 h 30"/>
                <a:gd name="T20" fmla="*/ 0 w 21"/>
                <a:gd name="T21"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 h="30">
                  <a:moveTo>
                    <a:pt x="0" y="30"/>
                  </a:moveTo>
                  <a:lnTo>
                    <a:pt x="6" y="15"/>
                  </a:lnTo>
                  <a:lnTo>
                    <a:pt x="9" y="0"/>
                  </a:lnTo>
                  <a:lnTo>
                    <a:pt x="17" y="4"/>
                  </a:lnTo>
                  <a:lnTo>
                    <a:pt x="21" y="7"/>
                  </a:lnTo>
                  <a:lnTo>
                    <a:pt x="17" y="19"/>
                  </a:lnTo>
                  <a:lnTo>
                    <a:pt x="13" y="26"/>
                  </a:lnTo>
                  <a:lnTo>
                    <a:pt x="8" y="30"/>
                  </a:lnTo>
                  <a:lnTo>
                    <a:pt x="0" y="30"/>
                  </a:lnTo>
                  <a:lnTo>
                    <a:pt x="0" y="30"/>
                  </a:lnTo>
                  <a:lnTo>
                    <a:pt x="0" y="30"/>
                  </a:lnTo>
                  <a:close/>
                </a:path>
              </a:pathLst>
            </a:custGeom>
            <a:solidFill>
              <a:schemeClr val="bg1">
                <a:lumMod val="85000"/>
              </a:schemeClr>
            </a:solidFill>
            <a:ln w="635" cap="rnd">
              <a:solidFill>
                <a:schemeClr val="bg1">
                  <a:alpha val="17000"/>
                </a:schemeClr>
              </a:solidFill>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61" name="Freeform 160">
              <a:extLst>
                <a:ext uri="{FF2B5EF4-FFF2-40B4-BE49-F238E27FC236}">
                  <a16:creationId xmlns:a16="http://schemas.microsoft.com/office/drawing/2014/main" id="{DA3B8A8F-8D40-534E-AB35-B35DE05E3225}"/>
                </a:ext>
              </a:extLst>
            </p:cNvPr>
            <p:cNvSpPr>
              <a:spLocks/>
            </p:cNvSpPr>
            <p:nvPr userDrawn="1"/>
          </p:nvSpPr>
          <p:spPr bwMode="auto">
            <a:xfrm>
              <a:off x="1724240" y="2566913"/>
              <a:ext cx="32064" cy="38980"/>
            </a:xfrm>
            <a:custGeom>
              <a:avLst/>
              <a:gdLst>
                <a:gd name="T0" fmla="*/ 0 w 21"/>
                <a:gd name="T1" fmla="*/ 30 h 30"/>
                <a:gd name="T2" fmla="*/ 6 w 21"/>
                <a:gd name="T3" fmla="*/ 15 h 30"/>
                <a:gd name="T4" fmla="*/ 9 w 21"/>
                <a:gd name="T5" fmla="*/ 0 h 30"/>
                <a:gd name="T6" fmla="*/ 17 w 21"/>
                <a:gd name="T7" fmla="*/ 4 h 30"/>
                <a:gd name="T8" fmla="*/ 21 w 21"/>
                <a:gd name="T9" fmla="*/ 7 h 30"/>
                <a:gd name="T10" fmla="*/ 17 w 21"/>
                <a:gd name="T11" fmla="*/ 19 h 30"/>
                <a:gd name="T12" fmla="*/ 13 w 21"/>
                <a:gd name="T13" fmla="*/ 26 h 30"/>
                <a:gd name="T14" fmla="*/ 8 w 21"/>
                <a:gd name="T15" fmla="*/ 30 h 30"/>
                <a:gd name="T16" fmla="*/ 0 w 21"/>
                <a:gd name="T17" fmla="*/ 30 h 30"/>
                <a:gd name="T18" fmla="*/ 0 w 21"/>
                <a:gd name="T19" fmla="*/ 30 h 30"/>
                <a:gd name="T20" fmla="*/ 0 w 21"/>
                <a:gd name="T21"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 h="30">
                  <a:moveTo>
                    <a:pt x="0" y="30"/>
                  </a:moveTo>
                  <a:lnTo>
                    <a:pt x="6" y="15"/>
                  </a:lnTo>
                  <a:lnTo>
                    <a:pt x="9" y="0"/>
                  </a:lnTo>
                  <a:lnTo>
                    <a:pt x="17" y="4"/>
                  </a:lnTo>
                  <a:lnTo>
                    <a:pt x="21" y="7"/>
                  </a:lnTo>
                  <a:lnTo>
                    <a:pt x="17" y="19"/>
                  </a:lnTo>
                  <a:lnTo>
                    <a:pt x="13" y="26"/>
                  </a:lnTo>
                  <a:lnTo>
                    <a:pt x="8" y="30"/>
                  </a:lnTo>
                  <a:lnTo>
                    <a:pt x="0" y="30"/>
                  </a:lnTo>
                  <a:lnTo>
                    <a:pt x="0" y="30"/>
                  </a:lnTo>
                  <a:lnTo>
                    <a:pt x="0" y="30"/>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62" name="Freeform 161">
              <a:extLst>
                <a:ext uri="{FF2B5EF4-FFF2-40B4-BE49-F238E27FC236}">
                  <a16:creationId xmlns:a16="http://schemas.microsoft.com/office/drawing/2014/main" id="{2D536BAE-110C-664B-8726-54687F8D52CA}"/>
                </a:ext>
              </a:extLst>
            </p:cNvPr>
            <p:cNvSpPr>
              <a:spLocks/>
            </p:cNvSpPr>
            <p:nvPr userDrawn="1"/>
          </p:nvSpPr>
          <p:spPr bwMode="auto">
            <a:xfrm>
              <a:off x="1273815" y="2829381"/>
              <a:ext cx="207654" cy="344327"/>
            </a:xfrm>
            <a:custGeom>
              <a:avLst/>
              <a:gdLst>
                <a:gd name="T0" fmla="*/ 136 w 136"/>
                <a:gd name="T1" fmla="*/ 131 h 265"/>
                <a:gd name="T2" fmla="*/ 136 w 136"/>
                <a:gd name="T3" fmla="*/ 64 h 265"/>
                <a:gd name="T4" fmla="*/ 32 w 136"/>
                <a:gd name="T5" fmla="*/ 0 h 265"/>
                <a:gd name="T6" fmla="*/ 15 w 136"/>
                <a:gd name="T7" fmla="*/ 10 h 265"/>
                <a:gd name="T8" fmla="*/ 15 w 136"/>
                <a:gd name="T9" fmla="*/ 36 h 265"/>
                <a:gd name="T10" fmla="*/ 28 w 136"/>
                <a:gd name="T11" fmla="*/ 49 h 265"/>
                <a:gd name="T12" fmla="*/ 23 w 136"/>
                <a:gd name="T13" fmla="*/ 80 h 265"/>
                <a:gd name="T14" fmla="*/ 23 w 136"/>
                <a:gd name="T15" fmla="*/ 112 h 265"/>
                <a:gd name="T16" fmla="*/ 0 w 136"/>
                <a:gd name="T17" fmla="*/ 138 h 265"/>
                <a:gd name="T18" fmla="*/ 0 w 136"/>
                <a:gd name="T19" fmla="*/ 161 h 265"/>
                <a:gd name="T20" fmla="*/ 21 w 136"/>
                <a:gd name="T21" fmla="*/ 184 h 265"/>
                <a:gd name="T22" fmla="*/ 21 w 136"/>
                <a:gd name="T23" fmla="*/ 214 h 265"/>
                <a:gd name="T24" fmla="*/ 26 w 136"/>
                <a:gd name="T25" fmla="*/ 221 h 265"/>
                <a:gd name="T26" fmla="*/ 8 w 136"/>
                <a:gd name="T27" fmla="*/ 221 h 265"/>
                <a:gd name="T28" fmla="*/ 4 w 136"/>
                <a:gd name="T29" fmla="*/ 235 h 265"/>
                <a:gd name="T30" fmla="*/ 23 w 136"/>
                <a:gd name="T31" fmla="*/ 246 h 265"/>
                <a:gd name="T32" fmla="*/ 25 w 136"/>
                <a:gd name="T33" fmla="*/ 265 h 265"/>
                <a:gd name="T34" fmla="*/ 38 w 136"/>
                <a:gd name="T35" fmla="*/ 265 h 265"/>
                <a:gd name="T36" fmla="*/ 45 w 136"/>
                <a:gd name="T37" fmla="*/ 255 h 265"/>
                <a:gd name="T38" fmla="*/ 62 w 136"/>
                <a:gd name="T39" fmla="*/ 252 h 265"/>
                <a:gd name="T40" fmla="*/ 95 w 136"/>
                <a:gd name="T41" fmla="*/ 233 h 265"/>
                <a:gd name="T42" fmla="*/ 108 w 136"/>
                <a:gd name="T43" fmla="*/ 220 h 265"/>
                <a:gd name="T44" fmla="*/ 119 w 136"/>
                <a:gd name="T45" fmla="*/ 204 h 265"/>
                <a:gd name="T46" fmla="*/ 115 w 136"/>
                <a:gd name="T47" fmla="*/ 203 h 265"/>
                <a:gd name="T48" fmla="*/ 115 w 136"/>
                <a:gd name="T49" fmla="*/ 180 h 265"/>
                <a:gd name="T50" fmla="*/ 110 w 136"/>
                <a:gd name="T51" fmla="*/ 174 h 265"/>
                <a:gd name="T52" fmla="*/ 125 w 136"/>
                <a:gd name="T53" fmla="*/ 131 h 265"/>
                <a:gd name="T54" fmla="*/ 136 w 136"/>
                <a:gd name="T55" fmla="*/ 131 h 265"/>
                <a:gd name="T56" fmla="*/ 136 w 136"/>
                <a:gd name="T57" fmla="*/ 131 h 265"/>
                <a:gd name="T58" fmla="*/ 136 w 136"/>
                <a:gd name="T59" fmla="*/ 131 h 2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6" h="265">
                  <a:moveTo>
                    <a:pt x="136" y="131"/>
                  </a:moveTo>
                  <a:lnTo>
                    <a:pt x="136" y="64"/>
                  </a:lnTo>
                  <a:lnTo>
                    <a:pt x="32" y="0"/>
                  </a:lnTo>
                  <a:lnTo>
                    <a:pt x="15" y="10"/>
                  </a:lnTo>
                  <a:lnTo>
                    <a:pt x="15" y="36"/>
                  </a:lnTo>
                  <a:lnTo>
                    <a:pt x="28" y="49"/>
                  </a:lnTo>
                  <a:lnTo>
                    <a:pt x="23" y="80"/>
                  </a:lnTo>
                  <a:lnTo>
                    <a:pt x="23" y="112"/>
                  </a:lnTo>
                  <a:lnTo>
                    <a:pt x="0" y="138"/>
                  </a:lnTo>
                  <a:lnTo>
                    <a:pt x="0" y="161"/>
                  </a:lnTo>
                  <a:lnTo>
                    <a:pt x="21" y="184"/>
                  </a:lnTo>
                  <a:lnTo>
                    <a:pt x="21" y="214"/>
                  </a:lnTo>
                  <a:lnTo>
                    <a:pt x="26" y="221"/>
                  </a:lnTo>
                  <a:lnTo>
                    <a:pt x="8" y="221"/>
                  </a:lnTo>
                  <a:lnTo>
                    <a:pt x="4" y="235"/>
                  </a:lnTo>
                  <a:lnTo>
                    <a:pt x="23" y="246"/>
                  </a:lnTo>
                  <a:lnTo>
                    <a:pt x="25" y="265"/>
                  </a:lnTo>
                  <a:lnTo>
                    <a:pt x="38" y="265"/>
                  </a:lnTo>
                  <a:lnTo>
                    <a:pt x="45" y="255"/>
                  </a:lnTo>
                  <a:lnTo>
                    <a:pt x="62" y="252"/>
                  </a:lnTo>
                  <a:lnTo>
                    <a:pt x="95" y="233"/>
                  </a:lnTo>
                  <a:lnTo>
                    <a:pt x="108" y="220"/>
                  </a:lnTo>
                  <a:lnTo>
                    <a:pt x="119" y="204"/>
                  </a:lnTo>
                  <a:lnTo>
                    <a:pt x="115" y="203"/>
                  </a:lnTo>
                  <a:lnTo>
                    <a:pt x="115" y="180"/>
                  </a:lnTo>
                  <a:lnTo>
                    <a:pt x="110" y="174"/>
                  </a:lnTo>
                  <a:lnTo>
                    <a:pt x="125" y="131"/>
                  </a:lnTo>
                  <a:lnTo>
                    <a:pt x="136" y="131"/>
                  </a:lnTo>
                  <a:lnTo>
                    <a:pt x="136" y="131"/>
                  </a:lnTo>
                  <a:lnTo>
                    <a:pt x="136" y="131"/>
                  </a:lnTo>
                  <a:close/>
                </a:path>
              </a:pathLst>
            </a:custGeom>
            <a:solidFill>
              <a:schemeClr val="bg1">
                <a:lumMod val="85000"/>
              </a:schemeClr>
            </a:solidFill>
            <a:ln w="635" cap="rnd">
              <a:solidFill>
                <a:schemeClr val="bg1">
                  <a:alpha val="17000"/>
                </a:schemeClr>
              </a:solidFill>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63" name="Freeform 162">
              <a:extLst>
                <a:ext uri="{FF2B5EF4-FFF2-40B4-BE49-F238E27FC236}">
                  <a16:creationId xmlns:a16="http://schemas.microsoft.com/office/drawing/2014/main" id="{3EE82A81-87E8-9C44-93E0-9D575AB9813E}"/>
                </a:ext>
              </a:extLst>
            </p:cNvPr>
            <p:cNvSpPr>
              <a:spLocks/>
            </p:cNvSpPr>
            <p:nvPr userDrawn="1"/>
          </p:nvSpPr>
          <p:spPr bwMode="auto">
            <a:xfrm>
              <a:off x="1273815" y="2829381"/>
              <a:ext cx="207654" cy="344327"/>
            </a:xfrm>
            <a:custGeom>
              <a:avLst/>
              <a:gdLst>
                <a:gd name="T0" fmla="*/ 136 w 136"/>
                <a:gd name="T1" fmla="*/ 131 h 265"/>
                <a:gd name="T2" fmla="*/ 136 w 136"/>
                <a:gd name="T3" fmla="*/ 64 h 265"/>
                <a:gd name="T4" fmla="*/ 32 w 136"/>
                <a:gd name="T5" fmla="*/ 0 h 265"/>
                <a:gd name="T6" fmla="*/ 15 w 136"/>
                <a:gd name="T7" fmla="*/ 10 h 265"/>
                <a:gd name="T8" fmla="*/ 15 w 136"/>
                <a:gd name="T9" fmla="*/ 36 h 265"/>
                <a:gd name="T10" fmla="*/ 28 w 136"/>
                <a:gd name="T11" fmla="*/ 49 h 265"/>
                <a:gd name="T12" fmla="*/ 23 w 136"/>
                <a:gd name="T13" fmla="*/ 80 h 265"/>
                <a:gd name="T14" fmla="*/ 23 w 136"/>
                <a:gd name="T15" fmla="*/ 112 h 265"/>
                <a:gd name="T16" fmla="*/ 0 w 136"/>
                <a:gd name="T17" fmla="*/ 138 h 265"/>
                <a:gd name="T18" fmla="*/ 0 w 136"/>
                <a:gd name="T19" fmla="*/ 161 h 265"/>
                <a:gd name="T20" fmla="*/ 21 w 136"/>
                <a:gd name="T21" fmla="*/ 184 h 265"/>
                <a:gd name="T22" fmla="*/ 21 w 136"/>
                <a:gd name="T23" fmla="*/ 214 h 265"/>
                <a:gd name="T24" fmla="*/ 26 w 136"/>
                <a:gd name="T25" fmla="*/ 221 h 265"/>
                <a:gd name="T26" fmla="*/ 8 w 136"/>
                <a:gd name="T27" fmla="*/ 221 h 265"/>
                <a:gd name="T28" fmla="*/ 4 w 136"/>
                <a:gd name="T29" fmla="*/ 235 h 265"/>
                <a:gd name="T30" fmla="*/ 23 w 136"/>
                <a:gd name="T31" fmla="*/ 246 h 265"/>
                <a:gd name="T32" fmla="*/ 25 w 136"/>
                <a:gd name="T33" fmla="*/ 265 h 265"/>
                <a:gd name="T34" fmla="*/ 38 w 136"/>
                <a:gd name="T35" fmla="*/ 265 h 265"/>
                <a:gd name="T36" fmla="*/ 45 w 136"/>
                <a:gd name="T37" fmla="*/ 255 h 265"/>
                <a:gd name="T38" fmla="*/ 62 w 136"/>
                <a:gd name="T39" fmla="*/ 252 h 265"/>
                <a:gd name="T40" fmla="*/ 95 w 136"/>
                <a:gd name="T41" fmla="*/ 233 h 265"/>
                <a:gd name="T42" fmla="*/ 108 w 136"/>
                <a:gd name="T43" fmla="*/ 220 h 265"/>
                <a:gd name="T44" fmla="*/ 119 w 136"/>
                <a:gd name="T45" fmla="*/ 204 h 265"/>
                <a:gd name="T46" fmla="*/ 115 w 136"/>
                <a:gd name="T47" fmla="*/ 203 h 265"/>
                <a:gd name="T48" fmla="*/ 115 w 136"/>
                <a:gd name="T49" fmla="*/ 180 h 265"/>
                <a:gd name="T50" fmla="*/ 110 w 136"/>
                <a:gd name="T51" fmla="*/ 174 h 265"/>
                <a:gd name="T52" fmla="*/ 125 w 136"/>
                <a:gd name="T53" fmla="*/ 131 h 265"/>
                <a:gd name="T54" fmla="*/ 136 w 136"/>
                <a:gd name="T55" fmla="*/ 131 h 265"/>
                <a:gd name="T56" fmla="*/ 136 w 136"/>
                <a:gd name="T57" fmla="*/ 131 h 265"/>
                <a:gd name="T58" fmla="*/ 136 w 136"/>
                <a:gd name="T59" fmla="*/ 131 h 2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6" h="265">
                  <a:moveTo>
                    <a:pt x="136" y="131"/>
                  </a:moveTo>
                  <a:lnTo>
                    <a:pt x="136" y="64"/>
                  </a:lnTo>
                  <a:lnTo>
                    <a:pt x="32" y="0"/>
                  </a:lnTo>
                  <a:lnTo>
                    <a:pt x="15" y="10"/>
                  </a:lnTo>
                  <a:lnTo>
                    <a:pt x="15" y="36"/>
                  </a:lnTo>
                  <a:lnTo>
                    <a:pt x="28" y="49"/>
                  </a:lnTo>
                  <a:lnTo>
                    <a:pt x="23" y="80"/>
                  </a:lnTo>
                  <a:lnTo>
                    <a:pt x="23" y="112"/>
                  </a:lnTo>
                  <a:lnTo>
                    <a:pt x="0" y="138"/>
                  </a:lnTo>
                  <a:lnTo>
                    <a:pt x="0" y="161"/>
                  </a:lnTo>
                  <a:lnTo>
                    <a:pt x="21" y="184"/>
                  </a:lnTo>
                  <a:lnTo>
                    <a:pt x="21" y="214"/>
                  </a:lnTo>
                  <a:lnTo>
                    <a:pt x="26" y="221"/>
                  </a:lnTo>
                  <a:lnTo>
                    <a:pt x="8" y="221"/>
                  </a:lnTo>
                  <a:lnTo>
                    <a:pt x="4" y="235"/>
                  </a:lnTo>
                  <a:lnTo>
                    <a:pt x="23" y="246"/>
                  </a:lnTo>
                  <a:lnTo>
                    <a:pt x="25" y="265"/>
                  </a:lnTo>
                  <a:lnTo>
                    <a:pt x="38" y="265"/>
                  </a:lnTo>
                  <a:lnTo>
                    <a:pt x="45" y="255"/>
                  </a:lnTo>
                  <a:lnTo>
                    <a:pt x="62" y="252"/>
                  </a:lnTo>
                  <a:lnTo>
                    <a:pt x="95" y="233"/>
                  </a:lnTo>
                  <a:lnTo>
                    <a:pt x="108" y="220"/>
                  </a:lnTo>
                  <a:lnTo>
                    <a:pt x="119" y="204"/>
                  </a:lnTo>
                  <a:lnTo>
                    <a:pt x="115" y="203"/>
                  </a:lnTo>
                  <a:lnTo>
                    <a:pt x="115" y="180"/>
                  </a:lnTo>
                  <a:lnTo>
                    <a:pt x="110" y="174"/>
                  </a:lnTo>
                  <a:lnTo>
                    <a:pt x="125" y="131"/>
                  </a:lnTo>
                  <a:lnTo>
                    <a:pt x="136" y="131"/>
                  </a:lnTo>
                  <a:lnTo>
                    <a:pt x="136" y="131"/>
                  </a:lnTo>
                  <a:lnTo>
                    <a:pt x="136" y="131"/>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64" name="Freeform 163">
              <a:extLst>
                <a:ext uri="{FF2B5EF4-FFF2-40B4-BE49-F238E27FC236}">
                  <a16:creationId xmlns:a16="http://schemas.microsoft.com/office/drawing/2014/main" id="{0E28A354-EE7F-1B47-AAE1-D6F7A0D320D0}"/>
                </a:ext>
              </a:extLst>
            </p:cNvPr>
            <p:cNvSpPr>
              <a:spLocks/>
            </p:cNvSpPr>
            <p:nvPr userDrawn="1"/>
          </p:nvSpPr>
          <p:spPr bwMode="auto">
            <a:xfrm>
              <a:off x="1678434" y="3019086"/>
              <a:ext cx="325222" cy="232583"/>
            </a:xfrm>
            <a:custGeom>
              <a:avLst/>
              <a:gdLst>
                <a:gd name="T0" fmla="*/ 34 w 213"/>
                <a:gd name="T1" fmla="*/ 161 h 179"/>
                <a:gd name="T2" fmla="*/ 41 w 213"/>
                <a:gd name="T3" fmla="*/ 151 h 179"/>
                <a:gd name="T4" fmla="*/ 30 w 213"/>
                <a:gd name="T5" fmla="*/ 145 h 179"/>
                <a:gd name="T6" fmla="*/ 22 w 213"/>
                <a:gd name="T7" fmla="*/ 127 h 179"/>
                <a:gd name="T8" fmla="*/ 11 w 213"/>
                <a:gd name="T9" fmla="*/ 113 h 179"/>
                <a:gd name="T10" fmla="*/ 0 w 213"/>
                <a:gd name="T11" fmla="*/ 113 h 179"/>
                <a:gd name="T12" fmla="*/ 4 w 213"/>
                <a:gd name="T13" fmla="*/ 100 h 179"/>
                <a:gd name="T14" fmla="*/ 15 w 213"/>
                <a:gd name="T15" fmla="*/ 100 h 179"/>
                <a:gd name="T16" fmla="*/ 19 w 213"/>
                <a:gd name="T17" fmla="*/ 62 h 179"/>
                <a:gd name="T18" fmla="*/ 30 w 213"/>
                <a:gd name="T19" fmla="*/ 62 h 179"/>
                <a:gd name="T20" fmla="*/ 39 w 213"/>
                <a:gd name="T21" fmla="*/ 30 h 179"/>
                <a:gd name="T22" fmla="*/ 51 w 213"/>
                <a:gd name="T23" fmla="*/ 7 h 179"/>
                <a:gd name="T24" fmla="*/ 72 w 213"/>
                <a:gd name="T25" fmla="*/ 0 h 179"/>
                <a:gd name="T26" fmla="*/ 77 w 213"/>
                <a:gd name="T27" fmla="*/ 7 h 179"/>
                <a:gd name="T28" fmla="*/ 96 w 213"/>
                <a:gd name="T29" fmla="*/ 7 h 179"/>
                <a:gd name="T30" fmla="*/ 111 w 213"/>
                <a:gd name="T31" fmla="*/ 7 h 179"/>
                <a:gd name="T32" fmla="*/ 130 w 213"/>
                <a:gd name="T33" fmla="*/ 38 h 179"/>
                <a:gd name="T34" fmla="*/ 123 w 213"/>
                <a:gd name="T35" fmla="*/ 49 h 179"/>
                <a:gd name="T36" fmla="*/ 123 w 213"/>
                <a:gd name="T37" fmla="*/ 64 h 179"/>
                <a:gd name="T38" fmla="*/ 138 w 213"/>
                <a:gd name="T39" fmla="*/ 64 h 179"/>
                <a:gd name="T40" fmla="*/ 147 w 213"/>
                <a:gd name="T41" fmla="*/ 87 h 179"/>
                <a:gd name="T42" fmla="*/ 204 w 213"/>
                <a:gd name="T43" fmla="*/ 111 h 179"/>
                <a:gd name="T44" fmla="*/ 213 w 213"/>
                <a:gd name="T45" fmla="*/ 111 h 179"/>
                <a:gd name="T46" fmla="*/ 168 w 213"/>
                <a:gd name="T47" fmla="*/ 162 h 179"/>
                <a:gd name="T48" fmla="*/ 147 w 213"/>
                <a:gd name="T49" fmla="*/ 162 h 179"/>
                <a:gd name="T50" fmla="*/ 138 w 213"/>
                <a:gd name="T51" fmla="*/ 172 h 179"/>
                <a:gd name="T52" fmla="*/ 126 w 213"/>
                <a:gd name="T53" fmla="*/ 172 h 179"/>
                <a:gd name="T54" fmla="*/ 115 w 213"/>
                <a:gd name="T55" fmla="*/ 172 h 179"/>
                <a:gd name="T56" fmla="*/ 109 w 213"/>
                <a:gd name="T57" fmla="*/ 166 h 179"/>
                <a:gd name="T58" fmla="*/ 89 w 213"/>
                <a:gd name="T59" fmla="*/ 179 h 179"/>
                <a:gd name="T60" fmla="*/ 72 w 213"/>
                <a:gd name="T61" fmla="*/ 179 h 179"/>
                <a:gd name="T62" fmla="*/ 58 w 213"/>
                <a:gd name="T63" fmla="*/ 164 h 179"/>
                <a:gd name="T64" fmla="*/ 34 w 213"/>
                <a:gd name="T65" fmla="*/ 161 h 179"/>
                <a:gd name="T66" fmla="*/ 34 w 213"/>
                <a:gd name="T67" fmla="*/ 161 h 179"/>
                <a:gd name="T68" fmla="*/ 34 w 213"/>
                <a:gd name="T69" fmla="*/ 161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13" h="179">
                  <a:moveTo>
                    <a:pt x="34" y="161"/>
                  </a:moveTo>
                  <a:lnTo>
                    <a:pt x="41" y="151"/>
                  </a:lnTo>
                  <a:lnTo>
                    <a:pt x="30" y="145"/>
                  </a:lnTo>
                  <a:lnTo>
                    <a:pt x="22" y="127"/>
                  </a:lnTo>
                  <a:lnTo>
                    <a:pt x="11" y="113"/>
                  </a:lnTo>
                  <a:lnTo>
                    <a:pt x="0" y="113"/>
                  </a:lnTo>
                  <a:lnTo>
                    <a:pt x="4" y="100"/>
                  </a:lnTo>
                  <a:lnTo>
                    <a:pt x="15" y="100"/>
                  </a:lnTo>
                  <a:lnTo>
                    <a:pt x="19" y="62"/>
                  </a:lnTo>
                  <a:lnTo>
                    <a:pt x="30" y="62"/>
                  </a:lnTo>
                  <a:lnTo>
                    <a:pt x="39" y="30"/>
                  </a:lnTo>
                  <a:lnTo>
                    <a:pt x="51" y="7"/>
                  </a:lnTo>
                  <a:lnTo>
                    <a:pt x="72" y="0"/>
                  </a:lnTo>
                  <a:lnTo>
                    <a:pt x="77" y="7"/>
                  </a:lnTo>
                  <a:lnTo>
                    <a:pt x="96" y="7"/>
                  </a:lnTo>
                  <a:lnTo>
                    <a:pt x="111" y="7"/>
                  </a:lnTo>
                  <a:lnTo>
                    <a:pt x="130" y="38"/>
                  </a:lnTo>
                  <a:lnTo>
                    <a:pt x="123" y="49"/>
                  </a:lnTo>
                  <a:lnTo>
                    <a:pt x="123" y="64"/>
                  </a:lnTo>
                  <a:lnTo>
                    <a:pt x="138" y="64"/>
                  </a:lnTo>
                  <a:lnTo>
                    <a:pt x="147" y="87"/>
                  </a:lnTo>
                  <a:lnTo>
                    <a:pt x="204" y="111"/>
                  </a:lnTo>
                  <a:lnTo>
                    <a:pt x="213" y="111"/>
                  </a:lnTo>
                  <a:lnTo>
                    <a:pt x="168" y="162"/>
                  </a:lnTo>
                  <a:lnTo>
                    <a:pt x="147" y="162"/>
                  </a:lnTo>
                  <a:lnTo>
                    <a:pt x="138" y="172"/>
                  </a:lnTo>
                  <a:lnTo>
                    <a:pt x="126" y="172"/>
                  </a:lnTo>
                  <a:lnTo>
                    <a:pt x="115" y="172"/>
                  </a:lnTo>
                  <a:lnTo>
                    <a:pt x="109" y="166"/>
                  </a:lnTo>
                  <a:lnTo>
                    <a:pt x="89" y="179"/>
                  </a:lnTo>
                  <a:lnTo>
                    <a:pt x="72" y="179"/>
                  </a:lnTo>
                  <a:lnTo>
                    <a:pt x="58" y="164"/>
                  </a:lnTo>
                  <a:lnTo>
                    <a:pt x="34" y="161"/>
                  </a:lnTo>
                  <a:lnTo>
                    <a:pt x="34" y="161"/>
                  </a:lnTo>
                  <a:lnTo>
                    <a:pt x="34" y="161"/>
                  </a:lnTo>
                  <a:close/>
                </a:path>
              </a:pathLst>
            </a:custGeom>
            <a:solidFill>
              <a:schemeClr val="bg1">
                <a:lumMod val="85000"/>
              </a:schemeClr>
            </a:solidFill>
            <a:ln w="635" cap="rnd">
              <a:solidFill>
                <a:schemeClr val="bg1">
                  <a:alpha val="17000"/>
                </a:schemeClr>
              </a:solidFill>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65" name="Freeform 164">
              <a:extLst>
                <a:ext uri="{FF2B5EF4-FFF2-40B4-BE49-F238E27FC236}">
                  <a16:creationId xmlns:a16="http://schemas.microsoft.com/office/drawing/2014/main" id="{3AF90B72-CEF2-A94E-9CDC-EBBC72A18031}"/>
                </a:ext>
              </a:extLst>
            </p:cNvPr>
            <p:cNvSpPr>
              <a:spLocks/>
            </p:cNvSpPr>
            <p:nvPr userDrawn="1"/>
          </p:nvSpPr>
          <p:spPr bwMode="auto">
            <a:xfrm>
              <a:off x="1678434" y="3019086"/>
              <a:ext cx="325222" cy="232583"/>
            </a:xfrm>
            <a:custGeom>
              <a:avLst/>
              <a:gdLst>
                <a:gd name="T0" fmla="*/ 34 w 213"/>
                <a:gd name="T1" fmla="*/ 161 h 179"/>
                <a:gd name="T2" fmla="*/ 41 w 213"/>
                <a:gd name="T3" fmla="*/ 151 h 179"/>
                <a:gd name="T4" fmla="*/ 30 w 213"/>
                <a:gd name="T5" fmla="*/ 145 h 179"/>
                <a:gd name="T6" fmla="*/ 22 w 213"/>
                <a:gd name="T7" fmla="*/ 127 h 179"/>
                <a:gd name="T8" fmla="*/ 11 w 213"/>
                <a:gd name="T9" fmla="*/ 113 h 179"/>
                <a:gd name="T10" fmla="*/ 0 w 213"/>
                <a:gd name="T11" fmla="*/ 113 h 179"/>
                <a:gd name="T12" fmla="*/ 4 w 213"/>
                <a:gd name="T13" fmla="*/ 100 h 179"/>
                <a:gd name="T14" fmla="*/ 15 w 213"/>
                <a:gd name="T15" fmla="*/ 100 h 179"/>
                <a:gd name="T16" fmla="*/ 19 w 213"/>
                <a:gd name="T17" fmla="*/ 62 h 179"/>
                <a:gd name="T18" fmla="*/ 30 w 213"/>
                <a:gd name="T19" fmla="*/ 62 h 179"/>
                <a:gd name="T20" fmla="*/ 39 w 213"/>
                <a:gd name="T21" fmla="*/ 30 h 179"/>
                <a:gd name="T22" fmla="*/ 51 w 213"/>
                <a:gd name="T23" fmla="*/ 7 h 179"/>
                <a:gd name="T24" fmla="*/ 72 w 213"/>
                <a:gd name="T25" fmla="*/ 0 h 179"/>
                <a:gd name="T26" fmla="*/ 77 w 213"/>
                <a:gd name="T27" fmla="*/ 7 h 179"/>
                <a:gd name="T28" fmla="*/ 96 w 213"/>
                <a:gd name="T29" fmla="*/ 7 h 179"/>
                <a:gd name="T30" fmla="*/ 111 w 213"/>
                <a:gd name="T31" fmla="*/ 7 h 179"/>
                <a:gd name="T32" fmla="*/ 130 w 213"/>
                <a:gd name="T33" fmla="*/ 38 h 179"/>
                <a:gd name="T34" fmla="*/ 123 w 213"/>
                <a:gd name="T35" fmla="*/ 49 h 179"/>
                <a:gd name="T36" fmla="*/ 123 w 213"/>
                <a:gd name="T37" fmla="*/ 64 h 179"/>
                <a:gd name="T38" fmla="*/ 138 w 213"/>
                <a:gd name="T39" fmla="*/ 64 h 179"/>
                <a:gd name="T40" fmla="*/ 147 w 213"/>
                <a:gd name="T41" fmla="*/ 87 h 179"/>
                <a:gd name="T42" fmla="*/ 204 w 213"/>
                <a:gd name="T43" fmla="*/ 111 h 179"/>
                <a:gd name="T44" fmla="*/ 213 w 213"/>
                <a:gd name="T45" fmla="*/ 111 h 179"/>
                <a:gd name="T46" fmla="*/ 168 w 213"/>
                <a:gd name="T47" fmla="*/ 162 h 179"/>
                <a:gd name="T48" fmla="*/ 147 w 213"/>
                <a:gd name="T49" fmla="*/ 162 h 179"/>
                <a:gd name="T50" fmla="*/ 138 w 213"/>
                <a:gd name="T51" fmla="*/ 172 h 179"/>
                <a:gd name="T52" fmla="*/ 126 w 213"/>
                <a:gd name="T53" fmla="*/ 172 h 179"/>
                <a:gd name="T54" fmla="*/ 115 w 213"/>
                <a:gd name="T55" fmla="*/ 172 h 179"/>
                <a:gd name="T56" fmla="*/ 109 w 213"/>
                <a:gd name="T57" fmla="*/ 166 h 179"/>
                <a:gd name="T58" fmla="*/ 89 w 213"/>
                <a:gd name="T59" fmla="*/ 179 h 179"/>
                <a:gd name="T60" fmla="*/ 72 w 213"/>
                <a:gd name="T61" fmla="*/ 179 h 179"/>
                <a:gd name="T62" fmla="*/ 58 w 213"/>
                <a:gd name="T63" fmla="*/ 164 h 179"/>
                <a:gd name="T64" fmla="*/ 34 w 213"/>
                <a:gd name="T65" fmla="*/ 161 h 179"/>
                <a:gd name="T66" fmla="*/ 34 w 213"/>
                <a:gd name="T67" fmla="*/ 161 h 179"/>
                <a:gd name="T68" fmla="*/ 34 w 213"/>
                <a:gd name="T69" fmla="*/ 161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13" h="179">
                  <a:moveTo>
                    <a:pt x="34" y="161"/>
                  </a:moveTo>
                  <a:lnTo>
                    <a:pt x="41" y="151"/>
                  </a:lnTo>
                  <a:lnTo>
                    <a:pt x="30" y="145"/>
                  </a:lnTo>
                  <a:lnTo>
                    <a:pt x="22" y="127"/>
                  </a:lnTo>
                  <a:lnTo>
                    <a:pt x="11" y="113"/>
                  </a:lnTo>
                  <a:lnTo>
                    <a:pt x="0" y="113"/>
                  </a:lnTo>
                  <a:lnTo>
                    <a:pt x="4" y="100"/>
                  </a:lnTo>
                  <a:lnTo>
                    <a:pt x="15" y="100"/>
                  </a:lnTo>
                  <a:lnTo>
                    <a:pt x="19" y="62"/>
                  </a:lnTo>
                  <a:lnTo>
                    <a:pt x="30" y="62"/>
                  </a:lnTo>
                  <a:lnTo>
                    <a:pt x="39" y="30"/>
                  </a:lnTo>
                  <a:lnTo>
                    <a:pt x="51" y="7"/>
                  </a:lnTo>
                  <a:lnTo>
                    <a:pt x="72" y="0"/>
                  </a:lnTo>
                  <a:lnTo>
                    <a:pt x="77" y="7"/>
                  </a:lnTo>
                  <a:lnTo>
                    <a:pt x="96" y="7"/>
                  </a:lnTo>
                  <a:lnTo>
                    <a:pt x="111" y="7"/>
                  </a:lnTo>
                  <a:lnTo>
                    <a:pt x="130" y="38"/>
                  </a:lnTo>
                  <a:lnTo>
                    <a:pt x="123" y="49"/>
                  </a:lnTo>
                  <a:lnTo>
                    <a:pt x="123" y="64"/>
                  </a:lnTo>
                  <a:lnTo>
                    <a:pt x="138" y="64"/>
                  </a:lnTo>
                  <a:lnTo>
                    <a:pt x="147" y="87"/>
                  </a:lnTo>
                  <a:lnTo>
                    <a:pt x="204" y="111"/>
                  </a:lnTo>
                  <a:lnTo>
                    <a:pt x="213" y="111"/>
                  </a:lnTo>
                  <a:lnTo>
                    <a:pt x="168" y="162"/>
                  </a:lnTo>
                  <a:lnTo>
                    <a:pt x="147" y="162"/>
                  </a:lnTo>
                  <a:lnTo>
                    <a:pt x="138" y="172"/>
                  </a:lnTo>
                  <a:lnTo>
                    <a:pt x="126" y="172"/>
                  </a:lnTo>
                  <a:lnTo>
                    <a:pt x="115" y="172"/>
                  </a:lnTo>
                  <a:lnTo>
                    <a:pt x="109" y="166"/>
                  </a:lnTo>
                  <a:lnTo>
                    <a:pt x="89" y="179"/>
                  </a:lnTo>
                  <a:lnTo>
                    <a:pt x="72" y="179"/>
                  </a:lnTo>
                  <a:lnTo>
                    <a:pt x="58" y="164"/>
                  </a:lnTo>
                  <a:lnTo>
                    <a:pt x="34" y="161"/>
                  </a:lnTo>
                  <a:lnTo>
                    <a:pt x="34" y="161"/>
                  </a:lnTo>
                  <a:lnTo>
                    <a:pt x="34" y="161"/>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66" name="Freeform 165">
              <a:extLst>
                <a:ext uri="{FF2B5EF4-FFF2-40B4-BE49-F238E27FC236}">
                  <a16:creationId xmlns:a16="http://schemas.microsoft.com/office/drawing/2014/main" id="{8D7EB0B4-BFE5-1D4D-95C4-B4E72CA10499}"/>
                </a:ext>
              </a:extLst>
            </p:cNvPr>
            <p:cNvSpPr>
              <a:spLocks/>
            </p:cNvSpPr>
            <p:nvPr userDrawn="1"/>
          </p:nvSpPr>
          <p:spPr bwMode="auto">
            <a:xfrm>
              <a:off x="1287557" y="3094448"/>
              <a:ext cx="264148" cy="181908"/>
            </a:xfrm>
            <a:custGeom>
              <a:avLst/>
              <a:gdLst>
                <a:gd name="T0" fmla="*/ 110 w 173"/>
                <a:gd name="T1" fmla="*/ 0 h 140"/>
                <a:gd name="T2" fmla="*/ 120 w 173"/>
                <a:gd name="T3" fmla="*/ 14 h 140"/>
                <a:gd name="T4" fmla="*/ 120 w 173"/>
                <a:gd name="T5" fmla="*/ 33 h 140"/>
                <a:gd name="T6" fmla="*/ 133 w 173"/>
                <a:gd name="T7" fmla="*/ 42 h 140"/>
                <a:gd name="T8" fmla="*/ 173 w 173"/>
                <a:gd name="T9" fmla="*/ 87 h 140"/>
                <a:gd name="T10" fmla="*/ 173 w 173"/>
                <a:gd name="T11" fmla="*/ 97 h 140"/>
                <a:gd name="T12" fmla="*/ 150 w 173"/>
                <a:gd name="T13" fmla="*/ 97 h 140"/>
                <a:gd name="T14" fmla="*/ 131 w 173"/>
                <a:gd name="T15" fmla="*/ 97 h 140"/>
                <a:gd name="T16" fmla="*/ 121 w 173"/>
                <a:gd name="T17" fmla="*/ 108 h 140"/>
                <a:gd name="T18" fmla="*/ 116 w 173"/>
                <a:gd name="T19" fmla="*/ 99 h 140"/>
                <a:gd name="T20" fmla="*/ 104 w 173"/>
                <a:gd name="T21" fmla="*/ 110 h 140"/>
                <a:gd name="T22" fmla="*/ 80 w 173"/>
                <a:gd name="T23" fmla="*/ 110 h 140"/>
                <a:gd name="T24" fmla="*/ 69 w 173"/>
                <a:gd name="T25" fmla="*/ 99 h 140"/>
                <a:gd name="T26" fmla="*/ 57 w 173"/>
                <a:gd name="T27" fmla="*/ 110 h 140"/>
                <a:gd name="T28" fmla="*/ 57 w 173"/>
                <a:gd name="T29" fmla="*/ 125 h 140"/>
                <a:gd name="T30" fmla="*/ 31 w 173"/>
                <a:gd name="T31" fmla="*/ 125 h 140"/>
                <a:gd name="T32" fmla="*/ 31 w 173"/>
                <a:gd name="T33" fmla="*/ 140 h 140"/>
                <a:gd name="T34" fmla="*/ 14 w 173"/>
                <a:gd name="T35" fmla="*/ 121 h 140"/>
                <a:gd name="T36" fmla="*/ 0 w 173"/>
                <a:gd name="T37" fmla="*/ 84 h 140"/>
                <a:gd name="T38" fmla="*/ 16 w 173"/>
                <a:gd name="T39" fmla="*/ 61 h 140"/>
                <a:gd name="T40" fmla="*/ 29 w 173"/>
                <a:gd name="T41" fmla="*/ 61 h 140"/>
                <a:gd name="T42" fmla="*/ 36 w 173"/>
                <a:gd name="T43" fmla="*/ 51 h 140"/>
                <a:gd name="T44" fmla="*/ 53 w 173"/>
                <a:gd name="T45" fmla="*/ 48 h 140"/>
                <a:gd name="T46" fmla="*/ 86 w 173"/>
                <a:gd name="T47" fmla="*/ 29 h 140"/>
                <a:gd name="T48" fmla="*/ 110 w 173"/>
                <a:gd name="T49" fmla="*/ 0 h 140"/>
                <a:gd name="T50" fmla="*/ 110 w 173"/>
                <a:gd name="T51" fmla="*/ 0 h 140"/>
                <a:gd name="T52" fmla="*/ 110 w 173"/>
                <a:gd name="T53" fmla="*/ 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3" h="140">
                  <a:moveTo>
                    <a:pt x="110" y="0"/>
                  </a:moveTo>
                  <a:lnTo>
                    <a:pt x="120" y="14"/>
                  </a:lnTo>
                  <a:lnTo>
                    <a:pt x="120" y="33"/>
                  </a:lnTo>
                  <a:lnTo>
                    <a:pt x="133" y="42"/>
                  </a:lnTo>
                  <a:lnTo>
                    <a:pt x="173" y="87"/>
                  </a:lnTo>
                  <a:lnTo>
                    <a:pt x="173" y="97"/>
                  </a:lnTo>
                  <a:lnTo>
                    <a:pt x="150" y="97"/>
                  </a:lnTo>
                  <a:lnTo>
                    <a:pt x="131" y="97"/>
                  </a:lnTo>
                  <a:lnTo>
                    <a:pt x="121" y="108"/>
                  </a:lnTo>
                  <a:lnTo>
                    <a:pt x="116" y="99"/>
                  </a:lnTo>
                  <a:lnTo>
                    <a:pt x="104" y="110"/>
                  </a:lnTo>
                  <a:lnTo>
                    <a:pt x="80" y="110"/>
                  </a:lnTo>
                  <a:lnTo>
                    <a:pt x="69" y="99"/>
                  </a:lnTo>
                  <a:lnTo>
                    <a:pt x="57" y="110"/>
                  </a:lnTo>
                  <a:lnTo>
                    <a:pt x="57" y="125"/>
                  </a:lnTo>
                  <a:lnTo>
                    <a:pt x="31" y="125"/>
                  </a:lnTo>
                  <a:lnTo>
                    <a:pt x="31" y="140"/>
                  </a:lnTo>
                  <a:lnTo>
                    <a:pt x="14" y="121"/>
                  </a:lnTo>
                  <a:lnTo>
                    <a:pt x="0" y="84"/>
                  </a:lnTo>
                  <a:lnTo>
                    <a:pt x="16" y="61"/>
                  </a:lnTo>
                  <a:lnTo>
                    <a:pt x="29" y="61"/>
                  </a:lnTo>
                  <a:lnTo>
                    <a:pt x="36" y="51"/>
                  </a:lnTo>
                  <a:lnTo>
                    <a:pt x="53" y="48"/>
                  </a:lnTo>
                  <a:lnTo>
                    <a:pt x="86" y="29"/>
                  </a:lnTo>
                  <a:lnTo>
                    <a:pt x="110" y="0"/>
                  </a:lnTo>
                  <a:lnTo>
                    <a:pt x="110" y="0"/>
                  </a:lnTo>
                  <a:lnTo>
                    <a:pt x="110" y="0"/>
                  </a:lnTo>
                  <a:close/>
                </a:path>
              </a:pathLst>
            </a:custGeom>
            <a:solidFill>
              <a:schemeClr val="bg1">
                <a:lumMod val="85000"/>
              </a:schemeClr>
            </a:solidFill>
            <a:ln w="635" cap="rnd">
              <a:solidFill>
                <a:schemeClr val="bg1">
                  <a:alpha val="17000"/>
                </a:schemeClr>
              </a:solidFill>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67" name="Freeform 166">
              <a:extLst>
                <a:ext uri="{FF2B5EF4-FFF2-40B4-BE49-F238E27FC236}">
                  <a16:creationId xmlns:a16="http://schemas.microsoft.com/office/drawing/2014/main" id="{D064117D-499F-5445-9F61-B55BE967EF3D}"/>
                </a:ext>
              </a:extLst>
            </p:cNvPr>
            <p:cNvSpPr>
              <a:spLocks/>
            </p:cNvSpPr>
            <p:nvPr userDrawn="1"/>
          </p:nvSpPr>
          <p:spPr bwMode="auto">
            <a:xfrm>
              <a:off x="1287557" y="3094448"/>
              <a:ext cx="264148" cy="181908"/>
            </a:xfrm>
            <a:custGeom>
              <a:avLst/>
              <a:gdLst>
                <a:gd name="T0" fmla="*/ 110 w 173"/>
                <a:gd name="T1" fmla="*/ 0 h 140"/>
                <a:gd name="T2" fmla="*/ 120 w 173"/>
                <a:gd name="T3" fmla="*/ 14 h 140"/>
                <a:gd name="T4" fmla="*/ 120 w 173"/>
                <a:gd name="T5" fmla="*/ 33 h 140"/>
                <a:gd name="T6" fmla="*/ 133 w 173"/>
                <a:gd name="T7" fmla="*/ 42 h 140"/>
                <a:gd name="T8" fmla="*/ 173 w 173"/>
                <a:gd name="T9" fmla="*/ 87 h 140"/>
                <a:gd name="T10" fmla="*/ 173 w 173"/>
                <a:gd name="T11" fmla="*/ 97 h 140"/>
                <a:gd name="T12" fmla="*/ 150 w 173"/>
                <a:gd name="T13" fmla="*/ 97 h 140"/>
                <a:gd name="T14" fmla="*/ 131 w 173"/>
                <a:gd name="T15" fmla="*/ 97 h 140"/>
                <a:gd name="T16" fmla="*/ 121 w 173"/>
                <a:gd name="T17" fmla="*/ 108 h 140"/>
                <a:gd name="T18" fmla="*/ 116 w 173"/>
                <a:gd name="T19" fmla="*/ 99 h 140"/>
                <a:gd name="T20" fmla="*/ 104 w 173"/>
                <a:gd name="T21" fmla="*/ 110 h 140"/>
                <a:gd name="T22" fmla="*/ 80 w 173"/>
                <a:gd name="T23" fmla="*/ 110 h 140"/>
                <a:gd name="T24" fmla="*/ 69 w 173"/>
                <a:gd name="T25" fmla="*/ 99 h 140"/>
                <a:gd name="T26" fmla="*/ 57 w 173"/>
                <a:gd name="T27" fmla="*/ 110 h 140"/>
                <a:gd name="T28" fmla="*/ 57 w 173"/>
                <a:gd name="T29" fmla="*/ 125 h 140"/>
                <a:gd name="T30" fmla="*/ 31 w 173"/>
                <a:gd name="T31" fmla="*/ 125 h 140"/>
                <a:gd name="T32" fmla="*/ 31 w 173"/>
                <a:gd name="T33" fmla="*/ 140 h 140"/>
                <a:gd name="T34" fmla="*/ 14 w 173"/>
                <a:gd name="T35" fmla="*/ 121 h 140"/>
                <a:gd name="T36" fmla="*/ 0 w 173"/>
                <a:gd name="T37" fmla="*/ 84 h 140"/>
                <a:gd name="T38" fmla="*/ 16 w 173"/>
                <a:gd name="T39" fmla="*/ 61 h 140"/>
                <a:gd name="T40" fmla="*/ 29 w 173"/>
                <a:gd name="T41" fmla="*/ 61 h 140"/>
                <a:gd name="T42" fmla="*/ 36 w 173"/>
                <a:gd name="T43" fmla="*/ 51 h 140"/>
                <a:gd name="T44" fmla="*/ 53 w 173"/>
                <a:gd name="T45" fmla="*/ 48 h 140"/>
                <a:gd name="T46" fmla="*/ 86 w 173"/>
                <a:gd name="T47" fmla="*/ 29 h 140"/>
                <a:gd name="T48" fmla="*/ 110 w 173"/>
                <a:gd name="T49" fmla="*/ 0 h 140"/>
                <a:gd name="T50" fmla="*/ 110 w 173"/>
                <a:gd name="T51" fmla="*/ 0 h 140"/>
                <a:gd name="T52" fmla="*/ 110 w 173"/>
                <a:gd name="T53" fmla="*/ 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3" h="140">
                  <a:moveTo>
                    <a:pt x="110" y="0"/>
                  </a:moveTo>
                  <a:lnTo>
                    <a:pt x="120" y="14"/>
                  </a:lnTo>
                  <a:lnTo>
                    <a:pt x="120" y="33"/>
                  </a:lnTo>
                  <a:lnTo>
                    <a:pt x="133" y="42"/>
                  </a:lnTo>
                  <a:lnTo>
                    <a:pt x="173" y="87"/>
                  </a:lnTo>
                  <a:lnTo>
                    <a:pt x="173" y="97"/>
                  </a:lnTo>
                  <a:lnTo>
                    <a:pt x="150" y="97"/>
                  </a:lnTo>
                  <a:lnTo>
                    <a:pt x="131" y="97"/>
                  </a:lnTo>
                  <a:lnTo>
                    <a:pt x="121" y="108"/>
                  </a:lnTo>
                  <a:lnTo>
                    <a:pt x="116" y="99"/>
                  </a:lnTo>
                  <a:lnTo>
                    <a:pt x="104" y="110"/>
                  </a:lnTo>
                  <a:lnTo>
                    <a:pt x="80" y="110"/>
                  </a:lnTo>
                  <a:lnTo>
                    <a:pt x="69" y="99"/>
                  </a:lnTo>
                  <a:lnTo>
                    <a:pt x="57" y="110"/>
                  </a:lnTo>
                  <a:lnTo>
                    <a:pt x="57" y="125"/>
                  </a:lnTo>
                  <a:lnTo>
                    <a:pt x="31" y="125"/>
                  </a:lnTo>
                  <a:lnTo>
                    <a:pt x="31" y="140"/>
                  </a:lnTo>
                  <a:lnTo>
                    <a:pt x="14" y="121"/>
                  </a:lnTo>
                  <a:lnTo>
                    <a:pt x="0" y="84"/>
                  </a:lnTo>
                  <a:lnTo>
                    <a:pt x="16" y="61"/>
                  </a:lnTo>
                  <a:lnTo>
                    <a:pt x="29" y="61"/>
                  </a:lnTo>
                  <a:lnTo>
                    <a:pt x="36" y="51"/>
                  </a:lnTo>
                  <a:lnTo>
                    <a:pt x="53" y="48"/>
                  </a:lnTo>
                  <a:lnTo>
                    <a:pt x="86" y="29"/>
                  </a:lnTo>
                  <a:lnTo>
                    <a:pt x="110" y="0"/>
                  </a:lnTo>
                  <a:lnTo>
                    <a:pt x="110" y="0"/>
                  </a:lnTo>
                  <a:lnTo>
                    <a:pt x="110" y="0"/>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68" name="Freeform 167">
              <a:extLst>
                <a:ext uri="{FF2B5EF4-FFF2-40B4-BE49-F238E27FC236}">
                  <a16:creationId xmlns:a16="http://schemas.microsoft.com/office/drawing/2014/main" id="{3BAAD13E-CFAD-A744-9084-7F143994FAC0}"/>
                </a:ext>
              </a:extLst>
            </p:cNvPr>
            <p:cNvSpPr>
              <a:spLocks/>
            </p:cNvSpPr>
            <p:nvPr userDrawn="1"/>
          </p:nvSpPr>
          <p:spPr bwMode="auto">
            <a:xfrm>
              <a:off x="1847916" y="3080155"/>
              <a:ext cx="225976" cy="283257"/>
            </a:xfrm>
            <a:custGeom>
              <a:avLst/>
              <a:gdLst>
                <a:gd name="T0" fmla="*/ 27 w 148"/>
                <a:gd name="T1" fmla="*/ 17 h 218"/>
                <a:gd name="T2" fmla="*/ 91 w 148"/>
                <a:gd name="T3" fmla="*/ 64 h 218"/>
                <a:gd name="T4" fmla="*/ 57 w 148"/>
                <a:gd name="T5" fmla="*/ 115 h 218"/>
                <a:gd name="T6" fmla="*/ 27 w 148"/>
                <a:gd name="T7" fmla="*/ 125 h 218"/>
                <a:gd name="T8" fmla="*/ 0 w 148"/>
                <a:gd name="T9" fmla="*/ 144 h 218"/>
                <a:gd name="T10" fmla="*/ 6 w 148"/>
                <a:gd name="T11" fmla="*/ 218 h 218"/>
                <a:gd name="T12" fmla="*/ 36 w 148"/>
                <a:gd name="T13" fmla="*/ 184 h 218"/>
                <a:gd name="T14" fmla="*/ 59 w 148"/>
                <a:gd name="T15" fmla="*/ 161 h 218"/>
                <a:gd name="T16" fmla="*/ 87 w 148"/>
                <a:gd name="T17" fmla="*/ 134 h 218"/>
                <a:gd name="T18" fmla="*/ 101 w 148"/>
                <a:gd name="T19" fmla="*/ 114 h 218"/>
                <a:gd name="T20" fmla="*/ 108 w 148"/>
                <a:gd name="T21" fmla="*/ 110 h 218"/>
                <a:gd name="T22" fmla="*/ 108 w 148"/>
                <a:gd name="T23" fmla="*/ 106 h 218"/>
                <a:gd name="T24" fmla="*/ 108 w 148"/>
                <a:gd name="T25" fmla="*/ 91 h 218"/>
                <a:gd name="T26" fmla="*/ 119 w 148"/>
                <a:gd name="T27" fmla="*/ 78 h 218"/>
                <a:gd name="T28" fmla="*/ 123 w 148"/>
                <a:gd name="T29" fmla="*/ 76 h 218"/>
                <a:gd name="T30" fmla="*/ 133 w 148"/>
                <a:gd name="T31" fmla="*/ 68 h 218"/>
                <a:gd name="T32" fmla="*/ 135 w 148"/>
                <a:gd name="T33" fmla="*/ 62 h 218"/>
                <a:gd name="T34" fmla="*/ 135 w 148"/>
                <a:gd name="T35" fmla="*/ 40 h 218"/>
                <a:gd name="T36" fmla="*/ 144 w 148"/>
                <a:gd name="T37" fmla="*/ 28 h 218"/>
                <a:gd name="T38" fmla="*/ 148 w 148"/>
                <a:gd name="T39" fmla="*/ 17 h 218"/>
                <a:gd name="T40" fmla="*/ 148 w 148"/>
                <a:gd name="T41" fmla="*/ 11 h 218"/>
                <a:gd name="T42" fmla="*/ 148 w 148"/>
                <a:gd name="T43" fmla="*/ 2 h 218"/>
                <a:gd name="T44" fmla="*/ 146 w 148"/>
                <a:gd name="T45" fmla="*/ 0 h 218"/>
                <a:gd name="T46" fmla="*/ 136 w 148"/>
                <a:gd name="T47" fmla="*/ 0 h 218"/>
                <a:gd name="T48" fmla="*/ 131 w 148"/>
                <a:gd name="T49" fmla="*/ 2 h 218"/>
                <a:gd name="T50" fmla="*/ 123 w 148"/>
                <a:gd name="T51" fmla="*/ 11 h 218"/>
                <a:gd name="T52" fmla="*/ 118 w 148"/>
                <a:gd name="T53" fmla="*/ 13 h 218"/>
                <a:gd name="T54" fmla="*/ 97 w 148"/>
                <a:gd name="T55" fmla="*/ 13 h 218"/>
                <a:gd name="T56" fmla="*/ 82 w 148"/>
                <a:gd name="T57" fmla="*/ 13 h 218"/>
                <a:gd name="T58" fmla="*/ 51 w 148"/>
                <a:gd name="T59" fmla="*/ 19 h 218"/>
                <a:gd name="T60" fmla="*/ 36 w 148"/>
                <a:gd name="T61" fmla="*/ 6 h 218"/>
                <a:gd name="T62" fmla="*/ 36 w 148"/>
                <a:gd name="T63" fmla="*/ 6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8" h="218">
                  <a:moveTo>
                    <a:pt x="36" y="6"/>
                  </a:moveTo>
                  <a:lnTo>
                    <a:pt x="27" y="17"/>
                  </a:lnTo>
                  <a:lnTo>
                    <a:pt x="36" y="40"/>
                  </a:lnTo>
                  <a:lnTo>
                    <a:pt x="91" y="64"/>
                  </a:lnTo>
                  <a:lnTo>
                    <a:pt x="101" y="64"/>
                  </a:lnTo>
                  <a:lnTo>
                    <a:pt x="57" y="115"/>
                  </a:lnTo>
                  <a:lnTo>
                    <a:pt x="36" y="115"/>
                  </a:lnTo>
                  <a:lnTo>
                    <a:pt x="27" y="125"/>
                  </a:lnTo>
                  <a:lnTo>
                    <a:pt x="15" y="125"/>
                  </a:lnTo>
                  <a:lnTo>
                    <a:pt x="0" y="144"/>
                  </a:lnTo>
                  <a:lnTo>
                    <a:pt x="0" y="210"/>
                  </a:lnTo>
                  <a:lnTo>
                    <a:pt x="6" y="218"/>
                  </a:lnTo>
                  <a:lnTo>
                    <a:pt x="29" y="191"/>
                  </a:lnTo>
                  <a:lnTo>
                    <a:pt x="36" y="184"/>
                  </a:lnTo>
                  <a:lnTo>
                    <a:pt x="46" y="167"/>
                  </a:lnTo>
                  <a:lnTo>
                    <a:pt x="59" y="161"/>
                  </a:lnTo>
                  <a:lnTo>
                    <a:pt x="70" y="148"/>
                  </a:lnTo>
                  <a:lnTo>
                    <a:pt x="87" y="134"/>
                  </a:lnTo>
                  <a:lnTo>
                    <a:pt x="101" y="114"/>
                  </a:lnTo>
                  <a:lnTo>
                    <a:pt x="101" y="114"/>
                  </a:lnTo>
                  <a:lnTo>
                    <a:pt x="106" y="112"/>
                  </a:lnTo>
                  <a:lnTo>
                    <a:pt x="108" y="110"/>
                  </a:lnTo>
                  <a:lnTo>
                    <a:pt x="108" y="108"/>
                  </a:lnTo>
                  <a:lnTo>
                    <a:pt x="108" y="106"/>
                  </a:lnTo>
                  <a:lnTo>
                    <a:pt x="108" y="106"/>
                  </a:lnTo>
                  <a:lnTo>
                    <a:pt x="108" y="91"/>
                  </a:lnTo>
                  <a:lnTo>
                    <a:pt x="108" y="91"/>
                  </a:lnTo>
                  <a:lnTo>
                    <a:pt x="119" y="78"/>
                  </a:lnTo>
                  <a:lnTo>
                    <a:pt x="119" y="78"/>
                  </a:lnTo>
                  <a:lnTo>
                    <a:pt x="123" y="76"/>
                  </a:lnTo>
                  <a:lnTo>
                    <a:pt x="129" y="72"/>
                  </a:lnTo>
                  <a:lnTo>
                    <a:pt x="133" y="68"/>
                  </a:lnTo>
                  <a:lnTo>
                    <a:pt x="135" y="64"/>
                  </a:lnTo>
                  <a:lnTo>
                    <a:pt x="135" y="62"/>
                  </a:lnTo>
                  <a:lnTo>
                    <a:pt x="135" y="62"/>
                  </a:lnTo>
                  <a:lnTo>
                    <a:pt x="135" y="40"/>
                  </a:lnTo>
                  <a:lnTo>
                    <a:pt x="144" y="28"/>
                  </a:lnTo>
                  <a:lnTo>
                    <a:pt x="144" y="28"/>
                  </a:lnTo>
                  <a:lnTo>
                    <a:pt x="148" y="23"/>
                  </a:lnTo>
                  <a:lnTo>
                    <a:pt x="148" y="17"/>
                  </a:lnTo>
                  <a:lnTo>
                    <a:pt x="148" y="11"/>
                  </a:lnTo>
                  <a:lnTo>
                    <a:pt x="148" y="11"/>
                  </a:lnTo>
                  <a:lnTo>
                    <a:pt x="148" y="6"/>
                  </a:lnTo>
                  <a:lnTo>
                    <a:pt x="148" y="2"/>
                  </a:lnTo>
                  <a:lnTo>
                    <a:pt x="146" y="0"/>
                  </a:lnTo>
                  <a:lnTo>
                    <a:pt x="146" y="0"/>
                  </a:lnTo>
                  <a:lnTo>
                    <a:pt x="136" y="0"/>
                  </a:lnTo>
                  <a:lnTo>
                    <a:pt x="136" y="0"/>
                  </a:lnTo>
                  <a:lnTo>
                    <a:pt x="133" y="0"/>
                  </a:lnTo>
                  <a:lnTo>
                    <a:pt x="131" y="2"/>
                  </a:lnTo>
                  <a:lnTo>
                    <a:pt x="127" y="6"/>
                  </a:lnTo>
                  <a:lnTo>
                    <a:pt x="123" y="11"/>
                  </a:lnTo>
                  <a:lnTo>
                    <a:pt x="119" y="11"/>
                  </a:lnTo>
                  <a:lnTo>
                    <a:pt x="118" y="13"/>
                  </a:lnTo>
                  <a:lnTo>
                    <a:pt x="118" y="13"/>
                  </a:lnTo>
                  <a:lnTo>
                    <a:pt x="97" y="13"/>
                  </a:lnTo>
                  <a:lnTo>
                    <a:pt x="97" y="13"/>
                  </a:lnTo>
                  <a:lnTo>
                    <a:pt x="82" y="13"/>
                  </a:lnTo>
                  <a:lnTo>
                    <a:pt x="68" y="19"/>
                  </a:lnTo>
                  <a:lnTo>
                    <a:pt x="51" y="19"/>
                  </a:lnTo>
                  <a:lnTo>
                    <a:pt x="48" y="25"/>
                  </a:lnTo>
                  <a:lnTo>
                    <a:pt x="36" y="6"/>
                  </a:lnTo>
                  <a:lnTo>
                    <a:pt x="36" y="6"/>
                  </a:lnTo>
                  <a:lnTo>
                    <a:pt x="36" y="6"/>
                  </a:lnTo>
                  <a:close/>
                </a:path>
              </a:pathLst>
            </a:custGeom>
            <a:solidFill>
              <a:schemeClr val="bg1">
                <a:lumMod val="85000"/>
              </a:schemeClr>
            </a:solidFill>
            <a:ln w="635" cap="rnd">
              <a:solidFill>
                <a:schemeClr val="bg1">
                  <a:alpha val="17000"/>
                </a:schemeClr>
              </a:solidFill>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69" name="Freeform 168">
              <a:extLst>
                <a:ext uri="{FF2B5EF4-FFF2-40B4-BE49-F238E27FC236}">
                  <a16:creationId xmlns:a16="http://schemas.microsoft.com/office/drawing/2014/main" id="{0B4FCAB6-5E52-1141-AB6C-F7A2440939E8}"/>
                </a:ext>
              </a:extLst>
            </p:cNvPr>
            <p:cNvSpPr>
              <a:spLocks/>
            </p:cNvSpPr>
            <p:nvPr userDrawn="1"/>
          </p:nvSpPr>
          <p:spPr bwMode="auto">
            <a:xfrm>
              <a:off x="1847916" y="3080155"/>
              <a:ext cx="225976" cy="283257"/>
            </a:xfrm>
            <a:custGeom>
              <a:avLst/>
              <a:gdLst>
                <a:gd name="T0" fmla="*/ 27 w 148"/>
                <a:gd name="T1" fmla="*/ 17 h 218"/>
                <a:gd name="T2" fmla="*/ 91 w 148"/>
                <a:gd name="T3" fmla="*/ 64 h 218"/>
                <a:gd name="T4" fmla="*/ 57 w 148"/>
                <a:gd name="T5" fmla="*/ 115 h 218"/>
                <a:gd name="T6" fmla="*/ 27 w 148"/>
                <a:gd name="T7" fmla="*/ 125 h 218"/>
                <a:gd name="T8" fmla="*/ 0 w 148"/>
                <a:gd name="T9" fmla="*/ 144 h 218"/>
                <a:gd name="T10" fmla="*/ 6 w 148"/>
                <a:gd name="T11" fmla="*/ 218 h 218"/>
                <a:gd name="T12" fmla="*/ 36 w 148"/>
                <a:gd name="T13" fmla="*/ 184 h 218"/>
                <a:gd name="T14" fmla="*/ 59 w 148"/>
                <a:gd name="T15" fmla="*/ 161 h 218"/>
                <a:gd name="T16" fmla="*/ 87 w 148"/>
                <a:gd name="T17" fmla="*/ 134 h 218"/>
                <a:gd name="T18" fmla="*/ 101 w 148"/>
                <a:gd name="T19" fmla="*/ 114 h 218"/>
                <a:gd name="T20" fmla="*/ 108 w 148"/>
                <a:gd name="T21" fmla="*/ 110 h 218"/>
                <a:gd name="T22" fmla="*/ 108 w 148"/>
                <a:gd name="T23" fmla="*/ 106 h 218"/>
                <a:gd name="T24" fmla="*/ 108 w 148"/>
                <a:gd name="T25" fmla="*/ 91 h 218"/>
                <a:gd name="T26" fmla="*/ 119 w 148"/>
                <a:gd name="T27" fmla="*/ 78 h 218"/>
                <a:gd name="T28" fmla="*/ 123 w 148"/>
                <a:gd name="T29" fmla="*/ 76 h 218"/>
                <a:gd name="T30" fmla="*/ 133 w 148"/>
                <a:gd name="T31" fmla="*/ 68 h 218"/>
                <a:gd name="T32" fmla="*/ 135 w 148"/>
                <a:gd name="T33" fmla="*/ 62 h 218"/>
                <a:gd name="T34" fmla="*/ 135 w 148"/>
                <a:gd name="T35" fmla="*/ 40 h 218"/>
                <a:gd name="T36" fmla="*/ 144 w 148"/>
                <a:gd name="T37" fmla="*/ 28 h 218"/>
                <a:gd name="T38" fmla="*/ 148 w 148"/>
                <a:gd name="T39" fmla="*/ 17 h 218"/>
                <a:gd name="T40" fmla="*/ 148 w 148"/>
                <a:gd name="T41" fmla="*/ 11 h 218"/>
                <a:gd name="T42" fmla="*/ 148 w 148"/>
                <a:gd name="T43" fmla="*/ 2 h 218"/>
                <a:gd name="T44" fmla="*/ 146 w 148"/>
                <a:gd name="T45" fmla="*/ 0 h 218"/>
                <a:gd name="T46" fmla="*/ 136 w 148"/>
                <a:gd name="T47" fmla="*/ 0 h 218"/>
                <a:gd name="T48" fmla="*/ 131 w 148"/>
                <a:gd name="T49" fmla="*/ 2 h 218"/>
                <a:gd name="T50" fmla="*/ 123 w 148"/>
                <a:gd name="T51" fmla="*/ 11 h 218"/>
                <a:gd name="T52" fmla="*/ 118 w 148"/>
                <a:gd name="T53" fmla="*/ 13 h 218"/>
                <a:gd name="T54" fmla="*/ 97 w 148"/>
                <a:gd name="T55" fmla="*/ 13 h 218"/>
                <a:gd name="T56" fmla="*/ 82 w 148"/>
                <a:gd name="T57" fmla="*/ 13 h 218"/>
                <a:gd name="T58" fmla="*/ 51 w 148"/>
                <a:gd name="T59" fmla="*/ 19 h 218"/>
                <a:gd name="T60" fmla="*/ 36 w 148"/>
                <a:gd name="T61" fmla="*/ 6 h 218"/>
                <a:gd name="T62" fmla="*/ 36 w 148"/>
                <a:gd name="T63" fmla="*/ 6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8" h="218">
                  <a:moveTo>
                    <a:pt x="36" y="6"/>
                  </a:moveTo>
                  <a:lnTo>
                    <a:pt x="27" y="17"/>
                  </a:lnTo>
                  <a:lnTo>
                    <a:pt x="36" y="40"/>
                  </a:lnTo>
                  <a:lnTo>
                    <a:pt x="91" y="64"/>
                  </a:lnTo>
                  <a:lnTo>
                    <a:pt x="101" y="64"/>
                  </a:lnTo>
                  <a:lnTo>
                    <a:pt x="57" y="115"/>
                  </a:lnTo>
                  <a:lnTo>
                    <a:pt x="36" y="115"/>
                  </a:lnTo>
                  <a:lnTo>
                    <a:pt x="27" y="125"/>
                  </a:lnTo>
                  <a:lnTo>
                    <a:pt x="15" y="125"/>
                  </a:lnTo>
                  <a:lnTo>
                    <a:pt x="0" y="144"/>
                  </a:lnTo>
                  <a:lnTo>
                    <a:pt x="0" y="210"/>
                  </a:lnTo>
                  <a:lnTo>
                    <a:pt x="6" y="218"/>
                  </a:lnTo>
                  <a:lnTo>
                    <a:pt x="29" y="191"/>
                  </a:lnTo>
                  <a:lnTo>
                    <a:pt x="36" y="184"/>
                  </a:lnTo>
                  <a:lnTo>
                    <a:pt x="46" y="167"/>
                  </a:lnTo>
                  <a:lnTo>
                    <a:pt x="59" y="161"/>
                  </a:lnTo>
                  <a:lnTo>
                    <a:pt x="70" y="148"/>
                  </a:lnTo>
                  <a:lnTo>
                    <a:pt x="87" y="134"/>
                  </a:lnTo>
                  <a:lnTo>
                    <a:pt x="101" y="114"/>
                  </a:lnTo>
                  <a:lnTo>
                    <a:pt x="101" y="114"/>
                  </a:lnTo>
                  <a:lnTo>
                    <a:pt x="106" y="112"/>
                  </a:lnTo>
                  <a:lnTo>
                    <a:pt x="108" y="110"/>
                  </a:lnTo>
                  <a:lnTo>
                    <a:pt x="108" y="108"/>
                  </a:lnTo>
                  <a:lnTo>
                    <a:pt x="108" y="106"/>
                  </a:lnTo>
                  <a:lnTo>
                    <a:pt x="108" y="106"/>
                  </a:lnTo>
                  <a:lnTo>
                    <a:pt x="108" y="91"/>
                  </a:lnTo>
                  <a:lnTo>
                    <a:pt x="108" y="91"/>
                  </a:lnTo>
                  <a:lnTo>
                    <a:pt x="119" y="78"/>
                  </a:lnTo>
                  <a:lnTo>
                    <a:pt x="119" y="78"/>
                  </a:lnTo>
                  <a:lnTo>
                    <a:pt x="123" y="76"/>
                  </a:lnTo>
                  <a:lnTo>
                    <a:pt x="129" y="72"/>
                  </a:lnTo>
                  <a:lnTo>
                    <a:pt x="133" y="68"/>
                  </a:lnTo>
                  <a:lnTo>
                    <a:pt x="135" y="64"/>
                  </a:lnTo>
                  <a:lnTo>
                    <a:pt x="135" y="62"/>
                  </a:lnTo>
                  <a:lnTo>
                    <a:pt x="135" y="62"/>
                  </a:lnTo>
                  <a:lnTo>
                    <a:pt x="135" y="40"/>
                  </a:lnTo>
                  <a:lnTo>
                    <a:pt x="144" y="28"/>
                  </a:lnTo>
                  <a:lnTo>
                    <a:pt x="144" y="28"/>
                  </a:lnTo>
                  <a:lnTo>
                    <a:pt x="148" y="23"/>
                  </a:lnTo>
                  <a:lnTo>
                    <a:pt x="148" y="17"/>
                  </a:lnTo>
                  <a:lnTo>
                    <a:pt x="148" y="11"/>
                  </a:lnTo>
                  <a:lnTo>
                    <a:pt x="148" y="11"/>
                  </a:lnTo>
                  <a:lnTo>
                    <a:pt x="148" y="6"/>
                  </a:lnTo>
                  <a:lnTo>
                    <a:pt x="148" y="2"/>
                  </a:lnTo>
                  <a:lnTo>
                    <a:pt x="146" y="0"/>
                  </a:lnTo>
                  <a:lnTo>
                    <a:pt x="146" y="0"/>
                  </a:lnTo>
                  <a:lnTo>
                    <a:pt x="136" y="0"/>
                  </a:lnTo>
                  <a:lnTo>
                    <a:pt x="136" y="0"/>
                  </a:lnTo>
                  <a:lnTo>
                    <a:pt x="133" y="0"/>
                  </a:lnTo>
                  <a:lnTo>
                    <a:pt x="131" y="2"/>
                  </a:lnTo>
                  <a:lnTo>
                    <a:pt x="127" y="6"/>
                  </a:lnTo>
                  <a:lnTo>
                    <a:pt x="123" y="11"/>
                  </a:lnTo>
                  <a:lnTo>
                    <a:pt x="119" y="11"/>
                  </a:lnTo>
                  <a:lnTo>
                    <a:pt x="118" y="13"/>
                  </a:lnTo>
                  <a:lnTo>
                    <a:pt x="118" y="13"/>
                  </a:lnTo>
                  <a:lnTo>
                    <a:pt x="97" y="13"/>
                  </a:lnTo>
                  <a:lnTo>
                    <a:pt x="97" y="13"/>
                  </a:lnTo>
                  <a:lnTo>
                    <a:pt x="82" y="13"/>
                  </a:lnTo>
                  <a:lnTo>
                    <a:pt x="68" y="19"/>
                  </a:lnTo>
                  <a:lnTo>
                    <a:pt x="51" y="19"/>
                  </a:lnTo>
                  <a:lnTo>
                    <a:pt x="48" y="25"/>
                  </a:lnTo>
                  <a:lnTo>
                    <a:pt x="36" y="6"/>
                  </a:lnTo>
                  <a:lnTo>
                    <a:pt x="36" y="6"/>
                  </a:lnTo>
                  <a:lnTo>
                    <a:pt x="36" y="6"/>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70" name="Freeform 169">
              <a:extLst>
                <a:ext uri="{FF2B5EF4-FFF2-40B4-BE49-F238E27FC236}">
                  <a16:creationId xmlns:a16="http://schemas.microsoft.com/office/drawing/2014/main" id="{93BB4A4D-5C0C-DD41-8324-0190FBC1E1AE}"/>
                </a:ext>
              </a:extLst>
            </p:cNvPr>
            <p:cNvSpPr>
              <a:spLocks/>
            </p:cNvSpPr>
            <p:nvPr userDrawn="1"/>
          </p:nvSpPr>
          <p:spPr bwMode="auto">
            <a:xfrm>
              <a:off x="1756304" y="2950220"/>
              <a:ext cx="135891" cy="120839"/>
            </a:xfrm>
            <a:custGeom>
              <a:avLst/>
              <a:gdLst>
                <a:gd name="T0" fmla="*/ 0 w 89"/>
                <a:gd name="T1" fmla="*/ 60 h 93"/>
                <a:gd name="T2" fmla="*/ 0 w 89"/>
                <a:gd name="T3" fmla="*/ 26 h 93"/>
                <a:gd name="T4" fmla="*/ 15 w 89"/>
                <a:gd name="T5" fmla="*/ 7 h 93"/>
                <a:gd name="T6" fmla="*/ 28 w 89"/>
                <a:gd name="T7" fmla="*/ 0 h 93"/>
                <a:gd name="T8" fmla="*/ 38 w 89"/>
                <a:gd name="T9" fmla="*/ 21 h 93"/>
                <a:gd name="T10" fmla="*/ 40 w 89"/>
                <a:gd name="T11" fmla="*/ 30 h 93"/>
                <a:gd name="T12" fmla="*/ 40 w 89"/>
                <a:gd name="T13" fmla="*/ 45 h 93"/>
                <a:gd name="T14" fmla="*/ 49 w 89"/>
                <a:gd name="T15" fmla="*/ 45 h 93"/>
                <a:gd name="T16" fmla="*/ 64 w 89"/>
                <a:gd name="T17" fmla="*/ 53 h 93"/>
                <a:gd name="T18" fmla="*/ 75 w 89"/>
                <a:gd name="T19" fmla="*/ 66 h 93"/>
                <a:gd name="T20" fmla="*/ 89 w 89"/>
                <a:gd name="T21" fmla="*/ 87 h 93"/>
                <a:gd name="T22" fmla="*/ 77 w 89"/>
                <a:gd name="T23" fmla="*/ 93 h 93"/>
                <a:gd name="T24" fmla="*/ 60 w 89"/>
                <a:gd name="T25" fmla="*/ 60 h 93"/>
                <a:gd name="T26" fmla="*/ 26 w 89"/>
                <a:gd name="T27" fmla="*/ 60 h 93"/>
                <a:gd name="T28" fmla="*/ 19 w 89"/>
                <a:gd name="T29" fmla="*/ 53 h 93"/>
                <a:gd name="T30" fmla="*/ 0 w 89"/>
                <a:gd name="T31" fmla="*/ 60 h 93"/>
                <a:gd name="T32" fmla="*/ 0 w 89"/>
                <a:gd name="T33" fmla="*/ 60 h 93"/>
                <a:gd name="T34" fmla="*/ 0 w 89"/>
                <a:gd name="T35" fmla="*/ 6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9" h="93">
                  <a:moveTo>
                    <a:pt x="0" y="60"/>
                  </a:moveTo>
                  <a:lnTo>
                    <a:pt x="0" y="26"/>
                  </a:lnTo>
                  <a:lnTo>
                    <a:pt x="15" y="7"/>
                  </a:lnTo>
                  <a:lnTo>
                    <a:pt x="28" y="0"/>
                  </a:lnTo>
                  <a:lnTo>
                    <a:pt x="38" y="21"/>
                  </a:lnTo>
                  <a:lnTo>
                    <a:pt x="40" y="30"/>
                  </a:lnTo>
                  <a:lnTo>
                    <a:pt x="40" y="45"/>
                  </a:lnTo>
                  <a:lnTo>
                    <a:pt x="49" y="45"/>
                  </a:lnTo>
                  <a:lnTo>
                    <a:pt x="64" y="53"/>
                  </a:lnTo>
                  <a:lnTo>
                    <a:pt x="75" y="66"/>
                  </a:lnTo>
                  <a:lnTo>
                    <a:pt x="89" y="87"/>
                  </a:lnTo>
                  <a:lnTo>
                    <a:pt x="77" y="93"/>
                  </a:lnTo>
                  <a:lnTo>
                    <a:pt x="60" y="60"/>
                  </a:lnTo>
                  <a:lnTo>
                    <a:pt x="26" y="60"/>
                  </a:lnTo>
                  <a:lnTo>
                    <a:pt x="19" y="53"/>
                  </a:lnTo>
                  <a:lnTo>
                    <a:pt x="0" y="60"/>
                  </a:lnTo>
                  <a:lnTo>
                    <a:pt x="0" y="60"/>
                  </a:lnTo>
                  <a:lnTo>
                    <a:pt x="0" y="60"/>
                  </a:lnTo>
                  <a:close/>
                </a:path>
              </a:pathLst>
            </a:custGeom>
            <a:solidFill>
              <a:schemeClr val="bg1">
                <a:lumMod val="85000"/>
              </a:schemeClr>
            </a:solidFill>
            <a:ln w="635" cap="rnd">
              <a:solidFill>
                <a:schemeClr val="bg1">
                  <a:alpha val="17000"/>
                </a:schemeClr>
              </a:solidFill>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71" name="Freeform 170">
              <a:extLst>
                <a:ext uri="{FF2B5EF4-FFF2-40B4-BE49-F238E27FC236}">
                  <a16:creationId xmlns:a16="http://schemas.microsoft.com/office/drawing/2014/main" id="{F0A4A9F5-06DD-FD4F-B078-7C54C0A40FE4}"/>
                </a:ext>
              </a:extLst>
            </p:cNvPr>
            <p:cNvSpPr>
              <a:spLocks/>
            </p:cNvSpPr>
            <p:nvPr userDrawn="1"/>
          </p:nvSpPr>
          <p:spPr bwMode="auto">
            <a:xfrm>
              <a:off x="1756304" y="2950220"/>
              <a:ext cx="135891" cy="120839"/>
            </a:xfrm>
            <a:custGeom>
              <a:avLst/>
              <a:gdLst>
                <a:gd name="T0" fmla="*/ 0 w 89"/>
                <a:gd name="T1" fmla="*/ 60 h 93"/>
                <a:gd name="T2" fmla="*/ 0 w 89"/>
                <a:gd name="T3" fmla="*/ 26 h 93"/>
                <a:gd name="T4" fmla="*/ 15 w 89"/>
                <a:gd name="T5" fmla="*/ 7 h 93"/>
                <a:gd name="T6" fmla="*/ 28 w 89"/>
                <a:gd name="T7" fmla="*/ 0 h 93"/>
                <a:gd name="T8" fmla="*/ 38 w 89"/>
                <a:gd name="T9" fmla="*/ 21 h 93"/>
                <a:gd name="T10" fmla="*/ 40 w 89"/>
                <a:gd name="T11" fmla="*/ 30 h 93"/>
                <a:gd name="T12" fmla="*/ 40 w 89"/>
                <a:gd name="T13" fmla="*/ 45 h 93"/>
                <a:gd name="T14" fmla="*/ 49 w 89"/>
                <a:gd name="T15" fmla="*/ 45 h 93"/>
                <a:gd name="T16" fmla="*/ 64 w 89"/>
                <a:gd name="T17" fmla="*/ 53 h 93"/>
                <a:gd name="T18" fmla="*/ 75 w 89"/>
                <a:gd name="T19" fmla="*/ 66 h 93"/>
                <a:gd name="T20" fmla="*/ 89 w 89"/>
                <a:gd name="T21" fmla="*/ 87 h 93"/>
                <a:gd name="T22" fmla="*/ 77 w 89"/>
                <a:gd name="T23" fmla="*/ 93 h 93"/>
                <a:gd name="T24" fmla="*/ 60 w 89"/>
                <a:gd name="T25" fmla="*/ 60 h 93"/>
                <a:gd name="T26" fmla="*/ 26 w 89"/>
                <a:gd name="T27" fmla="*/ 60 h 93"/>
                <a:gd name="T28" fmla="*/ 19 w 89"/>
                <a:gd name="T29" fmla="*/ 53 h 93"/>
                <a:gd name="T30" fmla="*/ 0 w 89"/>
                <a:gd name="T31" fmla="*/ 60 h 93"/>
                <a:gd name="T32" fmla="*/ 0 w 89"/>
                <a:gd name="T33" fmla="*/ 60 h 93"/>
                <a:gd name="T34" fmla="*/ 0 w 89"/>
                <a:gd name="T35" fmla="*/ 6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9" h="93">
                  <a:moveTo>
                    <a:pt x="0" y="60"/>
                  </a:moveTo>
                  <a:lnTo>
                    <a:pt x="0" y="26"/>
                  </a:lnTo>
                  <a:lnTo>
                    <a:pt x="15" y="7"/>
                  </a:lnTo>
                  <a:lnTo>
                    <a:pt x="28" y="0"/>
                  </a:lnTo>
                  <a:lnTo>
                    <a:pt x="38" y="21"/>
                  </a:lnTo>
                  <a:lnTo>
                    <a:pt x="40" y="30"/>
                  </a:lnTo>
                  <a:lnTo>
                    <a:pt x="40" y="45"/>
                  </a:lnTo>
                  <a:lnTo>
                    <a:pt x="49" y="45"/>
                  </a:lnTo>
                  <a:lnTo>
                    <a:pt x="64" y="53"/>
                  </a:lnTo>
                  <a:lnTo>
                    <a:pt x="75" y="66"/>
                  </a:lnTo>
                  <a:lnTo>
                    <a:pt x="89" y="87"/>
                  </a:lnTo>
                  <a:lnTo>
                    <a:pt x="77" y="93"/>
                  </a:lnTo>
                  <a:lnTo>
                    <a:pt x="60" y="60"/>
                  </a:lnTo>
                  <a:lnTo>
                    <a:pt x="26" y="60"/>
                  </a:lnTo>
                  <a:lnTo>
                    <a:pt x="19" y="53"/>
                  </a:lnTo>
                  <a:lnTo>
                    <a:pt x="0" y="60"/>
                  </a:lnTo>
                  <a:lnTo>
                    <a:pt x="0" y="60"/>
                  </a:lnTo>
                  <a:lnTo>
                    <a:pt x="0" y="60"/>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72" name="Freeform 171">
              <a:extLst>
                <a:ext uri="{FF2B5EF4-FFF2-40B4-BE49-F238E27FC236}">
                  <a16:creationId xmlns:a16="http://schemas.microsoft.com/office/drawing/2014/main" id="{B94A2E6D-BA1C-1944-AA13-CDB9D1DEC5F9}"/>
                </a:ext>
              </a:extLst>
            </p:cNvPr>
            <p:cNvSpPr>
              <a:spLocks/>
            </p:cNvSpPr>
            <p:nvPr userDrawn="1"/>
          </p:nvSpPr>
          <p:spPr bwMode="auto">
            <a:xfrm>
              <a:off x="1695230" y="3228281"/>
              <a:ext cx="175589" cy="198800"/>
            </a:xfrm>
            <a:custGeom>
              <a:avLst/>
              <a:gdLst>
                <a:gd name="T0" fmla="*/ 0 w 115"/>
                <a:gd name="T1" fmla="*/ 11 h 153"/>
                <a:gd name="T2" fmla="*/ 6 w 115"/>
                <a:gd name="T3" fmla="*/ 3 h 153"/>
                <a:gd name="T4" fmla="*/ 21 w 115"/>
                <a:gd name="T5" fmla="*/ 0 h 153"/>
                <a:gd name="T6" fmla="*/ 47 w 115"/>
                <a:gd name="T7" fmla="*/ 3 h 153"/>
                <a:gd name="T8" fmla="*/ 61 w 115"/>
                <a:gd name="T9" fmla="*/ 18 h 153"/>
                <a:gd name="T10" fmla="*/ 76 w 115"/>
                <a:gd name="T11" fmla="*/ 18 h 153"/>
                <a:gd name="T12" fmla="*/ 98 w 115"/>
                <a:gd name="T13" fmla="*/ 5 h 153"/>
                <a:gd name="T14" fmla="*/ 104 w 115"/>
                <a:gd name="T15" fmla="*/ 13 h 153"/>
                <a:gd name="T16" fmla="*/ 115 w 115"/>
                <a:gd name="T17" fmla="*/ 13 h 153"/>
                <a:gd name="T18" fmla="*/ 100 w 115"/>
                <a:gd name="T19" fmla="*/ 30 h 153"/>
                <a:gd name="T20" fmla="*/ 100 w 115"/>
                <a:gd name="T21" fmla="*/ 96 h 153"/>
                <a:gd name="T22" fmla="*/ 106 w 115"/>
                <a:gd name="T23" fmla="*/ 104 h 153"/>
                <a:gd name="T24" fmla="*/ 97 w 115"/>
                <a:gd name="T25" fmla="*/ 113 h 153"/>
                <a:gd name="T26" fmla="*/ 91 w 115"/>
                <a:gd name="T27" fmla="*/ 121 h 153"/>
                <a:gd name="T28" fmla="*/ 85 w 115"/>
                <a:gd name="T29" fmla="*/ 128 h 153"/>
                <a:gd name="T30" fmla="*/ 74 w 115"/>
                <a:gd name="T31" fmla="*/ 141 h 153"/>
                <a:gd name="T32" fmla="*/ 74 w 115"/>
                <a:gd name="T33" fmla="*/ 153 h 153"/>
                <a:gd name="T34" fmla="*/ 53 w 115"/>
                <a:gd name="T35" fmla="*/ 138 h 153"/>
                <a:gd name="T36" fmla="*/ 53 w 115"/>
                <a:gd name="T37" fmla="*/ 124 h 153"/>
                <a:gd name="T38" fmla="*/ 2 w 115"/>
                <a:gd name="T39" fmla="*/ 94 h 153"/>
                <a:gd name="T40" fmla="*/ 8 w 115"/>
                <a:gd name="T41" fmla="*/ 88 h 153"/>
                <a:gd name="T42" fmla="*/ 13 w 115"/>
                <a:gd name="T43" fmla="*/ 81 h 153"/>
                <a:gd name="T44" fmla="*/ 0 w 115"/>
                <a:gd name="T45" fmla="*/ 77 h 153"/>
                <a:gd name="T46" fmla="*/ 0 w 115"/>
                <a:gd name="T47" fmla="*/ 70 h 153"/>
                <a:gd name="T48" fmla="*/ 17 w 115"/>
                <a:gd name="T49" fmla="*/ 53 h 153"/>
                <a:gd name="T50" fmla="*/ 17 w 115"/>
                <a:gd name="T51" fmla="*/ 35 h 153"/>
                <a:gd name="T52" fmla="*/ 10 w 115"/>
                <a:gd name="T53" fmla="*/ 28 h 153"/>
                <a:gd name="T54" fmla="*/ 0 w 115"/>
                <a:gd name="T55" fmla="*/ 11 h 153"/>
                <a:gd name="T56" fmla="*/ 0 w 115"/>
                <a:gd name="T57" fmla="*/ 11 h 153"/>
                <a:gd name="T58" fmla="*/ 0 w 115"/>
                <a:gd name="T59" fmla="*/ 11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5" h="153">
                  <a:moveTo>
                    <a:pt x="0" y="11"/>
                  </a:moveTo>
                  <a:lnTo>
                    <a:pt x="6" y="3"/>
                  </a:lnTo>
                  <a:lnTo>
                    <a:pt x="21" y="0"/>
                  </a:lnTo>
                  <a:lnTo>
                    <a:pt x="47" y="3"/>
                  </a:lnTo>
                  <a:lnTo>
                    <a:pt x="61" y="18"/>
                  </a:lnTo>
                  <a:lnTo>
                    <a:pt x="76" y="18"/>
                  </a:lnTo>
                  <a:lnTo>
                    <a:pt x="98" y="5"/>
                  </a:lnTo>
                  <a:lnTo>
                    <a:pt x="104" y="13"/>
                  </a:lnTo>
                  <a:lnTo>
                    <a:pt x="115" y="13"/>
                  </a:lnTo>
                  <a:lnTo>
                    <a:pt x="100" y="30"/>
                  </a:lnTo>
                  <a:lnTo>
                    <a:pt x="100" y="96"/>
                  </a:lnTo>
                  <a:lnTo>
                    <a:pt x="106" y="104"/>
                  </a:lnTo>
                  <a:lnTo>
                    <a:pt x="97" y="113"/>
                  </a:lnTo>
                  <a:lnTo>
                    <a:pt x="91" y="121"/>
                  </a:lnTo>
                  <a:lnTo>
                    <a:pt x="85" y="128"/>
                  </a:lnTo>
                  <a:lnTo>
                    <a:pt x="74" y="141"/>
                  </a:lnTo>
                  <a:lnTo>
                    <a:pt x="74" y="153"/>
                  </a:lnTo>
                  <a:lnTo>
                    <a:pt x="53" y="138"/>
                  </a:lnTo>
                  <a:lnTo>
                    <a:pt x="53" y="124"/>
                  </a:lnTo>
                  <a:lnTo>
                    <a:pt x="2" y="94"/>
                  </a:lnTo>
                  <a:lnTo>
                    <a:pt x="8" y="88"/>
                  </a:lnTo>
                  <a:lnTo>
                    <a:pt x="13" y="81"/>
                  </a:lnTo>
                  <a:lnTo>
                    <a:pt x="0" y="77"/>
                  </a:lnTo>
                  <a:lnTo>
                    <a:pt x="0" y="70"/>
                  </a:lnTo>
                  <a:lnTo>
                    <a:pt x="17" y="53"/>
                  </a:lnTo>
                  <a:lnTo>
                    <a:pt x="17" y="35"/>
                  </a:lnTo>
                  <a:lnTo>
                    <a:pt x="10" y="28"/>
                  </a:lnTo>
                  <a:lnTo>
                    <a:pt x="0" y="11"/>
                  </a:lnTo>
                  <a:lnTo>
                    <a:pt x="0" y="11"/>
                  </a:lnTo>
                  <a:lnTo>
                    <a:pt x="0" y="11"/>
                  </a:lnTo>
                  <a:close/>
                </a:path>
              </a:pathLst>
            </a:custGeom>
            <a:solidFill>
              <a:schemeClr val="bg1">
                <a:lumMod val="85000"/>
              </a:schemeClr>
            </a:solidFill>
            <a:ln w="635" cap="rnd">
              <a:solidFill>
                <a:schemeClr val="bg1">
                  <a:alpha val="17000"/>
                </a:schemeClr>
              </a:solidFill>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73" name="Freeform 172">
              <a:extLst>
                <a:ext uri="{FF2B5EF4-FFF2-40B4-BE49-F238E27FC236}">
                  <a16:creationId xmlns:a16="http://schemas.microsoft.com/office/drawing/2014/main" id="{30D135EF-33BC-CC43-BD10-B04231D6E6DB}"/>
                </a:ext>
              </a:extLst>
            </p:cNvPr>
            <p:cNvSpPr>
              <a:spLocks/>
            </p:cNvSpPr>
            <p:nvPr userDrawn="1"/>
          </p:nvSpPr>
          <p:spPr bwMode="auto">
            <a:xfrm>
              <a:off x="1695230" y="3228281"/>
              <a:ext cx="175589" cy="198800"/>
            </a:xfrm>
            <a:custGeom>
              <a:avLst/>
              <a:gdLst>
                <a:gd name="T0" fmla="*/ 0 w 115"/>
                <a:gd name="T1" fmla="*/ 11 h 153"/>
                <a:gd name="T2" fmla="*/ 6 w 115"/>
                <a:gd name="T3" fmla="*/ 3 h 153"/>
                <a:gd name="T4" fmla="*/ 21 w 115"/>
                <a:gd name="T5" fmla="*/ 0 h 153"/>
                <a:gd name="T6" fmla="*/ 47 w 115"/>
                <a:gd name="T7" fmla="*/ 3 h 153"/>
                <a:gd name="T8" fmla="*/ 61 w 115"/>
                <a:gd name="T9" fmla="*/ 18 h 153"/>
                <a:gd name="T10" fmla="*/ 76 w 115"/>
                <a:gd name="T11" fmla="*/ 18 h 153"/>
                <a:gd name="T12" fmla="*/ 98 w 115"/>
                <a:gd name="T13" fmla="*/ 5 h 153"/>
                <a:gd name="T14" fmla="*/ 104 w 115"/>
                <a:gd name="T15" fmla="*/ 13 h 153"/>
                <a:gd name="T16" fmla="*/ 115 w 115"/>
                <a:gd name="T17" fmla="*/ 13 h 153"/>
                <a:gd name="T18" fmla="*/ 100 w 115"/>
                <a:gd name="T19" fmla="*/ 30 h 153"/>
                <a:gd name="T20" fmla="*/ 100 w 115"/>
                <a:gd name="T21" fmla="*/ 96 h 153"/>
                <a:gd name="T22" fmla="*/ 106 w 115"/>
                <a:gd name="T23" fmla="*/ 104 h 153"/>
                <a:gd name="T24" fmla="*/ 97 w 115"/>
                <a:gd name="T25" fmla="*/ 113 h 153"/>
                <a:gd name="T26" fmla="*/ 91 w 115"/>
                <a:gd name="T27" fmla="*/ 121 h 153"/>
                <a:gd name="T28" fmla="*/ 85 w 115"/>
                <a:gd name="T29" fmla="*/ 128 h 153"/>
                <a:gd name="T30" fmla="*/ 74 w 115"/>
                <a:gd name="T31" fmla="*/ 141 h 153"/>
                <a:gd name="T32" fmla="*/ 74 w 115"/>
                <a:gd name="T33" fmla="*/ 153 h 153"/>
                <a:gd name="T34" fmla="*/ 53 w 115"/>
                <a:gd name="T35" fmla="*/ 138 h 153"/>
                <a:gd name="T36" fmla="*/ 53 w 115"/>
                <a:gd name="T37" fmla="*/ 124 h 153"/>
                <a:gd name="T38" fmla="*/ 2 w 115"/>
                <a:gd name="T39" fmla="*/ 94 h 153"/>
                <a:gd name="T40" fmla="*/ 8 w 115"/>
                <a:gd name="T41" fmla="*/ 88 h 153"/>
                <a:gd name="T42" fmla="*/ 13 w 115"/>
                <a:gd name="T43" fmla="*/ 81 h 153"/>
                <a:gd name="T44" fmla="*/ 0 w 115"/>
                <a:gd name="T45" fmla="*/ 77 h 153"/>
                <a:gd name="T46" fmla="*/ 0 w 115"/>
                <a:gd name="T47" fmla="*/ 70 h 153"/>
                <a:gd name="T48" fmla="*/ 17 w 115"/>
                <a:gd name="T49" fmla="*/ 53 h 153"/>
                <a:gd name="T50" fmla="*/ 17 w 115"/>
                <a:gd name="T51" fmla="*/ 35 h 153"/>
                <a:gd name="T52" fmla="*/ 10 w 115"/>
                <a:gd name="T53" fmla="*/ 28 h 153"/>
                <a:gd name="T54" fmla="*/ 0 w 115"/>
                <a:gd name="T55" fmla="*/ 11 h 153"/>
                <a:gd name="T56" fmla="*/ 0 w 115"/>
                <a:gd name="T57" fmla="*/ 11 h 153"/>
                <a:gd name="T58" fmla="*/ 0 w 115"/>
                <a:gd name="T59" fmla="*/ 11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5" h="153">
                  <a:moveTo>
                    <a:pt x="0" y="11"/>
                  </a:moveTo>
                  <a:lnTo>
                    <a:pt x="6" y="3"/>
                  </a:lnTo>
                  <a:lnTo>
                    <a:pt x="21" y="0"/>
                  </a:lnTo>
                  <a:lnTo>
                    <a:pt x="47" y="3"/>
                  </a:lnTo>
                  <a:lnTo>
                    <a:pt x="61" y="18"/>
                  </a:lnTo>
                  <a:lnTo>
                    <a:pt x="76" y="18"/>
                  </a:lnTo>
                  <a:lnTo>
                    <a:pt x="98" y="5"/>
                  </a:lnTo>
                  <a:lnTo>
                    <a:pt x="104" y="13"/>
                  </a:lnTo>
                  <a:lnTo>
                    <a:pt x="115" y="13"/>
                  </a:lnTo>
                  <a:lnTo>
                    <a:pt x="100" y="30"/>
                  </a:lnTo>
                  <a:lnTo>
                    <a:pt x="100" y="96"/>
                  </a:lnTo>
                  <a:lnTo>
                    <a:pt x="106" y="104"/>
                  </a:lnTo>
                  <a:lnTo>
                    <a:pt x="97" y="113"/>
                  </a:lnTo>
                  <a:lnTo>
                    <a:pt x="91" y="121"/>
                  </a:lnTo>
                  <a:lnTo>
                    <a:pt x="85" y="128"/>
                  </a:lnTo>
                  <a:lnTo>
                    <a:pt x="74" y="141"/>
                  </a:lnTo>
                  <a:lnTo>
                    <a:pt x="74" y="153"/>
                  </a:lnTo>
                  <a:lnTo>
                    <a:pt x="53" y="138"/>
                  </a:lnTo>
                  <a:lnTo>
                    <a:pt x="53" y="124"/>
                  </a:lnTo>
                  <a:lnTo>
                    <a:pt x="2" y="94"/>
                  </a:lnTo>
                  <a:lnTo>
                    <a:pt x="8" y="88"/>
                  </a:lnTo>
                  <a:lnTo>
                    <a:pt x="13" y="81"/>
                  </a:lnTo>
                  <a:lnTo>
                    <a:pt x="0" y="77"/>
                  </a:lnTo>
                  <a:lnTo>
                    <a:pt x="0" y="70"/>
                  </a:lnTo>
                  <a:lnTo>
                    <a:pt x="17" y="53"/>
                  </a:lnTo>
                  <a:lnTo>
                    <a:pt x="17" y="35"/>
                  </a:lnTo>
                  <a:lnTo>
                    <a:pt x="10" y="28"/>
                  </a:lnTo>
                  <a:lnTo>
                    <a:pt x="0" y="11"/>
                  </a:lnTo>
                  <a:lnTo>
                    <a:pt x="0" y="11"/>
                  </a:lnTo>
                  <a:lnTo>
                    <a:pt x="0" y="11"/>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74" name="Freeform 173">
              <a:extLst>
                <a:ext uri="{FF2B5EF4-FFF2-40B4-BE49-F238E27FC236}">
                  <a16:creationId xmlns:a16="http://schemas.microsoft.com/office/drawing/2014/main" id="{21446D02-3069-6D47-90CB-89FAA411676F}"/>
                </a:ext>
              </a:extLst>
            </p:cNvPr>
            <p:cNvSpPr>
              <a:spLocks/>
            </p:cNvSpPr>
            <p:nvPr userDrawn="1"/>
          </p:nvSpPr>
          <p:spPr bwMode="auto">
            <a:xfrm>
              <a:off x="1866239" y="3063264"/>
              <a:ext cx="36645" cy="38980"/>
            </a:xfrm>
            <a:custGeom>
              <a:avLst/>
              <a:gdLst>
                <a:gd name="T0" fmla="*/ 0 w 24"/>
                <a:gd name="T1" fmla="*/ 30 h 30"/>
                <a:gd name="T2" fmla="*/ 0 w 24"/>
                <a:gd name="T3" fmla="*/ 13 h 30"/>
                <a:gd name="T4" fmla="*/ 5 w 24"/>
                <a:gd name="T5" fmla="*/ 6 h 30"/>
                <a:gd name="T6" fmla="*/ 17 w 24"/>
                <a:gd name="T7" fmla="*/ 0 h 30"/>
                <a:gd name="T8" fmla="*/ 20 w 24"/>
                <a:gd name="T9" fmla="*/ 6 h 30"/>
                <a:gd name="T10" fmla="*/ 13 w 24"/>
                <a:gd name="T11" fmla="*/ 15 h 30"/>
                <a:gd name="T12" fmla="*/ 24 w 24"/>
                <a:gd name="T13" fmla="*/ 19 h 30"/>
                <a:gd name="T14" fmla="*/ 15 w 24"/>
                <a:gd name="T15" fmla="*/ 30 h 30"/>
                <a:gd name="T16" fmla="*/ 0 w 24"/>
                <a:gd name="T17" fmla="*/ 30 h 30"/>
                <a:gd name="T18" fmla="*/ 0 w 24"/>
                <a:gd name="T19" fmla="*/ 30 h 30"/>
                <a:gd name="T20" fmla="*/ 0 w 24"/>
                <a:gd name="T21"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 h="30">
                  <a:moveTo>
                    <a:pt x="0" y="30"/>
                  </a:moveTo>
                  <a:lnTo>
                    <a:pt x="0" y="13"/>
                  </a:lnTo>
                  <a:lnTo>
                    <a:pt x="5" y="6"/>
                  </a:lnTo>
                  <a:lnTo>
                    <a:pt x="17" y="0"/>
                  </a:lnTo>
                  <a:lnTo>
                    <a:pt x="20" y="6"/>
                  </a:lnTo>
                  <a:lnTo>
                    <a:pt x="13" y="15"/>
                  </a:lnTo>
                  <a:lnTo>
                    <a:pt x="24" y="19"/>
                  </a:lnTo>
                  <a:lnTo>
                    <a:pt x="15" y="30"/>
                  </a:lnTo>
                  <a:lnTo>
                    <a:pt x="0" y="30"/>
                  </a:lnTo>
                  <a:lnTo>
                    <a:pt x="0" y="30"/>
                  </a:lnTo>
                  <a:lnTo>
                    <a:pt x="0" y="30"/>
                  </a:lnTo>
                  <a:close/>
                </a:path>
              </a:pathLst>
            </a:custGeom>
            <a:solidFill>
              <a:schemeClr val="bg1">
                <a:lumMod val="85000"/>
              </a:schemeClr>
            </a:solidFill>
            <a:ln w="635" cap="rnd">
              <a:solidFill>
                <a:schemeClr val="bg1">
                  <a:alpha val="17000"/>
                </a:schemeClr>
              </a:solidFill>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75" name="Freeform 174">
              <a:extLst>
                <a:ext uri="{FF2B5EF4-FFF2-40B4-BE49-F238E27FC236}">
                  <a16:creationId xmlns:a16="http://schemas.microsoft.com/office/drawing/2014/main" id="{F7E174F4-BF3B-624A-A02C-41455A6C02CB}"/>
                </a:ext>
              </a:extLst>
            </p:cNvPr>
            <p:cNvSpPr>
              <a:spLocks/>
            </p:cNvSpPr>
            <p:nvPr userDrawn="1"/>
          </p:nvSpPr>
          <p:spPr bwMode="auto">
            <a:xfrm>
              <a:off x="1866239" y="3063264"/>
              <a:ext cx="36645" cy="38980"/>
            </a:xfrm>
            <a:custGeom>
              <a:avLst/>
              <a:gdLst>
                <a:gd name="T0" fmla="*/ 0 w 24"/>
                <a:gd name="T1" fmla="*/ 30 h 30"/>
                <a:gd name="T2" fmla="*/ 0 w 24"/>
                <a:gd name="T3" fmla="*/ 13 h 30"/>
                <a:gd name="T4" fmla="*/ 5 w 24"/>
                <a:gd name="T5" fmla="*/ 6 h 30"/>
                <a:gd name="T6" fmla="*/ 17 w 24"/>
                <a:gd name="T7" fmla="*/ 0 h 30"/>
                <a:gd name="T8" fmla="*/ 20 w 24"/>
                <a:gd name="T9" fmla="*/ 6 h 30"/>
                <a:gd name="T10" fmla="*/ 13 w 24"/>
                <a:gd name="T11" fmla="*/ 15 h 30"/>
                <a:gd name="T12" fmla="*/ 24 w 24"/>
                <a:gd name="T13" fmla="*/ 19 h 30"/>
                <a:gd name="T14" fmla="*/ 15 w 24"/>
                <a:gd name="T15" fmla="*/ 30 h 30"/>
                <a:gd name="T16" fmla="*/ 0 w 24"/>
                <a:gd name="T17" fmla="*/ 30 h 30"/>
                <a:gd name="T18" fmla="*/ 0 w 24"/>
                <a:gd name="T19" fmla="*/ 30 h 30"/>
                <a:gd name="T20" fmla="*/ 0 w 24"/>
                <a:gd name="T21"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 h="30">
                  <a:moveTo>
                    <a:pt x="0" y="30"/>
                  </a:moveTo>
                  <a:lnTo>
                    <a:pt x="0" y="13"/>
                  </a:lnTo>
                  <a:lnTo>
                    <a:pt x="5" y="6"/>
                  </a:lnTo>
                  <a:lnTo>
                    <a:pt x="17" y="0"/>
                  </a:lnTo>
                  <a:lnTo>
                    <a:pt x="20" y="6"/>
                  </a:lnTo>
                  <a:lnTo>
                    <a:pt x="13" y="15"/>
                  </a:lnTo>
                  <a:lnTo>
                    <a:pt x="24" y="19"/>
                  </a:lnTo>
                  <a:lnTo>
                    <a:pt x="15" y="30"/>
                  </a:lnTo>
                  <a:lnTo>
                    <a:pt x="0" y="30"/>
                  </a:lnTo>
                  <a:lnTo>
                    <a:pt x="0" y="30"/>
                  </a:lnTo>
                  <a:lnTo>
                    <a:pt x="0" y="30"/>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76" name="Freeform 175">
              <a:extLst>
                <a:ext uri="{FF2B5EF4-FFF2-40B4-BE49-F238E27FC236}">
                  <a16:creationId xmlns:a16="http://schemas.microsoft.com/office/drawing/2014/main" id="{6CA93CDC-1EDD-9D4E-B6D9-65ACA2C9C4BD}"/>
                </a:ext>
              </a:extLst>
            </p:cNvPr>
            <p:cNvSpPr>
              <a:spLocks/>
            </p:cNvSpPr>
            <p:nvPr userDrawn="1"/>
          </p:nvSpPr>
          <p:spPr bwMode="auto">
            <a:xfrm>
              <a:off x="1603618" y="3242573"/>
              <a:ext cx="117569" cy="107846"/>
            </a:xfrm>
            <a:custGeom>
              <a:avLst/>
              <a:gdLst>
                <a:gd name="T0" fmla="*/ 30 w 77"/>
                <a:gd name="T1" fmla="*/ 83 h 83"/>
                <a:gd name="T2" fmla="*/ 15 w 77"/>
                <a:gd name="T3" fmla="*/ 83 h 83"/>
                <a:gd name="T4" fmla="*/ 0 w 77"/>
                <a:gd name="T5" fmla="*/ 83 h 83"/>
                <a:gd name="T6" fmla="*/ 0 w 77"/>
                <a:gd name="T7" fmla="*/ 72 h 83"/>
                <a:gd name="T8" fmla="*/ 11 w 77"/>
                <a:gd name="T9" fmla="*/ 47 h 83"/>
                <a:gd name="T10" fmla="*/ 22 w 77"/>
                <a:gd name="T11" fmla="*/ 34 h 83"/>
                <a:gd name="T12" fmla="*/ 17 w 77"/>
                <a:gd name="T13" fmla="*/ 30 h 83"/>
                <a:gd name="T14" fmla="*/ 17 w 77"/>
                <a:gd name="T15" fmla="*/ 7 h 83"/>
                <a:gd name="T16" fmla="*/ 56 w 77"/>
                <a:gd name="T17" fmla="*/ 4 h 83"/>
                <a:gd name="T18" fmla="*/ 60 w 77"/>
                <a:gd name="T19" fmla="*/ 0 h 83"/>
                <a:gd name="T20" fmla="*/ 70 w 77"/>
                <a:gd name="T21" fmla="*/ 17 h 83"/>
                <a:gd name="T22" fmla="*/ 77 w 77"/>
                <a:gd name="T23" fmla="*/ 24 h 83"/>
                <a:gd name="T24" fmla="*/ 77 w 77"/>
                <a:gd name="T25" fmla="*/ 42 h 83"/>
                <a:gd name="T26" fmla="*/ 60 w 77"/>
                <a:gd name="T27" fmla="*/ 59 h 83"/>
                <a:gd name="T28" fmla="*/ 60 w 77"/>
                <a:gd name="T29" fmla="*/ 66 h 83"/>
                <a:gd name="T30" fmla="*/ 53 w 77"/>
                <a:gd name="T31" fmla="*/ 66 h 83"/>
                <a:gd name="T32" fmla="*/ 43 w 77"/>
                <a:gd name="T33" fmla="*/ 66 h 83"/>
                <a:gd name="T34" fmla="*/ 34 w 77"/>
                <a:gd name="T35" fmla="*/ 66 h 83"/>
                <a:gd name="T36" fmla="*/ 32 w 77"/>
                <a:gd name="T37" fmla="*/ 79 h 83"/>
                <a:gd name="T38" fmla="*/ 30 w 77"/>
                <a:gd name="T39" fmla="*/ 83 h 83"/>
                <a:gd name="T40" fmla="*/ 30 w 77"/>
                <a:gd name="T41" fmla="*/ 83 h 83"/>
                <a:gd name="T42" fmla="*/ 30 w 77"/>
                <a:gd name="T43" fmla="*/ 83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7" h="83">
                  <a:moveTo>
                    <a:pt x="30" y="83"/>
                  </a:moveTo>
                  <a:lnTo>
                    <a:pt x="15" y="83"/>
                  </a:lnTo>
                  <a:lnTo>
                    <a:pt x="0" y="83"/>
                  </a:lnTo>
                  <a:lnTo>
                    <a:pt x="0" y="72"/>
                  </a:lnTo>
                  <a:lnTo>
                    <a:pt x="11" y="47"/>
                  </a:lnTo>
                  <a:lnTo>
                    <a:pt x="22" y="34"/>
                  </a:lnTo>
                  <a:lnTo>
                    <a:pt x="17" y="30"/>
                  </a:lnTo>
                  <a:lnTo>
                    <a:pt x="17" y="7"/>
                  </a:lnTo>
                  <a:lnTo>
                    <a:pt x="56" y="4"/>
                  </a:lnTo>
                  <a:lnTo>
                    <a:pt x="60" y="0"/>
                  </a:lnTo>
                  <a:lnTo>
                    <a:pt x="70" y="17"/>
                  </a:lnTo>
                  <a:lnTo>
                    <a:pt x="77" y="24"/>
                  </a:lnTo>
                  <a:lnTo>
                    <a:pt x="77" y="42"/>
                  </a:lnTo>
                  <a:lnTo>
                    <a:pt x="60" y="59"/>
                  </a:lnTo>
                  <a:lnTo>
                    <a:pt x="60" y="66"/>
                  </a:lnTo>
                  <a:lnTo>
                    <a:pt x="53" y="66"/>
                  </a:lnTo>
                  <a:lnTo>
                    <a:pt x="43" y="66"/>
                  </a:lnTo>
                  <a:lnTo>
                    <a:pt x="34" y="66"/>
                  </a:lnTo>
                  <a:lnTo>
                    <a:pt x="32" y="79"/>
                  </a:lnTo>
                  <a:lnTo>
                    <a:pt x="30" y="83"/>
                  </a:lnTo>
                  <a:lnTo>
                    <a:pt x="30" y="83"/>
                  </a:lnTo>
                  <a:lnTo>
                    <a:pt x="30" y="83"/>
                  </a:lnTo>
                  <a:close/>
                </a:path>
              </a:pathLst>
            </a:custGeom>
            <a:solidFill>
              <a:schemeClr val="bg1">
                <a:lumMod val="85000"/>
              </a:schemeClr>
            </a:solidFill>
            <a:ln w="635" cap="rnd">
              <a:solidFill>
                <a:schemeClr val="bg1">
                  <a:alpha val="17000"/>
                </a:schemeClr>
              </a:solidFill>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77" name="Freeform 176">
              <a:extLst>
                <a:ext uri="{FF2B5EF4-FFF2-40B4-BE49-F238E27FC236}">
                  <a16:creationId xmlns:a16="http://schemas.microsoft.com/office/drawing/2014/main" id="{DCB2CC92-EA14-9545-B09F-F3B54904701E}"/>
                </a:ext>
              </a:extLst>
            </p:cNvPr>
            <p:cNvSpPr>
              <a:spLocks/>
            </p:cNvSpPr>
            <p:nvPr userDrawn="1"/>
          </p:nvSpPr>
          <p:spPr bwMode="auto">
            <a:xfrm>
              <a:off x="1603618" y="3242573"/>
              <a:ext cx="117569" cy="107846"/>
            </a:xfrm>
            <a:custGeom>
              <a:avLst/>
              <a:gdLst>
                <a:gd name="T0" fmla="*/ 30 w 77"/>
                <a:gd name="T1" fmla="*/ 83 h 83"/>
                <a:gd name="T2" fmla="*/ 15 w 77"/>
                <a:gd name="T3" fmla="*/ 83 h 83"/>
                <a:gd name="T4" fmla="*/ 0 w 77"/>
                <a:gd name="T5" fmla="*/ 83 h 83"/>
                <a:gd name="T6" fmla="*/ 0 w 77"/>
                <a:gd name="T7" fmla="*/ 72 h 83"/>
                <a:gd name="T8" fmla="*/ 11 w 77"/>
                <a:gd name="T9" fmla="*/ 47 h 83"/>
                <a:gd name="T10" fmla="*/ 22 w 77"/>
                <a:gd name="T11" fmla="*/ 34 h 83"/>
                <a:gd name="T12" fmla="*/ 17 w 77"/>
                <a:gd name="T13" fmla="*/ 30 h 83"/>
                <a:gd name="T14" fmla="*/ 17 w 77"/>
                <a:gd name="T15" fmla="*/ 7 h 83"/>
                <a:gd name="T16" fmla="*/ 56 w 77"/>
                <a:gd name="T17" fmla="*/ 4 h 83"/>
                <a:gd name="T18" fmla="*/ 60 w 77"/>
                <a:gd name="T19" fmla="*/ 0 h 83"/>
                <a:gd name="T20" fmla="*/ 70 w 77"/>
                <a:gd name="T21" fmla="*/ 17 h 83"/>
                <a:gd name="T22" fmla="*/ 77 w 77"/>
                <a:gd name="T23" fmla="*/ 24 h 83"/>
                <a:gd name="T24" fmla="*/ 77 w 77"/>
                <a:gd name="T25" fmla="*/ 42 h 83"/>
                <a:gd name="T26" fmla="*/ 60 w 77"/>
                <a:gd name="T27" fmla="*/ 59 h 83"/>
                <a:gd name="T28" fmla="*/ 60 w 77"/>
                <a:gd name="T29" fmla="*/ 66 h 83"/>
                <a:gd name="T30" fmla="*/ 53 w 77"/>
                <a:gd name="T31" fmla="*/ 66 h 83"/>
                <a:gd name="T32" fmla="*/ 43 w 77"/>
                <a:gd name="T33" fmla="*/ 66 h 83"/>
                <a:gd name="T34" fmla="*/ 34 w 77"/>
                <a:gd name="T35" fmla="*/ 66 h 83"/>
                <a:gd name="T36" fmla="*/ 32 w 77"/>
                <a:gd name="T37" fmla="*/ 79 h 83"/>
                <a:gd name="T38" fmla="*/ 30 w 77"/>
                <a:gd name="T39" fmla="*/ 83 h 83"/>
                <a:gd name="T40" fmla="*/ 30 w 77"/>
                <a:gd name="T41" fmla="*/ 83 h 83"/>
                <a:gd name="T42" fmla="*/ 30 w 77"/>
                <a:gd name="T43" fmla="*/ 83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7" h="83">
                  <a:moveTo>
                    <a:pt x="30" y="83"/>
                  </a:moveTo>
                  <a:lnTo>
                    <a:pt x="15" y="83"/>
                  </a:lnTo>
                  <a:lnTo>
                    <a:pt x="0" y="83"/>
                  </a:lnTo>
                  <a:lnTo>
                    <a:pt x="0" y="72"/>
                  </a:lnTo>
                  <a:lnTo>
                    <a:pt x="11" y="47"/>
                  </a:lnTo>
                  <a:lnTo>
                    <a:pt x="22" y="34"/>
                  </a:lnTo>
                  <a:lnTo>
                    <a:pt x="17" y="30"/>
                  </a:lnTo>
                  <a:lnTo>
                    <a:pt x="17" y="7"/>
                  </a:lnTo>
                  <a:lnTo>
                    <a:pt x="56" y="4"/>
                  </a:lnTo>
                  <a:lnTo>
                    <a:pt x="60" y="0"/>
                  </a:lnTo>
                  <a:lnTo>
                    <a:pt x="70" y="17"/>
                  </a:lnTo>
                  <a:lnTo>
                    <a:pt x="77" y="24"/>
                  </a:lnTo>
                  <a:lnTo>
                    <a:pt x="77" y="42"/>
                  </a:lnTo>
                  <a:lnTo>
                    <a:pt x="60" y="59"/>
                  </a:lnTo>
                  <a:lnTo>
                    <a:pt x="60" y="66"/>
                  </a:lnTo>
                  <a:lnTo>
                    <a:pt x="53" y="66"/>
                  </a:lnTo>
                  <a:lnTo>
                    <a:pt x="43" y="66"/>
                  </a:lnTo>
                  <a:lnTo>
                    <a:pt x="34" y="66"/>
                  </a:lnTo>
                  <a:lnTo>
                    <a:pt x="32" y="79"/>
                  </a:lnTo>
                  <a:lnTo>
                    <a:pt x="30" y="83"/>
                  </a:lnTo>
                  <a:lnTo>
                    <a:pt x="30" y="83"/>
                  </a:lnTo>
                  <a:lnTo>
                    <a:pt x="30" y="83"/>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78" name="Freeform 177">
              <a:extLst>
                <a:ext uri="{FF2B5EF4-FFF2-40B4-BE49-F238E27FC236}">
                  <a16:creationId xmlns:a16="http://schemas.microsoft.com/office/drawing/2014/main" id="{EEC98030-DFE1-4D48-A419-C4F8F4E938E9}"/>
                </a:ext>
              </a:extLst>
            </p:cNvPr>
            <p:cNvSpPr>
              <a:spLocks/>
            </p:cNvSpPr>
            <p:nvPr userDrawn="1"/>
          </p:nvSpPr>
          <p:spPr bwMode="auto">
            <a:xfrm>
              <a:off x="979130" y="2826783"/>
              <a:ext cx="337437" cy="253373"/>
            </a:xfrm>
            <a:custGeom>
              <a:avLst/>
              <a:gdLst>
                <a:gd name="T0" fmla="*/ 208 w 221"/>
                <a:gd name="T1" fmla="*/ 12 h 195"/>
                <a:gd name="T2" fmla="*/ 201 w 221"/>
                <a:gd name="T3" fmla="*/ 15 h 195"/>
                <a:gd name="T4" fmla="*/ 191 w 221"/>
                <a:gd name="T5" fmla="*/ 6 h 195"/>
                <a:gd name="T6" fmla="*/ 170 w 221"/>
                <a:gd name="T7" fmla="*/ 0 h 195"/>
                <a:gd name="T8" fmla="*/ 110 w 221"/>
                <a:gd name="T9" fmla="*/ 42 h 195"/>
                <a:gd name="T10" fmla="*/ 83 w 221"/>
                <a:gd name="T11" fmla="*/ 72 h 195"/>
                <a:gd name="T12" fmla="*/ 61 w 221"/>
                <a:gd name="T13" fmla="*/ 72 h 195"/>
                <a:gd name="T14" fmla="*/ 59 w 221"/>
                <a:gd name="T15" fmla="*/ 121 h 195"/>
                <a:gd name="T16" fmla="*/ 49 w 221"/>
                <a:gd name="T17" fmla="*/ 131 h 195"/>
                <a:gd name="T18" fmla="*/ 49 w 221"/>
                <a:gd name="T19" fmla="*/ 138 h 195"/>
                <a:gd name="T20" fmla="*/ 17 w 221"/>
                <a:gd name="T21" fmla="*/ 138 h 195"/>
                <a:gd name="T22" fmla="*/ 11 w 221"/>
                <a:gd name="T23" fmla="*/ 146 h 195"/>
                <a:gd name="T24" fmla="*/ 0 w 221"/>
                <a:gd name="T25" fmla="*/ 146 h 195"/>
                <a:gd name="T26" fmla="*/ 0 w 221"/>
                <a:gd name="T27" fmla="*/ 159 h 195"/>
                <a:gd name="T28" fmla="*/ 0 w 221"/>
                <a:gd name="T29" fmla="*/ 159 h 195"/>
                <a:gd name="T30" fmla="*/ 11 w 221"/>
                <a:gd name="T31" fmla="*/ 172 h 195"/>
                <a:gd name="T32" fmla="*/ 17 w 221"/>
                <a:gd name="T33" fmla="*/ 178 h 195"/>
                <a:gd name="T34" fmla="*/ 28 w 221"/>
                <a:gd name="T35" fmla="*/ 178 h 195"/>
                <a:gd name="T36" fmla="*/ 34 w 221"/>
                <a:gd name="T37" fmla="*/ 191 h 195"/>
                <a:gd name="T38" fmla="*/ 38 w 221"/>
                <a:gd name="T39" fmla="*/ 186 h 195"/>
                <a:gd name="T40" fmla="*/ 47 w 221"/>
                <a:gd name="T41" fmla="*/ 195 h 195"/>
                <a:gd name="T42" fmla="*/ 59 w 221"/>
                <a:gd name="T43" fmla="*/ 186 h 195"/>
                <a:gd name="T44" fmla="*/ 59 w 221"/>
                <a:gd name="T45" fmla="*/ 165 h 195"/>
                <a:gd name="T46" fmla="*/ 95 w 221"/>
                <a:gd name="T47" fmla="*/ 167 h 195"/>
                <a:gd name="T48" fmla="*/ 95 w 221"/>
                <a:gd name="T49" fmla="*/ 178 h 195"/>
                <a:gd name="T50" fmla="*/ 114 w 221"/>
                <a:gd name="T51" fmla="*/ 170 h 195"/>
                <a:gd name="T52" fmla="*/ 134 w 221"/>
                <a:gd name="T53" fmla="*/ 182 h 195"/>
                <a:gd name="T54" fmla="*/ 151 w 221"/>
                <a:gd name="T55" fmla="*/ 169 h 195"/>
                <a:gd name="T56" fmla="*/ 172 w 221"/>
                <a:gd name="T57" fmla="*/ 174 h 195"/>
                <a:gd name="T58" fmla="*/ 193 w 221"/>
                <a:gd name="T59" fmla="*/ 161 h 195"/>
                <a:gd name="T60" fmla="*/ 193 w 221"/>
                <a:gd name="T61" fmla="*/ 140 h 195"/>
                <a:gd name="T62" fmla="*/ 216 w 221"/>
                <a:gd name="T63" fmla="*/ 114 h 195"/>
                <a:gd name="T64" fmla="*/ 216 w 221"/>
                <a:gd name="T65" fmla="*/ 82 h 195"/>
                <a:gd name="T66" fmla="*/ 221 w 221"/>
                <a:gd name="T67" fmla="*/ 51 h 195"/>
                <a:gd name="T68" fmla="*/ 208 w 221"/>
                <a:gd name="T69" fmla="*/ 36 h 195"/>
                <a:gd name="T70" fmla="*/ 208 w 221"/>
                <a:gd name="T71" fmla="*/ 12 h 195"/>
                <a:gd name="T72" fmla="*/ 208 w 221"/>
                <a:gd name="T73" fmla="*/ 12 h 195"/>
                <a:gd name="T74" fmla="*/ 208 w 221"/>
                <a:gd name="T75" fmla="*/ 12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21" h="195">
                  <a:moveTo>
                    <a:pt x="208" y="12"/>
                  </a:moveTo>
                  <a:lnTo>
                    <a:pt x="201" y="15"/>
                  </a:lnTo>
                  <a:lnTo>
                    <a:pt x="191" y="6"/>
                  </a:lnTo>
                  <a:lnTo>
                    <a:pt x="170" y="0"/>
                  </a:lnTo>
                  <a:lnTo>
                    <a:pt x="110" y="42"/>
                  </a:lnTo>
                  <a:lnTo>
                    <a:pt x="83" y="72"/>
                  </a:lnTo>
                  <a:lnTo>
                    <a:pt x="61" y="72"/>
                  </a:lnTo>
                  <a:lnTo>
                    <a:pt x="59" y="121"/>
                  </a:lnTo>
                  <a:lnTo>
                    <a:pt x="49" y="131"/>
                  </a:lnTo>
                  <a:lnTo>
                    <a:pt x="49" y="138"/>
                  </a:lnTo>
                  <a:lnTo>
                    <a:pt x="17" y="138"/>
                  </a:lnTo>
                  <a:lnTo>
                    <a:pt x="11" y="146"/>
                  </a:lnTo>
                  <a:lnTo>
                    <a:pt x="0" y="146"/>
                  </a:lnTo>
                  <a:lnTo>
                    <a:pt x="0" y="159"/>
                  </a:lnTo>
                  <a:lnTo>
                    <a:pt x="0" y="159"/>
                  </a:lnTo>
                  <a:lnTo>
                    <a:pt x="11" y="172"/>
                  </a:lnTo>
                  <a:lnTo>
                    <a:pt x="17" y="178"/>
                  </a:lnTo>
                  <a:lnTo>
                    <a:pt x="28" y="178"/>
                  </a:lnTo>
                  <a:lnTo>
                    <a:pt x="34" y="191"/>
                  </a:lnTo>
                  <a:lnTo>
                    <a:pt x="38" y="186"/>
                  </a:lnTo>
                  <a:lnTo>
                    <a:pt x="47" y="195"/>
                  </a:lnTo>
                  <a:lnTo>
                    <a:pt x="59" y="186"/>
                  </a:lnTo>
                  <a:lnTo>
                    <a:pt x="59" y="165"/>
                  </a:lnTo>
                  <a:lnTo>
                    <a:pt x="95" y="167"/>
                  </a:lnTo>
                  <a:lnTo>
                    <a:pt x="95" y="178"/>
                  </a:lnTo>
                  <a:lnTo>
                    <a:pt x="114" y="170"/>
                  </a:lnTo>
                  <a:lnTo>
                    <a:pt x="134" y="182"/>
                  </a:lnTo>
                  <a:lnTo>
                    <a:pt x="151" y="169"/>
                  </a:lnTo>
                  <a:lnTo>
                    <a:pt x="172" y="174"/>
                  </a:lnTo>
                  <a:lnTo>
                    <a:pt x="193" y="161"/>
                  </a:lnTo>
                  <a:lnTo>
                    <a:pt x="193" y="140"/>
                  </a:lnTo>
                  <a:lnTo>
                    <a:pt x="216" y="114"/>
                  </a:lnTo>
                  <a:lnTo>
                    <a:pt x="216" y="82"/>
                  </a:lnTo>
                  <a:lnTo>
                    <a:pt x="221" y="51"/>
                  </a:lnTo>
                  <a:lnTo>
                    <a:pt x="208" y="36"/>
                  </a:lnTo>
                  <a:lnTo>
                    <a:pt x="208" y="12"/>
                  </a:lnTo>
                  <a:lnTo>
                    <a:pt x="208" y="12"/>
                  </a:lnTo>
                  <a:lnTo>
                    <a:pt x="208" y="12"/>
                  </a:lnTo>
                  <a:close/>
                </a:path>
              </a:pathLst>
            </a:custGeom>
            <a:solidFill>
              <a:schemeClr val="bg1">
                <a:lumMod val="85000"/>
              </a:schemeClr>
            </a:solidFill>
            <a:ln w="635" cap="rnd">
              <a:solidFill>
                <a:schemeClr val="bg1">
                  <a:alpha val="17000"/>
                </a:schemeClr>
              </a:solidFill>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79" name="Freeform 178">
              <a:extLst>
                <a:ext uri="{FF2B5EF4-FFF2-40B4-BE49-F238E27FC236}">
                  <a16:creationId xmlns:a16="http://schemas.microsoft.com/office/drawing/2014/main" id="{F0049C11-EA47-7949-8439-1463A85A7E2F}"/>
                </a:ext>
              </a:extLst>
            </p:cNvPr>
            <p:cNvSpPr>
              <a:spLocks/>
            </p:cNvSpPr>
            <p:nvPr userDrawn="1"/>
          </p:nvSpPr>
          <p:spPr bwMode="auto">
            <a:xfrm>
              <a:off x="979130" y="2826783"/>
              <a:ext cx="337437" cy="253373"/>
            </a:xfrm>
            <a:custGeom>
              <a:avLst/>
              <a:gdLst>
                <a:gd name="T0" fmla="*/ 208 w 221"/>
                <a:gd name="T1" fmla="*/ 12 h 195"/>
                <a:gd name="T2" fmla="*/ 201 w 221"/>
                <a:gd name="T3" fmla="*/ 15 h 195"/>
                <a:gd name="T4" fmla="*/ 191 w 221"/>
                <a:gd name="T5" fmla="*/ 6 h 195"/>
                <a:gd name="T6" fmla="*/ 170 w 221"/>
                <a:gd name="T7" fmla="*/ 0 h 195"/>
                <a:gd name="T8" fmla="*/ 110 w 221"/>
                <a:gd name="T9" fmla="*/ 42 h 195"/>
                <a:gd name="T10" fmla="*/ 83 w 221"/>
                <a:gd name="T11" fmla="*/ 72 h 195"/>
                <a:gd name="T12" fmla="*/ 61 w 221"/>
                <a:gd name="T13" fmla="*/ 72 h 195"/>
                <a:gd name="T14" fmla="*/ 59 w 221"/>
                <a:gd name="T15" fmla="*/ 121 h 195"/>
                <a:gd name="T16" fmla="*/ 49 w 221"/>
                <a:gd name="T17" fmla="*/ 131 h 195"/>
                <a:gd name="T18" fmla="*/ 49 w 221"/>
                <a:gd name="T19" fmla="*/ 138 h 195"/>
                <a:gd name="T20" fmla="*/ 17 w 221"/>
                <a:gd name="T21" fmla="*/ 138 h 195"/>
                <a:gd name="T22" fmla="*/ 11 w 221"/>
                <a:gd name="T23" fmla="*/ 146 h 195"/>
                <a:gd name="T24" fmla="*/ 0 w 221"/>
                <a:gd name="T25" fmla="*/ 146 h 195"/>
                <a:gd name="T26" fmla="*/ 0 w 221"/>
                <a:gd name="T27" fmla="*/ 159 h 195"/>
                <a:gd name="T28" fmla="*/ 0 w 221"/>
                <a:gd name="T29" fmla="*/ 159 h 195"/>
                <a:gd name="T30" fmla="*/ 11 w 221"/>
                <a:gd name="T31" fmla="*/ 172 h 195"/>
                <a:gd name="T32" fmla="*/ 17 w 221"/>
                <a:gd name="T33" fmla="*/ 178 h 195"/>
                <a:gd name="T34" fmla="*/ 28 w 221"/>
                <a:gd name="T35" fmla="*/ 178 h 195"/>
                <a:gd name="T36" fmla="*/ 34 w 221"/>
                <a:gd name="T37" fmla="*/ 191 h 195"/>
                <a:gd name="T38" fmla="*/ 38 w 221"/>
                <a:gd name="T39" fmla="*/ 186 h 195"/>
                <a:gd name="T40" fmla="*/ 47 w 221"/>
                <a:gd name="T41" fmla="*/ 195 h 195"/>
                <a:gd name="T42" fmla="*/ 59 w 221"/>
                <a:gd name="T43" fmla="*/ 186 h 195"/>
                <a:gd name="T44" fmla="*/ 59 w 221"/>
                <a:gd name="T45" fmla="*/ 165 h 195"/>
                <a:gd name="T46" fmla="*/ 95 w 221"/>
                <a:gd name="T47" fmla="*/ 167 h 195"/>
                <a:gd name="T48" fmla="*/ 95 w 221"/>
                <a:gd name="T49" fmla="*/ 178 h 195"/>
                <a:gd name="T50" fmla="*/ 114 w 221"/>
                <a:gd name="T51" fmla="*/ 170 h 195"/>
                <a:gd name="T52" fmla="*/ 134 w 221"/>
                <a:gd name="T53" fmla="*/ 182 h 195"/>
                <a:gd name="T54" fmla="*/ 151 w 221"/>
                <a:gd name="T55" fmla="*/ 169 h 195"/>
                <a:gd name="T56" fmla="*/ 172 w 221"/>
                <a:gd name="T57" fmla="*/ 174 h 195"/>
                <a:gd name="T58" fmla="*/ 193 w 221"/>
                <a:gd name="T59" fmla="*/ 161 h 195"/>
                <a:gd name="T60" fmla="*/ 193 w 221"/>
                <a:gd name="T61" fmla="*/ 140 h 195"/>
                <a:gd name="T62" fmla="*/ 216 w 221"/>
                <a:gd name="T63" fmla="*/ 114 h 195"/>
                <a:gd name="T64" fmla="*/ 216 w 221"/>
                <a:gd name="T65" fmla="*/ 82 h 195"/>
                <a:gd name="T66" fmla="*/ 221 w 221"/>
                <a:gd name="T67" fmla="*/ 51 h 195"/>
                <a:gd name="T68" fmla="*/ 208 w 221"/>
                <a:gd name="T69" fmla="*/ 36 h 195"/>
                <a:gd name="T70" fmla="*/ 208 w 221"/>
                <a:gd name="T71" fmla="*/ 12 h 195"/>
                <a:gd name="T72" fmla="*/ 208 w 221"/>
                <a:gd name="T73" fmla="*/ 12 h 195"/>
                <a:gd name="T74" fmla="*/ 208 w 221"/>
                <a:gd name="T75" fmla="*/ 12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21" h="195">
                  <a:moveTo>
                    <a:pt x="208" y="12"/>
                  </a:moveTo>
                  <a:lnTo>
                    <a:pt x="201" y="15"/>
                  </a:lnTo>
                  <a:lnTo>
                    <a:pt x="191" y="6"/>
                  </a:lnTo>
                  <a:lnTo>
                    <a:pt x="170" y="0"/>
                  </a:lnTo>
                  <a:lnTo>
                    <a:pt x="110" y="42"/>
                  </a:lnTo>
                  <a:lnTo>
                    <a:pt x="83" y="72"/>
                  </a:lnTo>
                  <a:lnTo>
                    <a:pt x="61" y="72"/>
                  </a:lnTo>
                  <a:lnTo>
                    <a:pt x="59" y="121"/>
                  </a:lnTo>
                  <a:lnTo>
                    <a:pt x="49" y="131"/>
                  </a:lnTo>
                  <a:lnTo>
                    <a:pt x="49" y="138"/>
                  </a:lnTo>
                  <a:lnTo>
                    <a:pt x="17" y="138"/>
                  </a:lnTo>
                  <a:lnTo>
                    <a:pt x="11" y="146"/>
                  </a:lnTo>
                  <a:lnTo>
                    <a:pt x="0" y="146"/>
                  </a:lnTo>
                  <a:lnTo>
                    <a:pt x="0" y="159"/>
                  </a:lnTo>
                  <a:lnTo>
                    <a:pt x="0" y="159"/>
                  </a:lnTo>
                  <a:lnTo>
                    <a:pt x="11" y="172"/>
                  </a:lnTo>
                  <a:lnTo>
                    <a:pt x="17" y="178"/>
                  </a:lnTo>
                  <a:lnTo>
                    <a:pt x="28" y="178"/>
                  </a:lnTo>
                  <a:lnTo>
                    <a:pt x="34" y="191"/>
                  </a:lnTo>
                  <a:lnTo>
                    <a:pt x="38" y="186"/>
                  </a:lnTo>
                  <a:lnTo>
                    <a:pt x="47" y="195"/>
                  </a:lnTo>
                  <a:lnTo>
                    <a:pt x="59" y="186"/>
                  </a:lnTo>
                  <a:lnTo>
                    <a:pt x="59" y="165"/>
                  </a:lnTo>
                  <a:lnTo>
                    <a:pt x="95" y="167"/>
                  </a:lnTo>
                  <a:lnTo>
                    <a:pt x="95" y="178"/>
                  </a:lnTo>
                  <a:lnTo>
                    <a:pt x="114" y="170"/>
                  </a:lnTo>
                  <a:lnTo>
                    <a:pt x="134" y="182"/>
                  </a:lnTo>
                  <a:lnTo>
                    <a:pt x="151" y="169"/>
                  </a:lnTo>
                  <a:lnTo>
                    <a:pt x="172" y="174"/>
                  </a:lnTo>
                  <a:lnTo>
                    <a:pt x="193" y="161"/>
                  </a:lnTo>
                  <a:lnTo>
                    <a:pt x="193" y="140"/>
                  </a:lnTo>
                  <a:lnTo>
                    <a:pt x="216" y="114"/>
                  </a:lnTo>
                  <a:lnTo>
                    <a:pt x="216" y="82"/>
                  </a:lnTo>
                  <a:lnTo>
                    <a:pt x="221" y="51"/>
                  </a:lnTo>
                  <a:lnTo>
                    <a:pt x="208" y="36"/>
                  </a:lnTo>
                  <a:lnTo>
                    <a:pt x="208" y="12"/>
                  </a:lnTo>
                  <a:lnTo>
                    <a:pt x="208" y="12"/>
                  </a:lnTo>
                  <a:lnTo>
                    <a:pt x="208" y="12"/>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80" name="Freeform 179">
              <a:extLst>
                <a:ext uri="{FF2B5EF4-FFF2-40B4-BE49-F238E27FC236}">
                  <a16:creationId xmlns:a16="http://schemas.microsoft.com/office/drawing/2014/main" id="{2AAE870F-719B-7F4A-AEE7-7D82B2FF38A8}"/>
                </a:ext>
              </a:extLst>
            </p:cNvPr>
            <p:cNvSpPr>
              <a:spLocks/>
            </p:cNvSpPr>
            <p:nvPr userDrawn="1"/>
          </p:nvSpPr>
          <p:spPr bwMode="auto">
            <a:xfrm>
              <a:off x="1140978" y="2504545"/>
              <a:ext cx="90085" cy="165017"/>
            </a:xfrm>
            <a:custGeom>
              <a:avLst/>
              <a:gdLst>
                <a:gd name="T0" fmla="*/ 28 w 59"/>
                <a:gd name="T1" fmla="*/ 127 h 127"/>
                <a:gd name="T2" fmla="*/ 38 w 59"/>
                <a:gd name="T3" fmla="*/ 127 h 127"/>
                <a:gd name="T4" fmla="*/ 43 w 59"/>
                <a:gd name="T5" fmla="*/ 120 h 127"/>
                <a:gd name="T6" fmla="*/ 36 w 59"/>
                <a:gd name="T7" fmla="*/ 108 h 127"/>
                <a:gd name="T8" fmla="*/ 51 w 59"/>
                <a:gd name="T9" fmla="*/ 95 h 127"/>
                <a:gd name="T10" fmla="*/ 59 w 59"/>
                <a:gd name="T11" fmla="*/ 93 h 127"/>
                <a:gd name="T12" fmla="*/ 59 w 59"/>
                <a:gd name="T13" fmla="*/ 78 h 127"/>
                <a:gd name="T14" fmla="*/ 53 w 59"/>
                <a:gd name="T15" fmla="*/ 72 h 127"/>
                <a:gd name="T16" fmla="*/ 45 w 59"/>
                <a:gd name="T17" fmla="*/ 69 h 127"/>
                <a:gd name="T18" fmla="*/ 40 w 59"/>
                <a:gd name="T19" fmla="*/ 67 h 127"/>
                <a:gd name="T20" fmla="*/ 34 w 59"/>
                <a:gd name="T21" fmla="*/ 65 h 127"/>
                <a:gd name="T22" fmla="*/ 34 w 59"/>
                <a:gd name="T23" fmla="*/ 65 h 127"/>
                <a:gd name="T24" fmla="*/ 32 w 59"/>
                <a:gd name="T25" fmla="*/ 61 h 127"/>
                <a:gd name="T26" fmla="*/ 32 w 59"/>
                <a:gd name="T27" fmla="*/ 57 h 127"/>
                <a:gd name="T28" fmla="*/ 34 w 59"/>
                <a:gd name="T29" fmla="*/ 57 h 127"/>
                <a:gd name="T30" fmla="*/ 34 w 59"/>
                <a:gd name="T31" fmla="*/ 57 h 127"/>
                <a:gd name="T32" fmla="*/ 34 w 59"/>
                <a:gd name="T33" fmla="*/ 57 h 127"/>
                <a:gd name="T34" fmla="*/ 40 w 59"/>
                <a:gd name="T35" fmla="*/ 55 h 127"/>
                <a:gd name="T36" fmla="*/ 43 w 59"/>
                <a:gd name="T37" fmla="*/ 53 h 127"/>
                <a:gd name="T38" fmla="*/ 45 w 59"/>
                <a:gd name="T39" fmla="*/ 52 h 127"/>
                <a:gd name="T40" fmla="*/ 51 w 59"/>
                <a:gd name="T41" fmla="*/ 46 h 127"/>
                <a:gd name="T42" fmla="*/ 51 w 59"/>
                <a:gd name="T43" fmla="*/ 36 h 127"/>
                <a:gd name="T44" fmla="*/ 45 w 59"/>
                <a:gd name="T45" fmla="*/ 31 h 127"/>
                <a:gd name="T46" fmla="*/ 45 w 59"/>
                <a:gd name="T47" fmla="*/ 31 h 127"/>
                <a:gd name="T48" fmla="*/ 45 w 59"/>
                <a:gd name="T49" fmla="*/ 31 h 127"/>
                <a:gd name="T50" fmla="*/ 42 w 59"/>
                <a:gd name="T51" fmla="*/ 29 h 127"/>
                <a:gd name="T52" fmla="*/ 42 w 59"/>
                <a:gd name="T53" fmla="*/ 27 h 127"/>
                <a:gd name="T54" fmla="*/ 42 w 59"/>
                <a:gd name="T55" fmla="*/ 25 h 127"/>
                <a:gd name="T56" fmla="*/ 42 w 59"/>
                <a:gd name="T57" fmla="*/ 23 h 127"/>
                <a:gd name="T58" fmla="*/ 45 w 59"/>
                <a:gd name="T59" fmla="*/ 21 h 127"/>
                <a:gd name="T60" fmla="*/ 45 w 59"/>
                <a:gd name="T61" fmla="*/ 21 h 127"/>
                <a:gd name="T62" fmla="*/ 53 w 59"/>
                <a:gd name="T63" fmla="*/ 12 h 127"/>
                <a:gd name="T64" fmla="*/ 53 w 59"/>
                <a:gd name="T65" fmla="*/ 12 h 127"/>
                <a:gd name="T66" fmla="*/ 53 w 59"/>
                <a:gd name="T67" fmla="*/ 10 h 127"/>
                <a:gd name="T68" fmla="*/ 51 w 59"/>
                <a:gd name="T69" fmla="*/ 6 h 127"/>
                <a:gd name="T70" fmla="*/ 51 w 59"/>
                <a:gd name="T71" fmla="*/ 4 h 127"/>
                <a:gd name="T72" fmla="*/ 51 w 59"/>
                <a:gd name="T73" fmla="*/ 2 h 127"/>
                <a:gd name="T74" fmla="*/ 49 w 59"/>
                <a:gd name="T75" fmla="*/ 2 h 127"/>
                <a:gd name="T76" fmla="*/ 45 w 59"/>
                <a:gd name="T77" fmla="*/ 6 h 127"/>
                <a:gd name="T78" fmla="*/ 45 w 59"/>
                <a:gd name="T79" fmla="*/ 6 h 127"/>
                <a:gd name="T80" fmla="*/ 42 w 59"/>
                <a:gd name="T81" fmla="*/ 12 h 127"/>
                <a:gd name="T82" fmla="*/ 30 w 59"/>
                <a:gd name="T83" fmla="*/ 0 h 127"/>
                <a:gd name="T84" fmla="*/ 19 w 59"/>
                <a:gd name="T85" fmla="*/ 6 h 127"/>
                <a:gd name="T86" fmla="*/ 15 w 59"/>
                <a:gd name="T87" fmla="*/ 10 h 127"/>
                <a:gd name="T88" fmla="*/ 9 w 59"/>
                <a:gd name="T89" fmla="*/ 10 h 127"/>
                <a:gd name="T90" fmla="*/ 9 w 59"/>
                <a:gd name="T91" fmla="*/ 52 h 127"/>
                <a:gd name="T92" fmla="*/ 0 w 59"/>
                <a:gd name="T93" fmla="*/ 61 h 127"/>
                <a:gd name="T94" fmla="*/ 0 w 59"/>
                <a:gd name="T95" fmla="*/ 76 h 127"/>
                <a:gd name="T96" fmla="*/ 11 w 59"/>
                <a:gd name="T97" fmla="*/ 84 h 127"/>
                <a:gd name="T98" fmla="*/ 11 w 59"/>
                <a:gd name="T99" fmla="*/ 99 h 127"/>
                <a:gd name="T100" fmla="*/ 26 w 59"/>
                <a:gd name="T101" fmla="*/ 103 h 127"/>
                <a:gd name="T102" fmla="*/ 28 w 59"/>
                <a:gd name="T103" fmla="*/ 127 h 127"/>
                <a:gd name="T104" fmla="*/ 28 w 59"/>
                <a:gd name="T105" fmla="*/ 127 h 127"/>
                <a:gd name="T106" fmla="*/ 28 w 59"/>
                <a:gd name="T107" fmla="*/ 127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9" h="127">
                  <a:moveTo>
                    <a:pt x="28" y="127"/>
                  </a:moveTo>
                  <a:lnTo>
                    <a:pt x="38" y="127"/>
                  </a:lnTo>
                  <a:lnTo>
                    <a:pt x="43" y="120"/>
                  </a:lnTo>
                  <a:lnTo>
                    <a:pt x="36" y="108"/>
                  </a:lnTo>
                  <a:lnTo>
                    <a:pt x="51" y="95"/>
                  </a:lnTo>
                  <a:lnTo>
                    <a:pt x="59" y="93"/>
                  </a:lnTo>
                  <a:lnTo>
                    <a:pt x="59" y="78"/>
                  </a:lnTo>
                  <a:lnTo>
                    <a:pt x="53" y="72"/>
                  </a:lnTo>
                  <a:lnTo>
                    <a:pt x="45" y="69"/>
                  </a:lnTo>
                  <a:lnTo>
                    <a:pt x="40" y="67"/>
                  </a:lnTo>
                  <a:lnTo>
                    <a:pt x="34" y="65"/>
                  </a:lnTo>
                  <a:lnTo>
                    <a:pt x="34" y="65"/>
                  </a:lnTo>
                  <a:lnTo>
                    <a:pt x="32" y="61"/>
                  </a:lnTo>
                  <a:lnTo>
                    <a:pt x="32" y="57"/>
                  </a:lnTo>
                  <a:lnTo>
                    <a:pt x="34" y="57"/>
                  </a:lnTo>
                  <a:lnTo>
                    <a:pt x="34" y="57"/>
                  </a:lnTo>
                  <a:lnTo>
                    <a:pt x="34" y="57"/>
                  </a:lnTo>
                  <a:lnTo>
                    <a:pt x="40" y="55"/>
                  </a:lnTo>
                  <a:lnTo>
                    <a:pt x="43" y="53"/>
                  </a:lnTo>
                  <a:lnTo>
                    <a:pt x="45" y="52"/>
                  </a:lnTo>
                  <a:lnTo>
                    <a:pt x="51" y="46"/>
                  </a:lnTo>
                  <a:lnTo>
                    <a:pt x="51" y="36"/>
                  </a:lnTo>
                  <a:lnTo>
                    <a:pt x="45" y="31"/>
                  </a:lnTo>
                  <a:lnTo>
                    <a:pt x="45" y="31"/>
                  </a:lnTo>
                  <a:lnTo>
                    <a:pt x="45" y="31"/>
                  </a:lnTo>
                  <a:lnTo>
                    <a:pt x="42" y="29"/>
                  </a:lnTo>
                  <a:lnTo>
                    <a:pt x="42" y="27"/>
                  </a:lnTo>
                  <a:lnTo>
                    <a:pt x="42" y="25"/>
                  </a:lnTo>
                  <a:lnTo>
                    <a:pt x="42" y="23"/>
                  </a:lnTo>
                  <a:lnTo>
                    <a:pt x="45" y="21"/>
                  </a:lnTo>
                  <a:lnTo>
                    <a:pt x="45" y="21"/>
                  </a:lnTo>
                  <a:lnTo>
                    <a:pt x="53" y="12"/>
                  </a:lnTo>
                  <a:lnTo>
                    <a:pt x="53" y="12"/>
                  </a:lnTo>
                  <a:lnTo>
                    <a:pt x="53" y="10"/>
                  </a:lnTo>
                  <a:lnTo>
                    <a:pt x="51" y="6"/>
                  </a:lnTo>
                  <a:lnTo>
                    <a:pt x="51" y="4"/>
                  </a:lnTo>
                  <a:lnTo>
                    <a:pt x="51" y="2"/>
                  </a:lnTo>
                  <a:lnTo>
                    <a:pt x="49" y="2"/>
                  </a:lnTo>
                  <a:lnTo>
                    <a:pt x="45" y="6"/>
                  </a:lnTo>
                  <a:lnTo>
                    <a:pt x="45" y="6"/>
                  </a:lnTo>
                  <a:lnTo>
                    <a:pt x="42" y="12"/>
                  </a:lnTo>
                  <a:lnTo>
                    <a:pt x="30" y="0"/>
                  </a:lnTo>
                  <a:lnTo>
                    <a:pt x="19" y="6"/>
                  </a:lnTo>
                  <a:lnTo>
                    <a:pt x="15" y="10"/>
                  </a:lnTo>
                  <a:lnTo>
                    <a:pt x="9" y="10"/>
                  </a:lnTo>
                  <a:lnTo>
                    <a:pt x="9" y="52"/>
                  </a:lnTo>
                  <a:lnTo>
                    <a:pt x="0" y="61"/>
                  </a:lnTo>
                  <a:lnTo>
                    <a:pt x="0" y="76"/>
                  </a:lnTo>
                  <a:lnTo>
                    <a:pt x="11" y="84"/>
                  </a:lnTo>
                  <a:lnTo>
                    <a:pt x="11" y="99"/>
                  </a:lnTo>
                  <a:lnTo>
                    <a:pt x="26" y="103"/>
                  </a:lnTo>
                  <a:lnTo>
                    <a:pt x="28" y="127"/>
                  </a:lnTo>
                  <a:lnTo>
                    <a:pt x="28" y="127"/>
                  </a:lnTo>
                  <a:lnTo>
                    <a:pt x="28" y="127"/>
                  </a:lnTo>
                  <a:close/>
                </a:path>
              </a:pathLst>
            </a:custGeom>
            <a:solidFill>
              <a:schemeClr val="bg1">
                <a:lumMod val="85000"/>
              </a:schemeClr>
            </a:solidFill>
            <a:ln w="635" cap="rnd">
              <a:solidFill>
                <a:schemeClr val="bg1">
                  <a:alpha val="17000"/>
                </a:schemeClr>
              </a:solidFill>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81" name="Freeform 180">
              <a:extLst>
                <a:ext uri="{FF2B5EF4-FFF2-40B4-BE49-F238E27FC236}">
                  <a16:creationId xmlns:a16="http://schemas.microsoft.com/office/drawing/2014/main" id="{138536FB-0A23-404E-90E5-04FEC904F290}"/>
                </a:ext>
              </a:extLst>
            </p:cNvPr>
            <p:cNvSpPr>
              <a:spLocks/>
            </p:cNvSpPr>
            <p:nvPr userDrawn="1"/>
          </p:nvSpPr>
          <p:spPr bwMode="auto">
            <a:xfrm>
              <a:off x="1140978" y="2504545"/>
              <a:ext cx="90085" cy="165017"/>
            </a:xfrm>
            <a:custGeom>
              <a:avLst/>
              <a:gdLst>
                <a:gd name="T0" fmla="*/ 28 w 59"/>
                <a:gd name="T1" fmla="*/ 127 h 127"/>
                <a:gd name="T2" fmla="*/ 38 w 59"/>
                <a:gd name="T3" fmla="*/ 127 h 127"/>
                <a:gd name="T4" fmla="*/ 43 w 59"/>
                <a:gd name="T5" fmla="*/ 120 h 127"/>
                <a:gd name="T6" fmla="*/ 36 w 59"/>
                <a:gd name="T7" fmla="*/ 108 h 127"/>
                <a:gd name="T8" fmla="*/ 51 w 59"/>
                <a:gd name="T9" fmla="*/ 95 h 127"/>
                <a:gd name="T10" fmla="*/ 59 w 59"/>
                <a:gd name="T11" fmla="*/ 93 h 127"/>
                <a:gd name="T12" fmla="*/ 59 w 59"/>
                <a:gd name="T13" fmla="*/ 78 h 127"/>
                <a:gd name="T14" fmla="*/ 53 w 59"/>
                <a:gd name="T15" fmla="*/ 72 h 127"/>
                <a:gd name="T16" fmla="*/ 45 w 59"/>
                <a:gd name="T17" fmla="*/ 69 h 127"/>
                <a:gd name="T18" fmla="*/ 40 w 59"/>
                <a:gd name="T19" fmla="*/ 67 h 127"/>
                <a:gd name="T20" fmla="*/ 34 w 59"/>
                <a:gd name="T21" fmla="*/ 65 h 127"/>
                <a:gd name="T22" fmla="*/ 34 w 59"/>
                <a:gd name="T23" fmla="*/ 65 h 127"/>
                <a:gd name="T24" fmla="*/ 32 w 59"/>
                <a:gd name="T25" fmla="*/ 61 h 127"/>
                <a:gd name="T26" fmla="*/ 32 w 59"/>
                <a:gd name="T27" fmla="*/ 57 h 127"/>
                <a:gd name="T28" fmla="*/ 34 w 59"/>
                <a:gd name="T29" fmla="*/ 57 h 127"/>
                <a:gd name="T30" fmla="*/ 34 w 59"/>
                <a:gd name="T31" fmla="*/ 57 h 127"/>
                <a:gd name="T32" fmla="*/ 34 w 59"/>
                <a:gd name="T33" fmla="*/ 57 h 127"/>
                <a:gd name="T34" fmla="*/ 40 w 59"/>
                <a:gd name="T35" fmla="*/ 55 h 127"/>
                <a:gd name="T36" fmla="*/ 43 w 59"/>
                <a:gd name="T37" fmla="*/ 53 h 127"/>
                <a:gd name="T38" fmla="*/ 45 w 59"/>
                <a:gd name="T39" fmla="*/ 52 h 127"/>
                <a:gd name="T40" fmla="*/ 51 w 59"/>
                <a:gd name="T41" fmla="*/ 46 h 127"/>
                <a:gd name="T42" fmla="*/ 51 w 59"/>
                <a:gd name="T43" fmla="*/ 36 h 127"/>
                <a:gd name="T44" fmla="*/ 45 w 59"/>
                <a:gd name="T45" fmla="*/ 31 h 127"/>
                <a:gd name="T46" fmla="*/ 45 w 59"/>
                <a:gd name="T47" fmla="*/ 31 h 127"/>
                <a:gd name="T48" fmla="*/ 45 w 59"/>
                <a:gd name="T49" fmla="*/ 31 h 127"/>
                <a:gd name="T50" fmla="*/ 42 w 59"/>
                <a:gd name="T51" fmla="*/ 29 h 127"/>
                <a:gd name="T52" fmla="*/ 42 w 59"/>
                <a:gd name="T53" fmla="*/ 27 h 127"/>
                <a:gd name="T54" fmla="*/ 42 w 59"/>
                <a:gd name="T55" fmla="*/ 25 h 127"/>
                <a:gd name="T56" fmla="*/ 42 w 59"/>
                <a:gd name="T57" fmla="*/ 23 h 127"/>
                <a:gd name="T58" fmla="*/ 45 w 59"/>
                <a:gd name="T59" fmla="*/ 21 h 127"/>
                <a:gd name="T60" fmla="*/ 45 w 59"/>
                <a:gd name="T61" fmla="*/ 21 h 127"/>
                <a:gd name="T62" fmla="*/ 53 w 59"/>
                <a:gd name="T63" fmla="*/ 12 h 127"/>
                <a:gd name="T64" fmla="*/ 53 w 59"/>
                <a:gd name="T65" fmla="*/ 12 h 127"/>
                <a:gd name="T66" fmla="*/ 53 w 59"/>
                <a:gd name="T67" fmla="*/ 10 h 127"/>
                <a:gd name="T68" fmla="*/ 51 w 59"/>
                <a:gd name="T69" fmla="*/ 6 h 127"/>
                <a:gd name="T70" fmla="*/ 51 w 59"/>
                <a:gd name="T71" fmla="*/ 4 h 127"/>
                <a:gd name="T72" fmla="*/ 51 w 59"/>
                <a:gd name="T73" fmla="*/ 2 h 127"/>
                <a:gd name="T74" fmla="*/ 49 w 59"/>
                <a:gd name="T75" fmla="*/ 2 h 127"/>
                <a:gd name="T76" fmla="*/ 45 w 59"/>
                <a:gd name="T77" fmla="*/ 6 h 127"/>
                <a:gd name="T78" fmla="*/ 45 w 59"/>
                <a:gd name="T79" fmla="*/ 6 h 127"/>
                <a:gd name="T80" fmla="*/ 42 w 59"/>
                <a:gd name="T81" fmla="*/ 12 h 127"/>
                <a:gd name="T82" fmla="*/ 30 w 59"/>
                <a:gd name="T83" fmla="*/ 0 h 127"/>
                <a:gd name="T84" fmla="*/ 19 w 59"/>
                <a:gd name="T85" fmla="*/ 6 h 127"/>
                <a:gd name="T86" fmla="*/ 15 w 59"/>
                <a:gd name="T87" fmla="*/ 10 h 127"/>
                <a:gd name="T88" fmla="*/ 9 w 59"/>
                <a:gd name="T89" fmla="*/ 10 h 127"/>
                <a:gd name="T90" fmla="*/ 9 w 59"/>
                <a:gd name="T91" fmla="*/ 52 h 127"/>
                <a:gd name="T92" fmla="*/ 0 w 59"/>
                <a:gd name="T93" fmla="*/ 61 h 127"/>
                <a:gd name="T94" fmla="*/ 0 w 59"/>
                <a:gd name="T95" fmla="*/ 76 h 127"/>
                <a:gd name="T96" fmla="*/ 11 w 59"/>
                <a:gd name="T97" fmla="*/ 84 h 127"/>
                <a:gd name="T98" fmla="*/ 11 w 59"/>
                <a:gd name="T99" fmla="*/ 99 h 127"/>
                <a:gd name="T100" fmla="*/ 26 w 59"/>
                <a:gd name="T101" fmla="*/ 103 h 127"/>
                <a:gd name="T102" fmla="*/ 28 w 59"/>
                <a:gd name="T103" fmla="*/ 127 h 127"/>
                <a:gd name="T104" fmla="*/ 28 w 59"/>
                <a:gd name="T105" fmla="*/ 127 h 127"/>
                <a:gd name="T106" fmla="*/ 28 w 59"/>
                <a:gd name="T107" fmla="*/ 127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9" h="127">
                  <a:moveTo>
                    <a:pt x="28" y="127"/>
                  </a:moveTo>
                  <a:lnTo>
                    <a:pt x="38" y="127"/>
                  </a:lnTo>
                  <a:lnTo>
                    <a:pt x="43" y="120"/>
                  </a:lnTo>
                  <a:lnTo>
                    <a:pt x="36" y="108"/>
                  </a:lnTo>
                  <a:lnTo>
                    <a:pt x="51" y="95"/>
                  </a:lnTo>
                  <a:lnTo>
                    <a:pt x="59" y="93"/>
                  </a:lnTo>
                  <a:lnTo>
                    <a:pt x="59" y="78"/>
                  </a:lnTo>
                  <a:lnTo>
                    <a:pt x="53" y="72"/>
                  </a:lnTo>
                  <a:lnTo>
                    <a:pt x="45" y="69"/>
                  </a:lnTo>
                  <a:lnTo>
                    <a:pt x="40" y="67"/>
                  </a:lnTo>
                  <a:lnTo>
                    <a:pt x="34" y="65"/>
                  </a:lnTo>
                  <a:lnTo>
                    <a:pt x="34" y="65"/>
                  </a:lnTo>
                  <a:lnTo>
                    <a:pt x="32" y="61"/>
                  </a:lnTo>
                  <a:lnTo>
                    <a:pt x="32" y="57"/>
                  </a:lnTo>
                  <a:lnTo>
                    <a:pt x="34" y="57"/>
                  </a:lnTo>
                  <a:lnTo>
                    <a:pt x="34" y="57"/>
                  </a:lnTo>
                  <a:lnTo>
                    <a:pt x="34" y="57"/>
                  </a:lnTo>
                  <a:lnTo>
                    <a:pt x="40" y="55"/>
                  </a:lnTo>
                  <a:lnTo>
                    <a:pt x="43" y="53"/>
                  </a:lnTo>
                  <a:lnTo>
                    <a:pt x="45" y="52"/>
                  </a:lnTo>
                  <a:lnTo>
                    <a:pt x="51" y="46"/>
                  </a:lnTo>
                  <a:lnTo>
                    <a:pt x="51" y="36"/>
                  </a:lnTo>
                  <a:lnTo>
                    <a:pt x="45" y="31"/>
                  </a:lnTo>
                  <a:lnTo>
                    <a:pt x="45" y="31"/>
                  </a:lnTo>
                  <a:lnTo>
                    <a:pt x="45" y="31"/>
                  </a:lnTo>
                  <a:lnTo>
                    <a:pt x="42" y="29"/>
                  </a:lnTo>
                  <a:lnTo>
                    <a:pt x="42" y="27"/>
                  </a:lnTo>
                  <a:lnTo>
                    <a:pt x="42" y="25"/>
                  </a:lnTo>
                  <a:lnTo>
                    <a:pt x="42" y="23"/>
                  </a:lnTo>
                  <a:lnTo>
                    <a:pt x="45" y="21"/>
                  </a:lnTo>
                  <a:lnTo>
                    <a:pt x="45" y="21"/>
                  </a:lnTo>
                  <a:lnTo>
                    <a:pt x="53" y="12"/>
                  </a:lnTo>
                  <a:lnTo>
                    <a:pt x="53" y="12"/>
                  </a:lnTo>
                  <a:lnTo>
                    <a:pt x="53" y="10"/>
                  </a:lnTo>
                  <a:lnTo>
                    <a:pt x="51" y="6"/>
                  </a:lnTo>
                  <a:lnTo>
                    <a:pt x="51" y="4"/>
                  </a:lnTo>
                  <a:lnTo>
                    <a:pt x="51" y="2"/>
                  </a:lnTo>
                  <a:lnTo>
                    <a:pt x="49" y="2"/>
                  </a:lnTo>
                  <a:lnTo>
                    <a:pt x="45" y="6"/>
                  </a:lnTo>
                  <a:lnTo>
                    <a:pt x="45" y="6"/>
                  </a:lnTo>
                  <a:lnTo>
                    <a:pt x="42" y="12"/>
                  </a:lnTo>
                  <a:lnTo>
                    <a:pt x="30" y="0"/>
                  </a:lnTo>
                  <a:lnTo>
                    <a:pt x="19" y="6"/>
                  </a:lnTo>
                  <a:lnTo>
                    <a:pt x="15" y="10"/>
                  </a:lnTo>
                  <a:lnTo>
                    <a:pt x="9" y="10"/>
                  </a:lnTo>
                  <a:lnTo>
                    <a:pt x="9" y="52"/>
                  </a:lnTo>
                  <a:lnTo>
                    <a:pt x="0" y="61"/>
                  </a:lnTo>
                  <a:lnTo>
                    <a:pt x="0" y="76"/>
                  </a:lnTo>
                  <a:lnTo>
                    <a:pt x="11" y="84"/>
                  </a:lnTo>
                  <a:lnTo>
                    <a:pt x="11" y="99"/>
                  </a:lnTo>
                  <a:lnTo>
                    <a:pt x="26" y="103"/>
                  </a:lnTo>
                  <a:lnTo>
                    <a:pt x="28" y="127"/>
                  </a:lnTo>
                  <a:lnTo>
                    <a:pt x="28" y="127"/>
                  </a:lnTo>
                  <a:lnTo>
                    <a:pt x="28" y="127"/>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82" name="Freeform 181">
              <a:extLst>
                <a:ext uri="{FF2B5EF4-FFF2-40B4-BE49-F238E27FC236}">
                  <a16:creationId xmlns:a16="http://schemas.microsoft.com/office/drawing/2014/main" id="{986654E3-57EA-CA45-9D98-1C7198515960}"/>
                </a:ext>
              </a:extLst>
            </p:cNvPr>
            <p:cNvSpPr>
              <a:spLocks/>
            </p:cNvSpPr>
            <p:nvPr userDrawn="1"/>
          </p:nvSpPr>
          <p:spPr bwMode="auto">
            <a:xfrm>
              <a:off x="707348" y="2795598"/>
              <a:ext cx="364921" cy="320939"/>
            </a:xfrm>
            <a:custGeom>
              <a:avLst/>
              <a:gdLst>
                <a:gd name="T0" fmla="*/ 167 w 239"/>
                <a:gd name="T1" fmla="*/ 170 h 247"/>
                <a:gd name="T2" fmla="*/ 180 w 239"/>
                <a:gd name="T3" fmla="*/ 170 h 247"/>
                <a:gd name="T4" fmla="*/ 189 w 239"/>
                <a:gd name="T5" fmla="*/ 170 h 247"/>
                <a:gd name="T6" fmla="*/ 197 w 239"/>
                <a:gd name="T7" fmla="*/ 162 h 247"/>
                <a:gd name="T8" fmla="*/ 197 w 239"/>
                <a:gd name="T9" fmla="*/ 162 h 247"/>
                <a:gd name="T10" fmla="*/ 227 w 239"/>
                <a:gd name="T11" fmla="*/ 162 h 247"/>
                <a:gd name="T12" fmla="*/ 227 w 239"/>
                <a:gd name="T13" fmla="*/ 155 h 247"/>
                <a:gd name="T14" fmla="*/ 237 w 239"/>
                <a:gd name="T15" fmla="*/ 145 h 247"/>
                <a:gd name="T16" fmla="*/ 239 w 239"/>
                <a:gd name="T17" fmla="*/ 96 h 247"/>
                <a:gd name="T18" fmla="*/ 223 w 239"/>
                <a:gd name="T19" fmla="*/ 96 h 247"/>
                <a:gd name="T20" fmla="*/ 223 w 239"/>
                <a:gd name="T21" fmla="*/ 85 h 247"/>
                <a:gd name="T22" fmla="*/ 203 w 239"/>
                <a:gd name="T23" fmla="*/ 81 h 247"/>
                <a:gd name="T24" fmla="*/ 195 w 239"/>
                <a:gd name="T25" fmla="*/ 64 h 247"/>
                <a:gd name="T26" fmla="*/ 106 w 239"/>
                <a:gd name="T27" fmla="*/ 0 h 247"/>
                <a:gd name="T28" fmla="*/ 85 w 239"/>
                <a:gd name="T29" fmla="*/ 0 h 247"/>
                <a:gd name="T30" fmla="*/ 97 w 239"/>
                <a:gd name="T31" fmla="*/ 140 h 247"/>
                <a:gd name="T32" fmla="*/ 102 w 239"/>
                <a:gd name="T33" fmla="*/ 149 h 247"/>
                <a:gd name="T34" fmla="*/ 102 w 239"/>
                <a:gd name="T35" fmla="*/ 162 h 247"/>
                <a:gd name="T36" fmla="*/ 27 w 239"/>
                <a:gd name="T37" fmla="*/ 159 h 247"/>
                <a:gd name="T38" fmla="*/ 19 w 239"/>
                <a:gd name="T39" fmla="*/ 166 h 247"/>
                <a:gd name="T40" fmla="*/ 15 w 239"/>
                <a:gd name="T41" fmla="*/ 159 h 247"/>
                <a:gd name="T42" fmla="*/ 6 w 239"/>
                <a:gd name="T43" fmla="*/ 168 h 247"/>
                <a:gd name="T44" fmla="*/ 0 w 239"/>
                <a:gd name="T45" fmla="*/ 174 h 247"/>
                <a:gd name="T46" fmla="*/ 8 w 239"/>
                <a:gd name="T47" fmla="*/ 193 h 247"/>
                <a:gd name="T48" fmla="*/ 14 w 239"/>
                <a:gd name="T49" fmla="*/ 198 h 247"/>
                <a:gd name="T50" fmla="*/ 14 w 239"/>
                <a:gd name="T51" fmla="*/ 217 h 247"/>
                <a:gd name="T52" fmla="*/ 23 w 239"/>
                <a:gd name="T53" fmla="*/ 217 h 247"/>
                <a:gd name="T54" fmla="*/ 38 w 239"/>
                <a:gd name="T55" fmla="*/ 217 h 247"/>
                <a:gd name="T56" fmla="*/ 48 w 239"/>
                <a:gd name="T57" fmla="*/ 208 h 247"/>
                <a:gd name="T58" fmla="*/ 65 w 239"/>
                <a:gd name="T59" fmla="*/ 246 h 247"/>
                <a:gd name="T60" fmla="*/ 80 w 239"/>
                <a:gd name="T61" fmla="*/ 246 h 247"/>
                <a:gd name="T62" fmla="*/ 91 w 239"/>
                <a:gd name="T63" fmla="*/ 236 h 247"/>
                <a:gd name="T64" fmla="*/ 91 w 239"/>
                <a:gd name="T65" fmla="*/ 247 h 247"/>
                <a:gd name="T66" fmla="*/ 102 w 239"/>
                <a:gd name="T67" fmla="*/ 238 h 247"/>
                <a:gd name="T68" fmla="*/ 102 w 239"/>
                <a:gd name="T69" fmla="*/ 225 h 247"/>
                <a:gd name="T70" fmla="*/ 102 w 239"/>
                <a:gd name="T71" fmla="*/ 217 h 247"/>
                <a:gd name="T72" fmla="*/ 116 w 239"/>
                <a:gd name="T73" fmla="*/ 204 h 247"/>
                <a:gd name="T74" fmla="*/ 116 w 239"/>
                <a:gd name="T75" fmla="*/ 191 h 247"/>
                <a:gd name="T76" fmla="*/ 131 w 239"/>
                <a:gd name="T77" fmla="*/ 191 h 247"/>
                <a:gd name="T78" fmla="*/ 138 w 239"/>
                <a:gd name="T79" fmla="*/ 179 h 247"/>
                <a:gd name="T80" fmla="*/ 155 w 239"/>
                <a:gd name="T81" fmla="*/ 172 h 247"/>
                <a:gd name="T82" fmla="*/ 167 w 239"/>
                <a:gd name="T83" fmla="*/ 170 h 247"/>
                <a:gd name="T84" fmla="*/ 167 w 239"/>
                <a:gd name="T85" fmla="*/ 170 h 247"/>
                <a:gd name="T86" fmla="*/ 167 w 239"/>
                <a:gd name="T87" fmla="*/ 170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39" h="247">
                  <a:moveTo>
                    <a:pt x="167" y="170"/>
                  </a:moveTo>
                  <a:lnTo>
                    <a:pt x="180" y="170"/>
                  </a:lnTo>
                  <a:lnTo>
                    <a:pt x="189" y="170"/>
                  </a:lnTo>
                  <a:lnTo>
                    <a:pt x="197" y="162"/>
                  </a:lnTo>
                  <a:lnTo>
                    <a:pt x="197" y="162"/>
                  </a:lnTo>
                  <a:lnTo>
                    <a:pt x="227" y="162"/>
                  </a:lnTo>
                  <a:lnTo>
                    <a:pt x="227" y="155"/>
                  </a:lnTo>
                  <a:lnTo>
                    <a:pt x="237" y="145"/>
                  </a:lnTo>
                  <a:lnTo>
                    <a:pt x="239" y="96"/>
                  </a:lnTo>
                  <a:lnTo>
                    <a:pt x="223" y="96"/>
                  </a:lnTo>
                  <a:lnTo>
                    <a:pt x="223" y="85"/>
                  </a:lnTo>
                  <a:lnTo>
                    <a:pt x="203" y="81"/>
                  </a:lnTo>
                  <a:lnTo>
                    <a:pt x="195" y="64"/>
                  </a:lnTo>
                  <a:lnTo>
                    <a:pt x="106" y="0"/>
                  </a:lnTo>
                  <a:lnTo>
                    <a:pt x="85" y="0"/>
                  </a:lnTo>
                  <a:lnTo>
                    <a:pt x="97" y="140"/>
                  </a:lnTo>
                  <a:lnTo>
                    <a:pt x="102" y="149"/>
                  </a:lnTo>
                  <a:lnTo>
                    <a:pt x="102" y="162"/>
                  </a:lnTo>
                  <a:lnTo>
                    <a:pt x="27" y="159"/>
                  </a:lnTo>
                  <a:lnTo>
                    <a:pt x="19" y="166"/>
                  </a:lnTo>
                  <a:lnTo>
                    <a:pt x="15" y="159"/>
                  </a:lnTo>
                  <a:lnTo>
                    <a:pt x="6" y="168"/>
                  </a:lnTo>
                  <a:lnTo>
                    <a:pt x="0" y="174"/>
                  </a:lnTo>
                  <a:lnTo>
                    <a:pt x="8" y="193"/>
                  </a:lnTo>
                  <a:lnTo>
                    <a:pt x="14" y="198"/>
                  </a:lnTo>
                  <a:lnTo>
                    <a:pt x="14" y="217"/>
                  </a:lnTo>
                  <a:lnTo>
                    <a:pt x="23" y="217"/>
                  </a:lnTo>
                  <a:lnTo>
                    <a:pt x="38" y="217"/>
                  </a:lnTo>
                  <a:lnTo>
                    <a:pt x="48" y="208"/>
                  </a:lnTo>
                  <a:lnTo>
                    <a:pt x="65" y="246"/>
                  </a:lnTo>
                  <a:lnTo>
                    <a:pt x="80" y="246"/>
                  </a:lnTo>
                  <a:lnTo>
                    <a:pt x="91" y="236"/>
                  </a:lnTo>
                  <a:lnTo>
                    <a:pt x="91" y="247"/>
                  </a:lnTo>
                  <a:lnTo>
                    <a:pt x="102" y="238"/>
                  </a:lnTo>
                  <a:lnTo>
                    <a:pt x="102" y="225"/>
                  </a:lnTo>
                  <a:lnTo>
                    <a:pt x="102" y="217"/>
                  </a:lnTo>
                  <a:lnTo>
                    <a:pt x="116" y="204"/>
                  </a:lnTo>
                  <a:lnTo>
                    <a:pt x="116" y="191"/>
                  </a:lnTo>
                  <a:lnTo>
                    <a:pt x="131" y="191"/>
                  </a:lnTo>
                  <a:lnTo>
                    <a:pt x="138" y="179"/>
                  </a:lnTo>
                  <a:lnTo>
                    <a:pt x="155" y="172"/>
                  </a:lnTo>
                  <a:lnTo>
                    <a:pt x="167" y="170"/>
                  </a:lnTo>
                  <a:lnTo>
                    <a:pt x="167" y="170"/>
                  </a:lnTo>
                  <a:lnTo>
                    <a:pt x="167" y="170"/>
                  </a:lnTo>
                  <a:close/>
                </a:path>
              </a:pathLst>
            </a:custGeom>
            <a:solidFill>
              <a:schemeClr val="bg1">
                <a:lumMod val="85000"/>
              </a:schemeClr>
            </a:solidFill>
            <a:ln w="635" cap="rnd">
              <a:solidFill>
                <a:schemeClr val="bg1">
                  <a:alpha val="17000"/>
                </a:schemeClr>
              </a:solidFill>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83" name="Freeform 182">
              <a:extLst>
                <a:ext uri="{FF2B5EF4-FFF2-40B4-BE49-F238E27FC236}">
                  <a16:creationId xmlns:a16="http://schemas.microsoft.com/office/drawing/2014/main" id="{27C51F11-7C1C-974C-BD39-A6F1CB6D6D0C}"/>
                </a:ext>
              </a:extLst>
            </p:cNvPr>
            <p:cNvSpPr>
              <a:spLocks/>
            </p:cNvSpPr>
            <p:nvPr userDrawn="1"/>
          </p:nvSpPr>
          <p:spPr bwMode="auto">
            <a:xfrm>
              <a:off x="707348" y="2795598"/>
              <a:ext cx="364921" cy="320939"/>
            </a:xfrm>
            <a:custGeom>
              <a:avLst/>
              <a:gdLst>
                <a:gd name="T0" fmla="*/ 167 w 239"/>
                <a:gd name="T1" fmla="*/ 170 h 247"/>
                <a:gd name="T2" fmla="*/ 180 w 239"/>
                <a:gd name="T3" fmla="*/ 170 h 247"/>
                <a:gd name="T4" fmla="*/ 189 w 239"/>
                <a:gd name="T5" fmla="*/ 170 h 247"/>
                <a:gd name="T6" fmla="*/ 197 w 239"/>
                <a:gd name="T7" fmla="*/ 162 h 247"/>
                <a:gd name="T8" fmla="*/ 197 w 239"/>
                <a:gd name="T9" fmla="*/ 162 h 247"/>
                <a:gd name="T10" fmla="*/ 227 w 239"/>
                <a:gd name="T11" fmla="*/ 162 h 247"/>
                <a:gd name="T12" fmla="*/ 227 w 239"/>
                <a:gd name="T13" fmla="*/ 155 h 247"/>
                <a:gd name="T14" fmla="*/ 237 w 239"/>
                <a:gd name="T15" fmla="*/ 145 h 247"/>
                <a:gd name="T16" fmla="*/ 239 w 239"/>
                <a:gd name="T17" fmla="*/ 96 h 247"/>
                <a:gd name="T18" fmla="*/ 223 w 239"/>
                <a:gd name="T19" fmla="*/ 96 h 247"/>
                <a:gd name="T20" fmla="*/ 223 w 239"/>
                <a:gd name="T21" fmla="*/ 85 h 247"/>
                <a:gd name="T22" fmla="*/ 203 w 239"/>
                <a:gd name="T23" fmla="*/ 81 h 247"/>
                <a:gd name="T24" fmla="*/ 195 w 239"/>
                <a:gd name="T25" fmla="*/ 64 h 247"/>
                <a:gd name="T26" fmla="*/ 106 w 239"/>
                <a:gd name="T27" fmla="*/ 0 h 247"/>
                <a:gd name="T28" fmla="*/ 85 w 239"/>
                <a:gd name="T29" fmla="*/ 0 h 247"/>
                <a:gd name="T30" fmla="*/ 97 w 239"/>
                <a:gd name="T31" fmla="*/ 140 h 247"/>
                <a:gd name="T32" fmla="*/ 102 w 239"/>
                <a:gd name="T33" fmla="*/ 149 h 247"/>
                <a:gd name="T34" fmla="*/ 102 w 239"/>
                <a:gd name="T35" fmla="*/ 162 h 247"/>
                <a:gd name="T36" fmla="*/ 27 w 239"/>
                <a:gd name="T37" fmla="*/ 159 h 247"/>
                <a:gd name="T38" fmla="*/ 19 w 239"/>
                <a:gd name="T39" fmla="*/ 166 h 247"/>
                <a:gd name="T40" fmla="*/ 15 w 239"/>
                <a:gd name="T41" fmla="*/ 159 h 247"/>
                <a:gd name="T42" fmla="*/ 6 w 239"/>
                <a:gd name="T43" fmla="*/ 168 h 247"/>
                <a:gd name="T44" fmla="*/ 0 w 239"/>
                <a:gd name="T45" fmla="*/ 174 h 247"/>
                <a:gd name="T46" fmla="*/ 8 w 239"/>
                <a:gd name="T47" fmla="*/ 193 h 247"/>
                <a:gd name="T48" fmla="*/ 14 w 239"/>
                <a:gd name="T49" fmla="*/ 198 h 247"/>
                <a:gd name="T50" fmla="*/ 14 w 239"/>
                <a:gd name="T51" fmla="*/ 217 h 247"/>
                <a:gd name="T52" fmla="*/ 23 w 239"/>
                <a:gd name="T53" fmla="*/ 217 h 247"/>
                <a:gd name="T54" fmla="*/ 38 w 239"/>
                <a:gd name="T55" fmla="*/ 217 h 247"/>
                <a:gd name="T56" fmla="*/ 48 w 239"/>
                <a:gd name="T57" fmla="*/ 208 h 247"/>
                <a:gd name="T58" fmla="*/ 65 w 239"/>
                <a:gd name="T59" fmla="*/ 246 h 247"/>
                <a:gd name="T60" fmla="*/ 80 w 239"/>
                <a:gd name="T61" fmla="*/ 246 h 247"/>
                <a:gd name="T62" fmla="*/ 91 w 239"/>
                <a:gd name="T63" fmla="*/ 236 h 247"/>
                <a:gd name="T64" fmla="*/ 91 w 239"/>
                <a:gd name="T65" fmla="*/ 247 h 247"/>
                <a:gd name="T66" fmla="*/ 102 w 239"/>
                <a:gd name="T67" fmla="*/ 238 h 247"/>
                <a:gd name="T68" fmla="*/ 102 w 239"/>
                <a:gd name="T69" fmla="*/ 225 h 247"/>
                <a:gd name="T70" fmla="*/ 102 w 239"/>
                <a:gd name="T71" fmla="*/ 217 h 247"/>
                <a:gd name="T72" fmla="*/ 116 w 239"/>
                <a:gd name="T73" fmla="*/ 204 h 247"/>
                <a:gd name="T74" fmla="*/ 116 w 239"/>
                <a:gd name="T75" fmla="*/ 191 h 247"/>
                <a:gd name="T76" fmla="*/ 131 w 239"/>
                <a:gd name="T77" fmla="*/ 191 h 247"/>
                <a:gd name="T78" fmla="*/ 138 w 239"/>
                <a:gd name="T79" fmla="*/ 179 h 247"/>
                <a:gd name="T80" fmla="*/ 155 w 239"/>
                <a:gd name="T81" fmla="*/ 172 h 247"/>
                <a:gd name="T82" fmla="*/ 167 w 239"/>
                <a:gd name="T83" fmla="*/ 170 h 247"/>
                <a:gd name="T84" fmla="*/ 167 w 239"/>
                <a:gd name="T85" fmla="*/ 170 h 247"/>
                <a:gd name="T86" fmla="*/ 167 w 239"/>
                <a:gd name="T87" fmla="*/ 170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39" h="247">
                  <a:moveTo>
                    <a:pt x="167" y="170"/>
                  </a:moveTo>
                  <a:lnTo>
                    <a:pt x="180" y="170"/>
                  </a:lnTo>
                  <a:lnTo>
                    <a:pt x="189" y="170"/>
                  </a:lnTo>
                  <a:lnTo>
                    <a:pt x="197" y="162"/>
                  </a:lnTo>
                  <a:lnTo>
                    <a:pt x="197" y="162"/>
                  </a:lnTo>
                  <a:lnTo>
                    <a:pt x="227" y="162"/>
                  </a:lnTo>
                  <a:lnTo>
                    <a:pt x="227" y="155"/>
                  </a:lnTo>
                  <a:lnTo>
                    <a:pt x="237" y="145"/>
                  </a:lnTo>
                  <a:lnTo>
                    <a:pt x="239" y="96"/>
                  </a:lnTo>
                  <a:lnTo>
                    <a:pt x="223" y="96"/>
                  </a:lnTo>
                  <a:lnTo>
                    <a:pt x="223" y="85"/>
                  </a:lnTo>
                  <a:lnTo>
                    <a:pt x="203" y="81"/>
                  </a:lnTo>
                  <a:lnTo>
                    <a:pt x="195" y="64"/>
                  </a:lnTo>
                  <a:lnTo>
                    <a:pt x="106" y="0"/>
                  </a:lnTo>
                  <a:lnTo>
                    <a:pt x="85" y="0"/>
                  </a:lnTo>
                  <a:lnTo>
                    <a:pt x="97" y="140"/>
                  </a:lnTo>
                  <a:lnTo>
                    <a:pt x="102" y="149"/>
                  </a:lnTo>
                  <a:lnTo>
                    <a:pt x="102" y="162"/>
                  </a:lnTo>
                  <a:lnTo>
                    <a:pt x="27" y="159"/>
                  </a:lnTo>
                  <a:lnTo>
                    <a:pt x="19" y="166"/>
                  </a:lnTo>
                  <a:lnTo>
                    <a:pt x="15" y="159"/>
                  </a:lnTo>
                  <a:lnTo>
                    <a:pt x="6" y="168"/>
                  </a:lnTo>
                  <a:lnTo>
                    <a:pt x="0" y="174"/>
                  </a:lnTo>
                  <a:lnTo>
                    <a:pt x="8" y="193"/>
                  </a:lnTo>
                  <a:lnTo>
                    <a:pt x="14" y="198"/>
                  </a:lnTo>
                  <a:lnTo>
                    <a:pt x="14" y="217"/>
                  </a:lnTo>
                  <a:lnTo>
                    <a:pt x="23" y="217"/>
                  </a:lnTo>
                  <a:lnTo>
                    <a:pt x="38" y="217"/>
                  </a:lnTo>
                  <a:lnTo>
                    <a:pt x="48" y="208"/>
                  </a:lnTo>
                  <a:lnTo>
                    <a:pt x="65" y="246"/>
                  </a:lnTo>
                  <a:lnTo>
                    <a:pt x="80" y="246"/>
                  </a:lnTo>
                  <a:lnTo>
                    <a:pt x="91" y="236"/>
                  </a:lnTo>
                  <a:lnTo>
                    <a:pt x="91" y="247"/>
                  </a:lnTo>
                  <a:lnTo>
                    <a:pt x="102" y="238"/>
                  </a:lnTo>
                  <a:lnTo>
                    <a:pt x="102" y="225"/>
                  </a:lnTo>
                  <a:lnTo>
                    <a:pt x="102" y="217"/>
                  </a:lnTo>
                  <a:lnTo>
                    <a:pt x="116" y="204"/>
                  </a:lnTo>
                  <a:lnTo>
                    <a:pt x="116" y="191"/>
                  </a:lnTo>
                  <a:lnTo>
                    <a:pt x="131" y="191"/>
                  </a:lnTo>
                  <a:lnTo>
                    <a:pt x="138" y="179"/>
                  </a:lnTo>
                  <a:lnTo>
                    <a:pt x="155" y="172"/>
                  </a:lnTo>
                  <a:lnTo>
                    <a:pt x="167" y="170"/>
                  </a:lnTo>
                  <a:lnTo>
                    <a:pt x="167" y="170"/>
                  </a:lnTo>
                  <a:lnTo>
                    <a:pt x="167" y="170"/>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84" name="Freeform 183">
              <a:extLst>
                <a:ext uri="{FF2B5EF4-FFF2-40B4-BE49-F238E27FC236}">
                  <a16:creationId xmlns:a16="http://schemas.microsoft.com/office/drawing/2014/main" id="{418EB70F-D22D-3643-AF9D-3E82F3B7F76E}"/>
                </a:ext>
              </a:extLst>
            </p:cNvPr>
            <p:cNvSpPr>
              <a:spLocks/>
            </p:cNvSpPr>
            <p:nvPr userDrawn="1"/>
          </p:nvSpPr>
          <p:spPr bwMode="auto">
            <a:xfrm>
              <a:off x="1034097" y="3038576"/>
              <a:ext cx="253460" cy="206596"/>
            </a:xfrm>
            <a:custGeom>
              <a:avLst/>
              <a:gdLst>
                <a:gd name="T0" fmla="*/ 23 w 166"/>
                <a:gd name="T1" fmla="*/ 23 h 159"/>
                <a:gd name="T2" fmla="*/ 11 w 166"/>
                <a:gd name="T3" fmla="*/ 34 h 159"/>
                <a:gd name="T4" fmla="*/ 15 w 166"/>
                <a:gd name="T5" fmla="*/ 62 h 159"/>
                <a:gd name="T6" fmla="*/ 0 w 166"/>
                <a:gd name="T7" fmla="*/ 79 h 159"/>
                <a:gd name="T8" fmla="*/ 4 w 166"/>
                <a:gd name="T9" fmla="*/ 121 h 159"/>
                <a:gd name="T10" fmla="*/ 21 w 166"/>
                <a:gd name="T11" fmla="*/ 121 h 159"/>
                <a:gd name="T12" fmla="*/ 28 w 166"/>
                <a:gd name="T13" fmla="*/ 123 h 159"/>
                <a:gd name="T14" fmla="*/ 28 w 166"/>
                <a:gd name="T15" fmla="*/ 123 h 159"/>
                <a:gd name="T16" fmla="*/ 28 w 166"/>
                <a:gd name="T17" fmla="*/ 121 h 159"/>
                <a:gd name="T18" fmla="*/ 28 w 166"/>
                <a:gd name="T19" fmla="*/ 119 h 159"/>
                <a:gd name="T20" fmla="*/ 30 w 166"/>
                <a:gd name="T21" fmla="*/ 119 h 159"/>
                <a:gd name="T22" fmla="*/ 32 w 166"/>
                <a:gd name="T23" fmla="*/ 119 h 159"/>
                <a:gd name="T24" fmla="*/ 34 w 166"/>
                <a:gd name="T25" fmla="*/ 127 h 159"/>
                <a:gd name="T26" fmla="*/ 34 w 166"/>
                <a:gd name="T27" fmla="*/ 127 h 159"/>
                <a:gd name="T28" fmla="*/ 38 w 166"/>
                <a:gd name="T29" fmla="*/ 138 h 159"/>
                <a:gd name="T30" fmla="*/ 40 w 166"/>
                <a:gd name="T31" fmla="*/ 146 h 159"/>
                <a:gd name="T32" fmla="*/ 44 w 166"/>
                <a:gd name="T33" fmla="*/ 151 h 159"/>
                <a:gd name="T34" fmla="*/ 51 w 166"/>
                <a:gd name="T35" fmla="*/ 159 h 159"/>
                <a:gd name="T36" fmla="*/ 51 w 166"/>
                <a:gd name="T37" fmla="*/ 159 h 159"/>
                <a:gd name="T38" fmla="*/ 53 w 166"/>
                <a:gd name="T39" fmla="*/ 157 h 159"/>
                <a:gd name="T40" fmla="*/ 59 w 166"/>
                <a:gd name="T41" fmla="*/ 153 h 159"/>
                <a:gd name="T42" fmla="*/ 66 w 166"/>
                <a:gd name="T43" fmla="*/ 149 h 159"/>
                <a:gd name="T44" fmla="*/ 68 w 166"/>
                <a:gd name="T45" fmla="*/ 149 h 159"/>
                <a:gd name="T46" fmla="*/ 70 w 166"/>
                <a:gd name="T47" fmla="*/ 151 h 159"/>
                <a:gd name="T48" fmla="*/ 70 w 166"/>
                <a:gd name="T49" fmla="*/ 151 h 159"/>
                <a:gd name="T50" fmla="*/ 72 w 166"/>
                <a:gd name="T51" fmla="*/ 151 h 159"/>
                <a:gd name="T52" fmla="*/ 74 w 166"/>
                <a:gd name="T53" fmla="*/ 151 h 159"/>
                <a:gd name="T54" fmla="*/ 78 w 166"/>
                <a:gd name="T55" fmla="*/ 151 h 159"/>
                <a:gd name="T56" fmla="*/ 81 w 166"/>
                <a:gd name="T57" fmla="*/ 147 h 159"/>
                <a:gd name="T58" fmla="*/ 81 w 166"/>
                <a:gd name="T59" fmla="*/ 147 h 159"/>
                <a:gd name="T60" fmla="*/ 87 w 166"/>
                <a:gd name="T61" fmla="*/ 153 h 159"/>
                <a:gd name="T62" fmla="*/ 93 w 166"/>
                <a:gd name="T63" fmla="*/ 127 h 159"/>
                <a:gd name="T64" fmla="*/ 112 w 166"/>
                <a:gd name="T65" fmla="*/ 110 h 159"/>
                <a:gd name="T66" fmla="*/ 125 w 166"/>
                <a:gd name="T67" fmla="*/ 123 h 159"/>
                <a:gd name="T68" fmla="*/ 144 w 166"/>
                <a:gd name="T69" fmla="*/ 83 h 159"/>
                <a:gd name="T70" fmla="*/ 159 w 166"/>
                <a:gd name="T71" fmla="*/ 43 h 159"/>
                <a:gd name="T72" fmla="*/ 166 w 166"/>
                <a:gd name="T73" fmla="*/ 34 h 159"/>
                <a:gd name="T74" fmla="*/ 166 w 166"/>
                <a:gd name="T75" fmla="*/ 23 h 159"/>
                <a:gd name="T76" fmla="*/ 159 w 166"/>
                <a:gd name="T77" fmla="*/ 23 h 159"/>
                <a:gd name="T78" fmla="*/ 155 w 166"/>
                <a:gd name="T79" fmla="*/ 0 h 159"/>
                <a:gd name="T80" fmla="*/ 136 w 166"/>
                <a:gd name="T81" fmla="*/ 11 h 159"/>
                <a:gd name="T82" fmla="*/ 113 w 166"/>
                <a:gd name="T83" fmla="*/ 7 h 159"/>
                <a:gd name="T84" fmla="*/ 96 w 166"/>
                <a:gd name="T85" fmla="*/ 19 h 159"/>
                <a:gd name="T86" fmla="*/ 78 w 166"/>
                <a:gd name="T87" fmla="*/ 9 h 159"/>
                <a:gd name="T88" fmla="*/ 59 w 166"/>
                <a:gd name="T89" fmla="*/ 15 h 159"/>
                <a:gd name="T90" fmla="*/ 59 w 166"/>
                <a:gd name="T91" fmla="*/ 6 h 159"/>
                <a:gd name="T92" fmla="*/ 23 w 166"/>
                <a:gd name="T93" fmla="*/ 2 h 159"/>
                <a:gd name="T94" fmla="*/ 23 w 166"/>
                <a:gd name="T95" fmla="*/ 23 h 159"/>
                <a:gd name="T96" fmla="*/ 23 w 166"/>
                <a:gd name="T97" fmla="*/ 23 h 159"/>
                <a:gd name="T98" fmla="*/ 23 w 166"/>
                <a:gd name="T99" fmla="*/ 23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66" h="159">
                  <a:moveTo>
                    <a:pt x="23" y="23"/>
                  </a:moveTo>
                  <a:lnTo>
                    <a:pt x="11" y="34"/>
                  </a:lnTo>
                  <a:lnTo>
                    <a:pt x="15" y="62"/>
                  </a:lnTo>
                  <a:lnTo>
                    <a:pt x="0" y="79"/>
                  </a:lnTo>
                  <a:lnTo>
                    <a:pt x="4" y="121"/>
                  </a:lnTo>
                  <a:lnTo>
                    <a:pt x="21" y="121"/>
                  </a:lnTo>
                  <a:lnTo>
                    <a:pt x="28" y="123"/>
                  </a:lnTo>
                  <a:lnTo>
                    <a:pt x="28" y="123"/>
                  </a:lnTo>
                  <a:lnTo>
                    <a:pt x="28" y="121"/>
                  </a:lnTo>
                  <a:lnTo>
                    <a:pt x="28" y="119"/>
                  </a:lnTo>
                  <a:lnTo>
                    <a:pt x="30" y="119"/>
                  </a:lnTo>
                  <a:lnTo>
                    <a:pt x="32" y="119"/>
                  </a:lnTo>
                  <a:lnTo>
                    <a:pt x="34" y="127"/>
                  </a:lnTo>
                  <a:lnTo>
                    <a:pt x="34" y="127"/>
                  </a:lnTo>
                  <a:lnTo>
                    <a:pt x="38" y="138"/>
                  </a:lnTo>
                  <a:lnTo>
                    <a:pt x="40" y="146"/>
                  </a:lnTo>
                  <a:lnTo>
                    <a:pt x="44" y="151"/>
                  </a:lnTo>
                  <a:lnTo>
                    <a:pt x="51" y="159"/>
                  </a:lnTo>
                  <a:lnTo>
                    <a:pt x="51" y="159"/>
                  </a:lnTo>
                  <a:lnTo>
                    <a:pt x="53" y="157"/>
                  </a:lnTo>
                  <a:lnTo>
                    <a:pt x="59" y="153"/>
                  </a:lnTo>
                  <a:lnTo>
                    <a:pt x="66" y="149"/>
                  </a:lnTo>
                  <a:lnTo>
                    <a:pt x="68" y="149"/>
                  </a:lnTo>
                  <a:lnTo>
                    <a:pt x="70" y="151"/>
                  </a:lnTo>
                  <a:lnTo>
                    <a:pt x="70" y="151"/>
                  </a:lnTo>
                  <a:lnTo>
                    <a:pt x="72" y="151"/>
                  </a:lnTo>
                  <a:lnTo>
                    <a:pt x="74" y="151"/>
                  </a:lnTo>
                  <a:lnTo>
                    <a:pt x="78" y="151"/>
                  </a:lnTo>
                  <a:lnTo>
                    <a:pt x="81" y="147"/>
                  </a:lnTo>
                  <a:lnTo>
                    <a:pt x="81" y="147"/>
                  </a:lnTo>
                  <a:lnTo>
                    <a:pt x="87" y="153"/>
                  </a:lnTo>
                  <a:lnTo>
                    <a:pt x="93" y="127"/>
                  </a:lnTo>
                  <a:lnTo>
                    <a:pt x="112" y="110"/>
                  </a:lnTo>
                  <a:lnTo>
                    <a:pt x="125" y="123"/>
                  </a:lnTo>
                  <a:lnTo>
                    <a:pt x="144" y="83"/>
                  </a:lnTo>
                  <a:lnTo>
                    <a:pt x="159" y="43"/>
                  </a:lnTo>
                  <a:lnTo>
                    <a:pt x="166" y="34"/>
                  </a:lnTo>
                  <a:lnTo>
                    <a:pt x="166" y="23"/>
                  </a:lnTo>
                  <a:lnTo>
                    <a:pt x="159" y="23"/>
                  </a:lnTo>
                  <a:lnTo>
                    <a:pt x="155" y="0"/>
                  </a:lnTo>
                  <a:lnTo>
                    <a:pt x="136" y="11"/>
                  </a:lnTo>
                  <a:lnTo>
                    <a:pt x="113" y="7"/>
                  </a:lnTo>
                  <a:lnTo>
                    <a:pt x="96" y="19"/>
                  </a:lnTo>
                  <a:lnTo>
                    <a:pt x="78" y="9"/>
                  </a:lnTo>
                  <a:lnTo>
                    <a:pt x="59" y="15"/>
                  </a:lnTo>
                  <a:lnTo>
                    <a:pt x="59" y="6"/>
                  </a:lnTo>
                  <a:lnTo>
                    <a:pt x="23" y="2"/>
                  </a:lnTo>
                  <a:lnTo>
                    <a:pt x="23" y="23"/>
                  </a:lnTo>
                  <a:lnTo>
                    <a:pt x="23" y="23"/>
                  </a:lnTo>
                  <a:lnTo>
                    <a:pt x="23" y="23"/>
                  </a:lnTo>
                  <a:close/>
                </a:path>
              </a:pathLst>
            </a:custGeom>
            <a:solidFill>
              <a:schemeClr val="bg1">
                <a:lumMod val="85000"/>
              </a:schemeClr>
            </a:solidFill>
            <a:ln w="635" cap="rnd">
              <a:solidFill>
                <a:schemeClr val="bg1">
                  <a:alpha val="17000"/>
                </a:schemeClr>
              </a:solidFill>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85" name="Freeform 184">
              <a:extLst>
                <a:ext uri="{FF2B5EF4-FFF2-40B4-BE49-F238E27FC236}">
                  <a16:creationId xmlns:a16="http://schemas.microsoft.com/office/drawing/2014/main" id="{4B46ECC6-B823-104D-BCC0-993D3725CE16}"/>
                </a:ext>
              </a:extLst>
            </p:cNvPr>
            <p:cNvSpPr>
              <a:spLocks/>
            </p:cNvSpPr>
            <p:nvPr userDrawn="1"/>
          </p:nvSpPr>
          <p:spPr bwMode="auto">
            <a:xfrm>
              <a:off x="1034097" y="3038576"/>
              <a:ext cx="253460" cy="206596"/>
            </a:xfrm>
            <a:custGeom>
              <a:avLst/>
              <a:gdLst>
                <a:gd name="T0" fmla="*/ 23 w 166"/>
                <a:gd name="T1" fmla="*/ 23 h 159"/>
                <a:gd name="T2" fmla="*/ 11 w 166"/>
                <a:gd name="T3" fmla="*/ 34 h 159"/>
                <a:gd name="T4" fmla="*/ 15 w 166"/>
                <a:gd name="T5" fmla="*/ 62 h 159"/>
                <a:gd name="T6" fmla="*/ 0 w 166"/>
                <a:gd name="T7" fmla="*/ 79 h 159"/>
                <a:gd name="T8" fmla="*/ 4 w 166"/>
                <a:gd name="T9" fmla="*/ 121 h 159"/>
                <a:gd name="T10" fmla="*/ 21 w 166"/>
                <a:gd name="T11" fmla="*/ 121 h 159"/>
                <a:gd name="T12" fmla="*/ 28 w 166"/>
                <a:gd name="T13" fmla="*/ 123 h 159"/>
                <a:gd name="T14" fmla="*/ 28 w 166"/>
                <a:gd name="T15" fmla="*/ 123 h 159"/>
                <a:gd name="T16" fmla="*/ 28 w 166"/>
                <a:gd name="T17" fmla="*/ 121 h 159"/>
                <a:gd name="T18" fmla="*/ 28 w 166"/>
                <a:gd name="T19" fmla="*/ 119 h 159"/>
                <a:gd name="T20" fmla="*/ 30 w 166"/>
                <a:gd name="T21" fmla="*/ 119 h 159"/>
                <a:gd name="T22" fmla="*/ 32 w 166"/>
                <a:gd name="T23" fmla="*/ 119 h 159"/>
                <a:gd name="T24" fmla="*/ 34 w 166"/>
                <a:gd name="T25" fmla="*/ 127 h 159"/>
                <a:gd name="T26" fmla="*/ 34 w 166"/>
                <a:gd name="T27" fmla="*/ 127 h 159"/>
                <a:gd name="T28" fmla="*/ 38 w 166"/>
                <a:gd name="T29" fmla="*/ 138 h 159"/>
                <a:gd name="T30" fmla="*/ 40 w 166"/>
                <a:gd name="T31" fmla="*/ 146 h 159"/>
                <a:gd name="T32" fmla="*/ 44 w 166"/>
                <a:gd name="T33" fmla="*/ 151 h 159"/>
                <a:gd name="T34" fmla="*/ 51 w 166"/>
                <a:gd name="T35" fmla="*/ 159 h 159"/>
                <a:gd name="T36" fmla="*/ 51 w 166"/>
                <a:gd name="T37" fmla="*/ 159 h 159"/>
                <a:gd name="T38" fmla="*/ 53 w 166"/>
                <a:gd name="T39" fmla="*/ 157 h 159"/>
                <a:gd name="T40" fmla="*/ 59 w 166"/>
                <a:gd name="T41" fmla="*/ 153 h 159"/>
                <a:gd name="T42" fmla="*/ 66 w 166"/>
                <a:gd name="T43" fmla="*/ 149 h 159"/>
                <a:gd name="T44" fmla="*/ 68 w 166"/>
                <a:gd name="T45" fmla="*/ 149 h 159"/>
                <a:gd name="T46" fmla="*/ 70 w 166"/>
                <a:gd name="T47" fmla="*/ 151 h 159"/>
                <a:gd name="T48" fmla="*/ 70 w 166"/>
                <a:gd name="T49" fmla="*/ 151 h 159"/>
                <a:gd name="T50" fmla="*/ 72 w 166"/>
                <a:gd name="T51" fmla="*/ 151 h 159"/>
                <a:gd name="T52" fmla="*/ 74 w 166"/>
                <a:gd name="T53" fmla="*/ 151 h 159"/>
                <a:gd name="T54" fmla="*/ 78 w 166"/>
                <a:gd name="T55" fmla="*/ 151 h 159"/>
                <a:gd name="T56" fmla="*/ 81 w 166"/>
                <a:gd name="T57" fmla="*/ 147 h 159"/>
                <a:gd name="T58" fmla="*/ 81 w 166"/>
                <a:gd name="T59" fmla="*/ 147 h 159"/>
                <a:gd name="T60" fmla="*/ 87 w 166"/>
                <a:gd name="T61" fmla="*/ 153 h 159"/>
                <a:gd name="T62" fmla="*/ 93 w 166"/>
                <a:gd name="T63" fmla="*/ 127 h 159"/>
                <a:gd name="T64" fmla="*/ 112 w 166"/>
                <a:gd name="T65" fmla="*/ 110 h 159"/>
                <a:gd name="T66" fmla="*/ 125 w 166"/>
                <a:gd name="T67" fmla="*/ 123 h 159"/>
                <a:gd name="T68" fmla="*/ 144 w 166"/>
                <a:gd name="T69" fmla="*/ 83 h 159"/>
                <a:gd name="T70" fmla="*/ 159 w 166"/>
                <a:gd name="T71" fmla="*/ 43 h 159"/>
                <a:gd name="T72" fmla="*/ 166 w 166"/>
                <a:gd name="T73" fmla="*/ 34 h 159"/>
                <a:gd name="T74" fmla="*/ 166 w 166"/>
                <a:gd name="T75" fmla="*/ 23 h 159"/>
                <a:gd name="T76" fmla="*/ 159 w 166"/>
                <a:gd name="T77" fmla="*/ 23 h 159"/>
                <a:gd name="T78" fmla="*/ 155 w 166"/>
                <a:gd name="T79" fmla="*/ 0 h 159"/>
                <a:gd name="T80" fmla="*/ 136 w 166"/>
                <a:gd name="T81" fmla="*/ 11 h 159"/>
                <a:gd name="T82" fmla="*/ 113 w 166"/>
                <a:gd name="T83" fmla="*/ 7 h 159"/>
                <a:gd name="T84" fmla="*/ 96 w 166"/>
                <a:gd name="T85" fmla="*/ 19 h 159"/>
                <a:gd name="T86" fmla="*/ 78 w 166"/>
                <a:gd name="T87" fmla="*/ 9 h 159"/>
                <a:gd name="T88" fmla="*/ 59 w 166"/>
                <a:gd name="T89" fmla="*/ 15 h 159"/>
                <a:gd name="T90" fmla="*/ 59 w 166"/>
                <a:gd name="T91" fmla="*/ 6 h 159"/>
                <a:gd name="T92" fmla="*/ 23 w 166"/>
                <a:gd name="T93" fmla="*/ 2 h 159"/>
                <a:gd name="T94" fmla="*/ 23 w 166"/>
                <a:gd name="T95" fmla="*/ 23 h 159"/>
                <a:gd name="T96" fmla="*/ 23 w 166"/>
                <a:gd name="T97" fmla="*/ 23 h 159"/>
                <a:gd name="T98" fmla="*/ 23 w 166"/>
                <a:gd name="T99" fmla="*/ 23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66" h="159">
                  <a:moveTo>
                    <a:pt x="23" y="23"/>
                  </a:moveTo>
                  <a:lnTo>
                    <a:pt x="11" y="34"/>
                  </a:lnTo>
                  <a:lnTo>
                    <a:pt x="15" y="62"/>
                  </a:lnTo>
                  <a:lnTo>
                    <a:pt x="0" y="79"/>
                  </a:lnTo>
                  <a:lnTo>
                    <a:pt x="4" y="121"/>
                  </a:lnTo>
                  <a:lnTo>
                    <a:pt x="21" y="121"/>
                  </a:lnTo>
                  <a:lnTo>
                    <a:pt x="28" y="123"/>
                  </a:lnTo>
                  <a:lnTo>
                    <a:pt x="28" y="123"/>
                  </a:lnTo>
                  <a:lnTo>
                    <a:pt x="28" y="121"/>
                  </a:lnTo>
                  <a:lnTo>
                    <a:pt x="28" y="119"/>
                  </a:lnTo>
                  <a:lnTo>
                    <a:pt x="30" y="119"/>
                  </a:lnTo>
                  <a:lnTo>
                    <a:pt x="32" y="119"/>
                  </a:lnTo>
                  <a:lnTo>
                    <a:pt x="34" y="127"/>
                  </a:lnTo>
                  <a:lnTo>
                    <a:pt x="34" y="127"/>
                  </a:lnTo>
                  <a:lnTo>
                    <a:pt x="38" y="138"/>
                  </a:lnTo>
                  <a:lnTo>
                    <a:pt x="40" y="146"/>
                  </a:lnTo>
                  <a:lnTo>
                    <a:pt x="44" y="151"/>
                  </a:lnTo>
                  <a:lnTo>
                    <a:pt x="51" y="159"/>
                  </a:lnTo>
                  <a:lnTo>
                    <a:pt x="51" y="159"/>
                  </a:lnTo>
                  <a:lnTo>
                    <a:pt x="53" y="157"/>
                  </a:lnTo>
                  <a:lnTo>
                    <a:pt x="59" y="153"/>
                  </a:lnTo>
                  <a:lnTo>
                    <a:pt x="66" y="149"/>
                  </a:lnTo>
                  <a:lnTo>
                    <a:pt x="68" y="149"/>
                  </a:lnTo>
                  <a:lnTo>
                    <a:pt x="70" y="151"/>
                  </a:lnTo>
                  <a:lnTo>
                    <a:pt x="70" y="151"/>
                  </a:lnTo>
                  <a:lnTo>
                    <a:pt x="72" y="151"/>
                  </a:lnTo>
                  <a:lnTo>
                    <a:pt x="74" y="151"/>
                  </a:lnTo>
                  <a:lnTo>
                    <a:pt x="78" y="151"/>
                  </a:lnTo>
                  <a:lnTo>
                    <a:pt x="81" y="147"/>
                  </a:lnTo>
                  <a:lnTo>
                    <a:pt x="81" y="147"/>
                  </a:lnTo>
                  <a:lnTo>
                    <a:pt x="87" y="153"/>
                  </a:lnTo>
                  <a:lnTo>
                    <a:pt x="93" y="127"/>
                  </a:lnTo>
                  <a:lnTo>
                    <a:pt x="112" y="110"/>
                  </a:lnTo>
                  <a:lnTo>
                    <a:pt x="125" y="123"/>
                  </a:lnTo>
                  <a:lnTo>
                    <a:pt x="144" y="83"/>
                  </a:lnTo>
                  <a:lnTo>
                    <a:pt x="159" y="43"/>
                  </a:lnTo>
                  <a:lnTo>
                    <a:pt x="166" y="34"/>
                  </a:lnTo>
                  <a:lnTo>
                    <a:pt x="166" y="23"/>
                  </a:lnTo>
                  <a:lnTo>
                    <a:pt x="159" y="23"/>
                  </a:lnTo>
                  <a:lnTo>
                    <a:pt x="155" y="0"/>
                  </a:lnTo>
                  <a:lnTo>
                    <a:pt x="136" y="11"/>
                  </a:lnTo>
                  <a:lnTo>
                    <a:pt x="113" y="7"/>
                  </a:lnTo>
                  <a:lnTo>
                    <a:pt x="96" y="19"/>
                  </a:lnTo>
                  <a:lnTo>
                    <a:pt x="78" y="9"/>
                  </a:lnTo>
                  <a:lnTo>
                    <a:pt x="59" y="15"/>
                  </a:lnTo>
                  <a:lnTo>
                    <a:pt x="59" y="6"/>
                  </a:lnTo>
                  <a:lnTo>
                    <a:pt x="23" y="2"/>
                  </a:lnTo>
                  <a:lnTo>
                    <a:pt x="23" y="23"/>
                  </a:lnTo>
                  <a:lnTo>
                    <a:pt x="23" y="23"/>
                  </a:lnTo>
                  <a:lnTo>
                    <a:pt x="23" y="23"/>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86" name="Freeform 185">
              <a:extLst>
                <a:ext uri="{FF2B5EF4-FFF2-40B4-BE49-F238E27FC236}">
                  <a16:creationId xmlns:a16="http://schemas.microsoft.com/office/drawing/2014/main" id="{38C6DFB3-BBF7-544C-BA44-FA46CFD81FF7}"/>
                </a:ext>
              </a:extLst>
            </p:cNvPr>
            <p:cNvSpPr>
              <a:spLocks/>
            </p:cNvSpPr>
            <p:nvPr userDrawn="1"/>
          </p:nvSpPr>
          <p:spPr bwMode="auto">
            <a:xfrm>
              <a:off x="788272" y="2509742"/>
              <a:ext cx="450425" cy="410593"/>
            </a:xfrm>
            <a:custGeom>
              <a:avLst/>
              <a:gdLst>
                <a:gd name="T0" fmla="*/ 0 w 295"/>
                <a:gd name="T1" fmla="*/ 180 h 316"/>
                <a:gd name="T2" fmla="*/ 142 w 295"/>
                <a:gd name="T3" fmla="*/ 284 h 316"/>
                <a:gd name="T4" fmla="*/ 170 w 295"/>
                <a:gd name="T5" fmla="*/ 305 h 316"/>
                <a:gd name="T6" fmla="*/ 186 w 295"/>
                <a:gd name="T7" fmla="*/ 316 h 316"/>
                <a:gd name="T8" fmla="*/ 235 w 295"/>
                <a:gd name="T9" fmla="*/ 286 h 316"/>
                <a:gd name="T10" fmla="*/ 284 w 295"/>
                <a:gd name="T11" fmla="*/ 231 h 316"/>
                <a:gd name="T12" fmla="*/ 265 w 295"/>
                <a:gd name="T13" fmla="*/ 210 h 316"/>
                <a:gd name="T14" fmla="*/ 265 w 295"/>
                <a:gd name="T15" fmla="*/ 191 h 316"/>
                <a:gd name="T16" fmla="*/ 269 w 295"/>
                <a:gd name="T17" fmla="*/ 169 h 316"/>
                <a:gd name="T18" fmla="*/ 259 w 295"/>
                <a:gd name="T19" fmla="*/ 133 h 316"/>
                <a:gd name="T20" fmla="*/ 257 w 295"/>
                <a:gd name="T21" fmla="*/ 99 h 316"/>
                <a:gd name="T22" fmla="*/ 242 w 295"/>
                <a:gd name="T23" fmla="*/ 80 h 316"/>
                <a:gd name="T24" fmla="*/ 231 w 295"/>
                <a:gd name="T25" fmla="*/ 57 h 316"/>
                <a:gd name="T26" fmla="*/ 240 w 295"/>
                <a:gd name="T27" fmla="*/ 6 h 316"/>
                <a:gd name="T28" fmla="*/ 235 w 295"/>
                <a:gd name="T29" fmla="*/ 0 h 316"/>
                <a:gd name="T30" fmla="*/ 227 w 295"/>
                <a:gd name="T31" fmla="*/ 2 h 316"/>
                <a:gd name="T32" fmla="*/ 223 w 295"/>
                <a:gd name="T33" fmla="*/ 4 h 316"/>
                <a:gd name="T34" fmla="*/ 212 w 295"/>
                <a:gd name="T35" fmla="*/ 4 h 316"/>
                <a:gd name="T36" fmla="*/ 206 w 295"/>
                <a:gd name="T37" fmla="*/ 12 h 316"/>
                <a:gd name="T38" fmla="*/ 203 w 295"/>
                <a:gd name="T39" fmla="*/ 12 h 316"/>
                <a:gd name="T40" fmla="*/ 203 w 295"/>
                <a:gd name="T41" fmla="*/ 12 h 316"/>
                <a:gd name="T42" fmla="*/ 201 w 295"/>
                <a:gd name="T43" fmla="*/ 10 h 316"/>
                <a:gd name="T44" fmla="*/ 199 w 295"/>
                <a:gd name="T45" fmla="*/ 6 h 316"/>
                <a:gd name="T46" fmla="*/ 193 w 295"/>
                <a:gd name="T47" fmla="*/ 6 h 316"/>
                <a:gd name="T48" fmla="*/ 176 w 295"/>
                <a:gd name="T49" fmla="*/ 6 h 316"/>
                <a:gd name="T50" fmla="*/ 170 w 295"/>
                <a:gd name="T51" fmla="*/ 6 h 316"/>
                <a:gd name="T52" fmla="*/ 161 w 295"/>
                <a:gd name="T53" fmla="*/ 10 h 316"/>
                <a:gd name="T54" fmla="*/ 159 w 295"/>
                <a:gd name="T55" fmla="*/ 12 h 316"/>
                <a:gd name="T56" fmla="*/ 157 w 295"/>
                <a:gd name="T57" fmla="*/ 14 h 316"/>
                <a:gd name="T58" fmla="*/ 146 w 295"/>
                <a:gd name="T59" fmla="*/ 15 h 316"/>
                <a:gd name="T60" fmla="*/ 138 w 295"/>
                <a:gd name="T61" fmla="*/ 17 h 316"/>
                <a:gd name="T62" fmla="*/ 138 w 295"/>
                <a:gd name="T63" fmla="*/ 14 h 316"/>
                <a:gd name="T64" fmla="*/ 135 w 295"/>
                <a:gd name="T65" fmla="*/ 14 h 316"/>
                <a:gd name="T66" fmla="*/ 131 w 295"/>
                <a:gd name="T67" fmla="*/ 17 h 316"/>
                <a:gd name="T68" fmla="*/ 125 w 295"/>
                <a:gd name="T69" fmla="*/ 21 h 316"/>
                <a:gd name="T70" fmla="*/ 118 w 295"/>
                <a:gd name="T71" fmla="*/ 25 h 316"/>
                <a:gd name="T72" fmla="*/ 116 w 295"/>
                <a:gd name="T73" fmla="*/ 29 h 316"/>
                <a:gd name="T74" fmla="*/ 110 w 295"/>
                <a:gd name="T75" fmla="*/ 32 h 316"/>
                <a:gd name="T76" fmla="*/ 106 w 295"/>
                <a:gd name="T77" fmla="*/ 36 h 316"/>
                <a:gd name="T78" fmla="*/ 95 w 295"/>
                <a:gd name="T79" fmla="*/ 38 h 316"/>
                <a:gd name="T80" fmla="*/ 108 w 295"/>
                <a:gd name="T81" fmla="*/ 83 h 316"/>
                <a:gd name="T82" fmla="*/ 85 w 295"/>
                <a:gd name="T83" fmla="*/ 97 h 316"/>
                <a:gd name="T84" fmla="*/ 66 w 295"/>
                <a:gd name="T85" fmla="*/ 119 h 316"/>
                <a:gd name="T86" fmla="*/ 21 w 295"/>
                <a:gd name="T87" fmla="*/ 142 h 316"/>
                <a:gd name="T88" fmla="*/ 0 w 295"/>
                <a:gd name="T89" fmla="*/ 157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95" h="316">
                  <a:moveTo>
                    <a:pt x="0" y="157"/>
                  </a:moveTo>
                  <a:lnTo>
                    <a:pt x="0" y="180"/>
                  </a:lnTo>
                  <a:lnTo>
                    <a:pt x="53" y="220"/>
                  </a:lnTo>
                  <a:lnTo>
                    <a:pt x="142" y="284"/>
                  </a:lnTo>
                  <a:lnTo>
                    <a:pt x="150" y="301"/>
                  </a:lnTo>
                  <a:lnTo>
                    <a:pt x="170" y="305"/>
                  </a:lnTo>
                  <a:lnTo>
                    <a:pt x="170" y="316"/>
                  </a:lnTo>
                  <a:lnTo>
                    <a:pt x="186" y="316"/>
                  </a:lnTo>
                  <a:lnTo>
                    <a:pt x="208" y="316"/>
                  </a:lnTo>
                  <a:lnTo>
                    <a:pt x="235" y="286"/>
                  </a:lnTo>
                  <a:lnTo>
                    <a:pt x="295" y="244"/>
                  </a:lnTo>
                  <a:lnTo>
                    <a:pt x="284" y="231"/>
                  </a:lnTo>
                  <a:lnTo>
                    <a:pt x="271" y="227"/>
                  </a:lnTo>
                  <a:lnTo>
                    <a:pt x="265" y="210"/>
                  </a:lnTo>
                  <a:lnTo>
                    <a:pt x="257" y="201"/>
                  </a:lnTo>
                  <a:lnTo>
                    <a:pt x="265" y="191"/>
                  </a:lnTo>
                  <a:lnTo>
                    <a:pt x="261" y="176"/>
                  </a:lnTo>
                  <a:lnTo>
                    <a:pt x="269" y="169"/>
                  </a:lnTo>
                  <a:lnTo>
                    <a:pt x="265" y="140"/>
                  </a:lnTo>
                  <a:lnTo>
                    <a:pt x="259" y="133"/>
                  </a:lnTo>
                  <a:lnTo>
                    <a:pt x="259" y="123"/>
                  </a:lnTo>
                  <a:lnTo>
                    <a:pt x="257" y="99"/>
                  </a:lnTo>
                  <a:lnTo>
                    <a:pt x="242" y="95"/>
                  </a:lnTo>
                  <a:lnTo>
                    <a:pt x="242" y="80"/>
                  </a:lnTo>
                  <a:lnTo>
                    <a:pt x="231" y="72"/>
                  </a:lnTo>
                  <a:lnTo>
                    <a:pt x="231" y="57"/>
                  </a:lnTo>
                  <a:lnTo>
                    <a:pt x="240" y="48"/>
                  </a:lnTo>
                  <a:lnTo>
                    <a:pt x="240" y="6"/>
                  </a:lnTo>
                  <a:lnTo>
                    <a:pt x="235" y="0"/>
                  </a:lnTo>
                  <a:lnTo>
                    <a:pt x="235" y="0"/>
                  </a:lnTo>
                  <a:lnTo>
                    <a:pt x="231" y="2"/>
                  </a:lnTo>
                  <a:lnTo>
                    <a:pt x="227" y="2"/>
                  </a:lnTo>
                  <a:lnTo>
                    <a:pt x="223" y="4"/>
                  </a:lnTo>
                  <a:lnTo>
                    <a:pt x="223" y="4"/>
                  </a:lnTo>
                  <a:lnTo>
                    <a:pt x="212" y="4"/>
                  </a:lnTo>
                  <a:lnTo>
                    <a:pt x="212" y="4"/>
                  </a:lnTo>
                  <a:lnTo>
                    <a:pt x="208" y="8"/>
                  </a:lnTo>
                  <a:lnTo>
                    <a:pt x="206" y="12"/>
                  </a:lnTo>
                  <a:lnTo>
                    <a:pt x="205" y="12"/>
                  </a:lnTo>
                  <a:lnTo>
                    <a:pt x="203" y="12"/>
                  </a:lnTo>
                  <a:lnTo>
                    <a:pt x="203" y="12"/>
                  </a:lnTo>
                  <a:lnTo>
                    <a:pt x="203" y="12"/>
                  </a:lnTo>
                  <a:lnTo>
                    <a:pt x="203" y="12"/>
                  </a:lnTo>
                  <a:lnTo>
                    <a:pt x="201" y="10"/>
                  </a:lnTo>
                  <a:lnTo>
                    <a:pt x="201" y="8"/>
                  </a:lnTo>
                  <a:lnTo>
                    <a:pt x="199" y="6"/>
                  </a:lnTo>
                  <a:lnTo>
                    <a:pt x="197" y="6"/>
                  </a:lnTo>
                  <a:lnTo>
                    <a:pt x="193" y="6"/>
                  </a:lnTo>
                  <a:lnTo>
                    <a:pt x="193" y="6"/>
                  </a:lnTo>
                  <a:lnTo>
                    <a:pt x="176" y="6"/>
                  </a:lnTo>
                  <a:lnTo>
                    <a:pt x="176" y="6"/>
                  </a:lnTo>
                  <a:lnTo>
                    <a:pt x="170" y="6"/>
                  </a:lnTo>
                  <a:lnTo>
                    <a:pt x="165" y="8"/>
                  </a:lnTo>
                  <a:lnTo>
                    <a:pt x="161" y="10"/>
                  </a:lnTo>
                  <a:lnTo>
                    <a:pt x="161" y="10"/>
                  </a:lnTo>
                  <a:lnTo>
                    <a:pt x="159" y="12"/>
                  </a:lnTo>
                  <a:lnTo>
                    <a:pt x="159" y="14"/>
                  </a:lnTo>
                  <a:lnTo>
                    <a:pt x="157" y="14"/>
                  </a:lnTo>
                  <a:lnTo>
                    <a:pt x="157" y="14"/>
                  </a:lnTo>
                  <a:lnTo>
                    <a:pt x="146" y="15"/>
                  </a:lnTo>
                  <a:lnTo>
                    <a:pt x="138" y="17"/>
                  </a:lnTo>
                  <a:lnTo>
                    <a:pt x="138" y="17"/>
                  </a:lnTo>
                  <a:lnTo>
                    <a:pt x="138" y="15"/>
                  </a:lnTo>
                  <a:lnTo>
                    <a:pt x="138" y="14"/>
                  </a:lnTo>
                  <a:lnTo>
                    <a:pt x="136" y="14"/>
                  </a:lnTo>
                  <a:lnTo>
                    <a:pt x="135" y="14"/>
                  </a:lnTo>
                  <a:lnTo>
                    <a:pt x="133" y="14"/>
                  </a:lnTo>
                  <a:lnTo>
                    <a:pt x="131" y="17"/>
                  </a:lnTo>
                  <a:lnTo>
                    <a:pt x="131" y="17"/>
                  </a:lnTo>
                  <a:lnTo>
                    <a:pt x="125" y="21"/>
                  </a:lnTo>
                  <a:lnTo>
                    <a:pt x="121" y="23"/>
                  </a:lnTo>
                  <a:lnTo>
                    <a:pt x="118" y="25"/>
                  </a:lnTo>
                  <a:lnTo>
                    <a:pt x="116" y="29"/>
                  </a:lnTo>
                  <a:lnTo>
                    <a:pt x="116" y="29"/>
                  </a:lnTo>
                  <a:lnTo>
                    <a:pt x="110" y="32"/>
                  </a:lnTo>
                  <a:lnTo>
                    <a:pt x="110" y="32"/>
                  </a:lnTo>
                  <a:lnTo>
                    <a:pt x="108" y="34"/>
                  </a:lnTo>
                  <a:lnTo>
                    <a:pt x="106" y="36"/>
                  </a:lnTo>
                  <a:lnTo>
                    <a:pt x="100" y="38"/>
                  </a:lnTo>
                  <a:lnTo>
                    <a:pt x="95" y="38"/>
                  </a:lnTo>
                  <a:lnTo>
                    <a:pt x="102" y="68"/>
                  </a:lnTo>
                  <a:lnTo>
                    <a:pt x="108" y="83"/>
                  </a:lnTo>
                  <a:lnTo>
                    <a:pt x="108" y="97"/>
                  </a:lnTo>
                  <a:lnTo>
                    <a:pt x="85" y="97"/>
                  </a:lnTo>
                  <a:lnTo>
                    <a:pt x="70" y="104"/>
                  </a:lnTo>
                  <a:lnTo>
                    <a:pt x="66" y="119"/>
                  </a:lnTo>
                  <a:lnTo>
                    <a:pt x="49" y="129"/>
                  </a:lnTo>
                  <a:lnTo>
                    <a:pt x="21" y="142"/>
                  </a:lnTo>
                  <a:lnTo>
                    <a:pt x="0" y="157"/>
                  </a:lnTo>
                  <a:lnTo>
                    <a:pt x="0" y="157"/>
                  </a:lnTo>
                  <a:lnTo>
                    <a:pt x="0" y="157"/>
                  </a:lnTo>
                  <a:close/>
                </a:path>
              </a:pathLst>
            </a:custGeom>
            <a:solidFill>
              <a:schemeClr val="bg1">
                <a:lumMod val="85000"/>
              </a:schemeClr>
            </a:solidFill>
            <a:ln w="635" cap="rnd">
              <a:solidFill>
                <a:schemeClr val="bg1">
                  <a:alpha val="17000"/>
                </a:schemeClr>
              </a:solidFill>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87" name="Freeform 186">
              <a:extLst>
                <a:ext uri="{FF2B5EF4-FFF2-40B4-BE49-F238E27FC236}">
                  <a16:creationId xmlns:a16="http://schemas.microsoft.com/office/drawing/2014/main" id="{6282A494-C489-BA40-BA0D-60CD941EB260}"/>
                </a:ext>
              </a:extLst>
            </p:cNvPr>
            <p:cNvSpPr>
              <a:spLocks/>
            </p:cNvSpPr>
            <p:nvPr userDrawn="1"/>
          </p:nvSpPr>
          <p:spPr bwMode="auto">
            <a:xfrm>
              <a:off x="788272" y="2509742"/>
              <a:ext cx="450425" cy="410593"/>
            </a:xfrm>
            <a:custGeom>
              <a:avLst/>
              <a:gdLst>
                <a:gd name="T0" fmla="*/ 0 w 295"/>
                <a:gd name="T1" fmla="*/ 180 h 316"/>
                <a:gd name="T2" fmla="*/ 142 w 295"/>
                <a:gd name="T3" fmla="*/ 284 h 316"/>
                <a:gd name="T4" fmla="*/ 170 w 295"/>
                <a:gd name="T5" fmla="*/ 305 h 316"/>
                <a:gd name="T6" fmla="*/ 186 w 295"/>
                <a:gd name="T7" fmla="*/ 316 h 316"/>
                <a:gd name="T8" fmla="*/ 235 w 295"/>
                <a:gd name="T9" fmla="*/ 286 h 316"/>
                <a:gd name="T10" fmla="*/ 284 w 295"/>
                <a:gd name="T11" fmla="*/ 231 h 316"/>
                <a:gd name="T12" fmla="*/ 265 w 295"/>
                <a:gd name="T13" fmla="*/ 210 h 316"/>
                <a:gd name="T14" fmla="*/ 265 w 295"/>
                <a:gd name="T15" fmla="*/ 191 h 316"/>
                <a:gd name="T16" fmla="*/ 269 w 295"/>
                <a:gd name="T17" fmla="*/ 169 h 316"/>
                <a:gd name="T18" fmla="*/ 259 w 295"/>
                <a:gd name="T19" fmla="*/ 133 h 316"/>
                <a:gd name="T20" fmla="*/ 257 w 295"/>
                <a:gd name="T21" fmla="*/ 99 h 316"/>
                <a:gd name="T22" fmla="*/ 242 w 295"/>
                <a:gd name="T23" fmla="*/ 80 h 316"/>
                <a:gd name="T24" fmla="*/ 231 w 295"/>
                <a:gd name="T25" fmla="*/ 57 h 316"/>
                <a:gd name="T26" fmla="*/ 240 w 295"/>
                <a:gd name="T27" fmla="*/ 6 h 316"/>
                <a:gd name="T28" fmla="*/ 235 w 295"/>
                <a:gd name="T29" fmla="*/ 0 h 316"/>
                <a:gd name="T30" fmla="*/ 227 w 295"/>
                <a:gd name="T31" fmla="*/ 2 h 316"/>
                <a:gd name="T32" fmla="*/ 223 w 295"/>
                <a:gd name="T33" fmla="*/ 4 h 316"/>
                <a:gd name="T34" fmla="*/ 212 w 295"/>
                <a:gd name="T35" fmla="*/ 4 h 316"/>
                <a:gd name="T36" fmla="*/ 206 w 295"/>
                <a:gd name="T37" fmla="*/ 12 h 316"/>
                <a:gd name="T38" fmla="*/ 203 w 295"/>
                <a:gd name="T39" fmla="*/ 12 h 316"/>
                <a:gd name="T40" fmla="*/ 203 w 295"/>
                <a:gd name="T41" fmla="*/ 12 h 316"/>
                <a:gd name="T42" fmla="*/ 201 w 295"/>
                <a:gd name="T43" fmla="*/ 10 h 316"/>
                <a:gd name="T44" fmla="*/ 199 w 295"/>
                <a:gd name="T45" fmla="*/ 6 h 316"/>
                <a:gd name="T46" fmla="*/ 193 w 295"/>
                <a:gd name="T47" fmla="*/ 6 h 316"/>
                <a:gd name="T48" fmla="*/ 176 w 295"/>
                <a:gd name="T49" fmla="*/ 6 h 316"/>
                <a:gd name="T50" fmla="*/ 170 w 295"/>
                <a:gd name="T51" fmla="*/ 6 h 316"/>
                <a:gd name="T52" fmla="*/ 161 w 295"/>
                <a:gd name="T53" fmla="*/ 10 h 316"/>
                <a:gd name="T54" fmla="*/ 159 w 295"/>
                <a:gd name="T55" fmla="*/ 12 h 316"/>
                <a:gd name="T56" fmla="*/ 157 w 295"/>
                <a:gd name="T57" fmla="*/ 14 h 316"/>
                <a:gd name="T58" fmla="*/ 146 w 295"/>
                <a:gd name="T59" fmla="*/ 15 h 316"/>
                <a:gd name="T60" fmla="*/ 138 w 295"/>
                <a:gd name="T61" fmla="*/ 17 h 316"/>
                <a:gd name="T62" fmla="*/ 138 w 295"/>
                <a:gd name="T63" fmla="*/ 14 h 316"/>
                <a:gd name="T64" fmla="*/ 135 w 295"/>
                <a:gd name="T65" fmla="*/ 14 h 316"/>
                <a:gd name="T66" fmla="*/ 131 w 295"/>
                <a:gd name="T67" fmla="*/ 17 h 316"/>
                <a:gd name="T68" fmla="*/ 125 w 295"/>
                <a:gd name="T69" fmla="*/ 21 h 316"/>
                <a:gd name="T70" fmla="*/ 118 w 295"/>
                <a:gd name="T71" fmla="*/ 25 h 316"/>
                <a:gd name="T72" fmla="*/ 116 w 295"/>
                <a:gd name="T73" fmla="*/ 29 h 316"/>
                <a:gd name="T74" fmla="*/ 110 w 295"/>
                <a:gd name="T75" fmla="*/ 32 h 316"/>
                <a:gd name="T76" fmla="*/ 106 w 295"/>
                <a:gd name="T77" fmla="*/ 36 h 316"/>
                <a:gd name="T78" fmla="*/ 95 w 295"/>
                <a:gd name="T79" fmla="*/ 38 h 316"/>
                <a:gd name="T80" fmla="*/ 108 w 295"/>
                <a:gd name="T81" fmla="*/ 83 h 316"/>
                <a:gd name="T82" fmla="*/ 85 w 295"/>
                <a:gd name="T83" fmla="*/ 97 h 316"/>
                <a:gd name="T84" fmla="*/ 66 w 295"/>
                <a:gd name="T85" fmla="*/ 119 h 316"/>
                <a:gd name="T86" fmla="*/ 21 w 295"/>
                <a:gd name="T87" fmla="*/ 142 h 316"/>
                <a:gd name="T88" fmla="*/ 0 w 295"/>
                <a:gd name="T89" fmla="*/ 157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95" h="316">
                  <a:moveTo>
                    <a:pt x="0" y="157"/>
                  </a:moveTo>
                  <a:lnTo>
                    <a:pt x="0" y="180"/>
                  </a:lnTo>
                  <a:lnTo>
                    <a:pt x="53" y="220"/>
                  </a:lnTo>
                  <a:lnTo>
                    <a:pt x="142" y="284"/>
                  </a:lnTo>
                  <a:lnTo>
                    <a:pt x="150" y="301"/>
                  </a:lnTo>
                  <a:lnTo>
                    <a:pt x="170" y="305"/>
                  </a:lnTo>
                  <a:lnTo>
                    <a:pt x="170" y="316"/>
                  </a:lnTo>
                  <a:lnTo>
                    <a:pt x="186" y="316"/>
                  </a:lnTo>
                  <a:lnTo>
                    <a:pt x="208" y="316"/>
                  </a:lnTo>
                  <a:lnTo>
                    <a:pt x="235" y="286"/>
                  </a:lnTo>
                  <a:lnTo>
                    <a:pt x="295" y="244"/>
                  </a:lnTo>
                  <a:lnTo>
                    <a:pt x="284" y="231"/>
                  </a:lnTo>
                  <a:lnTo>
                    <a:pt x="271" y="227"/>
                  </a:lnTo>
                  <a:lnTo>
                    <a:pt x="265" y="210"/>
                  </a:lnTo>
                  <a:lnTo>
                    <a:pt x="257" y="201"/>
                  </a:lnTo>
                  <a:lnTo>
                    <a:pt x="265" y="191"/>
                  </a:lnTo>
                  <a:lnTo>
                    <a:pt x="261" y="176"/>
                  </a:lnTo>
                  <a:lnTo>
                    <a:pt x="269" y="169"/>
                  </a:lnTo>
                  <a:lnTo>
                    <a:pt x="265" y="140"/>
                  </a:lnTo>
                  <a:lnTo>
                    <a:pt x="259" y="133"/>
                  </a:lnTo>
                  <a:lnTo>
                    <a:pt x="259" y="123"/>
                  </a:lnTo>
                  <a:lnTo>
                    <a:pt x="257" y="99"/>
                  </a:lnTo>
                  <a:lnTo>
                    <a:pt x="242" y="95"/>
                  </a:lnTo>
                  <a:lnTo>
                    <a:pt x="242" y="80"/>
                  </a:lnTo>
                  <a:lnTo>
                    <a:pt x="231" y="72"/>
                  </a:lnTo>
                  <a:lnTo>
                    <a:pt x="231" y="57"/>
                  </a:lnTo>
                  <a:lnTo>
                    <a:pt x="240" y="48"/>
                  </a:lnTo>
                  <a:lnTo>
                    <a:pt x="240" y="6"/>
                  </a:lnTo>
                  <a:lnTo>
                    <a:pt x="235" y="0"/>
                  </a:lnTo>
                  <a:lnTo>
                    <a:pt x="235" y="0"/>
                  </a:lnTo>
                  <a:lnTo>
                    <a:pt x="231" y="2"/>
                  </a:lnTo>
                  <a:lnTo>
                    <a:pt x="227" y="2"/>
                  </a:lnTo>
                  <a:lnTo>
                    <a:pt x="223" y="4"/>
                  </a:lnTo>
                  <a:lnTo>
                    <a:pt x="223" y="4"/>
                  </a:lnTo>
                  <a:lnTo>
                    <a:pt x="212" y="4"/>
                  </a:lnTo>
                  <a:lnTo>
                    <a:pt x="212" y="4"/>
                  </a:lnTo>
                  <a:lnTo>
                    <a:pt x="208" y="8"/>
                  </a:lnTo>
                  <a:lnTo>
                    <a:pt x="206" y="12"/>
                  </a:lnTo>
                  <a:lnTo>
                    <a:pt x="205" y="12"/>
                  </a:lnTo>
                  <a:lnTo>
                    <a:pt x="203" y="12"/>
                  </a:lnTo>
                  <a:lnTo>
                    <a:pt x="203" y="12"/>
                  </a:lnTo>
                  <a:lnTo>
                    <a:pt x="203" y="12"/>
                  </a:lnTo>
                  <a:lnTo>
                    <a:pt x="203" y="12"/>
                  </a:lnTo>
                  <a:lnTo>
                    <a:pt x="201" y="10"/>
                  </a:lnTo>
                  <a:lnTo>
                    <a:pt x="201" y="8"/>
                  </a:lnTo>
                  <a:lnTo>
                    <a:pt x="199" y="6"/>
                  </a:lnTo>
                  <a:lnTo>
                    <a:pt x="197" y="6"/>
                  </a:lnTo>
                  <a:lnTo>
                    <a:pt x="193" y="6"/>
                  </a:lnTo>
                  <a:lnTo>
                    <a:pt x="193" y="6"/>
                  </a:lnTo>
                  <a:lnTo>
                    <a:pt x="176" y="6"/>
                  </a:lnTo>
                  <a:lnTo>
                    <a:pt x="176" y="6"/>
                  </a:lnTo>
                  <a:lnTo>
                    <a:pt x="170" y="6"/>
                  </a:lnTo>
                  <a:lnTo>
                    <a:pt x="165" y="8"/>
                  </a:lnTo>
                  <a:lnTo>
                    <a:pt x="161" y="10"/>
                  </a:lnTo>
                  <a:lnTo>
                    <a:pt x="161" y="10"/>
                  </a:lnTo>
                  <a:lnTo>
                    <a:pt x="159" y="12"/>
                  </a:lnTo>
                  <a:lnTo>
                    <a:pt x="159" y="14"/>
                  </a:lnTo>
                  <a:lnTo>
                    <a:pt x="157" y="14"/>
                  </a:lnTo>
                  <a:lnTo>
                    <a:pt x="157" y="14"/>
                  </a:lnTo>
                  <a:lnTo>
                    <a:pt x="146" y="15"/>
                  </a:lnTo>
                  <a:lnTo>
                    <a:pt x="138" y="17"/>
                  </a:lnTo>
                  <a:lnTo>
                    <a:pt x="138" y="17"/>
                  </a:lnTo>
                  <a:lnTo>
                    <a:pt x="138" y="15"/>
                  </a:lnTo>
                  <a:lnTo>
                    <a:pt x="138" y="14"/>
                  </a:lnTo>
                  <a:lnTo>
                    <a:pt x="136" y="14"/>
                  </a:lnTo>
                  <a:lnTo>
                    <a:pt x="135" y="14"/>
                  </a:lnTo>
                  <a:lnTo>
                    <a:pt x="133" y="14"/>
                  </a:lnTo>
                  <a:lnTo>
                    <a:pt x="131" y="17"/>
                  </a:lnTo>
                  <a:lnTo>
                    <a:pt x="131" y="17"/>
                  </a:lnTo>
                  <a:lnTo>
                    <a:pt x="125" y="21"/>
                  </a:lnTo>
                  <a:lnTo>
                    <a:pt x="121" y="23"/>
                  </a:lnTo>
                  <a:lnTo>
                    <a:pt x="118" y="25"/>
                  </a:lnTo>
                  <a:lnTo>
                    <a:pt x="116" y="29"/>
                  </a:lnTo>
                  <a:lnTo>
                    <a:pt x="116" y="29"/>
                  </a:lnTo>
                  <a:lnTo>
                    <a:pt x="110" y="32"/>
                  </a:lnTo>
                  <a:lnTo>
                    <a:pt x="110" y="32"/>
                  </a:lnTo>
                  <a:lnTo>
                    <a:pt x="108" y="34"/>
                  </a:lnTo>
                  <a:lnTo>
                    <a:pt x="106" y="36"/>
                  </a:lnTo>
                  <a:lnTo>
                    <a:pt x="100" y="38"/>
                  </a:lnTo>
                  <a:lnTo>
                    <a:pt x="95" y="38"/>
                  </a:lnTo>
                  <a:lnTo>
                    <a:pt x="102" y="68"/>
                  </a:lnTo>
                  <a:lnTo>
                    <a:pt x="108" y="83"/>
                  </a:lnTo>
                  <a:lnTo>
                    <a:pt x="108" y="97"/>
                  </a:lnTo>
                  <a:lnTo>
                    <a:pt x="85" y="97"/>
                  </a:lnTo>
                  <a:lnTo>
                    <a:pt x="70" y="104"/>
                  </a:lnTo>
                  <a:lnTo>
                    <a:pt x="66" y="119"/>
                  </a:lnTo>
                  <a:lnTo>
                    <a:pt x="49" y="129"/>
                  </a:lnTo>
                  <a:lnTo>
                    <a:pt x="21" y="142"/>
                  </a:lnTo>
                  <a:lnTo>
                    <a:pt x="0" y="157"/>
                  </a:lnTo>
                  <a:lnTo>
                    <a:pt x="0" y="157"/>
                  </a:lnTo>
                  <a:lnTo>
                    <a:pt x="0" y="157"/>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88" name="Freeform 187">
              <a:extLst>
                <a:ext uri="{FF2B5EF4-FFF2-40B4-BE49-F238E27FC236}">
                  <a16:creationId xmlns:a16="http://schemas.microsoft.com/office/drawing/2014/main" id="{1FB3B406-8406-5F4F-BD9C-F4AEA3536136}"/>
                </a:ext>
              </a:extLst>
            </p:cNvPr>
            <p:cNvSpPr>
              <a:spLocks/>
            </p:cNvSpPr>
            <p:nvPr userDrawn="1"/>
          </p:nvSpPr>
          <p:spPr bwMode="auto">
            <a:xfrm>
              <a:off x="1403599" y="2394100"/>
              <a:ext cx="135891" cy="137731"/>
            </a:xfrm>
            <a:custGeom>
              <a:avLst/>
              <a:gdLst>
                <a:gd name="T0" fmla="*/ 83 w 89"/>
                <a:gd name="T1" fmla="*/ 25 h 106"/>
                <a:gd name="T2" fmla="*/ 78 w 89"/>
                <a:gd name="T3" fmla="*/ 21 h 106"/>
                <a:gd name="T4" fmla="*/ 70 w 89"/>
                <a:gd name="T5" fmla="*/ 19 h 106"/>
                <a:gd name="T6" fmla="*/ 64 w 89"/>
                <a:gd name="T7" fmla="*/ 21 h 106"/>
                <a:gd name="T8" fmla="*/ 64 w 89"/>
                <a:gd name="T9" fmla="*/ 29 h 106"/>
                <a:gd name="T10" fmla="*/ 57 w 89"/>
                <a:gd name="T11" fmla="*/ 21 h 106"/>
                <a:gd name="T12" fmla="*/ 53 w 89"/>
                <a:gd name="T13" fmla="*/ 23 h 106"/>
                <a:gd name="T14" fmla="*/ 53 w 89"/>
                <a:gd name="T15" fmla="*/ 25 h 106"/>
                <a:gd name="T16" fmla="*/ 57 w 89"/>
                <a:gd name="T17" fmla="*/ 34 h 106"/>
                <a:gd name="T18" fmla="*/ 53 w 89"/>
                <a:gd name="T19" fmla="*/ 33 h 106"/>
                <a:gd name="T20" fmla="*/ 53 w 89"/>
                <a:gd name="T21" fmla="*/ 38 h 106"/>
                <a:gd name="T22" fmla="*/ 47 w 89"/>
                <a:gd name="T23" fmla="*/ 34 h 106"/>
                <a:gd name="T24" fmla="*/ 45 w 89"/>
                <a:gd name="T25" fmla="*/ 38 h 106"/>
                <a:gd name="T26" fmla="*/ 42 w 89"/>
                <a:gd name="T27" fmla="*/ 29 h 106"/>
                <a:gd name="T28" fmla="*/ 36 w 89"/>
                <a:gd name="T29" fmla="*/ 31 h 106"/>
                <a:gd name="T30" fmla="*/ 34 w 89"/>
                <a:gd name="T31" fmla="*/ 34 h 106"/>
                <a:gd name="T32" fmla="*/ 40 w 89"/>
                <a:gd name="T33" fmla="*/ 46 h 106"/>
                <a:gd name="T34" fmla="*/ 53 w 89"/>
                <a:gd name="T35" fmla="*/ 59 h 106"/>
                <a:gd name="T36" fmla="*/ 59 w 89"/>
                <a:gd name="T37" fmla="*/ 72 h 106"/>
                <a:gd name="T38" fmla="*/ 57 w 89"/>
                <a:gd name="T39" fmla="*/ 76 h 106"/>
                <a:gd name="T40" fmla="*/ 55 w 89"/>
                <a:gd name="T41" fmla="*/ 76 h 106"/>
                <a:gd name="T42" fmla="*/ 55 w 89"/>
                <a:gd name="T43" fmla="*/ 82 h 106"/>
                <a:gd name="T44" fmla="*/ 51 w 89"/>
                <a:gd name="T45" fmla="*/ 80 h 106"/>
                <a:gd name="T46" fmla="*/ 44 w 89"/>
                <a:gd name="T47" fmla="*/ 72 h 106"/>
                <a:gd name="T48" fmla="*/ 44 w 89"/>
                <a:gd name="T49" fmla="*/ 76 h 106"/>
                <a:gd name="T50" fmla="*/ 47 w 89"/>
                <a:gd name="T51" fmla="*/ 84 h 106"/>
                <a:gd name="T52" fmla="*/ 42 w 89"/>
                <a:gd name="T53" fmla="*/ 85 h 106"/>
                <a:gd name="T54" fmla="*/ 38 w 89"/>
                <a:gd name="T55" fmla="*/ 89 h 106"/>
                <a:gd name="T56" fmla="*/ 40 w 89"/>
                <a:gd name="T57" fmla="*/ 101 h 106"/>
                <a:gd name="T58" fmla="*/ 40 w 89"/>
                <a:gd name="T59" fmla="*/ 106 h 106"/>
                <a:gd name="T60" fmla="*/ 34 w 89"/>
                <a:gd name="T61" fmla="*/ 101 h 106"/>
                <a:gd name="T62" fmla="*/ 32 w 89"/>
                <a:gd name="T63" fmla="*/ 101 h 106"/>
                <a:gd name="T64" fmla="*/ 27 w 89"/>
                <a:gd name="T65" fmla="*/ 97 h 106"/>
                <a:gd name="T66" fmla="*/ 23 w 89"/>
                <a:gd name="T67" fmla="*/ 93 h 106"/>
                <a:gd name="T68" fmla="*/ 21 w 89"/>
                <a:gd name="T69" fmla="*/ 82 h 106"/>
                <a:gd name="T70" fmla="*/ 15 w 89"/>
                <a:gd name="T71" fmla="*/ 72 h 106"/>
                <a:gd name="T72" fmla="*/ 15 w 89"/>
                <a:gd name="T73" fmla="*/ 63 h 106"/>
                <a:gd name="T74" fmla="*/ 4 w 89"/>
                <a:gd name="T75" fmla="*/ 50 h 106"/>
                <a:gd name="T76" fmla="*/ 0 w 89"/>
                <a:gd name="T77" fmla="*/ 46 h 106"/>
                <a:gd name="T78" fmla="*/ 15 w 89"/>
                <a:gd name="T79" fmla="*/ 21 h 106"/>
                <a:gd name="T80" fmla="*/ 44 w 89"/>
                <a:gd name="T81" fmla="*/ 6 h 106"/>
                <a:gd name="T82" fmla="*/ 81 w 89"/>
                <a:gd name="T83" fmla="*/ 8 h 106"/>
                <a:gd name="T84" fmla="*/ 89 w 89"/>
                <a:gd name="T85" fmla="*/ 1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89" h="106">
                  <a:moveTo>
                    <a:pt x="89" y="10"/>
                  </a:moveTo>
                  <a:lnTo>
                    <a:pt x="85" y="19"/>
                  </a:lnTo>
                  <a:lnTo>
                    <a:pt x="83" y="25"/>
                  </a:lnTo>
                  <a:lnTo>
                    <a:pt x="83" y="25"/>
                  </a:lnTo>
                  <a:lnTo>
                    <a:pt x="78" y="21"/>
                  </a:lnTo>
                  <a:lnTo>
                    <a:pt x="78" y="21"/>
                  </a:lnTo>
                  <a:lnTo>
                    <a:pt x="74" y="21"/>
                  </a:lnTo>
                  <a:lnTo>
                    <a:pt x="70" y="19"/>
                  </a:lnTo>
                  <a:lnTo>
                    <a:pt x="70" y="19"/>
                  </a:lnTo>
                  <a:lnTo>
                    <a:pt x="66" y="19"/>
                  </a:lnTo>
                  <a:lnTo>
                    <a:pt x="64" y="21"/>
                  </a:lnTo>
                  <a:lnTo>
                    <a:pt x="64" y="21"/>
                  </a:lnTo>
                  <a:lnTo>
                    <a:pt x="62" y="25"/>
                  </a:lnTo>
                  <a:lnTo>
                    <a:pt x="64" y="29"/>
                  </a:lnTo>
                  <a:lnTo>
                    <a:pt x="64" y="29"/>
                  </a:lnTo>
                  <a:lnTo>
                    <a:pt x="62" y="25"/>
                  </a:lnTo>
                  <a:lnTo>
                    <a:pt x="59" y="23"/>
                  </a:lnTo>
                  <a:lnTo>
                    <a:pt x="57" y="21"/>
                  </a:lnTo>
                  <a:lnTo>
                    <a:pt x="55" y="21"/>
                  </a:lnTo>
                  <a:lnTo>
                    <a:pt x="55" y="21"/>
                  </a:lnTo>
                  <a:lnTo>
                    <a:pt x="53" y="23"/>
                  </a:lnTo>
                  <a:lnTo>
                    <a:pt x="53" y="23"/>
                  </a:lnTo>
                  <a:lnTo>
                    <a:pt x="53" y="25"/>
                  </a:lnTo>
                  <a:lnTo>
                    <a:pt x="53" y="25"/>
                  </a:lnTo>
                  <a:lnTo>
                    <a:pt x="55" y="29"/>
                  </a:lnTo>
                  <a:lnTo>
                    <a:pt x="57" y="31"/>
                  </a:lnTo>
                  <a:lnTo>
                    <a:pt x="57" y="34"/>
                  </a:lnTo>
                  <a:lnTo>
                    <a:pt x="57" y="34"/>
                  </a:lnTo>
                  <a:lnTo>
                    <a:pt x="57" y="34"/>
                  </a:lnTo>
                  <a:lnTo>
                    <a:pt x="53" y="33"/>
                  </a:lnTo>
                  <a:lnTo>
                    <a:pt x="53" y="33"/>
                  </a:lnTo>
                  <a:lnTo>
                    <a:pt x="53" y="38"/>
                  </a:lnTo>
                  <a:lnTo>
                    <a:pt x="53" y="38"/>
                  </a:lnTo>
                  <a:lnTo>
                    <a:pt x="49" y="38"/>
                  </a:lnTo>
                  <a:lnTo>
                    <a:pt x="49" y="38"/>
                  </a:lnTo>
                  <a:lnTo>
                    <a:pt x="47" y="34"/>
                  </a:lnTo>
                  <a:lnTo>
                    <a:pt x="45" y="34"/>
                  </a:lnTo>
                  <a:lnTo>
                    <a:pt x="45" y="34"/>
                  </a:lnTo>
                  <a:lnTo>
                    <a:pt x="45" y="38"/>
                  </a:lnTo>
                  <a:lnTo>
                    <a:pt x="45" y="38"/>
                  </a:lnTo>
                  <a:lnTo>
                    <a:pt x="42" y="31"/>
                  </a:lnTo>
                  <a:lnTo>
                    <a:pt x="42" y="29"/>
                  </a:lnTo>
                  <a:lnTo>
                    <a:pt x="40" y="29"/>
                  </a:lnTo>
                  <a:lnTo>
                    <a:pt x="38" y="29"/>
                  </a:lnTo>
                  <a:lnTo>
                    <a:pt x="36" y="31"/>
                  </a:lnTo>
                  <a:lnTo>
                    <a:pt x="36" y="31"/>
                  </a:lnTo>
                  <a:lnTo>
                    <a:pt x="34" y="33"/>
                  </a:lnTo>
                  <a:lnTo>
                    <a:pt x="34" y="34"/>
                  </a:lnTo>
                  <a:lnTo>
                    <a:pt x="34" y="38"/>
                  </a:lnTo>
                  <a:lnTo>
                    <a:pt x="38" y="44"/>
                  </a:lnTo>
                  <a:lnTo>
                    <a:pt x="40" y="46"/>
                  </a:lnTo>
                  <a:lnTo>
                    <a:pt x="40" y="46"/>
                  </a:lnTo>
                  <a:lnTo>
                    <a:pt x="47" y="53"/>
                  </a:lnTo>
                  <a:lnTo>
                    <a:pt x="53" y="59"/>
                  </a:lnTo>
                  <a:lnTo>
                    <a:pt x="55" y="63"/>
                  </a:lnTo>
                  <a:lnTo>
                    <a:pt x="57" y="67"/>
                  </a:lnTo>
                  <a:lnTo>
                    <a:pt x="59" y="72"/>
                  </a:lnTo>
                  <a:lnTo>
                    <a:pt x="59" y="76"/>
                  </a:lnTo>
                  <a:lnTo>
                    <a:pt x="59" y="76"/>
                  </a:lnTo>
                  <a:lnTo>
                    <a:pt x="57" y="76"/>
                  </a:lnTo>
                  <a:lnTo>
                    <a:pt x="55" y="76"/>
                  </a:lnTo>
                  <a:lnTo>
                    <a:pt x="55" y="76"/>
                  </a:lnTo>
                  <a:lnTo>
                    <a:pt x="55" y="76"/>
                  </a:lnTo>
                  <a:lnTo>
                    <a:pt x="55" y="76"/>
                  </a:lnTo>
                  <a:lnTo>
                    <a:pt x="55" y="80"/>
                  </a:lnTo>
                  <a:lnTo>
                    <a:pt x="55" y="82"/>
                  </a:lnTo>
                  <a:lnTo>
                    <a:pt x="55" y="82"/>
                  </a:lnTo>
                  <a:lnTo>
                    <a:pt x="53" y="82"/>
                  </a:lnTo>
                  <a:lnTo>
                    <a:pt x="51" y="80"/>
                  </a:lnTo>
                  <a:lnTo>
                    <a:pt x="49" y="76"/>
                  </a:lnTo>
                  <a:lnTo>
                    <a:pt x="45" y="72"/>
                  </a:lnTo>
                  <a:lnTo>
                    <a:pt x="44" y="72"/>
                  </a:lnTo>
                  <a:lnTo>
                    <a:pt x="42" y="72"/>
                  </a:lnTo>
                  <a:lnTo>
                    <a:pt x="42" y="72"/>
                  </a:lnTo>
                  <a:lnTo>
                    <a:pt x="44" y="76"/>
                  </a:lnTo>
                  <a:lnTo>
                    <a:pt x="44" y="78"/>
                  </a:lnTo>
                  <a:lnTo>
                    <a:pt x="47" y="84"/>
                  </a:lnTo>
                  <a:lnTo>
                    <a:pt x="47" y="84"/>
                  </a:lnTo>
                  <a:lnTo>
                    <a:pt x="47" y="84"/>
                  </a:lnTo>
                  <a:lnTo>
                    <a:pt x="47" y="84"/>
                  </a:lnTo>
                  <a:lnTo>
                    <a:pt x="42" y="85"/>
                  </a:lnTo>
                  <a:lnTo>
                    <a:pt x="38" y="84"/>
                  </a:lnTo>
                  <a:lnTo>
                    <a:pt x="38" y="84"/>
                  </a:lnTo>
                  <a:lnTo>
                    <a:pt x="38" y="89"/>
                  </a:lnTo>
                  <a:lnTo>
                    <a:pt x="38" y="95"/>
                  </a:lnTo>
                  <a:lnTo>
                    <a:pt x="38" y="95"/>
                  </a:lnTo>
                  <a:lnTo>
                    <a:pt x="40" y="101"/>
                  </a:lnTo>
                  <a:lnTo>
                    <a:pt x="40" y="104"/>
                  </a:lnTo>
                  <a:lnTo>
                    <a:pt x="40" y="106"/>
                  </a:lnTo>
                  <a:lnTo>
                    <a:pt x="40" y="106"/>
                  </a:lnTo>
                  <a:lnTo>
                    <a:pt x="38" y="104"/>
                  </a:lnTo>
                  <a:lnTo>
                    <a:pt x="36" y="104"/>
                  </a:lnTo>
                  <a:lnTo>
                    <a:pt x="34" y="101"/>
                  </a:lnTo>
                  <a:lnTo>
                    <a:pt x="34" y="101"/>
                  </a:lnTo>
                  <a:lnTo>
                    <a:pt x="32" y="101"/>
                  </a:lnTo>
                  <a:lnTo>
                    <a:pt x="32" y="101"/>
                  </a:lnTo>
                  <a:lnTo>
                    <a:pt x="30" y="101"/>
                  </a:lnTo>
                  <a:lnTo>
                    <a:pt x="28" y="97"/>
                  </a:lnTo>
                  <a:lnTo>
                    <a:pt x="27" y="97"/>
                  </a:lnTo>
                  <a:lnTo>
                    <a:pt x="23" y="97"/>
                  </a:lnTo>
                  <a:lnTo>
                    <a:pt x="23" y="97"/>
                  </a:lnTo>
                  <a:lnTo>
                    <a:pt x="23" y="93"/>
                  </a:lnTo>
                  <a:lnTo>
                    <a:pt x="23" y="89"/>
                  </a:lnTo>
                  <a:lnTo>
                    <a:pt x="23" y="85"/>
                  </a:lnTo>
                  <a:lnTo>
                    <a:pt x="21" y="82"/>
                  </a:lnTo>
                  <a:lnTo>
                    <a:pt x="21" y="82"/>
                  </a:lnTo>
                  <a:lnTo>
                    <a:pt x="17" y="74"/>
                  </a:lnTo>
                  <a:lnTo>
                    <a:pt x="15" y="72"/>
                  </a:lnTo>
                  <a:lnTo>
                    <a:pt x="15" y="67"/>
                  </a:lnTo>
                  <a:lnTo>
                    <a:pt x="15" y="67"/>
                  </a:lnTo>
                  <a:lnTo>
                    <a:pt x="15" y="63"/>
                  </a:lnTo>
                  <a:lnTo>
                    <a:pt x="15" y="59"/>
                  </a:lnTo>
                  <a:lnTo>
                    <a:pt x="11" y="55"/>
                  </a:lnTo>
                  <a:lnTo>
                    <a:pt x="4" y="50"/>
                  </a:lnTo>
                  <a:lnTo>
                    <a:pt x="4" y="50"/>
                  </a:lnTo>
                  <a:lnTo>
                    <a:pt x="0" y="48"/>
                  </a:lnTo>
                  <a:lnTo>
                    <a:pt x="0" y="46"/>
                  </a:lnTo>
                  <a:lnTo>
                    <a:pt x="0" y="42"/>
                  </a:lnTo>
                  <a:lnTo>
                    <a:pt x="8" y="33"/>
                  </a:lnTo>
                  <a:lnTo>
                    <a:pt x="15" y="21"/>
                  </a:lnTo>
                  <a:lnTo>
                    <a:pt x="27" y="21"/>
                  </a:lnTo>
                  <a:lnTo>
                    <a:pt x="36" y="10"/>
                  </a:lnTo>
                  <a:lnTo>
                    <a:pt x="44" y="6"/>
                  </a:lnTo>
                  <a:lnTo>
                    <a:pt x="72" y="14"/>
                  </a:lnTo>
                  <a:lnTo>
                    <a:pt x="81" y="14"/>
                  </a:lnTo>
                  <a:lnTo>
                    <a:pt x="81" y="8"/>
                  </a:lnTo>
                  <a:lnTo>
                    <a:pt x="89" y="0"/>
                  </a:lnTo>
                  <a:lnTo>
                    <a:pt x="89" y="10"/>
                  </a:lnTo>
                  <a:lnTo>
                    <a:pt x="89" y="10"/>
                  </a:lnTo>
                  <a:lnTo>
                    <a:pt x="89" y="10"/>
                  </a:lnTo>
                  <a:close/>
                </a:path>
              </a:pathLst>
            </a:custGeom>
            <a:solidFill>
              <a:schemeClr val="bg1">
                <a:lumMod val="85000"/>
              </a:schemeClr>
            </a:solidFill>
            <a:ln w="635" cap="rnd">
              <a:solidFill>
                <a:schemeClr val="bg1">
                  <a:alpha val="17000"/>
                </a:schemeClr>
              </a:solidFill>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89" name="Freeform 188">
              <a:extLst>
                <a:ext uri="{FF2B5EF4-FFF2-40B4-BE49-F238E27FC236}">
                  <a16:creationId xmlns:a16="http://schemas.microsoft.com/office/drawing/2014/main" id="{E5C8127D-ED9D-D446-A530-C22EE9172989}"/>
                </a:ext>
              </a:extLst>
            </p:cNvPr>
            <p:cNvSpPr>
              <a:spLocks/>
            </p:cNvSpPr>
            <p:nvPr userDrawn="1"/>
          </p:nvSpPr>
          <p:spPr bwMode="auto">
            <a:xfrm>
              <a:off x="1403599" y="2394100"/>
              <a:ext cx="135891" cy="137731"/>
            </a:xfrm>
            <a:custGeom>
              <a:avLst/>
              <a:gdLst>
                <a:gd name="T0" fmla="*/ 83 w 89"/>
                <a:gd name="T1" fmla="*/ 25 h 106"/>
                <a:gd name="T2" fmla="*/ 78 w 89"/>
                <a:gd name="T3" fmla="*/ 21 h 106"/>
                <a:gd name="T4" fmla="*/ 70 w 89"/>
                <a:gd name="T5" fmla="*/ 19 h 106"/>
                <a:gd name="T6" fmla="*/ 64 w 89"/>
                <a:gd name="T7" fmla="*/ 21 h 106"/>
                <a:gd name="T8" fmla="*/ 64 w 89"/>
                <a:gd name="T9" fmla="*/ 29 h 106"/>
                <a:gd name="T10" fmla="*/ 57 w 89"/>
                <a:gd name="T11" fmla="*/ 21 h 106"/>
                <a:gd name="T12" fmla="*/ 53 w 89"/>
                <a:gd name="T13" fmla="*/ 23 h 106"/>
                <a:gd name="T14" fmla="*/ 53 w 89"/>
                <a:gd name="T15" fmla="*/ 25 h 106"/>
                <a:gd name="T16" fmla="*/ 57 w 89"/>
                <a:gd name="T17" fmla="*/ 34 h 106"/>
                <a:gd name="T18" fmla="*/ 53 w 89"/>
                <a:gd name="T19" fmla="*/ 33 h 106"/>
                <a:gd name="T20" fmla="*/ 53 w 89"/>
                <a:gd name="T21" fmla="*/ 38 h 106"/>
                <a:gd name="T22" fmla="*/ 47 w 89"/>
                <a:gd name="T23" fmla="*/ 34 h 106"/>
                <a:gd name="T24" fmla="*/ 45 w 89"/>
                <a:gd name="T25" fmla="*/ 38 h 106"/>
                <a:gd name="T26" fmla="*/ 42 w 89"/>
                <a:gd name="T27" fmla="*/ 29 h 106"/>
                <a:gd name="T28" fmla="*/ 36 w 89"/>
                <a:gd name="T29" fmla="*/ 31 h 106"/>
                <a:gd name="T30" fmla="*/ 34 w 89"/>
                <a:gd name="T31" fmla="*/ 34 h 106"/>
                <a:gd name="T32" fmla="*/ 40 w 89"/>
                <a:gd name="T33" fmla="*/ 46 h 106"/>
                <a:gd name="T34" fmla="*/ 53 w 89"/>
                <a:gd name="T35" fmla="*/ 59 h 106"/>
                <a:gd name="T36" fmla="*/ 59 w 89"/>
                <a:gd name="T37" fmla="*/ 72 h 106"/>
                <a:gd name="T38" fmla="*/ 57 w 89"/>
                <a:gd name="T39" fmla="*/ 76 h 106"/>
                <a:gd name="T40" fmla="*/ 55 w 89"/>
                <a:gd name="T41" fmla="*/ 76 h 106"/>
                <a:gd name="T42" fmla="*/ 55 w 89"/>
                <a:gd name="T43" fmla="*/ 82 h 106"/>
                <a:gd name="T44" fmla="*/ 51 w 89"/>
                <a:gd name="T45" fmla="*/ 80 h 106"/>
                <a:gd name="T46" fmla="*/ 44 w 89"/>
                <a:gd name="T47" fmla="*/ 72 h 106"/>
                <a:gd name="T48" fmla="*/ 44 w 89"/>
                <a:gd name="T49" fmla="*/ 76 h 106"/>
                <a:gd name="T50" fmla="*/ 47 w 89"/>
                <a:gd name="T51" fmla="*/ 84 h 106"/>
                <a:gd name="T52" fmla="*/ 42 w 89"/>
                <a:gd name="T53" fmla="*/ 85 h 106"/>
                <a:gd name="T54" fmla="*/ 38 w 89"/>
                <a:gd name="T55" fmla="*/ 89 h 106"/>
                <a:gd name="T56" fmla="*/ 40 w 89"/>
                <a:gd name="T57" fmla="*/ 101 h 106"/>
                <a:gd name="T58" fmla="*/ 40 w 89"/>
                <a:gd name="T59" fmla="*/ 106 h 106"/>
                <a:gd name="T60" fmla="*/ 34 w 89"/>
                <a:gd name="T61" fmla="*/ 101 h 106"/>
                <a:gd name="T62" fmla="*/ 32 w 89"/>
                <a:gd name="T63" fmla="*/ 101 h 106"/>
                <a:gd name="T64" fmla="*/ 27 w 89"/>
                <a:gd name="T65" fmla="*/ 97 h 106"/>
                <a:gd name="T66" fmla="*/ 23 w 89"/>
                <a:gd name="T67" fmla="*/ 93 h 106"/>
                <a:gd name="T68" fmla="*/ 21 w 89"/>
                <a:gd name="T69" fmla="*/ 82 h 106"/>
                <a:gd name="T70" fmla="*/ 15 w 89"/>
                <a:gd name="T71" fmla="*/ 72 h 106"/>
                <a:gd name="T72" fmla="*/ 15 w 89"/>
                <a:gd name="T73" fmla="*/ 63 h 106"/>
                <a:gd name="T74" fmla="*/ 4 w 89"/>
                <a:gd name="T75" fmla="*/ 50 h 106"/>
                <a:gd name="T76" fmla="*/ 0 w 89"/>
                <a:gd name="T77" fmla="*/ 46 h 106"/>
                <a:gd name="T78" fmla="*/ 15 w 89"/>
                <a:gd name="T79" fmla="*/ 21 h 106"/>
                <a:gd name="T80" fmla="*/ 44 w 89"/>
                <a:gd name="T81" fmla="*/ 6 h 106"/>
                <a:gd name="T82" fmla="*/ 81 w 89"/>
                <a:gd name="T83" fmla="*/ 8 h 106"/>
                <a:gd name="T84" fmla="*/ 89 w 89"/>
                <a:gd name="T85" fmla="*/ 1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89" h="106">
                  <a:moveTo>
                    <a:pt x="89" y="10"/>
                  </a:moveTo>
                  <a:lnTo>
                    <a:pt x="85" y="19"/>
                  </a:lnTo>
                  <a:lnTo>
                    <a:pt x="83" y="25"/>
                  </a:lnTo>
                  <a:lnTo>
                    <a:pt x="83" y="25"/>
                  </a:lnTo>
                  <a:lnTo>
                    <a:pt x="78" y="21"/>
                  </a:lnTo>
                  <a:lnTo>
                    <a:pt x="78" y="21"/>
                  </a:lnTo>
                  <a:lnTo>
                    <a:pt x="74" y="21"/>
                  </a:lnTo>
                  <a:lnTo>
                    <a:pt x="70" y="19"/>
                  </a:lnTo>
                  <a:lnTo>
                    <a:pt x="70" y="19"/>
                  </a:lnTo>
                  <a:lnTo>
                    <a:pt x="66" y="19"/>
                  </a:lnTo>
                  <a:lnTo>
                    <a:pt x="64" y="21"/>
                  </a:lnTo>
                  <a:lnTo>
                    <a:pt x="64" y="21"/>
                  </a:lnTo>
                  <a:lnTo>
                    <a:pt x="62" y="25"/>
                  </a:lnTo>
                  <a:lnTo>
                    <a:pt x="64" y="29"/>
                  </a:lnTo>
                  <a:lnTo>
                    <a:pt x="64" y="29"/>
                  </a:lnTo>
                  <a:lnTo>
                    <a:pt x="62" y="25"/>
                  </a:lnTo>
                  <a:lnTo>
                    <a:pt x="59" y="23"/>
                  </a:lnTo>
                  <a:lnTo>
                    <a:pt x="57" y="21"/>
                  </a:lnTo>
                  <a:lnTo>
                    <a:pt x="55" y="21"/>
                  </a:lnTo>
                  <a:lnTo>
                    <a:pt x="55" y="21"/>
                  </a:lnTo>
                  <a:lnTo>
                    <a:pt x="53" y="23"/>
                  </a:lnTo>
                  <a:lnTo>
                    <a:pt x="53" y="23"/>
                  </a:lnTo>
                  <a:lnTo>
                    <a:pt x="53" y="25"/>
                  </a:lnTo>
                  <a:lnTo>
                    <a:pt x="53" y="25"/>
                  </a:lnTo>
                  <a:lnTo>
                    <a:pt x="55" y="29"/>
                  </a:lnTo>
                  <a:lnTo>
                    <a:pt x="57" y="31"/>
                  </a:lnTo>
                  <a:lnTo>
                    <a:pt x="57" y="34"/>
                  </a:lnTo>
                  <a:lnTo>
                    <a:pt x="57" y="34"/>
                  </a:lnTo>
                  <a:lnTo>
                    <a:pt x="57" y="34"/>
                  </a:lnTo>
                  <a:lnTo>
                    <a:pt x="53" y="33"/>
                  </a:lnTo>
                  <a:lnTo>
                    <a:pt x="53" y="33"/>
                  </a:lnTo>
                  <a:lnTo>
                    <a:pt x="53" y="38"/>
                  </a:lnTo>
                  <a:lnTo>
                    <a:pt x="53" y="38"/>
                  </a:lnTo>
                  <a:lnTo>
                    <a:pt x="49" y="38"/>
                  </a:lnTo>
                  <a:lnTo>
                    <a:pt x="49" y="38"/>
                  </a:lnTo>
                  <a:lnTo>
                    <a:pt x="47" y="34"/>
                  </a:lnTo>
                  <a:lnTo>
                    <a:pt x="45" y="34"/>
                  </a:lnTo>
                  <a:lnTo>
                    <a:pt x="45" y="34"/>
                  </a:lnTo>
                  <a:lnTo>
                    <a:pt x="45" y="38"/>
                  </a:lnTo>
                  <a:lnTo>
                    <a:pt x="45" y="38"/>
                  </a:lnTo>
                  <a:lnTo>
                    <a:pt x="42" y="31"/>
                  </a:lnTo>
                  <a:lnTo>
                    <a:pt x="42" y="29"/>
                  </a:lnTo>
                  <a:lnTo>
                    <a:pt x="40" y="29"/>
                  </a:lnTo>
                  <a:lnTo>
                    <a:pt x="38" y="29"/>
                  </a:lnTo>
                  <a:lnTo>
                    <a:pt x="36" y="31"/>
                  </a:lnTo>
                  <a:lnTo>
                    <a:pt x="36" y="31"/>
                  </a:lnTo>
                  <a:lnTo>
                    <a:pt x="34" y="33"/>
                  </a:lnTo>
                  <a:lnTo>
                    <a:pt x="34" y="34"/>
                  </a:lnTo>
                  <a:lnTo>
                    <a:pt x="34" y="38"/>
                  </a:lnTo>
                  <a:lnTo>
                    <a:pt x="38" y="44"/>
                  </a:lnTo>
                  <a:lnTo>
                    <a:pt x="40" y="46"/>
                  </a:lnTo>
                  <a:lnTo>
                    <a:pt x="40" y="46"/>
                  </a:lnTo>
                  <a:lnTo>
                    <a:pt x="47" y="53"/>
                  </a:lnTo>
                  <a:lnTo>
                    <a:pt x="53" y="59"/>
                  </a:lnTo>
                  <a:lnTo>
                    <a:pt x="55" y="63"/>
                  </a:lnTo>
                  <a:lnTo>
                    <a:pt x="57" y="67"/>
                  </a:lnTo>
                  <a:lnTo>
                    <a:pt x="59" y="72"/>
                  </a:lnTo>
                  <a:lnTo>
                    <a:pt x="59" y="76"/>
                  </a:lnTo>
                  <a:lnTo>
                    <a:pt x="59" y="76"/>
                  </a:lnTo>
                  <a:lnTo>
                    <a:pt x="57" y="76"/>
                  </a:lnTo>
                  <a:lnTo>
                    <a:pt x="55" y="76"/>
                  </a:lnTo>
                  <a:lnTo>
                    <a:pt x="55" y="76"/>
                  </a:lnTo>
                  <a:lnTo>
                    <a:pt x="55" y="76"/>
                  </a:lnTo>
                  <a:lnTo>
                    <a:pt x="55" y="76"/>
                  </a:lnTo>
                  <a:lnTo>
                    <a:pt x="55" y="80"/>
                  </a:lnTo>
                  <a:lnTo>
                    <a:pt x="55" y="82"/>
                  </a:lnTo>
                  <a:lnTo>
                    <a:pt x="55" y="82"/>
                  </a:lnTo>
                  <a:lnTo>
                    <a:pt x="53" y="82"/>
                  </a:lnTo>
                  <a:lnTo>
                    <a:pt x="51" y="80"/>
                  </a:lnTo>
                  <a:lnTo>
                    <a:pt x="49" y="76"/>
                  </a:lnTo>
                  <a:lnTo>
                    <a:pt x="45" y="72"/>
                  </a:lnTo>
                  <a:lnTo>
                    <a:pt x="44" y="72"/>
                  </a:lnTo>
                  <a:lnTo>
                    <a:pt x="42" y="72"/>
                  </a:lnTo>
                  <a:lnTo>
                    <a:pt x="42" y="72"/>
                  </a:lnTo>
                  <a:lnTo>
                    <a:pt x="44" y="76"/>
                  </a:lnTo>
                  <a:lnTo>
                    <a:pt x="44" y="78"/>
                  </a:lnTo>
                  <a:lnTo>
                    <a:pt x="47" y="84"/>
                  </a:lnTo>
                  <a:lnTo>
                    <a:pt x="47" y="84"/>
                  </a:lnTo>
                  <a:lnTo>
                    <a:pt x="47" y="84"/>
                  </a:lnTo>
                  <a:lnTo>
                    <a:pt x="47" y="84"/>
                  </a:lnTo>
                  <a:lnTo>
                    <a:pt x="42" y="85"/>
                  </a:lnTo>
                  <a:lnTo>
                    <a:pt x="38" y="84"/>
                  </a:lnTo>
                  <a:lnTo>
                    <a:pt x="38" y="84"/>
                  </a:lnTo>
                  <a:lnTo>
                    <a:pt x="38" y="89"/>
                  </a:lnTo>
                  <a:lnTo>
                    <a:pt x="38" y="95"/>
                  </a:lnTo>
                  <a:lnTo>
                    <a:pt x="38" y="95"/>
                  </a:lnTo>
                  <a:lnTo>
                    <a:pt x="40" y="101"/>
                  </a:lnTo>
                  <a:lnTo>
                    <a:pt x="40" y="104"/>
                  </a:lnTo>
                  <a:lnTo>
                    <a:pt x="40" y="106"/>
                  </a:lnTo>
                  <a:lnTo>
                    <a:pt x="40" y="106"/>
                  </a:lnTo>
                  <a:lnTo>
                    <a:pt x="38" y="104"/>
                  </a:lnTo>
                  <a:lnTo>
                    <a:pt x="36" y="104"/>
                  </a:lnTo>
                  <a:lnTo>
                    <a:pt x="34" y="101"/>
                  </a:lnTo>
                  <a:lnTo>
                    <a:pt x="34" y="101"/>
                  </a:lnTo>
                  <a:lnTo>
                    <a:pt x="32" y="101"/>
                  </a:lnTo>
                  <a:lnTo>
                    <a:pt x="32" y="101"/>
                  </a:lnTo>
                  <a:lnTo>
                    <a:pt x="30" y="101"/>
                  </a:lnTo>
                  <a:lnTo>
                    <a:pt x="28" y="97"/>
                  </a:lnTo>
                  <a:lnTo>
                    <a:pt x="27" y="97"/>
                  </a:lnTo>
                  <a:lnTo>
                    <a:pt x="23" y="97"/>
                  </a:lnTo>
                  <a:lnTo>
                    <a:pt x="23" y="97"/>
                  </a:lnTo>
                  <a:lnTo>
                    <a:pt x="23" y="93"/>
                  </a:lnTo>
                  <a:lnTo>
                    <a:pt x="23" y="89"/>
                  </a:lnTo>
                  <a:lnTo>
                    <a:pt x="23" y="85"/>
                  </a:lnTo>
                  <a:lnTo>
                    <a:pt x="21" y="82"/>
                  </a:lnTo>
                  <a:lnTo>
                    <a:pt x="21" y="82"/>
                  </a:lnTo>
                  <a:lnTo>
                    <a:pt x="17" y="74"/>
                  </a:lnTo>
                  <a:lnTo>
                    <a:pt x="15" y="72"/>
                  </a:lnTo>
                  <a:lnTo>
                    <a:pt x="15" y="67"/>
                  </a:lnTo>
                  <a:lnTo>
                    <a:pt x="15" y="67"/>
                  </a:lnTo>
                  <a:lnTo>
                    <a:pt x="15" y="63"/>
                  </a:lnTo>
                  <a:lnTo>
                    <a:pt x="15" y="59"/>
                  </a:lnTo>
                  <a:lnTo>
                    <a:pt x="11" y="55"/>
                  </a:lnTo>
                  <a:lnTo>
                    <a:pt x="4" y="50"/>
                  </a:lnTo>
                  <a:lnTo>
                    <a:pt x="4" y="50"/>
                  </a:lnTo>
                  <a:lnTo>
                    <a:pt x="0" y="48"/>
                  </a:lnTo>
                  <a:lnTo>
                    <a:pt x="0" y="46"/>
                  </a:lnTo>
                  <a:lnTo>
                    <a:pt x="0" y="42"/>
                  </a:lnTo>
                  <a:lnTo>
                    <a:pt x="8" y="33"/>
                  </a:lnTo>
                  <a:lnTo>
                    <a:pt x="15" y="21"/>
                  </a:lnTo>
                  <a:lnTo>
                    <a:pt x="27" y="21"/>
                  </a:lnTo>
                  <a:lnTo>
                    <a:pt x="36" y="10"/>
                  </a:lnTo>
                  <a:lnTo>
                    <a:pt x="44" y="6"/>
                  </a:lnTo>
                  <a:lnTo>
                    <a:pt x="72" y="14"/>
                  </a:lnTo>
                  <a:lnTo>
                    <a:pt x="81" y="14"/>
                  </a:lnTo>
                  <a:lnTo>
                    <a:pt x="81" y="8"/>
                  </a:lnTo>
                  <a:lnTo>
                    <a:pt x="89" y="0"/>
                  </a:lnTo>
                  <a:lnTo>
                    <a:pt x="89" y="10"/>
                  </a:lnTo>
                  <a:lnTo>
                    <a:pt x="89" y="10"/>
                  </a:lnTo>
                  <a:lnTo>
                    <a:pt x="89" y="10"/>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90" name="Freeform 189">
              <a:extLst>
                <a:ext uri="{FF2B5EF4-FFF2-40B4-BE49-F238E27FC236}">
                  <a16:creationId xmlns:a16="http://schemas.microsoft.com/office/drawing/2014/main" id="{FDDC7A8F-C32A-0D48-B556-E425D81759F0}"/>
                </a:ext>
              </a:extLst>
            </p:cNvPr>
            <p:cNvSpPr>
              <a:spLocks/>
            </p:cNvSpPr>
            <p:nvPr userDrawn="1"/>
          </p:nvSpPr>
          <p:spPr bwMode="auto">
            <a:xfrm>
              <a:off x="1475361" y="2547423"/>
              <a:ext cx="58021" cy="19490"/>
            </a:xfrm>
            <a:custGeom>
              <a:avLst/>
              <a:gdLst>
                <a:gd name="T0" fmla="*/ 38 w 38"/>
                <a:gd name="T1" fmla="*/ 13 h 15"/>
                <a:gd name="T2" fmla="*/ 38 w 38"/>
                <a:gd name="T3" fmla="*/ 13 h 15"/>
                <a:gd name="T4" fmla="*/ 33 w 38"/>
                <a:gd name="T5" fmla="*/ 15 h 15"/>
                <a:gd name="T6" fmla="*/ 27 w 38"/>
                <a:gd name="T7" fmla="*/ 15 h 15"/>
                <a:gd name="T8" fmla="*/ 21 w 38"/>
                <a:gd name="T9" fmla="*/ 15 h 15"/>
                <a:gd name="T10" fmla="*/ 15 w 38"/>
                <a:gd name="T11" fmla="*/ 15 h 15"/>
                <a:gd name="T12" fmla="*/ 15 w 38"/>
                <a:gd name="T13" fmla="*/ 15 h 15"/>
                <a:gd name="T14" fmla="*/ 10 w 38"/>
                <a:gd name="T15" fmla="*/ 13 h 15"/>
                <a:gd name="T16" fmla="*/ 4 w 38"/>
                <a:gd name="T17" fmla="*/ 7 h 15"/>
                <a:gd name="T18" fmla="*/ 4 w 38"/>
                <a:gd name="T19" fmla="*/ 7 h 15"/>
                <a:gd name="T20" fmla="*/ 4 w 38"/>
                <a:gd name="T21" fmla="*/ 3 h 15"/>
                <a:gd name="T22" fmla="*/ 0 w 38"/>
                <a:gd name="T23" fmla="*/ 2 h 15"/>
                <a:gd name="T24" fmla="*/ 0 w 38"/>
                <a:gd name="T25" fmla="*/ 0 h 15"/>
                <a:gd name="T26" fmla="*/ 2 w 38"/>
                <a:gd name="T27" fmla="*/ 0 h 15"/>
                <a:gd name="T28" fmla="*/ 2 w 38"/>
                <a:gd name="T29" fmla="*/ 0 h 15"/>
                <a:gd name="T30" fmla="*/ 21 w 38"/>
                <a:gd name="T31" fmla="*/ 3 h 15"/>
                <a:gd name="T32" fmla="*/ 31 w 38"/>
                <a:gd name="T33" fmla="*/ 7 h 15"/>
                <a:gd name="T34" fmla="*/ 38 w 38"/>
                <a:gd name="T35" fmla="*/ 13 h 15"/>
                <a:gd name="T36" fmla="*/ 38 w 38"/>
                <a:gd name="T37" fmla="*/ 13 h 15"/>
                <a:gd name="T38" fmla="*/ 38 w 38"/>
                <a:gd name="T39" fmla="*/ 13 h 15"/>
                <a:gd name="T40" fmla="*/ 38 w 38"/>
                <a:gd name="T41" fmla="*/ 13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8" h="15">
                  <a:moveTo>
                    <a:pt x="38" y="13"/>
                  </a:moveTo>
                  <a:lnTo>
                    <a:pt x="38" y="13"/>
                  </a:lnTo>
                  <a:lnTo>
                    <a:pt x="33" y="15"/>
                  </a:lnTo>
                  <a:lnTo>
                    <a:pt x="27" y="15"/>
                  </a:lnTo>
                  <a:lnTo>
                    <a:pt x="21" y="15"/>
                  </a:lnTo>
                  <a:lnTo>
                    <a:pt x="15" y="15"/>
                  </a:lnTo>
                  <a:lnTo>
                    <a:pt x="15" y="15"/>
                  </a:lnTo>
                  <a:lnTo>
                    <a:pt x="10" y="13"/>
                  </a:lnTo>
                  <a:lnTo>
                    <a:pt x="4" y="7"/>
                  </a:lnTo>
                  <a:lnTo>
                    <a:pt x="4" y="7"/>
                  </a:lnTo>
                  <a:lnTo>
                    <a:pt x="4" y="3"/>
                  </a:lnTo>
                  <a:lnTo>
                    <a:pt x="0" y="2"/>
                  </a:lnTo>
                  <a:lnTo>
                    <a:pt x="0" y="0"/>
                  </a:lnTo>
                  <a:lnTo>
                    <a:pt x="2" y="0"/>
                  </a:lnTo>
                  <a:lnTo>
                    <a:pt x="2" y="0"/>
                  </a:lnTo>
                  <a:lnTo>
                    <a:pt x="21" y="3"/>
                  </a:lnTo>
                  <a:lnTo>
                    <a:pt x="31" y="7"/>
                  </a:lnTo>
                  <a:lnTo>
                    <a:pt x="38" y="13"/>
                  </a:lnTo>
                  <a:lnTo>
                    <a:pt x="38" y="13"/>
                  </a:lnTo>
                  <a:lnTo>
                    <a:pt x="38" y="13"/>
                  </a:lnTo>
                  <a:lnTo>
                    <a:pt x="38" y="13"/>
                  </a:lnTo>
                  <a:close/>
                </a:path>
              </a:pathLst>
            </a:custGeom>
            <a:solidFill>
              <a:schemeClr val="bg1">
                <a:lumMod val="85000"/>
              </a:schemeClr>
            </a:solidFill>
            <a:ln w="635" cap="rnd">
              <a:solidFill>
                <a:schemeClr val="bg1">
                  <a:alpha val="17000"/>
                </a:schemeClr>
              </a:solidFill>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91" name="Freeform 190">
              <a:extLst>
                <a:ext uri="{FF2B5EF4-FFF2-40B4-BE49-F238E27FC236}">
                  <a16:creationId xmlns:a16="http://schemas.microsoft.com/office/drawing/2014/main" id="{36B08AF2-E615-5B48-9CE5-BCBF2029651F}"/>
                </a:ext>
              </a:extLst>
            </p:cNvPr>
            <p:cNvSpPr>
              <a:spLocks/>
            </p:cNvSpPr>
            <p:nvPr userDrawn="1"/>
          </p:nvSpPr>
          <p:spPr bwMode="auto">
            <a:xfrm>
              <a:off x="1475361" y="2547423"/>
              <a:ext cx="58021" cy="19490"/>
            </a:xfrm>
            <a:custGeom>
              <a:avLst/>
              <a:gdLst>
                <a:gd name="T0" fmla="*/ 38 w 38"/>
                <a:gd name="T1" fmla="*/ 13 h 15"/>
                <a:gd name="T2" fmla="*/ 38 w 38"/>
                <a:gd name="T3" fmla="*/ 13 h 15"/>
                <a:gd name="T4" fmla="*/ 33 w 38"/>
                <a:gd name="T5" fmla="*/ 15 h 15"/>
                <a:gd name="T6" fmla="*/ 27 w 38"/>
                <a:gd name="T7" fmla="*/ 15 h 15"/>
                <a:gd name="T8" fmla="*/ 21 w 38"/>
                <a:gd name="T9" fmla="*/ 15 h 15"/>
                <a:gd name="T10" fmla="*/ 15 w 38"/>
                <a:gd name="T11" fmla="*/ 15 h 15"/>
                <a:gd name="T12" fmla="*/ 15 w 38"/>
                <a:gd name="T13" fmla="*/ 15 h 15"/>
                <a:gd name="T14" fmla="*/ 10 w 38"/>
                <a:gd name="T15" fmla="*/ 13 h 15"/>
                <a:gd name="T16" fmla="*/ 4 w 38"/>
                <a:gd name="T17" fmla="*/ 7 h 15"/>
                <a:gd name="T18" fmla="*/ 4 w 38"/>
                <a:gd name="T19" fmla="*/ 7 h 15"/>
                <a:gd name="T20" fmla="*/ 4 w 38"/>
                <a:gd name="T21" fmla="*/ 3 h 15"/>
                <a:gd name="T22" fmla="*/ 0 w 38"/>
                <a:gd name="T23" fmla="*/ 2 h 15"/>
                <a:gd name="T24" fmla="*/ 0 w 38"/>
                <a:gd name="T25" fmla="*/ 0 h 15"/>
                <a:gd name="T26" fmla="*/ 2 w 38"/>
                <a:gd name="T27" fmla="*/ 0 h 15"/>
                <a:gd name="T28" fmla="*/ 2 w 38"/>
                <a:gd name="T29" fmla="*/ 0 h 15"/>
                <a:gd name="T30" fmla="*/ 21 w 38"/>
                <a:gd name="T31" fmla="*/ 3 h 15"/>
                <a:gd name="T32" fmla="*/ 31 w 38"/>
                <a:gd name="T33" fmla="*/ 7 h 15"/>
                <a:gd name="T34" fmla="*/ 38 w 38"/>
                <a:gd name="T35" fmla="*/ 13 h 15"/>
                <a:gd name="T36" fmla="*/ 38 w 38"/>
                <a:gd name="T37" fmla="*/ 13 h 15"/>
                <a:gd name="T38" fmla="*/ 38 w 38"/>
                <a:gd name="T39" fmla="*/ 13 h 15"/>
                <a:gd name="T40" fmla="*/ 38 w 38"/>
                <a:gd name="T41" fmla="*/ 13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8" h="15">
                  <a:moveTo>
                    <a:pt x="38" y="13"/>
                  </a:moveTo>
                  <a:lnTo>
                    <a:pt x="38" y="13"/>
                  </a:lnTo>
                  <a:lnTo>
                    <a:pt x="33" y="15"/>
                  </a:lnTo>
                  <a:lnTo>
                    <a:pt x="27" y="15"/>
                  </a:lnTo>
                  <a:lnTo>
                    <a:pt x="21" y="15"/>
                  </a:lnTo>
                  <a:lnTo>
                    <a:pt x="15" y="15"/>
                  </a:lnTo>
                  <a:lnTo>
                    <a:pt x="15" y="15"/>
                  </a:lnTo>
                  <a:lnTo>
                    <a:pt x="10" y="13"/>
                  </a:lnTo>
                  <a:lnTo>
                    <a:pt x="4" y="7"/>
                  </a:lnTo>
                  <a:lnTo>
                    <a:pt x="4" y="7"/>
                  </a:lnTo>
                  <a:lnTo>
                    <a:pt x="4" y="3"/>
                  </a:lnTo>
                  <a:lnTo>
                    <a:pt x="0" y="2"/>
                  </a:lnTo>
                  <a:lnTo>
                    <a:pt x="0" y="0"/>
                  </a:lnTo>
                  <a:lnTo>
                    <a:pt x="2" y="0"/>
                  </a:lnTo>
                  <a:lnTo>
                    <a:pt x="2" y="0"/>
                  </a:lnTo>
                  <a:lnTo>
                    <a:pt x="21" y="3"/>
                  </a:lnTo>
                  <a:lnTo>
                    <a:pt x="31" y="7"/>
                  </a:lnTo>
                  <a:lnTo>
                    <a:pt x="38" y="13"/>
                  </a:lnTo>
                  <a:lnTo>
                    <a:pt x="38" y="13"/>
                  </a:lnTo>
                  <a:lnTo>
                    <a:pt x="38" y="13"/>
                  </a:lnTo>
                  <a:lnTo>
                    <a:pt x="38" y="13"/>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92" name="Freeform 191">
              <a:extLst>
                <a:ext uri="{FF2B5EF4-FFF2-40B4-BE49-F238E27FC236}">
                  <a16:creationId xmlns:a16="http://schemas.microsoft.com/office/drawing/2014/main" id="{9DCFF15F-20DB-C046-8F93-14DCBAE03189}"/>
                </a:ext>
              </a:extLst>
            </p:cNvPr>
            <p:cNvSpPr>
              <a:spLocks/>
            </p:cNvSpPr>
            <p:nvPr userDrawn="1"/>
          </p:nvSpPr>
          <p:spPr bwMode="auto">
            <a:xfrm>
              <a:off x="1663166" y="2544824"/>
              <a:ext cx="54967" cy="27286"/>
            </a:xfrm>
            <a:custGeom>
              <a:avLst/>
              <a:gdLst>
                <a:gd name="T0" fmla="*/ 0 w 36"/>
                <a:gd name="T1" fmla="*/ 15 h 21"/>
                <a:gd name="T2" fmla="*/ 2 w 36"/>
                <a:gd name="T3" fmla="*/ 19 h 21"/>
                <a:gd name="T4" fmla="*/ 6 w 36"/>
                <a:gd name="T5" fmla="*/ 21 h 21"/>
                <a:gd name="T6" fmla="*/ 10 w 36"/>
                <a:gd name="T7" fmla="*/ 21 h 21"/>
                <a:gd name="T8" fmla="*/ 15 w 36"/>
                <a:gd name="T9" fmla="*/ 19 h 21"/>
                <a:gd name="T10" fmla="*/ 19 w 36"/>
                <a:gd name="T11" fmla="*/ 17 h 21"/>
                <a:gd name="T12" fmla="*/ 23 w 36"/>
                <a:gd name="T13" fmla="*/ 15 h 21"/>
                <a:gd name="T14" fmla="*/ 23 w 36"/>
                <a:gd name="T15" fmla="*/ 15 h 21"/>
                <a:gd name="T16" fmla="*/ 34 w 36"/>
                <a:gd name="T17" fmla="*/ 2 h 21"/>
                <a:gd name="T18" fmla="*/ 34 w 36"/>
                <a:gd name="T19" fmla="*/ 2 h 21"/>
                <a:gd name="T20" fmla="*/ 36 w 36"/>
                <a:gd name="T21" fmla="*/ 0 h 21"/>
                <a:gd name="T22" fmla="*/ 32 w 36"/>
                <a:gd name="T23" fmla="*/ 0 h 21"/>
                <a:gd name="T24" fmla="*/ 27 w 36"/>
                <a:gd name="T25" fmla="*/ 4 h 21"/>
                <a:gd name="T26" fmla="*/ 21 w 36"/>
                <a:gd name="T27" fmla="*/ 5 h 21"/>
                <a:gd name="T28" fmla="*/ 17 w 36"/>
                <a:gd name="T29" fmla="*/ 5 h 21"/>
                <a:gd name="T30" fmla="*/ 17 w 36"/>
                <a:gd name="T31" fmla="*/ 5 h 21"/>
                <a:gd name="T32" fmla="*/ 10 w 36"/>
                <a:gd name="T33" fmla="*/ 5 h 21"/>
                <a:gd name="T34" fmla="*/ 8 w 36"/>
                <a:gd name="T35" fmla="*/ 5 h 21"/>
                <a:gd name="T36" fmla="*/ 8 w 36"/>
                <a:gd name="T37" fmla="*/ 9 h 21"/>
                <a:gd name="T38" fmla="*/ 8 w 36"/>
                <a:gd name="T39" fmla="*/ 9 h 21"/>
                <a:gd name="T40" fmla="*/ 2 w 36"/>
                <a:gd name="T41" fmla="*/ 9 h 21"/>
                <a:gd name="T42" fmla="*/ 0 w 36"/>
                <a:gd name="T43" fmla="*/ 15 h 21"/>
                <a:gd name="T44" fmla="*/ 0 w 36"/>
                <a:gd name="T45" fmla="*/ 15 h 21"/>
                <a:gd name="T46" fmla="*/ 0 w 36"/>
                <a:gd name="T47" fmla="*/ 15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6" h="21">
                  <a:moveTo>
                    <a:pt x="0" y="15"/>
                  </a:moveTo>
                  <a:lnTo>
                    <a:pt x="2" y="19"/>
                  </a:lnTo>
                  <a:lnTo>
                    <a:pt x="6" y="21"/>
                  </a:lnTo>
                  <a:lnTo>
                    <a:pt x="10" y="21"/>
                  </a:lnTo>
                  <a:lnTo>
                    <a:pt x="15" y="19"/>
                  </a:lnTo>
                  <a:lnTo>
                    <a:pt x="19" y="17"/>
                  </a:lnTo>
                  <a:lnTo>
                    <a:pt x="23" y="15"/>
                  </a:lnTo>
                  <a:lnTo>
                    <a:pt x="23" y="15"/>
                  </a:lnTo>
                  <a:lnTo>
                    <a:pt x="34" y="2"/>
                  </a:lnTo>
                  <a:lnTo>
                    <a:pt x="34" y="2"/>
                  </a:lnTo>
                  <a:lnTo>
                    <a:pt x="36" y="0"/>
                  </a:lnTo>
                  <a:lnTo>
                    <a:pt x="32" y="0"/>
                  </a:lnTo>
                  <a:lnTo>
                    <a:pt x="27" y="4"/>
                  </a:lnTo>
                  <a:lnTo>
                    <a:pt x="21" y="5"/>
                  </a:lnTo>
                  <a:lnTo>
                    <a:pt x="17" y="5"/>
                  </a:lnTo>
                  <a:lnTo>
                    <a:pt x="17" y="5"/>
                  </a:lnTo>
                  <a:lnTo>
                    <a:pt x="10" y="5"/>
                  </a:lnTo>
                  <a:lnTo>
                    <a:pt x="8" y="5"/>
                  </a:lnTo>
                  <a:lnTo>
                    <a:pt x="8" y="9"/>
                  </a:lnTo>
                  <a:lnTo>
                    <a:pt x="8" y="9"/>
                  </a:lnTo>
                  <a:lnTo>
                    <a:pt x="2" y="9"/>
                  </a:lnTo>
                  <a:lnTo>
                    <a:pt x="0" y="15"/>
                  </a:lnTo>
                  <a:lnTo>
                    <a:pt x="0" y="15"/>
                  </a:lnTo>
                  <a:lnTo>
                    <a:pt x="0" y="15"/>
                  </a:lnTo>
                  <a:close/>
                </a:path>
              </a:pathLst>
            </a:custGeom>
            <a:solidFill>
              <a:schemeClr val="bg1">
                <a:lumMod val="85000"/>
              </a:schemeClr>
            </a:solidFill>
            <a:ln w="635" cap="rnd">
              <a:solidFill>
                <a:schemeClr val="bg1">
                  <a:alpha val="17000"/>
                </a:schemeClr>
              </a:solidFill>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93" name="Freeform 192">
              <a:extLst>
                <a:ext uri="{FF2B5EF4-FFF2-40B4-BE49-F238E27FC236}">
                  <a16:creationId xmlns:a16="http://schemas.microsoft.com/office/drawing/2014/main" id="{C06B0285-1A5B-2A4E-B2EE-17ABF8B40685}"/>
                </a:ext>
              </a:extLst>
            </p:cNvPr>
            <p:cNvSpPr>
              <a:spLocks/>
            </p:cNvSpPr>
            <p:nvPr userDrawn="1"/>
          </p:nvSpPr>
          <p:spPr bwMode="auto">
            <a:xfrm>
              <a:off x="1663166" y="2544824"/>
              <a:ext cx="54967" cy="27286"/>
            </a:xfrm>
            <a:custGeom>
              <a:avLst/>
              <a:gdLst>
                <a:gd name="T0" fmla="*/ 0 w 36"/>
                <a:gd name="T1" fmla="*/ 15 h 21"/>
                <a:gd name="T2" fmla="*/ 2 w 36"/>
                <a:gd name="T3" fmla="*/ 19 h 21"/>
                <a:gd name="T4" fmla="*/ 6 w 36"/>
                <a:gd name="T5" fmla="*/ 21 h 21"/>
                <a:gd name="T6" fmla="*/ 10 w 36"/>
                <a:gd name="T7" fmla="*/ 21 h 21"/>
                <a:gd name="T8" fmla="*/ 15 w 36"/>
                <a:gd name="T9" fmla="*/ 19 h 21"/>
                <a:gd name="T10" fmla="*/ 19 w 36"/>
                <a:gd name="T11" fmla="*/ 17 h 21"/>
                <a:gd name="T12" fmla="*/ 23 w 36"/>
                <a:gd name="T13" fmla="*/ 15 h 21"/>
                <a:gd name="T14" fmla="*/ 23 w 36"/>
                <a:gd name="T15" fmla="*/ 15 h 21"/>
                <a:gd name="T16" fmla="*/ 34 w 36"/>
                <a:gd name="T17" fmla="*/ 2 h 21"/>
                <a:gd name="T18" fmla="*/ 34 w 36"/>
                <a:gd name="T19" fmla="*/ 2 h 21"/>
                <a:gd name="T20" fmla="*/ 36 w 36"/>
                <a:gd name="T21" fmla="*/ 0 h 21"/>
                <a:gd name="T22" fmla="*/ 32 w 36"/>
                <a:gd name="T23" fmla="*/ 0 h 21"/>
                <a:gd name="T24" fmla="*/ 27 w 36"/>
                <a:gd name="T25" fmla="*/ 4 h 21"/>
                <a:gd name="T26" fmla="*/ 21 w 36"/>
                <a:gd name="T27" fmla="*/ 5 h 21"/>
                <a:gd name="T28" fmla="*/ 17 w 36"/>
                <a:gd name="T29" fmla="*/ 5 h 21"/>
                <a:gd name="T30" fmla="*/ 17 w 36"/>
                <a:gd name="T31" fmla="*/ 5 h 21"/>
                <a:gd name="T32" fmla="*/ 10 w 36"/>
                <a:gd name="T33" fmla="*/ 5 h 21"/>
                <a:gd name="T34" fmla="*/ 8 w 36"/>
                <a:gd name="T35" fmla="*/ 5 h 21"/>
                <a:gd name="T36" fmla="*/ 8 w 36"/>
                <a:gd name="T37" fmla="*/ 9 h 21"/>
                <a:gd name="T38" fmla="*/ 8 w 36"/>
                <a:gd name="T39" fmla="*/ 9 h 21"/>
                <a:gd name="T40" fmla="*/ 2 w 36"/>
                <a:gd name="T41" fmla="*/ 9 h 21"/>
                <a:gd name="T42" fmla="*/ 0 w 36"/>
                <a:gd name="T43" fmla="*/ 15 h 21"/>
                <a:gd name="T44" fmla="*/ 0 w 36"/>
                <a:gd name="T45" fmla="*/ 15 h 21"/>
                <a:gd name="T46" fmla="*/ 0 w 36"/>
                <a:gd name="T47" fmla="*/ 15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6" h="21">
                  <a:moveTo>
                    <a:pt x="0" y="15"/>
                  </a:moveTo>
                  <a:lnTo>
                    <a:pt x="2" y="19"/>
                  </a:lnTo>
                  <a:lnTo>
                    <a:pt x="6" y="21"/>
                  </a:lnTo>
                  <a:lnTo>
                    <a:pt x="10" y="21"/>
                  </a:lnTo>
                  <a:lnTo>
                    <a:pt x="15" y="19"/>
                  </a:lnTo>
                  <a:lnTo>
                    <a:pt x="19" y="17"/>
                  </a:lnTo>
                  <a:lnTo>
                    <a:pt x="23" y="15"/>
                  </a:lnTo>
                  <a:lnTo>
                    <a:pt x="23" y="15"/>
                  </a:lnTo>
                  <a:lnTo>
                    <a:pt x="34" y="2"/>
                  </a:lnTo>
                  <a:lnTo>
                    <a:pt x="34" y="2"/>
                  </a:lnTo>
                  <a:lnTo>
                    <a:pt x="36" y="0"/>
                  </a:lnTo>
                  <a:lnTo>
                    <a:pt x="32" y="0"/>
                  </a:lnTo>
                  <a:lnTo>
                    <a:pt x="27" y="4"/>
                  </a:lnTo>
                  <a:lnTo>
                    <a:pt x="21" y="5"/>
                  </a:lnTo>
                  <a:lnTo>
                    <a:pt x="17" y="5"/>
                  </a:lnTo>
                  <a:lnTo>
                    <a:pt x="17" y="5"/>
                  </a:lnTo>
                  <a:lnTo>
                    <a:pt x="10" y="5"/>
                  </a:lnTo>
                  <a:lnTo>
                    <a:pt x="8" y="5"/>
                  </a:lnTo>
                  <a:lnTo>
                    <a:pt x="8" y="9"/>
                  </a:lnTo>
                  <a:lnTo>
                    <a:pt x="8" y="9"/>
                  </a:lnTo>
                  <a:lnTo>
                    <a:pt x="2" y="9"/>
                  </a:lnTo>
                  <a:lnTo>
                    <a:pt x="0" y="15"/>
                  </a:lnTo>
                  <a:lnTo>
                    <a:pt x="0" y="15"/>
                  </a:lnTo>
                  <a:lnTo>
                    <a:pt x="0" y="15"/>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94" name="Freeform 193">
              <a:extLst>
                <a:ext uri="{FF2B5EF4-FFF2-40B4-BE49-F238E27FC236}">
                  <a16:creationId xmlns:a16="http://schemas.microsoft.com/office/drawing/2014/main" id="{7CB8103B-D053-4E4D-9A39-107846231F34}"/>
                </a:ext>
              </a:extLst>
            </p:cNvPr>
            <p:cNvSpPr>
              <a:spLocks/>
            </p:cNvSpPr>
            <p:nvPr userDrawn="1"/>
          </p:nvSpPr>
          <p:spPr bwMode="auto">
            <a:xfrm>
              <a:off x="687499" y="2550022"/>
              <a:ext cx="262621" cy="185807"/>
            </a:xfrm>
            <a:custGeom>
              <a:avLst/>
              <a:gdLst>
                <a:gd name="T0" fmla="*/ 0 w 172"/>
                <a:gd name="T1" fmla="*/ 143 h 143"/>
                <a:gd name="T2" fmla="*/ 66 w 172"/>
                <a:gd name="T3" fmla="*/ 126 h 143"/>
                <a:gd name="T4" fmla="*/ 132 w 172"/>
                <a:gd name="T5" fmla="*/ 88 h 143"/>
                <a:gd name="T6" fmla="*/ 151 w 172"/>
                <a:gd name="T7" fmla="*/ 66 h 143"/>
                <a:gd name="T8" fmla="*/ 172 w 172"/>
                <a:gd name="T9" fmla="*/ 52 h 143"/>
                <a:gd name="T10" fmla="*/ 161 w 172"/>
                <a:gd name="T11" fmla="*/ 7 h 143"/>
                <a:gd name="T12" fmla="*/ 144 w 172"/>
                <a:gd name="T13" fmla="*/ 7 h 143"/>
                <a:gd name="T14" fmla="*/ 142 w 172"/>
                <a:gd name="T15" fmla="*/ 7 h 143"/>
                <a:gd name="T16" fmla="*/ 138 w 172"/>
                <a:gd name="T17" fmla="*/ 7 h 143"/>
                <a:gd name="T18" fmla="*/ 136 w 172"/>
                <a:gd name="T19" fmla="*/ 9 h 143"/>
                <a:gd name="T20" fmla="*/ 129 w 172"/>
                <a:gd name="T21" fmla="*/ 9 h 143"/>
                <a:gd name="T22" fmla="*/ 121 w 172"/>
                <a:gd name="T23" fmla="*/ 9 h 143"/>
                <a:gd name="T24" fmla="*/ 112 w 172"/>
                <a:gd name="T25" fmla="*/ 0 h 143"/>
                <a:gd name="T26" fmla="*/ 106 w 172"/>
                <a:gd name="T27" fmla="*/ 3 h 143"/>
                <a:gd name="T28" fmla="*/ 100 w 172"/>
                <a:gd name="T29" fmla="*/ 13 h 143"/>
                <a:gd name="T30" fmla="*/ 95 w 172"/>
                <a:gd name="T31" fmla="*/ 28 h 143"/>
                <a:gd name="T32" fmla="*/ 78 w 172"/>
                <a:gd name="T33" fmla="*/ 39 h 143"/>
                <a:gd name="T34" fmla="*/ 76 w 172"/>
                <a:gd name="T35" fmla="*/ 39 h 143"/>
                <a:gd name="T36" fmla="*/ 72 w 172"/>
                <a:gd name="T37" fmla="*/ 39 h 143"/>
                <a:gd name="T38" fmla="*/ 66 w 172"/>
                <a:gd name="T39" fmla="*/ 45 h 143"/>
                <a:gd name="T40" fmla="*/ 62 w 172"/>
                <a:gd name="T41" fmla="*/ 51 h 143"/>
                <a:gd name="T42" fmla="*/ 55 w 172"/>
                <a:gd name="T43" fmla="*/ 68 h 143"/>
                <a:gd name="T44" fmla="*/ 49 w 172"/>
                <a:gd name="T45" fmla="*/ 79 h 143"/>
                <a:gd name="T46" fmla="*/ 47 w 172"/>
                <a:gd name="T47" fmla="*/ 87 h 143"/>
                <a:gd name="T48" fmla="*/ 47 w 172"/>
                <a:gd name="T49" fmla="*/ 88 h 143"/>
                <a:gd name="T50" fmla="*/ 49 w 172"/>
                <a:gd name="T51" fmla="*/ 94 h 143"/>
                <a:gd name="T52" fmla="*/ 45 w 172"/>
                <a:gd name="T53" fmla="*/ 102 h 143"/>
                <a:gd name="T54" fmla="*/ 45 w 172"/>
                <a:gd name="T55" fmla="*/ 104 h 143"/>
                <a:gd name="T56" fmla="*/ 44 w 172"/>
                <a:gd name="T57" fmla="*/ 109 h 143"/>
                <a:gd name="T58" fmla="*/ 36 w 172"/>
                <a:gd name="T59" fmla="*/ 119 h 143"/>
                <a:gd name="T60" fmla="*/ 34 w 172"/>
                <a:gd name="T61" fmla="*/ 122 h 143"/>
                <a:gd name="T62" fmla="*/ 32 w 172"/>
                <a:gd name="T63" fmla="*/ 124 h 143"/>
                <a:gd name="T64" fmla="*/ 30 w 172"/>
                <a:gd name="T65" fmla="*/ 124 h 143"/>
                <a:gd name="T66" fmla="*/ 27 w 172"/>
                <a:gd name="T67" fmla="*/ 128 h 143"/>
                <a:gd name="T68" fmla="*/ 25 w 172"/>
                <a:gd name="T69" fmla="*/ 128 h 143"/>
                <a:gd name="T70" fmla="*/ 21 w 172"/>
                <a:gd name="T71" fmla="*/ 132 h 143"/>
                <a:gd name="T72" fmla="*/ 17 w 172"/>
                <a:gd name="T73" fmla="*/ 134 h 143"/>
                <a:gd name="T74" fmla="*/ 17 w 172"/>
                <a:gd name="T75" fmla="*/ 134 h 143"/>
                <a:gd name="T76" fmla="*/ 13 w 172"/>
                <a:gd name="T77" fmla="*/ 138 h 143"/>
                <a:gd name="T78" fmla="*/ 8 w 172"/>
                <a:gd name="T79" fmla="*/ 136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72" h="143">
                  <a:moveTo>
                    <a:pt x="8" y="136"/>
                  </a:moveTo>
                  <a:lnTo>
                    <a:pt x="0" y="143"/>
                  </a:lnTo>
                  <a:lnTo>
                    <a:pt x="66" y="143"/>
                  </a:lnTo>
                  <a:lnTo>
                    <a:pt x="66" y="126"/>
                  </a:lnTo>
                  <a:lnTo>
                    <a:pt x="87" y="111"/>
                  </a:lnTo>
                  <a:lnTo>
                    <a:pt x="132" y="88"/>
                  </a:lnTo>
                  <a:lnTo>
                    <a:pt x="136" y="73"/>
                  </a:lnTo>
                  <a:lnTo>
                    <a:pt x="151" y="66"/>
                  </a:lnTo>
                  <a:lnTo>
                    <a:pt x="172" y="66"/>
                  </a:lnTo>
                  <a:lnTo>
                    <a:pt x="172" y="52"/>
                  </a:lnTo>
                  <a:lnTo>
                    <a:pt x="168" y="37"/>
                  </a:lnTo>
                  <a:lnTo>
                    <a:pt x="161" y="7"/>
                  </a:lnTo>
                  <a:lnTo>
                    <a:pt x="149" y="7"/>
                  </a:lnTo>
                  <a:lnTo>
                    <a:pt x="144" y="7"/>
                  </a:lnTo>
                  <a:lnTo>
                    <a:pt x="144" y="7"/>
                  </a:lnTo>
                  <a:lnTo>
                    <a:pt x="142" y="7"/>
                  </a:lnTo>
                  <a:lnTo>
                    <a:pt x="140" y="5"/>
                  </a:lnTo>
                  <a:lnTo>
                    <a:pt x="138" y="7"/>
                  </a:lnTo>
                  <a:lnTo>
                    <a:pt x="138" y="7"/>
                  </a:lnTo>
                  <a:lnTo>
                    <a:pt x="136" y="9"/>
                  </a:lnTo>
                  <a:lnTo>
                    <a:pt x="134" y="9"/>
                  </a:lnTo>
                  <a:lnTo>
                    <a:pt x="129" y="9"/>
                  </a:lnTo>
                  <a:lnTo>
                    <a:pt x="129" y="9"/>
                  </a:lnTo>
                  <a:lnTo>
                    <a:pt x="121" y="9"/>
                  </a:lnTo>
                  <a:lnTo>
                    <a:pt x="115" y="5"/>
                  </a:lnTo>
                  <a:lnTo>
                    <a:pt x="112" y="0"/>
                  </a:lnTo>
                  <a:lnTo>
                    <a:pt x="110" y="0"/>
                  </a:lnTo>
                  <a:lnTo>
                    <a:pt x="106" y="3"/>
                  </a:lnTo>
                  <a:lnTo>
                    <a:pt x="102" y="7"/>
                  </a:lnTo>
                  <a:lnTo>
                    <a:pt x="100" y="13"/>
                  </a:lnTo>
                  <a:lnTo>
                    <a:pt x="100" y="22"/>
                  </a:lnTo>
                  <a:lnTo>
                    <a:pt x="95" y="28"/>
                  </a:lnTo>
                  <a:lnTo>
                    <a:pt x="91" y="32"/>
                  </a:lnTo>
                  <a:lnTo>
                    <a:pt x="78" y="39"/>
                  </a:lnTo>
                  <a:lnTo>
                    <a:pt x="78" y="39"/>
                  </a:lnTo>
                  <a:lnTo>
                    <a:pt x="76" y="39"/>
                  </a:lnTo>
                  <a:lnTo>
                    <a:pt x="74" y="39"/>
                  </a:lnTo>
                  <a:lnTo>
                    <a:pt x="72" y="39"/>
                  </a:lnTo>
                  <a:lnTo>
                    <a:pt x="72" y="39"/>
                  </a:lnTo>
                  <a:lnTo>
                    <a:pt x="66" y="45"/>
                  </a:lnTo>
                  <a:lnTo>
                    <a:pt x="62" y="47"/>
                  </a:lnTo>
                  <a:lnTo>
                    <a:pt x="62" y="51"/>
                  </a:lnTo>
                  <a:lnTo>
                    <a:pt x="55" y="62"/>
                  </a:lnTo>
                  <a:lnTo>
                    <a:pt x="55" y="68"/>
                  </a:lnTo>
                  <a:lnTo>
                    <a:pt x="49" y="79"/>
                  </a:lnTo>
                  <a:lnTo>
                    <a:pt x="49" y="79"/>
                  </a:lnTo>
                  <a:lnTo>
                    <a:pt x="47" y="83"/>
                  </a:lnTo>
                  <a:lnTo>
                    <a:pt x="47" y="87"/>
                  </a:lnTo>
                  <a:lnTo>
                    <a:pt x="47" y="88"/>
                  </a:lnTo>
                  <a:lnTo>
                    <a:pt x="47" y="88"/>
                  </a:lnTo>
                  <a:lnTo>
                    <a:pt x="49" y="90"/>
                  </a:lnTo>
                  <a:lnTo>
                    <a:pt x="49" y="94"/>
                  </a:lnTo>
                  <a:lnTo>
                    <a:pt x="49" y="96"/>
                  </a:lnTo>
                  <a:lnTo>
                    <a:pt x="45" y="102"/>
                  </a:lnTo>
                  <a:lnTo>
                    <a:pt x="45" y="102"/>
                  </a:lnTo>
                  <a:lnTo>
                    <a:pt x="45" y="104"/>
                  </a:lnTo>
                  <a:lnTo>
                    <a:pt x="45" y="107"/>
                  </a:lnTo>
                  <a:lnTo>
                    <a:pt x="44" y="109"/>
                  </a:lnTo>
                  <a:lnTo>
                    <a:pt x="44" y="109"/>
                  </a:lnTo>
                  <a:lnTo>
                    <a:pt x="36" y="119"/>
                  </a:lnTo>
                  <a:lnTo>
                    <a:pt x="36" y="119"/>
                  </a:lnTo>
                  <a:lnTo>
                    <a:pt x="34" y="122"/>
                  </a:lnTo>
                  <a:lnTo>
                    <a:pt x="34" y="122"/>
                  </a:lnTo>
                  <a:lnTo>
                    <a:pt x="32" y="124"/>
                  </a:lnTo>
                  <a:lnTo>
                    <a:pt x="32" y="124"/>
                  </a:lnTo>
                  <a:lnTo>
                    <a:pt x="30" y="124"/>
                  </a:lnTo>
                  <a:lnTo>
                    <a:pt x="28" y="126"/>
                  </a:lnTo>
                  <a:lnTo>
                    <a:pt x="27" y="128"/>
                  </a:lnTo>
                  <a:lnTo>
                    <a:pt x="25" y="128"/>
                  </a:lnTo>
                  <a:lnTo>
                    <a:pt x="25" y="128"/>
                  </a:lnTo>
                  <a:lnTo>
                    <a:pt x="23" y="130"/>
                  </a:lnTo>
                  <a:lnTo>
                    <a:pt x="21" y="132"/>
                  </a:lnTo>
                  <a:lnTo>
                    <a:pt x="21" y="132"/>
                  </a:lnTo>
                  <a:lnTo>
                    <a:pt x="17" y="134"/>
                  </a:lnTo>
                  <a:lnTo>
                    <a:pt x="17" y="134"/>
                  </a:lnTo>
                  <a:lnTo>
                    <a:pt x="17" y="134"/>
                  </a:lnTo>
                  <a:lnTo>
                    <a:pt x="13" y="136"/>
                  </a:lnTo>
                  <a:lnTo>
                    <a:pt x="13" y="138"/>
                  </a:lnTo>
                  <a:lnTo>
                    <a:pt x="8" y="136"/>
                  </a:lnTo>
                  <a:lnTo>
                    <a:pt x="8" y="136"/>
                  </a:lnTo>
                  <a:lnTo>
                    <a:pt x="8" y="136"/>
                  </a:lnTo>
                  <a:close/>
                </a:path>
              </a:pathLst>
            </a:custGeom>
            <a:solidFill>
              <a:schemeClr val="bg1">
                <a:lumMod val="85000"/>
              </a:schemeClr>
            </a:solidFill>
            <a:ln w="635" cap="rnd">
              <a:solidFill>
                <a:schemeClr val="bg1">
                  <a:alpha val="17000"/>
                </a:schemeClr>
              </a:solidFill>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95" name="Freeform 194">
              <a:extLst>
                <a:ext uri="{FF2B5EF4-FFF2-40B4-BE49-F238E27FC236}">
                  <a16:creationId xmlns:a16="http://schemas.microsoft.com/office/drawing/2014/main" id="{F496D079-88FB-CF4D-B8CF-00780051FB01}"/>
                </a:ext>
              </a:extLst>
            </p:cNvPr>
            <p:cNvSpPr>
              <a:spLocks/>
            </p:cNvSpPr>
            <p:nvPr userDrawn="1"/>
          </p:nvSpPr>
          <p:spPr bwMode="auto">
            <a:xfrm>
              <a:off x="687499" y="2550022"/>
              <a:ext cx="262621" cy="185807"/>
            </a:xfrm>
            <a:custGeom>
              <a:avLst/>
              <a:gdLst>
                <a:gd name="T0" fmla="*/ 0 w 172"/>
                <a:gd name="T1" fmla="*/ 143 h 143"/>
                <a:gd name="T2" fmla="*/ 66 w 172"/>
                <a:gd name="T3" fmla="*/ 126 h 143"/>
                <a:gd name="T4" fmla="*/ 132 w 172"/>
                <a:gd name="T5" fmla="*/ 88 h 143"/>
                <a:gd name="T6" fmla="*/ 151 w 172"/>
                <a:gd name="T7" fmla="*/ 66 h 143"/>
                <a:gd name="T8" fmla="*/ 172 w 172"/>
                <a:gd name="T9" fmla="*/ 52 h 143"/>
                <a:gd name="T10" fmla="*/ 161 w 172"/>
                <a:gd name="T11" fmla="*/ 7 h 143"/>
                <a:gd name="T12" fmla="*/ 144 w 172"/>
                <a:gd name="T13" fmla="*/ 7 h 143"/>
                <a:gd name="T14" fmla="*/ 142 w 172"/>
                <a:gd name="T15" fmla="*/ 7 h 143"/>
                <a:gd name="T16" fmla="*/ 138 w 172"/>
                <a:gd name="T17" fmla="*/ 7 h 143"/>
                <a:gd name="T18" fmla="*/ 136 w 172"/>
                <a:gd name="T19" fmla="*/ 9 h 143"/>
                <a:gd name="T20" fmla="*/ 129 w 172"/>
                <a:gd name="T21" fmla="*/ 9 h 143"/>
                <a:gd name="T22" fmla="*/ 121 w 172"/>
                <a:gd name="T23" fmla="*/ 9 h 143"/>
                <a:gd name="T24" fmla="*/ 112 w 172"/>
                <a:gd name="T25" fmla="*/ 0 h 143"/>
                <a:gd name="T26" fmla="*/ 106 w 172"/>
                <a:gd name="T27" fmla="*/ 3 h 143"/>
                <a:gd name="T28" fmla="*/ 100 w 172"/>
                <a:gd name="T29" fmla="*/ 13 h 143"/>
                <a:gd name="T30" fmla="*/ 95 w 172"/>
                <a:gd name="T31" fmla="*/ 28 h 143"/>
                <a:gd name="T32" fmla="*/ 78 w 172"/>
                <a:gd name="T33" fmla="*/ 39 h 143"/>
                <a:gd name="T34" fmla="*/ 76 w 172"/>
                <a:gd name="T35" fmla="*/ 39 h 143"/>
                <a:gd name="T36" fmla="*/ 72 w 172"/>
                <a:gd name="T37" fmla="*/ 39 h 143"/>
                <a:gd name="T38" fmla="*/ 66 w 172"/>
                <a:gd name="T39" fmla="*/ 45 h 143"/>
                <a:gd name="T40" fmla="*/ 62 w 172"/>
                <a:gd name="T41" fmla="*/ 51 h 143"/>
                <a:gd name="T42" fmla="*/ 55 w 172"/>
                <a:gd name="T43" fmla="*/ 68 h 143"/>
                <a:gd name="T44" fmla="*/ 49 w 172"/>
                <a:gd name="T45" fmla="*/ 79 h 143"/>
                <a:gd name="T46" fmla="*/ 47 w 172"/>
                <a:gd name="T47" fmla="*/ 87 h 143"/>
                <a:gd name="T48" fmla="*/ 47 w 172"/>
                <a:gd name="T49" fmla="*/ 88 h 143"/>
                <a:gd name="T50" fmla="*/ 49 w 172"/>
                <a:gd name="T51" fmla="*/ 94 h 143"/>
                <a:gd name="T52" fmla="*/ 45 w 172"/>
                <a:gd name="T53" fmla="*/ 102 h 143"/>
                <a:gd name="T54" fmla="*/ 45 w 172"/>
                <a:gd name="T55" fmla="*/ 104 h 143"/>
                <a:gd name="T56" fmla="*/ 44 w 172"/>
                <a:gd name="T57" fmla="*/ 109 h 143"/>
                <a:gd name="T58" fmla="*/ 36 w 172"/>
                <a:gd name="T59" fmla="*/ 119 h 143"/>
                <a:gd name="T60" fmla="*/ 34 w 172"/>
                <a:gd name="T61" fmla="*/ 122 h 143"/>
                <a:gd name="T62" fmla="*/ 32 w 172"/>
                <a:gd name="T63" fmla="*/ 124 h 143"/>
                <a:gd name="T64" fmla="*/ 30 w 172"/>
                <a:gd name="T65" fmla="*/ 124 h 143"/>
                <a:gd name="T66" fmla="*/ 27 w 172"/>
                <a:gd name="T67" fmla="*/ 128 h 143"/>
                <a:gd name="T68" fmla="*/ 25 w 172"/>
                <a:gd name="T69" fmla="*/ 128 h 143"/>
                <a:gd name="T70" fmla="*/ 21 w 172"/>
                <a:gd name="T71" fmla="*/ 132 h 143"/>
                <a:gd name="T72" fmla="*/ 17 w 172"/>
                <a:gd name="T73" fmla="*/ 134 h 143"/>
                <a:gd name="T74" fmla="*/ 17 w 172"/>
                <a:gd name="T75" fmla="*/ 134 h 143"/>
                <a:gd name="T76" fmla="*/ 13 w 172"/>
                <a:gd name="T77" fmla="*/ 138 h 143"/>
                <a:gd name="T78" fmla="*/ 8 w 172"/>
                <a:gd name="T79" fmla="*/ 136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72" h="143">
                  <a:moveTo>
                    <a:pt x="8" y="136"/>
                  </a:moveTo>
                  <a:lnTo>
                    <a:pt x="0" y="143"/>
                  </a:lnTo>
                  <a:lnTo>
                    <a:pt x="66" y="143"/>
                  </a:lnTo>
                  <a:lnTo>
                    <a:pt x="66" y="126"/>
                  </a:lnTo>
                  <a:lnTo>
                    <a:pt x="87" y="111"/>
                  </a:lnTo>
                  <a:lnTo>
                    <a:pt x="132" y="88"/>
                  </a:lnTo>
                  <a:lnTo>
                    <a:pt x="136" y="73"/>
                  </a:lnTo>
                  <a:lnTo>
                    <a:pt x="151" y="66"/>
                  </a:lnTo>
                  <a:lnTo>
                    <a:pt x="172" y="66"/>
                  </a:lnTo>
                  <a:lnTo>
                    <a:pt x="172" y="52"/>
                  </a:lnTo>
                  <a:lnTo>
                    <a:pt x="168" y="37"/>
                  </a:lnTo>
                  <a:lnTo>
                    <a:pt x="161" y="7"/>
                  </a:lnTo>
                  <a:lnTo>
                    <a:pt x="149" y="7"/>
                  </a:lnTo>
                  <a:lnTo>
                    <a:pt x="144" y="7"/>
                  </a:lnTo>
                  <a:lnTo>
                    <a:pt x="144" y="7"/>
                  </a:lnTo>
                  <a:lnTo>
                    <a:pt x="142" y="7"/>
                  </a:lnTo>
                  <a:lnTo>
                    <a:pt x="140" y="5"/>
                  </a:lnTo>
                  <a:lnTo>
                    <a:pt x="138" y="7"/>
                  </a:lnTo>
                  <a:lnTo>
                    <a:pt x="138" y="7"/>
                  </a:lnTo>
                  <a:lnTo>
                    <a:pt x="136" y="9"/>
                  </a:lnTo>
                  <a:lnTo>
                    <a:pt x="134" y="9"/>
                  </a:lnTo>
                  <a:lnTo>
                    <a:pt x="129" y="9"/>
                  </a:lnTo>
                  <a:lnTo>
                    <a:pt x="129" y="9"/>
                  </a:lnTo>
                  <a:lnTo>
                    <a:pt x="121" y="9"/>
                  </a:lnTo>
                  <a:lnTo>
                    <a:pt x="115" y="5"/>
                  </a:lnTo>
                  <a:lnTo>
                    <a:pt x="112" y="0"/>
                  </a:lnTo>
                  <a:lnTo>
                    <a:pt x="110" y="0"/>
                  </a:lnTo>
                  <a:lnTo>
                    <a:pt x="106" y="3"/>
                  </a:lnTo>
                  <a:lnTo>
                    <a:pt x="102" y="7"/>
                  </a:lnTo>
                  <a:lnTo>
                    <a:pt x="100" y="13"/>
                  </a:lnTo>
                  <a:lnTo>
                    <a:pt x="100" y="22"/>
                  </a:lnTo>
                  <a:lnTo>
                    <a:pt x="95" y="28"/>
                  </a:lnTo>
                  <a:lnTo>
                    <a:pt x="91" y="32"/>
                  </a:lnTo>
                  <a:lnTo>
                    <a:pt x="78" y="39"/>
                  </a:lnTo>
                  <a:lnTo>
                    <a:pt x="78" y="39"/>
                  </a:lnTo>
                  <a:lnTo>
                    <a:pt x="76" y="39"/>
                  </a:lnTo>
                  <a:lnTo>
                    <a:pt x="74" y="39"/>
                  </a:lnTo>
                  <a:lnTo>
                    <a:pt x="72" y="39"/>
                  </a:lnTo>
                  <a:lnTo>
                    <a:pt x="72" y="39"/>
                  </a:lnTo>
                  <a:lnTo>
                    <a:pt x="66" y="45"/>
                  </a:lnTo>
                  <a:lnTo>
                    <a:pt x="62" y="47"/>
                  </a:lnTo>
                  <a:lnTo>
                    <a:pt x="62" y="51"/>
                  </a:lnTo>
                  <a:lnTo>
                    <a:pt x="55" y="62"/>
                  </a:lnTo>
                  <a:lnTo>
                    <a:pt x="55" y="68"/>
                  </a:lnTo>
                  <a:lnTo>
                    <a:pt x="49" y="79"/>
                  </a:lnTo>
                  <a:lnTo>
                    <a:pt x="49" y="79"/>
                  </a:lnTo>
                  <a:lnTo>
                    <a:pt x="47" y="83"/>
                  </a:lnTo>
                  <a:lnTo>
                    <a:pt x="47" y="87"/>
                  </a:lnTo>
                  <a:lnTo>
                    <a:pt x="47" y="88"/>
                  </a:lnTo>
                  <a:lnTo>
                    <a:pt x="47" y="88"/>
                  </a:lnTo>
                  <a:lnTo>
                    <a:pt x="49" y="90"/>
                  </a:lnTo>
                  <a:lnTo>
                    <a:pt x="49" y="94"/>
                  </a:lnTo>
                  <a:lnTo>
                    <a:pt x="49" y="96"/>
                  </a:lnTo>
                  <a:lnTo>
                    <a:pt x="45" y="102"/>
                  </a:lnTo>
                  <a:lnTo>
                    <a:pt x="45" y="102"/>
                  </a:lnTo>
                  <a:lnTo>
                    <a:pt x="45" y="104"/>
                  </a:lnTo>
                  <a:lnTo>
                    <a:pt x="45" y="107"/>
                  </a:lnTo>
                  <a:lnTo>
                    <a:pt x="44" y="109"/>
                  </a:lnTo>
                  <a:lnTo>
                    <a:pt x="44" y="109"/>
                  </a:lnTo>
                  <a:lnTo>
                    <a:pt x="36" y="119"/>
                  </a:lnTo>
                  <a:lnTo>
                    <a:pt x="36" y="119"/>
                  </a:lnTo>
                  <a:lnTo>
                    <a:pt x="34" y="122"/>
                  </a:lnTo>
                  <a:lnTo>
                    <a:pt x="34" y="122"/>
                  </a:lnTo>
                  <a:lnTo>
                    <a:pt x="32" y="124"/>
                  </a:lnTo>
                  <a:lnTo>
                    <a:pt x="32" y="124"/>
                  </a:lnTo>
                  <a:lnTo>
                    <a:pt x="30" y="124"/>
                  </a:lnTo>
                  <a:lnTo>
                    <a:pt x="28" y="126"/>
                  </a:lnTo>
                  <a:lnTo>
                    <a:pt x="27" y="128"/>
                  </a:lnTo>
                  <a:lnTo>
                    <a:pt x="25" y="128"/>
                  </a:lnTo>
                  <a:lnTo>
                    <a:pt x="25" y="128"/>
                  </a:lnTo>
                  <a:lnTo>
                    <a:pt x="23" y="130"/>
                  </a:lnTo>
                  <a:lnTo>
                    <a:pt x="21" y="132"/>
                  </a:lnTo>
                  <a:lnTo>
                    <a:pt x="21" y="132"/>
                  </a:lnTo>
                  <a:lnTo>
                    <a:pt x="17" y="134"/>
                  </a:lnTo>
                  <a:lnTo>
                    <a:pt x="17" y="134"/>
                  </a:lnTo>
                  <a:lnTo>
                    <a:pt x="17" y="134"/>
                  </a:lnTo>
                  <a:lnTo>
                    <a:pt x="13" y="136"/>
                  </a:lnTo>
                  <a:lnTo>
                    <a:pt x="13" y="138"/>
                  </a:lnTo>
                  <a:lnTo>
                    <a:pt x="8" y="136"/>
                  </a:lnTo>
                  <a:lnTo>
                    <a:pt x="8" y="136"/>
                  </a:lnTo>
                  <a:lnTo>
                    <a:pt x="8" y="136"/>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96" name="Freeform 195">
              <a:extLst>
                <a:ext uri="{FF2B5EF4-FFF2-40B4-BE49-F238E27FC236}">
                  <a16:creationId xmlns:a16="http://schemas.microsoft.com/office/drawing/2014/main" id="{FA190C44-489A-B645-B1C2-16196EEE58C6}"/>
                </a:ext>
              </a:extLst>
            </p:cNvPr>
            <p:cNvSpPr>
              <a:spLocks/>
            </p:cNvSpPr>
            <p:nvPr userDrawn="1"/>
          </p:nvSpPr>
          <p:spPr bwMode="auto">
            <a:xfrm>
              <a:off x="609629" y="2746223"/>
              <a:ext cx="259567" cy="272863"/>
            </a:xfrm>
            <a:custGeom>
              <a:avLst/>
              <a:gdLst>
                <a:gd name="T0" fmla="*/ 8 w 170"/>
                <a:gd name="T1" fmla="*/ 185 h 210"/>
                <a:gd name="T2" fmla="*/ 38 w 170"/>
                <a:gd name="T3" fmla="*/ 183 h 210"/>
                <a:gd name="T4" fmla="*/ 64 w 170"/>
                <a:gd name="T5" fmla="*/ 210 h 210"/>
                <a:gd name="T6" fmla="*/ 79 w 170"/>
                <a:gd name="T7" fmla="*/ 197 h 210"/>
                <a:gd name="T8" fmla="*/ 83 w 170"/>
                <a:gd name="T9" fmla="*/ 204 h 210"/>
                <a:gd name="T10" fmla="*/ 89 w 170"/>
                <a:gd name="T11" fmla="*/ 197 h 210"/>
                <a:gd name="T12" fmla="*/ 166 w 170"/>
                <a:gd name="T13" fmla="*/ 200 h 210"/>
                <a:gd name="T14" fmla="*/ 166 w 170"/>
                <a:gd name="T15" fmla="*/ 185 h 210"/>
                <a:gd name="T16" fmla="*/ 161 w 170"/>
                <a:gd name="T17" fmla="*/ 178 h 210"/>
                <a:gd name="T18" fmla="*/ 155 w 170"/>
                <a:gd name="T19" fmla="*/ 93 h 210"/>
                <a:gd name="T20" fmla="*/ 149 w 170"/>
                <a:gd name="T21" fmla="*/ 38 h 210"/>
                <a:gd name="T22" fmla="*/ 170 w 170"/>
                <a:gd name="T23" fmla="*/ 38 h 210"/>
                <a:gd name="T24" fmla="*/ 117 w 170"/>
                <a:gd name="T25" fmla="*/ 0 h 210"/>
                <a:gd name="T26" fmla="*/ 117 w 170"/>
                <a:gd name="T27" fmla="*/ 23 h 210"/>
                <a:gd name="T28" fmla="*/ 70 w 170"/>
                <a:gd name="T29" fmla="*/ 23 h 210"/>
                <a:gd name="T30" fmla="*/ 70 w 170"/>
                <a:gd name="T31" fmla="*/ 66 h 210"/>
                <a:gd name="T32" fmla="*/ 57 w 170"/>
                <a:gd name="T33" fmla="*/ 72 h 210"/>
                <a:gd name="T34" fmla="*/ 57 w 170"/>
                <a:gd name="T35" fmla="*/ 98 h 210"/>
                <a:gd name="T36" fmla="*/ 0 w 170"/>
                <a:gd name="T37" fmla="*/ 98 h 210"/>
                <a:gd name="T38" fmla="*/ 0 w 170"/>
                <a:gd name="T39" fmla="*/ 110 h 210"/>
                <a:gd name="T40" fmla="*/ 6 w 170"/>
                <a:gd name="T41" fmla="*/ 115 h 210"/>
                <a:gd name="T42" fmla="*/ 6 w 170"/>
                <a:gd name="T43" fmla="*/ 127 h 210"/>
                <a:gd name="T44" fmla="*/ 6 w 170"/>
                <a:gd name="T45" fmla="*/ 142 h 210"/>
                <a:gd name="T46" fmla="*/ 13 w 170"/>
                <a:gd name="T47" fmla="*/ 155 h 210"/>
                <a:gd name="T48" fmla="*/ 9 w 170"/>
                <a:gd name="T49" fmla="*/ 168 h 210"/>
                <a:gd name="T50" fmla="*/ 8 w 170"/>
                <a:gd name="T51" fmla="*/ 185 h 210"/>
                <a:gd name="T52" fmla="*/ 8 w 170"/>
                <a:gd name="T53" fmla="*/ 185 h 210"/>
                <a:gd name="T54" fmla="*/ 8 w 170"/>
                <a:gd name="T55" fmla="*/ 185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70" h="210">
                  <a:moveTo>
                    <a:pt x="8" y="185"/>
                  </a:moveTo>
                  <a:lnTo>
                    <a:pt x="38" y="183"/>
                  </a:lnTo>
                  <a:lnTo>
                    <a:pt x="64" y="210"/>
                  </a:lnTo>
                  <a:lnTo>
                    <a:pt x="79" y="197"/>
                  </a:lnTo>
                  <a:lnTo>
                    <a:pt x="83" y="204"/>
                  </a:lnTo>
                  <a:lnTo>
                    <a:pt x="89" y="197"/>
                  </a:lnTo>
                  <a:lnTo>
                    <a:pt x="166" y="200"/>
                  </a:lnTo>
                  <a:lnTo>
                    <a:pt x="166" y="185"/>
                  </a:lnTo>
                  <a:lnTo>
                    <a:pt x="161" y="178"/>
                  </a:lnTo>
                  <a:lnTo>
                    <a:pt x="155" y="93"/>
                  </a:lnTo>
                  <a:lnTo>
                    <a:pt x="149" y="38"/>
                  </a:lnTo>
                  <a:lnTo>
                    <a:pt x="170" y="38"/>
                  </a:lnTo>
                  <a:lnTo>
                    <a:pt x="117" y="0"/>
                  </a:lnTo>
                  <a:lnTo>
                    <a:pt x="117" y="23"/>
                  </a:lnTo>
                  <a:lnTo>
                    <a:pt x="70" y="23"/>
                  </a:lnTo>
                  <a:lnTo>
                    <a:pt x="70" y="66"/>
                  </a:lnTo>
                  <a:lnTo>
                    <a:pt x="57" y="72"/>
                  </a:lnTo>
                  <a:lnTo>
                    <a:pt x="57" y="98"/>
                  </a:lnTo>
                  <a:lnTo>
                    <a:pt x="0" y="98"/>
                  </a:lnTo>
                  <a:lnTo>
                    <a:pt x="0" y="110"/>
                  </a:lnTo>
                  <a:lnTo>
                    <a:pt x="6" y="115"/>
                  </a:lnTo>
                  <a:lnTo>
                    <a:pt x="6" y="127"/>
                  </a:lnTo>
                  <a:lnTo>
                    <a:pt x="6" y="142"/>
                  </a:lnTo>
                  <a:lnTo>
                    <a:pt x="13" y="155"/>
                  </a:lnTo>
                  <a:lnTo>
                    <a:pt x="9" y="168"/>
                  </a:lnTo>
                  <a:lnTo>
                    <a:pt x="8" y="185"/>
                  </a:lnTo>
                  <a:lnTo>
                    <a:pt x="8" y="185"/>
                  </a:lnTo>
                  <a:lnTo>
                    <a:pt x="8" y="185"/>
                  </a:lnTo>
                  <a:close/>
                </a:path>
              </a:pathLst>
            </a:custGeom>
            <a:solidFill>
              <a:schemeClr val="bg1">
                <a:lumMod val="85000"/>
              </a:schemeClr>
            </a:solidFill>
            <a:ln w="635" cap="rnd">
              <a:solidFill>
                <a:schemeClr val="bg1">
                  <a:alpha val="17000"/>
                </a:schemeClr>
              </a:solidFill>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97" name="Freeform 196">
              <a:extLst>
                <a:ext uri="{FF2B5EF4-FFF2-40B4-BE49-F238E27FC236}">
                  <a16:creationId xmlns:a16="http://schemas.microsoft.com/office/drawing/2014/main" id="{27A0F2A0-B09B-CF4D-B446-01FDB2460CF1}"/>
                </a:ext>
              </a:extLst>
            </p:cNvPr>
            <p:cNvSpPr>
              <a:spLocks/>
            </p:cNvSpPr>
            <p:nvPr userDrawn="1"/>
          </p:nvSpPr>
          <p:spPr bwMode="auto">
            <a:xfrm>
              <a:off x="609629" y="2746223"/>
              <a:ext cx="259567" cy="272863"/>
            </a:xfrm>
            <a:custGeom>
              <a:avLst/>
              <a:gdLst>
                <a:gd name="T0" fmla="*/ 8 w 170"/>
                <a:gd name="T1" fmla="*/ 185 h 210"/>
                <a:gd name="T2" fmla="*/ 38 w 170"/>
                <a:gd name="T3" fmla="*/ 183 h 210"/>
                <a:gd name="T4" fmla="*/ 64 w 170"/>
                <a:gd name="T5" fmla="*/ 210 h 210"/>
                <a:gd name="T6" fmla="*/ 79 w 170"/>
                <a:gd name="T7" fmla="*/ 197 h 210"/>
                <a:gd name="T8" fmla="*/ 83 w 170"/>
                <a:gd name="T9" fmla="*/ 204 h 210"/>
                <a:gd name="T10" fmla="*/ 89 w 170"/>
                <a:gd name="T11" fmla="*/ 197 h 210"/>
                <a:gd name="T12" fmla="*/ 166 w 170"/>
                <a:gd name="T13" fmla="*/ 200 h 210"/>
                <a:gd name="T14" fmla="*/ 166 w 170"/>
                <a:gd name="T15" fmla="*/ 185 h 210"/>
                <a:gd name="T16" fmla="*/ 161 w 170"/>
                <a:gd name="T17" fmla="*/ 178 h 210"/>
                <a:gd name="T18" fmla="*/ 155 w 170"/>
                <a:gd name="T19" fmla="*/ 93 h 210"/>
                <a:gd name="T20" fmla="*/ 149 w 170"/>
                <a:gd name="T21" fmla="*/ 38 h 210"/>
                <a:gd name="T22" fmla="*/ 170 w 170"/>
                <a:gd name="T23" fmla="*/ 38 h 210"/>
                <a:gd name="T24" fmla="*/ 117 w 170"/>
                <a:gd name="T25" fmla="*/ 0 h 210"/>
                <a:gd name="T26" fmla="*/ 117 w 170"/>
                <a:gd name="T27" fmla="*/ 23 h 210"/>
                <a:gd name="T28" fmla="*/ 70 w 170"/>
                <a:gd name="T29" fmla="*/ 23 h 210"/>
                <a:gd name="T30" fmla="*/ 70 w 170"/>
                <a:gd name="T31" fmla="*/ 66 h 210"/>
                <a:gd name="T32" fmla="*/ 57 w 170"/>
                <a:gd name="T33" fmla="*/ 72 h 210"/>
                <a:gd name="T34" fmla="*/ 57 w 170"/>
                <a:gd name="T35" fmla="*/ 98 h 210"/>
                <a:gd name="T36" fmla="*/ 0 w 170"/>
                <a:gd name="T37" fmla="*/ 98 h 210"/>
                <a:gd name="T38" fmla="*/ 0 w 170"/>
                <a:gd name="T39" fmla="*/ 110 h 210"/>
                <a:gd name="T40" fmla="*/ 6 w 170"/>
                <a:gd name="T41" fmla="*/ 115 h 210"/>
                <a:gd name="T42" fmla="*/ 6 w 170"/>
                <a:gd name="T43" fmla="*/ 127 h 210"/>
                <a:gd name="T44" fmla="*/ 6 w 170"/>
                <a:gd name="T45" fmla="*/ 142 h 210"/>
                <a:gd name="T46" fmla="*/ 13 w 170"/>
                <a:gd name="T47" fmla="*/ 155 h 210"/>
                <a:gd name="T48" fmla="*/ 9 w 170"/>
                <a:gd name="T49" fmla="*/ 168 h 210"/>
                <a:gd name="T50" fmla="*/ 8 w 170"/>
                <a:gd name="T51" fmla="*/ 185 h 210"/>
                <a:gd name="T52" fmla="*/ 8 w 170"/>
                <a:gd name="T53" fmla="*/ 185 h 210"/>
                <a:gd name="T54" fmla="*/ 8 w 170"/>
                <a:gd name="T55" fmla="*/ 185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70" h="210">
                  <a:moveTo>
                    <a:pt x="8" y="185"/>
                  </a:moveTo>
                  <a:lnTo>
                    <a:pt x="38" y="183"/>
                  </a:lnTo>
                  <a:lnTo>
                    <a:pt x="64" y="210"/>
                  </a:lnTo>
                  <a:lnTo>
                    <a:pt x="79" y="197"/>
                  </a:lnTo>
                  <a:lnTo>
                    <a:pt x="83" y="204"/>
                  </a:lnTo>
                  <a:lnTo>
                    <a:pt x="89" y="197"/>
                  </a:lnTo>
                  <a:lnTo>
                    <a:pt x="166" y="200"/>
                  </a:lnTo>
                  <a:lnTo>
                    <a:pt x="166" y="185"/>
                  </a:lnTo>
                  <a:lnTo>
                    <a:pt x="161" y="178"/>
                  </a:lnTo>
                  <a:lnTo>
                    <a:pt x="155" y="93"/>
                  </a:lnTo>
                  <a:lnTo>
                    <a:pt x="149" y="38"/>
                  </a:lnTo>
                  <a:lnTo>
                    <a:pt x="170" y="38"/>
                  </a:lnTo>
                  <a:lnTo>
                    <a:pt x="117" y="0"/>
                  </a:lnTo>
                  <a:lnTo>
                    <a:pt x="117" y="23"/>
                  </a:lnTo>
                  <a:lnTo>
                    <a:pt x="70" y="23"/>
                  </a:lnTo>
                  <a:lnTo>
                    <a:pt x="70" y="66"/>
                  </a:lnTo>
                  <a:lnTo>
                    <a:pt x="57" y="72"/>
                  </a:lnTo>
                  <a:lnTo>
                    <a:pt x="57" y="98"/>
                  </a:lnTo>
                  <a:lnTo>
                    <a:pt x="0" y="98"/>
                  </a:lnTo>
                  <a:lnTo>
                    <a:pt x="0" y="110"/>
                  </a:lnTo>
                  <a:lnTo>
                    <a:pt x="6" y="115"/>
                  </a:lnTo>
                  <a:lnTo>
                    <a:pt x="6" y="127"/>
                  </a:lnTo>
                  <a:lnTo>
                    <a:pt x="6" y="142"/>
                  </a:lnTo>
                  <a:lnTo>
                    <a:pt x="13" y="155"/>
                  </a:lnTo>
                  <a:lnTo>
                    <a:pt x="9" y="168"/>
                  </a:lnTo>
                  <a:lnTo>
                    <a:pt x="8" y="185"/>
                  </a:lnTo>
                  <a:lnTo>
                    <a:pt x="8" y="185"/>
                  </a:lnTo>
                  <a:lnTo>
                    <a:pt x="8" y="185"/>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98" name="Freeform 197">
              <a:extLst>
                <a:ext uri="{FF2B5EF4-FFF2-40B4-BE49-F238E27FC236}">
                  <a16:creationId xmlns:a16="http://schemas.microsoft.com/office/drawing/2014/main" id="{5C2C579E-EA30-E446-9D9D-6A06D97FC44F}"/>
                </a:ext>
              </a:extLst>
            </p:cNvPr>
            <p:cNvSpPr>
              <a:spLocks/>
            </p:cNvSpPr>
            <p:nvPr userDrawn="1"/>
          </p:nvSpPr>
          <p:spPr bwMode="auto">
            <a:xfrm>
              <a:off x="609629" y="2735828"/>
              <a:ext cx="178643" cy="137731"/>
            </a:xfrm>
            <a:custGeom>
              <a:avLst/>
              <a:gdLst>
                <a:gd name="T0" fmla="*/ 51 w 117"/>
                <a:gd name="T1" fmla="*/ 0 h 106"/>
                <a:gd name="T2" fmla="*/ 47 w 117"/>
                <a:gd name="T3" fmla="*/ 6 h 106"/>
                <a:gd name="T4" fmla="*/ 47 w 117"/>
                <a:gd name="T5" fmla="*/ 12 h 106"/>
                <a:gd name="T6" fmla="*/ 47 w 117"/>
                <a:gd name="T7" fmla="*/ 12 h 106"/>
                <a:gd name="T8" fmla="*/ 45 w 117"/>
                <a:gd name="T9" fmla="*/ 14 h 106"/>
                <a:gd name="T10" fmla="*/ 45 w 117"/>
                <a:gd name="T11" fmla="*/ 15 h 106"/>
                <a:gd name="T12" fmla="*/ 45 w 117"/>
                <a:gd name="T13" fmla="*/ 15 h 106"/>
                <a:gd name="T14" fmla="*/ 45 w 117"/>
                <a:gd name="T15" fmla="*/ 19 h 106"/>
                <a:gd name="T16" fmla="*/ 42 w 117"/>
                <a:gd name="T17" fmla="*/ 23 h 106"/>
                <a:gd name="T18" fmla="*/ 42 w 117"/>
                <a:gd name="T19" fmla="*/ 23 h 106"/>
                <a:gd name="T20" fmla="*/ 38 w 117"/>
                <a:gd name="T21" fmla="*/ 25 h 106"/>
                <a:gd name="T22" fmla="*/ 34 w 117"/>
                <a:gd name="T23" fmla="*/ 29 h 106"/>
                <a:gd name="T24" fmla="*/ 34 w 117"/>
                <a:gd name="T25" fmla="*/ 29 h 106"/>
                <a:gd name="T26" fmla="*/ 28 w 117"/>
                <a:gd name="T27" fmla="*/ 34 h 106"/>
                <a:gd name="T28" fmla="*/ 28 w 117"/>
                <a:gd name="T29" fmla="*/ 34 h 106"/>
                <a:gd name="T30" fmla="*/ 26 w 117"/>
                <a:gd name="T31" fmla="*/ 38 h 106"/>
                <a:gd name="T32" fmla="*/ 26 w 117"/>
                <a:gd name="T33" fmla="*/ 42 h 106"/>
                <a:gd name="T34" fmla="*/ 26 w 117"/>
                <a:gd name="T35" fmla="*/ 44 h 106"/>
                <a:gd name="T36" fmla="*/ 26 w 117"/>
                <a:gd name="T37" fmla="*/ 51 h 106"/>
                <a:gd name="T38" fmla="*/ 26 w 117"/>
                <a:gd name="T39" fmla="*/ 51 h 106"/>
                <a:gd name="T40" fmla="*/ 26 w 117"/>
                <a:gd name="T41" fmla="*/ 53 h 106"/>
                <a:gd name="T42" fmla="*/ 25 w 117"/>
                <a:gd name="T43" fmla="*/ 55 h 106"/>
                <a:gd name="T44" fmla="*/ 25 w 117"/>
                <a:gd name="T45" fmla="*/ 59 h 106"/>
                <a:gd name="T46" fmla="*/ 25 w 117"/>
                <a:gd name="T47" fmla="*/ 59 h 106"/>
                <a:gd name="T48" fmla="*/ 21 w 117"/>
                <a:gd name="T49" fmla="*/ 63 h 106"/>
                <a:gd name="T50" fmla="*/ 21 w 117"/>
                <a:gd name="T51" fmla="*/ 65 h 106"/>
                <a:gd name="T52" fmla="*/ 17 w 117"/>
                <a:gd name="T53" fmla="*/ 65 h 106"/>
                <a:gd name="T54" fmla="*/ 17 w 117"/>
                <a:gd name="T55" fmla="*/ 65 h 106"/>
                <a:gd name="T56" fmla="*/ 13 w 117"/>
                <a:gd name="T57" fmla="*/ 66 h 106"/>
                <a:gd name="T58" fmla="*/ 11 w 117"/>
                <a:gd name="T59" fmla="*/ 66 h 106"/>
                <a:gd name="T60" fmla="*/ 9 w 117"/>
                <a:gd name="T61" fmla="*/ 68 h 106"/>
                <a:gd name="T62" fmla="*/ 9 w 117"/>
                <a:gd name="T63" fmla="*/ 68 h 106"/>
                <a:gd name="T64" fmla="*/ 9 w 117"/>
                <a:gd name="T65" fmla="*/ 70 h 106"/>
                <a:gd name="T66" fmla="*/ 9 w 117"/>
                <a:gd name="T67" fmla="*/ 70 h 106"/>
                <a:gd name="T68" fmla="*/ 9 w 117"/>
                <a:gd name="T69" fmla="*/ 70 h 106"/>
                <a:gd name="T70" fmla="*/ 9 w 117"/>
                <a:gd name="T71" fmla="*/ 74 h 106"/>
                <a:gd name="T72" fmla="*/ 9 w 117"/>
                <a:gd name="T73" fmla="*/ 74 h 106"/>
                <a:gd name="T74" fmla="*/ 9 w 117"/>
                <a:gd name="T75" fmla="*/ 78 h 106"/>
                <a:gd name="T76" fmla="*/ 8 w 117"/>
                <a:gd name="T77" fmla="*/ 80 h 106"/>
                <a:gd name="T78" fmla="*/ 6 w 117"/>
                <a:gd name="T79" fmla="*/ 82 h 106"/>
                <a:gd name="T80" fmla="*/ 6 w 117"/>
                <a:gd name="T81" fmla="*/ 84 h 106"/>
                <a:gd name="T82" fmla="*/ 6 w 117"/>
                <a:gd name="T83" fmla="*/ 84 h 106"/>
                <a:gd name="T84" fmla="*/ 4 w 117"/>
                <a:gd name="T85" fmla="*/ 87 h 106"/>
                <a:gd name="T86" fmla="*/ 4 w 117"/>
                <a:gd name="T87" fmla="*/ 89 h 106"/>
                <a:gd name="T88" fmla="*/ 0 w 117"/>
                <a:gd name="T89" fmla="*/ 97 h 106"/>
                <a:gd name="T90" fmla="*/ 0 w 117"/>
                <a:gd name="T91" fmla="*/ 106 h 106"/>
                <a:gd name="T92" fmla="*/ 57 w 117"/>
                <a:gd name="T93" fmla="*/ 106 h 106"/>
                <a:gd name="T94" fmla="*/ 57 w 117"/>
                <a:gd name="T95" fmla="*/ 80 h 106"/>
                <a:gd name="T96" fmla="*/ 70 w 117"/>
                <a:gd name="T97" fmla="*/ 72 h 106"/>
                <a:gd name="T98" fmla="*/ 70 w 117"/>
                <a:gd name="T99" fmla="*/ 31 h 106"/>
                <a:gd name="T100" fmla="*/ 117 w 117"/>
                <a:gd name="T101" fmla="*/ 31 h 106"/>
                <a:gd name="T102" fmla="*/ 117 w 117"/>
                <a:gd name="T103" fmla="*/ 0 h 106"/>
                <a:gd name="T104" fmla="*/ 51 w 117"/>
                <a:gd name="T105" fmla="*/ 0 h 106"/>
                <a:gd name="T106" fmla="*/ 51 w 117"/>
                <a:gd name="T107" fmla="*/ 0 h 106"/>
                <a:gd name="T108" fmla="*/ 51 w 117"/>
                <a:gd name="T109" fmla="*/ 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7" h="106">
                  <a:moveTo>
                    <a:pt x="51" y="0"/>
                  </a:moveTo>
                  <a:lnTo>
                    <a:pt x="47" y="6"/>
                  </a:lnTo>
                  <a:lnTo>
                    <a:pt x="47" y="12"/>
                  </a:lnTo>
                  <a:lnTo>
                    <a:pt x="47" y="12"/>
                  </a:lnTo>
                  <a:lnTo>
                    <a:pt x="45" y="14"/>
                  </a:lnTo>
                  <a:lnTo>
                    <a:pt x="45" y="15"/>
                  </a:lnTo>
                  <a:lnTo>
                    <a:pt x="45" y="15"/>
                  </a:lnTo>
                  <a:lnTo>
                    <a:pt x="45" y="19"/>
                  </a:lnTo>
                  <a:lnTo>
                    <a:pt x="42" y="23"/>
                  </a:lnTo>
                  <a:lnTo>
                    <a:pt x="42" y="23"/>
                  </a:lnTo>
                  <a:lnTo>
                    <a:pt x="38" y="25"/>
                  </a:lnTo>
                  <a:lnTo>
                    <a:pt x="34" y="29"/>
                  </a:lnTo>
                  <a:lnTo>
                    <a:pt x="34" y="29"/>
                  </a:lnTo>
                  <a:lnTo>
                    <a:pt x="28" y="34"/>
                  </a:lnTo>
                  <a:lnTo>
                    <a:pt x="28" y="34"/>
                  </a:lnTo>
                  <a:lnTo>
                    <a:pt x="26" y="38"/>
                  </a:lnTo>
                  <a:lnTo>
                    <a:pt x="26" y="42"/>
                  </a:lnTo>
                  <a:lnTo>
                    <a:pt x="26" y="44"/>
                  </a:lnTo>
                  <a:lnTo>
                    <a:pt x="26" y="51"/>
                  </a:lnTo>
                  <a:lnTo>
                    <a:pt x="26" y="51"/>
                  </a:lnTo>
                  <a:lnTo>
                    <a:pt x="26" y="53"/>
                  </a:lnTo>
                  <a:lnTo>
                    <a:pt x="25" y="55"/>
                  </a:lnTo>
                  <a:lnTo>
                    <a:pt x="25" y="59"/>
                  </a:lnTo>
                  <a:lnTo>
                    <a:pt x="25" y="59"/>
                  </a:lnTo>
                  <a:lnTo>
                    <a:pt x="21" y="63"/>
                  </a:lnTo>
                  <a:lnTo>
                    <a:pt x="21" y="65"/>
                  </a:lnTo>
                  <a:lnTo>
                    <a:pt x="17" y="65"/>
                  </a:lnTo>
                  <a:lnTo>
                    <a:pt x="17" y="65"/>
                  </a:lnTo>
                  <a:lnTo>
                    <a:pt x="13" y="66"/>
                  </a:lnTo>
                  <a:lnTo>
                    <a:pt x="11" y="66"/>
                  </a:lnTo>
                  <a:lnTo>
                    <a:pt x="9" y="68"/>
                  </a:lnTo>
                  <a:lnTo>
                    <a:pt x="9" y="68"/>
                  </a:lnTo>
                  <a:lnTo>
                    <a:pt x="9" y="70"/>
                  </a:lnTo>
                  <a:lnTo>
                    <a:pt x="9" y="70"/>
                  </a:lnTo>
                  <a:lnTo>
                    <a:pt x="9" y="70"/>
                  </a:lnTo>
                  <a:lnTo>
                    <a:pt x="9" y="74"/>
                  </a:lnTo>
                  <a:lnTo>
                    <a:pt x="9" y="74"/>
                  </a:lnTo>
                  <a:lnTo>
                    <a:pt x="9" y="78"/>
                  </a:lnTo>
                  <a:lnTo>
                    <a:pt x="8" y="80"/>
                  </a:lnTo>
                  <a:lnTo>
                    <a:pt x="6" y="82"/>
                  </a:lnTo>
                  <a:lnTo>
                    <a:pt x="6" y="84"/>
                  </a:lnTo>
                  <a:lnTo>
                    <a:pt x="6" y="84"/>
                  </a:lnTo>
                  <a:lnTo>
                    <a:pt x="4" y="87"/>
                  </a:lnTo>
                  <a:lnTo>
                    <a:pt x="4" y="89"/>
                  </a:lnTo>
                  <a:lnTo>
                    <a:pt x="0" y="97"/>
                  </a:lnTo>
                  <a:lnTo>
                    <a:pt x="0" y="106"/>
                  </a:lnTo>
                  <a:lnTo>
                    <a:pt x="57" y="106"/>
                  </a:lnTo>
                  <a:lnTo>
                    <a:pt x="57" y="80"/>
                  </a:lnTo>
                  <a:lnTo>
                    <a:pt x="70" y="72"/>
                  </a:lnTo>
                  <a:lnTo>
                    <a:pt x="70" y="31"/>
                  </a:lnTo>
                  <a:lnTo>
                    <a:pt x="117" y="31"/>
                  </a:lnTo>
                  <a:lnTo>
                    <a:pt x="117" y="0"/>
                  </a:lnTo>
                  <a:lnTo>
                    <a:pt x="51" y="0"/>
                  </a:lnTo>
                  <a:lnTo>
                    <a:pt x="51" y="0"/>
                  </a:lnTo>
                  <a:lnTo>
                    <a:pt x="51" y="0"/>
                  </a:lnTo>
                  <a:close/>
                </a:path>
              </a:pathLst>
            </a:custGeom>
            <a:solidFill>
              <a:schemeClr val="bg1">
                <a:lumMod val="85000"/>
              </a:schemeClr>
            </a:solidFill>
            <a:ln w="635" cap="rnd">
              <a:solidFill>
                <a:schemeClr val="bg1">
                  <a:alpha val="17000"/>
                </a:schemeClr>
              </a:solidFill>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99" name="Freeform 198">
              <a:extLst>
                <a:ext uri="{FF2B5EF4-FFF2-40B4-BE49-F238E27FC236}">
                  <a16:creationId xmlns:a16="http://schemas.microsoft.com/office/drawing/2014/main" id="{9458C270-0C81-BA43-BDE9-7AA1A72B857B}"/>
                </a:ext>
              </a:extLst>
            </p:cNvPr>
            <p:cNvSpPr>
              <a:spLocks/>
            </p:cNvSpPr>
            <p:nvPr userDrawn="1"/>
          </p:nvSpPr>
          <p:spPr bwMode="auto">
            <a:xfrm>
              <a:off x="609629" y="2735828"/>
              <a:ext cx="178643" cy="137731"/>
            </a:xfrm>
            <a:custGeom>
              <a:avLst/>
              <a:gdLst>
                <a:gd name="T0" fmla="*/ 51 w 117"/>
                <a:gd name="T1" fmla="*/ 0 h 106"/>
                <a:gd name="T2" fmla="*/ 47 w 117"/>
                <a:gd name="T3" fmla="*/ 6 h 106"/>
                <a:gd name="T4" fmla="*/ 47 w 117"/>
                <a:gd name="T5" fmla="*/ 12 h 106"/>
                <a:gd name="T6" fmla="*/ 47 w 117"/>
                <a:gd name="T7" fmla="*/ 12 h 106"/>
                <a:gd name="T8" fmla="*/ 45 w 117"/>
                <a:gd name="T9" fmla="*/ 14 h 106"/>
                <a:gd name="T10" fmla="*/ 45 w 117"/>
                <a:gd name="T11" fmla="*/ 15 h 106"/>
                <a:gd name="T12" fmla="*/ 45 w 117"/>
                <a:gd name="T13" fmla="*/ 15 h 106"/>
                <a:gd name="T14" fmla="*/ 45 w 117"/>
                <a:gd name="T15" fmla="*/ 19 h 106"/>
                <a:gd name="T16" fmla="*/ 42 w 117"/>
                <a:gd name="T17" fmla="*/ 23 h 106"/>
                <a:gd name="T18" fmla="*/ 42 w 117"/>
                <a:gd name="T19" fmla="*/ 23 h 106"/>
                <a:gd name="T20" fmla="*/ 38 w 117"/>
                <a:gd name="T21" fmla="*/ 25 h 106"/>
                <a:gd name="T22" fmla="*/ 34 w 117"/>
                <a:gd name="T23" fmla="*/ 29 h 106"/>
                <a:gd name="T24" fmla="*/ 34 w 117"/>
                <a:gd name="T25" fmla="*/ 29 h 106"/>
                <a:gd name="T26" fmla="*/ 28 w 117"/>
                <a:gd name="T27" fmla="*/ 34 h 106"/>
                <a:gd name="T28" fmla="*/ 28 w 117"/>
                <a:gd name="T29" fmla="*/ 34 h 106"/>
                <a:gd name="T30" fmla="*/ 26 w 117"/>
                <a:gd name="T31" fmla="*/ 38 h 106"/>
                <a:gd name="T32" fmla="*/ 26 w 117"/>
                <a:gd name="T33" fmla="*/ 42 h 106"/>
                <a:gd name="T34" fmla="*/ 26 w 117"/>
                <a:gd name="T35" fmla="*/ 44 h 106"/>
                <a:gd name="T36" fmla="*/ 26 w 117"/>
                <a:gd name="T37" fmla="*/ 51 h 106"/>
                <a:gd name="T38" fmla="*/ 26 w 117"/>
                <a:gd name="T39" fmla="*/ 51 h 106"/>
                <a:gd name="T40" fmla="*/ 26 w 117"/>
                <a:gd name="T41" fmla="*/ 53 h 106"/>
                <a:gd name="T42" fmla="*/ 25 w 117"/>
                <a:gd name="T43" fmla="*/ 55 h 106"/>
                <a:gd name="T44" fmla="*/ 25 w 117"/>
                <a:gd name="T45" fmla="*/ 59 h 106"/>
                <a:gd name="T46" fmla="*/ 25 w 117"/>
                <a:gd name="T47" fmla="*/ 59 h 106"/>
                <a:gd name="T48" fmla="*/ 21 w 117"/>
                <a:gd name="T49" fmla="*/ 63 h 106"/>
                <a:gd name="T50" fmla="*/ 21 w 117"/>
                <a:gd name="T51" fmla="*/ 65 h 106"/>
                <a:gd name="T52" fmla="*/ 17 w 117"/>
                <a:gd name="T53" fmla="*/ 65 h 106"/>
                <a:gd name="T54" fmla="*/ 17 w 117"/>
                <a:gd name="T55" fmla="*/ 65 h 106"/>
                <a:gd name="T56" fmla="*/ 13 w 117"/>
                <a:gd name="T57" fmla="*/ 66 h 106"/>
                <a:gd name="T58" fmla="*/ 11 w 117"/>
                <a:gd name="T59" fmla="*/ 66 h 106"/>
                <a:gd name="T60" fmla="*/ 9 w 117"/>
                <a:gd name="T61" fmla="*/ 68 h 106"/>
                <a:gd name="T62" fmla="*/ 9 w 117"/>
                <a:gd name="T63" fmla="*/ 68 h 106"/>
                <a:gd name="T64" fmla="*/ 9 w 117"/>
                <a:gd name="T65" fmla="*/ 70 h 106"/>
                <a:gd name="T66" fmla="*/ 9 w 117"/>
                <a:gd name="T67" fmla="*/ 70 h 106"/>
                <a:gd name="T68" fmla="*/ 9 w 117"/>
                <a:gd name="T69" fmla="*/ 70 h 106"/>
                <a:gd name="T70" fmla="*/ 9 w 117"/>
                <a:gd name="T71" fmla="*/ 74 h 106"/>
                <a:gd name="T72" fmla="*/ 9 w 117"/>
                <a:gd name="T73" fmla="*/ 74 h 106"/>
                <a:gd name="T74" fmla="*/ 9 w 117"/>
                <a:gd name="T75" fmla="*/ 78 h 106"/>
                <a:gd name="T76" fmla="*/ 8 w 117"/>
                <a:gd name="T77" fmla="*/ 80 h 106"/>
                <a:gd name="T78" fmla="*/ 6 w 117"/>
                <a:gd name="T79" fmla="*/ 82 h 106"/>
                <a:gd name="T80" fmla="*/ 6 w 117"/>
                <a:gd name="T81" fmla="*/ 84 h 106"/>
                <a:gd name="T82" fmla="*/ 6 w 117"/>
                <a:gd name="T83" fmla="*/ 84 h 106"/>
                <a:gd name="T84" fmla="*/ 4 w 117"/>
                <a:gd name="T85" fmla="*/ 87 h 106"/>
                <a:gd name="T86" fmla="*/ 4 w 117"/>
                <a:gd name="T87" fmla="*/ 89 h 106"/>
                <a:gd name="T88" fmla="*/ 0 w 117"/>
                <a:gd name="T89" fmla="*/ 97 h 106"/>
                <a:gd name="T90" fmla="*/ 0 w 117"/>
                <a:gd name="T91" fmla="*/ 106 h 106"/>
                <a:gd name="T92" fmla="*/ 57 w 117"/>
                <a:gd name="T93" fmla="*/ 106 h 106"/>
                <a:gd name="T94" fmla="*/ 57 w 117"/>
                <a:gd name="T95" fmla="*/ 80 h 106"/>
                <a:gd name="T96" fmla="*/ 70 w 117"/>
                <a:gd name="T97" fmla="*/ 72 h 106"/>
                <a:gd name="T98" fmla="*/ 70 w 117"/>
                <a:gd name="T99" fmla="*/ 31 h 106"/>
                <a:gd name="T100" fmla="*/ 117 w 117"/>
                <a:gd name="T101" fmla="*/ 31 h 106"/>
                <a:gd name="T102" fmla="*/ 117 w 117"/>
                <a:gd name="T103" fmla="*/ 0 h 106"/>
                <a:gd name="T104" fmla="*/ 51 w 117"/>
                <a:gd name="T105" fmla="*/ 0 h 106"/>
                <a:gd name="T106" fmla="*/ 51 w 117"/>
                <a:gd name="T107" fmla="*/ 0 h 106"/>
                <a:gd name="T108" fmla="*/ 51 w 117"/>
                <a:gd name="T109" fmla="*/ 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7" h="106">
                  <a:moveTo>
                    <a:pt x="51" y="0"/>
                  </a:moveTo>
                  <a:lnTo>
                    <a:pt x="47" y="6"/>
                  </a:lnTo>
                  <a:lnTo>
                    <a:pt x="47" y="12"/>
                  </a:lnTo>
                  <a:lnTo>
                    <a:pt x="47" y="12"/>
                  </a:lnTo>
                  <a:lnTo>
                    <a:pt x="45" y="14"/>
                  </a:lnTo>
                  <a:lnTo>
                    <a:pt x="45" y="15"/>
                  </a:lnTo>
                  <a:lnTo>
                    <a:pt x="45" y="15"/>
                  </a:lnTo>
                  <a:lnTo>
                    <a:pt x="45" y="19"/>
                  </a:lnTo>
                  <a:lnTo>
                    <a:pt x="42" y="23"/>
                  </a:lnTo>
                  <a:lnTo>
                    <a:pt x="42" y="23"/>
                  </a:lnTo>
                  <a:lnTo>
                    <a:pt x="38" y="25"/>
                  </a:lnTo>
                  <a:lnTo>
                    <a:pt x="34" y="29"/>
                  </a:lnTo>
                  <a:lnTo>
                    <a:pt x="34" y="29"/>
                  </a:lnTo>
                  <a:lnTo>
                    <a:pt x="28" y="34"/>
                  </a:lnTo>
                  <a:lnTo>
                    <a:pt x="28" y="34"/>
                  </a:lnTo>
                  <a:lnTo>
                    <a:pt x="26" y="38"/>
                  </a:lnTo>
                  <a:lnTo>
                    <a:pt x="26" y="42"/>
                  </a:lnTo>
                  <a:lnTo>
                    <a:pt x="26" y="44"/>
                  </a:lnTo>
                  <a:lnTo>
                    <a:pt x="26" y="51"/>
                  </a:lnTo>
                  <a:lnTo>
                    <a:pt x="26" y="51"/>
                  </a:lnTo>
                  <a:lnTo>
                    <a:pt x="26" y="53"/>
                  </a:lnTo>
                  <a:lnTo>
                    <a:pt x="25" y="55"/>
                  </a:lnTo>
                  <a:lnTo>
                    <a:pt x="25" y="59"/>
                  </a:lnTo>
                  <a:lnTo>
                    <a:pt x="25" y="59"/>
                  </a:lnTo>
                  <a:lnTo>
                    <a:pt x="21" y="63"/>
                  </a:lnTo>
                  <a:lnTo>
                    <a:pt x="21" y="65"/>
                  </a:lnTo>
                  <a:lnTo>
                    <a:pt x="17" y="65"/>
                  </a:lnTo>
                  <a:lnTo>
                    <a:pt x="17" y="65"/>
                  </a:lnTo>
                  <a:lnTo>
                    <a:pt x="13" y="66"/>
                  </a:lnTo>
                  <a:lnTo>
                    <a:pt x="11" y="66"/>
                  </a:lnTo>
                  <a:lnTo>
                    <a:pt x="9" y="68"/>
                  </a:lnTo>
                  <a:lnTo>
                    <a:pt x="9" y="68"/>
                  </a:lnTo>
                  <a:lnTo>
                    <a:pt x="9" y="70"/>
                  </a:lnTo>
                  <a:lnTo>
                    <a:pt x="9" y="70"/>
                  </a:lnTo>
                  <a:lnTo>
                    <a:pt x="9" y="70"/>
                  </a:lnTo>
                  <a:lnTo>
                    <a:pt x="9" y="74"/>
                  </a:lnTo>
                  <a:lnTo>
                    <a:pt x="9" y="74"/>
                  </a:lnTo>
                  <a:lnTo>
                    <a:pt x="9" y="78"/>
                  </a:lnTo>
                  <a:lnTo>
                    <a:pt x="8" y="80"/>
                  </a:lnTo>
                  <a:lnTo>
                    <a:pt x="6" y="82"/>
                  </a:lnTo>
                  <a:lnTo>
                    <a:pt x="6" y="84"/>
                  </a:lnTo>
                  <a:lnTo>
                    <a:pt x="6" y="84"/>
                  </a:lnTo>
                  <a:lnTo>
                    <a:pt x="4" y="87"/>
                  </a:lnTo>
                  <a:lnTo>
                    <a:pt x="4" y="89"/>
                  </a:lnTo>
                  <a:lnTo>
                    <a:pt x="0" y="97"/>
                  </a:lnTo>
                  <a:lnTo>
                    <a:pt x="0" y="106"/>
                  </a:lnTo>
                  <a:lnTo>
                    <a:pt x="57" y="106"/>
                  </a:lnTo>
                  <a:lnTo>
                    <a:pt x="57" y="80"/>
                  </a:lnTo>
                  <a:lnTo>
                    <a:pt x="70" y="72"/>
                  </a:lnTo>
                  <a:lnTo>
                    <a:pt x="70" y="31"/>
                  </a:lnTo>
                  <a:lnTo>
                    <a:pt x="117" y="31"/>
                  </a:lnTo>
                  <a:lnTo>
                    <a:pt x="117" y="0"/>
                  </a:lnTo>
                  <a:lnTo>
                    <a:pt x="51" y="0"/>
                  </a:lnTo>
                  <a:lnTo>
                    <a:pt x="51" y="0"/>
                  </a:lnTo>
                  <a:lnTo>
                    <a:pt x="51" y="0"/>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00" name="Freeform 199">
              <a:extLst>
                <a:ext uri="{FF2B5EF4-FFF2-40B4-BE49-F238E27FC236}">
                  <a16:creationId xmlns:a16="http://schemas.microsoft.com/office/drawing/2014/main" id="{E955C974-94AC-9D4E-A690-AEC73D395650}"/>
                </a:ext>
              </a:extLst>
            </p:cNvPr>
            <p:cNvSpPr>
              <a:spLocks/>
            </p:cNvSpPr>
            <p:nvPr userDrawn="1"/>
          </p:nvSpPr>
          <p:spPr bwMode="auto">
            <a:xfrm>
              <a:off x="609629" y="2984003"/>
              <a:ext cx="119095" cy="88356"/>
            </a:xfrm>
            <a:custGeom>
              <a:avLst/>
              <a:gdLst>
                <a:gd name="T0" fmla="*/ 8 w 78"/>
                <a:gd name="T1" fmla="*/ 2 h 68"/>
                <a:gd name="T2" fmla="*/ 38 w 78"/>
                <a:gd name="T3" fmla="*/ 0 h 68"/>
                <a:gd name="T4" fmla="*/ 64 w 78"/>
                <a:gd name="T5" fmla="*/ 29 h 68"/>
                <a:gd name="T6" fmla="*/ 72 w 78"/>
                <a:gd name="T7" fmla="*/ 48 h 68"/>
                <a:gd name="T8" fmla="*/ 78 w 78"/>
                <a:gd name="T9" fmla="*/ 53 h 68"/>
                <a:gd name="T10" fmla="*/ 78 w 78"/>
                <a:gd name="T11" fmla="*/ 68 h 68"/>
                <a:gd name="T12" fmla="*/ 47 w 78"/>
                <a:gd name="T13" fmla="*/ 65 h 68"/>
                <a:gd name="T14" fmla="*/ 34 w 78"/>
                <a:gd name="T15" fmla="*/ 65 h 68"/>
                <a:gd name="T16" fmla="*/ 23 w 78"/>
                <a:gd name="T17" fmla="*/ 65 h 68"/>
                <a:gd name="T18" fmla="*/ 15 w 78"/>
                <a:gd name="T19" fmla="*/ 65 h 68"/>
                <a:gd name="T20" fmla="*/ 2 w 78"/>
                <a:gd name="T21" fmla="*/ 67 h 68"/>
                <a:gd name="T22" fmla="*/ 2 w 78"/>
                <a:gd name="T23" fmla="*/ 57 h 68"/>
                <a:gd name="T24" fmla="*/ 4 w 78"/>
                <a:gd name="T25" fmla="*/ 48 h 68"/>
                <a:gd name="T26" fmla="*/ 6 w 78"/>
                <a:gd name="T27" fmla="*/ 40 h 68"/>
                <a:gd name="T28" fmla="*/ 0 w 78"/>
                <a:gd name="T29" fmla="*/ 32 h 68"/>
                <a:gd name="T30" fmla="*/ 0 w 78"/>
                <a:gd name="T31" fmla="*/ 27 h 68"/>
                <a:gd name="T32" fmla="*/ 4 w 78"/>
                <a:gd name="T33" fmla="*/ 17 h 68"/>
                <a:gd name="T34" fmla="*/ 9 w 78"/>
                <a:gd name="T35" fmla="*/ 12 h 68"/>
                <a:gd name="T36" fmla="*/ 8 w 78"/>
                <a:gd name="T37" fmla="*/ 2 h 68"/>
                <a:gd name="T38" fmla="*/ 8 w 78"/>
                <a:gd name="T39" fmla="*/ 2 h 68"/>
                <a:gd name="T40" fmla="*/ 8 w 78"/>
                <a:gd name="T41" fmla="*/ 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8" h="68">
                  <a:moveTo>
                    <a:pt x="8" y="2"/>
                  </a:moveTo>
                  <a:lnTo>
                    <a:pt x="38" y="0"/>
                  </a:lnTo>
                  <a:lnTo>
                    <a:pt x="64" y="29"/>
                  </a:lnTo>
                  <a:lnTo>
                    <a:pt x="72" y="48"/>
                  </a:lnTo>
                  <a:lnTo>
                    <a:pt x="78" y="53"/>
                  </a:lnTo>
                  <a:lnTo>
                    <a:pt x="78" y="68"/>
                  </a:lnTo>
                  <a:lnTo>
                    <a:pt x="47" y="65"/>
                  </a:lnTo>
                  <a:lnTo>
                    <a:pt x="34" y="65"/>
                  </a:lnTo>
                  <a:lnTo>
                    <a:pt x="23" y="65"/>
                  </a:lnTo>
                  <a:lnTo>
                    <a:pt x="15" y="65"/>
                  </a:lnTo>
                  <a:lnTo>
                    <a:pt x="2" y="67"/>
                  </a:lnTo>
                  <a:lnTo>
                    <a:pt x="2" y="57"/>
                  </a:lnTo>
                  <a:lnTo>
                    <a:pt x="4" y="48"/>
                  </a:lnTo>
                  <a:lnTo>
                    <a:pt x="6" y="40"/>
                  </a:lnTo>
                  <a:lnTo>
                    <a:pt x="0" y="32"/>
                  </a:lnTo>
                  <a:lnTo>
                    <a:pt x="0" y="27"/>
                  </a:lnTo>
                  <a:lnTo>
                    <a:pt x="4" y="17"/>
                  </a:lnTo>
                  <a:lnTo>
                    <a:pt x="9" y="12"/>
                  </a:lnTo>
                  <a:lnTo>
                    <a:pt x="8" y="2"/>
                  </a:lnTo>
                  <a:lnTo>
                    <a:pt x="8" y="2"/>
                  </a:lnTo>
                  <a:lnTo>
                    <a:pt x="8" y="2"/>
                  </a:lnTo>
                  <a:close/>
                </a:path>
              </a:pathLst>
            </a:custGeom>
            <a:solidFill>
              <a:schemeClr val="bg1">
                <a:lumMod val="85000"/>
              </a:schemeClr>
            </a:solidFill>
            <a:ln w="635" cap="rnd">
              <a:solidFill>
                <a:schemeClr val="bg1">
                  <a:alpha val="17000"/>
                </a:schemeClr>
              </a:solidFill>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01" name="Freeform 200">
              <a:extLst>
                <a:ext uri="{FF2B5EF4-FFF2-40B4-BE49-F238E27FC236}">
                  <a16:creationId xmlns:a16="http://schemas.microsoft.com/office/drawing/2014/main" id="{B1A0CDD1-1BB6-6B40-9862-1C376C53F9BA}"/>
                </a:ext>
              </a:extLst>
            </p:cNvPr>
            <p:cNvSpPr>
              <a:spLocks/>
            </p:cNvSpPr>
            <p:nvPr userDrawn="1"/>
          </p:nvSpPr>
          <p:spPr bwMode="auto">
            <a:xfrm>
              <a:off x="609629" y="2984003"/>
              <a:ext cx="119095" cy="88356"/>
            </a:xfrm>
            <a:custGeom>
              <a:avLst/>
              <a:gdLst>
                <a:gd name="T0" fmla="*/ 8 w 78"/>
                <a:gd name="T1" fmla="*/ 2 h 68"/>
                <a:gd name="T2" fmla="*/ 38 w 78"/>
                <a:gd name="T3" fmla="*/ 0 h 68"/>
                <a:gd name="T4" fmla="*/ 64 w 78"/>
                <a:gd name="T5" fmla="*/ 29 h 68"/>
                <a:gd name="T6" fmla="*/ 72 w 78"/>
                <a:gd name="T7" fmla="*/ 48 h 68"/>
                <a:gd name="T8" fmla="*/ 78 w 78"/>
                <a:gd name="T9" fmla="*/ 53 h 68"/>
                <a:gd name="T10" fmla="*/ 78 w 78"/>
                <a:gd name="T11" fmla="*/ 68 h 68"/>
                <a:gd name="T12" fmla="*/ 47 w 78"/>
                <a:gd name="T13" fmla="*/ 65 h 68"/>
                <a:gd name="T14" fmla="*/ 34 w 78"/>
                <a:gd name="T15" fmla="*/ 65 h 68"/>
                <a:gd name="T16" fmla="*/ 23 w 78"/>
                <a:gd name="T17" fmla="*/ 65 h 68"/>
                <a:gd name="T18" fmla="*/ 15 w 78"/>
                <a:gd name="T19" fmla="*/ 65 h 68"/>
                <a:gd name="T20" fmla="*/ 2 w 78"/>
                <a:gd name="T21" fmla="*/ 67 h 68"/>
                <a:gd name="T22" fmla="*/ 2 w 78"/>
                <a:gd name="T23" fmla="*/ 57 h 68"/>
                <a:gd name="T24" fmla="*/ 4 w 78"/>
                <a:gd name="T25" fmla="*/ 48 h 68"/>
                <a:gd name="T26" fmla="*/ 6 w 78"/>
                <a:gd name="T27" fmla="*/ 40 h 68"/>
                <a:gd name="T28" fmla="*/ 0 w 78"/>
                <a:gd name="T29" fmla="*/ 32 h 68"/>
                <a:gd name="T30" fmla="*/ 0 w 78"/>
                <a:gd name="T31" fmla="*/ 27 h 68"/>
                <a:gd name="T32" fmla="*/ 4 w 78"/>
                <a:gd name="T33" fmla="*/ 17 h 68"/>
                <a:gd name="T34" fmla="*/ 9 w 78"/>
                <a:gd name="T35" fmla="*/ 12 h 68"/>
                <a:gd name="T36" fmla="*/ 8 w 78"/>
                <a:gd name="T37" fmla="*/ 2 h 68"/>
                <a:gd name="T38" fmla="*/ 8 w 78"/>
                <a:gd name="T39" fmla="*/ 2 h 68"/>
                <a:gd name="T40" fmla="*/ 8 w 78"/>
                <a:gd name="T41" fmla="*/ 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8" h="68">
                  <a:moveTo>
                    <a:pt x="8" y="2"/>
                  </a:moveTo>
                  <a:lnTo>
                    <a:pt x="38" y="0"/>
                  </a:lnTo>
                  <a:lnTo>
                    <a:pt x="64" y="29"/>
                  </a:lnTo>
                  <a:lnTo>
                    <a:pt x="72" y="48"/>
                  </a:lnTo>
                  <a:lnTo>
                    <a:pt x="78" y="53"/>
                  </a:lnTo>
                  <a:lnTo>
                    <a:pt x="78" y="68"/>
                  </a:lnTo>
                  <a:lnTo>
                    <a:pt x="47" y="65"/>
                  </a:lnTo>
                  <a:lnTo>
                    <a:pt x="34" y="65"/>
                  </a:lnTo>
                  <a:lnTo>
                    <a:pt x="23" y="65"/>
                  </a:lnTo>
                  <a:lnTo>
                    <a:pt x="15" y="65"/>
                  </a:lnTo>
                  <a:lnTo>
                    <a:pt x="2" y="67"/>
                  </a:lnTo>
                  <a:lnTo>
                    <a:pt x="2" y="57"/>
                  </a:lnTo>
                  <a:lnTo>
                    <a:pt x="4" y="48"/>
                  </a:lnTo>
                  <a:lnTo>
                    <a:pt x="6" y="40"/>
                  </a:lnTo>
                  <a:lnTo>
                    <a:pt x="0" y="32"/>
                  </a:lnTo>
                  <a:lnTo>
                    <a:pt x="0" y="27"/>
                  </a:lnTo>
                  <a:lnTo>
                    <a:pt x="4" y="17"/>
                  </a:lnTo>
                  <a:lnTo>
                    <a:pt x="9" y="12"/>
                  </a:lnTo>
                  <a:lnTo>
                    <a:pt x="8" y="2"/>
                  </a:lnTo>
                  <a:lnTo>
                    <a:pt x="8" y="2"/>
                  </a:lnTo>
                  <a:lnTo>
                    <a:pt x="8" y="2"/>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02" name="Freeform 201">
              <a:extLst>
                <a:ext uri="{FF2B5EF4-FFF2-40B4-BE49-F238E27FC236}">
                  <a16:creationId xmlns:a16="http://schemas.microsoft.com/office/drawing/2014/main" id="{CB52479D-AA14-1649-8394-3EAB5FF448EF}"/>
                </a:ext>
              </a:extLst>
            </p:cNvPr>
            <p:cNvSpPr>
              <a:spLocks/>
            </p:cNvSpPr>
            <p:nvPr userDrawn="1"/>
          </p:nvSpPr>
          <p:spPr bwMode="auto">
            <a:xfrm>
              <a:off x="791326" y="3102244"/>
              <a:ext cx="135891" cy="140329"/>
            </a:xfrm>
            <a:custGeom>
              <a:avLst/>
              <a:gdLst>
                <a:gd name="T0" fmla="*/ 10 w 89"/>
                <a:gd name="T1" fmla="*/ 8 h 108"/>
                <a:gd name="T2" fmla="*/ 25 w 89"/>
                <a:gd name="T3" fmla="*/ 8 h 108"/>
                <a:gd name="T4" fmla="*/ 36 w 89"/>
                <a:gd name="T5" fmla="*/ 0 h 108"/>
                <a:gd name="T6" fmla="*/ 36 w 89"/>
                <a:gd name="T7" fmla="*/ 11 h 108"/>
                <a:gd name="T8" fmla="*/ 46 w 89"/>
                <a:gd name="T9" fmla="*/ 4 h 108"/>
                <a:gd name="T10" fmla="*/ 59 w 89"/>
                <a:gd name="T11" fmla="*/ 19 h 108"/>
                <a:gd name="T12" fmla="*/ 72 w 89"/>
                <a:gd name="T13" fmla="*/ 13 h 108"/>
                <a:gd name="T14" fmla="*/ 83 w 89"/>
                <a:gd name="T15" fmla="*/ 25 h 108"/>
                <a:gd name="T16" fmla="*/ 89 w 89"/>
                <a:gd name="T17" fmla="*/ 42 h 108"/>
                <a:gd name="T18" fmla="*/ 81 w 89"/>
                <a:gd name="T19" fmla="*/ 49 h 108"/>
                <a:gd name="T20" fmla="*/ 78 w 89"/>
                <a:gd name="T21" fmla="*/ 66 h 108"/>
                <a:gd name="T22" fmla="*/ 80 w 89"/>
                <a:gd name="T23" fmla="*/ 80 h 108"/>
                <a:gd name="T24" fmla="*/ 85 w 89"/>
                <a:gd name="T25" fmla="*/ 91 h 108"/>
                <a:gd name="T26" fmla="*/ 80 w 89"/>
                <a:gd name="T27" fmla="*/ 95 h 108"/>
                <a:gd name="T28" fmla="*/ 80 w 89"/>
                <a:gd name="T29" fmla="*/ 95 h 108"/>
                <a:gd name="T30" fmla="*/ 78 w 89"/>
                <a:gd name="T31" fmla="*/ 93 h 108"/>
                <a:gd name="T32" fmla="*/ 70 w 89"/>
                <a:gd name="T33" fmla="*/ 91 h 108"/>
                <a:gd name="T34" fmla="*/ 66 w 89"/>
                <a:gd name="T35" fmla="*/ 91 h 108"/>
                <a:gd name="T36" fmla="*/ 61 w 89"/>
                <a:gd name="T37" fmla="*/ 91 h 108"/>
                <a:gd name="T38" fmla="*/ 55 w 89"/>
                <a:gd name="T39" fmla="*/ 91 h 108"/>
                <a:gd name="T40" fmla="*/ 51 w 89"/>
                <a:gd name="T41" fmla="*/ 95 h 108"/>
                <a:gd name="T42" fmla="*/ 51 w 89"/>
                <a:gd name="T43" fmla="*/ 95 h 108"/>
                <a:gd name="T44" fmla="*/ 44 w 89"/>
                <a:gd name="T45" fmla="*/ 97 h 108"/>
                <a:gd name="T46" fmla="*/ 40 w 89"/>
                <a:gd name="T47" fmla="*/ 98 h 108"/>
                <a:gd name="T48" fmla="*/ 29 w 89"/>
                <a:gd name="T49" fmla="*/ 102 h 108"/>
                <a:gd name="T50" fmla="*/ 19 w 89"/>
                <a:gd name="T51" fmla="*/ 104 h 108"/>
                <a:gd name="T52" fmla="*/ 17 w 89"/>
                <a:gd name="T53" fmla="*/ 104 h 108"/>
                <a:gd name="T54" fmla="*/ 19 w 89"/>
                <a:gd name="T55" fmla="*/ 104 h 108"/>
                <a:gd name="T56" fmla="*/ 19 w 89"/>
                <a:gd name="T57" fmla="*/ 104 h 108"/>
                <a:gd name="T58" fmla="*/ 19 w 89"/>
                <a:gd name="T59" fmla="*/ 108 h 108"/>
                <a:gd name="T60" fmla="*/ 19 w 89"/>
                <a:gd name="T61" fmla="*/ 108 h 108"/>
                <a:gd name="T62" fmla="*/ 15 w 89"/>
                <a:gd name="T63" fmla="*/ 104 h 108"/>
                <a:gd name="T64" fmla="*/ 15 w 89"/>
                <a:gd name="T65" fmla="*/ 95 h 108"/>
                <a:gd name="T66" fmla="*/ 19 w 89"/>
                <a:gd name="T67" fmla="*/ 83 h 108"/>
                <a:gd name="T68" fmla="*/ 2 w 89"/>
                <a:gd name="T69" fmla="*/ 70 h 108"/>
                <a:gd name="T70" fmla="*/ 8 w 89"/>
                <a:gd name="T71" fmla="*/ 63 h 108"/>
                <a:gd name="T72" fmla="*/ 8 w 89"/>
                <a:gd name="T73" fmla="*/ 63 h 108"/>
                <a:gd name="T74" fmla="*/ 0 w 89"/>
                <a:gd name="T75" fmla="*/ 57 h 108"/>
                <a:gd name="T76" fmla="*/ 8 w 89"/>
                <a:gd name="T77" fmla="*/ 53 h 108"/>
                <a:gd name="T78" fmla="*/ 8 w 89"/>
                <a:gd name="T79" fmla="*/ 40 h 108"/>
                <a:gd name="T80" fmla="*/ 15 w 89"/>
                <a:gd name="T81" fmla="*/ 40 h 108"/>
                <a:gd name="T82" fmla="*/ 13 w 89"/>
                <a:gd name="T83" fmla="*/ 28 h 108"/>
                <a:gd name="T84" fmla="*/ 10 w 89"/>
                <a:gd name="T85" fmla="*/ 21 h 108"/>
                <a:gd name="T86" fmla="*/ 10 w 89"/>
                <a:gd name="T87" fmla="*/ 8 h 108"/>
                <a:gd name="T88" fmla="*/ 10 w 89"/>
                <a:gd name="T89" fmla="*/ 8 h 108"/>
                <a:gd name="T90" fmla="*/ 10 w 89"/>
                <a:gd name="T91" fmla="*/ 8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9" h="108">
                  <a:moveTo>
                    <a:pt x="10" y="8"/>
                  </a:moveTo>
                  <a:lnTo>
                    <a:pt x="25" y="8"/>
                  </a:lnTo>
                  <a:lnTo>
                    <a:pt x="36" y="0"/>
                  </a:lnTo>
                  <a:lnTo>
                    <a:pt x="36" y="11"/>
                  </a:lnTo>
                  <a:lnTo>
                    <a:pt x="46" y="4"/>
                  </a:lnTo>
                  <a:lnTo>
                    <a:pt x="59" y="19"/>
                  </a:lnTo>
                  <a:lnTo>
                    <a:pt x="72" y="13"/>
                  </a:lnTo>
                  <a:lnTo>
                    <a:pt x="83" y="25"/>
                  </a:lnTo>
                  <a:lnTo>
                    <a:pt x="89" y="42"/>
                  </a:lnTo>
                  <a:lnTo>
                    <a:pt x="81" y="49"/>
                  </a:lnTo>
                  <a:lnTo>
                    <a:pt x="78" y="66"/>
                  </a:lnTo>
                  <a:lnTo>
                    <a:pt x="80" y="80"/>
                  </a:lnTo>
                  <a:lnTo>
                    <a:pt x="85" y="91"/>
                  </a:lnTo>
                  <a:lnTo>
                    <a:pt x="80" y="95"/>
                  </a:lnTo>
                  <a:lnTo>
                    <a:pt x="80" y="95"/>
                  </a:lnTo>
                  <a:lnTo>
                    <a:pt x="78" y="93"/>
                  </a:lnTo>
                  <a:lnTo>
                    <a:pt x="70" y="91"/>
                  </a:lnTo>
                  <a:lnTo>
                    <a:pt x="66" y="91"/>
                  </a:lnTo>
                  <a:lnTo>
                    <a:pt x="61" y="91"/>
                  </a:lnTo>
                  <a:lnTo>
                    <a:pt x="55" y="91"/>
                  </a:lnTo>
                  <a:lnTo>
                    <a:pt x="51" y="95"/>
                  </a:lnTo>
                  <a:lnTo>
                    <a:pt x="51" y="95"/>
                  </a:lnTo>
                  <a:lnTo>
                    <a:pt x="44" y="97"/>
                  </a:lnTo>
                  <a:lnTo>
                    <a:pt x="40" y="98"/>
                  </a:lnTo>
                  <a:lnTo>
                    <a:pt x="29" y="102"/>
                  </a:lnTo>
                  <a:lnTo>
                    <a:pt x="19" y="104"/>
                  </a:lnTo>
                  <a:lnTo>
                    <a:pt x="17" y="104"/>
                  </a:lnTo>
                  <a:lnTo>
                    <a:pt x="19" y="104"/>
                  </a:lnTo>
                  <a:lnTo>
                    <a:pt x="19" y="104"/>
                  </a:lnTo>
                  <a:lnTo>
                    <a:pt x="19" y="108"/>
                  </a:lnTo>
                  <a:lnTo>
                    <a:pt x="19" y="108"/>
                  </a:lnTo>
                  <a:lnTo>
                    <a:pt x="15" y="104"/>
                  </a:lnTo>
                  <a:lnTo>
                    <a:pt x="15" y="95"/>
                  </a:lnTo>
                  <a:lnTo>
                    <a:pt x="19" y="83"/>
                  </a:lnTo>
                  <a:lnTo>
                    <a:pt x="2" y="70"/>
                  </a:lnTo>
                  <a:lnTo>
                    <a:pt x="8" y="63"/>
                  </a:lnTo>
                  <a:lnTo>
                    <a:pt x="8" y="63"/>
                  </a:lnTo>
                  <a:lnTo>
                    <a:pt x="0" y="57"/>
                  </a:lnTo>
                  <a:lnTo>
                    <a:pt x="8" y="53"/>
                  </a:lnTo>
                  <a:lnTo>
                    <a:pt x="8" y="40"/>
                  </a:lnTo>
                  <a:lnTo>
                    <a:pt x="15" y="40"/>
                  </a:lnTo>
                  <a:lnTo>
                    <a:pt x="13" y="28"/>
                  </a:lnTo>
                  <a:lnTo>
                    <a:pt x="10" y="21"/>
                  </a:lnTo>
                  <a:lnTo>
                    <a:pt x="10" y="8"/>
                  </a:lnTo>
                  <a:lnTo>
                    <a:pt x="10" y="8"/>
                  </a:lnTo>
                  <a:lnTo>
                    <a:pt x="10" y="8"/>
                  </a:lnTo>
                  <a:close/>
                </a:path>
              </a:pathLst>
            </a:custGeom>
            <a:solidFill>
              <a:schemeClr val="bg1">
                <a:lumMod val="85000"/>
              </a:schemeClr>
            </a:solidFill>
            <a:ln w="635" cap="rnd">
              <a:solidFill>
                <a:schemeClr val="bg1">
                  <a:alpha val="17000"/>
                </a:schemeClr>
              </a:solidFill>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03" name="Freeform 202">
              <a:extLst>
                <a:ext uri="{FF2B5EF4-FFF2-40B4-BE49-F238E27FC236}">
                  <a16:creationId xmlns:a16="http://schemas.microsoft.com/office/drawing/2014/main" id="{92A1D164-50EB-6D48-A4D3-CFF7E8A60C4E}"/>
                </a:ext>
              </a:extLst>
            </p:cNvPr>
            <p:cNvSpPr>
              <a:spLocks/>
            </p:cNvSpPr>
            <p:nvPr userDrawn="1"/>
          </p:nvSpPr>
          <p:spPr bwMode="auto">
            <a:xfrm>
              <a:off x="791326" y="3102244"/>
              <a:ext cx="135891" cy="140329"/>
            </a:xfrm>
            <a:custGeom>
              <a:avLst/>
              <a:gdLst>
                <a:gd name="T0" fmla="*/ 10 w 89"/>
                <a:gd name="T1" fmla="*/ 8 h 108"/>
                <a:gd name="T2" fmla="*/ 25 w 89"/>
                <a:gd name="T3" fmla="*/ 8 h 108"/>
                <a:gd name="T4" fmla="*/ 36 w 89"/>
                <a:gd name="T5" fmla="*/ 0 h 108"/>
                <a:gd name="T6" fmla="*/ 36 w 89"/>
                <a:gd name="T7" fmla="*/ 11 h 108"/>
                <a:gd name="T8" fmla="*/ 46 w 89"/>
                <a:gd name="T9" fmla="*/ 4 h 108"/>
                <a:gd name="T10" fmla="*/ 59 w 89"/>
                <a:gd name="T11" fmla="*/ 19 h 108"/>
                <a:gd name="T12" fmla="*/ 72 w 89"/>
                <a:gd name="T13" fmla="*/ 13 h 108"/>
                <a:gd name="T14" fmla="*/ 83 w 89"/>
                <a:gd name="T15" fmla="*/ 25 h 108"/>
                <a:gd name="T16" fmla="*/ 89 w 89"/>
                <a:gd name="T17" fmla="*/ 42 h 108"/>
                <a:gd name="T18" fmla="*/ 81 w 89"/>
                <a:gd name="T19" fmla="*/ 49 h 108"/>
                <a:gd name="T20" fmla="*/ 78 w 89"/>
                <a:gd name="T21" fmla="*/ 66 h 108"/>
                <a:gd name="T22" fmla="*/ 80 w 89"/>
                <a:gd name="T23" fmla="*/ 80 h 108"/>
                <a:gd name="T24" fmla="*/ 85 w 89"/>
                <a:gd name="T25" fmla="*/ 91 h 108"/>
                <a:gd name="T26" fmla="*/ 80 w 89"/>
                <a:gd name="T27" fmla="*/ 95 h 108"/>
                <a:gd name="T28" fmla="*/ 80 w 89"/>
                <a:gd name="T29" fmla="*/ 95 h 108"/>
                <a:gd name="T30" fmla="*/ 78 w 89"/>
                <a:gd name="T31" fmla="*/ 93 h 108"/>
                <a:gd name="T32" fmla="*/ 70 w 89"/>
                <a:gd name="T33" fmla="*/ 91 h 108"/>
                <a:gd name="T34" fmla="*/ 66 w 89"/>
                <a:gd name="T35" fmla="*/ 91 h 108"/>
                <a:gd name="T36" fmla="*/ 61 w 89"/>
                <a:gd name="T37" fmla="*/ 91 h 108"/>
                <a:gd name="T38" fmla="*/ 55 w 89"/>
                <a:gd name="T39" fmla="*/ 91 h 108"/>
                <a:gd name="T40" fmla="*/ 51 w 89"/>
                <a:gd name="T41" fmla="*/ 95 h 108"/>
                <a:gd name="T42" fmla="*/ 51 w 89"/>
                <a:gd name="T43" fmla="*/ 95 h 108"/>
                <a:gd name="T44" fmla="*/ 44 w 89"/>
                <a:gd name="T45" fmla="*/ 97 h 108"/>
                <a:gd name="T46" fmla="*/ 40 w 89"/>
                <a:gd name="T47" fmla="*/ 98 h 108"/>
                <a:gd name="T48" fmla="*/ 29 w 89"/>
                <a:gd name="T49" fmla="*/ 102 h 108"/>
                <a:gd name="T50" fmla="*/ 19 w 89"/>
                <a:gd name="T51" fmla="*/ 104 h 108"/>
                <a:gd name="T52" fmla="*/ 17 w 89"/>
                <a:gd name="T53" fmla="*/ 104 h 108"/>
                <a:gd name="T54" fmla="*/ 19 w 89"/>
                <a:gd name="T55" fmla="*/ 104 h 108"/>
                <a:gd name="T56" fmla="*/ 19 w 89"/>
                <a:gd name="T57" fmla="*/ 104 h 108"/>
                <a:gd name="T58" fmla="*/ 19 w 89"/>
                <a:gd name="T59" fmla="*/ 108 h 108"/>
                <a:gd name="T60" fmla="*/ 19 w 89"/>
                <a:gd name="T61" fmla="*/ 108 h 108"/>
                <a:gd name="T62" fmla="*/ 15 w 89"/>
                <a:gd name="T63" fmla="*/ 104 h 108"/>
                <a:gd name="T64" fmla="*/ 15 w 89"/>
                <a:gd name="T65" fmla="*/ 95 h 108"/>
                <a:gd name="T66" fmla="*/ 19 w 89"/>
                <a:gd name="T67" fmla="*/ 83 h 108"/>
                <a:gd name="T68" fmla="*/ 2 w 89"/>
                <a:gd name="T69" fmla="*/ 70 h 108"/>
                <a:gd name="T70" fmla="*/ 8 w 89"/>
                <a:gd name="T71" fmla="*/ 63 h 108"/>
                <a:gd name="T72" fmla="*/ 8 w 89"/>
                <a:gd name="T73" fmla="*/ 63 h 108"/>
                <a:gd name="T74" fmla="*/ 0 w 89"/>
                <a:gd name="T75" fmla="*/ 57 h 108"/>
                <a:gd name="T76" fmla="*/ 8 w 89"/>
                <a:gd name="T77" fmla="*/ 53 h 108"/>
                <a:gd name="T78" fmla="*/ 8 w 89"/>
                <a:gd name="T79" fmla="*/ 40 h 108"/>
                <a:gd name="T80" fmla="*/ 15 w 89"/>
                <a:gd name="T81" fmla="*/ 40 h 108"/>
                <a:gd name="T82" fmla="*/ 13 w 89"/>
                <a:gd name="T83" fmla="*/ 28 h 108"/>
                <a:gd name="T84" fmla="*/ 10 w 89"/>
                <a:gd name="T85" fmla="*/ 21 h 108"/>
                <a:gd name="T86" fmla="*/ 10 w 89"/>
                <a:gd name="T87" fmla="*/ 8 h 108"/>
                <a:gd name="T88" fmla="*/ 10 w 89"/>
                <a:gd name="T89" fmla="*/ 8 h 108"/>
                <a:gd name="T90" fmla="*/ 10 w 89"/>
                <a:gd name="T91" fmla="*/ 8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9" h="108">
                  <a:moveTo>
                    <a:pt x="10" y="8"/>
                  </a:moveTo>
                  <a:lnTo>
                    <a:pt x="25" y="8"/>
                  </a:lnTo>
                  <a:lnTo>
                    <a:pt x="36" y="0"/>
                  </a:lnTo>
                  <a:lnTo>
                    <a:pt x="36" y="11"/>
                  </a:lnTo>
                  <a:lnTo>
                    <a:pt x="46" y="4"/>
                  </a:lnTo>
                  <a:lnTo>
                    <a:pt x="59" y="19"/>
                  </a:lnTo>
                  <a:lnTo>
                    <a:pt x="72" y="13"/>
                  </a:lnTo>
                  <a:lnTo>
                    <a:pt x="83" y="25"/>
                  </a:lnTo>
                  <a:lnTo>
                    <a:pt x="89" y="42"/>
                  </a:lnTo>
                  <a:lnTo>
                    <a:pt x="81" y="49"/>
                  </a:lnTo>
                  <a:lnTo>
                    <a:pt x="78" y="66"/>
                  </a:lnTo>
                  <a:lnTo>
                    <a:pt x="80" y="80"/>
                  </a:lnTo>
                  <a:lnTo>
                    <a:pt x="85" y="91"/>
                  </a:lnTo>
                  <a:lnTo>
                    <a:pt x="80" y="95"/>
                  </a:lnTo>
                  <a:lnTo>
                    <a:pt x="80" y="95"/>
                  </a:lnTo>
                  <a:lnTo>
                    <a:pt x="78" y="93"/>
                  </a:lnTo>
                  <a:lnTo>
                    <a:pt x="70" y="91"/>
                  </a:lnTo>
                  <a:lnTo>
                    <a:pt x="66" y="91"/>
                  </a:lnTo>
                  <a:lnTo>
                    <a:pt x="61" y="91"/>
                  </a:lnTo>
                  <a:lnTo>
                    <a:pt x="55" y="91"/>
                  </a:lnTo>
                  <a:lnTo>
                    <a:pt x="51" y="95"/>
                  </a:lnTo>
                  <a:lnTo>
                    <a:pt x="51" y="95"/>
                  </a:lnTo>
                  <a:lnTo>
                    <a:pt x="44" y="97"/>
                  </a:lnTo>
                  <a:lnTo>
                    <a:pt x="40" y="98"/>
                  </a:lnTo>
                  <a:lnTo>
                    <a:pt x="29" y="102"/>
                  </a:lnTo>
                  <a:lnTo>
                    <a:pt x="19" y="104"/>
                  </a:lnTo>
                  <a:lnTo>
                    <a:pt x="17" y="104"/>
                  </a:lnTo>
                  <a:lnTo>
                    <a:pt x="19" y="104"/>
                  </a:lnTo>
                  <a:lnTo>
                    <a:pt x="19" y="104"/>
                  </a:lnTo>
                  <a:lnTo>
                    <a:pt x="19" y="108"/>
                  </a:lnTo>
                  <a:lnTo>
                    <a:pt x="19" y="108"/>
                  </a:lnTo>
                  <a:lnTo>
                    <a:pt x="15" y="104"/>
                  </a:lnTo>
                  <a:lnTo>
                    <a:pt x="15" y="95"/>
                  </a:lnTo>
                  <a:lnTo>
                    <a:pt x="19" y="83"/>
                  </a:lnTo>
                  <a:lnTo>
                    <a:pt x="2" y="70"/>
                  </a:lnTo>
                  <a:lnTo>
                    <a:pt x="8" y="63"/>
                  </a:lnTo>
                  <a:lnTo>
                    <a:pt x="8" y="63"/>
                  </a:lnTo>
                  <a:lnTo>
                    <a:pt x="0" y="57"/>
                  </a:lnTo>
                  <a:lnTo>
                    <a:pt x="8" y="53"/>
                  </a:lnTo>
                  <a:lnTo>
                    <a:pt x="8" y="40"/>
                  </a:lnTo>
                  <a:lnTo>
                    <a:pt x="15" y="40"/>
                  </a:lnTo>
                  <a:lnTo>
                    <a:pt x="13" y="28"/>
                  </a:lnTo>
                  <a:lnTo>
                    <a:pt x="10" y="21"/>
                  </a:lnTo>
                  <a:lnTo>
                    <a:pt x="10" y="8"/>
                  </a:lnTo>
                  <a:lnTo>
                    <a:pt x="10" y="8"/>
                  </a:lnTo>
                  <a:lnTo>
                    <a:pt x="10" y="8"/>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04" name="Freeform 203">
              <a:extLst>
                <a:ext uri="{FF2B5EF4-FFF2-40B4-BE49-F238E27FC236}">
                  <a16:creationId xmlns:a16="http://schemas.microsoft.com/office/drawing/2014/main" id="{408DD1AF-C0C6-4048-9A42-8AA3C3EB2A76}"/>
                </a:ext>
              </a:extLst>
            </p:cNvPr>
            <p:cNvSpPr>
              <a:spLocks/>
            </p:cNvSpPr>
            <p:nvPr userDrawn="1"/>
          </p:nvSpPr>
          <p:spPr bwMode="auto">
            <a:xfrm>
              <a:off x="612683" y="3035977"/>
              <a:ext cx="65655" cy="16892"/>
            </a:xfrm>
            <a:custGeom>
              <a:avLst/>
              <a:gdLst>
                <a:gd name="T0" fmla="*/ 0 w 43"/>
                <a:gd name="T1" fmla="*/ 13 h 13"/>
                <a:gd name="T2" fmla="*/ 11 w 43"/>
                <a:gd name="T3" fmla="*/ 13 h 13"/>
                <a:gd name="T4" fmla="*/ 24 w 43"/>
                <a:gd name="T5" fmla="*/ 8 h 13"/>
                <a:gd name="T6" fmla="*/ 38 w 43"/>
                <a:gd name="T7" fmla="*/ 13 h 13"/>
                <a:gd name="T8" fmla="*/ 43 w 43"/>
                <a:gd name="T9" fmla="*/ 6 h 13"/>
                <a:gd name="T10" fmla="*/ 24 w 43"/>
                <a:gd name="T11" fmla="*/ 2 h 13"/>
                <a:gd name="T12" fmla="*/ 15 w 43"/>
                <a:gd name="T13" fmla="*/ 2 h 13"/>
                <a:gd name="T14" fmla="*/ 11 w 43"/>
                <a:gd name="T15" fmla="*/ 2 h 13"/>
                <a:gd name="T16" fmla="*/ 4 w 43"/>
                <a:gd name="T17" fmla="*/ 0 h 13"/>
                <a:gd name="T18" fmla="*/ 0 w 43"/>
                <a:gd name="T19" fmla="*/ 13 h 13"/>
                <a:gd name="T20" fmla="*/ 0 w 43"/>
                <a:gd name="T21" fmla="*/ 13 h 13"/>
                <a:gd name="T22" fmla="*/ 0 w 43"/>
                <a:gd name="T23"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3" h="13">
                  <a:moveTo>
                    <a:pt x="0" y="13"/>
                  </a:moveTo>
                  <a:lnTo>
                    <a:pt x="11" y="13"/>
                  </a:lnTo>
                  <a:lnTo>
                    <a:pt x="24" y="8"/>
                  </a:lnTo>
                  <a:lnTo>
                    <a:pt x="38" y="13"/>
                  </a:lnTo>
                  <a:lnTo>
                    <a:pt x="43" y="6"/>
                  </a:lnTo>
                  <a:lnTo>
                    <a:pt x="24" y="2"/>
                  </a:lnTo>
                  <a:lnTo>
                    <a:pt x="15" y="2"/>
                  </a:lnTo>
                  <a:lnTo>
                    <a:pt x="11" y="2"/>
                  </a:lnTo>
                  <a:lnTo>
                    <a:pt x="4" y="0"/>
                  </a:lnTo>
                  <a:lnTo>
                    <a:pt x="0" y="13"/>
                  </a:lnTo>
                  <a:lnTo>
                    <a:pt x="0" y="13"/>
                  </a:lnTo>
                  <a:lnTo>
                    <a:pt x="0" y="13"/>
                  </a:lnTo>
                  <a:close/>
                </a:path>
              </a:pathLst>
            </a:custGeom>
            <a:solidFill>
              <a:schemeClr val="bg1">
                <a:lumMod val="85000"/>
              </a:schemeClr>
            </a:solidFill>
            <a:ln w="635" cap="rnd">
              <a:solidFill>
                <a:schemeClr val="bg1">
                  <a:alpha val="17000"/>
                </a:schemeClr>
              </a:solidFill>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05" name="Freeform 204">
              <a:extLst>
                <a:ext uri="{FF2B5EF4-FFF2-40B4-BE49-F238E27FC236}">
                  <a16:creationId xmlns:a16="http://schemas.microsoft.com/office/drawing/2014/main" id="{DD4EC38A-8065-1744-9419-424889E5AED8}"/>
                </a:ext>
              </a:extLst>
            </p:cNvPr>
            <p:cNvSpPr>
              <a:spLocks/>
            </p:cNvSpPr>
            <p:nvPr userDrawn="1"/>
          </p:nvSpPr>
          <p:spPr bwMode="auto">
            <a:xfrm>
              <a:off x="612683" y="3035977"/>
              <a:ext cx="65655" cy="16892"/>
            </a:xfrm>
            <a:custGeom>
              <a:avLst/>
              <a:gdLst>
                <a:gd name="T0" fmla="*/ 0 w 43"/>
                <a:gd name="T1" fmla="*/ 13 h 13"/>
                <a:gd name="T2" fmla="*/ 11 w 43"/>
                <a:gd name="T3" fmla="*/ 13 h 13"/>
                <a:gd name="T4" fmla="*/ 24 w 43"/>
                <a:gd name="T5" fmla="*/ 8 h 13"/>
                <a:gd name="T6" fmla="*/ 38 w 43"/>
                <a:gd name="T7" fmla="*/ 13 h 13"/>
                <a:gd name="T8" fmla="*/ 43 w 43"/>
                <a:gd name="T9" fmla="*/ 6 h 13"/>
                <a:gd name="T10" fmla="*/ 24 w 43"/>
                <a:gd name="T11" fmla="*/ 2 h 13"/>
                <a:gd name="T12" fmla="*/ 15 w 43"/>
                <a:gd name="T13" fmla="*/ 2 h 13"/>
                <a:gd name="T14" fmla="*/ 11 w 43"/>
                <a:gd name="T15" fmla="*/ 2 h 13"/>
                <a:gd name="T16" fmla="*/ 4 w 43"/>
                <a:gd name="T17" fmla="*/ 0 h 13"/>
                <a:gd name="T18" fmla="*/ 0 w 43"/>
                <a:gd name="T19" fmla="*/ 13 h 13"/>
                <a:gd name="T20" fmla="*/ 0 w 43"/>
                <a:gd name="T21" fmla="*/ 13 h 13"/>
                <a:gd name="T22" fmla="*/ 0 w 43"/>
                <a:gd name="T23"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3" h="13">
                  <a:moveTo>
                    <a:pt x="0" y="13"/>
                  </a:moveTo>
                  <a:lnTo>
                    <a:pt x="11" y="13"/>
                  </a:lnTo>
                  <a:lnTo>
                    <a:pt x="24" y="8"/>
                  </a:lnTo>
                  <a:lnTo>
                    <a:pt x="38" y="13"/>
                  </a:lnTo>
                  <a:lnTo>
                    <a:pt x="43" y="6"/>
                  </a:lnTo>
                  <a:lnTo>
                    <a:pt x="24" y="2"/>
                  </a:lnTo>
                  <a:lnTo>
                    <a:pt x="15" y="2"/>
                  </a:lnTo>
                  <a:lnTo>
                    <a:pt x="11" y="2"/>
                  </a:lnTo>
                  <a:lnTo>
                    <a:pt x="4" y="0"/>
                  </a:lnTo>
                  <a:lnTo>
                    <a:pt x="0" y="13"/>
                  </a:lnTo>
                  <a:lnTo>
                    <a:pt x="0" y="13"/>
                  </a:lnTo>
                  <a:lnTo>
                    <a:pt x="0" y="13"/>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06" name="Freeform 206">
              <a:extLst>
                <a:ext uri="{FF2B5EF4-FFF2-40B4-BE49-F238E27FC236}">
                  <a16:creationId xmlns:a16="http://schemas.microsoft.com/office/drawing/2014/main" id="{082E564E-D82A-754F-8F80-68F51E918B4C}"/>
                </a:ext>
              </a:extLst>
            </p:cNvPr>
            <p:cNvSpPr>
              <a:spLocks/>
            </p:cNvSpPr>
            <p:nvPr userDrawn="1"/>
          </p:nvSpPr>
          <p:spPr bwMode="auto">
            <a:xfrm>
              <a:off x="730246" y="3149031"/>
              <a:ext cx="90085" cy="93553"/>
            </a:xfrm>
            <a:custGeom>
              <a:avLst/>
              <a:gdLst>
                <a:gd name="T0" fmla="*/ 0 w 59"/>
                <a:gd name="T1" fmla="*/ 28 h 72"/>
                <a:gd name="T2" fmla="*/ 0 w 59"/>
                <a:gd name="T3" fmla="*/ 28 h 72"/>
                <a:gd name="T4" fmla="*/ 8 w 59"/>
                <a:gd name="T5" fmla="*/ 40 h 72"/>
                <a:gd name="T6" fmla="*/ 16 w 59"/>
                <a:gd name="T7" fmla="*/ 47 h 72"/>
                <a:gd name="T8" fmla="*/ 17 w 59"/>
                <a:gd name="T9" fmla="*/ 49 h 72"/>
                <a:gd name="T10" fmla="*/ 19 w 59"/>
                <a:gd name="T11" fmla="*/ 51 h 72"/>
                <a:gd name="T12" fmla="*/ 19 w 59"/>
                <a:gd name="T13" fmla="*/ 51 h 72"/>
                <a:gd name="T14" fmla="*/ 23 w 59"/>
                <a:gd name="T15" fmla="*/ 51 h 72"/>
                <a:gd name="T16" fmla="*/ 31 w 59"/>
                <a:gd name="T17" fmla="*/ 55 h 72"/>
                <a:gd name="T18" fmla="*/ 38 w 59"/>
                <a:gd name="T19" fmla="*/ 61 h 72"/>
                <a:gd name="T20" fmla="*/ 50 w 59"/>
                <a:gd name="T21" fmla="*/ 68 h 72"/>
                <a:gd name="T22" fmla="*/ 57 w 59"/>
                <a:gd name="T23" fmla="*/ 72 h 72"/>
                <a:gd name="T24" fmla="*/ 57 w 59"/>
                <a:gd name="T25" fmla="*/ 68 h 72"/>
                <a:gd name="T26" fmla="*/ 57 w 59"/>
                <a:gd name="T27" fmla="*/ 59 h 72"/>
                <a:gd name="T28" fmla="*/ 59 w 59"/>
                <a:gd name="T29" fmla="*/ 47 h 72"/>
                <a:gd name="T30" fmla="*/ 42 w 59"/>
                <a:gd name="T31" fmla="*/ 34 h 72"/>
                <a:gd name="T32" fmla="*/ 48 w 59"/>
                <a:gd name="T33" fmla="*/ 27 h 72"/>
                <a:gd name="T34" fmla="*/ 40 w 59"/>
                <a:gd name="T35" fmla="*/ 19 h 72"/>
                <a:gd name="T36" fmla="*/ 34 w 59"/>
                <a:gd name="T37" fmla="*/ 25 h 72"/>
                <a:gd name="T38" fmla="*/ 34 w 59"/>
                <a:gd name="T39" fmla="*/ 25 h 72"/>
                <a:gd name="T40" fmla="*/ 29 w 59"/>
                <a:gd name="T41" fmla="*/ 17 h 72"/>
                <a:gd name="T42" fmla="*/ 29 w 59"/>
                <a:gd name="T43" fmla="*/ 6 h 72"/>
                <a:gd name="T44" fmla="*/ 17 w 59"/>
                <a:gd name="T45" fmla="*/ 0 h 72"/>
                <a:gd name="T46" fmla="*/ 14 w 59"/>
                <a:gd name="T47" fmla="*/ 6 h 72"/>
                <a:gd name="T48" fmla="*/ 14 w 59"/>
                <a:gd name="T49" fmla="*/ 15 h 72"/>
                <a:gd name="T50" fmla="*/ 0 w 59"/>
                <a:gd name="T51" fmla="*/ 28 h 72"/>
                <a:gd name="T52" fmla="*/ 0 w 59"/>
                <a:gd name="T53" fmla="*/ 28 h 72"/>
                <a:gd name="T54" fmla="*/ 0 w 59"/>
                <a:gd name="T55" fmla="*/ 28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9" h="72">
                  <a:moveTo>
                    <a:pt x="0" y="28"/>
                  </a:moveTo>
                  <a:lnTo>
                    <a:pt x="0" y="28"/>
                  </a:lnTo>
                  <a:lnTo>
                    <a:pt x="8" y="40"/>
                  </a:lnTo>
                  <a:lnTo>
                    <a:pt x="16" y="47"/>
                  </a:lnTo>
                  <a:lnTo>
                    <a:pt x="17" y="49"/>
                  </a:lnTo>
                  <a:lnTo>
                    <a:pt x="19" y="51"/>
                  </a:lnTo>
                  <a:lnTo>
                    <a:pt x="19" y="51"/>
                  </a:lnTo>
                  <a:lnTo>
                    <a:pt x="23" y="51"/>
                  </a:lnTo>
                  <a:lnTo>
                    <a:pt x="31" y="55"/>
                  </a:lnTo>
                  <a:lnTo>
                    <a:pt x="38" y="61"/>
                  </a:lnTo>
                  <a:lnTo>
                    <a:pt x="50" y="68"/>
                  </a:lnTo>
                  <a:lnTo>
                    <a:pt x="57" y="72"/>
                  </a:lnTo>
                  <a:lnTo>
                    <a:pt x="57" y="68"/>
                  </a:lnTo>
                  <a:lnTo>
                    <a:pt x="57" y="59"/>
                  </a:lnTo>
                  <a:lnTo>
                    <a:pt x="59" y="47"/>
                  </a:lnTo>
                  <a:lnTo>
                    <a:pt x="42" y="34"/>
                  </a:lnTo>
                  <a:lnTo>
                    <a:pt x="48" y="27"/>
                  </a:lnTo>
                  <a:lnTo>
                    <a:pt x="40" y="19"/>
                  </a:lnTo>
                  <a:lnTo>
                    <a:pt x="34" y="25"/>
                  </a:lnTo>
                  <a:lnTo>
                    <a:pt x="34" y="25"/>
                  </a:lnTo>
                  <a:lnTo>
                    <a:pt x="29" y="17"/>
                  </a:lnTo>
                  <a:lnTo>
                    <a:pt x="29" y="6"/>
                  </a:lnTo>
                  <a:lnTo>
                    <a:pt x="17" y="0"/>
                  </a:lnTo>
                  <a:lnTo>
                    <a:pt x="14" y="6"/>
                  </a:lnTo>
                  <a:lnTo>
                    <a:pt x="14" y="15"/>
                  </a:lnTo>
                  <a:lnTo>
                    <a:pt x="0" y="28"/>
                  </a:lnTo>
                  <a:lnTo>
                    <a:pt x="0" y="28"/>
                  </a:lnTo>
                  <a:lnTo>
                    <a:pt x="0" y="28"/>
                  </a:lnTo>
                  <a:close/>
                </a:path>
              </a:pathLst>
            </a:custGeom>
            <a:solidFill>
              <a:schemeClr val="bg1">
                <a:lumMod val="85000"/>
              </a:schemeClr>
            </a:solidFill>
            <a:ln w="635" cap="rnd">
              <a:solidFill>
                <a:schemeClr val="bg1">
                  <a:alpha val="17000"/>
                </a:schemeClr>
              </a:solidFill>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07" name="Freeform 207">
              <a:extLst>
                <a:ext uri="{FF2B5EF4-FFF2-40B4-BE49-F238E27FC236}">
                  <a16:creationId xmlns:a16="http://schemas.microsoft.com/office/drawing/2014/main" id="{4AF52291-0152-E04B-95B3-C0EA340A960E}"/>
                </a:ext>
              </a:extLst>
            </p:cNvPr>
            <p:cNvSpPr>
              <a:spLocks/>
            </p:cNvSpPr>
            <p:nvPr userDrawn="1"/>
          </p:nvSpPr>
          <p:spPr bwMode="auto">
            <a:xfrm>
              <a:off x="730246" y="3149031"/>
              <a:ext cx="90085" cy="93553"/>
            </a:xfrm>
            <a:custGeom>
              <a:avLst/>
              <a:gdLst>
                <a:gd name="T0" fmla="*/ 0 w 59"/>
                <a:gd name="T1" fmla="*/ 28 h 72"/>
                <a:gd name="T2" fmla="*/ 0 w 59"/>
                <a:gd name="T3" fmla="*/ 28 h 72"/>
                <a:gd name="T4" fmla="*/ 8 w 59"/>
                <a:gd name="T5" fmla="*/ 40 h 72"/>
                <a:gd name="T6" fmla="*/ 16 w 59"/>
                <a:gd name="T7" fmla="*/ 47 h 72"/>
                <a:gd name="T8" fmla="*/ 17 w 59"/>
                <a:gd name="T9" fmla="*/ 49 h 72"/>
                <a:gd name="T10" fmla="*/ 19 w 59"/>
                <a:gd name="T11" fmla="*/ 51 h 72"/>
                <a:gd name="T12" fmla="*/ 19 w 59"/>
                <a:gd name="T13" fmla="*/ 51 h 72"/>
                <a:gd name="T14" fmla="*/ 23 w 59"/>
                <a:gd name="T15" fmla="*/ 51 h 72"/>
                <a:gd name="T16" fmla="*/ 31 w 59"/>
                <a:gd name="T17" fmla="*/ 55 h 72"/>
                <a:gd name="T18" fmla="*/ 38 w 59"/>
                <a:gd name="T19" fmla="*/ 61 h 72"/>
                <a:gd name="T20" fmla="*/ 50 w 59"/>
                <a:gd name="T21" fmla="*/ 68 h 72"/>
                <a:gd name="T22" fmla="*/ 57 w 59"/>
                <a:gd name="T23" fmla="*/ 72 h 72"/>
                <a:gd name="T24" fmla="*/ 57 w 59"/>
                <a:gd name="T25" fmla="*/ 68 h 72"/>
                <a:gd name="T26" fmla="*/ 57 w 59"/>
                <a:gd name="T27" fmla="*/ 59 h 72"/>
                <a:gd name="T28" fmla="*/ 59 w 59"/>
                <a:gd name="T29" fmla="*/ 47 h 72"/>
                <a:gd name="T30" fmla="*/ 42 w 59"/>
                <a:gd name="T31" fmla="*/ 34 h 72"/>
                <a:gd name="T32" fmla="*/ 48 w 59"/>
                <a:gd name="T33" fmla="*/ 27 h 72"/>
                <a:gd name="T34" fmla="*/ 40 w 59"/>
                <a:gd name="T35" fmla="*/ 19 h 72"/>
                <a:gd name="T36" fmla="*/ 34 w 59"/>
                <a:gd name="T37" fmla="*/ 25 h 72"/>
                <a:gd name="T38" fmla="*/ 34 w 59"/>
                <a:gd name="T39" fmla="*/ 25 h 72"/>
                <a:gd name="T40" fmla="*/ 29 w 59"/>
                <a:gd name="T41" fmla="*/ 17 h 72"/>
                <a:gd name="T42" fmla="*/ 29 w 59"/>
                <a:gd name="T43" fmla="*/ 6 h 72"/>
                <a:gd name="T44" fmla="*/ 17 w 59"/>
                <a:gd name="T45" fmla="*/ 0 h 72"/>
                <a:gd name="T46" fmla="*/ 14 w 59"/>
                <a:gd name="T47" fmla="*/ 6 h 72"/>
                <a:gd name="T48" fmla="*/ 14 w 59"/>
                <a:gd name="T49" fmla="*/ 15 h 72"/>
                <a:gd name="T50" fmla="*/ 0 w 59"/>
                <a:gd name="T51" fmla="*/ 28 h 72"/>
                <a:gd name="T52" fmla="*/ 0 w 59"/>
                <a:gd name="T53" fmla="*/ 28 h 72"/>
                <a:gd name="T54" fmla="*/ 0 w 59"/>
                <a:gd name="T55" fmla="*/ 28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9" h="72">
                  <a:moveTo>
                    <a:pt x="0" y="28"/>
                  </a:moveTo>
                  <a:lnTo>
                    <a:pt x="0" y="28"/>
                  </a:lnTo>
                  <a:lnTo>
                    <a:pt x="8" y="40"/>
                  </a:lnTo>
                  <a:lnTo>
                    <a:pt x="16" y="47"/>
                  </a:lnTo>
                  <a:lnTo>
                    <a:pt x="17" y="49"/>
                  </a:lnTo>
                  <a:lnTo>
                    <a:pt x="19" y="51"/>
                  </a:lnTo>
                  <a:lnTo>
                    <a:pt x="19" y="51"/>
                  </a:lnTo>
                  <a:lnTo>
                    <a:pt x="23" y="51"/>
                  </a:lnTo>
                  <a:lnTo>
                    <a:pt x="31" y="55"/>
                  </a:lnTo>
                  <a:lnTo>
                    <a:pt x="38" y="61"/>
                  </a:lnTo>
                  <a:lnTo>
                    <a:pt x="50" y="68"/>
                  </a:lnTo>
                  <a:lnTo>
                    <a:pt x="57" y="72"/>
                  </a:lnTo>
                  <a:lnTo>
                    <a:pt x="57" y="68"/>
                  </a:lnTo>
                  <a:lnTo>
                    <a:pt x="57" y="59"/>
                  </a:lnTo>
                  <a:lnTo>
                    <a:pt x="59" y="47"/>
                  </a:lnTo>
                  <a:lnTo>
                    <a:pt x="42" y="34"/>
                  </a:lnTo>
                  <a:lnTo>
                    <a:pt x="48" y="27"/>
                  </a:lnTo>
                  <a:lnTo>
                    <a:pt x="40" y="19"/>
                  </a:lnTo>
                  <a:lnTo>
                    <a:pt x="34" y="25"/>
                  </a:lnTo>
                  <a:lnTo>
                    <a:pt x="34" y="25"/>
                  </a:lnTo>
                  <a:lnTo>
                    <a:pt x="29" y="17"/>
                  </a:lnTo>
                  <a:lnTo>
                    <a:pt x="29" y="6"/>
                  </a:lnTo>
                  <a:lnTo>
                    <a:pt x="17" y="0"/>
                  </a:lnTo>
                  <a:lnTo>
                    <a:pt x="14" y="6"/>
                  </a:lnTo>
                  <a:lnTo>
                    <a:pt x="14" y="15"/>
                  </a:lnTo>
                  <a:lnTo>
                    <a:pt x="0" y="28"/>
                  </a:lnTo>
                  <a:lnTo>
                    <a:pt x="0" y="28"/>
                  </a:lnTo>
                  <a:lnTo>
                    <a:pt x="0" y="28"/>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08" name="Freeform 208">
              <a:extLst>
                <a:ext uri="{FF2B5EF4-FFF2-40B4-BE49-F238E27FC236}">
                  <a16:creationId xmlns:a16="http://schemas.microsoft.com/office/drawing/2014/main" id="{BB7A66E4-33F9-B54C-A902-FA8375B56778}"/>
                </a:ext>
              </a:extLst>
            </p:cNvPr>
            <p:cNvSpPr>
              <a:spLocks/>
            </p:cNvSpPr>
            <p:nvPr userDrawn="1"/>
          </p:nvSpPr>
          <p:spPr bwMode="auto">
            <a:xfrm>
              <a:off x="652376" y="3063274"/>
              <a:ext cx="161848" cy="120839"/>
            </a:xfrm>
            <a:custGeom>
              <a:avLst/>
              <a:gdLst>
                <a:gd name="T0" fmla="*/ 27 w 106"/>
                <a:gd name="T1" fmla="*/ 58 h 93"/>
                <a:gd name="T2" fmla="*/ 27 w 106"/>
                <a:gd name="T3" fmla="*/ 58 h 93"/>
                <a:gd name="T4" fmla="*/ 12 w 106"/>
                <a:gd name="T5" fmla="*/ 43 h 93"/>
                <a:gd name="T6" fmla="*/ 4 w 106"/>
                <a:gd name="T7" fmla="*/ 34 h 93"/>
                <a:gd name="T8" fmla="*/ 0 w 106"/>
                <a:gd name="T9" fmla="*/ 28 h 93"/>
                <a:gd name="T10" fmla="*/ 0 w 106"/>
                <a:gd name="T11" fmla="*/ 28 h 93"/>
                <a:gd name="T12" fmla="*/ 0 w 106"/>
                <a:gd name="T13" fmla="*/ 26 h 93"/>
                <a:gd name="T14" fmla="*/ 2 w 106"/>
                <a:gd name="T15" fmla="*/ 23 h 93"/>
                <a:gd name="T16" fmla="*/ 6 w 106"/>
                <a:gd name="T17" fmla="*/ 19 h 93"/>
                <a:gd name="T18" fmla="*/ 8 w 106"/>
                <a:gd name="T19" fmla="*/ 17 h 93"/>
                <a:gd name="T20" fmla="*/ 8 w 106"/>
                <a:gd name="T21" fmla="*/ 17 h 93"/>
                <a:gd name="T22" fmla="*/ 15 w 106"/>
                <a:gd name="T23" fmla="*/ 17 h 93"/>
                <a:gd name="T24" fmla="*/ 15 w 106"/>
                <a:gd name="T25" fmla="*/ 9 h 93"/>
                <a:gd name="T26" fmla="*/ 19 w 106"/>
                <a:gd name="T27" fmla="*/ 2 h 93"/>
                <a:gd name="T28" fmla="*/ 50 w 106"/>
                <a:gd name="T29" fmla="*/ 7 h 93"/>
                <a:gd name="T30" fmla="*/ 50 w 106"/>
                <a:gd name="T31" fmla="*/ 9 h 93"/>
                <a:gd name="T32" fmla="*/ 74 w 106"/>
                <a:gd name="T33" fmla="*/ 9 h 93"/>
                <a:gd name="T34" fmla="*/ 84 w 106"/>
                <a:gd name="T35" fmla="*/ 0 h 93"/>
                <a:gd name="T36" fmla="*/ 101 w 106"/>
                <a:gd name="T37" fmla="*/ 38 h 93"/>
                <a:gd name="T38" fmla="*/ 101 w 106"/>
                <a:gd name="T39" fmla="*/ 51 h 93"/>
                <a:gd name="T40" fmla="*/ 104 w 106"/>
                <a:gd name="T41" fmla="*/ 58 h 93"/>
                <a:gd name="T42" fmla="*/ 106 w 106"/>
                <a:gd name="T43" fmla="*/ 70 h 93"/>
                <a:gd name="T44" fmla="*/ 99 w 106"/>
                <a:gd name="T45" fmla="*/ 70 h 93"/>
                <a:gd name="T46" fmla="*/ 101 w 106"/>
                <a:gd name="T47" fmla="*/ 83 h 93"/>
                <a:gd name="T48" fmla="*/ 93 w 106"/>
                <a:gd name="T49" fmla="*/ 87 h 93"/>
                <a:gd name="T50" fmla="*/ 89 w 106"/>
                <a:gd name="T51" fmla="*/ 85 h 93"/>
                <a:gd name="T52" fmla="*/ 85 w 106"/>
                <a:gd name="T53" fmla="*/ 93 h 93"/>
                <a:gd name="T54" fmla="*/ 80 w 106"/>
                <a:gd name="T55" fmla="*/ 83 h 93"/>
                <a:gd name="T56" fmla="*/ 80 w 106"/>
                <a:gd name="T57" fmla="*/ 72 h 93"/>
                <a:gd name="T58" fmla="*/ 68 w 106"/>
                <a:gd name="T59" fmla="*/ 66 h 93"/>
                <a:gd name="T60" fmla="*/ 65 w 106"/>
                <a:gd name="T61" fmla="*/ 72 h 93"/>
                <a:gd name="T62" fmla="*/ 63 w 106"/>
                <a:gd name="T63" fmla="*/ 60 h 93"/>
                <a:gd name="T64" fmla="*/ 55 w 106"/>
                <a:gd name="T65" fmla="*/ 45 h 93"/>
                <a:gd name="T66" fmla="*/ 40 w 106"/>
                <a:gd name="T67" fmla="*/ 45 h 93"/>
                <a:gd name="T68" fmla="*/ 27 w 106"/>
                <a:gd name="T69" fmla="*/ 58 h 93"/>
                <a:gd name="T70" fmla="*/ 27 w 106"/>
                <a:gd name="T71" fmla="*/ 58 h 93"/>
                <a:gd name="T72" fmla="*/ 27 w 106"/>
                <a:gd name="T73" fmla="*/ 58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6" h="93">
                  <a:moveTo>
                    <a:pt x="27" y="58"/>
                  </a:moveTo>
                  <a:lnTo>
                    <a:pt x="27" y="58"/>
                  </a:lnTo>
                  <a:lnTo>
                    <a:pt x="12" y="43"/>
                  </a:lnTo>
                  <a:lnTo>
                    <a:pt x="4" y="34"/>
                  </a:lnTo>
                  <a:lnTo>
                    <a:pt x="0" y="28"/>
                  </a:lnTo>
                  <a:lnTo>
                    <a:pt x="0" y="28"/>
                  </a:lnTo>
                  <a:lnTo>
                    <a:pt x="0" y="26"/>
                  </a:lnTo>
                  <a:lnTo>
                    <a:pt x="2" y="23"/>
                  </a:lnTo>
                  <a:lnTo>
                    <a:pt x="6" y="19"/>
                  </a:lnTo>
                  <a:lnTo>
                    <a:pt x="8" y="17"/>
                  </a:lnTo>
                  <a:lnTo>
                    <a:pt x="8" y="17"/>
                  </a:lnTo>
                  <a:lnTo>
                    <a:pt x="15" y="17"/>
                  </a:lnTo>
                  <a:lnTo>
                    <a:pt x="15" y="9"/>
                  </a:lnTo>
                  <a:lnTo>
                    <a:pt x="19" y="2"/>
                  </a:lnTo>
                  <a:lnTo>
                    <a:pt x="50" y="7"/>
                  </a:lnTo>
                  <a:lnTo>
                    <a:pt x="50" y="9"/>
                  </a:lnTo>
                  <a:lnTo>
                    <a:pt x="74" y="9"/>
                  </a:lnTo>
                  <a:lnTo>
                    <a:pt x="84" y="0"/>
                  </a:lnTo>
                  <a:lnTo>
                    <a:pt x="101" y="38"/>
                  </a:lnTo>
                  <a:lnTo>
                    <a:pt x="101" y="51"/>
                  </a:lnTo>
                  <a:lnTo>
                    <a:pt x="104" y="58"/>
                  </a:lnTo>
                  <a:lnTo>
                    <a:pt x="106" y="70"/>
                  </a:lnTo>
                  <a:lnTo>
                    <a:pt x="99" y="70"/>
                  </a:lnTo>
                  <a:lnTo>
                    <a:pt x="101" y="83"/>
                  </a:lnTo>
                  <a:lnTo>
                    <a:pt x="93" y="87"/>
                  </a:lnTo>
                  <a:lnTo>
                    <a:pt x="89" y="85"/>
                  </a:lnTo>
                  <a:lnTo>
                    <a:pt x="85" y="93"/>
                  </a:lnTo>
                  <a:lnTo>
                    <a:pt x="80" y="83"/>
                  </a:lnTo>
                  <a:lnTo>
                    <a:pt x="80" y="72"/>
                  </a:lnTo>
                  <a:lnTo>
                    <a:pt x="68" y="66"/>
                  </a:lnTo>
                  <a:lnTo>
                    <a:pt x="65" y="72"/>
                  </a:lnTo>
                  <a:lnTo>
                    <a:pt x="63" y="60"/>
                  </a:lnTo>
                  <a:lnTo>
                    <a:pt x="55" y="45"/>
                  </a:lnTo>
                  <a:lnTo>
                    <a:pt x="40" y="45"/>
                  </a:lnTo>
                  <a:lnTo>
                    <a:pt x="27" y="58"/>
                  </a:lnTo>
                  <a:lnTo>
                    <a:pt x="27" y="58"/>
                  </a:lnTo>
                  <a:lnTo>
                    <a:pt x="27" y="58"/>
                  </a:lnTo>
                  <a:close/>
                </a:path>
              </a:pathLst>
            </a:custGeom>
            <a:solidFill>
              <a:schemeClr val="bg1">
                <a:lumMod val="85000"/>
              </a:schemeClr>
            </a:solidFill>
            <a:ln w="635" cap="rnd">
              <a:solidFill>
                <a:schemeClr val="bg1">
                  <a:alpha val="17000"/>
                </a:schemeClr>
              </a:solidFill>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09" name="Freeform 209">
              <a:extLst>
                <a:ext uri="{FF2B5EF4-FFF2-40B4-BE49-F238E27FC236}">
                  <a16:creationId xmlns:a16="http://schemas.microsoft.com/office/drawing/2014/main" id="{0890E186-5F9F-0C45-8E82-AD9367E94DBB}"/>
                </a:ext>
              </a:extLst>
            </p:cNvPr>
            <p:cNvSpPr>
              <a:spLocks/>
            </p:cNvSpPr>
            <p:nvPr userDrawn="1"/>
          </p:nvSpPr>
          <p:spPr bwMode="auto">
            <a:xfrm>
              <a:off x="652376" y="3063274"/>
              <a:ext cx="161848" cy="120839"/>
            </a:xfrm>
            <a:custGeom>
              <a:avLst/>
              <a:gdLst>
                <a:gd name="T0" fmla="*/ 27 w 106"/>
                <a:gd name="T1" fmla="*/ 58 h 93"/>
                <a:gd name="T2" fmla="*/ 27 w 106"/>
                <a:gd name="T3" fmla="*/ 58 h 93"/>
                <a:gd name="T4" fmla="*/ 12 w 106"/>
                <a:gd name="T5" fmla="*/ 43 h 93"/>
                <a:gd name="T6" fmla="*/ 4 w 106"/>
                <a:gd name="T7" fmla="*/ 34 h 93"/>
                <a:gd name="T8" fmla="*/ 0 w 106"/>
                <a:gd name="T9" fmla="*/ 28 h 93"/>
                <a:gd name="T10" fmla="*/ 0 w 106"/>
                <a:gd name="T11" fmla="*/ 28 h 93"/>
                <a:gd name="T12" fmla="*/ 0 w 106"/>
                <a:gd name="T13" fmla="*/ 26 h 93"/>
                <a:gd name="T14" fmla="*/ 2 w 106"/>
                <a:gd name="T15" fmla="*/ 23 h 93"/>
                <a:gd name="T16" fmla="*/ 6 w 106"/>
                <a:gd name="T17" fmla="*/ 19 h 93"/>
                <a:gd name="T18" fmla="*/ 8 w 106"/>
                <a:gd name="T19" fmla="*/ 17 h 93"/>
                <a:gd name="T20" fmla="*/ 8 w 106"/>
                <a:gd name="T21" fmla="*/ 17 h 93"/>
                <a:gd name="T22" fmla="*/ 15 w 106"/>
                <a:gd name="T23" fmla="*/ 17 h 93"/>
                <a:gd name="T24" fmla="*/ 15 w 106"/>
                <a:gd name="T25" fmla="*/ 9 h 93"/>
                <a:gd name="T26" fmla="*/ 19 w 106"/>
                <a:gd name="T27" fmla="*/ 2 h 93"/>
                <a:gd name="T28" fmla="*/ 50 w 106"/>
                <a:gd name="T29" fmla="*/ 7 h 93"/>
                <a:gd name="T30" fmla="*/ 50 w 106"/>
                <a:gd name="T31" fmla="*/ 9 h 93"/>
                <a:gd name="T32" fmla="*/ 74 w 106"/>
                <a:gd name="T33" fmla="*/ 9 h 93"/>
                <a:gd name="T34" fmla="*/ 84 w 106"/>
                <a:gd name="T35" fmla="*/ 0 h 93"/>
                <a:gd name="T36" fmla="*/ 101 w 106"/>
                <a:gd name="T37" fmla="*/ 38 h 93"/>
                <a:gd name="T38" fmla="*/ 101 w 106"/>
                <a:gd name="T39" fmla="*/ 51 h 93"/>
                <a:gd name="T40" fmla="*/ 104 w 106"/>
                <a:gd name="T41" fmla="*/ 58 h 93"/>
                <a:gd name="T42" fmla="*/ 106 w 106"/>
                <a:gd name="T43" fmla="*/ 70 h 93"/>
                <a:gd name="T44" fmla="*/ 99 w 106"/>
                <a:gd name="T45" fmla="*/ 70 h 93"/>
                <a:gd name="T46" fmla="*/ 101 w 106"/>
                <a:gd name="T47" fmla="*/ 83 h 93"/>
                <a:gd name="T48" fmla="*/ 93 w 106"/>
                <a:gd name="T49" fmla="*/ 87 h 93"/>
                <a:gd name="T50" fmla="*/ 89 w 106"/>
                <a:gd name="T51" fmla="*/ 85 h 93"/>
                <a:gd name="T52" fmla="*/ 85 w 106"/>
                <a:gd name="T53" fmla="*/ 93 h 93"/>
                <a:gd name="T54" fmla="*/ 80 w 106"/>
                <a:gd name="T55" fmla="*/ 83 h 93"/>
                <a:gd name="T56" fmla="*/ 80 w 106"/>
                <a:gd name="T57" fmla="*/ 72 h 93"/>
                <a:gd name="T58" fmla="*/ 68 w 106"/>
                <a:gd name="T59" fmla="*/ 66 h 93"/>
                <a:gd name="T60" fmla="*/ 65 w 106"/>
                <a:gd name="T61" fmla="*/ 72 h 93"/>
                <a:gd name="T62" fmla="*/ 63 w 106"/>
                <a:gd name="T63" fmla="*/ 60 h 93"/>
                <a:gd name="T64" fmla="*/ 55 w 106"/>
                <a:gd name="T65" fmla="*/ 45 h 93"/>
                <a:gd name="T66" fmla="*/ 40 w 106"/>
                <a:gd name="T67" fmla="*/ 45 h 93"/>
                <a:gd name="T68" fmla="*/ 27 w 106"/>
                <a:gd name="T69" fmla="*/ 58 h 93"/>
                <a:gd name="T70" fmla="*/ 27 w 106"/>
                <a:gd name="T71" fmla="*/ 58 h 93"/>
                <a:gd name="T72" fmla="*/ 27 w 106"/>
                <a:gd name="T73" fmla="*/ 58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6" h="93">
                  <a:moveTo>
                    <a:pt x="27" y="58"/>
                  </a:moveTo>
                  <a:lnTo>
                    <a:pt x="27" y="58"/>
                  </a:lnTo>
                  <a:lnTo>
                    <a:pt x="12" y="43"/>
                  </a:lnTo>
                  <a:lnTo>
                    <a:pt x="4" y="34"/>
                  </a:lnTo>
                  <a:lnTo>
                    <a:pt x="0" y="28"/>
                  </a:lnTo>
                  <a:lnTo>
                    <a:pt x="0" y="28"/>
                  </a:lnTo>
                  <a:lnTo>
                    <a:pt x="0" y="26"/>
                  </a:lnTo>
                  <a:lnTo>
                    <a:pt x="2" y="23"/>
                  </a:lnTo>
                  <a:lnTo>
                    <a:pt x="6" y="19"/>
                  </a:lnTo>
                  <a:lnTo>
                    <a:pt x="8" y="17"/>
                  </a:lnTo>
                  <a:lnTo>
                    <a:pt x="8" y="17"/>
                  </a:lnTo>
                  <a:lnTo>
                    <a:pt x="15" y="17"/>
                  </a:lnTo>
                  <a:lnTo>
                    <a:pt x="15" y="9"/>
                  </a:lnTo>
                  <a:lnTo>
                    <a:pt x="19" y="2"/>
                  </a:lnTo>
                  <a:lnTo>
                    <a:pt x="50" y="7"/>
                  </a:lnTo>
                  <a:lnTo>
                    <a:pt x="50" y="9"/>
                  </a:lnTo>
                  <a:lnTo>
                    <a:pt x="74" y="9"/>
                  </a:lnTo>
                  <a:lnTo>
                    <a:pt x="84" y="0"/>
                  </a:lnTo>
                  <a:lnTo>
                    <a:pt x="101" y="38"/>
                  </a:lnTo>
                  <a:lnTo>
                    <a:pt x="101" y="51"/>
                  </a:lnTo>
                  <a:lnTo>
                    <a:pt x="104" y="58"/>
                  </a:lnTo>
                  <a:lnTo>
                    <a:pt x="106" y="70"/>
                  </a:lnTo>
                  <a:lnTo>
                    <a:pt x="99" y="70"/>
                  </a:lnTo>
                  <a:lnTo>
                    <a:pt x="101" y="83"/>
                  </a:lnTo>
                  <a:lnTo>
                    <a:pt x="93" y="87"/>
                  </a:lnTo>
                  <a:lnTo>
                    <a:pt x="89" y="85"/>
                  </a:lnTo>
                  <a:lnTo>
                    <a:pt x="85" y="93"/>
                  </a:lnTo>
                  <a:lnTo>
                    <a:pt x="80" y="83"/>
                  </a:lnTo>
                  <a:lnTo>
                    <a:pt x="80" y="72"/>
                  </a:lnTo>
                  <a:lnTo>
                    <a:pt x="68" y="66"/>
                  </a:lnTo>
                  <a:lnTo>
                    <a:pt x="65" y="72"/>
                  </a:lnTo>
                  <a:lnTo>
                    <a:pt x="63" y="60"/>
                  </a:lnTo>
                  <a:lnTo>
                    <a:pt x="55" y="45"/>
                  </a:lnTo>
                  <a:lnTo>
                    <a:pt x="40" y="45"/>
                  </a:lnTo>
                  <a:lnTo>
                    <a:pt x="27" y="58"/>
                  </a:lnTo>
                  <a:lnTo>
                    <a:pt x="27" y="58"/>
                  </a:lnTo>
                  <a:lnTo>
                    <a:pt x="27" y="58"/>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10" name="Freeform 210">
              <a:extLst>
                <a:ext uri="{FF2B5EF4-FFF2-40B4-BE49-F238E27FC236}">
                  <a16:creationId xmlns:a16="http://schemas.microsoft.com/office/drawing/2014/main" id="{901A4C01-6A24-C14D-B3D6-65D65D5311FB}"/>
                </a:ext>
              </a:extLst>
            </p:cNvPr>
            <p:cNvSpPr>
              <a:spLocks/>
            </p:cNvSpPr>
            <p:nvPr userDrawn="1"/>
          </p:nvSpPr>
          <p:spPr bwMode="auto">
            <a:xfrm>
              <a:off x="693601" y="3121745"/>
              <a:ext cx="58021" cy="63668"/>
            </a:xfrm>
            <a:custGeom>
              <a:avLst/>
              <a:gdLst>
                <a:gd name="T0" fmla="*/ 0 w 38"/>
                <a:gd name="T1" fmla="*/ 13 h 49"/>
                <a:gd name="T2" fmla="*/ 13 w 38"/>
                <a:gd name="T3" fmla="*/ 0 h 49"/>
                <a:gd name="T4" fmla="*/ 28 w 38"/>
                <a:gd name="T5" fmla="*/ 0 h 49"/>
                <a:gd name="T6" fmla="*/ 36 w 38"/>
                <a:gd name="T7" fmla="*/ 15 h 49"/>
                <a:gd name="T8" fmla="*/ 38 w 38"/>
                <a:gd name="T9" fmla="*/ 27 h 49"/>
                <a:gd name="T10" fmla="*/ 38 w 38"/>
                <a:gd name="T11" fmla="*/ 36 h 49"/>
                <a:gd name="T12" fmla="*/ 24 w 38"/>
                <a:gd name="T13" fmla="*/ 49 h 49"/>
                <a:gd name="T14" fmla="*/ 24 w 38"/>
                <a:gd name="T15" fmla="*/ 49 h 49"/>
                <a:gd name="T16" fmla="*/ 17 w 38"/>
                <a:gd name="T17" fmla="*/ 48 h 49"/>
                <a:gd name="T18" fmla="*/ 13 w 38"/>
                <a:gd name="T19" fmla="*/ 46 h 49"/>
                <a:gd name="T20" fmla="*/ 11 w 38"/>
                <a:gd name="T21" fmla="*/ 44 h 49"/>
                <a:gd name="T22" fmla="*/ 9 w 38"/>
                <a:gd name="T23" fmla="*/ 42 h 49"/>
                <a:gd name="T24" fmla="*/ 9 w 38"/>
                <a:gd name="T25" fmla="*/ 42 h 49"/>
                <a:gd name="T26" fmla="*/ 7 w 38"/>
                <a:gd name="T27" fmla="*/ 38 h 49"/>
                <a:gd name="T28" fmla="*/ 6 w 38"/>
                <a:gd name="T29" fmla="*/ 32 h 49"/>
                <a:gd name="T30" fmla="*/ 0 w 38"/>
                <a:gd name="T31" fmla="*/ 25 h 49"/>
                <a:gd name="T32" fmla="*/ 0 w 38"/>
                <a:gd name="T33" fmla="*/ 13 h 49"/>
                <a:gd name="T34" fmla="*/ 0 w 38"/>
                <a:gd name="T35" fmla="*/ 13 h 49"/>
                <a:gd name="T36" fmla="*/ 0 w 38"/>
                <a:gd name="T37" fmla="*/ 13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8" h="49">
                  <a:moveTo>
                    <a:pt x="0" y="13"/>
                  </a:moveTo>
                  <a:lnTo>
                    <a:pt x="13" y="0"/>
                  </a:lnTo>
                  <a:lnTo>
                    <a:pt x="28" y="0"/>
                  </a:lnTo>
                  <a:lnTo>
                    <a:pt x="36" y="15"/>
                  </a:lnTo>
                  <a:lnTo>
                    <a:pt x="38" y="27"/>
                  </a:lnTo>
                  <a:lnTo>
                    <a:pt x="38" y="36"/>
                  </a:lnTo>
                  <a:lnTo>
                    <a:pt x="24" y="49"/>
                  </a:lnTo>
                  <a:lnTo>
                    <a:pt x="24" y="49"/>
                  </a:lnTo>
                  <a:lnTo>
                    <a:pt x="17" y="48"/>
                  </a:lnTo>
                  <a:lnTo>
                    <a:pt x="13" y="46"/>
                  </a:lnTo>
                  <a:lnTo>
                    <a:pt x="11" y="44"/>
                  </a:lnTo>
                  <a:lnTo>
                    <a:pt x="9" y="42"/>
                  </a:lnTo>
                  <a:lnTo>
                    <a:pt x="9" y="42"/>
                  </a:lnTo>
                  <a:lnTo>
                    <a:pt x="7" y="38"/>
                  </a:lnTo>
                  <a:lnTo>
                    <a:pt x="6" y="32"/>
                  </a:lnTo>
                  <a:lnTo>
                    <a:pt x="0" y="25"/>
                  </a:lnTo>
                  <a:lnTo>
                    <a:pt x="0" y="13"/>
                  </a:lnTo>
                  <a:lnTo>
                    <a:pt x="0" y="13"/>
                  </a:lnTo>
                  <a:lnTo>
                    <a:pt x="0" y="13"/>
                  </a:lnTo>
                  <a:close/>
                </a:path>
              </a:pathLst>
            </a:custGeom>
            <a:solidFill>
              <a:schemeClr val="bg1">
                <a:lumMod val="85000"/>
              </a:schemeClr>
            </a:solidFill>
            <a:ln w="635" cap="rnd">
              <a:solidFill>
                <a:schemeClr val="bg1">
                  <a:alpha val="17000"/>
                </a:schemeClr>
              </a:solidFill>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11" name="Freeform 211">
              <a:extLst>
                <a:ext uri="{FF2B5EF4-FFF2-40B4-BE49-F238E27FC236}">
                  <a16:creationId xmlns:a16="http://schemas.microsoft.com/office/drawing/2014/main" id="{A0289BE1-1044-3647-B35A-9B65A51FC280}"/>
                </a:ext>
              </a:extLst>
            </p:cNvPr>
            <p:cNvSpPr>
              <a:spLocks/>
            </p:cNvSpPr>
            <p:nvPr userDrawn="1"/>
          </p:nvSpPr>
          <p:spPr bwMode="auto">
            <a:xfrm>
              <a:off x="693601" y="3121745"/>
              <a:ext cx="58021" cy="63668"/>
            </a:xfrm>
            <a:custGeom>
              <a:avLst/>
              <a:gdLst>
                <a:gd name="T0" fmla="*/ 0 w 38"/>
                <a:gd name="T1" fmla="*/ 13 h 49"/>
                <a:gd name="T2" fmla="*/ 13 w 38"/>
                <a:gd name="T3" fmla="*/ 0 h 49"/>
                <a:gd name="T4" fmla="*/ 28 w 38"/>
                <a:gd name="T5" fmla="*/ 0 h 49"/>
                <a:gd name="T6" fmla="*/ 36 w 38"/>
                <a:gd name="T7" fmla="*/ 15 h 49"/>
                <a:gd name="T8" fmla="*/ 38 w 38"/>
                <a:gd name="T9" fmla="*/ 27 h 49"/>
                <a:gd name="T10" fmla="*/ 38 w 38"/>
                <a:gd name="T11" fmla="*/ 36 h 49"/>
                <a:gd name="T12" fmla="*/ 24 w 38"/>
                <a:gd name="T13" fmla="*/ 49 h 49"/>
                <a:gd name="T14" fmla="*/ 24 w 38"/>
                <a:gd name="T15" fmla="*/ 49 h 49"/>
                <a:gd name="T16" fmla="*/ 17 w 38"/>
                <a:gd name="T17" fmla="*/ 48 h 49"/>
                <a:gd name="T18" fmla="*/ 13 w 38"/>
                <a:gd name="T19" fmla="*/ 46 h 49"/>
                <a:gd name="T20" fmla="*/ 11 w 38"/>
                <a:gd name="T21" fmla="*/ 44 h 49"/>
                <a:gd name="T22" fmla="*/ 9 w 38"/>
                <a:gd name="T23" fmla="*/ 42 h 49"/>
                <a:gd name="T24" fmla="*/ 9 w 38"/>
                <a:gd name="T25" fmla="*/ 42 h 49"/>
                <a:gd name="T26" fmla="*/ 7 w 38"/>
                <a:gd name="T27" fmla="*/ 38 h 49"/>
                <a:gd name="T28" fmla="*/ 6 w 38"/>
                <a:gd name="T29" fmla="*/ 32 h 49"/>
                <a:gd name="T30" fmla="*/ 0 w 38"/>
                <a:gd name="T31" fmla="*/ 25 h 49"/>
                <a:gd name="T32" fmla="*/ 0 w 38"/>
                <a:gd name="T33" fmla="*/ 13 h 49"/>
                <a:gd name="T34" fmla="*/ 0 w 38"/>
                <a:gd name="T35" fmla="*/ 13 h 49"/>
                <a:gd name="T36" fmla="*/ 0 w 38"/>
                <a:gd name="T37" fmla="*/ 13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8" h="49">
                  <a:moveTo>
                    <a:pt x="0" y="13"/>
                  </a:moveTo>
                  <a:lnTo>
                    <a:pt x="13" y="0"/>
                  </a:lnTo>
                  <a:lnTo>
                    <a:pt x="28" y="0"/>
                  </a:lnTo>
                  <a:lnTo>
                    <a:pt x="36" y="15"/>
                  </a:lnTo>
                  <a:lnTo>
                    <a:pt x="38" y="27"/>
                  </a:lnTo>
                  <a:lnTo>
                    <a:pt x="38" y="36"/>
                  </a:lnTo>
                  <a:lnTo>
                    <a:pt x="24" y="49"/>
                  </a:lnTo>
                  <a:lnTo>
                    <a:pt x="24" y="49"/>
                  </a:lnTo>
                  <a:lnTo>
                    <a:pt x="17" y="48"/>
                  </a:lnTo>
                  <a:lnTo>
                    <a:pt x="13" y="46"/>
                  </a:lnTo>
                  <a:lnTo>
                    <a:pt x="11" y="44"/>
                  </a:lnTo>
                  <a:lnTo>
                    <a:pt x="9" y="42"/>
                  </a:lnTo>
                  <a:lnTo>
                    <a:pt x="9" y="42"/>
                  </a:lnTo>
                  <a:lnTo>
                    <a:pt x="7" y="38"/>
                  </a:lnTo>
                  <a:lnTo>
                    <a:pt x="6" y="32"/>
                  </a:lnTo>
                  <a:lnTo>
                    <a:pt x="0" y="25"/>
                  </a:lnTo>
                  <a:lnTo>
                    <a:pt x="0" y="13"/>
                  </a:lnTo>
                  <a:lnTo>
                    <a:pt x="0" y="13"/>
                  </a:lnTo>
                  <a:lnTo>
                    <a:pt x="0" y="13"/>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12" name="Freeform 212">
              <a:extLst>
                <a:ext uri="{FF2B5EF4-FFF2-40B4-BE49-F238E27FC236}">
                  <a16:creationId xmlns:a16="http://schemas.microsoft.com/office/drawing/2014/main" id="{77C9BBB1-3AA4-7F42-80F2-079034CEC851}"/>
                </a:ext>
              </a:extLst>
            </p:cNvPr>
            <p:cNvSpPr>
              <a:spLocks/>
            </p:cNvSpPr>
            <p:nvPr userDrawn="1"/>
          </p:nvSpPr>
          <p:spPr bwMode="auto">
            <a:xfrm>
              <a:off x="618785" y="3068472"/>
              <a:ext cx="62601" cy="31184"/>
            </a:xfrm>
            <a:custGeom>
              <a:avLst/>
              <a:gdLst>
                <a:gd name="T0" fmla="*/ 5 w 41"/>
                <a:gd name="T1" fmla="*/ 2 h 24"/>
                <a:gd name="T2" fmla="*/ 11 w 41"/>
                <a:gd name="T3" fmla="*/ 0 h 24"/>
                <a:gd name="T4" fmla="*/ 17 w 41"/>
                <a:gd name="T5" fmla="*/ 0 h 24"/>
                <a:gd name="T6" fmla="*/ 17 w 41"/>
                <a:gd name="T7" fmla="*/ 0 h 24"/>
                <a:gd name="T8" fmla="*/ 41 w 41"/>
                <a:gd name="T9" fmla="*/ 0 h 24"/>
                <a:gd name="T10" fmla="*/ 37 w 41"/>
                <a:gd name="T11" fmla="*/ 7 h 24"/>
                <a:gd name="T12" fmla="*/ 37 w 41"/>
                <a:gd name="T13" fmla="*/ 15 h 24"/>
                <a:gd name="T14" fmla="*/ 28 w 41"/>
                <a:gd name="T15" fmla="*/ 17 h 24"/>
                <a:gd name="T16" fmla="*/ 22 w 41"/>
                <a:gd name="T17" fmla="*/ 24 h 24"/>
                <a:gd name="T18" fmla="*/ 13 w 41"/>
                <a:gd name="T19" fmla="*/ 17 h 24"/>
                <a:gd name="T20" fmla="*/ 3 w 41"/>
                <a:gd name="T21" fmla="*/ 7 h 24"/>
                <a:gd name="T22" fmla="*/ 0 w 41"/>
                <a:gd name="T23" fmla="*/ 2 h 24"/>
                <a:gd name="T24" fmla="*/ 5 w 41"/>
                <a:gd name="T25" fmla="*/ 2 h 24"/>
                <a:gd name="T26" fmla="*/ 5 w 41"/>
                <a:gd name="T27" fmla="*/ 2 h 24"/>
                <a:gd name="T28" fmla="*/ 5 w 41"/>
                <a:gd name="T29" fmla="*/ 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1" h="24">
                  <a:moveTo>
                    <a:pt x="5" y="2"/>
                  </a:moveTo>
                  <a:lnTo>
                    <a:pt x="11" y="0"/>
                  </a:lnTo>
                  <a:lnTo>
                    <a:pt x="17" y="0"/>
                  </a:lnTo>
                  <a:lnTo>
                    <a:pt x="17" y="0"/>
                  </a:lnTo>
                  <a:lnTo>
                    <a:pt x="41" y="0"/>
                  </a:lnTo>
                  <a:lnTo>
                    <a:pt x="37" y="7"/>
                  </a:lnTo>
                  <a:lnTo>
                    <a:pt x="37" y="15"/>
                  </a:lnTo>
                  <a:lnTo>
                    <a:pt x="28" y="17"/>
                  </a:lnTo>
                  <a:lnTo>
                    <a:pt x="22" y="24"/>
                  </a:lnTo>
                  <a:lnTo>
                    <a:pt x="13" y="17"/>
                  </a:lnTo>
                  <a:lnTo>
                    <a:pt x="3" y="7"/>
                  </a:lnTo>
                  <a:lnTo>
                    <a:pt x="0" y="2"/>
                  </a:lnTo>
                  <a:lnTo>
                    <a:pt x="5" y="2"/>
                  </a:lnTo>
                  <a:lnTo>
                    <a:pt x="5" y="2"/>
                  </a:lnTo>
                  <a:lnTo>
                    <a:pt x="5" y="2"/>
                  </a:lnTo>
                  <a:close/>
                </a:path>
              </a:pathLst>
            </a:custGeom>
            <a:solidFill>
              <a:schemeClr val="bg1">
                <a:lumMod val="85000"/>
              </a:schemeClr>
            </a:solidFill>
            <a:ln w="635" cap="rnd">
              <a:solidFill>
                <a:schemeClr val="bg1">
                  <a:alpha val="17000"/>
                </a:schemeClr>
              </a:solidFill>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13" name="Freeform 213">
              <a:extLst>
                <a:ext uri="{FF2B5EF4-FFF2-40B4-BE49-F238E27FC236}">
                  <a16:creationId xmlns:a16="http://schemas.microsoft.com/office/drawing/2014/main" id="{880C90E2-5335-904B-B54E-A8D800DB937E}"/>
                </a:ext>
              </a:extLst>
            </p:cNvPr>
            <p:cNvSpPr>
              <a:spLocks/>
            </p:cNvSpPr>
            <p:nvPr userDrawn="1"/>
          </p:nvSpPr>
          <p:spPr bwMode="auto">
            <a:xfrm>
              <a:off x="618785" y="3068472"/>
              <a:ext cx="62601" cy="31184"/>
            </a:xfrm>
            <a:custGeom>
              <a:avLst/>
              <a:gdLst>
                <a:gd name="T0" fmla="*/ 5 w 41"/>
                <a:gd name="T1" fmla="*/ 2 h 24"/>
                <a:gd name="T2" fmla="*/ 11 w 41"/>
                <a:gd name="T3" fmla="*/ 0 h 24"/>
                <a:gd name="T4" fmla="*/ 17 w 41"/>
                <a:gd name="T5" fmla="*/ 0 h 24"/>
                <a:gd name="T6" fmla="*/ 17 w 41"/>
                <a:gd name="T7" fmla="*/ 0 h 24"/>
                <a:gd name="T8" fmla="*/ 41 w 41"/>
                <a:gd name="T9" fmla="*/ 0 h 24"/>
                <a:gd name="T10" fmla="*/ 37 w 41"/>
                <a:gd name="T11" fmla="*/ 7 h 24"/>
                <a:gd name="T12" fmla="*/ 37 w 41"/>
                <a:gd name="T13" fmla="*/ 15 h 24"/>
                <a:gd name="T14" fmla="*/ 28 w 41"/>
                <a:gd name="T15" fmla="*/ 17 h 24"/>
                <a:gd name="T16" fmla="*/ 22 w 41"/>
                <a:gd name="T17" fmla="*/ 24 h 24"/>
                <a:gd name="T18" fmla="*/ 13 w 41"/>
                <a:gd name="T19" fmla="*/ 17 h 24"/>
                <a:gd name="T20" fmla="*/ 3 w 41"/>
                <a:gd name="T21" fmla="*/ 7 h 24"/>
                <a:gd name="T22" fmla="*/ 0 w 41"/>
                <a:gd name="T23" fmla="*/ 2 h 24"/>
                <a:gd name="T24" fmla="*/ 5 w 41"/>
                <a:gd name="T25" fmla="*/ 2 h 24"/>
                <a:gd name="T26" fmla="*/ 5 w 41"/>
                <a:gd name="T27" fmla="*/ 2 h 24"/>
                <a:gd name="T28" fmla="*/ 5 w 41"/>
                <a:gd name="T29" fmla="*/ 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1" h="24">
                  <a:moveTo>
                    <a:pt x="5" y="2"/>
                  </a:moveTo>
                  <a:lnTo>
                    <a:pt x="11" y="0"/>
                  </a:lnTo>
                  <a:lnTo>
                    <a:pt x="17" y="0"/>
                  </a:lnTo>
                  <a:lnTo>
                    <a:pt x="17" y="0"/>
                  </a:lnTo>
                  <a:lnTo>
                    <a:pt x="41" y="0"/>
                  </a:lnTo>
                  <a:lnTo>
                    <a:pt x="37" y="7"/>
                  </a:lnTo>
                  <a:lnTo>
                    <a:pt x="37" y="15"/>
                  </a:lnTo>
                  <a:lnTo>
                    <a:pt x="28" y="17"/>
                  </a:lnTo>
                  <a:lnTo>
                    <a:pt x="22" y="24"/>
                  </a:lnTo>
                  <a:lnTo>
                    <a:pt x="13" y="17"/>
                  </a:lnTo>
                  <a:lnTo>
                    <a:pt x="3" y="7"/>
                  </a:lnTo>
                  <a:lnTo>
                    <a:pt x="0" y="2"/>
                  </a:lnTo>
                  <a:lnTo>
                    <a:pt x="5" y="2"/>
                  </a:lnTo>
                  <a:lnTo>
                    <a:pt x="5" y="2"/>
                  </a:lnTo>
                  <a:lnTo>
                    <a:pt x="5" y="2"/>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14" name="Freeform 214">
              <a:extLst>
                <a:ext uri="{FF2B5EF4-FFF2-40B4-BE49-F238E27FC236}">
                  <a16:creationId xmlns:a16="http://schemas.microsoft.com/office/drawing/2014/main" id="{205A732A-E625-0340-B579-AC0FD862E621}"/>
                </a:ext>
              </a:extLst>
            </p:cNvPr>
            <p:cNvSpPr>
              <a:spLocks/>
            </p:cNvSpPr>
            <p:nvPr userDrawn="1"/>
          </p:nvSpPr>
          <p:spPr bwMode="auto">
            <a:xfrm>
              <a:off x="907362" y="3102255"/>
              <a:ext cx="83978" cy="126037"/>
            </a:xfrm>
            <a:custGeom>
              <a:avLst/>
              <a:gdLst>
                <a:gd name="T0" fmla="*/ 7 w 55"/>
                <a:gd name="T1" fmla="*/ 95 h 97"/>
                <a:gd name="T2" fmla="*/ 7 w 55"/>
                <a:gd name="T3" fmla="*/ 89 h 97"/>
                <a:gd name="T4" fmla="*/ 4 w 55"/>
                <a:gd name="T5" fmla="*/ 80 h 97"/>
                <a:gd name="T6" fmla="*/ 0 w 55"/>
                <a:gd name="T7" fmla="*/ 66 h 97"/>
                <a:gd name="T8" fmla="*/ 5 w 55"/>
                <a:gd name="T9" fmla="*/ 49 h 97"/>
                <a:gd name="T10" fmla="*/ 11 w 55"/>
                <a:gd name="T11" fmla="*/ 42 h 97"/>
                <a:gd name="T12" fmla="*/ 5 w 55"/>
                <a:gd name="T13" fmla="*/ 25 h 97"/>
                <a:gd name="T14" fmla="*/ 5 w 55"/>
                <a:gd name="T15" fmla="*/ 0 h 97"/>
                <a:gd name="T16" fmla="*/ 43 w 55"/>
                <a:gd name="T17" fmla="*/ 0 h 97"/>
                <a:gd name="T18" fmla="*/ 49 w 55"/>
                <a:gd name="T19" fmla="*/ 6 h 97"/>
                <a:gd name="T20" fmla="*/ 53 w 55"/>
                <a:gd name="T21" fmla="*/ 10 h 97"/>
                <a:gd name="T22" fmla="*/ 55 w 55"/>
                <a:gd name="T23" fmla="*/ 76 h 97"/>
                <a:gd name="T24" fmla="*/ 55 w 55"/>
                <a:gd name="T25" fmla="*/ 83 h 97"/>
                <a:gd name="T26" fmla="*/ 43 w 55"/>
                <a:gd name="T27" fmla="*/ 87 h 97"/>
                <a:gd name="T28" fmla="*/ 30 w 55"/>
                <a:gd name="T29" fmla="*/ 93 h 97"/>
                <a:gd name="T30" fmla="*/ 26 w 55"/>
                <a:gd name="T31" fmla="*/ 97 h 97"/>
                <a:gd name="T32" fmla="*/ 21 w 55"/>
                <a:gd name="T33" fmla="*/ 97 h 97"/>
                <a:gd name="T34" fmla="*/ 21 w 55"/>
                <a:gd name="T35" fmla="*/ 97 h 97"/>
                <a:gd name="T36" fmla="*/ 17 w 55"/>
                <a:gd name="T37" fmla="*/ 97 h 97"/>
                <a:gd name="T38" fmla="*/ 17 w 55"/>
                <a:gd name="T39" fmla="*/ 97 h 97"/>
                <a:gd name="T40" fmla="*/ 13 w 55"/>
                <a:gd name="T41" fmla="*/ 97 h 97"/>
                <a:gd name="T42" fmla="*/ 13 w 55"/>
                <a:gd name="T43" fmla="*/ 97 h 97"/>
                <a:gd name="T44" fmla="*/ 11 w 55"/>
                <a:gd name="T45" fmla="*/ 95 h 97"/>
                <a:gd name="T46" fmla="*/ 7 w 55"/>
                <a:gd name="T47" fmla="*/ 95 h 97"/>
                <a:gd name="T48" fmla="*/ 7 w 55"/>
                <a:gd name="T49" fmla="*/ 95 h 97"/>
                <a:gd name="T50" fmla="*/ 7 w 55"/>
                <a:gd name="T51" fmla="*/ 95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5" h="97">
                  <a:moveTo>
                    <a:pt x="7" y="95"/>
                  </a:moveTo>
                  <a:lnTo>
                    <a:pt x="7" y="89"/>
                  </a:lnTo>
                  <a:lnTo>
                    <a:pt x="4" y="80"/>
                  </a:lnTo>
                  <a:lnTo>
                    <a:pt x="0" y="66"/>
                  </a:lnTo>
                  <a:lnTo>
                    <a:pt x="5" y="49"/>
                  </a:lnTo>
                  <a:lnTo>
                    <a:pt x="11" y="42"/>
                  </a:lnTo>
                  <a:lnTo>
                    <a:pt x="5" y="25"/>
                  </a:lnTo>
                  <a:lnTo>
                    <a:pt x="5" y="0"/>
                  </a:lnTo>
                  <a:lnTo>
                    <a:pt x="43" y="0"/>
                  </a:lnTo>
                  <a:lnTo>
                    <a:pt x="49" y="6"/>
                  </a:lnTo>
                  <a:lnTo>
                    <a:pt x="53" y="10"/>
                  </a:lnTo>
                  <a:lnTo>
                    <a:pt x="55" y="76"/>
                  </a:lnTo>
                  <a:lnTo>
                    <a:pt x="55" y="83"/>
                  </a:lnTo>
                  <a:lnTo>
                    <a:pt x="43" y="87"/>
                  </a:lnTo>
                  <a:lnTo>
                    <a:pt x="30" y="93"/>
                  </a:lnTo>
                  <a:lnTo>
                    <a:pt x="26" y="97"/>
                  </a:lnTo>
                  <a:lnTo>
                    <a:pt x="21" y="97"/>
                  </a:lnTo>
                  <a:lnTo>
                    <a:pt x="21" y="97"/>
                  </a:lnTo>
                  <a:lnTo>
                    <a:pt x="17" y="97"/>
                  </a:lnTo>
                  <a:lnTo>
                    <a:pt x="17" y="97"/>
                  </a:lnTo>
                  <a:lnTo>
                    <a:pt x="13" y="97"/>
                  </a:lnTo>
                  <a:lnTo>
                    <a:pt x="13" y="97"/>
                  </a:lnTo>
                  <a:lnTo>
                    <a:pt x="11" y="95"/>
                  </a:lnTo>
                  <a:lnTo>
                    <a:pt x="7" y="95"/>
                  </a:lnTo>
                  <a:lnTo>
                    <a:pt x="7" y="95"/>
                  </a:lnTo>
                  <a:lnTo>
                    <a:pt x="7" y="95"/>
                  </a:lnTo>
                  <a:close/>
                </a:path>
              </a:pathLst>
            </a:custGeom>
            <a:solidFill>
              <a:schemeClr val="bg1">
                <a:lumMod val="85000"/>
              </a:schemeClr>
            </a:solidFill>
            <a:ln w="635" cap="rnd">
              <a:solidFill>
                <a:schemeClr val="bg1">
                  <a:alpha val="17000"/>
                </a:schemeClr>
              </a:solidFill>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15" name="Freeform 215">
              <a:extLst>
                <a:ext uri="{FF2B5EF4-FFF2-40B4-BE49-F238E27FC236}">
                  <a16:creationId xmlns:a16="http://schemas.microsoft.com/office/drawing/2014/main" id="{8B427D5B-E8AE-4D46-8D5C-013587E492C7}"/>
                </a:ext>
              </a:extLst>
            </p:cNvPr>
            <p:cNvSpPr>
              <a:spLocks/>
            </p:cNvSpPr>
            <p:nvPr userDrawn="1"/>
          </p:nvSpPr>
          <p:spPr bwMode="auto">
            <a:xfrm>
              <a:off x="907362" y="3102255"/>
              <a:ext cx="83978" cy="126037"/>
            </a:xfrm>
            <a:custGeom>
              <a:avLst/>
              <a:gdLst>
                <a:gd name="T0" fmla="*/ 7 w 55"/>
                <a:gd name="T1" fmla="*/ 95 h 97"/>
                <a:gd name="T2" fmla="*/ 7 w 55"/>
                <a:gd name="T3" fmla="*/ 89 h 97"/>
                <a:gd name="T4" fmla="*/ 4 w 55"/>
                <a:gd name="T5" fmla="*/ 80 h 97"/>
                <a:gd name="T6" fmla="*/ 0 w 55"/>
                <a:gd name="T7" fmla="*/ 66 h 97"/>
                <a:gd name="T8" fmla="*/ 5 w 55"/>
                <a:gd name="T9" fmla="*/ 49 h 97"/>
                <a:gd name="T10" fmla="*/ 11 w 55"/>
                <a:gd name="T11" fmla="*/ 42 h 97"/>
                <a:gd name="T12" fmla="*/ 5 w 55"/>
                <a:gd name="T13" fmla="*/ 25 h 97"/>
                <a:gd name="T14" fmla="*/ 5 w 55"/>
                <a:gd name="T15" fmla="*/ 0 h 97"/>
                <a:gd name="T16" fmla="*/ 43 w 55"/>
                <a:gd name="T17" fmla="*/ 0 h 97"/>
                <a:gd name="T18" fmla="*/ 49 w 55"/>
                <a:gd name="T19" fmla="*/ 6 h 97"/>
                <a:gd name="T20" fmla="*/ 53 w 55"/>
                <a:gd name="T21" fmla="*/ 10 h 97"/>
                <a:gd name="T22" fmla="*/ 55 w 55"/>
                <a:gd name="T23" fmla="*/ 76 h 97"/>
                <a:gd name="T24" fmla="*/ 55 w 55"/>
                <a:gd name="T25" fmla="*/ 83 h 97"/>
                <a:gd name="T26" fmla="*/ 43 w 55"/>
                <a:gd name="T27" fmla="*/ 87 h 97"/>
                <a:gd name="T28" fmla="*/ 30 w 55"/>
                <a:gd name="T29" fmla="*/ 93 h 97"/>
                <a:gd name="T30" fmla="*/ 26 w 55"/>
                <a:gd name="T31" fmla="*/ 97 h 97"/>
                <a:gd name="T32" fmla="*/ 21 w 55"/>
                <a:gd name="T33" fmla="*/ 97 h 97"/>
                <a:gd name="T34" fmla="*/ 21 w 55"/>
                <a:gd name="T35" fmla="*/ 97 h 97"/>
                <a:gd name="T36" fmla="*/ 17 w 55"/>
                <a:gd name="T37" fmla="*/ 97 h 97"/>
                <a:gd name="T38" fmla="*/ 17 w 55"/>
                <a:gd name="T39" fmla="*/ 97 h 97"/>
                <a:gd name="T40" fmla="*/ 13 w 55"/>
                <a:gd name="T41" fmla="*/ 97 h 97"/>
                <a:gd name="T42" fmla="*/ 13 w 55"/>
                <a:gd name="T43" fmla="*/ 97 h 97"/>
                <a:gd name="T44" fmla="*/ 11 w 55"/>
                <a:gd name="T45" fmla="*/ 95 h 97"/>
                <a:gd name="T46" fmla="*/ 7 w 55"/>
                <a:gd name="T47" fmla="*/ 95 h 97"/>
                <a:gd name="T48" fmla="*/ 7 w 55"/>
                <a:gd name="T49" fmla="*/ 95 h 97"/>
                <a:gd name="T50" fmla="*/ 7 w 55"/>
                <a:gd name="T51" fmla="*/ 95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5" h="97">
                  <a:moveTo>
                    <a:pt x="7" y="95"/>
                  </a:moveTo>
                  <a:lnTo>
                    <a:pt x="7" y="89"/>
                  </a:lnTo>
                  <a:lnTo>
                    <a:pt x="4" y="80"/>
                  </a:lnTo>
                  <a:lnTo>
                    <a:pt x="0" y="66"/>
                  </a:lnTo>
                  <a:lnTo>
                    <a:pt x="5" y="49"/>
                  </a:lnTo>
                  <a:lnTo>
                    <a:pt x="11" y="42"/>
                  </a:lnTo>
                  <a:lnTo>
                    <a:pt x="5" y="25"/>
                  </a:lnTo>
                  <a:lnTo>
                    <a:pt x="5" y="0"/>
                  </a:lnTo>
                  <a:lnTo>
                    <a:pt x="43" y="0"/>
                  </a:lnTo>
                  <a:lnTo>
                    <a:pt x="49" y="6"/>
                  </a:lnTo>
                  <a:lnTo>
                    <a:pt x="53" y="10"/>
                  </a:lnTo>
                  <a:lnTo>
                    <a:pt x="55" y="76"/>
                  </a:lnTo>
                  <a:lnTo>
                    <a:pt x="55" y="83"/>
                  </a:lnTo>
                  <a:lnTo>
                    <a:pt x="43" y="87"/>
                  </a:lnTo>
                  <a:lnTo>
                    <a:pt x="30" y="93"/>
                  </a:lnTo>
                  <a:lnTo>
                    <a:pt x="26" y="97"/>
                  </a:lnTo>
                  <a:lnTo>
                    <a:pt x="21" y="97"/>
                  </a:lnTo>
                  <a:lnTo>
                    <a:pt x="21" y="97"/>
                  </a:lnTo>
                  <a:lnTo>
                    <a:pt x="17" y="97"/>
                  </a:lnTo>
                  <a:lnTo>
                    <a:pt x="17" y="97"/>
                  </a:lnTo>
                  <a:lnTo>
                    <a:pt x="13" y="97"/>
                  </a:lnTo>
                  <a:lnTo>
                    <a:pt x="13" y="97"/>
                  </a:lnTo>
                  <a:lnTo>
                    <a:pt x="11" y="95"/>
                  </a:lnTo>
                  <a:lnTo>
                    <a:pt x="7" y="95"/>
                  </a:lnTo>
                  <a:lnTo>
                    <a:pt x="7" y="95"/>
                  </a:lnTo>
                  <a:lnTo>
                    <a:pt x="7" y="95"/>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16" name="Freeform 216">
              <a:extLst>
                <a:ext uri="{FF2B5EF4-FFF2-40B4-BE49-F238E27FC236}">
                  <a16:creationId xmlns:a16="http://schemas.microsoft.com/office/drawing/2014/main" id="{6F2EF214-AD47-6B4E-A911-8D1440C83988}"/>
                </a:ext>
              </a:extLst>
            </p:cNvPr>
            <p:cNvSpPr>
              <a:spLocks/>
            </p:cNvSpPr>
            <p:nvPr userDrawn="1"/>
          </p:nvSpPr>
          <p:spPr bwMode="auto">
            <a:xfrm>
              <a:off x="861557" y="3016498"/>
              <a:ext cx="169482" cy="118241"/>
            </a:xfrm>
            <a:custGeom>
              <a:avLst/>
              <a:gdLst>
                <a:gd name="T0" fmla="*/ 0 w 111"/>
                <a:gd name="T1" fmla="*/ 70 h 91"/>
                <a:gd name="T2" fmla="*/ 1 w 111"/>
                <a:gd name="T3" fmla="*/ 68 h 91"/>
                <a:gd name="T4" fmla="*/ 1 w 111"/>
                <a:gd name="T5" fmla="*/ 47 h 91"/>
                <a:gd name="T6" fmla="*/ 15 w 111"/>
                <a:gd name="T7" fmla="*/ 32 h 91"/>
                <a:gd name="T8" fmla="*/ 15 w 111"/>
                <a:gd name="T9" fmla="*/ 21 h 91"/>
                <a:gd name="T10" fmla="*/ 30 w 111"/>
                <a:gd name="T11" fmla="*/ 21 h 91"/>
                <a:gd name="T12" fmla="*/ 39 w 111"/>
                <a:gd name="T13" fmla="*/ 9 h 91"/>
                <a:gd name="T14" fmla="*/ 54 w 111"/>
                <a:gd name="T15" fmla="*/ 0 h 91"/>
                <a:gd name="T16" fmla="*/ 79 w 111"/>
                <a:gd name="T17" fmla="*/ 0 h 91"/>
                <a:gd name="T18" fmla="*/ 79 w 111"/>
                <a:gd name="T19" fmla="*/ 13 h 91"/>
                <a:gd name="T20" fmla="*/ 96 w 111"/>
                <a:gd name="T21" fmla="*/ 32 h 91"/>
                <a:gd name="T22" fmla="*/ 107 w 111"/>
                <a:gd name="T23" fmla="*/ 32 h 91"/>
                <a:gd name="T24" fmla="*/ 111 w 111"/>
                <a:gd name="T25" fmla="*/ 45 h 91"/>
                <a:gd name="T26" fmla="*/ 111 w 111"/>
                <a:gd name="T27" fmla="*/ 57 h 91"/>
                <a:gd name="T28" fmla="*/ 98 w 111"/>
                <a:gd name="T29" fmla="*/ 57 h 91"/>
                <a:gd name="T30" fmla="*/ 90 w 111"/>
                <a:gd name="T31" fmla="*/ 66 h 91"/>
                <a:gd name="T32" fmla="*/ 77 w 111"/>
                <a:gd name="T33" fmla="*/ 62 h 91"/>
                <a:gd name="T34" fmla="*/ 77 w 111"/>
                <a:gd name="T35" fmla="*/ 66 h 91"/>
                <a:gd name="T36" fmla="*/ 37 w 111"/>
                <a:gd name="T37" fmla="*/ 66 h 91"/>
                <a:gd name="T38" fmla="*/ 37 w 111"/>
                <a:gd name="T39" fmla="*/ 91 h 91"/>
                <a:gd name="T40" fmla="*/ 26 w 111"/>
                <a:gd name="T41" fmla="*/ 81 h 91"/>
                <a:gd name="T42" fmla="*/ 13 w 111"/>
                <a:gd name="T43" fmla="*/ 85 h 91"/>
                <a:gd name="T44" fmla="*/ 1 w 111"/>
                <a:gd name="T45" fmla="*/ 74 h 91"/>
                <a:gd name="T46" fmla="*/ 0 w 111"/>
                <a:gd name="T47" fmla="*/ 70 h 91"/>
                <a:gd name="T48" fmla="*/ 0 w 111"/>
                <a:gd name="T49" fmla="*/ 70 h 91"/>
                <a:gd name="T50" fmla="*/ 0 w 111"/>
                <a:gd name="T51" fmla="*/ 7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11" h="91">
                  <a:moveTo>
                    <a:pt x="0" y="70"/>
                  </a:moveTo>
                  <a:lnTo>
                    <a:pt x="1" y="68"/>
                  </a:lnTo>
                  <a:lnTo>
                    <a:pt x="1" y="47"/>
                  </a:lnTo>
                  <a:lnTo>
                    <a:pt x="15" y="32"/>
                  </a:lnTo>
                  <a:lnTo>
                    <a:pt x="15" y="21"/>
                  </a:lnTo>
                  <a:lnTo>
                    <a:pt x="30" y="21"/>
                  </a:lnTo>
                  <a:lnTo>
                    <a:pt x="39" y="9"/>
                  </a:lnTo>
                  <a:lnTo>
                    <a:pt x="54" y="0"/>
                  </a:lnTo>
                  <a:lnTo>
                    <a:pt x="79" y="0"/>
                  </a:lnTo>
                  <a:lnTo>
                    <a:pt x="79" y="13"/>
                  </a:lnTo>
                  <a:lnTo>
                    <a:pt x="96" y="32"/>
                  </a:lnTo>
                  <a:lnTo>
                    <a:pt x="107" y="32"/>
                  </a:lnTo>
                  <a:lnTo>
                    <a:pt x="111" y="45"/>
                  </a:lnTo>
                  <a:lnTo>
                    <a:pt x="111" y="57"/>
                  </a:lnTo>
                  <a:lnTo>
                    <a:pt x="98" y="57"/>
                  </a:lnTo>
                  <a:lnTo>
                    <a:pt x="90" y="66"/>
                  </a:lnTo>
                  <a:lnTo>
                    <a:pt x="77" y="62"/>
                  </a:lnTo>
                  <a:lnTo>
                    <a:pt x="77" y="66"/>
                  </a:lnTo>
                  <a:lnTo>
                    <a:pt x="37" y="66"/>
                  </a:lnTo>
                  <a:lnTo>
                    <a:pt x="37" y="91"/>
                  </a:lnTo>
                  <a:lnTo>
                    <a:pt x="26" y="81"/>
                  </a:lnTo>
                  <a:lnTo>
                    <a:pt x="13" y="85"/>
                  </a:lnTo>
                  <a:lnTo>
                    <a:pt x="1" y="74"/>
                  </a:lnTo>
                  <a:lnTo>
                    <a:pt x="0" y="70"/>
                  </a:lnTo>
                  <a:lnTo>
                    <a:pt x="0" y="70"/>
                  </a:lnTo>
                  <a:lnTo>
                    <a:pt x="0" y="70"/>
                  </a:lnTo>
                  <a:close/>
                </a:path>
              </a:pathLst>
            </a:custGeom>
            <a:solidFill>
              <a:schemeClr val="bg1">
                <a:lumMod val="85000"/>
              </a:schemeClr>
            </a:solidFill>
            <a:ln w="635" cap="rnd">
              <a:solidFill>
                <a:schemeClr val="bg1">
                  <a:alpha val="17000"/>
                </a:schemeClr>
              </a:solidFill>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17" name="Freeform 217">
              <a:extLst>
                <a:ext uri="{FF2B5EF4-FFF2-40B4-BE49-F238E27FC236}">
                  <a16:creationId xmlns:a16="http://schemas.microsoft.com/office/drawing/2014/main" id="{A59355DC-F72B-3E4F-B337-0C26EA4570E1}"/>
                </a:ext>
              </a:extLst>
            </p:cNvPr>
            <p:cNvSpPr>
              <a:spLocks/>
            </p:cNvSpPr>
            <p:nvPr userDrawn="1"/>
          </p:nvSpPr>
          <p:spPr bwMode="auto">
            <a:xfrm>
              <a:off x="861557" y="3016498"/>
              <a:ext cx="169482" cy="118241"/>
            </a:xfrm>
            <a:custGeom>
              <a:avLst/>
              <a:gdLst>
                <a:gd name="T0" fmla="*/ 0 w 111"/>
                <a:gd name="T1" fmla="*/ 70 h 91"/>
                <a:gd name="T2" fmla="*/ 1 w 111"/>
                <a:gd name="T3" fmla="*/ 68 h 91"/>
                <a:gd name="T4" fmla="*/ 1 w 111"/>
                <a:gd name="T5" fmla="*/ 47 h 91"/>
                <a:gd name="T6" fmla="*/ 15 w 111"/>
                <a:gd name="T7" fmla="*/ 32 h 91"/>
                <a:gd name="T8" fmla="*/ 15 w 111"/>
                <a:gd name="T9" fmla="*/ 21 h 91"/>
                <a:gd name="T10" fmla="*/ 30 w 111"/>
                <a:gd name="T11" fmla="*/ 21 h 91"/>
                <a:gd name="T12" fmla="*/ 39 w 111"/>
                <a:gd name="T13" fmla="*/ 9 h 91"/>
                <a:gd name="T14" fmla="*/ 54 w 111"/>
                <a:gd name="T15" fmla="*/ 0 h 91"/>
                <a:gd name="T16" fmla="*/ 79 w 111"/>
                <a:gd name="T17" fmla="*/ 0 h 91"/>
                <a:gd name="T18" fmla="*/ 79 w 111"/>
                <a:gd name="T19" fmla="*/ 13 h 91"/>
                <a:gd name="T20" fmla="*/ 96 w 111"/>
                <a:gd name="T21" fmla="*/ 32 h 91"/>
                <a:gd name="T22" fmla="*/ 107 w 111"/>
                <a:gd name="T23" fmla="*/ 32 h 91"/>
                <a:gd name="T24" fmla="*/ 111 w 111"/>
                <a:gd name="T25" fmla="*/ 45 h 91"/>
                <a:gd name="T26" fmla="*/ 111 w 111"/>
                <a:gd name="T27" fmla="*/ 57 h 91"/>
                <a:gd name="T28" fmla="*/ 98 w 111"/>
                <a:gd name="T29" fmla="*/ 57 h 91"/>
                <a:gd name="T30" fmla="*/ 90 w 111"/>
                <a:gd name="T31" fmla="*/ 66 h 91"/>
                <a:gd name="T32" fmla="*/ 77 w 111"/>
                <a:gd name="T33" fmla="*/ 62 h 91"/>
                <a:gd name="T34" fmla="*/ 77 w 111"/>
                <a:gd name="T35" fmla="*/ 66 h 91"/>
                <a:gd name="T36" fmla="*/ 37 w 111"/>
                <a:gd name="T37" fmla="*/ 66 h 91"/>
                <a:gd name="T38" fmla="*/ 37 w 111"/>
                <a:gd name="T39" fmla="*/ 91 h 91"/>
                <a:gd name="T40" fmla="*/ 26 w 111"/>
                <a:gd name="T41" fmla="*/ 81 h 91"/>
                <a:gd name="T42" fmla="*/ 13 w 111"/>
                <a:gd name="T43" fmla="*/ 85 h 91"/>
                <a:gd name="T44" fmla="*/ 1 w 111"/>
                <a:gd name="T45" fmla="*/ 74 h 91"/>
                <a:gd name="T46" fmla="*/ 0 w 111"/>
                <a:gd name="T47" fmla="*/ 70 h 91"/>
                <a:gd name="T48" fmla="*/ 0 w 111"/>
                <a:gd name="T49" fmla="*/ 70 h 91"/>
                <a:gd name="T50" fmla="*/ 0 w 111"/>
                <a:gd name="T51" fmla="*/ 7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11" h="91">
                  <a:moveTo>
                    <a:pt x="0" y="70"/>
                  </a:moveTo>
                  <a:lnTo>
                    <a:pt x="1" y="68"/>
                  </a:lnTo>
                  <a:lnTo>
                    <a:pt x="1" y="47"/>
                  </a:lnTo>
                  <a:lnTo>
                    <a:pt x="15" y="32"/>
                  </a:lnTo>
                  <a:lnTo>
                    <a:pt x="15" y="21"/>
                  </a:lnTo>
                  <a:lnTo>
                    <a:pt x="30" y="21"/>
                  </a:lnTo>
                  <a:lnTo>
                    <a:pt x="39" y="9"/>
                  </a:lnTo>
                  <a:lnTo>
                    <a:pt x="54" y="0"/>
                  </a:lnTo>
                  <a:lnTo>
                    <a:pt x="79" y="0"/>
                  </a:lnTo>
                  <a:lnTo>
                    <a:pt x="79" y="13"/>
                  </a:lnTo>
                  <a:lnTo>
                    <a:pt x="96" y="32"/>
                  </a:lnTo>
                  <a:lnTo>
                    <a:pt x="107" y="32"/>
                  </a:lnTo>
                  <a:lnTo>
                    <a:pt x="111" y="45"/>
                  </a:lnTo>
                  <a:lnTo>
                    <a:pt x="111" y="57"/>
                  </a:lnTo>
                  <a:lnTo>
                    <a:pt x="98" y="57"/>
                  </a:lnTo>
                  <a:lnTo>
                    <a:pt x="90" y="66"/>
                  </a:lnTo>
                  <a:lnTo>
                    <a:pt x="77" y="62"/>
                  </a:lnTo>
                  <a:lnTo>
                    <a:pt x="77" y="66"/>
                  </a:lnTo>
                  <a:lnTo>
                    <a:pt x="37" y="66"/>
                  </a:lnTo>
                  <a:lnTo>
                    <a:pt x="37" y="91"/>
                  </a:lnTo>
                  <a:lnTo>
                    <a:pt x="26" y="81"/>
                  </a:lnTo>
                  <a:lnTo>
                    <a:pt x="13" y="85"/>
                  </a:lnTo>
                  <a:lnTo>
                    <a:pt x="1" y="74"/>
                  </a:lnTo>
                  <a:lnTo>
                    <a:pt x="0" y="70"/>
                  </a:lnTo>
                  <a:lnTo>
                    <a:pt x="0" y="70"/>
                  </a:lnTo>
                  <a:lnTo>
                    <a:pt x="0" y="70"/>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18" name="Freeform 218">
              <a:extLst>
                <a:ext uri="{FF2B5EF4-FFF2-40B4-BE49-F238E27FC236}">
                  <a16:creationId xmlns:a16="http://schemas.microsoft.com/office/drawing/2014/main" id="{E528F264-D3D8-0E4F-8931-2DEA86976A78}"/>
                </a:ext>
              </a:extLst>
            </p:cNvPr>
            <p:cNvSpPr>
              <a:spLocks/>
            </p:cNvSpPr>
            <p:nvPr userDrawn="1"/>
          </p:nvSpPr>
          <p:spPr bwMode="auto">
            <a:xfrm>
              <a:off x="976071" y="3097057"/>
              <a:ext cx="38172" cy="109145"/>
            </a:xfrm>
            <a:custGeom>
              <a:avLst/>
              <a:gdLst>
                <a:gd name="T0" fmla="*/ 10 w 25"/>
                <a:gd name="T1" fmla="*/ 84 h 84"/>
                <a:gd name="T2" fmla="*/ 25 w 25"/>
                <a:gd name="T3" fmla="*/ 78 h 84"/>
                <a:gd name="T4" fmla="*/ 25 w 25"/>
                <a:gd name="T5" fmla="*/ 36 h 84"/>
                <a:gd name="T6" fmla="*/ 19 w 25"/>
                <a:gd name="T7" fmla="*/ 25 h 84"/>
                <a:gd name="T8" fmla="*/ 19 w 25"/>
                <a:gd name="T9" fmla="*/ 19 h 84"/>
                <a:gd name="T10" fmla="*/ 13 w 25"/>
                <a:gd name="T11" fmla="*/ 12 h 84"/>
                <a:gd name="T12" fmla="*/ 13 w 25"/>
                <a:gd name="T13" fmla="*/ 4 h 84"/>
                <a:gd name="T14" fmla="*/ 0 w 25"/>
                <a:gd name="T15" fmla="*/ 0 h 84"/>
                <a:gd name="T16" fmla="*/ 0 w 25"/>
                <a:gd name="T17" fmla="*/ 4 h 84"/>
                <a:gd name="T18" fmla="*/ 0 w 25"/>
                <a:gd name="T19" fmla="*/ 4 h 84"/>
                <a:gd name="T20" fmla="*/ 0 w 25"/>
                <a:gd name="T21" fmla="*/ 8 h 84"/>
                <a:gd name="T22" fmla="*/ 8 w 25"/>
                <a:gd name="T23" fmla="*/ 14 h 84"/>
                <a:gd name="T24" fmla="*/ 10 w 25"/>
                <a:gd name="T25" fmla="*/ 84 h 84"/>
                <a:gd name="T26" fmla="*/ 10 w 25"/>
                <a:gd name="T27" fmla="*/ 84 h 84"/>
                <a:gd name="T28" fmla="*/ 10 w 25"/>
                <a:gd name="T29"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 h="84">
                  <a:moveTo>
                    <a:pt x="10" y="84"/>
                  </a:moveTo>
                  <a:lnTo>
                    <a:pt x="25" y="78"/>
                  </a:lnTo>
                  <a:lnTo>
                    <a:pt x="25" y="36"/>
                  </a:lnTo>
                  <a:lnTo>
                    <a:pt x="19" y="25"/>
                  </a:lnTo>
                  <a:lnTo>
                    <a:pt x="19" y="19"/>
                  </a:lnTo>
                  <a:lnTo>
                    <a:pt x="13" y="12"/>
                  </a:lnTo>
                  <a:lnTo>
                    <a:pt x="13" y="4"/>
                  </a:lnTo>
                  <a:lnTo>
                    <a:pt x="0" y="0"/>
                  </a:lnTo>
                  <a:lnTo>
                    <a:pt x="0" y="4"/>
                  </a:lnTo>
                  <a:lnTo>
                    <a:pt x="0" y="4"/>
                  </a:lnTo>
                  <a:lnTo>
                    <a:pt x="0" y="8"/>
                  </a:lnTo>
                  <a:lnTo>
                    <a:pt x="8" y="14"/>
                  </a:lnTo>
                  <a:lnTo>
                    <a:pt x="10" y="84"/>
                  </a:lnTo>
                  <a:lnTo>
                    <a:pt x="10" y="84"/>
                  </a:lnTo>
                  <a:lnTo>
                    <a:pt x="10" y="84"/>
                  </a:lnTo>
                  <a:close/>
                </a:path>
              </a:pathLst>
            </a:custGeom>
            <a:solidFill>
              <a:schemeClr val="bg1">
                <a:lumMod val="85000"/>
              </a:schemeClr>
            </a:solidFill>
            <a:ln w="635" cap="rnd">
              <a:solidFill>
                <a:schemeClr val="bg1">
                  <a:alpha val="17000"/>
                </a:schemeClr>
              </a:solidFill>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19" name="Freeform 219">
              <a:extLst>
                <a:ext uri="{FF2B5EF4-FFF2-40B4-BE49-F238E27FC236}">
                  <a16:creationId xmlns:a16="http://schemas.microsoft.com/office/drawing/2014/main" id="{872F2E84-32DF-EA44-B754-D6774DFB2AF9}"/>
                </a:ext>
              </a:extLst>
            </p:cNvPr>
            <p:cNvSpPr>
              <a:spLocks/>
            </p:cNvSpPr>
            <p:nvPr userDrawn="1"/>
          </p:nvSpPr>
          <p:spPr bwMode="auto">
            <a:xfrm>
              <a:off x="976071" y="3097057"/>
              <a:ext cx="38172" cy="109145"/>
            </a:xfrm>
            <a:custGeom>
              <a:avLst/>
              <a:gdLst>
                <a:gd name="T0" fmla="*/ 10 w 25"/>
                <a:gd name="T1" fmla="*/ 84 h 84"/>
                <a:gd name="T2" fmla="*/ 25 w 25"/>
                <a:gd name="T3" fmla="*/ 78 h 84"/>
                <a:gd name="T4" fmla="*/ 25 w 25"/>
                <a:gd name="T5" fmla="*/ 36 h 84"/>
                <a:gd name="T6" fmla="*/ 19 w 25"/>
                <a:gd name="T7" fmla="*/ 25 h 84"/>
                <a:gd name="T8" fmla="*/ 19 w 25"/>
                <a:gd name="T9" fmla="*/ 19 h 84"/>
                <a:gd name="T10" fmla="*/ 13 w 25"/>
                <a:gd name="T11" fmla="*/ 12 h 84"/>
                <a:gd name="T12" fmla="*/ 13 w 25"/>
                <a:gd name="T13" fmla="*/ 4 h 84"/>
                <a:gd name="T14" fmla="*/ 0 w 25"/>
                <a:gd name="T15" fmla="*/ 0 h 84"/>
                <a:gd name="T16" fmla="*/ 0 w 25"/>
                <a:gd name="T17" fmla="*/ 4 h 84"/>
                <a:gd name="T18" fmla="*/ 0 w 25"/>
                <a:gd name="T19" fmla="*/ 4 h 84"/>
                <a:gd name="T20" fmla="*/ 0 w 25"/>
                <a:gd name="T21" fmla="*/ 8 h 84"/>
                <a:gd name="T22" fmla="*/ 8 w 25"/>
                <a:gd name="T23" fmla="*/ 14 h 84"/>
                <a:gd name="T24" fmla="*/ 10 w 25"/>
                <a:gd name="T25" fmla="*/ 84 h 84"/>
                <a:gd name="T26" fmla="*/ 10 w 25"/>
                <a:gd name="T27" fmla="*/ 84 h 84"/>
                <a:gd name="T28" fmla="*/ 10 w 25"/>
                <a:gd name="T29"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 h="84">
                  <a:moveTo>
                    <a:pt x="10" y="84"/>
                  </a:moveTo>
                  <a:lnTo>
                    <a:pt x="25" y="78"/>
                  </a:lnTo>
                  <a:lnTo>
                    <a:pt x="25" y="36"/>
                  </a:lnTo>
                  <a:lnTo>
                    <a:pt x="19" y="25"/>
                  </a:lnTo>
                  <a:lnTo>
                    <a:pt x="19" y="19"/>
                  </a:lnTo>
                  <a:lnTo>
                    <a:pt x="13" y="12"/>
                  </a:lnTo>
                  <a:lnTo>
                    <a:pt x="13" y="4"/>
                  </a:lnTo>
                  <a:lnTo>
                    <a:pt x="0" y="0"/>
                  </a:lnTo>
                  <a:lnTo>
                    <a:pt x="0" y="4"/>
                  </a:lnTo>
                  <a:lnTo>
                    <a:pt x="0" y="4"/>
                  </a:lnTo>
                  <a:lnTo>
                    <a:pt x="0" y="8"/>
                  </a:lnTo>
                  <a:lnTo>
                    <a:pt x="8" y="14"/>
                  </a:lnTo>
                  <a:lnTo>
                    <a:pt x="10" y="84"/>
                  </a:lnTo>
                  <a:lnTo>
                    <a:pt x="10" y="84"/>
                  </a:lnTo>
                  <a:lnTo>
                    <a:pt x="10" y="84"/>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20" name="Freeform 220">
              <a:extLst>
                <a:ext uri="{FF2B5EF4-FFF2-40B4-BE49-F238E27FC236}">
                  <a16:creationId xmlns:a16="http://schemas.microsoft.com/office/drawing/2014/main" id="{D7A35A8A-CE93-C142-AFA4-A618F7985D07}"/>
                </a:ext>
              </a:extLst>
            </p:cNvPr>
            <p:cNvSpPr>
              <a:spLocks/>
            </p:cNvSpPr>
            <p:nvPr userDrawn="1"/>
          </p:nvSpPr>
          <p:spPr bwMode="auto">
            <a:xfrm>
              <a:off x="998974" y="3068472"/>
              <a:ext cx="58021" cy="127336"/>
            </a:xfrm>
            <a:custGeom>
              <a:avLst/>
              <a:gdLst>
                <a:gd name="T0" fmla="*/ 8 w 38"/>
                <a:gd name="T1" fmla="*/ 17 h 98"/>
                <a:gd name="T2" fmla="*/ 21 w 38"/>
                <a:gd name="T3" fmla="*/ 17 h 98"/>
                <a:gd name="T4" fmla="*/ 21 w 38"/>
                <a:gd name="T5" fmla="*/ 5 h 98"/>
                <a:gd name="T6" fmla="*/ 27 w 38"/>
                <a:gd name="T7" fmla="*/ 0 h 98"/>
                <a:gd name="T8" fmla="*/ 34 w 38"/>
                <a:gd name="T9" fmla="*/ 11 h 98"/>
                <a:gd name="T10" fmla="*/ 38 w 38"/>
                <a:gd name="T11" fmla="*/ 39 h 98"/>
                <a:gd name="T12" fmla="*/ 23 w 38"/>
                <a:gd name="T13" fmla="*/ 56 h 98"/>
                <a:gd name="T14" fmla="*/ 27 w 38"/>
                <a:gd name="T15" fmla="*/ 96 h 98"/>
                <a:gd name="T16" fmla="*/ 10 w 38"/>
                <a:gd name="T17" fmla="*/ 98 h 98"/>
                <a:gd name="T18" fmla="*/ 10 w 38"/>
                <a:gd name="T19" fmla="*/ 58 h 98"/>
                <a:gd name="T20" fmla="*/ 6 w 38"/>
                <a:gd name="T21" fmla="*/ 47 h 98"/>
                <a:gd name="T22" fmla="*/ 6 w 38"/>
                <a:gd name="T23" fmla="*/ 41 h 98"/>
                <a:gd name="T24" fmla="*/ 0 w 38"/>
                <a:gd name="T25" fmla="*/ 34 h 98"/>
                <a:gd name="T26" fmla="*/ 0 w 38"/>
                <a:gd name="T27" fmla="*/ 26 h 98"/>
                <a:gd name="T28" fmla="*/ 8 w 38"/>
                <a:gd name="T29" fmla="*/ 17 h 98"/>
                <a:gd name="T30" fmla="*/ 8 w 38"/>
                <a:gd name="T31" fmla="*/ 17 h 98"/>
                <a:gd name="T32" fmla="*/ 8 w 38"/>
                <a:gd name="T33" fmla="*/ 17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8" h="98">
                  <a:moveTo>
                    <a:pt x="8" y="17"/>
                  </a:moveTo>
                  <a:lnTo>
                    <a:pt x="21" y="17"/>
                  </a:lnTo>
                  <a:lnTo>
                    <a:pt x="21" y="5"/>
                  </a:lnTo>
                  <a:lnTo>
                    <a:pt x="27" y="0"/>
                  </a:lnTo>
                  <a:lnTo>
                    <a:pt x="34" y="11"/>
                  </a:lnTo>
                  <a:lnTo>
                    <a:pt x="38" y="39"/>
                  </a:lnTo>
                  <a:lnTo>
                    <a:pt x="23" y="56"/>
                  </a:lnTo>
                  <a:lnTo>
                    <a:pt x="27" y="96"/>
                  </a:lnTo>
                  <a:lnTo>
                    <a:pt x="10" y="98"/>
                  </a:lnTo>
                  <a:lnTo>
                    <a:pt x="10" y="58"/>
                  </a:lnTo>
                  <a:lnTo>
                    <a:pt x="6" y="47"/>
                  </a:lnTo>
                  <a:lnTo>
                    <a:pt x="6" y="41"/>
                  </a:lnTo>
                  <a:lnTo>
                    <a:pt x="0" y="34"/>
                  </a:lnTo>
                  <a:lnTo>
                    <a:pt x="0" y="26"/>
                  </a:lnTo>
                  <a:lnTo>
                    <a:pt x="8" y="17"/>
                  </a:lnTo>
                  <a:lnTo>
                    <a:pt x="8" y="17"/>
                  </a:lnTo>
                  <a:lnTo>
                    <a:pt x="8" y="17"/>
                  </a:lnTo>
                  <a:close/>
                </a:path>
              </a:pathLst>
            </a:custGeom>
            <a:solidFill>
              <a:schemeClr val="bg1">
                <a:lumMod val="85000"/>
              </a:schemeClr>
            </a:solidFill>
            <a:ln w="635" cap="rnd">
              <a:solidFill>
                <a:schemeClr val="bg1">
                  <a:alpha val="17000"/>
                </a:schemeClr>
              </a:solidFill>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21" name="Freeform 221">
              <a:extLst>
                <a:ext uri="{FF2B5EF4-FFF2-40B4-BE49-F238E27FC236}">
                  <a16:creationId xmlns:a16="http://schemas.microsoft.com/office/drawing/2014/main" id="{2A3D17AE-F44A-794E-95F4-553286FAFD33}"/>
                </a:ext>
              </a:extLst>
            </p:cNvPr>
            <p:cNvSpPr>
              <a:spLocks/>
            </p:cNvSpPr>
            <p:nvPr userDrawn="1"/>
          </p:nvSpPr>
          <p:spPr bwMode="auto">
            <a:xfrm>
              <a:off x="998974" y="3068472"/>
              <a:ext cx="58021" cy="127336"/>
            </a:xfrm>
            <a:custGeom>
              <a:avLst/>
              <a:gdLst>
                <a:gd name="T0" fmla="*/ 8 w 38"/>
                <a:gd name="T1" fmla="*/ 17 h 98"/>
                <a:gd name="T2" fmla="*/ 21 w 38"/>
                <a:gd name="T3" fmla="*/ 17 h 98"/>
                <a:gd name="T4" fmla="*/ 21 w 38"/>
                <a:gd name="T5" fmla="*/ 5 h 98"/>
                <a:gd name="T6" fmla="*/ 27 w 38"/>
                <a:gd name="T7" fmla="*/ 0 h 98"/>
                <a:gd name="T8" fmla="*/ 34 w 38"/>
                <a:gd name="T9" fmla="*/ 11 h 98"/>
                <a:gd name="T10" fmla="*/ 38 w 38"/>
                <a:gd name="T11" fmla="*/ 39 h 98"/>
                <a:gd name="T12" fmla="*/ 23 w 38"/>
                <a:gd name="T13" fmla="*/ 56 h 98"/>
                <a:gd name="T14" fmla="*/ 27 w 38"/>
                <a:gd name="T15" fmla="*/ 96 h 98"/>
                <a:gd name="T16" fmla="*/ 10 w 38"/>
                <a:gd name="T17" fmla="*/ 98 h 98"/>
                <a:gd name="T18" fmla="*/ 10 w 38"/>
                <a:gd name="T19" fmla="*/ 58 h 98"/>
                <a:gd name="T20" fmla="*/ 6 w 38"/>
                <a:gd name="T21" fmla="*/ 47 h 98"/>
                <a:gd name="T22" fmla="*/ 6 w 38"/>
                <a:gd name="T23" fmla="*/ 41 h 98"/>
                <a:gd name="T24" fmla="*/ 0 w 38"/>
                <a:gd name="T25" fmla="*/ 34 h 98"/>
                <a:gd name="T26" fmla="*/ 0 w 38"/>
                <a:gd name="T27" fmla="*/ 26 h 98"/>
                <a:gd name="T28" fmla="*/ 8 w 38"/>
                <a:gd name="T29" fmla="*/ 17 h 98"/>
                <a:gd name="T30" fmla="*/ 8 w 38"/>
                <a:gd name="T31" fmla="*/ 17 h 98"/>
                <a:gd name="T32" fmla="*/ 8 w 38"/>
                <a:gd name="T33" fmla="*/ 17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8" h="98">
                  <a:moveTo>
                    <a:pt x="8" y="17"/>
                  </a:moveTo>
                  <a:lnTo>
                    <a:pt x="21" y="17"/>
                  </a:lnTo>
                  <a:lnTo>
                    <a:pt x="21" y="5"/>
                  </a:lnTo>
                  <a:lnTo>
                    <a:pt x="27" y="0"/>
                  </a:lnTo>
                  <a:lnTo>
                    <a:pt x="34" y="11"/>
                  </a:lnTo>
                  <a:lnTo>
                    <a:pt x="38" y="39"/>
                  </a:lnTo>
                  <a:lnTo>
                    <a:pt x="23" y="56"/>
                  </a:lnTo>
                  <a:lnTo>
                    <a:pt x="27" y="96"/>
                  </a:lnTo>
                  <a:lnTo>
                    <a:pt x="10" y="98"/>
                  </a:lnTo>
                  <a:lnTo>
                    <a:pt x="10" y="58"/>
                  </a:lnTo>
                  <a:lnTo>
                    <a:pt x="6" y="47"/>
                  </a:lnTo>
                  <a:lnTo>
                    <a:pt x="6" y="41"/>
                  </a:lnTo>
                  <a:lnTo>
                    <a:pt x="0" y="34"/>
                  </a:lnTo>
                  <a:lnTo>
                    <a:pt x="0" y="26"/>
                  </a:lnTo>
                  <a:lnTo>
                    <a:pt x="8" y="17"/>
                  </a:lnTo>
                  <a:lnTo>
                    <a:pt x="8" y="17"/>
                  </a:lnTo>
                  <a:lnTo>
                    <a:pt x="8" y="17"/>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22" name="Freeform 222">
              <a:extLst>
                <a:ext uri="{FF2B5EF4-FFF2-40B4-BE49-F238E27FC236}">
                  <a16:creationId xmlns:a16="http://schemas.microsoft.com/office/drawing/2014/main" id="{F8DC1C80-E6C1-BC41-B239-7AC3BBCBFED9}"/>
                </a:ext>
              </a:extLst>
            </p:cNvPr>
            <p:cNvSpPr>
              <a:spLocks/>
            </p:cNvSpPr>
            <p:nvPr userDrawn="1"/>
          </p:nvSpPr>
          <p:spPr bwMode="auto">
            <a:xfrm>
              <a:off x="1169983" y="3038587"/>
              <a:ext cx="152687" cy="255971"/>
            </a:xfrm>
            <a:custGeom>
              <a:avLst/>
              <a:gdLst>
                <a:gd name="T0" fmla="*/ 68 w 100"/>
                <a:gd name="T1" fmla="*/ 0 h 197"/>
                <a:gd name="T2" fmla="*/ 70 w 100"/>
                <a:gd name="T3" fmla="*/ 23 h 197"/>
                <a:gd name="T4" fmla="*/ 77 w 100"/>
                <a:gd name="T5" fmla="*/ 23 h 197"/>
                <a:gd name="T6" fmla="*/ 77 w 100"/>
                <a:gd name="T7" fmla="*/ 34 h 197"/>
                <a:gd name="T8" fmla="*/ 70 w 100"/>
                <a:gd name="T9" fmla="*/ 43 h 197"/>
                <a:gd name="T10" fmla="*/ 55 w 100"/>
                <a:gd name="T11" fmla="*/ 83 h 197"/>
                <a:gd name="T12" fmla="*/ 36 w 100"/>
                <a:gd name="T13" fmla="*/ 123 h 197"/>
                <a:gd name="T14" fmla="*/ 23 w 100"/>
                <a:gd name="T15" fmla="*/ 110 h 197"/>
                <a:gd name="T16" fmla="*/ 4 w 100"/>
                <a:gd name="T17" fmla="*/ 127 h 197"/>
                <a:gd name="T18" fmla="*/ 0 w 100"/>
                <a:gd name="T19" fmla="*/ 153 h 197"/>
                <a:gd name="T20" fmla="*/ 0 w 100"/>
                <a:gd name="T21" fmla="*/ 153 h 197"/>
                <a:gd name="T22" fmla="*/ 6 w 100"/>
                <a:gd name="T23" fmla="*/ 159 h 197"/>
                <a:gd name="T24" fmla="*/ 6 w 100"/>
                <a:gd name="T25" fmla="*/ 159 h 197"/>
                <a:gd name="T26" fmla="*/ 7 w 100"/>
                <a:gd name="T27" fmla="*/ 161 h 197"/>
                <a:gd name="T28" fmla="*/ 7 w 100"/>
                <a:gd name="T29" fmla="*/ 161 h 197"/>
                <a:gd name="T30" fmla="*/ 7 w 100"/>
                <a:gd name="T31" fmla="*/ 161 h 197"/>
                <a:gd name="T32" fmla="*/ 11 w 100"/>
                <a:gd name="T33" fmla="*/ 163 h 197"/>
                <a:gd name="T34" fmla="*/ 15 w 100"/>
                <a:gd name="T35" fmla="*/ 166 h 197"/>
                <a:gd name="T36" fmla="*/ 15 w 100"/>
                <a:gd name="T37" fmla="*/ 166 h 197"/>
                <a:gd name="T38" fmla="*/ 17 w 100"/>
                <a:gd name="T39" fmla="*/ 168 h 197"/>
                <a:gd name="T40" fmla="*/ 17 w 100"/>
                <a:gd name="T41" fmla="*/ 170 h 197"/>
                <a:gd name="T42" fmla="*/ 17 w 100"/>
                <a:gd name="T43" fmla="*/ 174 h 197"/>
                <a:gd name="T44" fmla="*/ 15 w 100"/>
                <a:gd name="T45" fmla="*/ 176 h 197"/>
                <a:gd name="T46" fmla="*/ 17 w 100"/>
                <a:gd name="T47" fmla="*/ 185 h 197"/>
                <a:gd name="T48" fmla="*/ 13 w 100"/>
                <a:gd name="T49" fmla="*/ 191 h 197"/>
                <a:gd name="T50" fmla="*/ 45 w 100"/>
                <a:gd name="T51" fmla="*/ 191 h 197"/>
                <a:gd name="T52" fmla="*/ 77 w 100"/>
                <a:gd name="T53" fmla="*/ 189 h 197"/>
                <a:gd name="T54" fmla="*/ 98 w 100"/>
                <a:gd name="T55" fmla="*/ 197 h 197"/>
                <a:gd name="T56" fmla="*/ 100 w 100"/>
                <a:gd name="T57" fmla="*/ 176 h 197"/>
                <a:gd name="T58" fmla="*/ 91 w 100"/>
                <a:gd name="T59" fmla="*/ 164 h 197"/>
                <a:gd name="T60" fmla="*/ 77 w 100"/>
                <a:gd name="T61" fmla="*/ 127 h 197"/>
                <a:gd name="T62" fmla="*/ 93 w 100"/>
                <a:gd name="T63" fmla="*/ 104 h 197"/>
                <a:gd name="T64" fmla="*/ 91 w 100"/>
                <a:gd name="T65" fmla="*/ 85 h 197"/>
                <a:gd name="T66" fmla="*/ 72 w 100"/>
                <a:gd name="T67" fmla="*/ 74 h 197"/>
                <a:gd name="T68" fmla="*/ 76 w 100"/>
                <a:gd name="T69" fmla="*/ 60 h 197"/>
                <a:gd name="T70" fmla="*/ 94 w 100"/>
                <a:gd name="T71" fmla="*/ 60 h 197"/>
                <a:gd name="T72" fmla="*/ 89 w 100"/>
                <a:gd name="T73" fmla="*/ 53 h 197"/>
                <a:gd name="T74" fmla="*/ 89 w 100"/>
                <a:gd name="T75" fmla="*/ 23 h 197"/>
                <a:gd name="T76" fmla="*/ 68 w 100"/>
                <a:gd name="T77" fmla="*/ 0 h 197"/>
                <a:gd name="T78" fmla="*/ 68 w 100"/>
                <a:gd name="T79" fmla="*/ 0 h 197"/>
                <a:gd name="T80" fmla="*/ 68 w 100"/>
                <a:gd name="T81" fmla="*/ 0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0" h="197">
                  <a:moveTo>
                    <a:pt x="68" y="0"/>
                  </a:moveTo>
                  <a:lnTo>
                    <a:pt x="70" y="23"/>
                  </a:lnTo>
                  <a:lnTo>
                    <a:pt x="77" y="23"/>
                  </a:lnTo>
                  <a:lnTo>
                    <a:pt x="77" y="34"/>
                  </a:lnTo>
                  <a:lnTo>
                    <a:pt x="70" y="43"/>
                  </a:lnTo>
                  <a:lnTo>
                    <a:pt x="55" y="83"/>
                  </a:lnTo>
                  <a:lnTo>
                    <a:pt x="36" y="123"/>
                  </a:lnTo>
                  <a:lnTo>
                    <a:pt x="23" y="110"/>
                  </a:lnTo>
                  <a:lnTo>
                    <a:pt x="4" y="127"/>
                  </a:lnTo>
                  <a:lnTo>
                    <a:pt x="0" y="153"/>
                  </a:lnTo>
                  <a:lnTo>
                    <a:pt x="0" y="153"/>
                  </a:lnTo>
                  <a:lnTo>
                    <a:pt x="6" y="159"/>
                  </a:lnTo>
                  <a:lnTo>
                    <a:pt x="6" y="159"/>
                  </a:lnTo>
                  <a:lnTo>
                    <a:pt x="7" y="161"/>
                  </a:lnTo>
                  <a:lnTo>
                    <a:pt x="7" y="161"/>
                  </a:lnTo>
                  <a:lnTo>
                    <a:pt x="7" y="161"/>
                  </a:lnTo>
                  <a:lnTo>
                    <a:pt x="11" y="163"/>
                  </a:lnTo>
                  <a:lnTo>
                    <a:pt x="15" y="166"/>
                  </a:lnTo>
                  <a:lnTo>
                    <a:pt x="15" y="166"/>
                  </a:lnTo>
                  <a:lnTo>
                    <a:pt x="17" y="168"/>
                  </a:lnTo>
                  <a:lnTo>
                    <a:pt x="17" y="170"/>
                  </a:lnTo>
                  <a:lnTo>
                    <a:pt x="17" y="174"/>
                  </a:lnTo>
                  <a:lnTo>
                    <a:pt x="15" y="176"/>
                  </a:lnTo>
                  <a:lnTo>
                    <a:pt x="17" y="185"/>
                  </a:lnTo>
                  <a:lnTo>
                    <a:pt x="13" y="191"/>
                  </a:lnTo>
                  <a:lnTo>
                    <a:pt x="45" y="191"/>
                  </a:lnTo>
                  <a:lnTo>
                    <a:pt x="77" y="189"/>
                  </a:lnTo>
                  <a:lnTo>
                    <a:pt x="98" y="197"/>
                  </a:lnTo>
                  <a:lnTo>
                    <a:pt x="100" y="176"/>
                  </a:lnTo>
                  <a:lnTo>
                    <a:pt x="91" y="164"/>
                  </a:lnTo>
                  <a:lnTo>
                    <a:pt x="77" y="127"/>
                  </a:lnTo>
                  <a:lnTo>
                    <a:pt x="93" y="104"/>
                  </a:lnTo>
                  <a:lnTo>
                    <a:pt x="91" y="85"/>
                  </a:lnTo>
                  <a:lnTo>
                    <a:pt x="72" y="74"/>
                  </a:lnTo>
                  <a:lnTo>
                    <a:pt x="76" y="60"/>
                  </a:lnTo>
                  <a:lnTo>
                    <a:pt x="94" y="60"/>
                  </a:lnTo>
                  <a:lnTo>
                    <a:pt x="89" y="53"/>
                  </a:lnTo>
                  <a:lnTo>
                    <a:pt x="89" y="23"/>
                  </a:lnTo>
                  <a:lnTo>
                    <a:pt x="68" y="0"/>
                  </a:lnTo>
                  <a:lnTo>
                    <a:pt x="68" y="0"/>
                  </a:lnTo>
                  <a:lnTo>
                    <a:pt x="68" y="0"/>
                  </a:lnTo>
                  <a:close/>
                </a:path>
              </a:pathLst>
            </a:custGeom>
            <a:solidFill>
              <a:schemeClr val="bg1">
                <a:lumMod val="85000"/>
              </a:schemeClr>
            </a:solidFill>
            <a:ln w="635" cap="rnd">
              <a:solidFill>
                <a:schemeClr val="bg1">
                  <a:alpha val="17000"/>
                </a:schemeClr>
              </a:solidFill>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23" name="Freeform 223">
              <a:extLst>
                <a:ext uri="{FF2B5EF4-FFF2-40B4-BE49-F238E27FC236}">
                  <a16:creationId xmlns:a16="http://schemas.microsoft.com/office/drawing/2014/main" id="{C4A3205C-1273-1847-B599-E69AA508017F}"/>
                </a:ext>
              </a:extLst>
            </p:cNvPr>
            <p:cNvSpPr>
              <a:spLocks/>
            </p:cNvSpPr>
            <p:nvPr userDrawn="1"/>
          </p:nvSpPr>
          <p:spPr bwMode="auto">
            <a:xfrm>
              <a:off x="1169983" y="3038587"/>
              <a:ext cx="152687" cy="255971"/>
            </a:xfrm>
            <a:custGeom>
              <a:avLst/>
              <a:gdLst>
                <a:gd name="T0" fmla="*/ 68 w 100"/>
                <a:gd name="T1" fmla="*/ 0 h 197"/>
                <a:gd name="T2" fmla="*/ 70 w 100"/>
                <a:gd name="T3" fmla="*/ 23 h 197"/>
                <a:gd name="T4" fmla="*/ 77 w 100"/>
                <a:gd name="T5" fmla="*/ 23 h 197"/>
                <a:gd name="T6" fmla="*/ 77 w 100"/>
                <a:gd name="T7" fmla="*/ 34 h 197"/>
                <a:gd name="T8" fmla="*/ 70 w 100"/>
                <a:gd name="T9" fmla="*/ 43 h 197"/>
                <a:gd name="T10" fmla="*/ 55 w 100"/>
                <a:gd name="T11" fmla="*/ 83 h 197"/>
                <a:gd name="T12" fmla="*/ 36 w 100"/>
                <a:gd name="T13" fmla="*/ 123 h 197"/>
                <a:gd name="T14" fmla="*/ 23 w 100"/>
                <a:gd name="T15" fmla="*/ 110 h 197"/>
                <a:gd name="T16" fmla="*/ 4 w 100"/>
                <a:gd name="T17" fmla="*/ 127 h 197"/>
                <a:gd name="T18" fmla="*/ 0 w 100"/>
                <a:gd name="T19" fmla="*/ 153 h 197"/>
                <a:gd name="T20" fmla="*/ 0 w 100"/>
                <a:gd name="T21" fmla="*/ 153 h 197"/>
                <a:gd name="T22" fmla="*/ 6 w 100"/>
                <a:gd name="T23" fmla="*/ 159 h 197"/>
                <a:gd name="T24" fmla="*/ 6 w 100"/>
                <a:gd name="T25" fmla="*/ 159 h 197"/>
                <a:gd name="T26" fmla="*/ 7 w 100"/>
                <a:gd name="T27" fmla="*/ 161 h 197"/>
                <a:gd name="T28" fmla="*/ 7 w 100"/>
                <a:gd name="T29" fmla="*/ 161 h 197"/>
                <a:gd name="T30" fmla="*/ 7 w 100"/>
                <a:gd name="T31" fmla="*/ 161 h 197"/>
                <a:gd name="T32" fmla="*/ 11 w 100"/>
                <a:gd name="T33" fmla="*/ 163 h 197"/>
                <a:gd name="T34" fmla="*/ 15 w 100"/>
                <a:gd name="T35" fmla="*/ 166 h 197"/>
                <a:gd name="T36" fmla="*/ 15 w 100"/>
                <a:gd name="T37" fmla="*/ 166 h 197"/>
                <a:gd name="T38" fmla="*/ 17 w 100"/>
                <a:gd name="T39" fmla="*/ 168 h 197"/>
                <a:gd name="T40" fmla="*/ 17 w 100"/>
                <a:gd name="T41" fmla="*/ 170 h 197"/>
                <a:gd name="T42" fmla="*/ 17 w 100"/>
                <a:gd name="T43" fmla="*/ 174 h 197"/>
                <a:gd name="T44" fmla="*/ 15 w 100"/>
                <a:gd name="T45" fmla="*/ 176 h 197"/>
                <a:gd name="T46" fmla="*/ 17 w 100"/>
                <a:gd name="T47" fmla="*/ 185 h 197"/>
                <a:gd name="T48" fmla="*/ 13 w 100"/>
                <a:gd name="T49" fmla="*/ 191 h 197"/>
                <a:gd name="T50" fmla="*/ 45 w 100"/>
                <a:gd name="T51" fmla="*/ 191 h 197"/>
                <a:gd name="T52" fmla="*/ 77 w 100"/>
                <a:gd name="T53" fmla="*/ 189 h 197"/>
                <a:gd name="T54" fmla="*/ 98 w 100"/>
                <a:gd name="T55" fmla="*/ 197 h 197"/>
                <a:gd name="T56" fmla="*/ 100 w 100"/>
                <a:gd name="T57" fmla="*/ 176 h 197"/>
                <a:gd name="T58" fmla="*/ 91 w 100"/>
                <a:gd name="T59" fmla="*/ 164 h 197"/>
                <a:gd name="T60" fmla="*/ 77 w 100"/>
                <a:gd name="T61" fmla="*/ 127 h 197"/>
                <a:gd name="T62" fmla="*/ 93 w 100"/>
                <a:gd name="T63" fmla="*/ 104 h 197"/>
                <a:gd name="T64" fmla="*/ 91 w 100"/>
                <a:gd name="T65" fmla="*/ 85 h 197"/>
                <a:gd name="T66" fmla="*/ 72 w 100"/>
                <a:gd name="T67" fmla="*/ 74 h 197"/>
                <a:gd name="T68" fmla="*/ 76 w 100"/>
                <a:gd name="T69" fmla="*/ 60 h 197"/>
                <a:gd name="T70" fmla="*/ 94 w 100"/>
                <a:gd name="T71" fmla="*/ 60 h 197"/>
                <a:gd name="T72" fmla="*/ 89 w 100"/>
                <a:gd name="T73" fmla="*/ 53 h 197"/>
                <a:gd name="T74" fmla="*/ 89 w 100"/>
                <a:gd name="T75" fmla="*/ 23 h 197"/>
                <a:gd name="T76" fmla="*/ 68 w 100"/>
                <a:gd name="T77" fmla="*/ 0 h 197"/>
                <a:gd name="T78" fmla="*/ 68 w 100"/>
                <a:gd name="T79" fmla="*/ 0 h 197"/>
                <a:gd name="T80" fmla="*/ 68 w 100"/>
                <a:gd name="T81" fmla="*/ 0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0" h="197">
                  <a:moveTo>
                    <a:pt x="68" y="0"/>
                  </a:moveTo>
                  <a:lnTo>
                    <a:pt x="70" y="23"/>
                  </a:lnTo>
                  <a:lnTo>
                    <a:pt x="77" y="23"/>
                  </a:lnTo>
                  <a:lnTo>
                    <a:pt x="77" y="34"/>
                  </a:lnTo>
                  <a:lnTo>
                    <a:pt x="70" y="43"/>
                  </a:lnTo>
                  <a:lnTo>
                    <a:pt x="55" y="83"/>
                  </a:lnTo>
                  <a:lnTo>
                    <a:pt x="36" y="123"/>
                  </a:lnTo>
                  <a:lnTo>
                    <a:pt x="23" y="110"/>
                  </a:lnTo>
                  <a:lnTo>
                    <a:pt x="4" y="127"/>
                  </a:lnTo>
                  <a:lnTo>
                    <a:pt x="0" y="153"/>
                  </a:lnTo>
                  <a:lnTo>
                    <a:pt x="0" y="153"/>
                  </a:lnTo>
                  <a:lnTo>
                    <a:pt x="6" y="159"/>
                  </a:lnTo>
                  <a:lnTo>
                    <a:pt x="6" y="159"/>
                  </a:lnTo>
                  <a:lnTo>
                    <a:pt x="7" y="161"/>
                  </a:lnTo>
                  <a:lnTo>
                    <a:pt x="7" y="161"/>
                  </a:lnTo>
                  <a:lnTo>
                    <a:pt x="7" y="161"/>
                  </a:lnTo>
                  <a:lnTo>
                    <a:pt x="11" y="163"/>
                  </a:lnTo>
                  <a:lnTo>
                    <a:pt x="15" y="166"/>
                  </a:lnTo>
                  <a:lnTo>
                    <a:pt x="15" y="166"/>
                  </a:lnTo>
                  <a:lnTo>
                    <a:pt x="17" y="168"/>
                  </a:lnTo>
                  <a:lnTo>
                    <a:pt x="17" y="170"/>
                  </a:lnTo>
                  <a:lnTo>
                    <a:pt x="17" y="174"/>
                  </a:lnTo>
                  <a:lnTo>
                    <a:pt x="15" y="176"/>
                  </a:lnTo>
                  <a:lnTo>
                    <a:pt x="17" y="185"/>
                  </a:lnTo>
                  <a:lnTo>
                    <a:pt x="13" y="191"/>
                  </a:lnTo>
                  <a:lnTo>
                    <a:pt x="45" y="191"/>
                  </a:lnTo>
                  <a:lnTo>
                    <a:pt x="77" y="189"/>
                  </a:lnTo>
                  <a:lnTo>
                    <a:pt x="98" y="197"/>
                  </a:lnTo>
                  <a:lnTo>
                    <a:pt x="100" y="176"/>
                  </a:lnTo>
                  <a:lnTo>
                    <a:pt x="91" y="164"/>
                  </a:lnTo>
                  <a:lnTo>
                    <a:pt x="77" y="127"/>
                  </a:lnTo>
                  <a:lnTo>
                    <a:pt x="93" y="104"/>
                  </a:lnTo>
                  <a:lnTo>
                    <a:pt x="91" y="85"/>
                  </a:lnTo>
                  <a:lnTo>
                    <a:pt x="72" y="74"/>
                  </a:lnTo>
                  <a:lnTo>
                    <a:pt x="76" y="60"/>
                  </a:lnTo>
                  <a:lnTo>
                    <a:pt x="94" y="60"/>
                  </a:lnTo>
                  <a:lnTo>
                    <a:pt x="89" y="53"/>
                  </a:lnTo>
                  <a:lnTo>
                    <a:pt x="89" y="23"/>
                  </a:lnTo>
                  <a:lnTo>
                    <a:pt x="68" y="0"/>
                  </a:lnTo>
                  <a:lnTo>
                    <a:pt x="68" y="0"/>
                  </a:lnTo>
                  <a:lnTo>
                    <a:pt x="68" y="0"/>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24" name="Freeform 224">
              <a:extLst>
                <a:ext uri="{FF2B5EF4-FFF2-40B4-BE49-F238E27FC236}">
                  <a16:creationId xmlns:a16="http://schemas.microsoft.com/office/drawing/2014/main" id="{81231A14-A032-6740-B703-9136D644EAAE}"/>
                </a:ext>
              </a:extLst>
            </p:cNvPr>
            <p:cNvSpPr>
              <a:spLocks/>
            </p:cNvSpPr>
            <p:nvPr userDrawn="1"/>
          </p:nvSpPr>
          <p:spPr bwMode="auto">
            <a:xfrm>
              <a:off x="1244800" y="3220495"/>
              <a:ext cx="389351" cy="393702"/>
            </a:xfrm>
            <a:custGeom>
              <a:avLst/>
              <a:gdLst>
                <a:gd name="T0" fmla="*/ 78 w 255"/>
                <a:gd name="T1" fmla="*/ 51 h 303"/>
                <a:gd name="T2" fmla="*/ 59 w 255"/>
                <a:gd name="T3" fmla="*/ 98 h 303"/>
                <a:gd name="T4" fmla="*/ 53 w 255"/>
                <a:gd name="T5" fmla="*/ 140 h 303"/>
                <a:gd name="T6" fmla="*/ 32 w 255"/>
                <a:gd name="T7" fmla="*/ 163 h 303"/>
                <a:gd name="T8" fmla="*/ 17 w 255"/>
                <a:gd name="T9" fmla="*/ 161 h 303"/>
                <a:gd name="T10" fmla="*/ 11 w 255"/>
                <a:gd name="T11" fmla="*/ 166 h 303"/>
                <a:gd name="T12" fmla="*/ 0 w 255"/>
                <a:gd name="T13" fmla="*/ 185 h 303"/>
                <a:gd name="T14" fmla="*/ 55 w 255"/>
                <a:gd name="T15" fmla="*/ 181 h 303"/>
                <a:gd name="T16" fmla="*/ 72 w 255"/>
                <a:gd name="T17" fmla="*/ 216 h 303"/>
                <a:gd name="T18" fmla="*/ 100 w 255"/>
                <a:gd name="T19" fmla="*/ 195 h 303"/>
                <a:gd name="T20" fmla="*/ 114 w 255"/>
                <a:gd name="T21" fmla="*/ 204 h 303"/>
                <a:gd name="T22" fmla="*/ 131 w 255"/>
                <a:gd name="T23" fmla="*/ 233 h 303"/>
                <a:gd name="T24" fmla="*/ 134 w 255"/>
                <a:gd name="T25" fmla="*/ 250 h 303"/>
                <a:gd name="T26" fmla="*/ 157 w 255"/>
                <a:gd name="T27" fmla="*/ 268 h 303"/>
                <a:gd name="T28" fmla="*/ 174 w 255"/>
                <a:gd name="T29" fmla="*/ 276 h 303"/>
                <a:gd name="T30" fmla="*/ 199 w 255"/>
                <a:gd name="T31" fmla="*/ 274 h 303"/>
                <a:gd name="T32" fmla="*/ 216 w 255"/>
                <a:gd name="T33" fmla="*/ 287 h 303"/>
                <a:gd name="T34" fmla="*/ 235 w 255"/>
                <a:gd name="T35" fmla="*/ 299 h 303"/>
                <a:gd name="T36" fmla="*/ 229 w 255"/>
                <a:gd name="T37" fmla="*/ 287 h 303"/>
                <a:gd name="T38" fmla="*/ 216 w 255"/>
                <a:gd name="T39" fmla="*/ 272 h 303"/>
                <a:gd name="T40" fmla="*/ 219 w 255"/>
                <a:gd name="T41" fmla="*/ 253 h 303"/>
                <a:gd name="T42" fmla="*/ 219 w 255"/>
                <a:gd name="T43" fmla="*/ 231 h 303"/>
                <a:gd name="T44" fmla="*/ 246 w 255"/>
                <a:gd name="T45" fmla="*/ 219 h 303"/>
                <a:gd name="T46" fmla="*/ 236 w 255"/>
                <a:gd name="T47" fmla="*/ 204 h 303"/>
                <a:gd name="T48" fmla="*/ 227 w 255"/>
                <a:gd name="T49" fmla="*/ 181 h 303"/>
                <a:gd name="T50" fmla="*/ 227 w 255"/>
                <a:gd name="T51" fmla="*/ 172 h 303"/>
                <a:gd name="T52" fmla="*/ 225 w 255"/>
                <a:gd name="T53" fmla="*/ 166 h 303"/>
                <a:gd name="T54" fmla="*/ 227 w 255"/>
                <a:gd name="T55" fmla="*/ 163 h 303"/>
                <a:gd name="T56" fmla="*/ 231 w 255"/>
                <a:gd name="T57" fmla="*/ 134 h 303"/>
                <a:gd name="T58" fmla="*/ 225 w 255"/>
                <a:gd name="T59" fmla="*/ 117 h 303"/>
                <a:gd name="T60" fmla="*/ 235 w 255"/>
                <a:gd name="T61" fmla="*/ 100 h 303"/>
                <a:gd name="T62" fmla="*/ 246 w 255"/>
                <a:gd name="T63" fmla="*/ 64 h 303"/>
                <a:gd name="T64" fmla="*/ 252 w 255"/>
                <a:gd name="T65" fmla="*/ 47 h 303"/>
                <a:gd name="T66" fmla="*/ 235 w 255"/>
                <a:gd name="T67" fmla="*/ 11 h 303"/>
                <a:gd name="T68" fmla="*/ 201 w 255"/>
                <a:gd name="T69" fmla="*/ 0 h 303"/>
                <a:gd name="T70" fmla="*/ 149 w 255"/>
                <a:gd name="T71" fmla="*/ 11 h 303"/>
                <a:gd name="T72" fmla="*/ 132 w 255"/>
                <a:gd name="T73" fmla="*/ 13 h 303"/>
                <a:gd name="T74" fmla="*/ 97 w 255"/>
                <a:gd name="T75" fmla="*/ 0 h 303"/>
                <a:gd name="T76" fmla="*/ 85 w 255"/>
                <a:gd name="T77" fmla="*/ 28 h 303"/>
                <a:gd name="T78" fmla="*/ 85 w 255"/>
                <a:gd name="T79" fmla="*/ 28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5" h="303">
                  <a:moveTo>
                    <a:pt x="85" y="28"/>
                  </a:moveTo>
                  <a:lnTo>
                    <a:pt x="78" y="51"/>
                  </a:lnTo>
                  <a:lnTo>
                    <a:pt x="74" y="74"/>
                  </a:lnTo>
                  <a:lnTo>
                    <a:pt x="59" y="98"/>
                  </a:lnTo>
                  <a:lnTo>
                    <a:pt x="53" y="121"/>
                  </a:lnTo>
                  <a:lnTo>
                    <a:pt x="53" y="140"/>
                  </a:lnTo>
                  <a:lnTo>
                    <a:pt x="40" y="155"/>
                  </a:lnTo>
                  <a:lnTo>
                    <a:pt x="32" y="163"/>
                  </a:lnTo>
                  <a:lnTo>
                    <a:pt x="27" y="157"/>
                  </a:lnTo>
                  <a:lnTo>
                    <a:pt x="17" y="161"/>
                  </a:lnTo>
                  <a:lnTo>
                    <a:pt x="8" y="157"/>
                  </a:lnTo>
                  <a:lnTo>
                    <a:pt x="11" y="166"/>
                  </a:lnTo>
                  <a:lnTo>
                    <a:pt x="0" y="180"/>
                  </a:lnTo>
                  <a:lnTo>
                    <a:pt x="0" y="185"/>
                  </a:lnTo>
                  <a:lnTo>
                    <a:pt x="11" y="181"/>
                  </a:lnTo>
                  <a:lnTo>
                    <a:pt x="55" y="181"/>
                  </a:lnTo>
                  <a:lnTo>
                    <a:pt x="62" y="206"/>
                  </a:lnTo>
                  <a:lnTo>
                    <a:pt x="72" y="216"/>
                  </a:lnTo>
                  <a:lnTo>
                    <a:pt x="89" y="214"/>
                  </a:lnTo>
                  <a:lnTo>
                    <a:pt x="100" y="195"/>
                  </a:lnTo>
                  <a:lnTo>
                    <a:pt x="108" y="197"/>
                  </a:lnTo>
                  <a:lnTo>
                    <a:pt x="114" y="204"/>
                  </a:lnTo>
                  <a:lnTo>
                    <a:pt x="127" y="206"/>
                  </a:lnTo>
                  <a:lnTo>
                    <a:pt x="131" y="233"/>
                  </a:lnTo>
                  <a:lnTo>
                    <a:pt x="131" y="244"/>
                  </a:lnTo>
                  <a:lnTo>
                    <a:pt x="134" y="250"/>
                  </a:lnTo>
                  <a:lnTo>
                    <a:pt x="134" y="267"/>
                  </a:lnTo>
                  <a:lnTo>
                    <a:pt x="157" y="268"/>
                  </a:lnTo>
                  <a:lnTo>
                    <a:pt x="161" y="270"/>
                  </a:lnTo>
                  <a:lnTo>
                    <a:pt x="174" y="276"/>
                  </a:lnTo>
                  <a:lnTo>
                    <a:pt x="189" y="278"/>
                  </a:lnTo>
                  <a:lnTo>
                    <a:pt x="199" y="274"/>
                  </a:lnTo>
                  <a:lnTo>
                    <a:pt x="204" y="282"/>
                  </a:lnTo>
                  <a:lnTo>
                    <a:pt x="216" y="287"/>
                  </a:lnTo>
                  <a:lnTo>
                    <a:pt x="225" y="303"/>
                  </a:lnTo>
                  <a:lnTo>
                    <a:pt x="235" y="299"/>
                  </a:lnTo>
                  <a:lnTo>
                    <a:pt x="235" y="282"/>
                  </a:lnTo>
                  <a:lnTo>
                    <a:pt x="229" y="287"/>
                  </a:lnTo>
                  <a:lnTo>
                    <a:pt x="219" y="278"/>
                  </a:lnTo>
                  <a:lnTo>
                    <a:pt x="216" y="272"/>
                  </a:lnTo>
                  <a:lnTo>
                    <a:pt x="216" y="263"/>
                  </a:lnTo>
                  <a:lnTo>
                    <a:pt x="219" y="253"/>
                  </a:lnTo>
                  <a:lnTo>
                    <a:pt x="219" y="240"/>
                  </a:lnTo>
                  <a:lnTo>
                    <a:pt x="219" y="231"/>
                  </a:lnTo>
                  <a:lnTo>
                    <a:pt x="227" y="225"/>
                  </a:lnTo>
                  <a:lnTo>
                    <a:pt x="246" y="219"/>
                  </a:lnTo>
                  <a:lnTo>
                    <a:pt x="246" y="210"/>
                  </a:lnTo>
                  <a:lnTo>
                    <a:pt x="236" y="204"/>
                  </a:lnTo>
                  <a:lnTo>
                    <a:pt x="235" y="189"/>
                  </a:lnTo>
                  <a:lnTo>
                    <a:pt x="227" y="181"/>
                  </a:lnTo>
                  <a:lnTo>
                    <a:pt x="227" y="181"/>
                  </a:lnTo>
                  <a:lnTo>
                    <a:pt x="227" y="172"/>
                  </a:lnTo>
                  <a:lnTo>
                    <a:pt x="227" y="172"/>
                  </a:lnTo>
                  <a:lnTo>
                    <a:pt x="225" y="166"/>
                  </a:lnTo>
                  <a:lnTo>
                    <a:pt x="225" y="164"/>
                  </a:lnTo>
                  <a:lnTo>
                    <a:pt x="227" y="163"/>
                  </a:lnTo>
                  <a:lnTo>
                    <a:pt x="227" y="153"/>
                  </a:lnTo>
                  <a:lnTo>
                    <a:pt x="231" y="134"/>
                  </a:lnTo>
                  <a:lnTo>
                    <a:pt x="223" y="127"/>
                  </a:lnTo>
                  <a:lnTo>
                    <a:pt x="225" y="117"/>
                  </a:lnTo>
                  <a:lnTo>
                    <a:pt x="235" y="108"/>
                  </a:lnTo>
                  <a:lnTo>
                    <a:pt x="235" y="100"/>
                  </a:lnTo>
                  <a:lnTo>
                    <a:pt x="235" y="89"/>
                  </a:lnTo>
                  <a:lnTo>
                    <a:pt x="246" y="64"/>
                  </a:lnTo>
                  <a:lnTo>
                    <a:pt x="255" y="51"/>
                  </a:lnTo>
                  <a:lnTo>
                    <a:pt x="252" y="47"/>
                  </a:lnTo>
                  <a:lnTo>
                    <a:pt x="252" y="24"/>
                  </a:lnTo>
                  <a:lnTo>
                    <a:pt x="235" y="11"/>
                  </a:lnTo>
                  <a:lnTo>
                    <a:pt x="210" y="11"/>
                  </a:lnTo>
                  <a:lnTo>
                    <a:pt x="201" y="0"/>
                  </a:lnTo>
                  <a:lnTo>
                    <a:pt x="159" y="0"/>
                  </a:lnTo>
                  <a:lnTo>
                    <a:pt x="149" y="11"/>
                  </a:lnTo>
                  <a:lnTo>
                    <a:pt x="144" y="2"/>
                  </a:lnTo>
                  <a:lnTo>
                    <a:pt x="132" y="13"/>
                  </a:lnTo>
                  <a:lnTo>
                    <a:pt x="108" y="13"/>
                  </a:lnTo>
                  <a:lnTo>
                    <a:pt x="97" y="0"/>
                  </a:lnTo>
                  <a:lnTo>
                    <a:pt x="85" y="13"/>
                  </a:lnTo>
                  <a:lnTo>
                    <a:pt x="85" y="28"/>
                  </a:lnTo>
                  <a:lnTo>
                    <a:pt x="85" y="28"/>
                  </a:lnTo>
                  <a:lnTo>
                    <a:pt x="85" y="28"/>
                  </a:lnTo>
                  <a:close/>
                </a:path>
              </a:pathLst>
            </a:custGeom>
            <a:solidFill>
              <a:schemeClr val="bg1">
                <a:lumMod val="85000"/>
              </a:schemeClr>
            </a:solidFill>
            <a:ln w="635" cap="rnd">
              <a:solidFill>
                <a:schemeClr val="bg1">
                  <a:alpha val="17000"/>
                </a:schemeClr>
              </a:solidFill>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25" name="Freeform 225">
              <a:extLst>
                <a:ext uri="{FF2B5EF4-FFF2-40B4-BE49-F238E27FC236}">
                  <a16:creationId xmlns:a16="http://schemas.microsoft.com/office/drawing/2014/main" id="{96F1EA95-E598-654D-BFB3-A8CB86787DAD}"/>
                </a:ext>
              </a:extLst>
            </p:cNvPr>
            <p:cNvSpPr>
              <a:spLocks/>
            </p:cNvSpPr>
            <p:nvPr userDrawn="1"/>
          </p:nvSpPr>
          <p:spPr bwMode="auto">
            <a:xfrm>
              <a:off x="1244800" y="3220495"/>
              <a:ext cx="389351" cy="393702"/>
            </a:xfrm>
            <a:custGeom>
              <a:avLst/>
              <a:gdLst>
                <a:gd name="T0" fmla="*/ 78 w 255"/>
                <a:gd name="T1" fmla="*/ 51 h 303"/>
                <a:gd name="T2" fmla="*/ 59 w 255"/>
                <a:gd name="T3" fmla="*/ 98 h 303"/>
                <a:gd name="T4" fmla="*/ 53 w 255"/>
                <a:gd name="T5" fmla="*/ 140 h 303"/>
                <a:gd name="T6" fmla="*/ 32 w 255"/>
                <a:gd name="T7" fmla="*/ 163 h 303"/>
                <a:gd name="T8" fmla="*/ 17 w 255"/>
                <a:gd name="T9" fmla="*/ 161 h 303"/>
                <a:gd name="T10" fmla="*/ 11 w 255"/>
                <a:gd name="T11" fmla="*/ 166 h 303"/>
                <a:gd name="T12" fmla="*/ 0 w 255"/>
                <a:gd name="T13" fmla="*/ 185 h 303"/>
                <a:gd name="T14" fmla="*/ 55 w 255"/>
                <a:gd name="T15" fmla="*/ 181 h 303"/>
                <a:gd name="T16" fmla="*/ 72 w 255"/>
                <a:gd name="T17" fmla="*/ 216 h 303"/>
                <a:gd name="T18" fmla="*/ 100 w 255"/>
                <a:gd name="T19" fmla="*/ 195 h 303"/>
                <a:gd name="T20" fmla="*/ 114 w 255"/>
                <a:gd name="T21" fmla="*/ 204 h 303"/>
                <a:gd name="T22" fmla="*/ 131 w 255"/>
                <a:gd name="T23" fmla="*/ 233 h 303"/>
                <a:gd name="T24" fmla="*/ 134 w 255"/>
                <a:gd name="T25" fmla="*/ 250 h 303"/>
                <a:gd name="T26" fmla="*/ 157 w 255"/>
                <a:gd name="T27" fmla="*/ 268 h 303"/>
                <a:gd name="T28" fmla="*/ 174 w 255"/>
                <a:gd name="T29" fmla="*/ 276 h 303"/>
                <a:gd name="T30" fmla="*/ 199 w 255"/>
                <a:gd name="T31" fmla="*/ 274 h 303"/>
                <a:gd name="T32" fmla="*/ 216 w 255"/>
                <a:gd name="T33" fmla="*/ 287 h 303"/>
                <a:gd name="T34" fmla="*/ 235 w 255"/>
                <a:gd name="T35" fmla="*/ 299 h 303"/>
                <a:gd name="T36" fmla="*/ 229 w 255"/>
                <a:gd name="T37" fmla="*/ 287 h 303"/>
                <a:gd name="T38" fmla="*/ 216 w 255"/>
                <a:gd name="T39" fmla="*/ 272 h 303"/>
                <a:gd name="T40" fmla="*/ 219 w 255"/>
                <a:gd name="T41" fmla="*/ 253 h 303"/>
                <a:gd name="T42" fmla="*/ 219 w 255"/>
                <a:gd name="T43" fmla="*/ 231 h 303"/>
                <a:gd name="T44" fmla="*/ 246 w 255"/>
                <a:gd name="T45" fmla="*/ 219 h 303"/>
                <a:gd name="T46" fmla="*/ 236 w 255"/>
                <a:gd name="T47" fmla="*/ 204 h 303"/>
                <a:gd name="T48" fmla="*/ 227 w 255"/>
                <a:gd name="T49" fmla="*/ 181 h 303"/>
                <a:gd name="T50" fmla="*/ 227 w 255"/>
                <a:gd name="T51" fmla="*/ 172 h 303"/>
                <a:gd name="T52" fmla="*/ 225 w 255"/>
                <a:gd name="T53" fmla="*/ 166 h 303"/>
                <a:gd name="T54" fmla="*/ 227 w 255"/>
                <a:gd name="T55" fmla="*/ 163 h 303"/>
                <a:gd name="T56" fmla="*/ 231 w 255"/>
                <a:gd name="T57" fmla="*/ 134 h 303"/>
                <a:gd name="T58" fmla="*/ 225 w 255"/>
                <a:gd name="T59" fmla="*/ 117 h 303"/>
                <a:gd name="T60" fmla="*/ 235 w 255"/>
                <a:gd name="T61" fmla="*/ 100 h 303"/>
                <a:gd name="T62" fmla="*/ 246 w 255"/>
                <a:gd name="T63" fmla="*/ 64 h 303"/>
                <a:gd name="T64" fmla="*/ 252 w 255"/>
                <a:gd name="T65" fmla="*/ 47 h 303"/>
                <a:gd name="T66" fmla="*/ 235 w 255"/>
                <a:gd name="T67" fmla="*/ 11 h 303"/>
                <a:gd name="T68" fmla="*/ 201 w 255"/>
                <a:gd name="T69" fmla="*/ 0 h 303"/>
                <a:gd name="T70" fmla="*/ 149 w 255"/>
                <a:gd name="T71" fmla="*/ 11 h 303"/>
                <a:gd name="T72" fmla="*/ 132 w 255"/>
                <a:gd name="T73" fmla="*/ 13 h 303"/>
                <a:gd name="T74" fmla="*/ 97 w 255"/>
                <a:gd name="T75" fmla="*/ 0 h 303"/>
                <a:gd name="T76" fmla="*/ 85 w 255"/>
                <a:gd name="T77" fmla="*/ 28 h 303"/>
                <a:gd name="T78" fmla="*/ 85 w 255"/>
                <a:gd name="T79" fmla="*/ 28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5" h="303">
                  <a:moveTo>
                    <a:pt x="85" y="28"/>
                  </a:moveTo>
                  <a:lnTo>
                    <a:pt x="78" y="51"/>
                  </a:lnTo>
                  <a:lnTo>
                    <a:pt x="74" y="74"/>
                  </a:lnTo>
                  <a:lnTo>
                    <a:pt x="59" y="98"/>
                  </a:lnTo>
                  <a:lnTo>
                    <a:pt x="53" y="121"/>
                  </a:lnTo>
                  <a:lnTo>
                    <a:pt x="53" y="140"/>
                  </a:lnTo>
                  <a:lnTo>
                    <a:pt x="40" y="155"/>
                  </a:lnTo>
                  <a:lnTo>
                    <a:pt x="32" y="163"/>
                  </a:lnTo>
                  <a:lnTo>
                    <a:pt x="27" y="157"/>
                  </a:lnTo>
                  <a:lnTo>
                    <a:pt x="17" y="161"/>
                  </a:lnTo>
                  <a:lnTo>
                    <a:pt x="8" y="157"/>
                  </a:lnTo>
                  <a:lnTo>
                    <a:pt x="11" y="166"/>
                  </a:lnTo>
                  <a:lnTo>
                    <a:pt x="0" y="180"/>
                  </a:lnTo>
                  <a:lnTo>
                    <a:pt x="0" y="185"/>
                  </a:lnTo>
                  <a:lnTo>
                    <a:pt x="11" y="181"/>
                  </a:lnTo>
                  <a:lnTo>
                    <a:pt x="55" y="181"/>
                  </a:lnTo>
                  <a:lnTo>
                    <a:pt x="62" y="206"/>
                  </a:lnTo>
                  <a:lnTo>
                    <a:pt x="72" y="216"/>
                  </a:lnTo>
                  <a:lnTo>
                    <a:pt x="89" y="214"/>
                  </a:lnTo>
                  <a:lnTo>
                    <a:pt x="100" y="195"/>
                  </a:lnTo>
                  <a:lnTo>
                    <a:pt x="108" y="197"/>
                  </a:lnTo>
                  <a:lnTo>
                    <a:pt x="114" y="204"/>
                  </a:lnTo>
                  <a:lnTo>
                    <a:pt x="127" y="206"/>
                  </a:lnTo>
                  <a:lnTo>
                    <a:pt x="131" y="233"/>
                  </a:lnTo>
                  <a:lnTo>
                    <a:pt x="131" y="244"/>
                  </a:lnTo>
                  <a:lnTo>
                    <a:pt x="134" y="250"/>
                  </a:lnTo>
                  <a:lnTo>
                    <a:pt x="134" y="267"/>
                  </a:lnTo>
                  <a:lnTo>
                    <a:pt x="157" y="268"/>
                  </a:lnTo>
                  <a:lnTo>
                    <a:pt x="161" y="270"/>
                  </a:lnTo>
                  <a:lnTo>
                    <a:pt x="174" y="276"/>
                  </a:lnTo>
                  <a:lnTo>
                    <a:pt x="189" y="278"/>
                  </a:lnTo>
                  <a:lnTo>
                    <a:pt x="199" y="274"/>
                  </a:lnTo>
                  <a:lnTo>
                    <a:pt x="204" y="282"/>
                  </a:lnTo>
                  <a:lnTo>
                    <a:pt x="216" y="287"/>
                  </a:lnTo>
                  <a:lnTo>
                    <a:pt x="225" y="303"/>
                  </a:lnTo>
                  <a:lnTo>
                    <a:pt x="235" y="299"/>
                  </a:lnTo>
                  <a:lnTo>
                    <a:pt x="235" y="282"/>
                  </a:lnTo>
                  <a:lnTo>
                    <a:pt x="229" y="287"/>
                  </a:lnTo>
                  <a:lnTo>
                    <a:pt x="219" y="278"/>
                  </a:lnTo>
                  <a:lnTo>
                    <a:pt x="216" y="272"/>
                  </a:lnTo>
                  <a:lnTo>
                    <a:pt x="216" y="263"/>
                  </a:lnTo>
                  <a:lnTo>
                    <a:pt x="219" y="253"/>
                  </a:lnTo>
                  <a:lnTo>
                    <a:pt x="219" y="240"/>
                  </a:lnTo>
                  <a:lnTo>
                    <a:pt x="219" y="231"/>
                  </a:lnTo>
                  <a:lnTo>
                    <a:pt x="227" y="225"/>
                  </a:lnTo>
                  <a:lnTo>
                    <a:pt x="246" y="219"/>
                  </a:lnTo>
                  <a:lnTo>
                    <a:pt x="246" y="210"/>
                  </a:lnTo>
                  <a:lnTo>
                    <a:pt x="236" y="204"/>
                  </a:lnTo>
                  <a:lnTo>
                    <a:pt x="235" y="189"/>
                  </a:lnTo>
                  <a:lnTo>
                    <a:pt x="227" y="181"/>
                  </a:lnTo>
                  <a:lnTo>
                    <a:pt x="227" y="181"/>
                  </a:lnTo>
                  <a:lnTo>
                    <a:pt x="227" y="172"/>
                  </a:lnTo>
                  <a:lnTo>
                    <a:pt x="227" y="172"/>
                  </a:lnTo>
                  <a:lnTo>
                    <a:pt x="225" y="166"/>
                  </a:lnTo>
                  <a:lnTo>
                    <a:pt x="225" y="164"/>
                  </a:lnTo>
                  <a:lnTo>
                    <a:pt x="227" y="163"/>
                  </a:lnTo>
                  <a:lnTo>
                    <a:pt x="227" y="153"/>
                  </a:lnTo>
                  <a:lnTo>
                    <a:pt x="231" y="134"/>
                  </a:lnTo>
                  <a:lnTo>
                    <a:pt x="223" y="127"/>
                  </a:lnTo>
                  <a:lnTo>
                    <a:pt x="225" y="117"/>
                  </a:lnTo>
                  <a:lnTo>
                    <a:pt x="235" y="108"/>
                  </a:lnTo>
                  <a:lnTo>
                    <a:pt x="235" y="100"/>
                  </a:lnTo>
                  <a:lnTo>
                    <a:pt x="235" y="89"/>
                  </a:lnTo>
                  <a:lnTo>
                    <a:pt x="246" y="64"/>
                  </a:lnTo>
                  <a:lnTo>
                    <a:pt x="255" y="51"/>
                  </a:lnTo>
                  <a:lnTo>
                    <a:pt x="252" y="47"/>
                  </a:lnTo>
                  <a:lnTo>
                    <a:pt x="252" y="24"/>
                  </a:lnTo>
                  <a:lnTo>
                    <a:pt x="235" y="11"/>
                  </a:lnTo>
                  <a:lnTo>
                    <a:pt x="210" y="11"/>
                  </a:lnTo>
                  <a:lnTo>
                    <a:pt x="201" y="0"/>
                  </a:lnTo>
                  <a:lnTo>
                    <a:pt x="159" y="0"/>
                  </a:lnTo>
                  <a:lnTo>
                    <a:pt x="149" y="11"/>
                  </a:lnTo>
                  <a:lnTo>
                    <a:pt x="144" y="2"/>
                  </a:lnTo>
                  <a:lnTo>
                    <a:pt x="132" y="13"/>
                  </a:lnTo>
                  <a:lnTo>
                    <a:pt x="108" y="13"/>
                  </a:lnTo>
                  <a:lnTo>
                    <a:pt x="97" y="0"/>
                  </a:lnTo>
                  <a:lnTo>
                    <a:pt x="85" y="13"/>
                  </a:lnTo>
                  <a:lnTo>
                    <a:pt x="85" y="28"/>
                  </a:lnTo>
                  <a:lnTo>
                    <a:pt x="85" y="28"/>
                  </a:lnTo>
                  <a:lnTo>
                    <a:pt x="85" y="28"/>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26" name="Freeform 226">
              <a:extLst>
                <a:ext uri="{FF2B5EF4-FFF2-40B4-BE49-F238E27FC236}">
                  <a16:creationId xmlns:a16="http://schemas.microsoft.com/office/drawing/2014/main" id="{88DA27CE-37AC-D54D-B1C9-20060D7B6EF7}"/>
                </a:ext>
              </a:extLst>
            </p:cNvPr>
            <p:cNvSpPr>
              <a:spLocks/>
            </p:cNvSpPr>
            <p:nvPr userDrawn="1"/>
          </p:nvSpPr>
          <p:spPr bwMode="auto">
            <a:xfrm>
              <a:off x="1180671" y="3286762"/>
              <a:ext cx="47333" cy="22089"/>
            </a:xfrm>
            <a:custGeom>
              <a:avLst/>
              <a:gdLst>
                <a:gd name="T0" fmla="*/ 6 w 31"/>
                <a:gd name="T1" fmla="*/ 0 h 17"/>
                <a:gd name="T2" fmla="*/ 31 w 31"/>
                <a:gd name="T3" fmla="*/ 0 h 17"/>
                <a:gd name="T4" fmla="*/ 31 w 31"/>
                <a:gd name="T5" fmla="*/ 17 h 17"/>
                <a:gd name="T6" fmla="*/ 31 w 31"/>
                <a:gd name="T7" fmla="*/ 17 h 17"/>
                <a:gd name="T8" fmla="*/ 4 w 31"/>
                <a:gd name="T9" fmla="*/ 17 h 17"/>
                <a:gd name="T10" fmla="*/ 0 w 31"/>
                <a:gd name="T11" fmla="*/ 17 h 17"/>
                <a:gd name="T12" fmla="*/ 4 w 31"/>
                <a:gd name="T13" fmla="*/ 11 h 17"/>
                <a:gd name="T14" fmla="*/ 4 w 31"/>
                <a:gd name="T15" fmla="*/ 4 h 17"/>
                <a:gd name="T16" fmla="*/ 6 w 31"/>
                <a:gd name="T17" fmla="*/ 0 h 17"/>
                <a:gd name="T18" fmla="*/ 6 w 31"/>
                <a:gd name="T19" fmla="*/ 0 h 17"/>
                <a:gd name="T20" fmla="*/ 6 w 31"/>
                <a:gd name="T2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 h="17">
                  <a:moveTo>
                    <a:pt x="6" y="0"/>
                  </a:moveTo>
                  <a:lnTo>
                    <a:pt x="31" y="0"/>
                  </a:lnTo>
                  <a:lnTo>
                    <a:pt x="31" y="17"/>
                  </a:lnTo>
                  <a:lnTo>
                    <a:pt x="31" y="17"/>
                  </a:lnTo>
                  <a:lnTo>
                    <a:pt x="4" y="17"/>
                  </a:lnTo>
                  <a:lnTo>
                    <a:pt x="0" y="17"/>
                  </a:lnTo>
                  <a:lnTo>
                    <a:pt x="4" y="11"/>
                  </a:lnTo>
                  <a:lnTo>
                    <a:pt x="4" y="4"/>
                  </a:lnTo>
                  <a:lnTo>
                    <a:pt x="6" y="0"/>
                  </a:lnTo>
                  <a:lnTo>
                    <a:pt x="6" y="0"/>
                  </a:lnTo>
                  <a:lnTo>
                    <a:pt x="6" y="0"/>
                  </a:lnTo>
                  <a:close/>
                </a:path>
              </a:pathLst>
            </a:custGeom>
            <a:solidFill>
              <a:schemeClr val="bg1">
                <a:lumMod val="85000"/>
              </a:schemeClr>
            </a:solidFill>
            <a:ln w="635" cap="rnd">
              <a:solidFill>
                <a:schemeClr val="bg1">
                  <a:alpha val="17000"/>
                </a:schemeClr>
              </a:solidFill>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27" name="Freeform 227">
              <a:extLst>
                <a:ext uri="{FF2B5EF4-FFF2-40B4-BE49-F238E27FC236}">
                  <a16:creationId xmlns:a16="http://schemas.microsoft.com/office/drawing/2014/main" id="{E0BD836A-F59A-B046-BA1B-4F4CE7709ACD}"/>
                </a:ext>
              </a:extLst>
            </p:cNvPr>
            <p:cNvSpPr>
              <a:spLocks/>
            </p:cNvSpPr>
            <p:nvPr userDrawn="1"/>
          </p:nvSpPr>
          <p:spPr bwMode="auto">
            <a:xfrm>
              <a:off x="1180671" y="3286762"/>
              <a:ext cx="47333" cy="22089"/>
            </a:xfrm>
            <a:custGeom>
              <a:avLst/>
              <a:gdLst>
                <a:gd name="T0" fmla="*/ 6 w 31"/>
                <a:gd name="T1" fmla="*/ 0 h 17"/>
                <a:gd name="T2" fmla="*/ 31 w 31"/>
                <a:gd name="T3" fmla="*/ 0 h 17"/>
                <a:gd name="T4" fmla="*/ 31 w 31"/>
                <a:gd name="T5" fmla="*/ 17 h 17"/>
                <a:gd name="T6" fmla="*/ 31 w 31"/>
                <a:gd name="T7" fmla="*/ 17 h 17"/>
                <a:gd name="T8" fmla="*/ 4 w 31"/>
                <a:gd name="T9" fmla="*/ 17 h 17"/>
                <a:gd name="T10" fmla="*/ 0 w 31"/>
                <a:gd name="T11" fmla="*/ 17 h 17"/>
                <a:gd name="T12" fmla="*/ 4 w 31"/>
                <a:gd name="T13" fmla="*/ 11 h 17"/>
                <a:gd name="T14" fmla="*/ 4 w 31"/>
                <a:gd name="T15" fmla="*/ 4 h 17"/>
                <a:gd name="T16" fmla="*/ 6 w 31"/>
                <a:gd name="T17" fmla="*/ 0 h 17"/>
                <a:gd name="T18" fmla="*/ 6 w 31"/>
                <a:gd name="T19" fmla="*/ 0 h 17"/>
                <a:gd name="T20" fmla="*/ 6 w 31"/>
                <a:gd name="T2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 h="17">
                  <a:moveTo>
                    <a:pt x="6" y="0"/>
                  </a:moveTo>
                  <a:lnTo>
                    <a:pt x="31" y="0"/>
                  </a:lnTo>
                  <a:lnTo>
                    <a:pt x="31" y="17"/>
                  </a:lnTo>
                  <a:lnTo>
                    <a:pt x="31" y="17"/>
                  </a:lnTo>
                  <a:lnTo>
                    <a:pt x="4" y="17"/>
                  </a:lnTo>
                  <a:lnTo>
                    <a:pt x="0" y="17"/>
                  </a:lnTo>
                  <a:lnTo>
                    <a:pt x="4" y="11"/>
                  </a:lnTo>
                  <a:lnTo>
                    <a:pt x="4" y="4"/>
                  </a:lnTo>
                  <a:lnTo>
                    <a:pt x="6" y="0"/>
                  </a:lnTo>
                  <a:lnTo>
                    <a:pt x="6" y="0"/>
                  </a:lnTo>
                  <a:lnTo>
                    <a:pt x="6" y="0"/>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28" name="Freeform 228">
              <a:extLst>
                <a:ext uri="{FF2B5EF4-FFF2-40B4-BE49-F238E27FC236}">
                  <a16:creationId xmlns:a16="http://schemas.microsoft.com/office/drawing/2014/main" id="{65766118-EBDA-F94E-B4C3-D0C0D953F097}"/>
                </a:ext>
              </a:extLst>
            </p:cNvPr>
            <p:cNvSpPr>
              <a:spLocks/>
            </p:cNvSpPr>
            <p:nvPr userDrawn="1"/>
          </p:nvSpPr>
          <p:spPr bwMode="auto">
            <a:xfrm>
              <a:off x="1221897" y="3254278"/>
              <a:ext cx="152687" cy="181908"/>
            </a:xfrm>
            <a:custGeom>
              <a:avLst/>
              <a:gdLst>
                <a:gd name="T0" fmla="*/ 0 w 100"/>
                <a:gd name="T1" fmla="*/ 121 h 140"/>
                <a:gd name="T2" fmla="*/ 9 w 100"/>
                <a:gd name="T3" fmla="*/ 118 h 140"/>
                <a:gd name="T4" fmla="*/ 4 w 100"/>
                <a:gd name="T5" fmla="*/ 102 h 140"/>
                <a:gd name="T6" fmla="*/ 23 w 100"/>
                <a:gd name="T7" fmla="*/ 87 h 140"/>
                <a:gd name="T8" fmla="*/ 28 w 100"/>
                <a:gd name="T9" fmla="*/ 97 h 140"/>
                <a:gd name="T10" fmla="*/ 38 w 100"/>
                <a:gd name="T11" fmla="*/ 99 h 140"/>
                <a:gd name="T12" fmla="*/ 45 w 100"/>
                <a:gd name="T13" fmla="*/ 68 h 140"/>
                <a:gd name="T14" fmla="*/ 36 w 100"/>
                <a:gd name="T15" fmla="*/ 59 h 140"/>
                <a:gd name="T16" fmla="*/ 43 w 100"/>
                <a:gd name="T17" fmla="*/ 46 h 140"/>
                <a:gd name="T18" fmla="*/ 38 w 100"/>
                <a:gd name="T19" fmla="*/ 40 h 140"/>
                <a:gd name="T20" fmla="*/ 30 w 100"/>
                <a:gd name="T21" fmla="*/ 42 h 140"/>
                <a:gd name="T22" fmla="*/ 28 w 100"/>
                <a:gd name="T23" fmla="*/ 23 h 140"/>
                <a:gd name="T24" fmla="*/ 43 w 100"/>
                <a:gd name="T25" fmla="*/ 21 h 140"/>
                <a:gd name="T26" fmla="*/ 64 w 100"/>
                <a:gd name="T27" fmla="*/ 31 h 140"/>
                <a:gd name="T28" fmla="*/ 66 w 100"/>
                <a:gd name="T29" fmla="*/ 10 h 140"/>
                <a:gd name="T30" fmla="*/ 74 w 100"/>
                <a:gd name="T31" fmla="*/ 17 h 140"/>
                <a:gd name="T32" fmla="*/ 74 w 100"/>
                <a:gd name="T33" fmla="*/ 0 h 140"/>
                <a:gd name="T34" fmla="*/ 100 w 100"/>
                <a:gd name="T35" fmla="*/ 0 h 140"/>
                <a:gd name="T36" fmla="*/ 93 w 100"/>
                <a:gd name="T37" fmla="*/ 25 h 140"/>
                <a:gd name="T38" fmla="*/ 87 w 100"/>
                <a:gd name="T39" fmla="*/ 48 h 140"/>
                <a:gd name="T40" fmla="*/ 74 w 100"/>
                <a:gd name="T41" fmla="*/ 72 h 140"/>
                <a:gd name="T42" fmla="*/ 66 w 100"/>
                <a:gd name="T43" fmla="*/ 95 h 140"/>
                <a:gd name="T44" fmla="*/ 66 w 100"/>
                <a:gd name="T45" fmla="*/ 114 h 140"/>
                <a:gd name="T46" fmla="*/ 47 w 100"/>
                <a:gd name="T47" fmla="*/ 137 h 140"/>
                <a:gd name="T48" fmla="*/ 42 w 100"/>
                <a:gd name="T49" fmla="*/ 133 h 140"/>
                <a:gd name="T50" fmla="*/ 32 w 100"/>
                <a:gd name="T51" fmla="*/ 137 h 140"/>
                <a:gd name="T52" fmla="*/ 23 w 100"/>
                <a:gd name="T53" fmla="*/ 131 h 140"/>
                <a:gd name="T54" fmla="*/ 15 w 100"/>
                <a:gd name="T55" fmla="*/ 140 h 140"/>
                <a:gd name="T56" fmla="*/ 0 w 100"/>
                <a:gd name="T57" fmla="*/ 121 h 140"/>
                <a:gd name="T58" fmla="*/ 0 w 100"/>
                <a:gd name="T59" fmla="*/ 121 h 140"/>
                <a:gd name="T60" fmla="*/ 0 w 100"/>
                <a:gd name="T61" fmla="*/ 121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0" h="140">
                  <a:moveTo>
                    <a:pt x="0" y="121"/>
                  </a:moveTo>
                  <a:lnTo>
                    <a:pt x="9" y="118"/>
                  </a:lnTo>
                  <a:lnTo>
                    <a:pt x="4" y="102"/>
                  </a:lnTo>
                  <a:lnTo>
                    <a:pt x="23" y="87"/>
                  </a:lnTo>
                  <a:lnTo>
                    <a:pt x="28" y="97"/>
                  </a:lnTo>
                  <a:lnTo>
                    <a:pt x="38" y="99"/>
                  </a:lnTo>
                  <a:lnTo>
                    <a:pt x="45" y="68"/>
                  </a:lnTo>
                  <a:lnTo>
                    <a:pt x="36" y="59"/>
                  </a:lnTo>
                  <a:lnTo>
                    <a:pt x="43" y="46"/>
                  </a:lnTo>
                  <a:lnTo>
                    <a:pt x="38" y="40"/>
                  </a:lnTo>
                  <a:lnTo>
                    <a:pt x="30" y="42"/>
                  </a:lnTo>
                  <a:lnTo>
                    <a:pt x="28" y="23"/>
                  </a:lnTo>
                  <a:lnTo>
                    <a:pt x="43" y="21"/>
                  </a:lnTo>
                  <a:lnTo>
                    <a:pt x="64" y="31"/>
                  </a:lnTo>
                  <a:lnTo>
                    <a:pt x="66" y="10"/>
                  </a:lnTo>
                  <a:lnTo>
                    <a:pt x="74" y="17"/>
                  </a:lnTo>
                  <a:lnTo>
                    <a:pt x="74" y="0"/>
                  </a:lnTo>
                  <a:lnTo>
                    <a:pt x="100" y="0"/>
                  </a:lnTo>
                  <a:lnTo>
                    <a:pt x="93" y="25"/>
                  </a:lnTo>
                  <a:lnTo>
                    <a:pt x="87" y="48"/>
                  </a:lnTo>
                  <a:lnTo>
                    <a:pt x="74" y="72"/>
                  </a:lnTo>
                  <a:lnTo>
                    <a:pt x="66" y="95"/>
                  </a:lnTo>
                  <a:lnTo>
                    <a:pt x="66" y="114"/>
                  </a:lnTo>
                  <a:lnTo>
                    <a:pt x="47" y="137"/>
                  </a:lnTo>
                  <a:lnTo>
                    <a:pt x="42" y="133"/>
                  </a:lnTo>
                  <a:lnTo>
                    <a:pt x="32" y="137"/>
                  </a:lnTo>
                  <a:lnTo>
                    <a:pt x="23" y="131"/>
                  </a:lnTo>
                  <a:lnTo>
                    <a:pt x="15" y="140"/>
                  </a:lnTo>
                  <a:lnTo>
                    <a:pt x="0" y="121"/>
                  </a:lnTo>
                  <a:lnTo>
                    <a:pt x="0" y="121"/>
                  </a:lnTo>
                  <a:lnTo>
                    <a:pt x="0" y="121"/>
                  </a:lnTo>
                  <a:close/>
                </a:path>
              </a:pathLst>
            </a:custGeom>
            <a:solidFill>
              <a:schemeClr val="bg1">
                <a:lumMod val="85000"/>
              </a:schemeClr>
            </a:solidFill>
            <a:ln w="635" cap="rnd">
              <a:solidFill>
                <a:schemeClr val="bg1">
                  <a:alpha val="17000"/>
                </a:schemeClr>
              </a:solidFill>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29" name="Freeform 229">
              <a:extLst>
                <a:ext uri="{FF2B5EF4-FFF2-40B4-BE49-F238E27FC236}">
                  <a16:creationId xmlns:a16="http://schemas.microsoft.com/office/drawing/2014/main" id="{7133D29C-25FD-2745-8648-2D7F8D0920D2}"/>
                </a:ext>
              </a:extLst>
            </p:cNvPr>
            <p:cNvSpPr>
              <a:spLocks/>
            </p:cNvSpPr>
            <p:nvPr userDrawn="1"/>
          </p:nvSpPr>
          <p:spPr bwMode="auto">
            <a:xfrm>
              <a:off x="1221897" y="3254278"/>
              <a:ext cx="152687" cy="181908"/>
            </a:xfrm>
            <a:custGeom>
              <a:avLst/>
              <a:gdLst>
                <a:gd name="T0" fmla="*/ 0 w 100"/>
                <a:gd name="T1" fmla="*/ 121 h 140"/>
                <a:gd name="T2" fmla="*/ 9 w 100"/>
                <a:gd name="T3" fmla="*/ 118 h 140"/>
                <a:gd name="T4" fmla="*/ 4 w 100"/>
                <a:gd name="T5" fmla="*/ 102 h 140"/>
                <a:gd name="T6" fmla="*/ 23 w 100"/>
                <a:gd name="T7" fmla="*/ 87 h 140"/>
                <a:gd name="T8" fmla="*/ 28 w 100"/>
                <a:gd name="T9" fmla="*/ 97 h 140"/>
                <a:gd name="T10" fmla="*/ 38 w 100"/>
                <a:gd name="T11" fmla="*/ 99 h 140"/>
                <a:gd name="T12" fmla="*/ 45 w 100"/>
                <a:gd name="T13" fmla="*/ 68 h 140"/>
                <a:gd name="T14" fmla="*/ 36 w 100"/>
                <a:gd name="T15" fmla="*/ 59 h 140"/>
                <a:gd name="T16" fmla="*/ 43 w 100"/>
                <a:gd name="T17" fmla="*/ 46 h 140"/>
                <a:gd name="T18" fmla="*/ 38 w 100"/>
                <a:gd name="T19" fmla="*/ 40 h 140"/>
                <a:gd name="T20" fmla="*/ 30 w 100"/>
                <a:gd name="T21" fmla="*/ 42 h 140"/>
                <a:gd name="T22" fmla="*/ 28 w 100"/>
                <a:gd name="T23" fmla="*/ 23 h 140"/>
                <a:gd name="T24" fmla="*/ 43 w 100"/>
                <a:gd name="T25" fmla="*/ 21 h 140"/>
                <a:gd name="T26" fmla="*/ 64 w 100"/>
                <a:gd name="T27" fmla="*/ 31 h 140"/>
                <a:gd name="T28" fmla="*/ 66 w 100"/>
                <a:gd name="T29" fmla="*/ 10 h 140"/>
                <a:gd name="T30" fmla="*/ 74 w 100"/>
                <a:gd name="T31" fmla="*/ 17 h 140"/>
                <a:gd name="T32" fmla="*/ 74 w 100"/>
                <a:gd name="T33" fmla="*/ 0 h 140"/>
                <a:gd name="T34" fmla="*/ 100 w 100"/>
                <a:gd name="T35" fmla="*/ 0 h 140"/>
                <a:gd name="T36" fmla="*/ 93 w 100"/>
                <a:gd name="T37" fmla="*/ 25 h 140"/>
                <a:gd name="T38" fmla="*/ 87 w 100"/>
                <a:gd name="T39" fmla="*/ 48 h 140"/>
                <a:gd name="T40" fmla="*/ 74 w 100"/>
                <a:gd name="T41" fmla="*/ 72 h 140"/>
                <a:gd name="T42" fmla="*/ 66 w 100"/>
                <a:gd name="T43" fmla="*/ 95 h 140"/>
                <a:gd name="T44" fmla="*/ 66 w 100"/>
                <a:gd name="T45" fmla="*/ 114 h 140"/>
                <a:gd name="T46" fmla="*/ 47 w 100"/>
                <a:gd name="T47" fmla="*/ 137 h 140"/>
                <a:gd name="T48" fmla="*/ 42 w 100"/>
                <a:gd name="T49" fmla="*/ 133 h 140"/>
                <a:gd name="T50" fmla="*/ 32 w 100"/>
                <a:gd name="T51" fmla="*/ 137 h 140"/>
                <a:gd name="T52" fmla="*/ 23 w 100"/>
                <a:gd name="T53" fmla="*/ 131 h 140"/>
                <a:gd name="T54" fmla="*/ 15 w 100"/>
                <a:gd name="T55" fmla="*/ 140 h 140"/>
                <a:gd name="T56" fmla="*/ 0 w 100"/>
                <a:gd name="T57" fmla="*/ 121 h 140"/>
                <a:gd name="T58" fmla="*/ 0 w 100"/>
                <a:gd name="T59" fmla="*/ 121 h 140"/>
                <a:gd name="T60" fmla="*/ 0 w 100"/>
                <a:gd name="T61" fmla="*/ 121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0" h="140">
                  <a:moveTo>
                    <a:pt x="0" y="121"/>
                  </a:moveTo>
                  <a:lnTo>
                    <a:pt x="9" y="118"/>
                  </a:lnTo>
                  <a:lnTo>
                    <a:pt x="4" y="102"/>
                  </a:lnTo>
                  <a:lnTo>
                    <a:pt x="23" y="87"/>
                  </a:lnTo>
                  <a:lnTo>
                    <a:pt x="28" y="97"/>
                  </a:lnTo>
                  <a:lnTo>
                    <a:pt x="38" y="99"/>
                  </a:lnTo>
                  <a:lnTo>
                    <a:pt x="45" y="68"/>
                  </a:lnTo>
                  <a:lnTo>
                    <a:pt x="36" y="59"/>
                  </a:lnTo>
                  <a:lnTo>
                    <a:pt x="43" y="46"/>
                  </a:lnTo>
                  <a:lnTo>
                    <a:pt x="38" y="40"/>
                  </a:lnTo>
                  <a:lnTo>
                    <a:pt x="30" y="42"/>
                  </a:lnTo>
                  <a:lnTo>
                    <a:pt x="28" y="23"/>
                  </a:lnTo>
                  <a:lnTo>
                    <a:pt x="43" y="21"/>
                  </a:lnTo>
                  <a:lnTo>
                    <a:pt x="64" y="31"/>
                  </a:lnTo>
                  <a:lnTo>
                    <a:pt x="66" y="10"/>
                  </a:lnTo>
                  <a:lnTo>
                    <a:pt x="74" y="17"/>
                  </a:lnTo>
                  <a:lnTo>
                    <a:pt x="74" y="0"/>
                  </a:lnTo>
                  <a:lnTo>
                    <a:pt x="100" y="0"/>
                  </a:lnTo>
                  <a:lnTo>
                    <a:pt x="93" y="25"/>
                  </a:lnTo>
                  <a:lnTo>
                    <a:pt x="87" y="48"/>
                  </a:lnTo>
                  <a:lnTo>
                    <a:pt x="74" y="72"/>
                  </a:lnTo>
                  <a:lnTo>
                    <a:pt x="66" y="95"/>
                  </a:lnTo>
                  <a:lnTo>
                    <a:pt x="66" y="114"/>
                  </a:lnTo>
                  <a:lnTo>
                    <a:pt x="47" y="137"/>
                  </a:lnTo>
                  <a:lnTo>
                    <a:pt x="42" y="133"/>
                  </a:lnTo>
                  <a:lnTo>
                    <a:pt x="32" y="137"/>
                  </a:lnTo>
                  <a:lnTo>
                    <a:pt x="23" y="131"/>
                  </a:lnTo>
                  <a:lnTo>
                    <a:pt x="15" y="140"/>
                  </a:lnTo>
                  <a:lnTo>
                    <a:pt x="0" y="121"/>
                  </a:lnTo>
                  <a:lnTo>
                    <a:pt x="0" y="121"/>
                  </a:lnTo>
                  <a:lnTo>
                    <a:pt x="0" y="121"/>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30" name="Freeform 230">
              <a:extLst>
                <a:ext uri="{FF2B5EF4-FFF2-40B4-BE49-F238E27FC236}">
                  <a16:creationId xmlns:a16="http://schemas.microsoft.com/office/drawing/2014/main" id="{824D9C24-F1E4-6E47-AB79-D531BEDE0A93}"/>
                </a:ext>
              </a:extLst>
            </p:cNvPr>
            <p:cNvSpPr>
              <a:spLocks/>
            </p:cNvSpPr>
            <p:nvPr userDrawn="1"/>
          </p:nvSpPr>
          <p:spPr bwMode="auto">
            <a:xfrm>
              <a:off x="1169983" y="3284163"/>
              <a:ext cx="117569" cy="127336"/>
            </a:xfrm>
            <a:custGeom>
              <a:avLst/>
              <a:gdLst>
                <a:gd name="T0" fmla="*/ 7 w 77"/>
                <a:gd name="T1" fmla="*/ 19 h 98"/>
                <a:gd name="T2" fmla="*/ 38 w 77"/>
                <a:gd name="T3" fmla="*/ 19 h 98"/>
                <a:gd name="T4" fmla="*/ 38 w 77"/>
                <a:gd name="T5" fmla="*/ 2 h 98"/>
                <a:gd name="T6" fmla="*/ 62 w 77"/>
                <a:gd name="T7" fmla="*/ 0 h 98"/>
                <a:gd name="T8" fmla="*/ 64 w 77"/>
                <a:gd name="T9" fmla="*/ 19 h 98"/>
                <a:gd name="T10" fmla="*/ 72 w 77"/>
                <a:gd name="T11" fmla="*/ 17 h 98"/>
                <a:gd name="T12" fmla="*/ 77 w 77"/>
                <a:gd name="T13" fmla="*/ 23 h 98"/>
                <a:gd name="T14" fmla="*/ 70 w 77"/>
                <a:gd name="T15" fmla="*/ 36 h 98"/>
                <a:gd name="T16" fmla="*/ 77 w 77"/>
                <a:gd name="T17" fmla="*/ 45 h 98"/>
                <a:gd name="T18" fmla="*/ 72 w 77"/>
                <a:gd name="T19" fmla="*/ 76 h 98"/>
                <a:gd name="T20" fmla="*/ 62 w 77"/>
                <a:gd name="T21" fmla="*/ 74 h 98"/>
                <a:gd name="T22" fmla="*/ 57 w 77"/>
                <a:gd name="T23" fmla="*/ 64 h 98"/>
                <a:gd name="T24" fmla="*/ 38 w 77"/>
                <a:gd name="T25" fmla="*/ 79 h 98"/>
                <a:gd name="T26" fmla="*/ 41 w 77"/>
                <a:gd name="T27" fmla="*/ 95 h 98"/>
                <a:gd name="T28" fmla="*/ 34 w 77"/>
                <a:gd name="T29" fmla="*/ 98 h 98"/>
                <a:gd name="T30" fmla="*/ 21 w 77"/>
                <a:gd name="T31" fmla="*/ 85 h 98"/>
                <a:gd name="T32" fmla="*/ 11 w 77"/>
                <a:gd name="T33" fmla="*/ 74 h 98"/>
                <a:gd name="T34" fmla="*/ 11 w 77"/>
                <a:gd name="T35" fmla="*/ 74 h 98"/>
                <a:gd name="T36" fmla="*/ 11 w 77"/>
                <a:gd name="T37" fmla="*/ 68 h 98"/>
                <a:gd name="T38" fmla="*/ 11 w 77"/>
                <a:gd name="T39" fmla="*/ 64 h 98"/>
                <a:gd name="T40" fmla="*/ 7 w 77"/>
                <a:gd name="T41" fmla="*/ 62 h 98"/>
                <a:gd name="T42" fmla="*/ 7 w 77"/>
                <a:gd name="T43" fmla="*/ 62 h 98"/>
                <a:gd name="T44" fmla="*/ 4 w 77"/>
                <a:gd name="T45" fmla="*/ 59 h 98"/>
                <a:gd name="T46" fmla="*/ 2 w 77"/>
                <a:gd name="T47" fmla="*/ 57 h 98"/>
                <a:gd name="T48" fmla="*/ 2 w 77"/>
                <a:gd name="T49" fmla="*/ 55 h 98"/>
                <a:gd name="T50" fmla="*/ 2 w 77"/>
                <a:gd name="T51" fmla="*/ 55 h 98"/>
                <a:gd name="T52" fmla="*/ 2 w 77"/>
                <a:gd name="T53" fmla="*/ 53 h 98"/>
                <a:gd name="T54" fmla="*/ 0 w 77"/>
                <a:gd name="T55" fmla="*/ 49 h 98"/>
                <a:gd name="T56" fmla="*/ 0 w 77"/>
                <a:gd name="T57" fmla="*/ 47 h 98"/>
                <a:gd name="T58" fmla="*/ 6 w 77"/>
                <a:gd name="T59" fmla="*/ 40 h 98"/>
                <a:gd name="T60" fmla="*/ 7 w 77"/>
                <a:gd name="T61" fmla="*/ 34 h 98"/>
                <a:gd name="T62" fmla="*/ 7 w 77"/>
                <a:gd name="T63" fmla="*/ 25 h 98"/>
                <a:gd name="T64" fmla="*/ 7 w 77"/>
                <a:gd name="T65" fmla="*/ 19 h 98"/>
                <a:gd name="T66" fmla="*/ 7 w 77"/>
                <a:gd name="T67" fmla="*/ 19 h 98"/>
                <a:gd name="T68" fmla="*/ 7 w 77"/>
                <a:gd name="T69" fmla="*/ 19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7" h="98">
                  <a:moveTo>
                    <a:pt x="7" y="19"/>
                  </a:moveTo>
                  <a:lnTo>
                    <a:pt x="38" y="19"/>
                  </a:lnTo>
                  <a:lnTo>
                    <a:pt x="38" y="2"/>
                  </a:lnTo>
                  <a:lnTo>
                    <a:pt x="62" y="0"/>
                  </a:lnTo>
                  <a:lnTo>
                    <a:pt x="64" y="19"/>
                  </a:lnTo>
                  <a:lnTo>
                    <a:pt x="72" y="17"/>
                  </a:lnTo>
                  <a:lnTo>
                    <a:pt x="77" y="23"/>
                  </a:lnTo>
                  <a:lnTo>
                    <a:pt x="70" y="36"/>
                  </a:lnTo>
                  <a:lnTo>
                    <a:pt x="77" y="45"/>
                  </a:lnTo>
                  <a:lnTo>
                    <a:pt x="72" y="76"/>
                  </a:lnTo>
                  <a:lnTo>
                    <a:pt x="62" y="74"/>
                  </a:lnTo>
                  <a:lnTo>
                    <a:pt x="57" y="64"/>
                  </a:lnTo>
                  <a:lnTo>
                    <a:pt x="38" y="79"/>
                  </a:lnTo>
                  <a:lnTo>
                    <a:pt x="41" y="95"/>
                  </a:lnTo>
                  <a:lnTo>
                    <a:pt x="34" y="98"/>
                  </a:lnTo>
                  <a:lnTo>
                    <a:pt x="21" y="85"/>
                  </a:lnTo>
                  <a:lnTo>
                    <a:pt x="11" y="74"/>
                  </a:lnTo>
                  <a:lnTo>
                    <a:pt x="11" y="74"/>
                  </a:lnTo>
                  <a:lnTo>
                    <a:pt x="11" y="68"/>
                  </a:lnTo>
                  <a:lnTo>
                    <a:pt x="11" y="64"/>
                  </a:lnTo>
                  <a:lnTo>
                    <a:pt x="7" y="62"/>
                  </a:lnTo>
                  <a:lnTo>
                    <a:pt x="7" y="62"/>
                  </a:lnTo>
                  <a:lnTo>
                    <a:pt x="4" y="59"/>
                  </a:lnTo>
                  <a:lnTo>
                    <a:pt x="2" y="57"/>
                  </a:lnTo>
                  <a:lnTo>
                    <a:pt x="2" y="55"/>
                  </a:lnTo>
                  <a:lnTo>
                    <a:pt x="2" y="55"/>
                  </a:lnTo>
                  <a:lnTo>
                    <a:pt x="2" y="53"/>
                  </a:lnTo>
                  <a:lnTo>
                    <a:pt x="0" y="49"/>
                  </a:lnTo>
                  <a:lnTo>
                    <a:pt x="0" y="47"/>
                  </a:lnTo>
                  <a:lnTo>
                    <a:pt x="6" y="40"/>
                  </a:lnTo>
                  <a:lnTo>
                    <a:pt x="7" y="34"/>
                  </a:lnTo>
                  <a:lnTo>
                    <a:pt x="7" y="25"/>
                  </a:lnTo>
                  <a:lnTo>
                    <a:pt x="7" y="19"/>
                  </a:lnTo>
                  <a:lnTo>
                    <a:pt x="7" y="19"/>
                  </a:lnTo>
                  <a:lnTo>
                    <a:pt x="7" y="19"/>
                  </a:lnTo>
                  <a:close/>
                </a:path>
              </a:pathLst>
            </a:custGeom>
            <a:solidFill>
              <a:schemeClr val="bg1">
                <a:lumMod val="85000"/>
              </a:schemeClr>
            </a:solidFill>
            <a:ln w="635" cap="rnd">
              <a:solidFill>
                <a:schemeClr val="bg1">
                  <a:alpha val="17000"/>
                </a:schemeClr>
              </a:solidFill>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31" name="Freeform 231">
              <a:extLst>
                <a:ext uri="{FF2B5EF4-FFF2-40B4-BE49-F238E27FC236}">
                  <a16:creationId xmlns:a16="http://schemas.microsoft.com/office/drawing/2014/main" id="{00A596BB-3F3D-8344-AC80-96133972216F}"/>
                </a:ext>
              </a:extLst>
            </p:cNvPr>
            <p:cNvSpPr>
              <a:spLocks/>
            </p:cNvSpPr>
            <p:nvPr userDrawn="1"/>
          </p:nvSpPr>
          <p:spPr bwMode="auto">
            <a:xfrm>
              <a:off x="1169983" y="3284163"/>
              <a:ext cx="117569" cy="127336"/>
            </a:xfrm>
            <a:custGeom>
              <a:avLst/>
              <a:gdLst>
                <a:gd name="T0" fmla="*/ 7 w 77"/>
                <a:gd name="T1" fmla="*/ 19 h 98"/>
                <a:gd name="T2" fmla="*/ 38 w 77"/>
                <a:gd name="T3" fmla="*/ 19 h 98"/>
                <a:gd name="T4" fmla="*/ 38 w 77"/>
                <a:gd name="T5" fmla="*/ 2 h 98"/>
                <a:gd name="T6" fmla="*/ 62 w 77"/>
                <a:gd name="T7" fmla="*/ 0 h 98"/>
                <a:gd name="T8" fmla="*/ 64 w 77"/>
                <a:gd name="T9" fmla="*/ 19 h 98"/>
                <a:gd name="T10" fmla="*/ 72 w 77"/>
                <a:gd name="T11" fmla="*/ 17 h 98"/>
                <a:gd name="T12" fmla="*/ 77 w 77"/>
                <a:gd name="T13" fmla="*/ 23 h 98"/>
                <a:gd name="T14" fmla="*/ 70 w 77"/>
                <a:gd name="T15" fmla="*/ 36 h 98"/>
                <a:gd name="T16" fmla="*/ 77 w 77"/>
                <a:gd name="T17" fmla="*/ 45 h 98"/>
                <a:gd name="T18" fmla="*/ 72 w 77"/>
                <a:gd name="T19" fmla="*/ 76 h 98"/>
                <a:gd name="T20" fmla="*/ 62 w 77"/>
                <a:gd name="T21" fmla="*/ 74 h 98"/>
                <a:gd name="T22" fmla="*/ 57 w 77"/>
                <a:gd name="T23" fmla="*/ 64 h 98"/>
                <a:gd name="T24" fmla="*/ 38 w 77"/>
                <a:gd name="T25" fmla="*/ 79 h 98"/>
                <a:gd name="T26" fmla="*/ 41 w 77"/>
                <a:gd name="T27" fmla="*/ 95 h 98"/>
                <a:gd name="T28" fmla="*/ 34 w 77"/>
                <a:gd name="T29" fmla="*/ 98 h 98"/>
                <a:gd name="T30" fmla="*/ 21 w 77"/>
                <a:gd name="T31" fmla="*/ 85 h 98"/>
                <a:gd name="T32" fmla="*/ 11 w 77"/>
                <a:gd name="T33" fmla="*/ 74 h 98"/>
                <a:gd name="T34" fmla="*/ 11 w 77"/>
                <a:gd name="T35" fmla="*/ 74 h 98"/>
                <a:gd name="T36" fmla="*/ 11 w 77"/>
                <a:gd name="T37" fmla="*/ 68 h 98"/>
                <a:gd name="T38" fmla="*/ 11 w 77"/>
                <a:gd name="T39" fmla="*/ 64 h 98"/>
                <a:gd name="T40" fmla="*/ 7 w 77"/>
                <a:gd name="T41" fmla="*/ 62 h 98"/>
                <a:gd name="T42" fmla="*/ 7 w 77"/>
                <a:gd name="T43" fmla="*/ 62 h 98"/>
                <a:gd name="T44" fmla="*/ 4 w 77"/>
                <a:gd name="T45" fmla="*/ 59 h 98"/>
                <a:gd name="T46" fmla="*/ 2 w 77"/>
                <a:gd name="T47" fmla="*/ 57 h 98"/>
                <a:gd name="T48" fmla="*/ 2 w 77"/>
                <a:gd name="T49" fmla="*/ 55 h 98"/>
                <a:gd name="T50" fmla="*/ 2 w 77"/>
                <a:gd name="T51" fmla="*/ 55 h 98"/>
                <a:gd name="T52" fmla="*/ 2 w 77"/>
                <a:gd name="T53" fmla="*/ 53 h 98"/>
                <a:gd name="T54" fmla="*/ 0 w 77"/>
                <a:gd name="T55" fmla="*/ 49 h 98"/>
                <a:gd name="T56" fmla="*/ 0 w 77"/>
                <a:gd name="T57" fmla="*/ 47 h 98"/>
                <a:gd name="T58" fmla="*/ 6 w 77"/>
                <a:gd name="T59" fmla="*/ 40 h 98"/>
                <a:gd name="T60" fmla="*/ 7 w 77"/>
                <a:gd name="T61" fmla="*/ 34 h 98"/>
                <a:gd name="T62" fmla="*/ 7 w 77"/>
                <a:gd name="T63" fmla="*/ 25 h 98"/>
                <a:gd name="T64" fmla="*/ 7 w 77"/>
                <a:gd name="T65" fmla="*/ 19 h 98"/>
                <a:gd name="T66" fmla="*/ 7 w 77"/>
                <a:gd name="T67" fmla="*/ 19 h 98"/>
                <a:gd name="T68" fmla="*/ 7 w 77"/>
                <a:gd name="T69" fmla="*/ 19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7" h="98">
                  <a:moveTo>
                    <a:pt x="7" y="19"/>
                  </a:moveTo>
                  <a:lnTo>
                    <a:pt x="38" y="19"/>
                  </a:lnTo>
                  <a:lnTo>
                    <a:pt x="38" y="2"/>
                  </a:lnTo>
                  <a:lnTo>
                    <a:pt x="62" y="0"/>
                  </a:lnTo>
                  <a:lnTo>
                    <a:pt x="64" y="19"/>
                  </a:lnTo>
                  <a:lnTo>
                    <a:pt x="72" y="17"/>
                  </a:lnTo>
                  <a:lnTo>
                    <a:pt x="77" y="23"/>
                  </a:lnTo>
                  <a:lnTo>
                    <a:pt x="70" y="36"/>
                  </a:lnTo>
                  <a:lnTo>
                    <a:pt x="77" y="45"/>
                  </a:lnTo>
                  <a:lnTo>
                    <a:pt x="72" y="76"/>
                  </a:lnTo>
                  <a:lnTo>
                    <a:pt x="62" y="74"/>
                  </a:lnTo>
                  <a:lnTo>
                    <a:pt x="57" y="64"/>
                  </a:lnTo>
                  <a:lnTo>
                    <a:pt x="38" y="79"/>
                  </a:lnTo>
                  <a:lnTo>
                    <a:pt x="41" y="95"/>
                  </a:lnTo>
                  <a:lnTo>
                    <a:pt x="34" y="98"/>
                  </a:lnTo>
                  <a:lnTo>
                    <a:pt x="21" y="85"/>
                  </a:lnTo>
                  <a:lnTo>
                    <a:pt x="11" y="74"/>
                  </a:lnTo>
                  <a:lnTo>
                    <a:pt x="11" y="74"/>
                  </a:lnTo>
                  <a:lnTo>
                    <a:pt x="11" y="68"/>
                  </a:lnTo>
                  <a:lnTo>
                    <a:pt x="11" y="64"/>
                  </a:lnTo>
                  <a:lnTo>
                    <a:pt x="7" y="62"/>
                  </a:lnTo>
                  <a:lnTo>
                    <a:pt x="7" y="62"/>
                  </a:lnTo>
                  <a:lnTo>
                    <a:pt x="4" y="59"/>
                  </a:lnTo>
                  <a:lnTo>
                    <a:pt x="2" y="57"/>
                  </a:lnTo>
                  <a:lnTo>
                    <a:pt x="2" y="55"/>
                  </a:lnTo>
                  <a:lnTo>
                    <a:pt x="2" y="55"/>
                  </a:lnTo>
                  <a:lnTo>
                    <a:pt x="2" y="53"/>
                  </a:lnTo>
                  <a:lnTo>
                    <a:pt x="0" y="49"/>
                  </a:lnTo>
                  <a:lnTo>
                    <a:pt x="0" y="47"/>
                  </a:lnTo>
                  <a:lnTo>
                    <a:pt x="6" y="40"/>
                  </a:lnTo>
                  <a:lnTo>
                    <a:pt x="7" y="34"/>
                  </a:lnTo>
                  <a:lnTo>
                    <a:pt x="7" y="25"/>
                  </a:lnTo>
                  <a:lnTo>
                    <a:pt x="7" y="19"/>
                  </a:lnTo>
                  <a:lnTo>
                    <a:pt x="7" y="19"/>
                  </a:lnTo>
                  <a:lnTo>
                    <a:pt x="7" y="19"/>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32" name="Freeform 232">
              <a:extLst>
                <a:ext uri="{FF2B5EF4-FFF2-40B4-BE49-F238E27FC236}">
                  <a16:creationId xmlns:a16="http://schemas.microsoft.com/office/drawing/2014/main" id="{CEDC0454-E0C3-404C-84E7-827A9E4CB92A}"/>
                </a:ext>
              </a:extLst>
            </p:cNvPr>
            <p:cNvSpPr>
              <a:spLocks/>
            </p:cNvSpPr>
            <p:nvPr userDrawn="1"/>
          </p:nvSpPr>
          <p:spPr bwMode="auto">
            <a:xfrm>
              <a:off x="1232585" y="3455677"/>
              <a:ext cx="251933" cy="261169"/>
            </a:xfrm>
            <a:custGeom>
              <a:avLst/>
              <a:gdLst>
                <a:gd name="T0" fmla="*/ 19 w 165"/>
                <a:gd name="T1" fmla="*/ 0 h 201"/>
                <a:gd name="T2" fmla="*/ 70 w 165"/>
                <a:gd name="T3" fmla="*/ 25 h 201"/>
                <a:gd name="T4" fmla="*/ 80 w 165"/>
                <a:gd name="T5" fmla="*/ 35 h 201"/>
                <a:gd name="T6" fmla="*/ 108 w 165"/>
                <a:gd name="T7" fmla="*/ 14 h 201"/>
                <a:gd name="T8" fmla="*/ 122 w 165"/>
                <a:gd name="T9" fmla="*/ 23 h 201"/>
                <a:gd name="T10" fmla="*/ 139 w 165"/>
                <a:gd name="T11" fmla="*/ 53 h 201"/>
                <a:gd name="T12" fmla="*/ 142 w 165"/>
                <a:gd name="T13" fmla="*/ 69 h 201"/>
                <a:gd name="T14" fmla="*/ 165 w 165"/>
                <a:gd name="T15" fmla="*/ 87 h 201"/>
                <a:gd name="T16" fmla="*/ 163 w 165"/>
                <a:gd name="T17" fmla="*/ 114 h 201"/>
                <a:gd name="T18" fmla="*/ 137 w 165"/>
                <a:gd name="T19" fmla="*/ 167 h 201"/>
                <a:gd name="T20" fmla="*/ 154 w 165"/>
                <a:gd name="T21" fmla="*/ 191 h 201"/>
                <a:gd name="T22" fmla="*/ 118 w 165"/>
                <a:gd name="T23" fmla="*/ 201 h 201"/>
                <a:gd name="T24" fmla="*/ 97 w 165"/>
                <a:gd name="T25" fmla="*/ 195 h 201"/>
                <a:gd name="T26" fmla="*/ 31 w 165"/>
                <a:gd name="T27" fmla="*/ 188 h 201"/>
                <a:gd name="T28" fmla="*/ 14 w 165"/>
                <a:gd name="T29" fmla="*/ 184 h 201"/>
                <a:gd name="T30" fmla="*/ 2 w 165"/>
                <a:gd name="T31" fmla="*/ 184 h 201"/>
                <a:gd name="T32" fmla="*/ 0 w 165"/>
                <a:gd name="T33" fmla="*/ 176 h 201"/>
                <a:gd name="T34" fmla="*/ 2 w 165"/>
                <a:gd name="T35" fmla="*/ 174 h 201"/>
                <a:gd name="T36" fmla="*/ 4 w 165"/>
                <a:gd name="T37" fmla="*/ 167 h 201"/>
                <a:gd name="T38" fmla="*/ 8 w 165"/>
                <a:gd name="T39" fmla="*/ 150 h 201"/>
                <a:gd name="T40" fmla="*/ 10 w 165"/>
                <a:gd name="T41" fmla="*/ 144 h 201"/>
                <a:gd name="T42" fmla="*/ 12 w 165"/>
                <a:gd name="T43" fmla="*/ 135 h 201"/>
                <a:gd name="T44" fmla="*/ 12 w 165"/>
                <a:gd name="T45" fmla="*/ 125 h 201"/>
                <a:gd name="T46" fmla="*/ 14 w 165"/>
                <a:gd name="T47" fmla="*/ 122 h 201"/>
                <a:gd name="T48" fmla="*/ 18 w 165"/>
                <a:gd name="T49" fmla="*/ 118 h 201"/>
                <a:gd name="T50" fmla="*/ 23 w 165"/>
                <a:gd name="T51" fmla="*/ 108 h 201"/>
                <a:gd name="T52" fmla="*/ 29 w 165"/>
                <a:gd name="T53" fmla="*/ 84 h 201"/>
                <a:gd name="T54" fmla="*/ 27 w 165"/>
                <a:gd name="T55" fmla="*/ 78 h 201"/>
                <a:gd name="T56" fmla="*/ 25 w 165"/>
                <a:gd name="T57" fmla="*/ 70 h 201"/>
                <a:gd name="T58" fmla="*/ 25 w 165"/>
                <a:gd name="T59" fmla="*/ 59 h 201"/>
                <a:gd name="T60" fmla="*/ 25 w 165"/>
                <a:gd name="T61" fmla="*/ 44 h 201"/>
                <a:gd name="T62" fmla="*/ 23 w 165"/>
                <a:gd name="T63" fmla="*/ 40 h 201"/>
                <a:gd name="T64" fmla="*/ 21 w 165"/>
                <a:gd name="T65" fmla="*/ 35 h 201"/>
                <a:gd name="T66" fmla="*/ 19 w 165"/>
                <a:gd name="T67" fmla="*/ 29 h 201"/>
                <a:gd name="T68" fmla="*/ 14 w 165"/>
                <a:gd name="T69" fmla="*/ 21 h 201"/>
                <a:gd name="T70" fmla="*/ 14 w 165"/>
                <a:gd name="T71" fmla="*/ 17 h 201"/>
                <a:gd name="T72" fmla="*/ 8 w 165"/>
                <a:gd name="T73" fmla="*/ 4 h 201"/>
                <a:gd name="T74" fmla="*/ 8 w 165"/>
                <a:gd name="T75" fmla="*/ 4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5" h="201">
                  <a:moveTo>
                    <a:pt x="8" y="4"/>
                  </a:moveTo>
                  <a:lnTo>
                    <a:pt x="19" y="0"/>
                  </a:lnTo>
                  <a:lnTo>
                    <a:pt x="63" y="0"/>
                  </a:lnTo>
                  <a:lnTo>
                    <a:pt x="70" y="25"/>
                  </a:lnTo>
                  <a:lnTo>
                    <a:pt x="70" y="25"/>
                  </a:lnTo>
                  <a:lnTo>
                    <a:pt x="80" y="35"/>
                  </a:lnTo>
                  <a:lnTo>
                    <a:pt x="99" y="33"/>
                  </a:lnTo>
                  <a:lnTo>
                    <a:pt x="108" y="14"/>
                  </a:lnTo>
                  <a:lnTo>
                    <a:pt x="116" y="16"/>
                  </a:lnTo>
                  <a:lnTo>
                    <a:pt x="122" y="23"/>
                  </a:lnTo>
                  <a:lnTo>
                    <a:pt x="135" y="25"/>
                  </a:lnTo>
                  <a:lnTo>
                    <a:pt x="139" y="53"/>
                  </a:lnTo>
                  <a:lnTo>
                    <a:pt x="139" y="63"/>
                  </a:lnTo>
                  <a:lnTo>
                    <a:pt x="142" y="69"/>
                  </a:lnTo>
                  <a:lnTo>
                    <a:pt x="142" y="87"/>
                  </a:lnTo>
                  <a:lnTo>
                    <a:pt x="165" y="87"/>
                  </a:lnTo>
                  <a:lnTo>
                    <a:pt x="165" y="87"/>
                  </a:lnTo>
                  <a:lnTo>
                    <a:pt x="163" y="114"/>
                  </a:lnTo>
                  <a:lnTo>
                    <a:pt x="137" y="114"/>
                  </a:lnTo>
                  <a:lnTo>
                    <a:pt x="137" y="167"/>
                  </a:lnTo>
                  <a:lnTo>
                    <a:pt x="137" y="167"/>
                  </a:lnTo>
                  <a:lnTo>
                    <a:pt x="154" y="191"/>
                  </a:lnTo>
                  <a:lnTo>
                    <a:pt x="122" y="195"/>
                  </a:lnTo>
                  <a:lnTo>
                    <a:pt x="118" y="201"/>
                  </a:lnTo>
                  <a:lnTo>
                    <a:pt x="97" y="195"/>
                  </a:lnTo>
                  <a:lnTo>
                    <a:pt x="97" y="195"/>
                  </a:lnTo>
                  <a:lnTo>
                    <a:pt x="87" y="186"/>
                  </a:lnTo>
                  <a:lnTo>
                    <a:pt x="31" y="188"/>
                  </a:lnTo>
                  <a:lnTo>
                    <a:pt x="23" y="178"/>
                  </a:lnTo>
                  <a:lnTo>
                    <a:pt x="14" y="184"/>
                  </a:lnTo>
                  <a:lnTo>
                    <a:pt x="2" y="184"/>
                  </a:lnTo>
                  <a:lnTo>
                    <a:pt x="2" y="184"/>
                  </a:lnTo>
                  <a:lnTo>
                    <a:pt x="0" y="180"/>
                  </a:lnTo>
                  <a:lnTo>
                    <a:pt x="0" y="176"/>
                  </a:lnTo>
                  <a:lnTo>
                    <a:pt x="2" y="174"/>
                  </a:lnTo>
                  <a:lnTo>
                    <a:pt x="2" y="174"/>
                  </a:lnTo>
                  <a:lnTo>
                    <a:pt x="4" y="171"/>
                  </a:lnTo>
                  <a:lnTo>
                    <a:pt x="4" y="167"/>
                  </a:lnTo>
                  <a:lnTo>
                    <a:pt x="4" y="163"/>
                  </a:lnTo>
                  <a:lnTo>
                    <a:pt x="8" y="150"/>
                  </a:lnTo>
                  <a:lnTo>
                    <a:pt x="8" y="150"/>
                  </a:lnTo>
                  <a:lnTo>
                    <a:pt x="10" y="144"/>
                  </a:lnTo>
                  <a:lnTo>
                    <a:pt x="12" y="139"/>
                  </a:lnTo>
                  <a:lnTo>
                    <a:pt x="12" y="135"/>
                  </a:lnTo>
                  <a:lnTo>
                    <a:pt x="12" y="135"/>
                  </a:lnTo>
                  <a:lnTo>
                    <a:pt x="12" y="125"/>
                  </a:lnTo>
                  <a:lnTo>
                    <a:pt x="12" y="125"/>
                  </a:lnTo>
                  <a:lnTo>
                    <a:pt x="14" y="122"/>
                  </a:lnTo>
                  <a:lnTo>
                    <a:pt x="18" y="118"/>
                  </a:lnTo>
                  <a:lnTo>
                    <a:pt x="18" y="118"/>
                  </a:lnTo>
                  <a:lnTo>
                    <a:pt x="19" y="114"/>
                  </a:lnTo>
                  <a:lnTo>
                    <a:pt x="23" y="108"/>
                  </a:lnTo>
                  <a:lnTo>
                    <a:pt x="27" y="101"/>
                  </a:lnTo>
                  <a:lnTo>
                    <a:pt x="29" y="84"/>
                  </a:lnTo>
                  <a:lnTo>
                    <a:pt x="29" y="84"/>
                  </a:lnTo>
                  <a:lnTo>
                    <a:pt x="27" y="78"/>
                  </a:lnTo>
                  <a:lnTo>
                    <a:pt x="25" y="74"/>
                  </a:lnTo>
                  <a:lnTo>
                    <a:pt x="25" y="70"/>
                  </a:lnTo>
                  <a:lnTo>
                    <a:pt x="25" y="70"/>
                  </a:lnTo>
                  <a:lnTo>
                    <a:pt x="25" y="59"/>
                  </a:lnTo>
                  <a:lnTo>
                    <a:pt x="25" y="59"/>
                  </a:lnTo>
                  <a:lnTo>
                    <a:pt x="25" y="44"/>
                  </a:lnTo>
                  <a:lnTo>
                    <a:pt x="25" y="44"/>
                  </a:lnTo>
                  <a:lnTo>
                    <a:pt x="23" y="40"/>
                  </a:lnTo>
                  <a:lnTo>
                    <a:pt x="21" y="35"/>
                  </a:lnTo>
                  <a:lnTo>
                    <a:pt x="21" y="35"/>
                  </a:lnTo>
                  <a:lnTo>
                    <a:pt x="19" y="33"/>
                  </a:lnTo>
                  <a:lnTo>
                    <a:pt x="19" y="29"/>
                  </a:lnTo>
                  <a:lnTo>
                    <a:pt x="16" y="25"/>
                  </a:lnTo>
                  <a:lnTo>
                    <a:pt x="14" y="21"/>
                  </a:lnTo>
                  <a:lnTo>
                    <a:pt x="14" y="21"/>
                  </a:lnTo>
                  <a:lnTo>
                    <a:pt x="14" y="17"/>
                  </a:lnTo>
                  <a:lnTo>
                    <a:pt x="12" y="12"/>
                  </a:lnTo>
                  <a:lnTo>
                    <a:pt x="8" y="4"/>
                  </a:lnTo>
                  <a:lnTo>
                    <a:pt x="8" y="4"/>
                  </a:lnTo>
                  <a:lnTo>
                    <a:pt x="8" y="4"/>
                  </a:lnTo>
                  <a:lnTo>
                    <a:pt x="8" y="4"/>
                  </a:lnTo>
                  <a:close/>
                </a:path>
              </a:pathLst>
            </a:custGeom>
            <a:solidFill>
              <a:schemeClr val="bg1">
                <a:lumMod val="85000"/>
              </a:schemeClr>
            </a:solidFill>
            <a:ln w="635" cap="rnd">
              <a:solidFill>
                <a:schemeClr val="bg1">
                  <a:alpha val="17000"/>
                </a:schemeClr>
              </a:solidFill>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33" name="Freeform 233">
              <a:extLst>
                <a:ext uri="{FF2B5EF4-FFF2-40B4-BE49-F238E27FC236}">
                  <a16:creationId xmlns:a16="http://schemas.microsoft.com/office/drawing/2014/main" id="{32840991-4282-604A-A161-90C362165E23}"/>
                </a:ext>
              </a:extLst>
            </p:cNvPr>
            <p:cNvSpPr>
              <a:spLocks/>
            </p:cNvSpPr>
            <p:nvPr userDrawn="1"/>
          </p:nvSpPr>
          <p:spPr bwMode="auto">
            <a:xfrm>
              <a:off x="1232585" y="3455677"/>
              <a:ext cx="251933" cy="261169"/>
            </a:xfrm>
            <a:custGeom>
              <a:avLst/>
              <a:gdLst>
                <a:gd name="T0" fmla="*/ 19 w 165"/>
                <a:gd name="T1" fmla="*/ 0 h 201"/>
                <a:gd name="T2" fmla="*/ 70 w 165"/>
                <a:gd name="T3" fmla="*/ 25 h 201"/>
                <a:gd name="T4" fmla="*/ 80 w 165"/>
                <a:gd name="T5" fmla="*/ 35 h 201"/>
                <a:gd name="T6" fmla="*/ 108 w 165"/>
                <a:gd name="T7" fmla="*/ 14 h 201"/>
                <a:gd name="T8" fmla="*/ 122 w 165"/>
                <a:gd name="T9" fmla="*/ 23 h 201"/>
                <a:gd name="T10" fmla="*/ 139 w 165"/>
                <a:gd name="T11" fmla="*/ 53 h 201"/>
                <a:gd name="T12" fmla="*/ 142 w 165"/>
                <a:gd name="T13" fmla="*/ 69 h 201"/>
                <a:gd name="T14" fmla="*/ 165 w 165"/>
                <a:gd name="T15" fmla="*/ 87 h 201"/>
                <a:gd name="T16" fmla="*/ 163 w 165"/>
                <a:gd name="T17" fmla="*/ 114 h 201"/>
                <a:gd name="T18" fmla="*/ 137 w 165"/>
                <a:gd name="T19" fmla="*/ 167 h 201"/>
                <a:gd name="T20" fmla="*/ 154 w 165"/>
                <a:gd name="T21" fmla="*/ 191 h 201"/>
                <a:gd name="T22" fmla="*/ 118 w 165"/>
                <a:gd name="T23" fmla="*/ 201 h 201"/>
                <a:gd name="T24" fmla="*/ 97 w 165"/>
                <a:gd name="T25" fmla="*/ 195 h 201"/>
                <a:gd name="T26" fmla="*/ 31 w 165"/>
                <a:gd name="T27" fmla="*/ 188 h 201"/>
                <a:gd name="T28" fmla="*/ 14 w 165"/>
                <a:gd name="T29" fmla="*/ 184 h 201"/>
                <a:gd name="T30" fmla="*/ 2 w 165"/>
                <a:gd name="T31" fmla="*/ 184 h 201"/>
                <a:gd name="T32" fmla="*/ 0 w 165"/>
                <a:gd name="T33" fmla="*/ 176 h 201"/>
                <a:gd name="T34" fmla="*/ 2 w 165"/>
                <a:gd name="T35" fmla="*/ 174 h 201"/>
                <a:gd name="T36" fmla="*/ 4 w 165"/>
                <a:gd name="T37" fmla="*/ 167 h 201"/>
                <a:gd name="T38" fmla="*/ 8 w 165"/>
                <a:gd name="T39" fmla="*/ 150 h 201"/>
                <a:gd name="T40" fmla="*/ 10 w 165"/>
                <a:gd name="T41" fmla="*/ 144 h 201"/>
                <a:gd name="T42" fmla="*/ 12 w 165"/>
                <a:gd name="T43" fmla="*/ 135 h 201"/>
                <a:gd name="T44" fmla="*/ 12 w 165"/>
                <a:gd name="T45" fmla="*/ 125 h 201"/>
                <a:gd name="T46" fmla="*/ 14 w 165"/>
                <a:gd name="T47" fmla="*/ 122 h 201"/>
                <a:gd name="T48" fmla="*/ 18 w 165"/>
                <a:gd name="T49" fmla="*/ 118 h 201"/>
                <a:gd name="T50" fmla="*/ 23 w 165"/>
                <a:gd name="T51" fmla="*/ 108 h 201"/>
                <a:gd name="T52" fmla="*/ 29 w 165"/>
                <a:gd name="T53" fmla="*/ 84 h 201"/>
                <a:gd name="T54" fmla="*/ 27 w 165"/>
                <a:gd name="T55" fmla="*/ 78 h 201"/>
                <a:gd name="T56" fmla="*/ 25 w 165"/>
                <a:gd name="T57" fmla="*/ 70 h 201"/>
                <a:gd name="T58" fmla="*/ 25 w 165"/>
                <a:gd name="T59" fmla="*/ 59 h 201"/>
                <a:gd name="T60" fmla="*/ 25 w 165"/>
                <a:gd name="T61" fmla="*/ 44 h 201"/>
                <a:gd name="T62" fmla="*/ 23 w 165"/>
                <a:gd name="T63" fmla="*/ 40 h 201"/>
                <a:gd name="T64" fmla="*/ 21 w 165"/>
                <a:gd name="T65" fmla="*/ 35 h 201"/>
                <a:gd name="T66" fmla="*/ 19 w 165"/>
                <a:gd name="T67" fmla="*/ 29 h 201"/>
                <a:gd name="T68" fmla="*/ 14 w 165"/>
                <a:gd name="T69" fmla="*/ 21 h 201"/>
                <a:gd name="T70" fmla="*/ 14 w 165"/>
                <a:gd name="T71" fmla="*/ 17 h 201"/>
                <a:gd name="T72" fmla="*/ 8 w 165"/>
                <a:gd name="T73" fmla="*/ 4 h 201"/>
                <a:gd name="T74" fmla="*/ 8 w 165"/>
                <a:gd name="T75" fmla="*/ 4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5" h="201">
                  <a:moveTo>
                    <a:pt x="8" y="4"/>
                  </a:moveTo>
                  <a:lnTo>
                    <a:pt x="19" y="0"/>
                  </a:lnTo>
                  <a:lnTo>
                    <a:pt x="63" y="0"/>
                  </a:lnTo>
                  <a:lnTo>
                    <a:pt x="70" y="25"/>
                  </a:lnTo>
                  <a:lnTo>
                    <a:pt x="70" y="25"/>
                  </a:lnTo>
                  <a:lnTo>
                    <a:pt x="80" y="35"/>
                  </a:lnTo>
                  <a:lnTo>
                    <a:pt x="99" y="33"/>
                  </a:lnTo>
                  <a:lnTo>
                    <a:pt x="108" y="14"/>
                  </a:lnTo>
                  <a:lnTo>
                    <a:pt x="116" y="16"/>
                  </a:lnTo>
                  <a:lnTo>
                    <a:pt x="122" y="23"/>
                  </a:lnTo>
                  <a:lnTo>
                    <a:pt x="135" y="25"/>
                  </a:lnTo>
                  <a:lnTo>
                    <a:pt x="139" y="53"/>
                  </a:lnTo>
                  <a:lnTo>
                    <a:pt x="139" y="63"/>
                  </a:lnTo>
                  <a:lnTo>
                    <a:pt x="142" y="69"/>
                  </a:lnTo>
                  <a:lnTo>
                    <a:pt x="142" y="87"/>
                  </a:lnTo>
                  <a:lnTo>
                    <a:pt x="165" y="87"/>
                  </a:lnTo>
                  <a:lnTo>
                    <a:pt x="165" y="87"/>
                  </a:lnTo>
                  <a:lnTo>
                    <a:pt x="163" y="114"/>
                  </a:lnTo>
                  <a:lnTo>
                    <a:pt x="137" y="114"/>
                  </a:lnTo>
                  <a:lnTo>
                    <a:pt x="137" y="167"/>
                  </a:lnTo>
                  <a:lnTo>
                    <a:pt x="137" y="167"/>
                  </a:lnTo>
                  <a:lnTo>
                    <a:pt x="154" y="191"/>
                  </a:lnTo>
                  <a:lnTo>
                    <a:pt x="122" y="195"/>
                  </a:lnTo>
                  <a:lnTo>
                    <a:pt x="118" y="201"/>
                  </a:lnTo>
                  <a:lnTo>
                    <a:pt x="97" y="195"/>
                  </a:lnTo>
                  <a:lnTo>
                    <a:pt x="97" y="195"/>
                  </a:lnTo>
                  <a:lnTo>
                    <a:pt x="87" y="186"/>
                  </a:lnTo>
                  <a:lnTo>
                    <a:pt x="31" y="188"/>
                  </a:lnTo>
                  <a:lnTo>
                    <a:pt x="23" y="178"/>
                  </a:lnTo>
                  <a:lnTo>
                    <a:pt x="14" y="184"/>
                  </a:lnTo>
                  <a:lnTo>
                    <a:pt x="2" y="184"/>
                  </a:lnTo>
                  <a:lnTo>
                    <a:pt x="2" y="184"/>
                  </a:lnTo>
                  <a:lnTo>
                    <a:pt x="0" y="180"/>
                  </a:lnTo>
                  <a:lnTo>
                    <a:pt x="0" y="176"/>
                  </a:lnTo>
                  <a:lnTo>
                    <a:pt x="2" y="174"/>
                  </a:lnTo>
                  <a:lnTo>
                    <a:pt x="2" y="174"/>
                  </a:lnTo>
                  <a:lnTo>
                    <a:pt x="4" y="171"/>
                  </a:lnTo>
                  <a:lnTo>
                    <a:pt x="4" y="167"/>
                  </a:lnTo>
                  <a:lnTo>
                    <a:pt x="4" y="163"/>
                  </a:lnTo>
                  <a:lnTo>
                    <a:pt x="8" y="150"/>
                  </a:lnTo>
                  <a:lnTo>
                    <a:pt x="8" y="150"/>
                  </a:lnTo>
                  <a:lnTo>
                    <a:pt x="10" y="144"/>
                  </a:lnTo>
                  <a:lnTo>
                    <a:pt x="12" y="139"/>
                  </a:lnTo>
                  <a:lnTo>
                    <a:pt x="12" y="135"/>
                  </a:lnTo>
                  <a:lnTo>
                    <a:pt x="12" y="135"/>
                  </a:lnTo>
                  <a:lnTo>
                    <a:pt x="12" y="125"/>
                  </a:lnTo>
                  <a:lnTo>
                    <a:pt x="12" y="125"/>
                  </a:lnTo>
                  <a:lnTo>
                    <a:pt x="14" y="122"/>
                  </a:lnTo>
                  <a:lnTo>
                    <a:pt x="18" y="118"/>
                  </a:lnTo>
                  <a:lnTo>
                    <a:pt x="18" y="118"/>
                  </a:lnTo>
                  <a:lnTo>
                    <a:pt x="19" y="114"/>
                  </a:lnTo>
                  <a:lnTo>
                    <a:pt x="23" y="108"/>
                  </a:lnTo>
                  <a:lnTo>
                    <a:pt x="27" y="101"/>
                  </a:lnTo>
                  <a:lnTo>
                    <a:pt x="29" y="84"/>
                  </a:lnTo>
                  <a:lnTo>
                    <a:pt x="29" y="84"/>
                  </a:lnTo>
                  <a:lnTo>
                    <a:pt x="27" y="78"/>
                  </a:lnTo>
                  <a:lnTo>
                    <a:pt x="25" y="74"/>
                  </a:lnTo>
                  <a:lnTo>
                    <a:pt x="25" y="70"/>
                  </a:lnTo>
                  <a:lnTo>
                    <a:pt x="25" y="70"/>
                  </a:lnTo>
                  <a:lnTo>
                    <a:pt x="25" y="59"/>
                  </a:lnTo>
                  <a:lnTo>
                    <a:pt x="25" y="59"/>
                  </a:lnTo>
                  <a:lnTo>
                    <a:pt x="25" y="44"/>
                  </a:lnTo>
                  <a:lnTo>
                    <a:pt x="25" y="44"/>
                  </a:lnTo>
                  <a:lnTo>
                    <a:pt x="23" y="40"/>
                  </a:lnTo>
                  <a:lnTo>
                    <a:pt x="21" y="35"/>
                  </a:lnTo>
                  <a:lnTo>
                    <a:pt x="21" y="35"/>
                  </a:lnTo>
                  <a:lnTo>
                    <a:pt x="19" y="33"/>
                  </a:lnTo>
                  <a:lnTo>
                    <a:pt x="19" y="29"/>
                  </a:lnTo>
                  <a:lnTo>
                    <a:pt x="16" y="25"/>
                  </a:lnTo>
                  <a:lnTo>
                    <a:pt x="14" y="21"/>
                  </a:lnTo>
                  <a:lnTo>
                    <a:pt x="14" y="21"/>
                  </a:lnTo>
                  <a:lnTo>
                    <a:pt x="14" y="17"/>
                  </a:lnTo>
                  <a:lnTo>
                    <a:pt x="12" y="12"/>
                  </a:lnTo>
                  <a:lnTo>
                    <a:pt x="8" y="4"/>
                  </a:lnTo>
                  <a:lnTo>
                    <a:pt x="8" y="4"/>
                  </a:lnTo>
                  <a:lnTo>
                    <a:pt x="8" y="4"/>
                  </a:lnTo>
                  <a:lnTo>
                    <a:pt x="8" y="4"/>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34" name="Freeform 234">
              <a:extLst>
                <a:ext uri="{FF2B5EF4-FFF2-40B4-BE49-F238E27FC236}">
                  <a16:creationId xmlns:a16="http://schemas.microsoft.com/office/drawing/2014/main" id="{4D4F9524-5110-1A45-BC09-5D35BFAEBF57}"/>
                </a:ext>
              </a:extLst>
            </p:cNvPr>
            <p:cNvSpPr>
              <a:spLocks/>
            </p:cNvSpPr>
            <p:nvPr userDrawn="1"/>
          </p:nvSpPr>
          <p:spPr bwMode="auto">
            <a:xfrm>
              <a:off x="1585291" y="3350430"/>
              <a:ext cx="45806" cy="35082"/>
            </a:xfrm>
            <a:custGeom>
              <a:avLst/>
              <a:gdLst>
                <a:gd name="T0" fmla="*/ 0 w 30"/>
                <a:gd name="T1" fmla="*/ 27 h 27"/>
                <a:gd name="T2" fmla="*/ 15 w 30"/>
                <a:gd name="T3" fmla="*/ 27 h 27"/>
                <a:gd name="T4" fmla="*/ 21 w 30"/>
                <a:gd name="T5" fmla="*/ 21 h 27"/>
                <a:gd name="T6" fmla="*/ 30 w 30"/>
                <a:gd name="T7" fmla="*/ 21 h 27"/>
                <a:gd name="T8" fmla="*/ 30 w 30"/>
                <a:gd name="T9" fmla="*/ 0 h 27"/>
                <a:gd name="T10" fmla="*/ 12 w 30"/>
                <a:gd name="T11" fmla="*/ 0 h 27"/>
                <a:gd name="T12" fmla="*/ 12 w 30"/>
                <a:gd name="T13" fmla="*/ 8 h 27"/>
                <a:gd name="T14" fmla="*/ 2 w 30"/>
                <a:gd name="T15" fmla="*/ 17 h 27"/>
                <a:gd name="T16" fmla="*/ 0 w 30"/>
                <a:gd name="T17" fmla="*/ 27 h 27"/>
                <a:gd name="T18" fmla="*/ 0 w 30"/>
                <a:gd name="T19" fmla="*/ 27 h 27"/>
                <a:gd name="T20" fmla="*/ 0 w 30"/>
                <a:gd name="T21" fmla="*/ 2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27">
                  <a:moveTo>
                    <a:pt x="0" y="27"/>
                  </a:moveTo>
                  <a:lnTo>
                    <a:pt x="15" y="27"/>
                  </a:lnTo>
                  <a:lnTo>
                    <a:pt x="21" y="21"/>
                  </a:lnTo>
                  <a:lnTo>
                    <a:pt x="30" y="21"/>
                  </a:lnTo>
                  <a:lnTo>
                    <a:pt x="30" y="0"/>
                  </a:lnTo>
                  <a:lnTo>
                    <a:pt x="12" y="0"/>
                  </a:lnTo>
                  <a:lnTo>
                    <a:pt x="12" y="8"/>
                  </a:lnTo>
                  <a:lnTo>
                    <a:pt x="2" y="17"/>
                  </a:lnTo>
                  <a:lnTo>
                    <a:pt x="0" y="27"/>
                  </a:lnTo>
                  <a:lnTo>
                    <a:pt x="0" y="27"/>
                  </a:lnTo>
                  <a:lnTo>
                    <a:pt x="0" y="27"/>
                  </a:lnTo>
                  <a:close/>
                </a:path>
              </a:pathLst>
            </a:custGeom>
            <a:solidFill>
              <a:schemeClr val="bg1">
                <a:lumMod val="85000"/>
              </a:schemeClr>
            </a:solidFill>
            <a:ln w="635" cap="rnd">
              <a:solidFill>
                <a:schemeClr val="bg1">
                  <a:alpha val="17000"/>
                </a:schemeClr>
              </a:solidFill>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35" name="Freeform 235">
              <a:extLst>
                <a:ext uri="{FF2B5EF4-FFF2-40B4-BE49-F238E27FC236}">
                  <a16:creationId xmlns:a16="http://schemas.microsoft.com/office/drawing/2014/main" id="{EC91A785-491B-5149-9ED6-8D5657FC9004}"/>
                </a:ext>
              </a:extLst>
            </p:cNvPr>
            <p:cNvSpPr>
              <a:spLocks/>
            </p:cNvSpPr>
            <p:nvPr userDrawn="1"/>
          </p:nvSpPr>
          <p:spPr bwMode="auto">
            <a:xfrm>
              <a:off x="1585291" y="3350430"/>
              <a:ext cx="45806" cy="35082"/>
            </a:xfrm>
            <a:custGeom>
              <a:avLst/>
              <a:gdLst>
                <a:gd name="T0" fmla="*/ 0 w 30"/>
                <a:gd name="T1" fmla="*/ 27 h 27"/>
                <a:gd name="T2" fmla="*/ 15 w 30"/>
                <a:gd name="T3" fmla="*/ 27 h 27"/>
                <a:gd name="T4" fmla="*/ 21 w 30"/>
                <a:gd name="T5" fmla="*/ 21 h 27"/>
                <a:gd name="T6" fmla="*/ 30 w 30"/>
                <a:gd name="T7" fmla="*/ 21 h 27"/>
                <a:gd name="T8" fmla="*/ 30 w 30"/>
                <a:gd name="T9" fmla="*/ 0 h 27"/>
                <a:gd name="T10" fmla="*/ 12 w 30"/>
                <a:gd name="T11" fmla="*/ 0 h 27"/>
                <a:gd name="T12" fmla="*/ 12 w 30"/>
                <a:gd name="T13" fmla="*/ 8 h 27"/>
                <a:gd name="T14" fmla="*/ 2 w 30"/>
                <a:gd name="T15" fmla="*/ 17 h 27"/>
                <a:gd name="T16" fmla="*/ 0 w 30"/>
                <a:gd name="T17" fmla="*/ 27 h 27"/>
                <a:gd name="T18" fmla="*/ 0 w 30"/>
                <a:gd name="T19" fmla="*/ 27 h 27"/>
                <a:gd name="T20" fmla="*/ 0 w 30"/>
                <a:gd name="T21" fmla="*/ 2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27">
                  <a:moveTo>
                    <a:pt x="0" y="27"/>
                  </a:moveTo>
                  <a:lnTo>
                    <a:pt x="15" y="27"/>
                  </a:lnTo>
                  <a:lnTo>
                    <a:pt x="21" y="21"/>
                  </a:lnTo>
                  <a:lnTo>
                    <a:pt x="30" y="21"/>
                  </a:lnTo>
                  <a:lnTo>
                    <a:pt x="30" y="0"/>
                  </a:lnTo>
                  <a:lnTo>
                    <a:pt x="12" y="0"/>
                  </a:lnTo>
                  <a:lnTo>
                    <a:pt x="12" y="8"/>
                  </a:lnTo>
                  <a:lnTo>
                    <a:pt x="2" y="17"/>
                  </a:lnTo>
                  <a:lnTo>
                    <a:pt x="0" y="27"/>
                  </a:lnTo>
                  <a:lnTo>
                    <a:pt x="0" y="27"/>
                  </a:lnTo>
                  <a:lnTo>
                    <a:pt x="0" y="27"/>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36" name="Freeform 236">
              <a:extLst>
                <a:ext uri="{FF2B5EF4-FFF2-40B4-BE49-F238E27FC236}">
                  <a16:creationId xmlns:a16="http://schemas.microsoft.com/office/drawing/2014/main" id="{78A94861-0A43-1E41-AFDD-665F3AA79FCB}"/>
                </a:ext>
              </a:extLst>
            </p:cNvPr>
            <p:cNvSpPr>
              <a:spLocks/>
            </p:cNvSpPr>
            <p:nvPr userDrawn="1"/>
          </p:nvSpPr>
          <p:spPr bwMode="auto">
            <a:xfrm>
              <a:off x="1441765" y="3505052"/>
              <a:ext cx="247352" cy="198800"/>
            </a:xfrm>
            <a:custGeom>
              <a:avLst/>
              <a:gdLst>
                <a:gd name="T0" fmla="*/ 130 w 162"/>
                <a:gd name="T1" fmla="*/ 6 h 153"/>
                <a:gd name="T2" fmla="*/ 130 w 162"/>
                <a:gd name="T3" fmla="*/ 6 h 153"/>
                <a:gd name="T4" fmla="*/ 138 w 162"/>
                <a:gd name="T5" fmla="*/ 14 h 153"/>
                <a:gd name="T6" fmla="*/ 147 w 162"/>
                <a:gd name="T7" fmla="*/ 19 h 153"/>
                <a:gd name="T8" fmla="*/ 157 w 162"/>
                <a:gd name="T9" fmla="*/ 23 h 153"/>
                <a:gd name="T10" fmla="*/ 162 w 162"/>
                <a:gd name="T11" fmla="*/ 36 h 153"/>
                <a:gd name="T12" fmla="*/ 159 w 162"/>
                <a:gd name="T13" fmla="*/ 40 h 153"/>
                <a:gd name="T14" fmla="*/ 159 w 162"/>
                <a:gd name="T15" fmla="*/ 65 h 153"/>
                <a:gd name="T16" fmla="*/ 151 w 162"/>
                <a:gd name="T17" fmla="*/ 72 h 153"/>
                <a:gd name="T18" fmla="*/ 151 w 162"/>
                <a:gd name="T19" fmla="*/ 84 h 153"/>
                <a:gd name="T20" fmla="*/ 147 w 162"/>
                <a:gd name="T21" fmla="*/ 89 h 153"/>
                <a:gd name="T22" fmla="*/ 153 w 162"/>
                <a:gd name="T23" fmla="*/ 93 h 153"/>
                <a:gd name="T24" fmla="*/ 117 w 162"/>
                <a:gd name="T25" fmla="*/ 108 h 153"/>
                <a:gd name="T26" fmla="*/ 117 w 162"/>
                <a:gd name="T27" fmla="*/ 119 h 153"/>
                <a:gd name="T28" fmla="*/ 102 w 162"/>
                <a:gd name="T29" fmla="*/ 119 h 153"/>
                <a:gd name="T30" fmla="*/ 94 w 162"/>
                <a:gd name="T31" fmla="*/ 127 h 153"/>
                <a:gd name="T32" fmla="*/ 94 w 162"/>
                <a:gd name="T33" fmla="*/ 136 h 153"/>
                <a:gd name="T34" fmla="*/ 79 w 162"/>
                <a:gd name="T35" fmla="*/ 140 h 153"/>
                <a:gd name="T36" fmla="*/ 68 w 162"/>
                <a:gd name="T37" fmla="*/ 153 h 153"/>
                <a:gd name="T38" fmla="*/ 51 w 162"/>
                <a:gd name="T39" fmla="*/ 153 h 153"/>
                <a:gd name="T40" fmla="*/ 37 w 162"/>
                <a:gd name="T41" fmla="*/ 150 h 153"/>
                <a:gd name="T42" fmla="*/ 19 w 162"/>
                <a:gd name="T43" fmla="*/ 148 h 153"/>
                <a:gd name="T44" fmla="*/ 17 w 162"/>
                <a:gd name="T45" fmla="*/ 153 h 153"/>
                <a:gd name="T46" fmla="*/ 0 w 162"/>
                <a:gd name="T47" fmla="*/ 129 h 153"/>
                <a:gd name="T48" fmla="*/ 0 w 162"/>
                <a:gd name="T49" fmla="*/ 78 h 153"/>
                <a:gd name="T50" fmla="*/ 26 w 162"/>
                <a:gd name="T51" fmla="*/ 78 h 153"/>
                <a:gd name="T52" fmla="*/ 28 w 162"/>
                <a:gd name="T53" fmla="*/ 49 h 153"/>
                <a:gd name="T54" fmla="*/ 32 w 162"/>
                <a:gd name="T55" fmla="*/ 53 h 153"/>
                <a:gd name="T56" fmla="*/ 39 w 162"/>
                <a:gd name="T57" fmla="*/ 55 h 153"/>
                <a:gd name="T58" fmla="*/ 47 w 162"/>
                <a:gd name="T59" fmla="*/ 57 h 153"/>
                <a:gd name="T60" fmla="*/ 60 w 162"/>
                <a:gd name="T61" fmla="*/ 61 h 153"/>
                <a:gd name="T62" fmla="*/ 72 w 162"/>
                <a:gd name="T63" fmla="*/ 57 h 153"/>
                <a:gd name="T64" fmla="*/ 75 w 162"/>
                <a:gd name="T65" fmla="*/ 63 h 153"/>
                <a:gd name="T66" fmla="*/ 89 w 162"/>
                <a:gd name="T67" fmla="*/ 68 h 153"/>
                <a:gd name="T68" fmla="*/ 98 w 162"/>
                <a:gd name="T69" fmla="*/ 84 h 153"/>
                <a:gd name="T70" fmla="*/ 106 w 162"/>
                <a:gd name="T71" fmla="*/ 82 h 153"/>
                <a:gd name="T72" fmla="*/ 106 w 162"/>
                <a:gd name="T73" fmla="*/ 63 h 153"/>
                <a:gd name="T74" fmla="*/ 100 w 162"/>
                <a:gd name="T75" fmla="*/ 68 h 153"/>
                <a:gd name="T76" fmla="*/ 89 w 162"/>
                <a:gd name="T77" fmla="*/ 53 h 153"/>
                <a:gd name="T78" fmla="*/ 89 w 162"/>
                <a:gd name="T79" fmla="*/ 44 h 153"/>
                <a:gd name="T80" fmla="*/ 92 w 162"/>
                <a:gd name="T81" fmla="*/ 34 h 153"/>
                <a:gd name="T82" fmla="*/ 92 w 162"/>
                <a:gd name="T83" fmla="*/ 12 h 153"/>
                <a:gd name="T84" fmla="*/ 98 w 162"/>
                <a:gd name="T85" fmla="*/ 6 h 153"/>
                <a:gd name="T86" fmla="*/ 117 w 162"/>
                <a:gd name="T87" fmla="*/ 0 h 153"/>
                <a:gd name="T88" fmla="*/ 130 w 162"/>
                <a:gd name="T89" fmla="*/ 6 h 153"/>
                <a:gd name="T90" fmla="*/ 130 w 162"/>
                <a:gd name="T91" fmla="*/ 6 h 153"/>
                <a:gd name="T92" fmla="*/ 130 w 162"/>
                <a:gd name="T93" fmla="*/ 6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62" h="153">
                  <a:moveTo>
                    <a:pt x="130" y="6"/>
                  </a:moveTo>
                  <a:lnTo>
                    <a:pt x="130" y="6"/>
                  </a:lnTo>
                  <a:lnTo>
                    <a:pt x="138" y="14"/>
                  </a:lnTo>
                  <a:lnTo>
                    <a:pt x="147" y="19"/>
                  </a:lnTo>
                  <a:lnTo>
                    <a:pt x="157" y="23"/>
                  </a:lnTo>
                  <a:lnTo>
                    <a:pt x="162" y="36"/>
                  </a:lnTo>
                  <a:lnTo>
                    <a:pt x="159" y="40"/>
                  </a:lnTo>
                  <a:lnTo>
                    <a:pt x="159" y="65"/>
                  </a:lnTo>
                  <a:lnTo>
                    <a:pt x="151" y="72"/>
                  </a:lnTo>
                  <a:lnTo>
                    <a:pt x="151" y="84"/>
                  </a:lnTo>
                  <a:lnTo>
                    <a:pt x="147" y="89"/>
                  </a:lnTo>
                  <a:lnTo>
                    <a:pt x="153" y="93"/>
                  </a:lnTo>
                  <a:lnTo>
                    <a:pt x="117" y="108"/>
                  </a:lnTo>
                  <a:lnTo>
                    <a:pt x="117" y="119"/>
                  </a:lnTo>
                  <a:lnTo>
                    <a:pt x="102" y="119"/>
                  </a:lnTo>
                  <a:lnTo>
                    <a:pt x="94" y="127"/>
                  </a:lnTo>
                  <a:lnTo>
                    <a:pt x="94" y="136"/>
                  </a:lnTo>
                  <a:lnTo>
                    <a:pt x="79" y="140"/>
                  </a:lnTo>
                  <a:lnTo>
                    <a:pt x="68" y="153"/>
                  </a:lnTo>
                  <a:lnTo>
                    <a:pt x="51" y="153"/>
                  </a:lnTo>
                  <a:lnTo>
                    <a:pt x="37" y="150"/>
                  </a:lnTo>
                  <a:lnTo>
                    <a:pt x="19" y="148"/>
                  </a:lnTo>
                  <a:lnTo>
                    <a:pt x="17" y="153"/>
                  </a:lnTo>
                  <a:lnTo>
                    <a:pt x="0" y="129"/>
                  </a:lnTo>
                  <a:lnTo>
                    <a:pt x="0" y="78"/>
                  </a:lnTo>
                  <a:lnTo>
                    <a:pt x="26" y="78"/>
                  </a:lnTo>
                  <a:lnTo>
                    <a:pt x="28" y="49"/>
                  </a:lnTo>
                  <a:lnTo>
                    <a:pt x="32" y="53"/>
                  </a:lnTo>
                  <a:lnTo>
                    <a:pt x="39" y="55"/>
                  </a:lnTo>
                  <a:lnTo>
                    <a:pt x="47" y="57"/>
                  </a:lnTo>
                  <a:lnTo>
                    <a:pt x="60" y="61"/>
                  </a:lnTo>
                  <a:lnTo>
                    <a:pt x="72" y="57"/>
                  </a:lnTo>
                  <a:lnTo>
                    <a:pt x="75" y="63"/>
                  </a:lnTo>
                  <a:lnTo>
                    <a:pt x="89" y="68"/>
                  </a:lnTo>
                  <a:lnTo>
                    <a:pt x="98" y="84"/>
                  </a:lnTo>
                  <a:lnTo>
                    <a:pt x="106" y="82"/>
                  </a:lnTo>
                  <a:lnTo>
                    <a:pt x="106" y="63"/>
                  </a:lnTo>
                  <a:lnTo>
                    <a:pt x="100" y="68"/>
                  </a:lnTo>
                  <a:lnTo>
                    <a:pt x="89" y="53"/>
                  </a:lnTo>
                  <a:lnTo>
                    <a:pt x="89" y="44"/>
                  </a:lnTo>
                  <a:lnTo>
                    <a:pt x="92" y="34"/>
                  </a:lnTo>
                  <a:lnTo>
                    <a:pt x="92" y="12"/>
                  </a:lnTo>
                  <a:lnTo>
                    <a:pt x="98" y="6"/>
                  </a:lnTo>
                  <a:lnTo>
                    <a:pt x="117" y="0"/>
                  </a:lnTo>
                  <a:lnTo>
                    <a:pt x="130" y="6"/>
                  </a:lnTo>
                  <a:lnTo>
                    <a:pt x="130" y="6"/>
                  </a:lnTo>
                  <a:lnTo>
                    <a:pt x="130" y="6"/>
                  </a:lnTo>
                  <a:close/>
                </a:path>
              </a:pathLst>
            </a:custGeom>
            <a:solidFill>
              <a:schemeClr val="bg1">
                <a:lumMod val="85000"/>
              </a:schemeClr>
            </a:solidFill>
            <a:ln w="635" cap="rnd">
              <a:solidFill>
                <a:schemeClr val="bg1">
                  <a:alpha val="17000"/>
                </a:schemeClr>
              </a:solidFill>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37" name="Freeform 237">
              <a:extLst>
                <a:ext uri="{FF2B5EF4-FFF2-40B4-BE49-F238E27FC236}">
                  <a16:creationId xmlns:a16="http://schemas.microsoft.com/office/drawing/2014/main" id="{0A350449-B223-D545-ABA9-DC3BC1687DD2}"/>
                </a:ext>
              </a:extLst>
            </p:cNvPr>
            <p:cNvSpPr>
              <a:spLocks/>
            </p:cNvSpPr>
            <p:nvPr userDrawn="1"/>
          </p:nvSpPr>
          <p:spPr bwMode="auto">
            <a:xfrm>
              <a:off x="1441765" y="3505052"/>
              <a:ext cx="247352" cy="198800"/>
            </a:xfrm>
            <a:custGeom>
              <a:avLst/>
              <a:gdLst>
                <a:gd name="T0" fmla="*/ 130 w 162"/>
                <a:gd name="T1" fmla="*/ 6 h 153"/>
                <a:gd name="T2" fmla="*/ 130 w 162"/>
                <a:gd name="T3" fmla="*/ 6 h 153"/>
                <a:gd name="T4" fmla="*/ 138 w 162"/>
                <a:gd name="T5" fmla="*/ 14 h 153"/>
                <a:gd name="T6" fmla="*/ 147 w 162"/>
                <a:gd name="T7" fmla="*/ 19 h 153"/>
                <a:gd name="T8" fmla="*/ 157 w 162"/>
                <a:gd name="T9" fmla="*/ 23 h 153"/>
                <a:gd name="T10" fmla="*/ 162 w 162"/>
                <a:gd name="T11" fmla="*/ 36 h 153"/>
                <a:gd name="T12" fmla="*/ 159 w 162"/>
                <a:gd name="T13" fmla="*/ 40 h 153"/>
                <a:gd name="T14" fmla="*/ 159 w 162"/>
                <a:gd name="T15" fmla="*/ 65 h 153"/>
                <a:gd name="T16" fmla="*/ 151 w 162"/>
                <a:gd name="T17" fmla="*/ 72 h 153"/>
                <a:gd name="T18" fmla="*/ 151 w 162"/>
                <a:gd name="T19" fmla="*/ 84 h 153"/>
                <a:gd name="T20" fmla="*/ 147 w 162"/>
                <a:gd name="T21" fmla="*/ 89 h 153"/>
                <a:gd name="T22" fmla="*/ 153 w 162"/>
                <a:gd name="T23" fmla="*/ 93 h 153"/>
                <a:gd name="T24" fmla="*/ 117 w 162"/>
                <a:gd name="T25" fmla="*/ 108 h 153"/>
                <a:gd name="T26" fmla="*/ 117 w 162"/>
                <a:gd name="T27" fmla="*/ 119 h 153"/>
                <a:gd name="T28" fmla="*/ 102 w 162"/>
                <a:gd name="T29" fmla="*/ 119 h 153"/>
                <a:gd name="T30" fmla="*/ 94 w 162"/>
                <a:gd name="T31" fmla="*/ 127 h 153"/>
                <a:gd name="T32" fmla="*/ 94 w 162"/>
                <a:gd name="T33" fmla="*/ 136 h 153"/>
                <a:gd name="T34" fmla="*/ 79 w 162"/>
                <a:gd name="T35" fmla="*/ 140 h 153"/>
                <a:gd name="T36" fmla="*/ 68 w 162"/>
                <a:gd name="T37" fmla="*/ 153 h 153"/>
                <a:gd name="T38" fmla="*/ 51 w 162"/>
                <a:gd name="T39" fmla="*/ 153 h 153"/>
                <a:gd name="T40" fmla="*/ 37 w 162"/>
                <a:gd name="T41" fmla="*/ 150 h 153"/>
                <a:gd name="T42" fmla="*/ 19 w 162"/>
                <a:gd name="T43" fmla="*/ 148 h 153"/>
                <a:gd name="T44" fmla="*/ 17 w 162"/>
                <a:gd name="T45" fmla="*/ 153 h 153"/>
                <a:gd name="T46" fmla="*/ 0 w 162"/>
                <a:gd name="T47" fmla="*/ 129 h 153"/>
                <a:gd name="T48" fmla="*/ 0 w 162"/>
                <a:gd name="T49" fmla="*/ 78 h 153"/>
                <a:gd name="T50" fmla="*/ 26 w 162"/>
                <a:gd name="T51" fmla="*/ 78 h 153"/>
                <a:gd name="T52" fmla="*/ 28 w 162"/>
                <a:gd name="T53" fmla="*/ 49 h 153"/>
                <a:gd name="T54" fmla="*/ 32 w 162"/>
                <a:gd name="T55" fmla="*/ 53 h 153"/>
                <a:gd name="T56" fmla="*/ 39 w 162"/>
                <a:gd name="T57" fmla="*/ 55 h 153"/>
                <a:gd name="T58" fmla="*/ 47 w 162"/>
                <a:gd name="T59" fmla="*/ 57 h 153"/>
                <a:gd name="T60" fmla="*/ 60 w 162"/>
                <a:gd name="T61" fmla="*/ 61 h 153"/>
                <a:gd name="T62" fmla="*/ 72 w 162"/>
                <a:gd name="T63" fmla="*/ 57 h 153"/>
                <a:gd name="T64" fmla="*/ 75 w 162"/>
                <a:gd name="T65" fmla="*/ 63 h 153"/>
                <a:gd name="T66" fmla="*/ 89 w 162"/>
                <a:gd name="T67" fmla="*/ 68 h 153"/>
                <a:gd name="T68" fmla="*/ 98 w 162"/>
                <a:gd name="T69" fmla="*/ 84 h 153"/>
                <a:gd name="T70" fmla="*/ 106 w 162"/>
                <a:gd name="T71" fmla="*/ 82 h 153"/>
                <a:gd name="T72" fmla="*/ 106 w 162"/>
                <a:gd name="T73" fmla="*/ 63 h 153"/>
                <a:gd name="T74" fmla="*/ 100 w 162"/>
                <a:gd name="T75" fmla="*/ 68 h 153"/>
                <a:gd name="T76" fmla="*/ 89 w 162"/>
                <a:gd name="T77" fmla="*/ 53 h 153"/>
                <a:gd name="T78" fmla="*/ 89 w 162"/>
                <a:gd name="T79" fmla="*/ 44 h 153"/>
                <a:gd name="T80" fmla="*/ 92 w 162"/>
                <a:gd name="T81" fmla="*/ 34 h 153"/>
                <a:gd name="T82" fmla="*/ 92 w 162"/>
                <a:gd name="T83" fmla="*/ 12 h 153"/>
                <a:gd name="T84" fmla="*/ 98 w 162"/>
                <a:gd name="T85" fmla="*/ 6 h 153"/>
                <a:gd name="T86" fmla="*/ 117 w 162"/>
                <a:gd name="T87" fmla="*/ 0 h 153"/>
                <a:gd name="T88" fmla="*/ 130 w 162"/>
                <a:gd name="T89" fmla="*/ 6 h 153"/>
                <a:gd name="T90" fmla="*/ 130 w 162"/>
                <a:gd name="T91" fmla="*/ 6 h 153"/>
                <a:gd name="T92" fmla="*/ 130 w 162"/>
                <a:gd name="T93" fmla="*/ 6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62" h="153">
                  <a:moveTo>
                    <a:pt x="130" y="6"/>
                  </a:moveTo>
                  <a:lnTo>
                    <a:pt x="130" y="6"/>
                  </a:lnTo>
                  <a:lnTo>
                    <a:pt x="138" y="14"/>
                  </a:lnTo>
                  <a:lnTo>
                    <a:pt x="147" y="19"/>
                  </a:lnTo>
                  <a:lnTo>
                    <a:pt x="157" y="23"/>
                  </a:lnTo>
                  <a:lnTo>
                    <a:pt x="162" y="36"/>
                  </a:lnTo>
                  <a:lnTo>
                    <a:pt x="159" y="40"/>
                  </a:lnTo>
                  <a:lnTo>
                    <a:pt x="159" y="65"/>
                  </a:lnTo>
                  <a:lnTo>
                    <a:pt x="151" y="72"/>
                  </a:lnTo>
                  <a:lnTo>
                    <a:pt x="151" y="84"/>
                  </a:lnTo>
                  <a:lnTo>
                    <a:pt x="147" y="89"/>
                  </a:lnTo>
                  <a:lnTo>
                    <a:pt x="153" y="93"/>
                  </a:lnTo>
                  <a:lnTo>
                    <a:pt x="117" y="108"/>
                  </a:lnTo>
                  <a:lnTo>
                    <a:pt x="117" y="119"/>
                  </a:lnTo>
                  <a:lnTo>
                    <a:pt x="102" y="119"/>
                  </a:lnTo>
                  <a:lnTo>
                    <a:pt x="94" y="127"/>
                  </a:lnTo>
                  <a:lnTo>
                    <a:pt x="94" y="136"/>
                  </a:lnTo>
                  <a:lnTo>
                    <a:pt x="79" y="140"/>
                  </a:lnTo>
                  <a:lnTo>
                    <a:pt x="68" y="153"/>
                  </a:lnTo>
                  <a:lnTo>
                    <a:pt x="51" y="153"/>
                  </a:lnTo>
                  <a:lnTo>
                    <a:pt x="37" y="150"/>
                  </a:lnTo>
                  <a:lnTo>
                    <a:pt x="19" y="148"/>
                  </a:lnTo>
                  <a:lnTo>
                    <a:pt x="17" y="153"/>
                  </a:lnTo>
                  <a:lnTo>
                    <a:pt x="0" y="129"/>
                  </a:lnTo>
                  <a:lnTo>
                    <a:pt x="0" y="78"/>
                  </a:lnTo>
                  <a:lnTo>
                    <a:pt x="26" y="78"/>
                  </a:lnTo>
                  <a:lnTo>
                    <a:pt x="28" y="49"/>
                  </a:lnTo>
                  <a:lnTo>
                    <a:pt x="32" y="53"/>
                  </a:lnTo>
                  <a:lnTo>
                    <a:pt x="39" y="55"/>
                  </a:lnTo>
                  <a:lnTo>
                    <a:pt x="47" y="57"/>
                  </a:lnTo>
                  <a:lnTo>
                    <a:pt x="60" y="61"/>
                  </a:lnTo>
                  <a:lnTo>
                    <a:pt x="72" y="57"/>
                  </a:lnTo>
                  <a:lnTo>
                    <a:pt x="75" y="63"/>
                  </a:lnTo>
                  <a:lnTo>
                    <a:pt x="89" y="68"/>
                  </a:lnTo>
                  <a:lnTo>
                    <a:pt x="98" y="84"/>
                  </a:lnTo>
                  <a:lnTo>
                    <a:pt x="106" y="82"/>
                  </a:lnTo>
                  <a:lnTo>
                    <a:pt x="106" y="63"/>
                  </a:lnTo>
                  <a:lnTo>
                    <a:pt x="100" y="68"/>
                  </a:lnTo>
                  <a:lnTo>
                    <a:pt x="89" y="53"/>
                  </a:lnTo>
                  <a:lnTo>
                    <a:pt x="89" y="44"/>
                  </a:lnTo>
                  <a:lnTo>
                    <a:pt x="92" y="34"/>
                  </a:lnTo>
                  <a:lnTo>
                    <a:pt x="92" y="12"/>
                  </a:lnTo>
                  <a:lnTo>
                    <a:pt x="98" y="6"/>
                  </a:lnTo>
                  <a:lnTo>
                    <a:pt x="117" y="0"/>
                  </a:lnTo>
                  <a:lnTo>
                    <a:pt x="130" y="6"/>
                  </a:lnTo>
                  <a:lnTo>
                    <a:pt x="130" y="6"/>
                  </a:lnTo>
                  <a:lnTo>
                    <a:pt x="130" y="6"/>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38" name="Freeform 238">
              <a:extLst>
                <a:ext uri="{FF2B5EF4-FFF2-40B4-BE49-F238E27FC236}">
                  <a16:creationId xmlns:a16="http://schemas.microsoft.com/office/drawing/2014/main" id="{0A6B33AA-DB36-1443-AB0B-171454A613DD}"/>
                </a:ext>
              </a:extLst>
            </p:cNvPr>
            <p:cNvSpPr>
              <a:spLocks/>
            </p:cNvSpPr>
            <p:nvPr userDrawn="1"/>
          </p:nvSpPr>
          <p:spPr bwMode="auto">
            <a:xfrm>
              <a:off x="1231058" y="3686960"/>
              <a:ext cx="282470" cy="267665"/>
            </a:xfrm>
            <a:custGeom>
              <a:avLst/>
              <a:gdLst>
                <a:gd name="T0" fmla="*/ 3 w 185"/>
                <a:gd name="T1" fmla="*/ 6 h 206"/>
                <a:gd name="T2" fmla="*/ 24 w 185"/>
                <a:gd name="T3" fmla="*/ 0 h 206"/>
                <a:gd name="T4" fmla="*/ 87 w 185"/>
                <a:gd name="T5" fmla="*/ 8 h 206"/>
                <a:gd name="T6" fmla="*/ 119 w 185"/>
                <a:gd name="T7" fmla="*/ 23 h 206"/>
                <a:gd name="T8" fmla="*/ 155 w 185"/>
                <a:gd name="T9" fmla="*/ 12 h 206"/>
                <a:gd name="T10" fmla="*/ 175 w 185"/>
                <a:gd name="T11" fmla="*/ 8 h 206"/>
                <a:gd name="T12" fmla="*/ 160 w 185"/>
                <a:gd name="T13" fmla="*/ 29 h 206"/>
                <a:gd name="T14" fmla="*/ 124 w 185"/>
                <a:gd name="T15" fmla="*/ 27 h 206"/>
                <a:gd name="T16" fmla="*/ 109 w 185"/>
                <a:gd name="T17" fmla="*/ 85 h 206"/>
                <a:gd name="T18" fmla="*/ 102 w 185"/>
                <a:gd name="T19" fmla="*/ 206 h 206"/>
                <a:gd name="T20" fmla="*/ 83 w 185"/>
                <a:gd name="T21" fmla="*/ 206 h 206"/>
                <a:gd name="T22" fmla="*/ 75 w 185"/>
                <a:gd name="T23" fmla="*/ 201 h 206"/>
                <a:gd name="T24" fmla="*/ 64 w 185"/>
                <a:gd name="T25" fmla="*/ 199 h 206"/>
                <a:gd name="T26" fmla="*/ 62 w 185"/>
                <a:gd name="T27" fmla="*/ 203 h 206"/>
                <a:gd name="T28" fmla="*/ 54 w 185"/>
                <a:gd name="T29" fmla="*/ 197 h 206"/>
                <a:gd name="T30" fmla="*/ 53 w 185"/>
                <a:gd name="T31" fmla="*/ 193 h 206"/>
                <a:gd name="T32" fmla="*/ 51 w 185"/>
                <a:gd name="T33" fmla="*/ 191 h 206"/>
                <a:gd name="T34" fmla="*/ 51 w 185"/>
                <a:gd name="T35" fmla="*/ 182 h 206"/>
                <a:gd name="T36" fmla="*/ 49 w 185"/>
                <a:gd name="T37" fmla="*/ 178 h 206"/>
                <a:gd name="T38" fmla="*/ 47 w 185"/>
                <a:gd name="T39" fmla="*/ 172 h 206"/>
                <a:gd name="T40" fmla="*/ 45 w 185"/>
                <a:gd name="T41" fmla="*/ 161 h 206"/>
                <a:gd name="T42" fmla="*/ 45 w 185"/>
                <a:gd name="T43" fmla="*/ 157 h 206"/>
                <a:gd name="T44" fmla="*/ 41 w 185"/>
                <a:gd name="T45" fmla="*/ 146 h 206"/>
                <a:gd name="T46" fmla="*/ 41 w 185"/>
                <a:gd name="T47" fmla="*/ 142 h 206"/>
                <a:gd name="T48" fmla="*/ 39 w 185"/>
                <a:gd name="T49" fmla="*/ 135 h 206"/>
                <a:gd name="T50" fmla="*/ 37 w 185"/>
                <a:gd name="T51" fmla="*/ 123 h 206"/>
                <a:gd name="T52" fmla="*/ 39 w 185"/>
                <a:gd name="T53" fmla="*/ 110 h 206"/>
                <a:gd name="T54" fmla="*/ 36 w 185"/>
                <a:gd name="T55" fmla="*/ 89 h 206"/>
                <a:gd name="T56" fmla="*/ 19 w 185"/>
                <a:gd name="T57" fmla="*/ 55 h 206"/>
                <a:gd name="T58" fmla="*/ 9 w 185"/>
                <a:gd name="T59" fmla="*/ 32 h 206"/>
                <a:gd name="T60" fmla="*/ 0 w 185"/>
                <a:gd name="T61" fmla="*/ 19 h 206"/>
                <a:gd name="T62" fmla="*/ 0 w 185"/>
                <a:gd name="T63" fmla="*/ 19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85" h="206">
                  <a:moveTo>
                    <a:pt x="0" y="19"/>
                  </a:moveTo>
                  <a:lnTo>
                    <a:pt x="3" y="6"/>
                  </a:lnTo>
                  <a:lnTo>
                    <a:pt x="15" y="6"/>
                  </a:lnTo>
                  <a:lnTo>
                    <a:pt x="24" y="0"/>
                  </a:lnTo>
                  <a:lnTo>
                    <a:pt x="32" y="10"/>
                  </a:lnTo>
                  <a:lnTo>
                    <a:pt x="87" y="8"/>
                  </a:lnTo>
                  <a:lnTo>
                    <a:pt x="98" y="17"/>
                  </a:lnTo>
                  <a:lnTo>
                    <a:pt x="119" y="23"/>
                  </a:lnTo>
                  <a:lnTo>
                    <a:pt x="123" y="17"/>
                  </a:lnTo>
                  <a:lnTo>
                    <a:pt x="155" y="12"/>
                  </a:lnTo>
                  <a:lnTo>
                    <a:pt x="157" y="8"/>
                  </a:lnTo>
                  <a:lnTo>
                    <a:pt x="175" y="8"/>
                  </a:lnTo>
                  <a:lnTo>
                    <a:pt x="185" y="13"/>
                  </a:lnTo>
                  <a:lnTo>
                    <a:pt x="160" y="29"/>
                  </a:lnTo>
                  <a:lnTo>
                    <a:pt x="151" y="23"/>
                  </a:lnTo>
                  <a:lnTo>
                    <a:pt x="124" y="27"/>
                  </a:lnTo>
                  <a:lnTo>
                    <a:pt x="124" y="85"/>
                  </a:lnTo>
                  <a:lnTo>
                    <a:pt x="109" y="85"/>
                  </a:lnTo>
                  <a:lnTo>
                    <a:pt x="109" y="197"/>
                  </a:lnTo>
                  <a:lnTo>
                    <a:pt x="102" y="206"/>
                  </a:lnTo>
                  <a:lnTo>
                    <a:pt x="83" y="206"/>
                  </a:lnTo>
                  <a:lnTo>
                    <a:pt x="83" y="206"/>
                  </a:lnTo>
                  <a:lnTo>
                    <a:pt x="77" y="203"/>
                  </a:lnTo>
                  <a:lnTo>
                    <a:pt x="75" y="201"/>
                  </a:lnTo>
                  <a:lnTo>
                    <a:pt x="68" y="193"/>
                  </a:lnTo>
                  <a:lnTo>
                    <a:pt x="64" y="199"/>
                  </a:lnTo>
                  <a:lnTo>
                    <a:pt x="62" y="203"/>
                  </a:lnTo>
                  <a:lnTo>
                    <a:pt x="62" y="203"/>
                  </a:lnTo>
                  <a:lnTo>
                    <a:pt x="54" y="197"/>
                  </a:lnTo>
                  <a:lnTo>
                    <a:pt x="54" y="197"/>
                  </a:lnTo>
                  <a:lnTo>
                    <a:pt x="53" y="193"/>
                  </a:lnTo>
                  <a:lnTo>
                    <a:pt x="53" y="193"/>
                  </a:lnTo>
                  <a:lnTo>
                    <a:pt x="51" y="193"/>
                  </a:lnTo>
                  <a:lnTo>
                    <a:pt x="51" y="191"/>
                  </a:lnTo>
                  <a:lnTo>
                    <a:pt x="51" y="191"/>
                  </a:lnTo>
                  <a:lnTo>
                    <a:pt x="51" y="182"/>
                  </a:lnTo>
                  <a:lnTo>
                    <a:pt x="51" y="180"/>
                  </a:lnTo>
                  <a:lnTo>
                    <a:pt x="49" y="178"/>
                  </a:lnTo>
                  <a:lnTo>
                    <a:pt x="49" y="178"/>
                  </a:lnTo>
                  <a:lnTo>
                    <a:pt x="47" y="172"/>
                  </a:lnTo>
                  <a:lnTo>
                    <a:pt x="45" y="169"/>
                  </a:lnTo>
                  <a:lnTo>
                    <a:pt x="45" y="161"/>
                  </a:lnTo>
                  <a:lnTo>
                    <a:pt x="45" y="161"/>
                  </a:lnTo>
                  <a:lnTo>
                    <a:pt x="45" y="157"/>
                  </a:lnTo>
                  <a:lnTo>
                    <a:pt x="43" y="152"/>
                  </a:lnTo>
                  <a:lnTo>
                    <a:pt x="41" y="146"/>
                  </a:lnTo>
                  <a:lnTo>
                    <a:pt x="41" y="146"/>
                  </a:lnTo>
                  <a:lnTo>
                    <a:pt x="41" y="142"/>
                  </a:lnTo>
                  <a:lnTo>
                    <a:pt x="39" y="135"/>
                  </a:lnTo>
                  <a:lnTo>
                    <a:pt x="39" y="135"/>
                  </a:lnTo>
                  <a:lnTo>
                    <a:pt x="39" y="131"/>
                  </a:lnTo>
                  <a:lnTo>
                    <a:pt x="37" y="123"/>
                  </a:lnTo>
                  <a:lnTo>
                    <a:pt x="37" y="123"/>
                  </a:lnTo>
                  <a:lnTo>
                    <a:pt x="39" y="110"/>
                  </a:lnTo>
                  <a:lnTo>
                    <a:pt x="41" y="102"/>
                  </a:lnTo>
                  <a:lnTo>
                    <a:pt x="36" y="89"/>
                  </a:lnTo>
                  <a:lnTo>
                    <a:pt x="30" y="76"/>
                  </a:lnTo>
                  <a:lnTo>
                    <a:pt x="19" y="55"/>
                  </a:lnTo>
                  <a:lnTo>
                    <a:pt x="13" y="42"/>
                  </a:lnTo>
                  <a:lnTo>
                    <a:pt x="9" y="32"/>
                  </a:lnTo>
                  <a:lnTo>
                    <a:pt x="3" y="23"/>
                  </a:lnTo>
                  <a:lnTo>
                    <a:pt x="0" y="19"/>
                  </a:lnTo>
                  <a:lnTo>
                    <a:pt x="0" y="19"/>
                  </a:lnTo>
                  <a:lnTo>
                    <a:pt x="0" y="19"/>
                  </a:lnTo>
                  <a:close/>
                </a:path>
              </a:pathLst>
            </a:custGeom>
            <a:solidFill>
              <a:schemeClr val="bg1">
                <a:lumMod val="85000"/>
              </a:schemeClr>
            </a:solidFill>
            <a:ln w="635" cap="rnd">
              <a:solidFill>
                <a:schemeClr val="bg1">
                  <a:alpha val="17000"/>
                </a:schemeClr>
              </a:solidFill>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39" name="Freeform 239">
              <a:extLst>
                <a:ext uri="{FF2B5EF4-FFF2-40B4-BE49-F238E27FC236}">
                  <a16:creationId xmlns:a16="http://schemas.microsoft.com/office/drawing/2014/main" id="{5D18682B-D856-E648-A668-C846C1FEEE53}"/>
                </a:ext>
              </a:extLst>
            </p:cNvPr>
            <p:cNvSpPr>
              <a:spLocks/>
            </p:cNvSpPr>
            <p:nvPr userDrawn="1"/>
          </p:nvSpPr>
          <p:spPr bwMode="auto">
            <a:xfrm>
              <a:off x="1231058" y="3686960"/>
              <a:ext cx="282470" cy="267665"/>
            </a:xfrm>
            <a:custGeom>
              <a:avLst/>
              <a:gdLst>
                <a:gd name="T0" fmla="*/ 3 w 185"/>
                <a:gd name="T1" fmla="*/ 6 h 206"/>
                <a:gd name="T2" fmla="*/ 24 w 185"/>
                <a:gd name="T3" fmla="*/ 0 h 206"/>
                <a:gd name="T4" fmla="*/ 87 w 185"/>
                <a:gd name="T5" fmla="*/ 8 h 206"/>
                <a:gd name="T6" fmla="*/ 119 w 185"/>
                <a:gd name="T7" fmla="*/ 23 h 206"/>
                <a:gd name="T8" fmla="*/ 155 w 185"/>
                <a:gd name="T9" fmla="*/ 12 h 206"/>
                <a:gd name="T10" fmla="*/ 175 w 185"/>
                <a:gd name="T11" fmla="*/ 8 h 206"/>
                <a:gd name="T12" fmla="*/ 160 w 185"/>
                <a:gd name="T13" fmla="*/ 29 h 206"/>
                <a:gd name="T14" fmla="*/ 124 w 185"/>
                <a:gd name="T15" fmla="*/ 27 h 206"/>
                <a:gd name="T16" fmla="*/ 109 w 185"/>
                <a:gd name="T17" fmla="*/ 85 h 206"/>
                <a:gd name="T18" fmla="*/ 102 w 185"/>
                <a:gd name="T19" fmla="*/ 206 h 206"/>
                <a:gd name="T20" fmla="*/ 83 w 185"/>
                <a:gd name="T21" fmla="*/ 206 h 206"/>
                <a:gd name="T22" fmla="*/ 75 w 185"/>
                <a:gd name="T23" fmla="*/ 201 h 206"/>
                <a:gd name="T24" fmla="*/ 64 w 185"/>
                <a:gd name="T25" fmla="*/ 199 h 206"/>
                <a:gd name="T26" fmla="*/ 62 w 185"/>
                <a:gd name="T27" fmla="*/ 203 h 206"/>
                <a:gd name="T28" fmla="*/ 54 w 185"/>
                <a:gd name="T29" fmla="*/ 197 h 206"/>
                <a:gd name="T30" fmla="*/ 53 w 185"/>
                <a:gd name="T31" fmla="*/ 193 h 206"/>
                <a:gd name="T32" fmla="*/ 51 w 185"/>
                <a:gd name="T33" fmla="*/ 191 h 206"/>
                <a:gd name="T34" fmla="*/ 51 w 185"/>
                <a:gd name="T35" fmla="*/ 182 h 206"/>
                <a:gd name="T36" fmla="*/ 49 w 185"/>
                <a:gd name="T37" fmla="*/ 178 h 206"/>
                <a:gd name="T38" fmla="*/ 47 w 185"/>
                <a:gd name="T39" fmla="*/ 172 h 206"/>
                <a:gd name="T40" fmla="*/ 45 w 185"/>
                <a:gd name="T41" fmla="*/ 161 h 206"/>
                <a:gd name="T42" fmla="*/ 45 w 185"/>
                <a:gd name="T43" fmla="*/ 157 h 206"/>
                <a:gd name="T44" fmla="*/ 41 w 185"/>
                <a:gd name="T45" fmla="*/ 146 h 206"/>
                <a:gd name="T46" fmla="*/ 41 w 185"/>
                <a:gd name="T47" fmla="*/ 142 h 206"/>
                <a:gd name="T48" fmla="*/ 39 w 185"/>
                <a:gd name="T49" fmla="*/ 135 h 206"/>
                <a:gd name="T50" fmla="*/ 37 w 185"/>
                <a:gd name="T51" fmla="*/ 123 h 206"/>
                <a:gd name="T52" fmla="*/ 39 w 185"/>
                <a:gd name="T53" fmla="*/ 110 h 206"/>
                <a:gd name="T54" fmla="*/ 36 w 185"/>
                <a:gd name="T55" fmla="*/ 89 h 206"/>
                <a:gd name="T56" fmla="*/ 19 w 185"/>
                <a:gd name="T57" fmla="*/ 55 h 206"/>
                <a:gd name="T58" fmla="*/ 9 w 185"/>
                <a:gd name="T59" fmla="*/ 32 h 206"/>
                <a:gd name="T60" fmla="*/ 0 w 185"/>
                <a:gd name="T61" fmla="*/ 19 h 206"/>
                <a:gd name="T62" fmla="*/ 0 w 185"/>
                <a:gd name="T63" fmla="*/ 19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85" h="206">
                  <a:moveTo>
                    <a:pt x="0" y="19"/>
                  </a:moveTo>
                  <a:lnTo>
                    <a:pt x="3" y="6"/>
                  </a:lnTo>
                  <a:lnTo>
                    <a:pt x="15" y="6"/>
                  </a:lnTo>
                  <a:lnTo>
                    <a:pt x="24" y="0"/>
                  </a:lnTo>
                  <a:lnTo>
                    <a:pt x="32" y="10"/>
                  </a:lnTo>
                  <a:lnTo>
                    <a:pt x="87" y="8"/>
                  </a:lnTo>
                  <a:lnTo>
                    <a:pt x="98" y="17"/>
                  </a:lnTo>
                  <a:lnTo>
                    <a:pt x="119" y="23"/>
                  </a:lnTo>
                  <a:lnTo>
                    <a:pt x="123" y="17"/>
                  </a:lnTo>
                  <a:lnTo>
                    <a:pt x="155" y="12"/>
                  </a:lnTo>
                  <a:lnTo>
                    <a:pt x="157" y="8"/>
                  </a:lnTo>
                  <a:lnTo>
                    <a:pt x="175" y="8"/>
                  </a:lnTo>
                  <a:lnTo>
                    <a:pt x="185" y="13"/>
                  </a:lnTo>
                  <a:lnTo>
                    <a:pt x="160" y="29"/>
                  </a:lnTo>
                  <a:lnTo>
                    <a:pt x="151" y="23"/>
                  </a:lnTo>
                  <a:lnTo>
                    <a:pt x="124" y="27"/>
                  </a:lnTo>
                  <a:lnTo>
                    <a:pt x="124" y="85"/>
                  </a:lnTo>
                  <a:lnTo>
                    <a:pt x="109" y="85"/>
                  </a:lnTo>
                  <a:lnTo>
                    <a:pt x="109" y="197"/>
                  </a:lnTo>
                  <a:lnTo>
                    <a:pt x="102" y="206"/>
                  </a:lnTo>
                  <a:lnTo>
                    <a:pt x="83" y="206"/>
                  </a:lnTo>
                  <a:lnTo>
                    <a:pt x="83" y="206"/>
                  </a:lnTo>
                  <a:lnTo>
                    <a:pt x="77" y="203"/>
                  </a:lnTo>
                  <a:lnTo>
                    <a:pt x="75" y="201"/>
                  </a:lnTo>
                  <a:lnTo>
                    <a:pt x="68" y="193"/>
                  </a:lnTo>
                  <a:lnTo>
                    <a:pt x="64" y="199"/>
                  </a:lnTo>
                  <a:lnTo>
                    <a:pt x="62" y="203"/>
                  </a:lnTo>
                  <a:lnTo>
                    <a:pt x="62" y="203"/>
                  </a:lnTo>
                  <a:lnTo>
                    <a:pt x="54" y="197"/>
                  </a:lnTo>
                  <a:lnTo>
                    <a:pt x="54" y="197"/>
                  </a:lnTo>
                  <a:lnTo>
                    <a:pt x="53" y="193"/>
                  </a:lnTo>
                  <a:lnTo>
                    <a:pt x="53" y="193"/>
                  </a:lnTo>
                  <a:lnTo>
                    <a:pt x="51" y="193"/>
                  </a:lnTo>
                  <a:lnTo>
                    <a:pt x="51" y="191"/>
                  </a:lnTo>
                  <a:lnTo>
                    <a:pt x="51" y="191"/>
                  </a:lnTo>
                  <a:lnTo>
                    <a:pt x="51" y="182"/>
                  </a:lnTo>
                  <a:lnTo>
                    <a:pt x="51" y="180"/>
                  </a:lnTo>
                  <a:lnTo>
                    <a:pt x="49" y="178"/>
                  </a:lnTo>
                  <a:lnTo>
                    <a:pt x="49" y="178"/>
                  </a:lnTo>
                  <a:lnTo>
                    <a:pt x="47" y="172"/>
                  </a:lnTo>
                  <a:lnTo>
                    <a:pt x="45" y="169"/>
                  </a:lnTo>
                  <a:lnTo>
                    <a:pt x="45" y="161"/>
                  </a:lnTo>
                  <a:lnTo>
                    <a:pt x="45" y="161"/>
                  </a:lnTo>
                  <a:lnTo>
                    <a:pt x="45" y="157"/>
                  </a:lnTo>
                  <a:lnTo>
                    <a:pt x="43" y="152"/>
                  </a:lnTo>
                  <a:lnTo>
                    <a:pt x="41" y="146"/>
                  </a:lnTo>
                  <a:lnTo>
                    <a:pt x="41" y="146"/>
                  </a:lnTo>
                  <a:lnTo>
                    <a:pt x="41" y="142"/>
                  </a:lnTo>
                  <a:lnTo>
                    <a:pt x="39" y="135"/>
                  </a:lnTo>
                  <a:lnTo>
                    <a:pt x="39" y="135"/>
                  </a:lnTo>
                  <a:lnTo>
                    <a:pt x="39" y="131"/>
                  </a:lnTo>
                  <a:lnTo>
                    <a:pt x="37" y="123"/>
                  </a:lnTo>
                  <a:lnTo>
                    <a:pt x="37" y="123"/>
                  </a:lnTo>
                  <a:lnTo>
                    <a:pt x="39" y="110"/>
                  </a:lnTo>
                  <a:lnTo>
                    <a:pt x="41" y="102"/>
                  </a:lnTo>
                  <a:lnTo>
                    <a:pt x="36" y="89"/>
                  </a:lnTo>
                  <a:lnTo>
                    <a:pt x="30" y="76"/>
                  </a:lnTo>
                  <a:lnTo>
                    <a:pt x="19" y="55"/>
                  </a:lnTo>
                  <a:lnTo>
                    <a:pt x="13" y="42"/>
                  </a:lnTo>
                  <a:lnTo>
                    <a:pt x="9" y="32"/>
                  </a:lnTo>
                  <a:lnTo>
                    <a:pt x="3" y="23"/>
                  </a:lnTo>
                  <a:lnTo>
                    <a:pt x="0" y="19"/>
                  </a:lnTo>
                  <a:lnTo>
                    <a:pt x="0" y="19"/>
                  </a:lnTo>
                  <a:lnTo>
                    <a:pt x="0" y="19"/>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40" name="Freeform 240">
              <a:extLst>
                <a:ext uri="{FF2B5EF4-FFF2-40B4-BE49-F238E27FC236}">
                  <a16:creationId xmlns:a16="http://schemas.microsoft.com/office/drawing/2014/main" id="{0B8F3ADD-4CA2-824B-A4B9-25E13DF18788}"/>
                </a:ext>
              </a:extLst>
            </p:cNvPr>
            <p:cNvSpPr>
              <a:spLocks/>
            </p:cNvSpPr>
            <p:nvPr userDrawn="1"/>
          </p:nvSpPr>
          <p:spPr bwMode="auto">
            <a:xfrm>
              <a:off x="1620408" y="3551828"/>
              <a:ext cx="216815" cy="358620"/>
            </a:xfrm>
            <a:custGeom>
              <a:avLst/>
              <a:gdLst>
                <a:gd name="T0" fmla="*/ 0 w 142"/>
                <a:gd name="T1" fmla="*/ 82 h 276"/>
                <a:gd name="T2" fmla="*/ 36 w 142"/>
                <a:gd name="T3" fmla="*/ 57 h 276"/>
                <a:gd name="T4" fmla="*/ 55 w 142"/>
                <a:gd name="T5" fmla="*/ 66 h 276"/>
                <a:gd name="T6" fmla="*/ 55 w 142"/>
                <a:gd name="T7" fmla="*/ 83 h 276"/>
                <a:gd name="T8" fmla="*/ 64 w 142"/>
                <a:gd name="T9" fmla="*/ 106 h 276"/>
                <a:gd name="T10" fmla="*/ 76 w 142"/>
                <a:gd name="T11" fmla="*/ 83 h 276"/>
                <a:gd name="T12" fmla="*/ 66 w 142"/>
                <a:gd name="T13" fmla="*/ 53 h 276"/>
                <a:gd name="T14" fmla="*/ 59 w 142"/>
                <a:gd name="T15" fmla="*/ 44 h 276"/>
                <a:gd name="T16" fmla="*/ 59 w 142"/>
                <a:gd name="T17" fmla="*/ 23 h 276"/>
                <a:gd name="T18" fmla="*/ 100 w 142"/>
                <a:gd name="T19" fmla="*/ 17 h 276"/>
                <a:gd name="T20" fmla="*/ 108 w 142"/>
                <a:gd name="T21" fmla="*/ 10 h 276"/>
                <a:gd name="T22" fmla="*/ 129 w 142"/>
                <a:gd name="T23" fmla="*/ 6 h 276"/>
                <a:gd name="T24" fmla="*/ 138 w 142"/>
                <a:gd name="T25" fmla="*/ 13 h 276"/>
                <a:gd name="T26" fmla="*/ 138 w 142"/>
                <a:gd name="T27" fmla="*/ 23 h 276"/>
                <a:gd name="T28" fmla="*/ 138 w 142"/>
                <a:gd name="T29" fmla="*/ 30 h 276"/>
                <a:gd name="T30" fmla="*/ 138 w 142"/>
                <a:gd name="T31" fmla="*/ 38 h 276"/>
                <a:gd name="T32" fmla="*/ 140 w 142"/>
                <a:gd name="T33" fmla="*/ 40 h 276"/>
                <a:gd name="T34" fmla="*/ 142 w 142"/>
                <a:gd name="T35" fmla="*/ 51 h 276"/>
                <a:gd name="T36" fmla="*/ 142 w 142"/>
                <a:gd name="T37" fmla="*/ 55 h 276"/>
                <a:gd name="T38" fmla="*/ 140 w 142"/>
                <a:gd name="T39" fmla="*/ 55 h 276"/>
                <a:gd name="T40" fmla="*/ 140 w 142"/>
                <a:gd name="T41" fmla="*/ 63 h 276"/>
                <a:gd name="T42" fmla="*/ 140 w 142"/>
                <a:gd name="T43" fmla="*/ 68 h 276"/>
                <a:gd name="T44" fmla="*/ 142 w 142"/>
                <a:gd name="T45" fmla="*/ 80 h 276"/>
                <a:gd name="T46" fmla="*/ 142 w 142"/>
                <a:gd name="T47" fmla="*/ 82 h 276"/>
                <a:gd name="T48" fmla="*/ 121 w 142"/>
                <a:gd name="T49" fmla="*/ 106 h 276"/>
                <a:gd name="T50" fmla="*/ 117 w 142"/>
                <a:gd name="T51" fmla="*/ 104 h 276"/>
                <a:gd name="T52" fmla="*/ 112 w 142"/>
                <a:gd name="T53" fmla="*/ 104 h 276"/>
                <a:gd name="T54" fmla="*/ 110 w 142"/>
                <a:gd name="T55" fmla="*/ 106 h 276"/>
                <a:gd name="T56" fmla="*/ 100 w 142"/>
                <a:gd name="T57" fmla="*/ 114 h 276"/>
                <a:gd name="T58" fmla="*/ 91 w 142"/>
                <a:gd name="T59" fmla="*/ 121 h 276"/>
                <a:gd name="T60" fmla="*/ 85 w 142"/>
                <a:gd name="T61" fmla="*/ 123 h 276"/>
                <a:gd name="T62" fmla="*/ 83 w 142"/>
                <a:gd name="T63" fmla="*/ 131 h 276"/>
                <a:gd name="T64" fmla="*/ 81 w 142"/>
                <a:gd name="T65" fmla="*/ 135 h 276"/>
                <a:gd name="T66" fmla="*/ 77 w 142"/>
                <a:gd name="T67" fmla="*/ 140 h 276"/>
                <a:gd name="T68" fmla="*/ 77 w 142"/>
                <a:gd name="T69" fmla="*/ 142 h 276"/>
                <a:gd name="T70" fmla="*/ 74 w 142"/>
                <a:gd name="T71" fmla="*/ 144 h 276"/>
                <a:gd name="T72" fmla="*/ 70 w 142"/>
                <a:gd name="T73" fmla="*/ 144 h 276"/>
                <a:gd name="T74" fmla="*/ 64 w 142"/>
                <a:gd name="T75" fmla="*/ 152 h 276"/>
                <a:gd name="T76" fmla="*/ 59 w 142"/>
                <a:gd name="T77" fmla="*/ 152 h 276"/>
                <a:gd name="T78" fmla="*/ 59 w 142"/>
                <a:gd name="T79" fmla="*/ 161 h 276"/>
                <a:gd name="T80" fmla="*/ 60 w 142"/>
                <a:gd name="T81" fmla="*/ 165 h 276"/>
                <a:gd name="T82" fmla="*/ 64 w 142"/>
                <a:gd name="T83" fmla="*/ 174 h 276"/>
                <a:gd name="T84" fmla="*/ 66 w 142"/>
                <a:gd name="T85" fmla="*/ 186 h 276"/>
                <a:gd name="T86" fmla="*/ 68 w 142"/>
                <a:gd name="T87" fmla="*/ 191 h 276"/>
                <a:gd name="T88" fmla="*/ 68 w 142"/>
                <a:gd name="T89" fmla="*/ 206 h 276"/>
                <a:gd name="T90" fmla="*/ 66 w 142"/>
                <a:gd name="T91" fmla="*/ 223 h 276"/>
                <a:gd name="T92" fmla="*/ 49 w 142"/>
                <a:gd name="T93" fmla="*/ 240 h 276"/>
                <a:gd name="T94" fmla="*/ 34 w 142"/>
                <a:gd name="T95" fmla="*/ 250 h 276"/>
                <a:gd name="T96" fmla="*/ 30 w 142"/>
                <a:gd name="T97" fmla="*/ 261 h 276"/>
                <a:gd name="T98" fmla="*/ 34 w 142"/>
                <a:gd name="T99" fmla="*/ 271 h 276"/>
                <a:gd name="T100" fmla="*/ 25 w 142"/>
                <a:gd name="T101" fmla="*/ 274 h 276"/>
                <a:gd name="T102" fmla="*/ 23 w 142"/>
                <a:gd name="T103" fmla="*/ 227 h 276"/>
                <a:gd name="T104" fmla="*/ 25 w 142"/>
                <a:gd name="T105" fmla="*/ 182 h 276"/>
                <a:gd name="T106" fmla="*/ 38 w 142"/>
                <a:gd name="T107" fmla="*/ 155 h 276"/>
                <a:gd name="T108" fmla="*/ 34 w 142"/>
                <a:gd name="T109" fmla="*/ 102 h 276"/>
                <a:gd name="T110" fmla="*/ 4 w 142"/>
                <a:gd name="T111" fmla="*/ 89 h 276"/>
                <a:gd name="T112" fmla="*/ 4 w 142"/>
                <a:gd name="T113" fmla="*/ 89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42" h="276">
                  <a:moveTo>
                    <a:pt x="4" y="89"/>
                  </a:moveTo>
                  <a:lnTo>
                    <a:pt x="0" y="82"/>
                  </a:lnTo>
                  <a:lnTo>
                    <a:pt x="0" y="72"/>
                  </a:lnTo>
                  <a:lnTo>
                    <a:pt x="36" y="57"/>
                  </a:lnTo>
                  <a:lnTo>
                    <a:pt x="43" y="65"/>
                  </a:lnTo>
                  <a:lnTo>
                    <a:pt x="55" y="66"/>
                  </a:lnTo>
                  <a:lnTo>
                    <a:pt x="59" y="78"/>
                  </a:lnTo>
                  <a:lnTo>
                    <a:pt x="55" y="83"/>
                  </a:lnTo>
                  <a:lnTo>
                    <a:pt x="55" y="93"/>
                  </a:lnTo>
                  <a:lnTo>
                    <a:pt x="64" y="106"/>
                  </a:lnTo>
                  <a:lnTo>
                    <a:pt x="70" y="91"/>
                  </a:lnTo>
                  <a:lnTo>
                    <a:pt x="76" y="83"/>
                  </a:lnTo>
                  <a:lnTo>
                    <a:pt x="77" y="68"/>
                  </a:lnTo>
                  <a:lnTo>
                    <a:pt x="66" y="53"/>
                  </a:lnTo>
                  <a:lnTo>
                    <a:pt x="59" y="44"/>
                  </a:lnTo>
                  <a:lnTo>
                    <a:pt x="59" y="44"/>
                  </a:lnTo>
                  <a:lnTo>
                    <a:pt x="59" y="23"/>
                  </a:lnTo>
                  <a:lnTo>
                    <a:pt x="59" y="23"/>
                  </a:lnTo>
                  <a:lnTo>
                    <a:pt x="59" y="15"/>
                  </a:lnTo>
                  <a:lnTo>
                    <a:pt x="100" y="17"/>
                  </a:lnTo>
                  <a:lnTo>
                    <a:pt x="100" y="17"/>
                  </a:lnTo>
                  <a:lnTo>
                    <a:pt x="108" y="10"/>
                  </a:lnTo>
                  <a:lnTo>
                    <a:pt x="113" y="17"/>
                  </a:lnTo>
                  <a:lnTo>
                    <a:pt x="129" y="6"/>
                  </a:lnTo>
                  <a:lnTo>
                    <a:pt x="138" y="0"/>
                  </a:lnTo>
                  <a:lnTo>
                    <a:pt x="138" y="13"/>
                  </a:lnTo>
                  <a:lnTo>
                    <a:pt x="138" y="13"/>
                  </a:lnTo>
                  <a:lnTo>
                    <a:pt x="138" y="23"/>
                  </a:lnTo>
                  <a:lnTo>
                    <a:pt x="138" y="23"/>
                  </a:lnTo>
                  <a:lnTo>
                    <a:pt x="138" y="30"/>
                  </a:lnTo>
                  <a:lnTo>
                    <a:pt x="138" y="34"/>
                  </a:lnTo>
                  <a:lnTo>
                    <a:pt x="138" y="38"/>
                  </a:lnTo>
                  <a:lnTo>
                    <a:pt x="138" y="38"/>
                  </a:lnTo>
                  <a:lnTo>
                    <a:pt x="140" y="40"/>
                  </a:lnTo>
                  <a:lnTo>
                    <a:pt x="142" y="46"/>
                  </a:lnTo>
                  <a:lnTo>
                    <a:pt x="142" y="51"/>
                  </a:lnTo>
                  <a:lnTo>
                    <a:pt x="142" y="51"/>
                  </a:lnTo>
                  <a:lnTo>
                    <a:pt x="142" y="55"/>
                  </a:lnTo>
                  <a:lnTo>
                    <a:pt x="142" y="55"/>
                  </a:lnTo>
                  <a:lnTo>
                    <a:pt x="140" y="55"/>
                  </a:lnTo>
                  <a:lnTo>
                    <a:pt x="140" y="59"/>
                  </a:lnTo>
                  <a:lnTo>
                    <a:pt x="140" y="63"/>
                  </a:lnTo>
                  <a:lnTo>
                    <a:pt x="140" y="68"/>
                  </a:lnTo>
                  <a:lnTo>
                    <a:pt x="140" y="68"/>
                  </a:lnTo>
                  <a:lnTo>
                    <a:pt x="142" y="76"/>
                  </a:lnTo>
                  <a:lnTo>
                    <a:pt x="142" y="80"/>
                  </a:lnTo>
                  <a:lnTo>
                    <a:pt x="142" y="82"/>
                  </a:lnTo>
                  <a:lnTo>
                    <a:pt x="142" y="82"/>
                  </a:lnTo>
                  <a:lnTo>
                    <a:pt x="130" y="93"/>
                  </a:lnTo>
                  <a:lnTo>
                    <a:pt x="121" y="106"/>
                  </a:lnTo>
                  <a:lnTo>
                    <a:pt x="121" y="106"/>
                  </a:lnTo>
                  <a:lnTo>
                    <a:pt x="117" y="104"/>
                  </a:lnTo>
                  <a:lnTo>
                    <a:pt x="112" y="104"/>
                  </a:lnTo>
                  <a:lnTo>
                    <a:pt x="112" y="104"/>
                  </a:lnTo>
                  <a:lnTo>
                    <a:pt x="110" y="106"/>
                  </a:lnTo>
                  <a:lnTo>
                    <a:pt x="110" y="106"/>
                  </a:lnTo>
                  <a:lnTo>
                    <a:pt x="106" y="110"/>
                  </a:lnTo>
                  <a:lnTo>
                    <a:pt x="100" y="114"/>
                  </a:lnTo>
                  <a:lnTo>
                    <a:pt x="96" y="116"/>
                  </a:lnTo>
                  <a:lnTo>
                    <a:pt x="91" y="121"/>
                  </a:lnTo>
                  <a:lnTo>
                    <a:pt x="91" y="121"/>
                  </a:lnTo>
                  <a:lnTo>
                    <a:pt x="85" y="123"/>
                  </a:lnTo>
                  <a:lnTo>
                    <a:pt x="85" y="127"/>
                  </a:lnTo>
                  <a:lnTo>
                    <a:pt x="83" y="131"/>
                  </a:lnTo>
                  <a:lnTo>
                    <a:pt x="83" y="131"/>
                  </a:lnTo>
                  <a:lnTo>
                    <a:pt x="81" y="135"/>
                  </a:lnTo>
                  <a:lnTo>
                    <a:pt x="79" y="136"/>
                  </a:lnTo>
                  <a:lnTo>
                    <a:pt x="77" y="140"/>
                  </a:lnTo>
                  <a:lnTo>
                    <a:pt x="77" y="140"/>
                  </a:lnTo>
                  <a:lnTo>
                    <a:pt x="77" y="142"/>
                  </a:lnTo>
                  <a:lnTo>
                    <a:pt x="76" y="144"/>
                  </a:lnTo>
                  <a:lnTo>
                    <a:pt x="74" y="144"/>
                  </a:lnTo>
                  <a:lnTo>
                    <a:pt x="74" y="144"/>
                  </a:lnTo>
                  <a:lnTo>
                    <a:pt x="70" y="144"/>
                  </a:lnTo>
                  <a:lnTo>
                    <a:pt x="68" y="148"/>
                  </a:lnTo>
                  <a:lnTo>
                    <a:pt x="64" y="152"/>
                  </a:lnTo>
                  <a:lnTo>
                    <a:pt x="59" y="152"/>
                  </a:lnTo>
                  <a:lnTo>
                    <a:pt x="59" y="152"/>
                  </a:lnTo>
                  <a:lnTo>
                    <a:pt x="59" y="155"/>
                  </a:lnTo>
                  <a:lnTo>
                    <a:pt x="59" y="161"/>
                  </a:lnTo>
                  <a:lnTo>
                    <a:pt x="59" y="161"/>
                  </a:lnTo>
                  <a:lnTo>
                    <a:pt x="60" y="165"/>
                  </a:lnTo>
                  <a:lnTo>
                    <a:pt x="62" y="169"/>
                  </a:lnTo>
                  <a:lnTo>
                    <a:pt x="64" y="174"/>
                  </a:lnTo>
                  <a:lnTo>
                    <a:pt x="64" y="174"/>
                  </a:lnTo>
                  <a:lnTo>
                    <a:pt x="66" y="186"/>
                  </a:lnTo>
                  <a:lnTo>
                    <a:pt x="68" y="191"/>
                  </a:lnTo>
                  <a:lnTo>
                    <a:pt x="68" y="191"/>
                  </a:lnTo>
                  <a:lnTo>
                    <a:pt x="68" y="206"/>
                  </a:lnTo>
                  <a:lnTo>
                    <a:pt x="68" y="206"/>
                  </a:lnTo>
                  <a:lnTo>
                    <a:pt x="66" y="218"/>
                  </a:lnTo>
                  <a:lnTo>
                    <a:pt x="66" y="223"/>
                  </a:lnTo>
                  <a:lnTo>
                    <a:pt x="60" y="231"/>
                  </a:lnTo>
                  <a:lnTo>
                    <a:pt x="49" y="240"/>
                  </a:lnTo>
                  <a:lnTo>
                    <a:pt x="42" y="244"/>
                  </a:lnTo>
                  <a:lnTo>
                    <a:pt x="34" y="250"/>
                  </a:lnTo>
                  <a:lnTo>
                    <a:pt x="26" y="256"/>
                  </a:lnTo>
                  <a:lnTo>
                    <a:pt x="30" y="261"/>
                  </a:lnTo>
                  <a:lnTo>
                    <a:pt x="30" y="267"/>
                  </a:lnTo>
                  <a:lnTo>
                    <a:pt x="34" y="271"/>
                  </a:lnTo>
                  <a:lnTo>
                    <a:pt x="30" y="276"/>
                  </a:lnTo>
                  <a:lnTo>
                    <a:pt x="25" y="274"/>
                  </a:lnTo>
                  <a:lnTo>
                    <a:pt x="23" y="254"/>
                  </a:lnTo>
                  <a:lnTo>
                    <a:pt x="23" y="227"/>
                  </a:lnTo>
                  <a:lnTo>
                    <a:pt x="9" y="195"/>
                  </a:lnTo>
                  <a:lnTo>
                    <a:pt x="25" y="182"/>
                  </a:lnTo>
                  <a:lnTo>
                    <a:pt x="32" y="161"/>
                  </a:lnTo>
                  <a:lnTo>
                    <a:pt x="38" y="155"/>
                  </a:lnTo>
                  <a:lnTo>
                    <a:pt x="32" y="136"/>
                  </a:lnTo>
                  <a:lnTo>
                    <a:pt x="34" y="102"/>
                  </a:lnTo>
                  <a:lnTo>
                    <a:pt x="19" y="93"/>
                  </a:lnTo>
                  <a:lnTo>
                    <a:pt x="4" y="89"/>
                  </a:lnTo>
                  <a:lnTo>
                    <a:pt x="4" y="89"/>
                  </a:lnTo>
                  <a:lnTo>
                    <a:pt x="4" y="89"/>
                  </a:lnTo>
                  <a:close/>
                </a:path>
              </a:pathLst>
            </a:custGeom>
            <a:solidFill>
              <a:schemeClr val="bg1">
                <a:lumMod val="85000"/>
              </a:schemeClr>
            </a:solidFill>
            <a:ln w="635" cap="rnd">
              <a:solidFill>
                <a:schemeClr val="bg1">
                  <a:alpha val="17000"/>
                </a:schemeClr>
              </a:solidFill>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41" name="Freeform 241">
              <a:extLst>
                <a:ext uri="{FF2B5EF4-FFF2-40B4-BE49-F238E27FC236}">
                  <a16:creationId xmlns:a16="http://schemas.microsoft.com/office/drawing/2014/main" id="{9289ACA8-1191-A742-9890-D199C24E6060}"/>
                </a:ext>
              </a:extLst>
            </p:cNvPr>
            <p:cNvSpPr>
              <a:spLocks/>
            </p:cNvSpPr>
            <p:nvPr userDrawn="1"/>
          </p:nvSpPr>
          <p:spPr bwMode="auto">
            <a:xfrm>
              <a:off x="1620408" y="3551828"/>
              <a:ext cx="216815" cy="358620"/>
            </a:xfrm>
            <a:custGeom>
              <a:avLst/>
              <a:gdLst>
                <a:gd name="T0" fmla="*/ 0 w 142"/>
                <a:gd name="T1" fmla="*/ 82 h 276"/>
                <a:gd name="T2" fmla="*/ 36 w 142"/>
                <a:gd name="T3" fmla="*/ 57 h 276"/>
                <a:gd name="T4" fmla="*/ 55 w 142"/>
                <a:gd name="T5" fmla="*/ 66 h 276"/>
                <a:gd name="T6" fmla="*/ 55 w 142"/>
                <a:gd name="T7" fmla="*/ 83 h 276"/>
                <a:gd name="T8" fmla="*/ 64 w 142"/>
                <a:gd name="T9" fmla="*/ 106 h 276"/>
                <a:gd name="T10" fmla="*/ 76 w 142"/>
                <a:gd name="T11" fmla="*/ 83 h 276"/>
                <a:gd name="T12" fmla="*/ 66 w 142"/>
                <a:gd name="T13" fmla="*/ 53 h 276"/>
                <a:gd name="T14" fmla="*/ 59 w 142"/>
                <a:gd name="T15" fmla="*/ 44 h 276"/>
                <a:gd name="T16" fmla="*/ 59 w 142"/>
                <a:gd name="T17" fmla="*/ 23 h 276"/>
                <a:gd name="T18" fmla="*/ 100 w 142"/>
                <a:gd name="T19" fmla="*/ 17 h 276"/>
                <a:gd name="T20" fmla="*/ 108 w 142"/>
                <a:gd name="T21" fmla="*/ 10 h 276"/>
                <a:gd name="T22" fmla="*/ 129 w 142"/>
                <a:gd name="T23" fmla="*/ 6 h 276"/>
                <a:gd name="T24" fmla="*/ 138 w 142"/>
                <a:gd name="T25" fmla="*/ 13 h 276"/>
                <a:gd name="T26" fmla="*/ 138 w 142"/>
                <a:gd name="T27" fmla="*/ 23 h 276"/>
                <a:gd name="T28" fmla="*/ 138 w 142"/>
                <a:gd name="T29" fmla="*/ 30 h 276"/>
                <a:gd name="T30" fmla="*/ 138 w 142"/>
                <a:gd name="T31" fmla="*/ 38 h 276"/>
                <a:gd name="T32" fmla="*/ 140 w 142"/>
                <a:gd name="T33" fmla="*/ 40 h 276"/>
                <a:gd name="T34" fmla="*/ 142 w 142"/>
                <a:gd name="T35" fmla="*/ 51 h 276"/>
                <a:gd name="T36" fmla="*/ 142 w 142"/>
                <a:gd name="T37" fmla="*/ 55 h 276"/>
                <a:gd name="T38" fmla="*/ 140 w 142"/>
                <a:gd name="T39" fmla="*/ 55 h 276"/>
                <a:gd name="T40" fmla="*/ 140 w 142"/>
                <a:gd name="T41" fmla="*/ 63 h 276"/>
                <a:gd name="T42" fmla="*/ 140 w 142"/>
                <a:gd name="T43" fmla="*/ 68 h 276"/>
                <a:gd name="T44" fmla="*/ 142 w 142"/>
                <a:gd name="T45" fmla="*/ 80 h 276"/>
                <a:gd name="T46" fmla="*/ 142 w 142"/>
                <a:gd name="T47" fmla="*/ 82 h 276"/>
                <a:gd name="T48" fmla="*/ 121 w 142"/>
                <a:gd name="T49" fmla="*/ 106 h 276"/>
                <a:gd name="T50" fmla="*/ 117 w 142"/>
                <a:gd name="T51" fmla="*/ 104 h 276"/>
                <a:gd name="T52" fmla="*/ 112 w 142"/>
                <a:gd name="T53" fmla="*/ 104 h 276"/>
                <a:gd name="T54" fmla="*/ 110 w 142"/>
                <a:gd name="T55" fmla="*/ 106 h 276"/>
                <a:gd name="T56" fmla="*/ 100 w 142"/>
                <a:gd name="T57" fmla="*/ 114 h 276"/>
                <a:gd name="T58" fmla="*/ 91 w 142"/>
                <a:gd name="T59" fmla="*/ 121 h 276"/>
                <a:gd name="T60" fmla="*/ 85 w 142"/>
                <a:gd name="T61" fmla="*/ 123 h 276"/>
                <a:gd name="T62" fmla="*/ 83 w 142"/>
                <a:gd name="T63" fmla="*/ 131 h 276"/>
                <a:gd name="T64" fmla="*/ 81 w 142"/>
                <a:gd name="T65" fmla="*/ 135 h 276"/>
                <a:gd name="T66" fmla="*/ 77 w 142"/>
                <a:gd name="T67" fmla="*/ 140 h 276"/>
                <a:gd name="T68" fmla="*/ 77 w 142"/>
                <a:gd name="T69" fmla="*/ 142 h 276"/>
                <a:gd name="T70" fmla="*/ 74 w 142"/>
                <a:gd name="T71" fmla="*/ 144 h 276"/>
                <a:gd name="T72" fmla="*/ 70 w 142"/>
                <a:gd name="T73" fmla="*/ 144 h 276"/>
                <a:gd name="T74" fmla="*/ 64 w 142"/>
                <a:gd name="T75" fmla="*/ 152 h 276"/>
                <a:gd name="T76" fmla="*/ 59 w 142"/>
                <a:gd name="T77" fmla="*/ 152 h 276"/>
                <a:gd name="T78" fmla="*/ 59 w 142"/>
                <a:gd name="T79" fmla="*/ 161 h 276"/>
                <a:gd name="T80" fmla="*/ 60 w 142"/>
                <a:gd name="T81" fmla="*/ 165 h 276"/>
                <a:gd name="T82" fmla="*/ 64 w 142"/>
                <a:gd name="T83" fmla="*/ 174 h 276"/>
                <a:gd name="T84" fmla="*/ 66 w 142"/>
                <a:gd name="T85" fmla="*/ 186 h 276"/>
                <a:gd name="T86" fmla="*/ 68 w 142"/>
                <a:gd name="T87" fmla="*/ 191 h 276"/>
                <a:gd name="T88" fmla="*/ 68 w 142"/>
                <a:gd name="T89" fmla="*/ 206 h 276"/>
                <a:gd name="T90" fmla="*/ 66 w 142"/>
                <a:gd name="T91" fmla="*/ 223 h 276"/>
                <a:gd name="T92" fmla="*/ 49 w 142"/>
                <a:gd name="T93" fmla="*/ 240 h 276"/>
                <a:gd name="T94" fmla="*/ 34 w 142"/>
                <a:gd name="T95" fmla="*/ 250 h 276"/>
                <a:gd name="T96" fmla="*/ 30 w 142"/>
                <a:gd name="T97" fmla="*/ 261 h 276"/>
                <a:gd name="T98" fmla="*/ 34 w 142"/>
                <a:gd name="T99" fmla="*/ 271 h 276"/>
                <a:gd name="T100" fmla="*/ 25 w 142"/>
                <a:gd name="T101" fmla="*/ 274 h 276"/>
                <a:gd name="T102" fmla="*/ 23 w 142"/>
                <a:gd name="T103" fmla="*/ 227 h 276"/>
                <a:gd name="T104" fmla="*/ 25 w 142"/>
                <a:gd name="T105" fmla="*/ 182 h 276"/>
                <a:gd name="T106" fmla="*/ 38 w 142"/>
                <a:gd name="T107" fmla="*/ 155 h 276"/>
                <a:gd name="T108" fmla="*/ 34 w 142"/>
                <a:gd name="T109" fmla="*/ 102 h 276"/>
                <a:gd name="T110" fmla="*/ 4 w 142"/>
                <a:gd name="T111" fmla="*/ 89 h 276"/>
                <a:gd name="T112" fmla="*/ 4 w 142"/>
                <a:gd name="T113" fmla="*/ 89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42" h="276">
                  <a:moveTo>
                    <a:pt x="4" y="89"/>
                  </a:moveTo>
                  <a:lnTo>
                    <a:pt x="0" y="82"/>
                  </a:lnTo>
                  <a:lnTo>
                    <a:pt x="0" y="72"/>
                  </a:lnTo>
                  <a:lnTo>
                    <a:pt x="36" y="57"/>
                  </a:lnTo>
                  <a:lnTo>
                    <a:pt x="43" y="65"/>
                  </a:lnTo>
                  <a:lnTo>
                    <a:pt x="55" y="66"/>
                  </a:lnTo>
                  <a:lnTo>
                    <a:pt x="59" y="78"/>
                  </a:lnTo>
                  <a:lnTo>
                    <a:pt x="55" y="83"/>
                  </a:lnTo>
                  <a:lnTo>
                    <a:pt x="55" y="93"/>
                  </a:lnTo>
                  <a:lnTo>
                    <a:pt x="64" y="106"/>
                  </a:lnTo>
                  <a:lnTo>
                    <a:pt x="70" y="91"/>
                  </a:lnTo>
                  <a:lnTo>
                    <a:pt x="76" y="83"/>
                  </a:lnTo>
                  <a:lnTo>
                    <a:pt x="77" y="68"/>
                  </a:lnTo>
                  <a:lnTo>
                    <a:pt x="66" y="53"/>
                  </a:lnTo>
                  <a:lnTo>
                    <a:pt x="59" y="44"/>
                  </a:lnTo>
                  <a:lnTo>
                    <a:pt x="59" y="44"/>
                  </a:lnTo>
                  <a:lnTo>
                    <a:pt x="59" y="23"/>
                  </a:lnTo>
                  <a:lnTo>
                    <a:pt x="59" y="23"/>
                  </a:lnTo>
                  <a:lnTo>
                    <a:pt x="59" y="15"/>
                  </a:lnTo>
                  <a:lnTo>
                    <a:pt x="100" y="17"/>
                  </a:lnTo>
                  <a:lnTo>
                    <a:pt x="100" y="17"/>
                  </a:lnTo>
                  <a:lnTo>
                    <a:pt x="108" y="10"/>
                  </a:lnTo>
                  <a:lnTo>
                    <a:pt x="113" y="17"/>
                  </a:lnTo>
                  <a:lnTo>
                    <a:pt x="129" y="6"/>
                  </a:lnTo>
                  <a:lnTo>
                    <a:pt x="138" y="0"/>
                  </a:lnTo>
                  <a:lnTo>
                    <a:pt x="138" y="13"/>
                  </a:lnTo>
                  <a:lnTo>
                    <a:pt x="138" y="13"/>
                  </a:lnTo>
                  <a:lnTo>
                    <a:pt x="138" y="23"/>
                  </a:lnTo>
                  <a:lnTo>
                    <a:pt x="138" y="23"/>
                  </a:lnTo>
                  <a:lnTo>
                    <a:pt x="138" y="30"/>
                  </a:lnTo>
                  <a:lnTo>
                    <a:pt x="138" y="34"/>
                  </a:lnTo>
                  <a:lnTo>
                    <a:pt x="138" y="38"/>
                  </a:lnTo>
                  <a:lnTo>
                    <a:pt x="138" y="38"/>
                  </a:lnTo>
                  <a:lnTo>
                    <a:pt x="140" y="40"/>
                  </a:lnTo>
                  <a:lnTo>
                    <a:pt x="142" y="46"/>
                  </a:lnTo>
                  <a:lnTo>
                    <a:pt x="142" y="51"/>
                  </a:lnTo>
                  <a:lnTo>
                    <a:pt x="142" y="51"/>
                  </a:lnTo>
                  <a:lnTo>
                    <a:pt x="142" y="55"/>
                  </a:lnTo>
                  <a:lnTo>
                    <a:pt x="142" y="55"/>
                  </a:lnTo>
                  <a:lnTo>
                    <a:pt x="140" y="55"/>
                  </a:lnTo>
                  <a:lnTo>
                    <a:pt x="140" y="59"/>
                  </a:lnTo>
                  <a:lnTo>
                    <a:pt x="140" y="63"/>
                  </a:lnTo>
                  <a:lnTo>
                    <a:pt x="140" y="68"/>
                  </a:lnTo>
                  <a:lnTo>
                    <a:pt x="140" y="68"/>
                  </a:lnTo>
                  <a:lnTo>
                    <a:pt x="142" y="76"/>
                  </a:lnTo>
                  <a:lnTo>
                    <a:pt x="142" y="80"/>
                  </a:lnTo>
                  <a:lnTo>
                    <a:pt x="142" y="82"/>
                  </a:lnTo>
                  <a:lnTo>
                    <a:pt x="142" y="82"/>
                  </a:lnTo>
                  <a:lnTo>
                    <a:pt x="130" y="93"/>
                  </a:lnTo>
                  <a:lnTo>
                    <a:pt x="121" y="106"/>
                  </a:lnTo>
                  <a:lnTo>
                    <a:pt x="121" y="106"/>
                  </a:lnTo>
                  <a:lnTo>
                    <a:pt x="117" y="104"/>
                  </a:lnTo>
                  <a:lnTo>
                    <a:pt x="112" y="104"/>
                  </a:lnTo>
                  <a:lnTo>
                    <a:pt x="112" y="104"/>
                  </a:lnTo>
                  <a:lnTo>
                    <a:pt x="110" y="106"/>
                  </a:lnTo>
                  <a:lnTo>
                    <a:pt x="110" y="106"/>
                  </a:lnTo>
                  <a:lnTo>
                    <a:pt x="106" y="110"/>
                  </a:lnTo>
                  <a:lnTo>
                    <a:pt x="100" y="114"/>
                  </a:lnTo>
                  <a:lnTo>
                    <a:pt x="96" y="116"/>
                  </a:lnTo>
                  <a:lnTo>
                    <a:pt x="91" y="121"/>
                  </a:lnTo>
                  <a:lnTo>
                    <a:pt x="91" y="121"/>
                  </a:lnTo>
                  <a:lnTo>
                    <a:pt x="85" y="123"/>
                  </a:lnTo>
                  <a:lnTo>
                    <a:pt x="85" y="127"/>
                  </a:lnTo>
                  <a:lnTo>
                    <a:pt x="83" y="131"/>
                  </a:lnTo>
                  <a:lnTo>
                    <a:pt x="83" y="131"/>
                  </a:lnTo>
                  <a:lnTo>
                    <a:pt x="81" y="135"/>
                  </a:lnTo>
                  <a:lnTo>
                    <a:pt x="79" y="136"/>
                  </a:lnTo>
                  <a:lnTo>
                    <a:pt x="77" y="140"/>
                  </a:lnTo>
                  <a:lnTo>
                    <a:pt x="77" y="140"/>
                  </a:lnTo>
                  <a:lnTo>
                    <a:pt x="77" y="142"/>
                  </a:lnTo>
                  <a:lnTo>
                    <a:pt x="76" y="144"/>
                  </a:lnTo>
                  <a:lnTo>
                    <a:pt x="74" y="144"/>
                  </a:lnTo>
                  <a:lnTo>
                    <a:pt x="74" y="144"/>
                  </a:lnTo>
                  <a:lnTo>
                    <a:pt x="70" y="144"/>
                  </a:lnTo>
                  <a:lnTo>
                    <a:pt x="68" y="148"/>
                  </a:lnTo>
                  <a:lnTo>
                    <a:pt x="64" y="152"/>
                  </a:lnTo>
                  <a:lnTo>
                    <a:pt x="59" y="152"/>
                  </a:lnTo>
                  <a:lnTo>
                    <a:pt x="59" y="152"/>
                  </a:lnTo>
                  <a:lnTo>
                    <a:pt x="59" y="155"/>
                  </a:lnTo>
                  <a:lnTo>
                    <a:pt x="59" y="161"/>
                  </a:lnTo>
                  <a:lnTo>
                    <a:pt x="59" y="161"/>
                  </a:lnTo>
                  <a:lnTo>
                    <a:pt x="60" y="165"/>
                  </a:lnTo>
                  <a:lnTo>
                    <a:pt x="62" y="169"/>
                  </a:lnTo>
                  <a:lnTo>
                    <a:pt x="64" y="174"/>
                  </a:lnTo>
                  <a:lnTo>
                    <a:pt x="64" y="174"/>
                  </a:lnTo>
                  <a:lnTo>
                    <a:pt x="66" y="186"/>
                  </a:lnTo>
                  <a:lnTo>
                    <a:pt x="68" y="191"/>
                  </a:lnTo>
                  <a:lnTo>
                    <a:pt x="68" y="191"/>
                  </a:lnTo>
                  <a:lnTo>
                    <a:pt x="68" y="206"/>
                  </a:lnTo>
                  <a:lnTo>
                    <a:pt x="68" y="206"/>
                  </a:lnTo>
                  <a:lnTo>
                    <a:pt x="66" y="218"/>
                  </a:lnTo>
                  <a:lnTo>
                    <a:pt x="66" y="223"/>
                  </a:lnTo>
                  <a:lnTo>
                    <a:pt x="60" y="231"/>
                  </a:lnTo>
                  <a:lnTo>
                    <a:pt x="49" y="240"/>
                  </a:lnTo>
                  <a:lnTo>
                    <a:pt x="42" y="244"/>
                  </a:lnTo>
                  <a:lnTo>
                    <a:pt x="34" y="250"/>
                  </a:lnTo>
                  <a:lnTo>
                    <a:pt x="26" y="256"/>
                  </a:lnTo>
                  <a:lnTo>
                    <a:pt x="30" y="261"/>
                  </a:lnTo>
                  <a:lnTo>
                    <a:pt x="30" y="267"/>
                  </a:lnTo>
                  <a:lnTo>
                    <a:pt x="34" y="271"/>
                  </a:lnTo>
                  <a:lnTo>
                    <a:pt x="30" y="276"/>
                  </a:lnTo>
                  <a:lnTo>
                    <a:pt x="25" y="274"/>
                  </a:lnTo>
                  <a:lnTo>
                    <a:pt x="23" y="254"/>
                  </a:lnTo>
                  <a:lnTo>
                    <a:pt x="23" y="227"/>
                  </a:lnTo>
                  <a:lnTo>
                    <a:pt x="9" y="195"/>
                  </a:lnTo>
                  <a:lnTo>
                    <a:pt x="25" y="182"/>
                  </a:lnTo>
                  <a:lnTo>
                    <a:pt x="32" y="161"/>
                  </a:lnTo>
                  <a:lnTo>
                    <a:pt x="38" y="155"/>
                  </a:lnTo>
                  <a:lnTo>
                    <a:pt x="32" y="136"/>
                  </a:lnTo>
                  <a:lnTo>
                    <a:pt x="34" y="102"/>
                  </a:lnTo>
                  <a:lnTo>
                    <a:pt x="19" y="93"/>
                  </a:lnTo>
                  <a:lnTo>
                    <a:pt x="4" y="89"/>
                  </a:lnTo>
                  <a:lnTo>
                    <a:pt x="4" y="89"/>
                  </a:lnTo>
                  <a:lnTo>
                    <a:pt x="4" y="89"/>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42" name="Freeform 242">
              <a:extLst>
                <a:ext uri="{FF2B5EF4-FFF2-40B4-BE49-F238E27FC236}">
                  <a16:creationId xmlns:a16="http://schemas.microsoft.com/office/drawing/2014/main" id="{276E8F88-959A-344A-8837-CA4892D9D6D0}"/>
                </a:ext>
              </a:extLst>
            </p:cNvPr>
            <p:cNvSpPr>
              <a:spLocks/>
            </p:cNvSpPr>
            <p:nvPr userDrawn="1"/>
          </p:nvSpPr>
          <p:spPr bwMode="auto">
            <a:xfrm>
              <a:off x="1397486" y="3703852"/>
              <a:ext cx="190858" cy="203997"/>
            </a:xfrm>
            <a:custGeom>
              <a:avLst/>
              <a:gdLst>
                <a:gd name="T0" fmla="*/ 8 w 125"/>
                <a:gd name="T1" fmla="*/ 154 h 157"/>
                <a:gd name="T2" fmla="*/ 8 w 125"/>
                <a:gd name="T3" fmla="*/ 146 h 157"/>
                <a:gd name="T4" fmla="*/ 12 w 125"/>
                <a:gd name="T5" fmla="*/ 144 h 157"/>
                <a:gd name="T6" fmla="*/ 10 w 125"/>
                <a:gd name="T7" fmla="*/ 131 h 157"/>
                <a:gd name="T8" fmla="*/ 0 w 125"/>
                <a:gd name="T9" fmla="*/ 116 h 157"/>
                <a:gd name="T10" fmla="*/ 0 w 125"/>
                <a:gd name="T11" fmla="*/ 72 h 157"/>
                <a:gd name="T12" fmla="*/ 15 w 125"/>
                <a:gd name="T13" fmla="*/ 72 h 157"/>
                <a:gd name="T14" fmla="*/ 15 w 125"/>
                <a:gd name="T15" fmla="*/ 14 h 157"/>
                <a:gd name="T16" fmla="*/ 42 w 125"/>
                <a:gd name="T17" fmla="*/ 10 h 157"/>
                <a:gd name="T18" fmla="*/ 51 w 125"/>
                <a:gd name="T19" fmla="*/ 16 h 157"/>
                <a:gd name="T20" fmla="*/ 76 w 125"/>
                <a:gd name="T21" fmla="*/ 0 h 157"/>
                <a:gd name="T22" fmla="*/ 80 w 125"/>
                <a:gd name="T23" fmla="*/ 16 h 157"/>
                <a:gd name="T24" fmla="*/ 85 w 125"/>
                <a:gd name="T25" fmla="*/ 23 h 157"/>
                <a:gd name="T26" fmla="*/ 89 w 125"/>
                <a:gd name="T27" fmla="*/ 35 h 157"/>
                <a:gd name="T28" fmla="*/ 99 w 125"/>
                <a:gd name="T29" fmla="*/ 42 h 157"/>
                <a:gd name="T30" fmla="*/ 106 w 125"/>
                <a:gd name="T31" fmla="*/ 52 h 157"/>
                <a:gd name="T32" fmla="*/ 110 w 125"/>
                <a:gd name="T33" fmla="*/ 67 h 157"/>
                <a:gd name="T34" fmla="*/ 125 w 125"/>
                <a:gd name="T35" fmla="*/ 72 h 157"/>
                <a:gd name="T36" fmla="*/ 125 w 125"/>
                <a:gd name="T37" fmla="*/ 84 h 157"/>
                <a:gd name="T38" fmla="*/ 112 w 125"/>
                <a:gd name="T39" fmla="*/ 87 h 157"/>
                <a:gd name="T40" fmla="*/ 97 w 125"/>
                <a:gd name="T41" fmla="*/ 105 h 157"/>
                <a:gd name="T42" fmla="*/ 89 w 125"/>
                <a:gd name="T43" fmla="*/ 118 h 157"/>
                <a:gd name="T44" fmla="*/ 80 w 125"/>
                <a:gd name="T45" fmla="*/ 118 h 157"/>
                <a:gd name="T46" fmla="*/ 78 w 125"/>
                <a:gd name="T47" fmla="*/ 133 h 157"/>
                <a:gd name="T48" fmla="*/ 61 w 125"/>
                <a:gd name="T49" fmla="*/ 137 h 157"/>
                <a:gd name="T50" fmla="*/ 46 w 125"/>
                <a:gd name="T51" fmla="*/ 127 h 157"/>
                <a:gd name="T52" fmla="*/ 38 w 125"/>
                <a:gd name="T53" fmla="*/ 127 h 157"/>
                <a:gd name="T54" fmla="*/ 36 w 125"/>
                <a:gd name="T55" fmla="*/ 144 h 157"/>
                <a:gd name="T56" fmla="*/ 23 w 125"/>
                <a:gd name="T57" fmla="*/ 157 h 157"/>
                <a:gd name="T58" fmla="*/ 8 w 125"/>
                <a:gd name="T59" fmla="*/ 154 h 157"/>
                <a:gd name="T60" fmla="*/ 8 w 125"/>
                <a:gd name="T61" fmla="*/ 154 h 157"/>
                <a:gd name="T62" fmla="*/ 8 w 125"/>
                <a:gd name="T63" fmla="*/ 154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5" h="157">
                  <a:moveTo>
                    <a:pt x="8" y="154"/>
                  </a:moveTo>
                  <a:lnTo>
                    <a:pt x="8" y="146"/>
                  </a:lnTo>
                  <a:lnTo>
                    <a:pt x="12" y="144"/>
                  </a:lnTo>
                  <a:lnTo>
                    <a:pt x="10" y="131"/>
                  </a:lnTo>
                  <a:lnTo>
                    <a:pt x="0" y="116"/>
                  </a:lnTo>
                  <a:lnTo>
                    <a:pt x="0" y="72"/>
                  </a:lnTo>
                  <a:lnTo>
                    <a:pt x="15" y="72"/>
                  </a:lnTo>
                  <a:lnTo>
                    <a:pt x="15" y="14"/>
                  </a:lnTo>
                  <a:lnTo>
                    <a:pt x="42" y="10"/>
                  </a:lnTo>
                  <a:lnTo>
                    <a:pt x="51" y="16"/>
                  </a:lnTo>
                  <a:lnTo>
                    <a:pt x="76" y="0"/>
                  </a:lnTo>
                  <a:lnTo>
                    <a:pt x="80" y="16"/>
                  </a:lnTo>
                  <a:lnTo>
                    <a:pt x="85" y="23"/>
                  </a:lnTo>
                  <a:lnTo>
                    <a:pt x="89" y="35"/>
                  </a:lnTo>
                  <a:lnTo>
                    <a:pt x="99" y="42"/>
                  </a:lnTo>
                  <a:lnTo>
                    <a:pt x="106" y="52"/>
                  </a:lnTo>
                  <a:lnTo>
                    <a:pt x="110" y="67"/>
                  </a:lnTo>
                  <a:lnTo>
                    <a:pt x="125" y="72"/>
                  </a:lnTo>
                  <a:lnTo>
                    <a:pt x="125" y="84"/>
                  </a:lnTo>
                  <a:lnTo>
                    <a:pt x="112" y="87"/>
                  </a:lnTo>
                  <a:lnTo>
                    <a:pt x="97" y="105"/>
                  </a:lnTo>
                  <a:lnTo>
                    <a:pt x="89" y="118"/>
                  </a:lnTo>
                  <a:lnTo>
                    <a:pt x="80" y="118"/>
                  </a:lnTo>
                  <a:lnTo>
                    <a:pt x="78" y="133"/>
                  </a:lnTo>
                  <a:lnTo>
                    <a:pt x="61" y="137"/>
                  </a:lnTo>
                  <a:lnTo>
                    <a:pt x="46" y="127"/>
                  </a:lnTo>
                  <a:lnTo>
                    <a:pt x="38" y="127"/>
                  </a:lnTo>
                  <a:lnTo>
                    <a:pt x="36" y="144"/>
                  </a:lnTo>
                  <a:lnTo>
                    <a:pt x="23" y="157"/>
                  </a:lnTo>
                  <a:lnTo>
                    <a:pt x="8" y="154"/>
                  </a:lnTo>
                  <a:lnTo>
                    <a:pt x="8" y="154"/>
                  </a:lnTo>
                  <a:lnTo>
                    <a:pt x="8" y="154"/>
                  </a:lnTo>
                  <a:close/>
                </a:path>
              </a:pathLst>
            </a:custGeom>
            <a:solidFill>
              <a:schemeClr val="bg1">
                <a:lumMod val="85000"/>
              </a:schemeClr>
            </a:solidFill>
            <a:ln w="635" cap="rnd">
              <a:solidFill>
                <a:schemeClr val="bg1">
                  <a:alpha val="17000"/>
                </a:schemeClr>
              </a:solidFill>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43" name="Freeform 243">
              <a:extLst>
                <a:ext uri="{FF2B5EF4-FFF2-40B4-BE49-F238E27FC236}">
                  <a16:creationId xmlns:a16="http://schemas.microsoft.com/office/drawing/2014/main" id="{79C92A2B-E697-2B4E-80A7-ED2F1847DF89}"/>
                </a:ext>
              </a:extLst>
            </p:cNvPr>
            <p:cNvSpPr>
              <a:spLocks/>
            </p:cNvSpPr>
            <p:nvPr userDrawn="1"/>
          </p:nvSpPr>
          <p:spPr bwMode="auto">
            <a:xfrm>
              <a:off x="1397486" y="3703852"/>
              <a:ext cx="190858" cy="203997"/>
            </a:xfrm>
            <a:custGeom>
              <a:avLst/>
              <a:gdLst>
                <a:gd name="T0" fmla="*/ 8 w 125"/>
                <a:gd name="T1" fmla="*/ 154 h 157"/>
                <a:gd name="T2" fmla="*/ 8 w 125"/>
                <a:gd name="T3" fmla="*/ 146 h 157"/>
                <a:gd name="T4" fmla="*/ 12 w 125"/>
                <a:gd name="T5" fmla="*/ 144 h 157"/>
                <a:gd name="T6" fmla="*/ 10 w 125"/>
                <a:gd name="T7" fmla="*/ 131 h 157"/>
                <a:gd name="T8" fmla="*/ 0 w 125"/>
                <a:gd name="T9" fmla="*/ 116 h 157"/>
                <a:gd name="T10" fmla="*/ 0 w 125"/>
                <a:gd name="T11" fmla="*/ 72 h 157"/>
                <a:gd name="T12" fmla="*/ 15 w 125"/>
                <a:gd name="T13" fmla="*/ 72 h 157"/>
                <a:gd name="T14" fmla="*/ 15 w 125"/>
                <a:gd name="T15" fmla="*/ 14 h 157"/>
                <a:gd name="T16" fmla="*/ 42 w 125"/>
                <a:gd name="T17" fmla="*/ 10 h 157"/>
                <a:gd name="T18" fmla="*/ 51 w 125"/>
                <a:gd name="T19" fmla="*/ 16 h 157"/>
                <a:gd name="T20" fmla="*/ 76 w 125"/>
                <a:gd name="T21" fmla="*/ 0 h 157"/>
                <a:gd name="T22" fmla="*/ 80 w 125"/>
                <a:gd name="T23" fmla="*/ 16 h 157"/>
                <a:gd name="T24" fmla="*/ 85 w 125"/>
                <a:gd name="T25" fmla="*/ 23 h 157"/>
                <a:gd name="T26" fmla="*/ 89 w 125"/>
                <a:gd name="T27" fmla="*/ 35 h 157"/>
                <a:gd name="T28" fmla="*/ 99 w 125"/>
                <a:gd name="T29" fmla="*/ 42 h 157"/>
                <a:gd name="T30" fmla="*/ 106 w 125"/>
                <a:gd name="T31" fmla="*/ 52 h 157"/>
                <a:gd name="T32" fmla="*/ 110 w 125"/>
                <a:gd name="T33" fmla="*/ 67 h 157"/>
                <a:gd name="T34" fmla="*/ 125 w 125"/>
                <a:gd name="T35" fmla="*/ 72 h 157"/>
                <a:gd name="T36" fmla="*/ 125 w 125"/>
                <a:gd name="T37" fmla="*/ 84 h 157"/>
                <a:gd name="T38" fmla="*/ 112 w 125"/>
                <a:gd name="T39" fmla="*/ 87 h 157"/>
                <a:gd name="T40" fmla="*/ 97 w 125"/>
                <a:gd name="T41" fmla="*/ 105 h 157"/>
                <a:gd name="T42" fmla="*/ 89 w 125"/>
                <a:gd name="T43" fmla="*/ 118 h 157"/>
                <a:gd name="T44" fmla="*/ 80 w 125"/>
                <a:gd name="T45" fmla="*/ 118 h 157"/>
                <a:gd name="T46" fmla="*/ 78 w 125"/>
                <a:gd name="T47" fmla="*/ 133 h 157"/>
                <a:gd name="T48" fmla="*/ 61 w 125"/>
                <a:gd name="T49" fmla="*/ 137 h 157"/>
                <a:gd name="T50" fmla="*/ 46 w 125"/>
                <a:gd name="T51" fmla="*/ 127 h 157"/>
                <a:gd name="T52" fmla="*/ 38 w 125"/>
                <a:gd name="T53" fmla="*/ 127 h 157"/>
                <a:gd name="T54" fmla="*/ 36 w 125"/>
                <a:gd name="T55" fmla="*/ 144 h 157"/>
                <a:gd name="T56" fmla="*/ 23 w 125"/>
                <a:gd name="T57" fmla="*/ 157 h 157"/>
                <a:gd name="T58" fmla="*/ 8 w 125"/>
                <a:gd name="T59" fmla="*/ 154 h 157"/>
                <a:gd name="T60" fmla="*/ 8 w 125"/>
                <a:gd name="T61" fmla="*/ 154 h 157"/>
                <a:gd name="T62" fmla="*/ 8 w 125"/>
                <a:gd name="T63" fmla="*/ 154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5" h="157">
                  <a:moveTo>
                    <a:pt x="8" y="154"/>
                  </a:moveTo>
                  <a:lnTo>
                    <a:pt x="8" y="146"/>
                  </a:lnTo>
                  <a:lnTo>
                    <a:pt x="12" y="144"/>
                  </a:lnTo>
                  <a:lnTo>
                    <a:pt x="10" y="131"/>
                  </a:lnTo>
                  <a:lnTo>
                    <a:pt x="0" y="116"/>
                  </a:lnTo>
                  <a:lnTo>
                    <a:pt x="0" y="72"/>
                  </a:lnTo>
                  <a:lnTo>
                    <a:pt x="15" y="72"/>
                  </a:lnTo>
                  <a:lnTo>
                    <a:pt x="15" y="14"/>
                  </a:lnTo>
                  <a:lnTo>
                    <a:pt x="42" y="10"/>
                  </a:lnTo>
                  <a:lnTo>
                    <a:pt x="51" y="16"/>
                  </a:lnTo>
                  <a:lnTo>
                    <a:pt x="76" y="0"/>
                  </a:lnTo>
                  <a:lnTo>
                    <a:pt x="80" y="16"/>
                  </a:lnTo>
                  <a:lnTo>
                    <a:pt x="85" y="23"/>
                  </a:lnTo>
                  <a:lnTo>
                    <a:pt x="89" y="35"/>
                  </a:lnTo>
                  <a:lnTo>
                    <a:pt x="99" y="42"/>
                  </a:lnTo>
                  <a:lnTo>
                    <a:pt x="106" y="52"/>
                  </a:lnTo>
                  <a:lnTo>
                    <a:pt x="110" y="67"/>
                  </a:lnTo>
                  <a:lnTo>
                    <a:pt x="125" y="72"/>
                  </a:lnTo>
                  <a:lnTo>
                    <a:pt x="125" y="84"/>
                  </a:lnTo>
                  <a:lnTo>
                    <a:pt x="112" y="87"/>
                  </a:lnTo>
                  <a:lnTo>
                    <a:pt x="97" y="105"/>
                  </a:lnTo>
                  <a:lnTo>
                    <a:pt x="89" y="118"/>
                  </a:lnTo>
                  <a:lnTo>
                    <a:pt x="80" y="118"/>
                  </a:lnTo>
                  <a:lnTo>
                    <a:pt x="78" y="133"/>
                  </a:lnTo>
                  <a:lnTo>
                    <a:pt x="61" y="137"/>
                  </a:lnTo>
                  <a:lnTo>
                    <a:pt x="46" y="127"/>
                  </a:lnTo>
                  <a:lnTo>
                    <a:pt x="38" y="127"/>
                  </a:lnTo>
                  <a:lnTo>
                    <a:pt x="36" y="144"/>
                  </a:lnTo>
                  <a:lnTo>
                    <a:pt x="23" y="157"/>
                  </a:lnTo>
                  <a:lnTo>
                    <a:pt x="8" y="154"/>
                  </a:lnTo>
                  <a:lnTo>
                    <a:pt x="8" y="154"/>
                  </a:lnTo>
                  <a:lnTo>
                    <a:pt x="8" y="154"/>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44" name="Freeform 244">
              <a:extLst>
                <a:ext uri="{FF2B5EF4-FFF2-40B4-BE49-F238E27FC236}">
                  <a16:creationId xmlns:a16="http://schemas.microsoft.com/office/drawing/2014/main" id="{41A31131-C685-8C4E-8181-A51F80452713}"/>
                </a:ext>
              </a:extLst>
            </p:cNvPr>
            <p:cNvSpPr>
              <a:spLocks/>
            </p:cNvSpPr>
            <p:nvPr userDrawn="1"/>
          </p:nvSpPr>
          <p:spPr bwMode="auto">
            <a:xfrm>
              <a:off x="1585291" y="3377716"/>
              <a:ext cx="45806" cy="46776"/>
            </a:xfrm>
            <a:custGeom>
              <a:avLst/>
              <a:gdLst>
                <a:gd name="T0" fmla="*/ 4 w 30"/>
                <a:gd name="T1" fmla="*/ 32 h 36"/>
                <a:gd name="T2" fmla="*/ 13 w 30"/>
                <a:gd name="T3" fmla="*/ 36 h 36"/>
                <a:gd name="T4" fmla="*/ 29 w 30"/>
                <a:gd name="T5" fmla="*/ 21 h 36"/>
                <a:gd name="T6" fmla="*/ 30 w 30"/>
                <a:gd name="T7" fmla="*/ 11 h 36"/>
                <a:gd name="T8" fmla="*/ 23 w 30"/>
                <a:gd name="T9" fmla="*/ 11 h 36"/>
                <a:gd name="T10" fmla="*/ 25 w 30"/>
                <a:gd name="T11" fmla="*/ 0 h 36"/>
                <a:gd name="T12" fmla="*/ 21 w 30"/>
                <a:gd name="T13" fmla="*/ 0 h 36"/>
                <a:gd name="T14" fmla="*/ 15 w 30"/>
                <a:gd name="T15" fmla="*/ 6 h 36"/>
                <a:gd name="T16" fmla="*/ 0 w 30"/>
                <a:gd name="T17" fmla="*/ 6 h 36"/>
                <a:gd name="T18" fmla="*/ 8 w 30"/>
                <a:gd name="T19" fmla="*/ 13 h 36"/>
                <a:gd name="T20" fmla="*/ 4 w 30"/>
                <a:gd name="T21" fmla="*/ 32 h 36"/>
                <a:gd name="T22" fmla="*/ 4 w 30"/>
                <a:gd name="T23" fmla="*/ 32 h 36"/>
                <a:gd name="T24" fmla="*/ 4 w 30"/>
                <a:gd name="T25" fmla="*/ 32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0" h="36">
                  <a:moveTo>
                    <a:pt x="4" y="32"/>
                  </a:moveTo>
                  <a:lnTo>
                    <a:pt x="13" y="36"/>
                  </a:lnTo>
                  <a:lnTo>
                    <a:pt x="29" y="21"/>
                  </a:lnTo>
                  <a:lnTo>
                    <a:pt x="30" y="11"/>
                  </a:lnTo>
                  <a:lnTo>
                    <a:pt x="23" y="11"/>
                  </a:lnTo>
                  <a:lnTo>
                    <a:pt x="25" y="0"/>
                  </a:lnTo>
                  <a:lnTo>
                    <a:pt x="21" y="0"/>
                  </a:lnTo>
                  <a:lnTo>
                    <a:pt x="15" y="6"/>
                  </a:lnTo>
                  <a:lnTo>
                    <a:pt x="0" y="6"/>
                  </a:lnTo>
                  <a:lnTo>
                    <a:pt x="8" y="13"/>
                  </a:lnTo>
                  <a:lnTo>
                    <a:pt x="4" y="32"/>
                  </a:lnTo>
                  <a:lnTo>
                    <a:pt x="4" y="32"/>
                  </a:lnTo>
                  <a:lnTo>
                    <a:pt x="4" y="32"/>
                  </a:lnTo>
                  <a:close/>
                </a:path>
              </a:pathLst>
            </a:custGeom>
            <a:solidFill>
              <a:schemeClr val="bg1">
                <a:lumMod val="85000"/>
              </a:schemeClr>
            </a:solidFill>
            <a:ln w="635" cap="rnd">
              <a:solidFill>
                <a:schemeClr val="bg1">
                  <a:alpha val="17000"/>
                </a:schemeClr>
              </a:solidFill>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45" name="Freeform 245">
              <a:extLst>
                <a:ext uri="{FF2B5EF4-FFF2-40B4-BE49-F238E27FC236}">
                  <a16:creationId xmlns:a16="http://schemas.microsoft.com/office/drawing/2014/main" id="{D92289B1-0B96-2E49-96A9-0878B04DFC98}"/>
                </a:ext>
              </a:extLst>
            </p:cNvPr>
            <p:cNvSpPr>
              <a:spLocks/>
            </p:cNvSpPr>
            <p:nvPr userDrawn="1"/>
          </p:nvSpPr>
          <p:spPr bwMode="auto">
            <a:xfrm>
              <a:off x="1585291" y="3377716"/>
              <a:ext cx="45806" cy="46776"/>
            </a:xfrm>
            <a:custGeom>
              <a:avLst/>
              <a:gdLst>
                <a:gd name="T0" fmla="*/ 4 w 30"/>
                <a:gd name="T1" fmla="*/ 32 h 36"/>
                <a:gd name="T2" fmla="*/ 13 w 30"/>
                <a:gd name="T3" fmla="*/ 36 h 36"/>
                <a:gd name="T4" fmla="*/ 29 w 30"/>
                <a:gd name="T5" fmla="*/ 21 h 36"/>
                <a:gd name="T6" fmla="*/ 30 w 30"/>
                <a:gd name="T7" fmla="*/ 11 h 36"/>
                <a:gd name="T8" fmla="*/ 23 w 30"/>
                <a:gd name="T9" fmla="*/ 11 h 36"/>
                <a:gd name="T10" fmla="*/ 25 w 30"/>
                <a:gd name="T11" fmla="*/ 0 h 36"/>
                <a:gd name="T12" fmla="*/ 21 w 30"/>
                <a:gd name="T13" fmla="*/ 0 h 36"/>
                <a:gd name="T14" fmla="*/ 15 w 30"/>
                <a:gd name="T15" fmla="*/ 6 h 36"/>
                <a:gd name="T16" fmla="*/ 0 w 30"/>
                <a:gd name="T17" fmla="*/ 6 h 36"/>
                <a:gd name="T18" fmla="*/ 8 w 30"/>
                <a:gd name="T19" fmla="*/ 13 h 36"/>
                <a:gd name="T20" fmla="*/ 4 w 30"/>
                <a:gd name="T21" fmla="*/ 32 h 36"/>
                <a:gd name="T22" fmla="*/ 4 w 30"/>
                <a:gd name="T23" fmla="*/ 32 h 36"/>
                <a:gd name="T24" fmla="*/ 4 w 30"/>
                <a:gd name="T25" fmla="*/ 32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0" h="36">
                  <a:moveTo>
                    <a:pt x="4" y="32"/>
                  </a:moveTo>
                  <a:lnTo>
                    <a:pt x="13" y="36"/>
                  </a:lnTo>
                  <a:lnTo>
                    <a:pt x="29" y="21"/>
                  </a:lnTo>
                  <a:lnTo>
                    <a:pt x="30" y="11"/>
                  </a:lnTo>
                  <a:lnTo>
                    <a:pt x="23" y="11"/>
                  </a:lnTo>
                  <a:lnTo>
                    <a:pt x="25" y="0"/>
                  </a:lnTo>
                  <a:lnTo>
                    <a:pt x="21" y="0"/>
                  </a:lnTo>
                  <a:lnTo>
                    <a:pt x="15" y="6"/>
                  </a:lnTo>
                  <a:lnTo>
                    <a:pt x="0" y="6"/>
                  </a:lnTo>
                  <a:lnTo>
                    <a:pt x="8" y="13"/>
                  </a:lnTo>
                  <a:lnTo>
                    <a:pt x="4" y="32"/>
                  </a:lnTo>
                  <a:lnTo>
                    <a:pt x="4" y="32"/>
                  </a:lnTo>
                  <a:lnTo>
                    <a:pt x="4" y="32"/>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46" name="Freeform 246">
              <a:extLst>
                <a:ext uri="{FF2B5EF4-FFF2-40B4-BE49-F238E27FC236}">
                  <a16:creationId xmlns:a16="http://schemas.microsoft.com/office/drawing/2014/main" id="{D9C8F04B-21C3-8142-9290-8160CA3AA5A2}"/>
                </a:ext>
              </a:extLst>
            </p:cNvPr>
            <p:cNvSpPr>
              <a:spLocks/>
            </p:cNvSpPr>
            <p:nvPr userDrawn="1"/>
          </p:nvSpPr>
          <p:spPr bwMode="auto">
            <a:xfrm>
              <a:off x="1666214" y="3524542"/>
              <a:ext cx="71763" cy="165017"/>
            </a:xfrm>
            <a:custGeom>
              <a:avLst/>
              <a:gdLst>
                <a:gd name="T0" fmla="*/ 6 w 47"/>
                <a:gd name="T1" fmla="*/ 78 h 127"/>
                <a:gd name="T2" fmla="*/ 13 w 47"/>
                <a:gd name="T3" fmla="*/ 86 h 127"/>
                <a:gd name="T4" fmla="*/ 25 w 47"/>
                <a:gd name="T5" fmla="*/ 87 h 127"/>
                <a:gd name="T6" fmla="*/ 29 w 47"/>
                <a:gd name="T7" fmla="*/ 101 h 127"/>
                <a:gd name="T8" fmla="*/ 27 w 47"/>
                <a:gd name="T9" fmla="*/ 104 h 127"/>
                <a:gd name="T10" fmla="*/ 25 w 47"/>
                <a:gd name="T11" fmla="*/ 114 h 127"/>
                <a:gd name="T12" fmla="*/ 25 w 47"/>
                <a:gd name="T13" fmla="*/ 114 h 127"/>
                <a:gd name="T14" fmla="*/ 36 w 47"/>
                <a:gd name="T15" fmla="*/ 127 h 127"/>
                <a:gd name="T16" fmla="*/ 40 w 47"/>
                <a:gd name="T17" fmla="*/ 112 h 127"/>
                <a:gd name="T18" fmla="*/ 46 w 47"/>
                <a:gd name="T19" fmla="*/ 104 h 127"/>
                <a:gd name="T20" fmla="*/ 47 w 47"/>
                <a:gd name="T21" fmla="*/ 89 h 127"/>
                <a:gd name="T22" fmla="*/ 36 w 47"/>
                <a:gd name="T23" fmla="*/ 74 h 127"/>
                <a:gd name="T24" fmla="*/ 30 w 47"/>
                <a:gd name="T25" fmla="*/ 65 h 127"/>
                <a:gd name="T26" fmla="*/ 30 w 47"/>
                <a:gd name="T27" fmla="*/ 36 h 127"/>
                <a:gd name="T28" fmla="*/ 30 w 47"/>
                <a:gd name="T29" fmla="*/ 23 h 127"/>
                <a:gd name="T30" fmla="*/ 27 w 47"/>
                <a:gd name="T31" fmla="*/ 10 h 127"/>
                <a:gd name="T32" fmla="*/ 12 w 47"/>
                <a:gd name="T33" fmla="*/ 0 h 127"/>
                <a:gd name="T34" fmla="*/ 4 w 47"/>
                <a:gd name="T35" fmla="*/ 0 h 127"/>
                <a:gd name="T36" fmla="*/ 0 w 47"/>
                <a:gd name="T37" fmla="*/ 4 h 127"/>
                <a:gd name="T38" fmla="*/ 10 w 47"/>
                <a:gd name="T39" fmla="*/ 8 h 127"/>
                <a:gd name="T40" fmla="*/ 15 w 47"/>
                <a:gd name="T41" fmla="*/ 21 h 127"/>
                <a:gd name="T42" fmla="*/ 12 w 47"/>
                <a:gd name="T43" fmla="*/ 25 h 127"/>
                <a:gd name="T44" fmla="*/ 12 w 47"/>
                <a:gd name="T45" fmla="*/ 48 h 127"/>
                <a:gd name="T46" fmla="*/ 4 w 47"/>
                <a:gd name="T47" fmla="*/ 57 h 127"/>
                <a:gd name="T48" fmla="*/ 4 w 47"/>
                <a:gd name="T49" fmla="*/ 69 h 127"/>
                <a:gd name="T50" fmla="*/ 0 w 47"/>
                <a:gd name="T51" fmla="*/ 74 h 127"/>
                <a:gd name="T52" fmla="*/ 6 w 47"/>
                <a:gd name="T53" fmla="*/ 78 h 127"/>
                <a:gd name="T54" fmla="*/ 6 w 47"/>
                <a:gd name="T55" fmla="*/ 78 h 127"/>
                <a:gd name="T56" fmla="*/ 6 w 47"/>
                <a:gd name="T57" fmla="*/ 78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7" h="127">
                  <a:moveTo>
                    <a:pt x="6" y="78"/>
                  </a:moveTo>
                  <a:lnTo>
                    <a:pt x="13" y="86"/>
                  </a:lnTo>
                  <a:lnTo>
                    <a:pt x="25" y="87"/>
                  </a:lnTo>
                  <a:lnTo>
                    <a:pt x="29" y="101"/>
                  </a:lnTo>
                  <a:lnTo>
                    <a:pt x="27" y="104"/>
                  </a:lnTo>
                  <a:lnTo>
                    <a:pt x="25" y="114"/>
                  </a:lnTo>
                  <a:lnTo>
                    <a:pt x="25" y="114"/>
                  </a:lnTo>
                  <a:lnTo>
                    <a:pt x="36" y="127"/>
                  </a:lnTo>
                  <a:lnTo>
                    <a:pt x="40" y="112"/>
                  </a:lnTo>
                  <a:lnTo>
                    <a:pt x="46" y="104"/>
                  </a:lnTo>
                  <a:lnTo>
                    <a:pt x="47" y="89"/>
                  </a:lnTo>
                  <a:lnTo>
                    <a:pt x="36" y="74"/>
                  </a:lnTo>
                  <a:lnTo>
                    <a:pt x="30" y="65"/>
                  </a:lnTo>
                  <a:lnTo>
                    <a:pt x="30" y="36"/>
                  </a:lnTo>
                  <a:lnTo>
                    <a:pt x="30" y="23"/>
                  </a:lnTo>
                  <a:lnTo>
                    <a:pt x="27" y="10"/>
                  </a:lnTo>
                  <a:lnTo>
                    <a:pt x="12" y="0"/>
                  </a:lnTo>
                  <a:lnTo>
                    <a:pt x="4" y="0"/>
                  </a:lnTo>
                  <a:lnTo>
                    <a:pt x="0" y="4"/>
                  </a:lnTo>
                  <a:lnTo>
                    <a:pt x="10" y="8"/>
                  </a:lnTo>
                  <a:lnTo>
                    <a:pt x="15" y="21"/>
                  </a:lnTo>
                  <a:lnTo>
                    <a:pt x="12" y="25"/>
                  </a:lnTo>
                  <a:lnTo>
                    <a:pt x="12" y="48"/>
                  </a:lnTo>
                  <a:lnTo>
                    <a:pt x="4" y="57"/>
                  </a:lnTo>
                  <a:lnTo>
                    <a:pt x="4" y="69"/>
                  </a:lnTo>
                  <a:lnTo>
                    <a:pt x="0" y="74"/>
                  </a:lnTo>
                  <a:lnTo>
                    <a:pt x="6" y="78"/>
                  </a:lnTo>
                  <a:lnTo>
                    <a:pt x="6" y="78"/>
                  </a:lnTo>
                  <a:lnTo>
                    <a:pt x="6" y="78"/>
                  </a:lnTo>
                  <a:close/>
                </a:path>
              </a:pathLst>
            </a:custGeom>
            <a:solidFill>
              <a:schemeClr val="bg1">
                <a:lumMod val="85000"/>
              </a:schemeClr>
            </a:solidFill>
            <a:ln w="635" cap="rnd">
              <a:solidFill>
                <a:schemeClr val="bg1">
                  <a:alpha val="17000"/>
                </a:schemeClr>
              </a:solidFill>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47" name="Freeform 247">
              <a:extLst>
                <a:ext uri="{FF2B5EF4-FFF2-40B4-BE49-F238E27FC236}">
                  <a16:creationId xmlns:a16="http://schemas.microsoft.com/office/drawing/2014/main" id="{7A5123C7-6AB4-914F-B5E9-D4B06FC67C66}"/>
                </a:ext>
              </a:extLst>
            </p:cNvPr>
            <p:cNvSpPr>
              <a:spLocks/>
            </p:cNvSpPr>
            <p:nvPr userDrawn="1"/>
          </p:nvSpPr>
          <p:spPr bwMode="auto">
            <a:xfrm>
              <a:off x="1666214" y="3524542"/>
              <a:ext cx="71763" cy="165017"/>
            </a:xfrm>
            <a:custGeom>
              <a:avLst/>
              <a:gdLst>
                <a:gd name="T0" fmla="*/ 6 w 47"/>
                <a:gd name="T1" fmla="*/ 78 h 127"/>
                <a:gd name="T2" fmla="*/ 13 w 47"/>
                <a:gd name="T3" fmla="*/ 86 h 127"/>
                <a:gd name="T4" fmla="*/ 25 w 47"/>
                <a:gd name="T5" fmla="*/ 87 h 127"/>
                <a:gd name="T6" fmla="*/ 29 w 47"/>
                <a:gd name="T7" fmla="*/ 101 h 127"/>
                <a:gd name="T8" fmla="*/ 27 w 47"/>
                <a:gd name="T9" fmla="*/ 104 h 127"/>
                <a:gd name="T10" fmla="*/ 25 w 47"/>
                <a:gd name="T11" fmla="*/ 114 h 127"/>
                <a:gd name="T12" fmla="*/ 25 w 47"/>
                <a:gd name="T13" fmla="*/ 114 h 127"/>
                <a:gd name="T14" fmla="*/ 36 w 47"/>
                <a:gd name="T15" fmla="*/ 127 h 127"/>
                <a:gd name="T16" fmla="*/ 40 w 47"/>
                <a:gd name="T17" fmla="*/ 112 h 127"/>
                <a:gd name="T18" fmla="*/ 46 w 47"/>
                <a:gd name="T19" fmla="*/ 104 h 127"/>
                <a:gd name="T20" fmla="*/ 47 w 47"/>
                <a:gd name="T21" fmla="*/ 89 h 127"/>
                <a:gd name="T22" fmla="*/ 36 w 47"/>
                <a:gd name="T23" fmla="*/ 74 h 127"/>
                <a:gd name="T24" fmla="*/ 30 w 47"/>
                <a:gd name="T25" fmla="*/ 65 h 127"/>
                <a:gd name="T26" fmla="*/ 30 w 47"/>
                <a:gd name="T27" fmla="*/ 36 h 127"/>
                <a:gd name="T28" fmla="*/ 30 w 47"/>
                <a:gd name="T29" fmla="*/ 23 h 127"/>
                <a:gd name="T30" fmla="*/ 27 w 47"/>
                <a:gd name="T31" fmla="*/ 10 h 127"/>
                <a:gd name="T32" fmla="*/ 12 w 47"/>
                <a:gd name="T33" fmla="*/ 0 h 127"/>
                <a:gd name="T34" fmla="*/ 4 w 47"/>
                <a:gd name="T35" fmla="*/ 0 h 127"/>
                <a:gd name="T36" fmla="*/ 0 w 47"/>
                <a:gd name="T37" fmla="*/ 4 h 127"/>
                <a:gd name="T38" fmla="*/ 10 w 47"/>
                <a:gd name="T39" fmla="*/ 8 h 127"/>
                <a:gd name="T40" fmla="*/ 15 w 47"/>
                <a:gd name="T41" fmla="*/ 21 h 127"/>
                <a:gd name="T42" fmla="*/ 12 w 47"/>
                <a:gd name="T43" fmla="*/ 25 h 127"/>
                <a:gd name="T44" fmla="*/ 12 w 47"/>
                <a:gd name="T45" fmla="*/ 48 h 127"/>
                <a:gd name="T46" fmla="*/ 4 w 47"/>
                <a:gd name="T47" fmla="*/ 57 h 127"/>
                <a:gd name="T48" fmla="*/ 4 w 47"/>
                <a:gd name="T49" fmla="*/ 69 h 127"/>
                <a:gd name="T50" fmla="*/ 0 w 47"/>
                <a:gd name="T51" fmla="*/ 74 h 127"/>
                <a:gd name="T52" fmla="*/ 6 w 47"/>
                <a:gd name="T53" fmla="*/ 78 h 127"/>
                <a:gd name="T54" fmla="*/ 6 w 47"/>
                <a:gd name="T55" fmla="*/ 78 h 127"/>
                <a:gd name="T56" fmla="*/ 6 w 47"/>
                <a:gd name="T57" fmla="*/ 78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7" h="127">
                  <a:moveTo>
                    <a:pt x="6" y="78"/>
                  </a:moveTo>
                  <a:lnTo>
                    <a:pt x="13" y="86"/>
                  </a:lnTo>
                  <a:lnTo>
                    <a:pt x="25" y="87"/>
                  </a:lnTo>
                  <a:lnTo>
                    <a:pt x="29" y="101"/>
                  </a:lnTo>
                  <a:lnTo>
                    <a:pt x="27" y="104"/>
                  </a:lnTo>
                  <a:lnTo>
                    <a:pt x="25" y="114"/>
                  </a:lnTo>
                  <a:lnTo>
                    <a:pt x="25" y="114"/>
                  </a:lnTo>
                  <a:lnTo>
                    <a:pt x="36" y="127"/>
                  </a:lnTo>
                  <a:lnTo>
                    <a:pt x="40" y="112"/>
                  </a:lnTo>
                  <a:lnTo>
                    <a:pt x="46" y="104"/>
                  </a:lnTo>
                  <a:lnTo>
                    <a:pt x="47" y="89"/>
                  </a:lnTo>
                  <a:lnTo>
                    <a:pt x="36" y="74"/>
                  </a:lnTo>
                  <a:lnTo>
                    <a:pt x="30" y="65"/>
                  </a:lnTo>
                  <a:lnTo>
                    <a:pt x="30" y="36"/>
                  </a:lnTo>
                  <a:lnTo>
                    <a:pt x="30" y="23"/>
                  </a:lnTo>
                  <a:lnTo>
                    <a:pt x="27" y="10"/>
                  </a:lnTo>
                  <a:lnTo>
                    <a:pt x="12" y="0"/>
                  </a:lnTo>
                  <a:lnTo>
                    <a:pt x="4" y="0"/>
                  </a:lnTo>
                  <a:lnTo>
                    <a:pt x="0" y="4"/>
                  </a:lnTo>
                  <a:lnTo>
                    <a:pt x="10" y="8"/>
                  </a:lnTo>
                  <a:lnTo>
                    <a:pt x="15" y="21"/>
                  </a:lnTo>
                  <a:lnTo>
                    <a:pt x="12" y="25"/>
                  </a:lnTo>
                  <a:lnTo>
                    <a:pt x="12" y="48"/>
                  </a:lnTo>
                  <a:lnTo>
                    <a:pt x="4" y="57"/>
                  </a:lnTo>
                  <a:lnTo>
                    <a:pt x="4" y="69"/>
                  </a:lnTo>
                  <a:lnTo>
                    <a:pt x="0" y="74"/>
                  </a:lnTo>
                  <a:lnTo>
                    <a:pt x="6" y="78"/>
                  </a:lnTo>
                  <a:lnTo>
                    <a:pt x="6" y="78"/>
                  </a:lnTo>
                  <a:lnTo>
                    <a:pt x="6" y="78"/>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48" name="Freeform 248">
              <a:extLst>
                <a:ext uri="{FF2B5EF4-FFF2-40B4-BE49-F238E27FC236}">
                  <a16:creationId xmlns:a16="http://schemas.microsoft.com/office/drawing/2014/main" id="{C254B2F6-8768-5049-814B-0254E21053BF}"/>
                </a:ext>
              </a:extLst>
            </p:cNvPr>
            <p:cNvSpPr>
              <a:spLocks/>
            </p:cNvSpPr>
            <p:nvPr userDrawn="1"/>
          </p:nvSpPr>
          <p:spPr bwMode="auto">
            <a:xfrm>
              <a:off x="1322670" y="3797405"/>
              <a:ext cx="346598" cy="292353"/>
            </a:xfrm>
            <a:custGeom>
              <a:avLst/>
              <a:gdLst>
                <a:gd name="T0" fmla="*/ 23 w 227"/>
                <a:gd name="T1" fmla="*/ 121 h 225"/>
                <a:gd name="T2" fmla="*/ 49 w 227"/>
                <a:gd name="T3" fmla="*/ 46 h 225"/>
                <a:gd name="T4" fmla="*/ 57 w 227"/>
                <a:gd name="T5" fmla="*/ 76 h 225"/>
                <a:gd name="T6" fmla="*/ 85 w 227"/>
                <a:gd name="T7" fmla="*/ 72 h 225"/>
                <a:gd name="T8" fmla="*/ 110 w 227"/>
                <a:gd name="T9" fmla="*/ 67 h 225"/>
                <a:gd name="T10" fmla="*/ 129 w 227"/>
                <a:gd name="T11" fmla="*/ 48 h 225"/>
                <a:gd name="T12" fmla="*/ 161 w 227"/>
                <a:gd name="T13" fmla="*/ 15 h 225"/>
                <a:gd name="T14" fmla="*/ 204 w 227"/>
                <a:gd name="T15" fmla="*/ 8 h 225"/>
                <a:gd name="T16" fmla="*/ 227 w 227"/>
                <a:gd name="T17" fmla="*/ 87 h 225"/>
                <a:gd name="T18" fmla="*/ 220 w 227"/>
                <a:gd name="T19" fmla="*/ 116 h 225"/>
                <a:gd name="T20" fmla="*/ 212 w 227"/>
                <a:gd name="T21" fmla="*/ 121 h 225"/>
                <a:gd name="T22" fmla="*/ 204 w 227"/>
                <a:gd name="T23" fmla="*/ 125 h 225"/>
                <a:gd name="T24" fmla="*/ 204 w 227"/>
                <a:gd name="T25" fmla="*/ 129 h 225"/>
                <a:gd name="T26" fmla="*/ 199 w 227"/>
                <a:gd name="T27" fmla="*/ 137 h 225"/>
                <a:gd name="T28" fmla="*/ 199 w 227"/>
                <a:gd name="T29" fmla="*/ 144 h 225"/>
                <a:gd name="T30" fmla="*/ 193 w 227"/>
                <a:gd name="T31" fmla="*/ 152 h 225"/>
                <a:gd name="T32" fmla="*/ 189 w 227"/>
                <a:gd name="T33" fmla="*/ 159 h 225"/>
                <a:gd name="T34" fmla="*/ 172 w 227"/>
                <a:gd name="T35" fmla="*/ 172 h 225"/>
                <a:gd name="T36" fmla="*/ 172 w 227"/>
                <a:gd name="T37" fmla="*/ 176 h 225"/>
                <a:gd name="T38" fmla="*/ 163 w 227"/>
                <a:gd name="T39" fmla="*/ 186 h 225"/>
                <a:gd name="T40" fmla="*/ 148 w 227"/>
                <a:gd name="T41" fmla="*/ 199 h 225"/>
                <a:gd name="T42" fmla="*/ 146 w 227"/>
                <a:gd name="T43" fmla="*/ 203 h 225"/>
                <a:gd name="T44" fmla="*/ 136 w 227"/>
                <a:gd name="T45" fmla="*/ 207 h 225"/>
                <a:gd name="T46" fmla="*/ 125 w 227"/>
                <a:gd name="T47" fmla="*/ 205 h 225"/>
                <a:gd name="T48" fmla="*/ 123 w 227"/>
                <a:gd name="T49" fmla="*/ 210 h 225"/>
                <a:gd name="T50" fmla="*/ 114 w 227"/>
                <a:gd name="T51" fmla="*/ 212 h 225"/>
                <a:gd name="T52" fmla="*/ 104 w 227"/>
                <a:gd name="T53" fmla="*/ 214 h 225"/>
                <a:gd name="T54" fmla="*/ 93 w 227"/>
                <a:gd name="T55" fmla="*/ 214 h 225"/>
                <a:gd name="T56" fmla="*/ 83 w 227"/>
                <a:gd name="T57" fmla="*/ 214 h 225"/>
                <a:gd name="T58" fmla="*/ 80 w 227"/>
                <a:gd name="T59" fmla="*/ 216 h 225"/>
                <a:gd name="T60" fmla="*/ 76 w 227"/>
                <a:gd name="T61" fmla="*/ 218 h 225"/>
                <a:gd name="T62" fmla="*/ 72 w 227"/>
                <a:gd name="T63" fmla="*/ 220 h 225"/>
                <a:gd name="T64" fmla="*/ 61 w 227"/>
                <a:gd name="T65" fmla="*/ 220 h 225"/>
                <a:gd name="T66" fmla="*/ 57 w 227"/>
                <a:gd name="T67" fmla="*/ 220 h 225"/>
                <a:gd name="T68" fmla="*/ 55 w 227"/>
                <a:gd name="T69" fmla="*/ 222 h 225"/>
                <a:gd name="T70" fmla="*/ 49 w 227"/>
                <a:gd name="T71" fmla="*/ 225 h 225"/>
                <a:gd name="T72" fmla="*/ 30 w 227"/>
                <a:gd name="T73" fmla="*/ 218 h 225"/>
                <a:gd name="T74" fmla="*/ 28 w 227"/>
                <a:gd name="T75" fmla="*/ 218 h 225"/>
                <a:gd name="T76" fmla="*/ 25 w 227"/>
                <a:gd name="T77" fmla="*/ 212 h 225"/>
                <a:gd name="T78" fmla="*/ 25 w 227"/>
                <a:gd name="T79" fmla="*/ 193 h 225"/>
                <a:gd name="T80" fmla="*/ 25 w 227"/>
                <a:gd name="T81" fmla="*/ 188 h 225"/>
                <a:gd name="T82" fmla="*/ 28 w 227"/>
                <a:gd name="T83" fmla="*/ 180 h 225"/>
                <a:gd name="T84" fmla="*/ 28 w 227"/>
                <a:gd name="T85" fmla="*/ 169 h 225"/>
                <a:gd name="T86" fmla="*/ 28 w 227"/>
                <a:gd name="T87" fmla="*/ 165 h 225"/>
                <a:gd name="T88" fmla="*/ 25 w 227"/>
                <a:gd name="T89" fmla="*/ 163 h 225"/>
                <a:gd name="T90" fmla="*/ 23 w 227"/>
                <a:gd name="T91" fmla="*/ 157 h 225"/>
                <a:gd name="T92" fmla="*/ 13 w 227"/>
                <a:gd name="T93" fmla="*/ 150 h 225"/>
                <a:gd name="T94" fmla="*/ 11 w 227"/>
                <a:gd name="T95" fmla="*/ 135 h 225"/>
                <a:gd name="T96" fmla="*/ 0 w 227"/>
                <a:gd name="T97" fmla="*/ 118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7" h="225">
                  <a:moveTo>
                    <a:pt x="0" y="118"/>
                  </a:moveTo>
                  <a:lnTo>
                    <a:pt x="8" y="110"/>
                  </a:lnTo>
                  <a:lnTo>
                    <a:pt x="23" y="121"/>
                  </a:lnTo>
                  <a:lnTo>
                    <a:pt x="42" y="121"/>
                  </a:lnTo>
                  <a:lnTo>
                    <a:pt x="49" y="112"/>
                  </a:lnTo>
                  <a:lnTo>
                    <a:pt x="49" y="46"/>
                  </a:lnTo>
                  <a:lnTo>
                    <a:pt x="61" y="61"/>
                  </a:lnTo>
                  <a:lnTo>
                    <a:pt x="61" y="72"/>
                  </a:lnTo>
                  <a:lnTo>
                    <a:pt x="57" y="76"/>
                  </a:lnTo>
                  <a:lnTo>
                    <a:pt x="57" y="84"/>
                  </a:lnTo>
                  <a:lnTo>
                    <a:pt x="72" y="87"/>
                  </a:lnTo>
                  <a:lnTo>
                    <a:pt x="85" y="72"/>
                  </a:lnTo>
                  <a:lnTo>
                    <a:pt x="87" y="55"/>
                  </a:lnTo>
                  <a:lnTo>
                    <a:pt x="95" y="55"/>
                  </a:lnTo>
                  <a:lnTo>
                    <a:pt x="110" y="67"/>
                  </a:lnTo>
                  <a:lnTo>
                    <a:pt x="127" y="61"/>
                  </a:lnTo>
                  <a:lnTo>
                    <a:pt x="129" y="48"/>
                  </a:lnTo>
                  <a:lnTo>
                    <a:pt x="129" y="48"/>
                  </a:lnTo>
                  <a:lnTo>
                    <a:pt x="138" y="48"/>
                  </a:lnTo>
                  <a:lnTo>
                    <a:pt x="146" y="33"/>
                  </a:lnTo>
                  <a:lnTo>
                    <a:pt x="161" y="15"/>
                  </a:lnTo>
                  <a:lnTo>
                    <a:pt x="174" y="12"/>
                  </a:lnTo>
                  <a:lnTo>
                    <a:pt x="174" y="0"/>
                  </a:lnTo>
                  <a:lnTo>
                    <a:pt x="204" y="8"/>
                  </a:lnTo>
                  <a:lnTo>
                    <a:pt x="218" y="38"/>
                  </a:lnTo>
                  <a:lnTo>
                    <a:pt x="220" y="85"/>
                  </a:lnTo>
                  <a:lnTo>
                    <a:pt x="227" y="87"/>
                  </a:lnTo>
                  <a:lnTo>
                    <a:pt x="227" y="108"/>
                  </a:lnTo>
                  <a:lnTo>
                    <a:pt x="227" y="108"/>
                  </a:lnTo>
                  <a:lnTo>
                    <a:pt x="220" y="116"/>
                  </a:lnTo>
                  <a:lnTo>
                    <a:pt x="220" y="116"/>
                  </a:lnTo>
                  <a:lnTo>
                    <a:pt x="216" y="120"/>
                  </a:lnTo>
                  <a:lnTo>
                    <a:pt x="212" y="121"/>
                  </a:lnTo>
                  <a:lnTo>
                    <a:pt x="212" y="121"/>
                  </a:lnTo>
                  <a:lnTo>
                    <a:pt x="208" y="123"/>
                  </a:lnTo>
                  <a:lnTo>
                    <a:pt x="204" y="125"/>
                  </a:lnTo>
                  <a:lnTo>
                    <a:pt x="204" y="127"/>
                  </a:lnTo>
                  <a:lnTo>
                    <a:pt x="204" y="129"/>
                  </a:lnTo>
                  <a:lnTo>
                    <a:pt x="204" y="129"/>
                  </a:lnTo>
                  <a:lnTo>
                    <a:pt x="202" y="133"/>
                  </a:lnTo>
                  <a:lnTo>
                    <a:pt x="201" y="135"/>
                  </a:lnTo>
                  <a:lnTo>
                    <a:pt x="199" y="137"/>
                  </a:lnTo>
                  <a:lnTo>
                    <a:pt x="199" y="140"/>
                  </a:lnTo>
                  <a:lnTo>
                    <a:pt x="199" y="140"/>
                  </a:lnTo>
                  <a:lnTo>
                    <a:pt x="199" y="144"/>
                  </a:lnTo>
                  <a:lnTo>
                    <a:pt x="195" y="148"/>
                  </a:lnTo>
                  <a:lnTo>
                    <a:pt x="193" y="152"/>
                  </a:lnTo>
                  <a:lnTo>
                    <a:pt x="193" y="152"/>
                  </a:lnTo>
                  <a:lnTo>
                    <a:pt x="191" y="154"/>
                  </a:lnTo>
                  <a:lnTo>
                    <a:pt x="189" y="159"/>
                  </a:lnTo>
                  <a:lnTo>
                    <a:pt x="189" y="159"/>
                  </a:lnTo>
                  <a:lnTo>
                    <a:pt x="178" y="169"/>
                  </a:lnTo>
                  <a:lnTo>
                    <a:pt x="172" y="172"/>
                  </a:lnTo>
                  <a:lnTo>
                    <a:pt x="172" y="172"/>
                  </a:lnTo>
                  <a:lnTo>
                    <a:pt x="172" y="172"/>
                  </a:lnTo>
                  <a:lnTo>
                    <a:pt x="172" y="174"/>
                  </a:lnTo>
                  <a:lnTo>
                    <a:pt x="172" y="176"/>
                  </a:lnTo>
                  <a:lnTo>
                    <a:pt x="168" y="180"/>
                  </a:lnTo>
                  <a:lnTo>
                    <a:pt x="168" y="180"/>
                  </a:lnTo>
                  <a:lnTo>
                    <a:pt x="163" y="186"/>
                  </a:lnTo>
                  <a:lnTo>
                    <a:pt x="159" y="188"/>
                  </a:lnTo>
                  <a:lnTo>
                    <a:pt x="155" y="191"/>
                  </a:lnTo>
                  <a:lnTo>
                    <a:pt x="148" y="199"/>
                  </a:lnTo>
                  <a:lnTo>
                    <a:pt x="148" y="199"/>
                  </a:lnTo>
                  <a:lnTo>
                    <a:pt x="148" y="201"/>
                  </a:lnTo>
                  <a:lnTo>
                    <a:pt x="146" y="203"/>
                  </a:lnTo>
                  <a:lnTo>
                    <a:pt x="142" y="205"/>
                  </a:lnTo>
                  <a:lnTo>
                    <a:pt x="140" y="205"/>
                  </a:lnTo>
                  <a:lnTo>
                    <a:pt x="136" y="207"/>
                  </a:lnTo>
                  <a:lnTo>
                    <a:pt x="136" y="207"/>
                  </a:lnTo>
                  <a:lnTo>
                    <a:pt x="127" y="205"/>
                  </a:lnTo>
                  <a:lnTo>
                    <a:pt x="125" y="205"/>
                  </a:lnTo>
                  <a:lnTo>
                    <a:pt x="125" y="205"/>
                  </a:lnTo>
                  <a:lnTo>
                    <a:pt x="125" y="208"/>
                  </a:lnTo>
                  <a:lnTo>
                    <a:pt x="123" y="210"/>
                  </a:lnTo>
                  <a:lnTo>
                    <a:pt x="121" y="210"/>
                  </a:lnTo>
                  <a:lnTo>
                    <a:pt x="121" y="210"/>
                  </a:lnTo>
                  <a:lnTo>
                    <a:pt x="114" y="212"/>
                  </a:lnTo>
                  <a:lnTo>
                    <a:pt x="108" y="214"/>
                  </a:lnTo>
                  <a:lnTo>
                    <a:pt x="104" y="214"/>
                  </a:lnTo>
                  <a:lnTo>
                    <a:pt x="104" y="214"/>
                  </a:lnTo>
                  <a:lnTo>
                    <a:pt x="97" y="214"/>
                  </a:lnTo>
                  <a:lnTo>
                    <a:pt x="93" y="214"/>
                  </a:lnTo>
                  <a:lnTo>
                    <a:pt x="93" y="214"/>
                  </a:lnTo>
                  <a:lnTo>
                    <a:pt x="83" y="214"/>
                  </a:lnTo>
                  <a:lnTo>
                    <a:pt x="83" y="214"/>
                  </a:lnTo>
                  <a:lnTo>
                    <a:pt x="83" y="214"/>
                  </a:lnTo>
                  <a:lnTo>
                    <a:pt x="83" y="216"/>
                  </a:lnTo>
                  <a:lnTo>
                    <a:pt x="81" y="216"/>
                  </a:lnTo>
                  <a:lnTo>
                    <a:pt x="80" y="216"/>
                  </a:lnTo>
                  <a:lnTo>
                    <a:pt x="80" y="216"/>
                  </a:lnTo>
                  <a:lnTo>
                    <a:pt x="76" y="216"/>
                  </a:lnTo>
                  <a:lnTo>
                    <a:pt x="76" y="218"/>
                  </a:lnTo>
                  <a:lnTo>
                    <a:pt x="74" y="218"/>
                  </a:lnTo>
                  <a:lnTo>
                    <a:pt x="72" y="220"/>
                  </a:lnTo>
                  <a:lnTo>
                    <a:pt x="72" y="220"/>
                  </a:lnTo>
                  <a:lnTo>
                    <a:pt x="64" y="218"/>
                  </a:lnTo>
                  <a:lnTo>
                    <a:pt x="63" y="218"/>
                  </a:lnTo>
                  <a:lnTo>
                    <a:pt x="61" y="220"/>
                  </a:lnTo>
                  <a:lnTo>
                    <a:pt x="61" y="220"/>
                  </a:lnTo>
                  <a:lnTo>
                    <a:pt x="59" y="220"/>
                  </a:lnTo>
                  <a:lnTo>
                    <a:pt x="57" y="220"/>
                  </a:lnTo>
                  <a:lnTo>
                    <a:pt x="55" y="220"/>
                  </a:lnTo>
                  <a:lnTo>
                    <a:pt x="55" y="222"/>
                  </a:lnTo>
                  <a:lnTo>
                    <a:pt x="55" y="222"/>
                  </a:lnTo>
                  <a:lnTo>
                    <a:pt x="53" y="224"/>
                  </a:lnTo>
                  <a:lnTo>
                    <a:pt x="49" y="224"/>
                  </a:lnTo>
                  <a:lnTo>
                    <a:pt x="49" y="225"/>
                  </a:lnTo>
                  <a:lnTo>
                    <a:pt x="38" y="222"/>
                  </a:lnTo>
                  <a:lnTo>
                    <a:pt x="32" y="218"/>
                  </a:lnTo>
                  <a:lnTo>
                    <a:pt x="30" y="218"/>
                  </a:lnTo>
                  <a:lnTo>
                    <a:pt x="30" y="218"/>
                  </a:lnTo>
                  <a:lnTo>
                    <a:pt x="28" y="218"/>
                  </a:lnTo>
                  <a:lnTo>
                    <a:pt x="28" y="218"/>
                  </a:lnTo>
                  <a:lnTo>
                    <a:pt x="27" y="216"/>
                  </a:lnTo>
                  <a:lnTo>
                    <a:pt x="25" y="212"/>
                  </a:lnTo>
                  <a:lnTo>
                    <a:pt x="25" y="212"/>
                  </a:lnTo>
                  <a:lnTo>
                    <a:pt x="25" y="201"/>
                  </a:lnTo>
                  <a:lnTo>
                    <a:pt x="25" y="201"/>
                  </a:lnTo>
                  <a:lnTo>
                    <a:pt x="25" y="193"/>
                  </a:lnTo>
                  <a:lnTo>
                    <a:pt x="25" y="193"/>
                  </a:lnTo>
                  <a:lnTo>
                    <a:pt x="25" y="188"/>
                  </a:lnTo>
                  <a:lnTo>
                    <a:pt x="25" y="188"/>
                  </a:lnTo>
                  <a:lnTo>
                    <a:pt x="27" y="186"/>
                  </a:lnTo>
                  <a:lnTo>
                    <a:pt x="28" y="184"/>
                  </a:lnTo>
                  <a:lnTo>
                    <a:pt x="28" y="180"/>
                  </a:lnTo>
                  <a:lnTo>
                    <a:pt x="28" y="180"/>
                  </a:lnTo>
                  <a:lnTo>
                    <a:pt x="28" y="174"/>
                  </a:lnTo>
                  <a:lnTo>
                    <a:pt x="28" y="169"/>
                  </a:lnTo>
                  <a:lnTo>
                    <a:pt x="28" y="167"/>
                  </a:lnTo>
                  <a:lnTo>
                    <a:pt x="28" y="165"/>
                  </a:lnTo>
                  <a:lnTo>
                    <a:pt x="28" y="165"/>
                  </a:lnTo>
                  <a:lnTo>
                    <a:pt x="28" y="165"/>
                  </a:lnTo>
                  <a:lnTo>
                    <a:pt x="27" y="165"/>
                  </a:lnTo>
                  <a:lnTo>
                    <a:pt x="25" y="163"/>
                  </a:lnTo>
                  <a:lnTo>
                    <a:pt x="23" y="161"/>
                  </a:lnTo>
                  <a:lnTo>
                    <a:pt x="23" y="157"/>
                  </a:lnTo>
                  <a:lnTo>
                    <a:pt x="23" y="157"/>
                  </a:lnTo>
                  <a:lnTo>
                    <a:pt x="19" y="154"/>
                  </a:lnTo>
                  <a:lnTo>
                    <a:pt x="15" y="152"/>
                  </a:lnTo>
                  <a:lnTo>
                    <a:pt x="13" y="150"/>
                  </a:lnTo>
                  <a:lnTo>
                    <a:pt x="11" y="148"/>
                  </a:lnTo>
                  <a:lnTo>
                    <a:pt x="11" y="148"/>
                  </a:lnTo>
                  <a:lnTo>
                    <a:pt x="11" y="135"/>
                  </a:lnTo>
                  <a:lnTo>
                    <a:pt x="6" y="129"/>
                  </a:lnTo>
                  <a:lnTo>
                    <a:pt x="0" y="118"/>
                  </a:lnTo>
                  <a:lnTo>
                    <a:pt x="0" y="118"/>
                  </a:lnTo>
                  <a:lnTo>
                    <a:pt x="0" y="118"/>
                  </a:lnTo>
                  <a:close/>
                </a:path>
              </a:pathLst>
            </a:custGeom>
            <a:solidFill>
              <a:schemeClr val="bg1">
                <a:lumMod val="85000"/>
              </a:schemeClr>
            </a:solidFill>
            <a:ln w="635" cap="rnd">
              <a:solidFill>
                <a:schemeClr val="bg1">
                  <a:alpha val="17000"/>
                </a:schemeClr>
              </a:solidFill>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49" name="Freeform 249">
              <a:extLst>
                <a:ext uri="{FF2B5EF4-FFF2-40B4-BE49-F238E27FC236}">
                  <a16:creationId xmlns:a16="http://schemas.microsoft.com/office/drawing/2014/main" id="{267ED249-DEAE-564C-B8C0-B912CF5E8589}"/>
                </a:ext>
              </a:extLst>
            </p:cNvPr>
            <p:cNvSpPr>
              <a:spLocks/>
            </p:cNvSpPr>
            <p:nvPr userDrawn="1"/>
          </p:nvSpPr>
          <p:spPr bwMode="auto">
            <a:xfrm>
              <a:off x="1322670" y="3797405"/>
              <a:ext cx="346598" cy="292353"/>
            </a:xfrm>
            <a:custGeom>
              <a:avLst/>
              <a:gdLst>
                <a:gd name="T0" fmla="*/ 23 w 227"/>
                <a:gd name="T1" fmla="*/ 121 h 225"/>
                <a:gd name="T2" fmla="*/ 49 w 227"/>
                <a:gd name="T3" fmla="*/ 46 h 225"/>
                <a:gd name="T4" fmla="*/ 57 w 227"/>
                <a:gd name="T5" fmla="*/ 76 h 225"/>
                <a:gd name="T6" fmla="*/ 85 w 227"/>
                <a:gd name="T7" fmla="*/ 72 h 225"/>
                <a:gd name="T8" fmla="*/ 110 w 227"/>
                <a:gd name="T9" fmla="*/ 67 h 225"/>
                <a:gd name="T10" fmla="*/ 129 w 227"/>
                <a:gd name="T11" fmla="*/ 48 h 225"/>
                <a:gd name="T12" fmla="*/ 161 w 227"/>
                <a:gd name="T13" fmla="*/ 15 h 225"/>
                <a:gd name="T14" fmla="*/ 204 w 227"/>
                <a:gd name="T15" fmla="*/ 8 h 225"/>
                <a:gd name="T16" fmla="*/ 227 w 227"/>
                <a:gd name="T17" fmla="*/ 87 h 225"/>
                <a:gd name="T18" fmla="*/ 220 w 227"/>
                <a:gd name="T19" fmla="*/ 116 h 225"/>
                <a:gd name="T20" fmla="*/ 212 w 227"/>
                <a:gd name="T21" fmla="*/ 121 h 225"/>
                <a:gd name="T22" fmla="*/ 204 w 227"/>
                <a:gd name="T23" fmla="*/ 125 h 225"/>
                <a:gd name="T24" fmla="*/ 204 w 227"/>
                <a:gd name="T25" fmla="*/ 129 h 225"/>
                <a:gd name="T26" fmla="*/ 199 w 227"/>
                <a:gd name="T27" fmla="*/ 137 h 225"/>
                <a:gd name="T28" fmla="*/ 199 w 227"/>
                <a:gd name="T29" fmla="*/ 144 h 225"/>
                <a:gd name="T30" fmla="*/ 193 w 227"/>
                <a:gd name="T31" fmla="*/ 152 h 225"/>
                <a:gd name="T32" fmla="*/ 189 w 227"/>
                <a:gd name="T33" fmla="*/ 159 h 225"/>
                <a:gd name="T34" fmla="*/ 172 w 227"/>
                <a:gd name="T35" fmla="*/ 172 h 225"/>
                <a:gd name="T36" fmla="*/ 172 w 227"/>
                <a:gd name="T37" fmla="*/ 176 h 225"/>
                <a:gd name="T38" fmla="*/ 163 w 227"/>
                <a:gd name="T39" fmla="*/ 186 h 225"/>
                <a:gd name="T40" fmla="*/ 148 w 227"/>
                <a:gd name="T41" fmla="*/ 199 h 225"/>
                <a:gd name="T42" fmla="*/ 146 w 227"/>
                <a:gd name="T43" fmla="*/ 203 h 225"/>
                <a:gd name="T44" fmla="*/ 136 w 227"/>
                <a:gd name="T45" fmla="*/ 207 h 225"/>
                <a:gd name="T46" fmla="*/ 125 w 227"/>
                <a:gd name="T47" fmla="*/ 205 h 225"/>
                <a:gd name="T48" fmla="*/ 123 w 227"/>
                <a:gd name="T49" fmla="*/ 210 h 225"/>
                <a:gd name="T50" fmla="*/ 114 w 227"/>
                <a:gd name="T51" fmla="*/ 212 h 225"/>
                <a:gd name="T52" fmla="*/ 104 w 227"/>
                <a:gd name="T53" fmla="*/ 214 h 225"/>
                <a:gd name="T54" fmla="*/ 93 w 227"/>
                <a:gd name="T55" fmla="*/ 214 h 225"/>
                <a:gd name="T56" fmla="*/ 83 w 227"/>
                <a:gd name="T57" fmla="*/ 214 h 225"/>
                <a:gd name="T58" fmla="*/ 80 w 227"/>
                <a:gd name="T59" fmla="*/ 216 h 225"/>
                <a:gd name="T60" fmla="*/ 76 w 227"/>
                <a:gd name="T61" fmla="*/ 218 h 225"/>
                <a:gd name="T62" fmla="*/ 72 w 227"/>
                <a:gd name="T63" fmla="*/ 220 h 225"/>
                <a:gd name="T64" fmla="*/ 61 w 227"/>
                <a:gd name="T65" fmla="*/ 220 h 225"/>
                <a:gd name="T66" fmla="*/ 57 w 227"/>
                <a:gd name="T67" fmla="*/ 220 h 225"/>
                <a:gd name="T68" fmla="*/ 55 w 227"/>
                <a:gd name="T69" fmla="*/ 222 h 225"/>
                <a:gd name="T70" fmla="*/ 49 w 227"/>
                <a:gd name="T71" fmla="*/ 225 h 225"/>
                <a:gd name="T72" fmla="*/ 30 w 227"/>
                <a:gd name="T73" fmla="*/ 218 h 225"/>
                <a:gd name="T74" fmla="*/ 28 w 227"/>
                <a:gd name="T75" fmla="*/ 218 h 225"/>
                <a:gd name="T76" fmla="*/ 25 w 227"/>
                <a:gd name="T77" fmla="*/ 212 h 225"/>
                <a:gd name="T78" fmla="*/ 25 w 227"/>
                <a:gd name="T79" fmla="*/ 193 h 225"/>
                <a:gd name="T80" fmla="*/ 25 w 227"/>
                <a:gd name="T81" fmla="*/ 188 h 225"/>
                <a:gd name="T82" fmla="*/ 28 w 227"/>
                <a:gd name="T83" fmla="*/ 180 h 225"/>
                <a:gd name="T84" fmla="*/ 28 w 227"/>
                <a:gd name="T85" fmla="*/ 169 h 225"/>
                <a:gd name="T86" fmla="*/ 28 w 227"/>
                <a:gd name="T87" fmla="*/ 165 h 225"/>
                <a:gd name="T88" fmla="*/ 25 w 227"/>
                <a:gd name="T89" fmla="*/ 163 h 225"/>
                <a:gd name="T90" fmla="*/ 23 w 227"/>
                <a:gd name="T91" fmla="*/ 157 h 225"/>
                <a:gd name="T92" fmla="*/ 13 w 227"/>
                <a:gd name="T93" fmla="*/ 150 h 225"/>
                <a:gd name="T94" fmla="*/ 11 w 227"/>
                <a:gd name="T95" fmla="*/ 135 h 225"/>
                <a:gd name="T96" fmla="*/ 0 w 227"/>
                <a:gd name="T97" fmla="*/ 118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7" h="225">
                  <a:moveTo>
                    <a:pt x="0" y="118"/>
                  </a:moveTo>
                  <a:lnTo>
                    <a:pt x="8" y="110"/>
                  </a:lnTo>
                  <a:lnTo>
                    <a:pt x="23" y="121"/>
                  </a:lnTo>
                  <a:lnTo>
                    <a:pt x="42" y="121"/>
                  </a:lnTo>
                  <a:lnTo>
                    <a:pt x="49" y="112"/>
                  </a:lnTo>
                  <a:lnTo>
                    <a:pt x="49" y="46"/>
                  </a:lnTo>
                  <a:lnTo>
                    <a:pt x="61" y="61"/>
                  </a:lnTo>
                  <a:lnTo>
                    <a:pt x="61" y="72"/>
                  </a:lnTo>
                  <a:lnTo>
                    <a:pt x="57" y="76"/>
                  </a:lnTo>
                  <a:lnTo>
                    <a:pt x="57" y="84"/>
                  </a:lnTo>
                  <a:lnTo>
                    <a:pt x="72" y="87"/>
                  </a:lnTo>
                  <a:lnTo>
                    <a:pt x="85" y="72"/>
                  </a:lnTo>
                  <a:lnTo>
                    <a:pt x="87" y="55"/>
                  </a:lnTo>
                  <a:lnTo>
                    <a:pt x="95" y="55"/>
                  </a:lnTo>
                  <a:lnTo>
                    <a:pt x="110" y="67"/>
                  </a:lnTo>
                  <a:lnTo>
                    <a:pt x="127" y="61"/>
                  </a:lnTo>
                  <a:lnTo>
                    <a:pt x="129" y="48"/>
                  </a:lnTo>
                  <a:lnTo>
                    <a:pt x="129" y="48"/>
                  </a:lnTo>
                  <a:lnTo>
                    <a:pt x="138" y="48"/>
                  </a:lnTo>
                  <a:lnTo>
                    <a:pt x="146" y="33"/>
                  </a:lnTo>
                  <a:lnTo>
                    <a:pt x="161" y="15"/>
                  </a:lnTo>
                  <a:lnTo>
                    <a:pt x="174" y="12"/>
                  </a:lnTo>
                  <a:lnTo>
                    <a:pt x="174" y="0"/>
                  </a:lnTo>
                  <a:lnTo>
                    <a:pt x="204" y="8"/>
                  </a:lnTo>
                  <a:lnTo>
                    <a:pt x="218" y="38"/>
                  </a:lnTo>
                  <a:lnTo>
                    <a:pt x="220" y="85"/>
                  </a:lnTo>
                  <a:lnTo>
                    <a:pt x="227" y="87"/>
                  </a:lnTo>
                  <a:lnTo>
                    <a:pt x="227" y="108"/>
                  </a:lnTo>
                  <a:lnTo>
                    <a:pt x="227" y="108"/>
                  </a:lnTo>
                  <a:lnTo>
                    <a:pt x="220" y="116"/>
                  </a:lnTo>
                  <a:lnTo>
                    <a:pt x="220" y="116"/>
                  </a:lnTo>
                  <a:lnTo>
                    <a:pt x="216" y="120"/>
                  </a:lnTo>
                  <a:lnTo>
                    <a:pt x="212" y="121"/>
                  </a:lnTo>
                  <a:lnTo>
                    <a:pt x="212" y="121"/>
                  </a:lnTo>
                  <a:lnTo>
                    <a:pt x="208" y="123"/>
                  </a:lnTo>
                  <a:lnTo>
                    <a:pt x="204" y="125"/>
                  </a:lnTo>
                  <a:lnTo>
                    <a:pt x="204" y="127"/>
                  </a:lnTo>
                  <a:lnTo>
                    <a:pt x="204" y="129"/>
                  </a:lnTo>
                  <a:lnTo>
                    <a:pt x="204" y="129"/>
                  </a:lnTo>
                  <a:lnTo>
                    <a:pt x="202" y="133"/>
                  </a:lnTo>
                  <a:lnTo>
                    <a:pt x="201" y="135"/>
                  </a:lnTo>
                  <a:lnTo>
                    <a:pt x="199" y="137"/>
                  </a:lnTo>
                  <a:lnTo>
                    <a:pt x="199" y="140"/>
                  </a:lnTo>
                  <a:lnTo>
                    <a:pt x="199" y="140"/>
                  </a:lnTo>
                  <a:lnTo>
                    <a:pt x="199" y="144"/>
                  </a:lnTo>
                  <a:lnTo>
                    <a:pt x="195" y="148"/>
                  </a:lnTo>
                  <a:lnTo>
                    <a:pt x="193" y="152"/>
                  </a:lnTo>
                  <a:lnTo>
                    <a:pt x="193" y="152"/>
                  </a:lnTo>
                  <a:lnTo>
                    <a:pt x="191" y="154"/>
                  </a:lnTo>
                  <a:lnTo>
                    <a:pt x="189" y="159"/>
                  </a:lnTo>
                  <a:lnTo>
                    <a:pt x="189" y="159"/>
                  </a:lnTo>
                  <a:lnTo>
                    <a:pt x="178" y="169"/>
                  </a:lnTo>
                  <a:lnTo>
                    <a:pt x="172" y="172"/>
                  </a:lnTo>
                  <a:lnTo>
                    <a:pt x="172" y="172"/>
                  </a:lnTo>
                  <a:lnTo>
                    <a:pt x="172" y="172"/>
                  </a:lnTo>
                  <a:lnTo>
                    <a:pt x="172" y="174"/>
                  </a:lnTo>
                  <a:lnTo>
                    <a:pt x="172" y="176"/>
                  </a:lnTo>
                  <a:lnTo>
                    <a:pt x="168" y="180"/>
                  </a:lnTo>
                  <a:lnTo>
                    <a:pt x="168" y="180"/>
                  </a:lnTo>
                  <a:lnTo>
                    <a:pt x="163" y="186"/>
                  </a:lnTo>
                  <a:lnTo>
                    <a:pt x="159" y="188"/>
                  </a:lnTo>
                  <a:lnTo>
                    <a:pt x="155" y="191"/>
                  </a:lnTo>
                  <a:lnTo>
                    <a:pt x="148" y="199"/>
                  </a:lnTo>
                  <a:lnTo>
                    <a:pt x="148" y="199"/>
                  </a:lnTo>
                  <a:lnTo>
                    <a:pt x="148" y="201"/>
                  </a:lnTo>
                  <a:lnTo>
                    <a:pt x="146" y="203"/>
                  </a:lnTo>
                  <a:lnTo>
                    <a:pt x="142" y="205"/>
                  </a:lnTo>
                  <a:lnTo>
                    <a:pt x="140" y="205"/>
                  </a:lnTo>
                  <a:lnTo>
                    <a:pt x="136" y="207"/>
                  </a:lnTo>
                  <a:lnTo>
                    <a:pt x="136" y="207"/>
                  </a:lnTo>
                  <a:lnTo>
                    <a:pt x="127" y="205"/>
                  </a:lnTo>
                  <a:lnTo>
                    <a:pt x="125" y="205"/>
                  </a:lnTo>
                  <a:lnTo>
                    <a:pt x="125" y="205"/>
                  </a:lnTo>
                  <a:lnTo>
                    <a:pt x="125" y="208"/>
                  </a:lnTo>
                  <a:lnTo>
                    <a:pt x="123" y="210"/>
                  </a:lnTo>
                  <a:lnTo>
                    <a:pt x="121" y="210"/>
                  </a:lnTo>
                  <a:lnTo>
                    <a:pt x="121" y="210"/>
                  </a:lnTo>
                  <a:lnTo>
                    <a:pt x="114" y="212"/>
                  </a:lnTo>
                  <a:lnTo>
                    <a:pt x="108" y="214"/>
                  </a:lnTo>
                  <a:lnTo>
                    <a:pt x="104" y="214"/>
                  </a:lnTo>
                  <a:lnTo>
                    <a:pt x="104" y="214"/>
                  </a:lnTo>
                  <a:lnTo>
                    <a:pt x="97" y="214"/>
                  </a:lnTo>
                  <a:lnTo>
                    <a:pt x="93" y="214"/>
                  </a:lnTo>
                  <a:lnTo>
                    <a:pt x="93" y="214"/>
                  </a:lnTo>
                  <a:lnTo>
                    <a:pt x="83" y="214"/>
                  </a:lnTo>
                  <a:lnTo>
                    <a:pt x="83" y="214"/>
                  </a:lnTo>
                  <a:lnTo>
                    <a:pt x="83" y="214"/>
                  </a:lnTo>
                  <a:lnTo>
                    <a:pt x="83" y="216"/>
                  </a:lnTo>
                  <a:lnTo>
                    <a:pt x="81" y="216"/>
                  </a:lnTo>
                  <a:lnTo>
                    <a:pt x="80" y="216"/>
                  </a:lnTo>
                  <a:lnTo>
                    <a:pt x="80" y="216"/>
                  </a:lnTo>
                  <a:lnTo>
                    <a:pt x="76" y="216"/>
                  </a:lnTo>
                  <a:lnTo>
                    <a:pt x="76" y="218"/>
                  </a:lnTo>
                  <a:lnTo>
                    <a:pt x="74" y="218"/>
                  </a:lnTo>
                  <a:lnTo>
                    <a:pt x="72" y="220"/>
                  </a:lnTo>
                  <a:lnTo>
                    <a:pt x="72" y="220"/>
                  </a:lnTo>
                  <a:lnTo>
                    <a:pt x="64" y="218"/>
                  </a:lnTo>
                  <a:lnTo>
                    <a:pt x="63" y="218"/>
                  </a:lnTo>
                  <a:lnTo>
                    <a:pt x="61" y="220"/>
                  </a:lnTo>
                  <a:lnTo>
                    <a:pt x="61" y="220"/>
                  </a:lnTo>
                  <a:lnTo>
                    <a:pt x="59" y="220"/>
                  </a:lnTo>
                  <a:lnTo>
                    <a:pt x="57" y="220"/>
                  </a:lnTo>
                  <a:lnTo>
                    <a:pt x="55" y="220"/>
                  </a:lnTo>
                  <a:lnTo>
                    <a:pt x="55" y="222"/>
                  </a:lnTo>
                  <a:lnTo>
                    <a:pt x="55" y="222"/>
                  </a:lnTo>
                  <a:lnTo>
                    <a:pt x="53" y="224"/>
                  </a:lnTo>
                  <a:lnTo>
                    <a:pt x="49" y="224"/>
                  </a:lnTo>
                  <a:lnTo>
                    <a:pt x="49" y="225"/>
                  </a:lnTo>
                  <a:lnTo>
                    <a:pt x="38" y="222"/>
                  </a:lnTo>
                  <a:lnTo>
                    <a:pt x="32" y="218"/>
                  </a:lnTo>
                  <a:lnTo>
                    <a:pt x="30" y="218"/>
                  </a:lnTo>
                  <a:lnTo>
                    <a:pt x="30" y="218"/>
                  </a:lnTo>
                  <a:lnTo>
                    <a:pt x="28" y="218"/>
                  </a:lnTo>
                  <a:lnTo>
                    <a:pt x="28" y="218"/>
                  </a:lnTo>
                  <a:lnTo>
                    <a:pt x="27" y="216"/>
                  </a:lnTo>
                  <a:lnTo>
                    <a:pt x="25" y="212"/>
                  </a:lnTo>
                  <a:lnTo>
                    <a:pt x="25" y="212"/>
                  </a:lnTo>
                  <a:lnTo>
                    <a:pt x="25" y="201"/>
                  </a:lnTo>
                  <a:lnTo>
                    <a:pt x="25" y="201"/>
                  </a:lnTo>
                  <a:lnTo>
                    <a:pt x="25" y="193"/>
                  </a:lnTo>
                  <a:lnTo>
                    <a:pt x="25" y="193"/>
                  </a:lnTo>
                  <a:lnTo>
                    <a:pt x="25" y="188"/>
                  </a:lnTo>
                  <a:lnTo>
                    <a:pt x="25" y="188"/>
                  </a:lnTo>
                  <a:lnTo>
                    <a:pt x="27" y="186"/>
                  </a:lnTo>
                  <a:lnTo>
                    <a:pt x="28" y="184"/>
                  </a:lnTo>
                  <a:lnTo>
                    <a:pt x="28" y="180"/>
                  </a:lnTo>
                  <a:lnTo>
                    <a:pt x="28" y="180"/>
                  </a:lnTo>
                  <a:lnTo>
                    <a:pt x="28" y="174"/>
                  </a:lnTo>
                  <a:lnTo>
                    <a:pt x="28" y="169"/>
                  </a:lnTo>
                  <a:lnTo>
                    <a:pt x="28" y="167"/>
                  </a:lnTo>
                  <a:lnTo>
                    <a:pt x="28" y="165"/>
                  </a:lnTo>
                  <a:lnTo>
                    <a:pt x="28" y="165"/>
                  </a:lnTo>
                  <a:lnTo>
                    <a:pt x="28" y="165"/>
                  </a:lnTo>
                  <a:lnTo>
                    <a:pt x="27" y="165"/>
                  </a:lnTo>
                  <a:lnTo>
                    <a:pt x="25" y="163"/>
                  </a:lnTo>
                  <a:lnTo>
                    <a:pt x="23" y="161"/>
                  </a:lnTo>
                  <a:lnTo>
                    <a:pt x="23" y="157"/>
                  </a:lnTo>
                  <a:lnTo>
                    <a:pt x="23" y="157"/>
                  </a:lnTo>
                  <a:lnTo>
                    <a:pt x="19" y="154"/>
                  </a:lnTo>
                  <a:lnTo>
                    <a:pt x="15" y="152"/>
                  </a:lnTo>
                  <a:lnTo>
                    <a:pt x="13" y="150"/>
                  </a:lnTo>
                  <a:lnTo>
                    <a:pt x="11" y="148"/>
                  </a:lnTo>
                  <a:lnTo>
                    <a:pt x="11" y="148"/>
                  </a:lnTo>
                  <a:lnTo>
                    <a:pt x="11" y="135"/>
                  </a:lnTo>
                  <a:lnTo>
                    <a:pt x="6" y="129"/>
                  </a:lnTo>
                  <a:lnTo>
                    <a:pt x="0" y="118"/>
                  </a:lnTo>
                  <a:lnTo>
                    <a:pt x="0" y="118"/>
                  </a:lnTo>
                  <a:lnTo>
                    <a:pt x="0" y="118"/>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50" name="Freeform 250">
              <a:extLst>
                <a:ext uri="{FF2B5EF4-FFF2-40B4-BE49-F238E27FC236}">
                  <a16:creationId xmlns:a16="http://schemas.microsoft.com/office/drawing/2014/main" id="{B25835FD-5253-204B-8796-EBAB44F5CFF4}"/>
                </a:ext>
              </a:extLst>
            </p:cNvPr>
            <p:cNvSpPr>
              <a:spLocks/>
            </p:cNvSpPr>
            <p:nvPr userDrawn="1"/>
          </p:nvSpPr>
          <p:spPr bwMode="auto">
            <a:xfrm>
              <a:off x="1896771" y="3590809"/>
              <a:ext cx="157267" cy="283257"/>
            </a:xfrm>
            <a:custGeom>
              <a:avLst/>
              <a:gdLst>
                <a:gd name="T0" fmla="*/ 2 w 103"/>
                <a:gd name="T1" fmla="*/ 182 h 218"/>
                <a:gd name="T2" fmla="*/ 0 w 103"/>
                <a:gd name="T3" fmla="*/ 163 h 218"/>
                <a:gd name="T4" fmla="*/ 2 w 103"/>
                <a:gd name="T5" fmla="*/ 156 h 218"/>
                <a:gd name="T6" fmla="*/ 12 w 103"/>
                <a:gd name="T7" fmla="*/ 142 h 218"/>
                <a:gd name="T8" fmla="*/ 17 w 103"/>
                <a:gd name="T9" fmla="*/ 133 h 218"/>
                <a:gd name="T10" fmla="*/ 19 w 103"/>
                <a:gd name="T11" fmla="*/ 129 h 218"/>
                <a:gd name="T12" fmla="*/ 17 w 103"/>
                <a:gd name="T13" fmla="*/ 114 h 218"/>
                <a:gd name="T14" fmla="*/ 12 w 103"/>
                <a:gd name="T15" fmla="*/ 105 h 218"/>
                <a:gd name="T16" fmla="*/ 12 w 103"/>
                <a:gd name="T17" fmla="*/ 101 h 218"/>
                <a:gd name="T18" fmla="*/ 10 w 103"/>
                <a:gd name="T19" fmla="*/ 95 h 218"/>
                <a:gd name="T20" fmla="*/ 14 w 103"/>
                <a:gd name="T21" fmla="*/ 84 h 218"/>
                <a:gd name="T22" fmla="*/ 14 w 103"/>
                <a:gd name="T23" fmla="*/ 72 h 218"/>
                <a:gd name="T24" fmla="*/ 14 w 103"/>
                <a:gd name="T25" fmla="*/ 67 h 218"/>
                <a:gd name="T26" fmla="*/ 14 w 103"/>
                <a:gd name="T27" fmla="*/ 67 h 218"/>
                <a:gd name="T28" fmla="*/ 23 w 103"/>
                <a:gd name="T29" fmla="*/ 63 h 218"/>
                <a:gd name="T30" fmla="*/ 35 w 103"/>
                <a:gd name="T31" fmla="*/ 55 h 218"/>
                <a:gd name="T32" fmla="*/ 38 w 103"/>
                <a:gd name="T33" fmla="*/ 53 h 218"/>
                <a:gd name="T34" fmla="*/ 46 w 103"/>
                <a:gd name="T35" fmla="*/ 55 h 218"/>
                <a:gd name="T36" fmla="*/ 50 w 103"/>
                <a:gd name="T37" fmla="*/ 52 h 218"/>
                <a:gd name="T38" fmla="*/ 55 w 103"/>
                <a:gd name="T39" fmla="*/ 50 h 218"/>
                <a:gd name="T40" fmla="*/ 57 w 103"/>
                <a:gd name="T41" fmla="*/ 46 h 218"/>
                <a:gd name="T42" fmla="*/ 65 w 103"/>
                <a:gd name="T43" fmla="*/ 44 h 218"/>
                <a:gd name="T44" fmla="*/ 65 w 103"/>
                <a:gd name="T45" fmla="*/ 42 h 218"/>
                <a:gd name="T46" fmla="*/ 65 w 103"/>
                <a:gd name="T47" fmla="*/ 38 h 218"/>
                <a:gd name="T48" fmla="*/ 65 w 103"/>
                <a:gd name="T49" fmla="*/ 29 h 218"/>
                <a:gd name="T50" fmla="*/ 69 w 103"/>
                <a:gd name="T51" fmla="*/ 23 h 218"/>
                <a:gd name="T52" fmla="*/ 70 w 103"/>
                <a:gd name="T53" fmla="*/ 21 h 218"/>
                <a:gd name="T54" fmla="*/ 80 w 103"/>
                <a:gd name="T55" fmla="*/ 10 h 218"/>
                <a:gd name="T56" fmla="*/ 82 w 103"/>
                <a:gd name="T57" fmla="*/ 6 h 218"/>
                <a:gd name="T58" fmla="*/ 86 w 103"/>
                <a:gd name="T59" fmla="*/ 0 h 218"/>
                <a:gd name="T60" fmla="*/ 91 w 103"/>
                <a:gd name="T61" fmla="*/ 6 h 218"/>
                <a:gd name="T62" fmla="*/ 97 w 103"/>
                <a:gd name="T63" fmla="*/ 14 h 218"/>
                <a:gd name="T64" fmla="*/ 99 w 103"/>
                <a:gd name="T65" fmla="*/ 18 h 218"/>
                <a:gd name="T66" fmla="*/ 99 w 103"/>
                <a:gd name="T67" fmla="*/ 27 h 218"/>
                <a:gd name="T68" fmla="*/ 99 w 103"/>
                <a:gd name="T69" fmla="*/ 40 h 218"/>
                <a:gd name="T70" fmla="*/ 99 w 103"/>
                <a:gd name="T71" fmla="*/ 53 h 218"/>
                <a:gd name="T72" fmla="*/ 95 w 103"/>
                <a:gd name="T73" fmla="*/ 59 h 218"/>
                <a:gd name="T74" fmla="*/ 93 w 103"/>
                <a:gd name="T75" fmla="*/ 52 h 218"/>
                <a:gd name="T76" fmla="*/ 91 w 103"/>
                <a:gd name="T77" fmla="*/ 53 h 218"/>
                <a:gd name="T78" fmla="*/ 95 w 103"/>
                <a:gd name="T79" fmla="*/ 63 h 218"/>
                <a:gd name="T80" fmla="*/ 95 w 103"/>
                <a:gd name="T81" fmla="*/ 70 h 218"/>
                <a:gd name="T82" fmla="*/ 93 w 103"/>
                <a:gd name="T83" fmla="*/ 74 h 218"/>
                <a:gd name="T84" fmla="*/ 91 w 103"/>
                <a:gd name="T85" fmla="*/ 82 h 218"/>
                <a:gd name="T86" fmla="*/ 86 w 103"/>
                <a:gd name="T87" fmla="*/ 91 h 218"/>
                <a:gd name="T88" fmla="*/ 86 w 103"/>
                <a:gd name="T89" fmla="*/ 101 h 218"/>
                <a:gd name="T90" fmla="*/ 86 w 103"/>
                <a:gd name="T91" fmla="*/ 112 h 218"/>
                <a:gd name="T92" fmla="*/ 76 w 103"/>
                <a:gd name="T93" fmla="*/ 125 h 218"/>
                <a:gd name="T94" fmla="*/ 76 w 103"/>
                <a:gd name="T95" fmla="*/ 133 h 218"/>
                <a:gd name="T96" fmla="*/ 72 w 103"/>
                <a:gd name="T97" fmla="*/ 139 h 218"/>
                <a:gd name="T98" fmla="*/ 70 w 103"/>
                <a:gd name="T99" fmla="*/ 142 h 218"/>
                <a:gd name="T100" fmla="*/ 72 w 103"/>
                <a:gd name="T101" fmla="*/ 146 h 218"/>
                <a:gd name="T102" fmla="*/ 69 w 103"/>
                <a:gd name="T103" fmla="*/ 150 h 218"/>
                <a:gd name="T104" fmla="*/ 70 w 103"/>
                <a:gd name="T105" fmla="*/ 167 h 218"/>
                <a:gd name="T106" fmla="*/ 57 w 103"/>
                <a:gd name="T107" fmla="*/ 197 h 218"/>
                <a:gd name="T108" fmla="*/ 50 w 103"/>
                <a:gd name="T109" fmla="*/ 212 h 218"/>
                <a:gd name="T110" fmla="*/ 40 w 103"/>
                <a:gd name="T111" fmla="*/ 216 h 218"/>
                <a:gd name="T112" fmla="*/ 31 w 103"/>
                <a:gd name="T113" fmla="*/ 218 h 218"/>
                <a:gd name="T114" fmla="*/ 19 w 103"/>
                <a:gd name="T115" fmla="*/ 218 h 218"/>
                <a:gd name="T116" fmla="*/ 16 w 103"/>
                <a:gd name="T117" fmla="*/ 218 h 218"/>
                <a:gd name="T118" fmla="*/ 8 w 103"/>
                <a:gd name="T119" fmla="*/ 210 h 218"/>
                <a:gd name="T120" fmla="*/ 8 w 103"/>
                <a:gd name="T121" fmla="*/ 205 h 218"/>
                <a:gd name="T122" fmla="*/ 4 w 103"/>
                <a:gd name="T123" fmla="*/ 201 h 218"/>
                <a:gd name="T124" fmla="*/ 2 w 103"/>
                <a:gd name="T125" fmla="*/ 188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3" h="218">
                  <a:moveTo>
                    <a:pt x="2" y="188"/>
                  </a:moveTo>
                  <a:lnTo>
                    <a:pt x="2" y="188"/>
                  </a:lnTo>
                  <a:lnTo>
                    <a:pt x="2" y="182"/>
                  </a:lnTo>
                  <a:lnTo>
                    <a:pt x="0" y="174"/>
                  </a:lnTo>
                  <a:lnTo>
                    <a:pt x="0" y="174"/>
                  </a:lnTo>
                  <a:lnTo>
                    <a:pt x="0" y="163"/>
                  </a:lnTo>
                  <a:lnTo>
                    <a:pt x="0" y="163"/>
                  </a:lnTo>
                  <a:lnTo>
                    <a:pt x="0" y="159"/>
                  </a:lnTo>
                  <a:lnTo>
                    <a:pt x="2" y="156"/>
                  </a:lnTo>
                  <a:lnTo>
                    <a:pt x="8" y="148"/>
                  </a:lnTo>
                  <a:lnTo>
                    <a:pt x="8" y="148"/>
                  </a:lnTo>
                  <a:lnTo>
                    <a:pt x="12" y="142"/>
                  </a:lnTo>
                  <a:lnTo>
                    <a:pt x="16" y="139"/>
                  </a:lnTo>
                  <a:lnTo>
                    <a:pt x="16" y="139"/>
                  </a:lnTo>
                  <a:lnTo>
                    <a:pt x="17" y="133"/>
                  </a:lnTo>
                  <a:lnTo>
                    <a:pt x="19" y="131"/>
                  </a:lnTo>
                  <a:lnTo>
                    <a:pt x="19" y="129"/>
                  </a:lnTo>
                  <a:lnTo>
                    <a:pt x="19" y="129"/>
                  </a:lnTo>
                  <a:lnTo>
                    <a:pt x="17" y="120"/>
                  </a:lnTo>
                  <a:lnTo>
                    <a:pt x="17" y="114"/>
                  </a:lnTo>
                  <a:lnTo>
                    <a:pt x="17" y="114"/>
                  </a:lnTo>
                  <a:lnTo>
                    <a:pt x="14" y="112"/>
                  </a:lnTo>
                  <a:lnTo>
                    <a:pt x="14" y="108"/>
                  </a:lnTo>
                  <a:lnTo>
                    <a:pt x="12" y="105"/>
                  </a:lnTo>
                  <a:lnTo>
                    <a:pt x="12" y="105"/>
                  </a:lnTo>
                  <a:lnTo>
                    <a:pt x="12" y="103"/>
                  </a:lnTo>
                  <a:lnTo>
                    <a:pt x="12" y="101"/>
                  </a:lnTo>
                  <a:lnTo>
                    <a:pt x="12" y="99"/>
                  </a:lnTo>
                  <a:lnTo>
                    <a:pt x="10" y="95"/>
                  </a:lnTo>
                  <a:lnTo>
                    <a:pt x="10" y="95"/>
                  </a:lnTo>
                  <a:lnTo>
                    <a:pt x="12" y="89"/>
                  </a:lnTo>
                  <a:lnTo>
                    <a:pt x="12" y="87"/>
                  </a:lnTo>
                  <a:lnTo>
                    <a:pt x="14" y="84"/>
                  </a:lnTo>
                  <a:lnTo>
                    <a:pt x="14" y="82"/>
                  </a:lnTo>
                  <a:lnTo>
                    <a:pt x="14" y="82"/>
                  </a:lnTo>
                  <a:lnTo>
                    <a:pt x="14" y="72"/>
                  </a:lnTo>
                  <a:lnTo>
                    <a:pt x="14" y="70"/>
                  </a:lnTo>
                  <a:lnTo>
                    <a:pt x="14" y="67"/>
                  </a:lnTo>
                  <a:lnTo>
                    <a:pt x="14" y="67"/>
                  </a:lnTo>
                  <a:lnTo>
                    <a:pt x="14" y="67"/>
                  </a:lnTo>
                  <a:lnTo>
                    <a:pt x="14" y="67"/>
                  </a:lnTo>
                  <a:lnTo>
                    <a:pt x="14" y="67"/>
                  </a:lnTo>
                  <a:lnTo>
                    <a:pt x="19" y="63"/>
                  </a:lnTo>
                  <a:lnTo>
                    <a:pt x="19" y="63"/>
                  </a:lnTo>
                  <a:lnTo>
                    <a:pt x="23" y="63"/>
                  </a:lnTo>
                  <a:lnTo>
                    <a:pt x="27" y="61"/>
                  </a:lnTo>
                  <a:lnTo>
                    <a:pt x="31" y="57"/>
                  </a:lnTo>
                  <a:lnTo>
                    <a:pt x="35" y="55"/>
                  </a:lnTo>
                  <a:lnTo>
                    <a:pt x="35" y="53"/>
                  </a:lnTo>
                  <a:lnTo>
                    <a:pt x="38" y="53"/>
                  </a:lnTo>
                  <a:lnTo>
                    <a:pt x="38" y="53"/>
                  </a:lnTo>
                  <a:lnTo>
                    <a:pt x="42" y="53"/>
                  </a:lnTo>
                  <a:lnTo>
                    <a:pt x="44" y="55"/>
                  </a:lnTo>
                  <a:lnTo>
                    <a:pt x="46" y="55"/>
                  </a:lnTo>
                  <a:lnTo>
                    <a:pt x="48" y="53"/>
                  </a:lnTo>
                  <a:lnTo>
                    <a:pt x="48" y="53"/>
                  </a:lnTo>
                  <a:lnTo>
                    <a:pt x="50" y="52"/>
                  </a:lnTo>
                  <a:lnTo>
                    <a:pt x="53" y="52"/>
                  </a:lnTo>
                  <a:lnTo>
                    <a:pt x="55" y="50"/>
                  </a:lnTo>
                  <a:lnTo>
                    <a:pt x="55" y="50"/>
                  </a:lnTo>
                  <a:lnTo>
                    <a:pt x="55" y="50"/>
                  </a:lnTo>
                  <a:lnTo>
                    <a:pt x="55" y="48"/>
                  </a:lnTo>
                  <a:lnTo>
                    <a:pt x="57" y="46"/>
                  </a:lnTo>
                  <a:lnTo>
                    <a:pt x="61" y="46"/>
                  </a:lnTo>
                  <a:lnTo>
                    <a:pt x="63" y="46"/>
                  </a:lnTo>
                  <a:lnTo>
                    <a:pt x="65" y="44"/>
                  </a:lnTo>
                  <a:lnTo>
                    <a:pt x="65" y="44"/>
                  </a:lnTo>
                  <a:lnTo>
                    <a:pt x="65" y="44"/>
                  </a:lnTo>
                  <a:lnTo>
                    <a:pt x="65" y="42"/>
                  </a:lnTo>
                  <a:lnTo>
                    <a:pt x="65" y="44"/>
                  </a:lnTo>
                  <a:lnTo>
                    <a:pt x="65" y="42"/>
                  </a:lnTo>
                  <a:lnTo>
                    <a:pt x="65" y="38"/>
                  </a:lnTo>
                  <a:lnTo>
                    <a:pt x="65" y="38"/>
                  </a:lnTo>
                  <a:lnTo>
                    <a:pt x="65" y="29"/>
                  </a:lnTo>
                  <a:lnTo>
                    <a:pt x="65" y="29"/>
                  </a:lnTo>
                  <a:lnTo>
                    <a:pt x="65" y="29"/>
                  </a:lnTo>
                  <a:lnTo>
                    <a:pt x="67" y="25"/>
                  </a:lnTo>
                  <a:lnTo>
                    <a:pt x="69" y="23"/>
                  </a:lnTo>
                  <a:lnTo>
                    <a:pt x="69" y="23"/>
                  </a:lnTo>
                  <a:lnTo>
                    <a:pt x="70" y="21"/>
                  </a:lnTo>
                  <a:lnTo>
                    <a:pt x="70" y="21"/>
                  </a:lnTo>
                  <a:lnTo>
                    <a:pt x="76" y="16"/>
                  </a:lnTo>
                  <a:lnTo>
                    <a:pt x="76" y="16"/>
                  </a:lnTo>
                  <a:lnTo>
                    <a:pt x="80" y="10"/>
                  </a:lnTo>
                  <a:lnTo>
                    <a:pt x="80" y="8"/>
                  </a:lnTo>
                  <a:lnTo>
                    <a:pt x="80" y="8"/>
                  </a:lnTo>
                  <a:lnTo>
                    <a:pt x="82" y="6"/>
                  </a:lnTo>
                  <a:lnTo>
                    <a:pt x="82" y="6"/>
                  </a:lnTo>
                  <a:lnTo>
                    <a:pt x="86" y="0"/>
                  </a:lnTo>
                  <a:lnTo>
                    <a:pt x="86" y="0"/>
                  </a:lnTo>
                  <a:lnTo>
                    <a:pt x="86" y="0"/>
                  </a:lnTo>
                  <a:lnTo>
                    <a:pt x="87" y="0"/>
                  </a:lnTo>
                  <a:lnTo>
                    <a:pt x="91" y="6"/>
                  </a:lnTo>
                  <a:lnTo>
                    <a:pt x="91" y="6"/>
                  </a:lnTo>
                  <a:lnTo>
                    <a:pt x="97" y="12"/>
                  </a:lnTo>
                  <a:lnTo>
                    <a:pt x="97" y="14"/>
                  </a:lnTo>
                  <a:lnTo>
                    <a:pt x="99" y="16"/>
                  </a:lnTo>
                  <a:lnTo>
                    <a:pt x="99" y="16"/>
                  </a:lnTo>
                  <a:lnTo>
                    <a:pt x="99" y="18"/>
                  </a:lnTo>
                  <a:lnTo>
                    <a:pt x="99" y="19"/>
                  </a:lnTo>
                  <a:lnTo>
                    <a:pt x="99" y="21"/>
                  </a:lnTo>
                  <a:lnTo>
                    <a:pt x="99" y="27"/>
                  </a:lnTo>
                  <a:lnTo>
                    <a:pt x="99" y="27"/>
                  </a:lnTo>
                  <a:lnTo>
                    <a:pt x="99" y="40"/>
                  </a:lnTo>
                  <a:lnTo>
                    <a:pt x="99" y="40"/>
                  </a:lnTo>
                  <a:lnTo>
                    <a:pt x="99" y="52"/>
                  </a:lnTo>
                  <a:lnTo>
                    <a:pt x="99" y="52"/>
                  </a:lnTo>
                  <a:lnTo>
                    <a:pt x="99" y="53"/>
                  </a:lnTo>
                  <a:lnTo>
                    <a:pt x="101" y="57"/>
                  </a:lnTo>
                  <a:lnTo>
                    <a:pt x="103" y="59"/>
                  </a:lnTo>
                  <a:lnTo>
                    <a:pt x="95" y="59"/>
                  </a:lnTo>
                  <a:lnTo>
                    <a:pt x="95" y="53"/>
                  </a:lnTo>
                  <a:lnTo>
                    <a:pt x="95" y="53"/>
                  </a:lnTo>
                  <a:lnTo>
                    <a:pt x="93" y="52"/>
                  </a:lnTo>
                  <a:lnTo>
                    <a:pt x="91" y="52"/>
                  </a:lnTo>
                  <a:lnTo>
                    <a:pt x="91" y="53"/>
                  </a:lnTo>
                  <a:lnTo>
                    <a:pt x="91" y="53"/>
                  </a:lnTo>
                  <a:lnTo>
                    <a:pt x="91" y="53"/>
                  </a:lnTo>
                  <a:lnTo>
                    <a:pt x="91" y="59"/>
                  </a:lnTo>
                  <a:lnTo>
                    <a:pt x="95" y="63"/>
                  </a:lnTo>
                  <a:lnTo>
                    <a:pt x="97" y="67"/>
                  </a:lnTo>
                  <a:lnTo>
                    <a:pt x="97" y="67"/>
                  </a:lnTo>
                  <a:lnTo>
                    <a:pt x="95" y="70"/>
                  </a:lnTo>
                  <a:lnTo>
                    <a:pt x="95" y="70"/>
                  </a:lnTo>
                  <a:lnTo>
                    <a:pt x="93" y="70"/>
                  </a:lnTo>
                  <a:lnTo>
                    <a:pt x="93" y="74"/>
                  </a:lnTo>
                  <a:lnTo>
                    <a:pt x="91" y="80"/>
                  </a:lnTo>
                  <a:lnTo>
                    <a:pt x="91" y="80"/>
                  </a:lnTo>
                  <a:lnTo>
                    <a:pt x="91" y="82"/>
                  </a:lnTo>
                  <a:lnTo>
                    <a:pt x="91" y="84"/>
                  </a:lnTo>
                  <a:lnTo>
                    <a:pt x="87" y="87"/>
                  </a:lnTo>
                  <a:lnTo>
                    <a:pt x="86" y="91"/>
                  </a:lnTo>
                  <a:lnTo>
                    <a:pt x="86" y="93"/>
                  </a:lnTo>
                  <a:lnTo>
                    <a:pt x="86" y="93"/>
                  </a:lnTo>
                  <a:lnTo>
                    <a:pt x="86" y="101"/>
                  </a:lnTo>
                  <a:lnTo>
                    <a:pt x="86" y="101"/>
                  </a:lnTo>
                  <a:lnTo>
                    <a:pt x="86" y="112"/>
                  </a:lnTo>
                  <a:lnTo>
                    <a:pt x="86" y="112"/>
                  </a:lnTo>
                  <a:lnTo>
                    <a:pt x="84" y="116"/>
                  </a:lnTo>
                  <a:lnTo>
                    <a:pt x="82" y="120"/>
                  </a:lnTo>
                  <a:lnTo>
                    <a:pt x="76" y="125"/>
                  </a:lnTo>
                  <a:lnTo>
                    <a:pt x="76" y="125"/>
                  </a:lnTo>
                  <a:lnTo>
                    <a:pt x="76" y="129"/>
                  </a:lnTo>
                  <a:lnTo>
                    <a:pt x="76" y="133"/>
                  </a:lnTo>
                  <a:lnTo>
                    <a:pt x="76" y="137"/>
                  </a:lnTo>
                  <a:lnTo>
                    <a:pt x="76" y="137"/>
                  </a:lnTo>
                  <a:lnTo>
                    <a:pt x="72" y="139"/>
                  </a:lnTo>
                  <a:lnTo>
                    <a:pt x="70" y="139"/>
                  </a:lnTo>
                  <a:lnTo>
                    <a:pt x="70" y="142"/>
                  </a:lnTo>
                  <a:lnTo>
                    <a:pt x="70" y="142"/>
                  </a:lnTo>
                  <a:lnTo>
                    <a:pt x="70" y="142"/>
                  </a:lnTo>
                  <a:lnTo>
                    <a:pt x="72" y="144"/>
                  </a:lnTo>
                  <a:lnTo>
                    <a:pt x="72" y="146"/>
                  </a:lnTo>
                  <a:lnTo>
                    <a:pt x="70" y="148"/>
                  </a:lnTo>
                  <a:lnTo>
                    <a:pt x="70" y="148"/>
                  </a:lnTo>
                  <a:lnTo>
                    <a:pt x="69" y="150"/>
                  </a:lnTo>
                  <a:lnTo>
                    <a:pt x="69" y="156"/>
                  </a:lnTo>
                  <a:lnTo>
                    <a:pt x="70" y="159"/>
                  </a:lnTo>
                  <a:lnTo>
                    <a:pt x="70" y="167"/>
                  </a:lnTo>
                  <a:lnTo>
                    <a:pt x="65" y="180"/>
                  </a:lnTo>
                  <a:lnTo>
                    <a:pt x="61" y="192"/>
                  </a:lnTo>
                  <a:lnTo>
                    <a:pt x="57" y="197"/>
                  </a:lnTo>
                  <a:lnTo>
                    <a:pt x="53" y="207"/>
                  </a:lnTo>
                  <a:lnTo>
                    <a:pt x="50" y="212"/>
                  </a:lnTo>
                  <a:lnTo>
                    <a:pt x="50" y="212"/>
                  </a:lnTo>
                  <a:lnTo>
                    <a:pt x="46" y="214"/>
                  </a:lnTo>
                  <a:lnTo>
                    <a:pt x="44" y="214"/>
                  </a:lnTo>
                  <a:lnTo>
                    <a:pt x="40" y="216"/>
                  </a:lnTo>
                  <a:lnTo>
                    <a:pt x="40" y="216"/>
                  </a:lnTo>
                  <a:lnTo>
                    <a:pt x="36" y="216"/>
                  </a:lnTo>
                  <a:lnTo>
                    <a:pt x="31" y="218"/>
                  </a:lnTo>
                  <a:lnTo>
                    <a:pt x="31" y="218"/>
                  </a:lnTo>
                  <a:lnTo>
                    <a:pt x="23" y="218"/>
                  </a:lnTo>
                  <a:lnTo>
                    <a:pt x="19" y="218"/>
                  </a:lnTo>
                  <a:lnTo>
                    <a:pt x="19" y="218"/>
                  </a:lnTo>
                  <a:lnTo>
                    <a:pt x="17" y="218"/>
                  </a:lnTo>
                  <a:lnTo>
                    <a:pt x="16" y="218"/>
                  </a:lnTo>
                  <a:lnTo>
                    <a:pt x="14" y="216"/>
                  </a:lnTo>
                  <a:lnTo>
                    <a:pt x="14" y="216"/>
                  </a:lnTo>
                  <a:lnTo>
                    <a:pt x="8" y="210"/>
                  </a:lnTo>
                  <a:lnTo>
                    <a:pt x="8" y="210"/>
                  </a:lnTo>
                  <a:lnTo>
                    <a:pt x="8" y="209"/>
                  </a:lnTo>
                  <a:lnTo>
                    <a:pt x="8" y="205"/>
                  </a:lnTo>
                  <a:lnTo>
                    <a:pt x="6" y="205"/>
                  </a:lnTo>
                  <a:lnTo>
                    <a:pt x="6" y="205"/>
                  </a:lnTo>
                  <a:lnTo>
                    <a:pt x="4" y="201"/>
                  </a:lnTo>
                  <a:lnTo>
                    <a:pt x="6" y="192"/>
                  </a:lnTo>
                  <a:lnTo>
                    <a:pt x="2" y="188"/>
                  </a:lnTo>
                  <a:lnTo>
                    <a:pt x="2" y="188"/>
                  </a:lnTo>
                  <a:lnTo>
                    <a:pt x="2" y="188"/>
                  </a:lnTo>
                  <a:close/>
                </a:path>
              </a:pathLst>
            </a:custGeom>
            <a:solidFill>
              <a:schemeClr val="bg1">
                <a:lumMod val="85000"/>
              </a:schemeClr>
            </a:solidFill>
            <a:ln w="635" cap="rnd">
              <a:solidFill>
                <a:schemeClr val="bg1">
                  <a:alpha val="17000"/>
                </a:schemeClr>
              </a:solidFill>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51" name="Freeform 251">
              <a:extLst>
                <a:ext uri="{FF2B5EF4-FFF2-40B4-BE49-F238E27FC236}">
                  <a16:creationId xmlns:a16="http://schemas.microsoft.com/office/drawing/2014/main" id="{48BD0E45-CA13-9E46-83ED-959D1048D34F}"/>
                </a:ext>
              </a:extLst>
            </p:cNvPr>
            <p:cNvSpPr>
              <a:spLocks/>
            </p:cNvSpPr>
            <p:nvPr userDrawn="1"/>
          </p:nvSpPr>
          <p:spPr bwMode="auto">
            <a:xfrm>
              <a:off x="1896771" y="3590809"/>
              <a:ext cx="157267" cy="283257"/>
            </a:xfrm>
            <a:custGeom>
              <a:avLst/>
              <a:gdLst>
                <a:gd name="T0" fmla="*/ 2 w 103"/>
                <a:gd name="T1" fmla="*/ 182 h 218"/>
                <a:gd name="T2" fmla="*/ 0 w 103"/>
                <a:gd name="T3" fmla="*/ 163 h 218"/>
                <a:gd name="T4" fmla="*/ 2 w 103"/>
                <a:gd name="T5" fmla="*/ 156 h 218"/>
                <a:gd name="T6" fmla="*/ 12 w 103"/>
                <a:gd name="T7" fmla="*/ 142 h 218"/>
                <a:gd name="T8" fmla="*/ 17 w 103"/>
                <a:gd name="T9" fmla="*/ 133 h 218"/>
                <a:gd name="T10" fmla="*/ 19 w 103"/>
                <a:gd name="T11" fmla="*/ 129 h 218"/>
                <a:gd name="T12" fmla="*/ 17 w 103"/>
                <a:gd name="T13" fmla="*/ 114 h 218"/>
                <a:gd name="T14" fmla="*/ 12 w 103"/>
                <a:gd name="T15" fmla="*/ 105 h 218"/>
                <a:gd name="T16" fmla="*/ 12 w 103"/>
                <a:gd name="T17" fmla="*/ 101 h 218"/>
                <a:gd name="T18" fmla="*/ 10 w 103"/>
                <a:gd name="T19" fmla="*/ 95 h 218"/>
                <a:gd name="T20" fmla="*/ 14 w 103"/>
                <a:gd name="T21" fmla="*/ 84 h 218"/>
                <a:gd name="T22" fmla="*/ 14 w 103"/>
                <a:gd name="T23" fmla="*/ 72 h 218"/>
                <a:gd name="T24" fmla="*/ 14 w 103"/>
                <a:gd name="T25" fmla="*/ 67 h 218"/>
                <a:gd name="T26" fmla="*/ 14 w 103"/>
                <a:gd name="T27" fmla="*/ 67 h 218"/>
                <a:gd name="T28" fmla="*/ 23 w 103"/>
                <a:gd name="T29" fmla="*/ 63 h 218"/>
                <a:gd name="T30" fmla="*/ 35 w 103"/>
                <a:gd name="T31" fmla="*/ 55 h 218"/>
                <a:gd name="T32" fmla="*/ 38 w 103"/>
                <a:gd name="T33" fmla="*/ 53 h 218"/>
                <a:gd name="T34" fmla="*/ 46 w 103"/>
                <a:gd name="T35" fmla="*/ 55 h 218"/>
                <a:gd name="T36" fmla="*/ 50 w 103"/>
                <a:gd name="T37" fmla="*/ 52 h 218"/>
                <a:gd name="T38" fmla="*/ 55 w 103"/>
                <a:gd name="T39" fmla="*/ 50 h 218"/>
                <a:gd name="T40" fmla="*/ 57 w 103"/>
                <a:gd name="T41" fmla="*/ 46 h 218"/>
                <a:gd name="T42" fmla="*/ 65 w 103"/>
                <a:gd name="T43" fmla="*/ 44 h 218"/>
                <a:gd name="T44" fmla="*/ 65 w 103"/>
                <a:gd name="T45" fmla="*/ 42 h 218"/>
                <a:gd name="T46" fmla="*/ 65 w 103"/>
                <a:gd name="T47" fmla="*/ 38 h 218"/>
                <a:gd name="T48" fmla="*/ 65 w 103"/>
                <a:gd name="T49" fmla="*/ 29 h 218"/>
                <a:gd name="T50" fmla="*/ 69 w 103"/>
                <a:gd name="T51" fmla="*/ 23 h 218"/>
                <a:gd name="T52" fmla="*/ 70 w 103"/>
                <a:gd name="T53" fmla="*/ 21 h 218"/>
                <a:gd name="T54" fmla="*/ 80 w 103"/>
                <a:gd name="T55" fmla="*/ 10 h 218"/>
                <a:gd name="T56" fmla="*/ 82 w 103"/>
                <a:gd name="T57" fmla="*/ 6 h 218"/>
                <a:gd name="T58" fmla="*/ 86 w 103"/>
                <a:gd name="T59" fmla="*/ 0 h 218"/>
                <a:gd name="T60" fmla="*/ 91 w 103"/>
                <a:gd name="T61" fmla="*/ 6 h 218"/>
                <a:gd name="T62" fmla="*/ 97 w 103"/>
                <a:gd name="T63" fmla="*/ 14 h 218"/>
                <a:gd name="T64" fmla="*/ 99 w 103"/>
                <a:gd name="T65" fmla="*/ 18 h 218"/>
                <a:gd name="T66" fmla="*/ 99 w 103"/>
                <a:gd name="T67" fmla="*/ 27 h 218"/>
                <a:gd name="T68" fmla="*/ 99 w 103"/>
                <a:gd name="T69" fmla="*/ 40 h 218"/>
                <a:gd name="T70" fmla="*/ 99 w 103"/>
                <a:gd name="T71" fmla="*/ 53 h 218"/>
                <a:gd name="T72" fmla="*/ 95 w 103"/>
                <a:gd name="T73" fmla="*/ 59 h 218"/>
                <a:gd name="T74" fmla="*/ 93 w 103"/>
                <a:gd name="T75" fmla="*/ 52 h 218"/>
                <a:gd name="T76" fmla="*/ 91 w 103"/>
                <a:gd name="T77" fmla="*/ 53 h 218"/>
                <a:gd name="T78" fmla="*/ 95 w 103"/>
                <a:gd name="T79" fmla="*/ 63 h 218"/>
                <a:gd name="T80" fmla="*/ 95 w 103"/>
                <a:gd name="T81" fmla="*/ 70 h 218"/>
                <a:gd name="T82" fmla="*/ 93 w 103"/>
                <a:gd name="T83" fmla="*/ 74 h 218"/>
                <a:gd name="T84" fmla="*/ 91 w 103"/>
                <a:gd name="T85" fmla="*/ 82 h 218"/>
                <a:gd name="T86" fmla="*/ 86 w 103"/>
                <a:gd name="T87" fmla="*/ 91 h 218"/>
                <a:gd name="T88" fmla="*/ 86 w 103"/>
                <a:gd name="T89" fmla="*/ 101 h 218"/>
                <a:gd name="T90" fmla="*/ 86 w 103"/>
                <a:gd name="T91" fmla="*/ 112 h 218"/>
                <a:gd name="T92" fmla="*/ 76 w 103"/>
                <a:gd name="T93" fmla="*/ 125 h 218"/>
                <a:gd name="T94" fmla="*/ 76 w 103"/>
                <a:gd name="T95" fmla="*/ 133 h 218"/>
                <a:gd name="T96" fmla="*/ 72 w 103"/>
                <a:gd name="T97" fmla="*/ 139 h 218"/>
                <a:gd name="T98" fmla="*/ 70 w 103"/>
                <a:gd name="T99" fmla="*/ 142 h 218"/>
                <a:gd name="T100" fmla="*/ 72 w 103"/>
                <a:gd name="T101" fmla="*/ 146 h 218"/>
                <a:gd name="T102" fmla="*/ 69 w 103"/>
                <a:gd name="T103" fmla="*/ 150 h 218"/>
                <a:gd name="T104" fmla="*/ 70 w 103"/>
                <a:gd name="T105" fmla="*/ 167 h 218"/>
                <a:gd name="T106" fmla="*/ 57 w 103"/>
                <a:gd name="T107" fmla="*/ 197 h 218"/>
                <a:gd name="T108" fmla="*/ 50 w 103"/>
                <a:gd name="T109" fmla="*/ 212 h 218"/>
                <a:gd name="T110" fmla="*/ 40 w 103"/>
                <a:gd name="T111" fmla="*/ 216 h 218"/>
                <a:gd name="T112" fmla="*/ 31 w 103"/>
                <a:gd name="T113" fmla="*/ 218 h 218"/>
                <a:gd name="T114" fmla="*/ 19 w 103"/>
                <a:gd name="T115" fmla="*/ 218 h 218"/>
                <a:gd name="T116" fmla="*/ 16 w 103"/>
                <a:gd name="T117" fmla="*/ 218 h 218"/>
                <a:gd name="T118" fmla="*/ 8 w 103"/>
                <a:gd name="T119" fmla="*/ 210 h 218"/>
                <a:gd name="T120" fmla="*/ 8 w 103"/>
                <a:gd name="T121" fmla="*/ 205 h 218"/>
                <a:gd name="T122" fmla="*/ 4 w 103"/>
                <a:gd name="T123" fmla="*/ 201 h 218"/>
                <a:gd name="T124" fmla="*/ 2 w 103"/>
                <a:gd name="T125" fmla="*/ 188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3" h="218">
                  <a:moveTo>
                    <a:pt x="2" y="188"/>
                  </a:moveTo>
                  <a:lnTo>
                    <a:pt x="2" y="188"/>
                  </a:lnTo>
                  <a:lnTo>
                    <a:pt x="2" y="182"/>
                  </a:lnTo>
                  <a:lnTo>
                    <a:pt x="0" y="174"/>
                  </a:lnTo>
                  <a:lnTo>
                    <a:pt x="0" y="174"/>
                  </a:lnTo>
                  <a:lnTo>
                    <a:pt x="0" y="163"/>
                  </a:lnTo>
                  <a:lnTo>
                    <a:pt x="0" y="163"/>
                  </a:lnTo>
                  <a:lnTo>
                    <a:pt x="0" y="159"/>
                  </a:lnTo>
                  <a:lnTo>
                    <a:pt x="2" y="156"/>
                  </a:lnTo>
                  <a:lnTo>
                    <a:pt x="8" y="148"/>
                  </a:lnTo>
                  <a:lnTo>
                    <a:pt x="8" y="148"/>
                  </a:lnTo>
                  <a:lnTo>
                    <a:pt x="12" y="142"/>
                  </a:lnTo>
                  <a:lnTo>
                    <a:pt x="16" y="139"/>
                  </a:lnTo>
                  <a:lnTo>
                    <a:pt x="16" y="139"/>
                  </a:lnTo>
                  <a:lnTo>
                    <a:pt x="17" y="133"/>
                  </a:lnTo>
                  <a:lnTo>
                    <a:pt x="19" y="131"/>
                  </a:lnTo>
                  <a:lnTo>
                    <a:pt x="19" y="129"/>
                  </a:lnTo>
                  <a:lnTo>
                    <a:pt x="19" y="129"/>
                  </a:lnTo>
                  <a:lnTo>
                    <a:pt x="17" y="120"/>
                  </a:lnTo>
                  <a:lnTo>
                    <a:pt x="17" y="114"/>
                  </a:lnTo>
                  <a:lnTo>
                    <a:pt x="17" y="114"/>
                  </a:lnTo>
                  <a:lnTo>
                    <a:pt x="14" y="112"/>
                  </a:lnTo>
                  <a:lnTo>
                    <a:pt x="14" y="108"/>
                  </a:lnTo>
                  <a:lnTo>
                    <a:pt x="12" y="105"/>
                  </a:lnTo>
                  <a:lnTo>
                    <a:pt x="12" y="105"/>
                  </a:lnTo>
                  <a:lnTo>
                    <a:pt x="12" y="103"/>
                  </a:lnTo>
                  <a:lnTo>
                    <a:pt x="12" y="101"/>
                  </a:lnTo>
                  <a:lnTo>
                    <a:pt x="12" y="99"/>
                  </a:lnTo>
                  <a:lnTo>
                    <a:pt x="10" y="95"/>
                  </a:lnTo>
                  <a:lnTo>
                    <a:pt x="10" y="95"/>
                  </a:lnTo>
                  <a:lnTo>
                    <a:pt x="12" y="89"/>
                  </a:lnTo>
                  <a:lnTo>
                    <a:pt x="12" y="87"/>
                  </a:lnTo>
                  <a:lnTo>
                    <a:pt x="14" y="84"/>
                  </a:lnTo>
                  <a:lnTo>
                    <a:pt x="14" y="82"/>
                  </a:lnTo>
                  <a:lnTo>
                    <a:pt x="14" y="82"/>
                  </a:lnTo>
                  <a:lnTo>
                    <a:pt x="14" y="72"/>
                  </a:lnTo>
                  <a:lnTo>
                    <a:pt x="14" y="70"/>
                  </a:lnTo>
                  <a:lnTo>
                    <a:pt x="14" y="67"/>
                  </a:lnTo>
                  <a:lnTo>
                    <a:pt x="14" y="67"/>
                  </a:lnTo>
                  <a:lnTo>
                    <a:pt x="14" y="67"/>
                  </a:lnTo>
                  <a:lnTo>
                    <a:pt x="14" y="67"/>
                  </a:lnTo>
                  <a:lnTo>
                    <a:pt x="14" y="67"/>
                  </a:lnTo>
                  <a:lnTo>
                    <a:pt x="19" y="63"/>
                  </a:lnTo>
                  <a:lnTo>
                    <a:pt x="19" y="63"/>
                  </a:lnTo>
                  <a:lnTo>
                    <a:pt x="23" y="63"/>
                  </a:lnTo>
                  <a:lnTo>
                    <a:pt x="27" y="61"/>
                  </a:lnTo>
                  <a:lnTo>
                    <a:pt x="31" y="57"/>
                  </a:lnTo>
                  <a:lnTo>
                    <a:pt x="35" y="55"/>
                  </a:lnTo>
                  <a:lnTo>
                    <a:pt x="35" y="53"/>
                  </a:lnTo>
                  <a:lnTo>
                    <a:pt x="38" y="53"/>
                  </a:lnTo>
                  <a:lnTo>
                    <a:pt x="38" y="53"/>
                  </a:lnTo>
                  <a:lnTo>
                    <a:pt x="42" y="53"/>
                  </a:lnTo>
                  <a:lnTo>
                    <a:pt x="44" y="55"/>
                  </a:lnTo>
                  <a:lnTo>
                    <a:pt x="46" y="55"/>
                  </a:lnTo>
                  <a:lnTo>
                    <a:pt x="48" y="53"/>
                  </a:lnTo>
                  <a:lnTo>
                    <a:pt x="48" y="53"/>
                  </a:lnTo>
                  <a:lnTo>
                    <a:pt x="50" y="52"/>
                  </a:lnTo>
                  <a:lnTo>
                    <a:pt x="53" y="52"/>
                  </a:lnTo>
                  <a:lnTo>
                    <a:pt x="55" y="50"/>
                  </a:lnTo>
                  <a:lnTo>
                    <a:pt x="55" y="50"/>
                  </a:lnTo>
                  <a:lnTo>
                    <a:pt x="55" y="50"/>
                  </a:lnTo>
                  <a:lnTo>
                    <a:pt x="55" y="48"/>
                  </a:lnTo>
                  <a:lnTo>
                    <a:pt x="57" y="46"/>
                  </a:lnTo>
                  <a:lnTo>
                    <a:pt x="61" y="46"/>
                  </a:lnTo>
                  <a:lnTo>
                    <a:pt x="63" y="46"/>
                  </a:lnTo>
                  <a:lnTo>
                    <a:pt x="65" y="44"/>
                  </a:lnTo>
                  <a:lnTo>
                    <a:pt x="65" y="44"/>
                  </a:lnTo>
                  <a:lnTo>
                    <a:pt x="65" y="44"/>
                  </a:lnTo>
                  <a:lnTo>
                    <a:pt x="65" y="42"/>
                  </a:lnTo>
                  <a:lnTo>
                    <a:pt x="65" y="44"/>
                  </a:lnTo>
                  <a:lnTo>
                    <a:pt x="65" y="42"/>
                  </a:lnTo>
                  <a:lnTo>
                    <a:pt x="65" y="38"/>
                  </a:lnTo>
                  <a:lnTo>
                    <a:pt x="65" y="38"/>
                  </a:lnTo>
                  <a:lnTo>
                    <a:pt x="65" y="29"/>
                  </a:lnTo>
                  <a:lnTo>
                    <a:pt x="65" y="29"/>
                  </a:lnTo>
                  <a:lnTo>
                    <a:pt x="65" y="29"/>
                  </a:lnTo>
                  <a:lnTo>
                    <a:pt x="67" y="25"/>
                  </a:lnTo>
                  <a:lnTo>
                    <a:pt x="69" y="23"/>
                  </a:lnTo>
                  <a:lnTo>
                    <a:pt x="69" y="23"/>
                  </a:lnTo>
                  <a:lnTo>
                    <a:pt x="70" y="21"/>
                  </a:lnTo>
                  <a:lnTo>
                    <a:pt x="70" y="21"/>
                  </a:lnTo>
                  <a:lnTo>
                    <a:pt x="76" y="16"/>
                  </a:lnTo>
                  <a:lnTo>
                    <a:pt x="76" y="16"/>
                  </a:lnTo>
                  <a:lnTo>
                    <a:pt x="80" y="10"/>
                  </a:lnTo>
                  <a:lnTo>
                    <a:pt x="80" y="8"/>
                  </a:lnTo>
                  <a:lnTo>
                    <a:pt x="80" y="8"/>
                  </a:lnTo>
                  <a:lnTo>
                    <a:pt x="82" y="6"/>
                  </a:lnTo>
                  <a:lnTo>
                    <a:pt x="82" y="6"/>
                  </a:lnTo>
                  <a:lnTo>
                    <a:pt x="86" y="0"/>
                  </a:lnTo>
                  <a:lnTo>
                    <a:pt x="86" y="0"/>
                  </a:lnTo>
                  <a:lnTo>
                    <a:pt x="86" y="0"/>
                  </a:lnTo>
                  <a:lnTo>
                    <a:pt x="87" y="0"/>
                  </a:lnTo>
                  <a:lnTo>
                    <a:pt x="91" y="6"/>
                  </a:lnTo>
                  <a:lnTo>
                    <a:pt x="91" y="6"/>
                  </a:lnTo>
                  <a:lnTo>
                    <a:pt x="97" y="12"/>
                  </a:lnTo>
                  <a:lnTo>
                    <a:pt x="97" y="14"/>
                  </a:lnTo>
                  <a:lnTo>
                    <a:pt x="99" y="16"/>
                  </a:lnTo>
                  <a:lnTo>
                    <a:pt x="99" y="16"/>
                  </a:lnTo>
                  <a:lnTo>
                    <a:pt x="99" y="18"/>
                  </a:lnTo>
                  <a:lnTo>
                    <a:pt x="99" y="19"/>
                  </a:lnTo>
                  <a:lnTo>
                    <a:pt x="99" y="21"/>
                  </a:lnTo>
                  <a:lnTo>
                    <a:pt x="99" y="27"/>
                  </a:lnTo>
                  <a:lnTo>
                    <a:pt x="99" y="27"/>
                  </a:lnTo>
                  <a:lnTo>
                    <a:pt x="99" y="40"/>
                  </a:lnTo>
                  <a:lnTo>
                    <a:pt x="99" y="40"/>
                  </a:lnTo>
                  <a:lnTo>
                    <a:pt x="99" y="52"/>
                  </a:lnTo>
                  <a:lnTo>
                    <a:pt x="99" y="52"/>
                  </a:lnTo>
                  <a:lnTo>
                    <a:pt x="99" y="53"/>
                  </a:lnTo>
                  <a:lnTo>
                    <a:pt x="101" y="57"/>
                  </a:lnTo>
                  <a:lnTo>
                    <a:pt x="103" y="59"/>
                  </a:lnTo>
                  <a:lnTo>
                    <a:pt x="95" y="59"/>
                  </a:lnTo>
                  <a:lnTo>
                    <a:pt x="95" y="53"/>
                  </a:lnTo>
                  <a:lnTo>
                    <a:pt x="95" y="53"/>
                  </a:lnTo>
                  <a:lnTo>
                    <a:pt x="93" y="52"/>
                  </a:lnTo>
                  <a:lnTo>
                    <a:pt x="91" y="52"/>
                  </a:lnTo>
                  <a:lnTo>
                    <a:pt x="91" y="53"/>
                  </a:lnTo>
                  <a:lnTo>
                    <a:pt x="91" y="53"/>
                  </a:lnTo>
                  <a:lnTo>
                    <a:pt x="91" y="53"/>
                  </a:lnTo>
                  <a:lnTo>
                    <a:pt x="91" y="59"/>
                  </a:lnTo>
                  <a:lnTo>
                    <a:pt x="95" y="63"/>
                  </a:lnTo>
                  <a:lnTo>
                    <a:pt x="97" y="67"/>
                  </a:lnTo>
                  <a:lnTo>
                    <a:pt x="97" y="67"/>
                  </a:lnTo>
                  <a:lnTo>
                    <a:pt x="95" y="70"/>
                  </a:lnTo>
                  <a:lnTo>
                    <a:pt x="95" y="70"/>
                  </a:lnTo>
                  <a:lnTo>
                    <a:pt x="93" y="70"/>
                  </a:lnTo>
                  <a:lnTo>
                    <a:pt x="93" y="74"/>
                  </a:lnTo>
                  <a:lnTo>
                    <a:pt x="91" y="80"/>
                  </a:lnTo>
                  <a:lnTo>
                    <a:pt x="91" y="80"/>
                  </a:lnTo>
                  <a:lnTo>
                    <a:pt x="91" y="82"/>
                  </a:lnTo>
                  <a:lnTo>
                    <a:pt x="91" y="84"/>
                  </a:lnTo>
                  <a:lnTo>
                    <a:pt x="87" y="87"/>
                  </a:lnTo>
                  <a:lnTo>
                    <a:pt x="86" y="91"/>
                  </a:lnTo>
                  <a:lnTo>
                    <a:pt x="86" y="93"/>
                  </a:lnTo>
                  <a:lnTo>
                    <a:pt x="86" y="93"/>
                  </a:lnTo>
                  <a:lnTo>
                    <a:pt x="86" y="101"/>
                  </a:lnTo>
                  <a:lnTo>
                    <a:pt x="86" y="101"/>
                  </a:lnTo>
                  <a:lnTo>
                    <a:pt x="86" y="112"/>
                  </a:lnTo>
                  <a:lnTo>
                    <a:pt x="86" y="112"/>
                  </a:lnTo>
                  <a:lnTo>
                    <a:pt x="84" y="116"/>
                  </a:lnTo>
                  <a:lnTo>
                    <a:pt x="82" y="120"/>
                  </a:lnTo>
                  <a:lnTo>
                    <a:pt x="76" y="125"/>
                  </a:lnTo>
                  <a:lnTo>
                    <a:pt x="76" y="125"/>
                  </a:lnTo>
                  <a:lnTo>
                    <a:pt x="76" y="129"/>
                  </a:lnTo>
                  <a:lnTo>
                    <a:pt x="76" y="133"/>
                  </a:lnTo>
                  <a:lnTo>
                    <a:pt x="76" y="137"/>
                  </a:lnTo>
                  <a:lnTo>
                    <a:pt x="76" y="137"/>
                  </a:lnTo>
                  <a:lnTo>
                    <a:pt x="72" y="139"/>
                  </a:lnTo>
                  <a:lnTo>
                    <a:pt x="70" y="139"/>
                  </a:lnTo>
                  <a:lnTo>
                    <a:pt x="70" y="142"/>
                  </a:lnTo>
                  <a:lnTo>
                    <a:pt x="70" y="142"/>
                  </a:lnTo>
                  <a:lnTo>
                    <a:pt x="70" y="142"/>
                  </a:lnTo>
                  <a:lnTo>
                    <a:pt x="72" y="144"/>
                  </a:lnTo>
                  <a:lnTo>
                    <a:pt x="72" y="146"/>
                  </a:lnTo>
                  <a:lnTo>
                    <a:pt x="70" y="148"/>
                  </a:lnTo>
                  <a:lnTo>
                    <a:pt x="70" y="148"/>
                  </a:lnTo>
                  <a:lnTo>
                    <a:pt x="69" y="150"/>
                  </a:lnTo>
                  <a:lnTo>
                    <a:pt x="69" y="156"/>
                  </a:lnTo>
                  <a:lnTo>
                    <a:pt x="70" y="159"/>
                  </a:lnTo>
                  <a:lnTo>
                    <a:pt x="70" y="167"/>
                  </a:lnTo>
                  <a:lnTo>
                    <a:pt x="65" y="180"/>
                  </a:lnTo>
                  <a:lnTo>
                    <a:pt x="61" y="192"/>
                  </a:lnTo>
                  <a:lnTo>
                    <a:pt x="57" y="197"/>
                  </a:lnTo>
                  <a:lnTo>
                    <a:pt x="53" y="207"/>
                  </a:lnTo>
                  <a:lnTo>
                    <a:pt x="50" y="212"/>
                  </a:lnTo>
                  <a:lnTo>
                    <a:pt x="50" y="212"/>
                  </a:lnTo>
                  <a:lnTo>
                    <a:pt x="46" y="214"/>
                  </a:lnTo>
                  <a:lnTo>
                    <a:pt x="44" y="214"/>
                  </a:lnTo>
                  <a:lnTo>
                    <a:pt x="40" y="216"/>
                  </a:lnTo>
                  <a:lnTo>
                    <a:pt x="40" y="216"/>
                  </a:lnTo>
                  <a:lnTo>
                    <a:pt x="36" y="216"/>
                  </a:lnTo>
                  <a:lnTo>
                    <a:pt x="31" y="218"/>
                  </a:lnTo>
                  <a:lnTo>
                    <a:pt x="31" y="218"/>
                  </a:lnTo>
                  <a:lnTo>
                    <a:pt x="23" y="218"/>
                  </a:lnTo>
                  <a:lnTo>
                    <a:pt x="19" y="218"/>
                  </a:lnTo>
                  <a:lnTo>
                    <a:pt x="19" y="218"/>
                  </a:lnTo>
                  <a:lnTo>
                    <a:pt x="17" y="218"/>
                  </a:lnTo>
                  <a:lnTo>
                    <a:pt x="16" y="218"/>
                  </a:lnTo>
                  <a:lnTo>
                    <a:pt x="14" y="216"/>
                  </a:lnTo>
                  <a:lnTo>
                    <a:pt x="14" y="216"/>
                  </a:lnTo>
                  <a:lnTo>
                    <a:pt x="8" y="210"/>
                  </a:lnTo>
                  <a:lnTo>
                    <a:pt x="8" y="210"/>
                  </a:lnTo>
                  <a:lnTo>
                    <a:pt x="8" y="209"/>
                  </a:lnTo>
                  <a:lnTo>
                    <a:pt x="8" y="205"/>
                  </a:lnTo>
                  <a:lnTo>
                    <a:pt x="6" y="205"/>
                  </a:lnTo>
                  <a:lnTo>
                    <a:pt x="6" y="205"/>
                  </a:lnTo>
                  <a:lnTo>
                    <a:pt x="4" y="201"/>
                  </a:lnTo>
                  <a:lnTo>
                    <a:pt x="6" y="192"/>
                  </a:lnTo>
                  <a:lnTo>
                    <a:pt x="2" y="188"/>
                  </a:lnTo>
                  <a:lnTo>
                    <a:pt x="2" y="188"/>
                  </a:lnTo>
                  <a:lnTo>
                    <a:pt x="2" y="188"/>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52" name="Freeform 252">
              <a:extLst>
                <a:ext uri="{FF2B5EF4-FFF2-40B4-BE49-F238E27FC236}">
                  <a16:creationId xmlns:a16="http://schemas.microsoft.com/office/drawing/2014/main" id="{C7D36CE2-AA55-1A43-8D81-922EFF7A2AAD}"/>
                </a:ext>
              </a:extLst>
            </p:cNvPr>
            <p:cNvSpPr>
              <a:spLocks/>
            </p:cNvSpPr>
            <p:nvPr userDrawn="1"/>
          </p:nvSpPr>
          <p:spPr bwMode="auto">
            <a:xfrm>
              <a:off x="1623462" y="3884461"/>
              <a:ext cx="32064" cy="31184"/>
            </a:xfrm>
            <a:custGeom>
              <a:avLst/>
              <a:gdLst>
                <a:gd name="T0" fmla="*/ 17 w 21"/>
                <a:gd name="T1" fmla="*/ 1 h 24"/>
                <a:gd name="T2" fmla="*/ 7 w 21"/>
                <a:gd name="T3" fmla="*/ 0 h 24"/>
                <a:gd name="T4" fmla="*/ 2 w 21"/>
                <a:gd name="T5" fmla="*/ 5 h 24"/>
                <a:gd name="T6" fmla="*/ 0 w 21"/>
                <a:gd name="T7" fmla="*/ 15 h 24"/>
                <a:gd name="T8" fmla="*/ 7 w 21"/>
                <a:gd name="T9" fmla="*/ 24 h 24"/>
                <a:gd name="T10" fmla="*/ 17 w 21"/>
                <a:gd name="T11" fmla="*/ 24 h 24"/>
                <a:gd name="T12" fmla="*/ 21 w 21"/>
                <a:gd name="T13" fmla="*/ 17 h 24"/>
                <a:gd name="T14" fmla="*/ 17 w 21"/>
                <a:gd name="T15" fmla="*/ 1 h 24"/>
                <a:gd name="T16" fmla="*/ 17 w 21"/>
                <a:gd name="T17" fmla="*/ 1 h 24"/>
                <a:gd name="T18" fmla="*/ 17 w 21"/>
                <a:gd name="T19" fmla="*/ 1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24">
                  <a:moveTo>
                    <a:pt x="17" y="1"/>
                  </a:moveTo>
                  <a:lnTo>
                    <a:pt x="7" y="0"/>
                  </a:lnTo>
                  <a:lnTo>
                    <a:pt x="2" y="5"/>
                  </a:lnTo>
                  <a:lnTo>
                    <a:pt x="0" y="15"/>
                  </a:lnTo>
                  <a:lnTo>
                    <a:pt x="7" y="24"/>
                  </a:lnTo>
                  <a:lnTo>
                    <a:pt x="17" y="24"/>
                  </a:lnTo>
                  <a:lnTo>
                    <a:pt x="21" y="17"/>
                  </a:lnTo>
                  <a:lnTo>
                    <a:pt x="17" y="1"/>
                  </a:lnTo>
                  <a:lnTo>
                    <a:pt x="17" y="1"/>
                  </a:lnTo>
                  <a:lnTo>
                    <a:pt x="17" y="1"/>
                  </a:lnTo>
                  <a:close/>
                </a:path>
              </a:pathLst>
            </a:custGeom>
            <a:solidFill>
              <a:schemeClr val="bg1">
                <a:lumMod val="85000"/>
              </a:schemeClr>
            </a:solidFill>
            <a:ln w="635" cap="rnd">
              <a:solidFill>
                <a:schemeClr val="bg1">
                  <a:alpha val="17000"/>
                </a:schemeClr>
              </a:solidFill>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53" name="Freeform 253">
              <a:extLst>
                <a:ext uri="{FF2B5EF4-FFF2-40B4-BE49-F238E27FC236}">
                  <a16:creationId xmlns:a16="http://schemas.microsoft.com/office/drawing/2014/main" id="{51CF487F-4609-4C46-AA11-7555A22D6341}"/>
                </a:ext>
              </a:extLst>
            </p:cNvPr>
            <p:cNvSpPr>
              <a:spLocks/>
            </p:cNvSpPr>
            <p:nvPr userDrawn="1"/>
          </p:nvSpPr>
          <p:spPr bwMode="auto">
            <a:xfrm>
              <a:off x="1623462" y="3884461"/>
              <a:ext cx="32064" cy="31184"/>
            </a:xfrm>
            <a:custGeom>
              <a:avLst/>
              <a:gdLst>
                <a:gd name="T0" fmla="*/ 17 w 21"/>
                <a:gd name="T1" fmla="*/ 1 h 24"/>
                <a:gd name="T2" fmla="*/ 7 w 21"/>
                <a:gd name="T3" fmla="*/ 0 h 24"/>
                <a:gd name="T4" fmla="*/ 2 w 21"/>
                <a:gd name="T5" fmla="*/ 5 h 24"/>
                <a:gd name="T6" fmla="*/ 0 w 21"/>
                <a:gd name="T7" fmla="*/ 15 h 24"/>
                <a:gd name="T8" fmla="*/ 7 w 21"/>
                <a:gd name="T9" fmla="*/ 24 h 24"/>
                <a:gd name="T10" fmla="*/ 17 w 21"/>
                <a:gd name="T11" fmla="*/ 24 h 24"/>
                <a:gd name="T12" fmla="*/ 21 w 21"/>
                <a:gd name="T13" fmla="*/ 17 h 24"/>
                <a:gd name="T14" fmla="*/ 17 w 21"/>
                <a:gd name="T15" fmla="*/ 1 h 24"/>
                <a:gd name="T16" fmla="*/ 17 w 21"/>
                <a:gd name="T17" fmla="*/ 1 h 24"/>
                <a:gd name="T18" fmla="*/ 17 w 21"/>
                <a:gd name="T19" fmla="*/ 1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24">
                  <a:moveTo>
                    <a:pt x="17" y="1"/>
                  </a:moveTo>
                  <a:lnTo>
                    <a:pt x="7" y="0"/>
                  </a:lnTo>
                  <a:lnTo>
                    <a:pt x="2" y="5"/>
                  </a:lnTo>
                  <a:lnTo>
                    <a:pt x="0" y="15"/>
                  </a:lnTo>
                  <a:lnTo>
                    <a:pt x="7" y="24"/>
                  </a:lnTo>
                  <a:lnTo>
                    <a:pt x="17" y="24"/>
                  </a:lnTo>
                  <a:lnTo>
                    <a:pt x="21" y="17"/>
                  </a:lnTo>
                  <a:lnTo>
                    <a:pt x="17" y="1"/>
                  </a:lnTo>
                  <a:lnTo>
                    <a:pt x="17" y="1"/>
                  </a:lnTo>
                  <a:lnTo>
                    <a:pt x="17" y="1"/>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54" name="Freeform 254">
              <a:extLst>
                <a:ext uri="{FF2B5EF4-FFF2-40B4-BE49-F238E27FC236}">
                  <a16:creationId xmlns:a16="http://schemas.microsoft.com/office/drawing/2014/main" id="{F57623F6-EF9F-094E-9FFC-8EAE925A6E7F}"/>
                </a:ext>
              </a:extLst>
            </p:cNvPr>
            <p:cNvSpPr>
              <a:spLocks/>
            </p:cNvSpPr>
            <p:nvPr userDrawn="1"/>
          </p:nvSpPr>
          <p:spPr bwMode="auto">
            <a:xfrm>
              <a:off x="1542538" y="3942932"/>
              <a:ext cx="54967" cy="46776"/>
            </a:xfrm>
            <a:custGeom>
              <a:avLst/>
              <a:gdLst>
                <a:gd name="T0" fmla="*/ 21 w 36"/>
                <a:gd name="T1" fmla="*/ 0 h 36"/>
                <a:gd name="T2" fmla="*/ 21 w 36"/>
                <a:gd name="T3" fmla="*/ 0 h 36"/>
                <a:gd name="T4" fmla="*/ 30 w 36"/>
                <a:gd name="T5" fmla="*/ 6 h 36"/>
                <a:gd name="T6" fmla="*/ 32 w 36"/>
                <a:gd name="T7" fmla="*/ 9 h 36"/>
                <a:gd name="T8" fmla="*/ 36 w 36"/>
                <a:gd name="T9" fmla="*/ 17 h 36"/>
                <a:gd name="T10" fmla="*/ 28 w 36"/>
                <a:gd name="T11" fmla="*/ 28 h 36"/>
                <a:gd name="T12" fmla="*/ 19 w 36"/>
                <a:gd name="T13" fmla="*/ 28 h 36"/>
                <a:gd name="T14" fmla="*/ 13 w 36"/>
                <a:gd name="T15" fmla="*/ 36 h 36"/>
                <a:gd name="T16" fmla="*/ 13 w 36"/>
                <a:gd name="T17" fmla="*/ 36 h 36"/>
                <a:gd name="T18" fmla="*/ 9 w 36"/>
                <a:gd name="T19" fmla="*/ 34 h 36"/>
                <a:gd name="T20" fmla="*/ 6 w 36"/>
                <a:gd name="T21" fmla="*/ 30 h 36"/>
                <a:gd name="T22" fmla="*/ 2 w 36"/>
                <a:gd name="T23" fmla="*/ 26 h 36"/>
                <a:gd name="T24" fmla="*/ 0 w 36"/>
                <a:gd name="T25" fmla="*/ 25 h 36"/>
                <a:gd name="T26" fmla="*/ 2 w 36"/>
                <a:gd name="T27" fmla="*/ 23 h 36"/>
                <a:gd name="T28" fmla="*/ 2 w 36"/>
                <a:gd name="T29" fmla="*/ 23 h 36"/>
                <a:gd name="T30" fmla="*/ 21 w 36"/>
                <a:gd name="T31" fmla="*/ 0 h 36"/>
                <a:gd name="T32" fmla="*/ 21 w 36"/>
                <a:gd name="T33" fmla="*/ 0 h 36"/>
                <a:gd name="T34" fmla="*/ 21 w 36"/>
                <a:gd name="T35" fmla="*/ 0 h 36"/>
                <a:gd name="T36" fmla="*/ 21 w 36"/>
                <a:gd name="T37"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6" h="36">
                  <a:moveTo>
                    <a:pt x="21" y="0"/>
                  </a:moveTo>
                  <a:lnTo>
                    <a:pt x="21" y="0"/>
                  </a:lnTo>
                  <a:lnTo>
                    <a:pt x="30" y="6"/>
                  </a:lnTo>
                  <a:lnTo>
                    <a:pt x="32" y="9"/>
                  </a:lnTo>
                  <a:lnTo>
                    <a:pt x="36" y="17"/>
                  </a:lnTo>
                  <a:lnTo>
                    <a:pt x="28" y="28"/>
                  </a:lnTo>
                  <a:lnTo>
                    <a:pt x="19" y="28"/>
                  </a:lnTo>
                  <a:lnTo>
                    <a:pt x="13" y="36"/>
                  </a:lnTo>
                  <a:lnTo>
                    <a:pt x="13" y="36"/>
                  </a:lnTo>
                  <a:lnTo>
                    <a:pt x="9" y="34"/>
                  </a:lnTo>
                  <a:lnTo>
                    <a:pt x="6" y="30"/>
                  </a:lnTo>
                  <a:lnTo>
                    <a:pt x="2" y="26"/>
                  </a:lnTo>
                  <a:lnTo>
                    <a:pt x="0" y="25"/>
                  </a:lnTo>
                  <a:lnTo>
                    <a:pt x="2" y="23"/>
                  </a:lnTo>
                  <a:lnTo>
                    <a:pt x="2" y="23"/>
                  </a:lnTo>
                  <a:lnTo>
                    <a:pt x="21" y="0"/>
                  </a:lnTo>
                  <a:lnTo>
                    <a:pt x="21" y="0"/>
                  </a:lnTo>
                  <a:lnTo>
                    <a:pt x="21" y="0"/>
                  </a:lnTo>
                  <a:lnTo>
                    <a:pt x="21" y="0"/>
                  </a:lnTo>
                  <a:close/>
                </a:path>
              </a:pathLst>
            </a:custGeom>
            <a:solidFill>
              <a:schemeClr val="bg1">
                <a:lumMod val="85000"/>
              </a:schemeClr>
            </a:solidFill>
            <a:ln w="635" cap="rnd">
              <a:solidFill>
                <a:schemeClr val="bg1">
                  <a:alpha val="17000"/>
                </a:schemeClr>
              </a:solidFill>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55" name="Freeform 255">
              <a:extLst>
                <a:ext uri="{FF2B5EF4-FFF2-40B4-BE49-F238E27FC236}">
                  <a16:creationId xmlns:a16="http://schemas.microsoft.com/office/drawing/2014/main" id="{E34C40EC-FCE7-624A-863F-8D4DCCC3F6A7}"/>
                </a:ext>
              </a:extLst>
            </p:cNvPr>
            <p:cNvSpPr>
              <a:spLocks/>
            </p:cNvSpPr>
            <p:nvPr userDrawn="1"/>
          </p:nvSpPr>
          <p:spPr bwMode="auto">
            <a:xfrm>
              <a:off x="1542538" y="3942932"/>
              <a:ext cx="54967" cy="46776"/>
            </a:xfrm>
            <a:custGeom>
              <a:avLst/>
              <a:gdLst>
                <a:gd name="T0" fmla="*/ 21 w 36"/>
                <a:gd name="T1" fmla="*/ 0 h 36"/>
                <a:gd name="T2" fmla="*/ 21 w 36"/>
                <a:gd name="T3" fmla="*/ 0 h 36"/>
                <a:gd name="T4" fmla="*/ 30 w 36"/>
                <a:gd name="T5" fmla="*/ 6 h 36"/>
                <a:gd name="T6" fmla="*/ 32 w 36"/>
                <a:gd name="T7" fmla="*/ 9 h 36"/>
                <a:gd name="T8" fmla="*/ 36 w 36"/>
                <a:gd name="T9" fmla="*/ 17 h 36"/>
                <a:gd name="T10" fmla="*/ 28 w 36"/>
                <a:gd name="T11" fmla="*/ 28 h 36"/>
                <a:gd name="T12" fmla="*/ 19 w 36"/>
                <a:gd name="T13" fmla="*/ 28 h 36"/>
                <a:gd name="T14" fmla="*/ 13 w 36"/>
                <a:gd name="T15" fmla="*/ 36 h 36"/>
                <a:gd name="T16" fmla="*/ 13 w 36"/>
                <a:gd name="T17" fmla="*/ 36 h 36"/>
                <a:gd name="T18" fmla="*/ 9 w 36"/>
                <a:gd name="T19" fmla="*/ 34 h 36"/>
                <a:gd name="T20" fmla="*/ 6 w 36"/>
                <a:gd name="T21" fmla="*/ 30 h 36"/>
                <a:gd name="T22" fmla="*/ 2 w 36"/>
                <a:gd name="T23" fmla="*/ 26 h 36"/>
                <a:gd name="T24" fmla="*/ 0 w 36"/>
                <a:gd name="T25" fmla="*/ 25 h 36"/>
                <a:gd name="T26" fmla="*/ 2 w 36"/>
                <a:gd name="T27" fmla="*/ 23 h 36"/>
                <a:gd name="T28" fmla="*/ 2 w 36"/>
                <a:gd name="T29" fmla="*/ 23 h 36"/>
                <a:gd name="T30" fmla="*/ 21 w 36"/>
                <a:gd name="T31" fmla="*/ 0 h 36"/>
                <a:gd name="T32" fmla="*/ 21 w 36"/>
                <a:gd name="T33" fmla="*/ 0 h 36"/>
                <a:gd name="T34" fmla="*/ 21 w 36"/>
                <a:gd name="T35" fmla="*/ 0 h 36"/>
                <a:gd name="T36" fmla="*/ 21 w 36"/>
                <a:gd name="T37"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6" h="36">
                  <a:moveTo>
                    <a:pt x="21" y="0"/>
                  </a:moveTo>
                  <a:lnTo>
                    <a:pt x="21" y="0"/>
                  </a:lnTo>
                  <a:lnTo>
                    <a:pt x="30" y="6"/>
                  </a:lnTo>
                  <a:lnTo>
                    <a:pt x="32" y="9"/>
                  </a:lnTo>
                  <a:lnTo>
                    <a:pt x="36" y="17"/>
                  </a:lnTo>
                  <a:lnTo>
                    <a:pt x="28" y="28"/>
                  </a:lnTo>
                  <a:lnTo>
                    <a:pt x="19" y="28"/>
                  </a:lnTo>
                  <a:lnTo>
                    <a:pt x="13" y="36"/>
                  </a:lnTo>
                  <a:lnTo>
                    <a:pt x="13" y="36"/>
                  </a:lnTo>
                  <a:lnTo>
                    <a:pt x="9" y="34"/>
                  </a:lnTo>
                  <a:lnTo>
                    <a:pt x="6" y="30"/>
                  </a:lnTo>
                  <a:lnTo>
                    <a:pt x="2" y="26"/>
                  </a:lnTo>
                  <a:lnTo>
                    <a:pt x="0" y="25"/>
                  </a:lnTo>
                  <a:lnTo>
                    <a:pt x="2" y="23"/>
                  </a:lnTo>
                  <a:lnTo>
                    <a:pt x="2" y="23"/>
                  </a:lnTo>
                  <a:lnTo>
                    <a:pt x="21" y="0"/>
                  </a:lnTo>
                  <a:lnTo>
                    <a:pt x="21" y="0"/>
                  </a:lnTo>
                  <a:lnTo>
                    <a:pt x="21" y="0"/>
                  </a:lnTo>
                  <a:lnTo>
                    <a:pt x="21" y="0"/>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56" name="Freeform 256">
              <a:extLst>
                <a:ext uri="{FF2B5EF4-FFF2-40B4-BE49-F238E27FC236}">
                  <a16:creationId xmlns:a16="http://schemas.microsoft.com/office/drawing/2014/main" id="{548D7A81-EDDF-444F-B5BF-2EAC105B6D64}"/>
                </a:ext>
              </a:extLst>
            </p:cNvPr>
            <p:cNvSpPr>
              <a:spLocks/>
            </p:cNvSpPr>
            <p:nvPr userDrawn="1"/>
          </p:nvSpPr>
          <p:spPr bwMode="auto">
            <a:xfrm>
              <a:off x="1591398" y="3347831"/>
              <a:ext cx="239718" cy="226086"/>
            </a:xfrm>
            <a:custGeom>
              <a:avLst/>
              <a:gdLst>
                <a:gd name="T0" fmla="*/ 148 w 157"/>
                <a:gd name="T1" fmla="*/ 163 h 174"/>
                <a:gd name="T2" fmla="*/ 127 w 157"/>
                <a:gd name="T3" fmla="*/ 167 h 174"/>
                <a:gd name="T4" fmla="*/ 96 w 157"/>
                <a:gd name="T5" fmla="*/ 172 h 174"/>
                <a:gd name="T6" fmla="*/ 79 w 157"/>
                <a:gd name="T7" fmla="*/ 159 h 174"/>
                <a:gd name="T8" fmla="*/ 61 w 157"/>
                <a:gd name="T9" fmla="*/ 136 h 174"/>
                <a:gd name="T10" fmla="*/ 49 w 157"/>
                <a:gd name="T11" fmla="*/ 140 h 174"/>
                <a:gd name="T12" fmla="*/ 32 w 157"/>
                <a:gd name="T13" fmla="*/ 127 h 174"/>
                <a:gd name="T14" fmla="*/ 19 w 157"/>
                <a:gd name="T15" fmla="*/ 112 h 174"/>
                <a:gd name="T16" fmla="*/ 8 w 157"/>
                <a:gd name="T17" fmla="*/ 91 h 174"/>
                <a:gd name="T18" fmla="*/ 0 w 157"/>
                <a:gd name="T19" fmla="*/ 68 h 174"/>
                <a:gd name="T20" fmla="*/ 11 w 157"/>
                <a:gd name="T21" fmla="*/ 59 h 174"/>
                <a:gd name="T22" fmla="*/ 26 w 157"/>
                <a:gd name="T23" fmla="*/ 34 h 174"/>
                <a:gd name="T24" fmla="*/ 21 w 157"/>
                <a:gd name="T25" fmla="*/ 23 h 174"/>
                <a:gd name="T26" fmla="*/ 26 w 157"/>
                <a:gd name="T27" fmla="*/ 2 h 174"/>
                <a:gd name="T28" fmla="*/ 38 w 157"/>
                <a:gd name="T29" fmla="*/ 0 h 174"/>
                <a:gd name="T30" fmla="*/ 38 w 157"/>
                <a:gd name="T31" fmla="*/ 19 h 174"/>
                <a:gd name="T32" fmla="*/ 42 w 157"/>
                <a:gd name="T33" fmla="*/ 30 h 174"/>
                <a:gd name="T34" fmla="*/ 45 w 157"/>
                <a:gd name="T35" fmla="*/ 29 h 174"/>
                <a:gd name="T36" fmla="*/ 51 w 157"/>
                <a:gd name="T37" fmla="*/ 29 h 174"/>
                <a:gd name="T38" fmla="*/ 57 w 157"/>
                <a:gd name="T39" fmla="*/ 25 h 174"/>
                <a:gd name="T40" fmla="*/ 57 w 157"/>
                <a:gd name="T41" fmla="*/ 15 h 174"/>
                <a:gd name="T42" fmla="*/ 70 w 157"/>
                <a:gd name="T43" fmla="*/ 2 h 174"/>
                <a:gd name="T44" fmla="*/ 121 w 157"/>
                <a:gd name="T45" fmla="*/ 46 h 174"/>
                <a:gd name="T46" fmla="*/ 138 w 157"/>
                <a:gd name="T47" fmla="*/ 72 h 174"/>
                <a:gd name="T48" fmla="*/ 134 w 157"/>
                <a:gd name="T49" fmla="*/ 83 h 174"/>
                <a:gd name="T50" fmla="*/ 144 w 157"/>
                <a:gd name="T51" fmla="*/ 93 h 174"/>
                <a:gd name="T52" fmla="*/ 146 w 157"/>
                <a:gd name="T53" fmla="*/ 100 h 174"/>
                <a:gd name="T54" fmla="*/ 148 w 157"/>
                <a:gd name="T55" fmla="*/ 102 h 174"/>
                <a:gd name="T56" fmla="*/ 144 w 157"/>
                <a:gd name="T57" fmla="*/ 116 h 174"/>
                <a:gd name="T58" fmla="*/ 144 w 157"/>
                <a:gd name="T59" fmla="*/ 123 h 174"/>
                <a:gd name="T60" fmla="*/ 144 w 157"/>
                <a:gd name="T61" fmla="*/ 129 h 174"/>
                <a:gd name="T62" fmla="*/ 148 w 157"/>
                <a:gd name="T63" fmla="*/ 133 h 174"/>
                <a:gd name="T64" fmla="*/ 149 w 157"/>
                <a:gd name="T65" fmla="*/ 136 h 174"/>
                <a:gd name="T66" fmla="*/ 149 w 157"/>
                <a:gd name="T67" fmla="*/ 138 h 174"/>
                <a:gd name="T68" fmla="*/ 153 w 157"/>
                <a:gd name="T69" fmla="*/ 146 h 174"/>
                <a:gd name="T70" fmla="*/ 157 w 157"/>
                <a:gd name="T71" fmla="*/ 157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57" h="174">
                  <a:moveTo>
                    <a:pt x="157" y="157"/>
                  </a:moveTo>
                  <a:lnTo>
                    <a:pt x="148" y="163"/>
                  </a:lnTo>
                  <a:lnTo>
                    <a:pt x="132" y="174"/>
                  </a:lnTo>
                  <a:lnTo>
                    <a:pt x="127" y="167"/>
                  </a:lnTo>
                  <a:lnTo>
                    <a:pt x="121" y="174"/>
                  </a:lnTo>
                  <a:lnTo>
                    <a:pt x="96" y="172"/>
                  </a:lnTo>
                  <a:lnTo>
                    <a:pt x="79" y="172"/>
                  </a:lnTo>
                  <a:lnTo>
                    <a:pt x="79" y="159"/>
                  </a:lnTo>
                  <a:lnTo>
                    <a:pt x="76" y="146"/>
                  </a:lnTo>
                  <a:lnTo>
                    <a:pt x="61" y="136"/>
                  </a:lnTo>
                  <a:lnTo>
                    <a:pt x="53" y="136"/>
                  </a:lnTo>
                  <a:lnTo>
                    <a:pt x="49" y="140"/>
                  </a:lnTo>
                  <a:lnTo>
                    <a:pt x="40" y="135"/>
                  </a:lnTo>
                  <a:lnTo>
                    <a:pt x="32" y="127"/>
                  </a:lnTo>
                  <a:lnTo>
                    <a:pt x="19" y="121"/>
                  </a:lnTo>
                  <a:lnTo>
                    <a:pt x="19" y="112"/>
                  </a:lnTo>
                  <a:lnTo>
                    <a:pt x="9" y="106"/>
                  </a:lnTo>
                  <a:lnTo>
                    <a:pt x="8" y="91"/>
                  </a:lnTo>
                  <a:lnTo>
                    <a:pt x="0" y="83"/>
                  </a:lnTo>
                  <a:lnTo>
                    <a:pt x="0" y="68"/>
                  </a:lnTo>
                  <a:lnTo>
                    <a:pt x="0" y="55"/>
                  </a:lnTo>
                  <a:lnTo>
                    <a:pt x="11" y="59"/>
                  </a:lnTo>
                  <a:lnTo>
                    <a:pt x="25" y="44"/>
                  </a:lnTo>
                  <a:lnTo>
                    <a:pt x="26" y="34"/>
                  </a:lnTo>
                  <a:lnTo>
                    <a:pt x="19" y="34"/>
                  </a:lnTo>
                  <a:lnTo>
                    <a:pt x="21" y="23"/>
                  </a:lnTo>
                  <a:lnTo>
                    <a:pt x="26" y="23"/>
                  </a:lnTo>
                  <a:lnTo>
                    <a:pt x="26" y="2"/>
                  </a:lnTo>
                  <a:lnTo>
                    <a:pt x="38" y="0"/>
                  </a:lnTo>
                  <a:lnTo>
                    <a:pt x="38" y="0"/>
                  </a:lnTo>
                  <a:lnTo>
                    <a:pt x="38" y="19"/>
                  </a:lnTo>
                  <a:lnTo>
                    <a:pt x="38" y="19"/>
                  </a:lnTo>
                  <a:lnTo>
                    <a:pt x="40" y="27"/>
                  </a:lnTo>
                  <a:lnTo>
                    <a:pt x="42" y="30"/>
                  </a:lnTo>
                  <a:lnTo>
                    <a:pt x="42" y="30"/>
                  </a:lnTo>
                  <a:lnTo>
                    <a:pt x="45" y="29"/>
                  </a:lnTo>
                  <a:lnTo>
                    <a:pt x="51" y="29"/>
                  </a:lnTo>
                  <a:lnTo>
                    <a:pt x="51" y="29"/>
                  </a:lnTo>
                  <a:lnTo>
                    <a:pt x="55" y="27"/>
                  </a:lnTo>
                  <a:lnTo>
                    <a:pt x="57" y="25"/>
                  </a:lnTo>
                  <a:lnTo>
                    <a:pt x="61" y="21"/>
                  </a:lnTo>
                  <a:lnTo>
                    <a:pt x="57" y="15"/>
                  </a:lnTo>
                  <a:lnTo>
                    <a:pt x="64" y="8"/>
                  </a:lnTo>
                  <a:lnTo>
                    <a:pt x="70" y="2"/>
                  </a:lnTo>
                  <a:lnTo>
                    <a:pt x="121" y="32"/>
                  </a:lnTo>
                  <a:lnTo>
                    <a:pt x="121" y="46"/>
                  </a:lnTo>
                  <a:lnTo>
                    <a:pt x="142" y="61"/>
                  </a:lnTo>
                  <a:lnTo>
                    <a:pt x="138" y="72"/>
                  </a:lnTo>
                  <a:lnTo>
                    <a:pt x="134" y="83"/>
                  </a:lnTo>
                  <a:lnTo>
                    <a:pt x="134" y="83"/>
                  </a:lnTo>
                  <a:lnTo>
                    <a:pt x="144" y="93"/>
                  </a:lnTo>
                  <a:lnTo>
                    <a:pt x="144" y="93"/>
                  </a:lnTo>
                  <a:lnTo>
                    <a:pt x="146" y="97"/>
                  </a:lnTo>
                  <a:lnTo>
                    <a:pt x="146" y="100"/>
                  </a:lnTo>
                  <a:lnTo>
                    <a:pt x="148" y="102"/>
                  </a:lnTo>
                  <a:lnTo>
                    <a:pt x="148" y="102"/>
                  </a:lnTo>
                  <a:lnTo>
                    <a:pt x="146" y="108"/>
                  </a:lnTo>
                  <a:lnTo>
                    <a:pt x="144" y="116"/>
                  </a:lnTo>
                  <a:lnTo>
                    <a:pt x="144" y="116"/>
                  </a:lnTo>
                  <a:lnTo>
                    <a:pt x="144" y="123"/>
                  </a:lnTo>
                  <a:lnTo>
                    <a:pt x="144" y="127"/>
                  </a:lnTo>
                  <a:lnTo>
                    <a:pt x="144" y="129"/>
                  </a:lnTo>
                  <a:lnTo>
                    <a:pt x="144" y="129"/>
                  </a:lnTo>
                  <a:lnTo>
                    <a:pt x="148" y="133"/>
                  </a:lnTo>
                  <a:lnTo>
                    <a:pt x="149" y="133"/>
                  </a:lnTo>
                  <a:lnTo>
                    <a:pt x="149" y="136"/>
                  </a:lnTo>
                  <a:lnTo>
                    <a:pt x="149" y="136"/>
                  </a:lnTo>
                  <a:lnTo>
                    <a:pt x="149" y="138"/>
                  </a:lnTo>
                  <a:lnTo>
                    <a:pt x="151" y="142"/>
                  </a:lnTo>
                  <a:lnTo>
                    <a:pt x="153" y="146"/>
                  </a:lnTo>
                  <a:lnTo>
                    <a:pt x="157" y="157"/>
                  </a:lnTo>
                  <a:lnTo>
                    <a:pt x="157" y="157"/>
                  </a:lnTo>
                  <a:lnTo>
                    <a:pt x="157" y="157"/>
                  </a:lnTo>
                  <a:close/>
                </a:path>
              </a:pathLst>
            </a:custGeom>
            <a:solidFill>
              <a:schemeClr val="bg1">
                <a:lumMod val="85000"/>
              </a:schemeClr>
            </a:solidFill>
            <a:ln w="635" cap="rnd">
              <a:solidFill>
                <a:schemeClr val="bg1">
                  <a:alpha val="17000"/>
                </a:schemeClr>
              </a:solidFill>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57" name="Freeform 257">
              <a:extLst>
                <a:ext uri="{FF2B5EF4-FFF2-40B4-BE49-F238E27FC236}">
                  <a16:creationId xmlns:a16="http://schemas.microsoft.com/office/drawing/2014/main" id="{416BADEE-E3B1-0245-8A4E-B82AC3A1E3F4}"/>
                </a:ext>
              </a:extLst>
            </p:cNvPr>
            <p:cNvSpPr>
              <a:spLocks/>
            </p:cNvSpPr>
            <p:nvPr userDrawn="1"/>
          </p:nvSpPr>
          <p:spPr bwMode="auto">
            <a:xfrm>
              <a:off x="1591398" y="3347831"/>
              <a:ext cx="239718" cy="226086"/>
            </a:xfrm>
            <a:custGeom>
              <a:avLst/>
              <a:gdLst>
                <a:gd name="T0" fmla="*/ 148 w 157"/>
                <a:gd name="T1" fmla="*/ 163 h 174"/>
                <a:gd name="T2" fmla="*/ 127 w 157"/>
                <a:gd name="T3" fmla="*/ 167 h 174"/>
                <a:gd name="T4" fmla="*/ 96 w 157"/>
                <a:gd name="T5" fmla="*/ 172 h 174"/>
                <a:gd name="T6" fmla="*/ 79 w 157"/>
                <a:gd name="T7" fmla="*/ 159 h 174"/>
                <a:gd name="T8" fmla="*/ 61 w 157"/>
                <a:gd name="T9" fmla="*/ 136 h 174"/>
                <a:gd name="T10" fmla="*/ 49 w 157"/>
                <a:gd name="T11" fmla="*/ 140 h 174"/>
                <a:gd name="T12" fmla="*/ 32 w 157"/>
                <a:gd name="T13" fmla="*/ 127 h 174"/>
                <a:gd name="T14" fmla="*/ 19 w 157"/>
                <a:gd name="T15" fmla="*/ 112 h 174"/>
                <a:gd name="T16" fmla="*/ 8 w 157"/>
                <a:gd name="T17" fmla="*/ 91 h 174"/>
                <a:gd name="T18" fmla="*/ 0 w 157"/>
                <a:gd name="T19" fmla="*/ 68 h 174"/>
                <a:gd name="T20" fmla="*/ 11 w 157"/>
                <a:gd name="T21" fmla="*/ 59 h 174"/>
                <a:gd name="T22" fmla="*/ 26 w 157"/>
                <a:gd name="T23" fmla="*/ 34 h 174"/>
                <a:gd name="T24" fmla="*/ 21 w 157"/>
                <a:gd name="T25" fmla="*/ 23 h 174"/>
                <a:gd name="T26" fmla="*/ 26 w 157"/>
                <a:gd name="T27" fmla="*/ 2 h 174"/>
                <a:gd name="T28" fmla="*/ 38 w 157"/>
                <a:gd name="T29" fmla="*/ 0 h 174"/>
                <a:gd name="T30" fmla="*/ 38 w 157"/>
                <a:gd name="T31" fmla="*/ 19 h 174"/>
                <a:gd name="T32" fmla="*/ 42 w 157"/>
                <a:gd name="T33" fmla="*/ 30 h 174"/>
                <a:gd name="T34" fmla="*/ 45 w 157"/>
                <a:gd name="T35" fmla="*/ 29 h 174"/>
                <a:gd name="T36" fmla="*/ 51 w 157"/>
                <a:gd name="T37" fmla="*/ 29 h 174"/>
                <a:gd name="T38" fmla="*/ 57 w 157"/>
                <a:gd name="T39" fmla="*/ 25 h 174"/>
                <a:gd name="T40" fmla="*/ 57 w 157"/>
                <a:gd name="T41" fmla="*/ 15 h 174"/>
                <a:gd name="T42" fmla="*/ 70 w 157"/>
                <a:gd name="T43" fmla="*/ 2 h 174"/>
                <a:gd name="T44" fmla="*/ 121 w 157"/>
                <a:gd name="T45" fmla="*/ 46 h 174"/>
                <a:gd name="T46" fmla="*/ 138 w 157"/>
                <a:gd name="T47" fmla="*/ 72 h 174"/>
                <a:gd name="T48" fmla="*/ 134 w 157"/>
                <a:gd name="T49" fmla="*/ 83 h 174"/>
                <a:gd name="T50" fmla="*/ 144 w 157"/>
                <a:gd name="T51" fmla="*/ 93 h 174"/>
                <a:gd name="T52" fmla="*/ 146 w 157"/>
                <a:gd name="T53" fmla="*/ 100 h 174"/>
                <a:gd name="T54" fmla="*/ 148 w 157"/>
                <a:gd name="T55" fmla="*/ 102 h 174"/>
                <a:gd name="T56" fmla="*/ 144 w 157"/>
                <a:gd name="T57" fmla="*/ 116 h 174"/>
                <a:gd name="T58" fmla="*/ 144 w 157"/>
                <a:gd name="T59" fmla="*/ 123 h 174"/>
                <a:gd name="T60" fmla="*/ 144 w 157"/>
                <a:gd name="T61" fmla="*/ 129 h 174"/>
                <a:gd name="T62" fmla="*/ 148 w 157"/>
                <a:gd name="T63" fmla="*/ 133 h 174"/>
                <a:gd name="T64" fmla="*/ 149 w 157"/>
                <a:gd name="T65" fmla="*/ 136 h 174"/>
                <a:gd name="T66" fmla="*/ 149 w 157"/>
                <a:gd name="T67" fmla="*/ 138 h 174"/>
                <a:gd name="T68" fmla="*/ 153 w 157"/>
                <a:gd name="T69" fmla="*/ 146 h 174"/>
                <a:gd name="T70" fmla="*/ 157 w 157"/>
                <a:gd name="T71" fmla="*/ 157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57" h="174">
                  <a:moveTo>
                    <a:pt x="157" y="157"/>
                  </a:moveTo>
                  <a:lnTo>
                    <a:pt x="148" y="163"/>
                  </a:lnTo>
                  <a:lnTo>
                    <a:pt x="132" y="174"/>
                  </a:lnTo>
                  <a:lnTo>
                    <a:pt x="127" y="167"/>
                  </a:lnTo>
                  <a:lnTo>
                    <a:pt x="121" y="174"/>
                  </a:lnTo>
                  <a:lnTo>
                    <a:pt x="96" y="172"/>
                  </a:lnTo>
                  <a:lnTo>
                    <a:pt x="79" y="172"/>
                  </a:lnTo>
                  <a:lnTo>
                    <a:pt x="79" y="159"/>
                  </a:lnTo>
                  <a:lnTo>
                    <a:pt x="76" y="146"/>
                  </a:lnTo>
                  <a:lnTo>
                    <a:pt x="61" y="136"/>
                  </a:lnTo>
                  <a:lnTo>
                    <a:pt x="53" y="136"/>
                  </a:lnTo>
                  <a:lnTo>
                    <a:pt x="49" y="140"/>
                  </a:lnTo>
                  <a:lnTo>
                    <a:pt x="40" y="135"/>
                  </a:lnTo>
                  <a:lnTo>
                    <a:pt x="32" y="127"/>
                  </a:lnTo>
                  <a:lnTo>
                    <a:pt x="19" y="121"/>
                  </a:lnTo>
                  <a:lnTo>
                    <a:pt x="19" y="112"/>
                  </a:lnTo>
                  <a:lnTo>
                    <a:pt x="9" y="106"/>
                  </a:lnTo>
                  <a:lnTo>
                    <a:pt x="8" y="91"/>
                  </a:lnTo>
                  <a:lnTo>
                    <a:pt x="0" y="83"/>
                  </a:lnTo>
                  <a:lnTo>
                    <a:pt x="0" y="68"/>
                  </a:lnTo>
                  <a:lnTo>
                    <a:pt x="0" y="55"/>
                  </a:lnTo>
                  <a:lnTo>
                    <a:pt x="11" y="59"/>
                  </a:lnTo>
                  <a:lnTo>
                    <a:pt x="25" y="44"/>
                  </a:lnTo>
                  <a:lnTo>
                    <a:pt x="26" y="34"/>
                  </a:lnTo>
                  <a:lnTo>
                    <a:pt x="19" y="34"/>
                  </a:lnTo>
                  <a:lnTo>
                    <a:pt x="21" y="23"/>
                  </a:lnTo>
                  <a:lnTo>
                    <a:pt x="26" y="23"/>
                  </a:lnTo>
                  <a:lnTo>
                    <a:pt x="26" y="2"/>
                  </a:lnTo>
                  <a:lnTo>
                    <a:pt x="38" y="0"/>
                  </a:lnTo>
                  <a:lnTo>
                    <a:pt x="38" y="0"/>
                  </a:lnTo>
                  <a:lnTo>
                    <a:pt x="38" y="19"/>
                  </a:lnTo>
                  <a:lnTo>
                    <a:pt x="38" y="19"/>
                  </a:lnTo>
                  <a:lnTo>
                    <a:pt x="40" y="27"/>
                  </a:lnTo>
                  <a:lnTo>
                    <a:pt x="42" y="30"/>
                  </a:lnTo>
                  <a:lnTo>
                    <a:pt x="42" y="30"/>
                  </a:lnTo>
                  <a:lnTo>
                    <a:pt x="45" y="29"/>
                  </a:lnTo>
                  <a:lnTo>
                    <a:pt x="51" y="29"/>
                  </a:lnTo>
                  <a:lnTo>
                    <a:pt x="51" y="29"/>
                  </a:lnTo>
                  <a:lnTo>
                    <a:pt x="55" y="27"/>
                  </a:lnTo>
                  <a:lnTo>
                    <a:pt x="57" y="25"/>
                  </a:lnTo>
                  <a:lnTo>
                    <a:pt x="61" y="21"/>
                  </a:lnTo>
                  <a:lnTo>
                    <a:pt x="57" y="15"/>
                  </a:lnTo>
                  <a:lnTo>
                    <a:pt x="64" y="8"/>
                  </a:lnTo>
                  <a:lnTo>
                    <a:pt x="70" y="2"/>
                  </a:lnTo>
                  <a:lnTo>
                    <a:pt x="121" y="32"/>
                  </a:lnTo>
                  <a:lnTo>
                    <a:pt x="121" y="46"/>
                  </a:lnTo>
                  <a:lnTo>
                    <a:pt x="142" y="61"/>
                  </a:lnTo>
                  <a:lnTo>
                    <a:pt x="138" y="72"/>
                  </a:lnTo>
                  <a:lnTo>
                    <a:pt x="134" y="83"/>
                  </a:lnTo>
                  <a:lnTo>
                    <a:pt x="134" y="83"/>
                  </a:lnTo>
                  <a:lnTo>
                    <a:pt x="144" y="93"/>
                  </a:lnTo>
                  <a:lnTo>
                    <a:pt x="144" y="93"/>
                  </a:lnTo>
                  <a:lnTo>
                    <a:pt x="146" y="97"/>
                  </a:lnTo>
                  <a:lnTo>
                    <a:pt x="146" y="100"/>
                  </a:lnTo>
                  <a:lnTo>
                    <a:pt x="148" y="102"/>
                  </a:lnTo>
                  <a:lnTo>
                    <a:pt x="148" y="102"/>
                  </a:lnTo>
                  <a:lnTo>
                    <a:pt x="146" y="108"/>
                  </a:lnTo>
                  <a:lnTo>
                    <a:pt x="144" y="116"/>
                  </a:lnTo>
                  <a:lnTo>
                    <a:pt x="144" y="116"/>
                  </a:lnTo>
                  <a:lnTo>
                    <a:pt x="144" y="123"/>
                  </a:lnTo>
                  <a:lnTo>
                    <a:pt x="144" y="127"/>
                  </a:lnTo>
                  <a:lnTo>
                    <a:pt x="144" y="129"/>
                  </a:lnTo>
                  <a:lnTo>
                    <a:pt x="144" y="129"/>
                  </a:lnTo>
                  <a:lnTo>
                    <a:pt x="148" y="133"/>
                  </a:lnTo>
                  <a:lnTo>
                    <a:pt x="149" y="133"/>
                  </a:lnTo>
                  <a:lnTo>
                    <a:pt x="149" y="136"/>
                  </a:lnTo>
                  <a:lnTo>
                    <a:pt x="149" y="136"/>
                  </a:lnTo>
                  <a:lnTo>
                    <a:pt x="149" y="138"/>
                  </a:lnTo>
                  <a:lnTo>
                    <a:pt x="151" y="142"/>
                  </a:lnTo>
                  <a:lnTo>
                    <a:pt x="153" y="146"/>
                  </a:lnTo>
                  <a:lnTo>
                    <a:pt x="157" y="157"/>
                  </a:lnTo>
                  <a:lnTo>
                    <a:pt x="157" y="157"/>
                  </a:lnTo>
                  <a:lnTo>
                    <a:pt x="157" y="157"/>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58" name="Freeform 258">
              <a:extLst>
                <a:ext uri="{FF2B5EF4-FFF2-40B4-BE49-F238E27FC236}">
                  <a16:creationId xmlns:a16="http://schemas.microsoft.com/office/drawing/2014/main" id="{7EB2D019-BFFC-DC4C-A51B-8683A9A2AE66}"/>
                </a:ext>
              </a:extLst>
            </p:cNvPr>
            <p:cNvSpPr>
              <a:spLocks/>
            </p:cNvSpPr>
            <p:nvPr userDrawn="1"/>
          </p:nvSpPr>
          <p:spPr bwMode="auto">
            <a:xfrm>
              <a:off x="1124177" y="2258979"/>
              <a:ext cx="247352" cy="231284"/>
            </a:xfrm>
            <a:custGeom>
              <a:avLst/>
              <a:gdLst>
                <a:gd name="T0" fmla="*/ 20 w 162"/>
                <a:gd name="T1" fmla="*/ 67 h 178"/>
                <a:gd name="T2" fmla="*/ 3 w 162"/>
                <a:gd name="T3" fmla="*/ 57 h 178"/>
                <a:gd name="T4" fmla="*/ 3 w 162"/>
                <a:gd name="T5" fmla="*/ 31 h 178"/>
                <a:gd name="T6" fmla="*/ 24 w 162"/>
                <a:gd name="T7" fmla="*/ 17 h 178"/>
                <a:gd name="T8" fmla="*/ 60 w 162"/>
                <a:gd name="T9" fmla="*/ 8 h 178"/>
                <a:gd name="T10" fmla="*/ 90 w 162"/>
                <a:gd name="T11" fmla="*/ 10 h 178"/>
                <a:gd name="T12" fmla="*/ 96 w 162"/>
                <a:gd name="T13" fmla="*/ 33 h 178"/>
                <a:gd name="T14" fmla="*/ 85 w 162"/>
                <a:gd name="T15" fmla="*/ 38 h 178"/>
                <a:gd name="T16" fmla="*/ 79 w 162"/>
                <a:gd name="T17" fmla="*/ 44 h 178"/>
                <a:gd name="T18" fmla="*/ 81 w 162"/>
                <a:gd name="T19" fmla="*/ 57 h 178"/>
                <a:gd name="T20" fmla="*/ 83 w 162"/>
                <a:gd name="T21" fmla="*/ 63 h 178"/>
                <a:gd name="T22" fmla="*/ 92 w 162"/>
                <a:gd name="T23" fmla="*/ 72 h 178"/>
                <a:gd name="T24" fmla="*/ 96 w 162"/>
                <a:gd name="T25" fmla="*/ 76 h 178"/>
                <a:gd name="T26" fmla="*/ 100 w 162"/>
                <a:gd name="T27" fmla="*/ 78 h 178"/>
                <a:gd name="T28" fmla="*/ 100 w 162"/>
                <a:gd name="T29" fmla="*/ 85 h 178"/>
                <a:gd name="T30" fmla="*/ 107 w 162"/>
                <a:gd name="T31" fmla="*/ 91 h 178"/>
                <a:gd name="T32" fmla="*/ 111 w 162"/>
                <a:gd name="T33" fmla="*/ 99 h 178"/>
                <a:gd name="T34" fmla="*/ 117 w 162"/>
                <a:gd name="T35" fmla="*/ 102 h 178"/>
                <a:gd name="T36" fmla="*/ 124 w 162"/>
                <a:gd name="T37" fmla="*/ 104 h 178"/>
                <a:gd name="T38" fmla="*/ 130 w 162"/>
                <a:gd name="T39" fmla="*/ 114 h 178"/>
                <a:gd name="T40" fmla="*/ 149 w 162"/>
                <a:gd name="T41" fmla="*/ 123 h 178"/>
                <a:gd name="T42" fmla="*/ 157 w 162"/>
                <a:gd name="T43" fmla="*/ 129 h 178"/>
                <a:gd name="T44" fmla="*/ 162 w 162"/>
                <a:gd name="T45" fmla="*/ 137 h 178"/>
                <a:gd name="T46" fmla="*/ 158 w 162"/>
                <a:gd name="T47" fmla="*/ 144 h 178"/>
                <a:gd name="T48" fmla="*/ 149 w 162"/>
                <a:gd name="T49" fmla="*/ 137 h 178"/>
                <a:gd name="T50" fmla="*/ 138 w 162"/>
                <a:gd name="T51" fmla="*/ 135 h 178"/>
                <a:gd name="T52" fmla="*/ 136 w 162"/>
                <a:gd name="T53" fmla="*/ 140 h 178"/>
                <a:gd name="T54" fmla="*/ 141 w 162"/>
                <a:gd name="T55" fmla="*/ 146 h 178"/>
                <a:gd name="T56" fmla="*/ 143 w 162"/>
                <a:gd name="T57" fmla="*/ 152 h 178"/>
                <a:gd name="T58" fmla="*/ 140 w 162"/>
                <a:gd name="T59" fmla="*/ 159 h 178"/>
                <a:gd name="T60" fmla="*/ 138 w 162"/>
                <a:gd name="T61" fmla="*/ 167 h 178"/>
                <a:gd name="T62" fmla="*/ 134 w 162"/>
                <a:gd name="T63" fmla="*/ 171 h 178"/>
                <a:gd name="T64" fmla="*/ 132 w 162"/>
                <a:gd name="T65" fmla="*/ 176 h 178"/>
                <a:gd name="T66" fmla="*/ 128 w 162"/>
                <a:gd name="T67" fmla="*/ 176 h 178"/>
                <a:gd name="T68" fmla="*/ 128 w 162"/>
                <a:gd name="T69" fmla="*/ 169 h 178"/>
                <a:gd name="T70" fmla="*/ 130 w 162"/>
                <a:gd name="T71" fmla="*/ 155 h 178"/>
                <a:gd name="T72" fmla="*/ 123 w 162"/>
                <a:gd name="T73" fmla="*/ 144 h 178"/>
                <a:gd name="T74" fmla="*/ 111 w 162"/>
                <a:gd name="T75" fmla="*/ 137 h 178"/>
                <a:gd name="T76" fmla="*/ 96 w 162"/>
                <a:gd name="T77" fmla="*/ 120 h 178"/>
                <a:gd name="T78" fmla="*/ 87 w 162"/>
                <a:gd name="T79" fmla="*/ 112 h 178"/>
                <a:gd name="T80" fmla="*/ 70 w 162"/>
                <a:gd name="T81" fmla="*/ 97 h 178"/>
                <a:gd name="T82" fmla="*/ 62 w 162"/>
                <a:gd name="T83" fmla="*/ 89 h 178"/>
                <a:gd name="T84" fmla="*/ 54 w 162"/>
                <a:gd name="T85" fmla="*/ 82 h 178"/>
                <a:gd name="T86" fmla="*/ 56 w 162"/>
                <a:gd name="T87" fmla="*/ 78 h 178"/>
                <a:gd name="T88" fmla="*/ 53 w 162"/>
                <a:gd name="T89" fmla="*/ 74 h 178"/>
                <a:gd name="T90" fmla="*/ 49 w 162"/>
                <a:gd name="T91" fmla="*/ 67 h 178"/>
                <a:gd name="T92" fmla="*/ 34 w 162"/>
                <a:gd name="T93" fmla="*/ 59 h 178"/>
                <a:gd name="T94" fmla="*/ 30 w 162"/>
                <a:gd name="T95" fmla="*/ 59 h 178"/>
                <a:gd name="T96" fmla="*/ 24 w 162"/>
                <a:gd name="T97" fmla="*/ 65 h 178"/>
                <a:gd name="T98" fmla="*/ 22 w 162"/>
                <a:gd name="T99" fmla="*/ 65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62" h="178">
                  <a:moveTo>
                    <a:pt x="22" y="65"/>
                  </a:moveTo>
                  <a:lnTo>
                    <a:pt x="22" y="65"/>
                  </a:lnTo>
                  <a:lnTo>
                    <a:pt x="20" y="67"/>
                  </a:lnTo>
                  <a:lnTo>
                    <a:pt x="19" y="65"/>
                  </a:lnTo>
                  <a:lnTo>
                    <a:pt x="13" y="65"/>
                  </a:lnTo>
                  <a:lnTo>
                    <a:pt x="3" y="57"/>
                  </a:lnTo>
                  <a:lnTo>
                    <a:pt x="0" y="44"/>
                  </a:lnTo>
                  <a:lnTo>
                    <a:pt x="3" y="42"/>
                  </a:lnTo>
                  <a:lnTo>
                    <a:pt x="3" y="31"/>
                  </a:lnTo>
                  <a:lnTo>
                    <a:pt x="3" y="23"/>
                  </a:lnTo>
                  <a:lnTo>
                    <a:pt x="19" y="23"/>
                  </a:lnTo>
                  <a:lnTo>
                    <a:pt x="24" y="17"/>
                  </a:lnTo>
                  <a:lnTo>
                    <a:pt x="30" y="23"/>
                  </a:lnTo>
                  <a:lnTo>
                    <a:pt x="53" y="14"/>
                  </a:lnTo>
                  <a:lnTo>
                    <a:pt x="60" y="8"/>
                  </a:lnTo>
                  <a:lnTo>
                    <a:pt x="75" y="0"/>
                  </a:lnTo>
                  <a:lnTo>
                    <a:pt x="83" y="10"/>
                  </a:lnTo>
                  <a:lnTo>
                    <a:pt x="90" y="10"/>
                  </a:lnTo>
                  <a:lnTo>
                    <a:pt x="96" y="10"/>
                  </a:lnTo>
                  <a:lnTo>
                    <a:pt x="96" y="33"/>
                  </a:lnTo>
                  <a:lnTo>
                    <a:pt x="96" y="33"/>
                  </a:lnTo>
                  <a:lnTo>
                    <a:pt x="90" y="36"/>
                  </a:lnTo>
                  <a:lnTo>
                    <a:pt x="87" y="38"/>
                  </a:lnTo>
                  <a:lnTo>
                    <a:pt x="85" y="38"/>
                  </a:lnTo>
                  <a:lnTo>
                    <a:pt x="81" y="38"/>
                  </a:lnTo>
                  <a:lnTo>
                    <a:pt x="81" y="38"/>
                  </a:lnTo>
                  <a:lnTo>
                    <a:pt x="79" y="44"/>
                  </a:lnTo>
                  <a:lnTo>
                    <a:pt x="79" y="50"/>
                  </a:lnTo>
                  <a:lnTo>
                    <a:pt x="79" y="50"/>
                  </a:lnTo>
                  <a:lnTo>
                    <a:pt x="81" y="57"/>
                  </a:lnTo>
                  <a:lnTo>
                    <a:pt x="83" y="61"/>
                  </a:lnTo>
                  <a:lnTo>
                    <a:pt x="83" y="63"/>
                  </a:lnTo>
                  <a:lnTo>
                    <a:pt x="83" y="63"/>
                  </a:lnTo>
                  <a:lnTo>
                    <a:pt x="85" y="65"/>
                  </a:lnTo>
                  <a:lnTo>
                    <a:pt x="89" y="67"/>
                  </a:lnTo>
                  <a:lnTo>
                    <a:pt x="92" y="72"/>
                  </a:lnTo>
                  <a:lnTo>
                    <a:pt x="92" y="72"/>
                  </a:lnTo>
                  <a:lnTo>
                    <a:pt x="94" y="74"/>
                  </a:lnTo>
                  <a:lnTo>
                    <a:pt x="96" y="76"/>
                  </a:lnTo>
                  <a:lnTo>
                    <a:pt x="96" y="76"/>
                  </a:lnTo>
                  <a:lnTo>
                    <a:pt x="98" y="78"/>
                  </a:lnTo>
                  <a:lnTo>
                    <a:pt x="100" y="78"/>
                  </a:lnTo>
                  <a:lnTo>
                    <a:pt x="100" y="78"/>
                  </a:lnTo>
                  <a:lnTo>
                    <a:pt x="100" y="82"/>
                  </a:lnTo>
                  <a:lnTo>
                    <a:pt x="100" y="85"/>
                  </a:lnTo>
                  <a:lnTo>
                    <a:pt x="100" y="85"/>
                  </a:lnTo>
                  <a:lnTo>
                    <a:pt x="104" y="89"/>
                  </a:lnTo>
                  <a:lnTo>
                    <a:pt x="107" y="91"/>
                  </a:lnTo>
                  <a:lnTo>
                    <a:pt x="107" y="91"/>
                  </a:lnTo>
                  <a:lnTo>
                    <a:pt x="109" y="95"/>
                  </a:lnTo>
                  <a:lnTo>
                    <a:pt x="111" y="99"/>
                  </a:lnTo>
                  <a:lnTo>
                    <a:pt x="113" y="101"/>
                  </a:lnTo>
                  <a:lnTo>
                    <a:pt x="113" y="101"/>
                  </a:lnTo>
                  <a:lnTo>
                    <a:pt x="117" y="102"/>
                  </a:lnTo>
                  <a:lnTo>
                    <a:pt x="121" y="102"/>
                  </a:lnTo>
                  <a:lnTo>
                    <a:pt x="124" y="104"/>
                  </a:lnTo>
                  <a:lnTo>
                    <a:pt x="124" y="104"/>
                  </a:lnTo>
                  <a:lnTo>
                    <a:pt x="128" y="106"/>
                  </a:lnTo>
                  <a:lnTo>
                    <a:pt x="130" y="108"/>
                  </a:lnTo>
                  <a:lnTo>
                    <a:pt x="130" y="114"/>
                  </a:lnTo>
                  <a:lnTo>
                    <a:pt x="130" y="114"/>
                  </a:lnTo>
                  <a:lnTo>
                    <a:pt x="140" y="118"/>
                  </a:lnTo>
                  <a:lnTo>
                    <a:pt x="149" y="123"/>
                  </a:lnTo>
                  <a:lnTo>
                    <a:pt x="149" y="123"/>
                  </a:lnTo>
                  <a:lnTo>
                    <a:pt x="153" y="127"/>
                  </a:lnTo>
                  <a:lnTo>
                    <a:pt x="157" y="129"/>
                  </a:lnTo>
                  <a:lnTo>
                    <a:pt x="160" y="133"/>
                  </a:lnTo>
                  <a:lnTo>
                    <a:pt x="162" y="137"/>
                  </a:lnTo>
                  <a:lnTo>
                    <a:pt x="162" y="137"/>
                  </a:lnTo>
                  <a:lnTo>
                    <a:pt x="160" y="140"/>
                  </a:lnTo>
                  <a:lnTo>
                    <a:pt x="160" y="142"/>
                  </a:lnTo>
                  <a:lnTo>
                    <a:pt x="158" y="144"/>
                  </a:lnTo>
                  <a:lnTo>
                    <a:pt x="158" y="144"/>
                  </a:lnTo>
                  <a:lnTo>
                    <a:pt x="155" y="140"/>
                  </a:lnTo>
                  <a:lnTo>
                    <a:pt x="149" y="137"/>
                  </a:lnTo>
                  <a:lnTo>
                    <a:pt x="143" y="133"/>
                  </a:lnTo>
                  <a:lnTo>
                    <a:pt x="141" y="133"/>
                  </a:lnTo>
                  <a:lnTo>
                    <a:pt x="138" y="135"/>
                  </a:lnTo>
                  <a:lnTo>
                    <a:pt x="138" y="135"/>
                  </a:lnTo>
                  <a:lnTo>
                    <a:pt x="138" y="138"/>
                  </a:lnTo>
                  <a:lnTo>
                    <a:pt x="136" y="140"/>
                  </a:lnTo>
                  <a:lnTo>
                    <a:pt x="138" y="142"/>
                  </a:lnTo>
                  <a:lnTo>
                    <a:pt x="138" y="144"/>
                  </a:lnTo>
                  <a:lnTo>
                    <a:pt x="141" y="146"/>
                  </a:lnTo>
                  <a:lnTo>
                    <a:pt x="143" y="150"/>
                  </a:lnTo>
                  <a:lnTo>
                    <a:pt x="143" y="152"/>
                  </a:lnTo>
                  <a:lnTo>
                    <a:pt x="143" y="152"/>
                  </a:lnTo>
                  <a:lnTo>
                    <a:pt x="143" y="154"/>
                  </a:lnTo>
                  <a:lnTo>
                    <a:pt x="143" y="155"/>
                  </a:lnTo>
                  <a:lnTo>
                    <a:pt x="140" y="159"/>
                  </a:lnTo>
                  <a:lnTo>
                    <a:pt x="138" y="163"/>
                  </a:lnTo>
                  <a:lnTo>
                    <a:pt x="138" y="163"/>
                  </a:lnTo>
                  <a:lnTo>
                    <a:pt x="138" y="167"/>
                  </a:lnTo>
                  <a:lnTo>
                    <a:pt x="138" y="167"/>
                  </a:lnTo>
                  <a:lnTo>
                    <a:pt x="136" y="167"/>
                  </a:lnTo>
                  <a:lnTo>
                    <a:pt x="134" y="171"/>
                  </a:lnTo>
                  <a:lnTo>
                    <a:pt x="132" y="172"/>
                  </a:lnTo>
                  <a:lnTo>
                    <a:pt x="132" y="176"/>
                  </a:lnTo>
                  <a:lnTo>
                    <a:pt x="132" y="176"/>
                  </a:lnTo>
                  <a:lnTo>
                    <a:pt x="130" y="178"/>
                  </a:lnTo>
                  <a:lnTo>
                    <a:pt x="130" y="178"/>
                  </a:lnTo>
                  <a:lnTo>
                    <a:pt x="128" y="176"/>
                  </a:lnTo>
                  <a:lnTo>
                    <a:pt x="126" y="174"/>
                  </a:lnTo>
                  <a:lnTo>
                    <a:pt x="126" y="171"/>
                  </a:lnTo>
                  <a:lnTo>
                    <a:pt x="128" y="169"/>
                  </a:lnTo>
                  <a:lnTo>
                    <a:pt x="130" y="163"/>
                  </a:lnTo>
                  <a:lnTo>
                    <a:pt x="130" y="159"/>
                  </a:lnTo>
                  <a:lnTo>
                    <a:pt x="130" y="155"/>
                  </a:lnTo>
                  <a:lnTo>
                    <a:pt x="130" y="155"/>
                  </a:lnTo>
                  <a:lnTo>
                    <a:pt x="128" y="150"/>
                  </a:lnTo>
                  <a:lnTo>
                    <a:pt x="123" y="144"/>
                  </a:lnTo>
                  <a:lnTo>
                    <a:pt x="117" y="138"/>
                  </a:lnTo>
                  <a:lnTo>
                    <a:pt x="115" y="138"/>
                  </a:lnTo>
                  <a:lnTo>
                    <a:pt x="111" y="137"/>
                  </a:lnTo>
                  <a:lnTo>
                    <a:pt x="111" y="137"/>
                  </a:lnTo>
                  <a:lnTo>
                    <a:pt x="106" y="127"/>
                  </a:lnTo>
                  <a:lnTo>
                    <a:pt x="96" y="120"/>
                  </a:lnTo>
                  <a:lnTo>
                    <a:pt x="92" y="116"/>
                  </a:lnTo>
                  <a:lnTo>
                    <a:pt x="87" y="112"/>
                  </a:lnTo>
                  <a:lnTo>
                    <a:pt x="87" y="112"/>
                  </a:lnTo>
                  <a:lnTo>
                    <a:pt x="81" y="108"/>
                  </a:lnTo>
                  <a:lnTo>
                    <a:pt x="75" y="102"/>
                  </a:lnTo>
                  <a:lnTo>
                    <a:pt x="70" y="97"/>
                  </a:lnTo>
                  <a:lnTo>
                    <a:pt x="64" y="93"/>
                  </a:lnTo>
                  <a:lnTo>
                    <a:pt x="64" y="93"/>
                  </a:lnTo>
                  <a:lnTo>
                    <a:pt x="62" y="89"/>
                  </a:lnTo>
                  <a:lnTo>
                    <a:pt x="58" y="87"/>
                  </a:lnTo>
                  <a:lnTo>
                    <a:pt x="56" y="84"/>
                  </a:lnTo>
                  <a:lnTo>
                    <a:pt x="54" y="82"/>
                  </a:lnTo>
                  <a:lnTo>
                    <a:pt x="53" y="78"/>
                  </a:lnTo>
                  <a:lnTo>
                    <a:pt x="53" y="78"/>
                  </a:lnTo>
                  <a:lnTo>
                    <a:pt x="56" y="78"/>
                  </a:lnTo>
                  <a:lnTo>
                    <a:pt x="56" y="78"/>
                  </a:lnTo>
                  <a:lnTo>
                    <a:pt x="56" y="78"/>
                  </a:lnTo>
                  <a:lnTo>
                    <a:pt x="53" y="74"/>
                  </a:lnTo>
                  <a:lnTo>
                    <a:pt x="53" y="74"/>
                  </a:lnTo>
                  <a:lnTo>
                    <a:pt x="49" y="67"/>
                  </a:lnTo>
                  <a:lnTo>
                    <a:pt x="49" y="67"/>
                  </a:lnTo>
                  <a:lnTo>
                    <a:pt x="43" y="65"/>
                  </a:lnTo>
                  <a:lnTo>
                    <a:pt x="37" y="61"/>
                  </a:lnTo>
                  <a:lnTo>
                    <a:pt x="34" y="59"/>
                  </a:lnTo>
                  <a:lnTo>
                    <a:pt x="32" y="57"/>
                  </a:lnTo>
                  <a:lnTo>
                    <a:pt x="30" y="59"/>
                  </a:lnTo>
                  <a:lnTo>
                    <a:pt x="30" y="59"/>
                  </a:lnTo>
                  <a:lnTo>
                    <a:pt x="26" y="61"/>
                  </a:lnTo>
                  <a:lnTo>
                    <a:pt x="26" y="63"/>
                  </a:lnTo>
                  <a:lnTo>
                    <a:pt x="24" y="65"/>
                  </a:lnTo>
                  <a:lnTo>
                    <a:pt x="22" y="65"/>
                  </a:lnTo>
                  <a:lnTo>
                    <a:pt x="22" y="65"/>
                  </a:lnTo>
                  <a:lnTo>
                    <a:pt x="22" y="65"/>
                  </a:lnTo>
                  <a:lnTo>
                    <a:pt x="22" y="65"/>
                  </a:lnTo>
                  <a:close/>
                </a:path>
              </a:pathLst>
            </a:custGeom>
            <a:solidFill>
              <a:schemeClr val="bg1">
                <a:lumMod val="85000"/>
              </a:schemeClr>
            </a:solidFill>
            <a:ln w="635" cap="rnd">
              <a:solidFill>
                <a:schemeClr val="bg1">
                  <a:alpha val="17000"/>
                </a:schemeClr>
              </a:solidFill>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59" name="Freeform 259">
              <a:extLst>
                <a:ext uri="{FF2B5EF4-FFF2-40B4-BE49-F238E27FC236}">
                  <a16:creationId xmlns:a16="http://schemas.microsoft.com/office/drawing/2014/main" id="{8AA5B688-F735-6B40-A184-71A11C3FB33F}"/>
                </a:ext>
              </a:extLst>
            </p:cNvPr>
            <p:cNvSpPr>
              <a:spLocks/>
            </p:cNvSpPr>
            <p:nvPr userDrawn="1"/>
          </p:nvSpPr>
          <p:spPr bwMode="auto">
            <a:xfrm>
              <a:off x="1124177" y="2258979"/>
              <a:ext cx="247352" cy="231284"/>
            </a:xfrm>
            <a:custGeom>
              <a:avLst/>
              <a:gdLst>
                <a:gd name="T0" fmla="*/ 20 w 162"/>
                <a:gd name="T1" fmla="*/ 67 h 178"/>
                <a:gd name="T2" fmla="*/ 3 w 162"/>
                <a:gd name="T3" fmla="*/ 57 h 178"/>
                <a:gd name="T4" fmla="*/ 3 w 162"/>
                <a:gd name="T5" fmla="*/ 31 h 178"/>
                <a:gd name="T6" fmla="*/ 24 w 162"/>
                <a:gd name="T7" fmla="*/ 17 h 178"/>
                <a:gd name="T8" fmla="*/ 60 w 162"/>
                <a:gd name="T9" fmla="*/ 8 h 178"/>
                <a:gd name="T10" fmla="*/ 90 w 162"/>
                <a:gd name="T11" fmla="*/ 10 h 178"/>
                <a:gd name="T12" fmla="*/ 96 w 162"/>
                <a:gd name="T13" fmla="*/ 33 h 178"/>
                <a:gd name="T14" fmla="*/ 85 w 162"/>
                <a:gd name="T15" fmla="*/ 38 h 178"/>
                <a:gd name="T16" fmla="*/ 79 w 162"/>
                <a:gd name="T17" fmla="*/ 44 h 178"/>
                <a:gd name="T18" fmla="*/ 81 w 162"/>
                <a:gd name="T19" fmla="*/ 57 h 178"/>
                <a:gd name="T20" fmla="*/ 83 w 162"/>
                <a:gd name="T21" fmla="*/ 63 h 178"/>
                <a:gd name="T22" fmla="*/ 92 w 162"/>
                <a:gd name="T23" fmla="*/ 72 h 178"/>
                <a:gd name="T24" fmla="*/ 96 w 162"/>
                <a:gd name="T25" fmla="*/ 76 h 178"/>
                <a:gd name="T26" fmla="*/ 100 w 162"/>
                <a:gd name="T27" fmla="*/ 78 h 178"/>
                <a:gd name="T28" fmla="*/ 100 w 162"/>
                <a:gd name="T29" fmla="*/ 85 h 178"/>
                <a:gd name="T30" fmla="*/ 107 w 162"/>
                <a:gd name="T31" fmla="*/ 91 h 178"/>
                <a:gd name="T32" fmla="*/ 111 w 162"/>
                <a:gd name="T33" fmla="*/ 99 h 178"/>
                <a:gd name="T34" fmla="*/ 117 w 162"/>
                <a:gd name="T35" fmla="*/ 102 h 178"/>
                <a:gd name="T36" fmla="*/ 124 w 162"/>
                <a:gd name="T37" fmla="*/ 104 h 178"/>
                <a:gd name="T38" fmla="*/ 130 w 162"/>
                <a:gd name="T39" fmla="*/ 114 h 178"/>
                <a:gd name="T40" fmla="*/ 149 w 162"/>
                <a:gd name="T41" fmla="*/ 123 h 178"/>
                <a:gd name="T42" fmla="*/ 157 w 162"/>
                <a:gd name="T43" fmla="*/ 129 h 178"/>
                <a:gd name="T44" fmla="*/ 162 w 162"/>
                <a:gd name="T45" fmla="*/ 137 h 178"/>
                <a:gd name="T46" fmla="*/ 158 w 162"/>
                <a:gd name="T47" fmla="*/ 144 h 178"/>
                <a:gd name="T48" fmla="*/ 149 w 162"/>
                <a:gd name="T49" fmla="*/ 137 h 178"/>
                <a:gd name="T50" fmla="*/ 138 w 162"/>
                <a:gd name="T51" fmla="*/ 135 h 178"/>
                <a:gd name="T52" fmla="*/ 136 w 162"/>
                <a:gd name="T53" fmla="*/ 140 h 178"/>
                <a:gd name="T54" fmla="*/ 141 w 162"/>
                <a:gd name="T55" fmla="*/ 146 h 178"/>
                <a:gd name="T56" fmla="*/ 143 w 162"/>
                <a:gd name="T57" fmla="*/ 152 h 178"/>
                <a:gd name="T58" fmla="*/ 140 w 162"/>
                <a:gd name="T59" fmla="*/ 159 h 178"/>
                <a:gd name="T60" fmla="*/ 138 w 162"/>
                <a:gd name="T61" fmla="*/ 167 h 178"/>
                <a:gd name="T62" fmla="*/ 134 w 162"/>
                <a:gd name="T63" fmla="*/ 171 h 178"/>
                <a:gd name="T64" fmla="*/ 132 w 162"/>
                <a:gd name="T65" fmla="*/ 176 h 178"/>
                <a:gd name="T66" fmla="*/ 128 w 162"/>
                <a:gd name="T67" fmla="*/ 176 h 178"/>
                <a:gd name="T68" fmla="*/ 128 w 162"/>
                <a:gd name="T69" fmla="*/ 169 h 178"/>
                <a:gd name="T70" fmla="*/ 130 w 162"/>
                <a:gd name="T71" fmla="*/ 155 h 178"/>
                <a:gd name="T72" fmla="*/ 123 w 162"/>
                <a:gd name="T73" fmla="*/ 144 h 178"/>
                <a:gd name="T74" fmla="*/ 111 w 162"/>
                <a:gd name="T75" fmla="*/ 137 h 178"/>
                <a:gd name="T76" fmla="*/ 96 w 162"/>
                <a:gd name="T77" fmla="*/ 120 h 178"/>
                <a:gd name="T78" fmla="*/ 87 w 162"/>
                <a:gd name="T79" fmla="*/ 112 h 178"/>
                <a:gd name="T80" fmla="*/ 70 w 162"/>
                <a:gd name="T81" fmla="*/ 97 h 178"/>
                <a:gd name="T82" fmla="*/ 62 w 162"/>
                <a:gd name="T83" fmla="*/ 89 h 178"/>
                <a:gd name="T84" fmla="*/ 54 w 162"/>
                <a:gd name="T85" fmla="*/ 82 h 178"/>
                <a:gd name="T86" fmla="*/ 56 w 162"/>
                <a:gd name="T87" fmla="*/ 78 h 178"/>
                <a:gd name="T88" fmla="*/ 53 w 162"/>
                <a:gd name="T89" fmla="*/ 74 h 178"/>
                <a:gd name="T90" fmla="*/ 49 w 162"/>
                <a:gd name="T91" fmla="*/ 67 h 178"/>
                <a:gd name="T92" fmla="*/ 34 w 162"/>
                <a:gd name="T93" fmla="*/ 59 h 178"/>
                <a:gd name="T94" fmla="*/ 30 w 162"/>
                <a:gd name="T95" fmla="*/ 59 h 178"/>
                <a:gd name="T96" fmla="*/ 24 w 162"/>
                <a:gd name="T97" fmla="*/ 65 h 178"/>
                <a:gd name="T98" fmla="*/ 22 w 162"/>
                <a:gd name="T99" fmla="*/ 65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62" h="178">
                  <a:moveTo>
                    <a:pt x="22" y="65"/>
                  </a:moveTo>
                  <a:lnTo>
                    <a:pt x="22" y="65"/>
                  </a:lnTo>
                  <a:lnTo>
                    <a:pt x="20" y="67"/>
                  </a:lnTo>
                  <a:lnTo>
                    <a:pt x="19" y="65"/>
                  </a:lnTo>
                  <a:lnTo>
                    <a:pt x="13" y="65"/>
                  </a:lnTo>
                  <a:lnTo>
                    <a:pt x="3" y="57"/>
                  </a:lnTo>
                  <a:lnTo>
                    <a:pt x="0" y="44"/>
                  </a:lnTo>
                  <a:lnTo>
                    <a:pt x="3" y="42"/>
                  </a:lnTo>
                  <a:lnTo>
                    <a:pt x="3" y="31"/>
                  </a:lnTo>
                  <a:lnTo>
                    <a:pt x="3" y="23"/>
                  </a:lnTo>
                  <a:lnTo>
                    <a:pt x="19" y="23"/>
                  </a:lnTo>
                  <a:lnTo>
                    <a:pt x="24" y="17"/>
                  </a:lnTo>
                  <a:lnTo>
                    <a:pt x="30" y="23"/>
                  </a:lnTo>
                  <a:lnTo>
                    <a:pt x="53" y="14"/>
                  </a:lnTo>
                  <a:lnTo>
                    <a:pt x="60" y="8"/>
                  </a:lnTo>
                  <a:lnTo>
                    <a:pt x="75" y="0"/>
                  </a:lnTo>
                  <a:lnTo>
                    <a:pt x="83" y="10"/>
                  </a:lnTo>
                  <a:lnTo>
                    <a:pt x="90" y="10"/>
                  </a:lnTo>
                  <a:lnTo>
                    <a:pt x="96" y="10"/>
                  </a:lnTo>
                  <a:lnTo>
                    <a:pt x="96" y="33"/>
                  </a:lnTo>
                  <a:lnTo>
                    <a:pt x="96" y="33"/>
                  </a:lnTo>
                  <a:lnTo>
                    <a:pt x="90" y="36"/>
                  </a:lnTo>
                  <a:lnTo>
                    <a:pt x="87" y="38"/>
                  </a:lnTo>
                  <a:lnTo>
                    <a:pt x="85" y="38"/>
                  </a:lnTo>
                  <a:lnTo>
                    <a:pt x="81" y="38"/>
                  </a:lnTo>
                  <a:lnTo>
                    <a:pt x="81" y="38"/>
                  </a:lnTo>
                  <a:lnTo>
                    <a:pt x="79" y="44"/>
                  </a:lnTo>
                  <a:lnTo>
                    <a:pt x="79" y="50"/>
                  </a:lnTo>
                  <a:lnTo>
                    <a:pt x="79" y="50"/>
                  </a:lnTo>
                  <a:lnTo>
                    <a:pt x="81" y="57"/>
                  </a:lnTo>
                  <a:lnTo>
                    <a:pt x="83" y="61"/>
                  </a:lnTo>
                  <a:lnTo>
                    <a:pt x="83" y="63"/>
                  </a:lnTo>
                  <a:lnTo>
                    <a:pt x="83" y="63"/>
                  </a:lnTo>
                  <a:lnTo>
                    <a:pt x="85" y="65"/>
                  </a:lnTo>
                  <a:lnTo>
                    <a:pt x="89" y="67"/>
                  </a:lnTo>
                  <a:lnTo>
                    <a:pt x="92" y="72"/>
                  </a:lnTo>
                  <a:lnTo>
                    <a:pt x="92" y="72"/>
                  </a:lnTo>
                  <a:lnTo>
                    <a:pt x="94" y="74"/>
                  </a:lnTo>
                  <a:lnTo>
                    <a:pt x="96" y="76"/>
                  </a:lnTo>
                  <a:lnTo>
                    <a:pt x="96" y="76"/>
                  </a:lnTo>
                  <a:lnTo>
                    <a:pt x="98" y="78"/>
                  </a:lnTo>
                  <a:lnTo>
                    <a:pt x="100" y="78"/>
                  </a:lnTo>
                  <a:lnTo>
                    <a:pt x="100" y="78"/>
                  </a:lnTo>
                  <a:lnTo>
                    <a:pt x="100" y="82"/>
                  </a:lnTo>
                  <a:lnTo>
                    <a:pt x="100" y="85"/>
                  </a:lnTo>
                  <a:lnTo>
                    <a:pt x="100" y="85"/>
                  </a:lnTo>
                  <a:lnTo>
                    <a:pt x="104" y="89"/>
                  </a:lnTo>
                  <a:lnTo>
                    <a:pt x="107" y="91"/>
                  </a:lnTo>
                  <a:lnTo>
                    <a:pt x="107" y="91"/>
                  </a:lnTo>
                  <a:lnTo>
                    <a:pt x="109" y="95"/>
                  </a:lnTo>
                  <a:lnTo>
                    <a:pt x="111" y="99"/>
                  </a:lnTo>
                  <a:lnTo>
                    <a:pt x="113" y="101"/>
                  </a:lnTo>
                  <a:lnTo>
                    <a:pt x="113" y="101"/>
                  </a:lnTo>
                  <a:lnTo>
                    <a:pt x="117" y="102"/>
                  </a:lnTo>
                  <a:lnTo>
                    <a:pt x="121" y="102"/>
                  </a:lnTo>
                  <a:lnTo>
                    <a:pt x="124" y="104"/>
                  </a:lnTo>
                  <a:lnTo>
                    <a:pt x="124" y="104"/>
                  </a:lnTo>
                  <a:lnTo>
                    <a:pt x="128" y="106"/>
                  </a:lnTo>
                  <a:lnTo>
                    <a:pt x="130" y="108"/>
                  </a:lnTo>
                  <a:lnTo>
                    <a:pt x="130" y="114"/>
                  </a:lnTo>
                  <a:lnTo>
                    <a:pt x="130" y="114"/>
                  </a:lnTo>
                  <a:lnTo>
                    <a:pt x="140" y="118"/>
                  </a:lnTo>
                  <a:lnTo>
                    <a:pt x="149" y="123"/>
                  </a:lnTo>
                  <a:lnTo>
                    <a:pt x="149" y="123"/>
                  </a:lnTo>
                  <a:lnTo>
                    <a:pt x="153" y="127"/>
                  </a:lnTo>
                  <a:lnTo>
                    <a:pt x="157" y="129"/>
                  </a:lnTo>
                  <a:lnTo>
                    <a:pt x="160" y="133"/>
                  </a:lnTo>
                  <a:lnTo>
                    <a:pt x="162" y="137"/>
                  </a:lnTo>
                  <a:lnTo>
                    <a:pt x="162" y="137"/>
                  </a:lnTo>
                  <a:lnTo>
                    <a:pt x="160" y="140"/>
                  </a:lnTo>
                  <a:lnTo>
                    <a:pt x="160" y="142"/>
                  </a:lnTo>
                  <a:lnTo>
                    <a:pt x="158" y="144"/>
                  </a:lnTo>
                  <a:lnTo>
                    <a:pt x="158" y="144"/>
                  </a:lnTo>
                  <a:lnTo>
                    <a:pt x="155" y="140"/>
                  </a:lnTo>
                  <a:lnTo>
                    <a:pt x="149" y="137"/>
                  </a:lnTo>
                  <a:lnTo>
                    <a:pt x="143" y="133"/>
                  </a:lnTo>
                  <a:lnTo>
                    <a:pt x="141" y="133"/>
                  </a:lnTo>
                  <a:lnTo>
                    <a:pt x="138" y="135"/>
                  </a:lnTo>
                  <a:lnTo>
                    <a:pt x="138" y="135"/>
                  </a:lnTo>
                  <a:lnTo>
                    <a:pt x="138" y="138"/>
                  </a:lnTo>
                  <a:lnTo>
                    <a:pt x="136" y="140"/>
                  </a:lnTo>
                  <a:lnTo>
                    <a:pt x="138" y="142"/>
                  </a:lnTo>
                  <a:lnTo>
                    <a:pt x="138" y="144"/>
                  </a:lnTo>
                  <a:lnTo>
                    <a:pt x="141" y="146"/>
                  </a:lnTo>
                  <a:lnTo>
                    <a:pt x="143" y="150"/>
                  </a:lnTo>
                  <a:lnTo>
                    <a:pt x="143" y="152"/>
                  </a:lnTo>
                  <a:lnTo>
                    <a:pt x="143" y="152"/>
                  </a:lnTo>
                  <a:lnTo>
                    <a:pt x="143" y="154"/>
                  </a:lnTo>
                  <a:lnTo>
                    <a:pt x="143" y="155"/>
                  </a:lnTo>
                  <a:lnTo>
                    <a:pt x="140" y="159"/>
                  </a:lnTo>
                  <a:lnTo>
                    <a:pt x="138" y="163"/>
                  </a:lnTo>
                  <a:lnTo>
                    <a:pt x="138" y="163"/>
                  </a:lnTo>
                  <a:lnTo>
                    <a:pt x="138" y="167"/>
                  </a:lnTo>
                  <a:lnTo>
                    <a:pt x="138" y="167"/>
                  </a:lnTo>
                  <a:lnTo>
                    <a:pt x="136" y="167"/>
                  </a:lnTo>
                  <a:lnTo>
                    <a:pt x="134" y="171"/>
                  </a:lnTo>
                  <a:lnTo>
                    <a:pt x="132" y="172"/>
                  </a:lnTo>
                  <a:lnTo>
                    <a:pt x="132" y="176"/>
                  </a:lnTo>
                  <a:lnTo>
                    <a:pt x="132" y="176"/>
                  </a:lnTo>
                  <a:lnTo>
                    <a:pt x="130" y="178"/>
                  </a:lnTo>
                  <a:lnTo>
                    <a:pt x="130" y="178"/>
                  </a:lnTo>
                  <a:lnTo>
                    <a:pt x="128" y="176"/>
                  </a:lnTo>
                  <a:lnTo>
                    <a:pt x="126" y="174"/>
                  </a:lnTo>
                  <a:lnTo>
                    <a:pt x="126" y="171"/>
                  </a:lnTo>
                  <a:lnTo>
                    <a:pt x="128" y="169"/>
                  </a:lnTo>
                  <a:lnTo>
                    <a:pt x="130" y="163"/>
                  </a:lnTo>
                  <a:lnTo>
                    <a:pt x="130" y="159"/>
                  </a:lnTo>
                  <a:lnTo>
                    <a:pt x="130" y="155"/>
                  </a:lnTo>
                  <a:lnTo>
                    <a:pt x="130" y="155"/>
                  </a:lnTo>
                  <a:lnTo>
                    <a:pt x="128" y="150"/>
                  </a:lnTo>
                  <a:lnTo>
                    <a:pt x="123" y="144"/>
                  </a:lnTo>
                  <a:lnTo>
                    <a:pt x="117" y="138"/>
                  </a:lnTo>
                  <a:lnTo>
                    <a:pt x="115" y="138"/>
                  </a:lnTo>
                  <a:lnTo>
                    <a:pt x="111" y="137"/>
                  </a:lnTo>
                  <a:lnTo>
                    <a:pt x="111" y="137"/>
                  </a:lnTo>
                  <a:lnTo>
                    <a:pt x="106" y="127"/>
                  </a:lnTo>
                  <a:lnTo>
                    <a:pt x="96" y="120"/>
                  </a:lnTo>
                  <a:lnTo>
                    <a:pt x="92" y="116"/>
                  </a:lnTo>
                  <a:lnTo>
                    <a:pt x="87" y="112"/>
                  </a:lnTo>
                  <a:lnTo>
                    <a:pt x="87" y="112"/>
                  </a:lnTo>
                  <a:lnTo>
                    <a:pt x="81" y="108"/>
                  </a:lnTo>
                  <a:lnTo>
                    <a:pt x="75" y="102"/>
                  </a:lnTo>
                  <a:lnTo>
                    <a:pt x="70" y="97"/>
                  </a:lnTo>
                  <a:lnTo>
                    <a:pt x="64" y="93"/>
                  </a:lnTo>
                  <a:lnTo>
                    <a:pt x="64" y="93"/>
                  </a:lnTo>
                  <a:lnTo>
                    <a:pt x="62" y="89"/>
                  </a:lnTo>
                  <a:lnTo>
                    <a:pt x="58" y="87"/>
                  </a:lnTo>
                  <a:lnTo>
                    <a:pt x="56" y="84"/>
                  </a:lnTo>
                  <a:lnTo>
                    <a:pt x="54" y="82"/>
                  </a:lnTo>
                  <a:lnTo>
                    <a:pt x="53" y="78"/>
                  </a:lnTo>
                  <a:lnTo>
                    <a:pt x="53" y="78"/>
                  </a:lnTo>
                  <a:lnTo>
                    <a:pt x="56" y="78"/>
                  </a:lnTo>
                  <a:lnTo>
                    <a:pt x="56" y="78"/>
                  </a:lnTo>
                  <a:lnTo>
                    <a:pt x="56" y="78"/>
                  </a:lnTo>
                  <a:lnTo>
                    <a:pt x="53" y="74"/>
                  </a:lnTo>
                  <a:lnTo>
                    <a:pt x="53" y="74"/>
                  </a:lnTo>
                  <a:lnTo>
                    <a:pt x="49" y="67"/>
                  </a:lnTo>
                  <a:lnTo>
                    <a:pt x="49" y="67"/>
                  </a:lnTo>
                  <a:lnTo>
                    <a:pt x="43" y="65"/>
                  </a:lnTo>
                  <a:lnTo>
                    <a:pt x="37" y="61"/>
                  </a:lnTo>
                  <a:lnTo>
                    <a:pt x="34" y="59"/>
                  </a:lnTo>
                  <a:lnTo>
                    <a:pt x="32" y="57"/>
                  </a:lnTo>
                  <a:lnTo>
                    <a:pt x="30" y="59"/>
                  </a:lnTo>
                  <a:lnTo>
                    <a:pt x="30" y="59"/>
                  </a:lnTo>
                  <a:lnTo>
                    <a:pt x="26" y="61"/>
                  </a:lnTo>
                  <a:lnTo>
                    <a:pt x="26" y="63"/>
                  </a:lnTo>
                  <a:lnTo>
                    <a:pt x="24" y="65"/>
                  </a:lnTo>
                  <a:lnTo>
                    <a:pt x="22" y="65"/>
                  </a:lnTo>
                  <a:lnTo>
                    <a:pt x="22" y="65"/>
                  </a:lnTo>
                  <a:lnTo>
                    <a:pt x="22" y="65"/>
                  </a:lnTo>
                  <a:lnTo>
                    <a:pt x="22" y="65"/>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60" name="Freeform 260">
              <a:extLst>
                <a:ext uri="{FF2B5EF4-FFF2-40B4-BE49-F238E27FC236}">
                  <a16:creationId xmlns:a16="http://schemas.microsoft.com/office/drawing/2014/main" id="{1321A38C-7D33-934A-A283-00045E3CC8BA}"/>
                </a:ext>
              </a:extLst>
            </p:cNvPr>
            <p:cNvSpPr>
              <a:spLocks/>
            </p:cNvSpPr>
            <p:nvPr userDrawn="1"/>
          </p:nvSpPr>
          <p:spPr bwMode="auto">
            <a:xfrm>
              <a:off x="1253961" y="2485065"/>
              <a:ext cx="54967" cy="37681"/>
            </a:xfrm>
            <a:custGeom>
              <a:avLst/>
              <a:gdLst>
                <a:gd name="T0" fmla="*/ 7 w 36"/>
                <a:gd name="T1" fmla="*/ 2 h 29"/>
                <a:gd name="T2" fmla="*/ 7 w 36"/>
                <a:gd name="T3" fmla="*/ 2 h 29"/>
                <a:gd name="T4" fmla="*/ 4 w 36"/>
                <a:gd name="T5" fmla="*/ 0 h 29"/>
                <a:gd name="T6" fmla="*/ 0 w 36"/>
                <a:gd name="T7" fmla="*/ 0 h 29"/>
                <a:gd name="T8" fmla="*/ 0 w 36"/>
                <a:gd name="T9" fmla="*/ 2 h 29"/>
                <a:gd name="T10" fmla="*/ 0 w 36"/>
                <a:gd name="T11" fmla="*/ 4 h 29"/>
                <a:gd name="T12" fmla="*/ 0 w 36"/>
                <a:gd name="T13" fmla="*/ 8 h 29"/>
                <a:gd name="T14" fmla="*/ 2 w 36"/>
                <a:gd name="T15" fmla="*/ 10 h 29"/>
                <a:gd name="T16" fmla="*/ 4 w 36"/>
                <a:gd name="T17" fmla="*/ 14 h 29"/>
                <a:gd name="T18" fmla="*/ 5 w 36"/>
                <a:gd name="T19" fmla="*/ 17 h 29"/>
                <a:gd name="T20" fmla="*/ 5 w 36"/>
                <a:gd name="T21" fmla="*/ 17 h 29"/>
                <a:gd name="T22" fmla="*/ 17 w 36"/>
                <a:gd name="T23" fmla="*/ 23 h 29"/>
                <a:gd name="T24" fmla="*/ 26 w 36"/>
                <a:gd name="T25" fmla="*/ 27 h 29"/>
                <a:gd name="T26" fmla="*/ 28 w 36"/>
                <a:gd name="T27" fmla="*/ 29 h 29"/>
                <a:gd name="T28" fmla="*/ 30 w 36"/>
                <a:gd name="T29" fmla="*/ 29 h 29"/>
                <a:gd name="T30" fmla="*/ 30 w 36"/>
                <a:gd name="T31" fmla="*/ 29 h 29"/>
                <a:gd name="T32" fmla="*/ 30 w 36"/>
                <a:gd name="T33" fmla="*/ 25 h 29"/>
                <a:gd name="T34" fmla="*/ 32 w 36"/>
                <a:gd name="T35" fmla="*/ 23 h 29"/>
                <a:gd name="T36" fmla="*/ 32 w 36"/>
                <a:gd name="T37" fmla="*/ 14 h 29"/>
                <a:gd name="T38" fmla="*/ 34 w 36"/>
                <a:gd name="T39" fmla="*/ 8 h 29"/>
                <a:gd name="T40" fmla="*/ 34 w 36"/>
                <a:gd name="T41" fmla="*/ 4 h 29"/>
                <a:gd name="T42" fmla="*/ 36 w 36"/>
                <a:gd name="T43" fmla="*/ 0 h 29"/>
                <a:gd name="T44" fmla="*/ 36 w 36"/>
                <a:gd name="T45" fmla="*/ 0 h 29"/>
                <a:gd name="T46" fmla="*/ 30 w 36"/>
                <a:gd name="T47" fmla="*/ 2 h 29"/>
                <a:gd name="T48" fmla="*/ 21 w 36"/>
                <a:gd name="T49" fmla="*/ 4 h 29"/>
                <a:gd name="T50" fmla="*/ 13 w 36"/>
                <a:gd name="T51" fmla="*/ 6 h 29"/>
                <a:gd name="T52" fmla="*/ 9 w 36"/>
                <a:gd name="T53" fmla="*/ 4 h 29"/>
                <a:gd name="T54" fmla="*/ 7 w 36"/>
                <a:gd name="T55" fmla="*/ 2 h 29"/>
                <a:gd name="T56" fmla="*/ 7 w 36"/>
                <a:gd name="T57" fmla="*/ 2 h 29"/>
                <a:gd name="T58" fmla="*/ 7 w 36"/>
                <a:gd name="T59" fmla="*/ 2 h 29"/>
                <a:gd name="T60" fmla="*/ 7 w 36"/>
                <a:gd name="T61" fmla="*/ 2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6" h="29">
                  <a:moveTo>
                    <a:pt x="7" y="2"/>
                  </a:moveTo>
                  <a:lnTo>
                    <a:pt x="7" y="2"/>
                  </a:lnTo>
                  <a:lnTo>
                    <a:pt x="4" y="0"/>
                  </a:lnTo>
                  <a:lnTo>
                    <a:pt x="0" y="0"/>
                  </a:lnTo>
                  <a:lnTo>
                    <a:pt x="0" y="2"/>
                  </a:lnTo>
                  <a:lnTo>
                    <a:pt x="0" y="4"/>
                  </a:lnTo>
                  <a:lnTo>
                    <a:pt x="0" y="8"/>
                  </a:lnTo>
                  <a:lnTo>
                    <a:pt x="2" y="10"/>
                  </a:lnTo>
                  <a:lnTo>
                    <a:pt x="4" y="14"/>
                  </a:lnTo>
                  <a:lnTo>
                    <a:pt x="5" y="17"/>
                  </a:lnTo>
                  <a:lnTo>
                    <a:pt x="5" y="17"/>
                  </a:lnTo>
                  <a:lnTo>
                    <a:pt x="17" y="23"/>
                  </a:lnTo>
                  <a:lnTo>
                    <a:pt x="26" y="27"/>
                  </a:lnTo>
                  <a:lnTo>
                    <a:pt x="28" y="29"/>
                  </a:lnTo>
                  <a:lnTo>
                    <a:pt x="30" y="29"/>
                  </a:lnTo>
                  <a:lnTo>
                    <a:pt x="30" y="29"/>
                  </a:lnTo>
                  <a:lnTo>
                    <a:pt x="30" y="25"/>
                  </a:lnTo>
                  <a:lnTo>
                    <a:pt x="32" y="23"/>
                  </a:lnTo>
                  <a:lnTo>
                    <a:pt x="32" y="14"/>
                  </a:lnTo>
                  <a:lnTo>
                    <a:pt x="34" y="8"/>
                  </a:lnTo>
                  <a:lnTo>
                    <a:pt x="34" y="4"/>
                  </a:lnTo>
                  <a:lnTo>
                    <a:pt x="36" y="0"/>
                  </a:lnTo>
                  <a:lnTo>
                    <a:pt x="36" y="0"/>
                  </a:lnTo>
                  <a:lnTo>
                    <a:pt x="30" y="2"/>
                  </a:lnTo>
                  <a:lnTo>
                    <a:pt x="21" y="4"/>
                  </a:lnTo>
                  <a:lnTo>
                    <a:pt x="13" y="6"/>
                  </a:lnTo>
                  <a:lnTo>
                    <a:pt x="9" y="4"/>
                  </a:lnTo>
                  <a:lnTo>
                    <a:pt x="7" y="2"/>
                  </a:lnTo>
                  <a:lnTo>
                    <a:pt x="7" y="2"/>
                  </a:lnTo>
                  <a:lnTo>
                    <a:pt x="7" y="2"/>
                  </a:lnTo>
                  <a:lnTo>
                    <a:pt x="7" y="2"/>
                  </a:lnTo>
                  <a:close/>
                </a:path>
              </a:pathLst>
            </a:custGeom>
            <a:solidFill>
              <a:schemeClr val="bg1">
                <a:lumMod val="85000"/>
              </a:schemeClr>
            </a:solidFill>
            <a:ln w="635" cap="rnd">
              <a:solidFill>
                <a:schemeClr val="bg1">
                  <a:alpha val="17000"/>
                </a:schemeClr>
              </a:solidFill>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61" name="Freeform 261">
              <a:extLst>
                <a:ext uri="{FF2B5EF4-FFF2-40B4-BE49-F238E27FC236}">
                  <a16:creationId xmlns:a16="http://schemas.microsoft.com/office/drawing/2014/main" id="{BA64AAC4-5611-FB43-B34A-4F73FF4014EF}"/>
                </a:ext>
              </a:extLst>
            </p:cNvPr>
            <p:cNvSpPr>
              <a:spLocks/>
            </p:cNvSpPr>
            <p:nvPr userDrawn="1"/>
          </p:nvSpPr>
          <p:spPr bwMode="auto">
            <a:xfrm>
              <a:off x="1253961" y="2485065"/>
              <a:ext cx="54967" cy="37681"/>
            </a:xfrm>
            <a:custGeom>
              <a:avLst/>
              <a:gdLst>
                <a:gd name="T0" fmla="*/ 7 w 36"/>
                <a:gd name="T1" fmla="*/ 2 h 29"/>
                <a:gd name="T2" fmla="*/ 7 w 36"/>
                <a:gd name="T3" fmla="*/ 2 h 29"/>
                <a:gd name="T4" fmla="*/ 4 w 36"/>
                <a:gd name="T5" fmla="*/ 0 h 29"/>
                <a:gd name="T6" fmla="*/ 0 w 36"/>
                <a:gd name="T7" fmla="*/ 0 h 29"/>
                <a:gd name="T8" fmla="*/ 0 w 36"/>
                <a:gd name="T9" fmla="*/ 2 h 29"/>
                <a:gd name="T10" fmla="*/ 0 w 36"/>
                <a:gd name="T11" fmla="*/ 4 h 29"/>
                <a:gd name="T12" fmla="*/ 0 w 36"/>
                <a:gd name="T13" fmla="*/ 8 h 29"/>
                <a:gd name="T14" fmla="*/ 2 w 36"/>
                <a:gd name="T15" fmla="*/ 10 h 29"/>
                <a:gd name="T16" fmla="*/ 4 w 36"/>
                <a:gd name="T17" fmla="*/ 14 h 29"/>
                <a:gd name="T18" fmla="*/ 5 w 36"/>
                <a:gd name="T19" fmla="*/ 17 h 29"/>
                <a:gd name="T20" fmla="*/ 5 w 36"/>
                <a:gd name="T21" fmla="*/ 17 h 29"/>
                <a:gd name="T22" fmla="*/ 17 w 36"/>
                <a:gd name="T23" fmla="*/ 23 h 29"/>
                <a:gd name="T24" fmla="*/ 26 w 36"/>
                <a:gd name="T25" fmla="*/ 27 h 29"/>
                <a:gd name="T26" fmla="*/ 28 w 36"/>
                <a:gd name="T27" fmla="*/ 29 h 29"/>
                <a:gd name="T28" fmla="*/ 30 w 36"/>
                <a:gd name="T29" fmla="*/ 29 h 29"/>
                <a:gd name="T30" fmla="*/ 30 w 36"/>
                <a:gd name="T31" fmla="*/ 29 h 29"/>
                <a:gd name="T32" fmla="*/ 30 w 36"/>
                <a:gd name="T33" fmla="*/ 25 h 29"/>
                <a:gd name="T34" fmla="*/ 32 w 36"/>
                <a:gd name="T35" fmla="*/ 23 h 29"/>
                <a:gd name="T36" fmla="*/ 32 w 36"/>
                <a:gd name="T37" fmla="*/ 14 h 29"/>
                <a:gd name="T38" fmla="*/ 34 w 36"/>
                <a:gd name="T39" fmla="*/ 8 h 29"/>
                <a:gd name="T40" fmla="*/ 34 w 36"/>
                <a:gd name="T41" fmla="*/ 4 h 29"/>
                <a:gd name="T42" fmla="*/ 36 w 36"/>
                <a:gd name="T43" fmla="*/ 0 h 29"/>
                <a:gd name="T44" fmla="*/ 36 w 36"/>
                <a:gd name="T45" fmla="*/ 0 h 29"/>
                <a:gd name="T46" fmla="*/ 30 w 36"/>
                <a:gd name="T47" fmla="*/ 2 h 29"/>
                <a:gd name="T48" fmla="*/ 21 w 36"/>
                <a:gd name="T49" fmla="*/ 4 h 29"/>
                <a:gd name="T50" fmla="*/ 13 w 36"/>
                <a:gd name="T51" fmla="*/ 6 h 29"/>
                <a:gd name="T52" fmla="*/ 9 w 36"/>
                <a:gd name="T53" fmla="*/ 4 h 29"/>
                <a:gd name="T54" fmla="*/ 7 w 36"/>
                <a:gd name="T55" fmla="*/ 2 h 29"/>
                <a:gd name="T56" fmla="*/ 7 w 36"/>
                <a:gd name="T57" fmla="*/ 2 h 29"/>
                <a:gd name="T58" fmla="*/ 7 w 36"/>
                <a:gd name="T59" fmla="*/ 2 h 29"/>
                <a:gd name="T60" fmla="*/ 7 w 36"/>
                <a:gd name="T61" fmla="*/ 2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6" h="29">
                  <a:moveTo>
                    <a:pt x="7" y="2"/>
                  </a:moveTo>
                  <a:lnTo>
                    <a:pt x="7" y="2"/>
                  </a:lnTo>
                  <a:lnTo>
                    <a:pt x="4" y="0"/>
                  </a:lnTo>
                  <a:lnTo>
                    <a:pt x="0" y="0"/>
                  </a:lnTo>
                  <a:lnTo>
                    <a:pt x="0" y="2"/>
                  </a:lnTo>
                  <a:lnTo>
                    <a:pt x="0" y="4"/>
                  </a:lnTo>
                  <a:lnTo>
                    <a:pt x="0" y="8"/>
                  </a:lnTo>
                  <a:lnTo>
                    <a:pt x="2" y="10"/>
                  </a:lnTo>
                  <a:lnTo>
                    <a:pt x="4" y="14"/>
                  </a:lnTo>
                  <a:lnTo>
                    <a:pt x="5" y="17"/>
                  </a:lnTo>
                  <a:lnTo>
                    <a:pt x="5" y="17"/>
                  </a:lnTo>
                  <a:lnTo>
                    <a:pt x="17" y="23"/>
                  </a:lnTo>
                  <a:lnTo>
                    <a:pt x="26" y="27"/>
                  </a:lnTo>
                  <a:lnTo>
                    <a:pt x="28" y="29"/>
                  </a:lnTo>
                  <a:lnTo>
                    <a:pt x="30" y="29"/>
                  </a:lnTo>
                  <a:lnTo>
                    <a:pt x="30" y="29"/>
                  </a:lnTo>
                  <a:lnTo>
                    <a:pt x="30" y="25"/>
                  </a:lnTo>
                  <a:lnTo>
                    <a:pt x="32" y="23"/>
                  </a:lnTo>
                  <a:lnTo>
                    <a:pt x="32" y="14"/>
                  </a:lnTo>
                  <a:lnTo>
                    <a:pt x="34" y="8"/>
                  </a:lnTo>
                  <a:lnTo>
                    <a:pt x="34" y="4"/>
                  </a:lnTo>
                  <a:lnTo>
                    <a:pt x="36" y="0"/>
                  </a:lnTo>
                  <a:lnTo>
                    <a:pt x="36" y="0"/>
                  </a:lnTo>
                  <a:lnTo>
                    <a:pt x="30" y="2"/>
                  </a:lnTo>
                  <a:lnTo>
                    <a:pt x="21" y="4"/>
                  </a:lnTo>
                  <a:lnTo>
                    <a:pt x="13" y="6"/>
                  </a:lnTo>
                  <a:lnTo>
                    <a:pt x="9" y="4"/>
                  </a:lnTo>
                  <a:lnTo>
                    <a:pt x="7" y="2"/>
                  </a:lnTo>
                  <a:lnTo>
                    <a:pt x="7" y="2"/>
                  </a:lnTo>
                  <a:lnTo>
                    <a:pt x="7" y="2"/>
                  </a:lnTo>
                  <a:lnTo>
                    <a:pt x="7" y="2"/>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62" name="Freeform 262">
              <a:extLst>
                <a:ext uri="{FF2B5EF4-FFF2-40B4-BE49-F238E27FC236}">
                  <a16:creationId xmlns:a16="http://schemas.microsoft.com/office/drawing/2014/main" id="{DB5D9E10-0DB4-BB46-B9FD-1BF3C3386899}"/>
                </a:ext>
              </a:extLst>
            </p:cNvPr>
            <p:cNvSpPr>
              <a:spLocks/>
            </p:cNvSpPr>
            <p:nvPr userDrawn="1"/>
          </p:nvSpPr>
          <p:spPr bwMode="auto">
            <a:xfrm>
              <a:off x="1157768" y="2416200"/>
              <a:ext cx="35118" cy="51974"/>
            </a:xfrm>
            <a:custGeom>
              <a:avLst/>
              <a:gdLst>
                <a:gd name="T0" fmla="*/ 6 w 23"/>
                <a:gd name="T1" fmla="*/ 40 h 40"/>
                <a:gd name="T2" fmla="*/ 6 w 23"/>
                <a:gd name="T3" fmla="*/ 40 h 40"/>
                <a:gd name="T4" fmla="*/ 4 w 23"/>
                <a:gd name="T5" fmla="*/ 40 h 40"/>
                <a:gd name="T6" fmla="*/ 4 w 23"/>
                <a:gd name="T7" fmla="*/ 38 h 40"/>
                <a:gd name="T8" fmla="*/ 0 w 23"/>
                <a:gd name="T9" fmla="*/ 38 h 40"/>
                <a:gd name="T10" fmla="*/ 4 w 23"/>
                <a:gd name="T11" fmla="*/ 31 h 40"/>
                <a:gd name="T12" fmla="*/ 4 w 23"/>
                <a:gd name="T13" fmla="*/ 25 h 40"/>
                <a:gd name="T14" fmla="*/ 4 w 23"/>
                <a:gd name="T15" fmla="*/ 25 h 40"/>
                <a:gd name="T16" fmla="*/ 6 w 23"/>
                <a:gd name="T17" fmla="*/ 23 h 40"/>
                <a:gd name="T18" fmla="*/ 6 w 23"/>
                <a:gd name="T19" fmla="*/ 21 h 40"/>
                <a:gd name="T20" fmla="*/ 4 w 23"/>
                <a:gd name="T21" fmla="*/ 17 h 40"/>
                <a:gd name="T22" fmla="*/ 4 w 23"/>
                <a:gd name="T23" fmla="*/ 17 h 40"/>
                <a:gd name="T24" fmla="*/ 4 w 23"/>
                <a:gd name="T25" fmla="*/ 17 h 40"/>
                <a:gd name="T26" fmla="*/ 4 w 23"/>
                <a:gd name="T27" fmla="*/ 16 h 40"/>
                <a:gd name="T28" fmla="*/ 4 w 23"/>
                <a:gd name="T29" fmla="*/ 12 h 40"/>
                <a:gd name="T30" fmla="*/ 0 w 23"/>
                <a:gd name="T31" fmla="*/ 8 h 40"/>
                <a:gd name="T32" fmla="*/ 0 w 23"/>
                <a:gd name="T33" fmla="*/ 2 h 40"/>
                <a:gd name="T34" fmla="*/ 0 w 23"/>
                <a:gd name="T35" fmla="*/ 2 h 40"/>
                <a:gd name="T36" fmla="*/ 6 w 23"/>
                <a:gd name="T37" fmla="*/ 4 h 40"/>
                <a:gd name="T38" fmla="*/ 6 w 23"/>
                <a:gd name="T39" fmla="*/ 4 h 40"/>
                <a:gd name="T40" fmla="*/ 8 w 23"/>
                <a:gd name="T41" fmla="*/ 2 h 40"/>
                <a:gd name="T42" fmla="*/ 12 w 23"/>
                <a:gd name="T43" fmla="*/ 0 h 40"/>
                <a:gd name="T44" fmla="*/ 15 w 23"/>
                <a:gd name="T45" fmla="*/ 0 h 40"/>
                <a:gd name="T46" fmla="*/ 19 w 23"/>
                <a:gd name="T47" fmla="*/ 4 h 40"/>
                <a:gd name="T48" fmla="*/ 19 w 23"/>
                <a:gd name="T49" fmla="*/ 4 h 40"/>
                <a:gd name="T50" fmla="*/ 23 w 23"/>
                <a:gd name="T51" fmla="*/ 8 h 40"/>
                <a:gd name="T52" fmla="*/ 23 w 23"/>
                <a:gd name="T53" fmla="*/ 10 h 40"/>
                <a:gd name="T54" fmla="*/ 23 w 23"/>
                <a:gd name="T55" fmla="*/ 12 h 40"/>
                <a:gd name="T56" fmla="*/ 23 w 23"/>
                <a:gd name="T57" fmla="*/ 12 h 40"/>
                <a:gd name="T58" fmla="*/ 23 w 23"/>
                <a:gd name="T59" fmla="*/ 12 h 40"/>
                <a:gd name="T60" fmla="*/ 19 w 23"/>
                <a:gd name="T61" fmla="*/ 17 h 40"/>
                <a:gd name="T62" fmla="*/ 17 w 23"/>
                <a:gd name="T63" fmla="*/ 25 h 40"/>
                <a:gd name="T64" fmla="*/ 19 w 23"/>
                <a:gd name="T65" fmla="*/ 31 h 40"/>
                <a:gd name="T66" fmla="*/ 19 w 23"/>
                <a:gd name="T67" fmla="*/ 36 h 40"/>
                <a:gd name="T68" fmla="*/ 14 w 23"/>
                <a:gd name="T69" fmla="*/ 36 h 40"/>
                <a:gd name="T70" fmla="*/ 8 w 23"/>
                <a:gd name="T71" fmla="*/ 36 h 40"/>
                <a:gd name="T72" fmla="*/ 6 w 23"/>
                <a:gd name="T73" fmla="*/ 40 h 40"/>
                <a:gd name="T74" fmla="*/ 6 w 23"/>
                <a:gd name="T75" fmla="*/ 40 h 40"/>
                <a:gd name="T76" fmla="*/ 6 w 23"/>
                <a:gd name="T77"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3" h="40">
                  <a:moveTo>
                    <a:pt x="6" y="40"/>
                  </a:moveTo>
                  <a:lnTo>
                    <a:pt x="6" y="40"/>
                  </a:lnTo>
                  <a:lnTo>
                    <a:pt x="4" y="40"/>
                  </a:lnTo>
                  <a:lnTo>
                    <a:pt x="4" y="38"/>
                  </a:lnTo>
                  <a:lnTo>
                    <a:pt x="0" y="38"/>
                  </a:lnTo>
                  <a:lnTo>
                    <a:pt x="4" y="31"/>
                  </a:lnTo>
                  <a:lnTo>
                    <a:pt x="4" y="25"/>
                  </a:lnTo>
                  <a:lnTo>
                    <a:pt x="4" y="25"/>
                  </a:lnTo>
                  <a:lnTo>
                    <a:pt x="6" y="23"/>
                  </a:lnTo>
                  <a:lnTo>
                    <a:pt x="6" y="21"/>
                  </a:lnTo>
                  <a:lnTo>
                    <a:pt x="4" y="17"/>
                  </a:lnTo>
                  <a:lnTo>
                    <a:pt x="4" y="17"/>
                  </a:lnTo>
                  <a:lnTo>
                    <a:pt x="4" y="17"/>
                  </a:lnTo>
                  <a:lnTo>
                    <a:pt x="4" y="16"/>
                  </a:lnTo>
                  <a:lnTo>
                    <a:pt x="4" y="12"/>
                  </a:lnTo>
                  <a:lnTo>
                    <a:pt x="0" y="8"/>
                  </a:lnTo>
                  <a:lnTo>
                    <a:pt x="0" y="2"/>
                  </a:lnTo>
                  <a:lnTo>
                    <a:pt x="0" y="2"/>
                  </a:lnTo>
                  <a:lnTo>
                    <a:pt x="6" y="4"/>
                  </a:lnTo>
                  <a:lnTo>
                    <a:pt x="6" y="4"/>
                  </a:lnTo>
                  <a:lnTo>
                    <a:pt x="8" y="2"/>
                  </a:lnTo>
                  <a:lnTo>
                    <a:pt x="12" y="0"/>
                  </a:lnTo>
                  <a:lnTo>
                    <a:pt x="15" y="0"/>
                  </a:lnTo>
                  <a:lnTo>
                    <a:pt x="19" y="4"/>
                  </a:lnTo>
                  <a:lnTo>
                    <a:pt x="19" y="4"/>
                  </a:lnTo>
                  <a:lnTo>
                    <a:pt x="23" y="8"/>
                  </a:lnTo>
                  <a:lnTo>
                    <a:pt x="23" y="10"/>
                  </a:lnTo>
                  <a:lnTo>
                    <a:pt x="23" y="12"/>
                  </a:lnTo>
                  <a:lnTo>
                    <a:pt x="23" y="12"/>
                  </a:lnTo>
                  <a:lnTo>
                    <a:pt x="23" y="12"/>
                  </a:lnTo>
                  <a:lnTo>
                    <a:pt x="19" y="17"/>
                  </a:lnTo>
                  <a:lnTo>
                    <a:pt x="17" y="25"/>
                  </a:lnTo>
                  <a:lnTo>
                    <a:pt x="19" y="31"/>
                  </a:lnTo>
                  <a:lnTo>
                    <a:pt x="19" y="36"/>
                  </a:lnTo>
                  <a:lnTo>
                    <a:pt x="14" y="36"/>
                  </a:lnTo>
                  <a:lnTo>
                    <a:pt x="8" y="36"/>
                  </a:lnTo>
                  <a:lnTo>
                    <a:pt x="6" y="40"/>
                  </a:lnTo>
                  <a:lnTo>
                    <a:pt x="6" y="40"/>
                  </a:lnTo>
                  <a:lnTo>
                    <a:pt x="6" y="40"/>
                  </a:lnTo>
                  <a:close/>
                </a:path>
              </a:pathLst>
            </a:custGeom>
            <a:solidFill>
              <a:schemeClr val="bg1">
                <a:lumMod val="85000"/>
              </a:schemeClr>
            </a:solidFill>
            <a:ln w="635" cap="rnd">
              <a:solidFill>
                <a:schemeClr val="bg1">
                  <a:alpha val="17000"/>
                </a:schemeClr>
              </a:solidFill>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63" name="Freeform 263">
              <a:extLst>
                <a:ext uri="{FF2B5EF4-FFF2-40B4-BE49-F238E27FC236}">
                  <a16:creationId xmlns:a16="http://schemas.microsoft.com/office/drawing/2014/main" id="{5654117B-265F-F347-BDE2-59E8966521AD}"/>
                </a:ext>
              </a:extLst>
            </p:cNvPr>
            <p:cNvSpPr>
              <a:spLocks/>
            </p:cNvSpPr>
            <p:nvPr userDrawn="1"/>
          </p:nvSpPr>
          <p:spPr bwMode="auto">
            <a:xfrm>
              <a:off x="1157768" y="2416200"/>
              <a:ext cx="35118" cy="51974"/>
            </a:xfrm>
            <a:custGeom>
              <a:avLst/>
              <a:gdLst>
                <a:gd name="T0" fmla="*/ 6 w 23"/>
                <a:gd name="T1" fmla="*/ 40 h 40"/>
                <a:gd name="T2" fmla="*/ 6 w 23"/>
                <a:gd name="T3" fmla="*/ 40 h 40"/>
                <a:gd name="T4" fmla="*/ 4 w 23"/>
                <a:gd name="T5" fmla="*/ 40 h 40"/>
                <a:gd name="T6" fmla="*/ 4 w 23"/>
                <a:gd name="T7" fmla="*/ 38 h 40"/>
                <a:gd name="T8" fmla="*/ 0 w 23"/>
                <a:gd name="T9" fmla="*/ 38 h 40"/>
                <a:gd name="T10" fmla="*/ 4 w 23"/>
                <a:gd name="T11" fmla="*/ 31 h 40"/>
                <a:gd name="T12" fmla="*/ 4 w 23"/>
                <a:gd name="T13" fmla="*/ 25 h 40"/>
                <a:gd name="T14" fmla="*/ 4 w 23"/>
                <a:gd name="T15" fmla="*/ 25 h 40"/>
                <a:gd name="T16" fmla="*/ 6 w 23"/>
                <a:gd name="T17" fmla="*/ 23 h 40"/>
                <a:gd name="T18" fmla="*/ 6 w 23"/>
                <a:gd name="T19" fmla="*/ 21 h 40"/>
                <a:gd name="T20" fmla="*/ 4 w 23"/>
                <a:gd name="T21" fmla="*/ 17 h 40"/>
                <a:gd name="T22" fmla="*/ 4 w 23"/>
                <a:gd name="T23" fmla="*/ 17 h 40"/>
                <a:gd name="T24" fmla="*/ 4 w 23"/>
                <a:gd name="T25" fmla="*/ 17 h 40"/>
                <a:gd name="T26" fmla="*/ 4 w 23"/>
                <a:gd name="T27" fmla="*/ 16 h 40"/>
                <a:gd name="T28" fmla="*/ 4 w 23"/>
                <a:gd name="T29" fmla="*/ 12 h 40"/>
                <a:gd name="T30" fmla="*/ 0 w 23"/>
                <a:gd name="T31" fmla="*/ 8 h 40"/>
                <a:gd name="T32" fmla="*/ 0 w 23"/>
                <a:gd name="T33" fmla="*/ 2 h 40"/>
                <a:gd name="T34" fmla="*/ 0 w 23"/>
                <a:gd name="T35" fmla="*/ 2 h 40"/>
                <a:gd name="T36" fmla="*/ 6 w 23"/>
                <a:gd name="T37" fmla="*/ 4 h 40"/>
                <a:gd name="T38" fmla="*/ 6 w 23"/>
                <a:gd name="T39" fmla="*/ 4 h 40"/>
                <a:gd name="T40" fmla="*/ 8 w 23"/>
                <a:gd name="T41" fmla="*/ 2 h 40"/>
                <a:gd name="T42" fmla="*/ 12 w 23"/>
                <a:gd name="T43" fmla="*/ 0 h 40"/>
                <a:gd name="T44" fmla="*/ 15 w 23"/>
                <a:gd name="T45" fmla="*/ 0 h 40"/>
                <a:gd name="T46" fmla="*/ 19 w 23"/>
                <a:gd name="T47" fmla="*/ 4 h 40"/>
                <a:gd name="T48" fmla="*/ 19 w 23"/>
                <a:gd name="T49" fmla="*/ 4 h 40"/>
                <a:gd name="T50" fmla="*/ 23 w 23"/>
                <a:gd name="T51" fmla="*/ 8 h 40"/>
                <a:gd name="T52" fmla="*/ 23 w 23"/>
                <a:gd name="T53" fmla="*/ 10 h 40"/>
                <a:gd name="T54" fmla="*/ 23 w 23"/>
                <a:gd name="T55" fmla="*/ 12 h 40"/>
                <a:gd name="T56" fmla="*/ 23 w 23"/>
                <a:gd name="T57" fmla="*/ 12 h 40"/>
                <a:gd name="T58" fmla="*/ 23 w 23"/>
                <a:gd name="T59" fmla="*/ 12 h 40"/>
                <a:gd name="T60" fmla="*/ 19 w 23"/>
                <a:gd name="T61" fmla="*/ 17 h 40"/>
                <a:gd name="T62" fmla="*/ 17 w 23"/>
                <a:gd name="T63" fmla="*/ 25 h 40"/>
                <a:gd name="T64" fmla="*/ 19 w 23"/>
                <a:gd name="T65" fmla="*/ 31 h 40"/>
                <a:gd name="T66" fmla="*/ 19 w 23"/>
                <a:gd name="T67" fmla="*/ 36 h 40"/>
                <a:gd name="T68" fmla="*/ 14 w 23"/>
                <a:gd name="T69" fmla="*/ 36 h 40"/>
                <a:gd name="T70" fmla="*/ 8 w 23"/>
                <a:gd name="T71" fmla="*/ 36 h 40"/>
                <a:gd name="T72" fmla="*/ 6 w 23"/>
                <a:gd name="T73" fmla="*/ 40 h 40"/>
                <a:gd name="T74" fmla="*/ 6 w 23"/>
                <a:gd name="T75" fmla="*/ 40 h 40"/>
                <a:gd name="T76" fmla="*/ 6 w 23"/>
                <a:gd name="T77"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3" h="40">
                  <a:moveTo>
                    <a:pt x="6" y="40"/>
                  </a:moveTo>
                  <a:lnTo>
                    <a:pt x="6" y="40"/>
                  </a:lnTo>
                  <a:lnTo>
                    <a:pt x="4" y="40"/>
                  </a:lnTo>
                  <a:lnTo>
                    <a:pt x="4" y="38"/>
                  </a:lnTo>
                  <a:lnTo>
                    <a:pt x="0" y="38"/>
                  </a:lnTo>
                  <a:lnTo>
                    <a:pt x="4" y="31"/>
                  </a:lnTo>
                  <a:lnTo>
                    <a:pt x="4" y="25"/>
                  </a:lnTo>
                  <a:lnTo>
                    <a:pt x="4" y="25"/>
                  </a:lnTo>
                  <a:lnTo>
                    <a:pt x="6" y="23"/>
                  </a:lnTo>
                  <a:lnTo>
                    <a:pt x="6" y="21"/>
                  </a:lnTo>
                  <a:lnTo>
                    <a:pt x="4" y="17"/>
                  </a:lnTo>
                  <a:lnTo>
                    <a:pt x="4" y="17"/>
                  </a:lnTo>
                  <a:lnTo>
                    <a:pt x="4" y="17"/>
                  </a:lnTo>
                  <a:lnTo>
                    <a:pt x="4" y="16"/>
                  </a:lnTo>
                  <a:lnTo>
                    <a:pt x="4" y="12"/>
                  </a:lnTo>
                  <a:lnTo>
                    <a:pt x="0" y="8"/>
                  </a:lnTo>
                  <a:lnTo>
                    <a:pt x="0" y="2"/>
                  </a:lnTo>
                  <a:lnTo>
                    <a:pt x="0" y="2"/>
                  </a:lnTo>
                  <a:lnTo>
                    <a:pt x="6" y="4"/>
                  </a:lnTo>
                  <a:lnTo>
                    <a:pt x="6" y="4"/>
                  </a:lnTo>
                  <a:lnTo>
                    <a:pt x="8" y="2"/>
                  </a:lnTo>
                  <a:lnTo>
                    <a:pt x="12" y="0"/>
                  </a:lnTo>
                  <a:lnTo>
                    <a:pt x="15" y="0"/>
                  </a:lnTo>
                  <a:lnTo>
                    <a:pt x="19" y="4"/>
                  </a:lnTo>
                  <a:lnTo>
                    <a:pt x="19" y="4"/>
                  </a:lnTo>
                  <a:lnTo>
                    <a:pt x="23" y="8"/>
                  </a:lnTo>
                  <a:lnTo>
                    <a:pt x="23" y="10"/>
                  </a:lnTo>
                  <a:lnTo>
                    <a:pt x="23" y="12"/>
                  </a:lnTo>
                  <a:lnTo>
                    <a:pt x="23" y="12"/>
                  </a:lnTo>
                  <a:lnTo>
                    <a:pt x="23" y="12"/>
                  </a:lnTo>
                  <a:lnTo>
                    <a:pt x="19" y="17"/>
                  </a:lnTo>
                  <a:lnTo>
                    <a:pt x="17" y="25"/>
                  </a:lnTo>
                  <a:lnTo>
                    <a:pt x="19" y="31"/>
                  </a:lnTo>
                  <a:lnTo>
                    <a:pt x="19" y="36"/>
                  </a:lnTo>
                  <a:lnTo>
                    <a:pt x="14" y="36"/>
                  </a:lnTo>
                  <a:lnTo>
                    <a:pt x="8" y="36"/>
                  </a:lnTo>
                  <a:lnTo>
                    <a:pt x="6" y="40"/>
                  </a:lnTo>
                  <a:lnTo>
                    <a:pt x="6" y="40"/>
                  </a:lnTo>
                  <a:lnTo>
                    <a:pt x="6" y="40"/>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64" name="Freeform 264">
              <a:extLst>
                <a:ext uri="{FF2B5EF4-FFF2-40B4-BE49-F238E27FC236}">
                  <a16:creationId xmlns:a16="http://schemas.microsoft.com/office/drawing/2014/main" id="{973EB20C-4CA3-CC45-BA2C-98CEC15E096B}"/>
                </a:ext>
              </a:extLst>
            </p:cNvPr>
            <p:cNvSpPr>
              <a:spLocks/>
            </p:cNvSpPr>
            <p:nvPr userDrawn="1"/>
          </p:nvSpPr>
          <p:spPr bwMode="auto">
            <a:xfrm>
              <a:off x="768418" y="2349933"/>
              <a:ext cx="277889" cy="192303"/>
            </a:xfrm>
            <a:custGeom>
              <a:avLst/>
              <a:gdLst>
                <a:gd name="T0" fmla="*/ 148 w 182"/>
                <a:gd name="T1" fmla="*/ 17 h 148"/>
                <a:gd name="T2" fmla="*/ 123 w 182"/>
                <a:gd name="T3" fmla="*/ 17 h 148"/>
                <a:gd name="T4" fmla="*/ 102 w 182"/>
                <a:gd name="T5" fmla="*/ 8 h 148"/>
                <a:gd name="T6" fmla="*/ 83 w 182"/>
                <a:gd name="T7" fmla="*/ 6 h 148"/>
                <a:gd name="T8" fmla="*/ 68 w 182"/>
                <a:gd name="T9" fmla="*/ 2 h 148"/>
                <a:gd name="T10" fmla="*/ 19 w 182"/>
                <a:gd name="T11" fmla="*/ 2 h 148"/>
                <a:gd name="T12" fmla="*/ 17 w 182"/>
                <a:gd name="T13" fmla="*/ 4 h 148"/>
                <a:gd name="T14" fmla="*/ 9 w 182"/>
                <a:gd name="T15" fmla="*/ 6 h 148"/>
                <a:gd name="T16" fmla="*/ 6 w 182"/>
                <a:gd name="T17" fmla="*/ 10 h 148"/>
                <a:gd name="T18" fmla="*/ 9 w 182"/>
                <a:gd name="T19" fmla="*/ 38 h 148"/>
                <a:gd name="T20" fmla="*/ 11 w 182"/>
                <a:gd name="T21" fmla="*/ 59 h 148"/>
                <a:gd name="T22" fmla="*/ 6 w 182"/>
                <a:gd name="T23" fmla="*/ 74 h 148"/>
                <a:gd name="T24" fmla="*/ 2 w 182"/>
                <a:gd name="T25" fmla="*/ 82 h 148"/>
                <a:gd name="T26" fmla="*/ 0 w 182"/>
                <a:gd name="T27" fmla="*/ 97 h 148"/>
                <a:gd name="T28" fmla="*/ 8 w 182"/>
                <a:gd name="T29" fmla="*/ 99 h 148"/>
                <a:gd name="T30" fmla="*/ 9 w 182"/>
                <a:gd name="T31" fmla="*/ 104 h 148"/>
                <a:gd name="T32" fmla="*/ 13 w 182"/>
                <a:gd name="T33" fmla="*/ 110 h 148"/>
                <a:gd name="T34" fmla="*/ 8 w 182"/>
                <a:gd name="T35" fmla="*/ 123 h 148"/>
                <a:gd name="T36" fmla="*/ 9 w 182"/>
                <a:gd name="T37" fmla="*/ 127 h 148"/>
                <a:gd name="T38" fmla="*/ 19 w 182"/>
                <a:gd name="T39" fmla="*/ 129 h 148"/>
                <a:gd name="T40" fmla="*/ 36 w 182"/>
                <a:gd name="T41" fmla="*/ 127 h 148"/>
                <a:gd name="T42" fmla="*/ 44 w 182"/>
                <a:gd name="T43" fmla="*/ 129 h 148"/>
                <a:gd name="T44" fmla="*/ 47 w 182"/>
                <a:gd name="T45" fmla="*/ 137 h 148"/>
                <a:gd name="T46" fmla="*/ 51 w 182"/>
                <a:gd name="T47" fmla="*/ 146 h 148"/>
                <a:gd name="T48" fmla="*/ 57 w 182"/>
                <a:gd name="T49" fmla="*/ 148 h 148"/>
                <a:gd name="T50" fmla="*/ 62 w 182"/>
                <a:gd name="T51" fmla="*/ 140 h 148"/>
                <a:gd name="T52" fmla="*/ 68 w 182"/>
                <a:gd name="T53" fmla="*/ 140 h 148"/>
                <a:gd name="T54" fmla="*/ 70 w 182"/>
                <a:gd name="T55" fmla="*/ 137 h 148"/>
                <a:gd name="T56" fmla="*/ 83 w 182"/>
                <a:gd name="T57" fmla="*/ 135 h 148"/>
                <a:gd name="T58" fmla="*/ 95 w 182"/>
                <a:gd name="T59" fmla="*/ 137 h 148"/>
                <a:gd name="T60" fmla="*/ 96 w 182"/>
                <a:gd name="T61" fmla="*/ 135 h 148"/>
                <a:gd name="T62" fmla="*/ 108 w 182"/>
                <a:gd name="T63" fmla="*/ 135 h 148"/>
                <a:gd name="T64" fmla="*/ 108 w 182"/>
                <a:gd name="T65" fmla="*/ 127 h 148"/>
                <a:gd name="T66" fmla="*/ 112 w 182"/>
                <a:gd name="T67" fmla="*/ 123 h 148"/>
                <a:gd name="T68" fmla="*/ 125 w 182"/>
                <a:gd name="T69" fmla="*/ 118 h 148"/>
                <a:gd name="T70" fmla="*/ 129 w 182"/>
                <a:gd name="T71" fmla="*/ 110 h 148"/>
                <a:gd name="T72" fmla="*/ 131 w 182"/>
                <a:gd name="T73" fmla="*/ 104 h 148"/>
                <a:gd name="T74" fmla="*/ 140 w 182"/>
                <a:gd name="T75" fmla="*/ 99 h 148"/>
                <a:gd name="T76" fmla="*/ 134 w 182"/>
                <a:gd name="T77" fmla="*/ 91 h 148"/>
                <a:gd name="T78" fmla="*/ 134 w 182"/>
                <a:gd name="T79" fmla="*/ 80 h 148"/>
                <a:gd name="T80" fmla="*/ 138 w 182"/>
                <a:gd name="T81" fmla="*/ 70 h 148"/>
                <a:gd name="T82" fmla="*/ 146 w 182"/>
                <a:gd name="T83" fmla="*/ 65 h 148"/>
                <a:gd name="T84" fmla="*/ 148 w 182"/>
                <a:gd name="T85" fmla="*/ 59 h 148"/>
                <a:gd name="T86" fmla="*/ 151 w 182"/>
                <a:gd name="T87" fmla="*/ 55 h 148"/>
                <a:gd name="T88" fmla="*/ 161 w 182"/>
                <a:gd name="T89" fmla="*/ 50 h 148"/>
                <a:gd name="T90" fmla="*/ 172 w 182"/>
                <a:gd name="T91" fmla="*/ 44 h 148"/>
                <a:gd name="T92" fmla="*/ 180 w 182"/>
                <a:gd name="T93" fmla="*/ 40 h 148"/>
                <a:gd name="T94" fmla="*/ 182 w 182"/>
                <a:gd name="T95" fmla="*/ 34 h 148"/>
                <a:gd name="T96" fmla="*/ 178 w 182"/>
                <a:gd name="T97" fmla="*/ 21 h 148"/>
                <a:gd name="T98" fmla="*/ 168 w 182"/>
                <a:gd name="T99" fmla="*/ 25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82" h="148">
                  <a:moveTo>
                    <a:pt x="168" y="25"/>
                  </a:moveTo>
                  <a:lnTo>
                    <a:pt x="161" y="23"/>
                  </a:lnTo>
                  <a:lnTo>
                    <a:pt x="148" y="17"/>
                  </a:lnTo>
                  <a:lnTo>
                    <a:pt x="136" y="17"/>
                  </a:lnTo>
                  <a:lnTo>
                    <a:pt x="123" y="17"/>
                  </a:lnTo>
                  <a:lnTo>
                    <a:pt x="123" y="17"/>
                  </a:lnTo>
                  <a:lnTo>
                    <a:pt x="113" y="6"/>
                  </a:lnTo>
                  <a:lnTo>
                    <a:pt x="113" y="6"/>
                  </a:lnTo>
                  <a:lnTo>
                    <a:pt x="102" y="8"/>
                  </a:lnTo>
                  <a:lnTo>
                    <a:pt x="102" y="8"/>
                  </a:lnTo>
                  <a:lnTo>
                    <a:pt x="91" y="8"/>
                  </a:lnTo>
                  <a:lnTo>
                    <a:pt x="83" y="6"/>
                  </a:lnTo>
                  <a:lnTo>
                    <a:pt x="76" y="4"/>
                  </a:lnTo>
                  <a:lnTo>
                    <a:pt x="68" y="2"/>
                  </a:lnTo>
                  <a:lnTo>
                    <a:pt x="68" y="2"/>
                  </a:lnTo>
                  <a:lnTo>
                    <a:pt x="40" y="0"/>
                  </a:lnTo>
                  <a:lnTo>
                    <a:pt x="25" y="0"/>
                  </a:lnTo>
                  <a:lnTo>
                    <a:pt x="19" y="2"/>
                  </a:lnTo>
                  <a:lnTo>
                    <a:pt x="17" y="2"/>
                  </a:lnTo>
                  <a:lnTo>
                    <a:pt x="17" y="2"/>
                  </a:lnTo>
                  <a:lnTo>
                    <a:pt x="17" y="4"/>
                  </a:lnTo>
                  <a:lnTo>
                    <a:pt x="17" y="6"/>
                  </a:lnTo>
                  <a:lnTo>
                    <a:pt x="13" y="6"/>
                  </a:lnTo>
                  <a:lnTo>
                    <a:pt x="9" y="6"/>
                  </a:lnTo>
                  <a:lnTo>
                    <a:pt x="8" y="8"/>
                  </a:lnTo>
                  <a:lnTo>
                    <a:pt x="6" y="10"/>
                  </a:lnTo>
                  <a:lnTo>
                    <a:pt x="6" y="10"/>
                  </a:lnTo>
                  <a:lnTo>
                    <a:pt x="6" y="17"/>
                  </a:lnTo>
                  <a:lnTo>
                    <a:pt x="6" y="25"/>
                  </a:lnTo>
                  <a:lnTo>
                    <a:pt x="9" y="38"/>
                  </a:lnTo>
                  <a:lnTo>
                    <a:pt x="11" y="46"/>
                  </a:lnTo>
                  <a:lnTo>
                    <a:pt x="11" y="51"/>
                  </a:lnTo>
                  <a:lnTo>
                    <a:pt x="11" y="59"/>
                  </a:lnTo>
                  <a:lnTo>
                    <a:pt x="11" y="65"/>
                  </a:lnTo>
                  <a:lnTo>
                    <a:pt x="11" y="65"/>
                  </a:lnTo>
                  <a:lnTo>
                    <a:pt x="6" y="74"/>
                  </a:lnTo>
                  <a:lnTo>
                    <a:pt x="6" y="78"/>
                  </a:lnTo>
                  <a:lnTo>
                    <a:pt x="2" y="82"/>
                  </a:lnTo>
                  <a:lnTo>
                    <a:pt x="2" y="82"/>
                  </a:lnTo>
                  <a:lnTo>
                    <a:pt x="2" y="89"/>
                  </a:lnTo>
                  <a:lnTo>
                    <a:pt x="0" y="97"/>
                  </a:lnTo>
                  <a:lnTo>
                    <a:pt x="0" y="97"/>
                  </a:lnTo>
                  <a:lnTo>
                    <a:pt x="4" y="97"/>
                  </a:lnTo>
                  <a:lnTo>
                    <a:pt x="8" y="99"/>
                  </a:lnTo>
                  <a:lnTo>
                    <a:pt x="8" y="99"/>
                  </a:lnTo>
                  <a:lnTo>
                    <a:pt x="8" y="101"/>
                  </a:lnTo>
                  <a:lnTo>
                    <a:pt x="9" y="104"/>
                  </a:lnTo>
                  <a:lnTo>
                    <a:pt x="9" y="104"/>
                  </a:lnTo>
                  <a:lnTo>
                    <a:pt x="11" y="108"/>
                  </a:lnTo>
                  <a:lnTo>
                    <a:pt x="13" y="110"/>
                  </a:lnTo>
                  <a:lnTo>
                    <a:pt x="13" y="110"/>
                  </a:lnTo>
                  <a:lnTo>
                    <a:pt x="11" y="114"/>
                  </a:lnTo>
                  <a:lnTo>
                    <a:pt x="11" y="118"/>
                  </a:lnTo>
                  <a:lnTo>
                    <a:pt x="8" y="123"/>
                  </a:lnTo>
                  <a:lnTo>
                    <a:pt x="8" y="123"/>
                  </a:lnTo>
                  <a:lnTo>
                    <a:pt x="9" y="125"/>
                  </a:lnTo>
                  <a:lnTo>
                    <a:pt x="9" y="127"/>
                  </a:lnTo>
                  <a:lnTo>
                    <a:pt x="11" y="129"/>
                  </a:lnTo>
                  <a:lnTo>
                    <a:pt x="13" y="129"/>
                  </a:lnTo>
                  <a:lnTo>
                    <a:pt x="19" y="129"/>
                  </a:lnTo>
                  <a:lnTo>
                    <a:pt x="25" y="129"/>
                  </a:lnTo>
                  <a:lnTo>
                    <a:pt x="30" y="127"/>
                  </a:lnTo>
                  <a:lnTo>
                    <a:pt x="36" y="127"/>
                  </a:lnTo>
                  <a:lnTo>
                    <a:pt x="38" y="127"/>
                  </a:lnTo>
                  <a:lnTo>
                    <a:pt x="40" y="127"/>
                  </a:lnTo>
                  <a:lnTo>
                    <a:pt x="44" y="129"/>
                  </a:lnTo>
                  <a:lnTo>
                    <a:pt x="45" y="131"/>
                  </a:lnTo>
                  <a:lnTo>
                    <a:pt x="45" y="131"/>
                  </a:lnTo>
                  <a:lnTo>
                    <a:pt x="47" y="137"/>
                  </a:lnTo>
                  <a:lnTo>
                    <a:pt x="49" y="142"/>
                  </a:lnTo>
                  <a:lnTo>
                    <a:pt x="49" y="144"/>
                  </a:lnTo>
                  <a:lnTo>
                    <a:pt x="51" y="146"/>
                  </a:lnTo>
                  <a:lnTo>
                    <a:pt x="53" y="148"/>
                  </a:lnTo>
                  <a:lnTo>
                    <a:pt x="57" y="148"/>
                  </a:lnTo>
                  <a:lnTo>
                    <a:pt x="57" y="148"/>
                  </a:lnTo>
                  <a:lnTo>
                    <a:pt x="59" y="146"/>
                  </a:lnTo>
                  <a:lnTo>
                    <a:pt x="61" y="144"/>
                  </a:lnTo>
                  <a:lnTo>
                    <a:pt x="62" y="140"/>
                  </a:lnTo>
                  <a:lnTo>
                    <a:pt x="62" y="140"/>
                  </a:lnTo>
                  <a:lnTo>
                    <a:pt x="64" y="140"/>
                  </a:lnTo>
                  <a:lnTo>
                    <a:pt x="68" y="140"/>
                  </a:lnTo>
                  <a:lnTo>
                    <a:pt x="70" y="138"/>
                  </a:lnTo>
                  <a:lnTo>
                    <a:pt x="70" y="137"/>
                  </a:lnTo>
                  <a:lnTo>
                    <a:pt x="70" y="137"/>
                  </a:lnTo>
                  <a:lnTo>
                    <a:pt x="74" y="135"/>
                  </a:lnTo>
                  <a:lnTo>
                    <a:pt x="78" y="135"/>
                  </a:lnTo>
                  <a:lnTo>
                    <a:pt x="83" y="135"/>
                  </a:lnTo>
                  <a:lnTo>
                    <a:pt x="83" y="135"/>
                  </a:lnTo>
                  <a:lnTo>
                    <a:pt x="91" y="137"/>
                  </a:lnTo>
                  <a:lnTo>
                    <a:pt x="95" y="137"/>
                  </a:lnTo>
                  <a:lnTo>
                    <a:pt x="95" y="135"/>
                  </a:lnTo>
                  <a:lnTo>
                    <a:pt x="96" y="135"/>
                  </a:lnTo>
                  <a:lnTo>
                    <a:pt x="96" y="135"/>
                  </a:lnTo>
                  <a:lnTo>
                    <a:pt x="102" y="133"/>
                  </a:lnTo>
                  <a:lnTo>
                    <a:pt x="106" y="133"/>
                  </a:lnTo>
                  <a:lnTo>
                    <a:pt x="108" y="135"/>
                  </a:lnTo>
                  <a:lnTo>
                    <a:pt x="108" y="135"/>
                  </a:lnTo>
                  <a:lnTo>
                    <a:pt x="108" y="129"/>
                  </a:lnTo>
                  <a:lnTo>
                    <a:pt x="108" y="127"/>
                  </a:lnTo>
                  <a:lnTo>
                    <a:pt x="108" y="125"/>
                  </a:lnTo>
                  <a:lnTo>
                    <a:pt x="108" y="125"/>
                  </a:lnTo>
                  <a:lnTo>
                    <a:pt x="112" y="123"/>
                  </a:lnTo>
                  <a:lnTo>
                    <a:pt x="117" y="121"/>
                  </a:lnTo>
                  <a:lnTo>
                    <a:pt x="123" y="119"/>
                  </a:lnTo>
                  <a:lnTo>
                    <a:pt x="125" y="118"/>
                  </a:lnTo>
                  <a:lnTo>
                    <a:pt x="125" y="114"/>
                  </a:lnTo>
                  <a:lnTo>
                    <a:pt x="125" y="114"/>
                  </a:lnTo>
                  <a:lnTo>
                    <a:pt x="129" y="110"/>
                  </a:lnTo>
                  <a:lnTo>
                    <a:pt x="129" y="108"/>
                  </a:lnTo>
                  <a:lnTo>
                    <a:pt x="131" y="104"/>
                  </a:lnTo>
                  <a:lnTo>
                    <a:pt x="131" y="104"/>
                  </a:lnTo>
                  <a:lnTo>
                    <a:pt x="136" y="102"/>
                  </a:lnTo>
                  <a:lnTo>
                    <a:pt x="138" y="101"/>
                  </a:lnTo>
                  <a:lnTo>
                    <a:pt x="140" y="99"/>
                  </a:lnTo>
                  <a:lnTo>
                    <a:pt x="140" y="99"/>
                  </a:lnTo>
                  <a:lnTo>
                    <a:pt x="136" y="93"/>
                  </a:lnTo>
                  <a:lnTo>
                    <a:pt x="134" y="91"/>
                  </a:lnTo>
                  <a:lnTo>
                    <a:pt x="134" y="87"/>
                  </a:lnTo>
                  <a:lnTo>
                    <a:pt x="134" y="87"/>
                  </a:lnTo>
                  <a:lnTo>
                    <a:pt x="134" y="80"/>
                  </a:lnTo>
                  <a:lnTo>
                    <a:pt x="136" y="72"/>
                  </a:lnTo>
                  <a:lnTo>
                    <a:pt x="136" y="72"/>
                  </a:lnTo>
                  <a:lnTo>
                    <a:pt x="138" y="70"/>
                  </a:lnTo>
                  <a:lnTo>
                    <a:pt x="140" y="68"/>
                  </a:lnTo>
                  <a:lnTo>
                    <a:pt x="144" y="67"/>
                  </a:lnTo>
                  <a:lnTo>
                    <a:pt x="146" y="65"/>
                  </a:lnTo>
                  <a:lnTo>
                    <a:pt x="146" y="65"/>
                  </a:lnTo>
                  <a:lnTo>
                    <a:pt x="148" y="63"/>
                  </a:lnTo>
                  <a:lnTo>
                    <a:pt x="148" y="59"/>
                  </a:lnTo>
                  <a:lnTo>
                    <a:pt x="149" y="55"/>
                  </a:lnTo>
                  <a:lnTo>
                    <a:pt x="151" y="55"/>
                  </a:lnTo>
                  <a:lnTo>
                    <a:pt x="151" y="55"/>
                  </a:lnTo>
                  <a:lnTo>
                    <a:pt x="153" y="53"/>
                  </a:lnTo>
                  <a:lnTo>
                    <a:pt x="155" y="51"/>
                  </a:lnTo>
                  <a:lnTo>
                    <a:pt x="161" y="50"/>
                  </a:lnTo>
                  <a:lnTo>
                    <a:pt x="161" y="50"/>
                  </a:lnTo>
                  <a:lnTo>
                    <a:pt x="166" y="46"/>
                  </a:lnTo>
                  <a:lnTo>
                    <a:pt x="172" y="44"/>
                  </a:lnTo>
                  <a:lnTo>
                    <a:pt x="172" y="44"/>
                  </a:lnTo>
                  <a:lnTo>
                    <a:pt x="178" y="42"/>
                  </a:lnTo>
                  <a:lnTo>
                    <a:pt x="180" y="40"/>
                  </a:lnTo>
                  <a:lnTo>
                    <a:pt x="182" y="38"/>
                  </a:lnTo>
                  <a:lnTo>
                    <a:pt x="182" y="38"/>
                  </a:lnTo>
                  <a:lnTo>
                    <a:pt x="182" y="34"/>
                  </a:lnTo>
                  <a:lnTo>
                    <a:pt x="182" y="31"/>
                  </a:lnTo>
                  <a:lnTo>
                    <a:pt x="180" y="25"/>
                  </a:lnTo>
                  <a:lnTo>
                    <a:pt x="178" y="21"/>
                  </a:lnTo>
                  <a:lnTo>
                    <a:pt x="168" y="25"/>
                  </a:lnTo>
                  <a:lnTo>
                    <a:pt x="168" y="25"/>
                  </a:lnTo>
                  <a:lnTo>
                    <a:pt x="168" y="25"/>
                  </a:lnTo>
                  <a:close/>
                </a:path>
              </a:pathLst>
            </a:custGeom>
            <a:solidFill>
              <a:schemeClr val="bg1">
                <a:lumMod val="85000"/>
              </a:schemeClr>
            </a:solidFill>
            <a:ln w="635" cap="rnd">
              <a:solidFill>
                <a:schemeClr val="bg1">
                  <a:alpha val="17000"/>
                </a:schemeClr>
              </a:solidFill>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65" name="Freeform 265">
              <a:extLst>
                <a:ext uri="{FF2B5EF4-FFF2-40B4-BE49-F238E27FC236}">
                  <a16:creationId xmlns:a16="http://schemas.microsoft.com/office/drawing/2014/main" id="{761E56AA-1F37-E544-8274-FE22DFD32CC3}"/>
                </a:ext>
              </a:extLst>
            </p:cNvPr>
            <p:cNvSpPr>
              <a:spLocks/>
            </p:cNvSpPr>
            <p:nvPr userDrawn="1"/>
          </p:nvSpPr>
          <p:spPr bwMode="auto">
            <a:xfrm>
              <a:off x="768418" y="2349933"/>
              <a:ext cx="277889" cy="192303"/>
            </a:xfrm>
            <a:custGeom>
              <a:avLst/>
              <a:gdLst>
                <a:gd name="T0" fmla="*/ 148 w 182"/>
                <a:gd name="T1" fmla="*/ 17 h 148"/>
                <a:gd name="T2" fmla="*/ 123 w 182"/>
                <a:gd name="T3" fmla="*/ 17 h 148"/>
                <a:gd name="T4" fmla="*/ 102 w 182"/>
                <a:gd name="T5" fmla="*/ 8 h 148"/>
                <a:gd name="T6" fmla="*/ 83 w 182"/>
                <a:gd name="T7" fmla="*/ 6 h 148"/>
                <a:gd name="T8" fmla="*/ 68 w 182"/>
                <a:gd name="T9" fmla="*/ 2 h 148"/>
                <a:gd name="T10" fmla="*/ 19 w 182"/>
                <a:gd name="T11" fmla="*/ 2 h 148"/>
                <a:gd name="T12" fmla="*/ 17 w 182"/>
                <a:gd name="T13" fmla="*/ 4 h 148"/>
                <a:gd name="T14" fmla="*/ 9 w 182"/>
                <a:gd name="T15" fmla="*/ 6 h 148"/>
                <a:gd name="T16" fmla="*/ 6 w 182"/>
                <a:gd name="T17" fmla="*/ 10 h 148"/>
                <a:gd name="T18" fmla="*/ 9 w 182"/>
                <a:gd name="T19" fmla="*/ 38 h 148"/>
                <a:gd name="T20" fmla="*/ 11 w 182"/>
                <a:gd name="T21" fmla="*/ 59 h 148"/>
                <a:gd name="T22" fmla="*/ 6 w 182"/>
                <a:gd name="T23" fmla="*/ 74 h 148"/>
                <a:gd name="T24" fmla="*/ 2 w 182"/>
                <a:gd name="T25" fmla="*/ 82 h 148"/>
                <a:gd name="T26" fmla="*/ 0 w 182"/>
                <a:gd name="T27" fmla="*/ 97 h 148"/>
                <a:gd name="T28" fmla="*/ 8 w 182"/>
                <a:gd name="T29" fmla="*/ 99 h 148"/>
                <a:gd name="T30" fmla="*/ 9 w 182"/>
                <a:gd name="T31" fmla="*/ 104 h 148"/>
                <a:gd name="T32" fmla="*/ 13 w 182"/>
                <a:gd name="T33" fmla="*/ 110 h 148"/>
                <a:gd name="T34" fmla="*/ 8 w 182"/>
                <a:gd name="T35" fmla="*/ 123 h 148"/>
                <a:gd name="T36" fmla="*/ 9 w 182"/>
                <a:gd name="T37" fmla="*/ 127 h 148"/>
                <a:gd name="T38" fmla="*/ 19 w 182"/>
                <a:gd name="T39" fmla="*/ 129 h 148"/>
                <a:gd name="T40" fmla="*/ 36 w 182"/>
                <a:gd name="T41" fmla="*/ 127 h 148"/>
                <a:gd name="T42" fmla="*/ 44 w 182"/>
                <a:gd name="T43" fmla="*/ 129 h 148"/>
                <a:gd name="T44" fmla="*/ 47 w 182"/>
                <a:gd name="T45" fmla="*/ 137 h 148"/>
                <a:gd name="T46" fmla="*/ 51 w 182"/>
                <a:gd name="T47" fmla="*/ 146 h 148"/>
                <a:gd name="T48" fmla="*/ 57 w 182"/>
                <a:gd name="T49" fmla="*/ 148 h 148"/>
                <a:gd name="T50" fmla="*/ 62 w 182"/>
                <a:gd name="T51" fmla="*/ 140 h 148"/>
                <a:gd name="T52" fmla="*/ 68 w 182"/>
                <a:gd name="T53" fmla="*/ 140 h 148"/>
                <a:gd name="T54" fmla="*/ 70 w 182"/>
                <a:gd name="T55" fmla="*/ 137 h 148"/>
                <a:gd name="T56" fmla="*/ 83 w 182"/>
                <a:gd name="T57" fmla="*/ 135 h 148"/>
                <a:gd name="T58" fmla="*/ 95 w 182"/>
                <a:gd name="T59" fmla="*/ 137 h 148"/>
                <a:gd name="T60" fmla="*/ 96 w 182"/>
                <a:gd name="T61" fmla="*/ 135 h 148"/>
                <a:gd name="T62" fmla="*/ 108 w 182"/>
                <a:gd name="T63" fmla="*/ 135 h 148"/>
                <a:gd name="T64" fmla="*/ 108 w 182"/>
                <a:gd name="T65" fmla="*/ 127 h 148"/>
                <a:gd name="T66" fmla="*/ 112 w 182"/>
                <a:gd name="T67" fmla="*/ 123 h 148"/>
                <a:gd name="T68" fmla="*/ 125 w 182"/>
                <a:gd name="T69" fmla="*/ 118 h 148"/>
                <a:gd name="T70" fmla="*/ 129 w 182"/>
                <a:gd name="T71" fmla="*/ 110 h 148"/>
                <a:gd name="T72" fmla="*/ 131 w 182"/>
                <a:gd name="T73" fmla="*/ 104 h 148"/>
                <a:gd name="T74" fmla="*/ 140 w 182"/>
                <a:gd name="T75" fmla="*/ 99 h 148"/>
                <a:gd name="T76" fmla="*/ 134 w 182"/>
                <a:gd name="T77" fmla="*/ 91 h 148"/>
                <a:gd name="T78" fmla="*/ 134 w 182"/>
                <a:gd name="T79" fmla="*/ 80 h 148"/>
                <a:gd name="T80" fmla="*/ 138 w 182"/>
                <a:gd name="T81" fmla="*/ 70 h 148"/>
                <a:gd name="T82" fmla="*/ 146 w 182"/>
                <a:gd name="T83" fmla="*/ 65 h 148"/>
                <a:gd name="T84" fmla="*/ 148 w 182"/>
                <a:gd name="T85" fmla="*/ 59 h 148"/>
                <a:gd name="T86" fmla="*/ 151 w 182"/>
                <a:gd name="T87" fmla="*/ 55 h 148"/>
                <a:gd name="T88" fmla="*/ 161 w 182"/>
                <a:gd name="T89" fmla="*/ 50 h 148"/>
                <a:gd name="T90" fmla="*/ 172 w 182"/>
                <a:gd name="T91" fmla="*/ 44 h 148"/>
                <a:gd name="T92" fmla="*/ 180 w 182"/>
                <a:gd name="T93" fmla="*/ 40 h 148"/>
                <a:gd name="T94" fmla="*/ 182 w 182"/>
                <a:gd name="T95" fmla="*/ 34 h 148"/>
                <a:gd name="T96" fmla="*/ 178 w 182"/>
                <a:gd name="T97" fmla="*/ 21 h 148"/>
                <a:gd name="T98" fmla="*/ 168 w 182"/>
                <a:gd name="T99" fmla="*/ 25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82" h="148">
                  <a:moveTo>
                    <a:pt x="168" y="25"/>
                  </a:moveTo>
                  <a:lnTo>
                    <a:pt x="161" y="23"/>
                  </a:lnTo>
                  <a:lnTo>
                    <a:pt x="148" y="17"/>
                  </a:lnTo>
                  <a:lnTo>
                    <a:pt x="136" y="17"/>
                  </a:lnTo>
                  <a:lnTo>
                    <a:pt x="123" y="17"/>
                  </a:lnTo>
                  <a:lnTo>
                    <a:pt x="123" y="17"/>
                  </a:lnTo>
                  <a:lnTo>
                    <a:pt x="113" y="6"/>
                  </a:lnTo>
                  <a:lnTo>
                    <a:pt x="113" y="6"/>
                  </a:lnTo>
                  <a:lnTo>
                    <a:pt x="102" y="8"/>
                  </a:lnTo>
                  <a:lnTo>
                    <a:pt x="102" y="8"/>
                  </a:lnTo>
                  <a:lnTo>
                    <a:pt x="91" y="8"/>
                  </a:lnTo>
                  <a:lnTo>
                    <a:pt x="83" y="6"/>
                  </a:lnTo>
                  <a:lnTo>
                    <a:pt x="76" y="4"/>
                  </a:lnTo>
                  <a:lnTo>
                    <a:pt x="68" y="2"/>
                  </a:lnTo>
                  <a:lnTo>
                    <a:pt x="68" y="2"/>
                  </a:lnTo>
                  <a:lnTo>
                    <a:pt x="40" y="0"/>
                  </a:lnTo>
                  <a:lnTo>
                    <a:pt x="25" y="0"/>
                  </a:lnTo>
                  <a:lnTo>
                    <a:pt x="19" y="2"/>
                  </a:lnTo>
                  <a:lnTo>
                    <a:pt x="17" y="2"/>
                  </a:lnTo>
                  <a:lnTo>
                    <a:pt x="17" y="2"/>
                  </a:lnTo>
                  <a:lnTo>
                    <a:pt x="17" y="4"/>
                  </a:lnTo>
                  <a:lnTo>
                    <a:pt x="17" y="6"/>
                  </a:lnTo>
                  <a:lnTo>
                    <a:pt x="13" y="6"/>
                  </a:lnTo>
                  <a:lnTo>
                    <a:pt x="9" y="6"/>
                  </a:lnTo>
                  <a:lnTo>
                    <a:pt x="8" y="8"/>
                  </a:lnTo>
                  <a:lnTo>
                    <a:pt x="6" y="10"/>
                  </a:lnTo>
                  <a:lnTo>
                    <a:pt x="6" y="10"/>
                  </a:lnTo>
                  <a:lnTo>
                    <a:pt x="6" y="17"/>
                  </a:lnTo>
                  <a:lnTo>
                    <a:pt x="6" y="25"/>
                  </a:lnTo>
                  <a:lnTo>
                    <a:pt x="9" y="38"/>
                  </a:lnTo>
                  <a:lnTo>
                    <a:pt x="11" y="46"/>
                  </a:lnTo>
                  <a:lnTo>
                    <a:pt x="11" y="51"/>
                  </a:lnTo>
                  <a:lnTo>
                    <a:pt x="11" y="59"/>
                  </a:lnTo>
                  <a:lnTo>
                    <a:pt x="11" y="65"/>
                  </a:lnTo>
                  <a:lnTo>
                    <a:pt x="11" y="65"/>
                  </a:lnTo>
                  <a:lnTo>
                    <a:pt x="6" y="74"/>
                  </a:lnTo>
                  <a:lnTo>
                    <a:pt x="6" y="78"/>
                  </a:lnTo>
                  <a:lnTo>
                    <a:pt x="2" y="82"/>
                  </a:lnTo>
                  <a:lnTo>
                    <a:pt x="2" y="82"/>
                  </a:lnTo>
                  <a:lnTo>
                    <a:pt x="2" y="89"/>
                  </a:lnTo>
                  <a:lnTo>
                    <a:pt x="0" y="97"/>
                  </a:lnTo>
                  <a:lnTo>
                    <a:pt x="0" y="97"/>
                  </a:lnTo>
                  <a:lnTo>
                    <a:pt x="4" y="97"/>
                  </a:lnTo>
                  <a:lnTo>
                    <a:pt x="8" y="99"/>
                  </a:lnTo>
                  <a:lnTo>
                    <a:pt x="8" y="99"/>
                  </a:lnTo>
                  <a:lnTo>
                    <a:pt x="8" y="101"/>
                  </a:lnTo>
                  <a:lnTo>
                    <a:pt x="9" y="104"/>
                  </a:lnTo>
                  <a:lnTo>
                    <a:pt x="9" y="104"/>
                  </a:lnTo>
                  <a:lnTo>
                    <a:pt x="11" y="108"/>
                  </a:lnTo>
                  <a:lnTo>
                    <a:pt x="13" y="110"/>
                  </a:lnTo>
                  <a:lnTo>
                    <a:pt x="13" y="110"/>
                  </a:lnTo>
                  <a:lnTo>
                    <a:pt x="11" y="114"/>
                  </a:lnTo>
                  <a:lnTo>
                    <a:pt x="11" y="118"/>
                  </a:lnTo>
                  <a:lnTo>
                    <a:pt x="8" y="123"/>
                  </a:lnTo>
                  <a:lnTo>
                    <a:pt x="8" y="123"/>
                  </a:lnTo>
                  <a:lnTo>
                    <a:pt x="9" y="125"/>
                  </a:lnTo>
                  <a:lnTo>
                    <a:pt x="9" y="127"/>
                  </a:lnTo>
                  <a:lnTo>
                    <a:pt x="11" y="129"/>
                  </a:lnTo>
                  <a:lnTo>
                    <a:pt x="13" y="129"/>
                  </a:lnTo>
                  <a:lnTo>
                    <a:pt x="19" y="129"/>
                  </a:lnTo>
                  <a:lnTo>
                    <a:pt x="25" y="129"/>
                  </a:lnTo>
                  <a:lnTo>
                    <a:pt x="30" y="127"/>
                  </a:lnTo>
                  <a:lnTo>
                    <a:pt x="36" y="127"/>
                  </a:lnTo>
                  <a:lnTo>
                    <a:pt x="38" y="127"/>
                  </a:lnTo>
                  <a:lnTo>
                    <a:pt x="40" y="127"/>
                  </a:lnTo>
                  <a:lnTo>
                    <a:pt x="44" y="129"/>
                  </a:lnTo>
                  <a:lnTo>
                    <a:pt x="45" y="131"/>
                  </a:lnTo>
                  <a:lnTo>
                    <a:pt x="45" y="131"/>
                  </a:lnTo>
                  <a:lnTo>
                    <a:pt x="47" y="137"/>
                  </a:lnTo>
                  <a:lnTo>
                    <a:pt x="49" y="142"/>
                  </a:lnTo>
                  <a:lnTo>
                    <a:pt x="49" y="144"/>
                  </a:lnTo>
                  <a:lnTo>
                    <a:pt x="51" y="146"/>
                  </a:lnTo>
                  <a:lnTo>
                    <a:pt x="53" y="148"/>
                  </a:lnTo>
                  <a:lnTo>
                    <a:pt x="57" y="148"/>
                  </a:lnTo>
                  <a:lnTo>
                    <a:pt x="57" y="148"/>
                  </a:lnTo>
                  <a:lnTo>
                    <a:pt x="59" y="146"/>
                  </a:lnTo>
                  <a:lnTo>
                    <a:pt x="61" y="144"/>
                  </a:lnTo>
                  <a:lnTo>
                    <a:pt x="62" y="140"/>
                  </a:lnTo>
                  <a:lnTo>
                    <a:pt x="62" y="140"/>
                  </a:lnTo>
                  <a:lnTo>
                    <a:pt x="64" y="140"/>
                  </a:lnTo>
                  <a:lnTo>
                    <a:pt x="68" y="140"/>
                  </a:lnTo>
                  <a:lnTo>
                    <a:pt x="70" y="138"/>
                  </a:lnTo>
                  <a:lnTo>
                    <a:pt x="70" y="137"/>
                  </a:lnTo>
                  <a:lnTo>
                    <a:pt x="70" y="137"/>
                  </a:lnTo>
                  <a:lnTo>
                    <a:pt x="74" y="135"/>
                  </a:lnTo>
                  <a:lnTo>
                    <a:pt x="78" y="135"/>
                  </a:lnTo>
                  <a:lnTo>
                    <a:pt x="83" y="135"/>
                  </a:lnTo>
                  <a:lnTo>
                    <a:pt x="83" y="135"/>
                  </a:lnTo>
                  <a:lnTo>
                    <a:pt x="91" y="137"/>
                  </a:lnTo>
                  <a:lnTo>
                    <a:pt x="95" y="137"/>
                  </a:lnTo>
                  <a:lnTo>
                    <a:pt x="95" y="135"/>
                  </a:lnTo>
                  <a:lnTo>
                    <a:pt x="96" y="135"/>
                  </a:lnTo>
                  <a:lnTo>
                    <a:pt x="96" y="135"/>
                  </a:lnTo>
                  <a:lnTo>
                    <a:pt x="102" y="133"/>
                  </a:lnTo>
                  <a:lnTo>
                    <a:pt x="106" y="133"/>
                  </a:lnTo>
                  <a:lnTo>
                    <a:pt x="108" y="135"/>
                  </a:lnTo>
                  <a:lnTo>
                    <a:pt x="108" y="135"/>
                  </a:lnTo>
                  <a:lnTo>
                    <a:pt x="108" y="129"/>
                  </a:lnTo>
                  <a:lnTo>
                    <a:pt x="108" y="127"/>
                  </a:lnTo>
                  <a:lnTo>
                    <a:pt x="108" y="125"/>
                  </a:lnTo>
                  <a:lnTo>
                    <a:pt x="108" y="125"/>
                  </a:lnTo>
                  <a:lnTo>
                    <a:pt x="112" y="123"/>
                  </a:lnTo>
                  <a:lnTo>
                    <a:pt x="117" y="121"/>
                  </a:lnTo>
                  <a:lnTo>
                    <a:pt x="123" y="119"/>
                  </a:lnTo>
                  <a:lnTo>
                    <a:pt x="125" y="118"/>
                  </a:lnTo>
                  <a:lnTo>
                    <a:pt x="125" y="114"/>
                  </a:lnTo>
                  <a:lnTo>
                    <a:pt x="125" y="114"/>
                  </a:lnTo>
                  <a:lnTo>
                    <a:pt x="129" y="110"/>
                  </a:lnTo>
                  <a:lnTo>
                    <a:pt x="129" y="108"/>
                  </a:lnTo>
                  <a:lnTo>
                    <a:pt x="131" y="104"/>
                  </a:lnTo>
                  <a:lnTo>
                    <a:pt x="131" y="104"/>
                  </a:lnTo>
                  <a:lnTo>
                    <a:pt x="136" y="102"/>
                  </a:lnTo>
                  <a:lnTo>
                    <a:pt x="138" y="101"/>
                  </a:lnTo>
                  <a:lnTo>
                    <a:pt x="140" y="99"/>
                  </a:lnTo>
                  <a:lnTo>
                    <a:pt x="140" y="99"/>
                  </a:lnTo>
                  <a:lnTo>
                    <a:pt x="136" y="93"/>
                  </a:lnTo>
                  <a:lnTo>
                    <a:pt x="134" y="91"/>
                  </a:lnTo>
                  <a:lnTo>
                    <a:pt x="134" y="87"/>
                  </a:lnTo>
                  <a:lnTo>
                    <a:pt x="134" y="87"/>
                  </a:lnTo>
                  <a:lnTo>
                    <a:pt x="134" y="80"/>
                  </a:lnTo>
                  <a:lnTo>
                    <a:pt x="136" y="72"/>
                  </a:lnTo>
                  <a:lnTo>
                    <a:pt x="136" y="72"/>
                  </a:lnTo>
                  <a:lnTo>
                    <a:pt x="138" y="70"/>
                  </a:lnTo>
                  <a:lnTo>
                    <a:pt x="140" y="68"/>
                  </a:lnTo>
                  <a:lnTo>
                    <a:pt x="144" y="67"/>
                  </a:lnTo>
                  <a:lnTo>
                    <a:pt x="146" y="65"/>
                  </a:lnTo>
                  <a:lnTo>
                    <a:pt x="146" y="65"/>
                  </a:lnTo>
                  <a:lnTo>
                    <a:pt x="148" y="63"/>
                  </a:lnTo>
                  <a:lnTo>
                    <a:pt x="148" y="59"/>
                  </a:lnTo>
                  <a:lnTo>
                    <a:pt x="149" y="55"/>
                  </a:lnTo>
                  <a:lnTo>
                    <a:pt x="151" y="55"/>
                  </a:lnTo>
                  <a:lnTo>
                    <a:pt x="151" y="55"/>
                  </a:lnTo>
                  <a:lnTo>
                    <a:pt x="153" y="53"/>
                  </a:lnTo>
                  <a:lnTo>
                    <a:pt x="155" y="51"/>
                  </a:lnTo>
                  <a:lnTo>
                    <a:pt x="161" y="50"/>
                  </a:lnTo>
                  <a:lnTo>
                    <a:pt x="161" y="50"/>
                  </a:lnTo>
                  <a:lnTo>
                    <a:pt x="166" y="46"/>
                  </a:lnTo>
                  <a:lnTo>
                    <a:pt x="172" y="44"/>
                  </a:lnTo>
                  <a:lnTo>
                    <a:pt x="172" y="44"/>
                  </a:lnTo>
                  <a:lnTo>
                    <a:pt x="178" y="42"/>
                  </a:lnTo>
                  <a:lnTo>
                    <a:pt x="180" y="40"/>
                  </a:lnTo>
                  <a:lnTo>
                    <a:pt x="182" y="38"/>
                  </a:lnTo>
                  <a:lnTo>
                    <a:pt x="182" y="38"/>
                  </a:lnTo>
                  <a:lnTo>
                    <a:pt x="182" y="34"/>
                  </a:lnTo>
                  <a:lnTo>
                    <a:pt x="182" y="31"/>
                  </a:lnTo>
                  <a:lnTo>
                    <a:pt x="180" y="25"/>
                  </a:lnTo>
                  <a:lnTo>
                    <a:pt x="178" y="21"/>
                  </a:lnTo>
                  <a:lnTo>
                    <a:pt x="168" y="25"/>
                  </a:lnTo>
                  <a:lnTo>
                    <a:pt x="168" y="25"/>
                  </a:lnTo>
                  <a:lnTo>
                    <a:pt x="168" y="25"/>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66" name="Freeform 266">
              <a:extLst>
                <a:ext uri="{FF2B5EF4-FFF2-40B4-BE49-F238E27FC236}">
                  <a16:creationId xmlns:a16="http://schemas.microsoft.com/office/drawing/2014/main" id="{08B3A2B8-D2E7-0243-960C-C01A878201C5}"/>
                </a:ext>
              </a:extLst>
            </p:cNvPr>
            <p:cNvSpPr>
              <a:spLocks/>
            </p:cNvSpPr>
            <p:nvPr userDrawn="1"/>
          </p:nvSpPr>
          <p:spPr bwMode="auto">
            <a:xfrm>
              <a:off x="1031039" y="2443486"/>
              <a:ext cx="19849" cy="19490"/>
            </a:xfrm>
            <a:custGeom>
              <a:avLst/>
              <a:gdLst>
                <a:gd name="T0" fmla="*/ 10 w 13"/>
                <a:gd name="T1" fmla="*/ 15 h 15"/>
                <a:gd name="T2" fmla="*/ 10 w 13"/>
                <a:gd name="T3" fmla="*/ 15 h 15"/>
                <a:gd name="T4" fmla="*/ 10 w 13"/>
                <a:gd name="T5" fmla="*/ 12 h 15"/>
                <a:gd name="T6" fmla="*/ 13 w 13"/>
                <a:gd name="T7" fmla="*/ 10 h 15"/>
                <a:gd name="T8" fmla="*/ 13 w 13"/>
                <a:gd name="T9" fmla="*/ 6 h 15"/>
                <a:gd name="T10" fmla="*/ 8 w 13"/>
                <a:gd name="T11" fmla="*/ 0 h 15"/>
                <a:gd name="T12" fmla="*/ 0 w 13"/>
                <a:gd name="T13" fmla="*/ 8 h 15"/>
                <a:gd name="T14" fmla="*/ 10 w 13"/>
                <a:gd name="T15" fmla="*/ 15 h 15"/>
                <a:gd name="T16" fmla="*/ 10 w 13"/>
                <a:gd name="T17" fmla="*/ 15 h 15"/>
                <a:gd name="T18" fmla="*/ 10 w 13"/>
                <a:gd name="T19"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 h="15">
                  <a:moveTo>
                    <a:pt x="10" y="15"/>
                  </a:moveTo>
                  <a:lnTo>
                    <a:pt x="10" y="15"/>
                  </a:lnTo>
                  <a:lnTo>
                    <a:pt x="10" y="12"/>
                  </a:lnTo>
                  <a:lnTo>
                    <a:pt x="13" y="10"/>
                  </a:lnTo>
                  <a:lnTo>
                    <a:pt x="13" y="6"/>
                  </a:lnTo>
                  <a:lnTo>
                    <a:pt x="8" y="0"/>
                  </a:lnTo>
                  <a:lnTo>
                    <a:pt x="0" y="8"/>
                  </a:lnTo>
                  <a:lnTo>
                    <a:pt x="10" y="15"/>
                  </a:lnTo>
                  <a:lnTo>
                    <a:pt x="10" y="15"/>
                  </a:lnTo>
                  <a:lnTo>
                    <a:pt x="10" y="15"/>
                  </a:lnTo>
                  <a:close/>
                </a:path>
              </a:pathLst>
            </a:custGeom>
            <a:solidFill>
              <a:schemeClr val="bg1">
                <a:lumMod val="85000"/>
              </a:schemeClr>
            </a:solidFill>
            <a:ln w="635" cap="rnd">
              <a:solidFill>
                <a:schemeClr val="bg1">
                  <a:alpha val="17000"/>
                </a:schemeClr>
              </a:solidFill>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67" name="Freeform 267">
              <a:extLst>
                <a:ext uri="{FF2B5EF4-FFF2-40B4-BE49-F238E27FC236}">
                  <a16:creationId xmlns:a16="http://schemas.microsoft.com/office/drawing/2014/main" id="{809B8D6C-EFF1-A64E-B10E-5528168FEAE5}"/>
                </a:ext>
              </a:extLst>
            </p:cNvPr>
            <p:cNvSpPr>
              <a:spLocks/>
            </p:cNvSpPr>
            <p:nvPr userDrawn="1"/>
          </p:nvSpPr>
          <p:spPr bwMode="auto">
            <a:xfrm>
              <a:off x="1031039" y="2443486"/>
              <a:ext cx="19849" cy="19490"/>
            </a:xfrm>
            <a:custGeom>
              <a:avLst/>
              <a:gdLst>
                <a:gd name="T0" fmla="*/ 10 w 13"/>
                <a:gd name="T1" fmla="*/ 15 h 15"/>
                <a:gd name="T2" fmla="*/ 10 w 13"/>
                <a:gd name="T3" fmla="*/ 15 h 15"/>
                <a:gd name="T4" fmla="*/ 10 w 13"/>
                <a:gd name="T5" fmla="*/ 12 h 15"/>
                <a:gd name="T6" fmla="*/ 13 w 13"/>
                <a:gd name="T7" fmla="*/ 10 h 15"/>
                <a:gd name="T8" fmla="*/ 13 w 13"/>
                <a:gd name="T9" fmla="*/ 6 h 15"/>
                <a:gd name="T10" fmla="*/ 8 w 13"/>
                <a:gd name="T11" fmla="*/ 0 h 15"/>
                <a:gd name="T12" fmla="*/ 0 w 13"/>
                <a:gd name="T13" fmla="*/ 8 h 15"/>
                <a:gd name="T14" fmla="*/ 10 w 13"/>
                <a:gd name="T15" fmla="*/ 15 h 15"/>
                <a:gd name="T16" fmla="*/ 10 w 13"/>
                <a:gd name="T17" fmla="*/ 15 h 15"/>
                <a:gd name="T18" fmla="*/ 10 w 13"/>
                <a:gd name="T19"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 h="15">
                  <a:moveTo>
                    <a:pt x="10" y="15"/>
                  </a:moveTo>
                  <a:lnTo>
                    <a:pt x="10" y="15"/>
                  </a:lnTo>
                  <a:lnTo>
                    <a:pt x="10" y="12"/>
                  </a:lnTo>
                  <a:lnTo>
                    <a:pt x="13" y="10"/>
                  </a:lnTo>
                  <a:lnTo>
                    <a:pt x="13" y="6"/>
                  </a:lnTo>
                  <a:lnTo>
                    <a:pt x="8" y="0"/>
                  </a:lnTo>
                  <a:lnTo>
                    <a:pt x="0" y="8"/>
                  </a:lnTo>
                  <a:lnTo>
                    <a:pt x="10" y="15"/>
                  </a:lnTo>
                  <a:lnTo>
                    <a:pt x="10" y="15"/>
                  </a:lnTo>
                  <a:lnTo>
                    <a:pt x="10" y="15"/>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68" name="Freeform 268">
              <a:extLst>
                <a:ext uri="{FF2B5EF4-FFF2-40B4-BE49-F238E27FC236}">
                  <a16:creationId xmlns:a16="http://schemas.microsoft.com/office/drawing/2014/main" id="{BCBF8ACA-0751-EE41-B5BD-E221846CB544}"/>
                </a:ext>
              </a:extLst>
            </p:cNvPr>
            <p:cNvSpPr>
              <a:spLocks/>
            </p:cNvSpPr>
            <p:nvPr userDrawn="1"/>
          </p:nvSpPr>
          <p:spPr bwMode="auto">
            <a:xfrm>
              <a:off x="872245" y="2153732"/>
              <a:ext cx="277889" cy="228685"/>
            </a:xfrm>
            <a:custGeom>
              <a:avLst/>
              <a:gdLst>
                <a:gd name="T0" fmla="*/ 100 w 182"/>
                <a:gd name="T1" fmla="*/ 176 h 176"/>
                <a:gd name="T2" fmla="*/ 80 w 182"/>
                <a:gd name="T3" fmla="*/ 168 h 176"/>
                <a:gd name="T4" fmla="*/ 57 w 182"/>
                <a:gd name="T5" fmla="*/ 168 h 176"/>
                <a:gd name="T6" fmla="*/ 45 w 182"/>
                <a:gd name="T7" fmla="*/ 159 h 176"/>
                <a:gd name="T8" fmla="*/ 51 w 182"/>
                <a:gd name="T9" fmla="*/ 132 h 176"/>
                <a:gd name="T10" fmla="*/ 53 w 182"/>
                <a:gd name="T11" fmla="*/ 117 h 176"/>
                <a:gd name="T12" fmla="*/ 53 w 182"/>
                <a:gd name="T13" fmla="*/ 100 h 176"/>
                <a:gd name="T14" fmla="*/ 44 w 182"/>
                <a:gd name="T15" fmla="*/ 96 h 176"/>
                <a:gd name="T16" fmla="*/ 38 w 182"/>
                <a:gd name="T17" fmla="*/ 89 h 176"/>
                <a:gd name="T18" fmla="*/ 36 w 182"/>
                <a:gd name="T19" fmla="*/ 81 h 176"/>
                <a:gd name="T20" fmla="*/ 30 w 182"/>
                <a:gd name="T21" fmla="*/ 76 h 176"/>
                <a:gd name="T22" fmla="*/ 23 w 182"/>
                <a:gd name="T23" fmla="*/ 74 h 176"/>
                <a:gd name="T24" fmla="*/ 13 w 182"/>
                <a:gd name="T25" fmla="*/ 70 h 176"/>
                <a:gd name="T26" fmla="*/ 2 w 182"/>
                <a:gd name="T27" fmla="*/ 62 h 176"/>
                <a:gd name="T28" fmla="*/ 0 w 182"/>
                <a:gd name="T29" fmla="*/ 61 h 176"/>
                <a:gd name="T30" fmla="*/ 2 w 182"/>
                <a:gd name="T31" fmla="*/ 55 h 176"/>
                <a:gd name="T32" fmla="*/ 10 w 182"/>
                <a:gd name="T33" fmla="*/ 51 h 176"/>
                <a:gd name="T34" fmla="*/ 23 w 182"/>
                <a:gd name="T35" fmla="*/ 49 h 176"/>
                <a:gd name="T36" fmla="*/ 25 w 182"/>
                <a:gd name="T37" fmla="*/ 49 h 176"/>
                <a:gd name="T38" fmla="*/ 34 w 182"/>
                <a:gd name="T39" fmla="*/ 55 h 176"/>
                <a:gd name="T40" fmla="*/ 40 w 182"/>
                <a:gd name="T41" fmla="*/ 57 h 176"/>
                <a:gd name="T42" fmla="*/ 45 w 182"/>
                <a:gd name="T43" fmla="*/ 57 h 176"/>
                <a:gd name="T44" fmla="*/ 47 w 182"/>
                <a:gd name="T45" fmla="*/ 53 h 176"/>
                <a:gd name="T46" fmla="*/ 47 w 182"/>
                <a:gd name="T47" fmla="*/ 47 h 176"/>
                <a:gd name="T48" fmla="*/ 44 w 182"/>
                <a:gd name="T49" fmla="*/ 40 h 176"/>
                <a:gd name="T50" fmla="*/ 42 w 182"/>
                <a:gd name="T51" fmla="*/ 34 h 176"/>
                <a:gd name="T52" fmla="*/ 45 w 182"/>
                <a:gd name="T53" fmla="*/ 30 h 176"/>
                <a:gd name="T54" fmla="*/ 49 w 182"/>
                <a:gd name="T55" fmla="*/ 32 h 176"/>
                <a:gd name="T56" fmla="*/ 66 w 182"/>
                <a:gd name="T57" fmla="*/ 38 h 176"/>
                <a:gd name="T58" fmla="*/ 68 w 182"/>
                <a:gd name="T59" fmla="*/ 36 h 176"/>
                <a:gd name="T60" fmla="*/ 70 w 182"/>
                <a:gd name="T61" fmla="*/ 36 h 176"/>
                <a:gd name="T62" fmla="*/ 74 w 182"/>
                <a:gd name="T63" fmla="*/ 28 h 176"/>
                <a:gd name="T64" fmla="*/ 80 w 182"/>
                <a:gd name="T65" fmla="*/ 25 h 176"/>
                <a:gd name="T66" fmla="*/ 81 w 182"/>
                <a:gd name="T67" fmla="*/ 25 h 176"/>
                <a:gd name="T68" fmla="*/ 83 w 182"/>
                <a:gd name="T69" fmla="*/ 27 h 176"/>
                <a:gd name="T70" fmla="*/ 87 w 182"/>
                <a:gd name="T71" fmla="*/ 25 h 176"/>
                <a:gd name="T72" fmla="*/ 91 w 182"/>
                <a:gd name="T73" fmla="*/ 15 h 176"/>
                <a:gd name="T74" fmla="*/ 95 w 182"/>
                <a:gd name="T75" fmla="*/ 4 h 176"/>
                <a:gd name="T76" fmla="*/ 95 w 182"/>
                <a:gd name="T77" fmla="*/ 4 h 176"/>
                <a:gd name="T78" fmla="*/ 98 w 182"/>
                <a:gd name="T79" fmla="*/ 2 h 176"/>
                <a:gd name="T80" fmla="*/ 102 w 182"/>
                <a:gd name="T81" fmla="*/ 0 h 176"/>
                <a:gd name="T82" fmla="*/ 129 w 182"/>
                <a:gd name="T83" fmla="*/ 28 h 176"/>
                <a:gd name="T84" fmla="*/ 182 w 182"/>
                <a:gd name="T85" fmla="*/ 47 h 176"/>
                <a:gd name="T86" fmla="*/ 163 w 182"/>
                <a:gd name="T87" fmla="*/ 85 h 176"/>
                <a:gd name="T88" fmla="*/ 168 w 182"/>
                <a:gd name="T89" fmla="*/ 104 h 176"/>
                <a:gd name="T90" fmla="*/ 168 w 182"/>
                <a:gd name="T91" fmla="*/ 123 h 176"/>
                <a:gd name="T92" fmla="*/ 165 w 182"/>
                <a:gd name="T93" fmla="*/ 125 h 176"/>
                <a:gd name="T94" fmla="*/ 168 w 182"/>
                <a:gd name="T95" fmla="*/ 140 h 176"/>
                <a:gd name="T96" fmla="*/ 178 w 182"/>
                <a:gd name="T97" fmla="*/ 146 h 176"/>
                <a:gd name="T98" fmla="*/ 168 w 182"/>
                <a:gd name="T99" fmla="*/ 155 h 176"/>
                <a:gd name="T100" fmla="*/ 167 w 182"/>
                <a:gd name="T101" fmla="*/ 159 h 176"/>
                <a:gd name="T102" fmla="*/ 161 w 182"/>
                <a:gd name="T103" fmla="*/ 163 h 176"/>
                <a:gd name="T104" fmla="*/ 159 w 182"/>
                <a:gd name="T105" fmla="*/ 165 h 176"/>
                <a:gd name="T106" fmla="*/ 153 w 182"/>
                <a:gd name="T107" fmla="*/ 165 h 176"/>
                <a:gd name="T108" fmla="*/ 146 w 182"/>
                <a:gd name="T109" fmla="*/ 163 h 176"/>
                <a:gd name="T110" fmla="*/ 134 w 182"/>
                <a:gd name="T111" fmla="*/ 157 h 176"/>
                <a:gd name="T112" fmla="*/ 127 w 182"/>
                <a:gd name="T113" fmla="*/ 153 h 176"/>
                <a:gd name="T114" fmla="*/ 119 w 182"/>
                <a:gd name="T115" fmla="*/ 155 h 176"/>
                <a:gd name="T116" fmla="*/ 117 w 182"/>
                <a:gd name="T117" fmla="*/ 157 h 176"/>
                <a:gd name="T118" fmla="*/ 114 w 182"/>
                <a:gd name="T119" fmla="*/ 163 h 176"/>
                <a:gd name="T120" fmla="*/ 110 w 182"/>
                <a:gd name="T121" fmla="*/ 174 h 176"/>
                <a:gd name="T122" fmla="*/ 110 w 182"/>
                <a:gd name="T123" fmla="*/ 174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82" h="176">
                  <a:moveTo>
                    <a:pt x="110" y="174"/>
                  </a:moveTo>
                  <a:lnTo>
                    <a:pt x="100" y="176"/>
                  </a:lnTo>
                  <a:lnTo>
                    <a:pt x="95" y="174"/>
                  </a:lnTo>
                  <a:lnTo>
                    <a:pt x="80" y="168"/>
                  </a:lnTo>
                  <a:lnTo>
                    <a:pt x="68" y="168"/>
                  </a:lnTo>
                  <a:lnTo>
                    <a:pt x="57" y="168"/>
                  </a:lnTo>
                  <a:lnTo>
                    <a:pt x="45" y="159"/>
                  </a:lnTo>
                  <a:lnTo>
                    <a:pt x="45" y="159"/>
                  </a:lnTo>
                  <a:lnTo>
                    <a:pt x="47" y="148"/>
                  </a:lnTo>
                  <a:lnTo>
                    <a:pt x="51" y="132"/>
                  </a:lnTo>
                  <a:lnTo>
                    <a:pt x="51" y="132"/>
                  </a:lnTo>
                  <a:lnTo>
                    <a:pt x="53" y="117"/>
                  </a:lnTo>
                  <a:lnTo>
                    <a:pt x="53" y="100"/>
                  </a:lnTo>
                  <a:lnTo>
                    <a:pt x="53" y="100"/>
                  </a:lnTo>
                  <a:lnTo>
                    <a:pt x="47" y="100"/>
                  </a:lnTo>
                  <a:lnTo>
                    <a:pt x="44" y="96"/>
                  </a:lnTo>
                  <a:lnTo>
                    <a:pt x="42" y="93"/>
                  </a:lnTo>
                  <a:lnTo>
                    <a:pt x="38" y="89"/>
                  </a:lnTo>
                  <a:lnTo>
                    <a:pt x="38" y="89"/>
                  </a:lnTo>
                  <a:lnTo>
                    <a:pt x="36" y="81"/>
                  </a:lnTo>
                  <a:lnTo>
                    <a:pt x="34" y="78"/>
                  </a:lnTo>
                  <a:lnTo>
                    <a:pt x="30" y="76"/>
                  </a:lnTo>
                  <a:lnTo>
                    <a:pt x="30" y="76"/>
                  </a:lnTo>
                  <a:lnTo>
                    <a:pt x="23" y="74"/>
                  </a:lnTo>
                  <a:lnTo>
                    <a:pt x="13" y="70"/>
                  </a:lnTo>
                  <a:lnTo>
                    <a:pt x="13" y="70"/>
                  </a:lnTo>
                  <a:lnTo>
                    <a:pt x="6" y="66"/>
                  </a:lnTo>
                  <a:lnTo>
                    <a:pt x="2" y="62"/>
                  </a:lnTo>
                  <a:lnTo>
                    <a:pt x="0" y="61"/>
                  </a:lnTo>
                  <a:lnTo>
                    <a:pt x="0" y="61"/>
                  </a:lnTo>
                  <a:lnTo>
                    <a:pt x="0" y="57"/>
                  </a:lnTo>
                  <a:lnTo>
                    <a:pt x="2" y="55"/>
                  </a:lnTo>
                  <a:lnTo>
                    <a:pt x="6" y="53"/>
                  </a:lnTo>
                  <a:lnTo>
                    <a:pt x="10" y="51"/>
                  </a:lnTo>
                  <a:lnTo>
                    <a:pt x="17" y="49"/>
                  </a:lnTo>
                  <a:lnTo>
                    <a:pt x="23" y="49"/>
                  </a:lnTo>
                  <a:lnTo>
                    <a:pt x="23" y="49"/>
                  </a:lnTo>
                  <a:lnTo>
                    <a:pt x="25" y="49"/>
                  </a:lnTo>
                  <a:lnTo>
                    <a:pt x="28" y="51"/>
                  </a:lnTo>
                  <a:lnTo>
                    <a:pt x="34" y="55"/>
                  </a:lnTo>
                  <a:lnTo>
                    <a:pt x="36" y="55"/>
                  </a:lnTo>
                  <a:lnTo>
                    <a:pt x="40" y="57"/>
                  </a:lnTo>
                  <a:lnTo>
                    <a:pt x="42" y="57"/>
                  </a:lnTo>
                  <a:lnTo>
                    <a:pt x="45" y="57"/>
                  </a:lnTo>
                  <a:lnTo>
                    <a:pt x="45" y="57"/>
                  </a:lnTo>
                  <a:lnTo>
                    <a:pt x="47" y="53"/>
                  </a:lnTo>
                  <a:lnTo>
                    <a:pt x="47" y="51"/>
                  </a:lnTo>
                  <a:lnTo>
                    <a:pt x="47" y="47"/>
                  </a:lnTo>
                  <a:lnTo>
                    <a:pt x="45" y="44"/>
                  </a:lnTo>
                  <a:lnTo>
                    <a:pt x="44" y="40"/>
                  </a:lnTo>
                  <a:lnTo>
                    <a:pt x="42" y="36"/>
                  </a:lnTo>
                  <a:lnTo>
                    <a:pt x="42" y="34"/>
                  </a:lnTo>
                  <a:lnTo>
                    <a:pt x="45" y="30"/>
                  </a:lnTo>
                  <a:lnTo>
                    <a:pt x="45" y="30"/>
                  </a:lnTo>
                  <a:lnTo>
                    <a:pt x="47" y="30"/>
                  </a:lnTo>
                  <a:lnTo>
                    <a:pt x="49" y="32"/>
                  </a:lnTo>
                  <a:lnTo>
                    <a:pt x="57" y="36"/>
                  </a:lnTo>
                  <a:lnTo>
                    <a:pt x="66" y="38"/>
                  </a:lnTo>
                  <a:lnTo>
                    <a:pt x="68" y="38"/>
                  </a:lnTo>
                  <a:lnTo>
                    <a:pt x="68" y="36"/>
                  </a:lnTo>
                  <a:lnTo>
                    <a:pt x="70" y="36"/>
                  </a:lnTo>
                  <a:lnTo>
                    <a:pt x="70" y="36"/>
                  </a:lnTo>
                  <a:lnTo>
                    <a:pt x="72" y="32"/>
                  </a:lnTo>
                  <a:lnTo>
                    <a:pt x="74" y="28"/>
                  </a:lnTo>
                  <a:lnTo>
                    <a:pt x="76" y="25"/>
                  </a:lnTo>
                  <a:lnTo>
                    <a:pt x="80" y="25"/>
                  </a:lnTo>
                  <a:lnTo>
                    <a:pt x="80" y="25"/>
                  </a:lnTo>
                  <a:lnTo>
                    <a:pt x="81" y="25"/>
                  </a:lnTo>
                  <a:lnTo>
                    <a:pt x="83" y="25"/>
                  </a:lnTo>
                  <a:lnTo>
                    <a:pt x="83" y="27"/>
                  </a:lnTo>
                  <a:lnTo>
                    <a:pt x="87" y="25"/>
                  </a:lnTo>
                  <a:lnTo>
                    <a:pt x="87" y="25"/>
                  </a:lnTo>
                  <a:lnTo>
                    <a:pt x="89" y="21"/>
                  </a:lnTo>
                  <a:lnTo>
                    <a:pt x="91" y="15"/>
                  </a:lnTo>
                  <a:lnTo>
                    <a:pt x="95" y="4"/>
                  </a:lnTo>
                  <a:lnTo>
                    <a:pt x="95" y="4"/>
                  </a:lnTo>
                  <a:lnTo>
                    <a:pt x="95" y="4"/>
                  </a:lnTo>
                  <a:lnTo>
                    <a:pt x="95" y="4"/>
                  </a:lnTo>
                  <a:lnTo>
                    <a:pt x="95" y="4"/>
                  </a:lnTo>
                  <a:lnTo>
                    <a:pt x="98" y="2"/>
                  </a:lnTo>
                  <a:lnTo>
                    <a:pt x="98" y="2"/>
                  </a:lnTo>
                  <a:lnTo>
                    <a:pt x="102" y="0"/>
                  </a:lnTo>
                  <a:lnTo>
                    <a:pt x="123" y="15"/>
                  </a:lnTo>
                  <a:lnTo>
                    <a:pt x="129" y="28"/>
                  </a:lnTo>
                  <a:lnTo>
                    <a:pt x="140" y="28"/>
                  </a:lnTo>
                  <a:lnTo>
                    <a:pt x="182" y="47"/>
                  </a:lnTo>
                  <a:lnTo>
                    <a:pt x="176" y="74"/>
                  </a:lnTo>
                  <a:lnTo>
                    <a:pt x="163" y="85"/>
                  </a:lnTo>
                  <a:lnTo>
                    <a:pt x="153" y="100"/>
                  </a:lnTo>
                  <a:lnTo>
                    <a:pt x="168" y="104"/>
                  </a:lnTo>
                  <a:lnTo>
                    <a:pt x="167" y="114"/>
                  </a:lnTo>
                  <a:lnTo>
                    <a:pt x="168" y="123"/>
                  </a:lnTo>
                  <a:lnTo>
                    <a:pt x="165" y="125"/>
                  </a:lnTo>
                  <a:lnTo>
                    <a:pt x="165" y="125"/>
                  </a:lnTo>
                  <a:lnTo>
                    <a:pt x="167" y="132"/>
                  </a:lnTo>
                  <a:lnTo>
                    <a:pt x="168" y="140"/>
                  </a:lnTo>
                  <a:lnTo>
                    <a:pt x="178" y="146"/>
                  </a:lnTo>
                  <a:lnTo>
                    <a:pt x="178" y="146"/>
                  </a:lnTo>
                  <a:lnTo>
                    <a:pt x="174" y="149"/>
                  </a:lnTo>
                  <a:lnTo>
                    <a:pt x="168" y="155"/>
                  </a:lnTo>
                  <a:lnTo>
                    <a:pt x="168" y="155"/>
                  </a:lnTo>
                  <a:lnTo>
                    <a:pt x="167" y="159"/>
                  </a:lnTo>
                  <a:lnTo>
                    <a:pt x="165" y="161"/>
                  </a:lnTo>
                  <a:lnTo>
                    <a:pt x="161" y="163"/>
                  </a:lnTo>
                  <a:lnTo>
                    <a:pt x="161" y="163"/>
                  </a:lnTo>
                  <a:lnTo>
                    <a:pt x="159" y="165"/>
                  </a:lnTo>
                  <a:lnTo>
                    <a:pt x="157" y="165"/>
                  </a:lnTo>
                  <a:lnTo>
                    <a:pt x="153" y="165"/>
                  </a:lnTo>
                  <a:lnTo>
                    <a:pt x="151" y="165"/>
                  </a:lnTo>
                  <a:lnTo>
                    <a:pt x="146" y="163"/>
                  </a:lnTo>
                  <a:lnTo>
                    <a:pt x="140" y="159"/>
                  </a:lnTo>
                  <a:lnTo>
                    <a:pt x="134" y="157"/>
                  </a:lnTo>
                  <a:lnTo>
                    <a:pt x="129" y="155"/>
                  </a:lnTo>
                  <a:lnTo>
                    <a:pt x="127" y="153"/>
                  </a:lnTo>
                  <a:lnTo>
                    <a:pt x="123" y="155"/>
                  </a:lnTo>
                  <a:lnTo>
                    <a:pt x="119" y="155"/>
                  </a:lnTo>
                  <a:lnTo>
                    <a:pt x="117" y="157"/>
                  </a:lnTo>
                  <a:lnTo>
                    <a:pt x="117" y="157"/>
                  </a:lnTo>
                  <a:lnTo>
                    <a:pt x="115" y="159"/>
                  </a:lnTo>
                  <a:lnTo>
                    <a:pt x="114" y="163"/>
                  </a:lnTo>
                  <a:lnTo>
                    <a:pt x="112" y="166"/>
                  </a:lnTo>
                  <a:lnTo>
                    <a:pt x="110" y="174"/>
                  </a:lnTo>
                  <a:lnTo>
                    <a:pt x="110" y="174"/>
                  </a:lnTo>
                  <a:lnTo>
                    <a:pt x="110" y="174"/>
                  </a:lnTo>
                  <a:lnTo>
                    <a:pt x="110" y="174"/>
                  </a:lnTo>
                  <a:close/>
                </a:path>
              </a:pathLst>
            </a:custGeom>
            <a:solidFill>
              <a:schemeClr val="bg1">
                <a:lumMod val="85000"/>
              </a:schemeClr>
            </a:solidFill>
            <a:ln w="635" cap="rnd">
              <a:solidFill>
                <a:schemeClr val="bg1">
                  <a:alpha val="17000"/>
                </a:schemeClr>
              </a:solidFill>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69" name="Freeform 269">
              <a:extLst>
                <a:ext uri="{FF2B5EF4-FFF2-40B4-BE49-F238E27FC236}">
                  <a16:creationId xmlns:a16="http://schemas.microsoft.com/office/drawing/2014/main" id="{FC54A5B4-BF1D-1340-B476-7A67A5FCCEE4}"/>
                </a:ext>
              </a:extLst>
            </p:cNvPr>
            <p:cNvSpPr>
              <a:spLocks/>
            </p:cNvSpPr>
            <p:nvPr userDrawn="1"/>
          </p:nvSpPr>
          <p:spPr bwMode="auto">
            <a:xfrm>
              <a:off x="872245" y="2153732"/>
              <a:ext cx="277889" cy="228685"/>
            </a:xfrm>
            <a:custGeom>
              <a:avLst/>
              <a:gdLst>
                <a:gd name="T0" fmla="*/ 100 w 182"/>
                <a:gd name="T1" fmla="*/ 176 h 176"/>
                <a:gd name="T2" fmla="*/ 80 w 182"/>
                <a:gd name="T3" fmla="*/ 168 h 176"/>
                <a:gd name="T4" fmla="*/ 57 w 182"/>
                <a:gd name="T5" fmla="*/ 168 h 176"/>
                <a:gd name="T6" fmla="*/ 45 w 182"/>
                <a:gd name="T7" fmla="*/ 159 h 176"/>
                <a:gd name="T8" fmla="*/ 51 w 182"/>
                <a:gd name="T9" fmla="*/ 132 h 176"/>
                <a:gd name="T10" fmla="*/ 53 w 182"/>
                <a:gd name="T11" fmla="*/ 117 h 176"/>
                <a:gd name="T12" fmla="*/ 53 w 182"/>
                <a:gd name="T13" fmla="*/ 100 h 176"/>
                <a:gd name="T14" fmla="*/ 44 w 182"/>
                <a:gd name="T15" fmla="*/ 96 h 176"/>
                <a:gd name="T16" fmla="*/ 38 w 182"/>
                <a:gd name="T17" fmla="*/ 89 h 176"/>
                <a:gd name="T18" fmla="*/ 36 w 182"/>
                <a:gd name="T19" fmla="*/ 81 h 176"/>
                <a:gd name="T20" fmla="*/ 30 w 182"/>
                <a:gd name="T21" fmla="*/ 76 h 176"/>
                <a:gd name="T22" fmla="*/ 23 w 182"/>
                <a:gd name="T23" fmla="*/ 74 h 176"/>
                <a:gd name="T24" fmla="*/ 13 w 182"/>
                <a:gd name="T25" fmla="*/ 70 h 176"/>
                <a:gd name="T26" fmla="*/ 2 w 182"/>
                <a:gd name="T27" fmla="*/ 62 h 176"/>
                <a:gd name="T28" fmla="*/ 0 w 182"/>
                <a:gd name="T29" fmla="*/ 61 h 176"/>
                <a:gd name="T30" fmla="*/ 2 w 182"/>
                <a:gd name="T31" fmla="*/ 55 h 176"/>
                <a:gd name="T32" fmla="*/ 10 w 182"/>
                <a:gd name="T33" fmla="*/ 51 h 176"/>
                <a:gd name="T34" fmla="*/ 23 w 182"/>
                <a:gd name="T35" fmla="*/ 49 h 176"/>
                <a:gd name="T36" fmla="*/ 25 w 182"/>
                <a:gd name="T37" fmla="*/ 49 h 176"/>
                <a:gd name="T38" fmla="*/ 34 w 182"/>
                <a:gd name="T39" fmla="*/ 55 h 176"/>
                <a:gd name="T40" fmla="*/ 40 w 182"/>
                <a:gd name="T41" fmla="*/ 57 h 176"/>
                <a:gd name="T42" fmla="*/ 45 w 182"/>
                <a:gd name="T43" fmla="*/ 57 h 176"/>
                <a:gd name="T44" fmla="*/ 47 w 182"/>
                <a:gd name="T45" fmla="*/ 53 h 176"/>
                <a:gd name="T46" fmla="*/ 47 w 182"/>
                <a:gd name="T47" fmla="*/ 47 h 176"/>
                <a:gd name="T48" fmla="*/ 44 w 182"/>
                <a:gd name="T49" fmla="*/ 40 h 176"/>
                <a:gd name="T50" fmla="*/ 42 w 182"/>
                <a:gd name="T51" fmla="*/ 34 h 176"/>
                <a:gd name="T52" fmla="*/ 45 w 182"/>
                <a:gd name="T53" fmla="*/ 30 h 176"/>
                <a:gd name="T54" fmla="*/ 49 w 182"/>
                <a:gd name="T55" fmla="*/ 32 h 176"/>
                <a:gd name="T56" fmla="*/ 66 w 182"/>
                <a:gd name="T57" fmla="*/ 38 h 176"/>
                <a:gd name="T58" fmla="*/ 68 w 182"/>
                <a:gd name="T59" fmla="*/ 36 h 176"/>
                <a:gd name="T60" fmla="*/ 70 w 182"/>
                <a:gd name="T61" fmla="*/ 36 h 176"/>
                <a:gd name="T62" fmla="*/ 74 w 182"/>
                <a:gd name="T63" fmla="*/ 28 h 176"/>
                <a:gd name="T64" fmla="*/ 80 w 182"/>
                <a:gd name="T65" fmla="*/ 25 h 176"/>
                <a:gd name="T66" fmla="*/ 81 w 182"/>
                <a:gd name="T67" fmla="*/ 25 h 176"/>
                <a:gd name="T68" fmla="*/ 83 w 182"/>
                <a:gd name="T69" fmla="*/ 27 h 176"/>
                <a:gd name="T70" fmla="*/ 87 w 182"/>
                <a:gd name="T71" fmla="*/ 25 h 176"/>
                <a:gd name="T72" fmla="*/ 91 w 182"/>
                <a:gd name="T73" fmla="*/ 15 h 176"/>
                <a:gd name="T74" fmla="*/ 95 w 182"/>
                <a:gd name="T75" fmla="*/ 4 h 176"/>
                <a:gd name="T76" fmla="*/ 95 w 182"/>
                <a:gd name="T77" fmla="*/ 4 h 176"/>
                <a:gd name="T78" fmla="*/ 98 w 182"/>
                <a:gd name="T79" fmla="*/ 2 h 176"/>
                <a:gd name="T80" fmla="*/ 102 w 182"/>
                <a:gd name="T81" fmla="*/ 0 h 176"/>
                <a:gd name="T82" fmla="*/ 129 w 182"/>
                <a:gd name="T83" fmla="*/ 28 h 176"/>
                <a:gd name="T84" fmla="*/ 182 w 182"/>
                <a:gd name="T85" fmla="*/ 47 h 176"/>
                <a:gd name="T86" fmla="*/ 163 w 182"/>
                <a:gd name="T87" fmla="*/ 85 h 176"/>
                <a:gd name="T88" fmla="*/ 168 w 182"/>
                <a:gd name="T89" fmla="*/ 104 h 176"/>
                <a:gd name="T90" fmla="*/ 168 w 182"/>
                <a:gd name="T91" fmla="*/ 123 h 176"/>
                <a:gd name="T92" fmla="*/ 165 w 182"/>
                <a:gd name="T93" fmla="*/ 125 h 176"/>
                <a:gd name="T94" fmla="*/ 168 w 182"/>
                <a:gd name="T95" fmla="*/ 140 h 176"/>
                <a:gd name="T96" fmla="*/ 178 w 182"/>
                <a:gd name="T97" fmla="*/ 146 h 176"/>
                <a:gd name="T98" fmla="*/ 168 w 182"/>
                <a:gd name="T99" fmla="*/ 155 h 176"/>
                <a:gd name="T100" fmla="*/ 167 w 182"/>
                <a:gd name="T101" fmla="*/ 159 h 176"/>
                <a:gd name="T102" fmla="*/ 161 w 182"/>
                <a:gd name="T103" fmla="*/ 163 h 176"/>
                <a:gd name="T104" fmla="*/ 159 w 182"/>
                <a:gd name="T105" fmla="*/ 165 h 176"/>
                <a:gd name="T106" fmla="*/ 153 w 182"/>
                <a:gd name="T107" fmla="*/ 165 h 176"/>
                <a:gd name="T108" fmla="*/ 146 w 182"/>
                <a:gd name="T109" fmla="*/ 163 h 176"/>
                <a:gd name="T110" fmla="*/ 134 w 182"/>
                <a:gd name="T111" fmla="*/ 157 h 176"/>
                <a:gd name="T112" fmla="*/ 127 w 182"/>
                <a:gd name="T113" fmla="*/ 153 h 176"/>
                <a:gd name="T114" fmla="*/ 119 w 182"/>
                <a:gd name="T115" fmla="*/ 155 h 176"/>
                <a:gd name="T116" fmla="*/ 117 w 182"/>
                <a:gd name="T117" fmla="*/ 157 h 176"/>
                <a:gd name="T118" fmla="*/ 114 w 182"/>
                <a:gd name="T119" fmla="*/ 163 h 176"/>
                <a:gd name="T120" fmla="*/ 110 w 182"/>
                <a:gd name="T121" fmla="*/ 174 h 176"/>
                <a:gd name="T122" fmla="*/ 110 w 182"/>
                <a:gd name="T123" fmla="*/ 174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82" h="176">
                  <a:moveTo>
                    <a:pt x="110" y="174"/>
                  </a:moveTo>
                  <a:lnTo>
                    <a:pt x="100" y="176"/>
                  </a:lnTo>
                  <a:lnTo>
                    <a:pt x="95" y="174"/>
                  </a:lnTo>
                  <a:lnTo>
                    <a:pt x="80" y="168"/>
                  </a:lnTo>
                  <a:lnTo>
                    <a:pt x="68" y="168"/>
                  </a:lnTo>
                  <a:lnTo>
                    <a:pt x="57" y="168"/>
                  </a:lnTo>
                  <a:lnTo>
                    <a:pt x="45" y="159"/>
                  </a:lnTo>
                  <a:lnTo>
                    <a:pt x="45" y="159"/>
                  </a:lnTo>
                  <a:lnTo>
                    <a:pt x="47" y="148"/>
                  </a:lnTo>
                  <a:lnTo>
                    <a:pt x="51" y="132"/>
                  </a:lnTo>
                  <a:lnTo>
                    <a:pt x="51" y="132"/>
                  </a:lnTo>
                  <a:lnTo>
                    <a:pt x="53" y="117"/>
                  </a:lnTo>
                  <a:lnTo>
                    <a:pt x="53" y="100"/>
                  </a:lnTo>
                  <a:lnTo>
                    <a:pt x="53" y="100"/>
                  </a:lnTo>
                  <a:lnTo>
                    <a:pt x="47" y="100"/>
                  </a:lnTo>
                  <a:lnTo>
                    <a:pt x="44" y="96"/>
                  </a:lnTo>
                  <a:lnTo>
                    <a:pt x="42" y="93"/>
                  </a:lnTo>
                  <a:lnTo>
                    <a:pt x="38" y="89"/>
                  </a:lnTo>
                  <a:lnTo>
                    <a:pt x="38" y="89"/>
                  </a:lnTo>
                  <a:lnTo>
                    <a:pt x="36" y="81"/>
                  </a:lnTo>
                  <a:lnTo>
                    <a:pt x="34" y="78"/>
                  </a:lnTo>
                  <a:lnTo>
                    <a:pt x="30" y="76"/>
                  </a:lnTo>
                  <a:lnTo>
                    <a:pt x="30" y="76"/>
                  </a:lnTo>
                  <a:lnTo>
                    <a:pt x="23" y="74"/>
                  </a:lnTo>
                  <a:lnTo>
                    <a:pt x="13" y="70"/>
                  </a:lnTo>
                  <a:lnTo>
                    <a:pt x="13" y="70"/>
                  </a:lnTo>
                  <a:lnTo>
                    <a:pt x="6" y="66"/>
                  </a:lnTo>
                  <a:lnTo>
                    <a:pt x="2" y="62"/>
                  </a:lnTo>
                  <a:lnTo>
                    <a:pt x="0" y="61"/>
                  </a:lnTo>
                  <a:lnTo>
                    <a:pt x="0" y="61"/>
                  </a:lnTo>
                  <a:lnTo>
                    <a:pt x="0" y="57"/>
                  </a:lnTo>
                  <a:lnTo>
                    <a:pt x="2" y="55"/>
                  </a:lnTo>
                  <a:lnTo>
                    <a:pt x="6" y="53"/>
                  </a:lnTo>
                  <a:lnTo>
                    <a:pt x="10" y="51"/>
                  </a:lnTo>
                  <a:lnTo>
                    <a:pt x="17" y="49"/>
                  </a:lnTo>
                  <a:lnTo>
                    <a:pt x="23" y="49"/>
                  </a:lnTo>
                  <a:lnTo>
                    <a:pt x="23" y="49"/>
                  </a:lnTo>
                  <a:lnTo>
                    <a:pt x="25" y="49"/>
                  </a:lnTo>
                  <a:lnTo>
                    <a:pt x="28" y="51"/>
                  </a:lnTo>
                  <a:lnTo>
                    <a:pt x="34" y="55"/>
                  </a:lnTo>
                  <a:lnTo>
                    <a:pt x="36" y="55"/>
                  </a:lnTo>
                  <a:lnTo>
                    <a:pt x="40" y="57"/>
                  </a:lnTo>
                  <a:lnTo>
                    <a:pt x="42" y="57"/>
                  </a:lnTo>
                  <a:lnTo>
                    <a:pt x="45" y="57"/>
                  </a:lnTo>
                  <a:lnTo>
                    <a:pt x="45" y="57"/>
                  </a:lnTo>
                  <a:lnTo>
                    <a:pt x="47" y="53"/>
                  </a:lnTo>
                  <a:lnTo>
                    <a:pt x="47" y="51"/>
                  </a:lnTo>
                  <a:lnTo>
                    <a:pt x="47" y="47"/>
                  </a:lnTo>
                  <a:lnTo>
                    <a:pt x="45" y="44"/>
                  </a:lnTo>
                  <a:lnTo>
                    <a:pt x="44" y="40"/>
                  </a:lnTo>
                  <a:lnTo>
                    <a:pt x="42" y="36"/>
                  </a:lnTo>
                  <a:lnTo>
                    <a:pt x="42" y="34"/>
                  </a:lnTo>
                  <a:lnTo>
                    <a:pt x="45" y="30"/>
                  </a:lnTo>
                  <a:lnTo>
                    <a:pt x="45" y="30"/>
                  </a:lnTo>
                  <a:lnTo>
                    <a:pt x="47" y="30"/>
                  </a:lnTo>
                  <a:lnTo>
                    <a:pt x="49" y="32"/>
                  </a:lnTo>
                  <a:lnTo>
                    <a:pt x="57" y="36"/>
                  </a:lnTo>
                  <a:lnTo>
                    <a:pt x="66" y="38"/>
                  </a:lnTo>
                  <a:lnTo>
                    <a:pt x="68" y="38"/>
                  </a:lnTo>
                  <a:lnTo>
                    <a:pt x="68" y="36"/>
                  </a:lnTo>
                  <a:lnTo>
                    <a:pt x="70" y="36"/>
                  </a:lnTo>
                  <a:lnTo>
                    <a:pt x="70" y="36"/>
                  </a:lnTo>
                  <a:lnTo>
                    <a:pt x="72" y="32"/>
                  </a:lnTo>
                  <a:lnTo>
                    <a:pt x="74" y="28"/>
                  </a:lnTo>
                  <a:lnTo>
                    <a:pt x="76" y="25"/>
                  </a:lnTo>
                  <a:lnTo>
                    <a:pt x="80" y="25"/>
                  </a:lnTo>
                  <a:lnTo>
                    <a:pt x="80" y="25"/>
                  </a:lnTo>
                  <a:lnTo>
                    <a:pt x="81" y="25"/>
                  </a:lnTo>
                  <a:lnTo>
                    <a:pt x="83" y="25"/>
                  </a:lnTo>
                  <a:lnTo>
                    <a:pt x="83" y="27"/>
                  </a:lnTo>
                  <a:lnTo>
                    <a:pt x="87" y="25"/>
                  </a:lnTo>
                  <a:lnTo>
                    <a:pt x="87" y="25"/>
                  </a:lnTo>
                  <a:lnTo>
                    <a:pt x="89" y="21"/>
                  </a:lnTo>
                  <a:lnTo>
                    <a:pt x="91" y="15"/>
                  </a:lnTo>
                  <a:lnTo>
                    <a:pt x="95" y="4"/>
                  </a:lnTo>
                  <a:lnTo>
                    <a:pt x="95" y="4"/>
                  </a:lnTo>
                  <a:lnTo>
                    <a:pt x="95" y="4"/>
                  </a:lnTo>
                  <a:lnTo>
                    <a:pt x="95" y="4"/>
                  </a:lnTo>
                  <a:lnTo>
                    <a:pt x="95" y="4"/>
                  </a:lnTo>
                  <a:lnTo>
                    <a:pt x="98" y="2"/>
                  </a:lnTo>
                  <a:lnTo>
                    <a:pt x="98" y="2"/>
                  </a:lnTo>
                  <a:lnTo>
                    <a:pt x="102" y="0"/>
                  </a:lnTo>
                  <a:lnTo>
                    <a:pt x="123" y="15"/>
                  </a:lnTo>
                  <a:lnTo>
                    <a:pt x="129" y="28"/>
                  </a:lnTo>
                  <a:lnTo>
                    <a:pt x="140" y="28"/>
                  </a:lnTo>
                  <a:lnTo>
                    <a:pt x="182" y="47"/>
                  </a:lnTo>
                  <a:lnTo>
                    <a:pt x="176" y="74"/>
                  </a:lnTo>
                  <a:lnTo>
                    <a:pt x="163" y="85"/>
                  </a:lnTo>
                  <a:lnTo>
                    <a:pt x="153" y="100"/>
                  </a:lnTo>
                  <a:lnTo>
                    <a:pt x="168" y="104"/>
                  </a:lnTo>
                  <a:lnTo>
                    <a:pt x="167" y="114"/>
                  </a:lnTo>
                  <a:lnTo>
                    <a:pt x="168" y="123"/>
                  </a:lnTo>
                  <a:lnTo>
                    <a:pt x="165" y="125"/>
                  </a:lnTo>
                  <a:lnTo>
                    <a:pt x="165" y="125"/>
                  </a:lnTo>
                  <a:lnTo>
                    <a:pt x="167" y="132"/>
                  </a:lnTo>
                  <a:lnTo>
                    <a:pt x="168" y="140"/>
                  </a:lnTo>
                  <a:lnTo>
                    <a:pt x="178" y="146"/>
                  </a:lnTo>
                  <a:lnTo>
                    <a:pt x="178" y="146"/>
                  </a:lnTo>
                  <a:lnTo>
                    <a:pt x="174" y="149"/>
                  </a:lnTo>
                  <a:lnTo>
                    <a:pt x="168" y="155"/>
                  </a:lnTo>
                  <a:lnTo>
                    <a:pt x="168" y="155"/>
                  </a:lnTo>
                  <a:lnTo>
                    <a:pt x="167" y="159"/>
                  </a:lnTo>
                  <a:lnTo>
                    <a:pt x="165" y="161"/>
                  </a:lnTo>
                  <a:lnTo>
                    <a:pt x="161" y="163"/>
                  </a:lnTo>
                  <a:lnTo>
                    <a:pt x="161" y="163"/>
                  </a:lnTo>
                  <a:lnTo>
                    <a:pt x="159" y="165"/>
                  </a:lnTo>
                  <a:lnTo>
                    <a:pt x="157" y="165"/>
                  </a:lnTo>
                  <a:lnTo>
                    <a:pt x="153" y="165"/>
                  </a:lnTo>
                  <a:lnTo>
                    <a:pt x="151" y="165"/>
                  </a:lnTo>
                  <a:lnTo>
                    <a:pt x="146" y="163"/>
                  </a:lnTo>
                  <a:lnTo>
                    <a:pt x="140" y="159"/>
                  </a:lnTo>
                  <a:lnTo>
                    <a:pt x="134" y="157"/>
                  </a:lnTo>
                  <a:lnTo>
                    <a:pt x="129" y="155"/>
                  </a:lnTo>
                  <a:lnTo>
                    <a:pt x="127" y="153"/>
                  </a:lnTo>
                  <a:lnTo>
                    <a:pt x="123" y="155"/>
                  </a:lnTo>
                  <a:lnTo>
                    <a:pt x="119" y="155"/>
                  </a:lnTo>
                  <a:lnTo>
                    <a:pt x="117" y="157"/>
                  </a:lnTo>
                  <a:lnTo>
                    <a:pt x="117" y="157"/>
                  </a:lnTo>
                  <a:lnTo>
                    <a:pt x="115" y="159"/>
                  </a:lnTo>
                  <a:lnTo>
                    <a:pt x="114" y="163"/>
                  </a:lnTo>
                  <a:lnTo>
                    <a:pt x="112" y="166"/>
                  </a:lnTo>
                  <a:lnTo>
                    <a:pt x="110" y="174"/>
                  </a:lnTo>
                  <a:lnTo>
                    <a:pt x="110" y="174"/>
                  </a:lnTo>
                  <a:lnTo>
                    <a:pt x="110" y="174"/>
                  </a:lnTo>
                  <a:lnTo>
                    <a:pt x="110" y="174"/>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70" name="Freeform 270">
              <a:extLst>
                <a:ext uri="{FF2B5EF4-FFF2-40B4-BE49-F238E27FC236}">
                  <a16:creationId xmlns:a16="http://schemas.microsoft.com/office/drawing/2014/main" id="{60933AD5-3142-824E-8263-C5067BE16DD1}"/>
                </a:ext>
              </a:extLst>
            </p:cNvPr>
            <p:cNvSpPr>
              <a:spLocks/>
            </p:cNvSpPr>
            <p:nvPr userDrawn="1"/>
          </p:nvSpPr>
          <p:spPr bwMode="auto">
            <a:xfrm>
              <a:off x="1163876" y="2368124"/>
              <a:ext cx="19849" cy="41579"/>
            </a:xfrm>
            <a:custGeom>
              <a:avLst/>
              <a:gdLst>
                <a:gd name="T0" fmla="*/ 6 w 13"/>
                <a:gd name="T1" fmla="*/ 28 h 32"/>
                <a:gd name="T2" fmla="*/ 0 w 13"/>
                <a:gd name="T3" fmla="*/ 17 h 32"/>
                <a:gd name="T4" fmla="*/ 0 w 13"/>
                <a:gd name="T5" fmla="*/ 9 h 32"/>
                <a:gd name="T6" fmla="*/ 6 w 13"/>
                <a:gd name="T7" fmla="*/ 3 h 32"/>
                <a:gd name="T8" fmla="*/ 13 w 13"/>
                <a:gd name="T9" fmla="*/ 0 h 32"/>
                <a:gd name="T10" fmla="*/ 13 w 13"/>
                <a:gd name="T11" fmla="*/ 13 h 32"/>
                <a:gd name="T12" fmla="*/ 11 w 13"/>
                <a:gd name="T13" fmla="*/ 26 h 32"/>
                <a:gd name="T14" fmla="*/ 11 w 13"/>
                <a:gd name="T15" fmla="*/ 32 h 32"/>
                <a:gd name="T16" fmla="*/ 6 w 13"/>
                <a:gd name="T17" fmla="*/ 28 h 32"/>
                <a:gd name="T18" fmla="*/ 6 w 13"/>
                <a:gd name="T19" fmla="*/ 28 h 32"/>
                <a:gd name="T20" fmla="*/ 6 w 13"/>
                <a:gd name="T21"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32">
                  <a:moveTo>
                    <a:pt x="6" y="28"/>
                  </a:moveTo>
                  <a:lnTo>
                    <a:pt x="0" y="17"/>
                  </a:lnTo>
                  <a:lnTo>
                    <a:pt x="0" y="9"/>
                  </a:lnTo>
                  <a:lnTo>
                    <a:pt x="6" y="3"/>
                  </a:lnTo>
                  <a:lnTo>
                    <a:pt x="13" y="0"/>
                  </a:lnTo>
                  <a:lnTo>
                    <a:pt x="13" y="13"/>
                  </a:lnTo>
                  <a:lnTo>
                    <a:pt x="11" y="26"/>
                  </a:lnTo>
                  <a:lnTo>
                    <a:pt x="11" y="32"/>
                  </a:lnTo>
                  <a:lnTo>
                    <a:pt x="6" y="28"/>
                  </a:lnTo>
                  <a:lnTo>
                    <a:pt x="6" y="28"/>
                  </a:lnTo>
                  <a:lnTo>
                    <a:pt x="6" y="28"/>
                  </a:lnTo>
                  <a:close/>
                </a:path>
              </a:pathLst>
            </a:custGeom>
            <a:solidFill>
              <a:schemeClr val="bg1">
                <a:lumMod val="85000"/>
              </a:schemeClr>
            </a:solidFill>
            <a:ln w="635" cap="rnd">
              <a:solidFill>
                <a:schemeClr val="bg1">
                  <a:alpha val="17000"/>
                </a:schemeClr>
              </a:solidFill>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71" name="Freeform 271">
              <a:extLst>
                <a:ext uri="{FF2B5EF4-FFF2-40B4-BE49-F238E27FC236}">
                  <a16:creationId xmlns:a16="http://schemas.microsoft.com/office/drawing/2014/main" id="{1B846AEC-991A-844C-9BD9-D669CF1915EF}"/>
                </a:ext>
              </a:extLst>
            </p:cNvPr>
            <p:cNvSpPr>
              <a:spLocks/>
            </p:cNvSpPr>
            <p:nvPr userDrawn="1"/>
          </p:nvSpPr>
          <p:spPr bwMode="auto">
            <a:xfrm>
              <a:off x="1163876" y="2368124"/>
              <a:ext cx="19849" cy="41579"/>
            </a:xfrm>
            <a:custGeom>
              <a:avLst/>
              <a:gdLst>
                <a:gd name="T0" fmla="*/ 6 w 13"/>
                <a:gd name="T1" fmla="*/ 28 h 32"/>
                <a:gd name="T2" fmla="*/ 0 w 13"/>
                <a:gd name="T3" fmla="*/ 17 h 32"/>
                <a:gd name="T4" fmla="*/ 0 w 13"/>
                <a:gd name="T5" fmla="*/ 9 h 32"/>
                <a:gd name="T6" fmla="*/ 6 w 13"/>
                <a:gd name="T7" fmla="*/ 3 h 32"/>
                <a:gd name="T8" fmla="*/ 13 w 13"/>
                <a:gd name="T9" fmla="*/ 0 h 32"/>
                <a:gd name="T10" fmla="*/ 13 w 13"/>
                <a:gd name="T11" fmla="*/ 13 h 32"/>
                <a:gd name="T12" fmla="*/ 11 w 13"/>
                <a:gd name="T13" fmla="*/ 26 h 32"/>
                <a:gd name="T14" fmla="*/ 11 w 13"/>
                <a:gd name="T15" fmla="*/ 32 h 32"/>
                <a:gd name="T16" fmla="*/ 6 w 13"/>
                <a:gd name="T17" fmla="*/ 28 h 32"/>
                <a:gd name="T18" fmla="*/ 6 w 13"/>
                <a:gd name="T19" fmla="*/ 28 h 32"/>
                <a:gd name="T20" fmla="*/ 6 w 13"/>
                <a:gd name="T21"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32">
                  <a:moveTo>
                    <a:pt x="6" y="28"/>
                  </a:moveTo>
                  <a:lnTo>
                    <a:pt x="0" y="17"/>
                  </a:lnTo>
                  <a:lnTo>
                    <a:pt x="0" y="9"/>
                  </a:lnTo>
                  <a:lnTo>
                    <a:pt x="6" y="3"/>
                  </a:lnTo>
                  <a:lnTo>
                    <a:pt x="13" y="0"/>
                  </a:lnTo>
                  <a:lnTo>
                    <a:pt x="13" y="13"/>
                  </a:lnTo>
                  <a:lnTo>
                    <a:pt x="11" y="26"/>
                  </a:lnTo>
                  <a:lnTo>
                    <a:pt x="11" y="32"/>
                  </a:lnTo>
                  <a:lnTo>
                    <a:pt x="6" y="28"/>
                  </a:lnTo>
                  <a:lnTo>
                    <a:pt x="6" y="28"/>
                  </a:lnTo>
                  <a:lnTo>
                    <a:pt x="6" y="28"/>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72" name="Freeform 272">
              <a:extLst>
                <a:ext uri="{FF2B5EF4-FFF2-40B4-BE49-F238E27FC236}">
                  <a16:creationId xmlns:a16="http://schemas.microsoft.com/office/drawing/2014/main" id="{4B24D2B1-A8E7-3E44-904A-880ACDCD74A9}"/>
                </a:ext>
              </a:extLst>
            </p:cNvPr>
            <p:cNvSpPr>
              <a:spLocks/>
            </p:cNvSpPr>
            <p:nvPr userDrawn="1"/>
          </p:nvSpPr>
          <p:spPr bwMode="auto">
            <a:xfrm>
              <a:off x="1426497" y="1993912"/>
              <a:ext cx="119095" cy="79260"/>
            </a:xfrm>
            <a:custGeom>
              <a:avLst/>
              <a:gdLst>
                <a:gd name="T0" fmla="*/ 23 w 78"/>
                <a:gd name="T1" fmla="*/ 49 h 61"/>
                <a:gd name="T2" fmla="*/ 23 w 78"/>
                <a:gd name="T3" fmla="*/ 32 h 61"/>
                <a:gd name="T4" fmla="*/ 13 w 78"/>
                <a:gd name="T5" fmla="*/ 32 h 61"/>
                <a:gd name="T6" fmla="*/ 0 w 78"/>
                <a:gd name="T7" fmla="*/ 27 h 61"/>
                <a:gd name="T8" fmla="*/ 0 w 78"/>
                <a:gd name="T9" fmla="*/ 10 h 61"/>
                <a:gd name="T10" fmla="*/ 13 w 78"/>
                <a:gd name="T11" fmla="*/ 4 h 61"/>
                <a:gd name="T12" fmla="*/ 46 w 78"/>
                <a:gd name="T13" fmla="*/ 4 h 61"/>
                <a:gd name="T14" fmla="*/ 49 w 78"/>
                <a:gd name="T15" fmla="*/ 0 h 61"/>
                <a:gd name="T16" fmla="*/ 55 w 78"/>
                <a:gd name="T17" fmla="*/ 2 h 61"/>
                <a:gd name="T18" fmla="*/ 55 w 78"/>
                <a:gd name="T19" fmla="*/ 6 h 61"/>
                <a:gd name="T20" fmla="*/ 66 w 78"/>
                <a:gd name="T21" fmla="*/ 10 h 61"/>
                <a:gd name="T22" fmla="*/ 78 w 78"/>
                <a:gd name="T23" fmla="*/ 21 h 61"/>
                <a:gd name="T24" fmla="*/ 78 w 78"/>
                <a:gd name="T25" fmla="*/ 30 h 61"/>
                <a:gd name="T26" fmla="*/ 63 w 78"/>
                <a:gd name="T27" fmla="*/ 36 h 61"/>
                <a:gd name="T28" fmla="*/ 63 w 78"/>
                <a:gd name="T29" fmla="*/ 53 h 61"/>
                <a:gd name="T30" fmla="*/ 55 w 78"/>
                <a:gd name="T31" fmla="*/ 53 h 61"/>
                <a:gd name="T32" fmla="*/ 49 w 78"/>
                <a:gd name="T33" fmla="*/ 61 h 61"/>
                <a:gd name="T34" fmla="*/ 34 w 78"/>
                <a:gd name="T35" fmla="*/ 61 h 61"/>
                <a:gd name="T36" fmla="*/ 34 w 78"/>
                <a:gd name="T37" fmla="*/ 51 h 61"/>
                <a:gd name="T38" fmla="*/ 23 w 78"/>
                <a:gd name="T39" fmla="*/ 49 h 61"/>
                <a:gd name="T40" fmla="*/ 23 w 78"/>
                <a:gd name="T41" fmla="*/ 49 h 61"/>
                <a:gd name="T42" fmla="*/ 23 w 78"/>
                <a:gd name="T43" fmla="*/ 49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8" h="61">
                  <a:moveTo>
                    <a:pt x="23" y="49"/>
                  </a:moveTo>
                  <a:lnTo>
                    <a:pt x="23" y="32"/>
                  </a:lnTo>
                  <a:lnTo>
                    <a:pt x="13" y="32"/>
                  </a:lnTo>
                  <a:lnTo>
                    <a:pt x="0" y="27"/>
                  </a:lnTo>
                  <a:lnTo>
                    <a:pt x="0" y="10"/>
                  </a:lnTo>
                  <a:lnTo>
                    <a:pt x="13" y="4"/>
                  </a:lnTo>
                  <a:lnTo>
                    <a:pt x="46" y="4"/>
                  </a:lnTo>
                  <a:lnTo>
                    <a:pt x="49" y="0"/>
                  </a:lnTo>
                  <a:lnTo>
                    <a:pt x="55" y="2"/>
                  </a:lnTo>
                  <a:lnTo>
                    <a:pt x="55" y="6"/>
                  </a:lnTo>
                  <a:lnTo>
                    <a:pt x="66" y="10"/>
                  </a:lnTo>
                  <a:lnTo>
                    <a:pt x="78" y="21"/>
                  </a:lnTo>
                  <a:lnTo>
                    <a:pt x="78" y="30"/>
                  </a:lnTo>
                  <a:lnTo>
                    <a:pt x="63" y="36"/>
                  </a:lnTo>
                  <a:lnTo>
                    <a:pt x="63" y="53"/>
                  </a:lnTo>
                  <a:lnTo>
                    <a:pt x="55" y="53"/>
                  </a:lnTo>
                  <a:lnTo>
                    <a:pt x="49" y="61"/>
                  </a:lnTo>
                  <a:lnTo>
                    <a:pt x="34" y="61"/>
                  </a:lnTo>
                  <a:lnTo>
                    <a:pt x="34" y="51"/>
                  </a:lnTo>
                  <a:lnTo>
                    <a:pt x="23" y="49"/>
                  </a:lnTo>
                  <a:lnTo>
                    <a:pt x="23" y="49"/>
                  </a:lnTo>
                  <a:lnTo>
                    <a:pt x="23" y="49"/>
                  </a:lnTo>
                  <a:close/>
                </a:path>
              </a:pathLst>
            </a:custGeom>
            <a:solidFill>
              <a:schemeClr val="bg1">
                <a:lumMod val="85000"/>
              </a:schemeClr>
            </a:solidFill>
            <a:ln w="635" cap="rnd">
              <a:solidFill>
                <a:schemeClr val="bg1">
                  <a:alpha val="17000"/>
                </a:schemeClr>
              </a:solidFill>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73" name="Freeform 273">
              <a:extLst>
                <a:ext uri="{FF2B5EF4-FFF2-40B4-BE49-F238E27FC236}">
                  <a16:creationId xmlns:a16="http://schemas.microsoft.com/office/drawing/2014/main" id="{CCBF364B-7824-8E4C-AAB8-FAD086C713D8}"/>
                </a:ext>
              </a:extLst>
            </p:cNvPr>
            <p:cNvSpPr>
              <a:spLocks/>
            </p:cNvSpPr>
            <p:nvPr userDrawn="1"/>
          </p:nvSpPr>
          <p:spPr bwMode="auto">
            <a:xfrm>
              <a:off x="1426497" y="1993912"/>
              <a:ext cx="119095" cy="79260"/>
            </a:xfrm>
            <a:custGeom>
              <a:avLst/>
              <a:gdLst>
                <a:gd name="T0" fmla="*/ 23 w 78"/>
                <a:gd name="T1" fmla="*/ 49 h 61"/>
                <a:gd name="T2" fmla="*/ 23 w 78"/>
                <a:gd name="T3" fmla="*/ 32 h 61"/>
                <a:gd name="T4" fmla="*/ 13 w 78"/>
                <a:gd name="T5" fmla="*/ 32 h 61"/>
                <a:gd name="T6" fmla="*/ 0 w 78"/>
                <a:gd name="T7" fmla="*/ 27 h 61"/>
                <a:gd name="T8" fmla="*/ 0 w 78"/>
                <a:gd name="T9" fmla="*/ 10 h 61"/>
                <a:gd name="T10" fmla="*/ 13 w 78"/>
                <a:gd name="T11" fmla="*/ 4 h 61"/>
                <a:gd name="T12" fmla="*/ 46 w 78"/>
                <a:gd name="T13" fmla="*/ 4 h 61"/>
                <a:gd name="T14" fmla="*/ 49 w 78"/>
                <a:gd name="T15" fmla="*/ 0 h 61"/>
                <a:gd name="T16" fmla="*/ 55 w 78"/>
                <a:gd name="T17" fmla="*/ 2 h 61"/>
                <a:gd name="T18" fmla="*/ 55 w 78"/>
                <a:gd name="T19" fmla="*/ 6 h 61"/>
                <a:gd name="T20" fmla="*/ 66 w 78"/>
                <a:gd name="T21" fmla="*/ 10 h 61"/>
                <a:gd name="T22" fmla="*/ 78 w 78"/>
                <a:gd name="T23" fmla="*/ 21 h 61"/>
                <a:gd name="T24" fmla="*/ 78 w 78"/>
                <a:gd name="T25" fmla="*/ 30 h 61"/>
                <a:gd name="T26" fmla="*/ 63 w 78"/>
                <a:gd name="T27" fmla="*/ 36 h 61"/>
                <a:gd name="T28" fmla="*/ 63 w 78"/>
                <a:gd name="T29" fmla="*/ 53 h 61"/>
                <a:gd name="T30" fmla="*/ 55 w 78"/>
                <a:gd name="T31" fmla="*/ 53 h 61"/>
                <a:gd name="T32" fmla="*/ 49 w 78"/>
                <a:gd name="T33" fmla="*/ 61 h 61"/>
                <a:gd name="T34" fmla="*/ 34 w 78"/>
                <a:gd name="T35" fmla="*/ 61 h 61"/>
                <a:gd name="T36" fmla="*/ 34 w 78"/>
                <a:gd name="T37" fmla="*/ 51 h 61"/>
                <a:gd name="T38" fmla="*/ 23 w 78"/>
                <a:gd name="T39" fmla="*/ 49 h 61"/>
                <a:gd name="T40" fmla="*/ 23 w 78"/>
                <a:gd name="T41" fmla="*/ 49 h 61"/>
                <a:gd name="T42" fmla="*/ 23 w 78"/>
                <a:gd name="T43" fmla="*/ 49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8" h="61">
                  <a:moveTo>
                    <a:pt x="23" y="49"/>
                  </a:moveTo>
                  <a:lnTo>
                    <a:pt x="23" y="32"/>
                  </a:lnTo>
                  <a:lnTo>
                    <a:pt x="13" y="32"/>
                  </a:lnTo>
                  <a:lnTo>
                    <a:pt x="0" y="27"/>
                  </a:lnTo>
                  <a:lnTo>
                    <a:pt x="0" y="10"/>
                  </a:lnTo>
                  <a:lnTo>
                    <a:pt x="13" y="4"/>
                  </a:lnTo>
                  <a:lnTo>
                    <a:pt x="46" y="4"/>
                  </a:lnTo>
                  <a:lnTo>
                    <a:pt x="49" y="0"/>
                  </a:lnTo>
                  <a:lnTo>
                    <a:pt x="55" y="2"/>
                  </a:lnTo>
                  <a:lnTo>
                    <a:pt x="55" y="6"/>
                  </a:lnTo>
                  <a:lnTo>
                    <a:pt x="66" y="10"/>
                  </a:lnTo>
                  <a:lnTo>
                    <a:pt x="78" y="21"/>
                  </a:lnTo>
                  <a:lnTo>
                    <a:pt x="78" y="30"/>
                  </a:lnTo>
                  <a:lnTo>
                    <a:pt x="63" y="36"/>
                  </a:lnTo>
                  <a:lnTo>
                    <a:pt x="63" y="53"/>
                  </a:lnTo>
                  <a:lnTo>
                    <a:pt x="55" y="53"/>
                  </a:lnTo>
                  <a:lnTo>
                    <a:pt x="49" y="61"/>
                  </a:lnTo>
                  <a:lnTo>
                    <a:pt x="34" y="61"/>
                  </a:lnTo>
                  <a:lnTo>
                    <a:pt x="34" y="51"/>
                  </a:lnTo>
                  <a:lnTo>
                    <a:pt x="23" y="49"/>
                  </a:lnTo>
                  <a:lnTo>
                    <a:pt x="23" y="49"/>
                  </a:lnTo>
                  <a:lnTo>
                    <a:pt x="23" y="49"/>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74" name="Freeform 274">
              <a:extLst>
                <a:ext uri="{FF2B5EF4-FFF2-40B4-BE49-F238E27FC236}">
                  <a16:creationId xmlns:a16="http://schemas.microsoft.com/office/drawing/2014/main" id="{E2C7CA96-2218-BA45-8103-2CEE79D183A7}"/>
                </a:ext>
              </a:extLst>
            </p:cNvPr>
            <p:cNvSpPr>
              <a:spLocks/>
            </p:cNvSpPr>
            <p:nvPr userDrawn="1"/>
          </p:nvSpPr>
          <p:spPr bwMode="auto">
            <a:xfrm>
              <a:off x="1426497" y="1947136"/>
              <a:ext cx="148106" cy="74063"/>
            </a:xfrm>
            <a:custGeom>
              <a:avLst/>
              <a:gdLst>
                <a:gd name="T0" fmla="*/ 0 w 97"/>
                <a:gd name="T1" fmla="*/ 46 h 57"/>
                <a:gd name="T2" fmla="*/ 0 w 97"/>
                <a:gd name="T3" fmla="*/ 34 h 57"/>
                <a:gd name="T4" fmla="*/ 0 w 97"/>
                <a:gd name="T5" fmla="*/ 34 h 57"/>
                <a:gd name="T6" fmla="*/ 0 w 97"/>
                <a:gd name="T7" fmla="*/ 34 h 57"/>
                <a:gd name="T8" fmla="*/ 0 w 97"/>
                <a:gd name="T9" fmla="*/ 30 h 57"/>
                <a:gd name="T10" fmla="*/ 0 w 97"/>
                <a:gd name="T11" fmla="*/ 29 h 57"/>
                <a:gd name="T12" fmla="*/ 0 w 97"/>
                <a:gd name="T13" fmla="*/ 29 h 57"/>
                <a:gd name="T14" fmla="*/ 4 w 97"/>
                <a:gd name="T15" fmla="*/ 23 h 57"/>
                <a:gd name="T16" fmla="*/ 6 w 97"/>
                <a:gd name="T17" fmla="*/ 19 h 57"/>
                <a:gd name="T18" fmla="*/ 6 w 97"/>
                <a:gd name="T19" fmla="*/ 19 h 57"/>
                <a:gd name="T20" fmla="*/ 4 w 97"/>
                <a:gd name="T21" fmla="*/ 17 h 57"/>
                <a:gd name="T22" fmla="*/ 4 w 97"/>
                <a:gd name="T23" fmla="*/ 15 h 57"/>
                <a:gd name="T24" fmla="*/ 4 w 97"/>
                <a:gd name="T25" fmla="*/ 13 h 57"/>
                <a:gd name="T26" fmla="*/ 6 w 97"/>
                <a:gd name="T27" fmla="*/ 13 h 57"/>
                <a:gd name="T28" fmla="*/ 6 w 97"/>
                <a:gd name="T29" fmla="*/ 13 h 57"/>
                <a:gd name="T30" fmla="*/ 8 w 97"/>
                <a:gd name="T31" fmla="*/ 13 h 57"/>
                <a:gd name="T32" fmla="*/ 10 w 97"/>
                <a:gd name="T33" fmla="*/ 11 h 57"/>
                <a:gd name="T34" fmla="*/ 13 w 97"/>
                <a:gd name="T35" fmla="*/ 10 h 57"/>
                <a:gd name="T36" fmla="*/ 13 w 97"/>
                <a:gd name="T37" fmla="*/ 10 h 57"/>
                <a:gd name="T38" fmla="*/ 13 w 97"/>
                <a:gd name="T39" fmla="*/ 10 h 57"/>
                <a:gd name="T40" fmla="*/ 17 w 97"/>
                <a:gd name="T41" fmla="*/ 10 h 57"/>
                <a:gd name="T42" fmla="*/ 19 w 97"/>
                <a:gd name="T43" fmla="*/ 8 h 57"/>
                <a:gd name="T44" fmla="*/ 23 w 97"/>
                <a:gd name="T45" fmla="*/ 13 h 57"/>
                <a:gd name="T46" fmla="*/ 29 w 97"/>
                <a:gd name="T47" fmla="*/ 17 h 57"/>
                <a:gd name="T48" fmla="*/ 36 w 97"/>
                <a:gd name="T49" fmla="*/ 23 h 57"/>
                <a:gd name="T50" fmla="*/ 36 w 97"/>
                <a:gd name="T51" fmla="*/ 23 h 57"/>
                <a:gd name="T52" fmla="*/ 36 w 97"/>
                <a:gd name="T53" fmla="*/ 25 h 57"/>
                <a:gd name="T54" fmla="*/ 36 w 97"/>
                <a:gd name="T55" fmla="*/ 25 h 57"/>
                <a:gd name="T56" fmla="*/ 38 w 97"/>
                <a:gd name="T57" fmla="*/ 25 h 57"/>
                <a:gd name="T58" fmla="*/ 38 w 97"/>
                <a:gd name="T59" fmla="*/ 25 h 57"/>
                <a:gd name="T60" fmla="*/ 42 w 97"/>
                <a:gd name="T61" fmla="*/ 25 h 57"/>
                <a:gd name="T62" fmla="*/ 46 w 97"/>
                <a:gd name="T63" fmla="*/ 25 h 57"/>
                <a:gd name="T64" fmla="*/ 47 w 97"/>
                <a:gd name="T65" fmla="*/ 23 h 57"/>
                <a:gd name="T66" fmla="*/ 47 w 97"/>
                <a:gd name="T67" fmla="*/ 15 h 57"/>
                <a:gd name="T68" fmla="*/ 47 w 97"/>
                <a:gd name="T69" fmla="*/ 11 h 57"/>
                <a:gd name="T70" fmla="*/ 46 w 97"/>
                <a:gd name="T71" fmla="*/ 4 h 57"/>
                <a:gd name="T72" fmla="*/ 59 w 97"/>
                <a:gd name="T73" fmla="*/ 0 h 57"/>
                <a:gd name="T74" fmla="*/ 74 w 97"/>
                <a:gd name="T75" fmla="*/ 10 h 57"/>
                <a:gd name="T76" fmla="*/ 87 w 97"/>
                <a:gd name="T77" fmla="*/ 13 h 57"/>
                <a:gd name="T78" fmla="*/ 93 w 97"/>
                <a:gd name="T79" fmla="*/ 19 h 57"/>
                <a:gd name="T80" fmla="*/ 97 w 97"/>
                <a:gd name="T81" fmla="*/ 46 h 57"/>
                <a:gd name="T82" fmla="*/ 89 w 97"/>
                <a:gd name="T83" fmla="*/ 57 h 57"/>
                <a:gd name="T84" fmla="*/ 78 w 97"/>
                <a:gd name="T85" fmla="*/ 57 h 57"/>
                <a:gd name="T86" fmla="*/ 66 w 97"/>
                <a:gd name="T87" fmla="*/ 46 h 57"/>
                <a:gd name="T88" fmla="*/ 55 w 97"/>
                <a:gd name="T89" fmla="*/ 42 h 57"/>
                <a:gd name="T90" fmla="*/ 55 w 97"/>
                <a:gd name="T91" fmla="*/ 38 h 57"/>
                <a:gd name="T92" fmla="*/ 49 w 97"/>
                <a:gd name="T93" fmla="*/ 38 h 57"/>
                <a:gd name="T94" fmla="*/ 46 w 97"/>
                <a:gd name="T95" fmla="*/ 42 h 57"/>
                <a:gd name="T96" fmla="*/ 13 w 97"/>
                <a:gd name="T97" fmla="*/ 42 h 57"/>
                <a:gd name="T98" fmla="*/ 0 w 97"/>
                <a:gd name="T99" fmla="*/ 46 h 57"/>
                <a:gd name="T100" fmla="*/ 0 w 97"/>
                <a:gd name="T101" fmla="*/ 46 h 57"/>
                <a:gd name="T102" fmla="*/ 0 w 97"/>
                <a:gd name="T103" fmla="*/ 4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97" h="57">
                  <a:moveTo>
                    <a:pt x="0" y="46"/>
                  </a:moveTo>
                  <a:lnTo>
                    <a:pt x="0" y="34"/>
                  </a:lnTo>
                  <a:lnTo>
                    <a:pt x="0" y="34"/>
                  </a:lnTo>
                  <a:lnTo>
                    <a:pt x="0" y="34"/>
                  </a:lnTo>
                  <a:lnTo>
                    <a:pt x="0" y="30"/>
                  </a:lnTo>
                  <a:lnTo>
                    <a:pt x="0" y="29"/>
                  </a:lnTo>
                  <a:lnTo>
                    <a:pt x="0" y="29"/>
                  </a:lnTo>
                  <a:lnTo>
                    <a:pt x="4" y="23"/>
                  </a:lnTo>
                  <a:lnTo>
                    <a:pt x="6" y="19"/>
                  </a:lnTo>
                  <a:lnTo>
                    <a:pt x="6" y="19"/>
                  </a:lnTo>
                  <a:lnTo>
                    <a:pt x="4" y="17"/>
                  </a:lnTo>
                  <a:lnTo>
                    <a:pt x="4" y="15"/>
                  </a:lnTo>
                  <a:lnTo>
                    <a:pt x="4" y="13"/>
                  </a:lnTo>
                  <a:lnTo>
                    <a:pt x="6" y="13"/>
                  </a:lnTo>
                  <a:lnTo>
                    <a:pt x="6" y="13"/>
                  </a:lnTo>
                  <a:lnTo>
                    <a:pt x="8" y="13"/>
                  </a:lnTo>
                  <a:lnTo>
                    <a:pt x="10" y="11"/>
                  </a:lnTo>
                  <a:lnTo>
                    <a:pt x="13" y="10"/>
                  </a:lnTo>
                  <a:lnTo>
                    <a:pt x="13" y="10"/>
                  </a:lnTo>
                  <a:lnTo>
                    <a:pt x="13" y="10"/>
                  </a:lnTo>
                  <a:lnTo>
                    <a:pt x="17" y="10"/>
                  </a:lnTo>
                  <a:lnTo>
                    <a:pt x="19" y="8"/>
                  </a:lnTo>
                  <a:lnTo>
                    <a:pt x="23" y="13"/>
                  </a:lnTo>
                  <a:lnTo>
                    <a:pt x="29" y="17"/>
                  </a:lnTo>
                  <a:lnTo>
                    <a:pt x="36" y="23"/>
                  </a:lnTo>
                  <a:lnTo>
                    <a:pt x="36" y="23"/>
                  </a:lnTo>
                  <a:lnTo>
                    <a:pt x="36" y="25"/>
                  </a:lnTo>
                  <a:lnTo>
                    <a:pt x="36" y="25"/>
                  </a:lnTo>
                  <a:lnTo>
                    <a:pt x="38" y="25"/>
                  </a:lnTo>
                  <a:lnTo>
                    <a:pt x="38" y="25"/>
                  </a:lnTo>
                  <a:lnTo>
                    <a:pt x="42" y="25"/>
                  </a:lnTo>
                  <a:lnTo>
                    <a:pt x="46" y="25"/>
                  </a:lnTo>
                  <a:lnTo>
                    <a:pt x="47" y="23"/>
                  </a:lnTo>
                  <a:lnTo>
                    <a:pt x="47" y="15"/>
                  </a:lnTo>
                  <a:lnTo>
                    <a:pt x="47" y="11"/>
                  </a:lnTo>
                  <a:lnTo>
                    <a:pt x="46" y="4"/>
                  </a:lnTo>
                  <a:lnTo>
                    <a:pt x="59" y="0"/>
                  </a:lnTo>
                  <a:lnTo>
                    <a:pt x="74" y="10"/>
                  </a:lnTo>
                  <a:lnTo>
                    <a:pt x="87" y="13"/>
                  </a:lnTo>
                  <a:lnTo>
                    <a:pt x="93" y="19"/>
                  </a:lnTo>
                  <a:lnTo>
                    <a:pt x="97" y="46"/>
                  </a:lnTo>
                  <a:lnTo>
                    <a:pt x="89" y="57"/>
                  </a:lnTo>
                  <a:lnTo>
                    <a:pt x="78" y="57"/>
                  </a:lnTo>
                  <a:lnTo>
                    <a:pt x="66" y="46"/>
                  </a:lnTo>
                  <a:lnTo>
                    <a:pt x="55" y="42"/>
                  </a:lnTo>
                  <a:lnTo>
                    <a:pt x="55" y="38"/>
                  </a:lnTo>
                  <a:lnTo>
                    <a:pt x="49" y="38"/>
                  </a:lnTo>
                  <a:lnTo>
                    <a:pt x="46" y="42"/>
                  </a:lnTo>
                  <a:lnTo>
                    <a:pt x="13" y="42"/>
                  </a:lnTo>
                  <a:lnTo>
                    <a:pt x="0" y="46"/>
                  </a:lnTo>
                  <a:lnTo>
                    <a:pt x="0" y="46"/>
                  </a:lnTo>
                  <a:lnTo>
                    <a:pt x="0" y="46"/>
                  </a:lnTo>
                  <a:close/>
                </a:path>
              </a:pathLst>
            </a:custGeom>
            <a:solidFill>
              <a:schemeClr val="bg1">
                <a:lumMod val="85000"/>
              </a:schemeClr>
            </a:solidFill>
            <a:ln w="635" cap="rnd">
              <a:solidFill>
                <a:schemeClr val="bg1">
                  <a:alpha val="17000"/>
                </a:schemeClr>
              </a:solidFill>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75" name="Freeform 275">
              <a:extLst>
                <a:ext uri="{FF2B5EF4-FFF2-40B4-BE49-F238E27FC236}">
                  <a16:creationId xmlns:a16="http://schemas.microsoft.com/office/drawing/2014/main" id="{06894A03-5329-0D40-918D-2CD9764336E4}"/>
                </a:ext>
              </a:extLst>
            </p:cNvPr>
            <p:cNvSpPr>
              <a:spLocks/>
            </p:cNvSpPr>
            <p:nvPr userDrawn="1"/>
          </p:nvSpPr>
          <p:spPr bwMode="auto">
            <a:xfrm>
              <a:off x="1426497" y="1947136"/>
              <a:ext cx="148106" cy="74063"/>
            </a:xfrm>
            <a:custGeom>
              <a:avLst/>
              <a:gdLst>
                <a:gd name="T0" fmla="*/ 0 w 97"/>
                <a:gd name="T1" fmla="*/ 46 h 57"/>
                <a:gd name="T2" fmla="*/ 0 w 97"/>
                <a:gd name="T3" fmla="*/ 34 h 57"/>
                <a:gd name="T4" fmla="*/ 0 w 97"/>
                <a:gd name="T5" fmla="*/ 34 h 57"/>
                <a:gd name="T6" fmla="*/ 0 w 97"/>
                <a:gd name="T7" fmla="*/ 34 h 57"/>
                <a:gd name="T8" fmla="*/ 0 w 97"/>
                <a:gd name="T9" fmla="*/ 30 h 57"/>
                <a:gd name="T10" fmla="*/ 0 w 97"/>
                <a:gd name="T11" fmla="*/ 29 h 57"/>
                <a:gd name="T12" fmla="*/ 0 w 97"/>
                <a:gd name="T13" fmla="*/ 29 h 57"/>
                <a:gd name="T14" fmla="*/ 4 w 97"/>
                <a:gd name="T15" fmla="*/ 23 h 57"/>
                <a:gd name="T16" fmla="*/ 6 w 97"/>
                <a:gd name="T17" fmla="*/ 19 h 57"/>
                <a:gd name="T18" fmla="*/ 6 w 97"/>
                <a:gd name="T19" fmla="*/ 19 h 57"/>
                <a:gd name="T20" fmla="*/ 4 w 97"/>
                <a:gd name="T21" fmla="*/ 17 h 57"/>
                <a:gd name="T22" fmla="*/ 4 w 97"/>
                <a:gd name="T23" fmla="*/ 15 h 57"/>
                <a:gd name="T24" fmla="*/ 4 w 97"/>
                <a:gd name="T25" fmla="*/ 13 h 57"/>
                <a:gd name="T26" fmla="*/ 6 w 97"/>
                <a:gd name="T27" fmla="*/ 13 h 57"/>
                <a:gd name="T28" fmla="*/ 6 w 97"/>
                <a:gd name="T29" fmla="*/ 13 h 57"/>
                <a:gd name="T30" fmla="*/ 8 w 97"/>
                <a:gd name="T31" fmla="*/ 13 h 57"/>
                <a:gd name="T32" fmla="*/ 10 w 97"/>
                <a:gd name="T33" fmla="*/ 11 h 57"/>
                <a:gd name="T34" fmla="*/ 13 w 97"/>
                <a:gd name="T35" fmla="*/ 10 h 57"/>
                <a:gd name="T36" fmla="*/ 13 w 97"/>
                <a:gd name="T37" fmla="*/ 10 h 57"/>
                <a:gd name="T38" fmla="*/ 13 w 97"/>
                <a:gd name="T39" fmla="*/ 10 h 57"/>
                <a:gd name="T40" fmla="*/ 17 w 97"/>
                <a:gd name="T41" fmla="*/ 10 h 57"/>
                <a:gd name="T42" fmla="*/ 19 w 97"/>
                <a:gd name="T43" fmla="*/ 8 h 57"/>
                <a:gd name="T44" fmla="*/ 23 w 97"/>
                <a:gd name="T45" fmla="*/ 13 h 57"/>
                <a:gd name="T46" fmla="*/ 29 w 97"/>
                <a:gd name="T47" fmla="*/ 17 h 57"/>
                <a:gd name="T48" fmla="*/ 36 w 97"/>
                <a:gd name="T49" fmla="*/ 23 h 57"/>
                <a:gd name="T50" fmla="*/ 36 w 97"/>
                <a:gd name="T51" fmla="*/ 23 h 57"/>
                <a:gd name="T52" fmla="*/ 36 w 97"/>
                <a:gd name="T53" fmla="*/ 25 h 57"/>
                <a:gd name="T54" fmla="*/ 36 w 97"/>
                <a:gd name="T55" fmla="*/ 25 h 57"/>
                <a:gd name="T56" fmla="*/ 38 w 97"/>
                <a:gd name="T57" fmla="*/ 25 h 57"/>
                <a:gd name="T58" fmla="*/ 38 w 97"/>
                <a:gd name="T59" fmla="*/ 25 h 57"/>
                <a:gd name="T60" fmla="*/ 42 w 97"/>
                <a:gd name="T61" fmla="*/ 25 h 57"/>
                <a:gd name="T62" fmla="*/ 46 w 97"/>
                <a:gd name="T63" fmla="*/ 25 h 57"/>
                <a:gd name="T64" fmla="*/ 47 w 97"/>
                <a:gd name="T65" fmla="*/ 23 h 57"/>
                <a:gd name="T66" fmla="*/ 47 w 97"/>
                <a:gd name="T67" fmla="*/ 15 h 57"/>
                <a:gd name="T68" fmla="*/ 47 w 97"/>
                <a:gd name="T69" fmla="*/ 11 h 57"/>
                <a:gd name="T70" fmla="*/ 46 w 97"/>
                <a:gd name="T71" fmla="*/ 4 h 57"/>
                <a:gd name="T72" fmla="*/ 59 w 97"/>
                <a:gd name="T73" fmla="*/ 0 h 57"/>
                <a:gd name="T74" fmla="*/ 74 w 97"/>
                <a:gd name="T75" fmla="*/ 10 h 57"/>
                <a:gd name="T76" fmla="*/ 87 w 97"/>
                <a:gd name="T77" fmla="*/ 13 h 57"/>
                <a:gd name="T78" fmla="*/ 93 w 97"/>
                <a:gd name="T79" fmla="*/ 19 h 57"/>
                <a:gd name="T80" fmla="*/ 97 w 97"/>
                <a:gd name="T81" fmla="*/ 46 h 57"/>
                <a:gd name="T82" fmla="*/ 89 w 97"/>
                <a:gd name="T83" fmla="*/ 57 h 57"/>
                <a:gd name="T84" fmla="*/ 78 w 97"/>
                <a:gd name="T85" fmla="*/ 57 h 57"/>
                <a:gd name="T86" fmla="*/ 66 w 97"/>
                <a:gd name="T87" fmla="*/ 46 h 57"/>
                <a:gd name="T88" fmla="*/ 55 w 97"/>
                <a:gd name="T89" fmla="*/ 42 h 57"/>
                <a:gd name="T90" fmla="*/ 55 w 97"/>
                <a:gd name="T91" fmla="*/ 38 h 57"/>
                <a:gd name="T92" fmla="*/ 49 w 97"/>
                <a:gd name="T93" fmla="*/ 38 h 57"/>
                <a:gd name="T94" fmla="*/ 46 w 97"/>
                <a:gd name="T95" fmla="*/ 42 h 57"/>
                <a:gd name="T96" fmla="*/ 13 w 97"/>
                <a:gd name="T97" fmla="*/ 42 h 57"/>
                <a:gd name="T98" fmla="*/ 0 w 97"/>
                <a:gd name="T99" fmla="*/ 46 h 57"/>
                <a:gd name="T100" fmla="*/ 0 w 97"/>
                <a:gd name="T101" fmla="*/ 46 h 57"/>
                <a:gd name="T102" fmla="*/ 0 w 97"/>
                <a:gd name="T103" fmla="*/ 4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97" h="57">
                  <a:moveTo>
                    <a:pt x="0" y="46"/>
                  </a:moveTo>
                  <a:lnTo>
                    <a:pt x="0" y="34"/>
                  </a:lnTo>
                  <a:lnTo>
                    <a:pt x="0" y="34"/>
                  </a:lnTo>
                  <a:lnTo>
                    <a:pt x="0" y="34"/>
                  </a:lnTo>
                  <a:lnTo>
                    <a:pt x="0" y="30"/>
                  </a:lnTo>
                  <a:lnTo>
                    <a:pt x="0" y="29"/>
                  </a:lnTo>
                  <a:lnTo>
                    <a:pt x="0" y="29"/>
                  </a:lnTo>
                  <a:lnTo>
                    <a:pt x="4" y="23"/>
                  </a:lnTo>
                  <a:lnTo>
                    <a:pt x="6" y="19"/>
                  </a:lnTo>
                  <a:lnTo>
                    <a:pt x="6" y="19"/>
                  </a:lnTo>
                  <a:lnTo>
                    <a:pt x="4" y="17"/>
                  </a:lnTo>
                  <a:lnTo>
                    <a:pt x="4" y="15"/>
                  </a:lnTo>
                  <a:lnTo>
                    <a:pt x="4" y="13"/>
                  </a:lnTo>
                  <a:lnTo>
                    <a:pt x="6" y="13"/>
                  </a:lnTo>
                  <a:lnTo>
                    <a:pt x="6" y="13"/>
                  </a:lnTo>
                  <a:lnTo>
                    <a:pt x="8" y="13"/>
                  </a:lnTo>
                  <a:lnTo>
                    <a:pt x="10" y="11"/>
                  </a:lnTo>
                  <a:lnTo>
                    <a:pt x="13" y="10"/>
                  </a:lnTo>
                  <a:lnTo>
                    <a:pt x="13" y="10"/>
                  </a:lnTo>
                  <a:lnTo>
                    <a:pt x="13" y="10"/>
                  </a:lnTo>
                  <a:lnTo>
                    <a:pt x="17" y="10"/>
                  </a:lnTo>
                  <a:lnTo>
                    <a:pt x="19" y="8"/>
                  </a:lnTo>
                  <a:lnTo>
                    <a:pt x="23" y="13"/>
                  </a:lnTo>
                  <a:lnTo>
                    <a:pt x="29" y="17"/>
                  </a:lnTo>
                  <a:lnTo>
                    <a:pt x="36" y="23"/>
                  </a:lnTo>
                  <a:lnTo>
                    <a:pt x="36" y="23"/>
                  </a:lnTo>
                  <a:lnTo>
                    <a:pt x="36" y="25"/>
                  </a:lnTo>
                  <a:lnTo>
                    <a:pt x="36" y="25"/>
                  </a:lnTo>
                  <a:lnTo>
                    <a:pt x="38" y="25"/>
                  </a:lnTo>
                  <a:lnTo>
                    <a:pt x="38" y="25"/>
                  </a:lnTo>
                  <a:lnTo>
                    <a:pt x="42" y="25"/>
                  </a:lnTo>
                  <a:lnTo>
                    <a:pt x="46" y="25"/>
                  </a:lnTo>
                  <a:lnTo>
                    <a:pt x="47" y="23"/>
                  </a:lnTo>
                  <a:lnTo>
                    <a:pt x="47" y="15"/>
                  </a:lnTo>
                  <a:lnTo>
                    <a:pt x="47" y="11"/>
                  </a:lnTo>
                  <a:lnTo>
                    <a:pt x="46" y="4"/>
                  </a:lnTo>
                  <a:lnTo>
                    <a:pt x="59" y="0"/>
                  </a:lnTo>
                  <a:lnTo>
                    <a:pt x="74" y="10"/>
                  </a:lnTo>
                  <a:lnTo>
                    <a:pt x="87" y="13"/>
                  </a:lnTo>
                  <a:lnTo>
                    <a:pt x="93" y="19"/>
                  </a:lnTo>
                  <a:lnTo>
                    <a:pt x="97" y="46"/>
                  </a:lnTo>
                  <a:lnTo>
                    <a:pt x="89" y="57"/>
                  </a:lnTo>
                  <a:lnTo>
                    <a:pt x="78" y="57"/>
                  </a:lnTo>
                  <a:lnTo>
                    <a:pt x="66" y="46"/>
                  </a:lnTo>
                  <a:lnTo>
                    <a:pt x="55" y="42"/>
                  </a:lnTo>
                  <a:lnTo>
                    <a:pt x="55" y="38"/>
                  </a:lnTo>
                  <a:lnTo>
                    <a:pt x="49" y="38"/>
                  </a:lnTo>
                  <a:lnTo>
                    <a:pt x="46" y="42"/>
                  </a:lnTo>
                  <a:lnTo>
                    <a:pt x="13" y="42"/>
                  </a:lnTo>
                  <a:lnTo>
                    <a:pt x="0" y="46"/>
                  </a:lnTo>
                  <a:lnTo>
                    <a:pt x="0" y="46"/>
                  </a:lnTo>
                  <a:lnTo>
                    <a:pt x="0" y="46"/>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76" name="Freeform 276">
              <a:extLst>
                <a:ext uri="{FF2B5EF4-FFF2-40B4-BE49-F238E27FC236}">
                  <a16:creationId xmlns:a16="http://schemas.microsoft.com/office/drawing/2014/main" id="{C773918E-BB5C-3740-9A53-E9DAA173072B}"/>
                </a:ext>
              </a:extLst>
            </p:cNvPr>
            <p:cNvSpPr>
              <a:spLocks/>
            </p:cNvSpPr>
            <p:nvPr userDrawn="1"/>
          </p:nvSpPr>
          <p:spPr bwMode="auto">
            <a:xfrm>
              <a:off x="1426497" y="1541740"/>
              <a:ext cx="222922" cy="352123"/>
            </a:xfrm>
            <a:custGeom>
              <a:avLst/>
              <a:gdLst>
                <a:gd name="T0" fmla="*/ 114 w 146"/>
                <a:gd name="T1" fmla="*/ 236 h 271"/>
                <a:gd name="T2" fmla="*/ 146 w 146"/>
                <a:gd name="T3" fmla="*/ 195 h 271"/>
                <a:gd name="T4" fmla="*/ 127 w 146"/>
                <a:gd name="T5" fmla="*/ 170 h 271"/>
                <a:gd name="T6" fmla="*/ 129 w 146"/>
                <a:gd name="T7" fmla="*/ 159 h 271"/>
                <a:gd name="T8" fmla="*/ 127 w 146"/>
                <a:gd name="T9" fmla="*/ 148 h 271"/>
                <a:gd name="T10" fmla="*/ 123 w 146"/>
                <a:gd name="T11" fmla="*/ 129 h 271"/>
                <a:gd name="T12" fmla="*/ 125 w 146"/>
                <a:gd name="T13" fmla="*/ 112 h 271"/>
                <a:gd name="T14" fmla="*/ 112 w 146"/>
                <a:gd name="T15" fmla="*/ 89 h 271"/>
                <a:gd name="T16" fmla="*/ 114 w 146"/>
                <a:gd name="T17" fmla="*/ 55 h 271"/>
                <a:gd name="T18" fmla="*/ 106 w 146"/>
                <a:gd name="T19" fmla="*/ 44 h 271"/>
                <a:gd name="T20" fmla="*/ 117 w 146"/>
                <a:gd name="T21" fmla="*/ 19 h 271"/>
                <a:gd name="T22" fmla="*/ 97 w 146"/>
                <a:gd name="T23" fmla="*/ 0 h 271"/>
                <a:gd name="T24" fmla="*/ 76 w 146"/>
                <a:gd name="T25" fmla="*/ 2 h 271"/>
                <a:gd name="T26" fmla="*/ 66 w 146"/>
                <a:gd name="T27" fmla="*/ 32 h 271"/>
                <a:gd name="T28" fmla="*/ 55 w 146"/>
                <a:gd name="T29" fmla="*/ 44 h 271"/>
                <a:gd name="T30" fmla="*/ 21 w 146"/>
                <a:gd name="T31" fmla="*/ 36 h 271"/>
                <a:gd name="T32" fmla="*/ 0 w 146"/>
                <a:gd name="T33" fmla="*/ 30 h 271"/>
                <a:gd name="T34" fmla="*/ 27 w 146"/>
                <a:gd name="T35" fmla="*/ 47 h 271"/>
                <a:gd name="T36" fmla="*/ 36 w 146"/>
                <a:gd name="T37" fmla="*/ 76 h 271"/>
                <a:gd name="T38" fmla="*/ 36 w 146"/>
                <a:gd name="T39" fmla="*/ 102 h 271"/>
                <a:gd name="T40" fmla="*/ 44 w 146"/>
                <a:gd name="T41" fmla="*/ 121 h 271"/>
                <a:gd name="T42" fmla="*/ 53 w 146"/>
                <a:gd name="T43" fmla="*/ 125 h 271"/>
                <a:gd name="T44" fmla="*/ 55 w 146"/>
                <a:gd name="T45" fmla="*/ 127 h 271"/>
                <a:gd name="T46" fmla="*/ 63 w 146"/>
                <a:gd name="T47" fmla="*/ 134 h 271"/>
                <a:gd name="T48" fmla="*/ 63 w 146"/>
                <a:gd name="T49" fmla="*/ 134 h 271"/>
                <a:gd name="T50" fmla="*/ 61 w 146"/>
                <a:gd name="T51" fmla="*/ 134 h 271"/>
                <a:gd name="T52" fmla="*/ 57 w 146"/>
                <a:gd name="T53" fmla="*/ 138 h 271"/>
                <a:gd name="T54" fmla="*/ 59 w 146"/>
                <a:gd name="T55" fmla="*/ 142 h 271"/>
                <a:gd name="T56" fmla="*/ 55 w 146"/>
                <a:gd name="T57" fmla="*/ 144 h 271"/>
                <a:gd name="T58" fmla="*/ 53 w 146"/>
                <a:gd name="T59" fmla="*/ 144 h 271"/>
                <a:gd name="T60" fmla="*/ 49 w 146"/>
                <a:gd name="T61" fmla="*/ 148 h 271"/>
                <a:gd name="T62" fmla="*/ 36 w 146"/>
                <a:gd name="T63" fmla="*/ 163 h 271"/>
                <a:gd name="T64" fmla="*/ 29 w 146"/>
                <a:gd name="T65" fmla="*/ 168 h 271"/>
                <a:gd name="T66" fmla="*/ 27 w 146"/>
                <a:gd name="T67" fmla="*/ 170 h 271"/>
                <a:gd name="T68" fmla="*/ 27 w 146"/>
                <a:gd name="T69" fmla="*/ 172 h 271"/>
                <a:gd name="T70" fmla="*/ 21 w 146"/>
                <a:gd name="T71" fmla="*/ 174 h 271"/>
                <a:gd name="T72" fmla="*/ 19 w 146"/>
                <a:gd name="T73" fmla="*/ 176 h 271"/>
                <a:gd name="T74" fmla="*/ 13 w 146"/>
                <a:gd name="T75" fmla="*/ 185 h 271"/>
                <a:gd name="T76" fmla="*/ 6 w 146"/>
                <a:gd name="T77" fmla="*/ 185 h 271"/>
                <a:gd name="T78" fmla="*/ 4 w 146"/>
                <a:gd name="T79" fmla="*/ 193 h 271"/>
                <a:gd name="T80" fmla="*/ 2 w 146"/>
                <a:gd name="T81" fmla="*/ 197 h 271"/>
                <a:gd name="T82" fmla="*/ 8 w 146"/>
                <a:gd name="T83" fmla="*/ 212 h 271"/>
                <a:gd name="T84" fmla="*/ 6 w 146"/>
                <a:gd name="T85" fmla="*/ 225 h 271"/>
                <a:gd name="T86" fmla="*/ 4 w 146"/>
                <a:gd name="T87" fmla="*/ 233 h 271"/>
                <a:gd name="T88" fmla="*/ 6 w 146"/>
                <a:gd name="T89" fmla="*/ 240 h 271"/>
                <a:gd name="T90" fmla="*/ 4 w 146"/>
                <a:gd name="T91" fmla="*/ 242 h 271"/>
                <a:gd name="T92" fmla="*/ 4 w 146"/>
                <a:gd name="T93" fmla="*/ 246 h 271"/>
                <a:gd name="T94" fmla="*/ 4 w 146"/>
                <a:gd name="T95" fmla="*/ 257 h 271"/>
                <a:gd name="T96" fmla="*/ 17 w 146"/>
                <a:gd name="T97" fmla="*/ 259 h 271"/>
                <a:gd name="T98" fmla="*/ 17 w 146"/>
                <a:gd name="T99" fmla="*/ 267 h 271"/>
                <a:gd name="T100" fmla="*/ 32 w 146"/>
                <a:gd name="T101" fmla="*/ 271 h 271"/>
                <a:gd name="T102" fmla="*/ 44 w 146"/>
                <a:gd name="T103" fmla="*/ 267 h 271"/>
                <a:gd name="T104" fmla="*/ 46 w 146"/>
                <a:gd name="T105" fmla="*/ 263 h 271"/>
                <a:gd name="T106" fmla="*/ 51 w 146"/>
                <a:gd name="T107" fmla="*/ 261 h 271"/>
                <a:gd name="T108" fmla="*/ 61 w 146"/>
                <a:gd name="T109" fmla="*/ 257 h 271"/>
                <a:gd name="T110" fmla="*/ 76 w 146"/>
                <a:gd name="T111" fmla="*/ 257 h 271"/>
                <a:gd name="T112" fmla="*/ 76 w 146"/>
                <a:gd name="T113" fmla="*/ 255 h 271"/>
                <a:gd name="T114" fmla="*/ 78 w 146"/>
                <a:gd name="T115" fmla="*/ 255 h 271"/>
                <a:gd name="T116" fmla="*/ 80 w 146"/>
                <a:gd name="T117" fmla="*/ 257 h 271"/>
                <a:gd name="T118" fmla="*/ 82 w 146"/>
                <a:gd name="T119" fmla="*/ 257 h 271"/>
                <a:gd name="T120" fmla="*/ 93 w 146"/>
                <a:gd name="T121" fmla="*/ 254 h 271"/>
                <a:gd name="T122" fmla="*/ 93 w 146"/>
                <a:gd name="T123" fmla="*/ 254 h 2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46" h="271">
                  <a:moveTo>
                    <a:pt x="93" y="254"/>
                  </a:moveTo>
                  <a:lnTo>
                    <a:pt x="114" y="236"/>
                  </a:lnTo>
                  <a:lnTo>
                    <a:pt x="127" y="219"/>
                  </a:lnTo>
                  <a:lnTo>
                    <a:pt x="146" y="195"/>
                  </a:lnTo>
                  <a:lnTo>
                    <a:pt x="133" y="180"/>
                  </a:lnTo>
                  <a:lnTo>
                    <a:pt x="127" y="170"/>
                  </a:lnTo>
                  <a:lnTo>
                    <a:pt x="133" y="163"/>
                  </a:lnTo>
                  <a:lnTo>
                    <a:pt x="129" y="159"/>
                  </a:lnTo>
                  <a:lnTo>
                    <a:pt x="127" y="155"/>
                  </a:lnTo>
                  <a:lnTo>
                    <a:pt x="127" y="148"/>
                  </a:lnTo>
                  <a:lnTo>
                    <a:pt x="123" y="142"/>
                  </a:lnTo>
                  <a:lnTo>
                    <a:pt x="123" y="129"/>
                  </a:lnTo>
                  <a:lnTo>
                    <a:pt x="127" y="123"/>
                  </a:lnTo>
                  <a:lnTo>
                    <a:pt x="125" y="112"/>
                  </a:lnTo>
                  <a:lnTo>
                    <a:pt x="117" y="104"/>
                  </a:lnTo>
                  <a:lnTo>
                    <a:pt x="112" y="89"/>
                  </a:lnTo>
                  <a:lnTo>
                    <a:pt x="127" y="72"/>
                  </a:lnTo>
                  <a:lnTo>
                    <a:pt x="114" y="55"/>
                  </a:lnTo>
                  <a:lnTo>
                    <a:pt x="106" y="53"/>
                  </a:lnTo>
                  <a:lnTo>
                    <a:pt x="106" y="44"/>
                  </a:lnTo>
                  <a:lnTo>
                    <a:pt x="106" y="32"/>
                  </a:lnTo>
                  <a:lnTo>
                    <a:pt x="117" y="19"/>
                  </a:lnTo>
                  <a:lnTo>
                    <a:pt x="116" y="11"/>
                  </a:lnTo>
                  <a:lnTo>
                    <a:pt x="97" y="0"/>
                  </a:lnTo>
                  <a:lnTo>
                    <a:pt x="89" y="2"/>
                  </a:lnTo>
                  <a:lnTo>
                    <a:pt x="76" y="2"/>
                  </a:lnTo>
                  <a:lnTo>
                    <a:pt x="68" y="17"/>
                  </a:lnTo>
                  <a:lnTo>
                    <a:pt x="66" y="32"/>
                  </a:lnTo>
                  <a:lnTo>
                    <a:pt x="59" y="32"/>
                  </a:lnTo>
                  <a:lnTo>
                    <a:pt x="55" y="44"/>
                  </a:lnTo>
                  <a:lnTo>
                    <a:pt x="40" y="36"/>
                  </a:lnTo>
                  <a:lnTo>
                    <a:pt x="21" y="36"/>
                  </a:lnTo>
                  <a:lnTo>
                    <a:pt x="8" y="21"/>
                  </a:lnTo>
                  <a:lnTo>
                    <a:pt x="0" y="30"/>
                  </a:lnTo>
                  <a:lnTo>
                    <a:pt x="15" y="49"/>
                  </a:lnTo>
                  <a:lnTo>
                    <a:pt x="27" y="47"/>
                  </a:lnTo>
                  <a:lnTo>
                    <a:pt x="36" y="59"/>
                  </a:lnTo>
                  <a:lnTo>
                    <a:pt x="36" y="76"/>
                  </a:lnTo>
                  <a:lnTo>
                    <a:pt x="42" y="95"/>
                  </a:lnTo>
                  <a:lnTo>
                    <a:pt x="36" y="102"/>
                  </a:lnTo>
                  <a:lnTo>
                    <a:pt x="46" y="115"/>
                  </a:lnTo>
                  <a:lnTo>
                    <a:pt x="44" y="121"/>
                  </a:lnTo>
                  <a:lnTo>
                    <a:pt x="51" y="121"/>
                  </a:lnTo>
                  <a:lnTo>
                    <a:pt x="53" y="125"/>
                  </a:lnTo>
                  <a:lnTo>
                    <a:pt x="55" y="127"/>
                  </a:lnTo>
                  <a:lnTo>
                    <a:pt x="55" y="127"/>
                  </a:lnTo>
                  <a:lnTo>
                    <a:pt x="59" y="132"/>
                  </a:lnTo>
                  <a:lnTo>
                    <a:pt x="63" y="134"/>
                  </a:lnTo>
                  <a:lnTo>
                    <a:pt x="63" y="134"/>
                  </a:lnTo>
                  <a:lnTo>
                    <a:pt x="63" y="134"/>
                  </a:lnTo>
                  <a:lnTo>
                    <a:pt x="63" y="134"/>
                  </a:lnTo>
                  <a:lnTo>
                    <a:pt x="61" y="134"/>
                  </a:lnTo>
                  <a:lnTo>
                    <a:pt x="59" y="136"/>
                  </a:lnTo>
                  <a:lnTo>
                    <a:pt x="57" y="138"/>
                  </a:lnTo>
                  <a:lnTo>
                    <a:pt x="57" y="138"/>
                  </a:lnTo>
                  <a:lnTo>
                    <a:pt x="59" y="142"/>
                  </a:lnTo>
                  <a:lnTo>
                    <a:pt x="57" y="144"/>
                  </a:lnTo>
                  <a:lnTo>
                    <a:pt x="55" y="144"/>
                  </a:lnTo>
                  <a:lnTo>
                    <a:pt x="55" y="144"/>
                  </a:lnTo>
                  <a:lnTo>
                    <a:pt x="53" y="144"/>
                  </a:lnTo>
                  <a:lnTo>
                    <a:pt x="51" y="146"/>
                  </a:lnTo>
                  <a:lnTo>
                    <a:pt x="49" y="148"/>
                  </a:lnTo>
                  <a:lnTo>
                    <a:pt x="42" y="153"/>
                  </a:lnTo>
                  <a:lnTo>
                    <a:pt x="36" y="163"/>
                  </a:lnTo>
                  <a:lnTo>
                    <a:pt x="29" y="168"/>
                  </a:lnTo>
                  <a:lnTo>
                    <a:pt x="29" y="168"/>
                  </a:lnTo>
                  <a:lnTo>
                    <a:pt x="29" y="170"/>
                  </a:lnTo>
                  <a:lnTo>
                    <a:pt x="27" y="170"/>
                  </a:lnTo>
                  <a:lnTo>
                    <a:pt x="27" y="172"/>
                  </a:lnTo>
                  <a:lnTo>
                    <a:pt x="27" y="172"/>
                  </a:lnTo>
                  <a:lnTo>
                    <a:pt x="25" y="172"/>
                  </a:lnTo>
                  <a:lnTo>
                    <a:pt x="21" y="174"/>
                  </a:lnTo>
                  <a:lnTo>
                    <a:pt x="19" y="176"/>
                  </a:lnTo>
                  <a:lnTo>
                    <a:pt x="19" y="176"/>
                  </a:lnTo>
                  <a:lnTo>
                    <a:pt x="15" y="180"/>
                  </a:lnTo>
                  <a:lnTo>
                    <a:pt x="13" y="185"/>
                  </a:lnTo>
                  <a:lnTo>
                    <a:pt x="6" y="185"/>
                  </a:lnTo>
                  <a:lnTo>
                    <a:pt x="6" y="185"/>
                  </a:lnTo>
                  <a:lnTo>
                    <a:pt x="4" y="189"/>
                  </a:lnTo>
                  <a:lnTo>
                    <a:pt x="4" y="193"/>
                  </a:lnTo>
                  <a:lnTo>
                    <a:pt x="2" y="197"/>
                  </a:lnTo>
                  <a:lnTo>
                    <a:pt x="2" y="197"/>
                  </a:lnTo>
                  <a:lnTo>
                    <a:pt x="2" y="206"/>
                  </a:lnTo>
                  <a:lnTo>
                    <a:pt x="8" y="212"/>
                  </a:lnTo>
                  <a:lnTo>
                    <a:pt x="4" y="218"/>
                  </a:lnTo>
                  <a:lnTo>
                    <a:pt x="6" y="225"/>
                  </a:lnTo>
                  <a:lnTo>
                    <a:pt x="4" y="233"/>
                  </a:lnTo>
                  <a:lnTo>
                    <a:pt x="4" y="233"/>
                  </a:lnTo>
                  <a:lnTo>
                    <a:pt x="4" y="236"/>
                  </a:lnTo>
                  <a:lnTo>
                    <a:pt x="6" y="240"/>
                  </a:lnTo>
                  <a:lnTo>
                    <a:pt x="4" y="242"/>
                  </a:lnTo>
                  <a:lnTo>
                    <a:pt x="4" y="242"/>
                  </a:lnTo>
                  <a:lnTo>
                    <a:pt x="4" y="244"/>
                  </a:lnTo>
                  <a:lnTo>
                    <a:pt x="4" y="246"/>
                  </a:lnTo>
                  <a:lnTo>
                    <a:pt x="4" y="250"/>
                  </a:lnTo>
                  <a:lnTo>
                    <a:pt x="4" y="257"/>
                  </a:lnTo>
                  <a:lnTo>
                    <a:pt x="10" y="257"/>
                  </a:lnTo>
                  <a:lnTo>
                    <a:pt x="17" y="259"/>
                  </a:lnTo>
                  <a:lnTo>
                    <a:pt x="21" y="265"/>
                  </a:lnTo>
                  <a:lnTo>
                    <a:pt x="17" y="267"/>
                  </a:lnTo>
                  <a:lnTo>
                    <a:pt x="27" y="271"/>
                  </a:lnTo>
                  <a:lnTo>
                    <a:pt x="32" y="271"/>
                  </a:lnTo>
                  <a:lnTo>
                    <a:pt x="44" y="267"/>
                  </a:lnTo>
                  <a:lnTo>
                    <a:pt x="44" y="267"/>
                  </a:lnTo>
                  <a:lnTo>
                    <a:pt x="46" y="263"/>
                  </a:lnTo>
                  <a:lnTo>
                    <a:pt x="46" y="263"/>
                  </a:lnTo>
                  <a:lnTo>
                    <a:pt x="49" y="261"/>
                  </a:lnTo>
                  <a:lnTo>
                    <a:pt x="51" y="261"/>
                  </a:lnTo>
                  <a:lnTo>
                    <a:pt x="59" y="257"/>
                  </a:lnTo>
                  <a:lnTo>
                    <a:pt x="61" y="257"/>
                  </a:lnTo>
                  <a:lnTo>
                    <a:pt x="68" y="257"/>
                  </a:lnTo>
                  <a:lnTo>
                    <a:pt x="76" y="257"/>
                  </a:lnTo>
                  <a:lnTo>
                    <a:pt x="76" y="257"/>
                  </a:lnTo>
                  <a:lnTo>
                    <a:pt x="76" y="255"/>
                  </a:lnTo>
                  <a:lnTo>
                    <a:pt x="78" y="254"/>
                  </a:lnTo>
                  <a:lnTo>
                    <a:pt x="78" y="255"/>
                  </a:lnTo>
                  <a:lnTo>
                    <a:pt x="78" y="255"/>
                  </a:lnTo>
                  <a:lnTo>
                    <a:pt x="80" y="257"/>
                  </a:lnTo>
                  <a:lnTo>
                    <a:pt x="82" y="257"/>
                  </a:lnTo>
                  <a:lnTo>
                    <a:pt x="82" y="257"/>
                  </a:lnTo>
                  <a:lnTo>
                    <a:pt x="87" y="255"/>
                  </a:lnTo>
                  <a:lnTo>
                    <a:pt x="93" y="254"/>
                  </a:lnTo>
                  <a:lnTo>
                    <a:pt x="93" y="254"/>
                  </a:lnTo>
                  <a:lnTo>
                    <a:pt x="93" y="254"/>
                  </a:lnTo>
                  <a:close/>
                </a:path>
              </a:pathLst>
            </a:custGeom>
            <a:solidFill>
              <a:schemeClr val="bg1">
                <a:lumMod val="85000"/>
              </a:schemeClr>
            </a:solidFill>
            <a:ln w="635" cap="rnd">
              <a:solidFill>
                <a:schemeClr val="bg1">
                  <a:alpha val="17000"/>
                </a:schemeClr>
              </a:solidFill>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77" name="Freeform 277">
              <a:extLst>
                <a:ext uri="{FF2B5EF4-FFF2-40B4-BE49-F238E27FC236}">
                  <a16:creationId xmlns:a16="http://schemas.microsoft.com/office/drawing/2014/main" id="{36FE96DA-1565-DB4A-AA35-D3E818D372C4}"/>
                </a:ext>
              </a:extLst>
            </p:cNvPr>
            <p:cNvSpPr>
              <a:spLocks/>
            </p:cNvSpPr>
            <p:nvPr userDrawn="1"/>
          </p:nvSpPr>
          <p:spPr bwMode="auto">
            <a:xfrm>
              <a:off x="1426497" y="1541740"/>
              <a:ext cx="222922" cy="352123"/>
            </a:xfrm>
            <a:custGeom>
              <a:avLst/>
              <a:gdLst>
                <a:gd name="T0" fmla="*/ 114 w 146"/>
                <a:gd name="T1" fmla="*/ 236 h 271"/>
                <a:gd name="T2" fmla="*/ 146 w 146"/>
                <a:gd name="T3" fmla="*/ 195 h 271"/>
                <a:gd name="T4" fmla="*/ 127 w 146"/>
                <a:gd name="T5" fmla="*/ 170 h 271"/>
                <a:gd name="T6" fmla="*/ 129 w 146"/>
                <a:gd name="T7" fmla="*/ 159 h 271"/>
                <a:gd name="T8" fmla="*/ 127 w 146"/>
                <a:gd name="T9" fmla="*/ 148 h 271"/>
                <a:gd name="T10" fmla="*/ 123 w 146"/>
                <a:gd name="T11" fmla="*/ 129 h 271"/>
                <a:gd name="T12" fmla="*/ 125 w 146"/>
                <a:gd name="T13" fmla="*/ 112 h 271"/>
                <a:gd name="T14" fmla="*/ 112 w 146"/>
                <a:gd name="T15" fmla="*/ 89 h 271"/>
                <a:gd name="T16" fmla="*/ 114 w 146"/>
                <a:gd name="T17" fmla="*/ 55 h 271"/>
                <a:gd name="T18" fmla="*/ 106 w 146"/>
                <a:gd name="T19" fmla="*/ 44 h 271"/>
                <a:gd name="T20" fmla="*/ 117 w 146"/>
                <a:gd name="T21" fmla="*/ 19 h 271"/>
                <a:gd name="T22" fmla="*/ 97 w 146"/>
                <a:gd name="T23" fmla="*/ 0 h 271"/>
                <a:gd name="T24" fmla="*/ 76 w 146"/>
                <a:gd name="T25" fmla="*/ 2 h 271"/>
                <a:gd name="T26" fmla="*/ 66 w 146"/>
                <a:gd name="T27" fmla="*/ 32 h 271"/>
                <a:gd name="T28" fmla="*/ 55 w 146"/>
                <a:gd name="T29" fmla="*/ 44 h 271"/>
                <a:gd name="T30" fmla="*/ 21 w 146"/>
                <a:gd name="T31" fmla="*/ 36 h 271"/>
                <a:gd name="T32" fmla="*/ 0 w 146"/>
                <a:gd name="T33" fmla="*/ 30 h 271"/>
                <a:gd name="T34" fmla="*/ 27 w 146"/>
                <a:gd name="T35" fmla="*/ 47 h 271"/>
                <a:gd name="T36" fmla="*/ 36 w 146"/>
                <a:gd name="T37" fmla="*/ 76 h 271"/>
                <a:gd name="T38" fmla="*/ 36 w 146"/>
                <a:gd name="T39" fmla="*/ 102 h 271"/>
                <a:gd name="T40" fmla="*/ 44 w 146"/>
                <a:gd name="T41" fmla="*/ 121 h 271"/>
                <a:gd name="T42" fmla="*/ 53 w 146"/>
                <a:gd name="T43" fmla="*/ 125 h 271"/>
                <a:gd name="T44" fmla="*/ 55 w 146"/>
                <a:gd name="T45" fmla="*/ 127 h 271"/>
                <a:gd name="T46" fmla="*/ 63 w 146"/>
                <a:gd name="T47" fmla="*/ 134 h 271"/>
                <a:gd name="T48" fmla="*/ 63 w 146"/>
                <a:gd name="T49" fmla="*/ 134 h 271"/>
                <a:gd name="T50" fmla="*/ 61 w 146"/>
                <a:gd name="T51" fmla="*/ 134 h 271"/>
                <a:gd name="T52" fmla="*/ 57 w 146"/>
                <a:gd name="T53" fmla="*/ 138 h 271"/>
                <a:gd name="T54" fmla="*/ 59 w 146"/>
                <a:gd name="T55" fmla="*/ 142 h 271"/>
                <a:gd name="T56" fmla="*/ 55 w 146"/>
                <a:gd name="T57" fmla="*/ 144 h 271"/>
                <a:gd name="T58" fmla="*/ 53 w 146"/>
                <a:gd name="T59" fmla="*/ 144 h 271"/>
                <a:gd name="T60" fmla="*/ 49 w 146"/>
                <a:gd name="T61" fmla="*/ 148 h 271"/>
                <a:gd name="T62" fmla="*/ 36 w 146"/>
                <a:gd name="T63" fmla="*/ 163 h 271"/>
                <a:gd name="T64" fmla="*/ 29 w 146"/>
                <a:gd name="T65" fmla="*/ 168 h 271"/>
                <a:gd name="T66" fmla="*/ 27 w 146"/>
                <a:gd name="T67" fmla="*/ 170 h 271"/>
                <a:gd name="T68" fmla="*/ 27 w 146"/>
                <a:gd name="T69" fmla="*/ 172 h 271"/>
                <a:gd name="T70" fmla="*/ 21 w 146"/>
                <a:gd name="T71" fmla="*/ 174 h 271"/>
                <a:gd name="T72" fmla="*/ 19 w 146"/>
                <a:gd name="T73" fmla="*/ 176 h 271"/>
                <a:gd name="T74" fmla="*/ 13 w 146"/>
                <a:gd name="T75" fmla="*/ 185 h 271"/>
                <a:gd name="T76" fmla="*/ 6 w 146"/>
                <a:gd name="T77" fmla="*/ 185 h 271"/>
                <a:gd name="T78" fmla="*/ 4 w 146"/>
                <a:gd name="T79" fmla="*/ 193 h 271"/>
                <a:gd name="T80" fmla="*/ 2 w 146"/>
                <a:gd name="T81" fmla="*/ 197 h 271"/>
                <a:gd name="T82" fmla="*/ 8 w 146"/>
                <a:gd name="T83" fmla="*/ 212 h 271"/>
                <a:gd name="T84" fmla="*/ 6 w 146"/>
                <a:gd name="T85" fmla="*/ 225 h 271"/>
                <a:gd name="T86" fmla="*/ 4 w 146"/>
                <a:gd name="T87" fmla="*/ 233 h 271"/>
                <a:gd name="T88" fmla="*/ 6 w 146"/>
                <a:gd name="T89" fmla="*/ 240 h 271"/>
                <a:gd name="T90" fmla="*/ 4 w 146"/>
                <a:gd name="T91" fmla="*/ 242 h 271"/>
                <a:gd name="T92" fmla="*/ 4 w 146"/>
                <a:gd name="T93" fmla="*/ 246 h 271"/>
                <a:gd name="T94" fmla="*/ 4 w 146"/>
                <a:gd name="T95" fmla="*/ 257 h 271"/>
                <a:gd name="T96" fmla="*/ 17 w 146"/>
                <a:gd name="T97" fmla="*/ 259 h 271"/>
                <a:gd name="T98" fmla="*/ 17 w 146"/>
                <a:gd name="T99" fmla="*/ 267 h 271"/>
                <a:gd name="T100" fmla="*/ 32 w 146"/>
                <a:gd name="T101" fmla="*/ 271 h 271"/>
                <a:gd name="T102" fmla="*/ 44 w 146"/>
                <a:gd name="T103" fmla="*/ 267 h 271"/>
                <a:gd name="T104" fmla="*/ 46 w 146"/>
                <a:gd name="T105" fmla="*/ 263 h 271"/>
                <a:gd name="T106" fmla="*/ 51 w 146"/>
                <a:gd name="T107" fmla="*/ 261 h 271"/>
                <a:gd name="T108" fmla="*/ 61 w 146"/>
                <a:gd name="T109" fmla="*/ 257 h 271"/>
                <a:gd name="T110" fmla="*/ 76 w 146"/>
                <a:gd name="T111" fmla="*/ 257 h 271"/>
                <a:gd name="T112" fmla="*/ 76 w 146"/>
                <a:gd name="T113" fmla="*/ 255 h 271"/>
                <a:gd name="T114" fmla="*/ 78 w 146"/>
                <a:gd name="T115" fmla="*/ 255 h 271"/>
                <a:gd name="T116" fmla="*/ 80 w 146"/>
                <a:gd name="T117" fmla="*/ 257 h 271"/>
                <a:gd name="T118" fmla="*/ 82 w 146"/>
                <a:gd name="T119" fmla="*/ 257 h 271"/>
                <a:gd name="T120" fmla="*/ 93 w 146"/>
                <a:gd name="T121" fmla="*/ 254 h 271"/>
                <a:gd name="T122" fmla="*/ 93 w 146"/>
                <a:gd name="T123" fmla="*/ 254 h 2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46" h="271">
                  <a:moveTo>
                    <a:pt x="93" y="254"/>
                  </a:moveTo>
                  <a:lnTo>
                    <a:pt x="114" y="236"/>
                  </a:lnTo>
                  <a:lnTo>
                    <a:pt x="127" y="219"/>
                  </a:lnTo>
                  <a:lnTo>
                    <a:pt x="146" y="195"/>
                  </a:lnTo>
                  <a:lnTo>
                    <a:pt x="133" y="180"/>
                  </a:lnTo>
                  <a:lnTo>
                    <a:pt x="127" y="170"/>
                  </a:lnTo>
                  <a:lnTo>
                    <a:pt x="133" y="163"/>
                  </a:lnTo>
                  <a:lnTo>
                    <a:pt x="129" y="159"/>
                  </a:lnTo>
                  <a:lnTo>
                    <a:pt x="127" y="155"/>
                  </a:lnTo>
                  <a:lnTo>
                    <a:pt x="127" y="148"/>
                  </a:lnTo>
                  <a:lnTo>
                    <a:pt x="123" y="142"/>
                  </a:lnTo>
                  <a:lnTo>
                    <a:pt x="123" y="129"/>
                  </a:lnTo>
                  <a:lnTo>
                    <a:pt x="127" y="123"/>
                  </a:lnTo>
                  <a:lnTo>
                    <a:pt x="125" y="112"/>
                  </a:lnTo>
                  <a:lnTo>
                    <a:pt x="117" y="104"/>
                  </a:lnTo>
                  <a:lnTo>
                    <a:pt x="112" y="89"/>
                  </a:lnTo>
                  <a:lnTo>
                    <a:pt x="127" y="72"/>
                  </a:lnTo>
                  <a:lnTo>
                    <a:pt x="114" y="55"/>
                  </a:lnTo>
                  <a:lnTo>
                    <a:pt x="106" y="53"/>
                  </a:lnTo>
                  <a:lnTo>
                    <a:pt x="106" y="44"/>
                  </a:lnTo>
                  <a:lnTo>
                    <a:pt x="106" y="32"/>
                  </a:lnTo>
                  <a:lnTo>
                    <a:pt x="117" y="19"/>
                  </a:lnTo>
                  <a:lnTo>
                    <a:pt x="116" y="11"/>
                  </a:lnTo>
                  <a:lnTo>
                    <a:pt x="97" y="0"/>
                  </a:lnTo>
                  <a:lnTo>
                    <a:pt x="89" y="2"/>
                  </a:lnTo>
                  <a:lnTo>
                    <a:pt x="76" y="2"/>
                  </a:lnTo>
                  <a:lnTo>
                    <a:pt x="68" y="17"/>
                  </a:lnTo>
                  <a:lnTo>
                    <a:pt x="66" y="32"/>
                  </a:lnTo>
                  <a:lnTo>
                    <a:pt x="59" y="32"/>
                  </a:lnTo>
                  <a:lnTo>
                    <a:pt x="55" y="44"/>
                  </a:lnTo>
                  <a:lnTo>
                    <a:pt x="40" y="36"/>
                  </a:lnTo>
                  <a:lnTo>
                    <a:pt x="21" y="36"/>
                  </a:lnTo>
                  <a:lnTo>
                    <a:pt x="8" y="21"/>
                  </a:lnTo>
                  <a:lnTo>
                    <a:pt x="0" y="30"/>
                  </a:lnTo>
                  <a:lnTo>
                    <a:pt x="15" y="49"/>
                  </a:lnTo>
                  <a:lnTo>
                    <a:pt x="27" y="47"/>
                  </a:lnTo>
                  <a:lnTo>
                    <a:pt x="36" y="59"/>
                  </a:lnTo>
                  <a:lnTo>
                    <a:pt x="36" y="76"/>
                  </a:lnTo>
                  <a:lnTo>
                    <a:pt x="42" y="95"/>
                  </a:lnTo>
                  <a:lnTo>
                    <a:pt x="36" y="102"/>
                  </a:lnTo>
                  <a:lnTo>
                    <a:pt x="46" y="115"/>
                  </a:lnTo>
                  <a:lnTo>
                    <a:pt x="44" y="121"/>
                  </a:lnTo>
                  <a:lnTo>
                    <a:pt x="51" y="121"/>
                  </a:lnTo>
                  <a:lnTo>
                    <a:pt x="53" y="125"/>
                  </a:lnTo>
                  <a:lnTo>
                    <a:pt x="55" y="127"/>
                  </a:lnTo>
                  <a:lnTo>
                    <a:pt x="55" y="127"/>
                  </a:lnTo>
                  <a:lnTo>
                    <a:pt x="59" y="132"/>
                  </a:lnTo>
                  <a:lnTo>
                    <a:pt x="63" y="134"/>
                  </a:lnTo>
                  <a:lnTo>
                    <a:pt x="63" y="134"/>
                  </a:lnTo>
                  <a:lnTo>
                    <a:pt x="63" y="134"/>
                  </a:lnTo>
                  <a:lnTo>
                    <a:pt x="63" y="134"/>
                  </a:lnTo>
                  <a:lnTo>
                    <a:pt x="61" y="134"/>
                  </a:lnTo>
                  <a:lnTo>
                    <a:pt x="59" y="136"/>
                  </a:lnTo>
                  <a:lnTo>
                    <a:pt x="57" y="138"/>
                  </a:lnTo>
                  <a:lnTo>
                    <a:pt x="57" y="138"/>
                  </a:lnTo>
                  <a:lnTo>
                    <a:pt x="59" y="142"/>
                  </a:lnTo>
                  <a:lnTo>
                    <a:pt x="57" y="144"/>
                  </a:lnTo>
                  <a:lnTo>
                    <a:pt x="55" y="144"/>
                  </a:lnTo>
                  <a:lnTo>
                    <a:pt x="55" y="144"/>
                  </a:lnTo>
                  <a:lnTo>
                    <a:pt x="53" y="144"/>
                  </a:lnTo>
                  <a:lnTo>
                    <a:pt x="51" y="146"/>
                  </a:lnTo>
                  <a:lnTo>
                    <a:pt x="49" y="148"/>
                  </a:lnTo>
                  <a:lnTo>
                    <a:pt x="42" y="153"/>
                  </a:lnTo>
                  <a:lnTo>
                    <a:pt x="36" y="163"/>
                  </a:lnTo>
                  <a:lnTo>
                    <a:pt x="29" y="168"/>
                  </a:lnTo>
                  <a:lnTo>
                    <a:pt x="29" y="168"/>
                  </a:lnTo>
                  <a:lnTo>
                    <a:pt x="29" y="170"/>
                  </a:lnTo>
                  <a:lnTo>
                    <a:pt x="27" y="170"/>
                  </a:lnTo>
                  <a:lnTo>
                    <a:pt x="27" y="172"/>
                  </a:lnTo>
                  <a:lnTo>
                    <a:pt x="27" y="172"/>
                  </a:lnTo>
                  <a:lnTo>
                    <a:pt x="25" y="172"/>
                  </a:lnTo>
                  <a:lnTo>
                    <a:pt x="21" y="174"/>
                  </a:lnTo>
                  <a:lnTo>
                    <a:pt x="19" y="176"/>
                  </a:lnTo>
                  <a:lnTo>
                    <a:pt x="19" y="176"/>
                  </a:lnTo>
                  <a:lnTo>
                    <a:pt x="15" y="180"/>
                  </a:lnTo>
                  <a:lnTo>
                    <a:pt x="13" y="185"/>
                  </a:lnTo>
                  <a:lnTo>
                    <a:pt x="6" y="185"/>
                  </a:lnTo>
                  <a:lnTo>
                    <a:pt x="6" y="185"/>
                  </a:lnTo>
                  <a:lnTo>
                    <a:pt x="4" y="189"/>
                  </a:lnTo>
                  <a:lnTo>
                    <a:pt x="4" y="193"/>
                  </a:lnTo>
                  <a:lnTo>
                    <a:pt x="2" y="197"/>
                  </a:lnTo>
                  <a:lnTo>
                    <a:pt x="2" y="197"/>
                  </a:lnTo>
                  <a:lnTo>
                    <a:pt x="2" y="206"/>
                  </a:lnTo>
                  <a:lnTo>
                    <a:pt x="8" y="212"/>
                  </a:lnTo>
                  <a:lnTo>
                    <a:pt x="4" y="218"/>
                  </a:lnTo>
                  <a:lnTo>
                    <a:pt x="6" y="225"/>
                  </a:lnTo>
                  <a:lnTo>
                    <a:pt x="4" y="233"/>
                  </a:lnTo>
                  <a:lnTo>
                    <a:pt x="4" y="233"/>
                  </a:lnTo>
                  <a:lnTo>
                    <a:pt x="4" y="236"/>
                  </a:lnTo>
                  <a:lnTo>
                    <a:pt x="6" y="240"/>
                  </a:lnTo>
                  <a:lnTo>
                    <a:pt x="4" y="242"/>
                  </a:lnTo>
                  <a:lnTo>
                    <a:pt x="4" y="242"/>
                  </a:lnTo>
                  <a:lnTo>
                    <a:pt x="4" y="244"/>
                  </a:lnTo>
                  <a:lnTo>
                    <a:pt x="4" y="246"/>
                  </a:lnTo>
                  <a:lnTo>
                    <a:pt x="4" y="250"/>
                  </a:lnTo>
                  <a:lnTo>
                    <a:pt x="4" y="257"/>
                  </a:lnTo>
                  <a:lnTo>
                    <a:pt x="10" y="257"/>
                  </a:lnTo>
                  <a:lnTo>
                    <a:pt x="17" y="259"/>
                  </a:lnTo>
                  <a:lnTo>
                    <a:pt x="21" y="265"/>
                  </a:lnTo>
                  <a:lnTo>
                    <a:pt x="17" y="267"/>
                  </a:lnTo>
                  <a:lnTo>
                    <a:pt x="27" y="271"/>
                  </a:lnTo>
                  <a:lnTo>
                    <a:pt x="32" y="271"/>
                  </a:lnTo>
                  <a:lnTo>
                    <a:pt x="44" y="267"/>
                  </a:lnTo>
                  <a:lnTo>
                    <a:pt x="44" y="267"/>
                  </a:lnTo>
                  <a:lnTo>
                    <a:pt x="46" y="263"/>
                  </a:lnTo>
                  <a:lnTo>
                    <a:pt x="46" y="263"/>
                  </a:lnTo>
                  <a:lnTo>
                    <a:pt x="49" y="261"/>
                  </a:lnTo>
                  <a:lnTo>
                    <a:pt x="51" y="261"/>
                  </a:lnTo>
                  <a:lnTo>
                    <a:pt x="59" y="257"/>
                  </a:lnTo>
                  <a:lnTo>
                    <a:pt x="61" y="257"/>
                  </a:lnTo>
                  <a:lnTo>
                    <a:pt x="68" y="257"/>
                  </a:lnTo>
                  <a:lnTo>
                    <a:pt x="76" y="257"/>
                  </a:lnTo>
                  <a:lnTo>
                    <a:pt x="76" y="257"/>
                  </a:lnTo>
                  <a:lnTo>
                    <a:pt x="76" y="255"/>
                  </a:lnTo>
                  <a:lnTo>
                    <a:pt x="78" y="254"/>
                  </a:lnTo>
                  <a:lnTo>
                    <a:pt x="78" y="255"/>
                  </a:lnTo>
                  <a:lnTo>
                    <a:pt x="78" y="255"/>
                  </a:lnTo>
                  <a:lnTo>
                    <a:pt x="80" y="257"/>
                  </a:lnTo>
                  <a:lnTo>
                    <a:pt x="82" y="257"/>
                  </a:lnTo>
                  <a:lnTo>
                    <a:pt x="82" y="257"/>
                  </a:lnTo>
                  <a:lnTo>
                    <a:pt x="87" y="255"/>
                  </a:lnTo>
                  <a:lnTo>
                    <a:pt x="93" y="254"/>
                  </a:lnTo>
                  <a:lnTo>
                    <a:pt x="93" y="254"/>
                  </a:lnTo>
                  <a:lnTo>
                    <a:pt x="93" y="254"/>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78" name="Freeform 278">
              <a:extLst>
                <a:ext uri="{FF2B5EF4-FFF2-40B4-BE49-F238E27FC236}">
                  <a16:creationId xmlns:a16="http://schemas.microsoft.com/office/drawing/2014/main" id="{D7A3E9D5-6B58-9046-BE89-612FA2B7DD1E}"/>
                </a:ext>
              </a:extLst>
            </p:cNvPr>
            <p:cNvSpPr>
              <a:spLocks/>
            </p:cNvSpPr>
            <p:nvPr userDrawn="1"/>
          </p:nvSpPr>
          <p:spPr bwMode="auto">
            <a:xfrm>
              <a:off x="1086006" y="1502759"/>
              <a:ext cx="560359" cy="449574"/>
            </a:xfrm>
            <a:custGeom>
              <a:avLst/>
              <a:gdLst>
                <a:gd name="T0" fmla="*/ 320 w 367"/>
                <a:gd name="T1" fmla="*/ 28 h 346"/>
                <a:gd name="T2" fmla="*/ 231 w 367"/>
                <a:gd name="T3" fmla="*/ 51 h 346"/>
                <a:gd name="T4" fmla="*/ 159 w 367"/>
                <a:gd name="T5" fmla="*/ 104 h 346"/>
                <a:gd name="T6" fmla="*/ 100 w 367"/>
                <a:gd name="T7" fmla="*/ 214 h 346"/>
                <a:gd name="T8" fmla="*/ 96 w 367"/>
                <a:gd name="T9" fmla="*/ 302 h 346"/>
                <a:gd name="T10" fmla="*/ 81 w 367"/>
                <a:gd name="T11" fmla="*/ 308 h 346"/>
                <a:gd name="T12" fmla="*/ 61 w 367"/>
                <a:gd name="T13" fmla="*/ 335 h 346"/>
                <a:gd name="T14" fmla="*/ 30 w 367"/>
                <a:gd name="T15" fmla="*/ 346 h 346"/>
                <a:gd name="T16" fmla="*/ 17 w 367"/>
                <a:gd name="T17" fmla="*/ 333 h 346"/>
                <a:gd name="T18" fmla="*/ 10 w 367"/>
                <a:gd name="T19" fmla="*/ 321 h 346"/>
                <a:gd name="T20" fmla="*/ 17 w 367"/>
                <a:gd name="T21" fmla="*/ 310 h 346"/>
                <a:gd name="T22" fmla="*/ 13 w 367"/>
                <a:gd name="T23" fmla="*/ 301 h 346"/>
                <a:gd name="T24" fmla="*/ 11 w 367"/>
                <a:gd name="T25" fmla="*/ 291 h 346"/>
                <a:gd name="T26" fmla="*/ 2 w 367"/>
                <a:gd name="T27" fmla="*/ 282 h 346"/>
                <a:gd name="T28" fmla="*/ 4 w 367"/>
                <a:gd name="T29" fmla="*/ 270 h 346"/>
                <a:gd name="T30" fmla="*/ 0 w 367"/>
                <a:gd name="T31" fmla="*/ 257 h 346"/>
                <a:gd name="T32" fmla="*/ 10 w 367"/>
                <a:gd name="T33" fmla="*/ 242 h 346"/>
                <a:gd name="T34" fmla="*/ 28 w 367"/>
                <a:gd name="T35" fmla="*/ 234 h 346"/>
                <a:gd name="T36" fmla="*/ 32 w 367"/>
                <a:gd name="T37" fmla="*/ 225 h 346"/>
                <a:gd name="T38" fmla="*/ 51 w 367"/>
                <a:gd name="T39" fmla="*/ 219 h 346"/>
                <a:gd name="T40" fmla="*/ 66 w 367"/>
                <a:gd name="T41" fmla="*/ 210 h 346"/>
                <a:gd name="T42" fmla="*/ 76 w 367"/>
                <a:gd name="T43" fmla="*/ 197 h 346"/>
                <a:gd name="T44" fmla="*/ 83 w 367"/>
                <a:gd name="T45" fmla="*/ 185 h 346"/>
                <a:gd name="T46" fmla="*/ 93 w 367"/>
                <a:gd name="T47" fmla="*/ 178 h 346"/>
                <a:gd name="T48" fmla="*/ 98 w 367"/>
                <a:gd name="T49" fmla="*/ 172 h 346"/>
                <a:gd name="T50" fmla="*/ 106 w 367"/>
                <a:gd name="T51" fmla="*/ 161 h 346"/>
                <a:gd name="T52" fmla="*/ 115 w 367"/>
                <a:gd name="T53" fmla="*/ 142 h 346"/>
                <a:gd name="T54" fmla="*/ 131 w 367"/>
                <a:gd name="T55" fmla="*/ 117 h 346"/>
                <a:gd name="T56" fmla="*/ 138 w 367"/>
                <a:gd name="T57" fmla="*/ 106 h 346"/>
                <a:gd name="T58" fmla="*/ 146 w 367"/>
                <a:gd name="T59" fmla="*/ 91 h 346"/>
                <a:gd name="T60" fmla="*/ 155 w 367"/>
                <a:gd name="T61" fmla="*/ 87 h 346"/>
                <a:gd name="T62" fmla="*/ 159 w 367"/>
                <a:gd name="T63" fmla="*/ 77 h 346"/>
                <a:gd name="T64" fmla="*/ 138 w 367"/>
                <a:gd name="T65" fmla="*/ 79 h 346"/>
                <a:gd name="T66" fmla="*/ 134 w 367"/>
                <a:gd name="T67" fmla="*/ 77 h 346"/>
                <a:gd name="T68" fmla="*/ 146 w 367"/>
                <a:gd name="T69" fmla="*/ 62 h 346"/>
                <a:gd name="T70" fmla="*/ 155 w 367"/>
                <a:gd name="T71" fmla="*/ 60 h 346"/>
                <a:gd name="T72" fmla="*/ 159 w 367"/>
                <a:gd name="T73" fmla="*/ 62 h 346"/>
                <a:gd name="T74" fmla="*/ 170 w 367"/>
                <a:gd name="T75" fmla="*/ 66 h 346"/>
                <a:gd name="T76" fmla="*/ 170 w 367"/>
                <a:gd name="T77" fmla="*/ 58 h 346"/>
                <a:gd name="T78" fmla="*/ 193 w 367"/>
                <a:gd name="T79" fmla="*/ 49 h 346"/>
                <a:gd name="T80" fmla="*/ 195 w 367"/>
                <a:gd name="T81" fmla="*/ 28 h 346"/>
                <a:gd name="T82" fmla="*/ 208 w 367"/>
                <a:gd name="T83" fmla="*/ 26 h 346"/>
                <a:gd name="T84" fmla="*/ 219 w 367"/>
                <a:gd name="T85" fmla="*/ 40 h 346"/>
                <a:gd name="T86" fmla="*/ 233 w 367"/>
                <a:gd name="T87" fmla="*/ 34 h 346"/>
                <a:gd name="T88" fmla="*/ 229 w 367"/>
                <a:gd name="T89" fmla="*/ 22 h 346"/>
                <a:gd name="T90" fmla="*/ 242 w 367"/>
                <a:gd name="T91" fmla="*/ 26 h 346"/>
                <a:gd name="T92" fmla="*/ 255 w 367"/>
                <a:gd name="T93" fmla="*/ 15 h 346"/>
                <a:gd name="T94" fmla="*/ 274 w 367"/>
                <a:gd name="T95" fmla="*/ 7 h 346"/>
                <a:gd name="T96" fmla="*/ 286 w 367"/>
                <a:gd name="T97" fmla="*/ 13 h 346"/>
                <a:gd name="T98" fmla="*/ 284 w 367"/>
                <a:gd name="T99" fmla="*/ 24 h 346"/>
                <a:gd name="T100" fmla="*/ 291 w 367"/>
                <a:gd name="T101" fmla="*/ 24 h 346"/>
                <a:gd name="T102" fmla="*/ 303 w 367"/>
                <a:gd name="T103" fmla="*/ 0 h 346"/>
                <a:gd name="T104" fmla="*/ 308 w 367"/>
                <a:gd name="T105" fmla="*/ 19 h 346"/>
                <a:gd name="T106" fmla="*/ 312 w 367"/>
                <a:gd name="T107" fmla="*/ 7 h 346"/>
                <a:gd name="T108" fmla="*/ 327 w 367"/>
                <a:gd name="T109" fmla="*/ 7 h 346"/>
                <a:gd name="T110" fmla="*/ 333 w 367"/>
                <a:gd name="T111" fmla="*/ 11 h 346"/>
                <a:gd name="T112" fmla="*/ 348 w 367"/>
                <a:gd name="T113" fmla="*/ 13 h 346"/>
                <a:gd name="T114" fmla="*/ 346 w 367"/>
                <a:gd name="T115" fmla="*/ 28 h 346"/>
                <a:gd name="T116" fmla="*/ 340 w 367"/>
                <a:gd name="T117" fmla="*/ 34 h 346"/>
                <a:gd name="T118" fmla="*/ 352 w 367"/>
                <a:gd name="T119" fmla="*/ 38 h 3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67" h="346">
                  <a:moveTo>
                    <a:pt x="357" y="40"/>
                  </a:moveTo>
                  <a:lnTo>
                    <a:pt x="357" y="40"/>
                  </a:lnTo>
                  <a:lnTo>
                    <a:pt x="367" y="41"/>
                  </a:lnTo>
                  <a:lnTo>
                    <a:pt x="363" y="45"/>
                  </a:lnTo>
                  <a:lnTo>
                    <a:pt x="354" y="45"/>
                  </a:lnTo>
                  <a:lnTo>
                    <a:pt x="350" y="49"/>
                  </a:lnTo>
                  <a:lnTo>
                    <a:pt x="340" y="49"/>
                  </a:lnTo>
                  <a:lnTo>
                    <a:pt x="339" y="41"/>
                  </a:lnTo>
                  <a:lnTo>
                    <a:pt x="320" y="28"/>
                  </a:lnTo>
                  <a:lnTo>
                    <a:pt x="312" y="32"/>
                  </a:lnTo>
                  <a:lnTo>
                    <a:pt x="299" y="32"/>
                  </a:lnTo>
                  <a:lnTo>
                    <a:pt x="291" y="45"/>
                  </a:lnTo>
                  <a:lnTo>
                    <a:pt x="289" y="62"/>
                  </a:lnTo>
                  <a:lnTo>
                    <a:pt x="282" y="62"/>
                  </a:lnTo>
                  <a:lnTo>
                    <a:pt x="278" y="74"/>
                  </a:lnTo>
                  <a:lnTo>
                    <a:pt x="263" y="66"/>
                  </a:lnTo>
                  <a:lnTo>
                    <a:pt x="244" y="66"/>
                  </a:lnTo>
                  <a:lnTo>
                    <a:pt x="231" y="51"/>
                  </a:lnTo>
                  <a:lnTo>
                    <a:pt x="223" y="60"/>
                  </a:lnTo>
                  <a:lnTo>
                    <a:pt x="214" y="60"/>
                  </a:lnTo>
                  <a:lnTo>
                    <a:pt x="216" y="74"/>
                  </a:lnTo>
                  <a:lnTo>
                    <a:pt x="208" y="81"/>
                  </a:lnTo>
                  <a:lnTo>
                    <a:pt x="183" y="74"/>
                  </a:lnTo>
                  <a:lnTo>
                    <a:pt x="187" y="85"/>
                  </a:lnTo>
                  <a:lnTo>
                    <a:pt x="182" y="91"/>
                  </a:lnTo>
                  <a:lnTo>
                    <a:pt x="172" y="87"/>
                  </a:lnTo>
                  <a:lnTo>
                    <a:pt x="159" y="104"/>
                  </a:lnTo>
                  <a:lnTo>
                    <a:pt x="161" y="115"/>
                  </a:lnTo>
                  <a:lnTo>
                    <a:pt x="148" y="128"/>
                  </a:lnTo>
                  <a:lnTo>
                    <a:pt x="146" y="140"/>
                  </a:lnTo>
                  <a:lnTo>
                    <a:pt x="138" y="140"/>
                  </a:lnTo>
                  <a:lnTo>
                    <a:pt x="136" y="166"/>
                  </a:lnTo>
                  <a:lnTo>
                    <a:pt x="123" y="181"/>
                  </a:lnTo>
                  <a:lnTo>
                    <a:pt x="131" y="197"/>
                  </a:lnTo>
                  <a:lnTo>
                    <a:pt x="115" y="197"/>
                  </a:lnTo>
                  <a:lnTo>
                    <a:pt x="100" y="214"/>
                  </a:lnTo>
                  <a:lnTo>
                    <a:pt x="104" y="221"/>
                  </a:lnTo>
                  <a:lnTo>
                    <a:pt x="104" y="255"/>
                  </a:lnTo>
                  <a:lnTo>
                    <a:pt x="114" y="263"/>
                  </a:lnTo>
                  <a:lnTo>
                    <a:pt x="114" y="270"/>
                  </a:lnTo>
                  <a:lnTo>
                    <a:pt x="104" y="272"/>
                  </a:lnTo>
                  <a:lnTo>
                    <a:pt x="104" y="278"/>
                  </a:lnTo>
                  <a:lnTo>
                    <a:pt x="108" y="282"/>
                  </a:lnTo>
                  <a:lnTo>
                    <a:pt x="108" y="297"/>
                  </a:lnTo>
                  <a:lnTo>
                    <a:pt x="96" y="302"/>
                  </a:lnTo>
                  <a:lnTo>
                    <a:pt x="96" y="323"/>
                  </a:lnTo>
                  <a:lnTo>
                    <a:pt x="89" y="323"/>
                  </a:lnTo>
                  <a:lnTo>
                    <a:pt x="85" y="319"/>
                  </a:lnTo>
                  <a:lnTo>
                    <a:pt x="85" y="319"/>
                  </a:lnTo>
                  <a:lnTo>
                    <a:pt x="83" y="316"/>
                  </a:lnTo>
                  <a:lnTo>
                    <a:pt x="83" y="316"/>
                  </a:lnTo>
                  <a:lnTo>
                    <a:pt x="81" y="314"/>
                  </a:lnTo>
                  <a:lnTo>
                    <a:pt x="81" y="312"/>
                  </a:lnTo>
                  <a:lnTo>
                    <a:pt x="81" y="308"/>
                  </a:lnTo>
                  <a:lnTo>
                    <a:pt x="79" y="306"/>
                  </a:lnTo>
                  <a:lnTo>
                    <a:pt x="78" y="314"/>
                  </a:lnTo>
                  <a:lnTo>
                    <a:pt x="74" y="319"/>
                  </a:lnTo>
                  <a:lnTo>
                    <a:pt x="72" y="319"/>
                  </a:lnTo>
                  <a:lnTo>
                    <a:pt x="66" y="319"/>
                  </a:lnTo>
                  <a:lnTo>
                    <a:pt x="62" y="331"/>
                  </a:lnTo>
                  <a:lnTo>
                    <a:pt x="62" y="331"/>
                  </a:lnTo>
                  <a:lnTo>
                    <a:pt x="62" y="333"/>
                  </a:lnTo>
                  <a:lnTo>
                    <a:pt x="61" y="335"/>
                  </a:lnTo>
                  <a:lnTo>
                    <a:pt x="59" y="336"/>
                  </a:lnTo>
                  <a:lnTo>
                    <a:pt x="57" y="336"/>
                  </a:lnTo>
                  <a:lnTo>
                    <a:pt x="57" y="336"/>
                  </a:lnTo>
                  <a:lnTo>
                    <a:pt x="55" y="336"/>
                  </a:lnTo>
                  <a:lnTo>
                    <a:pt x="51" y="338"/>
                  </a:lnTo>
                  <a:lnTo>
                    <a:pt x="47" y="342"/>
                  </a:lnTo>
                  <a:lnTo>
                    <a:pt x="44" y="346"/>
                  </a:lnTo>
                  <a:lnTo>
                    <a:pt x="38" y="346"/>
                  </a:lnTo>
                  <a:lnTo>
                    <a:pt x="30" y="346"/>
                  </a:lnTo>
                  <a:lnTo>
                    <a:pt x="25" y="344"/>
                  </a:lnTo>
                  <a:lnTo>
                    <a:pt x="25" y="344"/>
                  </a:lnTo>
                  <a:lnTo>
                    <a:pt x="25" y="342"/>
                  </a:lnTo>
                  <a:lnTo>
                    <a:pt x="21" y="338"/>
                  </a:lnTo>
                  <a:lnTo>
                    <a:pt x="21" y="338"/>
                  </a:lnTo>
                  <a:lnTo>
                    <a:pt x="19" y="335"/>
                  </a:lnTo>
                  <a:lnTo>
                    <a:pt x="17" y="333"/>
                  </a:lnTo>
                  <a:lnTo>
                    <a:pt x="17" y="333"/>
                  </a:lnTo>
                  <a:lnTo>
                    <a:pt x="17" y="333"/>
                  </a:lnTo>
                  <a:lnTo>
                    <a:pt x="15" y="331"/>
                  </a:lnTo>
                  <a:lnTo>
                    <a:pt x="11" y="331"/>
                  </a:lnTo>
                  <a:lnTo>
                    <a:pt x="10" y="329"/>
                  </a:lnTo>
                  <a:lnTo>
                    <a:pt x="10" y="327"/>
                  </a:lnTo>
                  <a:lnTo>
                    <a:pt x="10" y="327"/>
                  </a:lnTo>
                  <a:lnTo>
                    <a:pt x="8" y="325"/>
                  </a:lnTo>
                  <a:lnTo>
                    <a:pt x="8" y="323"/>
                  </a:lnTo>
                  <a:lnTo>
                    <a:pt x="10" y="321"/>
                  </a:lnTo>
                  <a:lnTo>
                    <a:pt x="10" y="321"/>
                  </a:lnTo>
                  <a:lnTo>
                    <a:pt x="11" y="321"/>
                  </a:lnTo>
                  <a:lnTo>
                    <a:pt x="11" y="321"/>
                  </a:lnTo>
                  <a:lnTo>
                    <a:pt x="13" y="323"/>
                  </a:lnTo>
                  <a:lnTo>
                    <a:pt x="19" y="323"/>
                  </a:lnTo>
                  <a:lnTo>
                    <a:pt x="19" y="323"/>
                  </a:lnTo>
                  <a:lnTo>
                    <a:pt x="19" y="314"/>
                  </a:lnTo>
                  <a:lnTo>
                    <a:pt x="19" y="314"/>
                  </a:lnTo>
                  <a:lnTo>
                    <a:pt x="19" y="312"/>
                  </a:lnTo>
                  <a:lnTo>
                    <a:pt x="17" y="310"/>
                  </a:lnTo>
                  <a:lnTo>
                    <a:pt x="15" y="310"/>
                  </a:lnTo>
                  <a:lnTo>
                    <a:pt x="15" y="310"/>
                  </a:lnTo>
                  <a:lnTo>
                    <a:pt x="15" y="310"/>
                  </a:lnTo>
                  <a:lnTo>
                    <a:pt x="8" y="316"/>
                  </a:lnTo>
                  <a:lnTo>
                    <a:pt x="2" y="314"/>
                  </a:lnTo>
                  <a:lnTo>
                    <a:pt x="6" y="304"/>
                  </a:lnTo>
                  <a:lnTo>
                    <a:pt x="6" y="299"/>
                  </a:lnTo>
                  <a:lnTo>
                    <a:pt x="11" y="304"/>
                  </a:lnTo>
                  <a:lnTo>
                    <a:pt x="13" y="301"/>
                  </a:lnTo>
                  <a:lnTo>
                    <a:pt x="13" y="301"/>
                  </a:lnTo>
                  <a:lnTo>
                    <a:pt x="17" y="301"/>
                  </a:lnTo>
                  <a:lnTo>
                    <a:pt x="19" y="299"/>
                  </a:lnTo>
                  <a:lnTo>
                    <a:pt x="19" y="297"/>
                  </a:lnTo>
                  <a:lnTo>
                    <a:pt x="19" y="295"/>
                  </a:lnTo>
                  <a:lnTo>
                    <a:pt x="19" y="295"/>
                  </a:lnTo>
                  <a:lnTo>
                    <a:pt x="15" y="293"/>
                  </a:lnTo>
                  <a:lnTo>
                    <a:pt x="13" y="291"/>
                  </a:lnTo>
                  <a:lnTo>
                    <a:pt x="11" y="291"/>
                  </a:lnTo>
                  <a:lnTo>
                    <a:pt x="10" y="291"/>
                  </a:lnTo>
                  <a:lnTo>
                    <a:pt x="10" y="291"/>
                  </a:lnTo>
                  <a:lnTo>
                    <a:pt x="8" y="289"/>
                  </a:lnTo>
                  <a:lnTo>
                    <a:pt x="6" y="289"/>
                  </a:lnTo>
                  <a:lnTo>
                    <a:pt x="2" y="289"/>
                  </a:lnTo>
                  <a:lnTo>
                    <a:pt x="2" y="289"/>
                  </a:lnTo>
                  <a:lnTo>
                    <a:pt x="2" y="284"/>
                  </a:lnTo>
                  <a:lnTo>
                    <a:pt x="2" y="284"/>
                  </a:lnTo>
                  <a:lnTo>
                    <a:pt x="2" y="282"/>
                  </a:lnTo>
                  <a:lnTo>
                    <a:pt x="4" y="280"/>
                  </a:lnTo>
                  <a:lnTo>
                    <a:pt x="4" y="278"/>
                  </a:lnTo>
                  <a:lnTo>
                    <a:pt x="4" y="278"/>
                  </a:lnTo>
                  <a:lnTo>
                    <a:pt x="6" y="276"/>
                  </a:lnTo>
                  <a:lnTo>
                    <a:pt x="8" y="276"/>
                  </a:lnTo>
                  <a:lnTo>
                    <a:pt x="8" y="274"/>
                  </a:lnTo>
                  <a:lnTo>
                    <a:pt x="8" y="274"/>
                  </a:lnTo>
                  <a:lnTo>
                    <a:pt x="4" y="270"/>
                  </a:lnTo>
                  <a:lnTo>
                    <a:pt x="4" y="270"/>
                  </a:lnTo>
                  <a:lnTo>
                    <a:pt x="0" y="268"/>
                  </a:lnTo>
                  <a:lnTo>
                    <a:pt x="0" y="266"/>
                  </a:lnTo>
                  <a:lnTo>
                    <a:pt x="0" y="266"/>
                  </a:lnTo>
                  <a:lnTo>
                    <a:pt x="0" y="266"/>
                  </a:lnTo>
                  <a:lnTo>
                    <a:pt x="0" y="266"/>
                  </a:lnTo>
                  <a:lnTo>
                    <a:pt x="0" y="266"/>
                  </a:lnTo>
                  <a:lnTo>
                    <a:pt x="0" y="263"/>
                  </a:lnTo>
                  <a:lnTo>
                    <a:pt x="0" y="263"/>
                  </a:lnTo>
                  <a:lnTo>
                    <a:pt x="0" y="257"/>
                  </a:lnTo>
                  <a:lnTo>
                    <a:pt x="0" y="257"/>
                  </a:lnTo>
                  <a:lnTo>
                    <a:pt x="4" y="253"/>
                  </a:lnTo>
                  <a:lnTo>
                    <a:pt x="6" y="251"/>
                  </a:lnTo>
                  <a:lnTo>
                    <a:pt x="6" y="249"/>
                  </a:lnTo>
                  <a:lnTo>
                    <a:pt x="6" y="249"/>
                  </a:lnTo>
                  <a:lnTo>
                    <a:pt x="6" y="246"/>
                  </a:lnTo>
                  <a:lnTo>
                    <a:pt x="8" y="242"/>
                  </a:lnTo>
                  <a:lnTo>
                    <a:pt x="10" y="242"/>
                  </a:lnTo>
                  <a:lnTo>
                    <a:pt x="10" y="242"/>
                  </a:lnTo>
                  <a:lnTo>
                    <a:pt x="19" y="242"/>
                  </a:lnTo>
                  <a:lnTo>
                    <a:pt x="19" y="242"/>
                  </a:lnTo>
                  <a:lnTo>
                    <a:pt x="19" y="242"/>
                  </a:lnTo>
                  <a:lnTo>
                    <a:pt x="19" y="240"/>
                  </a:lnTo>
                  <a:lnTo>
                    <a:pt x="23" y="240"/>
                  </a:lnTo>
                  <a:lnTo>
                    <a:pt x="23" y="240"/>
                  </a:lnTo>
                  <a:lnTo>
                    <a:pt x="25" y="238"/>
                  </a:lnTo>
                  <a:lnTo>
                    <a:pt x="28" y="238"/>
                  </a:lnTo>
                  <a:lnTo>
                    <a:pt x="28" y="234"/>
                  </a:lnTo>
                  <a:lnTo>
                    <a:pt x="28" y="234"/>
                  </a:lnTo>
                  <a:lnTo>
                    <a:pt x="36" y="234"/>
                  </a:lnTo>
                  <a:lnTo>
                    <a:pt x="40" y="234"/>
                  </a:lnTo>
                  <a:lnTo>
                    <a:pt x="42" y="232"/>
                  </a:lnTo>
                  <a:lnTo>
                    <a:pt x="42" y="232"/>
                  </a:lnTo>
                  <a:lnTo>
                    <a:pt x="42" y="232"/>
                  </a:lnTo>
                  <a:lnTo>
                    <a:pt x="36" y="229"/>
                  </a:lnTo>
                  <a:lnTo>
                    <a:pt x="32" y="225"/>
                  </a:lnTo>
                  <a:lnTo>
                    <a:pt x="32" y="225"/>
                  </a:lnTo>
                  <a:lnTo>
                    <a:pt x="34" y="223"/>
                  </a:lnTo>
                  <a:lnTo>
                    <a:pt x="36" y="221"/>
                  </a:lnTo>
                  <a:lnTo>
                    <a:pt x="40" y="221"/>
                  </a:lnTo>
                  <a:lnTo>
                    <a:pt x="40" y="221"/>
                  </a:lnTo>
                  <a:lnTo>
                    <a:pt x="44" y="221"/>
                  </a:lnTo>
                  <a:lnTo>
                    <a:pt x="47" y="221"/>
                  </a:lnTo>
                  <a:lnTo>
                    <a:pt x="47" y="221"/>
                  </a:lnTo>
                  <a:lnTo>
                    <a:pt x="51" y="219"/>
                  </a:lnTo>
                  <a:lnTo>
                    <a:pt x="51" y="219"/>
                  </a:lnTo>
                  <a:lnTo>
                    <a:pt x="53" y="217"/>
                  </a:lnTo>
                  <a:lnTo>
                    <a:pt x="53" y="217"/>
                  </a:lnTo>
                  <a:lnTo>
                    <a:pt x="53" y="210"/>
                  </a:lnTo>
                  <a:lnTo>
                    <a:pt x="53" y="206"/>
                  </a:lnTo>
                  <a:lnTo>
                    <a:pt x="53" y="206"/>
                  </a:lnTo>
                  <a:lnTo>
                    <a:pt x="59" y="210"/>
                  </a:lnTo>
                  <a:lnTo>
                    <a:pt x="62" y="210"/>
                  </a:lnTo>
                  <a:lnTo>
                    <a:pt x="66" y="210"/>
                  </a:lnTo>
                  <a:lnTo>
                    <a:pt x="66" y="210"/>
                  </a:lnTo>
                  <a:lnTo>
                    <a:pt x="66" y="210"/>
                  </a:lnTo>
                  <a:lnTo>
                    <a:pt x="70" y="204"/>
                  </a:lnTo>
                  <a:lnTo>
                    <a:pt x="70" y="204"/>
                  </a:lnTo>
                  <a:lnTo>
                    <a:pt x="72" y="204"/>
                  </a:lnTo>
                  <a:lnTo>
                    <a:pt x="74" y="202"/>
                  </a:lnTo>
                  <a:lnTo>
                    <a:pt x="74" y="202"/>
                  </a:lnTo>
                  <a:lnTo>
                    <a:pt x="76" y="200"/>
                  </a:lnTo>
                  <a:lnTo>
                    <a:pt x="76" y="200"/>
                  </a:lnTo>
                  <a:lnTo>
                    <a:pt x="76" y="197"/>
                  </a:lnTo>
                  <a:lnTo>
                    <a:pt x="78" y="195"/>
                  </a:lnTo>
                  <a:lnTo>
                    <a:pt x="78" y="193"/>
                  </a:lnTo>
                  <a:lnTo>
                    <a:pt x="78" y="193"/>
                  </a:lnTo>
                  <a:lnTo>
                    <a:pt x="78" y="193"/>
                  </a:lnTo>
                  <a:lnTo>
                    <a:pt x="78" y="191"/>
                  </a:lnTo>
                  <a:lnTo>
                    <a:pt x="78" y="189"/>
                  </a:lnTo>
                  <a:lnTo>
                    <a:pt x="78" y="189"/>
                  </a:lnTo>
                  <a:lnTo>
                    <a:pt x="81" y="187"/>
                  </a:lnTo>
                  <a:lnTo>
                    <a:pt x="83" y="185"/>
                  </a:lnTo>
                  <a:lnTo>
                    <a:pt x="85" y="183"/>
                  </a:lnTo>
                  <a:lnTo>
                    <a:pt x="85" y="183"/>
                  </a:lnTo>
                  <a:lnTo>
                    <a:pt x="93" y="183"/>
                  </a:lnTo>
                  <a:lnTo>
                    <a:pt x="93" y="183"/>
                  </a:lnTo>
                  <a:lnTo>
                    <a:pt x="93" y="183"/>
                  </a:lnTo>
                  <a:lnTo>
                    <a:pt x="95" y="183"/>
                  </a:lnTo>
                  <a:lnTo>
                    <a:pt x="95" y="183"/>
                  </a:lnTo>
                  <a:lnTo>
                    <a:pt x="93" y="179"/>
                  </a:lnTo>
                  <a:lnTo>
                    <a:pt x="93" y="178"/>
                  </a:lnTo>
                  <a:lnTo>
                    <a:pt x="89" y="178"/>
                  </a:lnTo>
                  <a:lnTo>
                    <a:pt x="89" y="178"/>
                  </a:lnTo>
                  <a:lnTo>
                    <a:pt x="87" y="176"/>
                  </a:lnTo>
                  <a:lnTo>
                    <a:pt x="85" y="174"/>
                  </a:lnTo>
                  <a:lnTo>
                    <a:pt x="83" y="174"/>
                  </a:lnTo>
                  <a:lnTo>
                    <a:pt x="83" y="172"/>
                  </a:lnTo>
                  <a:lnTo>
                    <a:pt x="83" y="172"/>
                  </a:lnTo>
                  <a:lnTo>
                    <a:pt x="83" y="172"/>
                  </a:lnTo>
                  <a:lnTo>
                    <a:pt x="98" y="172"/>
                  </a:lnTo>
                  <a:lnTo>
                    <a:pt x="98" y="172"/>
                  </a:lnTo>
                  <a:lnTo>
                    <a:pt x="98" y="170"/>
                  </a:lnTo>
                  <a:lnTo>
                    <a:pt x="100" y="168"/>
                  </a:lnTo>
                  <a:lnTo>
                    <a:pt x="102" y="168"/>
                  </a:lnTo>
                  <a:lnTo>
                    <a:pt x="102" y="168"/>
                  </a:lnTo>
                  <a:lnTo>
                    <a:pt x="104" y="166"/>
                  </a:lnTo>
                  <a:lnTo>
                    <a:pt x="104" y="166"/>
                  </a:lnTo>
                  <a:lnTo>
                    <a:pt x="104" y="164"/>
                  </a:lnTo>
                  <a:lnTo>
                    <a:pt x="106" y="161"/>
                  </a:lnTo>
                  <a:lnTo>
                    <a:pt x="108" y="153"/>
                  </a:lnTo>
                  <a:lnTo>
                    <a:pt x="108" y="145"/>
                  </a:lnTo>
                  <a:lnTo>
                    <a:pt x="108" y="145"/>
                  </a:lnTo>
                  <a:lnTo>
                    <a:pt x="108" y="144"/>
                  </a:lnTo>
                  <a:lnTo>
                    <a:pt x="110" y="144"/>
                  </a:lnTo>
                  <a:lnTo>
                    <a:pt x="112" y="144"/>
                  </a:lnTo>
                  <a:lnTo>
                    <a:pt x="112" y="144"/>
                  </a:lnTo>
                  <a:lnTo>
                    <a:pt x="114" y="142"/>
                  </a:lnTo>
                  <a:lnTo>
                    <a:pt x="115" y="142"/>
                  </a:lnTo>
                  <a:lnTo>
                    <a:pt x="115" y="142"/>
                  </a:lnTo>
                  <a:lnTo>
                    <a:pt x="114" y="138"/>
                  </a:lnTo>
                  <a:lnTo>
                    <a:pt x="115" y="134"/>
                  </a:lnTo>
                  <a:lnTo>
                    <a:pt x="115" y="132"/>
                  </a:lnTo>
                  <a:lnTo>
                    <a:pt x="115" y="132"/>
                  </a:lnTo>
                  <a:lnTo>
                    <a:pt x="123" y="125"/>
                  </a:lnTo>
                  <a:lnTo>
                    <a:pt x="123" y="125"/>
                  </a:lnTo>
                  <a:lnTo>
                    <a:pt x="131" y="117"/>
                  </a:lnTo>
                  <a:lnTo>
                    <a:pt x="131" y="117"/>
                  </a:lnTo>
                  <a:lnTo>
                    <a:pt x="132" y="113"/>
                  </a:lnTo>
                  <a:lnTo>
                    <a:pt x="138" y="113"/>
                  </a:lnTo>
                  <a:lnTo>
                    <a:pt x="138" y="113"/>
                  </a:lnTo>
                  <a:lnTo>
                    <a:pt x="140" y="111"/>
                  </a:lnTo>
                  <a:lnTo>
                    <a:pt x="140" y="108"/>
                  </a:lnTo>
                  <a:lnTo>
                    <a:pt x="138" y="108"/>
                  </a:lnTo>
                  <a:lnTo>
                    <a:pt x="138" y="108"/>
                  </a:lnTo>
                  <a:lnTo>
                    <a:pt x="138" y="106"/>
                  </a:lnTo>
                  <a:lnTo>
                    <a:pt x="138" y="106"/>
                  </a:lnTo>
                  <a:lnTo>
                    <a:pt x="136" y="108"/>
                  </a:lnTo>
                  <a:lnTo>
                    <a:pt x="134" y="108"/>
                  </a:lnTo>
                  <a:lnTo>
                    <a:pt x="138" y="104"/>
                  </a:lnTo>
                  <a:lnTo>
                    <a:pt x="138" y="104"/>
                  </a:lnTo>
                  <a:lnTo>
                    <a:pt x="144" y="96"/>
                  </a:lnTo>
                  <a:lnTo>
                    <a:pt x="144" y="96"/>
                  </a:lnTo>
                  <a:lnTo>
                    <a:pt x="144" y="94"/>
                  </a:lnTo>
                  <a:lnTo>
                    <a:pt x="144" y="94"/>
                  </a:lnTo>
                  <a:lnTo>
                    <a:pt x="146" y="91"/>
                  </a:lnTo>
                  <a:lnTo>
                    <a:pt x="146" y="87"/>
                  </a:lnTo>
                  <a:lnTo>
                    <a:pt x="146" y="87"/>
                  </a:lnTo>
                  <a:lnTo>
                    <a:pt x="148" y="91"/>
                  </a:lnTo>
                  <a:lnTo>
                    <a:pt x="148" y="91"/>
                  </a:lnTo>
                  <a:lnTo>
                    <a:pt x="149" y="87"/>
                  </a:lnTo>
                  <a:lnTo>
                    <a:pt x="149" y="87"/>
                  </a:lnTo>
                  <a:lnTo>
                    <a:pt x="151" y="87"/>
                  </a:lnTo>
                  <a:lnTo>
                    <a:pt x="153" y="87"/>
                  </a:lnTo>
                  <a:lnTo>
                    <a:pt x="155" y="87"/>
                  </a:lnTo>
                  <a:lnTo>
                    <a:pt x="155" y="87"/>
                  </a:lnTo>
                  <a:lnTo>
                    <a:pt x="159" y="87"/>
                  </a:lnTo>
                  <a:lnTo>
                    <a:pt x="159" y="83"/>
                  </a:lnTo>
                  <a:lnTo>
                    <a:pt x="159" y="83"/>
                  </a:lnTo>
                  <a:lnTo>
                    <a:pt x="159" y="81"/>
                  </a:lnTo>
                  <a:lnTo>
                    <a:pt x="161" y="79"/>
                  </a:lnTo>
                  <a:lnTo>
                    <a:pt x="161" y="77"/>
                  </a:lnTo>
                  <a:lnTo>
                    <a:pt x="159" y="77"/>
                  </a:lnTo>
                  <a:lnTo>
                    <a:pt x="159" y="77"/>
                  </a:lnTo>
                  <a:lnTo>
                    <a:pt x="155" y="75"/>
                  </a:lnTo>
                  <a:lnTo>
                    <a:pt x="157" y="75"/>
                  </a:lnTo>
                  <a:lnTo>
                    <a:pt x="151" y="77"/>
                  </a:lnTo>
                  <a:lnTo>
                    <a:pt x="151" y="77"/>
                  </a:lnTo>
                  <a:lnTo>
                    <a:pt x="146" y="77"/>
                  </a:lnTo>
                  <a:lnTo>
                    <a:pt x="144" y="79"/>
                  </a:lnTo>
                  <a:lnTo>
                    <a:pt x="140" y="79"/>
                  </a:lnTo>
                  <a:lnTo>
                    <a:pt x="138" y="79"/>
                  </a:lnTo>
                  <a:lnTo>
                    <a:pt x="138" y="79"/>
                  </a:lnTo>
                  <a:lnTo>
                    <a:pt x="134" y="83"/>
                  </a:lnTo>
                  <a:lnTo>
                    <a:pt x="132" y="85"/>
                  </a:lnTo>
                  <a:lnTo>
                    <a:pt x="127" y="85"/>
                  </a:lnTo>
                  <a:lnTo>
                    <a:pt x="127" y="85"/>
                  </a:lnTo>
                  <a:lnTo>
                    <a:pt x="123" y="87"/>
                  </a:lnTo>
                  <a:lnTo>
                    <a:pt x="119" y="87"/>
                  </a:lnTo>
                  <a:lnTo>
                    <a:pt x="115" y="91"/>
                  </a:lnTo>
                  <a:lnTo>
                    <a:pt x="112" y="89"/>
                  </a:lnTo>
                  <a:lnTo>
                    <a:pt x="134" y="77"/>
                  </a:lnTo>
                  <a:lnTo>
                    <a:pt x="142" y="74"/>
                  </a:lnTo>
                  <a:lnTo>
                    <a:pt x="136" y="68"/>
                  </a:lnTo>
                  <a:lnTo>
                    <a:pt x="136" y="68"/>
                  </a:lnTo>
                  <a:lnTo>
                    <a:pt x="134" y="66"/>
                  </a:lnTo>
                  <a:lnTo>
                    <a:pt x="132" y="66"/>
                  </a:lnTo>
                  <a:lnTo>
                    <a:pt x="134" y="66"/>
                  </a:lnTo>
                  <a:lnTo>
                    <a:pt x="134" y="66"/>
                  </a:lnTo>
                  <a:lnTo>
                    <a:pt x="140" y="62"/>
                  </a:lnTo>
                  <a:lnTo>
                    <a:pt x="146" y="62"/>
                  </a:lnTo>
                  <a:lnTo>
                    <a:pt x="146" y="62"/>
                  </a:lnTo>
                  <a:lnTo>
                    <a:pt x="146" y="62"/>
                  </a:lnTo>
                  <a:lnTo>
                    <a:pt x="148" y="62"/>
                  </a:lnTo>
                  <a:lnTo>
                    <a:pt x="148" y="62"/>
                  </a:lnTo>
                  <a:lnTo>
                    <a:pt x="149" y="62"/>
                  </a:lnTo>
                  <a:lnTo>
                    <a:pt x="149" y="62"/>
                  </a:lnTo>
                  <a:lnTo>
                    <a:pt x="155" y="57"/>
                  </a:lnTo>
                  <a:lnTo>
                    <a:pt x="155" y="57"/>
                  </a:lnTo>
                  <a:lnTo>
                    <a:pt x="155" y="60"/>
                  </a:lnTo>
                  <a:lnTo>
                    <a:pt x="155" y="60"/>
                  </a:lnTo>
                  <a:lnTo>
                    <a:pt x="155" y="64"/>
                  </a:lnTo>
                  <a:lnTo>
                    <a:pt x="155" y="66"/>
                  </a:lnTo>
                  <a:lnTo>
                    <a:pt x="157" y="68"/>
                  </a:lnTo>
                  <a:lnTo>
                    <a:pt x="157" y="68"/>
                  </a:lnTo>
                  <a:lnTo>
                    <a:pt x="159" y="66"/>
                  </a:lnTo>
                  <a:lnTo>
                    <a:pt x="159" y="66"/>
                  </a:lnTo>
                  <a:lnTo>
                    <a:pt x="157" y="62"/>
                  </a:lnTo>
                  <a:lnTo>
                    <a:pt x="159" y="62"/>
                  </a:lnTo>
                  <a:lnTo>
                    <a:pt x="161" y="64"/>
                  </a:lnTo>
                  <a:lnTo>
                    <a:pt x="161" y="64"/>
                  </a:lnTo>
                  <a:lnTo>
                    <a:pt x="163" y="66"/>
                  </a:lnTo>
                  <a:lnTo>
                    <a:pt x="165" y="66"/>
                  </a:lnTo>
                  <a:lnTo>
                    <a:pt x="166" y="66"/>
                  </a:lnTo>
                  <a:lnTo>
                    <a:pt x="166" y="66"/>
                  </a:lnTo>
                  <a:lnTo>
                    <a:pt x="166" y="66"/>
                  </a:lnTo>
                  <a:lnTo>
                    <a:pt x="170" y="66"/>
                  </a:lnTo>
                  <a:lnTo>
                    <a:pt x="170" y="66"/>
                  </a:lnTo>
                  <a:lnTo>
                    <a:pt x="170" y="66"/>
                  </a:lnTo>
                  <a:lnTo>
                    <a:pt x="172" y="64"/>
                  </a:lnTo>
                  <a:lnTo>
                    <a:pt x="174" y="64"/>
                  </a:lnTo>
                  <a:lnTo>
                    <a:pt x="176" y="64"/>
                  </a:lnTo>
                  <a:lnTo>
                    <a:pt x="178" y="62"/>
                  </a:lnTo>
                  <a:lnTo>
                    <a:pt x="172" y="58"/>
                  </a:lnTo>
                  <a:lnTo>
                    <a:pt x="172" y="58"/>
                  </a:lnTo>
                  <a:lnTo>
                    <a:pt x="170" y="58"/>
                  </a:lnTo>
                  <a:lnTo>
                    <a:pt x="170" y="58"/>
                  </a:lnTo>
                  <a:lnTo>
                    <a:pt x="168" y="55"/>
                  </a:lnTo>
                  <a:lnTo>
                    <a:pt x="168" y="55"/>
                  </a:lnTo>
                  <a:lnTo>
                    <a:pt x="170" y="51"/>
                  </a:lnTo>
                  <a:lnTo>
                    <a:pt x="172" y="49"/>
                  </a:lnTo>
                  <a:lnTo>
                    <a:pt x="172" y="49"/>
                  </a:lnTo>
                  <a:lnTo>
                    <a:pt x="176" y="43"/>
                  </a:lnTo>
                  <a:lnTo>
                    <a:pt x="182" y="49"/>
                  </a:lnTo>
                  <a:lnTo>
                    <a:pt x="189" y="53"/>
                  </a:lnTo>
                  <a:lnTo>
                    <a:pt x="193" y="49"/>
                  </a:lnTo>
                  <a:lnTo>
                    <a:pt x="193" y="49"/>
                  </a:lnTo>
                  <a:lnTo>
                    <a:pt x="193" y="49"/>
                  </a:lnTo>
                  <a:lnTo>
                    <a:pt x="193" y="47"/>
                  </a:lnTo>
                  <a:lnTo>
                    <a:pt x="193" y="45"/>
                  </a:lnTo>
                  <a:lnTo>
                    <a:pt x="193" y="45"/>
                  </a:lnTo>
                  <a:lnTo>
                    <a:pt x="189" y="41"/>
                  </a:lnTo>
                  <a:lnTo>
                    <a:pt x="193" y="38"/>
                  </a:lnTo>
                  <a:lnTo>
                    <a:pt x="195" y="28"/>
                  </a:lnTo>
                  <a:lnTo>
                    <a:pt x="195" y="28"/>
                  </a:lnTo>
                  <a:lnTo>
                    <a:pt x="195" y="26"/>
                  </a:lnTo>
                  <a:lnTo>
                    <a:pt x="197" y="24"/>
                  </a:lnTo>
                  <a:lnTo>
                    <a:pt x="199" y="24"/>
                  </a:lnTo>
                  <a:lnTo>
                    <a:pt x="199" y="24"/>
                  </a:lnTo>
                  <a:lnTo>
                    <a:pt x="202" y="24"/>
                  </a:lnTo>
                  <a:lnTo>
                    <a:pt x="208" y="22"/>
                  </a:lnTo>
                  <a:lnTo>
                    <a:pt x="208" y="24"/>
                  </a:lnTo>
                  <a:lnTo>
                    <a:pt x="208" y="24"/>
                  </a:lnTo>
                  <a:lnTo>
                    <a:pt x="208" y="26"/>
                  </a:lnTo>
                  <a:lnTo>
                    <a:pt x="210" y="28"/>
                  </a:lnTo>
                  <a:lnTo>
                    <a:pt x="210" y="28"/>
                  </a:lnTo>
                  <a:lnTo>
                    <a:pt x="210" y="38"/>
                  </a:lnTo>
                  <a:lnTo>
                    <a:pt x="214" y="41"/>
                  </a:lnTo>
                  <a:lnTo>
                    <a:pt x="214" y="41"/>
                  </a:lnTo>
                  <a:lnTo>
                    <a:pt x="218" y="41"/>
                  </a:lnTo>
                  <a:lnTo>
                    <a:pt x="219" y="40"/>
                  </a:lnTo>
                  <a:lnTo>
                    <a:pt x="219" y="40"/>
                  </a:lnTo>
                  <a:lnTo>
                    <a:pt x="219" y="40"/>
                  </a:lnTo>
                  <a:lnTo>
                    <a:pt x="219" y="40"/>
                  </a:lnTo>
                  <a:lnTo>
                    <a:pt x="221" y="36"/>
                  </a:lnTo>
                  <a:lnTo>
                    <a:pt x="223" y="36"/>
                  </a:lnTo>
                  <a:lnTo>
                    <a:pt x="223" y="32"/>
                  </a:lnTo>
                  <a:lnTo>
                    <a:pt x="223" y="30"/>
                  </a:lnTo>
                  <a:lnTo>
                    <a:pt x="231" y="32"/>
                  </a:lnTo>
                  <a:lnTo>
                    <a:pt x="231" y="32"/>
                  </a:lnTo>
                  <a:lnTo>
                    <a:pt x="231" y="32"/>
                  </a:lnTo>
                  <a:lnTo>
                    <a:pt x="233" y="34"/>
                  </a:lnTo>
                  <a:lnTo>
                    <a:pt x="235" y="32"/>
                  </a:lnTo>
                  <a:lnTo>
                    <a:pt x="235" y="32"/>
                  </a:lnTo>
                  <a:lnTo>
                    <a:pt x="235" y="32"/>
                  </a:lnTo>
                  <a:lnTo>
                    <a:pt x="235" y="30"/>
                  </a:lnTo>
                  <a:lnTo>
                    <a:pt x="231" y="28"/>
                  </a:lnTo>
                  <a:lnTo>
                    <a:pt x="229" y="24"/>
                  </a:lnTo>
                  <a:lnTo>
                    <a:pt x="229" y="24"/>
                  </a:lnTo>
                  <a:lnTo>
                    <a:pt x="229" y="22"/>
                  </a:lnTo>
                  <a:lnTo>
                    <a:pt x="229" y="22"/>
                  </a:lnTo>
                  <a:lnTo>
                    <a:pt x="229" y="21"/>
                  </a:lnTo>
                  <a:lnTo>
                    <a:pt x="231" y="19"/>
                  </a:lnTo>
                  <a:lnTo>
                    <a:pt x="233" y="19"/>
                  </a:lnTo>
                  <a:lnTo>
                    <a:pt x="235" y="19"/>
                  </a:lnTo>
                  <a:lnTo>
                    <a:pt x="236" y="19"/>
                  </a:lnTo>
                  <a:lnTo>
                    <a:pt x="236" y="21"/>
                  </a:lnTo>
                  <a:lnTo>
                    <a:pt x="236" y="21"/>
                  </a:lnTo>
                  <a:lnTo>
                    <a:pt x="240" y="24"/>
                  </a:lnTo>
                  <a:lnTo>
                    <a:pt x="242" y="26"/>
                  </a:lnTo>
                  <a:lnTo>
                    <a:pt x="244" y="26"/>
                  </a:lnTo>
                  <a:lnTo>
                    <a:pt x="250" y="24"/>
                  </a:lnTo>
                  <a:lnTo>
                    <a:pt x="244" y="19"/>
                  </a:lnTo>
                  <a:lnTo>
                    <a:pt x="244" y="13"/>
                  </a:lnTo>
                  <a:lnTo>
                    <a:pt x="244" y="13"/>
                  </a:lnTo>
                  <a:lnTo>
                    <a:pt x="252" y="11"/>
                  </a:lnTo>
                  <a:lnTo>
                    <a:pt x="252" y="11"/>
                  </a:lnTo>
                  <a:lnTo>
                    <a:pt x="255" y="11"/>
                  </a:lnTo>
                  <a:lnTo>
                    <a:pt x="255" y="15"/>
                  </a:lnTo>
                  <a:lnTo>
                    <a:pt x="255" y="15"/>
                  </a:lnTo>
                  <a:lnTo>
                    <a:pt x="255" y="21"/>
                  </a:lnTo>
                  <a:lnTo>
                    <a:pt x="255" y="24"/>
                  </a:lnTo>
                  <a:lnTo>
                    <a:pt x="263" y="21"/>
                  </a:lnTo>
                  <a:lnTo>
                    <a:pt x="263" y="21"/>
                  </a:lnTo>
                  <a:lnTo>
                    <a:pt x="267" y="17"/>
                  </a:lnTo>
                  <a:lnTo>
                    <a:pt x="267" y="17"/>
                  </a:lnTo>
                  <a:lnTo>
                    <a:pt x="270" y="11"/>
                  </a:lnTo>
                  <a:lnTo>
                    <a:pt x="274" y="7"/>
                  </a:lnTo>
                  <a:lnTo>
                    <a:pt x="274" y="7"/>
                  </a:lnTo>
                  <a:lnTo>
                    <a:pt x="276" y="7"/>
                  </a:lnTo>
                  <a:lnTo>
                    <a:pt x="276" y="7"/>
                  </a:lnTo>
                  <a:lnTo>
                    <a:pt x="282" y="7"/>
                  </a:lnTo>
                  <a:lnTo>
                    <a:pt x="284" y="5"/>
                  </a:lnTo>
                  <a:lnTo>
                    <a:pt x="286" y="4"/>
                  </a:lnTo>
                  <a:lnTo>
                    <a:pt x="293" y="2"/>
                  </a:lnTo>
                  <a:lnTo>
                    <a:pt x="286" y="13"/>
                  </a:lnTo>
                  <a:lnTo>
                    <a:pt x="286" y="13"/>
                  </a:lnTo>
                  <a:lnTo>
                    <a:pt x="284" y="15"/>
                  </a:lnTo>
                  <a:lnTo>
                    <a:pt x="282" y="17"/>
                  </a:lnTo>
                  <a:lnTo>
                    <a:pt x="282" y="19"/>
                  </a:lnTo>
                  <a:lnTo>
                    <a:pt x="282" y="19"/>
                  </a:lnTo>
                  <a:lnTo>
                    <a:pt x="282" y="21"/>
                  </a:lnTo>
                  <a:lnTo>
                    <a:pt x="284" y="21"/>
                  </a:lnTo>
                  <a:lnTo>
                    <a:pt x="286" y="22"/>
                  </a:lnTo>
                  <a:lnTo>
                    <a:pt x="284" y="24"/>
                  </a:lnTo>
                  <a:lnTo>
                    <a:pt x="284" y="24"/>
                  </a:lnTo>
                  <a:lnTo>
                    <a:pt x="282" y="26"/>
                  </a:lnTo>
                  <a:lnTo>
                    <a:pt x="282" y="28"/>
                  </a:lnTo>
                  <a:lnTo>
                    <a:pt x="286" y="28"/>
                  </a:lnTo>
                  <a:lnTo>
                    <a:pt x="286" y="28"/>
                  </a:lnTo>
                  <a:lnTo>
                    <a:pt x="286" y="28"/>
                  </a:lnTo>
                  <a:lnTo>
                    <a:pt x="286" y="28"/>
                  </a:lnTo>
                  <a:lnTo>
                    <a:pt x="289" y="24"/>
                  </a:lnTo>
                  <a:lnTo>
                    <a:pt x="289" y="24"/>
                  </a:lnTo>
                  <a:lnTo>
                    <a:pt x="291" y="24"/>
                  </a:lnTo>
                  <a:lnTo>
                    <a:pt x="291" y="24"/>
                  </a:lnTo>
                  <a:lnTo>
                    <a:pt x="291" y="22"/>
                  </a:lnTo>
                  <a:lnTo>
                    <a:pt x="293" y="21"/>
                  </a:lnTo>
                  <a:lnTo>
                    <a:pt x="297" y="19"/>
                  </a:lnTo>
                  <a:lnTo>
                    <a:pt x="297" y="11"/>
                  </a:lnTo>
                  <a:lnTo>
                    <a:pt x="297" y="7"/>
                  </a:lnTo>
                  <a:lnTo>
                    <a:pt x="297" y="7"/>
                  </a:lnTo>
                  <a:lnTo>
                    <a:pt x="301" y="4"/>
                  </a:lnTo>
                  <a:lnTo>
                    <a:pt x="303" y="0"/>
                  </a:lnTo>
                  <a:lnTo>
                    <a:pt x="303" y="0"/>
                  </a:lnTo>
                  <a:lnTo>
                    <a:pt x="303" y="2"/>
                  </a:lnTo>
                  <a:lnTo>
                    <a:pt x="303" y="2"/>
                  </a:lnTo>
                  <a:lnTo>
                    <a:pt x="303" y="7"/>
                  </a:lnTo>
                  <a:lnTo>
                    <a:pt x="303" y="7"/>
                  </a:lnTo>
                  <a:lnTo>
                    <a:pt x="303" y="11"/>
                  </a:lnTo>
                  <a:lnTo>
                    <a:pt x="305" y="15"/>
                  </a:lnTo>
                  <a:lnTo>
                    <a:pt x="308" y="19"/>
                  </a:lnTo>
                  <a:lnTo>
                    <a:pt x="308" y="19"/>
                  </a:lnTo>
                  <a:lnTo>
                    <a:pt x="308" y="19"/>
                  </a:lnTo>
                  <a:lnTo>
                    <a:pt x="308" y="19"/>
                  </a:lnTo>
                  <a:lnTo>
                    <a:pt x="312" y="17"/>
                  </a:lnTo>
                  <a:lnTo>
                    <a:pt x="312" y="17"/>
                  </a:lnTo>
                  <a:lnTo>
                    <a:pt x="312" y="11"/>
                  </a:lnTo>
                  <a:lnTo>
                    <a:pt x="314" y="9"/>
                  </a:lnTo>
                  <a:lnTo>
                    <a:pt x="312" y="7"/>
                  </a:lnTo>
                  <a:lnTo>
                    <a:pt x="312" y="7"/>
                  </a:lnTo>
                  <a:lnTo>
                    <a:pt x="312" y="7"/>
                  </a:lnTo>
                  <a:lnTo>
                    <a:pt x="312" y="7"/>
                  </a:lnTo>
                  <a:lnTo>
                    <a:pt x="314" y="4"/>
                  </a:lnTo>
                  <a:lnTo>
                    <a:pt x="316" y="2"/>
                  </a:lnTo>
                  <a:lnTo>
                    <a:pt x="320" y="2"/>
                  </a:lnTo>
                  <a:lnTo>
                    <a:pt x="320" y="2"/>
                  </a:lnTo>
                  <a:lnTo>
                    <a:pt x="322" y="2"/>
                  </a:lnTo>
                  <a:lnTo>
                    <a:pt x="323" y="4"/>
                  </a:lnTo>
                  <a:lnTo>
                    <a:pt x="325" y="5"/>
                  </a:lnTo>
                  <a:lnTo>
                    <a:pt x="327" y="7"/>
                  </a:lnTo>
                  <a:lnTo>
                    <a:pt x="327" y="15"/>
                  </a:lnTo>
                  <a:lnTo>
                    <a:pt x="327" y="15"/>
                  </a:lnTo>
                  <a:lnTo>
                    <a:pt x="329" y="19"/>
                  </a:lnTo>
                  <a:lnTo>
                    <a:pt x="329" y="21"/>
                  </a:lnTo>
                  <a:lnTo>
                    <a:pt x="331" y="19"/>
                  </a:lnTo>
                  <a:lnTo>
                    <a:pt x="331" y="19"/>
                  </a:lnTo>
                  <a:lnTo>
                    <a:pt x="331" y="11"/>
                  </a:lnTo>
                  <a:lnTo>
                    <a:pt x="331" y="11"/>
                  </a:lnTo>
                  <a:lnTo>
                    <a:pt x="333" y="11"/>
                  </a:lnTo>
                  <a:lnTo>
                    <a:pt x="333" y="11"/>
                  </a:lnTo>
                  <a:lnTo>
                    <a:pt x="339" y="9"/>
                  </a:lnTo>
                  <a:lnTo>
                    <a:pt x="339" y="7"/>
                  </a:lnTo>
                  <a:lnTo>
                    <a:pt x="339" y="7"/>
                  </a:lnTo>
                  <a:lnTo>
                    <a:pt x="340" y="11"/>
                  </a:lnTo>
                  <a:lnTo>
                    <a:pt x="342" y="11"/>
                  </a:lnTo>
                  <a:lnTo>
                    <a:pt x="344" y="13"/>
                  </a:lnTo>
                  <a:lnTo>
                    <a:pt x="344" y="13"/>
                  </a:lnTo>
                  <a:lnTo>
                    <a:pt x="348" y="13"/>
                  </a:lnTo>
                  <a:lnTo>
                    <a:pt x="352" y="15"/>
                  </a:lnTo>
                  <a:lnTo>
                    <a:pt x="356" y="17"/>
                  </a:lnTo>
                  <a:lnTo>
                    <a:pt x="356" y="17"/>
                  </a:lnTo>
                  <a:lnTo>
                    <a:pt x="357" y="22"/>
                  </a:lnTo>
                  <a:lnTo>
                    <a:pt x="363" y="22"/>
                  </a:lnTo>
                  <a:lnTo>
                    <a:pt x="365" y="22"/>
                  </a:lnTo>
                  <a:lnTo>
                    <a:pt x="356" y="26"/>
                  </a:lnTo>
                  <a:lnTo>
                    <a:pt x="346" y="28"/>
                  </a:lnTo>
                  <a:lnTo>
                    <a:pt x="346" y="28"/>
                  </a:lnTo>
                  <a:lnTo>
                    <a:pt x="344" y="28"/>
                  </a:lnTo>
                  <a:lnTo>
                    <a:pt x="342" y="30"/>
                  </a:lnTo>
                  <a:lnTo>
                    <a:pt x="340" y="28"/>
                  </a:lnTo>
                  <a:lnTo>
                    <a:pt x="340" y="28"/>
                  </a:lnTo>
                  <a:lnTo>
                    <a:pt x="339" y="28"/>
                  </a:lnTo>
                  <a:lnTo>
                    <a:pt x="337" y="28"/>
                  </a:lnTo>
                  <a:lnTo>
                    <a:pt x="335" y="28"/>
                  </a:lnTo>
                  <a:lnTo>
                    <a:pt x="331" y="28"/>
                  </a:lnTo>
                  <a:lnTo>
                    <a:pt x="340" y="34"/>
                  </a:lnTo>
                  <a:lnTo>
                    <a:pt x="340" y="34"/>
                  </a:lnTo>
                  <a:lnTo>
                    <a:pt x="340" y="36"/>
                  </a:lnTo>
                  <a:lnTo>
                    <a:pt x="342" y="38"/>
                  </a:lnTo>
                  <a:lnTo>
                    <a:pt x="342" y="38"/>
                  </a:lnTo>
                  <a:lnTo>
                    <a:pt x="342" y="38"/>
                  </a:lnTo>
                  <a:lnTo>
                    <a:pt x="342" y="38"/>
                  </a:lnTo>
                  <a:lnTo>
                    <a:pt x="344" y="38"/>
                  </a:lnTo>
                  <a:lnTo>
                    <a:pt x="346" y="38"/>
                  </a:lnTo>
                  <a:lnTo>
                    <a:pt x="352" y="38"/>
                  </a:lnTo>
                  <a:lnTo>
                    <a:pt x="357" y="40"/>
                  </a:lnTo>
                  <a:lnTo>
                    <a:pt x="357" y="40"/>
                  </a:lnTo>
                  <a:lnTo>
                    <a:pt x="357" y="40"/>
                  </a:lnTo>
                  <a:lnTo>
                    <a:pt x="357" y="40"/>
                  </a:lnTo>
                  <a:close/>
                </a:path>
              </a:pathLst>
            </a:custGeom>
            <a:solidFill>
              <a:schemeClr val="bg1">
                <a:lumMod val="85000"/>
              </a:schemeClr>
            </a:solidFill>
            <a:ln w="635" cap="rnd">
              <a:solidFill>
                <a:schemeClr val="bg1">
                  <a:alpha val="17000"/>
                </a:schemeClr>
              </a:solidFill>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79" name="Freeform 279">
              <a:extLst>
                <a:ext uri="{FF2B5EF4-FFF2-40B4-BE49-F238E27FC236}">
                  <a16:creationId xmlns:a16="http://schemas.microsoft.com/office/drawing/2014/main" id="{9388662F-5C11-DE47-B42E-DFAE47FF1320}"/>
                </a:ext>
              </a:extLst>
            </p:cNvPr>
            <p:cNvSpPr>
              <a:spLocks/>
            </p:cNvSpPr>
            <p:nvPr userDrawn="1"/>
          </p:nvSpPr>
          <p:spPr bwMode="auto">
            <a:xfrm>
              <a:off x="1086006" y="1502759"/>
              <a:ext cx="560359" cy="449574"/>
            </a:xfrm>
            <a:custGeom>
              <a:avLst/>
              <a:gdLst>
                <a:gd name="T0" fmla="*/ 320 w 367"/>
                <a:gd name="T1" fmla="*/ 28 h 346"/>
                <a:gd name="T2" fmla="*/ 231 w 367"/>
                <a:gd name="T3" fmla="*/ 51 h 346"/>
                <a:gd name="T4" fmla="*/ 159 w 367"/>
                <a:gd name="T5" fmla="*/ 104 h 346"/>
                <a:gd name="T6" fmla="*/ 100 w 367"/>
                <a:gd name="T7" fmla="*/ 214 h 346"/>
                <a:gd name="T8" fmla="*/ 96 w 367"/>
                <a:gd name="T9" fmla="*/ 302 h 346"/>
                <a:gd name="T10" fmla="*/ 81 w 367"/>
                <a:gd name="T11" fmla="*/ 308 h 346"/>
                <a:gd name="T12" fmla="*/ 61 w 367"/>
                <a:gd name="T13" fmla="*/ 335 h 346"/>
                <a:gd name="T14" fmla="*/ 30 w 367"/>
                <a:gd name="T15" fmla="*/ 346 h 346"/>
                <a:gd name="T16" fmla="*/ 17 w 367"/>
                <a:gd name="T17" fmla="*/ 333 h 346"/>
                <a:gd name="T18" fmla="*/ 10 w 367"/>
                <a:gd name="T19" fmla="*/ 321 h 346"/>
                <a:gd name="T20" fmla="*/ 17 w 367"/>
                <a:gd name="T21" fmla="*/ 310 h 346"/>
                <a:gd name="T22" fmla="*/ 13 w 367"/>
                <a:gd name="T23" fmla="*/ 301 h 346"/>
                <a:gd name="T24" fmla="*/ 11 w 367"/>
                <a:gd name="T25" fmla="*/ 291 h 346"/>
                <a:gd name="T26" fmla="*/ 2 w 367"/>
                <a:gd name="T27" fmla="*/ 282 h 346"/>
                <a:gd name="T28" fmla="*/ 4 w 367"/>
                <a:gd name="T29" fmla="*/ 270 h 346"/>
                <a:gd name="T30" fmla="*/ 0 w 367"/>
                <a:gd name="T31" fmla="*/ 257 h 346"/>
                <a:gd name="T32" fmla="*/ 10 w 367"/>
                <a:gd name="T33" fmla="*/ 242 h 346"/>
                <a:gd name="T34" fmla="*/ 28 w 367"/>
                <a:gd name="T35" fmla="*/ 234 h 346"/>
                <a:gd name="T36" fmla="*/ 32 w 367"/>
                <a:gd name="T37" fmla="*/ 225 h 346"/>
                <a:gd name="T38" fmla="*/ 51 w 367"/>
                <a:gd name="T39" fmla="*/ 219 h 346"/>
                <a:gd name="T40" fmla="*/ 66 w 367"/>
                <a:gd name="T41" fmla="*/ 210 h 346"/>
                <a:gd name="T42" fmla="*/ 76 w 367"/>
                <a:gd name="T43" fmla="*/ 197 h 346"/>
                <a:gd name="T44" fmla="*/ 83 w 367"/>
                <a:gd name="T45" fmla="*/ 185 h 346"/>
                <a:gd name="T46" fmla="*/ 93 w 367"/>
                <a:gd name="T47" fmla="*/ 178 h 346"/>
                <a:gd name="T48" fmla="*/ 98 w 367"/>
                <a:gd name="T49" fmla="*/ 172 h 346"/>
                <a:gd name="T50" fmla="*/ 106 w 367"/>
                <a:gd name="T51" fmla="*/ 161 h 346"/>
                <a:gd name="T52" fmla="*/ 115 w 367"/>
                <a:gd name="T53" fmla="*/ 142 h 346"/>
                <a:gd name="T54" fmla="*/ 131 w 367"/>
                <a:gd name="T55" fmla="*/ 117 h 346"/>
                <a:gd name="T56" fmla="*/ 138 w 367"/>
                <a:gd name="T57" fmla="*/ 106 h 346"/>
                <a:gd name="T58" fmla="*/ 146 w 367"/>
                <a:gd name="T59" fmla="*/ 91 h 346"/>
                <a:gd name="T60" fmla="*/ 155 w 367"/>
                <a:gd name="T61" fmla="*/ 87 h 346"/>
                <a:gd name="T62" fmla="*/ 159 w 367"/>
                <a:gd name="T63" fmla="*/ 77 h 346"/>
                <a:gd name="T64" fmla="*/ 138 w 367"/>
                <a:gd name="T65" fmla="*/ 79 h 346"/>
                <a:gd name="T66" fmla="*/ 134 w 367"/>
                <a:gd name="T67" fmla="*/ 77 h 346"/>
                <a:gd name="T68" fmla="*/ 146 w 367"/>
                <a:gd name="T69" fmla="*/ 62 h 346"/>
                <a:gd name="T70" fmla="*/ 155 w 367"/>
                <a:gd name="T71" fmla="*/ 60 h 346"/>
                <a:gd name="T72" fmla="*/ 159 w 367"/>
                <a:gd name="T73" fmla="*/ 62 h 346"/>
                <a:gd name="T74" fmla="*/ 170 w 367"/>
                <a:gd name="T75" fmla="*/ 66 h 346"/>
                <a:gd name="T76" fmla="*/ 170 w 367"/>
                <a:gd name="T77" fmla="*/ 58 h 346"/>
                <a:gd name="T78" fmla="*/ 193 w 367"/>
                <a:gd name="T79" fmla="*/ 49 h 346"/>
                <a:gd name="T80" fmla="*/ 195 w 367"/>
                <a:gd name="T81" fmla="*/ 28 h 346"/>
                <a:gd name="T82" fmla="*/ 208 w 367"/>
                <a:gd name="T83" fmla="*/ 26 h 346"/>
                <a:gd name="T84" fmla="*/ 219 w 367"/>
                <a:gd name="T85" fmla="*/ 40 h 346"/>
                <a:gd name="T86" fmla="*/ 233 w 367"/>
                <a:gd name="T87" fmla="*/ 34 h 346"/>
                <a:gd name="T88" fmla="*/ 229 w 367"/>
                <a:gd name="T89" fmla="*/ 22 h 346"/>
                <a:gd name="T90" fmla="*/ 242 w 367"/>
                <a:gd name="T91" fmla="*/ 26 h 346"/>
                <a:gd name="T92" fmla="*/ 255 w 367"/>
                <a:gd name="T93" fmla="*/ 15 h 346"/>
                <a:gd name="T94" fmla="*/ 274 w 367"/>
                <a:gd name="T95" fmla="*/ 7 h 346"/>
                <a:gd name="T96" fmla="*/ 286 w 367"/>
                <a:gd name="T97" fmla="*/ 13 h 346"/>
                <a:gd name="T98" fmla="*/ 284 w 367"/>
                <a:gd name="T99" fmla="*/ 24 h 346"/>
                <a:gd name="T100" fmla="*/ 291 w 367"/>
                <a:gd name="T101" fmla="*/ 24 h 346"/>
                <a:gd name="T102" fmla="*/ 303 w 367"/>
                <a:gd name="T103" fmla="*/ 0 h 346"/>
                <a:gd name="T104" fmla="*/ 308 w 367"/>
                <a:gd name="T105" fmla="*/ 19 h 346"/>
                <a:gd name="T106" fmla="*/ 312 w 367"/>
                <a:gd name="T107" fmla="*/ 7 h 346"/>
                <a:gd name="T108" fmla="*/ 327 w 367"/>
                <a:gd name="T109" fmla="*/ 7 h 346"/>
                <a:gd name="T110" fmla="*/ 333 w 367"/>
                <a:gd name="T111" fmla="*/ 11 h 346"/>
                <a:gd name="T112" fmla="*/ 348 w 367"/>
                <a:gd name="T113" fmla="*/ 13 h 346"/>
                <a:gd name="T114" fmla="*/ 346 w 367"/>
                <a:gd name="T115" fmla="*/ 28 h 346"/>
                <a:gd name="T116" fmla="*/ 340 w 367"/>
                <a:gd name="T117" fmla="*/ 34 h 346"/>
                <a:gd name="T118" fmla="*/ 352 w 367"/>
                <a:gd name="T119" fmla="*/ 38 h 3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67" h="346">
                  <a:moveTo>
                    <a:pt x="357" y="40"/>
                  </a:moveTo>
                  <a:lnTo>
                    <a:pt x="357" y="40"/>
                  </a:lnTo>
                  <a:lnTo>
                    <a:pt x="367" y="41"/>
                  </a:lnTo>
                  <a:lnTo>
                    <a:pt x="363" y="45"/>
                  </a:lnTo>
                  <a:lnTo>
                    <a:pt x="354" y="45"/>
                  </a:lnTo>
                  <a:lnTo>
                    <a:pt x="350" y="49"/>
                  </a:lnTo>
                  <a:lnTo>
                    <a:pt x="340" y="49"/>
                  </a:lnTo>
                  <a:lnTo>
                    <a:pt x="339" y="41"/>
                  </a:lnTo>
                  <a:lnTo>
                    <a:pt x="320" y="28"/>
                  </a:lnTo>
                  <a:lnTo>
                    <a:pt x="312" y="32"/>
                  </a:lnTo>
                  <a:lnTo>
                    <a:pt x="299" y="32"/>
                  </a:lnTo>
                  <a:lnTo>
                    <a:pt x="291" y="45"/>
                  </a:lnTo>
                  <a:lnTo>
                    <a:pt x="289" y="62"/>
                  </a:lnTo>
                  <a:lnTo>
                    <a:pt x="282" y="62"/>
                  </a:lnTo>
                  <a:lnTo>
                    <a:pt x="278" y="74"/>
                  </a:lnTo>
                  <a:lnTo>
                    <a:pt x="263" y="66"/>
                  </a:lnTo>
                  <a:lnTo>
                    <a:pt x="244" y="66"/>
                  </a:lnTo>
                  <a:lnTo>
                    <a:pt x="231" y="51"/>
                  </a:lnTo>
                  <a:lnTo>
                    <a:pt x="223" y="60"/>
                  </a:lnTo>
                  <a:lnTo>
                    <a:pt x="214" y="60"/>
                  </a:lnTo>
                  <a:lnTo>
                    <a:pt x="216" y="74"/>
                  </a:lnTo>
                  <a:lnTo>
                    <a:pt x="208" y="81"/>
                  </a:lnTo>
                  <a:lnTo>
                    <a:pt x="183" y="74"/>
                  </a:lnTo>
                  <a:lnTo>
                    <a:pt x="187" y="85"/>
                  </a:lnTo>
                  <a:lnTo>
                    <a:pt x="182" y="91"/>
                  </a:lnTo>
                  <a:lnTo>
                    <a:pt x="172" y="87"/>
                  </a:lnTo>
                  <a:lnTo>
                    <a:pt x="159" y="104"/>
                  </a:lnTo>
                  <a:lnTo>
                    <a:pt x="161" y="115"/>
                  </a:lnTo>
                  <a:lnTo>
                    <a:pt x="148" y="128"/>
                  </a:lnTo>
                  <a:lnTo>
                    <a:pt x="146" y="140"/>
                  </a:lnTo>
                  <a:lnTo>
                    <a:pt x="138" y="140"/>
                  </a:lnTo>
                  <a:lnTo>
                    <a:pt x="136" y="166"/>
                  </a:lnTo>
                  <a:lnTo>
                    <a:pt x="123" y="181"/>
                  </a:lnTo>
                  <a:lnTo>
                    <a:pt x="131" y="197"/>
                  </a:lnTo>
                  <a:lnTo>
                    <a:pt x="115" y="197"/>
                  </a:lnTo>
                  <a:lnTo>
                    <a:pt x="100" y="214"/>
                  </a:lnTo>
                  <a:lnTo>
                    <a:pt x="104" y="221"/>
                  </a:lnTo>
                  <a:lnTo>
                    <a:pt x="104" y="255"/>
                  </a:lnTo>
                  <a:lnTo>
                    <a:pt x="114" y="263"/>
                  </a:lnTo>
                  <a:lnTo>
                    <a:pt x="114" y="270"/>
                  </a:lnTo>
                  <a:lnTo>
                    <a:pt x="104" y="272"/>
                  </a:lnTo>
                  <a:lnTo>
                    <a:pt x="104" y="278"/>
                  </a:lnTo>
                  <a:lnTo>
                    <a:pt x="108" y="282"/>
                  </a:lnTo>
                  <a:lnTo>
                    <a:pt x="108" y="297"/>
                  </a:lnTo>
                  <a:lnTo>
                    <a:pt x="96" y="302"/>
                  </a:lnTo>
                  <a:lnTo>
                    <a:pt x="96" y="323"/>
                  </a:lnTo>
                  <a:lnTo>
                    <a:pt x="89" y="323"/>
                  </a:lnTo>
                  <a:lnTo>
                    <a:pt x="85" y="319"/>
                  </a:lnTo>
                  <a:lnTo>
                    <a:pt x="85" y="319"/>
                  </a:lnTo>
                  <a:lnTo>
                    <a:pt x="83" y="316"/>
                  </a:lnTo>
                  <a:lnTo>
                    <a:pt x="83" y="316"/>
                  </a:lnTo>
                  <a:lnTo>
                    <a:pt x="81" y="314"/>
                  </a:lnTo>
                  <a:lnTo>
                    <a:pt x="81" y="312"/>
                  </a:lnTo>
                  <a:lnTo>
                    <a:pt x="81" y="308"/>
                  </a:lnTo>
                  <a:lnTo>
                    <a:pt x="79" y="306"/>
                  </a:lnTo>
                  <a:lnTo>
                    <a:pt x="78" y="314"/>
                  </a:lnTo>
                  <a:lnTo>
                    <a:pt x="74" y="319"/>
                  </a:lnTo>
                  <a:lnTo>
                    <a:pt x="72" y="319"/>
                  </a:lnTo>
                  <a:lnTo>
                    <a:pt x="66" y="319"/>
                  </a:lnTo>
                  <a:lnTo>
                    <a:pt x="62" y="331"/>
                  </a:lnTo>
                  <a:lnTo>
                    <a:pt x="62" y="331"/>
                  </a:lnTo>
                  <a:lnTo>
                    <a:pt x="62" y="333"/>
                  </a:lnTo>
                  <a:lnTo>
                    <a:pt x="61" y="335"/>
                  </a:lnTo>
                  <a:lnTo>
                    <a:pt x="59" y="336"/>
                  </a:lnTo>
                  <a:lnTo>
                    <a:pt x="57" y="336"/>
                  </a:lnTo>
                  <a:lnTo>
                    <a:pt x="57" y="336"/>
                  </a:lnTo>
                  <a:lnTo>
                    <a:pt x="55" y="336"/>
                  </a:lnTo>
                  <a:lnTo>
                    <a:pt x="51" y="338"/>
                  </a:lnTo>
                  <a:lnTo>
                    <a:pt x="47" y="342"/>
                  </a:lnTo>
                  <a:lnTo>
                    <a:pt x="44" y="346"/>
                  </a:lnTo>
                  <a:lnTo>
                    <a:pt x="38" y="346"/>
                  </a:lnTo>
                  <a:lnTo>
                    <a:pt x="30" y="346"/>
                  </a:lnTo>
                  <a:lnTo>
                    <a:pt x="25" y="344"/>
                  </a:lnTo>
                  <a:lnTo>
                    <a:pt x="25" y="344"/>
                  </a:lnTo>
                  <a:lnTo>
                    <a:pt x="25" y="342"/>
                  </a:lnTo>
                  <a:lnTo>
                    <a:pt x="21" y="338"/>
                  </a:lnTo>
                  <a:lnTo>
                    <a:pt x="21" y="338"/>
                  </a:lnTo>
                  <a:lnTo>
                    <a:pt x="19" y="335"/>
                  </a:lnTo>
                  <a:lnTo>
                    <a:pt x="17" y="333"/>
                  </a:lnTo>
                  <a:lnTo>
                    <a:pt x="17" y="333"/>
                  </a:lnTo>
                  <a:lnTo>
                    <a:pt x="17" y="333"/>
                  </a:lnTo>
                  <a:lnTo>
                    <a:pt x="15" y="331"/>
                  </a:lnTo>
                  <a:lnTo>
                    <a:pt x="11" y="331"/>
                  </a:lnTo>
                  <a:lnTo>
                    <a:pt x="10" y="329"/>
                  </a:lnTo>
                  <a:lnTo>
                    <a:pt x="10" y="327"/>
                  </a:lnTo>
                  <a:lnTo>
                    <a:pt x="10" y="327"/>
                  </a:lnTo>
                  <a:lnTo>
                    <a:pt x="8" y="325"/>
                  </a:lnTo>
                  <a:lnTo>
                    <a:pt x="8" y="323"/>
                  </a:lnTo>
                  <a:lnTo>
                    <a:pt x="10" y="321"/>
                  </a:lnTo>
                  <a:lnTo>
                    <a:pt x="10" y="321"/>
                  </a:lnTo>
                  <a:lnTo>
                    <a:pt x="11" y="321"/>
                  </a:lnTo>
                  <a:lnTo>
                    <a:pt x="11" y="321"/>
                  </a:lnTo>
                  <a:lnTo>
                    <a:pt x="13" y="323"/>
                  </a:lnTo>
                  <a:lnTo>
                    <a:pt x="19" y="323"/>
                  </a:lnTo>
                  <a:lnTo>
                    <a:pt x="19" y="323"/>
                  </a:lnTo>
                  <a:lnTo>
                    <a:pt x="19" y="314"/>
                  </a:lnTo>
                  <a:lnTo>
                    <a:pt x="19" y="314"/>
                  </a:lnTo>
                  <a:lnTo>
                    <a:pt x="19" y="312"/>
                  </a:lnTo>
                  <a:lnTo>
                    <a:pt x="17" y="310"/>
                  </a:lnTo>
                  <a:lnTo>
                    <a:pt x="15" y="310"/>
                  </a:lnTo>
                  <a:lnTo>
                    <a:pt x="15" y="310"/>
                  </a:lnTo>
                  <a:lnTo>
                    <a:pt x="15" y="310"/>
                  </a:lnTo>
                  <a:lnTo>
                    <a:pt x="8" y="316"/>
                  </a:lnTo>
                  <a:lnTo>
                    <a:pt x="2" y="314"/>
                  </a:lnTo>
                  <a:lnTo>
                    <a:pt x="6" y="304"/>
                  </a:lnTo>
                  <a:lnTo>
                    <a:pt x="6" y="299"/>
                  </a:lnTo>
                  <a:lnTo>
                    <a:pt x="11" y="304"/>
                  </a:lnTo>
                  <a:lnTo>
                    <a:pt x="13" y="301"/>
                  </a:lnTo>
                  <a:lnTo>
                    <a:pt x="13" y="301"/>
                  </a:lnTo>
                  <a:lnTo>
                    <a:pt x="17" y="301"/>
                  </a:lnTo>
                  <a:lnTo>
                    <a:pt x="19" y="299"/>
                  </a:lnTo>
                  <a:lnTo>
                    <a:pt x="19" y="297"/>
                  </a:lnTo>
                  <a:lnTo>
                    <a:pt x="19" y="295"/>
                  </a:lnTo>
                  <a:lnTo>
                    <a:pt x="19" y="295"/>
                  </a:lnTo>
                  <a:lnTo>
                    <a:pt x="15" y="293"/>
                  </a:lnTo>
                  <a:lnTo>
                    <a:pt x="13" y="291"/>
                  </a:lnTo>
                  <a:lnTo>
                    <a:pt x="11" y="291"/>
                  </a:lnTo>
                  <a:lnTo>
                    <a:pt x="10" y="291"/>
                  </a:lnTo>
                  <a:lnTo>
                    <a:pt x="10" y="291"/>
                  </a:lnTo>
                  <a:lnTo>
                    <a:pt x="8" y="289"/>
                  </a:lnTo>
                  <a:lnTo>
                    <a:pt x="6" y="289"/>
                  </a:lnTo>
                  <a:lnTo>
                    <a:pt x="2" y="289"/>
                  </a:lnTo>
                  <a:lnTo>
                    <a:pt x="2" y="289"/>
                  </a:lnTo>
                  <a:lnTo>
                    <a:pt x="2" y="284"/>
                  </a:lnTo>
                  <a:lnTo>
                    <a:pt x="2" y="284"/>
                  </a:lnTo>
                  <a:lnTo>
                    <a:pt x="2" y="282"/>
                  </a:lnTo>
                  <a:lnTo>
                    <a:pt x="4" y="280"/>
                  </a:lnTo>
                  <a:lnTo>
                    <a:pt x="4" y="278"/>
                  </a:lnTo>
                  <a:lnTo>
                    <a:pt x="4" y="278"/>
                  </a:lnTo>
                  <a:lnTo>
                    <a:pt x="6" y="276"/>
                  </a:lnTo>
                  <a:lnTo>
                    <a:pt x="8" y="276"/>
                  </a:lnTo>
                  <a:lnTo>
                    <a:pt x="8" y="274"/>
                  </a:lnTo>
                  <a:lnTo>
                    <a:pt x="8" y="274"/>
                  </a:lnTo>
                  <a:lnTo>
                    <a:pt x="4" y="270"/>
                  </a:lnTo>
                  <a:lnTo>
                    <a:pt x="4" y="270"/>
                  </a:lnTo>
                  <a:lnTo>
                    <a:pt x="0" y="268"/>
                  </a:lnTo>
                  <a:lnTo>
                    <a:pt x="0" y="266"/>
                  </a:lnTo>
                  <a:lnTo>
                    <a:pt x="0" y="266"/>
                  </a:lnTo>
                  <a:lnTo>
                    <a:pt x="0" y="266"/>
                  </a:lnTo>
                  <a:lnTo>
                    <a:pt x="0" y="266"/>
                  </a:lnTo>
                  <a:lnTo>
                    <a:pt x="0" y="266"/>
                  </a:lnTo>
                  <a:lnTo>
                    <a:pt x="0" y="263"/>
                  </a:lnTo>
                  <a:lnTo>
                    <a:pt x="0" y="263"/>
                  </a:lnTo>
                  <a:lnTo>
                    <a:pt x="0" y="257"/>
                  </a:lnTo>
                  <a:lnTo>
                    <a:pt x="0" y="257"/>
                  </a:lnTo>
                  <a:lnTo>
                    <a:pt x="4" y="253"/>
                  </a:lnTo>
                  <a:lnTo>
                    <a:pt x="6" y="251"/>
                  </a:lnTo>
                  <a:lnTo>
                    <a:pt x="6" y="249"/>
                  </a:lnTo>
                  <a:lnTo>
                    <a:pt x="6" y="249"/>
                  </a:lnTo>
                  <a:lnTo>
                    <a:pt x="6" y="246"/>
                  </a:lnTo>
                  <a:lnTo>
                    <a:pt x="8" y="242"/>
                  </a:lnTo>
                  <a:lnTo>
                    <a:pt x="10" y="242"/>
                  </a:lnTo>
                  <a:lnTo>
                    <a:pt x="10" y="242"/>
                  </a:lnTo>
                  <a:lnTo>
                    <a:pt x="19" y="242"/>
                  </a:lnTo>
                  <a:lnTo>
                    <a:pt x="19" y="242"/>
                  </a:lnTo>
                  <a:lnTo>
                    <a:pt x="19" y="242"/>
                  </a:lnTo>
                  <a:lnTo>
                    <a:pt x="19" y="240"/>
                  </a:lnTo>
                  <a:lnTo>
                    <a:pt x="23" y="240"/>
                  </a:lnTo>
                  <a:lnTo>
                    <a:pt x="23" y="240"/>
                  </a:lnTo>
                  <a:lnTo>
                    <a:pt x="25" y="238"/>
                  </a:lnTo>
                  <a:lnTo>
                    <a:pt x="28" y="238"/>
                  </a:lnTo>
                  <a:lnTo>
                    <a:pt x="28" y="234"/>
                  </a:lnTo>
                  <a:lnTo>
                    <a:pt x="28" y="234"/>
                  </a:lnTo>
                  <a:lnTo>
                    <a:pt x="36" y="234"/>
                  </a:lnTo>
                  <a:lnTo>
                    <a:pt x="40" y="234"/>
                  </a:lnTo>
                  <a:lnTo>
                    <a:pt x="42" y="232"/>
                  </a:lnTo>
                  <a:lnTo>
                    <a:pt x="42" y="232"/>
                  </a:lnTo>
                  <a:lnTo>
                    <a:pt x="42" y="232"/>
                  </a:lnTo>
                  <a:lnTo>
                    <a:pt x="36" y="229"/>
                  </a:lnTo>
                  <a:lnTo>
                    <a:pt x="32" y="225"/>
                  </a:lnTo>
                  <a:lnTo>
                    <a:pt x="32" y="225"/>
                  </a:lnTo>
                  <a:lnTo>
                    <a:pt x="34" y="223"/>
                  </a:lnTo>
                  <a:lnTo>
                    <a:pt x="36" y="221"/>
                  </a:lnTo>
                  <a:lnTo>
                    <a:pt x="40" y="221"/>
                  </a:lnTo>
                  <a:lnTo>
                    <a:pt x="40" y="221"/>
                  </a:lnTo>
                  <a:lnTo>
                    <a:pt x="44" y="221"/>
                  </a:lnTo>
                  <a:lnTo>
                    <a:pt x="47" y="221"/>
                  </a:lnTo>
                  <a:lnTo>
                    <a:pt x="47" y="221"/>
                  </a:lnTo>
                  <a:lnTo>
                    <a:pt x="51" y="219"/>
                  </a:lnTo>
                  <a:lnTo>
                    <a:pt x="51" y="219"/>
                  </a:lnTo>
                  <a:lnTo>
                    <a:pt x="53" y="217"/>
                  </a:lnTo>
                  <a:lnTo>
                    <a:pt x="53" y="217"/>
                  </a:lnTo>
                  <a:lnTo>
                    <a:pt x="53" y="210"/>
                  </a:lnTo>
                  <a:lnTo>
                    <a:pt x="53" y="206"/>
                  </a:lnTo>
                  <a:lnTo>
                    <a:pt x="53" y="206"/>
                  </a:lnTo>
                  <a:lnTo>
                    <a:pt x="59" y="210"/>
                  </a:lnTo>
                  <a:lnTo>
                    <a:pt x="62" y="210"/>
                  </a:lnTo>
                  <a:lnTo>
                    <a:pt x="66" y="210"/>
                  </a:lnTo>
                  <a:lnTo>
                    <a:pt x="66" y="210"/>
                  </a:lnTo>
                  <a:lnTo>
                    <a:pt x="66" y="210"/>
                  </a:lnTo>
                  <a:lnTo>
                    <a:pt x="70" y="204"/>
                  </a:lnTo>
                  <a:lnTo>
                    <a:pt x="70" y="204"/>
                  </a:lnTo>
                  <a:lnTo>
                    <a:pt x="72" y="204"/>
                  </a:lnTo>
                  <a:lnTo>
                    <a:pt x="74" y="202"/>
                  </a:lnTo>
                  <a:lnTo>
                    <a:pt x="74" y="202"/>
                  </a:lnTo>
                  <a:lnTo>
                    <a:pt x="76" y="200"/>
                  </a:lnTo>
                  <a:lnTo>
                    <a:pt x="76" y="200"/>
                  </a:lnTo>
                  <a:lnTo>
                    <a:pt x="76" y="197"/>
                  </a:lnTo>
                  <a:lnTo>
                    <a:pt x="78" y="195"/>
                  </a:lnTo>
                  <a:lnTo>
                    <a:pt x="78" y="193"/>
                  </a:lnTo>
                  <a:lnTo>
                    <a:pt x="78" y="193"/>
                  </a:lnTo>
                  <a:lnTo>
                    <a:pt x="78" y="193"/>
                  </a:lnTo>
                  <a:lnTo>
                    <a:pt x="78" y="191"/>
                  </a:lnTo>
                  <a:lnTo>
                    <a:pt x="78" y="189"/>
                  </a:lnTo>
                  <a:lnTo>
                    <a:pt x="78" y="189"/>
                  </a:lnTo>
                  <a:lnTo>
                    <a:pt x="81" y="187"/>
                  </a:lnTo>
                  <a:lnTo>
                    <a:pt x="83" y="185"/>
                  </a:lnTo>
                  <a:lnTo>
                    <a:pt x="85" y="183"/>
                  </a:lnTo>
                  <a:lnTo>
                    <a:pt x="85" y="183"/>
                  </a:lnTo>
                  <a:lnTo>
                    <a:pt x="93" y="183"/>
                  </a:lnTo>
                  <a:lnTo>
                    <a:pt x="93" y="183"/>
                  </a:lnTo>
                  <a:lnTo>
                    <a:pt x="93" y="183"/>
                  </a:lnTo>
                  <a:lnTo>
                    <a:pt x="95" y="183"/>
                  </a:lnTo>
                  <a:lnTo>
                    <a:pt x="95" y="183"/>
                  </a:lnTo>
                  <a:lnTo>
                    <a:pt x="93" y="179"/>
                  </a:lnTo>
                  <a:lnTo>
                    <a:pt x="93" y="178"/>
                  </a:lnTo>
                  <a:lnTo>
                    <a:pt x="89" y="178"/>
                  </a:lnTo>
                  <a:lnTo>
                    <a:pt x="89" y="178"/>
                  </a:lnTo>
                  <a:lnTo>
                    <a:pt x="87" y="176"/>
                  </a:lnTo>
                  <a:lnTo>
                    <a:pt x="85" y="174"/>
                  </a:lnTo>
                  <a:lnTo>
                    <a:pt x="83" y="174"/>
                  </a:lnTo>
                  <a:lnTo>
                    <a:pt x="83" y="172"/>
                  </a:lnTo>
                  <a:lnTo>
                    <a:pt x="83" y="172"/>
                  </a:lnTo>
                  <a:lnTo>
                    <a:pt x="83" y="172"/>
                  </a:lnTo>
                  <a:lnTo>
                    <a:pt x="98" y="172"/>
                  </a:lnTo>
                  <a:lnTo>
                    <a:pt x="98" y="172"/>
                  </a:lnTo>
                  <a:lnTo>
                    <a:pt x="98" y="170"/>
                  </a:lnTo>
                  <a:lnTo>
                    <a:pt x="100" y="168"/>
                  </a:lnTo>
                  <a:lnTo>
                    <a:pt x="102" y="168"/>
                  </a:lnTo>
                  <a:lnTo>
                    <a:pt x="102" y="168"/>
                  </a:lnTo>
                  <a:lnTo>
                    <a:pt x="104" y="166"/>
                  </a:lnTo>
                  <a:lnTo>
                    <a:pt x="104" y="166"/>
                  </a:lnTo>
                  <a:lnTo>
                    <a:pt x="104" y="164"/>
                  </a:lnTo>
                  <a:lnTo>
                    <a:pt x="106" y="161"/>
                  </a:lnTo>
                  <a:lnTo>
                    <a:pt x="108" y="153"/>
                  </a:lnTo>
                  <a:lnTo>
                    <a:pt x="108" y="145"/>
                  </a:lnTo>
                  <a:lnTo>
                    <a:pt x="108" y="145"/>
                  </a:lnTo>
                  <a:lnTo>
                    <a:pt x="108" y="144"/>
                  </a:lnTo>
                  <a:lnTo>
                    <a:pt x="110" y="144"/>
                  </a:lnTo>
                  <a:lnTo>
                    <a:pt x="112" y="144"/>
                  </a:lnTo>
                  <a:lnTo>
                    <a:pt x="112" y="144"/>
                  </a:lnTo>
                  <a:lnTo>
                    <a:pt x="114" y="142"/>
                  </a:lnTo>
                  <a:lnTo>
                    <a:pt x="115" y="142"/>
                  </a:lnTo>
                  <a:lnTo>
                    <a:pt x="115" y="142"/>
                  </a:lnTo>
                  <a:lnTo>
                    <a:pt x="114" y="138"/>
                  </a:lnTo>
                  <a:lnTo>
                    <a:pt x="115" y="134"/>
                  </a:lnTo>
                  <a:lnTo>
                    <a:pt x="115" y="132"/>
                  </a:lnTo>
                  <a:lnTo>
                    <a:pt x="115" y="132"/>
                  </a:lnTo>
                  <a:lnTo>
                    <a:pt x="123" y="125"/>
                  </a:lnTo>
                  <a:lnTo>
                    <a:pt x="123" y="125"/>
                  </a:lnTo>
                  <a:lnTo>
                    <a:pt x="131" y="117"/>
                  </a:lnTo>
                  <a:lnTo>
                    <a:pt x="131" y="117"/>
                  </a:lnTo>
                  <a:lnTo>
                    <a:pt x="132" y="113"/>
                  </a:lnTo>
                  <a:lnTo>
                    <a:pt x="138" y="113"/>
                  </a:lnTo>
                  <a:lnTo>
                    <a:pt x="138" y="113"/>
                  </a:lnTo>
                  <a:lnTo>
                    <a:pt x="140" y="111"/>
                  </a:lnTo>
                  <a:lnTo>
                    <a:pt x="140" y="108"/>
                  </a:lnTo>
                  <a:lnTo>
                    <a:pt x="138" y="108"/>
                  </a:lnTo>
                  <a:lnTo>
                    <a:pt x="138" y="108"/>
                  </a:lnTo>
                  <a:lnTo>
                    <a:pt x="138" y="106"/>
                  </a:lnTo>
                  <a:lnTo>
                    <a:pt x="138" y="106"/>
                  </a:lnTo>
                  <a:lnTo>
                    <a:pt x="136" y="108"/>
                  </a:lnTo>
                  <a:lnTo>
                    <a:pt x="134" y="108"/>
                  </a:lnTo>
                  <a:lnTo>
                    <a:pt x="138" y="104"/>
                  </a:lnTo>
                  <a:lnTo>
                    <a:pt x="138" y="104"/>
                  </a:lnTo>
                  <a:lnTo>
                    <a:pt x="144" y="96"/>
                  </a:lnTo>
                  <a:lnTo>
                    <a:pt x="144" y="96"/>
                  </a:lnTo>
                  <a:lnTo>
                    <a:pt x="144" y="94"/>
                  </a:lnTo>
                  <a:lnTo>
                    <a:pt x="144" y="94"/>
                  </a:lnTo>
                  <a:lnTo>
                    <a:pt x="146" y="91"/>
                  </a:lnTo>
                  <a:lnTo>
                    <a:pt x="146" y="87"/>
                  </a:lnTo>
                  <a:lnTo>
                    <a:pt x="146" y="87"/>
                  </a:lnTo>
                  <a:lnTo>
                    <a:pt x="148" y="91"/>
                  </a:lnTo>
                  <a:lnTo>
                    <a:pt x="148" y="91"/>
                  </a:lnTo>
                  <a:lnTo>
                    <a:pt x="149" y="87"/>
                  </a:lnTo>
                  <a:lnTo>
                    <a:pt x="149" y="87"/>
                  </a:lnTo>
                  <a:lnTo>
                    <a:pt x="151" y="87"/>
                  </a:lnTo>
                  <a:lnTo>
                    <a:pt x="153" y="87"/>
                  </a:lnTo>
                  <a:lnTo>
                    <a:pt x="155" y="87"/>
                  </a:lnTo>
                  <a:lnTo>
                    <a:pt x="155" y="87"/>
                  </a:lnTo>
                  <a:lnTo>
                    <a:pt x="159" y="87"/>
                  </a:lnTo>
                  <a:lnTo>
                    <a:pt x="159" y="83"/>
                  </a:lnTo>
                  <a:lnTo>
                    <a:pt x="159" y="83"/>
                  </a:lnTo>
                  <a:lnTo>
                    <a:pt x="159" y="81"/>
                  </a:lnTo>
                  <a:lnTo>
                    <a:pt x="161" y="79"/>
                  </a:lnTo>
                  <a:lnTo>
                    <a:pt x="161" y="77"/>
                  </a:lnTo>
                  <a:lnTo>
                    <a:pt x="159" y="77"/>
                  </a:lnTo>
                  <a:lnTo>
                    <a:pt x="159" y="77"/>
                  </a:lnTo>
                  <a:lnTo>
                    <a:pt x="155" y="75"/>
                  </a:lnTo>
                  <a:lnTo>
                    <a:pt x="157" y="75"/>
                  </a:lnTo>
                  <a:lnTo>
                    <a:pt x="151" y="77"/>
                  </a:lnTo>
                  <a:lnTo>
                    <a:pt x="151" y="77"/>
                  </a:lnTo>
                  <a:lnTo>
                    <a:pt x="146" y="77"/>
                  </a:lnTo>
                  <a:lnTo>
                    <a:pt x="144" y="79"/>
                  </a:lnTo>
                  <a:lnTo>
                    <a:pt x="140" y="79"/>
                  </a:lnTo>
                  <a:lnTo>
                    <a:pt x="138" y="79"/>
                  </a:lnTo>
                  <a:lnTo>
                    <a:pt x="138" y="79"/>
                  </a:lnTo>
                  <a:lnTo>
                    <a:pt x="134" y="83"/>
                  </a:lnTo>
                  <a:lnTo>
                    <a:pt x="132" y="85"/>
                  </a:lnTo>
                  <a:lnTo>
                    <a:pt x="127" y="85"/>
                  </a:lnTo>
                  <a:lnTo>
                    <a:pt x="127" y="85"/>
                  </a:lnTo>
                  <a:lnTo>
                    <a:pt x="123" y="87"/>
                  </a:lnTo>
                  <a:lnTo>
                    <a:pt x="119" y="87"/>
                  </a:lnTo>
                  <a:lnTo>
                    <a:pt x="115" y="91"/>
                  </a:lnTo>
                  <a:lnTo>
                    <a:pt x="112" y="89"/>
                  </a:lnTo>
                  <a:lnTo>
                    <a:pt x="134" y="77"/>
                  </a:lnTo>
                  <a:lnTo>
                    <a:pt x="142" y="74"/>
                  </a:lnTo>
                  <a:lnTo>
                    <a:pt x="136" y="68"/>
                  </a:lnTo>
                  <a:lnTo>
                    <a:pt x="136" y="68"/>
                  </a:lnTo>
                  <a:lnTo>
                    <a:pt x="134" y="66"/>
                  </a:lnTo>
                  <a:lnTo>
                    <a:pt x="132" y="66"/>
                  </a:lnTo>
                  <a:lnTo>
                    <a:pt x="134" y="66"/>
                  </a:lnTo>
                  <a:lnTo>
                    <a:pt x="134" y="66"/>
                  </a:lnTo>
                  <a:lnTo>
                    <a:pt x="140" y="62"/>
                  </a:lnTo>
                  <a:lnTo>
                    <a:pt x="146" y="62"/>
                  </a:lnTo>
                  <a:lnTo>
                    <a:pt x="146" y="62"/>
                  </a:lnTo>
                  <a:lnTo>
                    <a:pt x="146" y="62"/>
                  </a:lnTo>
                  <a:lnTo>
                    <a:pt x="148" y="62"/>
                  </a:lnTo>
                  <a:lnTo>
                    <a:pt x="148" y="62"/>
                  </a:lnTo>
                  <a:lnTo>
                    <a:pt x="149" y="62"/>
                  </a:lnTo>
                  <a:lnTo>
                    <a:pt x="149" y="62"/>
                  </a:lnTo>
                  <a:lnTo>
                    <a:pt x="155" y="57"/>
                  </a:lnTo>
                  <a:lnTo>
                    <a:pt x="155" y="57"/>
                  </a:lnTo>
                  <a:lnTo>
                    <a:pt x="155" y="60"/>
                  </a:lnTo>
                  <a:lnTo>
                    <a:pt x="155" y="60"/>
                  </a:lnTo>
                  <a:lnTo>
                    <a:pt x="155" y="64"/>
                  </a:lnTo>
                  <a:lnTo>
                    <a:pt x="155" y="66"/>
                  </a:lnTo>
                  <a:lnTo>
                    <a:pt x="157" y="68"/>
                  </a:lnTo>
                  <a:lnTo>
                    <a:pt x="157" y="68"/>
                  </a:lnTo>
                  <a:lnTo>
                    <a:pt x="159" y="66"/>
                  </a:lnTo>
                  <a:lnTo>
                    <a:pt x="159" y="66"/>
                  </a:lnTo>
                  <a:lnTo>
                    <a:pt x="157" y="62"/>
                  </a:lnTo>
                  <a:lnTo>
                    <a:pt x="159" y="62"/>
                  </a:lnTo>
                  <a:lnTo>
                    <a:pt x="161" y="64"/>
                  </a:lnTo>
                  <a:lnTo>
                    <a:pt x="161" y="64"/>
                  </a:lnTo>
                  <a:lnTo>
                    <a:pt x="163" y="66"/>
                  </a:lnTo>
                  <a:lnTo>
                    <a:pt x="165" y="66"/>
                  </a:lnTo>
                  <a:lnTo>
                    <a:pt x="166" y="66"/>
                  </a:lnTo>
                  <a:lnTo>
                    <a:pt x="166" y="66"/>
                  </a:lnTo>
                  <a:lnTo>
                    <a:pt x="166" y="66"/>
                  </a:lnTo>
                  <a:lnTo>
                    <a:pt x="170" y="66"/>
                  </a:lnTo>
                  <a:lnTo>
                    <a:pt x="170" y="66"/>
                  </a:lnTo>
                  <a:lnTo>
                    <a:pt x="170" y="66"/>
                  </a:lnTo>
                  <a:lnTo>
                    <a:pt x="172" y="64"/>
                  </a:lnTo>
                  <a:lnTo>
                    <a:pt x="174" y="64"/>
                  </a:lnTo>
                  <a:lnTo>
                    <a:pt x="176" y="64"/>
                  </a:lnTo>
                  <a:lnTo>
                    <a:pt x="178" y="62"/>
                  </a:lnTo>
                  <a:lnTo>
                    <a:pt x="172" y="58"/>
                  </a:lnTo>
                  <a:lnTo>
                    <a:pt x="172" y="58"/>
                  </a:lnTo>
                  <a:lnTo>
                    <a:pt x="170" y="58"/>
                  </a:lnTo>
                  <a:lnTo>
                    <a:pt x="170" y="58"/>
                  </a:lnTo>
                  <a:lnTo>
                    <a:pt x="168" y="55"/>
                  </a:lnTo>
                  <a:lnTo>
                    <a:pt x="168" y="55"/>
                  </a:lnTo>
                  <a:lnTo>
                    <a:pt x="170" y="51"/>
                  </a:lnTo>
                  <a:lnTo>
                    <a:pt x="172" y="49"/>
                  </a:lnTo>
                  <a:lnTo>
                    <a:pt x="172" y="49"/>
                  </a:lnTo>
                  <a:lnTo>
                    <a:pt x="176" y="43"/>
                  </a:lnTo>
                  <a:lnTo>
                    <a:pt x="182" y="49"/>
                  </a:lnTo>
                  <a:lnTo>
                    <a:pt x="189" y="53"/>
                  </a:lnTo>
                  <a:lnTo>
                    <a:pt x="193" y="49"/>
                  </a:lnTo>
                  <a:lnTo>
                    <a:pt x="193" y="49"/>
                  </a:lnTo>
                  <a:lnTo>
                    <a:pt x="193" y="49"/>
                  </a:lnTo>
                  <a:lnTo>
                    <a:pt x="193" y="47"/>
                  </a:lnTo>
                  <a:lnTo>
                    <a:pt x="193" y="45"/>
                  </a:lnTo>
                  <a:lnTo>
                    <a:pt x="193" y="45"/>
                  </a:lnTo>
                  <a:lnTo>
                    <a:pt x="189" y="41"/>
                  </a:lnTo>
                  <a:lnTo>
                    <a:pt x="193" y="38"/>
                  </a:lnTo>
                  <a:lnTo>
                    <a:pt x="195" y="28"/>
                  </a:lnTo>
                  <a:lnTo>
                    <a:pt x="195" y="28"/>
                  </a:lnTo>
                  <a:lnTo>
                    <a:pt x="195" y="26"/>
                  </a:lnTo>
                  <a:lnTo>
                    <a:pt x="197" y="24"/>
                  </a:lnTo>
                  <a:lnTo>
                    <a:pt x="199" y="24"/>
                  </a:lnTo>
                  <a:lnTo>
                    <a:pt x="199" y="24"/>
                  </a:lnTo>
                  <a:lnTo>
                    <a:pt x="202" y="24"/>
                  </a:lnTo>
                  <a:lnTo>
                    <a:pt x="208" y="22"/>
                  </a:lnTo>
                  <a:lnTo>
                    <a:pt x="208" y="24"/>
                  </a:lnTo>
                  <a:lnTo>
                    <a:pt x="208" y="24"/>
                  </a:lnTo>
                  <a:lnTo>
                    <a:pt x="208" y="26"/>
                  </a:lnTo>
                  <a:lnTo>
                    <a:pt x="210" y="28"/>
                  </a:lnTo>
                  <a:lnTo>
                    <a:pt x="210" y="28"/>
                  </a:lnTo>
                  <a:lnTo>
                    <a:pt x="210" y="38"/>
                  </a:lnTo>
                  <a:lnTo>
                    <a:pt x="214" y="41"/>
                  </a:lnTo>
                  <a:lnTo>
                    <a:pt x="214" y="41"/>
                  </a:lnTo>
                  <a:lnTo>
                    <a:pt x="218" y="41"/>
                  </a:lnTo>
                  <a:lnTo>
                    <a:pt x="219" y="40"/>
                  </a:lnTo>
                  <a:lnTo>
                    <a:pt x="219" y="40"/>
                  </a:lnTo>
                  <a:lnTo>
                    <a:pt x="219" y="40"/>
                  </a:lnTo>
                  <a:lnTo>
                    <a:pt x="219" y="40"/>
                  </a:lnTo>
                  <a:lnTo>
                    <a:pt x="221" y="36"/>
                  </a:lnTo>
                  <a:lnTo>
                    <a:pt x="223" y="36"/>
                  </a:lnTo>
                  <a:lnTo>
                    <a:pt x="223" y="32"/>
                  </a:lnTo>
                  <a:lnTo>
                    <a:pt x="223" y="30"/>
                  </a:lnTo>
                  <a:lnTo>
                    <a:pt x="231" y="32"/>
                  </a:lnTo>
                  <a:lnTo>
                    <a:pt x="231" y="32"/>
                  </a:lnTo>
                  <a:lnTo>
                    <a:pt x="231" y="32"/>
                  </a:lnTo>
                  <a:lnTo>
                    <a:pt x="233" y="34"/>
                  </a:lnTo>
                  <a:lnTo>
                    <a:pt x="235" y="32"/>
                  </a:lnTo>
                  <a:lnTo>
                    <a:pt x="235" y="32"/>
                  </a:lnTo>
                  <a:lnTo>
                    <a:pt x="235" y="32"/>
                  </a:lnTo>
                  <a:lnTo>
                    <a:pt x="235" y="30"/>
                  </a:lnTo>
                  <a:lnTo>
                    <a:pt x="231" y="28"/>
                  </a:lnTo>
                  <a:lnTo>
                    <a:pt x="229" y="24"/>
                  </a:lnTo>
                  <a:lnTo>
                    <a:pt x="229" y="24"/>
                  </a:lnTo>
                  <a:lnTo>
                    <a:pt x="229" y="22"/>
                  </a:lnTo>
                  <a:lnTo>
                    <a:pt x="229" y="22"/>
                  </a:lnTo>
                  <a:lnTo>
                    <a:pt x="229" y="21"/>
                  </a:lnTo>
                  <a:lnTo>
                    <a:pt x="231" y="19"/>
                  </a:lnTo>
                  <a:lnTo>
                    <a:pt x="233" y="19"/>
                  </a:lnTo>
                  <a:lnTo>
                    <a:pt x="235" y="19"/>
                  </a:lnTo>
                  <a:lnTo>
                    <a:pt x="236" y="19"/>
                  </a:lnTo>
                  <a:lnTo>
                    <a:pt x="236" y="21"/>
                  </a:lnTo>
                  <a:lnTo>
                    <a:pt x="236" y="21"/>
                  </a:lnTo>
                  <a:lnTo>
                    <a:pt x="240" y="24"/>
                  </a:lnTo>
                  <a:lnTo>
                    <a:pt x="242" y="26"/>
                  </a:lnTo>
                  <a:lnTo>
                    <a:pt x="244" y="26"/>
                  </a:lnTo>
                  <a:lnTo>
                    <a:pt x="250" y="24"/>
                  </a:lnTo>
                  <a:lnTo>
                    <a:pt x="244" y="19"/>
                  </a:lnTo>
                  <a:lnTo>
                    <a:pt x="244" y="13"/>
                  </a:lnTo>
                  <a:lnTo>
                    <a:pt x="244" y="13"/>
                  </a:lnTo>
                  <a:lnTo>
                    <a:pt x="252" y="11"/>
                  </a:lnTo>
                  <a:lnTo>
                    <a:pt x="252" y="11"/>
                  </a:lnTo>
                  <a:lnTo>
                    <a:pt x="255" y="11"/>
                  </a:lnTo>
                  <a:lnTo>
                    <a:pt x="255" y="15"/>
                  </a:lnTo>
                  <a:lnTo>
                    <a:pt x="255" y="15"/>
                  </a:lnTo>
                  <a:lnTo>
                    <a:pt x="255" y="21"/>
                  </a:lnTo>
                  <a:lnTo>
                    <a:pt x="255" y="24"/>
                  </a:lnTo>
                  <a:lnTo>
                    <a:pt x="263" y="21"/>
                  </a:lnTo>
                  <a:lnTo>
                    <a:pt x="263" y="21"/>
                  </a:lnTo>
                  <a:lnTo>
                    <a:pt x="267" y="17"/>
                  </a:lnTo>
                  <a:lnTo>
                    <a:pt x="267" y="17"/>
                  </a:lnTo>
                  <a:lnTo>
                    <a:pt x="270" y="11"/>
                  </a:lnTo>
                  <a:lnTo>
                    <a:pt x="274" y="7"/>
                  </a:lnTo>
                  <a:lnTo>
                    <a:pt x="274" y="7"/>
                  </a:lnTo>
                  <a:lnTo>
                    <a:pt x="276" y="7"/>
                  </a:lnTo>
                  <a:lnTo>
                    <a:pt x="276" y="7"/>
                  </a:lnTo>
                  <a:lnTo>
                    <a:pt x="282" y="7"/>
                  </a:lnTo>
                  <a:lnTo>
                    <a:pt x="284" y="5"/>
                  </a:lnTo>
                  <a:lnTo>
                    <a:pt x="286" y="4"/>
                  </a:lnTo>
                  <a:lnTo>
                    <a:pt x="293" y="2"/>
                  </a:lnTo>
                  <a:lnTo>
                    <a:pt x="286" y="13"/>
                  </a:lnTo>
                  <a:lnTo>
                    <a:pt x="286" y="13"/>
                  </a:lnTo>
                  <a:lnTo>
                    <a:pt x="284" y="15"/>
                  </a:lnTo>
                  <a:lnTo>
                    <a:pt x="282" y="17"/>
                  </a:lnTo>
                  <a:lnTo>
                    <a:pt x="282" y="19"/>
                  </a:lnTo>
                  <a:lnTo>
                    <a:pt x="282" y="19"/>
                  </a:lnTo>
                  <a:lnTo>
                    <a:pt x="282" y="21"/>
                  </a:lnTo>
                  <a:lnTo>
                    <a:pt x="284" y="21"/>
                  </a:lnTo>
                  <a:lnTo>
                    <a:pt x="286" y="22"/>
                  </a:lnTo>
                  <a:lnTo>
                    <a:pt x="284" y="24"/>
                  </a:lnTo>
                  <a:lnTo>
                    <a:pt x="284" y="24"/>
                  </a:lnTo>
                  <a:lnTo>
                    <a:pt x="282" y="26"/>
                  </a:lnTo>
                  <a:lnTo>
                    <a:pt x="282" y="28"/>
                  </a:lnTo>
                  <a:lnTo>
                    <a:pt x="286" y="28"/>
                  </a:lnTo>
                  <a:lnTo>
                    <a:pt x="286" y="28"/>
                  </a:lnTo>
                  <a:lnTo>
                    <a:pt x="286" y="28"/>
                  </a:lnTo>
                  <a:lnTo>
                    <a:pt x="286" y="28"/>
                  </a:lnTo>
                  <a:lnTo>
                    <a:pt x="289" y="24"/>
                  </a:lnTo>
                  <a:lnTo>
                    <a:pt x="289" y="24"/>
                  </a:lnTo>
                  <a:lnTo>
                    <a:pt x="291" y="24"/>
                  </a:lnTo>
                  <a:lnTo>
                    <a:pt x="291" y="24"/>
                  </a:lnTo>
                  <a:lnTo>
                    <a:pt x="291" y="22"/>
                  </a:lnTo>
                  <a:lnTo>
                    <a:pt x="293" y="21"/>
                  </a:lnTo>
                  <a:lnTo>
                    <a:pt x="297" y="19"/>
                  </a:lnTo>
                  <a:lnTo>
                    <a:pt x="297" y="11"/>
                  </a:lnTo>
                  <a:lnTo>
                    <a:pt x="297" y="7"/>
                  </a:lnTo>
                  <a:lnTo>
                    <a:pt x="297" y="7"/>
                  </a:lnTo>
                  <a:lnTo>
                    <a:pt x="301" y="4"/>
                  </a:lnTo>
                  <a:lnTo>
                    <a:pt x="303" y="0"/>
                  </a:lnTo>
                  <a:lnTo>
                    <a:pt x="303" y="0"/>
                  </a:lnTo>
                  <a:lnTo>
                    <a:pt x="303" y="2"/>
                  </a:lnTo>
                  <a:lnTo>
                    <a:pt x="303" y="2"/>
                  </a:lnTo>
                  <a:lnTo>
                    <a:pt x="303" y="7"/>
                  </a:lnTo>
                  <a:lnTo>
                    <a:pt x="303" y="7"/>
                  </a:lnTo>
                  <a:lnTo>
                    <a:pt x="303" y="11"/>
                  </a:lnTo>
                  <a:lnTo>
                    <a:pt x="305" y="15"/>
                  </a:lnTo>
                  <a:lnTo>
                    <a:pt x="308" y="19"/>
                  </a:lnTo>
                  <a:lnTo>
                    <a:pt x="308" y="19"/>
                  </a:lnTo>
                  <a:lnTo>
                    <a:pt x="308" y="19"/>
                  </a:lnTo>
                  <a:lnTo>
                    <a:pt x="308" y="19"/>
                  </a:lnTo>
                  <a:lnTo>
                    <a:pt x="312" y="17"/>
                  </a:lnTo>
                  <a:lnTo>
                    <a:pt x="312" y="17"/>
                  </a:lnTo>
                  <a:lnTo>
                    <a:pt x="312" y="11"/>
                  </a:lnTo>
                  <a:lnTo>
                    <a:pt x="314" y="9"/>
                  </a:lnTo>
                  <a:lnTo>
                    <a:pt x="312" y="7"/>
                  </a:lnTo>
                  <a:lnTo>
                    <a:pt x="312" y="7"/>
                  </a:lnTo>
                  <a:lnTo>
                    <a:pt x="312" y="7"/>
                  </a:lnTo>
                  <a:lnTo>
                    <a:pt x="312" y="7"/>
                  </a:lnTo>
                  <a:lnTo>
                    <a:pt x="314" y="4"/>
                  </a:lnTo>
                  <a:lnTo>
                    <a:pt x="316" y="2"/>
                  </a:lnTo>
                  <a:lnTo>
                    <a:pt x="320" y="2"/>
                  </a:lnTo>
                  <a:lnTo>
                    <a:pt x="320" y="2"/>
                  </a:lnTo>
                  <a:lnTo>
                    <a:pt x="322" y="2"/>
                  </a:lnTo>
                  <a:lnTo>
                    <a:pt x="323" y="4"/>
                  </a:lnTo>
                  <a:lnTo>
                    <a:pt x="325" y="5"/>
                  </a:lnTo>
                  <a:lnTo>
                    <a:pt x="327" y="7"/>
                  </a:lnTo>
                  <a:lnTo>
                    <a:pt x="327" y="15"/>
                  </a:lnTo>
                  <a:lnTo>
                    <a:pt x="327" y="15"/>
                  </a:lnTo>
                  <a:lnTo>
                    <a:pt x="329" y="19"/>
                  </a:lnTo>
                  <a:lnTo>
                    <a:pt x="329" y="21"/>
                  </a:lnTo>
                  <a:lnTo>
                    <a:pt x="331" y="19"/>
                  </a:lnTo>
                  <a:lnTo>
                    <a:pt x="331" y="19"/>
                  </a:lnTo>
                  <a:lnTo>
                    <a:pt x="331" y="11"/>
                  </a:lnTo>
                  <a:lnTo>
                    <a:pt x="331" y="11"/>
                  </a:lnTo>
                  <a:lnTo>
                    <a:pt x="333" y="11"/>
                  </a:lnTo>
                  <a:lnTo>
                    <a:pt x="333" y="11"/>
                  </a:lnTo>
                  <a:lnTo>
                    <a:pt x="339" y="9"/>
                  </a:lnTo>
                  <a:lnTo>
                    <a:pt x="339" y="7"/>
                  </a:lnTo>
                  <a:lnTo>
                    <a:pt x="339" y="7"/>
                  </a:lnTo>
                  <a:lnTo>
                    <a:pt x="340" y="11"/>
                  </a:lnTo>
                  <a:lnTo>
                    <a:pt x="342" y="11"/>
                  </a:lnTo>
                  <a:lnTo>
                    <a:pt x="344" y="13"/>
                  </a:lnTo>
                  <a:lnTo>
                    <a:pt x="344" y="13"/>
                  </a:lnTo>
                  <a:lnTo>
                    <a:pt x="348" y="13"/>
                  </a:lnTo>
                  <a:lnTo>
                    <a:pt x="352" y="15"/>
                  </a:lnTo>
                  <a:lnTo>
                    <a:pt x="356" y="17"/>
                  </a:lnTo>
                  <a:lnTo>
                    <a:pt x="356" y="17"/>
                  </a:lnTo>
                  <a:lnTo>
                    <a:pt x="357" y="22"/>
                  </a:lnTo>
                  <a:lnTo>
                    <a:pt x="363" y="22"/>
                  </a:lnTo>
                  <a:lnTo>
                    <a:pt x="365" y="22"/>
                  </a:lnTo>
                  <a:lnTo>
                    <a:pt x="356" y="26"/>
                  </a:lnTo>
                  <a:lnTo>
                    <a:pt x="346" y="28"/>
                  </a:lnTo>
                  <a:lnTo>
                    <a:pt x="346" y="28"/>
                  </a:lnTo>
                  <a:lnTo>
                    <a:pt x="344" y="28"/>
                  </a:lnTo>
                  <a:lnTo>
                    <a:pt x="342" y="30"/>
                  </a:lnTo>
                  <a:lnTo>
                    <a:pt x="340" y="28"/>
                  </a:lnTo>
                  <a:lnTo>
                    <a:pt x="340" y="28"/>
                  </a:lnTo>
                  <a:lnTo>
                    <a:pt x="339" y="28"/>
                  </a:lnTo>
                  <a:lnTo>
                    <a:pt x="337" y="28"/>
                  </a:lnTo>
                  <a:lnTo>
                    <a:pt x="335" y="28"/>
                  </a:lnTo>
                  <a:lnTo>
                    <a:pt x="331" y="28"/>
                  </a:lnTo>
                  <a:lnTo>
                    <a:pt x="340" y="34"/>
                  </a:lnTo>
                  <a:lnTo>
                    <a:pt x="340" y="34"/>
                  </a:lnTo>
                  <a:lnTo>
                    <a:pt x="340" y="36"/>
                  </a:lnTo>
                  <a:lnTo>
                    <a:pt x="342" y="38"/>
                  </a:lnTo>
                  <a:lnTo>
                    <a:pt x="342" y="38"/>
                  </a:lnTo>
                  <a:lnTo>
                    <a:pt x="342" y="38"/>
                  </a:lnTo>
                  <a:lnTo>
                    <a:pt x="342" y="38"/>
                  </a:lnTo>
                  <a:lnTo>
                    <a:pt x="344" y="38"/>
                  </a:lnTo>
                  <a:lnTo>
                    <a:pt x="346" y="38"/>
                  </a:lnTo>
                  <a:lnTo>
                    <a:pt x="352" y="38"/>
                  </a:lnTo>
                  <a:lnTo>
                    <a:pt x="357" y="40"/>
                  </a:lnTo>
                  <a:lnTo>
                    <a:pt x="357" y="40"/>
                  </a:lnTo>
                  <a:lnTo>
                    <a:pt x="357" y="40"/>
                  </a:lnTo>
                  <a:lnTo>
                    <a:pt x="357" y="40"/>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80" name="Freeform 280">
              <a:extLst>
                <a:ext uri="{FF2B5EF4-FFF2-40B4-BE49-F238E27FC236}">
                  <a16:creationId xmlns:a16="http://schemas.microsoft.com/office/drawing/2014/main" id="{8D11FEBF-4657-E141-A8E7-BF537CF6145E}"/>
                </a:ext>
              </a:extLst>
            </p:cNvPr>
            <p:cNvSpPr>
              <a:spLocks/>
            </p:cNvSpPr>
            <p:nvPr userDrawn="1"/>
          </p:nvSpPr>
          <p:spPr bwMode="auto">
            <a:xfrm>
              <a:off x="1475356" y="1897761"/>
              <a:ext cx="103827" cy="66267"/>
            </a:xfrm>
            <a:custGeom>
              <a:avLst/>
              <a:gdLst>
                <a:gd name="T0" fmla="*/ 14 w 68"/>
                <a:gd name="T1" fmla="*/ 42 h 51"/>
                <a:gd name="T2" fmla="*/ 27 w 68"/>
                <a:gd name="T3" fmla="*/ 38 h 51"/>
                <a:gd name="T4" fmla="*/ 42 w 68"/>
                <a:gd name="T5" fmla="*/ 48 h 51"/>
                <a:gd name="T6" fmla="*/ 55 w 68"/>
                <a:gd name="T7" fmla="*/ 51 h 51"/>
                <a:gd name="T8" fmla="*/ 61 w 68"/>
                <a:gd name="T9" fmla="*/ 44 h 51"/>
                <a:gd name="T10" fmla="*/ 57 w 68"/>
                <a:gd name="T11" fmla="*/ 25 h 51"/>
                <a:gd name="T12" fmla="*/ 57 w 68"/>
                <a:gd name="T13" fmla="*/ 19 h 51"/>
                <a:gd name="T14" fmla="*/ 63 w 68"/>
                <a:gd name="T15" fmla="*/ 17 h 51"/>
                <a:gd name="T16" fmla="*/ 68 w 68"/>
                <a:gd name="T17" fmla="*/ 6 h 51"/>
                <a:gd name="T18" fmla="*/ 61 w 68"/>
                <a:gd name="T19" fmla="*/ 6 h 51"/>
                <a:gd name="T20" fmla="*/ 53 w 68"/>
                <a:gd name="T21" fmla="*/ 6 h 51"/>
                <a:gd name="T22" fmla="*/ 53 w 68"/>
                <a:gd name="T23" fmla="*/ 6 h 51"/>
                <a:gd name="T24" fmla="*/ 50 w 68"/>
                <a:gd name="T25" fmla="*/ 6 h 51"/>
                <a:gd name="T26" fmla="*/ 50 w 68"/>
                <a:gd name="T27" fmla="*/ 6 h 51"/>
                <a:gd name="T28" fmla="*/ 48 w 68"/>
                <a:gd name="T29" fmla="*/ 6 h 51"/>
                <a:gd name="T30" fmla="*/ 46 w 68"/>
                <a:gd name="T31" fmla="*/ 4 h 51"/>
                <a:gd name="T32" fmla="*/ 42 w 68"/>
                <a:gd name="T33" fmla="*/ 2 h 51"/>
                <a:gd name="T34" fmla="*/ 42 w 68"/>
                <a:gd name="T35" fmla="*/ 2 h 51"/>
                <a:gd name="T36" fmla="*/ 38 w 68"/>
                <a:gd name="T37" fmla="*/ 4 h 51"/>
                <a:gd name="T38" fmla="*/ 38 w 68"/>
                <a:gd name="T39" fmla="*/ 4 h 51"/>
                <a:gd name="T40" fmla="*/ 36 w 68"/>
                <a:gd name="T41" fmla="*/ 2 h 51"/>
                <a:gd name="T42" fmla="*/ 36 w 68"/>
                <a:gd name="T43" fmla="*/ 2 h 51"/>
                <a:gd name="T44" fmla="*/ 33 w 68"/>
                <a:gd name="T45" fmla="*/ 0 h 51"/>
                <a:gd name="T46" fmla="*/ 33 w 68"/>
                <a:gd name="T47" fmla="*/ 0 h 51"/>
                <a:gd name="T48" fmla="*/ 31 w 68"/>
                <a:gd name="T49" fmla="*/ 0 h 51"/>
                <a:gd name="T50" fmla="*/ 31 w 68"/>
                <a:gd name="T51" fmla="*/ 0 h 51"/>
                <a:gd name="T52" fmla="*/ 29 w 68"/>
                <a:gd name="T53" fmla="*/ 2 h 51"/>
                <a:gd name="T54" fmla="*/ 27 w 68"/>
                <a:gd name="T55" fmla="*/ 2 h 51"/>
                <a:gd name="T56" fmla="*/ 27 w 68"/>
                <a:gd name="T57" fmla="*/ 2 h 51"/>
                <a:gd name="T58" fmla="*/ 23 w 68"/>
                <a:gd name="T59" fmla="*/ 4 h 51"/>
                <a:gd name="T60" fmla="*/ 21 w 68"/>
                <a:gd name="T61" fmla="*/ 4 h 51"/>
                <a:gd name="T62" fmla="*/ 19 w 68"/>
                <a:gd name="T63" fmla="*/ 4 h 51"/>
                <a:gd name="T64" fmla="*/ 17 w 68"/>
                <a:gd name="T65" fmla="*/ 6 h 51"/>
                <a:gd name="T66" fmla="*/ 17 w 68"/>
                <a:gd name="T67" fmla="*/ 6 h 51"/>
                <a:gd name="T68" fmla="*/ 4 w 68"/>
                <a:gd name="T69" fmla="*/ 6 h 51"/>
                <a:gd name="T70" fmla="*/ 0 w 68"/>
                <a:gd name="T71" fmla="*/ 14 h 51"/>
                <a:gd name="T72" fmla="*/ 0 w 68"/>
                <a:gd name="T73" fmla="*/ 17 h 51"/>
                <a:gd name="T74" fmla="*/ 0 w 68"/>
                <a:gd name="T75" fmla="*/ 17 h 51"/>
                <a:gd name="T76" fmla="*/ 2 w 68"/>
                <a:gd name="T77" fmla="*/ 23 h 51"/>
                <a:gd name="T78" fmla="*/ 2 w 68"/>
                <a:gd name="T79" fmla="*/ 23 h 51"/>
                <a:gd name="T80" fmla="*/ 0 w 68"/>
                <a:gd name="T81" fmla="*/ 27 h 51"/>
                <a:gd name="T82" fmla="*/ 0 w 68"/>
                <a:gd name="T83" fmla="*/ 29 h 51"/>
                <a:gd name="T84" fmla="*/ 2 w 68"/>
                <a:gd name="T85" fmla="*/ 29 h 51"/>
                <a:gd name="T86" fmla="*/ 2 w 68"/>
                <a:gd name="T87" fmla="*/ 29 h 51"/>
                <a:gd name="T88" fmla="*/ 4 w 68"/>
                <a:gd name="T89" fmla="*/ 34 h 51"/>
                <a:gd name="T90" fmla="*/ 4 w 68"/>
                <a:gd name="T91" fmla="*/ 36 h 51"/>
                <a:gd name="T92" fmla="*/ 10 w 68"/>
                <a:gd name="T93" fmla="*/ 36 h 51"/>
                <a:gd name="T94" fmla="*/ 12 w 68"/>
                <a:gd name="T95" fmla="*/ 36 h 51"/>
                <a:gd name="T96" fmla="*/ 14 w 68"/>
                <a:gd name="T97" fmla="*/ 42 h 51"/>
                <a:gd name="T98" fmla="*/ 14 w 68"/>
                <a:gd name="T99" fmla="*/ 42 h 51"/>
                <a:gd name="T100" fmla="*/ 14 w 68"/>
                <a:gd name="T101" fmla="*/ 42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8" h="51">
                  <a:moveTo>
                    <a:pt x="14" y="42"/>
                  </a:moveTo>
                  <a:lnTo>
                    <a:pt x="27" y="38"/>
                  </a:lnTo>
                  <a:lnTo>
                    <a:pt x="42" y="48"/>
                  </a:lnTo>
                  <a:lnTo>
                    <a:pt x="55" y="51"/>
                  </a:lnTo>
                  <a:lnTo>
                    <a:pt x="61" y="44"/>
                  </a:lnTo>
                  <a:lnTo>
                    <a:pt x="57" y="25"/>
                  </a:lnTo>
                  <a:lnTo>
                    <a:pt x="57" y="19"/>
                  </a:lnTo>
                  <a:lnTo>
                    <a:pt x="63" y="17"/>
                  </a:lnTo>
                  <a:lnTo>
                    <a:pt x="68" y="6"/>
                  </a:lnTo>
                  <a:lnTo>
                    <a:pt x="61" y="6"/>
                  </a:lnTo>
                  <a:lnTo>
                    <a:pt x="53" y="6"/>
                  </a:lnTo>
                  <a:lnTo>
                    <a:pt x="53" y="6"/>
                  </a:lnTo>
                  <a:lnTo>
                    <a:pt x="50" y="6"/>
                  </a:lnTo>
                  <a:lnTo>
                    <a:pt x="50" y="6"/>
                  </a:lnTo>
                  <a:lnTo>
                    <a:pt x="48" y="6"/>
                  </a:lnTo>
                  <a:lnTo>
                    <a:pt x="46" y="4"/>
                  </a:lnTo>
                  <a:lnTo>
                    <a:pt x="42" y="2"/>
                  </a:lnTo>
                  <a:lnTo>
                    <a:pt x="42" y="2"/>
                  </a:lnTo>
                  <a:lnTo>
                    <a:pt x="38" y="4"/>
                  </a:lnTo>
                  <a:lnTo>
                    <a:pt x="38" y="4"/>
                  </a:lnTo>
                  <a:lnTo>
                    <a:pt x="36" y="2"/>
                  </a:lnTo>
                  <a:lnTo>
                    <a:pt x="36" y="2"/>
                  </a:lnTo>
                  <a:lnTo>
                    <a:pt x="33" y="0"/>
                  </a:lnTo>
                  <a:lnTo>
                    <a:pt x="33" y="0"/>
                  </a:lnTo>
                  <a:lnTo>
                    <a:pt x="31" y="0"/>
                  </a:lnTo>
                  <a:lnTo>
                    <a:pt x="31" y="0"/>
                  </a:lnTo>
                  <a:lnTo>
                    <a:pt x="29" y="2"/>
                  </a:lnTo>
                  <a:lnTo>
                    <a:pt x="27" y="2"/>
                  </a:lnTo>
                  <a:lnTo>
                    <a:pt x="27" y="2"/>
                  </a:lnTo>
                  <a:lnTo>
                    <a:pt x="23" y="4"/>
                  </a:lnTo>
                  <a:lnTo>
                    <a:pt x="21" y="4"/>
                  </a:lnTo>
                  <a:lnTo>
                    <a:pt x="19" y="4"/>
                  </a:lnTo>
                  <a:lnTo>
                    <a:pt x="17" y="6"/>
                  </a:lnTo>
                  <a:lnTo>
                    <a:pt x="17" y="6"/>
                  </a:lnTo>
                  <a:lnTo>
                    <a:pt x="4" y="6"/>
                  </a:lnTo>
                  <a:lnTo>
                    <a:pt x="0" y="14"/>
                  </a:lnTo>
                  <a:lnTo>
                    <a:pt x="0" y="17"/>
                  </a:lnTo>
                  <a:lnTo>
                    <a:pt x="0" y="17"/>
                  </a:lnTo>
                  <a:lnTo>
                    <a:pt x="2" y="23"/>
                  </a:lnTo>
                  <a:lnTo>
                    <a:pt x="2" y="23"/>
                  </a:lnTo>
                  <a:lnTo>
                    <a:pt x="0" y="27"/>
                  </a:lnTo>
                  <a:lnTo>
                    <a:pt x="0" y="29"/>
                  </a:lnTo>
                  <a:lnTo>
                    <a:pt x="2" y="29"/>
                  </a:lnTo>
                  <a:lnTo>
                    <a:pt x="2" y="29"/>
                  </a:lnTo>
                  <a:lnTo>
                    <a:pt x="4" y="34"/>
                  </a:lnTo>
                  <a:lnTo>
                    <a:pt x="4" y="36"/>
                  </a:lnTo>
                  <a:lnTo>
                    <a:pt x="10" y="36"/>
                  </a:lnTo>
                  <a:lnTo>
                    <a:pt x="12" y="36"/>
                  </a:lnTo>
                  <a:lnTo>
                    <a:pt x="14" y="42"/>
                  </a:lnTo>
                  <a:lnTo>
                    <a:pt x="14" y="42"/>
                  </a:lnTo>
                  <a:lnTo>
                    <a:pt x="14" y="42"/>
                  </a:lnTo>
                  <a:close/>
                </a:path>
              </a:pathLst>
            </a:custGeom>
            <a:solidFill>
              <a:schemeClr val="bg1">
                <a:lumMod val="85000"/>
              </a:schemeClr>
            </a:solidFill>
            <a:ln w="635" cap="rnd">
              <a:solidFill>
                <a:schemeClr val="bg1">
                  <a:alpha val="17000"/>
                </a:schemeClr>
              </a:solidFill>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81" name="Freeform 281">
              <a:extLst>
                <a:ext uri="{FF2B5EF4-FFF2-40B4-BE49-F238E27FC236}">
                  <a16:creationId xmlns:a16="http://schemas.microsoft.com/office/drawing/2014/main" id="{63D0AFB4-2424-CD4E-BDC1-59ABD9C6D36C}"/>
                </a:ext>
              </a:extLst>
            </p:cNvPr>
            <p:cNvSpPr>
              <a:spLocks/>
            </p:cNvSpPr>
            <p:nvPr userDrawn="1"/>
          </p:nvSpPr>
          <p:spPr bwMode="auto">
            <a:xfrm>
              <a:off x="1475356" y="1897761"/>
              <a:ext cx="103827" cy="66267"/>
            </a:xfrm>
            <a:custGeom>
              <a:avLst/>
              <a:gdLst>
                <a:gd name="T0" fmla="*/ 14 w 68"/>
                <a:gd name="T1" fmla="*/ 42 h 51"/>
                <a:gd name="T2" fmla="*/ 27 w 68"/>
                <a:gd name="T3" fmla="*/ 38 h 51"/>
                <a:gd name="T4" fmla="*/ 42 w 68"/>
                <a:gd name="T5" fmla="*/ 48 h 51"/>
                <a:gd name="T6" fmla="*/ 55 w 68"/>
                <a:gd name="T7" fmla="*/ 51 h 51"/>
                <a:gd name="T8" fmla="*/ 61 w 68"/>
                <a:gd name="T9" fmla="*/ 44 h 51"/>
                <a:gd name="T10" fmla="*/ 57 w 68"/>
                <a:gd name="T11" fmla="*/ 25 h 51"/>
                <a:gd name="T12" fmla="*/ 57 w 68"/>
                <a:gd name="T13" fmla="*/ 19 h 51"/>
                <a:gd name="T14" fmla="*/ 63 w 68"/>
                <a:gd name="T15" fmla="*/ 17 h 51"/>
                <a:gd name="T16" fmla="*/ 68 w 68"/>
                <a:gd name="T17" fmla="*/ 6 h 51"/>
                <a:gd name="T18" fmla="*/ 61 w 68"/>
                <a:gd name="T19" fmla="*/ 6 h 51"/>
                <a:gd name="T20" fmla="*/ 53 w 68"/>
                <a:gd name="T21" fmla="*/ 6 h 51"/>
                <a:gd name="T22" fmla="*/ 53 w 68"/>
                <a:gd name="T23" fmla="*/ 6 h 51"/>
                <a:gd name="T24" fmla="*/ 50 w 68"/>
                <a:gd name="T25" fmla="*/ 6 h 51"/>
                <a:gd name="T26" fmla="*/ 50 w 68"/>
                <a:gd name="T27" fmla="*/ 6 h 51"/>
                <a:gd name="T28" fmla="*/ 48 w 68"/>
                <a:gd name="T29" fmla="*/ 6 h 51"/>
                <a:gd name="T30" fmla="*/ 46 w 68"/>
                <a:gd name="T31" fmla="*/ 4 h 51"/>
                <a:gd name="T32" fmla="*/ 42 w 68"/>
                <a:gd name="T33" fmla="*/ 2 h 51"/>
                <a:gd name="T34" fmla="*/ 42 w 68"/>
                <a:gd name="T35" fmla="*/ 2 h 51"/>
                <a:gd name="T36" fmla="*/ 38 w 68"/>
                <a:gd name="T37" fmla="*/ 4 h 51"/>
                <a:gd name="T38" fmla="*/ 38 w 68"/>
                <a:gd name="T39" fmla="*/ 4 h 51"/>
                <a:gd name="T40" fmla="*/ 36 w 68"/>
                <a:gd name="T41" fmla="*/ 2 h 51"/>
                <a:gd name="T42" fmla="*/ 36 w 68"/>
                <a:gd name="T43" fmla="*/ 2 h 51"/>
                <a:gd name="T44" fmla="*/ 33 w 68"/>
                <a:gd name="T45" fmla="*/ 0 h 51"/>
                <a:gd name="T46" fmla="*/ 33 w 68"/>
                <a:gd name="T47" fmla="*/ 0 h 51"/>
                <a:gd name="T48" fmla="*/ 31 w 68"/>
                <a:gd name="T49" fmla="*/ 0 h 51"/>
                <a:gd name="T50" fmla="*/ 31 w 68"/>
                <a:gd name="T51" fmla="*/ 0 h 51"/>
                <a:gd name="T52" fmla="*/ 29 w 68"/>
                <a:gd name="T53" fmla="*/ 2 h 51"/>
                <a:gd name="T54" fmla="*/ 27 w 68"/>
                <a:gd name="T55" fmla="*/ 2 h 51"/>
                <a:gd name="T56" fmla="*/ 27 w 68"/>
                <a:gd name="T57" fmla="*/ 2 h 51"/>
                <a:gd name="T58" fmla="*/ 23 w 68"/>
                <a:gd name="T59" fmla="*/ 4 h 51"/>
                <a:gd name="T60" fmla="*/ 21 w 68"/>
                <a:gd name="T61" fmla="*/ 4 h 51"/>
                <a:gd name="T62" fmla="*/ 19 w 68"/>
                <a:gd name="T63" fmla="*/ 4 h 51"/>
                <a:gd name="T64" fmla="*/ 17 w 68"/>
                <a:gd name="T65" fmla="*/ 6 h 51"/>
                <a:gd name="T66" fmla="*/ 17 w 68"/>
                <a:gd name="T67" fmla="*/ 6 h 51"/>
                <a:gd name="T68" fmla="*/ 4 w 68"/>
                <a:gd name="T69" fmla="*/ 6 h 51"/>
                <a:gd name="T70" fmla="*/ 0 w 68"/>
                <a:gd name="T71" fmla="*/ 14 h 51"/>
                <a:gd name="T72" fmla="*/ 0 w 68"/>
                <a:gd name="T73" fmla="*/ 17 h 51"/>
                <a:gd name="T74" fmla="*/ 0 w 68"/>
                <a:gd name="T75" fmla="*/ 17 h 51"/>
                <a:gd name="T76" fmla="*/ 2 w 68"/>
                <a:gd name="T77" fmla="*/ 23 h 51"/>
                <a:gd name="T78" fmla="*/ 2 w 68"/>
                <a:gd name="T79" fmla="*/ 23 h 51"/>
                <a:gd name="T80" fmla="*/ 0 w 68"/>
                <a:gd name="T81" fmla="*/ 27 h 51"/>
                <a:gd name="T82" fmla="*/ 0 w 68"/>
                <a:gd name="T83" fmla="*/ 29 h 51"/>
                <a:gd name="T84" fmla="*/ 2 w 68"/>
                <a:gd name="T85" fmla="*/ 29 h 51"/>
                <a:gd name="T86" fmla="*/ 2 w 68"/>
                <a:gd name="T87" fmla="*/ 29 h 51"/>
                <a:gd name="T88" fmla="*/ 4 w 68"/>
                <a:gd name="T89" fmla="*/ 34 h 51"/>
                <a:gd name="T90" fmla="*/ 4 w 68"/>
                <a:gd name="T91" fmla="*/ 36 h 51"/>
                <a:gd name="T92" fmla="*/ 10 w 68"/>
                <a:gd name="T93" fmla="*/ 36 h 51"/>
                <a:gd name="T94" fmla="*/ 12 w 68"/>
                <a:gd name="T95" fmla="*/ 36 h 51"/>
                <a:gd name="T96" fmla="*/ 14 w 68"/>
                <a:gd name="T97" fmla="*/ 42 h 51"/>
                <a:gd name="T98" fmla="*/ 14 w 68"/>
                <a:gd name="T99" fmla="*/ 42 h 51"/>
                <a:gd name="T100" fmla="*/ 14 w 68"/>
                <a:gd name="T101" fmla="*/ 42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8" h="51">
                  <a:moveTo>
                    <a:pt x="14" y="42"/>
                  </a:moveTo>
                  <a:lnTo>
                    <a:pt x="27" y="38"/>
                  </a:lnTo>
                  <a:lnTo>
                    <a:pt x="42" y="48"/>
                  </a:lnTo>
                  <a:lnTo>
                    <a:pt x="55" y="51"/>
                  </a:lnTo>
                  <a:lnTo>
                    <a:pt x="61" y="44"/>
                  </a:lnTo>
                  <a:lnTo>
                    <a:pt x="57" y="25"/>
                  </a:lnTo>
                  <a:lnTo>
                    <a:pt x="57" y="19"/>
                  </a:lnTo>
                  <a:lnTo>
                    <a:pt x="63" y="17"/>
                  </a:lnTo>
                  <a:lnTo>
                    <a:pt x="68" y="6"/>
                  </a:lnTo>
                  <a:lnTo>
                    <a:pt x="61" y="6"/>
                  </a:lnTo>
                  <a:lnTo>
                    <a:pt x="53" y="6"/>
                  </a:lnTo>
                  <a:lnTo>
                    <a:pt x="53" y="6"/>
                  </a:lnTo>
                  <a:lnTo>
                    <a:pt x="50" y="6"/>
                  </a:lnTo>
                  <a:lnTo>
                    <a:pt x="50" y="6"/>
                  </a:lnTo>
                  <a:lnTo>
                    <a:pt x="48" y="6"/>
                  </a:lnTo>
                  <a:lnTo>
                    <a:pt x="46" y="4"/>
                  </a:lnTo>
                  <a:lnTo>
                    <a:pt x="42" y="2"/>
                  </a:lnTo>
                  <a:lnTo>
                    <a:pt x="42" y="2"/>
                  </a:lnTo>
                  <a:lnTo>
                    <a:pt x="38" y="4"/>
                  </a:lnTo>
                  <a:lnTo>
                    <a:pt x="38" y="4"/>
                  </a:lnTo>
                  <a:lnTo>
                    <a:pt x="36" y="2"/>
                  </a:lnTo>
                  <a:lnTo>
                    <a:pt x="36" y="2"/>
                  </a:lnTo>
                  <a:lnTo>
                    <a:pt x="33" y="0"/>
                  </a:lnTo>
                  <a:lnTo>
                    <a:pt x="33" y="0"/>
                  </a:lnTo>
                  <a:lnTo>
                    <a:pt x="31" y="0"/>
                  </a:lnTo>
                  <a:lnTo>
                    <a:pt x="31" y="0"/>
                  </a:lnTo>
                  <a:lnTo>
                    <a:pt x="29" y="2"/>
                  </a:lnTo>
                  <a:lnTo>
                    <a:pt x="27" y="2"/>
                  </a:lnTo>
                  <a:lnTo>
                    <a:pt x="27" y="2"/>
                  </a:lnTo>
                  <a:lnTo>
                    <a:pt x="23" y="4"/>
                  </a:lnTo>
                  <a:lnTo>
                    <a:pt x="21" y="4"/>
                  </a:lnTo>
                  <a:lnTo>
                    <a:pt x="19" y="4"/>
                  </a:lnTo>
                  <a:lnTo>
                    <a:pt x="17" y="6"/>
                  </a:lnTo>
                  <a:lnTo>
                    <a:pt x="17" y="6"/>
                  </a:lnTo>
                  <a:lnTo>
                    <a:pt x="4" y="6"/>
                  </a:lnTo>
                  <a:lnTo>
                    <a:pt x="0" y="14"/>
                  </a:lnTo>
                  <a:lnTo>
                    <a:pt x="0" y="17"/>
                  </a:lnTo>
                  <a:lnTo>
                    <a:pt x="0" y="17"/>
                  </a:lnTo>
                  <a:lnTo>
                    <a:pt x="2" y="23"/>
                  </a:lnTo>
                  <a:lnTo>
                    <a:pt x="2" y="23"/>
                  </a:lnTo>
                  <a:lnTo>
                    <a:pt x="0" y="27"/>
                  </a:lnTo>
                  <a:lnTo>
                    <a:pt x="0" y="29"/>
                  </a:lnTo>
                  <a:lnTo>
                    <a:pt x="2" y="29"/>
                  </a:lnTo>
                  <a:lnTo>
                    <a:pt x="2" y="29"/>
                  </a:lnTo>
                  <a:lnTo>
                    <a:pt x="4" y="34"/>
                  </a:lnTo>
                  <a:lnTo>
                    <a:pt x="4" y="36"/>
                  </a:lnTo>
                  <a:lnTo>
                    <a:pt x="10" y="36"/>
                  </a:lnTo>
                  <a:lnTo>
                    <a:pt x="12" y="36"/>
                  </a:lnTo>
                  <a:lnTo>
                    <a:pt x="14" y="42"/>
                  </a:lnTo>
                  <a:lnTo>
                    <a:pt x="14" y="42"/>
                  </a:lnTo>
                  <a:lnTo>
                    <a:pt x="14" y="42"/>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82" name="Freeform 282">
              <a:extLst>
                <a:ext uri="{FF2B5EF4-FFF2-40B4-BE49-F238E27FC236}">
                  <a16:creationId xmlns:a16="http://schemas.microsoft.com/office/drawing/2014/main" id="{05300A64-1A0F-3149-8EE3-D9F24167A582}"/>
                </a:ext>
              </a:extLst>
            </p:cNvPr>
            <p:cNvSpPr>
              <a:spLocks/>
            </p:cNvSpPr>
            <p:nvPr userDrawn="1"/>
          </p:nvSpPr>
          <p:spPr bwMode="auto">
            <a:xfrm>
              <a:off x="1438712" y="1930244"/>
              <a:ext cx="32064" cy="16892"/>
            </a:xfrm>
            <a:custGeom>
              <a:avLst/>
              <a:gdLst>
                <a:gd name="T0" fmla="*/ 4 w 21"/>
                <a:gd name="T1" fmla="*/ 4 h 13"/>
                <a:gd name="T2" fmla="*/ 4 w 21"/>
                <a:gd name="T3" fmla="*/ 9 h 13"/>
                <a:gd name="T4" fmla="*/ 7 w 21"/>
                <a:gd name="T5" fmla="*/ 13 h 13"/>
                <a:gd name="T6" fmla="*/ 9 w 21"/>
                <a:gd name="T7" fmla="*/ 11 h 13"/>
                <a:gd name="T8" fmla="*/ 11 w 21"/>
                <a:gd name="T9" fmla="*/ 9 h 13"/>
                <a:gd name="T10" fmla="*/ 13 w 21"/>
                <a:gd name="T11" fmla="*/ 9 h 13"/>
                <a:gd name="T12" fmla="*/ 19 w 21"/>
                <a:gd name="T13" fmla="*/ 4 h 13"/>
                <a:gd name="T14" fmla="*/ 21 w 21"/>
                <a:gd name="T15" fmla="*/ 2 h 13"/>
                <a:gd name="T16" fmla="*/ 13 w 21"/>
                <a:gd name="T17" fmla="*/ 2 h 13"/>
                <a:gd name="T18" fmla="*/ 13 w 21"/>
                <a:gd name="T19" fmla="*/ 2 h 13"/>
                <a:gd name="T20" fmla="*/ 13 w 21"/>
                <a:gd name="T21" fmla="*/ 4 h 13"/>
                <a:gd name="T22" fmla="*/ 11 w 21"/>
                <a:gd name="T23" fmla="*/ 4 h 13"/>
                <a:gd name="T24" fmla="*/ 11 w 21"/>
                <a:gd name="T25" fmla="*/ 2 h 13"/>
                <a:gd name="T26" fmla="*/ 11 w 21"/>
                <a:gd name="T27" fmla="*/ 2 h 13"/>
                <a:gd name="T28" fmla="*/ 9 w 21"/>
                <a:gd name="T29" fmla="*/ 0 h 13"/>
                <a:gd name="T30" fmla="*/ 7 w 21"/>
                <a:gd name="T31" fmla="*/ 0 h 13"/>
                <a:gd name="T32" fmla="*/ 5 w 21"/>
                <a:gd name="T33" fmla="*/ 0 h 13"/>
                <a:gd name="T34" fmla="*/ 0 w 21"/>
                <a:gd name="T35" fmla="*/ 4 h 13"/>
                <a:gd name="T36" fmla="*/ 4 w 21"/>
                <a:gd name="T37" fmla="*/ 4 h 13"/>
                <a:gd name="T38" fmla="*/ 4 w 21"/>
                <a:gd name="T39" fmla="*/ 4 h 13"/>
                <a:gd name="T40" fmla="*/ 4 w 21"/>
                <a:gd name="T41" fmla="*/ 4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1" h="13">
                  <a:moveTo>
                    <a:pt x="4" y="4"/>
                  </a:moveTo>
                  <a:lnTo>
                    <a:pt x="4" y="9"/>
                  </a:lnTo>
                  <a:lnTo>
                    <a:pt x="7" y="13"/>
                  </a:lnTo>
                  <a:lnTo>
                    <a:pt x="9" y="11"/>
                  </a:lnTo>
                  <a:lnTo>
                    <a:pt x="11" y="9"/>
                  </a:lnTo>
                  <a:lnTo>
                    <a:pt x="13" y="9"/>
                  </a:lnTo>
                  <a:lnTo>
                    <a:pt x="19" y="4"/>
                  </a:lnTo>
                  <a:lnTo>
                    <a:pt x="21" y="2"/>
                  </a:lnTo>
                  <a:lnTo>
                    <a:pt x="13" y="2"/>
                  </a:lnTo>
                  <a:lnTo>
                    <a:pt x="13" y="2"/>
                  </a:lnTo>
                  <a:lnTo>
                    <a:pt x="13" y="4"/>
                  </a:lnTo>
                  <a:lnTo>
                    <a:pt x="11" y="4"/>
                  </a:lnTo>
                  <a:lnTo>
                    <a:pt x="11" y="2"/>
                  </a:lnTo>
                  <a:lnTo>
                    <a:pt x="11" y="2"/>
                  </a:lnTo>
                  <a:lnTo>
                    <a:pt x="9" y="0"/>
                  </a:lnTo>
                  <a:lnTo>
                    <a:pt x="7" y="0"/>
                  </a:lnTo>
                  <a:lnTo>
                    <a:pt x="5" y="0"/>
                  </a:lnTo>
                  <a:lnTo>
                    <a:pt x="0" y="4"/>
                  </a:lnTo>
                  <a:lnTo>
                    <a:pt x="4" y="4"/>
                  </a:lnTo>
                  <a:lnTo>
                    <a:pt x="4" y="4"/>
                  </a:lnTo>
                  <a:lnTo>
                    <a:pt x="4" y="4"/>
                  </a:lnTo>
                  <a:close/>
                </a:path>
              </a:pathLst>
            </a:custGeom>
            <a:solidFill>
              <a:schemeClr val="bg1">
                <a:lumMod val="85000"/>
              </a:schemeClr>
            </a:solidFill>
            <a:ln w="635" cap="rnd">
              <a:solidFill>
                <a:schemeClr val="bg1">
                  <a:alpha val="17000"/>
                </a:schemeClr>
              </a:solidFill>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83" name="Freeform 283">
              <a:extLst>
                <a:ext uri="{FF2B5EF4-FFF2-40B4-BE49-F238E27FC236}">
                  <a16:creationId xmlns:a16="http://schemas.microsoft.com/office/drawing/2014/main" id="{1701B67E-294F-E64D-8F4C-A82A6074A748}"/>
                </a:ext>
              </a:extLst>
            </p:cNvPr>
            <p:cNvSpPr>
              <a:spLocks/>
            </p:cNvSpPr>
            <p:nvPr userDrawn="1"/>
          </p:nvSpPr>
          <p:spPr bwMode="auto">
            <a:xfrm>
              <a:off x="1438712" y="1930244"/>
              <a:ext cx="32064" cy="16892"/>
            </a:xfrm>
            <a:custGeom>
              <a:avLst/>
              <a:gdLst>
                <a:gd name="T0" fmla="*/ 4 w 21"/>
                <a:gd name="T1" fmla="*/ 4 h 13"/>
                <a:gd name="T2" fmla="*/ 4 w 21"/>
                <a:gd name="T3" fmla="*/ 9 h 13"/>
                <a:gd name="T4" fmla="*/ 7 w 21"/>
                <a:gd name="T5" fmla="*/ 13 h 13"/>
                <a:gd name="T6" fmla="*/ 9 w 21"/>
                <a:gd name="T7" fmla="*/ 11 h 13"/>
                <a:gd name="T8" fmla="*/ 11 w 21"/>
                <a:gd name="T9" fmla="*/ 9 h 13"/>
                <a:gd name="T10" fmla="*/ 13 w 21"/>
                <a:gd name="T11" fmla="*/ 9 h 13"/>
                <a:gd name="T12" fmla="*/ 19 w 21"/>
                <a:gd name="T13" fmla="*/ 4 h 13"/>
                <a:gd name="T14" fmla="*/ 21 w 21"/>
                <a:gd name="T15" fmla="*/ 2 h 13"/>
                <a:gd name="T16" fmla="*/ 13 w 21"/>
                <a:gd name="T17" fmla="*/ 2 h 13"/>
                <a:gd name="T18" fmla="*/ 13 w 21"/>
                <a:gd name="T19" fmla="*/ 2 h 13"/>
                <a:gd name="T20" fmla="*/ 13 w 21"/>
                <a:gd name="T21" fmla="*/ 4 h 13"/>
                <a:gd name="T22" fmla="*/ 11 w 21"/>
                <a:gd name="T23" fmla="*/ 4 h 13"/>
                <a:gd name="T24" fmla="*/ 11 w 21"/>
                <a:gd name="T25" fmla="*/ 2 h 13"/>
                <a:gd name="T26" fmla="*/ 11 w 21"/>
                <a:gd name="T27" fmla="*/ 2 h 13"/>
                <a:gd name="T28" fmla="*/ 9 w 21"/>
                <a:gd name="T29" fmla="*/ 0 h 13"/>
                <a:gd name="T30" fmla="*/ 7 w 21"/>
                <a:gd name="T31" fmla="*/ 0 h 13"/>
                <a:gd name="T32" fmla="*/ 5 w 21"/>
                <a:gd name="T33" fmla="*/ 0 h 13"/>
                <a:gd name="T34" fmla="*/ 0 w 21"/>
                <a:gd name="T35" fmla="*/ 4 h 13"/>
                <a:gd name="T36" fmla="*/ 4 w 21"/>
                <a:gd name="T37" fmla="*/ 4 h 13"/>
                <a:gd name="T38" fmla="*/ 4 w 21"/>
                <a:gd name="T39" fmla="*/ 4 h 13"/>
                <a:gd name="T40" fmla="*/ 4 w 21"/>
                <a:gd name="T41" fmla="*/ 4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1" h="13">
                  <a:moveTo>
                    <a:pt x="4" y="4"/>
                  </a:moveTo>
                  <a:lnTo>
                    <a:pt x="4" y="9"/>
                  </a:lnTo>
                  <a:lnTo>
                    <a:pt x="7" y="13"/>
                  </a:lnTo>
                  <a:lnTo>
                    <a:pt x="9" y="11"/>
                  </a:lnTo>
                  <a:lnTo>
                    <a:pt x="11" y="9"/>
                  </a:lnTo>
                  <a:lnTo>
                    <a:pt x="13" y="9"/>
                  </a:lnTo>
                  <a:lnTo>
                    <a:pt x="19" y="4"/>
                  </a:lnTo>
                  <a:lnTo>
                    <a:pt x="21" y="2"/>
                  </a:lnTo>
                  <a:lnTo>
                    <a:pt x="13" y="2"/>
                  </a:lnTo>
                  <a:lnTo>
                    <a:pt x="13" y="2"/>
                  </a:lnTo>
                  <a:lnTo>
                    <a:pt x="13" y="4"/>
                  </a:lnTo>
                  <a:lnTo>
                    <a:pt x="11" y="4"/>
                  </a:lnTo>
                  <a:lnTo>
                    <a:pt x="11" y="2"/>
                  </a:lnTo>
                  <a:lnTo>
                    <a:pt x="11" y="2"/>
                  </a:lnTo>
                  <a:lnTo>
                    <a:pt x="9" y="0"/>
                  </a:lnTo>
                  <a:lnTo>
                    <a:pt x="7" y="0"/>
                  </a:lnTo>
                  <a:lnTo>
                    <a:pt x="5" y="0"/>
                  </a:lnTo>
                  <a:lnTo>
                    <a:pt x="0" y="4"/>
                  </a:lnTo>
                  <a:lnTo>
                    <a:pt x="4" y="4"/>
                  </a:lnTo>
                  <a:lnTo>
                    <a:pt x="4" y="4"/>
                  </a:lnTo>
                  <a:lnTo>
                    <a:pt x="4" y="4"/>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84" name="Freeform 284">
              <a:extLst>
                <a:ext uri="{FF2B5EF4-FFF2-40B4-BE49-F238E27FC236}">
                  <a16:creationId xmlns:a16="http://schemas.microsoft.com/office/drawing/2014/main" id="{431B5FBE-B393-744E-B003-706E23D08B53}"/>
                </a:ext>
              </a:extLst>
            </p:cNvPr>
            <p:cNvSpPr>
              <a:spLocks/>
            </p:cNvSpPr>
            <p:nvPr userDrawn="1"/>
          </p:nvSpPr>
          <p:spPr bwMode="auto">
            <a:xfrm>
              <a:off x="1221897" y="1578121"/>
              <a:ext cx="274836" cy="452172"/>
            </a:xfrm>
            <a:custGeom>
              <a:avLst/>
              <a:gdLst>
                <a:gd name="T0" fmla="*/ 19 w 180"/>
                <a:gd name="T1" fmla="*/ 239 h 348"/>
                <a:gd name="T2" fmla="*/ 25 w 180"/>
                <a:gd name="T3" fmla="*/ 212 h 348"/>
                <a:gd name="T4" fmla="*/ 15 w 180"/>
                <a:gd name="T5" fmla="*/ 182 h 348"/>
                <a:gd name="T6" fmla="*/ 15 w 180"/>
                <a:gd name="T7" fmla="*/ 163 h 348"/>
                <a:gd name="T8" fmla="*/ 34 w 180"/>
                <a:gd name="T9" fmla="*/ 123 h 348"/>
                <a:gd name="T10" fmla="*/ 59 w 180"/>
                <a:gd name="T11" fmla="*/ 70 h 348"/>
                <a:gd name="T12" fmla="*/ 94 w 180"/>
                <a:gd name="T13" fmla="*/ 31 h 348"/>
                <a:gd name="T14" fmla="*/ 127 w 180"/>
                <a:gd name="T15" fmla="*/ 16 h 348"/>
                <a:gd name="T16" fmla="*/ 161 w 180"/>
                <a:gd name="T17" fmla="*/ 19 h 348"/>
                <a:gd name="T18" fmla="*/ 172 w 180"/>
                <a:gd name="T19" fmla="*/ 57 h 348"/>
                <a:gd name="T20" fmla="*/ 180 w 180"/>
                <a:gd name="T21" fmla="*/ 93 h 348"/>
                <a:gd name="T22" fmla="*/ 159 w 180"/>
                <a:gd name="T23" fmla="*/ 93 h 348"/>
                <a:gd name="T24" fmla="*/ 155 w 180"/>
                <a:gd name="T25" fmla="*/ 95 h 348"/>
                <a:gd name="T26" fmla="*/ 147 w 180"/>
                <a:gd name="T27" fmla="*/ 97 h 348"/>
                <a:gd name="T28" fmla="*/ 146 w 180"/>
                <a:gd name="T29" fmla="*/ 101 h 348"/>
                <a:gd name="T30" fmla="*/ 142 w 180"/>
                <a:gd name="T31" fmla="*/ 104 h 348"/>
                <a:gd name="T32" fmla="*/ 138 w 180"/>
                <a:gd name="T33" fmla="*/ 112 h 348"/>
                <a:gd name="T34" fmla="*/ 132 w 180"/>
                <a:gd name="T35" fmla="*/ 118 h 348"/>
                <a:gd name="T36" fmla="*/ 138 w 180"/>
                <a:gd name="T37" fmla="*/ 125 h 348"/>
                <a:gd name="T38" fmla="*/ 136 w 180"/>
                <a:gd name="T39" fmla="*/ 137 h 348"/>
                <a:gd name="T40" fmla="*/ 123 w 180"/>
                <a:gd name="T41" fmla="*/ 148 h 348"/>
                <a:gd name="T42" fmla="*/ 117 w 180"/>
                <a:gd name="T43" fmla="*/ 150 h 348"/>
                <a:gd name="T44" fmla="*/ 112 w 180"/>
                <a:gd name="T45" fmla="*/ 156 h 348"/>
                <a:gd name="T46" fmla="*/ 104 w 180"/>
                <a:gd name="T47" fmla="*/ 157 h 348"/>
                <a:gd name="T48" fmla="*/ 93 w 180"/>
                <a:gd name="T49" fmla="*/ 173 h 348"/>
                <a:gd name="T50" fmla="*/ 89 w 180"/>
                <a:gd name="T51" fmla="*/ 174 h 348"/>
                <a:gd name="T52" fmla="*/ 89 w 180"/>
                <a:gd name="T53" fmla="*/ 178 h 348"/>
                <a:gd name="T54" fmla="*/ 85 w 180"/>
                <a:gd name="T55" fmla="*/ 184 h 348"/>
                <a:gd name="T56" fmla="*/ 83 w 180"/>
                <a:gd name="T57" fmla="*/ 191 h 348"/>
                <a:gd name="T58" fmla="*/ 83 w 180"/>
                <a:gd name="T59" fmla="*/ 208 h 348"/>
                <a:gd name="T60" fmla="*/ 85 w 180"/>
                <a:gd name="T61" fmla="*/ 226 h 348"/>
                <a:gd name="T62" fmla="*/ 89 w 180"/>
                <a:gd name="T63" fmla="*/ 227 h 348"/>
                <a:gd name="T64" fmla="*/ 100 w 180"/>
                <a:gd name="T65" fmla="*/ 231 h 348"/>
                <a:gd name="T66" fmla="*/ 100 w 180"/>
                <a:gd name="T67" fmla="*/ 239 h 348"/>
                <a:gd name="T68" fmla="*/ 104 w 180"/>
                <a:gd name="T69" fmla="*/ 244 h 348"/>
                <a:gd name="T70" fmla="*/ 104 w 180"/>
                <a:gd name="T71" fmla="*/ 252 h 348"/>
                <a:gd name="T72" fmla="*/ 100 w 180"/>
                <a:gd name="T73" fmla="*/ 254 h 348"/>
                <a:gd name="T74" fmla="*/ 96 w 180"/>
                <a:gd name="T75" fmla="*/ 263 h 348"/>
                <a:gd name="T76" fmla="*/ 77 w 180"/>
                <a:gd name="T77" fmla="*/ 271 h 348"/>
                <a:gd name="T78" fmla="*/ 76 w 180"/>
                <a:gd name="T79" fmla="*/ 273 h 348"/>
                <a:gd name="T80" fmla="*/ 76 w 180"/>
                <a:gd name="T81" fmla="*/ 288 h 348"/>
                <a:gd name="T82" fmla="*/ 74 w 180"/>
                <a:gd name="T83" fmla="*/ 294 h 348"/>
                <a:gd name="T84" fmla="*/ 74 w 180"/>
                <a:gd name="T85" fmla="*/ 313 h 348"/>
                <a:gd name="T86" fmla="*/ 70 w 180"/>
                <a:gd name="T87" fmla="*/ 322 h 348"/>
                <a:gd name="T88" fmla="*/ 70 w 180"/>
                <a:gd name="T89" fmla="*/ 333 h 348"/>
                <a:gd name="T90" fmla="*/ 60 w 180"/>
                <a:gd name="T91" fmla="*/ 330 h 348"/>
                <a:gd name="T92" fmla="*/ 51 w 180"/>
                <a:gd name="T93" fmla="*/ 331 h 348"/>
                <a:gd name="T94" fmla="*/ 45 w 180"/>
                <a:gd name="T95" fmla="*/ 333 h 348"/>
                <a:gd name="T96" fmla="*/ 42 w 180"/>
                <a:gd name="T97" fmla="*/ 343 h 348"/>
                <a:gd name="T98" fmla="*/ 36 w 180"/>
                <a:gd name="T99" fmla="*/ 348 h 348"/>
                <a:gd name="T100" fmla="*/ 26 w 180"/>
                <a:gd name="T101" fmla="*/ 343 h 348"/>
                <a:gd name="T102" fmla="*/ 26 w 180"/>
                <a:gd name="T103" fmla="*/ 330 h 348"/>
                <a:gd name="T104" fmla="*/ 26 w 180"/>
                <a:gd name="T105" fmla="*/ 322 h 348"/>
                <a:gd name="T106" fmla="*/ 21 w 180"/>
                <a:gd name="T107" fmla="*/ 314 h 348"/>
                <a:gd name="T108" fmla="*/ 19 w 180"/>
                <a:gd name="T109" fmla="*/ 309 h 348"/>
                <a:gd name="T110" fmla="*/ 9 w 180"/>
                <a:gd name="T111" fmla="*/ 292 h 348"/>
                <a:gd name="T112" fmla="*/ 0 w 180"/>
                <a:gd name="T113" fmla="*/ 267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80" h="348">
                  <a:moveTo>
                    <a:pt x="0" y="267"/>
                  </a:moveTo>
                  <a:lnTo>
                    <a:pt x="7" y="267"/>
                  </a:lnTo>
                  <a:lnTo>
                    <a:pt x="7" y="244"/>
                  </a:lnTo>
                  <a:lnTo>
                    <a:pt x="19" y="239"/>
                  </a:lnTo>
                  <a:lnTo>
                    <a:pt x="19" y="224"/>
                  </a:lnTo>
                  <a:lnTo>
                    <a:pt x="15" y="220"/>
                  </a:lnTo>
                  <a:lnTo>
                    <a:pt x="15" y="214"/>
                  </a:lnTo>
                  <a:lnTo>
                    <a:pt x="25" y="212"/>
                  </a:lnTo>
                  <a:lnTo>
                    <a:pt x="25" y="205"/>
                  </a:lnTo>
                  <a:lnTo>
                    <a:pt x="15" y="197"/>
                  </a:lnTo>
                  <a:lnTo>
                    <a:pt x="15" y="197"/>
                  </a:lnTo>
                  <a:lnTo>
                    <a:pt x="15" y="182"/>
                  </a:lnTo>
                  <a:lnTo>
                    <a:pt x="15" y="182"/>
                  </a:lnTo>
                  <a:lnTo>
                    <a:pt x="15" y="173"/>
                  </a:lnTo>
                  <a:lnTo>
                    <a:pt x="15" y="173"/>
                  </a:lnTo>
                  <a:lnTo>
                    <a:pt x="15" y="163"/>
                  </a:lnTo>
                  <a:lnTo>
                    <a:pt x="11" y="156"/>
                  </a:lnTo>
                  <a:lnTo>
                    <a:pt x="26" y="139"/>
                  </a:lnTo>
                  <a:lnTo>
                    <a:pt x="42" y="139"/>
                  </a:lnTo>
                  <a:lnTo>
                    <a:pt x="34" y="123"/>
                  </a:lnTo>
                  <a:lnTo>
                    <a:pt x="47" y="108"/>
                  </a:lnTo>
                  <a:lnTo>
                    <a:pt x="49" y="80"/>
                  </a:lnTo>
                  <a:lnTo>
                    <a:pt x="57" y="80"/>
                  </a:lnTo>
                  <a:lnTo>
                    <a:pt x="59" y="70"/>
                  </a:lnTo>
                  <a:lnTo>
                    <a:pt x="72" y="57"/>
                  </a:lnTo>
                  <a:lnTo>
                    <a:pt x="70" y="46"/>
                  </a:lnTo>
                  <a:lnTo>
                    <a:pt x="83" y="29"/>
                  </a:lnTo>
                  <a:lnTo>
                    <a:pt x="94" y="31"/>
                  </a:lnTo>
                  <a:lnTo>
                    <a:pt x="98" y="27"/>
                  </a:lnTo>
                  <a:lnTo>
                    <a:pt x="94" y="14"/>
                  </a:lnTo>
                  <a:lnTo>
                    <a:pt x="121" y="21"/>
                  </a:lnTo>
                  <a:lnTo>
                    <a:pt x="127" y="16"/>
                  </a:lnTo>
                  <a:lnTo>
                    <a:pt x="127" y="0"/>
                  </a:lnTo>
                  <a:lnTo>
                    <a:pt x="134" y="2"/>
                  </a:lnTo>
                  <a:lnTo>
                    <a:pt x="149" y="21"/>
                  </a:lnTo>
                  <a:lnTo>
                    <a:pt x="161" y="19"/>
                  </a:lnTo>
                  <a:lnTo>
                    <a:pt x="172" y="29"/>
                  </a:lnTo>
                  <a:lnTo>
                    <a:pt x="172" y="29"/>
                  </a:lnTo>
                  <a:lnTo>
                    <a:pt x="170" y="48"/>
                  </a:lnTo>
                  <a:lnTo>
                    <a:pt x="172" y="57"/>
                  </a:lnTo>
                  <a:lnTo>
                    <a:pt x="176" y="67"/>
                  </a:lnTo>
                  <a:lnTo>
                    <a:pt x="170" y="74"/>
                  </a:lnTo>
                  <a:lnTo>
                    <a:pt x="180" y="87"/>
                  </a:lnTo>
                  <a:lnTo>
                    <a:pt x="180" y="93"/>
                  </a:lnTo>
                  <a:lnTo>
                    <a:pt x="172" y="93"/>
                  </a:lnTo>
                  <a:lnTo>
                    <a:pt x="164" y="93"/>
                  </a:lnTo>
                  <a:lnTo>
                    <a:pt x="164" y="93"/>
                  </a:lnTo>
                  <a:lnTo>
                    <a:pt x="159" y="93"/>
                  </a:lnTo>
                  <a:lnTo>
                    <a:pt x="159" y="93"/>
                  </a:lnTo>
                  <a:lnTo>
                    <a:pt x="153" y="93"/>
                  </a:lnTo>
                  <a:lnTo>
                    <a:pt x="153" y="93"/>
                  </a:lnTo>
                  <a:lnTo>
                    <a:pt x="155" y="95"/>
                  </a:lnTo>
                  <a:lnTo>
                    <a:pt x="153" y="97"/>
                  </a:lnTo>
                  <a:lnTo>
                    <a:pt x="153" y="97"/>
                  </a:lnTo>
                  <a:lnTo>
                    <a:pt x="153" y="97"/>
                  </a:lnTo>
                  <a:lnTo>
                    <a:pt x="147" y="97"/>
                  </a:lnTo>
                  <a:lnTo>
                    <a:pt x="146" y="97"/>
                  </a:lnTo>
                  <a:lnTo>
                    <a:pt x="146" y="99"/>
                  </a:lnTo>
                  <a:lnTo>
                    <a:pt x="146" y="99"/>
                  </a:lnTo>
                  <a:lnTo>
                    <a:pt x="146" y="101"/>
                  </a:lnTo>
                  <a:lnTo>
                    <a:pt x="144" y="103"/>
                  </a:lnTo>
                  <a:lnTo>
                    <a:pt x="142" y="104"/>
                  </a:lnTo>
                  <a:lnTo>
                    <a:pt x="142" y="104"/>
                  </a:lnTo>
                  <a:lnTo>
                    <a:pt x="142" y="104"/>
                  </a:lnTo>
                  <a:lnTo>
                    <a:pt x="142" y="108"/>
                  </a:lnTo>
                  <a:lnTo>
                    <a:pt x="140" y="108"/>
                  </a:lnTo>
                  <a:lnTo>
                    <a:pt x="138" y="110"/>
                  </a:lnTo>
                  <a:lnTo>
                    <a:pt x="138" y="112"/>
                  </a:lnTo>
                  <a:lnTo>
                    <a:pt x="138" y="112"/>
                  </a:lnTo>
                  <a:lnTo>
                    <a:pt x="138" y="114"/>
                  </a:lnTo>
                  <a:lnTo>
                    <a:pt x="134" y="116"/>
                  </a:lnTo>
                  <a:lnTo>
                    <a:pt x="132" y="118"/>
                  </a:lnTo>
                  <a:lnTo>
                    <a:pt x="132" y="120"/>
                  </a:lnTo>
                  <a:lnTo>
                    <a:pt x="132" y="120"/>
                  </a:lnTo>
                  <a:lnTo>
                    <a:pt x="132" y="120"/>
                  </a:lnTo>
                  <a:lnTo>
                    <a:pt x="138" y="125"/>
                  </a:lnTo>
                  <a:lnTo>
                    <a:pt x="138" y="125"/>
                  </a:lnTo>
                  <a:lnTo>
                    <a:pt x="138" y="125"/>
                  </a:lnTo>
                  <a:lnTo>
                    <a:pt x="138" y="129"/>
                  </a:lnTo>
                  <a:lnTo>
                    <a:pt x="136" y="137"/>
                  </a:lnTo>
                  <a:lnTo>
                    <a:pt x="127" y="142"/>
                  </a:lnTo>
                  <a:lnTo>
                    <a:pt x="127" y="142"/>
                  </a:lnTo>
                  <a:lnTo>
                    <a:pt x="127" y="146"/>
                  </a:lnTo>
                  <a:lnTo>
                    <a:pt x="123" y="148"/>
                  </a:lnTo>
                  <a:lnTo>
                    <a:pt x="123" y="148"/>
                  </a:lnTo>
                  <a:lnTo>
                    <a:pt x="123" y="148"/>
                  </a:lnTo>
                  <a:lnTo>
                    <a:pt x="119" y="150"/>
                  </a:lnTo>
                  <a:lnTo>
                    <a:pt x="117" y="150"/>
                  </a:lnTo>
                  <a:lnTo>
                    <a:pt x="115" y="154"/>
                  </a:lnTo>
                  <a:lnTo>
                    <a:pt x="115" y="154"/>
                  </a:lnTo>
                  <a:lnTo>
                    <a:pt x="113" y="154"/>
                  </a:lnTo>
                  <a:lnTo>
                    <a:pt x="112" y="156"/>
                  </a:lnTo>
                  <a:lnTo>
                    <a:pt x="110" y="156"/>
                  </a:lnTo>
                  <a:lnTo>
                    <a:pt x="110" y="156"/>
                  </a:lnTo>
                  <a:lnTo>
                    <a:pt x="106" y="156"/>
                  </a:lnTo>
                  <a:lnTo>
                    <a:pt x="104" y="157"/>
                  </a:lnTo>
                  <a:lnTo>
                    <a:pt x="100" y="159"/>
                  </a:lnTo>
                  <a:lnTo>
                    <a:pt x="96" y="167"/>
                  </a:lnTo>
                  <a:lnTo>
                    <a:pt x="93" y="173"/>
                  </a:lnTo>
                  <a:lnTo>
                    <a:pt x="93" y="173"/>
                  </a:lnTo>
                  <a:lnTo>
                    <a:pt x="93" y="174"/>
                  </a:lnTo>
                  <a:lnTo>
                    <a:pt x="91" y="174"/>
                  </a:lnTo>
                  <a:lnTo>
                    <a:pt x="89" y="174"/>
                  </a:lnTo>
                  <a:lnTo>
                    <a:pt x="89" y="174"/>
                  </a:lnTo>
                  <a:lnTo>
                    <a:pt x="89" y="174"/>
                  </a:lnTo>
                  <a:lnTo>
                    <a:pt x="89" y="176"/>
                  </a:lnTo>
                  <a:lnTo>
                    <a:pt x="89" y="178"/>
                  </a:lnTo>
                  <a:lnTo>
                    <a:pt x="89" y="178"/>
                  </a:lnTo>
                  <a:lnTo>
                    <a:pt x="87" y="178"/>
                  </a:lnTo>
                  <a:lnTo>
                    <a:pt x="87" y="180"/>
                  </a:lnTo>
                  <a:lnTo>
                    <a:pt x="87" y="182"/>
                  </a:lnTo>
                  <a:lnTo>
                    <a:pt x="85" y="184"/>
                  </a:lnTo>
                  <a:lnTo>
                    <a:pt x="85" y="184"/>
                  </a:lnTo>
                  <a:lnTo>
                    <a:pt x="85" y="186"/>
                  </a:lnTo>
                  <a:lnTo>
                    <a:pt x="85" y="190"/>
                  </a:lnTo>
                  <a:lnTo>
                    <a:pt x="83" y="191"/>
                  </a:lnTo>
                  <a:lnTo>
                    <a:pt x="83" y="191"/>
                  </a:lnTo>
                  <a:lnTo>
                    <a:pt x="83" y="197"/>
                  </a:lnTo>
                  <a:lnTo>
                    <a:pt x="83" y="197"/>
                  </a:lnTo>
                  <a:lnTo>
                    <a:pt x="83" y="208"/>
                  </a:lnTo>
                  <a:lnTo>
                    <a:pt x="83" y="216"/>
                  </a:lnTo>
                  <a:lnTo>
                    <a:pt x="83" y="222"/>
                  </a:lnTo>
                  <a:lnTo>
                    <a:pt x="83" y="222"/>
                  </a:lnTo>
                  <a:lnTo>
                    <a:pt x="85" y="226"/>
                  </a:lnTo>
                  <a:lnTo>
                    <a:pt x="85" y="226"/>
                  </a:lnTo>
                  <a:lnTo>
                    <a:pt x="87" y="227"/>
                  </a:lnTo>
                  <a:lnTo>
                    <a:pt x="89" y="227"/>
                  </a:lnTo>
                  <a:lnTo>
                    <a:pt x="89" y="227"/>
                  </a:lnTo>
                  <a:lnTo>
                    <a:pt x="94" y="227"/>
                  </a:lnTo>
                  <a:lnTo>
                    <a:pt x="98" y="229"/>
                  </a:lnTo>
                  <a:lnTo>
                    <a:pt x="100" y="231"/>
                  </a:lnTo>
                  <a:lnTo>
                    <a:pt x="100" y="231"/>
                  </a:lnTo>
                  <a:lnTo>
                    <a:pt x="100" y="231"/>
                  </a:lnTo>
                  <a:lnTo>
                    <a:pt x="100" y="233"/>
                  </a:lnTo>
                  <a:lnTo>
                    <a:pt x="100" y="235"/>
                  </a:lnTo>
                  <a:lnTo>
                    <a:pt x="100" y="239"/>
                  </a:lnTo>
                  <a:lnTo>
                    <a:pt x="100" y="239"/>
                  </a:lnTo>
                  <a:lnTo>
                    <a:pt x="104" y="243"/>
                  </a:lnTo>
                  <a:lnTo>
                    <a:pt x="104" y="243"/>
                  </a:lnTo>
                  <a:lnTo>
                    <a:pt x="104" y="244"/>
                  </a:lnTo>
                  <a:lnTo>
                    <a:pt x="104" y="244"/>
                  </a:lnTo>
                  <a:lnTo>
                    <a:pt x="104" y="248"/>
                  </a:lnTo>
                  <a:lnTo>
                    <a:pt x="104" y="250"/>
                  </a:lnTo>
                  <a:lnTo>
                    <a:pt x="104" y="252"/>
                  </a:lnTo>
                  <a:lnTo>
                    <a:pt x="104" y="252"/>
                  </a:lnTo>
                  <a:lnTo>
                    <a:pt x="102" y="254"/>
                  </a:lnTo>
                  <a:lnTo>
                    <a:pt x="100" y="254"/>
                  </a:lnTo>
                  <a:lnTo>
                    <a:pt x="100" y="254"/>
                  </a:lnTo>
                  <a:lnTo>
                    <a:pt x="100" y="258"/>
                  </a:lnTo>
                  <a:lnTo>
                    <a:pt x="100" y="258"/>
                  </a:lnTo>
                  <a:lnTo>
                    <a:pt x="98" y="261"/>
                  </a:lnTo>
                  <a:lnTo>
                    <a:pt x="96" y="263"/>
                  </a:lnTo>
                  <a:lnTo>
                    <a:pt x="94" y="263"/>
                  </a:lnTo>
                  <a:lnTo>
                    <a:pt x="89" y="263"/>
                  </a:lnTo>
                  <a:lnTo>
                    <a:pt x="85" y="269"/>
                  </a:lnTo>
                  <a:lnTo>
                    <a:pt x="77" y="271"/>
                  </a:lnTo>
                  <a:lnTo>
                    <a:pt x="77" y="271"/>
                  </a:lnTo>
                  <a:lnTo>
                    <a:pt x="76" y="271"/>
                  </a:lnTo>
                  <a:lnTo>
                    <a:pt x="74" y="271"/>
                  </a:lnTo>
                  <a:lnTo>
                    <a:pt x="76" y="273"/>
                  </a:lnTo>
                  <a:lnTo>
                    <a:pt x="76" y="273"/>
                  </a:lnTo>
                  <a:lnTo>
                    <a:pt x="77" y="278"/>
                  </a:lnTo>
                  <a:lnTo>
                    <a:pt x="77" y="284"/>
                  </a:lnTo>
                  <a:lnTo>
                    <a:pt x="76" y="288"/>
                  </a:lnTo>
                  <a:lnTo>
                    <a:pt x="74" y="288"/>
                  </a:lnTo>
                  <a:lnTo>
                    <a:pt x="74" y="288"/>
                  </a:lnTo>
                  <a:lnTo>
                    <a:pt x="74" y="290"/>
                  </a:lnTo>
                  <a:lnTo>
                    <a:pt x="74" y="294"/>
                  </a:lnTo>
                  <a:lnTo>
                    <a:pt x="74" y="299"/>
                  </a:lnTo>
                  <a:lnTo>
                    <a:pt x="74" y="299"/>
                  </a:lnTo>
                  <a:lnTo>
                    <a:pt x="74" y="309"/>
                  </a:lnTo>
                  <a:lnTo>
                    <a:pt x="74" y="313"/>
                  </a:lnTo>
                  <a:lnTo>
                    <a:pt x="72" y="314"/>
                  </a:lnTo>
                  <a:lnTo>
                    <a:pt x="74" y="318"/>
                  </a:lnTo>
                  <a:lnTo>
                    <a:pt x="70" y="322"/>
                  </a:lnTo>
                  <a:lnTo>
                    <a:pt x="70" y="322"/>
                  </a:lnTo>
                  <a:lnTo>
                    <a:pt x="70" y="330"/>
                  </a:lnTo>
                  <a:lnTo>
                    <a:pt x="70" y="331"/>
                  </a:lnTo>
                  <a:lnTo>
                    <a:pt x="70" y="333"/>
                  </a:lnTo>
                  <a:lnTo>
                    <a:pt x="70" y="333"/>
                  </a:lnTo>
                  <a:lnTo>
                    <a:pt x="70" y="333"/>
                  </a:lnTo>
                  <a:lnTo>
                    <a:pt x="66" y="328"/>
                  </a:lnTo>
                  <a:lnTo>
                    <a:pt x="60" y="330"/>
                  </a:lnTo>
                  <a:lnTo>
                    <a:pt x="60" y="330"/>
                  </a:lnTo>
                  <a:lnTo>
                    <a:pt x="53" y="330"/>
                  </a:lnTo>
                  <a:lnTo>
                    <a:pt x="53" y="330"/>
                  </a:lnTo>
                  <a:lnTo>
                    <a:pt x="51" y="330"/>
                  </a:lnTo>
                  <a:lnTo>
                    <a:pt x="51" y="331"/>
                  </a:lnTo>
                  <a:lnTo>
                    <a:pt x="49" y="331"/>
                  </a:lnTo>
                  <a:lnTo>
                    <a:pt x="49" y="333"/>
                  </a:lnTo>
                  <a:lnTo>
                    <a:pt x="49" y="333"/>
                  </a:lnTo>
                  <a:lnTo>
                    <a:pt x="45" y="333"/>
                  </a:lnTo>
                  <a:lnTo>
                    <a:pt x="43" y="335"/>
                  </a:lnTo>
                  <a:lnTo>
                    <a:pt x="42" y="339"/>
                  </a:lnTo>
                  <a:lnTo>
                    <a:pt x="42" y="339"/>
                  </a:lnTo>
                  <a:lnTo>
                    <a:pt x="42" y="343"/>
                  </a:lnTo>
                  <a:lnTo>
                    <a:pt x="42" y="343"/>
                  </a:lnTo>
                  <a:lnTo>
                    <a:pt x="40" y="347"/>
                  </a:lnTo>
                  <a:lnTo>
                    <a:pt x="38" y="347"/>
                  </a:lnTo>
                  <a:lnTo>
                    <a:pt x="36" y="348"/>
                  </a:lnTo>
                  <a:lnTo>
                    <a:pt x="34" y="348"/>
                  </a:lnTo>
                  <a:lnTo>
                    <a:pt x="34" y="348"/>
                  </a:lnTo>
                  <a:lnTo>
                    <a:pt x="26" y="348"/>
                  </a:lnTo>
                  <a:lnTo>
                    <a:pt x="26" y="343"/>
                  </a:lnTo>
                  <a:lnTo>
                    <a:pt x="26" y="335"/>
                  </a:lnTo>
                  <a:lnTo>
                    <a:pt x="26" y="330"/>
                  </a:lnTo>
                  <a:lnTo>
                    <a:pt x="26" y="330"/>
                  </a:lnTo>
                  <a:lnTo>
                    <a:pt x="26" y="330"/>
                  </a:lnTo>
                  <a:lnTo>
                    <a:pt x="26" y="330"/>
                  </a:lnTo>
                  <a:lnTo>
                    <a:pt x="26" y="326"/>
                  </a:lnTo>
                  <a:lnTo>
                    <a:pt x="26" y="322"/>
                  </a:lnTo>
                  <a:lnTo>
                    <a:pt x="26" y="322"/>
                  </a:lnTo>
                  <a:lnTo>
                    <a:pt x="23" y="320"/>
                  </a:lnTo>
                  <a:lnTo>
                    <a:pt x="23" y="318"/>
                  </a:lnTo>
                  <a:lnTo>
                    <a:pt x="23" y="314"/>
                  </a:lnTo>
                  <a:lnTo>
                    <a:pt x="21" y="314"/>
                  </a:lnTo>
                  <a:lnTo>
                    <a:pt x="21" y="314"/>
                  </a:lnTo>
                  <a:lnTo>
                    <a:pt x="19" y="313"/>
                  </a:lnTo>
                  <a:lnTo>
                    <a:pt x="19" y="313"/>
                  </a:lnTo>
                  <a:lnTo>
                    <a:pt x="19" y="309"/>
                  </a:lnTo>
                  <a:lnTo>
                    <a:pt x="17" y="309"/>
                  </a:lnTo>
                  <a:lnTo>
                    <a:pt x="17" y="309"/>
                  </a:lnTo>
                  <a:lnTo>
                    <a:pt x="11" y="303"/>
                  </a:lnTo>
                  <a:lnTo>
                    <a:pt x="9" y="292"/>
                  </a:lnTo>
                  <a:lnTo>
                    <a:pt x="4" y="282"/>
                  </a:lnTo>
                  <a:lnTo>
                    <a:pt x="0" y="277"/>
                  </a:lnTo>
                  <a:lnTo>
                    <a:pt x="0" y="267"/>
                  </a:lnTo>
                  <a:lnTo>
                    <a:pt x="0" y="267"/>
                  </a:lnTo>
                  <a:lnTo>
                    <a:pt x="0" y="267"/>
                  </a:lnTo>
                  <a:close/>
                </a:path>
              </a:pathLst>
            </a:custGeom>
            <a:solidFill>
              <a:schemeClr val="bg1">
                <a:lumMod val="85000"/>
              </a:schemeClr>
            </a:solidFill>
            <a:ln w="635" cap="rnd">
              <a:solidFill>
                <a:schemeClr val="bg1">
                  <a:alpha val="17000"/>
                </a:schemeClr>
              </a:solidFill>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85" name="Freeform 285">
              <a:extLst>
                <a:ext uri="{FF2B5EF4-FFF2-40B4-BE49-F238E27FC236}">
                  <a16:creationId xmlns:a16="http://schemas.microsoft.com/office/drawing/2014/main" id="{62664E3E-1CE7-574D-9996-72F8DAB6FE3B}"/>
                </a:ext>
              </a:extLst>
            </p:cNvPr>
            <p:cNvSpPr>
              <a:spLocks/>
            </p:cNvSpPr>
            <p:nvPr userDrawn="1"/>
          </p:nvSpPr>
          <p:spPr bwMode="auto">
            <a:xfrm>
              <a:off x="1221897" y="1578121"/>
              <a:ext cx="274836" cy="452172"/>
            </a:xfrm>
            <a:custGeom>
              <a:avLst/>
              <a:gdLst>
                <a:gd name="T0" fmla="*/ 19 w 180"/>
                <a:gd name="T1" fmla="*/ 239 h 348"/>
                <a:gd name="T2" fmla="*/ 25 w 180"/>
                <a:gd name="T3" fmla="*/ 212 h 348"/>
                <a:gd name="T4" fmla="*/ 15 w 180"/>
                <a:gd name="T5" fmla="*/ 182 h 348"/>
                <a:gd name="T6" fmla="*/ 15 w 180"/>
                <a:gd name="T7" fmla="*/ 163 h 348"/>
                <a:gd name="T8" fmla="*/ 34 w 180"/>
                <a:gd name="T9" fmla="*/ 123 h 348"/>
                <a:gd name="T10" fmla="*/ 59 w 180"/>
                <a:gd name="T11" fmla="*/ 70 h 348"/>
                <a:gd name="T12" fmla="*/ 94 w 180"/>
                <a:gd name="T13" fmla="*/ 31 h 348"/>
                <a:gd name="T14" fmla="*/ 127 w 180"/>
                <a:gd name="T15" fmla="*/ 16 h 348"/>
                <a:gd name="T16" fmla="*/ 161 w 180"/>
                <a:gd name="T17" fmla="*/ 19 h 348"/>
                <a:gd name="T18" fmla="*/ 172 w 180"/>
                <a:gd name="T19" fmla="*/ 57 h 348"/>
                <a:gd name="T20" fmla="*/ 180 w 180"/>
                <a:gd name="T21" fmla="*/ 93 h 348"/>
                <a:gd name="T22" fmla="*/ 159 w 180"/>
                <a:gd name="T23" fmla="*/ 93 h 348"/>
                <a:gd name="T24" fmla="*/ 155 w 180"/>
                <a:gd name="T25" fmla="*/ 95 h 348"/>
                <a:gd name="T26" fmla="*/ 147 w 180"/>
                <a:gd name="T27" fmla="*/ 97 h 348"/>
                <a:gd name="T28" fmla="*/ 146 w 180"/>
                <a:gd name="T29" fmla="*/ 101 h 348"/>
                <a:gd name="T30" fmla="*/ 142 w 180"/>
                <a:gd name="T31" fmla="*/ 104 h 348"/>
                <a:gd name="T32" fmla="*/ 138 w 180"/>
                <a:gd name="T33" fmla="*/ 112 h 348"/>
                <a:gd name="T34" fmla="*/ 132 w 180"/>
                <a:gd name="T35" fmla="*/ 118 h 348"/>
                <a:gd name="T36" fmla="*/ 138 w 180"/>
                <a:gd name="T37" fmla="*/ 125 h 348"/>
                <a:gd name="T38" fmla="*/ 136 w 180"/>
                <a:gd name="T39" fmla="*/ 137 h 348"/>
                <a:gd name="T40" fmla="*/ 123 w 180"/>
                <a:gd name="T41" fmla="*/ 148 h 348"/>
                <a:gd name="T42" fmla="*/ 117 w 180"/>
                <a:gd name="T43" fmla="*/ 150 h 348"/>
                <a:gd name="T44" fmla="*/ 112 w 180"/>
                <a:gd name="T45" fmla="*/ 156 h 348"/>
                <a:gd name="T46" fmla="*/ 104 w 180"/>
                <a:gd name="T47" fmla="*/ 157 h 348"/>
                <a:gd name="T48" fmla="*/ 93 w 180"/>
                <a:gd name="T49" fmla="*/ 173 h 348"/>
                <a:gd name="T50" fmla="*/ 89 w 180"/>
                <a:gd name="T51" fmla="*/ 174 h 348"/>
                <a:gd name="T52" fmla="*/ 89 w 180"/>
                <a:gd name="T53" fmla="*/ 178 h 348"/>
                <a:gd name="T54" fmla="*/ 85 w 180"/>
                <a:gd name="T55" fmla="*/ 184 h 348"/>
                <a:gd name="T56" fmla="*/ 83 w 180"/>
                <a:gd name="T57" fmla="*/ 191 h 348"/>
                <a:gd name="T58" fmla="*/ 83 w 180"/>
                <a:gd name="T59" fmla="*/ 208 h 348"/>
                <a:gd name="T60" fmla="*/ 85 w 180"/>
                <a:gd name="T61" fmla="*/ 226 h 348"/>
                <a:gd name="T62" fmla="*/ 89 w 180"/>
                <a:gd name="T63" fmla="*/ 227 h 348"/>
                <a:gd name="T64" fmla="*/ 100 w 180"/>
                <a:gd name="T65" fmla="*/ 231 h 348"/>
                <a:gd name="T66" fmla="*/ 100 w 180"/>
                <a:gd name="T67" fmla="*/ 239 h 348"/>
                <a:gd name="T68" fmla="*/ 104 w 180"/>
                <a:gd name="T69" fmla="*/ 244 h 348"/>
                <a:gd name="T70" fmla="*/ 104 w 180"/>
                <a:gd name="T71" fmla="*/ 252 h 348"/>
                <a:gd name="T72" fmla="*/ 100 w 180"/>
                <a:gd name="T73" fmla="*/ 254 h 348"/>
                <a:gd name="T74" fmla="*/ 96 w 180"/>
                <a:gd name="T75" fmla="*/ 263 h 348"/>
                <a:gd name="T76" fmla="*/ 77 w 180"/>
                <a:gd name="T77" fmla="*/ 271 h 348"/>
                <a:gd name="T78" fmla="*/ 76 w 180"/>
                <a:gd name="T79" fmla="*/ 273 h 348"/>
                <a:gd name="T80" fmla="*/ 76 w 180"/>
                <a:gd name="T81" fmla="*/ 288 h 348"/>
                <a:gd name="T82" fmla="*/ 74 w 180"/>
                <a:gd name="T83" fmla="*/ 294 h 348"/>
                <a:gd name="T84" fmla="*/ 74 w 180"/>
                <a:gd name="T85" fmla="*/ 313 h 348"/>
                <a:gd name="T86" fmla="*/ 70 w 180"/>
                <a:gd name="T87" fmla="*/ 322 h 348"/>
                <a:gd name="T88" fmla="*/ 70 w 180"/>
                <a:gd name="T89" fmla="*/ 333 h 348"/>
                <a:gd name="T90" fmla="*/ 60 w 180"/>
                <a:gd name="T91" fmla="*/ 330 h 348"/>
                <a:gd name="T92" fmla="*/ 51 w 180"/>
                <a:gd name="T93" fmla="*/ 331 h 348"/>
                <a:gd name="T94" fmla="*/ 45 w 180"/>
                <a:gd name="T95" fmla="*/ 333 h 348"/>
                <a:gd name="T96" fmla="*/ 42 w 180"/>
                <a:gd name="T97" fmla="*/ 343 h 348"/>
                <a:gd name="T98" fmla="*/ 36 w 180"/>
                <a:gd name="T99" fmla="*/ 348 h 348"/>
                <a:gd name="T100" fmla="*/ 26 w 180"/>
                <a:gd name="T101" fmla="*/ 343 h 348"/>
                <a:gd name="T102" fmla="*/ 26 w 180"/>
                <a:gd name="T103" fmla="*/ 330 h 348"/>
                <a:gd name="T104" fmla="*/ 26 w 180"/>
                <a:gd name="T105" fmla="*/ 322 h 348"/>
                <a:gd name="T106" fmla="*/ 21 w 180"/>
                <a:gd name="T107" fmla="*/ 314 h 348"/>
                <a:gd name="T108" fmla="*/ 19 w 180"/>
                <a:gd name="T109" fmla="*/ 309 h 348"/>
                <a:gd name="T110" fmla="*/ 9 w 180"/>
                <a:gd name="T111" fmla="*/ 292 h 348"/>
                <a:gd name="T112" fmla="*/ 0 w 180"/>
                <a:gd name="T113" fmla="*/ 267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80" h="348">
                  <a:moveTo>
                    <a:pt x="0" y="267"/>
                  </a:moveTo>
                  <a:lnTo>
                    <a:pt x="7" y="267"/>
                  </a:lnTo>
                  <a:lnTo>
                    <a:pt x="7" y="244"/>
                  </a:lnTo>
                  <a:lnTo>
                    <a:pt x="19" y="239"/>
                  </a:lnTo>
                  <a:lnTo>
                    <a:pt x="19" y="224"/>
                  </a:lnTo>
                  <a:lnTo>
                    <a:pt x="15" y="220"/>
                  </a:lnTo>
                  <a:lnTo>
                    <a:pt x="15" y="214"/>
                  </a:lnTo>
                  <a:lnTo>
                    <a:pt x="25" y="212"/>
                  </a:lnTo>
                  <a:lnTo>
                    <a:pt x="25" y="205"/>
                  </a:lnTo>
                  <a:lnTo>
                    <a:pt x="15" y="197"/>
                  </a:lnTo>
                  <a:lnTo>
                    <a:pt x="15" y="197"/>
                  </a:lnTo>
                  <a:lnTo>
                    <a:pt x="15" y="182"/>
                  </a:lnTo>
                  <a:lnTo>
                    <a:pt x="15" y="182"/>
                  </a:lnTo>
                  <a:lnTo>
                    <a:pt x="15" y="173"/>
                  </a:lnTo>
                  <a:lnTo>
                    <a:pt x="15" y="173"/>
                  </a:lnTo>
                  <a:lnTo>
                    <a:pt x="15" y="163"/>
                  </a:lnTo>
                  <a:lnTo>
                    <a:pt x="11" y="156"/>
                  </a:lnTo>
                  <a:lnTo>
                    <a:pt x="26" y="139"/>
                  </a:lnTo>
                  <a:lnTo>
                    <a:pt x="42" y="139"/>
                  </a:lnTo>
                  <a:lnTo>
                    <a:pt x="34" y="123"/>
                  </a:lnTo>
                  <a:lnTo>
                    <a:pt x="47" y="108"/>
                  </a:lnTo>
                  <a:lnTo>
                    <a:pt x="49" y="80"/>
                  </a:lnTo>
                  <a:lnTo>
                    <a:pt x="57" y="80"/>
                  </a:lnTo>
                  <a:lnTo>
                    <a:pt x="59" y="70"/>
                  </a:lnTo>
                  <a:lnTo>
                    <a:pt x="72" y="57"/>
                  </a:lnTo>
                  <a:lnTo>
                    <a:pt x="70" y="46"/>
                  </a:lnTo>
                  <a:lnTo>
                    <a:pt x="83" y="29"/>
                  </a:lnTo>
                  <a:lnTo>
                    <a:pt x="94" y="31"/>
                  </a:lnTo>
                  <a:lnTo>
                    <a:pt x="98" y="27"/>
                  </a:lnTo>
                  <a:lnTo>
                    <a:pt x="94" y="14"/>
                  </a:lnTo>
                  <a:lnTo>
                    <a:pt x="121" y="21"/>
                  </a:lnTo>
                  <a:lnTo>
                    <a:pt x="127" y="16"/>
                  </a:lnTo>
                  <a:lnTo>
                    <a:pt x="127" y="0"/>
                  </a:lnTo>
                  <a:lnTo>
                    <a:pt x="134" y="2"/>
                  </a:lnTo>
                  <a:lnTo>
                    <a:pt x="149" y="21"/>
                  </a:lnTo>
                  <a:lnTo>
                    <a:pt x="161" y="19"/>
                  </a:lnTo>
                  <a:lnTo>
                    <a:pt x="172" y="29"/>
                  </a:lnTo>
                  <a:lnTo>
                    <a:pt x="172" y="29"/>
                  </a:lnTo>
                  <a:lnTo>
                    <a:pt x="170" y="48"/>
                  </a:lnTo>
                  <a:lnTo>
                    <a:pt x="172" y="57"/>
                  </a:lnTo>
                  <a:lnTo>
                    <a:pt x="176" y="67"/>
                  </a:lnTo>
                  <a:lnTo>
                    <a:pt x="170" y="74"/>
                  </a:lnTo>
                  <a:lnTo>
                    <a:pt x="180" y="87"/>
                  </a:lnTo>
                  <a:lnTo>
                    <a:pt x="180" y="93"/>
                  </a:lnTo>
                  <a:lnTo>
                    <a:pt x="172" y="93"/>
                  </a:lnTo>
                  <a:lnTo>
                    <a:pt x="164" y="93"/>
                  </a:lnTo>
                  <a:lnTo>
                    <a:pt x="164" y="93"/>
                  </a:lnTo>
                  <a:lnTo>
                    <a:pt x="159" y="93"/>
                  </a:lnTo>
                  <a:lnTo>
                    <a:pt x="159" y="93"/>
                  </a:lnTo>
                  <a:lnTo>
                    <a:pt x="153" y="93"/>
                  </a:lnTo>
                  <a:lnTo>
                    <a:pt x="153" y="93"/>
                  </a:lnTo>
                  <a:lnTo>
                    <a:pt x="155" y="95"/>
                  </a:lnTo>
                  <a:lnTo>
                    <a:pt x="153" y="97"/>
                  </a:lnTo>
                  <a:lnTo>
                    <a:pt x="153" y="97"/>
                  </a:lnTo>
                  <a:lnTo>
                    <a:pt x="153" y="97"/>
                  </a:lnTo>
                  <a:lnTo>
                    <a:pt x="147" y="97"/>
                  </a:lnTo>
                  <a:lnTo>
                    <a:pt x="146" y="97"/>
                  </a:lnTo>
                  <a:lnTo>
                    <a:pt x="146" y="99"/>
                  </a:lnTo>
                  <a:lnTo>
                    <a:pt x="146" y="99"/>
                  </a:lnTo>
                  <a:lnTo>
                    <a:pt x="146" y="101"/>
                  </a:lnTo>
                  <a:lnTo>
                    <a:pt x="144" y="103"/>
                  </a:lnTo>
                  <a:lnTo>
                    <a:pt x="142" y="104"/>
                  </a:lnTo>
                  <a:lnTo>
                    <a:pt x="142" y="104"/>
                  </a:lnTo>
                  <a:lnTo>
                    <a:pt x="142" y="104"/>
                  </a:lnTo>
                  <a:lnTo>
                    <a:pt x="142" y="108"/>
                  </a:lnTo>
                  <a:lnTo>
                    <a:pt x="140" y="108"/>
                  </a:lnTo>
                  <a:lnTo>
                    <a:pt x="138" y="110"/>
                  </a:lnTo>
                  <a:lnTo>
                    <a:pt x="138" y="112"/>
                  </a:lnTo>
                  <a:lnTo>
                    <a:pt x="138" y="112"/>
                  </a:lnTo>
                  <a:lnTo>
                    <a:pt x="138" y="114"/>
                  </a:lnTo>
                  <a:lnTo>
                    <a:pt x="134" y="116"/>
                  </a:lnTo>
                  <a:lnTo>
                    <a:pt x="132" y="118"/>
                  </a:lnTo>
                  <a:lnTo>
                    <a:pt x="132" y="120"/>
                  </a:lnTo>
                  <a:lnTo>
                    <a:pt x="132" y="120"/>
                  </a:lnTo>
                  <a:lnTo>
                    <a:pt x="132" y="120"/>
                  </a:lnTo>
                  <a:lnTo>
                    <a:pt x="138" y="125"/>
                  </a:lnTo>
                  <a:lnTo>
                    <a:pt x="138" y="125"/>
                  </a:lnTo>
                  <a:lnTo>
                    <a:pt x="138" y="125"/>
                  </a:lnTo>
                  <a:lnTo>
                    <a:pt x="138" y="129"/>
                  </a:lnTo>
                  <a:lnTo>
                    <a:pt x="136" y="137"/>
                  </a:lnTo>
                  <a:lnTo>
                    <a:pt x="127" y="142"/>
                  </a:lnTo>
                  <a:lnTo>
                    <a:pt x="127" y="142"/>
                  </a:lnTo>
                  <a:lnTo>
                    <a:pt x="127" y="146"/>
                  </a:lnTo>
                  <a:lnTo>
                    <a:pt x="123" y="148"/>
                  </a:lnTo>
                  <a:lnTo>
                    <a:pt x="123" y="148"/>
                  </a:lnTo>
                  <a:lnTo>
                    <a:pt x="123" y="148"/>
                  </a:lnTo>
                  <a:lnTo>
                    <a:pt x="119" y="150"/>
                  </a:lnTo>
                  <a:lnTo>
                    <a:pt x="117" y="150"/>
                  </a:lnTo>
                  <a:lnTo>
                    <a:pt x="115" y="154"/>
                  </a:lnTo>
                  <a:lnTo>
                    <a:pt x="115" y="154"/>
                  </a:lnTo>
                  <a:lnTo>
                    <a:pt x="113" y="154"/>
                  </a:lnTo>
                  <a:lnTo>
                    <a:pt x="112" y="156"/>
                  </a:lnTo>
                  <a:lnTo>
                    <a:pt x="110" y="156"/>
                  </a:lnTo>
                  <a:lnTo>
                    <a:pt x="110" y="156"/>
                  </a:lnTo>
                  <a:lnTo>
                    <a:pt x="106" y="156"/>
                  </a:lnTo>
                  <a:lnTo>
                    <a:pt x="104" y="157"/>
                  </a:lnTo>
                  <a:lnTo>
                    <a:pt x="100" y="159"/>
                  </a:lnTo>
                  <a:lnTo>
                    <a:pt x="96" y="167"/>
                  </a:lnTo>
                  <a:lnTo>
                    <a:pt x="93" y="173"/>
                  </a:lnTo>
                  <a:lnTo>
                    <a:pt x="93" y="173"/>
                  </a:lnTo>
                  <a:lnTo>
                    <a:pt x="93" y="174"/>
                  </a:lnTo>
                  <a:lnTo>
                    <a:pt x="91" y="174"/>
                  </a:lnTo>
                  <a:lnTo>
                    <a:pt x="89" y="174"/>
                  </a:lnTo>
                  <a:lnTo>
                    <a:pt x="89" y="174"/>
                  </a:lnTo>
                  <a:lnTo>
                    <a:pt x="89" y="174"/>
                  </a:lnTo>
                  <a:lnTo>
                    <a:pt x="89" y="176"/>
                  </a:lnTo>
                  <a:lnTo>
                    <a:pt x="89" y="178"/>
                  </a:lnTo>
                  <a:lnTo>
                    <a:pt x="89" y="178"/>
                  </a:lnTo>
                  <a:lnTo>
                    <a:pt x="87" y="178"/>
                  </a:lnTo>
                  <a:lnTo>
                    <a:pt x="87" y="180"/>
                  </a:lnTo>
                  <a:lnTo>
                    <a:pt x="87" y="182"/>
                  </a:lnTo>
                  <a:lnTo>
                    <a:pt x="85" y="184"/>
                  </a:lnTo>
                  <a:lnTo>
                    <a:pt x="85" y="184"/>
                  </a:lnTo>
                  <a:lnTo>
                    <a:pt x="85" y="186"/>
                  </a:lnTo>
                  <a:lnTo>
                    <a:pt x="85" y="190"/>
                  </a:lnTo>
                  <a:lnTo>
                    <a:pt x="83" y="191"/>
                  </a:lnTo>
                  <a:lnTo>
                    <a:pt x="83" y="191"/>
                  </a:lnTo>
                  <a:lnTo>
                    <a:pt x="83" y="197"/>
                  </a:lnTo>
                  <a:lnTo>
                    <a:pt x="83" y="197"/>
                  </a:lnTo>
                  <a:lnTo>
                    <a:pt x="83" y="208"/>
                  </a:lnTo>
                  <a:lnTo>
                    <a:pt x="83" y="216"/>
                  </a:lnTo>
                  <a:lnTo>
                    <a:pt x="83" y="222"/>
                  </a:lnTo>
                  <a:lnTo>
                    <a:pt x="83" y="222"/>
                  </a:lnTo>
                  <a:lnTo>
                    <a:pt x="85" y="226"/>
                  </a:lnTo>
                  <a:lnTo>
                    <a:pt x="85" y="226"/>
                  </a:lnTo>
                  <a:lnTo>
                    <a:pt x="87" y="227"/>
                  </a:lnTo>
                  <a:lnTo>
                    <a:pt x="89" y="227"/>
                  </a:lnTo>
                  <a:lnTo>
                    <a:pt x="89" y="227"/>
                  </a:lnTo>
                  <a:lnTo>
                    <a:pt x="94" y="227"/>
                  </a:lnTo>
                  <a:lnTo>
                    <a:pt x="98" y="229"/>
                  </a:lnTo>
                  <a:lnTo>
                    <a:pt x="100" y="231"/>
                  </a:lnTo>
                  <a:lnTo>
                    <a:pt x="100" y="231"/>
                  </a:lnTo>
                  <a:lnTo>
                    <a:pt x="100" y="231"/>
                  </a:lnTo>
                  <a:lnTo>
                    <a:pt x="100" y="233"/>
                  </a:lnTo>
                  <a:lnTo>
                    <a:pt x="100" y="235"/>
                  </a:lnTo>
                  <a:lnTo>
                    <a:pt x="100" y="239"/>
                  </a:lnTo>
                  <a:lnTo>
                    <a:pt x="100" y="239"/>
                  </a:lnTo>
                  <a:lnTo>
                    <a:pt x="104" y="243"/>
                  </a:lnTo>
                  <a:lnTo>
                    <a:pt x="104" y="243"/>
                  </a:lnTo>
                  <a:lnTo>
                    <a:pt x="104" y="244"/>
                  </a:lnTo>
                  <a:lnTo>
                    <a:pt x="104" y="244"/>
                  </a:lnTo>
                  <a:lnTo>
                    <a:pt x="104" y="248"/>
                  </a:lnTo>
                  <a:lnTo>
                    <a:pt x="104" y="250"/>
                  </a:lnTo>
                  <a:lnTo>
                    <a:pt x="104" y="252"/>
                  </a:lnTo>
                  <a:lnTo>
                    <a:pt x="104" y="252"/>
                  </a:lnTo>
                  <a:lnTo>
                    <a:pt x="102" y="254"/>
                  </a:lnTo>
                  <a:lnTo>
                    <a:pt x="100" y="254"/>
                  </a:lnTo>
                  <a:lnTo>
                    <a:pt x="100" y="254"/>
                  </a:lnTo>
                  <a:lnTo>
                    <a:pt x="100" y="258"/>
                  </a:lnTo>
                  <a:lnTo>
                    <a:pt x="100" y="258"/>
                  </a:lnTo>
                  <a:lnTo>
                    <a:pt x="98" y="261"/>
                  </a:lnTo>
                  <a:lnTo>
                    <a:pt x="96" y="263"/>
                  </a:lnTo>
                  <a:lnTo>
                    <a:pt x="94" y="263"/>
                  </a:lnTo>
                  <a:lnTo>
                    <a:pt x="89" y="263"/>
                  </a:lnTo>
                  <a:lnTo>
                    <a:pt x="85" y="269"/>
                  </a:lnTo>
                  <a:lnTo>
                    <a:pt x="77" y="271"/>
                  </a:lnTo>
                  <a:lnTo>
                    <a:pt x="77" y="271"/>
                  </a:lnTo>
                  <a:lnTo>
                    <a:pt x="76" y="271"/>
                  </a:lnTo>
                  <a:lnTo>
                    <a:pt x="74" y="271"/>
                  </a:lnTo>
                  <a:lnTo>
                    <a:pt x="76" y="273"/>
                  </a:lnTo>
                  <a:lnTo>
                    <a:pt x="76" y="273"/>
                  </a:lnTo>
                  <a:lnTo>
                    <a:pt x="77" y="278"/>
                  </a:lnTo>
                  <a:lnTo>
                    <a:pt x="77" y="284"/>
                  </a:lnTo>
                  <a:lnTo>
                    <a:pt x="76" y="288"/>
                  </a:lnTo>
                  <a:lnTo>
                    <a:pt x="74" y="288"/>
                  </a:lnTo>
                  <a:lnTo>
                    <a:pt x="74" y="288"/>
                  </a:lnTo>
                  <a:lnTo>
                    <a:pt x="74" y="290"/>
                  </a:lnTo>
                  <a:lnTo>
                    <a:pt x="74" y="294"/>
                  </a:lnTo>
                  <a:lnTo>
                    <a:pt x="74" y="299"/>
                  </a:lnTo>
                  <a:lnTo>
                    <a:pt x="74" y="299"/>
                  </a:lnTo>
                  <a:lnTo>
                    <a:pt x="74" y="309"/>
                  </a:lnTo>
                  <a:lnTo>
                    <a:pt x="74" y="313"/>
                  </a:lnTo>
                  <a:lnTo>
                    <a:pt x="72" y="314"/>
                  </a:lnTo>
                  <a:lnTo>
                    <a:pt x="74" y="318"/>
                  </a:lnTo>
                  <a:lnTo>
                    <a:pt x="70" y="322"/>
                  </a:lnTo>
                  <a:lnTo>
                    <a:pt x="70" y="322"/>
                  </a:lnTo>
                  <a:lnTo>
                    <a:pt x="70" y="330"/>
                  </a:lnTo>
                  <a:lnTo>
                    <a:pt x="70" y="331"/>
                  </a:lnTo>
                  <a:lnTo>
                    <a:pt x="70" y="333"/>
                  </a:lnTo>
                  <a:lnTo>
                    <a:pt x="70" y="333"/>
                  </a:lnTo>
                  <a:lnTo>
                    <a:pt x="70" y="333"/>
                  </a:lnTo>
                  <a:lnTo>
                    <a:pt x="66" y="328"/>
                  </a:lnTo>
                  <a:lnTo>
                    <a:pt x="60" y="330"/>
                  </a:lnTo>
                  <a:lnTo>
                    <a:pt x="60" y="330"/>
                  </a:lnTo>
                  <a:lnTo>
                    <a:pt x="53" y="330"/>
                  </a:lnTo>
                  <a:lnTo>
                    <a:pt x="53" y="330"/>
                  </a:lnTo>
                  <a:lnTo>
                    <a:pt x="51" y="330"/>
                  </a:lnTo>
                  <a:lnTo>
                    <a:pt x="51" y="331"/>
                  </a:lnTo>
                  <a:lnTo>
                    <a:pt x="49" y="331"/>
                  </a:lnTo>
                  <a:lnTo>
                    <a:pt x="49" y="333"/>
                  </a:lnTo>
                  <a:lnTo>
                    <a:pt x="49" y="333"/>
                  </a:lnTo>
                  <a:lnTo>
                    <a:pt x="45" y="333"/>
                  </a:lnTo>
                  <a:lnTo>
                    <a:pt x="43" y="335"/>
                  </a:lnTo>
                  <a:lnTo>
                    <a:pt x="42" y="339"/>
                  </a:lnTo>
                  <a:lnTo>
                    <a:pt x="42" y="339"/>
                  </a:lnTo>
                  <a:lnTo>
                    <a:pt x="42" y="343"/>
                  </a:lnTo>
                  <a:lnTo>
                    <a:pt x="42" y="343"/>
                  </a:lnTo>
                  <a:lnTo>
                    <a:pt x="40" y="347"/>
                  </a:lnTo>
                  <a:lnTo>
                    <a:pt x="38" y="347"/>
                  </a:lnTo>
                  <a:lnTo>
                    <a:pt x="36" y="348"/>
                  </a:lnTo>
                  <a:lnTo>
                    <a:pt x="34" y="348"/>
                  </a:lnTo>
                  <a:lnTo>
                    <a:pt x="34" y="348"/>
                  </a:lnTo>
                  <a:lnTo>
                    <a:pt x="26" y="348"/>
                  </a:lnTo>
                  <a:lnTo>
                    <a:pt x="26" y="343"/>
                  </a:lnTo>
                  <a:lnTo>
                    <a:pt x="26" y="335"/>
                  </a:lnTo>
                  <a:lnTo>
                    <a:pt x="26" y="330"/>
                  </a:lnTo>
                  <a:lnTo>
                    <a:pt x="26" y="330"/>
                  </a:lnTo>
                  <a:lnTo>
                    <a:pt x="26" y="330"/>
                  </a:lnTo>
                  <a:lnTo>
                    <a:pt x="26" y="330"/>
                  </a:lnTo>
                  <a:lnTo>
                    <a:pt x="26" y="326"/>
                  </a:lnTo>
                  <a:lnTo>
                    <a:pt x="26" y="322"/>
                  </a:lnTo>
                  <a:lnTo>
                    <a:pt x="26" y="322"/>
                  </a:lnTo>
                  <a:lnTo>
                    <a:pt x="23" y="320"/>
                  </a:lnTo>
                  <a:lnTo>
                    <a:pt x="23" y="318"/>
                  </a:lnTo>
                  <a:lnTo>
                    <a:pt x="23" y="314"/>
                  </a:lnTo>
                  <a:lnTo>
                    <a:pt x="21" y="314"/>
                  </a:lnTo>
                  <a:lnTo>
                    <a:pt x="21" y="314"/>
                  </a:lnTo>
                  <a:lnTo>
                    <a:pt x="19" y="313"/>
                  </a:lnTo>
                  <a:lnTo>
                    <a:pt x="19" y="313"/>
                  </a:lnTo>
                  <a:lnTo>
                    <a:pt x="19" y="309"/>
                  </a:lnTo>
                  <a:lnTo>
                    <a:pt x="17" y="309"/>
                  </a:lnTo>
                  <a:lnTo>
                    <a:pt x="17" y="309"/>
                  </a:lnTo>
                  <a:lnTo>
                    <a:pt x="11" y="303"/>
                  </a:lnTo>
                  <a:lnTo>
                    <a:pt x="9" y="292"/>
                  </a:lnTo>
                  <a:lnTo>
                    <a:pt x="4" y="282"/>
                  </a:lnTo>
                  <a:lnTo>
                    <a:pt x="0" y="277"/>
                  </a:lnTo>
                  <a:lnTo>
                    <a:pt x="0" y="267"/>
                  </a:lnTo>
                  <a:lnTo>
                    <a:pt x="0" y="267"/>
                  </a:lnTo>
                  <a:lnTo>
                    <a:pt x="0" y="267"/>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86" name="Freeform 286">
              <a:extLst>
                <a:ext uri="{FF2B5EF4-FFF2-40B4-BE49-F238E27FC236}">
                  <a16:creationId xmlns:a16="http://schemas.microsoft.com/office/drawing/2014/main" id="{A2B9AF25-69FA-894E-A082-F8B7065FBB1B}"/>
                </a:ext>
              </a:extLst>
            </p:cNvPr>
            <p:cNvSpPr>
              <a:spLocks/>
            </p:cNvSpPr>
            <p:nvPr userDrawn="1"/>
          </p:nvSpPr>
          <p:spPr bwMode="auto">
            <a:xfrm>
              <a:off x="1363895" y="1947136"/>
              <a:ext cx="19849" cy="35082"/>
            </a:xfrm>
            <a:custGeom>
              <a:avLst/>
              <a:gdLst>
                <a:gd name="T0" fmla="*/ 3 w 13"/>
                <a:gd name="T1" fmla="*/ 8 h 27"/>
                <a:gd name="T2" fmla="*/ 0 w 13"/>
                <a:gd name="T3" fmla="*/ 11 h 27"/>
                <a:gd name="T4" fmla="*/ 0 w 13"/>
                <a:gd name="T5" fmla="*/ 19 h 27"/>
                <a:gd name="T6" fmla="*/ 0 w 13"/>
                <a:gd name="T7" fmla="*/ 27 h 27"/>
                <a:gd name="T8" fmla="*/ 0 w 13"/>
                <a:gd name="T9" fmla="*/ 27 h 27"/>
                <a:gd name="T10" fmla="*/ 1 w 13"/>
                <a:gd name="T11" fmla="*/ 27 h 27"/>
                <a:gd name="T12" fmla="*/ 3 w 13"/>
                <a:gd name="T13" fmla="*/ 25 h 27"/>
                <a:gd name="T14" fmla="*/ 3 w 13"/>
                <a:gd name="T15" fmla="*/ 23 h 27"/>
                <a:gd name="T16" fmla="*/ 3 w 13"/>
                <a:gd name="T17" fmla="*/ 23 h 27"/>
                <a:gd name="T18" fmla="*/ 3 w 13"/>
                <a:gd name="T19" fmla="*/ 21 h 27"/>
                <a:gd name="T20" fmla="*/ 5 w 13"/>
                <a:gd name="T21" fmla="*/ 19 h 27"/>
                <a:gd name="T22" fmla="*/ 5 w 13"/>
                <a:gd name="T23" fmla="*/ 17 h 27"/>
                <a:gd name="T24" fmla="*/ 7 w 13"/>
                <a:gd name="T25" fmla="*/ 13 h 27"/>
                <a:gd name="T26" fmla="*/ 13 w 13"/>
                <a:gd name="T27" fmla="*/ 10 h 27"/>
                <a:gd name="T28" fmla="*/ 11 w 13"/>
                <a:gd name="T29" fmla="*/ 6 h 27"/>
                <a:gd name="T30" fmla="*/ 11 w 13"/>
                <a:gd name="T31" fmla="*/ 0 h 27"/>
                <a:gd name="T32" fmla="*/ 5 w 13"/>
                <a:gd name="T33" fmla="*/ 6 h 27"/>
                <a:gd name="T34" fmla="*/ 3 w 13"/>
                <a:gd name="T35" fmla="*/ 8 h 27"/>
                <a:gd name="T36" fmla="*/ 3 w 13"/>
                <a:gd name="T37" fmla="*/ 8 h 27"/>
                <a:gd name="T38" fmla="*/ 3 w 13"/>
                <a:gd name="T39" fmla="*/ 8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3" h="27">
                  <a:moveTo>
                    <a:pt x="3" y="8"/>
                  </a:moveTo>
                  <a:lnTo>
                    <a:pt x="0" y="11"/>
                  </a:lnTo>
                  <a:lnTo>
                    <a:pt x="0" y="19"/>
                  </a:lnTo>
                  <a:lnTo>
                    <a:pt x="0" y="27"/>
                  </a:lnTo>
                  <a:lnTo>
                    <a:pt x="0" y="27"/>
                  </a:lnTo>
                  <a:lnTo>
                    <a:pt x="1" y="27"/>
                  </a:lnTo>
                  <a:lnTo>
                    <a:pt x="3" y="25"/>
                  </a:lnTo>
                  <a:lnTo>
                    <a:pt x="3" y="23"/>
                  </a:lnTo>
                  <a:lnTo>
                    <a:pt x="3" y="23"/>
                  </a:lnTo>
                  <a:lnTo>
                    <a:pt x="3" y="21"/>
                  </a:lnTo>
                  <a:lnTo>
                    <a:pt x="5" y="19"/>
                  </a:lnTo>
                  <a:lnTo>
                    <a:pt x="5" y="17"/>
                  </a:lnTo>
                  <a:lnTo>
                    <a:pt x="7" y="13"/>
                  </a:lnTo>
                  <a:lnTo>
                    <a:pt x="13" y="10"/>
                  </a:lnTo>
                  <a:lnTo>
                    <a:pt x="11" y="6"/>
                  </a:lnTo>
                  <a:lnTo>
                    <a:pt x="11" y="0"/>
                  </a:lnTo>
                  <a:lnTo>
                    <a:pt x="5" y="6"/>
                  </a:lnTo>
                  <a:lnTo>
                    <a:pt x="3" y="8"/>
                  </a:lnTo>
                  <a:lnTo>
                    <a:pt x="3" y="8"/>
                  </a:lnTo>
                  <a:lnTo>
                    <a:pt x="3" y="8"/>
                  </a:lnTo>
                  <a:close/>
                </a:path>
              </a:pathLst>
            </a:custGeom>
            <a:solidFill>
              <a:schemeClr val="bg1">
                <a:lumMod val="85000"/>
              </a:schemeClr>
            </a:solidFill>
            <a:ln w="635" cap="rnd">
              <a:solidFill>
                <a:schemeClr val="bg1">
                  <a:alpha val="17000"/>
                </a:schemeClr>
              </a:solidFill>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87" name="Freeform 287">
              <a:extLst>
                <a:ext uri="{FF2B5EF4-FFF2-40B4-BE49-F238E27FC236}">
                  <a16:creationId xmlns:a16="http://schemas.microsoft.com/office/drawing/2014/main" id="{E6289470-1478-D94B-A9C8-B31DBB3965B7}"/>
                </a:ext>
              </a:extLst>
            </p:cNvPr>
            <p:cNvSpPr>
              <a:spLocks/>
            </p:cNvSpPr>
            <p:nvPr userDrawn="1"/>
          </p:nvSpPr>
          <p:spPr bwMode="auto">
            <a:xfrm>
              <a:off x="1363895" y="1947136"/>
              <a:ext cx="19849" cy="35082"/>
            </a:xfrm>
            <a:custGeom>
              <a:avLst/>
              <a:gdLst>
                <a:gd name="T0" fmla="*/ 3 w 13"/>
                <a:gd name="T1" fmla="*/ 8 h 27"/>
                <a:gd name="T2" fmla="*/ 0 w 13"/>
                <a:gd name="T3" fmla="*/ 11 h 27"/>
                <a:gd name="T4" fmla="*/ 0 w 13"/>
                <a:gd name="T5" fmla="*/ 19 h 27"/>
                <a:gd name="T6" fmla="*/ 0 w 13"/>
                <a:gd name="T7" fmla="*/ 27 h 27"/>
                <a:gd name="T8" fmla="*/ 0 w 13"/>
                <a:gd name="T9" fmla="*/ 27 h 27"/>
                <a:gd name="T10" fmla="*/ 1 w 13"/>
                <a:gd name="T11" fmla="*/ 27 h 27"/>
                <a:gd name="T12" fmla="*/ 3 w 13"/>
                <a:gd name="T13" fmla="*/ 25 h 27"/>
                <a:gd name="T14" fmla="*/ 3 w 13"/>
                <a:gd name="T15" fmla="*/ 23 h 27"/>
                <a:gd name="T16" fmla="*/ 3 w 13"/>
                <a:gd name="T17" fmla="*/ 23 h 27"/>
                <a:gd name="T18" fmla="*/ 3 w 13"/>
                <a:gd name="T19" fmla="*/ 21 h 27"/>
                <a:gd name="T20" fmla="*/ 5 w 13"/>
                <a:gd name="T21" fmla="*/ 19 h 27"/>
                <a:gd name="T22" fmla="*/ 5 w 13"/>
                <a:gd name="T23" fmla="*/ 17 h 27"/>
                <a:gd name="T24" fmla="*/ 7 w 13"/>
                <a:gd name="T25" fmla="*/ 13 h 27"/>
                <a:gd name="T26" fmla="*/ 13 w 13"/>
                <a:gd name="T27" fmla="*/ 10 h 27"/>
                <a:gd name="T28" fmla="*/ 11 w 13"/>
                <a:gd name="T29" fmla="*/ 6 h 27"/>
                <a:gd name="T30" fmla="*/ 11 w 13"/>
                <a:gd name="T31" fmla="*/ 0 h 27"/>
                <a:gd name="T32" fmla="*/ 5 w 13"/>
                <a:gd name="T33" fmla="*/ 6 h 27"/>
                <a:gd name="T34" fmla="*/ 3 w 13"/>
                <a:gd name="T35" fmla="*/ 8 h 27"/>
                <a:gd name="T36" fmla="*/ 3 w 13"/>
                <a:gd name="T37" fmla="*/ 8 h 27"/>
                <a:gd name="T38" fmla="*/ 3 w 13"/>
                <a:gd name="T39" fmla="*/ 8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3" h="27">
                  <a:moveTo>
                    <a:pt x="3" y="8"/>
                  </a:moveTo>
                  <a:lnTo>
                    <a:pt x="0" y="11"/>
                  </a:lnTo>
                  <a:lnTo>
                    <a:pt x="0" y="19"/>
                  </a:lnTo>
                  <a:lnTo>
                    <a:pt x="0" y="27"/>
                  </a:lnTo>
                  <a:lnTo>
                    <a:pt x="0" y="27"/>
                  </a:lnTo>
                  <a:lnTo>
                    <a:pt x="1" y="27"/>
                  </a:lnTo>
                  <a:lnTo>
                    <a:pt x="3" y="25"/>
                  </a:lnTo>
                  <a:lnTo>
                    <a:pt x="3" y="23"/>
                  </a:lnTo>
                  <a:lnTo>
                    <a:pt x="3" y="23"/>
                  </a:lnTo>
                  <a:lnTo>
                    <a:pt x="3" y="21"/>
                  </a:lnTo>
                  <a:lnTo>
                    <a:pt x="5" y="19"/>
                  </a:lnTo>
                  <a:lnTo>
                    <a:pt x="5" y="17"/>
                  </a:lnTo>
                  <a:lnTo>
                    <a:pt x="7" y="13"/>
                  </a:lnTo>
                  <a:lnTo>
                    <a:pt x="13" y="10"/>
                  </a:lnTo>
                  <a:lnTo>
                    <a:pt x="11" y="6"/>
                  </a:lnTo>
                  <a:lnTo>
                    <a:pt x="11" y="0"/>
                  </a:lnTo>
                  <a:lnTo>
                    <a:pt x="5" y="6"/>
                  </a:lnTo>
                  <a:lnTo>
                    <a:pt x="3" y="8"/>
                  </a:lnTo>
                  <a:lnTo>
                    <a:pt x="3" y="8"/>
                  </a:lnTo>
                  <a:lnTo>
                    <a:pt x="3" y="8"/>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88" name="Freeform 288">
              <a:extLst>
                <a:ext uri="{FF2B5EF4-FFF2-40B4-BE49-F238E27FC236}">
                  <a16:creationId xmlns:a16="http://schemas.microsoft.com/office/drawing/2014/main" id="{139EF91B-0B76-6A40-926F-7BA987F5EAC5}"/>
                </a:ext>
              </a:extLst>
            </p:cNvPr>
            <p:cNvSpPr>
              <a:spLocks/>
            </p:cNvSpPr>
            <p:nvPr userDrawn="1"/>
          </p:nvSpPr>
          <p:spPr bwMode="auto">
            <a:xfrm>
              <a:off x="1513528" y="3659674"/>
              <a:ext cx="164901" cy="148125"/>
            </a:xfrm>
            <a:custGeom>
              <a:avLst/>
              <a:gdLst>
                <a:gd name="T0" fmla="*/ 0 w 108"/>
                <a:gd name="T1" fmla="*/ 34 h 114"/>
                <a:gd name="T2" fmla="*/ 2 w 108"/>
                <a:gd name="T3" fmla="*/ 34 h 114"/>
                <a:gd name="T4" fmla="*/ 21 w 108"/>
                <a:gd name="T5" fmla="*/ 34 h 114"/>
                <a:gd name="T6" fmla="*/ 32 w 108"/>
                <a:gd name="T7" fmla="*/ 21 h 114"/>
                <a:gd name="T8" fmla="*/ 47 w 108"/>
                <a:gd name="T9" fmla="*/ 17 h 114"/>
                <a:gd name="T10" fmla="*/ 47 w 108"/>
                <a:gd name="T11" fmla="*/ 8 h 114"/>
                <a:gd name="T12" fmla="*/ 55 w 108"/>
                <a:gd name="T13" fmla="*/ 0 h 114"/>
                <a:gd name="T14" fmla="*/ 70 w 108"/>
                <a:gd name="T15" fmla="*/ 0 h 114"/>
                <a:gd name="T16" fmla="*/ 74 w 108"/>
                <a:gd name="T17" fmla="*/ 6 h 114"/>
                <a:gd name="T18" fmla="*/ 89 w 108"/>
                <a:gd name="T19" fmla="*/ 10 h 114"/>
                <a:gd name="T20" fmla="*/ 104 w 108"/>
                <a:gd name="T21" fmla="*/ 21 h 114"/>
                <a:gd name="T22" fmla="*/ 102 w 108"/>
                <a:gd name="T23" fmla="*/ 55 h 114"/>
                <a:gd name="T24" fmla="*/ 108 w 108"/>
                <a:gd name="T25" fmla="*/ 72 h 114"/>
                <a:gd name="T26" fmla="*/ 102 w 108"/>
                <a:gd name="T27" fmla="*/ 78 h 114"/>
                <a:gd name="T28" fmla="*/ 95 w 108"/>
                <a:gd name="T29" fmla="*/ 99 h 114"/>
                <a:gd name="T30" fmla="*/ 79 w 108"/>
                <a:gd name="T31" fmla="*/ 114 h 114"/>
                <a:gd name="T32" fmla="*/ 49 w 108"/>
                <a:gd name="T33" fmla="*/ 106 h 114"/>
                <a:gd name="T34" fmla="*/ 34 w 108"/>
                <a:gd name="T35" fmla="*/ 101 h 114"/>
                <a:gd name="T36" fmla="*/ 30 w 108"/>
                <a:gd name="T37" fmla="*/ 86 h 114"/>
                <a:gd name="T38" fmla="*/ 23 w 108"/>
                <a:gd name="T39" fmla="*/ 76 h 114"/>
                <a:gd name="T40" fmla="*/ 13 w 108"/>
                <a:gd name="T41" fmla="*/ 69 h 114"/>
                <a:gd name="T42" fmla="*/ 9 w 108"/>
                <a:gd name="T43" fmla="*/ 57 h 114"/>
                <a:gd name="T44" fmla="*/ 2 w 108"/>
                <a:gd name="T45" fmla="*/ 50 h 114"/>
                <a:gd name="T46" fmla="*/ 0 w 108"/>
                <a:gd name="T47" fmla="*/ 34 h 114"/>
                <a:gd name="T48" fmla="*/ 0 w 108"/>
                <a:gd name="T49" fmla="*/ 34 h 114"/>
                <a:gd name="T50" fmla="*/ 0 w 108"/>
                <a:gd name="T51" fmla="*/ 3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08" h="114">
                  <a:moveTo>
                    <a:pt x="0" y="34"/>
                  </a:moveTo>
                  <a:lnTo>
                    <a:pt x="2" y="34"/>
                  </a:lnTo>
                  <a:lnTo>
                    <a:pt x="21" y="34"/>
                  </a:lnTo>
                  <a:lnTo>
                    <a:pt x="32" y="21"/>
                  </a:lnTo>
                  <a:lnTo>
                    <a:pt x="47" y="17"/>
                  </a:lnTo>
                  <a:lnTo>
                    <a:pt x="47" y="8"/>
                  </a:lnTo>
                  <a:lnTo>
                    <a:pt x="55" y="0"/>
                  </a:lnTo>
                  <a:lnTo>
                    <a:pt x="70" y="0"/>
                  </a:lnTo>
                  <a:lnTo>
                    <a:pt x="74" y="6"/>
                  </a:lnTo>
                  <a:lnTo>
                    <a:pt x="89" y="10"/>
                  </a:lnTo>
                  <a:lnTo>
                    <a:pt x="104" y="21"/>
                  </a:lnTo>
                  <a:lnTo>
                    <a:pt x="102" y="55"/>
                  </a:lnTo>
                  <a:lnTo>
                    <a:pt x="108" y="72"/>
                  </a:lnTo>
                  <a:lnTo>
                    <a:pt x="102" y="78"/>
                  </a:lnTo>
                  <a:lnTo>
                    <a:pt x="95" y="99"/>
                  </a:lnTo>
                  <a:lnTo>
                    <a:pt x="79" y="114"/>
                  </a:lnTo>
                  <a:lnTo>
                    <a:pt x="49" y="106"/>
                  </a:lnTo>
                  <a:lnTo>
                    <a:pt x="34" y="101"/>
                  </a:lnTo>
                  <a:lnTo>
                    <a:pt x="30" y="86"/>
                  </a:lnTo>
                  <a:lnTo>
                    <a:pt x="23" y="76"/>
                  </a:lnTo>
                  <a:lnTo>
                    <a:pt x="13" y="69"/>
                  </a:lnTo>
                  <a:lnTo>
                    <a:pt x="9" y="57"/>
                  </a:lnTo>
                  <a:lnTo>
                    <a:pt x="2" y="50"/>
                  </a:lnTo>
                  <a:lnTo>
                    <a:pt x="0" y="34"/>
                  </a:lnTo>
                  <a:lnTo>
                    <a:pt x="0" y="34"/>
                  </a:lnTo>
                  <a:lnTo>
                    <a:pt x="0" y="34"/>
                  </a:lnTo>
                  <a:close/>
                </a:path>
              </a:pathLst>
            </a:custGeom>
            <a:solidFill>
              <a:schemeClr val="bg1">
                <a:lumMod val="85000"/>
              </a:schemeClr>
            </a:solidFill>
            <a:ln w="635" cap="rnd">
              <a:solidFill>
                <a:schemeClr val="bg1">
                  <a:alpha val="17000"/>
                </a:schemeClr>
              </a:solidFill>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89" name="Freeform 289">
              <a:extLst>
                <a:ext uri="{FF2B5EF4-FFF2-40B4-BE49-F238E27FC236}">
                  <a16:creationId xmlns:a16="http://schemas.microsoft.com/office/drawing/2014/main" id="{FD56F6EC-BCDE-B543-A8AF-03EC40465D40}"/>
                </a:ext>
              </a:extLst>
            </p:cNvPr>
            <p:cNvSpPr>
              <a:spLocks/>
            </p:cNvSpPr>
            <p:nvPr userDrawn="1"/>
          </p:nvSpPr>
          <p:spPr bwMode="auto">
            <a:xfrm>
              <a:off x="1513528" y="3659674"/>
              <a:ext cx="164901" cy="148125"/>
            </a:xfrm>
            <a:custGeom>
              <a:avLst/>
              <a:gdLst>
                <a:gd name="T0" fmla="*/ 0 w 108"/>
                <a:gd name="T1" fmla="*/ 34 h 114"/>
                <a:gd name="T2" fmla="*/ 2 w 108"/>
                <a:gd name="T3" fmla="*/ 34 h 114"/>
                <a:gd name="T4" fmla="*/ 21 w 108"/>
                <a:gd name="T5" fmla="*/ 34 h 114"/>
                <a:gd name="T6" fmla="*/ 32 w 108"/>
                <a:gd name="T7" fmla="*/ 21 h 114"/>
                <a:gd name="T8" fmla="*/ 47 w 108"/>
                <a:gd name="T9" fmla="*/ 17 h 114"/>
                <a:gd name="T10" fmla="*/ 47 w 108"/>
                <a:gd name="T11" fmla="*/ 8 h 114"/>
                <a:gd name="T12" fmla="*/ 55 w 108"/>
                <a:gd name="T13" fmla="*/ 0 h 114"/>
                <a:gd name="T14" fmla="*/ 70 w 108"/>
                <a:gd name="T15" fmla="*/ 0 h 114"/>
                <a:gd name="T16" fmla="*/ 74 w 108"/>
                <a:gd name="T17" fmla="*/ 6 h 114"/>
                <a:gd name="T18" fmla="*/ 89 w 108"/>
                <a:gd name="T19" fmla="*/ 10 h 114"/>
                <a:gd name="T20" fmla="*/ 104 w 108"/>
                <a:gd name="T21" fmla="*/ 21 h 114"/>
                <a:gd name="T22" fmla="*/ 102 w 108"/>
                <a:gd name="T23" fmla="*/ 55 h 114"/>
                <a:gd name="T24" fmla="*/ 108 w 108"/>
                <a:gd name="T25" fmla="*/ 72 h 114"/>
                <a:gd name="T26" fmla="*/ 102 w 108"/>
                <a:gd name="T27" fmla="*/ 78 h 114"/>
                <a:gd name="T28" fmla="*/ 95 w 108"/>
                <a:gd name="T29" fmla="*/ 99 h 114"/>
                <a:gd name="T30" fmla="*/ 79 w 108"/>
                <a:gd name="T31" fmla="*/ 114 h 114"/>
                <a:gd name="T32" fmla="*/ 49 w 108"/>
                <a:gd name="T33" fmla="*/ 106 h 114"/>
                <a:gd name="T34" fmla="*/ 34 w 108"/>
                <a:gd name="T35" fmla="*/ 101 h 114"/>
                <a:gd name="T36" fmla="*/ 30 w 108"/>
                <a:gd name="T37" fmla="*/ 86 h 114"/>
                <a:gd name="T38" fmla="*/ 23 w 108"/>
                <a:gd name="T39" fmla="*/ 76 h 114"/>
                <a:gd name="T40" fmla="*/ 13 w 108"/>
                <a:gd name="T41" fmla="*/ 69 h 114"/>
                <a:gd name="T42" fmla="*/ 9 w 108"/>
                <a:gd name="T43" fmla="*/ 57 h 114"/>
                <a:gd name="T44" fmla="*/ 2 w 108"/>
                <a:gd name="T45" fmla="*/ 50 h 114"/>
                <a:gd name="T46" fmla="*/ 0 w 108"/>
                <a:gd name="T47" fmla="*/ 34 h 114"/>
                <a:gd name="T48" fmla="*/ 0 w 108"/>
                <a:gd name="T49" fmla="*/ 34 h 114"/>
                <a:gd name="T50" fmla="*/ 0 w 108"/>
                <a:gd name="T51" fmla="*/ 3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08" h="114">
                  <a:moveTo>
                    <a:pt x="0" y="34"/>
                  </a:moveTo>
                  <a:lnTo>
                    <a:pt x="2" y="34"/>
                  </a:lnTo>
                  <a:lnTo>
                    <a:pt x="21" y="34"/>
                  </a:lnTo>
                  <a:lnTo>
                    <a:pt x="32" y="21"/>
                  </a:lnTo>
                  <a:lnTo>
                    <a:pt x="47" y="17"/>
                  </a:lnTo>
                  <a:lnTo>
                    <a:pt x="47" y="8"/>
                  </a:lnTo>
                  <a:lnTo>
                    <a:pt x="55" y="0"/>
                  </a:lnTo>
                  <a:lnTo>
                    <a:pt x="70" y="0"/>
                  </a:lnTo>
                  <a:lnTo>
                    <a:pt x="74" y="6"/>
                  </a:lnTo>
                  <a:lnTo>
                    <a:pt x="89" y="10"/>
                  </a:lnTo>
                  <a:lnTo>
                    <a:pt x="104" y="21"/>
                  </a:lnTo>
                  <a:lnTo>
                    <a:pt x="102" y="55"/>
                  </a:lnTo>
                  <a:lnTo>
                    <a:pt x="108" y="72"/>
                  </a:lnTo>
                  <a:lnTo>
                    <a:pt x="102" y="78"/>
                  </a:lnTo>
                  <a:lnTo>
                    <a:pt x="95" y="99"/>
                  </a:lnTo>
                  <a:lnTo>
                    <a:pt x="79" y="114"/>
                  </a:lnTo>
                  <a:lnTo>
                    <a:pt x="49" y="106"/>
                  </a:lnTo>
                  <a:lnTo>
                    <a:pt x="34" y="101"/>
                  </a:lnTo>
                  <a:lnTo>
                    <a:pt x="30" y="86"/>
                  </a:lnTo>
                  <a:lnTo>
                    <a:pt x="23" y="76"/>
                  </a:lnTo>
                  <a:lnTo>
                    <a:pt x="13" y="69"/>
                  </a:lnTo>
                  <a:lnTo>
                    <a:pt x="9" y="57"/>
                  </a:lnTo>
                  <a:lnTo>
                    <a:pt x="2" y="50"/>
                  </a:lnTo>
                  <a:lnTo>
                    <a:pt x="0" y="34"/>
                  </a:lnTo>
                  <a:lnTo>
                    <a:pt x="0" y="34"/>
                  </a:lnTo>
                  <a:lnTo>
                    <a:pt x="0" y="34"/>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90" name="Freeform 290">
              <a:extLst>
                <a:ext uri="{FF2B5EF4-FFF2-40B4-BE49-F238E27FC236}">
                  <a16:creationId xmlns:a16="http://schemas.microsoft.com/office/drawing/2014/main" id="{D106E8AD-BD56-6B4B-B7B1-7DF3A7F338B9}"/>
                </a:ext>
              </a:extLst>
            </p:cNvPr>
            <p:cNvSpPr>
              <a:spLocks/>
            </p:cNvSpPr>
            <p:nvPr userDrawn="1"/>
          </p:nvSpPr>
          <p:spPr bwMode="auto">
            <a:xfrm>
              <a:off x="3396153" y="3562223"/>
              <a:ext cx="881001" cy="640578"/>
            </a:xfrm>
            <a:custGeom>
              <a:avLst/>
              <a:gdLst>
                <a:gd name="T0" fmla="*/ 93 w 577"/>
                <a:gd name="T1" fmla="*/ 395 h 493"/>
                <a:gd name="T2" fmla="*/ 30 w 577"/>
                <a:gd name="T3" fmla="*/ 406 h 493"/>
                <a:gd name="T4" fmla="*/ 11 w 577"/>
                <a:gd name="T5" fmla="*/ 291 h 493"/>
                <a:gd name="T6" fmla="*/ 0 w 577"/>
                <a:gd name="T7" fmla="*/ 259 h 493"/>
                <a:gd name="T8" fmla="*/ 6 w 577"/>
                <a:gd name="T9" fmla="*/ 225 h 493"/>
                <a:gd name="T10" fmla="*/ 6 w 577"/>
                <a:gd name="T11" fmla="*/ 206 h 493"/>
                <a:gd name="T12" fmla="*/ 19 w 577"/>
                <a:gd name="T13" fmla="*/ 185 h 493"/>
                <a:gd name="T14" fmla="*/ 40 w 577"/>
                <a:gd name="T15" fmla="*/ 172 h 493"/>
                <a:gd name="T16" fmla="*/ 68 w 577"/>
                <a:gd name="T17" fmla="*/ 164 h 493"/>
                <a:gd name="T18" fmla="*/ 95 w 577"/>
                <a:gd name="T19" fmla="*/ 151 h 493"/>
                <a:gd name="T20" fmla="*/ 125 w 577"/>
                <a:gd name="T21" fmla="*/ 128 h 493"/>
                <a:gd name="T22" fmla="*/ 146 w 577"/>
                <a:gd name="T23" fmla="*/ 92 h 493"/>
                <a:gd name="T24" fmla="*/ 166 w 577"/>
                <a:gd name="T25" fmla="*/ 72 h 493"/>
                <a:gd name="T26" fmla="*/ 176 w 577"/>
                <a:gd name="T27" fmla="*/ 64 h 493"/>
                <a:gd name="T28" fmla="*/ 197 w 577"/>
                <a:gd name="T29" fmla="*/ 51 h 493"/>
                <a:gd name="T30" fmla="*/ 210 w 577"/>
                <a:gd name="T31" fmla="*/ 64 h 493"/>
                <a:gd name="T32" fmla="*/ 219 w 577"/>
                <a:gd name="T33" fmla="*/ 79 h 493"/>
                <a:gd name="T34" fmla="*/ 238 w 577"/>
                <a:gd name="T35" fmla="*/ 72 h 493"/>
                <a:gd name="T36" fmla="*/ 240 w 577"/>
                <a:gd name="T37" fmla="*/ 34 h 493"/>
                <a:gd name="T38" fmla="*/ 257 w 577"/>
                <a:gd name="T39" fmla="*/ 26 h 493"/>
                <a:gd name="T40" fmla="*/ 267 w 577"/>
                <a:gd name="T41" fmla="*/ 26 h 493"/>
                <a:gd name="T42" fmla="*/ 280 w 577"/>
                <a:gd name="T43" fmla="*/ 5 h 493"/>
                <a:gd name="T44" fmla="*/ 287 w 577"/>
                <a:gd name="T45" fmla="*/ 15 h 493"/>
                <a:gd name="T46" fmla="*/ 318 w 577"/>
                <a:gd name="T47" fmla="*/ 26 h 493"/>
                <a:gd name="T48" fmla="*/ 337 w 577"/>
                <a:gd name="T49" fmla="*/ 38 h 493"/>
                <a:gd name="T50" fmla="*/ 322 w 577"/>
                <a:gd name="T51" fmla="*/ 47 h 493"/>
                <a:gd name="T52" fmla="*/ 329 w 577"/>
                <a:gd name="T53" fmla="*/ 81 h 493"/>
                <a:gd name="T54" fmla="*/ 374 w 577"/>
                <a:gd name="T55" fmla="*/ 106 h 493"/>
                <a:gd name="T56" fmla="*/ 395 w 577"/>
                <a:gd name="T57" fmla="*/ 104 h 493"/>
                <a:gd name="T58" fmla="*/ 410 w 577"/>
                <a:gd name="T59" fmla="*/ 72 h 493"/>
                <a:gd name="T60" fmla="*/ 410 w 577"/>
                <a:gd name="T61" fmla="*/ 43 h 493"/>
                <a:gd name="T62" fmla="*/ 414 w 577"/>
                <a:gd name="T63" fmla="*/ 9 h 493"/>
                <a:gd name="T64" fmla="*/ 431 w 577"/>
                <a:gd name="T65" fmla="*/ 38 h 493"/>
                <a:gd name="T66" fmla="*/ 437 w 577"/>
                <a:gd name="T67" fmla="*/ 58 h 493"/>
                <a:gd name="T68" fmla="*/ 461 w 577"/>
                <a:gd name="T69" fmla="*/ 106 h 493"/>
                <a:gd name="T70" fmla="*/ 469 w 577"/>
                <a:gd name="T71" fmla="*/ 130 h 493"/>
                <a:gd name="T72" fmla="*/ 494 w 577"/>
                <a:gd name="T73" fmla="*/ 155 h 493"/>
                <a:gd name="T74" fmla="*/ 514 w 577"/>
                <a:gd name="T75" fmla="*/ 172 h 493"/>
                <a:gd name="T76" fmla="*/ 545 w 577"/>
                <a:gd name="T77" fmla="*/ 223 h 493"/>
                <a:gd name="T78" fmla="*/ 564 w 577"/>
                <a:gd name="T79" fmla="*/ 236 h 493"/>
                <a:gd name="T80" fmla="*/ 567 w 577"/>
                <a:gd name="T81" fmla="*/ 248 h 493"/>
                <a:gd name="T82" fmla="*/ 575 w 577"/>
                <a:gd name="T83" fmla="*/ 283 h 493"/>
                <a:gd name="T84" fmla="*/ 548 w 577"/>
                <a:gd name="T85" fmla="*/ 380 h 493"/>
                <a:gd name="T86" fmla="*/ 533 w 577"/>
                <a:gd name="T87" fmla="*/ 423 h 493"/>
                <a:gd name="T88" fmla="*/ 488 w 577"/>
                <a:gd name="T89" fmla="*/ 473 h 493"/>
                <a:gd name="T90" fmla="*/ 477 w 577"/>
                <a:gd name="T91" fmla="*/ 488 h 493"/>
                <a:gd name="T92" fmla="*/ 437 w 577"/>
                <a:gd name="T93" fmla="*/ 482 h 493"/>
                <a:gd name="T94" fmla="*/ 422 w 577"/>
                <a:gd name="T95" fmla="*/ 490 h 493"/>
                <a:gd name="T96" fmla="*/ 414 w 577"/>
                <a:gd name="T97" fmla="*/ 478 h 493"/>
                <a:gd name="T98" fmla="*/ 395 w 577"/>
                <a:gd name="T99" fmla="*/ 473 h 493"/>
                <a:gd name="T100" fmla="*/ 367 w 577"/>
                <a:gd name="T101" fmla="*/ 423 h 493"/>
                <a:gd name="T102" fmla="*/ 357 w 577"/>
                <a:gd name="T103" fmla="*/ 414 h 493"/>
                <a:gd name="T104" fmla="*/ 344 w 577"/>
                <a:gd name="T105" fmla="*/ 423 h 493"/>
                <a:gd name="T106" fmla="*/ 342 w 577"/>
                <a:gd name="T107" fmla="*/ 406 h 493"/>
                <a:gd name="T108" fmla="*/ 352 w 577"/>
                <a:gd name="T109" fmla="*/ 386 h 493"/>
                <a:gd name="T110" fmla="*/ 316 w 577"/>
                <a:gd name="T111" fmla="*/ 408 h 493"/>
                <a:gd name="T112" fmla="*/ 299 w 577"/>
                <a:gd name="T113" fmla="*/ 378 h 493"/>
                <a:gd name="T114" fmla="*/ 295 w 577"/>
                <a:gd name="T115" fmla="*/ 369 h 493"/>
                <a:gd name="T116" fmla="*/ 267 w 577"/>
                <a:gd name="T117" fmla="*/ 357 h 493"/>
                <a:gd name="T118" fmla="*/ 235 w 577"/>
                <a:gd name="T119" fmla="*/ 357 h 493"/>
                <a:gd name="T120" fmla="*/ 182 w 577"/>
                <a:gd name="T121" fmla="*/ 365 h 4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77" h="493">
                  <a:moveTo>
                    <a:pt x="182" y="365"/>
                  </a:moveTo>
                  <a:lnTo>
                    <a:pt x="161" y="378"/>
                  </a:lnTo>
                  <a:lnTo>
                    <a:pt x="151" y="388"/>
                  </a:lnTo>
                  <a:lnTo>
                    <a:pt x="146" y="395"/>
                  </a:lnTo>
                  <a:lnTo>
                    <a:pt x="129" y="395"/>
                  </a:lnTo>
                  <a:lnTo>
                    <a:pt x="113" y="393"/>
                  </a:lnTo>
                  <a:lnTo>
                    <a:pt x="98" y="395"/>
                  </a:lnTo>
                  <a:lnTo>
                    <a:pt x="93" y="395"/>
                  </a:lnTo>
                  <a:lnTo>
                    <a:pt x="87" y="401"/>
                  </a:lnTo>
                  <a:lnTo>
                    <a:pt x="81" y="406"/>
                  </a:lnTo>
                  <a:lnTo>
                    <a:pt x="76" y="408"/>
                  </a:lnTo>
                  <a:lnTo>
                    <a:pt x="66" y="416"/>
                  </a:lnTo>
                  <a:lnTo>
                    <a:pt x="51" y="416"/>
                  </a:lnTo>
                  <a:lnTo>
                    <a:pt x="40" y="416"/>
                  </a:lnTo>
                  <a:lnTo>
                    <a:pt x="34" y="410"/>
                  </a:lnTo>
                  <a:lnTo>
                    <a:pt x="30" y="406"/>
                  </a:lnTo>
                  <a:lnTo>
                    <a:pt x="26" y="401"/>
                  </a:lnTo>
                  <a:lnTo>
                    <a:pt x="26" y="391"/>
                  </a:lnTo>
                  <a:lnTo>
                    <a:pt x="30" y="388"/>
                  </a:lnTo>
                  <a:lnTo>
                    <a:pt x="30" y="374"/>
                  </a:lnTo>
                  <a:lnTo>
                    <a:pt x="34" y="357"/>
                  </a:lnTo>
                  <a:lnTo>
                    <a:pt x="23" y="329"/>
                  </a:lnTo>
                  <a:lnTo>
                    <a:pt x="23" y="314"/>
                  </a:lnTo>
                  <a:lnTo>
                    <a:pt x="11" y="291"/>
                  </a:lnTo>
                  <a:lnTo>
                    <a:pt x="11" y="278"/>
                  </a:lnTo>
                  <a:lnTo>
                    <a:pt x="11" y="278"/>
                  </a:lnTo>
                  <a:lnTo>
                    <a:pt x="9" y="276"/>
                  </a:lnTo>
                  <a:lnTo>
                    <a:pt x="4" y="270"/>
                  </a:lnTo>
                  <a:lnTo>
                    <a:pt x="4" y="270"/>
                  </a:lnTo>
                  <a:lnTo>
                    <a:pt x="2" y="268"/>
                  </a:lnTo>
                  <a:lnTo>
                    <a:pt x="0" y="263"/>
                  </a:lnTo>
                  <a:lnTo>
                    <a:pt x="0" y="259"/>
                  </a:lnTo>
                  <a:lnTo>
                    <a:pt x="6" y="265"/>
                  </a:lnTo>
                  <a:lnTo>
                    <a:pt x="11" y="257"/>
                  </a:lnTo>
                  <a:lnTo>
                    <a:pt x="11" y="246"/>
                  </a:lnTo>
                  <a:lnTo>
                    <a:pt x="6" y="231"/>
                  </a:lnTo>
                  <a:lnTo>
                    <a:pt x="6" y="231"/>
                  </a:lnTo>
                  <a:lnTo>
                    <a:pt x="6" y="229"/>
                  </a:lnTo>
                  <a:lnTo>
                    <a:pt x="6" y="227"/>
                  </a:lnTo>
                  <a:lnTo>
                    <a:pt x="6" y="225"/>
                  </a:lnTo>
                  <a:lnTo>
                    <a:pt x="6" y="225"/>
                  </a:lnTo>
                  <a:lnTo>
                    <a:pt x="4" y="221"/>
                  </a:lnTo>
                  <a:lnTo>
                    <a:pt x="0" y="219"/>
                  </a:lnTo>
                  <a:lnTo>
                    <a:pt x="0" y="215"/>
                  </a:lnTo>
                  <a:lnTo>
                    <a:pt x="2" y="212"/>
                  </a:lnTo>
                  <a:lnTo>
                    <a:pt x="2" y="212"/>
                  </a:lnTo>
                  <a:lnTo>
                    <a:pt x="4" y="210"/>
                  </a:lnTo>
                  <a:lnTo>
                    <a:pt x="6" y="206"/>
                  </a:lnTo>
                  <a:lnTo>
                    <a:pt x="6" y="202"/>
                  </a:lnTo>
                  <a:lnTo>
                    <a:pt x="6" y="189"/>
                  </a:lnTo>
                  <a:lnTo>
                    <a:pt x="11" y="183"/>
                  </a:lnTo>
                  <a:lnTo>
                    <a:pt x="11" y="193"/>
                  </a:lnTo>
                  <a:lnTo>
                    <a:pt x="11" y="193"/>
                  </a:lnTo>
                  <a:lnTo>
                    <a:pt x="13" y="191"/>
                  </a:lnTo>
                  <a:lnTo>
                    <a:pt x="19" y="185"/>
                  </a:lnTo>
                  <a:lnTo>
                    <a:pt x="19" y="185"/>
                  </a:lnTo>
                  <a:lnTo>
                    <a:pt x="23" y="181"/>
                  </a:lnTo>
                  <a:lnTo>
                    <a:pt x="26" y="181"/>
                  </a:lnTo>
                  <a:lnTo>
                    <a:pt x="28" y="179"/>
                  </a:lnTo>
                  <a:lnTo>
                    <a:pt x="28" y="179"/>
                  </a:lnTo>
                  <a:lnTo>
                    <a:pt x="32" y="178"/>
                  </a:lnTo>
                  <a:lnTo>
                    <a:pt x="36" y="176"/>
                  </a:lnTo>
                  <a:lnTo>
                    <a:pt x="40" y="172"/>
                  </a:lnTo>
                  <a:lnTo>
                    <a:pt x="40" y="172"/>
                  </a:lnTo>
                  <a:lnTo>
                    <a:pt x="44" y="168"/>
                  </a:lnTo>
                  <a:lnTo>
                    <a:pt x="47" y="166"/>
                  </a:lnTo>
                  <a:lnTo>
                    <a:pt x="51" y="164"/>
                  </a:lnTo>
                  <a:lnTo>
                    <a:pt x="62" y="164"/>
                  </a:lnTo>
                  <a:lnTo>
                    <a:pt x="62" y="164"/>
                  </a:lnTo>
                  <a:lnTo>
                    <a:pt x="62" y="164"/>
                  </a:lnTo>
                  <a:lnTo>
                    <a:pt x="64" y="166"/>
                  </a:lnTo>
                  <a:lnTo>
                    <a:pt x="68" y="164"/>
                  </a:lnTo>
                  <a:lnTo>
                    <a:pt x="74" y="161"/>
                  </a:lnTo>
                  <a:lnTo>
                    <a:pt x="74" y="161"/>
                  </a:lnTo>
                  <a:lnTo>
                    <a:pt x="78" y="155"/>
                  </a:lnTo>
                  <a:lnTo>
                    <a:pt x="81" y="153"/>
                  </a:lnTo>
                  <a:lnTo>
                    <a:pt x="85" y="151"/>
                  </a:lnTo>
                  <a:lnTo>
                    <a:pt x="85" y="151"/>
                  </a:lnTo>
                  <a:lnTo>
                    <a:pt x="85" y="151"/>
                  </a:lnTo>
                  <a:lnTo>
                    <a:pt x="95" y="151"/>
                  </a:lnTo>
                  <a:lnTo>
                    <a:pt x="95" y="151"/>
                  </a:lnTo>
                  <a:lnTo>
                    <a:pt x="100" y="151"/>
                  </a:lnTo>
                  <a:lnTo>
                    <a:pt x="104" y="151"/>
                  </a:lnTo>
                  <a:lnTo>
                    <a:pt x="108" y="147"/>
                  </a:lnTo>
                  <a:lnTo>
                    <a:pt x="108" y="147"/>
                  </a:lnTo>
                  <a:lnTo>
                    <a:pt x="113" y="142"/>
                  </a:lnTo>
                  <a:lnTo>
                    <a:pt x="113" y="142"/>
                  </a:lnTo>
                  <a:lnTo>
                    <a:pt x="125" y="128"/>
                  </a:lnTo>
                  <a:lnTo>
                    <a:pt x="125" y="123"/>
                  </a:lnTo>
                  <a:lnTo>
                    <a:pt x="125" y="109"/>
                  </a:lnTo>
                  <a:lnTo>
                    <a:pt x="129" y="102"/>
                  </a:lnTo>
                  <a:lnTo>
                    <a:pt x="134" y="96"/>
                  </a:lnTo>
                  <a:lnTo>
                    <a:pt x="146" y="109"/>
                  </a:lnTo>
                  <a:lnTo>
                    <a:pt x="146" y="102"/>
                  </a:lnTo>
                  <a:lnTo>
                    <a:pt x="153" y="102"/>
                  </a:lnTo>
                  <a:lnTo>
                    <a:pt x="146" y="92"/>
                  </a:lnTo>
                  <a:lnTo>
                    <a:pt x="157" y="92"/>
                  </a:lnTo>
                  <a:lnTo>
                    <a:pt x="163" y="92"/>
                  </a:lnTo>
                  <a:lnTo>
                    <a:pt x="163" y="92"/>
                  </a:lnTo>
                  <a:lnTo>
                    <a:pt x="163" y="83"/>
                  </a:lnTo>
                  <a:lnTo>
                    <a:pt x="163" y="83"/>
                  </a:lnTo>
                  <a:lnTo>
                    <a:pt x="165" y="75"/>
                  </a:lnTo>
                  <a:lnTo>
                    <a:pt x="166" y="72"/>
                  </a:lnTo>
                  <a:lnTo>
                    <a:pt x="166" y="72"/>
                  </a:lnTo>
                  <a:lnTo>
                    <a:pt x="168" y="70"/>
                  </a:lnTo>
                  <a:lnTo>
                    <a:pt x="168" y="68"/>
                  </a:lnTo>
                  <a:lnTo>
                    <a:pt x="168" y="64"/>
                  </a:lnTo>
                  <a:lnTo>
                    <a:pt x="168" y="64"/>
                  </a:lnTo>
                  <a:lnTo>
                    <a:pt x="170" y="64"/>
                  </a:lnTo>
                  <a:lnTo>
                    <a:pt x="170" y="64"/>
                  </a:lnTo>
                  <a:lnTo>
                    <a:pt x="174" y="64"/>
                  </a:lnTo>
                  <a:lnTo>
                    <a:pt x="176" y="64"/>
                  </a:lnTo>
                  <a:lnTo>
                    <a:pt x="176" y="64"/>
                  </a:lnTo>
                  <a:lnTo>
                    <a:pt x="176" y="64"/>
                  </a:lnTo>
                  <a:lnTo>
                    <a:pt x="182" y="58"/>
                  </a:lnTo>
                  <a:lnTo>
                    <a:pt x="193" y="55"/>
                  </a:lnTo>
                  <a:lnTo>
                    <a:pt x="193" y="55"/>
                  </a:lnTo>
                  <a:lnTo>
                    <a:pt x="195" y="51"/>
                  </a:lnTo>
                  <a:lnTo>
                    <a:pt x="197" y="51"/>
                  </a:lnTo>
                  <a:lnTo>
                    <a:pt x="197" y="51"/>
                  </a:lnTo>
                  <a:lnTo>
                    <a:pt x="199" y="51"/>
                  </a:lnTo>
                  <a:lnTo>
                    <a:pt x="199" y="51"/>
                  </a:lnTo>
                  <a:lnTo>
                    <a:pt x="202" y="55"/>
                  </a:lnTo>
                  <a:lnTo>
                    <a:pt x="202" y="55"/>
                  </a:lnTo>
                  <a:lnTo>
                    <a:pt x="208" y="60"/>
                  </a:lnTo>
                  <a:lnTo>
                    <a:pt x="208" y="62"/>
                  </a:lnTo>
                  <a:lnTo>
                    <a:pt x="210" y="64"/>
                  </a:lnTo>
                  <a:lnTo>
                    <a:pt x="210" y="64"/>
                  </a:lnTo>
                  <a:lnTo>
                    <a:pt x="210" y="64"/>
                  </a:lnTo>
                  <a:lnTo>
                    <a:pt x="212" y="68"/>
                  </a:lnTo>
                  <a:lnTo>
                    <a:pt x="214" y="72"/>
                  </a:lnTo>
                  <a:lnTo>
                    <a:pt x="216" y="75"/>
                  </a:lnTo>
                  <a:lnTo>
                    <a:pt x="216" y="75"/>
                  </a:lnTo>
                  <a:lnTo>
                    <a:pt x="216" y="77"/>
                  </a:lnTo>
                  <a:lnTo>
                    <a:pt x="217" y="79"/>
                  </a:lnTo>
                  <a:lnTo>
                    <a:pt x="219" y="79"/>
                  </a:lnTo>
                  <a:lnTo>
                    <a:pt x="219" y="79"/>
                  </a:lnTo>
                  <a:lnTo>
                    <a:pt x="223" y="79"/>
                  </a:lnTo>
                  <a:lnTo>
                    <a:pt x="225" y="75"/>
                  </a:lnTo>
                  <a:lnTo>
                    <a:pt x="225" y="75"/>
                  </a:lnTo>
                  <a:lnTo>
                    <a:pt x="227" y="74"/>
                  </a:lnTo>
                  <a:lnTo>
                    <a:pt x="229" y="72"/>
                  </a:lnTo>
                  <a:lnTo>
                    <a:pt x="235" y="72"/>
                  </a:lnTo>
                  <a:lnTo>
                    <a:pt x="238" y="72"/>
                  </a:lnTo>
                  <a:lnTo>
                    <a:pt x="240" y="72"/>
                  </a:lnTo>
                  <a:lnTo>
                    <a:pt x="231" y="62"/>
                  </a:lnTo>
                  <a:lnTo>
                    <a:pt x="231" y="62"/>
                  </a:lnTo>
                  <a:lnTo>
                    <a:pt x="235" y="58"/>
                  </a:lnTo>
                  <a:lnTo>
                    <a:pt x="238" y="51"/>
                  </a:lnTo>
                  <a:lnTo>
                    <a:pt x="238" y="51"/>
                  </a:lnTo>
                  <a:lnTo>
                    <a:pt x="240" y="47"/>
                  </a:lnTo>
                  <a:lnTo>
                    <a:pt x="240" y="34"/>
                  </a:lnTo>
                  <a:lnTo>
                    <a:pt x="240" y="34"/>
                  </a:lnTo>
                  <a:lnTo>
                    <a:pt x="240" y="34"/>
                  </a:lnTo>
                  <a:lnTo>
                    <a:pt x="242" y="34"/>
                  </a:lnTo>
                  <a:lnTo>
                    <a:pt x="246" y="34"/>
                  </a:lnTo>
                  <a:lnTo>
                    <a:pt x="250" y="30"/>
                  </a:lnTo>
                  <a:lnTo>
                    <a:pt x="250" y="30"/>
                  </a:lnTo>
                  <a:lnTo>
                    <a:pt x="253" y="26"/>
                  </a:lnTo>
                  <a:lnTo>
                    <a:pt x="257" y="26"/>
                  </a:lnTo>
                  <a:lnTo>
                    <a:pt x="259" y="26"/>
                  </a:lnTo>
                  <a:lnTo>
                    <a:pt x="261" y="26"/>
                  </a:lnTo>
                  <a:lnTo>
                    <a:pt x="261" y="26"/>
                  </a:lnTo>
                  <a:lnTo>
                    <a:pt x="261" y="26"/>
                  </a:lnTo>
                  <a:lnTo>
                    <a:pt x="263" y="22"/>
                  </a:lnTo>
                  <a:lnTo>
                    <a:pt x="265" y="22"/>
                  </a:lnTo>
                  <a:lnTo>
                    <a:pt x="265" y="24"/>
                  </a:lnTo>
                  <a:lnTo>
                    <a:pt x="267" y="26"/>
                  </a:lnTo>
                  <a:lnTo>
                    <a:pt x="269" y="26"/>
                  </a:lnTo>
                  <a:lnTo>
                    <a:pt x="269" y="24"/>
                  </a:lnTo>
                  <a:lnTo>
                    <a:pt x="269" y="24"/>
                  </a:lnTo>
                  <a:lnTo>
                    <a:pt x="278" y="13"/>
                  </a:lnTo>
                  <a:lnTo>
                    <a:pt x="278" y="13"/>
                  </a:lnTo>
                  <a:lnTo>
                    <a:pt x="280" y="11"/>
                  </a:lnTo>
                  <a:lnTo>
                    <a:pt x="280" y="9"/>
                  </a:lnTo>
                  <a:lnTo>
                    <a:pt x="280" y="5"/>
                  </a:lnTo>
                  <a:lnTo>
                    <a:pt x="280" y="5"/>
                  </a:lnTo>
                  <a:lnTo>
                    <a:pt x="280" y="7"/>
                  </a:lnTo>
                  <a:lnTo>
                    <a:pt x="280" y="9"/>
                  </a:lnTo>
                  <a:lnTo>
                    <a:pt x="280" y="13"/>
                  </a:lnTo>
                  <a:lnTo>
                    <a:pt x="284" y="13"/>
                  </a:lnTo>
                  <a:lnTo>
                    <a:pt x="284" y="15"/>
                  </a:lnTo>
                  <a:lnTo>
                    <a:pt x="287" y="15"/>
                  </a:lnTo>
                  <a:lnTo>
                    <a:pt x="287" y="15"/>
                  </a:lnTo>
                  <a:lnTo>
                    <a:pt x="295" y="15"/>
                  </a:lnTo>
                  <a:lnTo>
                    <a:pt x="301" y="19"/>
                  </a:lnTo>
                  <a:lnTo>
                    <a:pt x="303" y="21"/>
                  </a:lnTo>
                  <a:lnTo>
                    <a:pt x="304" y="22"/>
                  </a:lnTo>
                  <a:lnTo>
                    <a:pt x="304" y="22"/>
                  </a:lnTo>
                  <a:lnTo>
                    <a:pt x="312" y="22"/>
                  </a:lnTo>
                  <a:lnTo>
                    <a:pt x="316" y="22"/>
                  </a:lnTo>
                  <a:lnTo>
                    <a:pt x="318" y="26"/>
                  </a:lnTo>
                  <a:lnTo>
                    <a:pt x="320" y="26"/>
                  </a:lnTo>
                  <a:lnTo>
                    <a:pt x="320" y="26"/>
                  </a:lnTo>
                  <a:lnTo>
                    <a:pt x="325" y="26"/>
                  </a:lnTo>
                  <a:lnTo>
                    <a:pt x="325" y="26"/>
                  </a:lnTo>
                  <a:lnTo>
                    <a:pt x="331" y="26"/>
                  </a:lnTo>
                  <a:lnTo>
                    <a:pt x="333" y="28"/>
                  </a:lnTo>
                  <a:lnTo>
                    <a:pt x="337" y="30"/>
                  </a:lnTo>
                  <a:lnTo>
                    <a:pt x="337" y="38"/>
                  </a:lnTo>
                  <a:lnTo>
                    <a:pt x="337" y="38"/>
                  </a:lnTo>
                  <a:lnTo>
                    <a:pt x="335" y="41"/>
                  </a:lnTo>
                  <a:lnTo>
                    <a:pt x="331" y="43"/>
                  </a:lnTo>
                  <a:lnTo>
                    <a:pt x="331" y="45"/>
                  </a:lnTo>
                  <a:lnTo>
                    <a:pt x="329" y="45"/>
                  </a:lnTo>
                  <a:lnTo>
                    <a:pt x="329" y="45"/>
                  </a:lnTo>
                  <a:lnTo>
                    <a:pt x="323" y="45"/>
                  </a:lnTo>
                  <a:lnTo>
                    <a:pt x="322" y="47"/>
                  </a:lnTo>
                  <a:lnTo>
                    <a:pt x="323" y="47"/>
                  </a:lnTo>
                  <a:lnTo>
                    <a:pt x="323" y="47"/>
                  </a:lnTo>
                  <a:lnTo>
                    <a:pt x="323" y="51"/>
                  </a:lnTo>
                  <a:lnTo>
                    <a:pt x="323" y="55"/>
                  </a:lnTo>
                  <a:lnTo>
                    <a:pt x="323" y="57"/>
                  </a:lnTo>
                  <a:lnTo>
                    <a:pt x="320" y="64"/>
                  </a:lnTo>
                  <a:lnTo>
                    <a:pt x="320" y="72"/>
                  </a:lnTo>
                  <a:lnTo>
                    <a:pt x="329" y="81"/>
                  </a:lnTo>
                  <a:lnTo>
                    <a:pt x="337" y="89"/>
                  </a:lnTo>
                  <a:lnTo>
                    <a:pt x="342" y="92"/>
                  </a:lnTo>
                  <a:lnTo>
                    <a:pt x="356" y="96"/>
                  </a:lnTo>
                  <a:lnTo>
                    <a:pt x="367" y="96"/>
                  </a:lnTo>
                  <a:lnTo>
                    <a:pt x="367" y="96"/>
                  </a:lnTo>
                  <a:lnTo>
                    <a:pt x="373" y="102"/>
                  </a:lnTo>
                  <a:lnTo>
                    <a:pt x="373" y="102"/>
                  </a:lnTo>
                  <a:lnTo>
                    <a:pt x="374" y="106"/>
                  </a:lnTo>
                  <a:lnTo>
                    <a:pt x="374" y="106"/>
                  </a:lnTo>
                  <a:lnTo>
                    <a:pt x="378" y="109"/>
                  </a:lnTo>
                  <a:lnTo>
                    <a:pt x="384" y="109"/>
                  </a:lnTo>
                  <a:lnTo>
                    <a:pt x="388" y="111"/>
                  </a:lnTo>
                  <a:lnTo>
                    <a:pt x="388" y="111"/>
                  </a:lnTo>
                  <a:lnTo>
                    <a:pt x="391" y="108"/>
                  </a:lnTo>
                  <a:lnTo>
                    <a:pt x="391" y="108"/>
                  </a:lnTo>
                  <a:lnTo>
                    <a:pt x="395" y="104"/>
                  </a:lnTo>
                  <a:lnTo>
                    <a:pt x="399" y="102"/>
                  </a:lnTo>
                  <a:lnTo>
                    <a:pt x="401" y="100"/>
                  </a:lnTo>
                  <a:lnTo>
                    <a:pt x="403" y="96"/>
                  </a:lnTo>
                  <a:lnTo>
                    <a:pt x="403" y="96"/>
                  </a:lnTo>
                  <a:lnTo>
                    <a:pt x="403" y="91"/>
                  </a:lnTo>
                  <a:lnTo>
                    <a:pt x="405" y="87"/>
                  </a:lnTo>
                  <a:lnTo>
                    <a:pt x="407" y="83"/>
                  </a:lnTo>
                  <a:lnTo>
                    <a:pt x="410" y="72"/>
                  </a:lnTo>
                  <a:lnTo>
                    <a:pt x="410" y="72"/>
                  </a:lnTo>
                  <a:lnTo>
                    <a:pt x="410" y="72"/>
                  </a:lnTo>
                  <a:lnTo>
                    <a:pt x="410" y="72"/>
                  </a:lnTo>
                  <a:lnTo>
                    <a:pt x="410" y="64"/>
                  </a:lnTo>
                  <a:lnTo>
                    <a:pt x="410" y="64"/>
                  </a:lnTo>
                  <a:lnTo>
                    <a:pt x="410" y="55"/>
                  </a:lnTo>
                  <a:lnTo>
                    <a:pt x="410" y="55"/>
                  </a:lnTo>
                  <a:lnTo>
                    <a:pt x="410" y="43"/>
                  </a:lnTo>
                  <a:lnTo>
                    <a:pt x="409" y="30"/>
                  </a:lnTo>
                  <a:lnTo>
                    <a:pt x="410" y="22"/>
                  </a:lnTo>
                  <a:lnTo>
                    <a:pt x="410" y="22"/>
                  </a:lnTo>
                  <a:lnTo>
                    <a:pt x="410" y="19"/>
                  </a:lnTo>
                  <a:lnTo>
                    <a:pt x="410" y="15"/>
                  </a:lnTo>
                  <a:lnTo>
                    <a:pt x="414" y="13"/>
                  </a:lnTo>
                  <a:lnTo>
                    <a:pt x="414" y="13"/>
                  </a:lnTo>
                  <a:lnTo>
                    <a:pt x="414" y="9"/>
                  </a:lnTo>
                  <a:lnTo>
                    <a:pt x="416" y="7"/>
                  </a:lnTo>
                  <a:lnTo>
                    <a:pt x="416" y="5"/>
                  </a:lnTo>
                  <a:lnTo>
                    <a:pt x="420" y="0"/>
                  </a:lnTo>
                  <a:lnTo>
                    <a:pt x="431" y="17"/>
                  </a:lnTo>
                  <a:lnTo>
                    <a:pt x="431" y="17"/>
                  </a:lnTo>
                  <a:lnTo>
                    <a:pt x="431" y="34"/>
                  </a:lnTo>
                  <a:lnTo>
                    <a:pt x="431" y="34"/>
                  </a:lnTo>
                  <a:lnTo>
                    <a:pt x="431" y="38"/>
                  </a:lnTo>
                  <a:lnTo>
                    <a:pt x="431" y="38"/>
                  </a:lnTo>
                  <a:lnTo>
                    <a:pt x="433" y="38"/>
                  </a:lnTo>
                  <a:lnTo>
                    <a:pt x="433" y="38"/>
                  </a:lnTo>
                  <a:lnTo>
                    <a:pt x="433" y="43"/>
                  </a:lnTo>
                  <a:lnTo>
                    <a:pt x="433" y="43"/>
                  </a:lnTo>
                  <a:lnTo>
                    <a:pt x="433" y="51"/>
                  </a:lnTo>
                  <a:lnTo>
                    <a:pt x="435" y="55"/>
                  </a:lnTo>
                  <a:lnTo>
                    <a:pt x="437" y="58"/>
                  </a:lnTo>
                  <a:lnTo>
                    <a:pt x="441" y="64"/>
                  </a:lnTo>
                  <a:lnTo>
                    <a:pt x="450" y="64"/>
                  </a:lnTo>
                  <a:lnTo>
                    <a:pt x="456" y="72"/>
                  </a:lnTo>
                  <a:lnTo>
                    <a:pt x="461" y="89"/>
                  </a:lnTo>
                  <a:lnTo>
                    <a:pt x="461" y="89"/>
                  </a:lnTo>
                  <a:lnTo>
                    <a:pt x="461" y="96"/>
                  </a:lnTo>
                  <a:lnTo>
                    <a:pt x="461" y="96"/>
                  </a:lnTo>
                  <a:lnTo>
                    <a:pt x="461" y="106"/>
                  </a:lnTo>
                  <a:lnTo>
                    <a:pt x="461" y="106"/>
                  </a:lnTo>
                  <a:lnTo>
                    <a:pt x="463" y="109"/>
                  </a:lnTo>
                  <a:lnTo>
                    <a:pt x="465" y="115"/>
                  </a:lnTo>
                  <a:lnTo>
                    <a:pt x="469" y="121"/>
                  </a:lnTo>
                  <a:lnTo>
                    <a:pt x="469" y="121"/>
                  </a:lnTo>
                  <a:lnTo>
                    <a:pt x="469" y="123"/>
                  </a:lnTo>
                  <a:lnTo>
                    <a:pt x="469" y="127"/>
                  </a:lnTo>
                  <a:lnTo>
                    <a:pt x="469" y="130"/>
                  </a:lnTo>
                  <a:lnTo>
                    <a:pt x="469" y="130"/>
                  </a:lnTo>
                  <a:lnTo>
                    <a:pt x="477" y="140"/>
                  </a:lnTo>
                  <a:lnTo>
                    <a:pt x="477" y="140"/>
                  </a:lnTo>
                  <a:lnTo>
                    <a:pt x="482" y="145"/>
                  </a:lnTo>
                  <a:lnTo>
                    <a:pt x="482" y="145"/>
                  </a:lnTo>
                  <a:lnTo>
                    <a:pt x="494" y="157"/>
                  </a:lnTo>
                  <a:lnTo>
                    <a:pt x="494" y="157"/>
                  </a:lnTo>
                  <a:lnTo>
                    <a:pt x="494" y="155"/>
                  </a:lnTo>
                  <a:lnTo>
                    <a:pt x="496" y="153"/>
                  </a:lnTo>
                  <a:lnTo>
                    <a:pt x="496" y="151"/>
                  </a:lnTo>
                  <a:lnTo>
                    <a:pt x="497" y="153"/>
                  </a:lnTo>
                  <a:lnTo>
                    <a:pt x="499" y="155"/>
                  </a:lnTo>
                  <a:lnTo>
                    <a:pt x="501" y="157"/>
                  </a:lnTo>
                  <a:lnTo>
                    <a:pt x="501" y="157"/>
                  </a:lnTo>
                  <a:lnTo>
                    <a:pt x="514" y="172"/>
                  </a:lnTo>
                  <a:lnTo>
                    <a:pt x="514" y="172"/>
                  </a:lnTo>
                  <a:lnTo>
                    <a:pt x="514" y="181"/>
                  </a:lnTo>
                  <a:lnTo>
                    <a:pt x="514" y="181"/>
                  </a:lnTo>
                  <a:lnTo>
                    <a:pt x="516" y="185"/>
                  </a:lnTo>
                  <a:lnTo>
                    <a:pt x="518" y="187"/>
                  </a:lnTo>
                  <a:lnTo>
                    <a:pt x="522" y="191"/>
                  </a:lnTo>
                  <a:lnTo>
                    <a:pt x="528" y="202"/>
                  </a:lnTo>
                  <a:lnTo>
                    <a:pt x="533" y="210"/>
                  </a:lnTo>
                  <a:lnTo>
                    <a:pt x="545" y="223"/>
                  </a:lnTo>
                  <a:lnTo>
                    <a:pt x="545" y="223"/>
                  </a:lnTo>
                  <a:lnTo>
                    <a:pt x="552" y="231"/>
                  </a:lnTo>
                  <a:lnTo>
                    <a:pt x="552" y="231"/>
                  </a:lnTo>
                  <a:lnTo>
                    <a:pt x="554" y="232"/>
                  </a:lnTo>
                  <a:lnTo>
                    <a:pt x="556" y="234"/>
                  </a:lnTo>
                  <a:lnTo>
                    <a:pt x="562" y="236"/>
                  </a:lnTo>
                  <a:lnTo>
                    <a:pt x="564" y="236"/>
                  </a:lnTo>
                  <a:lnTo>
                    <a:pt x="564" y="236"/>
                  </a:lnTo>
                  <a:lnTo>
                    <a:pt x="564" y="238"/>
                  </a:lnTo>
                  <a:lnTo>
                    <a:pt x="564" y="238"/>
                  </a:lnTo>
                  <a:lnTo>
                    <a:pt x="564" y="238"/>
                  </a:lnTo>
                  <a:lnTo>
                    <a:pt x="564" y="240"/>
                  </a:lnTo>
                  <a:lnTo>
                    <a:pt x="564" y="244"/>
                  </a:lnTo>
                  <a:lnTo>
                    <a:pt x="567" y="249"/>
                  </a:lnTo>
                  <a:lnTo>
                    <a:pt x="567" y="249"/>
                  </a:lnTo>
                  <a:lnTo>
                    <a:pt x="567" y="248"/>
                  </a:lnTo>
                  <a:lnTo>
                    <a:pt x="567" y="248"/>
                  </a:lnTo>
                  <a:lnTo>
                    <a:pt x="565" y="248"/>
                  </a:lnTo>
                  <a:lnTo>
                    <a:pt x="567" y="253"/>
                  </a:lnTo>
                  <a:lnTo>
                    <a:pt x="571" y="263"/>
                  </a:lnTo>
                  <a:lnTo>
                    <a:pt x="571" y="263"/>
                  </a:lnTo>
                  <a:lnTo>
                    <a:pt x="575" y="276"/>
                  </a:lnTo>
                  <a:lnTo>
                    <a:pt x="577" y="282"/>
                  </a:lnTo>
                  <a:lnTo>
                    <a:pt x="575" y="283"/>
                  </a:lnTo>
                  <a:lnTo>
                    <a:pt x="575" y="283"/>
                  </a:lnTo>
                  <a:lnTo>
                    <a:pt x="575" y="297"/>
                  </a:lnTo>
                  <a:lnTo>
                    <a:pt x="575" y="318"/>
                  </a:lnTo>
                  <a:lnTo>
                    <a:pt x="565" y="329"/>
                  </a:lnTo>
                  <a:lnTo>
                    <a:pt x="565" y="346"/>
                  </a:lnTo>
                  <a:lnTo>
                    <a:pt x="560" y="352"/>
                  </a:lnTo>
                  <a:lnTo>
                    <a:pt x="560" y="365"/>
                  </a:lnTo>
                  <a:lnTo>
                    <a:pt x="548" y="380"/>
                  </a:lnTo>
                  <a:lnTo>
                    <a:pt x="545" y="391"/>
                  </a:lnTo>
                  <a:lnTo>
                    <a:pt x="537" y="399"/>
                  </a:lnTo>
                  <a:lnTo>
                    <a:pt x="533" y="406"/>
                  </a:lnTo>
                  <a:lnTo>
                    <a:pt x="533" y="406"/>
                  </a:lnTo>
                  <a:lnTo>
                    <a:pt x="533" y="408"/>
                  </a:lnTo>
                  <a:lnTo>
                    <a:pt x="533" y="420"/>
                  </a:lnTo>
                  <a:lnTo>
                    <a:pt x="533" y="420"/>
                  </a:lnTo>
                  <a:lnTo>
                    <a:pt x="533" y="423"/>
                  </a:lnTo>
                  <a:lnTo>
                    <a:pt x="531" y="429"/>
                  </a:lnTo>
                  <a:lnTo>
                    <a:pt x="528" y="433"/>
                  </a:lnTo>
                  <a:lnTo>
                    <a:pt x="526" y="450"/>
                  </a:lnTo>
                  <a:lnTo>
                    <a:pt x="526" y="458"/>
                  </a:lnTo>
                  <a:lnTo>
                    <a:pt x="516" y="465"/>
                  </a:lnTo>
                  <a:lnTo>
                    <a:pt x="509" y="475"/>
                  </a:lnTo>
                  <a:lnTo>
                    <a:pt x="496" y="473"/>
                  </a:lnTo>
                  <a:lnTo>
                    <a:pt x="488" y="473"/>
                  </a:lnTo>
                  <a:lnTo>
                    <a:pt x="488" y="473"/>
                  </a:lnTo>
                  <a:lnTo>
                    <a:pt x="484" y="475"/>
                  </a:lnTo>
                  <a:lnTo>
                    <a:pt x="482" y="478"/>
                  </a:lnTo>
                  <a:lnTo>
                    <a:pt x="480" y="482"/>
                  </a:lnTo>
                  <a:lnTo>
                    <a:pt x="480" y="482"/>
                  </a:lnTo>
                  <a:lnTo>
                    <a:pt x="480" y="484"/>
                  </a:lnTo>
                  <a:lnTo>
                    <a:pt x="478" y="486"/>
                  </a:lnTo>
                  <a:lnTo>
                    <a:pt x="477" y="488"/>
                  </a:lnTo>
                  <a:lnTo>
                    <a:pt x="465" y="493"/>
                  </a:lnTo>
                  <a:lnTo>
                    <a:pt x="461" y="486"/>
                  </a:lnTo>
                  <a:lnTo>
                    <a:pt x="450" y="482"/>
                  </a:lnTo>
                  <a:lnTo>
                    <a:pt x="458" y="476"/>
                  </a:lnTo>
                  <a:lnTo>
                    <a:pt x="450" y="471"/>
                  </a:lnTo>
                  <a:lnTo>
                    <a:pt x="443" y="478"/>
                  </a:lnTo>
                  <a:lnTo>
                    <a:pt x="437" y="482"/>
                  </a:lnTo>
                  <a:lnTo>
                    <a:pt x="437" y="482"/>
                  </a:lnTo>
                  <a:lnTo>
                    <a:pt x="437" y="486"/>
                  </a:lnTo>
                  <a:lnTo>
                    <a:pt x="435" y="486"/>
                  </a:lnTo>
                  <a:lnTo>
                    <a:pt x="431" y="486"/>
                  </a:lnTo>
                  <a:lnTo>
                    <a:pt x="431" y="486"/>
                  </a:lnTo>
                  <a:lnTo>
                    <a:pt x="427" y="486"/>
                  </a:lnTo>
                  <a:lnTo>
                    <a:pt x="424" y="490"/>
                  </a:lnTo>
                  <a:lnTo>
                    <a:pt x="422" y="490"/>
                  </a:lnTo>
                  <a:lnTo>
                    <a:pt x="422" y="490"/>
                  </a:lnTo>
                  <a:lnTo>
                    <a:pt x="418" y="488"/>
                  </a:lnTo>
                  <a:lnTo>
                    <a:pt x="416" y="486"/>
                  </a:lnTo>
                  <a:lnTo>
                    <a:pt x="416" y="486"/>
                  </a:lnTo>
                  <a:lnTo>
                    <a:pt x="414" y="482"/>
                  </a:lnTo>
                  <a:lnTo>
                    <a:pt x="414" y="482"/>
                  </a:lnTo>
                  <a:lnTo>
                    <a:pt x="414" y="478"/>
                  </a:lnTo>
                  <a:lnTo>
                    <a:pt x="414" y="478"/>
                  </a:lnTo>
                  <a:lnTo>
                    <a:pt x="414" y="478"/>
                  </a:lnTo>
                  <a:lnTo>
                    <a:pt x="410" y="478"/>
                  </a:lnTo>
                  <a:lnTo>
                    <a:pt x="410" y="478"/>
                  </a:lnTo>
                  <a:lnTo>
                    <a:pt x="401" y="478"/>
                  </a:lnTo>
                  <a:lnTo>
                    <a:pt x="399" y="478"/>
                  </a:lnTo>
                  <a:lnTo>
                    <a:pt x="397" y="475"/>
                  </a:lnTo>
                  <a:lnTo>
                    <a:pt x="397" y="475"/>
                  </a:lnTo>
                  <a:lnTo>
                    <a:pt x="395" y="473"/>
                  </a:lnTo>
                  <a:lnTo>
                    <a:pt x="395" y="473"/>
                  </a:lnTo>
                  <a:lnTo>
                    <a:pt x="391" y="473"/>
                  </a:lnTo>
                  <a:lnTo>
                    <a:pt x="390" y="471"/>
                  </a:lnTo>
                  <a:lnTo>
                    <a:pt x="390" y="471"/>
                  </a:lnTo>
                  <a:lnTo>
                    <a:pt x="384" y="465"/>
                  </a:lnTo>
                  <a:lnTo>
                    <a:pt x="378" y="454"/>
                  </a:lnTo>
                  <a:lnTo>
                    <a:pt x="378" y="440"/>
                  </a:lnTo>
                  <a:lnTo>
                    <a:pt x="371" y="429"/>
                  </a:lnTo>
                  <a:lnTo>
                    <a:pt x="367" y="423"/>
                  </a:lnTo>
                  <a:lnTo>
                    <a:pt x="357" y="423"/>
                  </a:lnTo>
                  <a:lnTo>
                    <a:pt x="357" y="423"/>
                  </a:lnTo>
                  <a:lnTo>
                    <a:pt x="356" y="422"/>
                  </a:lnTo>
                  <a:lnTo>
                    <a:pt x="356" y="420"/>
                  </a:lnTo>
                  <a:lnTo>
                    <a:pt x="357" y="416"/>
                  </a:lnTo>
                  <a:lnTo>
                    <a:pt x="357" y="416"/>
                  </a:lnTo>
                  <a:lnTo>
                    <a:pt x="357" y="416"/>
                  </a:lnTo>
                  <a:lnTo>
                    <a:pt x="357" y="414"/>
                  </a:lnTo>
                  <a:lnTo>
                    <a:pt x="356" y="414"/>
                  </a:lnTo>
                  <a:lnTo>
                    <a:pt x="354" y="412"/>
                  </a:lnTo>
                  <a:lnTo>
                    <a:pt x="354" y="410"/>
                  </a:lnTo>
                  <a:lnTo>
                    <a:pt x="356" y="408"/>
                  </a:lnTo>
                  <a:lnTo>
                    <a:pt x="356" y="408"/>
                  </a:lnTo>
                  <a:lnTo>
                    <a:pt x="359" y="405"/>
                  </a:lnTo>
                  <a:lnTo>
                    <a:pt x="352" y="414"/>
                  </a:lnTo>
                  <a:lnTo>
                    <a:pt x="344" y="423"/>
                  </a:lnTo>
                  <a:lnTo>
                    <a:pt x="339" y="420"/>
                  </a:lnTo>
                  <a:lnTo>
                    <a:pt x="339" y="420"/>
                  </a:lnTo>
                  <a:lnTo>
                    <a:pt x="337" y="420"/>
                  </a:lnTo>
                  <a:lnTo>
                    <a:pt x="335" y="420"/>
                  </a:lnTo>
                  <a:lnTo>
                    <a:pt x="337" y="416"/>
                  </a:lnTo>
                  <a:lnTo>
                    <a:pt x="337" y="416"/>
                  </a:lnTo>
                  <a:lnTo>
                    <a:pt x="339" y="412"/>
                  </a:lnTo>
                  <a:lnTo>
                    <a:pt x="342" y="406"/>
                  </a:lnTo>
                  <a:lnTo>
                    <a:pt x="342" y="406"/>
                  </a:lnTo>
                  <a:lnTo>
                    <a:pt x="346" y="403"/>
                  </a:lnTo>
                  <a:lnTo>
                    <a:pt x="346" y="401"/>
                  </a:lnTo>
                  <a:lnTo>
                    <a:pt x="346" y="399"/>
                  </a:lnTo>
                  <a:lnTo>
                    <a:pt x="346" y="393"/>
                  </a:lnTo>
                  <a:lnTo>
                    <a:pt x="346" y="393"/>
                  </a:lnTo>
                  <a:lnTo>
                    <a:pt x="350" y="389"/>
                  </a:lnTo>
                  <a:lnTo>
                    <a:pt x="352" y="386"/>
                  </a:lnTo>
                  <a:lnTo>
                    <a:pt x="354" y="382"/>
                  </a:lnTo>
                  <a:lnTo>
                    <a:pt x="350" y="372"/>
                  </a:lnTo>
                  <a:lnTo>
                    <a:pt x="342" y="382"/>
                  </a:lnTo>
                  <a:lnTo>
                    <a:pt x="335" y="393"/>
                  </a:lnTo>
                  <a:lnTo>
                    <a:pt x="325" y="403"/>
                  </a:lnTo>
                  <a:lnTo>
                    <a:pt x="316" y="412"/>
                  </a:lnTo>
                  <a:lnTo>
                    <a:pt x="316" y="412"/>
                  </a:lnTo>
                  <a:lnTo>
                    <a:pt x="316" y="408"/>
                  </a:lnTo>
                  <a:lnTo>
                    <a:pt x="316" y="408"/>
                  </a:lnTo>
                  <a:lnTo>
                    <a:pt x="316" y="403"/>
                  </a:lnTo>
                  <a:lnTo>
                    <a:pt x="312" y="395"/>
                  </a:lnTo>
                  <a:lnTo>
                    <a:pt x="308" y="389"/>
                  </a:lnTo>
                  <a:lnTo>
                    <a:pt x="308" y="389"/>
                  </a:lnTo>
                  <a:lnTo>
                    <a:pt x="303" y="384"/>
                  </a:lnTo>
                  <a:lnTo>
                    <a:pt x="299" y="380"/>
                  </a:lnTo>
                  <a:lnTo>
                    <a:pt x="299" y="378"/>
                  </a:lnTo>
                  <a:lnTo>
                    <a:pt x="299" y="376"/>
                  </a:lnTo>
                  <a:lnTo>
                    <a:pt x="299" y="376"/>
                  </a:lnTo>
                  <a:lnTo>
                    <a:pt x="299" y="374"/>
                  </a:lnTo>
                  <a:lnTo>
                    <a:pt x="301" y="372"/>
                  </a:lnTo>
                  <a:lnTo>
                    <a:pt x="299" y="371"/>
                  </a:lnTo>
                  <a:lnTo>
                    <a:pt x="297" y="369"/>
                  </a:lnTo>
                  <a:lnTo>
                    <a:pt x="297" y="369"/>
                  </a:lnTo>
                  <a:lnTo>
                    <a:pt x="295" y="369"/>
                  </a:lnTo>
                  <a:lnTo>
                    <a:pt x="295" y="369"/>
                  </a:lnTo>
                  <a:lnTo>
                    <a:pt x="293" y="367"/>
                  </a:lnTo>
                  <a:lnTo>
                    <a:pt x="293" y="365"/>
                  </a:lnTo>
                  <a:lnTo>
                    <a:pt x="291" y="363"/>
                  </a:lnTo>
                  <a:lnTo>
                    <a:pt x="287" y="363"/>
                  </a:lnTo>
                  <a:lnTo>
                    <a:pt x="287" y="363"/>
                  </a:lnTo>
                  <a:lnTo>
                    <a:pt x="272" y="363"/>
                  </a:lnTo>
                  <a:lnTo>
                    <a:pt x="267" y="357"/>
                  </a:lnTo>
                  <a:lnTo>
                    <a:pt x="255" y="353"/>
                  </a:lnTo>
                  <a:lnTo>
                    <a:pt x="255" y="353"/>
                  </a:lnTo>
                  <a:lnTo>
                    <a:pt x="246" y="353"/>
                  </a:lnTo>
                  <a:lnTo>
                    <a:pt x="246" y="353"/>
                  </a:lnTo>
                  <a:lnTo>
                    <a:pt x="242" y="353"/>
                  </a:lnTo>
                  <a:lnTo>
                    <a:pt x="242" y="355"/>
                  </a:lnTo>
                  <a:lnTo>
                    <a:pt x="240" y="357"/>
                  </a:lnTo>
                  <a:lnTo>
                    <a:pt x="235" y="357"/>
                  </a:lnTo>
                  <a:lnTo>
                    <a:pt x="235" y="357"/>
                  </a:lnTo>
                  <a:lnTo>
                    <a:pt x="219" y="357"/>
                  </a:lnTo>
                  <a:lnTo>
                    <a:pt x="219" y="357"/>
                  </a:lnTo>
                  <a:lnTo>
                    <a:pt x="212" y="357"/>
                  </a:lnTo>
                  <a:lnTo>
                    <a:pt x="204" y="361"/>
                  </a:lnTo>
                  <a:lnTo>
                    <a:pt x="199" y="361"/>
                  </a:lnTo>
                  <a:lnTo>
                    <a:pt x="189" y="369"/>
                  </a:lnTo>
                  <a:lnTo>
                    <a:pt x="182" y="365"/>
                  </a:lnTo>
                  <a:lnTo>
                    <a:pt x="182" y="365"/>
                  </a:lnTo>
                  <a:lnTo>
                    <a:pt x="182" y="365"/>
                  </a:lnTo>
                  <a:close/>
                </a:path>
              </a:pathLst>
            </a:custGeom>
            <a:solidFill>
              <a:schemeClr val="bg1">
                <a:lumMod val="85000"/>
              </a:schemeClr>
            </a:solidFill>
            <a:ln w="635" cap="rnd">
              <a:solidFill>
                <a:schemeClr val="bg1">
                  <a:alpha val="17000"/>
                </a:schemeClr>
              </a:solidFill>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91" name="Freeform 291">
              <a:extLst>
                <a:ext uri="{FF2B5EF4-FFF2-40B4-BE49-F238E27FC236}">
                  <a16:creationId xmlns:a16="http://schemas.microsoft.com/office/drawing/2014/main" id="{07AF2C01-D1B0-A849-A750-F45482A0BEAE}"/>
                </a:ext>
              </a:extLst>
            </p:cNvPr>
            <p:cNvSpPr>
              <a:spLocks/>
            </p:cNvSpPr>
            <p:nvPr userDrawn="1"/>
          </p:nvSpPr>
          <p:spPr bwMode="auto">
            <a:xfrm>
              <a:off x="3396153" y="3562223"/>
              <a:ext cx="881001" cy="640578"/>
            </a:xfrm>
            <a:custGeom>
              <a:avLst/>
              <a:gdLst>
                <a:gd name="T0" fmla="*/ 93 w 577"/>
                <a:gd name="T1" fmla="*/ 395 h 493"/>
                <a:gd name="T2" fmla="*/ 30 w 577"/>
                <a:gd name="T3" fmla="*/ 406 h 493"/>
                <a:gd name="T4" fmla="*/ 11 w 577"/>
                <a:gd name="T5" fmla="*/ 291 h 493"/>
                <a:gd name="T6" fmla="*/ 0 w 577"/>
                <a:gd name="T7" fmla="*/ 259 h 493"/>
                <a:gd name="T8" fmla="*/ 6 w 577"/>
                <a:gd name="T9" fmla="*/ 225 h 493"/>
                <a:gd name="T10" fmla="*/ 6 w 577"/>
                <a:gd name="T11" fmla="*/ 206 h 493"/>
                <a:gd name="T12" fmla="*/ 19 w 577"/>
                <a:gd name="T13" fmla="*/ 185 h 493"/>
                <a:gd name="T14" fmla="*/ 40 w 577"/>
                <a:gd name="T15" fmla="*/ 172 h 493"/>
                <a:gd name="T16" fmla="*/ 68 w 577"/>
                <a:gd name="T17" fmla="*/ 164 h 493"/>
                <a:gd name="T18" fmla="*/ 95 w 577"/>
                <a:gd name="T19" fmla="*/ 151 h 493"/>
                <a:gd name="T20" fmla="*/ 125 w 577"/>
                <a:gd name="T21" fmla="*/ 128 h 493"/>
                <a:gd name="T22" fmla="*/ 146 w 577"/>
                <a:gd name="T23" fmla="*/ 92 h 493"/>
                <a:gd name="T24" fmla="*/ 166 w 577"/>
                <a:gd name="T25" fmla="*/ 72 h 493"/>
                <a:gd name="T26" fmla="*/ 176 w 577"/>
                <a:gd name="T27" fmla="*/ 64 h 493"/>
                <a:gd name="T28" fmla="*/ 197 w 577"/>
                <a:gd name="T29" fmla="*/ 51 h 493"/>
                <a:gd name="T30" fmla="*/ 210 w 577"/>
                <a:gd name="T31" fmla="*/ 64 h 493"/>
                <a:gd name="T32" fmla="*/ 219 w 577"/>
                <a:gd name="T33" fmla="*/ 79 h 493"/>
                <a:gd name="T34" fmla="*/ 238 w 577"/>
                <a:gd name="T35" fmla="*/ 72 h 493"/>
                <a:gd name="T36" fmla="*/ 240 w 577"/>
                <a:gd name="T37" fmla="*/ 34 h 493"/>
                <a:gd name="T38" fmla="*/ 257 w 577"/>
                <a:gd name="T39" fmla="*/ 26 h 493"/>
                <a:gd name="T40" fmla="*/ 267 w 577"/>
                <a:gd name="T41" fmla="*/ 26 h 493"/>
                <a:gd name="T42" fmla="*/ 280 w 577"/>
                <a:gd name="T43" fmla="*/ 5 h 493"/>
                <a:gd name="T44" fmla="*/ 287 w 577"/>
                <a:gd name="T45" fmla="*/ 15 h 493"/>
                <a:gd name="T46" fmla="*/ 318 w 577"/>
                <a:gd name="T47" fmla="*/ 26 h 493"/>
                <a:gd name="T48" fmla="*/ 337 w 577"/>
                <a:gd name="T49" fmla="*/ 38 h 493"/>
                <a:gd name="T50" fmla="*/ 322 w 577"/>
                <a:gd name="T51" fmla="*/ 47 h 493"/>
                <a:gd name="T52" fmla="*/ 329 w 577"/>
                <a:gd name="T53" fmla="*/ 81 h 493"/>
                <a:gd name="T54" fmla="*/ 374 w 577"/>
                <a:gd name="T55" fmla="*/ 106 h 493"/>
                <a:gd name="T56" fmla="*/ 395 w 577"/>
                <a:gd name="T57" fmla="*/ 104 h 493"/>
                <a:gd name="T58" fmla="*/ 410 w 577"/>
                <a:gd name="T59" fmla="*/ 72 h 493"/>
                <a:gd name="T60" fmla="*/ 410 w 577"/>
                <a:gd name="T61" fmla="*/ 43 h 493"/>
                <a:gd name="T62" fmla="*/ 414 w 577"/>
                <a:gd name="T63" fmla="*/ 9 h 493"/>
                <a:gd name="T64" fmla="*/ 431 w 577"/>
                <a:gd name="T65" fmla="*/ 38 h 493"/>
                <a:gd name="T66" fmla="*/ 437 w 577"/>
                <a:gd name="T67" fmla="*/ 58 h 493"/>
                <a:gd name="T68" fmla="*/ 461 w 577"/>
                <a:gd name="T69" fmla="*/ 106 h 493"/>
                <a:gd name="T70" fmla="*/ 469 w 577"/>
                <a:gd name="T71" fmla="*/ 130 h 493"/>
                <a:gd name="T72" fmla="*/ 494 w 577"/>
                <a:gd name="T73" fmla="*/ 155 h 493"/>
                <a:gd name="T74" fmla="*/ 514 w 577"/>
                <a:gd name="T75" fmla="*/ 172 h 493"/>
                <a:gd name="T76" fmla="*/ 545 w 577"/>
                <a:gd name="T77" fmla="*/ 223 h 493"/>
                <a:gd name="T78" fmla="*/ 564 w 577"/>
                <a:gd name="T79" fmla="*/ 236 h 493"/>
                <a:gd name="T80" fmla="*/ 567 w 577"/>
                <a:gd name="T81" fmla="*/ 248 h 493"/>
                <a:gd name="T82" fmla="*/ 575 w 577"/>
                <a:gd name="T83" fmla="*/ 283 h 493"/>
                <a:gd name="T84" fmla="*/ 548 w 577"/>
                <a:gd name="T85" fmla="*/ 380 h 493"/>
                <a:gd name="T86" fmla="*/ 533 w 577"/>
                <a:gd name="T87" fmla="*/ 423 h 493"/>
                <a:gd name="T88" fmla="*/ 488 w 577"/>
                <a:gd name="T89" fmla="*/ 473 h 493"/>
                <a:gd name="T90" fmla="*/ 477 w 577"/>
                <a:gd name="T91" fmla="*/ 488 h 493"/>
                <a:gd name="T92" fmla="*/ 437 w 577"/>
                <a:gd name="T93" fmla="*/ 482 h 493"/>
                <a:gd name="T94" fmla="*/ 422 w 577"/>
                <a:gd name="T95" fmla="*/ 490 h 493"/>
                <a:gd name="T96" fmla="*/ 414 w 577"/>
                <a:gd name="T97" fmla="*/ 478 h 493"/>
                <a:gd name="T98" fmla="*/ 395 w 577"/>
                <a:gd name="T99" fmla="*/ 473 h 493"/>
                <a:gd name="T100" fmla="*/ 367 w 577"/>
                <a:gd name="T101" fmla="*/ 423 h 493"/>
                <a:gd name="T102" fmla="*/ 357 w 577"/>
                <a:gd name="T103" fmla="*/ 414 h 493"/>
                <a:gd name="T104" fmla="*/ 344 w 577"/>
                <a:gd name="T105" fmla="*/ 423 h 493"/>
                <a:gd name="T106" fmla="*/ 342 w 577"/>
                <a:gd name="T107" fmla="*/ 406 h 493"/>
                <a:gd name="T108" fmla="*/ 352 w 577"/>
                <a:gd name="T109" fmla="*/ 386 h 493"/>
                <a:gd name="T110" fmla="*/ 316 w 577"/>
                <a:gd name="T111" fmla="*/ 408 h 493"/>
                <a:gd name="T112" fmla="*/ 299 w 577"/>
                <a:gd name="T113" fmla="*/ 378 h 493"/>
                <a:gd name="T114" fmla="*/ 295 w 577"/>
                <a:gd name="T115" fmla="*/ 369 h 493"/>
                <a:gd name="T116" fmla="*/ 267 w 577"/>
                <a:gd name="T117" fmla="*/ 357 h 493"/>
                <a:gd name="T118" fmla="*/ 235 w 577"/>
                <a:gd name="T119" fmla="*/ 357 h 493"/>
                <a:gd name="T120" fmla="*/ 182 w 577"/>
                <a:gd name="T121" fmla="*/ 365 h 4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77" h="493">
                  <a:moveTo>
                    <a:pt x="182" y="365"/>
                  </a:moveTo>
                  <a:lnTo>
                    <a:pt x="161" y="378"/>
                  </a:lnTo>
                  <a:lnTo>
                    <a:pt x="151" y="388"/>
                  </a:lnTo>
                  <a:lnTo>
                    <a:pt x="146" y="395"/>
                  </a:lnTo>
                  <a:lnTo>
                    <a:pt x="129" y="395"/>
                  </a:lnTo>
                  <a:lnTo>
                    <a:pt x="113" y="393"/>
                  </a:lnTo>
                  <a:lnTo>
                    <a:pt x="98" y="395"/>
                  </a:lnTo>
                  <a:lnTo>
                    <a:pt x="93" y="395"/>
                  </a:lnTo>
                  <a:lnTo>
                    <a:pt x="87" y="401"/>
                  </a:lnTo>
                  <a:lnTo>
                    <a:pt x="81" y="406"/>
                  </a:lnTo>
                  <a:lnTo>
                    <a:pt x="76" y="408"/>
                  </a:lnTo>
                  <a:lnTo>
                    <a:pt x="66" y="416"/>
                  </a:lnTo>
                  <a:lnTo>
                    <a:pt x="51" y="416"/>
                  </a:lnTo>
                  <a:lnTo>
                    <a:pt x="40" y="416"/>
                  </a:lnTo>
                  <a:lnTo>
                    <a:pt x="34" y="410"/>
                  </a:lnTo>
                  <a:lnTo>
                    <a:pt x="30" y="406"/>
                  </a:lnTo>
                  <a:lnTo>
                    <a:pt x="26" y="401"/>
                  </a:lnTo>
                  <a:lnTo>
                    <a:pt x="26" y="391"/>
                  </a:lnTo>
                  <a:lnTo>
                    <a:pt x="30" y="388"/>
                  </a:lnTo>
                  <a:lnTo>
                    <a:pt x="30" y="374"/>
                  </a:lnTo>
                  <a:lnTo>
                    <a:pt x="34" y="357"/>
                  </a:lnTo>
                  <a:lnTo>
                    <a:pt x="23" y="329"/>
                  </a:lnTo>
                  <a:lnTo>
                    <a:pt x="23" y="314"/>
                  </a:lnTo>
                  <a:lnTo>
                    <a:pt x="11" y="291"/>
                  </a:lnTo>
                  <a:lnTo>
                    <a:pt x="11" y="278"/>
                  </a:lnTo>
                  <a:lnTo>
                    <a:pt x="11" y="278"/>
                  </a:lnTo>
                  <a:lnTo>
                    <a:pt x="9" y="276"/>
                  </a:lnTo>
                  <a:lnTo>
                    <a:pt x="4" y="270"/>
                  </a:lnTo>
                  <a:lnTo>
                    <a:pt x="4" y="270"/>
                  </a:lnTo>
                  <a:lnTo>
                    <a:pt x="2" y="268"/>
                  </a:lnTo>
                  <a:lnTo>
                    <a:pt x="0" y="263"/>
                  </a:lnTo>
                  <a:lnTo>
                    <a:pt x="0" y="259"/>
                  </a:lnTo>
                  <a:lnTo>
                    <a:pt x="6" y="265"/>
                  </a:lnTo>
                  <a:lnTo>
                    <a:pt x="11" y="257"/>
                  </a:lnTo>
                  <a:lnTo>
                    <a:pt x="11" y="246"/>
                  </a:lnTo>
                  <a:lnTo>
                    <a:pt x="6" y="231"/>
                  </a:lnTo>
                  <a:lnTo>
                    <a:pt x="6" y="231"/>
                  </a:lnTo>
                  <a:lnTo>
                    <a:pt x="6" y="229"/>
                  </a:lnTo>
                  <a:lnTo>
                    <a:pt x="6" y="227"/>
                  </a:lnTo>
                  <a:lnTo>
                    <a:pt x="6" y="225"/>
                  </a:lnTo>
                  <a:lnTo>
                    <a:pt x="6" y="225"/>
                  </a:lnTo>
                  <a:lnTo>
                    <a:pt x="4" y="221"/>
                  </a:lnTo>
                  <a:lnTo>
                    <a:pt x="0" y="219"/>
                  </a:lnTo>
                  <a:lnTo>
                    <a:pt x="0" y="215"/>
                  </a:lnTo>
                  <a:lnTo>
                    <a:pt x="2" y="212"/>
                  </a:lnTo>
                  <a:lnTo>
                    <a:pt x="2" y="212"/>
                  </a:lnTo>
                  <a:lnTo>
                    <a:pt x="4" y="210"/>
                  </a:lnTo>
                  <a:lnTo>
                    <a:pt x="6" y="206"/>
                  </a:lnTo>
                  <a:lnTo>
                    <a:pt x="6" y="202"/>
                  </a:lnTo>
                  <a:lnTo>
                    <a:pt x="6" y="189"/>
                  </a:lnTo>
                  <a:lnTo>
                    <a:pt x="11" y="183"/>
                  </a:lnTo>
                  <a:lnTo>
                    <a:pt x="11" y="193"/>
                  </a:lnTo>
                  <a:lnTo>
                    <a:pt x="11" y="193"/>
                  </a:lnTo>
                  <a:lnTo>
                    <a:pt x="13" y="191"/>
                  </a:lnTo>
                  <a:lnTo>
                    <a:pt x="19" y="185"/>
                  </a:lnTo>
                  <a:lnTo>
                    <a:pt x="19" y="185"/>
                  </a:lnTo>
                  <a:lnTo>
                    <a:pt x="23" y="181"/>
                  </a:lnTo>
                  <a:lnTo>
                    <a:pt x="26" y="181"/>
                  </a:lnTo>
                  <a:lnTo>
                    <a:pt x="28" y="179"/>
                  </a:lnTo>
                  <a:lnTo>
                    <a:pt x="28" y="179"/>
                  </a:lnTo>
                  <a:lnTo>
                    <a:pt x="32" y="178"/>
                  </a:lnTo>
                  <a:lnTo>
                    <a:pt x="36" y="176"/>
                  </a:lnTo>
                  <a:lnTo>
                    <a:pt x="40" y="172"/>
                  </a:lnTo>
                  <a:lnTo>
                    <a:pt x="40" y="172"/>
                  </a:lnTo>
                  <a:lnTo>
                    <a:pt x="44" y="168"/>
                  </a:lnTo>
                  <a:lnTo>
                    <a:pt x="47" y="166"/>
                  </a:lnTo>
                  <a:lnTo>
                    <a:pt x="51" y="164"/>
                  </a:lnTo>
                  <a:lnTo>
                    <a:pt x="62" y="164"/>
                  </a:lnTo>
                  <a:lnTo>
                    <a:pt x="62" y="164"/>
                  </a:lnTo>
                  <a:lnTo>
                    <a:pt x="62" y="164"/>
                  </a:lnTo>
                  <a:lnTo>
                    <a:pt x="64" y="166"/>
                  </a:lnTo>
                  <a:lnTo>
                    <a:pt x="68" y="164"/>
                  </a:lnTo>
                  <a:lnTo>
                    <a:pt x="74" y="161"/>
                  </a:lnTo>
                  <a:lnTo>
                    <a:pt x="74" y="161"/>
                  </a:lnTo>
                  <a:lnTo>
                    <a:pt x="78" y="155"/>
                  </a:lnTo>
                  <a:lnTo>
                    <a:pt x="81" y="153"/>
                  </a:lnTo>
                  <a:lnTo>
                    <a:pt x="85" y="151"/>
                  </a:lnTo>
                  <a:lnTo>
                    <a:pt x="85" y="151"/>
                  </a:lnTo>
                  <a:lnTo>
                    <a:pt x="85" y="151"/>
                  </a:lnTo>
                  <a:lnTo>
                    <a:pt x="95" y="151"/>
                  </a:lnTo>
                  <a:lnTo>
                    <a:pt x="95" y="151"/>
                  </a:lnTo>
                  <a:lnTo>
                    <a:pt x="100" y="151"/>
                  </a:lnTo>
                  <a:lnTo>
                    <a:pt x="104" y="151"/>
                  </a:lnTo>
                  <a:lnTo>
                    <a:pt x="108" y="147"/>
                  </a:lnTo>
                  <a:lnTo>
                    <a:pt x="108" y="147"/>
                  </a:lnTo>
                  <a:lnTo>
                    <a:pt x="113" y="142"/>
                  </a:lnTo>
                  <a:lnTo>
                    <a:pt x="113" y="142"/>
                  </a:lnTo>
                  <a:lnTo>
                    <a:pt x="125" y="128"/>
                  </a:lnTo>
                  <a:lnTo>
                    <a:pt x="125" y="123"/>
                  </a:lnTo>
                  <a:lnTo>
                    <a:pt x="125" y="109"/>
                  </a:lnTo>
                  <a:lnTo>
                    <a:pt x="129" y="102"/>
                  </a:lnTo>
                  <a:lnTo>
                    <a:pt x="134" y="96"/>
                  </a:lnTo>
                  <a:lnTo>
                    <a:pt x="146" y="109"/>
                  </a:lnTo>
                  <a:lnTo>
                    <a:pt x="146" y="102"/>
                  </a:lnTo>
                  <a:lnTo>
                    <a:pt x="153" y="102"/>
                  </a:lnTo>
                  <a:lnTo>
                    <a:pt x="146" y="92"/>
                  </a:lnTo>
                  <a:lnTo>
                    <a:pt x="157" y="92"/>
                  </a:lnTo>
                  <a:lnTo>
                    <a:pt x="163" y="92"/>
                  </a:lnTo>
                  <a:lnTo>
                    <a:pt x="163" y="92"/>
                  </a:lnTo>
                  <a:lnTo>
                    <a:pt x="163" y="83"/>
                  </a:lnTo>
                  <a:lnTo>
                    <a:pt x="163" y="83"/>
                  </a:lnTo>
                  <a:lnTo>
                    <a:pt x="165" y="75"/>
                  </a:lnTo>
                  <a:lnTo>
                    <a:pt x="166" y="72"/>
                  </a:lnTo>
                  <a:lnTo>
                    <a:pt x="166" y="72"/>
                  </a:lnTo>
                  <a:lnTo>
                    <a:pt x="168" y="70"/>
                  </a:lnTo>
                  <a:lnTo>
                    <a:pt x="168" y="68"/>
                  </a:lnTo>
                  <a:lnTo>
                    <a:pt x="168" y="64"/>
                  </a:lnTo>
                  <a:lnTo>
                    <a:pt x="168" y="64"/>
                  </a:lnTo>
                  <a:lnTo>
                    <a:pt x="170" y="64"/>
                  </a:lnTo>
                  <a:lnTo>
                    <a:pt x="170" y="64"/>
                  </a:lnTo>
                  <a:lnTo>
                    <a:pt x="174" y="64"/>
                  </a:lnTo>
                  <a:lnTo>
                    <a:pt x="176" y="64"/>
                  </a:lnTo>
                  <a:lnTo>
                    <a:pt x="176" y="64"/>
                  </a:lnTo>
                  <a:lnTo>
                    <a:pt x="176" y="64"/>
                  </a:lnTo>
                  <a:lnTo>
                    <a:pt x="182" y="58"/>
                  </a:lnTo>
                  <a:lnTo>
                    <a:pt x="193" y="55"/>
                  </a:lnTo>
                  <a:lnTo>
                    <a:pt x="193" y="55"/>
                  </a:lnTo>
                  <a:lnTo>
                    <a:pt x="195" y="51"/>
                  </a:lnTo>
                  <a:lnTo>
                    <a:pt x="197" y="51"/>
                  </a:lnTo>
                  <a:lnTo>
                    <a:pt x="197" y="51"/>
                  </a:lnTo>
                  <a:lnTo>
                    <a:pt x="199" y="51"/>
                  </a:lnTo>
                  <a:lnTo>
                    <a:pt x="199" y="51"/>
                  </a:lnTo>
                  <a:lnTo>
                    <a:pt x="202" y="55"/>
                  </a:lnTo>
                  <a:lnTo>
                    <a:pt x="202" y="55"/>
                  </a:lnTo>
                  <a:lnTo>
                    <a:pt x="208" y="60"/>
                  </a:lnTo>
                  <a:lnTo>
                    <a:pt x="208" y="62"/>
                  </a:lnTo>
                  <a:lnTo>
                    <a:pt x="210" y="64"/>
                  </a:lnTo>
                  <a:lnTo>
                    <a:pt x="210" y="64"/>
                  </a:lnTo>
                  <a:lnTo>
                    <a:pt x="210" y="64"/>
                  </a:lnTo>
                  <a:lnTo>
                    <a:pt x="212" y="68"/>
                  </a:lnTo>
                  <a:lnTo>
                    <a:pt x="214" y="72"/>
                  </a:lnTo>
                  <a:lnTo>
                    <a:pt x="216" y="75"/>
                  </a:lnTo>
                  <a:lnTo>
                    <a:pt x="216" y="75"/>
                  </a:lnTo>
                  <a:lnTo>
                    <a:pt x="216" y="77"/>
                  </a:lnTo>
                  <a:lnTo>
                    <a:pt x="217" y="79"/>
                  </a:lnTo>
                  <a:lnTo>
                    <a:pt x="219" y="79"/>
                  </a:lnTo>
                  <a:lnTo>
                    <a:pt x="219" y="79"/>
                  </a:lnTo>
                  <a:lnTo>
                    <a:pt x="223" y="79"/>
                  </a:lnTo>
                  <a:lnTo>
                    <a:pt x="225" y="75"/>
                  </a:lnTo>
                  <a:lnTo>
                    <a:pt x="225" y="75"/>
                  </a:lnTo>
                  <a:lnTo>
                    <a:pt x="227" y="74"/>
                  </a:lnTo>
                  <a:lnTo>
                    <a:pt x="229" y="72"/>
                  </a:lnTo>
                  <a:lnTo>
                    <a:pt x="235" y="72"/>
                  </a:lnTo>
                  <a:lnTo>
                    <a:pt x="238" y="72"/>
                  </a:lnTo>
                  <a:lnTo>
                    <a:pt x="240" y="72"/>
                  </a:lnTo>
                  <a:lnTo>
                    <a:pt x="231" y="62"/>
                  </a:lnTo>
                  <a:lnTo>
                    <a:pt x="231" y="62"/>
                  </a:lnTo>
                  <a:lnTo>
                    <a:pt x="235" y="58"/>
                  </a:lnTo>
                  <a:lnTo>
                    <a:pt x="238" y="51"/>
                  </a:lnTo>
                  <a:lnTo>
                    <a:pt x="238" y="51"/>
                  </a:lnTo>
                  <a:lnTo>
                    <a:pt x="240" y="47"/>
                  </a:lnTo>
                  <a:lnTo>
                    <a:pt x="240" y="34"/>
                  </a:lnTo>
                  <a:lnTo>
                    <a:pt x="240" y="34"/>
                  </a:lnTo>
                  <a:lnTo>
                    <a:pt x="240" y="34"/>
                  </a:lnTo>
                  <a:lnTo>
                    <a:pt x="242" y="34"/>
                  </a:lnTo>
                  <a:lnTo>
                    <a:pt x="246" y="34"/>
                  </a:lnTo>
                  <a:lnTo>
                    <a:pt x="250" y="30"/>
                  </a:lnTo>
                  <a:lnTo>
                    <a:pt x="250" y="30"/>
                  </a:lnTo>
                  <a:lnTo>
                    <a:pt x="253" y="26"/>
                  </a:lnTo>
                  <a:lnTo>
                    <a:pt x="257" y="26"/>
                  </a:lnTo>
                  <a:lnTo>
                    <a:pt x="259" y="26"/>
                  </a:lnTo>
                  <a:lnTo>
                    <a:pt x="261" y="26"/>
                  </a:lnTo>
                  <a:lnTo>
                    <a:pt x="261" y="26"/>
                  </a:lnTo>
                  <a:lnTo>
                    <a:pt x="261" y="26"/>
                  </a:lnTo>
                  <a:lnTo>
                    <a:pt x="263" y="22"/>
                  </a:lnTo>
                  <a:lnTo>
                    <a:pt x="265" y="22"/>
                  </a:lnTo>
                  <a:lnTo>
                    <a:pt x="265" y="24"/>
                  </a:lnTo>
                  <a:lnTo>
                    <a:pt x="267" y="26"/>
                  </a:lnTo>
                  <a:lnTo>
                    <a:pt x="269" y="26"/>
                  </a:lnTo>
                  <a:lnTo>
                    <a:pt x="269" y="24"/>
                  </a:lnTo>
                  <a:lnTo>
                    <a:pt x="269" y="24"/>
                  </a:lnTo>
                  <a:lnTo>
                    <a:pt x="278" y="13"/>
                  </a:lnTo>
                  <a:lnTo>
                    <a:pt x="278" y="13"/>
                  </a:lnTo>
                  <a:lnTo>
                    <a:pt x="280" y="11"/>
                  </a:lnTo>
                  <a:lnTo>
                    <a:pt x="280" y="9"/>
                  </a:lnTo>
                  <a:lnTo>
                    <a:pt x="280" y="5"/>
                  </a:lnTo>
                  <a:lnTo>
                    <a:pt x="280" y="5"/>
                  </a:lnTo>
                  <a:lnTo>
                    <a:pt x="280" y="7"/>
                  </a:lnTo>
                  <a:lnTo>
                    <a:pt x="280" y="9"/>
                  </a:lnTo>
                  <a:lnTo>
                    <a:pt x="280" y="13"/>
                  </a:lnTo>
                  <a:lnTo>
                    <a:pt x="284" y="13"/>
                  </a:lnTo>
                  <a:lnTo>
                    <a:pt x="284" y="15"/>
                  </a:lnTo>
                  <a:lnTo>
                    <a:pt x="287" y="15"/>
                  </a:lnTo>
                  <a:lnTo>
                    <a:pt x="287" y="15"/>
                  </a:lnTo>
                  <a:lnTo>
                    <a:pt x="295" y="15"/>
                  </a:lnTo>
                  <a:lnTo>
                    <a:pt x="301" y="19"/>
                  </a:lnTo>
                  <a:lnTo>
                    <a:pt x="303" y="21"/>
                  </a:lnTo>
                  <a:lnTo>
                    <a:pt x="304" y="22"/>
                  </a:lnTo>
                  <a:lnTo>
                    <a:pt x="304" y="22"/>
                  </a:lnTo>
                  <a:lnTo>
                    <a:pt x="312" y="22"/>
                  </a:lnTo>
                  <a:lnTo>
                    <a:pt x="316" y="22"/>
                  </a:lnTo>
                  <a:lnTo>
                    <a:pt x="318" y="26"/>
                  </a:lnTo>
                  <a:lnTo>
                    <a:pt x="320" y="26"/>
                  </a:lnTo>
                  <a:lnTo>
                    <a:pt x="320" y="26"/>
                  </a:lnTo>
                  <a:lnTo>
                    <a:pt x="325" y="26"/>
                  </a:lnTo>
                  <a:lnTo>
                    <a:pt x="325" y="26"/>
                  </a:lnTo>
                  <a:lnTo>
                    <a:pt x="331" y="26"/>
                  </a:lnTo>
                  <a:lnTo>
                    <a:pt x="333" y="28"/>
                  </a:lnTo>
                  <a:lnTo>
                    <a:pt x="337" y="30"/>
                  </a:lnTo>
                  <a:lnTo>
                    <a:pt x="337" y="38"/>
                  </a:lnTo>
                  <a:lnTo>
                    <a:pt x="337" y="38"/>
                  </a:lnTo>
                  <a:lnTo>
                    <a:pt x="335" y="41"/>
                  </a:lnTo>
                  <a:lnTo>
                    <a:pt x="331" y="43"/>
                  </a:lnTo>
                  <a:lnTo>
                    <a:pt x="331" y="45"/>
                  </a:lnTo>
                  <a:lnTo>
                    <a:pt x="329" y="45"/>
                  </a:lnTo>
                  <a:lnTo>
                    <a:pt x="329" y="45"/>
                  </a:lnTo>
                  <a:lnTo>
                    <a:pt x="323" y="45"/>
                  </a:lnTo>
                  <a:lnTo>
                    <a:pt x="322" y="47"/>
                  </a:lnTo>
                  <a:lnTo>
                    <a:pt x="323" y="47"/>
                  </a:lnTo>
                  <a:lnTo>
                    <a:pt x="323" y="47"/>
                  </a:lnTo>
                  <a:lnTo>
                    <a:pt x="323" y="51"/>
                  </a:lnTo>
                  <a:lnTo>
                    <a:pt x="323" y="55"/>
                  </a:lnTo>
                  <a:lnTo>
                    <a:pt x="323" y="57"/>
                  </a:lnTo>
                  <a:lnTo>
                    <a:pt x="320" y="64"/>
                  </a:lnTo>
                  <a:lnTo>
                    <a:pt x="320" y="72"/>
                  </a:lnTo>
                  <a:lnTo>
                    <a:pt x="329" y="81"/>
                  </a:lnTo>
                  <a:lnTo>
                    <a:pt x="337" y="89"/>
                  </a:lnTo>
                  <a:lnTo>
                    <a:pt x="342" y="92"/>
                  </a:lnTo>
                  <a:lnTo>
                    <a:pt x="356" y="96"/>
                  </a:lnTo>
                  <a:lnTo>
                    <a:pt x="367" y="96"/>
                  </a:lnTo>
                  <a:lnTo>
                    <a:pt x="367" y="96"/>
                  </a:lnTo>
                  <a:lnTo>
                    <a:pt x="373" y="102"/>
                  </a:lnTo>
                  <a:lnTo>
                    <a:pt x="373" y="102"/>
                  </a:lnTo>
                  <a:lnTo>
                    <a:pt x="374" y="106"/>
                  </a:lnTo>
                  <a:lnTo>
                    <a:pt x="374" y="106"/>
                  </a:lnTo>
                  <a:lnTo>
                    <a:pt x="378" y="109"/>
                  </a:lnTo>
                  <a:lnTo>
                    <a:pt x="384" y="109"/>
                  </a:lnTo>
                  <a:lnTo>
                    <a:pt x="388" y="111"/>
                  </a:lnTo>
                  <a:lnTo>
                    <a:pt x="388" y="111"/>
                  </a:lnTo>
                  <a:lnTo>
                    <a:pt x="391" y="108"/>
                  </a:lnTo>
                  <a:lnTo>
                    <a:pt x="391" y="108"/>
                  </a:lnTo>
                  <a:lnTo>
                    <a:pt x="395" y="104"/>
                  </a:lnTo>
                  <a:lnTo>
                    <a:pt x="399" y="102"/>
                  </a:lnTo>
                  <a:lnTo>
                    <a:pt x="401" y="100"/>
                  </a:lnTo>
                  <a:lnTo>
                    <a:pt x="403" y="96"/>
                  </a:lnTo>
                  <a:lnTo>
                    <a:pt x="403" y="96"/>
                  </a:lnTo>
                  <a:lnTo>
                    <a:pt x="403" y="91"/>
                  </a:lnTo>
                  <a:lnTo>
                    <a:pt x="405" y="87"/>
                  </a:lnTo>
                  <a:lnTo>
                    <a:pt x="407" y="83"/>
                  </a:lnTo>
                  <a:lnTo>
                    <a:pt x="410" y="72"/>
                  </a:lnTo>
                  <a:lnTo>
                    <a:pt x="410" y="72"/>
                  </a:lnTo>
                  <a:lnTo>
                    <a:pt x="410" y="72"/>
                  </a:lnTo>
                  <a:lnTo>
                    <a:pt x="410" y="72"/>
                  </a:lnTo>
                  <a:lnTo>
                    <a:pt x="410" y="64"/>
                  </a:lnTo>
                  <a:lnTo>
                    <a:pt x="410" y="64"/>
                  </a:lnTo>
                  <a:lnTo>
                    <a:pt x="410" y="55"/>
                  </a:lnTo>
                  <a:lnTo>
                    <a:pt x="410" y="55"/>
                  </a:lnTo>
                  <a:lnTo>
                    <a:pt x="410" y="43"/>
                  </a:lnTo>
                  <a:lnTo>
                    <a:pt x="409" y="30"/>
                  </a:lnTo>
                  <a:lnTo>
                    <a:pt x="410" y="22"/>
                  </a:lnTo>
                  <a:lnTo>
                    <a:pt x="410" y="22"/>
                  </a:lnTo>
                  <a:lnTo>
                    <a:pt x="410" y="19"/>
                  </a:lnTo>
                  <a:lnTo>
                    <a:pt x="410" y="15"/>
                  </a:lnTo>
                  <a:lnTo>
                    <a:pt x="414" y="13"/>
                  </a:lnTo>
                  <a:lnTo>
                    <a:pt x="414" y="13"/>
                  </a:lnTo>
                  <a:lnTo>
                    <a:pt x="414" y="9"/>
                  </a:lnTo>
                  <a:lnTo>
                    <a:pt x="416" y="7"/>
                  </a:lnTo>
                  <a:lnTo>
                    <a:pt x="416" y="5"/>
                  </a:lnTo>
                  <a:lnTo>
                    <a:pt x="420" y="0"/>
                  </a:lnTo>
                  <a:lnTo>
                    <a:pt x="431" y="17"/>
                  </a:lnTo>
                  <a:lnTo>
                    <a:pt x="431" y="17"/>
                  </a:lnTo>
                  <a:lnTo>
                    <a:pt x="431" y="34"/>
                  </a:lnTo>
                  <a:lnTo>
                    <a:pt x="431" y="34"/>
                  </a:lnTo>
                  <a:lnTo>
                    <a:pt x="431" y="38"/>
                  </a:lnTo>
                  <a:lnTo>
                    <a:pt x="431" y="38"/>
                  </a:lnTo>
                  <a:lnTo>
                    <a:pt x="433" y="38"/>
                  </a:lnTo>
                  <a:lnTo>
                    <a:pt x="433" y="38"/>
                  </a:lnTo>
                  <a:lnTo>
                    <a:pt x="433" y="43"/>
                  </a:lnTo>
                  <a:lnTo>
                    <a:pt x="433" y="43"/>
                  </a:lnTo>
                  <a:lnTo>
                    <a:pt x="433" y="51"/>
                  </a:lnTo>
                  <a:lnTo>
                    <a:pt x="435" y="55"/>
                  </a:lnTo>
                  <a:lnTo>
                    <a:pt x="437" y="58"/>
                  </a:lnTo>
                  <a:lnTo>
                    <a:pt x="441" y="64"/>
                  </a:lnTo>
                  <a:lnTo>
                    <a:pt x="450" y="64"/>
                  </a:lnTo>
                  <a:lnTo>
                    <a:pt x="456" y="72"/>
                  </a:lnTo>
                  <a:lnTo>
                    <a:pt x="461" y="89"/>
                  </a:lnTo>
                  <a:lnTo>
                    <a:pt x="461" y="89"/>
                  </a:lnTo>
                  <a:lnTo>
                    <a:pt x="461" y="96"/>
                  </a:lnTo>
                  <a:lnTo>
                    <a:pt x="461" y="96"/>
                  </a:lnTo>
                  <a:lnTo>
                    <a:pt x="461" y="106"/>
                  </a:lnTo>
                  <a:lnTo>
                    <a:pt x="461" y="106"/>
                  </a:lnTo>
                  <a:lnTo>
                    <a:pt x="463" y="109"/>
                  </a:lnTo>
                  <a:lnTo>
                    <a:pt x="465" y="115"/>
                  </a:lnTo>
                  <a:lnTo>
                    <a:pt x="469" y="121"/>
                  </a:lnTo>
                  <a:lnTo>
                    <a:pt x="469" y="121"/>
                  </a:lnTo>
                  <a:lnTo>
                    <a:pt x="469" y="123"/>
                  </a:lnTo>
                  <a:lnTo>
                    <a:pt x="469" y="127"/>
                  </a:lnTo>
                  <a:lnTo>
                    <a:pt x="469" y="130"/>
                  </a:lnTo>
                  <a:lnTo>
                    <a:pt x="469" y="130"/>
                  </a:lnTo>
                  <a:lnTo>
                    <a:pt x="477" y="140"/>
                  </a:lnTo>
                  <a:lnTo>
                    <a:pt x="477" y="140"/>
                  </a:lnTo>
                  <a:lnTo>
                    <a:pt x="482" y="145"/>
                  </a:lnTo>
                  <a:lnTo>
                    <a:pt x="482" y="145"/>
                  </a:lnTo>
                  <a:lnTo>
                    <a:pt x="494" y="157"/>
                  </a:lnTo>
                  <a:lnTo>
                    <a:pt x="494" y="157"/>
                  </a:lnTo>
                  <a:lnTo>
                    <a:pt x="494" y="155"/>
                  </a:lnTo>
                  <a:lnTo>
                    <a:pt x="496" y="153"/>
                  </a:lnTo>
                  <a:lnTo>
                    <a:pt x="496" y="151"/>
                  </a:lnTo>
                  <a:lnTo>
                    <a:pt x="497" y="153"/>
                  </a:lnTo>
                  <a:lnTo>
                    <a:pt x="499" y="155"/>
                  </a:lnTo>
                  <a:lnTo>
                    <a:pt x="501" y="157"/>
                  </a:lnTo>
                  <a:lnTo>
                    <a:pt x="501" y="157"/>
                  </a:lnTo>
                  <a:lnTo>
                    <a:pt x="514" y="172"/>
                  </a:lnTo>
                  <a:lnTo>
                    <a:pt x="514" y="172"/>
                  </a:lnTo>
                  <a:lnTo>
                    <a:pt x="514" y="181"/>
                  </a:lnTo>
                  <a:lnTo>
                    <a:pt x="514" y="181"/>
                  </a:lnTo>
                  <a:lnTo>
                    <a:pt x="516" y="185"/>
                  </a:lnTo>
                  <a:lnTo>
                    <a:pt x="518" y="187"/>
                  </a:lnTo>
                  <a:lnTo>
                    <a:pt x="522" y="191"/>
                  </a:lnTo>
                  <a:lnTo>
                    <a:pt x="528" y="202"/>
                  </a:lnTo>
                  <a:lnTo>
                    <a:pt x="533" y="210"/>
                  </a:lnTo>
                  <a:lnTo>
                    <a:pt x="545" y="223"/>
                  </a:lnTo>
                  <a:lnTo>
                    <a:pt x="545" y="223"/>
                  </a:lnTo>
                  <a:lnTo>
                    <a:pt x="552" y="231"/>
                  </a:lnTo>
                  <a:lnTo>
                    <a:pt x="552" y="231"/>
                  </a:lnTo>
                  <a:lnTo>
                    <a:pt x="554" y="232"/>
                  </a:lnTo>
                  <a:lnTo>
                    <a:pt x="556" y="234"/>
                  </a:lnTo>
                  <a:lnTo>
                    <a:pt x="562" y="236"/>
                  </a:lnTo>
                  <a:lnTo>
                    <a:pt x="564" y="236"/>
                  </a:lnTo>
                  <a:lnTo>
                    <a:pt x="564" y="236"/>
                  </a:lnTo>
                  <a:lnTo>
                    <a:pt x="564" y="238"/>
                  </a:lnTo>
                  <a:lnTo>
                    <a:pt x="564" y="238"/>
                  </a:lnTo>
                  <a:lnTo>
                    <a:pt x="564" y="238"/>
                  </a:lnTo>
                  <a:lnTo>
                    <a:pt x="564" y="240"/>
                  </a:lnTo>
                  <a:lnTo>
                    <a:pt x="564" y="244"/>
                  </a:lnTo>
                  <a:lnTo>
                    <a:pt x="567" y="249"/>
                  </a:lnTo>
                  <a:lnTo>
                    <a:pt x="567" y="249"/>
                  </a:lnTo>
                  <a:lnTo>
                    <a:pt x="567" y="248"/>
                  </a:lnTo>
                  <a:lnTo>
                    <a:pt x="567" y="248"/>
                  </a:lnTo>
                  <a:lnTo>
                    <a:pt x="565" y="248"/>
                  </a:lnTo>
                  <a:lnTo>
                    <a:pt x="567" y="253"/>
                  </a:lnTo>
                  <a:lnTo>
                    <a:pt x="571" y="263"/>
                  </a:lnTo>
                  <a:lnTo>
                    <a:pt x="571" y="263"/>
                  </a:lnTo>
                  <a:lnTo>
                    <a:pt x="575" y="276"/>
                  </a:lnTo>
                  <a:lnTo>
                    <a:pt x="577" y="282"/>
                  </a:lnTo>
                  <a:lnTo>
                    <a:pt x="575" y="283"/>
                  </a:lnTo>
                  <a:lnTo>
                    <a:pt x="575" y="283"/>
                  </a:lnTo>
                  <a:lnTo>
                    <a:pt x="575" y="297"/>
                  </a:lnTo>
                  <a:lnTo>
                    <a:pt x="575" y="318"/>
                  </a:lnTo>
                  <a:lnTo>
                    <a:pt x="565" y="329"/>
                  </a:lnTo>
                  <a:lnTo>
                    <a:pt x="565" y="346"/>
                  </a:lnTo>
                  <a:lnTo>
                    <a:pt x="560" y="352"/>
                  </a:lnTo>
                  <a:lnTo>
                    <a:pt x="560" y="365"/>
                  </a:lnTo>
                  <a:lnTo>
                    <a:pt x="548" y="380"/>
                  </a:lnTo>
                  <a:lnTo>
                    <a:pt x="545" y="391"/>
                  </a:lnTo>
                  <a:lnTo>
                    <a:pt x="537" y="399"/>
                  </a:lnTo>
                  <a:lnTo>
                    <a:pt x="533" y="406"/>
                  </a:lnTo>
                  <a:lnTo>
                    <a:pt x="533" y="406"/>
                  </a:lnTo>
                  <a:lnTo>
                    <a:pt x="533" y="408"/>
                  </a:lnTo>
                  <a:lnTo>
                    <a:pt x="533" y="420"/>
                  </a:lnTo>
                  <a:lnTo>
                    <a:pt x="533" y="420"/>
                  </a:lnTo>
                  <a:lnTo>
                    <a:pt x="533" y="423"/>
                  </a:lnTo>
                  <a:lnTo>
                    <a:pt x="531" y="429"/>
                  </a:lnTo>
                  <a:lnTo>
                    <a:pt x="528" y="433"/>
                  </a:lnTo>
                  <a:lnTo>
                    <a:pt x="526" y="450"/>
                  </a:lnTo>
                  <a:lnTo>
                    <a:pt x="526" y="458"/>
                  </a:lnTo>
                  <a:lnTo>
                    <a:pt x="516" y="465"/>
                  </a:lnTo>
                  <a:lnTo>
                    <a:pt x="509" y="475"/>
                  </a:lnTo>
                  <a:lnTo>
                    <a:pt x="496" y="473"/>
                  </a:lnTo>
                  <a:lnTo>
                    <a:pt x="488" y="473"/>
                  </a:lnTo>
                  <a:lnTo>
                    <a:pt x="488" y="473"/>
                  </a:lnTo>
                  <a:lnTo>
                    <a:pt x="484" y="475"/>
                  </a:lnTo>
                  <a:lnTo>
                    <a:pt x="482" y="478"/>
                  </a:lnTo>
                  <a:lnTo>
                    <a:pt x="480" y="482"/>
                  </a:lnTo>
                  <a:lnTo>
                    <a:pt x="480" y="482"/>
                  </a:lnTo>
                  <a:lnTo>
                    <a:pt x="480" y="484"/>
                  </a:lnTo>
                  <a:lnTo>
                    <a:pt x="478" y="486"/>
                  </a:lnTo>
                  <a:lnTo>
                    <a:pt x="477" y="488"/>
                  </a:lnTo>
                  <a:lnTo>
                    <a:pt x="465" y="493"/>
                  </a:lnTo>
                  <a:lnTo>
                    <a:pt x="461" y="486"/>
                  </a:lnTo>
                  <a:lnTo>
                    <a:pt x="450" y="482"/>
                  </a:lnTo>
                  <a:lnTo>
                    <a:pt x="458" y="476"/>
                  </a:lnTo>
                  <a:lnTo>
                    <a:pt x="450" y="471"/>
                  </a:lnTo>
                  <a:lnTo>
                    <a:pt x="443" y="478"/>
                  </a:lnTo>
                  <a:lnTo>
                    <a:pt x="437" y="482"/>
                  </a:lnTo>
                  <a:lnTo>
                    <a:pt x="437" y="482"/>
                  </a:lnTo>
                  <a:lnTo>
                    <a:pt x="437" y="486"/>
                  </a:lnTo>
                  <a:lnTo>
                    <a:pt x="435" y="486"/>
                  </a:lnTo>
                  <a:lnTo>
                    <a:pt x="431" y="486"/>
                  </a:lnTo>
                  <a:lnTo>
                    <a:pt x="431" y="486"/>
                  </a:lnTo>
                  <a:lnTo>
                    <a:pt x="427" y="486"/>
                  </a:lnTo>
                  <a:lnTo>
                    <a:pt x="424" y="490"/>
                  </a:lnTo>
                  <a:lnTo>
                    <a:pt x="422" y="490"/>
                  </a:lnTo>
                  <a:lnTo>
                    <a:pt x="422" y="490"/>
                  </a:lnTo>
                  <a:lnTo>
                    <a:pt x="418" y="488"/>
                  </a:lnTo>
                  <a:lnTo>
                    <a:pt x="416" y="486"/>
                  </a:lnTo>
                  <a:lnTo>
                    <a:pt x="416" y="486"/>
                  </a:lnTo>
                  <a:lnTo>
                    <a:pt x="414" y="482"/>
                  </a:lnTo>
                  <a:lnTo>
                    <a:pt x="414" y="482"/>
                  </a:lnTo>
                  <a:lnTo>
                    <a:pt x="414" y="478"/>
                  </a:lnTo>
                  <a:lnTo>
                    <a:pt x="414" y="478"/>
                  </a:lnTo>
                  <a:lnTo>
                    <a:pt x="414" y="478"/>
                  </a:lnTo>
                  <a:lnTo>
                    <a:pt x="410" y="478"/>
                  </a:lnTo>
                  <a:lnTo>
                    <a:pt x="410" y="478"/>
                  </a:lnTo>
                  <a:lnTo>
                    <a:pt x="401" y="478"/>
                  </a:lnTo>
                  <a:lnTo>
                    <a:pt x="399" y="478"/>
                  </a:lnTo>
                  <a:lnTo>
                    <a:pt x="397" y="475"/>
                  </a:lnTo>
                  <a:lnTo>
                    <a:pt x="397" y="475"/>
                  </a:lnTo>
                  <a:lnTo>
                    <a:pt x="395" y="473"/>
                  </a:lnTo>
                  <a:lnTo>
                    <a:pt x="395" y="473"/>
                  </a:lnTo>
                  <a:lnTo>
                    <a:pt x="391" y="473"/>
                  </a:lnTo>
                  <a:lnTo>
                    <a:pt x="390" y="471"/>
                  </a:lnTo>
                  <a:lnTo>
                    <a:pt x="390" y="471"/>
                  </a:lnTo>
                  <a:lnTo>
                    <a:pt x="384" y="465"/>
                  </a:lnTo>
                  <a:lnTo>
                    <a:pt x="378" y="454"/>
                  </a:lnTo>
                  <a:lnTo>
                    <a:pt x="378" y="440"/>
                  </a:lnTo>
                  <a:lnTo>
                    <a:pt x="371" y="429"/>
                  </a:lnTo>
                  <a:lnTo>
                    <a:pt x="367" y="423"/>
                  </a:lnTo>
                  <a:lnTo>
                    <a:pt x="357" y="423"/>
                  </a:lnTo>
                  <a:lnTo>
                    <a:pt x="357" y="423"/>
                  </a:lnTo>
                  <a:lnTo>
                    <a:pt x="356" y="422"/>
                  </a:lnTo>
                  <a:lnTo>
                    <a:pt x="356" y="420"/>
                  </a:lnTo>
                  <a:lnTo>
                    <a:pt x="357" y="416"/>
                  </a:lnTo>
                  <a:lnTo>
                    <a:pt x="357" y="416"/>
                  </a:lnTo>
                  <a:lnTo>
                    <a:pt x="357" y="416"/>
                  </a:lnTo>
                  <a:lnTo>
                    <a:pt x="357" y="414"/>
                  </a:lnTo>
                  <a:lnTo>
                    <a:pt x="356" y="414"/>
                  </a:lnTo>
                  <a:lnTo>
                    <a:pt x="354" y="412"/>
                  </a:lnTo>
                  <a:lnTo>
                    <a:pt x="354" y="410"/>
                  </a:lnTo>
                  <a:lnTo>
                    <a:pt x="356" y="408"/>
                  </a:lnTo>
                  <a:lnTo>
                    <a:pt x="356" y="408"/>
                  </a:lnTo>
                  <a:lnTo>
                    <a:pt x="359" y="405"/>
                  </a:lnTo>
                  <a:lnTo>
                    <a:pt x="352" y="414"/>
                  </a:lnTo>
                  <a:lnTo>
                    <a:pt x="344" y="423"/>
                  </a:lnTo>
                  <a:lnTo>
                    <a:pt x="339" y="420"/>
                  </a:lnTo>
                  <a:lnTo>
                    <a:pt x="339" y="420"/>
                  </a:lnTo>
                  <a:lnTo>
                    <a:pt x="337" y="420"/>
                  </a:lnTo>
                  <a:lnTo>
                    <a:pt x="335" y="420"/>
                  </a:lnTo>
                  <a:lnTo>
                    <a:pt x="337" y="416"/>
                  </a:lnTo>
                  <a:lnTo>
                    <a:pt x="337" y="416"/>
                  </a:lnTo>
                  <a:lnTo>
                    <a:pt x="339" y="412"/>
                  </a:lnTo>
                  <a:lnTo>
                    <a:pt x="342" y="406"/>
                  </a:lnTo>
                  <a:lnTo>
                    <a:pt x="342" y="406"/>
                  </a:lnTo>
                  <a:lnTo>
                    <a:pt x="346" y="403"/>
                  </a:lnTo>
                  <a:lnTo>
                    <a:pt x="346" y="401"/>
                  </a:lnTo>
                  <a:lnTo>
                    <a:pt x="346" y="399"/>
                  </a:lnTo>
                  <a:lnTo>
                    <a:pt x="346" y="393"/>
                  </a:lnTo>
                  <a:lnTo>
                    <a:pt x="346" y="393"/>
                  </a:lnTo>
                  <a:lnTo>
                    <a:pt x="350" y="389"/>
                  </a:lnTo>
                  <a:lnTo>
                    <a:pt x="352" y="386"/>
                  </a:lnTo>
                  <a:lnTo>
                    <a:pt x="354" y="382"/>
                  </a:lnTo>
                  <a:lnTo>
                    <a:pt x="350" y="372"/>
                  </a:lnTo>
                  <a:lnTo>
                    <a:pt x="342" y="382"/>
                  </a:lnTo>
                  <a:lnTo>
                    <a:pt x="335" y="393"/>
                  </a:lnTo>
                  <a:lnTo>
                    <a:pt x="325" y="403"/>
                  </a:lnTo>
                  <a:lnTo>
                    <a:pt x="316" y="412"/>
                  </a:lnTo>
                  <a:lnTo>
                    <a:pt x="316" y="412"/>
                  </a:lnTo>
                  <a:lnTo>
                    <a:pt x="316" y="408"/>
                  </a:lnTo>
                  <a:lnTo>
                    <a:pt x="316" y="408"/>
                  </a:lnTo>
                  <a:lnTo>
                    <a:pt x="316" y="403"/>
                  </a:lnTo>
                  <a:lnTo>
                    <a:pt x="312" y="395"/>
                  </a:lnTo>
                  <a:lnTo>
                    <a:pt x="308" y="389"/>
                  </a:lnTo>
                  <a:lnTo>
                    <a:pt x="308" y="389"/>
                  </a:lnTo>
                  <a:lnTo>
                    <a:pt x="303" y="384"/>
                  </a:lnTo>
                  <a:lnTo>
                    <a:pt x="299" y="380"/>
                  </a:lnTo>
                  <a:lnTo>
                    <a:pt x="299" y="378"/>
                  </a:lnTo>
                  <a:lnTo>
                    <a:pt x="299" y="376"/>
                  </a:lnTo>
                  <a:lnTo>
                    <a:pt x="299" y="376"/>
                  </a:lnTo>
                  <a:lnTo>
                    <a:pt x="299" y="374"/>
                  </a:lnTo>
                  <a:lnTo>
                    <a:pt x="301" y="372"/>
                  </a:lnTo>
                  <a:lnTo>
                    <a:pt x="299" y="371"/>
                  </a:lnTo>
                  <a:lnTo>
                    <a:pt x="297" y="369"/>
                  </a:lnTo>
                  <a:lnTo>
                    <a:pt x="297" y="369"/>
                  </a:lnTo>
                  <a:lnTo>
                    <a:pt x="295" y="369"/>
                  </a:lnTo>
                  <a:lnTo>
                    <a:pt x="295" y="369"/>
                  </a:lnTo>
                  <a:lnTo>
                    <a:pt x="293" y="367"/>
                  </a:lnTo>
                  <a:lnTo>
                    <a:pt x="293" y="365"/>
                  </a:lnTo>
                  <a:lnTo>
                    <a:pt x="291" y="363"/>
                  </a:lnTo>
                  <a:lnTo>
                    <a:pt x="287" y="363"/>
                  </a:lnTo>
                  <a:lnTo>
                    <a:pt x="287" y="363"/>
                  </a:lnTo>
                  <a:lnTo>
                    <a:pt x="272" y="363"/>
                  </a:lnTo>
                  <a:lnTo>
                    <a:pt x="267" y="357"/>
                  </a:lnTo>
                  <a:lnTo>
                    <a:pt x="255" y="353"/>
                  </a:lnTo>
                  <a:lnTo>
                    <a:pt x="255" y="353"/>
                  </a:lnTo>
                  <a:lnTo>
                    <a:pt x="246" y="353"/>
                  </a:lnTo>
                  <a:lnTo>
                    <a:pt x="246" y="353"/>
                  </a:lnTo>
                  <a:lnTo>
                    <a:pt x="242" y="353"/>
                  </a:lnTo>
                  <a:lnTo>
                    <a:pt x="242" y="355"/>
                  </a:lnTo>
                  <a:lnTo>
                    <a:pt x="240" y="357"/>
                  </a:lnTo>
                  <a:lnTo>
                    <a:pt x="235" y="357"/>
                  </a:lnTo>
                  <a:lnTo>
                    <a:pt x="235" y="357"/>
                  </a:lnTo>
                  <a:lnTo>
                    <a:pt x="219" y="357"/>
                  </a:lnTo>
                  <a:lnTo>
                    <a:pt x="219" y="357"/>
                  </a:lnTo>
                  <a:lnTo>
                    <a:pt x="212" y="357"/>
                  </a:lnTo>
                  <a:lnTo>
                    <a:pt x="204" y="361"/>
                  </a:lnTo>
                  <a:lnTo>
                    <a:pt x="199" y="361"/>
                  </a:lnTo>
                  <a:lnTo>
                    <a:pt x="189" y="369"/>
                  </a:lnTo>
                  <a:lnTo>
                    <a:pt x="182" y="365"/>
                  </a:lnTo>
                  <a:lnTo>
                    <a:pt x="182" y="365"/>
                  </a:lnTo>
                  <a:lnTo>
                    <a:pt x="182" y="365"/>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92" name="Freeform 292">
              <a:extLst>
                <a:ext uri="{FF2B5EF4-FFF2-40B4-BE49-F238E27FC236}">
                  <a16:creationId xmlns:a16="http://schemas.microsoft.com/office/drawing/2014/main" id="{4C3CCE56-B624-5F45-B3A2-265F9671B990}"/>
                </a:ext>
              </a:extLst>
            </p:cNvPr>
            <p:cNvSpPr>
              <a:spLocks/>
            </p:cNvSpPr>
            <p:nvPr userDrawn="1"/>
          </p:nvSpPr>
          <p:spPr bwMode="auto">
            <a:xfrm>
              <a:off x="4077134" y="4240482"/>
              <a:ext cx="83978" cy="74063"/>
            </a:xfrm>
            <a:custGeom>
              <a:avLst/>
              <a:gdLst>
                <a:gd name="T0" fmla="*/ 10 w 55"/>
                <a:gd name="T1" fmla="*/ 0 h 57"/>
                <a:gd name="T2" fmla="*/ 15 w 55"/>
                <a:gd name="T3" fmla="*/ 7 h 57"/>
                <a:gd name="T4" fmla="*/ 27 w 55"/>
                <a:gd name="T5" fmla="*/ 7 h 57"/>
                <a:gd name="T6" fmla="*/ 34 w 55"/>
                <a:gd name="T7" fmla="*/ 7 h 57"/>
                <a:gd name="T8" fmla="*/ 40 w 55"/>
                <a:gd name="T9" fmla="*/ 2 h 57"/>
                <a:gd name="T10" fmla="*/ 51 w 55"/>
                <a:gd name="T11" fmla="*/ 2 h 57"/>
                <a:gd name="T12" fmla="*/ 55 w 55"/>
                <a:gd name="T13" fmla="*/ 2 h 57"/>
                <a:gd name="T14" fmla="*/ 53 w 55"/>
                <a:gd name="T15" fmla="*/ 11 h 57"/>
                <a:gd name="T16" fmla="*/ 53 w 55"/>
                <a:gd name="T17" fmla="*/ 21 h 57"/>
                <a:gd name="T18" fmla="*/ 53 w 55"/>
                <a:gd name="T19" fmla="*/ 28 h 57"/>
                <a:gd name="T20" fmla="*/ 46 w 55"/>
                <a:gd name="T21" fmla="*/ 36 h 57"/>
                <a:gd name="T22" fmla="*/ 46 w 55"/>
                <a:gd name="T23" fmla="*/ 43 h 57"/>
                <a:gd name="T24" fmla="*/ 44 w 55"/>
                <a:gd name="T25" fmla="*/ 49 h 57"/>
                <a:gd name="T26" fmla="*/ 38 w 55"/>
                <a:gd name="T27" fmla="*/ 43 h 57"/>
                <a:gd name="T28" fmla="*/ 38 w 55"/>
                <a:gd name="T29" fmla="*/ 53 h 57"/>
                <a:gd name="T30" fmla="*/ 34 w 55"/>
                <a:gd name="T31" fmla="*/ 57 h 57"/>
                <a:gd name="T32" fmla="*/ 25 w 55"/>
                <a:gd name="T33" fmla="*/ 57 h 57"/>
                <a:gd name="T34" fmla="*/ 21 w 55"/>
                <a:gd name="T35" fmla="*/ 53 h 57"/>
                <a:gd name="T36" fmla="*/ 17 w 55"/>
                <a:gd name="T37" fmla="*/ 45 h 57"/>
                <a:gd name="T38" fmla="*/ 12 w 55"/>
                <a:gd name="T39" fmla="*/ 36 h 57"/>
                <a:gd name="T40" fmla="*/ 12 w 55"/>
                <a:gd name="T41" fmla="*/ 30 h 57"/>
                <a:gd name="T42" fmla="*/ 12 w 55"/>
                <a:gd name="T43" fmla="*/ 30 h 57"/>
                <a:gd name="T44" fmla="*/ 14 w 55"/>
                <a:gd name="T45" fmla="*/ 28 h 57"/>
                <a:gd name="T46" fmla="*/ 14 w 55"/>
                <a:gd name="T47" fmla="*/ 24 h 57"/>
                <a:gd name="T48" fmla="*/ 14 w 55"/>
                <a:gd name="T49" fmla="*/ 24 h 57"/>
                <a:gd name="T50" fmla="*/ 12 w 55"/>
                <a:gd name="T51" fmla="*/ 24 h 57"/>
                <a:gd name="T52" fmla="*/ 12 w 55"/>
                <a:gd name="T53" fmla="*/ 24 h 57"/>
                <a:gd name="T54" fmla="*/ 8 w 55"/>
                <a:gd name="T55" fmla="*/ 24 h 57"/>
                <a:gd name="T56" fmla="*/ 6 w 55"/>
                <a:gd name="T57" fmla="*/ 23 h 57"/>
                <a:gd name="T58" fmla="*/ 6 w 55"/>
                <a:gd name="T59" fmla="*/ 23 h 57"/>
                <a:gd name="T60" fmla="*/ 2 w 55"/>
                <a:gd name="T61" fmla="*/ 21 h 57"/>
                <a:gd name="T62" fmla="*/ 0 w 55"/>
                <a:gd name="T63" fmla="*/ 19 h 57"/>
                <a:gd name="T64" fmla="*/ 2 w 55"/>
                <a:gd name="T65" fmla="*/ 2 h 57"/>
                <a:gd name="T66" fmla="*/ 10 w 55"/>
                <a:gd name="T67" fmla="*/ 0 h 57"/>
                <a:gd name="T68" fmla="*/ 10 w 55"/>
                <a:gd name="T69" fmla="*/ 0 h 57"/>
                <a:gd name="T70" fmla="*/ 10 w 55"/>
                <a:gd name="T71" fmla="*/ 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5" h="57">
                  <a:moveTo>
                    <a:pt x="10" y="0"/>
                  </a:moveTo>
                  <a:lnTo>
                    <a:pt x="15" y="7"/>
                  </a:lnTo>
                  <a:lnTo>
                    <a:pt x="27" y="7"/>
                  </a:lnTo>
                  <a:lnTo>
                    <a:pt x="34" y="7"/>
                  </a:lnTo>
                  <a:lnTo>
                    <a:pt x="40" y="2"/>
                  </a:lnTo>
                  <a:lnTo>
                    <a:pt x="51" y="2"/>
                  </a:lnTo>
                  <a:lnTo>
                    <a:pt x="55" y="2"/>
                  </a:lnTo>
                  <a:lnTo>
                    <a:pt x="53" y="11"/>
                  </a:lnTo>
                  <a:lnTo>
                    <a:pt x="53" y="21"/>
                  </a:lnTo>
                  <a:lnTo>
                    <a:pt x="53" y="28"/>
                  </a:lnTo>
                  <a:lnTo>
                    <a:pt x="46" y="36"/>
                  </a:lnTo>
                  <a:lnTo>
                    <a:pt x="46" y="43"/>
                  </a:lnTo>
                  <a:lnTo>
                    <a:pt x="44" y="49"/>
                  </a:lnTo>
                  <a:lnTo>
                    <a:pt x="38" y="43"/>
                  </a:lnTo>
                  <a:lnTo>
                    <a:pt x="38" y="53"/>
                  </a:lnTo>
                  <a:lnTo>
                    <a:pt x="34" y="57"/>
                  </a:lnTo>
                  <a:lnTo>
                    <a:pt x="25" y="57"/>
                  </a:lnTo>
                  <a:lnTo>
                    <a:pt x="21" y="53"/>
                  </a:lnTo>
                  <a:lnTo>
                    <a:pt x="17" y="45"/>
                  </a:lnTo>
                  <a:lnTo>
                    <a:pt x="12" y="36"/>
                  </a:lnTo>
                  <a:lnTo>
                    <a:pt x="12" y="30"/>
                  </a:lnTo>
                  <a:lnTo>
                    <a:pt x="12" y="30"/>
                  </a:lnTo>
                  <a:lnTo>
                    <a:pt x="14" y="28"/>
                  </a:lnTo>
                  <a:lnTo>
                    <a:pt x="14" y="24"/>
                  </a:lnTo>
                  <a:lnTo>
                    <a:pt x="14" y="24"/>
                  </a:lnTo>
                  <a:lnTo>
                    <a:pt x="12" y="24"/>
                  </a:lnTo>
                  <a:lnTo>
                    <a:pt x="12" y="24"/>
                  </a:lnTo>
                  <a:lnTo>
                    <a:pt x="8" y="24"/>
                  </a:lnTo>
                  <a:lnTo>
                    <a:pt x="6" y="23"/>
                  </a:lnTo>
                  <a:lnTo>
                    <a:pt x="6" y="23"/>
                  </a:lnTo>
                  <a:lnTo>
                    <a:pt x="2" y="21"/>
                  </a:lnTo>
                  <a:lnTo>
                    <a:pt x="0" y="19"/>
                  </a:lnTo>
                  <a:lnTo>
                    <a:pt x="2" y="2"/>
                  </a:lnTo>
                  <a:lnTo>
                    <a:pt x="10" y="0"/>
                  </a:lnTo>
                  <a:lnTo>
                    <a:pt x="10" y="0"/>
                  </a:lnTo>
                  <a:lnTo>
                    <a:pt x="10" y="0"/>
                  </a:lnTo>
                  <a:close/>
                </a:path>
              </a:pathLst>
            </a:custGeom>
            <a:solidFill>
              <a:schemeClr val="bg1">
                <a:lumMod val="85000"/>
              </a:schemeClr>
            </a:solidFill>
            <a:ln w="635" cap="rnd">
              <a:solidFill>
                <a:schemeClr val="bg1">
                  <a:alpha val="17000"/>
                </a:schemeClr>
              </a:solidFill>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93" name="Freeform 293">
              <a:extLst>
                <a:ext uri="{FF2B5EF4-FFF2-40B4-BE49-F238E27FC236}">
                  <a16:creationId xmlns:a16="http://schemas.microsoft.com/office/drawing/2014/main" id="{CAC631FC-5F5A-E64B-8DDF-470430F4DEF4}"/>
                </a:ext>
              </a:extLst>
            </p:cNvPr>
            <p:cNvSpPr>
              <a:spLocks/>
            </p:cNvSpPr>
            <p:nvPr userDrawn="1"/>
          </p:nvSpPr>
          <p:spPr bwMode="auto">
            <a:xfrm>
              <a:off x="4077134" y="4240482"/>
              <a:ext cx="83978" cy="74063"/>
            </a:xfrm>
            <a:custGeom>
              <a:avLst/>
              <a:gdLst>
                <a:gd name="T0" fmla="*/ 10 w 55"/>
                <a:gd name="T1" fmla="*/ 0 h 57"/>
                <a:gd name="T2" fmla="*/ 15 w 55"/>
                <a:gd name="T3" fmla="*/ 7 h 57"/>
                <a:gd name="T4" fmla="*/ 27 w 55"/>
                <a:gd name="T5" fmla="*/ 7 h 57"/>
                <a:gd name="T6" fmla="*/ 34 w 55"/>
                <a:gd name="T7" fmla="*/ 7 h 57"/>
                <a:gd name="T8" fmla="*/ 40 w 55"/>
                <a:gd name="T9" fmla="*/ 2 h 57"/>
                <a:gd name="T10" fmla="*/ 51 w 55"/>
                <a:gd name="T11" fmla="*/ 2 h 57"/>
                <a:gd name="T12" fmla="*/ 55 w 55"/>
                <a:gd name="T13" fmla="*/ 2 h 57"/>
                <a:gd name="T14" fmla="*/ 53 w 55"/>
                <a:gd name="T15" fmla="*/ 11 h 57"/>
                <a:gd name="T16" fmla="*/ 53 w 55"/>
                <a:gd name="T17" fmla="*/ 21 h 57"/>
                <a:gd name="T18" fmla="*/ 53 w 55"/>
                <a:gd name="T19" fmla="*/ 28 h 57"/>
                <a:gd name="T20" fmla="*/ 46 w 55"/>
                <a:gd name="T21" fmla="*/ 36 h 57"/>
                <a:gd name="T22" fmla="*/ 46 w 55"/>
                <a:gd name="T23" fmla="*/ 43 h 57"/>
                <a:gd name="T24" fmla="*/ 44 w 55"/>
                <a:gd name="T25" fmla="*/ 49 h 57"/>
                <a:gd name="T26" fmla="*/ 38 w 55"/>
                <a:gd name="T27" fmla="*/ 43 h 57"/>
                <a:gd name="T28" fmla="*/ 38 w 55"/>
                <a:gd name="T29" fmla="*/ 53 h 57"/>
                <a:gd name="T30" fmla="*/ 34 w 55"/>
                <a:gd name="T31" fmla="*/ 57 h 57"/>
                <a:gd name="T32" fmla="*/ 25 w 55"/>
                <a:gd name="T33" fmla="*/ 57 h 57"/>
                <a:gd name="T34" fmla="*/ 21 w 55"/>
                <a:gd name="T35" fmla="*/ 53 h 57"/>
                <a:gd name="T36" fmla="*/ 17 w 55"/>
                <a:gd name="T37" fmla="*/ 45 h 57"/>
                <a:gd name="T38" fmla="*/ 12 w 55"/>
                <a:gd name="T39" fmla="*/ 36 h 57"/>
                <a:gd name="T40" fmla="*/ 12 w 55"/>
                <a:gd name="T41" fmla="*/ 30 h 57"/>
                <a:gd name="T42" fmla="*/ 12 w 55"/>
                <a:gd name="T43" fmla="*/ 30 h 57"/>
                <a:gd name="T44" fmla="*/ 14 w 55"/>
                <a:gd name="T45" fmla="*/ 28 h 57"/>
                <a:gd name="T46" fmla="*/ 14 w 55"/>
                <a:gd name="T47" fmla="*/ 24 h 57"/>
                <a:gd name="T48" fmla="*/ 14 w 55"/>
                <a:gd name="T49" fmla="*/ 24 h 57"/>
                <a:gd name="T50" fmla="*/ 12 w 55"/>
                <a:gd name="T51" fmla="*/ 24 h 57"/>
                <a:gd name="T52" fmla="*/ 12 w 55"/>
                <a:gd name="T53" fmla="*/ 24 h 57"/>
                <a:gd name="T54" fmla="*/ 8 w 55"/>
                <a:gd name="T55" fmla="*/ 24 h 57"/>
                <a:gd name="T56" fmla="*/ 6 w 55"/>
                <a:gd name="T57" fmla="*/ 23 h 57"/>
                <a:gd name="T58" fmla="*/ 6 w 55"/>
                <a:gd name="T59" fmla="*/ 23 h 57"/>
                <a:gd name="T60" fmla="*/ 2 w 55"/>
                <a:gd name="T61" fmla="*/ 21 h 57"/>
                <a:gd name="T62" fmla="*/ 0 w 55"/>
                <a:gd name="T63" fmla="*/ 19 h 57"/>
                <a:gd name="T64" fmla="*/ 2 w 55"/>
                <a:gd name="T65" fmla="*/ 2 h 57"/>
                <a:gd name="T66" fmla="*/ 10 w 55"/>
                <a:gd name="T67" fmla="*/ 0 h 57"/>
                <a:gd name="T68" fmla="*/ 10 w 55"/>
                <a:gd name="T69" fmla="*/ 0 h 57"/>
                <a:gd name="T70" fmla="*/ 10 w 55"/>
                <a:gd name="T71" fmla="*/ 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5" h="57">
                  <a:moveTo>
                    <a:pt x="10" y="0"/>
                  </a:moveTo>
                  <a:lnTo>
                    <a:pt x="15" y="7"/>
                  </a:lnTo>
                  <a:lnTo>
                    <a:pt x="27" y="7"/>
                  </a:lnTo>
                  <a:lnTo>
                    <a:pt x="34" y="7"/>
                  </a:lnTo>
                  <a:lnTo>
                    <a:pt x="40" y="2"/>
                  </a:lnTo>
                  <a:lnTo>
                    <a:pt x="51" y="2"/>
                  </a:lnTo>
                  <a:lnTo>
                    <a:pt x="55" y="2"/>
                  </a:lnTo>
                  <a:lnTo>
                    <a:pt x="53" y="11"/>
                  </a:lnTo>
                  <a:lnTo>
                    <a:pt x="53" y="21"/>
                  </a:lnTo>
                  <a:lnTo>
                    <a:pt x="53" y="28"/>
                  </a:lnTo>
                  <a:lnTo>
                    <a:pt x="46" y="36"/>
                  </a:lnTo>
                  <a:lnTo>
                    <a:pt x="46" y="43"/>
                  </a:lnTo>
                  <a:lnTo>
                    <a:pt x="44" y="49"/>
                  </a:lnTo>
                  <a:lnTo>
                    <a:pt x="38" y="43"/>
                  </a:lnTo>
                  <a:lnTo>
                    <a:pt x="38" y="53"/>
                  </a:lnTo>
                  <a:lnTo>
                    <a:pt x="34" y="57"/>
                  </a:lnTo>
                  <a:lnTo>
                    <a:pt x="25" y="57"/>
                  </a:lnTo>
                  <a:lnTo>
                    <a:pt x="21" y="53"/>
                  </a:lnTo>
                  <a:lnTo>
                    <a:pt x="17" y="45"/>
                  </a:lnTo>
                  <a:lnTo>
                    <a:pt x="12" y="36"/>
                  </a:lnTo>
                  <a:lnTo>
                    <a:pt x="12" y="30"/>
                  </a:lnTo>
                  <a:lnTo>
                    <a:pt x="12" y="30"/>
                  </a:lnTo>
                  <a:lnTo>
                    <a:pt x="14" y="28"/>
                  </a:lnTo>
                  <a:lnTo>
                    <a:pt x="14" y="24"/>
                  </a:lnTo>
                  <a:lnTo>
                    <a:pt x="14" y="24"/>
                  </a:lnTo>
                  <a:lnTo>
                    <a:pt x="12" y="24"/>
                  </a:lnTo>
                  <a:lnTo>
                    <a:pt x="12" y="24"/>
                  </a:lnTo>
                  <a:lnTo>
                    <a:pt x="8" y="24"/>
                  </a:lnTo>
                  <a:lnTo>
                    <a:pt x="6" y="23"/>
                  </a:lnTo>
                  <a:lnTo>
                    <a:pt x="6" y="23"/>
                  </a:lnTo>
                  <a:lnTo>
                    <a:pt x="2" y="21"/>
                  </a:lnTo>
                  <a:lnTo>
                    <a:pt x="0" y="19"/>
                  </a:lnTo>
                  <a:lnTo>
                    <a:pt x="2" y="2"/>
                  </a:lnTo>
                  <a:lnTo>
                    <a:pt x="10" y="0"/>
                  </a:lnTo>
                  <a:lnTo>
                    <a:pt x="10" y="0"/>
                  </a:lnTo>
                  <a:lnTo>
                    <a:pt x="10" y="0"/>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94" name="Freeform 294">
              <a:extLst>
                <a:ext uri="{FF2B5EF4-FFF2-40B4-BE49-F238E27FC236}">
                  <a16:creationId xmlns:a16="http://schemas.microsoft.com/office/drawing/2014/main" id="{175FCE85-F518-7F40-8029-2898FC766702}"/>
                </a:ext>
              </a:extLst>
            </p:cNvPr>
            <p:cNvSpPr>
              <a:spLocks/>
            </p:cNvSpPr>
            <p:nvPr userDrawn="1"/>
          </p:nvSpPr>
          <p:spPr bwMode="auto">
            <a:xfrm>
              <a:off x="3999264" y="3527141"/>
              <a:ext cx="0" cy="2599"/>
            </a:xfrm>
            <a:custGeom>
              <a:avLst/>
              <a:gdLst>
                <a:gd name="T0" fmla="*/ 0 h 2"/>
                <a:gd name="T1" fmla="*/ 0 h 2"/>
                <a:gd name="T2" fmla="*/ 2 h 2"/>
                <a:gd name="T3" fmla="*/ 2 h 2"/>
                <a:gd name="T4" fmla="*/ 0 h 2"/>
                <a:gd name="T5" fmla="*/ 0 h 2"/>
                <a:gd name="T6" fmla="*/ 0 h 2"/>
                <a:gd name="T7" fmla="*/ 0 h 2"/>
              </a:gdLst>
              <a:ahLst/>
              <a:cxnLst>
                <a:cxn ang="0">
                  <a:pos x="0" y="T0"/>
                </a:cxn>
                <a:cxn ang="0">
                  <a:pos x="0" y="T1"/>
                </a:cxn>
                <a:cxn ang="0">
                  <a:pos x="0" y="T2"/>
                </a:cxn>
                <a:cxn ang="0">
                  <a:pos x="0" y="T3"/>
                </a:cxn>
                <a:cxn ang="0">
                  <a:pos x="0" y="T4"/>
                </a:cxn>
                <a:cxn ang="0">
                  <a:pos x="0" y="T5"/>
                </a:cxn>
                <a:cxn ang="0">
                  <a:pos x="0" y="T6"/>
                </a:cxn>
                <a:cxn ang="0">
                  <a:pos x="0" y="T7"/>
                </a:cxn>
              </a:cxnLst>
              <a:rect l="0" t="0" r="r" b="b"/>
              <a:pathLst>
                <a:path h="2">
                  <a:moveTo>
                    <a:pt x="0" y="0"/>
                  </a:moveTo>
                  <a:lnTo>
                    <a:pt x="0" y="0"/>
                  </a:lnTo>
                  <a:lnTo>
                    <a:pt x="0" y="2"/>
                  </a:lnTo>
                  <a:lnTo>
                    <a:pt x="0" y="2"/>
                  </a:lnTo>
                  <a:lnTo>
                    <a:pt x="0" y="0"/>
                  </a:lnTo>
                  <a:lnTo>
                    <a:pt x="0" y="0"/>
                  </a:lnTo>
                  <a:lnTo>
                    <a:pt x="0" y="0"/>
                  </a:lnTo>
                  <a:lnTo>
                    <a:pt x="0" y="0"/>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95" name="Freeform 295">
              <a:extLst>
                <a:ext uri="{FF2B5EF4-FFF2-40B4-BE49-F238E27FC236}">
                  <a16:creationId xmlns:a16="http://schemas.microsoft.com/office/drawing/2014/main" id="{28A1F8DB-A402-704E-A954-B4B6FD1D946E}"/>
                </a:ext>
              </a:extLst>
            </p:cNvPr>
            <p:cNvSpPr>
              <a:spLocks/>
            </p:cNvSpPr>
            <p:nvPr userDrawn="1"/>
          </p:nvSpPr>
          <p:spPr bwMode="auto">
            <a:xfrm>
              <a:off x="4022167" y="3529739"/>
              <a:ext cx="9161" cy="2599"/>
            </a:xfrm>
            <a:custGeom>
              <a:avLst/>
              <a:gdLst>
                <a:gd name="T0" fmla="*/ 6 w 6"/>
                <a:gd name="T1" fmla="*/ 2 h 2"/>
                <a:gd name="T2" fmla="*/ 6 w 6"/>
                <a:gd name="T3" fmla="*/ 2 h 2"/>
                <a:gd name="T4" fmla="*/ 4 w 6"/>
                <a:gd name="T5" fmla="*/ 0 h 2"/>
                <a:gd name="T6" fmla="*/ 0 w 6"/>
                <a:gd name="T7" fmla="*/ 0 h 2"/>
                <a:gd name="T8" fmla="*/ 0 w 6"/>
                <a:gd name="T9" fmla="*/ 0 h 2"/>
                <a:gd name="T10" fmla="*/ 4 w 6"/>
                <a:gd name="T11" fmla="*/ 2 h 2"/>
                <a:gd name="T12" fmla="*/ 6 w 6"/>
                <a:gd name="T13" fmla="*/ 2 h 2"/>
                <a:gd name="T14" fmla="*/ 6 w 6"/>
                <a:gd name="T15" fmla="*/ 2 h 2"/>
                <a:gd name="T16" fmla="*/ 6 w 6"/>
                <a:gd name="T17" fmla="*/ 2 h 2"/>
                <a:gd name="T18" fmla="*/ 6 w 6"/>
                <a:gd name="T19"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2">
                  <a:moveTo>
                    <a:pt x="6" y="2"/>
                  </a:moveTo>
                  <a:lnTo>
                    <a:pt x="6" y="2"/>
                  </a:lnTo>
                  <a:lnTo>
                    <a:pt x="4" y="0"/>
                  </a:lnTo>
                  <a:lnTo>
                    <a:pt x="0" y="0"/>
                  </a:lnTo>
                  <a:lnTo>
                    <a:pt x="0" y="0"/>
                  </a:lnTo>
                  <a:lnTo>
                    <a:pt x="4" y="2"/>
                  </a:lnTo>
                  <a:lnTo>
                    <a:pt x="6" y="2"/>
                  </a:lnTo>
                  <a:lnTo>
                    <a:pt x="6" y="2"/>
                  </a:lnTo>
                  <a:lnTo>
                    <a:pt x="6" y="2"/>
                  </a:lnTo>
                  <a:lnTo>
                    <a:pt x="6" y="2"/>
                  </a:lnTo>
                  <a:close/>
                </a:path>
              </a:pathLst>
            </a:custGeom>
            <a:solidFill>
              <a:schemeClr val="bg1">
                <a:lumMod val="85000"/>
              </a:schemeClr>
            </a:solidFill>
            <a:ln w="635" cap="rnd">
              <a:solidFill>
                <a:schemeClr val="bg1">
                  <a:alpha val="17000"/>
                </a:schemeClr>
              </a:solidFill>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96" name="Freeform 296">
              <a:extLst>
                <a:ext uri="{FF2B5EF4-FFF2-40B4-BE49-F238E27FC236}">
                  <a16:creationId xmlns:a16="http://schemas.microsoft.com/office/drawing/2014/main" id="{706747BE-35E6-984C-9930-5690D129645B}"/>
                </a:ext>
              </a:extLst>
            </p:cNvPr>
            <p:cNvSpPr>
              <a:spLocks/>
            </p:cNvSpPr>
            <p:nvPr userDrawn="1"/>
          </p:nvSpPr>
          <p:spPr bwMode="auto">
            <a:xfrm>
              <a:off x="4022167" y="3529739"/>
              <a:ext cx="9161" cy="2599"/>
            </a:xfrm>
            <a:custGeom>
              <a:avLst/>
              <a:gdLst>
                <a:gd name="T0" fmla="*/ 6 w 6"/>
                <a:gd name="T1" fmla="*/ 2 h 2"/>
                <a:gd name="T2" fmla="*/ 6 w 6"/>
                <a:gd name="T3" fmla="*/ 2 h 2"/>
                <a:gd name="T4" fmla="*/ 4 w 6"/>
                <a:gd name="T5" fmla="*/ 0 h 2"/>
                <a:gd name="T6" fmla="*/ 0 w 6"/>
                <a:gd name="T7" fmla="*/ 0 h 2"/>
                <a:gd name="T8" fmla="*/ 0 w 6"/>
                <a:gd name="T9" fmla="*/ 0 h 2"/>
                <a:gd name="T10" fmla="*/ 4 w 6"/>
                <a:gd name="T11" fmla="*/ 2 h 2"/>
                <a:gd name="T12" fmla="*/ 6 w 6"/>
                <a:gd name="T13" fmla="*/ 2 h 2"/>
                <a:gd name="T14" fmla="*/ 6 w 6"/>
                <a:gd name="T15" fmla="*/ 2 h 2"/>
                <a:gd name="T16" fmla="*/ 6 w 6"/>
                <a:gd name="T17" fmla="*/ 2 h 2"/>
                <a:gd name="T18" fmla="*/ 6 w 6"/>
                <a:gd name="T19"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2">
                  <a:moveTo>
                    <a:pt x="6" y="2"/>
                  </a:moveTo>
                  <a:lnTo>
                    <a:pt x="6" y="2"/>
                  </a:lnTo>
                  <a:lnTo>
                    <a:pt x="4" y="0"/>
                  </a:lnTo>
                  <a:lnTo>
                    <a:pt x="0" y="0"/>
                  </a:lnTo>
                  <a:lnTo>
                    <a:pt x="0" y="0"/>
                  </a:lnTo>
                  <a:lnTo>
                    <a:pt x="4" y="2"/>
                  </a:lnTo>
                  <a:lnTo>
                    <a:pt x="6" y="2"/>
                  </a:lnTo>
                  <a:lnTo>
                    <a:pt x="6" y="2"/>
                  </a:lnTo>
                  <a:lnTo>
                    <a:pt x="6" y="2"/>
                  </a:lnTo>
                  <a:lnTo>
                    <a:pt x="6" y="2"/>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97" name="Freeform 297">
              <a:extLst>
                <a:ext uri="{FF2B5EF4-FFF2-40B4-BE49-F238E27FC236}">
                  <a16:creationId xmlns:a16="http://schemas.microsoft.com/office/drawing/2014/main" id="{58608E04-4EE5-6847-BBB1-10B7620BC52F}"/>
                </a:ext>
              </a:extLst>
            </p:cNvPr>
            <p:cNvSpPr>
              <a:spLocks/>
            </p:cNvSpPr>
            <p:nvPr userDrawn="1"/>
          </p:nvSpPr>
          <p:spPr bwMode="auto">
            <a:xfrm>
              <a:off x="4147370" y="3501154"/>
              <a:ext cx="0" cy="0"/>
            </a:xfrm>
            <a:custGeom>
              <a:avLst/>
              <a:gdLst/>
              <a:ahLst/>
              <a:cxnLst>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98" name="Freeform 298">
              <a:extLst>
                <a:ext uri="{FF2B5EF4-FFF2-40B4-BE49-F238E27FC236}">
                  <a16:creationId xmlns:a16="http://schemas.microsoft.com/office/drawing/2014/main" id="{DD98EF2B-B141-074F-8C1D-AE3140F33587}"/>
                </a:ext>
              </a:extLst>
            </p:cNvPr>
            <p:cNvSpPr>
              <a:spLocks/>
            </p:cNvSpPr>
            <p:nvPr userDrawn="1"/>
          </p:nvSpPr>
          <p:spPr bwMode="auto">
            <a:xfrm>
              <a:off x="4147370" y="3501154"/>
              <a:ext cx="3054" cy="0"/>
            </a:xfrm>
            <a:custGeom>
              <a:avLst/>
              <a:gdLst>
                <a:gd name="T0" fmla="*/ 0 w 2"/>
                <a:gd name="T1" fmla="*/ 2 w 2"/>
                <a:gd name="T2" fmla="*/ 2 w 2"/>
                <a:gd name="T3" fmla="*/ 0 w 2"/>
                <a:gd name="T4" fmla="*/ 0 w 2"/>
                <a:gd name="T5" fmla="*/ 0 w 2"/>
              </a:gdLst>
              <a:ahLst/>
              <a:cxnLst>
                <a:cxn ang="0">
                  <a:pos x="T0" y="0"/>
                </a:cxn>
                <a:cxn ang="0">
                  <a:pos x="T1" y="0"/>
                </a:cxn>
                <a:cxn ang="0">
                  <a:pos x="T2" y="0"/>
                </a:cxn>
                <a:cxn ang="0">
                  <a:pos x="T3" y="0"/>
                </a:cxn>
                <a:cxn ang="0">
                  <a:pos x="T4" y="0"/>
                </a:cxn>
                <a:cxn ang="0">
                  <a:pos x="T5" y="0"/>
                </a:cxn>
              </a:cxnLst>
              <a:rect l="0" t="0" r="r" b="b"/>
              <a:pathLst>
                <a:path w="2">
                  <a:moveTo>
                    <a:pt x="0" y="0"/>
                  </a:moveTo>
                  <a:lnTo>
                    <a:pt x="2" y="0"/>
                  </a:lnTo>
                  <a:lnTo>
                    <a:pt x="2" y="0"/>
                  </a:lnTo>
                  <a:lnTo>
                    <a:pt x="0" y="0"/>
                  </a:lnTo>
                  <a:lnTo>
                    <a:pt x="0" y="0"/>
                  </a:lnTo>
                  <a:lnTo>
                    <a:pt x="0" y="0"/>
                  </a:lnTo>
                  <a:close/>
                </a:path>
              </a:pathLst>
            </a:custGeom>
            <a:solidFill>
              <a:schemeClr val="bg1">
                <a:lumMod val="85000"/>
              </a:schemeClr>
            </a:solidFill>
            <a:ln w="635" cap="rnd">
              <a:solidFill>
                <a:schemeClr val="bg1">
                  <a:alpha val="17000"/>
                </a:schemeClr>
              </a:solidFill>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99" name="Freeform 299">
              <a:extLst>
                <a:ext uri="{FF2B5EF4-FFF2-40B4-BE49-F238E27FC236}">
                  <a16:creationId xmlns:a16="http://schemas.microsoft.com/office/drawing/2014/main" id="{A74BAAA3-3DDA-8644-A5A8-8F9D30FADD22}"/>
                </a:ext>
              </a:extLst>
            </p:cNvPr>
            <p:cNvSpPr>
              <a:spLocks/>
            </p:cNvSpPr>
            <p:nvPr userDrawn="1"/>
          </p:nvSpPr>
          <p:spPr bwMode="auto">
            <a:xfrm>
              <a:off x="4147370" y="3501154"/>
              <a:ext cx="3054" cy="0"/>
            </a:xfrm>
            <a:custGeom>
              <a:avLst/>
              <a:gdLst>
                <a:gd name="T0" fmla="*/ 0 w 2"/>
                <a:gd name="T1" fmla="*/ 2 w 2"/>
                <a:gd name="T2" fmla="*/ 2 w 2"/>
                <a:gd name="T3" fmla="*/ 0 w 2"/>
                <a:gd name="T4" fmla="*/ 0 w 2"/>
                <a:gd name="T5" fmla="*/ 0 w 2"/>
              </a:gdLst>
              <a:ahLst/>
              <a:cxnLst>
                <a:cxn ang="0">
                  <a:pos x="T0" y="0"/>
                </a:cxn>
                <a:cxn ang="0">
                  <a:pos x="T1" y="0"/>
                </a:cxn>
                <a:cxn ang="0">
                  <a:pos x="T2" y="0"/>
                </a:cxn>
                <a:cxn ang="0">
                  <a:pos x="T3" y="0"/>
                </a:cxn>
                <a:cxn ang="0">
                  <a:pos x="T4" y="0"/>
                </a:cxn>
                <a:cxn ang="0">
                  <a:pos x="T5" y="0"/>
                </a:cxn>
              </a:cxnLst>
              <a:rect l="0" t="0" r="r" b="b"/>
              <a:pathLst>
                <a:path w="2">
                  <a:moveTo>
                    <a:pt x="0" y="0"/>
                  </a:moveTo>
                  <a:lnTo>
                    <a:pt x="2" y="0"/>
                  </a:lnTo>
                  <a:lnTo>
                    <a:pt x="2" y="0"/>
                  </a:lnTo>
                  <a:lnTo>
                    <a:pt x="0" y="0"/>
                  </a:lnTo>
                  <a:lnTo>
                    <a:pt x="0" y="0"/>
                  </a:lnTo>
                  <a:lnTo>
                    <a:pt x="0" y="0"/>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00" name="Freeform 300">
              <a:extLst>
                <a:ext uri="{FF2B5EF4-FFF2-40B4-BE49-F238E27FC236}">
                  <a16:creationId xmlns:a16="http://schemas.microsoft.com/office/drawing/2014/main" id="{B2B33106-4C65-FE44-B868-242884A8B81A}"/>
                </a:ext>
              </a:extLst>
            </p:cNvPr>
            <p:cNvSpPr>
              <a:spLocks/>
            </p:cNvSpPr>
            <p:nvPr userDrawn="1"/>
          </p:nvSpPr>
          <p:spPr bwMode="auto">
            <a:xfrm>
              <a:off x="3999264" y="3394607"/>
              <a:ext cx="213761" cy="162418"/>
            </a:xfrm>
            <a:custGeom>
              <a:avLst/>
              <a:gdLst>
                <a:gd name="T0" fmla="*/ 135 w 140"/>
                <a:gd name="T1" fmla="*/ 119 h 125"/>
                <a:gd name="T2" fmla="*/ 135 w 140"/>
                <a:gd name="T3" fmla="*/ 114 h 125"/>
                <a:gd name="T4" fmla="*/ 133 w 140"/>
                <a:gd name="T5" fmla="*/ 110 h 125"/>
                <a:gd name="T6" fmla="*/ 133 w 140"/>
                <a:gd name="T7" fmla="*/ 108 h 125"/>
                <a:gd name="T8" fmla="*/ 119 w 140"/>
                <a:gd name="T9" fmla="*/ 108 h 125"/>
                <a:gd name="T10" fmla="*/ 121 w 140"/>
                <a:gd name="T11" fmla="*/ 104 h 125"/>
                <a:gd name="T12" fmla="*/ 119 w 140"/>
                <a:gd name="T13" fmla="*/ 102 h 125"/>
                <a:gd name="T14" fmla="*/ 112 w 140"/>
                <a:gd name="T15" fmla="*/ 97 h 125"/>
                <a:gd name="T16" fmla="*/ 106 w 140"/>
                <a:gd name="T17" fmla="*/ 93 h 125"/>
                <a:gd name="T18" fmla="*/ 93 w 140"/>
                <a:gd name="T19" fmla="*/ 76 h 125"/>
                <a:gd name="T20" fmla="*/ 85 w 140"/>
                <a:gd name="T21" fmla="*/ 61 h 125"/>
                <a:gd name="T22" fmla="*/ 93 w 140"/>
                <a:gd name="T23" fmla="*/ 61 h 125"/>
                <a:gd name="T24" fmla="*/ 99 w 140"/>
                <a:gd name="T25" fmla="*/ 57 h 125"/>
                <a:gd name="T26" fmla="*/ 97 w 140"/>
                <a:gd name="T27" fmla="*/ 53 h 125"/>
                <a:gd name="T28" fmla="*/ 89 w 140"/>
                <a:gd name="T29" fmla="*/ 49 h 125"/>
                <a:gd name="T30" fmla="*/ 85 w 140"/>
                <a:gd name="T31" fmla="*/ 44 h 125"/>
                <a:gd name="T32" fmla="*/ 80 w 140"/>
                <a:gd name="T33" fmla="*/ 38 h 125"/>
                <a:gd name="T34" fmla="*/ 74 w 140"/>
                <a:gd name="T35" fmla="*/ 38 h 125"/>
                <a:gd name="T36" fmla="*/ 66 w 140"/>
                <a:gd name="T37" fmla="*/ 30 h 125"/>
                <a:gd name="T38" fmla="*/ 55 w 140"/>
                <a:gd name="T39" fmla="*/ 19 h 125"/>
                <a:gd name="T40" fmla="*/ 48 w 140"/>
                <a:gd name="T41" fmla="*/ 17 h 125"/>
                <a:gd name="T42" fmla="*/ 44 w 140"/>
                <a:gd name="T43" fmla="*/ 15 h 125"/>
                <a:gd name="T44" fmla="*/ 32 w 140"/>
                <a:gd name="T45" fmla="*/ 6 h 125"/>
                <a:gd name="T46" fmla="*/ 21 w 140"/>
                <a:gd name="T47" fmla="*/ 6 h 125"/>
                <a:gd name="T48" fmla="*/ 12 w 140"/>
                <a:gd name="T49" fmla="*/ 4 h 125"/>
                <a:gd name="T50" fmla="*/ 4 w 140"/>
                <a:gd name="T51" fmla="*/ 0 h 125"/>
                <a:gd name="T52" fmla="*/ 2 w 140"/>
                <a:gd name="T53" fmla="*/ 102 h 125"/>
                <a:gd name="T54" fmla="*/ 0 w 140"/>
                <a:gd name="T55" fmla="*/ 102 h 125"/>
                <a:gd name="T56" fmla="*/ 0 w 140"/>
                <a:gd name="T57" fmla="*/ 104 h 125"/>
                <a:gd name="T58" fmla="*/ 15 w 140"/>
                <a:gd name="T59" fmla="*/ 104 h 125"/>
                <a:gd name="T60" fmla="*/ 21 w 140"/>
                <a:gd name="T61" fmla="*/ 106 h 125"/>
                <a:gd name="T62" fmla="*/ 21 w 140"/>
                <a:gd name="T63" fmla="*/ 106 h 125"/>
                <a:gd name="T64" fmla="*/ 25 w 140"/>
                <a:gd name="T65" fmla="*/ 106 h 125"/>
                <a:gd name="T66" fmla="*/ 27 w 140"/>
                <a:gd name="T67" fmla="*/ 104 h 125"/>
                <a:gd name="T68" fmla="*/ 34 w 140"/>
                <a:gd name="T69" fmla="*/ 102 h 125"/>
                <a:gd name="T70" fmla="*/ 36 w 140"/>
                <a:gd name="T71" fmla="*/ 95 h 125"/>
                <a:gd name="T72" fmla="*/ 44 w 140"/>
                <a:gd name="T73" fmla="*/ 87 h 125"/>
                <a:gd name="T74" fmla="*/ 55 w 140"/>
                <a:gd name="T75" fmla="*/ 78 h 125"/>
                <a:gd name="T76" fmla="*/ 63 w 140"/>
                <a:gd name="T77" fmla="*/ 76 h 125"/>
                <a:gd name="T78" fmla="*/ 66 w 140"/>
                <a:gd name="T79" fmla="*/ 78 h 125"/>
                <a:gd name="T80" fmla="*/ 68 w 140"/>
                <a:gd name="T81" fmla="*/ 80 h 125"/>
                <a:gd name="T82" fmla="*/ 68 w 140"/>
                <a:gd name="T83" fmla="*/ 80 h 125"/>
                <a:gd name="T84" fmla="*/ 74 w 140"/>
                <a:gd name="T85" fmla="*/ 87 h 125"/>
                <a:gd name="T86" fmla="*/ 82 w 140"/>
                <a:gd name="T87" fmla="*/ 97 h 125"/>
                <a:gd name="T88" fmla="*/ 85 w 140"/>
                <a:gd name="T89" fmla="*/ 104 h 125"/>
                <a:gd name="T90" fmla="*/ 102 w 140"/>
                <a:gd name="T91" fmla="*/ 121 h 125"/>
                <a:gd name="T92" fmla="*/ 140 w 140"/>
                <a:gd name="T93" fmla="*/ 125 h 125"/>
                <a:gd name="T94" fmla="*/ 135 w 140"/>
                <a:gd name="T95" fmla="*/ 119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40" h="125">
                  <a:moveTo>
                    <a:pt x="135" y="119"/>
                  </a:moveTo>
                  <a:lnTo>
                    <a:pt x="135" y="119"/>
                  </a:lnTo>
                  <a:lnTo>
                    <a:pt x="135" y="119"/>
                  </a:lnTo>
                  <a:lnTo>
                    <a:pt x="136" y="117"/>
                  </a:lnTo>
                  <a:lnTo>
                    <a:pt x="135" y="116"/>
                  </a:lnTo>
                  <a:lnTo>
                    <a:pt x="135" y="114"/>
                  </a:lnTo>
                  <a:lnTo>
                    <a:pt x="135" y="114"/>
                  </a:lnTo>
                  <a:lnTo>
                    <a:pt x="133" y="110"/>
                  </a:lnTo>
                  <a:lnTo>
                    <a:pt x="133" y="110"/>
                  </a:lnTo>
                  <a:lnTo>
                    <a:pt x="133" y="108"/>
                  </a:lnTo>
                  <a:lnTo>
                    <a:pt x="133" y="108"/>
                  </a:lnTo>
                  <a:lnTo>
                    <a:pt x="133" y="108"/>
                  </a:lnTo>
                  <a:lnTo>
                    <a:pt x="129" y="108"/>
                  </a:lnTo>
                  <a:lnTo>
                    <a:pt x="129" y="108"/>
                  </a:lnTo>
                  <a:lnTo>
                    <a:pt x="119" y="108"/>
                  </a:lnTo>
                  <a:lnTo>
                    <a:pt x="119" y="108"/>
                  </a:lnTo>
                  <a:lnTo>
                    <a:pt x="121" y="104"/>
                  </a:lnTo>
                  <a:lnTo>
                    <a:pt x="121" y="104"/>
                  </a:lnTo>
                  <a:lnTo>
                    <a:pt x="121" y="102"/>
                  </a:lnTo>
                  <a:lnTo>
                    <a:pt x="119" y="102"/>
                  </a:lnTo>
                  <a:lnTo>
                    <a:pt x="119" y="102"/>
                  </a:lnTo>
                  <a:lnTo>
                    <a:pt x="118" y="102"/>
                  </a:lnTo>
                  <a:lnTo>
                    <a:pt x="116" y="100"/>
                  </a:lnTo>
                  <a:lnTo>
                    <a:pt x="112" y="97"/>
                  </a:lnTo>
                  <a:lnTo>
                    <a:pt x="112" y="97"/>
                  </a:lnTo>
                  <a:lnTo>
                    <a:pt x="106" y="93"/>
                  </a:lnTo>
                  <a:lnTo>
                    <a:pt x="106" y="93"/>
                  </a:lnTo>
                  <a:lnTo>
                    <a:pt x="97" y="82"/>
                  </a:lnTo>
                  <a:lnTo>
                    <a:pt x="97" y="82"/>
                  </a:lnTo>
                  <a:lnTo>
                    <a:pt x="93" y="76"/>
                  </a:lnTo>
                  <a:lnTo>
                    <a:pt x="93" y="76"/>
                  </a:lnTo>
                  <a:lnTo>
                    <a:pt x="85" y="66"/>
                  </a:lnTo>
                  <a:lnTo>
                    <a:pt x="85" y="61"/>
                  </a:lnTo>
                  <a:lnTo>
                    <a:pt x="91" y="61"/>
                  </a:lnTo>
                  <a:lnTo>
                    <a:pt x="91" y="61"/>
                  </a:lnTo>
                  <a:lnTo>
                    <a:pt x="93" y="61"/>
                  </a:lnTo>
                  <a:lnTo>
                    <a:pt x="97" y="59"/>
                  </a:lnTo>
                  <a:lnTo>
                    <a:pt x="99" y="59"/>
                  </a:lnTo>
                  <a:lnTo>
                    <a:pt x="99" y="57"/>
                  </a:lnTo>
                  <a:lnTo>
                    <a:pt x="99" y="55"/>
                  </a:lnTo>
                  <a:lnTo>
                    <a:pt x="97" y="53"/>
                  </a:lnTo>
                  <a:lnTo>
                    <a:pt x="97" y="53"/>
                  </a:lnTo>
                  <a:lnTo>
                    <a:pt x="93" y="51"/>
                  </a:lnTo>
                  <a:lnTo>
                    <a:pt x="89" y="49"/>
                  </a:lnTo>
                  <a:lnTo>
                    <a:pt x="89" y="49"/>
                  </a:lnTo>
                  <a:lnTo>
                    <a:pt x="85" y="47"/>
                  </a:lnTo>
                  <a:lnTo>
                    <a:pt x="85" y="47"/>
                  </a:lnTo>
                  <a:lnTo>
                    <a:pt x="85" y="44"/>
                  </a:lnTo>
                  <a:lnTo>
                    <a:pt x="82" y="42"/>
                  </a:lnTo>
                  <a:lnTo>
                    <a:pt x="80" y="38"/>
                  </a:lnTo>
                  <a:lnTo>
                    <a:pt x="80" y="38"/>
                  </a:lnTo>
                  <a:lnTo>
                    <a:pt x="78" y="38"/>
                  </a:lnTo>
                  <a:lnTo>
                    <a:pt x="78" y="38"/>
                  </a:lnTo>
                  <a:lnTo>
                    <a:pt x="74" y="38"/>
                  </a:lnTo>
                  <a:lnTo>
                    <a:pt x="70" y="36"/>
                  </a:lnTo>
                  <a:lnTo>
                    <a:pt x="68" y="34"/>
                  </a:lnTo>
                  <a:lnTo>
                    <a:pt x="66" y="30"/>
                  </a:lnTo>
                  <a:lnTo>
                    <a:pt x="66" y="30"/>
                  </a:lnTo>
                  <a:lnTo>
                    <a:pt x="55" y="19"/>
                  </a:lnTo>
                  <a:lnTo>
                    <a:pt x="55" y="19"/>
                  </a:lnTo>
                  <a:lnTo>
                    <a:pt x="55" y="17"/>
                  </a:lnTo>
                  <a:lnTo>
                    <a:pt x="51" y="17"/>
                  </a:lnTo>
                  <a:lnTo>
                    <a:pt x="48" y="17"/>
                  </a:lnTo>
                  <a:lnTo>
                    <a:pt x="48" y="17"/>
                  </a:lnTo>
                  <a:lnTo>
                    <a:pt x="46" y="15"/>
                  </a:lnTo>
                  <a:lnTo>
                    <a:pt x="44" y="15"/>
                  </a:lnTo>
                  <a:lnTo>
                    <a:pt x="38" y="12"/>
                  </a:lnTo>
                  <a:lnTo>
                    <a:pt x="32" y="6"/>
                  </a:lnTo>
                  <a:lnTo>
                    <a:pt x="32" y="6"/>
                  </a:lnTo>
                  <a:lnTo>
                    <a:pt x="27" y="6"/>
                  </a:lnTo>
                  <a:lnTo>
                    <a:pt x="27" y="6"/>
                  </a:lnTo>
                  <a:lnTo>
                    <a:pt x="21" y="6"/>
                  </a:lnTo>
                  <a:lnTo>
                    <a:pt x="21" y="6"/>
                  </a:lnTo>
                  <a:lnTo>
                    <a:pt x="15" y="6"/>
                  </a:lnTo>
                  <a:lnTo>
                    <a:pt x="12" y="4"/>
                  </a:lnTo>
                  <a:lnTo>
                    <a:pt x="4" y="0"/>
                  </a:lnTo>
                  <a:lnTo>
                    <a:pt x="4" y="0"/>
                  </a:lnTo>
                  <a:lnTo>
                    <a:pt x="4" y="0"/>
                  </a:lnTo>
                  <a:lnTo>
                    <a:pt x="4" y="0"/>
                  </a:lnTo>
                  <a:lnTo>
                    <a:pt x="2" y="51"/>
                  </a:lnTo>
                  <a:lnTo>
                    <a:pt x="2" y="102"/>
                  </a:lnTo>
                  <a:lnTo>
                    <a:pt x="2" y="102"/>
                  </a:lnTo>
                  <a:lnTo>
                    <a:pt x="0" y="102"/>
                  </a:lnTo>
                  <a:lnTo>
                    <a:pt x="0" y="102"/>
                  </a:lnTo>
                  <a:lnTo>
                    <a:pt x="0" y="102"/>
                  </a:lnTo>
                  <a:lnTo>
                    <a:pt x="0" y="102"/>
                  </a:lnTo>
                  <a:lnTo>
                    <a:pt x="0" y="104"/>
                  </a:lnTo>
                  <a:lnTo>
                    <a:pt x="0" y="104"/>
                  </a:lnTo>
                  <a:lnTo>
                    <a:pt x="4" y="104"/>
                  </a:lnTo>
                  <a:lnTo>
                    <a:pt x="15" y="104"/>
                  </a:lnTo>
                  <a:lnTo>
                    <a:pt x="15" y="104"/>
                  </a:lnTo>
                  <a:lnTo>
                    <a:pt x="19" y="104"/>
                  </a:lnTo>
                  <a:lnTo>
                    <a:pt x="21" y="106"/>
                  </a:lnTo>
                  <a:lnTo>
                    <a:pt x="21" y="106"/>
                  </a:lnTo>
                  <a:lnTo>
                    <a:pt x="21" y="106"/>
                  </a:lnTo>
                  <a:lnTo>
                    <a:pt x="21" y="106"/>
                  </a:lnTo>
                  <a:lnTo>
                    <a:pt x="23" y="108"/>
                  </a:lnTo>
                  <a:lnTo>
                    <a:pt x="25" y="108"/>
                  </a:lnTo>
                  <a:lnTo>
                    <a:pt x="25" y="106"/>
                  </a:lnTo>
                  <a:lnTo>
                    <a:pt x="25" y="106"/>
                  </a:lnTo>
                  <a:lnTo>
                    <a:pt x="25" y="106"/>
                  </a:lnTo>
                  <a:lnTo>
                    <a:pt x="27" y="104"/>
                  </a:lnTo>
                  <a:lnTo>
                    <a:pt x="31" y="102"/>
                  </a:lnTo>
                  <a:lnTo>
                    <a:pt x="34" y="102"/>
                  </a:lnTo>
                  <a:lnTo>
                    <a:pt x="34" y="102"/>
                  </a:lnTo>
                  <a:lnTo>
                    <a:pt x="34" y="100"/>
                  </a:lnTo>
                  <a:lnTo>
                    <a:pt x="34" y="97"/>
                  </a:lnTo>
                  <a:lnTo>
                    <a:pt x="36" y="95"/>
                  </a:lnTo>
                  <a:lnTo>
                    <a:pt x="36" y="95"/>
                  </a:lnTo>
                  <a:lnTo>
                    <a:pt x="40" y="91"/>
                  </a:lnTo>
                  <a:lnTo>
                    <a:pt x="44" y="87"/>
                  </a:lnTo>
                  <a:lnTo>
                    <a:pt x="51" y="83"/>
                  </a:lnTo>
                  <a:lnTo>
                    <a:pt x="55" y="78"/>
                  </a:lnTo>
                  <a:lnTo>
                    <a:pt x="55" y="78"/>
                  </a:lnTo>
                  <a:lnTo>
                    <a:pt x="57" y="78"/>
                  </a:lnTo>
                  <a:lnTo>
                    <a:pt x="59" y="76"/>
                  </a:lnTo>
                  <a:lnTo>
                    <a:pt x="63" y="76"/>
                  </a:lnTo>
                  <a:lnTo>
                    <a:pt x="65" y="76"/>
                  </a:lnTo>
                  <a:lnTo>
                    <a:pt x="66" y="78"/>
                  </a:lnTo>
                  <a:lnTo>
                    <a:pt x="66" y="78"/>
                  </a:lnTo>
                  <a:lnTo>
                    <a:pt x="68" y="80"/>
                  </a:lnTo>
                  <a:lnTo>
                    <a:pt x="68" y="80"/>
                  </a:lnTo>
                  <a:lnTo>
                    <a:pt x="68" y="80"/>
                  </a:lnTo>
                  <a:lnTo>
                    <a:pt x="68" y="80"/>
                  </a:lnTo>
                  <a:lnTo>
                    <a:pt x="68" y="80"/>
                  </a:lnTo>
                  <a:lnTo>
                    <a:pt x="68" y="80"/>
                  </a:lnTo>
                  <a:lnTo>
                    <a:pt x="70" y="83"/>
                  </a:lnTo>
                  <a:lnTo>
                    <a:pt x="70" y="83"/>
                  </a:lnTo>
                  <a:lnTo>
                    <a:pt x="74" y="87"/>
                  </a:lnTo>
                  <a:lnTo>
                    <a:pt x="80" y="89"/>
                  </a:lnTo>
                  <a:lnTo>
                    <a:pt x="82" y="93"/>
                  </a:lnTo>
                  <a:lnTo>
                    <a:pt x="82" y="97"/>
                  </a:lnTo>
                  <a:lnTo>
                    <a:pt x="82" y="97"/>
                  </a:lnTo>
                  <a:lnTo>
                    <a:pt x="83" y="100"/>
                  </a:lnTo>
                  <a:lnTo>
                    <a:pt x="85" y="104"/>
                  </a:lnTo>
                  <a:lnTo>
                    <a:pt x="89" y="108"/>
                  </a:lnTo>
                  <a:lnTo>
                    <a:pt x="93" y="114"/>
                  </a:lnTo>
                  <a:lnTo>
                    <a:pt x="102" y="121"/>
                  </a:lnTo>
                  <a:lnTo>
                    <a:pt x="123" y="125"/>
                  </a:lnTo>
                  <a:lnTo>
                    <a:pt x="133" y="125"/>
                  </a:lnTo>
                  <a:lnTo>
                    <a:pt x="140" y="125"/>
                  </a:lnTo>
                  <a:lnTo>
                    <a:pt x="140" y="125"/>
                  </a:lnTo>
                  <a:lnTo>
                    <a:pt x="135" y="119"/>
                  </a:lnTo>
                  <a:lnTo>
                    <a:pt x="135" y="119"/>
                  </a:lnTo>
                  <a:lnTo>
                    <a:pt x="135" y="119"/>
                  </a:lnTo>
                  <a:lnTo>
                    <a:pt x="135" y="119"/>
                  </a:lnTo>
                  <a:close/>
                </a:path>
              </a:pathLst>
            </a:custGeom>
            <a:solidFill>
              <a:schemeClr val="bg1">
                <a:lumMod val="85000"/>
              </a:schemeClr>
            </a:solidFill>
            <a:ln w="635" cap="rnd">
              <a:solidFill>
                <a:schemeClr val="bg1">
                  <a:alpha val="17000"/>
                </a:schemeClr>
              </a:solidFill>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01" name="Freeform 301">
              <a:extLst>
                <a:ext uri="{FF2B5EF4-FFF2-40B4-BE49-F238E27FC236}">
                  <a16:creationId xmlns:a16="http://schemas.microsoft.com/office/drawing/2014/main" id="{8AACDF58-150C-B249-A312-E2BDB38F71D0}"/>
                </a:ext>
              </a:extLst>
            </p:cNvPr>
            <p:cNvSpPr>
              <a:spLocks/>
            </p:cNvSpPr>
            <p:nvPr userDrawn="1"/>
          </p:nvSpPr>
          <p:spPr bwMode="auto">
            <a:xfrm>
              <a:off x="3999264" y="3394607"/>
              <a:ext cx="213761" cy="162418"/>
            </a:xfrm>
            <a:custGeom>
              <a:avLst/>
              <a:gdLst>
                <a:gd name="T0" fmla="*/ 135 w 140"/>
                <a:gd name="T1" fmla="*/ 119 h 125"/>
                <a:gd name="T2" fmla="*/ 135 w 140"/>
                <a:gd name="T3" fmla="*/ 114 h 125"/>
                <a:gd name="T4" fmla="*/ 133 w 140"/>
                <a:gd name="T5" fmla="*/ 110 h 125"/>
                <a:gd name="T6" fmla="*/ 133 w 140"/>
                <a:gd name="T7" fmla="*/ 108 h 125"/>
                <a:gd name="T8" fmla="*/ 119 w 140"/>
                <a:gd name="T9" fmla="*/ 108 h 125"/>
                <a:gd name="T10" fmla="*/ 121 w 140"/>
                <a:gd name="T11" fmla="*/ 104 h 125"/>
                <a:gd name="T12" fmla="*/ 119 w 140"/>
                <a:gd name="T13" fmla="*/ 102 h 125"/>
                <a:gd name="T14" fmla="*/ 112 w 140"/>
                <a:gd name="T15" fmla="*/ 97 h 125"/>
                <a:gd name="T16" fmla="*/ 106 w 140"/>
                <a:gd name="T17" fmla="*/ 93 h 125"/>
                <a:gd name="T18" fmla="*/ 93 w 140"/>
                <a:gd name="T19" fmla="*/ 76 h 125"/>
                <a:gd name="T20" fmla="*/ 85 w 140"/>
                <a:gd name="T21" fmla="*/ 61 h 125"/>
                <a:gd name="T22" fmla="*/ 93 w 140"/>
                <a:gd name="T23" fmla="*/ 61 h 125"/>
                <a:gd name="T24" fmla="*/ 99 w 140"/>
                <a:gd name="T25" fmla="*/ 57 h 125"/>
                <a:gd name="T26" fmla="*/ 97 w 140"/>
                <a:gd name="T27" fmla="*/ 53 h 125"/>
                <a:gd name="T28" fmla="*/ 89 w 140"/>
                <a:gd name="T29" fmla="*/ 49 h 125"/>
                <a:gd name="T30" fmla="*/ 85 w 140"/>
                <a:gd name="T31" fmla="*/ 44 h 125"/>
                <a:gd name="T32" fmla="*/ 80 w 140"/>
                <a:gd name="T33" fmla="*/ 38 h 125"/>
                <a:gd name="T34" fmla="*/ 74 w 140"/>
                <a:gd name="T35" fmla="*/ 38 h 125"/>
                <a:gd name="T36" fmla="*/ 66 w 140"/>
                <a:gd name="T37" fmla="*/ 30 h 125"/>
                <a:gd name="T38" fmla="*/ 55 w 140"/>
                <a:gd name="T39" fmla="*/ 19 h 125"/>
                <a:gd name="T40" fmla="*/ 48 w 140"/>
                <a:gd name="T41" fmla="*/ 17 h 125"/>
                <a:gd name="T42" fmla="*/ 44 w 140"/>
                <a:gd name="T43" fmla="*/ 15 h 125"/>
                <a:gd name="T44" fmla="*/ 32 w 140"/>
                <a:gd name="T45" fmla="*/ 6 h 125"/>
                <a:gd name="T46" fmla="*/ 21 w 140"/>
                <a:gd name="T47" fmla="*/ 6 h 125"/>
                <a:gd name="T48" fmla="*/ 12 w 140"/>
                <a:gd name="T49" fmla="*/ 4 h 125"/>
                <a:gd name="T50" fmla="*/ 4 w 140"/>
                <a:gd name="T51" fmla="*/ 0 h 125"/>
                <a:gd name="T52" fmla="*/ 2 w 140"/>
                <a:gd name="T53" fmla="*/ 102 h 125"/>
                <a:gd name="T54" fmla="*/ 0 w 140"/>
                <a:gd name="T55" fmla="*/ 102 h 125"/>
                <a:gd name="T56" fmla="*/ 0 w 140"/>
                <a:gd name="T57" fmla="*/ 104 h 125"/>
                <a:gd name="T58" fmla="*/ 15 w 140"/>
                <a:gd name="T59" fmla="*/ 104 h 125"/>
                <a:gd name="T60" fmla="*/ 21 w 140"/>
                <a:gd name="T61" fmla="*/ 106 h 125"/>
                <a:gd name="T62" fmla="*/ 21 w 140"/>
                <a:gd name="T63" fmla="*/ 106 h 125"/>
                <a:gd name="T64" fmla="*/ 25 w 140"/>
                <a:gd name="T65" fmla="*/ 106 h 125"/>
                <a:gd name="T66" fmla="*/ 27 w 140"/>
                <a:gd name="T67" fmla="*/ 104 h 125"/>
                <a:gd name="T68" fmla="*/ 34 w 140"/>
                <a:gd name="T69" fmla="*/ 102 h 125"/>
                <a:gd name="T70" fmla="*/ 36 w 140"/>
                <a:gd name="T71" fmla="*/ 95 h 125"/>
                <a:gd name="T72" fmla="*/ 44 w 140"/>
                <a:gd name="T73" fmla="*/ 87 h 125"/>
                <a:gd name="T74" fmla="*/ 55 w 140"/>
                <a:gd name="T75" fmla="*/ 78 h 125"/>
                <a:gd name="T76" fmla="*/ 63 w 140"/>
                <a:gd name="T77" fmla="*/ 76 h 125"/>
                <a:gd name="T78" fmla="*/ 66 w 140"/>
                <a:gd name="T79" fmla="*/ 78 h 125"/>
                <a:gd name="T80" fmla="*/ 68 w 140"/>
                <a:gd name="T81" fmla="*/ 80 h 125"/>
                <a:gd name="T82" fmla="*/ 68 w 140"/>
                <a:gd name="T83" fmla="*/ 80 h 125"/>
                <a:gd name="T84" fmla="*/ 74 w 140"/>
                <a:gd name="T85" fmla="*/ 87 h 125"/>
                <a:gd name="T86" fmla="*/ 82 w 140"/>
                <a:gd name="T87" fmla="*/ 97 h 125"/>
                <a:gd name="T88" fmla="*/ 85 w 140"/>
                <a:gd name="T89" fmla="*/ 104 h 125"/>
                <a:gd name="T90" fmla="*/ 102 w 140"/>
                <a:gd name="T91" fmla="*/ 121 h 125"/>
                <a:gd name="T92" fmla="*/ 140 w 140"/>
                <a:gd name="T93" fmla="*/ 125 h 125"/>
                <a:gd name="T94" fmla="*/ 135 w 140"/>
                <a:gd name="T95" fmla="*/ 119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40" h="125">
                  <a:moveTo>
                    <a:pt x="135" y="119"/>
                  </a:moveTo>
                  <a:lnTo>
                    <a:pt x="135" y="119"/>
                  </a:lnTo>
                  <a:lnTo>
                    <a:pt x="135" y="119"/>
                  </a:lnTo>
                  <a:lnTo>
                    <a:pt x="136" y="117"/>
                  </a:lnTo>
                  <a:lnTo>
                    <a:pt x="135" y="116"/>
                  </a:lnTo>
                  <a:lnTo>
                    <a:pt x="135" y="114"/>
                  </a:lnTo>
                  <a:lnTo>
                    <a:pt x="135" y="114"/>
                  </a:lnTo>
                  <a:lnTo>
                    <a:pt x="133" y="110"/>
                  </a:lnTo>
                  <a:lnTo>
                    <a:pt x="133" y="110"/>
                  </a:lnTo>
                  <a:lnTo>
                    <a:pt x="133" y="108"/>
                  </a:lnTo>
                  <a:lnTo>
                    <a:pt x="133" y="108"/>
                  </a:lnTo>
                  <a:lnTo>
                    <a:pt x="133" y="108"/>
                  </a:lnTo>
                  <a:lnTo>
                    <a:pt x="129" y="108"/>
                  </a:lnTo>
                  <a:lnTo>
                    <a:pt x="129" y="108"/>
                  </a:lnTo>
                  <a:lnTo>
                    <a:pt x="119" y="108"/>
                  </a:lnTo>
                  <a:lnTo>
                    <a:pt x="119" y="108"/>
                  </a:lnTo>
                  <a:lnTo>
                    <a:pt x="121" y="104"/>
                  </a:lnTo>
                  <a:lnTo>
                    <a:pt x="121" y="104"/>
                  </a:lnTo>
                  <a:lnTo>
                    <a:pt x="121" y="102"/>
                  </a:lnTo>
                  <a:lnTo>
                    <a:pt x="119" y="102"/>
                  </a:lnTo>
                  <a:lnTo>
                    <a:pt x="119" y="102"/>
                  </a:lnTo>
                  <a:lnTo>
                    <a:pt x="118" y="102"/>
                  </a:lnTo>
                  <a:lnTo>
                    <a:pt x="116" y="100"/>
                  </a:lnTo>
                  <a:lnTo>
                    <a:pt x="112" y="97"/>
                  </a:lnTo>
                  <a:lnTo>
                    <a:pt x="112" y="97"/>
                  </a:lnTo>
                  <a:lnTo>
                    <a:pt x="106" y="93"/>
                  </a:lnTo>
                  <a:lnTo>
                    <a:pt x="106" y="93"/>
                  </a:lnTo>
                  <a:lnTo>
                    <a:pt x="97" y="82"/>
                  </a:lnTo>
                  <a:lnTo>
                    <a:pt x="97" y="82"/>
                  </a:lnTo>
                  <a:lnTo>
                    <a:pt x="93" y="76"/>
                  </a:lnTo>
                  <a:lnTo>
                    <a:pt x="93" y="76"/>
                  </a:lnTo>
                  <a:lnTo>
                    <a:pt x="85" y="66"/>
                  </a:lnTo>
                  <a:lnTo>
                    <a:pt x="85" y="61"/>
                  </a:lnTo>
                  <a:lnTo>
                    <a:pt x="91" y="61"/>
                  </a:lnTo>
                  <a:lnTo>
                    <a:pt x="91" y="61"/>
                  </a:lnTo>
                  <a:lnTo>
                    <a:pt x="93" y="61"/>
                  </a:lnTo>
                  <a:lnTo>
                    <a:pt x="97" y="59"/>
                  </a:lnTo>
                  <a:lnTo>
                    <a:pt x="99" y="59"/>
                  </a:lnTo>
                  <a:lnTo>
                    <a:pt x="99" y="57"/>
                  </a:lnTo>
                  <a:lnTo>
                    <a:pt x="99" y="55"/>
                  </a:lnTo>
                  <a:lnTo>
                    <a:pt x="97" y="53"/>
                  </a:lnTo>
                  <a:lnTo>
                    <a:pt x="97" y="53"/>
                  </a:lnTo>
                  <a:lnTo>
                    <a:pt x="93" y="51"/>
                  </a:lnTo>
                  <a:lnTo>
                    <a:pt x="89" y="49"/>
                  </a:lnTo>
                  <a:lnTo>
                    <a:pt x="89" y="49"/>
                  </a:lnTo>
                  <a:lnTo>
                    <a:pt x="85" y="47"/>
                  </a:lnTo>
                  <a:lnTo>
                    <a:pt x="85" y="47"/>
                  </a:lnTo>
                  <a:lnTo>
                    <a:pt x="85" y="44"/>
                  </a:lnTo>
                  <a:lnTo>
                    <a:pt x="82" y="42"/>
                  </a:lnTo>
                  <a:lnTo>
                    <a:pt x="80" y="38"/>
                  </a:lnTo>
                  <a:lnTo>
                    <a:pt x="80" y="38"/>
                  </a:lnTo>
                  <a:lnTo>
                    <a:pt x="78" y="38"/>
                  </a:lnTo>
                  <a:lnTo>
                    <a:pt x="78" y="38"/>
                  </a:lnTo>
                  <a:lnTo>
                    <a:pt x="74" y="38"/>
                  </a:lnTo>
                  <a:lnTo>
                    <a:pt x="70" y="36"/>
                  </a:lnTo>
                  <a:lnTo>
                    <a:pt x="68" y="34"/>
                  </a:lnTo>
                  <a:lnTo>
                    <a:pt x="66" y="30"/>
                  </a:lnTo>
                  <a:lnTo>
                    <a:pt x="66" y="30"/>
                  </a:lnTo>
                  <a:lnTo>
                    <a:pt x="55" y="19"/>
                  </a:lnTo>
                  <a:lnTo>
                    <a:pt x="55" y="19"/>
                  </a:lnTo>
                  <a:lnTo>
                    <a:pt x="55" y="17"/>
                  </a:lnTo>
                  <a:lnTo>
                    <a:pt x="51" y="17"/>
                  </a:lnTo>
                  <a:lnTo>
                    <a:pt x="48" y="17"/>
                  </a:lnTo>
                  <a:lnTo>
                    <a:pt x="48" y="17"/>
                  </a:lnTo>
                  <a:lnTo>
                    <a:pt x="46" y="15"/>
                  </a:lnTo>
                  <a:lnTo>
                    <a:pt x="44" y="15"/>
                  </a:lnTo>
                  <a:lnTo>
                    <a:pt x="38" y="12"/>
                  </a:lnTo>
                  <a:lnTo>
                    <a:pt x="32" y="6"/>
                  </a:lnTo>
                  <a:lnTo>
                    <a:pt x="32" y="6"/>
                  </a:lnTo>
                  <a:lnTo>
                    <a:pt x="27" y="6"/>
                  </a:lnTo>
                  <a:lnTo>
                    <a:pt x="27" y="6"/>
                  </a:lnTo>
                  <a:lnTo>
                    <a:pt x="21" y="6"/>
                  </a:lnTo>
                  <a:lnTo>
                    <a:pt x="21" y="6"/>
                  </a:lnTo>
                  <a:lnTo>
                    <a:pt x="15" y="6"/>
                  </a:lnTo>
                  <a:lnTo>
                    <a:pt x="12" y="4"/>
                  </a:lnTo>
                  <a:lnTo>
                    <a:pt x="4" y="0"/>
                  </a:lnTo>
                  <a:lnTo>
                    <a:pt x="4" y="0"/>
                  </a:lnTo>
                  <a:lnTo>
                    <a:pt x="4" y="0"/>
                  </a:lnTo>
                  <a:lnTo>
                    <a:pt x="4" y="0"/>
                  </a:lnTo>
                  <a:lnTo>
                    <a:pt x="2" y="51"/>
                  </a:lnTo>
                  <a:lnTo>
                    <a:pt x="2" y="102"/>
                  </a:lnTo>
                  <a:lnTo>
                    <a:pt x="2" y="102"/>
                  </a:lnTo>
                  <a:lnTo>
                    <a:pt x="0" y="102"/>
                  </a:lnTo>
                  <a:lnTo>
                    <a:pt x="0" y="102"/>
                  </a:lnTo>
                  <a:lnTo>
                    <a:pt x="0" y="102"/>
                  </a:lnTo>
                  <a:lnTo>
                    <a:pt x="0" y="102"/>
                  </a:lnTo>
                  <a:lnTo>
                    <a:pt x="0" y="104"/>
                  </a:lnTo>
                  <a:lnTo>
                    <a:pt x="0" y="104"/>
                  </a:lnTo>
                  <a:lnTo>
                    <a:pt x="4" y="104"/>
                  </a:lnTo>
                  <a:lnTo>
                    <a:pt x="15" y="104"/>
                  </a:lnTo>
                  <a:lnTo>
                    <a:pt x="15" y="104"/>
                  </a:lnTo>
                  <a:lnTo>
                    <a:pt x="19" y="104"/>
                  </a:lnTo>
                  <a:lnTo>
                    <a:pt x="21" y="106"/>
                  </a:lnTo>
                  <a:lnTo>
                    <a:pt x="21" y="106"/>
                  </a:lnTo>
                  <a:lnTo>
                    <a:pt x="21" y="106"/>
                  </a:lnTo>
                  <a:lnTo>
                    <a:pt x="21" y="106"/>
                  </a:lnTo>
                  <a:lnTo>
                    <a:pt x="23" y="108"/>
                  </a:lnTo>
                  <a:lnTo>
                    <a:pt x="25" y="108"/>
                  </a:lnTo>
                  <a:lnTo>
                    <a:pt x="25" y="106"/>
                  </a:lnTo>
                  <a:lnTo>
                    <a:pt x="25" y="106"/>
                  </a:lnTo>
                  <a:lnTo>
                    <a:pt x="25" y="106"/>
                  </a:lnTo>
                  <a:lnTo>
                    <a:pt x="27" y="104"/>
                  </a:lnTo>
                  <a:lnTo>
                    <a:pt x="31" y="102"/>
                  </a:lnTo>
                  <a:lnTo>
                    <a:pt x="34" y="102"/>
                  </a:lnTo>
                  <a:lnTo>
                    <a:pt x="34" y="102"/>
                  </a:lnTo>
                  <a:lnTo>
                    <a:pt x="34" y="100"/>
                  </a:lnTo>
                  <a:lnTo>
                    <a:pt x="34" y="97"/>
                  </a:lnTo>
                  <a:lnTo>
                    <a:pt x="36" y="95"/>
                  </a:lnTo>
                  <a:lnTo>
                    <a:pt x="36" y="95"/>
                  </a:lnTo>
                  <a:lnTo>
                    <a:pt x="40" y="91"/>
                  </a:lnTo>
                  <a:lnTo>
                    <a:pt x="44" y="87"/>
                  </a:lnTo>
                  <a:lnTo>
                    <a:pt x="51" y="83"/>
                  </a:lnTo>
                  <a:lnTo>
                    <a:pt x="55" y="78"/>
                  </a:lnTo>
                  <a:lnTo>
                    <a:pt x="55" y="78"/>
                  </a:lnTo>
                  <a:lnTo>
                    <a:pt x="57" y="78"/>
                  </a:lnTo>
                  <a:lnTo>
                    <a:pt x="59" y="76"/>
                  </a:lnTo>
                  <a:lnTo>
                    <a:pt x="63" y="76"/>
                  </a:lnTo>
                  <a:lnTo>
                    <a:pt x="65" y="76"/>
                  </a:lnTo>
                  <a:lnTo>
                    <a:pt x="66" y="78"/>
                  </a:lnTo>
                  <a:lnTo>
                    <a:pt x="66" y="78"/>
                  </a:lnTo>
                  <a:lnTo>
                    <a:pt x="68" y="80"/>
                  </a:lnTo>
                  <a:lnTo>
                    <a:pt x="68" y="80"/>
                  </a:lnTo>
                  <a:lnTo>
                    <a:pt x="68" y="80"/>
                  </a:lnTo>
                  <a:lnTo>
                    <a:pt x="68" y="80"/>
                  </a:lnTo>
                  <a:lnTo>
                    <a:pt x="68" y="80"/>
                  </a:lnTo>
                  <a:lnTo>
                    <a:pt x="68" y="80"/>
                  </a:lnTo>
                  <a:lnTo>
                    <a:pt x="70" y="83"/>
                  </a:lnTo>
                  <a:lnTo>
                    <a:pt x="70" y="83"/>
                  </a:lnTo>
                  <a:lnTo>
                    <a:pt x="74" y="87"/>
                  </a:lnTo>
                  <a:lnTo>
                    <a:pt x="80" y="89"/>
                  </a:lnTo>
                  <a:lnTo>
                    <a:pt x="82" y="93"/>
                  </a:lnTo>
                  <a:lnTo>
                    <a:pt x="82" y="97"/>
                  </a:lnTo>
                  <a:lnTo>
                    <a:pt x="82" y="97"/>
                  </a:lnTo>
                  <a:lnTo>
                    <a:pt x="83" y="100"/>
                  </a:lnTo>
                  <a:lnTo>
                    <a:pt x="85" y="104"/>
                  </a:lnTo>
                  <a:lnTo>
                    <a:pt x="89" y="108"/>
                  </a:lnTo>
                  <a:lnTo>
                    <a:pt x="93" y="114"/>
                  </a:lnTo>
                  <a:lnTo>
                    <a:pt x="102" y="121"/>
                  </a:lnTo>
                  <a:lnTo>
                    <a:pt x="123" y="125"/>
                  </a:lnTo>
                  <a:lnTo>
                    <a:pt x="133" y="125"/>
                  </a:lnTo>
                  <a:lnTo>
                    <a:pt x="140" y="125"/>
                  </a:lnTo>
                  <a:lnTo>
                    <a:pt x="140" y="125"/>
                  </a:lnTo>
                  <a:lnTo>
                    <a:pt x="135" y="119"/>
                  </a:lnTo>
                  <a:lnTo>
                    <a:pt x="135" y="119"/>
                  </a:lnTo>
                  <a:lnTo>
                    <a:pt x="135" y="119"/>
                  </a:lnTo>
                  <a:lnTo>
                    <a:pt x="135" y="119"/>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02" name="Freeform 302">
              <a:extLst>
                <a:ext uri="{FF2B5EF4-FFF2-40B4-BE49-F238E27FC236}">
                  <a16:creationId xmlns:a16="http://schemas.microsoft.com/office/drawing/2014/main" id="{1286F2AC-6BA5-8D4D-8948-23529362A9C8}"/>
                </a:ext>
              </a:extLst>
            </p:cNvPr>
            <p:cNvSpPr>
              <a:spLocks/>
            </p:cNvSpPr>
            <p:nvPr userDrawn="1"/>
          </p:nvSpPr>
          <p:spPr bwMode="auto">
            <a:xfrm>
              <a:off x="4161112" y="3421894"/>
              <a:ext cx="90085" cy="49375"/>
            </a:xfrm>
            <a:custGeom>
              <a:avLst/>
              <a:gdLst>
                <a:gd name="T0" fmla="*/ 10 w 59"/>
                <a:gd name="T1" fmla="*/ 30 h 38"/>
                <a:gd name="T2" fmla="*/ 13 w 59"/>
                <a:gd name="T3" fmla="*/ 30 h 38"/>
                <a:gd name="T4" fmla="*/ 13 w 59"/>
                <a:gd name="T5" fmla="*/ 30 h 38"/>
                <a:gd name="T6" fmla="*/ 15 w 59"/>
                <a:gd name="T7" fmla="*/ 32 h 38"/>
                <a:gd name="T8" fmla="*/ 17 w 59"/>
                <a:gd name="T9" fmla="*/ 36 h 38"/>
                <a:gd name="T10" fmla="*/ 17 w 59"/>
                <a:gd name="T11" fmla="*/ 36 h 38"/>
                <a:gd name="T12" fmla="*/ 21 w 59"/>
                <a:gd name="T13" fmla="*/ 36 h 38"/>
                <a:gd name="T14" fmla="*/ 21 w 59"/>
                <a:gd name="T15" fmla="*/ 36 h 38"/>
                <a:gd name="T16" fmla="*/ 23 w 59"/>
                <a:gd name="T17" fmla="*/ 36 h 38"/>
                <a:gd name="T18" fmla="*/ 25 w 59"/>
                <a:gd name="T19" fmla="*/ 38 h 38"/>
                <a:gd name="T20" fmla="*/ 27 w 59"/>
                <a:gd name="T21" fmla="*/ 38 h 38"/>
                <a:gd name="T22" fmla="*/ 29 w 59"/>
                <a:gd name="T23" fmla="*/ 36 h 38"/>
                <a:gd name="T24" fmla="*/ 29 w 59"/>
                <a:gd name="T25" fmla="*/ 36 h 38"/>
                <a:gd name="T26" fmla="*/ 32 w 59"/>
                <a:gd name="T27" fmla="*/ 34 h 38"/>
                <a:gd name="T28" fmla="*/ 36 w 59"/>
                <a:gd name="T29" fmla="*/ 32 h 38"/>
                <a:gd name="T30" fmla="*/ 38 w 59"/>
                <a:gd name="T31" fmla="*/ 32 h 38"/>
                <a:gd name="T32" fmla="*/ 38 w 59"/>
                <a:gd name="T33" fmla="*/ 32 h 38"/>
                <a:gd name="T34" fmla="*/ 42 w 59"/>
                <a:gd name="T35" fmla="*/ 28 h 38"/>
                <a:gd name="T36" fmla="*/ 46 w 59"/>
                <a:gd name="T37" fmla="*/ 26 h 38"/>
                <a:gd name="T38" fmla="*/ 49 w 59"/>
                <a:gd name="T39" fmla="*/ 25 h 38"/>
                <a:gd name="T40" fmla="*/ 53 w 59"/>
                <a:gd name="T41" fmla="*/ 23 h 38"/>
                <a:gd name="T42" fmla="*/ 59 w 59"/>
                <a:gd name="T43" fmla="*/ 17 h 38"/>
                <a:gd name="T44" fmla="*/ 57 w 59"/>
                <a:gd name="T45" fmla="*/ 4 h 38"/>
                <a:gd name="T46" fmla="*/ 51 w 59"/>
                <a:gd name="T47" fmla="*/ 0 h 38"/>
                <a:gd name="T48" fmla="*/ 46 w 59"/>
                <a:gd name="T49" fmla="*/ 8 h 38"/>
                <a:gd name="T50" fmla="*/ 42 w 59"/>
                <a:gd name="T51" fmla="*/ 13 h 38"/>
                <a:gd name="T52" fmla="*/ 34 w 59"/>
                <a:gd name="T53" fmla="*/ 19 h 38"/>
                <a:gd name="T54" fmla="*/ 25 w 59"/>
                <a:gd name="T55" fmla="*/ 23 h 38"/>
                <a:gd name="T56" fmla="*/ 17 w 59"/>
                <a:gd name="T57" fmla="*/ 23 h 38"/>
                <a:gd name="T58" fmla="*/ 2 w 59"/>
                <a:gd name="T59" fmla="*/ 23 h 38"/>
                <a:gd name="T60" fmla="*/ 0 w 59"/>
                <a:gd name="T61" fmla="*/ 25 h 38"/>
                <a:gd name="T62" fmla="*/ 10 w 59"/>
                <a:gd name="T63" fmla="*/ 30 h 38"/>
                <a:gd name="T64" fmla="*/ 10 w 59"/>
                <a:gd name="T65" fmla="*/ 30 h 38"/>
                <a:gd name="T66" fmla="*/ 10 w 59"/>
                <a:gd name="T67" fmla="*/ 3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9" h="38">
                  <a:moveTo>
                    <a:pt x="10" y="30"/>
                  </a:moveTo>
                  <a:lnTo>
                    <a:pt x="13" y="30"/>
                  </a:lnTo>
                  <a:lnTo>
                    <a:pt x="13" y="30"/>
                  </a:lnTo>
                  <a:lnTo>
                    <a:pt x="15" y="32"/>
                  </a:lnTo>
                  <a:lnTo>
                    <a:pt x="17" y="36"/>
                  </a:lnTo>
                  <a:lnTo>
                    <a:pt x="17" y="36"/>
                  </a:lnTo>
                  <a:lnTo>
                    <a:pt x="21" y="36"/>
                  </a:lnTo>
                  <a:lnTo>
                    <a:pt x="21" y="36"/>
                  </a:lnTo>
                  <a:lnTo>
                    <a:pt x="23" y="36"/>
                  </a:lnTo>
                  <a:lnTo>
                    <a:pt x="25" y="38"/>
                  </a:lnTo>
                  <a:lnTo>
                    <a:pt x="27" y="38"/>
                  </a:lnTo>
                  <a:lnTo>
                    <a:pt x="29" y="36"/>
                  </a:lnTo>
                  <a:lnTo>
                    <a:pt x="29" y="36"/>
                  </a:lnTo>
                  <a:lnTo>
                    <a:pt x="32" y="34"/>
                  </a:lnTo>
                  <a:lnTo>
                    <a:pt x="36" y="32"/>
                  </a:lnTo>
                  <a:lnTo>
                    <a:pt x="38" y="32"/>
                  </a:lnTo>
                  <a:lnTo>
                    <a:pt x="38" y="32"/>
                  </a:lnTo>
                  <a:lnTo>
                    <a:pt x="42" y="28"/>
                  </a:lnTo>
                  <a:lnTo>
                    <a:pt x="46" y="26"/>
                  </a:lnTo>
                  <a:lnTo>
                    <a:pt x="49" y="25"/>
                  </a:lnTo>
                  <a:lnTo>
                    <a:pt x="53" y="23"/>
                  </a:lnTo>
                  <a:lnTo>
                    <a:pt x="59" y="17"/>
                  </a:lnTo>
                  <a:lnTo>
                    <a:pt x="57" y="4"/>
                  </a:lnTo>
                  <a:lnTo>
                    <a:pt x="51" y="0"/>
                  </a:lnTo>
                  <a:lnTo>
                    <a:pt x="46" y="8"/>
                  </a:lnTo>
                  <a:lnTo>
                    <a:pt x="42" y="13"/>
                  </a:lnTo>
                  <a:lnTo>
                    <a:pt x="34" y="19"/>
                  </a:lnTo>
                  <a:lnTo>
                    <a:pt x="25" y="23"/>
                  </a:lnTo>
                  <a:lnTo>
                    <a:pt x="17" y="23"/>
                  </a:lnTo>
                  <a:lnTo>
                    <a:pt x="2" y="23"/>
                  </a:lnTo>
                  <a:lnTo>
                    <a:pt x="0" y="25"/>
                  </a:lnTo>
                  <a:lnTo>
                    <a:pt x="10" y="30"/>
                  </a:lnTo>
                  <a:lnTo>
                    <a:pt x="10" y="30"/>
                  </a:lnTo>
                  <a:lnTo>
                    <a:pt x="10" y="30"/>
                  </a:lnTo>
                  <a:close/>
                </a:path>
              </a:pathLst>
            </a:custGeom>
            <a:solidFill>
              <a:schemeClr val="bg1">
                <a:lumMod val="85000"/>
              </a:schemeClr>
            </a:solidFill>
            <a:ln w="635" cap="rnd">
              <a:solidFill>
                <a:schemeClr val="bg1">
                  <a:alpha val="17000"/>
                </a:schemeClr>
              </a:solidFill>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03" name="Freeform 303">
              <a:extLst>
                <a:ext uri="{FF2B5EF4-FFF2-40B4-BE49-F238E27FC236}">
                  <a16:creationId xmlns:a16="http://schemas.microsoft.com/office/drawing/2014/main" id="{E3C8E3A3-DCE5-0B44-90B2-00519094A363}"/>
                </a:ext>
              </a:extLst>
            </p:cNvPr>
            <p:cNvSpPr>
              <a:spLocks/>
            </p:cNvSpPr>
            <p:nvPr userDrawn="1"/>
          </p:nvSpPr>
          <p:spPr bwMode="auto">
            <a:xfrm>
              <a:off x="4161112" y="3421894"/>
              <a:ext cx="90085" cy="49375"/>
            </a:xfrm>
            <a:custGeom>
              <a:avLst/>
              <a:gdLst>
                <a:gd name="T0" fmla="*/ 10 w 59"/>
                <a:gd name="T1" fmla="*/ 30 h 38"/>
                <a:gd name="T2" fmla="*/ 13 w 59"/>
                <a:gd name="T3" fmla="*/ 30 h 38"/>
                <a:gd name="T4" fmla="*/ 13 w 59"/>
                <a:gd name="T5" fmla="*/ 30 h 38"/>
                <a:gd name="T6" fmla="*/ 15 w 59"/>
                <a:gd name="T7" fmla="*/ 32 h 38"/>
                <a:gd name="T8" fmla="*/ 17 w 59"/>
                <a:gd name="T9" fmla="*/ 36 h 38"/>
                <a:gd name="T10" fmla="*/ 17 w 59"/>
                <a:gd name="T11" fmla="*/ 36 h 38"/>
                <a:gd name="T12" fmla="*/ 21 w 59"/>
                <a:gd name="T13" fmla="*/ 36 h 38"/>
                <a:gd name="T14" fmla="*/ 21 w 59"/>
                <a:gd name="T15" fmla="*/ 36 h 38"/>
                <a:gd name="T16" fmla="*/ 23 w 59"/>
                <a:gd name="T17" fmla="*/ 36 h 38"/>
                <a:gd name="T18" fmla="*/ 25 w 59"/>
                <a:gd name="T19" fmla="*/ 38 h 38"/>
                <a:gd name="T20" fmla="*/ 27 w 59"/>
                <a:gd name="T21" fmla="*/ 38 h 38"/>
                <a:gd name="T22" fmla="*/ 29 w 59"/>
                <a:gd name="T23" fmla="*/ 36 h 38"/>
                <a:gd name="T24" fmla="*/ 29 w 59"/>
                <a:gd name="T25" fmla="*/ 36 h 38"/>
                <a:gd name="T26" fmla="*/ 32 w 59"/>
                <a:gd name="T27" fmla="*/ 34 h 38"/>
                <a:gd name="T28" fmla="*/ 36 w 59"/>
                <a:gd name="T29" fmla="*/ 32 h 38"/>
                <a:gd name="T30" fmla="*/ 38 w 59"/>
                <a:gd name="T31" fmla="*/ 32 h 38"/>
                <a:gd name="T32" fmla="*/ 38 w 59"/>
                <a:gd name="T33" fmla="*/ 32 h 38"/>
                <a:gd name="T34" fmla="*/ 42 w 59"/>
                <a:gd name="T35" fmla="*/ 28 h 38"/>
                <a:gd name="T36" fmla="*/ 46 w 59"/>
                <a:gd name="T37" fmla="*/ 26 h 38"/>
                <a:gd name="T38" fmla="*/ 49 w 59"/>
                <a:gd name="T39" fmla="*/ 25 h 38"/>
                <a:gd name="T40" fmla="*/ 53 w 59"/>
                <a:gd name="T41" fmla="*/ 23 h 38"/>
                <a:gd name="T42" fmla="*/ 59 w 59"/>
                <a:gd name="T43" fmla="*/ 17 h 38"/>
                <a:gd name="T44" fmla="*/ 57 w 59"/>
                <a:gd name="T45" fmla="*/ 4 h 38"/>
                <a:gd name="T46" fmla="*/ 51 w 59"/>
                <a:gd name="T47" fmla="*/ 0 h 38"/>
                <a:gd name="T48" fmla="*/ 46 w 59"/>
                <a:gd name="T49" fmla="*/ 8 h 38"/>
                <a:gd name="T50" fmla="*/ 42 w 59"/>
                <a:gd name="T51" fmla="*/ 13 h 38"/>
                <a:gd name="T52" fmla="*/ 34 w 59"/>
                <a:gd name="T53" fmla="*/ 19 h 38"/>
                <a:gd name="T54" fmla="*/ 25 w 59"/>
                <a:gd name="T55" fmla="*/ 23 h 38"/>
                <a:gd name="T56" fmla="*/ 17 w 59"/>
                <a:gd name="T57" fmla="*/ 23 h 38"/>
                <a:gd name="T58" fmla="*/ 2 w 59"/>
                <a:gd name="T59" fmla="*/ 23 h 38"/>
                <a:gd name="T60" fmla="*/ 0 w 59"/>
                <a:gd name="T61" fmla="*/ 25 h 38"/>
                <a:gd name="T62" fmla="*/ 10 w 59"/>
                <a:gd name="T63" fmla="*/ 30 h 38"/>
                <a:gd name="T64" fmla="*/ 10 w 59"/>
                <a:gd name="T65" fmla="*/ 30 h 38"/>
                <a:gd name="T66" fmla="*/ 10 w 59"/>
                <a:gd name="T67" fmla="*/ 3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9" h="38">
                  <a:moveTo>
                    <a:pt x="10" y="30"/>
                  </a:moveTo>
                  <a:lnTo>
                    <a:pt x="13" y="30"/>
                  </a:lnTo>
                  <a:lnTo>
                    <a:pt x="13" y="30"/>
                  </a:lnTo>
                  <a:lnTo>
                    <a:pt x="15" y="32"/>
                  </a:lnTo>
                  <a:lnTo>
                    <a:pt x="17" y="36"/>
                  </a:lnTo>
                  <a:lnTo>
                    <a:pt x="17" y="36"/>
                  </a:lnTo>
                  <a:lnTo>
                    <a:pt x="21" y="36"/>
                  </a:lnTo>
                  <a:lnTo>
                    <a:pt x="21" y="36"/>
                  </a:lnTo>
                  <a:lnTo>
                    <a:pt x="23" y="36"/>
                  </a:lnTo>
                  <a:lnTo>
                    <a:pt x="25" y="38"/>
                  </a:lnTo>
                  <a:lnTo>
                    <a:pt x="27" y="38"/>
                  </a:lnTo>
                  <a:lnTo>
                    <a:pt x="29" y="36"/>
                  </a:lnTo>
                  <a:lnTo>
                    <a:pt x="29" y="36"/>
                  </a:lnTo>
                  <a:lnTo>
                    <a:pt x="32" y="34"/>
                  </a:lnTo>
                  <a:lnTo>
                    <a:pt x="36" y="32"/>
                  </a:lnTo>
                  <a:lnTo>
                    <a:pt x="38" y="32"/>
                  </a:lnTo>
                  <a:lnTo>
                    <a:pt x="38" y="32"/>
                  </a:lnTo>
                  <a:lnTo>
                    <a:pt x="42" y="28"/>
                  </a:lnTo>
                  <a:lnTo>
                    <a:pt x="46" y="26"/>
                  </a:lnTo>
                  <a:lnTo>
                    <a:pt x="49" y="25"/>
                  </a:lnTo>
                  <a:lnTo>
                    <a:pt x="53" y="23"/>
                  </a:lnTo>
                  <a:lnTo>
                    <a:pt x="59" y="17"/>
                  </a:lnTo>
                  <a:lnTo>
                    <a:pt x="57" y="4"/>
                  </a:lnTo>
                  <a:lnTo>
                    <a:pt x="51" y="0"/>
                  </a:lnTo>
                  <a:lnTo>
                    <a:pt x="46" y="8"/>
                  </a:lnTo>
                  <a:lnTo>
                    <a:pt x="42" y="13"/>
                  </a:lnTo>
                  <a:lnTo>
                    <a:pt x="34" y="19"/>
                  </a:lnTo>
                  <a:lnTo>
                    <a:pt x="25" y="23"/>
                  </a:lnTo>
                  <a:lnTo>
                    <a:pt x="17" y="23"/>
                  </a:lnTo>
                  <a:lnTo>
                    <a:pt x="2" y="23"/>
                  </a:lnTo>
                  <a:lnTo>
                    <a:pt x="0" y="25"/>
                  </a:lnTo>
                  <a:lnTo>
                    <a:pt x="10" y="30"/>
                  </a:lnTo>
                  <a:lnTo>
                    <a:pt x="10" y="30"/>
                  </a:lnTo>
                  <a:lnTo>
                    <a:pt x="10" y="30"/>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04" name="Freeform 304">
              <a:extLst>
                <a:ext uri="{FF2B5EF4-FFF2-40B4-BE49-F238E27FC236}">
                  <a16:creationId xmlns:a16="http://schemas.microsoft.com/office/drawing/2014/main" id="{D1889B8F-5D3D-6842-9E96-20F3D4479387}"/>
                </a:ext>
              </a:extLst>
            </p:cNvPr>
            <p:cNvSpPr>
              <a:spLocks/>
            </p:cNvSpPr>
            <p:nvPr userDrawn="1"/>
          </p:nvSpPr>
          <p:spPr bwMode="auto">
            <a:xfrm>
              <a:off x="4556570" y="4237883"/>
              <a:ext cx="171009" cy="157221"/>
            </a:xfrm>
            <a:custGeom>
              <a:avLst/>
              <a:gdLst>
                <a:gd name="T0" fmla="*/ 0 w 112"/>
                <a:gd name="T1" fmla="*/ 104 h 121"/>
                <a:gd name="T2" fmla="*/ 0 w 112"/>
                <a:gd name="T3" fmla="*/ 102 h 121"/>
                <a:gd name="T4" fmla="*/ 4 w 112"/>
                <a:gd name="T5" fmla="*/ 100 h 121"/>
                <a:gd name="T6" fmla="*/ 8 w 112"/>
                <a:gd name="T7" fmla="*/ 94 h 121"/>
                <a:gd name="T8" fmla="*/ 8 w 112"/>
                <a:gd name="T9" fmla="*/ 93 h 121"/>
                <a:gd name="T10" fmla="*/ 10 w 112"/>
                <a:gd name="T11" fmla="*/ 87 h 121"/>
                <a:gd name="T12" fmla="*/ 10 w 112"/>
                <a:gd name="T13" fmla="*/ 85 h 121"/>
                <a:gd name="T14" fmla="*/ 15 w 112"/>
                <a:gd name="T15" fmla="*/ 81 h 121"/>
                <a:gd name="T16" fmla="*/ 19 w 112"/>
                <a:gd name="T17" fmla="*/ 76 h 121"/>
                <a:gd name="T18" fmla="*/ 23 w 112"/>
                <a:gd name="T19" fmla="*/ 70 h 121"/>
                <a:gd name="T20" fmla="*/ 25 w 112"/>
                <a:gd name="T21" fmla="*/ 70 h 121"/>
                <a:gd name="T22" fmla="*/ 31 w 112"/>
                <a:gd name="T23" fmla="*/ 68 h 121"/>
                <a:gd name="T24" fmla="*/ 42 w 112"/>
                <a:gd name="T25" fmla="*/ 60 h 121"/>
                <a:gd name="T26" fmla="*/ 48 w 112"/>
                <a:gd name="T27" fmla="*/ 55 h 121"/>
                <a:gd name="T28" fmla="*/ 49 w 112"/>
                <a:gd name="T29" fmla="*/ 51 h 121"/>
                <a:gd name="T30" fmla="*/ 61 w 112"/>
                <a:gd name="T31" fmla="*/ 45 h 121"/>
                <a:gd name="T32" fmla="*/ 65 w 112"/>
                <a:gd name="T33" fmla="*/ 38 h 121"/>
                <a:gd name="T34" fmla="*/ 68 w 112"/>
                <a:gd name="T35" fmla="*/ 30 h 121"/>
                <a:gd name="T36" fmla="*/ 70 w 112"/>
                <a:gd name="T37" fmla="*/ 28 h 121"/>
                <a:gd name="T38" fmla="*/ 72 w 112"/>
                <a:gd name="T39" fmla="*/ 23 h 121"/>
                <a:gd name="T40" fmla="*/ 82 w 112"/>
                <a:gd name="T41" fmla="*/ 9 h 121"/>
                <a:gd name="T42" fmla="*/ 89 w 112"/>
                <a:gd name="T43" fmla="*/ 0 h 121"/>
                <a:gd name="T44" fmla="*/ 93 w 112"/>
                <a:gd name="T45" fmla="*/ 15 h 121"/>
                <a:gd name="T46" fmla="*/ 104 w 112"/>
                <a:gd name="T47" fmla="*/ 9 h 121"/>
                <a:gd name="T48" fmla="*/ 112 w 112"/>
                <a:gd name="T49" fmla="*/ 13 h 121"/>
                <a:gd name="T50" fmla="*/ 108 w 112"/>
                <a:gd name="T51" fmla="*/ 25 h 121"/>
                <a:gd name="T52" fmla="*/ 108 w 112"/>
                <a:gd name="T53" fmla="*/ 26 h 121"/>
                <a:gd name="T54" fmla="*/ 106 w 112"/>
                <a:gd name="T55" fmla="*/ 30 h 121"/>
                <a:gd name="T56" fmla="*/ 102 w 112"/>
                <a:gd name="T57" fmla="*/ 32 h 121"/>
                <a:gd name="T58" fmla="*/ 101 w 112"/>
                <a:gd name="T59" fmla="*/ 36 h 121"/>
                <a:gd name="T60" fmla="*/ 101 w 112"/>
                <a:gd name="T61" fmla="*/ 40 h 121"/>
                <a:gd name="T62" fmla="*/ 97 w 112"/>
                <a:gd name="T63" fmla="*/ 43 h 121"/>
                <a:gd name="T64" fmla="*/ 89 w 112"/>
                <a:gd name="T65" fmla="*/ 55 h 121"/>
                <a:gd name="T66" fmla="*/ 93 w 112"/>
                <a:gd name="T67" fmla="*/ 68 h 121"/>
                <a:gd name="T68" fmla="*/ 82 w 112"/>
                <a:gd name="T69" fmla="*/ 68 h 121"/>
                <a:gd name="T70" fmla="*/ 78 w 112"/>
                <a:gd name="T71" fmla="*/ 70 h 121"/>
                <a:gd name="T72" fmla="*/ 70 w 112"/>
                <a:gd name="T73" fmla="*/ 72 h 121"/>
                <a:gd name="T74" fmla="*/ 68 w 112"/>
                <a:gd name="T75" fmla="*/ 81 h 121"/>
                <a:gd name="T76" fmla="*/ 63 w 112"/>
                <a:gd name="T77" fmla="*/ 91 h 121"/>
                <a:gd name="T78" fmla="*/ 59 w 112"/>
                <a:gd name="T79" fmla="*/ 102 h 121"/>
                <a:gd name="T80" fmla="*/ 48 w 112"/>
                <a:gd name="T81" fmla="*/ 113 h 121"/>
                <a:gd name="T82" fmla="*/ 32 w 112"/>
                <a:gd name="T83" fmla="*/ 119 h 121"/>
                <a:gd name="T84" fmla="*/ 32 w 112"/>
                <a:gd name="T85" fmla="*/ 119 h 121"/>
                <a:gd name="T86" fmla="*/ 27 w 112"/>
                <a:gd name="T87" fmla="*/ 119 h 121"/>
                <a:gd name="T88" fmla="*/ 17 w 112"/>
                <a:gd name="T89" fmla="*/ 113 h 121"/>
                <a:gd name="T90" fmla="*/ 8 w 112"/>
                <a:gd name="T91" fmla="*/ 113 h 121"/>
                <a:gd name="T92" fmla="*/ 0 w 112"/>
                <a:gd name="T93" fmla="*/ 110 h 121"/>
                <a:gd name="T94" fmla="*/ 0 w 112"/>
                <a:gd name="T95" fmla="*/ 110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12" h="121">
                  <a:moveTo>
                    <a:pt x="0" y="110"/>
                  </a:moveTo>
                  <a:lnTo>
                    <a:pt x="0" y="104"/>
                  </a:lnTo>
                  <a:lnTo>
                    <a:pt x="0" y="104"/>
                  </a:lnTo>
                  <a:lnTo>
                    <a:pt x="0" y="102"/>
                  </a:lnTo>
                  <a:lnTo>
                    <a:pt x="4" y="100"/>
                  </a:lnTo>
                  <a:lnTo>
                    <a:pt x="4" y="100"/>
                  </a:lnTo>
                  <a:lnTo>
                    <a:pt x="6" y="96"/>
                  </a:lnTo>
                  <a:lnTo>
                    <a:pt x="8" y="94"/>
                  </a:lnTo>
                  <a:lnTo>
                    <a:pt x="8" y="93"/>
                  </a:lnTo>
                  <a:lnTo>
                    <a:pt x="8" y="93"/>
                  </a:lnTo>
                  <a:lnTo>
                    <a:pt x="8" y="89"/>
                  </a:lnTo>
                  <a:lnTo>
                    <a:pt x="10" y="87"/>
                  </a:lnTo>
                  <a:lnTo>
                    <a:pt x="10" y="85"/>
                  </a:lnTo>
                  <a:lnTo>
                    <a:pt x="10" y="85"/>
                  </a:lnTo>
                  <a:lnTo>
                    <a:pt x="15" y="81"/>
                  </a:lnTo>
                  <a:lnTo>
                    <a:pt x="15" y="81"/>
                  </a:lnTo>
                  <a:lnTo>
                    <a:pt x="19" y="76"/>
                  </a:lnTo>
                  <a:lnTo>
                    <a:pt x="19" y="76"/>
                  </a:lnTo>
                  <a:lnTo>
                    <a:pt x="21" y="72"/>
                  </a:lnTo>
                  <a:lnTo>
                    <a:pt x="23" y="70"/>
                  </a:lnTo>
                  <a:lnTo>
                    <a:pt x="25" y="70"/>
                  </a:lnTo>
                  <a:lnTo>
                    <a:pt x="25" y="70"/>
                  </a:lnTo>
                  <a:lnTo>
                    <a:pt x="27" y="68"/>
                  </a:lnTo>
                  <a:lnTo>
                    <a:pt x="31" y="68"/>
                  </a:lnTo>
                  <a:lnTo>
                    <a:pt x="32" y="66"/>
                  </a:lnTo>
                  <a:lnTo>
                    <a:pt x="42" y="60"/>
                  </a:lnTo>
                  <a:lnTo>
                    <a:pt x="42" y="60"/>
                  </a:lnTo>
                  <a:lnTo>
                    <a:pt x="48" y="55"/>
                  </a:lnTo>
                  <a:lnTo>
                    <a:pt x="48" y="55"/>
                  </a:lnTo>
                  <a:lnTo>
                    <a:pt x="49" y="51"/>
                  </a:lnTo>
                  <a:lnTo>
                    <a:pt x="55" y="51"/>
                  </a:lnTo>
                  <a:lnTo>
                    <a:pt x="61" y="45"/>
                  </a:lnTo>
                  <a:lnTo>
                    <a:pt x="65" y="38"/>
                  </a:lnTo>
                  <a:lnTo>
                    <a:pt x="65" y="38"/>
                  </a:lnTo>
                  <a:lnTo>
                    <a:pt x="66" y="36"/>
                  </a:lnTo>
                  <a:lnTo>
                    <a:pt x="68" y="30"/>
                  </a:lnTo>
                  <a:lnTo>
                    <a:pt x="68" y="30"/>
                  </a:lnTo>
                  <a:lnTo>
                    <a:pt x="70" y="28"/>
                  </a:lnTo>
                  <a:lnTo>
                    <a:pt x="70" y="25"/>
                  </a:lnTo>
                  <a:lnTo>
                    <a:pt x="72" y="23"/>
                  </a:lnTo>
                  <a:lnTo>
                    <a:pt x="78" y="17"/>
                  </a:lnTo>
                  <a:lnTo>
                    <a:pt x="82" y="9"/>
                  </a:lnTo>
                  <a:lnTo>
                    <a:pt x="83" y="6"/>
                  </a:lnTo>
                  <a:lnTo>
                    <a:pt x="89" y="0"/>
                  </a:lnTo>
                  <a:lnTo>
                    <a:pt x="93" y="6"/>
                  </a:lnTo>
                  <a:lnTo>
                    <a:pt x="93" y="15"/>
                  </a:lnTo>
                  <a:lnTo>
                    <a:pt x="101" y="15"/>
                  </a:lnTo>
                  <a:lnTo>
                    <a:pt x="104" y="9"/>
                  </a:lnTo>
                  <a:lnTo>
                    <a:pt x="106" y="6"/>
                  </a:lnTo>
                  <a:lnTo>
                    <a:pt x="112" y="13"/>
                  </a:lnTo>
                  <a:lnTo>
                    <a:pt x="104" y="19"/>
                  </a:lnTo>
                  <a:lnTo>
                    <a:pt x="108" y="25"/>
                  </a:lnTo>
                  <a:lnTo>
                    <a:pt x="108" y="25"/>
                  </a:lnTo>
                  <a:lnTo>
                    <a:pt x="108" y="26"/>
                  </a:lnTo>
                  <a:lnTo>
                    <a:pt x="108" y="28"/>
                  </a:lnTo>
                  <a:lnTo>
                    <a:pt x="106" y="30"/>
                  </a:lnTo>
                  <a:lnTo>
                    <a:pt x="106" y="30"/>
                  </a:lnTo>
                  <a:lnTo>
                    <a:pt x="102" y="32"/>
                  </a:lnTo>
                  <a:lnTo>
                    <a:pt x="101" y="34"/>
                  </a:lnTo>
                  <a:lnTo>
                    <a:pt x="101" y="36"/>
                  </a:lnTo>
                  <a:lnTo>
                    <a:pt x="101" y="36"/>
                  </a:lnTo>
                  <a:lnTo>
                    <a:pt x="101" y="40"/>
                  </a:lnTo>
                  <a:lnTo>
                    <a:pt x="101" y="42"/>
                  </a:lnTo>
                  <a:lnTo>
                    <a:pt x="97" y="43"/>
                  </a:lnTo>
                  <a:lnTo>
                    <a:pt x="93" y="49"/>
                  </a:lnTo>
                  <a:lnTo>
                    <a:pt x="89" y="55"/>
                  </a:lnTo>
                  <a:lnTo>
                    <a:pt x="93" y="60"/>
                  </a:lnTo>
                  <a:lnTo>
                    <a:pt x="93" y="68"/>
                  </a:lnTo>
                  <a:lnTo>
                    <a:pt x="87" y="68"/>
                  </a:lnTo>
                  <a:lnTo>
                    <a:pt x="82" y="68"/>
                  </a:lnTo>
                  <a:lnTo>
                    <a:pt x="82" y="68"/>
                  </a:lnTo>
                  <a:lnTo>
                    <a:pt x="78" y="70"/>
                  </a:lnTo>
                  <a:lnTo>
                    <a:pt x="74" y="72"/>
                  </a:lnTo>
                  <a:lnTo>
                    <a:pt x="70" y="72"/>
                  </a:lnTo>
                  <a:lnTo>
                    <a:pt x="68" y="74"/>
                  </a:lnTo>
                  <a:lnTo>
                    <a:pt x="68" y="81"/>
                  </a:lnTo>
                  <a:lnTo>
                    <a:pt x="66" y="83"/>
                  </a:lnTo>
                  <a:lnTo>
                    <a:pt x="63" y="91"/>
                  </a:lnTo>
                  <a:lnTo>
                    <a:pt x="59" y="96"/>
                  </a:lnTo>
                  <a:lnTo>
                    <a:pt x="59" y="102"/>
                  </a:lnTo>
                  <a:lnTo>
                    <a:pt x="51" y="110"/>
                  </a:lnTo>
                  <a:lnTo>
                    <a:pt x="48" y="113"/>
                  </a:lnTo>
                  <a:lnTo>
                    <a:pt x="40" y="121"/>
                  </a:lnTo>
                  <a:lnTo>
                    <a:pt x="32" y="119"/>
                  </a:lnTo>
                  <a:lnTo>
                    <a:pt x="32" y="119"/>
                  </a:lnTo>
                  <a:lnTo>
                    <a:pt x="32" y="119"/>
                  </a:lnTo>
                  <a:lnTo>
                    <a:pt x="27" y="119"/>
                  </a:lnTo>
                  <a:lnTo>
                    <a:pt x="27" y="119"/>
                  </a:lnTo>
                  <a:lnTo>
                    <a:pt x="21" y="119"/>
                  </a:lnTo>
                  <a:lnTo>
                    <a:pt x="17" y="113"/>
                  </a:lnTo>
                  <a:lnTo>
                    <a:pt x="12" y="113"/>
                  </a:lnTo>
                  <a:lnTo>
                    <a:pt x="8" y="113"/>
                  </a:lnTo>
                  <a:lnTo>
                    <a:pt x="2" y="112"/>
                  </a:lnTo>
                  <a:lnTo>
                    <a:pt x="0" y="110"/>
                  </a:lnTo>
                  <a:lnTo>
                    <a:pt x="0" y="110"/>
                  </a:lnTo>
                  <a:lnTo>
                    <a:pt x="0" y="110"/>
                  </a:lnTo>
                  <a:close/>
                </a:path>
              </a:pathLst>
            </a:custGeom>
            <a:solidFill>
              <a:schemeClr val="bg1">
                <a:lumMod val="85000"/>
              </a:schemeClr>
            </a:solidFill>
            <a:ln w="635" cap="rnd">
              <a:solidFill>
                <a:schemeClr val="bg1">
                  <a:alpha val="17000"/>
                </a:schemeClr>
              </a:solidFill>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05" name="Freeform 305">
              <a:extLst>
                <a:ext uri="{FF2B5EF4-FFF2-40B4-BE49-F238E27FC236}">
                  <a16:creationId xmlns:a16="http://schemas.microsoft.com/office/drawing/2014/main" id="{43E81AF5-4369-E347-B85C-1B00C487E2BD}"/>
                </a:ext>
              </a:extLst>
            </p:cNvPr>
            <p:cNvSpPr>
              <a:spLocks/>
            </p:cNvSpPr>
            <p:nvPr userDrawn="1"/>
          </p:nvSpPr>
          <p:spPr bwMode="auto">
            <a:xfrm>
              <a:off x="4556570" y="4237883"/>
              <a:ext cx="171009" cy="157221"/>
            </a:xfrm>
            <a:custGeom>
              <a:avLst/>
              <a:gdLst>
                <a:gd name="T0" fmla="*/ 0 w 112"/>
                <a:gd name="T1" fmla="*/ 104 h 121"/>
                <a:gd name="T2" fmla="*/ 0 w 112"/>
                <a:gd name="T3" fmla="*/ 102 h 121"/>
                <a:gd name="T4" fmla="*/ 4 w 112"/>
                <a:gd name="T5" fmla="*/ 100 h 121"/>
                <a:gd name="T6" fmla="*/ 8 w 112"/>
                <a:gd name="T7" fmla="*/ 94 h 121"/>
                <a:gd name="T8" fmla="*/ 8 w 112"/>
                <a:gd name="T9" fmla="*/ 93 h 121"/>
                <a:gd name="T10" fmla="*/ 10 w 112"/>
                <a:gd name="T11" fmla="*/ 87 h 121"/>
                <a:gd name="T12" fmla="*/ 10 w 112"/>
                <a:gd name="T13" fmla="*/ 85 h 121"/>
                <a:gd name="T14" fmla="*/ 15 w 112"/>
                <a:gd name="T15" fmla="*/ 81 h 121"/>
                <a:gd name="T16" fmla="*/ 19 w 112"/>
                <a:gd name="T17" fmla="*/ 76 h 121"/>
                <a:gd name="T18" fmla="*/ 23 w 112"/>
                <a:gd name="T19" fmla="*/ 70 h 121"/>
                <a:gd name="T20" fmla="*/ 25 w 112"/>
                <a:gd name="T21" fmla="*/ 70 h 121"/>
                <a:gd name="T22" fmla="*/ 31 w 112"/>
                <a:gd name="T23" fmla="*/ 68 h 121"/>
                <a:gd name="T24" fmla="*/ 42 w 112"/>
                <a:gd name="T25" fmla="*/ 60 h 121"/>
                <a:gd name="T26" fmla="*/ 48 w 112"/>
                <a:gd name="T27" fmla="*/ 55 h 121"/>
                <a:gd name="T28" fmla="*/ 49 w 112"/>
                <a:gd name="T29" fmla="*/ 51 h 121"/>
                <a:gd name="T30" fmla="*/ 61 w 112"/>
                <a:gd name="T31" fmla="*/ 45 h 121"/>
                <a:gd name="T32" fmla="*/ 65 w 112"/>
                <a:gd name="T33" fmla="*/ 38 h 121"/>
                <a:gd name="T34" fmla="*/ 68 w 112"/>
                <a:gd name="T35" fmla="*/ 30 h 121"/>
                <a:gd name="T36" fmla="*/ 70 w 112"/>
                <a:gd name="T37" fmla="*/ 28 h 121"/>
                <a:gd name="T38" fmla="*/ 72 w 112"/>
                <a:gd name="T39" fmla="*/ 23 h 121"/>
                <a:gd name="T40" fmla="*/ 82 w 112"/>
                <a:gd name="T41" fmla="*/ 9 h 121"/>
                <a:gd name="T42" fmla="*/ 89 w 112"/>
                <a:gd name="T43" fmla="*/ 0 h 121"/>
                <a:gd name="T44" fmla="*/ 93 w 112"/>
                <a:gd name="T45" fmla="*/ 15 h 121"/>
                <a:gd name="T46" fmla="*/ 104 w 112"/>
                <a:gd name="T47" fmla="*/ 9 h 121"/>
                <a:gd name="T48" fmla="*/ 112 w 112"/>
                <a:gd name="T49" fmla="*/ 13 h 121"/>
                <a:gd name="T50" fmla="*/ 108 w 112"/>
                <a:gd name="T51" fmla="*/ 25 h 121"/>
                <a:gd name="T52" fmla="*/ 108 w 112"/>
                <a:gd name="T53" fmla="*/ 26 h 121"/>
                <a:gd name="T54" fmla="*/ 106 w 112"/>
                <a:gd name="T55" fmla="*/ 30 h 121"/>
                <a:gd name="T56" fmla="*/ 102 w 112"/>
                <a:gd name="T57" fmla="*/ 32 h 121"/>
                <a:gd name="T58" fmla="*/ 101 w 112"/>
                <a:gd name="T59" fmla="*/ 36 h 121"/>
                <a:gd name="T60" fmla="*/ 101 w 112"/>
                <a:gd name="T61" fmla="*/ 40 h 121"/>
                <a:gd name="T62" fmla="*/ 97 w 112"/>
                <a:gd name="T63" fmla="*/ 43 h 121"/>
                <a:gd name="T64" fmla="*/ 89 w 112"/>
                <a:gd name="T65" fmla="*/ 55 h 121"/>
                <a:gd name="T66" fmla="*/ 93 w 112"/>
                <a:gd name="T67" fmla="*/ 68 h 121"/>
                <a:gd name="T68" fmla="*/ 82 w 112"/>
                <a:gd name="T69" fmla="*/ 68 h 121"/>
                <a:gd name="T70" fmla="*/ 78 w 112"/>
                <a:gd name="T71" fmla="*/ 70 h 121"/>
                <a:gd name="T72" fmla="*/ 70 w 112"/>
                <a:gd name="T73" fmla="*/ 72 h 121"/>
                <a:gd name="T74" fmla="*/ 68 w 112"/>
                <a:gd name="T75" fmla="*/ 81 h 121"/>
                <a:gd name="T76" fmla="*/ 63 w 112"/>
                <a:gd name="T77" fmla="*/ 91 h 121"/>
                <a:gd name="T78" fmla="*/ 59 w 112"/>
                <a:gd name="T79" fmla="*/ 102 h 121"/>
                <a:gd name="T80" fmla="*/ 48 w 112"/>
                <a:gd name="T81" fmla="*/ 113 h 121"/>
                <a:gd name="T82" fmla="*/ 32 w 112"/>
                <a:gd name="T83" fmla="*/ 119 h 121"/>
                <a:gd name="T84" fmla="*/ 32 w 112"/>
                <a:gd name="T85" fmla="*/ 119 h 121"/>
                <a:gd name="T86" fmla="*/ 27 w 112"/>
                <a:gd name="T87" fmla="*/ 119 h 121"/>
                <a:gd name="T88" fmla="*/ 17 w 112"/>
                <a:gd name="T89" fmla="*/ 113 h 121"/>
                <a:gd name="T90" fmla="*/ 8 w 112"/>
                <a:gd name="T91" fmla="*/ 113 h 121"/>
                <a:gd name="T92" fmla="*/ 0 w 112"/>
                <a:gd name="T93" fmla="*/ 110 h 121"/>
                <a:gd name="T94" fmla="*/ 0 w 112"/>
                <a:gd name="T95" fmla="*/ 110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12" h="121">
                  <a:moveTo>
                    <a:pt x="0" y="110"/>
                  </a:moveTo>
                  <a:lnTo>
                    <a:pt x="0" y="104"/>
                  </a:lnTo>
                  <a:lnTo>
                    <a:pt x="0" y="104"/>
                  </a:lnTo>
                  <a:lnTo>
                    <a:pt x="0" y="102"/>
                  </a:lnTo>
                  <a:lnTo>
                    <a:pt x="4" y="100"/>
                  </a:lnTo>
                  <a:lnTo>
                    <a:pt x="4" y="100"/>
                  </a:lnTo>
                  <a:lnTo>
                    <a:pt x="6" y="96"/>
                  </a:lnTo>
                  <a:lnTo>
                    <a:pt x="8" y="94"/>
                  </a:lnTo>
                  <a:lnTo>
                    <a:pt x="8" y="93"/>
                  </a:lnTo>
                  <a:lnTo>
                    <a:pt x="8" y="93"/>
                  </a:lnTo>
                  <a:lnTo>
                    <a:pt x="8" y="89"/>
                  </a:lnTo>
                  <a:lnTo>
                    <a:pt x="10" y="87"/>
                  </a:lnTo>
                  <a:lnTo>
                    <a:pt x="10" y="85"/>
                  </a:lnTo>
                  <a:lnTo>
                    <a:pt x="10" y="85"/>
                  </a:lnTo>
                  <a:lnTo>
                    <a:pt x="15" y="81"/>
                  </a:lnTo>
                  <a:lnTo>
                    <a:pt x="15" y="81"/>
                  </a:lnTo>
                  <a:lnTo>
                    <a:pt x="19" y="76"/>
                  </a:lnTo>
                  <a:lnTo>
                    <a:pt x="19" y="76"/>
                  </a:lnTo>
                  <a:lnTo>
                    <a:pt x="21" y="72"/>
                  </a:lnTo>
                  <a:lnTo>
                    <a:pt x="23" y="70"/>
                  </a:lnTo>
                  <a:lnTo>
                    <a:pt x="25" y="70"/>
                  </a:lnTo>
                  <a:lnTo>
                    <a:pt x="25" y="70"/>
                  </a:lnTo>
                  <a:lnTo>
                    <a:pt x="27" y="68"/>
                  </a:lnTo>
                  <a:lnTo>
                    <a:pt x="31" y="68"/>
                  </a:lnTo>
                  <a:lnTo>
                    <a:pt x="32" y="66"/>
                  </a:lnTo>
                  <a:lnTo>
                    <a:pt x="42" y="60"/>
                  </a:lnTo>
                  <a:lnTo>
                    <a:pt x="42" y="60"/>
                  </a:lnTo>
                  <a:lnTo>
                    <a:pt x="48" y="55"/>
                  </a:lnTo>
                  <a:lnTo>
                    <a:pt x="48" y="55"/>
                  </a:lnTo>
                  <a:lnTo>
                    <a:pt x="49" y="51"/>
                  </a:lnTo>
                  <a:lnTo>
                    <a:pt x="55" y="51"/>
                  </a:lnTo>
                  <a:lnTo>
                    <a:pt x="61" y="45"/>
                  </a:lnTo>
                  <a:lnTo>
                    <a:pt x="65" y="38"/>
                  </a:lnTo>
                  <a:lnTo>
                    <a:pt x="65" y="38"/>
                  </a:lnTo>
                  <a:lnTo>
                    <a:pt x="66" y="36"/>
                  </a:lnTo>
                  <a:lnTo>
                    <a:pt x="68" y="30"/>
                  </a:lnTo>
                  <a:lnTo>
                    <a:pt x="68" y="30"/>
                  </a:lnTo>
                  <a:lnTo>
                    <a:pt x="70" y="28"/>
                  </a:lnTo>
                  <a:lnTo>
                    <a:pt x="70" y="25"/>
                  </a:lnTo>
                  <a:lnTo>
                    <a:pt x="72" y="23"/>
                  </a:lnTo>
                  <a:lnTo>
                    <a:pt x="78" y="17"/>
                  </a:lnTo>
                  <a:lnTo>
                    <a:pt x="82" y="9"/>
                  </a:lnTo>
                  <a:lnTo>
                    <a:pt x="83" y="6"/>
                  </a:lnTo>
                  <a:lnTo>
                    <a:pt x="89" y="0"/>
                  </a:lnTo>
                  <a:lnTo>
                    <a:pt x="93" y="6"/>
                  </a:lnTo>
                  <a:lnTo>
                    <a:pt x="93" y="15"/>
                  </a:lnTo>
                  <a:lnTo>
                    <a:pt x="101" y="15"/>
                  </a:lnTo>
                  <a:lnTo>
                    <a:pt x="104" y="9"/>
                  </a:lnTo>
                  <a:lnTo>
                    <a:pt x="106" y="6"/>
                  </a:lnTo>
                  <a:lnTo>
                    <a:pt x="112" y="13"/>
                  </a:lnTo>
                  <a:lnTo>
                    <a:pt x="104" y="19"/>
                  </a:lnTo>
                  <a:lnTo>
                    <a:pt x="108" y="25"/>
                  </a:lnTo>
                  <a:lnTo>
                    <a:pt x="108" y="25"/>
                  </a:lnTo>
                  <a:lnTo>
                    <a:pt x="108" y="26"/>
                  </a:lnTo>
                  <a:lnTo>
                    <a:pt x="108" y="28"/>
                  </a:lnTo>
                  <a:lnTo>
                    <a:pt x="106" y="30"/>
                  </a:lnTo>
                  <a:lnTo>
                    <a:pt x="106" y="30"/>
                  </a:lnTo>
                  <a:lnTo>
                    <a:pt x="102" y="32"/>
                  </a:lnTo>
                  <a:lnTo>
                    <a:pt x="101" y="34"/>
                  </a:lnTo>
                  <a:lnTo>
                    <a:pt x="101" y="36"/>
                  </a:lnTo>
                  <a:lnTo>
                    <a:pt x="101" y="36"/>
                  </a:lnTo>
                  <a:lnTo>
                    <a:pt x="101" y="40"/>
                  </a:lnTo>
                  <a:lnTo>
                    <a:pt x="101" y="42"/>
                  </a:lnTo>
                  <a:lnTo>
                    <a:pt x="97" y="43"/>
                  </a:lnTo>
                  <a:lnTo>
                    <a:pt x="93" y="49"/>
                  </a:lnTo>
                  <a:lnTo>
                    <a:pt x="89" y="55"/>
                  </a:lnTo>
                  <a:lnTo>
                    <a:pt x="93" y="60"/>
                  </a:lnTo>
                  <a:lnTo>
                    <a:pt x="93" y="68"/>
                  </a:lnTo>
                  <a:lnTo>
                    <a:pt x="87" y="68"/>
                  </a:lnTo>
                  <a:lnTo>
                    <a:pt x="82" y="68"/>
                  </a:lnTo>
                  <a:lnTo>
                    <a:pt x="82" y="68"/>
                  </a:lnTo>
                  <a:lnTo>
                    <a:pt x="78" y="70"/>
                  </a:lnTo>
                  <a:lnTo>
                    <a:pt x="74" y="72"/>
                  </a:lnTo>
                  <a:lnTo>
                    <a:pt x="70" y="72"/>
                  </a:lnTo>
                  <a:lnTo>
                    <a:pt x="68" y="74"/>
                  </a:lnTo>
                  <a:lnTo>
                    <a:pt x="68" y="81"/>
                  </a:lnTo>
                  <a:lnTo>
                    <a:pt x="66" y="83"/>
                  </a:lnTo>
                  <a:lnTo>
                    <a:pt x="63" y="91"/>
                  </a:lnTo>
                  <a:lnTo>
                    <a:pt x="59" y="96"/>
                  </a:lnTo>
                  <a:lnTo>
                    <a:pt x="59" y="102"/>
                  </a:lnTo>
                  <a:lnTo>
                    <a:pt x="51" y="110"/>
                  </a:lnTo>
                  <a:lnTo>
                    <a:pt x="48" y="113"/>
                  </a:lnTo>
                  <a:lnTo>
                    <a:pt x="40" y="121"/>
                  </a:lnTo>
                  <a:lnTo>
                    <a:pt x="32" y="119"/>
                  </a:lnTo>
                  <a:lnTo>
                    <a:pt x="32" y="119"/>
                  </a:lnTo>
                  <a:lnTo>
                    <a:pt x="32" y="119"/>
                  </a:lnTo>
                  <a:lnTo>
                    <a:pt x="27" y="119"/>
                  </a:lnTo>
                  <a:lnTo>
                    <a:pt x="27" y="119"/>
                  </a:lnTo>
                  <a:lnTo>
                    <a:pt x="21" y="119"/>
                  </a:lnTo>
                  <a:lnTo>
                    <a:pt x="17" y="113"/>
                  </a:lnTo>
                  <a:lnTo>
                    <a:pt x="12" y="113"/>
                  </a:lnTo>
                  <a:lnTo>
                    <a:pt x="8" y="113"/>
                  </a:lnTo>
                  <a:lnTo>
                    <a:pt x="2" y="112"/>
                  </a:lnTo>
                  <a:lnTo>
                    <a:pt x="0" y="110"/>
                  </a:lnTo>
                  <a:lnTo>
                    <a:pt x="0" y="110"/>
                  </a:lnTo>
                  <a:lnTo>
                    <a:pt x="0" y="110"/>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06" name="Freeform 306">
              <a:extLst>
                <a:ext uri="{FF2B5EF4-FFF2-40B4-BE49-F238E27FC236}">
                  <a16:creationId xmlns:a16="http://schemas.microsoft.com/office/drawing/2014/main" id="{306DBA8E-951A-3949-BCD3-A42DF734D8FE}"/>
                </a:ext>
              </a:extLst>
            </p:cNvPr>
            <p:cNvSpPr>
              <a:spLocks/>
            </p:cNvSpPr>
            <p:nvPr userDrawn="1"/>
          </p:nvSpPr>
          <p:spPr bwMode="auto">
            <a:xfrm>
              <a:off x="4689407" y="4094955"/>
              <a:ext cx="126730" cy="165017"/>
            </a:xfrm>
            <a:custGeom>
              <a:avLst/>
              <a:gdLst>
                <a:gd name="T0" fmla="*/ 31 w 83"/>
                <a:gd name="T1" fmla="*/ 123 h 127"/>
                <a:gd name="T2" fmla="*/ 40 w 83"/>
                <a:gd name="T3" fmla="*/ 127 h 127"/>
                <a:gd name="T4" fmla="*/ 49 w 83"/>
                <a:gd name="T5" fmla="*/ 121 h 127"/>
                <a:gd name="T6" fmla="*/ 51 w 83"/>
                <a:gd name="T7" fmla="*/ 119 h 127"/>
                <a:gd name="T8" fmla="*/ 53 w 83"/>
                <a:gd name="T9" fmla="*/ 116 h 127"/>
                <a:gd name="T10" fmla="*/ 55 w 83"/>
                <a:gd name="T11" fmla="*/ 114 h 127"/>
                <a:gd name="T12" fmla="*/ 59 w 83"/>
                <a:gd name="T13" fmla="*/ 106 h 127"/>
                <a:gd name="T14" fmla="*/ 63 w 83"/>
                <a:gd name="T15" fmla="*/ 97 h 127"/>
                <a:gd name="T16" fmla="*/ 66 w 83"/>
                <a:gd name="T17" fmla="*/ 83 h 127"/>
                <a:gd name="T18" fmla="*/ 74 w 83"/>
                <a:gd name="T19" fmla="*/ 83 h 127"/>
                <a:gd name="T20" fmla="*/ 74 w 83"/>
                <a:gd name="T21" fmla="*/ 82 h 127"/>
                <a:gd name="T22" fmla="*/ 76 w 83"/>
                <a:gd name="T23" fmla="*/ 78 h 127"/>
                <a:gd name="T24" fmla="*/ 78 w 83"/>
                <a:gd name="T25" fmla="*/ 76 h 127"/>
                <a:gd name="T26" fmla="*/ 82 w 83"/>
                <a:gd name="T27" fmla="*/ 68 h 127"/>
                <a:gd name="T28" fmla="*/ 80 w 83"/>
                <a:gd name="T29" fmla="*/ 65 h 127"/>
                <a:gd name="T30" fmla="*/ 82 w 83"/>
                <a:gd name="T31" fmla="*/ 63 h 127"/>
                <a:gd name="T32" fmla="*/ 83 w 83"/>
                <a:gd name="T33" fmla="*/ 59 h 127"/>
                <a:gd name="T34" fmla="*/ 80 w 83"/>
                <a:gd name="T35" fmla="*/ 51 h 127"/>
                <a:gd name="T36" fmla="*/ 74 w 83"/>
                <a:gd name="T37" fmla="*/ 59 h 127"/>
                <a:gd name="T38" fmla="*/ 70 w 83"/>
                <a:gd name="T39" fmla="*/ 59 h 127"/>
                <a:gd name="T40" fmla="*/ 59 w 83"/>
                <a:gd name="T41" fmla="*/ 59 h 127"/>
                <a:gd name="T42" fmla="*/ 55 w 83"/>
                <a:gd name="T43" fmla="*/ 57 h 127"/>
                <a:gd name="T44" fmla="*/ 49 w 83"/>
                <a:gd name="T45" fmla="*/ 51 h 127"/>
                <a:gd name="T46" fmla="*/ 48 w 83"/>
                <a:gd name="T47" fmla="*/ 44 h 127"/>
                <a:gd name="T48" fmla="*/ 40 w 83"/>
                <a:gd name="T49" fmla="*/ 38 h 127"/>
                <a:gd name="T50" fmla="*/ 36 w 83"/>
                <a:gd name="T51" fmla="*/ 42 h 127"/>
                <a:gd name="T52" fmla="*/ 32 w 83"/>
                <a:gd name="T53" fmla="*/ 34 h 127"/>
                <a:gd name="T54" fmla="*/ 31 w 83"/>
                <a:gd name="T55" fmla="*/ 30 h 127"/>
                <a:gd name="T56" fmla="*/ 27 w 83"/>
                <a:gd name="T57" fmla="*/ 27 h 127"/>
                <a:gd name="T58" fmla="*/ 27 w 83"/>
                <a:gd name="T59" fmla="*/ 25 h 127"/>
                <a:gd name="T60" fmla="*/ 25 w 83"/>
                <a:gd name="T61" fmla="*/ 15 h 127"/>
                <a:gd name="T62" fmla="*/ 15 w 83"/>
                <a:gd name="T63" fmla="*/ 8 h 127"/>
                <a:gd name="T64" fmla="*/ 17 w 83"/>
                <a:gd name="T65" fmla="*/ 6 h 127"/>
                <a:gd name="T66" fmla="*/ 14 w 83"/>
                <a:gd name="T67" fmla="*/ 4 h 127"/>
                <a:gd name="T68" fmla="*/ 6 w 83"/>
                <a:gd name="T69" fmla="*/ 4 h 127"/>
                <a:gd name="T70" fmla="*/ 8 w 83"/>
                <a:gd name="T71" fmla="*/ 8 h 127"/>
                <a:gd name="T72" fmla="*/ 6 w 83"/>
                <a:gd name="T73" fmla="*/ 10 h 127"/>
                <a:gd name="T74" fmla="*/ 8 w 83"/>
                <a:gd name="T75" fmla="*/ 15 h 127"/>
                <a:gd name="T76" fmla="*/ 10 w 83"/>
                <a:gd name="T77" fmla="*/ 19 h 127"/>
                <a:gd name="T78" fmla="*/ 15 w 83"/>
                <a:gd name="T79" fmla="*/ 27 h 127"/>
                <a:gd name="T80" fmla="*/ 23 w 83"/>
                <a:gd name="T81" fmla="*/ 36 h 127"/>
                <a:gd name="T82" fmla="*/ 27 w 83"/>
                <a:gd name="T83" fmla="*/ 42 h 127"/>
                <a:gd name="T84" fmla="*/ 29 w 83"/>
                <a:gd name="T85" fmla="*/ 53 h 127"/>
                <a:gd name="T86" fmla="*/ 31 w 83"/>
                <a:gd name="T87" fmla="*/ 68 h 127"/>
                <a:gd name="T88" fmla="*/ 27 w 83"/>
                <a:gd name="T89" fmla="*/ 83 h 127"/>
                <a:gd name="T90" fmla="*/ 21 w 83"/>
                <a:gd name="T91" fmla="*/ 85 h 127"/>
                <a:gd name="T92" fmla="*/ 23 w 83"/>
                <a:gd name="T93" fmla="*/ 89 h 127"/>
                <a:gd name="T94" fmla="*/ 25 w 83"/>
                <a:gd name="T95" fmla="*/ 93 h 127"/>
                <a:gd name="T96" fmla="*/ 29 w 83"/>
                <a:gd name="T97" fmla="*/ 95 h 127"/>
                <a:gd name="T98" fmla="*/ 32 w 83"/>
                <a:gd name="T99" fmla="*/ 99 h 127"/>
                <a:gd name="T100" fmla="*/ 36 w 83"/>
                <a:gd name="T101" fmla="*/ 104 h 127"/>
                <a:gd name="T102" fmla="*/ 36 w 83"/>
                <a:gd name="T103" fmla="*/ 117 h 127"/>
                <a:gd name="T104" fmla="*/ 31 w 83"/>
                <a:gd name="T105" fmla="*/ 123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3" h="127">
                  <a:moveTo>
                    <a:pt x="31" y="123"/>
                  </a:moveTo>
                  <a:lnTo>
                    <a:pt x="31" y="123"/>
                  </a:lnTo>
                  <a:lnTo>
                    <a:pt x="32" y="125"/>
                  </a:lnTo>
                  <a:lnTo>
                    <a:pt x="40" y="127"/>
                  </a:lnTo>
                  <a:lnTo>
                    <a:pt x="44" y="127"/>
                  </a:lnTo>
                  <a:lnTo>
                    <a:pt x="49" y="121"/>
                  </a:lnTo>
                  <a:lnTo>
                    <a:pt x="49" y="121"/>
                  </a:lnTo>
                  <a:lnTo>
                    <a:pt x="51" y="119"/>
                  </a:lnTo>
                  <a:lnTo>
                    <a:pt x="53" y="116"/>
                  </a:lnTo>
                  <a:lnTo>
                    <a:pt x="53" y="116"/>
                  </a:lnTo>
                  <a:lnTo>
                    <a:pt x="55" y="114"/>
                  </a:lnTo>
                  <a:lnTo>
                    <a:pt x="55" y="114"/>
                  </a:lnTo>
                  <a:lnTo>
                    <a:pt x="59" y="106"/>
                  </a:lnTo>
                  <a:lnTo>
                    <a:pt x="59" y="106"/>
                  </a:lnTo>
                  <a:lnTo>
                    <a:pt x="63" y="102"/>
                  </a:lnTo>
                  <a:lnTo>
                    <a:pt x="63" y="97"/>
                  </a:lnTo>
                  <a:lnTo>
                    <a:pt x="63" y="89"/>
                  </a:lnTo>
                  <a:lnTo>
                    <a:pt x="66" y="83"/>
                  </a:lnTo>
                  <a:lnTo>
                    <a:pt x="68" y="83"/>
                  </a:lnTo>
                  <a:lnTo>
                    <a:pt x="74" y="83"/>
                  </a:lnTo>
                  <a:lnTo>
                    <a:pt x="74" y="83"/>
                  </a:lnTo>
                  <a:lnTo>
                    <a:pt x="74" y="82"/>
                  </a:lnTo>
                  <a:lnTo>
                    <a:pt x="74" y="80"/>
                  </a:lnTo>
                  <a:lnTo>
                    <a:pt x="76" y="78"/>
                  </a:lnTo>
                  <a:lnTo>
                    <a:pt x="76" y="78"/>
                  </a:lnTo>
                  <a:lnTo>
                    <a:pt x="78" y="76"/>
                  </a:lnTo>
                  <a:lnTo>
                    <a:pt x="82" y="68"/>
                  </a:lnTo>
                  <a:lnTo>
                    <a:pt x="82" y="68"/>
                  </a:lnTo>
                  <a:lnTo>
                    <a:pt x="80" y="66"/>
                  </a:lnTo>
                  <a:lnTo>
                    <a:pt x="80" y="65"/>
                  </a:lnTo>
                  <a:lnTo>
                    <a:pt x="82" y="63"/>
                  </a:lnTo>
                  <a:lnTo>
                    <a:pt x="82" y="63"/>
                  </a:lnTo>
                  <a:lnTo>
                    <a:pt x="82" y="61"/>
                  </a:lnTo>
                  <a:lnTo>
                    <a:pt x="83" y="59"/>
                  </a:lnTo>
                  <a:lnTo>
                    <a:pt x="83" y="55"/>
                  </a:lnTo>
                  <a:lnTo>
                    <a:pt x="80" y="51"/>
                  </a:lnTo>
                  <a:lnTo>
                    <a:pt x="74" y="59"/>
                  </a:lnTo>
                  <a:lnTo>
                    <a:pt x="74" y="59"/>
                  </a:lnTo>
                  <a:lnTo>
                    <a:pt x="70" y="59"/>
                  </a:lnTo>
                  <a:lnTo>
                    <a:pt x="70" y="59"/>
                  </a:lnTo>
                  <a:lnTo>
                    <a:pt x="59" y="59"/>
                  </a:lnTo>
                  <a:lnTo>
                    <a:pt x="59" y="59"/>
                  </a:lnTo>
                  <a:lnTo>
                    <a:pt x="57" y="59"/>
                  </a:lnTo>
                  <a:lnTo>
                    <a:pt x="55" y="57"/>
                  </a:lnTo>
                  <a:lnTo>
                    <a:pt x="53" y="55"/>
                  </a:lnTo>
                  <a:lnTo>
                    <a:pt x="49" y="51"/>
                  </a:lnTo>
                  <a:lnTo>
                    <a:pt x="48" y="49"/>
                  </a:lnTo>
                  <a:lnTo>
                    <a:pt x="48" y="44"/>
                  </a:lnTo>
                  <a:lnTo>
                    <a:pt x="44" y="40"/>
                  </a:lnTo>
                  <a:lnTo>
                    <a:pt x="40" y="38"/>
                  </a:lnTo>
                  <a:lnTo>
                    <a:pt x="40" y="46"/>
                  </a:lnTo>
                  <a:lnTo>
                    <a:pt x="36" y="42"/>
                  </a:lnTo>
                  <a:lnTo>
                    <a:pt x="34" y="40"/>
                  </a:lnTo>
                  <a:lnTo>
                    <a:pt x="32" y="34"/>
                  </a:lnTo>
                  <a:lnTo>
                    <a:pt x="31" y="30"/>
                  </a:lnTo>
                  <a:lnTo>
                    <a:pt x="31" y="30"/>
                  </a:lnTo>
                  <a:lnTo>
                    <a:pt x="29" y="29"/>
                  </a:lnTo>
                  <a:lnTo>
                    <a:pt x="27" y="27"/>
                  </a:lnTo>
                  <a:lnTo>
                    <a:pt x="27" y="25"/>
                  </a:lnTo>
                  <a:lnTo>
                    <a:pt x="27" y="25"/>
                  </a:lnTo>
                  <a:lnTo>
                    <a:pt x="27" y="19"/>
                  </a:lnTo>
                  <a:lnTo>
                    <a:pt x="25" y="15"/>
                  </a:lnTo>
                  <a:lnTo>
                    <a:pt x="21" y="10"/>
                  </a:lnTo>
                  <a:lnTo>
                    <a:pt x="15" y="8"/>
                  </a:lnTo>
                  <a:lnTo>
                    <a:pt x="15" y="8"/>
                  </a:lnTo>
                  <a:lnTo>
                    <a:pt x="17" y="6"/>
                  </a:lnTo>
                  <a:lnTo>
                    <a:pt x="15" y="4"/>
                  </a:lnTo>
                  <a:lnTo>
                    <a:pt x="14" y="4"/>
                  </a:lnTo>
                  <a:lnTo>
                    <a:pt x="14" y="4"/>
                  </a:lnTo>
                  <a:lnTo>
                    <a:pt x="6" y="4"/>
                  </a:lnTo>
                  <a:lnTo>
                    <a:pt x="0" y="0"/>
                  </a:lnTo>
                  <a:lnTo>
                    <a:pt x="8" y="8"/>
                  </a:lnTo>
                  <a:lnTo>
                    <a:pt x="8" y="8"/>
                  </a:lnTo>
                  <a:lnTo>
                    <a:pt x="6" y="10"/>
                  </a:lnTo>
                  <a:lnTo>
                    <a:pt x="6" y="13"/>
                  </a:lnTo>
                  <a:lnTo>
                    <a:pt x="8" y="15"/>
                  </a:lnTo>
                  <a:lnTo>
                    <a:pt x="8" y="15"/>
                  </a:lnTo>
                  <a:lnTo>
                    <a:pt x="10" y="19"/>
                  </a:lnTo>
                  <a:lnTo>
                    <a:pt x="14" y="23"/>
                  </a:lnTo>
                  <a:lnTo>
                    <a:pt x="15" y="27"/>
                  </a:lnTo>
                  <a:lnTo>
                    <a:pt x="21" y="32"/>
                  </a:lnTo>
                  <a:lnTo>
                    <a:pt x="23" y="36"/>
                  </a:lnTo>
                  <a:lnTo>
                    <a:pt x="27" y="32"/>
                  </a:lnTo>
                  <a:lnTo>
                    <a:pt x="27" y="42"/>
                  </a:lnTo>
                  <a:lnTo>
                    <a:pt x="32" y="49"/>
                  </a:lnTo>
                  <a:lnTo>
                    <a:pt x="29" y="53"/>
                  </a:lnTo>
                  <a:lnTo>
                    <a:pt x="31" y="61"/>
                  </a:lnTo>
                  <a:lnTo>
                    <a:pt x="31" y="68"/>
                  </a:lnTo>
                  <a:lnTo>
                    <a:pt x="27" y="76"/>
                  </a:lnTo>
                  <a:lnTo>
                    <a:pt x="27" y="83"/>
                  </a:lnTo>
                  <a:lnTo>
                    <a:pt x="21" y="83"/>
                  </a:lnTo>
                  <a:lnTo>
                    <a:pt x="21" y="85"/>
                  </a:lnTo>
                  <a:lnTo>
                    <a:pt x="21" y="85"/>
                  </a:lnTo>
                  <a:lnTo>
                    <a:pt x="23" y="89"/>
                  </a:lnTo>
                  <a:lnTo>
                    <a:pt x="23" y="89"/>
                  </a:lnTo>
                  <a:lnTo>
                    <a:pt x="25" y="93"/>
                  </a:lnTo>
                  <a:lnTo>
                    <a:pt x="25" y="93"/>
                  </a:lnTo>
                  <a:lnTo>
                    <a:pt x="29" y="95"/>
                  </a:lnTo>
                  <a:lnTo>
                    <a:pt x="31" y="97"/>
                  </a:lnTo>
                  <a:lnTo>
                    <a:pt x="32" y="99"/>
                  </a:lnTo>
                  <a:lnTo>
                    <a:pt x="36" y="100"/>
                  </a:lnTo>
                  <a:lnTo>
                    <a:pt x="36" y="104"/>
                  </a:lnTo>
                  <a:lnTo>
                    <a:pt x="40" y="112"/>
                  </a:lnTo>
                  <a:lnTo>
                    <a:pt x="36" y="117"/>
                  </a:lnTo>
                  <a:lnTo>
                    <a:pt x="31" y="123"/>
                  </a:lnTo>
                  <a:lnTo>
                    <a:pt x="31" y="123"/>
                  </a:lnTo>
                  <a:lnTo>
                    <a:pt x="31" y="123"/>
                  </a:lnTo>
                  <a:close/>
                </a:path>
              </a:pathLst>
            </a:custGeom>
            <a:solidFill>
              <a:schemeClr val="bg1">
                <a:lumMod val="85000"/>
              </a:schemeClr>
            </a:solidFill>
            <a:ln w="635" cap="rnd">
              <a:solidFill>
                <a:schemeClr val="bg1">
                  <a:alpha val="17000"/>
                </a:schemeClr>
              </a:solidFill>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07" name="Freeform 307">
              <a:extLst>
                <a:ext uri="{FF2B5EF4-FFF2-40B4-BE49-F238E27FC236}">
                  <a16:creationId xmlns:a16="http://schemas.microsoft.com/office/drawing/2014/main" id="{BFEE934A-E6D0-2045-9389-5AC67E730BB1}"/>
                </a:ext>
              </a:extLst>
            </p:cNvPr>
            <p:cNvSpPr>
              <a:spLocks/>
            </p:cNvSpPr>
            <p:nvPr userDrawn="1"/>
          </p:nvSpPr>
          <p:spPr bwMode="auto">
            <a:xfrm>
              <a:off x="4689407" y="4094955"/>
              <a:ext cx="126730" cy="165017"/>
            </a:xfrm>
            <a:custGeom>
              <a:avLst/>
              <a:gdLst>
                <a:gd name="T0" fmla="*/ 31 w 83"/>
                <a:gd name="T1" fmla="*/ 123 h 127"/>
                <a:gd name="T2" fmla="*/ 40 w 83"/>
                <a:gd name="T3" fmla="*/ 127 h 127"/>
                <a:gd name="T4" fmla="*/ 49 w 83"/>
                <a:gd name="T5" fmla="*/ 121 h 127"/>
                <a:gd name="T6" fmla="*/ 51 w 83"/>
                <a:gd name="T7" fmla="*/ 119 h 127"/>
                <a:gd name="T8" fmla="*/ 53 w 83"/>
                <a:gd name="T9" fmla="*/ 116 h 127"/>
                <a:gd name="T10" fmla="*/ 55 w 83"/>
                <a:gd name="T11" fmla="*/ 114 h 127"/>
                <a:gd name="T12" fmla="*/ 59 w 83"/>
                <a:gd name="T13" fmla="*/ 106 h 127"/>
                <a:gd name="T14" fmla="*/ 63 w 83"/>
                <a:gd name="T15" fmla="*/ 97 h 127"/>
                <a:gd name="T16" fmla="*/ 66 w 83"/>
                <a:gd name="T17" fmla="*/ 83 h 127"/>
                <a:gd name="T18" fmla="*/ 74 w 83"/>
                <a:gd name="T19" fmla="*/ 83 h 127"/>
                <a:gd name="T20" fmla="*/ 74 w 83"/>
                <a:gd name="T21" fmla="*/ 82 h 127"/>
                <a:gd name="T22" fmla="*/ 76 w 83"/>
                <a:gd name="T23" fmla="*/ 78 h 127"/>
                <a:gd name="T24" fmla="*/ 78 w 83"/>
                <a:gd name="T25" fmla="*/ 76 h 127"/>
                <a:gd name="T26" fmla="*/ 82 w 83"/>
                <a:gd name="T27" fmla="*/ 68 h 127"/>
                <a:gd name="T28" fmla="*/ 80 w 83"/>
                <a:gd name="T29" fmla="*/ 65 h 127"/>
                <a:gd name="T30" fmla="*/ 82 w 83"/>
                <a:gd name="T31" fmla="*/ 63 h 127"/>
                <a:gd name="T32" fmla="*/ 83 w 83"/>
                <a:gd name="T33" fmla="*/ 59 h 127"/>
                <a:gd name="T34" fmla="*/ 80 w 83"/>
                <a:gd name="T35" fmla="*/ 51 h 127"/>
                <a:gd name="T36" fmla="*/ 74 w 83"/>
                <a:gd name="T37" fmla="*/ 59 h 127"/>
                <a:gd name="T38" fmla="*/ 70 w 83"/>
                <a:gd name="T39" fmla="*/ 59 h 127"/>
                <a:gd name="T40" fmla="*/ 59 w 83"/>
                <a:gd name="T41" fmla="*/ 59 h 127"/>
                <a:gd name="T42" fmla="*/ 55 w 83"/>
                <a:gd name="T43" fmla="*/ 57 h 127"/>
                <a:gd name="T44" fmla="*/ 49 w 83"/>
                <a:gd name="T45" fmla="*/ 51 h 127"/>
                <a:gd name="T46" fmla="*/ 48 w 83"/>
                <a:gd name="T47" fmla="*/ 44 h 127"/>
                <a:gd name="T48" fmla="*/ 40 w 83"/>
                <a:gd name="T49" fmla="*/ 38 h 127"/>
                <a:gd name="T50" fmla="*/ 36 w 83"/>
                <a:gd name="T51" fmla="*/ 42 h 127"/>
                <a:gd name="T52" fmla="*/ 32 w 83"/>
                <a:gd name="T53" fmla="*/ 34 h 127"/>
                <a:gd name="T54" fmla="*/ 31 w 83"/>
                <a:gd name="T55" fmla="*/ 30 h 127"/>
                <a:gd name="T56" fmla="*/ 27 w 83"/>
                <a:gd name="T57" fmla="*/ 27 h 127"/>
                <a:gd name="T58" fmla="*/ 27 w 83"/>
                <a:gd name="T59" fmla="*/ 25 h 127"/>
                <a:gd name="T60" fmla="*/ 25 w 83"/>
                <a:gd name="T61" fmla="*/ 15 h 127"/>
                <a:gd name="T62" fmla="*/ 15 w 83"/>
                <a:gd name="T63" fmla="*/ 8 h 127"/>
                <a:gd name="T64" fmla="*/ 17 w 83"/>
                <a:gd name="T65" fmla="*/ 6 h 127"/>
                <a:gd name="T66" fmla="*/ 14 w 83"/>
                <a:gd name="T67" fmla="*/ 4 h 127"/>
                <a:gd name="T68" fmla="*/ 6 w 83"/>
                <a:gd name="T69" fmla="*/ 4 h 127"/>
                <a:gd name="T70" fmla="*/ 8 w 83"/>
                <a:gd name="T71" fmla="*/ 8 h 127"/>
                <a:gd name="T72" fmla="*/ 6 w 83"/>
                <a:gd name="T73" fmla="*/ 10 h 127"/>
                <a:gd name="T74" fmla="*/ 8 w 83"/>
                <a:gd name="T75" fmla="*/ 15 h 127"/>
                <a:gd name="T76" fmla="*/ 10 w 83"/>
                <a:gd name="T77" fmla="*/ 19 h 127"/>
                <a:gd name="T78" fmla="*/ 15 w 83"/>
                <a:gd name="T79" fmla="*/ 27 h 127"/>
                <a:gd name="T80" fmla="*/ 23 w 83"/>
                <a:gd name="T81" fmla="*/ 36 h 127"/>
                <a:gd name="T82" fmla="*/ 27 w 83"/>
                <a:gd name="T83" fmla="*/ 42 h 127"/>
                <a:gd name="T84" fmla="*/ 29 w 83"/>
                <a:gd name="T85" fmla="*/ 53 h 127"/>
                <a:gd name="T86" fmla="*/ 31 w 83"/>
                <a:gd name="T87" fmla="*/ 68 h 127"/>
                <a:gd name="T88" fmla="*/ 27 w 83"/>
                <a:gd name="T89" fmla="*/ 83 h 127"/>
                <a:gd name="T90" fmla="*/ 21 w 83"/>
                <a:gd name="T91" fmla="*/ 85 h 127"/>
                <a:gd name="T92" fmla="*/ 23 w 83"/>
                <a:gd name="T93" fmla="*/ 89 h 127"/>
                <a:gd name="T94" fmla="*/ 25 w 83"/>
                <a:gd name="T95" fmla="*/ 93 h 127"/>
                <a:gd name="T96" fmla="*/ 29 w 83"/>
                <a:gd name="T97" fmla="*/ 95 h 127"/>
                <a:gd name="T98" fmla="*/ 32 w 83"/>
                <a:gd name="T99" fmla="*/ 99 h 127"/>
                <a:gd name="T100" fmla="*/ 36 w 83"/>
                <a:gd name="T101" fmla="*/ 104 h 127"/>
                <a:gd name="T102" fmla="*/ 36 w 83"/>
                <a:gd name="T103" fmla="*/ 117 h 127"/>
                <a:gd name="T104" fmla="*/ 31 w 83"/>
                <a:gd name="T105" fmla="*/ 123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3" h="127">
                  <a:moveTo>
                    <a:pt x="31" y="123"/>
                  </a:moveTo>
                  <a:lnTo>
                    <a:pt x="31" y="123"/>
                  </a:lnTo>
                  <a:lnTo>
                    <a:pt x="32" y="125"/>
                  </a:lnTo>
                  <a:lnTo>
                    <a:pt x="40" y="127"/>
                  </a:lnTo>
                  <a:lnTo>
                    <a:pt x="44" y="127"/>
                  </a:lnTo>
                  <a:lnTo>
                    <a:pt x="49" y="121"/>
                  </a:lnTo>
                  <a:lnTo>
                    <a:pt x="49" y="121"/>
                  </a:lnTo>
                  <a:lnTo>
                    <a:pt x="51" y="119"/>
                  </a:lnTo>
                  <a:lnTo>
                    <a:pt x="53" y="116"/>
                  </a:lnTo>
                  <a:lnTo>
                    <a:pt x="53" y="116"/>
                  </a:lnTo>
                  <a:lnTo>
                    <a:pt x="55" y="114"/>
                  </a:lnTo>
                  <a:lnTo>
                    <a:pt x="55" y="114"/>
                  </a:lnTo>
                  <a:lnTo>
                    <a:pt x="59" y="106"/>
                  </a:lnTo>
                  <a:lnTo>
                    <a:pt x="59" y="106"/>
                  </a:lnTo>
                  <a:lnTo>
                    <a:pt x="63" y="102"/>
                  </a:lnTo>
                  <a:lnTo>
                    <a:pt x="63" y="97"/>
                  </a:lnTo>
                  <a:lnTo>
                    <a:pt x="63" y="89"/>
                  </a:lnTo>
                  <a:lnTo>
                    <a:pt x="66" y="83"/>
                  </a:lnTo>
                  <a:lnTo>
                    <a:pt x="68" y="83"/>
                  </a:lnTo>
                  <a:lnTo>
                    <a:pt x="74" y="83"/>
                  </a:lnTo>
                  <a:lnTo>
                    <a:pt x="74" y="83"/>
                  </a:lnTo>
                  <a:lnTo>
                    <a:pt x="74" y="82"/>
                  </a:lnTo>
                  <a:lnTo>
                    <a:pt x="74" y="80"/>
                  </a:lnTo>
                  <a:lnTo>
                    <a:pt x="76" y="78"/>
                  </a:lnTo>
                  <a:lnTo>
                    <a:pt x="76" y="78"/>
                  </a:lnTo>
                  <a:lnTo>
                    <a:pt x="78" y="76"/>
                  </a:lnTo>
                  <a:lnTo>
                    <a:pt x="82" y="68"/>
                  </a:lnTo>
                  <a:lnTo>
                    <a:pt x="82" y="68"/>
                  </a:lnTo>
                  <a:lnTo>
                    <a:pt x="80" y="66"/>
                  </a:lnTo>
                  <a:lnTo>
                    <a:pt x="80" y="65"/>
                  </a:lnTo>
                  <a:lnTo>
                    <a:pt x="82" y="63"/>
                  </a:lnTo>
                  <a:lnTo>
                    <a:pt x="82" y="63"/>
                  </a:lnTo>
                  <a:lnTo>
                    <a:pt x="82" y="61"/>
                  </a:lnTo>
                  <a:lnTo>
                    <a:pt x="83" y="59"/>
                  </a:lnTo>
                  <a:lnTo>
                    <a:pt x="83" y="55"/>
                  </a:lnTo>
                  <a:lnTo>
                    <a:pt x="80" y="51"/>
                  </a:lnTo>
                  <a:lnTo>
                    <a:pt x="74" y="59"/>
                  </a:lnTo>
                  <a:lnTo>
                    <a:pt x="74" y="59"/>
                  </a:lnTo>
                  <a:lnTo>
                    <a:pt x="70" y="59"/>
                  </a:lnTo>
                  <a:lnTo>
                    <a:pt x="70" y="59"/>
                  </a:lnTo>
                  <a:lnTo>
                    <a:pt x="59" y="59"/>
                  </a:lnTo>
                  <a:lnTo>
                    <a:pt x="59" y="59"/>
                  </a:lnTo>
                  <a:lnTo>
                    <a:pt x="57" y="59"/>
                  </a:lnTo>
                  <a:lnTo>
                    <a:pt x="55" y="57"/>
                  </a:lnTo>
                  <a:lnTo>
                    <a:pt x="53" y="55"/>
                  </a:lnTo>
                  <a:lnTo>
                    <a:pt x="49" y="51"/>
                  </a:lnTo>
                  <a:lnTo>
                    <a:pt x="48" y="49"/>
                  </a:lnTo>
                  <a:lnTo>
                    <a:pt x="48" y="44"/>
                  </a:lnTo>
                  <a:lnTo>
                    <a:pt x="44" y="40"/>
                  </a:lnTo>
                  <a:lnTo>
                    <a:pt x="40" y="38"/>
                  </a:lnTo>
                  <a:lnTo>
                    <a:pt x="40" y="46"/>
                  </a:lnTo>
                  <a:lnTo>
                    <a:pt x="36" y="42"/>
                  </a:lnTo>
                  <a:lnTo>
                    <a:pt x="34" y="40"/>
                  </a:lnTo>
                  <a:lnTo>
                    <a:pt x="32" y="34"/>
                  </a:lnTo>
                  <a:lnTo>
                    <a:pt x="31" y="30"/>
                  </a:lnTo>
                  <a:lnTo>
                    <a:pt x="31" y="30"/>
                  </a:lnTo>
                  <a:lnTo>
                    <a:pt x="29" y="29"/>
                  </a:lnTo>
                  <a:lnTo>
                    <a:pt x="27" y="27"/>
                  </a:lnTo>
                  <a:lnTo>
                    <a:pt x="27" y="25"/>
                  </a:lnTo>
                  <a:lnTo>
                    <a:pt x="27" y="25"/>
                  </a:lnTo>
                  <a:lnTo>
                    <a:pt x="27" y="19"/>
                  </a:lnTo>
                  <a:lnTo>
                    <a:pt x="25" y="15"/>
                  </a:lnTo>
                  <a:lnTo>
                    <a:pt x="21" y="10"/>
                  </a:lnTo>
                  <a:lnTo>
                    <a:pt x="15" y="8"/>
                  </a:lnTo>
                  <a:lnTo>
                    <a:pt x="15" y="8"/>
                  </a:lnTo>
                  <a:lnTo>
                    <a:pt x="17" y="6"/>
                  </a:lnTo>
                  <a:lnTo>
                    <a:pt x="15" y="4"/>
                  </a:lnTo>
                  <a:lnTo>
                    <a:pt x="14" y="4"/>
                  </a:lnTo>
                  <a:lnTo>
                    <a:pt x="14" y="4"/>
                  </a:lnTo>
                  <a:lnTo>
                    <a:pt x="6" y="4"/>
                  </a:lnTo>
                  <a:lnTo>
                    <a:pt x="0" y="0"/>
                  </a:lnTo>
                  <a:lnTo>
                    <a:pt x="8" y="8"/>
                  </a:lnTo>
                  <a:lnTo>
                    <a:pt x="8" y="8"/>
                  </a:lnTo>
                  <a:lnTo>
                    <a:pt x="6" y="10"/>
                  </a:lnTo>
                  <a:lnTo>
                    <a:pt x="6" y="13"/>
                  </a:lnTo>
                  <a:lnTo>
                    <a:pt x="8" y="15"/>
                  </a:lnTo>
                  <a:lnTo>
                    <a:pt x="8" y="15"/>
                  </a:lnTo>
                  <a:lnTo>
                    <a:pt x="10" y="19"/>
                  </a:lnTo>
                  <a:lnTo>
                    <a:pt x="14" y="23"/>
                  </a:lnTo>
                  <a:lnTo>
                    <a:pt x="15" y="27"/>
                  </a:lnTo>
                  <a:lnTo>
                    <a:pt x="21" y="32"/>
                  </a:lnTo>
                  <a:lnTo>
                    <a:pt x="23" y="36"/>
                  </a:lnTo>
                  <a:lnTo>
                    <a:pt x="27" y="32"/>
                  </a:lnTo>
                  <a:lnTo>
                    <a:pt x="27" y="42"/>
                  </a:lnTo>
                  <a:lnTo>
                    <a:pt x="32" y="49"/>
                  </a:lnTo>
                  <a:lnTo>
                    <a:pt x="29" y="53"/>
                  </a:lnTo>
                  <a:lnTo>
                    <a:pt x="31" y="61"/>
                  </a:lnTo>
                  <a:lnTo>
                    <a:pt x="31" y="68"/>
                  </a:lnTo>
                  <a:lnTo>
                    <a:pt x="27" y="76"/>
                  </a:lnTo>
                  <a:lnTo>
                    <a:pt x="27" y="83"/>
                  </a:lnTo>
                  <a:lnTo>
                    <a:pt x="21" y="83"/>
                  </a:lnTo>
                  <a:lnTo>
                    <a:pt x="21" y="85"/>
                  </a:lnTo>
                  <a:lnTo>
                    <a:pt x="21" y="85"/>
                  </a:lnTo>
                  <a:lnTo>
                    <a:pt x="23" y="89"/>
                  </a:lnTo>
                  <a:lnTo>
                    <a:pt x="23" y="89"/>
                  </a:lnTo>
                  <a:lnTo>
                    <a:pt x="25" y="93"/>
                  </a:lnTo>
                  <a:lnTo>
                    <a:pt x="25" y="93"/>
                  </a:lnTo>
                  <a:lnTo>
                    <a:pt x="29" y="95"/>
                  </a:lnTo>
                  <a:lnTo>
                    <a:pt x="31" y="97"/>
                  </a:lnTo>
                  <a:lnTo>
                    <a:pt x="32" y="99"/>
                  </a:lnTo>
                  <a:lnTo>
                    <a:pt x="36" y="100"/>
                  </a:lnTo>
                  <a:lnTo>
                    <a:pt x="36" y="104"/>
                  </a:lnTo>
                  <a:lnTo>
                    <a:pt x="40" y="112"/>
                  </a:lnTo>
                  <a:lnTo>
                    <a:pt x="36" y="117"/>
                  </a:lnTo>
                  <a:lnTo>
                    <a:pt x="31" y="123"/>
                  </a:lnTo>
                  <a:lnTo>
                    <a:pt x="31" y="123"/>
                  </a:lnTo>
                  <a:lnTo>
                    <a:pt x="31" y="123"/>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08" name="Freeform 308">
              <a:extLst>
                <a:ext uri="{FF2B5EF4-FFF2-40B4-BE49-F238E27FC236}">
                  <a16:creationId xmlns:a16="http://schemas.microsoft.com/office/drawing/2014/main" id="{91367468-6E25-9646-A63E-FF0AD3CF9D97}"/>
                </a:ext>
              </a:extLst>
            </p:cNvPr>
            <p:cNvSpPr>
              <a:spLocks/>
            </p:cNvSpPr>
            <p:nvPr userDrawn="1"/>
          </p:nvSpPr>
          <p:spPr bwMode="auto">
            <a:xfrm>
              <a:off x="1908986" y="2414900"/>
              <a:ext cx="67182" cy="53273"/>
            </a:xfrm>
            <a:custGeom>
              <a:avLst/>
              <a:gdLst>
                <a:gd name="T0" fmla="*/ 15 w 44"/>
                <a:gd name="T1" fmla="*/ 24 h 41"/>
                <a:gd name="T2" fmla="*/ 4 w 44"/>
                <a:gd name="T3" fmla="*/ 18 h 41"/>
                <a:gd name="T4" fmla="*/ 0 w 44"/>
                <a:gd name="T5" fmla="*/ 1 h 41"/>
                <a:gd name="T6" fmla="*/ 21 w 44"/>
                <a:gd name="T7" fmla="*/ 0 h 41"/>
                <a:gd name="T8" fmla="*/ 28 w 44"/>
                <a:gd name="T9" fmla="*/ 7 h 41"/>
                <a:gd name="T10" fmla="*/ 30 w 44"/>
                <a:gd name="T11" fmla="*/ 15 h 41"/>
                <a:gd name="T12" fmla="*/ 42 w 44"/>
                <a:gd name="T13" fmla="*/ 26 h 41"/>
                <a:gd name="T14" fmla="*/ 44 w 44"/>
                <a:gd name="T15" fmla="*/ 41 h 41"/>
                <a:gd name="T16" fmla="*/ 30 w 44"/>
                <a:gd name="T17" fmla="*/ 41 h 41"/>
                <a:gd name="T18" fmla="*/ 23 w 44"/>
                <a:gd name="T19" fmla="*/ 34 h 41"/>
                <a:gd name="T20" fmla="*/ 15 w 44"/>
                <a:gd name="T21" fmla="*/ 24 h 41"/>
                <a:gd name="T22" fmla="*/ 15 w 44"/>
                <a:gd name="T23" fmla="*/ 24 h 41"/>
                <a:gd name="T24" fmla="*/ 15 w 44"/>
                <a:gd name="T25" fmla="*/ 24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41">
                  <a:moveTo>
                    <a:pt x="15" y="24"/>
                  </a:moveTo>
                  <a:lnTo>
                    <a:pt x="4" y="18"/>
                  </a:lnTo>
                  <a:lnTo>
                    <a:pt x="0" y="1"/>
                  </a:lnTo>
                  <a:lnTo>
                    <a:pt x="21" y="0"/>
                  </a:lnTo>
                  <a:lnTo>
                    <a:pt x="28" y="7"/>
                  </a:lnTo>
                  <a:lnTo>
                    <a:pt x="30" y="15"/>
                  </a:lnTo>
                  <a:lnTo>
                    <a:pt x="42" y="26"/>
                  </a:lnTo>
                  <a:lnTo>
                    <a:pt x="44" y="41"/>
                  </a:lnTo>
                  <a:lnTo>
                    <a:pt x="30" y="41"/>
                  </a:lnTo>
                  <a:lnTo>
                    <a:pt x="23" y="34"/>
                  </a:lnTo>
                  <a:lnTo>
                    <a:pt x="15" y="24"/>
                  </a:lnTo>
                  <a:lnTo>
                    <a:pt x="15" y="24"/>
                  </a:lnTo>
                  <a:lnTo>
                    <a:pt x="15" y="24"/>
                  </a:lnTo>
                  <a:close/>
                </a:path>
              </a:pathLst>
            </a:custGeom>
            <a:solidFill>
              <a:schemeClr val="bg1">
                <a:lumMod val="85000"/>
              </a:schemeClr>
            </a:solidFill>
            <a:ln w="635" cap="rnd">
              <a:solidFill>
                <a:schemeClr val="bg1">
                  <a:alpha val="17000"/>
                </a:schemeClr>
              </a:solidFill>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09" name="Freeform 309">
              <a:extLst>
                <a:ext uri="{FF2B5EF4-FFF2-40B4-BE49-F238E27FC236}">
                  <a16:creationId xmlns:a16="http://schemas.microsoft.com/office/drawing/2014/main" id="{E2A7688C-253C-B048-96AC-37C56C72FD91}"/>
                </a:ext>
              </a:extLst>
            </p:cNvPr>
            <p:cNvSpPr>
              <a:spLocks/>
            </p:cNvSpPr>
            <p:nvPr userDrawn="1"/>
          </p:nvSpPr>
          <p:spPr bwMode="auto">
            <a:xfrm>
              <a:off x="1908986" y="2414900"/>
              <a:ext cx="67182" cy="53273"/>
            </a:xfrm>
            <a:custGeom>
              <a:avLst/>
              <a:gdLst>
                <a:gd name="T0" fmla="*/ 15 w 44"/>
                <a:gd name="T1" fmla="*/ 24 h 41"/>
                <a:gd name="T2" fmla="*/ 4 w 44"/>
                <a:gd name="T3" fmla="*/ 18 h 41"/>
                <a:gd name="T4" fmla="*/ 0 w 44"/>
                <a:gd name="T5" fmla="*/ 1 h 41"/>
                <a:gd name="T6" fmla="*/ 21 w 44"/>
                <a:gd name="T7" fmla="*/ 0 h 41"/>
                <a:gd name="T8" fmla="*/ 28 w 44"/>
                <a:gd name="T9" fmla="*/ 7 h 41"/>
                <a:gd name="T10" fmla="*/ 30 w 44"/>
                <a:gd name="T11" fmla="*/ 15 h 41"/>
                <a:gd name="T12" fmla="*/ 42 w 44"/>
                <a:gd name="T13" fmla="*/ 26 h 41"/>
                <a:gd name="T14" fmla="*/ 44 w 44"/>
                <a:gd name="T15" fmla="*/ 41 h 41"/>
                <a:gd name="T16" fmla="*/ 30 w 44"/>
                <a:gd name="T17" fmla="*/ 41 h 41"/>
                <a:gd name="T18" fmla="*/ 23 w 44"/>
                <a:gd name="T19" fmla="*/ 34 h 41"/>
                <a:gd name="T20" fmla="*/ 15 w 44"/>
                <a:gd name="T21" fmla="*/ 24 h 41"/>
                <a:gd name="T22" fmla="*/ 15 w 44"/>
                <a:gd name="T23" fmla="*/ 24 h 41"/>
                <a:gd name="T24" fmla="*/ 15 w 44"/>
                <a:gd name="T25" fmla="*/ 24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41">
                  <a:moveTo>
                    <a:pt x="15" y="24"/>
                  </a:moveTo>
                  <a:lnTo>
                    <a:pt x="4" y="18"/>
                  </a:lnTo>
                  <a:lnTo>
                    <a:pt x="0" y="1"/>
                  </a:lnTo>
                  <a:lnTo>
                    <a:pt x="21" y="0"/>
                  </a:lnTo>
                  <a:lnTo>
                    <a:pt x="28" y="7"/>
                  </a:lnTo>
                  <a:lnTo>
                    <a:pt x="30" y="15"/>
                  </a:lnTo>
                  <a:lnTo>
                    <a:pt x="42" y="26"/>
                  </a:lnTo>
                  <a:lnTo>
                    <a:pt x="44" y="41"/>
                  </a:lnTo>
                  <a:lnTo>
                    <a:pt x="30" y="41"/>
                  </a:lnTo>
                  <a:lnTo>
                    <a:pt x="23" y="34"/>
                  </a:lnTo>
                  <a:lnTo>
                    <a:pt x="15" y="24"/>
                  </a:lnTo>
                  <a:lnTo>
                    <a:pt x="15" y="24"/>
                  </a:lnTo>
                  <a:lnTo>
                    <a:pt x="15" y="24"/>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10" name="Freeform 310">
              <a:extLst>
                <a:ext uri="{FF2B5EF4-FFF2-40B4-BE49-F238E27FC236}">
                  <a16:creationId xmlns:a16="http://schemas.microsoft.com/office/drawing/2014/main" id="{527B8AB2-2994-184B-9522-BF74F3BC68CF}"/>
                </a:ext>
              </a:extLst>
            </p:cNvPr>
            <p:cNvSpPr>
              <a:spLocks/>
            </p:cNvSpPr>
            <p:nvPr userDrawn="1"/>
          </p:nvSpPr>
          <p:spPr bwMode="auto">
            <a:xfrm>
              <a:off x="2105952" y="2374621"/>
              <a:ext cx="311480" cy="184507"/>
            </a:xfrm>
            <a:custGeom>
              <a:avLst/>
              <a:gdLst>
                <a:gd name="T0" fmla="*/ 39 w 204"/>
                <a:gd name="T1" fmla="*/ 93 h 142"/>
                <a:gd name="T2" fmla="*/ 58 w 204"/>
                <a:gd name="T3" fmla="*/ 87 h 142"/>
                <a:gd name="T4" fmla="*/ 73 w 204"/>
                <a:gd name="T5" fmla="*/ 95 h 142"/>
                <a:gd name="T6" fmla="*/ 100 w 204"/>
                <a:gd name="T7" fmla="*/ 104 h 142"/>
                <a:gd name="T8" fmla="*/ 115 w 204"/>
                <a:gd name="T9" fmla="*/ 121 h 142"/>
                <a:gd name="T10" fmla="*/ 128 w 204"/>
                <a:gd name="T11" fmla="*/ 138 h 142"/>
                <a:gd name="T12" fmla="*/ 151 w 204"/>
                <a:gd name="T13" fmla="*/ 142 h 142"/>
                <a:gd name="T14" fmla="*/ 170 w 204"/>
                <a:gd name="T15" fmla="*/ 125 h 142"/>
                <a:gd name="T16" fmla="*/ 189 w 204"/>
                <a:gd name="T17" fmla="*/ 104 h 142"/>
                <a:gd name="T18" fmla="*/ 204 w 204"/>
                <a:gd name="T19" fmla="*/ 104 h 142"/>
                <a:gd name="T20" fmla="*/ 191 w 204"/>
                <a:gd name="T21" fmla="*/ 89 h 142"/>
                <a:gd name="T22" fmla="*/ 147 w 204"/>
                <a:gd name="T23" fmla="*/ 55 h 142"/>
                <a:gd name="T24" fmla="*/ 111 w 204"/>
                <a:gd name="T25" fmla="*/ 31 h 142"/>
                <a:gd name="T26" fmla="*/ 98 w 204"/>
                <a:gd name="T27" fmla="*/ 12 h 142"/>
                <a:gd name="T28" fmla="*/ 83 w 204"/>
                <a:gd name="T29" fmla="*/ 8 h 142"/>
                <a:gd name="T30" fmla="*/ 77 w 204"/>
                <a:gd name="T31" fmla="*/ 13 h 142"/>
                <a:gd name="T32" fmla="*/ 62 w 204"/>
                <a:gd name="T33" fmla="*/ 19 h 142"/>
                <a:gd name="T34" fmla="*/ 43 w 204"/>
                <a:gd name="T35" fmla="*/ 29 h 142"/>
                <a:gd name="T36" fmla="*/ 34 w 204"/>
                <a:gd name="T37" fmla="*/ 17 h 142"/>
                <a:gd name="T38" fmla="*/ 24 w 204"/>
                <a:gd name="T39" fmla="*/ 8 h 142"/>
                <a:gd name="T40" fmla="*/ 22 w 204"/>
                <a:gd name="T41" fmla="*/ 6 h 142"/>
                <a:gd name="T42" fmla="*/ 9 w 204"/>
                <a:gd name="T43" fmla="*/ 12 h 142"/>
                <a:gd name="T44" fmla="*/ 2 w 204"/>
                <a:gd name="T45" fmla="*/ 27 h 142"/>
                <a:gd name="T46" fmla="*/ 3 w 204"/>
                <a:gd name="T47" fmla="*/ 19 h 142"/>
                <a:gd name="T48" fmla="*/ 15 w 204"/>
                <a:gd name="T49" fmla="*/ 17 h 142"/>
                <a:gd name="T50" fmla="*/ 17 w 204"/>
                <a:gd name="T51" fmla="*/ 21 h 142"/>
                <a:gd name="T52" fmla="*/ 22 w 204"/>
                <a:gd name="T53" fmla="*/ 27 h 142"/>
                <a:gd name="T54" fmla="*/ 28 w 204"/>
                <a:gd name="T55" fmla="*/ 38 h 142"/>
                <a:gd name="T56" fmla="*/ 22 w 204"/>
                <a:gd name="T57" fmla="*/ 38 h 142"/>
                <a:gd name="T58" fmla="*/ 15 w 204"/>
                <a:gd name="T59" fmla="*/ 38 h 142"/>
                <a:gd name="T60" fmla="*/ 13 w 204"/>
                <a:gd name="T61" fmla="*/ 36 h 142"/>
                <a:gd name="T62" fmla="*/ 13 w 204"/>
                <a:gd name="T63" fmla="*/ 34 h 142"/>
                <a:gd name="T64" fmla="*/ 11 w 204"/>
                <a:gd name="T65" fmla="*/ 38 h 142"/>
                <a:gd name="T66" fmla="*/ 7 w 204"/>
                <a:gd name="T67" fmla="*/ 42 h 142"/>
                <a:gd name="T68" fmla="*/ 2 w 204"/>
                <a:gd name="T69" fmla="*/ 46 h 142"/>
                <a:gd name="T70" fmla="*/ 5 w 204"/>
                <a:gd name="T71" fmla="*/ 51 h 142"/>
                <a:gd name="T72" fmla="*/ 15 w 204"/>
                <a:gd name="T73" fmla="*/ 63 h 142"/>
                <a:gd name="T74" fmla="*/ 17 w 204"/>
                <a:gd name="T75" fmla="*/ 72 h 142"/>
                <a:gd name="T76" fmla="*/ 17 w 204"/>
                <a:gd name="T77" fmla="*/ 102 h 142"/>
                <a:gd name="T78" fmla="*/ 28 w 204"/>
                <a:gd name="T79" fmla="*/ 104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04" h="142">
                  <a:moveTo>
                    <a:pt x="28" y="104"/>
                  </a:moveTo>
                  <a:lnTo>
                    <a:pt x="39" y="93"/>
                  </a:lnTo>
                  <a:lnTo>
                    <a:pt x="47" y="93"/>
                  </a:lnTo>
                  <a:lnTo>
                    <a:pt x="58" y="87"/>
                  </a:lnTo>
                  <a:lnTo>
                    <a:pt x="64" y="87"/>
                  </a:lnTo>
                  <a:lnTo>
                    <a:pt x="73" y="95"/>
                  </a:lnTo>
                  <a:lnTo>
                    <a:pt x="89" y="99"/>
                  </a:lnTo>
                  <a:lnTo>
                    <a:pt x="100" y="104"/>
                  </a:lnTo>
                  <a:lnTo>
                    <a:pt x="107" y="112"/>
                  </a:lnTo>
                  <a:lnTo>
                    <a:pt x="115" y="121"/>
                  </a:lnTo>
                  <a:lnTo>
                    <a:pt x="124" y="119"/>
                  </a:lnTo>
                  <a:lnTo>
                    <a:pt x="128" y="138"/>
                  </a:lnTo>
                  <a:lnTo>
                    <a:pt x="140" y="142"/>
                  </a:lnTo>
                  <a:lnTo>
                    <a:pt x="151" y="142"/>
                  </a:lnTo>
                  <a:lnTo>
                    <a:pt x="155" y="131"/>
                  </a:lnTo>
                  <a:lnTo>
                    <a:pt x="170" y="125"/>
                  </a:lnTo>
                  <a:lnTo>
                    <a:pt x="177" y="110"/>
                  </a:lnTo>
                  <a:lnTo>
                    <a:pt x="189" y="104"/>
                  </a:lnTo>
                  <a:lnTo>
                    <a:pt x="204" y="104"/>
                  </a:lnTo>
                  <a:lnTo>
                    <a:pt x="204" y="104"/>
                  </a:lnTo>
                  <a:lnTo>
                    <a:pt x="204" y="93"/>
                  </a:lnTo>
                  <a:lnTo>
                    <a:pt x="191" y="89"/>
                  </a:lnTo>
                  <a:lnTo>
                    <a:pt x="170" y="74"/>
                  </a:lnTo>
                  <a:lnTo>
                    <a:pt x="147" y="55"/>
                  </a:lnTo>
                  <a:lnTo>
                    <a:pt x="134" y="31"/>
                  </a:lnTo>
                  <a:lnTo>
                    <a:pt x="111" y="31"/>
                  </a:lnTo>
                  <a:lnTo>
                    <a:pt x="107" y="12"/>
                  </a:lnTo>
                  <a:lnTo>
                    <a:pt x="98" y="12"/>
                  </a:lnTo>
                  <a:lnTo>
                    <a:pt x="89" y="0"/>
                  </a:lnTo>
                  <a:lnTo>
                    <a:pt x="83" y="8"/>
                  </a:lnTo>
                  <a:lnTo>
                    <a:pt x="77" y="8"/>
                  </a:lnTo>
                  <a:lnTo>
                    <a:pt x="77" y="13"/>
                  </a:lnTo>
                  <a:lnTo>
                    <a:pt x="66" y="13"/>
                  </a:lnTo>
                  <a:lnTo>
                    <a:pt x="62" y="19"/>
                  </a:lnTo>
                  <a:lnTo>
                    <a:pt x="66" y="29"/>
                  </a:lnTo>
                  <a:lnTo>
                    <a:pt x="43" y="29"/>
                  </a:lnTo>
                  <a:lnTo>
                    <a:pt x="43" y="29"/>
                  </a:lnTo>
                  <a:lnTo>
                    <a:pt x="34" y="17"/>
                  </a:lnTo>
                  <a:lnTo>
                    <a:pt x="28" y="10"/>
                  </a:lnTo>
                  <a:lnTo>
                    <a:pt x="24" y="8"/>
                  </a:lnTo>
                  <a:lnTo>
                    <a:pt x="22" y="6"/>
                  </a:lnTo>
                  <a:lnTo>
                    <a:pt x="22" y="6"/>
                  </a:lnTo>
                  <a:lnTo>
                    <a:pt x="17" y="8"/>
                  </a:lnTo>
                  <a:lnTo>
                    <a:pt x="9" y="12"/>
                  </a:lnTo>
                  <a:lnTo>
                    <a:pt x="0" y="17"/>
                  </a:lnTo>
                  <a:lnTo>
                    <a:pt x="2" y="27"/>
                  </a:lnTo>
                  <a:lnTo>
                    <a:pt x="3" y="29"/>
                  </a:lnTo>
                  <a:lnTo>
                    <a:pt x="3" y="19"/>
                  </a:lnTo>
                  <a:lnTo>
                    <a:pt x="13" y="17"/>
                  </a:lnTo>
                  <a:lnTo>
                    <a:pt x="15" y="17"/>
                  </a:lnTo>
                  <a:lnTo>
                    <a:pt x="15" y="17"/>
                  </a:lnTo>
                  <a:lnTo>
                    <a:pt x="17" y="21"/>
                  </a:lnTo>
                  <a:lnTo>
                    <a:pt x="17" y="21"/>
                  </a:lnTo>
                  <a:lnTo>
                    <a:pt x="22" y="27"/>
                  </a:lnTo>
                  <a:lnTo>
                    <a:pt x="28" y="36"/>
                  </a:lnTo>
                  <a:lnTo>
                    <a:pt x="28" y="38"/>
                  </a:lnTo>
                  <a:lnTo>
                    <a:pt x="22" y="38"/>
                  </a:lnTo>
                  <a:lnTo>
                    <a:pt x="22" y="38"/>
                  </a:lnTo>
                  <a:lnTo>
                    <a:pt x="15" y="38"/>
                  </a:lnTo>
                  <a:lnTo>
                    <a:pt x="15" y="38"/>
                  </a:lnTo>
                  <a:lnTo>
                    <a:pt x="13" y="38"/>
                  </a:lnTo>
                  <a:lnTo>
                    <a:pt x="13" y="36"/>
                  </a:lnTo>
                  <a:lnTo>
                    <a:pt x="13" y="36"/>
                  </a:lnTo>
                  <a:lnTo>
                    <a:pt x="13" y="34"/>
                  </a:lnTo>
                  <a:lnTo>
                    <a:pt x="13" y="34"/>
                  </a:lnTo>
                  <a:lnTo>
                    <a:pt x="11" y="38"/>
                  </a:lnTo>
                  <a:lnTo>
                    <a:pt x="11" y="38"/>
                  </a:lnTo>
                  <a:lnTo>
                    <a:pt x="7" y="42"/>
                  </a:lnTo>
                  <a:lnTo>
                    <a:pt x="3" y="44"/>
                  </a:lnTo>
                  <a:lnTo>
                    <a:pt x="2" y="46"/>
                  </a:lnTo>
                  <a:lnTo>
                    <a:pt x="2" y="51"/>
                  </a:lnTo>
                  <a:lnTo>
                    <a:pt x="5" y="51"/>
                  </a:lnTo>
                  <a:lnTo>
                    <a:pt x="11" y="57"/>
                  </a:lnTo>
                  <a:lnTo>
                    <a:pt x="15" y="63"/>
                  </a:lnTo>
                  <a:lnTo>
                    <a:pt x="11" y="66"/>
                  </a:lnTo>
                  <a:lnTo>
                    <a:pt x="17" y="72"/>
                  </a:lnTo>
                  <a:lnTo>
                    <a:pt x="17" y="89"/>
                  </a:lnTo>
                  <a:lnTo>
                    <a:pt x="17" y="102"/>
                  </a:lnTo>
                  <a:lnTo>
                    <a:pt x="28" y="104"/>
                  </a:lnTo>
                  <a:lnTo>
                    <a:pt x="28" y="104"/>
                  </a:lnTo>
                  <a:lnTo>
                    <a:pt x="28" y="104"/>
                  </a:lnTo>
                  <a:close/>
                </a:path>
              </a:pathLst>
            </a:custGeom>
            <a:solidFill>
              <a:schemeClr val="bg1">
                <a:lumMod val="85000"/>
              </a:schemeClr>
            </a:solidFill>
            <a:ln w="635" cap="rnd">
              <a:solidFill>
                <a:schemeClr val="bg1">
                  <a:alpha val="17000"/>
                </a:schemeClr>
              </a:solidFill>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11" name="Freeform 311">
              <a:extLst>
                <a:ext uri="{FF2B5EF4-FFF2-40B4-BE49-F238E27FC236}">
                  <a16:creationId xmlns:a16="http://schemas.microsoft.com/office/drawing/2014/main" id="{241928C7-DE53-B246-B4C1-867DEFAF97E9}"/>
                </a:ext>
              </a:extLst>
            </p:cNvPr>
            <p:cNvSpPr>
              <a:spLocks/>
            </p:cNvSpPr>
            <p:nvPr userDrawn="1"/>
          </p:nvSpPr>
          <p:spPr bwMode="auto">
            <a:xfrm>
              <a:off x="2105952" y="2374621"/>
              <a:ext cx="311480" cy="184507"/>
            </a:xfrm>
            <a:custGeom>
              <a:avLst/>
              <a:gdLst>
                <a:gd name="T0" fmla="*/ 39 w 204"/>
                <a:gd name="T1" fmla="*/ 93 h 142"/>
                <a:gd name="T2" fmla="*/ 58 w 204"/>
                <a:gd name="T3" fmla="*/ 87 h 142"/>
                <a:gd name="T4" fmla="*/ 73 w 204"/>
                <a:gd name="T5" fmla="*/ 95 h 142"/>
                <a:gd name="T6" fmla="*/ 100 w 204"/>
                <a:gd name="T7" fmla="*/ 104 h 142"/>
                <a:gd name="T8" fmla="*/ 115 w 204"/>
                <a:gd name="T9" fmla="*/ 121 h 142"/>
                <a:gd name="T10" fmla="*/ 128 w 204"/>
                <a:gd name="T11" fmla="*/ 138 h 142"/>
                <a:gd name="T12" fmla="*/ 151 w 204"/>
                <a:gd name="T13" fmla="*/ 142 h 142"/>
                <a:gd name="T14" fmla="*/ 170 w 204"/>
                <a:gd name="T15" fmla="*/ 125 h 142"/>
                <a:gd name="T16" fmla="*/ 189 w 204"/>
                <a:gd name="T17" fmla="*/ 104 h 142"/>
                <a:gd name="T18" fmla="*/ 204 w 204"/>
                <a:gd name="T19" fmla="*/ 104 h 142"/>
                <a:gd name="T20" fmla="*/ 191 w 204"/>
                <a:gd name="T21" fmla="*/ 89 h 142"/>
                <a:gd name="T22" fmla="*/ 147 w 204"/>
                <a:gd name="T23" fmla="*/ 55 h 142"/>
                <a:gd name="T24" fmla="*/ 111 w 204"/>
                <a:gd name="T25" fmla="*/ 31 h 142"/>
                <a:gd name="T26" fmla="*/ 98 w 204"/>
                <a:gd name="T27" fmla="*/ 12 h 142"/>
                <a:gd name="T28" fmla="*/ 83 w 204"/>
                <a:gd name="T29" fmla="*/ 8 h 142"/>
                <a:gd name="T30" fmla="*/ 77 w 204"/>
                <a:gd name="T31" fmla="*/ 13 h 142"/>
                <a:gd name="T32" fmla="*/ 62 w 204"/>
                <a:gd name="T33" fmla="*/ 19 h 142"/>
                <a:gd name="T34" fmla="*/ 43 w 204"/>
                <a:gd name="T35" fmla="*/ 29 h 142"/>
                <a:gd name="T36" fmla="*/ 34 w 204"/>
                <a:gd name="T37" fmla="*/ 17 h 142"/>
                <a:gd name="T38" fmla="*/ 24 w 204"/>
                <a:gd name="T39" fmla="*/ 8 h 142"/>
                <a:gd name="T40" fmla="*/ 22 w 204"/>
                <a:gd name="T41" fmla="*/ 6 h 142"/>
                <a:gd name="T42" fmla="*/ 9 w 204"/>
                <a:gd name="T43" fmla="*/ 12 h 142"/>
                <a:gd name="T44" fmla="*/ 2 w 204"/>
                <a:gd name="T45" fmla="*/ 27 h 142"/>
                <a:gd name="T46" fmla="*/ 3 w 204"/>
                <a:gd name="T47" fmla="*/ 19 h 142"/>
                <a:gd name="T48" fmla="*/ 15 w 204"/>
                <a:gd name="T49" fmla="*/ 17 h 142"/>
                <a:gd name="T50" fmla="*/ 17 w 204"/>
                <a:gd name="T51" fmla="*/ 21 h 142"/>
                <a:gd name="T52" fmla="*/ 22 w 204"/>
                <a:gd name="T53" fmla="*/ 27 h 142"/>
                <a:gd name="T54" fmla="*/ 28 w 204"/>
                <a:gd name="T55" fmla="*/ 38 h 142"/>
                <a:gd name="T56" fmla="*/ 22 w 204"/>
                <a:gd name="T57" fmla="*/ 38 h 142"/>
                <a:gd name="T58" fmla="*/ 15 w 204"/>
                <a:gd name="T59" fmla="*/ 38 h 142"/>
                <a:gd name="T60" fmla="*/ 13 w 204"/>
                <a:gd name="T61" fmla="*/ 36 h 142"/>
                <a:gd name="T62" fmla="*/ 13 w 204"/>
                <a:gd name="T63" fmla="*/ 34 h 142"/>
                <a:gd name="T64" fmla="*/ 11 w 204"/>
                <a:gd name="T65" fmla="*/ 38 h 142"/>
                <a:gd name="T66" fmla="*/ 7 w 204"/>
                <a:gd name="T67" fmla="*/ 42 h 142"/>
                <a:gd name="T68" fmla="*/ 2 w 204"/>
                <a:gd name="T69" fmla="*/ 46 h 142"/>
                <a:gd name="T70" fmla="*/ 5 w 204"/>
                <a:gd name="T71" fmla="*/ 51 h 142"/>
                <a:gd name="T72" fmla="*/ 15 w 204"/>
                <a:gd name="T73" fmla="*/ 63 h 142"/>
                <a:gd name="T74" fmla="*/ 17 w 204"/>
                <a:gd name="T75" fmla="*/ 72 h 142"/>
                <a:gd name="T76" fmla="*/ 17 w 204"/>
                <a:gd name="T77" fmla="*/ 102 h 142"/>
                <a:gd name="T78" fmla="*/ 28 w 204"/>
                <a:gd name="T79" fmla="*/ 104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04" h="142">
                  <a:moveTo>
                    <a:pt x="28" y="104"/>
                  </a:moveTo>
                  <a:lnTo>
                    <a:pt x="39" y="93"/>
                  </a:lnTo>
                  <a:lnTo>
                    <a:pt x="47" y="93"/>
                  </a:lnTo>
                  <a:lnTo>
                    <a:pt x="58" y="87"/>
                  </a:lnTo>
                  <a:lnTo>
                    <a:pt x="64" y="87"/>
                  </a:lnTo>
                  <a:lnTo>
                    <a:pt x="73" y="95"/>
                  </a:lnTo>
                  <a:lnTo>
                    <a:pt x="89" y="99"/>
                  </a:lnTo>
                  <a:lnTo>
                    <a:pt x="100" y="104"/>
                  </a:lnTo>
                  <a:lnTo>
                    <a:pt x="107" y="112"/>
                  </a:lnTo>
                  <a:lnTo>
                    <a:pt x="115" y="121"/>
                  </a:lnTo>
                  <a:lnTo>
                    <a:pt x="124" y="119"/>
                  </a:lnTo>
                  <a:lnTo>
                    <a:pt x="128" y="138"/>
                  </a:lnTo>
                  <a:lnTo>
                    <a:pt x="140" y="142"/>
                  </a:lnTo>
                  <a:lnTo>
                    <a:pt x="151" y="142"/>
                  </a:lnTo>
                  <a:lnTo>
                    <a:pt x="155" y="131"/>
                  </a:lnTo>
                  <a:lnTo>
                    <a:pt x="170" y="125"/>
                  </a:lnTo>
                  <a:lnTo>
                    <a:pt x="177" y="110"/>
                  </a:lnTo>
                  <a:lnTo>
                    <a:pt x="189" y="104"/>
                  </a:lnTo>
                  <a:lnTo>
                    <a:pt x="204" y="104"/>
                  </a:lnTo>
                  <a:lnTo>
                    <a:pt x="204" y="104"/>
                  </a:lnTo>
                  <a:lnTo>
                    <a:pt x="204" y="93"/>
                  </a:lnTo>
                  <a:lnTo>
                    <a:pt x="191" y="89"/>
                  </a:lnTo>
                  <a:lnTo>
                    <a:pt x="170" y="74"/>
                  </a:lnTo>
                  <a:lnTo>
                    <a:pt x="147" y="55"/>
                  </a:lnTo>
                  <a:lnTo>
                    <a:pt x="134" y="31"/>
                  </a:lnTo>
                  <a:lnTo>
                    <a:pt x="111" y="31"/>
                  </a:lnTo>
                  <a:lnTo>
                    <a:pt x="107" y="12"/>
                  </a:lnTo>
                  <a:lnTo>
                    <a:pt x="98" y="12"/>
                  </a:lnTo>
                  <a:lnTo>
                    <a:pt x="89" y="0"/>
                  </a:lnTo>
                  <a:lnTo>
                    <a:pt x="83" y="8"/>
                  </a:lnTo>
                  <a:lnTo>
                    <a:pt x="77" y="8"/>
                  </a:lnTo>
                  <a:lnTo>
                    <a:pt x="77" y="13"/>
                  </a:lnTo>
                  <a:lnTo>
                    <a:pt x="66" y="13"/>
                  </a:lnTo>
                  <a:lnTo>
                    <a:pt x="62" y="19"/>
                  </a:lnTo>
                  <a:lnTo>
                    <a:pt x="66" y="29"/>
                  </a:lnTo>
                  <a:lnTo>
                    <a:pt x="43" y="29"/>
                  </a:lnTo>
                  <a:lnTo>
                    <a:pt x="43" y="29"/>
                  </a:lnTo>
                  <a:lnTo>
                    <a:pt x="34" y="17"/>
                  </a:lnTo>
                  <a:lnTo>
                    <a:pt x="28" y="10"/>
                  </a:lnTo>
                  <a:lnTo>
                    <a:pt x="24" y="8"/>
                  </a:lnTo>
                  <a:lnTo>
                    <a:pt x="22" y="6"/>
                  </a:lnTo>
                  <a:lnTo>
                    <a:pt x="22" y="6"/>
                  </a:lnTo>
                  <a:lnTo>
                    <a:pt x="17" y="8"/>
                  </a:lnTo>
                  <a:lnTo>
                    <a:pt x="9" y="12"/>
                  </a:lnTo>
                  <a:lnTo>
                    <a:pt x="0" y="17"/>
                  </a:lnTo>
                  <a:lnTo>
                    <a:pt x="2" y="27"/>
                  </a:lnTo>
                  <a:lnTo>
                    <a:pt x="3" y="29"/>
                  </a:lnTo>
                  <a:lnTo>
                    <a:pt x="3" y="19"/>
                  </a:lnTo>
                  <a:lnTo>
                    <a:pt x="13" y="17"/>
                  </a:lnTo>
                  <a:lnTo>
                    <a:pt x="15" y="17"/>
                  </a:lnTo>
                  <a:lnTo>
                    <a:pt x="15" y="17"/>
                  </a:lnTo>
                  <a:lnTo>
                    <a:pt x="17" y="21"/>
                  </a:lnTo>
                  <a:lnTo>
                    <a:pt x="17" y="21"/>
                  </a:lnTo>
                  <a:lnTo>
                    <a:pt x="22" y="27"/>
                  </a:lnTo>
                  <a:lnTo>
                    <a:pt x="28" y="36"/>
                  </a:lnTo>
                  <a:lnTo>
                    <a:pt x="28" y="38"/>
                  </a:lnTo>
                  <a:lnTo>
                    <a:pt x="22" y="38"/>
                  </a:lnTo>
                  <a:lnTo>
                    <a:pt x="22" y="38"/>
                  </a:lnTo>
                  <a:lnTo>
                    <a:pt x="15" y="38"/>
                  </a:lnTo>
                  <a:lnTo>
                    <a:pt x="15" y="38"/>
                  </a:lnTo>
                  <a:lnTo>
                    <a:pt x="13" y="38"/>
                  </a:lnTo>
                  <a:lnTo>
                    <a:pt x="13" y="36"/>
                  </a:lnTo>
                  <a:lnTo>
                    <a:pt x="13" y="36"/>
                  </a:lnTo>
                  <a:lnTo>
                    <a:pt x="13" y="34"/>
                  </a:lnTo>
                  <a:lnTo>
                    <a:pt x="13" y="34"/>
                  </a:lnTo>
                  <a:lnTo>
                    <a:pt x="11" y="38"/>
                  </a:lnTo>
                  <a:lnTo>
                    <a:pt x="11" y="38"/>
                  </a:lnTo>
                  <a:lnTo>
                    <a:pt x="7" y="42"/>
                  </a:lnTo>
                  <a:lnTo>
                    <a:pt x="3" y="44"/>
                  </a:lnTo>
                  <a:lnTo>
                    <a:pt x="2" y="46"/>
                  </a:lnTo>
                  <a:lnTo>
                    <a:pt x="2" y="51"/>
                  </a:lnTo>
                  <a:lnTo>
                    <a:pt x="5" y="51"/>
                  </a:lnTo>
                  <a:lnTo>
                    <a:pt x="11" y="57"/>
                  </a:lnTo>
                  <a:lnTo>
                    <a:pt x="15" y="63"/>
                  </a:lnTo>
                  <a:lnTo>
                    <a:pt x="11" y="66"/>
                  </a:lnTo>
                  <a:lnTo>
                    <a:pt x="17" y="72"/>
                  </a:lnTo>
                  <a:lnTo>
                    <a:pt x="17" y="89"/>
                  </a:lnTo>
                  <a:lnTo>
                    <a:pt x="17" y="102"/>
                  </a:lnTo>
                  <a:lnTo>
                    <a:pt x="28" y="104"/>
                  </a:lnTo>
                  <a:lnTo>
                    <a:pt x="28" y="104"/>
                  </a:lnTo>
                  <a:lnTo>
                    <a:pt x="28" y="104"/>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12" name="Freeform 312">
              <a:extLst>
                <a:ext uri="{FF2B5EF4-FFF2-40B4-BE49-F238E27FC236}">
                  <a16:creationId xmlns:a16="http://schemas.microsoft.com/office/drawing/2014/main" id="{D4AAEAF3-5E95-DA47-B7B3-D4B00AFD6022}"/>
                </a:ext>
              </a:extLst>
            </p:cNvPr>
            <p:cNvSpPr>
              <a:spLocks/>
            </p:cNvSpPr>
            <p:nvPr userDrawn="1"/>
          </p:nvSpPr>
          <p:spPr bwMode="auto">
            <a:xfrm>
              <a:off x="1941050" y="2394111"/>
              <a:ext cx="100773" cy="87056"/>
            </a:xfrm>
            <a:custGeom>
              <a:avLst/>
              <a:gdLst>
                <a:gd name="T0" fmla="*/ 21 w 66"/>
                <a:gd name="T1" fmla="*/ 57 h 67"/>
                <a:gd name="T2" fmla="*/ 21 w 66"/>
                <a:gd name="T3" fmla="*/ 42 h 67"/>
                <a:gd name="T4" fmla="*/ 9 w 66"/>
                <a:gd name="T5" fmla="*/ 31 h 67"/>
                <a:gd name="T6" fmla="*/ 6 w 66"/>
                <a:gd name="T7" fmla="*/ 23 h 67"/>
                <a:gd name="T8" fmla="*/ 0 w 66"/>
                <a:gd name="T9" fmla="*/ 14 h 67"/>
                <a:gd name="T10" fmla="*/ 4 w 66"/>
                <a:gd name="T11" fmla="*/ 10 h 67"/>
                <a:gd name="T12" fmla="*/ 9 w 66"/>
                <a:gd name="T13" fmla="*/ 10 h 67"/>
                <a:gd name="T14" fmla="*/ 11 w 66"/>
                <a:gd name="T15" fmla="*/ 14 h 67"/>
                <a:gd name="T16" fmla="*/ 23 w 66"/>
                <a:gd name="T17" fmla="*/ 14 h 67"/>
                <a:gd name="T18" fmla="*/ 23 w 66"/>
                <a:gd name="T19" fmla="*/ 8 h 67"/>
                <a:gd name="T20" fmla="*/ 19 w 66"/>
                <a:gd name="T21" fmla="*/ 2 h 67"/>
                <a:gd name="T22" fmla="*/ 21 w 66"/>
                <a:gd name="T23" fmla="*/ 0 h 67"/>
                <a:gd name="T24" fmla="*/ 34 w 66"/>
                <a:gd name="T25" fmla="*/ 12 h 67"/>
                <a:gd name="T26" fmla="*/ 41 w 66"/>
                <a:gd name="T27" fmla="*/ 12 h 67"/>
                <a:gd name="T28" fmla="*/ 51 w 66"/>
                <a:gd name="T29" fmla="*/ 4 h 67"/>
                <a:gd name="T30" fmla="*/ 51 w 66"/>
                <a:gd name="T31" fmla="*/ 4 h 67"/>
                <a:gd name="T32" fmla="*/ 53 w 66"/>
                <a:gd name="T33" fmla="*/ 6 h 67"/>
                <a:gd name="T34" fmla="*/ 57 w 66"/>
                <a:gd name="T35" fmla="*/ 14 h 67"/>
                <a:gd name="T36" fmla="*/ 57 w 66"/>
                <a:gd name="T37" fmla="*/ 14 h 67"/>
                <a:gd name="T38" fmla="*/ 66 w 66"/>
                <a:gd name="T39" fmla="*/ 21 h 67"/>
                <a:gd name="T40" fmla="*/ 66 w 66"/>
                <a:gd name="T41" fmla="*/ 21 h 67"/>
                <a:gd name="T42" fmla="*/ 66 w 66"/>
                <a:gd name="T43" fmla="*/ 25 h 67"/>
                <a:gd name="T44" fmla="*/ 66 w 66"/>
                <a:gd name="T45" fmla="*/ 29 h 67"/>
                <a:gd name="T46" fmla="*/ 66 w 66"/>
                <a:gd name="T47" fmla="*/ 29 h 67"/>
                <a:gd name="T48" fmla="*/ 66 w 66"/>
                <a:gd name="T49" fmla="*/ 34 h 67"/>
                <a:gd name="T50" fmla="*/ 64 w 66"/>
                <a:gd name="T51" fmla="*/ 34 h 67"/>
                <a:gd name="T52" fmla="*/ 62 w 66"/>
                <a:gd name="T53" fmla="*/ 42 h 67"/>
                <a:gd name="T54" fmla="*/ 60 w 66"/>
                <a:gd name="T55" fmla="*/ 51 h 67"/>
                <a:gd name="T56" fmla="*/ 57 w 66"/>
                <a:gd name="T57" fmla="*/ 55 h 67"/>
                <a:gd name="T58" fmla="*/ 57 w 66"/>
                <a:gd name="T59" fmla="*/ 63 h 67"/>
                <a:gd name="T60" fmla="*/ 55 w 66"/>
                <a:gd name="T61" fmla="*/ 67 h 67"/>
                <a:gd name="T62" fmla="*/ 55 w 66"/>
                <a:gd name="T63" fmla="*/ 67 h 67"/>
                <a:gd name="T64" fmla="*/ 41 w 66"/>
                <a:gd name="T65" fmla="*/ 61 h 67"/>
                <a:gd name="T66" fmla="*/ 47 w 66"/>
                <a:gd name="T67" fmla="*/ 48 h 67"/>
                <a:gd name="T68" fmla="*/ 41 w 66"/>
                <a:gd name="T69" fmla="*/ 42 h 67"/>
                <a:gd name="T70" fmla="*/ 21 w 66"/>
                <a:gd name="T71" fmla="*/ 57 h 67"/>
                <a:gd name="T72" fmla="*/ 21 w 66"/>
                <a:gd name="T73" fmla="*/ 57 h 67"/>
                <a:gd name="T74" fmla="*/ 21 w 66"/>
                <a:gd name="T75" fmla="*/ 57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6" h="67">
                  <a:moveTo>
                    <a:pt x="21" y="57"/>
                  </a:moveTo>
                  <a:lnTo>
                    <a:pt x="21" y="42"/>
                  </a:lnTo>
                  <a:lnTo>
                    <a:pt x="9" y="31"/>
                  </a:lnTo>
                  <a:lnTo>
                    <a:pt x="6" y="23"/>
                  </a:lnTo>
                  <a:lnTo>
                    <a:pt x="0" y="14"/>
                  </a:lnTo>
                  <a:lnTo>
                    <a:pt x="4" y="10"/>
                  </a:lnTo>
                  <a:lnTo>
                    <a:pt x="9" y="10"/>
                  </a:lnTo>
                  <a:lnTo>
                    <a:pt x="11" y="14"/>
                  </a:lnTo>
                  <a:lnTo>
                    <a:pt x="23" y="14"/>
                  </a:lnTo>
                  <a:lnTo>
                    <a:pt x="23" y="8"/>
                  </a:lnTo>
                  <a:lnTo>
                    <a:pt x="19" y="2"/>
                  </a:lnTo>
                  <a:lnTo>
                    <a:pt x="21" y="0"/>
                  </a:lnTo>
                  <a:lnTo>
                    <a:pt x="34" y="12"/>
                  </a:lnTo>
                  <a:lnTo>
                    <a:pt x="41" y="12"/>
                  </a:lnTo>
                  <a:lnTo>
                    <a:pt x="51" y="4"/>
                  </a:lnTo>
                  <a:lnTo>
                    <a:pt x="51" y="4"/>
                  </a:lnTo>
                  <a:lnTo>
                    <a:pt x="53" y="6"/>
                  </a:lnTo>
                  <a:lnTo>
                    <a:pt x="57" y="14"/>
                  </a:lnTo>
                  <a:lnTo>
                    <a:pt x="57" y="14"/>
                  </a:lnTo>
                  <a:lnTo>
                    <a:pt x="66" y="21"/>
                  </a:lnTo>
                  <a:lnTo>
                    <a:pt x="66" y="21"/>
                  </a:lnTo>
                  <a:lnTo>
                    <a:pt x="66" y="25"/>
                  </a:lnTo>
                  <a:lnTo>
                    <a:pt x="66" y="29"/>
                  </a:lnTo>
                  <a:lnTo>
                    <a:pt x="66" y="29"/>
                  </a:lnTo>
                  <a:lnTo>
                    <a:pt x="66" y="34"/>
                  </a:lnTo>
                  <a:lnTo>
                    <a:pt x="64" y="34"/>
                  </a:lnTo>
                  <a:lnTo>
                    <a:pt x="62" y="42"/>
                  </a:lnTo>
                  <a:lnTo>
                    <a:pt x="60" y="51"/>
                  </a:lnTo>
                  <a:lnTo>
                    <a:pt x="57" y="55"/>
                  </a:lnTo>
                  <a:lnTo>
                    <a:pt x="57" y="63"/>
                  </a:lnTo>
                  <a:lnTo>
                    <a:pt x="55" y="67"/>
                  </a:lnTo>
                  <a:lnTo>
                    <a:pt x="55" y="67"/>
                  </a:lnTo>
                  <a:lnTo>
                    <a:pt x="41" y="61"/>
                  </a:lnTo>
                  <a:lnTo>
                    <a:pt x="47" y="48"/>
                  </a:lnTo>
                  <a:lnTo>
                    <a:pt x="41" y="42"/>
                  </a:lnTo>
                  <a:lnTo>
                    <a:pt x="21" y="57"/>
                  </a:lnTo>
                  <a:lnTo>
                    <a:pt x="21" y="57"/>
                  </a:lnTo>
                  <a:lnTo>
                    <a:pt x="21" y="57"/>
                  </a:lnTo>
                  <a:close/>
                </a:path>
              </a:pathLst>
            </a:custGeom>
            <a:solidFill>
              <a:schemeClr val="bg1">
                <a:lumMod val="85000"/>
              </a:schemeClr>
            </a:solidFill>
            <a:ln w="635" cap="rnd">
              <a:solidFill>
                <a:schemeClr val="bg1">
                  <a:alpha val="17000"/>
                </a:schemeClr>
              </a:solidFill>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13" name="Freeform 313">
              <a:extLst>
                <a:ext uri="{FF2B5EF4-FFF2-40B4-BE49-F238E27FC236}">
                  <a16:creationId xmlns:a16="http://schemas.microsoft.com/office/drawing/2014/main" id="{AC0F4ED4-99FF-C844-B3FA-3B76716295D7}"/>
                </a:ext>
              </a:extLst>
            </p:cNvPr>
            <p:cNvSpPr>
              <a:spLocks/>
            </p:cNvSpPr>
            <p:nvPr userDrawn="1"/>
          </p:nvSpPr>
          <p:spPr bwMode="auto">
            <a:xfrm>
              <a:off x="1941050" y="2394111"/>
              <a:ext cx="100773" cy="87056"/>
            </a:xfrm>
            <a:custGeom>
              <a:avLst/>
              <a:gdLst>
                <a:gd name="T0" fmla="*/ 21 w 66"/>
                <a:gd name="T1" fmla="*/ 57 h 67"/>
                <a:gd name="T2" fmla="*/ 21 w 66"/>
                <a:gd name="T3" fmla="*/ 42 h 67"/>
                <a:gd name="T4" fmla="*/ 9 w 66"/>
                <a:gd name="T5" fmla="*/ 31 h 67"/>
                <a:gd name="T6" fmla="*/ 6 w 66"/>
                <a:gd name="T7" fmla="*/ 23 h 67"/>
                <a:gd name="T8" fmla="*/ 0 w 66"/>
                <a:gd name="T9" fmla="*/ 14 h 67"/>
                <a:gd name="T10" fmla="*/ 4 w 66"/>
                <a:gd name="T11" fmla="*/ 10 h 67"/>
                <a:gd name="T12" fmla="*/ 9 w 66"/>
                <a:gd name="T13" fmla="*/ 10 h 67"/>
                <a:gd name="T14" fmla="*/ 11 w 66"/>
                <a:gd name="T15" fmla="*/ 14 h 67"/>
                <a:gd name="T16" fmla="*/ 23 w 66"/>
                <a:gd name="T17" fmla="*/ 14 h 67"/>
                <a:gd name="T18" fmla="*/ 23 w 66"/>
                <a:gd name="T19" fmla="*/ 8 h 67"/>
                <a:gd name="T20" fmla="*/ 19 w 66"/>
                <a:gd name="T21" fmla="*/ 2 h 67"/>
                <a:gd name="T22" fmla="*/ 21 w 66"/>
                <a:gd name="T23" fmla="*/ 0 h 67"/>
                <a:gd name="T24" fmla="*/ 34 w 66"/>
                <a:gd name="T25" fmla="*/ 12 h 67"/>
                <a:gd name="T26" fmla="*/ 41 w 66"/>
                <a:gd name="T27" fmla="*/ 12 h 67"/>
                <a:gd name="T28" fmla="*/ 51 w 66"/>
                <a:gd name="T29" fmla="*/ 4 h 67"/>
                <a:gd name="T30" fmla="*/ 51 w 66"/>
                <a:gd name="T31" fmla="*/ 4 h 67"/>
                <a:gd name="T32" fmla="*/ 53 w 66"/>
                <a:gd name="T33" fmla="*/ 6 h 67"/>
                <a:gd name="T34" fmla="*/ 57 w 66"/>
                <a:gd name="T35" fmla="*/ 14 h 67"/>
                <a:gd name="T36" fmla="*/ 57 w 66"/>
                <a:gd name="T37" fmla="*/ 14 h 67"/>
                <a:gd name="T38" fmla="*/ 66 w 66"/>
                <a:gd name="T39" fmla="*/ 21 h 67"/>
                <a:gd name="T40" fmla="*/ 66 w 66"/>
                <a:gd name="T41" fmla="*/ 21 h 67"/>
                <a:gd name="T42" fmla="*/ 66 w 66"/>
                <a:gd name="T43" fmla="*/ 25 h 67"/>
                <a:gd name="T44" fmla="*/ 66 w 66"/>
                <a:gd name="T45" fmla="*/ 29 h 67"/>
                <a:gd name="T46" fmla="*/ 66 w 66"/>
                <a:gd name="T47" fmla="*/ 29 h 67"/>
                <a:gd name="T48" fmla="*/ 66 w 66"/>
                <a:gd name="T49" fmla="*/ 34 h 67"/>
                <a:gd name="T50" fmla="*/ 64 w 66"/>
                <a:gd name="T51" fmla="*/ 34 h 67"/>
                <a:gd name="T52" fmla="*/ 62 w 66"/>
                <a:gd name="T53" fmla="*/ 42 h 67"/>
                <a:gd name="T54" fmla="*/ 60 w 66"/>
                <a:gd name="T55" fmla="*/ 51 h 67"/>
                <a:gd name="T56" fmla="*/ 57 w 66"/>
                <a:gd name="T57" fmla="*/ 55 h 67"/>
                <a:gd name="T58" fmla="*/ 57 w 66"/>
                <a:gd name="T59" fmla="*/ 63 h 67"/>
                <a:gd name="T60" fmla="*/ 55 w 66"/>
                <a:gd name="T61" fmla="*/ 67 h 67"/>
                <a:gd name="T62" fmla="*/ 55 w 66"/>
                <a:gd name="T63" fmla="*/ 67 h 67"/>
                <a:gd name="T64" fmla="*/ 41 w 66"/>
                <a:gd name="T65" fmla="*/ 61 h 67"/>
                <a:gd name="T66" fmla="*/ 47 w 66"/>
                <a:gd name="T67" fmla="*/ 48 h 67"/>
                <a:gd name="T68" fmla="*/ 41 w 66"/>
                <a:gd name="T69" fmla="*/ 42 h 67"/>
                <a:gd name="T70" fmla="*/ 21 w 66"/>
                <a:gd name="T71" fmla="*/ 57 h 67"/>
                <a:gd name="T72" fmla="*/ 21 w 66"/>
                <a:gd name="T73" fmla="*/ 57 h 67"/>
                <a:gd name="T74" fmla="*/ 21 w 66"/>
                <a:gd name="T75" fmla="*/ 57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6" h="67">
                  <a:moveTo>
                    <a:pt x="21" y="57"/>
                  </a:moveTo>
                  <a:lnTo>
                    <a:pt x="21" y="42"/>
                  </a:lnTo>
                  <a:lnTo>
                    <a:pt x="9" y="31"/>
                  </a:lnTo>
                  <a:lnTo>
                    <a:pt x="6" y="23"/>
                  </a:lnTo>
                  <a:lnTo>
                    <a:pt x="0" y="14"/>
                  </a:lnTo>
                  <a:lnTo>
                    <a:pt x="4" y="10"/>
                  </a:lnTo>
                  <a:lnTo>
                    <a:pt x="9" y="10"/>
                  </a:lnTo>
                  <a:lnTo>
                    <a:pt x="11" y="14"/>
                  </a:lnTo>
                  <a:lnTo>
                    <a:pt x="23" y="14"/>
                  </a:lnTo>
                  <a:lnTo>
                    <a:pt x="23" y="8"/>
                  </a:lnTo>
                  <a:lnTo>
                    <a:pt x="19" y="2"/>
                  </a:lnTo>
                  <a:lnTo>
                    <a:pt x="21" y="0"/>
                  </a:lnTo>
                  <a:lnTo>
                    <a:pt x="34" y="12"/>
                  </a:lnTo>
                  <a:lnTo>
                    <a:pt x="41" y="12"/>
                  </a:lnTo>
                  <a:lnTo>
                    <a:pt x="51" y="4"/>
                  </a:lnTo>
                  <a:lnTo>
                    <a:pt x="51" y="4"/>
                  </a:lnTo>
                  <a:lnTo>
                    <a:pt x="53" y="6"/>
                  </a:lnTo>
                  <a:lnTo>
                    <a:pt x="57" y="14"/>
                  </a:lnTo>
                  <a:lnTo>
                    <a:pt x="57" y="14"/>
                  </a:lnTo>
                  <a:lnTo>
                    <a:pt x="66" y="21"/>
                  </a:lnTo>
                  <a:lnTo>
                    <a:pt x="66" y="21"/>
                  </a:lnTo>
                  <a:lnTo>
                    <a:pt x="66" y="25"/>
                  </a:lnTo>
                  <a:lnTo>
                    <a:pt x="66" y="29"/>
                  </a:lnTo>
                  <a:lnTo>
                    <a:pt x="66" y="29"/>
                  </a:lnTo>
                  <a:lnTo>
                    <a:pt x="66" y="34"/>
                  </a:lnTo>
                  <a:lnTo>
                    <a:pt x="64" y="34"/>
                  </a:lnTo>
                  <a:lnTo>
                    <a:pt x="62" y="42"/>
                  </a:lnTo>
                  <a:lnTo>
                    <a:pt x="60" y="51"/>
                  </a:lnTo>
                  <a:lnTo>
                    <a:pt x="57" y="55"/>
                  </a:lnTo>
                  <a:lnTo>
                    <a:pt x="57" y="63"/>
                  </a:lnTo>
                  <a:lnTo>
                    <a:pt x="55" y="67"/>
                  </a:lnTo>
                  <a:lnTo>
                    <a:pt x="55" y="67"/>
                  </a:lnTo>
                  <a:lnTo>
                    <a:pt x="41" y="61"/>
                  </a:lnTo>
                  <a:lnTo>
                    <a:pt x="47" y="48"/>
                  </a:lnTo>
                  <a:lnTo>
                    <a:pt x="41" y="42"/>
                  </a:lnTo>
                  <a:lnTo>
                    <a:pt x="21" y="57"/>
                  </a:lnTo>
                  <a:lnTo>
                    <a:pt x="21" y="57"/>
                  </a:lnTo>
                  <a:lnTo>
                    <a:pt x="21" y="57"/>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14" name="Freeform 314">
              <a:extLst>
                <a:ext uri="{FF2B5EF4-FFF2-40B4-BE49-F238E27FC236}">
                  <a16:creationId xmlns:a16="http://schemas.microsoft.com/office/drawing/2014/main" id="{1F1A27FE-06A6-2E4D-A6F6-97AF09DA6A9A}"/>
                </a:ext>
              </a:extLst>
            </p:cNvPr>
            <p:cNvSpPr>
              <a:spLocks/>
            </p:cNvSpPr>
            <p:nvPr userDrawn="1"/>
          </p:nvSpPr>
          <p:spPr bwMode="auto">
            <a:xfrm>
              <a:off x="2183822" y="2303157"/>
              <a:ext cx="369501" cy="214392"/>
            </a:xfrm>
            <a:custGeom>
              <a:avLst/>
              <a:gdLst>
                <a:gd name="T0" fmla="*/ 0 w 242"/>
                <a:gd name="T1" fmla="*/ 82 h 165"/>
                <a:gd name="T2" fmla="*/ 0 w 242"/>
                <a:gd name="T3" fmla="*/ 12 h 165"/>
                <a:gd name="T4" fmla="*/ 38 w 242"/>
                <a:gd name="T5" fmla="*/ 0 h 165"/>
                <a:gd name="T6" fmla="*/ 66 w 242"/>
                <a:gd name="T7" fmla="*/ 19 h 165"/>
                <a:gd name="T8" fmla="*/ 85 w 242"/>
                <a:gd name="T9" fmla="*/ 40 h 165"/>
                <a:gd name="T10" fmla="*/ 126 w 242"/>
                <a:gd name="T11" fmla="*/ 38 h 165"/>
                <a:gd name="T12" fmla="*/ 145 w 242"/>
                <a:gd name="T13" fmla="*/ 57 h 165"/>
                <a:gd name="T14" fmla="*/ 145 w 242"/>
                <a:gd name="T15" fmla="*/ 72 h 165"/>
                <a:gd name="T16" fmla="*/ 153 w 242"/>
                <a:gd name="T17" fmla="*/ 74 h 165"/>
                <a:gd name="T18" fmla="*/ 153 w 242"/>
                <a:gd name="T19" fmla="*/ 86 h 165"/>
                <a:gd name="T20" fmla="*/ 174 w 242"/>
                <a:gd name="T21" fmla="*/ 87 h 165"/>
                <a:gd name="T22" fmla="*/ 176 w 242"/>
                <a:gd name="T23" fmla="*/ 95 h 165"/>
                <a:gd name="T24" fmla="*/ 181 w 242"/>
                <a:gd name="T25" fmla="*/ 97 h 165"/>
                <a:gd name="T26" fmla="*/ 191 w 242"/>
                <a:gd name="T27" fmla="*/ 78 h 165"/>
                <a:gd name="T28" fmla="*/ 196 w 242"/>
                <a:gd name="T29" fmla="*/ 78 h 165"/>
                <a:gd name="T30" fmla="*/ 202 w 242"/>
                <a:gd name="T31" fmla="*/ 74 h 165"/>
                <a:gd name="T32" fmla="*/ 215 w 242"/>
                <a:gd name="T33" fmla="*/ 67 h 165"/>
                <a:gd name="T34" fmla="*/ 215 w 242"/>
                <a:gd name="T35" fmla="*/ 72 h 165"/>
                <a:gd name="T36" fmla="*/ 212 w 242"/>
                <a:gd name="T37" fmla="*/ 76 h 165"/>
                <a:gd name="T38" fmla="*/ 208 w 242"/>
                <a:gd name="T39" fmla="*/ 82 h 165"/>
                <a:gd name="T40" fmla="*/ 217 w 242"/>
                <a:gd name="T41" fmla="*/ 86 h 165"/>
                <a:gd name="T42" fmla="*/ 227 w 242"/>
                <a:gd name="T43" fmla="*/ 84 h 165"/>
                <a:gd name="T44" fmla="*/ 242 w 242"/>
                <a:gd name="T45" fmla="*/ 95 h 165"/>
                <a:gd name="T46" fmla="*/ 227 w 242"/>
                <a:gd name="T47" fmla="*/ 103 h 165"/>
                <a:gd name="T48" fmla="*/ 210 w 242"/>
                <a:gd name="T49" fmla="*/ 103 h 165"/>
                <a:gd name="T50" fmla="*/ 210 w 242"/>
                <a:gd name="T51" fmla="*/ 91 h 165"/>
                <a:gd name="T52" fmla="*/ 208 w 242"/>
                <a:gd name="T53" fmla="*/ 89 h 165"/>
                <a:gd name="T54" fmla="*/ 202 w 242"/>
                <a:gd name="T55" fmla="*/ 95 h 165"/>
                <a:gd name="T56" fmla="*/ 193 w 242"/>
                <a:gd name="T57" fmla="*/ 95 h 165"/>
                <a:gd name="T58" fmla="*/ 193 w 242"/>
                <a:gd name="T59" fmla="*/ 103 h 165"/>
                <a:gd name="T60" fmla="*/ 181 w 242"/>
                <a:gd name="T61" fmla="*/ 104 h 165"/>
                <a:gd name="T62" fmla="*/ 181 w 242"/>
                <a:gd name="T63" fmla="*/ 116 h 165"/>
                <a:gd name="T64" fmla="*/ 166 w 242"/>
                <a:gd name="T65" fmla="*/ 116 h 165"/>
                <a:gd name="T66" fmla="*/ 160 w 242"/>
                <a:gd name="T67" fmla="*/ 123 h 165"/>
                <a:gd name="T68" fmla="*/ 172 w 242"/>
                <a:gd name="T69" fmla="*/ 129 h 165"/>
                <a:gd name="T70" fmla="*/ 172 w 242"/>
                <a:gd name="T71" fmla="*/ 133 h 165"/>
                <a:gd name="T72" fmla="*/ 179 w 242"/>
                <a:gd name="T73" fmla="*/ 146 h 165"/>
                <a:gd name="T74" fmla="*/ 170 w 242"/>
                <a:gd name="T75" fmla="*/ 157 h 165"/>
                <a:gd name="T76" fmla="*/ 170 w 242"/>
                <a:gd name="T77" fmla="*/ 165 h 165"/>
                <a:gd name="T78" fmla="*/ 153 w 242"/>
                <a:gd name="T79" fmla="*/ 159 h 165"/>
                <a:gd name="T80" fmla="*/ 153 w 242"/>
                <a:gd name="T81" fmla="*/ 148 h 165"/>
                <a:gd name="T82" fmla="*/ 138 w 242"/>
                <a:gd name="T83" fmla="*/ 144 h 165"/>
                <a:gd name="T84" fmla="*/ 119 w 242"/>
                <a:gd name="T85" fmla="*/ 129 h 165"/>
                <a:gd name="T86" fmla="*/ 96 w 242"/>
                <a:gd name="T87" fmla="*/ 108 h 165"/>
                <a:gd name="T88" fmla="*/ 83 w 242"/>
                <a:gd name="T89" fmla="*/ 86 h 165"/>
                <a:gd name="T90" fmla="*/ 60 w 242"/>
                <a:gd name="T91" fmla="*/ 86 h 165"/>
                <a:gd name="T92" fmla="*/ 56 w 242"/>
                <a:gd name="T93" fmla="*/ 67 h 165"/>
                <a:gd name="T94" fmla="*/ 49 w 242"/>
                <a:gd name="T95" fmla="*/ 67 h 165"/>
                <a:gd name="T96" fmla="*/ 38 w 242"/>
                <a:gd name="T97" fmla="*/ 55 h 165"/>
                <a:gd name="T98" fmla="*/ 32 w 242"/>
                <a:gd name="T99" fmla="*/ 63 h 165"/>
                <a:gd name="T100" fmla="*/ 28 w 242"/>
                <a:gd name="T101" fmla="*/ 63 h 165"/>
                <a:gd name="T102" fmla="*/ 28 w 242"/>
                <a:gd name="T103" fmla="*/ 68 h 165"/>
                <a:gd name="T104" fmla="*/ 17 w 242"/>
                <a:gd name="T105" fmla="*/ 67 h 165"/>
                <a:gd name="T106" fmla="*/ 11 w 242"/>
                <a:gd name="T107" fmla="*/ 74 h 165"/>
                <a:gd name="T108" fmla="*/ 17 w 242"/>
                <a:gd name="T109" fmla="*/ 84 h 165"/>
                <a:gd name="T110" fmla="*/ 0 w 242"/>
                <a:gd name="T111" fmla="*/ 82 h 165"/>
                <a:gd name="T112" fmla="*/ 0 w 242"/>
                <a:gd name="T113" fmla="*/ 82 h 165"/>
                <a:gd name="T114" fmla="*/ 0 w 242"/>
                <a:gd name="T115" fmla="*/ 82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42" h="165">
                  <a:moveTo>
                    <a:pt x="0" y="82"/>
                  </a:moveTo>
                  <a:lnTo>
                    <a:pt x="0" y="12"/>
                  </a:lnTo>
                  <a:lnTo>
                    <a:pt x="38" y="0"/>
                  </a:lnTo>
                  <a:lnTo>
                    <a:pt x="66" y="19"/>
                  </a:lnTo>
                  <a:lnTo>
                    <a:pt x="85" y="40"/>
                  </a:lnTo>
                  <a:lnTo>
                    <a:pt x="126" y="38"/>
                  </a:lnTo>
                  <a:lnTo>
                    <a:pt x="145" y="57"/>
                  </a:lnTo>
                  <a:lnTo>
                    <a:pt x="145" y="72"/>
                  </a:lnTo>
                  <a:lnTo>
                    <a:pt x="153" y="74"/>
                  </a:lnTo>
                  <a:lnTo>
                    <a:pt x="153" y="86"/>
                  </a:lnTo>
                  <a:lnTo>
                    <a:pt x="174" y="87"/>
                  </a:lnTo>
                  <a:lnTo>
                    <a:pt x="176" y="95"/>
                  </a:lnTo>
                  <a:lnTo>
                    <a:pt x="181" y="97"/>
                  </a:lnTo>
                  <a:lnTo>
                    <a:pt x="191" y="78"/>
                  </a:lnTo>
                  <a:lnTo>
                    <a:pt x="196" y="78"/>
                  </a:lnTo>
                  <a:lnTo>
                    <a:pt x="202" y="74"/>
                  </a:lnTo>
                  <a:lnTo>
                    <a:pt x="215" y="67"/>
                  </a:lnTo>
                  <a:lnTo>
                    <a:pt x="215" y="72"/>
                  </a:lnTo>
                  <a:lnTo>
                    <a:pt x="212" y="76"/>
                  </a:lnTo>
                  <a:lnTo>
                    <a:pt x="208" y="82"/>
                  </a:lnTo>
                  <a:lnTo>
                    <a:pt x="217" y="86"/>
                  </a:lnTo>
                  <a:lnTo>
                    <a:pt x="227" y="84"/>
                  </a:lnTo>
                  <a:lnTo>
                    <a:pt x="242" y="95"/>
                  </a:lnTo>
                  <a:lnTo>
                    <a:pt x="227" y="103"/>
                  </a:lnTo>
                  <a:lnTo>
                    <a:pt x="210" y="103"/>
                  </a:lnTo>
                  <a:lnTo>
                    <a:pt x="210" y="91"/>
                  </a:lnTo>
                  <a:lnTo>
                    <a:pt x="208" y="89"/>
                  </a:lnTo>
                  <a:lnTo>
                    <a:pt x="202" y="95"/>
                  </a:lnTo>
                  <a:lnTo>
                    <a:pt x="193" y="95"/>
                  </a:lnTo>
                  <a:lnTo>
                    <a:pt x="193" y="103"/>
                  </a:lnTo>
                  <a:lnTo>
                    <a:pt x="181" y="104"/>
                  </a:lnTo>
                  <a:lnTo>
                    <a:pt x="181" y="116"/>
                  </a:lnTo>
                  <a:lnTo>
                    <a:pt x="166" y="116"/>
                  </a:lnTo>
                  <a:lnTo>
                    <a:pt x="160" y="123"/>
                  </a:lnTo>
                  <a:lnTo>
                    <a:pt x="172" y="129"/>
                  </a:lnTo>
                  <a:lnTo>
                    <a:pt x="172" y="133"/>
                  </a:lnTo>
                  <a:lnTo>
                    <a:pt x="179" y="146"/>
                  </a:lnTo>
                  <a:lnTo>
                    <a:pt x="170" y="157"/>
                  </a:lnTo>
                  <a:lnTo>
                    <a:pt x="170" y="165"/>
                  </a:lnTo>
                  <a:lnTo>
                    <a:pt x="153" y="159"/>
                  </a:lnTo>
                  <a:lnTo>
                    <a:pt x="153" y="148"/>
                  </a:lnTo>
                  <a:lnTo>
                    <a:pt x="138" y="144"/>
                  </a:lnTo>
                  <a:lnTo>
                    <a:pt x="119" y="129"/>
                  </a:lnTo>
                  <a:lnTo>
                    <a:pt x="96" y="108"/>
                  </a:lnTo>
                  <a:lnTo>
                    <a:pt x="83" y="86"/>
                  </a:lnTo>
                  <a:lnTo>
                    <a:pt x="60" y="86"/>
                  </a:lnTo>
                  <a:lnTo>
                    <a:pt x="56" y="67"/>
                  </a:lnTo>
                  <a:lnTo>
                    <a:pt x="49" y="67"/>
                  </a:lnTo>
                  <a:lnTo>
                    <a:pt x="38" y="55"/>
                  </a:lnTo>
                  <a:lnTo>
                    <a:pt x="32" y="63"/>
                  </a:lnTo>
                  <a:lnTo>
                    <a:pt x="28" y="63"/>
                  </a:lnTo>
                  <a:lnTo>
                    <a:pt x="28" y="68"/>
                  </a:lnTo>
                  <a:lnTo>
                    <a:pt x="17" y="67"/>
                  </a:lnTo>
                  <a:lnTo>
                    <a:pt x="11" y="74"/>
                  </a:lnTo>
                  <a:lnTo>
                    <a:pt x="17" y="84"/>
                  </a:lnTo>
                  <a:lnTo>
                    <a:pt x="0" y="82"/>
                  </a:lnTo>
                  <a:lnTo>
                    <a:pt x="0" y="82"/>
                  </a:lnTo>
                  <a:lnTo>
                    <a:pt x="0" y="82"/>
                  </a:lnTo>
                  <a:close/>
                </a:path>
              </a:pathLst>
            </a:custGeom>
            <a:solidFill>
              <a:schemeClr val="bg1">
                <a:lumMod val="85000"/>
              </a:schemeClr>
            </a:solidFill>
            <a:ln w="635" cap="rnd">
              <a:solidFill>
                <a:schemeClr val="bg1">
                  <a:alpha val="17000"/>
                </a:schemeClr>
              </a:solidFill>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15" name="Freeform 315">
              <a:extLst>
                <a:ext uri="{FF2B5EF4-FFF2-40B4-BE49-F238E27FC236}">
                  <a16:creationId xmlns:a16="http://schemas.microsoft.com/office/drawing/2014/main" id="{442045A3-C402-C94E-9CCE-8C9A1F164163}"/>
                </a:ext>
              </a:extLst>
            </p:cNvPr>
            <p:cNvSpPr>
              <a:spLocks/>
            </p:cNvSpPr>
            <p:nvPr userDrawn="1"/>
          </p:nvSpPr>
          <p:spPr bwMode="auto">
            <a:xfrm>
              <a:off x="2183822" y="2303157"/>
              <a:ext cx="369501" cy="214392"/>
            </a:xfrm>
            <a:custGeom>
              <a:avLst/>
              <a:gdLst>
                <a:gd name="T0" fmla="*/ 0 w 242"/>
                <a:gd name="T1" fmla="*/ 82 h 165"/>
                <a:gd name="T2" fmla="*/ 0 w 242"/>
                <a:gd name="T3" fmla="*/ 12 h 165"/>
                <a:gd name="T4" fmla="*/ 38 w 242"/>
                <a:gd name="T5" fmla="*/ 0 h 165"/>
                <a:gd name="T6" fmla="*/ 66 w 242"/>
                <a:gd name="T7" fmla="*/ 19 h 165"/>
                <a:gd name="T8" fmla="*/ 85 w 242"/>
                <a:gd name="T9" fmla="*/ 40 h 165"/>
                <a:gd name="T10" fmla="*/ 126 w 242"/>
                <a:gd name="T11" fmla="*/ 38 h 165"/>
                <a:gd name="T12" fmla="*/ 145 w 242"/>
                <a:gd name="T13" fmla="*/ 57 h 165"/>
                <a:gd name="T14" fmla="*/ 145 w 242"/>
                <a:gd name="T15" fmla="*/ 72 h 165"/>
                <a:gd name="T16" fmla="*/ 153 w 242"/>
                <a:gd name="T17" fmla="*/ 74 h 165"/>
                <a:gd name="T18" fmla="*/ 153 w 242"/>
                <a:gd name="T19" fmla="*/ 86 h 165"/>
                <a:gd name="T20" fmla="*/ 174 w 242"/>
                <a:gd name="T21" fmla="*/ 87 h 165"/>
                <a:gd name="T22" fmla="*/ 176 w 242"/>
                <a:gd name="T23" fmla="*/ 95 h 165"/>
                <a:gd name="T24" fmla="*/ 181 w 242"/>
                <a:gd name="T25" fmla="*/ 97 h 165"/>
                <a:gd name="T26" fmla="*/ 191 w 242"/>
                <a:gd name="T27" fmla="*/ 78 h 165"/>
                <a:gd name="T28" fmla="*/ 196 w 242"/>
                <a:gd name="T29" fmla="*/ 78 h 165"/>
                <a:gd name="T30" fmla="*/ 202 w 242"/>
                <a:gd name="T31" fmla="*/ 74 h 165"/>
                <a:gd name="T32" fmla="*/ 215 w 242"/>
                <a:gd name="T33" fmla="*/ 67 h 165"/>
                <a:gd name="T34" fmla="*/ 215 w 242"/>
                <a:gd name="T35" fmla="*/ 72 h 165"/>
                <a:gd name="T36" fmla="*/ 212 w 242"/>
                <a:gd name="T37" fmla="*/ 76 h 165"/>
                <a:gd name="T38" fmla="*/ 208 w 242"/>
                <a:gd name="T39" fmla="*/ 82 h 165"/>
                <a:gd name="T40" fmla="*/ 217 w 242"/>
                <a:gd name="T41" fmla="*/ 86 h 165"/>
                <a:gd name="T42" fmla="*/ 227 w 242"/>
                <a:gd name="T43" fmla="*/ 84 h 165"/>
                <a:gd name="T44" fmla="*/ 242 w 242"/>
                <a:gd name="T45" fmla="*/ 95 h 165"/>
                <a:gd name="T46" fmla="*/ 227 w 242"/>
                <a:gd name="T47" fmla="*/ 103 h 165"/>
                <a:gd name="T48" fmla="*/ 210 w 242"/>
                <a:gd name="T49" fmla="*/ 103 h 165"/>
                <a:gd name="T50" fmla="*/ 210 w 242"/>
                <a:gd name="T51" fmla="*/ 91 h 165"/>
                <a:gd name="T52" fmla="*/ 208 w 242"/>
                <a:gd name="T53" fmla="*/ 89 h 165"/>
                <a:gd name="T54" fmla="*/ 202 w 242"/>
                <a:gd name="T55" fmla="*/ 95 h 165"/>
                <a:gd name="T56" fmla="*/ 193 w 242"/>
                <a:gd name="T57" fmla="*/ 95 h 165"/>
                <a:gd name="T58" fmla="*/ 193 w 242"/>
                <a:gd name="T59" fmla="*/ 103 h 165"/>
                <a:gd name="T60" fmla="*/ 181 w 242"/>
                <a:gd name="T61" fmla="*/ 104 h 165"/>
                <a:gd name="T62" fmla="*/ 181 w 242"/>
                <a:gd name="T63" fmla="*/ 116 h 165"/>
                <a:gd name="T64" fmla="*/ 166 w 242"/>
                <a:gd name="T65" fmla="*/ 116 h 165"/>
                <a:gd name="T66" fmla="*/ 160 w 242"/>
                <a:gd name="T67" fmla="*/ 123 h 165"/>
                <a:gd name="T68" fmla="*/ 172 w 242"/>
                <a:gd name="T69" fmla="*/ 129 h 165"/>
                <a:gd name="T70" fmla="*/ 172 w 242"/>
                <a:gd name="T71" fmla="*/ 133 h 165"/>
                <a:gd name="T72" fmla="*/ 179 w 242"/>
                <a:gd name="T73" fmla="*/ 146 h 165"/>
                <a:gd name="T74" fmla="*/ 170 w 242"/>
                <a:gd name="T75" fmla="*/ 157 h 165"/>
                <a:gd name="T76" fmla="*/ 170 w 242"/>
                <a:gd name="T77" fmla="*/ 165 h 165"/>
                <a:gd name="T78" fmla="*/ 153 w 242"/>
                <a:gd name="T79" fmla="*/ 159 h 165"/>
                <a:gd name="T80" fmla="*/ 153 w 242"/>
                <a:gd name="T81" fmla="*/ 148 h 165"/>
                <a:gd name="T82" fmla="*/ 138 w 242"/>
                <a:gd name="T83" fmla="*/ 144 h 165"/>
                <a:gd name="T84" fmla="*/ 119 w 242"/>
                <a:gd name="T85" fmla="*/ 129 h 165"/>
                <a:gd name="T86" fmla="*/ 96 w 242"/>
                <a:gd name="T87" fmla="*/ 108 h 165"/>
                <a:gd name="T88" fmla="*/ 83 w 242"/>
                <a:gd name="T89" fmla="*/ 86 h 165"/>
                <a:gd name="T90" fmla="*/ 60 w 242"/>
                <a:gd name="T91" fmla="*/ 86 h 165"/>
                <a:gd name="T92" fmla="*/ 56 w 242"/>
                <a:gd name="T93" fmla="*/ 67 h 165"/>
                <a:gd name="T94" fmla="*/ 49 w 242"/>
                <a:gd name="T95" fmla="*/ 67 h 165"/>
                <a:gd name="T96" fmla="*/ 38 w 242"/>
                <a:gd name="T97" fmla="*/ 55 h 165"/>
                <a:gd name="T98" fmla="*/ 32 w 242"/>
                <a:gd name="T99" fmla="*/ 63 h 165"/>
                <a:gd name="T100" fmla="*/ 28 w 242"/>
                <a:gd name="T101" fmla="*/ 63 h 165"/>
                <a:gd name="T102" fmla="*/ 28 w 242"/>
                <a:gd name="T103" fmla="*/ 68 h 165"/>
                <a:gd name="T104" fmla="*/ 17 w 242"/>
                <a:gd name="T105" fmla="*/ 67 h 165"/>
                <a:gd name="T106" fmla="*/ 11 w 242"/>
                <a:gd name="T107" fmla="*/ 74 h 165"/>
                <a:gd name="T108" fmla="*/ 17 w 242"/>
                <a:gd name="T109" fmla="*/ 84 h 165"/>
                <a:gd name="T110" fmla="*/ 0 w 242"/>
                <a:gd name="T111" fmla="*/ 82 h 165"/>
                <a:gd name="T112" fmla="*/ 0 w 242"/>
                <a:gd name="T113" fmla="*/ 82 h 165"/>
                <a:gd name="T114" fmla="*/ 0 w 242"/>
                <a:gd name="T115" fmla="*/ 82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42" h="165">
                  <a:moveTo>
                    <a:pt x="0" y="82"/>
                  </a:moveTo>
                  <a:lnTo>
                    <a:pt x="0" y="12"/>
                  </a:lnTo>
                  <a:lnTo>
                    <a:pt x="38" y="0"/>
                  </a:lnTo>
                  <a:lnTo>
                    <a:pt x="66" y="19"/>
                  </a:lnTo>
                  <a:lnTo>
                    <a:pt x="85" y="40"/>
                  </a:lnTo>
                  <a:lnTo>
                    <a:pt x="126" y="38"/>
                  </a:lnTo>
                  <a:lnTo>
                    <a:pt x="145" y="57"/>
                  </a:lnTo>
                  <a:lnTo>
                    <a:pt x="145" y="72"/>
                  </a:lnTo>
                  <a:lnTo>
                    <a:pt x="153" y="74"/>
                  </a:lnTo>
                  <a:lnTo>
                    <a:pt x="153" y="86"/>
                  </a:lnTo>
                  <a:lnTo>
                    <a:pt x="174" y="87"/>
                  </a:lnTo>
                  <a:lnTo>
                    <a:pt x="176" y="95"/>
                  </a:lnTo>
                  <a:lnTo>
                    <a:pt x="181" y="97"/>
                  </a:lnTo>
                  <a:lnTo>
                    <a:pt x="191" y="78"/>
                  </a:lnTo>
                  <a:lnTo>
                    <a:pt x="196" y="78"/>
                  </a:lnTo>
                  <a:lnTo>
                    <a:pt x="202" y="74"/>
                  </a:lnTo>
                  <a:lnTo>
                    <a:pt x="215" y="67"/>
                  </a:lnTo>
                  <a:lnTo>
                    <a:pt x="215" y="72"/>
                  </a:lnTo>
                  <a:lnTo>
                    <a:pt x="212" y="76"/>
                  </a:lnTo>
                  <a:lnTo>
                    <a:pt x="208" y="82"/>
                  </a:lnTo>
                  <a:lnTo>
                    <a:pt x="217" y="86"/>
                  </a:lnTo>
                  <a:lnTo>
                    <a:pt x="227" y="84"/>
                  </a:lnTo>
                  <a:lnTo>
                    <a:pt x="242" y="95"/>
                  </a:lnTo>
                  <a:lnTo>
                    <a:pt x="227" y="103"/>
                  </a:lnTo>
                  <a:lnTo>
                    <a:pt x="210" y="103"/>
                  </a:lnTo>
                  <a:lnTo>
                    <a:pt x="210" y="91"/>
                  </a:lnTo>
                  <a:lnTo>
                    <a:pt x="208" y="89"/>
                  </a:lnTo>
                  <a:lnTo>
                    <a:pt x="202" y="95"/>
                  </a:lnTo>
                  <a:lnTo>
                    <a:pt x="193" y="95"/>
                  </a:lnTo>
                  <a:lnTo>
                    <a:pt x="193" y="103"/>
                  </a:lnTo>
                  <a:lnTo>
                    <a:pt x="181" y="104"/>
                  </a:lnTo>
                  <a:lnTo>
                    <a:pt x="181" y="116"/>
                  </a:lnTo>
                  <a:lnTo>
                    <a:pt x="166" y="116"/>
                  </a:lnTo>
                  <a:lnTo>
                    <a:pt x="160" y="123"/>
                  </a:lnTo>
                  <a:lnTo>
                    <a:pt x="172" y="129"/>
                  </a:lnTo>
                  <a:lnTo>
                    <a:pt x="172" y="133"/>
                  </a:lnTo>
                  <a:lnTo>
                    <a:pt x="179" y="146"/>
                  </a:lnTo>
                  <a:lnTo>
                    <a:pt x="170" y="157"/>
                  </a:lnTo>
                  <a:lnTo>
                    <a:pt x="170" y="165"/>
                  </a:lnTo>
                  <a:lnTo>
                    <a:pt x="153" y="159"/>
                  </a:lnTo>
                  <a:lnTo>
                    <a:pt x="153" y="148"/>
                  </a:lnTo>
                  <a:lnTo>
                    <a:pt x="138" y="144"/>
                  </a:lnTo>
                  <a:lnTo>
                    <a:pt x="119" y="129"/>
                  </a:lnTo>
                  <a:lnTo>
                    <a:pt x="96" y="108"/>
                  </a:lnTo>
                  <a:lnTo>
                    <a:pt x="83" y="86"/>
                  </a:lnTo>
                  <a:lnTo>
                    <a:pt x="60" y="86"/>
                  </a:lnTo>
                  <a:lnTo>
                    <a:pt x="56" y="67"/>
                  </a:lnTo>
                  <a:lnTo>
                    <a:pt x="49" y="67"/>
                  </a:lnTo>
                  <a:lnTo>
                    <a:pt x="38" y="55"/>
                  </a:lnTo>
                  <a:lnTo>
                    <a:pt x="32" y="63"/>
                  </a:lnTo>
                  <a:lnTo>
                    <a:pt x="28" y="63"/>
                  </a:lnTo>
                  <a:lnTo>
                    <a:pt x="28" y="68"/>
                  </a:lnTo>
                  <a:lnTo>
                    <a:pt x="17" y="67"/>
                  </a:lnTo>
                  <a:lnTo>
                    <a:pt x="11" y="74"/>
                  </a:lnTo>
                  <a:lnTo>
                    <a:pt x="17" y="84"/>
                  </a:lnTo>
                  <a:lnTo>
                    <a:pt x="0" y="82"/>
                  </a:lnTo>
                  <a:lnTo>
                    <a:pt x="0" y="82"/>
                  </a:lnTo>
                  <a:lnTo>
                    <a:pt x="0" y="82"/>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16" name="Freeform 316">
              <a:extLst>
                <a:ext uri="{FF2B5EF4-FFF2-40B4-BE49-F238E27FC236}">
                  <a16:creationId xmlns:a16="http://schemas.microsoft.com/office/drawing/2014/main" id="{BAAA4B2E-6671-EC43-BEBC-576D3397AB56}"/>
                </a:ext>
              </a:extLst>
            </p:cNvPr>
            <p:cNvSpPr>
              <a:spLocks/>
            </p:cNvSpPr>
            <p:nvPr userDrawn="1"/>
          </p:nvSpPr>
          <p:spPr bwMode="auto">
            <a:xfrm>
              <a:off x="1925781" y="2446085"/>
              <a:ext cx="416834" cy="346925"/>
            </a:xfrm>
            <a:custGeom>
              <a:avLst/>
              <a:gdLst>
                <a:gd name="T0" fmla="*/ 31 w 273"/>
                <a:gd name="T1" fmla="*/ 17 h 267"/>
                <a:gd name="T2" fmla="*/ 51 w 273"/>
                <a:gd name="T3" fmla="*/ 21 h 267"/>
                <a:gd name="T4" fmla="*/ 72 w 273"/>
                <a:gd name="T5" fmla="*/ 44 h 267"/>
                <a:gd name="T6" fmla="*/ 72 w 273"/>
                <a:gd name="T7" fmla="*/ 45 h 267"/>
                <a:gd name="T8" fmla="*/ 80 w 273"/>
                <a:gd name="T9" fmla="*/ 49 h 267"/>
                <a:gd name="T10" fmla="*/ 84 w 273"/>
                <a:gd name="T11" fmla="*/ 51 h 267"/>
                <a:gd name="T12" fmla="*/ 85 w 273"/>
                <a:gd name="T13" fmla="*/ 51 h 267"/>
                <a:gd name="T14" fmla="*/ 93 w 273"/>
                <a:gd name="T15" fmla="*/ 57 h 267"/>
                <a:gd name="T16" fmla="*/ 104 w 273"/>
                <a:gd name="T17" fmla="*/ 63 h 267"/>
                <a:gd name="T18" fmla="*/ 118 w 273"/>
                <a:gd name="T19" fmla="*/ 61 h 267"/>
                <a:gd name="T20" fmla="*/ 121 w 273"/>
                <a:gd name="T21" fmla="*/ 61 h 267"/>
                <a:gd name="T22" fmla="*/ 127 w 273"/>
                <a:gd name="T23" fmla="*/ 59 h 267"/>
                <a:gd name="T24" fmla="*/ 138 w 273"/>
                <a:gd name="T25" fmla="*/ 47 h 267"/>
                <a:gd name="T26" fmla="*/ 165 w 273"/>
                <a:gd name="T27" fmla="*/ 38 h 267"/>
                <a:gd name="T28" fmla="*/ 191 w 273"/>
                <a:gd name="T29" fmla="*/ 40 h 267"/>
                <a:gd name="T30" fmla="*/ 233 w 273"/>
                <a:gd name="T31" fmla="*/ 66 h 267"/>
                <a:gd name="T32" fmla="*/ 246 w 273"/>
                <a:gd name="T33" fmla="*/ 83 h 267"/>
                <a:gd name="T34" fmla="*/ 239 w 273"/>
                <a:gd name="T35" fmla="*/ 138 h 267"/>
                <a:gd name="T36" fmla="*/ 252 w 273"/>
                <a:gd name="T37" fmla="*/ 170 h 267"/>
                <a:gd name="T38" fmla="*/ 265 w 273"/>
                <a:gd name="T39" fmla="*/ 214 h 267"/>
                <a:gd name="T40" fmla="*/ 273 w 273"/>
                <a:gd name="T41" fmla="*/ 240 h 267"/>
                <a:gd name="T42" fmla="*/ 250 w 273"/>
                <a:gd name="T43" fmla="*/ 265 h 267"/>
                <a:gd name="T44" fmla="*/ 239 w 273"/>
                <a:gd name="T45" fmla="*/ 267 h 267"/>
                <a:gd name="T46" fmla="*/ 235 w 273"/>
                <a:gd name="T47" fmla="*/ 265 h 267"/>
                <a:gd name="T48" fmla="*/ 225 w 273"/>
                <a:gd name="T49" fmla="*/ 259 h 267"/>
                <a:gd name="T50" fmla="*/ 210 w 273"/>
                <a:gd name="T51" fmla="*/ 259 h 267"/>
                <a:gd name="T52" fmla="*/ 195 w 273"/>
                <a:gd name="T53" fmla="*/ 259 h 267"/>
                <a:gd name="T54" fmla="*/ 188 w 273"/>
                <a:gd name="T55" fmla="*/ 255 h 267"/>
                <a:gd name="T56" fmla="*/ 186 w 273"/>
                <a:gd name="T57" fmla="*/ 254 h 267"/>
                <a:gd name="T58" fmla="*/ 186 w 273"/>
                <a:gd name="T59" fmla="*/ 250 h 267"/>
                <a:gd name="T60" fmla="*/ 180 w 273"/>
                <a:gd name="T61" fmla="*/ 244 h 267"/>
                <a:gd name="T62" fmla="*/ 178 w 273"/>
                <a:gd name="T63" fmla="*/ 240 h 267"/>
                <a:gd name="T64" fmla="*/ 176 w 273"/>
                <a:gd name="T65" fmla="*/ 235 h 267"/>
                <a:gd name="T66" fmla="*/ 174 w 273"/>
                <a:gd name="T67" fmla="*/ 231 h 267"/>
                <a:gd name="T68" fmla="*/ 169 w 273"/>
                <a:gd name="T69" fmla="*/ 231 h 267"/>
                <a:gd name="T70" fmla="*/ 167 w 273"/>
                <a:gd name="T71" fmla="*/ 235 h 267"/>
                <a:gd name="T72" fmla="*/ 150 w 273"/>
                <a:gd name="T73" fmla="*/ 238 h 267"/>
                <a:gd name="T74" fmla="*/ 138 w 273"/>
                <a:gd name="T75" fmla="*/ 240 h 267"/>
                <a:gd name="T76" fmla="*/ 137 w 273"/>
                <a:gd name="T77" fmla="*/ 242 h 267"/>
                <a:gd name="T78" fmla="*/ 131 w 273"/>
                <a:gd name="T79" fmla="*/ 238 h 267"/>
                <a:gd name="T80" fmla="*/ 118 w 273"/>
                <a:gd name="T81" fmla="*/ 225 h 267"/>
                <a:gd name="T82" fmla="*/ 110 w 273"/>
                <a:gd name="T83" fmla="*/ 219 h 267"/>
                <a:gd name="T84" fmla="*/ 104 w 273"/>
                <a:gd name="T85" fmla="*/ 221 h 267"/>
                <a:gd name="T86" fmla="*/ 104 w 273"/>
                <a:gd name="T87" fmla="*/ 219 h 267"/>
                <a:gd name="T88" fmla="*/ 99 w 273"/>
                <a:gd name="T89" fmla="*/ 210 h 267"/>
                <a:gd name="T90" fmla="*/ 95 w 273"/>
                <a:gd name="T91" fmla="*/ 206 h 267"/>
                <a:gd name="T92" fmla="*/ 95 w 273"/>
                <a:gd name="T93" fmla="*/ 202 h 267"/>
                <a:gd name="T94" fmla="*/ 95 w 273"/>
                <a:gd name="T95" fmla="*/ 197 h 267"/>
                <a:gd name="T96" fmla="*/ 91 w 273"/>
                <a:gd name="T97" fmla="*/ 195 h 267"/>
                <a:gd name="T98" fmla="*/ 89 w 273"/>
                <a:gd name="T99" fmla="*/ 189 h 267"/>
                <a:gd name="T100" fmla="*/ 87 w 273"/>
                <a:gd name="T101" fmla="*/ 185 h 267"/>
                <a:gd name="T102" fmla="*/ 78 w 273"/>
                <a:gd name="T103" fmla="*/ 176 h 267"/>
                <a:gd name="T104" fmla="*/ 63 w 273"/>
                <a:gd name="T105" fmla="*/ 184 h 267"/>
                <a:gd name="T106" fmla="*/ 38 w 273"/>
                <a:gd name="T107" fmla="*/ 132 h 267"/>
                <a:gd name="T108" fmla="*/ 16 w 273"/>
                <a:gd name="T109" fmla="*/ 97 h 267"/>
                <a:gd name="T110" fmla="*/ 17 w 273"/>
                <a:gd name="T111" fmla="*/ 74 h 267"/>
                <a:gd name="T112" fmla="*/ 6 w 273"/>
                <a:gd name="T113" fmla="*/ 47 h 267"/>
                <a:gd name="T114" fmla="*/ 4 w 273"/>
                <a:gd name="T115" fmla="*/ 0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73" h="267">
                  <a:moveTo>
                    <a:pt x="4" y="0"/>
                  </a:moveTo>
                  <a:lnTo>
                    <a:pt x="19" y="17"/>
                  </a:lnTo>
                  <a:lnTo>
                    <a:pt x="31" y="17"/>
                  </a:lnTo>
                  <a:lnTo>
                    <a:pt x="51" y="2"/>
                  </a:lnTo>
                  <a:lnTo>
                    <a:pt x="57" y="8"/>
                  </a:lnTo>
                  <a:lnTo>
                    <a:pt x="51" y="21"/>
                  </a:lnTo>
                  <a:lnTo>
                    <a:pt x="65" y="27"/>
                  </a:lnTo>
                  <a:lnTo>
                    <a:pt x="67" y="36"/>
                  </a:lnTo>
                  <a:lnTo>
                    <a:pt x="72" y="44"/>
                  </a:lnTo>
                  <a:lnTo>
                    <a:pt x="72" y="44"/>
                  </a:lnTo>
                  <a:lnTo>
                    <a:pt x="72" y="44"/>
                  </a:lnTo>
                  <a:lnTo>
                    <a:pt x="72" y="45"/>
                  </a:lnTo>
                  <a:lnTo>
                    <a:pt x="72" y="45"/>
                  </a:lnTo>
                  <a:lnTo>
                    <a:pt x="76" y="49"/>
                  </a:lnTo>
                  <a:lnTo>
                    <a:pt x="80" y="49"/>
                  </a:lnTo>
                  <a:lnTo>
                    <a:pt x="80" y="49"/>
                  </a:lnTo>
                  <a:lnTo>
                    <a:pt x="82" y="49"/>
                  </a:lnTo>
                  <a:lnTo>
                    <a:pt x="84" y="51"/>
                  </a:lnTo>
                  <a:lnTo>
                    <a:pt x="84" y="51"/>
                  </a:lnTo>
                  <a:lnTo>
                    <a:pt x="85" y="51"/>
                  </a:lnTo>
                  <a:lnTo>
                    <a:pt x="85" y="51"/>
                  </a:lnTo>
                  <a:lnTo>
                    <a:pt x="87" y="53"/>
                  </a:lnTo>
                  <a:lnTo>
                    <a:pt x="91" y="55"/>
                  </a:lnTo>
                  <a:lnTo>
                    <a:pt x="93" y="57"/>
                  </a:lnTo>
                  <a:lnTo>
                    <a:pt x="99" y="63"/>
                  </a:lnTo>
                  <a:lnTo>
                    <a:pt x="99" y="63"/>
                  </a:lnTo>
                  <a:lnTo>
                    <a:pt x="104" y="63"/>
                  </a:lnTo>
                  <a:lnTo>
                    <a:pt x="116" y="63"/>
                  </a:lnTo>
                  <a:lnTo>
                    <a:pt x="116" y="63"/>
                  </a:lnTo>
                  <a:lnTo>
                    <a:pt x="118" y="61"/>
                  </a:lnTo>
                  <a:lnTo>
                    <a:pt x="118" y="61"/>
                  </a:lnTo>
                  <a:lnTo>
                    <a:pt x="120" y="61"/>
                  </a:lnTo>
                  <a:lnTo>
                    <a:pt x="121" y="61"/>
                  </a:lnTo>
                  <a:lnTo>
                    <a:pt x="125" y="61"/>
                  </a:lnTo>
                  <a:lnTo>
                    <a:pt x="127" y="59"/>
                  </a:lnTo>
                  <a:lnTo>
                    <a:pt x="127" y="59"/>
                  </a:lnTo>
                  <a:lnTo>
                    <a:pt x="131" y="53"/>
                  </a:lnTo>
                  <a:lnTo>
                    <a:pt x="137" y="59"/>
                  </a:lnTo>
                  <a:lnTo>
                    <a:pt x="138" y="47"/>
                  </a:lnTo>
                  <a:lnTo>
                    <a:pt x="148" y="49"/>
                  </a:lnTo>
                  <a:lnTo>
                    <a:pt x="157" y="38"/>
                  </a:lnTo>
                  <a:lnTo>
                    <a:pt x="165" y="38"/>
                  </a:lnTo>
                  <a:lnTo>
                    <a:pt x="176" y="32"/>
                  </a:lnTo>
                  <a:lnTo>
                    <a:pt x="182" y="32"/>
                  </a:lnTo>
                  <a:lnTo>
                    <a:pt x="191" y="40"/>
                  </a:lnTo>
                  <a:lnTo>
                    <a:pt x="207" y="44"/>
                  </a:lnTo>
                  <a:lnTo>
                    <a:pt x="218" y="49"/>
                  </a:lnTo>
                  <a:lnTo>
                    <a:pt x="233" y="66"/>
                  </a:lnTo>
                  <a:lnTo>
                    <a:pt x="242" y="63"/>
                  </a:lnTo>
                  <a:lnTo>
                    <a:pt x="242" y="63"/>
                  </a:lnTo>
                  <a:lnTo>
                    <a:pt x="246" y="83"/>
                  </a:lnTo>
                  <a:lnTo>
                    <a:pt x="235" y="108"/>
                  </a:lnTo>
                  <a:lnTo>
                    <a:pt x="235" y="119"/>
                  </a:lnTo>
                  <a:lnTo>
                    <a:pt x="239" y="138"/>
                  </a:lnTo>
                  <a:lnTo>
                    <a:pt x="239" y="153"/>
                  </a:lnTo>
                  <a:lnTo>
                    <a:pt x="252" y="161"/>
                  </a:lnTo>
                  <a:lnTo>
                    <a:pt x="252" y="170"/>
                  </a:lnTo>
                  <a:lnTo>
                    <a:pt x="239" y="180"/>
                  </a:lnTo>
                  <a:lnTo>
                    <a:pt x="250" y="206"/>
                  </a:lnTo>
                  <a:lnTo>
                    <a:pt x="265" y="214"/>
                  </a:lnTo>
                  <a:lnTo>
                    <a:pt x="267" y="229"/>
                  </a:lnTo>
                  <a:lnTo>
                    <a:pt x="273" y="233"/>
                  </a:lnTo>
                  <a:lnTo>
                    <a:pt x="273" y="240"/>
                  </a:lnTo>
                  <a:lnTo>
                    <a:pt x="259" y="242"/>
                  </a:lnTo>
                  <a:lnTo>
                    <a:pt x="254" y="250"/>
                  </a:lnTo>
                  <a:lnTo>
                    <a:pt x="250" y="265"/>
                  </a:lnTo>
                  <a:lnTo>
                    <a:pt x="250" y="265"/>
                  </a:lnTo>
                  <a:lnTo>
                    <a:pt x="244" y="265"/>
                  </a:lnTo>
                  <a:lnTo>
                    <a:pt x="239" y="267"/>
                  </a:lnTo>
                  <a:lnTo>
                    <a:pt x="237" y="265"/>
                  </a:lnTo>
                  <a:lnTo>
                    <a:pt x="235" y="265"/>
                  </a:lnTo>
                  <a:lnTo>
                    <a:pt x="235" y="265"/>
                  </a:lnTo>
                  <a:lnTo>
                    <a:pt x="233" y="261"/>
                  </a:lnTo>
                  <a:lnTo>
                    <a:pt x="229" y="259"/>
                  </a:lnTo>
                  <a:lnTo>
                    <a:pt x="225" y="259"/>
                  </a:lnTo>
                  <a:lnTo>
                    <a:pt x="225" y="259"/>
                  </a:lnTo>
                  <a:lnTo>
                    <a:pt x="210" y="259"/>
                  </a:lnTo>
                  <a:lnTo>
                    <a:pt x="210" y="259"/>
                  </a:lnTo>
                  <a:lnTo>
                    <a:pt x="203" y="259"/>
                  </a:lnTo>
                  <a:lnTo>
                    <a:pt x="203" y="259"/>
                  </a:lnTo>
                  <a:lnTo>
                    <a:pt x="195" y="259"/>
                  </a:lnTo>
                  <a:lnTo>
                    <a:pt x="191" y="257"/>
                  </a:lnTo>
                  <a:lnTo>
                    <a:pt x="191" y="257"/>
                  </a:lnTo>
                  <a:lnTo>
                    <a:pt x="188" y="255"/>
                  </a:lnTo>
                  <a:lnTo>
                    <a:pt x="188" y="255"/>
                  </a:lnTo>
                  <a:lnTo>
                    <a:pt x="186" y="254"/>
                  </a:lnTo>
                  <a:lnTo>
                    <a:pt x="186" y="254"/>
                  </a:lnTo>
                  <a:lnTo>
                    <a:pt x="186" y="252"/>
                  </a:lnTo>
                  <a:lnTo>
                    <a:pt x="186" y="252"/>
                  </a:lnTo>
                  <a:lnTo>
                    <a:pt x="186" y="250"/>
                  </a:lnTo>
                  <a:lnTo>
                    <a:pt x="184" y="246"/>
                  </a:lnTo>
                  <a:lnTo>
                    <a:pt x="184" y="246"/>
                  </a:lnTo>
                  <a:lnTo>
                    <a:pt x="180" y="244"/>
                  </a:lnTo>
                  <a:lnTo>
                    <a:pt x="180" y="242"/>
                  </a:lnTo>
                  <a:lnTo>
                    <a:pt x="178" y="240"/>
                  </a:lnTo>
                  <a:lnTo>
                    <a:pt x="178" y="240"/>
                  </a:lnTo>
                  <a:lnTo>
                    <a:pt x="178" y="240"/>
                  </a:lnTo>
                  <a:lnTo>
                    <a:pt x="178" y="237"/>
                  </a:lnTo>
                  <a:lnTo>
                    <a:pt x="176" y="235"/>
                  </a:lnTo>
                  <a:lnTo>
                    <a:pt x="174" y="231"/>
                  </a:lnTo>
                  <a:lnTo>
                    <a:pt x="174" y="231"/>
                  </a:lnTo>
                  <a:lnTo>
                    <a:pt x="174" y="231"/>
                  </a:lnTo>
                  <a:lnTo>
                    <a:pt x="172" y="229"/>
                  </a:lnTo>
                  <a:lnTo>
                    <a:pt x="169" y="231"/>
                  </a:lnTo>
                  <a:lnTo>
                    <a:pt x="169" y="231"/>
                  </a:lnTo>
                  <a:lnTo>
                    <a:pt x="169" y="233"/>
                  </a:lnTo>
                  <a:lnTo>
                    <a:pt x="169" y="235"/>
                  </a:lnTo>
                  <a:lnTo>
                    <a:pt x="167" y="235"/>
                  </a:lnTo>
                  <a:lnTo>
                    <a:pt x="159" y="237"/>
                  </a:lnTo>
                  <a:lnTo>
                    <a:pt x="159" y="237"/>
                  </a:lnTo>
                  <a:lnTo>
                    <a:pt x="150" y="238"/>
                  </a:lnTo>
                  <a:lnTo>
                    <a:pt x="144" y="240"/>
                  </a:lnTo>
                  <a:lnTo>
                    <a:pt x="138" y="240"/>
                  </a:lnTo>
                  <a:lnTo>
                    <a:pt x="138" y="240"/>
                  </a:lnTo>
                  <a:lnTo>
                    <a:pt x="138" y="240"/>
                  </a:lnTo>
                  <a:lnTo>
                    <a:pt x="137" y="242"/>
                  </a:lnTo>
                  <a:lnTo>
                    <a:pt x="137" y="242"/>
                  </a:lnTo>
                  <a:lnTo>
                    <a:pt x="135" y="240"/>
                  </a:lnTo>
                  <a:lnTo>
                    <a:pt x="131" y="238"/>
                  </a:lnTo>
                  <a:lnTo>
                    <a:pt x="131" y="238"/>
                  </a:lnTo>
                  <a:lnTo>
                    <a:pt x="123" y="231"/>
                  </a:lnTo>
                  <a:lnTo>
                    <a:pt x="123" y="231"/>
                  </a:lnTo>
                  <a:lnTo>
                    <a:pt x="118" y="225"/>
                  </a:lnTo>
                  <a:lnTo>
                    <a:pt x="114" y="221"/>
                  </a:lnTo>
                  <a:lnTo>
                    <a:pt x="110" y="219"/>
                  </a:lnTo>
                  <a:lnTo>
                    <a:pt x="110" y="219"/>
                  </a:lnTo>
                  <a:lnTo>
                    <a:pt x="110" y="219"/>
                  </a:lnTo>
                  <a:lnTo>
                    <a:pt x="106" y="221"/>
                  </a:lnTo>
                  <a:lnTo>
                    <a:pt x="104" y="221"/>
                  </a:lnTo>
                  <a:lnTo>
                    <a:pt x="104" y="219"/>
                  </a:lnTo>
                  <a:lnTo>
                    <a:pt x="104" y="219"/>
                  </a:lnTo>
                  <a:lnTo>
                    <a:pt x="104" y="219"/>
                  </a:lnTo>
                  <a:lnTo>
                    <a:pt x="103" y="216"/>
                  </a:lnTo>
                  <a:lnTo>
                    <a:pt x="101" y="212"/>
                  </a:lnTo>
                  <a:lnTo>
                    <a:pt x="99" y="210"/>
                  </a:lnTo>
                  <a:lnTo>
                    <a:pt x="99" y="210"/>
                  </a:lnTo>
                  <a:lnTo>
                    <a:pt x="97" y="208"/>
                  </a:lnTo>
                  <a:lnTo>
                    <a:pt x="95" y="206"/>
                  </a:lnTo>
                  <a:lnTo>
                    <a:pt x="95" y="204"/>
                  </a:lnTo>
                  <a:lnTo>
                    <a:pt x="95" y="204"/>
                  </a:lnTo>
                  <a:lnTo>
                    <a:pt x="95" y="202"/>
                  </a:lnTo>
                  <a:lnTo>
                    <a:pt x="97" y="201"/>
                  </a:lnTo>
                  <a:lnTo>
                    <a:pt x="97" y="199"/>
                  </a:lnTo>
                  <a:lnTo>
                    <a:pt x="95" y="197"/>
                  </a:lnTo>
                  <a:lnTo>
                    <a:pt x="95" y="197"/>
                  </a:lnTo>
                  <a:lnTo>
                    <a:pt x="93" y="197"/>
                  </a:lnTo>
                  <a:lnTo>
                    <a:pt x="91" y="195"/>
                  </a:lnTo>
                  <a:lnTo>
                    <a:pt x="89" y="191"/>
                  </a:lnTo>
                  <a:lnTo>
                    <a:pt x="89" y="191"/>
                  </a:lnTo>
                  <a:lnTo>
                    <a:pt x="89" y="189"/>
                  </a:lnTo>
                  <a:lnTo>
                    <a:pt x="89" y="187"/>
                  </a:lnTo>
                  <a:lnTo>
                    <a:pt x="87" y="185"/>
                  </a:lnTo>
                  <a:lnTo>
                    <a:pt x="87" y="185"/>
                  </a:lnTo>
                  <a:lnTo>
                    <a:pt x="84" y="182"/>
                  </a:lnTo>
                  <a:lnTo>
                    <a:pt x="80" y="180"/>
                  </a:lnTo>
                  <a:lnTo>
                    <a:pt x="78" y="176"/>
                  </a:lnTo>
                  <a:lnTo>
                    <a:pt x="78" y="176"/>
                  </a:lnTo>
                  <a:lnTo>
                    <a:pt x="67" y="176"/>
                  </a:lnTo>
                  <a:lnTo>
                    <a:pt x="63" y="184"/>
                  </a:lnTo>
                  <a:lnTo>
                    <a:pt x="51" y="172"/>
                  </a:lnTo>
                  <a:lnTo>
                    <a:pt x="46" y="157"/>
                  </a:lnTo>
                  <a:lnTo>
                    <a:pt x="38" y="132"/>
                  </a:lnTo>
                  <a:lnTo>
                    <a:pt x="25" y="123"/>
                  </a:lnTo>
                  <a:lnTo>
                    <a:pt x="16" y="114"/>
                  </a:lnTo>
                  <a:lnTo>
                    <a:pt x="16" y="97"/>
                  </a:lnTo>
                  <a:lnTo>
                    <a:pt x="27" y="85"/>
                  </a:lnTo>
                  <a:lnTo>
                    <a:pt x="27" y="78"/>
                  </a:lnTo>
                  <a:lnTo>
                    <a:pt x="17" y="74"/>
                  </a:lnTo>
                  <a:lnTo>
                    <a:pt x="17" y="64"/>
                  </a:lnTo>
                  <a:lnTo>
                    <a:pt x="6" y="53"/>
                  </a:lnTo>
                  <a:lnTo>
                    <a:pt x="6" y="47"/>
                  </a:lnTo>
                  <a:lnTo>
                    <a:pt x="0" y="34"/>
                  </a:lnTo>
                  <a:lnTo>
                    <a:pt x="0" y="10"/>
                  </a:lnTo>
                  <a:lnTo>
                    <a:pt x="4" y="0"/>
                  </a:lnTo>
                  <a:lnTo>
                    <a:pt x="4" y="0"/>
                  </a:lnTo>
                  <a:lnTo>
                    <a:pt x="4" y="0"/>
                  </a:lnTo>
                  <a:close/>
                </a:path>
              </a:pathLst>
            </a:custGeom>
            <a:solidFill>
              <a:schemeClr val="bg1">
                <a:lumMod val="85000"/>
              </a:schemeClr>
            </a:solidFill>
            <a:ln w="635" cap="rnd">
              <a:solidFill>
                <a:schemeClr val="bg1">
                  <a:alpha val="17000"/>
                </a:schemeClr>
              </a:solidFill>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17" name="Freeform 317">
              <a:extLst>
                <a:ext uri="{FF2B5EF4-FFF2-40B4-BE49-F238E27FC236}">
                  <a16:creationId xmlns:a16="http://schemas.microsoft.com/office/drawing/2014/main" id="{D3F5AC26-1594-B843-9DD1-09BD0297E0C0}"/>
                </a:ext>
              </a:extLst>
            </p:cNvPr>
            <p:cNvSpPr>
              <a:spLocks/>
            </p:cNvSpPr>
            <p:nvPr userDrawn="1"/>
          </p:nvSpPr>
          <p:spPr bwMode="auto">
            <a:xfrm>
              <a:off x="1925781" y="2446085"/>
              <a:ext cx="416834" cy="346925"/>
            </a:xfrm>
            <a:custGeom>
              <a:avLst/>
              <a:gdLst>
                <a:gd name="T0" fmla="*/ 31 w 273"/>
                <a:gd name="T1" fmla="*/ 17 h 267"/>
                <a:gd name="T2" fmla="*/ 51 w 273"/>
                <a:gd name="T3" fmla="*/ 21 h 267"/>
                <a:gd name="T4" fmla="*/ 72 w 273"/>
                <a:gd name="T5" fmla="*/ 44 h 267"/>
                <a:gd name="T6" fmla="*/ 72 w 273"/>
                <a:gd name="T7" fmla="*/ 45 h 267"/>
                <a:gd name="T8" fmla="*/ 80 w 273"/>
                <a:gd name="T9" fmla="*/ 49 h 267"/>
                <a:gd name="T10" fmla="*/ 84 w 273"/>
                <a:gd name="T11" fmla="*/ 51 h 267"/>
                <a:gd name="T12" fmla="*/ 85 w 273"/>
                <a:gd name="T13" fmla="*/ 51 h 267"/>
                <a:gd name="T14" fmla="*/ 93 w 273"/>
                <a:gd name="T15" fmla="*/ 57 h 267"/>
                <a:gd name="T16" fmla="*/ 104 w 273"/>
                <a:gd name="T17" fmla="*/ 63 h 267"/>
                <a:gd name="T18" fmla="*/ 118 w 273"/>
                <a:gd name="T19" fmla="*/ 61 h 267"/>
                <a:gd name="T20" fmla="*/ 121 w 273"/>
                <a:gd name="T21" fmla="*/ 61 h 267"/>
                <a:gd name="T22" fmla="*/ 127 w 273"/>
                <a:gd name="T23" fmla="*/ 59 h 267"/>
                <a:gd name="T24" fmla="*/ 138 w 273"/>
                <a:gd name="T25" fmla="*/ 47 h 267"/>
                <a:gd name="T26" fmla="*/ 165 w 273"/>
                <a:gd name="T27" fmla="*/ 38 h 267"/>
                <a:gd name="T28" fmla="*/ 191 w 273"/>
                <a:gd name="T29" fmla="*/ 40 h 267"/>
                <a:gd name="T30" fmla="*/ 233 w 273"/>
                <a:gd name="T31" fmla="*/ 66 h 267"/>
                <a:gd name="T32" fmla="*/ 246 w 273"/>
                <a:gd name="T33" fmla="*/ 83 h 267"/>
                <a:gd name="T34" fmla="*/ 239 w 273"/>
                <a:gd name="T35" fmla="*/ 138 h 267"/>
                <a:gd name="T36" fmla="*/ 252 w 273"/>
                <a:gd name="T37" fmla="*/ 170 h 267"/>
                <a:gd name="T38" fmla="*/ 265 w 273"/>
                <a:gd name="T39" fmla="*/ 214 h 267"/>
                <a:gd name="T40" fmla="*/ 273 w 273"/>
                <a:gd name="T41" fmla="*/ 240 h 267"/>
                <a:gd name="T42" fmla="*/ 250 w 273"/>
                <a:gd name="T43" fmla="*/ 265 h 267"/>
                <a:gd name="T44" fmla="*/ 239 w 273"/>
                <a:gd name="T45" fmla="*/ 267 h 267"/>
                <a:gd name="T46" fmla="*/ 235 w 273"/>
                <a:gd name="T47" fmla="*/ 265 h 267"/>
                <a:gd name="T48" fmla="*/ 225 w 273"/>
                <a:gd name="T49" fmla="*/ 259 h 267"/>
                <a:gd name="T50" fmla="*/ 210 w 273"/>
                <a:gd name="T51" fmla="*/ 259 h 267"/>
                <a:gd name="T52" fmla="*/ 195 w 273"/>
                <a:gd name="T53" fmla="*/ 259 h 267"/>
                <a:gd name="T54" fmla="*/ 188 w 273"/>
                <a:gd name="T55" fmla="*/ 255 h 267"/>
                <a:gd name="T56" fmla="*/ 186 w 273"/>
                <a:gd name="T57" fmla="*/ 254 h 267"/>
                <a:gd name="T58" fmla="*/ 186 w 273"/>
                <a:gd name="T59" fmla="*/ 250 h 267"/>
                <a:gd name="T60" fmla="*/ 180 w 273"/>
                <a:gd name="T61" fmla="*/ 244 h 267"/>
                <a:gd name="T62" fmla="*/ 178 w 273"/>
                <a:gd name="T63" fmla="*/ 240 h 267"/>
                <a:gd name="T64" fmla="*/ 176 w 273"/>
                <a:gd name="T65" fmla="*/ 235 h 267"/>
                <a:gd name="T66" fmla="*/ 174 w 273"/>
                <a:gd name="T67" fmla="*/ 231 h 267"/>
                <a:gd name="T68" fmla="*/ 169 w 273"/>
                <a:gd name="T69" fmla="*/ 231 h 267"/>
                <a:gd name="T70" fmla="*/ 167 w 273"/>
                <a:gd name="T71" fmla="*/ 235 h 267"/>
                <a:gd name="T72" fmla="*/ 150 w 273"/>
                <a:gd name="T73" fmla="*/ 238 h 267"/>
                <a:gd name="T74" fmla="*/ 138 w 273"/>
                <a:gd name="T75" fmla="*/ 240 h 267"/>
                <a:gd name="T76" fmla="*/ 137 w 273"/>
                <a:gd name="T77" fmla="*/ 242 h 267"/>
                <a:gd name="T78" fmla="*/ 131 w 273"/>
                <a:gd name="T79" fmla="*/ 238 h 267"/>
                <a:gd name="T80" fmla="*/ 118 w 273"/>
                <a:gd name="T81" fmla="*/ 225 h 267"/>
                <a:gd name="T82" fmla="*/ 110 w 273"/>
                <a:gd name="T83" fmla="*/ 219 h 267"/>
                <a:gd name="T84" fmla="*/ 104 w 273"/>
                <a:gd name="T85" fmla="*/ 221 h 267"/>
                <a:gd name="T86" fmla="*/ 104 w 273"/>
                <a:gd name="T87" fmla="*/ 219 h 267"/>
                <a:gd name="T88" fmla="*/ 99 w 273"/>
                <a:gd name="T89" fmla="*/ 210 h 267"/>
                <a:gd name="T90" fmla="*/ 95 w 273"/>
                <a:gd name="T91" fmla="*/ 206 h 267"/>
                <a:gd name="T92" fmla="*/ 95 w 273"/>
                <a:gd name="T93" fmla="*/ 202 h 267"/>
                <a:gd name="T94" fmla="*/ 95 w 273"/>
                <a:gd name="T95" fmla="*/ 197 h 267"/>
                <a:gd name="T96" fmla="*/ 91 w 273"/>
                <a:gd name="T97" fmla="*/ 195 h 267"/>
                <a:gd name="T98" fmla="*/ 89 w 273"/>
                <a:gd name="T99" fmla="*/ 189 h 267"/>
                <a:gd name="T100" fmla="*/ 87 w 273"/>
                <a:gd name="T101" fmla="*/ 185 h 267"/>
                <a:gd name="T102" fmla="*/ 78 w 273"/>
                <a:gd name="T103" fmla="*/ 176 h 267"/>
                <a:gd name="T104" fmla="*/ 63 w 273"/>
                <a:gd name="T105" fmla="*/ 184 h 267"/>
                <a:gd name="T106" fmla="*/ 38 w 273"/>
                <a:gd name="T107" fmla="*/ 132 h 267"/>
                <a:gd name="T108" fmla="*/ 16 w 273"/>
                <a:gd name="T109" fmla="*/ 97 h 267"/>
                <a:gd name="T110" fmla="*/ 17 w 273"/>
                <a:gd name="T111" fmla="*/ 74 h 267"/>
                <a:gd name="T112" fmla="*/ 6 w 273"/>
                <a:gd name="T113" fmla="*/ 47 h 267"/>
                <a:gd name="T114" fmla="*/ 4 w 273"/>
                <a:gd name="T115" fmla="*/ 0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73" h="267">
                  <a:moveTo>
                    <a:pt x="4" y="0"/>
                  </a:moveTo>
                  <a:lnTo>
                    <a:pt x="19" y="17"/>
                  </a:lnTo>
                  <a:lnTo>
                    <a:pt x="31" y="17"/>
                  </a:lnTo>
                  <a:lnTo>
                    <a:pt x="51" y="2"/>
                  </a:lnTo>
                  <a:lnTo>
                    <a:pt x="57" y="8"/>
                  </a:lnTo>
                  <a:lnTo>
                    <a:pt x="51" y="21"/>
                  </a:lnTo>
                  <a:lnTo>
                    <a:pt x="65" y="27"/>
                  </a:lnTo>
                  <a:lnTo>
                    <a:pt x="67" y="36"/>
                  </a:lnTo>
                  <a:lnTo>
                    <a:pt x="72" y="44"/>
                  </a:lnTo>
                  <a:lnTo>
                    <a:pt x="72" y="44"/>
                  </a:lnTo>
                  <a:lnTo>
                    <a:pt x="72" y="44"/>
                  </a:lnTo>
                  <a:lnTo>
                    <a:pt x="72" y="45"/>
                  </a:lnTo>
                  <a:lnTo>
                    <a:pt x="72" y="45"/>
                  </a:lnTo>
                  <a:lnTo>
                    <a:pt x="76" y="49"/>
                  </a:lnTo>
                  <a:lnTo>
                    <a:pt x="80" y="49"/>
                  </a:lnTo>
                  <a:lnTo>
                    <a:pt x="80" y="49"/>
                  </a:lnTo>
                  <a:lnTo>
                    <a:pt x="82" y="49"/>
                  </a:lnTo>
                  <a:lnTo>
                    <a:pt x="84" y="51"/>
                  </a:lnTo>
                  <a:lnTo>
                    <a:pt x="84" y="51"/>
                  </a:lnTo>
                  <a:lnTo>
                    <a:pt x="85" y="51"/>
                  </a:lnTo>
                  <a:lnTo>
                    <a:pt x="85" y="51"/>
                  </a:lnTo>
                  <a:lnTo>
                    <a:pt x="87" y="53"/>
                  </a:lnTo>
                  <a:lnTo>
                    <a:pt x="91" y="55"/>
                  </a:lnTo>
                  <a:lnTo>
                    <a:pt x="93" y="57"/>
                  </a:lnTo>
                  <a:lnTo>
                    <a:pt x="99" y="63"/>
                  </a:lnTo>
                  <a:lnTo>
                    <a:pt x="99" y="63"/>
                  </a:lnTo>
                  <a:lnTo>
                    <a:pt x="104" y="63"/>
                  </a:lnTo>
                  <a:lnTo>
                    <a:pt x="116" y="63"/>
                  </a:lnTo>
                  <a:lnTo>
                    <a:pt x="116" y="63"/>
                  </a:lnTo>
                  <a:lnTo>
                    <a:pt x="118" y="61"/>
                  </a:lnTo>
                  <a:lnTo>
                    <a:pt x="118" y="61"/>
                  </a:lnTo>
                  <a:lnTo>
                    <a:pt x="120" y="61"/>
                  </a:lnTo>
                  <a:lnTo>
                    <a:pt x="121" y="61"/>
                  </a:lnTo>
                  <a:lnTo>
                    <a:pt x="125" y="61"/>
                  </a:lnTo>
                  <a:lnTo>
                    <a:pt x="127" y="59"/>
                  </a:lnTo>
                  <a:lnTo>
                    <a:pt x="127" y="59"/>
                  </a:lnTo>
                  <a:lnTo>
                    <a:pt x="131" y="53"/>
                  </a:lnTo>
                  <a:lnTo>
                    <a:pt x="137" y="59"/>
                  </a:lnTo>
                  <a:lnTo>
                    <a:pt x="138" y="47"/>
                  </a:lnTo>
                  <a:lnTo>
                    <a:pt x="148" y="49"/>
                  </a:lnTo>
                  <a:lnTo>
                    <a:pt x="157" y="38"/>
                  </a:lnTo>
                  <a:lnTo>
                    <a:pt x="165" y="38"/>
                  </a:lnTo>
                  <a:lnTo>
                    <a:pt x="176" y="32"/>
                  </a:lnTo>
                  <a:lnTo>
                    <a:pt x="182" y="32"/>
                  </a:lnTo>
                  <a:lnTo>
                    <a:pt x="191" y="40"/>
                  </a:lnTo>
                  <a:lnTo>
                    <a:pt x="207" y="44"/>
                  </a:lnTo>
                  <a:lnTo>
                    <a:pt x="218" y="49"/>
                  </a:lnTo>
                  <a:lnTo>
                    <a:pt x="233" y="66"/>
                  </a:lnTo>
                  <a:lnTo>
                    <a:pt x="242" y="63"/>
                  </a:lnTo>
                  <a:lnTo>
                    <a:pt x="242" y="63"/>
                  </a:lnTo>
                  <a:lnTo>
                    <a:pt x="246" y="83"/>
                  </a:lnTo>
                  <a:lnTo>
                    <a:pt x="235" y="108"/>
                  </a:lnTo>
                  <a:lnTo>
                    <a:pt x="235" y="119"/>
                  </a:lnTo>
                  <a:lnTo>
                    <a:pt x="239" y="138"/>
                  </a:lnTo>
                  <a:lnTo>
                    <a:pt x="239" y="153"/>
                  </a:lnTo>
                  <a:lnTo>
                    <a:pt x="252" y="161"/>
                  </a:lnTo>
                  <a:lnTo>
                    <a:pt x="252" y="170"/>
                  </a:lnTo>
                  <a:lnTo>
                    <a:pt x="239" y="180"/>
                  </a:lnTo>
                  <a:lnTo>
                    <a:pt x="250" y="206"/>
                  </a:lnTo>
                  <a:lnTo>
                    <a:pt x="265" y="214"/>
                  </a:lnTo>
                  <a:lnTo>
                    <a:pt x="267" y="229"/>
                  </a:lnTo>
                  <a:lnTo>
                    <a:pt x="273" y="233"/>
                  </a:lnTo>
                  <a:lnTo>
                    <a:pt x="273" y="240"/>
                  </a:lnTo>
                  <a:lnTo>
                    <a:pt x="259" y="242"/>
                  </a:lnTo>
                  <a:lnTo>
                    <a:pt x="254" y="250"/>
                  </a:lnTo>
                  <a:lnTo>
                    <a:pt x="250" y="265"/>
                  </a:lnTo>
                  <a:lnTo>
                    <a:pt x="250" y="265"/>
                  </a:lnTo>
                  <a:lnTo>
                    <a:pt x="244" y="265"/>
                  </a:lnTo>
                  <a:lnTo>
                    <a:pt x="239" y="267"/>
                  </a:lnTo>
                  <a:lnTo>
                    <a:pt x="237" y="265"/>
                  </a:lnTo>
                  <a:lnTo>
                    <a:pt x="235" y="265"/>
                  </a:lnTo>
                  <a:lnTo>
                    <a:pt x="235" y="265"/>
                  </a:lnTo>
                  <a:lnTo>
                    <a:pt x="233" y="261"/>
                  </a:lnTo>
                  <a:lnTo>
                    <a:pt x="229" y="259"/>
                  </a:lnTo>
                  <a:lnTo>
                    <a:pt x="225" y="259"/>
                  </a:lnTo>
                  <a:lnTo>
                    <a:pt x="225" y="259"/>
                  </a:lnTo>
                  <a:lnTo>
                    <a:pt x="210" y="259"/>
                  </a:lnTo>
                  <a:lnTo>
                    <a:pt x="210" y="259"/>
                  </a:lnTo>
                  <a:lnTo>
                    <a:pt x="203" y="259"/>
                  </a:lnTo>
                  <a:lnTo>
                    <a:pt x="203" y="259"/>
                  </a:lnTo>
                  <a:lnTo>
                    <a:pt x="195" y="259"/>
                  </a:lnTo>
                  <a:lnTo>
                    <a:pt x="191" y="257"/>
                  </a:lnTo>
                  <a:lnTo>
                    <a:pt x="191" y="257"/>
                  </a:lnTo>
                  <a:lnTo>
                    <a:pt x="188" y="255"/>
                  </a:lnTo>
                  <a:lnTo>
                    <a:pt x="188" y="255"/>
                  </a:lnTo>
                  <a:lnTo>
                    <a:pt x="186" y="254"/>
                  </a:lnTo>
                  <a:lnTo>
                    <a:pt x="186" y="254"/>
                  </a:lnTo>
                  <a:lnTo>
                    <a:pt x="186" y="252"/>
                  </a:lnTo>
                  <a:lnTo>
                    <a:pt x="186" y="252"/>
                  </a:lnTo>
                  <a:lnTo>
                    <a:pt x="186" y="250"/>
                  </a:lnTo>
                  <a:lnTo>
                    <a:pt x="184" y="246"/>
                  </a:lnTo>
                  <a:lnTo>
                    <a:pt x="184" y="246"/>
                  </a:lnTo>
                  <a:lnTo>
                    <a:pt x="180" y="244"/>
                  </a:lnTo>
                  <a:lnTo>
                    <a:pt x="180" y="242"/>
                  </a:lnTo>
                  <a:lnTo>
                    <a:pt x="178" y="240"/>
                  </a:lnTo>
                  <a:lnTo>
                    <a:pt x="178" y="240"/>
                  </a:lnTo>
                  <a:lnTo>
                    <a:pt x="178" y="240"/>
                  </a:lnTo>
                  <a:lnTo>
                    <a:pt x="178" y="237"/>
                  </a:lnTo>
                  <a:lnTo>
                    <a:pt x="176" y="235"/>
                  </a:lnTo>
                  <a:lnTo>
                    <a:pt x="174" y="231"/>
                  </a:lnTo>
                  <a:lnTo>
                    <a:pt x="174" y="231"/>
                  </a:lnTo>
                  <a:lnTo>
                    <a:pt x="174" y="231"/>
                  </a:lnTo>
                  <a:lnTo>
                    <a:pt x="172" y="229"/>
                  </a:lnTo>
                  <a:lnTo>
                    <a:pt x="169" y="231"/>
                  </a:lnTo>
                  <a:lnTo>
                    <a:pt x="169" y="231"/>
                  </a:lnTo>
                  <a:lnTo>
                    <a:pt x="169" y="233"/>
                  </a:lnTo>
                  <a:lnTo>
                    <a:pt x="169" y="235"/>
                  </a:lnTo>
                  <a:lnTo>
                    <a:pt x="167" y="235"/>
                  </a:lnTo>
                  <a:lnTo>
                    <a:pt x="159" y="237"/>
                  </a:lnTo>
                  <a:lnTo>
                    <a:pt x="159" y="237"/>
                  </a:lnTo>
                  <a:lnTo>
                    <a:pt x="150" y="238"/>
                  </a:lnTo>
                  <a:lnTo>
                    <a:pt x="144" y="240"/>
                  </a:lnTo>
                  <a:lnTo>
                    <a:pt x="138" y="240"/>
                  </a:lnTo>
                  <a:lnTo>
                    <a:pt x="138" y="240"/>
                  </a:lnTo>
                  <a:lnTo>
                    <a:pt x="138" y="240"/>
                  </a:lnTo>
                  <a:lnTo>
                    <a:pt x="137" y="242"/>
                  </a:lnTo>
                  <a:lnTo>
                    <a:pt x="137" y="242"/>
                  </a:lnTo>
                  <a:lnTo>
                    <a:pt x="135" y="240"/>
                  </a:lnTo>
                  <a:lnTo>
                    <a:pt x="131" y="238"/>
                  </a:lnTo>
                  <a:lnTo>
                    <a:pt x="131" y="238"/>
                  </a:lnTo>
                  <a:lnTo>
                    <a:pt x="123" y="231"/>
                  </a:lnTo>
                  <a:lnTo>
                    <a:pt x="123" y="231"/>
                  </a:lnTo>
                  <a:lnTo>
                    <a:pt x="118" y="225"/>
                  </a:lnTo>
                  <a:lnTo>
                    <a:pt x="114" y="221"/>
                  </a:lnTo>
                  <a:lnTo>
                    <a:pt x="110" y="219"/>
                  </a:lnTo>
                  <a:lnTo>
                    <a:pt x="110" y="219"/>
                  </a:lnTo>
                  <a:lnTo>
                    <a:pt x="110" y="219"/>
                  </a:lnTo>
                  <a:lnTo>
                    <a:pt x="106" y="221"/>
                  </a:lnTo>
                  <a:lnTo>
                    <a:pt x="104" y="221"/>
                  </a:lnTo>
                  <a:lnTo>
                    <a:pt x="104" y="219"/>
                  </a:lnTo>
                  <a:lnTo>
                    <a:pt x="104" y="219"/>
                  </a:lnTo>
                  <a:lnTo>
                    <a:pt x="104" y="219"/>
                  </a:lnTo>
                  <a:lnTo>
                    <a:pt x="103" y="216"/>
                  </a:lnTo>
                  <a:lnTo>
                    <a:pt x="101" y="212"/>
                  </a:lnTo>
                  <a:lnTo>
                    <a:pt x="99" y="210"/>
                  </a:lnTo>
                  <a:lnTo>
                    <a:pt x="99" y="210"/>
                  </a:lnTo>
                  <a:lnTo>
                    <a:pt x="97" y="208"/>
                  </a:lnTo>
                  <a:lnTo>
                    <a:pt x="95" y="206"/>
                  </a:lnTo>
                  <a:lnTo>
                    <a:pt x="95" y="204"/>
                  </a:lnTo>
                  <a:lnTo>
                    <a:pt x="95" y="204"/>
                  </a:lnTo>
                  <a:lnTo>
                    <a:pt x="95" y="202"/>
                  </a:lnTo>
                  <a:lnTo>
                    <a:pt x="97" y="201"/>
                  </a:lnTo>
                  <a:lnTo>
                    <a:pt x="97" y="199"/>
                  </a:lnTo>
                  <a:lnTo>
                    <a:pt x="95" y="197"/>
                  </a:lnTo>
                  <a:lnTo>
                    <a:pt x="95" y="197"/>
                  </a:lnTo>
                  <a:lnTo>
                    <a:pt x="93" y="197"/>
                  </a:lnTo>
                  <a:lnTo>
                    <a:pt x="91" y="195"/>
                  </a:lnTo>
                  <a:lnTo>
                    <a:pt x="89" y="191"/>
                  </a:lnTo>
                  <a:lnTo>
                    <a:pt x="89" y="191"/>
                  </a:lnTo>
                  <a:lnTo>
                    <a:pt x="89" y="189"/>
                  </a:lnTo>
                  <a:lnTo>
                    <a:pt x="89" y="187"/>
                  </a:lnTo>
                  <a:lnTo>
                    <a:pt x="87" y="185"/>
                  </a:lnTo>
                  <a:lnTo>
                    <a:pt x="87" y="185"/>
                  </a:lnTo>
                  <a:lnTo>
                    <a:pt x="84" y="182"/>
                  </a:lnTo>
                  <a:lnTo>
                    <a:pt x="80" y="180"/>
                  </a:lnTo>
                  <a:lnTo>
                    <a:pt x="78" y="176"/>
                  </a:lnTo>
                  <a:lnTo>
                    <a:pt x="78" y="176"/>
                  </a:lnTo>
                  <a:lnTo>
                    <a:pt x="67" y="176"/>
                  </a:lnTo>
                  <a:lnTo>
                    <a:pt x="63" y="184"/>
                  </a:lnTo>
                  <a:lnTo>
                    <a:pt x="51" y="172"/>
                  </a:lnTo>
                  <a:lnTo>
                    <a:pt x="46" y="157"/>
                  </a:lnTo>
                  <a:lnTo>
                    <a:pt x="38" y="132"/>
                  </a:lnTo>
                  <a:lnTo>
                    <a:pt x="25" y="123"/>
                  </a:lnTo>
                  <a:lnTo>
                    <a:pt x="16" y="114"/>
                  </a:lnTo>
                  <a:lnTo>
                    <a:pt x="16" y="97"/>
                  </a:lnTo>
                  <a:lnTo>
                    <a:pt x="27" y="85"/>
                  </a:lnTo>
                  <a:lnTo>
                    <a:pt x="27" y="78"/>
                  </a:lnTo>
                  <a:lnTo>
                    <a:pt x="17" y="74"/>
                  </a:lnTo>
                  <a:lnTo>
                    <a:pt x="17" y="64"/>
                  </a:lnTo>
                  <a:lnTo>
                    <a:pt x="6" y="53"/>
                  </a:lnTo>
                  <a:lnTo>
                    <a:pt x="6" y="47"/>
                  </a:lnTo>
                  <a:lnTo>
                    <a:pt x="0" y="34"/>
                  </a:lnTo>
                  <a:lnTo>
                    <a:pt x="0" y="10"/>
                  </a:lnTo>
                  <a:lnTo>
                    <a:pt x="4" y="0"/>
                  </a:lnTo>
                  <a:lnTo>
                    <a:pt x="4" y="0"/>
                  </a:lnTo>
                  <a:lnTo>
                    <a:pt x="4" y="0"/>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18" name="Freeform 318">
              <a:extLst>
                <a:ext uri="{FF2B5EF4-FFF2-40B4-BE49-F238E27FC236}">
                  <a16:creationId xmlns:a16="http://schemas.microsoft.com/office/drawing/2014/main" id="{E0CCDF5A-FD09-054D-9643-BFE6AAD75A50}"/>
                </a:ext>
              </a:extLst>
            </p:cNvPr>
            <p:cNvSpPr>
              <a:spLocks/>
            </p:cNvSpPr>
            <p:nvPr userDrawn="1"/>
          </p:nvSpPr>
          <p:spPr bwMode="auto">
            <a:xfrm>
              <a:off x="2472399" y="2365525"/>
              <a:ext cx="236664" cy="94852"/>
            </a:xfrm>
            <a:custGeom>
              <a:avLst/>
              <a:gdLst>
                <a:gd name="T0" fmla="*/ 21 w 155"/>
                <a:gd name="T1" fmla="*/ 55 h 73"/>
                <a:gd name="T2" fmla="*/ 21 w 155"/>
                <a:gd name="T3" fmla="*/ 55 h 73"/>
                <a:gd name="T4" fmla="*/ 38 w 155"/>
                <a:gd name="T5" fmla="*/ 55 h 73"/>
                <a:gd name="T6" fmla="*/ 53 w 155"/>
                <a:gd name="T7" fmla="*/ 47 h 73"/>
                <a:gd name="T8" fmla="*/ 36 w 155"/>
                <a:gd name="T9" fmla="*/ 36 h 73"/>
                <a:gd name="T10" fmla="*/ 26 w 155"/>
                <a:gd name="T11" fmla="*/ 38 h 73"/>
                <a:gd name="T12" fmla="*/ 19 w 155"/>
                <a:gd name="T13" fmla="*/ 34 h 73"/>
                <a:gd name="T14" fmla="*/ 23 w 155"/>
                <a:gd name="T15" fmla="*/ 28 h 73"/>
                <a:gd name="T16" fmla="*/ 26 w 155"/>
                <a:gd name="T17" fmla="*/ 24 h 73"/>
                <a:gd name="T18" fmla="*/ 26 w 155"/>
                <a:gd name="T19" fmla="*/ 20 h 73"/>
                <a:gd name="T20" fmla="*/ 30 w 155"/>
                <a:gd name="T21" fmla="*/ 9 h 73"/>
                <a:gd name="T22" fmla="*/ 60 w 155"/>
                <a:gd name="T23" fmla="*/ 11 h 73"/>
                <a:gd name="T24" fmla="*/ 60 w 155"/>
                <a:gd name="T25" fmla="*/ 11 h 73"/>
                <a:gd name="T26" fmla="*/ 68 w 155"/>
                <a:gd name="T27" fmla="*/ 0 h 73"/>
                <a:gd name="T28" fmla="*/ 83 w 155"/>
                <a:gd name="T29" fmla="*/ 7 h 73"/>
                <a:gd name="T30" fmla="*/ 142 w 155"/>
                <a:gd name="T31" fmla="*/ 7 h 73"/>
                <a:gd name="T32" fmla="*/ 145 w 155"/>
                <a:gd name="T33" fmla="*/ 17 h 73"/>
                <a:gd name="T34" fmla="*/ 155 w 155"/>
                <a:gd name="T35" fmla="*/ 17 h 73"/>
                <a:gd name="T36" fmla="*/ 155 w 155"/>
                <a:gd name="T37" fmla="*/ 24 h 73"/>
                <a:gd name="T38" fmla="*/ 132 w 155"/>
                <a:gd name="T39" fmla="*/ 30 h 73"/>
                <a:gd name="T40" fmla="*/ 128 w 155"/>
                <a:gd name="T41" fmla="*/ 41 h 73"/>
                <a:gd name="T42" fmla="*/ 113 w 155"/>
                <a:gd name="T43" fmla="*/ 39 h 73"/>
                <a:gd name="T44" fmla="*/ 108 w 155"/>
                <a:gd name="T45" fmla="*/ 53 h 73"/>
                <a:gd name="T46" fmla="*/ 108 w 155"/>
                <a:gd name="T47" fmla="*/ 53 h 73"/>
                <a:gd name="T48" fmla="*/ 96 w 155"/>
                <a:gd name="T49" fmla="*/ 51 h 73"/>
                <a:gd name="T50" fmla="*/ 92 w 155"/>
                <a:gd name="T51" fmla="*/ 58 h 73"/>
                <a:gd name="T52" fmla="*/ 89 w 155"/>
                <a:gd name="T53" fmla="*/ 53 h 73"/>
                <a:gd name="T54" fmla="*/ 79 w 155"/>
                <a:gd name="T55" fmla="*/ 53 h 73"/>
                <a:gd name="T56" fmla="*/ 74 w 155"/>
                <a:gd name="T57" fmla="*/ 58 h 73"/>
                <a:gd name="T58" fmla="*/ 68 w 155"/>
                <a:gd name="T59" fmla="*/ 58 h 73"/>
                <a:gd name="T60" fmla="*/ 68 w 155"/>
                <a:gd name="T61" fmla="*/ 73 h 73"/>
                <a:gd name="T62" fmla="*/ 41 w 155"/>
                <a:gd name="T63" fmla="*/ 73 h 73"/>
                <a:gd name="T64" fmla="*/ 36 w 155"/>
                <a:gd name="T65" fmla="*/ 68 h 73"/>
                <a:gd name="T66" fmla="*/ 30 w 155"/>
                <a:gd name="T67" fmla="*/ 73 h 73"/>
                <a:gd name="T68" fmla="*/ 21 w 155"/>
                <a:gd name="T69" fmla="*/ 70 h 73"/>
                <a:gd name="T70" fmla="*/ 0 w 155"/>
                <a:gd name="T71" fmla="*/ 70 h 73"/>
                <a:gd name="T72" fmla="*/ 7 w 155"/>
                <a:gd name="T73" fmla="*/ 60 h 73"/>
                <a:gd name="T74" fmla="*/ 21 w 155"/>
                <a:gd name="T75" fmla="*/ 55 h 73"/>
                <a:gd name="T76" fmla="*/ 21 w 155"/>
                <a:gd name="T77" fmla="*/ 55 h 73"/>
                <a:gd name="T78" fmla="*/ 21 w 155"/>
                <a:gd name="T79" fmla="*/ 55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55" h="73">
                  <a:moveTo>
                    <a:pt x="21" y="55"/>
                  </a:moveTo>
                  <a:lnTo>
                    <a:pt x="21" y="55"/>
                  </a:lnTo>
                  <a:lnTo>
                    <a:pt x="38" y="55"/>
                  </a:lnTo>
                  <a:lnTo>
                    <a:pt x="53" y="47"/>
                  </a:lnTo>
                  <a:lnTo>
                    <a:pt x="36" y="36"/>
                  </a:lnTo>
                  <a:lnTo>
                    <a:pt x="26" y="38"/>
                  </a:lnTo>
                  <a:lnTo>
                    <a:pt x="19" y="34"/>
                  </a:lnTo>
                  <a:lnTo>
                    <a:pt x="23" y="28"/>
                  </a:lnTo>
                  <a:lnTo>
                    <a:pt x="26" y="24"/>
                  </a:lnTo>
                  <a:lnTo>
                    <a:pt x="26" y="20"/>
                  </a:lnTo>
                  <a:lnTo>
                    <a:pt x="30" y="9"/>
                  </a:lnTo>
                  <a:lnTo>
                    <a:pt x="60" y="11"/>
                  </a:lnTo>
                  <a:lnTo>
                    <a:pt x="60" y="11"/>
                  </a:lnTo>
                  <a:lnTo>
                    <a:pt x="68" y="0"/>
                  </a:lnTo>
                  <a:lnTo>
                    <a:pt x="83" y="7"/>
                  </a:lnTo>
                  <a:lnTo>
                    <a:pt x="142" y="7"/>
                  </a:lnTo>
                  <a:lnTo>
                    <a:pt x="145" y="17"/>
                  </a:lnTo>
                  <a:lnTo>
                    <a:pt x="155" y="17"/>
                  </a:lnTo>
                  <a:lnTo>
                    <a:pt x="155" y="24"/>
                  </a:lnTo>
                  <a:lnTo>
                    <a:pt x="132" y="30"/>
                  </a:lnTo>
                  <a:lnTo>
                    <a:pt x="128" y="41"/>
                  </a:lnTo>
                  <a:lnTo>
                    <a:pt x="113" y="39"/>
                  </a:lnTo>
                  <a:lnTo>
                    <a:pt x="108" y="53"/>
                  </a:lnTo>
                  <a:lnTo>
                    <a:pt x="108" y="53"/>
                  </a:lnTo>
                  <a:lnTo>
                    <a:pt x="96" y="51"/>
                  </a:lnTo>
                  <a:lnTo>
                    <a:pt x="92" y="58"/>
                  </a:lnTo>
                  <a:lnTo>
                    <a:pt x="89" y="53"/>
                  </a:lnTo>
                  <a:lnTo>
                    <a:pt x="79" y="53"/>
                  </a:lnTo>
                  <a:lnTo>
                    <a:pt x="74" y="58"/>
                  </a:lnTo>
                  <a:lnTo>
                    <a:pt x="68" y="58"/>
                  </a:lnTo>
                  <a:lnTo>
                    <a:pt x="68" y="73"/>
                  </a:lnTo>
                  <a:lnTo>
                    <a:pt x="41" y="73"/>
                  </a:lnTo>
                  <a:lnTo>
                    <a:pt x="36" y="68"/>
                  </a:lnTo>
                  <a:lnTo>
                    <a:pt x="30" y="73"/>
                  </a:lnTo>
                  <a:lnTo>
                    <a:pt x="21" y="70"/>
                  </a:lnTo>
                  <a:lnTo>
                    <a:pt x="0" y="70"/>
                  </a:lnTo>
                  <a:lnTo>
                    <a:pt x="7" y="60"/>
                  </a:lnTo>
                  <a:lnTo>
                    <a:pt x="21" y="55"/>
                  </a:lnTo>
                  <a:lnTo>
                    <a:pt x="21" y="55"/>
                  </a:lnTo>
                  <a:lnTo>
                    <a:pt x="21" y="55"/>
                  </a:lnTo>
                  <a:close/>
                </a:path>
              </a:pathLst>
            </a:custGeom>
            <a:solidFill>
              <a:schemeClr val="bg1">
                <a:lumMod val="85000"/>
              </a:schemeClr>
            </a:solidFill>
            <a:ln w="635" cap="rnd">
              <a:solidFill>
                <a:schemeClr val="bg1">
                  <a:alpha val="17000"/>
                </a:schemeClr>
              </a:solidFill>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19" name="Freeform 319">
              <a:extLst>
                <a:ext uri="{FF2B5EF4-FFF2-40B4-BE49-F238E27FC236}">
                  <a16:creationId xmlns:a16="http://schemas.microsoft.com/office/drawing/2014/main" id="{CF4CB448-6A59-C140-B049-AF8C2DF660E4}"/>
                </a:ext>
              </a:extLst>
            </p:cNvPr>
            <p:cNvSpPr>
              <a:spLocks/>
            </p:cNvSpPr>
            <p:nvPr userDrawn="1"/>
          </p:nvSpPr>
          <p:spPr bwMode="auto">
            <a:xfrm>
              <a:off x="2472399" y="2365525"/>
              <a:ext cx="236664" cy="94852"/>
            </a:xfrm>
            <a:custGeom>
              <a:avLst/>
              <a:gdLst>
                <a:gd name="T0" fmla="*/ 21 w 155"/>
                <a:gd name="T1" fmla="*/ 55 h 73"/>
                <a:gd name="T2" fmla="*/ 21 w 155"/>
                <a:gd name="T3" fmla="*/ 55 h 73"/>
                <a:gd name="T4" fmla="*/ 38 w 155"/>
                <a:gd name="T5" fmla="*/ 55 h 73"/>
                <a:gd name="T6" fmla="*/ 53 w 155"/>
                <a:gd name="T7" fmla="*/ 47 h 73"/>
                <a:gd name="T8" fmla="*/ 36 w 155"/>
                <a:gd name="T9" fmla="*/ 36 h 73"/>
                <a:gd name="T10" fmla="*/ 26 w 155"/>
                <a:gd name="T11" fmla="*/ 38 h 73"/>
                <a:gd name="T12" fmla="*/ 19 w 155"/>
                <a:gd name="T13" fmla="*/ 34 h 73"/>
                <a:gd name="T14" fmla="*/ 23 w 155"/>
                <a:gd name="T15" fmla="*/ 28 h 73"/>
                <a:gd name="T16" fmla="*/ 26 w 155"/>
                <a:gd name="T17" fmla="*/ 24 h 73"/>
                <a:gd name="T18" fmla="*/ 26 w 155"/>
                <a:gd name="T19" fmla="*/ 20 h 73"/>
                <a:gd name="T20" fmla="*/ 30 w 155"/>
                <a:gd name="T21" fmla="*/ 9 h 73"/>
                <a:gd name="T22" fmla="*/ 60 w 155"/>
                <a:gd name="T23" fmla="*/ 11 h 73"/>
                <a:gd name="T24" fmla="*/ 60 w 155"/>
                <a:gd name="T25" fmla="*/ 11 h 73"/>
                <a:gd name="T26" fmla="*/ 68 w 155"/>
                <a:gd name="T27" fmla="*/ 0 h 73"/>
                <a:gd name="T28" fmla="*/ 83 w 155"/>
                <a:gd name="T29" fmla="*/ 7 h 73"/>
                <a:gd name="T30" fmla="*/ 142 w 155"/>
                <a:gd name="T31" fmla="*/ 7 h 73"/>
                <a:gd name="T32" fmla="*/ 145 w 155"/>
                <a:gd name="T33" fmla="*/ 17 h 73"/>
                <a:gd name="T34" fmla="*/ 155 w 155"/>
                <a:gd name="T35" fmla="*/ 17 h 73"/>
                <a:gd name="T36" fmla="*/ 155 w 155"/>
                <a:gd name="T37" fmla="*/ 24 h 73"/>
                <a:gd name="T38" fmla="*/ 132 w 155"/>
                <a:gd name="T39" fmla="*/ 30 h 73"/>
                <a:gd name="T40" fmla="*/ 128 w 155"/>
                <a:gd name="T41" fmla="*/ 41 h 73"/>
                <a:gd name="T42" fmla="*/ 113 w 155"/>
                <a:gd name="T43" fmla="*/ 39 h 73"/>
                <a:gd name="T44" fmla="*/ 108 w 155"/>
                <a:gd name="T45" fmla="*/ 53 h 73"/>
                <a:gd name="T46" fmla="*/ 108 w 155"/>
                <a:gd name="T47" fmla="*/ 53 h 73"/>
                <a:gd name="T48" fmla="*/ 96 w 155"/>
                <a:gd name="T49" fmla="*/ 51 h 73"/>
                <a:gd name="T50" fmla="*/ 92 w 155"/>
                <a:gd name="T51" fmla="*/ 58 h 73"/>
                <a:gd name="T52" fmla="*/ 89 w 155"/>
                <a:gd name="T53" fmla="*/ 53 h 73"/>
                <a:gd name="T54" fmla="*/ 79 w 155"/>
                <a:gd name="T55" fmla="*/ 53 h 73"/>
                <a:gd name="T56" fmla="*/ 74 w 155"/>
                <a:gd name="T57" fmla="*/ 58 h 73"/>
                <a:gd name="T58" fmla="*/ 68 w 155"/>
                <a:gd name="T59" fmla="*/ 58 h 73"/>
                <a:gd name="T60" fmla="*/ 68 w 155"/>
                <a:gd name="T61" fmla="*/ 73 h 73"/>
                <a:gd name="T62" fmla="*/ 41 w 155"/>
                <a:gd name="T63" fmla="*/ 73 h 73"/>
                <a:gd name="T64" fmla="*/ 36 w 155"/>
                <a:gd name="T65" fmla="*/ 68 h 73"/>
                <a:gd name="T66" fmla="*/ 30 w 155"/>
                <a:gd name="T67" fmla="*/ 73 h 73"/>
                <a:gd name="T68" fmla="*/ 21 w 155"/>
                <a:gd name="T69" fmla="*/ 70 h 73"/>
                <a:gd name="T70" fmla="*/ 0 w 155"/>
                <a:gd name="T71" fmla="*/ 70 h 73"/>
                <a:gd name="T72" fmla="*/ 7 w 155"/>
                <a:gd name="T73" fmla="*/ 60 h 73"/>
                <a:gd name="T74" fmla="*/ 21 w 155"/>
                <a:gd name="T75" fmla="*/ 55 h 73"/>
                <a:gd name="T76" fmla="*/ 21 w 155"/>
                <a:gd name="T77" fmla="*/ 55 h 73"/>
                <a:gd name="T78" fmla="*/ 21 w 155"/>
                <a:gd name="T79" fmla="*/ 55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55" h="73">
                  <a:moveTo>
                    <a:pt x="21" y="55"/>
                  </a:moveTo>
                  <a:lnTo>
                    <a:pt x="21" y="55"/>
                  </a:lnTo>
                  <a:lnTo>
                    <a:pt x="38" y="55"/>
                  </a:lnTo>
                  <a:lnTo>
                    <a:pt x="53" y="47"/>
                  </a:lnTo>
                  <a:lnTo>
                    <a:pt x="36" y="36"/>
                  </a:lnTo>
                  <a:lnTo>
                    <a:pt x="26" y="38"/>
                  </a:lnTo>
                  <a:lnTo>
                    <a:pt x="19" y="34"/>
                  </a:lnTo>
                  <a:lnTo>
                    <a:pt x="23" y="28"/>
                  </a:lnTo>
                  <a:lnTo>
                    <a:pt x="26" y="24"/>
                  </a:lnTo>
                  <a:lnTo>
                    <a:pt x="26" y="20"/>
                  </a:lnTo>
                  <a:lnTo>
                    <a:pt x="30" y="9"/>
                  </a:lnTo>
                  <a:lnTo>
                    <a:pt x="60" y="11"/>
                  </a:lnTo>
                  <a:lnTo>
                    <a:pt x="60" y="11"/>
                  </a:lnTo>
                  <a:lnTo>
                    <a:pt x="68" y="0"/>
                  </a:lnTo>
                  <a:lnTo>
                    <a:pt x="83" y="7"/>
                  </a:lnTo>
                  <a:lnTo>
                    <a:pt x="142" y="7"/>
                  </a:lnTo>
                  <a:lnTo>
                    <a:pt x="145" y="17"/>
                  </a:lnTo>
                  <a:lnTo>
                    <a:pt x="155" y="17"/>
                  </a:lnTo>
                  <a:lnTo>
                    <a:pt x="155" y="24"/>
                  </a:lnTo>
                  <a:lnTo>
                    <a:pt x="132" y="30"/>
                  </a:lnTo>
                  <a:lnTo>
                    <a:pt x="128" y="41"/>
                  </a:lnTo>
                  <a:lnTo>
                    <a:pt x="113" y="39"/>
                  </a:lnTo>
                  <a:lnTo>
                    <a:pt x="108" y="53"/>
                  </a:lnTo>
                  <a:lnTo>
                    <a:pt x="108" y="53"/>
                  </a:lnTo>
                  <a:lnTo>
                    <a:pt x="96" y="51"/>
                  </a:lnTo>
                  <a:lnTo>
                    <a:pt x="92" y="58"/>
                  </a:lnTo>
                  <a:lnTo>
                    <a:pt x="89" y="53"/>
                  </a:lnTo>
                  <a:lnTo>
                    <a:pt x="79" y="53"/>
                  </a:lnTo>
                  <a:lnTo>
                    <a:pt x="74" y="58"/>
                  </a:lnTo>
                  <a:lnTo>
                    <a:pt x="68" y="58"/>
                  </a:lnTo>
                  <a:lnTo>
                    <a:pt x="68" y="73"/>
                  </a:lnTo>
                  <a:lnTo>
                    <a:pt x="41" y="73"/>
                  </a:lnTo>
                  <a:lnTo>
                    <a:pt x="36" y="68"/>
                  </a:lnTo>
                  <a:lnTo>
                    <a:pt x="30" y="73"/>
                  </a:lnTo>
                  <a:lnTo>
                    <a:pt x="21" y="70"/>
                  </a:lnTo>
                  <a:lnTo>
                    <a:pt x="0" y="70"/>
                  </a:lnTo>
                  <a:lnTo>
                    <a:pt x="7" y="60"/>
                  </a:lnTo>
                  <a:lnTo>
                    <a:pt x="21" y="55"/>
                  </a:lnTo>
                  <a:lnTo>
                    <a:pt x="21" y="55"/>
                  </a:lnTo>
                  <a:lnTo>
                    <a:pt x="21" y="55"/>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20" name="Freeform 320">
              <a:extLst>
                <a:ext uri="{FF2B5EF4-FFF2-40B4-BE49-F238E27FC236}">
                  <a16:creationId xmlns:a16="http://schemas.microsoft.com/office/drawing/2014/main" id="{90411BAD-3345-2E48-9E6F-756247726F16}"/>
                </a:ext>
              </a:extLst>
            </p:cNvPr>
            <p:cNvSpPr>
              <a:spLocks/>
            </p:cNvSpPr>
            <p:nvPr userDrawn="1"/>
          </p:nvSpPr>
          <p:spPr bwMode="auto">
            <a:xfrm>
              <a:off x="2293756" y="2514950"/>
              <a:ext cx="357286" cy="311843"/>
            </a:xfrm>
            <a:custGeom>
              <a:avLst/>
              <a:gdLst>
                <a:gd name="T0" fmla="*/ 9 w 234"/>
                <a:gd name="T1" fmla="*/ 153 h 240"/>
                <a:gd name="T2" fmla="*/ 26 w 234"/>
                <a:gd name="T3" fmla="*/ 176 h 240"/>
                <a:gd name="T4" fmla="*/ 32 w 234"/>
                <a:gd name="T5" fmla="*/ 187 h 240"/>
                <a:gd name="T6" fmla="*/ 11 w 234"/>
                <a:gd name="T7" fmla="*/ 197 h 240"/>
                <a:gd name="T8" fmla="*/ 9 w 234"/>
                <a:gd name="T9" fmla="*/ 212 h 240"/>
                <a:gd name="T10" fmla="*/ 11 w 234"/>
                <a:gd name="T11" fmla="*/ 210 h 240"/>
                <a:gd name="T12" fmla="*/ 17 w 234"/>
                <a:gd name="T13" fmla="*/ 212 h 240"/>
                <a:gd name="T14" fmla="*/ 17 w 234"/>
                <a:gd name="T15" fmla="*/ 212 h 240"/>
                <a:gd name="T16" fmla="*/ 20 w 234"/>
                <a:gd name="T17" fmla="*/ 212 h 240"/>
                <a:gd name="T18" fmla="*/ 24 w 234"/>
                <a:gd name="T19" fmla="*/ 214 h 240"/>
                <a:gd name="T20" fmla="*/ 28 w 234"/>
                <a:gd name="T21" fmla="*/ 212 h 240"/>
                <a:gd name="T22" fmla="*/ 30 w 234"/>
                <a:gd name="T23" fmla="*/ 212 h 240"/>
                <a:gd name="T24" fmla="*/ 37 w 234"/>
                <a:gd name="T25" fmla="*/ 212 h 240"/>
                <a:gd name="T26" fmla="*/ 43 w 234"/>
                <a:gd name="T27" fmla="*/ 210 h 240"/>
                <a:gd name="T28" fmla="*/ 47 w 234"/>
                <a:gd name="T29" fmla="*/ 210 h 240"/>
                <a:gd name="T30" fmla="*/ 58 w 234"/>
                <a:gd name="T31" fmla="*/ 212 h 240"/>
                <a:gd name="T32" fmla="*/ 68 w 234"/>
                <a:gd name="T33" fmla="*/ 212 h 240"/>
                <a:gd name="T34" fmla="*/ 73 w 234"/>
                <a:gd name="T35" fmla="*/ 212 h 240"/>
                <a:gd name="T36" fmla="*/ 79 w 234"/>
                <a:gd name="T37" fmla="*/ 214 h 240"/>
                <a:gd name="T38" fmla="*/ 92 w 234"/>
                <a:gd name="T39" fmla="*/ 229 h 240"/>
                <a:gd name="T40" fmla="*/ 102 w 234"/>
                <a:gd name="T41" fmla="*/ 240 h 240"/>
                <a:gd name="T42" fmla="*/ 111 w 234"/>
                <a:gd name="T43" fmla="*/ 231 h 240"/>
                <a:gd name="T44" fmla="*/ 132 w 234"/>
                <a:gd name="T45" fmla="*/ 229 h 240"/>
                <a:gd name="T46" fmla="*/ 140 w 234"/>
                <a:gd name="T47" fmla="*/ 214 h 240"/>
                <a:gd name="T48" fmla="*/ 132 w 234"/>
                <a:gd name="T49" fmla="*/ 193 h 240"/>
                <a:gd name="T50" fmla="*/ 124 w 234"/>
                <a:gd name="T51" fmla="*/ 178 h 240"/>
                <a:gd name="T52" fmla="*/ 140 w 234"/>
                <a:gd name="T53" fmla="*/ 174 h 240"/>
                <a:gd name="T54" fmla="*/ 160 w 234"/>
                <a:gd name="T55" fmla="*/ 153 h 240"/>
                <a:gd name="T56" fmla="*/ 177 w 234"/>
                <a:gd name="T57" fmla="*/ 131 h 240"/>
                <a:gd name="T58" fmla="*/ 187 w 234"/>
                <a:gd name="T59" fmla="*/ 119 h 240"/>
                <a:gd name="T60" fmla="*/ 194 w 234"/>
                <a:gd name="T61" fmla="*/ 98 h 240"/>
                <a:gd name="T62" fmla="*/ 192 w 234"/>
                <a:gd name="T63" fmla="*/ 78 h 240"/>
                <a:gd name="T64" fmla="*/ 185 w 234"/>
                <a:gd name="T65" fmla="*/ 49 h 240"/>
                <a:gd name="T66" fmla="*/ 194 w 234"/>
                <a:gd name="T67" fmla="*/ 45 h 240"/>
                <a:gd name="T68" fmla="*/ 208 w 234"/>
                <a:gd name="T69" fmla="*/ 45 h 240"/>
                <a:gd name="T70" fmla="*/ 232 w 234"/>
                <a:gd name="T71" fmla="*/ 40 h 240"/>
                <a:gd name="T72" fmla="*/ 215 w 234"/>
                <a:gd name="T73" fmla="*/ 21 h 240"/>
                <a:gd name="T74" fmla="*/ 196 w 234"/>
                <a:gd name="T75" fmla="*/ 0 h 240"/>
                <a:gd name="T76" fmla="*/ 175 w 234"/>
                <a:gd name="T77" fmla="*/ 8 h 240"/>
                <a:gd name="T78" fmla="*/ 155 w 234"/>
                <a:gd name="T79" fmla="*/ 15 h 240"/>
                <a:gd name="T80" fmla="*/ 155 w 234"/>
                <a:gd name="T81" fmla="*/ 27 h 240"/>
                <a:gd name="T82" fmla="*/ 145 w 234"/>
                <a:gd name="T83" fmla="*/ 44 h 240"/>
                <a:gd name="T84" fmla="*/ 130 w 234"/>
                <a:gd name="T85" fmla="*/ 59 h 240"/>
                <a:gd name="T86" fmla="*/ 122 w 234"/>
                <a:gd name="T87" fmla="*/ 76 h 240"/>
                <a:gd name="T88" fmla="*/ 111 w 234"/>
                <a:gd name="T89" fmla="*/ 104 h 240"/>
                <a:gd name="T90" fmla="*/ 96 w 234"/>
                <a:gd name="T91" fmla="*/ 100 h 240"/>
                <a:gd name="T92" fmla="*/ 81 w 234"/>
                <a:gd name="T93" fmla="*/ 106 h 240"/>
                <a:gd name="T94" fmla="*/ 75 w 234"/>
                <a:gd name="T95" fmla="*/ 134 h 240"/>
                <a:gd name="T96" fmla="*/ 47 w 234"/>
                <a:gd name="T97" fmla="*/ 138 h 240"/>
                <a:gd name="T98" fmla="*/ 0 w 234"/>
                <a:gd name="T99" fmla="*/ 134 h 240"/>
                <a:gd name="T100" fmla="*/ 0 w 234"/>
                <a:gd name="T101" fmla="*/ 134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34" h="240">
                  <a:moveTo>
                    <a:pt x="0" y="134"/>
                  </a:moveTo>
                  <a:lnTo>
                    <a:pt x="9" y="153"/>
                  </a:lnTo>
                  <a:lnTo>
                    <a:pt x="22" y="161"/>
                  </a:lnTo>
                  <a:lnTo>
                    <a:pt x="26" y="176"/>
                  </a:lnTo>
                  <a:lnTo>
                    <a:pt x="32" y="180"/>
                  </a:lnTo>
                  <a:lnTo>
                    <a:pt x="32" y="187"/>
                  </a:lnTo>
                  <a:lnTo>
                    <a:pt x="18" y="189"/>
                  </a:lnTo>
                  <a:lnTo>
                    <a:pt x="11" y="197"/>
                  </a:lnTo>
                  <a:lnTo>
                    <a:pt x="11" y="197"/>
                  </a:lnTo>
                  <a:lnTo>
                    <a:pt x="9" y="212"/>
                  </a:lnTo>
                  <a:lnTo>
                    <a:pt x="9" y="212"/>
                  </a:lnTo>
                  <a:lnTo>
                    <a:pt x="11" y="210"/>
                  </a:lnTo>
                  <a:lnTo>
                    <a:pt x="13" y="210"/>
                  </a:lnTo>
                  <a:lnTo>
                    <a:pt x="17" y="212"/>
                  </a:lnTo>
                  <a:lnTo>
                    <a:pt x="17" y="212"/>
                  </a:lnTo>
                  <a:lnTo>
                    <a:pt x="17" y="212"/>
                  </a:lnTo>
                  <a:lnTo>
                    <a:pt x="20" y="214"/>
                  </a:lnTo>
                  <a:lnTo>
                    <a:pt x="20" y="212"/>
                  </a:lnTo>
                  <a:lnTo>
                    <a:pt x="20" y="212"/>
                  </a:lnTo>
                  <a:lnTo>
                    <a:pt x="24" y="214"/>
                  </a:lnTo>
                  <a:lnTo>
                    <a:pt x="26" y="214"/>
                  </a:lnTo>
                  <a:lnTo>
                    <a:pt x="28" y="212"/>
                  </a:lnTo>
                  <a:lnTo>
                    <a:pt x="28" y="212"/>
                  </a:lnTo>
                  <a:lnTo>
                    <a:pt x="30" y="212"/>
                  </a:lnTo>
                  <a:lnTo>
                    <a:pt x="32" y="212"/>
                  </a:lnTo>
                  <a:lnTo>
                    <a:pt x="37" y="212"/>
                  </a:lnTo>
                  <a:lnTo>
                    <a:pt x="37" y="212"/>
                  </a:lnTo>
                  <a:lnTo>
                    <a:pt x="43" y="210"/>
                  </a:lnTo>
                  <a:lnTo>
                    <a:pt x="47" y="210"/>
                  </a:lnTo>
                  <a:lnTo>
                    <a:pt x="47" y="210"/>
                  </a:lnTo>
                  <a:lnTo>
                    <a:pt x="54" y="212"/>
                  </a:lnTo>
                  <a:lnTo>
                    <a:pt x="58" y="212"/>
                  </a:lnTo>
                  <a:lnTo>
                    <a:pt x="58" y="212"/>
                  </a:lnTo>
                  <a:lnTo>
                    <a:pt x="68" y="212"/>
                  </a:lnTo>
                  <a:lnTo>
                    <a:pt x="68" y="212"/>
                  </a:lnTo>
                  <a:lnTo>
                    <a:pt x="73" y="212"/>
                  </a:lnTo>
                  <a:lnTo>
                    <a:pt x="75" y="210"/>
                  </a:lnTo>
                  <a:lnTo>
                    <a:pt x="79" y="214"/>
                  </a:lnTo>
                  <a:lnTo>
                    <a:pt x="87" y="221"/>
                  </a:lnTo>
                  <a:lnTo>
                    <a:pt x="92" y="229"/>
                  </a:lnTo>
                  <a:lnTo>
                    <a:pt x="96" y="235"/>
                  </a:lnTo>
                  <a:lnTo>
                    <a:pt x="102" y="240"/>
                  </a:lnTo>
                  <a:lnTo>
                    <a:pt x="109" y="240"/>
                  </a:lnTo>
                  <a:lnTo>
                    <a:pt x="111" y="231"/>
                  </a:lnTo>
                  <a:lnTo>
                    <a:pt x="124" y="231"/>
                  </a:lnTo>
                  <a:lnTo>
                    <a:pt x="132" y="229"/>
                  </a:lnTo>
                  <a:lnTo>
                    <a:pt x="140" y="229"/>
                  </a:lnTo>
                  <a:lnTo>
                    <a:pt x="140" y="214"/>
                  </a:lnTo>
                  <a:lnTo>
                    <a:pt x="132" y="204"/>
                  </a:lnTo>
                  <a:lnTo>
                    <a:pt x="132" y="193"/>
                  </a:lnTo>
                  <a:lnTo>
                    <a:pt x="126" y="187"/>
                  </a:lnTo>
                  <a:lnTo>
                    <a:pt x="124" y="178"/>
                  </a:lnTo>
                  <a:lnTo>
                    <a:pt x="134" y="166"/>
                  </a:lnTo>
                  <a:lnTo>
                    <a:pt x="140" y="174"/>
                  </a:lnTo>
                  <a:lnTo>
                    <a:pt x="155" y="168"/>
                  </a:lnTo>
                  <a:lnTo>
                    <a:pt x="160" y="153"/>
                  </a:lnTo>
                  <a:lnTo>
                    <a:pt x="170" y="149"/>
                  </a:lnTo>
                  <a:lnTo>
                    <a:pt x="177" y="131"/>
                  </a:lnTo>
                  <a:lnTo>
                    <a:pt x="185" y="127"/>
                  </a:lnTo>
                  <a:lnTo>
                    <a:pt x="187" y="119"/>
                  </a:lnTo>
                  <a:lnTo>
                    <a:pt x="196" y="112"/>
                  </a:lnTo>
                  <a:lnTo>
                    <a:pt x="194" y="98"/>
                  </a:lnTo>
                  <a:lnTo>
                    <a:pt x="204" y="91"/>
                  </a:lnTo>
                  <a:lnTo>
                    <a:pt x="192" y="78"/>
                  </a:lnTo>
                  <a:lnTo>
                    <a:pt x="187" y="70"/>
                  </a:lnTo>
                  <a:lnTo>
                    <a:pt x="185" y="49"/>
                  </a:lnTo>
                  <a:lnTo>
                    <a:pt x="185" y="49"/>
                  </a:lnTo>
                  <a:lnTo>
                    <a:pt x="194" y="45"/>
                  </a:lnTo>
                  <a:lnTo>
                    <a:pt x="194" y="45"/>
                  </a:lnTo>
                  <a:lnTo>
                    <a:pt x="208" y="45"/>
                  </a:lnTo>
                  <a:lnTo>
                    <a:pt x="215" y="47"/>
                  </a:lnTo>
                  <a:lnTo>
                    <a:pt x="232" y="40"/>
                  </a:lnTo>
                  <a:lnTo>
                    <a:pt x="234" y="28"/>
                  </a:lnTo>
                  <a:lnTo>
                    <a:pt x="215" y="21"/>
                  </a:lnTo>
                  <a:lnTo>
                    <a:pt x="215" y="11"/>
                  </a:lnTo>
                  <a:lnTo>
                    <a:pt x="196" y="0"/>
                  </a:lnTo>
                  <a:lnTo>
                    <a:pt x="191" y="8"/>
                  </a:lnTo>
                  <a:lnTo>
                    <a:pt x="175" y="8"/>
                  </a:lnTo>
                  <a:lnTo>
                    <a:pt x="166" y="11"/>
                  </a:lnTo>
                  <a:lnTo>
                    <a:pt x="155" y="15"/>
                  </a:lnTo>
                  <a:lnTo>
                    <a:pt x="149" y="21"/>
                  </a:lnTo>
                  <a:lnTo>
                    <a:pt x="155" y="27"/>
                  </a:lnTo>
                  <a:lnTo>
                    <a:pt x="151" y="38"/>
                  </a:lnTo>
                  <a:lnTo>
                    <a:pt x="145" y="44"/>
                  </a:lnTo>
                  <a:lnTo>
                    <a:pt x="141" y="59"/>
                  </a:lnTo>
                  <a:lnTo>
                    <a:pt x="130" y="59"/>
                  </a:lnTo>
                  <a:lnTo>
                    <a:pt x="130" y="70"/>
                  </a:lnTo>
                  <a:lnTo>
                    <a:pt x="122" y="76"/>
                  </a:lnTo>
                  <a:lnTo>
                    <a:pt x="117" y="98"/>
                  </a:lnTo>
                  <a:lnTo>
                    <a:pt x="111" y="104"/>
                  </a:lnTo>
                  <a:lnTo>
                    <a:pt x="105" y="98"/>
                  </a:lnTo>
                  <a:lnTo>
                    <a:pt x="96" y="100"/>
                  </a:lnTo>
                  <a:lnTo>
                    <a:pt x="92" y="106"/>
                  </a:lnTo>
                  <a:lnTo>
                    <a:pt x="81" y="106"/>
                  </a:lnTo>
                  <a:lnTo>
                    <a:pt x="75" y="123"/>
                  </a:lnTo>
                  <a:lnTo>
                    <a:pt x="75" y="134"/>
                  </a:lnTo>
                  <a:lnTo>
                    <a:pt x="60" y="134"/>
                  </a:lnTo>
                  <a:lnTo>
                    <a:pt x="47" y="138"/>
                  </a:lnTo>
                  <a:lnTo>
                    <a:pt x="28" y="138"/>
                  </a:lnTo>
                  <a:lnTo>
                    <a:pt x="0" y="134"/>
                  </a:lnTo>
                  <a:lnTo>
                    <a:pt x="0" y="134"/>
                  </a:lnTo>
                  <a:lnTo>
                    <a:pt x="0" y="134"/>
                  </a:lnTo>
                  <a:close/>
                </a:path>
              </a:pathLst>
            </a:custGeom>
            <a:solidFill>
              <a:schemeClr val="bg1">
                <a:lumMod val="85000"/>
              </a:schemeClr>
            </a:solidFill>
            <a:ln w="635" cap="rnd">
              <a:solidFill>
                <a:schemeClr val="bg1">
                  <a:alpha val="17000"/>
                </a:schemeClr>
              </a:solidFill>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21" name="Freeform 321">
              <a:extLst>
                <a:ext uri="{FF2B5EF4-FFF2-40B4-BE49-F238E27FC236}">
                  <a16:creationId xmlns:a16="http://schemas.microsoft.com/office/drawing/2014/main" id="{6EA2A28B-F04C-5F47-86F4-EAB22B07EE36}"/>
                </a:ext>
              </a:extLst>
            </p:cNvPr>
            <p:cNvSpPr>
              <a:spLocks/>
            </p:cNvSpPr>
            <p:nvPr userDrawn="1"/>
          </p:nvSpPr>
          <p:spPr bwMode="auto">
            <a:xfrm>
              <a:off x="2293756" y="2514950"/>
              <a:ext cx="357286" cy="311843"/>
            </a:xfrm>
            <a:custGeom>
              <a:avLst/>
              <a:gdLst>
                <a:gd name="T0" fmla="*/ 9 w 234"/>
                <a:gd name="T1" fmla="*/ 153 h 240"/>
                <a:gd name="T2" fmla="*/ 26 w 234"/>
                <a:gd name="T3" fmla="*/ 176 h 240"/>
                <a:gd name="T4" fmla="*/ 32 w 234"/>
                <a:gd name="T5" fmla="*/ 187 h 240"/>
                <a:gd name="T6" fmla="*/ 11 w 234"/>
                <a:gd name="T7" fmla="*/ 197 h 240"/>
                <a:gd name="T8" fmla="*/ 9 w 234"/>
                <a:gd name="T9" fmla="*/ 212 h 240"/>
                <a:gd name="T10" fmla="*/ 11 w 234"/>
                <a:gd name="T11" fmla="*/ 210 h 240"/>
                <a:gd name="T12" fmla="*/ 17 w 234"/>
                <a:gd name="T13" fmla="*/ 212 h 240"/>
                <a:gd name="T14" fmla="*/ 17 w 234"/>
                <a:gd name="T15" fmla="*/ 212 h 240"/>
                <a:gd name="T16" fmla="*/ 20 w 234"/>
                <a:gd name="T17" fmla="*/ 212 h 240"/>
                <a:gd name="T18" fmla="*/ 24 w 234"/>
                <a:gd name="T19" fmla="*/ 214 h 240"/>
                <a:gd name="T20" fmla="*/ 28 w 234"/>
                <a:gd name="T21" fmla="*/ 212 h 240"/>
                <a:gd name="T22" fmla="*/ 30 w 234"/>
                <a:gd name="T23" fmla="*/ 212 h 240"/>
                <a:gd name="T24" fmla="*/ 37 w 234"/>
                <a:gd name="T25" fmla="*/ 212 h 240"/>
                <a:gd name="T26" fmla="*/ 43 w 234"/>
                <a:gd name="T27" fmla="*/ 210 h 240"/>
                <a:gd name="T28" fmla="*/ 47 w 234"/>
                <a:gd name="T29" fmla="*/ 210 h 240"/>
                <a:gd name="T30" fmla="*/ 58 w 234"/>
                <a:gd name="T31" fmla="*/ 212 h 240"/>
                <a:gd name="T32" fmla="*/ 68 w 234"/>
                <a:gd name="T33" fmla="*/ 212 h 240"/>
                <a:gd name="T34" fmla="*/ 73 w 234"/>
                <a:gd name="T35" fmla="*/ 212 h 240"/>
                <a:gd name="T36" fmla="*/ 79 w 234"/>
                <a:gd name="T37" fmla="*/ 214 h 240"/>
                <a:gd name="T38" fmla="*/ 92 w 234"/>
                <a:gd name="T39" fmla="*/ 229 h 240"/>
                <a:gd name="T40" fmla="*/ 102 w 234"/>
                <a:gd name="T41" fmla="*/ 240 h 240"/>
                <a:gd name="T42" fmla="*/ 111 w 234"/>
                <a:gd name="T43" fmla="*/ 231 h 240"/>
                <a:gd name="T44" fmla="*/ 132 w 234"/>
                <a:gd name="T45" fmla="*/ 229 h 240"/>
                <a:gd name="T46" fmla="*/ 140 w 234"/>
                <a:gd name="T47" fmla="*/ 214 h 240"/>
                <a:gd name="T48" fmla="*/ 132 w 234"/>
                <a:gd name="T49" fmla="*/ 193 h 240"/>
                <a:gd name="T50" fmla="*/ 124 w 234"/>
                <a:gd name="T51" fmla="*/ 178 h 240"/>
                <a:gd name="T52" fmla="*/ 140 w 234"/>
                <a:gd name="T53" fmla="*/ 174 h 240"/>
                <a:gd name="T54" fmla="*/ 160 w 234"/>
                <a:gd name="T55" fmla="*/ 153 h 240"/>
                <a:gd name="T56" fmla="*/ 177 w 234"/>
                <a:gd name="T57" fmla="*/ 131 h 240"/>
                <a:gd name="T58" fmla="*/ 187 w 234"/>
                <a:gd name="T59" fmla="*/ 119 h 240"/>
                <a:gd name="T60" fmla="*/ 194 w 234"/>
                <a:gd name="T61" fmla="*/ 98 h 240"/>
                <a:gd name="T62" fmla="*/ 192 w 234"/>
                <a:gd name="T63" fmla="*/ 78 h 240"/>
                <a:gd name="T64" fmla="*/ 185 w 234"/>
                <a:gd name="T65" fmla="*/ 49 h 240"/>
                <a:gd name="T66" fmla="*/ 194 w 234"/>
                <a:gd name="T67" fmla="*/ 45 h 240"/>
                <a:gd name="T68" fmla="*/ 208 w 234"/>
                <a:gd name="T69" fmla="*/ 45 h 240"/>
                <a:gd name="T70" fmla="*/ 232 w 234"/>
                <a:gd name="T71" fmla="*/ 40 h 240"/>
                <a:gd name="T72" fmla="*/ 215 w 234"/>
                <a:gd name="T73" fmla="*/ 21 h 240"/>
                <a:gd name="T74" fmla="*/ 196 w 234"/>
                <a:gd name="T75" fmla="*/ 0 h 240"/>
                <a:gd name="T76" fmla="*/ 175 w 234"/>
                <a:gd name="T77" fmla="*/ 8 h 240"/>
                <a:gd name="T78" fmla="*/ 155 w 234"/>
                <a:gd name="T79" fmla="*/ 15 h 240"/>
                <a:gd name="T80" fmla="*/ 155 w 234"/>
                <a:gd name="T81" fmla="*/ 27 h 240"/>
                <a:gd name="T82" fmla="*/ 145 w 234"/>
                <a:gd name="T83" fmla="*/ 44 h 240"/>
                <a:gd name="T84" fmla="*/ 130 w 234"/>
                <a:gd name="T85" fmla="*/ 59 h 240"/>
                <a:gd name="T86" fmla="*/ 122 w 234"/>
                <a:gd name="T87" fmla="*/ 76 h 240"/>
                <a:gd name="T88" fmla="*/ 111 w 234"/>
                <a:gd name="T89" fmla="*/ 104 h 240"/>
                <a:gd name="T90" fmla="*/ 96 w 234"/>
                <a:gd name="T91" fmla="*/ 100 h 240"/>
                <a:gd name="T92" fmla="*/ 81 w 234"/>
                <a:gd name="T93" fmla="*/ 106 h 240"/>
                <a:gd name="T94" fmla="*/ 75 w 234"/>
                <a:gd name="T95" fmla="*/ 134 h 240"/>
                <a:gd name="T96" fmla="*/ 47 w 234"/>
                <a:gd name="T97" fmla="*/ 138 h 240"/>
                <a:gd name="T98" fmla="*/ 0 w 234"/>
                <a:gd name="T99" fmla="*/ 134 h 240"/>
                <a:gd name="T100" fmla="*/ 0 w 234"/>
                <a:gd name="T101" fmla="*/ 134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34" h="240">
                  <a:moveTo>
                    <a:pt x="0" y="134"/>
                  </a:moveTo>
                  <a:lnTo>
                    <a:pt x="9" y="153"/>
                  </a:lnTo>
                  <a:lnTo>
                    <a:pt x="22" y="161"/>
                  </a:lnTo>
                  <a:lnTo>
                    <a:pt x="26" y="176"/>
                  </a:lnTo>
                  <a:lnTo>
                    <a:pt x="32" y="180"/>
                  </a:lnTo>
                  <a:lnTo>
                    <a:pt x="32" y="187"/>
                  </a:lnTo>
                  <a:lnTo>
                    <a:pt x="18" y="189"/>
                  </a:lnTo>
                  <a:lnTo>
                    <a:pt x="11" y="197"/>
                  </a:lnTo>
                  <a:lnTo>
                    <a:pt x="11" y="197"/>
                  </a:lnTo>
                  <a:lnTo>
                    <a:pt x="9" y="212"/>
                  </a:lnTo>
                  <a:lnTo>
                    <a:pt x="9" y="212"/>
                  </a:lnTo>
                  <a:lnTo>
                    <a:pt x="11" y="210"/>
                  </a:lnTo>
                  <a:lnTo>
                    <a:pt x="13" y="210"/>
                  </a:lnTo>
                  <a:lnTo>
                    <a:pt x="17" y="212"/>
                  </a:lnTo>
                  <a:lnTo>
                    <a:pt x="17" y="212"/>
                  </a:lnTo>
                  <a:lnTo>
                    <a:pt x="17" y="212"/>
                  </a:lnTo>
                  <a:lnTo>
                    <a:pt x="20" y="214"/>
                  </a:lnTo>
                  <a:lnTo>
                    <a:pt x="20" y="212"/>
                  </a:lnTo>
                  <a:lnTo>
                    <a:pt x="20" y="212"/>
                  </a:lnTo>
                  <a:lnTo>
                    <a:pt x="24" y="214"/>
                  </a:lnTo>
                  <a:lnTo>
                    <a:pt x="26" y="214"/>
                  </a:lnTo>
                  <a:lnTo>
                    <a:pt x="28" y="212"/>
                  </a:lnTo>
                  <a:lnTo>
                    <a:pt x="28" y="212"/>
                  </a:lnTo>
                  <a:lnTo>
                    <a:pt x="30" y="212"/>
                  </a:lnTo>
                  <a:lnTo>
                    <a:pt x="32" y="212"/>
                  </a:lnTo>
                  <a:lnTo>
                    <a:pt x="37" y="212"/>
                  </a:lnTo>
                  <a:lnTo>
                    <a:pt x="37" y="212"/>
                  </a:lnTo>
                  <a:lnTo>
                    <a:pt x="43" y="210"/>
                  </a:lnTo>
                  <a:lnTo>
                    <a:pt x="47" y="210"/>
                  </a:lnTo>
                  <a:lnTo>
                    <a:pt x="47" y="210"/>
                  </a:lnTo>
                  <a:lnTo>
                    <a:pt x="54" y="212"/>
                  </a:lnTo>
                  <a:lnTo>
                    <a:pt x="58" y="212"/>
                  </a:lnTo>
                  <a:lnTo>
                    <a:pt x="58" y="212"/>
                  </a:lnTo>
                  <a:lnTo>
                    <a:pt x="68" y="212"/>
                  </a:lnTo>
                  <a:lnTo>
                    <a:pt x="68" y="212"/>
                  </a:lnTo>
                  <a:lnTo>
                    <a:pt x="73" y="212"/>
                  </a:lnTo>
                  <a:lnTo>
                    <a:pt x="75" y="210"/>
                  </a:lnTo>
                  <a:lnTo>
                    <a:pt x="79" y="214"/>
                  </a:lnTo>
                  <a:lnTo>
                    <a:pt x="87" y="221"/>
                  </a:lnTo>
                  <a:lnTo>
                    <a:pt x="92" y="229"/>
                  </a:lnTo>
                  <a:lnTo>
                    <a:pt x="96" y="235"/>
                  </a:lnTo>
                  <a:lnTo>
                    <a:pt x="102" y="240"/>
                  </a:lnTo>
                  <a:lnTo>
                    <a:pt x="109" y="240"/>
                  </a:lnTo>
                  <a:lnTo>
                    <a:pt x="111" y="231"/>
                  </a:lnTo>
                  <a:lnTo>
                    <a:pt x="124" y="231"/>
                  </a:lnTo>
                  <a:lnTo>
                    <a:pt x="132" y="229"/>
                  </a:lnTo>
                  <a:lnTo>
                    <a:pt x="140" y="229"/>
                  </a:lnTo>
                  <a:lnTo>
                    <a:pt x="140" y="214"/>
                  </a:lnTo>
                  <a:lnTo>
                    <a:pt x="132" y="204"/>
                  </a:lnTo>
                  <a:lnTo>
                    <a:pt x="132" y="193"/>
                  </a:lnTo>
                  <a:lnTo>
                    <a:pt x="126" y="187"/>
                  </a:lnTo>
                  <a:lnTo>
                    <a:pt x="124" y="178"/>
                  </a:lnTo>
                  <a:lnTo>
                    <a:pt x="134" y="166"/>
                  </a:lnTo>
                  <a:lnTo>
                    <a:pt x="140" y="174"/>
                  </a:lnTo>
                  <a:lnTo>
                    <a:pt x="155" y="168"/>
                  </a:lnTo>
                  <a:lnTo>
                    <a:pt x="160" y="153"/>
                  </a:lnTo>
                  <a:lnTo>
                    <a:pt x="170" y="149"/>
                  </a:lnTo>
                  <a:lnTo>
                    <a:pt x="177" y="131"/>
                  </a:lnTo>
                  <a:lnTo>
                    <a:pt x="185" y="127"/>
                  </a:lnTo>
                  <a:lnTo>
                    <a:pt x="187" y="119"/>
                  </a:lnTo>
                  <a:lnTo>
                    <a:pt x="196" y="112"/>
                  </a:lnTo>
                  <a:lnTo>
                    <a:pt x="194" y="98"/>
                  </a:lnTo>
                  <a:lnTo>
                    <a:pt x="204" y="91"/>
                  </a:lnTo>
                  <a:lnTo>
                    <a:pt x="192" y="78"/>
                  </a:lnTo>
                  <a:lnTo>
                    <a:pt x="187" y="70"/>
                  </a:lnTo>
                  <a:lnTo>
                    <a:pt x="185" y="49"/>
                  </a:lnTo>
                  <a:lnTo>
                    <a:pt x="185" y="49"/>
                  </a:lnTo>
                  <a:lnTo>
                    <a:pt x="194" y="45"/>
                  </a:lnTo>
                  <a:lnTo>
                    <a:pt x="194" y="45"/>
                  </a:lnTo>
                  <a:lnTo>
                    <a:pt x="208" y="45"/>
                  </a:lnTo>
                  <a:lnTo>
                    <a:pt x="215" y="47"/>
                  </a:lnTo>
                  <a:lnTo>
                    <a:pt x="232" y="40"/>
                  </a:lnTo>
                  <a:lnTo>
                    <a:pt x="234" y="28"/>
                  </a:lnTo>
                  <a:lnTo>
                    <a:pt x="215" y="21"/>
                  </a:lnTo>
                  <a:lnTo>
                    <a:pt x="215" y="11"/>
                  </a:lnTo>
                  <a:lnTo>
                    <a:pt x="196" y="0"/>
                  </a:lnTo>
                  <a:lnTo>
                    <a:pt x="191" y="8"/>
                  </a:lnTo>
                  <a:lnTo>
                    <a:pt x="175" y="8"/>
                  </a:lnTo>
                  <a:lnTo>
                    <a:pt x="166" y="11"/>
                  </a:lnTo>
                  <a:lnTo>
                    <a:pt x="155" y="15"/>
                  </a:lnTo>
                  <a:lnTo>
                    <a:pt x="149" y="21"/>
                  </a:lnTo>
                  <a:lnTo>
                    <a:pt x="155" y="27"/>
                  </a:lnTo>
                  <a:lnTo>
                    <a:pt x="151" y="38"/>
                  </a:lnTo>
                  <a:lnTo>
                    <a:pt x="145" y="44"/>
                  </a:lnTo>
                  <a:lnTo>
                    <a:pt x="141" y="59"/>
                  </a:lnTo>
                  <a:lnTo>
                    <a:pt x="130" y="59"/>
                  </a:lnTo>
                  <a:lnTo>
                    <a:pt x="130" y="70"/>
                  </a:lnTo>
                  <a:lnTo>
                    <a:pt x="122" y="76"/>
                  </a:lnTo>
                  <a:lnTo>
                    <a:pt x="117" y="98"/>
                  </a:lnTo>
                  <a:lnTo>
                    <a:pt x="111" y="104"/>
                  </a:lnTo>
                  <a:lnTo>
                    <a:pt x="105" y="98"/>
                  </a:lnTo>
                  <a:lnTo>
                    <a:pt x="96" y="100"/>
                  </a:lnTo>
                  <a:lnTo>
                    <a:pt x="92" y="106"/>
                  </a:lnTo>
                  <a:lnTo>
                    <a:pt x="81" y="106"/>
                  </a:lnTo>
                  <a:lnTo>
                    <a:pt x="75" y="123"/>
                  </a:lnTo>
                  <a:lnTo>
                    <a:pt x="75" y="134"/>
                  </a:lnTo>
                  <a:lnTo>
                    <a:pt x="60" y="134"/>
                  </a:lnTo>
                  <a:lnTo>
                    <a:pt x="47" y="138"/>
                  </a:lnTo>
                  <a:lnTo>
                    <a:pt x="28" y="138"/>
                  </a:lnTo>
                  <a:lnTo>
                    <a:pt x="0" y="134"/>
                  </a:lnTo>
                  <a:lnTo>
                    <a:pt x="0" y="134"/>
                  </a:lnTo>
                  <a:lnTo>
                    <a:pt x="0" y="134"/>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22" name="Freeform 322">
              <a:extLst>
                <a:ext uri="{FF2B5EF4-FFF2-40B4-BE49-F238E27FC236}">
                  <a16:creationId xmlns:a16="http://schemas.microsoft.com/office/drawing/2014/main" id="{7E725320-7295-D14C-B12E-261E440618D0}"/>
                </a:ext>
              </a:extLst>
            </p:cNvPr>
            <p:cNvSpPr>
              <a:spLocks/>
            </p:cNvSpPr>
            <p:nvPr userDrawn="1"/>
          </p:nvSpPr>
          <p:spPr bwMode="auto">
            <a:xfrm>
              <a:off x="2428120" y="2418798"/>
              <a:ext cx="167955" cy="103948"/>
            </a:xfrm>
            <a:custGeom>
              <a:avLst/>
              <a:gdLst>
                <a:gd name="T0" fmla="*/ 10 w 110"/>
                <a:gd name="T1" fmla="*/ 76 h 80"/>
                <a:gd name="T2" fmla="*/ 10 w 110"/>
                <a:gd name="T3" fmla="*/ 68 h 80"/>
                <a:gd name="T4" fmla="*/ 17 w 110"/>
                <a:gd name="T5" fmla="*/ 57 h 80"/>
                <a:gd name="T6" fmla="*/ 12 w 110"/>
                <a:gd name="T7" fmla="*/ 46 h 80"/>
                <a:gd name="T8" fmla="*/ 12 w 110"/>
                <a:gd name="T9" fmla="*/ 40 h 80"/>
                <a:gd name="T10" fmla="*/ 0 w 110"/>
                <a:gd name="T11" fmla="*/ 34 h 80"/>
                <a:gd name="T12" fmla="*/ 6 w 110"/>
                <a:gd name="T13" fmla="*/ 27 h 80"/>
                <a:gd name="T14" fmla="*/ 21 w 110"/>
                <a:gd name="T15" fmla="*/ 27 h 80"/>
                <a:gd name="T16" fmla="*/ 21 w 110"/>
                <a:gd name="T17" fmla="*/ 15 h 80"/>
                <a:gd name="T18" fmla="*/ 33 w 110"/>
                <a:gd name="T19" fmla="*/ 14 h 80"/>
                <a:gd name="T20" fmla="*/ 33 w 110"/>
                <a:gd name="T21" fmla="*/ 6 h 80"/>
                <a:gd name="T22" fmla="*/ 40 w 110"/>
                <a:gd name="T23" fmla="*/ 8 h 80"/>
                <a:gd name="T24" fmla="*/ 48 w 110"/>
                <a:gd name="T25" fmla="*/ 0 h 80"/>
                <a:gd name="T26" fmla="*/ 50 w 110"/>
                <a:gd name="T27" fmla="*/ 4 h 80"/>
                <a:gd name="T28" fmla="*/ 50 w 110"/>
                <a:gd name="T29" fmla="*/ 14 h 80"/>
                <a:gd name="T30" fmla="*/ 36 w 110"/>
                <a:gd name="T31" fmla="*/ 19 h 80"/>
                <a:gd name="T32" fmla="*/ 29 w 110"/>
                <a:gd name="T33" fmla="*/ 29 h 80"/>
                <a:gd name="T34" fmla="*/ 50 w 110"/>
                <a:gd name="T35" fmla="*/ 29 h 80"/>
                <a:gd name="T36" fmla="*/ 59 w 110"/>
                <a:gd name="T37" fmla="*/ 32 h 80"/>
                <a:gd name="T38" fmla="*/ 65 w 110"/>
                <a:gd name="T39" fmla="*/ 27 h 80"/>
                <a:gd name="T40" fmla="*/ 70 w 110"/>
                <a:gd name="T41" fmla="*/ 32 h 80"/>
                <a:gd name="T42" fmla="*/ 97 w 110"/>
                <a:gd name="T43" fmla="*/ 32 h 80"/>
                <a:gd name="T44" fmla="*/ 97 w 110"/>
                <a:gd name="T45" fmla="*/ 46 h 80"/>
                <a:gd name="T46" fmla="*/ 104 w 110"/>
                <a:gd name="T47" fmla="*/ 48 h 80"/>
                <a:gd name="T48" fmla="*/ 108 w 110"/>
                <a:gd name="T49" fmla="*/ 55 h 80"/>
                <a:gd name="T50" fmla="*/ 110 w 110"/>
                <a:gd name="T51" fmla="*/ 68 h 80"/>
                <a:gd name="T52" fmla="*/ 89 w 110"/>
                <a:gd name="T53" fmla="*/ 68 h 80"/>
                <a:gd name="T54" fmla="*/ 78 w 110"/>
                <a:gd name="T55" fmla="*/ 76 h 80"/>
                <a:gd name="T56" fmla="*/ 63 w 110"/>
                <a:gd name="T57" fmla="*/ 80 h 80"/>
                <a:gd name="T58" fmla="*/ 63 w 110"/>
                <a:gd name="T59" fmla="*/ 65 h 80"/>
                <a:gd name="T60" fmla="*/ 61 w 110"/>
                <a:gd name="T61" fmla="*/ 57 h 80"/>
                <a:gd name="T62" fmla="*/ 52 w 110"/>
                <a:gd name="T63" fmla="*/ 51 h 80"/>
                <a:gd name="T64" fmla="*/ 48 w 110"/>
                <a:gd name="T65" fmla="*/ 55 h 80"/>
                <a:gd name="T66" fmla="*/ 48 w 110"/>
                <a:gd name="T67" fmla="*/ 66 h 80"/>
                <a:gd name="T68" fmla="*/ 36 w 110"/>
                <a:gd name="T69" fmla="*/ 66 h 80"/>
                <a:gd name="T70" fmla="*/ 31 w 110"/>
                <a:gd name="T71" fmla="*/ 72 h 80"/>
                <a:gd name="T72" fmla="*/ 21 w 110"/>
                <a:gd name="T73" fmla="*/ 72 h 80"/>
                <a:gd name="T74" fmla="*/ 16 w 110"/>
                <a:gd name="T75" fmla="*/ 78 h 80"/>
                <a:gd name="T76" fmla="*/ 10 w 110"/>
                <a:gd name="T77" fmla="*/ 76 h 80"/>
                <a:gd name="T78" fmla="*/ 10 w 110"/>
                <a:gd name="T79" fmla="*/ 76 h 80"/>
                <a:gd name="T80" fmla="*/ 10 w 110"/>
                <a:gd name="T81" fmla="*/ 76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10" h="80">
                  <a:moveTo>
                    <a:pt x="10" y="76"/>
                  </a:moveTo>
                  <a:lnTo>
                    <a:pt x="10" y="68"/>
                  </a:lnTo>
                  <a:lnTo>
                    <a:pt x="17" y="57"/>
                  </a:lnTo>
                  <a:lnTo>
                    <a:pt x="12" y="46"/>
                  </a:lnTo>
                  <a:lnTo>
                    <a:pt x="12" y="40"/>
                  </a:lnTo>
                  <a:lnTo>
                    <a:pt x="0" y="34"/>
                  </a:lnTo>
                  <a:lnTo>
                    <a:pt x="6" y="27"/>
                  </a:lnTo>
                  <a:lnTo>
                    <a:pt x="21" y="27"/>
                  </a:lnTo>
                  <a:lnTo>
                    <a:pt x="21" y="15"/>
                  </a:lnTo>
                  <a:lnTo>
                    <a:pt x="33" y="14"/>
                  </a:lnTo>
                  <a:lnTo>
                    <a:pt x="33" y="6"/>
                  </a:lnTo>
                  <a:lnTo>
                    <a:pt x="40" y="8"/>
                  </a:lnTo>
                  <a:lnTo>
                    <a:pt x="48" y="0"/>
                  </a:lnTo>
                  <a:lnTo>
                    <a:pt x="50" y="4"/>
                  </a:lnTo>
                  <a:lnTo>
                    <a:pt x="50" y="14"/>
                  </a:lnTo>
                  <a:lnTo>
                    <a:pt x="36" y="19"/>
                  </a:lnTo>
                  <a:lnTo>
                    <a:pt x="29" y="29"/>
                  </a:lnTo>
                  <a:lnTo>
                    <a:pt x="50" y="29"/>
                  </a:lnTo>
                  <a:lnTo>
                    <a:pt x="59" y="32"/>
                  </a:lnTo>
                  <a:lnTo>
                    <a:pt x="65" y="27"/>
                  </a:lnTo>
                  <a:lnTo>
                    <a:pt x="70" y="32"/>
                  </a:lnTo>
                  <a:lnTo>
                    <a:pt x="97" y="32"/>
                  </a:lnTo>
                  <a:lnTo>
                    <a:pt x="97" y="46"/>
                  </a:lnTo>
                  <a:lnTo>
                    <a:pt x="104" y="48"/>
                  </a:lnTo>
                  <a:lnTo>
                    <a:pt x="108" y="55"/>
                  </a:lnTo>
                  <a:lnTo>
                    <a:pt x="110" y="68"/>
                  </a:lnTo>
                  <a:lnTo>
                    <a:pt x="89" y="68"/>
                  </a:lnTo>
                  <a:lnTo>
                    <a:pt x="78" y="76"/>
                  </a:lnTo>
                  <a:lnTo>
                    <a:pt x="63" y="80"/>
                  </a:lnTo>
                  <a:lnTo>
                    <a:pt x="63" y="65"/>
                  </a:lnTo>
                  <a:lnTo>
                    <a:pt x="61" y="57"/>
                  </a:lnTo>
                  <a:lnTo>
                    <a:pt x="52" y="51"/>
                  </a:lnTo>
                  <a:lnTo>
                    <a:pt x="48" y="55"/>
                  </a:lnTo>
                  <a:lnTo>
                    <a:pt x="48" y="66"/>
                  </a:lnTo>
                  <a:lnTo>
                    <a:pt x="36" y="66"/>
                  </a:lnTo>
                  <a:lnTo>
                    <a:pt x="31" y="72"/>
                  </a:lnTo>
                  <a:lnTo>
                    <a:pt x="21" y="72"/>
                  </a:lnTo>
                  <a:lnTo>
                    <a:pt x="16" y="78"/>
                  </a:lnTo>
                  <a:lnTo>
                    <a:pt x="10" y="76"/>
                  </a:lnTo>
                  <a:lnTo>
                    <a:pt x="10" y="76"/>
                  </a:lnTo>
                  <a:lnTo>
                    <a:pt x="10" y="76"/>
                  </a:lnTo>
                  <a:close/>
                </a:path>
              </a:pathLst>
            </a:custGeom>
            <a:solidFill>
              <a:schemeClr val="bg1">
                <a:lumMod val="85000"/>
              </a:schemeClr>
            </a:solidFill>
            <a:ln w="635" cap="rnd">
              <a:solidFill>
                <a:schemeClr val="bg1">
                  <a:alpha val="17000"/>
                </a:schemeClr>
              </a:solidFill>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23" name="Freeform 323">
              <a:extLst>
                <a:ext uri="{FF2B5EF4-FFF2-40B4-BE49-F238E27FC236}">
                  <a16:creationId xmlns:a16="http://schemas.microsoft.com/office/drawing/2014/main" id="{CACF24A2-09F9-9847-B82C-A1F04B4667F0}"/>
                </a:ext>
              </a:extLst>
            </p:cNvPr>
            <p:cNvSpPr>
              <a:spLocks/>
            </p:cNvSpPr>
            <p:nvPr userDrawn="1"/>
          </p:nvSpPr>
          <p:spPr bwMode="auto">
            <a:xfrm>
              <a:off x="2428120" y="2418798"/>
              <a:ext cx="167955" cy="103948"/>
            </a:xfrm>
            <a:custGeom>
              <a:avLst/>
              <a:gdLst>
                <a:gd name="T0" fmla="*/ 10 w 110"/>
                <a:gd name="T1" fmla="*/ 76 h 80"/>
                <a:gd name="T2" fmla="*/ 10 w 110"/>
                <a:gd name="T3" fmla="*/ 68 h 80"/>
                <a:gd name="T4" fmla="*/ 17 w 110"/>
                <a:gd name="T5" fmla="*/ 57 h 80"/>
                <a:gd name="T6" fmla="*/ 12 w 110"/>
                <a:gd name="T7" fmla="*/ 46 h 80"/>
                <a:gd name="T8" fmla="*/ 12 w 110"/>
                <a:gd name="T9" fmla="*/ 40 h 80"/>
                <a:gd name="T10" fmla="*/ 0 w 110"/>
                <a:gd name="T11" fmla="*/ 34 h 80"/>
                <a:gd name="T12" fmla="*/ 6 w 110"/>
                <a:gd name="T13" fmla="*/ 27 h 80"/>
                <a:gd name="T14" fmla="*/ 21 w 110"/>
                <a:gd name="T15" fmla="*/ 27 h 80"/>
                <a:gd name="T16" fmla="*/ 21 w 110"/>
                <a:gd name="T17" fmla="*/ 15 h 80"/>
                <a:gd name="T18" fmla="*/ 33 w 110"/>
                <a:gd name="T19" fmla="*/ 14 h 80"/>
                <a:gd name="T20" fmla="*/ 33 w 110"/>
                <a:gd name="T21" fmla="*/ 6 h 80"/>
                <a:gd name="T22" fmla="*/ 40 w 110"/>
                <a:gd name="T23" fmla="*/ 8 h 80"/>
                <a:gd name="T24" fmla="*/ 48 w 110"/>
                <a:gd name="T25" fmla="*/ 0 h 80"/>
                <a:gd name="T26" fmla="*/ 50 w 110"/>
                <a:gd name="T27" fmla="*/ 4 h 80"/>
                <a:gd name="T28" fmla="*/ 50 w 110"/>
                <a:gd name="T29" fmla="*/ 14 h 80"/>
                <a:gd name="T30" fmla="*/ 36 w 110"/>
                <a:gd name="T31" fmla="*/ 19 h 80"/>
                <a:gd name="T32" fmla="*/ 29 w 110"/>
                <a:gd name="T33" fmla="*/ 29 h 80"/>
                <a:gd name="T34" fmla="*/ 50 w 110"/>
                <a:gd name="T35" fmla="*/ 29 h 80"/>
                <a:gd name="T36" fmla="*/ 59 w 110"/>
                <a:gd name="T37" fmla="*/ 32 h 80"/>
                <a:gd name="T38" fmla="*/ 65 w 110"/>
                <a:gd name="T39" fmla="*/ 27 h 80"/>
                <a:gd name="T40" fmla="*/ 70 w 110"/>
                <a:gd name="T41" fmla="*/ 32 h 80"/>
                <a:gd name="T42" fmla="*/ 97 w 110"/>
                <a:gd name="T43" fmla="*/ 32 h 80"/>
                <a:gd name="T44" fmla="*/ 97 w 110"/>
                <a:gd name="T45" fmla="*/ 46 h 80"/>
                <a:gd name="T46" fmla="*/ 104 w 110"/>
                <a:gd name="T47" fmla="*/ 48 h 80"/>
                <a:gd name="T48" fmla="*/ 108 w 110"/>
                <a:gd name="T49" fmla="*/ 55 h 80"/>
                <a:gd name="T50" fmla="*/ 110 w 110"/>
                <a:gd name="T51" fmla="*/ 68 h 80"/>
                <a:gd name="T52" fmla="*/ 89 w 110"/>
                <a:gd name="T53" fmla="*/ 68 h 80"/>
                <a:gd name="T54" fmla="*/ 78 w 110"/>
                <a:gd name="T55" fmla="*/ 76 h 80"/>
                <a:gd name="T56" fmla="*/ 63 w 110"/>
                <a:gd name="T57" fmla="*/ 80 h 80"/>
                <a:gd name="T58" fmla="*/ 63 w 110"/>
                <a:gd name="T59" fmla="*/ 65 h 80"/>
                <a:gd name="T60" fmla="*/ 61 w 110"/>
                <a:gd name="T61" fmla="*/ 57 h 80"/>
                <a:gd name="T62" fmla="*/ 52 w 110"/>
                <a:gd name="T63" fmla="*/ 51 h 80"/>
                <a:gd name="T64" fmla="*/ 48 w 110"/>
                <a:gd name="T65" fmla="*/ 55 h 80"/>
                <a:gd name="T66" fmla="*/ 48 w 110"/>
                <a:gd name="T67" fmla="*/ 66 h 80"/>
                <a:gd name="T68" fmla="*/ 36 w 110"/>
                <a:gd name="T69" fmla="*/ 66 h 80"/>
                <a:gd name="T70" fmla="*/ 31 w 110"/>
                <a:gd name="T71" fmla="*/ 72 h 80"/>
                <a:gd name="T72" fmla="*/ 21 w 110"/>
                <a:gd name="T73" fmla="*/ 72 h 80"/>
                <a:gd name="T74" fmla="*/ 16 w 110"/>
                <a:gd name="T75" fmla="*/ 78 h 80"/>
                <a:gd name="T76" fmla="*/ 10 w 110"/>
                <a:gd name="T77" fmla="*/ 76 h 80"/>
                <a:gd name="T78" fmla="*/ 10 w 110"/>
                <a:gd name="T79" fmla="*/ 76 h 80"/>
                <a:gd name="T80" fmla="*/ 10 w 110"/>
                <a:gd name="T81" fmla="*/ 76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10" h="80">
                  <a:moveTo>
                    <a:pt x="10" y="76"/>
                  </a:moveTo>
                  <a:lnTo>
                    <a:pt x="10" y="68"/>
                  </a:lnTo>
                  <a:lnTo>
                    <a:pt x="17" y="57"/>
                  </a:lnTo>
                  <a:lnTo>
                    <a:pt x="12" y="46"/>
                  </a:lnTo>
                  <a:lnTo>
                    <a:pt x="12" y="40"/>
                  </a:lnTo>
                  <a:lnTo>
                    <a:pt x="0" y="34"/>
                  </a:lnTo>
                  <a:lnTo>
                    <a:pt x="6" y="27"/>
                  </a:lnTo>
                  <a:lnTo>
                    <a:pt x="21" y="27"/>
                  </a:lnTo>
                  <a:lnTo>
                    <a:pt x="21" y="15"/>
                  </a:lnTo>
                  <a:lnTo>
                    <a:pt x="33" y="14"/>
                  </a:lnTo>
                  <a:lnTo>
                    <a:pt x="33" y="6"/>
                  </a:lnTo>
                  <a:lnTo>
                    <a:pt x="40" y="8"/>
                  </a:lnTo>
                  <a:lnTo>
                    <a:pt x="48" y="0"/>
                  </a:lnTo>
                  <a:lnTo>
                    <a:pt x="50" y="4"/>
                  </a:lnTo>
                  <a:lnTo>
                    <a:pt x="50" y="14"/>
                  </a:lnTo>
                  <a:lnTo>
                    <a:pt x="36" y="19"/>
                  </a:lnTo>
                  <a:lnTo>
                    <a:pt x="29" y="29"/>
                  </a:lnTo>
                  <a:lnTo>
                    <a:pt x="50" y="29"/>
                  </a:lnTo>
                  <a:lnTo>
                    <a:pt x="59" y="32"/>
                  </a:lnTo>
                  <a:lnTo>
                    <a:pt x="65" y="27"/>
                  </a:lnTo>
                  <a:lnTo>
                    <a:pt x="70" y="32"/>
                  </a:lnTo>
                  <a:lnTo>
                    <a:pt x="97" y="32"/>
                  </a:lnTo>
                  <a:lnTo>
                    <a:pt x="97" y="46"/>
                  </a:lnTo>
                  <a:lnTo>
                    <a:pt x="104" y="48"/>
                  </a:lnTo>
                  <a:lnTo>
                    <a:pt x="108" y="55"/>
                  </a:lnTo>
                  <a:lnTo>
                    <a:pt x="110" y="68"/>
                  </a:lnTo>
                  <a:lnTo>
                    <a:pt x="89" y="68"/>
                  </a:lnTo>
                  <a:lnTo>
                    <a:pt x="78" y="76"/>
                  </a:lnTo>
                  <a:lnTo>
                    <a:pt x="63" y="80"/>
                  </a:lnTo>
                  <a:lnTo>
                    <a:pt x="63" y="65"/>
                  </a:lnTo>
                  <a:lnTo>
                    <a:pt x="61" y="57"/>
                  </a:lnTo>
                  <a:lnTo>
                    <a:pt x="52" y="51"/>
                  </a:lnTo>
                  <a:lnTo>
                    <a:pt x="48" y="55"/>
                  </a:lnTo>
                  <a:lnTo>
                    <a:pt x="48" y="66"/>
                  </a:lnTo>
                  <a:lnTo>
                    <a:pt x="36" y="66"/>
                  </a:lnTo>
                  <a:lnTo>
                    <a:pt x="31" y="72"/>
                  </a:lnTo>
                  <a:lnTo>
                    <a:pt x="21" y="72"/>
                  </a:lnTo>
                  <a:lnTo>
                    <a:pt x="16" y="78"/>
                  </a:lnTo>
                  <a:lnTo>
                    <a:pt x="10" y="76"/>
                  </a:lnTo>
                  <a:lnTo>
                    <a:pt x="10" y="76"/>
                  </a:lnTo>
                  <a:lnTo>
                    <a:pt x="10" y="76"/>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24" name="Freeform 324">
              <a:extLst>
                <a:ext uri="{FF2B5EF4-FFF2-40B4-BE49-F238E27FC236}">
                  <a16:creationId xmlns:a16="http://schemas.microsoft.com/office/drawing/2014/main" id="{EA158489-DC14-8648-B40C-2720B30E79EE}"/>
                </a:ext>
              </a:extLst>
            </p:cNvPr>
            <p:cNvSpPr>
              <a:spLocks/>
            </p:cNvSpPr>
            <p:nvPr userDrawn="1"/>
          </p:nvSpPr>
          <p:spPr bwMode="auto">
            <a:xfrm>
              <a:off x="2238789" y="2030294"/>
              <a:ext cx="622961" cy="398899"/>
            </a:xfrm>
            <a:custGeom>
              <a:avLst/>
              <a:gdLst>
                <a:gd name="T0" fmla="*/ 26 w 408"/>
                <a:gd name="T1" fmla="*/ 180 h 307"/>
                <a:gd name="T2" fmla="*/ 41 w 408"/>
                <a:gd name="T3" fmla="*/ 165 h 307"/>
                <a:gd name="T4" fmla="*/ 47 w 408"/>
                <a:gd name="T5" fmla="*/ 165 h 307"/>
                <a:gd name="T6" fmla="*/ 53 w 408"/>
                <a:gd name="T7" fmla="*/ 165 h 307"/>
                <a:gd name="T8" fmla="*/ 53 w 408"/>
                <a:gd name="T9" fmla="*/ 165 h 307"/>
                <a:gd name="T10" fmla="*/ 56 w 408"/>
                <a:gd name="T11" fmla="*/ 173 h 307"/>
                <a:gd name="T12" fmla="*/ 79 w 408"/>
                <a:gd name="T13" fmla="*/ 163 h 307"/>
                <a:gd name="T14" fmla="*/ 56 w 408"/>
                <a:gd name="T15" fmla="*/ 140 h 307"/>
                <a:gd name="T16" fmla="*/ 66 w 408"/>
                <a:gd name="T17" fmla="*/ 118 h 307"/>
                <a:gd name="T18" fmla="*/ 54 w 408"/>
                <a:gd name="T19" fmla="*/ 95 h 307"/>
                <a:gd name="T20" fmla="*/ 30 w 408"/>
                <a:gd name="T21" fmla="*/ 86 h 307"/>
                <a:gd name="T22" fmla="*/ 39 w 408"/>
                <a:gd name="T23" fmla="*/ 72 h 307"/>
                <a:gd name="T24" fmla="*/ 49 w 408"/>
                <a:gd name="T25" fmla="*/ 53 h 307"/>
                <a:gd name="T26" fmla="*/ 41 w 408"/>
                <a:gd name="T27" fmla="*/ 33 h 307"/>
                <a:gd name="T28" fmla="*/ 158 w 408"/>
                <a:gd name="T29" fmla="*/ 0 h 307"/>
                <a:gd name="T30" fmla="*/ 179 w 408"/>
                <a:gd name="T31" fmla="*/ 6 h 307"/>
                <a:gd name="T32" fmla="*/ 200 w 408"/>
                <a:gd name="T33" fmla="*/ 27 h 307"/>
                <a:gd name="T34" fmla="*/ 208 w 408"/>
                <a:gd name="T35" fmla="*/ 27 h 307"/>
                <a:gd name="T36" fmla="*/ 213 w 408"/>
                <a:gd name="T37" fmla="*/ 46 h 307"/>
                <a:gd name="T38" fmla="*/ 225 w 408"/>
                <a:gd name="T39" fmla="*/ 46 h 307"/>
                <a:gd name="T40" fmla="*/ 263 w 408"/>
                <a:gd name="T41" fmla="*/ 25 h 307"/>
                <a:gd name="T42" fmla="*/ 280 w 408"/>
                <a:gd name="T43" fmla="*/ 53 h 307"/>
                <a:gd name="T44" fmla="*/ 314 w 408"/>
                <a:gd name="T45" fmla="*/ 99 h 307"/>
                <a:gd name="T46" fmla="*/ 327 w 408"/>
                <a:gd name="T47" fmla="*/ 104 h 307"/>
                <a:gd name="T48" fmla="*/ 346 w 408"/>
                <a:gd name="T49" fmla="*/ 103 h 307"/>
                <a:gd name="T50" fmla="*/ 363 w 408"/>
                <a:gd name="T51" fmla="*/ 106 h 307"/>
                <a:gd name="T52" fmla="*/ 374 w 408"/>
                <a:gd name="T53" fmla="*/ 116 h 307"/>
                <a:gd name="T54" fmla="*/ 384 w 408"/>
                <a:gd name="T55" fmla="*/ 131 h 307"/>
                <a:gd name="T56" fmla="*/ 399 w 408"/>
                <a:gd name="T57" fmla="*/ 125 h 307"/>
                <a:gd name="T58" fmla="*/ 401 w 408"/>
                <a:gd name="T59" fmla="*/ 140 h 307"/>
                <a:gd name="T60" fmla="*/ 389 w 408"/>
                <a:gd name="T61" fmla="*/ 156 h 307"/>
                <a:gd name="T62" fmla="*/ 385 w 408"/>
                <a:gd name="T63" fmla="*/ 176 h 307"/>
                <a:gd name="T64" fmla="*/ 351 w 408"/>
                <a:gd name="T65" fmla="*/ 180 h 307"/>
                <a:gd name="T66" fmla="*/ 342 w 408"/>
                <a:gd name="T67" fmla="*/ 218 h 307"/>
                <a:gd name="T68" fmla="*/ 329 w 408"/>
                <a:gd name="T69" fmla="*/ 214 h 307"/>
                <a:gd name="T70" fmla="*/ 317 w 408"/>
                <a:gd name="T71" fmla="*/ 258 h 307"/>
                <a:gd name="T72" fmla="*/ 298 w 408"/>
                <a:gd name="T73" fmla="*/ 275 h 307"/>
                <a:gd name="T74" fmla="*/ 236 w 408"/>
                <a:gd name="T75" fmla="*/ 265 h 307"/>
                <a:gd name="T76" fmla="*/ 213 w 408"/>
                <a:gd name="T77" fmla="*/ 269 h 307"/>
                <a:gd name="T78" fmla="*/ 179 w 408"/>
                <a:gd name="T79" fmla="*/ 278 h 307"/>
                <a:gd name="T80" fmla="*/ 155 w 408"/>
                <a:gd name="T81" fmla="*/ 290 h 307"/>
                <a:gd name="T82" fmla="*/ 140 w 408"/>
                <a:gd name="T83" fmla="*/ 305 h 307"/>
                <a:gd name="T84" fmla="*/ 117 w 408"/>
                <a:gd name="T85" fmla="*/ 296 h 307"/>
                <a:gd name="T86" fmla="*/ 109 w 408"/>
                <a:gd name="T87" fmla="*/ 282 h 307"/>
                <a:gd name="T88" fmla="*/ 90 w 408"/>
                <a:gd name="T89" fmla="*/ 248 h 307"/>
                <a:gd name="T90" fmla="*/ 30 w 408"/>
                <a:gd name="T91" fmla="*/ 229 h 307"/>
                <a:gd name="T92" fmla="*/ 0 w 408"/>
                <a:gd name="T93" fmla="*/ 210 h 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08" h="307">
                  <a:moveTo>
                    <a:pt x="0" y="210"/>
                  </a:moveTo>
                  <a:lnTo>
                    <a:pt x="26" y="180"/>
                  </a:lnTo>
                  <a:lnTo>
                    <a:pt x="36" y="178"/>
                  </a:lnTo>
                  <a:lnTo>
                    <a:pt x="41" y="165"/>
                  </a:lnTo>
                  <a:lnTo>
                    <a:pt x="41" y="165"/>
                  </a:lnTo>
                  <a:lnTo>
                    <a:pt x="47" y="165"/>
                  </a:lnTo>
                  <a:lnTo>
                    <a:pt x="51" y="165"/>
                  </a:lnTo>
                  <a:lnTo>
                    <a:pt x="53" y="165"/>
                  </a:lnTo>
                  <a:lnTo>
                    <a:pt x="53" y="165"/>
                  </a:lnTo>
                  <a:lnTo>
                    <a:pt x="53" y="165"/>
                  </a:lnTo>
                  <a:lnTo>
                    <a:pt x="54" y="169"/>
                  </a:lnTo>
                  <a:lnTo>
                    <a:pt x="56" y="173"/>
                  </a:lnTo>
                  <a:lnTo>
                    <a:pt x="62" y="178"/>
                  </a:lnTo>
                  <a:lnTo>
                    <a:pt x="79" y="163"/>
                  </a:lnTo>
                  <a:lnTo>
                    <a:pt x="68" y="144"/>
                  </a:lnTo>
                  <a:lnTo>
                    <a:pt x="56" y="140"/>
                  </a:lnTo>
                  <a:lnTo>
                    <a:pt x="56" y="129"/>
                  </a:lnTo>
                  <a:lnTo>
                    <a:pt x="66" y="118"/>
                  </a:lnTo>
                  <a:lnTo>
                    <a:pt x="56" y="106"/>
                  </a:lnTo>
                  <a:lnTo>
                    <a:pt x="54" y="95"/>
                  </a:lnTo>
                  <a:lnTo>
                    <a:pt x="45" y="93"/>
                  </a:lnTo>
                  <a:lnTo>
                    <a:pt x="30" y="86"/>
                  </a:lnTo>
                  <a:lnTo>
                    <a:pt x="28" y="76"/>
                  </a:lnTo>
                  <a:lnTo>
                    <a:pt x="39" y="72"/>
                  </a:lnTo>
                  <a:lnTo>
                    <a:pt x="36" y="61"/>
                  </a:lnTo>
                  <a:lnTo>
                    <a:pt x="49" y="53"/>
                  </a:lnTo>
                  <a:lnTo>
                    <a:pt x="41" y="48"/>
                  </a:lnTo>
                  <a:lnTo>
                    <a:pt x="41" y="33"/>
                  </a:lnTo>
                  <a:lnTo>
                    <a:pt x="58" y="36"/>
                  </a:lnTo>
                  <a:lnTo>
                    <a:pt x="158" y="0"/>
                  </a:lnTo>
                  <a:lnTo>
                    <a:pt x="170" y="8"/>
                  </a:lnTo>
                  <a:lnTo>
                    <a:pt x="179" y="6"/>
                  </a:lnTo>
                  <a:lnTo>
                    <a:pt x="183" y="25"/>
                  </a:lnTo>
                  <a:lnTo>
                    <a:pt x="200" y="27"/>
                  </a:lnTo>
                  <a:lnTo>
                    <a:pt x="200" y="33"/>
                  </a:lnTo>
                  <a:lnTo>
                    <a:pt x="208" y="27"/>
                  </a:lnTo>
                  <a:lnTo>
                    <a:pt x="217" y="33"/>
                  </a:lnTo>
                  <a:lnTo>
                    <a:pt x="213" y="46"/>
                  </a:lnTo>
                  <a:lnTo>
                    <a:pt x="213" y="46"/>
                  </a:lnTo>
                  <a:lnTo>
                    <a:pt x="225" y="46"/>
                  </a:lnTo>
                  <a:lnTo>
                    <a:pt x="257" y="25"/>
                  </a:lnTo>
                  <a:lnTo>
                    <a:pt x="263" y="25"/>
                  </a:lnTo>
                  <a:lnTo>
                    <a:pt x="261" y="36"/>
                  </a:lnTo>
                  <a:lnTo>
                    <a:pt x="280" y="53"/>
                  </a:lnTo>
                  <a:lnTo>
                    <a:pt x="308" y="104"/>
                  </a:lnTo>
                  <a:lnTo>
                    <a:pt x="314" y="99"/>
                  </a:lnTo>
                  <a:lnTo>
                    <a:pt x="315" y="91"/>
                  </a:lnTo>
                  <a:lnTo>
                    <a:pt x="327" y="104"/>
                  </a:lnTo>
                  <a:lnTo>
                    <a:pt x="336" y="104"/>
                  </a:lnTo>
                  <a:lnTo>
                    <a:pt x="346" y="103"/>
                  </a:lnTo>
                  <a:lnTo>
                    <a:pt x="355" y="99"/>
                  </a:lnTo>
                  <a:lnTo>
                    <a:pt x="363" y="106"/>
                  </a:lnTo>
                  <a:lnTo>
                    <a:pt x="368" y="116"/>
                  </a:lnTo>
                  <a:lnTo>
                    <a:pt x="374" y="116"/>
                  </a:lnTo>
                  <a:lnTo>
                    <a:pt x="374" y="127"/>
                  </a:lnTo>
                  <a:lnTo>
                    <a:pt x="384" y="131"/>
                  </a:lnTo>
                  <a:lnTo>
                    <a:pt x="395" y="131"/>
                  </a:lnTo>
                  <a:lnTo>
                    <a:pt x="399" y="125"/>
                  </a:lnTo>
                  <a:lnTo>
                    <a:pt x="408" y="137"/>
                  </a:lnTo>
                  <a:lnTo>
                    <a:pt x="401" y="140"/>
                  </a:lnTo>
                  <a:lnTo>
                    <a:pt x="399" y="152"/>
                  </a:lnTo>
                  <a:lnTo>
                    <a:pt x="389" y="156"/>
                  </a:lnTo>
                  <a:lnTo>
                    <a:pt x="382" y="163"/>
                  </a:lnTo>
                  <a:lnTo>
                    <a:pt x="385" y="176"/>
                  </a:lnTo>
                  <a:lnTo>
                    <a:pt x="378" y="188"/>
                  </a:lnTo>
                  <a:lnTo>
                    <a:pt x="351" y="180"/>
                  </a:lnTo>
                  <a:lnTo>
                    <a:pt x="342" y="209"/>
                  </a:lnTo>
                  <a:lnTo>
                    <a:pt x="342" y="218"/>
                  </a:lnTo>
                  <a:lnTo>
                    <a:pt x="332" y="218"/>
                  </a:lnTo>
                  <a:lnTo>
                    <a:pt x="329" y="214"/>
                  </a:lnTo>
                  <a:lnTo>
                    <a:pt x="312" y="220"/>
                  </a:lnTo>
                  <a:lnTo>
                    <a:pt x="317" y="258"/>
                  </a:lnTo>
                  <a:lnTo>
                    <a:pt x="308" y="275"/>
                  </a:lnTo>
                  <a:lnTo>
                    <a:pt x="298" y="275"/>
                  </a:lnTo>
                  <a:lnTo>
                    <a:pt x="295" y="265"/>
                  </a:lnTo>
                  <a:lnTo>
                    <a:pt x="236" y="265"/>
                  </a:lnTo>
                  <a:lnTo>
                    <a:pt x="223" y="258"/>
                  </a:lnTo>
                  <a:lnTo>
                    <a:pt x="213" y="269"/>
                  </a:lnTo>
                  <a:lnTo>
                    <a:pt x="185" y="267"/>
                  </a:lnTo>
                  <a:lnTo>
                    <a:pt x="179" y="278"/>
                  </a:lnTo>
                  <a:lnTo>
                    <a:pt x="164" y="286"/>
                  </a:lnTo>
                  <a:lnTo>
                    <a:pt x="155" y="290"/>
                  </a:lnTo>
                  <a:lnTo>
                    <a:pt x="145" y="307"/>
                  </a:lnTo>
                  <a:lnTo>
                    <a:pt x="140" y="305"/>
                  </a:lnTo>
                  <a:lnTo>
                    <a:pt x="138" y="297"/>
                  </a:lnTo>
                  <a:lnTo>
                    <a:pt x="117" y="296"/>
                  </a:lnTo>
                  <a:lnTo>
                    <a:pt x="117" y="286"/>
                  </a:lnTo>
                  <a:lnTo>
                    <a:pt x="109" y="282"/>
                  </a:lnTo>
                  <a:lnTo>
                    <a:pt x="109" y="267"/>
                  </a:lnTo>
                  <a:lnTo>
                    <a:pt x="90" y="248"/>
                  </a:lnTo>
                  <a:lnTo>
                    <a:pt x="49" y="252"/>
                  </a:lnTo>
                  <a:lnTo>
                    <a:pt x="30" y="229"/>
                  </a:lnTo>
                  <a:lnTo>
                    <a:pt x="0" y="210"/>
                  </a:lnTo>
                  <a:lnTo>
                    <a:pt x="0" y="210"/>
                  </a:lnTo>
                  <a:lnTo>
                    <a:pt x="0" y="210"/>
                  </a:lnTo>
                  <a:close/>
                </a:path>
              </a:pathLst>
            </a:custGeom>
            <a:solidFill>
              <a:schemeClr val="bg1">
                <a:lumMod val="85000"/>
              </a:schemeClr>
            </a:solidFill>
            <a:ln w="635" cap="rnd">
              <a:solidFill>
                <a:schemeClr val="bg1">
                  <a:alpha val="17000"/>
                </a:schemeClr>
              </a:solidFill>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25" name="Freeform 325">
              <a:extLst>
                <a:ext uri="{FF2B5EF4-FFF2-40B4-BE49-F238E27FC236}">
                  <a16:creationId xmlns:a16="http://schemas.microsoft.com/office/drawing/2014/main" id="{8F989314-DD8D-0B47-8AA0-45FE662E7FA2}"/>
                </a:ext>
              </a:extLst>
            </p:cNvPr>
            <p:cNvSpPr>
              <a:spLocks/>
            </p:cNvSpPr>
            <p:nvPr userDrawn="1"/>
          </p:nvSpPr>
          <p:spPr bwMode="auto">
            <a:xfrm>
              <a:off x="2238789" y="2030294"/>
              <a:ext cx="622961" cy="398899"/>
            </a:xfrm>
            <a:custGeom>
              <a:avLst/>
              <a:gdLst>
                <a:gd name="T0" fmla="*/ 26 w 408"/>
                <a:gd name="T1" fmla="*/ 180 h 307"/>
                <a:gd name="T2" fmla="*/ 41 w 408"/>
                <a:gd name="T3" fmla="*/ 165 h 307"/>
                <a:gd name="T4" fmla="*/ 47 w 408"/>
                <a:gd name="T5" fmla="*/ 165 h 307"/>
                <a:gd name="T6" fmla="*/ 53 w 408"/>
                <a:gd name="T7" fmla="*/ 165 h 307"/>
                <a:gd name="T8" fmla="*/ 53 w 408"/>
                <a:gd name="T9" fmla="*/ 165 h 307"/>
                <a:gd name="T10" fmla="*/ 56 w 408"/>
                <a:gd name="T11" fmla="*/ 173 h 307"/>
                <a:gd name="T12" fmla="*/ 79 w 408"/>
                <a:gd name="T13" fmla="*/ 163 h 307"/>
                <a:gd name="T14" fmla="*/ 56 w 408"/>
                <a:gd name="T15" fmla="*/ 140 h 307"/>
                <a:gd name="T16" fmla="*/ 66 w 408"/>
                <a:gd name="T17" fmla="*/ 118 h 307"/>
                <a:gd name="T18" fmla="*/ 54 w 408"/>
                <a:gd name="T19" fmla="*/ 95 h 307"/>
                <a:gd name="T20" fmla="*/ 30 w 408"/>
                <a:gd name="T21" fmla="*/ 86 h 307"/>
                <a:gd name="T22" fmla="*/ 39 w 408"/>
                <a:gd name="T23" fmla="*/ 72 h 307"/>
                <a:gd name="T24" fmla="*/ 49 w 408"/>
                <a:gd name="T25" fmla="*/ 53 h 307"/>
                <a:gd name="T26" fmla="*/ 41 w 408"/>
                <a:gd name="T27" fmla="*/ 33 h 307"/>
                <a:gd name="T28" fmla="*/ 158 w 408"/>
                <a:gd name="T29" fmla="*/ 0 h 307"/>
                <a:gd name="T30" fmla="*/ 179 w 408"/>
                <a:gd name="T31" fmla="*/ 6 h 307"/>
                <a:gd name="T32" fmla="*/ 200 w 408"/>
                <a:gd name="T33" fmla="*/ 27 h 307"/>
                <a:gd name="T34" fmla="*/ 208 w 408"/>
                <a:gd name="T35" fmla="*/ 27 h 307"/>
                <a:gd name="T36" fmla="*/ 213 w 408"/>
                <a:gd name="T37" fmla="*/ 46 h 307"/>
                <a:gd name="T38" fmla="*/ 225 w 408"/>
                <a:gd name="T39" fmla="*/ 46 h 307"/>
                <a:gd name="T40" fmla="*/ 263 w 408"/>
                <a:gd name="T41" fmla="*/ 25 h 307"/>
                <a:gd name="T42" fmla="*/ 280 w 408"/>
                <a:gd name="T43" fmla="*/ 53 h 307"/>
                <a:gd name="T44" fmla="*/ 314 w 408"/>
                <a:gd name="T45" fmla="*/ 99 h 307"/>
                <a:gd name="T46" fmla="*/ 327 w 408"/>
                <a:gd name="T47" fmla="*/ 104 h 307"/>
                <a:gd name="T48" fmla="*/ 346 w 408"/>
                <a:gd name="T49" fmla="*/ 103 h 307"/>
                <a:gd name="T50" fmla="*/ 363 w 408"/>
                <a:gd name="T51" fmla="*/ 106 h 307"/>
                <a:gd name="T52" fmla="*/ 374 w 408"/>
                <a:gd name="T53" fmla="*/ 116 h 307"/>
                <a:gd name="T54" fmla="*/ 384 w 408"/>
                <a:gd name="T55" fmla="*/ 131 h 307"/>
                <a:gd name="T56" fmla="*/ 399 w 408"/>
                <a:gd name="T57" fmla="*/ 125 h 307"/>
                <a:gd name="T58" fmla="*/ 401 w 408"/>
                <a:gd name="T59" fmla="*/ 140 h 307"/>
                <a:gd name="T60" fmla="*/ 389 w 408"/>
                <a:gd name="T61" fmla="*/ 156 h 307"/>
                <a:gd name="T62" fmla="*/ 385 w 408"/>
                <a:gd name="T63" fmla="*/ 176 h 307"/>
                <a:gd name="T64" fmla="*/ 351 w 408"/>
                <a:gd name="T65" fmla="*/ 180 h 307"/>
                <a:gd name="T66" fmla="*/ 342 w 408"/>
                <a:gd name="T67" fmla="*/ 218 h 307"/>
                <a:gd name="T68" fmla="*/ 329 w 408"/>
                <a:gd name="T69" fmla="*/ 214 h 307"/>
                <a:gd name="T70" fmla="*/ 317 w 408"/>
                <a:gd name="T71" fmla="*/ 258 h 307"/>
                <a:gd name="T72" fmla="*/ 298 w 408"/>
                <a:gd name="T73" fmla="*/ 275 h 307"/>
                <a:gd name="T74" fmla="*/ 236 w 408"/>
                <a:gd name="T75" fmla="*/ 265 h 307"/>
                <a:gd name="T76" fmla="*/ 213 w 408"/>
                <a:gd name="T77" fmla="*/ 269 h 307"/>
                <a:gd name="T78" fmla="*/ 179 w 408"/>
                <a:gd name="T79" fmla="*/ 278 h 307"/>
                <a:gd name="T80" fmla="*/ 155 w 408"/>
                <a:gd name="T81" fmla="*/ 290 h 307"/>
                <a:gd name="T82" fmla="*/ 140 w 408"/>
                <a:gd name="T83" fmla="*/ 305 h 307"/>
                <a:gd name="T84" fmla="*/ 117 w 408"/>
                <a:gd name="T85" fmla="*/ 296 h 307"/>
                <a:gd name="T86" fmla="*/ 109 w 408"/>
                <a:gd name="T87" fmla="*/ 282 h 307"/>
                <a:gd name="T88" fmla="*/ 90 w 408"/>
                <a:gd name="T89" fmla="*/ 248 h 307"/>
                <a:gd name="T90" fmla="*/ 30 w 408"/>
                <a:gd name="T91" fmla="*/ 229 h 307"/>
                <a:gd name="T92" fmla="*/ 0 w 408"/>
                <a:gd name="T93" fmla="*/ 210 h 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08" h="307">
                  <a:moveTo>
                    <a:pt x="0" y="210"/>
                  </a:moveTo>
                  <a:lnTo>
                    <a:pt x="26" y="180"/>
                  </a:lnTo>
                  <a:lnTo>
                    <a:pt x="36" y="178"/>
                  </a:lnTo>
                  <a:lnTo>
                    <a:pt x="41" y="165"/>
                  </a:lnTo>
                  <a:lnTo>
                    <a:pt x="41" y="165"/>
                  </a:lnTo>
                  <a:lnTo>
                    <a:pt x="47" y="165"/>
                  </a:lnTo>
                  <a:lnTo>
                    <a:pt x="51" y="165"/>
                  </a:lnTo>
                  <a:lnTo>
                    <a:pt x="53" y="165"/>
                  </a:lnTo>
                  <a:lnTo>
                    <a:pt x="53" y="165"/>
                  </a:lnTo>
                  <a:lnTo>
                    <a:pt x="53" y="165"/>
                  </a:lnTo>
                  <a:lnTo>
                    <a:pt x="54" y="169"/>
                  </a:lnTo>
                  <a:lnTo>
                    <a:pt x="56" y="173"/>
                  </a:lnTo>
                  <a:lnTo>
                    <a:pt x="62" y="178"/>
                  </a:lnTo>
                  <a:lnTo>
                    <a:pt x="79" y="163"/>
                  </a:lnTo>
                  <a:lnTo>
                    <a:pt x="68" y="144"/>
                  </a:lnTo>
                  <a:lnTo>
                    <a:pt x="56" y="140"/>
                  </a:lnTo>
                  <a:lnTo>
                    <a:pt x="56" y="129"/>
                  </a:lnTo>
                  <a:lnTo>
                    <a:pt x="66" y="118"/>
                  </a:lnTo>
                  <a:lnTo>
                    <a:pt x="56" y="106"/>
                  </a:lnTo>
                  <a:lnTo>
                    <a:pt x="54" y="95"/>
                  </a:lnTo>
                  <a:lnTo>
                    <a:pt x="45" y="93"/>
                  </a:lnTo>
                  <a:lnTo>
                    <a:pt x="30" y="86"/>
                  </a:lnTo>
                  <a:lnTo>
                    <a:pt x="28" y="76"/>
                  </a:lnTo>
                  <a:lnTo>
                    <a:pt x="39" y="72"/>
                  </a:lnTo>
                  <a:lnTo>
                    <a:pt x="36" y="61"/>
                  </a:lnTo>
                  <a:lnTo>
                    <a:pt x="49" y="53"/>
                  </a:lnTo>
                  <a:lnTo>
                    <a:pt x="41" y="48"/>
                  </a:lnTo>
                  <a:lnTo>
                    <a:pt x="41" y="33"/>
                  </a:lnTo>
                  <a:lnTo>
                    <a:pt x="58" y="36"/>
                  </a:lnTo>
                  <a:lnTo>
                    <a:pt x="158" y="0"/>
                  </a:lnTo>
                  <a:lnTo>
                    <a:pt x="170" y="8"/>
                  </a:lnTo>
                  <a:lnTo>
                    <a:pt x="179" y="6"/>
                  </a:lnTo>
                  <a:lnTo>
                    <a:pt x="183" y="25"/>
                  </a:lnTo>
                  <a:lnTo>
                    <a:pt x="200" y="27"/>
                  </a:lnTo>
                  <a:lnTo>
                    <a:pt x="200" y="33"/>
                  </a:lnTo>
                  <a:lnTo>
                    <a:pt x="208" y="27"/>
                  </a:lnTo>
                  <a:lnTo>
                    <a:pt x="217" y="33"/>
                  </a:lnTo>
                  <a:lnTo>
                    <a:pt x="213" y="46"/>
                  </a:lnTo>
                  <a:lnTo>
                    <a:pt x="213" y="46"/>
                  </a:lnTo>
                  <a:lnTo>
                    <a:pt x="225" y="46"/>
                  </a:lnTo>
                  <a:lnTo>
                    <a:pt x="257" y="25"/>
                  </a:lnTo>
                  <a:lnTo>
                    <a:pt x="263" y="25"/>
                  </a:lnTo>
                  <a:lnTo>
                    <a:pt x="261" y="36"/>
                  </a:lnTo>
                  <a:lnTo>
                    <a:pt x="280" y="53"/>
                  </a:lnTo>
                  <a:lnTo>
                    <a:pt x="308" y="104"/>
                  </a:lnTo>
                  <a:lnTo>
                    <a:pt x="314" y="99"/>
                  </a:lnTo>
                  <a:lnTo>
                    <a:pt x="315" y="91"/>
                  </a:lnTo>
                  <a:lnTo>
                    <a:pt x="327" y="104"/>
                  </a:lnTo>
                  <a:lnTo>
                    <a:pt x="336" y="104"/>
                  </a:lnTo>
                  <a:lnTo>
                    <a:pt x="346" y="103"/>
                  </a:lnTo>
                  <a:lnTo>
                    <a:pt x="355" y="99"/>
                  </a:lnTo>
                  <a:lnTo>
                    <a:pt x="363" y="106"/>
                  </a:lnTo>
                  <a:lnTo>
                    <a:pt x="368" y="116"/>
                  </a:lnTo>
                  <a:lnTo>
                    <a:pt x="374" y="116"/>
                  </a:lnTo>
                  <a:lnTo>
                    <a:pt x="374" y="127"/>
                  </a:lnTo>
                  <a:lnTo>
                    <a:pt x="384" y="131"/>
                  </a:lnTo>
                  <a:lnTo>
                    <a:pt x="395" y="131"/>
                  </a:lnTo>
                  <a:lnTo>
                    <a:pt x="399" y="125"/>
                  </a:lnTo>
                  <a:lnTo>
                    <a:pt x="408" y="137"/>
                  </a:lnTo>
                  <a:lnTo>
                    <a:pt x="401" y="140"/>
                  </a:lnTo>
                  <a:lnTo>
                    <a:pt x="399" y="152"/>
                  </a:lnTo>
                  <a:lnTo>
                    <a:pt x="389" y="156"/>
                  </a:lnTo>
                  <a:lnTo>
                    <a:pt x="382" y="163"/>
                  </a:lnTo>
                  <a:lnTo>
                    <a:pt x="385" y="176"/>
                  </a:lnTo>
                  <a:lnTo>
                    <a:pt x="378" y="188"/>
                  </a:lnTo>
                  <a:lnTo>
                    <a:pt x="351" y="180"/>
                  </a:lnTo>
                  <a:lnTo>
                    <a:pt x="342" y="209"/>
                  </a:lnTo>
                  <a:lnTo>
                    <a:pt x="342" y="218"/>
                  </a:lnTo>
                  <a:lnTo>
                    <a:pt x="332" y="218"/>
                  </a:lnTo>
                  <a:lnTo>
                    <a:pt x="329" y="214"/>
                  </a:lnTo>
                  <a:lnTo>
                    <a:pt x="312" y="220"/>
                  </a:lnTo>
                  <a:lnTo>
                    <a:pt x="317" y="258"/>
                  </a:lnTo>
                  <a:lnTo>
                    <a:pt x="308" y="275"/>
                  </a:lnTo>
                  <a:lnTo>
                    <a:pt x="298" y="275"/>
                  </a:lnTo>
                  <a:lnTo>
                    <a:pt x="295" y="265"/>
                  </a:lnTo>
                  <a:lnTo>
                    <a:pt x="236" y="265"/>
                  </a:lnTo>
                  <a:lnTo>
                    <a:pt x="223" y="258"/>
                  </a:lnTo>
                  <a:lnTo>
                    <a:pt x="213" y="269"/>
                  </a:lnTo>
                  <a:lnTo>
                    <a:pt x="185" y="267"/>
                  </a:lnTo>
                  <a:lnTo>
                    <a:pt x="179" y="278"/>
                  </a:lnTo>
                  <a:lnTo>
                    <a:pt x="164" y="286"/>
                  </a:lnTo>
                  <a:lnTo>
                    <a:pt x="155" y="290"/>
                  </a:lnTo>
                  <a:lnTo>
                    <a:pt x="145" y="307"/>
                  </a:lnTo>
                  <a:lnTo>
                    <a:pt x="140" y="305"/>
                  </a:lnTo>
                  <a:lnTo>
                    <a:pt x="138" y="297"/>
                  </a:lnTo>
                  <a:lnTo>
                    <a:pt x="117" y="296"/>
                  </a:lnTo>
                  <a:lnTo>
                    <a:pt x="117" y="286"/>
                  </a:lnTo>
                  <a:lnTo>
                    <a:pt x="109" y="282"/>
                  </a:lnTo>
                  <a:lnTo>
                    <a:pt x="109" y="267"/>
                  </a:lnTo>
                  <a:lnTo>
                    <a:pt x="90" y="248"/>
                  </a:lnTo>
                  <a:lnTo>
                    <a:pt x="49" y="252"/>
                  </a:lnTo>
                  <a:lnTo>
                    <a:pt x="30" y="229"/>
                  </a:lnTo>
                  <a:lnTo>
                    <a:pt x="0" y="210"/>
                  </a:lnTo>
                  <a:lnTo>
                    <a:pt x="0" y="210"/>
                  </a:lnTo>
                  <a:lnTo>
                    <a:pt x="0" y="210"/>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26" name="Freeform 326">
              <a:extLst>
                <a:ext uri="{FF2B5EF4-FFF2-40B4-BE49-F238E27FC236}">
                  <a16:creationId xmlns:a16="http://schemas.microsoft.com/office/drawing/2014/main" id="{19B2B853-FF5F-0341-93AA-221210C65E03}"/>
                </a:ext>
              </a:extLst>
            </p:cNvPr>
            <p:cNvSpPr>
              <a:spLocks/>
            </p:cNvSpPr>
            <p:nvPr userDrawn="1"/>
          </p:nvSpPr>
          <p:spPr bwMode="auto">
            <a:xfrm>
              <a:off x="2457131" y="2542236"/>
              <a:ext cx="598531" cy="621087"/>
            </a:xfrm>
            <a:custGeom>
              <a:avLst/>
              <a:gdLst>
                <a:gd name="T0" fmla="*/ 337 w 392"/>
                <a:gd name="T1" fmla="*/ 221 h 478"/>
                <a:gd name="T2" fmla="*/ 358 w 392"/>
                <a:gd name="T3" fmla="*/ 195 h 478"/>
                <a:gd name="T4" fmla="*/ 386 w 392"/>
                <a:gd name="T5" fmla="*/ 164 h 478"/>
                <a:gd name="T6" fmla="*/ 379 w 392"/>
                <a:gd name="T7" fmla="*/ 136 h 478"/>
                <a:gd name="T8" fmla="*/ 346 w 392"/>
                <a:gd name="T9" fmla="*/ 134 h 478"/>
                <a:gd name="T10" fmla="*/ 309 w 392"/>
                <a:gd name="T11" fmla="*/ 164 h 478"/>
                <a:gd name="T12" fmla="*/ 282 w 392"/>
                <a:gd name="T13" fmla="*/ 161 h 478"/>
                <a:gd name="T14" fmla="*/ 273 w 392"/>
                <a:gd name="T15" fmla="*/ 149 h 478"/>
                <a:gd name="T16" fmla="*/ 235 w 392"/>
                <a:gd name="T17" fmla="*/ 168 h 478"/>
                <a:gd name="T18" fmla="*/ 174 w 392"/>
                <a:gd name="T19" fmla="*/ 108 h 478"/>
                <a:gd name="T20" fmla="*/ 157 w 392"/>
                <a:gd name="T21" fmla="*/ 60 h 478"/>
                <a:gd name="T22" fmla="*/ 152 w 392"/>
                <a:gd name="T23" fmla="*/ 0 h 478"/>
                <a:gd name="T24" fmla="*/ 78 w 392"/>
                <a:gd name="T25" fmla="*/ 28 h 478"/>
                <a:gd name="T26" fmla="*/ 80 w 392"/>
                <a:gd name="T27" fmla="*/ 98 h 478"/>
                <a:gd name="T28" fmla="*/ 48 w 392"/>
                <a:gd name="T29" fmla="*/ 149 h 478"/>
                <a:gd name="T30" fmla="*/ 25 w 392"/>
                <a:gd name="T31" fmla="*/ 174 h 478"/>
                <a:gd name="T32" fmla="*/ 25 w 392"/>
                <a:gd name="T33" fmla="*/ 208 h 478"/>
                <a:gd name="T34" fmla="*/ 0 w 392"/>
                <a:gd name="T35" fmla="*/ 221 h 478"/>
                <a:gd name="T36" fmla="*/ 12 w 392"/>
                <a:gd name="T37" fmla="*/ 236 h 478"/>
                <a:gd name="T38" fmla="*/ 27 w 392"/>
                <a:gd name="T39" fmla="*/ 233 h 478"/>
                <a:gd name="T40" fmla="*/ 23 w 392"/>
                <a:gd name="T41" fmla="*/ 238 h 478"/>
                <a:gd name="T42" fmla="*/ 23 w 392"/>
                <a:gd name="T43" fmla="*/ 263 h 478"/>
                <a:gd name="T44" fmla="*/ 29 w 392"/>
                <a:gd name="T45" fmla="*/ 270 h 478"/>
                <a:gd name="T46" fmla="*/ 44 w 392"/>
                <a:gd name="T47" fmla="*/ 267 h 478"/>
                <a:gd name="T48" fmla="*/ 51 w 392"/>
                <a:gd name="T49" fmla="*/ 263 h 478"/>
                <a:gd name="T50" fmla="*/ 51 w 392"/>
                <a:gd name="T51" fmla="*/ 255 h 478"/>
                <a:gd name="T52" fmla="*/ 55 w 392"/>
                <a:gd name="T53" fmla="*/ 246 h 478"/>
                <a:gd name="T54" fmla="*/ 59 w 392"/>
                <a:gd name="T55" fmla="*/ 242 h 478"/>
                <a:gd name="T56" fmla="*/ 59 w 392"/>
                <a:gd name="T57" fmla="*/ 285 h 478"/>
                <a:gd name="T58" fmla="*/ 65 w 392"/>
                <a:gd name="T59" fmla="*/ 291 h 478"/>
                <a:gd name="T60" fmla="*/ 63 w 392"/>
                <a:gd name="T61" fmla="*/ 318 h 478"/>
                <a:gd name="T62" fmla="*/ 76 w 392"/>
                <a:gd name="T63" fmla="*/ 367 h 478"/>
                <a:gd name="T64" fmla="*/ 82 w 392"/>
                <a:gd name="T65" fmla="*/ 380 h 478"/>
                <a:gd name="T66" fmla="*/ 85 w 392"/>
                <a:gd name="T67" fmla="*/ 395 h 478"/>
                <a:gd name="T68" fmla="*/ 85 w 392"/>
                <a:gd name="T69" fmla="*/ 408 h 478"/>
                <a:gd name="T70" fmla="*/ 97 w 392"/>
                <a:gd name="T71" fmla="*/ 422 h 478"/>
                <a:gd name="T72" fmla="*/ 102 w 392"/>
                <a:gd name="T73" fmla="*/ 433 h 478"/>
                <a:gd name="T74" fmla="*/ 106 w 392"/>
                <a:gd name="T75" fmla="*/ 446 h 478"/>
                <a:gd name="T76" fmla="*/ 116 w 392"/>
                <a:gd name="T77" fmla="*/ 463 h 478"/>
                <a:gd name="T78" fmla="*/ 120 w 392"/>
                <a:gd name="T79" fmla="*/ 473 h 478"/>
                <a:gd name="T80" fmla="*/ 129 w 392"/>
                <a:gd name="T81" fmla="*/ 478 h 478"/>
                <a:gd name="T82" fmla="*/ 144 w 392"/>
                <a:gd name="T83" fmla="*/ 461 h 478"/>
                <a:gd name="T84" fmla="*/ 148 w 392"/>
                <a:gd name="T85" fmla="*/ 456 h 478"/>
                <a:gd name="T86" fmla="*/ 155 w 392"/>
                <a:gd name="T87" fmla="*/ 439 h 478"/>
                <a:gd name="T88" fmla="*/ 155 w 392"/>
                <a:gd name="T89" fmla="*/ 429 h 478"/>
                <a:gd name="T90" fmla="*/ 163 w 392"/>
                <a:gd name="T91" fmla="*/ 416 h 478"/>
                <a:gd name="T92" fmla="*/ 165 w 392"/>
                <a:gd name="T93" fmla="*/ 395 h 478"/>
                <a:gd name="T94" fmla="*/ 165 w 392"/>
                <a:gd name="T95" fmla="*/ 374 h 478"/>
                <a:gd name="T96" fmla="*/ 165 w 392"/>
                <a:gd name="T97" fmla="*/ 367 h 478"/>
                <a:gd name="T98" fmla="*/ 178 w 392"/>
                <a:gd name="T99" fmla="*/ 350 h 478"/>
                <a:gd name="T100" fmla="*/ 186 w 392"/>
                <a:gd name="T101" fmla="*/ 346 h 478"/>
                <a:gd name="T102" fmla="*/ 189 w 392"/>
                <a:gd name="T103" fmla="*/ 338 h 478"/>
                <a:gd name="T104" fmla="*/ 201 w 392"/>
                <a:gd name="T105" fmla="*/ 329 h 478"/>
                <a:gd name="T106" fmla="*/ 208 w 392"/>
                <a:gd name="T107" fmla="*/ 321 h 478"/>
                <a:gd name="T108" fmla="*/ 224 w 392"/>
                <a:gd name="T109" fmla="*/ 302 h 478"/>
                <a:gd name="T110" fmla="*/ 250 w 392"/>
                <a:gd name="T111" fmla="*/ 276 h 478"/>
                <a:gd name="T112" fmla="*/ 258 w 392"/>
                <a:gd name="T113" fmla="*/ 259 h 478"/>
                <a:gd name="T114" fmla="*/ 263 w 392"/>
                <a:gd name="T115" fmla="*/ 253 h 478"/>
                <a:gd name="T116" fmla="*/ 280 w 392"/>
                <a:gd name="T117" fmla="*/ 227 h 478"/>
                <a:gd name="T118" fmla="*/ 278 w 392"/>
                <a:gd name="T119" fmla="*/ 176 h 478"/>
                <a:gd name="T120" fmla="*/ 309 w 392"/>
                <a:gd name="T121" fmla="*/ 195 h 478"/>
                <a:gd name="T122" fmla="*/ 312 w 392"/>
                <a:gd name="T123" fmla="*/ 233 h 478"/>
                <a:gd name="T124" fmla="*/ 329 w 392"/>
                <a:gd name="T125" fmla="*/ 248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92" h="478">
                  <a:moveTo>
                    <a:pt x="329" y="248"/>
                  </a:moveTo>
                  <a:lnTo>
                    <a:pt x="335" y="248"/>
                  </a:lnTo>
                  <a:lnTo>
                    <a:pt x="339" y="234"/>
                  </a:lnTo>
                  <a:lnTo>
                    <a:pt x="343" y="229"/>
                  </a:lnTo>
                  <a:lnTo>
                    <a:pt x="337" y="221"/>
                  </a:lnTo>
                  <a:lnTo>
                    <a:pt x="348" y="215"/>
                  </a:lnTo>
                  <a:lnTo>
                    <a:pt x="354" y="208"/>
                  </a:lnTo>
                  <a:lnTo>
                    <a:pt x="354" y="208"/>
                  </a:lnTo>
                  <a:lnTo>
                    <a:pt x="354" y="198"/>
                  </a:lnTo>
                  <a:lnTo>
                    <a:pt x="358" y="195"/>
                  </a:lnTo>
                  <a:lnTo>
                    <a:pt x="362" y="183"/>
                  </a:lnTo>
                  <a:lnTo>
                    <a:pt x="362" y="183"/>
                  </a:lnTo>
                  <a:lnTo>
                    <a:pt x="363" y="172"/>
                  </a:lnTo>
                  <a:lnTo>
                    <a:pt x="381" y="157"/>
                  </a:lnTo>
                  <a:lnTo>
                    <a:pt x="386" y="164"/>
                  </a:lnTo>
                  <a:lnTo>
                    <a:pt x="386" y="153"/>
                  </a:lnTo>
                  <a:lnTo>
                    <a:pt x="392" y="153"/>
                  </a:lnTo>
                  <a:lnTo>
                    <a:pt x="390" y="142"/>
                  </a:lnTo>
                  <a:lnTo>
                    <a:pt x="384" y="136"/>
                  </a:lnTo>
                  <a:lnTo>
                    <a:pt x="379" y="136"/>
                  </a:lnTo>
                  <a:lnTo>
                    <a:pt x="384" y="128"/>
                  </a:lnTo>
                  <a:lnTo>
                    <a:pt x="373" y="119"/>
                  </a:lnTo>
                  <a:lnTo>
                    <a:pt x="367" y="128"/>
                  </a:lnTo>
                  <a:lnTo>
                    <a:pt x="354" y="125"/>
                  </a:lnTo>
                  <a:lnTo>
                    <a:pt x="346" y="134"/>
                  </a:lnTo>
                  <a:lnTo>
                    <a:pt x="339" y="136"/>
                  </a:lnTo>
                  <a:lnTo>
                    <a:pt x="328" y="147"/>
                  </a:lnTo>
                  <a:lnTo>
                    <a:pt x="324" y="147"/>
                  </a:lnTo>
                  <a:lnTo>
                    <a:pt x="324" y="164"/>
                  </a:lnTo>
                  <a:lnTo>
                    <a:pt x="309" y="164"/>
                  </a:lnTo>
                  <a:lnTo>
                    <a:pt x="297" y="164"/>
                  </a:lnTo>
                  <a:lnTo>
                    <a:pt x="286" y="166"/>
                  </a:lnTo>
                  <a:lnTo>
                    <a:pt x="286" y="166"/>
                  </a:lnTo>
                  <a:lnTo>
                    <a:pt x="286" y="163"/>
                  </a:lnTo>
                  <a:lnTo>
                    <a:pt x="282" y="161"/>
                  </a:lnTo>
                  <a:lnTo>
                    <a:pt x="282" y="157"/>
                  </a:lnTo>
                  <a:lnTo>
                    <a:pt x="282" y="157"/>
                  </a:lnTo>
                  <a:lnTo>
                    <a:pt x="282" y="149"/>
                  </a:lnTo>
                  <a:lnTo>
                    <a:pt x="276" y="145"/>
                  </a:lnTo>
                  <a:lnTo>
                    <a:pt x="273" y="149"/>
                  </a:lnTo>
                  <a:lnTo>
                    <a:pt x="269" y="163"/>
                  </a:lnTo>
                  <a:lnTo>
                    <a:pt x="269" y="166"/>
                  </a:lnTo>
                  <a:lnTo>
                    <a:pt x="265" y="170"/>
                  </a:lnTo>
                  <a:lnTo>
                    <a:pt x="254" y="170"/>
                  </a:lnTo>
                  <a:lnTo>
                    <a:pt x="235" y="168"/>
                  </a:lnTo>
                  <a:lnTo>
                    <a:pt x="216" y="155"/>
                  </a:lnTo>
                  <a:lnTo>
                    <a:pt x="189" y="149"/>
                  </a:lnTo>
                  <a:lnTo>
                    <a:pt x="174" y="130"/>
                  </a:lnTo>
                  <a:lnTo>
                    <a:pt x="163" y="130"/>
                  </a:lnTo>
                  <a:lnTo>
                    <a:pt x="174" y="108"/>
                  </a:lnTo>
                  <a:lnTo>
                    <a:pt x="159" y="93"/>
                  </a:lnTo>
                  <a:lnTo>
                    <a:pt x="142" y="85"/>
                  </a:lnTo>
                  <a:lnTo>
                    <a:pt x="140" y="68"/>
                  </a:lnTo>
                  <a:lnTo>
                    <a:pt x="152" y="68"/>
                  </a:lnTo>
                  <a:lnTo>
                    <a:pt x="157" y="60"/>
                  </a:lnTo>
                  <a:lnTo>
                    <a:pt x="146" y="49"/>
                  </a:lnTo>
                  <a:lnTo>
                    <a:pt x="150" y="32"/>
                  </a:lnTo>
                  <a:lnTo>
                    <a:pt x="161" y="23"/>
                  </a:lnTo>
                  <a:lnTo>
                    <a:pt x="167" y="15"/>
                  </a:lnTo>
                  <a:lnTo>
                    <a:pt x="152" y="0"/>
                  </a:lnTo>
                  <a:lnTo>
                    <a:pt x="127" y="7"/>
                  </a:lnTo>
                  <a:lnTo>
                    <a:pt x="123" y="19"/>
                  </a:lnTo>
                  <a:lnTo>
                    <a:pt x="108" y="28"/>
                  </a:lnTo>
                  <a:lnTo>
                    <a:pt x="87" y="24"/>
                  </a:lnTo>
                  <a:lnTo>
                    <a:pt x="78" y="28"/>
                  </a:lnTo>
                  <a:lnTo>
                    <a:pt x="80" y="51"/>
                  </a:lnTo>
                  <a:lnTo>
                    <a:pt x="97" y="70"/>
                  </a:lnTo>
                  <a:lnTo>
                    <a:pt x="85" y="77"/>
                  </a:lnTo>
                  <a:lnTo>
                    <a:pt x="89" y="91"/>
                  </a:lnTo>
                  <a:lnTo>
                    <a:pt x="80" y="98"/>
                  </a:lnTo>
                  <a:lnTo>
                    <a:pt x="78" y="106"/>
                  </a:lnTo>
                  <a:lnTo>
                    <a:pt x="70" y="111"/>
                  </a:lnTo>
                  <a:lnTo>
                    <a:pt x="63" y="128"/>
                  </a:lnTo>
                  <a:lnTo>
                    <a:pt x="53" y="132"/>
                  </a:lnTo>
                  <a:lnTo>
                    <a:pt x="48" y="149"/>
                  </a:lnTo>
                  <a:lnTo>
                    <a:pt x="33" y="153"/>
                  </a:lnTo>
                  <a:lnTo>
                    <a:pt x="27" y="145"/>
                  </a:lnTo>
                  <a:lnTo>
                    <a:pt x="17" y="157"/>
                  </a:lnTo>
                  <a:lnTo>
                    <a:pt x="19" y="166"/>
                  </a:lnTo>
                  <a:lnTo>
                    <a:pt x="25" y="174"/>
                  </a:lnTo>
                  <a:lnTo>
                    <a:pt x="25" y="183"/>
                  </a:lnTo>
                  <a:lnTo>
                    <a:pt x="25" y="183"/>
                  </a:lnTo>
                  <a:lnTo>
                    <a:pt x="33" y="193"/>
                  </a:lnTo>
                  <a:lnTo>
                    <a:pt x="33" y="208"/>
                  </a:lnTo>
                  <a:lnTo>
                    <a:pt x="25" y="208"/>
                  </a:lnTo>
                  <a:lnTo>
                    <a:pt x="17" y="210"/>
                  </a:lnTo>
                  <a:lnTo>
                    <a:pt x="4" y="210"/>
                  </a:lnTo>
                  <a:lnTo>
                    <a:pt x="2" y="219"/>
                  </a:lnTo>
                  <a:lnTo>
                    <a:pt x="2" y="219"/>
                  </a:lnTo>
                  <a:lnTo>
                    <a:pt x="0" y="221"/>
                  </a:lnTo>
                  <a:lnTo>
                    <a:pt x="0" y="221"/>
                  </a:lnTo>
                  <a:lnTo>
                    <a:pt x="2" y="225"/>
                  </a:lnTo>
                  <a:lnTo>
                    <a:pt x="2" y="225"/>
                  </a:lnTo>
                  <a:lnTo>
                    <a:pt x="8" y="231"/>
                  </a:lnTo>
                  <a:lnTo>
                    <a:pt x="12" y="236"/>
                  </a:lnTo>
                  <a:lnTo>
                    <a:pt x="17" y="236"/>
                  </a:lnTo>
                  <a:lnTo>
                    <a:pt x="23" y="236"/>
                  </a:lnTo>
                  <a:lnTo>
                    <a:pt x="23" y="236"/>
                  </a:lnTo>
                  <a:lnTo>
                    <a:pt x="25" y="234"/>
                  </a:lnTo>
                  <a:lnTo>
                    <a:pt x="27" y="233"/>
                  </a:lnTo>
                  <a:lnTo>
                    <a:pt x="27" y="236"/>
                  </a:lnTo>
                  <a:lnTo>
                    <a:pt x="27" y="236"/>
                  </a:lnTo>
                  <a:lnTo>
                    <a:pt x="27" y="236"/>
                  </a:lnTo>
                  <a:lnTo>
                    <a:pt x="25" y="238"/>
                  </a:lnTo>
                  <a:lnTo>
                    <a:pt x="23" y="238"/>
                  </a:lnTo>
                  <a:lnTo>
                    <a:pt x="19" y="238"/>
                  </a:lnTo>
                  <a:lnTo>
                    <a:pt x="8" y="244"/>
                  </a:lnTo>
                  <a:lnTo>
                    <a:pt x="8" y="244"/>
                  </a:lnTo>
                  <a:lnTo>
                    <a:pt x="21" y="259"/>
                  </a:lnTo>
                  <a:lnTo>
                    <a:pt x="23" y="263"/>
                  </a:lnTo>
                  <a:lnTo>
                    <a:pt x="23" y="263"/>
                  </a:lnTo>
                  <a:lnTo>
                    <a:pt x="25" y="267"/>
                  </a:lnTo>
                  <a:lnTo>
                    <a:pt x="27" y="268"/>
                  </a:lnTo>
                  <a:lnTo>
                    <a:pt x="27" y="270"/>
                  </a:lnTo>
                  <a:lnTo>
                    <a:pt x="29" y="270"/>
                  </a:lnTo>
                  <a:lnTo>
                    <a:pt x="29" y="270"/>
                  </a:lnTo>
                  <a:lnTo>
                    <a:pt x="36" y="270"/>
                  </a:lnTo>
                  <a:lnTo>
                    <a:pt x="36" y="270"/>
                  </a:lnTo>
                  <a:lnTo>
                    <a:pt x="40" y="270"/>
                  </a:lnTo>
                  <a:lnTo>
                    <a:pt x="44" y="267"/>
                  </a:lnTo>
                  <a:lnTo>
                    <a:pt x="46" y="267"/>
                  </a:lnTo>
                  <a:lnTo>
                    <a:pt x="46" y="267"/>
                  </a:lnTo>
                  <a:lnTo>
                    <a:pt x="48" y="265"/>
                  </a:lnTo>
                  <a:lnTo>
                    <a:pt x="50" y="265"/>
                  </a:lnTo>
                  <a:lnTo>
                    <a:pt x="51" y="263"/>
                  </a:lnTo>
                  <a:lnTo>
                    <a:pt x="51" y="263"/>
                  </a:lnTo>
                  <a:lnTo>
                    <a:pt x="51" y="259"/>
                  </a:lnTo>
                  <a:lnTo>
                    <a:pt x="51" y="259"/>
                  </a:lnTo>
                  <a:lnTo>
                    <a:pt x="51" y="257"/>
                  </a:lnTo>
                  <a:lnTo>
                    <a:pt x="51" y="255"/>
                  </a:lnTo>
                  <a:lnTo>
                    <a:pt x="51" y="253"/>
                  </a:lnTo>
                  <a:lnTo>
                    <a:pt x="53" y="251"/>
                  </a:lnTo>
                  <a:lnTo>
                    <a:pt x="53" y="251"/>
                  </a:lnTo>
                  <a:lnTo>
                    <a:pt x="53" y="250"/>
                  </a:lnTo>
                  <a:lnTo>
                    <a:pt x="55" y="246"/>
                  </a:lnTo>
                  <a:lnTo>
                    <a:pt x="55" y="242"/>
                  </a:lnTo>
                  <a:lnTo>
                    <a:pt x="55" y="242"/>
                  </a:lnTo>
                  <a:lnTo>
                    <a:pt x="57" y="242"/>
                  </a:lnTo>
                  <a:lnTo>
                    <a:pt x="59" y="242"/>
                  </a:lnTo>
                  <a:lnTo>
                    <a:pt x="59" y="242"/>
                  </a:lnTo>
                  <a:lnTo>
                    <a:pt x="59" y="242"/>
                  </a:lnTo>
                  <a:lnTo>
                    <a:pt x="59" y="253"/>
                  </a:lnTo>
                  <a:lnTo>
                    <a:pt x="59" y="253"/>
                  </a:lnTo>
                  <a:lnTo>
                    <a:pt x="63" y="267"/>
                  </a:lnTo>
                  <a:lnTo>
                    <a:pt x="59" y="285"/>
                  </a:lnTo>
                  <a:lnTo>
                    <a:pt x="59" y="285"/>
                  </a:lnTo>
                  <a:lnTo>
                    <a:pt x="63" y="287"/>
                  </a:lnTo>
                  <a:lnTo>
                    <a:pt x="65" y="289"/>
                  </a:lnTo>
                  <a:lnTo>
                    <a:pt x="65" y="291"/>
                  </a:lnTo>
                  <a:lnTo>
                    <a:pt x="65" y="291"/>
                  </a:lnTo>
                  <a:lnTo>
                    <a:pt x="65" y="291"/>
                  </a:lnTo>
                  <a:lnTo>
                    <a:pt x="63" y="297"/>
                  </a:lnTo>
                  <a:lnTo>
                    <a:pt x="61" y="301"/>
                  </a:lnTo>
                  <a:lnTo>
                    <a:pt x="59" y="304"/>
                  </a:lnTo>
                  <a:lnTo>
                    <a:pt x="63" y="318"/>
                  </a:lnTo>
                  <a:lnTo>
                    <a:pt x="63" y="325"/>
                  </a:lnTo>
                  <a:lnTo>
                    <a:pt x="63" y="335"/>
                  </a:lnTo>
                  <a:lnTo>
                    <a:pt x="70" y="346"/>
                  </a:lnTo>
                  <a:lnTo>
                    <a:pt x="70" y="355"/>
                  </a:lnTo>
                  <a:lnTo>
                    <a:pt x="76" y="367"/>
                  </a:lnTo>
                  <a:lnTo>
                    <a:pt x="76" y="367"/>
                  </a:lnTo>
                  <a:lnTo>
                    <a:pt x="76" y="371"/>
                  </a:lnTo>
                  <a:lnTo>
                    <a:pt x="78" y="374"/>
                  </a:lnTo>
                  <a:lnTo>
                    <a:pt x="78" y="374"/>
                  </a:lnTo>
                  <a:lnTo>
                    <a:pt x="82" y="380"/>
                  </a:lnTo>
                  <a:lnTo>
                    <a:pt x="82" y="384"/>
                  </a:lnTo>
                  <a:lnTo>
                    <a:pt x="82" y="384"/>
                  </a:lnTo>
                  <a:lnTo>
                    <a:pt x="85" y="388"/>
                  </a:lnTo>
                  <a:lnTo>
                    <a:pt x="85" y="393"/>
                  </a:lnTo>
                  <a:lnTo>
                    <a:pt x="85" y="395"/>
                  </a:lnTo>
                  <a:lnTo>
                    <a:pt x="85" y="397"/>
                  </a:lnTo>
                  <a:lnTo>
                    <a:pt x="85" y="397"/>
                  </a:lnTo>
                  <a:lnTo>
                    <a:pt x="85" y="399"/>
                  </a:lnTo>
                  <a:lnTo>
                    <a:pt x="85" y="403"/>
                  </a:lnTo>
                  <a:lnTo>
                    <a:pt x="85" y="408"/>
                  </a:lnTo>
                  <a:lnTo>
                    <a:pt x="89" y="414"/>
                  </a:lnTo>
                  <a:lnTo>
                    <a:pt x="89" y="414"/>
                  </a:lnTo>
                  <a:lnTo>
                    <a:pt x="93" y="418"/>
                  </a:lnTo>
                  <a:lnTo>
                    <a:pt x="95" y="418"/>
                  </a:lnTo>
                  <a:lnTo>
                    <a:pt x="97" y="422"/>
                  </a:lnTo>
                  <a:lnTo>
                    <a:pt x="97" y="422"/>
                  </a:lnTo>
                  <a:lnTo>
                    <a:pt x="97" y="425"/>
                  </a:lnTo>
                  <a:lnTo>
                    <a:pt x="99" y="429"/>
                  </a:lnTo>
                  <a:lnTo>
                    <a:pt x="102" y="433"/>
                  </a:lnTo>
                  <a:lnTo>
                    <a:pt x="102" y="433"/>
                  </a:lnTo>
                  <a:lnTo>
                    <a:pt x="102" y="437"/>
                  </a:lnTo>
                  <a:lnTo>
                    <a:pt x="104" y="439"/>
                  </a:lnTo>
                  <a:lnTo>
                    <a:pt x="104" y="442"/>
                  </a:lnTo>
                  <a:lnTo>
                    <a:pt x="104" y="442"/>
                  </a:lnTo>
                  <a:lnTo>
                    <a:pt x="106" y="446"/>
                  </a:lnTo>
                  <a:lnTo>
                    <a:pt x="110" y="452"/>
                  </a:lnTo>
                  <a:lnTo>
                    <a:pt x="114" y="459"/>
                  </a:lnTo>
                  <a:lnTo>
                    <a:pt x="114" y="459"/>
                  </a:lnTo>
                  <a:lnTo>
                    <a:pt x="114" y="459"/>
                  </a:lnTo>
                  <a:lnTo>
                    <a:pt x="116" y="463"/>
                  </a:lnTo>
                  <a:lnTo>
                    <a:pt x="116" y="463"/>
                  </a:lnTo>
                  <a:lnTo>
                    <a:pt x="116" y="467"/>
                  </a:lnTo>
                  <a:lnTo>
                    <a:pt x="118" y="469"/>
                  </a:lnTo>
                  <a:lnTo>
                    <a:pt x="120" y="473"/>
                  </a:lnTo>
                  <a:lnTo>
                    <a:pt x="120" y="473"/>
                  </a:lnTo>
                  <a:lnTo>
                    <a:pt x="123" y="475"/>
                  </a:lnTo>
                  <a:lnTo>
                    <a:pt x="127" y="476"/>
                  </a:lnTo>
                  <a:lnTo>
                    <a:pt x="127" y="476"/>
                  </a:lnTo>
                  <a:lnTo>
                    <a:pt x="127" y="476"/>
                  </a:lnTo>
                  <a:lnTo>
                    <a:pt x="129" y="478"/>
                  </a:lnTo>
                  <a:lnTo>
                    <a:pt x="131" y="478"/>
                  </a:lnTo>
                  <a:lnTo>
                    <a:pt x="133" y="476"/>
                  </a:lnTo>
                  <a:lnTo>
                    <a:pt x="133" y="476"/>
                  </a:lnTo>
                  <a:lnTo>
                    <a:pt x="140" y="467"/>
                  </a:lnTo>
                  <a:lnTo>
                    <a:pt x="144" y="461"/>
                  </a:lnTo>
                  <a:lnTo>
                    <a:pt x="144" y="461"/>
                  </a:lnTo>
                  <a:lnTo>
                    <a:pt x="144" y="459"/>
                  </a:lnTo>
                  <a:lnTo>
                    <a:pt x="144" y="458"/>
                  </a:lnTo>
                  <a:lnTo>
                    <a:pt x="148" y="456"/>
                  </a:lnTo>
                  <a:lnTo>
                    <a:pt x="148" y="456"/>
                  </a:lnTo>
                  <a:lnTo>
                    <a:pt x="155" y="444"/>
                  </a:lnTo>
                  <a:lnTo>
                    <a:pt x="155" y="444"/>
                  </a:lnTo>
                  <a:lnTo>
                    <a:pt x="155" y="442"/>
                  </a:lnTo>
                  <a:lnTo>
                    <a:pt x="155" y="442"/>
                  </a:lnTo>
                  <a:lnTo>
                    <a:pt x="155" y="439"/>
                  </a:lnTo>
                  <a:lnTo>
                    <a:pt x="154" y="437"/>
                  </a:lnTo>
                  <a:lnTo>
                    <a:pt x="154" y="435"/>
                  </a:lnTo>
                  <a:lnTo>
                    <a:pt x="154" y="433"/>
                  </a:lnTo>
                  <a:lnTo>
                    <a:pt x="154" y="431"/>
                  </a:lnTo>
                  <a:lnTo>
                    <a:pt x="155" y="429"/>
                  </a:lnTo>
                  <a:lnTo>
                    <a:pt x="155" y="429"/>
                  </a:lnTo>
                  <a:lnTo>
                    <a:pt x="163" y="420"/>
                  </a:lnTo>
                  <a:lnTo>
                    <a:pt x="163" y="418"/>
                  </a:lnTo>
                  <a:lnTo>
                    <a:pt x="163" y="416"/>
                  </a:lnTo>
                  <a:lnTo>
                    <a:pt x="163" y="416"/>
                  </a:lnTo>
                  <a:lnTo>
                    <a:pt x="165" y="410"/>
                  </a:lnTo>
                  <a:lnTo>
                    <a:pt x="165" y="405"/>
                  </a:lnTo>
                  <a:lnTo>
                    <a:pt x="165" y="405"/>
                  </a:lnTo>
                  <a:lnTo>
                    <a:pt x="165" y="395"/>
                  </a:lnTo>
                  <a:lnTo>
                    <a:pt x="165" y="395"/>
                  </a:lnTo>
                  <a:lnTo>
                    <a:pt x="165" y="389"/>
                  </a:lnTo>
                  <a:lnTo>
                    <a:pt x="167" y="384"/>
                  </a:lnTo>
                  <a:lnTo>
                    <a:pt x="167" y="384"/>
                  </a:lnTo>
                  <a:lnTo>
                    <a:pt x="167" y="378"/>
                  </a:lnTo>
                  <a:lnTo>
                    <a:pt x="165" y="374"/>
                  </a:lnTo>
                  <a:lnTo>
                    <a:pt x="165" y="374"/>
                  </a:lnTo>
                  <a:lnTo>
                    <a:pt x="165" y="374"/>
                  </a:lnTo>
                  <a:lnTo>
                    <a:pt x="163" y="371"/>
                  </a:lnTo>
                  <a:lnTo>
                    <a:pt x="165" y="367"/>
                  </a:lnTo>
                  <a:lnTo>
                    <a:pt x="165" y="367"/>
                  </a:lnTo>
                  <a:lnTo>
                    <a:pt x="167" y="363"/>
                  </a:lnTo>
                  <a:lnTo>
                    <a:pt x="167" y="363"/>
                  </a:lnTo>
                  <a:lnTo>
                    <a:pt x="174" y="355"/>
                  </a:lnTo>
                  <a:lnTo>
                    <a:pt x="174" y="355"/>
                  </a:lnTo>
                  <a:lnTo>
                    <a:pt x="178" y="350"/>
                  </a:lnTo>
                  <a:lnTo>
                    <a:pt x="180" y="350"/>
                  </a:lnTo>
                  <a:lnTo>
                    <a:pt x="182" y="348"/>
                  </a:lnTo>
                  <a:lnTo>
                    <a:pt x="184" y="346"/>
                  </a:lnTo>
                  <a:lnTo>
                    <a:pt x="184" y="346"/>
                  </a:lnTo>
                  <a:lnTo>
                    <a:pt x="186" y="346"/>
                  </a:lnTo>
                  <a:lnTo>
                    <a:pt x="188" y="344"/>
                  </a:lnTo>
                  <a:lnTo>
                    <a:pt x="189" y="342"/>
                  </a:lnTo>
                  <a:lnTo>
                    <a:pt x="189" y="342"/>
                  </a:lnTo>
                  <a:lnTo>
                    <a:pt x="189" y="342"/>
                  </a:lnTo>
                  <a:lnTo>
                    <a:pt x="189" y="338"/>
                  </a:lnTo>
                  <a:lnTo>
                    <a:pt x="189" y="338"/>
                  </a:lnTo>
                  <a:lnTo>
                    <a:pt x="193" y="333"/>
                  </a:lnTo>
                  <a:lnTo>
                    <a:pt x="193" y="333"/>
                  </a:lnTo>
                  <a:lnTo>
                    <a:pt x="197" y="329"/>
                  </a:lnTo>
                  <a:lnTo>
                    <a:pt x="201" y="329"/>
                  </a:lnTo>
                  <a:lnTo>
                    <a:pt x="203" y="325"/>
                  </a:lnTo>
                  <a:lnTo>
                    <a:pt x="203" y="325"/>
                  </a:lnTo>
                  <a:lnTo>
                    <a:pt x="207" y="323"/>
                  </a:lnTo>
                  <a:lnTo>
                    <a:pt x="208" y="321"/>
                  </a:lnTo>
                  <a:lnTo>
                    <a:pt x="208" y="321"/>
                  </a:lnTo>
                  <a:lnTo>
                    <a:pt x="212" y="316"/>
                  </a:lnTo>
                  <a:lnTo>
                    <a:pt x="212" y="316"/>
                  </a:lnTo>
                  <a:lnTo>
                    <a:pt x="218" y="310"/>
                  </a:lnTo>
                  <a:lnTo>
                    <a:pt x="218" y="310"/>
                  </a:lnTo>
                  <a:lnTo>
                    <a:pt x="224" y="302"/>
                  </a:lnTo>
                  <a:lnTo>
                    <a:pt x="229" y="293"/>
                  </a:lnTo>
                  <a:lnTo>
                    <a:pt x="235" y="287"/>
                  </a:lnTo>
                  <a:lnTo>
                    <a:pt x="242" y="284"/>
                  </a:lnTo>
                  <a:lnTo>
                    <a:pt x="244" y="282"/>
                  </a:lnTo>
                  <a:lnTo>
                    <a:pt x="250" y="276"/>
                  </a:lnTo>
                  <a:lnTo>
                    <a:pt x="256" y="267"/>
                  </a:lnTo>
                  <a:lnTo>
                    <a:pt x="256" y="263"/>
                  </a:lnTo>
                  <a:lnTo>
                    <a:pt x="256" y="263"/>
                  </a:lnTo>
                  <a:lnTo>
                    <a:pt x="258" y="259"/>
                  </a:lnTo>
                  <a:lnTo>
                    <a:pt x="258" y="259"/>
                  </a:lnTo>
                  <a:lnTo>
                    <a:pt x="259" y="257"/>
                  </a:lnTo>
                  <a:lnTo>
                    <a:pt x="259" y="257"/>
                  </a:lnTo>
                  <a:lnTo>
                    <a:pt x="261" y="257"/>
                  </a:lnTo>
                  <a:lnTo>
                    <a:pt x="261" y="257"/>
                  </a:lnTo>
                  <a:lnTo>
                    <a:pt x="263" y="253"/>
                  </a:lnTo>
                  <a:lnTo>
                    <a:pt x="269" y="251"/>
                  </a:lnTo>
                  <a:lnTo>
                    <a:pt x="273" y="251"/>
                  </a:lnTo>
                  <a:lnTo>
                    <a:pt x="278" y="251"/>
                  </a:lnTo>
                  <a:lnTo>
                    <a:pt x="286" y="251"/>
                  </a:lnTo>
                  <a:lnTo>
                    <a:pt x="280" y="227"/>
                  </a:lnTo>
                  <a:lnTo>
                    <a:pt x="273" y="208"/>
                  </a:lnTo>
                  <a:lnTo>
                    <a:pt x="275" y="198"/>
                  </a:lnTo>
                  <a:lnTo>
                    <a:pt x="282" y="191"/>
                  </a:lnTo>
                  <a:lnTo>
                    <a:pt x="275" y="181"/>
                  </a:lnTo>
                  <a:lnTo>
                    <a:pt x="278" y="176"/>
                  </a:lnTo>
                  <a:lnTo>
                    <a:pt x="286" y="183"/>
                  </a:lnTo>
                  <a:lnTo>
                    <a:pt x="294" y="183"/>
                  </a:lnTo>
                  <a:lnTo>
                    <a:pt x="294" y="191"/>
                  </a:lnTo>
                  <a:lnTo>
                    <a:pt x="297" y="195"/>
                  </a:lnTo>
                  <a:lnTo>
                    <a:pt x="309" y="195"/>
                  </a:lnTo>
                  <a:lnTo>
                    <a:pt x="324" y="195"/>
                  </a:lnTo>
                  <a:lnTo>
                    <a:pt x="324" y="200"/>
                  </a:lnTo>
                  <a:lnTo>
                    <a:pt x="320" y="212"/>
                  </a:lnTo>
                  <a:lnTo>
                    <a:pt x="314" y="212"/>
                  </a:lnTo>
                  <a:lnTo>
                    <a:pt x="312" y="233"/>
                  </a:lnTo>
                  <a:lnTo>
                    <a:pt x="320" y="233"/>
                  </a:lnTo>
                  <a:lnTo>
                    <a:pt x="324" y="217"/>
                  </a:lnTo>
                  <a:lnTo>
                    <a:pt x="326" y="217"/>
                  </a:lnTo>
                  <a:lnTo>
                    <a:pt x="329" y="248"/>
                  </a:lnTo>
                  <a:lnTo>
                    <a:pt x="329" y="248"/>
                  </a:lnTo>
                  <a:lnTo>
                    <a:pt x="329" y="248"/>
                  </a:lnTo>
                  <a:close/>
                </a:path>
              </a:pathLst>
            </a:custGeom>
            <a:solidFill>
              <a:schemeClr val="bg1">
                <a:lumMod val="85000"/>
              </a:schemeClr>
            </a:solidFill>
            <a:ln w="635" cap="rnd">
              <a:solidFill>
                <a:schemeClr val="bg1">
                  <a:alpha val="17000"/>
                </a:schemeClr>
              </a:solidFill>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27" name="Freeform 327">
              <a:extLst>
                <a:ext uri="{FF2B5EF4-FFF2-40B4-BE49-F238E27FC236}">
                  <a16:creationId xmlns:a16="http://schemas.microsoft.com/office/drawing/2014/main" id="{A2FEC84E-D037-434C-8EBD-65C42704020F}"/>
                </a:ext>
              </a:extLst>
            </p:cNvPr>
            <p:cNvSpPr>
              <a:spLocks/>
            </p:cNvSpPr>
            <p:nvPr userDrawn="1"/>
          </p:nvSpPr>
          <p:spPr bwMode="auto">
            <a:xfrm>
              <a:off x="2457131" y="2542236"/>
              <a:ext cx="598531" cy="621087"/>
            </a:xfrm>
            <a:custGeom>
              <a:avLst/>
              <a:gdLst>
                <a:gd name="T0" fmla="*/ 337 w 392"/>
                <a:gd name="T1" fmla="*/ 221 h 478"/>
                <a:gd name="T2" fmla="*/ 358 w 392"/>
                <a:gd name="T3" fmla="*/ 195 h 478"/>
                <a:gd name="T4" fmla="*/ 386 w 392"/>
                <a:gd name="T5" fmla="*/ 164 h 478"/>
                <a:gd name="T6" fmla="*/ 379 w 392"/>
                <a:gd name="T7" fmla="*/ 136 h 478"/>
                <a:gd name="T8" fmla="*/ 346 w 392"/>
                <a:gd name="T9" fmla="*/ 134 h 478"/>
                <a:gd name="T10" fmla="*/ 309 w 392"/>
                <a:gd name="T11" fmla="*/ 164 h 478"/>
                <a:gd name="T12" fmla="*/ 282 w 392"/>
                <a:gd name="T13" fmla="*/ 161 h 478"/>
                <a:gd name="T14" fmla="*/ 273 w 392"/>
                <a:gd name="T15" fmla="*/ 149 h 478"/>
                <a:gd name="T16" fmla="*/ 235 w 392"/>
                <a:gd name="T17" fmla="*/ 168 h 478"/>
                <a:gd name="T18" fmla="*/ 174 w 392"/>
                <a:gd name="T19" fmla="*/ 108 h 478"/>
                <a:gd name="T20" fmla="*/ 157 w 392"/>
                <a:gd name="T21" fmla="*/ 60 h 478"/>
                <a:gd name="T22" fmla="*/ 152 w 392"/>
                <a:gd name="T23" fmla="*/ 0 h 478"/>
                <a:gd name="T24" fmla="*/ 78 w 392"/>
                <a:gd name="T25" fmla="*/ 28 h 478"/>
                <a:gd name="T26" fmla="*/ 80 w 392"/>
                <a:gd name="T27" fmla="*/ 98 h 478"/>
                <a:gd name="T28" fmla="*/ 48 w 392"/>
                <a:gd name="T29" fmla="*/ 149 h 478"/>
                <a:gd name="T30" fmla="*/ 25 w 392"/>
                <a:gd name="T31" fmla="*/ 174 h 478"/>
                <a:gd name="T32" fmla="*/ 25 w 392"/>
                <a:gd name="T33" fmla="*/ 208 h 478"/>
                <a:gd name="T34" fmla="*/ 0 w 392"/>
                <a:gd name="T35" fmla="*/ 221 h 478"/>
                <a:gd name="T36" fmla="*/ 12 w 392"/>
                <a:gd name="T37" fmla="*/ 236 h 478"/>
                <a:gd name="T38" fmla="*/ 27 w 392"/>
                <a:gd name="T39" fmla="*/ 233 h 478"/>
                <a:gd name="T40" fmla="*/ 23 w 392"/>
                <a:gd name="T41" fmla="*/ 238 h 478"/>
                <a:gd name="T42" fmla="*/ 23 w 392"/>
                <a:gd name="T43" fmla="*/ 263 h 478"/>
                <a:gd name="T44" fmla="*/ 29 w 392"/>
                <a:gd name="T45" fmla="*/ 270 h 478"/>
                <a:gd name="T46" fmla="*/ 44 w 392"/>
                <a:gd name="T47" fmla="*/ 267 h 478"/>
                <a:gd name="T48" fmla="*/ 51 w 392"/>
                <a:gd name="T49" fmla="*/ 263 h 478"/>
                <a:gd name="T50" fmla="*/ 51 w 392"/>
                <a:gd name="T51" fmla="*/ 255 h 478"/>
                <a:gd name="T52" fmla="*/ 55 w 392"/>
                <a:gd name="T53" fmla="*/ 246 h 478"/>
                <a:gd name="T54" fmla="*/ 59 w 392"/>
                <a:gd name="T55" fmla="*/ 242 h 478"/>
                <a:gd name="T56" fmla="*/ 59 w 392"/>
                <a:gd name="T57" fmla="*/ 285 h 478"/>
                <a:gd name="T58" fmla="*/ 65 w 392"/>
                <a:gd name="T59" fmla="*/ 291 h 478"/>
                <a:gd name="T60" fmla="*/ 63 w 392"/>
                <a:gd name="T61" fmla="*/ 318 h 478"/>
                <a:gd name="T62" fmla="*/ 76 w 392"/>
                <a:gd name="T63" fmla="*/ 367 h 478"/>
                <a:gd name="T64" fmla="*/ 82 w 392"/>
                <a:gd name="T65" fmla="*/ 380 h 478"/>
                <a:gd name="T66" fmla="*/ 85 w 392"/>
                <a:gd name="T67" fmla="*/ 395 h 478"/>
                <a:gd name="T68" fmla="*/ 85 w 392"/>
                <a:gd name="T69" fmla="*/ 408 h 478"/>
                <a:gd name="T70" fmla="*/ 97 w 392"/>
                <a:gd name="T71" fmla="*/ 422 h 478"/>
                <a:gd name="T72" fmla="*/ 102 w 392"/>
                <a:gd name="T73" fmla="*/ 433 h 478"/>
                <a:gd name="T74" fmla="*/ 106 w 392"/>
                <a:gd name="T75" fmla="*/ 446 h 478"/>
                <a:gd name="T76" fmla="*/ 116 w 392"/>
                <a:gd name="T77" fmla="*/ 463 h 478"/>
                <a:gd name="T78" fmla="*/ 120 w 392"/>
                <a:gd name="T79" fmla="*/ 473 h 478"/>
                <a:gd name="T80" fmla="*/ 129 w 392"/>
                <a:gd name="T81" fmla="*/ 478 h 478"/>
                <a:gd name="T82" fmla="*/ 144 w 392"/>
                <a:gd name="T83" fmla="*/ 461 h 478"/>
                <a:gd name="T84" fmla="*/ 148 w 392"/>
                <a:gd name="T85" fmla="*/ 456 h 478"/>
                <a:gd name="T86" fmla="*/ 155 w 392"/>
                <a:gd name="T87" fmla="*/ 439 h 478"/>
                <a:gd name="T88" fmla="*/ 155 w 392"/>
                <a:gd name="T89" fmla="*/ 429 h 478"/>
                <a:gd name="T90" fmla="*/ 163 w 392"/>
                <a:gd name="T91" fmla="*/ 416 h 478"/>
                <a:gd name="T92" fmla="*/ 165 w 392"/>
                <a:gd name="T93" fmla="*/ 395 h 478"/>
                <a:gd name="T94" fmla="*/ 165 w 392"/>
                <a:gd name="T95" fmla="*/ 374 h 478"/>
                <a:gd name="T96" fmla="*/ 165 w 392"/>
                <a:gd name="T97" fmla="*/ 367 h 478"/>
                <a:gd name="T98" fmla="*/ 178 w 392"/>
                <a:gd name="T99" fmla="*/ 350 h 478"/>
                <a:gd name="T100" fmla="*/ 186 w 392"/>
                <a:gd name="T101" fmla="*/ 346 h 478"/>
                <a:gd name="T102" fmla="*/ 189 w 392"/>
                <a:gd name="T103" fmla="*/ 338 h 478"/>
                <a:gd name="T104" fmla="*/ 201 w 392"/>
                <a:gd name="T105" fmla="*/ 329 h 478"/>
                <a:gd name="T106" fmla="*/ 208 w 392"/>
                <a:gd name="T107" fmla="*/ 321 h 478"/>
                <a:gd name="T108" fmla="*/ 224 w 392"/>
                <a:gd name="T109" fmla="*/ 302 h 478"/>
                <a:gd name="T110" fmla="*/ 250 w 392"/>
                <a:gd name="T111" fmla="*/ 276 h 478"/>
                <a:gd name="T112" fmla="*/ 258 w 392"/>
                <a:gd name="T113" fmla="*/ 259 h 478"/>
                <a:gd name="T114" fmla="*/ 263 w 392"/>
                <a:gd name="T115" fmla="*/ 253 h 478"/>
                <a:gd name="T116" fmla="*/ 280 w 392"/>
                <a:gd name="T117" fmla="*/ 227 h 478"/>
                <a:gd name="T118" fmla="*/ 278 w 392"/>
                <a:gd name="T119" fmla="*/ 176 h 478"/>
                <a:gd name="T120" fmla="*/ 309 w 392"/>
                <a:gd name="T121" fmla="*/ 195 h 478"/>
                <a:gd name="T122" fmla="*/ 312 w 392"/>
                <a:gd name="T123" fmla="*/ 233 h 478"/>
                <a:gd name="T124" fmla="*/ 329 w 392"/>
                <a:gd name="T125" fmla="*/ 248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92" h="478">
                  <a:moveTo>
                    <a:pt x="329" y="248"/>
                  </a:moveTo>
                  <a:lnTo>
                    <a:pt x="335" y="248"/>
                  </a:lnTo>
                  <a:lnTo>
                    <a:pt x="339" y="234"/>
                  </a:lnTo>
                  <a:lnTo>
                    <a:pt x="343" y="229"/>
                  </a:lnTo>
                  <a:lnTo>
                    <a:pt x="337" y="221"/>
                  </a:lnTo>
                  <a:lnTo>
                    <a:pt x="348" y="215"/>
                  </a:lnTo>
                  <a:lnTo>
                    <a:pt x="354" y="208"/>
                  </a:lnTo>
                  <a:lnTo>
                    <a:pt x="354" y="208"/>
                  </a:lnTo>
                  <a:lnTo>
                    <a:pt x="354" y="198"/>
                  </a:lnTo>
                  <a:lnTo>
                    <a:pt x="358" y="195"/>
                  </a:lnTo>
                  <a:lnTo>
                    <a:pt x="362" y="183"/>
                  </a:lnTo>
                  <a:lnTo>
                    <a:pt x="362" y="183"/>
                  </a:lnTo>
                  <a:lnTo>
                    <a:pt x="363" y="172"/>
                  </a:lnTo>
                  <a:lnTo>
                    <a:pt x="381" y="157"/>
                  </a:lnTo>
                  <a:lnTo>
                    <a:pt x="386" y="164"/>
                  </a:lnTo>
                  <a:lnTo>
                    <a:pt x="386" y="153"/>
                  </a:lnTo>
                  <a:lnTo>
                    <a:pt x="392" y="153"/>
                  </a:lnTo>
                  <a:lnTo>
                    <a:pt x="390" y="142"/>
                  </a:lnTo>
                  <a:lnTo>
                    <a:pt x="384" y="136"/>
                  </a:lnTo>
                  <a:lnTo>
                    <a:pt x="379" y="136"/>
                  </a:lnTo>
                  <a:lnTo>
                    <a:pt x="384" y="128"/>
                  </a:lnTo>
                  <a:lnTo>
                    <a:pt x="373" y="119"/>
                  </a:lnTo>
                  <a:lnTo>
                    <a:pt x="367" y="128"/>
                  </a:lnTo>
                  <a:lnTo>
                    <a:pt x="354" y="125"/>
                  </a:lnTo>
                  <a:lnTo>
                    <a:pt x="346" y="134"/>
                  </a:lnTo>
                  <a:lnTo>
                    <a:pt x="339" y="136"/>
                  </a:lnTo>
                  <a:lnTo>
                    <a:pt x="328" y="147"/>
                  </a:lnTo>
                  <a:lnTo>
                    <a:pt x="324" y="147"/>
                  </a:lnTo>
                  <a:lnTo>
                    <a:pt x="324" y="164"/>
                  </a:lnTo>
                  <a:lnTo>
                    <a:pt x="309" y="164"/>
                  </a:lnTo>
                  <a:lnTo>
                    <a:pt x="297" y="164"/>
                  </a:lnTo>
                  <a:lnTo>
                    <a:pt x="286" y="166"/>
                  </a:lnTo>
                  <a:lnTo>
                    <a:pt x="286" y="166"/>
                  </a:lnTo>
                  <a:lnTo>
                    <a:pt x="286" y="163"/>
                  </a:lnTo>
                  <a:lnTo>
                    <a:pt x="282" y="161"/>
                  </a:lnTo>
                  <a:lnTo>
                    <a:pt x="282" y="157"/>
                  </a:lnTo>
                  <a:lnTo>
                    <a:pt x="282" y="157"/>
                  </a:lnTo>
                  <a:lnTo>
                    <a:pt x="282" y="149"/>
                  </a:lnTo>
                  <a:lnTo>
                    <a:pt x="276" y="145"/>
                  </a:lnTo>
                  <a:lnTo>
                    <a:pt x="273" y="149"/>
                  </a:lnTo>
                  <a:lnTo>
                    <a:pt x="269" y="163"/>
                  </a:lnTo>
                  <a:lnTo>
                    <a:pt x="269" y="166"/>
                  </a:lnTo>
                  <a:lnTo>
                    <a:pt x="265" y="170"/>
                  </a:lnTo>
                  <a:lnTo>
                    <a:pt x="254" y="170"/>
                  </a:lnTo>
                  <a:lnTo>
                    <a:pt x="235" y="168"/>
                  </a:lnTo>
                  <a:lnTo>
                    <a:pt x="216" y="155"/>
                  </a:lnTo>
                  <a:lnTo>
                    <a:pt x="189" y="149"/>
                  </a:lnTo>
                  <a:lnTo>
                    <a:pt x="174" y="130"/>
                  </a:lnTo>
                  <a:lnTo>
                    <a:pt x="163" y="130"/>
                  </a:lnTo>
                  <a:lnTo>
                    <a:pt x="174" y="108"/>
                  </a:lnTo>
                  <a:lnTo>
                    <a:pt x="159" y="93"/>
                  </a:lnTo>
                  <a:lnTo>
                    <a:pt x="142" y="85"/>
                  </a:lnTo>
                  <a:lnTo>
                    <a:pt x="140" y="68"/>
                  </a:lnTo>
                  <a:lnTo>
                    <a:pt x="152" y="68"/>
                  </a:lnTo>
                  <a:lnTo>
                    <a:pt x="157" y="60"/>
                  </a:lnTo>
                  <a:lnTo>
                    <a:pt x="146" y="49"/>
                  </a:lnTo>
                  <a:lnTo>
                    <a:pt x="150" y="32"/>
                  </a:lnTo>
                  <a:lnTo>
                    <a:pt x="161" y="23"/>
                  </a:lnTo>
                  <a:lnTo>
                    <a:pt x="167" y="15"/>
                  </a:lnTo>
                  <a:lnTo>
                    <a:pt x="152" y="0"/>
                  </a:lnTo>
                  <a:lnTo>
                    <a:pt x="127" y="7"/>
                  </a:lnTo>
                  <a:lnTo>
                    <a:pt x="123" y="19"/>
                  </a:lnTo>
                  <a:lnTo>
                    <a:pt x="108" y="28"/>
                  </a:lnTo>
                  <a:lnTo>
                    <a:pt x="87" y="24"/>
                  </a:lnTo>
                  <a:lnTo>
                    <a:pt x="78" y="28"/>
                  </a:lnTo>
                  <a:lnTo>
                    <a:pt x="80" y="51"/>
                  </a:lnTo>
                  <a:lnTo>
                    <a:pt x="97" y="70"/>
                  </a:lnTo>
                  <a:lnTo>
                    <a:pt x="85" y="77"/>
                  </a:lnTo>
                  <a:lnTo>
                    <a:pt x="89" y="91"/>
                  </a:lnTo>
                  <a:lnTo>
                    <a:pt x="80" y="98"/>
                  </a:lnTo>
                  <a:lnTo>
                    <a:pt x="78" y="106"/>
                  </a:lnTo>
                  <a:lnTo>
                    <a:pt x="70" y="111"/>
                  </a:lnTo>
                  <a:lnTo>
                    <a:pt x="63" y="128"/>
                  </a:lnTo>
                  <a:lnTo>
                    <a:pt x="53" y="132"/>
                  </a:lnTo>
                  <a:lnTo>
                    <a:pt x="48" y="149"/>
                  </a:lnTo>
                  <a:lnTo>
                    <a:pt x="33" y="153"/>
                  </a:lnTo>
                  <a:lnTo>
                    <a:pt x="27" y="145"/>
                  </a:lnTo>
                  <a:lnTo>
                    <a:pt x="17" y="157"/>
                  </a:lnTo>
                  <a:lnTo>
                    <a:pt x="19" y="166"/>
                  </a:lnTo>
                  <a:lnTo>
                    <a:pt x="25" y="174"/>
                  </a:lnTo>
                  <a:lnTo>
                    <a:pt x="25" y="183"/>
                  </a:lnTo>
                  <a:lnTo>
                    <a:pt x="25" y="183"/>
                  </a:lnTo>
                  <a:lnTo>
                    <a:pt x="33" y="193"/>
                  </a:lnTo>
                  <a:lnTo>
                    <a:pt x="33" y="208"/>
                  </a:lnTo>
                  <a:lnTo>
                    <a:pt x="25" y="208"/>
                  </a:lnTo>
                  <a:lnTo>
                    <a:pt x="17" y="210"/>
                  </a:lnTo>
                  <a:lnTo>
                    <a:pt x="4" y="210"/>
                  </a:lnTo>
                  <a:lnTo>
                    <a:pt x="2" y="219"/>
                  </a:lnTo>
                  <a:lnTo>
                    <a:pt x="2" y="219"/>
                  </a:lnTo>
                  <a:lnTo>
                    <a:pt x="0" y="221"/>
                  </a:lnTo>
                  <a:lnTo>
                    <a:pt x="0" y="221"/>
                  </a:lnTo>
                  <a:lnTo>
                    <a:pt x="2" y="225"/>
                  </a:lnTo>
                  <a:lnTo>
                    <a:pt x="2" y="225"/>
                  </a:lnTo>
                  <a:lnTo>
                    <a:pt x="8" y="231"/>
                  </a:lnTo>
                  <a:lnTo>
                    <a:pt x="12" y="236"/>
                  </a:lnTo>
                  <a:lnTo>
                    <a:pt x="17" y="236"/>
                  </a:lnTo>
                  <a:lnTo>
                    <a:pt x="23" y="236"/>
                  </a:lnTo>
                  <a:lnTo>
                    <a:pt x="23" y="236"/>
                  </a:lnTo>
                  <a:lnTo>
                    <a:pt x="25" y="234"/>
                  </a:lnTo>
                  <a:lnTo>
                    <a:pt x="27" y="233"/>
                  </a:lnTo>
                  <a:lnTo>
                    <a:pt x="27" y="236"/>
                  </a:lnTo>
                  <a:lnTo>
                    <a:pt x="27" y="236"/>
                  </a:lnTo>
                  <a:lnTo>
                    <a:pt x="27" y="236"/>
                  </a:lnTo>
                  <a:lnTo>
                    <a:pt x="25" y="238"/>
                  </a:lnTo>
                  <a:lnTo>
                    <a:pt x="23" y="238"/>
                  </a:lnTo>
                  <a:lnTo>
                    <a:pt x="19" y="238"/>
                  </a:lnTo>
                  <a:lnTo>
                    <a:pt x="8" y="244"/>
                  </a:lnTo>
                  <a:lnTo>
                    <a:pt x="8" y="244"/>
                  </a:lnTo>
                  <a:lnTo>
                    <a:pt x="21" y="259"/>
                  </a:lnTo>
                  <a:lnTo>
                    <a:pt x="23" y="263"/>
                  </a:lnTo>
                  <a:lnTo>
                    <a:pt x="23" y="263"/>
                  </a:lnTo>
                  <a:lnTo>
                    <a:pt x="25" y="267"/>
                  </a:lnTo>
                  <a:lnTo>
                    <a:pt x="27" y="268"/>
                  </a:lnTo>
                  <a:lnTo>
                    <a:pt x="27" y="270"/>
                  </a:lnTo>
                  <a:lnTo>
                    <a:pt x="29" y="270"/>
                  </a:lnTo>
                  <a:lnTo>
                    <a:pt x="29" y="270"/>
                  </a:lnTo>
                  <a:lnTo>
                    <a:pt x="36" y="270"/>
                  </a:lnTo>
                  <a:lnTo>
                    <a:pt x="36" y="270"/>
                  </a:lnTo>
                  <a:lnTo>
                    <a:pt x="40" y="270"/>
                  </a:lnTo>
                  <a:lnTo>
                    <a:pt x="44" y="267"/>
                  </a:lnTo>
                  <a:lnTo>
                    <a:pt x="46" y="267"/>
                  </a:lnTo>
                  <a:lnTo>
                    <a:pt x="46" y="267"/>
                  </a:lnTo>
                  <a:lnTo>
                    <a:pt x="48" y="265"/>
                  </a:lnTo>
                  <a:lnTo>
                    <a:pt x="50" y="265"/>
                  </a:lnTo>
                  <a:lnTo>
                    <a:pt x="51" y="263"/>
                  </a:lnTo>
                  <a:lnTo>
                    <a:pt x="51" y="263"/>
                  </a:lnTo>
                  <a:lnTo>
                    <a:pt x="51" y="259"/>
                  </a:lnTo>
                  <a:lnTo>
                    <a:pt x="51" y="259"/>
                  </a:lnTo>
                  <a:lnTo>
                    <a:pt x="51" y="257"/>
                  </a:lnTo>
                  <a:lnTo>
                    <a:pt x="51" y="255"/>
                  </a:lnTo>
                  <a:lnTo>
                    <a:pt x="51" y="253"/>
                  </a:lnTo>
                  <a:lnTo>
                    <a:pt x="53" y="251"/>
                  </a:lnTo>
                  <a:lnTo>
                    <a:pt x="53" y="251"/>
                  </a:lnTo>
                  <a:lnTo>
                    <a:pt x="53" y="250"/>
                  </a:lnTo>
                  <a:lnTo>
                    <a:pt x="55" y="246"/>
                  </a:lnTo>
                  <a:lnTo>
                    <a:pt x="55" y="242"/>
                  </a:lnTo>
                  <a:lnTo>
                    <a:pt x="55" y="242"/>
                  </a:lnTo>
                  <a:lnTo>
                    <a:pt x="57" y="242"/>
                  </a:lnTo>
                  <a:lnTo>
                    <a:pt x="59" y="242"/>
                  </a:lnTo>
                  <a:lnTo>
                    <a:pt x="59" y="242"/>
                  </a:lnTo>
                  <a:lnTo>
                    <a:pt x="59" y="242"/>
                  </a:lnTo>
                  <a:lnTo>
                    <a:pt x="59" y="253"/>
                  </a:lnTo>
                  <a:lnTo>
                    <a:pt x="59" y="253"/>
                  </a:lnTo>
                  <a:lnTo>
                    <a:pt x="63" y="267"/>
                  </a:lnTo>
                  <a:lnTo>
                    <a:pt x="59" y="285"/>
                  </a:lnTo>
                  <a:lnTo>
                    <a:pt x="59" y="285"/>
                  </a:lnTo>
                  <a:lnTo>
                    <a:pt x="63" y="287"/>
                  </a:lnTo>
                  <a:lnTo>
                    <a:pt x="65" y="289"/>
                  </a:lnTo>
                  <a:lnTo>
                    <a:pt x="65" y="291"/>
                  </a:lnTo>
                  <a:lnTo>
                    <a:pt x="65" y="291"/>
                  </a:lnTo>
                  <a:lnTo>
                    <a:pt x="65" y="291"/>
                  </a:lnTo>
                  <a:lnTo>
                    <a:pt x="63" y="297"/>
                  </a:lnTo>
                  <a:lnTo>
                    <a:pt x="61" y="301"/>
                  </a:lnTo>
                  <a:lnTo>
                    <a:pt x="59" y="304"/>
                  </a:lnTo>
                  <a:lnTo>
                    <a:pt x="63" y="318"/>
                  </a:lnTo>
                  <a:lnTo>
                    <a:pt x="63" y="325"/>
                  </a:lnTo>
                  <a:lnTo>
                    <a:pt x="63" y="335"/>
                  </a:lnTo>
                  <a:lnTo>
                    <a:pt x="70" y="346"/>
                  </a:lnTo>
                  <a:lnTo>
                    <a:pt x="70" y="355"/>
                  </a:lnTo>
                  <a:lnTo>
                    <a:pt x="76" y="367"/>
                  </a:lnTo>
                  <a:lnTo>
                    <a:pt x="76" y="367"/>
                  </a:lnTo>
                  <a:lnTo>
                    <a:pt x="76" y="371"/>
                  </a:lnTo>
                  <a:lnTo>
                    <a:pt x="78" y="374"/>
                  </a:lnTo>
                  <a:lnTo>
                    <a:pt x="78" y="374"/>
                  </a:lnTo>
                  <a:lnTo>
                    <a:pt x="82" y="380"/>
                  </a:lnTo>
                  <a:lnTo>
                    <a:pt x="82" y="384"/>
                  </a:lnTo>
                  <a:lnTo>
                    <a:pt x="82" y="384"/>
                  </a:lnTo>
                  <a:lnTo>
                    <a:pt x="85" y="388"/>
                  </a:lnTo>
                  <a:lnTo>
                    <a:pt x="85" y="393"/>
                  </a:lnTo>
                  <a:lnTo>
                    <a:pt x="85" y="395"/>
                  </a:lnTo>
                  <a:lnTo>
                    <a:pt x="85" y="397"/>
                  </a:lnTo>
                  <a:lnTo>
                    <a:pt x="85" y="397"/>
                  </a:lnTo>
                  <a:lnTo>
                    <a:pt x="85" y="399"/>
                  </a:lnTo>
                  <a:lnTo>
                    <a:pt x="85" y="403"/>
                  </a:lnTo>
                  <a:lnTo>
                    <a:pt x="85" y="408"/>
                  </a:lnTo>
                  <a:lnTo>
                    <a:pt x="89" y="414"/>
                  </a:lnTo>
                  <a:lnTo>
                    <a:pt x="89" y="414"/>
                  </a:lnTo>
                  <a:lnTo>
                    <a:pt x="93" y="418"/>
                  </a:lnTo>
                  <a:lnTo>
                    <a:pt x="95" y="418"/>
                  </a:lnTo>
                  <a:lnTo>
                    <a:pt x="97" y="422"/>
                  </a:lnTo>
                  <a:lnTo>
                    <a:pt x="97" y="422"/>
                  </a:lnTo>
                  <a:lnTo>
                    <a:pt x="97" y="425"/>
                  </a:lnTo>
                  <a:lnTo>
                    <a:pt x="99" y="429"/>
                  </a:lnTo>
                  <a:lnTo>
                    <a:pt x="102" y="433"/>
                  </a:lnTo>
                  <a:lnTo>
                    <a:pt x="102" y="433"/>
                  </a:lnTo>
                  <a:lnTo>
                    <a:pt x="102" y="437"/>
                  </a:lnTo>
                  <a:lnTo>
                    <a:pt x="104" y="439"/>
                  </a:lnTo>
                  <a:lnTo>
                    <a:pt x="104" y="442"/>
                  </a:lnTo>
                  <a:lnTo>
                    <a:pt x="104" y="442"/>
                  </a:lnTo>
                  <a:lnTo>
                    <a:pt x="106" y="446"/>
                  </a:lnTo>
                  <a:lnTo>
                    <a:pt x="110" y="452"/>
                  </a:lnTo>
                  <a:lnTo>
                    <a:pt x="114" y="459"/>
                  </a:lnTo>
                  <a:lnTo>
                    <a:pt x="114" y="459"/>
                  </a:lnTo>
                  <a:lnTo>
                    <a:pt x="114" y="459"/>
                  </a:lnTo>
                  <a:lnTo>
                    <a:pt x="116" y="463"/>
                  </a:lnTo>
                  <a:lnTo>
                    <a:pt x="116" y="463"/>
                  </a:lnTo>
                  <a:lnTo>
                    <a:pt x="116" y="467"/>
                  </a:lnTo>
                  <a:lnTo>
                    <a:pt x="118" y="469"/>
                  </a:lnTo>
                  <a:lnTo>
                    <a:pt x="120" y="473"/>
                  </a:lnTo>
                  <a:lnTo>
                    <a:pt x="120" y="473"/>
                  </a:lnTo>
                  <a:lnTo>
                    <a:pt x="123" y="475"/>
                  </a:lnTo>
                  <a:lnTo>
                    <a:pt x="127" y="476"/>
                  </a:lnTo>
                  <a:lnTo>
                    <a:pt x="127" y="476"/>
                  </a:lnTo>
                  <a:lnTo>
                    <a:pt x="127" y="476"/>
                  </a:lnTo>
                  <a:lnTo>
                    <a:pt x="129" y="478"/>
                  </a:lnTo>
                  <a:lnTo>
                    <a:pt x="131" y="478"/>
                  </a:lnTo>
                  <a:lnTo>
                    <a:pt x="133" y="476"/>
                  </a:lnTo>
                  <a:lnTo>
                    <a:pt x="133" y="476"/>
                  </a:lnTo>
                  <a:lnTo>
                    <a:pt x="140" y="467"/>
                  </a:lnTo>
                  <a:lnTo>
                    <a:pt x="144" y="461"/>
                  </a:lnTo>
                  <a:lnTo>
                    <a:pt x="144" y="461"/>
                  </a:lnTo>
                  <a:lnTo>
                    <a:pt x="144" y="459"/>
                  </a:lnTo>
                  <a:lnTo>
                    <a:pt x="144" y="458"/>
                  </a:lnTo>
                  <a:lnTo>
                    <a:pt x="148" y="456"/>
                  </a:lnTo>
                  <a:lnTo>
                    <a:pt x="148" y="456"/>
                  </a:lnTo>
                  <a:lnTo>
                    <a:pt x="155" y="444"/>
                  </a:lnTo>
                  <a:lnTo>
                    <a:pt x="155" y="444"/>
                  </a:lnTo>
                  <a:lnTo>
                    <a:pt x="155" y="442"/>
                  </a:lnTo>
                  <a:lnTo>
                    <a:pt x="155" y="442"/>
                  </a:lnTo>
                  <a:lnTo>
                    <a:pt x="155" y="439"/>
                  </a:lnTo>
                  <a:lnTo>
                    <a:pt x="154" y="437"/>
                  </a:lnTo>
                  <a:lnTo>
                    <a:pt x="154" y="435"/>
                  </a:lnTo>
                  <a:lnTo>
                    <a:pt x="154" y="433"/>
                  </a:lnTo>
                  <a:lnTo>
                    <a:pt x="154" y="431"/>
                  </a:lnTo>
                  <a:lnTo>
                    <a:pt x="155" y="429"/>
                  </a:lnTo>
                  <a:lnTo>
                    <a:pt x="155" y="429"/>
                  </a:lnTo>
                  <a:lnTo>
                    <a:pt x="163" y="420"/>
                  </a:lnTo>
                  <a:lnTo>
                    <a:pt x="163" y="418"/>
                  </a:lnTo>
                  <a:lnTo>
                    <a:pt x="163" y="416"/>
                  </a:lnTo>
                  <a:lnTo>
                    <a:pt x="163" y="416"/>
                  </a:lnTo>
                  <a:lnTo>
                    <a:pt x="165" y="410"/>
                  </a:lnTo>
                  <a:lnTo>
                    <a:pt x="165" y="405"/>
                  </a:lnTo>
                  <a:lnTo>
                    <a:pt x="165" y="405"/>
                  </a:lnTo>
                  <a:lnTo>
                    <a:pt x="165" y="395"/>
                  </a:lnTo>
                  <a:lnTo>
                    <a:pt x="165" y="395"/>
                  </a:lnTo>
                  <a:lnTo>
                    <a:pt x="165" y="389"/>
                  </a:lnTo>
                  <a:lnTo>
                    <a:pt x="167" y="384"/>
                  </a:lnTo>
                  <a:lnTo>
                    <a:pt x="167" y="384"/>
                  </a:lnTo>
                  <a:lnTo>
                    <a:pt x="167" y="378"/>
                  </a:lnTo>
                  <a:lnTo>
                    <a:pt x="165" y="374"/>
                  </a:lnTo>
                  <a:lnTo>
                    <a:pt x="165" y="374"/>
                  </a:lnTo>
                  <a:lnTo>
                    <a:pt x="165" y="374"/>
                  </a:lnTo>
                  <a:lnTo>
                    <a:pt x="163" y="371"/>
                  </a:lnTo>
                  <a:lnTo>
                    <a:pt x="165" y="367"/>
                  </a:lnTo>
                  <a:lnTo>
                    <a:pt x="165" y="367"/>
                  </a:lnTo>
                  <a:lnTo>
                    <a:pt x="167" y="363"/>
                  </a:lnTo>
                  <a:lnTo>
                    <a:pt x="167" y="363"/>
                  </a:lnTo>
                  <a:lnTo>
                    <a:pt x="174" y="355"/>
                  </a:lnTo>
                  <a:lnTo>
                    <a:pt x="174" y="355"/>
                  </a:lnTo>
                  <a:lnTo>
                    <a:pt x="178" y="350"/>
                  </a:lnTo>
                  <a:lnTo>
                    <a:pt x="180" y="350"/>
                  </a:lnTo>
                  <a:lnTo>
                    <a:pt x="182" y="348"/>
                  </a:lnTo>
                  <a:lnTo>
                    <a:pt x="184" y="346"/>
                  </a:lnTo>
                  <a:lnTo>
                    <a:pt x="184" y="346"/>
                  </a:lnTo>
                  <a:lnTo>
                    <a:pt x="186" y="346"/>
                  </a:lnTo>
                  <a:lnTo>
                    <a:pt x="188" y="344"/>
                  </a:lnTo>
                  <a:lnTo>
                    <a:pt x="189" y="342"/>
                  </a:lnTo>
                  <a:lnTo>
                    <a:pt x="189" y="342"/>
                  </a:lnTo>
                  <a:lnTo>
                    <a:pt x="189" y="342"/>
                  </a:lnTo>
                  <a:lnTo>
                    <a:pt x="189" y="338"/>
                  </a:lnTo>
                  <a:lnTo>
                    <a:pt x="189" y="338"/>
                  </a:lnTo>
                  <a:lnTo>
                    <a:pt x="193" y="333"/>
                  </a:lnTo>
                  <a:lnTo>
                    <a:pt x="193" y="333"/>
                  </a:lnTo>
                  <a:lnTo>
                    <a:pt x="197" y="329"/>
                  </a:lnTo>
                  <a:lnTo>
                    <a:pt x="201" y="329"/>
                  </a:lnTo>
                  <a:lnTo>
                    <a:pt x="203" y="325"/>
                  </a:lnTo>
                  <a:lnTo>
                    <a:pt x="203" y="325"/>
                  </a:lnTo>
                  <a:lnTo>
                    <a:pt x="207" y="323"/>
                  </a:lnTo>
                  <a:lnTo>
                    <a:pt x="208" y="321"/>
                  </a:lnTo>
                  <a:lnTo>
                    <a:pt x="208" y="321"/>
                  </a:lnTo>
                  <a:lnTo>
                    <a:pt x="212" y="316"/>
                  </a:lnTo>
                  <a:lnTo>
                    <a:pt x="212" y="316"/>
                  </a:lnTo>
                  <a:lnTo>
                    <a:pt x="218" y="310"/>
                  </a:lnTo>
                  <a:lnTo>
                    <a:pt x="218" y="310"/>
                  </a:lnTo>
                  <a:lnTo>
                    <a:pt x="224" y="302"/>
                  </a:lnTo>
                  <a:lnTo>
                    <a:pt x="229" y="293"/>
                  </a:lnTo>
                  <a:lnTo>
                    <a:pt x="235" y="287"/>
                  </a:lnTo>
                  <a:lnTo>
                    <a:pt x="242" y="284"/>
                  </a:lnTo>
                  <a:lnTo>
                    <a:pt x="244" y="282"/>
                  </a:lnTo>
                  <a:lnTo>
                    <a:pt x="250" y="276"/>
                  </a:lnTo>
                  <a:lnTo>
                    <a:pt x="256" y="267"/>
                  </a:lnTo>
                  <a:lnTo>
                    <a:pt x="256" y="263"/>
                  </a:lnTo>
                  <a:lnTo>
                    <a:pt x="256" y="263"/>
                  </a:lnTo>
                  <a:lnTo>
                    <a:pt x="258" y="259"/>
                  </a:lnTo>
                  <a:lnTo>
                    <a:pt x="258" y="259"/>
                  </a:lnTo>
                  <a:lnTo>
                    <a:pt x="259" y="257"/>
                  </a:lnTo>
                  <a:lnTo>
                    <a:pt x="259" y="257"/>
                  </a:lnTo>
                  <a:lnTo>
                    <a:pt x="261" y="257"/>
                  </a:lnTo>
                  <a:lnTo>
                    <a:pt x="261" y="257"/>
                  </a:lnTo>
                  <a:lnTo>
                    <a:pt x="263" y="253"/>
                  </a:lnTo>
                  <a:lnTo>
                    <a:pt x="269" y="251"/>
                  </a:lnTo>
                  <a:lnTo>
                    <a:pt x="273" y="251"/>
                  </a:lnTo>
                  <a:lnTo>
                    <a:pt x="278" y="251"/>
                  </a:lnTo>
                  <a:lnTo>
                    <a:pt x="286" y="251"/>
                  </a:lnTo>
                  <a:lnTo>
                    <a:pt x="280" y="227"/>
                  </a:lnTo>
                  <a:lnTo>
                    <a:pt x="273" y="208"/>
                  </a:lnTo>
                  <a:lnTo>
                    <a:pt x="275" y="198"/>
                  </a:lnTo>
                  <a:lnTo>
                    <a:pt x="282" y="191"/>
                  </a:lnTo>
                  <a:lnTo>
                    <a:pt x="275" y="181"/>
                  </a:lnTo>
                  <a:lnTo>
                    <a:pt x="278" y="176"/>
                  </a:lnTo>
                  <a:lnTo>
                    <a:pt x="286" y="183"/>
                  </a:lnTo>
                  <a:lnTo>
                    <a:pt x="294" y="183"/>
                  </a:lnTo>
                  <a:lnTo>
                    <a:pt x="294" y="191"/>
                  </a:lnTo>
                  <a:lnTo>
                    <a:pt x="297" y="195"/>
                  </a:lnTo>
                  <a:lnTo>
                    <a:pt x="309" y="195"/>
                  </a:lnTo>
                  <a:lnTo>
                    <a:pt x="324" y="195"/>
                  </a:lnTo>
                  <a:lnTo>
                    <a:pt x="324" y="200"/>
                  </a:lnTo>
                  <a:lnTo>
                    <a:pt x="320" y="212"/>
                  </a:lnTo>
                  <a:lnTo>
                    <a:pt x="314" y="212"/>
                  </a:lnTo>
                  <a:lnTo>
                    <a:pt x="312" y="233"/>
                  </a:lnTo>
                  <a:lnTo>
                    <a:pt x="320" y="233"/>
                  </a:lnTo>
                  <a:lnTo>
                    <a:pt x="324" y="217"/>
                  </a:lnTo>
                  <a:lnTo>
                    <a:pt x="326" y="217"/>
                  </a:lnTo>
                  <a:lnTo>
                    <a:pt x="329" y="248"/>
                  </a:lnTo>
                  <a:lnTo>
                    <a:pt x="329" y="248"/>
                  </a:lnTo>
                  <a:lnTo>
                    <a:pt x="329" y="248"/>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28" name="Freeform 328">
              <a:extLst>
                <a:ext uri="{FF2B5EF4-FFF2-40B4-BE49-F238E27FC236}">
                  <a16:creationId xmlns:a16="http://schemas.microsoft.com/office/drawing/2014/main" id="{BB93E8E1-E7D2-6D4C-B393-FF6CEA697233}"/>
                </a:ext>
              </a:extLst>
            </p:cNvPr>
            <p:cNvSpPr>
              <a:spLocks/>
            </p:cNvSpPr>
            <p:nvPr userDrawn="1"/>
          </p:nvSpPr>
          <p:spPr bwMode="auto">
            <a:xfrm>
              <a:off x="2706010" y="2674770"/>
              <a:ext cx="167955" cy="88356"/>
            </a:xfrm>
            <a:custGeom>
              <a:avLst/>
              <a:gdLst>
                <a:gd name="T0" fmla="*/ 0 w 110"/>
                <a:gd name="T1" fmla="*/ 28 h 68"/>
                <a:gd name="T2" fmla="*/ 11 w 110"/>
                <a:gd name="T3" fmla="*/ 28 h 68"/>
                <a:gd name="T4" fmla="*/ 26 w 110"/>
                <a:gd name="T5" fmla="*/ 47 h 68"/>
                <a:gd name="T6" fmla="*/ 53 w 110"/>
                <a:gd name="T7" fmla="*/ 53 h 68"/>
                <a:gd name="T8" fmla="*/ 72 w 110"/>
                <a:gd name="T9" fmla="*/ 66 h 68"/>
                <a:gd name="T10" fmla="*/ 91 w 110"/>
                <a:gd name="T11" fmla="*/ 68 h 68"/>
                <a:gd name="T12" fmla="*/ 102 w 110"/>
                <a:gd name="T13" fmla="*/ 68 h 68"/>
                <a:gd name="T14" fmla="*/ 106 w 110"/>
                <a:gd name="T15" fmla="*/ 64 h 68"/>
                <a:gd name="T16" fmla="*/ 106 w 110"/>
                <a:gd name="T17" fmla="*/ 61 h 68"/>
                <a:gd name="T18" fmla="*/ 110 w 110"/>
                <a:gd name="T19" fmla="*/ 47 h 68"/>
                <a:gd name="T20" fmla="*/ 95 w 110"/>
                <a:gd name="T21" fmla="*/ 47 h 68"/>
                <a:gd name="T22" fmla="*/ 83 w 110"/>
                <a:gd name="T23" fmla="*/ 43 h 68"/>
                <a:gd name="T24" fmla="*/ 42 w 110"/>
                <a:gd name="T25" fmla="*/ 13 h 68"/>
                <a:gd name="T26" fmla="*/ 23 w 110"/>
                <a:gd name="T27" fmla="*/ 0 h 68"/>
                <a:gd name="T28" fmla="*/ 11 w 110"/>
                <a:gd name="T29" fmla="*/ 6 h 68"/>
                <a:gd name="T30" fmla="*/ 0 w 110"/>
                <a:gd name="T31" fmla="*/ 28 h 68"/>
                <a:gd name="T32" fmla="*/ 0 w 110"/>
                <a:gd name="T33" fmla="*/ 28 h 68"/>
                <a:gd name="T34" fmla="*/ 0 w 110"/>
                <a:gd name="T35" fmla="*/ 2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0" h="68">
                  <a:moveTo>
                    <a:pt x="0" y="28"/>
                  </a:moveTo>
                  <a:lnTo>
                    <a:pt x="11" y="28"/>
                  </a:lnTo>
                  <a:lnTo>
                    <a:pt x="26" y="47"/>
                  </a:lnTo>
                  <a:lnTo>
                    <a:pt x="53" y="53"/>
                  </a:lnTo>
                  <a:lnTo>
                    <a:pt x="72" y="66"/>
                  </a:lnTo>
                  <a:lnTo>
                    <a:pt x="91" y="68"/>
                  </a:lnTo>
                  <a:lnTo>
                    <a:pt x="102" y="68"/>
                  </a:lnTo>
                  <a:lnTo>
                    <a:pt x="106" y="64"/>
                  </a:lnTo>
                  <a:lnTo>
                    <a:pt x="106" y="61"/>
                  </a:lnTo>
                  <a:lnTo>
                    <a:pt x="110" y="47"/>
                  </a:lnTo>
                  <a:lnTo>
                    <a:pt x="95" y="47"/>
                  </a:lnTo>
                  <a:lnTo>
                    <a:pt x="83" y="43"/>
                  </a:lnTo>
                  <a:lnTo>
                    <a:pt x="42" y="13"/>
                  </a:lnTo>
                  <a:lnTo>
                    <a:pt x="23" y="0"/>
                  </a:lnTo>
                  <a:lnTo>
                    <a:pt x="11" y="6"/>
                  </a:lnTo>
                  <a:lnTo>
                    <a:pt x="0" y="28"/>
                  </a:lnTo>
                  <a:lnTo>
                    <a:pt x="0" y="28"/>
                  </a:lnTo>
                  <a:lnTo>
                    <a:pt x="0" y="28"/>
                  </a:lnTo>
                  <a:close/>
                </a:path>
              </a:pathLst>
            </a:custGeom>
            <a:solidFill>
              <a:schemeClr val="bg1">
                <a:lumMod val="85000"/>
              </a:schemeClr>
            </a:solidFill>
            <a:ln w="635" cap="rnd">
              <a:solidFill>
                <a:schemeClr val="bg1">
                  <a:alpha val="17000"/>
                </a:schemeClr>
              </a:solidFill>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29" name="Freeform 329">
              <a:extLst>
                <a:ext uri="{FF2B5EF4-FFF2-40B4-BE49-F238E27FC236}">
                  <a16:creationId xmlns:a16="http://schemas.microsoft.com/office/drawing/2014/main" id="{CD11BB66-6A2C-784D-B717-D08A442B5AA5}"/>
                </a:ext>
              </a:extLst>
            </p:cNvPr>
            <p:cNvSpPr>
              <a:spLocks/>
            </p:cNvSpPr>
            <p:nvPr userDrawn="1"/>
          </p:nvSpPr>
          <p:spPr bwMode="auto">
            <a:xfrm>
              <a:off x="2706010" y="2674770"/>
              <a:ext cx="167955" cy="88356"/>
            </a:xfrm>
            <a:custGeom>
              <a:avLst/>
              <a:gdLst>
                <a:gd name="T0" fmla="*/ 0 w 110"/>
                <a:gd name="T1" fmla="*/ 28 h 68"/>
                <a:gd name="T2" fmla="*/ 11 w 110"/>
                <a:gd name="T3" fmla="*/ 28 h 68"/>
                <a:gd name="T4" fmla="*/ 26 w 110"/>
                <a:gd name="T5" fmla="*/ 47 h 68"/>
                <a:gd name="T6" fmla="*/ 53 w 110"/>
                <a:gd name="T7" fmla="*/ 53 h 68"/>
                <a:gd name="T8" fmla="*/ 72 w 110"/>
                <a:gd name="T9" fmla="*/ 66 h 68"/>
                <a:gd name="T10" fmla="*/ 91 w 110"/>
                <a:gd name="T11" fmla="*/ 68 h 68"/>
                <a:gd name="T12" fmla="*/ 102 w 110"/>
                <a:gd name="T13" fmla="*/ 68 h 68"/>
                <a:gd name="T14" fmla="*/ 106 w 110"/>
                <a:gd name="T15" fmla="*/ 64 h 68"/>
                <a:gd name="T16" fmla="*/ 106 w 110"/>
                <a:gd name="T17" fmla="*/ 61 h 68"/>
                <a:gd name="T18" fmla="*/ 110 w 110"/>
                <a:gd name="T19" fmla="*/ 47 h 68"/>
                <a:gd name="T20" fmla="*/ 95 w 110"/>
                <a:gd name="T21" fmla="*/ 47 h 68"/>
                <a:gd name="T22" fmla="*/ 83 w 110"/>
                <a:gd name="T23" fmla="*/ 43 h 68"/>
                <a:gd name="T24" fmla="*/ 42 w 110"/>
                <a:gd name="T25" fmla="*/ 13 h 68"/>
                <a:gd name="T26" fmla="*/ 23 w 110"/>
                <a:gd name="T27" fmla="*/ 0 h 68"/>
                <a:gd name="T28" fmla="*/ 11 w 110"/>
                <a:gd name="T29" fmla="*/ 6 h 68"/>
                <a:gd name="T30" fmla="*/ 0 w 110"/>
                <a:gd name="T31" fmla="*/ 28 h 68"/>
                <a:gd name="T32" fmla="*/ 0 w 110"/>
                <a:gd name="T33" fmla="*/ 28 h 68"/>
                <a:gd name="T34" fmla="*/ 0 w 110"/>
                <a:gd name="T35" fmla="*/ 2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0" h="68">
                  <a:moveTo>
                    <a:pt x="0" y="28"/>
                  </a:moveTo>
                  <a:lnTo>
                    <a:pt x="11" y="28"/>
                  </a:lnTo>
                  <a:lnTo>
                    <a:pt x="26" y="47"/>
                  </a:lnTo>
                  <a:lnTo>
                    <a:pt x="53" y="53"/>
                  </a:lnTo>
                  <a:lnTo>
                    <a:pt x="72" y="66"/>
                  </a:lnTo>
                  <a:lnTo>
                    <a:pt x="91" y="68"/>
                  </a:lnTo>
                  <a:lnTo>
                    <a:pt x="102" y="68"/>
                  </a:lnTo>
                  <a:lnTo>
                    <a:pt x="106" y="64"/>
                  </a:lnTo>
                  <a:lnTo>
                    <a:pt x="106" y="61"/>
                  </a:lnTo>
                  <a:lnTo>
                    <a:pt x="110" y="47"/>
                  </a:lnTo>
                  <a:lnTo>
                    <a:pt x="95" y="47"/>
                  </a:lnTo>
                  <a:lnTo>
                    <a:pt x="83" y="43"/>
                  </a:lnTo>
                  <a:lnTo>
                    <a:pt x="42" y="13"/>
                  </a:lnTo>
                  <a:lnTo>
                    <a:pt x="23" y="0"/>
                  </a:lnTo>
                  <a:lnTo>
                    <a:pt x="11" y="6"/>
                  </a:lnTo>
                  <a:lnTo>
                    <a:pt x="0" y="28"/>
                  </a:lnTo>
                  <a:lnTo>
                    <a:pt x="0" y="28"/>
                  </a:lnTo>
                  <a:lnTo>
                    <a:pt x="0" y="28"/>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30" name="Freeform 330">
              <a:extLst>
                <a:ext uri="{FF2B5EF4-FFF2-40B4-BE49-F238E27FC236}">
                  <a16:creationId xmlns:a16="http://schemas.microsoft.com/office/drawing/2014/main" id="{6D1D6BE2-29A8-124A-A3DB-BD315B3626D9}"/>
                </a:ext>
              </a:extLst>
            </p:cNvPr>
            <p:cNvSpPr>
              <a:spLocks/>
            </p:cNvSpPr>
            <p:nvPr userDrawn="1"/>
          </p:nvSpPr>
          <p:spPr bwMode="auto">
            <a:xfrm>
              <a:off x="2873965" y="2770921"/>
              <a:ext cx="85504" cy="113043"/>
            </a:xfrm>
            <a:custGeom>
              <a:avLst/>
              <a:gdLst>
                <a:gd name="T0" fmla="*/ 49 w 56"/>
                <a:gd name="T1" fmla="*/ 87 h 87"/>
                <a:gd name="T2" fmla="*/ 45 w 56"/>
                <a:gd name="T3" fmla="*/ 83 h 87"/>
                <a:gd name="T4" fmla="*/ 47 w 56"/>
                <a:gd name="T5" fmla="*/ 75 h 87"/>
                <a:gd name="T6" fmla="*/ 47 w 56"/>
                <a:gd name="T7" fmla="*/ 70 h 87"/>
                <a:gd name="T8" fmla="*/ 47 w 56"/>
                <a:gd name="T9" fmla="*/ 66 h 87"/>
                <a:gd name="T10" fmla="*/ 39 w 56"/>
                <a:gd name="T11" fmla="*/ 66 h 87"/>
                <a:gd name="T12" fmla="*/ 36 w 56"/>
                <a:gd name="T13" fmla="*/ 64 h 87"/>
                <a:gd name="T14" fmla="*/ 32 w 56"/>
                <a:gd name="T15" fmla="*/ 64 h 87"/>
                <a:gd name="T16" fmla="*/ 32 w 56"/>
                <a:gd name="T17" fmla="*/ 70 h 87"/>
                <a:gd name="T18" fmla="*/ 28 w 56"/>
                <a:gd name="T19" fmla="*/ 74 h 87"/>
                <a:gd name="T20" fmla="*/ 22 w 56"/>
                <a:gd name="T21" fmla="*/ 72 h 87"/>
                <a:gd name="T22" fmla="*/ 17 w 56"/>
                <a:gd name="T23" fmla="*/ 74 h 87"/>
                <a:gd name="T24" fmla="*/ 11 w 56"/>
                <a:gd name="T25" fmla="*/ 75 h 87"/>
                <a:gd name="T26" fmla="*/ 7 w 56"/>
                <a:gd name="T27" fmla="*/ 51 h 87"/>
                <a:gd name="T28" fmla="*/ 0 w 56"/>
                <a:gd name="T29" fmla="*/ 32 h 87"/>
                <a:gd name="T30" fmla="*/ 0 w 56"/>
                <a:gd name="T31" fmla="*/ 22 h 87"/>
                <a:gd name="T32" fmla="*/ 9 w 56"/>
                <a:gd name="T33" fmla="*/ 15 h 87"/>
                <a:gd name="T34" fmla="*/ 0 w 56"/>
                <a:gd name="T35" fmla="*/ 5 h 87"/>
                <a:gd name="T36" fmla="*/ 5 w 56"/>
                <a:gd name="T37" fmla="*/ 0 h 87"/>
                <a:gd name="T38" fmla="*/ 11 w 56"/>
                <a:gd name="T39" fmla="*/ 7 h 87"/>
                <a:gd name="T40" fmla="*/ 21 w 56"/>
                <a:gd name="T41" fmla="*/ 7 h 87"/>
                <a:gd name="T42" fmla="*/ 21 w 56"/>
                <a:gd name="T43" fmla="*/ 15 h 87"/>
                <a:gd name="T44" fmla="*/ 24 w 56"/>
                <a:gd name="T45" fmla="*/ 19 h 87"/>
                <a:gd name="T46" fmla="*/ 51 w 56"/>
                <a:gd name="T47" fmla="*/ 19 h 87"/>
                <a:gd name="T48" fmla="*/ 51 w 56"/>
                <a:gd name="T49" fmla="*/ 24 h 87"/>
                <a:gd name="T50" fmla="*/ 47 w 56"/>
                <a:gd name="T51" fmla="*/ 36 h 87"/>
                <a:gd name="T52" fmla="*/ 41 w 56"/>
                <a:gd name="T53" fmla="*/ 36 h 87"/>
                <a:gd name="T54" fmla="*/ 39 w 56"/>
                <a:gd name="T55" fmla="*/ 57 h 87"/>
                <a:gd name="T56" fmla="*/ 47 w 56"/>
                <a:gd name="T57" fmla="*/ 55 h 87"/>
                <a:gd name="T58" fmla="*/ 51 w 56"/>
                <a:gd name="T59" fmla="*/ 41 h 87"/>
                <a:gd name="T60" fmla="*/ 53 w 56"/>
                <a:gd name="T61" fmla="*/ 41 h 87"/>
                <a:gd name="T62" fmla="*/ 56 w 56"/>
                <a:gd name="T63" fmla="*/ 72 h 87"/>
                <a:gd name="T64" fmla="*/ 56 w 56"/>
                <a:gd name="T65" fmla="*/ 83 h 87"/>
                <a:gd name="T66" fmla="*/ 49 w 56"/>
                <a:gd name="T67" fmla="*/ 87 h 87"/>
                <a:gd name="T68" fmla="*/ 49 w 56"/>
                <a:gd name="T69" fmla="*/ 87 h 87"/>
                <a:gd name="T70" fmla="*/ 49 w 56"/>
                <a:gd name="T71" fmla="*/ 8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6" h="87">
                  <a:moveTo>
                    <a:pt x="49" y="87"/>
                  </a:moveTo>
                  <a:lnTo>
                    <a:pt x="45" y="83"/>
                  </a:lnTo>
                  <a:lnTo>
                    <a:pt x="47" y="75"/>
                  </a:lnTo>
                  <a:lnTo>
                    <a:pt x="47" y="70"/>
                  </a:lnTo>
                  <a:lnTo>
                    <a:pt x="47" y="66"/>
                  </a:lnTo>
                  <a:lnTo>
                    <a:pt x="39" y="66"/>
                  </a:lnTo>
                  <a:lnTo>
                    <a:pt x="36" y="64"/>
                  </a:lnTo>
                  <a:lnTo>
                    <a:pt x="32" y="64"/>
                  </a:lnTo>
                  <a:lnTo>
                    <a:pt x="32" y="70"/>
                  </a:lnTo>
                  <a:lnTo>
                    <a:pt x="28" y="74"/>
                  </a:lnTo>
                  <a:lnTo>
                    <a:pt x="22" y="72"/>
                  </a:lnTo>
                  <a:lnTo>
                    <a:pt x="17" y="74"/>
                  </a:lnTo>
                  <a:lnTo>
                    <a:pt x="11" y="75"/>
                  </a:lnTo>
                  <a:lnTo>
                    <a:pt x="7" y="51"/>
                  </a:lnTo>
                  <a:lnTo>
                    <a:pt x="0" y="32"/>
                  </a:lnTo>
                  <a:lnTo>
                    <a:pt x="0" y="22"/>
                  </a:lnTo>
                  <a:lnTo>
                    <a:pt x="9" y="15"/>
                  </a:lnTo>
                  <a:lnTo>
                    <a:pt x="0" y="5"/>
                  </a:lnTo>
                  <a:lnTo>
                    <a:pt x="5" y="0"/>
                  </a:lnTo>
                  <a:lnTo>
                    <a:pt x="11" y="7"/>
                  </a:lnTo>
                  <a:lnTo>
                    <a:pt x="21" y="7"/>
                  </a:lnTo>
                  <a:lnTo>
                    <a:pt x="21" y="15"/>
                  </a:lnTo>
                  <a:lnTo>
                    <a:pt x="24" y="19"/>
                  </a:lnTo>
                  <a:lnTo>
                    <a:pt x="51" y="19"/>
                  </a:lnTo>
                  <a:lnTo>
                    <a:pt x="51" y="24"/>
                  </a:lnTo>
                  <a:lnTo>
                    <a:pt x="47" y="36"/>
                  </a:lnTo>
                  <a:lnTo>
                    <a:pt x="41" y="36"/>
                  </a:lnTo>
                  <a:lnTo>
                    <a:pt x="39" y="57"/>
                  </a:lnTo>
                  <a:lnTo>
                    <a:pt x="47" y="55"/>
                  </a:lnTo>
                  <a:lnTo>
                    <a:pt x="51" y="41"/>
                  </a:lnTo>
                  <a:lnTo>
                    <a:pt x="53" y="41"/>
                  </a:lnTo>
                  <a:lnTo>
                    <a:pt x="56" y="72"/>
                  </a:lnTo>
                  <a:lnTo>
                    <a:pt x="56" y="83"/>
                  </a:lnTo>
                  <a:lnTo>
                    <a:pt x="49" y="87"/>
                  </a:lnTo>
                  <a:lnTo>
                    <a:pt x="49" y="87"/>
                  </a:lnTo>
                  <a:lnTo>
                    <a:pt x="49" y="87"/>
                  </a:lnTo>
                  <a:close/>
                </a:path>
              </a:pathLst>
            </a:custGeom>
            <a:solidFill>
              <a:schemeClr val="bg1">
                <a:lumMod val="85000"/>
              </a:schemeClr>
            </a:solidFill>
            <a:ln w="635" cap="rnd">
              <a:solidFill>
                <a:schemeClr val="bg1">
                  <a:alpha val="17000"/>
                </a:schemeClr>
              </a:solidFill>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31" name="Freeform 331">
              <a:extLst>
                <a:ext uri="{FF2B5EF4-FFF2-40B4-BE49-F238E27FC236}">
                  <a16:creationId xmlns:a16="http://schemas.microsoft.com/office/drawing/2014/main" id="{6A5691B7-5C0B-7E46-B0A7-ED559DB3D1F2}"/>
                </a:ext>
              </a:extLst>
            </p:cNvPr>
            <p:cNvSpPr>
              <a:spLocks/>
            </p:cNvSpPr>
            <p:nvPr userDrawn="1"/>
          </p:nvSpPr>
          <p:spPr bwMode="auto">
            <a:xfrm>
              <a:off x="2873965" y="2770921"/>
              <a:ext cx="85504" cy="113043"/>
            </a:xfrm>
            <a:custGeom>
              <a:avLst/>
              <a:gdLst>
                <a:gd name="T0" fmla="*/ 49 w 56"/>
                <a:gd name="T1" fmla="*/ 87 h 87"/>
                <a:gd name="T2" fmla="*/ 45 w 56"/>
                <a:gd name="T3" fmla="*/ 83 h 87"/>
                <a:gd name="T4" fmla="*/ 47 w 56"/>
                <a:gd name="T5" fmla="*/ 75 h 87"/>
                <a:gd name="T6" fmla="*/ 47 w 56"/>
                <a:gd name="T7" fmla="*/ 70 h 87"/>
                <a:gd name="T8" fmla="*/ 47 w 56"/>
                <a:gd name="T9" fmla="*/ 66 h 87"/>
                <a:gd name="T10" fmla="*/ 39 w 56"/>
                <a:gd name="T11" fmla="*/ 66 h 87"/>
                <a:gd name="T12" fmla="*/ 36 w 56"/>
                <a:gd name="T13" fmla="*/ 64 h 87"/>
                <a:gd name="T14" fmla="*/ 32 w 56"/>
                <a:gd name="T15" fmla="*/ 64 h 87"/>
                <a:gd name="T16" fmla="*/ 32 w 56"/>
                <a:gd name="T17" fmla="*/ 70 h 87"/>
                <a:gd name="T18" fmla="*/ 28 w 56"/>
                <a:gd name="T19" fmla="*/ 74 h 87"/>
                <a:gd name="T20" fmla="*/ 22 w 56"/>
                <a:gd name="T21" fmla="*/ 72 h 87"/>
                <a:gd name="T22" fmla="*/ 17 w 56"/>
                <a:gd name="T23" fmla="*/ 74 h 87"/>
                <a:gd name="T24" fmla="*/ 11 w 56"/>
                <a:gd name="T25" fmla="*/ 75 h 87"/>
                <a:gd name="T26" fmla="*/ 7 w 56"/>
                <a:gd name="T27" fmla="*/ 51 h 87"/>
                <a:gd name="T28" fmla="*/ 0 w 56"/>
                <a:gd name="T29" fmla="*/ 32 h 87"/>
                <a:gd name="T30" fmla="*/ 0 w 56"/>
                <a:gd name="T31" fmla="*/ 22 h 87"/>
                <a:gd name="T32" fmla="*/ 9 w 56"/>
                <a:gd name="T33" fmla="*/ 15 h 87"/>
                <a:gd name="T34" fmla="*/ 0 w 56"/>
                <a:gd name="T35" fmla="*/ 5 h 87"/>
                <a:gd name="T36" fmla="*/ 5 w 56"/>
                <a:gd name="T37" fmla="*/ 0 h 87"/>
                <a:gd name="T38" fmla="*/ 11 w 56"/>
                <a:gd name="T39" fmla="*/ 7 h 87"/>
                <a:gd name="T40" fmla="*/ 21 w 56"/>
                <a:gd name="T41" fmla="*/ 7 h 87"/>
                <a:gd name="T42" fmla="*/ 21 w 56"/>
                <a:gd name="T43" fmla="*/ 15 h 87"/>
                <a:gd name="T44" fmla="*/ 24 w 56"/>
                <a:gd name="T45" fmla="*/ 19 h 87"/>
                <a:gd name="T46" fmla="*/ 51 w 56"/>
                <a:gd name="T47" fmla="*/ 19 h 87"/>
                <a:gd name="T48" fmla="*/ 51 w 56"/>
                <a:gd name="T49" fmla="*/ 24 h 87"/>
                <a:gd name="T50" fmla="*/ 47 w 56"/>
                <a:gd name="T51" fmla="*/ 36 h 87"/>
                <a:gd name="T52" fmla="*/ 41 w 56"/>
                <a:gd name="T53" fmla="*/ 36 h 87"/>
                <a:gd name="T54" fmla="*/ 39 w 56"/>
                <a:gd name="T55" fmla="*/ 57 h 87"/>
                <a:gd name="T56" fmla="*/ 47 w 56"/>
                <a:gd name="T57" fmla="*/ 55 h 87"/>
                <a:gd name="T58" fmla="*/ 51 w 56"/>
                <a:gd name="T59" fmla="*/ 41 h 87"/>
                <a:gd name="T60" fmla="*/ 53 w 56"/>
                <a:gd name="T61" fmla="*/ 41 h 87"/>
                <a:gd name="T62" fmla="*/ 56 w 56"/>
                <a:gd name="T63" fmla="*/ 72 h 87"/>
                <a:gd name="T64" fmla="*/ 56 w 56"/>
                <a:gd name="T65" fmla="*/ 83 h 87"/>
                <a:gd name="T66" fmla="*/ 49 w 56"/>
                <a:gd name="T67" fmla="*/ 87 h 87"/>
                <a:gd name="T68" fmla="*/ 49 w 56"/>
                <a:gd name="T69" fmla="*/ 87 h 87"/>
                <a:gd name="T70" fmla="*/ 49 w 56"/>
                <a:gd name="T71" fmla="*/ 8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6" h="87">
                  <a:moveTo>
                    <a:pt x="49" y="87"/>
                  </a:moveTo>
                  <a:lnTo>
                    <a:pt x="45" y="83"/>
                  </a:lnTo>
                  <a:lnTo>
                    <a:pt x="47" y="75"/>
                  </a:lnTo>
                  <a:lnTo>
                    <a:pt x="47" y="70"/>
                  </a:lnTo>
                  <a:lnTo>
                    <a:pt x="47" y="66"/>
                  </a:lnTo>
                  <a:lnTo>
                    <a:pt x="39" y="66"/>
                  </a:lnTo>
                  <a:lnTo>
                    <a:pt x="36" y="64"/>
                  </a:lnTo>
                  <a:lnTo>
                    <a:pt x="32" y="64"/>
                  </a:lnTo>
                  <a:lnTo>
                    <a:pt x="32" y="70"/>
                  </a:lnTo>
                  <a:lnTo>
                    <a:pt x="28" y="74"/>
                  </a:lnTo>
                  <a:lnTo>
                    <a:pt x="22" y="72"/>
                  </a:lnTo>
                  <a:lnTo>
                    <a:pt x="17" y="74"/>
                  </a:lnTo>
                  <a:lnTo>
                    <a:pt x="11" y="75"/>
                  </a:lnTo>
                  <a:lnTo>
                    <a:pt x="7" y="51"/>
                  </a:lnTo>
                  <a:lnTo>
                    <a:pt x="0" y="32"/>
                  </a:lnTo>
                  <a:lnTo>
                    <a:pt x="0" y="22"/>
                  </a:lnTo>
                  <a:lnTo>
                    <a:pt x="9" y="15"/>
                  </a:lnTo>
                  <a:lnTo>
                    <a:pt x="0" y="5"/>
                  </a:lnTo>
                  <a:lnTo>
                    <a:pt x="5" y="0"/>
                  </a:lnTo>
                  <a:lnTo>
                    <a:pt x="11" y="7"/>
                  </a:lnTo>
                  <a:lnTo>
                    <a:pt x="21" y="7"/>
                  </a:lnTo>
                  <a:lnTo>
                    <a:pt x="21" y="15"/>
                  </a:lnTo>
                  <a:lnTo>
                    <a:pt x="24" y="19"/>
                  </a:lnTo>
                  <a:lnTo>
                    <a:pt x="51" y="19"/>
                  </a:lnTo>
                  <a:lnTo>
                    <a:pt x="51" y="24"/>
                  </a:lnTo>
                  <a:lnTo>
                    <a:pt x="47" y="36"/>
                  </a:lnTo>
                  <a:lnTo>
                    <a:pt x="41" y="36"/>
                  </a:lnTo>
                  <a:lnTo>
                    <a:pt x="39" y="57"/>
                  </a:lnTo>
                  <a:lnTo>
                    <a:pt x="47" y="55"/>
                  </a:lnTo>
                  <a:lnTo>
                    <a:pt x="51" y="41"/>
                  </a:lnTo>
                  <a:lnTo>
                    <a:pt x="53" y="41"/>
                  </a:lnTo>
                  <a:lnTo>
                    <a:pt x="56" y="72"/>
                  </a:lnTo>
                  <a:lnTo>
                    <a:pt x="56" y="83"/>
                  </a:lnTo>
                  <a:lnTo>
                    <a:pt x="49" y="87"/>
                  </a:lnTo>
                  <a:lnTo>
                    <a:pt x="49" y="87"/>
                  </a:lnTo>
                  <a:lnTo>
                    <a:pt x="49" y="87"/>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32" name="Freeform 332">
              <a:extLst>
                <a:ext uri="{FF2B5EF4-FFF2-40B4-BE49-F238E27FC236}">
                  <a16:creationId xmlns:a16="http://schemas.microsoft.com/office/drawing/2014/main" id="{93BDE94E-318B-D449-A601-6E43FA855B43}"/>
                </a:ext>
              </a:extLst>
            </p:cNvPr>
            <p:cNvSpPr>
              <a:spLocks/>
            </p:cNvSpPr>
            <p:nvPr userDrawn="1"/>
          </p:nvSpPr>
          <p:spPr bwMode="auto">
            <a:xfrm>
              <a:off x="2692268" y="3132140"/>
              <a:ext cx="51913" cy="77961"/>
            </a:xfrm>
            <a:custGeom>
              <a:avLst/>
              <a:gdLst>
                <a:gd name="T0" fmla="*/ 9 w 34"/>
                <a:gd name="T1" fmla="*/ 0 h 60"/>
                <a:gd name="T2" fmla="*/ 9 w 34"/>
                <a:gd name="T3" fmla="*/ 13 h 60"/>
                <a:gd name="T4" fmla="*/ 9 w 34"/>
                <a:gd name="T5" fmla="*/ 13 h 60"/>
                <a:gd name="T6" fmla="*/ 7 w 34"/>
                <a:gd name="T7" fmla="*/ 15 h 60"/>
                <a:gd name="T8" fmla="*/ 5 w 34"/>
                <a:gd name="T9" fmla="*/ 21 h 60"/>
                <a:gd name="T10" fmla="*/ 5 w 34"/>
                <a:gd name="T11" fmla="*/ 21 h 60"/>
                <a:gd name="T12" fmla="*/ 3 w 34"/>
                <a:gd name="T13" fmla="*/ 21 h 60"/>
                <a:gd name="T14" fmla="*/ 1 w 34"/>
                <a:gd name="T15" fmla="*/ 21 h 60"/>
                <a:gd name="T16" fmla="*/ 1 w 34"/>
                <a:gd name="T17" fmla="*/ 22 h 60"/>
                <a:gd name="T18" fmla="*/ 1 w 34"/>
                <a:gd name="T19" fmla="*/ 22 h 60"/>
                <a:gd name="T20" fmla="*/ 1 w 34"/>
                <a:gd name="T21" fmla="*/ 26 h 60"/>
                <a:gd name="T22" fmla="*/ 0 w 34"/>
                <a:gd name="T23" fmla="*/ 28 h 60"/>
                <a:gd name="T24" fmla="*/ 0 w 34"/>
                <a:gd name="T25" fmla="*/ 30 h 60"/>
                <a:gd name="T26" fmla="*/ 0 w 34"/>
                <a:gd name="T27" fmla="*/ 30 h 60"/>
                <a:gd name="T28" fmla="*/ 0 w 34"/>
                <a:gd name="T29" fmla="*/ 30 h 60"/>
                <a:gd name="T30" fmla="*/ 1 w 34"/>
                <a:gd name="T31" fmla="*/ 34 h 60"/>
                <a:gd name="T32" fmla="*/ 3 w 34"/>
                <a:gd name="T33" fmla="*/ 40 h 60"/>
                <a:gd name="T34" fmla="*/ 5 w 34"/>
                <a:gd name="T35" fmla="*/ 43 h 60"/>
                <a:gd name="T36" fmla="*/ 7 w 34"/>
                <a:gd name="T37" fmla="*/ 55 h 60"/>
                <a:gd name="T38" fmla="*/ 11 w 34"/>
                <a:gd name="T39" fmla="*/ 60 h 60"/>
                <a:gd name="T40" fmla="*/ 17 w 34"/>
                <a:gd name="T41" fmla="*/ 60 h 60"/>
                <a:gd name="T42" fmla="*/ 24 w 34"/>
                <a:gd name="T43" fmla="*/ 57 h 60"/>
                <a:gd name="T44" fmla="*/ 24 w 34"/>
                <a:gd name="T45" fmla="*/ 57 h 60"/>
                <a:gd name="T46" fmla="*/ 28 w 34"/>
                <a:gd name="T47" fmla="*/ 53 h 60"/>
                <a:gd name="T48" fmla="*/ 28 w 34"/>
                <a:gd name="T49" fmla="*/ 53 h 60"/>
                <a:gd name="T50" fmla="*/ 30 w 34"/>
                <a:gd name="T51" fmla="*/ 51 h 60"/>
                <a:gd name="T52" fmla="*/ 32 w 34"/>
                <a:gd name="T53" fmla="*/ 51 h 60"/>
                <a:gd name="T54" fmla="*/ 34 w 34"/>
                <a:gd name="T55" fmla="*/ 51 h 60"/>
                <a:gd name="T56" fmla="*/ 34 w 34"/>
                <a:gd name="T57" fmla="*/ 47 h 60"/>
                <a:gd name="T58" fmla="*/ 34 w 34"/>
                <a:gd name="T59" fmla="*/ 47 h 60"/>
                <a:gd name="T60" fmla="*/ 34 w 34"/>
                <a:gd name="T61" fmla="*/ 40 h 60"/>
                <a:gd name="T62" fmla="*/ 34 w 34"/>
                <a:gd name="T63" fmla="*/ 38 h 60"/>
                <a:gd name="T64" fmla="*/ 34 w 34"/>
                <a:gd name="T65" fmla="*/ 36 h 60"/>
                <a:gd name="T66" fmla="*/ 34 w 34"/>
                <a:gd name="T67" fmla="*/ 36 h 60"/>
                <a:gd name="T68" fmla="*/ 32 w 34"/>
                <a:gd name="T69" fmla="*/ 34 h 60"/>
                <a:gd name="T70" fmla="*/ 32 w 34"/>
                <a:gd name="T71" fmla="*/ 30 h 60"/>
                <a:gd name="T72" fmla="*/ 32 w 34"/>
                <a:gd name="T73" fmla="*/ 26 h 60"/>
                <a:gd name="T74" fmla="*/ 28 w 34"/>
                <a:gd name="T75" fmla="*/ 19 h 60"/>
                <a:gd name="T76" fmla="*/ 22 w 34"/>
                <a:gd name="T77" fmla="*/ 13 h 60"/>
                <a:gd name="T78" fmla="*/ 18 w 34"/>
                <a:gd name="T79" fmla="*/ 9 h 60"/>
                <a:gd name="T80" fmla="*/ 11 w 34"/>
                <a:gd name="T81" fmla="*/ 2 h 60"/>
                <a:gd name="T82" fmla="*/ 9 w 34"/>
                <a:gd name="T83" fmla="*/ 0 h 60"/>
                <a:gd name="T84" fmla="*/ 9 w 34"/>
                <a:gd name="T85" fmla="*/ 0 h 60"/>
                <a:gd name="T86" fmla="*/ 9 w 34"/>
                <a:gd name="T87"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4" h="60">
                  <a:moveTo>
                    <a:pt x="9" y="0"/>
                  </a:moveTo>
                  <a:lnTo>
                    <a:pt x="9" y="13"/>
                  </a:lnTo>
                  <a:lnTo>
                    <a:pt x="9" y="13"/>
                  </a:lnTo>
                  <a:lnTo>
                    <a:pt x="7" y="15"/>
                  </a:lnTo>
                  <a:lnTo>
                    <a:pt x="5" y="21"/>
                  </a:lnTo>
                  <a:lnTo>
                    <a:pt x="5" y="21"/>
                  </a:lnTo>
                  <a:lnTo>
                    <a:pt x="3" y="21"/>
                  </a:lnTo>
                  <a:lnTo>
                    <a:pt x="1" y="21"/>
                  </a:lnTo>
                  <a:lnTo>
                    <a:pt x="1" y="22"/>
                  </a:lnTo>
                  <a:lnTo>
                    <a:pt x="1" y="22"/>
                  </a:lnTo>
                  <a:lnTo>
                    <a:pt x="1" y="26"/>
                  </a:lnTo>
                  <a:lnTo>
                    <a:pt x="0" y="28"/>
                  </a:lnTo>
                  <a:lnTo>
                    <a:pt x="0" y="30"/>
                  </a:lnTo>
                  <a:lnTo>
                    <a:pt x="0" y="30"/>
                  </a:lnTo>
                  <a:lnTo>
                    <a:pt x="0" y="30"/>
                  </a:lnTo>
                  <a:lnTo>
                    <a:pt x="1" y="34"/>
                  </a:lnTo>
                  <a:lnTo>
                    <a:pt x="3" y="40"/>
                  </a:lnTo>
                  <a:lnTo>
                    <a:pt x="5" y="43"/>
                  </a:lnTo>
                  <a:lnTo>
                    <a:pt x="7" y="55"/>
                  </a:lnTo>
                  <a:lnTo>
                    <a:pt x="11" y="60"/>
                  </a:lnTo>
                  <a:lnTo>
                    <a:pt x="17" y="60"/>
                  </a:lnTo>
                  <a:lnTo>
                    <a:pt x="24" y="57"/>
                  </a:lnTo>
                  <a:lnTo>
                    <a:pt x="24" y="57"/>
                  </a:lnTo>
                  <a:lnTo>
                    <a:pt x="28" y="53"/>
                  </a:lnTo>
                  <a:lnTo>
                    <a:pt x="28" y="53"/>
                  </a:lnTo>
                  <a:lnTo>
                    <a:pt x="30" y="51"/>
                  </a:lnTo>
                  <a:lnTo>
                    <a:pt x="32" y="51"/>
                  </a:lnTo>
                  <a:lnTo>
                    <a:pt x="34" y="51"/>
                  </a:lnTo>
                  <a:lnTo>
                    <a:pt x="34" y="47"/>
                  </a:lnTo>
                  <a:lnTo>
                    <a:pt x="34" y="47"/>
                  </a:lnTo>
                  <a:lnTo>
                    <a:pt x="34" y="40"/>
                  </a:lnTo>
                  <a:lnTo>
                    <a:pt x="34" y="38"/>
                  </a:lnTo>
                  <a:lnTo>
                    <a:pt x="34" y="36"/>
                  </a:lnTo>
                  <a:lnTo>
                    <a:pt x="34" y="36"/>
                  </a:lnTo>
                  <a:lnTo>
                    <a:pt x="32" y="34"/>
                  </a:lnTo>
                  <a:lnTo>
                    <a:pt x="32" y="30"/>
                  </a:lnTo>
                  <a:lnTo>
                    <a:pt x="32" y="26"/>
                  </a:lnTo>
                  <a:lnTo>
                    <a:pt x="28" y="19"/>
                  </a:lnTo>
                  <a:lnTo>
                    <a:pt x="22" y="13"/>
                  </a:lnTo>
                  <a:lnTo>
                    <a:pt x="18" y="9"/>
                  </a:lnTo>
                  <a:lnTo>
                    <a:pt x="11" y="2"/>
                  </a:lnTo>
                  <a:lnTo>
                    <a:pt x="9" y="0"/>
                  </a:lnTo>
                  <a:lnTo>
                    <a:pt x="9" y="0"/>
                  </a:lnTo>
                  <a:lnTo>
                    <a:pt x="9" y="0"/>
                  </a:lnTo>
                  <a:close/>
                </a:path>
              </a:pathLst>
            </a:custGeom>
            <a:solidFill>
              <a:schemeClr val="bg1">
                <a:lumMod val="85000"/>
              </a:schemeClr>
            </a:solidFill>
            <a:ln w="635" cap="rnd">
              <a:solidFill>
                <a:schemeClr val="bg1">
                  <a:alpha val="17000"/>
                </a:schemeClr>
              </a:solidFill>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33" name="Freeform 333">
              <a:extLst>
                <a:ext uri="{FF2B5EF4-FFF2-40B4-BE49-F238E27FC236}">
                  <a16:creationId xmlns:a16="http://schemas.microsoft.com/office/drawing/2014/main" id="{3BF316B6-E655-3E41-A054-0765DDD30FE2}"/>
                </a:ext>
              </a:extLst>
            </p:cNvPr>
            <p:cNvSpPr>
              <a:spLocks/>
            </p:cNvSpPr>
            <p:nvPr userDrawn="1"/>
          </p:nvSpPr>
          <p:spPr bwMode="auto">
            <a:xfrm>
              <a:off x="2692268" y="3132140"/>
              <a:ext cx="51913" cy="77961"/>
            </a:xfrm>
            <a:custGeom>
              <a:avLst/>
              <a:gdLst>
                <a:gd name="T0" fmla="*/ 9 w 34"/>
                <a:gd name="T1" fmla="*/ 0 h 60"/>
                <a:gd name="T2" fmla="*/ 9 w 34"/>
                <a:gd name="T3" fmla="*/ 13 h 60"/>
                <a:gd name="T4" fmla="*/ 9 w 34"/>
                <a:gd name="T5" fmla="*/ 13 h 60"/>
                <a:gd name="T6" fmla="*/ 7 w 34"/>
                <a:gd name="T7" fmla="*/ 15 h 60"/>
                <a:gd name="T8" fmla="*/ 5 w 34"/>
                <a:gd name="T9" fmla="*/ 21 h 60"/>
                <a:gd name="T10" fmla="*/ 5 w 34"/>
                <a:gd name="T11" fmla="*/ 21 h 60"/>
                <a:gd name="T12" fmla="*/ 3 w 34"/>
                <a:gd name="T13" fmla="*/ 21 h 60"/>
                <a:gd name="T14" fmla="*/ 1 w 34"/>
                <a:gd name="T15" fmla="*/ 21 h 60"/>
                <a:gd name="T16" fmla="*/ 1 w 34"/>
                <a:gd name="T17" fmla="*/ 22 h 60"/>
                <a:gd name="T18" fmla="*/ 1 w 34"/>
                <a:gd name="T19" fmla="*/ 22 h 60"/>
                <a:gd name="T20" fmla="*/ 1 w 34"/>
                <a:gd name="T21" fmla="*/ 26 h 60"/>
                <a:gd name="T22" fmla="*/ 0 w 34"/>
                <a:gd name="T23" fmla="*/ 28 h 60"/>
                <a:gd name="T24" fmla="*/ 0 w 34"/>
                <a:gd name="T25" fmla="*/ 30 h 60"/>
                <a:gd name="T26" fmla="*/ 0 w 34"/>
                <a:gd name="T27" fmla="*/ 30 h 60"/>
                <a:gd name="T28" fmla="*/ 0 w 34"/>
                <a:gd name="T29" fmla="*/ 30 h 60"/>
                <a:gd name="T30" fmla="*/ 1 w 34"/>
                <a:gd name="T31" fmla="*/ 34 h 60"/>
                <a:gd name="T32" fmla="*/ 3 w 34"/>
                <a:gd name="T33" fmla="*/ 40 h 60"/>
                <a:gd name="T34" fmla="*/ 5 w 34"/>
                <a:gd name="T35" fmla="*/ 43 h 60"/>
                <a:gd name="T36" fmla="*/ 7 w 34"/>
                <a:gd name="T37" fmla="*/ 55 h 60"/>
                <a:gd name="T38" fmla="*/ 11 w 34"/>
                <a:gd name="T39" fmla="*/ 60 h 60"/>
                <a:gd name="T40" fmla="*/ 17 w 34"/>
                <a:gd name="T41" fmla="*/ 60 h 60"/>
                <a:gd name="T42" fmla="*/ 24 w 34"/>
                <a:gd name="T43" fmla="*/ 57 h 60"/>
                <a:gd name="T44" fmla="*/ 24 w 34"/>
                <a:gd name="T45" fmla="*/ 57 h 60"/>
                <a:gd name="T46" fmla="*/ 28 w 34"/>
                <a:gd name="T47" fmla="*/ 53 h 60"/>
                <a:gd name="T48" fmla="*/ 28 w 34"/>
                <a:gd name="T49" fmla="*/ 53 h 60"/>
                <a:gd name="T50" fmla="*/ 30 w 34"/>
                <a:gd name="T51" fmla="*/ 51 h 60"/>
                <a:gd name="T52" fmla="*/ 32 w 34"/>
                <a:gd name="T53" fmla="*/ 51 h 60"/>
                <a:gd name="T54" fmla="*/ 34 w 34"/>
                <a:gd name="T55" fmla="*/ 51 h 60"/>
                <a:gd name="T56" fmla="*/ 34 w 34"/>
                <a:gd name="T57" fmla="*/ 47 h 60"/>
                <a:gd name="T58" fmla="*/ 34 w 34"/>
                <a:gd name="T59" fmla="*/ 47 h 60"/>
                <a:gd name="T60" fmla="*/ 34 w 34"/>
                <a:gd name="T61" fmla="*/ 40 h 60"/>
                <a:gd name="T62" fmla="*/ 34 w 34"/>
                <a:gd name="T63" fmla="*/ 38 h 60"/>
                <a:gd name="T64" fmla="*/ 34 w 34"/>
                <a:gd name="T65" fmla="*/ 36 h 60"/>
                <a:gd name="T66" fmla="*/ 34 w 34"/>
                <a:gd name="T67" fmla="*/ 36 h 60"/>
                <a:gd name="T68" fmla="*/ 32 w 34"/>
                <a:gd name="T69" fmla="*/ 34 h 60"/>
                <a:gd name="T70" fmla="*/ 32 w 34"/>
                <a:gd name="T71" fmla="*/ 30 h 60"/>
                <a:gd name="T72" fmla="*/ 32 w 34"/>
                <a:gd name="T73" fmla="*/ 26 h 60"/>
                <a:gd name="T74" fmla="*/ 28 w 34"/>
                <a:gd name="T75" fmla="*/ 19 h 60"/>
                <a:gd name="T76" fmla="*/ 22 w 34"/>
                <a:gd name="T77" fmla="*/ 13 h 60"/>
                <a:gd name="T78" fmla="*/ 18 w 34"/>
                <a:gd name="T79" fmla="*/ 9 h 60"/>
                <a:gd name="T80" fmla="*/ 11 w 34"/>
                <a:gd name="T81" fmla="*/ 2 h 60"/>
                <a:gd name="T82" fmla="*/ 9 w 34"/>
                <a:gd name="T83" fmla="*/ 0 h 60"/>
                <a:gd name="T84" fmla="*/ 9 w 34"/>
                <a:gd name="T85" fmla="*/ 0 h 60"/>
                <a:gd name="T86" fmla="*/ 9 w 34"/>
                <a:gd name="T87"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4" h="60">
                  <a:moveTo>
                    <a:pt x="9" y="0"/>
                  </a:moveTo>
                  <a:lnTo>
                    <a:pt x="9" y="13"/>
                  </a:lnTo>
                  <a:lnTo>
                    <a:pt x="9" y="13"/>
                  </a:lnTo>
                  <a:lnTo>
                    <a:pt x="7" y="15"/>
                  </a:lnTo>
                  <a:lnTo>
                    <a:pt x="5" y="21"/>
                  </a:lnTo>
                  <a:lnTo>
                    <a:pt x="5" y="21"/>
                  </a:lnTo>
                  <a:lnTo>
                    <a:pt x="3" y="21"/>
                  </a:lnTo>
                  <a:lnTo>
                    <a:pt x="1" y="21"/>
                  </a:lnTo>
                  <a:lnTo>
                    <a:pt x="1" y="22"/>
                  </a:lnTo>
                  <a:lnTo>
                    <a:pt x="1" y="22"/>
                  </a:lnTo>
                  <a:lnTo>
                    <a:pt x="1" y="26"/>
                  </a:lnTo>
                  <a:lnTo>
                    <a:pt x="0" y="28"/>
                  </a:lnTo>
                  <a:lnTo>
                    <a:pt x="0" y="30"/>
                  </a:lnTo>
                  <a:lnTo>
                    <a:pt x="0" y="30"/>
                  </a:lnTo>
                  <a:lnTo>
                    <a:pt x="0" y="30"/>
                  </a:lnTo>
                  <a:lnTo>
                    <a:pt x="1" y="34"/>
                  </a:lnTo>
                  <a:lnTo>
                    <a:pt x="3" y="40"/>
                  </a:lnTo>
                  <a:lnTo>
                    <a:pt x="5" y="43"/>
                  </a:lnTo>
                  <a:lnTo>
                    <a:pt x="7" y="55"/>
                  </a:lnTo>
                  <a:lnTo>
                    <a:pt x="11" y="60"/>
                  </a:lnTo>
                  <a:lnTo>
                    <a:pt x="17" y="60"/>
                  </a:lnTo>
                  <a:lnTo>
                    <a:pt x="24" y="57"/>
                  </a:lnTo>
                  <a:lnTo>
                    <a:pt x="24" y="57"/>
                  </a:lnTo>
                  <a:lnTo>
                    <a:pt x="28" y="53"/>
                  </a:lnTo>
                  <a:lnTo>
                    <a:pt x="28" y="53"/>
                  </a:lnTo>
                  <a:lnTo>
                    <a:pt x="30" y="51"/>
                  </a:lnTo>
                  <a:lnTo>
                    <a:pt x="32" y="51"/>
                  </a:lnTo>
                  <a:lnTo>
                    <a:pt x="34" y="51"/>
                  </a:lnTo>
                  <a:lnTo>
                    <a:pt x="34" y="47"/>
                  </a:lnTo>
                  <a:lnTo>
                    <a:pt x="34" y="47"/>
                  </a:lnTo>
                  <a:lnTo>
                    <a:pt x="34" y="40"/>
                  </a:lnTo>
                  <a:lnTo>
                    <a:pt x="34" y="38"/>
                  </a:lnTo>
                  <a:lnTo>
                    <a:pt x="34" y="36"/>
                  </a:lnTo>
                  <a:lnTo>
                    <a:pt x="34" y="36"/>
                  </a:lnTo>
                  <a:lnTo>
                    <a:pt x="32" y="34"/>
                  </a:lnTo>
                  <a:lnTo>
                    <a:pt x="32" y="30"/>
                  </a:lnTo>
                  <a:lnTo>
                    <a:pt x="32" y="26"/>
                  </a:lnTo>
                  <a:lnTo>
                    <a:pt x="28" y="19"/>
                  </a:lnTo>
                  <a:lnTo>
                    <a:pt x="22" y="13"/>
                  </a:lnTo>
                  <a:lnTo>
                    <a:pt x="18" y="9"/>
                  </a:lnTo>
                  <a:lnTo>
                    <a:pt x="11" y="2"/>
                  </a:lnTo>
                  <a:lnTo>
                    <a:pt x="9" y="0"/>
                  </a:lnTo>
                  <a:lnTo>
                    <a:pt x="9" y="0"/>
                  </a:lnTo>
                  <a:lnTo>
                    <a:pt x="9" y="0"/>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34" name="Freeform 334">
              <a:extLst>
                <a:ext uri="{FF2B5EF4-FFF2-40B4-BE49-F238E27FC236}">
                  <a16:creationId xmlns:a16="http://schemas.microsoft.com/office/drawing/2014/main" id="{A03CC979-7575-9B4F-9FC5-E2468B4E564F}"/>
                </a:ext>
              </a:extLst>
            </p:cNvPr>
            <p:cNvSpPr>
              <a:spLocks/>
            </p:cNvSpPr>
            <p:nvPr userDrawn="1"/>
          </p:nvSpPr>
          <p:spPr bwMode="auto">
            <a:xfrm>
              <a:off x="2948781" y="2718947"/>
              <a:ext cx="181697" cy="405396"/>
            </a:xfrm>
            <a:custGeom>
              <a:avLst/>
              <a:gdLst>
                <a:gd name="T0" fmla="*/ 7 w 119"/>
                <a:gd name="T1" fmla="*/ 123 h 312"/>
                <a:gd name="T2" fmla="*/ 13 w 119"/>
                <a:gd name="T3" fmla="*/ 112 h 312"/>
                <a:gd name="T4" fmla="*/ 21 w 119"/>
                <a:gd name="T5" fmla="*/ 93 h 312"/>
                <a:gd name="T6" fmla="*/ 26 w 119"/>
                <a:gd name="T7" fmla="*/ 79 h 312"/>
                <a:gd name="T8" fmla="*/ 32 w 119"/>
                <a:gd name="T9" fmla="*/ 62 h 312"/>
                <a:gd name="T10" fmla="*/ 40 w 119"/>
                <a:gd name="T11" fmla="*/ 47 h 312"/>
                <a:gd name="T12" fmla="*/ 59 w 119"/>
                <a:gd name="T13" fmla="*/ 21 h 312"/>
                <a:gd name="T14" fmla="*/ 64 w 119"/>
                <a:gd name="T15" fmla="*/ 17 h 312"/>
                <a:gd name="T16" fmla="*/ 68 w 119"/>
                <a:gd name="T17" fmla="*/ 6 h 312"/>
                <a:gd name="T18" fmla="*/ 81 w 119"/>
                <a:gd name="T19" fmla="*/ 9 h 312"/>
                <a:gd name="T20" fmla="*/ 89 w 119"/>
                <a:gd name="T21" fmla="*/ 19 h 312"/>
                <a:gd name="T22" fmla="*/ 76 w 119"/>
                <a:gd name="T23" fmla="*/ 59 h 312"/>
                <a:gd name="T24" fmla="*/ 87 w 119"/>
                <a:gd name="T25" fmla="*/ 78 h 312"/>
                <a:gd name="T26" fmla="*/ 87 w 119"/>
                <a:gd name="T27" fmla="*/ 87 h 312"/>
                <a:gd name="T28" fmla="*/ 94 w 119"/>
                <a:gd name="T29" fmla="*/ 110 h 312"/>
                <a:gd name="T30" fmla="*/ 111 w 119"/>
                <a:gd name="T31" fmla="*/ 119 h 312"/>
                <a:gd name="T32" fmla="*/ 110 w 119"/>
                <a:gd name="T33" fmla="*/ 131 h 312"/>
                <a:gd name="T34" fmla="*/ 91 w 119"/>
                <a:gd name="T35" fmla="*/ 148 h 312"/>
                <a:gd name="T36" fmla="*/ 74 w 119"/>
                <a:gd name="T37" fmla="*/ 165 h 312"/>
                <a:gd name="T38" fmla="*/ 91 w 119"/>
                <a:gd name="T39" fmla="*/ 208 h 312"/>
                <a:gd name="T40" fmla="*/ 81 w 119"/>
                <a:gd name="T41" fmla="*/ 225 h 312"/>
                <a:gd name="T42" fmla="*/ 98 w 119"/>
                <a:gd name="T43" fmla="*/ 269 h 312"/>
                <a:gd name="T44" fmla="*/ 85 w 119"/>
                <a:gd name="T45" fmla="*/ 303 h 312"/>
                <a:gd name="T46" fmla="*/ 85 w 119"/>
                <a:gd name="T47" fmla="*/ 297 h 312"/>
                <a:gd name="T48" fmla="*/ 85 w 119"/>
                <a:gd name="T49" fmla="*/ 289 h 312"/>
                <a:gd name="T50" fmla="*/ 83 w 119"/>
                <a:gd name="T51" fmla="*/ 278 h 312"/>
                <a:gd name="T52" fmla="*/ 85 w 119"/>
                <a:gd name="T53" fmla="*/ 276 h 312"/>
                <a:gd name="T54" fmla="*/ 87 w 119"/>
                <a:gd name="T55" fmla="*/ 272 h 312"/>
                <a:gd name="T56" fmla="*/ 87 w 119"/>
                <a:gd name="T57" fmla="*/ 272 h 312"/>
                <a:gd name="T58" fmla="*/ 85 w 119"/>
                <a:gd name="T59" fmla="*/ 265 h 312"/>
                <a:gd name="T60" fmla="*/ 83 w 119"/>
                <a:gd name="T61" fmla="*/ 261 h 312"/>
                <a:gd name="T62" fmla="*/ 79 w 119"/>
                <a:gd name="T63" fmla="*/ 255 h 312"/>
                <a:gd name="T64" fmla="*/ 79 w 119"/>
                <a:gd name="T65" fmla="*/ 255 h 312"/>
                <a:gd name="T66" fmla="*/ 77 w 119"/>
                <a:gd name="T67" fmla="*/ 252 h 312"/>
                <a:gd name="T68" fmla="*/ 74 w 119"/>
                <a:gd name="T69" fmla="*/ 248 h 312"/>
                <a:gd name="T70" fmla="*/ 74 w 119"/>
                <a:gd name="T71" fmla="*/ 242 h 312"/>
                <a:gd name="T72" fmla="*/ 72 w 119"/>
                <a:gd name="T73" fmla="*/ 238 h 312"/>
                <a:gd name="T74" fmla="*/ 72 w 119"/>
                <a:gd name="T75" fmla="*/ 233 h 312"/>
                <a:gd name="T76" fmla="*/ 72 w 119"/>
                <a:gd name="T77" fmla="*/ 219 h 312"/>
                <a:gd name="T78" fmla="*/ 72 w 119"/>
                <a:gd name="T79" fmla="*/ 218 h 312"/>
                <a:gd name="T80" fmla="*/ 70 w 119"/>
                <a:gd name="T81" fmla="*/ 214 h 312"/>
                <a:gd name="T82" fmla="*/ 68 w 119"/>
                <a:gd name="T83" fmla="*/ 210 h 312"/>
                <a:gd name="T84" fmla="*/ 68 w 119"/>
                <a:gd name="T85" fmla="*/ 202 h 312"/>
                <a:gd name="T86" fmla="*/ 64 w 119"/>
                <a:gd name="T87" fmla="*/ 199 h 312"/>
                <a:gd name="T88" fmla="*/ 62 w 119"/>
                <a:gd name="T89" fmla="*/ 197 h 312"/>
                <a:gd name="T90" fmla="*/ 62 w 119"/>
                <a:gd name="T91" fmla="*/ 193 h 312"/>
                <a:gd name="T92" fmla="*/ 60 w 119"/>
                <a:gd name="T93" fmla="*/ 201 h 312"/>
                <a:gd name="T94" fmla="*/ 47 w 119"/>
                <a:gd name="T95" fmla="*/ 206 h 312"/>
                <a:gd name="T96" fmla="*/ 43 w 119"/>
                <a:gd name="T97" fmla="*/ 214 h 312"/>
                <a:gd name="T98" fmla="*/ 40 w 119"/>
                <a:gd name="T99" fmla="*/ 214 h 312"/>
                <a:gd name="T100" fmla="*/ 32 w 119"/>
                <a:gd name="T101" fmla="*/ 214 h 312"/>
                <a:gd name="T102" fmla="*/ 26 w 119"/>
                <a:gd name="T103" fmla="*/ 214 h 312"/>
                <a:gd name="T104" fmla="*/ 26 w 119"/>
                <a:gd name="T105" fmla="*/ 212 h 312"/>
                <a:gd name="T106" fmla="*/ 26 w 119"/>
                <a:gd name="T107" fmla="*/ 204 h 312"/>
                <a:gd name="T108" fmla="*/ 28 w 119"/>
                <a:gd name="T109" fmla="*/ 199 h 312"/>
                <a:gd name="T110" fmla="*/ 30 w 119"/>
                <a:gd name="T111" fmla="*/ 197 h 312"/>
                <a:gd name="T112" fmla="*/ 32 w 119"/>
                <a:gd name="T113" fmla="*/ 187 h 312"/>
                <a:gd name="T114" fmla="*/ 26 w 119"/>
                <a:gd name="T115" fmla="*/ 165 h 312"/>
                <a:gd name="T116" fmla="*/ 13 w 119"/>
                <a:gd name="T117" fmla="*/ 146 h 312"/>
                <a:gd name="T118" fmla="*/ 4 w 119"/>
                <a:gd name="T119" fmla="*/ 134 h 312"/>
                <a:gd name="T120" fmla="*/ 0 w 119"/>
                <a:gd name="T121" fmla="*/ 127 h 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19" h="312">
                  <a:moveTo>
                    <a:pt x="0" y="127"/>
                  </a:moveTo>
                  <a:lnTo>
                    <a:pt x="7" y="123"/>
                  </a:lnTo>
                  <a:lnTo>
                    <a:pt x="7" y="112"/>
                  </a:lnTo>
                  <a:lnTo>
                    <a:pt x="13" y="112"/>
                  </a:lnTo>
                  <a:lnTo>
                    <a:pt x="15" y="98"/>
                  </a:lnTo>
                  <a:lnTo>
                    <a:pt x="21" y="93"/>
                  </a:lnTo>
                  <a:lnTo>
                    <a:pt x="15" y="85"/>
                  </a:lnTo>
                  <a:lnTo>
                    <a:pt x="26" y="79"/>
                  </a:lnTo>
                  <a:lnTo>
                    <a:pt x="32" y="72"/>
                  </a:lnTo>
                  <a:lnTo>
                    <a:pt x="32" y="62"/>
                  </a:lnTo>
                  <a:lnTo>
                    <a:pt x="36" y="59"/>
                  </a:lnTo>
                  <a:lnTo>
                    <a:pt x="40" y="47"/>
                  </a:lnTo>
                  <a:lnTo>
                    <a:pt x="41" y="36"/>
                  </a:lnTo>
                  <a:lnTo>
                    <a:pt x="59" y="21"/>
                  </a:lnTo>
                  <a:lnTo>
                    <a:pt x="64" y="28"/>
                  </a:lnTo>
                  <a:lnTo>
                    <a:pt x="64" y="17"/>
                  </a:lnTo>
                  <a:lnTo>
                    <a:pt x="70" y="17"/>
                  </a:lnTo>
                  <a:lnTo>
                    <a:pt x="68" y="6"/>
                  </a:lnTo>
                  <a:lnTo>
                    <a:pt x="74" y="0"/>
                  </a:lnTo>
                  <a:lnTo>
                    <a:pt x="81" y="9"/>
                  </a:lnTo>
                  <a:lnTo>
                    <a:pt x="83" y="17"/>
                  </a:lnTo>
                  <a:lnTo>
                    <a:pt x="89" y="19"/>
                  </a:lnTo>
                  <a:lnTo>
                    <a:pt x="89" y="45"/>
                  </a:lnTo>
                  <a:lnTo>
                    <a:pt x="76" y="59"/>
                  </a:lnTo>
                  <a:lnTo>
                    <a:pt x="74" y="78"/>
                  </a:lnTo>
                  <a:lnTo>
                    <a:pt x="87" y="78"/>
                  </a:lnTo>
                  <a:lnTo>
                    <a:pt x="87" y="87"/>
                  </a:lnTo>
                  <a:lnTo>
                    <a:pt x="87" y="87"/>
                  </a:lnTo>
                  <a:lnTo>
                    <a:pt x="94" y="97"/>
                  </a:lnTo>
                  <a:lnTo>
                    <a:pt x="94" y="110"/>
                  </a:lnTo>
                  <a:lnTo>
                    <a:pt x="106" y="114"/>
                  </a:lnTo>
                  <a:lnTo>
                    <a:pt x="111" y="119"/>
                  </a:lnTo>
                  <a:lnTo>
                    <a:pt x="119" y="119"/>
                  </a:lnTo>
                  <a:lnTo>
                    <a:pt x="110" y="131"/>
                  </a:lnTo>
                  <a:lnTo>
                    <a:pt x="108" y="138"/>
                  </a:lnTo>
                  <a:lnTo>
                    <a:pt x="91" y="148"/>
                  </a:lnTo>
                  <a:lnTo>
                    <a:pt x="79" y="151"/>
                  </a:lnTo>
                  <a:lnTo>
                    <a:pt x="74" y="165"/>
                  </a:lnTo>
                  <a:lnTo>
                    <a:pt x="72" y="178"/>
                  </a:lnTo>
                  <a:lnTo>
                    <a:pt x="91" y="208"/>
                  </a:lnTo>
                  <a:lnTo>
                    <a:pt x="87" y="225"/>
                  </a:lnTo>
                  <a:lnTo>
                    <a:pt x="81" y="225"/>
                  </a:lnTo>
                  <a:lnTo>
                    <a:pt x="89" y="233"/>
                  </a:lnTo>
                  <a:lnTo>
                    <a:pt x="98" y="269"/>
                  </a:lnTo>
                  <a:lnTo>
                    <a:pt x="91" y="295"/>
                  </a:lnTo>
                  <a:lnTo>
                    <a:pt x="85" y="303"/>
                  </a:lnTo>
                  <a:lnTo>
                    <a:pt x="85" y="312"/>
                  </a:lnTo>
                  <a:lnTo>
                    <a:pt x="85" y="297"/>
                  </a:lnTo>
                  <a:lnTo>
                    <a:pt x="85" y="289"/>
                  </a:lnTo>
                  <a:lnTo>
                    <a:pt x="85" y="289"/>
                  </a:lnTo>
                  <a:lnTo>
                    <a:pt x="83" y="278"/>
                  </a:lnTo>
                  <a:lnTo>
                    <a:pt x="83" y="278"/>
                  </a:lnTo>
                  <a:lnTo>
                    <a:pt x="83" y="278"/>
                  </a:lnTo>
                  <a:lnTo>
                    <a:pt x="85" y="276"/>
                  </a:lnTo>
                  <a:lnTo>
                    <a:pt x="87" y="274"/>
                  </a:lnTo>
                  <a:lnTo>
                    <a:pt x="87" y="272"/>
                  </a:lnTo>
                  <a:lnTo>
                    <a:pt x="87" y="272"/>
                  </a:lnTo>
                  <a:lnTo>
                    <a:pt x="87" y="272"/>
                  </a:lnTo>
                  <a:lnTo>
                    <a:pt x="85" y="269"/>
                  </a:lnTo>
                  <a:lnTo>
                    <a:pt x="85" y="265"/>
                  </a:lnTo>
                  <a:lnTo>
                    <a:pt x="83" y="263"/>
                  </a:lnTo>
                  <a:lnTo>
                    <a:pt x="83" y="261"/>
                  </a:lnTo>
                  <a:lnTo>
                    <a:pt x="83" y="261"/>
                  </a:lnTo>
                  <a:lnTo>
                    <a:pt x="79" y="255"/>
                  </a:lnTo>
                  <a:lnTo>
                    <a:pt x="79" y="255"/>
                  </a:lnTo>
                  <a:lnTo>
                    <a:pt x="79" y="255"/>
                  </a:lnTo>
                  <a:lnTo>
                    <a:pt x="79" y="252"/>
                  </a:lnTo>
                  <a:lnTo>
                    <a:pt x="77" y="252"/>
                  </a:lnTo>
                  <a:lnTo>
                    <a:pt x="77" y="252"/>
                  </a:lnTo>
                  <a:lnTo>
                    <a:pt x="74" y="248"/>
                  </a:lnTo>
                  <a:lnTo>
                    <a:pt x="74" y="242"/>
                  </a:lnTo>
                  <a:lnTo>
                    <a:pt x="74" y="242"/>
                  </a:lnTo>
                  <a:lnTo>
                    <a:pt x="74" y="238"/>
                  </a:lnTo>
                  <a:lnTo>
                    <a:pt x="72" y="238"/>
                  </a:lnTo>
                  <a:lnTo>
                    <a:pt x="72" y="235"/>
                  </a:lnTo>
                  <a:lnTo>
                    <a:pt x="72" y="233"/>
                  </a:lnTo>
                  <a:lnTo>
                    <a:pt x="72" y="233"/>
                  </a:lnTo>
                  <a:lnTo>
                    <a:pt x="72" y="219"/>
                  </a:lnTo>
                  <a:lnTo>
                    <a:pt x="72" y="219"/>
                  </a:lnTo>
                  <a:lnTo>
                    <a:pt x="72" y="218"/>
                  </a:lnTo>
                  <a:lnTo>
                    <a:pt x="72" y="216"/>
                  </a:lnTo>
                  <a:lnTo>
                    <a:pt x="70" y="214"/>
                  </a:lnTo>
                  <a:lnTo>
                    <a:pt x="70" y="214"/>
                  </a:lnTo>
                  <a:lnTo>
                    <a:pt x="68" y="210"/>
                  </a:lnTo>
                  <a:lnTo>
                    <a:pt x="68" y="206"/>
                  </a:lnTo>
                  <a:lnTo>
                    <a:pt x="68" y="202"/>
                  </a:lnTo>
                  <a:lnTo>
                    <a:pt x="68" y="202"/>
                  </a:lnTo>
                  <a:lnTo>
                    <a:pt x="64" y="199"/>
                  </a:lnTo>
                  <a:lnTo>
                    <a:pt x="64" y="199"/>
                  </a:lnTo>
                  <a:lnTo>
                    <a:pt x="62" y="197"/>
                  </a:lnTo>
                  <a:lnTo>
                    <a:pt x="62" y="193"/>
                  </a:lnTo>
                  <a:lnTo>
                    <a:pt x="62" y="193"/>
                  </a:lnTo>
                  <a:lnTo>
                    <a:pt x="60" y="193"/>
                  </a:lnTo>
                  <a:lnTo>
                    <a:pt x="60" y="201"/>
                  </a:lnTo>
                  <a:lnTo>
                    <a:pt x="51" y="206"/>
                  </a:lnTo>
                  <a:lnTo>
                    <a:pt x="47" y="206"/>
                  </a:lnTo>
                  <a:lnTo>
                    <a:pt x="43" y="214"/>
                  </a:lnTo>
                  <a:lnTo>
                    <a:pt x="43" y="214"/>
                  </a:lnTo>
                  <a:lnTo>
                    <a:pt x="40" y="214"/>
                  </a:lnTo>
                  <a:lnTo>
                    <a:pt x="40" y="214"/>
                  </a:lnTo>
                  <a:lnTo>
                    <a:pt x="32" y="214"/>
                  </a:lnTo>
                  <a:lnTo>
                    <a:pt x="32" y="214"/>
                  </a:lnTo>
                  <a:lnTo>
                    <a:pt x="28" y="214"/>
                  </a:lnTo>
                  <a:lnTo>
                    <a:pt x="26" y="214"/>
                  </a:lnTo>
                  <a:lnTo>
                    <a:pt x="26" y="214"/>
                  </a:lnTo>
                  <a:lnTo>
                    <a:pt x="26" y="212"/>
                  </a:lnTo>
                  <a:lnTo>
                    <a:pt x="26" y="212"/>
                  </a:lnTo>
                  <a:lnTo>
                    <a:pt x="26" y="204"/>
                  </a:lnTo>
                  <a:lnTo>
                    <a:pt x="26" y="201"/>
                  </a:lnTo>
                  <a:lnTo>
                    <a:pt x="28" y="199"/>
                  </a:lnTo>
                  <a:lnTo>
                    <a:pt x="28" y="199"/>
                  </a:lnTo>
                  <a:lnTo>
                    <a:pt x="30" y="197"/>
                  </a:lnTo>
                  <a:lnTo>
                    <a:pt x="32" y="193"/>
                  </a:lnTo>
                  <a:lnTo>
                    <a:pt x="32" y="187"/>
                  </a:lnTo>
                  <a:lnTo>
                    <a:pt x="32" y="182"/>
                  </a:lnTo>
                  <a:lnTo>
                    <a:pt x="26" y="165"/>
                  </a:lnTo>
                  <a:lnTo>
                    <a:pt x="21" y="153"/>
                  </a:lnTo>
                  <a:lnTo>
                    <a:pt x="13" y="146"/>
                  </a:lnTo>
                  <a:lnTo>
                    <a:pt x="7" y="138"/>
                  </a:lnTo>
                  <a:lnTo>
                    <a:pt x="4" y="134"/>
                  </a:lnTo>
                  <a:lnTo>
                    <a:pt x="0" y="127"/>
                  </a:lnTo>
                  <a:lnTo>
                    <a:pt x="0" y="127"/>
                  </a:lnTo>
                  <a:lnTo>
                    <a:pt x="0" y="127"/>
                  </a:lnTo>
                  <a:close/>
                </a:path>
              </a:pathLst>
            </a:custGeom>
            <a:solidFill>
              <a:schemeClr val="bg1">
                <a:lumMod val="85000"/>
              </a:schemeClr>
            </a:solidFill>
            <a:ln w="635" cap="rnd">
              <a:solidFill>
                <a:schemeClr val="bg1">
                  <a:alpha val="17000"/>
                </a:schemeClr>
              </a:solidFill>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35" name="Freeform 335">
              <a:extLst>
                <a:ext uri="{FF2B5EF4-FFF2-40B4-BE49-F238E27FC236}">
                  <a16:creationId xmlns:a16="http://schemas.microsoft.com/office/drawing/2014/main" id="{547D5A80-2BC2-844F-A1F4-15AE1F49B693}"/>
                </a:ext>
              </a:extLst>
            </p:cNvPr>
            <p:cNvSpPr>
              <a:spLocks/>
            </p:cNvSpPr>
            <p:nvPr userDrawn="1"/>
          </p:nvSpPr>
          <p:spPr bwMode="auto">
            <a:xfrm>
              <a:off x="2948781" y="2718947"/>
              <a:ext cx="181697" cy="405396"/>
            </a:xfrm>
            <a:custGeom>
              <a:avLst/>
              <a:gdLst>
                <a:gd name="T0" fmla="*/ 7 w 119"/>
                <a:gd name="T1" fmla="*/ 123 h 312"/>
                <a:gd name="T2" fmla="*/ 13 w 119"/>
                <a:gd name="T3" fmla="*/ 112 h 312"/>
                <a:gd name="T4" fmla="*/ 21 w 119"/>
                <a:gd name="T5" fmla="*/ 93 h 312"/>
                <a:gd name="T6" fmla="*/ 26 w 119"/>
                <a:gd name="T7" fmla="*/ 79 h 312"/>
                <a:gd name="T8" fmla="*/ 32 w 119"/>
                <a:gd name="T9" fmla="*/ 62 h 312"/>
                <a:gd name="T10" fmla="*/ 40 w 119"/>
                <a:gd name="T11" fmla="*/ 47 h 312"/>
                <a:gd name="T12" fmla="*/ 59 w 119"/>
                <a:gd name="T13" fmla="*/ 21 h 312"/>
                <a:gd name="T14" fmla="*/ 64 w 119"/>
                <a:gd name="T15" fmla="*/ 17 h 312"/>
                <a:gd name="T16" fmla="*/ 68 w 119"/>
                <a:gd name="T17" fmla="*/ 6 h 312"/>
                <a:gd name="T18" fmla="*/ 81 w 119"/>
                <a:gd name="T19" fmla="*/ 9 h 312"/>
                <a:gd name="T20" fmla="*/ 89 w 119"/>
                <a:gd name="T21" fmla="*/ 19 h 312"/>
                <a:gd name="T22" fmla="*/ 76 w 119"/>
                <a:gd name="T23" fmla="*/ 59 h 312"/>
                <a:gd name="T24" fmla="*/ 87 w 119"/>
                <a:gd name="T25" fmla="*/ 78 h 312"/>
                <a:gd name="T26" fmla="*/ 87 w 119"/>
                <a:gd name="T27" fmla="*/ 87 h 312"/>
                <a:gd name="T28" fmla="*/ 94 w 119"/>
                <a:gd name="T29" fmla="*/ 110 h 312"/>
                <a:gd name="T30" fmla="*/ 111 w 119"/>
                <a:gd name="T31" fmla="*/ 119 h 312"/>
                <a:gd name="T32" fmla="*/ 110 w 119"/>
                <a:gd name="T33" fmla="*/ 131 h 312"/>
                <a:gd name="T34" fmla="*/ 91 w 119"/>
                <a:gd name="T35" fmla="*/ 148 h 312"/>
                <a:gd name="T36" fmla="*/ 74 w 119"/>
                <a:gd name="T37" fmla="*/ 165 h 312"/>
                <a:gd name="T38" fmla="*/ 91 w 119"/>
                <a:gd name="T39" fmla="*/ 208 h 312"/>
                <a:gd name="T40" fmla="*/ 81 w 119"/>
                <a:gd name="T41" fmla="*/ 225 h 312"/>
                <a:gd name="T42" fmla="*/ 98 w 119"/>
                <a:gd name="T43" fmla="*/ 269 h 312"/>
                <a:gd name="T44" fmla="*/ 85 w 119"/>
                <a:gd name="T45" fmla="*/ 303 h 312"/>
                <a:gd name="T46" fmla="*/ 85 w 119"/>
                <a:gd name="T47" fmla="*/ 297 h 312"/>
                <a:gd name="T48" fmla="*/ 85 w 119"/>
                <a:gd name="T49" fmla="*/ 289 h 312"/>
                <a:gd name="T50" fmla="*/ 83 w 119"/>
                <a:gd name="T51" fmla="*/ 278 h 312"/>
                <a:gd name="T52" fmla="*/ 85 w 119"/>
                <a:gd name="T53" fmla="*/ 276 h 312"/>
                <a:gd name="T54" fmla="*/ 87 w 119"/>
                <a:gd name="T55" fmla="*/ 272 h 312"/>
                <a:gd name="T56" fmla="*/ 87 w 119"/>
                <a:gd name="T57" fmla="*/ 272 h 312"/>
                <a:gd name="T58" fmla="*/ 85 w 119"/>
                <a:gd name="T59" fmla="*/ 265 h 312"/>
                <a:gd name="T60" fmla="*/ 83 w 119"/>
                <a:gd name="T61" fmla="*/ 261 h 312"/>
                <a:gd name="T62" fmla="*/ 79 w 119"/>
                <a:gd name="T63" fmla="*/ 255 h 312"/>
                <a:gd name="T64" fmla="*/ 79 w 119"/>
                <a:gd name="T65" fmla="*/ 255 h 312"/>
                <a:gd name="T66" fmla="*/ 77 w 119"/>
                <a:gd name="T67" fmla="*/ 252 h 312"/>
                <a:gd name="T68" fmla="*/ 74 w 119"/>
                <a:gd name="T69" fmla="*/ 248 h 312"/>
                <a:gd name="T70" fmla="*/ 74 w 119"/>
                <a:gd name="T71" fmla="*/ 242 h 312"/>
                <a:gd name="T72" fmla="*/ 72 w 119"/>
                <a:gd name="T73" fmla="*/ 238 h 312"/>
                <a:gd name="T74" fmla="*/ 72 w 119"/>
                <a:gd name="T75" fmla="*/ 233 h 312"/>
                <a:gd name="T76" fmla="*/ 72 w 119"/>
                <a:gd name="T77" fmla="*/ 219 h 312"/>
                <a:gd name="T78" fmla="*/ 72 w 119"/>
                <a:gd name="T79" fmla="*/ 218 h 312"/>
                <a:gd name="T80" fmla="*/ 70 w 119"/>
                <a:gd name="T81" fmla="*/ 214 h 312"/>
                <a:gd name="T82" fmla="*/ 68 w 119"/>
                <a:gd name="T83" fmla="*/ 210 h 312"/>
                <a:gd name="T84" fmla="*/ 68 w 119"/>
                <a:gd name="T85" fmla="*/ 202 h 312"/>
                <a:gd name="T86" fmla="*/ 64 w 119"/>
                <a:gd name="T87" fmla="*/ 199 h 312"/>
                <a:gd name="T88" fmla="*/ 62 w 119"/>
                <a:gd name="T89" fmla="*/ 197 h 312"/>
                <a:gd name="T90" fmla="*/ 62 w 119"/>
                <a:gd name="T91" fmla="*/ 193 h 312"/>
                <a:gd name="T92" fmla="*/ 60 w 119"/>
                <a:gd name="T93" fmla="*/ 201 h 312"/>
                <a:gd name="T94" fmla="*/ 47 w 119"/>
                <a:gd name="T95" fmla="*/ 206 h 312"/>
                <a:gd name="T96" fmla="*/ 43 w 119"/>
                <a:gd name="T97" fmla="*/ 214 h 312"/>
                <a:gd name="T98" fmla="*/ 40 w 119"/>
                <a:gd name="T99" fmla="*/ 214 h 312"/>
                <a:gd name="T100" fmla="*/ 32 w 119"/>
                <a:gd name="T101" fmla="*/ 214 h 312"/>
                <a:gd name="T102" fmla="*/ 26 w 119"/>
                <a:gd name="T103" fmla="*/ 214 h 312"/>
                <a:gd name="T104" fmla="*/ 26 w 119"/>
                <a:gd name="T105" fmla="*/ 212 h 312"/>
                <a:gd name="T106" fmla="*/ 26 w 119"/>
                <a:gd name="T107" fmla="*/ 204 h 312"/>
                <a:gd name="T108" fmla="*/ 28 w 119"/>
                <a:gd name="T109" fmla="*/ 199 h 312"/>
                <a:gd name="T110" fmla="*/ 30 w 119"/>
                <a:gd name="T111" fmla="*/ 197 h 312"/>
                <a:gd name="T112" fmla="*/ 32 w 119"/>
                <a:gd name="T113" fmla="*/ 187 h 312"/>
                <a:gd name="T114" fmla="*/ 26 w 119"/>
                <a:gd name="T115" fmla="*/ 165 h 312"/>
                <a:gd name="T116" fmla="*/ 13 w 119"/>
                <a:gd name="T117" fmla="*/ 146 h 312"/>
                <a:gd name="T118" fmla="*/ 4 w 119"/>
                <a:gd name="T119" fmla="*/ 134 h 312"/>
                <a:gd name="T120" fmla="*/ 0 w 119"/>
                <a:gd name="T121" fmla="*/ 127 h 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19" h="312">
                  <a:moveTo>
                    <a:pt x="0" y="127"/>
                  </a:moveTo>
                  <a:lnTo>
                    <a:pt x="7" y="123"/>
                  </a:lnTo>
                  <a:lnTo>
                    <a:pt x="7" y="112"/>
                  </a:lnTo>
                  <a:lnTo>
                    <a:pt x="13" y="112"/>
                  </a:lnTo>
                  <a:lnTo>
                    <a:pt x="15" y="98"/>
                  </a:lnTo>
                  <a:lnTo>
                    <a:pt x="21" y="93"/>
                  </a:lnTo>
                  <a:lnTo>
                    <a:pt x="15" y="85"/>
                  </a:lnTo>
                  <a:lnTo>
                    <a:pt x="26" y="79"/>
                  </a:lnTo>
                  <a:lnTo>
                    <a:pt x="32" y="72"/>
                  </a:lnTo>
                  <a:lnTo>
                    <a:pt x="32" y="62"/>
                  </a:lnTo>
                  <a:lnTo>
                    <a:pt x="36" y="59"/>
                  </a:lnTo>
                  <a:lnTo>
                    <a:pt x="40" y="47"/>
                  </a:lnTo>
                  <a:lnTo>
                    <a:pt x="41" y="36"/>
                  </a:lnTo>
                  <a:lnTo>
                    <a:pt x="59" y="21"/>
                  </a:lnTo>
                  <a:lnTo>
                    <a:pt x="64" y="28"/>
                  </a:lnTo>
                  <a:lnTo>
                    <a:pt x="64" y="17"/>
                  </a:lnTo>
                  <a:lnTo>
                    <a:pt x="70" y="17"/>
                  </a:lnTo>
                  <a:lnTo>
                    <a:pt x="68" y="6"/>
                  </a:lnTo>
                  <a:lnTo>
                    <a:pt x="74" y="0"/>
                  </a:lnTo>
                  <a:lnTo>
                    <a:pt x="81" y="9"/>
                  </a:lnTo>
                  <a:lnTo>
                    <a:pt x="83" y="17"/>
                  </a:lnTo>
                  <a:lnTo>
                    <a:pt x="89" y="19"/>
                  </a:lnTo>
                  <a:lnTo>
                    <a:pt x="89" y="45"/>
                  </a:lnTo>
                  <a:lnTo>
                    <a:pt x="76" y="59"/>
                  </a:lnTo>
                  <a:lnTo>
                    <a:pt x="74" y="78"/>
                  </a:lnTo>
                  <a:lnTo>
                    <a:pt x="87" y="78"/>
                  </a:lnTo>
                  <a:lnTo>
                    <a:pt x="87" y="87"/>
                  </a:lnTo>
                  <a:lnTo>
                    <a:pt x="87" y="87"/>
                  </a:lnTo>
                  <a:lnTo>
                    <a:pt x="94" y="97"/>
                  </a:lnTo>
                  <a:lnTo>
                    <a:pt x="94" y="110"/>
                  </a:lnTo>
                  <a:lnTo>
                    <a:pt x="106" y="114"/>
                  </a:lnTo>
                  <a:lnTo>
                    <a:pt x="111" y="119"/>
                  </a:lnTo>
                  <a:lnTo>
                    <a:pt x="119" y="119"/>
                  </a:lnTo>
                  <a:lnTo>
                    <a:pt x="110" y="131"/>
                  </a:lnTo>
                  <a:lnTo>
                    <a:pt x="108" y="138"/>
                  </a:lnTo>
                  <a:lnTo>
                    <a:pt x="91" y="148"/>
                  </a:lnTo>
                  <a:lnTo>
                    <a:pt x="79" y="151"/>
                  </a:lnTo>
                  <a:lnTo>
                    <a:pt x="74" y="165"/>
                  </a:lnTo>
                  <a:lnTo>
                    <a:pt x="72" y="178"/>
                  </a:lnTo>
                  <a:lnTo>
                    <a:pt x="91" y="208"/>
                  </a:lnTo>
                  <a:lnTo>
                    <a:pt x="87" y="225"/>
                  </a:lnTo>
                  <a:lnTo>
                    <a:pt x="81" y="225"/>
                  </a:lnTo>
                  <a:lnTo>
                    <a:pt x="89" y="233"/>
                  </a:lnTo>
                  <a:lnTo>
                    <a:pt x="98" y="269"/>
                  </a:lnTo>
                  <a:lnTo>
                    <a:pt x="91" y="295"/>
                  </a:lnTo>
                  <a:lnTo>
                    <a:pt x="85" y="303"/>
                  </a:lnTo>
                  <a:lnTo>
                    <a:pt x="85" y="312"/>
                  </a:lnTo>
                  <a:lnTo>
                    <a:pt x="85" y="297"/>
                  </a:lnTo>
                  <a:lnTo>
                    <a:pt x="85" y="289"/>
                  </a:lnTo>
                  <a:lnTo>
                    <a:pt x="85" y="289"/>
                  </a:lnTo>
                  <a:lnTo>
                    <a:pt x="83" y="278"/>
                  </a:lnTo>
                  <a:lnTo>
                    <a:pt x="83" y="278"/>
                  </a:lnTo>
                  <a:lnTo>
                    <a:pt x="83" y="278"/>
                  </a:lnTo>
                  <a:lnTo>
                    <a:pt x="85" y="276"/>
                  </a:lnTo>
                  <a:lnTo>
                    <a:pt x="87" y="274"/>
                  </a:lnTo>
                  <a:lnTo>
                    <a:pt x="87" y="272"/>
                  </a:lnTo>
                  <a:lnTo>
                    <a:pt x="87" y="272"/>
                  </a:lnTo>
                  <a:lnTo>
                    <a:pt x="87" y="272"/>
                  </a:lnTo>
                  <a:lnTo>
                    <a:pt x="85" y="269"/>
                  </a:lnTo>
                  <a:lnTo>
                    <a:pt x="85" y="265"/>
                  </a:lnTo>
                  <a:lnTo>
                    <a:pt x="83" y="263"/>
                  </a:lnTo>
                  <a:lnTo>
                    <a:pt x="83" y="261"/>
                  </a:lnTo>
                  <a:lnTo>
                    <a:pt x="83" y="261"/>
                  </a:lnTo>
                  <a:lnTo>
                    <a:pt x="79" y="255"/>
                  </a:lnTo>
                  <a:lnTo>
                    <a:pt x="79" y="255"/>
                  </a:lnTo>
                  <a:lnTo>
                    <a:pt x="79" y="255"/>
                  </a:lnTo>
                  <a:lnTo>
                    <a:pt x="79" y="252"/>
                  </a:lnTo>
                  <a:lnTo>
                    <a:pt x="77" y="252"/>
                  </a:lnTo>
                  <a:lnTo>
                    <a:pt x="77" y="252"/>
                  </a:lnTo>
                  <a:lnTo>
                    <a:pt x="74" y="248"/>
                  </a:lnTo>
                  <a:lnTo>
                    <a:pt x="74" y="242"/>
                  </a:lnTo>
                  <a:lnTo>
                    <a:pt x="74" y="242"/>
                  </a:lnTo>
                  <a:lnTo>
                    <a:pt x="74" y="238"/>
                  </a:lnTo>
                  <a:lnTo>
                    <a:pt x="72" y="238"/>
                  </a:lnTo>
                  <a:lnTo>
                    <a:pt x="72" y="235"/>
                  </a:lnTo>
                  <a:lnTo>
                    <a:pt x="72" y="233"/>
                  </a:lnTo>
                  <a:lnTo>
                    <a:pt x="72" y="233"/>
                  </a:lnTo>
                  <a:lnTo>
                    <a:pt x="72" y="219"/>
                  </a:lnTo>
                  <a:lnTo>
                    <a:pt x="72" y="219"/>
                  </a:lnTo>
                  <a:lnTo>
                    <a:pt x="72" y="218"/>
                  </a:lnTo>
                  <a:lnTo>
                    <a:pt x="72" y="216"/>
                  </a:lnTo>
                  <a:lnTo>
                    <a:pt x="70" y="214"/>
                  </a:lnTo>
                  <a:lnTo>
                    <a:pt x="70" y="214"/>
                  </a:lnTo>
                  <a:lnTo>
                    <a:pt x="68" y="210"/>
                  </a:lnTo>
                  <a:lnTo>
                    <a:pt x="68" y="206"/>
                  </a:lnTo>
                  <a:lnTo>
                    <a:pt x="68" y="202"/>
                  </a:lnTo>
                  <a:lnTo>
                    <a:pt x="68" y="202"/>
                  </a:lnTo>
                  <a:lnTo>
                    <a:pt x="64" y="199"/>
                  </a:lnTo>
                  <a:lnTo>
                    <a:pt x="64" y="199"/>
                  </a:lnTo>
                  <a:lnTo>
                    <a:pt x="62" y="197"/>
                  </a:lnTo>
                  <a:lnTo>
                    <a:pt x="62" y="193"/>
                  </a:lnTo>
                  <a:lnTo>
                    <a:pt x="62" y="193"/>
                  </a:lnTo>
                  <a:lnTo>
                    <a:pt x="60" y="193"/>
                  </a:lnTo>
                  <a:lnTo>
                    <a:pt x="60" y="201"/>
                  </a:lnTo>
                  <a:lnTo>
                    <a:pt x="51" y="206"/>
                  </a:lnTo>
                  <a:lnTo>
                    <a:pt x="47" y="206"/>
                  </a:lnTo>
                  <a:lnTo>
                    <a:pt x="43" y="214"/>
                  </a:lnTo>
                  <a:lnTo>
                    <a:pt x="43" y="214"/>
                  </a:lnTo>
                  <a:lnTo>
                    <a:pt x="40" y="214"/>
                  </a:lnTo>
                  <a:lnTo>
                    <a:pt x="40" y="214"/>
                  </a:lnTo>
                  <a:lnTo>
                    <a:pt x="32" y="214"/>
                  </a:lnTo>
                  <a:lnTo>
                    <a:pt x="32" y="214"/>
                  </a:lnTo>
                  <a:lnTo>
                    <a:pt x="28" y="214"/>
                  </a:lnTo>
                  <a:lnTo>
                    <a:pt x="26" y="214"/>
                  </a:lnTo>
                  <a:lnTo>
                    <a:pt x="26" y="214"/>
                  </a:lnTo>
                  <a:lnTo>
                    <a:pt x="26" y="212"/>
                  </a:lnTo>
                  <a:lnTo>
                    <a:pt x="26" y="212"/>
                  </a:lnTo>
                  <a:lnTo>
                    <a:pt x="26" y="204"/>
                  </a:lnTo>
                  <a:lnTo>
                    <a:pt x="26" y="201"/>
                  </a:lnTo>
                  <a:lnTo>
                    <a:pt x="28" y="199"/>
                  </a:lnTo>
                  <a:lnTo>
                    <a:pt x="28" y="199"/>
                  </a:lnTo>
                  <a:lnTo>
                    <a:pt x="30" y="197"/>
                  </a:lnTo>
                  <a:lnTo>
                    <a:pt x="32" y="193"/>
                  </a:lnTo>
                  <a:lnTo>
                    <a:pt x="32" y="187"/>
                  </a:lnTo>
                  <a:lnTo>
                    <a:pt x="32" y="182"/>
                  </a:lnTo>
                  <a:lnTo>
                    <a:pt x="26" y="165"/>
                  </a:lnTo>
                  <a:lnTo>
                    <a:pt x="21" y="153"/>
                  </a:lnTo>
                  <a:lnTo>
                    <a:pt x="13" y="146"/>
                  </a:lnTo>
                  <a:lnTo>
                    <a:pt x="7" y="138"/>
                  </a:lnTo>
                  <a:lnTo>
                    <a:pt x="4" y="134"/>
                  </a:lnTo>
                  <a:lnTo>
                    <a:pt x="0" y="127"/>
                  </a:lnTo>
                  <a:lnTo>
                    <a:pt x="0" y="127"/>
                  </a:lnTo>
                  <a:lnTo>
                    <a:pt x="0" y="127"/>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36" name="Freeform 336">
              <a:extLst>
                <a:ext uri="{FF2B5EF4-FFF2-40B4-BE49-F238E27FC236}">
                  <a16:creationId xmlns:a16="http://schemas.microsoft.com/office/drawing/2014/main" id="{837D2E84-59B3-8241-A6E5-76A05131C578}"/>
                </a:ext>
              </a:extLst>
            </p:cNvPr>
            <p:cNvSpPr>
              <a:spLocks/>
            </p:cNvSpPr>
            <p:nvPr userDrawn="1"/>
          </p:nvSpPr>
          <p:spPr bwMode="auto">
            <a:xfrm>
              <a:off x="2887706" y="2718947"/>
              <a:ext cx="64128" cy="38980"/>
            </a:xfrm>
            <a:custGeom>
              <a:avLst/>
              <a:gdLst>
                <a:gd name="T0" fmla="*/ 0 w 42"/>
                <a:gd name="T1" fmla="*/ 11 h 30"/>
                <a:gd name="T2" fmla="*/ 0 w 42"/>
                <a:gd name="T3" fmla="*/ 21 h 30"/>
                <a:gd name="T4" fmla="*/ 6 w 42"/>
                <a:gd name="T5" fmla="*/ 30 h 30"/>
                <a:gd name="T6" fmla="*/ 15 w 42"/>
                <a:gd name="T7" fmla="*/ 28 h 30"/>
                <a:gd name="T8" fmla="*/ 27 w 42"/>
                <a:gd name="T9" fmla="*/ 28 h 30"/>
                <a:gd name="T10" fmla="*/ 42 w 42"/>
                <a:gd name="T11" fmla="*/ 28 h 30"/>
                <a:gd name="T12" fmla="*/ 42 w 42"/>
                <a:gd name="T13" fmla="*/ 17 h 30"/>
                <a:gd name="T14" fmla="*/ 42 w 42"/>
                <a:gd name="T15" fmla="*/ 13 h 30"/>
                <a:gd name="T16" fmla="*/ 34 w 42"/>
                <a:gd name="T17" fmla="*/ 11 h 30"/>
                <a:gd name="T18" fmla="*/ 21 w 42"/>
                <a:gd name="T19" fmla="*/ 8 h 30"/>
                <a:gd name="T20" fmla="*/ 21 w 42"/>
                <a:gd name="T21" fmla="*/ 0 h 30"/>
                <a:gd name="T22" fmla="*/ 12 w 42"/>
                <a:gd name="T23" fmla="*/ 0 h 30"/>
                <a:gd name="T24" fmla="*/ 0 w 42"/>
                <a:gd name="T25" fmla="*/ 11 h 30"/>
                <a:gd name="T26" fmla="*/ 0 w 42"/>
                <a:gd name="T27" fmla="*/ 11 h 30"/>
                <a:gd name="T28" fmla="*/ 0 w 42"/>
                <a:gd name="T29" fmla="*/ 11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2" h="30">
                  <a:moveTo>
                    <a:pt x="0" y="11"/>
                  </a:moveTo>
                  <a:lnTo>
                    <a:pt x="0" y="21"/>
                  </a:lnTo>
                  <a:lnTo>
                    <a:pt x="6" y="30"/>
                  </a:lnTo>
                  <a:lnTo>
                    <a:pt x="15" y="28"/>
                  </a:lnTo>
                  <a:lnTo>
                    <a:pt x="27" y="28"/>
                  </a:lnTo>
                  <a:lnTo>
                    <a:pt x="42" y="28"/>
                  </a:lnTo>
                  <a:lnTo>
                    <a:pt x="42" y="17"/>
                  </a:lnTo>
                  <a:lnTo>
                    <a:pt x="42" y="13"/>
                  </a:lnTo>
                  <a:lnTo>
                    <a:pt x="34" y="11"/>
                  </a:lnTo>
                  <a:lnTo>
                    <a:pt x="21" y="8"/>
                  </a:lnTo>
                  <a:lnTo>
                    <a:pt x="21" y="0"/>
                  </a:lnTo>
                  <a:lnTo>
                    <a:pt x="12" y="0"/>
                  </a:lnTo>
                  <a:lnTo>
                    <a:pt x="0" y="11"/>
                  </a:lnTo>
                  <a:lnTo>
                    <a:pt x="0" y="11"/>
                  </a:lnTo>
                  <a:lnTo>
                    <a:pt x="0" y="11"/>
                  </a:lnTo>
                  <a:close/>
                </a:path>
              </a:pathLst>
            </a:custGeom>
            <a:solidFill>
              <a:schemeClr val="bg1">
                <a:lumMod val="85000"/>
              </a:schemeClr>
            </a:solidFill>
            <a:ln w="635" cap="rnd">
              <a:solidFill>
                <a:schemeClr val="bg1">
                  <a:alpha val="17000"/>
                </a:schemeClr>
              </a:solidFill>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37" name="Freeform 337">
              <a:extLst>
                <a:ext uri="{FF2B5EF4-FFF2-40B4-BE49-F238E27FC236}">
                  <a16:creationId xmlns:a16="http://schemas.microsoft.com/office/drawing/2014/main" id="{3509B3F7-14B1-A843-89AE-C3400D91EF09}"/>
                </a:ext>
              </a:extLst>
            </p:cNvPr>
            <p:cNvSpPr>
              <a:spLocks/>
            </p:cNvSpPr>
            <p:nvPr userDrawn="1"/>
          </p:nvSpPr>
          <p:spPr bwMode="auto">
            <a:xfrm>
              <a:off x="2887706" y="2718947"/>
              <a:ext cx="64128" cy="38980"/>
            </a:xfrm>
            <a:custGeom>
              <a:avLst/>
              <a:gdLst>
                <a:gd name="T0" fmla="*/ 0 w 42"/>
                <a:gd name="T1" fmla="*/ 11 h 30"/>
                <a:gd name="T2" fmla="*/ 0 w 42"/>
                <a:gd name="T3" fmla="*/ 21 h 30"/>
                <a:gd name="T4" fmla="*/ 6 w 42"/>
                <a:gd name="T5" fmla="*/ 30 h 30"/>
                <a:gd name="T6" fmla="*/ 15 w 42"/>
                <a:gd name="T7" fmla="*/ 28 h 30"/>
                <a:gd name="T8" fmla="*/ 27 w 42"/>
                <a:gd name="T9" fmla="*/ 28 h 30"/>
                <a:gd name="T10" fmla="*/ 42 w 42"/>
                <a:gd name="T11" fmla="*/ 28 h 30"/>
                <a:gd name="T12" fmla="*/ 42 w 42"/>
                <a:gd name="T13" fmla="*/ 17 h 30"/>
                <a:gd name="T14" fmla="*/ 42 w 42"/>
                <a:gd name="T15" fmla="*/ 13 h 30"/>
                <a:gd name="T16" fmla="*/ 34 w 42"/>
                <a:gd name="T17" fmla="*/ 11 h 30"/>
                <a:gd name="T18" fmla="*/ 21 w 42"/>
                <a:gd name="T19" fmla="*/ 8 h 30"/>
                <a:gd name="T20" fmla="*/ 21 w 42"/>
                <a:gd name="T21" fmla="*/ 0 h 30"/>
                <a:gd name="T22" fmla="*/ 12 w 42"/>
                <a:gd name="T23" fmla="*/ 0 h 30"/>
                <a:gd name="T24" fmla="*/ 0 w 42"/>
                <a:gd name="T25" fmla="*/ 11 h 30"/>
                <a:gd name="T26" fmla="*/ 0 w 42"/>
                <a:gd name="T27" fmla="*/ 11 h 30"/>
                <a:gd name="T28" fmla="*/ 0 w 42"/>
                <a:gd name="T29" fmla="*/ 11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2" h="30">
                  <a:moveTo>
                    <a:pt x="0" y="11"/>
                  </a:moveTo>
                  <a:lnTo>
                    <a:pt x="0" y="21"/>
                  </a:lnTo>
                  <a:lnTo>
                    <a:pt x="6" y="30"/>
                  </a:lnTo>
                  <a:lnTo>
                    <a:pt x="15" y="28"/>
                  </a:lnTo>
                  <a:lnTo>
                    <a:pt x="27" y="28"/>
                  </a:lnTo>
                  <a:lnTo>
                    <a:pt x="42" y="28"/>
                  </a:lnTo>
                  <a:lnTo>
                    <a:pt x="42" y="17"/>
                  </a:lnTo>
                  <a:lnTo>
                    <a:pt x="42" y="13"/>
                  </a:lnTo>
                  <a:lnTo>
                    <a:pt x="34" y="11"/>
                  </a:lnTo>
                  <a:lnTo>
                    <a:pt x="21" y="8"/>
                  </a:lnTo>
                  <a:lnTo>
                    <a:pt x="21" y="0"/>
                  </a:lnTo>
                  <a:lnTo>
                    <a:pt x="12" y="0"/>
                  </a:lnTo>
                  <a:lnTo>
                    <a:pt x="0" y="11"/>
                  </a:lnTo>
                  <a:lnTo>
                    <a:pt x="0" y="11"/>
                  </a:lnTo>
                  <a:lnTo>
                    <a:pt x="0" y="11"/>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38" name="Freeform 338">
              <a:extLst>
                <a:ext uri="{FF2B5EF4-FFF2-40B4-BE49-F238E27FC236}">
                  <a16:creationId xmlns:a16="http://schemas.microsoft.com/office/drawing/2014/main" id="{669B1D86-F0FE-AD4A-8FF8-E025B5F771CB}"/>
                </a:ext>
              </a:extLst>
            </p:cNvPr>
            <p:cNvSpPr>
              <a:spLocks/>
            </p:cNvSpPr>
            <p:nvPr userDrawn="1"/>
          </p:nvSpPr>
          <p:spPr bwMode="auto">
            <a:xfrm>
              <a:off x="3058715" y="2898257"/>
              <a:ext cx="172536" cy="314442"/>
            </a:xfrm>
            <a:custGeom>
              <a:avLst/>
              <a:gdLst>
                <a:gd name="T0" fmla="*/ 13 w 113"/>
                <a:gd name="T1" fmla="*/ 165 h 242"/>
                <a:gd name="T2" fmla="*/ 26 w 113"/>
                <a:gd name="T3" fmla="*/ 133 h 242"/>
                <a:gd name="T4" fmla="*/ 9 w 113"/>
                <a:gd name="T5" fmla="*/ 87 h 242"/>
                <a:gd name="T6" fmla="*/ 19 w 113"/>
                <a:gd name="T7" fmla="*/ 70 h 242"/>
                <a:gd name="T8" fmla="*/ 2 w 113"/>
                <a:gd name="T9" fmla="*/ 28 h 242"/>
                <a:gd name="T10" fmla="*/ 19 w 113"/>
                <a:gd name="T11" fmla="*/ 10 h 242"/>
                <a:gd name="T12" fmla="*/ 41 w 113"/>
                <a:gd name="T13" fmla="*/ 8 h 242"/>
                <a:gd name="T14" fmla="*/ 47 w 113"/>
                <a:gd name="T15" fmla="*/ 17 h 242"/>
                <a:gd name="T16" fmla="*/ 47 w 113"/>
                <a:gd name="T17" fmla="*/ 53 h 242"/>
                <a:gd name="T18" fmla="*/ 75 w 113"/>
                <a:gd name="T19" fmla="*/ 44 h 242"/>
                <a:gd name="T20" fmla="*/ 91 w 113"/>
                <a:gd name="T21" fmla="*/ 40 h 242"/>
                <a:gd name="T22" fmla="*/ 102 w 113"/>
                <a:gd name="T23" fmla="*/ 70 h 242"/>
                <a:gd name="T24" fmla="*/ 113 w 113"/>
                <a:gd name="T25" fmla="*/ 106 h 242"/>
                <a:gd name="T26" fmla="*/ 77 w 113"/>
                <a:gd name="T27" fmla="*/ 102 h 242"/>
                <a:gd name="T28" fmla="*/ 73 w 113"/>
                <a:gd name="T29" fmla="*/ 144 h 242"/>
                <a:gd name="T30" fmla="*/ 72 w 113"/>
                <a:gd name="T31" fmla="*/ 146 h 242"/>
                <a:gd name="T32" fmla="*/ 66 w 113"/>
                <a:gd name="T33" fmla="*/ 144 h 242"/>
                <a:gd name="T34" fmla="*/ 60 w 113"/>
                <a:gd name="T35" fmla="*/ 138 h 242"/>
                <a:gd name="T36" fmla="*/ 53 w 113"/>
                <a:gd name="T37" fmla="*/ 129 h 242"/>
                <a:gd name="T38" fmla="*/ 47 w 113"/>
                <a:gd name="T39" fmla="*/ 121 h 242"/>
                <a:gd name="T40" fmla="*/ 34 w 113"/>
                <a:gd name="T41" fmla="*/ 119 h 242"/>
                <a:gd name="T42" fmla="*/ 30 w 113"/>
                <a:gd name="T43" fmla="*/ 142 h 242"/>
                <a:gd name="T44" fmla="*/ 22 w 113"/>
                <a:gd name="T45" fmla="*/ 176 h 242"/>
                <a:gd name="T46" fmla="*/ 22 w 113"/>
                <a:gd name="T47" fmla="*/ 180 h 242"/>
                <a:gd name="T48" fmla="*/ 22 w 113"/>
                <a:gd name="T49" fmla="*/ 184 h 242"/>
                <a:gd name="T50" fmla="*/ 24 w 113"/>
                <a:gd name="T51" fmla="*/ 185 h 242"/>
                <a:gd name="T52" fmla="*/ 30 w 113"/>
                <a:gd name="T53" fmla="*/ 185 h 242"/>
                <a:gd name="T54" fmla="*/ 38 w 113"/>
                <a:gd name="T55" fmla="*/ 201 h 242"/>
                <a:gd name="T56" fmla="*/ 38 w 113"/>
                <a:gd name="T57" fmla="*/ 208 h 242"/>
                <a:gd name="T58" fmla="*/ 38 w 113"/>
                <a:gd name="T59" fmla="*/ 212 h 242"/>
                <a:gd name="T60" fmla="*/ 41 w 113"/>
                <a:gd name="T61" fmla="*/ 218 h 242"/>
                <a:gd name="T62" fmla="*/ 49 w 113"/>
                <a:gd name="T63" fmla="*/ 223 h 242"/>
                <a:gd name="T64" fmla="*/ 60 w 113"/>
                <a:gd name="T65" fmla="*/ 235 h 242"/>
                <a:gd name="T66" fmla="*/ 51 w 113"/>
                <a:gd name="T67" fmla="*/ 240 h 242"/>
                <a:gd name="T68" fmla="*/ 38 w 113"/>
                <a:gd name="T69" fmla="*/ 233 h 242"/>
                <a:gd name="T70" fmla="*/ 34 w 113"/>
                <a:gd name="T71" fmla="*/ 225 h 242"/>
                <a:gd name="T72" fmla="*/ 28 w 113"/>
                <a:gd name="T73" fmla="*/ 221 h 242"/>
                <a:gd name="T74" fmla="*/ 24 w 113"/>
                <a:gd name="T75" fmla="*/ 220 h 242"/>
                <a:gd name="T76" fmla="*/ 13 w 113"/>
                <a:gd name="T77" fmla="*/ 206 h 242"/>
                <a:gd name="T78" fmla="*/ 11 w 113"/>
                <a:gd name="T79" fmla="*/ 204 h 242"/>
                <a:gd name="T80" fmla="*/ 9 w 113"/>
                <a:gd name="T81" fmla="*/ 197 h 242"/>
                <a:gd name="T82" fmla="*/ 9 w 113"/>
                <a:gd name="T83" fmla="*/ 195 h 242"/>
                <a:gd name="T84" fmla="*/ 11 w 113"/>
                <a:gd name="T85" fmla="*/ 191 h 242"/>
                <a:gd name="T86" fmla="*/ 13 w 113"/>
                <a:gd name="T87" fmla="*/ 174 h 242"/>
                <a:gd name="T88" fmla="*/ 13 w 113"/>
                <a:gd name="T89" fmla="*/ 174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13" h="242">
                  <a:moveTo>
                    <a:pt x="13" y="174"/>
                  </a:moveTo>
                  <a:lnTo>
                    <a:pt x="13" y="165"/>
                  </a:lnTo>
                  <a:lnTo>
                    <a:pt x="21" y="157"/>
                  </a:lnTo>
                  <a:lnTo>
                    <a:pt x="26" y="133"/>
                  </a:lnTo>
                  <a:lnTo>
                    <a:pt x="17" y="95"/>
                  </a:lnTo>
                  <a:lnTo>
                    <a:pt x="9" y="87"/>
                  </a:lnTo>
                  <a:lnTo>
                    <a:pt x="15" y="87"/>
                  </a:lnTo>
                  <a:lnTo>
                    <a:pt x="19" y="70"/>
                  </a:lnTo>
                  <a:lnTo>
                    <a:pt x="0" y="40"/>
                  </a:lnTo>
                  <a:lnTo>
                    <a:pt x="2" y="28"/>
                  </a:lnTo>
                  <a:lnTo>
                    <a:pt x="7" y="15"/>
                  </a:lnTo>
                  <a:lnTo>
                    <a:pt x="19" y="10"/>
                  </a:lnTo>
                  <a:lnTo>
                    <a:pt x="36" y="0"/>
                  </a:lnTo>
                  <a:lnTo>
                    <a:pt x="41" y="8"/>
                  </a:lnTo>
                  <a:lnTo>
                    <a:pt x="41" y="17"/>
                  </a:lnTo>
                  <a:lnTo>
                    <a:pt x="47" y="17"/>
                  </a:lnTo>
                  <a:lnTo>
                    <a:pt x="53" y="17"/>
                  </a:lnTo>
                  <a:lnTo>
                    <a:pt x="47" y="53"/>
                  </a:lnTo>
                  <a:lnTo>
                    <a:pt x="64" y="44"/>
                  </a:lnTo>
                  <a:lnTo>
                    <a:pt x="75" y="44"/>
                  </a:lnTo>
                  <a:lnTo>
                    <a:pt x="81" y="36"/>
                  </a:lnTo>
                  <a:lnTo>
                    <a:pt x="91" y="40"/>
                  </a:lnTo>
                  <a:lnTo>
                    <a:pt x="104" y="53"/>
                  </a:lnTo>
                  <a:lnTo>
                    <a:pt x="102" y="70"/>
                  </a:lnTo>
                  <a:lnTo>
                    <a:pt x="113" y="83"/>
                  </a:lnTo>
                  <a:lnTo>
                    <a:pt x="113" y="106"/>
                  </a:lnTo>
                  <a:lnTo>
                    <a:pt x="91" y="106"/>
                  </a:lnTo>
                  <a:lnTo>
                    <a:pt x="77" y="102"/>
                  </a:lnTo>
                  <a:lnTo>
                    <a:pt x="68" y="119"/>
                  </a:lnTo>
                  <a:lnTo>
                    <a:pt x="73" y="144"/>
                  </a:lnTo>
                  <a:lnTo>
                    <a:pt x="73" y="144"/>
                  </a:lnTo>
                  <a:lnTo>
                    <a:pt x="72" y="146"/>
                  </a:lnTo>
                  <a:lnTo>
                    <a:pt x="70" y="146"/>
                  </a:lnTo>
                  <a:lnTo>
                    <a:pt x="66" y="144"/>
                  </a:lnTo>
                  <a:lnTo>
                    <a:pt x="66" y="144"/>
                  </a:lnTo>
                  <a:lnTo>
                    <a:pt x="60" y="138"/>
                  </a:lnTo>
                  <a:lnTo>
                    <a:pt x="56" y="134"/>
                  </a:lnTo>
                  <a:lnTo>
                    <a:pt x="53" y="129"/>
                  </a:lnTo>
                  <a:lnTo>
                    <a:pt x="47" y="129"/>
                  </a:lnTo>
                  <a:lnTo>
                    <a:pt x="47" y="121"/>
                  </a:lnTo>
                  <a:lnTo>
                    <a:pt x="43" y="117"/>
                  </a:lnTo>
                  <a:lnTo>
                    <a:pt x="34" y="119"/>
                  </a:lnTo>
                  <a:lnTo>
                    <a:pt x="38" y="133"/>
                  </a:lnTo>
                  <a:lnTo>
                    <a:pt x="30" y="142"/>
                  </a:lnTo>
                  <a:lnTo>
                    <a:pt x="24" y="155"/>
                  </a:lnTo>
                  <a:lnTo>
                    <a:pt x="22" y="176"/>
                  </a:lnTo>
                  <a:lnTo>
                    <a:pt x="22" y="176"/>
                  </a:lnTo>
                  <a:lnTo>
                    <a:pt x="22" y="180"/>
                  </a:lnTo>
                  <a:lnTo>
                    <a:pt x="22" y="182"/>
                  </a:lnTo>
                  <a:lnTo>
                    <a:pt x="22" y="184"/>
                  </a:lnTo>
                  <a:lnTo>
                    <a:pt x="22" y="184"/>
                  </a:lnTo>
                  <a:lnTo>
                    <a:pt x="24" y="185"/>
                  </a:lnTo>
                  <a:lnTo>
                    <a:pt x="28" y="185"/>
                  </a:lnTo>
                  <a:lnTo>
                    <a:pt x="30" y="185"/>
                  </a:lnTo>
                  <a:lnTo>
                    <a:pt x="38" y="201"/>
                  </a:lnTo>
                  <a:lnTo>
                    <a:pt x="38" y="201"/>
                  </a:lnTo>
                  <a:lnTo>
                    <a:pt x="36" y="206"/>
                  </a:lnTo>
                  <a:lnTo>
                    <a:pt x="38" y="208"/>
                  </a:lnTo>
                  <a:lnTo>
                    <a:pt x="38" y="212"/>
                  </a:lnTo>
                  <a:lnTo>
                    <a:pt x="38" y="212"/>
                  </a:lnTo>
                  <a:lnTo>
                    <a:pt x="41" y="216"/>
                  </a:lnTo>
                  <a:lnTo>
                    <a:pt x="41" y="218"/>
                  </a:lnTo>
                  <a:lnTo>
                    <a:pt x="41" y="221"/>
                  </a:lnTo>
                  <a:lnTo>
                    <a:pt x="49" y="223"/>
                  </a:lnTo>
                  <a:lnTo>
                    <a:pt x="58" y="229"/>
                  </a:lnTo>
                  <a:lnTo>
                    <a:pt x="60" y="235"/>
                  </a:lnTo>
                  <a:lnTo>
                    <a:pt x="58" y="242"/>
                  </a:lnTo>
                  <a:lnTo>
                    <a:pt x="51" y="240"/>
                  </a:lnTo>
                  <a:lnTo>
                    <a:pt x="51" y="240"/>
                  </a:lnTo>
                  <a:lnTo>
                    <a:pt x="38" y="233"/>
                  </a:lnTo>
                  <a:lnTo>
                    <a:pt x="38" y="233"/>
                  </a:lnTo>
                  <a:lnTo>
                    <a:pt x="34" y="225"/>
                  </a:lnTo>
                  <a:lnTo>
                    <a:pt x="30" y="223"/>
                  </a:lnTo>
                  <a:lnTo>
                    <a:pt x="28" y="221"/>
                  </a:lnTo>
                  <a:lnTo>
                    <a:pt x="28" y="221"/>
                  </a:lnTo>
                  <a:lnTo>
                    <a:pt x="24" y="220"/>
                  </a:lnTo>
                  <a:lnTo>
                    <a:pt x="21" y="214"/>
                  </a:lnTo>
                  <a:lnTo>
                    <a:pt x="13" y="206"/>
                  </a:lnTo>
                  <a:lnTo>
                    <a:pt x="13" y="206"/>
                  </a:lnTo>
                  <a:lnTo>
                    <a:pt x="11" y="204"/>
                  </a:lnTo>
                  <a:lnTo>
                    <a:pt x="9" y="201"/>
                  </a:lnTo>
                  <a:lnTo>
                    <a:pt x="9" y="197"/>
                  </a:lnTo>
                  <a:lnTo>
                    <a:pt x="9" y="197"/>
                  </a:lnTo>
                  <a:lnTo>
                    <a:pt x="9" y="195"/>
                  </a:lnTo>
                  <a:lnTo>
                    <a:pt x="11" y="193"/>
                  </a:lnTo>
                  <a:lnTo>
                    <a:pt x="11" y="191"/>
                  </a:lnTo>
                  <a:lnTo>
                    <a:pt x="11" y="182"/>
                  </a:lnTo>
                  <a:lnTo>
                    <a:pt x="13" y="174"/>
                  </a:lnTo>
                  <a:lnTo>
                    <a:pt x="13" y="174"/>
                  </a:lnTo>
                  <a:lnTo>
                    <a:pt x="13" y="174"/>
                  </a:lnTo>
                  <a:close/>
                </a:path>
              </a:pathLst>
            </a:custGeom>
            <a:solidFill>
              <a:schemeClr val="bg1">
                <a:lumMod val="85000"/>
              </a:schemeClr>
            </a:solidFill>
            <a:ln w="635" cap="rnd">
              <a:solidFill>
                <a:schemeClr val="bg1">
                  <a:alpha val="17000"/>
                </a:schemeClr>
              </a:solidFill>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39" name="Freeform 339">
              <a:extLst>
                <a:ext uri="{FF2B5EF4-FFF2-40B4-BE49-F238E27FC236}">
                  <a16:creationId xmlns:a16="http://schemas.microsoft.com/office/drawing/2014/main" id="{59E45A24-4C88-5D4E-AE15-B01EFF64F150}"/>
                </a:ext>
              </a:extLst>
            </p:cNvPr>
            <p:cNvSpPr>
              <a:spLocks/>
            </p:cNvSpPr>
            <p:nvPr userDrawn="1"/>
          </p:nvSpPr>
          <p:spPr bwMode="auto">
            <a:xfrm>
              <a:off x="3058715" y="2898257"/>
              <a:ext cx="172536" cy="314442"/>
            </a:xfrm>
            <a:custGeom>
              <a:avLst/>
              <a:gdLst>
                <a:gd name="T0" fmla="*/ 13 w 113"/>
                <a:gd name="T1" fmla="*/ 165 h 242"/>
                <a:gd name="T2" fmla="*/ 26 w 113"/>
                <a:gd name="T3" fmla="*/ 133 h 242"/>
                <a:gd name="T4" fmla="*/ 9 w 113"/>
                <a:gd name="T5" fmla="*/ 87 h 242"/>
                <a:gd name="T6" fmla="*/ 19 w 113"/>
                <a:gd name="T7" fmla="*/ 70 h 242"/>
                <a:gd name="T8" fmla="*/ 2 w 113"/>
                <a:gd name="T9" fmla="*/ 28 h 242"/>
                <a:gd name="T10" fmla="*/ 19 w 113"/>
                <a:gd name="T11" fmla="*/ 10 h 242"/>
                <a:gd name="T12" fmla="*/ 41 w 113"/>
                <a:gd name="T13" fmla="*/ 8 h 242"/>
                <a:gd name="T14" fmla="*/ 47 w 113"/>
                <a:gd name="T15" fmla="*/ 17 h 242"/>
                <a:gd name="T16" fmla="*/ 47 w 113"/>
                <a:gd name="T17" fmla="*/ 53 h 242"/>
                <a:gd name="T18" fmla="*/ 75 w 113"/>
                <a:gd name="T19" fmla="*/ 44 h 242"/>
                <a:gd name="T20" fmla="*/ 91 w 113"/>
                <a:gd name="T21" fmla="*/ 40 h 242"/>
                <a:gd name="T22" fmla="*/ 102 w 113"/>
                <a:gd name="T23" fmla="*/ 70 h 242"/>
                <a:gd name="T24" fmla="*/ 113 w 113"/>
                <a:gd name="T25" fmla="*/ 106 h 242"/>
                <a:gd name="T26" fmla="*/ 77 w 113"/>
                <a:gd name="T27" fmla="*/ 102 h 242"/>
                <a:gd name="T28" fmla="*/ 73 w 113"/>
                <a:gd name="T29" fmla="*/ 144 h 242"/>
                <a:gd name="T30" fmla="*/ 72 w 113"/>
                <a:gd name="T31" fmla="*/ 146 h 242"/>
                <a:gd name="T32" fmla="*/ 66 w 113"/>
                <a:gd name="T33" fmla="*/ 144 h 242"/>
                <a:gd name="T34" fmla="*/ 60 w 113"/>
                <a:gd name="T35" fmla="*/ 138 h 242"/>
                <a:gd name="T36" fmla="*/ 53 w 113"/>
                <a:gd name="T37" fmla="*/ 129 h 242"/>
                <a:gd name="T38" fmla="*/ 47 w 113"/>
                <a:gd name="T39" fmla="*/ 121 h 242"/>
                <a:gd name="T40" fmla="*/ 34 w 113"/>
                <a:gd name="T41" fmla="*/ 119 h 242"/>
                <a:gd name="T42" fmla="*/ 30 w 113"/>
                <a:gd name="T43" fmla="*/ 142 h 242"/>
                <a:gd name="T44" fmla="*/ 22 w 113"/>
                <a:gd name="T45" fmla="*/ 176 h 242"/>
                <a:gd name="T46" fmla="*/ 22 w 113"/>
                <a:gd name="T47" fmla="*/ 180 h 242"/>
                <a:gd name="T48" fmla="*/ 22 w 113"/>
                <a:gd name="T49" fmla="*/ 184 h 242"/>
                <a:gd name="T50" fmla="*/ 24 w 113"/>
                <a:gd name="T51" fmla="*/ 185 h 242"/>
                <a:gd name="T52" fmla="*/ 30 w 113"/>
                <a:gd name="T53" fmla="*/ 185 h 242"/>
                <a:gd name="T54" fmla="*/ 38 w 113"/>
                <a:gd name="T55" fmla="*/ 201 h 242"/>
                <a:gd name="T56" fmla="*/ 38 w 113"/>
                <a:gd name="T57" fmla="*/ 208 h 242"/>
                <a:gd name="T58" fmla="*/ 38 w 113"/>
                <a:gd name="T59" fmla="*/ 212 h 242"/>
                <a:gd name="T60" fmla="*/ 41 w 113"/>
                <a:gd name="T61" fmla="*/ 218 h 242"/>
                <a:gd name="T62" fmla="*/ 49 w 113"/>
                <a:gd name="T63" fmla="*/ 223 h 242"/>
                <a:gd name="T64" fmla="*/ 60 w 113"/>
                <a:gd name="T65" fmla="*/ 235 h 242"/>
                <a:gd name="T66" fmla="*/ 51 w 113"/>
                <a:gd name="T67" fmla="*/ 240 h 242"/>
                <a:gd name="T68" fmla="*/ 38 w 113"/>
                <a:gd name="T69" fmla="*/ 233 h 242"/>
                <a:gd name="T70" fmla="*/ 34 w 113"/>
                <a:gd name="T71" fmla="*/ 225 h 242"/>
                <a:gd name="T72" fmla="*/ 28 w 113"/>
                <a:gd name="T73" fmla="*/ 221 h 242"/>
                <a:gd name="T74" fmla="*/ 24 w 113"/>
                <a:gd name="T75" fmla="*/ 220 h 242"/>
                <a:gd name="T76" fmla="*/ 13 w 113"/>
                <a:gd name="T77" fmla="*/ 206 h 242"/>
                <a:gd name="T78" fmla="*/ 11 w 113"/>
                <a:gd name="T79" fmla="*/ 204 h 242"/>
                <a:gd name="T80" fmla="*/ 9 w 113"/>
                <a:gd name="T81" fmla="*/ 197 h 242"/>
                <a:gd name="T82" fmla="*/ 9 w 113"/>
                <a:gd name="T83" fmla="*/ 195 h 242"/>
                <a:gd name="T84" fmla="*/ 11 w 113"/>
                <a:gd name="T85" fmla="*/ 191 h 242"/>
                <a:gd name="T86" fmla="*/ 13 w 113"/>
                <a:gd name="T87" fmla="*/ 174 h 242"/>
                <a:gd name="T88" fmla="*/ 13 w 113"/>
                <a:gd name="T89" fmla="*/ 174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13" h="242">
                  <a:moveTo>
                    <a:pt x="13" y="174"/>
                  </a:moveTo>
                  <a:lnTo>
                    <a:pt x="13" y="165"/>
                  </a:lnTo>
                  <a:lnTo>
                    <a:pt x="21" y="157"/>
                  </a:lnTo>
                  <a:lnTo>
                    <a:pt x="26" y="133"/>
                  </a:lnTo>
                  <a:lnTo>
                    <a:pt x="17" y="95"/>
                  </a:lnTo>
                  <a:lnTo>
                    <a:pt x="9" y="87"/>
                  </a:lnTo>
                  <a:lnTo>
                    <a:pt x="15" y="87"/>
                  </a:lnTo>
                  <a:lnTo>
                    <a:pt x="19" y="70"/>
                  </a:lnTo>
                  <a:lnTo>
                    <a:pt x="0" y="40"/>
                  </a:lnTo>
                  <a:lnTo>
                    <a:pt x="2" y="28"/>
                  </a:lnTo>
                  <a:lnTo>
                    <a:pt x="7" y="15"/>
                  </a:lnTo>
                  <a:lnTo>
                    <a:pt x="19" y="10"/>
                  </a:lnTo>
                  <a:lnTo>
                    <a:pt x="36" y="0"/>
                  </a:lnTo>
                  <a:lnTo>
                    <a:pt x="41" y="8"/>
                  </a:lnTo>
                  <a:lnTo>
                    <a:pt x="41" y="17"/>
                  </a:lnTo>
                  <a:lnTo>
                    <a:pt x="47" y="17"/>
                  </a:lnTo>
                  <a:lnTo>
                    <a:pt x="53" y="17"/>
                  </a:lnTo>
                  <a:lnTo>
                    <a:pt x="47" y="53"/>
                  </a:lnTo>
                  <a:lnTo>
                    <a:pt x="64" y="44"/>
                  </a:lnTo>
                  <a:lnTo>
                    <a:pt x="75" y="44"/>
                  </a:lnTo>
                  <a:lnTo>
                    <a:pt x="81" y="36"/>
                  </a:lnTo>
                  <a:lnTo>
                    <a:pt x="91" y="40"/>
                  </a:lnTo>
                  <a:lnTo>
                    <a:pt x="104" y="53"/>
                  </a:lnTo>
                  <a:lnTo>
                    <a:pt x="102" y="70"/>
                  </a:lnTo>
                  <a:lnTo>
                    <a:pt x="113" y="83"/>
                  </a:lnTo>
                  <a:lnTo>
                    <a:pt x="113" y="106"/>
                  </a:lnTo>
                  <a:lnTo>
                    <a:pt x="91" y="106"/>
                  </a:lnTo>
                  <a:lnTo>
                    <a:pt x="77" y="102"/>
                  </a:lnTo>
                  <a:lnTo>
                    <a:pt x="68" y="119"/>
                  </a:lnTo>
                  <a:lnTo>
                    <a:pt x="73" y="144"/>
                  </a:lnTo>
                  <a:lnTo>
                    <a:pt x="73" y="144"/>
                  </a:lnTo>
                  <a:lnTo>
                    <a:pt x="72" y="146"/>
                  </a:lnTo>
                  <a:lnTo>
                    <a:pt x="70" y="146"/>
                  </a:lnTo>
                  <a:lnTo>
                    <a:pt x="66" y="144"/>
                  </a:lnTo>
                  <a:lnTo>
                    <a:pt x="66" y="144"/>
                  </a:lnTo>
                  <a:lnTo>
                    <a:pt x="60" y="138"/>
                  </a:lnTo>
                  <a:lnTo>
                    <a:pt x="56" y="134"/>
                  </a:lnTo>
                  <a:lnTo>
                    <a:pt x="53" y="129"/>
                  </a:lnTo>
                  <a:lnTo>
                    <a:pt x="47" y="129"/>
                  </a:lnTo>
                  <a:lnTo>
                    <a:pt x="47" y="121"/>
                  </a:lnTo>
                  <a:lnTo>
                    <a:pt x="43" y="117"/>
                  </a:lnTo>
                  <a:lnTo>
                    <a:pt x="34" y="119"/>
                  </a:lnTo>
                  <a:lnTo>
                    <a:pt x="38" y="133"/>
                  </a:lnTo>
                  <a:lnTo>
                    <a:pt x="30" y="142"/>
                  </a:lnTo>
                  <a:lnTo>
                    <a:pt x="24" y="155"/>
                  </a:lnTo>
                  <a:lnTo>
                    <a:pt x="22" y="176"/>
                  </a:lnTo>
                  <a:lnTo>
                    <a:pt x="22" y="176"/>
                  </a:lnTo>
                  <a:lnTo>
                    <a:pt x="22" y="180"/>
                  </a:lnTo>
                  <a:lnTo>
                    <a:pt x="22" y="182"/>
                  </a:lnTo>
                  <a:lnTo>
                    <a:pt x="22" y="184"/>
                  </a:lnTo>
                  <a:lnTo>
                    <a:pt x="22" y="184"/>
                  </a:lnTo>
                  <a:lnTo>
                    <a:pt x="24" y="185"/>
                  </a:lnTo>
                  <a:lnTo>
                    <a:pt x="28" y="185"/>
                  </a:lnTo>
                  <a:lnTo>
                    <a:pt x="30" y="185"/>
                  </a:lnTo>
                  <a:lnTo>
                    <a:pt x="38" y="201"/>
                  </a:lnTo>
                  <a:lnTo>
                    <a:pt x="38" y="201"/>
                  </a:lnTo>
                  <a:lnTo>
                    <a:pt x="36" y="206"/>
                  </a:lnTo>
                  <a:lnTo>
                    <a:pt x="38" y="208"/>
                  </a:lnTo>
                  <a:lnTo>
                    <a:pt x="38" y="212"/>
                  </a:lnTo>
                  <a:lnTo>
                    <a:pt x="38" y="212"/>
                  </a:lnTo>
                  <a:lnTo>
                    <a:pt x="41" y="216"/>
                  </a:lnTo>
                  <a:lnTo>
                    <a:pt x="41" y="218"/>
                  </a:lnTo>
                  <a:lnTo>
                    <a:pt x="41" y="221"/>
                  </a:lnTo>
                  <a:lnTo>
                    <a:pt x="49" y="223"/>
                  </a:lnTo>
                  <a:lnTo>
                    <a:pt x="58" y="229"/>
                  </a:lnTo>
                  <a:lnTo>
                    <a:pt x="60" y="235"/>
                  </a:lnTo>
                  <a:lnTo>
                    <a:pt x="58" y="242"/>
                  </a:lnTo>
                  <a:lnTo>
                    <a:pt x="51" y="240"/>
                  </a:lnTo>
                  <a:lnTo>
                    <a:pt x="51" y="240"/>
                  </a:lnTo>
                  <a:lnTo>
                    <a:pt x="38" y="233"/>
                  </a:lnTo>
                  <a:lnTo>
                    <a:pt x="38" y="233"/>
                  </a:lnTo>
                  <a:lnTo>
                    <a:pt x="34" y="225"/>
                  </a:lnTo>
                  <a:lnTo>
                    <a:pt x="30" y="223"/>
                  </a:lnTo>
                  <a:lnTo>
                    <a:pt x="28" y="221"/>
                  </a:lnTo>
                  <a:lnTo>
                    <a:pt x="28" y="221"/>
                  </a:lnTo>
                  <a:lnTo>
                    <a:pt x="24" y="220"/>
                  </a:lnTo>
                  <a:lnTo>
                    <a:pt x="21" y="214"/>
                  </a:lnTo>
                  <a:lnTo>
                    <a:pt x="13" y="206"/>
                  </a:lnTo>
                  <a:lnTo>
                    <a:pt x="13" y="206"/>
                  </a:lnTo>
                  <a:lnTo>
                    <a:pt x="11" y="204"/>
                  </a:lnTo>
                  <a:lnTo>
                    <a:pt x="9" y="201"/>
                  </a:lnTo>
                  <a:lnTo>
                    <a:pt x="9" y="197"/>
                  </a:lnTo>
                  <a:lnTo>
                    <a:pt x="9" y="197"/>
                  </a:lnTo>
                  <a:lnTo>
                    <a:pt x="9" y="195"/>
                  </a:lnTo>
                  <a:lnTo>
                    <a:pt x="11" y="193"/>
                  </a:lnTo>
                  <a:lnTo>
                    <a:pt x="11" y="191"/>
                  </a:lnTo>
                  <a:lnTo>
                    <a:pt x="11" y="182"/>
                  </a:lnTo>
                  <a:lnTo>
                    <a:pt x="13" y="174"/>
                  </a:lnTo>
                  <a:lnTo>
                    <a:pt x="13" y="174"/>
                  </a:lnTo>
                  <a:lnTo>
                    <a:pt x="13" y="174"/>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40" name="Freeform 340">
              <a:extLst>
                <a:ext uri="{FF2B5EF4-FFF2-40B4-BE49-F238E27FC236}">
                  <a16:creationId xmlns:a16="http://schemas.microsoft.com/office/drawing/2014/main" id="{3A62EF7C-2269-C640-9D42-242BD17FEF29}"/>
                </a:ext>
              </a:extLst>
            </p:cNvPr>
            <p:cNvSpPr>
              <a:spLocks/>
            </p:cNvSpPr>
            <p:nvPr userDrawn="1"/>
          </p:nvSpPr>
          <p:spPr bwMode="auto">
            <a:xfrm>
              <a:off x="3159488" y="2837188"/>
              <a:ext cx="155740" cy="317040"/>
            </a:xfrm>
            <a:custGeom>
              <a:avLst/>
              <a:gdLst>
                <a:gd name="T0" fmla="*/ 45 w 102"/>
                <a:gd name="T1" fmla="*/ 210 h 244"/>
                <a:gd name="T2" fmla="*/ 51 w 102"/>
                <a:gd name="T3" fmla="*/ 208 h 244"/>
                <a:gd name="T4" fmla="*/ 53 w 102"/>
                <a:gd name="T5" fmla="*/ 195 h 244"/>
                <a:gd name="T6" fmla="*/ 74 w 102"/>
                <a:gd name="T7" fmla="*/ 181 h 244"/>
                <a:gd name="T8" fmla="*/ 79 w 102"/>
                <a:gd name="T9" fmla="*/ 176 h 244"/>
                <a:gd name="T10" fmla="*/ 79 w 102"/>
                <a:gd name="T11" fmla="*/ 164 h 244"/>
                <a:gd name="T12" fmla="*/ 77 w 102"/>
                <a:gd name="T13" fmla="*/ 142 h 244"/>
                <a:gd name="T14" fmla="*/ 72 w 102"/>
                <a:gd name="T15" fmla="*/ 130 h 244"/>
                <a:gd name="T16" fmla="*/ 68 w 102"/>
                <a:gd name="T17" fmla="*/ 113 h 244"/>
                <a:gd name="T18" fmla="*/ 26 w 102"/>
                <a:gd name="T19" fmla="*/ 66 h 244"/>
                <a:gd name="T20" fmla="*/ 36 w 102"/>
                <a:gd name="T21" fmla="*/ 60 h 244"/>
                <a:gd name="T22" fmla="*/ 32 w 102"/>
                <a:gd name="T23" fmla="*/ 45 h 244"/>
                <a:gd name="T24" fmla="*/ 17 w 102"/>
                <a:gd name="T25" fmla="*/ 47 h 244"/>
                <a:gd name="T26" fmla="*/ 9 w 102"/>
                <a:gd name="T27" fmla="*/ 26 h 244"/>
                <a:gd name="T28" fmla="*/ 6 w 102"/>
                <a:gd name="T29" fmla="*/ 7 h 244"/>
                <a:gd name="T30" fmla="*/ 42 w 102"/>
                <a:gd name="T31" fmla="*/ 0 h 244"/>
                <a:gd name="T32" fmla="*/ 66 w 102"/>
                <a:gd name="T33" fmla="*/ 6 h 244"/>
                <a:gd name="T34" fmla="*/ 72 w 102"/>
                <a:gd name="T35" fmla="*/ 26 h 244"/>
                <a:gd name="T36" fmla="*/ 85 w 102"/>
                <a:gd name="T37" fmla="*/ 26 h 244"/>
                <a:gd name="T38" fmla="*/ 81 w 102"/>
                <a:gd name="T39" fmla="*/ 30 h 244"/>
                <a:gd name="T40" fmla="*/ 68 w 102"/>
                <a:gd name="T41" fmla="*/ 40 h 244"/>
                <a:gd name="T42" fmla="*/ 59 w 102"/>
                <a:gd name="T43" fmla="*/ 49 h 244"/>
                <a:gd name="T44" fmla="*/ 49 w 102"/>
                <a:gd name="T45" fmla="*/ 72 h 244"/>
                <a:gd name="T46" fmla="*/ 49 w 102"/>
                <a:gd name="T47" fmla="*/ 74 h 244"/>
                <a:gd name="T48" fmla="*/ 53 w 102"/>
                <a:gd name="T49" fmla="*/ 79 h 244"/>
                <a:gd name="T50" fmla="*/ 59 w 102"/>
                <a:gd name="T51" fmla="*/ 89 h 244"/>
                <a:gd name="T52" fmla="*/ 68 w 102"/>
                <a:gd name="T53" fmla="*/ 106 h 244"/>
                <a:gd name="T54" fmla="*/ 89 w 102"/>
                <a:gd name="T55" fmla="*/ 127 h 244"/>
                <a:gd name="T56" fmla="*/ 98 w 102"/>
                <a:gd name="T57" fmla="*/ 136 h 244"/>
                <a:gd name="T58" fmla="*/ 100 w 102"/>
                <a:gd name="T59" fmla="*/ 153 h 244"/>
                <a:gd name="T60" fmla="*/ 102 w 102"/>
                <a:gd name="T61" fmla="*/ 161 h 244"/>
                <a:gd name="T62" fmla="*/ 102 w 102"/>
                <a:gd name="T63" fmla="*/ 164 h 244"/>
                <a:gd name="T64" fmla="*/ 100 w 102"/>
                <a:gd name="T65" fmla="*/ 185 h 244"/>
                <a:gd name="T66" fmla="*/ 89 w 102"/>
                <a:gd name="T67" fmla="*/ 204 h 244"/>
                <a:gd name="T68" fmla="*/ 74 w 102"/>
                <a:gd name="T69" fmla="*/ 212 h 244"/>
                <a:gd name="T70" fmla="*/ 60 w 102"/>
                <a:gd name="T71" fmla="*/ 219 h 244"/>
                <a:gd name="T72" fmla="*/ 51 w 102"/>
                <a:gd name="T73" fmla="*/ 234 h 244"/>
                <a:gd name="T74" fmla="*/ 40 w 102"/>
                <a:gd name="T75" fmla="*/ 240 h 244"/>
                <a:gd name="T76" fmla="*/ 38 w 102"/>
                <a:gd name="T77" fmla="*/ 231 h 244"/>
                <a:gd name="T78" fmla="*/ 40 w 102"/>
                <a:gd name="T79" fmla="*/ 219 h 244"/>
                <a:gd name="T80" fmla="*/ 36 w 102"/>
                <a:gd name="T81" fmla="*/ 214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2" h="244">
                  <a:moveTo>
                    <a:pt x="36" y="214"/>
                  </a:moveTo>
                  <a:lnTo>
                    <a:pt x="45" y="210"/>
                  </a:lnTo>
                  <a:lnTo>
                    <a:pt x="45" y="210"/>
                  </a:lnTo>
                  <a:lnTo>
                    <a:pt x="51" y="208"/>
                  </a:lnTo>
                  <a:lnTo>
                    <a:pt x="57" y="206"/>
                  </a:lnTo>
                  <a:lnTo>
                    <a:pt x="53" y="195"/>
                  </a:lnTo>
                  <a:lnTo>
                    <a:pt x="62" y="191"/>
                  </a:lnTo>
                  <a:lnTo>
                    <a:pt x="74" y="181"/>
                  </a:lnTo>
                  <a:lnTo>
                    <a:pt x="79" y="176"/>
                  </a:lnTo>
                  <a:lnTo>
                    <a:pt x="79" y="176"/>
                  </a:lnTo>
                  <a:lnTo>
                    <a:pt x="79" y="170"/>
                  </a:lnTo>
                  <a:lnTo>
                    <a:pt x="79" y="164"/>
                  </a:lnTo>
                  <a:lnTo>
                    <a:pt x="74" y="153"/>
                  </a:lnTo>
                  <a:lnTo>
                    <a:pt x="77" y="142"/>
                  </a:lnTo>
                  <a:lnTo>
                    <a:pt x="77" y="136"/>
                  </a:lnTo>
                  <a:lnTo>
                    <a:pt x="72" y="130"/>
                  </a:lnTo>
                  <a:lnTo>
                    <a:pt x="77" y="125"/>
                  </a:lnTo>
                  <a:lnTo>
                    <a:pt x="68" y="113"/>
                  </a:lnTo>
                  <a:lnTo>
                    <a:pt x="36" y="77"/>
                  </a:lnTo>
                  <a:lnTo>
                    <a:pt x="26" y="66"/>
                  </a:lnTo>
                  <a:lnTo>
                    <a:pt x="26" y="60"/>
                  </a:lnTo>
                  <a:lnTo>
                    <a:pt x="36" y="60"/>
                  </a:lnTo>
                  <a:lnTo>
                    <a:pt x="36" y="51"/>
                  </a:lnTo>
                  <a:lnTo>
                    <a:pt x="32" y="45"/>
                  </a:lnTo>
                  <a:lnTo>
                    <a:pt x="25" y="38"/>
                  </a:lnTo>
                  <a:lnTo>
                    <a:pt x="17" y="47"/>
                  </a:lnTo>
                  <a:lnTo>
                    <a:pt x="9" y="34"/>
                  </a:lnTo>
                  <a:lnTo>
                    <a:pt x="9" y="26"/>
                  </a:lnTo>
                  <a:lnTo>
                    <a:pt x="0" y="15"/>
                  </a:lnTo>
                  <a:lnTo>
                    <a:pt x="6" y="7"/>
                  </a:lnTo>
                  <a:lnTo>
                    <a:pt x="19" y="7"/>
                  </a:lnTo>
                  <a:lnTo>
                    <a:pt x="42" y="0"/>
                  </a:lnTo>
                  <a:lnTo>
                    <a:pt x="55" y="6"/>
                  </a:lnTo>
                  <a:lnTo>
                    <a:pt x="66" y="6"/>
                  </a:lnTo>
                  <a:lnTo>
                    <a:pt x="66" y="19"/>
                  </a:lnTo>
                  <a:lnTo>
                    <a:pt x="72" y="26"/>
                  </a:lnTo>
                  <a:lnTo>
                    <a:pt x="85" y="26"/>
                  </a:lnTo>
                  <a:lnTo>
                    <a:pt x="85" y="26"/>
                  </a:lnTo>
                  <a:lnTo>
                    <a:pt x="81" y="30"/>
                  </a:lnTo>
                  <a:lnTo>
                    <a:pt x="81" y="30"/>
                  </a:lnTo>
                  <a:lnTo>
                    <a:pt x="74" y="38"/>
                  </a:lnTo>
                  <a:lnTo>
                    <a:pt x="68" y="40"/>
                  </a:lnTo>
                  <a:lnTo>
                    <a:pt x="62" y="41"/>
                  </a:lnTo>
                  <a:lnTo>
                    <a:pt x="59" y="49"/>
                  </a:lnTo>
                  <a:lnTo>
                    <a:pt x="51" y="58"/>
                  </a:lnTo>
                  <a:lnTo>
                    <a:pt x="49" y="72"/>
                  </a:lnTo>
                  <a:lnTo>
                    <a:pt x="49" y="72"/>
                  </a:lnTo>
                  <a:lnTo>
                    <a:pt x="49" y="74"/>
                  </a:lnTo>
                  <a:lnTo>
                    <a:pt x="51" y="77"/>
                  </a:lnTo>
                  <a:lnTo>
                    <a:pt x="53" y="79"/>
                  </a:lnTo>
                  <a:lnTo>
                    <a:pt x="53" y="79"/>
                  </a:lnTo>
                  <a:lnTo>
                    <a:pt x="59" y="89"/>
                  </a:lnTo>
                  <a:lnTo>
                    <a:pt x="62" y="93"/>
                  </a:lnTo>
                  <a:lnTo>
                    <a:pt x="68" y="106"/>
                  </a:lnTo>
                  <a:lnTo>
                    <a:pt x="79" y="119"/>
                  </a:lnTo>
                  <a:lnTo>
                    <a:pt x="89" y="127"/>
                  </a:lnTo>
                  <a:lnTo>
                    <a:pt x="98" y="136"/>
                  </a:lnTo>
                  <a:lnTo>
                    <a:pt x="98" y="136"/>
                  </a:lnTo>
                  <a:lnTo>
                    <a:pt x="100" y="153"/>
                  </a:lnTo>
                  <a:lnTo>
                    <a:pt x="100" y="153"/>
                  </a:lnTo>
                  <a:lnTo>
                    <a:pt x="102" y="159"/>
                  </a:lnTo>
                  <a:lnTo>
                    <a:pt x="102" y="161"/>
                  </a:lnTo>
                  <a:lnTo>
                    <a:pt x="102" y="164"/>
                  </a:lnTo>
                  <a:lnTo>
                    <a:pt x="102" y="164"/>
                  </a:lnTo>
                  <a:lnTo>
                    <a:pt x="100" y="176"/>
                  </a:lnTo>
                  <a:lnTo>
                    <a:pt x="100" y="185"/>
                  </a:lnTo>
                  <a:lnTo>
                    <a:pt x="94" y="191"/>
                  </a:lnTo>
                  <a:lnTo>
                    <a:pt x="89" y="204"/>
                  </a:lnTo>
                  <a:lnTo>
                    <a:pt x="83" y="210"/>
                  </a:lnTo>
                  <a:lnTo>
                    <a:pt x="74" y="212"/>
                  </a:lnTo>
                  <a:lnTo>
                    <a:pt x="68" y="212"/>
                  </a:lnTo>
                  <a:lnTo>
                    <a:pt x="60" y="219"/>
                  </a:lnTo>
                  <a:lnTo>
                    <a:pt x="55" y="225"/>
                  </a:lnTo>
                  <a:lnTo>
                    <a:pt x="51" y="234"/>
                  </a:lnTo>
                  <a:lnTo>
                    <a:pt x="47" y="240"/>
                  </a:lnTo>
                  <a:lnTo>
                    <a:pt x="40" y="240"/>
                  </a:lnTo>
                  <a:lnTo>
                    <a:pt x="38" y="244"/>
                  </a:lnTo>
                  <a:lnTo>
                    <a:pt x="38" y="231"/>
                  </a:lnTo>
                  <a:lnTo>
                    <a:pt x="40" y="223"/>
                  </a:lnTo>
                  <a:lnTo>
                    <a:pt x="40" y="219"/>
                  </a:lnTo>
                  <a:lnTo>
                    <a:pt x="36" y="214"/>
                  </a:lnTo>
                  <a:lnTo>
                    <a:pt x="36" y="214"/>
                  </a:lnTo>
                  <a:lnTo>
                    <a:pt x="36" y="214"/>
                  </a:lnTo>
                  <a:close/>
                </a:path>
              </a:pathLst>
            </a:custGeom>
            <a:solidFill>
              <a:schemeClr val="bg1">
                <a:lumMod val="85000"/>
              </a:schemeClr>
            </a:solidFill>
            <a:ln w="635" cap="rnd">
              <a:solidFill>
                <a:schemeClr val="bg1">
                  <a:alpha val="17000"/>
                </a:schemeClr>
              </a:solidFill>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41" name="Freeform 341">
              <a:extLst>
                <a:ext uri="{FF2B5EF4-FFF2-40B4-BE49-F238E27FC236}">
                  <a16:creationId xmlns:a16="http://schemas.microsoft.com/office/drawing/2014/main" id="{42E5809D-2211-7143-9976-1EF93F355223}"/>
                </a:ext>
              </a:extLst>
            </p:cNvPr>
            <p:cNvSpPr>
              <a:spLocks/>
            </p:cNvSpPr>
            <p:nvPr userDrawn="1"/>
          </p:nvSpPr>
          <p:spPr bwMode="auto">
            <a:xfrm>
              <a:off x="3159488" y="2837188"/>
              <a:ext cx="155740" cy="317040"/>
            </a:xfrm>
            <a:custGeom>
              <a:avLst/>
              <a:gdLst>
                <a:gd name="T0" fmla="*/ 45 w 102"/>
                <a:gd name="T1" fmla="*/ 210 h 244"/>
                <a:gd name="T2" fmla="*/ 51 w 102"/>
                <a:gd name="T3" fmla="*/ 208 h 244"/>
                <a:gd name="T4" fmla="*/ 53 w 102"/>
                <a:gd name="T5" fmla="*/ 195 h 244"/>
                <a:gd name="T6" fmla="*/ 74 w 102"/>
                <a:gd name="T7" fmla="*/ 181 h 244"/>
                <a:gd name="T8" fmla="*/ 79 w 102"/>
                <a:gd name="T9" fmla="*/ 176 h 244"/>
                <a:gd name="T10" fmla="*/ 79 w 102"/>
                <a:gd name="T11" fmla="*/ 164 h 244"/>
                <a:gd name="T12" fmla="*/ 77 w 102"/>
                <a:gd name="T13" fmla="*/ 142 h 244"/>
                <a:gd name="T14" fmla="*/ 72 w 102"/>
                <a:gd name="T15" fmla="*/ 130 h 244"/>
                <a:gd name="T16" fmla="*/ 68 w 102"/>
                <a:gd name="T17" fmla="*/ 113 h 244"/>
                <a:gd name="T18" fmla="*/ 26 w 102"/>
                <a:gd name="T19" fmla="*/ 66 h 244"/>
                <a:gd name="T20" fmla="*/ 36 w 102"/>
                <a:gd name="T21" fmla="*/ 60 h 244"/>
                <a:gd name="T22" fmla="*/ 32 w 102"/>
                <a:gd name="T23" fmla="*/ 45 h 244"/>
                <a:gd name="T24" fmla="*/ 17 w 102"/>
                <a:gd name="T25" fmla="*/ 47 h 244"/>
                <a:gd name="T26" fmla="*/ 9 w 102"/>
                <a:gd name="T27" fmla="*/ 26 h 244"/>
                <a:gd name="T28" fmla="*/ 6 w 102"/>
                <a:gd name="T29" fmla="*/ 7 h 244"/>
                <a:gd name="T30" fmla="*/ 42 w 102"/>
                <a:gd name="T31" fmla="*/ 0 h 244"/>
                <a:gd name="T32" fmla="*/ 66 w 102"/>
                <a:gd name="T33" fmla="*/ 6 h 244"/>
                <a:gd name="T34" fmla="*/ 72 w 102"/>
                <a:gd name="T35" fmla="*/ 26 h 244"/>
                <a:gd name="T36" fmla="*/ 85 w 102"/>
                <a:gd name="T37" fmla="*/ 26 h 244"/>
                <a:gd name="T38" fmla="*/ 81 w 102"/>
                <a:gd name="T39" fmla="*/ 30 h 244"/>
                <a:gd name="T40" fmla="*/ 68 w 102"/>
                <a:gd name="T41" fmla="*/ 40 h 244"/>
                <a:gd name="T42" fmla="*/ 59 w 102"/>
                <a:gd name="T43" fmla="*/ 49 h 244"/>
                <a:gd name="T44" fmla="*/ 49 w 102"/>
                <a:gd name="T45" fmla="*/ 72 h 244"/>
                <a:gd name="T46" fmla="*/ 49 w 102"/>
                <a:gd name="T47" fmla="*/ 74 h 244"/>
                <a:gd name="T48" fmla="*/ 53 w 102"/>
                <a:gd name="T49" fmla="*/ 79 h 244"/>
                <a:gd name="T50" fmla="*/ 59 w 102"/>
                <a:gd name="T51" fmla="*/ 89 h 244"/>
                <a:gd name="T52" fmla="*/ 68 w 102"/>
                <a:gd name="T53" fmla="*/ 106 h 244"/>
                <a:gd name="T54" fmla="*/ 89 w 102"/>
                <a:gd name="T55" fmla="*/ 127 h 244"/>
                <a:gd name="T56" fmla="*/ 98 w 102"/>
                <a:gd name="T57" fmla="*/ 136 h 244"/>
                <a:gd name="T58" fmla="*/ 100 w 102"/>
                <a:gd name="T59" fmla="*/ 153 h 244"/>
                <a:gd name="T60" fmla="*/ 102 w 102"/>
                <a:gd name="T61" fmla="*/ 161 h 244"/>
                <a:gd name="T62" fmla="*/ 102 w 102"/>
                <a:gd name="T63" fmla="*/ 164 h 244"/>
                <a:gd name="T64" fmla="*/ 100 w 102"/>
                <a:gd name="T65" fmla="*/ 185 h 244"/>
                <a:gd name="T66" fmla="*/ 89 w 102"/>
                <a:gd name="T67" fmla="*/ 204 h 244"/>
                <a:gd name="T68" fmla="*/ 74 w 102"/>
                <a:gd name="T69" fmla="*/ 212 h 244"/>
                <a:gd name="T70" fmla="*/ 60 w 102"/>
                <a:gd name="T71" fmla="*/ 219 h 244"/>
                <a:gd name="T72" fmla="*/ 51 w 102"/>
                <a:gd name="T73" fmla="*/ 234 h 244"/>
                <a:gd name="T74" fmla="*/ 40 w 102"/>
                <a:gd name="T75" fmla="*/ 240 h 244"/>
                <a:gd name="T76" fmla="*/ 38 w 102"/>
                <a:gd name="T77" fmla="*/ 231 h 244"/>
                <a:gd name="T78" fmla="*/ 40 w 102"/>
                <a:gd name="T79" fmla="*/ 219 h 244"/>
                <a:gd name="T80" fmla="*/ 36 w 102"/>
                <a:gd name="T81" fmla="*/ 214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2" h="244">
                  <a:moveTo>
                    <a:pt x="36" y="214"/>
                  </a:moveTo>
                  <a:lnTo>
                    <a:pt x="45" y="210"/>
                  </a:lnTo>
                  <a:lnTo>
                    <a:pt x="45" y="210"/>
                  </a:lnTo>
                  <a:lnTo>
                    <a:pt x="51" y="208"/>
                  </a:lnTo>
                  <a:lnTo>
                    <a:pt x="57" y="206"/>
                  </a:lnTo>
                  <a:lnTo>
                    <a:pt x="53" y="195"/>
                  </a:lnTo>
                  <a:lnTo>
                    <a:pt x="62" y="191"/>
                  </a:lnTo>
                  <a:lnTo>
                    <a:pt x="74" y="181"/>
                  </a:lnTo>
                  <a:lnTo>
                    <a:pt x="79" y="176"/>
                  </a:lnTo>
                  <a:lnTo>
                    <a:pt x="79" y="176"/>
                  </a:lnTo>
                  <a:lnTo>
                    <a:pt x="79" y="170"/>
                  </a:lnTo>
                  <a:lnTo>
                    <a:pt x="79" y="164"/>
                  </a:lnTo>
                  <a:lnTo>
                    <a:pt x="74" y="153"/>
                  </a:lnTo>
                  <a:lnTo>
                    <a:pt x="77" y="142"/>
                  </a:lnTo>
                  <a:lnTo>
                    <a:pt x="77" y="136"/>
                  </a:lnTo>
                  <a:lnTo>
                    <a:pt x="72" y="130"/>
                  </a:lnTo>
                  <a:lnTo>
                    <a:pt x="77" y="125"/>
                  </a:lnTo>
                  <a:lnTo>
                    <a:pt x="68" y="113"/>
                  </a:lnTo>
                  <a:lnTo>
                    <a:pt x="36" y="77"/>
                  </a:lnTo>
                  <a:lnTo>
                    <a:pt x="26" y="66"/>
                  </a:lnTo>
                  <a:lnTo>
                    <a:pt x="26" y="60"/>
                  </a:lnTo>
                  <a:lnTo>
                    <a:pt x="36" y="60"/>
                  </a:lnTo>
                  <a:lnTo>
                    <a:pt x="36" y="51"/>
                  </a:lnTo>
                  <a:lnTo>
                    <a:pt x="32" y="45"/>
                  </a:lnTo>
                  <a:lnTo>
                    <a:pt x="25" y="38"/>
                  </a:lnTo>
                  <a:lnTo>
                    <a:pt x="17" y="47"/>
                  </a:lnTo>
                  <a:lnTo>
                    <a:pt x="9" y="34"/>
                  </a:lnTo>
                  <a:lnTo>
                    <a:pt x="9" y="26"/>
                  </a:lnTo>
                  <a:lnTo>
                    <a:pt x="0" y="15"/>
                  </a:lnTo>
                  <a:lnTo>
                    <a:pt x="6" y="7"/>
                  </a:lnTo>
                  <a:lnTo>
                    <a:pt x="19" y="7"/>
                  </a:lnTo>
                  <a:lnTo>
                    <a:pt x="42" y="0"/>
                  </a:lnTo>
                  <a:lnTo>
                    <a:pt x="55" y="6"/>
                  </a:lnTo>
                  <a:lnTo>
                    <a:pt x="66" y="6"/>
                  </a:lnTo>
                  <a:lnTo>
                    <a:pt x="66" y="19"/>
                  </a:lnTo>
                  <a:lnTo>
                    <a:pt x="72" y="26"/>
                  </a:lnTo>
                  <a:lnTo>
                    <a:pt x="85" y="26"/>
                  </a:lnTo>
                  <a:lnTo>
                    <a:pt x="85" y="26"/>
                  </a:lnTo>
                  <a:lnTo>
                    <a:pt x="81" y="30"/>
                  </a:lnTo>
                  <a:lnTo>
                    <a:pt x="81" y="30"/>
                  </a:lnTo>
                  <a:lnTo>
                    <a:pt x="74" y="38"/>
                  </a:lnTo>
                  <a:lnTo>
                    <a:pt x="68" y="40"/>
                  </a:lnTo>
                  <a:lnTo>
                    <a:pt x="62" y="41"/>
                  </a:lnTo>
                  <a:lnTo>
                    <a:pt x="59" y="49"/>
                  </a:lnTo>
                  <a:lnTo>
                    <a:pt x="51" y="58"/>
                  </a:lnTo>
                  <a:lnTo>
                    <a:pt x="49" y="72"/>
                  </a:lnTo>
                  <a:lnTo>
                    <a:pt x="49" y="72"/>
                  </a:lnTo>
                  <a:lnTo>
                    <a:pt x="49" y="74"/>
                  </a:lnTo>
                  <a:lnTo>
                    <a:pt x="51" y="77"/>
                  </a:lnTo>
                  <a:lnTo>
                    <a:pt x="53" y="79"/>
                  </a:lnTo>
                  <a:lnTo>
                    <a:pt x="53" y="79"/>
                  </a:lnTo>
                  <a:lnTo>
                    <a:pt x="59" y="89"/>
                  </a:lnTo>
                  <a:lnTo>
                    <a:pt x="62" y="93"/>
                  </a:lnTo>
                  <a:lnTo>
                    <a:pt x="68" y="106"/>
                  </a:lnTo>
                  <a:lnTo>
                    <a:pt x="79" y="119"/>
                  </a:lnTo>
                  <a:lnTo>
                    <a:pt x="89" y="127"/>
                  </a:lnTo>
                  <a:lnTo>
                    <a:pt x="98" y="136"/>
                  </a:lnTo>
                  <a:lnTo>
                    <a:pt x="98" y="136"/>
                  </a:lnTo>
                  <a:lnTo>
                    <a:pt x="100" y="153"/>
                  </a:lnTo>
                  <a:lnTo>
                    <a:pt x="100" y="153"/>
                  </a:lnTo>
                  <a:lnTo>
                    <a:pt x="102" y="159"/>
                  </a:lnTo>
                  <a:lnTo>
                    <a:pt x="102" y="161"/>
                  </a:lnTo>
                  <a:lnTo>
                    <a:pt x="102" y="164"/>
                  </a:lnTo>
                  <a:lnTo>
                    <a:pt x="102" y="164"/>
                  </a:lnTo>
                  <a:lnTo>
                    <a:pt x="100" y="176"/>
                  </a:lnTo>
                  <a:lnTo>
                    <a:pt x="100" y="185"/>
                  </a:lnTo>
                  <a:lnTo>
                    <a:pt x="94" y="191"/>
                  </a:lnTo>
                  <a:lnTo>
                    <a:pt x="89" y="204"/>
                  </a:lnTo>
                  <a:lnTo>
                    <a:pt x="83" y="210"/>
                  </a:lnTo>
                  <a:lnTo>
                    <a:pt x="74" y="212"/>
                  </a:lnTo>
                  <a:lnTo>
                    <a:pt x="68" y="212"/>
                  </a:lnTo>
                  <a:lnTo>
                    <a:pt x="60" y="219"/>
                  </a:lnTo>
                  <a:lnTo>
                    <a:pt x="55" y="225"/>
                  </a:lnTo>
                  <a:lnTo>
                    <a:pt x="51" y="234"/>
                  </a:lnTo>
                  <a:lnTo>
                    <a:pt x="47" y="240"/>
                  </a:lnTo>
                  <a:lnTo>
                    <a:pt x="40" y="240"/>
                  </a:lnTo>
                  <a:lnTo>
                    <a:pt x="38" y="244"/>
                  </a:lnTo>
                  <a:lnTo>
                    <a:pt x="38" y="231"/>
                  </a:lnTo>
                  <a:lnTo>
                    <a:pt x="40" y="223"/>
                  </a:lnTo>
                  <a:lnTo>
                    <a:pt x="40" y="219"/>
                  </a:lnTo>
                  <a:lnTo>
                    <a:pt x="36" y="214"/>
                  </a:lnTo>
                  <a:lnTo>
                    <a:pt x="36" y="214"/>
                  </a:lnTo>
                  <a:lnTo>
                    <a:pt x="36" y="214"/>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42" name="Freeform 342">
              <a:extLst>
                <a:ext uri="{FF2B5EF4-FFF2-40B4-BE49-F238E27FC236}">
                  <a16:creationId xmlns:a16="http://schemas.microsoft.com/office/drawing/2014/main" id="{082B6F28-FF68-1648-B2B4-2AAFAA72272F}"/>
                </a:ext>
              </a:extLst>
            </p:cNvPr>
            <p:cNvSpPr>
              <a:spLocks/>
            </p:cNvSpPr>
            <p:nvPr userDrawn="1"/>
          </p:nvSpPr>
          <p:spPr bwMode="auto">
            <a:xfrm>
              <a:off x="3113682" y="2856678"/>
              <a:ext cx="163375" cy="189705"/>
            </a:xfrm>
            <a:custGeom>
              <a:avLst/>
              <a:gdLst>
                <a:gd name="T0" fmla="*/ 77 w 107"/>
                <a:gd name="T1" fmla="*/ 138 h 146"/>
                <a:gd name="T2" fmla="*/ 85 w 107"/>
                <a:gd name="T3" fmla="*/ 146 h 146"/>
                <a:gd name="T4" fmla="*/ 90 w 107"/>
                <a:gd name="T5" fmla="*/ 138 h 146"/>
                <a:gd name="T6" fmla="*/ 104 w 107"/>
                <a:gd name="T7" fmla="*/ 138 h 146"/>
                <a:gd name="T8" fmla="*/ 107 w 107"/>
                <a:gd name="T9" fmla="*/ 127 h 146"/>
                <a:gd name="T10" fmla="*/ 107 w 107"/>
                <a:gd name="T11" fmla="*/ 121 h 146"/>
                <a:gd name="T12" fmla="*/ 102 w 107"/>
                <a:gd name="T13" fmla="*/ 113 h 146"/>
                <a:gd name="T14" fmla="*/ 106 w 107"/>
                <a:gd name="T15" fmla="*/ 110 h 146"/>
                <a:gd name="T16" fmla="*/ 56 w 107"/>
                <a:gd name="T17" fmla="*/ 51 h 146"/>
                <a:gd name="T18" fmla="*/ 56 w 107"/>
                <a:gd name="T19" fmla="*/ 45 h 146"/>
                <a:gd name="T20" fmla="*/ 66 w 107"/>
                <a:gd name="T21" fmla="*/ 45 h 146"/>
                <a:gd name="T22" fmla="*/ 66 w 107"/>
                <a:gd name="T23" fmla="*/ 36 h 146"/>
                <a:gd name="T24" fmla="*/ 55 w 107"/>
                <a:gd name="T25" fmla="*/ 23 h 146"/>
                <a:gd name="T26" fmla="*/ 47 w 107"/>
                <a:gd name="T27" fmla="*/ 32 h 146"/>
                <a:gd name="T28" fmla="*/ 39 w 107"/>
                <a:gd name="T29" fmla="*/ 19 h 146"/>
                <a:gd name="T30" fmla="*/ 39 w 107"/>
                <a:gd name="T31" fmla="*/ 11 h 146"/>
                <a:gd name="T32" fmla="*/ 30 w 107"/>
                <a:gd name="T33" fmla="*/ 0 h 146"/>
                <a:gd name="T34" fmla="*/ 22 w 107"/>
                <a:gd name="T35" fmla="*/ 0 h 146"/>
                <a:gd name="T36" fmla="*/ 17 w 107"/>
                <a:gd name="T37" fmla="*/ 4 h 146"/>
                <a:gd name="T38" fmla="*/ 24 w 107"/>
                <a:gd name="T39" fmla="*/ 15 h 146"/>
                <a:gd name="T40" fmla="*/ 24 w 107"/>
                <a:gd name="T41" fmla="*/ 21 h 146"/>
                <a:gd name="T42" fmla="*/ 17 w 107"/>
                <a:gd name="T43" fmla="*/ 21 h 146"/>
                <a:gd name="T44" fmla="*/ 11 w 107"/>
                <a:gd name="T45" fmla="*/ 13 h 146"/>
                <a:gd name="T46" fmla="*/ 2 w 107"/>
                <a:gd name="T47" fmla="*/ 25 h 146"/>
                <a:gd name="T48" fmla="*/ 0 w 107"/>
                <a:gd name="T49" fmla="*/ 32 h 146"/>
                <a:gd name="T50" fmla="*/ 5 w 107"/>
                <a:gd name="T51" fmla="*/ 38 h 146"/>
                <a:gd name="T52" fmla="*/ 5 w 107"/>
                <a:gd name="T53" fmla="*/ 49 h 146"/>
                <a:gd name="T54" fmla="*/ 17 w 107"/>
                <a:gd name="T55" fmla="*/ 49 h 146"/>
                <a:gd name="T56" fmla="*/ 11 w 107"/>
                <a:gd name="T57" fmla="*/ 85 h 146"/>
                <a:gd name="T58" fmla="*/ 28 w 107"/>
                <a:gd name="T59" fmla="*/ 76 h 146"/>
                <a:gd name="T60" fmla="*/ 39 w 107"/>
                <a:gd name="T61" fmla="*/ 76 h 146"/>
                <a:gd name="T62" fmla="*/ 45 w 107"/>
                <a:gd name="T63" fmla="*/ 66 h 146"/>
                <a:gd name="T64" fmla="*/ 55 w 107"/>
                <a:gd name="T65" fmla="*/ 70 h 146"/>
                <a:gd name="T66" fmla="*/ 68 w 107"/>
                <a:gd name="T67" fmla="*/ 85 h 146"/>
                <a:gd name="T68" fmla="*/ 66 w 107"/>
                <a:gd name="T69" fmla="*/ 100 h 146"/>
                <a:gd name="T70" fmla="*/ 77 w 107"/>
                <a:gd name="T71" fmla="*/ 113 h 146"/>
                <a:gd name="T72" fmla="*/ 77 w 107"/>
                <a:gd name="T73" fmla="*/ 138 h 146"/>
                <a:gd name="T74" fmla="*/ 77 w 107"/>
                <a:gd name="T75" fmla="*/ 138 h 146"/>
                <a:gd name="T76" fmla="*/ 77 w 107"/>
                <a:gd name="T77" fmla="*/ 138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07" h="146">
                  <a:moveTo>
                    <a:pt x="77" y="138"/>
                  </a:moveTo>
                  <a:lnTo>
                    <a:pt x="85" y="146"/>
                  </a:lnTo>
                  <a:lnTo>
                    <a:pt x="90" y="138"/>
                  </a:lnTo>
                  <a:lnTo>
                    <a:pt x="104" y="138"/>
                  </a:lnTo>
                  <a:lnTo>
                    <a:pt x="107" y="127"/>
                  </a:lnTo>
                  <a:lnTo>
                    <a:pt x="107" y="121"/>
                  </a:lnTo>
                  <a:lnTo>
                    <a:pt x="102" y="113"/>
                  </a:lnTo>
                  <a:lnTo>
                    <a:pt x="106" y="110"/>
                  </a:lnTo>
                  <a:lnTo>
                    <a:pt x="56" y="51"/>
                  </a:lnTo>
                  <a:lnTo>
                    <a:pt x="56" y="45"/>
                  </a:lnTo>
                  <a:lnTo>
                    <a:pt x="66" y="45"/>
                  </a:lnTo>
                  <a:lnTo>
                    <a:pt x="66" y="36"/>
                  </a:lnTo>
                  <a:lnTo>
                    <a:pt x="55" y="23"/>
                  </a:lnTo>
                  <a:lnTo>
                    <a:pt x="47" y="32"/>
                  </a:lnTo>
                  <a:lnTo>
                    <a:pt x="39" y="19"/>
                  </a:lnTo>
                  <a:lnTo>
                    <a:pt x="39" y="11"/>
                  </a:lnTo>
                  <a:lnTo>
                    <a:pt x="30" y="0"/>
                  </a:lnTo>
                  <a:lnTo>
                    <a:pt x="22" y="0"/>
                  </a:lnTo>
                  <a:lnTo>
                    <a:pt x="17" y="4"/>
                  </a:lnTo>
                  <a:lnTo>
                    <a:pt x="24" y="15"/>
                  </a:lnTo>
                  <a:lnTo>
                    <a:pt x="24" y="21"/>
                  </a:lnTo>
                  <a:lnTo>
                    <a:pt x="17" y="21"/>
                  </a:lnTo>
                  <a:lnTo>
                    <a:pt x="11" y="13"/>
                  </a:lnTo>
                  <a:lnTo>
                    <a:pt x="2" y="25"/>
                  </a:lnTo>
                  <a:lnTo>
                    <a:pt x="0" y="32"/>
                  </a:lnTo>
                  <a:lnTo>
                    <a:pt x="5" y="38"/>
                  </a:lnTo>
                  <a:lnTo>
                    <a:pt x="5" y="49"/>
                  </a:lnTo>
                  <a:lnTo>
                    <a:pt x="17" y="49"/>
                  </a:lnTo>
                  <a:lnTo>
                    <a:pt x="11" y="85"/>
                  </a:lnTo>
                  <a:lnTo>
                    <a:pt x="28" y="76"/>
                  </a:lnTo>
                  <a:lnTo>
                    <a:pt x="39" y="76"/>
                  </a:lnTo>
                  <a:lnTo>
                    <a:pt x="45" y="66"/>
                  </a:lnTo>
                  <a:lnTo>
                    <a:pt x="55" y="70"/>
                  </a:lnTo>
                  <a:lnTo>
                    <a:pt x="68" y="85"/>
                  </a:lnTo>
                  <a:lnTo>
                    <a:pt x="66" y="100"/>
                  </a:lnTo>
                  <a:lnTo>
                    <a:pt x="77" y="113"/>
                  </a:lnTo>
                  <a:lnTo>
                    <a:pt x="77" y="138"/>
                  </a:lnTo>
                  <a:lnTo>
                    <a:pt x="77" y="138"/>
                  </a:lnTo>
                  <a:lnTo>
                    <a:pt x="77" y="138"/>
                  </a:lnTo>
                  <a:close/>
                </a:path>
              </a:pathLst>
            </a:custGeom>
            <a:solidFill>
              <a:schemeClr val="bg1">
                <a:lumMod val="85000"/>
              </a:schemeClr>
            </a:solidFill>
            <a:ln w="635" cap="rnd">
              <a:solidFill>
                <a:schemeClr val="bg1">
                  <a:alpha val="17000"/>
                </a:schemeClr>
              </a:solidFill>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43" name="Freeform 343">
              <a:extLst>
                <a:ext uri="{FF2B5EF4-FFF2-40B4-BE49-F238E27FC236}">
                  <a16:creationId xmlns:a16="http://schemas.microsoft.com/office/drawing/2014/main" id="{A4F3B189-F5A3-9B41-9FD1-3A1C206818DA}"/>
                </a:ext>
              </a:extLst>
            </p:cNvPr>
            <p:cNvSpPr>
              <a:spLocks/>
            </p:cNvSpPr>
            <p:nvPr userDrawn="1"/>
          </p:nvSpPr>
          <p:spPr bwMode="auto">
            <a:xfrm>
              <a:off x="3113682" y="2856678"/>
              <a:ext cx="163375" cy="189705"/>
            </a:xfrm>
            <a:custGeom>
              <a:avLst/>
              <a:gdLst>
                <a:gd name="T0" fmla="*/ 77 w 107"/>
                <a:gd name="T1" fmla="*/ 138 h 146"/>
                <a:gd name="T2" fmla="*/ 85 w 107"/>
                <a:gd name="T3" fmla="*/ 146 h 146"/>
                <a:gd name="T4" fmla="*/ 90 w 107"/>
                <a:gd name="T5" fmla="*/ 138 h 146"/>
                <a:gd name="T6" fmla="*/ 104 w 107"/>
                <a:gd name="T7" fmla="*/ 138 h 146"/>
                <a:gd name="T8" fmla="*/ 107 w 107"/>
                <a:gd name="T9" fmla="*/ 127 h 146"/>
                <a:gd name="T10" fmla="*/ 107 w 107"/>
                <a:gd name="T11" fmla="*/ 121 h 146"/>
                <a:gd name="T12" fmla="*/ 102 w 107"/>
                <a:gd name="T13" fmla="*/ 113 h 146"/>
                <a:gd name="T14" fmla="*/ 106 w 107"/>
                <a:gd name="T15" fmla="*/ 110 h 146"/>
                <a:gd name="T16" fmla="*/ 56 w 107"/>
                <a:gd name="T17" fmla="*/ 51 h 146"/>
                <a:gd name="T18" fmla="*/ 56 w 107"/>
                <a:gd name="T19" fmla="*/ 45 h 146"/>
                <a:gd name="T20" fmla="*/ 66 w 107"/>
                <a:gd name="T21" fmla="*/ 45 h 146"/>
                <a:gd name="T22" fmla="*/ 66 w 107"/>
                <a:gd name="T23" fmla="*/ 36 h 146"/>
                <a:gd name="T24" fmla="*/ 55 w 107"/>
                <a:gd name="T25" fmla="*/ 23 h 146"/>
                <a:gd name="T26" fmla="*/ 47 w 107"/>
                <a:gd name="T27" fmla="*/ 32 h 146"/>
                <a:gd name="T28" fmla="*/ 39 w 107"/>
                <a:gd name="T29" fmla="*/ 19 h 146"/>
                <a:gd name="T30" fmla="*/ 39 w 107"/>
                <a:gd name="T31" fmla="*/ 11 h 146"/>
                <a:gd name="T32" fmla="*/ 30 w 107"/>
                <a:gd name="T33" fmla="*/ 0 h 146"/>
                <a:gd name="T34" fmla="*/ 22 w 107"/>
                <a:gd name="T35" fmla="*/ 0 h 146"/>
                <a:gd name="T36" fmla="*/ 17 w 107"/>
                <a:gd name="T37" fmla="*/ 4 h 146"/>
                <a:gd name="T38" fmla="*/ 24 w 107"/>
                <a:gd name="T39" fmla="*/ 15 h 146"/>
                <a:gd name="T40" fmla="*/ 24 w 107"/>
                <a:gd name="T41" fmla="*/ 21 h 146"/>
                <a:gd name="T42" fmla="*/ 17 w 107"/>
                <a:gd name="T43" fmla="*/ 21 h 146"/>
                <a:gd name="T44" fmla="*/ 11 w 107"/>
                <a:gd name="T45" fmla="*/ 13 h 146"/>
                <a:gd name="T46" fmla="*/ 2 w 107"/>
                <a:gd name="T47" fmla="*/ 25 h 146"/>
                <a:gd name="T48" fmla="*/ 0 w 107"/>
                <a:gd name="T49" fmla="*/ 32 h 146"/>
                <a:gd name="T50" fmla="*/ 5 w 107"/>
                <a:gd name="T51" fmla="*/ 38 h 146"/>
                <a:gd name="T52" fmla="*/ 5 w 107"/>
                <a:gd name="T53" fmla="*/ 49 h 146"/>
                <a:gd name="T54" fmla="*/ 17 w 107"/>
                <a:gd name="T55" fmla="*/ 49 h 146"/>
                <a:gd name="T56" fmla="*/ 11 w 107"/>
                <a:gd name="T57" fmla="*/ 85 h 146"/>
                <a:gd name="T58" fmla="*/ 28 w 107"/>
                <a:gd name="T59" fmla="*/ 76 h 146"/>
                <a:gd name="T60" fmla="*/ 39 w 107"/>
                <a:gd name="T61" fmla="*/ 76 h 146"/>
                <a:gd name="T62" fmla="*/ 45 w 107"/>
                <a:gd name="T63" fmla="*/ 66 h 146"/>
                <a:gd name="T64" fmla="*/ 55 w 107"/>
                <a:gd name="T65" fmla="*/ 70 h 146"/>
                <a:gd name="T66" fmla="*/ 68 w 107"/>
                <a:gd name="T67" fmla="*/ 85 h 146"/>
                <a:gd name="T68" fmla="*/ 66 w 107"/>
                <a:gd name="T69" fmla="*/ 100 h 146"/>
                <a:gd name="T70" fmla="*/ 77 w 107"/>
                <a:gd name="T71" fmla="*/ 113 h 146"/>
                <a:gd name="T72" fmla="*/ 77 w 107"/>
                <a:gd name="T73" fmla="*/ 138 h 146"/>
                <a:gd name="T74" fmla="*/ 77 w 107"/>
                <a:gd name="T75" fmla="*/ 138 h 146"/>
                <a:gd name="T76" fmla="*/ 77 w 107"/>
                <a:gd name="T77" fmla="*/ 138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07" h="146">
                  <a:moveTo>
                    <a:pt x="77" y="138"/>
                  </a:moveTo>
                  <a:lnTo>
                    <a:pt x="85" y="146"/>
                  </a:lnTo>
                  <a:lnTo>
                    <a:pt x="90" y="138"/>
                  </a:lnTo>
                  <a:lnTo>
                    <a:pt x="104" y="138"/>
                  </a:lnTo>
                  <a:lnTo>
                    <a:pt x="107" y="127"/>
                  </a:lnTo>
                  <a:lnTo>
                    <a:pt x="107" y="121"/>
                  </a:lnTo>
                  <a:lnTo>
                    <a:pt x="102" y="113"/>
                  </a:lnTo>
                  <a:lnTo>
                    <a:pt x="106" y="110"/>
                  </a:lnTo>
                  <a:lnTo>
                    <a:pt x="56" y="51"/>
                  </a:lnTo>
                  <a:lnTo>
                    <a:pt x="56" y="45"/>
                  </a:lnTo>
                  <a:lnTo>
                    <a:pt x="66" y="45"/>
                  </a:lnTo>
                  <a:lnTo>
                    <a:pt x="66" y="36"/>
                  </a:lnTo>
                  <a:lnTo>
                    <a:pt x="55" y="23"/>
                  </a:lnTo>
                  <a:lnTo>
                    <a:pt x="47" y="32"/>
                  </a:lnTo>
                  <a:lnTo>
                    <a:pt x="39" y="19"/>
                  </a:lnTo>
                  <a:lnTo>
                    <a:pt x="39" y="11"/>
                  </a:lnTo>
                  <a:lnTo>
                    <a:pt x="30" y="0"/>
                  </a:lnTo>
                  <a:lnTo>
                    <a:pt x="22" y="0"/>
                  </a:lnTo>
                  <a:lnTo>
                    <a:pt x="17" y="4"/>
                  </a:lnTo>
                  <a:lnTo>
                    <a:pt x="24" y="15"/>
                  </a:lnTo>
                  <a:lnTo>
                    <a:pt x="24" y="21"/>
                  </a:lnTo>
                  <a:lnTo>
                    <a:pt x="17" y="21"/>
                  </a:lnTo>
                  <a:lnTo>
                    <a:pt x="11" y="13"/>
                  </a:lnTo>
                  <a:lnTo>
                    <a:pt x="2" y="25"/>
                  </a:lnTo>
                  <a:lnTo>
                    <a:pt x="0" y="32"/>
                  </a:lnTo>
                  <a:lnTo>
                    <a:pt x="5" y="38"/>
                  </a:lnTo>
                  <a:lnTo>
                    <a:pt x="5" y="49"/>
                  </a:lnTo>
                  <a:lnTo>
                    <a:pt x="17" y="49"/>
                  </a:lnTo>
                  <a:lnTo>
                    <a:pt x="11" y="85"/>
                  </a:lnTo>
                  <a:lnTo>
                    <a:pt x="28" y="76"/>
                  </a:lnTo>
                  <a:lnTo>
                    <a:pt x="39" y="76"/>
                  </a:lnTo>
                  <a:lnTo>
                    <a:pt x="45" y="66"/>
                  </a:lnTo>
                  <a:lnTo>
                    <a:pt x="55" y="70"/>
                  </a:lnTo>
                  <a:lnTo>
                    <a:pt x="68" y="85"/>
                  </a:lnTo>
                  <a:lnTo>
                    <a:pt x="66" y="100"/>
                  </a:lnTo>
                  <a:lnTo>
                    <a:pt x="77" y="113"/>
                  </a:lnTo>
                  <a:lnTo>
                    <a:pt x="77" y="138"/>
                  </a:lnTo>
                  <a:lnTo>
                    <a:pt x="77" y="138"/>
                  </a:lnTo>
                  <a:lnTo>
                    <a:pt x="77" y="138"/>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44" name="Freeform 344">
              <a:extLst>
                <a:ext uri="{FF2B5EF4-FFF2-40B4-BE49-F238E27FC236}">
                  <a16:creationId xmlns:a16="http://schemas.microsoft.com/office/drawing/2014/main" id="{61798BEA-6914-9045-AED8-A31FF654A002}"/>
                </a:ext>
              </a:extLst>
            </p:cNvPr>
            <p:cNvSpPr>
              <a:spLocks/>
            </p:cNvSpPr>
            <p:nvPr userDrawn="1"/>
          </p:nvSpPr>
          <p:spPr bwMode="auto">
            <a:xfrm>
              <a:off x="3162542" y="3030791"/>
              <a:ext cx="117569" cy="84458"/>
            </a:xfrm>
            <a:custGeom>
              <a:avLst/>
              <a:gdLst>
                <a:gd name="T0" fmla="*/ 5 w 77"/>
                <a:gd name="T1" fmla="*/ 42 h 65"/>
                <a:gd name="T2" fmla="*/ 5 w 77"/>
                <a:gd name="T3" fmla="*/ 40 h 65"/>
                <a:gd name="T4" fmla="*/ 0 w 77"/>
                <a:gd name="T5" fmla="*/ 17 h 65"/>
                <a:gd name="T6" fmla="*/ 11 w 77"/>
                <a:gd name="T7" fmla="*/ 0 h 65"/>
                <a:gd name="T8" fmla="*/ 23 w 77"/>
                <a:gd name="T9" fmla="*/ 4 h 65"/>
                <a:gd name="T10" fmla="*/ 45 w 77"/>
                <a:gd name="T11" fmla="*/ 4 h 65"/>
                <a:gd name="T12" fmla="*/ 53 w 77"/>
                <a:gd name="T13" fmla="*/ 12 h 65"/>
                <a:gd name="T14" fmla="*/ 58 w 77"/>
                <a:gd name="T15" fmla="*/ 4 h 65"/>
                <a:gd name="T16" fmla="*/ 72 w 77"/>
                <a:gd name="T17" fmla="*/ 4 h 65"/>
                <a:gd name="T18" fmla="*/ 77 w 77"/>
                <a:gd name="T19" fmla="*/ 15 h 65"/>
                <a:gd name="T20" fmla="*/ 77 w 77"/>
                <a:gd name="T21" fmla="*/ 27 h 65"/>
                <a:gd name="T22" fmla="*/ 72 w 77"/>
                <a:gd name="T23" fmla="*/ 32 h 65"/>
                <a:gd name="T24" fmla="*/ 60 w 77"/>
                <a:gd name="T25" fmla="*/ 42 h 65"/>
                <a:gd name="T26" fmla="*/ 51 w 77"/>
                <a:gd name="T27" fmla="*/ 46 h 65"/>
                <a:gd name="T28" fmla="*/ 55 w 77"/>
                <a:gd name="T29" fmla="*/ 57 h 65"/>
                <a:gd name="T30" fmla="*/ 55 w 77"/>
                <a:gd name="T31" fmla="*/ 57 h 65"/>
                <a:gd name="T32" fmla="*/ 43 w 77"/>
                <a:gd name="T33" fmla="*/ 61 h 65"/>
                <a:gd name="T34" fmla="*/ 34 w 77"/>
                <a:gd name="T35" fmla="*/ 65 h 65"/>
                <a:gd name="T36" fmla="*/ 24 w 77"/>
                <a:gd name="T37" fmla="*/ 65 h 65"/>
                <a:gd name="T38" fmla="*/ 24 w 77"/>
                <a:gd name="T39" fmla="*/ 65 h 65"/>
                <a:gd name="T40" fmla="*/ 21 w 77"/>
                <a:gd name="T41" fmla="*/ 61 h 65"/>
                <a:gd name="T42" fmla="*/ 21 w 77"/>
                <a:gd name="T43" fmla="*/ 61 h 65"/>
                <a:gd name="T44" fmla="*/ 17 w 77"/>
                <a:gd name="T45" fmla="*/ 55 h 65"/>
                <a:gd name="T46" fmla="*/ 17 w 77"/>
                <a:gd name="T47" fmla="*/ 53 h 65"/>
                <a:gd name="T48" fmla="*/ 17 w 77"/>
                <a:gd name="T49" fmla="*/ 53 h 65"/>
                <a:gd name="T50" fmla="*/ 15 w 77"/>
                <a:gd name="T51" fmla="*/ 53 h 65"/>
                <a:gd name="T52" fmla="*/ 11 w 77"/>
                <a:gd name="T53" fmla="*/ 51 h 65"/>
                <a:gd name="T54" fmla="*/ 11 w 77"/>
                <a:gd name="T55" fmla="*/ 49 h 65"/>
                <a:gd name="T56" fmla="*/ 7 w 77"/>
                <a:gd name="T57" fmla="*/ 49 h 65"/>
                <a:gd name="T58" fmla="*/ 5 w 77"/>
                <a:gd name="T59" fmla="*/ 42 h 65"/>
                <a:gd name="T60" fmla="*/ 5 w 77"/>
                <a:gd name="T61" fmla="*/ 42 h 65"/>
                <a:gd name="T62" fmla="*/ 5 w 77"/>
                <a:gd name="T63" fmla="*/ 42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7" h="65">
                  <a:moveTo>
                    <a:pt x="5" y="42"/>
                  </a:moveTo>
                  <a:lnTo>
                    <a:pt x="5" y="40"/>
                  </a:lnTo>
                  <a:lnTo>
                    <a:pt x="0" y="17"/>
                  </a:lnTo>
                  <a:lnTo>
                    <a:pt x="11" y="0"/>
                  </a:lnTo>
                  <a:lnTo>
                    <a:pt x="23" y="4"/>
                  </a:lnTo>
                  <a:lnTo>
                    <a:pt x="45" y="4"/>
                  </a:lnTo>
                  <a:lnTo>
                    <a:pt x="53" y="12"/>
                  </a:lnTo>
                  <a:lnTo>
                    <a:pt x="58" y="4"/>
                  </a:lnTo>
                  <a:lnTo>
                    <a:pt x="72" y="4"/>
                  </a:lnTo>
                  <a:lnTo>
                    <a:pt x="77" y="15"/>
                  </a:lnTo>
                  <a:lnTo>
                    <a:pt x="77" y="27"/>
                  </a:lnTo>
                  <a:lnTo>
                    <a:pt x="72" y="32"/>
                  </a:lnTo>
                  <a:lnTo>
                    <a:pt x="60" y="42"/>
                  </a:lnTo>
                  <a:lnTo>
                    <a:pt x="51" y="46"/>
                  </a:lnTo>
                  <a:lnTo>
                    <a:pt x="55" y="57"/>
                  </a:lnTo>
                  <a:lnTo>
                    <a:pt x="55" y="57"/>
                  </a:lnTo>
                  <a:lnTo>
                    <a:pt x="43" y="61"/>
                  </a:lnTo>
                  <a:lnTo>
                    <a:pt x="34" y="65"/>
                  </a:lnTo>
                  <a:lnTo>
                    <a:pt x="24" y="65"/>
                  </a:lnTo>
                  <a:lnTo>
                    <a:pt x="24" y="65"/>
                  </a:lnTo>
                  <a:lnTo>
                    <a:pt x="21" y="61"/>
                  </a:lnTo>
                  <a:lnTo>
                    <a:pt x="21" y="61"/>
                  </a:lnTo>
                  <a:lnTo>
                    <a:pt x="17" y="55"/>
                  </a:lnTo>
                  <a:lnTo>
                    <a:pt x="17" y="53"/>
                  </a:lnTo>
                  <a:lnTo>
                    <a:pt x="17" y="53"/>
                  </a:lnTo>
                  <a:lnTo>
                    <a:pt x="15" y="53"/>
                  </a:lnTo>
                  <a:lnTo>
                    <a:pt x="11" y="51"/>
                  </a:lnTo>
                  <a:lnTo>
                    <a:pt x="11" y="49"/>
                  </a:lnTo>
                  <a:lnTo>
                    <a:pt x="7" y="49"/>
                  </a:lnTo>
                  <a:lnTo>
                    <a:pt x="5" y="42"/>
                  </a:lnTo>
                  <a:lnTo>
                    <a:pt x="5" y="42"/>
                  </a:lnTo>
                  <a:lnTo>
                    <a:pt x="5" y="42"/>
                  </a:lnTo>
                  <a:close/>
                </a:path>
              </a:pathLst>
            </a:custGeom>
            <a:solidFill>
              <a:schemeClr val="bg1">
                <a:lumMod val="85000"/>
              </a:schemeClr>
            </a:solidFill>
            <a:ln w="635" cap="rnd">
              <a:solidFill>
                <a:schemeClr val="bg1">
                  <a:alpha val="17000"/>
                </a:schemeClr>
              </a:solidFill>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45" name="Freeform 345">
              <a:extLst>
                <a:ext uri="{FF2B5EF4-FFF2-40B4-BE49-F238E27FC236}">
                  <a16:creationId xmlns:a16="http://schemas.microsoft.com/office/drawing/2014/main" id="{9B96A8CF-07DE-6F40-AD2C-76BB99AEFC5C}"/>
                </a:ext>
              </a:extLst>
            </p:cNvPr>
            <p:cNvSpPr>
              <a:spLocks/>
            </p:cNvSpPr>
            <p:nvPr userDrawn="1"/>
          </p:nvSpPr>
          <p:spPr bwMode="auto">
            <a:xfrm>
              <a:off x="3162542" y="3030791"/>
              <a:ext cx="117569" cy="84458"/>
            </a:xfrm>
            <a:custGeom>
              <a:avLst/>
              <a:gdLst>
                <a:gd name="T0" fmla="*/ 5 w 77"/>
                <a:gd name="T1" fmla="*/ 42 h 65"/>
                <a:gd name="T2" fmla="*/ 5 w 77"/>
                <a:gd name="T3" fmla="*/ 40 h 65"/>
                <a:gd name="T4" fmla="*/ 0 w 77"/>
                <a:gd name="T5" fmla="*/ 17 h 65"/>
                <a:gd name="T6" fmla="*/ 11 w 77"/>
                <a:gd name="T7" fmla="*/ 0 h 65"/>
                <a:gd name="T8" fmla="*/ 23 w 77"/>
                <a:gd name="T9" fmla="*/ 4 h 65"/>
                <a:gd name="T10" fmla="*/ 45 w 77"/>
                <a:gd name="T11" fmla="*/ 4 h 65"/>
                <a:gd name="T12" fmla="*/ 53 w 77"/>
                <a:gd name="T13" fmla="*/ 12 h 65"/>
                <a:gd name="T14" fmla="*/ 58 w 77"/>
                <a:gd name="T15" fmla="*/ 4 h 65"/>
                <a:gd name="T16" fmla="*/ 72 w 77"/>
                <a:gd name="T17" fmla="*/ 4 h 65"/>
                <a:gd name="T18" fmla="*/ 77 w 77"/>
                <a:gd name="T19" fmla="*/ 15 h 65"/>
                <a:gd name="T20" fmla="*/ 77 w 77"/>
                <a:gd name="T21" fmla="*/ 27 h 65"/>
                <a:gd name="T22" fmla="*/ 72 w 77"/>
                <a:gd name="T23" fmla="*/ 32 h 65"/>
                <a:gd name="T24" fmla="*/ 60 w 77"/>
                <a:gd name="T25" fmla="*/ 42 h 65"/>
                <a:gd name="T26" fmla="*/ 51 w 77"/>
                <a:gd name="T27" fmla="*/ 46 h 65"/>
                <a:gd name="T28" fmla="*/ 55 w 77"/>
                <a:gd name="T29" fmla="*/ 57 h 65"/>
                <a:gd name="T30" fmla="*/ 55 w 77"/>
                <a:gd name="T31" fmla="*/ 57 h 65"/>
                <a:gd name="T32" fmla="*/ 43 w 77"/>
                <a:gd name="T33" fmla="*/ 61 h 65"/>
                <a:gd name="T34" fmla="*/ 34 w 77"/>
                <a:gd name="T35" fmla="*/ 65 h 65"/>
                <a:gd name="T36" fmla="*/ 24 w 77"/>
                <a:gd name="T37" fmla="*/ 65 h 65"/>
                <a:gd name="T38" fmla="*/ 24 w 77"/>
                <a:gd name="T39" fmla="*/ 65 h 65"/>
                <a:gd name="T40" fmla="*/ 21 w 77"/>
                <a:gd name="T41" fmla="*/ 61 h 65"/>
                <a:gd name="T42" fmla="*/ 21 w 77"/>
                <a:gd name="T43" fmla="*/ 61 h 65"/>
                <a:gd name="T44" fmla="*/ 17 w 77"/>
                <a:gd name="T45" fmla="*/ 55 h 65"/>
                <a:gd name="T46" fmla="*/ 17 w 77"/>
                <a:gd name="T47" fmla="*/ 53 h 65"/>
                <a:gd name="T48" fmla="*/ 17 w 77"/>
                <a:gd name="T49" fmla="*/ 53 h 65"/>
                <a:gd name="T50" fmla="*/ 15 w 77"/>
                <a:gd name="T51" fmla="*/ 53 h 65"/>
                <a:gd name="T52" fmla="*/ 11 w 77"/>
                <a:gd name="T53" fmla="*/ 51 h 65"/>
                <a:gd name="T54" fmla="*/ 11 w 77"/>
                <a:gd name="T55" fmla="*/ 49 h 65"/>
                <a:gd name="T56" fmla="*/ 7 w 77"/>
                <a:gd name="T57" fmla="*/ 49 h 65"/>
                <a:gd name="T58" fmla="*/ 5 w 77"/>
                <a:gd name="T59" fmla="*/ 42 h 65"/>
                <a:gd name="T60" fmla="*/ 5 w 77"/>
                <a:gd name="T61" fmla="*/ 42 h 65"/>
                <a:gd name="T62" fmla="*/ 5 w 77"/>
                <a:gd name="T63" fmla="*/ 42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7" h="65">
                  <a:moveTo>
                    <a:pt x="5" y="42"/>
                  </a:moveTo>
                  <a:lnTo>
                    <a:pt x="5" y="40"/>
                  </a:lnTo>
                  <a:lnTo>
                    <a:pt x="0" y="17"/>
                  </a:lnTo>
                  <a:lnTo>
                    <a:pt x="11" y="0"/>
                  </a:lnTo>
                  <a:lnTo>
                    <a:pt x="23" y="4"/>
                  </a:lnTo>
                  <a:lnTo>
                    <a:pt x="45" y="4"/>
                  </a:lnTo>
                  <a:lnTo>
                    <a:pt x="53" y="12"/>
                  </a:lnTo>
                  <a:lnTo>
                    <a:pt x="58" y="4"/>
                  </a:lnTo>
                  <a:lnTo>
                    <a:pt x="72" y="4"/>
                  </a:lnTo>
                  <a:lnTo>
                    <a:pt x="77" y="15"/>
                  </a:lnTo>
                  <a:lnTo>
                    <a:pt x="77" y="27"/>
                  </a:lnTo>
                  <a:lnTo>
                    <a:pt x="72" y="32"/>
                  </a:lnTo>
                  <a:lnTo>
                    <a:pt x="60" y="42"/>
                  </a:lnTo>
                  <a:lnTo>
                    <a:pt x="51" y="46"/>
                  </a:lnTo>
                  <a:lnTo>
                    <a:pt x="55" y="57"/>
                  </a:lnTo>
                  <a:lnTo>
                    <a:pt x="55" y="57"/>
                  </a:lnTo>
                  <a:lnTo>
                    <a:pt x="43" y="61"/>
                  </a:lnTo>
                  <a:lnTo>
                    <a:pt x="34" y="65"/>
                  </a:lnTo>
                  <a:lnTo>
                    <a:pt x="24" y="65"/>
                  </a:lnTo>
                  <a:lnTo>
                    <a:pt x="24" y="65"/>
                  </a:lnTo>
                  <a:lnTo>
                    <a:pt x="21" y="61"/>
                  </a:lnTo>
                  <a:lnTo>
                    <a:pt x="21" y="61"/>
                  </a:lnTo>
                  <a:lnTo>
                    <a:pt x="17" y="55"/>
                  </a:lnTo>
                  <a:lnTo>
                    <a:pt x="17" y="53"/>
                  </a:lnTo>
                  <a:lnTo>
                    <a:pt x="17" y="53"/>
                  </a:lnTo>
                  <a:lnTo>
                    <a:pt x="15" y="53"/>
                  </a:lnTo>
                  <a:lnTo>
                    <a:pt x="11" y="51"/>
                  </a:lnTo>
                  <a:lnTo>
                    <a:pt x="11" y="49"/>
                  </a:lnTo>
                  <a:lnTo>
                    <a:pt x="7" y="49"/>
                  </a:lnTo>
                  <a:lnTo>
                    <a:pt x="5" y="42"/>
                  </a:lnTo>
                  <a:lnTo>
                    <a:pt x="5" y="42"/>
                  </a:lnTo>
                  <a:lnTo>
                    <a:pt x="5" y="42"/>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46" name="Freeform 346">
              <a:extLst>
                <a:ext uri="{FF2B5EF4-FFF2-40B4-BE49-F238E27FC236}">
                  <a16:creationId xmlns:a16="http://schemas.microsoft.com/office/drawing/2014/main" id="{16A0A455-83A2-CB45-BBDF-EE7B230D2E5D}"/>
                </a:ext>
              </a:extLst>
            </p:cNvPr>
            <p:cNvSpPr>
              <a:spLocks/>
            </p:cNvSpPr>
            <p:nvPr userDrawn="1"/>
          </p:nvSpPr>
          <p:spPr bwMode="auto">
            <a:xfrm>
              <a:off x="3116736" y="3198406"/>
              <a:ext cx="88558" cy="113043"/>
            </a:xfrm>
            <a:custGeom>
              <a:avLst/>
              <a:gdLst>
                <a:gd name="T0" fmla="*/ 0 w 58"/>
                <a:gd name="T1" fmla="*/ 0 h 87"/>
                <a:gd name="T2" fmla="*/ 13 w 58"/>
                <a:gd name="T3" fmla="*/ 9 h 87"/>
                <a:gd name="T4" fmla="*/ 20 w 58"/>
                <a:gd name="T5" fmla="*/ 11 h 87"/>
                <a:gd name="T6" fmla="*/ 22 w 58"/>
                <a:gd name="T7" fmla="*/ 4 h 87"/>
                <a:gd name="T8" fmla="*/ 28 w 58"/>
                <a:gd name="T9" fmla="*/ 9 h 87"/>
                <a:gd name="T10" fmla="*/ 28 w 58"/>
                <a:gd name="T11" fmla="*/ 9 h 87"/>
                <a:gd name="T12" fmla="*/ 34 w 58"/>
                <a:gd name="T13" fmla="*/ 15 h 87"/>
                <a:gd name="T14" fmla="*/ 34 w 58"/>
                <a:gd name="T15" fmla="*/ 15 h 87"/>
                <a:gd name="T16" fmla="*/ 41 w 58"/>
                <a:gd name="T17" fmla="*/ 21 h 87"/>
                <a:gd name="T18" fmla="*/ 45 w 58"/>
                <a:gd name="T19" fmla="*/ 24 h 87"/>
                <a:gd name="T20" fmla="*/ 45 w 58"/>
                <a:gd name="T21" fmla="*/ 24 h 87"/>
                <a:gd name="T22" fmla="*/ 45 w 58"/>
                <a:gd name="T23" fmla="*/ 34 h 87"/>
                <a:gd name="T24" fmla="*/ 45 w 58"/>
                <a:gd name="T25" fmla="*/ 34 h 87"/>
                <a:gd name="T26" fmla="*/ 45 w 58"/>
                <a:gd name="T27" fmla="*/ 47 h 87"/>
                <a:gd name="T28" fmla="*/ 45 w 58"/>
                <a:gd name="T29" fmla="*/ 55 h 87"/>
                <a:gd name="T30" fmla="*/ 51 w 58"/>
                <a:gd name="T31" fmla="*/ 62 h 87"/>
                <a:gd name="T32" fmla="*/ 51 w 58"/>
                <a:gd name="T33" fmla="*/ 62 h 87"/>
                <a:gd name="T34" fmla="*/ 51 w 58"/>
                <a:gd name="T35" fmla="*/ 62 h 87"/>
                <a:gd name="T36" fmla="*/ 51 w 58"/>
                <a:gd name="T37" fmla="*/ 64 h 87"/>
                <a:gd name="T38" fmla="*/ 51 w 58"/>
                <a:gd name="T39" fmla="*/ 66 h 87"/>
                <a:gd name="T40" fmla="*/ 53 w 58"/>
                <a:gd name="T41" fmla="*/ 72 h 87"/>
                <a:gd name="T42" fmla="*/ 53 w 58"/>
                <a:gd name="T43" fmla="*/ 72 h 87"/>
                <a:gd name="T44" fmla="*/ 56 w 58"/>
                <a:gd name="T45" fmla="*/ 83 h 87"/>
                <a:gd name="T46" fmla="*/ 58 w 58"/>
                <a:gd name="T47" fmla="*/ 87 h 87"/>
                <a:gd name="T48" fmla="*/ 58 w 58"/>
                <a:gd name="T49" fmla="*/ 87 h 87"/>
                <a:gd name="T50" fmla="*/ 49 w 58"/>
                <a:gd name="T51" fmla="*/ 87 h 87"/>
                <a:gd name="T52" fmla="*/ 49 w 58"/>
                <a:gd name="T53" fmla="*/ 87 h 87"/>
                <a:gd name="T54" fmla="*/ 43 w 58"/>
                <a:gd name="T55" fmla="*/ 87 h 87"/>
                <a:gd name="T56" fmla="*/ 39 w 58"/>
                <a:gd name="T57" fmla="*/ 85 h 87"/>
                <a:gd name="T58" fmla="*/ 37 w 58"/>
                <a:gd name="T59" fmla="*/ 83 h 87"/>
                <a:gd name="T60" fmla="*/ 37 w 58"/>
                <a:gd name="T61" fmla="*/ 83 h 87"/>
                <a:gd name="T62" fmla="*/ 30 w 58"/>
                <a:gd name="T63" fmla="*/ 76 h 87"/>
                <a:gd name="T64" fmla="*/ 30 w 58"/>
                <a:gd name="T65" fmla="*/ 76 h 87"/>
                <a:gd name="T66" fmla="*/ 30 w 58"/>
                <a:gd name="T67" fmla="*/ 72 h 87"/>
                <a:gd name="T68" fmla="*/ 30 w 58"/>
                <a:gd name="T69" fmla="*/ 70 h 87"/>
                <a:gd name="T70" fmla="*/ 30 w 58"/>
                <a:gd name="T71" fmla="*/ 68 h 87"/>
                <a:gd name="T72" fmla="*/ 28 w 58"/>
                <a:gd name="T73" fmla="*/ 68 h 87"/>
                <a:gd name="T74" fmla="*/ 28 w 58"/>
                <a:gd name="T75" fmla="*/ 68 h 87"/>
                <a:gd name="T76" fmla="*/ 28 w 58"/>
                <a:gd name="T77" fmla="*/ 68 h 87"/>
                <a:gd name="T78" fmla="*/ 24 w 58"/>
                <a:gd name="T79" fmla="*/ 66 h 87"/>
                <a:gd name="T80" fmla="*/ 22 w 58"/>
                <a:gd name="T81" fmla="*/ 66 h 87"/>
                <a:gd name="T82" fmla="*/ 20 w 58"/>
                <a:gd name="T83" fmla="*/ 64 h 87"/>
                <a:gd name="T84" fmla="*/ 15 w 58"/>
                <a:gd name="T85" fmla="*/ 60 h 87"/>
                <a:gd name="T86" fmla="*/ 15 w 58"/>
                <a:gd name="T87" fmla="*/ 60 h 87"/>
                <a:gd name="T88" fmla="*/ 13 w 58"/>
                <a:gd name="T89" fmla="*/ 60 h 87"/>
                <a:gd name="T90" fmla="*/ 11 w 58"/>
                <a:gd name="T91" fmla="*/ 58 h 87"/>
                <a:gd name="T92" fmla="*/ 11 w 58"/>
                <a:gd name="T93" fmla="*/ 55 h 87"/>
                <a:gd name="T94" fmla="*/ 11 w 58"/>
                <a:gd name="T95" fmla="*/ 55 h 87"/>
                <a:gd name="T96" fmla="*/ 11 w 58"/>
                <a:gd name="T97" fmla="*/ 51 h 87"/>
                <a:gd name="T98" fmla="*/ 9 w 58"/>
                <a:gd name="T99" fmla="*/ 47 h 87"/>
                <a:gd name="T100" fmla="*/ 7 w 58"/>
                <a:gd name="T101" fmla="*/ 41 h 87"/>
                <a:gd name="T102" fmla="*/ 5 w 58"/>
                <a:gd name="T103" fmla="*/ 34 h 87"/>
                <a:gd name="T104" fmla="*/ 1 w 58"/>
                <a:gd name="T105" fmla="*/ 26 h 87"/>
                <a:gd name="T106" fmla="*/ 0 w 58"/>
                <a:gd name="T107" fmla="*/ 21 h 87"/>
                <a:gd name="T108" fmla="*/ 1 w 58"/>
                <a:gd name="T109" fmla="*/ 17 h 87"/>
                <a:gd name="T110" fmla="*/ 0 w 58"/>
                <a:gd name="T111" fmla="*/ 11 h 87"/>
                <a:gd name="T112" fmla="*/ 0 w 58"/>
                <a:gd name="T113" fmla="*/ 0 h 87"/>
                <a:gd name="T114" fmla="*/ 0 w 58"/>
                <a:gd name="T115" fmla="*/ 0 h 87"/>
                <a:gd name="T116" fmla="*/ 0 w 58"/>
                <a:gd name="T117"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8" h="87">
                  <a:moveTo>
                    <a:pt x="0" y="0"/>
                  </a:moveTo>
                  <a:lnTo>
                    <a:pt x="13" y="9"/>
                  </a:lnTo>
                  <a:lnTo>
                    <a:pt x="20" y="11"/>
                  </a:lnTo>
                  <a:lnTo>
                    <a:pt x="22" y="4"/>
                  </a:lnTo>
                  <a:lnTo>
                    <a:pt x="28" y="9"/>
                  </a:lnTo>
                  <a:lnTo>
                    <a:pt x="28" y="9"/>
                  </a:lnTo>
                  <a:lnTo>
                    <a:pt x="34" y="15"/>
                  </a:lnTo>
                  <a:lnTo>
                    <a:pt x="34" y="15"/>
                  </a:lnTo>
                  <a:lnTo>
                    <a:pt x="41" y="21"/>
                  </a:lnTo>
                  <a:lnTo>
                    <a:pt x="45" y="24"/>
                  </a:lnTo>
                  <a:lnTo>
                    <a:pt x="45" y="24"/>
                  </a:lnTo>
                  <a:lnTo>
                    <a:pt x="45" y="34"/>
                  </a:lnTo>
                  <a:lnTo>
                    <a:pt x="45" y="34"/>
                  </a:lnTo>
                  <a:lnTo>
                    <a:pt x="45" y="47"/>
                  </a:lnTo>
                  <a:lnTo>
                    <a:pt x="45" y="55"/>
                  </a:lnTo>
                  <a:lnTo>
                    <a:pt x="51" y="62"/>
                  </a:lnTo>
                  <a:lnTo>
                    <a:pt x="51" y="62"/>
                  </a:lnTo>
                  <a:lnTo>
                    <a:pt x="51" y="62"/>
                  </a:lnTo>
                  <a:lnTo>
                    <a:pt x="51" y="64"/>
                  </a:lnTo>
                  <a:lnTo>
                    <a:pt x="51" y="66"/>
                  </a:lnTo>
                  <a:lnTo>
                    <a:pt x="53" y="72"/>
                  </a:lnTo>
                  <a:lnTo>
                    <a:pt x="53" y="72"/>
                  </a:lnTo>
                  <a:lnTo>
                    <a:pt x="56" y="83"/>
                  </a:lnTo>
                  <a:lnTo>
                    <a:pt x="58" y="87"/>
                  </a:lnTo>
                  <a:lnTo>
                    <a:pt x="58" y="87"/>
                  </a:lnTo>
                  <a:lnTo>
                    <a:pt x="49" y="87"/>
                  </a:lnTo>
                  <a:lnTo>
                    <a:pt x="49" y="87"/>
                  </a:lnTo>
                  <a:lnTo>
                    <a:pt x="43" y="87"/>
                  </a:lnTo>
                  <a:lnTo>
                    <a:pt x="39" y="85"/>
                  </a:lnTo>
                  <a:lnTo>
                    <a:pt x="37" y="83"/>
                  </a:lnTo>
                  <a:lnTo>
                    <a:pt x="37" y="83"/>
                  </a:lnTo>
                  <a:lnTo>
                    <a:pt x="30" y="76"/>
                  </a:lnTo>
                  <a:lnTo>
                    <a:pt x="30" y="76"/>
                  </a:lnTo>
                  <a:lnTo>
                    <a:pt x="30" y="72"/>
                  </a:lnTo>
                  <a:lnTo>
                    <a:pt x="30" y="70"/>
                  </a:lnTo>
                  <a:lnTo>
                    <a:pt x="30" y="68"/>
                  </a:lnTo>
                  <a:lnTo>
                    <a:pt x="28" y="68"/>
                  </a:lnTo>
                  <a:lnTo>
                    <a:pt x="28" y="68"/>
                  </a:lnTo>
                  <a:lnTo>
                    <a:pt x="28" y="68"/>
                  </a:lnTo>
                  <a:lnTo>
                    <a:pt x="24" y="66"/>
                  </a:lnTo>
                  <a:lnTo>
                    <a:pt x="22" y="66"/>
                  </a:lnTo>
                  <a:lnTo>
                    <a:pt x="20" y="64"/>
                  </a:lnTo>
                  <a:lnTo>
                    <a:pt x="15" y="60"/>
                  </a:lnTo>
                  <a:lnTo>
                    <a:pt x="15" y="60"/>
                  </a:lnTo>
                  <a:lnTo>
                    <a:pt x="13" y="60"/>
                  </a:lnTo>
                  <a:lnTo>
                    <a:pt x="11" y="58"/>
                  </a:lnTo>
                  <a:lnTo>
                    <a:pt x="11" y="55"/>
                  </a:lnTo>
                  <a:lnTo>
                    <a:pt x="11" y="55"/>
                  </a:lnTo>
                  <a:lnTo>
                    <a:pt x="11" y="51"/>
                  </a:lnTo>
                  <a:lnTo>
                    <a:pt x="9" y="47"/>
                  </a:lnTo>
                  <a:lnTo>
                    <a:pt x="7" y="41"/>
                  </a:lnTo>
                  <a:lnTo>
                    <a:pt x="5" y="34"/>
                  </a:lnTo>
                  <a:lnTo>
                    <a:pt x="1" y="26"/>
                  </a:lnTo>
                  <a:lnTo>
                    <a:pt x="0" y="21"/>
                  </a:lnTo>
                  <a:lnTo>
                    <a:pt x="1" y="17"/>
                  </a:lnTo>
                  <a:lnTo>
                    <a:pt x="0" y="11"/>
                  </a:lnTo>
                  <a:lnTo>
                    <a:pt x="0" y="0"/>
                  </a:lnTo>
                  <a:lnTo>
                    <a:pt x="0" y="0"/>
                  </a:lnTo>
                  <a:lnTo>
                    <a:pt x="0" y="0"/>
                  </a:lnTo>
                  <a:close/>
                </a:path>
              </a:pathLst>
            </a:custGeom>
            <a:solidFill>
              <a:schemeClr val="bg1">
                <a:lumMod val="85000"/>
              </a:schemeClr>
            </a:solidFill>
            <a:ln w="635" cap="rnd">
              <a:solidFill>
                <a:schemeClr val="bg1">
                  <a:alpha val="17000"/>
                </a:schemeClr>
              </a:solidFill>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47" name="Freeform 347">
              <a:extLst>
                <a:ext uri="{FF2B5EF4-FFF2-40B4-BE49-F238E27FC236}">
                  <a16:creationId xmlns:a16="http://schemas.microsoft.com/office/drawing/2014/main" id="{0E3CF85C-1AD3-2B42-B9C2-CF77E96453CE}"/>
                </a:ext>
              </a:extLst>
            </p:cNvPr>
            <p:cNvSpPr>
              <a:spLocks/>
            </p:cNvSpPr>
            <p:nvPr userDrawn="1"/>
          </p:nvSpPr>
          <p:spPr bwMode="auto">
            <a:xfrm>
              <a:off x="3116736" y="3198406"/>
              <a:ext cx="88558" cy="113043"/>
            </a:xfrm>
            <a:custGeom>
              <a:avLst/>
              <a:gdLst>
                <a:gd name="T0" fmla="*/ 0 w 58"/>
                <a:gd name="T1" fmla="*/ 0 h 87"/>
                <a:gd name="T2" fmla="*/ 13 w 58"/>
                <a:gd name="T3" fmla="*/ 9 h 87"/>
                <a:gd name="T4" fmla="*/ 20 w 58"/>
                <a:gd name="T5" fmla="*/ 11 h 87"/>
                <a:gd name="T6" fmla="*/ 22 w 58"/>
                <a:gd name="T7" fmla="*/ 4 h 87"/>
                <a:gd name="T8" fmla="*/ 28 w 58"/>
                <a:gd name="T9" fmla="*/ 9 h 87"/>
                <a:gd name="T10" fmla="*/ 28 w 58"/>
                <a:gd name="T11" fmla="*/ 9 h 87"/>
                <a:gd name="T12" fmla="*/ 34 w 58"/>
                <a:gd name="T13" fmla="*/ 15 h 87"/>
                <a:gd name="T14" fmla="*/ 34 w 58"/>
                <a:gd name="T15" fmla="*/ 15 h 87"/>
                <a:gd name="T16" fmla="*/ 41 w 58"/>
                <a:gd name="T17" fmla="*/ 21 h 87"/>
                <a:gd name="T18" fmla="*/ 45 w 58"/>
                <a:gd name="T19" fmla="*/ 24 h 87"/>
                <a:gd name="T20" fmla="*/ 45 w 58"/>
                <a:gd name="T21" fmla="*/ 24 h 87"/>
                <a:gd name="T22" fmla="*/ 45 w 58"/>
                <a:gd name="T23" fmla="*/ 34 h 87"/>
                <a:gd name="T24" fmla="*/ 45 w 58"/>
                <a:gd name="T25" fmla="*/ 34 h 87"/>
                <a:gd name="T26" fmla="*/ 45 w 58"/>
                <a:gd name="T27" fmla="*/ 47 h 87"/>
                <a:gd name="T28" fmla="*/ 45 w 58"/>
                <a:gd name="T29" fmla="*/ 55 h 87"/>
                <a:gd name="T30" fmla="*/ 51 w 58"/>
                <a:gd name="T31" fmla="*/ 62 h 87"/>
                <a:gd name="T32" fmla="*/ 51 w 58"/>
                <a:gd name="T33" fmla="*/ 62 h 87"/>
                <a:gd name="T34" fmla="*/ 51 w 58"/>
                <a:gd name="T35" fmla="*/ 62 h 87"/>
                <a:gd name="T36" fmla="*/ 51 w 58"/>
                <a:gd name="T37" fmla="*/ 64 h 87"/>
                <a:gd name="T38" fmla="*/ 51 w 58"/>
                <a:gd name="T39" fmla="*/ 66 h 87"/>
                <a:gd name="T40" fmla="*/ 53 w 58"/>
                <a:gd name="T41" fmla="*/ 72 h 87"/>
                <a:gd name="T42" fmla="*/ 53 w 58"/>
                <a:gd name="T43" fmla="*/ 72 h 87"/>
                <a:gd name="T44" fmla="*/ 56 w 58"/>
                <a:gd name="T45" fmla="*/ 83 h 87"/>
                <a:gd name="T46" fmla="*/ 58 w 58"/>
                <a:gd name="T47" fmla="*/ 87 h 87"/>
                <a:gd name="T48" fmla="*/ 58 w 58"/>
                <a:gd name="T49" fmla="*/ 87 h 87"/>
                <a:gd name="T50" fmla="*/ 49 w 58"/>
                <a:gd name="T51" fmla="*/ 87 h 87"/>
                <a:gd name="T52" fmla="*/ 49 w 58"/>
                <a:gd name="T53" fmla="*/ 87 h 87"/>
                <a:gd name="T54" fmla="*/ 43 w 58"/>
                <a:gd name="T55" fmla="*/ 87 h 87"/>
                <a:gd name="T56" fmla="*/ 39 w 58"/>
                <a:gd name="T57" fmla="*/ 85 h 87"/>
                <a:gd name="T58" fmla="*/ 37 w 58"/>
                <a:gd name="T59" fmla="*/ 83 h 87"/>
                <a:gd name="T60" fmla="*/ 37 w 58"/>
                <a:gd name="T61" fmla="*/ 83 h 87"/>
                <a:gd name="T62" fmla="*/ 30 w 58"/>
                <a:gd name="T63" fmla="*/ 76 h 87"/>
                <a:gd name="T64" fmla="*/ 30 w 58"/>
                <a:gd name="T65" fmla="*/ 76 h 87"/>
                <a:gd name="T66" fmla="*/ 30 w 58"/>
                <a:gd name="T67" fmla="*/ 72 h 87"/>
                <a:gd name="T68" fmla="*/ 30 w 58"/>
                <a:gd name="T69" fmla="*/ 70 h 87"/>
                <a:gd name="T70" fmla="*/ 30 w 58"/>
                <a:gd name="T71" fmla="*/ 68 h 87"/>
                <a:gd name="T72" fmla="*/ 28 w 58"/>
                <a:gd name="T73" fmla="*/ 68 h 87"/>
                <a:gd name="T74" fmla="*/ 28 w 58"/>
                <a:gd name="T75" fmla="*/ 68 h 87"/>
                <a:gd name="T76" fmla="*/ 28 w 58"/>
                <a:gd name="T77" fmla="*/ 68 h 87"/>
                <a:gd name="T78" fmla="*/ 24 w 58"/>
                <a:gd name="T79" fmla="*/ 66 h 87"/>
                <a:gd name="T80" fmla="*/ 22 w 58"/>
                <a:gd name="T81" fmla="*/ 66 h 87"/>
                <a:gd name="T82" fmla="*/ 20 w 58"/>
                <a:gd name="T83" fmla="*/ 64 h 87"/>
                <a:gd name="T84" fmla="*/ 15 w 58"/>
                <a:gd name="T85" fmla="*/ 60 h 87"/>
                <a:gd name="T86" fmla="*/ 15 w 58"/>
                <a:gd name="T87" fmla="*/ 60 h 87"/>
                <a:gd name="T88" fmla="*/ 13 w 58"/>
                <a:gd name="T89" fmla="*/ 60 h 87"/>
                <a:gd name="T90" fmla="*/ 11 w 58"/>
                <a:gd name="T91" fmla="*/ 58 h 87"/>
                <a:gd name="T92" fmla="*/ 11 w 58"/>
                <a:gd name="T93" fmla="*/ 55 h 87"/>
                <a:gd name="T94" fmla="*/ 11 w 58"/>
                <a:gd name="T95" fmla="*/ 55 h 87"/>
                <a:gd name="T96" fmla="*/ 11 w 58"/>
                <a:gd name="T97" fmla="*/ 51 h 87"/>
                <a:gd name="T98" fmla="*/ 9 w 58"/>
                <a:gd name="T99" fmla="*/ 47 h 87"/>
                <a:gd name="T100" fmla="*/ 7 w 58"/>
                <a:gd name="T101" fmla="*/ 41 h 87"/>
                <a:gd name="T102" fmla="*/ 5 w 58"/>
                <a:gd name="T103" fmla="*/ 34 h 87"/>
                <a:gd name="T104" fmla="*/ 1 w 58"/>
                <a:gd name="T105" fmla="*/ 26 h 87"/>
                <a:gd name="T106" fmla="*/ 0 w 58"/>
                <a:gd name="T107" fmla="*/ 21 h 87"/>
                <a:gd name="T108" fmla="*/ 1 w 58"/>
                <a:gd name="T109" fmla="*/ 17 h 87"/>
                <a:gd name="T110" fmla="*/ 0 w 58"/>
                <a:gd name="T111" fmla="*/ 11 h 87"/>
                <a:gd name="T112" fmla="*/ 0 w 58"/>
                <a:gd name="T113" fmla="*/ 0 h 87"/>
                <a:gd name="T114" fmla="*/ 0 w 58"/>
                <a:gd name="T115" fmla="*/ 0 h 87"/>
                <a:gd name="T116" fmla="*/ 0 w 58"/>
                <a:gd name="T117"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8" h="87">
                  <a:moveTo>
                    <a:pt x="0" y="0"/>
                  </a:moveTo>
                  <a:lnTo>
                    <a:pt x="13" y="9"/>
                  </a:lnTo>
                  <a:lnTo>
                    <a:pt x="20" y="11"/>
                  </a:lnTo>
                  <a:lnTo>
                    <a:pt x="22" y="4"/>
                  </a:lnTo>
                  <a:lnTo>
                    <a:pt x="28" y="9"/>
                  </a:lnTo>
                  <a:lnTo>
                    <a:pt x="28" y="9"/>
                  </a:lnTo>
                  <a:lnTo>
                    <a:pt x="34" y="15"/>
                  </a:lnTo>
                  <a:lnTo>
                    <a:pt x="34" y="15"/>
                  </a:lnTo>
                  <a:lnTo>
                    <a:pt x="41" y="21"/>
                  </a:lnTo>
                  <a:lnTo>
                    <a:pt x="45" y="24"/>
                  </a:lnTo>
                  <a:lnTo>
                    <a:pt x="45" y="24"/>
                  </a:lnTo>
                  <a:lnTo>
                    <a:pt x="45" y="34"/>
                  </a:lnTo>
                  <a:lnTo>
                    <a:pt x="45" y="34"/>
                  </a:lnTo>
                  <a:lnTo>
                    <a:pt x="45" y="47"/>
                  </a:lnTo>
                  <a:lnTo>
                    <a:pt x="45" y="55"/>
                  </a:lnTo>
                  <a:lnTo>
                    <a:pt x="51" y="62"/>
                  </a:lnTo>
                  <a:lnTo>
                    <a:pt x="51" y="62"/>
                  </a:lnTo>
                  <a:lnTo>
                    <a:pt x="51" y="62"/>
                  </a:lnTo>
                  <a:lnTo>
                    <a:pt x="51" y="64"/>
                  </a:lnTo>
                  <a:lnTo>
                    <a:pt x="51" y="66"/>
                  </a:lnTo>
                  <a:lnTo>
                    <a:pt x="53" y="72"/>
                  </a:lnTo>
                  <a:lnTo>
                    <a:pt x="53" y="72"/>
                  </a:lnTo>
                  <a:lnTo>
                    <a:pt x="56" y="83"/>
                  </a:lnTo>
                  <a:lnTo>
                    <a:pt x="58" y="87"/>
                  </a:lnTo>
                  <a:lnTo>
                    <a:pt x="58" y="87"/>
                  </a:lnTo>
                  <a:lnTo>
                    <a:pt x="49" y="87"/>
                  </a:lnTo>
                  <a:lnTo>
                    <a:pt x="49" y="87"/>
                  </a:lnTo>
                  <a:lnTo>
                    <a:pt x="43" y="87"/>
                  </a:lnTo>
                  <a:lnTo>
                    <a:pt x="39" y="85"/>
                  </a:lnTo>
                  <a:lnTo>
                    <a:pt x="37" y="83"/>
                  </a:lnTo>
                  <a:lnTo>
                    <a:pt x="37" y="83"/>
                  </a:lnTo>
                  <a:lnTo>
                    <a:pt x="30" y="76"/>
                  </a:lnTo>
                  <a:lnTo>
                    <a:pt x="30" y="76"/>
                  </a:lnTo>
                  <a:lnTo>
                    <a:pt x="30" y="72"/>
                  </a:lnTo>
                  <a:lnTo>
                    <a:pt x="30" y="70"/>
                  </a:lnTo>
                  <a:lnTo>
                    <a:pt x="30" y="68"/>
                  </a:lnTo>
                  <a:lnTo>
                    <a:pt x="28" y="68"/>
                  </a:lnTo>
                  <a:lnTo>
                    <a:pt x="28" y="68"/>
                  </a:lnTo>
                  <a:lnTo>
                    <a:pt x="28" y="68"/>
                  </a:lnTo>
                  <a:lnTo>
                    <a:pt x="24" y="66"/>
                  </a:lnTo>
                  <a:lnTo>
                    <a:pt x="22" y="66"/>
                  </a:lnTo>
                  <a:lnTo>
                    <a:pt x="20" y="64"/>
                  </a:lnTo>
                  <a:lnTo>
                    <a:pt x="15" y="60"/>
                  </a:lnTo>
                  <a:lnTo>
                    <a:pt x="15" y="60"/>
                  </a:lnTo>
                  <a:lnTo>
                    <a:pt x="13" y="60"/>
                  </a:lnTo>
                  <a:lnTo>
                    <a:pt x="11" y="58"/>
                  </a:lnTo>
                  <a:lnTo>
                    <a:pt x="11" y="55"/>
                  </a:lnTo>
                  <a:lnTo>
                    <a:pt x="11" y="55"/>
                  </a:lnTo>
                  <a:lnTo>
                    <a:pt x="11" y="51"/>
                  </a:lnTo>
                  <a:lnTo>
                    <a:pt x="9" y="47"/>
                  </a:lnTo>
                  <a:lnTo>
                    <a:pt x="7" y="41"/>
                  </a:lnTo>
                  <a:lnTo>
                    <a:pt x="5" y="34"/>
                  </a:lnTo>
                  <a:lnTo>
                    <a:pt x="1" y="26"/>
                  </a:lnTo>
                  <a:lnTo>
                    <a:pt x="0" y="21"/>
                  </a:lnTo>
                  <a:lnTo>
                    <a:pt x="1" y="17"/>
                  </a:lnTo>
                  <a:lnTo>
                    <a:pt x="0" y="11"/>
                  </a:lnTo>
                  <a:lnTo>
                    <a:pt x="0" y="0"/>
                  </a:lnTo>
                  <a:lnTo>
                    <a:pt x="0" y="0"/>
                  </a:lnTo>
                  <a:lnTo>
                    <a:pt x="0" y="0"/>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48" name="Freeform 348">
              <a:extLst>
                <a:ext uri="{FF2B5EF4-FFF2-40B4-BE49-F238E27FC236}">
                  <a16:creationId xmlns:a16="http://schemas.microsoft.com/office/drawing/2014/main" id="{56B5B5A6-3E64-874C-8A77-9E9D5B12E591}"/>
                </a:ext>
              </a:extLst>
            </p:cNvPr>
            <p:cNvSpPr>
              <a:spLocks/>
            </p:cNvSpPr>
            <p:nvPr userDrawn="1"/>
          </p:nvSpPr>
          <p:spPr bwMode="auto">
            <a:xfrm>
              <a:off x="3332024" y="3188011"/>
              <a:ext cx="190858" cy="128635"/>
            </a:xfrm>
            <a:custGeom>
              <a:avLst/>
              <a:gdLst>
                <a:gd name="T0" fmla="*/ 0 w 125"/>
                <a:gd name="T1" fmla="*/ 89 h 99"/>
                <a:gd name="T2" fmla="*/ 8 w 125"/>
                <a:gd name="T3" fmla="*/ 89 h 99"/>
                <a:gd name="T4" fmla="*/ 10 w 125"/>
                <a:gd name="T5" fmla="*/ 91 h 99"/>
                <a:gd name="T6" fmla="*/ 10 w 125"/>
                <a:gd name="T7" fmla="*/ 89 h 99"/>
                <a:gd name="T8" fmla="*/ 10 w 125"/>
                <a:gd name="T9" fmla="*/ 84 h 99"/>
                <a:gd name="T10" fmla="*/ 14 w 125"/>
                <a:gd name="T11" fmla="*/ 80 h 99"/>
                <a:gd name="T12" fmla="*/ 16 w 125"/>
                <a:gd name="T13" fmla="*/ 76 h 99"/>
                <a:gd name="T14" fmla="*/ 19 w 125"/>
                <a:gd name="T15" fmla="*/ 72 h 99"/>
                <a:gd name="T16" fmla="*/ 19 w 125"/>
                <a:gd name="T17" fmla="*/ 70 h 99"/>
                <a:gd name="T18" fmla="*/ 21 w 125"/>
                <a:gd name="T19" fmla="*/ 70 h 99"/>
                <a:gd name="T20" fmla="*/ 23 w 125"/>
                <a:gd name="T21" fmla="*/ 68 h 99"/>
                <a:gd name="T22" fmla="*/ 27 w 125"/>
                <a:gd name="T23" fmla="*/ 65 h 99"/>
                <a:gd name="T24" fmla="*/ 31 w 125"/>
                <a:gd name="T25" fmla="*/ 65 h 99"/>
                <a:gd name="T26" fmla="*/ 33 w 125"/>
                <a:gd name="T27" fmla="*/ 65 h 99"/>
                <a:gd name="T28" fmla="*/ 34 w 125"/>
                <a:gd name="T29" fmla="*/ 65 h 99"/>
                <a:gd name="T30" fmla="*/ 42 w 125"/>
                <a:gd name="T31" fmla="*/ 57 h 99"/>
                <a:gd name="T32" fmla="*/ 53 w 125"/>
                <a:gd name="T33" fmla="*/ 44 h 99"/>
                <a:gd name="T34" fmla="*/ 59 w 125"/>
                <a:gd name="T35" fmla="*/ 46 h 99"/>
                <a:gd name="T36" fmla="*/ 67 w 125"/>
                <a:gd name="T37" fmla="*/ 46 h 99"/>
                <a:gd name="T38" fmla="*/ 72 w 125"/>
                <a:gd name="T39" fmla="*/ 31 h 99"/>
                <a:gd name="T40" fmla="*/ 76 w 125"/>
                <a:gd name="T41" fmla="*/ 29 h 99"/>
                <a:gd name="T42" fmla="*/ 80 w 125"/>
                <a:gd name="T43" fmla="*/ 23 h 99"/>
                <a:gd name="T44" fmla="*/ 80 w 125"/>
                <a:gd name="T45" fmla="*/ 17 h 99"/>
                <a:gd name="T46" fmla="*/ 86 w 125"/>
                <a:gd name="T47" fmla="*/ 10 h 99"/>
                <a:gd name="T48" fmla="*/ 91 w 125"/>
                <a:gd name="T49" fmla="*/ 4 h 99"/>
                <a:gd name="T50" fmla="*/ 93 w 125"/>
                <a:gd name="T51" fmla="*/ 0 h 99"/>
                <a:gd name="T52" fmla="*/ 97 w 125"/>
                <a:gd name="T53" fmla="*/ 0 h 99"/>
                <a:gd name="T54" fmla="*/ 103 w 125"/>
                <a:gd name="T55" fmla="*/ 4 h 99"/>
                <a:gd name="T56" fmla="*/ 104 w 125"/>
                <a:gd name="T57" fmla="*/ 8 h 99"/>
                <a:gd name="T58" fmla="*/ 104 w 125"/>
                <a:gd name="T59" fmla="*/ 12 h 99"/>
                <a:gd name="T60" fmla="*/ 104 w 125"/>
                <a:gd name="T61" fmla="*/ 15 h 99"/>
                <a:gd name="T62" fmla="*/ 108 w 125"/>
                <a:gd name="T63" fmla="*/ 15 h 99"/>
                <a:gd name="T64" fmla="*/ 112 w 125"/>
                <a:gd name="T65" fmla="*/ 17 h 99"/>
                <a:gd name="T66" fmla="*/ 120 w 125"/>
                <a:gd name="T67" fmla="*/ 25 h 99"/>
                <a:gd name="T68" fmla="*/ 125 w 125"/>
                <a:gd name="T69" fmla="*/ 29 h 99"/>
                <a:gd name="T70" fmla="*/ 125 w 125"/>
                <a:gd name="T71" fmla="*/ 31 h 99"/>
                <a:gd name="T72" fmla="*/ 118 w 125"/>
                <a:gd name="T73" fmla="*/ 29 h 99"/>
                <a:gd name="T74" fmla="*/ 116 w 125"/>
                <a:gd name="T75" fmla="*/ 31 h 99"/>
                <a:gd name="T76" fmla="*/ 116 w 125"/>
                <a:gd name="T77" fmla="*/ 40 h 99"/>
                <a:gd name="T78" fmla="*/ 104 w 125"/>
                <a:gd name="T79" fmla="*/ 46 h 99"/>
                <a:gd name="T80" fmla="*/ 78 w 125"/>
                <a:gd name="T81" fmla="*/ 59 h 99"/>
                <a:gd name="T82" fmla="*/ 61 w 125"/>
                <a:gd name="T83" fmla="*/ 87 h 99"/>
                <a:gd name="T84" fmla="*/ 21 w 125"/>
                <a:gd name="T85" fmla="*/ 97 h 99"/>
                <a:gd name="T86" fmla="*/ 0 w 125"/>
                <a:gd name="T87" fmla="*/ 89 h 99"/>
                <a:gd name="T88" fmla="*/ 0 w 125"/>
                <a:gd name="T89" fmla="*/ 89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25" h="99">
                  <a:moveTo>
                    <a:pt x="0" y="89"/>
                  </a:moveTo>
                  <a:lnTo>
                    <a:pt x="0" y="89"/>
                  </a:lnTo>
                  <a:lnTo>
                    <a:pt x="8" y="89"/>
                  </a:lnTo>
                  <a:lnTo>
                    <a:pt x="8" y="89"/>
                  </a:lnTo>
                  <a:lnTo>
                    <a:pt x="10" y="89"/>
                  </a:lnTo>
                  <a:lnTo>
                    <a:pt x="10" y="91"/>
                  </a:lnTo>
                  <a:lnTo>
                    <a:pt x="10" y="91"/>
                  </a:lnTo>
                  <a:lnTo>
                    <a:pt x="10" y="89"/>
                  </a:lnTo>
                  <a:lnTo>
                    <a:pt x="10" y="89"/>
                  </a:lnTo>
                  <a:lnTo>
                    <a:pt x="10" y="84"/>
                  </a:lnTo>
                  <a:lnTo>
                    <a:pt x="14" y="80"/>
                  </a:lnTo>
                  <a:lnTo>
                    <a:pt x="14" y="80"/>
                  </a:lnTo>
                  <a:lnTo>
                    <a:pt x="16" y="78"/>
                  </a:lnTo>
                  <a:lnTo>
                    <a:pt x="16" y="76"/>
                  </a:lnTo>
                  <a:lnTo>
                    <a:pt x="17" y="74"/>
                  </a:lnTo>
                  <a:lnTo>
                    <a:pt x="19" y="72"/>
                  </a:lnTo>
                  <a:lnTo>
                    <a:pt x="19" y="72"/>
                  </a:lnTo>
                  <a:lnTo>
                    <a:pt x="19" y="70"/>
                  </a:lnTo>
                  <a:lnTo>
                    <a:pt x="21" y="70"/>
                  </a:lnTo>
                  <a:lnTo>
                    <a:pt x="21" y="70"/>
                  </a:lnTo>
                  <a:lnTo>
                    <a:pt x="23" y="68"/>
                  </a:lnTo>
                  <a:lnTo>
                    <a:pt x="23" y="68"/>
                  </a:lnTo>
                  <a:lnTo>
                    <a:pt x="27" y="65"/>
                  </a:lnTo>
                  <a:lnTo>
                    <a:pt x="27" y="65"/>
                  </a:lnTo>
                  <a:lnTo>
                    <a:pt x="31" y="65"/>
                  </a:lnTo>
                  <a:lnTo>
                    <a:pt x="31" y="65"/>
                  </a:lnTo>
                  <a:lnTo>
                    <a:pt x="33" y="65"/>
                  </a:lnTo>
                  <a:lnTo>
                    <a:pt x="33" y="65"/>
                  </a:lnTo>
                  <a:lnTo>
                    <a:pt x="34" y="66"/>
                  </a:lnTo>
                  <a:lnTo>
                    <a:pt x="34" y="65"/>
                  </a:lnTo>
                  <a:lnTo>
                    <a:pt x="34" y="65"/>
                  </a:lnTo>
                  <a:lnTo>
                    <a:pt x="42" y="57"/>
                  </a:lnTo>
                  <a:lnTo>
                    <a:pt x="48" y="49"/>
                  </a:lnTo>
                  <a:lnTo>
                    <a:pt x="53" y="44"/>
                  </a:lnTo>
                  <a:lnTo>
                    <a:pt x="53" y="42"/>
                  </a:lnTo>
                  <a:lnTo>
                    <a:pt x="59" y="46"/>
                  </a:lnTo>
                  <a:lnTo>
                    <a:pt x="63" y="49"/>
                  </a:lnTo>
                  <a:lnTo>
                    <a:pt x="67" y="46"/>
                  </a:lnTo>
                  <a:lnTo>
                    <a:pt x="72" y="40"/>
                  </a:lnTo>
                  <a:lnTo>
                    <a:pt x="72" y="31"/>
                  </a:lnTo>
                  <a:lnTo>
                    <a:pt x="72" y="31"/>
                  </a:lnTo>
                  <a:lnTo>
                    <a:pt x="76" y="29"/>
                  </a:lnTo>
                  <a:lnTo>
                    <a:pt x="80" y="25"/>
                  </a:lnTo>
                  <a:lnTo>
                    <a:pt x="80" y="23"/>
                  </a:lnTo>
                  <a:lnTo>
                    <a:pt x="80" y="23"/>
                  </a:lnTo>
                  <a:lnTo>
                    <a:pt x="80" y="17"/>
                  </a:lnTo>
                  <a:lnTo>
                    <a:pt x="80" y="17"/>
                  </a:lnTo>
                  <a:lnTo>
                    <a:pt x="86" y="10"/>
                  </a:lnTo>
                  <a:lnTo>
                    <a:pt x="86" y="10"/>
                  </a:lnTo>
                  <a:lnTo>
                    <a:pt x="91" y="4"/>
                  </a:lnTo>
                  <a:lnTo>
                    <a:pt x="91" y="4"/>
                  </a:lnTo>
                  <a:lnTo>
                    <a:pt x="93" y="0"/>
                  </a:lnTo>
                  <a:lnTo>
                    <a:pt x="95" y="0"/>
                  </a:lnTo>
                  <a:lnTo>
                    <a:pt x="97" y="0"/>
                  </a:lnTo>
                  <a:lnTo>
                    <a:pt x="97" y="0"/>
                  </a:lnTo>
                  <a:lnTo>
                    <a:pt x="103" y="4"/>
                  </a:lnTo>
                  <a:lnTo>
                    <a:pt x="103" y="4"/>
                  </a:lnTo>
                  <a:lnTo>
                    <a:pt x="104" y="8"/>
                  </a:lnTo>
                  <a:lnTo>
                    <a:pt x="104" y="10"/>
                  </a:lnTo>
                  <a:lnTo>
                    <a:pt x="104" y="12"/>
                  </a:lnTo>
                  <a:lnTo>
                    <a:pt x="104" y="15"/>
                  </a:lnTo>
                  <a:lnTo>
                    <a:pt x="104" y="15"/>
                  </a:lnTo>
                  <a:lnTo>
                    <a:pt x="106" y="15"/>
                  </a:lnTo>
                  <a:lnTo>
                    <a:pt x="108" y="15"/>
                  </a:lnTo>
                  <a:lnTo>
                    <a:pt x="110" y="15"/>
                  </a:lnTo>
                  <a:lnTo>
                    <a:pt x="112" y="17"/>
                  </a:lnTo>
                  <a:lnTo>
                    <a:pt x="112" y="17"/>
                  </a:lnTo>
                  <a:lnTo>
                    <a:pt x="120" y="25"/>
                  </a:lnTo>
                  <a:lnTo>
                    <a:pt x="121" y="25"/>
                  </a:lnTo>
                  <a:lnTo>
                    <a:pt x="125" y="29"/>
                  </a:lnTo>
                  <a:lnTo>
                    <a:pt x="125" y="31"/>
                  </a:lnTo>
                  <a:lnTo>
                    <a:pt x="125" y="31"/>
                  </a:lnTo>
                  <a:lnTo>
                    <a:pt x="120" y="29"/>
                  </a:lnTo>
                  <a:lnTo>
                    <a:pt x="118" y="29"/>
                  </a:lnTo>
                  <a:lnTo>
                    <a:pt x="116" y="31"/>
                  </a:lnTo>
                  <a:lnTo>
                    <a:pt x="116" y="31"/>
                  </a:lnTo>
                  <a:lnTo>
                    <a:pt x="116" y="31"/>
                  </a:lnTo>
                  <a:lnTo>
                    <a:pt x="116" y="40"/>
                  </a:lnTo>
                  <a:lnTo>
                    <a:pt x="112" y="46"/>
                  </a:lnTo>
                  <a:lnTo>
                    <a:pt x="104" y="46"/>
                  </a:lnTo>
                  <a:lnTo>
                    <a:pt x="78" y="44"/>
                  </a:lnTo>
                  <a:lnTo>
                    <a:pt x="78" y="59"/>
                  </a:lnTo>
                  <a:lnTo>
                    <a:pt x="70" y="68"/>
                  </a:lnTo>
                  <a:lnTo>
                    <a:pt x="61" y="87"/>
                  </a:lnTo>
                  <a:lnTo>
                    <a:pt x="33" y="89"/>
                  </a:lnTo>
                  <a:lnTo>
                    <a:pt x="21" y="97"/>
                  </a:lnTo>
                  <a:lnTo>
                    <a:pt x="8" y="99"/>
                  </a:lnTo>
                  <a:lnTo>
                    <a:pt x="0" y="89"/>
                  </a:lnTo>
                  <a:lnTo>
                    <a:pt x="0" y="89"/>
                  </a:lnTo>
                  <a:lnTo>
                    <a:pt x="0" y="89"/>
                  </a:lnTo>
                  <a:close/>
                </a:path>
              </a:pathLst>
            </a:custGeom>
            <a:solidFill>
              <a:schemeClr val="bg1">
                <a:lumMod val="85000"/>
              </a:schemeClr>
            </a:solidFill>
            <a:ln w="635" cap="rnd">
              <a:solidFill>
                <a:schemeClr val="bg1">
                  <a:alpha val="17000"/>
                </a:schemeClr>
              </a:solidFill>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49" name="Freeform 349">
              <a:extLst>
                <a:ext uri="{FF2B5EF4-FFF2-40B4-BE49-F238E27FC236}">
                  <a16:creationId xmlns:a16="http://schemas.microsoft.com/office/drawing/2014/main" id="{D2C7C517-9E54-8745-AD95-DF2FF0C84CB0}"/>
                </a:ext>
              </a:extLst>
            </p:cNvPr>
            <p:cNvSpPr>
              <a:spLocks/>
            </p:cNvSpPr>
            <p:nvPr userDrawn="1"/>
          </p:nvSpPr>
          <p:spPr bwMode="auto">
            <a:xfrm>
              <a:off x="3332024" y="3188011"/>
              <a:ext cx="190858" cy="128635"/>
            </a:xfrm>
            <a:custGeom>
              <a:avLst/>
              <a:gdLst>
                <a:gd name="T0" fmla="*/ 0 w 125"/>
                <a:gd name="T1" fmla="*/ 89 h 99"/>
                <a:gd name="T2" fmla="*/ 8 w 125"/>
                <a:gd name="T3" fmla="*/ 89 h 99"/>
                <a:gd name="T4" fmla="*/ 10 w 125"/>
                <a:gd name="T5" fmla="*/ 91 h 99"/>
                <a:gd name="T6" fmla="*/ 10 w 125"/>
                <a:gd name="T7" fmla="*/ 89 h 99"/>
                <a:gd name="T8" fmla="*/ 10 w 125"/>
                <a:gd name="T9" fmla="*/ 84 h 99"/>
                <a:gd name="T10" fmla="*/ 14 w 125"/>
                <a:gd name="T11" fmla="*/ 80 h 99"/>
                <a:gd name="T12" fmla="*/ 16 w 125"/>
                <a:gd name="T13" fmla="*/ 76 h 99"/>
                <a:gd name="T14" fmla="*/ 19 w 125"/>
                <a:gd name="T15" fmla="*/ 72 h 99"/>
                <a:gd name="T16" fmla="*/ 19 w 125"/>
                <a:gd name="T17" fmla="*/ 70 h 99"/>
                <a:gd name="T18" fmla="*/ 21 w 125"/>
                <a:gd name="T19" fmla="*/ 70 h 99"/>
                <a:gd name="T20" fmla="*/ 23 w 125"/>
                <a:gd name="T21" fmla="*/ 68 h 99"/>
                <a:gd name="T22" fmla="*/ 27 w 125"/>
                <a:gd name="T23" fmla="*/ 65 h 99"/>
                <a:gd name="T24" fmla="*/ 31 w 125"/>
                <a:gd name="T25" fmla="*/ 65 h 99"/>
                <a:gd name="T26" fmla="*/ 33 w 125"/>
                <a:gd name="T27" fmla="*/ 65 h 99"/>
                <a:gd name="T28" fmla="*/ 34 w 125"/>
                <a:gd name="T29" fmla="*/ 65 h 99"/>
                <a:gd name="T30" fmla="*/ 42 w 125"/>
                <a:gd name="T31" fmla="*/ 57 h 99"/>
                <a:gd name="T32" fmla="*/ 53 w 125"/>
                <a:gd name="T33" fmla="*/ 44 h 99"/>
                <a:gd name="T34" fmla="*/ 59 w 125"/>
                <a:gd name="T35" fmla="*/ 46 h 99"/>
                <a:gd name="T36" fmla="*/ 67 w 125"/>
                <a:gd name="T37" fmla="*/ 46 h 99"/>
                <a:gd name="T38" fmla="*/ 72 w 125"/>
                <a:gd name="T39" fmla="*/ 31 h 99"/>
                <a:gd name="T40" fmla="*/ 76 w 125"/>
                <a:gd name="T41" fmla="*/ 29 h 99"/>
                <a:gd name="T42" fmla="*/ 80 w 125"/>
                <a:gd name="T43" fmla="*/ 23 h 99"/>
                <a:gd name="T44" fmla="*/ 80 w 125"/>
                <a:gd name="T45" fmla="*/ 17 h 99"/>
                <a:gd name="T46" fmla="*/ 86 w 125"/>
                <a:gd name="T47" fmla="*/ 10 h 99"/>
                <a:gd name="T48" fmla="*/ 91 w 125"/>
                <a:gd name="T49" fmla="*/ 4 h 99"/>
                <a:gd name="T50" fmla="*/ 93 w 125"/>
                <a:gd name="T51" fmla="*/ 0 h 99"/>
                <a:gd name="T52" fmla="*/ 97 w 125"/>
                <a:gd name="T53" fmla="*/ 0 h 99"/>
                <a:gd name="T54" fmla="*/ 103 w 125"/>
                <a:gd name="T55" fmla="*/ 4 h 99"/>
                <a:gd name="T56" fmla="*/ 104 w 125"/>
                <a:gd name="T57" fmla="*/ 8 h 99"/>
                <a:gd name="T58" fmla="*/ 104 w 125"/>
                <a:gd name="T59" fmla="*/ 12 h 99"/>
                <a:gd name="T60" fmla="*/ 104 w 125"/>
                <a:gd name="T61" fmla="*/ 15 h 99"/>
                <a:gd name="T62" fmla="*/ 108 w 125"/>
                <a:gd name="T63" fmla="*/ 15 h 99"/>
                <a:gd name="T64" fmla="*/ 112 w 125"/>
                <a:gd name="T65" fmla="*/ 17 h 99"/>
                <a:gd name="T66" fmla="*/ 120 w 125"/>
                <a:gd name="T67" fmla="*/ 25 h 99"/>
                <a:gd name="T68" fmla="*/ 125 w 125"/>
                <a:gd name="T69" fmla="*/ 29 h 99"/>
                <a:gd name="T70" fmla="*/ 125 w 125"/>
                <a:gd name="T71" fmla="*/ 31 h 99"/>
                <a:gd name="T72" fmla="*/ 118 w 125"/>
                <a:gd name="T73" fmla="*/ 29 h 99"/>
                <a:gd name="T74" fmla="*/ 116 w 125"/>
                <a:gd name="T75" fmla="*/ 31 h 99"/>
                <a:gd name="T76" fmla="*/ 116 w 125"/>
                <a:gd name="T77" fmla="*/ 40 h 99"/>
                <a:gd name="T78" fmla="*/ 104 w 125"/>
                <a:gd name="T79" fmla="*/ 46 h 99"/>
                <a:gd name="T80" fmla="*/ 78 w 125"/>
                <a:gd name="T81" fmla="*/ 59 h 99"/>
                <a:gd name="T82" fmla="*/ 61 w 125"/>
                <a:gd name="T83" fmla="*/ 87 h 99"/>
                <a:gd name="T84" fmla="*/ 21 w 125"/>
                <a:gd name="T85" fmla="*/ 97 h 99"/>
                <a:gd name="T86" fmla="*/ 0 w 125"/>
                <a:gd name="T87" fmla="*/ 89 h 99"/>
                <a:gd name="T88" fmla="*/ 0 w 125"/>
                <a:gd name="T89" fmla="*/ 89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25" h="99">
                  <a:moveTo>
                    <a:pt x="0" y="89"/>
                  </a:moveTo>
                  <a:lnTo>
                    <a:pt x="0" y="89"/>
                  </a:lnTo>
                  <a:lnTo>
                    <a:pt x="8" y="89"/>
                  </a:lnTo>
                  <a:lnTo>
                    <a:pt x="8" y="89"/>
                  </a:lnTo>
                  <a:lnTo>
                    <a:pt x="10" y="89"/>
                  </a:lnTo>
                  <a:lnTo>
                    <a:pt x="10" y="91"/>
                  </a:lnTo>
                  <a:lnTo>
                    <a:pt x="10" y="91"/>
                  </a:lnTo>
                  <a:lnTo>
                    <a:pt x="10" y="89"/>
                  </a:lnTo>
                  <a:lnTo>
                    <a:pt x="10" y="89"/>
                  </a:lnTo>
                  <a:lnTo>
                    <a:pt x="10" y="84"/>
                  </a:lnTo>
                  <a:lnTo>
                    <a:pt x="14" y="80"/>
                  </a:lnTo>
                  <a:lnTo>
                    <a:pt x="14" y="80"/>
                  </a:lnTo>
                  <a:lnTo>
                    <a:pt x="16" y="78"/>
                  </a:lnTo>
                  <a:lnTo>
                    <a:pt x="16" y="76"/>
                  </a:lnTo>
                  <a:lnTo>
                    <a:pt x="17" y="74"/>
                  </a:lnTo>
                  <a:lnTo>
                    <a:pt x="19" y="72"/>
                  </a:lnTo>
                  <a:lnTo>
                    <a:pt x="19" y="72"/>
                  </a:lnTo>
                  <a:lnTo>
                    <a:pt x="19" y="70"/>
                  </a:lnTo>
                  <a:lnTo>
                    <a:pt x="21" y="70"/>
                  </a:lnTo>
                  <a:lnTo>
                    <a:pt x="21" y="70"/>
                  </a:lnTo>
                  <a:lnTo>
                    <a:pt x="23" y="68"/>
                  </a:lnTo>
                  <a:lnTo>
                    <a:pt x="23" y="68"/>
                  </a:lnTo>
                  <a:lnTo>
                    <a:pt x="27" y="65"/>
                  </a:lnTo>
                  <a:lnTo>
                    <a:pt x="27" y="65"/>
                  </a:lnTo>
                  <a:lnTo>
                    <a:pt x="31" y="65"/>
                  </a:lnTo>
                  <a:lnTo>
                    <a:pt x="31" y="65"/>
                  </a:lnTo>
                  <a:lnTo>
                    <a:pt x="33" y="65"/>
                  </a:lnTo>
                  <a:lnTo>
                    <a:pt x="33" y="65"/>
                  </a:lnTo>
                  <a:lnTo>
                    <a:pt x="34" y="66"/>
                  </a:lnTo>
                  <a:lnTo>
                    <a:pt x="34" y="65"/>
                  </a:lnTo>
                  <a:lnTo>
                    <a:pt x="34" y="65"/>
                  </a:lnTo>
                  <a:lnTo>
                    <a:pt x="42" y="57"/>
                  </a:lnTo>
                  <a:lnTo>
                    <a:pt x="48" y="49"/>
                  </a:lnTo>
                  <a:lnTo>
                    <a:pt x="53" y="44"/>
                  </a:lnTo>
                  <a:lnTo>
                    <a:pt x="53" y="42"/>
                  </a:lnTo>
                  <a:lnTo>
                    <a:pt x="59" y="46"/>
                  </a:lnTo>
                  <a:lnTo>
                    <a:pt x="63" y="49"/>
                  </a:lnTo>
                  <a:lnTo>
                    <a:pt x="67" y="46"/>
                  </a:lnTo>
                  <a:lnTo>
                    <a:pt x="72" y="40"/>
                  </a:lnTo>
                  <a:lnTo>
                    <a:pt x="72" y="31"/>
                  </a:lnTo>
                  <a:lnTo>
                    <a:pt x="72" y="31"/>
                  </a:lnTo>
                  <a:lnTo>
                    <a:pt x="76" y="29"/>
                  </a:lnTo>
                  <a:lnTo>
                    <a:pt x="80" y="25"/>
                  </a:lnTo>
                  <a:lnTo>
                    <a:pt x="80" y="23"/>
                  </a:lnTo>
                  <a:lnTo>
                    <a:pt x="80" y="23"/>
                  </a:lnTo>
                  <a:lnTo>
                    <a:pt x="80" y="17"/>
                  </a:lnTo>
                  <a:lnTo>
                    <a:pt x="80" y="17"/>
                  </a:lnTo>
                  <a:lnTo>
                    <a:pt x="86" y="10"/>
                  </a:lnTo>
                  <a:lnTo>
                    <a:pt x="86" y="10"/>
                  </a:lnTo>
                  <a:lnTo>
                    <a:pt x="91" y="4"/>
                  </a:lnTo>
                  <a:lnTo>
                    <a:pt x="91" y="4"/>
                  </a:lnTo>
                  <a:lnTo>
                    <a:pt x="93" y="0"/>
                  </a:lnTo>
                  <a:lnTo>
                    <a:pt x="95" y="0"/>
                  </a:lnTo>
                  <a:lnTo>
                    <a:pt x="97" y="0"/>
                  </a:lnTo>
                  <a:lnTo>
                    <a:pt x="97" y="0"/>
                  </a:lnTo>
                  <a:lnTo>
                    <a:pt x="103" y="4"/>
                  </a:lnTo>
                  <a:lnTo>
                    <a:pt x="103" y="4"/>
                  </a:lnTo>
                  <a:lnTo>
                    <a:pt x="104" y="8"/>
                  </a:lnTo>
                  <a:lnTo>
                    <a:pt x="104" y="10"/>
                  </a:lnTo>
                  <a:lnTo>
                    <a:pt x="104" y="12"/>
                  </a:lnTo>
                  <a:lnTo>
                    <a:pt x="104" y="15"/>
                  </a:lnTo>
                  <a:lnTo>
                    <a:pt x="104" y="15"/>
                  </a:lnTo>
                  <a:lnTo>
                    <a:pt x="106" y="15"/>
                  </a:lnTo>
                  <a:lnTo>
                    <a:pt x="108" y="15"/>
                  </a:lnTo>
                  <a:lnTo>
                    <a:pt x="110" y="15"/>
                  </a:lnTo>
                  <a:lnTo>
                    <a:pt x="112" y="17"/>
                  </a:lnTo>
                  <a:lnTo>
                    <a:pt x="112" y="17"/>
                  </a:lnTo>
                  <a:lnTo>
                    <a:pt x="120" y="25"/>
                  </a:lnTo>
                  <a:lnTo>
                    <a:pt x="121" y="25"/>
                  </a:lnTo>
                  <a:lnTo>
                    <a:pt x="125" y="29"/>
                  </a:lnTo>
                  <a:lnTo>
                    <a:pt x="125" y="31"/>
                  </a:lnTo>
                  <a:lnTo>
                    <a:pt x="125" y="31"/>
                  </a:lnTo>
                  <a:lnTo>
                    <a:pt x="120" y="29"/>
                  </a:lnTo>
                  <a:lnTo>
                    <a:pt x="118" y="29"/>
                  </a:lnTo>
                  <a:lnTo>
                    <a:pt x="116" y="31"/>
                  </a:lnTo>
                  <a:lnTo>
                    <a:pt x="116" y="31"/>
                  </a:lnTo>
                  <a:lnTo>
                    <a:pt x="116" y="31"/>
                  </a:lnTo>
                  <a:lnTo>
                    <a:pt x="116" y="40"/>
                  </a:lnTo>
                  <a:lnTo>
                    <a:pt x="112" y="46"/>
                  </a:lnTo>
                  <a:lnTo>
                    <a:pt x="104" y="46"/>
                  </a:lnTo>
                  <a:lnTo>
                    <a:pt x="78" y="44"/>
                  </a:lnTo>
                  <a:lnTo>
                    <a:pt x="78" y="59"/>
                  </a:lnTo>
                  <a:lnTo>
                    <a:pt x="70" y="68"/>
                  </a:lnTo>
                  <a:lnTo>
                    <a:pt x="61" y="87"/>
                  </a:lnTo>
                  <a:lnTo>
                    <a:pt x="33" y="89"/>
                  </a:lnTo>
                  <a:lnTo>
                    <a:pt x="21" y="97"/>
                  </a:lnTo>
                  <a:lnTo>
                    <a:pt x="8" y="99"/>
                  </a:lnTo>
                  <a:lnTo>
                    <a:pt x="0" y="89"/>
                  </a:lnTo>
                  <a:lnTo>
                    <a:pt x="0" y="89"/>
                  </a:lnTo>
                  <a:lnTo>
                    <a:pt x="0" y="89"/>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50" name="Freeform 350">
              <a:extLst>
                <a:ext uri="{FF2B5EF4-FFF2-40B4-BE49-F238E27FC236}">
                  <a16:creationId xmlns:a16="http://schemas.microsoft.com/office/drawing/2014/main" id="{10CCA59E-4F68-9442-8D98-0EBD50D80E4D}"/>
                </a:ext>
              </a:extLst>
            </p:cNvPr>
            <p:cNvSpPr>
              <a:spLocks/>
            </p:cNvSpPr>
            <p:nvPr userDrawn="1"/>
          </p:nvSpPr>
          <p:spPr bwMode="auto">
            <a:xfrm>
              <a:off x="3412948" y="3228291"/>
              <a:ext cx="29010" cy="23388"/>
            </a:xfrm>
            <a:custGeom>
              <a:avLst/>
              <a:gdLst>
                <a:gd name="T0" fmla="*/ 0 w 19"/>
                <a:gd name="T1" fmla="*/ 11 h 18"/>
                <a:gd name="T2" fmla="*/ 6 w 19"/>
                <a:gd name="T3" fmla="*/ 15 h 18"/>
                <a:gd name="T4" fmla="*/ 10 w 19"/>
                <a:gd name="T5" fmla="*/ 18 h 18"/>
                <a:gd name="T6" fmla="*/ 14 w 19"/>
                <a:gd name="T7" fmla="*/ 15 h 18"/>
                <a:gd name="T8" fmla="*/ 19 w 19"/>
                <a:gd name="T9" fmla="*/ 9 h 18"/>
                <a:gd name="T10" fmla="*/ 19 w 19"/>
                <a:gd name="T11" fmla="*/ 0 h 18"/>
                <a:gd name="T12" fmla="*/ 12 w 19"/>
                <a:gd name="T13" fmla="*/ 0 h 18"/>
                <a:gd name="T14" fmla="*/ 8 w 19"/>
                <a:gd name="T15" fmla="*/ 5 h 18"/>
                <a:gd name="T16" fmla="*/ 0 w 19"/>
                <a:gd name="T17" fmla="*/ 11 h 18"/>
                <a:gd name="T18" fmla="*/ 0 w 19"/>
                <a:gd name="T19" fmla="*/ 11 h 18"/>
                <a:gd name="T20" fmla="*/ 0 w 19"/>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 h="18">
                  <a:moveTo>
                    <a:pt x="0" y="11"/>
                  </a:moveTo>
                  <a:lnTo>
                    <a:pt x="6" y="15"/>
                  </a:lnTo>
                  <a:lnTo>
                    <a:pt x="10" y="18"/>
                  </a:lnTo>
                  <a:lnTo>
                    <a:pt x="14" y="15"/>
                  </a:lnTo>
                  <a:lnTo>
                    <a:pt x="19" y="9"/>
                  </a:lnTo>
                  <a:lnTo>
                    <a:pt x="19" y="0"/>
                  </a:lnTo>
                  <a:lnTo>
                    <a:pt x="12" y="0"/>
                  </a:lnTo>
                  <a:lnTo>
                    <a:pt x="8" y="5"/>
                  </a:lnTo>
                  <a:lnTo>
                    <a:pt x="0" y="11"/>
                  </a:lnTo>
                  <a:lnTo>
                    <a:pt x="0" y="11"/>
                  </a:lnTo>
                  <a:lnTo>
                    <a:pt x="0" y="11"/>
                  </a:lnTo>
                  <a:close/>
                </a:path>
              </a:pathLst>
            </a:custGeom>
            <a:solidFill>
              <a:schemeClr val="bg1">
                <a:lumMod val="85000"/>
              </a:schemeClr>
            </a:solidFill>
            <a:ln w="635" cap="rnd">
              <a:solidFill>
                <a:schemeClr val="bg1">
                  <a:alpha val="17000"/>
                </a:schemeClr>
              </a:solidFill>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51" name="Freeform 351">
              <a:extLst>
                <a:ext uri="{FF2B5EF4-FFF2-40B4-BE49-F238E27FC236}">
                  <a16:creationId xmlns:a16="http://schemas.microsoft.com/office/drawing/2014/main" id="{E2E96132-39B4-0548-8E7D-804A6C16F690}"/>
                </a:ext>
              </a:extLst>
            </p:cNvPr>
            <p:cNvSpPr>
              <a:spLocks/>
            </p:cNvSpPr>
            <p:nvPr userDrawn="1"/>
          </p:nvSpPr>
          <p:spPr bwMode="auto">
            <a:xfrm>
              <a:off x="3412948" y="3228291"/>
              <a:ext cx="29010" cy="23388"/>
            </a:xfrm>
            <a:custGeom>
              <a:avLst/>
              <a:gdLst>
                <a:gd name="T0" fmla="*/ 0 w 19"/>
                <a:gd name="T1" fmla="*/ 11 h 18"/>
                <a:gd name="T2" fmla="*/ 6 w 19"/>
                <a:gd name="T3" fmla="*/ 15 h 18"/>
                <a:gd name="T4" fmla="*/ 10 w 19"/>
                <a:gd name="T5" fmla="*/ 18 h 18"/>
                <a:gd name="T6" fmla="*/ 14 w 19"/>
                <a:gd name="T7" fmla="*/ 15 h 18"/>
                <a:gd name="T8" fmla="*/ 19 w 19"/>
                <a:gd name="T9" fmla="*/ 9 h 18"/>
                <a:gd name="T10" fmla="*/ 19 w 19"/>
                <a:gd name="T11" fmla="*/ 0 h 18"/>
                <a:gd name="T12" fmla="*/ 12 w 19"/>
                <a:gd name="T13" fmla="*/ 0 h 18"/>
                <a:gd name="T14" fmla="*/ 8 w 19"/>
                <a:gd name="T15" fmla="*/ 5 h 18"/>
                <a:gd name="T16" fmla="*/ 0 w 19"/>
                <a:gd name="T17" fmla="*/ 11 h 18"/>
                <a:gd name="T18" fmla="*/ 0 w 19"/>
                <a:gd name="T19" fmla="*/ 11 h 18"/>
                <a:gd name="T20" fmla="*/ 0 w 19"/>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 h="18">
                  <a:moveTo>
                    <a:pt x="0" y="11"/>
                  </a:moveTo>
                  <a:lnTo>
                    <a:pt x="6" y="15"/>
                  </a:lnTo>
                  <a:lnTo>
                    <a:pt x="10" y="18"/>
                  </a:lnTo>
                  <a:lnTo>
                    <a:pt x="14" y="15"/>
                  </a:lnTo>
                  <a:lnTo>
                    <a:pt x="19" y="9"/>
                  </a:lnTo>
                  <a:lnTo>
                    <a:pt x="19" y="0"/>
                  </a:lnTo>
                  <a:lnTo>
                    <a:pt x="12" y="0"/>
                  </a:lnTo>
                  <a:lnTo>
                    <a:pt x="8" y="5"/>
                  </a:lnTo>
                  <a:lnTo>
                    <a:pt x="0" y="11"/>
                  </a:lnTo>
                  <a:lnTo>
                    <a:pt x="0" y="11"/>
                  </a:lnTo>
                  <a:lnTo>
                    <a:pt x="0" y="11"/>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52" name="Freeform 352">
              <a:extLst>
                <a:ext uri="{FF2B5EF4-FFF2-40B4-BE49-F238E27FC236}">
                  <a16:creationId xmlns:a16="http://schemas.microsoft.com/office/drawing/2014/main" id="{609BF004-19F4-6449-897F-FB7E15DF1B6A}"/>
                </a:ext>
              </a:extLst>
            </p:cNvPr>
            <p:cNvSpPr>
              <a:spLocks/>
            </p:cNvSpPr>
            <p:nvPr userDrawn="1"/>
          </p:nvSpPr>
          <p:spPr bwMode="auto">
            <a:xfrm>
              <a:off x="3590064" y="3132140"/>
              <a:ext cx="100773" cy="80559"/>
            </a:xfrm>
            <a:custGeom>
              <a:avLst/>
              <a:gdLst>
                <a:gd name="T0" fmla="*/ 0 w 66"/>
                <a:gd name="T1" fmla="*/ 41 h 62"/>
                <a:gd name="T2" fmla="*/ 0 w 66"/>
                <a:gd name="T3" fmla="*/ 38 h 62"/>
                <a:gd name="T4" fmla="*/ 2 w 66"/>
                <a:gd name="T5" fmla="*/ 36 h 62"/>
                <a:gd name="T6" fmla="*/ 4 w 66"/>
                <a:gd name="T7" fmla="*/ 30 h 62"/>
                <a:gd name="T8" fmla="*/ 5 w 66"/>
                <a:gd name="T9" fmla="*/ 26 h 62"/>
                <a:gd name="T10" fmla="*/ 9 w 66"/>
                <a:gd name="T11" fmla="*/ 24 h 62"/>
                <a:gd name="T12" fmla="*/ 13 w 66"/>
                <a:gd name="T13" fmla="*/ 24 h 62"/>
                <a:gd name="T14" fmla="*/ 19 w 66"/>
                <a:gd name="T15" fmla="*/ 21 h 62"/>
                <a:gd name="T16" fmla="*/ 22 w 66"/>
                <a:gd name="T17" fmla="*/ 17 h 62"/>
                <a:gd name="T18" fmla="*/ 22 w 66"/>
                <a:gd name="T19" fmla="*/ 13 h 62"/>
                <a:gd name="T20" fmla="*/ 22 w 66"/>
                <a:gd name="T21" fmla="*/ 15 h 62"/>
                <a:gd name="T22" fmla="*/ 26 w 66"/>
                <a:gd name="T23" fmla="*/ 21 h 62"/>
                <a:gd name="T24" fmla="*/ 26 w 66"/>
                <a:gd name="T25" fmla="*/ 22 h 62"/>
                <a:gd name="T26" fmla="*/ 28 w 66"/>
                <a:gd name="T27" fmla="*/ 22 h 62"/>
                <a:gd name="T28" fmla="*/ 30 w 66"/>
                <a:gd name="T29" fmla="*/ 24 h 62"/>
                <a:gd name="T30" fmla="*/ 34 w 66"/>
                <a:gd name="T31" fmla="*/ 22 h 62"/>
                <a:gd name="T32" fmla="*/ 39 w 66"/>
                <a:gd name="T33" fmla="*/ 17 h 62"/>
                <a:gd name="T34" fmla="*/ 43 w 66"/>
                <a:gd name="T35" fmla="*/ 9 h 62"/>
                <a:gd name="T36" fmla="*/ 47 w 66"/>
                <a:gd name="T37" fmla="*/ 9 h 62"/>
                <a:gd name="T38" fmla="*/ 53 w 66"/>
                <a:gd name="T39" fmla="*/ 4 h 62"/>
                <a:gd name="T40" fmla="*/ 55 w 66"/>
                <a:gd name="T41" fmla="*/ 0 h 62"/>
                <a:gd name="T42" fmla="*/ 62 w 66"/>
                <a:gd name="T43" fmla="*/ 7 h 62"/>
                <a:gd name="T44" fmla="*/ 60 w 66"/>
                <a:gd name="T45" fmla="*/ 9 h 62"/>
                <a:gd name="T46" fmla="*/ 58 w 66"/>
                <a:gd name="T47" fmla="*/ 13 h 62"/>
                <a:gd name="T48" fmla="*/ 58 w 66"/>
                <a:gd name="T49" fmla="*/ 21 h 62"/>
                <a:gd name="T50" fmla="*/ 58 w 66"/>
                <a:gd name="T51" fmla="*/ 26 h 62"/>
                <a:gd name="T52" fmla="*/ 62 w 66"/>
                <a:gd name="T53" fmla="*/ 36 h 62"/>
                <a:gd name="T54" fmla="*/ 64 w 66"/>
                <a:gd name="T55" fmla="*/ 36 h 62"/>
                <a:gd name="T56" fmla="*/ 64 w 66"/>
                <a:gd name="T57" fmla="*/ 40 h 62"/>
                <a:gd name="T58" fmla="*/ 62 w 66"/>
                <a:gd name="T59" fmla="*/ 43 h 62"/>
                <a:gd name="T60" fmla="*/ 58 w 66"/>
                <a:gd name="T61" fmla="*/ 47 h 62"/>
                <a:gd name="T62" fmla="*/ 55 w 66"/>
                <a:gd name="T63" fmla="*/ 47 h 62"/>
                <a:gd name="T64" fmla="*/ 51 w 66"/>
                <a:gd name="T65" fmla="*/ 43 h 62"/>
                <a:gd name="T66" fmla="*/ 51 w 66"/>
                <a:gd name="T67" fmla="*/ 57 h 62"/>
                <a:gd name="T68" fmla="*/ 53 w 66"/>
                <a:gd name="T69" fmla="*/ 58 h 62"/>
                <a:gd name="T70" fmla="*/ 51 w 66"/>
                <a:gd name="T71" fmla="*/ 60 h 62"/>
                <a:gd name="T72" fmla="*/ 41 w 66"/>
                <a:gd name="T73" fmla="*/ 60 h 62"/>
                <a:gd name="T74" fmla="*/ 41 w 66"/>
                <a:gd name="T75" fmla="*/ 60 h 62"/>
                <a:gd name="T76" fmla="*/ 38 w 66"/>
                <a:gd name="T77" fmla="*/ 62 h 62"/>
                <a:gd name="T78" fmla="*/ 34 w 66"/>
                <a:gd name="T79" fmla="*/ 60 h 62"/>
                <a:gd name="T80" fmla="*/ 28 w 66"/>
                <a:gd name="T81" fmla="*/ 57 h 62"/>
                <a:gd name="T82" fmla="*/ 26 w 66"/>
                <a:gd name="T83" fmla="*/ 53 h 62"/>
                <a:gd name="T84" fmla="*/ 24 w 66"/>
                <a:gd name="T85" fmla="*/ 51 h 62"/>
                <a:gd name="T86" fmla="*/ 26 w 66"/>
                <a:gd name="T87" fmla="*/ 47 h 62"/>
                <a:gd name="T88" fmla="*/ 30 w 66"/>
                <a:gd name="T89" fmla="*/ 41 h 62"/>
                <a:gd name="T90" fmla="*/ 28 w 66"/>
                <a:gd name="T91" fmla="*/ 34 h 62"/>
                <a:gd name="T92" fmla="*/ 19 w 66"/>
                <a:gd name="T93" fmla="*/ 30 h 62"/>
                <a:gd name="T94" fmla="*/ 17 w 66"/>
                <a:gd name="T95" fmla="*/ 32 h 62"/>
                <a:gd name="T96" fmla="*/ 13 w 66"/>
                <a:gd name="T97" fmla="*/ 34 h 62"/>
                <a:gd name="T98" fmla="*/ 5 w 66"/>
                <a:gd name="T99" fmla="*/ 36 h 62"/>
                <a:gd name="T100" fmla="*/ 0 w 66"/>
                <a:gd name="T101" fmla="*/ 41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6" h="62">
                  <a:moveTo>
                    <a:pt x="0" y="41"/>
                  </a:moveTo>
                  <a:lnTo>
                    <a:pt x="0" y="41"/>
                  </a:lnTo>
                  <a:lnTo>
                    <a:pt x="0" y="40"/>
                  </a:lnTo>
                  <a:lnTo>
                    <a:pt x="0" y="38"/>
                  </a:lnTo>
                  <a:lnTo>
                    <a:pt x="2" y="36"/>
                  </a:lnTo>
                  <a:lnTo>
                    <a:pt x="2" y="36"/>
                  </a:lnTo>
                  <a:lnTo>
                    <a:pt x="2" y="34"/>
                  </a:lnTo>
                  <a:lnTo>
                    <a:pt x="4" y="30"/>
                  </a:lnTo>
                  <a:lnTo>
                    <a:pt x="5" y="26"/>
                  </a:lnTo>
                  <a:lnTo>
                    <a:pt x="5" y="26"/>
                  </a:lnTo>
                  <a:lnTo>
                    <a:pt x="7" y="26"/>
                  </a:lnTo>
                  <a:lnTo>
                    <a:pt x="9" y="24"/>
                  </a:lnTo>
                  <a:lnTo>
                    <a:pt x="13" y="24"/>
                  </a:lnTo>
                  <a:lnTo>
                    <a:pt x="13" y="24"/>
                  </a:lnTo>
                  <a:lnTo>
                    <a:pt x="13" y="24"/>
                  </a:lnTo>
                  <a:lnTo>
                    <a:pt x="19" y="21"/>
                  </a:lnTo>
                  <a:lnTo>
                    <a:pt x="22" y="17"/>
                  </a:lnTo>
                  <a:lnTo>
                    <a:pt x="22" y="17"/>
                  </a:lnTo>
                  <a:lnTo>
                    <a:pt x="22" y="15"/>
                  </a:lnTo>
                  <a:lnTo>
                    <a:pt x="22" y="13"/>
                  </a:lnTo>
                  <a:lnTo>
                    <a:pt x="22" y="15"/>
                  </a:lnTo>
                  <a:lnTo>
                    <a:pt x="22" y="15"/>
                  </a:lnTo>
                  <a:lnTo>
                    <a:pt x="24" y="17"/>
                  </a:lnTo>
                  <a:lnTo>
                    <a:pt x="26" y="21"/>
                  </a:lnTo>
                  <a:lnTo>
                    <a:pt x="26" y="22"/>
                  </a:lnTo>
                  <a:lnTo>
                    <a:pt x="26" y="22"/>
                  </a:lnTo>
                  <a:lnTo>
                    <a:pt x="28" y="22"/>
                  </a:lnTo>
                  <a:lnTo>
                    <a:pt x="28" y="22"/>
                  </a:lnTo>
                  <a:lnTo>
                    <a:pt x="30" y="24"/>
                  </a:lnTo>
                  <a:lnTo>
                    <a:pt x="30" y="24"/>
                  </a:lnTo>
                  <a:lnTo>
                    <a:pt x="34" y="22"/>
                  </a:lnTo>
                  <a:lnTo>
                    <a:pt x="34" y="22"/>
                  </a:lnTo>
                  <a:lnTo>
                    <a:pt x="39" y="17"/>
                  </a:lnTo>
                  <a:lnTo>
                    <a:pt x="39" y="17"/>
                  </a:lnTo>
                  <a:lnTo>
                    <a:pt x="43" y="9"/>
                  </a:lnTo>
                  <a:lnTo>
                    <a:pt x="43" y="9"/>
                  </a:lnTo>
                  <a:lnTo>
                    <a:pt x="45" y="9"/>
                  </a:lnTo>
                  <a:lnTo>
                    <a:pt x="47" y="9"/>
                  </a:lnTo>
                  <a:lnTo>
                    <a:pt x="49" y="7"/>
                  </a:lnTo>
                  <a:lnTo>
                    <a:pt x="53" y="4"/>
                  </a:lnTo>
                  <a:lnTo>
                    <a:pt x="55" y="0"/>
                  </a:lnTo>
                  <a:lnTo>
                    <a:pt x="55" y="0"/>
                  </a:lnTo>
                  <a:lnTo>
                    <a:pt x="58" y="4"/>
                  </a:lnTo>
                  <a:lnTo>
                    <a:pt x="62" y="7"/>
                  </a:lnTo>
                  <a:lnTo>
                    <a:pt x="62" y="9"/>
                  </a:lnTo>
                  <a:lnTo>
                    <a:pt x="60" y="9"/>
                  </a:lnTo>
                  <a:lnTo>
                    <a:pt x="60" y="9"/>
                  </a:lnTo>
                  <a:lnTo>
                    <a:pt x="58" y="13"/>
                  </a:lnTo>
                  <a:lnTo>
                    <a:pt x="58" y="13"/>
                  </a:lnTo>
                  <a:lnTo>
                    <a:pt x="58" y="21"/>
                  </a:lnTo>
                  <a:lnTo>
                    <a:pt x="58" y="21"/>
                  </a:lnTo>
                  <a:lnTo>
                    <a:pt x="58" y="26"/>
                  </a:lnTo>
                  <a:lnTo>
                    <a:pt x="58" y="30"/>
                  </a:lnTo>
                  <a:lnTo>
                    <a:pt x="62" y="36"/>
                  </a:lnTo>
                  <a:lnTo>
                    <a:pt x="62" y="36"/>
                  </a:lnTo>
                  <a:lnTo>
                    <a:pt x="64" y="36"/>
                  </a:lnTo>
                  <a:lnTo>
                    <a:pt x="66" y="36"/>
                  </a:lnTo>
                  <a:lnTo>
                    <a:pt x="64" y="40"/>
                  </a:lnTo>
                  <a:lnTo>
                    <a:pt x="64" y="40"/>
                  </a:lnTo>
                  <a:lnTo>
                    <a:pt x="62" y="43"/>
                  </a:lnTo>
                  <a:lnTo>
                    <a:pt x="58" y="47"/>
                  </a:lnTo>
                  <a:lnTo>
                    <a:pt x="58" y="47"/>
                  </a:lnTo>
                  <a:lnTo>
                    <a:pt x="58" y="47"/>
                  </a:lnTo>
                  <a:lnTo>
                    <a:pt x="55" y="47"/>
                  </a:lnTo>
                  <a:lnTo>
                    <a:pt x="53" y="43"/>
                  </a:lnTo>
                  <a:lnTo>
                    <a:pt x="51" y="43"/>
                  </a:lnTo>
                  <a:lnTo>
                    <a:pt x="51" y="47"/>
                  </a:lnTo>
                  <a:lnTo>
                    <a:pt x="51" y="57"/>
                  </a:lnTo>
                  <a:lnTo>
                    <a:pt x="51" y="57"/>
                  </a:lnTo>
                  <a:lnTo>
                    <a:pt x="53" y="58"/>
                  </a:lnTo>
                  <a:lnTo>
                    <a:pt x="53" y="60"/>
                  </a:lnTo>
                  <a:lnTo>
                    <a:pt x="51" y="60"/>
                  </a:lnTo>
                  <a:lnTo>
                    <a:pt x="51" y="60"/>
                  </a:lnTo>
                  <a:lnTo>
                    <a:pt x="41" y="60"/>
                  </a:lnTo>
                  <a:lnTo>
                    <a:pt x="41" y="60"/>
                  </a:lnTo>
                  <a:lnTo>
                    <a:pt x="41" y="60"/>
                  </a:lnTo>
                  <a:lnTo>
                    <a:pt x="39" y="62"/>
                  </a:lnTo>
                  <a:lnTo>
                    <a:pt x="38" y="62"/>
                  </a:lnTo>
                  <a:lnTo>
                    <a:pt x="36" y="62"/>
                  </a:lnTo>
                  <a:lnTo>
                    <a:pt x="34" y="60"/>
                  </a:lnTo>
                  <a:lnTo>
                    <a:pt x="34" y="60"/>
                  </a:lnTo>
                  <a:lnTo>
                    <a:pt x="28" y="57"/>
                  </a:lnTo>
                  <a:lnTo>
                    <a:pt x="26" y="53"/>
                  </a:lnTo>
                  <a:lnTo>
                    <a:pt x="26" y="53"/>
                  </a:lnTo>
                  <a:lnTo>
                    <a:pt x="24" y="53"/>
                  </a:lnTo>
                  <a:lnTo>
                    <a:pt x="24" y="51"/>
                  </a:lnTo>
                  <a:lnTo>
                    <a:pt x="26" y="47"/>
                  </a:lnTo>
                  <a:lnTo>
                    <a:pt x="26" y="47"/>
                  </a:lnTo>
                  <a:lnTo>
                    <a:pt x="28" y="43"/>
                  </a:lnTo>
                  <a:lnTo>
                    <a:pt x="30" y="41"/>
                  </a:lnTo>
                  <a:lnTo>
                    <a:pt x="28" y="40"/>
                  </a:lnTo>
                  <a:lnTo>
                    <a:pt x="28" y="34"/>
                  </a:lnTo>
                  <a:lnTo>
                    <a:pt x="19" y="30"/>
                  </a:lnTo>
                  <a:lnTo>
                    <a:pt x="19" y="30"/>
                  </a:lnTo>
                  <a:lnTo>
                    <a:pt x="17" y="32"/>
                  </a:lnTo>
                  <a:lnTo>
                    <a:pt x="17" y="32"/>
                  </a:lnTo>
                  <a:lnTo>
                    <a:pt x="15" y="34"/>
                  </a:lnTo>
                  <a:lnTo>
                    <a:pt x="13" y="34"/>
                  </a:lnTo>
                  <a:lnTo>
                    <a:pt x="9" y="30"/>
                  </a:lnTo>
                  <a:lnTo>
                    <a:pt x="5" y="36"/>
                  </a:lnTo>
                  <a:lnTo>
                    <a:pt x="0" y="41"/>
                  </a:lnTo>
                  <a:lnTo>
                    <a:pt x="0" y="41"/>
                  </a:lnTo>
                  <a:lnTo>
                    <a:pt x="0" y="41"/>
                  </a:lnTo>
                  <a:close/>
                </a:path>
              </a:pathLst>
            </a:custGeom>
            <a:solidFill>
              <a:schemeClr val="bg1">
                <a:lumMod val="85000"/>
              </a:schemeClr>
            </a:solidFill>
            <a:ln w="635" cap="rnd">
              <a:solidFill>
                <a:schemeClr val="bg1">
                  <a:alpha val="17000"/>
                </a:schemeClr>
              </a:solidFill>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53" name="Freeform 353">
              <a:extLst>
                <a:ext uri="{FF2B5EF4-FFF2-40B4-BE49-F238E27FC236}">
                  <a16:creationId xmlns:a16="http://schemas.microsoft.com/office/drawing/2014/main" id="{736BFD38-4787-CB4B-BAF0-CB8EB948E092}"/>
                </a:ext>
              </a:extLst>
            </p:cNvPr>
            <p:cNvSpPr>
              <a:spLocks/>
            </p:cNvSpPr>
            <p:nvPr userDrawn="1"/>
          </p:nvSpPr>
          <p:spPr bwMode="auto">
            <a:xfrm>
              <a:off x="3590064" y="3132140"/>
              <a:ext cx="100773" cy="80559"/>
            </a:xfrm>
            <a:custGeom>
              <a:avLst/>
              <a:gdLst>
                <a:gd name="T0" fmla="*/ 0 w 66"/>
                <a:gd name="T1" fmla="*/ 41 h 62"/>
                <a:gd name="T2" fmla="*/ 0 w 66"/>
                <a:gd name="T3" fmla="*/ 38 h 62"/>
                <a:gd name="T4" fmla="*/ 2 w 66"/>
                <a:gd name="T5" fmla="*/ 36 h 62"/>
                <a:gd name="T6" fmla="*/ 4 w 66"/>
                <a:gd name="T7" fmla="*/ 30 h 62"/>
                <a:gd name="T8" fmla="*/ 5 w 66"/>
                <a:gd name="T9" fmla="*/ 26 h 62"/>
                <a:gd name="T10" fmla="*/ 9 w 66"/>
                <a:gd name="T11" fmla="*/ 24 h 62"/>
                <a:gd name="T12" fmla="*/ 13 w 66"/>
                <a:gd name="T13" fmla="*/ 24 h 62"/>
                <a:gd name="T14" fmla="*/ 19 w 66"/>
                <a:gd name="T15" fmla="*/ 21 h 62"/>
                <a:gd name="T16" fmla="*/ 22 w 66"/>
                <a:gd name="T17" fmla="*/ 17 h 62"/>
                <a:gd name="T18" fmla="*/ 22 w 66"/>
                <a:gd name="T19" fmla="*/ 13 h 62"/>
                <a:gd name="T20" fmla="*/ 22 w 66"/>
                <a:gd name="T21" fmla="*/ 15 h 62"/>
                <a:gd name="T22" fmla="*/ 26 w 66"/>
                <a:gd name="T23" fmla="*/ 21 h 62"/>
                <a:gd name="T24" fmla="*/ 26 w 66"/>
                <a:gd name="T25" fmla="*/ 22 h 62"/>
                <a:gd name="T26" fmla="*/ 28 w 66"/>
                <a:gd name="T27" fmla="*/ 22 h 62"/>
                <a:gd name="T28" fmla="*/ 30 w 66"/>
                <a:gd name="T29" fmla="*/ 24 h 62"/>
                <a:gd name="T30" fmla="*/ 34 w 66"/>
                <a:gd name="T31" fmla="*/ 22 h 62"/>
                <a:gd name="T32" fmla="*/ 39 w 66"/>
                <a:gd name="T33" fmla="*/ 17 h 62"/>
                <a:gd name="T34" fmla="*/ 43 w 66"/>
                <a:gd name="T35" fmla="*/ 9 h 62"/>
                <a:gd name="T36" fmla="*/ 47 w 66"/>
                <a:gd name="T37" fmla="*/ 9 h 62"/>
                <a:gd name="T38" fmla="*/ 53 w 66"/>
                <a:gd name="T39" fmla="*/ 4 h 62"/>
                <a:gd name="T40" fmla="*/ 55 w 66"/>
                <a:gd name="T41" fmla="*/ 0 h 62"/>
                <a:gd name="T42" fmla="*/ 62 w 66"/>
                <a:gd name="T43" fmla="*/ 7 h 62"/>
                <a:gd name="T44" fmla="*/ 60 w 66"/>
                <a:gd name="T45" fmla="*/ 9 h 62"/>
                <a:gd name="T46" fmla="*/ 58 w 66"/>
                <a:gd name="T47" fmla="*/ 13 h 62"/>
                <a:gd name="T48" fmla="*/ 58 w 66"/>
                <a:gd name="T49" fmla="*/ 21 h 62"/>
                <a:gd name="T50" fmla="*/ 58 w 66"/>
                <a:gd name="T51" fmla="*/ 26 h 62"/>
                <a:gd name="T52" fmla="*/ 62 w 66"/>
                <a:gd name="T53" fmla="*/ 36 h 62"/>
                <a:gd name="T54" fmla="*/ 64 w 66"/>
                <a:gd name="T55" fmla="*/ 36 h 62"/>
                <a:gd name="T56" fmla="*/ 64 w 66"/>
                <a:gd name="T57" fmla="*/ 40 h 62"/>
                <a:gd name="T58" fmla="*/ 62 w 66"/>
                <a:gd name="T59" fmla="*/ 43 h 62"/>
                <a:gd name="T60" fmla="*/ 58 w 66"/>
                <a:gd name="T61" fmla="*/ 47 h 62"/>
                <a:gd name="T62" fmla="*/ 55 w 66"/>
                <a:gd name="T63" fmla="*/ 47 h 62"/>
                <a:gd name="T64" fmla="*/ 51 w 66"/>
                <a:gd name="T65" fmla="*/ 43 h 62"/>
                <a:gd name="T66" fmla="*/ 51 w 66"/>
                <a:gd name="T67" fmla="*/ 57 h 62"/>
                <a:gd name="T68" fmla="*/ 53 w 66"/>
                <a:gd name="T69" fmla="*/ 58 h 62"/>
                <a:gd name="T70" fmla="*/ 51 w 66"/>
                <a:gd name="T71" fmla="*/ 60 h 62"/>
                <a:gd name="T72" fmla="*/ 41 w 66"/>
                <a:gd name="T73" fmla="*/ 60 h 62"/>
                <a:gd name="T74" fmla="*/ 41 w 66"/>
                <a:gd name="T75" fmla="*/ 60 h 62"/>
                <a:gd name="T76" fmla="*/ 38 w 66"/>
                <a:gd name="T77" fmla="*/ 62 h 62"/>
                <a:gd name="T78" fmla="*/ 34 w 66"/>
                <a:gd name="T79" fmla="*/ 60 h 62"/>
                <a:gd name="T80" fmla="*/ 28 w 66"/>
                <a:gd name="T81" fmla="*/ 57 h 62"/>
                <a:gd name="T82" fmla="*/ 26 w 66"/>
                <a:gd name="T83" fmla="*/ 53 h 62"/>
                <a:gd name="T84" fmla="*/ 24 w 66"/>
                <a:gd name="T85" fmla="*/ 51 h 62"/>
                <a:gd name="T86" fmla="*/ 26 w 66"/>
                <a:gd name="T87" fmla="*/ 47 h 62"/>
                <a:gd name="T88" fmla="*/ 30 w 66"/>
                <a:gd name="T89" fmla="*/ 41 h 62"/>
                <a:gd name="T90" fmla="*/ 28 w 66"/>
                <a:gd name="T91" fmla="*/ 34 h 62"/>
                <a:gd name="T92" fmla="*/ 19 w 66"/>
                <a:gd name="T93" fmla="*/ 30 h 62"/>
                <a:gd name="T94" fmla="*/ 17 w 66"/>
                <a:gd name="T95" fmla="*/ 32 h 62"/>
                <a:gd name="T96" fmla="*/ 13 w 66"/>
                <a:gd name="T97" fmla="*/ 34 h 62"/>
                <a:gd name="T98" fmla="*/ 5 w 66"/>
                <a:gd name="T99" fmla="*/ 36 h 62"/>
                <a:gd name="T100" fmla="*/ 0 w 66"/>
                <a:gd name="T101" fmla="*/ 41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6" h="62">
                  <a:moveTo>
                    <a:pt x="0" y="41"/>
                  </a:moveTo>
                  <a:lnTo>
                    <a:pt x="0" y="41"/>
                  </a:lnTo>
                  <a:lnTo>
                    <a:pt x="0" y="40"/>
                  </a:lnTo>
                  <a:lnTo>
                    <a:pt x="0" y="38"/>
                  </a:lnTo>
                  <a:lnTo>
                    <a:pt x="2" y="36"/>
                  </a:lnTo>
                  <a:lnTo>
                    <a:pt x="2" y="36"/>
                  </a:lnTo>
                  <a:lnTo>
                    <a:pt x="2" y="34"/>
                  </a:lnTo>
                  <a:lnTo>
                    <a:pt x="4" y="30"/>
                  </a:lnTo>
                  <a:lnTo>
                    <a:pt x="5" y="26"/>
                  </a:lnTo>
                  <a:lnTo>
                    <a:pt x="5" y="26"/>
                  </a:lnTo>
                  <a:lnTo>
                    <a:pt x="7" y="26"/>
                  </a:lnTo>
                  <a:lnTo>
                    <a:pt x="9" y="24"/>
                  </a:lnTo>
                  <a:lnTo>
                    <a:pt x="13" y="24"/>
                  </a:lnTo>
                  <a:lnTo>
                    <a:pt x="13" y="24"/>
                  </a:lnTo>
                  <a:lnTo>
                    <a:pt x="13" y="24"/>
                  </a:lnTo>
                  <a:lnTo>
                    <a:pt x="19" y="21"/>
                  </a:lnTo>
                  <a:lnTo>
                    <a:pt x="22" y="17"/>
                  </a:lnTo>
                  <a:lnTo>
                    <a:pt x="22" y="17"/>
                  </a:lnTo>
                  <a:lnTo>
                    <a:pt x="22" y="15"/>
                  </a:lnTo>
                  <a:lnTo>
                    <a:pt x="22" y="13"/>
                  </a:lnTo>
                  <a:lnTo>
                    <a:pt x="22" y="15"/>
                  </a:lnTo>
                  <a:lnTo>
                    <a:pt x="22" y="15"/>
                  </a:lnTo>
                  <a:lnTo>
                    <a:pt x="24" y="17"/>
                  </a:lnTo>
                  <a:lnTo>
                    <a:pt x="26" y="21"/>
                  </a:lnTo>
                  <a:lnTo>
                    <a:pt x="26" y="22"/>
                  </a:lnTo>
                  <a:lnTo>
                    <a:pt x="26" y="22"/>
                  </a:lnTo>
                  <a:lnTo>
                    <a:pt x="28" y="22"/>
                  </a:lnTo>
                  <a:lnTo>
                    <a:pt x="28" y="22"/>
                  </a:lnTo>
                  <a:lnTo>
                    <a:pt x="30" y="24"/>
                  </a:lnTo>
                  <a:lnTo>
                    <a:pt x="30" y="24"/>
                  </a:lnTo>
                  <a:lnTo>
                    <a:pt x="34" y="22"/>
                  </a:lnTo>
                  <a:lnTo>
                    <a:pt x="34" y="22"/>
                  </a:lnTo>
                  <a:lnTo>
                    <a:pt x="39" y="17"/>
                  </a:lnTo>
                  <a:lnTo>
                    <a:pt x="39" y="17"/>
                  </a:lnTo>
                  <a:lnTo>
                    <a:pt x="43" y="9"/>
                  </a:lnTo>
                  <a:lnTo>
                    <a:pt x="43" y="9"/>
                  </a:lnTo>
                  <a:lnTo>
                    <a:pt x="45" y="9"/>
                  </a:lnTo>
                  <a:lnTo>
                    <a:pt x="47" y="9"/>
                  </a:lnTo>
                  <a:lnTo>
                    <a:pt x="49" y="7"/>
                  </a:lnTo>
                  <a:lnTo>
                    <a:pt x="53" y="4"/>
                  </a:lnTo>
                  <a:lnTo>
                    <a:pt x="55" y="0"/>
                  </a:lnTo>
                  <a:lnTo>
                    <a:pt x="55" y="0"/>
                  </a:lnTo>
                  <a:lnTo>
                    <a:pt x="58" y="4"/>
                  </a:lnTo>
                  <a:lnTo>
                    <a:pt x="62" y="7"/>
                  </a:lnTo>
                  <a:lnTo>
                    <a:pt x="62" y="9"/>
                  </a:lnTo>
                  <a:lnTo>
                    <a:pt x="60" y="9"/>
                  </a:lnTo>
                  <a:lnTo>
                    <a:pt x="60" y="9"/>
                  </a:lnTo>
                  <a:lnTo>
                    <a:pt x="58" y="13"/>
                  </a:lnTo>
                  <a:lnTo>
                    <a:pt x="58" y="13"/>
                  </a:lnTo>
                  <a:lnTo>
                    <a:pt x="58" y="21"/>
                  </a:lnTo>
                  <a:lnTo>
                    <a:pt x="58" y="21"/>
                  </a:lnTo>
                  <a:lnTo>
                    <a:pt x="58" y="26"/>
                  </a:lnTo>
                  <a:lnTo>
                    <a:pt x="58" y="30"/>
                  </a:lnTo>
                  <a:lnTo>
                    <a:pt x="62" y="36"/>
                  </a:lnTo>
                  <a:lnTo>
                    <a:pt x="62" y="36"/>
                  </a:lnTo>
                  <a:lnTo>
                    <a:pt x="64" y="36"/>
                  </a:lnTo>
                  <a:lnTo>
                    <a:pt x="66" y="36"/>
                  </a:lnTo>
                  <a:lnTo>
                    <a:pt x="64" y="40"/>
                  </a:lnTo>
                  <a:lnTo>
                    <a:pt x="64" y="40"/>
                  </a:lnTo>
                  <a:lnTo>
                    <a:pt x="62" y="43"/>
                  </a:lnTo>
                  <a:lnTo>
                    <a:pt x="58" y="47"/>
                  </a:lnTo>
                  <a:lnTo>
                    <a:pt x="58" y="47"/>
                  </a:lnTo>
                  <a:lnTo>
                    <a:pt x="58" y="47"/>
                  </a:lnTo>
                  <a:lnTo>
                    <a:pt x="55" y="47"/>
                  </a:lnTo>
                  <a:lnTo>
                    <a:pt x="53" y="43"/>
                  </a:lnTo>
                  <a:lnTo>
                    <a:pt x="51" y="43"/>
                  </a:lnTo>
                  <a:lnTo>
                    <a:pt x="51" y="47"/>
                  </a:lnTo>
                  <a:lnTo>
                    <a:pt x="51" y="57"/>
                  </a:lnTo>
                  <a:lnTo>
                    <a:pt x="51" y="57"/>
                  </a:lnTo>
                  <a:lnTo>
                    <a:pt x="53" y="58"/>
                  </a:lnTo>
                  <a:lnTo>
                    <a:pt x="53" y="60"/>
                  </a:lnTo>
                  <a:lnTo>
                    <a:pt x="51" y="60"/>
                  </a:lnTo>
                  <a:lnTo>
                    <a:pt x="51" y="60"/>
                  </a:lnTo>
                  <a:lnTo>
                    <a:pt x="41" y="60"/>
                  </a:lnTo>
                  <a:lnTo>
                    <a:pt x="41" y="60"/>
                  </a:lnTo>
                  <a:lnTo>
                    <a:pt x="41" y="60"/>
                  </a:lnTo>
                  <a:lnTo>
                    <a:pt x="39" y="62"/>
                  </a:lnTo>
                  <a:lnTo>
                    <a:pt x="38" y="62"/>
                  </a:lnTo>
                  <a:lnTo>
                    <a:pt x="36" y="62"/>
                  </a:lnTo>
                  <a:lnTo>
                    <a:pt x="34" y="60"/>
                  </a:lnTo>
                  <a:lnTo>
                    <a:pt x="34" y="60"/>
                  </a:lnTo>
                  <a:lnTo>
                    <a:pt x="28" y="57"/>
                  </a:lnTo>
                  <a:lnTo>
                    <a:pt x="26" y="53"/>
                  </a:lnTo>
                  <a:lnTo>
                    <a:pt x="26" y="53"/>
                  </a:lnTo>
                  <a:lnTo>
                    <a:pt x="24" y="53"/>
                  </a:lnTo>
                  <a:lnTo>
                    <a:pt x="24" y="51"/>
                  </a:lnTo>
                  <a:lnTo>
                    <a:pt x="26" y="47"/>
                  </a:lnTo>
                  <a:lnTo>
                    <a:pt x="26" y="47"/>
                  </a:lnTo>
                  <a:lnTo>
                    <a:pt x="28" y="43"/>
                  </a:lnTo>
                  <a:lnTo>
                    <a:pt x="30" y="41"/>
                  </a:lnTo>
                  <a:lnTo>
                    <a:pt x="28" y="40"/>
                  </a:lnTo>
                  <a:lnTo>
                    <a:pt x="28" y="34"/>
                  </a:lnTo>
                  <a:lnTo>
                    <a:pt x="19" y="30"/>
                  </a:lnTo>
                  <a:lnTo>
                    <a:pt x="19" y="30"/>
                  </a:lnTo>
                  <a:lnTo>
                    <a:pt x="17" y="32"/>
                  </a:lnTo>
                  <a:lnTo>
                    <a:pt x="17" y="32"/>
                  </a:lnTo>
                  <a:lnTo>
                    <a:pt x="15" y="34"/>
                  </a:lnTo>
                  <a:lnTo>
                    <a:pt x="13" y="34"/>
                  </a:lnTo>
                  <a:lnTo>
                    <a:pt x="9" y="30"/>
                  </a:lnTo>
                  <a:lnTo>
                    <a:pt x="5" y="36"/>
                  </a:lnTo>
                  <a:lnTo>
                    <a:pt x="0" y="41"/>
                  </a:lnTo>
                  <a:lnTo>
                    <a:pt x="0" y="41"/>
                  </a:lnTo>
                  <a:lnTo>
                    <a:pt x="0" y="41"/>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54" name="Freeform 354">
              <a:extLst>
                <a:ext uri="{FF2B5EF4-FFF2-40B4-BE49-F238E27FC236}">
                  <a16:creationId xmlns:a16="http://schemas.microsoft.com/office/drawing/2014/main" id="{96FA4F31-ACEB-CC42-962E-395703C0E8F3}"/>
                </a:ext>
              </a:extLst>
            </p:cNvPr>
            <p:cNvSpPr>
              <a:spLocks/>
            </p:cNvSpPr>
            <p:nvPr userDrawn="1"/>
          </p:nvSpPr>
          <p:spPr bwMode="auto">
            <a:xfrm>
              <a:off x="3490818" y="3094458"/>
              <a:ext cx="47333" cy="54573"/>
            </a:xfrm>
            <a:custGeom>
              <a:avLst/>
              <a:gdLst>
                <a:gd name="T0" fmla="*/ 2 w 31"/>
                <a:gd name="T1" fmla="*/ 36 h 42"/>
                <a:gd name="T2" fmla="*/ 2 w 31"/>
                <a:gd name="T3" fmla="*/ 36 h 42"/>
                <a:gd name="T4" fmla="*/ 4 w 31"/>
                <a:gd name="T5" fmla="*/ 34 h 42"/>
                <a:gd name="T6" fmla="*/ 6 w 31"/>
                <a:gd name="T7" fmla="*/ 31 h 42"/>
                <a:gd name="T8" fmla="*/ 6 w 31"/>
                <a:gd name="T9" fmla="*/ 31 h 42"/>
                <a:gd name="T10" fmla="*/ 10 w 31"/>
                <a:gd name="T11" fmla="*/ 27 h 42"/>
                <a:gd name="T12" fmla="*/ 12 w 31"/>
                <a:gd name="T13" fmla="*/ 27 h 42"/>
                <a:gd name="T14" fmla="*/ 12 w 31"/>
                <a:gd name="T15" fmla="*/ 27 h 42"/>
                <a:gd name="T16" fmla="*/ 14 w 31"/>
                <a:gd name="T17" fmla="*/ 27 h 42"/>
                <a:gd name="T18" fmla="*/ 16 w 31"/>
                <a:gd name="T19" fmla="*/ 25 h 42"/>
                <a:gd name="T20" fmla="*/ 16 w 31"/>
                <a:gd name="T21" fmla="*/ 21 h 42"/>
                <a:gd name="T22" fmla="*/ 16 w 31"/>
                <a:gd name="T23" fmla="*/ 21 h 42"/>
                <a:gd name="T24" fmla="*/ 16 w 31"/>
                <a:gd name="T25" fmla="*/ 17 h 42"/>
                <a:gd name="T26" fmla="*/ 16 w 31"/>
                <a:gd name="T27" fmla="*/ 17 h 42"/>
                <a:gd name="T28" fmla="*/ 19 w 31"/>
                <a:gd name="T29" fmla="*/ 16 h 42"/>
                <a:gd name="T30" fmla="*/ 19 w 31"/>
                <a:gd name="T31" fmla="*/ 16 h 42"/>
                <a:gd name="T32" fmla="*/ 19 w 31"/>
                <a:gd name="T33" fmla="*/ 14 h 42"/>
                <a:gd name="T34" fmla="*/ 21 w 31"/>
                <a:gd name="T35" fmla="*/ 14 h 42"/>
                <a:gd name="T36" fmla="*/ 23 w 31"/>
                <a:gd name="T37" fmla="*/ 14 h 42"/>
                <a:gd name="T38" fmla="*/ 23 w 31"/>
                <a:gd name="T39" fmla="*/ 12 h 42"/>
                <a:gd name="T40" fmla="*/ 23 w 31"/>
                <a:gd name="T41" fmla="*/ 12 h 42"/>
                <a:gd name="T42" fmla="*/ 23 w 31"/>
                <a:gd name="T43" fmla="*/ 10 h 42"/>
                <a:gd name="T44" fmla="*/ 25 w 31"/>
                <a:gd name="T45" fmla="*/ 6 h 42"/>
                <a:gd name="T46" fmla="*/ 27 w 31"/>
                <a:gd name="T47" fmla="*/ 4 h 42"/>
                <a:gd name="T48" fmla="*/ 27 w 31"/>
                <a:gd name="T49" fmla="*/ 4 h 42"/>
                <a:gd name="T50" fmla="*/ 29 w 31"/>
                <a:gd name="T51" fmla="*/ 2 h 42"/>
                <a:gd name="T52" fmla="*/ 29 w 31"/>
                <a:gd name="T53" fmla="*/ 0 h 42"/>
                <a:gd name="T54" fmla="*/ 31 w 31"/>
                <a:gd name="T55" fmla="*/ 2 h 42"/>
                <a:gd name="T56" fmla="*/ 31 w 31"/>
                <a:gd name="T57" fmla="*/ 2 h 42"/>
                <a:gd name="T58" fmla="*/ 31 w 31"/>
                <a:gd name="T59" fmla="*/ 12 h 42"/>
                <a:gd name="T60" fmla="*/ 31 w 31"/>
                <a:gd name="T61" fmla="*/ 16 h 42"/>
                <a:gd name="T62" fmla="*/ 19 w 31"/>
                <a:gd name="T63" fmla="*/ 25 h 42"/>
                <a:gd name="T64" fmla="*/ 19 w 31"/>
                <a:gd name="T65" fmla="*/ 25 h 42"/>
                <a:gd name="T66" fmla="*/ 19 w 31"/>
                <a:gd name="T67" fmla="*/ 27 h 42"/>
                <a:gd name="T68" fmla="*/ 17 w 31"/>
                <a:gd name="T69" fmla="*/ 27 h 42"/>
                <a:gd name="T70" fmla="*/ 16 w 31"/>
                <a:gd name="T71" fmla="*/ 31 h 42"/>
                <a:gd name="T72" fmla="*/ 16 w 31"/>
                <a:gd name="T73" fmla="*/ 31 h 42"/>
                <a:gd name="T74" fmla="*/ 16 w 31"/>
                <a:gd name="T75" fmla="*/ 33 h 42"/>
                <a:gd name="T76" fmla="*/ 14 w 31"/>
                <a:gd name="T77" fmla="*/ 34 h 42"/>
                <a:gd name="T78" fmla="*/ 10 w 31"/>
                <a:gd name="T79" fmla="*/ 38 h 42"/>
                <a:gd name="T80" fmla="*/ 6 w 31"/>
                <a:gd name="T81" fmla="*/ 42 h 42"/>
                <a:gd name="T82" fmla="*/ 0 w 31"/>
                <a:gd name="T83" fmla="*/ 42 h 42"/>
                <a:gd name="T84" fmla="*/ 0 w 31"/>
                <a:gd name="T85" fmla="*/ 42 h 42"/>
                <a:gd name="T86" fmla="*/ 0 w 31"/>
                <a:gd name="T87" fmla="*/ 40 h 42"/>
                <a:gd name="T88" fmla="*/ 0 w 31"/>
                <a:gd name="T89" fmla="*/ 38 h 42"/>
                <a:gd name="T90" fmla="*/ 2 w 31"/>
                <a:gd name="T91" fmla="*/ 36 h 42"/>
                <a:gd name="T92" fmla="*/ 2 w 31"/>
                <a:gd name="T93" fmla="*/ 36 h 42"/>
                <a:gd name="T94" fmla="*/ 2 w 31"/>
                <a:gd name="T95" fmla="*/ 36 h 42"/>
                <a:gd name="T96" fmla="*/ 2 w 31"/>
                <a:gd name="T97" fmla="*/ 36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1" h="42">
                  <a:moveTo>
                    <a:pt x="2" y="36"/>
                  </a:moveTo>
                  <a:lnTo>
                    <a:pt x="2" y="36"/>
                  </a:lnTo>
                  <a:lnTo>
                    <a:pt x="4" y="34"/>
                  </a:lnTo>
                  <a:lnTo>
                    <a:pt x="6" y="31"/>
                  </a:lnTo>
                  <a:lnTo>
                    <a:pt x="6" y="31"/>
                  </a:lnTo>
                  <a:lnTo>
                    <a:pt x="10" y="27"/>
                  </a:lnTo>
                  <a:lnTo>
                    <a:pt x="12" y="27"/>
                  </a:lnTo>
                  <a:lnTo>
                    <a:pt x="12" y="27"/>
                  </a:lnTo>
                  <a:lnTo>
                    <a:pt x="14" y="27"/>
                  </a:lnTo>
                  <a:lnTo>
                    <a:pt x="16" y="25"/>
                  </a:lnTo>
                  <a:lnTo>
                    <a:pt x="16" y="21"/>
                  </a:lnTo>
                  <a:lnTo>
                    <a:pt x="16" y="21"/>
                  </a:lnTo>
                  <a:lnTo>
                    <a:pt x="16" y="17"/>
                  </a:lnTo>
                  <a:lnTo>
                    <a:pt x="16" y="17"/>
                  </a:lnTo>
                  <a:lnTo>
                    <a:pt x="19" y="16"/>
                  </a:lnTo>
                  <a:lnTo>
                    <a:pt x="19" y="16"/>
                  </a:lnTo>
                  <a:lnTo>
                    <a:pt x="19" y="14"/>
                  </a:lnTo>
                  <a:lnTo>
                    <a:pt x="21" y="14"/>
                  </a:lnTo>
                  <a:lnTo>
                    <a:pt x="23" y="14"/>
                  </a:lnTo>
                  <a:lnTo>
                    <a:pt x="23" y="12"/>
                  </a:lnTo>
                  <a:lnTo>
                    <a:pt x="23" y="12"/>
                  </a:lnTo>
                  <a:lnTo>
                    <a:pt x="23" y="10"/>
                  </a:lnTo>
                  <a:lnTo>
                    <a:pt x="25" y="6"/>
                  </a:lnTo>
                  <a:lnTo>
                    <a:pt x="27" y="4"/>
                  </a:lnTo>
                  <a:lnTo>
                    <a:pt x="27" y="4"/>
                  </a:lnTo>
                  <a:lnTo>
                    <a:pt x="29" y="2"/>
                  </a:lnTo>
                  <a:lnTo>
                    <a:pt x="29" y="0"/>
                  </a:lnTo>
                  <a:lnTo>
                    <a:pt x="31" y="2"/>
                  </a:lnTo>
                  <a:lnTo>
                    <a:pt x="31" y="2"/>
                  </a:lnTo>
                  <a:lnTo>
                    <a:pt x="31" y="12"/>
                  </a:lnTo>
                  <a:lnTo>
                    <a:pt x="31" y="16"/>
                  </a:lnTo>
                  <a:lnTo>
                    <a:pt x="19" y="25"/>
                  </a:lnTo>
                  <a:lnTo>
                    <a:pt x="19" y="25"/>
                  </a:lnTo>
                  <a:lnTo>
                    <a:pt x="19" y="27"/>
                  </a:lnTo>
                  <a:lnTo>
                    <a:pt x="17" y="27"/>
                  </a:lnTo>
                  <a:lnTo>
                    <a:pt x="16" y="31"/>
                  </a:lnTo>
                  <a:lnTo>
                    <a:pt x="16" y="31"/>
                  </a:lnTo>
                  <a:lnTo>
                    <a:pt x="16" y="33"/>
                  </a:lnTo>
                  <a:lnTo>
                    <a:pt x="14" y="34"/>
                  </a:lnTo>
                  <a:lnTo>
                    <a:pt x="10" y="38"/>
                  </a:lnTo>
                  <a:lnTo>
                    <a:pt x="6" y="42"/>
                  </a:lnTo>
                  <a:lnTo>
                    <a:pt x="0" y="42"/>
                  </a:lnTo>
                  <a:lnTo>
                    <a:pt x="0" y="42"/>
                  </a:lnTo>
                  <a:lnTo>
                    <a:pt x="0" y="40"/>
                  </a:lnTo>
                  <a:lnTo>
                    <a:pt x="0" y="38"/>
                  </a:lnTo>
                  <a:lnTo>
                    <a:pt x="2" y="36"/>
                  </a:lnTo>
                  <a:lnTo>
                    <a:pt x="2" y="36"/>
                  </a:lnTo>
                  <a:lnTo>
                    <a:pt x="2" y="36"/>
                  </a:lnTo>
                  <a:lnTo>
                    <a:pt x="2" y="36"/>
                  </a:lnTo>
                  <a:close/>
                </a:path>
              </a:pathLst>
            </a:custGeom>
            <a:solidFill>
              <a:schemeClr val="bg1">
                <a:lumMod val="85000"/>
              </a:schemeClr>
            </a:solidFill>
            <a:ln w="635" cap="rnd">
              <a:solidFill>
                <a:schemeClr val="bg1">
                  <a:alpha val="17000"/>
                </a:schemeClr>
              </a:solidFill>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55" name="Freeform 355">
              <a:extLst>
                <a:ext uri="{FF2B5EF4-FFF2-40B4-BE49-F238E27FC236}">
                  <a16:creationId xmlns:a16="http://schemas.microsoft.com/office/drawing/2014/main" id="{41F23DB3-E70E-6E4B-B58C-47E75FB2DA85}"/>
                </a:ext>
              </a:extLst>
            </p:cNvPr>
            <p:cNvSpPr>
              <a:spLocks/>
            </p:cNvSpPr>
            <p:nvPr userDrawn="1"/>
          </p:nvSpPr>
          <p:spPr bwMode="auto">
            <a:xfrm>
              <a:off x="3490818" y="3094458"/>
              <a:ext cx="47333" cy="54573"/>
            </a:xfrm>
            <a:custGeom>
              <a:avLst/>
              <a:gdLst>
                <a:gd name="T0" fmla="*/ 2 w 31"/>
                <a:gd name="T1" fmla="*/ 36 h 42"/>
                <a:gd name="T2" fmla="*/ 2 w 31"/>
                <a:gd name="T3" fmla="*/ 36 h 42"/>
                <a:gd name="T4" fmla="*/ 4 w 31"/>
                <a:gd name="T5" fmla="*/ 34 h 42"/>
                <a:gd name="T6" fmla="*/ 6 w 31"/>
                <a:gd name="T7" fmla="*/ 31 h 42"/>
                <a:gd name="T8" fmla="*/ 6 w 31"/>
                <a:gd name="T9" fmla="*/ 31 h 42"/>
                <a:gd name="T10" fmla="*/ 10 w 31"/>
                <a:gd name="T11" fmla="*/ 27 h 42"/>
                <a:gd name="T12" fmla="*/ 12 w 31"/>
                <a:gd name="T13" fmla="*/ 27 h 42"/>
                <a:gd name="T14" fmla="*/ 12 w 31"/>
                <a:gd name="T15" fmla="*/ 27 h 42"/>
                <a:gd name="T16" fmla="*/ 14 w 31"/>
                <a:gd name="T17" fmla="*/ 27 h 42"/>
                <a:gd name="T18" fmla="*/ 16 w 31"/>
                <a:gd name="T19" fmla="*/ 25 h 42"/>
                <a:gd name="T20" fmla="*/ 16 w 31"/>
                <a:gd name="T21" fmla="*/ 21 h 42"/>
                <a:gd name="T22" fmla="*/ 16 w 31"/>
                <a:gd name="T23" fmla="*/ 21 h 42"/>
                <a:gd name="T24" fmla="*/ 16 w 31"/>
                <a:gd name="T25" fmla="*/ 17 h 42"/>
                <a:gd name="T26" fmla="*/ 16 w 31"/>
                <a:gd name="T27" fmla="*/ 17 h 42"/>
                <a:gd name="T28" fmla="*/ 19 w 31"/>
                <a:gd name="T29" fmla="*/ 16 h 42"/>
                <a:gd name="T30" fmla="*/ 19 w 31"/>
                <a:gd name="T31" fmla="*/ 16 h 42"/>
                <a:gd name="T32" fmla="*/ 19 w 31"/>
                <a:gd name="T33" fmla="*/ 14 h 42"/>
                <a:gd name="T34" fmla="*/ 21 w 31"/>
                <a:gd name="T35" fmla="*/ 14 h 42"/>
                <a:gd name="T36" fmla="*/ 23 w 31"/>
                <a:gd name="T37" fmla="*/ 14 h 42"/>
                <a:gd name="T38" fmla="*/ 23 w 31"/>
                <a:gd name="T39" fmla="*/ 12 h 42"/>
                <a:gd name="T40" fmla="*/ 23 w 31"/>
                <a:gd name="T41" fmla="*/ 12 h 42"/>
                <a:gd name="T42" fmla="*/ 23 w 31"/>
                <a:gd name="T43" fmla="*/ 10 h 42"/>
                <a:gd name="T44" fmla="*/ 25 w 31"/>
                <a:gd name="T45" fmla="*/ 6 h 42"/>
                <a:gd name="T46" fmla="*/ 27 w 31"/>
                <a:gd name="T47" fmla="*/ 4 h 42"/>
                <a:gd name="T48" fmla="*/ 27 w 31"/>
                <a:gd name="T49" fmla="*/ 4 h 42"/>
                <a:gd name="T50" fmla="*/ 29 w 31"/>
                <a:gd name="T51" fmla="*/ 2 h 42"/>
                <a:gd name="T52" fmla="*/ 29 w 31"/>
                <a:gd name="T53" fmla="*/ 0 h 42"/>
                <a:gd name="T54" fmla="*/ 31 w 31"/>
                <a:gd name="T55" fmla="*/ 2 h 42"/>
                <a:gd name="T56" fmla="*/ 31 w 31"/>
                <a:gd name="T57" fmla="*/ 2 h 42"/>
                <a:gd name="T58" fmla="*/ 31 w 31"/>
                <a:gd name="T59" fmla="*/ 12 h 42"/>
                <a:gd name="T60" fmla="*/ 31 w 31"/>
                <a:gd name="T61" fmla="*/ 16 h 42"/>
                <a:gd name="T62" fmla="*/ 19 w 31"/>
                <a:gd name="T63" fmla="*/ 25 h 42"/>
                <a:gd name="T64" fmla="*/ 19 w 31"/>
                <a:gd name="T65" fmla="*/ 25 h 42"/>
                <a:gd name="T66" fmla="*/ 19 w 31"/>
                <a:gd name="T67" fmla="*/ 27 h 42"/>
                <a:gd name="T68" fmla="*/ 17 w 31"/>
                <a:gd name="T69" fmla="*/ 27 h 42"/>
                <a:gd name="T70" fmla="*/ 16 w 31"/>
                <a:gd name="T71" fmla="*/ 31 h 42"/>
                <a:gd name="T72" fmla="*/ 16 w 31"/>
                <a:gd name="T73" fmla="*/ 31 h 42"/>
                <a:gd name="T74" fmla="*/ 16 w 31"/>
                <a:gd name="T75" fmla="*/ 33 h 42"/>
                <a:gd name="T76" fmla="*/ 14 w 31"/>
                <a:gd name="T77" fmla="*/ 34 h 42"/>
                <a:gd name="T78" fmla="*/ 10 w 31"/>
                <a:gd name="T79" fmla="*/ 38 h 42"/>
                <a:gd name="T80" fmla="*/ 6 w 31"/>
                <a:gd name="T81" fmla="*/ 42 h 42"/>
                <a:gd name="T82" fmla="*/ 0 w 31"/>
                <a:gd name="T83" fmla="*/ 42 h 42"/>
                <a:gd name="T84" fmla="*/ 0 w 31"/>
                <a:gd name="T85" fmla="*/ 42 h 42"/>
                <a:gd name="T86" fmla="*/ 0 w 31"/>
                <a:gd name="T87" fmla="*/ 40 h 42"/>
                <a:gd name="T88" fmla="*/ 0 w 31"/>
                <a:gd name="T89" fmla="*/ 38 h 42"/>
                <a:gd name="T90" fmla="*/ 2 w 31"/>
                <a:gd name="T91" fmla="*/ 36 h 42"/>
                <a:gd name="T92" fmla="*/ 2 w 31"/>
                <a:gd name="T93" fmla="*/ 36 h 42"/>
                <a:gd name="T94" fmla="*/ 2 w 31"/>
                <a:gd name="T95" fmla="*/ 36 h 42"/>
                <a:gd name="T96" fmla="*/ 2 w 31"/>
                <a:gd name="T97" fmla="*/ 36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1" h="42">
                  <a:moveTo>
                    <a:pt x="2" y="36"/>
                  </a:moveTo>
                  <a:lnTo>
                    <a:pt x="2" y="36"/>
                  </a:lnTo>
                  <a:lnTo>
                    <a:pt x="4" y="34"/>
                  </a:lnTo>
                  <a:lnTo>
                    <a:pt x="6" y="31"/>
                  </a:lnTo>
                  <a:lnTo>
                    <a:pt x="6" y="31"/>
                  </a:lnTo>
                  <a:lnTo>
                    <a:pt x="10" y="27"/>
                  </a:lnTo>
                  <a:lnTo>
                    <a:pt x="12" y="27"/>
                  </a:lnTo>
                  <a:lnTo>
                    <a:pt x="12" y="27"/>
                  </a:lnTo>
                  <a:lnTo>
                    <a:pt x="14" y="27"/>
                  </a:lnTo>
                  <a:lnTo>
                    <a:pt x="16" y="25"/>
                  </a:lnTo>
                  <a:lnTo>
                    <a:pt x="16" y="21"/>
                  </a:lnTo>
                  <a:lnTo>
                    <a:pt x="16" y="21"/>
                  </a:lnTo>
                  <a:lnTo>
                    <a:pt x="16" y="17"/>
                  </a:lnTo>
                  <a:lnTo>
                    <a:pt x="16" y="17"/>
                  </a:lnTo>
                  <a:lnTo>
                    <a:pt x="19" y="16"/>
                  </a:lnTo>
                  <a:lnTo>
                    <a:pt x="19" y="16"/>
                  </a:lnTo>
                  <a:lnTo>
                    <a:pt x="19" y="14"/>
                  </a:lnTo>
                  <a:lnTo>
                    <a:pt x="21" y="14"/>
                  </a:lnTo>
                  <a:lnTo>
                    <a:pt x="23" y="14"/>
                  </a:lnTo>
                  <a:lnTo>
                    <a:pt x="23" y="12"/>
                  </a:lnTo>
                  <a:lnTo>
                    <a:pt x="23" y="12"/>
                  </a:lnTo>
                  <a:lnTo>
                    <a:pt x="23" y="10"/>
                  </a:lnTo>
                  <a:lnTo>
                    <a:pt x="25" y="6"/>
                  </a:lnTo>
                  <a:lnTo>
                    <a:pt x="27" y="4"/>
                  </a:lnTo>
                  <a:lnTo>
                    <a:pt x="27" y="4"/>
                  </a:lnTo>
                  <a:lnTo>
                    <a:pt x="29" y="2"/>
                  </a:lnTo>
                  <a:lnTo>
                    <a:pt x="29" y="0"/>
                  </a:lnTo>
                  <a:lnTo>
                    <a:pt x="31" y="2"/>
                  </a:lnTo>
                  <a:lnTo>
                    <a:pt x="31" y="2"/>
                  </a:lnTo>
                  <a:lnTo>
                    <a:pt x="31" y="12"/>
                  </a:lnTo>
                  <a:lnTo>
                    <a:pt x="31" y="16"/>
                  </a:lnTo>
                  <a:lnTo>
                    <a:pt x="19" y="25"/>
                  </a:lnTo>
                  <a:lnTo>
                    <a:pt x="19" y="25"/>
                  </a:lnTo>
                  <a:lnTo>
                    <a:pt x="19" y="27"/>
                  </a:lnTo>
                  <a:lnTo>
                    <a:pt x="17" y="27"/>
                  </a:lnTo>
                  <a:lnTo>
                    <a:pt x="16" y="31"/>
                  </a:lnTo>
                  <a:lnTo>
                    <a:pt x="16" y="31"/>
                  </a:lnTo>
                  <a:lnTo>
                    <a:pt x="16" y="33"/>
                  </a:lnTo>
                  <a:lnTo>
                    <a:pt x="14" y="34"/>
                  </a:lnTo>
                  <a:lnTo>
                    <a:pt x="10" y="38"/>
                  </a:lnTo>
                  <a:lnTo>
                    <a:pt x="6" y="42"/>
                  </a:lnTo>
                  <a:lnTo>
                    <a:pt x="0" y="42"/>
                  </a:lnTo>
                  <a:lnTo>
                    <a:pt x="0" y="42"/>
                  </a:lnTo>
                  <a:lnTo>
                    <a:pt x="0" y="40"/>
                  </a:lnTo>
                  <a:lnTo>
                    <a:pt x="0" y="38"/>
                  </a:lnTo>
                  <a:lnTo>
                    <a:pt x="2" y="36"/>
                  </a:lnTo>
                  <a:lnTo>
                    <a:pt x="2" y="36"/>
                  </a:lnTo>
                  <a:lnTo>
                    <a:pt x="2" y="36"/>
                  </a:lnTo>
                  <a:lnTo>
                    <a:pt x="2" y="36"/>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56" name="Freeform 356">
              <a:extLst>
                <a:ext uri="{FF2B5EF4-FFF2-40B4-BE49-F238E27FC236}">
                  <a16:creationId xmlns:a16="http://schemas.microsoft.com/office/drawing/2014/main" id="{11A3CEDA-5D49-784F-9F56-4A4C42943B0C}"/>
                </a:ext>
              </a:extLst>
            </p:cNvPr>
            <p:cNvSpPr>
              <a:spLocks/>
            </p:cNvSpPr>
            <p:nvPr userDrawn="1"/>
          </p:nvSpPr>
          <p:spPr bwMode="auto">
            <a:xfrm>
              <a:off x="3590064" y="3085363"/>
              <a:ext cx="48860" cy="58471"/>
            </a:xfrm>
            <a:custGeom>
              <a:avLst/>
              <a:gdLst>
                <a:gd name="T0" fmla="*/ 4 w 32"/>
                <a:gd name="T1" fmla="*/ 36 h 45"/>
                <a:gd name="T2" fmla="*/ 4 w 32"/>
                <a:gd name="T3" fmla="*/ 36 h 45"/>
                <a:gd name="T4" fmla="*/ 5 w 32"/>
                <a:gd name="T5" fmla="*/ 36 h 45"/>
                <a:gd name="T6" fmla="*/ 7 w 32"/>
                <a:gd name="T7" fmla="*/ 36 h 45"/>
                <a:gd name="T8" fmla="*/ 7 w 32"/>
                <a:gd name="T9" fmla="*/ 38 h 45"/>
                <a:gd name="T10" fmla="*/ 7 w 32"/>
                <a:gd name="T11" fmla="*/ 40 h 45"/>
                <a:gd name="T12" fmla="*/ 7 w 32"/>
                <a:gd name="T13" fmla="*/ 40 h 45"/>
                <a:gd name="T14" fmla="*/ 7 w 32"/>
                <a:gd name="T15" fmla="*/ 43 h 45"/>
                <a:gd name="T16" fmla="*/ 9 w 32"/>
                <a:gd name="T17" fmla="*/ 45 h 45"/>
                <a:gd name="T18" fmla="*/ 11 w 32"/>
                <a:gd name="T19" fmla="*/ 45 h 45"/>
                <a:gd name="T20" fmla="*/ 15 w 32"/>
                <a:gd name="T21" fmla="*/ 45 h 45"/>
                <a:gd name="T22" fmla="*/ 17 w 32"/>
                <a:gd name="T23" fmla="*/ 41 h 45"/>
                <a:gd name="T24" fmla="*/ 17 w 32"/>
                <a:gd name="T25" fmla="*/ 41 h 45"/>
                <a:gd name="T26" fmla="*/ 19 w 32"/>
                <a:gd name="T27" fmla="*/ 40 h 45"/>
                <a:gd name="T28" fmla="*/ 19 w 32"/>
                <a:gd name="T29" fmla="*/ 38 h 45"/>
                <a:gd name="T30" fmla="*/ 21 w 32"/>
                <a:gd name="T31" fmla="*/ 34 h 45"/>
                <a:gd name="T32" fmla="*/ 21 w 32"/>
                <a:gd name="T33" fmla="*/ 34 h 45"/>
                <a:gd name="T34" fmla="*/ 26 w 32"/>
                <a:gd name="T35" fmla="*/ 28 h 45"/>
                <a:gd name="T36" fmla="*/ 26 w 32"/>
                <a:gd name="T37" fmla="*/ 28 h 45"/>
                <a:gd name="T38" fmla="*/ 32 w 32"/>
                <a:gd name="T39" fmla="*/ 21 h 45"/>
                <a:gd name="T40" fmla="*/ 28 w 32"/>
                <a:gd name="T41" fmla="*/ 13 h 45"/>
                <a:gd name="T42" fmla="*/ 19 w 32"/>
                <a:gd name="T43" fmla="*/ 24 h 45"/>
                <a:gd name="T44" fmla="*/ 15 w 32"/>
                <a:gd name="T45" fmla="*/ 32 h 45"/>
                <a:gd name="T46" fmla="*/ 15 w 32"/>
                <a:gd name="T47" fmla="*/ 32 h 45"/>
                <a:gd name="T48" fmla="*/ 17 w 32"/>
                <a:gd name="T49" fmla="*/ 34 h 45"/>
                <a:gd name="T50" fmla="*/ 17 w 32"/>
                <a:gd name="T51" fmla="*/ 36 h 45"/>
                <a:gd name="T52" fmla="*/ 15 w 32"/>
                <a:gd name="T53" fmla="*/ 34 h 45"/>
                <a:gd name="T54" fmla="*/ 15 w 32"/>
                <a:gd name="T55" fmla="*/ 34 h 45"/>
                <a:gd name="T56" fmla="*/ 13 w 32"/>
                <a:gd name="T57" fmla="*/ 32 h 45"/>
                <a:gd name="T58" fmla="*/ 11 w 32"/>
                <a:gd name="T59" fmla="*/ 26 h 45"/>
                <a:gd name="T60" fmla="*/ 11 w 32"/>
                <a:gd name="T61" fmla="*/ 23 h 45"/>
                <a:gd name="T62" fmla="*/ 11 w 32"/>
                <a:gd name="T63" fmla="*/ 21 h 45"/>
                <a:gd name="T64" fmla="*/ 13 w 32"/>
                <a:gd name="T65" fmla="*/ 21 h 45"/>
                <a:gd name="T66" fmla="*/ 13 w 32"/>
                <a:gd name="T67" fmla="*/ 21 h 45"/>
                <a:gd name="T68" fmla="*/ 15 w 32"/>
                <a:gd name="T69" fmla="*/ 21 h 45"/>
                <a:gd name="T70" fmla="*/ 17 w 32"/>
                <a:gd name="T71" fmla="*/ 19 h 45"/>
                <a:gd name="T72" fmla="*/ 17 w 32"/>
                <a:gd name="T73" fmla="*/ 17 h 45"/>
                <a:gd name="T74" fmla="*/ 13 w 32"/>
                <a:gd name="T75" fmla="*/ 13 h 45"/>
                <a:gd name="T76" fmla="*/ 7 w 32"/>
                <a:gd name="T77" fmla="*/ 7 h 45"/>
                <a:gd name="T78" fmla="*/ 0 w 32"/>
                <a:gd name="T79" fmla="*/ 0 h 45"/>
                <a:gd name="T80" fmla="*/ 0 w 32"/>
                <a:gd name="T81" fmla="*/ 13 h 45"/>
                <a:gd name="T82" fmla="*/ 0 w 32"/>
                <a:gd name="T83" fmla="*/ 21 h 45"/>
                <a:gd name="T84" fmla="*/ 2 w 32"/>
                <a:gd name="T85" fmla="*/ 26 h 45"/>
                <a:gd name="T86" fmla="*/ 7 w 32"/>
                <a:gd name="T87" fmla="*/ 26 h 45"/>
                <a:gd name="T88" fmla="*/ 11 w 32"/>
                <a:gd name="T89" fmla="*/ 28 h 45"/>
                <a:gd name="T90" fmla="*/ 4 w 32"/>
                <a:gd name="T91" fmla="*/ 36 h 45"/>
                <a:gd name="T92" fmla="*/ 4 w 32"/>
                <a:gd name="T93" fmla="*/ 36 h 45"/>
                <a:gd name="T94" fmla="*/ 4 w 32"/>
                <a:gd name="T95" fmla="*/ 36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 h="45">
                  <a:moveTo>
                    <a:pt x="4" y="36"/>
                  </a:moveTo>
                  <a:lnTo>
                    <a:pt x="4" y="36"/>
                  </a:lnTo>
                  <a:lnTo>
                    <a:pt x="5" y="36"/>
                  </a:lnTo>
                  <a:lnTo>
                    <a:pt x="7" y="36"/>
                  </a:lnTo>
                  <a:lnTo>
                    <a:pt x="7" y="38"/>
                  </a:lnTo>
                  <a:lnTo>
                    <a:pt x="7" y="40"/>
                  </a:lnTo>
                  <a:lnTo>
                    <a:pt x="7" y="40"/>
                  </a:lnTo>
                  <a:lnTo>
                    <a:pt x="7" y="43"/>
                  </a:lnTo>
                  <a:lnTo>
                    <a:pt x="9" y="45"/>
                  </a:lnTo>
                  <a:lnTo>
                    <a:pt x="11" y="45"/>
                  </a:lnTo>
                  <a:lnTo>
                    <a:pt x="15" y="45"/>
                  </a:lnTo>
                  <a:lnTo>
                    <a:pt x="17" y="41"/>
                  </a:lnTo>
                  <a:lnTo>
                    <a:pt x="17" y="41"/>
                  </a:lnTo>
                  <a:lnTo>
                    <a:pt x="19" y="40"/>
                  </a:lnTo>
                  <a:lnTo>
                    <a:pt x="19" y="38"/>
                  </a:lnTo>
                  <a:lnTo>
                    <a:pt x="21" y="34"/>
                  </a:lnTo>
                  <a:lnTo>
                    <a:pt x="21" y="34"/>
                  </a:lnTo>
                  <a:lnTo>
                    <a:pt x="26" y="28"/>
                  </a:lnTo>
                  <a:lnTo>
                    <a:pt x="26" y="28"/>
                  </a:lnTo>
                  <a:lnTo>
                    <a:pt x="32" y="21"/>
                  </a:lnTo>
                  <a:lnTo>
                    <a:pt x="28" y="13"/>
                  </a:lnTo>
                  <a:lnTo>
                    <a:pt x="19" y="24"/>
                  </a:lnTo>
                  <a:lnTo>
                    <a:pt x="15" y="32"/>
                  </a:lnTo>
                  <a:lnTo>
                    <a:pt x="15" y="32"/>
                  </a:lnTo>
                  <a:lnTo>
                    <a:pt x="17" y="34"/>
                  </a:lnTo>
                  <a:lnTo>
                    <a:pt x="17" y="36"/>
                  </a:lnTo>
                  <a:lnTo>
                    <a:pt x="15" y="34"/>
                  </a:lnTo>
                  <a:lnTo>
                    <a:pt x="15" y="34"/>
                  </a:lnTo>
                  <a:lnTo>
                    <a:pt x="13" y="32"/>
                  </a:lnTo>
                  <a:lnTo>
                    <a:pt x="11" y="26"/>
                  </a:lnTo>
                  <a:lnTo>
                    <a:pt x="11" y="23"/>
                  </a:lnTo>
                  <a:lnTo>
                    <a:pt x="11" y="21"/>
                  </a:lnTo>
                  <a:lnTo>
                    <a:pt x="13" y="21"/>
                  </a:lnTo>
                  <a:lnTo>
                    <a:pt x="13" y="21"/>
                  </a:lnTo>
                  <a:lnTo>
                    <a:pt x="15" y="21"/>
                  </a:lnTo>
                  <a:lnTo>
                    <a:pt x="17" y="19"/>
                  </a:lnTo>
                  <a:lnTo>
                    <a:pt x="17" y="17"/>
                  </a:lnTo>
                  <a:lnTo>
                    <a:pt x="13" y="13"/>
                  </a:lnTo>
                  <a:lnTo>
                    <a:pt x="7" y="7"/>
                  </a:lnTo>
                  <a:lnTo>
                    <a:pt x="0" y="0"/>
                  </a:lnTo>
                  <a:lnTo>
                    <a:pt x="0" y="13"/>
                  </a:lnTo>
                  <a:lnTo>
                    <a:pt x="0" y="21"/>
                  </a:lnTo>
                  <a:lnTo>
                    <a:pt x="2" y="26"/>
                  </a:lnTo>
                  <a:lnTo>
                    <a:pt x="7" y="26"/>
                  </a:lnTo>
                  <a:lnTo>
                    <a:pt x="11" y="28"/>
                  </a:lnTo>
                  <a:lnTo>
                    <a:pt x="4" y="36"/>
                  </a:lnTo>
                  <a:lnTo>
                    <a:pt x="4" y="36"/>
                  </a:lnTo>
                  <a:lnTo>
                    <a:pt x="4" y="36"/>
                  </a:lnTo>
                  <a:close/>
                </a:path>
              </a:pathLst>
            </a:custGeom>
            <a:solidFill>
              <a:schemeClr val="bg1">
                <a:lumMod val="85000"/>
              </a:schemeClr>
            </a:solidFill>
            <a:ln w="635" cap="rnd">
              <a:solidFill>
                <a:schemeClr val="bg1">
                  <a:alpha val="17000"/>
                </a:schemeClr>
              </a:solidFill>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57" name="Freeform 357">
              <a:extLst>
                <a:ext uri="{FF2B5EF4-FFF2-40B4-BE49-F238E27FC236}">
                  <a16:creationId xmlns:a16="http://schemas.microsoft.com/office/drawing/2014/main" id="{CEC6FB24-B7A8-1346-9F44-B9A8527FC527}"/>
                </a:ext>
              </a:extLst>
            </p:cNvPr>
            <p:cNvSpPr>
              <a:spLocks/>
            </p:cNvSpPr>
            <p:nvPr userDrawn="1"/>
          </p:nvSpPr>
          <p:spPr bwMode="auto">
            <a:xfrm>
              <a:off x="3590064" y="3085363"/>
              <a:ext cx="48860" cy="58471"/>
            </a:xfrm>
            <a:custGeom>
              <a:avLst/>
              <a:gdLst>
                <a:gd name="T0" fmla="*/ 4 w 32"/>
                <a:gd name="T1" fmla="*/ 36 h 45"/>
                <a:gd name="T2" fmla="*/ 4 w 32"/>
                <a:gd name="T3" fmla="*/ 36 h 45"/>
                <a:gd name="T4" fmla="*/ 5 w 32"/>
                <a:gd name="T5" fmla="*/ 36 h 45"/>
                <a:gd name="T6" fmla="*/ 7 w 32"/>
                <a:gd name="T7" fmla="*/ 36 h 45"/>
                <a:gd name="T8" fmla="*/ 7 w 32"/>
                <a:gd name="T9" fmla="*/ 38 h 45"/>
                <a:gd name="T10" fmla="*/ 7 w 32"/>
                <a:gd name="T11" fmla="*/ 40 h 45"/>
                <a:gd name="T12" fmla="*/ 7 w 32"/>
                <a:gd name="T13" fmla="*/ 40 h 45"/>
                <a:gd name="T14" fmla="*/ 7 w 32"/>
                <a:gd name="T15" fmla="*/ 43 h 45"/>
                <a:gd name="T16" fmla="*/ 9 w 32"/>
                <a:gd name="T17" fmla="*/ 45 h 45"/>
                <a:gd name="T18" fmla="*/ 11 w 32"/>
                <a:gd name="T19" fmla="*/ 45 h 45"/>
                <a:gd name="T20" fmla="*/ 15 w 32"/>
                <a:gd name="T21" fmla="*/ 45 h 45"/>
                <a:gd name="T22" fmla="*/ 17 w 32"/>
                <a:gd name="T23" fmla="*/ 41 h 45"/>
                <a:gd name="T24" fmla="*/ 17 w 32"/>
                <a:gd name="T25" fmla="*/ 41 h 45"/>
                <a:gd name="T26" fmla="*/ 19 w 32"/>
                <a:gd name="T27" fmla="*/ 40 h 45"/>
                <a:gd name="T28" fmla="*/ 19 w 32"/>
                <a:gd name="T29" fmla="*/ 38 h 45"/>
                <a:gd name="T30" fmla="*/ 21 w 32"/>
                <a:gd name="T31" fmla="*/ 34 h 45"/>
                <a:gd name="T32" fmla="*/ 21 w 32"/>
                <a:gd name="T33" fmla="*/ 34 h 45"/>
                <a:gd name="T34" fmla="*/ 26 w 32"/>
                <a:gd name="T35" fmla="*/ 28 h 45"/>
                <a:gd name="T36" fmla="*/ 26 w 32"/>
                <a:gd name="T37" fmla="*/ 28 h 45"/>
                <a:gd name="T38" fmla="*/ 32 w 32"/>
                <a:gd name="T39" fmla="*/ 21 h 45"/>
                <a:gd name="T40" fmla="*/ 28 w 32"/>
                <a:gd name="T41" fmla="*/ 13 h 45"/>
                <a:gd name="T42" fmla="*/ 19 w 32"/>
                <a:gd name="T43" fmla="*/ 24 h 45"/>
                <a:gd name="T44" fmla="*/ 15 w 32"/>
                <a:gd name="T45" fmla="*/ 32 h 45"/>
                <a:gd name="T46" fmla="*/ 15 w 32"/>
                <a:gd name="T47" fmla="*/ 32 h 45"/>
                <a:gd name="T48" fmla="*/ 17 w 32"/>
                <a:gd name="T49" fmla="*/ 34 h 45"/>
                <a:gd name="T50" fmla="*/ 17 w 32"/>
                <a:gd name="T51" fmla="*/ 36 h 45"/>
                <a:gd name="T52" fmla="*/ 15 w 32"/>
                <a:gd name="T53" fmla="*/ 34 h 45"/>
                <a:gd name="T54" fmla="*/ 15 w 32"/>
                <a:gd name="T55" fmla="*/ 34 h 45"/>
                <a:gd name="T56" fmla="*/ 13 w 32"/>
                <a:gd name="T57" fmla="*/ 32 h 45"/>
                <a:gd name="T58" fmla="*/ 11 w 32"/>
                <a:gd name="T59" fmla="*/ 26 h 45"/>
                <a:gd name="T60" fmla="*/ 11 w 32"/>
                <a:gd name="T61" fmla="*/ 23 h 45"/>
                <a:gd name="T62" fmla="*/ 11 w 32"/>
                <a:gd name="T63" fmla="*/ 21 h 45"/>
                <a:gd name="T64" fmla="*/ 13 w 32"/>
                <a:gd name="T65" fmla="*/ 21 h 45"/>
                <a:gd name="T66" fmla="*/ 13 w 32"/>
                <a:gd name="T67" fmla="*/ 21 h 45"/>
                <a:gd name="T68" fmla="*/ 15 w 32"/>
                <a:gd name="T69" fmla="*/ 21 h 45"/>
                <a:gd name="T70" fmla="*/ 17 w 32"/>
                <a:gd name="T71" fmla="*/ 19 h 45"/>
                <a:gd name="T72" fmla="*/ 17 w 32"/>
                <a:gd name="T73" fmla="*/ 17 h 45"/>
                <a:gd name="T74" fmla="*/ 13 w 32"/>
                <a:gd name="T75" fmla="*/ 13 h 45"/>
                <a:gd name="T76" fmla="*/ 7 w 32"/>
                <a:gd name="T77" fmla="*/ 7 h 45"/>
                <a:gd name="T78" fmla="*/ 0 w 32"/>
                <a:gd name="T79" fmla="*/ 0 h 45"/>
                <a:gd name="T80" fmla="*/ 0 w 32"/>
                <a:gd name="T81" fmla="*/ 13 h 45"/>
                <a:gd name="T82" fmla="*/ 0 w 32"/>
                <a:gd name="T83" fmla="*/ 21 h 45"/>
                <a:gd name="T84" fmla="*/ 2 w 32"/>
                <a:gd name="T85" fmla="*/ 26 h 45"/>
                <a:gd name="T86" fmla="*/ 7 w 32"/>
                <a:gd name="T87" fmla="*/ 26 h 45"/>
                <a:gd name="T88" fmla="*/ 11 w 32"/>
                <a:gd name="T89" fmla="*/ 28 h 45"/>
                <a:gd name="T90" fmla="*/ 4 w 32"/>
                <a:gd name="T91" fmla="*/ 36 h 45"/>
                <a:gd name="T92" fmla="*/ 4 w 32"/>
                <a:gd name="T93" fmla="*/ 36 h 45"/>
                <a:gd name="T94" fmla="*/ 4 w 32"/>
                <a:gd name="T95" fmla="*/ 36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 h="45">
                  <a:moveTo>
                    <a:pt x="4" y="36"/>
                  </a:moveTo>
                  <a:lnTo>
                    <a:pt x="4" y="36"/>
                  </a:lnTo>
                  <a:lnTo>
                    <a:pt x="5" y="36"/>
                  </a:lnTo>
                  <a:lnTo>
                    <a:pt x="7" y="36"/>
                  </a:lnTo>
                  <a:lnTo>
                    <a:pt x="7" y="38"/>
                  </a:lnTo>
                  <a:lnTo>
                    <a:pt x="7" y="40"/>
                  </a:lnTo>
                  <a:lnTo>
                    <a:pt x="7" y="40"/>
                  </a:lnTo>
                  <a:lnTo>
                    <a:pt x="7" y="43"/>
                  </a:lnTo>
                  <a:lnTo>
                    <a:pt x="9" y="45"/>
                  </a:lnTo>
                  <a:lnTo>
                    <a:pt x="11" y="45"/>
                  </a:lnTo>
                  <a:lnTo>
                    <a:pt x="15" y="45"/>
                  </a:lnTo>
                  <a:lnTo>
                    <a:pt x="17" y="41"/>
                  </a:lnTo>
                  <a:lnTo>
                    <a:pt x="17" y="41"/>
                  </a:lnTo>
                  <a:lnTo>
                    <a:pt x="19" y="40"/>
                  </a:lnTo>
                  <a:lnTo>
                    <a:pt x="19" y="38"/>
                  </a:lnTo>
                  <a:lnTo>
                    <a:pt x="21" y="34"/>
                  </a:lnTo>
                  <a:lnTo>
                    <a:pt x="21" y="34"/>
                  </a:lnTo>
                  <a:lnTo>
                    <a:pt x="26" y="28"/>
                  </a:lnTo>
                  <a:lnTo>
                    <a:pt x="26" y="28"/>
                  </a:lnTo>
                  <a:lnTo>
                    <a:pt x="32" y="21"/>
                  </a:lnTo>
                  <a:lnTo>
                    <a:pt x="28" y="13"/>
                  </a:lnTo>
                  <a:lnTo>
                    <a:pt x="19" y="24"/>
                  </a:lnTo>
                  <a:lnTo>
                    <a:pt x="15" y="32"/>
                  </a:lnTo>
                  <a:lnTo>
                    <a:pt x="15" y="32"/>
                  </a:lnTo>
                  <a:lnTo>
                    <a:pt x="17" y="34"/>
                  </a:lnTo>
                  <a:lnTo>
                    <a:pt x="17" y="36"/>
                  </a:lnTo>
                  <a:lnTo>
                    <a:pt x="15" y="34"/>
                  </a:lnTo>
                  <a:lnTo>
                    <a:pt x="15" y="34"/>
                  </a:lnTo>
                  <a:lnTo>
                    <a:pt x="13" y="32"/>
                  </a:lnTo>
                  <a:lnTo>
                    <a:pt x="11" y="26"/>
                  </a:lnTo>
                  <a:lnTo>
                    <a:pt x="11" y="23"/>
                  </a:lnTo>
                  <a:lnTo>
                    <a:pt x="11" y="21"/>
                  </a:lnTo>
                  <a:lnTo>
                    <a:pt x="13" y="21"/>
                  </a:lnTo>
                  <a:lnTo>
                    <a:pt x="13" y="21"/>
                  </a:lnTo>
                  <a:lnTo>
                    <a:pt x="15" y="21"/>
                  </a:lnTo>
                  <a:lnTo>
                    <a:pt x="17" y="19"/>
                  </a:lnTo>
                  <a:lnTo>
                    <a:pt x="17" y="17"/>
                  </a:lnTo>
                  <a:lnTo>
                    <a:pt x="13" y="13"/>
                  </a:lnTo>
                  <a:lnTo>
                    <a:pt x="7" y="7"/>
                  </a:lnTo>
                  <a:lnTo>
                    <a:pt x="0" y="0"/>
                  </a:lnTo>
                  <a:lnTo>
                    <a:pt x="0" y="13"/>
                  </a:lnTo>
                  <a:lnTo>
                    <a:pt x="0" y="21"/>
                  </a:lnTo>
                  <a:lnTo>
                    <a:pt x="2" y="26"/>
                  </a:lnTo>
                  <a:lnTo>
                    <a:pt x="7" y="26"/>
                  </a:lnTo>
                  <a:lnTo>
                    <a:pt x="11" y="28"/>
                  </a:lnTo>
                  <a:lnTo>
                    <a:pt x="4" y="36"/>
                  </a:lnTo>
                  <a:lnTo>
                    <a:pt x="4" y="36"/>
                  </a:lnTo>
                  <a:lnTo>
                    <a:pt x="4" y="36"/>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58" name="Freeform 358">
              <a:extLst>
                <a:ext uri="{FF2B5EF4-FFF2-40B4-BE49-F238E27FC236}">
                  <a16:creationId xmlns:a16="http://schemas.microsoft.com/office/drawing/2014/main" id="{8C4019B1-A2AB-5C49-B0E7-ED0ADA4A606F}"/>
                </a:ext>
              </a:extLst>
            </p:cNvPr>
            <p:cNvSpPr>
              <a:spLocks/>
            </p:cNvSpPr>
            <p:nvPr userDrawn="1"/>
          </p:nvSpPr>
          <p:spPr bwMode="auto">
            <a:xfrm>
              <a:off x="3541205" y="2937238"/>
              <a:ext cx="126730" cy="178010"/>
            </a:xfrm>
            <a:custGeom>
              <a:avLst/>
              <a:gdLst>
                <a:gd name="T0" fmla="*/ 64 w 83"/>
                <a:gd name="T1" fmla="*/ 123 h 137"/>
                <a:gd name="T2" fmla="*/ 70 w 83"/>
                <a:gd name="T3" fmla="*/ 131 h 137"/>
                <a:gd name="T4" fmla="*/ 75 w 83"/>
                <a:gd name="T5" fmla="*/ 137 h 137"/>
                <a:gd name="T6" fmla="*/ 75 w 83"/>
                <a:gd name="T7" fmla="*/ 133 h 137"/>
                <a:gd name="T8" fmla="*/ 79 w 83"/>
                <a:gd name="T9" fmla="*/ 127 h 137"/>
                <a:gd name="T10" fmla="*/ 83 w 83"/>
                <a:gd name="T11" fmla="*/ 125 h 137"/>
                <a:gd name="T12" fmla="*/ 77 w 83"/>
                <a:gd name="T13" fmla="*/ 118 h 137"/>
                <a:gd name="T14" fmla="*/ 75 w 83"/>
                <a:gd name="T15" fmla="*/ 114 h 137"/>
                <a:gd name="T16" fmla="*/ 73 w 83"/>
                <a:gd name="T17" fmla="*/ 108 h 137"/>
                <a:gd name="T18" fmla="*/ 64 w 83"/>
                <a:gd name="T19" fmla="*/ 97 h 137"/>
                <a:gd name="T20" fmla="*/ 62 w 83"/>
                <a:gd name="T21" fmla="*/ 91 h 137"/>
                <a:gd name="T22" fmla="*/ 60 w 83"/>
                <a:gd name="T23" fmla="*/ 91 h 137"/>
                <a:gd name="T24" fmla="*/ 54 w 83"/>
                <a:gd name="T25" fmla="*/ 84 h 137"/>
                <a:gd name="T26" fmla="*/ 47 w 83"/>
                <a:gd name="T27" fmla="*/ 76 h 137"/>
                <a:gd name="T28" fmla="*/ 39 w 83"/>
                <a:gd name="T29" fmla="*/ 76 h 137"/>
                <a:gd name="T30" fmla="*/ 34 w 83"/>
                <a:gd name="T31" fmla="*/ 70 h 137"/>
                <a:gd name="T32" fmla="*/ 30 w 83"/>
                <a:gd name="T33" fmla="*/ 76 h 137"/>
                <a:gd name="T34" fmla="*/ 26 w 83"/>
                <a:gd name="T35" fmla="*/ 67 h 137"/>
                <a:gd name="T36" fmla="*/ 26 w 83"/>
                <a:gd name="T37" fmla="*/ 53 h 137"/>
                <a:gd name="T38" fmla="*/ 26 w 83"/>
                <a:gd name="T39" fmla="*/ 48 h 137"/>
                <a:gd name="T40" fmla="*/ 32 w 83"/>
                <a:gd name="T41" fmla="*/ 44 h 137"/>
                <a:gd name="T42" fmla="*/ 36 w 83"/>
                <a:gd name="T43" fmla="*/ 42 h 137"/>
                <a:gd name="T44" fmla="*/ 37 w 83"/>
                <a:gd name="T45" fmla="*/ 27 h 137"/>
                <a:gd name="T46" fmla="*/ 36 w 83"/>
                <a:gd name="T47" fmla="*/ 19 h 137"/>
                <a:gd name="T48" fmla="*/ 32 w 83"/>
                <a:gd name="T49" fmla="*/ 6 h 137"/>
                <a:gd name="T50" fmla="*/ 24 w 83"/>
                <a:gd name="T51" fmla="*/ 6 h 137"/>
                <a:gd name="T52" fmla="*/ 20 w 83"/>
                <a:gd name="T53" fmla="*/ 2 h 137"/>
                <a:gd name="T54" fmla="*/ 11 w 83"/>
                <a:gd name="T55" fmla="*/ 0 h 137"/>
                <a:gd name="T56" fmla="*/ 11 w 83"/>
                <a:gd name="T57" fmla="*/ 4 h 137"/>
                <a:gd name="T58" fmla="*/ 5 w 83"/>
                <a:gd name="T59" fmla="*/ 14 h 137"/>
                <a:gd name="T60" fmla="*/ 5 w 83"/>
                <a:gd name="T61" fmla="*/ 14 h 137"/>
                <a:gd name="T62" fmla="*/ 7 w 83"/>
                <a:gd name="T63" fmla="*/ 27 h 137"/>
                <a:gd name="T64" fmla="*/ 9 w 83"/>
                <a:gd name="T65" fmla="*/ 34 h 137"/>
                <a:gd name="T66" fmla="*/ 11 w 83"/>
                <a:gd name="T67" fmla="*/ 38 h 137"/>
                <a:gd name="T68" fmla="*/ 0 w 83"/>
                <a:gd name="T69" fmla="*/ 42 h 137"/>
                <a:gd name="T70" fmla="*/ 1 w 83"/>
                <a:gd name="T71" fmla="*/ 51 h 137"/>
                <a:gd name="T72" fmla="*/ 5 w 83"/>
                <a:gd name="T73" fmla="*/ 59 h 137"/>
                <a:gd name="T74" fmla="*/ 13 w 83"/>
                <a:gd name="T75" fmla="*/ 76 h 137"/>
                <a:gd name="T76" fmla="*/ 20 w 83"/>
                <a:gd name="T77" fmla="*/ 80 h 137"/>
                <a:gd name="T78" fmla="*/ 28 w 83"/>
                <a:gd name="T79" fmla="*/ 80 h 137"/>
                <a:gd name="T80" fmla="*/ 32 w 83"/>
                <a:gd name="T81" fmla="*/ 80 h 137"/>
                <a:gd name="T82" fmla="*/ 36 w 83"/>
                <a:gd name="T83" fmla="*/ 84 h 137"/>
                <a:gd name="T84" fmla="*/ 43 w 83"/>
                <a:gd name="T85" fmla="*/ 87 h 137"/>
                <a:gd name="T86" fmla="*/ 58 w 83"/>
                <a:gd name="T87" fmla="*/ 97 h 137"/>
                <a:gd name="T88" fmla="*/ 62 w 83"/>
                <a:gd name="T89" fmla="*/ 101 h 137"/>
                <a:gd name="T90" fmla="*/ 60 w 83"/>
                <a:gd name="T91" fmla="*/ 104 h 137"/>
                <a:gd name="T92" fmla="*/ 64 w 83"/>
                <a:gd name="T93" fmla="*/ 112 h 137"/>
                <a:gd name="T94" fmla="*/ 64 w 83"/>
                <a:gd name="T95" fmla="*/ 121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83" h="137">
                  <a:moveTo>
                    <a:pt x="64" y="121"/>
                  </a:moveTo>
                  <a:lnTo>
                    <a:pt x="64" y="121"/>
                  </a:lnTo>
                  <a:lnTo>
                    <a:pt x="64" y="123"/>
                  </a:lnTo>
                  <a:lnTo>
                    <a:pt x="66" y="127"/>
                  </a:lnTo>
                  <a:lnTo>
                    <a:pt x="68" y="127"/>
                  </a:lnTo>
                  <a:lnTo>
                    <a:pt x="70" y="131"/>
                  </a:lnTo>
                  <a:lnTo>
                    <a:pt x="73" y="137"/>
                  </a:lnTo>
                  <a:lnTo>
                    <a:pt x="73" y="137"/>
                  </a:lnTo>
                  <a:lnTo>
                    <a:pt x="75" y="137"/>
                  </a:lnTo>
                  <a:lnTo>
                    <a:pt x="75" y="135"/>
                  </a:lnTo>
                  <a:lnTo>
                    <a:pt x="75" y="133"/>
                  </a:lnTo>
                  <a:lnTo>
                    <a:pt x="75" y="133"/>
                  </a:lnTo>
                  <a:lnTo>
                    <a:pt x="75" y="129"/>
                  </a:lnTo>
                  <a:lnTo>
                    <a:pt x="79" y="127"/>
                  </a:lnTo>
                  <a:lnTo>
                    <a:pt x="79" y="127"/>
                  </a:lnTo>
                  <a:lnTo>
                    <a:pt x="79" y="125"/>
                  </a:lnTo>
                  <a:lnTo>
                    <a:pt x="81" y="125"/>
                  </a:lnTo>
                  <a:lnTo>
                    <a:pt x="83" y="125"/>
                  </a:lnTo>
                  <a:lnTo>
                    <a:pt x="79" y="118"/>
                  </a:lnTo>
                  <a:lnTo>
                    <a:pt x="79" y="118"/>
                  </a:lnTo>
                  <a:lnTo>
                    <a:pt x="77" y="118"/>
                  </a:lnTo>
                  <a:lnTo>
                    <a:pt x="75" y="116"/>
                  </a:lnTo>
                  <a:lnTo>
                    <a:pt x="75" y="114"/>
                  </a:lnTo>
                  <a:lnTo>
                    <a:pt x="75" y="114"/>
                  </a:lnTo>
                  <a:lnTo>
                    <a:pt x="75" y="112"/>
                  </a:lnTo>
                  <a:lnTo>
                    <a:pt x="73" y="110"/>
                  </a:lnTo>
                  <a:lnTo>
                    <a:pt x="73" y="108"/>
                  </a:lnTo>
                  <a:lnTo>
                    <a:pt x="66" y="104"/>
                  </a:lnTo>
                  <a:lnTo>
                    <a:pt x="64" y="97"/>
                  </a:lnTo>
                  <a:lnTo>
                    <a:pt x="64" y="97"/>
                  </a:lnTo>
                  <a:lnTo>
                    <a:pt x="64" y="93"/>
                  </a:lnTo>
                  <a:lnTo>
                    <a:pt x="64" y="93"/>
                  </a:lnTo>
                  <a:lnTo>
                    <a:pt x="62" y="91"/>
                  </a:lnTo>
                  <a:lnTo>
                    <a:pt x="62" y="91"/>
                  </a:lnTo>
                  <a:lnTo>
                    <a:pt x="62" y="91"/>
                  </a:lnTo>
                  <a:lnTo>
                    <a:pt x="60" y="91"/>
                  </a:lnTo>
                  <a:lnTo>
                    <a:pt x="56" y="89"/>
                  </a:lnTo>
                  <a:lnTo>
                    <a:pt x="53" y="87"/>
                  </a:lnTo>
                  <a:lnTo>
                    <a:pt x="54" y="84"/>
                  </a:lnTo>
                  <a:lnTo>
                    <a:pt x="51" y="80"/>
                  </a:lnTo>
                  <a:lnTo>
                    <a:pt x="47" y="76"/>
                  </a:lnTo>
                  <a:lnTo>
                    <a:pt x="47" y="76"/>
                  </a:lnTo>
                  <a:lnTo>
                    <a:pt x="43" y="76"/>
                  </a:lnTo>
                  <a:lnTo>
                    <a:pt x="41" y="76"/>
                  </a:lnTo>
                  <a:lnTo>
                    <a:pt x="39" y="76"/>
                  </a:lnTo>
                  <a:lnTo>
                    <a:pt x="39" y="76"/>
                  </a:lnTo>
                  <a:lnTo>
                    <a:pt x="36" y="72"/>
                  </a:lnTo>
                  <a:lnTo>
                    <a:pt x="34" y="70"/>
                  </a:lnTo>
                  <a:lnTo>
                    <a:pt x="32" y="72"/>
                  </a:lnTo>
                  <a:lnTo>
                    <a:pt x="32" y="72"/>
                  </a:lnTo>
                  <a:lnTo>
                    <a:pt x="30" y="76"/>
                  </a:lnTo>
                  <a:lnTo>
                    <a:pt x="30" y="76"/>
                  </a:lnTo>
                  <a:lnTo>
                    <a:pt x="28" y="68"/>
                  </a:lnTo>
                  <a:lnTo>
                    <a:pt x="26" y="67"/>
                  </a:lnTo>
                  <a:lnTo>
                    <a:pt x="26" y="63"/>
                  </a:lnTo>
                  <a:lnTo>
                    <a:pt x="26" y="63"/>
                  </a:lnTo>
                  <a:lnTo>
                    <a:pt x="26" y="53"/>
                  </a:lnTo>
                  <a:lnTo>
                    <a:pt x="26" y="53"/>
                  </a:lnTo>
                  <a:lnTo>
                    <a:pt x="26" y="51"/>
                  </a:lnTo>
                  <a:lnTo>
                    <a:pt x="26" y="48"/>
                  </a:lnTo>
                  <a:lnTo>
                    <a:pt x="28" y="48"/>
                  </a:lnTo>
                  <a:lnTo>
                    <a:pt x="32" y="44"/>
                  </a:lnTo>
                  <a:lnTo>
                    <a:pt x="32" y="44"/>
                  </a:lnTo>
                  <a:lnTo>
                    <a:pt x="34" y="44"/>
                  </a:lnTo>
                  <a:lnTo>
                    <a:pt x="36" y="44"/>
                  </a:lnTo>
                  <a:lnTo>
                    <a:pt x="36" y="42"/>
                  </a:lnTo>
                  <a:lnTo>
                    <a:pt x="37" y="36"/>
                  </a:lnTo>
                  <a:lnTo>
                    <a:pt x="37" y="36"/>
                  </a:lnTo>
                  <a:lnTo>
                    <a:pt x="37" y="27"/>
                  </a:lnTo>
                  <a:lnTo>
                    <a:pt x="37" y="27"/>
                  </a:lnTo>
                  <a:lnTo>
                    <a:pt x="36" y="23"/>
                  </a:lnTo>
                  <a:lnTo>
                    <a:pt x="36" y="19"/>
                  </a:lnTo>
                  <a:lnTo>
                    <a:pt x="32" y="16"/>
                  </a:lnTo>
                  <a:lnTo>
                    <a:pt x="32" y="6"/>
                  </a:lnTo>
                  <a:lnTo>
                    <a:pt x="32" y="6"/>
                  </a:lnTo>
                  <a:lnTo>
                    <a:pt x="28" y="6"/>
                  </a:lnTo>
                  <a:lnTo>
                    <a:pt x="28" y="6"/>
                  </a:lnTo>
                  <a:lnTo>
                    <a:pt x="24" y="6"/>
                  </a:lnTo>
                  <a:lnTo>
                    <a:pt x="20" y="4"/>
                  </a:lnTo>
                  <a:lnTo>
                    <a:pt x="20" y="2"/>
                  </a:lnTo>
                  <a:lnTo>
                    <a:pt x="20" y="2"/>
                  </a:lnTo>
                  <a:lnTo>
                    <a:pt x="17" y="0"/>
                  </a:lnTo>
                  <a:lnTo>
                    <a:pt x="13" y="0"/>
                  </a:lnTo>
                  <a:lnTo>
                    <a:pt x="11" y="0"/>
                  </a:lnTo>
                  <a:lnTo>
                    <a:pt x="11" y="2"/>
                  </a:lnTo>
                  <a:lnTo>
                    <a:pt x="11" y="2"/>
                  </a:lnTo>
                  <a:lnTo>
                    <a:pt x="11" y="4"/>
                  </a:lnTo>
                  <a:lnTo>
                    <a:pt x="11" y="6"/>
                  </a:lnTo>
                  <a:lnTo>
                    <a:pt x="9" y="10"/>
                  </a:lnTo>
                  <a:lnTo>
                    <a:pt x="5" y="14"/>
                  </a:lnTo>
                  <a:lnTo>
                    <a:pt x="5" y="14"/>
                  </a:lnTo>
                  <a:lnTo>
                    <a:pt x="5" y="14"/>
                  </a:lnTo>
                  <a:lnTo>
                    <a:pt x="5" y="14"/>
                  </a:lnTo>
                  <a:lnTo>
                    <a:pt x="7" y="17"/>
                  </a:lnTo>
                  <a:lnTo>
                    <a:pt x="7" y="19"/>
                  </a:lnTo>
                  <a:lnTo>
                    <a:pt x="7" y="27"/>
                  </a:lnTo>
                  <a:lnTo>
                    <a:pt x="7" y="27"/>
                  </a:lnTo>
                  <a:lnTo>
                    <a:pt x="9" y="31"/>
                  </a:lnTo>
                  <a:lnTo>
                    <a:pt x="9" y="34"/>
                  </a:lnTo>
                  <a:lnTo>
                    <a:pt x="11" y="34"/>
                  </a:lnTo>
                  <a:lnTo>
                    <a:pt x="11" y="38"/>
                  </a:lnTo>
                  <a:lnTo>
                    <a:pt x="11" y="38"/>
                  </a:lnTo>
                  <a:lnTo>
                    <a:pt x="7" y="42"/>
                  </a:lnTo>
                  <a:lnTo>
                    <a:pt x="5" y="42"/>
                  </a:lnTo>
                  <a:lnTo>
                    <a:pt x="0" y="42"/>
                  </a:lnTo>
                  <a:lnTo>
                    <a:pt x="0" y="42"/>
                  </a:lnTo>
                  <a:lnTo>
                    <a:pt x="0" y="46"/>
                  </a:lnTo>
                  <a:lnTo>
                    <a:pt x="1" y="51"/>
                  </a:lnTo>
                  <a:lnTo>
                    <a:pt x="3" y="55"/>
                  </a:lnTo>
                  <a:lnTo>
                    <a:pt x="3" y="55"/>
                  </a:lnTo>
                  <a:lnTo>
                    <a:pt x="5" y="59"/>
                  </a:lnTo>
                  <a:lnTo>
                    <a:pt x="9" y="63"/>
                  </a:lnTo>
                  <a:lnTo>
                    <a:pt x="11" y="68"/>
                  </a:lnTo>
                  <a:lnTo>
                    <a:pt x="13" y="76"/>
                  </a:lnTo>
                  <a:lnTo>
                    <a:pt x="17" y="80"/>
                  </a:lnTo>
                  <a:lnTo>
                    <a:pt x="20" y="80"/>
                  </a:lnTo>
                  <a:lnTo>
                    <a:pt x="20" y="80"/>
                  </a:lnTo>
                  <a:lnTo>
                    <a:pt x="26" y="80"/>
                  </a:lnTo>
                  <a:lnTo>
                    <a:pt x="26" y="80"/>
                  </a:lnTo>
                  <a:lnTo>
                    <a:pt x="28" y="80"/>
                  </a:lnTo>
                  <a:lnTo>
                    <a:pt x="28" y="80"/>
                  </a:lnTo>
                  <a:lnTo>
                    <a:pt x="30" y="80"/>
                  </a:lnTo>
                  <a:lnTo>
                    <a:pt x="32" y="80"/>
                  </a:lnTo>
                  <a:lnTo>
                    <a:pt x="32" y="80"/>
                  </a:lnTo>
                  <a:lnTo>
                    <a:pt x="32" y="84"/>
                  </a:lnTo>
                  <a:lnTo>
                    <a:pt x="36" y="84"/>
                  </a:lnTo>
                  <a:lnTo>
                    <a:pt x="39" y="84"/>
                  </a:lnTo>
                  <a:lnTo>
                    <a:pt x="39" y="84"/>
                  </a:lnTo>
                  <a:lnTo>
                    <a:pt x="43" y="87"/>
                  </a:lnTo>
                  <a:lnTo>
                    <a:pt x="51" y="91"/>
                  </a:lnTo>
                  <a:lnTo>
                    <a:pt x="58" y="97"/>
                  </a:lnTo>
                  <a:lnTo>
                    <a:pt x="58" y="97"/>
                  </a:lnTo>
                  <a:lnTo>
                    <a:pt x="62" y="97"/>
                  </a:lnTo>
                  <a:lnTo>
                    <a:pt x="62" y="101"/>
                  </a:lnTo>
                  <a:lnTo>
                    <a:pt x="62" y="101"/>
                  </a:lnTo>
                  <a:lnTo>
                    <a:pt x="62" y="101"/>
                  </a:lnTo>
                  <a:lnTo>
                    <a:pt x="62" y="101"/>
                  </a:lnTo>
                  <a:lnTo>
                    <a:pt x="60" y="104"/>
                  </a:lnTo>
                  <a:lnTo>
                    <a:pt x="60" y="104"/>
                  </a:lnTo>
                  <a:lnTo>
                    <a:pt x="62" y="108"/>
                  </a:lnTo>
                  <a:lnTo>
                    <a:pt x="64" y="112"/>
                  </a:lnTo>
                  <a:lnTo>
                    <a:pt x="68" y="121"/>
                  </a:lnTo>
                  <a:lnTo>
                    <a:pt x="64" y="121"/>
                  </a:lnTo>
                  <a:lnTo>
                    <a:pt x="64" y="121"/>
                  </a:lnTo>
                  <a:lnTo>
                    <a:pt x="64" y="121"/>
                  </a:lnTo>
                  <a:close/>
                </a:path>
              </a:pathLst>
            </a:custGeom>
            <a:solidFill>
              <a:schemeClr val="bg1">
                <a:lumMod val="85000"/>
              </a:schemeClr>
            </a:solidFill>
            <a:ln w="635" cap="rnd">
              <a:solidFill>
                <a:schemeClr val="bg1">
                  <a:alpha val="17000"/>
                </a:schemeClr>
              </a:solidFill>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59" name="Freeform 359">
              <a:extLst>
                <a:ext uri="{FF2B5EF4-FFF2-40B4-BE49-F238E27FC236}">
                  <a16:creationId xmlns:a16="http://schemas.microsoft.com/office/drawing/2014/main" id="{4690FB63-C157-294F-B6CE-DB8D7EF395A0}"/>
                </a:ext>
              </a:extLst>
            </p:cNvPr>
            <p:cNvSpPr>
              <a:spLocks/>
            </p:cNvSpPr>
            <p:nvPr userDrawn="1"/>
          </p:nvSpPr>
          <p:spPr bwMode="auto">
            <a:xfrm>
              <a:off x="3541205" y="2937238"/>
              <a:ext cx="126730" cy="178010"/>
            </a:xfrm>
            <a:custGeom>
              <a:avLst/>
              <a:gdLst>
                <a:gd name="T0" fmla="*/ 64 w 83"/>
                <a:gd name="T1" fmla="*/ 123 h 137"/>
                <a:gd name="T2" fmla="*/ 70 w 83"/>
                <a:gd name="T3" fmla="*/ 131 h 137"/>
                <a:gd name="T4" fmla="*/ 75 w 83"/>
                <a:gd name="T5" fmla="*/ 137 h 137"/>
                <a:gd name="T6" fmla="*/ 75 w 83"/>
                <a:gd name="T7" fmla="*/ 133 h 137"/>
                <a:gd name="T8" fmla="*/ 79 w 83"/>
                <a:gd name="T9" fmla="*/ 127 h 137"/>
                <a:gd name="T10" fmla="*/ 83 w 83"/>
                <a:gd name="T11" fmla="*/ 125 h 137"/>
                <a:gd name="T12" fmla="*/ 77 w 83"/>
                <a:gd name="T13" fmla="*/ 118 h 137"/>
                <a:gd name="T14" fmla="*/ 75 w 83"/>
                <a:gd name="T15" fmla="*/ 114 h 137"/>
                <a:gd name="T16" fmla="*/ 73 w 83"/>
                <a:gd name="T17" fmla="*/ 108 h 137"/>
                <a:gd name="T18" fmla="*/ 64 w 83"/>
                <a:gd name="T19" fmla="*/ 97 h 137"/>
                <a:gd name="T20" fmla="*/ 62 w 83"/>
                <a:gd name="T21" fmla="*/ 91 h 137"/>
                <a:gd name="T22" fmla="*/ 60 w 83"/>
                <a:gd name="T23" fmla="*/ 91 h 137"/>
                <a:gd name="T24" fmla="*/ 54 w 83"/>
                <a:gd name="T25" fmla="*/ 84 h 137"/>
                <a:gd name="T26" fmla="*/ 47 w 83"/>
                <a:gd name="T27" fmla="*/ 76 h 137"/>
                <a:gd name="T28" fmla="*/ 39 w 83"/>
                <a:gd name="T29" fmla="*/ 76 h 137"/>
                <a:gd name="T30" fmla="*/ 34 w 83"/>
                <a:gd name="T31" fmla="*/ 70 h 137"/>
                <a:gd name="T32" fmla="*/ 30 w 83"/>
                <a:gd name="T33" fmla="*/ 76 h 137"/>
                <a:gd name="T34" fmla="*/ 26 w 83"/>
                <a:gd name="T35" fmla="*/ 67 h 137"/>
                <a:gd name="T36" fmla="*/ 26 w 83"/>
                <a:gd name="T37" fmla="*/ 53 h 137"/>
                <a:gd name="T38" fmla="*/ 26 w 83"/>
                <a:gd name="T39" fmla="*/ 48 h 137"/>
                <a:gd name="T40" fmla="*/ 32 w 83"/>
                <a:gd name="T41" fmla="*/ 44 h 137"/>
                <a:gd name="T42" fmla="*/ 36 w 83"/>
                <a:gd name="T43" fmla="*/ 42 h 137"/>
                <a:gd name="T44" fmla="*/ 37 w 83"/>
                <a:gd name="T45" fmla="*/ 27 h 137"/>
                <a:gd name="T46" fmla="*/ 36 w 83"/>
                <a:gd name="T47" fmla="*/ 19 h 137"/>
                <a:gd name="T48" fmla="*/ 32 w 83"/>
                <a:gd name="T49" fmla="*/ 6 h 137"/>
                <a:gd name="T50" fmla="*/ 24 w 83"/>
                <a:gd name="T51" fmla="*/ 6 h 137"/>
                <a:gd name="T52" fmla="*/ 20 w 83"/>
                <a:gd name="T53" fmla="*/ 2 h 137"/>
                <a:gd name="T54" fmla="*/ 11 w 83"/>
                <a:gd name="T55" fmla="*/ 0 h 137"/>
                <a:gd name="T56" fmla="*/ 11 w 83"/>
                <a:gd name="T57" fmla="*/ 4 h 137"/>
                <a:gd name="T58" fmla="*/ 5 w 83"/>
                <a:gd name="T59" fmla="*/ 14 h 137"/>
                <a:gd name="T60" fmla="*/ 5 w 83"/>
                <a:gd name="T61" fmla="*/ 14 h 137"/>
                <a:gd name="T62" fmla="*/ 7 w 83"/>
                <a:gd name="T63" fmla="*/ 27 h 137"/>
                <a:gd name="T64" fmla="*/ 9 w 83"/>
                <a:gd name="T65" fmla="*/ 34 h 137"/>
                <a:gd name="T66" fmla="*/ 11 w 83"/>
                <a:gd name="T67" fmla="*/ 38 h 137"/>
                <a:gd name="T68" fmla="*/ 0 w 83"/>
                <a:gd name="T69" fmla="*/ 42 h 137"/>
                <a:gd name="T70" fmla="*/ 1 w 83"/>
                <a:gd name="T71" fmla="*/ 51 h 137"/>
                <a:gd name="T72" fmla="*/ 5 w 83"/>
                <a:gd name="T73" fmla="*/ 59 h 137"/>
                <a:gd name="T74" fmla="*/ 13 w 83"/>
                <a:gd name="T75" fmla="*/ 76 h 137"/>
                <a:gd name="T76" fmla="*/ 20 w 83"/>
                <a:gd name="T77" fmla="*/ 80 h 137"/>
                <a:gd name="T78" fmla="*/ 28 w 83"/>
                <a:gd name="T79" fmla="*/ 80 h 137"/>
                <a:gd name="T80" fmla="*/ 32 w 83"/>
                <a:gd name="T81" fmla="*/ 80 h 137"/>
                <a:gd name="T82" fmla="*/ 36 w 83"/>
                <a:gd name="T83" fmla="*/ 84 h 137"/>
                <a:gd name="T84" fmla="*/ 43 w 83"/>
                <a:gd name="T85" fmla="*/ 87 h 137"/>
                <a:gd name="T86" fmla="*/ 58 w 83"/>
                <a:gd name="T87" fmla="*/ 97 h 137"/>
                <a:gd name="T88" fmla="*/ 62 w 83"/>
                <a:gd name="T89" fmla="*/ 101 h 137"/>
                <a:gd name="T90" fmla="*/ 60 w 83"/>
                <a:gd name="T91" fmla="*/ 104 h 137"/>
                <a:gd name="T92" fmla="*/ 64 w 83"/>
                <a:gd name="T93" fmla="*/ 112 h 137"/>
                <a:gd name="T94" fmla="*/ 64 w 83"/>
                <a:gd name="T95" fmla="*/ 121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83" h="137">
                  <a:moveTo>
                    <a:pt x="64" y="121"/>
                  </a:moveTo>
                  <a:lnTo>
                    <a:pt x="64" y="121"/>
                  </a:lnTo>
                  <a:lnTo>
                    <a:pt x="64" y="123"/>
                  </a:lnTo>
                  <a:lnTo>
                    <a:pt x="66" y="127"/>
                  </a:lnTo>
                  <a:lnTo>
                    <a:pt x="68" y="127"/>
                  </a:lnTo>
                  <a:lnTo>
                    <a:pt x="70" y="131"/>
                  </a:lnTo>
                  <a:lnTo>
                    <a:pt x="73" y="137"/>
                  </a:lnTo>
                  <a:lnTo>
                    <a:pt x="73" y="137"/>
                  </a:lnTo>
                  <a:lnTo>
                    <a:pt x="75" y="137"/>
                  </a:lnTo>
                  <a:lnTo>
                    <a:pt x="75" y="135"/>
                  </a:lnTo>
                  <a:lnTo>
                    <a:pt x="75" y="133"/>
                  </a:lnTo>
                  <a:lnTo>
                    <a:pt x="75" y="133"/>
                  </a:lnTo>
                  <a:lnTo>
                    <a:pt x="75" y="129"/>
                  </a:lnTo>
                  <a:lnTo>
                    <a:pt x="79" y="127"/>
                  </a:lnTo>
                  <a:lnTo>
                    <a:pt x="79" y="127"/>
                  </a:lnTo>
                  <a:lnTo>
                    <a:pt x="79" y="125"/>
                  </a:lnTo>
                  <a:lnTo>
                    <a:pt x="81" y="125"/>
                  </a:lnTo>
                  <a:lnTo>
                    <a:pt x="83" y="125"/>
                  </a:lnTo>
                  <a:lnTo>
                    <a:pt x="79" y="118"/>
                  </a:lnTo>
                  <a:lnTo>
                    <a:pt x="79" y="118"/>
                  </a:lnTo>
                  <a:lnTo>
                    <a:pt x="77" y="118"/>
                  </a:lnTo>
                  <a:lnTo>
                    <a:pt x="75" y="116"/>
                  </a:lnTo>
                  <a:lnTo>
                    <a:pt x="75" y="114"/>
                  </a:lnTo>
                  <a:lnTo>
                    <a:pt x="75" y="114"/>
                  </a:lnTo>
                  <a:lnTo>
                    <a:pt x="75" y="112"/>
                  </a:lnTo>
                  <a:lnTo>
                    <a:pt x="73" y="110"/>
                  </a:lnTo>
                  <a:lnTo>
                    <a:pt x="73" y="108"/>
                  </a:lnTo>
                  <a:lnTo>
                    <a:pt x="66" y="104"/>
                  </a:lnTo>
                  <a:lnTo>
                    <a:pt x="64" y="97"/>
                  </a:lnTo>
                  <a:lnTo>
                    <a:pt x="64" y="97"/>
                  </a:lnTo>
                  <a:lnTo>
                    <a:pt x="64" y="93"/>
                  </a:lnTo>
                  <a:lnTo>
                    <a:pt x="64" y="93"/>
                  </a:lnTo>
                  <a:lnTo>
                    <a:pt x="62" y="91"/>
                  </a:lnTo>
                  <a:lnTo>
                    <a:pt x="62" y="91"/>
                  </a:lnTo>
                  <a:lnTo>
                    <a:pt x="62" y="91"/>
                  </a:lnTo>
                  <a:lnTo>
                    <a:pt x="60" y="91"/>
                  </a:lnTo>
                  <a:lnTo>
                    <a:pt x="56" y="89"/>
                  </a:lnTo>
                  <a:lnTo>
                    <a:pt x="53" y="87"/>
                  </a:lnTo>
                  <a:lnTo>
                    <a:pt x="54" y="84"/>
                  </a:lnTo>
                  <a:lnTo>
                    <a:pt x="51" y="80"/>
                  </a:lnTo>
                  <a:lnTo>
                    <a:pt x="47" y="76"/>
                  </a:lnTo>
                  <a:lnTo>
                    <a:pt x="47" y="76"/>
                  </a:lnTo>
                  <a:lnTo>
                    <a:pt x="43" y="76"/>
                  </a:lnTo>
                  <a:lnTo>
                    <a:pt x="41" y="76"/>
                  </a:lnTo>
                  <a:lnTo>
                    <a:pt x="39" y="76"/>
                  </a:lnTo>
                  <a:lnTo>
                    <a:pt x="39" y="76"/>
                  </a:lnTo>
                  <a:lnTo>
                    <a:pt x="36" y="72"/>
                  </a:lnTo>
                  <a:lnTo>
                    <a:pt x="34" y="70"/>
                  </a:lnTo>
                  <a:lnTo>
                    <a:pt x="32" y="72"/>
                  </a:lnTo>
                  <a:lnTo>
                    <a:pt x="32" y="72"/>
                  </a:lnTo>
                  <a:lnTo>
                    <a:pt x="30" y="76"/>
                  </a:lnTo>
                  <a:lnTo>
                    <a:pt x="30" y="76"/>
                  </a:lnTo>
                  <a:lnTo>
                    <a:pt x="28" y="68"/>
                  </a:lnTo>
                  <a:lnTo>
                    <a:pt x="26" y="67"/>
                  </a:lnTo>
                  <a:lnTo>
                    <a:pt x="26" y="63"/>
                  </a:lnTo>
                  <a:lnTo>
                    <a:pt x="26" y="63"/>
                  </a:lnTo>
                  <a:lnTo>
                    <a:pt x="26" y="53"/>
                  </a:lnTo>
                  <a:lnTo>
                    <a:pt x="26" y="53"/>
                  </a:lnTo>
                  <a:lnTo>
                    <a:pt x="26" y="51"/>
                  </a:lnTo>
                  <a:lnTo>
                    <a:pt x="26" y="48"/>
                  </a:lnTo>
                  <a:lnTo>
                    <a:pt x="28" y="48"/>
                  </a:lnTo>
                  <a:lnTo>
                    <a:pt x="32" y="44"/>
                  </a:lnTo>
                  <a:lnTo>
                    <a:pt x="32" y="44"/>
                  </a:lnTo>
                  <a:lnTo>
                    <a:pt x="34" y="44"/>
                  </a:lnTo>
                  <a:lnTo>
                    <a:pt x="36" y="44"/>
                  </a:lnTo>
                  <a:lnTo>
                    <a:pt x="36" y="42"/>
                  </a:lnTo>
                  <a:lnTo>
                    <a:pt x="37" y="36"/>
                  </a:lnTo>
                  <a:lnTo>
                    <a:pt x="37" y="36"/>
                  </a:lnTo>
                  <a:lnTo>
                    <a:pt x="37" y="27"/>
                  </a:lnTo>
                  <a:lnTo>
                    <a:pt x="37" y="27"/>
                  </a:lnTo>
                  <a:lnTo>
                    <a:pt x="36" y="23"/>
                  </a:lnTo>
                  <a:lnTo>
                    <a:pt x="36" y="19"/>
                  </a:lnTo>
                  <a:lnTo>
                    <a:pt x="32" y="16"/>
                  </a:lnTo>
                  <a:lnTo>
                    <a:pt x="32" y="6"/>
                  </a:lnTo>
                  <a:lnTo>
                    <a:pt x="32" y="6"/>
                  </a:lnTo>
                  <a:lnTo>
                    <a:pt x="28" y="6"/>
                  </a:lnTo>
                  <a:lnTo>
                    <a:pt x="28" y="6"/>
                  </a:lnTo>
                  <a:lnTo>
                    <a:pt x="24" y="6"/>
                  </a:lnTo>
                  <a:lnTo>
                    <a:pt x="20" y="4"/>
                  </a:lnTo>
                  <a:lnTo>
                    <a:pt x="20" y="2"/>
                  </a:lnTo>
                  <a:lnTo>
                    <a:pt x="20" y="2"/>
                  </a:lnTo>
                  <a:lnTo>
                    <a:pt x="17" y="0"/>
                  </a:lnTo>
                  <a:lnTo>
                    <a:pt x="13" y="0"/>
                  </a:lnTo>
                  <a:lnTo>
                    <a:pt x="11" y="0"/>
                  </a:lnTo>
                  <a:lnTo>
                    <a:pt x="11" y="2"/>
                  </a:lnTo>
                  <a:lnTo>
                    <a:pt x="11" y="2"/>
                  </a:lnTo>
                  <a:lnTo>
                    <a:pt x="11" y="4"/>
                  </a:lnTo>
                  <a:lnTo>
                    <a:pt x="11" y="6"/>
                  </a:lnTo>
                  <a:lnTo>
                    <a:pt x="9" y="10"/>
                  </a:lnTo>
                  <a:lnTo>
                    <a:pt x="5" y="14"/>
                  </a:lnTo>
                  <a:lnTo>
                    <a:pt x="5" y="14"/>
                  </a:lnTo>
                  <a:lnTo>
                    <a:pt x="5" y="14"/>
                  </a:lnTo>
                  <a:lnTo>
                    <a:pt x="5" y="14"/>
                  </a:lnTo>
                  <a:lnTo>
                    <a:pt x="7" y="17"/>
                  </a:lnTo>
                  <a:lnTo>
                    <a:pt x="7" y="19"/>
                  </a:lnTo>
                  <a:lnTo>
                    <a:pt x="7" y="27"/>
                  </a:lnTo>
                  <a:lnTo>
                    <a:pt x="7" y="27"/>
                  </a:lnTo>
                  <a:lnTo>
                    <a:pt x="9" y="31"/>
                  </a:lnTo>
                  <a:lnTo>
                    <a:pt x="9" y="34"/>
                  </a:lnTo>
                  <a:lnTo>
                    <a:pt x="11" y="34"/>
                  </a:lnTo>
                  <a:lnTo>
                    <a:pt x="11" y="38"/>
                  </a:lnTo>
                  <a:lnTo>
                    <a:pt x="11" y="38"/>
                  </a:lnTo>
                  <a:lnTo>
                    <a:pt x="7" y="42"/>
                  </a:lnTo>
                  <a:lnTo>
                    <a:pt x="5" y="42"/>
                  </a:lnTo>
                  <a:lnTo>
                    <a:pt x="0" y="42"/>
                  </a:lnTo>
                  <a:lnTo>
                    <a:pt x="0" y="42"/>
                  </a:lnTo>
                  <a:lnTo>
                    <a:pt x="0" y="46"/>
                  </a:lnTo>
                  <a:lnTo>
                    <a:pt x="1" y="51"/>
                  </a:lnTo>
                  <a:lnTo>
                    <a:pt x="3" y="55"/>
                  </a:lnTo>
                  <a:lnTo>
                    <a:pt x="3" y="55"/>
                  </a:lnTo>
                  <a:lnTo>
                    <a:pt x="5" y="59"/>
                  </a:lnTo>
                  <a:lnTo>
                    <a:pt x="9" y="63"/>
                  </a:lnTo>
                  <a:lnTo>
                    <a:pt x="11" y="68"/>
                  </a:lnTo>
                  <a:lnTo>
                    <a:pt x="13" y="76"/>
                  </a:lnTo>
                  <a:lnTo>
                    <a:pt x="17" y="80"/>
                  </a:lnTo>
                  <a:lnTo>
                    <a:pt x="20" y="80"/>
                  </a:lnTo>
                  <a:lnTo>
                    <a:pt x="20" y="80"/>
                  </a:lnTo>
                  <a:lnTo>
                    <a:pt x="26" y="80"/>
                  </a:lnTo>
                  <a:lnTo>
                    <a:pt x="26" y="80"/>
                  </a:lnTo>
                  <a:lnTo>
                    <a:pt x="28" y="80"/>
                  </a:lnTo>
                  <a:lnTo>
                    <a:pt x="28" y="80"/>
                  </a:lnTo>
                  <a:lnTo>
                    <a:pt x="30" y="80"/>
                  </a:lnTo>
                  <a:lnTo>
                    <a:pt x="32" y="80"/>
                  </a:lnTo>
                  <a:lnTo>
                    <a:pt x="32" y="80"/>
                  </a:lnTo>
                  <a:lnTo>
                    <a:pt x="32" y="84"/>
                  </a:lnTo>
                  <a:lnTo>
                    <a:pt x="36" y="84"/>
                  </a:lnTo>
                  <a:lnTo>
                    <a:pt x="39" y="84"/>
                  </a:lnTo>
                  <a:lnTo>
                    <a:pt x="39" y="84"/>
                  </a:lnTo>
                  <a:lnTo>
                    <a:pt x="43" y="87"/>
                  </a:lnTo>
                  <a:lnTo>
                    <a:pt x="51" y="91"/>
                  </a:lnTo>
                  <a:lnTo>
                    <a:pt x="58" y="97"/>
                  </a:lnTo>
                  <a:lnTo>
                    <a:pt x="58" y="97"/>
                  </a:lnTo>
                  <a:lnTo>
                    <a:pt x="62" y="97"/>
                  </a:lnTo>
                  <a:lnTo>
                    <a:pt x="62" y="101"/>
                  </a:lnTo>
                  <a:lnTo>
                    <a:pt x="62" y="101"/>
                  </a:lnTo>
                  <a:lnTo>
                    <a:pt x="62" y="101"/>
                  </a:lnTo>
                  <a:lnTo>
                    <a:pt x="62" y="101"/>
                  </a:lnTo>
                  <a:lnTo>
                    <a:pt x="60" y="104"/>
                  </a:lnTo>
                  <a:lnTo>
                    <a:pt x="60" y="104"/>
                  </a:lnTo>
                  <a:lnTo>
                    <a:pt x="62" y="108"/>
                  </a:lnTo>
                  <a:lnTo>
                    <a:pt x="64" y="112"/>
                  </a:lnTo>
                  <a:lnTo>
                    <a:pt x="68" y="121"/>
                  </a:lnTo>
                  <a:lnTo>
                    <a:pt x="64" y="121"/>
                  </a:lnTo>
                  <a:lnTo>
                    <a:pt x="64" y="121"/>
                  </a:lnTo>
                  <a:lnTo>
                    <a:pt x="64" y="121"/>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60" name="Freeform 360">
              <a:extLst>
                <a:ext uri="{FF2B5EF4-FFF2-40B4-BE49-F238E27FC236}">
                  <a16:creationId xmlns:a16="http://schemas.microsoft.com/office/drawing/2014/main" id="{00BE1971-20D9-5E4F-A705-C3797D39E587}"/>
                </a:ext>
              </a:extLst>
            </p:cNvPr>
            <p:cNvSpPr>
              <a:spLocks/>
            </p:cNvSpPr>
            <p:nvPr userDrawn="1"/>
          </p:nvSpPr>
          <p:spPr bwMode="auto">
            <a:xfrm>
              <a:off x="3548839" y="3047682"/>
              <a:ext cx="32064" cy="29885"/>
            </a:xfrm>
            <a:custGeom>
              <a:avLst/>
              <a:gdLst>
                <a:gd name="T0" fmla="*/ 0 w 21"/>
                <a:gd name="T1" fmla="*/ 0 h 23"/>
                <a:gd name="T2" fmla="*/ 0 w 21"/>
                <a:gd name="T3" fmla="*/ 0 h 23"/>
                <a:gd name="T4" fmla="*/ 12 w 21"/>
                <a:gd name="T5" fmla="*/ 14 h 23"/>
                <a:gd name="T6" fmla="*/ 15 w 21"/>
                <a:gd name="T7" fmla="*/ 19 h 23"/>
                <a:gd name="T8" fmla="*/ 15 w 21"/>
                <a:gd name="T9" fmla="*/ 19 h 23"/>
                <a:gd name="T10" fmla="*/ 13 w 21"/>
                <a:gd name="T11" fmla="*/ 21 h 23"/>
                <a:gd name="T12" fmla="*/ 13 w 21"/>
                <a:gd name="T13" fmla="*/ 23 h 23"/>
                <a:gd name="T14" fmla="*/ 15 w 21"/>
                <a:gd name="T15" fmla="*/ 23 h 23"/>
                <a:gd name="T16" fmla="*/ 15 w 21"/>
                <a:gd name="T17" fmla="*/ 23 h 23"/>
                <a:gd name="T18" fmla="*/ 19 w 21"/>
                <a:gd name="T19" fmla="*/ 23 h 23"/>
                <a:gd name="T20" fmla="*/ 21 w 21"/>
                <a:gd name="T21" fmla="*/ 23 h 23"/>
                <a:gd name="T22" fmla="*/ 21 w 21"/>
                <a:gd name="T23" fmla="*/ 21 h 23"/>
                <a:gd name="T24" fmla="*/ 21 w 21"/>
                <a:gd name="T25" fmla="*/ 21 h 23"/>
                <a:gd name="T26" fmla="*/ 19 w 21"/>
                <a:gd name="T27" fmla="*/ 19 h 23"/>
                <a:gd name="T28" fmla="*/ 19 w 21"/>
                <a:gd name="T29" fmla="*/ 16 h 23"/>
                <a:gd name="T30" fmla="*/ 19 w 21"/>
                <a:gd name="T31" fmla="*/ 12 h 23"/>
                <a:gd name="T32" fmla="*/ 17 w 21"/>
                <a:gd name="T33" fmla="*/ 8 h 23"/>
                <a:gd name="T34" fmla="*/ 15 w 21"/>
                <a:gd name="T35" fmla="*/ 4 h 23"/>
                <a:gd name="T36" fmla="*/ 15 w 21"/>
                <a:gd name="T37" fmla="*/ 4 h 23"/>
                <a:gd name="T38" fmla="*/ 13 w 21"/>
                <a:gd name="T39" fmla="*/ 4 h 23"/>
                <a:gd name="T40" fmla="*/ 12 w 21"/>
                <a:gd name="T41" fmla="*/ 4 h 23"/>
                <a:gd name="T42" fmla="*/ 10 w 21"/>
                <a:gd name="T43" fmla="*/ 4 h 23"/>
                <a:gd name="T44" fmla="*/ 10 w 21"/>
                <a:gd name="T45" fmla="*/ 4 h 23"/>
                <a:gd name="T46" fmla="*/ 8 w 21"/>
                <a:gd name="T47" fmla="*/ 2 h 23"/>
                <a:gd name="T48" fmla="*/ 4 w 21"/>
                <a:gd name="T49" fmla="*/ 0 h 23"/>
                <a:gd name="T50" fmla="*/ 0 w 21"/>
                <a:gd name="T51" fmla="*/ 0 h 23"/>
                <a:gd name="T52" fmla="*/ 0 w 21"/>
                <a:gd name="T53" fmla="*/ 0 h 23"/>
                <a:gd name="T54" fmla="*/ 0 w 21"/>
                <a:gd name="T55" fmla="*/ 0 h 23"/>
                <a:gd name="T56" fmla="*/ 0 w 21"/>
                <a:gd name="T5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1" h="23">
                  <a:moveTo>
                    <a:pt x="0" y="0"/>
                  </a:moveTo>
                  <a:lnTo>
                    <a:pt x="0" y="0"/>
                  </a:lnTo>
                  <a:lnTo>
                    <a:pt x="12" y="14"/>
                  </a:lnTo>
                  <a:lnTo>
                    <a:pt x="15" y="19"/>
                  </a:lnTo>
                  <a:lnTo>
                    <a:pt x="15" y="19"/>
                  </a:lnTo>
                  <a:lnTo>
                    <a:pt x="13" y="21"/>
                  </a:lnTo>
                  <a:lnTo>
                    <a:pt x="13" y="23"/>
                  </a:lnTo>
                  <a:lnTo>
                    <a:pt x="15" y="23"/>
                  </a:lnTo>
                  <a:lnTo>
                    <a:pt x="15" y="23"/>
                  </a:lnTo>
                  <a:lnTo>
                    <a:pt x="19" y="23"/>
                  </a:lnTo>
                  <a:lnTo>
                    <a:pt x="21" y="23"/>
                  </a:lnTo>
                  <a:lnTo>
                    <a:pt x="21" y="21"/>
                  </a:lnTo>
                  <a:lnTo>
                    <a:pt x="21" y="21"/>
                  </a:lnTo>
                  <a:lnTo>
                    <a:pt x="19" y="19"/>
                  </a:lnTo>
                  <a:lnTo>
                    <a:pt x="19" y="16"/>
                  </a:lnTo>
                  <a:lnTo>
                    <a:pt x="19" y="12"/>
                  </a:lnTo>
                  <a:lnTo>
                    <a:pt x="17" y="8"/>
                  </a:lnTo>
                  <a:lnTo>
                    <a:pt x="15" y="4"/>
                  </a:lnTo>
                  <a:lnTo>
                    <a:pt x="15" y="4"/>
                  </a:lnTo>
                  <a:lnTo>
                    <a:pt x="13" y="4"/>
                  </a:lnTo>
                  <a:lnTo>
                    <a:pt x="12" y="4"/>
                  </a:lnTo>
                  <a:lnTo>
                    <a:pt x="10" y="4"/>
                  </a:lnTo>
                  <a:lnTo>
                    <a:pt x="10" y="4"/>
                  </a:lnTo>
                  <a:lnTo>
                    <a:pt x="8" y="2"/>
                  </a:lnTo>
                  <a:lnTo>
                    <a:pt x="4" y="0"/>
                  </a:lnTo>
                  <a:lnTo>
                    <a:pt x="0" y="0"/>
                  </a:lnTo>
                  <a:lnTo>
                    <a:pt x="0" y="0"/>
                  </a:lnTo>
                  <a:lnTo>
                    <a:pt x="0" y="0"/>
                  </a:lnTo>
                  <a:lnTo>
                    <a:pt x="0" y="0"/>
                  </a:lnTo>
                  <a:close/>
                </a:path>
              </a:pathLst>
            </a:custGeom>
            <a:solidFill>
              <a:schemeClr val="bg1">
                <a:lumMod val="85000"/>
              </a:schemeClr>
            </a:solidFill>
            <a:ln w="635" cap="rnd">
              <a:solidFill>
                <a:schemeClr val="bg1">
                  <a:alpha val="17000"/>
                </a:schemeClr>
              </a:solidFill>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61" name="Freeform 361">
              <a:extLst>
                <a:ext uri="{FF2B5EF4-FFF2-40B4-BE49-F238E27FC236}">
                  <a16:creationId xmlns:a16="http://schemas.microsoft.com/office/drawing/2014/main" id="{27097EE0-FC22-2641-BB21-F2BD5F12090C}"/>
                </a:ext>
              </a:extLst>
            </p:cNvPr>
            <p:cNvSpPr>
              <a:spLocks/>
            </p:cNvSpPr>
            <p:nvPr userDrawn="1"/>
          </p:nvSpPr>
          <p:spPr bwMode="auto">
            <a:xfrm>
              <a:off x="3548839" y="3047682"/>
              <a:ext cx="32064" cy="29885"/>
            </a:xfrm>
            <a:custGeom>
              <a:avLst/>
              <a:gdLst>
                <a:gd name="T0" fmla="*/ 0 w 21"/>
                <a:gd name="T1" fmla="*/ 0 h 23"/>
                <a:gd name="T2" fmla="*/ 0 w 21"/>
                <a:gd name="T3" fmla="*/ 0 h 23"/>
                <a:gd name="T4" fmla="*/ 12 w 21"/>
                <a:gd name="T5" fmla="*/ 14 h 23"/>
                <a:gd name="T6" fmla="*/ 15 w 21"/>
                <a:gd name="T7" fmla="*/ 19 h 23"/>
                <a:gd name="T8" fmla="*/ 15 w 21"/>
                <a:gd name="T9" fmla="*/ 19 h 23"/>
                <a:gd name="T10" fmla="*/ 13 w 21"/>
                <a:gd name="T11" fmla="*/ 21 h 23"/>
                <a:gd name="T12" fmla="*/ 13 w 21"/>
                <a:gd name="T13" fmla="*/ 23 h 23"/>
                <a:gd name="T14" fmla="*/ 15 w 21"/>
                <a:gd name="T15" fmla="*/ 23 h 23"/>
                <a:gd name="T16" fmla="*/ 15 w 21"/>
                <a:gd name="T17" fmla="*/ 23 h 23"/>
                <a:gd name="T18" fmla="*/ 19 w 21"/>
                <a:gd name="T19" fmla="*/ 23 h 23"/>
                <a:gd name="T20" fmla="*/ 21 w 21"/>
                <a:gd name="T21" fmla="*/ 23 h 23"/>
                <a:gd name="T22" fmla="*/ 21 w 21"/>
                <a:gd name="T23" fmla="*/ 21 h 23"/>
                <a:gd name="T24" fmla="*/ 21 w 21"/>
                <a:gd name="T25" fmla="*/ 21 h 23"/>
                <a:gd name="T26" fmla="*/ 19 w 21"/>
                <a:gd name="T27" fmla="*/ 19 h 23"/>
                <a:gd name="T28" fmla="*/ 19 w 21"/>
                <a:gd name="T29" fmla="*/ 16 h 23"/>
                <a:gd name="T30" fmla="*/ 19 w 21"/>
                <a:gd name="T31" fmla="*/ 12 h 23"/>
                <a:gd name="T32" fmla="*/ 17 w 21"/>
                <a:gd name="T33" fmla="*/ 8 h 23"/>
                <a:gd name="T34" fmla="*/ 15 w 21"/>
                <a:gd name="T35" fmla="*/ 4 h 23"/>
                <a:gd name="T36" fmla="*/ 15 w 21"/>
                <a:gd name="T37" fmla="*/ 4 h 23"/>
                <a:gd name="T38" fmla="*/ 13 w 21"/>
                <a:gd name="T39" fmla="*/ 4 h 23"/>
                <a:gd name="T40" fmla="*/ 12 w 21"/>
                <a:gd name="T41" fmla="*/ 4 h 23"/>
                <a:gd name="T42" fmla="*/ 10 w 21"/>
                <a:gd name="T43" fmla="*/ 4 h 23"/>
                <a:gd name="T44" fmla="*/ 10 w 21"/>
                <a:gd name="T45" fmla="*/ 4 h 23"/>
                <a:gd name="T46" fmla="*/ 8 w 21"/>
                <a:gd name="T47" fmla="*/ 2 h 23"/>
                <a:gd name="T48" fmla="*/ 4 w 21"/>
                <a:gd name="T49" fmla="*/ 0 h 23"/>
                <a:gd name="T50" fmla="*/ 0 w 21"/>
                <a:gd name="T51" fmla="*/ 0 h 23"/>
                <a:gd name="T52" fmla="*/ 0 w 21"/>
                <a:gd name="T53" fmla="*/ 0 h 23"/>
                <a:gd name="T54" fmla="*/ 0 w 21"/>
                <a:gd name="T55" fmla="*/ 0 h 23"/>
                <a:gd name="T56" fmla="*/ 0 w 21"/>
                <a:gd name="T5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1" h="23">
                  <a:moveTo>
                    <a:pt x="0" y="0"/>
                  </a:moveTo>
                  <a:lnTo>
                    <a:pt x="0" y="0"/>
                  </a:lnTo>
                  <a:lnTo>
                    <a:pt x="12" y="14"/>
                  </a:lnTo>
                  <a:lnTo>
                    <a:pt x="15" y="19"/>
                  </a:lnTo>
                  <a:lnTo>
                    <a:pt x="15" y="19"/>
                  </a:lnTo>
                  <a:lnTo>
                    <a:pt x="13" y="21"/>
                  </a:lnTo>
                  <a:lnTo>
                    <a:pt x="13" y="23"/>
                  </a:lnTo>
                  <a:lnTo>
                    <a:pt x="15" y="23"/>
                  </a:lnTo>
                  <a:lnTo>
                    <a:pt x="15" y="23"/>
                  </a:lnTo>
                  <a:lnTo>
                    <a:pt x="19" y="23"/>
                  </a:lnTo>
                  <a:lnTo>
                    <a:pt x="21" y="23"/>
                  </a:lnTo>
                  <a:lnTo>
                    <a:pt x="21" y="21"/>
                  </a:lnTo>
                  <a:lnTo>
                    <a:pt x="21" y="21"/>
                  </a:lnTo>
                  <a:lnTo>
                    <a:pt x="19" y="19"/>
                  </a:lnTo>
                  <a:lnTo>
                    <a:pt x="19" y="16"/>
                  </a:lnTo>
                  <a:lnTo>
                    <a:pt x="19" y="12"/>
                  </a:lnTo>
                  <a:lnTo>
                    <a:pt x="17" y="8"/>
                  </a:lnTo>
                  <a:lnTo>
                    <a:pt x="15" y="4"/>
                  </a:lnTo>
                  <a:lnTo>
                    <a:pt x="15" y="4"/>
                  </a:lnTo>
                  <a:lnTo>
                    <a:pt x="13" y="4"/>
                  </a:lnTo>
                  <a:lnTo>
                    <a:pt x="12" y="4"/>
                  </a:lnTo>
                  <a:lnTo>
                    <a:pt x="10" y="4"/>
                  </a:lnTo>
                  <a:lnTo>
                    <a:pt x="10" y="4"/>
                  </a:lnTo>
                  <a:lnTo>
                    <a:pt x="8" y="2"/>
                  </a:lnTo>
                  <a:lnTo>
                    <a:pt x="4" y="0"/>
                  </a:lnTo>
                  <a:lnTo>
                    <a:pt x="0" y="0"/>
                  </a:lnTo>
                  <a:lnTo>
                    <a:pt x="0" y="0"/>
                  </a:lnTo>
                  <a:lnTo>
                    <a:pt x="0" y="0"/>
                  </a:lnTo>
                  <a:lnTo>
                    <a:pt x="0" y="0"/>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62" name="Freeform 362">
              <a:extLst>
                <a:ext uri="{FF2B5EF4-FFF2-40B4-BE49-F238E27FC236}">
                  <a16:creationId xmlns:a16="http://schemas.microsoft.com/office/drawing/2014/main" id="{B0DA61E4-56DC-5640-8DE8-BE67794E8C0B}"/>
                </a:ext>
              </a:extLst>
            </p:cNvPr>
            <p:cNvSpPr>
              <a:spLocks/>
            </p:cNvSpPr>
            <p:nvPr userDrawn="1"/>
          </p:nvSpPr>
          <p:spPr bwMode="auto">
            <a:xfrm>
              <a:off x="3806879" y="3367321"/>
              <a:ext cx="195439" cy="159820"/>
            </a:xfrm>
            <a:custGeom>
              <a:avLst/>
              <a:gdLst>
                <a:gd name="T0" fmla="*/ 128 w 128"/>
                <a:gd name="T1" fmla="*/ 21 h 123"/>
                <a:gd name="T2" fmla="*/ 128 w 128"/>
                <a:gd name="T3" fmla="*/ 21 h 123"/>
                <a:gd name="T4" fmla="*/ 122 w 128"/>
                <a:gd name="T5" fmla="*/ 15 h 123"/>
                <a:gd name="T6" fmla="*/ 105 w 128"/>
                <a:gd name="T7" fmla="*/ 12 h 123"/>
                <a:gd name="T8" fmla="*/ 104 w 128"/>
                <a:gd name="T9" fmla="*/ 14 h 123"/>
                <a:gd name="T10" fmla="*/ 100 w 128"/>
                <a:gd name="T11" fmla="*/ 14 h 123"/>
                <a:gd name="T12" fmla="*/ 96 w 128"/>
                <a:gd name="T13" fmla="*/ 12 h 123"/>
                <a:gd name="T14" fmla="*/ 87 w 128"/>
                <a:gd name="T15" fmla="*/ 0 h 123"/>
                <a:gd name="T16" fmla="*/ 75 w 128"/>
                <a:gd name="T17" fmla="*/ 8 h 123"/>
                <a:gd name="T18" fmla="*/ 71 w 128"/>
                <a:gd name="T19" fmla="*/ 10 h 123"/>
                <a:gd name="T20" fmla="*/ 64 w 128"/>
                <a:gd name="T21" fmla="*/ 12 h 123"/>
                <a:gd name="T22" fmla="*/ 58 w 128"/>
                <a:gd name="T23" fmla="*/ 15 h 123"/>
                <a:gd name="T24" fmla="*/ 53 w 128"/>
                <a:gd name="T25" fmla="*/ 23 h 123"/>
                <a:gd name="T26" fmla="*/ 43 w 128"/>
                <a:gd name="T27" fmla="*/ 27 h 123"/>
                <a:gd name="T28" fmla="*/ 34 w 128"/>
                <a:gd name="T29" fmla="*/ 17 h 123"/>
                <a:gd name="T30" fmla="*/ 22 w 128"/>
                <a:gd name="T31" fmla="*/ 17 h 123"/>
                <a:gd name="T32" fmla="*/ 7 w 128"/>
                <a:gd name="T33" fmla="*/ 17 h 123"/>
                <a:gd name="T34" fmla="*/ 5 w 128"/>
                <a:gd name="T35" fmla="*/ 25 h 123"/>
                <a:gd name="T36" fmla="*/ 9 w 128"/>
                <a:gd name="T37" fmla="*/ 44 h 123"/>
                <a:gd name="T38" fmla="*/ 20 w 128"/>
                <a:gd name="T39" fmla="*/ 44 h 123"/>
                <a:gd name="T40" fmla="*/ 20 w 128"/>
                <a:gd name="T41" fmla="*/ 38 h 123"/>
                <a:gd name="T42" fmla="*/ 30 w 128"/>
                <a:gd name="T43" fmla="*/ 38 h 123"/>
                <a:gd name="T44" fmla="*/ 70 w 128"/>
                <a:gd name="T45" fmla="*/ 59 h 123"/>
                <a:gd name="T46" fmla="*/ 81 w 128"/>
                <a:gd name="T47" fmla="*/ 67 h 123"/>
                <a:gd name="T48" fmla="*/ 92 w 128"/>
                <a:gd name="T49" fmla="*/ 82 h 123"/>
                <a:gd name="T50" fmla="*/ 98 w 128"/>
                <a:gd name="T51" fmla="*/ 91 h 123"/>
                <a:gd name="T52" fmla="*/ 98 w 128"/>
                <a:gd name="T53" fmla="*/ 97 h 123"/>
                <a:gd name="T54" fmla="*/ 96 w 128"/>
                <a:gd name="T55" fmla="*/ 97 h 123"/>
                <a:gd name="T56" fmla="*/ 94 w 128"/>
                <a:gd name="T57" fmla="*/ 99 h 123"/>
                <a:gd name="T58" fmla="*/ 88 w 128"/>
                <a:gd name="T59" fmla="*/ 99 h 123"/>
                <a:gd name="T60" fmla="*/ 85 w 128"/>
                <a:gd name="T61" fmla="*/ 99 h 123"/>
                <a:gd name="T62" fmla="*/ 85 w 128"/>
                <a:gd name="T63" fmla="*/ 97 h 123"/>
                <a:gd name="T64" fmla="*/ 81 w 128"/>
                <a:gd name="T65" fmla="*/ 99 h 123"/>
                <a:gd name="T66" fmla="*/ 79 w 128"/>
                <a:gd name="T67" fmla="*/ 106 h 123"/>
                <a:gd name="T68" fmla="*/ 83 w 128"/>
                <a:gd name="T69" fmla="*/ 112 h 123"/>
                <a:gd name="T70" fmla="*/ 88 w 128"/>
                <a:gd name="T71" fmla="*/ 116 h 123"/>
                <a:gd name="T72" fmla="*/ 96 w 128"/>
                <a:gd name="T73" fmla="*/ 118 h 123"/>
                <a:gd name="T74" fmla="*/ 100 w 128"/>
                <a:gd name="T75" fmla="*/ 114 h 123"/>
                <a:gd name="T76" fmla="*/ 107 w 128"/>
                <a:gd name="T77" fmla="*/ 110 h 123"/>
                <a:gd name="T78" fmla="*/ 111 w 128"/>
                <a:gd name="T79" fmla="*/ 110 h 123"/>
                <a:gd name="T80" fmla="*/ 115 w 128"/>
                <a:gd name="T81" fmla="*/ 112 h 123"/>
                <a:gd name="T82" fmla="*/ 119 w 128"/>
                <a:gd name="T83" fmla="*/ 114 h 123"/>
                <a:gd name="T84" fmla="*/ 126 w 128"/>
                <a:gd name="T85" fmla="*/ 118 h 123"/>
                <a:gd name="T86" fmla="*/ 128 w 128"/>
                <a:gd name="T87" fmla="*/ 121 h 123"/>
                <a:gd name="T88" fmla="*/ 126 w 128"/>
                <a:gd name="T89" fmla="*/ 123 h 123"/>
                <a:gd name="T90" fmla="*/ 128 w 128"/>
                <a:gd name="T91" fmla="*/ 123 h 123"/>
                <a:gd name="T92" fmla="*/ 128 w 128"/>
                <a:gd name="T93" fmla="*/ 21 h 123"/>
                <a:gd name="T94" fmla="*/ 128 w 128"/>
                <a:gd name="T95" fmla="*/ 21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8" h="123">
                  <a:moveTo>
                    <a:pt x="128" y="21"/>
                  </a:moveTo>
                  <a:lnTo>
                    <a:pt x="128" y="21"/>
                  </a:lnTo>
                  <a:lnTo>
                    <a:pt x="128" y="21"/>
                  </a:lnTo>
                  <a:lnTo>
                    <a:pt x="128" y="21"/>
                  </a:lnTo>
                  <a:lnTo>
                    <a:pt x="124" y="19"/>
                  </a:lnTo>
                  <a:lnTo>
                    <a:pt x="122" y="15"/>
                  </a:lnTo>
                  <a:lnTo>
                    <a:pt x="105" y="12"/>
                  </a:lnTo>
                  <a:lnTo>
                    <a:pt x="105" y="12"/>
                  </a:lnTo>
                  <a:lnTo>
                    <a:pt x="104" y="12"/>
                  </a:lnTo>
                  <a:lnTo>
                    <a:pt x="104" y="14"/>
                  </a:lnTo>
                  <a:lnTo>
                    <a:pt x="100" y="14"/>
                  </a:lnTo>
                  <a:lnTo>
                    <a:pt x="100" y="14"/>
                  </a:lnTo>
                  <a:lnTo>
                    <a:pt x="98" y="12"/>
                  </a:lnTo>
                  <a:lnTo>
                    <a:pt x="96" y="12"/>
                  </a:lnTo>
                  <a:lnTo>
                    <a:pt x="96" y="12"/>
                  </a:lnTo>
                  <a:lnTo>
                    <a:pt x="87" y="0"/>
                  </a:lnTo>
                  <a:lnTo>
                    <a:pt x="81" y="0"/>
                  </a:lnTo>
                  <a:lnTo>
                    <a:pt x="75" y="8"/>
                  </a:lnTo>
                  <a:lnTo>
                    <a:pt x="75" y="8"/>
                  </a:lnTo>
                  <a:lnTo>
                    <a:pt x="71" y="10"/>
                  </a:lnTo>
                  <a:lnTo>
                    <a:pt x="68" y="12"/>
                  </a:lnTo>
                  <a:lnTo>
                    <a:pt x="64" y="12"/>
                  </a:lnTo>
                  <a:lnTo>
                    <a:pt x="58" y="15"/>
                  </a:lnTo>
                  <a:lnTo>
                    <a:pt x="58" y="15"/>
                  </a:lnTo>
                  <a:lnTo>
                    <a:pt x="53" y="23"/>
                  </a:lnTo>
                  <a:lnTo>
                    <a:pt x="53" y="23"/>
                  </a:lnTo>
                  <a:lnTo>
                    <a:pt x="49" y="27"/>
                  </a:lnTo>
                  <a:lnTo>
                    <a:pt x="43" y="27"/>
                  </a:lnTo>
                  <a:lnTo>
                    <a:pt x="37" y="21"/>
                  </a:lnTo>
                  <a:lnTo>
                    <a:pt x="34" y="17"/>
                  </a:lnTo>
                  <a:lnTo>
                    <a:pt x="28" y="12"/>
                  </a:lnTo>
                  <a:lnTo>
                    <a:pt x="22" y="17"/>
                  </a:lnTo>
                  <a:lnTo>
                    <a:pt x="17" y="17"/>
                  </a:lnTo>
                  <a:lnTo>
                    <a:pt x="7" y="17"/>
                  </a:lnTo>
                  <a:lnTo>
                    <a:pt x="0" y="21"/>
                  </a:lnTo>
                  <a:lnTo>
                    <a:pt x="5" y="25"/>
                  </a:lnTo>
                  <a:lnTo>
                    <a:pt x="9" y="34"/>
                  </a:lnTo>
                  <a:lnTo>
                    <a:pt x="9" y="44"/>
                  </a:lnTo>
                  <a:lnTo>
                    <a:pt x="15" y="44"/>
                  </a:lnTo>
                  <a:lnTo>
                    <a:pt x="20" y="44"/>
                  </a:lnTo>
                  <a:lnTo>
                    <a:pt x="20" y="38"/>
                  </a:lnTo>
                  <a:lnTo>
                    <a:pt x="20" y="38"/>
                  </a:lnTo>
                  <a:lnTo>
                    <a:pt x="30" y="38"/>
                  </a:lnTo>
                  <a:lnTo>
                    <a:pt x="30" y="38"/>
                  </a:lnTo>
                  <a:lnTo>
                    <a:pt x="54" y="51"/>
                  </a:lnTo>
                  <a:lnTo>
                    <a:pt x="70" y="59"/>
                  </a:lnTo>
                  <a:lnTo>
                    <a:pt x="81" y="67"/>
                  </a:lnTo>
                  <a:lnTo>
                    <a:pt x="81" y="67"/>
                  </a:lnTo>
                  <a:lnTo>
                    <a:pt x="85" y="72"/>
                  </a:lnTo>
                  <a:lnTo>
                    <a:pt x="92" y="82"/>
                  </a:lnTo>
                  <a:lnTo>
                    <a:pt x="96" y="87"/>
                  </a:lnTo>
                  <a:lnTo>
                    <a:pt x="98" y="91"/>
                  </a:lnTo>
                  <a:lnTo>
                    <a:pt x="100" y="95"/>
                  </a:lnTo>
                  <a:lnTo>
                    <a:pt x="98" y="97"/>
                  </a:lnTo>
                  <a:lnTo>
                    <a:pt x="96" y="97"/>
                  </a:lnTo>
                  <a:lnTo>
                    <a:pt x="96" y="97"/>
                  </a:lnTo>
                  <a:lnTo>
                    <a:pt x="96" y="97"/>
                  </a:lnTo>
                  <a:lnTo>
                    <a:pt x="94" y="99"/>
                  </a:lnTo>
                  <a:lnTo>
                    <a:pt x="92" y="99"/>
                  </a:lnTo>
                  <a:lnTo>
                    <a:pt x="88" y="99"/>
                  </a:lnTo>
                  <a:lnTo>
                    <a:pt x="88" y="99"/>
                  </a:lnTo>
                  <a:lnTo>
                    <a:pt x="85" y="99"/>
                  </a:lnTo>
                  <a:lnTo>
                    <a:pt x="85" y="97"/>
                  </a:lnTo>
                  <a:lnTo>
                    <a:pt x="85" y="97"/>
                  </a:lnTo>
                  <a:lnTo>
                    <a:pt x="81" y="99"/>
                  </a:lnTo>
                  <a:lnTo>
                    <a:pt x="81" y="99"/>
                  </a:lnTo>
                  <a:lnTo>
                    <a:pt x="79" y="103"/>
                  </a:lnTo>
                  <a:lnTo>
                    <a:pt x="79" y="106"/>
                  </a:lnTo>
                  <a:lnTo>
                    <a:pt x="81" y="110"/>
                  </a:lnTo>
                  <a:lnTo>
                    <a:pt x="83" y="112"/>
                  </a:lnTo>
                  <a:lnTo>
                    <a:pt x="85" y="116"/>
                  </a:lnTo>
                  <a:lnTo>
                    <a:pt x="88" y="116"/>
                  </a:lnTo>
                  <a:lnTo>
                    <a:pt x="92" y="118"/>
                  </a:lnTo>
                  <a:lnTo>
                    <a:pt x="96" y="118"/>
                  </a:lnTo>
                  <a:lnTo>
                    <a:pt x="96" y="118"/>
                  </a:lnTo>
                  <a:lnTo>
                    <a:pt x="100" y="114"/>
                  </a:lnTo>
                  <a:lnTo>
                    <a:pt x="105" y="112"/>
                  </a:lnTo>
                  <a:lnTo>
                    <a:pt x="107" y="110"/>
                  </a:lnTo>
                  <a:lnTo>
                    <a:pt x="111" y="110"/>
                  </a:lnTo>
                  <a:lnTo>
                    <a:pt x="111" y="110"/>
                  </a:lnTo>
                  <a:lnTo>
                    <a:pt x="115" y="112"/>
                  </a:lnTo>
                  <a:lnTo>
                    <a:pt x="115" y="112"/>
                  </a:lnTo>
                  <a:lnTo>
                    <a:pt x="117" y="114"/>
                  </a:lnTo>
                  <a:lnTo>
                    <a:pt x="119" y="114"/>
                  </a:lnTo>
                  <a:lnTo>
                    <a:pt x="122" y="116"/>
                  </a:lnTo>
                  <a:lnTo>
                    <a:pt x="126" y="118"/>
                  </a:lnTo>
                  <a:lnTo>
                    <a:pt x="126" y="118"/>
                  </a:lnTo>
                  <a:lnTo>
                    <a:pt x="128" y="121"/>
                  </a:lnTo>
                  <a:lnTo>
                    <a:pt x="126" y="123"/>
                  </a:lnTo>
                  <a:lnTo>
                    <a:pt x="126" y="123"/>
                  </a:lnTo>
                  <a:lnTo>
                    <a:pt x="128" y="123"/>
                  </a:lnTo>
                  <a:lnTo>
                    <a:pt x="128" y="123"/>
                  </a:lnTo>
                  <a:lnTo>
                    <a:pt x="128" y="72"/>
                  </a:lnTo>
                  <a:lnTo>
                    <a:pt x="128" y="21"/>
                  </a:lnTo>
                  <a:lnTo>
                    <a:pt x="128" y="21"/>
                  </a:lnTo>
                  <a:lnTo>
                    <a:pt x="128" y="21"/>
                  </a:lnTo>
                  <a:lnTo>
                    <a:pt x="128" y="21"/>
                  </a:lnTo>
                  <a:close/>
                </a:path>
              </a:pathLst>
            </a:custGeom>
            <a:solidFill>
              <a:schemeClr val="bg1">
                <a:lumMod val="85000"/>
              </a:schemeClr>
            </a:solidFill>
            <a:ln w="635" cap="rnd">
              <a:solidFill>
                <a:schemeClr val="bg1">
                  <a:alpha val="17000"/>
                </a:schemeClr>
              </a:solidFill>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63" name="Freeform 363">
              <a:extLst>
                <a:ext uri="{FF2B5EF4-FFF2-40B4-BE49-F238E27FC236}">
                  <a16:creationId xmlns:a16="http://schemas.microsoft.com/office/drawing/2014/main" id="{313F6C1F-1FD2-A24B-B9D6-E676E56E3797}"/>
                </a:ext>
              </a:extLst>
            </p:cNvPr>
            <p:cNvSpPr>
              <a:spLocks/>
            </p:cNvSpPr>
            <p:nvPr userDrawn="1"/>
          </p:nvSpPr>
          <p:spPr bwMode="auto">
            <a:xfrm>
              <a:off x="3806879" y="3367321"/>
              <a:ext cx="195439" cy="159820"/>
            </a:xfrm>
            <a:custGeom>
              <a:avLst/>
              <a:gdLst>
                <a:gd name="T0" fmla="*/ 128 w 128"/>
                <a:gd name="T1" fmla="*/ 21 h 123"/>
                <a:gd name="T2" fmla="*/ 128 w 128"/>
                <a:gd name="T3" fmla="*/ 21 h 123"/>
                <a:gd name="T4" fmla="*/ 122 w 128"/>
                <a:gd name="T5" fmla="*/ 15 h 123"/>
                <a:gd name="T6" fmla="*/ 105 w 128"/>
                <a:gd name="T7" fmla="*/ 12 h 123"/>
                <a:gd name="T8" fmla="*/ 104 w 128"/>
                <a:gd name="T9" fmla="*/ 14 h 123"/>
                <a:gd name="T10" fmla="*/ 100 w 128"/>
                <a:gd name="T11" fmla="*/ 14 h 123"/>
                <a:gd name="T12" fmla="*/ 96 w 128"/>
                <a:gd name="T13" fmla="*/ 12 h 123"/>
                <a:gd name="T14" fmla="*/ 87 w 128"/>
                <a:gd name="T15" fmla="*/ 0 h 123"/>
                <a:gd name="T16" fmla="*/ 75 w 128"/>
                <a:gd name="T17" fmla="*/ 8 h 123"/>
                <a:gd name="T18" fmla="*/ 71 w 128"/>
                <a:gd name="T19" fmla="*/ 10 h 123"/>
                <a:gd name="T20" fmla="*/ 64 w 128"/>
                <a:gd name="T21" fmla="*/ 12 h 123"/>
                <a:gd name="T22" fmla="*/ 58 w 128"/>
                <a:gd name="T23" fmla="*/ 15 h 123"/>
                <a:gd name="T24" fmla="*/ 53 w 128"/>
                <a:gd name="T25" fmla="*/ 23 h 123"/>
                <a:gd name="T26" fmla="*/ 43 w 128"/>
                <a:gd name="T27" fmla="*/ 27 h 123"/>
                <a:gd name="T28" fmla="*/ 34 w 128"/>
                <a:gd name="T29" fmla="*/ 17 h 123"/>
                <a:gd name="T30" fmla="*/ 22 w 128"/>
                <a:gd name="T31" fmla="*/ 17 h 123"/>
                <a:gd name="T32" fmla="*/ 7 w 128"/>
                <a:gd name="T33" fmla="*/ 17 h 123"/>
                <a:gd name="T34" fmla="*/ 5 w 128"/>
                <a:gd name="T35" fmla="*/ 25 h 123"/>
                <a:gd name="T36" fmla="*/ 9 w 128"/>
                <a:gd name="T37" fmla="*/ 44 h 123"/>
                <a:gd name="T38" fmla="*/ 20 w 128"/>
                <a:gd name="T39" fmla="*/ 44 h 123"/>
                <a:gd name="T40" fmla="*/ 20 w 128"/>
                <a:gd name="T41" fmla="*/ 38 h 123"/>
                <a:gd name="T42" fmla="*/ 30 w 128"/>
                <a:gd name="T43" fmla="*/ 38 h 123"/>
                <a:gd name="T44" fmla="*/ 70 w 128"/>
                <a:gd name="T45" fmla="*/ 59 h 123"/>
                <a:gd name="T46" fmla="*/ 81 w 128"/>
                <a:gd name="T47" fmla="*/ 67 h 123"/>
                <a:gd name="T48" fmla="*/ 92 w 128"/>
                <a:gd name="T49" fmla="*/ 82 h 123"/>
                <a:gd name="T50" fmla="*/ 98 w 128"/>
                <a:gd name="T51" fmla="*/ 91 h 123"/>
                <a:gd name="T52" fmla="*/ 98 w 128"/>
                <a:gd name="T53" fmla="*/ 97 h 123"/>
                <a:gd name="T54" fmla="*/ 96 w 128"/>
                <a:gd name="T55" fmla="*/ 97 h 123"/>
                <a:gd name="T56" fmla="*/ 94 w 128"/>
                <a:gd name="T57" fmla="*/ 99 h 123"/>
                <a:gd name="T58" fmla="*/ 88 w 128"/>
                <a:gd name="T59" fmla="*/ 99 h 123"/>
                <a:gd name="T60" fmla="*/ 85 w 128"/>
                <a:gd name="T61" fmla="*/ 99 h 123"/>
                <a:gd name="T62" fmla="*/ 85 w 128"/>
                <a:gd name="T63" fmla="*/ 97 h 123"/>
                <a:gd name="T64" fmla="*/ 81 w 128"/>
                <a:gd name="T65" fmla="*/ 99 h 123"/>
                <a:gd name="T66" fmla="*/ 79 w 128"/>
                <a:gd name="T67" fmla="*/ 106 h 123"/>
                <a:gd name="T68" fmla="*/ 83 w 128"/>
                <a:gd name="T69" fmla="*/ 112 h 123"/>
                <a:gd name="T70" fmla="*/ 88 w 128"/>
                <a:gd name="T71" fmla="*/ 116 h 123"/>
                <a:gd name="T72" fmla="*/ 96 w 128"/>
                <a:gd name="T73" fmla="*/ 118 h 123"/>
                <a:gd name="T74" fmla="*/ 100 w 128"/>
                <a:gd name="T75" fmla="*/ 114 h 123"/>
                <a:gd name="T76" fmla="*/ 107 w 128"/>
                <a:gd name="T77" fmla="*/ 110 h 123"/>
                <a:gd name="T78" fmla="*/ 111 w 128"/>
                <a:gd name="T79" fmla="*/ 110 h 123"/>
                <a:gd name="T80" fmla="*/ 115 w 128"/>
                <a:gd name="T81" fmla="*/ 112 h 123"/>
                <a:gd name="T82" fmla="*/ 119 w 128"/>
                <a:gd name="T83" fmla="*/ 114 h 123"/>
                <a:gd name="T84" fmla="*/ 126 w 128"/>
                <a:gd name="T85" fmla="*/ 118 h 123"/>
                <a:gd name="T86" fmla="*/ 128 w 128"/>
                <a:gd name="T87" fmla="*/ 121 h 123"/>
                <a:gd name="T88" fmla="*/ 126 w 128"/>
                <a:gd name="T89" fmla="*/ 123 h 123"/>
                <a:gd name="T90" fmla="*/ 128 w 128"/>
                <a:gd name="T91" fmla="*/ 123 h 123"/>
                <a:gd name="T92" fmla="*/ 128 w 128"/>
                <a:gd name="T93" fmla="*/ 21 h 123"/>
                <a:gd name="T94" fmla="*/ 128 w 128"/>
                <a:gd name="T95" fmla="*/ 21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8" h="123">
                  <a:moveTo>
                    <a:pt x="128" y="21"/>
                  </a:moveTo>
                  <a:lnTo>
                    <a:pt x="128" y="21"/>
                  </a:lnTo>
                  <a:lnTo>
                    <a:pt x="128" y="21"/>
                  </a:lnTo>
                  <a:lnTo>
                    <a:pt x="128" y="21"/>
                  </a:lnTo>
                  <a:lnTo>
                    <a:pt x="124" y="19"/>
                  </a:lnTo>
                  <a:lnTo>
                    <a:pt x="122" y="15"/>
                  </a:lnTo>
                  <a:lnTo>
                    <a:pt x="105" y="12"/>
                  </a:lnTo>
                  <a:lnTo>
                    <a:pt x="105" y="12"/>
                  </a:lnTo>
                  <a:lnTo>
                    <a:pt x="104" y="12"/>
                  </a:lnTo>
                  <a:lnTo>
                    <a:pt x="104" y="14"/>
                  </a:lnTo>
                  <a:lnTo>
                    <a:pt x="100" y="14"/>
                  </a:lnTo>
                  <a:lnTo>
                    <a:pt x="100" y="14"/>
                  </a:lnTo>
                  <a:lnTo>
                    <a:pt x="98" y="12"/>
                  </a:lnTo>
                  <a:lnTo>
                    <a:pt x="96" y="12"/>
                  </a:lnTo>
                  <a:lnTo>
                    <a:pt x="96" y="12"/>
                  </a:lnTo>
                  <a:lnTo>
                    <a:pt x="87" y="0"/>
                  </a:lnTo>
                  <a:lnTo>
                    <a:pt x="81" y="0"/>
                  </a:lnTo>
                  <a:lnTo>
                    <a:pt x="75" y="8"/>
                  </a:lnTo>
                  <a:lnTo>
                    <a:pt x="75" y="8"/>
                  </a:lnTo>
                  <a:lnTo>
                    <a:pt x="71" y="10"/>
                  </a:lnTo>
                  <a:lnTo>
                    <a:pt x="68" y="12"/>
                  </a:lnTo>
                  <a:lnTo>
                    <a:pt x="64" y="12"/>
                  </a:lnTo>
                  <a:lnTo>
                    <a:pt x="58" y="15"/>
                  </a:lnTo>
                  <a:lnTo>
                    <a:pt x="58" y="15"/>
                  </a:lnTo>
                  <a:lnTo>
                    <a:pt x="53" y="23"/>
                  </a:lnTo>
                  <a:lnTo>
                    <a:pt x="53" y="23"/>
                  </a:lnTo>
                  <a:lnTo>
                    <a:pt x="49" y="27"/>
                  </a:lnTo>
                  <a:lnTo>
                    <a:pt x="43" y="27"/>
                  </a:lnTo>
                  <a:lnTo>
                    <a:pt x="37" y="21"/>
                  </a:lnTo>
                  <a:lnTo>
                    <a:pt x="34" y="17"/>
                  </a:lnTo>
                  <a:lnTo>
                    <a:pt x="28" y="12"/>
                  </a:lnTo>
                  <a:lnTo>
                    <a:pt x="22" y="17"/>
                  </a:lnTo>
                  <a:lnTo>
                    <a:pt x="17" y="17"/>
                  </a:lnTo>
                  <a:lnTo>
                    <a:pt x="7" y="17"/>
                  </a:lnTo>
                  <a:lnTo>
                    <a:pt x="0" y="21"/>
                  </a:lnTo>
                  <a:lnTo>
                    <a:pt x="5" y="25"/>
                  </a:lnTo>
                  <a:lnTo>
                    <a:pt x="9" y="34"/>
                  </a:lnTo>
                  <a:lnTo>
                    <a:pt x="9" y="44"/>
                  </a:lnTo>
                  <a:lnTo>
                    <a:pt x="15" y="44"/>
                  </a:lnTo>
                  <a:lnTo>
                    <a:pt x="20" y="44"/>
                  </a:lnTo>
                  <a:lnTo>
                    <a:pt x="20" y="38"/>
                  </a:lnTo>
                  <a:lnTo>
                    <a:pt x="20" y="38"/>
                  </a:lnTo>
                  <a:lnTo>
                    <a:pt x="30" y="38"/>
                  </a:lnTo>
                  <a:lnTo>
                    <a:pt x="30" y="38"/>
                  </a:lnTo>
                  <a:lnTo>
                    <a:pt x="54" y="51"/>
                  </a:lnTo>
                  <a:lnTo>
                    <a:pt x="70" y="59"/>
                  </a:lnTo>
                  <a:lnTo>
                    <a:pt x="81" y="67"/>
                  </a:lnTo>
                  <a:lnTo>
                    <a:pt x="81" y="67"/>
                  </a:lnTo>
                  <a:lnTo>
                    <a:pt x="85" y="72"/>
                  </a:lnTo>
                  <a:lnTo>
                    <a:pt x="92" y="82"/>
                  </a:lnTo>
                  <a:lnTo>
                    <a:pt x="96" y="87"/>
                  </a:lnTo>
                  <a:lnTo>
                    <a:pt x="98" y="91"/>
                  </a:lnTo>
                  <a:lnTo>
                    <a:pt x="100" y="95"/>
                  </a:lnTo>
                  <a:lnTo>
                    <a:pt x="98" y="97"/>
                  </a:lnTo>
                  <a:lnTo>
                    <a:pt x="96" y="97"/>
                  </a:lnTo>
                  <a:lnTo>
                    <a:pt x="96" y="97"/>
                  </a:lnTo>
                  <a:lnTo>
                    <a:pt x="96" y="97"/>
                  </a:lnTo>
                  <a:lnTo>
                    <a:pt x="94" y="99"/>
                  </a:lnTo>
                  <a:lnTo>
                    <a:pt x="92" y="99"/>
                  </a:lnTo>
                  <a:lnTo>
                    <a:pt x="88" y="99"/>
                  </a:lnTo>
                  <a:lnTo>
                    <a:pt x="88" y="99"/>
                  </a:lnTo>
                  <a:lnTo>
                    <a:pt x="85" y="99"/>
                  </a:lnTo>
                  <a:lnTo>
                    <a:pt x="85" y="97"/>
                  </a:lnTo>
                  <a:lnTo>
                    <a:pt x="85" y="97"/>
                  </a:lnTo>
                  <a:lnTo>
                    <a:pt x="81" y="99"/>
                  </a:lnTo>
                  <a:lnTo>
                    <a:pt x="81" y="99"/>
                  </a:lnTo>
                  <a:lnTo>
                    <a:pt x="79" y="103"/>
                  </a:lnTo>
                  <a:lnTo>
                    <a:pt x="79" y="106"/>
                  </a:lnTo>
                  <a:lnTo>
                    <a:pt x="81" y="110"/>
                  </a:lnTo>
                  <a:lnTo>
                    <a:pt x="83" y="112"/>
                  </a:lnTo>
                  <a:lnTo>
                    <a:pt x="85" y="116"/>
                  </a:lnTo>
                  <a:lnTo>
                    <a:pt x="88" y="116"/>
                  </a:lnTo>
                  <a:lnTo>
                    <a:pt x="92" y="118"/>
                  </a:lnTo>
                  <a:lnTo>
                    <a:pt x="96" y="118"/>
                  </a:lnTo>
                  <a:lnTo>
                    <a:pt x="96" y="118"/>
                  </a:lnTo>
                  <a:lnTo>
                    <a:pt x="100" y="114"/>
                  </a:lnTo>
                  <a:lnTo>
                    <a:pt x="105" y="112"/>
                  </a:lnTo>
                  <a:lnTo>
                    <a:pt x="107" y="110"/>
                  </a:lnTo>
                  <a:lnTo>
                    <a:pt x="111" y="110"/>
                  </a:lnTo>
                  <a:lnTo>
                    <a:pt x="111" y="110"/>
                  </a:lnTo>
                  <a:lnTo>
                    <a:pt x="115" y="112"/>
                  </a:lnTo>
                  <a:lnTo>
                    <a:pt x="115" y="112"/>
                  </a:lnTo>
                  <a:lnTo>
                    <a:pt x="117" y="114"/>
                  </a:lnTo>
                  <a:lnTo>
                    <a:pt x="119" y="114"/>
                  </a:lnTo>
                  <a:lnTo>
                    <a:pt x="122" y="116"/>
                  </a:lnTo>
                  <a:lnTo>
                    <a:pt x="126" y="118"/>
                  </a:lnTo>
                  <a:lnTo>
                    <a:pt x="126" y="118"/>
                  </a:lnTo>
                  <a:lnTo>
                    <a:pt x="128" y="121"/>
                  </a:lnTo>
                  <a:lnTo>
                    <a:pt x="126" y="123"/>
                  </a:lnTo>
                  <a:lnTo>
                    <a:pt x="126" y="123"/>
                  </a:lnTo>
                  <a:lnTo>
                    <a:pt x="128" y="123"/>
                  </a:lnTo>
                  <a:lnTo>
                    <a:pt x="128" y="123"/>
                  </a:lnTo>
                  <a:lnTo>
                    <a:pt x="128" y="72"/>
                  </a:lnTo>
                  <a:lnTo>
                    <a:pt x="128" y="21"/>
                  </a:lnTo>
                  <a:lnTo>
                    <a:pt x="128" y="21"/>
                  </a:lnTo>
                  <a:lnTo>
                    <a:pt x="128" y="21"/>
                  </a:lnTo>
                  <a:lnTo>
                    <a:pt x="128" y="21"/>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64" name="Freeform 364">
              <a:extLst>
                <a:ext uri="{FF2B5EF4-FFF2-40B4-BE49-F238E27FC236}">
                  <a16:creationId xmlns:a16="http://schemas.microsoft.com/office/drawing/2014/main" id="{43A67D68-ED90-5F42-BDD6-D7408FDF623F}"/>
                </a:ext>
              </a:extLst>
            </p:cNvPr>
            <p:cNvSpPr>
              <a:spLocks/>
            </p:cNvSpPr>
            <p:nvPr userDrawn="1"/>
          </p:nvSpPr>
          <p:spPr bwMode="auto">
            <a:xfrm>
              <a:off x="3777869" y="3338736"/>
              <a:ext cx="74816" cy="38980"/>
            </a:xfrm>
            <a:custGeom>
              <a:avLst/>
              <a:gdLst>
                <a:gd name="T0" fmla="*/ 0 w 49"/>
                <a:gd name="T1" fmla="*/ 11 h 30"/>
                <a:gd name="T2" fmla="*/ 0 w 49"/>
                <a:gd name="T3" fmla="*/ 11 h 30"/>
                <a:gd name="T4" fmla="*/ 2 w 49"/>
                <a:gd name="T5" fmla="*/ 13 h 30"/>
                <a:gd name="T6" fmla="*/ 2 w 49"/>
                <a:gd name="T7" fmla="*/ 15 h 30"/>
                <a:gd name="T8" fmla="*/ 2 w 49"/>
                <a:gd name="T9" fmla="*/ 15 h 30"/>
                <a:gd name="T10" fmla="*/ 5 w 49"/>
                <a:gd name="T11" fmla="*/ 15 h 30"/>
                <a:gd name="T12" fmla="*/ 5 w 49"/>
                <a:gd name="T13" fmla="*/ 15 h 30"/>
                <a:gd name="T14" fmla="*/ 11 w 49"/>
                <a:gd name="T15" fmla="*/ 15 h 30"/>
                <a:gd name="T16" fmla="*/ 20 w 49"/>
                <a:gd name="T17" fmla="*/ 20 h 30"/>
                <a:gd name="T18" fmla="*/ 20 w 49"/>
                <a:gd name="T19" fmla="*/ 28 h 30"/>
                <a:gd name="T20" fmla="*/ 26 w 49"/>
                <a:gd name="T21" fmla="*/ 30 h 30"/>
                <a:gd name="T22" fmla="*/ 32 w 49"/>
                <a:gd name="T23" fmla="*/ 30 h 30"/>
                <a:gd name="T24" fmla="*/ 39 w 49"/>
                <a:gd name="T25" fmla="*/ 30 h 30"/>
                <a:gd name="T26" fmla="*/ 41 w 49"/>
                <a:gd name="T27" fmla="*/ 26 h 30"/>
                <a:gd name="T28" fmla="*/ 49 w 49"/>
                <a:gd name="T29" fmla="*/ 26 h 30"/>
                <a:gd name="T30" fmla="*/ 49 w 49"/>
                <a:gd name="T31" fmla="*/ 20 h 30"/>
                <a:gd name="T32" fmla="*/ 49 w 49"/>
                <a:gd name="T33" fmla="*/ 9 h 30"/>
                <a:gd name="T34" fmla="*/ 49 w 49"/>
                <a:gd name="T35" fmla="*/ 9 h 30"/>
                <a:gd name="T36" fmla="*/ 49 w 49"/>
                <a:gd name="T37" fmla="*/ 7 h 30"/>
                <a:gd name="T38" fmla="*/ 49 w 49"/>
                <a:gd name="T39" fmla="*/ 5 h 30"/>
                <a:gd name="T40" fmla="*/ 49 w 49"/>
                <a:gd name="T41" fmla="*/ 5 h 30"/>
                <a:gd name="T42" fmla="*/ 49 w 49"/>
                <a:gd name="T43" fmla="*/ 5 h 30"/>
                <a:gd name="T44" fmla="*/ 45 w 49"/>
                <a:gd name="T45" fmla="*/ 3 h 30"/>
                <a:gd name="T46" fmla="*/ 43 w 49"/>
                <a:gd name="T47" fmla="*/ 3 h 30"/>
                <a:gd name="T48" fmla="*/ 39 w 49"/>
                <a:gd name="T49" fmla="*/ 0 h 30"/>
                <a:gd name="T50" fmla="*/ 39 w 49"/>
                <a:gd name="T51" fmla="*/ 0 h 30"/>
                <a:gd name="T52" fmla="*/ 39 w 49"/>
                <a:gd name="T53" fmla="*/ 0 h 30"/>
                <a:gd name="T54" fmla="*/ 34 w 49"/>
                <a:gd name="T55" fmla="*/ 0 h 30"/>
                <a:gd name="T56" fmla="*/ 34 w 49"/>
                <a:gd name="T57" fmla="*/ 0 h 30"/>
                <a:gd name="T58" fmla="*/ 22 w 49"/>
                <a:gd name="T59" fmla="*/ 0 h 30"/>
                <a:gd name="T60" fmla="*/ 22 w 49"/>
                <a:gd name="T61" fmla="*/ 0 h 30"/>
                <a:gd name="T62" fmla="*/ 19 w 49"/>
                <a:gd name="T63" fmla="*/ 0 h 30"/>
                <a:gd name="T64" fmla="*/ 13 w 49"/>
                <a:gd name="T65" fmla="*/ 2 h 30"/>
                <a:gd name="T66" fmla="*/ 7 w 49"/>
                <a:gd name="T67" fmla="*/ 3 h 30"/>
                <a:gd name="T68" fmla="*/ 3 w 49"/>
                <a:gd name="T69" fmla="*/ 3 h 30"/>
                <a:gd name="T70" fmla="*/ 0 w 49"/>
                <a:gd name="T71" fmla="*/ 11 h 30"/>
                <a:gd name="T72" fmla="*/ 0 w 49"/>
                <a:gd name="T73" fmla="*/ 11 h 30"/>
                <a:gd name="T74" fmla="*/ 0 w 49"/>
                <a:gd name="T75" fmla="*/ 11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9" h="30">
                  <a:moveTo>
                    <a:pt x="0" y="11"/>
                  </a:moveTo>
                  <a:lnTo>
                    <a:pt x="0" y="11"/>
                  </a:lnTo>
                  <a:lnTo>
                    <a:pt x="2" y="13"/>
                  </a:lnTo>
                  <a:lnTo>
                    <a:pt x="2" y="15"/>
                  </a:lnTo>
                  <a:lnTo>
                    <a:pt x="2" y="15"/>
                  </a:lnTo>
                  <a:lnTo>
                    <a:pt x="5" y="15"/>
                  </a:lnTo>
                  <a:lnTo>
                    <a:pt x="5" y="15"/>
                  </a:lnTo>
                  <a:lnTo>
                    <a:pt x="11" y="15"/>
                  </a:lnTo>
                  <a:lnTo>
                    <a:pt x="20" y="20"/>
                  </a:lnTo>
                  <a:lnTo>
                    <a:pt x="20" y="28"/>
                  </a:lnTo>
                  <a:lnTo>
                    <a:pt x="26" y="30"/>
                  </a:lnTo>
                  <a:lnTo>
                    <a:pt x="32" y="30"/>
                  </a:lnTo>
                  <a:lnTo>
                    <a:pt x="39" y="30"/>
                  </a:lnTo>
                  <a:lnTo>
                    <a:pt x="41" y="26"/>
                  </a:lnTo>
                  <a:lnTo>
                    <a:pt x="49" y="26"/>
                  </a:lnTo>
                  <a:lnTo>
                    <a:pt x="49" y="20"/>
                  </a:lnTo>
                  <a:lnTo>
                    <a:pt x="49" y="9"/>
                  </a:lnTo>
                  <a:lnTo>
                    <a:pt x="49" y="9"/>
                  </a:lnTo>
                  <a:lnTo>
                    <a:pt x="49" y="7"/>
                  </a:lnTo>
                  <a:lnTo>
                    <a:pt x="49" y="5"/>
                  </a:lnTo>
                  <a:lnTo>
                    <a:pt x="49" y="5"/>
                  </a:lnTo>
                  <a:lnTo>
                    <a:pt x="49" y="5"/>
                  </a:lnTo>
                  <a:lnTo>
                    <a:pt x="45" y="3"/>
                  </a:lnTo>
                  <a:lnTo>
                    <a:pt x="43" y="3"/>
                  </a:lnTo>
                  <a:lnTo>
                    <a:pt x="39" y="0"/>
                  </a:lnTo>
                  <a:lnTo>
                    <a:pt x="39" y="0"/>
                  </a:lnTo>
                  <a:lnTo>
                    <a:pt x="39" y="0"/>
                  </a:lnTo>
                  <a:lnTo>
                    <a:pt x="34" y="0"/>
                  </a:lnTo>
                  <a:lnTo>
                    <a:pt x="34" y="0"/>
                  </a:lnTo>
                  <a:lnTo>
                    <a:pt x="22" y="0"/>
                  </a:lnTo>
                  <a:lnTo>
                    <a:pt x="22" y="0"/>
                  </a:lnTo>
                  <a:lnTo>
                    <a:pt x="19" y="0"/>
                  </a:lnTo>
                  <a:lnTo>
                    <a:pt x="13" y="2"/>
                  </a:lnTo>
                  <a:lnTo>
                    <a:pt x="7" y="3"/>
                  </a:lnTo>
                  <a:lnTo>
                    <a:pt x="3" y="3"/>
                  </a:lnTo>
                  <a:lnTo>
                    <a:pt x="0" y="11"/>
                  </a:lnTo>
                  <a:lnTo>
                    <a:pt x="0" y="11"/>
                  </a:lnTo>
                  <a:lnTo>
                    <a:pt x="0" y="11"/>
                  </a:lnTo>
                  <a:close/>
                </a:path>
              </a:pathLst>
            </a:custGeom>
            <a:solidFill>
              <a:schemeClr val="bg1">
                <a:lumMod val="85000"/>
              </a:schemeClr>
            </a:solidFill>
            <a:ln w="635" cap="rnd">
              <a:solidFill>
                <a:schemeClr val="bg1">
                  <a:alpha val="17000"/>
                </a:schemeClr>
              </a:solidFill>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65" name="Freeform 365">
              <a:extLst>
                <a:ext uri="{FF2B5EF4-FFF2-40B4-BE49-F238E27FC236}">
                  <a16:creationId xmlns:a16="http://schemas.microsoft.com/office/drawing/2014/main" id="{32B20497-3048-D343-9EE2-97CDAFFAFAD2}"/>
                </a:ext>
              </a:extLst>
            </p:cNvPr>
            <p:cNvSpPr>
              <a:spLocks/>
            </p:cNvSpPr>
            <p:nvPr userDrawn="1"/>
          </p:nvSpPr>
          <p:spPr bwMode="auto">
            <a:xfrm>
              <a:off x="3777869" y="3338736"/>
              <a:ext cx="74816" cy="38980"/>
            </a:xfrm>
            <a:custGeom>
              <a:avLst/>
              <a:gdLst>
                <a:gd name="T0" fmla="*/ 0 w 49"/>
                <a:gd name="T1" fmla="*/ 11 h 30"/>
                <a:gd name="T2" fmla="*/ 0 w 49"/>
                <a:gd name="T3" fmla="*/ 11 h 30"/>
                <a:gd name="T4" fmla="*/ 2 w 49"/>
                <a:gd name="T5" fmla="*/ 13 h 30"/>
                <a:gd name="T6" fmla="*/ 2 w 49"/>
                <a:gd name="T7" fmla="*/ 15 h 30"/>
                <a:gd name="T8" fmla="*/ 2 w 49"/>
                <a:gd name="T9" fmla="*/ 15 h 30"/>
                <a:gd name="T10" fmla="*/ 5 w 49"/>
                <a:gd name="T11" fmla="*/ 15 h 30"/>
                <a:gd name="T12" fmla="*/ 5 w 49"/>
                <a:gd name="T13" fmla="*/ 15 h 30"/>
                <a:gd name="T14" fmla="*/ 11 w 49"/>
                <a:gd name="T15" fmla="*/ 15 h 30"/>
                <a:gd name="T16" fmla="*/ 20 w 49"/>
                <a:gd name="T17" fmla="*/ 20 h 30"/>
                <a:gd name="T18" fmla="*/ 20 w 49"/>
                <a:gd name="T19" fmla="*/ 28 h 30"/>
                <a:gd name="T20" fmla="*/ 26 w 49"/>
                <a:gd name="T21" fmla="*/ 30 h 30"/>
                <a:gd name="T22" fmla="*/ 32 w 49"/>
                <a:gd name="T23" fmla="*/ 30 h 30"/>
                <a:gd name="T24" fmla="*/ 39 w 49"/>
                <a:gd name="T25" fmla="*/ 30 h 30"/>
                <a:gd name="T26" fmla="*/ 41 w 49"/>
                <a:gd name="T27" fmla="*/ 26 h 30"/>
                <a:gd name="T28" fmla="*/ 49 w 49"/>
                <a:gd name="T29" fmla="*/ 26 h 30"/>
                <a:gd name="T30" fmla="*/ 49 w 49"/>
                <a:gd name="T31" fmla="*/ 20 h 30"/>
                <a:gd name="T32" fmla="*/ 49 w 49"/>
                <a:gd name="T33" fmla="*/ 9 h 30"/>
                <a:gd name="T34" fmla="*/ 49 w 49"/>
                <a:gd name="T35" fmla="*/ 9 h 30"/>
                <a:gd name="T36" fmla="*/ 49 w 49"/>
                <a:gd name="T37" fmla="*/ 7 h 30"/>
                <a:gd name="T38" fmla="*/ 49 w 49"/>
                <a:gd name="T39" fmla="*/ 5 h 30"/>
                <a:gd name="T40" fmla="*/ 49 w 49"/>
                <a:gd name="T41" fmla="*/ 5 h 30"/>
                <a:gd name="T42" fmla="*/ 49 w 49"/>
                <a:gd name="T43" fmla="*/ 5 h 30"/>
                <a:gd name="T44" fmla="*/ 45 w 49"/>
                <a:gd name="T45" fmla="*/ 3 h 30"/>
                <a:gd name="T46" fmla="*/ 43 w 49"/>
                <a:gd name="T47" fmla="*/ 3 h 30"/>
                <a:gd name="T48" fmla="*/ 39 w 49"/>
                <a:gd name="T49" fmla="*/ 0 h 30"/>
                <a:gd name="T50" fmla="*/ 39 w 49"/>
                <a:gd name="T51" fmla="*/ 0 h 30"/>
                <a:gd name="T52" fmla="*/ 39 w 49"/>
                <a:gd name="T53" fmla="*/ 0 h 30"/>
                <a:gd name="T54" fmla="*/ 34 w 49"/>
                <a:gd name="T55" fmla="*/ 0 h 30"/>
                <a:gd name="T56" fmla="*/ 34 w 49"/>
                <a:gd name="T57" fmla="*/ 0 h 30"/>
                <a:gd name="T58" fmla="*/ 22 w 49"/>
                <a:gd name="T59" fmla="*/ 0 h 30"/>
                <a:gd name="T60" fmla="*/ 22 w 49"/>
                <a:gd name="T61" fmla="*/ 0 h 30"/>
                <a:gd name="T62" fmla="*/ 19 w 49"/>
                <a:gd name="T63" fmla="*/ 0 h 30"/>
                <a:gd name="T64" fmla="*/ 13 w 49"/>
                <a:gd name="T65" fmla="*/ 2 h 30"/>
                <a:gd name="T66" fmla="*/ 7 w 49"/>
                <a:gd name="T67" fmla="*/ 3 h 30"/>
                <a:gd name="T68" fmla="*/ 3 w 49"/>
                <a:gd name="T69" fmla="*/ 3 h 30"/>
                <a:gd name="T70" fmla="*/ 0 w 49"/>
                <a:gd name="T71" fmla="*/ 11 h 30"/>
                <a:gd name="T72" fmla="*/ 0 w 49"/>
                <a:gd name="T73" fmla="*/ 11 h 30"/>
                <a:gd name="T74" fmla="*/ 0 w 49"/>
                <a:gd name="T75" fmla="*/ 11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9" h="30">
                  <a:moveTo>
                    <a:pt x="0" y="11"/>
                  </a:moveTo>
                  <a:lnTo>
                    <a:pt x="0" y="11"/>
                  </a:lnTo>
                  <a:lnTo>
                    <a:pt x="2" y="13"/>
                  </a:lnTo>
                  <a:lnTo>
                    <a:pt x="2" y="15"/>
                  </a:lnTo>
                  <a:lnTo>
                    <a:pt x="2" y="15"/>
                  </a:lnTo>
                  <a:lnTo>
                    <a:pt x="5" y="15"/>
                  </a:lnTo>
                  <a:lnTo>
                    <a:pt x="5" y="15"/>
                  </a:lnTo>
                  <a:lnTo>
                    <a:pt x="11" y="15"/>
                  </a:lnTo>
                  <a:lnTo>
                    <a:pt x="20" y="20"/>
                  </a:lnTo>
                  <a:lnTo>
                    <a:pt x="20" y="28"/>
                  </a:lnTo>
                  <a:lnTo>
                    <a:pt x="26" y="30"/>
                  </a:lnTo>
                  <a:lnTo>
                    <a:pt x="32" y="30"/>
                  </a:lnTo>
                  <a:lnTo>
                    <a:pt x="39" y="30"/>
                  </a:lnTo>
                  <a:lnTo>
                    <a:pt x="41" y="26"/>
                  </a:lnTo>
                  <a:lnTo>
                    <a:pt x="49" y="26"/>
                  </a:lnTo>
                  <a:lnTo>
                    <a:pt x="49" y="20"/>
                  </a:lnTo>
                  <a:lnTo>
                    <a:pt x="49" y="9"/>
                  </a:lnTo>
                  <a:lnTo>
                    <a:pt x="49" y="9"/>
                  </a:lnTo>
                  <a:lnTo>
                    <a:pt x="49" y="7"/>
                  </a:lnTo>
                  <a:lnTo>
                    <a:pt x="49" y="5"/>
                  </a:lnTo>
                  <a:lnTo>
                    <a:pt x="49" y="5"/>
                  </a:lnTo>
                  <a:lnTo>
                    <a:pt x="49" y="5"/>
                  </a:lnTo>
                  <a:lnTo>
                    <a:pt x="45" y="3"/>
                  </a:lnTo>
                  <a:lnTo>
                    <a:pt x="43" y="3"/>
                  </a:lnTo>
                  <a:lnTo>
                    <a:pt x="39" y="0"/>
                  </a:lnTo>
                  <a:lnTo>
                    <a:pt x="39" y="0"/>
                  </a:lnTo>
                  <a:lnTo>
                    <a:pt x="39" y="0"/>
                  </a:lnTo>
                  <a:lnTo>
                    <a:pt x="34" y="0"/>
                  </a:lnTo>
                  <a:lnTo>
                    <a:pt x="34" y="0"/>
                  </a:lnTo>
                  <a:lnTo>
                    <a:pt x="22" y="0"/>
                  </a:lnTo>
                  <a:lnTo>
                    <a:pt x="22" y="0"/>
                  </a:lnTo>
                  <a:lnTo>
                    <a:pt x="19" y="0"/>
                  </a:lnTo>
                  <a:lnTo>
                    <a:pt x="13" y="2"/>
                  </a:lnTo>
                  <a:lnTo>
                    <a:pt x="7" y="3"/>
                  </a:lnTo>
                  <a:lnTo>
                    <a:pt x="3" y="3"/>
                  </a:lnTo>
                  <a:lnTo>
                    <a:pt x="0" y="11"/>
                  </a:lnTo>
                  <a:lnTo>
                    <a:pt x="0" y="11"/>
                  </a:lnTo>
                  <a:lnTo>
                    <a:pt x="0" y="11"/>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66" name="Freeform 366">
              <a:extLst>
                <a:ext uri="{FF2B5EF4-FFF2-40B4-BE49-F238E27FC236}">
                  <a16:creationId xmlns:a16="http://schemas.microsoft.com/office/drawing/2014/main" id="{6334B43B-2E44-3A43-B9C3-70820B618BAD}"/>
                </a:ext>
              </a:extLst>
            </p:cNvPr>
            <p:cNvSpPr>
              <a:spLocks/>
            </p:cNvSpPr>
            <p:nvPr userDrawn="1"/>
          </p:nvSpPr>
          <p:spPr bwMode="auto">
            <a:xfrm>
              <a:off x="3522882" y="3298456"/>
              <a:ext cx="135891" cy="155922"/>
            </a:xfrm>
            <a:custGeom>
              <a:avLst/>
              <a:gdLst>
                <a:gd name="T0" fmla="*/ 12 w 89"/>
                <a:gd name="T1" fmla="*/ 120 h 120"/>
                <a:gd name="T2" fmla="*/ 15 w 89"/>
                <a:gd name="T3" fmla="*/ 118 h 120"/>
                <a:gd name="T4" fmla="*/ 19 w 89"/>
                <a:gd name="T5" fmla="*/ 108 h 120"/>
                <a:gd name="T6" fmla="*/ 19 w 89"/>
                <a:gd name="T7" fmla="*/ 104 h 120"/>
                <a:gd name="T8" fmla="*/ 19 w 89"/>
                <a:gd name="T9" fmla="*/ 84 h 120"/>
                <a:gd name="T10" fmla="*/ 19 w 89"/>
                <a:gd name="T11" fmla="*/ 70 h 120"/>
                <a:gd name="T12" fmla="*/ 25 w 89"/>
                <a:gd name="T13" fmla="*/ 67 h 120"/>
                <a:gd name="T14" fmla="*/ 25 w 89"/>
                <a:gd name="T15" fmla="*/ 72 h 120"/>
                <a:gd name="T16" fmla="*/ 29 w 89"/>
                <a:gd name="T17" fmla="*/ 80 h 120"/>
                <a:gd name="T18" fmla="*/ 32 w 89"/>
                <a:gd name="T19" fmla="*/ 91 h 120"/>
                <a:gd name="T20" fmla="*/ 30 w 89"/>
                <a:gd name="T21" fmla="*/ 97 h 120"/>
                <a:gd name="T22" fmla="*/ 32 w 89"/>
                <a:gd name="T23" fmla="*/ 97 h 120"/>
                <a:gd name="T24" fmla="*/ 40 w 89"/>
                <a:gd name="T25" fmla="*/ 103 h 120"/>
                <a:gd name="T26" fmla="*/ 49 w 89"/>
                <a:gd name="T27" fmla="*/ 116 h 120"/>
                <a:gd name="T28" fmla="*/ 51 w 89"/>
                <a:gd name="T29" fmla="*/ 120 h 120"/>
                <a:gd name="T30" fmla="*/ 55 w 89"/>
                <a:gd name="T31" fmla="*/ 118 h 120"/>
                <a:gd name="T32" fmla="*/ 59 w 89"/>
                <a:gd name="T33" fmla="*/ 116 h 120"/>
                <a:gd name="T34" fmla="*/ 66 w 89"/>
                <a:gd name="T35" fmla="*/ 114 h 120"/>
                <a:gd name="T36" fmla="*/ 65 w 89"/>
                <a:gd name="T37" fmla="*/ 108 h 120"/>
                <a:gd name="T38" fmla="*/ 63 w 89"/>
                <a:gd name="T39" fmla="*/ 97 h 120"/>
                <a:gd name="T40" fmla="*/ 61 w 89"/>
                <a:gd name="T41" fmla="*/ 93 h 120"/>
                <a:gd name="T42" fmla="*/ 53 w 89"/>
                <a:gd name="T43" fmla="*/ 91 h 120"/>
                <a:gd name="T44" fmla="*/ 44 w 89"/>
                <a:gd name="T45" fmla="*/ 76 h 120"/>
                <a:gd name="T46" fmla="*/ 32 w 89"/>
                <a:gd name="T47" fmla="*/ 55 h 120"/>
                <a:gd name="T48" fmla="*/ 55 w 89"/>
                <a:gd name="T49" fmla="*/ 50 h 120"/>
                <a:gd name="T50" fmla="*/ 55 w 89"/>
                <a:gd name="T51" fmla="*/ 42 h 120"/>
                <a:gd name="T52" fmla="*/ 36 w 89"/>
                <a:gd name="T53" fmla="*/ 36 h 120"/>
                <a:gd name="T54" fmla="*/ 32 w 89"/>
                <a:gd name="T55" fmla="*/ 46 h 120"/>
                <a:gd name="T56" fmla="*/ 29 w 89"/>
                <a:gd name="T57" fmla="*/ 50 h 120"/>
                <a:gd name="T58" fmla="*/ 23 w 89"/>
                <a:gd name="T59" fmla="*/ 46 h 120"/>
                <a:gd name="T60" fmla="*/ 19 w 89"/>
                <a:gd name="T61" fmla="*/ 40 h 120"/>
                <a:gd name="T62" fmla="*/ 13 w 89"/>
                <a:gd name="T63" fmla="*/ 38 h 120"/>
                <a:gd name="T64" fmla="*/ 19 w 89"/>
                <a:gd name="T65" fmla="*/ 27 h 120"/>
                <a:gd name="T66" fmla="*/ 23 w 89"/>
                <a:gd name="T67" fmla="*/ 25 h 120"/>
                <a:gd name="T68" fmla="*/ 36 w 89"/>
                <a:gd name="T69" fmla="*/ 25 h 120"/>
                <a:gd name="T70" fmla="*/ 51 w 89"/>
                <a:gd name="T71" fmla="*/ 19 h 120"/>
                <a:gd name="T72" fmla="*/ 51 w 89"/>
                <a:gd name="T73" fmla="*/ 21 h 120"/>
                <a:gd name="T74" fmla="*/ 59 w 89"/>
                <a:gd name="T75" fmla="*/ 23 h 120"/>
                <a:gd name="T76" fmla="*/ 66 w 89"/>
                <a:gd name="T77" fmla="*/ 25 h 120"/>
                <a:gd name="T78" fmla="*/ 66 w 89"/>
                <a:gd name="T79" fmla="*/ 27 h 120"/>
                <a:gd name="T80" fmla="*/ 76 w 89"/>
                <a:gd name="T81" fmla="*/ 23 h 120"/>
                <a:gd name="T82" fmla="*/ 80 w 89"/>
                <a:gd name="T83" fmla="*/ 19 h 120"/>
                <a:gd name="T84" fmla="*/ 89 w 89"/>
                <a:gd name="T85" fmla="*/ 0 h 120"/>
                <a:gd name="T86" fmla="*/ 76 w 89"/>
                <a:gd name="T87" fmla="*/ 6 h 120"/>
                <a:gd name="T88" fmla="*/ 70 w 89"/>
                <a:gd name="T89" fmla="*/ 8 h 120"/>
                <a:gd name="T90" fmla="*/ 72 w 89"/>
                <a:gd name="T91" fmla="*/ 12 h 120"/>
                <a:gd name="T92" fmla="*/ 70 w 89"/>
                <a:gd name="T93" fmla="*/ 14 h 120"/>
                <a:gd name="T94" fmla="*/ 61 w 89"/>
                <a:gd name="T95" fmla="*/ 14 h 120"/>
                <a:gd name="T96" fmla="*/ 40 w 89"/>
                <a:gd name="T97" fmla="*/ 10 h 120"/>
                <a:gd name="T98" fmla="*/ 27 w 89"/>
                <a:gd name="T99" fmla="*/ 4 h 120"/>
                <a:gd name="T100" fmla="*/ 21 w 89"/>
                <a:gd name="T101" fmla="*/ 10 h 120"/>
                <a:gd name="T102" fmla="*/ 12 w 89"/>
                <a:gd name="T103" fmla="*/ 19 h 120"/>
                <a:gd name="T104" fmla="*/ 10 w 89"/>
                <a:gd name="T105" fmla="*/ 25 h 120"/>
                <a:gd name="T106" fmla="*/ 10 w 89"/>
                <a:gd name="T107" fmla="*/ 33 h 120"/>
                <a:gd name="T108" fmla="*/ 2 w 89"/>
                <a:gd name="T109" fmla="*/ 44 h 120"/>
                <a:gd name="T110" fmla="*/ 0 w 89"/>
                <a:gd name="T111" fmla="*/ 55 h 120"/>
                <a:gd name="T112" fmla="*/ 0 w 89"/>
                <a:gd name="T113" fmla="*/ 68 h 120"/>
                <a:gd name="T114" fmla="*/ 0 w 89"/>
                <a:gd name="T115" fmla="*/ 55 h 120"/>
                <a:gd name="T116" fmla="*/ 2 w 89"/>
                <a:gd name="T117" fmla="*/ 86 h 120"/>
                <a:gd name="T118" fmla="*/ 8 w 89"/>
                <a:gd name="T119" fmla="*/ 99 h 120"/>
                <a:gd name="T120" fmla="*/ 6 w 89"/>
                <a:gd name="T121" fmla="*/ 101 h 120"/>
                <a:gd name="T122" fmla="*/ 6 w 89"/>
                <a:gd name="T123" fmla="*/ 12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9" h="120">
                  <a:moveTo>
                    <a:pt x="6" y="120"/>
                  </a:moveTo>
                  <a:lnTo>
                    <a:pt x="12" y="120"/>
                  </a:lnTo>
                  <a:lnTo>
                    <a:pt x="12" y="120"/>
                  </a:lnTo>
                  <a:lnTo>
                    <a:pt x="13" y="120"/>
                  </a:lnTo>
                  <a:lnTo>
                    <a:pt x="13" y="120"/>
                  </a:lnTo>
                  <a:lnTo>
                    <a:pt x="15" y="118"/>
                  </a:lnTo>
                  <a:lnTo>
                    <a:pt x="15" y="118"/>
                  </a:lnTo>
                  <a:lnTo>
                    <a:pt x="19" y="114"/>
                  </a:lnTo>
                  <a:lnTo>
                    <a:pt x="19" y="108"/>
                  </a:lnTo>
                  <a:lnTo>
                    <a:pt x="19" y="108"/>
                  </a:lnTo>
                  <a:lnTo>
                    <a:pt x="19" y="104"/>
                  </a:lnTo>
                  <a:lnTo>
                    <a:pt x="19" y="104"/>
                  </a:lnTo>
                  <a:lnTo>
                    <a:pt x="19" y="93"/>
                  </a:lnTo>
                  <a:lnTo>
                    <a:pt x="19" y="93"/>
                  </a:lnTo>
                  <a:lnTo>
                    <a:pt x="19" y="84"/>
                  </a:lnTo>
                  <a:lnTo>
                    <a:pt x="19" y="76"/>
                  </a:lnTo>
                  <a:lnTo>
                    <a:pt x="19" y="70"/>
                  </a:lnTo>
                  <a:lnTo>
                    <a:pt x="19" y="70"/>
                  </a:lnTo>
                  <a:lnTo>
                    <a:pt x="21" y="67"/>
                  </a:lnTo>
                  <a:lnTo>
                    <a:pt x="23" y="67"/>
                  </a:lnTo>
                  <a:lnTo>
                    <a:pt x="25" y="67"/>
                  </a:lnTo>
                  <a:lnTo>
                    <a:pt x="25" y="68"/>
                  </a:lnTo>
                  <a:lnTo>
                    <a:pt x="25" y="68"/>
                  </a:lnTo>
                  <a:lnTo>
                    <a:pt x="25" y="72"/>
                  </a:lnTo>
                  <a:lnTo>
                    <a:pt x="25" y="74"/>
                  </a:lnTo>
                  <a:lnTo>
                    <a:pt x="29" y="80"/>
                  </a:lnTo>
                  <a:lnTo>
                    <a:pt x="29" y="80"/>
                  </a:lnTo>
                  <a:lnTo>
                    <a:pt x="30" y="84"/>
                  </a:lnTo>
                  <a:lnTo>
                    <a:pt x="32" y="87"/>
                  </a:lnTo>
                  <a:lnTo>
                    <a:pt x="32" y="91"/>
                  </a:lnTo>
                  <a:lnTo>
                    <a:pt x="32" y="91"/>
                  </a:lnTo>
                  <a:lnTo>
                    <a:pt x="30" y="93"/>
                  </a:lnTo>
                  <a:lnTo>
                    <a:pt x="30" y="97"/>
                  </a:lnTo>
                  <a:lnTo>
                    <a:pt x="32" y="97"/>
                  </a:lnTo>
                  <a:lnTo>
                    <a:pt x="32" y="97"/>
                  </a:lnTo>
                  <a:lnTo>
                    <a:pt x="32" y="97"/>
                  </a:lnTo>
                  <a:lnTo>
                    <a:pt x="36" y="99"/>
                  </a:lnTo>
                  <a:lnTo>
                    <a:pt x="38" y="101"/>
                  </a:lnTo>
                  <a:lnTo>
                    <a:pt x="40" y="103"/>
                  </a:lnTo>
                  <a:lnTo>
                    <a:pt x="44" y="103"/>
                  </a:lnTo>
                  <a:lnTo>
                    <a:pt x="53" y="112"/>
                  </a:lnTo>
                  <a:lnTo>
                    <a:pt x="49" y="116"/>
                  </a:lnTo>
                  <a:lnTo>
                    <a:pt x="49" y="116"/>
                  </a:lnTo>
                  <a:lnTo>
                    <a:pt x="49" y="118"/>
                  </a:lnTo>
                  <a:lnTo>
                    <a:pt x="51" y="120"/>
                  </a:lnTo>
                  <a:lnTo>
                    <a:pt x="53" y="120"/>
                  </a:lnTo>
                  <a:lnTo>
                    <a:pt x="55" y="120"/>
                  </a:lnTo>
                  <a:lnTo>
                    <a:pt x="55" y="118"/>
                  </a:lnTo>
                  <a:lnTo>
                    <a:pt x="55" y="118"/>
                  </a:lnTo>
                  <a:lnTo>
                    <a:pt x="57" y="116"/>
                  </a:lnTo>
                  <a:lnTo>
                    <a:pt x="59" y="116"/>
                  </a:lnTo>
                  <a:lnTo>
                    <a:pt x="63" y="116"/>
                  </a:lnTo>
                  <a:lnTo>
                    <a:pt x="65" y="114"/>
                  </a:lnTo>
                  <a:lnTo>
                    <a:pt x="66" y="114"/>
                  </a:lnTo>
                  <a:lnTo>
                    <a:pt x="66" y="112"/>
                  </a:lnTo>
                  <a:lnTo>
                    <a:pt x="65" y="108"/>
                  </a:lnTo>
                  <a:lnTo>
                    <a:pt x="65" y="108"/>
                  </a:lnTo>
                  <a:lnTo>
                    <a:pt x="63" y="104"/>
                  </a:lnTo>
                  <a:lnTo>
                    <a:pt x="63" y="103"/>
                  </a:lnTo>
                  <a:lnTo>
                    <a:pt x="63" y="97"/>
                  </a:lnTo>
                  <a:lnTo>
                    <a:pt x="63" y="93"/>
                  </a:lnTo>
                  <a:lnTo>
                    <a:pt x="63" y="93"/>
                  </a:lnTo>
                  <a:lnTo>
                    <a:pt x="61" y="93"/>
                  </a:lnTo>
                  <a:lnTo>
                    <a:pt x="61" y="93"/>
                  </a:lnTo>
                  <a:lnTo>
                    <a:pt x="55" y="93"/>
                  </a:lnTo>
                  <a:lnTo>
                    <a:pt x="53" y="91"/>
                  </a:lnTo>
                  <a:lnTo>
                    <a:pt x="51" y="89"/>
                  </a:lnTo>
                  <a:lnTo>
                    <a:pt x="46" y="84"/>
                  </a:lnTo>
                  <a:lnTo>
                    <a:pt x="44" y="76"/>
                  </a:lnTo>
                  <a:lnTo>
                    <a:pt x="38" y="68"/>
                  </a:lnTo>
                  <a:lnTo>
                    <a:pt x="36" y="59"/>
                  </a:lnTo>
                  <a:lnTo>
                    <a:pt x="32" y="55"/>
                  </a:lnTo>
                  <a:lnTo>
                    <a:pt x="38" y="50"/>
                  </a:lnTo>
                  <a:lnTo>
                    <a:pt x="44" y="50"/>
                  </a:lnTo>
                  <a:lnTo>
                    <a:pt x="55" y="50"/>
                  </a:lnTo>
                  <a:lnTo>
                    <a:pt x="55" y="50"/>
                  </a:lnTo>
                  <a:lnTo>
                    <a:pt x="55" y="42"/>
                  </a:lnTo>
                  <a:lnTo>
                    <a:pt x="55" y="42"/>
                  </a:lnTo>
                  <a:lnTo>
                    <a:pt x="44" y="38"/>
                  </a:lnTo>
                  <a:lnTo>
                    <a:pt x="40" y="38"/>
                  </a:lnTo>
                  <a:lnTo>
                    <a:pt x="36" y="36"/>
                  </a:lnTo>
                  <a:lnTo>
                    <a:pt x="36" y="36"/>
                  </a:lnTo>
                  <a:lnTo>
                    <a:pt x="36" y="40"/>
                  </a:lnTo>
                  <a:lnTo>
                    <a:pt x="32" y="46"/>
                  </a:lnTo>
                  <a:lnTo>
                    <a:pt x="29" y="50"/>
                  </a:lnTo>
                  <a:lnTo>
                    <a:pt x="29" y="50"/>
                  </a:lnTo>
                  <a:lnTo>
                    <a:pt x="29" y="50"/>
                  </a:lnTo>
                  <a:lnTo>
                    <a:pt x="29" y="50"/>
                  </a:lnTo>
                  <a:lnTo>
                    <a:pt x="25" y="50"/>
                  </a:lnTo>
                  <a:lnTo>
                    <a:pt x="23" y="46"/>
                  </a:lnTo>
                  <a:lnTo>
                    <a:pt x="21" y="42"/>
                  </a:lnTo>
                  <a:lnTo>
                    <a:pt x="19" y="40"/>
                  </a:lnTo>
                  <a:lnTo>
                    <a:pt x="19" y="40"/>
                  </a:lnTo>
                  <a:lnTo>
                    <a:pt x="15" y="38"/>
                  </a:lnTo>
                  <a:lnTo>
                    <a:pt x="13" y="38"/>
                  </a:lnTo>
                  <a:lnTo>
                    <a:pt x="13" y="38"/>
                  </a:lnTo>
                  <a:lnTo>
                    <a:pt x="19" y="31"/>
                  </a:lnTo>
                  <a:lnTo>
                    <a:pt x="19" y="31"/>
                  </a:lnTo>
                  <a:lnTo>
                    <a:pt x="19" y="27"/>
                  </a:lnTo>
                  <a:lnTo>
                    <a:pt x="21" y="25"/>
                  </a:lnTo>
                  <a:lnTo>
                    <a:pt x="21" y="25"/>
                  </a:lnTo>
                  <a:lnTo>
                    <a:pt x="23" y="25"/>
                  </a:lnTo>
                  <a:lnTo>
                    <a:pt x="23" y="25"/>
                  </a:lnTo>
                  <a:lnTo>
                    <a:pt x="36" y="25"/>
                  </a:lnTo>
                  <a:lnTo>
                    <a:pt x="36" y="25"/>
                  </a:lnTo>
                  <a:lnTo>
                    <a:pt x="40" y="23"/>
                  </a:lnTo>
                  <a:lnTo>
                    <a:pt x="46" y="23"/>
                  </a:lnTo>
                  <a:lnTo>
                    <a:pt x="51" y="19"/>
                  </a:lnTo>
                  <a:lnTo>
                    <a:pt x="51" y="19"/>
                  </a:lnTo>
                  <a:lnTo>
                    <a:pt x="51" y="21"/>
                  </a:lnTo>
                  <a:lnTo>
                    <a:pt x="51" y="21"/>
                  </a:lnTo>
                  <a:lnTo>
                    <a:pt x="55" y="23"/>
                  </a:lnTo>
                  <a:lnTo>
                    <a:pt x="59" y="23"/>
                  </a:lnTo>
                  <a:lnTo>
                    <a:pt x="59" y="23"/>
                  </a:lnTo>
                  <a:lnTo>
                    <a:pt x="63" y="23"/>
                  </a:lnTo>
                  <a:lnTo>
                    <a:pt x="65" y="23"/>
                  </a:lnTo>
                  <a:lnTo>
                    <a:pt x="66" y="25"/>
                  </a:lnTo>
                  <a:lnTo>
                    <a:pt x="66" y="27"/>
                  </a:lnTo>
                  <a:lnTo>
                    <a:pt x="66" y="27"/>
                  </a:lnTo>
                  <a:lnTo>
                    <a:pt x="66" y="27"/>
                  </a:lnTo>
                  <a:lnTo>
                    <a:pt x="70" y="25"/>
                  </a:lnTo>
                  <a:lnTo>
                    <a:pt x="72" y="23"/>
                  </a:lnTo>
                  <a:lnTo>
                    <a:pt x="76" y="23"/>
                  </a:lnTo>
                  <a:lnTo>
                    <a:pt x="76" y="23"/>
                  </a:lnTo>
                  <a:lnTo>
                    <a:pt x="80" y="19"/>
                  </a:lnTo>
                  <a:lnTo>
                    <a:pt x="80" y="19"/>
                  </a:lnTo>
                  <a:lnTo>
                    <a:pt x="83" y="16"/>
                  </a:lnTo>
                  <a:lnTo>
                    <a:pt x="85" y="8"/>
                  </a:lnTo>
                  <a:lnTo>
                    <a:pt x="89" y="0"/>
                  </a:lnTo>
                  <a:lnTo>
                    <a:pt x="89" y="0"/>
                  </a:lnTo>
                  <a:lnTo>
                    <a:pt x="82" y="4"/>
                  </a:lnTo>
                  <a:lnTo>
                    <a:pt x="76" y="6"/>
                  </a:lnTo>
                  <a:lnTo>
                    <a:pt x="72" y="6"/>
                  </a:lnTo>
                  <a:lnTo>
                    <a:pt x="72" y="6"/>
                  </a:lnTo>
                  <a:lnTo>
                    <a:pt x="70" y="8"/>
                  </a:lnTo>
                  <a:lnTo>
                    <a:pt x="70" y="8"/>
                  </a:lnTo>
                  <a:lnTo>
                    <a:pt x="70" y="10"/>
                  </a:lnTo>
                  <a:lnTo>
                    <a:pt x="72" y="12"/>
                  </a:lnTo>
                  <a:lnTo>
                    <a:pt x="72" y="12"/>
                  </a:lnTo>
                  <a:lnTo>
                    <a:pt x="72" y="14"/>
                  </a:lnTo>
                  <a:lnTo>
                    <a:pt x="70" y="14"/>
                  </a:lnTo>
                  <a:lnTo>
                    <a:pt x="66" y="16"/>
                  </a:lnTo>
                  <a:lnTo>
                    <a:pt x="61" y="14"/>
                  </a:lnTo>
                  <a:lnTo>
                    <a:pt x="61" y="14"/>
                  </a:lnTo>
                  <a:lnTo>
                    <a:pt x="49" y="12"/>
                  </a:lnTo>
                  <a:lnTo>
                    <a:pt x="44" y="12"/>
                  </a:lnTo>
                  <a:lnTo>
                    <a:pt x="40" y="10"/>
                  </a:lnTo>
                  <a:lnTo>
                    <a:pt x="40" y="10"/>
                  </a:lnTo>
                  <a:lnTo>
                    <a:pt x="30" y="10"/>
                  </a:lnTo>
                  <a:lnTo>
                    <a:pt x="27" y="4"/>
                  </a:lnTo>
                  <a:lnTo>
                    <a:pt x="27" y="4"/>
                  </a:lnTo>
                  <a:lnTo>
                    <a:pt x="21" y="10"/>
                  </a:lnTo>
                  <a:lnTo>
                    <a:pt x="21" y="10"/>
                  </a:lnTo>
                  <a:lnTo>
                    <a:pt x="13" y="21"/>
                  </a:lnTo>
                  <a:lnTo>
                    <a:pt x="13" y="21"/>
                  </a:lnTo>
                  <a:lnTo>
                    <a:pt x="12" y="19"/>
                  </a:lnTo>
                  <a:lnTo>
                    <a:pt x="10" y="19"/>
                  </a:lnTo>
                  <a:lnTo>
                    <a:pt x="10" y="21"/>
                  </a:lnTo>
                  <a:lnTo>
                    <a:pt x="10" y="25"/>
                  </a:lnTo>
                  <a:lnTo>
                    <a:pt x="10" y="25"/>
                  </a:lnTo>
                  <a:lnTo>
                    <a:pt x="10" y="33"/>
                  </a:lnTo>
                  <a:lnTo>
                    <a:pt x="10" y="33"/>
                  </a:lnTo>
                  <a:lnTo>
                    <a:pt x="8" y="36"/>
                  </a:lnTo>
                  <a:lnTo>
                    <a:pt x="6" y="40"/>
                  </a:lnTo>
                  <a:lnTo>
                    <a:pt x="2" y="44"/>
                  </a:lnTo>
                  <a:lnTo>
                    <a:pt x="2" y="48"/>
                  </a:lnTo>
                  <a:lnTo>
                    <a:pt x="2" y="48"/>
                  </a:lnTo>
                  <a:lnTo>
                    <a:pt x="0" y="55"/>
                  </a:lnTo>
                  <a:lnTo>
                    <a:pt x="0" y="63"/>
                  </a:lnTo>
                  <a:lnTo>
                    <a:pt x="0" y="68"/>
                  </a:lnTo>
                  <a:lnTo>
                    <a:pt x="0" y="68"/>
                  </a:lnTo>
                  <a:lnTo>
                    <a:pt x="0" y="67"/>
                  </a:lnTo>
                  <a:lnTo>
                    <a:pt x="0" y="67"/>
                  </a:lnTo>
                  <a:lnTo>
                    <a:pt x="0" y="55"/>
                  </a:lnTo>
                  <a:lnTo>
                    <a:pt x="0" y="67"/>
                  </a:lnTo>
                  <a:lnTo>
                    <a:pt x="2" y="76"/>
                  </a:lnTo>
                  <a:lnTo>
                    <a:pt x="2" y="86"/>
                  </a:lnTo>
                  <a:lnTo>
                    <a:pt x="4" y="93"/>
                  </a:lnTo>
                  <a:lnTo>
                    <a:pt x="6" y="97"/>
                  </a:lnTo>
                  <a:lnTo>
                    <a:pt x="8" y="99"/>
                  </a:lnTo>
                  <a:lnTo>
                    <a:pt x="8" y="99"/>
                  </a:lnTo>
                  <a:lnTo>
                    <a:pt x="6" y="101"/>
                  </a:lnTo>
                  <a:lnTo>
                    <a:pt x="6" y="101"/>
                  </a:lnTo>
                  <a:lnTo>
                    <a:pt x="6" y="106"/>
                  </a:lnTo>
                  <a:lnTo>
                    <a:pt x="4" y="114"/>
                  </a:lnTo>
                  <a:lnTo>
                    <a:pt x="6" y="120"/>
                  </a:lnTo>
                  <a:lnTo>
                    <a:pt x="6" y="120"/>
                  </a:lnTo>
                  <a:lnTo>
                    <a:pt x="6" y="120"/>
                  </a:lnTo>
                  <a:close/>
                </a:path>
              </a:pathLst>
            </a:custGeom>
            <a:solidFill>
              <a:schemeClr val="bg1">
                <a:lumMod val="85000"/>
              </a:schemeClr>
            </a:solidFill>
            <a:ln w="635" cap="rnd">
              <a:solidFill>
                <a:schemeClr val="bg1">
                  <a:alpha val="17000"/>
                </a:schemeClr>
              </a:solidFill>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67" name="Freeform 367">
              <a:extLst>
                <a:ext uri="{FF2B5EF4-FFF2-40B4-BE49-F238E27FC236}">
                  <a16:creationId xmlns:a16="http://schemas.microsoft.com/office/drawing/2014/main" id="{11F7F014-3110-CC4D-B25B-62B9D367393B}"/>
                </a:ext>
              </a:extLst>
            </p:cNvPr>
            <p:cNvSpPr>
              <a:spLocks/>
            </p:cNvSpPr>
            <p:nvPr userDrawn="1"/>
          </p:nvSpPr>
          <p:spPr bwMode="auto">
            <a:xfrm>
              <a:off x="3522882" y="3298456"/>
              <a:ext cx="135891" cy="155922"/>
            </a:xfrm>
            <a:custGeom>
              <a:avLst/>
              <a:gdLst>
                <a:gd name="T0" fmla="*/ 12 w 89"/>
                <a:gd name="T1" fmla="*/ 120 h 120"/>
                <a:gd name="T2" fmla="*/ 15 w 89"/>
                <a:gd name="T3" fmla="*/ 118 h 120"/>
                <a:gd name="T4" fmla="*/ 19 w 89"/>
                <a:gd name="T5" fmla="*/ 108 h 120"/>
                <a:gd name="T6" fmla="*/ 19 w 89"/>
                <a:gd name="T7" fmla="*/ 104 h 120"/>
                <a:gd name="T8" fmla="*/ 19 w 89"/>
                <a:gd name="T9" fmla="*/ 84 h 120"/>
                <a:gd name="T10" fmla="*/ 19 w 89"/>
                <a:gd name="T11" fmla="*/ 70 h 120"/>
                <a:gd name="T12" fmla="*/ 25 w 89"/>
                <a:gd name="T13" fmla="*/ 67 h 120"/>
                <a:gd name="T14" fmla="*/ 25 w 89"/>
                <a:gd name="T15" fmla="*/ 72 h 120"/>
                <a:gd name="T16" fmla="*/ 29 w 89"/>
                <a:gd name="T17" fmla="*/ 80 h 120"/>
                <a:gd name="T18" fmla="*/ 32 w 89"/>
                <a:gd name="T19" fmla="*/ 91 h 120"/>
                <a:gd name="T20" fmla="*/ 30 w 89"/>
                <a:gd name="T21" fmla="*/ 97 h 120"/>
                <a:gd name="T22" fmla="*/ 32 w 89"/>
                <a:gd name="T23" fmla="*/ 97 h 120"/>
                <a:gd name="T24" fmla="*/ 40 w 89"/>
                <a:gd name="T25" fmla="*/ 103 h 120"/>
                <a:gd name="T26" fmla="*/ 49 w 89"/>
                <a:gd name="T27" fmla="*/ 116 h 120"/>
                <a:gd name="T28" fmla="*/ 51 w 89"/>
                <a:gd name="T29" fmla="*/ 120 h 120"/>
                <a:gd name="T30" fmla="*/ 55 w 89"/>
                <a:gd name="T31" fmla="*/ 118 h 120"/>
                <a:gd name="T32" fmla="*/ 59 w 89"/>
                <a:gd name="T33" fmla="*/ 116 h 120"/>
                <a:gd name="T34" fmla="*/ 66 w 89"/>
                <a:gd name="T35" fmla="*/ 114 h 120"/>
                <a:gd name="T36" fmla="*/ 65 w 89"/>
                <a:gd name="T37" fmla="*/ 108 h 120"/>
                <a:gd name="T38" fmla="*/ 63 w 89"/>
                <a:gd name="T39" fmla="*/ 97 h 120"/>
                <a:gd name="T40" fmla="*/ 61 w 89"/>
                <a:gd name="T41" fmla="*/ 93 h 120"/>
                <a:gd name="T42" fmla="*/ 53 w 89"/>
                <a:gd name="T43" fmla="*/ 91 h 120"/>
                <a:gd name="T44" fmla="*/ 44 w 89"/>
                <a:gd name="T45" fmla="*/ 76 h 120"/>
                <a:gd name="T46" fmla="*/ 32 w 89"/>
                <a:gd name="T47" fmla="*/ 55 h 120"/>
                <a:gd name="T48" fmla="*/ 55 w 89"/>
                <a:gd name="T49" fmla="*/ 50 h 120"/>
                <a:gd name="T50" fmla="*/ 55 w 89"/>
                <a:gd name="T51" fmla="*/ 42 h 120"/>
                <a:gd name="T52" fmla="*/ 36 w 89"/>
                <a:gd name="T53" fmla="*/ 36 h 120"/>
                <a:gd name="T54" fmla="*/ 32 w 89"/>
                <a:gd name="T55" fmla="*/ 46 h 120"/>
                <a:gd name="T56" fmla="*/ 29 w 89"/>
                <a:gd name="T57" fmla="*/ 50 h 120"/>
                <a:gd name="T58" fmla="*/ 23 w 89"/>
                <a:gd name="T59" fmla="*/ 46 h 120"/>
                <a:gd name="T60" fmla="*/ 19 w 89"/>
                <a:gd name="T61" fmla="*/ 40 h 120"/>
                <a:gd name="T62" fmla="*/ 13 w 89"/>
                <a:gd name="T63" fmla="*/ 38 h 120"/>
                <a:gd name="T64" fmla="*/ 19 w 89"/>
                <a:gd name="T65" fmla="*/ 27 h 120"/>
                <a:gd name="T66" fmla="*/ 23 w 89"/>
                <a:gd name="T67" fmla="*/ 25 h 120"/>
                <a:gd name="T68" fmla="*/ 36 w 89"/>
                <a:gd name="T69" fmla="*/ 25 h 120"/>
                <a:gd name="T70" fmla="*/ 51 w 89"/>
                <a:gd name="T71" fmla="*/ 19 h 120"/>
                <a:gd name="T72" fmla="*/ 51 w 89"/>
                <a:gd name="T73" fmla="*/ 21 h 120"/>
                <a:gd name="T74" fmla="*/ 59 w 89"/>
                <a:gd name="T75" fmla="*/ 23 h 120"/>
                <a:gd name="T76" fmla="*/ 66 w 89"/>
                <a:gd name="T77" fmla="*/ 25 h 120"/>
                <a:gd name="T78" fmla="*/ 66 w 89"/>
                <a:gd name="T79" fmla="*/ 27 h 120"/>
                <a:gd name="T80" fmla="*/ 76 w 89"/>
                <a:gd name="T81" fmla="*/ 23 h 120"/>
                <a:gd name="T82" fmla="*/ 80 w 89"/>
                <a:gd name="T83" fmla="*/ 19 h 120"/>
                <a:gd name="T84" fmla="*/ 89 w 89"/>
                <a:gd name="T85" fmla="*/ 0 h 120"/>
                <a:gd name="T86" fmla="*/ 76 w 89"/>
                <a:gd name="T87" fmla="*/ 6 h 120"/>
                <a:gd name="T88" fmla="*/ 70 w 89"/>
                <a:gd name="T89" fmla="*/ 8 h 120"/>
                <a:gd name="T90" fmla="*/ 72 w 89"/>
                <a:gd name="T91" fmla="*/ 12 h 120"/>
                <a:gd name="T92" fmla="*/ 70 w 89"/>
                <a:gd name="T93" fmla="*/ 14 h 120"/>
                <a:gd name="T94" fmla="*/ 61 w 89"/>
                <a:gd name="T95" fmla="*/ 14 h 120"/>
                <a:gd name="T96" fmla="*/ 40 w 89"/>
                <a:gd name="T97" fmla="*/ 10 h 120"/>
                <a:gd name="T98" fmla="*/ 27 w 89"/>
                <a:gd name="T99" fmla="*/ 4 h 120"/>
                <a:gd name="T100" fmla="*/ 21 w 89"/>
                <a:gd name="T101" fmla="*/ 10 h 120"/>
                <a:gd name="T102" fmla="*/ 12 w 89"/>
                <a:gd name="T103" fmla="*/ 19 h 120"/>
                <a:gd name="T104" fmla="*/ 10 w 89"/>
                <a:gd name="T105" fmla="*/ 25 h 120"/>
                <a:gd name="T106" fmla="*/ 10 w 89"/>
                <a:gd name="T107" fmla="*/ 33 h 120"/>
                <a:gd name="T108" fmla="*/ 2 w 89"/>
                <a:gd name="T109" fmla="*/ 44 h 120"/>
                <a:gd name="T110" fmla="*/ 0 w 89"/>
                <a:gd name="T111" fmla="*/ 55 h 120"/>
                <a:gd name="T112" fmla="*/ 0 w 89"/>
                <a:gd name="T113" fmla="*/ 68 h 120"/>
                <a:gd name="T114" fmla="*/ 0 w 89"/>
                <a:gd name="T115" fmla="*/ 55 h 120"/>
                <a:gd name="T116" fmla="*/ 2 w 89"/>
                <a:gd name="T117" fmla="*/ 86 h 120"/>
                <a:gd name="T118" fmla="*/ 8 w 89"/>
                <a:gd name="T119" fmla="*/ 99 h 120"/>
                <a:gd name="T120" fmla="*/ 6 w 89"/>
                <a:gd name="T121" fmla="*/ 101 h 120"/>
                <a:gd name="T122" fmla="*/ 6 w 89"/>
                <a:gd name="T123" fmla="*/ 12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9" h="120">
                  <a:moveTo>
                    <a:pt x="6" y="120"/>
                  </a:moveTo>
                  <a:lnTo>
                    <a:pt x="12" y="120"/>
                  </a:lnTo>
                  <a:lnTo>
                    <a:pt x="12" y="120"/>
                  </a:lnTo>
                  <a:lnTo>
                    <a:pt x="13" y="120"/>
                  </a:lnTo>
                  <a:lnTo>
                    <a:pt x="13" y="120"/>
                  </a:lnTo>
                  <a:lnTo>
                    <a:pt x="15" y="118"/>
                  </a:lnTo>
                  <a:lnTo>
                    <a:pt x="15" y="118"/>
                  </a:lnTo>
                  <a:lnTo>
                    <a:pt x="19" y="114"/>
                  </a:lnTo>
                  <a:lnTo>
                    <a:pt x="19" y="108"/>
                  </a:lnTo>
                  <a:lnTo>
                    <a:pt x="19" y="108"/>
                  </a:lnTo>
                  <a:lnTo>
                    <a:pt x="19" y="104"/>
                  </a:lnTo>
                  <a:lnTo>
                    <a:pt x="19" y="104"/>
                  </a:lnTo>
                  <a:lnTo>
                    <a:pt x="19" y="93"/>
                  </a:lnTo>
                  <a:lnTo>
                    <a:pt x="19" y="93"/>
                  </a:lnTo>
                  <a:lnTo>
                    <a:pt x="19" y="84"/>
                  </a:lnTo>
                  <a:lnTo>
                    <a:pt x="19" y="76"/>
                  </a:lnTo>
                  <a:lnTo>
                    <a:pt x="19" y="70"/>
                  </a:lnTo>
                  <a:lnTo>
                    <a:pt x="19" y="70"/>
                  </a:lnTo>
                  <a:lnTo>
                    <a:pt x="21" y="67"/>
                  </a:lnTo>
                  <a:lnTo>
                    <a:pt x="23" y="67"/>
                  </a:lnTo>
                  <a:lnTo>
                    <a:pt x="25" y="67"/>
                  </a:lnTo>
                  <a:lnTo>
                    <a:pt x="25" y="68"/>
                  </a:lnTo>
                  <a:lnTo>
                    <a:pt x="25" y="68"/>
                  </a:lnTo>
                  <a:lnTo>
                    <a:pt x="25" y="72"/>
                  </a:lnTo>
                  <a:lnTo>
                    <a:pt x="25" y="74"/>
                  </a:lnTo>
                  <a:lnTo>
                    <a:pt x="29" y="80"/>
                  </a:lnTo>
                  <a:lnTo>
                    <a:pt x="29" y="80"/>
                  </a:lnTo>
                  <a:lnTo>
                    <a:pt x="30" y="84"/>
                  </a:lnTo>
                  <a:lnTo>
                    <a:pt x="32" y="87"/>
                  </a:lnTo>
                  <a:lnTo>
                    <a:pt x="32" y="91"/>
                  </a:lnTo>
                  <a:lnTo>
                    <a:pt x="32" y="91"/>
                  </a:lnTo>
                  <a:lnTo>
                    <a:pt x="30" y="93"/>
                  </a:lnTo>
                  <a:lnTo>
                    <a:pt x="30" y="97"/>
                  </a:lnTo>
                  <a:lnTo>
                    <a:pt x="32" y="97"/>
                  </a:lnTo>
                  <a:lnTo>
                    <a:pt x="32" y="97"/>
                  </a:lnTo>
                  <a:lnTo>
                    <a:pt x="32" y="97"/>
                  </a:lnTo>
                  <a:lnTo>
                    <a:pt x="36" y="99"/>
                  </a:lnTo>
                  <a:lnTo>
                    <a:pt x="38" y="101"/>
                  </a:lnTo>
                  <a:lnTo>
                    <a:pt x="40" y="103"/>
                  </a:lnTo>
                  <a:lnTo>
                    <a:pt x="44" y="103"/>
                  </a:lnTo>
                  <a:lnTo>
                    <a:pt x="53" y="112"/>
                  </a:lnTo>
                  <a:lnTo>
                    <a:pt x="49" y="116"/>
                  </a:lnTo>
                  <a:lnTo>
                    <a:pt x="49" y="116"/>
                  </a:lnTo>
                  <a:lnTo>
                    <a:pt x="49" y="118"/>
                  </a:lnTo>
                  <a:lnTo>
                    <a:pt x="51" y="120"/>
                  </a:lnTo>
                  <a:lnTo>
                    <a:pt x="53" y="120"/>
                  </a:lnTo>
                  <a:lnTo>
                    <a:pt x="55" y="120"/>
                  </a:lnTo>
                  <a:lnTo>
                    <a:pt x="55" y="118"/>
                  </a:lnTo>
                  <a:lnTo>
                    <a:pt x="55" y="118"/>
                  </a:lnTo>
                  <a:lnTo>
                    <a:pt x="57" y="116"/>
                  </a:lnTo>
                  <a:lnTo>
                    <a:pt x="59" y="116"/>
                  </a:lnTo>
                  <a:lnTo>
                    <a:pt x="63" y="116"/>
                  </a:lnTo>
                  <a:lnTo>
                    <a:pt x="65" y="114"/>
                  </a:lnTo>
                  <a:lnTo>
                    <a:pt x="66" y="114"/>
                  </a:lnTo>
                  <a:lnTo>
                    <a:pt x="66" y="112"/>
                  </a:lnTo>
                  <a:lnTo>
                    <a:pt x="65" y="108"/>
                  </a:lnTo>
                  <a:lnTo>
                    <a:pt x="65" y="108"/>
                  </a:lnTo>
                  <a:lnTo>
                    <a:pt x="63" y="104"/>
                  </a:lnTo>
                  <a:lnTo>
                    <a:pt x="63" y="103"/>
                  </a:lnTo>
                  <a:lnTo>
                    <a:pt x="63" y="97"/>
                  </a:lnTo>
                  <a:lnTo>
                    <a:pt x="63" y="93"/>
                  </a:lnTo>
                  <a:lnTo>
                    <a:pt x="63" y="93"/>
                  </a:lnTo>
                  <a:lnTo>
                    <a:pt x="61" y="93"/>
                  </a:lnTo>
                  <a:lnTo>
                    <a:pt x="61" y="93"/>
                  </a:lnTo>
                  <a:lnTo>
                    <a:pt x="55" y="93"/>
                  </a:lnTo>
                  <a:lnTo>
                    <a:pt x="53" y="91"/>
                  </a:lnTo>
                  <a:lnTo>
                    <a:pt x="51" y="89"/>
                  </a:lnTo>
                  <a:lnTo>
                    <a:pt x="46" y="84"/>
                  </a:lnTo>
                  <a:lnTo>
                    <a:pt x="44" y="76"/>
                  </a:lnTo>
                  <a:lnTo>
                    <a:pt x="38" y="68"/>
                  </a:lnTo>
                  <a:lnTo>
                    <a:pt x="36" y="59"/>
                  </a:lnTo>
                  <a:lnTo>
                    <a:pt x="32" y="55"/>
                  </a:lnTo>
                  <a:lnTo>
                    <a:pt x="38" y="50"/>
                  </a:lnTo>
                  <a:lnTo>
                    <a:pt x="44" y="50"/>
                  </a:lnTo>
                  <a:lnTo>
                    <a:pt x="55" y="50"/>
                  </a:lnTo>
                  <a:lnTo>
                    <a:pt x="55" y="50"/>
                  </a:lnTo>
                  <a:lnTo>
                    <a:pt x="55" y="42"/>
                  </a:lnTo>
                  <a:lnTo>
                    <a:pt x="55" y="42"/>
                  </a:lnTo>
                  <a:lnTo>
                    <a:pt x="44" y="38"/>
                  </a:lnTo>
                  <a:lnTo>
                    <a:pt x="40" y="38"/>
                  </a:lnTo>
                  <a:lnTo>
                    <a:pt x="36" y="36"/>
                  </a:lnTo>
                  <a:lnTo>
                    <a:pt x="36" y="36"/>
                  </a:lnTo>
                  <a:lnTo>
                    <a:pt x="36" y="40"/>
                  </a:lnTo>
                  <a:lnTo>
                    <a:pt x="32" y="46"/>
                  </a:lnTo>
                  <a:lnTo>
                    <a:pt x="29" y="50"/>
                  </a:lnTo>
                  <a:lnTo>
                    <a:pt x="29" y="50"/>
                  </a:lnTo>
                  <a:lnTo>
                    <a:pt x="29" y="50"/>
                  </a:lnTo>
                  <a:lnTo>
                    <a:pt x="29" y="50"/>
                  </a:lnTo>
                  <a:lnTo>
                    <a:pt x="25" y="50"/>
                  </a:lnTo>
                  <a:lnTo>
                    <a:pt x="23" y="46"/>
                  </a:lnTo>
                  <a:lnTo>
                    <a:pt x="21" y="42"/>
                  </a:lnTo>
                  <a:lnTo>
                    <a:pt x="19" y="40"/>
                  </a:lnTo>
                  <a:lnTo>
                    <a:pt x="19" y="40"/>
                  </a:lnTo>
                  <a:lnTo>
                    <a:pt x="15" y="38"/>
                  </a:lnTo>
                  <a:lnTo>
                    <a:pt x="13" y="38"/>
                  </a:lnTo>
                  <a:lnTo>
                    <a:pt x="13" y="38"/>
                  </a:lnTo>
                  <a:lnTo>
                    <a:pt x="19" y="31"/>
                  </a:lnTo>
                  <a:lnTo>
                    <a:pt x="19" y="31"/>
                  </a:lnTo>
                  <a:lnTo>
                    <a:pt x="19" y="27"/>
                  </a:lnTo>
                  <a:lnTo>
                    <a:pt x="21" y="25"/>
                  </a:lnTo>
                  <a:lnTo>
                    <a:pt x="21" y="25"/>
                  </a:lnTo>
                  <a:lnTo>
                    <a:pt x="23" y="25"/>
                  </a:lnTo>
                  <a:lnTo>
                    <a:pt x="23" y="25"/>
                  </a:lnTo>
                  <a:lnTo>
                    <a:pt x="36" y="25"/>
                  </a:lnTo>
                  <a:lnTo>
                    <a:pt x="36" y="25"/>
                  </a:lnTo>
                  <a:lnTo>
                    <a:pt x="40" y="23"/>
                  </a:lnTo>
                  <a:lnTo>
                    <a:pt x="46" y="23"/>
                  </a:lnTo>
                  <a:lnTo>
                    <a:pt x="51" y="19"/>
                  </a:lnTo>
                  <a:lnTo>
                    <a:pt x="51" y="19"/>
                  </a:lnTo>
                  <a:lnTo>
                    <a:pt x="51" y="21"/>
                  </a:lnTo>
                  <a:lnTo>
                    <a:pt x="51" y="21"/>
                  </a:lnTo>
                  <a:lnTo>
                    <a:pt x="55" y="23"/>
                  </a:lnTo>
                  <a:lnTo>
                    <a:pt x="59" y="23"/>
                  </a:lnTo>
                  <a:lnTo>
                    <a:pt x="59" y="23"/>
                  </a:lnTo>
                  <a:lnTo>
                    <a:pt x="63" y="23"/>
                  </a:lnTo>
                  <a:lnTo>
                    <a:pt x="65" y="23"/>
                  </a:lnTo>
                  <a:lnTo>
                    <a:pt x="66" y="25"/>
                  </a:lnTo>
                  <a:lnTo>
                    <a:pt x="66" y="27"/>
                  </a:lnTo>
                  <a:lnTo>
                    <a:pt x="66" y="27"/>
                  </a:lnTo>
                  <a:lnTo>
                    <a:pt x="66" y="27"/>
                  </a:lnTo>
                  <a:lnTo>
                    <a:pt x="70" y="25"/>
                  </a:lnTo>
                  <a:lnTo>
                    <a:pt x="72" y="23"/>
                  </a:lnTo>
                  <a:lnTo>
                    <a:pt x="76" y="23"/>
                  </a:lnTo>
                  <a:lnTo>
                    <a:pt x="76" y="23"/>
                  </a:lnTo>
                  <a:lnTo>
                    <a:pt x="80" y="19"/>
                  </a:lnTo>
                  <a:lnTo>
                    <a:pt x="80" y="19"/>
                  </a:lnTo>
                  <a:lnTo>
                    <a:pt x="83" y="16"/>
                  </a:lnTo>
                  <a:lnTo>
                    <a:pt x="85" y="8"/>
                  </a:lnTo>
                  <a:lnTo>
                    <a:pt x="89" y="0"/>
                  </a:lnTo>
                  <a:lnTo>
                    <a:pt x="89" y="0"/>
                  </a:lnTo>
                  <a:lnTo>
                    <a:pt x="82" y="4"/>
                  </a:lnTo>
                  <a:lnTo>
                    <a:pt x="76" y="6"/>
                  </a:lnTo>
                  <a:lnTo>
                    <a:pt x="72" y="6"/>
                  </a:lnTo>
                  <a:lnTo>
                    <a:pt x="72" y="6"/>
                  </a:lnTo>
                  <a:lnTo>
                    <a:pt x="70" y="8"/>
                  </a:lnTo>
                  <a:lnTo>
                    <a:pt x="70" y="8"/>
                  </a:lnTo>
                  <a:lnTo>
                    <a:pt x="70" y="10"/>
                  </a:lnTo>
                  <a:lnTo>
                    <a:pt x="72" y="12"/>
                  </a:lnTo>
                  <a:lnTo>
                    <a:pt x="72" y="12"/>
                  </a:lnTo>
                  <a:lnTo>
                    <a:pt x="72" y="14"/>
                  </a:lnTo>
                  <a:lnTo>
                    <a:pt x="70" y="14"/>
                  </a:lnTo>
                  <a:lnTo>
                    <a:pt x="66" y="16"/>
                  </a:lnTo>
                  <a:lnTo>
                    <a:pt x="61" y="14"/>
                  </a:lnTo>
                  <a:lnTo>
                    <a:pt x="61" y="14"/>
                  </a:lnTo>
                  <a:lnTo>
                    <a:pt x="49" y="12"/>
                  </a:lnTo>
                  <a:lnTo>
                    <a:pt x="44" y="12"/>
                  </a:lnTo>
                  <a:lnTo>
                    <a:pt x="40" y="10"/>
                  </a:lnTo>
                  <a:lnTo>
                    <a:pt x="40" y="10"/>
                  </a:lnTo>
                  <a:lnTo>
                    <a:pt x="30" y="10"/>
                  </a:lnTo>
                  <a:lnTo>
                    <a:pt x="27" y="4"/>
                  </a:lnTo>
                  <a:lnTo>
                    <a:pt x="27" y="4"/>
                  </a:lnTo>
                  <a:lnTo>
                    <a:pt x="21" y="10"/>
                  </a:lnTo>
                  <a:lnTo>
                    <a:pt x="21" y="10"/>
                  </a:lnTo>
                  <a:lnTo>
                    <a:pt x="13" y="21"/>
                  </a:lnTo>
                  <a:lnTo>
                    <a:pt x="13" y="21"/>
                  </a:lnTo>
                  <a:lnTo>
                    <a:pt x="12" y="19"/>
                  </a:lnTo>
                  <a:lnTo>
                    <a:pt x="10" y="19"/>
                  </a:lnTo>
                  <a:lnTo>
                    <a:pt x="10" y="21"/>
                  </a:lnTo>
                  <a:lnTo>
                    <a:pt x="10" y="25"/>
                  </a:lnTo>
                  <a:lnTo>
                    <a:pt x="10" y="25"/>
                  </a:lnTo>
                  <a:lnTo>
                    <a:pt x="10" y="33"/>
                  </a:lnTo>
                  <a:lnTo>
                    <a:pt x="10" y="33"/>
                  </a:lnTo>
                  <a:lnTo>
                    <a:pt x="8" y="36"/>
                  </a:lnTo>
                  <a:lnTo>
                    <a:pt x="6" y="40"/>
                  </a:lnTo>
                  <a:lnTo>
                    <a:pt x="2" y="44"/>
                  </a:lnTo>
                  <a:lnTo>
                    <a:pt x="2" y="48"/>
                  </a:lnTo>
                  <a:lnTo>
                    <a:pt x="2" y="48"/>
                  </a:lnTo>
                  <a:lnTo>
                    <a:pt x="0" y="55"/>
                  </a:lnTo>
                  <a:lnTo>
                    <a:pt x="0" y="63"/>
                  </a:lnTo>
                  <a:lnTo>
                    <a:pt x="0" y="68"/>
                  </a:lnTo>
                  <a:lnTo>
                    <a:pt x="0" y="68"/>
                  </a:lnTo>
                  <a:lnTo>
                    <a:pt x="0" y="67"/>
                  </a:lnTo>
                  <a:lnTo>
                    <a:pt x="0" y="67"/>
                  </a:lnTo>
                  <a:lnTo>
                    <a:pt x="0" y="55"/>
                  </a:lnTo>
                  <a:lnTo>
                    <a:pt x="0" y="67"/>
                  </a:lnTo>
                  <a:lnTo>
                    <a:pt x="2" y="76"/>
                  </a:lnTo>
                  <a:lnTo>
                    <a:pt x="2" y="86"/>
                  </a:lnTo>
                  <a:lnTo>
                    <a:pt x="4" y="93"/>
                  </a:lnTo>
                  <a:lnTo>
                    <a:pt x="6" y="97"/>
                  </a:lnTo>
                  <a:lnTo>
                    <a:pt x="8" y="99"/>
                  </a:lnTo>
                  <a:lnTo>
                    <a:pt x="8" y="99"/>
                  </a:lnTo>
                  <a:lnTo>
                    <a:pt x="6" y="101"/>
                  </a:lnTo>
                  <a:lnTo>
                    <a:pt x="6" y="101"/>
                  </a:lnTo>
                  <a:lnTo>
                    <a:pt x="6" y="106"/>
                  </a:lnTo>
                  <a:lnTo>
                    <a:pt x="4" y="114"/>
                  </a:lnTo>
                  <a:lnTo>
                    <a:pt x="6" y="120"/>
                  </a:lnTo>
                  <a:lnTo>
                    <a:pt x="6" y="120"/>
                  </a:lnTo>
                  <a:lnTo>
                    <a:pt x="6" y="120"/>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68" name="Freeform 368">
              <a:extLst>
                <a:ext uri="{FF2B5EF4-FFF2-40B4-BE49-F238E27FC236}">
                  <a16:creationId xmlns:a16="http://schemas.microsoft.com/office/drawing/2014/main" id="{39357F08-B2F5-E849-9386-84F8D2C5F253}"/>
                </a:ext>
              </a:extLst>
            </p:cNvPr>
            <p:cNvSpPr>
              <a:spLocks/>
            </p:cNvSpPr>
            <p:nvPr userDrawn="1"/>
          </p:nvSpPr>
          <p:spPr bwMode="auto">
            <a:xfrm>
              <a:off x="3006802" y="3215298"/>
              <a:ext cx="239718" cy="245576"/>
            </a:xfrm>
            <a:custGeom>
              <a:avLst/>
              <a:gdLst>
                <a:gd name="T0" fmla="*/ 11 w 157"/>
                <a:gd name="T1" fmla="*/ 25 h 189"/>
                <a:gd name="T2" fmla="*/ 15 w 157"/>
                <a:gd name="T3" fmla="*/ 30 h 189"/>
                <a:gd name="T4" fmla="*/ 34 w 157"/>
                <a:gd name="T5" fmla="*/ 47 h 189"/>
                <a:gd name="T6" fmla="*/ 39 w 157"/>
                <a:gd name="T7" fmla="*/ 53 h 189"/>
                <a:gd name="T8" fmla="*/ 47 w 157"/>
                <a:gd name="T9" fmla="*/ 61 h 189"/>
                <a:gd name="T10" fmla="*/ 49 w 157"/>
                <a:gd name="T11" fmla="*/ 63 h 189"/>
                <a:gd name="T12" fmla="*/ 53 w 157"/>
                <a:gd name="T13" fmla="*/ 72 h 189"/>
                <a:gd name="T14" fmla="*/ 55 w 157"/>
                <a:gd name="T15" fmla="*/ 83 h 189"/>
                <a:gd name="T16" fmla="*/ 55 w 157"/>
                <a:gd name="T17" fmla="*/ 91 h 189"/>
                <a:gd name="T18" fmla="*/ 56 w 157"/>
                <a:gd name="T19" fmla="*/ 95 h 189"/>
                <a:gd name="T20" fmla="*/ 60 w 157"/>
                <a:gd name="T21" fmla="*/ 97 h 189"/>
                <a:gd name="T22" fmla="*/ 70 w 157"/>
                <a:gd name="T23" fmla="*/ 102 h 189"/>
                <a:gd name="T24" fmla="*/ 75 w 157"/>
                <a:gd name="T25" fmla="*/ 108 h 189"/>
                <a:gd name="T26" fmla="*/ 75 w 157"/>
                <a:gd name="T27" fmla="*/ 115 h 189"/>
                <a:gd name="T28" fmla="*/ 94 w 157"/>
                <a:gd name="T29" fmla="*/ 142 h 189"/>
                <a:gd name="T30" fmla="*/ 96 w 157"/>
                <a:gd name="T31" fmla="*/ 142 h 189"/>
                <a:gd name="T32" fmla="*/ 98 w 157"/>
                <a:gd name="T33" fmla="*/ 148 h 189"/>
                <a:gd name="T34" fmla="*/ 102 w 157"/>
                <a:gd name="T35" fmla="*/ 157 h 189"/>
                <a:gd name="T36" fmla="*/ 117 w 157"/>
                <a:gd name="T37" fmla="*/ 176 h 189"/>
                <a:gd name="T38" fmla="*/ 117 w 157"/>
                <a:gd name="T39" fmla="*/ 178 h 189"/>
                <a:gd name="T40" fmla="*/ 126 w 157"/>
                <a:gd name="T41" fmla="*/ 185 h 189"/>
                <a:gd name="T42" fmla="*/ 143 w 157"/>
                <a:gd name="T43" fmla="*/ 189 h 189"/>
                <a:gd name="T44" fmla="*/ 149 w 157"/>
                <a:gd name="T45" fmla="*/ 174 h 189"/>
                <a:gd name="T46" fmla="*/ 151 w 157"/>
                <a:gd name="T47" fmla="*/ 165 h 189"/>
                <a:gd name="T48" fmla="*/ 151 w 157"/>
                <a:gd name="T49" fmla="*/ 155 h 189"/>
                <a:gd name="T50" fmla="*/ 155 w 157"/>
                <a:gd name="T51" fmla="*/ 150 h 189"/>
                <a:gd name="T52" fmla="*/ 153 w 157"/>
                <a:gd name="T53" fmla="*/ 146 h 189"/>
                <a:gd name="T54" fmla="*/ 155 w 157"/>
                <a:gd name="T55" fmla="*/ 140 h 189"/>
                <a:gd name="T56" fmla="*/ 147 w 157"/>
                <a:gd name="T57" fmla="*/ 136 h 189"/>
                <a:gd name="T58" fmla="*/ 142 w 157"/>
                <a:gd name="T59" fmla="*/ 132 h 189"/>
                <a:gd name="T60" fmla="*/ 128 w 157"/>
                <a:gd name="T61" fmla="*/ 119 h 189"/>
                <a:gd name="T62" fmla="*/ 128 w 157"/>
                <a:gd name="T63" fmla="*/ 115 h 189"/>
                <a:gd name="T64" fmla="*/ 123 w 157"/>
                <a:gd name="T65" fmla="*/ 108 h 189"/>
                <a:gd name="T66" fmla="*/ 113 w 157"/>
                <a:gd name="T67" fmla="*/ 85 h 189"/>
                <a:gd name="T68" fmla="*/ 111 w 157"/>
                <a:gd name="T69" fmla="*/ 87 h 189"/>
                <a:gd name="T70" fmla="*/ 102 w 157"/>
                <a:gd name="T71" fmla="*/ 78 h 189"/>
                <a:gd name="T72" fmla="*/ 98 w 157"/>
                <a:gd name="T73" fmla="*/ 72 h 189"/>
                <a:gd name="T74" fmla="*/ 90 w 157"/>
                <a:gd name="T75" fmla="*/ 64 h 189"/>
                <a:gd name="T76" fmla="*/ 85 w 157"/>
                <a:gd name="T77" fmla="*/ 63 h 189"/>
                <a:gd name="T78" fmla="*/ 72 w 157"/>
                <a:gd name="T79" fmla="*/ 53 h 189"/>
                <a:gd name="T80" fmla="*/ 68 w 157"/>
                <a:gd name="T81" fmla="*/ 49 h 189"/>
                <a:gd name="T82" fmla="*/ 58 w 157"/>
                <a:gd name="T83" fmla="*/ 38 h 189"/>
                <a:gd name="T84" fmla="*/ 34 w 157"/>
                <a:gd name="T85" fmla="*/ 11 h 189"/>
                <a:gd name="T86" fmla="*/ 30 w 157"/>
                <a:gd name="T87" fmla="*/ 8 h 189"/>
                <a:gd name="T88" fmla="*/ 19 w 157"/>
                <a:gd name="T89" fmla="*/ 8 h 189"/>
                <a:gd name="T90" fmla="*/ 7 w 157"/>
                <a:gd name="T91" fmla="*/ 6 h 189"/>
                <a:gd name="T92" fmla="*/ 0 w 157"/>
                <a:gd name="T93" fmla="*/ 4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57" h="189">
                  <a:moveTo>
                    <a:pt x="0" y="4"/>
                  </a:moveTo>
                  <a:lnTo>
                    <a:pt x="5" y="15"/>
                  </a:lnTo>
                  <a:lnTo>
                    <a:pt x="11" y="25"/>
                  </a:lnTo>
                  <a:lnTo>
                    <a:pt x="11" y="25"/>
                  </a:lnTo>
                  <a:lnTo>
                    <a:pt x="15" y="30"/>
                  </a:lnTo>
                  <a:lnTo>
                    <a:pt x="15" y="30"/>
                  </a:lnTo>
                  <a:lnTo>
                    <a:pt x="22" y="38"/>
                  </a:lnTo>
                  <a:lnTo>
                    <a:pt x="26" y="42"/>
                  </a:lnTo>
                  <a:lnTo>
                    <a:pt x="34" y="47"/>
                  </a:lnTo>
                  <a:lnTo>
                    <a:pt x="34" y="47"/>
                  </a:lnTo>
                  <a:lnTo>
                    <a:pt x="39" y="53"/>
                  </a:lnTo>
                  <a:lnTo>
                    <a:pt x="39" y="53"/>
                  </a:lnTo>
                  <a:lnTo>
                    <a:pt x="41" y="55"/>
                  </a:lnTo>
                  <a:lnTo>
                    <a:pt x="45" y="57"/>
                  </a:lnTo>
                  <a:lnTo>
                    <a:pt x="47" y="61"/>
                  </a:lnTo>
                  <a:lnTo>
                    <a:pt x="49" y="63"/>
                  </a:lnTo>
                  <a:lnTo>
                    <a:pt x="49" y="63"/>
                  </a:lnTo>
                  <a:lnTo>
                    <a:pt x="49" y="63"/>
                  </a:lnTo>
                  <a:lnTo>
                    <a:pt x="49" y="68"/>
                  </a:lnTo>
                  <a:lnTo>
                    <a:pt x="51" y="70"/>
                  </a:lnTo>
                  <a:lnTo>
                    <a:pt x="53" y="72"/>
                  </a:lnTo>
                  <a:lnTo>
                    <a:pt x="55" y="76"/>
                  </a:lnTo>
                  <a:lnTo>
                    <a:pt x="55" y="76"/>
                  </a:lnTo>
                  <a:lnTo>
                    <a:pt x="55" y="83"/>
                  </a:lnTo>
                  <a:lnTo>
                    <a:pt x="56" y="87"/>
                  </a:lnTo>
                  <a:lnTo>
                    <a:pt x="56" y="87"/>
                  </a:lnTo>
                  <a:lnTo>
                    <a:pt x="55" y="91"/>
                  </a:lnTo>
                  <a:lnTo>
                    <a:pt x="55" y="93"/>
                  </a:lnTo>
                  <a:lnTo>
                    <a:pt x="56" y="95"/>
                  </a:lnTo>
                  <a:lnTo>
                    <a:pt x="56" y="95"/>
                  </a:lnTo>
                  <a:lnTo>
                    <a:pt x="56" y="95"/>
                  </a:lnTo>
                  <a:lnTo>
                    <a:pt x="58" y="95"/>
                  </a:lnTo>
                  <a:lnTo>
                    <a:pt x="60" y="97"/>
                  </a:lnTo>
                  <a:lnTo>
                    <a:pt x="64" y="98"/>
                  </a:lnTo>
                  <a:lnTo>
                    <a:pt x="64" y="98"/>
                  </a:lnTo>
                  <a:lnTo>
                    <a:pt x="70" y="102"/>
                  </a:lnTo>
                  <a:lnTo>
                    <a:pt x="72" y="104"/>
                  </a:lnTo>
                  <a:lnTo>
                    <a:pt x="73" y="106"/>
                  </a:lnTo>
                  <a:lnTo>
                    <a:pt x="75" y="108"/>
                  </a:lnTo>
                  <a:lnTo>
                    <a:pt x="75" y="108"/>
                  </a:lnTo>
                  <a:lnTo>
                    <a:pt x="75" y="112"/>
                  </a:lnTo>
                  <a:lnTo>
                    <a:pt x="75" y="115"/>
                  </a:lnTo>
                  <a:lnTo>
                    <a:pt x="77" y="121"/>
                  </a:lnTo>
                  <a:lnTo>
                    <a:pt x="83" y="134"/>
                  </a:lnTo>
                  <a:lnTo>
                    <a:pt x="94" y="142"/>
                  </a:lnTo>
                  <a:lnTo>
                    <a:pt x="94" y="142"/>
                  </a:lnTo>
                  <a:lnTo>
                    <a:pt x="96" y="142"/>
                  </a:lnTo>
                  <a:lnTo>
                    <a:pt x="96" y="142"/>
                  </a:lnTo>
                  <a:lnTo>
                    <a:pt x="98" y="144"/>
                  </a:lnTo>
                  <a:lnTo>
                    <a:pt x="98" y="148"/>
                  </a:lnTo>
                  <a:lnTo>
                    <a:pt x="98" y="148"/>
                  </a:lnTo>
                  <a:lnTo>
                    <a:pt x="100" y="153"/>
                  </a:lnTo>
                  <a:lnTo>
                    <a:pt x="100" y="155"/>
                  </a:lnTo>
                  <a:lnTo>
                    <a:pt x="102" y="157"/>
                  </a:lnTo>
                  <a:lnTo>
                    <a:pt x="102" y="157"/>
                  </a:lnTo>
                  <a:lnTo>
                    <a:pt x="107" y="163"/>
                  </a:lnTo>
                  <a:lnTo>
                    <a:pt x="117" y="176"/>
                  </a:lnTo>
                  <a:lnTo>
                    <a:pt x="117" y="176"/>
                  </a:lnTo>
                  <a:lnTo>
                    <a:pt x="117" y="176"/>
                  </a:lnTo>
                  <a:lnTo>
                    <a:pt x="117" y="178"/>
                  </a:lnTo>
                  <a:lnTo>
                    <a:pt x="121" y="182"/>
                  </a:lnTo>
                  <a:lnTo>
                    <a:pt x="126" y="185"/>
                  </a:lnTo>
                  <a:lnTo>
                    <a:pt x="126" y="185"/>
                  </a:lnTo>
                  <a:lnTo>
                    <a:pt x="134" y="187"/>
                  </a:lnTo>
                  <a:lnTo>
                    <a:pt x="140" y="189"/>
                  </a:lnTo>
                  <a:lnTo>
                    <a:pt x="143" y="189"/>
                  </a:lnTo>
                  <a:lnTo>
                    <a:pt x="149" y="182"/>
                  </a:lnTo>
                  <a:lnTo>
                    <a:pt x="149" y="182"/>
                  </a:lnTo>
                  <a:lnTo>
                    <a:pt x="149" y="174"/>
                  </a:lnTo>
                  <a:lnTo>
                    <a:pt x="149" y="174"/>
                  </a:lnTo>
                  <a:lnTo>
                    <a:pt x="151" y="168"/>
                  </a:lnTo>
                  <a:lnTo>
                    <a:pt x="151" y="165"/>
                  </a:lnTo>
                  <a:lnTo>
                    <a:pt x="151" y="159"/>
                  </a:lnTo>
                  <a:lnTo>
                    <a:pt x="151" y="159"/>
                  </a:lnTo>
                  <a:lnTo>
                    <a:pt x="151" y="155"/>
                  </a:lnTo>
                  <a:lnTo>
                    <a:pt x="153" y="151"/>
                  </a:lnTo>
                  <a:lnTo>
                    <a:pt x="157" y="150"/>
                  </a:lnTo>
                  <a:lnTo>
                    <a:pt x="155" y="150"/>
                  </a:lnTo>
                  <a:lnTo>
                    <a:pt x="155" y="148"/>
                  </a:lnTo>
                  <a:lnTo>
                    <a:pt x="155" y="148"/>
                  </a:lnTo>
                  <a:lnTo>
                    <a:pt x="153" y="146"/>
                  </a:lnTo>
                  <a:lnTo>
                    <a:pt x="155" y="144"/>
                  </a:lnTo>
                  <a:lnTo>
                    <a:pt x="157" y="142"/>
                  </a:lnTo>
                  <a:lnTo>
                    <a:pt x="155" y="140"/>
                  </a:lnTo>
                  <a:lnTo>
                    <a:pt x="155" y="140"/>
                  </a:lnTo>
                  <a:lnTo>
                    <a:pt x="151" y="138"/>
                  </a:lnTo>
                  <a:lnTo>
                    <a:pt x="147" y="136"/>
                  </a:lnTo>
                  <a:lnTo>
                    <a:pt x="143" y="134"/>
                  </a:lnTo>
                  <a:lnTo>
                    <a:pt x="142" y="132"/>
                  </a:lnTo>
                  <a:lnTo>
                    <a:pt x="142" y="132"/>
                  </a:lnTo>
                  <a:lnTo>
                    <a:pt x="136" y="127"/>
                  </a:lnTo>
                  <a:lnTo>
                    <a:pt x="136" y="127"/>
                  </a:lnTo>
                  <a:lnTo>
                    <a:pt x="128" y="119"/>
                  </a:lnTo>
                  <a:lnTo>
                    <a:pt x="128" y="117"/>
                  </a:lnTo>
                  <a:lnTo>
                    <a:pt x="128" y="115"/>
                  </a:lnTo>
                  <a:lnTo>
                    <a:pt x="128" y="115"/>
                  </a:lnTo>
                  <a:lnTo>
                    <a:pt x="126" y="112"/>
                  </a:lnTo>
                  <a:lnTo>
                    <a:pt x="123" y="108"/>
                  </a:lnTo>
                  <a:lnTo>
                    <a:pt x="123" y="108"/>
                  </a:lnTo>
                  <a:lnTo>
                    <a:pt x="117" y="100"/>
                  </a:lnTo>
                  <a:lnTo>
                    <a:pt x="119" y="93"/>
                  </a:lnTo>
                  <a:lnTo>
                    <a:pt x="113" y="85"/>
                  </a:lnTo>
                  <a:lnTo>
                    <a:pt x="113" y="85"/>
                  </a:lnTo>
                  <a:lnTo>
                    <a:pt x="113" y="87"/>
                  </a:lnTo>
                  <a:lnTo>
                    <a:pt x="111" y="87"/>
                  </a:lnTo>
                  <a:lnTo>
                    <a:pt x="109" y="83"/>
                  </a:lnTo>
                  <a:lnTo>
                    <a:pt x="109" y="83"/>
                  </a:lnTo>
                  <a:lnTo>
                    <a:pt x="102" y="78"/>
                  </a:lnTo>
                  <a:lnTo>
                    <a:pt x="102" y="78"/>
                  </a:lnTo>
                  <a:lnTo>
                    <a:pt x="98" y="72"/>
                  </a:lnTo>
                  <a:lnTo>
                    <a:pt x="98" y="72"/>
                  </a:lnTo>
                  <a:lnTo>
                    <a:pt x="96" y="68"/>
                  </a:lnTo>
                  <a:lnTo>
                    <a:pt x="94" y="66"/>
                  </a:lnTo>
                  <a:lnTo>
                    <a:pt x="90" y="64"/>
                  </a:lnTo>
                  <a:lnTo>
                    <a:pt x="90" y="64"/>
                  </a:lnTo>
                  <a:lnTo>
                    <a:pt x="89" y="63"/>
                  </a:lnTo>
                  <a:lnTo>
                    <a:pt x="85" y="63"/>
                  </a:lnTo>
                  <a:lnTo>
                    <a:pt x="79" y="59"/>
                  </a:lnTo>
                  <a:lnTo>
                    <a:pt x="72" y="53"/>
                  </a:lnTo>
                  <a:lnTo>
                    <a:pt x="72" y="53"/>
                  </a:lnTo>
                  <a:lnTo>
                    <a:pt x="73" y="53"/>
                  </a:lnTo>
                  <a:lnTo>
                    <a:pt x="72" y="53"/>
                  </a:lnTo>
                  <a:lnTo>
                    <a:pt x="68" y="49"/>
                  </a:lnTo>
                  <a:lnTo>
                    <a:pt x="68" y="49"/>
                  </a:lnTo>
                  <a:lnTo>
                    <a:pt x="58" y="38"/>
                  </a:lnTo>
                  <a:lnTo>
                    <a:pt x="58" y="38"/>
                  </a:lnTo>
                  <a:lnTo>
                    <a:pt x="49" y="27"/>
                  </a:lnTo>
                  <a:lnTo>
                    <a:pt x="45" y="21"/>
                  </a:lnTo>
                  <a:lnTo>
                    <a:pt x="34" y="11"/>
                  </a:lnTo>
                  <a:lnTo>
                    <a:pt x="32" y="10"/>
                  </a:lnTo>
                  <a:lnTo>
                    <a:pt x="32" y="10"/>
                  </a:lnTo>
                  <a:lnTo>
                    <a:pt x="30" y="8"/>
                  </a:lnTo>
                  <a:lnTo>
                    <a:pt x="24" y="8"/>
                  </a:lnTo>
                  <a:lnTo>
                    <a:pt x="24" y="8"/>
                  </a:lnTo>
                  <a:lnTo>
                    <a:pt x="19" y="8"/>
                  </a:lnTo>
                  <a:lnTo>
                    <a:pt x="15" y="10"/>
                  </a:lnTo>
                  <a:lnTo>
                    <a:pt x="11" y="10"/>
                  </a:lnTo>
                  <a:lnTo>
                    <a:pt x="7" y="6"/>
                  </a:lnTo>
                  <a:lnTo>
                    <a:pt x="7" y="0"/>
                  </a:lnTo>
                  <a:lnTo>
                    <a:pt x="0" y="4"/>
                  </a:lnTo>
                  <a:lnTo>
                    <a:pt x="0" y="4"/>
                  </a:lnTo>
                  <a:lnTo>
                    <a:pt x="0" y="4"/>
                  </a:lnTo>
                  <a:close/>
                </a:path>
              </a:pathLst>
            </a:custGeom>
            <a:solidFill>
              <a:schemeClr val="bg1">
                <a:lumMod val="85000"/>
              </a:schemeClr>
            </a:solidFill>
            <a:ln w="635" cap="rnd">
              <a:solidFill>
                <a:schemeClr val="bg1">
                  <a:alpha val="17000"/>
                </a:schemeClr>
              </a:solidFill>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69" name="Freeform 369">
              <a:extLst>
                <a:ext uri="{FF2B5EF4-FFF2-40B4-BE49-F238E27FC236}">
                  <a16:creationId xmlns:a16="http://schemas.microsoft.com/office/drawing/2014/main" id="{7A3D3862-7FBF-CF43-9701-C162CB09FE47}"/>
                </a:ext>
              </a:extLst>
            </p:cNvPr>
            <p:cNvSpPr>
              <a:spLocks/>
            </p:cNvSpPr>
            <p:nvPr userDrawn="1"/>
          </p:nvSpPr>
          <p:spPr bwMode="auto">
            <a:xfrm>
              <a:off x="3006802" y="3215298"/>
              <a:ext cx="239718" cy="245576"/>
            </a:xfrm>
            <a:custGeom>
              <a:avLst/>
              <a:gdLst>
                <a:gd name="T0" fmla="*/ 11 w 157"/>
                <a:gd name="T1" fmla="*/ 25 h 189"/>
                <a:gd name="T2" fmla="*/ 15 w 157"/>
                <a:gd name="T3" fmla="*/ 30 h 189"/>
                <a:gd name="T4" fmla="*/ 34 w 157"/>
                <a:gd name="T5" fmla="*/ 47 h 189"/>
                <a:gd name="T6" fmla="*/ 39 w 157"/>
                <a:gd name="T7" fmla="*/ 53 h 189"/>
                <a:gd name="T8" fmla="*/ 47 w 157"/>
                <a:gd name="T9" fmla="*/ 61 h 189"/>
                <a:gd name="T10" fmla="*/ 49 w 157"/>
                <a:gd name="T11" fmla="*/ 63 h 189"/>
                <a:gd name="T12" fmla="*/ 53 w 157"/>
                <a:gd name="T13" fmla="*/ 72 h 189"/>
                <a:gd name="T14" fmla="*/ 55 w 157"/>
                <a:gd name="T15" fmla="*/ 83 h 189"/>
                <a:gd name="T16" fmla="*/ 55 w 157"/>
                <a:gd name="T17" fmla="*/ 91 h 189"/>
                <a:gd name="T18" fmla="*/ 56 w 157"/>
                <a:gd name="T19" fmla="*/ 95 h 189"/>
                <a:gd name="T20" fmla="*/ 60 w 157"/>
                <a:gd name="T21" fmla="*/ 97 h 189"/>
                <a:gd name="T22" fmla="*/ 70 w 157"/>
                <a:gd name="T23" fmla="*/ 102 h 189"/>
                <a:gd name="T24" fmla="*/ 75 w 157"/>
                <a:gd name="T25" fmla="*/ 108 h 189"/>
                <a:gd name="T26" fmla="*/ 75 w 157"/>
                <a:gd name="T27" fmla="*/ 115 h 189"/>
                <a:gd name="T28" fmla="*/ 94 w 157"/>
                <a:gd name="T29" fmla="*/ 142 h 189"/>
                <a:gd name="T30" fmla="*/ 96 w 157"/>
                <a:gd name="T31" fmla="*/ 142 h 189"/>
                <a:gd name="T32" fmla="*/ 98 w 157"/>
                <a:gd name="T33" fmla="*/ 148 h 189"/>
                <a:gd name="T34" fmla="*/ 102 w 157"/>
                <a:gd name="T35" fmla="*/ 157 h 189"/>
                <a:gd name="T36" fmla="*/ 117 w 157"/>
                <a:gd name="T37" fmla="*/ 176 h 189"/>
                <a:gd name="T38" fmla="*/ 117 w 157"/>
                <a:gd name="T39" fmla="*/ 178 h 189"/>
                <a:gd name="T40" fmla="*/ 126 w 157"/>
                <a:gd name="T41" fmla="*/ 185 h 189"/>
                <a:gd name="T42" fmla="*/ 143 w 157"/>
                <a:gd name="T43" fmla="*/ 189 h 189"/>
                <a:gd name="T44" fmla="*/ 149 w 157"/>
                <a:gd name="T45" fmla="*/ 174 h 189"/>
                <a:gd name="T46" fmla="*/ 151 w 157"/>
                <a:gd name="T47" fmla="*/ 165 h 189"/>
                <a:gd name="T48" fmla="*/ 151 w 157"/>
                <a:gd name="T49" fmla="*/ 155 h 189"/>
                <a:gd name="T50" fmla="*/ 155 w 157"/>
                <a:gd name="T51" fmla="*/ 150 h 189"/>
                <a:gd name="T52" fmla="*/ 153 w 157"/>
                <a:gd name="T53" fmla="*/ 146 h 189"/>
                <a:gd name="T54" fmla="*/ 155 w 157"/>
                <a:gd name="T55" fmla="*/ 140 h 189"/>
                <a:gd name="T56" fmla="*/ 147 w 157"/>
                <a:gd name="T57" fmla="*/ 136 h 189"/>
                <a:gd name="T58" fmla="*/ 142 w 157"/>
                <a:gd name="T59" fmla="*/ 132 h 189"/>
                <a:gd name="T60" fmla="*/ 128 w 157"/>
                <a:gd name="T61" fmla="*/ 119 h 189"/>
                <a:gd name="T62" fmla="*/ 128 w 157"/>
                <a:gd name="T63" fmla="*/ 115 h 189"/>
                <a:gd name="T64" fmla="*/ 123 w 157"/>
                <a:gd name="T65" fmla="*/ 108 h 189"/>
                <a:gd name="T66" fmla="*/ 113 w 157"/>
                <a:gd name="T67" fmla="*/ 85 h 189"/>
                <a:gd name="T68" fmla="*/ 111 w 157"/>
                <a:gd name="T69" fmla="*/ 87 h 189"/>
                <a:gd name="T70" fmla="*/ 102 w 157"/>
                <a:gd name="T71" fmla="*/ 78 h 189"/>
                <a:gd name="T72" fmla="*/ 98 w 157"/>
                <a:gd name="T73" fmla="*/ 72 h 189"/>
                <a:gd name="T74" fmla="*/ 90 w 157"/>
                <a:gd name="T75" fmla="*/ 64 h 189"/>
                <a:gd name="T76" fmla="*/ 85 w 157"/>
                <a:gd name="T77" fmla="*/ 63 h 189"/>
                <a:gd name="T78" fmla="*/ 72 w 157"/>
                <a:gd name="T79" fmla="*/ 53 h 189"/>
                <a:gd name="T80" fmla="*/ 68 w 157"/>
                <a:gd name="T81" fmla="*/ 49 h 189"/>
                <a:gd name="T82" fmla="*/ 58 w 157"/>
                <a:gd name="T83" fmla="*/ 38 h 189"/>
                <a:gd name="T84" fmla="*/ 34 w 157"/>
                <a:gd name="T85" fmla="*/ 11 h 189"/>
                <a:gd name="T86" fmla="*/ 30 w 157"/>
                <a:gd name="T87" fmla="*/ 8 h 189"/>
                <a:gd name="T88" fmla="*/ 19 w 157"/>
                <a:gd name="T89" fmla="*/ 8 h 189"/>
                <a:gd name="T90" fmla="*/ 7 w 157"/>
                <a:gd name="T91" fmla="*/ 6 h 189"/>
                <a:gd name="T92" fmla="*/ 0 w 157"/>
                <a:gd name="T93" fmla="*/ 4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57" h="189">
                  <a:moveTo>
                    <a:pt x="0" y="4"/>
                  </a:moveTo>
                  <a:lnTo>
                    <a:pt x="5" y="15"/>
                  </a:lnTo>
                  <a:lnTo>
                    <a:pt x="11" y="25"/>
                  </a:lnTo>
                  <a:lnTo>
                    <a:pt x="11" y="25"/>
                  </a:lnTo>
                  <a:lnTo>
                    <a:pt x="15" y="30"/>
                  </a:lnTo>
                  <a:lnTo>
                    <a:pt x="15" y="30"/>
                  </a:lnTo>
                  <a:lnTo>
                    <a:pt x="22" y="38"/>
                  </a:lnTo>
                  <a:lnTo>
                    <a:pt x="26" y="42"/>
                  </a:lnTo>
                  <a:lnTo>
                    <a:pt x="34" y="47"/>
                  </a:lnTo>
                  <a:lnTo>
                    <a:pt x="34" y="47"/>
                  </a:lnTo>
                  <a:lnTo>
                    <a:pt x="39" y="53"/>
                  </a:lnTo>
                  <a:lnTo>
                    <a:pt x="39" y="53"/>
                  </a:lnTo>
                  <a:lnTo>
                    <a:pt x="41" y="55"/>
                  </a:lnTo>
                  <a:lnTo>
                    <a:pt x="45" y="57"/>
                  </a:lnTo>
                  <a:lnTo>
                    <a:pt x="47" y="61"/>
                  </a:lnTo>
                  <a:lnTo>
                    <a:pt x="49" y="63"/>
                  </a:lnTo>
                  <a:lnTo>
                    <a:pt x="49" y="63"/>
                  </a:lnTo>
                  <a:lnTo>
                    <a:pt x="49" y="63"/>
                  </a:lnTo>
                  <a:lnTo>
                    <a:pt x="49" y="68"/>
                  </a:lnTo>
                  <a:lnTo>
                    <a:pt x="51" y="70"/>
                  </a:lnTo>
                  <a:lnTo>
                    <a:pt x="53" y="72"/>
                  </a:lnTo>
                  <a:lnTo>
                    <a:pt x="55" y="76"/>
                  </a:lnTo>
                  <a:lnTo>
                    <a:pt x="55" y="76"/>
                  </a:lnTo>
                  <a:lnTo>
                    <a:pt x="55" y="83"/>
                  </a:lnTo>
                  <a:lnTo>
                    <a:pt x="56" y="87"/>
                  </a:lnTo>
                  <a:lnTo>
                    <a:pt x="56" y="87"/>
                  </a:lnTo>
                  <a:lnTo>
                    <a:pt x="55" y="91"/>
                  </a:lnTo>
                  <a:lnTo>
                    <a:pt x="55" y="93"/>
                  </a:lnTo>
                  <a:lnTo>
                    <a:pt x="56" y="95"/>
                  </a:lnTo>
                  <a:lnTo>
                    <a:pt x="56" y="95"/>
                  </a:lnTo>
                  <a:lnTo>
                    <a:pt x="56" y="95"/>
                  </a:lnTo>
                  <a:lnTo>
                    <a:pt x="58" y="95"/>
                  </a:lnTo>
                  <a:lnTo>
                    <a:pt x="60" y="97"/>
                  </a:lnTo>
                  <a:lnTo>
                    <a:pt x="64" y="98"/>
                  </a:lnTo>
                  <a:lnTo>
                    <a:pt x="64" y="98"/>
                  </a:lnTo>
                  <a:lnTo>
                    <a:pt x="70" y="102"/>
                  </a:lnTo>
                  <a:lnTo>
                    <a:pt x="72" y="104"/>
                  </a:lnTo>
                  <a:lnTo>
                    <a:pt x="73" y="106"/>
                  </a:lnTo>
                  <a:lnTo>
                    <a:pt x="75" y="108"/>
                  </a:lnTo>
                  <a:lnTo>
                    <a:pt x="75" y="108"/>
                  </a:lnTo>
                  <a:lnTo>
                    <a:pt x="75" y="112"/>
                  </a:lnTo>
                  <a:lnTo>
                    <a:pt x="75" y="115"/>
                  </a:lnTo>
                  <a:lnTo>
                    <a:pt x="77" y="121"/>
                  </a:lnTo>
                  <a:lnTo>
                    <a:pt x="83" y="134"/>
                  </a:lnTo>
                  <a:lnTo>
                    <a:pt x="94" y="142"/>
                  </a:lnTo>
                  <a:lnTo>
                    <a:pt x="94" y="142"/>
                  </a:lnTo>
                  <a:lnTo>
                    <a:pt x="96" y="142"/>
                  </a:lnTo>
                  <a:lnTo>
                    <a:pt x="96" y="142"/>
                  </a:lnTo>
                  <a:lnTo>
                    <a:pt x="98" y="144"/>
                  </a:lnTo>
                  <a:lnTo>
                    <a:pt x="98" y="148"/>
                  </a:lnTo>
                  <a:lnTo>
                    <a:pt x="98" y="148"/>
                  </a:lnTo>
                  <a:lnTo>
                    <a:pt x="100" y="153"/>
                  </a:lnTo>
                  <a:lnTo>
                    <a:pt x="100" y="155"/>
                  </a:lnTo>
                  <a:lnTo>
                    <a:pt x="102" y="157"/>
                  </a:lnTo>
                  <a:lnTo>
                    <a:pt x="102" y="157"/>
                  </a:lnTo>
                  <a:lnTo>
                    <a:pt x="107" y="163"/>
                  </a:lnTo>
                  <a:lnTo>
                    <a:pt x="117" y="176"/>
                  </a:lnTo>
                  <a:lnTo>
                    <a:pt x="117" y="176"/>
                  </a:lnTo>
                  <a:lnTo>
                    <a:pt x="117" y="176"/>
                  </a:lnTo>
                  <a:lnTo>
                    <a:pt x="117" y="178"/>
                  </a:lnTo>
                  <a:lnTo>
                    <a:pt x="121" y="182"/>
                  </a:lnTo>
                  <a:lnTo>
                    <a:pt x="126" y="185"/>
                  </a:lnTo>
                  <a:lnTo>
                    <a:pt x="126" y="185"/>
                  </a:lnTo>
                  <a:lnTo>
                    <a:pt x="134" y="187"/>
                  </a:lnTo>
                  <a:lnTo>
                    <a:pt x="140" y="189"/>
                  </a:lnTo>
                  <a:lnTo>
                    <a:pt x="143" y="189"/>
                  </a:lnTo>
                  <a:lnTo>
                    <a:pt x="149" y="182"/>
                  </a:lnTo>
                  <a:lnTo>
                    <a:pt x="149" y="182"/>
                  </a:lnTo>
                  <a:lnTo>
                    <a:pt x="149" y="174"/>
                  </a:lnTo>
                  <a:lnTo>
                    <a:pt x="149" y="174"/>
                  </a:lnTo>
                  <a:lnTo>
                    <a:pt x="151" y="168"/>
                  </a:lnTo>
                  <a:lnTo>
                    <a:pt x="151" y="165"/>
                  </a:lnTo>
                  <a:lnTo>
                    <a:pt x="151" y="159"/>
                  </a:lnTo>
                  <a:lnTo>
                    <a:pt x="151" y="159"/>
                  </a:lnTo>
                  <a:lnTo>
                    <a:pt x="151" y="155"/>
                  </a:lnTo>
                  <a:lnTo>
                    <a:pt x="153" y="151"/>
                  </a:lnTo>
                  <a:lnTo>
                    <a:pt x="157" y="150"/>
                  </a:lnTo>
                  <a:lnTo>
                    <a:pt x="155" y="150"/>
                  </a:lnTo>
                  <a:lnTo>
                    <a:pt x="155" y="148"/>
                  </a:lnTo>
                  <a:lnTo>
                    <a:pt x="155" y="148"/>
                  </a:lnTo>
                  <a:lnTo>
                    <a:pt x="153" y="146"/>
                  </a:lnTo>
                  <a:lnTo>
                    <a:pt x="155" y="144"/>
                  </a:lnTo>
                  <a:lnTo>
                    <a:pt x="157" y="142"/>
                  </a:lnTo>
                  <a:lnTo>
                    <a:pt x="155" y="140"/>
                  </a:lnTo>
                  <a:lnTo>
                    <a:pt x="155" y="140"/>
                  </a:lnTo>
                  <a:lnTo>
                    <a:pt x="151" y="138"/>
                  </a:lnTo>
                  <a:lnTo>
                    <a:pt x="147" y="136"/>
                  </a:lnTo>
                  <a:lnTo>
                    <a:pt x="143" y="134"/>
                  </a:lnTo>
                  <a:lnTo>
                    <a:pt x="142" y="132"/>
                  </a:lnTo>
                  <a:lnTo>
                    <a:pt x="142" y="132"/>
                  </a:lnTo>
                  <a:lnTo>
                    <a:pt x="136" y="127"/>
                  </a:lnTo>
                  <a:lnTo>
                    <a:pt x="136" y="127"/>
                  </a:lnTo>
                  <a:lnTo>
                    <a:pt x="128" y="119"/>
                  </a:lnTo>
                  <a:lnTo>
                    <a:pt x="128" y="117"/>
                  </a:lnTo>
                  <a:lnTo>
                    <a:pt x="128" y="115"/>
                  </a:lnTo>
                  <a:lnTo>
                    <a:pt x="128" y="115"/>
                  </a:lnTo>
                  <a:lnTo>
                    <a:pt x="126" y="112"/>
                  </a:lnTo>
                  <a:lnTo>
                    <a:pt x="123" y="108"/>
                  </a:lnTo>
                  <a:lnTo>
                    <a:pt x="123" y="108"/>
                  </a:lnTo>
                  <a:lnTo>
                    <a:pt x="117" y="100"/>
                  </a:lnTo>
                  <a:lnTo>
                    <a:pt x="119" y="93"/>
                  </a:lnTo>
                  <a:lnTo>
                    <a:pt x="113" y="85"/>
                  </a:lnTo>
                  <a:lnTo>
                    <a:pt x="113" y="85"/>
                  </a:lnTo>
                  <a:lnTo>
                    <a:pt x="113" y="87"/>
                  </a:lnTo>
                  <a:lnTo>
                    <a:pt x="111" y="87"/>
                  </a:lnTo>
                  <a:lnTo>
                    <a:pt x="109" y="83"/>
                  </a:lnTo>
                  <a:lnTo>
                    <a:pt x="109" y="83"/>
                  </a:lnTo>
                  <a:lnTo>
                    <a:pt x="102" y="78"/>
                  </a:lnTo>
                  <a:lnTo>
                    <a:pt x="102" y="78"/>
                  </a:lnTo>
                  <a:lnTo>
                    <a:pt x="98" y="72"/>
                  </a:lnTo>
                  <a:lnTo>
                    <a:pt x="98" y="72"/>
                  </a:lnTo>
                  <a:lnTo>
                    <a:pt x="96" y="68"/>
                  </a:lnTo>
                  <a:lnTo>
                    <a:pt x="94" y="66"/>
                  </a:lnTo>
                  <a:lnTo>
                    <a:pt x="90" y="64"/>
                  </a:lnTo>
                  <a:lnTo>
                    <a:pt x="90" y="64"/>
                  </a:lnTo>
                  <a:lnTo>
                    <a:pt x="89" y="63"/>
                  </a:lnTo>
                  <a:lnTo>
                    <a:pt x="85" y="63"/>
                  </a:lnTo>
                  <a:lnTo>
                    <a:pt x="79" y="59"/>
                  </a:lnTo>
                  <a:lnTo>
                    <a:pt x="72" y="53"/>
                  </a:lnTo>
                  <a:lnTo>
                    <a:pt x="72" y="53"/>
                  </a:lnTo>
                  <a:lnTo>
                    <a:pt x="73" y="53"/>
                  </a:lnTo>
                  <a:lnTo>
                    <a:pt x="72" y="53"/>
                  </a:lnTo>
                  <a:lnTo>
                    <a:pt x="68" y="49"/>
                  </a:lnTo>
                  <a:lnTo>
                    <a:pt x="68" y="49"/>
                  </a:lnTo>
                  <a:lnTo>
                    <a:pt x="58" y="38"/>
                  </a:lnTo>
                  <a:lnTo>
                    <a:pt x="58" y="38"/>
                  </a:lnTo>
                  <a:lnTo>
                    <a:pt x="49" y="27"/>
                  </a:lnTo>
                  <a:lnTo>
                    <a:pt x="45" y="21"/>
                  </a:lnTo>
                  <a:lnTo>
                    <a:pt x="34" y="11"/>
                  </a:lnTo>
                  <a:lnTo>
                    <a:pt x="32" y="10"/>
                  </a:lnTo>
                  <a:lnTo>
                    <a:pt x="32" y="10"/>
                  </a:lnTo>
                  <a:lnTo>
                    <a:pt x="30" y="8"/>
                  </a:lnTo>
                  <a:lnTo>
                    <a:pt x="24" y="8"/>
                  </a:lnTo>
                  <a:lnTo>
                    <a:pt x="24" y="8"/>
                  </a:lnTo>
                  <a:lnTo>
                    <a:pt x="19" y="8"/>
                  </a:lnTo>
                  <a:lnTo>
                    <a:pt x="15" y="10"/>
                  </a:lnTo>
                  <a:lnTo>
                    <a:pt x="11" y="10"/>
                  </a:lnTo>
                  <a:lnTo>
                    <a:pt x="7" y="6"/>
                  </a:lnTo>
                  <a:lnTo>
                    <a:pt x="7" y="0"/>
                  </a:lnTo>
                  <a:lnTo>
                    <a:pt x="0" y="4"/>
                  </a:lnTo>
                  <a:lnTo>
                    <a:pt x="0" y="4"/>
                  </a:lnTo>
                  <a:lnTo>
                    <a:pt x="0" y="4"/>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70" name="Freeform 370">
              <a:extLst>
                <a:ext uri="{FF2B5EF4-FFF2-40B4-BE49-F238E27FC236}">
                  <a16:creationId xmlns:a16="http://schemas.microsoft.com/office/drawing/2014/main" id="{2496AEA5-FF57-2547-9150-952D8FA76816}"/>
                </a:ext>
              </a:extLst>
            </p:cNvPr>
            <p:cNvSpPr>
              <a:spLocks/>
            </p:cNvSpPr>
            <p:nvPr userDrawn="1"/>
          </p:nvSpPr>
          <p:spPr bwMode="auto">
            <a:xfrm>
              <a:off x="3234305" y="3460874"/>
              <a:ext cx="213761" cy="57171"/>
            </a:xfrm>
            <a:custGeom>
              <a:avLst/>
              <a:gdLst>
                <a:gd name="T0" fmla="*/ 0 w 140"/>
                <a:gd name="T1" fmla="*/ 4 h 44"/>
                <a:gd name="T2" fmla="*/ 6 w 140"/>
                <a:gd name="T3" fmla="*/ 4 h 44"/>
                <a:gd name="T4" fmla="*/ 11 w 140"/>
                <a:gd name="T5" fmla="*/ 0 h 44"/>
                <a:gd name="T6" fmla="*/ 15 w 140"/>
                <a:gd name="T7" fmla="*/ 0 h 44"/>
                <a:gd name="T8" fmla="*/ 19 w 140"/>
                <a:gd name="T9" fmla="*/ 0 h 44"/>
                <a:gd name="T10" fmla="*/ 21 w 140"/>
                <a:gd name="T11" fmla="*/ 2 h 44"/>
                <a:gd name="T12" fmla="*/ 23 w 140"/>
                <a:gd name="T13" fmla="*/ 4 h 44"/>
                <a:gd name="T14" fmla="*/ 25 w 140"/>
                <a:gd name="T15" fmla="*/ 4 h 44"/>
                <a:gd name="T16" fmla="*/ 32 w 140"/>
                <a:gd name="T17" fmla="*/ 8 h 44"/>
                <a:gd name="T18" fmla="*/ 45 w 140"/>
                <a:gd name="T19" fmla="*/ 13 h 44"/>
                <a:gd name="T20" fmla="*/ 47 w 140"/>
                <a:gd name="T21" fmla="*/ 12 h 44"/>
                <a:gd name="T22" fmla="*/ 51 w 140"/>
                <a:gd name="T23" fmla="*/ 13 h 44"/>
                <a:gd name="T24" fmla="*/ 53 w 140"/>
                <a:gd name="T25" fmla="*/ 15 h 44"/>
                <a:gd name="T26" fmla="*/ 57 w 140"/>
                <a:gd name="T27" fmla="*/ 15 h 44"/>
                <a:gd name="T28" fmla="*/ 72 w 140"/>
                <a:gd name="T29" fmla="*/ 15 h 44"/>
                <a:gd name="T30" fmla="*/ 72 w 140"/>
                <a:gd name="T31" fmla="*/ 8 h 44"/>
                <a:gd name="T32" fmla="*/ 80 w 140"/>
                <a:gd name="T33" fmla="*/ 10 h 44"/>
                <a:gd name="T34" fmla="*/ 83 w 140"/>
                <a:gd name="T35" fmla="*/ 12 h 44"/>
                <a:gd name="T36" fmla="*/ 85 w 140"/>
                <a:gd name="T37" fmla="*/ 12 h 44"/>
                <a:gd name="T38" fmla="*/ 89 w 140"/>
                <a:gd name="T39" fmla="*/ 13 h 44"/>
                <a:gd name="T40" fmla="*/ 100 w 140"/>
                <a:gd name="T41" fmla="*/ 13 h 44"/>
                <a:gd name="T42" fmla="*/ 100 w 140"/>
                <a:gd name="T43" fmla="*/ 25 h 44"/>
                <a:gd name="T44" fmla="*/ 104 w 140"/>
                <a:gd name="T45" fmla="*/ 31 h 44"/>
                <a:gd name="T46" fmla="*/ 106 w 140"/>
                <a:gd name="T47" fmla="*/ 32 h 44"/>
                <a:gd name="T48" fmla="*/ 110 w 140"/>
                <a:gd name="T49" fmla="*/ 31 h 44"/>
                <a:gd name="T50" fmla="*/ 114 w 140"/>
                <a:gd name="T51" fmla="*/ 29 h 44"/>
                <a:gd name="T52" fmla="*/ 117 w 140"/>
                <a:gd name="T53" fmla="*/ 29 h 44"/>
                <a:gd name="T54" fmla="*/ 125 w 140"/>
                <a:gd name="T55" fmla="*/ 32 h 44"/>
                <a:gd name="T56" fmla="*/ 131 w 140"/>
                <a:gd name="T57" fmla="*/ 36 h 44"/>
                <a:gd name="T58" fmla="*/ 140 w 140"/>
                <a:gd name="T59" fmla="*/ 40 h 44"/>
                <a:gd name="T60" fmla="*/ 140 w 140"/>
                <a:gd name="T61" fmla="*/ 42 h 44"/>
                <a:gd name="T62" fmla="*/ 136 w 140"/>
                <a:gd name="T63" fmla="*/ 44 h 44"/>
                <a:gd name="T64" fmla="*/ 127 w 140"/>
                <a:gd name="T65" fmla="*/ 44 h 44"/>
                <a:gd name="T66" fmla="*/ 123 w 140"/>
                <a:gd name="T67" fmla="*/ 44 h 44"/>
                <a:gd name="T68" fmla="*/ 110 w 140"/>
                <a:gd name="T69" fmla="*/ 44 h 44"/>
                <a:gd name="T70" fmla="*/ 98 w 140"/>
                <a:gd name="T71" fmla="*/ 38 h 44"/>
                <a:gd name="T72" fmla="*/ 91 w 140"/>
                <a:gd name="T73" fmla="*/ 36 h 44"/>
                <a:gd name="T74" fmla="*/ 80 w 140"/>
                <a:gd name="T75" fmla="*/ 36 h 44"/>
                <a:gd name="T76" fmla="*/ 74 w 140"/>
                <a:gd name="T77" fmla="*/ 36 h 44"/>
                <a:gd name="T78" fmla="*/ 68 w 140"/>
                <a:gd name="T79" fmla="*/ 34 h 44"/>
                <a:gd name="T80" fmla="*/ 64 w 140"/>
                <a:gd name="T81" fmla="*/ 32 h 44"/>
                <a:gd name="T82" fmla="*/ 57 w 140"/>
                <a:gd name="T83" fmla="*/ 29 h 44"/>
                <a:gd name="T84" fmla="*/ 36 w 140"/>
                <a:gd name="T85" fmla="*/ 29 h 44"/>
                <a:gd name="T86" fmla="*/ 27 w 140"/>
                <a:gd name="T87" fmla="*/ 25 h 44"/>
                <a:gd name="T88" fmla="*/ 17 w 140"/>
                <a:gd name="T89" fmla="*/ 25 h 44"/>
                <a:gd name="T90" fmla="*/ 13 w 140"/>
                <a:gd name="T91" fmla="*/ 25 h 44"/>
                <a:gd name="T92" fmla="*/ 11 w 140"/>
                <a:gd name="T93" fmla="*/ 23 h 44"/>
                <a:gd name="T94" fmla="*/ 10 w 140"/>
                <a:gd name="T95" fmla="*/ 15 h 44"/>
                <a:gd name="T96" fmla="*/ 0 w 140"/>
                <a:gd name="T97" fmla="*/ 1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40" h="44">
                  <a:moveTo>
                    <a:pt x="0" y="12"/>
                  </a:moveTo>
                  <a:lnTo>
                    <a:pt x="0" y="4"/>
                  </a:lnTo>
                  <a:lnTo>
                    <a:pt x="0" y="4"/>
                  </a:lnTo>
                  <a:lnTo>
                    <a:pt x="6" y="4"/>
                  </a:lnTo>
                  <a:lnTo>
                    <a:pt x="11" y="0"/>
                  </a:lnTo>
                  <a:lnTo>
                    <a:pt x="11" y="0"/>
                  </a:lnTo>
                  <a:lnTo>
                    <a:pt x="15" y="0"/>
                  </a:lnTo>
                  <a:lnTo>
                    <a:pt x="15" y="0"/>
                  </a:lnTo>
                  <a:lnTo>
                    <a:pt x="19" y="0"/>
                  </a:lnTo>
                  <a:lnTo>
                    <a:pt x="19" y="0"/>
                  </a:lnTo>
                  <a:lnTo>
                    <a:pt x="19" y="2"/>
                  </a:lnTo>
                  <a:lnTo>
                    <a:pt x="21" y="2"/>
                  </a:lnTo>
                  <a:lnTo>
                    <a:pt x="21" y="2"/>
                  </a:lnTo>
                  <a:lnTo>
                    <a:pt x="23" y="4"/>
                  </a:lnTo>
                  <a:lnTo>
                    <a:pt x="23" y="4"/>
                  </a:lnTo>
                  <a:lnTo>
                    <a:pt x="25" y="4"/>
                  </a:lnTo>
                  <a:lnTo>
                    <a:pt x="27" y="6"/>
                  </a:lnTo>
                  <a:lnTo>
                    <a:pt x="32" y="8"/>
                  </a:lnTo>
                  <a:lnTo>
                    <a:pt x="40" y="8"/>
                  </a:lnTo>
                  <a:lnTo>
                    <a:pt x="45" y="13"/>
                  </a:lnTo>
                  <a:lnTo>
                    <a:pt x="45" y="13"/>
                  </a:lnTo>
                  <a:lnTo>
                    <a:pt x="47" y="12"/>
                  </a:lnTo>
                  <a:lnTo>
                    <a:pt x="49" y="12"/>
                  </a:lnTo>
                  <a:lnTo>
                    <a:pt x="51" y="13"/>
                  </a:lnTo>
                  <a:lnTo>
                    <a:pt x="51" y="13"/>
                  </a:lnTo>
                  <a:lnTo>
                    <a:pt x="53" y="15"/>
                  </a:lnTo>
                  <a:lnTo>
                    <a:pt x="57" y="15"/>
                  </a:lnTo>
                  <a:lnTo>
                    <a:pt x="57" y="15"/>
                  </a:lnTo>
                  <a:lnTo>
                    <a:pt x="64" y="15"/>
                  </a:lnTo>
                  <a:lnTo>
                    <a:pt x="72" y="15"/>
                  </a:lnTo>
                  <a:lnTo>
                    <a:pt x="72" y="8"/>
                  </a:lnTo>
                  <a:lnTo>
                    <a:pt x="72" y="8"/>
                  </a:lnTo>
                  <a:lnTo>
                    <a:pt x="76" y="10"/>
                  </a:lnTo>
                  <a:lnTo>
                    <a:pt x="80" y="10"/>
                  </a:lnTo>
                  <a:lnTo>
                    <a:pt x="83" y="12"/>
                  </a:lnTo>
                  <a:lnTo>
                    <a:pt x="83" y="12"/>
                  </a:lnTo>
                  <a:lnTo>
                    <a:pt x="85" y="12"/>
                  </a:lnTo>
                  <a:lnTo>
                    <a:pt x="85" y="12"/>
                  </a:lnTo>
                  <a:lnTo>
                    <a:pt x="87" y="13"/>
                  </a:lnTo>
                  <a:lnTo>
                    <a:pt x="89" y="13"/>
                  </a:lnTo>
                  <a:lnTo>
                    <a:pt x="89" y="13"/>
                  </a:lnTo>
                  <a:lnTo>
                    <a:pt x="100" y="13"/>
                  </a:lnTo>
                  <a:lnTo>
                    <a:pt x="100" y="25"/>
                  </a:lnTo>
                  <a:lnTo>
                    <a:pt x="100" y="25"/>
                  </a:lnTo>
                  <a:lnTo>
                    <a:pt x="102" y="29"/>
                  </a:lnTo>
                  <a:lnTo>
                    <a:pt x="104" y="31"/>
                  </a:lnTo>
                  <a:lnTo>
                    <a:pt x="106" y="32"/>
                  </a:lnTo>
                  <a:lnTo>
                    <a:pt x="106" y="32"/>
                  </a:lnTo>
                  <a:lnTo>
                    <a:pt x="110" y="31"/>
                  </a:lnTo>
                  <a:lnTo>
                    <a:pt x="110" y="31"/>
                  </a:lnTo>
                  <a:lnTo>
                    <a:pt x="112" y="31"/>
                  </a:lnTo>
                  <a:lnTo>
                    <a:pt x="114" y="29"/>
                  </a:lnTo>
                  <a:lnTo>
                    <a:pt x="114" y="29"/>
                  </a:lnTo>
                  <a:lnTo>
                    <a:pt x="117" y="29"/>
                  </a:lnTo>
                  <a:lnTo>
                    <a:pt x="125" y="32"/>
                  </a:lnTo>
                  <a:lnTo>
                    <a:pt x="125" y="32"/>
                  </a:lnTo>
                  <a:lnTo>
                    <a:pt x="127" y="34"/>
                  </a:lnTo>
                  <a:lnTo>
                    <a:pt x="131" y="36"/>
                  </a:lnTo>
                  <a:lnTo>
                    <a:pt x="136" y="36"/>
                  </a:lnTo>
                  <a:lnTo>
                    <a:pt x="140" y="40"/>
                  </a:lnTo>
                  <a:lnTo>
                    <a:pt x="140" y="40"/>
                  </a:lnTo>
                  <a:lnTo>
                    <a:pt x="140" y="42"/>
                  </a:lnTo>
                  <a:lnTo>
                    <a:pt x="138" y="44"/>
                  </a:lnTo>
                  <a:lnTo>
                    <a:pt x="136" y="44"/>
                  </a:lnTo>
                  <a:lnTo>
                    <a:pt x="136" y="44"/>
                  </a:lnTo>
                  <a:lnTo>
                    <a:pt x="127" y="44"/>
                  </a:lnTo>
                  <a:lnTo>
                    <a:pt x="127" y="44"/>
                  </a:lnTo>
                  <a:lnTo>
                    <a:pt x="123" y="44"/>
                  </a:lnTo>
                  <a:lnTo>
                    <a:pt x="123" y="44"/>
                  </a:lnTo>
                  <a:lnTo>
                    <a:pt x="110" y="44"/>
                  </a:lnTo>
                  <a:lnTo>
                    <a:pt x="98" y="38"/>
                  </a:lnTo>
                  <a:lnTo>
                    <a:pt x="98" y="38"/>
                  </a:lnTo>
                  <a:lnTo>
                    <a:pt x="97" y="38"/>
                  </a:lnTo>
                  <a:lnTo>
                    <a:pt x="91" y="36"/>
                  </a:lnTo>
                  <a:lnTo>
                    <a:pt x="91" y="36"/>
                  </a:lnTo>
                  <a:lnTo>
                    <a:pt x="80" y="36"/>
                  </a:lnTo>
                  <a:lnTo>
                    <a:pt x="80" y="36"/>
                  </a:lnTo>
                  <a:lnTo>
                    <a:pt x="74" y="36"/>
                  </a:lnTo>
                  <a:lnTo>
                    <a:pt x="70" y="36"/>
                  </a:lnTo>
                  <a:lnTo>
                    <a:pt x="68" y="34"/>
                  </a:lnTo>
                  <a:lnTo>
                    <a:pt x="68" y="34"/>
                  </a:lnTo>
                  <a:lnTo>
                    <a:pt x="64" y="32"/>
                  </a:lnTo>
                  <a:lnTo>
                    <a:pt x="61" y="31"/>
                  </a:lnTo>
                  <a:lnTo>
                    <a:pt x="57" y="29"/>
                  </a:lnTo>
                  <a:lnTo>
                    <a:pt x="45" y="29"/>
                  </a:lnTo>
                  <a:lnTo>
                    <a:pt x="36" y="29"/>
                  </a:lnTo>
                  <a:lnTo>
                    <a:pt x="27" y="25"/>
                  </a:lnTo>
                  <a:lnTo>
                    <a:pt x="27" y="25"/>
                  </a:lnTo>
                  <a:lnTo>
                    <a:pt x="21" y="25"/>
                  </a:lnTo>
                  <a:lnTo>
                    <a:pt x="17" y="25"/>
                  </a:lnTo>
                  <a:lnTo>
                    <a:pt x="13" y="25"/>
                  </a:lnTo>
                  <a:lnTo>
                    <a:pt x="13" y="25"/>
                  </a:lnTo>
                  <a:lnTo>
                    <a:pt x="13" y="23"/>
                  </a:lnTo>
                  <a:lnTo>
                    <a:pt x="11" y="23"/>
                  </a:lnTo>
                  <a:lnTo>
                    <a:pt x="10" y="21"/>
                  </a:lnTo>
                  <a:lnTo>
                    <a:pt x="10" y="15"/>
                  </a:lnTo>
                  <a:lnTo>
                    <a:pt x="0" y="12"/>
                  </a:lnTo>
                  <a:lnTo>
                    <a:pt x="0" y="12"/>
                  </a:lnTo>
                  <a:lnTo>
                    <a:pt x="0" y="12"/>
                  </a:lnTo>
                  <a:close/>
                </a:path>
              </a:pathLst>
            </a:custGeom>
            <a:solidFill>
              <a:schemeClr val="bg1">
                <a:lumMod val="85000"/>
              </a:schemeClr>
            </a:solidFill>
            <a:ln w="635" cap="rnd">
              <a:solidFill>
                <a:schemeClr val="bg1">
                  <a:alpha val="17000"/>
                </a:schemeClr>
              </a:solidFill>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71" name="Freeform 371">
              <a:extLst>
                <a:ext uri="{FF2B5EF4-FFF2-40B4-BE49-F238E27FC236}">
                  <a16:creationId xmlns:a16="http://schemas.microsoft.com/office/drawing/2014/main" id="{60A84621-0EB8-9646-81C7-C80D0FF47EFE}"/>
                </a:ext>
              </a:extLst>
            </p:cNvPr>
            <p:cNvSpPr>
              <a:spLocks/>
            </p:cNvSpPr>
            <p:nvPr userDrawn="1"/>
          </p:nvSpPr>
          <p:spPr bwMode="auto">
            <a:xfrm>
              <a:off x="3234305" y="3460874"/>
              <a:ext cx="213761" cy="57171"/>
            </a:xfrm>
            <a:custGeom>
              <a:avLst/>
              <a:gdLst>
                <a:gd name="T0" fmla="*/ 0 w 140"/>
                <a:gd name="T1" fmla="*/ 4 h 44"/>
                <a:gd name="T2" fmla="*/ 6 w 140"/>
                <a:gd name="T3" fmla="*/ 4 h 44"/>
                <a:gd name="T4" fmla="*/ 11 w 140"/>
                <a:gd name="T5" fmla="*/ 0 h 44"/>
                <a:gd name="T6" fmla="*/ 15 w 140"/>
                <a:gd name="T7" fmla="*/ 0 h 44"/>
                <a:gd name="T8" fmla="*/ 19 w 140"/>
                <a:gd name="T9" fmla="*/ 0 h 44"/>
                <a:gd name="T10" fmla="*/ 21 w 140"/>
                <a:gd name="T11" fmla="*/ 2 h 44"/>
                <a:gd name="T12" fmla="*/ 23 w 140"/>
                <a:gd name="T13" fmla="*/ 4 h 44"/>
                <a:gd name="T14" fmla="*/ 25 w 140"/>
                <a:gd name="T15" fmla="*/ 4 h 44"/>
                <a:gd name="T16" fmla="*/ 32 w 140"/>
                <a:gd name="T17" fmla="*/ 8 h 44"/>
                <a:gd name="T18" fmla="*/ 45 w 140"/>
                <a:gd name="T19" fmla="*/ 13 h 44"/>
                <a:gd name="T20" fmla="*/ 47 w 140"/>
                <a:gd name="T21" fmla="*/ 12 h 44"/>
                <a:gd name="T22" fmla="*/ 51 w 140"/>
                <a:gd name="T23" fmla="*/ 13 h 44"/>
                <a:gd name="T24" fmla="*/ 53 w 140"/>
                <a:gd name="T25" fmla="*/ 15 h 44"/>
                <a:gd name="T26" fmla="*/ 57 w 140"/>
                <a:gd name="T27" fmla="*/ 15 h 44"/>
                <a:gd name="T28" fmla="*/ 72 w 140"/>
                <a:gd name="T29" fmla="*/ 15 h 44"/>
                <a:gd name="T30" fmla="*/ 72 w 140"/>
                <a:gd name="T31" fmla="*/ 8 h 44"/>
                <a:gd name="T32" fmla="*/ 80 w 140"/>
                <a:gd name="T33" fmla="*/ 10 h 44"/>
                <a:gd name="T34" fmla="*/ 83 w 140"/>
                <a:gd name="T35" fmla="*/ 12 h 44"/>
                <a:gd name="T36" fmla="*/ 85 w 140"/>
                <a:gd name="T37" fmla="*/ 12 h 44"/>
                <a:gd name="T38" fmla="*/ 89 w 140"/>
                <a:gd name="T39" fmla="*/ 13 h 44"/>
                <a:gd name="T40" fmla="*/ 100 w 140"/>
                <a:gd name="T41" fmla="*/ 13 h 44"/>
                <a:gd name="T42" fmla="*/ 100 w 140"/>
                <a:gd name="T43" fmla="*/ 25 h 44"/>
                <a:gd name="T44" fmla="*/ 104 w 140"/>
                <a:gd name="T45" fmla="*/ 31 h 44"/>
                <a:gd name="T46" fmla="*/ 106 w 140"/>
                <a:gd name="T47" fmla="*/ 32 h 44"/>
                <a:gd name="T48" fmla="*/ 110 w 140"/>
                <a:gd name="T49" fmla="*/ 31 h 44"/>
                <a:gd name="T50" fmla="*/ 114 w 140"/>
                <a:gd name="T51" fmla="*/ 29 h 44"/>
                <a:gd name="T52" fmla="*/ 117 w 140"/>
                <a:gd name="T53" fmla="*/ 29 h 44"/>
                <a:gd name="T54" fmla="*/ 125 w 140"/>
                <a:gd name="T55" fmla="*/ 32 h 44"/>
                <a:gd name="T56" fmla="*/ 131 w 140"/>
                <a:gd name="T57" fmla="*/ 36 h 44"/>
                <a:gd name="T58" fmla="*/ 140 w 140"/>
                <a:gd name="T59" fmla="*/ 40 h 44"/>
                <a:gd name="T60" fmla="*/ 140 w 140"/>
                <a:gd name="T61" fmla="*/ 42 h 44"/>
                <a:gd name="T62" fmla="*/ 136 w 140"/>
                <a:gd name="T63" fmla="*/ 44 h 44"/>
                <a:gd name="T64" fmla="*/ 127 w 140"/>
                <a:gd name="T65" fmla="*/ 44 h 44"/>
                <a:gd name="T66" fmla="*/ 123 w 140"/>
                <a:gd name="T67" fmla="*/ 44 h 44"/>
                <a:gd name="T68" fmla="*/ 110 w 140"/>
                <a:gd name="T69" fmla="*/ 44 h 44"/>
                <a:gd name="T70" fmla="*/ 98 w 140"/>
                <a:gd name="T71" fmla="*/ 38 h 44"/>
                <a:gd name="T72" fmla="*/ 91 w 140"/>
                <a:gd name="T73" fmla="*/ 36 h 44"/>
                <a:gd name="T74" fmla="*/ 80 w 140"/>
                <a:gd name="T75" fmla="*/ 36 h 44"/>
                <a:gd name="T76" fmla="*/ 74 w 140"/>
                <a:gd name="T77" fmla="*/ 36 h 44"/>
                <a:gd name="T78" fmla="*/ 68 w 140"/>
                <a:gd name="T79" fmla="*/ 34 h 44"/>
                <a:gd name="T80" fmla="*/ 64 w 140"/>
                <a:gd name="T81" fmla="*/ 32 h 44"/>
                <a:gd name="T82" fmla="*/ 57 w 140"/>
                <a:gd name="T83" fmla="*/ 29 h 44"/>
                <a:gd name="T84" fmla="*/ 36 w 140"/>
                <a:gd name="T85" fmla="*/ 29 h 44"/>
                <a:gd name="T86" fmla="*/ 27 w 140"/>
                <a:gd name="T87" fmla="*/ 25 h 44"/>
                <a:gd name="T88" fmla="*/ 17 w 140"/>
                <a:gd name="T89" fmla="*/ 25 h 44"/>
                <a:gd name="T90" fmla="*/ 13 w 140"/>
                <a:gd name="T91" fmla="*/ 25 h 44"/>
                <a:gd name="T92" fmla="*/ 11 w 140"/>
                <a:gd name="T93" fmla="*/ 23 h 44"/>
                <a:gd name="T94" fmla="*/ 10 w 140"/>
                <a:gd name="T95" fmla="*/ 15 h 44"/>
                <a:gd name="T96" fmla="*/ 0 w 140"/>
                <a:gd name="T97" fmla="*/ 1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40" h="44">
                  <a:moveTo>
                    <a:pt x="0" y="12"/>
                  </a:moveTo>
                  <a:lnTo>
                    <a:pt x="0" y="4"/>
                  </a:lnTo>
                  <a:lnTo>
                    <a:pt x="0" y="4"/>
                  </a:lnTo>
                  <a:lnTo>
                    <a:pt x="6" y="4"/>
                  </a:lnTo>
                  <a:lnTo>
                    <a:pt x="11" y="0"/>
                  </a:lnTo>
                  <a:lnTo>
                    <a:pt x="11" y="0"/>
                  </a:lnTo>
                  <a:lnTo>
                    <a:pt x="15" y="0"/>
                  </a:lnTo>
                  <a:lnTo>
                    <a:pt x="15" y="0"/>
                  </a:lnTo>
                  <a:lnTo>
                    <a:pt x="19" y="0"/>
                  </a:lnTo>
                  <a:lnTo>
                    <a:pt x="19" y="0"/>
                  </a:lnTo>
                  <a:lnTo>
                    <a:pt x="19" y="2"/>
                  </a:lnTo>
                  <a:lnTo>
                    <a:pt x="21" y="2"/>
                  </a:lnTo>
                  <a:lnTo>
                    <a:pt x="21" y="2"/>
                  </a:lnTo>
                  <a:lnTo>
                    <a:pt x="23" y="4"/>
                  </a:lnTo>
                  <a:lnTo>
                    <a:pt x="23" y="4"/>
                  </a:lnTo>
                  <a:lnTo>
                    <a:pt x="25" y="4"/>
                  </a:lnTo>
                  <a:lnTo>
                    <a:pt x="27" y="6"/>
                  </a:lnTo>
                  <a:lnTo>
                    <a:pt x="32" y="8"/>
                  </a:lnTo>
                  <a:lnTo>
                    <a:pt x="40" y="8"/>
                  </a:lnTo>
                  <a:lnTo>
                    <a:pt x="45" y="13"/>
                  </a:lnTo>
                  <a:lnTo>
                    <a:pt x="45" y="13"/>
                  </a:lnTo>
                  <a:lnTo>
                    <a:pt x="47" y="12"/>
                  </a:lnTo>
                  <a:lnTo>
                    <a:pt x="49" y="12"/>
                  </a:lnTo>
                  <a:lnTo>
                    <a:pt x="51" y="13"/>
                  </a:lnTo>
                  <a:lnTo>
                    <a:pt x="51" y="13"/>
                  </a:lnTo>
                  <a:lnTo>
                    <a:pt x="53" y="15"/>
                  </a:lnTo>
                  <a:lnTo>
                    <a:pt x="57" y="15"/>
                  </a:lnTo>
                  <a:lnTo>
                    <a:pt x="57" y="15"/>
                  </a:lnTo>
                  <a:lnTo>
                    <a:pt x="64" y="15"/>
                  </a:lnTo>
                  <a:lnTo>
                    <a:pt x="72" y="15"/>
                  </a:lnTo>
                  <a:lnTo>
                    <a:pt x="72" y="8"/>
                  </a:lnTo>
                  <a:lnTo>
                    <a:pt x="72" y="8"/>
                  </a:lnTo>
                  <a:lnTo>
                    <a:pt x="76" y="10"/>
                  </a:lnTo>
                  <a:lnTo>
                    <a:pt x="80" y="10"/>
                  </a:lnTo>
                  <a:lnTo>
                    <a:pt x="83" y="12"/>
                  </a:lnTo>
                  <a:lnTo>
                    <a:pt x="83" y="12"/>
                  </a:lnTo>
                  <a:lnTo>
                    <a:pt x="85" y="12"/>
                  </a:lnTo>
                  <a:lnTo>
                    <a:pt x="85" y="12"/>
                  </a:lnTo>
                  <a:lnTo>
                    <a:pt x="87" y="13"/>
                  </a:lnTo>
                  <a:lnTo>
                    <a:pt x="89" y="13"/>
                  </a:lnTo>
                  <a:lnTo>
                    <a:pt x="89" y="13"/>
                  </a:lnTo>
                  <a:lnTo>
                    <a:pt x="100" y="13"/>
                  </a:lnTo>
                  <a:lnTo>
                    <a:pt x="100" y="25"/>
                  </a:lnTo>
                  <a:lnTo>
                    <a:pt x="100" y="25"/>
                  </a:lnTo>
                  <a:lnTo>
                    <a:pt x="102" y="29"/>
                  </a:lnTo>
                  <a:lnTo>
                    <a:pt x="104" y="31"/>
                  </a:lnTo>
                  <a:lnTo>
                    <a:pt x="106" y="32"/>
                  </a:lnTo>
                  <a:lnTo>
                    <a:pt x="106" y="32"/>
                  </a:lnTo>
                  <a:lnTo>
                    <a:pt x="110" y="31"/>
                  </a:lnTo>
                  <a:lnTo>
                    <a:pt x="110" y="31"/>
                  </a:lnTo>
                  <a:lnTo>
                    <a:pt x="112" y="31"/>
                  </a:lnTo>
                  <a:lnTo>
                    <a:pt x="114" y="29"/>
                  </a:lnTo>
                  <a:lnTo>
                    <a:pt x="114" y="29"/>
                  </a:lnTo>
                  <a:lnTo>
                    <a:pt x="117" y="29"/>
                  </a:lnTo>
                  <a:lnTo>
                    <a:pt x="125" y="32"/>
                  </a:lnTo>
                  <a:lnTo>
                    <a:pt x="125" y="32"/>
                  </a:lnTo>
                  <a:lnTo>
                    <a:pt x="127" y="34"/>
                  </a:lnTo>
                  <a:lnTo>
                    <a:pt x="131" y="36"/>
                  </a:lnTo>
                  <a:lnTo>
                    <a:pt x="136" y="36"/>
                  </a:lnTo>
                  <a:lnTo>
                    <a:pt x="140" y="40"/>
                  </a:lnTo>
                  <a:lnTo>
                    <a:pt x="140" y="40"/>
                  </a:lnTo>
                  <a:lnTo>
                    <a:pt x="140" y="42"/>
                  </a:lnTo>
                  <a:lnTo>
                    <a:pt x="138" y="44"/>
                  </a:lnTo>
                  <a:lnTo>
                    <a:pt x="136" y="44"/>
                  </a:lnTo>
                  <a:lnTo>
                    <a:pt x="136" y="44"/>
                  </a:lnTo>
                  <a:lnTo>
                    <a:pt x="127" y="44"/>
                  </a:lnTo>
                  <a:lnTo>
                    <a:pt x="127" y="44"/>
                  </a:lnTo>
                  <a:lnTo>
                    <a:pt x="123" y="44"/>
                  </a:lnTo>
                  <a:lnTo>
                    <a:pt x="123" y="44"/>
                  </a:lnTo>
                  <a:lnTo>
                    <a:pt x="110" y="44"/>
                  </a:lnTo>
                  <a:lnTo>
                    <a:pt x="98" y="38"/>
                  </a:lnTo>
                  <a:lnTo>
                    <a:pt x="98" y="38"/>
                  </a:lnTo>
                  <a:lnTo>
                    <a:pt x="97" y="38"/>
                  </a:lnTo>
                  <a:lnTo>
                    <a:pt x="91" y="36"/>
                  </a:lnTo>
                  <a:lnTo>
                    <a:pt x="91" y="36"/>
                  </a:lnTo>
                  <a:lnTo>
                    <a:pt x="80" y="36"/>
                  </a:lnTo>
                  <a:lnTo>
                    <a:pt x="80" y="36"/>
                  </a:lnTo>
                  <a:lnTo>
                    <a:pt x="74" y="36"/>
                  </a:lnTo>
                  <a:lnTo>
                    <a:pt x="70" y="36"/>
                  </a:lnTo>
                  <a:lnTo>
                    <a:pt x="68" y="34"/>
                  </a:lnTo>
                  <a:lnTo>
                    <a:pt x="68" y="34"/>
                  </a:lnTo>
                  <a:lnTo>
                    <a:pt x="64" y="32"/>
                  </a:lnTo>
                  <a:lnTo>
                    <a:pt x="61" y="31"/>
                  </a:lnTo>
                  <a:lnTo>
                    <a:pt x="57" y="29"/>
                  </a:lnTo>
                  <a:lnTo>
                    <a:pt x="45" y="29"/>
                  </a:lnTo>
                  <a:lnTo>
                    <a:pt x="36" y="29"/>
                  </a:lnTo>
                  <a:lnTo>
                    <a:pt x="27" y="25"/>
                  </a:lnTo>
                  <a:lnTo>
                    <a:pt x="27" y="25"/>
                  </a:lnTo>
                  <a:lnTo>
                    <a:pt x="21" y="25"/>
                  </a:lnTo>
                  <a:lnTo>
                    <a:pt x="17" y="25"/>
                  </a:lnTo>
                  <a:lnTo>
                    <a:pt x="13" y="25"/>
                  </a:lnTo>
                  <a:lnTo>
                    <a:pt x="13" y="25"/>
                  </a:lnTo>
                  <a:lnTo>
                    <a:pt x="13" y="23"/>
                  </a:lnTo>
                  <a:lnTo>
                    <a:pt x="11" y="23"/>
                  </a:lnTo>
                  <a:lnTo>
                    <a:pt x="10" y="21"/>
                  </a:lnTo>
                  <a:lnTo>
                    <a:pt x="10" y="15"/>
                  </a:lnTo>
                  <a:lnTo>
                    <a:pt x="0" y="12"/>
                  </a:lnTo>
                  <a:lnTo>
                    <a:pt x="0" y="12"/>
                  </a:lnTo>
                  <a:lnTo>
                    <a:pt x="0" y="12"/>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72" name="Freeform 372">
              <a:extLst>
                <a:ext uri="{FF2B5EF4-FFF2-40B4-BE49-F238E27FC236}">
                  <a16:creationId xmlns:a16="http://schemas.microsoft.com/office/drawing/2014/main" id="{8483D3DD-A60B-B443-9190-BDA86DB90EFB}"/>
                </a:ext>
              </a:extLst>
            </p:cNvPr>
            <p:cNvSpPr>
              <a:spLocks/>
            </p:cNvSpPr>
            <p:nvPr userDrawn="1"/>
          </p:nvSpPr>
          <p:spPr bwMode="auto">
            <a:xfrm>
              <a:off x="3303014" y="3245183"/>
              <a:ext cx="216815" cy="176711"/>
            </a:xfrm>
            <a:custGeom>
              <a:avLst/>
              <a:gdLst>
                <a:gd name="T0" fmla="*/ 27 w 142"/>
                <a:gd name="T1" fmla="*/ 57 h 136"/>
                <a:gd name="T2" fmla="*/ 52 w 142"/>
                <a:gd name="T3" fmla="*/ 45 h 136"/>
                <a:gd name="T4" fmla="*/ 89 w 142"/>
                <a:gd name="T5" fmla="*/ 24 h 136"/>
                <a:gd name="T6" fmla="*/ 97 w 142"/>
                <a:gd name="T7" fmla="*/ 0 h 136"/>
                <a:gd name="T8" fmla="*/ 123 w 142"/>
                <a:gd name="T9" fmla="*/ 2 h 136"/>
                <a:gd name="T10" fmla="*/ 123 w 142"/>
                <a:gd name="T11" fmla="*/ 9 h 136"/>
                <a:gd name="T12" fmla="*/ 123 w 142"/>
                <a:gd name="T13" fmla="*/ 11 h 136"/>
                <a:gd name="T14" fmla="*/ 120 w 142"/>
                <a:gd name="T15" fmla="*/ 15 h 136"/>
                <a:gd name="T16" fmla="*/ 123 w 142"/>
                <a:gd name="T17" fmla="*/ 19 h 136"/>
                <a:gd name="T18" fmla="*/ 123 w 142"/>
                <a:gd name="T19" fmla="*/ 21 h 136"/>
                <a:gd name="T20" fmla="*/ 125 w 142"/>
                <a:gd name="T21" fmla="*/ 26 h 136"/>
                <a:gd name="T22" fmla="*/ 125 w 142"/>
                <a:gd name="T23" fmla="*/ 38 h 136"/>
                <a:gd name="T24" fmla="*/ 129 w 142"/>
                <a:gd name="T25" fmla="*/ 41 h 136"/>
                <a:gd name="T26" fmla="*/ 139 w 142"/>
                <a:gd name="T27" fmla="*/ 51 h 136"/>
                <a:gd name="T28" fmla="*/ 142 w 142"/>
                <a:gd name="T29" fmla="*/ 60 h 136"/>
                <a:gd name="T30" fmla="*/ 123 w 142"/>
                <a:gd name="T31" fmla="*/ 60 h 136"/>
                <a:gd name="T32" fmla="*/ 123 w 142"/>
                <a:gd name="T33" fmla="*/ 74 h 136"/>
                <a:gd name="T34" fmla="*/ 110 w 142"/>
                <a:gd name="T35" fmla="*/ 92 h 136"/>
                <a:gd name="T36" fmla="*/ 108 w 142"/>
                <a:gd name="T37" fmla="*/ 94 h 136"/>
                <a:gd name="T38" fmla="*/ 108 w 142"/>
                <a:gd name="T39" fmla="*/ 96 h 136"/>
                <a:gd name="T40" fmla="*/ 108 w 142"/>
                <a:gd name="T41" fmla="*/ 98 h 136"/>
                <a:gd name="T42" fmla="*/ 108 w 142"/>
                <a:gd name="T43" fmla="*/ 102 h 136"/>
                <a:gd name="T44" fmla="*/ 106 w 142"/>
                <a:gd name="T45" fmla="*/ 119 h 136"/>
                <a:gd name="T46" fmla="*/ 101 w 142"/>
                <a:gd name="T47" fmla="*/ 132 h 136"/>
                <a:gd name="T48" fmla="*/ 87 w 142"/>
                <a:gd name="T49" fmla="*/ 132 h 136"/>
                <a:gd name="T50" fmla="*/ 80 w 142"/>
                <a:gd name="T51" fmla="*/ 136 h 136"/>
                <a:gd name="T52" fmla="*/ 78 w 142"/>
                <a:gd name="T53" fmla="*/ 136 h 136"/>
                <a:gd name="T54" fmla="*/ 78 w 142"/>
                <a:gd name="T55" fmla="*/ 132 h 136"/>
                <a:gd name="T56" fmla="*/ 80 w 142"/>
                <a:gd name="T57" fmla="*/ 128 h 136"/>
                <a:gd name="T58" fmla="*/ 80 w 142"/>
                <a:gd name="T59" fmla="*/ 125 h 136"/>
                <a:gd name="T60" fmla="*/ 78 w 142"/>
                <a:gd name="T61" fmla="*/ 123 h 136"/>
                <a:gd name="T62" fmla="*/ 72 w 142"/>
                <a:gd name="T63" fmla="*/ 123 h 136"/>
                <a:gd name="T64" fmla="*/ 61 w 142"/>
                <a:gd name="T65" fmla="*/ 123 h 136"/>
                <a:gd name="T66" fmla="*/ 59 w 142"/>
                <a:gd name="T67" fmla="*/ 123 h 136"/>
                <a:gd name="T68" fmla="*/ 55 w 142"/>
                <a:gd name="T69" fmla="*/ 121 h 136"/>
                <a:gd name="T70" fmla="*/ 53 w 142"/>
                <a:gd name="T71" fmla="*/ 123 h 136"/>
                <a:gd name="T72" fmla="*/ 50 w 142"/>
                <a:gd name="T73" fmla="*/ 123 h 136"/>
                <a:gd name="T74" fmla="*/ 46 w 142"/>
                <a:gd name="T75" fmla="*/ 123 h 136"/>
                <a:gd name="T76" fmla="*/ 42 w 142"/>
                <a:gd name="T77" fmla="*/ 123 h 136"/>
                <a:gd name="T78" fmla="*/ 46 w 142"/>
                <a:gd name="T79" fmla="*/ 119 h 136"/>
                <a:gd name="T80" fmla="*/ 46 w 142"/>
                <a:gd name="T81" fmla="*/ 115 h 136"/>
                <a:gd name="T82" fmla="*/ 42 w 142"/>
                <a:gd name="T83" fmla="*/ 115 h 136"/>
                <a:gd name="T84" fmla="*/ 36 w 142"/>
                <a:gd name="T85" fmla="*/ 119 h 136"/>
                <a:gd name="T86" fmla="*/ 35 w 142"/>
                <a:gd name="T87" fmla="*/ 119 h 136"/>
                <a:gd name="T88" fmla="*/ 31 w 142"/>
                <a:gd name="T89" fmla="*/ 117 h 136"/>
                <a:gd name="T90" fmla="*/ 25 w 142"/>
                <a:gd name="T91" fmla="*/ 115 h 136"/>
                <a:gd name="T92" fmla="*/ 19 w 142"/>
                <a:gd name="T93" fmla="*/ 108 h 136"/>
                <a:gd name="T94" fmla="*/ 16 w 142"/>
                <a:gd name="T95" fmla="*/ 89 h 136"/>
                <a:gd name="T96" fmla="*/ 10 w 142"/>
                <a:gd name="T97" fmla="*/ 81 h 136"/>
                <a:gd name="T98" fmla="*/ 6 w 142"/>
                <a:gd name="T99" fmla="*/ 77 h 136"/>
                <a:gd name="T100" fmla="*/ 2 w 142"/>
                <a:gd name="T101" fmla="*/ 74 h 136"/>
                <a:gd name="T102" fmla="*/ 0 w 142"/>
                <a:gd name="T103" fmla="*/ 66 h 136"/>
                <a:gd name="T104" fmla="*/ 0 w 142"/>
                <a:gd name="T105" fmla="*/ 64 h 136"/>
                <a:gd name="T106" fmla="*/ 2 w 142"/>
                <a:gd name="T107" fmla="*/ 60 h 136"/>
                <a:gd name="T108" fmla="*/ 2 w 142"/>
                <a:gd name="T109" fmla="*/ 51 h 136"/>
                <a:gd name="T110" fmla="*/ 0 w 142"/>
                <a:gd name="T111" fmla="*/ 43 h 136"/>
                <a:gd name="T112" fmla="*/ 2 w 142"/>
                <a:gd name="T113" fmla="*/ 43 h 136"/>
                <a:gd name="T114" fmla="*/ 4 w 142"/>
                <a:gd name="T115" fmla="*/ 43 h 136"/>
                <a:gd name="T116" fmla="*/ 6 w 142"/>
                <a:gd name="T117" fmla="*/ 40 h 136"/>
                <a:gd name="T118" fmla="*/ 10 w 142"/>
                <a:gd name="T119" fmla="*/ 36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42" h="136">
                  <a:moveTo>
                    <a:pt x="10" y="36"/>
                  </a:moveTo>
                  <a:lnTo>
                    <a:pt x="27" y="57"/>
                  </a:lnTo>
                  <a:lnTo>
                    <a:pt x="40" y="53"/>
                  </a:lnTo>
                  <a:lnTo>
                    <a:pt x="52" y="45"/>
                  </a:lnTo>
                  <a:lnTo>
                    <a:pt x="80" y="43"/>
                  </a:lnTo>
                  <a:lnTo>
                    <a:pt x="89" y="24"/>
                  </a:lnTo>
                  <a:lnTo>
                    <a:pt x="97" y="15"/>
                  </a:lnTo>
                  <a:lnTo>
                    <a:pt x="97" y="0"/>
                  </a:lnTo>
                  <a:lnTo>
                    <a:pt x="123" y="2"/>
                  </a:lnTo>
                  <a:lnTo>
                    <a:pt x="123" y="2"/>
                  </a:lnTo>
                  <a:lnTo>
                    <a:pt x="123" y="5"/>
                  </a:lnTo>
                  <a:lnTo>
                    <a:pt x="123" y="9"/>
                  </a:lnTo>
                  <a:lnTo>
                    <a:pt x="123" y="11"/>
                  </a:lnTo>
                  <a:lnTo>
                    <a:pt x="123" y="11"/>
                  </a:lnTo>
                  <a:lnTo>
                    <a:pt x="120" y="15"/>
                  </a:lnTo>
                  <a:lnTo>
                    <a:pt x="120" y="15"/>
                  </a:lnTo>
                  <a:lnTo>
                    <a:pt x="122" y="17"/>
                  </a:lnTo>
                  <a:lnTo>
                    <a:pt x="123" y="19"/>
                  </a:lnTo>
                  <a:lnTo>
                    <a:pt x="123" y="21"/>
                  </a:lnTo>
                  <a:lnTo>
                    <a:pt x="123" y="21"/>
                  </a:lnTo>
                  <a:lnTo>
                    <a:pt x="123" y="24"/>
                  </a:lnTo>
                  <a:lnTo>
                    <a:pt x="125" y="26"/>
                  </a:lnTo>
                  <a:lnTo>
                    <a:pt x="127" y="28"/>
                  </a:lnTo>
                  <a:lnTo>
                    <a:pt x="125" y="38"/>
                  </a:lnTo>
                  <a:lnTo>
                    <a:pt x="125" y="38"/>
                  </a:lnTo>
                  <a:lnTo>
                    <a:pt x="129" y="41"/>
                  </a:lnTo>
                  <a:lnTo>
                    <a:pt x="129" y="41"/>
                  </a:lnTo>
                  <a:lnTo>
                    <a:pt x="139" y="51"/>
                  </a:lnTo>
                  <a:lnTo>
                    <a:pt x="139" y="57"/>
                  </a:lnTo>
                  <a:lnTo>
                    <a:pt x="142" y="60"/>
                  </a:lnTo>
                  <a:lnTo>
                    <a:pt x="131" y="58"/>
                  </a:lnTo>
                  <a:lnTo>
                    <a:pt x="123" y="60"/>
                  </a:lnTo>
                  <a:lnTo>
                    <a:pt x="123" y="64"/>
                  </a:lnTo>
                  <a:lnTo>
                    <a:pt x="123" y="74"/>
                  </a:lnTo>
                  <a:lnTo>
                    <a:pt x="120" y="81"/>
                  </a:lnTo>
                  <a:lnTo>
                    <a:pt x="110" y="92"/>
                  </a:lnTo>
                  <a:lnTo>
                    <a:pt x="110" y="92"/>
                  </a:lnTo>
                  <a:lnTo>
                    <a:pt x="108" y="94"/>
                  </a:lnTo>
                  <a:lnTo>
                    <a:pt x="106" y="94"/>
                  </a:lnTo>
                  <a:lnTo>
                    <a:pt x="108" y="96"/>
                  </a:lnTo>
                  <a:lnTo>
                    <a:pt x="108" y="96"/>
                  </a:lnTo>
                  <a:lnTo>
                    <a:pt x="108" y="98"/>
                  </a:lnTo>
                  <a:lnTo>
                    <a:pt x="108" y="102"/>
                  </a:lnTo>
                  <a:lnTo>
                    <a:pt x="108" y="102"/>
                  </a:lnTo>
                  <a:lnTo>
                    <a:pt x="106" y="111"/>
                  </a:lnTo>
                  <a:lnTo>
                    <a:pt x="106" y="119"/>
                  </a:lnTo>
                  <a:lnTo>
                    <a:pt x="106" y="128"/>
                  </a:lnTo>
                  <a:lnTo>
                    <a:pt x="101" y="132"/>
                  </a:lnTo>
                  <a:lnTo>
                    <a:pt x="95" y="132"/>
                  </a:lnTo>
                  <a:lnTo>
                    <a:pt x="87" y="132"/>
                  </a:lnTo>
                  <a:lnTo>
                    <a:pt x="84" y="136"/>
                  </a:lnTo>
                  <a:lnTo>
                    <a:pt x="80" y="136"/>
                  </a:lnTo>
                  <a:lnTo>
                    <a:pt x="80" y="136"/>
                  </a:lnTo>
                  <a:lnTo>
                    <a:pt x="78" y="136"/>
                  </a:lnTo>
                  <a:lnTo>
                    <a:pt x="76" y="134"/>
                  </a:lnTo>
                  <a:lnTo>
                    <a:pt x="78" y="132"/>
                  </a:lnTo>
                  <a:lnTo>
                    <a:pt x="78" y="132"/>
                  </a:lnTo>
                  <a:lnTo>
                    <a:pt x="80" y="128"/>
                  </a:lnTo>
                  <a:lnTo>
                    <a:pt x="80" y="127"/>
                  </a:lnTo>
                  <a:lnTo>
                    <a:pt x="80" y="125"/>
                  </a:lnTo>
                  <a:lnTo>
                    <a:pt x="80" y="125"/>
                  </a:lnTo>
                  <a:lnTo>
                    <a:pt x="78" y="123"/>
                  </a:lnTo>
                  <a:lnTo>
                    <a:pt x="72" y="123"/>
                  </a:lnTo>
                  <a:lnTo>
                    <a:pt x="72" y="123"/>
                  </a:lnTo>
                  <a:lnTo>
                    <a:pt x="69" y="123"/>
                  </a:lnTo>
                  <a:lnTo>
                    <a:pt x="61" y="123"/>
                  </a:lnTo>
                  <a:lnTo>
                    <a:pt x="59" y="123"/>
                  </a:lnTo>
                  <a:lnTo>
                    <a:pt x="59" y="123"/>
                  </a:lnTo>
                  <a:lnTo>
                    <a:pt x="57" y="121"/>
                  </a:lnTo>
                  <a:lnTo>
                    <a:pt x="55" y="121"/>
                  </a:lnTo>
                  <a:lnTo>
                    <a:pt x="53" y="123"/>
                  </a:lnTo>
                  <a:lnTo>
                    <a:pt x="53" y="123"/>
                  </a:lnTo>
                  <a:lnTo>
                    <a:pt x="52" y="123"/>
                  </a:lnTo>
                  <a:lnTo>
                    <a:pt x="50" y="123"/>
                  </a:lnTo>
                  <a:lnTo>
                    <a:pt x="46" y="123"/>
                  </a:lnTo>
                  <a:lnTo>
                    <a:pt x="46" y="123"/>
                  </a:lnTo>
                  <a:lnTo>
                    <a:pt x="42" y="123"/>
                  </a:lnTo>
                  <a:lnTo>
                    <a:pt x="42" y="123"/>
                  </a:lnTo>
                  <a:lnTo>
                    <a:pt x="46" y="119"/>
                  </a:lnTo>
                  <a:lnTo>
                    <a:pt x="46" y="119"/>
                  </a:lnTo>
                  <a:lnTo>
                    <a:pt x="46" y="117"/>
                  </a:lnTo>
                  <a:lnTo>
                    <a:pt x="46" y="115"/>
                  </a:lnTo>
                  <a:lnTo>
                    <a:pt x="42" y="115"/>
                  </a:lnTo>
                  <a:lnTo>
                    <a:pt x="42" y="115"/>
                  </a:lnTo>
                  <a:lnTo>
                    <a:pt x="38" y="115"/>
                  </a:lnTo>
                  <a:lnTo>
                    <a:pt x="36" y="119"/>
                  </a:lnTo>
                  <a:lnTo>
                    <a:pt x="35" y="119"/>
                  </a:lnTo>
                  <a:lnTo>
                    <a:pt x="35" y="119"/>
                  </a:lnTo>
                  <a:lnTo>
                    <a:pt x="35" y="119"/>
                  </a:lnTo>
                  <a:lnTo>
                    <a:pt x="31" y="117"/>
                  </a:lnTo>
                  <a:lnTo>
                    <a:pt x="29" y="115"/>
                  </a:lnTo>
                  <a:lnTo>
                    <a:pt x="25" y="115"/>
                  </a:lnTo>
                  <a:lnTo>
                    <a:pt x="19" y="115"/>
                  </a:lnTo>
                  <a:lnTo>
                    <a:pt x="19" y="108"/>
                  </a:lnTo>
                  <a:lnTo>
                    <a:pt x="16" y="94"/>
                  </a:lnTo>
                  <a:lnTo>
                    <a:pt x="16" y="89"/>
                  </a:lnTo>
                  <a:lnTo>
                    <a:pt x="12" y="83"/>
                  </a:lnTo>
                  <a:lnTo>
                    <a:pt x="10" y="81"/>
                  </a:lnTo>
                  <a:lnTo>
                    <a:pt x="10" y="81"/>
                  </a:lnTo>
                  <a:lnTo>
                    <a:pt x="6" y="77"/>
                  </a:lnTo>
                  <a:lnTo>
                    <a:pt x="6" y="77"/>
                  </a:lnTo>
                  <a:lnTo>
                    <a:pt x="2" y="74"/>
                  </a:lnTo>
                  <a:lnTo>
                    <a:pt x="0" y="70"/>
                  </a:lnTo>
                  <a:lnTo>
                    <a:pt x="0" y="66"/>
                  </a:lnTo>
                  <a:lnTo>
                    <a:pt x="0" y="66"/>
                  </a:lnTo>
                  <a:lnTo>
                    <a:pt x="0" y="64"/>
                  </a:lnTo>
                  <a:lnTo>
                    <a:pt x="0" y="62"/>
                  </a:lnTo>
                  <a:lnTo>
                    <a:pt x="2" y="60"/>
                  </a:lnTo>
                  <a:lnTo>
                    <a:pt x="2" y="51"/>
                  </a:lnTo>
                  <a:lnTo>
                    <a:pt x="2" y="51"/>
                  </a:lnTo>
                  <a:lnTo>
                    <a:pt x="0" y="47"/>
                  </a:lnTo>
                  <a:lnTo>
                    <a:pt x="0" y="43"/>
                  </a:lnTo>
                  <a:lnTo>
                    <a:pt x="0" y="43"/>
                  </a:lnTo>
                  <a:lnTo>
                    <a:pt x="2" y="43"/>
                  </a:lnTo>
                  <a:lnTo>
                    <a:pt x="2" y="43"/>
                  </a:lnTo>
                  <a:lnTo>
                    <a:pt x="4" y="43"/>
                  </a:lnTo>
                  <a:lnTo>
                    <a:pt x="6" y="41"/>
                  </a:lnTo>
                  <a:lnTo>
                    <a:pt x="6" y="40"/>
                  </a:lnTo>
                  <a:lnTo>
                    <a:pt x="10" y="36"/>
                  </a:lnTo>
                  <a:lnTo>
                    <a:pt x="10" y="36"/>
                  </a:lnTo>
                  <a:lnTo>
                    <a:pt x="10" y="36"/>
                  </a:lnTo>
                  <a:close/>
                </a:path>
              </a:pathLst>
            </a:custGeom>
            <a:solidFill>
              <a:schemeClr val="bg1">
                <a:lumMod val="85000"/>
              </a:schemeClr>
            </a:solidFill>
            <a:ln w="635" cap="rnd">
              <a:solidFill>
                <a:schemeClr val="bg1">
                  <a:alpha val="17000"/>
                </a:schemeClr>
              </a:solidFill>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73" name="Freeform 373">
              <a:extLst>
                <a:ext uri="{FF2B5EF4-FFF2-40B4-BE49-F238E27FC236}">
                  <a16:creationId xmlns:a16="http://schemas.microsoft.com/office/drawing/2014/main" id="{360960CC-34B3-284A-8EDE-E02D2F1593D9}"/>
                </a:ext>
              </a:extLst>
            </p:cNvPr>
            <p:cNvSpPr>
              <a:spLocks/>
            </p:cNvSpPr>
            <p:nvPr userDrawn="1"/>
          </p:nvSpPr>
          <p:spPr bwMode="auto">
            <a:xfrm>
              <a:off x="3303014" y="3245183"/>
              <a:ext cx="216815" cy="176711"/>
            </a:xfrm>
            <a:custGeom>
              <a:avLst/>
              <a:gdLst>
                <a:gd name="T0" fmla="*/ 27 w 142"/>
                <a:gd name="T1" fmla="*/ 57 h 136"/>
                <a:gd name="T2" fmla="*/ 52 w 142"/>
                <a:gd name="T3" fmla="*/ 45 h 136"/>
                <a:gd name="T4" fmla="*/ 89 w 142"/>
                <a:gd name="T5" fmla="*/ 24 h 136"/>
                <a:gd name="T6" fmla="*/ 97 w 142"/>
                <a:gd name="T7" fmla="*/ 0 h 136"/>
                <a:gd name="T8" fmla="*/ 123 w 142"/>
                <a:gd name="T9" fmla="*/ 2 h 136"/>
                <a:gd name="T10" fmla="*/ 123 w 142"/>
                <a:gd name="T11" fmla="*/ 9 h 136"/>
                <a:gd name="T12" fmla="*/ 123 w 142"/>
                <a:gd name="T13" fmla="*/ 11 h 136"/>
                <a:gd name="T14" fmla="*/ 120 w 142"/>
                <a:gd name="T15" fmla="*/ 15 h 136"/>
                <a:gd name="T16" fmla="*/ 123 w 142"/>
                <a:gd name="T17" fmla="*/ 19 h 136"/>
                <a:gd name="T18" fmla="*/ 123 w 142"/>
                <a:gd name="T19" fmla="*/ 21 h 136"/>
                <a:gd name="T20" fmla="*/ 125 w 142"/>
                <a:gd name="T21" fmla="*/ 26 h 136"/>
                <a:gd name="T22" fmla="*/ 125 w 142"/>
                <a:gd name="T23" fmla="*/ 38 h 136"/>
                <a:gd name="T24" fmla="*/ 129 w 142"/>
                <a:gd name="T25" fmla="*/ 41 h 136"/>
                <a:gd name="T26" fmla="*/ 139 w 142"/>
                <a:gd name="T27" fmla="*/ 51 h 136"/>
                <a:gd name="T28" fmla="*/ 142 w 142"/>
                <a:gd name="T29" fmla="*/ 60 h 136"/>
                <a:gd name="T30" fmla="*/ 123 w 142"/>
                <a:gd name="T31" fmla="*/ 60 h 136"/>
                <a:gd name="T32" fmla="*/ 123 w 142"/>
                <a:gd name="T33" fmla="*/ 74 h 136"/>
                <a:gd name="T34" fmla="*/ 110 w 142"/>
                <a:gd name="T35" fmla="*/ 92 h 136"/>
                <a:gd name="T36" fmla="*/ 108 w 142"/>
                <a:gd name="T37" fmla="*/ 94 h 136"/>
                <a:gd name="T38" fmla="*/ 108 w 142"/>
                <a:gd name="T39" fmla="*/ 96 h 136"/>
                <a:gd name="T40" fmla="*/ 108 w 142"/>
                <a:gd name="T41" fmla="*/ 98 h 136"/>
                <a:gd name="T42" fmla="*/ 108 w 142"/>
                <a:gd name="T43" fmla="*/ 102 h 136"/>
                <a:gd name="T44" fmla="*/ 106 w 142"/>
                <a:gd name="T45" fmla="*/ 119 h 136"/>
                <a:gd name="T46" fmla="*/ 101 w 142"/>
                <a:gd name="T47" fmla="*/ 132 h 136"/>
                <a:gd name="T48" fmla="*/ 87 w 142"/>
                <a:gd name="T49" fmla="*/ 132 h 136"/>
                <a:gd name="T50" fmla="*/ 80 w 142"/>
                <a:gd name="T51" fmla="*/ 136 h 136"/>
                <a:gd name="T52" fmla="*/ 78 w 142"/>
                <a:gd name="T53" fmla="*/ 136 h 136"/>
                <a:gd name="T54" fmla="*/ 78 w 142"/>
                <a:gd name="T55" fmla="*/ 132 h 136"/>
                <a:gd name="T56" fmla="*/ 80 w 142"/>
                <a:gd name="T57" fmla="*/ 128 h 136"/>
                <a:gd name="T58" fmla="*/ 80 w 142"/>
                <a:gd name="T59" fmla="*/ 125 h 136"/>
                <a:gd name="T60" fmla="*/ 78 w 142"/>
                <a:gd name="T61" fmla="*/ 123 h 136"/>
                <a:gd name="T62" fmla="*/ 72 w 142"/>
                <a:gd name="T63" fmla="*/ 123 h 136"/>
                <a:gd name="T64" fmla="*/ 61 w 142"/>
                <a:gd name="T65" fmla="*/ 123 h 136"/>
                <a:gd name="T66" fmla="*/ 59 w 142"/>
                <a:gd name="T67" fmla="*/ 123 h 136"/>
                <a:gd name="T68" fmla="*/ 55 w 142"/>
                <a:gd name="T69" fmla="*/ 121 h 136"/>
                <a:gd name="T70" fmla="*/ 53 w 142"/>
                <a:gd name="T71" fmla="*/ 123 h 136"/>
                <a:gd name="T72" fmla="*/ 50 w 142"/>
                <a:gd name="T73" fmla="*/ 123 h 136"/>
                <a:gd name="T74" fmla="*/ 46 w 142"/>
                <a:gd name="T75" fmla="*/ 123 h 136"/>
                <a:gd name="T76" fmla="*/ 42 w 142"/>
                <a:gd name="T77" fmla="*/ 123 h 136"/>
                <a:gd name="T78" fmla="*/ 46 w 142"/>
                <a:gd name="T79" fmla="*/ 119 h 136"/>
                <a:gd name="T80" fmla="*/ 46 w 142"/>
                <a:gd name="T81" fmla="*/ 115 h 136"/>
                <a:gd name="T82" fmla="*/ 42 w 142"/>
                <a:gd name="T83" fmla="*/ 115 h 136"/>
                <a:gd name="T84" fmla="*/ 36 w 142"/>
                <a:gd name="T85" fmla="*/ 119 h 136"/>
                <a:gd name="T86" fmla="*/ 35 w 142"/>
                <a:gd name="T87" fmla="*/ 119 h 136"/>
                <a:gd name="T88" fmla="*/ 31 w 142"/>
                <a:gd name="T89" fmla="*/ 117 h 136"/>
                <a:gd name="T90" fmla="*/ 25 w 142"/>
                <a:gd name="T91" fmla="*/ 115 h 136"/>
                <a:gd name="T92" fmla="*/ 19 w 142"/>
                <a:gd name="T93" fmla="*/ 108 h 136"/>
                <a:gd name="T94" fmla="*/ 16 w 142"/>
                <a:gd name="T95" fmla="*/ 89 h 136"/>
                <a:gd name="T96" fmla="*/ 10 w 142"/>
                <a:gd name="T97" fmla="*/ 81 h 136"/>
                <a:gd name="T98" fmla="*/ 6 w 142"/>
                <a:gd name="T99" fmla="*/ 77 h 136"/>
                <a:gd name="T100" fmla="*/ 2 w 142"/>
                <a:gd name="T101" fmla="*/ 74 h 136"/>
                <a:gd name="T102" fmla="*/ 0 w 142"/>
                <a:gd name="T103" fmla="*/ 66 h 136"/>
                <a:gd name="T104" fmla="*/ 0 w 142"/>
                <a:gd name="T105" fmla="*/ 64 h 136"/>
                <a:gd name="T106" fmla="*/ 2 w 142"/>
                <a:gd name="T107" fmla="*/ 60 h 136"/>
                <a:gd name="T108" fmla="*/ 2 w 142"/>
                <a:gd name="T109" fmla="*/ 51 h 136"/>
                <a:gd name="T110" fmla="*/ 0 w 142"/>
                <a:gd name="T111" fmla="*/ 43 h 136"/>
                <a:gd name="T112" fmla="*/ 2 w 142"/>
                <a:gd name="T113" fmla="*/ 43 h 136"/>
                <a:gd name="T114" fmla="*/ 4 w 142"/>
                <a:gd name="T115" fmla="*/ 43 h 136"/>
                <a:gd name="T116" fmla="*/ 6 w 142"/>
                <a:gd name="T117" fmla="*/ 40 h 136"/>
                <a:gd name="T118" fmla="*/ 10 w 142"/>
                <a:gd name="T119" fmla="*/ 36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42" h="136">
                  <a:moveTo>
                    <a:pt x="10" y="36"/>
                  </a:moveTo>
                  <a:lnTo>
                    <a:pt x="27" y="57"/>
                  </a:lnTo>
                  <a:lnTo>
                    <a:pt x="40" y="53"/>
                  </a:lnTo>
                  <a:lnTo>
                    <a:pt x="52" y="45"/>
                  </a:lnTo>
                  <a:lnTo>
                    <a:pt x="80" y="43"/>
                  </a:lnTo>
                  <a:lnTo>
                    <a:pt x="89" y="24"/>
                  </a:lnTo>
                  <a:lnTo>
                    <a:pt x="97" y="15"/>
                  </a:lnTo>
                  <a:lnTo>
                    <a:pt x="97" y="0"/>
                  </a:lnTo>
                  <a:lnTo>
                    <a:pt x="123" y="2"/>
                  </a:lnTo>
                  <a:lnTo>
                    <a:pt x="123" y="2"/>
                  </a:lnTo>
                  <a:lnTo>
                    <a:pt x="123" y="5"/>
                  </a:lnTo>
                  <a:lnTo>
                    <a:pt x="123" y="9"/>
                  </a:lnTo>
                  <a:lnTo>
                    <a:pt x="123" y="11"/>
                  </a:lnTo>
                  <a:lnTo>
                    <a:pt x="123" y="11"/>
                  </a:lnTo>
                  <a:lnTo>
                    <a:pt x="120" y="15"/>
                  </a:lnTo>
                  <a:lnTo>
                    <a:pt x="120" y="15"/>
                  </a:lnTo>
                  <a:lnTo>
                    <a:pt x="122" y="17"/>
                  </a:lnTo>
                  <a:lnTo>
                    <a:pt x="123" y="19"/>
                  </a:lnTo>
                  <a:lnTo>
                    <a:pt x="123" y="21"/>
                  </a:lnTo>
                  <a:lnTo>
                    <a:pt x="123" y="21"/>
                  </a:lnTo>
                  <a:lnTo>
                    <a:pt x="123" y="24"/>
                  </a:lnTo>
                  <a:lnTo>
                    <a:pt x="125" y="26"/>
                  </a:lnTo>
                  <a:lnTo>
                    <a:pt x="127" y="28"/>
                  </a:lnTo>
                  <a:lnTo>
                    <a:pt x="125" y="38"/>
                  </a:lnTo>
                  <a:lnTo>
                    <a:pt x="125" y="38"/>
                  </a:lnTo>
                  <a:lnTo>
                    <a:pt x="129" y="41"/>
                  </a:lnTo>
                  <a:lnTo>
                    <a:pt x="129" y="41"/>
                  </a:lnTo>
                  <a:lnTo>
                    <a:pt x="139" y="51"/>
                  </a:lnTo>
                  <a:lnTo>
                    <a:pt x="139" y="57"/>
                  </a:lnTo>
                  <a:lnTo>
                    <a:pt x="142" y="60"/>
                  </a:lnTo>
                  <a:lnTo>
                    <a:pt x="131" y="58"/>
                  </a:lnTo>
                  <a:lnTo>
                    <a:pt x="123" y="60"/>
                  </a:lnTo>
                  <a:lnTo>
                    <a:pt x="123" y="64"/>
                  </a:lnTo>
                  <a:lnTo>
                    <a:pt x="123" y="74"/>
                  </a:lnTo>
                  <a:lnTo>
                    <a:pt x="120" y="81"/>
                  </a:lnTo>
                  <a:lnTo>
                    <a:pt x="110" y="92"/>
                  </a:lnTo>
                  <a:lnTo>
                    <a:pt x="110" y="92"/>
                  </a:lnTo>
                  <a:lnTo>
                    <a:pt x="108" y="94"/>
                  </a:lnTo>
                  <a:lnTo>
                    <a:pt x="106" y="94"/>
                  </a:lnTo>
                  <a:lnTo>
                    <a:pt x="108" y="96"/>
                  </a:lnTo>
                  <a:lnTo>
                    <a:pt x="108" y="96"/>
                  </a:lnTo>
                  <a:lnTo>
                    <a:pt x="108" y="98"/>
                  </a:lnTo>
                  <a:lnTo>
                    <a:pt x="108" y="102"/>
                  </a:lnTo>
                  <a:lnTo>
                    <a:pt x="108" y="102"/>
                  </a:lnTo>
                  <a:lnTo>
                    <a:pt x="106" y="111"/>
                  </a:lnTo>
                  <a:lnTo>
                    <a:pt x="106" y="119"/>
                  </a:lnTo>
                  <a:lnTo>
                    <a:pt x="106" y="128"/>
                  </a:lnTo>
                  <a:lnTo>
                    <a:pt x="101" y="132"/>
                  </a:lnTo>
                  <a:lnTo>
                    <a:pt x="95" y="132"/>
                  </a:lnTo>
                  <a:lnTo>
                    <a:pt x="87" y="132"/>
                  </a:lnTo>
                  <a:lnTo>
                    <a:pt x="84" y="136"/>
                  </a:lnTo>
                  <a:lnTo>
                    <a:pt x="80" y="136"/>
                  </a:lnTo>
                  <a:lnTo>
                    <a:pt x="80" y="136"/>
                  </a:lnTo>
                  <a:lnTo>
                    <a:pt x="78" y="136"/>
                  </a:lnTo>
                  <a:lnTo>
                    <a:pt x="76" y="134"/>
                  </a:lnTo>
                  <a:lnTo>
                    <a:pt x="78" y="132"/>
                  </a:lnTo>
                  <a:lnTo>
                    <a:pt x="78" y="132"/>
                  </a:lnTo>
                  <a:lnTo>
                    <a:pt x="80" y="128"/>
                  </a:lnTo>
                  <a:lnTo>
                    <a:pt x="80" y="127"/>
                  </a:lnTo>
                  <a:lnTo>
                    <a:pt x="80" y="125"/>
                  </a:lnTo>
                  <a:lnTo>
                    <a:pt x="80" y="125"/>
                  </a:lnTo>
                  <a:lnTo>
                    <a:pt x="78" y="123"/>
                  </a:lnTo>
                  <a:lnTo>
                    <a:pt x="72" y="123"/>
                  </a:lnTo>
                  <a:lnTo>
                    <a:pt x="72" y="123"/>
                  </a:lnTo>
                  <a:lnTo>
                    <a:pt x="69" y="123"/>
                  </a:lnTo>
                  <a:lnTo>
                    <a:pt x="61" y="123"/>
                  </a:lnTo>
                  <a:lnTo>
                    <a:pt x="59" y="123"/>
                  </a:lnTo>
                  <a:lnTo>
                    <a:pt x="59" y="123"/>
                  </a:lnTo>
                  <a:lnTo>
                    <a:pt x="57" y="121"/>
                  </a:lnTo>
                  <a:lnTo>
                    <a:pt x="55" y="121"/>
                  </a:lnTo>
                  <a:lnTo>
                    <a:pt x="53" y="123"/>
                  </a:lnTo>
                  <a:lnTo>
                    <a:pt x="53" y="123"/>
                  </a:lnTo>
                  <a:lnTo>
                    <a:pt x="52" y="123"/>
                  </a:lnTo>
                  <a:lnTo>
                    <a:pt x="50" y="123"/>
                  </a:lnTo>
                  <a:lnTo>
                    <a:pt x="46" y="123"/>
                  </a:lnTo>
                  <a:lnTo>
                    <a:pt x="46" y="123"/>
                  </a:lnTo>
                  <a:lnTo>
                    <a:pt x="42" y="123"/>
                  </a:lnTo>
                  <a:lnTo>
                    <a:pt x="42" y="123"/>
                  </a:lnTo>
                  <a:lnTo>
                    <a:pt x="46" y="119"/>
                  </a:lnTo>
                  <a:lnTo>
                    <a:pt x="46" y="119"/>
                  </a:lnTo>
                  <a:lnTo>
                    <a:pt x="46" y="117"/>
                  </a:lnTo>
                  <a:lnTo>
                    <a:pt x="46" y="115"/>
                  </a:lnTo>
                  <a:lnTo>
                    <a:pt x="42" y="115"/>
                  </a:lnTo>
                  <a:lnTo>
                    <a:pt x="42" y="115"/>
                  </a:lnTo>
                  <a:lnTo>
                    <a:pt x="38" y="115"/>
                  </a:lnTo>
                  <a:lnTo>
                    <a:pt x="36" y="119"/>
                  </a:lnTo>
                  <a:lnTo>
                    <a:pt x="35" y="119"/>
                  </a:lnTo>
                  <a:lnTo>
                    <a:pt x="35" y="119"/>
                  </a:lnTo>
                  <a:lnTo>
                    <a:pt x="35" y="119"/>
                  </a:lnTo>
                  <a:lnTo>
                    <a:pt x="31" y="117"/>
                  </a:lnTo>
                  <a:lnTo>
                    <a:pt x="29" y="115"/>
                  </a:lnTo>
                  <a:lnTo>
                    <a:pt x="25" y="115"/>
                  </a:lnTo>
                  <a:lnTo>
                    <a:pt x="19" y="115"/>
                  </a:lnTo>
                  <a:lnTo>
                    <a:pt x="19" y="108"/>
                  </a:lnTo>
                  <a:lnTo>
                    <a:pt x="16" y="94"/>
                  </a:lnTo>
                  <a:lnTo>
                    <a:pt x="16" y="89"/>
                  </a:lnTo>
                  <a:lnTo>
                    <a:pt x="12" y="83"/>
                  </a:lnTo>
                  <a:lnTo>
                    <a:pt x="10" y="81"/>
                  </a:lnTo>
                  <a:lnTo>
                    <a:pt x="10" y="81"/>
                  </a:lnTo>
                  <a:lnTo>
                    <a:pt x="6" y="77"/>
                  </a:lnTo>
                  <a:lnTo>
                    <a:pt x="6" y="77"/>
                  </a:lnTo>
                  <a:lnTo>
                    <a:pt x="2" y="74"/>
                  </a:lnTo>
                  <a:lnTo>
                    <a:pt x="0" y="70"/>
                  </a:lnTo>
                  <a:lnTo>
                    <a:pt x="0" y="66"/>
                  </a:lnTo>
                  <a:lnTo>
                    <a:pt x="0" y="66"/>
                  </a:lnTo>
                  <a:lnTo>
                    <a:pt x="0" y="64"/>
                  </a:lnTo>
                  <a:lnTo>
                    <a:pt x="0" y="62"/>
                  </a:lnTo>
                  <a:lnTo>
                    <a:pt x="2" y="60"/>
                  </a:lnTo>
                  <a:lnTo>
                    <a:pt x="2" y="51"/>
                  </a:lnTo>
                  <a:lnTo>
                    <a:pt x="2" y="51"/>
                  </a:lnTo>
                  <a:lnTo>
                    <a:pt x="0" y="47"/>
                  </a:lnTo>
                  <a:lnTo>
                    <a:pt x="0" y="43"/>
                  </a:lnTo>
                  <a:lnTo>
                    <a:pt x="0" y="43"/>
                  </a:lnTo>
                  <a:lnTo>
                    <a:pt x="2" y="43"/>
                  </a:lnTo>
                  <a:lnTo>
                    <a:pt x="2" y="43"/>
                  </a:lnTo>
                  <a:lnTo>
                    <a:pt x="4" y="43"/>
                  </a:lnTo>
                  <a:lnTo>
                    <a:pt x="6" y="41"/>
                  </a:lnTo>
                  <a:lnTo>
                    <a:pt x="6" y="40"/>
                  </a:lnTo>
                  <a:lnTo>
                    <a:pt x="10" y="36"/>
                  </a:lnTo>
                  <a:lnTo>
                    <a:pt x="10" y="36"/>
                  </a:lnTo>
                  <a:lnTo>
                    <a:pt x="10" y="36"/>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74" name="Freeform 374">
              <a:extLst>
                <a:ext uri="{FF2B5EF4-FFF2-40B4-BE49-F238E27FC236}">
                  <a16:creationId xmlns:a16="http://schemas.microsoft.com/office/drawing/2014/main" id="{30415CB9-75F9-FC44-8B89-334D1F8B3A88}"/>
                </a:ext>
              </a:extLst>
            </p:cNvPr>
            <p:cNvSpPr>
              <a:spLocks/>
            </p:cNvSpPr>
            <p:nvPr userDrawn="1"/>
          </p:nvSpPr>
          <p:spPr bwMode="auto">
            <a:xfrm>
              <a:off x="3454173" y="3507651"/>
              <a:ext cx="16796" cy="16892"/>
            </a:xfrm>
            <a:custGeom>
              <a:avLst/>
              <a:gdLst>
                <a:gd name="T0" fmla="*/ 4 w 11"/>
                <a:gd name="T1" fmla="*/ 0 h 13"/>
                <a:gd name="T2" fmla="*/ 0 w 11"/>
                <a:gd name="T3" fmla="*/ 8 h 13"/>
                <a:gd name="T4" fmla="*/ 6 w 11"/>
                <a:gd name="T5" fmla="*/ 13 h 13"/>
                <a:gd name="T6" fmla="*/ 11 w 11"/>
                <a:gd name="T7" fmla="*/ 8 h 13"/>
                <a:gd name="T8" fmla="*/ 11 w 11"/>
                <a:gd name="T9" fmla="*/ 8 h 13"/>
                <a:gd name="T10" fmla="*/ 6 w 11"/>
                <a:gd name="T11" fmla="*/ 4 h 13"/>
                <a:gd name="T12" fmla="*/ 4 w 11"/>
                <a:gd name="T13" fmla="*/ 2 h 13"/>
                <a:gd name="T14" fmla="*/ 4 w 11"/>
                <a:gd name="T15" fmla="*/ 2 h 13"/>
                <a:gd name="T16" fmla="*/ 4 w 11"/>
                <a:gd name="T17" fmla="*/ 0 h 13"/>
                <a:gd name="T18" fmla="*/ 4 w 11"/>
                <a:gd name="T19" fmla="*/ 0 h 13"/>
                <a:gd name="T20" fmla="*/ 4 w 11"/>
                <a:gd name="T21" fmla="*/ 0 h 13"/>
                <a:gd name="T22" fmla="*/ 4 w 11"/>
                <a:gd name="T23"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 h="13">
                  <a:moveTo>
                    <a:pt x="4" y="0"/>
                  </a:moveTo>
                  <a:lnTo>
                    <a:pt x="0" y="8"/>
                  </a:lnTo>
                  <a:lnTo>
                    <a:pt x="6" y="13"/>
                  </a:lnTo>
                  <a:lnTo>
                    <a:pt x="11" y="8"/>
                  </a:lnTo>
                  <a:lnTo>
                    <a:pt x="11" y="8"/>
                  </a:lnTo>
                  <a:lnTo>
                    <a:pt x="6" y="4"/>
                  </a:lnTo>
                  <a:lnTo>
                    <a:pt x="4" y="2"/>
                  </a:lnTo>
                  <a:lnTo>
                    <a:pt x="4" y="2"/>
                  </a:lnTo>
                  <a:lnTo>
                    <a:pt x="4" y="0"/>
                  </a:lnTo>
                  <a:lnTo>
                    <a:pt x="4" y="0"/>
                  </a:lnTo>
                  <a:lnTo>
                    <a:pt x="4" y="0"/>
                  </a:lnTo>
                  <a:lnTo>
                    <a:pt x="4" y="0"/>
                  </a:lnTo>
                  <a:close/>
                </a:path>
              </a:pathLst>
            </a:custGeom>
            <a:solidFill>
              <a:schemeClr val="bg1">
                <a:lumMod val="85000"/>
              </a:schemeClr>
            </a:solidFill>
            <a:ln w="635" cap="rnd">
              <a:solidFill>
                <a:schemeClr val="bg1">
                  <a:alpha val="17000"/>
                </a:schemeClr>
              </a:solidFill>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75" name="Freeform 375">
              <a:extLst>
                <a:ext uri="{FF2B5EF4-FFF2-40B4-BE49-F238E27FC236}">
                  <a16:creationId xmlns:a16="http://schemas.microsoft.com/office/drawing/2014/main" id="{B185F2ED-61C9-FA4E-887C-D9149C196DEB}"/>
                </a:ext>
              </a:extLst>
            </p:cNvPr>
            <p:cNvSpPr>
              <a:spLocks/>
            </p:cNvSpPr>
            <p:nvPr userDrawn="1"/>
          </p:nvSpPr>
          <p:spPr bwMode="auto">
            <a:xfrm>
              <a:off x="3454173" y="3507651"/>
              <a:ext cx="16796" cy="16892"/>
            </a:xfrm>
            <a:custGeom>
              <a:avLst/>
              <a:gdLst>
                <a:gd name="T0" fmla="*/ 4 w 11"/>
                <a:gd name="T1" fmla="*/ 0 h 13"/>
                <a:gd name="T2" fmla="*/ 0 w 11"/>
                <a:gd name="T3" fmla="*/ 8 h 13"/>
                <a:gd name="T4" fmla="*/ 6 w 11"/>
                <a:gd name="T5" fmla="*/ 13 h 13"/>
                <a:gd name="T6" fmla="*/ 11 w 11"/>
                <a:gd name="T7" fmla="*/ 8 h 13"/>
                <a:gd name="T8" fmla="*/ 11 w 11"/>
                <a:gd name="T9" fmla="*/ 8 h 13"/>
                <a:gd name="T10" fmla="*/ 6 w 11"/>
                <a:gd name="T11" fmla="*/ 4 h 13"/>
                <a:gd name="T12" fmla="*/ 4 w 11"/>
                <a:gd name="T13" fmla="*/ 2 h 13"/>
                <a:gd name="T14" fmla="*/ 4 w 11"/>
                <a:gd name="T15" fmla="*/ 2 h 13"/>
                <a:gd name="T16" fmla="*/ 4 w 11"/>
                <a:gd name="T17" fmla="*/ 0 h 13"/>
                <a:gd name="T18" fmla="*/ 4 w 11"/>
                <a:gd name="T19" fmla="*/ 0 h 13"/>
                <a:gd name="T20" fmla="*/ 4 w 11"/>
                <a:gd name="T21" fmla="*/ 0 h 13"/>
                <a:gd name="T22" fmla="*/ 4 w 11"/>
                <a:gd name="T23"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 h="13">
                  <a:moveTo>
                    <a:pt x="4" y="0"/>
                  </a:moveTo>
                  <a:lnTo>
                    <a:pt x="0" y="8"/>
                  </a:lnTo>
                  <a:lnTo>
                    <a:pt x="6" y="13"/>
                  </a:lnTo>
                  <a:lnTo>
                    <a:pt x="11" y="8"/>
                  </a:lnTo>
                  <a:lnTo>
                    <a:pt x="11" y="8"/>
                  </a:lnTo>
                  <a:lnTo>
                    <a:pt x="6" y="4"/>
                  </a:lnTo>
                  <a:lnTo>
                    <a:pt x="4" y="2"/>
                  </a:lnTo>
                  <a:lnTo>
                    <a:pt x="4" y="2"/>
                  </a:lnTo>
                  <a:lnTo>
                    <a:pt x="4" y="0"/>
                  </a:lnTo>
                  <a:lnTo>
                    <a:pt x="4" y="0"/>
                  </a:lnTo>
                  <a:lnTo>
                    <a:pt x="4" y="0"/>
                  </a:lnTo>
                  <a:lnTo>
                    <a:pt x="4" y="0"/>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76" name="Freeform 376">
              <a:extLst>
                <a:ext uri="{FF2B5EF4-FFF2-40B4-BE49-F238E27FC236}">
                  <a16:creationId xmlns:a16="http://schemas.microsoft.com/office/drawing/2014/main" id="{93BDC313-9A02-B645-BD67-0EA7F8617C87}"/>
                </a:ext>
              </a:extLst>
            </p:cNvPr>
            <p:cNvSpPr>
              <a:spLocks/>
            </p:cNvSpPr>
            <p:nvPr userDrawn="1"/>
          </p:nvSpPr>
          <p:spPr bwMode="auto">
            <a:xfrm>
              <a:off x="3474023" y="3512848"/>
              <a:ext cx="19849" cy="14293"/>
            </a:xfrm>
            <a:custGeom>
              <a:avLst/>
              <a:gdLst>
                <a:gd name="T0" fmla="*/ 8 w 13"/>
                <a:gd name="T1" fmla="*/ 0 h 11"/>
                <a:gd name="T2" fmla="*/ 13 w 13"/>
                <a:gd name="T3" fmla="*/ 6 h 11"/>
                <a:gd name="T4" fmla="*/ 10 w 13"/>
                <a:gd name="T5" fmla="*/ 11 h 11"/>
                <a:gd name="T6" fmla="*/ 0 w 13"/>
                <a:gd name="T7" fmla="*/ 11 h 11"/>
                <a:gd name="T8" fmla="*/ 4 w 13"/>
                <a:gd name="T9" fmla="*/ 4 h 11"/>
                <a:gd name="T10" fmla="*/ 8 w 13"/>
                <a:gd name="T11" fmla="*/ 0 h 11"/>
                <a:gd name="T12" fmla="*/ 8 w 13"/>
                <a:gd name="T13" fmla="*/ 0 h 11"/>
                <a:gd name="T14" fmla="*/ 8 w 13"/>
                <a:gd name="T15" fmla="*/ 0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11">
                  <a:moveTo>
                    <a:pt x="8" y="0"/>
                  </a:moveTo>
                  <a:lnTo>
                    <a:pt x="13" y="6"/>
                  </a:lnTo>
                  <a:lnTo>
                    <a:pt x="10" y="11"/>
                  </a:lnTo>
                  <a:lnTo>
                    <a:pt x="0" y="11"/>
                  </a:lnTo>
                  <a:lnTo>
                    <a:pt x="4" y="4"/>
                  </a:lnTo>
                  <a:lnTo>
                    <a:pt x="8" y="0"/>
                  </a:lnTo>
                  <a:lnTo>
                    <a:pt x="8" y="0"/>
                  </a:lnTo>
                  <a:lnTo>
                    <a:pt x="8" y="0"/>
                  </a:lnTo>
                  <a:close/>
                </a:path>
              </a:pathLst>
            </a:custGeom>
            <a:solidFill>
              <a:schemeClr val="bg1">
                <a:lumMod val="85000"/>
              </a:schemeClr>
            </a:solidFill>
            <a:ln w="635" cap="rnd">
              <a:solidFill>
                <a:schemeClr val="bg1">
                  <a:alpha val="17000"/>
                </a:schemeClr>
              </a:solidFill>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77" name="Freeform 377">
              <a:extLst>
                <a:ext uri="{FF2B5EF4-FFF2-40B4-BE49-F238E27FC236}">
                  <a16:creationId xmlns:a16="http://schemas.microsoft.com/office/drawing/2014/main" id="{B9CBD923-AD95-5642-9888-397CCD0FBA09}"/>
                </a:ext>
              </a:extLst>
            </p:cNvPr>
            <p:cNvSpPr>
              <a:spLocks/>
            </p:cNvSpPr>
            <p:nvPr userDrawn="1"/>
          </p:nvSpPr>
          <p:spPr bwMode="auto">
            <a:xfrm>
              <a:off x="3474023" y="3512848"/>
              <a:ext cx="19849" cy="14293"/>
            </a:xfrm>
            <a:custGeom>
              <a:avLst/>
              <a:gdLst>
                <a:gd name="T0" fmla="*/ 8 w 13"/>
                <a:gd name="T1" fmla="*/ 0 h 11"/>
                <a:gd name="T2" fmla="*/ 13 w 13"/>
                <a:gd name="T3" fmla="*/ 6 h 11"/>
                <a:gd name="T4" fmla="*/ 10 w 13"/>
                <a:gd name="T5" fmla="*/ 11 h 11"/>
                <a:gd name="T6" fmla="*/ 0 w 13"/>
                <a:gd name="T7" fmla="*/ 11 h 11"/>
                <a:gd name="T8" fmla="*/ 4 w 13"/>
                <a:gd name="T9" fmla="*/ 4 h 11"/>
                <a:gd name="T10" fmla="*/ 8 w 13"/>
                <a:gd name="T11" fmla="*/ 0 h 11"/>
                <a:gd name="T12" fmla="*/ 8 w 13"/>
                <a:gd name="T13" fmla="*/ 0 h 11"/>
                <a:gd name="T14" fmla="*/ 8 w 13"/>
                <a:gd name="T15" fmla="*/ 0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11">
                  <a:moveTo>
                    <a:pt x="8" y="0"/>
                  </a:moveTo>
                  <a:lnTo>
                    <a:pt x="13" y="6"/>
                  </a:lnTo>
                  <a:lnTo>
                    <a:pt x="10" y="11"/>
                  </a:lnTo>
                  <a:lnTo>
                    <a:pt x="0" y="11"/>
                  </a:lnTo>
                  <a:lnTo>
                    <a:pt x="4" y="4"/>
                  </a:lnTo>
                  <a:lnTo>
                    <a:pt x="8" y="0"/>
                  </a:lnTo>
                  <a:lnTo>
                    <a:pt x="8" y="0"/>
                  </a:lnTo>
                  <a:lnTo>
                    <a:pt x="8" y="0"/>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78" name="Freeform 378">
              <a:extLst>
                <a:ext uri="{FF2B5EF4-FFF2-40B4-BE49-F238E27FC236}">
                  <a16:creationId xmlns:a16="http://schemas.microsoft.com/office/drawing/2014/main" id="{7E07ABB2-8829-D040-AA30-0522A000A192}"/>
                </a:ext>
              </a:extLst>
            </p:cNvPr>
            <p:cNvSpPr>
              <a:spLocks/>
            </p:cNvSpPr>
            <p:nvPr userDrawn="1"/>
          </p:nvSpPr>
          <p:spPr bwMode="auto">
            <a:xfrm>
              <a:off x="3503033" y="3507651"/>
              <a:ext cx="16796" cy="12993"/>
            </a:xfrm>
            <a:custGeom>
              <a:avLst/>
              <a:gdLst>
                <a:gd name="T0" fmla="*/ 0 w 11"/>
                <a:gd name="T1" fmla="*/ 0 h 10"/>
                <a:gd name="T2" fmla="*/ 4 w 11"/>
                <a:gd name="T3" fmla="*/ 8 h 10"/>
                <a:gd name="T4" fmla="*/ 9 w 11"/>
                <a:gd name="T5" fmla="*/ 10 h 10"/>
                <a:gd name="T6" fmla="*/ 11 w 11"/>
                <a:gd name="T7" fmla="*/ 8 h 10"/>
                <a:gd name="T8" fmla="*/ 11 w 11"/>
                <a:gd name="T9" fmla="*/ 2 h 10"/>
                <a:gd name="T10" fmla="*/ 0 w 11"/>
                <a:gd name="T11" fmla="*/ 0 h 10"/>
                <a:gd name="T12" fmla="*/ 0 w 11"/>
                <a:gd name="T13" fmla="*/ 0 h 10"/>
                <a:gd name="T14" fmla="*/ 0 w 11"/>
                <a:gd name="T15" fmla="*/ 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10">
                  <a:moveTo>
                    <a:pt x="0" y="0"/>
                  </a:moveTo>
                  <a:lnTo>
                    <a:pt x="4" y="8"/>
                  </a:lnTo>
                  <a:lnTo>
                    <a:pt x="9" y="10"/>
                  </a:lnTo>
                  <a:lnTo>
                    <a:pt x="11" y="8"/>
                  </a:lnTo>
                  <a:lnTo>
                    <a:pt x="11" y="2"/>
                  </a:lnTo>
                  <a:lnTo>
                    <a:pt x="0" y="0"/>
                  </a:lnTo>
                  <a:lnTo>
                    <a:pt x="0" y="0"/>
                  </a:lnTo>
                  <a:lnTo>
                    <a:pt x="0" y="0"/>
                  </a:lnTo>
                  <a:close/>
                </a:path>
              </a:pathLst>
            </a:custGeom>
            <a:solidFill>
              <a:schemeClr val="bg1">
                <a:lumMod val="85000"/>
              </a:schemeClr>
            </a:solidFill>
            <a:ln w="635" cap="rnd">
              <a:solidFill>
                <a:schemeClr val="bg1">
                  <a:alpha val="17000"/>
                </a:schemeClr>
              </a:solidFill>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79" name="Freeform 379">
              <a:extLst>
                <a:ext uri="{FF2B5EF4-FFF2-40B4-BE49-F238E27FC236}">
                  <a16:creationId xmlns:a16="http://schemas.microsoft.com/office/drawing/2014/main" id="{7D8C3C9A-0E32-2B4B-9140-9C75C508DE05}"/>
                </a:ext>
              </a:extLst>
            </p:cNvPr>
            <p:cNvSpPr>
              <a:spLocks/>
            </p:cNvSpPr>
            <p:nvPr userDrawn="1"/>
          </p:nvSpPr>
          <p:spPr bwMode="auto">
            <a:xfrm>
              <a:off x="3503033" y="3507651"/>
              <a:ext cx="16796" cy="12993"/>
            </a:xfrm>
            <a:custGeom>
              <a:avLst/>
              <a:gdLst>
                <a:gd name="T0" fmla="*/ 0 w 11"/>
                <a:gd name="T1" fmla="*/ 0 h 10"/>
                <a:gd name="T2" fmla="*/ 4 w 11"/>
                <a:gd name="T3" fmla="*/ 8 h 10"/>
                <a:gd name="T4" fmla="*/ 9 w 11"/>
                <a:gd name="T5" fmla="*/ 10 h 10"/>
                <a:gd name="T6" fmla="*/ 11 w 11"/>
                <a:gd name="T7" fmla="*/ 8 h 10"/>
                <a:gd name="T8" fmla="*/ 11 w 11"/>
                <a:gd name="T9" fmla="*/ 2 h 10"/>
                <a:gd name="T10" fmla="*/ 0 w 11"/>
                <a:gd name="T11" fmla="*/ 0 h 10"/>
                <a:gd name="T12" fmla="*/ 0 w 11"/>
                <a:gd name="T13" fmla="*/ 0 h 10"/>
                <a:gd name="T14" fmla="*/ 0 w 11"/>
                <a:gd name="T15" fmla="*/ 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10">
                  <a:moveTo>
                    <a:pt x="0" y="0"/>
                  </a:moveTo>
                  <a:lnTo>
                    <a:pt x="4" y="8"/>
                  </a:lnTo>
                  <a:lnTo>
                    <a:pt x="9" y="10"/>
                  </a:lnTo>
                  <a:lnTo>
                    <a:pt x="11" y="8"/>
                  </a:lnTo>
                  <a:lnTo>
                    <a:pt x="11" y="2"/>
                  </a:lnTo>
                  <a:lnTo>
                    <a:pt x="0" y="0"/>
                  </a:lnTo>
                  <a:lnTo>
                    <a:pt x="0" y="0"/>
                  </a:lnTo>
                  <a:lnTo>
                    <a:pt x="0" y="0"/>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80" name="Freeform 380">
              <a:extLst>
                <a:ext uri="{FF2B5EF4-FFF2-40B4-BE49-F238E27FC236}">
                  <a16:creationId xmlns:a16="http://schemas.microsoft.com/office/drawing/2014/main" id="{4A0F343F-B320-824C-A512-AC19CA8D822A}"/>
                </a:ext>
              </a:extLst>
            </p:cNvPr>
            <p:cNvSpPr>
              <a:spLocks/>
            </p:cNvSpPr>
            <p:nvPr userDrawn="1"/>
          </p:nvSpPr>
          <p:spPr bwMode="auto">
            <a:xfrm>
              <a:off x="3538151" y="3502453"/>
              <a:ext cx="117569" cy="18191"/>
            </a:xfrm>
            <a:custGeom>
              <a:avLst/>
              <a:gdLst>
                <a:gd name="T0" fmla="*/ 7 w 77"/>
                <a:gd name="T1" fmla="*/ 6 h 14"/>
                <a:gd name="T2" fmla="*/ 7 w 77"/>
                <a:gd name="T3" fmla="*/ 6 h 14"/>
                <a:gd name="T4" fmla="*/ 2 w 77"/>
                <a:gd name="T5" fmla="*/ 10 h 14"/>
                <a:gd name="T6" fmla="*/ 0 w 77"/>
                <a:gd name="T7" fmla="*/ 12 h 14"/>
                <a:gd name="T8" fmla="*/ 0 w 77"/>
                <a:gd name="T9" fmla="*/ 12 h 14"/>
                <a:gd name="T10" fmla="*/ 2 w 77"/>
                <a:gd name="T11" fmla="*/ 12 h 14"/>
                <a:gd name="T12" fmla="*/ 2 w 77"/>
                <a:gd name="T13" fmla="*/ 12 h 14"/>
                <a:gd name="T14" fmla="*/ 11 w 77"/>
                <a:gd name="T15" fmla="*/ 12 h 14"/>
                <a:gd name="T16" fmla="*/ 11 w 77"/>
                <a:gd name="T17" fmla="*/ 12 h 14"/>
                <a:gd name="T18" fmla="*/ 15 w 77"/>
                <a:gd name="T19" fmla="*/ 14 h 14"/>
                <a:gd name="T20" fmla="*/ 20 w 77"/>
                <a:gd name="T21" fmla="*/ 14 h 14"/>
                <a:gd name="T22" fmla="*/ 20 w 77"/>
                <a:gd name="T23" fmla="*/ 14 h 14"/>
                <a:gd name="T24" fmla="*/ 24 w 77"/>
                <a:gd name="T25" fmla="*/ 14 h 14"/>
                <a:gd name="T26" fmla="*/ 26 w 77"/>
                <a:gd name="T27" fmla="*/ 14 h 14"/>
                <a:gd name="T28" fmla="*/ 26 w 77"/>
                <a:gd name="T29" fmla="*/ 14 h 14"/>
                <a:gd name="T30" fmla="*/ 30 w 77"/>
                <a:gd name="T31" fmla="*/ 14 h 14"/>
                <a:gd name="T32" fmla="*/ 30 w 77"/>
                <a:gd name="T33" fmla="*/ 14 h 14"/>
                <a:gd name="T34" fmla="*/ 30 w 77"/>
                <a:gd name="T35" fmla="*/ 12 h 14"/>
                <a:gd name="T36" fmla="*/ 36 w 77"/>
                <a:gd name="T37" fmla="*/ 12 h 14"/>
                <a:gd name="T38" fmla="*/ 36 w 77"/>
                <a:gd name="T39" fmla="*/ 12 h 14"/>
                <a:gd name="T40" fmla="*/ 38 w 77"/>
                <a:gd name="T41" fmla="*/ 12 h 14"/>
                <a:gd name="T42" fmla="*/ 41 w 77"/>
                <a:gd name="T43" fmla="*/ 10 h 14"/>
                <a:gd name="T44" fmla="*/ 41 w 77"/>
                <a:gd name="T45" fmla="*/ 8 h 14"/>
                <a:gd name="T46" fmla="*/ 41 w 77"/>
                <a:gd name="T47" fmla="*/ 8 h 14"/>
                <a:gd name="T48" fmla="*/ 45 w 77"/>
                <a:gd name="T49" fmla="*/ 6 h 14"/>
                <a:gd name="T50" fmla="*/ 53 w 77"/>
                <a:gd name="T51" fmla="*/ 6 h 14"/>
                <a:gd name="T52" fmla="*/ 53 w 77"/>
                <a:gd name="T53" fmla="*/ 6 h 14"/>
                <a:gd name="T54" fmla="*/ 62 w 77"/>
                <a:gd name="T55" fmla="*/ 4 h 14"/>
                <a:gd name="T56" fmla="*/ 62 w 77"/>
                <a:gd name="T57" fmla="*/ 4 h 14"/>
                <a:gd name="T58" fmla="*/ 72 w 77"/>
                <a:gd name="T59" fmla="*/ 6 h 14"/>
                <a:gd name="T60" fmla="*/ 77 w 77"/>
                <a:gd name="T61" fmla="*/ 6 h 14"/>
                <a:gd name="T62" fmla="*/ 77 w 77"/>
                <a:gd name="T63" fmla="*/ 6 h 14"/>
                <a:gd name="T64" fmla="*/ 77 w 77"/>
                <a:gd name="T65" fmla="*/ 4 h 14"/>
                <a:gd name="T66" fmla="*/ 77 w 77"/>
                <a:gd name="T67" fmla="*/ 4 h 14"/>
                <a:gd name="T68" fmla="*/ 75 w 77"/>
                <a:gd name="T69" fmla="*/ 4 h 14"/>
                <a:gd name="T70" fmla="*/ 72 w 77"/>
                <a:gd name="T71" fmla="*/ 2 h 14"/>
                <a:gd name="T72" fmla="*/ 58 w 77"/>
                <a:gd name="T73" fmla="*/ 2 h 14"/>
                <a:gd name="T74" fmla="*/ 41 w 77"/>
                <a:gd name="T75" fmla="*/ 0 h 14"/>
                <a:gd name="T76" fmla="*/ 36 w 77"/>
                <a:gd name="T77" fmla="*/ 8 h 14"/>
                <a:gd name="T78" fmla="*/ 24 w 77"/>
                <a:gd name="T79" fmla="*/ 8 h 14"/>
                <a:gd name="T80" fmla="*/ 17 w 77"/>
                <a:gd name="T81" fmla="*/ 8 h 14"/>
                <a:gd name="T82" fmla="*/ 11 w 77"/>
                <a:gd name="T83" fmla="*/ 6 h 14"/>
                <a:gd name="T84" fmla="*/ 7 w 77"/>
                <a:gd name="T85" fmla="*/ 6 h 14"/>
                <a:gd name="T86" fmla="*/ 7 w 77"/>
                <a:gd name="T87" fmla="*/ 6 h 14"/>
                <a:gd name="T88" fmla="*/ 7 w 77"/>
                <a:gd name="T89" fmla="*/ 6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7" h="14">
                  <a:moveTo>
                    <a:pt x="7" y="6"/>
                  </a:moveTo>
                  <a:lnTo>
                    <a:pt x="7" y="6"/>
                  </a:lnTo>
                  <a:lnTo>
                    <a:pt x="2" y="10"/>
                  </a:lnTo>
                  <a:lnTo>
                    <a:pt x="0" y="12"/>
                  </a:lnTo>
                  <a:lnTo>
                    <a:pt x="0" y="12"/>
                  </a:lnTo>
                  <a:lnTo>
                    <a:pt x="2" y="12"/>
                  </a:lnTo>
                  <a:lnTo>
                    <a:pt x="2" y="12"/>
                  </a:lnTo>
                  <a:lnTo>
                    <a:pt x="11" y="12"/>
                  </a:lnTo>
                  <a:lnTo>
                    <a:pt x="11" y="12"/>
                  </a:lnTo>
                  <a:lnTo>
                    <a:pt x="15" y="14"/>
                  </a:lnTo>
                  <a:lnTo>
                    <a:pt x="20" y="14"/>
                  </a:lnTo>
                  <a:lnTo>
                    <a:pt x="20" y="14"/>
                  </a:lnTo>
                  <a:lnTo>
                    <a:pt x="24" y="14"/>
                  </a:lnTo>
                  <a:lnTo>
                    <a:pt x="26" y="14"/>
                  </a:lnTo>
                  <a:lnTo>
                    <a:pt x="26" y="14"/>
                  </a:lnTo>
                  <a:lnTo>
                    <a:pt x="30" y="14"/>
                  </a:lnTo>
                  <a:lnTo>
                    <a:pt x="30" y="14"/>
                  </a:lnTo>
                  <a:lnTo>
                    <a:pt x="30" y="12"/>
                  </a:lnTo>
                  <a:lnTo>
                    <a:pt x="36" y="12"/>
                  </a:lnTo>
                  <a:lnTo>
                    <a:pt x="36" y="12"/>
                  </a:lnTo>
                  <a:lnTo>
                    <a:pt x="38" y="12"/>
                  </a:lnTo>
                  <a:lnTo>
                    <a:pt x="41" y="10"/>
                  </a:lnTo>
                  <a:lnTo>
                    <a:pt x="41" y="8"/>
                  </a:lnTo>
                  <a:lnTo>
                    <a:pt x="41" y="8"/>
                  </a:lnTo>
                  <a:lnTo>
                    <a:pt x="45" y="6"/>
                  </a:lnTo>
                  <a:lnTo>
                    <a:pt x="53" y="6"/>
                  </a:lnTo>
                  <a:lnTo>
                    <a:pt x="53" y="6"/>
                  </a:lnTo>
                  <a:lnTo>
                    <a:pt x="62" y="4"/>
                  </a:lnTo>
                  <a:lnTo>
                    <a:pt x="62" y="4"/>
                  </a:lnTo>
                  <a:lnTo>
                    <a:pt x="72" y="6"/>
                  </a:lnTo>
                  <a:lnTo>
                    <a:pt x="77" y="6"/>
                  </a:lnTo>
                  <a:lnTo>
                    <a:pt x="77" y="6"/>
                  </a:lnTo>
                  <a:lnTo>
                    <a:pt x="77" y="4"/>
                  </a:lnTo>
                  <a:lnTo>
                    <a:pt x="77" y="4"/>
                  </a:lnTo>
                  <a:lnTo>
                    <a:pt x="75" y="4"/>
                  </a:lnTo>
                  <a:lnTo>
                    <a:pt x="72" y="2"/>
                  </a:lnTo>
                  <a:lnTo>
                    <a:pt x="58" y="2"/>
                  </a:lnTo>
                  <a:lnTo>
                    <a:pt x="41" y="0"/>
                  </a:lnTo>
                  <a:lnTo>
                    <a:pt x="36" y="8"/>
                  </a:lnTo>
                  <a:lnTo>
                    <a:pt x="24" y="8"/>
                  </a:lnTo>
                  <a:lnTo>
                    <a:pt x="17" y="8"/>
                  </a:lnTo>
                  <a:lnTo>
                    <a:pt x="11" y="6"/>
                  </a:lnTo>
                  <a:lnTo>
                    <a:pt x="7" y="6"/>
                  </a:lnTo>
                  <a:lnTo>
                    <a:pt x="7" y="6"/>
                  </a:lnTo>
                  <a:lnTo>
                    <a:pt x="7" y="6"/>
                  </a:lnTo>
                  <a:close/>
                </a:path>
              </a:pathLst>
            </a:custGeom>
            <a:solidFill>
              <a:schemeClr val="bg1">
                <a:lumMod val="85000"/>
              </a:schemeClr>
            </a:solidFill>
            <a:ln w="635" cap="rnd">
              <a:solidFill>
                <a:schemeClr val="bg1">
                  <a:alpha val="17000"/>
                </a:schemeClr>
              </a:solidFill>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81" name="Freeform 381">
              <a:extLst>
                <a:ext uri="{FF2B5EF4-FFF2-40B4-BE49-F238E27FC236}">
                  <a16:creationId xmlns:a16="http://schemas.microsoft.com/office/drawing/2014/main" id="{27211F8F-3C42-E04C-8BE8-2DF312551674}"/>
                </a:ext>
              </a:extLst>
            </p:cNvPr>
            <p:cNvSpPr>
              <a:spLocks/>
            </p:cNvSpPr>
            <p:nvPr userDrawn="1"/>
          </p:nvSpPr>
          <p:spPr bwMode="auto">
            <a:xfrm>
              <a:off x="3538151" y="3502453"/>
              <a:ext cx="117569" cy="18191"/>
            </a:xfrm>
            <a:custGeom>
              <a:avLst/>
              <a:gdLst>
                <a:gd name="T0" fmla="*/ 7 w 77"/>
                <a:gd name="T1" fmla="*/ 6 h 14"/>
                <a:gd name="T2" fmla="*/ 7 w 77"/>
                <a:gd name="T3" fmla="*/ 6 h 14"/>
                <a:gd name="T4" fmla="*/ 2 w 77"/>
                <a:gd name="T5" fmla="*/ 10 h 14"/>
                <a:gd name="T6" fmla="*/ 0 w 77"/>
                <a:gd name="T7" fmla="*/ 12 h 14"/>
                <a:gd name="T8" fmla="*/ 0 w 77"/>
                <a:gd name="T9" fmla="*/ 12 h 14"/>
                <a:gd name="T10" fmla="*/ 2 w 77"/>
                <a:gd name="T11" fmla="*/ 12 h 14"/>
                <a:gd name="T12" fmla="*/ 2 w 77"/>
                <a:gd name="T13" fmla="*/ 12 h 14"/>
                <a:gd name="T14" fmla="*/ 11 w 77"/>
                <a:gd name="T15" fmla="*/ 12 h 14"/>
                <a:gd name="T16" fmla="*/ 11 w 77"/>
                <a:gd name="T17" fmla="*/ 12 h 14"/>
                <a:gd name="T18" fmla="*/ 15 w 77"/>
                <a:gd name="T19" fmla="*/ 14 h 14"/>
                <a:gd name="T20" fmla="*/ 20 w 77"/>
                <a:gd name="T21" fmla="*/ 14 h 14"/>
                <a:gd name="T22" fmla="*/ 20 w 77"/>
                <a:gd name="T23" fmla="*/ 14 h 14"/>
                <a:gd name="T24" fmla="*/ 24 w 77"/>
                <a:gd name="T25" fmla="*/ 14 h 14"/>
                <a:gd name="T26" fmla="*/ 26 w 77"/>
                <a:gd name="T27" fmla="*/ 14 h 14"/>
                <a:gd name="T28" fmla="*/ 26 w 77"/>
                <a:gd name="T29" fmla="*/ 14 h 14"/>
                <a:gd name="T30" fmla="*/ 30 w 77"/>
                <a:gd name="T31" fmla="*/ 14 h 14"/>
                <a:gd name="T32" fmla="*/ 30 w 77"/>
                <a:gd name="T33" fmla="*/ 14 h 14"/>
                <a:gd name="T34" fmla="*/ 30 w 77"/>
                <a:gd name="T35" fmla="*/ 12 h 14"/>
                <a:gd name="T36" fmla="*/ 36 w 77"/>
                <a:gd name="T37" fmla="*/ 12 h 14"/>
                <a:gd name="T38" fmla="*/ 36 w 77"/>
                <a:gd name="T39" fmla="*/ 12 h 14"/>
                <a:gd name="T40" fmla="*/ 38 w 77"/>
                <a:gd name="T41" fmla="*/ 12 h 14"/>
                <a:gd name="T42" fmla="*/ 41 w 77"/>
                <a:gd name="T43" fmla="*/ 10 h 14"/>
                <a:gd name="T44" fmla="*/ 41 w 77"/>
                <a:gd name="T45" fmla="*/ 8 h 14"/>
                <a:gd name="T46" fmla="*/ 41 w 77"/>
                <a:gd name="T47" fmla="*/ 8 h 14"/>
                <a:gd name="T48" fmla="*/ 45 w 77"/>
                <a:gd name="T49" fmla="*/ 6 h 14"/>
                <a:gd name="T50" fmla="*/ 53 w 77"/>
                <a:gd name="T51" fmla="*/ 6 h 14"/>
                <a:gd name="T52" fmla="*/ 53 w 77"/>
                <a:gd name="T53" fmla="*/ 6 h 14"/>
                <a:gd name="T54" fmla="*/ 62 w 77"/>
                <a:gd name="T55" fmla="*/ 4 h 14"/>
                <a:gd name="T56" fmla="*/ 62 w 77"/>
                <a:gd name="T57" fmla="*/ 4 h 14"/>
                <a:gd name="T58" fmla="*/ 72 w 77"/>
                <a:gd name="T59" fmla="*/ 6 h 14"/>
                <a:gd name="T60" fmla="*/ 77 w 77"/>
                <a:gd name="T61" fmla="*/ 6 h 14"/>
                <a:gd name="T62" fmla="*/ 77 w 77"/>
                <a:gd name="T63" fmla="*/ 6 h 14"/>
                <a:gd name="T64" fmla="*/ 77 w 77"/>
                <a:gd name="T65" fmla="*/ 4 h 14"/>
                <a:gd name="T66" fmla="*/ 77 w 77"/>
                <a:gd name="T67" fmla="*/ 4 h 14"/>
                <a:gd name="T68" fmla="*/ 75 w 77"/>
                <a:gd name="T69" fmla="*/ 4 h 14"/>
                <a:gd name="T70" fmla="*/ 72 w 77"/>
                <a:gd name="T71" fmla="*/ 2 h 14"/>
                <a:gd name="T72" fmla="*/ 58 w 77"/>
                <a:gd name="T73" fmla="*/ 2 h 14"/>
                <a:gd name="T74" fmla="*/ 41 w 77"/>
                <a:gd name="T75" fmla="*/ 0 h 14"/>
                <a:gd name="T76" fmla="*/ 36 w 77"/>
                <a:gd name="T77" fmla="*/ 8 h 14"/>
                <a:gd name="T78" fmla="*/ 24 w 77"/>
                <a:gd name="T79" fmla="*/ 8 h 14"/>
                <a:gd name="T80" fmla="*/ 17 w 77"/>
                <a:gd name="T81" fmla="*/ 8 h 14"/>
                <a:gd name="T82" fmla="*/ 11 w 77"/>
                <a:gd name="T83" fmla="*/ 6 h 14"/>
                <a:gd name="T84" fmla="*/ 7 w 77"/>
                <a:gd name="T85" fmla="*/ 6 h 14"/>
                <a:gd name="T86" fmla="*/ 7 w 77"/>
                <a:gd name="T87" fmla="*/ 6 h 14"/>
                <a:gd name="T88" fmla="*/ 7 w 77"/>
                <a:gd name="T89" fmla="*/ 6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7" h="14">
                  <a:moveTo>
                    <a:pt x="7" y="6"/>
                  </a:moveTo>
                  <a:lnTo>
                    <a:pt x="7" y="6"/>
                  </a:lnTo>
                  <a:lnTo>
                    <a:pt x="2" y="10"/>
                  </a:lnTo>
                  <a:lnTo>
                    <a:pt x="0" y="12"/>
                  </a:lnTo>
                  <a:lnTo>
                    <a:pt x="0" y="12"/>
                  </a:lnTo>
                  <a:lnTo>
                    <a:pt x="2" y="12"/>
                  </a:lnTo>
                  <a:lnTo>
                    <a:pt x="2" y="12"/>
                  </a:lnTo>
                  <a:lnTo>
                    <a:pt x="11" y="12"/>
                  </a:lnTo>
                  <a:lnTo>
                    <a:pt x="11" y="12"/>
                  </a:lnTo>
                  <a:lnTo>
                    <a:pt x="15" y="14"/>
                  </a:lnTo>
                  <a:lnTo>
                    <a:pt x="20" y="14"/>
                  </a:lnTo>
                  <a:lnTo>
                    <a:pt x="20" y="14"/>
                  </a:lnTo>
                  <a:lnTo>
                    <a:pt x="24" y="14"/>
                  </a:lnTo>
                  <a:lnTo>
                    <a:pt x="26" y="14"/>
                  </a:lnTo>
                  <a:lnTo>
                    <a:pt x="26" y="14"/>
                  </a:lnTo>
                  <a:lnTo>
                    <a:pt x="30" y="14"/>
                  </a:lnTo>
                  <a:lnTo>
                    <a:pt x="30" y="14"/>
                  </a:lnTo>
                  <a:lnTo>
                    <a:pt x="30" y="12"/>
                  </a:lnTo>
                  <a:lnTo>
                    <a:pt x="36" y="12"/>
                  </a:lnTo>
                  <a:lnTo>
                    <a:pt x="36" y="12"/>
                  </a:lnTo>
                  <a:lnTo>
                    <a:pt x="38" y="12"/>
                  </a:lnTo>
                  <a:lnTo>
                    <a:pt x="41" y="10"/>
                  </a:lnTo>
                  <a:lnTo>
                    <a:pt x="41" y="8"/>
                  </a:lnTo>
                  <a:lnTo>
                    <a:pt x="41" y="8"/>
                  </a:lnTo>
                  <a:lnTo>
                    <a:pt x="45" y="6"/>
                  </a:lnTo>
                  <a:lnTo>
                    <a:pt x="53" y="6"/>
                  </a:lnTo>
                  <a:lnTo>
                    <a:pt x="53" y="6"/>
                  </a:lnTo>
                  <a:lnTo>
                    <a:pt x="62" y="4"/>
                  </a:lnTo>
                  <a:lnTo>
                    <a:pt x="62" y="4"/>
                  </a:lnTo>
                  <a:lnTo>
                    <a:pt x="72" y="6"/>
                  </a:lnTo>
                  <a:lnTo>
                    <a:pt x="77" y="6"/>
                  </a:lnTo>
                  <a:lnTo>
                    <a:pt x="77" y="6"/>
                  </a:lnTo>
                  <a:lnTo>
                    <a:pt x="77" y="4"/>
                  </a:lnTo>
                  <a:lnTo>
                    <a:pt x="77" y="4"/>
                  </a:lnTo>
                  <a:lnTo>
                    <a:pt x="75" y="4"/>
                  </a:lnTo>
                  <a:lnTo>
                    <a:pt x="72" y="2"/>
                  </a:lnTo>
                  <a:lnTo>
                    <a:pt x="58" y="2"/>
                  </a:lnTo>
                  <a:lnTo>
                    <a:pt x="41" y="0"/>
                  </a:lnTo>
                  <a:lnTo>
                    <a:pt x="36" y="8"/>
                  </a:lnTo>
                  <a:lnTo>
                    <a:pt x="24" y="8"/>
                  </a:lnTo>
                  <a:lnTo>
                    <a:pt x="17" y="8"/>
                  </a:lnTo>
                  <a:lnTo>
                    <a:pt x="11" y="6"/>
                  </a:lnTo>
                  <a:lnTo>
                    <a:pt x="7" y="6"/>
                  </a:lnTo>
                  <a:lnTo>
                    <a:pt x="7" y="6"/>
                  </a:lnTo>
                  <a:lnTo>
                    <a:pt x="7" y="6"/>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82" name="Freeform 382">
              <a:extLst>
                <a:ext uri="{FF2B5EF4-FFF2-40B4-BE49-F238E27FC236}">
                  <a16:creationId xmlns:a16="http://schemas.microsoft.com/office/drawing/2014/main" id="{01DDFC35-950B-FD4E-A97C-35588B0E8870}"/>
                </a:ext>
              </a:extLst>
            </p:cNvPr>
            <p:cNvSpPr>
              <a:spLocks/>
            </p:cNvSpPr>
            <p:nvPr userDrawn="1"/>
          </p:nvSpPr>
          <p:spPr bwMode="auto">
            <a:xfrm>
              <a:off x="3519829" y="3527141"/>
              <a:ext cx="35118" cy="24688"/>
            </a:xfrm>
            <a:custGeom>
              <a:avLst/>
              <a:gdLst>
                <a:gd name="T0" fmla="*/ 0 w 23"/>
                <a:gd name="T1" fmla="*/ 8 h 19"/>
                <a:gd name="T2" fmla="*/ 0 w 23"/>
                <a:gd name="T3" fmla="*/ 8 h 19"/>
                <a:gd name="T4" fmla="*/ 0 w 23"/>
                <a:gd name="T5" fmla="*/ 6 h 19"/>
                <a:gd name="T6" fmla="*/ 0 w 23"/>
                <a:gd name="T7" fmla="*/ 2 h 19"/>
                <a:gd name="T8" fmla="*/ 0 w 23"/>
                <a:gd name="T9" fmla="*/ 0 h 19"/>
                <a:gd name="T10" fmla="*/ 2 w 23"/>
                <a:gd name="T11" fmla="*/ 0 h 19"/>
                <a:gd name="T12" fmla="*/ 4 w 23"/>
                <a:gd name="T13" fmla="*/ 0 h 19"/>
                <a:gd name="T14" fmla="*/ 4 w 23"/>
                <a:gd name="T15" fmla="*/ 2 h 19"/>
                <a:gd name="T16" fmla="*/ 4 w 23"/>
                <a:gd name="T17" fmla="*/ 2 h 19"/>
                <a:gd name="T18" fmla="*/ 10 w 23"/>
                <a:gd name="T19" fmla="*/ 4 h 19"/>
                <a:gd name="T20" fmla="*/ 12 w 23"/>
                <a:gd name="T21" fmla="*/ 6 h 19"/>
                <a:gd name="T22" fmla="*/ 15 w 23"/>
                <a:gd name="T23" fmla="*/ 4 h 19"/>
                <a:gd name="T24" fmla="*/ 15 w 23"/>
                <a:gd name="T25" fmla="*/ 4 h 19"/>
                <a:gd name="T26" fmla="*/ 15 w 23"/>
                <a:gd name="T27" fmla="*/ 4 h 19"/>
                <a:gd name="T28" fmla="*/ 15 w 23"/>
                <a:gd name="T29" fmla="*/ 8 h 19"/>
                <a:gd name="T30" fmla="*/ 19 w 23"/>
                <a:gd name="T31" fmla="*/ 12 h 19"/>
                <a:gd name="T32" fmla="*/ 21 w 23"/>
                <a:gd name="T33" fmla="*/ 12 h 19"/>
                <a:gd name="T34" fmla="*/ 21 w 23"/>
                <a:gd name="T35" fmla="*/ 12 h 19"/>
                <a:gd name="T36" fmla="*/ 23 w 23"/>
                <a:gd name="T37" fmla="*/ 12 h 19"/>
                <a:gd name="T38" fmla="*/ 23 w 23"/>
                <a:gd name="T39" fmla="*/ 15 h 19"/>
                <a:gd name="T40" fmla="*/ 23 w 23"/>
                <a:gd name="T41" fmla="*/ 17 h 19"/>
                <a:gd name="T42" fmla="*/ 21 w 23"/>
                <a:gd name="T43" fmla="*/ 19 h 19"/>
                <a:gd name="T44" fmla="*/ 15 w 23"/>
                <a:gd name="T45" fmla="*/ 15 h 19"/>
                <a:gd name="T46" fmla="*/ 10 w 23"/>
                <a:gd name="T47" fmla="*/ 12 h 19"/>
                <a:gd name="T48" fmla="*/ 0 w 23"/>
                <a:gd name="T49" fmla="*/ 8 h 19"/>
                <a:gd name="T50" fmla="*/ 0 w 23"/>
                <a:gd name="T51" fmla="*/ 8 h 19"/>
                <a:gd name="T52" fmla="*/ 0 w 23"/>
                <a:gd name="T53" fmla="*/ 8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3" h="19">
                  <a:moveTo>
                    <a:pt x="0" y="8"/>
                  </a:moveTo>
                  <a:lnTo>
                    <a:pt x="0" y="8"/>
                  </a:lnTo>
                  <a:lnTo>
                    <a:pt x="0" y="6"/>
                  </a:lnTo>
                  <a:lnTo>
                    <a:pt x="0" y="2"/>
                  </a:lnTo>
                  <a:lnTo>
                    <a:pt x="0" y="0"/>
                  </a:lnTo>
                  <a:lnTo>
                    <a:pt x="2" y="0"/>
                  </a:lnTo>
                  <a:lnTo>
                    <a:pt x="4" y="0"/>
                  </a:lnTo>
                  <a:lnTo>
                    <a:pt x="4" y="2"/>
                  </a:lnTo>
                  <a:lnTo>
                    <a:pt x="4" y="2"/>
                  </a:lnTo>
                  <a:lnTo>
                    <a:pt x="10" y="4"/>
                  </a:lnTo>
                  <a:lnTo>
                    <a:pt x="12" y="6"/>
                  </a:lnTo>
                  <a:lnTo>
                    <a:pt x="15" y="4"/>
                  </a:lnTo>
                  <a:lnTo>
                    <a:pt x="15" y="4"/>
                  </a:lnTo>
                  <a:lnTo>
                    <a:pt x="15" y="4"/>
                  </a:lnTo>
                  <a:lnTo>
                    <a:pt x="15" y="8"/>
                  </a:lnTo>
                  <a:lnTo>
                    <a:pt x="19" y="12"/>
                  </a:lnTo>
                  <a:lnTo>
                    <a:pt x="21" y="12"/>
                  </a:lnTo>
                  <a:lnTo>
                    <a:pt x="21" y="12"/>
                  </a:lnTo>
                  <a:lnTo>
                    <a:pt x="23" y="12"/>
                  </a:lnTo>
                  <a:lnTo>
                    <a:pt x="23" y="15"/>
                  </a:lnTo>
                  <a:lnTo>
                    <a:pt x="23" y="17"/>
                  </a:lnTo>
                  <a:lnTo>
                    <a:pt x="21" y="19"/>
                  </a:lnTo>
                  <a:lnTo>
                    <a:pt x="15" y="15"/>
                  </a:lnTo>
                  <a:lnTo>
                    <a:pt x="10" y="12"/>
                  </a:lnTo>
                  <a:lnTo>
                    <a:pt x="0" y="8"/>
                  </a:lnTo>
                  <a:lnTo>
                    <a:pt x="0" y="8"/>
                  </a:lnTo>
                  <a:lnTo>
                    <a:pt x="0" y="8"/>
                  </a:lnTo>
                  <a:close/>
                </a:path>
              </a:pathLst>
            </a:custGeom>
            <a:solidFill>
              <a:schemeClr val="bg1">
                <a:lumMod val="85000"/>
              </a:schemeClr>
            </a:solidFill>
            <a:ln w="635" cap="rnd">
              <a:solidFill>
                <a:schemeClr val="bg1">
                  <a:alpha val="17000"/>
                </a:schemeClr>
              </a:solidFill>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83" name="Freeform 383">
              <a:extLst>
                <a:ext uri="{FF2B5EF4-FFF2-40B4-BE49-F238E27FC236}">
                  <a16:creationId xmlns:a16="http://schemas.microsoft.com/office/drawing/2014/main" id="{DC41A45C-3086-174D-A686-5A3EA54CB54E}"/>
                </a:ext>
              </a:extLst>
            </p:cNvPr>
            <p:cNvSpPr>
              <a:spLocks/>
            </p:cNvSpPr>
            <p:nvPr userDrawn="1"/>
          </p:nvSpPr>
          <p:spPr bwMode="auto">
            <a:xfrm>
              <a:off x="3519829" y="3527141"/>
              <a:ext cx="35118" cy="24688"/>
            </a:xfrm>
            <a:custGeom>
              <a:avLst/>
              <a:gdLst>
                <a:gd name="T0" fmla="*/ 0 w 23"/>
                <a:gd name="T1" fmla="*/ 8 h 19"/>
                <a:gd name="T2" fmla="*/ 0 w 23"/>
                <a:gd name="T3" fmla="*/ 8 h 19"/>
                <a:gd name="T4" fmla="*/ 0 w 23"/>
                <a:gd name="T5" fmla="*/ 6 h 19"/>
                <a:gd name="T6" fmla="*/ 0 w 23"/>
                <a:gd name="T7" fmla="*/ 2 h 19"/>
                <a:gd name="T8" fmla="*/ 0 w 23"/>
                <a:gd name="T9" fmla="*/ 0 h 19"/>
                <a:gd name="T10" fmla="*/ 2 w 23"/>
                <a:gd name="T11" fmla="*/ 0 h 19"/>
                <a:gd name="T12" fmla="*/ 4 w 23"/>
                <a:gd name="T13" fmla="*/ 0 h 19"/>
                <a:gd name="T14" fmla="*/ 4 w 23"/>
                <a:gd name="T15" fmla="*/ 2 h 19"/>
                <a:gd name="T16" fmla="*/ 4 w 23"/>
                <a:gd name="T17" fmla="*/ 2 h 19"/>
                <a:gd name="T18" fmla="*/ 10 w 23"/>
                <a:gd name="T19" fmla="*/ 4 h 19"/>
                <a:gd name="T20" fmla="*/ 12 w 23"/>
                <a:gd name="T21" fmla="*/ 6 h 19"/>
                <a:gd name="T22" fmla="*/ 15 w 23"/>
                <a:gd name="T23" fmla="*/ 4 h 19"/>
                <a:gd name="T24" fmla="*/ 15 w 23"/>
                <a:gd name="T25" fmla="*/ 4 h 19"/>
                <a:gd name="T26" fmla="*/ 15 w 23"/>
                <a:gd name="T27" fmla="*/ 4 h 19"/>
                <a:gd name="T28" fmla="*/ 15 w 23"/>
                <a:gd name="T29" fmla="*/ 8 h 19"/>
                <a:gd name="T30" fmla="*/ 19 w 23"/>
                <a:gd name="T31" fmla="*/ 12 h 19"/>
                <a:gd name="T32" fmla="*/ 21 w 23"/>
                <a:gd name="T33" fmla="*/ 12 h 19"/>
                <a:gd name="T34" fmla="*/ 21 w 23"/>
                <a:gd name="T35" fmla="*/ 12 h 19"/>
                <a:gd name="T36" fmla="*/ 23 w 23"/>
                <a:gd name="T37" fmla="*/ 12 h 19"/>
                <a:gd name="T38" fmla="*/ 23 w 23"/>
                <a:gd name="T39" fmla="*/ 15 h 19"/>
                <a:gd name="T40" fmla="*/ 23 w 23"/>
                <a:gd name="T41" fmla="*/ 17 h 19"/>
                <a:gd name="T42" fmla="*/ 21 w 23"/>
                <a:gd name="T43" fmla="*/ 19 h 19"/>
                <a:gd name="T44" fmla="*/ 15 w 23"/>
                <a:gd name="T45" fmla="*/ 15 h 19"/>
                <a:gd name="T46" fmla="*/ 10 w 23"/>
                <a:gd name="T47" fmla="*/ 12 h 19"/>
                <a:gd name="T48" fmla="*/ 0 w 23"/>
                <a:gd name="T49" fmla="*/ 8 h 19"/>
                <a:gd name="T50" fmla="*/ 0 w 23"/>
                <a:gd name="T51" fmla="*/ 8 h 19"/>
                <a:gd name="T52" fmla="*/ 0 w 23"/>
                <a:gd name="T53" fmla="*/ 8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3" h="19">
                  <a:moveTo>
                    <a:pt x="0" y="8"/>
                  </a:moveTo>
                  <a:lnTo>
                    <a:pt x="0" y="8"/>
                  </a:lnTo>
                  <a:lnTo>
                    <a:pt x="0" y="6"/>
                  </a:lnTo>
                  <a:lnTo>
                    <a:pt x="0" y="2"/>
                  </a:lnTo>
                  <a:lnTo>
                    <a:pt x="0" y="0"/>
                  </a:lnTo>
                  <a:lnTo>
                    <a:pt x="2" y="0"/>
                  </a:lnTo>
                  <a:lnTo>
                    <a:pt x="4" y="0"/>
                  </a:lnTo>
                  <a:lnTo>
                    <a:pt x="4" y="2"/>
                  </a:lnTo>
                  <a:lnTo>
                    <a:pt x="4" y="2"/>
                  </a:lnTo>
                  <a:lnTo>
                    <a:pt x="10" y="4"/>
                  </a:lnTo>
                  <a:lnTo>
                    <a:pt x="12" y="6"/>
                  </a:lnTo>
                  <a:lnTo>
                    <a:pt x="15" y="4"/>
                  </a:lnTo>
                  <a:lnTo>
                    <a:pt x="15" y="4"/>
                  </a:lnTo>
                  <a:lnTo>
                    <a:pt x="15" y="4"/>
                  </a:lnTo>
                  <a:lnTo>
                    <a:pt x="15" y="8"/>
                  </a:lnTo>
                  <a:lnTo>
                    <a:pt x="19" y="12"/>
                  </a:lnTo>
                  <a:lnTo>
                    <a:pt x="21" y="12"/>
                  </a:lnTo>
                  <a:lnTo>
                    <a:pt x="21" y="12"/>
                  </a:lnTo>
                  <a:lnTo>
                    <a:pt x="23" y="12"/>
                  </a:lnTo>
                  <a:lnTo>
                    <a:pt x="23" y="15"/>
                  </a:lnTo>
                  <a:lnTo>
                    <a:pt x="23" y="17"/>
                  </a:lnTo>
                  <a:lnTo>
                    <a:pt x="21" y="19"/>
                  </a:lnTo>
                  <a:lnTo>
                    <a:pt x="15" y="15"/>
                  </a:lnTo>
                  <a:lnTo>
                    <a:pt x="10" y="12"/>
                  </a:lnTo>
                  <a:lnTo>
                    <a:pt x="0" y="8"/>
                  </a:lnTo>
                  <a:lnTo>
                    <a:pt x="0" y="8"/>
                  </a:lnTo>
                  <a:lnTo>
                    <a:pt x="0" y="8"/>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84" name="Freeform 384">
              <a:extLst>
                <a:ext uri="{FF2B5EF4-FFF2-40B4-BE49-F238E27FC236}">
                  <a16:creationId xmlns:a16="http://schemas.microsoft.com/office/drawing/2014/main" id="{6F50F46D-A7CC-374C-BE06-3DA37EE3C75B}"/>
                </a:ext>
              </a:extLst>
            </p:cNvPr>
            <p:cNvSpPr>
              <a:spLocks/>
            </p:cNvSpPr>
            <p:nvPr userDrawn="1"/>
          </p:nvSpPr>
          <p:spPr bwMode="auto">
            <a:xfrm>
              <a:off x="3619075" y="3510249"/>
              <a:ext cx="82451" cy="38980"/>
            </a:xfrm>
            <a:custGeom>
              <a:avLst/>
              <a:gdLst>
                <a:gd name="T0" fmla="*/ 0 w 54"/>
                <a:gd name="T1" fmla="*/ 25 h 30"/>
                <a:gd name="T2" fmla="*/ 0 w 54"/>
                <a:gd name="T3" fmla="*/ 25 h 30"/>
                <a:gd name="T4" fmla="*/ 5 w 54"/>
                <a:gd name="T5" fmla="*/ 19 h 30"/>
                <a:gd name="T6" fmla="*/ 5 w 54"/>
                <a:gd name="T7" fmla="*/ 19 h 30"/>
                <a:gd name="T8" fmla="*/ 9 w 54"/>
                <a:gd name="T9" fmla="*/ 17 h 30"/>
                <a:gd name="T10" fmla="*/ 11 w 54"/>
                <a:gd name="T11" fmla="*/ 15 h 30"/>
                <a:gd name="T12" fmla="*/ 15 w 54"/>
                <a:gd name="T13" fmla="*/ 15 h 30"/>
                <a:gd name="T14" fmla="*/ 19 w 54"/>
                <a:gd name="T15" fmla="*/ 11 h 30"/>
                <a:gd name="T16" fmla="*/ 19 w 54"/>
                <a:gd name="T17" fmla="*/ 11 h 30"/>
                <a:gd name="T18" fmla="*/ 22 w 54"/>
                <a:gd name="T19" fmla="*/ 8 h 30"/>
                <a:gd name="T20" fmla="*/ 26 w 54"/>
                <a:gd name="T21" fmla="*/ 6 h 30"/>
                <a:gd name="T22" fmla="*/ 28 w 54"/>
                <a:gd name="T23" fmla="*/ 6 h 30"/>
                <a:gd name="T24" fmla="*/ 28 w 54"/>
                <a:gd name="T25" fmla="*/ 6 h 30"/>
                <a:gd name="T26" fmla="*/ 30 w 54"/>
                <a:gd name="T27" fmla="*/ 4 h 30"/>
                <a:gd name="T28" fmla="*/ 32 w 54"/>
                <a:gd name="T29" fmla="*/ 2 h 30"/>
                <a:gd name="T30" fmla="*/ 36 w 54"/>
                <a:gd name="T31" fmla="*/ 0 h 30"/>
                <a:gd name="T32" fmla="*/ 51 w 54"/>
                <a:gd name="T33" fmla="*/ 0 h 30"/>
                <a:gd name="T34" fmla="*/ 54 w 54"/>
                <a:gd name="T35" fmla="*/ 2 h 30"/>
                <a:gd name="T36" fmla="*/ 54 w 54"/>
                <a:gd name="T37" fmla="*/ 2 h 30"/>
                <a:gd name="T38" fmla="*/ 51 w 54"/>
                <a:gd name="T39" fmla="*/ 8 h 30"/>
                <a:gd name="T40" fmla="*/ 51 w 54"/>
                <a:gd name="T41" fmla="*/ 8 h 30"/>
                <a:gd name="T42" fmla="*/ 47 w 54"/>
                <a:gd name="T43" fmla="*/ 10 h 30"/>
                <a:gd name="T44" fmla="*/ 41 w 54"/>
                <a:gd name="T45" fmla="*/ 11 h 30"/>
                <a:gd name="T46" fmla="*/ 39 w 54"/>
                <a:gd name="T47" fmla="*/ 13 h 30"/>
                <a:gd name="T48" fmla="*/ 36 w 54"/>
                <a:gd name="T49" fmla="*/ 13 h 30"/>
                <a:gd name="T50" fmla="*/ 36 w 54"/>
                <a:gd name="T51" fmla="*/ 13 h 30"/>
                <a:gd name="T52" fmla="*/ 30 w 54"/>
                <a:gd name="T53" fmla="*/ 15 h 30"/>
                <a:gd name="T54" fmla="*/ 28 w 54"/>
                <a:gd name="T55" fmla="*/ 15 h 30"/>
                <a:gd name="T56" fmla="*/ 28 w 54"/>
                <a:gd name="T57" fmla="*/ 15 h 30"/>
                <a:gd name="T58" fmla="*/ 22 w 54"/>
                <a:gd name="T59" fmla="*/ 23 h 30"/>
                <a:gd name="T60" fmla="*/ 22 w 54"/>
                <a:gd name="T61" fmla="*/ 23 h 30"/>
                <a:gd name="T62" fmla="*/ 19 w 54"/>
                <a:gd name="T63" fmla="*/ 28 h 30"/>
                <a:gd name="T64" fmla="*/ 17 w 54"/>
                <a:gd name="T65" fmla="*/ 30 h 30"/>
                <a:gd name="T66" fmla="*/ 15 w 54"/>
                <a:gd name="T67" fmla="*/ 30 h 30"/>
                <a:gd name="T68" fmla="*/ 15 w 54"/>
                <a:gd name="T69" fmla="*/ 30 h 30"/>
                <a:gd name="T70" fmla="*/ 3 w 54"/>
                <a:gd name="T71" fmla="*/ 30 h 30"/>
                <a:gd name="T72" fmla="*/ 0 w 54"/>
                <a:gd name="T73" fmla="*/ 25 h 30"/>
                <a:gd name="T74" fmla="*/ 0 w 54"/>
                <a:gd name="T75" fmla="*/ 25 h 30"/>
                <a:gd name="T76" fmla="*/ 0 w 54"/>
                <a:gd name="T77" fmla="*/ 2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4" h="30">
                  <a:moveTo>
                    <a:pt x="0" y="25"/>
                  </a:moveTo>
                  <a:lnTo>
                    <a:pt x="0" y="25"/>
                  </a:lnTo>
                  <a:lnTo>
                    <a:pt x="5" y="19"/>
                  </a:lnTo>
                  <a:lnTo>
                    <a:pt x="5" y="19"/>
                  </a:lnTo>
                  <a:lnTo>
                    <a:pt x="9" y="17"/>
                  </a:lnTo>
                  <a:lnTo>
                    <a:pt x="11" y="15"/>
                  </a:lnTo>
                  <a:lnTo>
                    <a:pt x="15" y="15"/>
                  </a:lnTo>
                  <a:lnTo>
                    <a:pt x="19" y="11"/>
                  </a:lnTo>
                  <a:lnTo>
                    <a:pt x="19" y="11"/>
                  </a:lnTo>
                  <a:lnTo>
                    <a:pt x="22" y="8"/>
                  </a:lnTo>
                  <a:lnTo>
                    <a:pt x="26" y="6"/>
                  </a:lnTo>
                  <a:lnTo>
                    <a:pt x="28" y="6"/>
                  </a:lnTo>
                  <a:lnTo>
                    <a:pt x="28" y="6"/>
                  </a:lnTo>
                  <a:lnTo>
                    <a:pt x="30" y="4"/>
                  </a:lnTo>
                  <a:lnTo>
                    <a:pt x="32" y="2"/>
                  </a:lnTo>
                  <a:lnTo>
                    <a:pt x="36" y="0"/>
                  </a:lnTo>
                  <a:lnTo>
                    <a:pt x="51" y="0"/>
                  </a:lnTo>
                  <a:lnTo>
                    <a:pt x="54" y="2"/>
                  </a:lnTo>
                  <a:lnTo>
                    <a:pt x="54" y="2"/>
                  </a:lnTo>
                  <a:lnTo>
                    <a:pt x="51" y="8"/>
                  </a:lnTo>
                  <a:lnTo>
                    <a:pt x="51" y="8"/>
                  </a:lnTo>
                  <a:lnTo>
                    <a:pt x="47" y="10"/>
                  </a:lnTo>
                  <a:lnTo>
                    <a:pt x="41" y="11"/>
                  </a:lnTo>
                  <a:lnTo>
                    <a:pt x="39" y="13"/>
                  </a:lnTo>
                  <a:lnTo>
                    <a:pt x="36" y="13"/>
                  </a:lnTo>
                  <a:lnTo>
                    <a:pt x="36" y="13"/>
                  </a:lnTo>
                  <a:lnTo>
                    <a:pt x="30" y="15"/>
                  </a:lnTo>
                  <a:lnTo>
                    <a:pt x="28" y="15"/>
                  </a:lnTo>
                  <a:lnTo>
                    <a:pt x="28" y="15"/>
                  </a:lnTo>
                  <a:lnTo>
                    <a:pt x="22" y="23"/>
                  </a:lnTo>
                  <a:lnTo>
                    <a:pt x="22" y="23"/>
                  </a:lnTo>
                  <a:lnTo>
                    <a:pt x="19" y="28"/>
                  </a:lnTo>
                  <a:lnTo>
                    <a:pt x="17" y="30"/>
                  </a:lnTo>
                  <a:lnTo>
                    <a:pt x="15" y="30"/>
                  </a:lnTo>
                  <a:lnTo>
                    <a:pt x="15" y="30"/>
                  </a:lnTo>
                  <a:lnTo>
                    <a:pt x="3" y="30"/>
                  </a:lnTo>
                  <a:lnTo>
                    <a:pt x="0" y="25"/>
                  </a:lnTo>
                  <a:lnTo>
                    <a:pt x="0" y="25"/>
                  </a:lnTo>
                  <a:lnTo>
                    <a:pt x="0" y="25"/>
                  </a:lnTo>
                  <a:close/>
                </a:path>
              </a:pathLst>
            </a:custGeom>
            <a:solidFill>
              <a:schemeClr val="bg1">
                <a:lumMod val="85000"/>
              </a:schemeClr>
            </a:solidFill>
            <a:ln w="635" cap="rnd">
              <a:solidFill>
                <a:schemeClr val="bg1">
                  <a:alpha val="17000"/>
                </a:schemeClr>
              </a:solidFill>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85" name="Freeform 385">
              <a:extLst>
                <a:ext uri="{FF2B5EF4-FFF2-40B4-BE49-F238E27FC236}">
                  <a16:creationId xmlns:a16="http://schemas.microsoft.com/office/drawing/2014/main" id="{7B612791-5B51-3549-BE7A-F7498635F847}"/>
                </a:ext>
              </a:extLst>
            </p:cNvPr>
            <p:cNvSpPr>
              <a:spLocks/>
            </p:cNvSpPr>
            <p:nvPr userDrawn="1"/>
          </p:nvSpPr>
          <p:spPr bwMode="auto">
            <a:xfrm>
              <a:off x="3619075" y="3510249"/>
              <a:ext cx="82451" cy="38980"/>
            </a:xfrm>
            <a:custGeom>
              <a:avLst/>
              <a:gdLst>
                <a:gd name="T0" fmla="*/ 0 w 54"/>
                <a:gd name="T1" fmla="*/ 25 h 30"/>
                <a:gd name="T2" fmla="*/ 0 w 54"/>
                <a:gd name="T3" fmla="*/ 25 h 30"/>
                <a:gd name="T4" fmla="*/ 5 w 54"/>
                <a:gd name="T5" fmla="*/ 19 h 30"/>
                <a:gd name="T6" fmla="*/ 5 w 54"/>
                <a:gd name="T7" fmla="*/ 19 h 30"/>
                <a:gd name="T8" fmla="*/ 9 w 54"/>
                <a:gd name="T9" fmla="*/ 17 h 30"/>
                <a:gd name="T10" fmla="*/ 11 w 54"/>
                <a:gd name="T11" fmla="*/ 15 h 30"/>
                <a:gd name="T12" fmla="*/ 15 w 54"/>
                <a:gd name="T13" fmla="*/ 15 h 30"/>
                <a:gd name="T14" fmla="*/ 19 w 54"/>
                <a:gd name="T15" fmla="*/ 11 h 30"/>
                <a:gd name="T16" fmla="*/ 19 w 54"/>
                <a:gd name="T17" fmla="*/ 11 h 30"/>
                <a:gd name="T18" fmla="*/ 22 w 54"/>
                <a:gd name="T19" fmla="*/ 8 h 30"/>
                <a:gd name="T20" fmla="*/ 26 w 54"/>
                <a:gd name="T21" fmla="*/ 6 h 30"/>
                <a:gd name="T22" fmla="*/ 28 w 54"/>
                <a:gd name="T23" fmla="*/ 6 h 30"/>
                <a:gd name="T24" fmla="*/ 28 w 54"/>
                <a:gd name="T25" fmla="*/ 6 h 30"/>
                <a:gd name="T26" fmla="*/ 30 w 54"/>
                <a:gd name="T27" fmla="*/ 4 h 30"/>
                <a:gd name="T28" fmla="*/ 32 w 54"/>
                <a:gd name="T29" fmla="*/ 2 h 30"/>
                <a:gd name="T30" fmla="*/ 36 w 54"/>
                <a:gd name="T31" fmla="*/ 0 h 30"/>
                <a:gd name="T32" fmla="*/ 51 w 54"/>
                <a:gd name="T33" fmla="*/ 0 h 30"/>
                <a:gd name="T34" fmla="*/ 54 w 54"/>
                <a:gd name="T35" fmla="*/ 2 h 30"/>
                <a:gd name="T36" fmla="*/ 54 w 54"/>
                <a:gd name="T37" fmla="*/ 2 h 30"/>
                <a:gd name="T38" fmla="*/ 51 w 54"/>
                <a:gd name="T39" fmla="*/ 8 h 30"/>
                <a:gd name="T40" fmla="*/ 51 w 54"/>
                <a:gd name="T41" fmla="*/ 8 h 30"/>
                <a:gd name="T42" fmla="*/ 47 w 54"/>
                <a:gd name="T43" fmla="*/ 10 h 30"/>
                <a:gd name="T44" fmla="*/ 41 w 54"/>
                <a:gd name="T45" fmla="*/ 11 h 30"/>
                <a:gd name="T46" fmla="*/ 39 w 54"/>
                <a:gd name="T47" fmla="*/ 13 h 30"/>
                <a:gd name="T48" fmla="*/ 36 w 54"/>
                <a:gd name="T49" fmla="*/ 13 h 30"/>
                <a:gd name="T50" fmla="*/ 36 w 54"/>
                <a:gd name="T51" fmla="*/ 13 h 30"/>
                <a:gd name="T52" fmla="*/ 30 w 54"/>
                <a:gd name="T53" fmla="*/ 15 h 30"/>
                <a:gd name="T54" fmla="*/ 28 w 54"/>
                <a:gd name="T55" fmla="*/ 15 h 30"/>
                <a:gd name="T56" fmla="*/ 28 w 54"/>
                <a:gd name="T57" fmla="*/ 15 h 30"/>
                <a:gd name="T58" fmla="*/ 22 w 54"/>
                <a:gd name="T59" fmla="*/ 23 h 30"/>
                <a:gd name="T60" fmla="*/ 22 w 54"/>
                <a:gd name="T61" fmla="*/ 23 h 30"/>
                <a:gd name="T62" fmla="*/ 19 w 54"/>
                <a:gd name="T63" fmla="*/ 28 h 30"/>
                <a:gd name="T64" fmla="*/ 17 w 54"/>
                <a:gd name="T65" fmla="*/ 30 h 30"/>
                <a:gd name="T66" fmla="*/ 15 w 54"/>
                <a:gd name="T67" fmla="*/ 30 h 30"/>
                <a:gd name="T68" fmla="*/ 15 w 54"/>
                <a:gd name="T69" fmla="*/ 30 h 30"/>
                <a:gd name="T70" fmla="*/ 3 w 54"/>
                <a:gd name="T71" fmla="*/ 30 h 30"/>
                <a:gd name="T72" fmla="*/ 0 w 54"/>
                <a:gd name="T73" fmla="*/ 25 h 30"/>
                <a:gd name="T74" fmla="*/ 0 w 54"/>
                <a:gd name="T75" fmla="*/ 25 h 30"/>
                <a:gd name="T76" fmla="*/ 0 w 54"/>
                <a:gd name="T77" fmla="*/ 2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4" h="30">
                  <a:moveTo>
                    <a:pt x="0" y="25"/>
                  </a:moveTo>
                  <a:lnTo>
                    <a:pt x="0" y="25"/>
                  </a:lnTo>
                  <a:lnTo>
                    <a:pt x="5" y="19"/>
                  </a:lnTo>
                  <a:lnTo>
                    <a:pt x="5" y="19"/>
                  </a:lnTo>
                  <a:lnTo>
                    <a:pt x="9" y="17"/>
                  </a:lnTo>
                  <a:lnTo>
                    <a:pt x="11" y="15"/>
                  </a:lnTo>
                  <a:lnTo>
                    <a:pt x="15" y="15"/>
                  </a:lnTo>
                  <a:lnTo>
                    <a:pt x="19" y="11"/>
                  </a:lnTo>
                  <a:lnTo>
                    <a:pt x="19" y="11"/>
                  </a:lnTo>
                  <a:lnTo>
                    <a:pt x="22" y="8"/>
                  </a:lnTo>
                  <a:lnTo>
                    <a:pt x="26" y="6"/>
                  </a:lnTo>
                  <a:lnTo>
                    <a:pt x="28" y="6"/>
                  </a:lnTo>
                  <a:lnTo>
                    <a:pt x="28" y="6"/>
                  </a:lnTo>
                  <a:lnTo>
                    <a:pt x="30" y="4"/>
                  </a:lnTo>
                  <a:lnTo>
                    <a:pt x="32" y="2"/>
                  </a:lnTo>
                  <a:lnTo>
                    <a:pt x="36" y="0"/>
                  </a:lnTo>
                  <a:lnTo>
                    <a:pt x="51" y="0"/>
                  </a:lnTo>
                  <a:lnTo>
                    <a:pt x="54" y="2"/>
                  </a:lnTo>
                  <a:lnTo>
                    <a:pt x="54" y="2"/>
                  </a:lnTo>
                  <a:lnTo>
                    <a:pt x="51" y="8"/>
                  </a:lnTo>
                  <a:lnTo>
                    <a:pt x="51" y="8"/>
                  </a:lnTo>
                  <a:lnTo>
                    <a:pt x="47" y="10"/>
                  </a:lnTo>
                  <a:lnTo>
                    <a:pt x="41" y="11"/>
                  </a:lnTo>
                  <a:lnTo>
                    <a:pt x="39" y="13"/>
                  </a:lnTo>
                  <a:lnTo>
                    <a:pt x="36" y="13"/>
                  </a:lnTo>
                  <a:lnTo>
                    <a:pt x="36" y="13"/>
                  </a:lnTo>
                  <a:lnTo>
                    <a:pt x="30" y="15"/>
                  </a:lnTo>
                  <a:lnTo>
                    <a:pt x="28" y="15"/>
                  </a:lnTo>
                  <a:lnTo>
                    <a:pt x="28" y="15"/>
                  </a:lnTo>
                  <a:lnTo>
                    <a:pt x="22" y="23"/>
                  </a:lnTo>
                  <a:lnTo>
                    <a:pt x="22" y="23"/>
                  </a:lnTo>
                  <a:lnTo>
                    <a:pt x="19" y="28"/>
                  </a:lnTo>
                  <a:lnTo>
                    <a:pt x="17" y="30"/>
                  </a:lnTo>
                  <a:lnTo>
                    <a:pt x="15" y="30"/>
                  </a:lnTo>
                  <a:lnTo>
                    <a:pt x="15" y="30"/>
                  </a:lnTo>
                  <a:lnTo>
                    <a:pt x="3" y="30"/>
                  </a:lnTo>
                  <a:lnTo>
                    <a:pt x="0" y="25"/>
                  </a:lnTo>
                  <a:lnTo>
                    <a:pt x="0" y="25"/>
                  </a:lnTo>
                  <a:lnTo>
                    <a:pt x="0" y="25"/>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86" name="Freeform 386">
              <a:extLst>
                <a:ext uri="{FF2B5EF4-FFF2-40B4-BE49-F238E27FC236}">
                  <a16:creationId xmlns:a16="http://schemas.microsoft.com/office/drawing/2014/main" id="{C81E8325-E71D-CB4A-8008-4F469AE2C10E}"/>
                </a:ext>
              </a:extLst>
            </p:cNvPr>
            <p:cNvSpPr>
              <a:spLocks/>
            </p:cNvSpPr>
            <p:nvPr userDrawn="1"/>
          </p:nvSpPr>
          <p:spPr bwMode="auto">
            <a:xfrm>
              <a:off x="3542732" y="2793010"/>
              <a:ext cx="47333" cy="71464"/>
            </a:xfrm>
            <a:custGeom>
              <a:avLst/>
              <a:gdLst>
                <a:gd name="T0" fmla="*/ 4 w 31"/>
                <a:gd name="T1" fmla="*/ 30 h 55"/>
                <a:gd name="T2" fmla="*/ 0 w 31"/>
                <a:gd name="T3" fmla="*/ 40 h 55"/>
                <a:gd name="T4" fmla="*/ 6 w 31"/>
                <a:gd name="T5" fmla="*/ 45 h 55"/>
                <a:gd name="T6" fmla="*/ 12 w 31"/>
                <a:gd name="T7" fmla="*/ 55 h 55"/>
                <a:gd name="T8" fmla="*/ 19 w 31"/>
                <a:gd name="T9" fmla="*/ 45 h 55"/>
                <a:gd name="T10" fmla="*/ 19 w 31"/>
                <a:gd name="T11" fmla="*/ 45 h 55"/>
                <a:gd name="T12" fmla="*/ 21 w 31"/>
                <a:gd name="T13" fmla="*/ 45 h 55"/>
                <a:gd name="T14" fmla="*/ 23 w 31"/>
                <a:gd name="T15" fmla="*/ 43 h 55"/>
                <a:gd name="T16" fmla="*/ 23 w 31"/>
                <a:gd name="T17" fmla="*/ 40 h 55"/>
                <a:gd name="T18" fmla="*/ 23 w 31"/>
                <a:gd name="T19" fmla="*/ 40 h 55"/>
                <a:gd name="T20" fmla="*/ 23 w 31"/>
                <a:gd name="T21" fmla="*/ 32 h 55"/>
                <a:gd name="T22" fmla="*/ 27 w 31"/>
                <a:gd name="T23" fmla="*/ 24 h 55"/>
                <a:gd name="T24" fmla="*/ 27 w 31"/>
                <a:gd name="T25" fmla="*/ 24 h 55"/>
                <a:gd name="T26" fmla="*/ 25 w 31"/>
                <a:gd name="T27" fmla="*/ 22 h 55"/>
                <a:gd name="T28" fmla="*/ 25 w 31"/>
                <a:gd name="T29" fmla="*/ 19 h 55"/>
                <a:gd name="T30" fmla="*/ 27 w 31"/>
                <a:gd name="T31" fmla="*/ 15 h 55"/>
                <a:gd name="T32" fmla="*/ 27 w 31"/>
                <a:gd name="T33" fmla="*/ 15 h 55"/>
                <a:gd name="T34" fmla="*/ 29 w 31"/>
                <a:gd name="T35" fmla="*/ 11 h 55"/>
                <a:gd name="T36" fmla="*/ 31 w 31"/>
                <a:gd name="T37" fmla="*/ 9 h 55"/>
                <a:gd name="T38" fmla="*/ 31 w 31"/>
                <a:gd name="T39" fmla="*/ 5 h 55"/>
                <a:gd name="T40" fmla="*/ 25 w 31"/>
                <a:gd name="T41" fmla="*/ 0 h 55"/>
                <a:gd name="T42" fmla="*/ 17 w 31"/>
                <a:gd name="T43" fmla="*/ 9 h 55"/>
                <a:gd name="T44" fmla="*/ 12 w 31"/>
                <a:gd name="T45" fmla="*/ 11 h 55"/>
                <a:gd name="T46" fmla="*/ 8 w 31"/>
                <a:gd name="T47" fmla="*/ 17 h 55"/>
                <a:gd name="T48" fmla="*/ 6 w 31"/>
                <a:gd name="T49" fmla="*/ 24 h 55"/>
                <a:gd name="T50" fmla="*/ 4 w 31"/>
                <a:gd name="T51" fmla="*/ 30 h 55"/>
                <a:gd name="T52" fmla="*/ 4 w 31"/>
                <a:gd name="T53" fmla="*/ 30 h 55"/>
                <a:gd name="T54" fmla="*/ 4 w 31"/>
                <a:gd name="T55" fmla="*/ 3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1" h="55">
                  <a:moveTo>
                    <a:pt x="4" y="30"/>
                  </a:moveTo>
                  <a:lnTo>
                    <a:pt x="0" y="40"/>
                  </a:lnTo>
                  <a:lnTo>
                    <a:pt x="6" y="45"/>
                  </a:lnTo>
                  <a:lnTo>
                    <a:pt x="12" y="55"/>
                  </a:lnTo>
                  <a:lnTo>
                    <a:pt x="19" y="45"/>
                  </a:lnTo>
                  <a:lnTo>
                    <a:pt x="19" y="45"/>
                  </a:lnTo>
                  <a:lnTo>
                    <a:pt x="21" y="45"/>
                  </a:lnTo>
                  <a:lnTo>
                    <a:pt x="23" y="43"/>
                  </a:lnTo>
                  <a:lnTo>
                    <a:pt x="23" y="40"/>
                  </a:lnTo>
                  <a:lnTo>
                    <a:pt x="23" y="40"/>
                  </a:lnTo>
                  <a:lnTo>
                    <a:pt x="23" y="32"/>
                  </a:lnTo>
                  <a:lnTo>
                    <a:pt x="27" y="24"/>
                  </a:lnTo>
                  <a:lnTo>
                    <a:pt x="27" y="24"/>
                  </a:lnTo>
                  <a:lnTo>
                    <a:pt x="25" y="22"/>
                  </a:lnTo>
                  <a:lnTo>
                    <a:pt x="25" y="19"/>
                  </a:lnTo>
                  <a:lnTo>
                    <a:pt x="27" y="15"/>
                  </a:lnTo>
                  <a:lnTo>
                    <a:pt x="27" y="15"/>
                  </a:lnTo>
                  <a:lnTo>
                    <a:pt x="29" y="11"/>
                  </a:lnTo>
                  <a:lnTo>
                    <a:pt x="31" y="9"/>
                  </a:lnTo>
                  <a:lnTo>
                    <a:pt x="31" y="5"/>
                  </a:lnTo>
                  <a:lnTo>
                    <a:pt x="25" y="0"/>
                  </a:lnTo>
                  <a:lnTo>
                    <a:pt x="17" y="9"/>
                  </a:lnTo>
                  <a:lnTo>
                    <a:pt x="12" y="11"/>
                  </a:lnTo>
                  <a:lnTo>
                    <a:pt x="8" y="17"/>
                  </a:lnTo>
                  <a:lnTo>
                    <a:pt x="6" y="24"/>
                  </a:lnTo>
                  <a:lnTo>
                    <a:pt x="4" y="30"/>
                  </a:lnTo>
                  <a:lnTo>
                    <a:pt x="4" y="30"/>
                  </a:lnTo>
                  <a:lnTo>
                    <a:pt x="4" y="30"/>
                  </a:lnTo>
                  <a:close/>
                </a:path>
              </a:pathLst>
            </a:custGeom>
            <a:solidFill>
              <a:schemeClr val="bg1">
                <a:lumMod val="85000"/>
              </a:schemeClr>
            </a:solidFill>
            <a:ln w="635" cap="rnd">
              <a:solidFill>
                <a:schemeClr val="bg1">
                  <a:alpha val="17000"/>
                </a:schemeClr>
              </a:solidFill>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87" name="Freeform 387">
              <a:extLst>
                <a:ext uri="{FF2B5EF4-FFF2-40B4-BE49-F238E27FC236}">
                  <a16:creationId xmlns:a16="http://schemas.microsoft.com/office/drawing/2014/main" id="{D7BFF947-E660-6E48-A50C-1D57991B7DC3}"/>
                </a:ext>
              </a:extLst>
            </p:cNvPr>
            <p:cNvSpPr>
              <a:spLocks/>
            </p:cNvSpPr>
            <p:nvPr userDrawn="1"/>
          </p:nvSpPr>
          <p:spPr bwMode="auto">
            <a:xfrm>
              <a:off x="3542732" y="2793010"/>
              <a:ext cx="47333" cy="71464"/>
            </a:xfrm>
            <a:custGeom>
              <a:avLst/>
              <a:gdLst>
                <a:gd name="T0" fmla="*/ 4 w 31"/>
                <a:gd name="T1" fmla="*/ 30 h 55"/>
                <a:gd name="T2" fmla="*/ 0 w 31"/>
                <a:gd name="T3" fmla="*/ 40 h 55"/>
                <a:gd name="T4" fmla="*/ 6 w 31"/>
                <a:gd name="T5" fmla="*/ 45 h 55"/>
                <a:gd name="T6" fmla="*/ 12 w 31"/>
                <a:gd name="T7" fmla="*/ 55 h 55"/>
                <a:gd name="T8" fmla="*/ 19 w 31"/>
                <a:gd name="T9" fmla="*/ 45 h 55"/>
                <a:gd name="T10" fmla="*/ 19 w 31"/>
                <a:gd name="T11" fmla="*/ 45 h 55"/>
                <a:gd name="T12" fmla="*/ 21 w 31"/>
                <a:gd name="T13" fmla="*/ 45 h 55"/>
                <a:gd name="T14" fmla="*/ 23 w 31"/>
                <a:gd name="T15" fmla="*/ 43 h 55"/>
                <a:gd name="T16" fmla="*/ 23 w 31"/>
                <a:gd name="T17" fmla="*/ 40 h 55"/>
                <a:gd name="T18" fmla="*/ 23 w 31"/>
                <a:gd name="T19" fmla="*/ 40 h 55"/>
                <a:gd name="T20" fmla="*/ 23 w 31"/>
                <a:gd name="T21" fmla="*/ 32 h 55"/>
                <a:gd name="T22" fmla="*/ 27 w 31"/>
                <a:gd name="T23" fmla="*/ 24 h 55"/>
                <a:gd name="T24" fmla="*/ 27 w 31"/>
                <a:gd name="T25" fmla="*/ 24 h 55"/>
                <a:gd name="T26" fmla="*/ 25 w 31"/>
                <a:gd name="T27" fmla="*/ 22 h 55"/>
                <a:gd name="T28" fmla="*/ 25 w 31"/>
                <a:gd name="T29" fmla="*/ 19 h 55"/>
                <a:gd name="T30" fmla="*/ 27 w 31"/>
                <a:gd name="T31" fmla="*/ 15 h 55"/>
                <a:gd name="T32" fmla="*/ 27 w 31"/>
                <a:gd name="T33" fmla="*/ 15 h 55"/>
                <a:gd name="T34" fmla="*/ 29 w 31"/>
                <a:gd name="T35" fmla="*/ 11 h 55"/>
                <a:gd name="T36" fmla="*/ 31 w 31"/>
                <a:gd name="T37" fmla="*/ 9 h 55"/>
                <a:gd name="T38" fmla="*/ 31 w 31"/>
                <a:gd name="T39" fmla="*/ 5 h 55"/>
                <a:gd name="T40" fmla="*/ 25 w 31"/>
                <a:gd name="T41" fmla="*/ 0 h 55"/>
                <a:gd name="T42" fmla="*/ 17 w 31"/>
                <a:gd name="T43" fmla="*/ 9 h 55"/>
                <a:gd name="T44" fmla="*/ 12 w 31"/>
                <a:gd name="T45" fmla="*/ 11 h 55"/>
                <a:gd name="T46" fmla="*/ 8 w 31"/>
                <a:gd name="T47" fmla="*/ 17 h 55"/>
                <a:gd name="T48" fmla="*/ 6 w 31"/>
                <a:gd name="T49" fmla="*/ 24 h 55"/>
                <a:gd name="T50" fmla="*/ 4 w 31"/>
                <a:gd name="T51" fmla="*/ 30 h 55"/>
                <a:gd name="T52" fmla="*/ 4 w 31"/>
                <a:gd name="T53" fmla="*/ 30 h 55"/>
                <a:gd name="T54" fmla="*/ 4 w 31"/>
                <a:gd name="T55" fmla="*/ 3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1" h="55">
                  <a:moveTo>
                    <a:pt x="4" y="30"/>
                  </a:moveTo>
                  <a:lnTo>
                    <a:pt x="0" y="40"/>
                  </a:lnTo>
                  <a:lnTo>
                    <a:pt x="6" y="45"/>
                  </a:lnTo>
                  <a:lnTo>
                    <a:pt x="12" y="55"/>
                  </a:lnTo>
                  <a:lnTo>
                    <a:pt x="19" y="45"/>
                  </a:lnTo>
                  <a:lnTo>
                    <a:pt x="19" y="45"/>
                  </a:lnTo>
                  <a:lnTo>
                    <a:pt x="21" y="45"/>
                  </a:lnTo>
                  <a:lnTo>
                    <a:pt x="23" y="43"/>
                  </a:lnTo>
                  <a:lnTo>
                    <a:pt x="23" y="40"/>
                  </a:lnTo>
                  <a:lnTo>
                    <a:pt x="23" y="40"/>
                  </a:lnTo>
                  <a:lnTo>
                    <a:pt x="23" y="32"/>
                  </a:lnTo>
                  <a:lnTo>
                    <a:pt x="27" y="24"/>
                  </a:lnTo>
                  <a:lnTo>
                    <a:pt x="27" y="24"/>
                  </a:lnTo>
                  <a:lnTo>
                    <a:pt x="25" y="22"/>
                  </a:lnTo>
                  <a:lnTo>
                    <a:pt x="25" y="19"/>
                  </a:lnTo>
                  <a:lnTo>
                    <a:pt x="27" y="15"/>
                  </a:lnTo>
                  <a:lnTo>
                    <a:pt x="27" y="15"/>
                  </a:lnTo>
                  <a:lnTo>
                    <a:pt x="29" y="11"/>
                  </a:lnTo>
                  <a:lnTo>
                    <a:pt x="31" y="9"/>
                  </a:lnTo>
                  <a:lnTo>
                    <a:pt x="31" y="5"/>
                  </a:lnTo>
                  <a:lnTo>
                    <a:pt x="25" y="0"/>
                  </a:lnTo>
                  <a:lnTo>
                    <a:pt x="17" y="9"/>
                  </a:lnTo>
                  <a:lnTo>
                    <a:pt x="12" y="11"/>
                  </a:lnTo>
                  <a:lnTo>
                    <a:pt x="8" y="17"/>
                  </a:lnTo>
                  <a:lnTo>
                    <a:pt x="6" y="24"/>
                  </a:lnTo>
                  <a:lnTo>
                    <a:pt x="4" y="30"/>
                  </a:lnTo>
                  <a:lnTo>
                    <a:pt x="4" y="30"/>
                  </a:lnTo>
                  <a:lnTo>
                    <a:pt x="4" y="30"/>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88" name="Freeform 388">
              <a:extLst>
                <a:ext uri="{FF2B5EF4-FFF2-40B4-BE49-F238E27FC236}">
                  <a16:creationId xmlns:a16="http://schemas.microsoft.com/office/drawing/2014/main" id="{CE1BB7A9-DAC6-FA40-8F49-68EC027F40D1}"/>
                </a:ext>
              </a:extLst>
            </p:cNvPr>
            <p:cNvSpPr>
              <a:spLocks/>
            </p:cNvSpPr>
            <p:nvPr userDrawn="1"/>
          </p:nvSpPr>
          <p:spPr bwMode="auto">
            <a:xfrm>
              <a:off x="3301487" y="2908652"/>
              <a:ext cx="54967" cy="36382"/>
            </a:xfrm>
            <a:custGeom>
              <a:avLst/>
              <a:gdLst>
                <a:gd name="T0" fmla="*/ 0 w 36"/>
                <a:gd name="T1" fmla="*/ 17 h 28"/>
                <a:gd name="T2" fmla="*/ 0 w 36"/>
                <a:gd name="T3" fmla="*/ 17 h 28"/>
                <a:gd name="T4" fmla="*/ 0 w 36"/>
                <a:gd name="T5" fmla="*/ 22 h 28"/>
                <a:gd name="T6" fmla="*/ 1 w 36"/>
                <a:gd name="T7" fmla="*/ 26 h 28"/>
                <a:gd name="T8" fmla="*/ 1 w 36"/>
                <a:gd name="T9" fmla="*/ 26 h 28"/>
                <a:gd name="T10" fmla="*/ 3 w 36"/>
                <a:gd name="T11" fmla="*/ 26 h 28"/>
                <a:gd name="T12" fmla="*/ 3 w 36"/>
                <a:gd name="T13" fmla="*/ 26 h 28"/>
                <a:gd name="T14" fmla="*/ 9 w 36"/>
                <a:gd name="T15" fmla="*/ 28 h 28"/>
                <a:gd name="T16" fmla="*/ 13 w 36"/>
                <a:gd name="T17" fmla="*/ 28 h 28"/>
                <a:gd name="T18" fmla="*/ 13 w 36"/>
                <a:gd name="T19" fmla="*/ 28 h 28"/>
                <a:gd name="T20" fmla="*/ 17 w 36"/>
                <a:gd name="T21" fmla="*/ 26 h 28"/>
                <a:gd name="T22" fmla="*/ 20 w 36"/>
                <a:gd name="T23" fmla="*/ 24 h 28"/>
                <a:gd name="T24" fmla="*/ 20 w 36"/>
                <a:gd name="T25" fmla="*/ 24 h 28"/>
                <a:gd name="T26" fmla="*/ 20 w 36"/>
                <a:gd name="T27" fmla="*/ 22 h 28"/>
                <a:gd name="T28" fmla="*/ 22 w 36"/>
                <a:gd name="T29" fmla="*/ 19 h 28"/>
                <a:gd name="T30" fmla="*/ 22 w 36"/>
                <a:gd name="T31" fmla="*/ 19 h 28"/>
                <a:gd name="T32" fmla="*/ 22 w 36"/>
                <a:gd name="T33" fmla="*/ 15 h 28"/>
                <a:gd name="T34" fmla="*/ 26 w 36"/>
                <a:gd name="T35" fmla="*/ 9 h 28"/>
                <a:gd name="T36" fmla="*/ 26 w 36"/>
                <a:gd name="T37" fmla="*/ 9 h 28"/>
                <a:gd name="T38" fmla="*/ 28 w 36"/>
                <a:gd name="T39" fmla="*/ 7 h 28"/>
                <a:gd name="T40" fmla="*/ 32 w 36"/>
                <a:gd name="T41" fmla="*/ 5 h 28"/>
                <a:gd name="T42" fmla="*/ 32 w 36"/>
                <a:gd name="T43" fmla="*/ 5 h 28"/>
                <a:gd name="T44" fmla="*/ 32 w 36"/>
                <a:gd name="T45" fmla="*/ 5 h 28"/>
                <a:gd name="T46" fmla="*/ 34 w 36"/>
                <a:gd name="T47" fmla="*/ 3 h 28"/>
                <a:gd name="T48" fmla="*/ 36 w 36"/>
                <a:gd name="T49" fmla="*/ 2 h 28"/>
                <a:gd name="T50" fmla="*/ 34 w 36"/>
                <a:gd name="T51" fmla="*/ 2 h 28"/>
                <a:gd name="T52" fmla="*/ 32 w 36"/>
                <a:gd name="T53" fmla="*/ 2 h 28"/>
                <a:gd name="T54" fmla="*/ 32 w 36"/>
                <a:gd name="T55" fmla="*/ 0 h 28"/>
                <a:gd name="T56" fmla="*/ 28 w 36"/>
                <a:gd name="T57" fmla="*/ 0 h 28"/>
                <a:gd name="T58" fmla="*/ 28 w 36"/>
                <a:gd name="T59" fmla="*/ 0 h 28"/>
                <a:gd name="T60" fmla="*/ 17 w 36"/>
                <a:gd name="T61" fmla="*/ 0 h 28"/>
                <a:gd name="T62" fmla="*/ 9 w 36"/>
                <a:gd name="T63" fmla="*/ 2 h 28"/>
                <a:gd name="T64" fmla="*/ 5 w 36"/>
                <a:gd name="T65" fmla="*/ 5 h 28"/>
                <a:gd name="T66" fmla="*/ 1 w 36"/>
                <a:gd name="T67" fmla="*/ 13 h 28"/>
                <a:gd name="T68" fmla="*/ 0 w 36"/>
                <a:gd name="T69" fmla="*/ 17 h 28"/>
                <a:gd name="T70" fmla="*/ 0 w 36"/>
                <a:gd name="T71" fmla="*/ 17 h 28"/>
                <a:gd name="T72" fmla="*/ 0 w 36"/>
                <a:gd name="T73" fmla="*/ 17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6" h="28">
                  <a:moveTo>
                    <a:pt x="0" y="17"/>
                  </a:moveTo>
                  <a:lnTo>
                    <a:pt x="0" y="17"/>
                  </a:lnTo>
                  <a:lnTo>
                    <a:pt x="0" y="22"/>
                  </a:lnTo>
                  <a:lnTo>
                    <a:pt x="1" y="26"/>
                  </a:lnTo>
                  <a:lnTo>
                    <a:pt x="1" y="26"/>
                  </a:lnTo>
                  <a:lnTo>
                    <a:pt x="3" y="26"/>
                  </a:lnTo>
                  <a:lnTo>
                    <a:pt x="3" y="26"/>
                  </a:lnTo>
                  <a:lnTo>
                    <a:pt x="9" y="28"/>
                  </a:lnTo>
                  <a:lnTo>
                    <a:pt x="13" y="28"/>
                  </a:lnTo>
                  <a:lnTo>
                    <a:pt x="13" y="28"/>
                  </a:lnTo>
                  <a:lnTo>
                    <a:pt x="17" y="26"/>
                  </a:lnTo>
                  <a:lnTo>
                    <a:pt x="20" y="24"/>
                  </a:lnTo>
                  <a:lnTo>
                    <a:pt x="20" y="24"/>
                  </a:lnTo>
                  <a:lnTo>
                    <a:pt x="20" y="22"/>
                  </a:lnTo>
                  <a:lnTo>
                    <a:pt x="22" y="19"/>
                  </a:lnTo>
                  <a:lnTo>
                    <a:pt x="22" y="19"/>
                  </a:lnTo>
                  <a:lnTo>
                    <a:pt x="22" y="15"/>
                  </a:lnTo>
                  <a:lnTo>
                    <a:pt x="26" y="9"/>
                  </a:lnTo>
                  <a:lnTo>
                    <a:pt x="26" y="9"/>
                  </a:lnTo>
                  <a:lnTo>
                    <a:pt x="28" y="7"/>
                  </a:lnTo>
                  <a:lnTo>
                    <a:pt x="32" y="5"/>
                  </a:lnTo>
                  <a:lnTo>
                    <a:pt x="32" y="5"/>
                  </a:lnTo>
                  <a:lnTo>
                    <a:pt x="32" y="5"/>
                  </a:lnTo>
                  <a:lnTo>
                    <a:pt x="34" y="3"/>
                  </a:lnTo>
                  <a:lnTo>
                    <a:pt x="36" y="2"/>
                  </a:lnTo>
                  <a:lnTo>
                    <a:pt x="34" y="2"/>
                  </a:lnTo>
                  <a:lnTo>
                    <a:pt x="32" y="2"/>
                  </a:lnTo>
                  <a:lnTo>
                    <a:pt x="32" y="0"/>
                  </a:lnTo>
                  <a:lnTo>
                    <a:pt x="28" y="0"/>
                  </a:lnTo>
                  <a:lnTo>
                    <a:pt x="28" y="0"/>
                  </a:lnTo>
                  <a:lnTo>
                    <a:pt x="17" y="0"/>
                  </a:lnTo>
                  <a:lnTo>
                    <a:pt x="9" y="2"/>
                  </a:lnTo>
                  <a:lnTo>
                    <a:pt x="5" y="5"/>
                  </a:lnTo>
                  <a:lnTo>
                    <a:pt x="1" y="13"/>
                  </a:lnTo>
                  <a:lnTo>
                    <a:pt x="0" y="17"/>
                  </a:lnTo>
                  <a:lnTo>
                    <a:pt x="0" y="17"/>
                  </a:lnTo>
                  <a:lnTo>
                    <a:pt x="0" y="17"/>
                  </a:lnTo>
                  <a:close/>
                </a:path>
              </a:pathLst>
            </a:custGeom>
            <a:solidFill>
              <a:schemeClr val="bg1">
                <a:lumMod val="85000"/>
              </a:schemeClr>
            </a:solidFill>
            <a:ln w="635" cap="rnd">
              <a:solidFill>
                <a:schemeClr val="bg1">
                  <a:alpha val="17000"/>
                </a:schemeClr>
              </a:solidFill>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89" name="Freeform 389">
              <a:extLst>
                <a:ext uri="{FF2B5EF4-FFF2-40B4-BE49-F238E27FC236}">
                  <a16:creationId xmlns:a16="http://schemas.microsoft.com/office/drawing/2014/main" id="{F17826B0-8CE5-3542-A6F1-D12F28552ED7}"/>
                </a:ext>
              </a:extLst>
            </p:cNvPr>
            <p:cNvSpPr>
              <a:spLocks/>
            </p:cNvSpPr>
            <p:nvPr userDrawn="1"/>
          </p:nvSpPr>
          <p:spPr bwMode="auto">
            <a:xfrm>
              <a:off x="3301487" y="2908652"/>
              <a:ext cx="54967" cy="36382"/>
            </a:xfrm>
            <a:custGeom>
              <a:avLst/>
              <a:gdLst>
                <a:gd name="T0" fmla="*/ 0 w 36"/>
                <a:gd name="T1" fmla="*/ 17 h 28"/>
                <a:gd name="T2" fmla="*/ 0 w 36"/>
                <a:gd name="T3" fmla="*/ 17 h 28"/>
                <a:gd name="T4" fmla="*/ 0 w 36"/>
                <a:gd name="T5" fmla="*/ 22 h 28"/>
                <a:gd name="T6" fmla="*/ 1 w 36"/>
                <a:gd name="T7" fmla="*/ 26 h 28"/>
                <a:gd name="T8" fmla="*/ 1 w 36"/>
                <a:gd name="T9" fmla="*/ 26 h 28"/>
                <a:gd name="T10" fmla="*/ 3 w 36"/>
                <a:gd name="T11" fmla="*/ 26 h 28"/>
                <a:gd name="T12" fmla="*/ 3 w 36"/>
                <a:gd name="T13" fmla="*/ 26 h 28"/>
                <a:gd name="T14" fmla="*/ 9 w 36"/>
                <a:gd name="T15" fmla="*/ 28 h 28"/>
                <a:gd name="T16" fmla="*/ 13 w 36"/>
                <a:gd name="T17" fmla="*/ 28 h 28"/>
                <a:gd name="T18" fmla="*/ 13 w 36"/>
                <a:gd name="T19" fmla="*/ 28 h 28"/>
                <a:gd name="T20" fmla="*/ 17 w 36"/>
                <a:gd name="T21" fmla="*/ 26 h 28"/>
                <a:gd name="T22" fmla="*/ 20 w 36"/>
                <a:gd name="T23" fmla="*/ 24 h 28"/>
                <a:gd name="T24" fmla="*/ 20 w 36"/>
                <a:gd name="T25" fmla="*/ 24 h 28"/>
                <a:gd name="T26" fmla="*/ 20 w 36"/>
                <a:gd name="T27" fmla="*/ 22 h 28"/>
                <a:gd name="T28" fmla="*/ 22 w 36"/>
                <a:gd name="T29" fmla="*/ 19 h 28"/>
                <a:gd name="T30" fmla="*/ 22 w 36"/>
                <a:gd name="T31" fmla="*/ 19 h 28"/>
                <a:gd name="T32" fmla="*/ 22 w 36"/>
                <a:gd name="T33" fmla="*/ 15 h 28"/>
                <a:gd name="T34" fmla="*/ 26 w 36"/>
                <a:gd name="T35" fmla="*/ 9 h 28"/>
                <a:gd name="T36" fmla="*/ 26 w 36"/>
                <a:gd name="T37" fmla="*/ 9 h 28"/>
                <a:gd name="T38" fmla="*/ 28 w 36"/>
                <a:gd name="T39" fmla="*/ 7 h 28"/>
                <a:gd name="T40" fmla="*/ 32 w 36"/>
                <a:gd name="T41" fmla="*/ 5 h 28"/>
                <a:gd name="T42" fmla="*/ 32 w 36"/>
                <a:gd name="T43" fmla="*/ 5 h 28"/>
                <a:gd name="T44" fmla="*/ 32 w 36"/>
                <a:gd name="T45" fmla="*/ 5 h 28"/>
                <a:gd name="T46" fmla="*/ 34 w 36"/>
                <a:gd name="T47" fmla="*/ 3 h 28"/>
                <a:gd name="T48" fmla="*/ 36 w 36"/>
                <a:gd name="T49" fmla="*/ 2 h 28"/>
                <a:gd name="T50" fmla="*/ 34 w 36"/>
                <a:gd name="T51" fmla="*/ 2 h 28"/>
                <a:gd name="T52" fmla="*/ 32 w 36"/>
                <a:gd name="T53" fmla="*/ 2 h 28"/>
                <a:gd name="T54" fmla="*/ 32 w 36"/>
                <a:gd name="T55" fmla="*/ 0 h 28"/>
                <a:gd name="T56" fmla="*/ 28 w 36"/>
                <a:gd name="T57" fmla="*/ 0 h 28"/>
                <a:gd name="T58" fmla="*/ 28 w 36"/>
                <a:gd name="T59" fmla="*/ 0 h 28"/>
                <a:gd name="T60" fmla="*/ 17 w 36"/>
                <a:gd name="T61" fmla="*/ 0 h 28"/>
                <a:gd name="T62" fmla="*/ 9 w 36"/>
                <a:gd name="T63" fmla="*/ 2 h 28"/>
                <a:gd name="T64" fmla="*/ 5 w 36"/>
                <a:gd name="T65" fmla="*/ 5 h 28"/>
                <a:gd name="T66" fmla="*/ 1 w 36"/>
                <a:gd name="T67" fmla="*/ 13 h 28"/>
                <a:gd name="T68" fmla="*/ 0 w 36"/>
                <a:gd name="T69" fmla="*/ 17 h 28"/>
                <a:gd name="T70" fmla="*/ 0 w 36"/>
                <a:gd name="T71" fmla="*/ 17 h 28"/>
                <a:gd name="T72" fmla="*/ 0 w 36"/>
                <a:gd name="T73" fmla="*/ 17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6" h="28">
                  <a:moveTo>
                    <a:pt x="0" y="17"/>
                  </a:moveTo>
                  <a:lnTo>
                    <a:pt x="0" y="17"/>
                  </a:lnTo>
                  <a:lnTo>
                    <a:pt x="0" y="22"/>
                  </a:lnTo>
                  <a:lnTo>
                    <a:pt x="1" y="26"/>
                  </a:lnTo>
                  <a:lnTo>
                    <a:pt x="1" y="26"/>
                  </a:lnTo>
                  <a:lnTo>
                    <a:pt x="3" y="26"/>
                  </a:lnTo>
                  <a:lnTo>
                    <a:pt x="3" y="26"/>
                  </a:lnTo>
                  <a:lnTo>
                    <a:pt x="9" y="28"/>
                  </a:lnTo>
                  <a:lnTo>
                    <a:pt x="13" y="28"/>
                  </a:lnTo>
                  <a:lnTo>
                    <a:pt x="13" y="28"/>
                  </a:lnTo>
                  <a:lnTo>
                    <a:pt x="17" y="26"/>
                  </a:lnTo>
                  <a:lnTo>
                    <a:pt x="20" y="24"/>
                  </a:lnTo>
                  <a:lnTo>
                    <a:pt x="20" y="24"/>
                  </a:lnTo>
                  <a:lnTo>
                    <a:pt x="20" y="22"/>
                  </a:lnTo>
                  <a:lnTo>
                    <a:pt x="22" y="19"/>
                  </a:lnTo>
                  <a:lnTo>
                    <a:pt x="22" y="19"/>
                  </a:lnTo>
                  <a:lnTo>
                    <a:pt x="22" y="15"/>
                  </a:lnTo>
                  <a:lnTo>
                    <a:pt x="26" y="9"/>
                  </a:lnTo>
                  <a:lnTo>
                    <a:pt x="26" y="9"/>
                  </a:lnTo>
                  <a:lnTo>
                    <a:pt x="28" y="7"/>
                  </a:lnTo>
                  <a:lnTo>
                    <a:pt x="32" y="5"/>
                  </a:lnTo>
                  <a:lnTo>
                    <a:pt x="32" y="5"/>
                  </a:lnTo>
                  <a:lnTo>
                    <a:pt x="32" y="5"/>
                  </a:lnTo>
                  <a:lnTo>
                    <a:pt x="34" y="3"/>
                  </a:lnTo>
                  <a:lnTo>
                    <a:pt x="36" y="2"/>
                  </a:lnTo>
                  <a:lnTo>
                    <a:pt x="34" y="2"/>
                  </a:lnTo>
                  <a:lnTo>
                    <a:pt x="32" y="2"/>
                  </a:lnTo>
                  <a:lnTo>
                    <a:pt x="32" y="0"/>
                  </a:lnTo>
                  <a:lnTo>
                    <a:pt x="28" y="0"/>
                  </a:lnTo>
                  <a:lnTo>
                    <a:pt x="28" y="0"/>
                  </a:lnTo>
                  <a:lnTo>
                    <a:pt x="17" y="0"/>
                  </a:lnTo>
                  <a:lnTo>
                    <a:pt x="9" y="2"/>
                  </a:lnTo>
                  <a:lnTo>
                    <a:pt x="5" y="5"/>
                  </a:lnTo>
                  <a:lnTo>
                    <a:pt x="1" y="13"/>
                  </a:lnTo>
                  <a:lnTo>
                    <a:pt x="0" y="17"/>
                  </a:lnTo>
                  <a:lnTo>
                    <a:pt x="0" y="17"/>
                  </a:lnTo>
                  <a:lnTo>
                    <a:pt x="0" y="17"/>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90" name="Freeform 390">
              <a:extLst>
                <a:ext uri="{FF2B5EF4-FFF2-40B4-BE49-F238E27FC236}">
                  <a16:creationId xmlns:a16="http://schemas.microsoft.com/office/drawing/2014/main" id="{C52833E6-2BC9-8349-A634-579A053FF802}"/>
                </a:ext>
              </a:extLst>
            </p:cNvPr>
            <p:cNvSpPr>
              <a:spLocks/>
            </p:cNvSpPr>
            <p:nvPr userDrawn="1"/>
          </p:nvSpPr>
          <p:spPr bwMode="auto">
            <a:xfrm>
              <a:off x="2576226" y="2090064"/>
              <a:ext cx="1290201" cy="808193"/>
            </a:xfrm>
            <a:custGeom>
              <a:avLst/>
              <a:gdLst>
                <a:gd name="T0" fmla="*/ 401 w 845"/>
                <a:gd name="T1" fmla="*/ 582 h 622"/>
                <a:gd name="T2" fmla="*/ 369 w 845"/>
                <a:gd name="T3" fmla="*/ 611 h 622"/>
                <a:gd name="T4" fmla="*/ 331 w 845"/>
                <a:gd name="T5" fmla="*/ 562 h 622"/>
                <a:gd name="T6" fmla="*/ 318 w 845"/>
                <a:gd name="T7" fmla="*/ 482 h 622"/>
                <a:gd name="T8" fmla="*/ 278 w 845"/>
                <a:gd name="T9" fmla="*/ 471 h 622"/>
                <a:gd name="T10" fmla="*/ 225 w 845"/>
                <a:gd name="T11" fmla="*/ 492 h 622"/>
                <a:gd name="T12" fmla="*/ 168 w 845"/>
                <a:gd name="T13" fmla="*/ 492 h 622"/>
                <a:gd name="T14" fmla="*/ 79 w 845"/>
                <a:gd name="T15" fmla="*/ 408 h 622"/>
                <a:gd name="T16" fmla="*/ 30 w 845"/>
                <a:gd name="T17" fmla="*/ 348 h 622"/>
                <a:gd name="T18" fmla="*/ 0 w 845"/>
                <a:gd name="T19" fmla="*/ 285 h 622"/>
                <a:gd name="T20" fmla="*/ 40 w 845"/>
                <a:gd name="T21" fmla="*/ 265 h 622"/>
                <a:gd name="T22" fmla="*/ 91 w 845"/>
                <a:gd name="T23" fmla="*/ 174 h 622"/>
                <a:gd name="T24" fmla="*/ 164 w 845"/>
                <a:gd name="T25" fmla="*/ 130 h 622"/>
                <a:gd name="T26" fmla="*/ 198 w 845"/>
                <a:gd name="T27" fmla="*/ 106 h 622"/>
                <a:gd name="T28" fmla="*/ 291 w 845"/>
                <a:gd name="T29" fmla="*/ 193 h 622"/>
                <a:gd name="T30" fmla="*/ 480 w 845"/>
                <a:gd name="T31" fmla="*/ 229 h 622"/>
                <a:gd name="T32" fmla="*/ 548 w 845"/>
                <a:gd name="T33" fmla="*/ 183 h 622"/>
                <a:gd name="T34" fmla="*/ 632 w 845"/>
                <a:gd name="T35" fmla="*/ 142 h 622"/>
                <a:gd name="T36" fmla="*/ 590 w 845"/>
                <a:gd name="T37" fmla="*/ 77 h 622"/>
                <a:gd name="T38" fmla="*/ 647 w 845"/>
                <a:gd name="T39" fmla="*/ 21 h 622"/>
                <a:gd name="T40" fmla="*/ 720 w 845"/>
                <a:gd name="T41" fmla="*/ 13 h 622"/>
                <a:gd name="T42" fmla="*/ 794 w 845"/>
                <a:gd name="T43" fmla="*/ 121 h 622"/>
                <a:gd name="T44" fmla="*/ 840 w 845"/>
                <a:gd name="T45" fmla="*/ 130 h 622"/>
                <a:gd name="T46" fmla="*/ 779 w 845"/>
                <a:gd name="T47" fmla="*/ 214 h 622"/>
                <a:gd name="T48" fmla="*/ 732 w 845"/>
                <a:gd name="T49" fmla="*/ 246 h 622"/>
                <a:gd name="T50" fmla="*/ 664 w 845"/>
                <a:gd name="T51" fmla="*/ 291 h 622"/>
                <a:gd name="T52" fmla="*/ 660 w 845"/>
                <a:gd name="T53" fmla="*/ 289 h 622"/>
                <a:gd name="T54" fmla="*/ 668 w 845"/>
                <a:gd name="T55" fmla="*/ 267 h 622"/>
                <a:gd name="T56" fmla="*/ 658 w 845"/>
                <a:gd name="T57" fmla="*/ 255 h 622"/>
                <a:gd name="T58" fmla="*/ 647 w 845"/>
                <a:gd name="T59" fmla="*/ 268 h 622"/>
                <a:gd name="T60" fmla="*/ 633 w 845"/>
                <a:gd name="T61" fmla="*/ 274 h 622"/>
                <a:gd name="T62" fmla="*/ 626 w 845"/>
                <a:gd name="T63" fmla="*/ 291 h 622"/>
                <a:gd name="T64" fmla="*/ 603 w 845"/>
                <a:gd name="T65" fmla="*/ 304 h 622"/>
                <a:gd name="T66" fmla="*/ 622 w 845"/>
                <a:gd name="T67" fmla="*/ 314 h 622"/>
                <a:gd name="T68" fmla="*/ 632 w 845"/>
                <a:gd name="T69" fmla="*/ 331 h 622"/>
                <a:gd name="T70" fmla="*/ 643 w 845"/>
                <a:gd name="T71" fmla="*/ 319 h 622"/>
                <a:gd name="T72" fmla="*/ 649 w 845"/>
                <a:gd name="T73" fmla="*/ 318 h 622"/>
                <a:gd name="T74" fmla="*/ 664 w 845"/>
                <a:gd name="T75" fmla="*/ 319 h 622"/>
                <a:gd name="T76" fmla="*/ 669 w 845"/>
                <a:gd name="T77" fmla="*/ 333 h 622"/>
                <a:gd name="T78" fmla="*/ 656 w 845"/>
                <a:gd name="T79" fmla="*/ 335 h 622"/>
                <a:gd name="T80" fmla="*/ 641 w 845"/>
                <a:gd name="T81" fmla="*/ 348 h 622"/>
                <a:gd name="T82" fmla="*/ 632 w 845"/>
                <a:gd name="T83" fmla="*/ 376 h 622"/>
                <a:gd name="T84" fmla="*/ 641 w 845"/>
                <a:gd name="T85" fmla="*/ 388 h 622"/>
                <a:gd name="T86" fmla="*/ 647 w 845"/>
                <a:gd name="T87" fmla="*/ 408 h 622"/>
                <a:gd name="T88" fmla="*/ 645 w 845"/>
                <a:gd name="T89" fmla="*/ 452 h 622"/>
                <a:gd name="T90" fmla="*/ 652 w 845"/>
                <a:gd name="T91" fmla="*/ 454 h 622"/>
                <a:gd name="T92" fmla="*/ 656 w 845"/>
                <a:gd name="T93" fmla="*/ 484 h 622"/>
                <a:gd name="T94" fmla="*/ 647 w 845"/>
                <a:gd name="T95" fmla="*/ 492 h 622"/>
                <a:gd name="T96" fmla="*/ 632 w 845"/>
                <a:gd name="T97" fmla="*/ 514 h 622"/>
                <a:gd name="T98" fmla="*/ 626 w 845"/>
                <a:gd name="T99" fmla="*/ 535 h 622"/>
                <a:gd name="T100" fmla="*/ 615 w 845"/>
                <a:gd name="T101" fmla="*/ 552 h 622"/>
                <a:gd name="T102" fmla="*/ 599 w 845"/>
                <a:gd name="T103" fmla="*/ 569 h 622"/>
                <a:gd name="T104" fmla="*/ 581 w 845"/>
                <a:gd name="T105" fmla="*/ 582 h 622"/>
                <a:gd name="T106" fmla="*/ 563 w 845"/>
                <a:gd name="T107" fmla="*/ 581 h 622"/>
                <a:gd name="T108" fmla="*/ 537 w 845"/>
                <a:gd name="T109" fmla="*/ 594 h 622"/>
                <a:gd name="T110" fmla="*/ 522 w 845"/>
                <a:gd name="T111" fmla="*/ 599 h 622"/>
                <a:gd name="T112" fmla="*/ 499 w 845"/>
                <a:gd name="T113" fmla="*/ 622 h 622"/>
                <a:gd name="T114" fmla="*/ 467 w 845"/>
                <a:gd name="T115" fmla="*/ 601 h 6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45" h="622">
                  <a:moveTo>
                    <a:pt x="467" y="601"/>
                  </a:moveTo>
                  <a:lnTo>
                    <a:pt x="454" y="601"/>
                  </a:lnTo>
                  <a:lnTo>
                    <a:pt x="446" y="594"/>
                  </a:lnTo>
                  <a:lnTo>
                    <a:pt x="446" y="581"/>
                  </a:lnTo>
                  <a:lnTo>
                    <a:pt x="437" y="581"/>
                  </a:lnTo>
                  <a:lnTo>
                    <a:pt x="424" y="573"/>
                  </a:lnTo>
                  <a:lnTo>
                    <a:pt x="401" y="582"/>
                  </a:lnTo>
                  <a:lnTo>
                    <a:pt x="388" y="582"/>
                  </a:lnTo>
                  <a:lnTo>
                    <a:pt x="382" y="590"/>
                  </a:lnTo>
                  <a:lnTo>
                    <a:pt x="372" y="590"/>
                  </a:lnTo>
                  <a:lnTo>
                    <a:pt x="369" y="594"/>
                  </a:lnTo>
                  <a:lnTo>
                    <a:pt x="376" y="603"/>
                  </a:lnTo>
                  <a:lnTo>
                    <a:pt x="376" y="611"/>
                  </a:lnTo>
                  <a:lnTo>
                    <a:pt x="369" y="611"/>
                  </a:lnTo>
                  <a:lnTo>
                    <a:pt x="363" y="603"/>
                  </a:lnTo>
                  <a:lnTo>
                    <a:pt x="355" y="603"/>
                  </a:lnTo>
                  <a:lnTo>
                    <a:pt x="350" y="598"/>
                  </a:lnTo>
                  <a:lnTo>
                    <a:pt x="338" y="594"/>
                  </a:lnTo>
                  <a:lnTo>
                    <a:pt x="338" y="581"/>
                  </a:lnTo>
                  <a:lnTo>
                    <a:pt x="331" y="571"/>
                  </a:lnTo>
                  <a:lnTo>
                    <a:pt x="331" y="562"/>
                  </a:lnTo>
                  <a:lnTo>
                    <a:pt x="318" y="562"/>
                  </a:lnTo>
                  <a:lnTo>
                    <a:pt x="321" y="543"/>
                  </a:lnTo>
                  <a:lnTo>
                    <a:pt x="333" y="529"/>
                  </a:lnTo>
                  <a:lnTo>
                    <a:pt x="333" y="503"/>
                  </a:lnTo>
                  <a:lnTo>
                    <a:pt x="327" y="501"/>
                  </a:lnTo>
                  <a:lnTo>
                    <a:pt x="325" y="492"/>
                  </a:lnTo>
                  <a:lnTo>
                    <a:pt x="318" y="482"/>
                  </a:lnTo>
                  <a:lnTo>
                    <a:pt x="312" y="490"/>
                  </a:lnTo>
                  <a:lnTo>
                    <a:pt x="306" y="484"/>
                  </a:lnTo>
                  <a:lnTo>
                    <a:pt x="301" y="484"/>
                  </a:lnTo>
                  <a:lnTo>
                    <a:pt x="306" y="476"/>
                  </a:lnTo>
                  <a:lnTo>
                    <a:pt x="295" y="467"/>
                  </a:lnTo>
                  <a:lnTo>
                    <a:pt x="289" y="475"/>
                  </a:lnTo>
                  <a:lnTo>
                    <a:pt x="278" y="471"/>
                  </a:lnTo>
                  <a:lnTo>
                    <a:pt x="268" y="482"/>
                  </a:lnTo>
                  <a:lnTo>
                    <a:pt x="261" y="484"/>
                  </a:lnTo>
                  <a:lnTo>
                    <a:pt x="250" y="495"/>
                  </a:lnTo>
                  <a:lnTo>
                    <a:pt x="246" y="495"/>
                  </a:lnTo>
                  <a:lnTo>
                    <a:pt x="246" y="497"/>
                  </a:lnTo>
                  <a:lnTo>
                    <a:pt x="238" y="495"/>
                  </a:lnTo>
                  <a:lnTo>
                    <a:pt x="225" y="492"/>
                  </a:lnTo>
                  <a:lnTo>
                    <a:pt x="225" y="484"/>
                  </a:lnTo>
                  <a:lnTo>
                    <a:pt x="216" y="484"/>
                  </a:lnTo>
                  <a:lnTo>
                    <a:pt x="204" y="495"/>
                  </a:lnTo>
                  <a:lnTo>
                    <a:pt x="198" y="493"/>
                  </a:lnTo>
                  <a:lnTo>
                    <a:pt x="195" y="495"/>
                  </a:lnTo>
                  <a:lnTo>
                    <a:pt x="180" y="495"/>
                  </a:lnTo>
                  <a:lnTo>
                    <a:pt x="168" y="492"/>
                  </a:lnTo>
                  <a:lnTo>
                    <a:pt x="110" y="450"/>
                  </a:lnTo>
                  <a:lnTo>
                    <a:pt x="96" y="456"/>
                  </a:lnTo>
                  <a:lnTo>
                    <a:pt x="81" y="441"/>
                  </a:lnTo>
                  <a:lnTo>
                    <a:pt x="64" y="433"/>
                  </a:lnTo>
                  <a:lnTo>
                    <a:pt x="62" y="416"/>
                  </a:lnTo>
                  <a:lnTo>
                    <a:pt x="74" y="416"/>
                  </a:lnTo>
                  <a:lnTo>
                    <a:pt x="79" y="408"/>
                  </a:lnTo>
                  <a:lnTo>
                    <a:pt x="68" y="397"/>
                  </a:lnTo>
                  <a:lnTo>
                    <a:pt x="72" y="380"/>
                  </a:lnTo>
                  <a:lnTo>
                    <a:pt x="83" y="371"/>
                  </a:lnTo>
                  <a:lnTo>
                    <a:pt x="89" y="363"/>
                  </a:lnTo>
                  <a:lnTo>
                    <a:pt x="74" y="348"/>
                  </a:lnTo>
                  <a:lnTo>
                    <a:pt x="49" y="355"/>
                  </a:lnTo>
                  <a:lnTo>
                    <a:pt x="30" y="348"/>
                  </a:lnTo>
                  <a:lnTo>
                    <a:pt x="30" y="338"/>
                  </a:lnTo>
                  <a:lnTo>
                    <a:pt x="13" y="329"/>
                  </a:lnTo>
                  <a:lnTo>
                    <a:pt x="13" y="321"/>
                  </a:lnTo>
                  <a:lnTo>
                    <a:pt x="11" y="308"/>
                  </a:lnTo>
                  <a:lnTo>
                    <a:pt x="7" y="301"/>
                  </a:lnTo>
                  <a:lnTo>
                    <a:pt x="0" y="299"/>
                  </a:lnTo>
                  <a:lnTo>
                    <a:pt x="0" y="285"/>
                  </a:lnTo>
                  <a:lnTo>
                    <a:pt x="0" y="270"/>
                  </a:lnTo>
                  <a:lnTo>
                    <a:pt x="6" y="270"/>
                  </a:lnTo>
                  <a:lnTo>
                    <a:pt x="11" y="263"/>
                  </a:lnTo>
                  <a:lnTo>
                    <a:pt x="21" y="263"/>
                  </a:lnTo>
                  <a:lnTo>
                    <a:pt x="24" y="270"/>
                  </a:lnTo>
                  <a:lnTo>
                    <a:pt x="30" y="263"/>
                  </a:lnTo>
                  <a:lnTo>
                    <a:pt x="40" y="265"/>
                  </a:lnTo>
                  <a:lnTo>
                    <a:pt x="45" y="251"/>
                  </a:lnTo>
                  <a:lnTo>
                    <a:pt x="60" y="253"/>
                  </a:lnTo>
                  <a:lnTo>
                    <a:pt x="64" y="242"/>
                  </a:lnTo>
                  <a:lnTo>
                    <a:pt x="87" y="234"/>
                  </a:lnTo>
                  <a:lnTo>
                    <a:pt x="87" y="229"/>
                  </a:lnTo>
                  <a:lnTo>
                    <a:pt x="96" y="210"/>
                  </a:lnTo>
                  <a:lnTo>
                    <a:pt x="91" y="174"/>
                  </a:lnTo>
                  <a:lnTo>
                    <a:pt x="108" y="166"/>
                  </a:lnTo>
                  <a:lnTo>
                    <a:pt x="111" y="172"/>
                  </a:lnTo>
                  <a:lnTo>
                    <a:pt x="121" y="172"/>
                  </a:lnTo>
                  <a:lnTo>
                    <a:pt x="121" y="163"/>
                  </a:lnTo>
                  <a:lnTo>
                    <a:pt x="130" y="134"/>
                  </a:lnTo>
                  <a:lnTo>
                    <a:pt x="157" y="142"/>
                  </a:lnTo>
                  <a:lnTo>
                    <a:pt x="164" y="130"/>
                  </a:lnTo>
                  <a:lnTo>
                    <a:pt x="161" y="117"/>
                  </a:lnTo>
                  <a:lnTo>
                    <a:pt x="168" y="108"/>
                  </a:lnTo>
                  <a:lnTo>
                    <a:pt x="178" y="106"/>
                  </a:lnTo>
                  <a:lnTo>
                    <a:pt x="178" y="94"/>
                  </a:lnTo>
                  <a:lnTo>
                    <a:pt x="187" y="89"/>
                  </a:lnTo>
                  <a:lnTo>
                    <a:pt x="191" y="94"/>
                  </a:lnTo>
                  <a:lnTo>
                    <a:pt x="198" y="106"/>
                  </a:lnTo>
                  <a:lnTo>
                    <a:pt x="212" y="117"/>
                  </a:lnTo>
                  <a:lnTo>
                    <a:pt x="225" y="121"/>
                  </a:lnTo>
                  <a:lnTo>
                    <a:pt x="234" y="153"/>
                  </a:lnTo>
                  <a:lnTo>
                    <a:pt x="231" y="168"/>
                  </a:lnTo>
                  <a:lnTo>
                    <a:pt x="242" y="172"/>
                  </a:lnTo>
                  <a:lnTo>
                    <a:pt x="268" y="180"/>
                  </a:lnTo>
                  <a:lnTo>
                    <a:pt x="291" y="193"/>
                  </a:lnTo>
                  <a:lnTo>
                    <a:pt x="304" y="221"/>
                  </a:lnTo>
                  <a:lnTo>
                    <a:pt x="369" y="225"/>
                  </a:lnTo>
                  <a:lnTo>
                    <a:pt x="382" y="234"/>
                  </a:lnTo>
                  <a:lnTo>
                    <a:pt x="399" y="238"/>
                  </a:lnTo>
                  <a:lnTo>
                    <a:pt x="416" y="242"/>
                  </a:lnTo>
                  <a:lnTo>
                    <a:pt x="448" y="227"/>
                  </a:lnTo>
                  <a:lnTo>
                    <a:pt x="480" y="229"/>
                  </a:lnTo>
                  <a:lnTo>
                    <a:pt x="499" y="221"/>
                  </a:lnTo>
                  <a:lnTo>
                    <a:pt x="511" y="210"/>
                  </a:lnTo>
                  <a:lnTo>
                    <a:pt x="522" y="204"/>
                  </a:lnTo>
                  <a:lnTo>
                    <a:pt x="514" y="191"/>
                  </a:lnTo>
                  <a:lnTo>
                    <a:pt x="524" y="176"/>
                  </a:lnTo>
                  <a:lnTo>
                    <a:pt x="539" y="183"/>
                  </a:lnTo>
                  <a:lnTo>
                    <a:pt x="548" y="183"/>
                  </a:lnTo>
                  <a:lnTo>
                    <a:pt x="560" y="166"/>
                  </a:lnTo>
                  <a:lnTo>
                    <a:pt x="575" y="168"/>
                  </a:lnTo>
                  <a:lnTo>
                    <a:pt x="584" y="159"/>
                  </a:lnTo>
                  <a:lnTo>
                    <a:pt x="590" y="151"/>
                  </a:lnTo>
                  <a:lnTo>
                    <a:pt x="603" y="149"/>
                  </a:lnTo>
                  <a:lnTo>
                    <a:pt x="616" y="142"/>
                  </a:lnTo>
                  <a:lnTo>
                    <a:pt x="632" y="142"/>
                  </a:lnTo>
                  <a:lnTo>
                    <a:pt x="622" y="127"/>
                  </a:lnTo>
                  <a:lnTo>
                    <a:pt x="609" y="115"/>
                  </a:lnTo>
                  <a:lnTo>
                    <a:pt x="599" y="117"/>
                  </a:lnTo>
                  <a:lnTo>
                    <a:pt x="599" y="125"/>
                  </a:lnTo>
                  <a:lnTo>
                    <a:pt x="584" y="121"/>
                  </a:lnTo>
                  <a:lnTo>
                    <a:pt x="573" y="117"/>
                  </a:lnTo>
                  <a:lnTo>
                    <a:pt x="590" y="77"/>
                  </a:lnTo>
                  <a:lnTo>
                    <a:pt x="605" y="85"/>
                  </a:lnTo>
                  <a:lnTo>
                    <a:pt x="616" y="76"/>
                  </a:lnTo>
                  <a:lnTo>
                    <a:pt x="626" y="76"/>
                  </a:lnTo>
                  <a:lnTo>
                    <a:pt x="626" y="64"/>
                  </a:lnTo>
                  <a:lnTo>
                    <a:pt x="637" y="36"/>
                  </a:lnTo>
                  <a:lnTo>
                    <a:pt x="647" y="28"/>
                  </a:lnTo>
                  <a:lnTo>
                    <a:pt x="647" y="21"/>
                  </a:lnTo>
                  <a:lnTo>
                    <a:pt x="637" y="15"/>
                  </a:lnTo>
                  <a:lnTo>
                    <a:pt x="647" y="6"/>
                  </a:lnTo>
                  <a:lnTo>
                    <a:pt x="668" y="0"/>
                  </a:lnTo>
                  <a:lnTo>
                    <a:pt x="690" y="0"/>
                  </a:lnTo>
                  <a:lnTo>
                    <a:pt x="702" y="7"/>
                  </a:lnTo>
                  <a:lnTo>
                    <a:pt x="713" y="6"/>
                  </a:lnTo>
                  <a:lnTo>
                    <a:pt x="720" y="13"/>
                  </a:lnTo>
                  <a:lnTo>
                    <a:pt x="743" y="66"/>
                  </a:lnTo>
                  <a:lnTo>
                    <a:pt x="743" y="81"/>
                  </a:lnTo>
                  <a:lnTo>
                    <a:pt x="756" y="85"/>
                  </a:lnTo>
                  <a:lnTo>
                    <a:pt x="766" y="85"/>
                  </a:lnTo>
                  <a:lnTo>
                    <a:pt x="775" y="91"/>
                  </a:lnTo>
                  <a:lnTo>
                    <a:pt x="785" y="102"/>
                  </a:lnTo>
                  <a:lnTo>
                    <a:pt x="794" y="121"/>
                  </a:lnTo>
                  <a:lnTo>
                    <a:pt x="802" y="125"/>
                  </a:lnTo>
                  <a:lnTo>
                    <a:pt x="811" y="125"/>
                  </a:lnTo>
                  <a:lnTo>
                    <a:pt x="819" y="117"/>
                  </a:lnTo>
                  <a:lnTo>
                    <a:pt x="832" y="113"/>
                  </a:lnTo>
                  <a:lnTo>
                    <a:pt x="841" y="110"/>
                  </a:lnTo>
                  <a:lnTo>
                    <a:pt x="845" y="125"/>
                  </a:lnTo>
                  <a:lnTo>
                    <a:pt x="840" y="130"/>
                  </a:lnTo>
                  <a:lnTo>
                    <a:pt x="824" y="168"/>
                  </a:lnTo>
                  <a:lnTo>
                    <a:pt x="824" y="176"/>
                  </a:lnTo>
                  <a:lnTo>
                    <a:pt x="804" y="176"/>
                  </a:lnTo>
                  <a:lnTo>
                    <a:pt x="794" y="181"/>
                  </a:lnTo>
                  <a:lnTo>
                    <a:pt x="794" y="214"/>
                  </a:lnTo>
                  <a:lnTo>
                    <a:pt x="789" y="221"/>
                  </a:lnTo>
                  <a:lnTo>
                    <a:pt x="779" y="214"/>
                  </a:lnTo>
                  <a:lnTo>
                    <a:pt x="773" y="227"/>
                  </a:lnTo>
                  <a:lnTo>
                    <a:pt x="768" y="234"/>
                  </a:lnTo>
                  <a:lnTo>
                    <a:pt x="749" y="234"/>
                  </a:lnTo>
                  <a:lnTo>
                    <a:pt x="753" y="246"/>
                  </a:lnTo>
                  <a:lnTo>
                    <a:pt x="743" y="248"/>
                  </a:lnTo>
                  <a:lnTo>
                    <a:pt x="737" y="242"/>
                  </a:lnTo>
                  <a:lnTo>
                    <a:pt x="732" y="246"/>
                  </a:lnTo>
                  <a:lnTo>
                    <a:pt x="726" y="255"/>
                  </a:lnTo>
                  <a:lnTo>
                    <a:pt x="698" y="274"/>
                  </a:lnTo>
                  <a:lnTo>
                    <a:pt x="694" y="276"/>
                  </a:lnTo>
                  <a:lnTo>
                    <a:pt x="681" y="282"/>
                  </a:lnTo>
                  <a:lnTo>
                    <a:pt x="673" y="291"/>
                  </a:lnTo>
                  <a:lnTo>
                    <a:pt x="664" y="291"/>
                  </a:lnTo>
                  <a:lnTo>
                    <a:pt x="664" y="291"/>
                  </a:lnTo>
                  <a:lnTo>
                    <a:pt x="664" y="291"/>
                  </a:lnTo>
                  <a:lnTo>
                    <a:pt x="660" y="293"/>
                  </a:lnTo>
                  <a:lnTo>
                    <a:pt x="658" y="295"/>
                  </a:lnTo>
                  <a:lnTo>
                    <a:pt x="658" y="295"/>
                  </a:lnTo>
                  <a:lnTo>
                    <a:pt x="652" y="297"/>
                  </a:lnTo>
                  <a:lnTo>
                    <a:pt x="652" y="299"/>
                  </a:lnTo>
                  <a:lnTo>
                    <a:pt x="660" y="289"/>
                  </a:lnTo>
                  <a:lnTo>
                    <a:pt x="656" y="282"/>
                  </a:lnTo>
                  <a:lnTo>
                    <a:pt x="662" y="274"/>
                  </a:lnTo>
                  <a:lnTo>
                    <a:pt x="662" y="274"/>
                  </a:lnTo>
                  <a:lnTo>
                    <a:pt x="664" y="272"/>
                  </a:lnTo>
                  <a:lnTo>
                    <a:pt x="668" y="268"/>
                  </a:lnTo>
                  <a:lnTo>
                    <a:pt x="668" y="267"/>
                  </a:lnTo>
                  <a:lnTo>
                    <a:pt x="668" y="267"/>
                  </a:lnTo>
                  <a:lnTo>
                    <a:pt x="668" y="263"/>
                  </a:lnTo>
                  <a:lnTo>
                    <a:pt x="664" y="259"/>
                  </a:lnTo>
                  <a:lnTo>
                    <a:pt x="664" y="257"/>
                  </a:lnTo>
                  <a:lnTo>
                    <a:pt x="664" y="257"/>
                  </a:lnTo>
                  <a:lnTo>
                    <a:pt x="662" y="255"/>
                  </a:lnTo>
                  <a:lnTo>
                    <a:pt x="660" y="255"/>
                  </a:lnTo>
                  <a:lnTo>
                    <a:pt x="658" y="255"/>
                  </a:lnTo>
                  <a:lnTo>
                    <a:pt x="658" y="255"/>
                  </a:lnTo>
                  <a:lnTo>
                    <a:pt x="656" y="255"/>
                  </a:lnTo>
                  <a:lnTo>
                    <a:pt x="654" y="255"/>
                  </a:lnTo>
                  <a:lnTo>
                    <a:pt x="652" y="259"/>
                  </a:lnTo>
                  <a:lnTo>
                    <a:pt x="652" y="259"/>
                  </a:lnTo>
                  <a:lnTo>
                    <a:pt x="647" y="265"/>
                  </a:lnTo>
                  <a:lnTo>
                    <a:pt x="647" y="268"/>
                  </a:lnTo>
                  <a:lnTo>
                    <a:pt x="643" y="268"/>
                  </a:lnTo>
                  <a:lnTo>
                    <a:pt x="643" y="268"/>
                  </a:lnTo>
                  <a:lnTo>
                    <a:pt x="641" y="268"/>
                  </a:lnTo>
                  <a:lnTo>
                    <a:pt x="639" y="270"/>
                  </a:lnTo>
                  <a:lnTo>
                    <a:pt x="637" y="274"/>
                  </a:lnTo>
                  <a:lnTo>
                    <a:pt x="637" y="274"/>
                  </a:lnTo>
                  <a:lnTo>
                    <a:pt x="633" y="274"/>
                  </a:lnTo>
                  <a:lnTo>
                    <a:pt x="632" y="276"/>
                  </a:lnTo>
                  <a:lnTo>
                    <a:pt x="632" y="276"/>
                  </a:lnTo>
                  <a:lnTo>
                    <a:pt x="630" y="276"/>
                  </a:lnTo>
                  <a:lnTo>
                    <a:pt x="630" y="276"/>
                  </a:lnTo>
                  <a:lnTo>
                    <a:pt x="626" y="280"/>
                  </a:lnTo>
                  <a:lnTo>
                    <a:pt x="626" y="285"/>
                  </a:lnTo>
                  <a:lnTo>
                    <a:pt x="626" y="291"/>
                  </a:lnTo>
                  <a:lnTo>
                    <a:pt x="611" y="293"/>
                  </a:lnTo>
                  <a:lnTo>
                    <a:pt x="599" y="293"/>
                  </a:lnTo>
                  <a:lnTo>
                    <a:pt x="599" y="293"/>
                  </a:lnTo>
                  <a:lnTo>
                    <a:pt x="599" y="297"/>
                  </a:lnTo>
                  <a:lnTo>
                    <a:pt x="601" y="301"/>
                  </a:lnTo>
                  <a:lnTo>
                    <a:pt x="603" y="304"/>
                  </a:lnTo>
                  <a:lnTo>
                    <a:pt x="603" y="304"/>
                  </a:lnTo>
                  <a:lnTo>
                    <a:pt x="607" y="308"/>
                  </a:lnTo>
                  <a:lnTo>
                    <a:pt x="607" y="310"/>
                  </a:lnTo>
                  <a:lnTo>
                    <a:pt x="611" y="312"/>
                  </a:lnTo>
                  <a:lnTo>
                    <a:pt x="611" y="312"/>
                  </a:lnTo>
                  <a:lnTo>
                    <a:pt x="616" y="312"/>
                  </a:lnTo>
                  <a:lnTo>
                    <a:pt x="622" y="314"/>
                  </a:lnTo>
                  <a:lnTo>
                    <a:pt x="622" y="314"/>
                  </a:lnTo>
                  <a:lnTo>
                    <a:pt x="622" y="318"/>
                  </a:lnTo>
                  <a:lnTo>
                    <a:pt x="622" y="318"/>
                  </a:lnTo>
                  <a:lnTo>
                    <a:pt x="622" y="325"/>
                  </a:lnTo>
                  <a:lnTo>
                    <a:pt x="622" y="329"/>
                  </a:lnTo>
                  <a:lnTo>
                    <a:pt x="630" y="331"/>
                  </a:lnTo>
                  <a:lnTo>
                    <a:pt x="630" y="331"/>
                  </a:lnTo>
                  <a:lnTo>
                    <a:pt x="632" y="331"/>
                  </a:lnTo>
                  <a:lnTo>
                    <a:pt x="633" y="329"/>
                  </a:lnTo>
                  <a:lnTo>
                    <a:pt x="637" y="327"/>
                  </a:lnTo>
                  <a:lnTo>
                    <a:pt x="637" y="327"/>
                  </a:lnTo>
                  <a:lnTo>
                    <a:pt x="637" y="323"/>
                  </a:lnTo>
                  <a:lnTo>
                    <a:pt x="637" y="321"/>
                  </a:lnTo>
                  <a:lnTo>
                    <a:pt x="639" y="321"/>
                  </a:lnTo>
                  <a:lnTo>
                    <a:pt x="643" y="319"/>
                  </a:lnTo>
                  <a:lnTo>
                    <a:pt x="643" y="319"/>
                  </a:lnTo>
                  <a:lnTo>
                    <a:pt x="645" y="318"/>
                  </a:lnTo>
                  <a:lnTo>
                    <a:pt x="647" y="318"/>
                  </a:lnTo>
                  <a:lnTo>
                    <a:pt x="647" y="316"/>
                  </a:lnTo>
                  <a:lnTo>
                    <a:pt x="649" y="316"/>
                  </a:lnTo>
                  <a:lnTo>
                    <a:pt x="649" y="318"/>
                  </a:lnTo>
                  <a:lnTo>
                    <a:pt x="649" y="318"/>
                  </a:lnTo>
                  <a:lnTo>
                    <a:pt x="650" y="318"/>
                  </a:lnTo>
                  <a:lnTo>
                    <a:pt x="652" y="318"/>
                  </a:lnTo>
                  <a:lnTo>
                    <a:pt x="656" y="318"/>
                  </a:lnTo>
                  <a:lnTo>
                    <a:pt x="660" y="318"/>
                  </a:lnTo>
                  <a:lnTo>
                    <a:pt x="662" y="318"/>
                  </a:lnTo>
                  <a:lnTo>
                    <a:pt x="664" y="319"/>
                  </a:lnTo>
                  <a:lnTo>
                    <a:pt x="664" y="319"/>
                  </a:lnTo>
                  <a:lnTo>
                    <a:pt x="666" y="321"/>
                  </a:lnTo>
                  <a:lnTo>
                    <a:pt x="668" y="323"/>
                  </a:lnTo>
                  <a:lnTo>
                    <a:pt x="671" y="325"/>
                  </a:lnTo>
                  <a:lnTo>
                    <a:pt x="673" y="327"/>
                  </a:lnTo>
                  <a:lnTo>
                    <a:pt x="673" y="327"/>
                  </a:lnTo>
                  <a:lnTo>
                    <a:pt x="671" y="331"/>
                  </a:lnTo>
                  <a:lnTo>
                    <a:pt x="669" y="333"/>
                  </a:lnTo>
                  <a:lnTo>
                    <a:pt x="669" y="335"/>
                  </a:lnTo>
                  <a:lnTo>
                    <a:pt x="668" y="335"/>
                  </a:lnTo>
                  <a:lnTo>
                    <a:pt x="668" y="335"/>
                  </a:lnTo>
                  <a:lnTo>
                    <a:pt x="664" y="335"/>
                  </a:lnTo>
                  <a:lnTo>
                    <a:pt x="660" y="333"/>
                  </a:lnTo>
                  <a:lnTo>
                    <a:pt x="658" y="333"/>
                  </a:lnTo>
                  <a:lnTo>
                    <a:pt x="656" y="335"/>
                  </a:lnTo>
                  <a:lnTo>
                    <a:pt x="656" y="335"/>
                  </a:lnTo>
                  <a:lnTo>
                    <a:pt x="652" y="338"/>
                  </a:lnTo>
                  <a:lnTo>
                    <a:pt x="649" y="340"/>
                  </a:lnTo>
                  <a:lnTo>
                    <a:pt x="649" y="340"/>
                  </a:lnTo>
                  <a:lnTo>
                    <a:pt x="647" y="342"/>
                  </a:lnTo>
                  <a:lnTo>
                    <a:pt x="641" y="348"/>
                  </a:lnTo>
                  <a:lnTo>
                    <a:pt x="641" y="348"/>
                  </a:lnTo>
                  <a:lnTo>
                    <a:pt x="633" y="355"/>
                  </a:lnTo>
                  <a:lnTo>
                    <a:pt x="633" y="355"/>
                  </a:lnTo>
                  <a:lnTo>
                    <a:pt x="622" y="369"/>
                  </a:lnTo>
                  <a:lnTo>
                    <a:pt x="622" y="369"/>
                  </a:lnTo>
                  <a:lnTo>
                    <a:pt x="628" y="374"/>
                  </a:lnTo>
                  <a:lnTo>
                    <a:pt x="628" y="374"/>
                  </a:lnTo>
                  <a:lnTo>
                    <a:pt x="632" y="376"/>
                  </a:lnTo>
                  <a:lnTo>
                    <a:pt x="633" y="378"/>
                  </a:lnTo>
                  <a:lnTo>
                    <a:pt x="637" y="380"/>
                  </a:lnTo>
                  <a:lnTo>
                    <a:pt x="639" y="380"/>
                  </a:lnTo>
                  <a:lnTo>
                    <a:pt x="639" y="380"/>
                  </a:lnTo>
                  <a:lnTo>
                    <a:pt x="641" y="382"/>
                  </a:lnTo>
                  <a:lnTo>
                    <a:pt x="641" y="386"/>
                  </a:lnTo>
                  <a:lnTo>
                    <a:pt x="641" y="388"/>
                  </a:lnTo>
                  <a:lnTo>
                    <a:pt x="647" y="393"/>
                  </a:lnTo>
                  <a:lnTo>
                    <a:pt x="647" y="403"/>
                  </a:lnTo>
                  <a:lnTo>
                    <a:pt x="647" y="403"/>
                  </a:lnTo>
                  <a:lnTo>
                    <a:pt x="647" y="405"/>
                  </a:lnTo>
                  <a:lnTo>
                    <a:pt x="647" y="406"/>
                  </a:lnTo>
                  <a:lnTo>
                    <a:pt x="647" y="408"/>
                  </a:lnTo>
                  <a:lnTo>
                    <a:pt x="647" y="408"/>
                  </a:lnTo>
                  <a:lnTo>
                    <a:pt x="652" y="414"/>
                  </a:lnTo>
                  <a:lnTo>
                    <a:pt x="652" y="414"/>
                  </a:lnTo>
                  <a:lnTo>
                    <a:pt x="658" y="420"/>
                  </a:lnTo>
                  <a:lnTo>
                    <a:pt x="660" y="431"/>
                  </a:lnTo>
                  <a:lnTo>
                    <a:pt x="660" y="441"/>
                  </a:lnTo>
                  <a:lnTo>
                    <a:pt x="654" y="448"/>
                  </a:lnTo>
                  <a:lnTo>
                    <a:pt x="645" y="452"/>
                  </a:lnTo>
                  <a:lnTo>
                    <a:pt x="643" y="454"/>
                  </a:lnTo>
                  <a:lnTo>
                    <a:pt x="643" y="454"/>
                  </a:lnTo>
                  <a:lnTo>
                    <a:pt x="647" y="454"/>
                  </a:lnTo>
                  <a:lnTo>
                    <a:pt x="649" y="454"/>
                  </a:lnTo>
                  <a:lnTo>
                    <a:pt x="650" y="454"/>
                  </a:lnTo>
                  <a:lnTo>
                    <a:pt x="652" y="454"/>
                  </a:lnTo>
                  <a:lnTo>
                    <a:pt x="652" y="454"/>
                  </a:lnTo>
                  <a:lnTo>
                    <a:pt x="654" y="456"/>
                  </a:lnTo>
                  <a:lnTo>
                    <a:pt x="658" y="458"/>
                  </a:lnTo>
                  <a:lnTo>
                    <a:pt x="664" y="458"/>
                  </a:lnTo>
                  <a:lnTo>
                    <a:pt x="656" y="465"/>
                  </a:lnTo>
                  <a:lnTo>
                    <a:pt x="656" y="471"/>
                  </a:lnTo>
                  <a:lnTo>
                    <a:pt x="656" y="480"/>
                  </a:lnTo>
                  <a:lnTo>
                    <a:pt x="656" y="484"/>
                  </a:lnTo>
                  <a:lnTo>
                    <a:pt x="656" y="484"/>
                  </a:lnTo>
                  <a:lnTo>
                    <a:pt x="656" y="488"/>
                  </a:lnTo>
                  <a:lnTo>
                    <a:pt x="652" y="490"/>
                  </a:lnTo>
                  <a:lnTo>
                    <a:pt x="652" y="490"/>
                  </a:lnTo>
                  <a:lnTo>
                    <a:pt x="652" y="490"/>
                  </a:lnTo>
                  <a:lnTo>
                    <a:pt x="649" y="490"/>
                  </a:lnTo>
                  <a:lnTo>
                    <a:pt x="647" y="492"/>
                  </a:lnTo>
                  <a:lnTo>
                    <a:pt x="645" y="493"/>
                  </a:lnTo>
                  <a:lnTo>
                    <a:pt x="637" y="501"/>
                  </a:lnTo>
                  <a:lnTo>
                    <a:pt x="637" y="509"/>
                  </a:lnTo>
                  <a:lnTo>
                    <a:pt x="637" y="509"/>
                  </a:lnTo>
                  <a:lnTo>
                    <a:pt x="633" y="511"/>
                  </a:lnTo>
                  <a:lnTo>
                    <a:pt x="632" y="511"/>
                  </a:lnTo>
                  <a:lnTo>
                    <a:pt x="632" y="514"/>
                  </a:lnTo>
                  <a:lnTo>
                    <a:pt x="632" y="514"/>
                  </a:lnTo>
                  <a:lnTo>
                    <a:pt x="632" y="522"/>
                  </a:lnTo>
                  <a:lnTo>
                    <a:pt x="632" y="522"/>
                  </a:lnTo>
                  <a:lnTo>
                    <a:pt x="632" y="526"/>
                  </a:lnTo>
                  <a:lnTo>
                    <a:pt x="630" y="531"/>
                  </a:lnTo>
                  <a:lnTo>
                    <a:pt x="630" y="531"/>
                  </a:lnTo>
                  <a:lnTo>
                    <a:pt x="626" y="535"/>
                  </a:lnTo>
                  <a:lnTo>
                    <a:pt x="622" y="541"/>
                  </a:lnTo>
                  <a:lnTo>
                    <a:pt x="622" y="541"/>
                  </a:lnTo>
                  <a:lnTo>
                    <a:pt x="618" y="543"/>
                  </a:lnTo>
                  <a:lnTo>
                    <a:pt x="616" y="545"/>
                  </a:lnTo>
                  <a:lnTo>
                    <a:pt x="616" y="548"/>
                  </a:lnTo>
                  <a:lnTo>
                    <a:pt x="616" y="548"/>
                  </a:lnTo>
                  <a:lnTo>
                    <a:pt x="615" y="552"/>
                  </a:lnTo>
                  <a:lnTo>
                    <a:pt x="611" y="554"/>
                  </a:lnTo>
                  <a:lnTo>
                    <a:pt x="607" y="556"/>
                  </a:lnTo>
                  <a:lnTo>
                    <a:pt x="607" y="562"/>
                  </a:lnTo>
                  <a:lnTo>
                    <a:pt x="607" y="562"/>
                  </a:lnTo>
                  <a:lnTo>
                    <a:pt x="605" y="563"/>
                  </a:lnTo>
                  <a:lnTo>
                    <a:pt x="599" y="569"/>
                  </a:lnTo>
                  <a:lnTo>
                    <a:pt x="599" y="569"/>
                  </a:lnTo>
                  <a:lnTo>
                    <a:pt x="596" y="569"/>
                  </a:lnTo>
                  <a:lnTo>
                    <a:pt x="596" y="569"/>
                  </a:lnTo>
                  <a:lnTo>
                    <a:pt x="592" y="569"/>
                  </a:lnTo>
                  <a:lnTo>
                    <a:pt x="590" y="573"/>
                  </a:lnTo>
                  <a:lnTo>
                    <a:pt x="590" y="573"/>
                  </a:lnTo>
                  <a:lnTo>
                    <a:pt x="582" y="581"/>
                  </a:lnTo>
                  <a:lnTo>
                    <a:pt x="581" y="582"/>
                  </a:lnTo>
                  <a:lnTo>
                    <a:pt x="579" y="582"/>
                  </a:lnTo>
                  <a:lnTo>
                    <a:pt x="579" y="582"/>
                  </a:lnTo>
                  <a:lnTo>
                    <a:pt x="567" y="582"/>
                  </a:lnTo>
                  <a:lnTo>
                    <a:pt x="567" y="582"/>
                  </a:lnTo>
                  <a:lnTo>
                    <a:pt x="563" y="582"/>
                  </a:lnTo>
                  <a:lnTo>
                    <a:pt x="563" y="582"/>
                  </a:lnTo>
                  <a:lnTo>
                    <a:pt x="563" y="581"/>
                  </a:lnTo>
                  <a:lnTo>
                    <a:pt x="560" y="582"/>
                  </a:lnTo>
                  <a:lnTo>
                    <a:pt x="560" y="582"/>
                  </a:lnTo>
                  <a:lnTo>
                    <a:pt x="558" y="586"/>
                  </a:lnTo>
                  <a:lnTo>
                    <a:pt x="556" y="586"/>
                  </a:lnTo>
                  <a:lnTo>
                    <a:pt x="554" y="586"/>
                  </a:lnTo>
                  <a:lnTo>
                    <a:pt x="543" y="590"/>
                  </a:lnTo>
                  <a:lnTo>
                    <a:pt x="537" y="594"/>
                  </a:lnTo>
                  <a:lnTo>
                    <a:pt x="531" y="598"/>
                  </a:lnTo>
                  <a:lnTo>
                    <a:pt x="531" y="598"/>
                  </a:lnTo>
                  <a:lnTo>
                    <a:pt x="529" y="594"/>
                  </a:lnTo>
                  <a:lnTo>
                    <a:pt x="529" y="594"/>
                  </a:lnTo>
                  <a:lnTo>
                    <a:pt x="526" y="598"/>
                  </a:lnTo>
                  <a:lnTo>
                    <a:pt x="526" y="598"/>
                  </a:lnTo>
                  <a:lnTo>
                    <a:pt x="522" y="599"/>
                  </a:lnTo>
                  <a:lnTo>
                    <a:pt x="518" y="601"/>
                  </a:lnTo>
                  <a:lnTo>
                    <a:pt x="512" y="603"/>
                  </a:lnTo>
                  <a:lnTo>
                    <a:pt x="505" y="603"/>
                  </a:lnTo>
                  <a:lnTo>
                    <a:pt x="501" y="607"/>
                  </a:lnTo>
                  <a:lnTo>
                    <a:pt x="499" y="611"/>
                  </a:lnTo>
                  <a:lnTo>
                    <a:pt x="499" y="615"/>
                  </a:lnTo>
                  <a:lnTo>
                    <a:pt x="499" y="622"/>
                  </a:lnTo>
                  <a:lnTo>
                    <a:pt x="494" y="622"/>
                  </a:lnTo>
                  <a:lnTo>
                    <a:pt x="494" y="615"/>
                  </a:lnTo>
                  <a:lnTo>
                    <a:pt x="492" y="605"/>
                  </a:lnTo>
                  <a:lnTo>
                    <a:pt x="492" y="601"/>
                  </a:lnTo>
                  <a:lnTo>
                    <a:pt x="478" y="601"/>
                  </a:lnTo>
                  <a:lnTo>
                    <a:pt x="473" y="601"/>
                  </a:lnTo>
                  <a:lnTo>
                    <a:pt x="467" y="601"/>
                  </a:lnTo>
                  <a:lnTo>
                    <a:pt x="467" y="601"/>
                  </a:lnTo>
                  <a:lnTo>
                    <a:pt x="467" y="601"/>
                  </a:lnTo>
                  <a:close/>
                </a:path>
              </a:pathLst>
            </a:custGeom>
            <a:solidFill>
              <a:schemeClr val="bg1">
                <a:lumMod val="85000"/>
              </a:schemeClr>
            </a:solidFill>
            <a:ln w="635" cap="rnd">
              <a:solidFill>
                <a:schemeClr val="bg1">
                  <a:alpha val="17000"/>
                </a:schemeClr>
              </a:solidFill>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91" name="Freeform 391">
              <a:extLst>
                <a:ext uri="{FF2B5EF4-FFF2-40B4-BE49-F238E27FC236}">
                  <a16:creationId xmlns:a16="http://schemas.microsoft.com/office/drawing/2014/main" id="{8CCCED2B-F2E5-2B4C-9216-A848A5468654}"/>
                </a:ext>
              </a:extLst>
            </p:cNvPr>
            <p:cNvSpPr>
              <a:spLocks/>
            </p:cNvSpPr>
            <p:nvPr userDrawn="1"/>
          </p:nvSpPr>
          <p:spPr bwMode="auto">
            <a:xfrm>
              <a:off x="2576226" y="2090064"/>
              <a:ext cx="1290201" cy="808193"/>
            </a:xfrm>
            <a:custGeom>
              <a:avLst/>
              <a:gdLst>
                <a:gd name="T0" fmla="*/ 401 w 845"/>
                <a:gd name="T1" fmla="*/ 582 h 622"/>
                <a:gd name="T2" fmla="*/ 369 w 845"/>
                <a:gd name="T3" fmla="*/ 611 h 622"/>
                <a:gd name="T4" fmla="*/ 331 w 845"/>
                <a:gd name="T5" fmla="*/ 562 h 622"/>
                <a:gd name="T6" fmla="*/ 318 w 845"/>
                <a:gd name="T7" fmla="*/ 482 h 622"/>
                <a:gd name="T8" fmla="*/ 278 w 845"/>
                <a:gd name="T9" fmla="*/ 471 h 622"/>
                <a:gd name="T10" fmla="*/ 225 w 845"/>
                <a:gd name="T11" fmla="*/ 492 h 622"/>
                <a:gd name="T12" fmla="*/ 168 w 845"/>
                <a:gd name="T13" fmla="*/ 492 h 622"/>
                <a:gd name="T14" fmla="*/ 79 w 845"/>
                <a:gd name="T15" fmla="*/ 408 h 622"/>
                <a:gd name="T16" fmla="*/ 30 w 845"/>
                <a:gd name="T17" fmla="*/ 348 h 622"/>
                <a:gd name="T18" fmla="*/ 0 w 845"/>
                <a:gd name="T19" fmla="*/ 285 h 622"/>
                <a:gd name="T20" fmla="*/ 40 w 845"/>
                <a:gd name="T21" fmla="*/ 265 h 622"/>
                <a:gd name="T22" fmla="*/ 91 w 845"/>
                <a:gd name="T23" fmla="*/ 174 h 622"/>
                <a:gd name="T24" fmla="*/ 164 w 845"/>
                <a:gd name="T25" fmla="*/ 130 h 622"/>
                <a:gd name="T26" fmla="*/ 198 w 845"/>
                <a:gd name="T27" fmla="*/ 106 h 622"/>
                <a:gd name="T28" fmla="*/ 291 w 845"/>
                <a:gd name="T29" fmla="*/ 193 h 622"/>
                <a:gd name="T30" fmla="*/ 480 w 845"/>
                <a:gd name="T31" fmla="*/ 229 h 622"/>
                <a:gd name="T32" fmla="*/ 548 w 845"/>
                <a:gd name="T33" fmla="*/ 183 h 622"/>
                <a:gd name="T34" fmla="*/ 632 w 845"/>
                <a:gd name="T35" fmla="*/ 142 h 622"/>
                <a:gd name="T36" fmla="*/ 590 w 845"/>
                <a:gd name="T37" fmla="*/ 77 h 622"/>
                <a:gd name="T38" fmla="*/ 647 w 845"/>
                <a:gd name="T39" fmla="*/ 21 h 622"/>
                <a:gd name="T40" fmla="*/ 720 w 845"/>
                <a:gd name="T41" fmla="*/ 13 h 622"/>
                <a:gd name="T42" fmla="*/ 794 w 845"/>
                <a:gd name="T43" fmla="*/ 121 h 622"/>
                <a:gd name="T44" fmla="*/ 840 w 845"/>
                <a:gd name="T45" fmla="*/ 130 h 622"/>
                <a:gd name="T46" fmla="*/ 779 w 845"/>
                <a:gd name="T47" fmla="*/ 214 h 622"/>
                <a:gd name="T48" fmla="*/ 732 w 845"/>
                <a:gd name="T49" fmla="*/ 246 h 622"/>
                <a:gd name="T50" fmla="*/ 664 w 845"/>
                <a:gd name="T51" fmla="*/ 291 h 622"/>
                <a:gd name="T52" fmla="*/ 660 w 845"/>
                <a:gd name="T53" fmla="*/ 289 h 622"/>
                <a:gd name="T54" fmla="*/ 668 w 845"/>
                <a:gd name="T55" fmla="*/ 267 h 622"/>
                <a:gd name="T56" fmla="*/ 658 w 845"/>
                <a:gd name="T57" fmla="*/ 255 h 622"/>
                <a:gd name="T58" fmla="*/ 647 w 845"/>
                <a:gd name="T59" fmla="*/ 268 h 622"/>
                <a:gd name="T60" fmla="*/ 633 w 845"/>
                <a:gd name="T61" fmla="*/ 274 h 622"/>
                <a:gd name="T62" fmla="*/ 626 w 845"/>
                <a:gd name="T63" fmla="*/ 291 h 622"/>
                <a:gd name="T64" fmla="*/ 603 w 845"/>
                <a:gd name="T65" fmla="*/ 304 h 622"/>
                <a:gd name="T66" fmla="*/ 622 w 845"/>
                <a:gd name="T67" fmla="*/ 314 h 622"/>
                <a:gd name="T68" fmla="*/ 632 w 845"/>
                <a:gd name="T69" fmla="*/ 331 h 622"/>
                <a:gd name="T70" fmla="*/ 643 w 845"/>
                <a:gd name="T71" fmla="*/ 319 h 622"/>
                <a:gd name="T72" fmla="*/ 649 w 845"/>
                <a:gd name="T73" fmla="*/ 318 h 622"/>
                <a:gd name="T74" fmla="*/ 664 w 845"/>
                <a:gd name="T75" fmla="*/ 319 h 622"/>
                <a:gd name="T76" fmla="*/ 669 w 845"/>
                <a:gd name="T77" fmla="*/ 333 h 622"/>
                <a:gd name="T78" fmla="*/ 656 w 845"/>
                <a:gd name="T79" fmla="*/ 335 h 622"/>
                <a:gd name="T80" fmla="*/ 641 w 845"/>
                <a:gd name="T81" fmla="*/ 348 h 622"/>
                <a:gd name="T82" fmla="*/ 632 w 845"/>
                <a:gd name="T83" fmla="*/ 376 h 622"/>
                <a:gd name="T84" fmla="*/ 641 w 845"/>
                <a:gd name="T85" fmla="*/ 388 h 622"/>
                <a:gd name="T86" fmla="*/ 647 w 845"/>
                <a:gd name="T87" fmla="*/ 408 h 622"/>
                <a:gd name="T88" fmla="*/ 645 w 845"/>
                <a:gd name="T89" fmla="*/ 452 h 622"/>
                <a:gd name="T90" fmla="*/ 652 w 845"/>
                <a:gd name="T91" fmla="*/ 454 h 622"/>
                <a:gd name="T92" fmla="*/ 656 w 845"/>
                <a:gd name="T93" fmla="*/ 484 h 622"/>
                <a:gd name="T94" fmla="*/ 647 w 845"/>
                <a:gd name="T95" fmla="*/ 492 h 622"/>
                <a:gd name="T96" fmla="*/ 632 w 845"/>
                <a:gd name="T97" fmla="*/ 514 h 622"/>
                <a:gd name="T98" fmla="*/ 626 w 845"/>
                <a:gd name="T99" fmla="*/ 535 h 622"/>
                <a:gd name="T100" fmla="*/ 615 w 845"/>
                <a:gd name="T101" fmla="*/ 552 h 622"/>
                <a:gd name="T102" fmla="*/ 599 w 845"/>
                <a:gd name="T103" fmla="*/ 569 h 622"/>
                <a:gd name="T104" fmla="*/ 581 w 845"/>
                <a:gd name="T105" fmla="*/ 582 h 622"/>
                <a:gd name="T106" fmla="*/ 563 w 845"/>
                <a:gd name="T107" fmla="*/ 581 h 622"/>
                <a:gd name="T108" fmla="*/ 537 w 845"/>
                <a:gd name="T109" fmla="*/ 594 h 622"/>
                <a:gd name="T110" fmla="*/ 522 w 845"/>
                <a:gd name="T111" fmla="*/ 599 h 622"/>
                <a:gd name="T112" fmla="*/ 499 w 845"/>
                <a:gd name="T113" fmla="*/ 622 h 622"/>
                <a:gd name="T114" fmla="*/ 467 w 845"/>
                <a:gd name="T115" fmla="*/ 601 h 6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45" h="622">
                  <a:moveTo>
                    <a:pt x="467" y="601"/>
                  </a:moveTo>
                  <a:lnTo>
                    <a:pt x="454" y="601"/>
                  </a:lnTo>
                  <a:lnTo>
                    <a:pt x="446" y="594"/>
                  </a:lnTo>
                  <a:lnTo>
                    <a:pt x="446" y="581"/>
                  </a:lnTo>
                  <a:lnTo>
                    <a:pt x="437" y="581"/>
                  </a:lnTo>
                  <a:lnTo>
                    <a:pt x="424" y="573"/>
                  </a:lnTo>
                  <a:lnTo>
                    <a:pt x="401" y="582"/>
                  </a:lnTo>
                  <a:lnTo>
                    <a:pt x="388" y="582"/>
                  </a:lnTo>
                  <a:lnTo>
                    <a:pt x="382" y="590"/>
                  </a:lnTo>
                  <a:lnTo>
                    <a:pt x="372" y="590"/>
                  </a:lnTo>
                  <a:lnTo>
                    <a:pt x="369" y="594"/>
                  </a:lnTo>
                  <a:lnTo>
                    <a:pt x="376" y="603"/>
                  </a:lnTo>
                  <a:lnTo>
                    <a:pt x="376" y="611"/>
                  </a:lnTo>
                  <a:lnTo>
                    <a:pt x="369" y="611"/>
                  </a:lnTo>
                  <a:lnTo>
                    <a:pt x="363" y="603"/>
                  </a:lnTo>
                  <a:lnTo>
                    <a:pt x="355" y="603"/>
                  </a:lnTo>
                  <a:lnTo>
                    <a:pt x="350" y="598"/>
                  </a:lnTo>
                  <a:lnTo>
                    <a:pt x="338" y="594"/>
                  </a:lnTo>
                  <a:lnTo>
                    <a:pt x="338" y="581"/>
                  </a:lnTo>
                  <a:lnTo>
                    <a:pt x="331" y="571"/>
                  </a:lnTo>
                  <a:lnTo>
                    <a:pt x="331" y="562"/>
                  </a:lnTo>
                  <a:lnTo>
                    <a:pt x="318" y="562"/>
                  </a:lnTo>
                  <a:lnTo>
                    <a:pt x="321" y="543"/>
                  </a:lnTo>
                  <a:lnTo>
                    <a:pt x="333" y="529"/>
                  </a:lnTo>
                  <a:lnTo>
                    <a:pt x="333" y="503"/>
                  </a:lnTo>
                  <a:lnTo>
                    <a:pt x="327" y="501"/>
                  </a:lnTo>
                  <a:lnTo>
                    <a:pt x="325" y="492"/>
                  </a:lnTo>
                  <a:lnTo>
                    <a:pt x="318" y="482"/>
                  </a:lnTo>
                  <a:lnTo>
                    <a:pt x="312" y="490"/>
                  </a:lnTo>
                  <a:lnTo>
                    <a:pt x="306" y="484"/>
                  </a:lnTo>
                  <a:lnTo>
                    <a:pt x="301" y="484"/>
                  </a:lnTo>
                  <a:lnTo>
                    <a:pt x="306" y="476"/>
                  </a:lnTo>
                  <a:lnTo>
                    <a:pt x="295" y="467"/>
                  </a:lnTo>
                  <a:lnTo>
                    <a:pt x="289" y="475"/>
                  </a:lnTo>
                  <a:lnTo>
                    <a:pt x="278" y="471"/>
                  </a:lnTo>
                  <a:lnTo>
                    <a:pt x="268" y="482"/>
                  </a:lnTo>
                  <a:lnTo>
                    <a:pt x="261" y="484"/>
                  </a:lnTo>
                  <a:lnTo>
                    <a:pt x="250" y="495"/>
                  </a:lnTo>
                  <a:lnTo>
                    <a:pt x="246" y="495"/>
                  </a:lnTo>
                  <a:lnTo>
                    <a:pt x="246" y="497"/>
                  </a:lnTo>
                  <a:lnTo>
                    <a:pt x="238" y="495"/>
                  </a:lnTo>
                  <a:lnTo>
                    <a:pt x="225" y="492"/>
                  </a:lnTo>
                  <a:lnTo>
                    <a:pt x="225" y="484"/>
                  </a:lnTo>
                  <a:lnTo>
                    <a:pt x="216" y="484"/>
                  </a:lnTo>
                  <a:lnTo>
                    <a:pt x="204" y="495"/>
                  </a:lnTo>
                  <a:lnTo>
                    <a:pt x="198" y="493"/>
                  </a:lnTo>
                  <a:lnTo>
                    <a:pt x="195" y="495"/>
                  </a:lnTo>
                  <a:lnTo>
                    <a:pt x="180" y="495"/>
                  </a:lnTo>
                  <a:lnTo>
                    <a:pt x="168" y="492"/>
                  </a:lnTo>
                  <a:lnTo>
                    <a:pt x="110" y="450"/>
                  </a:lnTo>
                  <a:lnTo>
                    <a:pt x="96" y="456"/>
                  </a:lnTo>
                  <a:lnTo>
                    <a:pt x="81" y="441"/>
                  </a:lnTo>
                  <a:lnTo>
                    <a:pt x="64" y="433"/>
                  </a:lnTo>
                  <a:lnTo>
                    <a:pt x="62" y="416"/>
                  </a:lnTo>
                  <a:lnTo>
                    <a:pt x="74" y="416"/>
                  </a:lnTo>
                  <a:lnTo>
                    <a:pt x="79" y="408"/>
                  </a:lnTo>
                  <a:lnTo>
                    <a:pt x="68" y="397"/>
                  </a:lnTo>
                  <a:lnTo>
                    <a:pt x="72" y="380"/>
                  </a:lnTo>
                  <a:lnTo>
                    <a:pt x="83" y="371"/>
                  </a:lnTo>
                  <a:lnTo>
                    <a:pt x="89" y="363"/>
                  </a:lnTo>
                  <a:lnTo>
                    <a:pt x="74" y="348"/>
                  </a:lnTo>
                  <a:lnTo>
                    <a:pt x="49" y="355"/>
                  </a:lnTo>
                  <a:lnTo>
                    <a:pt x="30" y="348"/>
                  </a:lnTo>
                  <a:lnTo>
                    <a:pt x="30" y="338"/>
                  </a:lnTo>
                  <a:lnTo>
                    <a:pt x="13" y="329"/>
                  </a:lnTo>
                  <a:lnTo>
                    <a:pt x="13" y="321"/>
                  </a:lnTo>
                  <a:lnTo>
                    <a:pt x="11" y="308"/>
                  </a:lnTo>
                  <a:lnTo>
                    <a:pt x="7" y="301"/>
                  </a:lnTo>
                  <a:lnTo>
                    <a:pt x="0" y="299"/>
                  </a:lnTo>
                  <a:lnTo>
                    <a:pt x="0" y="285"/>
                  </a:lnTo>
                  <a:lnTo>
                    <a:pt x="0" y="270"/>
                  </a:lnTo>
                  <a:lnTo>
                    <a:pt x="6" y="270"/>
                  </a:lnTo>
                  <a:lnTo>
                    <a:pt x="11" y="263"/>
                  </a:lnTo>
                  <a:lnTo>
                    <a:pt x="21" y="263"/>
                  </a:lnTo>
                  <a:lnTo>
                    <a:pt x="24" y="270"/>
                  </a:lnTo>
                  <a:lnTo>
                    <a:pt x="30" y="263"/>
                  </a:lnTo>
                  <a:lnTo>
                    <a:pt x="40" y="265"/>
                  </a:lnTo>
                  <a:lnTo>
                    <a:pt x="45" y="251"/>
                  </a:lnTo>
                  <a:lnTo>
                    <a:pt x="60" y="253"/>
                  </a:lnTo>
                  <a:lnTo>
                    <a:pt x="64" y="242"/>
                  </a:lnTo>
                  <a:lnTo>
                    <a:pt x="87" y="234"/>
                  </a:lnTo>
                  <a:lnTo>
                    <a:pt x="87" y="229"/>
                  </a:lnTo>
                  <a:lnTo>
                    <a:pt x="96" y="210"/>
                  </a:lnTo>
                  <a:lnTo>
                    <a:pt x="91" y="174"/>
                  </a:lnTo>
                  <a:lnTo>
                    <a:pt x="108" y="166"/>
                  </a:lnTo>
                  <a:lnTo>
                    <a:pt x="111" y="172"/>
                  </a:lnTo>
                  <a:lnTo>
                    <a:pt x="121" y="172"/>
                  </a:lnTo>
                  <a:lnTo>
                    <a:pt x="121" y="163"/>
                  </a:lnTo>
                  <a:lnTo>
                    <a:pt x="130" y="134"/>
                  </a:lnTo>
                  <a:lnTo>
                    <a:pt x="157" y="142"/>
                  </a:lnTo>
                  <a:lnTo>
                    <a:pt x="164" y="130"/>
                  </a:lnTo>
                  <a:lnTo>
                    <a:pt x="161" y="117"/>
                  </a:lnTo>
                  <a:lnTo>
                    <a:pt x="168" y="108"/>
                  </a:lnTo>
                  <a:lnTo>
                    <a:pt x="178" y="106"/>
                  </a:lnTo>
                  <a:lnTo>
                    <a:pt x="178" y="94"/>
                  </a:lnTo>
                  <a:lnTo>
                    <a:pt x="187" y="89"/>
                  </a:lnTo>
                  <a:lnTo>
                    <a:pt x="191" y="94"/>
                  </a:lnTo>
                  <a:lnTo>
                    <a:pt x="198" y="106"/>
                  </a:lnTo>
                  <a:lnTo>
                    <a:pt x="212" y="117"/>
                  </a:lnTo>
                  <a:lnTo>
                    <a:pt x="225" y="121"/>
                  </a:lnTo>
                  <a:lnTo>
                    <a:pt x="234" y="153"/>
                  </a:lnTo>
                  <a:lnTo>
                    <a:pt x="231" y="168"/>
                  </a:lnTo>
                  <a:lnTo>
                    <a:pt x="242" y="172"/>
                  </a:lnTo>
                  <a:lnTo>
                    <a:pt x="268" y="180"/>
                  </a:lnTo>
                  <a:lnTo>
                    <a:pt x="291" y="193"/>
                  </a:lnTo>
                  <a:lnTo>
                    <a:pt x="304" y="221"/>
                  </a:lnTo>
                  <a:lnTo>
                    <a:pt x="369" y="225"/>
                  </a:lnTo>
                  <a:lnTo>
                    <a:pt x="382" y="234"/>
                  </a:lnTo>
                  <a:lnTo>
                    <a:pt x="399" y="238"/>
                  </a:lnTo>
                  <a:lnTo>
                    <a:pt x="416" y="242"/>
                  </a:lnTo>
                  <a:lnTo>
                    <a:pt x="448" y="227"/>
                  </a:lnTo>
                  <a:lnTo>
                    <a:pt x="480" y="229"/>
                  </a:lnTo>
                  <a:lnTo>
                    <a:pt x="499" y="221"/>
                  </a:lnTo>
                  <a:lnTo>
                    <a:pt x="511" y="210"/>
                  </a:lnTo>
                  <a:lnTo>
                    <a:pt x="522" y="204"/>
                  </a:lnTo>
                  <a:lnTo>
                    <a:pt x="514" y="191"/>
                  </a:lnTo>
                  <a:lnTo>
                    <a:pt x="524" y="176"/>
                  </a:lnTo>
                  <a:lnTo>
                    <a:pt x="539" y="183"/>
                  </a:lnTo>
                  <a:lnTo>
                    <a:pt x="548" y="183"/>
                  </a:lnTo>
                  <a:lnTo>
                    <a:pt x="560" y="166"/>
                  </a:lnTo>
                  <a:lnTo>
                    <a:pt x="575" y="168"/>
                  </a:lnTo>
                  <a:lnTo>
                    <a:pt x="584" y="159"/>
                  </a:lnTo>
                  <a:lnTo>
                    <a:pt x="590" y="151"/>
                  </a:lnTo>
                  <a:lnTo>
                    <a:pt x="603" y="149"/>
                  </a:lnTo>
                  <a:lnTo>
                    <a:pt x="616" y="142"/>
                  </a:lnTo>
                  <a:lnTo>
                    <a:pt x="632" y="142"/>
                  </a:lnTo>
                  <a:lnTo>
                    <a:pt x="622" y="127"/>
                  </a:lnTo>
                  <a:lnTo>
                    <a:pt x="609" y="115"/>
                  </a:lnTo>
                  <a:lnTo>
                    <a:pt x="599" y="117"/>
                  </a:lnTo>
                  <a:lnTo>
                    <a:pt x="599" y="125"/>
                  </a:lnTo>
                  <a:lnTo>
                    <a:pt x="584" y="121"/>
                  </a:lnTo>
                  <a:lnTo>
                    <a:pt x="573" y="117"/>
                  </a:lnTo>
                  <a:lnTo>
                    <a:pt x="590" y="77"/>
                  </a:lnTo>
                  <a:lnTo>
                    <a:pt x="605" y="85"/>
                  </a:lnTo>
                  <a:lnTo>
                    <a:pt x="616" y="76"/>
                  </a:lnTo>
                  <a:lnTo>
                    <a:pt x="626" y="76"/>
                  </a:lnTo>
                  <a:lnTo>
                    <a:pt x="626" y="64"/>
                  </a:lnTo>
                  <a:lnTo>
                    <a:pt x="637" y="36"/>
                  </a:lnTo>
                  <a:lnTo>
                    <a:pt x="647" y="28"/>
                  </a:lnTo>
                  <a:lnTo>
                    <a:pt x="647" y="21"/>
                  </a:lnTo>
                  <a:lnTo>
                    <a:pt x="637" y="15"/>
                  </a:lnTo>
                  <a:lnTo>
                    <a:pt x="647" y="6"/>
                  </a:lnTo>
                  <a:lnTo>
                    <a:pt x="668" y="0"/>
                  </a:lnTo>
                  <a:lnTo>
                    <a:pt x="690" y="0"/>
                  </a:lnTo>
                  <a:lnTo>
                    <a:pt x="702" y="7"/>
                  </a:lnTo>
                  <a:lnTo>
                    <a:pt x="713" y="6"/>
                  </a:lnTo>
                  <a:lnTo>
                    <a:pt x="720" y="13"/>
                  </a:lnTo>
                  <a:lnTo>
                    <a:pt x="743" y="66"/>
                  </a:lnTo>
                  <a:lnTo>
                    <a:pt x="743" y="81"/>
                  </a:lnTo>
                  <a:lnTo>
                    <a:pt x="756" y="85"/>
                  </a:lnTo>
                  <a:lnTo>
                    <a:pt x="766" y="85"/>
                  </a:lnTo>
                  <a:lnTo>
                    <a:pt x="775" y="91"/>
                  </a:lnTo>
                  <a:lnTo>
                    <a:pt x="785" y="102"/>
                  </a:lnTo>
                  <a:lnTo>
                    <a:pt x="794" y="121"/>
                  </a:lnTo>
                  <a:lnTo>
                    <a:pt x="802" y="125"/>
                  </a:lnTo>
                  <a:lnTo>
                    <a:pt x="811" y="125"/>
                  </a:lnTo>
                  <a:lnTo>
                    <a:pt x="819" y="117"/>
                  </a:lnTo>
                  <a:lnTo>
                    <a:pt x="832" y="113"/>
                  </a:lnTo>
                  <a:lnTo>
                    <a:pt x="841" y="110"/>
                  </a:lnTo>
                  <a:lnTo>
                    <a:pt x="845" y="125"/>
                  </a:lnTo>
                  <a:lnTo>
                    <a:pt x="840" y="130"/>
                  </a:lnTo>
                  <a:lnTo>
                    <a:pt x="824" y="168"/>
                  </a:lnTo>
                  <a:lnTo>
                    <a:pt x="824" y="176"/>
                  </a:lnTo>
                  <a:lnTo>
                    <a:pt x="804" y="176"/>
                  </a:lnTo>
                  <a:lnTo>
                    <a:pt x="794" y="181"/>
                  </a:lnTo>
                  <a:lnTo>
                    <a:pt x="794" y="214"/>
                  </a:lnTo>
                  <a:lnTo>
                    <a:pt x="789" y="221"/>
                  </a:lnTo>
                  <a:lnTo>
                    <a:pt x="779" y="214"/>
                  </a:lnTo>
                  <a:lnTo>
                    <a:pt x="773" y="227"/>
                  </a:lnTo>
                  <a:lnTo>
                    <a:pt x="768" y="234"/>
                  </a:lnTo>
                  <a:lnTo>
                    <a:pt x="749" y="234"/>
                  </a:lnTo>
                  <a:lnTo>
                    <a:pt x="753" y="246"/>
                  </a:lnTo>
                  <a:lnTo>
                    <a:pt x="743" y="248"/>
                  </a:lnTo>
                  <a:lnTo>
                    <a:pt x="737" y="242"/>
                  </a:lnTo>
                  <a:lnTo>
                    <a:pt x="732" y="246"/>
                  </a:lnTo>
                  <a:lnTo>
                    <a:pt x="726" y="255"/>
                  </a:lnTo>
                  <a:lnTo>
                    <a:pt x="698" y="274"/>
                  </a:lnTo>
                  <a:lnTo>
                    <a:pt x="694" y="276"/>
                  </a:lnTo>
                  <a:lnTo>
                    <a:pt x="681" y="282"/>
                  </a:lnTo>
                  <a:lnTo>
                    <a:pt x="673" y="291"/>
                  </a:lnTo>
                  <a:lnTo>
                    <a:pt x="664" y="291"/>
                  </a:lnTo>
                  <a:lnTo>
                    <a:pt x="664" y="291"/>
                  </a:lnTo>
                  <a:lnTo>
                    <a:pt x="664" y="291"/>
                  </a:lnTo>
                  <a:lnTo>
                    <a:pt x="660" y="293"/>
                  </a:lnTo>
                  <a:lnTo>
                    <a:pt x="658" y="295"/>
                  </a:lnTo>
                  <a:lnTo>
                    <a:pt x="658" y="295"/>
                  </a:lnTo>
                  <a:lnTo>
                    <a:pt x="652" y="297"/>
                  </a:lnTo>
                  <a:lnTo>
                    <a:pt x="652" y="299"/>
                  </a:lnTo>
                  <a:lnTo>
                    <a:pt x="660" y="289"/>
                  </a:lnTo>
                  <a:lnTo>
                    <a:pt x="656" y="282"/>
                  </a:lnTo>
                  <a:lnTo>
                    <a:pt x="662" y="274"/>
                  </a:lnTo>
                  <a:lnTo>
                    <a:pt x="662" y="274"/>
                  </a:lnTo>
                  <a:lnTo>
                    <a:pt x="664" y="272"/>
                  </a:lnTo>
                  <a:lnTo>
                    <a:pt x="668" y="268"/>
                  </a:lnTo>
                  <a:lnTo>
                    <a:pt x="668" y="267"/>
                  </a:lnTo>
                  <a:lnTo>
                    <a:pt x="668" y="267"/>
                  </a:lnTo>
                  <a:lnTo>
                    <a:pt x="668" y="263"/>
                  </a:lnTo>
                  <a:lnTo>
                    <a:pt x="664" y="259"/>
                  </a:lnTo>
                  <a:lnTo>
                    <a:pt x="664" y="257"/>
                  </a:lnTo>
                  <a:lnTo>
                    <a:pt x="664" y="257"/>
                  </a:lnTo>
                  <a:lnTo>
                    <a:pt x="662" y="255"/>
                  </a:lnTo>
                  <a:lnTo>
                    <a:pt x="660" y="255"/>
                  </a:lnTo>
                  <a:lnTo>
                    <a:pt x="658" y="255"/>
                  </a:lnTo>
                  <a:lnTo>
                    <a:pt x="658" y="255"/>
                  </a:lnTo>
                  <a:lnTo>
                    <a:pt x="656" y="255"/>
                  </a:lnTo>
                  <a:lnTo>
                    <a:pt x="654" y="255"/>
                  </a:lnTo>
                  <a:lnTo>
                    <a:pt x="652" y="259"/>
                  </a:lnTo>
                  <a:lnTo>
                    <a:pt x="652" y="259"/>
                  </a:lnTo>
                  <a:lnTo>
                    <a:pt x="647" y="265"/>
                  </a:lnTo>
                  <a:lnTo>
                    <a:pt x="647" y="268"/>
                  </a:lnTo>
                  <a:lnTo>
                    <a:pt x="643" y="268"/>
                  </a:lnTo>
                  <a:lnTo>
                    <a:pt x="643" y="268"/>
                  </a:lnTo>
                  <a:lnTo>
                    <a:pt x="641" y="268"/>
                  </a:lnTo>
                  <a:lnTo>
                    <a:pt x="639" y="270"/>
                  </a:lnTo>
                  <a:lnTo>
                    <a:pt x="637" y="274"/>
                  </a:lnTo>
                  <a:lnTo>
                    <a:pt x="637" y="274"/>
                  </a:lnTo>
                  <a:lnTo>
                    <a:pt x="633" y="274"/>
                  </a:lnTo>
                  <a:lnTo>
                    <a:pt x="632" y="276"/>
                  </a:lnTo>
                  <a:lnTo>
                    <a:pt x="632" y="276"/>
                  </a:lnTo>
                  <a:lnTo>
                    <a:pt x="630" y="276"/>
                  </a:lnTo>
                  <a:lnTo>
                    <a:pt x="630" y="276"/>
                  </a:lnTo>
                  <a:lnTo>
                    <a:pt x="626" y="280"/>
                  </a:lnTo>
                  <a:lnTo>
                    <a:pt x="626" y="285"/>
                  </a:lnTo>
                  <a:lnTo>
                    <a:pt x="626" y="291"/>
                  </a:lnTo>
                  <a:lnTo>
                    <a:pt x="611" y="293"/>
                  </a:lnTo>
                  <a:lnTo>
                    <a:pt x="599" y="293"/>
                  </a:lnTo>
                  <a:lnTo>
                    <a:pt x="599" y="293"/>
                  </a:lnTo>
                  <a:lnTo>
                    <a:pt x="599" y="297"/>
                  </a:lnTo>
                  <a:lnTo>
                    <a:pt x="601" y="301"/>
                  </a:lnTo>
                  <a:lnTo>
                    <a:pt x="603" y="304"/>
                  </a:lnTo>
                  <a:lnTo>
                    <a:pt x="603" y="304"/>
                  </a:lnTo>
                  <a:lnTo>
                    <a:pt x="607" y="308"/>
                  </a:lnTo>
                  <a:lnTo>
                    <a:pt x="607" y="310"/>
                  </a:lnTo>
                  <a:lnTo>
                    <a:pt x="611" y="312"/>
                  </a:lnTo>
                  <a:lnTo>
                    <a:pt x="611" y="312"/>
                  </a:lnTo>
                  <a:lnTo>
                    <a:pt x="616" y="312"/>
                  </a:lnTo>
                  <a:lnTo>
                    <a:pt x="622" y="314"/>
                  </a:lnTo>
                  <a:lnTo>
                    <a:pt x="622" y="314"/>
                  </a:lnTo>
                  <a:lnTo>
                    <a:pt x="622" y="318"/>
                  </a:lnTo>
                  <a:lnTo>
                    <a:pt x="622" y="318"/>
                  </a:lnTo>
                  <a:lnTo>
                    <a:pt x="622" y="325"/>
                  </a:lnTo>
                  <a:lnTo>
                    <a:pt x="622" y="329"/>
                  </a:lnTo>
                  <a:lnTo>
                    <a:pt x="630" y="331"/>
                  </a:lnTo>
                  <a:lnTo>
                    <a:pt x="630" y="331"/>
                  </a:lnTo>
                  <a:lnTo>
                    <a:pt x="632" y="331"/>
                  </a:lnTo>
                  <a:lnTo>
                    <a:pt x="633" y="329"/>
                  </a:lnTo>
                  <a:lnTo>
                    <a:pt x="637" y="327"/>
                  </a:lnTo>
                  <a:lnTo>
                    <a:pt x="637" y="327"/>
                  </a:lnTo>
                  <a:lnTo>
                    <a:pt x="637" y="323"/>
                  </a:lnTo>
                  <a:lnTo>
                    <a:pt x="637" y="321"/>
                  </a:lnTo>
                  <a:lnTo>
                    <a:pt x="639" y="321"/>
                  </a:lnTo>
                  <a:lnTo>
                    <a:pt x="643" y="319"/>
                  </a:lnTo>
                  <a:lnTo>
                    <a:pt x="643" y="319"/>
                  </a:lnTo>
                  <a:lnTo>
                    <a:pt x="645" y="318"/>
                  </a:lnTo>
                  <a:lnTo>
                    <a:pt x="647" y="318"/>
                  </a:lnTo>
                  <a:lnTo>
                    <a:pt x="647" y="316"/>
                  </a:lnTo>
                  <a:lnTo>
                    <a:pt x="649" y="316"/>
                  </a:lnTo>
                  <a:lnTo>
                    <a:pt x="649" y="318"/>
                  </a:lnTo>
                  <a:lnTo>
                    <a:pt x="649" y="318"/>
                  </a:lnTo>
                  <a:lnTo>
                    <a:pt x="650" y="318"/>
                  </a:lnTo>
                  <a:lnTo>
                    <a:pt x="652" y="318"/>
                  </a:lnTo>
                  <a:lnTo>
                    <a:pt x="656" y="318"/>
                  </a:lnTo>
                  <a:lnTo>
                    <a:pt x="660" y="318"/>
                  </a:lnTo>
                  <a:lnTo>
                    <a:pt x="662" y="318"/>
                  </a:lnTo>
                  <a:lnTo>
                    <a:pt x="664" y="319"/>
                  </a:lnTo>
                  <a:lnTo>
                    <a:pt x="664" y="319"/>
                  </a:lnTo>
                  <a:lnTo>
                    <a:pt x="666" y="321"/>
                  </a:lnTo>
                  <a:lnTo>
                    <a:pt x="668" y="323"/>
                  </a:lnTo>
                  <a:lnTo>
                    <a:pt x="671" y="325"/>
                  </a:lnTo>
                  <a:lnTo>
                    <a:pt x="673" y="327"/>
                  </a:lnTo>
                  <a:lnTo>
                    <a:pt x="673" y="327"/>
                  </a:lnTo>
                  <a:lnTo>
                    <a:pt x="671" y="331"/>
                  </a:lnTo>
                  <a:lnTo>
                    <a:pt x="669" y="333"/>
                  </a:lnTo>
                  <a:lnTo>
                    <a:pt x="669" y="335"/>
                  </a:lnTo>
                  <a:lnTo>
                    <a:pt x="668" y="335"/>
                  </a:lnTo>
                  <a:lnTo>
                    <a:pt x="668" y="335"/>
                  </a:lnTo>
                  <a:lnTo>
                    <a:pt x="664" y="335"/>
                  </a:lnTo>
                  <a:lnTo>
                    <a:pt x="660" y="333"/>
                  </a:lnTo>
                  <a:lnTo>
                    <a:pt x="658" y="333"/>
                  </a:lnTo>
                  <a:lnTo>
                    <a:pt x="656" y="335"/>
                  </a:lnTo>
                  <a:lnTo>
                    <a:pt x="656" y="335"/>
                  </a:lnTo>
                  <a:lnTo>
                    <a:pt x="652" y="338"/>
                  </a:lnTo>
                  <a:lnTo>
                    <a:pt x="649" y="340"/>
                  </a:lnTo>
                  <a:lnTo>
                    <a:pt x="649" y="340"/>
                  </a:lnTo>
                  <a:lnTo>
                    <a:pt x="647" y="342"/>
                  </a:lnTo>
                  <a:lnTo>
                    <a:pt x="641" y="348"/>
                  </a:lnTo>
                  <a:lnTo>
                    <a:pt x="641" y="348"/>
                  </a:lnTo>
                  <a:lnTo>
                    <a:pt x="633" y="355"/>
                  </a:lnTo>
                  <a:lnTo>
                    <a:pt x="633" y="355"/>
                  </a:lnTo>
                  <a:lnTo>
                    <a:pt x="622" y="369"/>
                  </a:lnTo>
                  <a:lnTo>
                    <a:pt x="622" y="369"/>
                  </a:lnTo>
                  <a:lnTo>
                    <a:pt x="628" y="374"/>
                  </a:lnTo>
                  <a:lnTo>
                    <a:pt x="628" y="374"/>
                  </a:lnTo>
                  <a:lnTo>
                    <a:pt x="632" y="376"/>
                  </a:lnTo>
                  <a:lnTo>
                    <a:pt x="633" y="378"/>
                  </a:lnTo>
                  <a:lnTo>
                    <a:pt x="637" y="380"/>
                  </a:lnTo>
                  <a:lnTo>
                    <a:pt x="639" y="380"/>
                  </a:lnTo>
                  <a:lnTo>
                    <a:pt x="639" y="380"/>
                  </a:lnTo>
                  <a:lnTo>
                    <a:pt x="641" y="382"/>
                  </a:lnTo>
                  <a:lnTo>
                    <a:pt x="641" y="386"/>
                  </a:lnTo>
                  <a:lnTo>
                    <a:pt x="641" y="388"/>
                  </a:lnTo>
                  <a:lnTo>
                    <a:pt x="647" y="393"/>
                  </a:lnTo>
                  <a:lnTo>
                    <a:pt x="647" y="403"/>
                  </a:lnTo>
                  <a:lnTo>
                    <a:pt x="647" y="403"/>
                  </a:lnTo>
                  <a:lnTo>
                    <a:pt x="647" y="405"/>
                  </a:lnTo>
                  <a:lnTo>
                    <a:pt x="647" y="406"/>
                  </a:lnTo>
                  <a:lnTo>
                    <a:pt x="647" y="408"/>
                  </a:lnTo>
                  <a:lnTo>
                    <a:pt x="647" y="408"/>
                  </a:lnTo>
                  <a:lnTo>
                    <a:pt x="652" y="414"/>
                  </a:lnTo>
                  <a:lnTo>
                    <a:pt x="652" y="414"/>
                  </a:lnTo>
                  <a:lnTo>
                    <a:pt x="658" y="420"/>
                  </a:lnTo>
                  <a:lnTo>
                    <a:pt x="660" y="431"/>
                  </a:lnTo>
                  <a:lnTo>
                    <a:pt x="660" y="441"/>
                  </a:lnTo>
                  <a:lnTo>
                    <a:pt x="654" y="448"/>
                  </a:lnTo>
                  <a:lnTo>
                    <a:pt x="645" y="452"/>
                  </a:lnTo>
                  <a:lnTo>
                    <a:pt x="643" y="454"/>
                  </a:lnTo>
                  <a:lnTo>
                    <a:pt x="643" y="454"/>
                  </a:lnTo>
                  <a:lnTo>
                    <a:pt x="647" y="454"/>
                  </a:lnTo>
                  <a:lnTo>
                    <a:pt x="649" y="454"/>
                  </a:lnTo>
                  <a:lnTo>
                    <a:pt x="650" y="454"/>
                  </a:lnTo>
                  <a:lnTo>
                    <a:pt x="652" y="454"/>
                  </a:lnTo>
                  <a:lnTo>
                    <a:pt x="652" y="454"/>
                  </a:lnTo>
                  <a:lnTo>
                    <a:pt x="654" y="456"/>
                  </a:lnTo>
                  <a:lnTo>
                    <a:pt x="658" y="458"/>
                  </a:lnTo>
                  <a:lnTo>
                    <a:pt x="664" y="458"/>
                  </a:lnTo>
                  <a:lnTo>
                    <a:pt x="656" y="465"/>
                  </a:lnTo>
                  <a:lnTo>
                    <a:pt x="656" y="471"/>
                  </a:lnTo>
                  <a:lnTo>
                    <a:pt x="656" y="480"/>
                  </a:lnTo>
                  <a:lnTo>
                    <a:pt x="656" y="484"/>
                  </a:lnTo>
                  <a:lnTo>
                    <a:pt x="656" y="484"/>
                  </a:lnTo>
                  <a:lnTo>
                    <a:pt x="656" y="488"/>
                  </a:lnTo>
                  <a:lnTo>
                    <a:pt x="652" y="490"/>
                  </a:lnTo>
                  <a:lnTo>
                    <a:pt x="652" y="490"/>
                  </a:lnTo>
                  <a:lnTo>
                    <a:pt x="652" y="490"/>
                  </a:lnTo>
                  <a:lnTo>
                    <a:pt x="649" y="490"/>
                  </a:lnTo>
                  <a:lnTo>
                    <a:pt x="647" y="492"/>
                  </a:lnTo>
                  <a:lnTo>
                    <a:pt x="645" y="493"/>
                  </a:lnTo>
                  <a:lnTo>
                    <a:pt x="637" y="501"/>
                  </a:lnTo>
                  <a:lnTo>
                    <a:pt x="637" y="509"/>
                  </a:lnTo>
                  <a:lnTo>
                    <a:pt x="637" y="509"/>
                  </a:lnTo>
                  <a:lnTo>
                    <a:pt x="633" y="511"/>
                  </a:lnTo>
                  <a:lnTo>
                    <a:pt x="632" y="511"/>
                  </a:lnTo>
                  <a:lnTo>
                    <a:pt x="632" y="514"/>
                  </a:lnTo>
                  <a:lnTo>
                    <a:pt x="632" y="514"/>
                  </a:lnTo>
                  <a:lnTo>
                    <a:pt x="632" y="522"/>
                  </a:lnTo>
                  <a:lnTo>
                    <a:pt x="632" y="522"/>
                  </a:lnTo>
                  <a:lnTo>
                    <a:pt x="632" y="526"/>
                  </a:lnTo>
                  <a:lnTo>
                    <a:pt x="630" y="531"/>
                  </a:lnTo>
                  <a:lnTo>
                    <a:pt x="630" y="531"/>
                  </a:lnTo>
                  <a:lnTo>
                    <a:pt x="626" y="535"/>
                  </a:lnTo>
                  <a:lnTo>
                    <a:pt x="622" y="541"/>
                  </a:lnTo>
                  <a:lnTo>
                    <a:pt x="622" y="541"/>
                  </a:lnTo>
                  <a:lnTo>
                    <a:pt x="618" y="543"/>
                  </a:lnTo>
                  <a:lnTo>
                    <a:pt x="616" y="545"/>
                  </a:lnTo>
                  <a:lnTo>
                    <a:pt x="616" y="548"/>
                  </a:lnTo>
                  <a:lnTo>
                    <a:pt x="616" y="548"/>
                  </a:lnTo>
                  <a:lnTo>
                    <a:pt x="615" y="552"/>
                  </a:lnTo>
                  <a:lnTo>
                    <a:pt x="611" y="554"/>
                  </a:lnTo>
                  <a:lnTo>
                    <a:pt x="607" y="556"/>
                  </a:lnTo>
                  <a:lnTo>
                    <a:pt x="607" y="562"/>
                  </a:lnTo>
                  <a:lnTo>
                    <a:pt x="607" y="562"/>
                  </a:lnTo>
                  <a:lnTo>
                    <a:pt x="605" y="563"/>
                  </a:lnTo>
                  <a:lnTo>
                    <a:pt x="599" y="569"/>
                  </a:lnTo>
                  <a:lnTo>
                    <a:pt x="599" y="569"/>
                  </a:lnTo>
                  <a:lnTo>
                    <a:pt x="596" y="569"/>
                  </a:lnTo>
                  <a:lnTo>
                    <a:pt x="596" y="569"/>
                  </a:lnTo>
                  <a:lnTo>
                    <a:pt x="592" y="569"/>
                  </a:lnTo>
                  <a:lnTo>
                    <a:pt x="590" y="573"/>
                  </a:lnTo>
                  <a:lnTo>
                    <a:pt x="590" y="573"/>
                  </a:lnTo>
                  <a:lnTo>
                    <a:pt x="582" y="581"/>
                  </a:lnTo>
                  <a:lnTo>
                    <a:pt x="581" y="582"/>
                  </a:lnTo>
                  <a:lnTo>
                    <a:pt x="579" y="582"/>
                  </a:lnTo>
                  <a:lnTo>
                    <a:pt x="579" y="582"/>
                  </a:lnTo>
                  <a:lnTo>
                    <a:pt x="567" y="582"/>
                  </a:lnTo>
                  <a:lnTo>
                    <a:pt x="567" y="582"/>
                  </a:lnTo>
                  <a:lnTo>
                    <a:pt x="563" y="582"/>
                  </a:lnTo>
                  <a:lnTo>
                    <a:pt x="563" y="582"/>
                  </a:lnTo>
                  <a:lnTo>
                    <a:pt x="563" y="581"/>
                  </a:lnTo>
                  <a:lnTo>
                    <a:pt x="560" y="582"/>
                  </a:lnTo>
                  <a:lnTo>
                    <a:pt x="560" y="582"/>
                  </a:lnTo>
                  <a:lnTo>
                    <a:pt x="558" y="586"/>
                  </a:lnTo>
                  <a:lnTo>
                    <a:pt x="556" y="586"/>
                  </a:lnTo>
                  <a:lnTo>
                    <a:pt x="554" y="586"/>
                  </a:lnTo>
                  <a:lnTo>
                    <a:pt x="543" y="590"/>
                  </a:lnTo>
                  <a:lnTo>
                    <a:pt x="537" y="594"/>
                  </a:lnTo>
                  <a:lnTo>
                    <a:pt x="531" y="598"/>
                  </a:lnTo>
                  <a:lnTo>
                    <a:pt x="531" y="598"/>
                  </a:lnTo>
                  <a:lnTo>
                    <a:pt x="529" y="594"/>
                  </a:lnTo>
                  <a:lnTo>
                    <a:pt x="529" y="594"/>
                  </a:lnTo>
                  <a:lnTo>
                    <a:pt x="526" y="598"/>
                  </a:lnTo>
                  <a:lnTo>
                    <a:pt x="526" y="598"/>
                  </a:lnTo>
                  <a:lnTo>
                    <a:pt x="522" y="599"/>
                  </a:lnTo>
                  <a:lnTo>
                    <a:pt x="518" y="601"/>
                  </a:lnTo>
                  <a:lnTo>
                    <a:pt x="512" y="603"/>
                  </a:lnTo>
                  <a:lnTo>
                    <a:pt x="505" y="603"/>
                  </a:lnTo>
                  <a:lnTo>
                    <a:pt x="501" y="607"/>
                  </a:lnTo>
                  <a:lnTo>
                    <a:pt x="499" y="611"/>
                  </a:lnTo>
                  <a:lnTo>
                    <a:pt x="499" y="615"/>
                  </a:lnTo>
                  <a:lnTo>
                    <a:pt x="499" y="622"/>
                  </a:lnTo>
                  <a:lnTo>
                    <a:pt x="494" y="622"/>
                  </a:lnTo>
                  <a:lnTo>
                    <a:pt x="494" y="615"/>
                  </a:lnTo>
                  <a:lnTo>
                    <a:pt x="492" y="605"/>
                  </a:lnTo>
                  <a:lnTo>
                    <a:pt x="492" y="601"/>
                  </a:lnTo>
                  <a:lnTo>
                    <a:pt x="478" y="601"/>
                  </a:lnTo>
                  <a:lnTo>
                    <a:pt x="473" y="601"/>
                  </a:lnTo>
                  <a:lnTo>
                    <a:pt x="467" y="601"/>
                  </a:lnTo>
                  <a:lnTo>
                    <a:pt x="467" y="601"/>
                  </a:lnTo>
                  <a:lnTo>
                    <a:pt x="467" y="601"/>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92" name="Freeform 392">
              <a:extLst>
                <a:ext uri="{FF2B5EF4-FFF2-40B4-BE49-F238E27FC236}">
                  <a16:creationId xmlns:a16="http://schemas.microsoft.com/office/drawing/2014/main" id="{D8016405-EA78-E24E-B4B7-09D1649119AB}"/>
                </a:ext>
              </a:extLst>
            </p:cNvPr>
            <p:cNvSpPr>
              <a:spLocks/>
            </p:cNvSpPr>
            <p:nvPr userDrawn="1"/>
          </p:nvSpPr>
          <p:spPr bwMode="auto">
            <a:xfrm>
              <a:off x="2867857" y="2129044"/>
              <a:ext cx="673347" cy="275461"/>
            </a:xfrm>
            <a:custGeom>
              <a:avLst/>
              <a:gdLst>
                <a:gd name="T0" fmla="*/ 7 w 441"/>
                <a:gd name="T1" fmla="*/ 57 h 212"/>
                <a:gd name="T2" fmla="*/ 11 w 441"/>
                <a:gd name="T3" fmla="*/ 55 h 212"/>
                <a:gd name="T4" fmla="*/ 32 w 441"/>
                <a:gd name="T5" fmla="*/ 40 h 212"/>
                <a:gd name="T6" fmla="*/ 43 w 441"/>
                <a:gd name="T7" fmla="*/ 34 h 212"/>
                <a:gd name="T8" fmla="*/ 57 w 441"/>
                <a:gd name="T9" fmla="*/ 28 h 212"/>
                <a:gd name="T10" fmla="*/ 70 w 441"/>
                <a:gd name="T11" fmla="*/ 27 h 212"/>
                <a:gd name="T12" fmla="*/ 89 w 441"/>
                <a:gd name="T13" fmla="*/ 44 h 212"/>
                <a:gd name="T14" fmla="*/ 132 w 441"/>
                <a:gd name="T15" fmla="*/ 44 h 212"/>
                <a:gd name="T16" fmla="*/ 130 w 441"/>
                <a:gd name="T17" fmla="*/ 23 h 212"/>
                <a:gd name="T18" fmla="*/ 189 w 441"/>
                <a:gd name="T19" fmla="*/ 17 h 212"/>
                <a:gd name="T20" fmla="*/ 216 w 441"/>
                <a:gd name="T21" fmla="*/ 40 h 212"/>
                <a:gd name="T22" fmla="*/ 233 w 441"/>
                <a:gd name="T23" fmla="*/ 36 h 212"/>
                <a:gd name="T24" fmla="*/ 251 w 441"/>
                <a:gd name="T25" fmla="*/ 36 h 212"/>
                <a:gd name="T26" fmla="*/ 272 w 441"/>
                <a:gd name="T27" fmla="*/ 46 h 212"/>
                <a:gd name="T28" fmla="*/ 310 w 441"/>
                <a:gd name="T29" fmla="*/ 63 h 212"/>
                <a:gd name="T30" fmla="*/ 331 w 441"/>
                <a:gd name="T31" fmla="*/ 55 h 212"/>
                <a:gd name="T32" fmla="*/ 342 w 441"/>
                <a:gd name="T33" fmla="*/ 55 h 212"/>
                <a:gd name="T34" fmla="*/ 374 w 441"/>
                <a:gd name="T35" fmla="*/ 42 h 212"/>
                <a:gd name="T36" fmla="*/ 393 w 441"/>
                <a:gd name="T37" fmla="*/ 46 h 212"/>
                <a:gd name="T38" fmla="*/ 382 w 441"/>
                <a:gd name="T39" fmla="*/ 87 h 212"/>
                <a:gd name="T40" fmla="*/ 408 w 441"/>
                <a:gd name="T41" fmla="*/ 89 h 212"/>
                <a:gd name="T42" fmla="*/ 431 w 441"/>
                <a:gd name="T43" fmla="*/ 97 h 212"/>
                <a:gd name="T44" fmla="*/ 425 w 441"/>
                <a:gd name="T45" fmla="*/ 112 h 212"/>
                <a:gd name="T46" fmla="*/ 399 w 441"/>
                <a:gd name="T47" fmla="*/ 121 h 212"/>
                <a:gd name="T48" fmla="*/ 384 w 441"/>
                <a:gd name="T49" fmla="*/ 138 h 212"/>
                <a:gd name="T50" fmla="*/ 357 w 441"/>
                <a:gd name="T51" fmla="*/ 153 h 212"/>
                <a:gd name="T52" fmla="*/ 333 w 441"/>
                <a:gd name="T53" fmla="*/ 148 h 212"/>
                <a:gd name="T54" fmla="*/ 331 w 441"/>
                <a:gd name="T55" fmla="*/ 174 h 212"/>
                <a:gd name="T56" fmla="*/ 308 w 441"/>
                <a:gd name="T57" fmla="*/ 191 h 212"/>
                <a:gd name="T58" fmla="*/ 257 w 441"/>
                <a:gd name="T59" fmla="*/ 197 h 212"/>
                <a:gd name="T60" fmla="*/ 191 w 441"/>
                <a:gd name="T61" fmla="*/ 204 h 212"/>
                <a:gd name="T62" fmla="*/ 113 w 441"/>
                <a:gd name="T63" fmla="*/ 191 h 212"/>
                <a:gd name="T64" fmla="*/ 77 w 441"/>
                <a:gd name="T65" fmla="*/ 151 h 212"/>
                <a:gd name="T66" fmla="*/ 40 w 441"/>
                <a:gd name="T67" fmla="*/ 138 h 212"/>
                <a:gd name="T68" fmla="*/ 34 w 441"/>
                <a:gd name="T69" fmla="*/ 93 h 212"/>
                <a:gd name="T70" fmla="*/ 7 w 441"/>
                <a:gd name="T71" fmla="*/ 76 h 212"/>
                <a:gd name="T72" fmla="*/ 0 w 441"/>
                <a:gd name="T73" fmla="*/ 64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41" h="212">
                  <a:moveTo>
                    <a:pt x="0" y="64"/>
                  </a:moveTo>
                  <a:lnTo>
                    <a:pt x="7" y="57"/>
                  </a:lnTo>
                  <a:lnTo>
                    <a:pt x="7" y="57"/>
                  </a:lnTo>
                  <a:lnTo>
                    <a:pt x="11" y="55"/>
                  </a:lnTo>
                  <a:lnTo>
                    <a:pt x="21" y="53"/>
                  </a:lnTo>
                  <a:lnTo>
                    <a:pt x="32" y="40"/>
                  </a:lnTo>
                  <a:lnTo>
                    <a:pt x="32" y="40"/>
                  </a:lnTo>
                  <a:lnTo>
                    <a:pt x="43" y="34"/>
                  </a:lnTo>
                  <a:lnTo>
                    <a:pt x="43" y="34"/>
                  </a:lnTo>
                  <a:lnTo>
                    <a:pt x="57" y="28"/>
                  </a:lnTo>
                  <a:lnTo>
                    <a:pt x="64" y="28"/>
                  </a:lnTo>
                  <a:lnTo>
                    <a:pt x="70" y="27"/>
                  </a:lnTo>
                  <a:lnTo>
                    <a:pt x="87" y="36"/>
                  </a:lnTo>
                  <a:lnTo>
                    <a:pt x="89" y="44"/>
                  </a:lnTo>
                  <a:lnTo>
                    <a:pt x="119" y="49"/>
                  </a:lnTo>
                  <a:lnTo>
                    <a:pt x="132" y="44"/>
                  </a:lnTo>
                  <a:lnTo>
                    <a:pt x="136" y="36"/>
                  </a:lnTo>
                  <a:lnTo>
                    <a:pt x="130" y="23"/>
                  </a:lnTo>
                  <a:lnTo>
                    <a:pt x="144" y="0"/>
                  </a:lnTo>
                  <a:lnTo>
                    <a:pt x="189" y="17"/>
                  </a:lnTo>
                  <a:lnTo>
                    <a:pt x="197" y="34"/>
                  </a:lnTo>
                  <a:lnTo>
                    <a:pt x="216" y="40"/>
                  </a:lnTo>
                  <a:lnTo>
                    <a:pt x="233" y="36"/>
                  </a:lnTo>
                  <a:lnTo>
                    <a:pt x="233" y="36"/>
                  </a:lnTo>
                  <a:lnTo>
                    <a:pt x="251" y="36"/>
                  </a:lnTo>
                  <a:lnTo>
                    <a:pt x="251" y="36"/>
                  </a:lnTo>
                  <a:lnTo>
                    <a:pt x="263" y="42"/>
                  </a:lnTo>
                  <a:lnTo>
                    <a:pt x="272" y="46"/>
                  </a:lnTo>
                  <a:lnTo>
                    <a:pt x="282" y="59"/>
                  </a:lnTo>
                  <a:lnTo>
                    <a:pt x="310" y="63"/>
                  </a:lnTo>
                  <a:lnTo>
                    <a:pt x="331" y="55"/>
                  </a:lnTo>
                  <a:lnTo>
                    <a:pt x="331" y="55"/>
                  </a:lnTo>
                  <a:lnTo>
                    <a:pt x="338" y="55"/>
                  </a:lnTo>
                  <a:lnTo>
                    <a:pt x="342" y="55"/>
                  </a:lnTo>
                  <a:lnTo>
                    <a:pt x="357" y="40"/>
                  </a:lnTo>
                  <a:lnTo>
                    <a:pt x="374" y="42"/>
                  </a:lnTo>
                  <a:lnTo>
                    <a:pt x="378" y="46"/>
                  </a:lnTo>
                  <a:lnTo>
                    <a:pt x="393" y="46"/>
                  </a:lnTo>
                  <a:lnTo>
                    <a:pt x="399" y="47"/>
                  </a:lnTo>
                  <a:lnTo>
                    <a:pt x="382" y="87"/>
                  </a:lnTo>
                  <a:lnTo>
                    <a:pt x="408" y="97"/>
                  </a:lnTo>
                  <a:lnTo>
                    <a:pt x="408" y="89"/>
                  </a:lnTo>
                  <a:lnTo>
                    <a:pt x="418" y="85"/>
                  </a:lnTo>
                  <a:lnTo>
                    <a:pt x="431" y="97"/>
                  </a:lnTo>
                  <a:lnTo>
                    <a:pt x="441" y="114"/>
                  </a:lnTo>
                  <a:lnTo>
                    <a:pt x="425" y="112"/>
                  </a:lnTo>
                  <a:lnTo>
                    <a:pt x="412" y="119"/>
                  </a:lnTo>
                  <a:lnTo>
                    <a:pt x="399" y="121"/>
                  </a:lnTo>
                  <a:lnTo>
                    <a:pt x="393" y="129"/>
                  </a:lnTo>
                  <a:lnTo>
                    <a:pt x="384" y="138"/>
                  </a:lnTo>
                  <a:lnTo>
                    <a:pt x="369" y="138"/>
                  </a:lnTo>
                  <a:lnTo>
                    <a:pt x="357" y="153"/>
                  </a:lnTo>
                  <a:lnTo>
                    <a:pt x="348" y="155"/>
                  </a:lnTo>
                  <a:lnTo>
                    <a:pt x="333" y="148"/>
                  </a:lnTo>
                  <a:lnTo>
                    <a:pt x="323" y="161"/>
                  </a:lnTo>
                  <a:lnTo>
                    <a:pt x="331" y="174"/>
                  </a:lnTo>
                  <a:lnTo>
                    <a:pt x="320" y="180"/>
                  </a:lnTo>
                  <a:lnTo>
                    <a:pt x="308" y="191"/>
                  </a:lnTo>
                  <a:lnTo>
                    <a:pt x="289" y="199"/>
                  </a:lnTo>
                  <a:lnTo>
                    <a:pt x="257" y="197"/>
                  </a:lnTo>
                  <a:lnTo>
                    <a:pt x="225" y="212"/>
                  </a:lnTo>
                  <a:lnTo>
                    <a:pt x="191" y="204"/>
                  </a:lnTo>
                  <a:lnTo>
                    <a:pt x="178" y="197"/>
                  </a:lnTo>
                  <a:lnTo>
                    <a:pt x="113" y="191"/>
                  </a:lnTo>
                  <a:lnTo>
                    <a:pt x="100" y="163"/>
                  </a:lnTo>
                  <a:lnTo>
                    <a:pt x="77" y="151"/>
                  </a:lnTo>
                  <a:lnTo>
                    <a:pt x="51" y="144"/>
                  </a:lnTo>
                  <a:lnTo>
                    <a:pt x="40" y="138"/>
                  </a:lnTo>
                  <a:lnTo>
                    <a:pt x="43" y="123"/>
                  </a:lnTo>
                  <a:lnTo>
                    <a:pt x="34" y="93"/>
                  </a:lnTo>
                  <a:lnTo>
                    <a:pt x="21" y="87"/>
                  </a:lnTo>
                  <a:lnTo>
                    <a:pt x="7" y="76"/>
                  </a:lnTo>
                  <a:lnTo>
                    <a:pt x="0" y="64"/>
                  </a:lnTo>
                  <a:lnTo>
                    <a:pt x="0" y="64"/>
                  </a:lnTo>
                  <a:lnTo>
                    <a:pt x="0" y="64"/>
                  </a:lnTo>
                  <a:close/>
                </a:path>
              </a:pathLst>
            </a:custGeom>
            <a:solidFill>
              <a:schemeClr val="bg1">
                <a:lumMod val="85000"/>
              </a:schemeClr>
            </a:solidFill>
            <a:ln w="635" cap="rnd">
              <a:solidFill>
                <a:schemeClr val="bg1">
                  <a:alpha val="17000"/>
                </a:schemeClr>
              </a:solidFill>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93" name="Freeform 393">
              <a:extLst>
                <a:ext uri="{FF2B5EF4-FFF2-40B4-BE49-F238E27FC236}">
                  <a16:creationId xmlns:a16="http://schemas.microsoft.com/office/drawing/2014/main" id="{EE4D11F7-3F16-0C46-B112-A2BD7782234D}"/>
                </a:ext>
              </a:extLst>
            </p:cNvPr>
            <p:cNvSpPr>
              <a:spLocks/>
            </p:cNvSpPr>
            <p:nvPr userDrawn="1"/>
          </p:nvSpPr>
          <p:spPr bwMode="auto">
            <a:xfrm>
              <a:off x="2867857" y="2129044"/>
              <a:ext cx="673347" cy="275461"/>
            </a:xfrm>
            <a:custGeom>
              <a:avLst/>
              <a:gdLst>
                <a:gd name="T0" fmla="*/ 7 w 441"/>
                <a:gd name="T1" fmla="*/ 57 h 212"/>
                <a:gd name="T2" fmla="*/ 11 w 441"/>
                <a:gd name="T3" fmla="*/ 55 h 212"/>
                <a:gd name="T4" fmla="*/ 32 w 441"/>
                <a:gd name="T5" fmla="*/ 40 h 212"/>
                <a:gd name="T6" fmla="*/ 43 w 441"/>
                <a:gd name="T7" fmla="*/ 34 h 212"/>
                <a:gd name="T8" fmla="*/ 57 w 441"/>
                <a:gd name="T9" fmla="*/ 28 h 212"/>
                <a:gd name="T10" fmla="*/ 70 w 441"/>
                <a:gd name="T11" fmla="*/ 27 h 212"/>
                <a:gd name="T12" fmla="*/ 89 w 441"/>
                <a:gd name="T13" fmla="*/ 44 h 212"/>
                <a:gd name="T14" fmla="*/ 132 w 441"/>
                <a:gd name="T15" fmla="*/ 44 h 212"/>
                <a:gd name="T16" fmla="*/ 130 w 441"/>
                <a:gd name="T17" fmla="*/ 23 h 212"/>
                <a:gd name="T18" fmla="*/ 189 w 441"/>
                <a:gd name="T19" fmla="*/ 17 h 212"/>
                <a:gd name="T20" fmla="*/ 216 w 441"/>
                <a:gd name="T21" fmla="*/ 40 h 212"/>
                <a:gd name="T22" fmla="*/ 233 w 441"/>
                <a:gd name="T23" fmla="*/ 36 h 212"/>
                <a:gd name="T24" fmla="*/ 251 w 441"/>
                <a:gd name="T25" fmla="*/ 36 h 212"/>
                <a:gd name="T26" fmla="*/ 272 w 441"/>
                <a:gd name="T27" fmla="*/ 46 h 212"/>
                <a:gd name="T28" fmla="*/ 310 w 441"/>
                <a:gd name="T29" fmla="*/ 63 h 212"/>
                <a:gd name="T30" fmla="*/ 331 w 441"/>
                <a:gd name="T31" fmla="*/ 55 h 212"/>
                <a:gd name="T32" fmla="*/ 342 w 441"/>
                <a:gd name="T33" fmla="*/ 55 h 212"/>
                <a:gd name="T34" fmla="*/ 374 w 441"/>
                <a:gd name="T35" fmla="*/ 42 h 212"/>
                <a:gd name="T36" fmla="*/ 393 w 441"/>
                <a:gd name="T37" fmla="*/ 46 h 212"/>
                <a:gd name="T38" fmla="*/ 382 w 441"/>
                <a:gd name="T39" fmla="*/ 87 h 212"/>
                <a:gd name="T40" fmla="*/ 408 w 441"/>
                <a:gd name="T41" fmla="*/ 89 h 212"/>
                <a:gd name="T42" fmla="*/ 431 w 441"/>
                <a:gd name="T43" fmla="*/ 97 h 212"/>
                <a:gd name="T44" fmla="*/ 425 w 441"/>
                <a:gd name="T45" fmla="*/ 112 h 212"/>
                <a:gd name="T46" fmla="*/ 399 w 441"/>
                <a:gd name="T47" fmla="*/ 121 h 212"/>
                <a:gd name="T48" fmla="*/ 384 w 441"/>
                <a:gd name="T49" fmla="*/ 138 h 212"/>
                <a:gd name="T50" fmla="*/ 357 w 441"/>
                <a:gd name="T51" fmla="*/ 153 h 212"/>
                <a:gd name="T52" fmla="*/ 333 w 441"/>
                <a:gd name="T53" fmla="*/ 148 h 212"/>
                <a:gd name="T54" fmla="*/ 331 w 441"/>
                <a:gd name="T55" fmla="*/ 174 h 212"/>
                <a:gd name="T56" fmla="*/ 308 w 441"/>
                <a:gd name="T57" fmla="*/ 191 h 212"/>
                <a:gd name="T58" fmla="*/ 257 w 441"/>
                <a:gd name="T59" fmla="*/ 197 h 212"/>
                <a:gd name="T60" fmla="*/ 191 w 441"/>
                <a:gd name="T61" fmla="*/ 204 h 212"/>
                <a:gd name="T62" fmla="*/ 113 w 441"/>
                <a:gd name="T63" fmla="*/ 191 h 212"/>
                <a:gd name="T64" fmla="*/ 77 w 441"/>
                <a:gd name="T65" fmla="*/ 151 h 212"/>
                <a:gd name="T66" fmla="*/ 40 w 441"/>
                <a:gd name="T67" fmla="*/ 138 h 212"/>
                <a:gd name="T68" fmla="*/ 34 w 441"/>
                <a:gd name="T69" fmla="*/ 93 h 212"/>
                <a:gd name="T70" fmla="*/ 7 w 441"/>
                <a:gd name="T71" fmla="*/ 76 h 212"/>
                <a:gd name="T72" fmla="*/ 0 w 441"/>
                <a:gd name="T73" fmla="*/ 64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41" h="212">
                  <a:moveTo>
                    <a:pt x="0" y="64"/>
                  </a:moveTo>
                  <a:lnTo>
                    <a:pt x="7" y="57"/>
                  </a:lnTo>
                  <a:lnTo>
                    <a:pt x="7" y="57"/>
                  </a:lnTo>
                  <a:lnTo>
                    <a:pt x="11" y="55"/>
                  </a:lnTo>
                  <a:lnTo>
                    <a:pt x="21" y="53"/>
                  </a:lnTo>
                  <a:lnTo>
                    <a:pt x="32" y="40"/>
                  </a:lnTo>
                  <a:lnTo>
                    <a:pt x="32" y="40"/>
                  </a:lnTo>
                  <a:lnTo>
                    <a:pt x="43" y="34"/>
                  </a:lnTo>
                  <a:lnTo>
                    <a:pt x="43" y="34"/>
                  </a:lnTo>
                  <a:lnTo>
                    <a:pt x="57" y="28"/>
                  </a:lnTo>
                  <a:lnTo>
                    <a:pt x="64" y="28"/>
                  </a:lnTo>
                  <a:lnTo>
                    <a:pt x="70" y="27"/>
                  </a:lnTo>
                  <a:lnTo>
                    <a:pt x="87" y="36"/>
                  </a:lnTo>
                  <a:lnTo>
                    <a:pt x="89" y="44"/>
                  </a:lnTo>
                  <a:lnTo>
                    <a:pt x="119" y="49"/>
                  </a:lnTo>
                  <a:lnTo>
                    <a:pt x="132" y="44"/>
                  </a:lnTo>
                  <a:lnTo>
                    <a:pt x="136" y="36"/>
                  </a:lnTo>
                  <a:lnTo>
                    <a:pt x="130" y="23"/>
                  </a:lnTo>
                  <a:lnTo>
                    <a:pt x="144" y="0"/>
                  </a:lnTo>
                  <a:lnTo>
                    <a:pt x="189" y="17"/>
                  </a:lnTo>
                  <a:lnTo>
                    <a:pt x="197" y="34"/>
                  </a:lnTo>
                  <a:lnTo>
                    <a:pt x="216" y="40"/>
                  </a:lnTo>
                  <a:lnTo>
                    <a:pt x="233" y="36"/>
                  </a:lnTo>
                  <a:lnTo>
                    <a:pt x="233" y="36"/>
                  </a:lnTo>
                  <a:lnTo>
                    <a:pt x="251" y="36"/>
                  </a:lnTo>
                  <a:lnTo>
                    <a:pt x="251" y="36"/>
                  </a:lnTo>
                  <a:lnTo>
                    <a:pt x="263" y="42"/>
                  </a:lnTo>
                  <a:lnTo>
                    <a:pt x="272" y="46"/>
                  </a:lnTo>
                  <a:lnTo>
                    <a:pt x="282" y="59"/>
                  </a:lnTo>
                  <a:lnTo>
                    <a:pt x="310" y="63"/>
                  </a:lnTo>
                  <a:lnTo>
                    <a:pt x="331" y="55"/>
                  </a:lnTo>
                  <a:lnTo>
                    <a:pt x="331" y="55"/>
                  </a:lnTo>
                  <a:lnTo>
                    <a:pt x="338" y="55"/>
                  </a:lnTo>
                  <a:lnTo>
                    <a:pt x="342" y="55"/>
                  </a:lnTo>
                  <a:lnTo>
                    <a:pt x="357" y="40"/>
                  </a:lnTo>
                  <a:lnTo>
                    <a:pt x="374" y="42"/>
                  </a:lnTo>
                  <a:lnTo>
                    <a:pt x="378" y="46"/>
                  </a:lnTo>
                  <a:lnTo>
                    <a:pt x="393" y="46"/>
                  </a:lnTo>
                  <a:lnTo>
                    <a:pt x="399" y="47"/>
                  </a:lnTo>
                  <a:lnTo>
                    <a:pt x="382" y="87"/>
                  </a:lnTo>
                  <a:lnTo>
                    <a:pt x="408" y="97"/>
                  </a:lnTo>
                  <a:lnTo>
                    <a:pt x="408" y="89"/>
                  </a:lnTo>
                  <a:lnTo>
                    <a:pt x="418" y="85"/>
                  </a:lnTo>
                  <a:lnTo>
                    <a:pt x="431" y="97"/>
                  </a:lnTo>
                  <a:lnTo>
                    <a:pt x="441" y="114"/>
                  </a:lnTo>
                  <a:lnTo>
                    <a:pt x="425" y="112"/>
                  </a:lnTo>
                  <a:lnTo>
                    <a:pt x="412" y="119"/>
                  </a:lnTo>
                  <a:lnTo>
                    <a:pt x="399" y="121"/>
                  </a:lnTo>
                  <a:lnTo>
                    <a:pt x="393" y="129"/>
                  </a:lnTo>
                  <a:lnTo>
                    <a:pt x="384" y="138"/>
                  </a:lnTo>
                  <a:lnTo>
                    <a:pt x="369" y="138"/>
                  </a:lnTo>
                  <a:lnTo>
                    <a:pt x="357" y="153"/>
                  </a:lnTo>
                  <a:lnTo>
                    <a:pt x="348" y="155"/>
                  </a:lnTo>
                  <a:lnTo>
                    <a:pt x="333" y="148"/>
                  </a:lnTo>
                  <a:lnTo>
                    <a:pt x="323" y="161"/>
                  </a:lnTo>
                  <a:lnTo>
                    <a:pt x="331" y="174"/>
                  </a:lnTo>
                  <a:lnTo>
                    <a:pt x="320" y="180"/>
                  </a:lnTo>
                  <a:lnTo>
                    <a:pt x="308" y="191"/>
                  </a:lnTo>
                  <a:lnTo>
                    <a:pt x="289" y="199"/>
                  </a:lnTo>
                  <a:lnTo>
                    <a:pt x="257" y="197"/>
                  </a:lnTo>
                  <a:lnTo>
                    <a:pt x="225" y="212"/>
                  </a:lnTo>
                  <a:lnTo>
                    <a:pt x="191" y="204"/>
                  </a:lnTo>
                  <a:lnTo>
                    <a:pt x="178" y="197"/>
                  </a:lnTo>
                  <a:lnTo>
                    <a:pt x="113" y="191"/>
                  </a:lnTo>
                  <a:lnTo>
                    <a:pt x="100" y="163"/>
                  </a:lnTo>
                  <a:lnTo>
                    <a:pt x="77" y="151"/>
                  </a:lnTo>
                  <a:lnTo>
                    <a:pt x="51" y="144"/>
                  </a:lnTo>
                  <a:lnTo>
                    <a:pt x="40" y="138"/>
                  </a:lnTo>
                  <a:lnTo>
                    <a:pt x="43" y="123"/>
                  </a:lnTo>
                  <a:lnTo>
                    <a:pt x="34" y="93"/>
                  </a:lnTo>
                  <a:lnTo>
                    <a:pt x="21" y="87"/>
                  </a:lnTo>
                  <a:lnTo>
                    <a:pt x="7" y="76"/>
                  </a:lnTo>
                  <a:lnTo>
                    <a:pt x="0" y="64"/>
                  </a:lnTo>
                  <a:lnTo>
                    <a:pt x="0" y="64"/>
                  </a:lnTo>
                  <a:lnTo>
                    <a:pt x="0" y="64"/>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94" name="Freeform 394">
              <a:extLst>
                <a:ext uri="{FF2B5EF4-FFF2-40B4-BE49-F238E27FC236}">
                  <a16:creationId xmlns:a16="http://schemas.microsoft.com/office/drawing/2014/main" id="{48C3DC74-2E96-4948-A145-9661EEF4DFA0}"/>
                </a:ext>
              </a:extLst>
            </p:cNvPr>
            <p:cNvSpPr>
              <a:spLocks/>
            </p:cNvSpPr>
            <p:nvPr userDrawn="1"/>
          </p:nvSpPr>
          <p:spPr bwMode="auto">
            <a:xfrm>
              <a:off x="3635870" y="2368124"/>
              <a:ext cx="145052" cy="135132"/>
            </a:xfrm>
            <a:custGeom>
              <a:avLst/>
              <a:gdLst>
                <a:gd name="T0" fmla="*/ 4 w 95"/>
                <a:gd name="T1" fmla="*/ 60 h 104"/>
                <a:gd name="T2" fmla="*/ 43 w 95"/>
                <a:gd name="T3" fmla="*/ 28 h 104"/>
                <a:gd name="T4" fmla="*/ 59 w 95"/>
                <a:gd name="T5" fmla="*/ 32 h 104"/>
                <a:gd name="T6" fmla="*/ 74 w 95"/>
                <a:gd name="T7" fmla="*/ 20 h 104"/>
                <a:gd name="T8" fmla="*/ 85 w 95"/>
                <a:gd name="T9" fmla="*/ 0 h 104"/>
                <a:gd name="T10" fmla="*/ 95 w 95"/>
                <a:gd name="T11" fmla="*/ 11 h 104"/>
                <a:gd name="T12" fmla="*/ 79 w 95"/>
                <a:gd name="T13" fmla="*/ 37 h 104"/>
                <a:gd name="T14" fmla="*/ 81 w 95"/>
                <a:gd name="T15" fmla="*/ 41 h 104"/>
                <a:gd name="T16" fmla="*/ 79 w 95"/>
                <a:gd name="T17" fmla="*/ 49 h 104"/>
                <a:gd name="T18" fmla="*/ 79 w 95"/>
                <a:gd name="T19" fmla="*/ 49 h 104"/>
                <a:gd name="T20" fmla="*/ 81 w 95"/>
                <a:gd name="T21" fmla="*/ 49 h 104"/>
                <a:gd name="T22" fmla="*/ 81 w 95"/>
                <a:gd name="T23" fmla="*/ 51 h 104"/>
                <a:gd name="T24" fmla="*/ 74 w 95"/>
                <a:gd name="T25" fmla="*/ 54 h 104"/>
                <a:gd name="T26" fmla="*/ 64 w 95"/>
                <a:gd name="T27" fmla="*/ 60 h 104"/>
                <a:gd name="T28" fmla="*/ 59 w 95"/>
                <a:gd name="T29" fmla="*/ 62 h 104"/>
                <a:gd name="T30" fmla="*/ 59 w 95"/>
                <a:gd name="T31" fmla="*/ 62 h 104"/>
                <a:gd name="T32" fmla="*/ 53 w 95"/>
                <a:gd name="T33" fmla="*/ 66 h 104"/>
                <a:gd name="T34" fmla="*/ 59 w 95"/>
                <a:gd name="T35" fmla="*/ 81 h 104"/>
                <a:gd name="T36" fmla="*/ 47 w 95"/>
                <a:gd name="T37" fmla="*/ 94 h 104"/>
                <a:gd name="T38" fmla="*/ 36 w 95"/>
                <a:gd name="T39" fmla="*/ 104 h 104"/>
                <a:gd name="T40" fmla="*/ 23 w 95"/>
                <a:gd name="T41" fmla="*/ 104 h 104"/>
                <a:gd name="T42" fmla="*/ 13 w 95"/>
                <a:gd name="T43" fmla="*/ 104 h 104"/>
                <a:gd name="T44" fmla="*/ 13 w 95"/>
                <a:gd name="T45" fmla="*/ 102 h 104"/>
                <a:gd name="T46" fmla="*/ 11 w 95"/>
                <a:gd name="T47" fmla="*/ 98 h 104"/>
                <a:gd name="T48" fmla="*/ 13 w 95"/>
                <a:gd name="T49" fmla="*/ 90 h 104"/>
                <a:gd name="T50" fmla="*/ 13 w 95"/>
                <a:gd name="T51" fmla="*/ 90 h 104"/>
                <a:gd name="T52" fmla="*/ 17 w 95"/>
                <a:gd name="T53" fmla="*/ 87 h 104"/>
                <a:gd name="T54" fmla="*/ 17 w 95"/>
                <a:gd name="T55" fmla="*/ 83 h 104"/>
                <a:gd name="T56" fmla="*/ 17 w 95"/>
                <a:gd name="T57" fmla="*/ 79 h 104"/>
                <a:gd name="T58" fmla="*/ 15 w 95"/>
                <a:gd name="T59" fmla="*/ 70 h 104"/>
                <a:gd name="T60" fmla="*/ 8 w 95"/>
                <a:gd name="T61" fmla="*/ 66 h 104"/>
                <a:gd name="T62" fmla="*/ 0 w 95"/>
                <a:gd name="T63" fmla="*/ 62 h 104"/>
                <a:gd name="T64" fmla="*/ 0 w 95"/>
                <a:gd name="T65" fmla="*/ 62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5" h="104">
                  <a:moveTo>
                    <a:pt x="0" y="62"/>
                  </a:moveTo>
                  <a:lnTo>
                    <a:pt x="4" y="60"/>
                  </a:lnTo>
                  <a:lnTo>
                    <a:pt x="32" y="41"/>
                  </a:lnTo>
                  <a:lnTo>
                    <a:pt x="43" y="28"/>
                  </a:lnTo>
                  <a:lnTo>
                    <a:pt x="47" y="34"/>
                  </a:lnTo>
                  <a:lnTo>
                    <a:pt x="59" y="32"/>
                  </a:lnTo>
                  <a:lnTo>
                    <a:pt x="55" y="20"/>
                  </a:lnTo>
                  <a:lnTo>
                    <a:pt x="74" y="20"/>
                  </a:lnTo>
                  <a:lnTo>
                    <a:pt x="79" y="13"/>
                  </a:lnTo>
                  <a:lnTo>
                    <a:pt x="85" y="0"/>
                  </a:lnTo>
                  <a:lnTo>
                    <a:pt x="95" y="7"/>
                  </a:lnTo>
                  <a:lnTo>
                    <a:pt x="95" y="11"/>
                  </a:lnTo>
                  <a:lnTo>
                    <a:pt x="81" y="28"/>
                  </a:lnTo>
                  <a:lnTo>
                    <a:pt x="79" y="37"/>
                  </a:lnTo>
                  <a:lnTo>
                    <a:pt x="79" y="37"/>
                  </a:lnTo>
                  <a:lnTo>
                    <a:pt x="81" y="41"/>
                  </a:lnTo>
                  <a:lnTo>
                    <a:pt x="81" y="45"/>
                  </a:lnTo>
                  <a:lnTo>
                    <a:pt x="79" y="49"/>
                  </a:lnTo>
                  <a:lnTo>
                    <a:pt x="79" y="49"/>
                  </a:lnTo>
                  <a:lnTo>
                    <a:pt x="79" y="49"/>
                  </a:lnTo>
                  <a:lnTo>
                    <a:pt x="79" y="49"/>
                  </a:lnTo>
                  <a:lnTo>
                    <a:pt x="81" y="49"/>
                  </a:lnTo>
                  <a:lnTo>
                    <a:pt x="81" y="49"/>
                  </a:lnTo>
                  <a:lnTo>
                    <a:pt x="81" y="51"/>
                  </a:lnTo>
                  <a:lnTo>
                    <a:pt x="74" y="54"/>
                  </a:lnTo>
                  <a:lnTo>
                    <a:pt x="74" y="54"/>
                  </a:lnTo>
                  <a:lnTo>
                    <a:pt x="68" y="58"/>
                  </a:lnTo>
                  <a:lnTo>
                    <a:pt x="64" y="60"/>
                  </a:lnTo>
                  <a:lnTo>
                    <a:pt x="62" y="62"/>
                  </a:lnTo>
                  <a:lnTo>
                    <a:pt x="59" y="62"/>
                  </a:lnTo>
                  <a:lnTo>
                    <a:pt x="59" y="62"/>
                  </a:lnTo>
                  <a:lnTo>
                    <a:pt x="59" y="62"/>
                  </a:lnTo>
                  <a:lnTo>
                    <a:pt x="55" y="64"/>
                  </a:lnTo>
                  <a:lnTo>
                    <a:pt x="53" y="66"/>
                  </a:lnTo>
                  <a:lnTo>
                    <a:pt x="53" y="75"/>
                  </a:lnTo>
                  <a:lnTo>
                    <a:pt x="59" y="81"/>
                  </a:lnTo>
                  <a:lnTo>
                    <a:pt x="60" y="90"/>
                  </a:lnTo>
                  <a:lnTo>
                    <a:pt x="47" y="94"/>
                  </a:lnTo>
                  <a:lnTo>
                    <a:pt x="36" y="104"/>
                  </a:lnTo>
                  <a:lnTo>
                    <a:pt x="36" y="104"/>
                  </a:lnTo>
                  <a:lnTo>
                    <a:pt x="28" y="104"/>
                  </a:lnTo>
                  <a:lnTo>
                    <a:pt x="23" y="104"/>
                  </a:lnTo>
                  <a:lnTo>
                    <a:pt x="17" y="104"/>
                  </a:lnTo>
                  <a:lnTo>
                    <a:pt x="13" y="104"/>
                  </a:lnTo>
                  <a:lnTo>
                    <a:pt x="13" y="104"/>
                  </a:lnTo>
                  <a:lnTo>
                    <a:pt x="13" y="102"/>
                  </a:lnTo>
                  <a:lnTo>
                    <a:pt x="11" y="98"/>
                  </a:lnTo>
                  <a:lnTo>
                    <a:pt x="11" y="98"/>
                  </a:lnTo>
                  <a:lnTo>
                    <a:pt x="9" y="96"/>
                  </a:lnTo>
                  <a:lnTo>
                    <a:pt x="13" y="90"/>
                  </a:lnTo>
                  <a:lnTo>
                    <a:pt x="13" y="90"/>
                  </a:lnTo>
                  <a:lnTo>
                    <a:pt x="13" y="90"/>
                  </a:lnTo>
                  <a:lnTo>
                    <a:pt x="17" y="88"/>
                  </a:lnTo>
                  <a:lnTo>
                    <a:pt x="17" y="87"/>
                  </a:lnTo>
                  <a:lnTo>
                    <a:pt x="17" y="87"/>
                  </a:lnTo>
                  <a:lnTo>
                    <a:pt x="17" y="83"/>
                  </a:lnTo>
                  <a:lnTo>
                    <a:pt x="17" y="81"/>
                  </a:lnTo>
                  <a:lnTo>
                    <a:pt x="17" y="79"/>
                  </a:lnTo>
                  <a:lnTo>
                    <a:pt x="17" y="73"/>
                  </a:lnTo>
                  <a:lnTo>
                    <a:pt x="15" y="70"/>
                  </a:lnTo>
                  <a:lnTo>
                    <a:pt x="11" y="66"/>
                  </a:lnTo>
                  <a:lnTo>
                    <a:pt x="8" y="66"/>
                  </a:lnTo>
                  <a:lnTo>
                    <a:pt x="4" y="66"/>
                  </a:lnTo>
                  <a:lnTo>
                    <a:pt x="0" y="62"/>
                  </a:lnTo>
                  <a:lnTo>
                    <a:pt x="0" y="62"/>
                  </a:lnTo>
                  <a:lnTo>
                    <a:pt x="0" y="62"/>
                  </a:lnTo>
                  <a:close/>
                </a:path>
              </a:pathLst>
            </a:custGeom>
            <a:solidFill>
              <a:schemeClr val="bg1">
                <a:lumMod val="85000"/>
              </a:schemeClr>
            </a:solidFill>
            <a:ln w="635" cap="rnd">
              <a:solidFill>
                <a:schemeClr val="bg1">
                  <a:alpha val="17000"/>
                </a:schemeClr>
              </a:solidFill>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95" name="Freeform 395">
              <a:extLst>
                <a:ext uri="{FF2B5EF4-FFF2-40B4-BE49-F238E27FC236}">
                  <a16:creationId xmlns:a16="http://schemas.microsoft.com/office/drawing/2014/main" id="{61E538BA-89A4-374E-878C-5B4ED0DEE9D2}"/>
                </a:ext>
              </a:extLst>
            </p:cNvPr>
            <p:cNvSpPr>
              <a:spLocks/>
            </p:cNvSpPr>
            <p:nvPr userDrawn="1"/>
          </p:nvSpPr>
          <p:spPr bwMode="auto">
            <a:xfrm>
              <a:off x="3635870" y="2368124"/>
              <a:ext cx="145052" cy="135132"/>
            </a:xfrm>
            <a:custGeom>
              <a:avLst/>
              <a:gdLst>
                <a:gd name="T0" fmla="*/ 4 w 95"/>
                <a:gd name="T1" fmla="*/ 60 h 104"/>
                <a:gd name="T2" fmla="*/ 43 w 95"/>
                <a:gd name="T3" fmla="*/ 28 h 104"/>
                <a:gd name="T4" fmla="*/ 59 w 95"/>
                <a:gd name="T5" fmla="*/ 32 h 104"/>
                <a:gd name="T6" fmla="*/ 74 w 95"/>
                <a:gd name="T7" fmla="*/ 20 h 104"/>
                <a:gd name="T8" fmla="*/ 85 w 95"/>
                <a:gd name="T9" fmla="*/ 0 h 104"/>
                <a:gd name="T10" fmla="*/ 95 w 95"/>
                <a:gd name="T11" fmla="*/ 11 h 104"/>
                <a:gd name="T12" fmla="*/ 79 w 95"/>
                <a:gd name="T13" fmla="*/ 37 h 104"/>
                <a:gd name="T14" fmla="*/ 81 w 95"/>
                <a:gd name="T15" fmla="*/ 41 h 104"/>
                <a:gd name="T16" fmla="*/ 79 w 95"/>
                <a:gd name="T17" fmla="*/ 49 h 104"/>
                <a:gd name="T18" fmla="*/ 79 w 95"/>
                <a:gd name="T19" fmla="*/ 49 h 104"/>
                <a:gd name="T20" fmla="*/ 81 w 95"/>
                <a:gd name="T21" fmla="*/ 49 h 104"/>
                <a:gd name="T22" fmla="*/ 81 w 95"/>
                <a:gd name="T23" fmla="*/ 51 h 104"/>
                <a:gd name="T24" fmla="*/ 74 w 95"/>
                <a:gd name="T25" fmla="*/ 54 h 104"/>
                <a:gd name="T26" fmla="*/ 64 w 95"/>
                <a:gd name="T27" fmla="*/ 60 h 104"/>
                <a:gd name="T28" fmla="*/ 59 w 95"/>
                <a:gd name="T29" fmla="*/ 62 h 104"/>
                <a:gd name="T30" fmla="*/ 59 w 95"/>
                <a:gd name="T31" fmla="*/ 62 h 104"/>
                <a:gd name="T32" fmla="*/ 53 w 95"/>
                <a:gd name="T33" fmla="*/ 66 h 104"/>
                <a:gd name="T34" fmla="*/ 59 w 95"/>
                <a:gd name="T35" fmla="*/ 81 h 104"/>
                <a:gd name="T36" fmla="*/ 47 w 95"/>
                <a:gd name="T37" fmla="*/ 94 h 104"/>
                <a:gd name="T38" fmla="*/ 36 w 95"/>
                <a:gd name="T39" fmla="*/ 104 h 104"/>
                <a:gd name="T40" fmla="*/ 23 w 95"/>
                <a:gd name="T41" fmla="*/ 104 h 104"/>
                <a:gd name="T42" fmla="*/ 13 w 95"/>
                <a:gd name="T43" fmla="*/ 104 h 104"/>
                <a:gd name="T44" fmla="*/ 13 w 95"/>
                <a:gd name="T45" fmla="*/ 102 h 104"/>
                <a:gd name="T46" fmla="*/ 11 w 95"/>
                <a:gd name="T47" fmla="*/ 98 h 104"/>
                <a:gd name="T48" fmla="*/ 13 w 95"/>
                <a:gd name="T49" fmla="*/ 90 h 104"/>
                <a:gd name="T50" fmla="*/ 13 w 95"/>
                <a:gd name="T51" fmla="*/ 90 h 104"/>
                <a:gd name="T52" fmla="*/ 17 w 95"/>
                <a:gd name="T53" fmla="*/ 87 h 104"/>
                <a:gd name="T54" fmla="*/ 17 w 95"/>
                <a:gd name="T55" fmla="*/ 83 h 104"/>
                <a:gd name="T56" fmla="*/ 17 w 95"/>
                <a:gd name="T57" fmla="*/ 79 h 104"/>
                <a:gd name="T58" fmla="*/ 15 w 95"/>
                <a:gd name="T59" fmla="*/ 70 h 104"/>
                <a:gd name="T60" fmla="*/ 8 w 95"/>
                <a:gd name="T61" fmla="*/ 66 h 104"/>
                <a:gd name="T62" fmla="*/ 0 w 95"/>
                <a:gd name="T63" fmla="*/ 62 h 104"/>
                <a:gd name="T64" fmla="*/ 0 w 95"/>
                <a:gd name="T65" fmla="*/ 62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5" h="104">
                  <a:moveTo>
                    <a:pt x="0" y="62"/>
                  </a:moveTo>
                  <a:lnTo>
                    <a:pt x="4" y="60"/>
                  </a:lnTo>
                  <a:lnTo>
                    <a:pt x="32" y="41"/>
                  </a:lnTo>
                  <a:lnTo>
                    <a:pt x="43" y="28"/>
                  </a:lnTo>
                  <a:lnTo>
                    <a:pt x="47" y="34"/>
                  </a:lnTo>
                  <a:lnTo>
                    <a:pt x="59" y="32"/>
                  </a:lnTo>
                  <a:lnTo>
                    <a:pt x="55" y="20"/>
                  </a:lnTo>
                  <a:lnTo>
                    <a:pt x="74" y="20"/>
                  </a:lnTo>
                  <a:lnTo>
                    <a:pt x="79" y="13"/>
                  </a:lnTo>
                  <a:lnTo>
                    <a:pt x="85" y="0"/>
                  </a:lnTo>
                  <a:lnTo>
                    <a:pt x="95" y="7"/>
                  </a:lnTo>
                  <a:lnTo>
                    <a:pt x="95" y="11"/>
                  </a:lnTo>
                  <a:lnTo>
                    <a:pt x="81" y="28"/>
                  </a:lnTo>
                  <a:lnTo>
                    <a:pt x="79" y="37"/>
                  </a:lnTo>
                  <a:lnTo>
                    <a:pt x="79" y="37"/>
                  </a:lnTo>
                  <a:lnTo>
                    <a:pt x="81" y="41"/>
                  </a:lnTo>
                  <a:lnTo>
                    <a:pt x="81" y="45"/>
                  </a:lnTo>
                  <a:lnTo>
                    <a:pt x="79" y="49"/>
                  </a:lnTo>
                  <a:lnTo>
                    <a:pt x="79" y="49"/>
                  </a:lnTo>
                  <a:lnTo>
                    <a:pt x="79" y="49"/>
                  </a:lnTo>
                  <a:lnTo>
                    <a:pt x="79" y="49"/>
                  </a:lnTo>
                  <a:lnTo>
                    <a:pt x="81" y="49"/>
                  </a:lnTo>
                  <a:lnTo>
                    <a:pt x="81" y="49"/>
                  </a:lnTo>
                  <a:lnTo>
                    <a:pt x="81" y="51"/>
                  </a:lnTo>
                  <a:lnTo>
                    <a:pt x="74" y="54"/>
                  </a:lnTo>
                  <a:lnTo>
                    <a:pt x="74" y="54"/>
                  </a:lnTo>
                  <a:lnTo>
                    <a:pt x="68" y="58"/>
                  </a:lnTo>
                  <a:lnTo>
                    <a:pt x="64" y="60"/>
                  </a:lnTo>
                  <a:lnTo>
                    <a:pt x="62" y="62"/>
                  </a:lnTo>
                  <a:lnTo>
                    <a:pt x="59" y="62"/>
                  </a:lnTo>
                  <a:lnTo>
                    <a:pt x="59" y="62"/>
                  </a:lnTo>
                  <a:lnTo>
                    <a:pt x="59" y="62"/>
                  </a:lnTo>
                  <a:lnTo>
                    <a:pt x="55" y="64"/>
                  </a:lnTo>
                  <a:lnTo>
                    <a:pt x="53" y="66"/>
                  </a:lnTo>
                  <a:lnTo>
                    <a:pt x="53" y="75"/>
                  </a:lnTo>
                  <a:lnTo>
                    <a:pt x="59" y="81"/>
                  </a:lnTo>
                  <a:lnTo>
                    <a:pt x="60" y="90"/>
                  </a:lnTo>
                  <a:lnTo>
                    <a:pt x="47" y="94"/>
                  </a:lnTo>
                  <a:lnTo>
                    <a:pt x="36" y="104"/>
                  </a:lnTo>
                  <a:lnTo>
                    <a:pt x="36" y="104"/>
                  </a:lnTo>
                  <a:lnTo>
                    <a:pt x="28" y="104"/>
                  </a:lnTo>
                  <a:lnTo>
                    <a:pt x="23" y="104"/>
                  </a:lnTo>
                  <a:lnTo>
                    <a:pt x="17" y="104"/>
                  </a:lnTo>
                  <a:lnTo>
                    <a:pt x="13" y="104"/>
                  </a:lnTo>
                  <a:lnTo>
                    <a:pt x="13" y="104"/>
                  </a:lnTo>
                  <a:lnTo>
                    <a:pt x="13" y="102"/>
                  </a:lnTo>
                  <a:lnTo>
                    <a:pt x="11" y="98"/>
                  </a:lnTo>
                  <a:lnTo>
                    <a:pt x="11" y="98"/>
                  </a:lnTo>
                  <a:lnTo>
                    <a:pt x="9" y="96"/>
                  </a:lnTo>
                  <a:lnTo>
                    <a:pt x="13" y="90"/>
                  </a:lnTo>
                  <a:lnTo>
                    <a:pt x="13" y="90"/>
                  </a:lnTo>
                  <a:lnTo>
                    <a:pt x="13" y="90"/>
                  </a:lnTo>
                  <a:lnTo>
                    <a:pt x="17" y="88"/>
                  </a:lnTo>
                  <a:lnTo>
                    <a:pt x="17" y="87"/>
                  </a:lnTo>
                  <a:lnTo>
                    <a:pt x="17" y="87"/>
                  </a:lnTo>
                  <a:lnTo>
                    <a:pt x="17" y="83"/>
                  </a:lnTo>
                  <a:lnTo>
                    <a:pt x="17" y="81"/>
                  </a:lnTo>
                  <a:lnTo>
                    <a:pt x="17" y="79"/>
                  </a:lnTo>
                  <a:lnTo>
                    <a:pt x="17" y="73"/>
                  </a:lnTo>
                  <a:lnTo>
                    <a:pt x="15" y="70"/>
                  </a:lnTo>
                  <a:lnTo>
                    <a:pt x="11" y="66"/>
                  </a:lnTo>
                  <a:lnTo>
                    <a:pt x="8" y="66"/>
                  </a:lnTo>
                  <a:lnTo>
                    <a:pt x="4" y="66"/>
                  </a:lnTo>
                  <a:lnTo>
                    <a:pt x="0" y="62"/>
                  </a:lnTo>
                  <a:lnTo>
                    <a:pt x="0" y="62"/>
                  </a:lnTo>
                  <a:lnTo>
                    <a:pt x="0" y="62"/>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96" name="Freeform 396">
              <a:extLst>
                <a:ext uri="{FF2B5EF4-FFF2-40B4-BE49-F238E27FC236}">
                  <a16:creationId xmlns:a16="http://schemas.microsoft.com/office/drawing/2014/main" id="{CCEDDFCF-002E-9046-B8D5-2C90E7BB1459}"/>
                </a:ext>
              </a:extLst>
            </p:cNvPr>
            <p:cNvSpPr>
              <a:spLocks/>
            </p:cNvSpPr>
            <p:nvPr userDrawn="1"/>
          </p:nvSpPr>
          <p:spPr bwMode="auto">
            <a:xfrm>
              <a:off x="3681676" y="2485065"/>
              <a:ext cx="77870" cy="101349"/>
            </a:xfrm>
            <a:custGeom>
              <a:avLst/>
              <a:gdLst>
                <a:gd name="T0" fmla="*/ 17 w 51"/>
                <a:gd name="T1" fmla="*/ 2 h 78"/>
                <a:gd name="T2" fmla="*/ 30 w 51"/>
                <a:gd name="T3" fmla="*/ 0 h 78"/>
                <a:gd name="T4" fmla="*/ 34 w 51"/>
                <a:gd name="T5" fmla="*/ 4 h 78"/>
                <a:gd name="T6" fmla="*/ 36 w 51"/>
                <a:gd name="T7" fmla="*/ 6 h 78"/>
                <a:gd name="T8" fmla="*/ 40 w 51"/>
                <a:gd name="T9" fmla="*/ 10 h 78"/>
                <a:gd name="T10" fmla="*/ 42 w 51"/>
                <a:gd name="T11" fmla="*/ 17 h 78"/>
                <a:gd name="T12" fmla="*/ 42 w 51"/>
                <a:gd name="T13" fmla="*/ 25 h 78"/>
                <a:gd name="T14" fmla="*/ 44 w 51"/>
                <a:gd name="T15" fmla="*/ 29 h 78"/>
                <a:gd name="T16" fmla="*/ 44 w 51"/>
                <a:gd name="T17" fmla="*/ 36 h 78"/>
                <a:gd name="T18" fmla="*/ 46 w 51"/>
                <a:gd name="T19" fmla="*/ 44 h 78"/>
                <a:gd name="T20" fmla="*/ 49 w 51"/>
                <a:gd name="T21" fmla="*/ 55 h 78"/>
                <a:gd name="T22" fmla="*/ 42 w 51"/>
                <a:gd name="T23" fmla="*/ 63 h 78"/>
                <a:gd name="T24" fmla="*/ 42 w 51"/>
                <a:gd name="T25" fmla="*/ 65 h 78"/>
                <a:gd name="T26" fmla="*/ 40 w 51"/>
                <a:gd name="T27" fmla="*/ 65 h 78"/>
                <a:gd name="T28" fmla="*/ 38 w 51"/>
                <a:gd name="T29" fmla="*/ 65 h 78"/>
                <a:gd name="T30" fmla="*/ 36 w 51"/>
                <a:gd name="T31" fmla="*/ 67 h 78"/>
                <a:gd name="T32" fmla="*/ 34 w 51"/>
                <a:gd name="T33" fmla="*/ 68 h 78"/>
                <a:gd name="T34" fmla="*/ 25 w 51"/>
                <a:gd name="T35" fmla="*/ 68 h 78"/>
                <a:gd name="T36" fmla="*/ 19 w 51"/>
                <a:gd name="T37" fmla="*/ 70 h 78"/>
                <a:gd name="T38" fmla="*/ 15 w 51"/>
                <a:gd name="T39" fmla="*/ 72 h 78"/>
                <a:gd name="T40" fmla="*/ 15 w 51"/>
                <a:gd name="T41" fmla="*/ 70 h 78"/>
                <a:gd name="T42" fmla="*/ 12 w 51"/>
                <a:gd name="T43" fmla="*/ 72 h 78"/>
                <a:gd name="T44" fmla="*/ 10 w 51"/>
                <a:gd name="T45" fmla="*/ 74 h 78"/>
                <a:gd name="T46" fmla="*/ 2 w 51"/>
                <a:gd name="T47" fmla="*/ 78 h 78"/>
                <a:gd name="T48" fmla="*/ 0 w 51"/>
                <a:gd name="T49" fmla="*/ 78 h 78"/>
                <a:gd name="T50" fmla="*/ 2 w 51"/>
                <a:gd name="T51" fmla="*/ 63 h 78"/>
                <a:gd name="T52" fmla="*/ 2 w 51"/>
                <a:gd name="T53" fmla="*/ 59 h 78"/>
                <a:gd name="T54" fmla="*/ 6 w 51"/>
                <a:gd name="T55" fmla="*/ 51 h 78"/>
                <a:gd name="T56" fmla="*/ 8 w 51"/>
                <a:gd name="T57" fmla="*/ 50 h 78"/>
                <a:gd name="T58" fmla="*/ 6 w 51"/>
                <a:gd name="T59" fmla="*/ 44 h 78"/>
                <a:gd name="T60" fmla="*/ 6 w 51"/>
                <a:gd name="T61" fmla="*/ 27 h 78"/>
                <a:gd name="T62" fmla="*/ 4 w 51"/>
                <a:gd name="T63" fmla="*/ 21 h 78"/>
                <a:gd name="T64" fmla="*/ 6 w 51"/>
                <a:gd name="T65" fmla="*/ 14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1" h="78">
                  <a:moveTo>
                    <a:pt x="6" y="14"/>
                  </a:moveTo>
                  <a:lnTo>
                    <a:pt x="17" y="2"/>
                  </a:lnTo>
                  <a:lnTo>
                    <a:pt x="30" y="0"/>
                  </a:lnTo>
                  <a:lnTo>
                    <a:pt x="30" y="0"/>
                  </a:lnTo>
                  <a:lnTo>
                    <a:pt x="32" y="2"/>
                  </a:lnTo>
                  <a:lnTo>
                    <a:pt x="34" y="4"/>
                  </a:lnTo>
                  <a:lnTo>
                    <a:pt x="36" y="6"/>
                  </a:lnTo>
                  <a:lnTo>
                    <a:pt x="36" y="6"/>
                  </a:lnTo>
                  <a:lnTo>
                    <a:pt x="36" y="10"/>
                  </a:lnTo>
                  <a:lnTo>
                    <a:pt x="40" y="10"/>
                  </a:lnTo>
                  <a:lnTo>
                    <a:pt x="40" y="14"/>
                  </a:lnTo>
                  <a:lnTo>
                    <a:pt x="42" y="17"/>
                  </a:lnTo>
                  <a:lnTo>
                    <a:pt x="42" y="17"/>
                  </a:lnTo>
                  <a:lnTo>
                    <a:pt x="42" y="25"/>
                  </a:lnTo>
                  <a:lnTo>
                    <a:pt x="42" y="25"/>
                  </a:lnTo>
                  <a:lnTo>
                    <a:pt x="44" y="29"/>
                  </a:lnTo>
                  <a:lnTo>
                    <a:pt x="44" y="31"/>
                  </a:lnTo>
                  <a:lnTo>
                    <a:pt x="44" y="36"/>
                  </a:lnTo>
                  <a:lnTo>
                    <a:pt x="44" y="36"/>
                  </a:lnTo>
                  <a:lnTo>
                    <a:pt x="46" y="44"/>
                  </a:lnTo>
                  <a:lnTo>
                    <a:pt x="46" y="50"/>
                  </a:lnTo>
                  <a:lnTo>
                    <a:pt x="49" y="55"/>
                  </a:lnTo>
                  <a:lnTo>
                    <a:pt x="51" y="59"/>
                  </a:lnTo>
                  <a:lnTo>
                    <a:pt x="42" y="63"/>
                  </a:lnTo>
                  <a:lnTo>
                    <a:pt x="42" y="63"/>
                  </a:lnTo>
                  <a:lnTo>
                    <a:pt x="42" y="65"/>
                  </a:lnTo>
                  <a:lnTo>
                    <a:pt x="42" y="65"/>
                  </a:lnTo>
                  <a:lnTo>
                    <a:pt x="40" y="65"/>
                  </a:lnTo>
                  <a:lnTo>
                    <a:pt x="40" y="65"/>
                  </a:lnTo>
                  <a:lnTo>
                    <a:pt x="38" y="65"/>
                  </a:lnTo>
                  <a:lnTo>
                    <a:pt x="36" y="67"/>
                  </a:lnTo>
                  <a:lnTo>
                    <a:pt x="36" y="67"/>
                  </a:lnTo>
                  <a:lnTo>
                    <a:pt x="34" y="68"/>
                  </a:lnTo>
                  <a:lnTo>
                    <a:pt x="34" y="68"/>
                  </a:lnTo>
                  <a:lnTo>
                    <a:pt x="29" y="68"/>
                  </a:lnTo>
                  <a:lnTo>
                    <a:pt x="25" y="68"/>
                  </a:lnTo>
                  <a:lnTo>
                    <a:pt x="25" y="68"/>
                  </a:lnTo>
                  <a:lnTo>
                    <a:pt x="19" y="70"/>
                  </a:lnTo>
                  <a:lnTo>
                    <a:pt x="17" y="70"/>
                  </a:lnTo>
                  <a:lnTo>
                    <a:pt x="15" y="72"/>
                  </a:lnTo>
                  <a:lnTo>
                    <a:pt x="15" y="72"/>
                  </a:lnTo>
                  <a:lnTo>
                    <a:pt x="15" y="70"/>
                  </a:lnTo>
                  <a:lnTo>
                    <a:pt x="13" y="70"/>
                  </a:lnTo>
                  <a:lnTo>
                    <a:pt x="12" y="72"/>
                  </a:lnTo>
                  <a:lnTo>
                    <a:pt x="10" y="74"/>
                  </a:lnTo>
                  <a:lnTo>
                    <a:pt x="10" y="74"/>
                  </a:lnTo>
                  <a:lnTo>
                    <a:pt x="4" y="76"/>
                  </a:lnTo>
                  <a:lnTo>
                    <a:pt x="2" y="78"/>
                  </a:lnTo>
                  <a:lnTo>
                    <a:pt x="0" y="78"/>
                  </a:lnTo>
                  <a:lnTo>
                    <a:pt x="0" y="78"/>
                  </a:lnTo>
                  <a:lnTo>
                    <a:pt x="2" y="70"/>
                  </a:lnTo>
                  <a:lnTo>
                    <a:pt x="2" y="63"/>
                  </a:lnTo>
                  <a:lnTo>
                    <a:pt x="2" y="63"/>
                  </a:lnTo>
                  <a:lnTo>
                    <a:pt x="2" y="59"/>
                  </a:lnTo>
                  <a:lnTo>
                    <a:pt x="4" y="55"/>
                  </a:lnTo>
                  <a:lnTo>
                    <a:pt x="6" y="51"/>
                  </a:lnTo>
                  <a:lnTo>
                    <a:pt x="8" y="50"/>
                  </a:lnTo>
                  <a:lnTo>
                    <a:pt x="8" y="50"/>
                  </a:lnTo>
                  <a:lnTo>
                    <a:pt x="6" y="46"/>
                  </a:lnTo>
                  <a:lnTo>
                    <a:pt x="6" y="44"/>
                  </a:lnTo>
                  <a:lnTo>
                    <a:pt x="4" y="40"/>
                  </a:lnTo>
                  <a:lnTo>
                    <a:pt x="6" y="27"/>
                  </a:lnTo>
                  <a:lnTo>
                    <a:pt x="6" y="25"/>
                  </a:lnTo>
                  <a:lnTo>
                    <a:pt x="4" y="21"/>
                  </a:lnTo>
                  <a:lnTo>
                    <a:pt x="6" y="14"/>
                  </a:lnTo>
                  <a:lnTo>
                    <a:pt x="6" y="14"/>
                  </a:lnTo>
                  <a:lnTo>
                    <a:pt x="6" y="14"/>
                  </a:lnTo>
                  <a:close/>
                </a:path>
              </a:pathLst>
            </a:custGeom>
            <a:solidFill>
              <a:schemeClr val="bg1">
                <a:lumMod val="85000"/>
              </a:schemeClr>
            </a:solidFill>
            <a:ln w="635" cap="rnd">
              <a:solidFill>
                <a:schemeClr val="bg1">
                  <a:alpha val="17000"/>
                </a:schemeClr>
              </a:solidFill>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97" name="Freeform 397">
              <a:extLst>
                <a:ext uri="{FF2B5EF4-FFF2-40B4-BE49-F238E27FC236}">
                  <a16:creationId xmlns:a16="http://schemas.microsoft.com/office/drawing/2014/main" id="{69920203-AD18-D449-BB8A-7E996BBDFA0C}"/>
                </a:ext>
              </a:extLst>
            </p:cNvPr>
            <p:cNvSpPr>
              <a:spLocks/>
            </p:cNvSpPr>
            <p:nvPr userDrawn="1"/>
          </p:nvSpPr>
          <p:spPr bwMode="auto">
            <a:xfrm>
              <a:off x="3681676" y="2485065"/>
              <a:ext cx="77870" cy="101349"/>
            </a:xfrm>
            <a:custGeom>
              <a:avLst/>
              <a:gdLst>
                <a:gd name="T0" fmla="*/ 17 w 51"/>
                <a:gd name="T1" fmla="*/ 2 h 78"/>
                <a:gd name="T2" fmla="*/ 30 w 51"/>
                <a:gd name="T3" fmla="*/ 0 h 78"/>
                <a:gd name="T4" fmla="*/ 34 w 51"/>
                <a:gd name="T5" fmla="*/ 4 h 78"/>
                <a:gd name="T6" fmla="*/ 36 w 51"/>
                <a:gd name="T7" fmla="*/ 6 h 78"/>
                <a:gd name="T8" fmla="*/ 40 w 51"/>
                <a:gd name="T9" fmla="*/ 10 h 78"/>
                <a:gd name="T10" fmla="*/ 42 w 51"/>
                <a:gd name="T11" fmla="*/ 17 h 78"/>
                <a:gd name="T12" fmla="*/ 42 w 51"/>
                <a:gd name="T13" fmla="*/ 25 h 78"/>
                <a:gd name="T14" fmla="*/ 44 w 51"/>
                <a:gd name="T15" fmla="*/ 29 h 78"/>
                <a:gd name="T16" fmla="*/ 44 w 51"/>
                <a:gd name="T17" fmla="*/ 36 h 78"/>
                <a:gd name="T18" fmla="*/ 46 w 51"/>
                <a:gd name="T19" fmla="*/ 44 h 78"/>
                <a:gd name="T20" fmla="*/ 49 w 51"/>
                <a:gd name="T21" fmla="*/ 55 h 78"/>
                <a:gd name="T22" fmla="*/ 42 w 51"/>
                <a:gd name="T23" fmla="*/ 63 h 78"/>
                <a:gd name="T24" fmla="*/ 42 w 51"/>
                <a:gd name="T25" fmla="*/ 65 h 78"/>
                <a:gd name="T26" fmla="*/ 40 w 51"/>
                <a:gd name="T27" fmla="*/ 65 h 78"/>
                <a:gd name="T28" fmla="*/ 38 w 51"/>
                <a:gd name="T29" fmla="*/ 65 h 78"/>
                <a:gd name="T30" fmla="*/ 36 w 51"/>
                <a:gd name="T31" fmla="*/ 67 h 78"/>
                <a:gd name="T32" fmla="*/ 34 w 51"/>
                <a:gd name="T33" fmla="*/ 68 h 78"/>
                <a:gd name="T34" fmla="*/ 25 w 51"/>
                <a:gd name="T35" fmla="*/ 68 h 78"/>
                <a:gd name="T36" fmla="*/ 19 w 51"/>
                <a:gd name="T37" fmla="*/ 70 h 78"/>
                <a:gd name="T38" fmla="*/ 15 w 51"/>
                <a:gd name="T39" fmla="*/ 72 h 78"/>
                <a:gd name="T40" fmla="*/ 15 w 51"/>
                <a:gd name="T41" fmla="*/ 70 h 78"/>
                <a:gd name="T42" fmla="*/ 12 w 51"/>
                <a:gd name="T43" fmla="*/ 72 h 78"/>
                <a:gd name="T44" fmla="*/ 10 w 51"/>
                <a:gd name="T45" fmla="*/ 74 h 78"/>
                <a:gd name="T46" fmla="*/ 2 w 51"/>
                <a:gd name="T47" fmla="*/ 78 h 78"/>
                <a:gd name="T48" fmla="*/ 0 w 51"/>
                <a:gd name="T49" fmla="*/ 78 h 78"/>
                <a:gd name="T50" fmla="*/ 2 w 51"/>
                <a:gd name="T51" fmla="*/ 63 h 78"/>
                <a:gd name="T52" fmla="*/ 2 w 51"/>
                <a:gd name="T53" fmla="*/ 59 h 78"/>
                <a:gd name="T54" fmla="*/ 6 w 51"/>
                <a:gd name="T55" fmla="*/ 51 h 78"/>
                <a:gd name="T56" fmla="*/ 8 w 51"/>
                <a:gd name="T57" fmla="*/ 50 h 78"/>
                <a:gd name="T58" fmla="*/ 6 w 51"/>
                <a:gd name="T59" fmla="*/ 44 h 78"/>
                <a:gd name="T60" fmla="*/ 6 w 51"/>
                <a:gd name="T61" fmla="*/ 27 h 78"/>
                <a:gd name="T62" fmla="*/ 4 w 51"/>
                <a:gd name="T63" fmla="*/ 21 h 78"/>
                <a:gd name="T64" fmla="*/ 6 w 51"/>
                <a:gd name="T65" fmla="*/ 14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1" h="78">
                  <a:moveTo>
                    <a:pt x="6" y="14"/>
                  </a:moveTo>
                  <a:lnTo>
                    <a:pt x="17" y="2"/>
                  </a:lnTo>
                  <a:lnTo>
                    <a:pt x="30" y="0"/>
                  </a:lnTo>
                  <a:lnTo>
                    <a:pt x="30" y="0"/>
                  </a:lnTo>
                  <a:lnTo>
                    <a:pt x="32" y="2"/>
                  </a:lnTo>
                  <a:lnTo>
                    <a:pt x="34" y="4"/>
                  </a:lnTo>
                  <a:lnTo>
                    <a:pt x="36" y="6"/>
                  </a:lnTo>
                  <a:lnTo>
                    <a:pt x="36" y="6"/>
                  </a:lnTo>
                  <a:lnTo>
                    <a:pt x="36" y="10"/>
                  </a:lnTo>
                  <a:lnTo>
                    <a:pt x="40" y="10"/>
                  </a:lnTo>
                  <a:lnTo>
                    <a:pt x="40" y="14"/>
                  </a:lnTo>
                  <a:lnTo>
                    <a:pt x="42" y="17"/>
                  </a:lnTo>
                  <a:lnTo>
                    <a:pt x="42" y="17"/>
                  </a:lnTo>
                  <a:lnTo>
                    <a:pt x="42" y="25"/>
                  </a:lnTo>
                  <a:lnTo>
                    <a:pt x="42" y="25"/>
                  </a:lnTo>
                  <a:lnTo>
                    <a:pt x="44" y="29"/>
                  </a:lnTo>
                  <a:lnTo>
                    <a:pt x="44" y="31"/>
                  </a:lnTo>
                  <a:lnTo>
                    <a:pt x="44" y="36"/>
                  </a:lnTo>
                  <a:lnTo>
                    <a:pt x="44" y="36"/>
                  </a:lnTo>
                  <a:lnTo>
                    <a:pt x="46" y="44"/>
                  </a:lnTo>
                  <a:lnTo>
                    <a:pt x="46" y="50"/>
                  </a:lnTo>
                  <a:lnTo>
                    <a:pt x="49" y="55"/>
                  </a:lnTo>
                  <a:lnTo>
                    <a:pt x="51" y="59"/>
                  </a:lnTo>
                  <a:lnTo>
                    <a:pt x="42" y="63"/>
                  </a:lnTo>
                  <a:lnTo>
                    <a:pt x="42" y="63"/>
                  </a:lnTo>
                  <a:lnTo>
                    <a:pt x="42" y="65"/>
                  </a:lnTo>
                  <a:lnTo>
                    <a:pt x="42" y="65"/>
                  </a:lnTo>
                  <a:lnTo>
                    <a:pt x="40" y="65"/>
                  </a:lnTo>
                  <a:lnTo>
                    <a:pt x="40" y="65"/>
                  </a:lnTo>
                  <a:lnTo>
                    <a:pt x="38" y="65"/>
                  </a:lnTo>
                  <a:lnTo>
                    <a:pt x="36" y="67"/>
                  </a:lnTo>
                  <a:lnTo>
                    <a:pt x="36" y="67"/>
                  </a:lnTo>
                  <a:lnTo>
                    <a:pt x="34" y="68"/>
                  </a:lnTo>
                  <a:lnTo>
                    <a:pt x="34" y="68"/>
                  </a:lnTo>
                  <a:lnTo>
                    <a:pt x="29" y="68"/>
                  </a:lnTo>
                  <a:lnTo>
                    <a:pt x="25" y="68"/>
                  </a:lnTo>
                  <a:lnTo>
                    <a:pt x="25" y="68"/>
                  </a:lnTo>
                  <a:lnTo>
                    <a:pt x="19" y="70"/>
                  </a:lnTo>
                  <a:lnTo>
                    <a:pt x="17" y="70"/>
                  </a:lnTo>
                  <a:lnTo>
                    <a:pt x="15" y="72"/>
                  </a:lnTo>
                  <a:lnTo>
                    <a:pt x="15" y="72"/>
                  </a:lnTo>
                  <a:lnTo>
                    <a:pt x="15" y="70"/>
                  </a:lnTo>
                  <a:lnTo>
                    <a:pt x="13" y="70"/>
                  </a:lnTo>
                  <a:lnTo>
                    <a:pt x="12" y="72"/>
                  </a:lnTo>
                  <a:lnTo>
                    <a:pt x="10" y="74"/>
                  </a:lnTo>
                  <a:lnTo>
                    <a:pt x="10" y="74"/>
                  </a:lnTo>
                  <a:lnTo>
                    <a:pt x="4" y="76"/>
                  </a:lnTo>
                  <a:lnTo>
                    <a:pt x="2" y="78"/>
                  </a:lnTo>
                  <a:lnTo>
                    <a:pt x="0" y="78"/>
                  </a:lnTo>
                  <a:lnTo>
                    <a:pt x="0" y="78"/>
                  </a:lnTo>
                  <a:lnTo>
                    <a:pt x="2" y="70"/>
                  </a:lnTo>
                  <a:lnTo>
                    <a:pt x="2" y="63"/>
                  </a:lnTo>
                  <a:lnTo>
                    <a:pt x="2" y="63"/>
                  </a:lnTo>
                  <a:lnTo>
                    <a:pt x="2" y="59"/>
                  </a:lnTo>
                  <a:lnTo>
                    <a:pt x="4" y="55"/>
                  </a:lnTo>
                  <a:lnTo>
                    <a:pt x="6" y="51"/>
                  </a:lnTo>
                  <a:lnTo>
                    <a:pt x="8" y="50"/>
                  </a:lnTo>
                  <a:lnTo>
                    <a:pt x="8" y="50"/>
                  </a:lnTo>
                  <a:lnTo>
                    <a:pt x="6" y="46"/>
                  </a:lnTo>
                  <a:lnTo>
                    <a:pt x="6" y="44"/>
                  </a:lnTo>
                  <a:lnTo>
                    <a:pt x="4" y="40"/>
                  </a:lnTo>
                  <a:lnTo>
                    <a:pt x="6" y="27"/>
                  </a:lnTo>
                  <a:lnTo>
                    <a:pt x="6" y="25"/>
                  </a:lnTo>
                  <a:lnTo>
                    <a:pt x="4" y="21"/>
                  </a:lnTo>
                  <a:lnTo>
                    <a:pt x="6" y="14"/>
                  </a:lnTo>
                  <a:lnTo>
                    <a:pt x="6" y="14"/>
                  </a:lnTo>
                  <a:lnTo>
                    <a:pt x="6" y="14"/>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98" name="Freeform 398">
              <a:extLst>
                <a:ext uri="{FF2B5EF4-FFF2-40B4-BE49-F238E27FC236}">
                  <a16:creationId xmlns:a16="http://schemas.microsoft.com/office/drawing/2014/main" id="{08DE56F0-6610-304A-955A-84224C165F3B}"/>
                </a:ext>
              </a:extLst>
            </p:cNvPr>
            <p:cNvSpPr>
              <a:spLocks/>
            </p:cNvSpPr>
            <p:nvPr userDrawn="1"/>
          </p:nvSpPr>
          <p:spPr bwMode="auto">
            <a:xfrm>
              <a:off x="3751912" y="2421397"/>
              <a:ext cx="273309" cy="239080"/>
            </a:xfrm>
            <a:custGeom>
              <a:avLst/>
              <a:gdLst>
                <a:gd name="T0" fmla="*/ 17 w 179"/>
                <a:gd name="T1" fmla="*/ 176 h 184"/>
                <a:gd name="T2" fmla="*/ 17 w 179"/>
                <a:gd name="T3" fmla="*/ 167 h 184"/>
                <a:gd name="T4" fmla="*/ 17 w 179"/>
                <a:gd name="T5" fmla="*/ 159 h 184"/>
                <a:gd name="T6" fmla="*/ 9 w 179"/>
                <a:gd name="T7" fmla="*/ 151 h 184"/>
                <a:gd name="T8" fmla="*/ 5 w 179"/>
                <a:gd name="T9" fmla="*/ 159 h 184"/>
                <a:gd name="T10" fmla="*/ 0 w 179"/>
                <a:gd name="T11" fmla="*/ 150 h 184"/>
                <a:gd name="T12" fmla="*/ 2 w 179"/>
                <a:gd name="T13" fmla="*/ 146 h 184"/>
                <a:gd name="T14" fmla="*/ 9 w 179"/>
                <a:gd name="T15" fmla="*/ 142 h 184"/>
                <a:gd name="T16" fmla="*/ 17 w 179"/>
                <a:gd name="T17" fmla="*/ 142 h 184"/>
                <a:gd name="T18" fmla="*/ 20 w 179"/>
                <a:gd name="T19" fmla="*/ 138 h 184"/>
                <a:gd name="T20" fmla="*/ 22 w 179"/>
                <a:gd name="T21" fmla="*/ 133 h 184"/>
                <a:gd name="T22" fmla="*/ 26 w 179"/>
                <a:gd name="T23" fmla="*/ 127 h 184"/>
                <a:gd name="T24" fmla="*/ 39 w 179"/>
                <a:gd name="T25" fmla="*/ 112 h 184"/>
                <a:gd name="T26" fmla="*/ 49 w 179"/>
                <a:gd name="T27" fmla="*/ 106 h 184"/>
                <a:gd name="T28" fmla="*/ 60 w 179"/>
                <a:gd name="T29" fmla="*/ 106 h 184"/>
                <a:gd name="T30" fmla="*/ 79 w 179"/>
                <a:gd name="T31" fmla="*/ 102 h 184"/>
                <a:gd name="T32" fmla="*/ 85 w 179"/>
                <a:gd name="T33" fmla="*/ 104 h 184"/>
                <a:gd name="T34" fmla="*/ 94 w 179"/>
                <a:gd name="T35" fmla="*/ 100 h 184"/>
                <a:gd name="T36" fmla="*/ 102 w 179"/>
                <a:gd name="T37" fmla="*/ 87 h 184"/>
                <a:gd name="T38" fmla="*/ 106 w 179"/>
                <a:gd name="T39" fmla="*/ 82 h 184"/>
                <a:gd name="T40" fmla="*/ 109 w 179"/>
                <a:gd name="T41" fmla="*/ 66 h 184"/>
                <a:gd name="T42" fmla="*/ 117 w 179"/>
                <a:gd name="T43" fmla="*/ 76 h 184"/>
                <a:gd name="T44" fmla="*/ 130 w 179"/>
                <a:gd name="T45" fmla="*/ 66 h 184"/>
                <a:gd name="T46" fmla="*/ 143 w 179"/>
                <a:gd name="T47" fmla="*/ 53 h 184"/>
                <a:gd name="T48" fmla="*/ 145 w 179"/>
                <a:gd name="T49" fmla="*/ 46 h 184"/>
                <a:gd name="T50" fmla="*/ 151 w 179"/>
                <a:gd name="T51" fmla="*/ 40 h 184"/>
                <a:gd name="T52" fmla="*/ 151 w 179"/>
                <a:gd name="T53" fmla="*/ 32 h 184"/>
                <a:gd name="T54" fmla="*/ 155 w 179"/>
                <a:gd name="T55" fmla="*/ 17 h 184"/>
                <a:gd name="T56" fmla="*/ 153 w 179"/>
                <a:gd name="T57" fmla="*/ 12 h 184"/>
                <a:gd name="T58" fmla="*/ 151 w 179"/>
                <a:gd name="T59" fmla="*/ 8 h 184"/>
                <a:gd name="T60" fmla="*/ 170 w 179"/>
                <a:gd name="T61" fmla="*/ 0 h 184"/>
                <a:gd name="T62" fmla="*/ 177 w 179"/>
                <a:gd name="T63" fmla="*/ 13 h 184"/>
                <a:gd name="T64" fmla="*/ 179 w 179"/>
                <a:gd name="T65" fmla="*/ 38 h 184"/>
                <a:gd name="T66" fmla="*/ 174 w 179"/>
                <a:gd name="T67" fmla="*/ 44 h 184"/>
                <a:gd name="T68" fmla="*/ 170 w 179"/>
                <a:gd name="T69" fmla="*/ 51 h 184"/>
                <a:gd name="T70" fmla="*/ 166 w 179"/>
                <a:gd name="T71" fmla="*/ 55 h 184"/>
                <a:gd name="T72" fmla="*/ 170 w 179"/>
                <a:gd name="T73" fmla="*/ 66 h 184"/>
                <a:gd name="T74" fmla="*/ 170 w 179"/>
                <a:gd name="T75" fmla="*/ 74 h 184"/>
                <a:gd name="T76" fmla="*/ 162 w 179"/>
                <a:gd name="T77" fmla="*/ 87 h 184"/>
                <a:gd name="T78" fmla="*/ 160 w 179"/>
                <a:gd name="T79" fmla="*/ 97 h 184"/>
                <a:gd name="T80" fmla="*/ 162 w 179"/>
                <a:gd name="T81" fmla="*/ 104 h 184"/>
                <a:gd name="T82" fmla="*/ 157 w 179"/>
                <a:gd name="T83" fmla="*/ 106 h 184"/>
                <a:gd name="T84" fmla="*/ 151 w 179"/>
                <a:gd name="T85" fmla="*/ 114 h 184"/>
                <a:gd name="T86" fmla="*/ 130 w 179"/>
                <a:gd name="T87" fmla="*/ 117 h 184"/>
                <a:gd name="T88" fmla="*/ 121 w 179"/>
                <a:gd name="T89" fmla="*/ 121 h 184"/>
                <a:gd name="T90" fmla="*/ 113 w 179"/>
                <a:gd name="T91" fmla="*/ 121 h 184"/>
                <a:gd name="T92" fmla="*/ 106 w 179"/>
                <a:gd name="T93" fmla="*/ 116 h 184"/>
                <a:gd name="T94" fmla="*/ 104 w 179"/>
                <a:gd name="T95" fmla="*/ 119 h 184"/>
                <a:gd name="T96" fmla="*/ 106 w 179"/>
                <a:gd name="T97" fmla="*/ 121 h 184"/>
                <a:gd name="T98" fmla="*/ 102 w 179"/>
                <a:gd name="T99" fmla="*/ 131 h 184"/>
                <a:gd name="T100" fmla="*/ 98 w 179"/>
                <a:gd name="T101" fmla="*/ 136 h 184"/>
                <a:gd name="T102" fmla="*/ 85 w 179"/>
                <a:gd name="T103" fmla="*/ 142 h 184"/>
                <a:gd name="T104" fmla="*/ 81 w 179"/>
                <a:gd name="T105" fmla="*/ 136 h 184"/>
                <a:gd name="T106" fmla="*/ 85 w 179"/>
                <a:gd name="T107" fmla="*/ 127 h 184"/>
                <a:gd name="T108" fmla="*/ 87 w 179"/>
                <a:gd name="T109" fmla="*/ 121 h 184"/>
                <a:gd name="T110" fmla="*/ 77 w 179"/>
                <a:gd name="T111" fmla="*/ 119 h 184"/>
                <a:gd name="T112" fmla="*/ 68 w 179"/>
                <a:gd name="T113" fmla="*/ 119 h 184"/>
                <a:gd name="T114" fmla="*/ 60 w 179"/>
                <a:gd name="T115" fmla="*/ 125 h 184"/>
                <a:gd name="T116" fmla="*/ 32 w 179"/>
                <a:gd name="T117" fmla="*/ 133 h 184"/>
                <a:gd name="T118" fmla="*/ 36 w 179"/>
                <a:gd name="T119" fmla="*/ 151 h 184"/>
                <a:gd name="T120" fmla="*/ 24 w 179"/>
                <a:gd name="T121" fmla="*/ 178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79" h="184">
                  <a:moveTo>
                    <a:pt x="24" y="178"/>
                  </a:moveTo>
                  <a:lnTo>
                    <a:pt x="20" y="184"/>
                  </a:lnTo>
                  <a:lnTo>
                    <a:pt x="17" y="180"/>
                  </a:lnTo>
                  <a:lnTo>
                    <a:pt x="17" y="176"/>
                  </a:lnTo>
                  <a:lnTo>
                    <a:pt x="11" y="180"/>
                  </a:lnTo>
                  <a:lnTo>
                    <a:pt x="11" y="176"/>
                  </a:lnTo>
                  <a:lnTo>
                    <a:pt x="17" y="167"/>
                  </a:lnTo>
                  <a:lnTo>
                    <a:pt x="17" y="167"/>
                  </a:lnTo>
                  <a:lnTo>
                    <a:pt x="17" y="165"/>
                  </a:lnTo>
                  <a:lnTo>
                    <a:pt x="17" y="163"/>
                  </a:lnTo>
                  <a:lnTo>
                    <a:pt x="17" y="159"/>
                  </a:lnTo>
                  <a:lnTo>
                    <a:pt x="17" y="159"/>
                  </a:lnTo>
                  <a:lnTo>
                    <a:pt x="17" y="159"/>
                  </a:lnTo>
                  <a:lnTo>
                    <a:pt x="17" y="153"/>
                  </a:lnTo>
                  <a:lnTo>
                    <a:pt x="17" y="151"/>
                  </a:lnTo>
                  <a:lnTo>
                    <a:pt x="9" y="151"/>
                  </a:lnTo>
                  <a:lnTo>
                    <a:pt x="9" y="151"/>
                  </a:lnTo>
                  <a:lnTo>
                    <a:pt x="9" y="155"/>
                  </a:lnTo>
                  <a:lnTo>
                    <a:pt x="5" y="157"/>
                  </a:lnTo>
                  <a:lnTo>
                    <a:pt x="5" y="159"/>
                  </a:lnTo>
                  <a:lnTo>
                    <a:pt x="5" y="157"/>
                  </a:lnTo>
                  <a:lnTo>
                    <a:pt x="5" y="157"/>
                  </a:lnTo>
                  <a:lnTo>
                    <a:pt x="2" y="153"/>
                  </a:lnTo>
                  <a:lnTo>
                    <a:pt x="0" y="150"/>
                  </a:lnTo>
                  <a:lnTo>
                    <a:pt x="0" y="148"/>
                  </a:lnTo>
                  <a:lnTo>
                    <a:pt x="0" y="146"/>
                  </a:lnTo>
                  <a:lnTo>
                    <a:pt x="2" y="146"/>
                  </a:lnTo>
                  <a:lnTo>
                    <a:pt x="2" y="146"/>
                  </a:lnTo>
                  <a:lnTo>
                    <a:pt x="5" y="146"/>
                  </a:lnTo>
                  <a:lnTo>
                    <a:pt x="9" y="142"/>
                  </a:lnTo>
                  <a:lnTo>
                    <a:pt x="9" y="142"/>
                  </a:lnTo>
                  <a:lnTo>
                    <a:pt x="9" y="142"/>
                  </a:lnTo>
                  <a:lnTo>
                    <a:pt x="11" y="142"/>
                  </a:lnTo>
                  <a:lnTo>
                    <a:pt x="15" y="142"/>
                  </a:lnTo>
                  <a:lnTo>
                    <a:pt x="17" y="142"/>
                  </a:lnTo>
                  <a:lnTo>
                    <a:pt x="17" y="142"/>
                  </a:lnTo>
                  <a:lnTo>
                    <a:pt x="19" y="140"/>
                  </a:lnTo>
                  <a:lnTo>
                    <a:pt x="19" y="140"/>
                  </a:lnTo>
                  <a:lnTo>
                    <a:pt x="19" y="138"/>
                  </a:lnTo>
                  <a:lnTo>
                    <a:pt x="20" y="138"/>
                  </a:lnTo>
                  <a:lnTo>
                    <a:pt x="20" y="136"/>
                  </a:lnTo>
                  <a:lnTo>
                    <a:pt x="22" y="136"/>
                  </a:lnTo>
                  <a:lnTo>
                    <a:pt x="22" y="136"/>
                  </a:lnTo>
                  <a:lnTo>
                    <a:pt x="22" y="133"/>
                  </a:lnTo>
                  <a:lnTo>
                    <a:pt x="24" y="131"/>
                  </a:lnTo>
                  <a:lnTo>
                    <a:pt x="26" y="127"/>
                  </a:lnTo>
                  <a:lnTo>
                    <a:pt x="26" y="127"/>
                  </a:lnTo>
                  <a:lnTo>
                    <a:pt x="26" y="127"/>
                  </a:lnTo>
                  <a:lnTo>
                    <a:pt x="32" y="121"/>
                  </a:lnTo>
                  <a:lnTo>
                    <a:pt x="32" y="121"/>
                  </a:lnTo>
                  <a:lnTo>
                    <a:pt x="39" y="112"/>
                  </a:lnTo>
                  <a:lnTo>
                    <a:pt x="39" y="112"/>
                  </a:lnTo>
                  <a:lnTo>
                    <a:pt x="43" y="110"/>
                  </a:lnTo>
                  <a:lnTo>
                    <a:pt x="47" y="108"/>
                  </a:lnTo>
                  <a:lnTo>
                    <a:pt x="49" y="106"/>
                  </a:lnTo>
                  <a:lnTo>
                    <a:pt x="49" y="106"/>
                  </a:lnTo>
                  <a:lnTo>
                    <a:pt x="54" y="106"/>
                  </a:lnTo>
                  <a:lnTo>
                    <a:pt x="54" y="106"/>
                  </a:lnTo>
                  <a:lnTo>
                    <a:pt x="58" y="106"/>
                  </a:lnTo>
                  <a:lnTo>
                    <a:pt x="60" y="106"/>
                  </a:lnTo>
                  <a:lnTo>
                    <a:pt x="66" y="104"/>
                  </a:lnTo>
                  <a:lnTo>
                    <a:pt x="66" y="104"/>
                  </a:lnTo>
                  <a:lnTo>
                    <a:pt x="71" y="104"/>
                  </a:lnTo>
                  <a:lnTo>
                    <a:pt x="79" y="102"/>
                  </a:lnTo>
                  <a:lnTo>
                    <a:pt x="83" y="100"/>
                  </a:lnTo>
                  <a:lnTo>
                    <a:pt x="83" y="100"/>
                  </a:lnTo>
                  <a:lnTo>
                    <a:pt x="83" y="102"/>
                  </a:lnTo>
                  <a:lnTo>
                    <a:pt x="85" y="104"/>
                  </a:lnTo>
                  <a:lnTo>
                    <a:pt x="87" y="104"/>
                  </a:lnTo>
                  <a:lnTo>
                    <a:pt x="87" y="104"/>
                  </a:lnTo>
                  <a:lnTo>
                    <a:pt x="92" y="104"/>
                  </a:lnTo>
                  <a:lnTo>
                    <a:pt x="94" y="100"/>
                  </a:lnTo>
                  <a:lnTo>
                    <a:pt x="98" y="99"/>
                  </a:lnTo>
                  <a:lnTo>
                    <a:pt x="98" y="89"/>
                  </a:lnTo>
                  <a:lnTo>
                    <a:pt x="98" y="89"/>
                  </a:lnTo>
                  <a:lnTo>
                    <a:pt x="102" y="87"/>
                  </a:lnTo>
                  <a:lnTo>
                    <a:pt x="104" y="85"/>
                  </a:lnTo>
                  <a:lnTo>
                    <a:pt x="106" y="83"/>
                  </a:lnTo>
                  <a:lnTo>
                    <a:pt x="106" y="82"/>
                  </a:lnTo>
                  <a:lnTo>
                    <a:pt x="106" y="82"/>
                  </a:lnTo>
                  <a:lnTo>
                    <a:pt x="106" y="74"/>
                  </a:lnTo>
                  <a:lnTo>
                    <a:pt x="107" y="70"/>
                  </a:lnTo>
                  <a:lnTo>
                    <a:pt x="109" y="66"/>
                  </a:lnTo>
                  <a:lnTo>
                    <a:pt x="109" y="66"/>
                  </a:lnTo>
                  <a:lnTo>
                    <a:pt x="111" y="66"/>
                  </a:lnTo>
                  <a:lnTo>
                    <a:pt x="113" y="66"/>
                  </a:lnTo>
                  <a:lnTo>
                    <a:pt x="113" y="66"/>
                  </a:lnTo>
                  <a:lnTo>
                    <a:pt x="117" y="76"/>
                  </a:lnTo>
                  <a:lnTo>
                    <a:pt x="117" y="76"/>
                  </a:lnTo>
                  <a:lnTo>
                    <a:pt x="121" y="74"/>
                  </a:lnTo>
                  <a:lnTo>
                    <a:pt x="124" y="72"/>
                  </a:lnTo>
                  <a:lnTo>
                    <a:pt x="130" y="66"/>
                  </a:lnTo>
                  <a:lnTo>
                    <a:pt x="130" y="66"/>
                  </a:lnTo>
                  <a:lnTo>
                    <a:pt x="138" y="57"/>
                  </a:lnTo>
                  <a:lnTo>
                    <a:pt x="138" y="57"/>
                  </a:lnTo>
                  <a:lnTo>
                    <a:pt x="143" y="53"/>
                  </a:lnTo>
                  <a:lnTo>
                    <a:pt x="143" y="51"/>
                  </a:lnTo>
                  <a:lnTo>
                    <a:pt x="145" y="49"/>
                  </a:lnTo>
                  <a:lnTo>
                    <a:pt x="145" y="49"/>
                  </a:lnTo>
                  <a:lnTo>
                    <a:pt x="145" y="46"/>
                  </a:lnTo>
                  <a:lnTo>
                    <a:pt x="147" y="46"/>
                  </a:lnTo>
                  <a:lnTo>
                    <a:pt x="149" y="42"/>
                  </a:lnTo>
                  <a:lnTo>
                    <a:pt x="151" y="40"/>
                  </a:lnTo>
                  <a:lnTo>
                    <a:pt x="151" y="40"/>
                  </a:lnTo>
                  <a:lnTo>
                    <a:pt x="151" y="38"/>
                  </a:lnTo>
                  <a:lnTo>
                    <a:pt x="151" y="36"/>
                  </a:lnTo>
                  <a:lnTo>
                    <a:pt x="151" y="34"/>
                  </a:lnTo>
                  <a:lnTo>
                    <a:pt x="151" y="32"/>
                  </a:lnTo>
                  <a:lnTo>
                    <a:pt x="151" y="32"/>
                  </a:lnTo>
                  <a:lnTo>
                    <a:pt x="151" y="23"/>
                  </a:lnTo>
                  <a:lnTo>
                    <a:pt x="151" y="23"/>
                  </a:lnTo>
                  <a:lnTo>
                    <a:pt x="155" y="17"/>
                  </a:lnTo>
                  <a:lnTo>
                    <a:pt x="155" y="13"/>
                  </a:lnTo>
                  <a:lnTo>
                    <a:pt x="155" y="12"/>
                  </a:lnTo>
                  <a:lnTo>
                    <a:pt x="153" y="12"/>
                  </a:lnTo>
                  <a:lnTo>
                    <a:pt x="153" y="12"/>
                  </a:lnTo>
                  <a:lnTo>
                    <a:pt x="151" y="10"/>
                  </a:lnTo>
                  <a:lnTo>
                    <a:pt x="151" y="8"/>
                  </a:lnTo>
                  <a:lnTo>
                    <a:pt x="151" y="8"/>
                  </a:lnTo>
                  <a:lnTo>
                    <a:pt x="151" y="8"/>
                  </a:lnTo>
                  <a:lnTo>
                    <a:pt x="151" y="8"/>
                  </a:lnTo>
                  <a:lnTo>
                    <a:pt x="158" y="0"/>
                  </a:lnTo>
                  <a:lnTo>
                    <a:pt x="162" y="0"/>
                  </a:lnTo>
                  <a:lnTo>
                    <a:pt x="170" y="0"/>
                  </a:lnTo>
                  <a:lnTo>
                    <a:pt x="174" y="8"/>
                  </a:lnTo>
                  <a:lnTo>
                    <a:pt x="174" y="8"/>
                  </a:lnTo>
                  <a:lnTo>
                    <a:pt x="176" y="12"/>
                  </a:lnTo>
                  <a:lnTo>
                    <a:pt x="177" y="13"/>
                  </a:lnTo>
                  <a:lnTo>
                    <a:pt x="177" y="15"/>
                  </a:lnTo>
                  <a:lnTo>
                    <a:pt x="177" y="15"/>
                  </a:lnTo>
                  <a:lnTo>
                    <a:pt x="179" y="25"/>
                  </a:lnTo>
                  <a:lnTo>
                    <a:pt x="179" y="38"/>
                  </a:lnTo>
                  <a:lnTo>
                    <a:pt x="179" y="38"/>
                  </a:lnTo>
                  <a:lnTo>
                    <a:pt x="176" y="38"/>
                  </a:lnTo>
                  <a:lnTo>
                    <a:pt x="174" y="42"/>
                  </a:lnTo>
                  <a:lnTo>
                    <a:pt x="174" y="44"/>
                  </a:lnTo>
                  <a:lnTo>
                    <a:pt x="174" y="44"/>
                  </a:lnTo>
                  <a:lnTo>
                    <a:pt x="174" y="46"/>
                  </a:lnTo>
                  <a:lnTo>
                    <a:pt x="170" y="49"/>
                  </a:lnTo>
                  <a:lnTo>
                    <a:pt x="170" y="51"/>
                  </a:lnTo>
                  <a:lnTo>
                    <a:pt x="170" y="51"/>
                  </a:lnTo>
                  <a:lnTo>
                    <a:pt x="166" y="53"/>
                  </a:lnTo>
                  <a:lnTo>
                    <a:pt x="166" y="53"/>
                  </a:lnTo>
                  <a:lnTo>
                    <a:pt x="166" y="55"/>
                  </a:lnTo>
                  <a:lnTo>
                    <a:pt x="166" y="55"/>
                  </a:lnTo>
                  <a:lnTo>
                    <a:pt x="168" y="59"/>
                  </a:lnTo>
                  <a:lnTo>
                    <a:pt x="170" y="63"/>
                  </a:lnTo>
                  <a:lnTo>
                    <a:pt x="170" y="66"/>
                  </a:lnTo>
                  <a:lnTo>
                    <a:pt x="170" y="66"/>
                  </a:lnTo>
                  <a:lnTo>
                    <a:pt x="174" y="68"/>
                  </a:lnTo>
                  <a:lnTo>
                    <a:pt x="174" y="70"/>
                  </a:lnTo>
                  <a:lnTo>
                    <a:pt x="170" y="74"/>
                  </a:lnTo>
                  <a:lnTo>
                    <a:pt x="170" y="74"/>
                  </a:lnTo>
                  <a:lnTo>
                    <a:pt x="164" y="83"/>
                  </a:lnTo>
                  <a:lnTo>
                    <a:pt x="162" y="87"/>
                  </a:lnTo>
                  <a:lnTo>
                    <a:pt x="162" y="87"/>
                  </a:lnTo>
                  <a:lnTo>
                    <a:pt x="160" y="91"/>
                  </a:lnTo>
                  <a:lnTo>
                    <a:pt x="160" y="95"/>
                  </a:lnTo>
                  <a:lnTo>
                    <a:pt x="160" y="97"/>
                  </a:lnTo>
                  <a:lnTo>
                    <a:pt x="160" y="97"/>
                  </a:lnTo>
                  <a:lnTo>
                    <a:pt x="164" y="100"/>
                  </a:lnTo>
                  <a:lnTo>
                    <a:pt x="168" y="102"/>
                  </a:lnTo>
                  <a:lnTo>
                    <a:pt x="168" y="102"/>
                  </a:lnTo>
                  <a:lnTo>
                    <a:pt x="162" y="104"/>
                  </a:lnTo>
                  <a:lnTo>
                    <a:pt x="158" y="104"/>
                  </a:lnTo>
                  <a:lnTo>
                    <a:pt x="158" y="106"/>
                  </a:lnTo>
                  <a:lnTo>
                    <a:pt x="157" y="106"/>
                  </a:lnTo>
                  <a:lnTo>
                    <a:pt x="157" y="106"/>
                  </a:lnTo>
                  <a:lnTo>
                    <a:pt x="157" y="110"/>
                  </a:lnTo>
                  <a:lnTo>
                    <a:pt x="155" y="112"/>
                  </a:lnTo>
                  <a:lnTo>
                    <a:pt x="153" y="114"/>
                  </a:lnTo>
                  <a:lnTo>
                    <a:pt x="151" y="114"/>
                  </a:lnTo>
                  <a:lnTo>
                    <a:pt x="145" y="112"/>
                  </a:lnTo>
                  <a:lnTo>
                    <a:pt x="141" y="112"/>
                  </a:lnTo>
                  <a:lnTo>
                    <a:pt x="138" y="117"/>
                  </a:lnTo>
                  <a:lnTo>
                    <a:pt x="130" y="117"/>
                  </a:lnTo>
                  <a:lnTo>
                    <a:pt x="130" y="117"/>
                  </a:lnTo>
                  <a:lnTo>
                    <a:pt x="128" y="119"/>
                  </a:lnTo>
                  <a:lnTo>
                    <a:pt x="124" y="121"/>
                  </a:lnTo>
                  <a:lnTo>
                    <a:pt x="121" y="121"/>
                  </a:lnTo>
                  <a:lnTo>
                    <a:pt x="121" y="121"/>
                  </a:lnTo>
                  <a:lnTo>
                    <a:pt x="119" y="121"/>
                  </a:lnTo>
                  <a:lnTo>
                    <a:pt x="113" y="121"/>
                  </a:lnTo>
                  <a:lnTo>
                    <a:pt x="113" y="121"/>
                  </a:lnTo>
                  <a:lnTo>
                    <a:pt x="109" y="119"/>
                  </a:lnTo>
                  <a:lnTo>
                    <a:pt x="107" y="119"/>
                  </a:lnTo>
                  <a:lnTo>
                    <a:pt x="107" y="119"/>
                  </a:lnTo>
                  <a:lnTo>
                    <a:pt x="106" y="116"/>
                  </a:lnTo>
                  <a:lnTo>
                    <a:pt x="106" y="114"/>
                  </a:lnTo>
                  <a:lnTo>
                    <a:pt x="106" y="116"/>
                  </a:lnTo>
                  <a:lnTo>
                    <a:pt x="106" y="116"/>
                  </a:lnTo>
                  <a:lnTo>
                    <a:pt x="104" y="119"/>
                  </a:lnTo>
                  <a:lnTo>
                    <a:pt x="104" y="119"/>
                  </a:lnTo>
                  <a:lnTo>
                    <a:pt x="104" y="121"/>
                  </a:lnTo>
                  <a:lnTo>
                    <a:pt x="106" y="121"/>
                  </a:lnTo>
                  <a:lnTo>
                    <a:pt x="106" y="121"/>
                  </a:lnTo>
                  <a:lnTo>
                    <a:pt x="106" y="123"/>
                  </a:lnTo>
                  <a:lnTo>
                    <a:pt x="106" y="125"/>
                  </a:lnTo>
                  <a:lnTo>
                    <a:pt x="102" y="131"/>
                  </a:lnTo>
                  <a:lnTo>
                    <a:pt x="102" y="131"/>
                  </a:lnTo>
                  <a:lnTo>
                    <a:pt x="100" y="133"/>
                  </a:lnTo>
                  <a:lnTo>
                    <a:pt x="98" y="134"/>
                  </a:lnTo>
                  <a:lnTo>
                    <a:pt x="98" y="136"/>
                  </a:lnTo>
                  <a:lnTo>
                    <a:pt x="98" y="136"/>
                  </a:lnTo>
                  <a:lnTo>
                    <a:pt x="98" y="136"/>
                  </a:lnTo>
                  <a:lnTo>
                    <a:pt x="92" y="136"/>
                  </a:lnTo>
                  <a:lnTo>
                    <a:pt x="89" y="138"/>
                  </a:lnTo>
                  <a:lnTo>
                    <a:pt x="85" y="142"/>
                  </a:lnTo>
                  <a:lnTo>
                    <a:pt x="85" y="142"/>
                  </a:lnTo>
                  <a:lnTo>
                    <a:pt x="83" y="140"/>
                  </a:lnTo>
                  <a:lnTo>
                    <a:pt x="81" y="138"/>
                  </a:lnTo>
                  <a:lnTo>
                    <a:pt x="81" y="136"/>
                  </a:lnTo>
                  <a:lnTo>
                    <a:pt x="81" y="136"/>
                  </a:lnTo>
                  <a:lnTo>
                    <a:pt x="81" y="129"/>
                  </a:lnTo>
                  <a:lnTo>
                    <a:pt x="81" y="129"/>
                  </a:lnTo>
                  <a:lnTo>
                    <a:pt x="85" y="127"/>
                  </a:lnTo>
                  <a:lnTo>
                    <a:pt x="87" y="123"/>
                  </a:lnTo>
                  <a:lnTo>
                    <a:pt x="87" y="123"/>
                  </a:lnTo>
                  <a:lnTo>
                    <a:pt x="87" y="121"/>
                  </a:lnTo>
                  <a:lnTo>
                    <a:pt x="87" y="121"/>
                  </a:lnTo>
                  <a:lnTo>
                    <a:pt x="85" y="119"/>
                  </a:lnTo>
                  <a:lnTo>
                    <a:pt x="83" y="119"/>
                  </a:lnTo>
                  <a:lnTo>
                    <a:pt x="77" y="119"/>
                  </a:lnTo>
                  <a:lnTo>
                    <a:pt x="77" y="119"/>
                  </a:lnTo>
                  <a:lnTo>
                    <a:pt x="75" y="117"/>
                  </a:lnTo>
                  <a:lnTo>
                    <a:pt x="73" y="117"/>
                  </a:lnTo>
                  <a:lnTo>
                    <a:pt x="71" y="117"/>
                  </a:lnTo>
                  <a:lnTo>
                    <a:pt x="68" y="119"/>
                  </a:lnTo>
                  <a:lnTo>
                    <a:pt x="68" y="119"/>
                  </a:lnTo>
                  <a:lnTo>
                    <a:pt x="64" y="123"/>
                  </a:lnTo>
                  <a:lnTo>
                    <a:pt x="62" y="123"/>
                  </a:lnTo>
                  <a:lnTo>
                    <a:pt x="60" y="125"/>
                  </a:lnTo>
                  <a:lnTo>
                    <a:pt x="54" y="131"/>
                  </a:lnTo>
                  <a:lnTo>
                    <a:pt x="43" y="131"/>
                  </a:lnTo>
                  <a:lnTo>
                    <a:pt x="36" y="133"/>
                  </a:lnTo>
                  <a:lnTo>
                    <a:pt x="32" y="133"/>
                  </a:lnTo>
                  <a:lnTo>
                    <a:pt x="26" y="138"/>
                  </a:lnTo>
                  <a:lnTo>
                    <a:pt x="22" y="142"/>
                  </a:lnTo>
                  <a:lnTo>
                    <a:pt x="34" y="146"/>
                  </a:lnTo>
                  <a:lnTo>
                    <a:pt x="36" y="151"/>
                  </a:lnTo>
                  <a:lnTo>
                    <a:pt x="32" y="161"/>
                  </a:lnTo>
                  <a:lnTo>
                    <a:pt x="28" y="169"/>
                  </a:lnTo>
                  <a:lnTo>
                    <a:pt x="24" y="178"/>
                  </a:lnTo>
                  <a:lnTo>
                    <a:pt x="24" y="178"/>
                  </a:lnTo>
                  <a:lnTo>
                    <a:pt x="24" y="178"/>
                  </a:lnTo>
                  <a:close/>
                </a:path>
              </a:pathLst>
            </a:custGeom>
            <a:solidFill>
              <a:schemeClr val="bg1">
                <a:lumMod val="85000"/>
              </a:schemeClr>
            </a:solidFill>
            <a:ln w="635" cap="rnd">
              <a:solidFill>
                <a:schemeClr val="bg1">
                  <a:alpha val="17000"/>
                </a:schemeClr>
              </a:solidFill>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99" name="Freeform 399">
              <a:extLst>
                <a:ext uri="{FF2B5EF4-FFF2-40B4-BE49-F238E27FC236}">
                  <a16:creationId xmlns:a16="http://schemas.microsoft.com/office/drawing/2014/main" id="{FD957C8F-CAEC-1545-B809-F2CA3505D2C9}"/>
                </a:ext>
              </a:extLst>
            </p:cNvPr>
            <p:cNvSpPr>
              <a:spLocks/>
            </p:cNvSpPr>
            <p:nvPr userDrawn="1"/>
          </p:nvSpPr>
          <p:spPr bwMode="auto">
            <a:xfrm>
              <a:off x="3751912" y="2421397"/>
              <a:ext cx="273309" cy="239080"/>
            </a:xfrm>
            <a:custGeom>
              <a:avLst/>
              <a:gdLst>
                <a:gd name="T0" fmla="*/ 17 w 179"/>
                <a:gd name="T1" fmla="*/ 176 h 184"/>
                <a:gd name="T2" fmla="*/ 17 w 179"/>
                <a:gd name="T3" fmla="*/ 167 h 184"/>
                <a:gd name="T4" fmla="*/ 17 w 179"/>
                <a:gd name="T5" fmla="*/ 159 h 184"/>
                <a:gd name="T6" fmla="*/ 9 w 179"/>
                <a:gd name="T7" fmla="*/ 151 h 184"/>
                <a:gd name="T8" fmla="*/ 5 w 179"/>
                <a:gd name="T9" fmla="*/ 159 h 184"/>
                <a:gd name="T10" fmla="*/ 0 w 179"/>
                <a:gd name="T11" fmla="*/ 150 h 184"/>
                <a:gd name="T12" fmla="*/ 2 w 179"/>
                <a:gd name="T13" fmla="*/ 146 h 184"/>
                <a:gd name="T14" fmla="*/ 9 w 179"/>
                <a:gd name="T15" fmla="*/ 142 h 184"/>
                <a:gd name="T16" fmla="*/ 17 w 179"/>
                <a:gd name="T17" fmla="*/ 142 h 184"/>
                <a:gd name="T18" fmla="*/ 20 w 179"/>
                <a:gd name="T19" fmla="*/ 138 h 184"/>
                <a:gd name="T20" fmla="*/ 22 w 179"/>
                <a:gd name="T21" fmla="*/ 133 h 184"/>
                <a:gd name="T22" fmla="*/ 26 w 179"/>
                <a:gd name="T23" fmla="*/ 127 h 184"/>
                <a:gd name="T24" fmla="*/ 39 w 179"/>
                <a:gd name="T25" fmla="*/ 112 h 184"/>
                <a:gd name="T26" fmla="*/ 49 w 179"/>
                <a:gd name="T27" fmla="*/ 106 h 184"/>
                <a:gd name="T28" fmla="*/ 60 w 179"/>
                <a:gd name="T29" fmla="*/ 106 h 184"/>
                <a:gd name="T30" fmla="*/ 79 w 179"/>
                <a:gd name="T31" fmla="*/ 102 h 184"/>
                <a:gd name="T32" fmla="*/ 85 w 179"/>
                <a:gd name="T33" fmla="*/ 104 h 184"/>
                <a:gd name="T34" fmla="*/ 94 w 179"/>
                <a:gd name="T35" fmla="*/ 100 h 184"/>
                <a:gd name="T36" fmla="*/ 102 w 179"/>
                <a:gd name="T37" fmla="*/ 87 h 184"/>
                <a:gd name="T38" fmla="*/ 106 w 179"/>
                <a:gd name="T39" fmla="*/ 82 h 184"/>
                <a:gd name="T40" fmla="*/ 109 w 179"/>
                <a:gd name="T41" fmla="*/ 66 h 184"/>
                <a:gd name="T42" fmla="*/ 117 w 179"/>
                <a:gd name="T43" fmla="*/ 76 h 184"/>
                <a:gd name="T44" fmla="*/ 130 w 179"/>
                <a:gd name="T45" fmla="*/ 66 h 184"/>
                <a:gd name="T46" fmla="*/ 143 w 179"/>
                <a:gd name="T47" fmla="*/ 53 h 184"/>
                <a:gd name="T48" fmla="*/ 145 w 179"/>
                <a:gd name="T49" fmla="*/ 46 h 184"/>
                <a:gd name="T50" fmla="*/ 151 w 179"/>
                <a:gd name="T51" fmla="*/ 40 h 184"/>
                <a:gd name="T52" fmla="*/ 151 w 179"/>
                <a:gd name="T53" fmla="*/ 32 h 184"/>
                <a:gd name="T54" fmla="*/ 155 w 179"/>
                <a:gd name="T55" fmla="*/ 17 h 184"/>
                <a:gd name="T56" fmla="*/ 153 w 179"/>
                <a:gd name="T57" fmla="*/ 12 h 184"/>
                <a:gd name="T58" fmla="*/ 151 w 179"/>
                <a:gd name="T59" fmla="*/ 8 h 184"/>
                <a:gd name="T60" fmla="*/ 170 w 179"/>
                <a:gd name="T61" fmla="*/ 0 h 184"/>
                <a:gd name="T62" fmla="*/ 177 w 179"/>
                <a:gd name="T63" fmla="*/ 13 h 184"/>
                <a:gd name="T64" fmla="*/ 179 w 179"/>
                <a:gd name="T65" fmla="*/ 38 h 184"/>
                <a:gd name="T66" fmla="*/ 174 w 179"/>
                <a:gd name="T67" fmla="*/ 44 h 184"/>
                <a:gd name="T68" fmla="*/ 170 w 179"/>
                <a:gd name="T69" fmla="*/ 51 h 184"/>
                <a:gd name="T70" fmla="*/ 166 w 179"/>
                <a:gd name="T71" fmla="*/ 55 h 184"/>
                <a:gd name="T72" fmla="*/ 170 w 179"/>
                <a:gd name="T73" fmla="*/ 66 h 184"/>
                <a:gd name="T74" fmla="*/ 170 w 179"/>
                <a:gd name="T75" fmla="*/ 74 h 184"/>
                <a:gd name="T76" fmla="*/ 162 w 179"/>
                <a:gd name="T77" fmla="*/ 87 h 184"/>
                <a:gd name="T78" fmla="*/ 160 w 179"/>
                <a:gd name="T79" fmla="*/ 97 h 184"/>
                <a:gd name="T80" fmla="*/ 162 w 179"/>
                <a:gd name="T81" fmla="*/ 104 h 184"/>
                <a:gd name="T82" fmla="*/ 157 w 179"/>
                <a:gd name="T83" fmla="*/ 106 h 184"/>
                <a:gd name="T84" fmla="*/ 151 w 179"/>
                <a:gd name="T85" fmla="*/ 114 h 184"/>
                <a:gd name="T86" fmla="*/ 130 w 179"/>
                <a:gd name="T87" fmla="*/ 117 h 184"/>
                <a:gd name="T88" fmla="*/ 121 w 179"/>
                <a:gd name="T89" fmla="*/ 121 h 184"/>
                <a:gd name="T90" fmla="*/ 113 w 179"/>
                <a:gd name="T91" fmla="*/ 121 h 184"/>
                <a:gd name="T92" fmla="*/ 106 w 179"/>
                <a:gd name="T93" fmla="*/ 116 h 184"/>
                <a:gd name="T94" fmla="*/ 104 w 179"/>
                <a:gd name="T95" fmla="*/ 119 h 184"/>
                <a:gd name="T96" fmla="*/ 106 w 179"/>
                <a:gd name="T97" fmla="*/ 121 h 184"/>
                <a:gd name="T98" fmla="*/ 102 w 179"/>
                <a:gd name="T99" fmla="*/ 131 h 184"/>
                <a:gd name="T100" fmla="*/ 98 w 179"/>
                <a:gd name="T101" fmla="*/ 136 h 184"/>
                <a:gd name="T102" fmla="*/ 85 w 179"/>
                <a:gd name="T103" fmla="*/ 142 h 184"/>
                <a:gd name="T104" fmla="*/ 81 w 179"/>
                <a:gd name="T105" fmla="*/ 136 h 184"/>
                <a:gd name="T106" fmla="*/ 85 w 179"/>
                <a:gd name="T107" fmla="*/ 127 h 184"/>
                <a:gd name="T108" fmla="*/ 87 w 179"/>
                <a:gd name="T109" fmla="*/ 121 h 184"/>
                <a:gd name="T110" fmla="*/ 77 w 179"/>
                <a:gd name="T111" fmla="*/ 119 h 184"/>
                <a:gd name="T112" fmla="*/ 68 w 179"/>
                <a:gd name="T113" fmla="*/ 119 h 184"/>
                <a:gd name="T114" fmla="*/ 60 w 179"/>
                <a:gd name="T115" fmla="*/ 125 h 184"/>
                <a:gd name="T116" fmla="*/ 32 w 179"/>
                <a:gd name="T117" fmla="*/ 133 h 184"/>
                <a:gd name="T118" fmla="*/ 36 w 179"/>
                <a:gd name="T119" fmla="*/ 151 h 184"/>
                <a:gd name="T120" fmla="*/ 24 w 179"/>
                <a:gd name="T121" fmla="*/ 178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79" h="184">
                  <a:moveTo>
                    <a:pt x="24" y="178"/>
                  </a:moveTo>
                  <a:lnTo>
                    <a:pt x="20" y="184"/>
                  </a:lnTo>
                  <a:lnTo>
                    <a:pt x="17" y="180"/>
                  </a:lnTo>
                  <a:lnTo>
                    <a:pt x="17" y="176"/>
                  </a:lnTo>
                  <a:lnTo>
                    <a:pt x="11" y="180"/>
                  </a:lnTo>
                  <a:lnTo>
                    <a:pt x="11" y="176"/>
                  </a:lnTo>
                  <a:lnTo>
                    <a:pt x="17" y="167"/>
                  </a:lnTo>
                  <a:lnTo>
                    <a:pt x="17" y="167"/>
                  </a:lnTo>
                  <a:lnTo>
                    <a:pt x="17" y="165"/>
                  </a:lnTo>
                  <a:lnTo>
                    <a:pt x="17" y="163"/>
                  </a:lnTo>
                  <a:lnTo>
                    <a:pt x="17" y="159"/>
                  </a:lnTo>
                  <a:lnTo>
                    <a:pt x="17" y="159"/>
                  </a:lnTo>
                  <a:lnTo>
                    <a:pt x="17" y="159"/>
                  </a:lnTo>
                  <a:lnTo>
                    <a:pt x="17" y="153"/>
                  </a:lnTo>
                  <a:lnTo>
                    <a:pt x="17" y="151"/>
                  </a:lnTo>
                  <a:lnTo>
                    <a:pt x="9" y="151"/>
                  </a:lnTo>
                  <a:lnTo>
                    <a:pt x="9" y="151"/>
                  </a:lnTo>
                  <a:lnTo>
                    <a:pt x="9" y="155"/>
                  </a:lnTo>
                  <a:lnTo>
                    <a:pt x="5" y="157"/>
                  </a:lnTo>
                  <a:lnTo>
                    <a:pt x="5" y="159"/>
                  </a:lnTo>
                  <a:lnTo>
                    <a:pt x="5" y="157"/>
                  </a:lnTo>
                  <a:lnTo>
                    <a:pt x="5" y="157"/>
                  </a:lnTo>
                  <a:lnTo>
                    <a:pt x="2" y="153"/>
                  </a:lnTo>
                  <a:lnTo>
                    <a:pt x="0" y="150"/>
                  </a:lnTo>
                  <a:lnTo>
                    <a:pt x="0" y="148"/>
                  </a:lnTo>
                  <a:lnTo>
                    <a:pt x="0" y="146"/>
                  </a:lnTo>
                  <a:lnTo>
                    <a:pt x="2" y="146"/>
                  </a:lnTo>
                  <a:lnTo>
                    <a:pt x="2" y="146"/>
                  </a:lnTo>
                  <a:lnTo>
                    <a:pt x="5" y="146"/>
                  </a:lnTo>
                  <a:lnTo>
                    <a:pt x="9" y="142"/>
                  </a:lnTo>
                  <a:lnTo>
                    <a:pt x="9" y="142"/>
                  </a:lnTo>
                  <a:lnTo>
                    <a:pt x="9" y="142"/>
                  </a:lnTo>
                  <a:lnTo>
                    <a:pt x="11" y="142"/>
                  </a:lnTo>
                  <a:lnTo>
                    <a:pt x="15" y="142"/>
                  </a:lnTo>
                  <a:lnTo>
                    <a:pt x="17" y="142"/>
                  </a:lnTo>
                  <a:lnTo>
                    <a:pt x="17" y="142"/>
                  </a:lnTo>
                  <a:lnTo>
                    <a:pt x="19" y="140"/>
                  </a:lnTo>
                  <a:lnTo>
                    <a:pt x="19" y="140"/>
                  </a:lnTo>
                  <a:lnTo>
                    <a:pt x="19" y="138"/>
                  </a:lnTo>
                  <a:lnTo>
                    <a:pt x="20" y="138"/>
                  </a:lnTo>
                  <a:lnTo>
                    <a:pt x="20" y="136"/>
                  </a:lnTo>
                  <a:lnTo>
                    <a:pt x="22" y="136"/>
                  </a:lnTo>
                  <a:lnTo>
                    <a:pt x="22" y="136"/>
                  </a:lnTo>
                  <a:lnTo>
                    <a:pt x="22" y="133"/>
                  </a:lnTo>
                  <a:lnTo>
                    <a:pt x="24" y="131"/>
                  </a:lnTo>
                  <a:lnTo>
                    <a:pt x="26" y="127"/>
                  </a:lnTo>
                  <a:lnTo>
                    <a:pt x="26" y="127"/>
                  </a:lnTo>
                  <a:lnTo>
                    <a:pt x="26" y="127"/>
                  </a:lnTo>
                  <a:lnTo>
                    <a:pt x="32" y="121"/>
                  </a:lnTo>
                  <a:lnTo>
                    <a:pt x="32" y="121"/>
                  </a:lnTo>
                  <a:lnTo>
                    <a:pt x="39" y="112"/>
                  </a:lnTo>
                  <a:lnTo>
                    <a:pt x="39" y="112"/>
                  </a:lnTo>
                  <a:lnTo>
                    <a:pt x="43" y="110"/>
                  </a:lnTo>
                  <a:lnTo>
                    <a:pt x="47" y="108"/>
                  </a:lnTo>
                  <a:lnTo>
                    <a:pt x="49" y="106"/>
                  </a:lnTo>
                  <a:lnTo>
                    <a:pt x="49" y="106"/>
                  </a:lnTo>
                  <a:lnTo>
                    <a:pt x="54" y="106"/>
                  </a:lnTo>
                  <a:lnTo>
                    <a:pt x="54" y="106"/>
                  </a:lnTo>
                  <a:lnTo>
                    <a:pt x="58" y="106"/>
                  </a:lnTo>
                  <a:lnTo>
                    <a:pt x="60" y="106"/>
                  </a:lnTo>
                  <a:lnTo>
                    <a:pt x="66" y="104"/>
                  </a:lnTo>
                  <a:lnTo>
                    <a:pt x="66" y="104"/>
                  </a:lnTo>
                  <a:lnTo>
                    <a:pt x="71" y="104"/>
                  </a:lnTo>
                  <a:lnTo>
                    <a:pt x="79" y="102"/>
                  </a:lnTo>
                  <a:lnTo>
                    <a:pt x="83" y="100"/>
                  </a:lnTo>
                  <a:lnTo>
                    <a:pt x="83" y="100"/>
                  </a:lnTo>
                  <a:lnTo>
                    <a:pt x="83" y="102"/>
                  </a:lnTo>
                  <a:lnTo>
                    <a:pt x="85" y="104"/>
                  </a:lnTo>
                  <a:lnTo>
                    <a:pt x="87" y="104"/>
                  </a:lnTo>
                  <a:lnTo>
                    <a:pt x="87" y="104"/>
                  </a:lnTo>
                  <a:lnTo>
                    <a:pt x="92" y="104"/>
                  </a:lnTo>
                  <a:lnTo>
                    <a:pt x="94" y="100"/>
                  </a:lnTo>
                  <a:lnTo>
                    <a:pt x="98" y="99"/>
                  </a:lnTo>
                  <a:lnTo>
                    <a:pt x="98" y="89"/>
                  </a:lnTo>
                  <a:lnTo>
                    <a:pt x="98" y="89"/>
                  </a:lnTo>
                  <a:lnTo>
                    <a:pt x="102" y="87"/>
                  </a:lnTo>
                  <a:lnTo>
                    <a:pt x="104" y="85"/>
                  </a:lnTo>
                  <a:lnTo>
                    <a:pt x="106" y="83"/>
                  </a:lnTo>
                  <a:lnTo>
                    <a:pt x="106" y="82"/>
                  </a:lnTo>
                  <a:lnTo>
                    <a:pt x="106" y="82"/>
                  </a:lnTo>
                  <a:lnTo>
                    <a:pt x="106" y="74"/>
                  </a:lnTo>
                  <a:lnTo>
                    <a:pt x="107" y="70"/>
                  </a:lnTo>
                  <a:lnTo>
                    <a:pt x="109" y="66"/>
                  </a:lnTo>
                  <a:lnTo>
                    <a:pt x="109" y="66"/>
                  </a:lnTo>
                  <a:lnTo>
                    <a:pt x="111" y="66"/>
                  </a:lnTo>
                  <a:lnTo>
                    <a:pt x="113" y="66"/>
                  </a:lnTo>
                  <a:lnTo>
                    <a:pt x="113" y="66"/>
                  </a:lnTo>
                  <a:lnTo>
                    <a:pt x="117" y="76"/>
                  </a:lnTo>
                  <a:lnTo>
                    <a:pt x="117" y="76"/>
                  </a:lnTo>
                  <a:lnTo>
                    <a:pt x="121" y="74"/>
                  </a:lnTo>
                  <a:lnTo>
                    <a:pt x="124" y="72"/>
                  </a:lnTo>
                  <a:lnTo>
                    <a:pt x="130" y="66"/>
                  </a:lnTo>
                  <a:lnTo>
                    <a:pt x="130" y="66"/>
                  </a:lnTo>
                  <a:lnTo>
                    <a:pt x="138" y="57"/>
                  </a:lnTo>
                  <a:lnTo>
                    <a:pt x="138" y="57"/>
                  </a:lnTo>
                  <a:lnTo>
                    <a:pt x="143" y="53"/>
                  </a:lnTo>
                  <a:lnTo>
                    <a:pt x="143" y="51"/>
                  </a:lnTo>
                  <a:lnTo>
                    <a:pt x="145" y="49"/>
                  </a:lnTo>
                  <a:lnTo>
                    <a:pt x="145" y="49"/>
                  </a:lnTo>
                  <a:lnTo>
                    <a:pt x="145" y="46"/>
                  </a:lnTo>
                  <a:lnTo>
                    <a:pt x="147" y="46"/>
                  </a:lnTo>
                  <a:lnTo>
                    <a:pt x="149" y="42"/>
                  </a:lnTo>
                  <a:lnTo>
                    <a:pt x="151" y="40"/>
                  </a:lnTo>
                  <a:lnTo>
                    <a:pt x="151" y="40"/>
                  </a:lnTo>
                  <a:lnTo>
                    <a:pt x="151" y="38"/>
                  </a:lnTo>
                  <a:lnTo>
                    <a:pt x="151" y="36"/>
                  </a:lnTo>
                  <a:lnTo>
                    <a:pt x="151" y="34"/>
                  </a:lnTo>
                  <a:lnTo>
                    <a:pt x="151" y="32"/>
                  </a:lnTo>
                  <a:lnTo>
                    <a:pt x="151" y="32"/>
                  </a:lnTo>
                  <a:lnTo>
                    <a:pt x="151" y="23"/>
                  </a:lnTo>
                  <a:lnTo>
                    <a:pt x="151" y="23"/>
                  </a:lnTo>
                  <a:lnTo>
                    <a:pt x="155" y="17"/>
                  </a:lnTo>
                  <a:lnTo>
                    <a:pt x="155" y="13"/>
                  </a:lnTo>
                  <a:lnTo>
                    <a:pt x="155" y="12"/>
                  </a:lnTo>
                  <a:lnTo>
                    <a:pt x="153" y="12"/>
                  </a:lnTo>
                  <a:lnTo>
                    <a:pt x="153" y="12"/>
                  </a:lnTo>
                  <a:lnTo>
                    <a:pt x="151" y="10"/>
                  </a:lnTo>
                  <a:lnTo>
                    <a:pt x="151" y="8"/>
                  </a:lnTo>
                  <a:lnTo>
                    <a:pt x="151" y="8"/>
                  </a:lnTo>
                  <a:lnTo>
                    <a:pt x="151" y="8"/>
                  </a:lnTo>
                  <a:lnTo>
                    <a:pt x="151" y="8"/>
                  </a:lnTo>
                  <a:lnTo>
                    <a:pt x="158" y="0"/>
                  </a:lnTo>
                  <a:lnTo>
                    <a:pt x="162" y="0"/>
                  </a:lnTo>
                  <a:lnTo>
                    <a:pt x="170" y="0"/>
                  </a:lnTo>
                  <a:lnTo>
                    <a:pt x="174" y="8"/>
                  </a:lnTo>
                  <a:lnTo>
                    <a:pt x="174" y="8"/>
                  </a:lnTo>
                  <a:lnTo>
                    <a:pt x="176" y="12"/>
                  </a:lnTo>
                  <a:lnTo>
                    <a:pt x="177" y="13"/>
                  </a:lnTo>
                  <a:lnTo>
                    <a:pt x="177" y="15"/>
                  </a:lnTo>
                  <a:lnTo>
                    <a:pt x="177" y="15"/>
                  </a:lnTo>
                  <a:lnTo>
                    <a:pt x="179" y="25"/>
                  </a:lnTo>
                  <a:lnTo>
                    <a:pt x="179" y="38"/>
                  </a:lnTo>
                  <a:lnTo>
                    <a:pt x="179" y="38"/>
                  </a:lnTo>
                  <a:lnTo>
                    <a:pt x="176" y="38"/>
                  </a:lnTo>
                  <a:lnTo>
                    <a:pt x="174" y="42"/>
                  </a:lnTo>
                  <a:lnTo>
                    <a:pt x="174" y="44"/>
                  </a:lnTo>
                  <a:lnTo>
                    <a:pt x="174" y="44"/>
                  </a:lnTo>
                  <a:lnTo>
                    <a:pt x="174" y="46"/>
                  </a:lnTo>
                  <a:lnTo>
                    <a:pt x="170" y="49"/>
                  </a:lnTo>
                  <a:lnTo>
                    <a:pt x="170" y="51"/>
                  </a:lnTo>
                  <a:lnTo>
                    <a:pt x="170" y="51"/>
                  </a:lnTo>
                  <a:lnTo>
                    <a:pt x="166" y="53"/>
                  </a:lnTo>
                  <a:lnTo>
                    <a:pt x="166" y="53"/>
                  </a:lnTo>
                  <a:lnTo>
                    <a:pt x="166" y="55"/>
                  </a:lnTo>
                  <a:lnTo>
                    <a:pt x="166" y="55"/>
                  </a:lnTo>
                  <a:lnTo>
                    <a:pt x="168" y="59"/>
                  </a:lnTo>
                  <a:lnTo>
                    <a:pt x="170" y="63"/>
                  </a:lnTo>
                  <a:lnTo>
                    <a:pt x="170" y="66"/>
                  </a:lnTo>
                  <a:lnTo>
                    <a:pt x="170" y="66"/>
                  </a:lnTo>
                  <a:lnTo>
                    <a:pt x="174" y="68"/>
                  </a:lnTo>
                  <a:lnTo>
                    <a:pt x="174" y="70"/>
                  </a:lnTo>
                  <a:lnTo>
                    <a:pt x="170" y="74"/>
                  </a:lnTo>
                  <a:lnTo>
                    <a:pt x="170" y="74"/>
                  </a:lnTo>
                  <a:lnTo>
                    <a:pt x="164" y="83"/>
                  </a:lnTo>
                  <a:lnTo>
                    <a:pt x="162" y="87"/>
                  </a:lnTo>
                  <a:lnTo>
                    <a:pt x="162" y="87"/>
                  </a:lnTo>
                  <a:lnTo>
                    <a:pt x="160" y="91"/>
                  </a:lnTo>
                  <a:lnTo>
                    <a:pt x="160" y="95"/>
                  </a:lnTo>
                  <a:lnTo>
                    <a:pt x="160" y="97"/>
                  </a:lnTo>
                  <a:lnTo>
                    <a:pt x="160" y="97"/>
                  </a:lnTo>
                  <a:lnTo>
                    <a:pt x="164" y="100"/>
                  </a:lnTo>
                  <a:lnTo>
                    <a:pt x="168" y="102"/>
                  </a:lnTo>
                  <a:lnTo>
                    <a:pt x="168" y="102"/>
                  </a:lnTo>
                  <a:lnTo>
                    <a:pt x="162" y="104"/>
                  </a:lnTo>
                  <a:lnTo>
                    <a:pt x="158" y="104"/>
                  </a:lnTo>
                  <a:lnTo>
                    <a:pt x="158" y="106"/>
                  </a:lnTo>
                  <a:lnTo>
                    <a:pt x="157" y="106"/>
                  </a:lnTo>
                  <a:lnTo>
                    <a:pt x="157" y="106"/>
                  </a:lnTo>
                  <a:lnTo>
                    <a:pt x="157" y="110"/>
                  </a:lnTo>
                  <a:lnTo>
                    <a:pt x="155" y="112"/>
                  </a:lnTo>
                  <a:lnTo>
                    <a:pt x="153" y="114"/>
                  </a:lnTo>
                  <a:lnTo>
                    <a:pt x="151" y="114"/>
                  </a:lnTo>
                  <a:lnTo>
                    <a:pt x="145" y="112"/>
                  </a:lnTo>
                  <a:lnTo>
                    <a:pt x="141" y="112"/>
                  </a:lnTo>
                  <a:lnTo>
                    <a:pt x="138" y="117"/>
                  </a:lnTo>
                  <a:lnTo>
                    <a:pt x="130" y="117"/>
                  </a:lnTo>
                  <a:lnTo>
                    <a:pt x="130" y="117"/>
                  </a:lnTo>
                  <a:lnTo>
                    <a:pt x="128" y="119"/>
                  </a:lnTo>
                  <a:lnTo>
                    <a:pt x="124" y="121"/>
                  </a:lnTo>
                  <a:lnTo>
                    <a:pt x="121" y="121"/>
                  </a:lnTo>
                  <a:lnTo>
                    <a:pt x="121" y="121"/>
                  </a:lnTo>
                  <a:lnTo>
                    <a:pt x="119" y="121"/>
                  </a:lnTo>
                  <a:lnTo>
                    <a:pt x="113" y="121"/>
                  </a:lnTo>
                  <a:lnTo>
                    <a:pt x="113" y="121"/>
                  </a:lnTo>
                  <a:lnTo>
                    <a:pt x="109" y="119"/>
                  </a:lnTo>
                  <a:lnTo>
                    <a:pt x="107" y="119"/>
                  </a:lnTo>
                  <a:lnTo>
                    <a:pt x="107" y="119"/>
                  </a:lnTo>
                  <a:lnTo>
                    <a:pt x="106" y="116"/>
                  </a:lnTo>
                  <a:lnTo>
                    <a:pt x="106" y="114"/>
                  </a:lnTo>
                  <a:lnTo>
                    <a:pt x="106" y="116"/>
                  </a:lnTo>
                  <a:lnTo>
                    <a:pt x="106" y="116"/>
                  </a:lnTo>
                  <a:lnTo>
                    <a:pt x="104" y="119"/>
                  </a:lnTo>
                  <a:lnTo>
                    <a:pt x="104" y="119"/>
                  </a:lnTo>
                  <a:lnTo>
                    <a:pt x="104" y="121"/>
                  </a:lnTo>
                  <a:lnTo>
                    <a:pt x="106" y="121"/>
                  </a:lnTo>
                  <a:lnTo>
                    <a:pt x="106" y="121"/>
                  </a:lnTo>
                  <a:lnTo>
                    <a:pt x="106" y="123"/>
                  </a:lnTo>
                  <a:lnTo>
                    <a:pt x="106" y="125"/>
                  </a:lnTo>
                  <a:lnTo>
                    <a:pt x="102" y="131"/>
                  </a:lnTo>
                  <a:lnTo>
                    <a:pt x="102" y="131"/>
                  </a:lnTo>
                  <a:lnTo>
                    <a:pt x="100" y="133"/>
                  </a:lnTo>
                  <a:lnTo>
                    <a:pt x="98" y="134"/>
                  </a:lnTo>
                  <a:lnTo>
                    <a:pt x="98" y="136"/>
                  </a:lnTo>
                  <a:lnTo>
                    <a:pt x="98" y="136"/>
                  </a:lnTo>
                  <a:lnTo>
                    <a:pt x="98" y="136"/>
                  </a:lnTo>
                  <a:lnTo>
                    <a:pt x="92" y="136"/>
                  </a:lnTo>
                  <a:lnTo>
                    <a:pt x="89" y="138"/>
                  </a:lnTo>
                  <a:lnTo>
                    <a:pt x="85" y="142"/>
                  </a:lnTo>
                  <a:lnTo>
                    <a:pt x="85" y="142"/>
                  </a:lnTo>
                  <a:lnTo>
                    <a:pt x="83" y="140"/>
                  </a:lnTo>
                  <a:lnTo>
                    <a:pt x="81" y="138"/>
                  </a:lnTo>
                  <a:lnTo>
                    <a:pt x="81" y="136"/>
                  </a:lnTo>
                  <a:lnTo>
                    <a:pt x="81" y="136"/>
                  </a:lnTo>
                  <a:lnTo>
                    <a:pt x="81" y="129"/>
                  </a:lnTo>
                  <a:lnTo>
                    <a:pt x="81" y="129"/>
                  </a:lnTo>
                  <a:lnTo>
                    <a:pt x="85" y="127"/>
                  </a:lnTo>
                  <a:lnTo>
                    <a:pt x="87" y="123"/>
                  </a:lnTo>
                  <a:lnTo>
                    <a:pt x="87" y="123"/>
                  </a:lnTo>
                  <a:lnTo>
                    <a:pt x="87" y="121"/>
                  </a:lnTo>
                  <a:lnTo>
                    <a:pt x="87" y="121"/>
                  </a:lnTo>
                  <a:lnTo>
                    <a:pt x="85" y="119"/>
                  </a:lnTo>
                  <a:lnTo>
                    <a:pt x="83" y="119"/>
                  </a:lnTo>
                  <a:lnTo>
                    <a:pt x="77" y="119"/>
                  </a:lnTo>
                  <a:lnTo>
                    <a:pt x="77" y="119"/>
                  </a:lnTo>
                  <a:lnTo>
                    <a:pt x="75" y="117"/>
                  </a:lnTo>
                  <a:lnTo>
                    <a:pt x="73" y="117"/>
                  </a:lnTo>
                  <a:lnTo>
                    <a:pt x="71" y="117"/>
                  </a:lnTo>
                  <a:lnTo>
                    <a:pt x="68" y="119"/>
                  </a:lnTo>
                  <a:lnTo>
                    <a:pt x="68" y="119"/>
                  </a:lnTo>
                  <a:lnTo>
                    <a:pt x="64" y="123"/>
                  </a:lnTo>
                  <a:lnTo>
                    <a:pt x="62" y="123"/>
                  </a:lnTo>
                  <a:lnTo>
                    <a:pt x="60" y="125"/>
                  </a:lnTo>
                  <a:lnTo>
                    <a:pt x="54" y="131"/>
                  </a:lnTo>
                  <a:lnTo>
                    <a:pt x="43" y="131"/>
                  </a:lnTo>
                  <a:lnTo>
                    <a:pt x="36" y="133"/>
                  </a:lnTo>
                  <a:lnTo>
                    <a:pt x="32" y="133"/>
                  </a:lnTo>
                  <a:lnTo>
                    <a:pt x="26" y="138"/>
                  </a:lnTo>
                  <a:lnTo>
                    <a:pt x="22" y="142"/>
                  </a:lnTo>
                  <a:lnTo>
                    <a:pt x="34" y="146"/>
                  </a:lnTo>
                  <a:lnTo>
                    <a:pt x="36" y="151"/>
                  </a:lnTo>
                  <a:lnTo>
                    <a:pt x="32" y="161"/>
                  </a:lnTo>
                  <a:lnTo>
                    <a:pt x="28" y="169"/>
                  </a:lnTo>
                  <a:lnTo>
                    <a:pt x="24" y="178"/>
                  </a:lnTo>
                  <a:lnTo>
                    <a:pt x="24" y="178"/>
                  </a:lnTo>
                  <a:lnTo>
                    <a:pt x="24" y="178"/>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00" name="Freeform 400">
              <a:extLst>
                <a:ext uri="{FF2B5EF4-FFF2-40B4-BE49-F238E27FC236}">
                  <a16:creationId xmlns:a16="http://schemas.microsoft.com/office/drawing/2014/main" id="{5C225EFC-086F-5845-860B-C874A4BEDC63}"/>
                </a:ext>
              </a:extLst>
            </p:cNvPr>
            <p:cNvSpPr>
              <a:spLocks/>
            </p:cNvSpPr>
            <p:nvPr userDrawn="1"/>
          </p:nvSpPr>
          <p:spPr bwMode="auto">
            <a:xfrm>
              <a:off x="3814514" y="2586414"/>
              <a:ext cx="48860" cy="46776"/>
            </a:xfrm>
            <a:custGeom>
              <a:avLst/>
              <a:gdLst>
                <a:gd name="T0" fmla="*/ 0 w 32"/>
                <a:gd name="T1" fmla="*/ 17 h 36"/>
                <a:gd name="T2" fmla="*/ 0 w 32"/>
                <a:gd name="T3" fmla="*/ 17 h 36"/>
                <a:gd name="T4" fmla="*/ 0 w 32"/>
                <a:gd name="T5" fmla="*/ 21 h 36"/>
                <a:gd name="T6" fmla="*/ 0 w 32"/>
                <a:gd name="T7" fmla="*/ 21 h 36"/>
                <a:gd name="T8" fmla="*/ 0 w 32"/>
                <a:gd name="T9" fmla="*/ 24 h 36"/>
                <a:gd name="T10" fmla="*/ 2 w 32"/>
                <a:gd name="T11" fmla="*/ 26 h 36"/>
                <a:gd name="T12" fmla="*/ 4 w 32"/>
                <a:gd name="T13" fmla="*/ 26 h 36"/>
                <a:gd name="T14" fmla="*/ 4 w 32"/>
                <a:gd name="T15" fmla="*/ 26 h 36"/>
                <a:gd name="T16" fmla="*/ 4 w 32"/>
                <a:gd name="T17" fmla="*/ 32 h 36"/>
                <a:gd name="T18" fmla="*/ 4 w 32"/>
                <a:gd name="T19" fmla="*/ 34 h 36"/>
                <a:gd name="T20" fmla="*/ 6 w 32"/>
                <a:gd name="T21" fmla="*/ 36 h 36"/>
                <a:gd name="T22" fmla="*/ 6 w 32"/>
                <a:gd name="T23" fmla="*/ 34 h 36"/>
                <a:gd name="T24" fmla="*/ 8 w 32"/>
                <a:gd name="T25" fmla="*/ 32 h 36"/>
                <a:gd name="T26" fmla="*/ 8 w 32"/>
                <a:gd name="T27" fmla="*/ 32 h 36"/>
                <a:gd name="T28" fmla="*/ 12 w 32"/>
                <a:gd name="T29" fmla="*/ 28 h 36"/>
                <a:gd name="T30" fmla="*/ 15 w 32"/>
                <a:gd name="T31" fmla="*/ 26 h 36"/>
                <a:gd name="T32" fmla="*/ 17 w 32"/>
                <a:gd name="T33" fmla="*/ 24 h 36"/>
                <a:gd name="T34" fmla="*/ 17 w 32"/>
                <a:gd name="T35" fmla="*/ 23 h 36"/>
                <a:gd name="T36" fmla="*/ 17 w 32"/>
                <a:gd name="T37" fmla="*/ 23 h 36"/>
                <a:gd name="T38" fmla="*/ 17 w 32"/>
                <a:gd name="T39" fmla="*/ 21 h 36"/>
                <a:gd name="T40" fmla="*/ 15 w 32"/>
                <a:gd name="T41" fmla="*/ 19 h 36"/>
                <a:gd name="T42" fmla="*/ 17 w 32"/>
                <a:gd name="T43" fmla="*/ 19 h 36"/>
                <a:gd name="T44" fmla="*/ 17 w 32"/>
                <a:gd name="T45" fmla="*/ 19 h 36"/>
                <a:gd name="T46" fmla="*/ 19 w 32"/>
                <a:gd name="T47" fmla="*/ 17 h 36"/>
                <a:gd name="T48" fmla="*/ 23 w 32"/>
                <a:gd name="T49" fmla="*/ 15 h 36"/>
                <a:gd name="T50" fmla="*/ 27 w 32"/>
                <a:gd name="T51" fmla="*/ 15 h 36"/>
                <a:gd name="T52" fmla="*/ 29 w 32"/>
                <a:gd name="T53" fmla="*/ 11 h 36"/>
                <a:gd name="T54" fmla="*/ 32 w 32"/>
                <a:gd name="T55" fmla="*/ 9 h 36"/>
                <a:gd name="T56" fmla="*/ 32 w 32"/>
                <a:gd name="T57" fmla="*/ 9 h 36"/>
                <a:gd name="T58" fmla="*/ 32 w 32"/>
                <a:gd name="T59" fmla="*/ 6 h 36"/>
                <a:gd name="T60" fmla="*/ 32 w 32"/>
                <a:gd name="T61" fmla="*/ 2 h 36"/>
                <a:gd name="T62" fmla="*/ 32 w 32"/>
                <a:gd name="T63" fmla="*/ 2 h 36"/>
                <a:gd name="T64" fmla="*/ 30 w 32"/>
                <a:gd name="T65" fmla="*/ 0 h 36"/>
                <a:gd name="T66" fmla="*/ 30 w 32"/>
                <a:gd name="T67" fmla="*/ 0 h 36"/>
                <a:gd name="T68" fmla="*/ 27 w 32"/>
                <a:gd name="T69" fmla="*/ 2 h 36"/>
                <a:gd name="T70" fmla="*/ 23 w 32"/>
                <a:gd name="T71" fmla="*/ 4 h 36"/>
                <a:gd name="T72" fmla="*/ 23 w 32"/>
                <a:gd name="T73" fmla="*/ 4 h 36"/>
                <a:gd name="T74" fmla="*/ 21 w 32"/>
                <a:gd name="T75" fmla="*/ 6 h 36"/>
                <a:gd name="T76" fmla="*/ 17 w 32"/>
                <a:gd name="T77" fmla="*/ 7 h 36"/>
                <a:gd name="T78" fmla="*/ 13 w 32"/>
                <a:gd name="T79" fmla="*/ 9 h 36"/>
                <a:gd name="T80" fmla="*/ 10 w 32"/>
                <a:gd name="T81" fmla="*/ 15 h 36"/>
                <a:gd name="T82" fmla="*/ 4 w 32"/>
                <a:gd name="T83" fmla="*/ 15 h 36"/>
                <a:gd name="T84" fmla="*/ 0 w 32"/>
                <a:gd name="T85" fmla="*/ 17 h 36"/>
                <a:gd name="T86" fmla="*/ 0 w 32"/>
                <a:gd name="T87" fmla="*/ 17 h 36"/>
                <a:gd name="T88" fmla="*/ 0 w 32"/>
                <a:gd name="T89" fmla="*/ 17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2" h="36">
                  <a:moveTo>
                    <a:pt x="0" y="17"/>
                  </a:moveTo>
                  <a:lnTo>
                    <a:pt x="0" y="17"/>
                  </a:lnTo>
                  <a:lnTo>
                    <a:pt x="0" y="21"/>
                  </a:lnTo>
                  <a:lnTo>
                    <a:pt x="0" y="21"/>
                  </a:lnTo>
                  <a:lnTo>
                    <a:pt x="0" y="24"/>
                  </a:lnTo>
                  <a:lnTo>
                    <a:pt x="2" y="26"/>
                  </a:lnTo>
                  <a:lnTo>
                    <a:pt x="4" y="26"/>
                  </a:lnTo>
                  <a:lnTo>
                    <a:pt x="4" y="26"/>
                  </a:lnTo>
                  <a:lnTo>
                    <a:pt x="4" y="32"/>
                  </a:lnTo>
                  <a:lnTo>
                    <a:pt x="4" y="34"/>
                  </a:lnTo>
                  <a:lnTo>
                    <a:pt x="6" y="36"/>
                  </a:lnTo>
                  <a:lnTo>
                    <a:pt x="6" y="34"/>
                  </a:lnTo>
                  <a:lnTo>
                    <a:pt x="8" y="32"/>
                  </a:lnTo>
                  <a:lnTo>
                    <a:pt x="8" y="32"/>
                  </a:lnTo>
                  <a:lnTo>
                    <a:pt x="12" y="28"/>
                  </a:lnTo>
                  <a:lnTo>
                    <a:pt x="15" y="26"/>
                  </a:lnTo>
                  <a:lnTo>
                    <a:pt x="17" y="24"/>
                  </a:lnTo>
                  <a:lnTo>
                    <a:pt x="17" y="23"/>
                  </a:lnTo>
                  <a:lnTo>
                    <a:pt x="17" y="23"/>
                  </a:lnTo>
                  <a:lnTo>
                    <a:pt x="17" y="21"/>
                  </a:lnTo>
                  <a:lnTo>
                    <a:pt x="15" y="19"/>
                  </a:lnTo>
                  <a:lnTo>
                    <a:pt x="17" y="19"/>
                  </a:lnTo>
                  <a:lnTo>
                    <a:pt x="17" y="19"/>
                  </a:lnTo>
                  <a:lnTo>
                    <a:pt x="19" y="17"/>
                  </a:lnTo>
                  <a:lnTo>
                    <a:pt x="23" y="15"/>
                  </a:lnTo>
                  <a:lnTo>
                    <a:pt x="27" y="15"/>
                  </a:lnTo>
                  <a:lnTo>
                    <a:pt x="29" y="11"/>
                  </a:lnTo>
                  <a:lnTo>
                    <a:pt x="32" y="9"/>
                  </a:lnTo>
                  <a:lnTo>
                    <a:pt x="32" y="9"/>
                  </a:lnTo>
                  <a:lnTo>
                    <a:pt x="32" y="6"/>
                  </a:lnTo>
                  <a:lnTo>
                    <a:pt x="32" y="2"/>
                  </a:lnTo>
                  <a:lnTo>
                    <a:pt x="32" y="2"/>
                  </a:lnTo>
                  <a:lnTo>
                    <a:pt x="30" y="0"/>
                  </a:lnTo>
                  <a:lnTo>
                    <a:pt x="30" y="0"/>
                  </a:lnTo>
                  <a:lnTo>
                    <a:pt x="27" y="2"/>
                  </a:lnTo>
                  <a:lnTo>
                    <a:pt x="23" y="4"/>
                  </a:lnTo>
                  <a:lnTo>
                    <a:pt x="23" y="4"/>
                  </a:lnTo>
                  <a:lnTo>
                    <a:pt x="21" y="6"/>
                  </a:lnTo>
                  <a:lnTo>
                    <a:pt x="17" y="7"/>
                  </a:lnTo>
                  <a:lnTo>
                    <a:pt x="13" y="9"/>
                  </a:lnTo>
                  <a:lnTo>
                    <a:pt x="10" y="15"/>
                  </a:lnTo>
                  <a:lnTo>
                    <a:pt x="4" y="15"/>
                  </a:lnTo>
                  <a:lnTo>
                    <a:pt x="0" y="17"/>
                  </a:lnTo>
                  <a:lnTo>
                    <a:pt x="0" y="17"/>
                  </a:lnTo>
                  <a:lnTo>
                    <a:pt x="0" y="17"/>
                  </a:lnTo>
                  <a:close/>
                </a:path>
              </a:pathLst>
            </a:custGeom>
            <a:solidFill>
              <a:schemeClr val="bg1">
                <a:lumMod val="85000"/>
              </a:schemeClr>
            </a:solidFill>
            <a:ln w="635" cap="rnd">
              <a:solidFill>
                <a:schemeClr val="bg1">
                  <a:alpha val="17000"/>
                </a:schemeClr>
              </a:solidFill>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01" name="Freeform 401">
              <a:extLst>
                <a:ext uri="{FF2B5EF4-FFF2-40B4-BE49-F238E27FC236}">
                  <a16:creationId xmlns:a16="http://schemas.microsoft.com/office/drawing/2014/main" id="{C1268099-0DFB-E749-9970-B6804D96A935}"/>
                </a:ext>
              </a:extLst>
            </p:cNvPr>
            <p:cNvSpPr>
              <a:spLocks/>
            </p:cNvSpPr>
            <p:nvPr userDrawn="1"/>
          </p:nvSpPr>
          <p:spPr bwMode="auto">
            <a:xfrm>
              <a:off x="3814514" y="2586414"/>
              <a:ext cx="48860" cy="46776"/>
            </a:xfrm>
            <a:custGeom>
              <a:avLst/>
              <a:gdLst>
                <a:gd name="T0" fmla="*/ 0 w 32"/>
                <a:gd name="T1" fmla="*/ 17 h 36"/>
                <a:gd name="T2" fmla="*/ 0 w 32"/>
                <a:gd name="T3" fmla="*/ 17 h 36"/>
                <a:gd name="T4" fmla="*/ 0 w 32"/>
                <a:gd name="T5" fmla="*/ 21 h 36"/>
                <a:gd name="T6" fmla="*/ 0 w 32"/>
                <a:gd name="T7" fmla="*/ 21 h 36"/>
                <a:gd name="T8" fmla="*/ 0 w 32"/>
                <a:gd name="T9" fmla="*/ 24 h 36"/>
                <a:gd name="T10" fmla="*/ 2 w 32"/>
                <a:gd name="T11" fmla="*/ 26 h 36"/>
                <a:gd name="T12" fmla="*/ 4 w 32"/>
                <a:gd name="T13" fmla="*/ 26 h 36"/>
                <a:gd name="T14" fmla="*/ 4 w 32"/>
                <a:gd name="T15" fmla="*/ 26 h 36"/>
                <a:gd name="T16" fmla="*/ 4 w 32"/>
                <a:gd name="T17" fmla="*/ 32 h 36"/>
                <a:gd name="T18" fmla="*/ 4 w 32"/>
                <a:gd name="T19" fmla="*/ 34 h 36"/>
                <a:gd name="T20" fmla="*/ 6 w 32"/>
                <a:gd name="T21" fmla="*/ 36 h 36"/>
                <a:gd name="T22" fmla="*/ 6 w 32"/>
                <a:gd name="T23" fmla="*/ 34 h 36"/>
                <a:gd name="T24" fmla="*/ 8 w 32"/>
                <a:gd name="T25" fmla="*/ 32 h 36"/>
                <a:gd name="T26" fmla="*/ 8 w 32"/>
                <a:gd name="T27" fmla="*/ 32 h 36"/>
                <a:gd name="T28" fmla="*/ 12 w 32"/>
                <a:gd name="T29" fmla="*/ 28 h 36"/>
                <a:gd name="T30" fmla="*/ 15 w 32"/>
                <a:gd name="T31" fmla="*/ 26 h 36"/>
                <a:gd name="T32" fmla="*/ 17 w 32"/>
                <a:gd name="T33" fmla="*/ 24 h 36"/>
                <a:gd name="T34" fmla="*/ 17 w 32"/>
                <a:gd name="T35" fmla="*/ 23 h 36"/>
                <a:gd name="T36" fmla="*/ 17 w 32"/>
                <a:gd name="T37" fmla="*/ 23 h 36"/>
                <a:gd name="T38" fmla="*/ 17 w 32"/>
                <a:gd name="T39" fmla="*/ 21 h 36"/>
                <a:gd name="T40" fmla="*/ 15 w 32"/>
                <a:gd name="T41" fmla="*/ 19 h 36"/>
                <a:gd name="T42" fmla="*/ 17 w 32"/>
                <a:gd name="T43" fmla="*/ 19 h 36"/>
                <a:gd name="T44" fmla="*/ 17 w 32"/>
                <a:gd name="T45" fmla="*/ 19 h 36"/>
                <a:gd name="T46" fmla="*/ 19 w 32"/>
                <a:gd name="T47" fmla="*/ 17 h 36"/>
                <a:gd name="T48" fmla="*/ 23 w 32"/>
                <a:gd name="T49" fmla="*/ 15 h 36"/>
                <a:gd name="T50" fmla="*/ 27 w 32"/>
                <a:gd name="T51" fmla="*/ 15 h 36"/>
                <a:gd name="T52" fmla="*/ 29 w 32"/>
                <a:gd name="T53" fmla="*/ 11 h 36"/>
                <a:gd name="T54" fmla="*/ 32 w 32"/>
                <a:gd name="T55" fmla="*/ 9 h 36"/>
                <a:gd name="T56" fmla="*/ 32 w 32"/>
                <a:gd name="T57" fmla="*/ 9 h 36"/>
                <a:gd name="T58" fmla="*/ 32 w 32"/>
                <a:gd name="T59" fmla="*/ 6 h 36"/>
                <a:gd name="T60" fmla="*/ 32 w 32"/>
                <a:gd name="T61" fmla="*/ 2 h 36"/>
                <a:gd name="T62" fmla="*/ 32 w 32"/>
                <a:gd name="T63" fmla="*/ 2 h 36"/>
                <a:gd name="T64" fmla="*/ 30 w 32"/>
                <a:gd name="T65" fmla="*/ 0 h 36"/>
                <a:gd name="T66" fmla="*/ 30 w 32"/>
                <a:gd name="T67" fmla="*/ 0 h 36"/>
                <a:gd name="T68" fmla="*/ 27 w 32"/>
                <a:gd name="T69" fmla="*/ 2 h 36"/>
                <a:gd name="T70" fmla="*/ 23 w 32"/>
                <a:gd name="T71" fmla="*/ 4 h 36"/>
                <a:gd name="T72" fmla="*/ 23 w 32"/>
                <a:gd name="T73" fmla="*/ 4 h 36"/>
                <a:gd name="T74" fmla="*/ 21 w 32"/>
                <a:gd name="T75" fmla="*/ 6 h 36"/>
                <a:gd name="T76" fmla="*/ 17 w 32"/>
                <a:gd name="T77" fmla="*/ 7 h 36"/>
                <a:gd name="T78" fmla="*/ 13 w 32"/>
                <a:gd name="T79" fmla="*/ 9 h 36"/>
                <a:gd name="T80" fmla="*/ 10 w 32"/>
                <a:gd name="T81" fmla="*/ 15 h 36"/>
                <a:gd name="T82" fmla="*/ 4 w 32"/>
                <a:gd name="T83" fmla="*/ 15 h 36"/>
                <a:gd name="T84" fmla="*/ 0 w 32"/>
                <a:gd name="T85" fmla="*/ 17 h 36"/>
                <a:gd name="T86" fmla="*/ 0 w 32"/>
                <a:gd name="T87" fmla="*/ 17 h 36"/>
                <a:gd name="T88" fmla="*/ 0 w 32"/>
                <a:gd name="T89" fmla="*/ 17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2" h="36">
                  <a:moveTo>
                    <a:pt x="0" y="17"/>
                  </a:moveTo>
                  <a:lnTo>
                    <a:pt x="0" y="17"/>
                  </a:lnTo>
                  <a:lnTo>
                    <a:pt x="0" y="21"/>
                  </a:lnTo>
                  <a:lnTo>
                    <a:pt x="0" y="21"/>
                  </a:lnTo>
                  <a:lnTo>
                    <a:pt x="0" y="24"/>
                  </a:lnTo>
                  <a:lnTo>
                    <a:pt x="2" y="26"/>
                  </a:lnTo>
                  <a:lnTo>
                    <a:pt x="4" y="26"/>
                  </a:lnTo>
                  <a:lnTo>
                    <a:pt x="4" y="26"/>
                  </a:lnTo>
                  <a:lnTo>
                    <a:pt x="4" y="32"/>
                  </a:lnTo>
                  <a:lnTo>
                    <a:pt x="4" y="34"/>
                  </a:lnTo>
                  <a:lnTo>
                    <a:pt x="6" y="36"/>
                  </a:lnTo>
                  <a:lnTo>
                    <a:pt x="6" y="34"/>
                  </a:lnTo>
                  <a:lnTo>
                    <a:pt x="8" y="32"/>
                  </a:lnTo>
                  <a:lnTo>
                    <a:pt x="8" y="32"/>
                  </a:lnTo>
                  <a:lnTo>
                    <a:pt x="12" y="28"/>
                  </a:lnTo>
                  <a:lnTo>
                    <a:pt x="15" y="26"/>
                  </a:lnTo>
                  <a:lnTo>
                    <a:pt x="17" y="24"/>
                  </a:lnTo>
                  <a:lnTo>
                    <a:pt x="17" y="23"/>
                  </a:lnTo>
                  <a:lnTo>
                    <a:pt x="17" y="23"/>
                  </a:lnTo>
                  <a:lnTo>
                    <a:pt x="17" y="21"/>
                  </a:lnTo>
                  <a:lnTo>
                    <a:pt x="15" y="19"/>
                  </a:lnTo>
                  <a:lnTo>
                    <a:pt x="17" y="19"/>
                  </a:lnTo>
                  <a:lnTo>
                    <a:pt x="17" y="19"/>
                  </a:lnTo>
                  <a:lnTo>
                    <a:pt x="19" y="17"/>
                  </a:lnTo>
                  <a:lnTo>
                    <a:pt x="23" y="15"/>
                  </a:lnTo>
                  <a:lnTo>
                    <a:pt x="27" y="15"/>
                  </a:lnTo>
                  <a:lnTo>
                    <a:pt x="29" y="11"/>
                  </a:lnTo>
                  <a:lnTo>
                    <a:pt x="32" y="9"/>
                  </a:lnTo>
                  <a:lnTo>
                    <a:pt x="32" y="9"/>
                  </a:lnTo>
                  <a:lnTo>
                    <a:pt x="32" y="6"/>
                  </a:lnTo>
                  <a:lnTo>
                    <a:pt x="32" y="2"/>
                  </a:lnTo>
                  <a:lnTo>
                    <a:pt x="32" y="2"/>
                  </a:lnTo>
                  <a:lnTo>
                    <a:pt x="30" y="0"/>
                  </a:lnTo>
                  <a:lnTo>
                    <a:pt x="30" y="0"/>
                  </a:lnTo>
                  <a:lnTo>
                    <a:pt x="27" y="2"/>
                  </a:lnTo>
                  <a:lnTo>
                    <a:pt x="23" y="4"/>
                  </a:lnTo>
                  <a:lnTo>
                    <a:pt x="23" y="4"/>
                  </a:lnTo>
                  <a:lnTo>
                    <a:pt x="21" y="6"/>
                  </a:lnTo>
                  <a:lnTo>
                    <a:pt x="17" y="7"/>
                  </a:lnTo>
                  <a:lnTo>
                    <a:pt x="13" y="9"/>
                  </a:lnTo>
                  <a:lnTo>
                    <a:pt x="10" y="15"/>
                  </a:lnTo>
                  <a:lnTo>
                    <a:pt x="4" y="15"/>
                  </a:lnTo>
                  <a:lnTo>
                    <a:pt x="0" y="17"/>
                  </a:lnTo>
                  <a:lnTo>
                    <a:pt x="0" y="17"/>
                  </a:lnTo>
                  <a:lnTo>
                    <a:pt x="0" y="17"/>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02" name="Freeform 402">
              <a:extLst>
                <a:ext uri="{FF2B5EF4-FFF2-40B4-BE49-F238E27FC236}">
                  <a16:creationId xmlns:a16="http://schemas.microsoft.com/office/drawing/2014/main" id="{E09D8F27-A0DB-B44B-BE09-B8473CD93978}"/>
                </a:ext>
              </a:extLst>
            </p:cNvPr>
            <p:cNvSpPr>
              <a:spLocks/>
            </p:cNvSpPr>
            <p:nvPr userDrawn="1"/>
          </p:nvSpPr>
          <p:spPr bwMode="auto">
            <a:xfrm>
              <a:off x="3982469" y="2313551"/>
              <a:ext cx="135891" cy="101349"/>
            </a:xfrm>
            <a:custGeom>
              <a:avLst/>
              <a:gdLst>
                <a:gd name="T0" fmla="*/ 0 w 89"/>
                <a:gd name="T1" fmla="*/ 72 h 78"/>
                <a:gd name="T2" fmla="*/ 0 w 89"/>
                <a:gd name="T3" fmla="*/ 64 h 78"/>
                <a:gd name="T4" fmla="*/ 0 w 89"/>
                <a:gd name="T5" fmla="*/ 60 h 78"/>
                <a:gd name="T6" fmla="*/ 0 w 89"/>
                <a:gd name="T7" fmla="*/ 55 h 78"/>
                <a:gd name="T8" fmla="*/ 2 w 89"/>
                <a:gd name="T9" fmla="*/ 51 h 78"/>
                <a:gd name="T10" fmla="*/ 6 w 89"/>
                <a:gd name="T11" fmla="*/ 49 h 78"/>
                <a:gd name="T12" fmla="*/ 7 w 89"/>
                <a:gd name="T13" fmla="*/ 47 h 78"/>
                <a:gd name="T14" fmla="*/ 6 w 89"/>
                <a:gd name="T15" fmla="*/ 43 h 78"/>
                <a:gd name="T16" fmla="*/ 6 w 89"/>
                <a:gd name="T17" fmla="*/ 42 h 78"/>
                <a:gd name="T18" fmla="*/ 11 w 89"/>
                <a:gd name="T19" fmla="*/ 40 h 78"/>
                <a:gd name="T20" fmla="*/ 19 w 89"/>
                <a:gd name="T21" fmla="*/ 42 h 78"/>
                <a:gd name="T22" fmla="*/ 21 w 89"/>
                <a:gd name="T23" fmla="*/ 38 h 78"/>
                <a:gd name="T24" fmla="*/ 25 w 89"/>
                <a:gd name="T25" fmla="*/ 32 h 78"/>
                <a:gd name="T26" fmla="*/ 25 w 89"/>
                <a:gd name="T27" fmla="*/ 25 h 78"/>
                <a:gd name="T28" fmla="*/ 25 w 89"/>
                <a:gd name="T29" fmla="*/ 21 h 78"/>
                <a:gd name="T30" fmla="*/ 26 w 89"/>
                <a:gd name="T31" fmla="*/ 13 h 78"/>
                <a:gd name="T32" fmla="*/ 28 w 89"/>
                <a:gd name="T33" fmla="*/ 9 h 78"/>
                <a:gd name="T34" fmla="*/ 28 w 89"/>
                <a:gd name="T35" fmla="*/ 2 h 78"/>
                <a:gd name="T36" fmla="*/ 26 w 89"/>
                <a:gd name="T37" fmla="*/ 0 h 78"/>
                <a:gd name="T38" fmla="*/ 25 w 89"/>
                <a:gd name="T39" fmla="*/ 0 h 78"/>
                <a:gd name="T40" fmla="*/ 26 w 89"/>
                <a:gd name="T41" fmla="*/ 0 h 78"/>
                <a:gd name="T42" fmla="*/ 34 w 89"/>
                <a:gd name="T43" fmla="*/ 4 h 78"/>
                <a:gd name="T44" fmla="*/ 47 w 89"/>
                <a:gd name="T45" fmla="*/ 17 h 78"/>
                <a:gd name="T46" fmla="*/ 49 w 89"/>
                <a:gd name="T47" fmla="*/ 19 h 78"/>
                <a:gd name="T48" fmla="*/ 53 w 89"/>
                <a:gd name="T49" fmla="*/ 23 h 78"/>
                <a:gd name="T50" fmla="*/ 60 w 89"/>
                <a:gd name="T51" fmla="*/ 25 h 78"/>
                <a:gd name="T52" fmla="*/ 70 w 89"/>
                <a:gd name="T53" fmla="*/ 28 h 78"/>
                <a:gd name="T54" fmla="*/ 74 w 89"/>
                <a:gd name="T55" fmla="*/ 26 h 78"/>
                <a:gd name="T56" fmla="*/ 77 w 89"/>
                <a:gd name="T57" fmla="*/ 26 h 78"/>
                <a:gd name="T58" fmla="*/ 85 w 89"/>
                <a:gd name="T59" fmla="*/ 21 h 78"/>
                <a:gd name="T60" fmla="*/ 87 w 89"/>
                <a:gd name="T61" fmla="*/ 23 h 78"/>
                <a:gd name="T62" fmla="*/ 89 w 89"/>
                <a:gd name="T63" fmla="*/ 25 h 78"/>
                <a:gd name="T64" fmla="*/ 83 w 89"/>
                <a:gd name="T65" fmla="*/ 30 h 78"/>
                <a:gd name="T66" fmla="*/ 79 w 89"/>
                <a:gd name="T67" fmla="*/ 38 h 78"/>
                <a:gd name="T68" fmla="*/ 76 w 89"/>
                <a:gd name="T69" fmla="*/ 43 h 78"/>
                <a:gd name="T70" fmla="*/ 70 w 89"/>
                <a:gd name="T71" fmla="*/ 45 h 78"/>
                <a:gd name="T72" fmla="*/ 60 w 89"/>
                <a:gd name="T73" fmla="*/ 49 h 78"/>
                <a:gd name="T74" fmla="*/ 49 w 89"/>
                <a:gd name="T75" fmla="*/ 51 h 78"/>
                <a:gd name="T76" fmla="*/ 51 w 89"/>
                <a:gd name="T77" fmla="*/ 55 h 78"/>
                <a:gd name="T78" fmla="*/ 51 w 89"/>
                <a:gd name="T79" fmla="*/ 60 h 78"/>
                <a:gd name="T80" fmla="*/ 47 w 89"/>
                <a:gd name="T81" fmla="*/ 64 h 78"/>
                <a:gd name="T82" fmla="*/ 45 w 89"/>
                <a:gd name="T83" fmla="*/ 68 h 78"/>
                <a:gd name="T84" fmla="*/ 42 w 89"/>
                <a:gd name="T85" fmla="*/ 68 h 78"/>
                <a:gd name="T86" fmla="*/ 38 w 89"/>
                <a:gd name="T87" fmla="*/ 64 h 78"/>
                <a:gd name="T88" fmla="*/ 32 w 89"/>
                <a:gd name="T89" fmla="*/ 60 h 78"/>
                <a:gd name="T90" fmla="*/ 23 w 89"/>
                <a:gd name="T91" fmla="*/ 55 h 78"/>
                <a:gd name="T92" fmla="*/ 19 w 89"/>
                <a:gd name="T93" fmla="*/ 57 h 78"/>
                <a:gd name="T94" fmla="*/ 15 w 89"/>
                <a:gd name="T95" fmla="*/ 60 h 78"/>
                <a:gd name="T96" fmla="*/ 6 w 89"/>
                <a:gd name="T97" fmla="*/ 62 h 78"/>
                <a:gd name="T98" fmla="*/ 15 w 89"/>
                <a:gd name="T99" fmla="*/ 72 h 78"/>
                <a:gd name="T100" fmla="*/ 2 w 89"/>
                <a:gd name="T101" fmla="*/ 72 h 78"/>
                <a:gd name="T102" fmla="*/ 0 w 89"/>
                <a:gd name="T103" fmla="*/ 72 h 78"/>
                <a:gd name="T104" fmla="*/ 0 w 89"/>
                <a:gd name="T105" fmla="*/ 72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9" h="78">
                  <a:moveTo>
                    <a:pt x="0" y="72"/>
                  </a:moveTo>
                  <a:lnTo>
                    <a:pt x="0" y="72"/>
                  </a:lnTo>
                  <a:lnTo>
                    <a:pt x="0" y="64"/>
                  </a:lnTo>
                  <a:lnTo>
                    <a:pt x="0" y="64"/>
                  </a:lnTo>
                  <a:lnTo>
                    <a:pt x="0" y="64"/>
                  </a:lnTo>
                  <a:lnTo>
                    <a:pt x="0" y="60"/>
                  </a:lnTo>
                  <a:lnTo>
                    <a:pt x="0" y="60"/>
                  </a:lnTo>
                  <a:lnTo>
                    <a:pt x="0" y="55"/>
                  </a:lnTo>
                  <a:lnTo>
                    <a:pt x="0" y="53"/>
                  </a:lnTo>
                  <a:lnTo>
                    <a:pt x="2" y="51"/>
                  </a:lnTo>
                  <a:lnTo>
                    <a:pt x="2" y="51"/>
                  </a:lnTo>
                  <a:lnTo>
                    <a:pt x="6" y="49"/>
                  </a:lnTo>
                  <a:lnTo>
                    <a:pt x="7" y="47"/>
                  </a:lnTo>
                  <a:lnTo>
                    <a:pt x="7" y="47"/>
                  </a:lnTo>
                  <a:lnTo>
                    <a:pt x="6" y="45"/>
                  </a:lnTo>
                  <a:lnTo>
                    <a:pt x="6" y="43"/>
                  </a:lnTo>
                  <a:lnTo>
                    <a:pt x="6" y="42"/>
                  </a:lnTo>
                  <a:lnTo>
                    <a:pt x="6" y="42"/>
                  </a:lnTo>
                  <a:lnTo>
                    <a:pt x="9" y="40"/>
                  </a:lnTo>
                  <a:lnTo>
                    <a:pt x="11" y="40"/>
                  </a:lnTo>
                  <a:lnTo>
                    <a:pt x="13" y="42"/>
                  </a:lnTo>
                  <a:lnTo>
                    <a:pt x="19" y="42"/>
                  </a:lnTo>
                  <a:lnTo>
                    <a:pt x="19" y="42"/>
                  </a:lnTo>
                  <a:lnTo>
                    <a:pt x="21" y="38"/>
                  </a:lnTo>
                  <a:lnTo>
                    <a:pt x="23" y="36"/>
                  </a:lnTo>
                  <a:lnTo>
                    <a:pt x="25" y="32"/>
                  </a:lnTo>
                  <a:lnTo>
                    <a:pt x="25" y="32"/>
                  </a:lnTo>
                  <a:lnTo>
                    <a:pt x="25" y="25"/>
                  </a:lnTo>
                  <a:lnTo>
                    <a:pt x="25" y="25"/>
                  </a:lnTo>
                  <a:lnTo>
                    <a:pt x="25" y="21"/>
                  </a:lnTo>
                  <a:lnTo>
                    <a:pt x="26" y="17"/>
                  </a:lnTo>
                  <a:lnTo>
                    <a:pt x="26" y="13"/>
                  </a:lnTo>
                  <a:lnTo>
                    <a:pt x="26" y="13"/>
                  </a:lnTo>
                  <a:lnTo>
                    <a:pt x="28" y="9"/>
                  </a:lnTo>
                  <a:lnTo>
                    <a:pt x="28" y="6"/>
                  </a:lnTo>
                  <a:lnTo>
                    <a:pt x="28" y="2"/>
                  </a:lnTo>
                  <a:lnTo>
                    <a:pt x="28" y="2"/>
                  </a:lnTo>
                  <a:lnTo>
                    <a:pt x="26" y="0"/>
                  </a:lnTo>
                  <a:lnTo>
                    <a:pt x="25" y="0"/>
                  </a:lnTo>
                  <a:lnTo>
                    <a:pt x="25" y="0"/>
                  </a:lnTo>
                  <a:lnTo>
                    <a:pt x="26" y="0"/>
                  </a:lnTo>
                  <a:lnTo>
                    <a:pt x="26" y="0"/>
                  </a:lnTo>
                  <a:lnTo>
                    <a:pt x="30" y="0"/>
                  </a:lnTo>
                  <a:lnTo>
                    <a:pt x="34" y="4"/>
                  </a:lnTo>
                  <a:lnTo>
                    <a:pt x="40" y="8"/>
                  </a:lnTo>
                  <a:lnTo>
                    <a:pt x="47" y="17"/>
                  </a:lnTo>
                  <a:lnTo>
                    <a:pt x="47" y="17"/>
                  </a:lnTo>
                  <a:lnTo>
                    <a:pt x="49" y="19"/>
                  </a:lnTo>
                  <a:lnTo>
                    <a:pt x="49" y="19"/>
                  </a:lnTo>
                  <a:lnTo>
                    <a:pt x="53" y="23"/>
                  </a:lnTo>
                  <a:lnTo>
                    <a:pt x="57" y="25"/>
                  </a:lnTo>
                  <a:lnTo>
                    <a:pt x="60" y="25"/>
                  </a:lnTo>
                  <a:lnTo>
                    <a:pt x="70" y="28"/>
                  </a:lnTo>
                  <a:lnTo>
                    <a:pt x="70" y="28"/>
                  </a:lnTo>
                  <a:lnTo>
                    <a:pt x="70" y="26"/>
                  </a:lnTo>
                  <a:lnTo>
                    <a:pt x="74" y="26"/>
                  </a:lnTo>
                  <a:lnTo>
                    <a:pt x="74" y="26"/>
                  </a:lnTo>
                  <a:lnTo>
                    <a:pt x="77" y="26"/>
                  </a:lnTo>
                  <a:lnTo>
                    <a:pt x="81" y="25"/>
                  </a:lnTo>
                  <a:lnTo>
                    <a:pt x="85" y="21"/>
                  </a:lnTo>
                  <a:lnTo>
                    <a:pt x="85" y="21"/>
                  </a:lnTo>
                  <a:lnTo>
                    <a:pt x="87" y="23"/>
                  </a:lnTo>
                  <a:lnTo>
                    <a:pt x="89" y="23"/>
                  </a:lnTo>
                  <a:lnTo>
                    <a:pt x="89" y="25"/>
                  </a:lnTo>
                  <a:lnTo>
                    <a:pt x="89" y="25"/>
                  </a:lnTo>
                  <a:lnTo>
                    <a:pt x="83" y="30"/>
                  </a:lnTo>
                  <a:lnTo>
                    <a:pt x="79" y="32"/>
                  </a:lnTo>
                  <a:lnTo>
                    <a:pt x="79" y="38"/>
                  </a:lnTo>
                  <a:lnTo>
                    <a:pt x="83" y="38"/>
                  </a:lnTo>
                  <a:lnTo>
                    <a:pt x="76" y="43"/>
                  </a:lnTo>
                  <a:lnTo>
                    <a:pt x="76" y="43"/>
                  </a:lnTo>
                  <a:lnTo>
                    <a:pt x="70" y="45"/>
                  </a:lnTo>
                  <a:lnTo>
                    <a:pt x="60" y="49"/>
                  </a:lnTo>
                  <a:lnTo>
                    <a:pt x="60" y="49"/>
                  </a:lnTo>
                  <a:lnTo>
                    <a:pt x="55" y="49"/>
                  </a:lnTo>
                  <a:lnTo>
                    <a:pt x="49" y="51"/>
                  </a:lnTo>
                  <a:lnTo>
                    <a:pt x="49" y="51"/>
                  </a:lnTo>
                  <a:lnTo>
                    <a:pt x="51" y="55"/>
                  </a:lnTo>
                  <a:lnTo>
                    <a:pt x="51" y="57"/>
                  </a:lnTo>
                  <a:lnTo>
                    <a:pt x="51" y="60"/>
                  </a:lnTo>
                  <a:lnTo>
                    <a:pt x="51" y="60"/>
                  </a:lnTo>
                  <a:lnTo>
                    <a:pt x="47" y="64"/>
                  </a:lnTo>
                  <a:lnTo>
                    <a:pt x="47" y="64"/>
                  </a:lnTo>
                  <a:lnTo>
                    <a:pt x="45" y="68"/>
                  </a:lnTo>
                  <a:lnTo>
                    <a:pt x="43" y="70"/>
                  </a:lnTo>
                  <a:lnTo>
                    <a:pt x="42" y="68"/>
                  </a:lnTo>
                  <a:lnTo>
                    <a:pt x="42" y="68"/>
                  </a:lnTo>
                  <a:lnTo>
                    <a:pt x="38" y="64"/>
                  </a:lnTo>
                  <a:lnTo>
                    <a:pt x="34" y="62"/>
                  </a:lnTo>
                  <a:lnTo>
                    <a:pt x="32" y="60"/>
                  </a:lnTo>
                  <a:lnTo>
                    <a:pt x="26" y="60"/>
                  </a:lnTo>
                  <a:lnTo>
                    <a:pt x="23" y="55"/>
                  </a:lnTo>
                  <a:lnTo>
                    <a:pt x="23" y="55"/>
                  </a:lnTo>
                  <a:lnTo>
                    <a:pt x="19" y="57"/>
                  </a:lnTo>
                  <a:lnTo>
                    <a:pt x="15" y="59"/>
                  </a:lnTo>
                  <a:lnTo>
                    <a:pt x="15" y="60"/>
                  </a:lnTo>
                  <a:lnTo>
                    <a:pt x="6" y="57"/>
                  </a:lnTo>
                  <a:lnTo>
                    <a:pt x="6" y="62"/>
                  </a:lnTo>
                  <a:lnTo>
                    <a:pt x="13" y="68"/>
                  </a:lnTo>
                  <a:lnTo>
                    <a:pt x="15" y="72"/>
                  </a:lnTo>
                  <a:lnTo>
                    <a:pt x="9" y="72"/>
                  </a:lnTo>
                  <a:lnTo>
                    <a:pt x="2" y="72"/>
                  </a:lnTo>
                  <a:lnTo>
                    <a:pt x="0" y="78"/>
                  </a:lnTo>
                  <a:lnTo>
                    <a:pt x="0" y="72"/>
                  </a:lnTo>
                  <a:lnTo>
                    <a:pt x="0" y="72"/>
                  </a:lnTo>
                  <a:lnTo>
                    <a:pt x="0" y="72"/>
                  </a:lnTo>
                  <a:close/>
                </a:path>
              </a:pathLst>
            </a:custGeom>
            <a:solidFill>
              <a:schemeClr val="bg1">
                <a:lumMod val="85000"/>
              </a:schemeClr>
            </a:solidFill>
            <a:ln w="635" cap="rnd">
              <a:solidFill>
                <a:schemeClr val="bg1">
                  <a:alpha val="17000"/>
                </a:schemeClr>
              </a:solidFill>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03" name="Freeform 403">
              <a:extLst>
                <a:ext uri="{FF2B5EF4-FFF2-40B4-BE49-F238E27FC236}">
                  <a16:creationId xmlns:a16="http://schemas.microsoft.com/office/drawing/2014/main" id="{2D061F1E-4714-4F4D-A2E8-565A4BF15EC1}"/>
                </a:ext>
              </a:extLst>
            </p:cNvPr>
            <p:cNvSpPr>
              <a:spLocks/>
            </p:cNvSpPr>
            <p:nvPr userDrawn="1"/>
          </p:nvSpPr>
          <p:spPr bwMode="auto">
            <a:xfrm>
              <a:off x="3982469" y="2313551"/>
              <a:ext cx="135891" cy="101349"/>
            </a:xfrm>
            <a:custGeom>
              <a:avLst/>
              <a:gdLst>
                <a:gd name="T0" fmla="*/ 0 w 89"/>
                <a:gd name="T1" fmla="*/ 72 h 78"/>
                <a:gd name="T2" fmla="*/ 0 w 89"/>
                <a:gd name="T3" fmla="*/ 64 h 78"/>
                <a:gd name="T4" fmla="*/ 0 w 89"/>
                <a:gd name="T5" fmla="*/ 60 h 78"/>
                <a:gd name="T6" fmla="*/ 0 w 89"/>
                <a:gd name="T7" fmla="*/ 55 h 78"/>
                <a:gd name="T8" fmla="*/ 2 w 89"/>
                <a:gd name="T9" fmla="*/ 51 h 78"/>
                <a:gd name="T10" fmla="*/ 6 w 89"/>
                <a:gd name="T11" fmla="*/ 49 h 78"/>
                <a:gd name="T12" fmla="*/ 7 w 89"/>
                <a:gd name="T13" fmla="*/ 47 h 78"/>
                <a:gd name="T14" fmla="*/ 6 w 89"/>
                <a:gd name="T15" fmla="*/ 43 h 78"/>
                <a:gd name="T16" fmla="*/ 6 w 89"/>
                <a:gd name="T17" fmla="*/ 42 h 78"/>
                <a:gd name="T18" fmla="*/ 11 w 89"/>
                <a:gd name="T19" fmla="*/ 40 h 78"/>
                <a:gd name="T20" fmla="*/ 19 w 89"/>
                <a:gd name="T21" fmla="*/ 42 h 78"/>
                <a:gd name="T22" fmla="*/ 21 w 89"/>
                <a:gd name="T23" fmla="*/ 38 h 78"/>
                <a:gd name="T24" fmla="*/ 25 w 89"/>
                <a:gd name="T25" fmla="*/ 32 h 78"/>
                <a:gd name="T26" fmla="*/ 25 w 89"/>
                <a:gd name="T27" fmla="*/ 25 h 78"/>
                <a:gd name="T28" fmla="*/ 25 w 89"/>
                <a:gd name="T29" fmla="*/ 21 h 78"/>
                <a:gd name="T30" fmla="*/ 26 w 89"/>
                <a:gd name="T31" fmla="*/ 13 h 78"/>
                <a:gd name="T32" fmla="*/ 28 w 89"/>
                <a:gd name="T33" fmla="*/ 9 h 78"/>
                <a:gd name="T34" fmla="*/ 28 w 89"/>
                <a:gd name="T35" fmla="*/ 2 h 78"/>
                <a:gd name="T36" fmla="*/ 26 w 89"/>
                <a:gd name="T37" fmla="*/ 0 h 78"/>
                <a:gd name="T38" fmla="*/ 25 w 89"/>
                <a:gd name="T39" fmla="*/ 0 h 78"/>
                <a:gd name="T40" fmla="*/ 26 w 89"/>
                <a:gd name="T41" fmla="*/ 0 h 78"/>
                <a:gd name="T42" fmla="*/ 34 w 89"/>
                <a:gd name="T43" fmla="*/ 4 h 78"/>
                <a:gd name="T44" fmla="*/ 47 w 89"/>
                <a:gd name="T45" fmla="*/ 17 h 78"/>
                <a:gd name="T46" fmla="*/ 49 w 89"/>
                <a:gd name="T47" fmla="*/ 19 h 78"/>
                <a:gd name="T48" fmla="*/ 53 w 89"/>
                <a:gd name="T49" fmla="*/ 23 h 78"/>
                <a:gd name="T50" fmla="*/ 60 w 89"/>
                <a:gd name="T51" fmla="*/ 25 h 78"/>
                <a:gd name="T52" fmla="*/ 70 w 89"/>
                <a:gd name="T53" fmla="*/ 28 h 78"/>
                <a:gd name="T54" fmla="*/ 74 w 89"/>
                <a:gd name="T55" fmla="*/ 26 h 78"/>
                <a:gd name="T56" fmla="*/ 77 w 89"/>
                <a:gd name="T57" fmla="*/ 26 h 78"/>
                <a:gd name="T58" fmla="*/ 85 w 89"/>
                <a:gd name="T59" fmla="*/ 21 h 78"/>
                <a:gd name="T60" fmla="*/ 87 w 89"/>
                <a:gd name="T61" fmla="*/ 23 h 78"/>
                <a:gd name="T62" fmla="*/ 89 w 89"/>
                <a:gd name="T63" fmla="*/ 25 h 78"/>
                <a:gd name="T64" fmla="*/ 83 w 89"/>
                <a:gd name="T65" fmla="*/ 30 h 78"/>
                <a:gd name="T66" fmla="*/ 79 w 89"/>
                <a:gd name="T67" fmla="*/ 38 h 78"/>
                <a:gd name="T68" fmla="*/ 76 w 89"/>
                <a:gd name="T69" fmla="*/ 43 h 78"/>
                <a:gd name="T70" fmla="*/ 70 w 89"/>
                <a:gd name="T71" fmla="*/ 45 h 78"/>
                <a:gd name="T72" fmla="*/ 60 w 89"/>
                <a:gd name="T73" fmla="*/ 49 h 78"/>
                <a:gd name="T74" fmla="*/ 49 w 89"/>
                <a:gd name="T75" fmla="*/ 51 h 78"/>
                <a:gd name="T76" fmla="*/ 51 w 89"/>
                <a:gd name="T77" fmla="*/ 55 h 78"/>
                <a:gd name="T78" fmla="*/ 51 w 89"/>
                <a:gd name="T79" fmla="*/ 60 h 78"/>
                <a:gd name="T80" fmla="*/ 47 w 89"/>
                <a:gd name="T81" fmla="*/ 64 h 78"/>
                <a:gd name="T82" fmla="*/ 45 w 89"/>
                <a:gd name="T83" fmla="*/ 68 h 78"/>
                <a:gd name="T84" fmla="*/ 42 w 89"/>
                <a:gd name="T85" fmla="*/ 68 h 78"/>
                <a:gd name="T86" fmla="*/ 38 w 89"/>
                <a:gd name="T87" fmla="*/ 64 h 78"/>
                <a:gd name="T88" fmla="*/ 32 w 89"/>
                <a:gd name="T89" fmla="*/ 60 h 78"/>
                <a:gd name="T90" fmla="*/ 23 w 89"/>
                <a:gd name="T91" fmla="*/ 55 h 78"/>
                <a:gd name="T92" fmla="*/ 19 w 89"/>
                <a:gd name="T93" fmla="*/ 57 h 78"/>
                <a:gd name="T94" fmla="*/ 15 w 89"/>
                <a:gd name="T95" fmla="*/ 60 h 78"/>
                <a:gd name="T96" fmla="*/ 6 w 89"/>
                <a:gd name="T97" fmla="*/ 62 h 78"/>
                <a:gd name="T98" fmla="*/ 15 w 89"/>
                <a:gd name="T99" fmla="*/ 72 h 78"/>
                <a:gd name="T100" fmla="*/ 2 w 89"/>
                <a:gd name="T101" fmla="*/ 72 h 78"/>
                <a:gd name="T102" fmla="*/ 0 w 89"/>
                <a:gd name="T103" fmla="*/ 72 h 78"/>
                <a:gd name="T104" fmla="*/ 0 w 89"/>
                <a:gd name="T105" fmla="*/ 72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9" h="78">
                  <a:moveTo>
                    <a:pt x="0" y="72"/>
                  </a:moveTo>
                  <a:lnTo>
                    <a:pt x="0" y="72"/>
                  </a:lnTo>
                  <a:lnTo>
                    <a:pt x="0" y="64"/>
                  </a:lnTo>
                  <a:lnTo>
                    <a:pt x="0" y="64"/>
                  </a:lnTo>
                  <a:lnTo>
                    <a:pt x="0" y="64"/>
                  </a:lnTo>
                  <a:lnTo>
                    <a:pt x="0" y="60"/>
                  </a:lnTo>
                  <a:lnTo>
                    <a:pt x="0" y="60"/>
                  </a:lnTo>
                  <a:lnTo>
                    <a:pt x="0" y="55"/>
                  </a:lnTo>
                  <a:lnTo>
                    <a:pt x="0" y="53"/>
                  </a:lnTo>
                  <a:lnTo>
                    <a:pt x="2" y="51"/>
                  </a:lnTo>
                  <a:lnTo>
                    <a:pt x="2" y="51"/>
                  </a:lnTo>
                  <a:lnTo>
                    <a:pt x="6" y="49"/>
                  </a:lnTo>
                  <a:lnTo>
                    <a:pt x="7" y="47"/>
                  </a:lnTo>
                  <a:lnTo>
                    <a:pt x="7" y="47"/>
                  </a:lnTo>
                  <a:lnTo>
                    <a:pt x="6" y="45"/>
                  </a:lnTo>
                  <a:lnTo>
                    <a:pt x="6" y="43"/>
                  </a:lnTo>
                  <a:lnTo>
                    <a:pt x="6" y="42"/>
                  </a:lnTo>
                  <a:lnTo>
                    <a:pt x="6" y="42"/>
                  </a:lnTo>
                  <a:lnTo>
                    <a:pt x="9" y="40"/>
                  </a:lnTo>
                  <a:lnTo>
                    <a:pt x="11" y="40"/>
                  </a:lnTo>
                  <a:lnTo>
                    <a:pt x="13" y="42"/>
                  </a:lnTo>
                  <a:lnTo>
                    <a:pt x="19" y="42"/>
                  </a:lnTo>
                  <a:lnTo>
                    <a:pt x="19" y="42"/>
                  </a:lnTo>
                  <a:lnTo>
                    <a:pt x="21" y="38"/>
                  </a:lnTo>
                  <a:lnTo>
                    <a:pt x="23" y="36"/>
                  </a:lnTo>
                  <a:lnTo>
                    <a:pt x="25" y="32"/>
                  </a:lnTo>
                  <a:lnTo>
                    <a:pt x="25" y="32"/>
                  </a:lnTo>
                  <a:lnTo>
                    <a:pt x="25" y="25"/>
                  </a:lnTo>
                  <a:lnTo>
                    <a:pt x="25" y="25"/>
                  </a:lnTo>
                  <a:lnTo>
                    <a:pt x="25" y="21"/>
                  </a:lnTo>
                  <a:lnTo>
                    <a:pt x="26" y="17"/>
                  </a:lnTo>
                  <a:lnTo>
                    <a:pt x="26" y="13"/>
                  </a:lnTo>
                  <a:lnTo>
                    <a:pt x="26" y="13"/>
                  </a:lnTo>
                  <a:lnTo>
                    <a:pt x="28" y="9"/>
                  </a:lnTo>
                  <a:lnTo>
                    <a:pt x="28" y="6"/>
                  </a:lnTo>
                  <a:lnTo>
                    <a:pt x="28" y="2"/>
                  </a:lnTo>
                  <a:lnTo>
                    <a:pt x="28" y="2"/>
                  </a:lnTo>
                  <a:lnTo>
                    <a:pt x="26" y="0"/>
                  </a:lnTo>
                  <a:lnTo>
                    <a:pt x="25" y="0"/>
                  </a:lnTo>
                  <a:lnTo>
                    <a:pt x="25" y="0"/>
                  </a:lnTo>
                  <a:lnTo>
                    <a:pt x="26" y="0"/>
                  </a:lnTo>
                  <a:lnTo>
                    <a:pt x="26" y="0"/>
                  </a:lnTo>
                  <a:lnTo>
                    <a:pt x="30" y="0"/>
                  </a:lnTo>
                  <a:lnTo>
                    <a:pt x="34" y="4"/>
                  </a:lnTo>
                  <a:lnTo>
                    <a:pt x="40" y="8"/>
                  </a:lnTo>
                  <a:lnTo>
                    <a:pt x="47" y="17"/>
                  </a:lnTo>
                  <a:lnTo>
                    <a:pt x="47" y="17"/>
                  </a:lnTo>
                  <a:lnTo>
                    <a:pt x="49" y="19"/>
                  </a:lnTo>
                  <a:lnTo>
                    <a:pt x="49" y="19"/>
                  </a:lnTo>
                  <a:lnTo>
                    <a:pt x="53" y="23"/>
                  </a:lnTo>
                  <a:lnTo>
                    <a:pt x="57" y="25"/>
                  </a:lnTo>
                  <a:lnTo>
                    <a:pt x="60" y="25"/>
                  </a:lnTo>
                  <a:lnTo>
                    <a:pt x="70" y="28"/>
                  </a:lnTo>
                  <a:lnTo>
                    <a:pt x="70" y="28"/>
                  </a:lnTo>
                  <a:lnTo>
                    <a:pt x="70" y="26"/>
                  </a:lnTo>
                  <a:lnTo>
                    <a:pt x="74" y="26"/>
                  </a:lnTo>
                  <a:lnTo>
                    <a:pt x="74" y="26"/>
                  </a:lnTo>
                  <a:lnTo>
                    <a:pt x="77" y="26"/>
                  </a:lnTo>
                  <a:lnTo>
                    <a:pt x="81" y="25"/>
                  </a:lnTo>
                  <a:lnTo>
                    <a:pt x="85" y="21"/>
                  </a:lnTo>
                  <a:lnTo>
                    <a:pt x="85" y="21"/>
                  </a:lnTo>
                  <a:lnTo>
                    <a:pt x="87" y="23"/>
                  </a:lnTo>
                  <a:lnTo>
                    <a:pt x="89" y="23"/>
                  </a:lnTo>
                  <a:lnTo>
                    <a:pt x="89" y="25"/>
                  </a:lnTo>
                  <a:lnTo>
                    <a:pt x="89" y="25"/>
                  </a:lnTo>
                  <a:lnTo>
                    <a:pt x="83" y="30"/>
                  </a:lnTo>
                  <a:lnTo>
                    <a:pt x="79" y="32"/>
                  </a:lnTo>
                  <a:lnTo>
                    <a:pt x="79" y="38"/>
                  </a:lnTo>
                  <a:lnTo>
                    <a:pt x="83" y="38"/>
                  </a:lnTo>
                  <a:lnTo>
                    <a:pt x="76" y="43"/>
                  </a:lnTo>
                  <a:lnTo>
                    <a:pt x="76" y="43"/>
                  </a:lnTo>
                  <a:lnTo>
                    <a:pt x="70" y="45"/>
                  </a:lnTo>
                  <a:lnTo>
                    <a:pt x="60" y="49"/>
                  </a:lnTo>
                  <a:lnTo>
                    <a:pt x="60" y="49"/>
                  </a:lnTo>
                  <a:lnTo>
                    <a:pt x="55" y="49"/>
                  </a:lnTo>
                  <a:lnTo>
                    <a:pt x="49" y="51"/>
                  </a:lnTo>
                  <a:lnTo>
                    <a:pt x="49" y="51"/>
                  </a:lnTo>
                  <a:lnTo>
                    <a:pt x="51" y="55"/>
                  </a:lnTo>
                  <a:lnTo>
                    <a:pt x="51" y="57"/>
                  </a:lnTo>
                  <a:lnTo>
                    <a:pt x="51" y="60"/>
                  </a:lnTo>
                  <a:lnTo>
                    <a:pt x="51" y="60"/>
                  </a:lnTo>
                  <a:lnTo>
                    <a:pt x="47" y="64"/>
                  </a:lnTo>
                  <a:lnTo>
                    <a:pt x="47" y="64"/>
                  </a:lnTo>
                  <a:lnTo>
                    <a:pt x="45" y="68"/>
                  </a:lnTo>
                  <a:lnTo>
                    <a:pt x="43" y="70"/>
                  </a:lnTo>
                  <a:lnTo>
                    <a:pt x="42" y="68"/>
                  </a:lnTo>
                  <a:lnTo>
                    <a:pt x="42" y="68"/>
                  </a:lnTo>
                  <a:lnTo>
                    <a:pt x="38" y="64"/>
                  </a:lnTo>
                  <a:lnTo>
                    <a:pt x="34" y="62"/>
                  </a:lnTo>
                  <a:lnTo>
                    <a:pt x="32" y="60"/>
                  </a:lnTo>
                  <a:lnTo>
                    <a:pt x="26" y="60"/>
                  </a:lnTo>
                  <a:lnTo>
                    <a:pt x="23" y="55"/>
                  </a:lnTo>
                  <a:lnTo>
                    <a:pt x="23" y="55"/>
                  </a:lnTo>
                  <a:lnTo>
                    <a:pt x="19" y="57"/>
                  </a:lnTo>
                  <a:lnTo>
                    <a:pt x="15" y="59"/>
                  </a:lnTo>
                  <a:lnTo>
                    <a:pt x="15" y="60"/>
                  </a:lnTo>
                  <a:lnTo>
                    <a:pt x="6" y="57"/>
                  </a:lnTo>
                  <a:lnTo>
                    <a:pt x="6" y="62"/>
                  </a:lnTo>
                  <a:lnTo>
                    <a:pt x="13" y="68"/>
                  </a:lnTo>
                  <a:lnTo>
                    <a:pt x="15" y="72"/>
                  </a:lnTo>
                  <a:lnTo>
                    <a:pt x="9" y="72"/>
                  </a:lnTo>
                  <a:lnTo>
                    <a:pt x="2" y="72"/>
                  </a:lnTo>
                  <a:lnTo>
                    <a:pt x="0" y="78"/>
                  </a:lnTo>
                  <a:lnTo>
                    <a:pt x="0" y="72"/>
                  </a:lnTo>
                  <a:lnTo>
                    <a:pt x="0" y="72"/>
                  </a:lnTo>
                  <a:lnTo>
                    <a:pt x="0" y="72"/>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04" name="Freeform 403">
              <a:extLst>
                <a:ext uri="{FF2B5EF4-FFF2-40B4-BE49-F238E27FC236}">
                  <a16:creationId xmlns:a16="http://schemas.microsoft.com/office/drawing/2014/main" id="{C923DF95-E60E-3542-8FD9-79224B7756FA}"/>
                </a:ext>
              </a:extLst>
            </p:cNvPr>
            <p:cNvSpPr>
              <a:spLocks/>
            </p:cNvSpPr>
            <p:nvPr userDrawn="1"/>
          </p:nvSpPr>
          <p:spPr bwMode="auto">
            <a:xfrm>
              <a:off x="1562274" y="1235457"/>
              <a:ext cx="3522039" cy="1174131"/>
            </a:xfrm>
            <a:custGeom>
              <a:avLst/>
              <a:gdLst>
                <a:gd name="T0" fmla="*/ 280 w 2307"/>
                <a:gd name="T1" fmla="*/ 749 h 904"/>
                <a:gd name="T2" fmla="*/ 484 w 2307"/>
                <a:gd name="T3" fmla="*/ 643 h 904"/>
                <a:gd name="T4" fmla="*/ 974 w 2307"/>
                <a:gd name="T5" fmla="*/ 735 h 904"/>
                <a:gd name="T6" fmla="*/ 1441 w 2307"/>
                <a:gd name="T7" fmla="*/ 749 h 904"/>
                <a:gd name="T8" fmla="*/ 1551 w 2307"/>
                <a:gd name="T9" fmla="*/ 648 h 904"/>
                <a:gd name="T10" fmla="*/ 1748 w 2307"/>
                <a:gd name="T11" fmla="*/ 535 h 904"/>
                <a:gd name="T12" fmla="*/ 1836 w 2307"/>
                <a:gd name="T13" fmla="*/ 463 h 904"/>
                <a:gd name="T14" fmla="*/ 1884 w 2307"/>
                <a:gd name="T15" fmla="*/ 490 h 904"/>
                <a:gd name="T16" fmla="*/ 1916 w 2307"/>
                <a:gd name="T17" fmla="*/ 490 h 904"/>
                <a:gd name="T18" fmla="*/ 1838 w 2307"/>
                <a:gd name="T19" fmla="*/ 561 h 904"/>
                <a:gd name="T20" fmla="*/ 1821 w 2307"/>
                <a:gd name="T21" fmla="*/ 677 h 904"/>
                <a:gd name="T22" fmla="*/ 1874 w 2307"/>
                <a:gd name="T23" fmla="*/ 650 h 904"/>
                <a:gd name="T24" fmla="*/ 1918 w 2307"/>
                <a:gd name="T25" fmla="*/ 567 h 904"/>
                <a:gd name="T26" fmla="*/ 1957 w 2307"/>
                <a:gd name="T27" fmla="*/ 497 h 904"/>
                <a:gd name="T28" fmla="*/ 2024 w 2307"/>
                <a:gd name="T29" fmla="*/ 501 h 904"/>
                <a:gd name="T30" fmla="*/ 2103 w 2307"/>
                <a:gd name="T31" fmla="*/ 450 h 904"/>
                <a:gd name="T32" fmla="*/ 2137 w 2307"/>
                <a:gd name="T33" fmla="*/ 420 h 904"/>
                <a:gd name="T34" fmla="*/ 2141 w 2307"/>
                <a:gd name="T35" fmla="*/ 391 h 904"/>
                <a:gd name="T36" fmla="*/ 2184 w 2307"/>
                <a:gd name="T37" fmla="*/ 372 h 904"/>
                <a:gd name="T38" fmla="*/ 2270 w 2307"/>
                <a:gd name="T39" fmla="*/ 401 h 904"/>
                <a:gd name="T40" fmla="*/ 2290 w 2307"/>
                <a:gd name="T41" fmla="*/ 340 h 904"/>
                <a:gd name="T42" fmla="*/ 2228 w 2307"/>
                <a:gd name="T43" fmla="*/ 317 h 904"/>
                <a:gd name="T44" fmla="*/ 2103 w 2307"/>
                <a:gd name="T45" fmla="*/ 249 h 904"/>
                <a:gd name="T46" fmla="*/ 2027 w 2307"/>
                <a:gd name="T47" fmla="*/ 278 h 904"/>
                <a:gd name="T48" fmla="*/ 1976 w 2307"/>
                <a:gd name="T49" fmla="*/ 255 h 904"/>
                <a:gd name="T50" fmla="*/ 1785 w 2307"/>
                <a:gd name="T51" fmla="*/ 215 h 904"/>
                <a:gd name="T52" fmla="*/ 1732 w 2307"/>
                <a:gd name="T53" fmla="*/ 185 h 904"/>
                <a:gd name="T54" fmla="*/ 1647 w 2307"/>
                <a:gd name="T55" fmla="*/ 168 h 904"/>
                <a:gd name="T56" fmla="*/ 1574 w 2307"/>
                <a:gd name="T57" fmla="*/ 198 h 904"/>
                <a:gd name="T58" fmla="*/ 1458 w 2307"/>
                <a:gd name="T59" fmla="*/ 223 h 904"/>
                <a:gd name="T60" fmla="*/ 1422 w 2307"/>
                <a:gd name="T61" fmla="*/ 143 h 904"/>
                <a:gd name="T62" fmla="*/ 1282 w 2307"/>
                <a:gd name="T63" fmla="*/ 140 h 904"/>
                <a:gd name="T64" fmla="*/ 1156 w 2307"/>
                <a:gd name="T65" fmla="*/ 126 h 904"/>
                <a:gd name="T66" fmla="*/ 1146 w 2307"/>
                <a:gd name="T67" fmla="*/ 121 h 904"/>
                <a:gd name="T68" fmla="*/ 1209 w 2307"/>
                <a:gd name="T69" fmla="*/ 68 h 904"/>
                <a:gd name="T70" fmla="*/ 1127 w 2307"/>
                <a:gd name="T71" fmla="*/ 39 h 904"/>
                <a:gd name="T72" fmla="*/ 1061 w 2307"/>
                <a:gd name="T73" fmla="*/ 2 h 904"/>
                <a:gd name="T74" fmla="*/ 999 w 2307"/>
                <a:gd name="T75" fmla="*/ 53 h 904"/>
                <a:gd name="T76" fmla="*/ 910 w 2307"/>
                <a:gd name="T77" fmla="*/ 68 h 904"/>
                <a:gd name="T78" fmla="*/ 842 w 2307"/>
                <a:gd name="T79" fmla="*/ 128 h 904"/>
                <a:gd name="T80" fmla="*/ 775 w 2307"/>
                <a:gd name="T81" fmla="*/ 176 h 904"/>
                <a:gd name="T82" fmla="*/ 724 w 2307"/>
                <a:gd name="T83" fmla="*/ 177 h 904"/>
                <a:gd name="T84" fmla="*/ 709 w 2307"/>
                <a:gd name="T85" fmla="*/ 206 h 904"/>
                <a:gd name="T86" fmla="*/ 664 w 2307"/>
                <a:gd name="T87" fmla="*/ 189 h 904"/>
                <a:gd name="T88" fmla="*/ 719 w 2307"/>
                <a:gd name="T89" fmla="*/ 304 h 904"/>
                <a:gd name="T90" fmla="*/ 634 w 2307"/>
                <a:gd name="T91" fmla="*/ 344 h 904"/>
                <a:gd name="T92" fmla="*/ 656 w 2307"/>
                <a:gd name="T93" fmla="*/ 306 h 904"/>
                <a:gd name="T94" fmla="*/ 649 w 2307"/>
                <a:gd name="T95" fmla="*/ 187 h 904"/>
                <a:gd name="T96" fmla="*/ 571 w 2307"/>
                <a:gd name="T97" fmla="*/ 219 h 904"/>
                <a:gd name="T98" fmla="*/ 594 w 2307"/>
                <a:gd name="T99" fmla="*/ 281 h 904"/>
                <a:gd name="T100" fmla="*/ 477 w 2307"/>
                <a:gd name="T101" fmla="*/ 263 h 904"/>
                <a:gd name="T102" fmla="*/ 388 w 2307"/>
                <a:gd name="T103" fmla="*/ 289 h 904"/>
                <a:gd name="T104" fmla="*/ 323 w 2307"/>
                <a:gd name="T105" fmla="*/ 297 h 904"/>
                <a:gd name="T106" fmla="*/ 254 w 2307"/>
                <a:gd name="T107" fmla="*/ 306 h 904"/>
                <a:gd name="T108" fmla="*/ 236 w 2307"/>
                <a:gd name="T109" fmla="*/ 344 h 904"/>
                <a:gd name="T110" fmla="*/ 174 w 2307"/>
                <a:gd name="T111" fmla="*/ 389 h 904"/>
                <a:gd name="T112" fmla="*/ 136 w 2307"/>
                <a:gd name="T113" fmla="*/ 406 h 904"/>
                <a:gd name="T114" fmla="*/ 93 w 2307"/>
                <a:gd name="T115" fmla="*/ 331 h 904"/>
                <a:gd name="T116" fmla="*/ 191 w 2307"/>
                <a:gd name="T117" fmla="*/ 334 h 904"/>
                <a:gd name="T118" fmla="*/ 132 w 2307"/>
                <a:gd name="T119" fmla="*/ 268 h 904"/>
                <a:gd name="T120" fmla="*/ 36 w 2307"/>
                <a:gd name="T121" fmla="*/ 348 h 904"/>
                <a:gd name="T122" fmla="*/ 57 w 2307"/>
                <a:gd name="T123" fmla="*/ 671 h 904"/>
                <a:gd name="T124" fmla="*/ 168 w 2307"/>
                <a:gd name="T125" fmla="*/ 856 h 9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307" h="904">
                  <a:moveTo>
                    <a:pt x="174" y="862"/>
                  </a:moveTo>
                  <a:lnTo>
                    <a:pt x="182" y="858"/>
                  </a:lnTo>
                  <a:lnTo>
                    <a:pt x="195" y="864"/>
                  </a:lnTo>
                  <a:lnTo>
                    <a:pt x="218" y="864"/>
                  </a:lnTo>
                  <a:lnTo>
                    <a:pt x="231" y="879"/>
                  </a:lnTo>
                  <a:lnTo>
                    <a:pt x="236" y="875"/>
                  </a:lnTo>
                  <a:lnTo>
                    <a:pt x="252" y="875"/>
                  </a:lnTo>
                  <a:lnTo>
                    <a:pt x="261" y="889"/>
                  </a:lnTo>
                  <a:lnTo>
                    <a:pt x="271" y="892"/>
                  </a:lnTo>
                  <a:lnTo>
                    <a:pt x="282" y="904"/>
                  </a:lnTo>
                  <a:lnTo>
                    <a:pt x="291" y="904"/>
                  </a:lnTo>
                  <a:lnTo>
                    <a:pt x="299" y="896"/>
                  </a:lnTo>
                  <a:lnTo>
                    <a:pt x="299" y="896"/>
                  </a:lnTo>
                  <a:lnTo>
                    <a:pt x="295" y="892"/>
                  </a:lnTo>
                  <a:lnTo>
                    <a:pt x="291" y="890"/>
                  </a:lnTo>
                  <a:lnTo>
                    <a:pt x="291" y="889"/>
                  </a:lnTo>
                  <a:lnTo>
                    <a:pt x="291" y="889"/>
                  </a:lnTo>
                  <a:lnTo>
                    <a:pt x="289" y="883"/>
                  </a:lnTo>
                  <a:lnTo>
                    <a:pt x="286" y="879"/>
                  </a:lnTo>
                  <a:lnTo>
                    <a:pt x="282" y="873"/>
                  </a:lnTo>
                  <a:lnTo>
                    <a:pt x="282" y="873"/>
                  </a:lnTo>
                  <a:lnTo>
                    <a:pt x="284" y="870"/>
                  </a:lnTo>
                  <a:lnTo>
                    <a:pt x="284" y="864"/>
                  </a:lnTo>
                  <a:lnTo>
                    <a:pt x="284" y="864"/>
                  </a:lnTo>
                  <a:lnTo>
                    <a:pt x="284" y="855"/>
                  </a:lnTo>
                  <a:lnTo>
                    <a:pt x="280" y="849"/>
                  </a:lnTo>
                  <a:lnTo>
                    <a:pt x="274" y="843"/>
                  </a:lnTo>
                  <a:lnTo>
                    <a:pt x="274" y="843"/>
                  </a:lnTo>
                  <a:lnTo>
                    <a:pt x="276" y="841"/>
                  </a:lnTo>
                  <a:lnTo>
                    <a:pt x="276" y="841"/>
                  </a:lnTo>
                  <a:lnTo>
                    <a:pt x="278" y="838"/>
                  </a:lnTo>
                  <a:lnTo>
                    <a:pt x="278" y="838"/>
                  </a:lnTo>
                  <a:lnTo>
                    <a:pt x="280" y="832"/>
                  </a:lnTo>
                  <a:lnTo>
                    <a:pt x="282" y="826"/>
                  </a:lnTo>
                  <a:lnTo>
                    <a:pt x="286" y="821"/>
                  </a:lnTo>
                  <a:lnTo>
                    <a:pt x="297" y="815"/>
                  </a:lnTo>
                  <a:lnTo>
                    <a:pt x="301" y="809"/>
                  </a:lnTo>
                  <a:lnTo>
                    <a:pt x="306" y="805"/>
                  </a:lnTo>
                  <a:lnTo>
                    <a:pt x="301" y="798"/>
                  </a:lnTo>
                  <a:lnTo>
                    <a:pt x="306" y="798"/>
                  </a:lnTo>
                  <a:lnTo>
                    <a:pt x="293" y="775"/>
                  </a:lnTo>
                  <a:lnTo>
                    <a:pt x="280" y="775"/>
                  </a:lnTo>
                  <a:lnTo>
                    <a:pt x="280" y="768"/>
                  </a:lnTo>
                  <a:lnTo>
                    <a:pt x="272" y="760"/>
                  </a:lnTo>
                  <a:lnTo>
                    <a:pt x="272" y="756"/>
                  </a:lnTo>
                  <a:lnTo>
                    <a:pt x="280" y="749"/>
                  </a:lnTo>
                  <a:lnTo>
                    <a:pt x="274" y="737"/>
                  </a:lnTo>
                  <a:lnTo>
                    <a:pt x="284" y="728"/>
                  </a:lnTo>
                  <a:lnTo>
                    <a:pt x="286" y="720"/>
                  </a:lnTo>
                  <a:lnTo>
                    <a:pt x="297" y="732"/>
                  </a:lnTo>
                  <a:lnTo>
                    <a:pt x="305" y="728"/>
                  </a:lnTo>
                  <a:lnTo>
                    <a:pt x="305" y="716"/>
                  </a:lnTo>
                  <a:lnTo>
                    <a:pt x="318" y="701"/>
                  </a:lnTo>
                  <a:lnTo>
                    <a:pt x="335" y="692"/>
                  </a:lnTo>
                  <a:lnTo>
                    <a:pt x="339" y="698"/>
                  </a:lnTo>
                  <a:lnTo>
                    <a:pt x="346" y="698"/>
                  </a:lnTo>
                  <a:lnTo>
                    <a:pt x="352" y="692"/>
                  </a:lnTo>
                  <a:lnTo>
                    <a:pt x="359" y="701"/>
                  </a:lnTo>
                  <a:lnTo>
                    <a:pt x="369" y="698"/>
                  </a:lnTo>
                  <a:lnTo>
                    <a:pt x="382" y="709"/>
                  </a:lnTo>
                  <a:lnTo>
                    <a:pt x="386" y="720"/>
                  </a:lnTo>
                  <a:lnTo>
                    <a:pt x="388" y="716"/>
                  </a:lnTo>
                  <a:lnTo>
                    <a:pt x="392" y="711"/>
                  </a:lnTo>
                  <a:lnTo>
                    <a:pt x="403" y="716"/>
                  </a:lnTo>
                  <a:lnTo>
                    <a:pt x="403" y="716"/>
                  </a:lnTo>
                  <a:lnTo>
                    <a:pt x="407" y="711"/>
                  </a:lnTo>
                  <a:lnTo>
                    <a:pt x="410" y="707"/>
                  </a:lnTo>
                  <a:lnTo>
                    <a:pt x="412" y="707"/>
                  </a:lnTo>
                  <a:lnTo>
                    <a:pt x="412" y="707"/>
                  </a:lnTo>
                  <a:lnTo>
                    <a:pt x="412" y="707"/>
                  </a:lnTo>
                  <a:lnTo>
                    <a:pt x="428" y="707"/>
                  </a:lnTo>
                  <a:lnTo>
                    <a:pt x="428" y="707"/>
                  </a:lnTo>
                  <a:lnTo>
                    <a:pt x="428" y="711"/>
                  </a:lnTo>
                  <a:lnTo>
                    <a:pt x="429" y="711"/>
                  </a:lnTo>
                  <a:lnTo>
                    <a:pt x="429" y="711"/>
                  </a:lnTo>
                  <a:lnTo>
                    <a:pt x="429" y="711"/>
                  </a:lnTo>
                  <a:lnTo>
                    <a:pt x="433" y="709"/>
                  </a:lnTo>
                  <a:lnTo>
                    <a:pt x="435" y="707"/>
                  </a:lnTo>
                  <a:lnTo>
                    <a:pt x="441" y="707"/>
                  </a:lnTo>
                  <a:lnTo>
                    <a:pt x="448" y="716"/>
                  </a:lnTo>
                  <a:lnTo>
                    <a:pt x="460" y="718"/>
                  </a:lnTo>
                  <a:lnTo>
                    <a:pt x="465" y="713"/>
                  </a:lnTo>
                  <a:lnTo>
                    <a:pt x="473" y="716"/>
                  </a:lnTo>
                  <a:lnTo>
                    <a:pt x="486" y="713"/>
                  </a:lnTo>
                  <a:lnTo>
                    <a:pt x="488" y="705"/>
                  </a:lnTo>
                  <a:lnTo>
                    <a:pt x="473" y="698"/>
                  </a:lnTo>
                  <a:lnTo>
                    <a:pt x="471" y="688"/>
                  </a:lnTo>
                  <a:lnTo>
                    <a:pt x="482" y="684"/>
                  </a:lnTo>
                  <a:lnTo>
                    <a:pt x="479" y="671"/>
                  </a:lnTo>
                  <a:lnTo>
                    <a:pt x="492" y="665"/>
                  </a:lnTo>
                  <a:lnTo>
                    <a:pt x="484" y="658"/>
                  </a:lnTo>
                  <a:lnTo>
                    <a:pt x="484" y="643"/>
                  </a:lnTo>
                  <a:lnTo>
                    <a:pt x="503" y="646"/>
                  </a:lnTo>
                  <a:lnTo>
                    <a:pt x="601" y="612"/>
                  </a:lnTo>
                  <a:lnTo>
                    <a:pt x="613" y="618"/>
                  </a:lnTo>
                  <a:lnTo>
                    <a:pt x="624" y="618"/>
                  </a:lnTo>
                  <a:lnTo>
                    <a:pt x="626" y="637"/>
                  </a:lnTo>
                  <a:lnTo>
                    <a:pt x="626" y="637"/>
                  </a:lnTo>
                  <a:lnTo>
                    <a:pt x="643" y="637"/>
                  </a:lnTo>
                  <a:lnTo>
                    <a:pt x="643" y="645"/>
                  </a:lnTo>
                  <a:lnTo>
                    <a:pt x="651" y="637"/>
                  </a:lnTo>
                  <a:lnTo>
                    <a:pt x="660" y="643"/>
                  </a:lnTo>
                  <a:lnTo>
                    <a:pt x="656" y="658"/>
                  </a:lnTo>
                  <a:lnTo>
                    <a:pt x="668" y="658"/>
                  </a:lnTo>
                  <a:lnTo>
                    <a:pt x="700" y="637"/>
                  </a:lnTo>
                  <a:lnTo>
                    <a:pt x="706" y="637"/>
                  </a:lnTo>
                  <a:lnTo>
                    <a:pt x="704" y="648"/>
                  </a:lnTo>
                  <a:lnTo>
                    <a:pt x="723" y="664"/>
                  </a:lnTo>
                  <a:lnTo>
                    <a:pt x="751" y="715"/>
                  </a:lnTo>
                  <a:lnTo>
                    <a:pt x="757" y="711"/>
                  </a:lnTo>
                  <a:lnTo>
                    <a:pt x="758" y="701"/>
                  </a:lnTo>
                  <a:lnTo>
                    <a:pt x="770" y="715"/>
                  </a:lnTo>
                  <a:lnTo>
                    <a:pt x="779" y="715"/>
                  </a:lnTo>
                  <a:lnTo>
                    <a:pt x="789" y="713"/>
                  </a:lnTo>
                  <a:lnTo>
                    <a:pt x="798" y="709"/>
                  </a:lnTo>
                  <a:lnTo>
                    <a:pt x="806" y="718"/>
                  </a:lnTo>
                  <a:lnTo>
                    <a:pt x="811" y="728"/>
                  </a:lnTo>
                  <a:lnTo>
                    <a:pt x="817" y="728"/>
                  </a:lnTo>
                  <a:lnTo>
                    <a:pt x="817" y="737"/>
                  </a:lnTo>
                  <a:lnTo>
                    <a:pt x="827" y="743"/>
                  </a:lnTo>
                  <a:lnTo>
                    <a:pt x="838" y="743"/>
                  </a:lnTo>
                  <a:lnTo>
                    <a:pt x="842" y="737"/>
                  </a:lnTo>
                  <a:lnTo>
                    <a:pt x="851" y="747"/>
                  </a:lnTo>
                  <a:lnTo>
                    <a:pt x="855" y="752"/>
                  </a:lnTo>
                  <a:lnTo>
                    <a:pt x="862" y="743"/>
                  </a:lnTo>
                  <a:lnTo>
                    <a:pt x="876" y="739"/>
                  </a:lnTo>
                  <a:lnTo>
                    <a:pt x="887" y="728"/>
                  </a:lnTo>
                  <a:lnTo>
                    <a:pt x="887" y="728"/>
                  </a:lnTo>
                  <a:lnTo>
                    <a:pt x="893" y="724"/>
                  </a:lnTo>
                  <a:lnTo>
                    <a:pt x="898" y="722"/>
                  </a:lnTo>
                  <a:lnTo>
                    <a:pt x="900" y="720"/>
                  </a:lnTo>
                  <a:lnTo>
                    <a:pt x="912" y="716"/>
                  </a:lnTo>
                  <a:lnTo>
                    <a:pt x="919" y="716"/>
                  </a:lnTo>
                  <a:lnTo>
                    <a:pt x="925" y="715"/>
                  </a:lnTo>
                  <a:lnTo>
                    <a:pt x="942" y="722"/>
                  </a:lnTo>
                  <a:lnTo>
                    <a:pt x="944" y="730"/>
                  </a:lnTo>
                  <a:lnTo>
                    <a:pt x="957" y="734"/>
                  </a:lnTo>
                  <a:lnTo>
                    <a:pt x="974" y="735"/>
                  </a:lnTo>
                  <a:lnTo>
                    <a:pt x="987" y="732"/>
                  </a:lnTo>
                  <a:lnTo>
                    <a:pt x="991" y="722"/>
                  </a:lnTo>
                  <a:lnTo>
                    <a:pt x="985" y="709"/>
                  </a:lnTo>
                  <a:lnTo>
                    <a:pt x="999" y="686"/>
                  </a:lnTo>
                  <a:lnTo>
                    <a:pt x="1044" y="703"/>
                  </a:lnTo>
                  <a:lnTo>
                    <a:pt x="1052" y="720"/>
                  </a:lnTo>
                  <a:lnTo>
                    <a:pt x="1052" y="720"/>
                  </a:lnTo>
                  <a:lnTo>
                    <a:pt x="1059" y="724"/>
                  </a:lnTo>
                  <a:lnTo>
                    <a:pt x="1067" y="726"/>
                  </a:lnTo>
                  <a:lnTo>
                    <a:pt x="1071" y="728"/>
                  </a:lnTo>
                  <a:lnTo>
                    <a:pt x="1088" y="722"/>
                  </a:lnTo>
                  <a:lnTo>
                    <a:pt x="1106" y="724"/>
                  </a:lnTo>
                  <a:lnTo>
                    <a:pt x="1127" y="734"/>
                  </a:lnTo>
                  <a:lnTo>
                    <a:pt x="1137" y="745"/>
                  </a:lnTo>
                  <a:lnTo>
                    <a:pt x="1137" y="745"/>
                  </a:lnTo>
                  <a:lnTo>
                    <a:pt x="1165" y="749"/>
                  </a:lnTo>
                  <a:lnTo>
                    <a:pt x="1165" y="749"/>
                  </a:lnTo>
                  <a:lnTo>
                    <a:pt x="1176" y="745"/>
                  </a:lnTo>
                  <a:lnTo>
                    <a:pt x="1186" y="743"/>
                  </a:lnTo>
                  <a:lnTo>
                    <a:pt x="1197" y="743"/>
                  </a:lnTo>
                  <a:lnTo>
                    <a:pt x="1197" y="743"/>
                  </a:lnTo>
                  <a:lnTo>
                    <a:pt x="1212" y="726"/>
                  </a:lnTo>
                  <a:lnTo>
                    <a:pt x="1229" y="728"/>
                  </a:lnTo>
                  <a:lnTo>
                    <a:pt x="1233" y="734"/>
                  </a:lnTo>
                  <a:lnTo>
                    <a:pt x="1250" y="734"/>
                  </a:lnTo>
                  <a:lnTo>
                    <a:pt x="1271" y="743"/>
                  </a:lnTo>
                  <a:lnTo>
                    <a:pt x="1282" y="734"/>
                  </a:lnTo>
                  <a:lnTo>
                    <a:pt x="1290" y="734"/>
                  </a:lnTo>
                  <a:lnTo>
                    <a:pt x="1290" y="726"/>
                  </a:lnTo>
                  <a:lnTo>
                    <a:pt x="1290" y="722"/>
                  </a:lnTo>
                  <a:lnTo>
                    <a:pt x="1303" y="694"/>
                  </a:lnTo>
                  <a:lnTo>
                    <a:pt x="1313" y="686"/>
                  </a:lnTo>
                  <a:lnTo>
                    <a:pt x="1313" y="679"/>
                  </a:lnTo>
                  <a:lnTo>
                    <a:pt x="1303" y="673"/>
                  </a:lnTo>
                  <a:lnTo>
                    <a:pt x="1311" y="664"/>
                  </a:lnTo>
                  <a:lnTo>
                    <a:pt x="1332" y="658"/>
                  </a:lnTo>
                  <a:lnTo>
                    <a:pt x="1354" y="658"/>
                  </a:lnTo>
                  <a:lnTo>
                    <a:pt x="1366" y="665"/>
                  </a:lnTo>
                  <a:lnTo>
                    <a:pt x="1377" y="664"/>
                  </a:lnTo>
                  <a:lnTo>
                    <a:pt x="1386" y="671"/>
                  </a:lnTo>
                  <a:lnTo>
                    <a:pt x="1398" y="701"/>
                  </a:lnTo>
                  <a:lnTo>
                    <a:pt x="1407" y="724"/>
                  </a:lnTo>
                  <a:lnTo>
                    <a:pt x="1409" y="739"/>
                  </a:lnTo>
                  <a:lnTo>
                    <a:pt x="1420" y="743"/>
                  </a:lnTo>
                  <a:lnTo>
                    <a:pt x="1430" y="743"/>
                  </a:lnTo>
                  <a:lnTo>
                    <a:pt x="1441" y="749"/>
                  </a:lnTo>
                  <a:lnTo>
                    <a:pt x="1451" y="760"/>
                  </a:lnTo>
                  <a:lnTo>
                    <a:pt x="1458" y="779"/>
                  </a:lnTo>
                  <a:lnTo>
                    <a:pt x="1468" y="783"/>
                  </a:lnTo>
                  <a:lnTo>
                    <a:pt x="1477" y="783"/>
                  </a:lnTo>
                  <a:lnTo>
                    <a:pt x="1483" y="775"/>
                  </a:lnTo>
                  <a:lnTo>
                    <a:pt x="1496" y="771"/>
                  </a:lnTo>
                  <a:lnTo>
                    <a:pt x="1505" y="768"/>
                  </a:lnTo>
                  <a:lnTo>
                    <a:pt x="1509" y="783"/>
                  </a:lnTo>
                  <a:lnTo>
                    <a:pt x="1504" y="788"/>
                  </a:lnTo>
                  <a:lnTo>
                    <a:pt x="1488" y="826"/>
                  </a:lnTo>
                  <a:lnTo>
                    <a:pt x="1488" y="834"/>
                  </a:lnTo>
                  <a:lnTo>
                    <a:pt x="1468" y="834"/>
                  </a:lnTo>
                  <a:lnTo>
                    <a:pt x="1458" y="839"/>
                  </a:lnTo>
                  <a:lnTo>
                    <a:pt x="1458" y="872"/>
                  </a:lnTo>
                  <a:lnTo>
                    <a:pt x="1453" y="879"/>
                  </a:lnTo>
                  <a:lnTo>
                    <a:pt x="1453" y="883"/>
                  </a:lnTo>
                  <a:lnTo>
                    <a:pt x="1464" y="877"/>
                  </a:lnTo>
                  <a:lnTo>
                    <a:pt x="1473" y="872"/>
                  </a:lnTo>
                  <a:lnTo>
                    <a:pt x="1481" y="877"/>
                  </a:lnTo>
                  <a:lnTo>
                    <a:pt x="1490" y="881"/>
                  </a:lnTo>
                  <a:lnTo>
                    <a:pt x="1500" y="877"/>
                  </a:lnTo>
                  <a:lnTo>
                    <a:pt x="1507" y="868"/>
                  </a:lnTo>
                  <a:lnTo>
                    <a:pt x="1521" y="860"/>
                  </a:lnTo>
                  <a:lnTo>
                    <a:pt x="1528" y="851"/>
                  </a:lnTo>
                  <a:lnTo>
                    <a:pt x="1547" y="828"/>
                  </a:lnTo>
                  <a:lnTo>
                    <a:pt x="1557" y="811"/>
                  </a:lnTo>
                  <a:lnTo>
                    <a:pt x="1570" y="786"/>
                  </a:lnTo>
                  <a:lnTo>
                    <a:pt x="1581" y="775"/>
                  </a:lnTo>
                  <a:lnTo>
                    <a:pt x="1587" y="768"/>
                  </a:lnTo>
                  <a:lnTo>
                    <a:pt x="1592" y="749"/>
                  </a:lnTo>
                  <a:lnTo>
                    <a:pt x="1594" y="734"/>
                  </a:lnTo>
                  <a:lnTo>
                    <a:pt x="1594" y="716"/>
                  </a:lnTo>
                  <a:lnTo>
                    <a:pt x="1598" y="703"/>
                  </a:lnTo>
                  <a:lnTo>
                    <a:pt x="1604" y="692"/>
                  </a:lnTo>
                  <a:lnTo>
                    <a:pt x="1604" y="686"/>
                  </a:lnTo>
                  <a:lnTo>
                    <a:pt x="1604" y="673"/>
                  </a:lnTo>
                  <a:lnTo>
                    <a:pt x="1600" y="669"/>
                  </a:lnTo>
                  <a:lnTo>
                    <a:pt x="1606" y="669"/>
                  </a:lnTo>
                  <a:lnTo>
                    <a:pt x="1604" y="660"/>
                  </a:lnTo>
                  <a:lnTo>
                    <a:pt x="1587" y="641"/>
                  </a:lnTo>
                  <a:lnTo>
                    <a:pt x="1570" y="639"/>
                  </a:lnTo>
                  <a:lnTo>
                    <a:pt x="1566" y="645"/>
                  </a:lnTo>
                  <a:lnTo>
                    <a:pt x="1562" y="648"/>
                  </a:lnTo>
                  <a:lnTo>
                    <a:pt x="1562" y="654"/>
                  </a:lnTo>
                  <a:lnTo>
                    <a:pt x="1551" y="654"/>
                  </a:lnTo>
                  <a:lnTo>
                    <a:pt x="1551" y="648"/>
                  </a:lnTo>
                  <a:lnTo>
                    <a:pt x="1551" y="648"/>
                  </a:lnTo>
                  <a:lnTo>
                    <a:pt x="1551" y="646"/>
                  </a:lnTo>
                  <a:lnTo>
                    <a:pt x="1551" y="645"/>
                  </a:lnTo>
                  <a:lnTo>
                    <a:pt x="1551" y="643"/>
                  </a:lnTo>
                  <a:lnTo>
                    <a:pt x="1551" y="643"/>
                  </a:lnTo>
                  <a:lnTo>
                    <a:pt x="1553" y="641"/>
                  </a:lnTo>
                  <a:lnTo>
                    <a:pt x="1553" y="639"/>
                  </a:lnTo>
                  <a:lnTo>
                    <a:pt x="1553" y="637"/>
                  </a:lnTo>
                  <a:lnTo>
                    <a:pt x="1547" y="643"/>
                  </a:lnTo>
                  <a:lnTo>
                    <a:pt x="1543" y="648"/>
                  </a:lnTo>
                  <a:lnTo>
                    <a:pt x="1540" y="648"/>
                  </a:lnTo>
                  <a:lnTo>
                    <a:pt x="1541" y="633"/>
                  </a:lnTo>
                  <a:lnTo>
                    <a:pt x="1541" y="633"/>
                  </a:lnTo>
                  <a:lnTo>
                    <a:pt x="1530" y="631"/>
                  </a:lnTo>
                  <a:lnTo>
                    <a:pt x="1523" y="629"/>
                  </a:lnTo>
                  <a:lnTo>
                    <a:pt x="1521" y="629"/>
                  </a:lnTo>
                  <a:lnTo>
                    <a:pt x="1519" y="629"/>
                  </a:lnTo>
                  <a:lnTo>
                    <a:pt x="1519" y="629"/>
                  </a:lnTo>
                  <a:lnTo>
                    <a:pt x="1519" y="622"/>
                  </a:lnTo>
                  <a:lnTo>
                    <a:pt x="1558" y="594"/>
                  </a:lnTo>
                  <a:lnTo>
                    <a:pt x="1562" y="588"/>
                  </a:lnTo>
                  <a:lnTo>
                    <a:pt x="1585" y="561"/>
                  </a:lnTo>
                  <a:lnTo>
                    <a:pt x="1594" y="561"/>
                  </a:lnTo>
                  <a:lnTo>
                    <a:pt x="1596" y="550"/>
                  </a:lnTo>
                  <a:lnTo>
                    <a:pt x="1610" y="541"/>
                  </a:lnTo>
                  <a:lnTo>
                    <a:pt x="1623" y="525"/>
                  </a:lnTo>
                  <a:lnTo>
                    <a:pt x="1668" y="525"/>
                  </a:lnTo>
                  <a:lnTo>
                    <a:pt x="1674" y="529"/>
                  </a:lnTo>
                  <a:lnTo>
                    <a:pt x="1678" y="529"/>
                  </a:lnTo>
                  <a:lnTo>
                    <a:pt x="1679" y="522"/>
                  </a:lnTo>
                  <a:lnTo>
                    <a:pt x="1691" y="524"/>
                  </a:lnTo>
                  <a:lnTo>
                    <a:pt x="1706" y="524"/>
                  </a:lnTo>
                  <a:lnTo>
                    <a:pt x="1706" y="524"/>
                  </a:lnTo>
                  <a:lnTo>
                    <a:pt x="1712" y="524"/>
                  </a:lnTo>
                  <a:lnTo>
                    <a:pt x="1712" y="524"/>
                  </a:lnTo>
                  <a:lnTo>
                    <a:pt x="1715" y="524"/>
                  </a:lnTo>
                  <a:lnTo>
                    <a:pt x="1717" y="522"/>
                  </a:lnTo>
                  <a:lnTo>
                    <a:pt x="1721" y="518"/>
                  </a:lnTo>
                  <a:lnTo>
                    <a:pt x="1729" y="514"/>
                  </a:lnTo>
                  <a:lnTo>
                    <a:pt x="1734" y="518"/>
                  </a:lnTo>
                  <a:lnTo>
                    <a:pt x="1742" y="518"/>
                  </a:lnTo>
                  <a:lnTo>
                    <a:pt x="1753" y="522"/>
                  </a:lnTo>
                  <a:lnTo>
                    <a:pt x="1759" y="527"/>
                  </a:lnTo>
                  <a:lnTo>
                    <a:pt x="1748" y="529"/>
                  </a:lnTo>
                  <a:lnTo>
                    <a:pt x="1748" y="535"/>
                  </a:lnTo>
                  <a:lnTo>
                    <a:pt x="1748" y="535"/>
                  </a:lnTo>
                  <a:lnTo>
                    <a:pt x="1753" y="535"/>
                  </a:lnTo>
                  <a:lnTo>
                    <a:pt x="1753" y="535"/>
                  </a:lnTo>
                  <a:lnTo>
                    <a:pt x="1763" y="535"/>
                  </a:lnTo>
                  <a:lnTo>
                    <a:pt x="1763" y="535"/>
                  </a:lnTo>
                  <a:lnTo>
                    <a:pt x="1766" y="535"/>
                  </a:lnTo>
                  <a:lnTo>
                    <a:pt x="1770" y="535"/>
                  </a:lnTo>
                  <a:lnTo>
                    <a:pt x="1772" y="535"/>
                  </a:lnTo>
                  <a:lnTo>
                    <a:pt x="1772" y="535"/>
                  </a:lnTo>
                  <a:lnTo>
                    <a:pt x="1778" y="527"/>
                  </a:lnTo>
                  <a:lnTo>
                    <a:pt x="1785" y="529"/>
                  </a:lnTo>
                  <a:lnTo>
                    <a:pt x="1785" y="529"/>
                  </a:lnTo>
                  <a:lnTo>
                    <a:pt x="1793" y="531"/>
                  </a:lnTo>
                  <a:lnTo>
                    <a:pt x="1797" y="531"/>
                  </a:lnTo>
                  <a:lnTo>
                    <a:pt x="1801" y="531"/>
                  </a:lnTo>
                  <a:lnTo>
                    <a:pt x="1801" y="529"/>
                  </a:lnTo>
                  <a:lnTo>
                    <a:pt x="1801" y="529"/>
                  </a:lnTo>
                  <a:lnTo>
                    <a:pt x="1804" y="527"/>
                  </a:lnTo>
                  <a:lnTo>
                    <a:pt x="1804" y="524"/>
                  </a:lnTo>
                  <a:lnTo>
                    <a:pt x="1804" y="520"/>
                  </a:lnTo>
                  <a:lnTo>
                    <a:pt x="1793" y="520"/>
                  </a:lnTo>
                  <a:lnTo>
                    <a:pt x="1793" y="520"/>
                  </a:lnTo>
                  <a:lnTo>
                    <a:pt x="1793" y="516"/>
                  </a:lnTo>
                  <a:lnTo>
                    <a:pt x="1793" y="512"/>
                  </a:lnTo>
                  <a:lnTo>
                    <a:pt x="1795" y="508"/>
                  </a:lnTo>
                  <a:lnTo>
                    <a:pt x="1795" y="508"/>
                  </a:lnTo>
                  <a:lnTo>
                    <a:pt x="1808" y="495"/>
                  </a:lnTo>
                  <a:lnTo>
                    <a:pt x="1808" y="495"/>
                  </a:lnTo>
                  <a:lnTo>
                    <a:pt x="1812" y="490"/>
                  </a:lnTo>
                  <a:lnTo>
                    <a:pt x="1819" y="486"/>
                  </a:lnTo>
                  <a:lnTo>
                    <a:pt x="1819" y="486"/>
                  </a:lnTo>
                  <a:lnTo>
                    <a:pt x="1821" y="484"/>
                  </a:lnTo>
                  <a:lnTo>
                    <a:pt x="1823" y="482"/>
                  </a:lnTo>
                  <a:lnTo>
                    <a:pt x="1823" y="480"/>
                  </a:lnTo>
                  <a:lnTo>
                    <a:pt x="1823" y="480"/>
                  </a:lnTo>
                  <a:lnTo>
                    <a:pt x="1823" y="476"/>
                  </a:lnTo>
                  <a:lnTo>
                    <a:pt x="1823" y="474"/>
                  </a:lnTo>
                  <a:lnTo>
                    <a:pt x="1823" y="472"/>
                  </a:lnTo>
                  <a:lnTo>
                    <a:pt x="1823" y="472"/>
                  </a:lnTo>
                  <a:lnTo>
                    <a:pt x="1825" y="472"/>
                  </a:lnTo>
                  <a:lnTo>
                    <a:pt x="1825" y="472"/>
                  </a:lnTo>
                  <a:lnTo>
                    <a:pt x="1827" y="472"/>
                  </a:lnTo>
                  <a:lnTo>
                    <a:pt x="1827" y="469"/>
                  </a:lnTo>
                  <a:lnTo>
                    <a:pt x="1827" y="469"/>
                  </a:lnTo>
                  <a:lnTo>
                    <a:pt x="1833" y="465"/>
                  </a:lnTo>
                  <a:lnTo>
                    <a:pt x="1835" y="463"/>
                  </a:lnTo>
                  <a:lnTo>
                    <a:pt x="1836" y="463"/>
                  </a:lnTo>
                  <a:lnTo>
                    <a:pt x="1836" y="463"/>
                  </a:lnTo>
                  <a:lnTo>
                    <a:pt x="1846" y="463"/>
                  </a:lnTo>
                  <a:lnTo>
                    <a:pt x="1846" y="463"/>
                  </a:lnTo>
                  <a:lnTo>
                    <a:pt x="1853" y="465"/>
                  </a:lnTo>
                  <a:lnTo>
                    <a:pt x="1857" y="465"/>
                  </a:lnTo>
                  <a:lnTo>
                    <a:pt x="1857" y="465"/>
                  </a:lnTo>
                  <a:lnTo>
                    <a:pt x="1859" y="465"/>
                  </a:lnTo>
                  <a:lnTo>
                    <a:pt x="1861" y="465"/>
                  </a:lnTo>
                  <a:lnTo>
                    <a:pt x="1865" y="465"/>
                  </a:lnTo>
                  <a:lnTo>
                    <a:pt x="1865" y="465"/>
                  </a:lnTo>
                  <a:lnTo>
                    <a:pt x="1865" y="465"/>
                  </a:lnTo>
                  <a:lnTo>
                    <a:pt x="1867" y="461"/>
                  </a:lnTo>
                  <a:lnTo>
                    <a:pt x="1867" y="461"/>
                  </a:lnTo>
                  <a:lnTo>
                    <a:pt x="1869" y="465"/>
                  </a:lnTo>
                  <a:lnTo>
                    <a:pt x="1870" y="467"/>
                  </a:lnTo>
                  <a:lnTo>
                    <a:pt x="1872" y="469"/>
                  </a:lnTo>
                  <a:lnTo>
                    <a:pt x="1872" y="467"/>
                  </a:lnTo>
                  <a:lnTo>
                    <a:pt x="1872" y="467"/>
                  </a:lnTo>
                  <a:lnTo>
                    <a:pt x="1874" y="465"/>
                  </a:lnTo>
                  <a:lnTo>
                    <a:pt x="1874" y="461"/>
                  </a:lnTo>
                  <a:lnTo>
                    <a:pt x="1874" y="461"/>
                  </a:lnTo>
                  <a:lnTo>
                    <a:pt x="1878" y="461"/>
                  </a:lnTo>
                  <a:lnTo>
                    <a:pt x="1878" y="461"/>
                  </a:lnTo>
                  <a:lnTo>
                    <a:pt x="1878" y="465"/>
                  </a:lnTo>
                  <a:lnTo>
                    <a:pt x="1878" y="465"/>
                  </a:lnTo>
                  <a:lnTo>
                    <a:pt x="1878" y="469"/>
                  </a:lnTo>
                  <a:lnTo>
                    <a:pt x="1878" y="469"/>
                  </a:lnTo>
                  <a:lnTo>
                    <a:pt x="1878" y="469"/>
                  </a:lnTo>
                  <a:lnTo>
                    <a:pt x="1876" y="472"/>
                  </a:lnTo>
                  <a:lnTo>
                    <a:pt x="1874" y="474"/>
                  </a:lnTo>
                  <a:lnTo>
                    <a:pt x="1872" y="476"/>
                  </a:lnTo>
                  <a:lnTo>
                    <a:pt x="1872" y="476"/>
                  </a:lnTo>
                  <a:lnTo>
                    <a:pt x="1876" y="480"/>
                  </a:lnTo>
                  <a:lnTo>
                    <a:pt x="1876" y="480"/>
                  </a:lnTo>
                  <a:lnTo>
                    <a:pt x="1878" y="484"/>
                  </a:lnTo>
                  <a:lnTo>
                    <a:pt x="1878" y="486"/>
                  </a:lnTo>
                  <a:lnTo>
                    <a:pt x="1878" y="486"/>
                  </a:lnTo>
                  <a:lnTo>
                    <a:pt x="1874" y="488"/>
                  </a:lnTo>
                  <a:lnTo>
                    <a:pt x="1874" y="490"/>
                  </a:lnTo>
                  <a:lnTo>
                    <a:pt x="1874" y="490"/>
                  </a:lnTo>
                  <a:lnTo>
                    <a:pt x="1874" y="490"/>
                  </a:lnTo>
                  <a:lnTo>
                    <a:pt x="1874" y="490"/>
                  </a:lnTo>
                  <a:lnTo>
                    <a:pt x="1878" y="490"/>
                  </a:lnTo>
                  <a:lnTo>
                    <a:pt x="1880" y="490"/>
                  </a:lnTo>
                  <a:lnTo>
                    <a:pt x="1882" y="491"/>
                  </a:lnTo>
                  <a:lnTo>
                    <a:pt x="1884" y="490"/>
                  </a:lnTo>
                  <a:lnTo>
                    <a:pt x="1884" y="490"/>
                  </a:lnTo>
                  <a:lnTo>
                    <a:pt x="1889" y="486"/>
                  </a:lnTo>
                  <a:lnTo>
                    <a:pt x="1889" y="486"/>
                  </a:lnTo>
                  <a:lnTo>
                    <a:pt x="1893" y="482"/>
                  </a:lnTo>
                  <a:lnTo>
                    <a:pt x="1897" y="474"/>
                  </a:lnTo>
                  <a:lnTo>
                    <a:pt x="1906" y="471"/>
                  </a:lnTo>
                  <a:lnTo>
                    <a:pt x="1914" y="471"/>
                  </a:lnTo>
                  <a:lnTo>
                    <a:pt x="1914" y="471"/>
                  </a:lnTo>
                  <a:lnTo>
                    <a:pt x="1916" y="469"/>
                  </a:lnTo>
                  <a:lnTo>
                    <a:pt x="1918" y="469"/>
                  </a:lnTo>
                  <a:lnTo>
                    <a:pt x="1920" y="465"/>
                  </a:lnTo>
                  <a:lnTo>
                    <a:pt x="1920" y="465"/>
                  </a:lnTo>
                  <a:lnTo>
                    <a:pt x="1920" y="455"/>
                  </a:lnTo>
                  <a:lnTo>
                    <a:pt x="1922" y="448"/>
                  </a:lnTo>
                  <a:lnTo>
                    <a:pt x="1927" y="444"/>
                  </a:lnTo>
                  <a:lnTo>
                    <a:pt x="1935" y="440"/>
                  </a:lnTo>
                  <a:lnTo>
                    <a:pt x="1935" y="440"/>
                  </a:lnTo>
                  <a:lnTo>
                    <a:pt x="1939" y="444"/>
                  </a:lnTo>
                  <a:lnTo>
                    <a:pt x="1944" y="444"/>
                  </a:lnTo>
                  <a:lnTo>
                    <a:pt x="1944" y="444"/>
                  </a:lnTo>
                  <a:lnTo>
                    <a:pt x="1948" y="444"/>
                  </a:lnTo>
                  <a:lnTo>
                    <a:pt x="1952" y="446"/>
                  </a:lnTo>
                  <a:lnTo>
                    <a:pt x="1942" y="446"/>
                  </a:lnTo>
                  <a:lnTo>
                    <a:pt x="1935" y="454"/>
                  </a:lnTo>
                  <a:lnTo>
                    <a:pt x="1935" y="454"/>
                  </a:lnTo>
                  <a:lnTo>
                    <a:pt x="1933" y="457"/>
                  </a:lnTo>
                  <a:lnTo>
                    <a:pt x="1931" y="459"/>
                  </a:lnTo>
                  <a:lnTo>
                    <a:pt x="1931" y="461"/>
                  </a:lnTo>
                  <a:lnTo>
                    <a:pt x="1931" y="461"/>
                  </a:lnTo>
                  <a:lnTo>
                    <a:pt x="1931" y="469"/>
                  </a:lnTo>
                  <a:lnTo>
                    <a:pt x="1931" y="469"/>
                  </a:lnTo>
                  <a:lnTo>
                    <a:pt x="1931" y="471"/>
                  </a:lnTo>
                  <a:lnTo>
                    <a:pt x="1931" y="474"/>
                  </a:lnTo>
                  <a:lnTo>
                    <a:pt x="1929" y="476"/>
                  </a:lnTo>
                  <a:lnTo>
                    <a:pt x="1929" y="476"/>
                  </a:lnTo>
                  <a:lnTo>
                    <a:pt x="1927" y="478"/>
                  </a:lnTo>
                  <a:lnTo>
                    <a:pt x="1927" y="482"/>
                  </a:lnTo>
                  <a:lnTo>
                    <a:pt x="1923" y="486"/>
                  </a:lnTo>
                  <a:lnTo>
                    <a:pt x="1923" y="486"/>
                  </a:lnTo>
                  <a:lnTo>
                    <a:pt x="1922" y="488"/>
                  </a:lnTo>
                  <a:lnTo>
                    <a:pt x="1922" y="490"/>
                  </a:lnTo>
                  <a:lnTo>
                    <a:pt x="1920" y="490"/>
                  </a:lnTo>
                  <a:lnTo>
                    <a:pt x="1920" y="490"/>
                  </a:lnTo>
                  <a:lnTo>
                    <a:pt x="1918" y="490"/>
                  </a:lnTo>
                  <a:lnTo>
                    <a:pt x="1916" y="490"/>
                  </a:lnTo>
                  <a:lnTo>
                    <a:pt x="1916" y="490"/>
                  </a:lnTo>
                  <a:lnTo>
                    <a:pt x="1912" y="490"/>
                  </a:lnTo>
                  <a:lnTo>
                    <a:pt x="1912" y="490"/>
                  </a:lnTo>
                  <a:lnTo>
                    <a:pt x="1912" y="493"/>
                  </a:lnTo>
                  <a:lnTo>
                    <a:pt x="1910" y="495"/>
                  </a:lnTo>
                  <a:lnTo>
                    <a:pt x="1908" y="497"/>
                  </a:lnTo>
                  <a:lnTo>
                    <a:pt x="1906" y="497"/>
                  </a:lnTo>
                  <a:lnTo>
                    <a:pt x="1906" y="497"/>
                  </a:lnTo>
                  <a:lnTo>
                    <a:pt x="1905" y="497"/>
                  </a:lnTo>
                  <a:lnTo>
                    <a:pt x="1901" y="499"/>
                  </a:lnTo>
                  <a:lnTo>
                    <a:pt x="1897" y="501"/>
                  </a:lnTo>
                  <a:lnTo>
                    <a:pt x="1895" y="505"/>
                  </a:lnTo>
                  <a:lnTo>
                    <a:pt x="1895" y="505"/>
                  </a:lnTo>
                  <a:lnTo>
                    <a:pt x="1895" y="505"/>
                  </a:lnTo>
                  <a:lnTo>
                    <a:pt x="1895" y="507"/>
                  </a:lnTo>
                  <a:lnTo>
                    <a:pt x="1893" y="508"/>
                  </a:lnTo>
                  <a:lnTo>
                    <a:pt x="1893" y="508"/>
                  </a:lnTo>
                  <a:lnTo>
                    <a:pt x="1888" y="514"/>
                  </a:lnTo>
                  <a:lnTo>
                    <a:pt x="1884" y="516"/>
                  </a:lnTo>
                  <a:lnTo>
                    <a:pt x="1882" y="518"/>
                  </a:lnTo>
                  <a:lnTo>
                    <a:pt x="1880" y="522"/>
                  </a:lnTo>
                  <a:lnTo>
                    <a:pt x="1874" y="527"/>
                  </a:lnTo>
                  <a:lnTo>
                    <a:pt x="1870" y="531"/>
                  </a:lnTo>
                  <a:lnTo>
                    <a:pt x="1870" y="531"/>
                  </a:lnTo>
                  <a:lnTo>
                    <a:pt x="1870" y="533"/>
                  </a:lnTo>
                  <a:lnTo>
                    <a:pt x="1870" y="535"/>
                  </a:lnTo>
                  <a:lnTo>
                    <a:pt x="1869" y="537"/>
                  </a:lnTo>
                  <a:lnTo>
                    <a:pt x="1869" y="537"/>
                  </a:lnTo>
                  <a:lnTo>
                    <a:pt x="1865" y="539"/>
                  </a:lnTo>
                  <a:lnTo>
                    <a:pt x="1865" y="541"/>
                  </a:lnTo>
                  <a:lnTo>
                    <a:pt x="1865" y="541"/>
                  </a:lnTo>
                  <a:lnTo>
                    <a:pt x="1865" y="541"/>
                  </a:lnTo>
                  <a:lnTo>
                    <a:pt x="1865" y="542"/>
                  </a:lnTo>
                  <a:lnTo>
                    <a:pt x="1861" y="544"/>
                  </a:lnTo>
                  <a:lnTo>
                    <a:pt x="1859" y="546"/>
                  </a:lnTo>
                  <a:lnTo>
                    <a:pt x="1859" y="546"/>
                  </a:lnTo>
                  <a:lnTo>
                    <a:pt x="1853" y="550"/>
                  </a:lnTo>
                  <a:lnTo>
                    <a:pt x="1853" y="550"/>
                  </a:lnTo>
                  <a:lnTo>
                    <a:pt x="1853" y="552"/>
                  </a:lnTo>
                  <a:lnTo>
                    <a:pt x="1850" y="550"/>
                  </a:lnTo>
                  <a:lnTo>
                    <a:pt x="1848" y="552"/>
                  </a:lnTo>
                  <a:lnTo>
                    <a:pt x="1848" y="552"/>
                  </a:lnTo>
                  <a:lnTo>
                    <a:pt x="1848" y="552"/>
                  </a:lnTo>
                  <a:lnTo>
                    <a:pt x="1842" y="558"/>
                  </a:lnTo>
                  <a:lnTo>
                    <a:pt x="1842" y="558"/>
                  </a:lnTo>
                  <a:lnTo>
                    <a:pt x="1840" y="559"/>
                  </a:lnTo>
                  <a:lnTo>
                    <a:pt x="1838" y="561"/>
                  </a:lnTo>
                  <a:lnTo>
                    <a:pt x="1835" y="561"/>
                  </a:lnTo>
                  <a:lnTo>
                    <a:pt x="1835" y="561"/>
                  </a:lnTo>
                  <a:lnTo>
                    <a:pt x="1827" y="561"/>
                  </a:lnTo>
                  <a:lnTo>
                    <a:pt x="1827" y="561"/>
                  </a:lnTo>
                  <a:lnTo>
                    <a:pt x="1827" y="569"/>
                  </a:lnTo>
                  <a:lnTo>
                    <a:pt x="1827" y="575"/>
                  </a:lnTo>
                  <a:lnTo>
                    <a:pt x="1827" y="575"/>
                  </a:lnTo>
                  <a:lnTo>
                    <a:pt x="1823" y="577"/>
                  </a:lnTo>
                  <a:lnTo>
                    <a:pt x="1821" y="578"/>
                  </a:lnTo>
                  <a:lnTo>
                    <a:pt x="1821" y="578"/>
                  </a:lnTo>
                  <a:lnTo>
                    <a:pt x="1816" y="584"/>
                  </a:lnTo>
                  <a:lnTo>
                    <a:pt x="1816" y="584"/>
                  </a:lnTo>
                  <a:lnTo>
                    <a:pt x="1812" y="588"/>
                  </a:lnTo>
                  <a:lnTo>
                    <a:pt x="1812" y="590"/>
                  </a:lnTo>
                  <a:lnTo>
                    <a:pt x="1812" y="592"/>
                  </a:lnTo>
                  <a:lnTo>
                    <a:pt x="1812" y="592"/>
                  </a:lnTo>
                  <a:lnTo>
                    <a:pt x="1812" y="599"/>
                  </a:lnTo>
                  <a:lnTo>
                    <a:pt x="1812" y="599"/>
                  </a:lnTo>
                  <a:lnTo>
                    <a:pt x="1812" y="605"/>
                  </a:lnTo>
                  <a:lnTo>
                    <a:pt x="1812" y="605"/>
                  </a:lnTo>
                  <a:lnTo>
                    <a:pt x="1812" y="607"/>
                  </a:lnTo>
                  <a:lnTo>
                    <a:pt x="1812" y="609"/>
                  </a:lnTo>
                  <a:lnTo>
                    <a:pt x="1810" y="611"/>
                  </a:lnTo>
                  <a:lnTo>
                    <a:pt x="1810" y="616"/>
                  </a:lnTo>
                  <a:lnTo>
                    <a:pt x="1810" y="616"/>
                  </a:lnTo>
                  <a:lnTo>
                    <a:pt x="1810" y="633"/>
                  </a:lnTo>
                  <a:lnTo>
                    <a:pt x="1810" y="633"/>
                  </a:lnTo>
                  <a:lnTo>
                    <a:pt x="1812" y="637"/>
                  </a:lnTo>
                  <a:lnTo>
                    <a:pt x="1812" y="639"/>
                  </a:lnTo>
                  <a:lnTo>
                    <a:pt x="1814" y="641"/>
                  </a:lnTo>
                  <a:lnTo>
                    <a:pt x="1814" y="641"/>
                  </a:lnTo>
                  <a:lnTo>
                    <a:pt x="1814" y="648"/>
                  </a:lnTo>
                  <a:lnTo>
                    <a:pt x="1814" y="648"/>
                  </a:lnTo>
                  <a:lnTo>
                    <a:pt x="1816" y="650"/>
                  </a:lnTo>
                  <a:lnTo>
                    <a:pt x="1816" y="654"/>
                  </a:lnTo>
                  <a:lnTo>
                    <a:pt x="1816" y="654"/>
                  </a:lnTo>
                  <a:lnTo>
                    <a:pt x="1816" y="664"/>
                  </a:lnTo>
                  <a:lnTo>
                    <a:pt x="1816" y="664"/>
                  </a:lnTo>
                  <a:lnTo>
                    <a:pt x="1816" y="667"/>
                  </a:lnTo>
                  <a:lnTo>
                    <a:pt x="1816" y="669"/>
                  </a:lnTo>
                  <a:lnTo>
                    <a:pt x="1816" y="673"/>
                  </a:lnTo>
                  <a:lnTo>
                    <a:pt x="1816" y="673"/>
                  </a:lnTo>
                  <a:lnTo>
                    <a:pt x="1821" y="675"/>
                  </a:lnTo>
                  <a:lnTo>
                    <a:pt x="1821" y="677"/>
                  </a:lnTo>
                  <a:lnTo>
                    <a:pt x="1821" y="677"/>
                  </a:lnTo>
                  <a:lnTo>
                    <a:pt x="1821" y="677"/>
                  </a:lnTo>
                  <a:lnTo>
                    <a:pt x="1821" y="677"/>
                  </a:lnTo>
                  <a:lnTo>
                    <a:pt x="1819" y="679"/>
                  </a:lnTo>
                  <a:lnTo>
                    <a:pt x="1821" y="681"/>
                  </a:lnTo>
                  <a:lnTo>
                    <a:pt x="1821" y="684"/>
                  </a:lnTo>
                  <a:lnTo>
                    <a:pt x="1821" y="692"/>
                  </a:lnTo>
                  <a:lnTo>
                    <a:pt x="1821" y="692"/>
                  </a:lnTo>
                  <a:lnTo>
                    <a:pt x="1821" y="699"/>
                  </a:lnTo>
                  <a:lnTo>
                    <a:pt x="1821" y="699"/>
                  </a:lnTo>
                  <a:lnTo>
                    <a:pt x="1821" y="701"/>
                  </a:lnTo>
                  <a:lnTo>
                    <a:pt x="1823" y="703"/>
                  </a:lnTo>
                  <a:lnTo>
                    <a:pt x="1823" y="707"/>
                  </a:lnTo>
                  <a:lnTo>
                    <a:pt x="1823" y="713"/>
                  </a:lnTo>
                  <a:lnTo>
                    <a:pt x="1823" y="713"/>
                  </a:lnTo>
                  <a:lnTo>
                    <a:pt x="1827" y="716"/>
                  </a:lnTo>
                  <a:lnTo>
                    <a:pt x="1827" y="718"/>
                  </a:lnTo>
                  <a:lnTo>
                    <a:pt x="1827" y="718"/>
                  </a:lnTo>
                  <a:lnTo>
                    <a:pt x="1827" y="716"/>
                  </a:lnTo>
                  <a:lnTo>
                    <a:pt x="1827" y="716"/>
                  </a:lnTo>
                  <a:lnTo>
                    <a:pt x="1827" y="715"/>
                  </a:lnTo>
                  <a:lnTo>
                    <a:pt x="1829" y="713"/>
                  </a:lnTo>
                  <a:lnTo>
                    <a:pt x="1833" y="709"/>
                  </a:lnTo>
                  <a:lnTo>
                    <a:pt x="1833" y="709"/>
                  </a:lnTo>
                  <a:lnTo>
                    <a:pt x="1836" y="705"/>
                  </a:lnTo>
                  <a:lnTo>
                    <a:pt x="1836" y="705"/>
                  </a:lnTo>
                  <a:lnTo>
                    <a:pt x="1842" y="699"/>
                  </a:lnTo>
                  <a:lnTo>
                    <a:pt x="1842" y="699"/>
                  </a:lnTo>
                  <a:lnTo>
                    <a:pt x="1848" y="692"/>
                  </a:lnTo>
                  <a:lnTo>
                    <a:pt x="1848" y="692"/>
                  </a:lnTo>
                  <a:lnTo>
                    <a:pt x="1853" y="684"/>
                  </a:lnTo>
                  <a:lnTo>
                    <a:pt x="1853" y="675"/>
                  </a:lnTo>
                  <a:lnTo>
                    <a:pt x="1853" y="669"/>
                  </a:lnTo>
                  <a:lnTo>
                    <a:pt x="1853" y="669"/>
                  </a:lnTo>
                  <a:lnTo>
                    <a:pt x="1855" y="667"/>
                  </a:lnTo>
                  <a:lnTo>
                    <a:pt x="1857" y="665"/>
                  </a:lnTo>
                  <a:lnTo>
                    <a:pt x="1859" y="665"/>
                  </a:lnTo>
                  <a:lnTo>
                    <a:pt x="1859" y="665"/>
                  </a:lnTo>
                  <a:lnTo>
                    <a:pt x="1865" y="665"/>
                  </a:lnTo>
                  <a:lnTo>
                    <a:pt x="1865" y="665"/>
                  </a:lnTo>
                  <a:lnTo>
                    <a:pt x="1872" y="665"/>
                  </a:lnTo>
                  <a:lnTo>
                    <a:pt x="1872" y="665"/>
                  </a:lnTo>
                  <a:lnTo>
                    <a:pt x="1874" y="667"/>
                  </a:lnTo>
                  <a:lnTo>
                    <a:pt x="1874" y="665"/>
                  </a:lnTo>
                  <a:lnTo>
                    <a:pt x="1874" y="662"/>
                  </a:lnTo>
                  <a:lnTo>
                    <a:pt x="1874" y="662"/>
                  </a:lnTo>
                  <a:lnTo>
                    <a:pt x="1874" y="650"/>
                  </a:lnTo>
                  <a:lnTo>
                    <a:pt x="1874" y="650"/>
                  </a:lnTo>
                  <a:lnTo>
                    <a:pt x="1874" y="645"/>
                  </a:lnTo>
                  <a:lnTo>
                    <a:pt x="1874" y="645"/>
                  </a:lnTo>
                  <a:lnTo>
                    <a:pt x="1878" y="643"/>
                  </a:lnTo>
                  <a:lnTo>
                    <a:pt x="1882" y="639"/>
                  </a:lnTo>
                  <a:lnTo>
                    <a:pt x="1882" y="639"/>
                  </a:lnTo>
                  <a:lnTo>
                    <a:pt x="1884" y="637"/>
                  </a:lnTo>
                  <a:lnTo>
                    <a:pt x="1886" y="635"/>
                  </a:lnTo>
                  <a:lnTo>
                    <a:pt x="1889" y="635"/>
                  </a:lnTo>
                  <a:lnTo>
                    <a:pt x="1901" y="639"/>
                  </a:lnTo>
                  <a:lnTo>
                    <a:pt x="1901" y="639"/>
                  </a:lnTo>
                  <a:lnTo>
                    <a:pt x="1903" y="637"/>
                  </a:lnTo>
                  <a:lnTo>
                    <a:pt x="1905" y="637"/>
                  </a:lnTo>
                  <a:lnTo>
                    <a:pt x="1905" y="635"/>
                  </a:lnTo>
                  <a:lnTo>
                    <a:pt x="1905" y="635"/>
                  </a:lnTo>
                  <a:lnTo>
                    <a:pt x="1905" y="629"/>
                  </a:lnTo>
                  <a:lnTo>
                    <a:pt x="1905" y="628"/>
                  </a:lnTo>
                  <a:lnTo>
                    <a:pt x="1905" y="626"/>
                  </a:lnTo>
                  <a:lnTo>
                    <a:pt x="1905" y="626"/>
                  </a:lnTo>
                  <a:lnTo>
                    <a:pt x="1901" y="620"/>
                  </a:lnTo>
                  <a:lnTo>
                    <a:pt x="1899" y="614"/>
                  </a:lnTo>
                  <a:lnTo>
                    <a:pt x="1899" y="614"/>
                  </a:lnTo>
                  <a:lnTo>
                    <a:pt x="1899" y="612"/>
                  </a:lnTo>
                  <a:lnTo>
                    <a:pt x="1901" y="609"/>
                  </a:lnTo>
                  <a:lnTo>
                    <a:pt x="1901" y="609"/>
                  </a:lnTo>
                  <a:lnTo>
                    <a:pt x="1905" y="605"/>
                  </a:lnTo>
                  <a:lnTo>
                    <a:pt x="1905" y="603"/>
                  </a:lnTo>
                  <a:lnTo>
                    <a:pt x="1903" y="603"/>
                  </a:lnTo>
                  <a:lnTo>
                    <a:pt x="1901" y="603"/>
                  </a:lnTo>
                  <a:lnTo>
                    <a:pt x="1908" y="599"/>
                  </a:lnTo>
                  <a:lnTo>
                    <a:pt x="1908" y="594"/>
                  </a:lnTo>
                  <a:lnTo>
                    <a:pt x="1912" y="597"/>
                  </a:lnTo>
                  <a:lnTo>
                    <a:pt x="1920" y="601"/>
                  </a:lnTo>
                  <a:lnTo>
                    <a:pt x="1920" y="601"/>
                  </a:lnTo>
                  <a:lnTo>
                    <a:pt x="1920" y="601"/>
                  </a:lnTo>
                  <a:lnTo>
                    <a:pt x="1922" y="601"/>
                  </a:lnTo>
                  <a:lnTo>
                    <a:pt x="1922" y="597"/>
                  </a:lnTo>
                  <a:lnTo>
                    <a:pt x="1922" y="597"/>
                  </a:lnTo>
                  <a:lnTo>
                    <a:pt x="1922" y="590"/>
                  </a:lnTo>
                  <a:lnTo>
                    <a:pt x="1918" y="586"/>
                  </a:lnTo>
                  <a:lnTo>
                    <a:pt x="1912" y="584"/>
                  </a:lnTo>
                  <a:lnTo>
                    <a:pt x="1912" y="577"/>
                  </a:lnTo>
                  <a:lnTo>
                    <a:pt x="1914" y="571"/>
                  </a:lnTo>
                  <a:lnTo>
                    <a:pt x="1914" y="571"/>
                  </a:lnTo>
                  <a:lnTo>
                    <a:pt x="1916" y="569"/>
                  </a:lnTo>
                  <a:lnTo>
                    <a:pt x="1918" y="567"/>
                  </a:lnTo>
                  <a:lnTo>
                    <a:pt x="1918" y="567"/>
                  </a:lnTo>
                  <a:lnTo>
                    <a:pt x="1920" y="565"/>
                  </a:lnTo>
                  <a:lnTo>
                    <a:pt x="1920" y="563"/>
                  </a:lnTo>
                  <a:lnTo>
                    <a:pt x="1914" y="558"/>
                  </a:lnTo>
                  <a:lnTo>
                    <a:pt x="1914" y="558"/>
                  </a:lnTo>
                  <a:lnTo>
                    <a:pt x="1908" y="559"/>
                  </a:lnTo>
                  <a:lnTo>
                    <a:pt x="1906" y="561"/>
                  </a:lnTo>
                  <a:lnTo>
                    <a:pt x="1905" y="559"/>
                  </a:lnTo>
                  <a:lnTo>
                    <a:pt x="1905" y="559"/>
                  </a:lnTo>
                  <a:lnTo>
                    <a:pt x="1905" y="559"/>
                  </a:lnTo>
                  <a:lnTo>
                    <a:pt x="1905" y="558"/>
                  </a:lnTo>
                  <a:lnTo>
                    <a:pt x="1903" y="556"/>
                  </a:lnTo>
                  <a:lnTo>
                    <a:pt x="1903" y="554"/>
                  </a:lnTo>
                  <a:lnTo>
                    <a:pt x="1901" y="550"/>
                  </a:lnTo>
                  <a:lnTo>
                    <a:pt x="1901" y="550"/>
                  </a:lnTo>
                  <a:lnTo>
                    <a:pt x="1901" y="548"/>
                  </a:lnTo>
                  <a:lnTo>
                    <a:pt x="1901" y="546"/>
                  </a:lnTo>
                  <a:lnTo>
                    <a:pt x="1901" y="544"/>
                  </a:lnTo>
                  <a:lnTo>
                    <a:pt x="1905" y="544"/>
                  </a:lnTo>
                  <a:lnTo>
                    <a:pt x="1905" y="544"/>
                  </a:lnTo>
                  <a:lnTo>
                    <a:pt x="1906" y="544"/>
                  </a:lnTo>
                  <a:lnTo>
                    <a:pt x="1908" y="542"/>
                  </a:lnTo>
                  <a:lnTo>
                    <a:pt x="1910" y="541"/>
                  </a:lnTo>
                  <a:lnTo>
                    <a:pt x="1912" y="533"/>
                  </a:lnTo>
                  <a:lnTo>
                    <a:pt x="1912" y="533"/>
                  </a:lnTo>
                  <a:lnTo>
                    <a:pt x="1916" y="529"/>
                  </a:lnTo>
                  <a:lnTo>
                    <a:pt x="1918" y="527"/>
                  </a:lnTo>
                  <a:lnTo>
                    <a:pt x="1920" y="524"/>
                  </a:lnTo>
                  <a:lnTo>
                    <a:pt x="1920" y="524"/>
                  </a:lnTo>
                  <a:lnTo>
                    <a:pt x="1920" y="522"/>
                  </a:lnTo>
                  <a:lnTo>
                    <a:pt x="1920" y="522"/>
                  </a:lnTo>
                  <a:lnTo>
                    <a:pt x="1923" y="518"/>
                  </a:lnTo>
                  <a:lnTo>
                    <a:pt x="1923" y="518"/>
                  </a:lnTo>
                  <a:lnTo>
                    <a:pt x="1927" y="514"/>
                  </a:lnTo>
                  <a:lnTo>
                    <a:pt x="1927" y="510"/>
                  </a:lnTo>
                  <a:lnTo>
                    <a:pt x="1935" y="507"/>
                  </a:lnTo>
                  <a:lnTo>
                    <a:pt x="1935" y="507"/>
                  </a:lnTo>
                  <a:lnTo>
                    <a:pt x="1935" y="507"/>
                  </a:lnTo>
                  <a:lnTo>
                    <a:pt x="1939" y="507"/>
                  </a:lnTo>
                  <a:lnTo>
                    <a:pt x="1939" y="507"/>
                  </a:lnTo>
                  <a:lnTo>
                    <a:pt x="1944" y="507"/>
                  </a:lnTo>
                  <a:lnTo>
                    <a:pt x="1946" y="507"/>
                  </a:lnTo>
                  <a:lnTo>
                    <a:pt x="1948" y="507"/>
                  </a:lnTo>
                  <a:lnTo>
                    <a:pt x="1948" y="507"/>
                  </a:lnTo>
                  <a:lnTo>
                    <a:pt x="1954" y="501"/>
                  </a:lnTo>
                  <a:lnTo>
                    <a:pt x="1954" y="501"/>
                  </a:lnTo>
                  <a:lnTo>
                    <a:pt x="1957" y="497"/>
                  </a:lnTo>
                  <a:lnTo>
                    <a:pt x="1963" y="499"/>
                  </a:lnTo>
                  <a:lnTo>
                    <a:pt x="1963" y="499"/>
                  </a:lnTo>
                  <a:lnTo>
                    <a:pt x="1965" y="499"/>
                  </a:lnTo>
                  <a:lnTo>
                    <a:pt x="1965" y="501"/>
                  </a:lnTo>
                  <a:lnTo>
                    <a:pt x="1965" y="503"/>
                  </a:lnTo>
                  <a:lnTo>
                    <a:pt x="1965" y="503"/>
                  </a:lnTo>
                  <a:lnTo>
                    <a:pt x="1965" y="507"/>
                  </a:lnTo>
                  <a:lnTo>
                    <a:pt x="1963" y="510"/>
                  </a:lnTo>
                  <a:lnTo>
                    <a:pt x="1963" y="510"/>
                  </a:lnTo>
                  <a:lnTo>
                    <a:pt x="1963" y="512"/>
                  </a:lnTo>
                  <a:lnTo>
                    <a:pt x="1963" y="512"/>
                  </a:lnTo>
                  <a:lnTo>
                    <a:pt x="1965" y="512"/>
                  </a:lnTo>
                  <a:lnTo>
                    <a:pt x="1969" y="510"/>
                  </a:lnTo>
                  <a:lnTo>
                    <a:pt x="1969" y="510"/>
                  </a:lnTo>
                  <a:lnTo>
                    <a:pt x="1971" y="507"/>
                  </a:lnTo>
                  <a:lnTo>
                    <a:pt x="1975" y="505"/>
                  </a:lnTo>
                  <a:lnTo>
                    <a:pt x="1976" y="505"/>
                  </a:lnTo>
                  <a:lnTo>
                    <a:pt x="1978" y="503"/>
                  </a:lnTo>
                  <a:lnTo>
                    <a:pt x="1978" y="503"/>
                  </a:lnTo>
                  <a:lnTo>
                    <a:pt x="1978" y="501"/>
                  </a:lnTo>
                  <a:lnTo>
                    <a:pt x="1978" y="499"/>
                  </a:lnTo>
                  <a:lnTo>
                    <a:pt x="1980" y="499"/>
                  </a:lnTo>
                  <a:lnTo>
                    <a:pt x="1982" y="499"/>
                  </a:lnTo>
                  <a:lnTo>
                    <a:pt x="1982" y="499"/>
                  </a:lnTo>
                  <a:lnTo>
                    <a:pt x="1997" y="497"/>
                  </a:lnTo>
                  <a:lnTo>
                    <a:pt x="1997" y="497"/>
                  </a:lnTo>
                  <a:lnTo>
                    <a:pt x="2001" y="497"/>
                  </a:lnTo>
                  <a:lnTo>
                    <a:pt x="2001" y="497"/>
                  </a:lnTo>
                  <a:lnTo>
                    <a:pt x="2010" y="497"/>
                  </a:lnTo>
                  <a:lnTo>
                    <a:pt x="2010" y="497"/>
                  </a:lnTo>
                  <a:lnTo>
                    <a:pt x="2012" y="499"/>
                  </a:lnTo>
                  <a:lnTo>
                    <a:pt x="2014" y="499"/>
                  </a:lnTo>
                  <a:lnTo>
                    <a:pt x="2014" y="501"/>
                  </a:lnTo>
                  <a:lnTo>
                    <a:pt x="2014" y="501"/>
                  </a:lnTo>
                  <a:lnTo>
                    <a:pt x="2014" y="505"/>
                  </a:lnTo>
                  <a:lnTo>
                    <a:pt x="2014" y="507"/>
                  </a:lnTo>
                  <a:lnTo>
                    <a:pt x="2014" y="507"/>
                  </a:lnTo>
                  <a:lnTo>
                    <a:pt x="2014" y="507"/>
                  </a:lnTo>
                  <a:lnTo>
                    <a:pt x="2016" y="510"/>
                  </a:lnTo>
                  <a:lnTo>
                    <a:pt x="2020" y="510"/>
                  </a:lnTo>
                  <a:lnTo>
                    <a:pt x="2022" y="512"/>
                  </a:lnTo>
                  <a:lnTo>
                    <a:pt x="2022" y="510"/>
                  </a:lnTo>
                  <a:lnTo>
                    <a:pt x="2024" y="510"/>
                  </a:lnTo>
                  <a:lnTo>
                    <a:pt x="2024" y="510"/>
                  </a:lnTo>
                  <a:lnTo>
                    <a:pt x="2024" y="501"/>
                  </a:lnTo>
                  <a:lnTo>
                    <a:pt x="2024" y="501"/>
                  </a:lnTo>
                  <a:lnTo>
                    <a:pt x="2026" y="499"/>
                  </a:lnTo>
                  <a:lnTo>
                    <a:pt x="2026" y="499"/>
                  </a:lnTo>
                  <a:lnTo>
                    <a:pt x="2027" y="497"/>
                  </a:lnTo>
                  <a:lnTo>
                    <a:pt x="2031" y="497"/>
                  </a:lnTo>
                  <a:lnTo>
                    <a:pt x="2035" y="497"/>
                  </a:lnTo>
                  <a:lnTo>
                    <a:pt x="2037" y="495"/>
                  </a:lnTo>
                  <a:lnTo>
                    <a:pt x="2039" y="495"/>
                  </a:lnTo>
                  <a:lnTo>
                    <a:pt x="2039" y="495"/>
                  </a:lnTo>
                  <a:lnTo>
                    <a:pt x="2041" y="493"/>
                  </a:lnTo>
                  <a:lnTo>
                    <a:pt x="2043" y="491"/>
                  </a:lnTo>
                  <a:lnTo>
                    <a:pt x="2044" y="491"/>
                  </a:lnTo>
                  <a:lnTo>
                    <a:pt x="2048" y="490"/>
                  </a:lnTo>
                  <a:lnTo>
                    <a:pt x="2048" y="490"/>
                  </a:lnTo>
                  <a:lnTo>
                    <a:pt x="2050" y="486"/>
                  </a:lnTo>
                  <a:lnTo>
                    <a:pt x="2054" y="486"/>
                  </a:lnTo>
                  <a:lnTo>
                    <a:pt x="2054" y="486"/>
                  </a:lnTo>
                  <a:lnTo>
                    <a:pt x="2056" y="484"/>
                  </a:lnTo>
                  <a:lnTo>
                    <a:pt x="2056" y="484"/>
                  </a:lnTo>
                  <a:lnTo>
                    <a:pt x="2054" y="478"/>
                  </a:lnTo>
                  <a:lnTo>
                    <a:pt x="2056" y="476"/>
                  </a:lnTo>
                  <a:lnTo>
                    <a:pt x="2060" y="476"/>
                  </a:lnTo>
                  <a:lnTo>
                    <a:pt x="2060" y="476"/>
                  </a:lnTo>
                  <a:lnTo>
                    <a:pt x="2063" y="476"/>
                  </a:lnTo>
                  <a:lnTo>
                    <a:pt x="2065" y="474"/>
                  </a:lnTo>
                  <a:lnTo>
                    <a:pt x="2067" y="472"/>
                  </a:lnTo>
                  <a:lnTo>
                    <a:pt x="2067" y="472"/>
                  </a:lnTo>
                  <a:lnTo>
                    <a:pt x="2071" y="469"/>
                  </a:lnTo>
                  <a:lnTo>
                    <a:pt x="2071" y="469"/>
                  </a:lnTo>
                  <a:lnTo>
                    <a:pt x="2077" y="465"/>
                  </a:lnTo>
                  <a:lnTo>
                    <a:pt x="2077" y="465"/>
                  </a:lnTo>
                  <a:lnTo>
                    <a:pt x="2077" y="465"/>
                  </a:lnTo>
                  <a:lnTo>
                    <a:pt x="2080" y="465"/>
                  </a:lnTo>
                  <a:lnTo>
                    <a:pt x="2080" y="465"/>
                  </a:lnTo>
                  <a:lnTo>
                    <a:pt x="2084" y="465"/>
                  </a:lnTo>
                  <a:lnTo>
                    <a:pt x="2084" y="465"/>
                  </a:lnTo>
                  <a:lnTo>
                    <a:pt x="2086" y="463"/>
                  </a:lnTo>
                  <a:lnTo>
                    <a:pt x="2086" y="461"/>
                  </a:lnTo>
                  <a:lnTo>
                    <a:pt x="2090" y="461"/>
                  </a:lnTo>
                  <a:lnTo>
                    <a:pt x="2092" y="459"/>
                  </a:lnTo>
                  <a:lnTo>
                    <a:pt x="2092" y="459"/>
                  </a:lnTo>
                  <a:lnTo>
                    <a:pt x="2096" y="455"/>
                  </a:lnTo>
                  <a:lnTo>
                    <a:pt x="2097" y="454"/>
                  </a:lnTo>
                  <a:lnTo>
                    <a:pt x="2099" y="452"/>
                  </a:lnTo>
                  <a:lnTo>
                    <a:pt x="2099" y="452"/>
                  </a:lnTo>
                  <a:lnTo>
                    <a:pt x="2103" y="452"/>
                  </a:lnTo>
                  <a:lnTo>
                    <a:pt x="2103" y="450"/>
                  </a:lnTo>
                  <a:lnTo>
                    <a:pt x="2107" y="450"/>
                  </a:lnTo>
                  <a:lnTo>
                    <a:pt x="2107" y="450"/>
                  </a:lnTo>
                  <a:lnTo>
                    <a:pt x="2111" y="450"/>
                  </a:lnTo>
                  <a:lnTo>
                    <a:pt x="2111" y="448"/>
                  </a:lnTo>
                  <a:lnTo>
                    <a:pt x="2113" y="448"/>
                  </a:lnTo>
                  <a:lnTo>
                    <a:pt x="2113" y="448"/>
                  </a:lnTo>
                  <a:lnTo>
                    <a:pt x="2114" y="446"/>
                  </a:lnTo>
                  <a:lnTo>
                    <a:pt x="2118" y="444"/>
                  </a:lnTo>
                  <a:lnTo>
                    <a:pt x="2120" y="444"/>
                  </a:lnTo>
                  <a:lnTo>
                    <a:pt x="2120" y="444"/>
                  </a:lnTo>
                  <a:lnTo>
                    <a:pt x="2120" y="444"/>
                  </a:lnTo>
                  <a:lnTo>
                    <a:pt x="2120" y="440"/>
                  </a:lnTo>
                  <a:lnTo>
                    <a:pt x="2118" y="440"/>
                  </a:lnTo>
                  <a:lnTo>
                    <a:pt x="2118" y="440"/>
                  </a:lnTo>
                  <a:lnTo>
                    <a:pt x="2120" y="440"/>
                  </a:lnTo>
                  <a:lnTo>
                    <a:pt x="2120" y="440"/>
                  </a:lnTo>
                  <a:lnTo>
                    <a:pt x="2124" y="440"/>
                  </a:lnTo>
                  <a:lnTo>
                    <a:pt x="2126" y="442"/>
                  </a:lnTo>
                  <a:lnTo>
                    <a:pt x="2128" y="444"/>
                  </a:lnTo>
                  <a:lnTo>
                    <a:pt x="2135" y="448"/>
                  </a:lnTo>
                  <a:lnTo>
                    <a:pt x="2135" y="448"/>
                  </a:lnTo>
                  <a:lnTo>
                    <a:pt x="2143" y="448"/>
                  </a:lnTo>
                  <a:lnTo>
                    <a:pt x="2143" y="448"/>
                  </a:lnTo>
                  <a:lnTo>
                    <a:pt x="2147" y="448"/>
                  </a:lnTo>
                  <a:lnTo>
                    <a:pt x="2149" y="448"/>
                  </a:lnTo>
                  <a:lnTo>
                    <a:pt x="2150" y="450"/>
                  </a:lnTo>
                  <a:lnTo>
                    <a:pt x="2150" y="448"/>
                  </a:lnTo>
                  <a:lnTo>
                    <a:pt x="2150" y="448"/>
                  </a:lnTo>
                  <a:lnTo>
                    <a:pt x="2150" y="448"/>
                  </a:lnTo>
                  <a:lnTo>
                    <a:pt x="2150" y="444"/>
                  </a:lnTo>
                  <a:lnTo>
                    <a:pt x="2149" y="444"/>
                  </a:lnTo>
                  <a:lnTo>
                    <a:pt x="2149" y="444"/>
                  </a:lnTo>
                  <a:lnTo>
                    <a:pt x="2150" y="442"/>
                  </a:lnTo>
                  <a:lnTo>
                    <a:pt x="2150" y="442"/>
                  </a:lnTo>
                  <a:lnTo>
                    <a:pt x="2154" y="440"/>
                  </a:lnTo>
                  <a:lnTo>
                    <a:pt x="2154" y="440"/>
                  </a:lnTo>
                  <a:lnTo>
                    <a:pt x="2156" y="438"/>
                  </a:lnTo>
                  <a:lnTo>
                    <a:pt x="2156" y="438"/>
                  </a:lnTo>
                  <a:lnTo>
                    <a:pt x="2156" y="438"/>
                  </a:lnTo>
                  <a:lnTo>
                    <a:pt x="2154" y="435"/>
                  </a:lnTo>
                  <a:lnTo>
                    <a:pt x="2152" y="431"/>
                  </a:lnTo>
                  <a:lnTo>
                    <a:pt x="2152" y="431"/>
                  </a:lnTo>
                  <a:lnTo>
                    <a:pt x="2149" y="427"/>
                  </a:lnTo>
                  <a:lnTo>
                    <a:pt x="2143" y="420"/>
                  </a:lnTo>
                  <a:lnTo>
                    <a:pt x="2137" y="420"/>
                  </a:lnTo>
                  <a:lnTo>
                    <a:pt x="2137" y="420"/>
                  </a:lnTo>
                  <a:lnTo>
                    <a:pt x="2141" y="420"/>
                  </a:lnTo>
                  <a:lnTo>
                    <a:pt x="2143" y="418"/>
                  </a:lnTo>
                  <a:lnTo>
                    <a:pt x="2143" y="416"/>
                  </a:lnTo>
                  <a:lnTo>
                    <a:pt x="2143" y="416"/>
                  </a:lnTo>
                  <a:lnTo>
                    <a:pt x="2143" y="416"/>
                  </a:lnTo>
                  <a:lnTo>
                    <a:pt x="2141" y="412"/>
                  </a:lnTo>
                  <a:lnTo>
                    <a:pt x="2141" y="410"/>
                  </a:lnTo>
                  <a:lnTo>
                    <a:pt x="2141" y="410"/>
                  </a:lnTo>
                  <a:lnTo>
                    <a:pt x="2139" y="406"/>
                  </a:lnTo>
                  <a:lnTo>
                    <a:pt x="2139" y="406"/>
                  </a:lnTo>
                  <a:lnTo>
                    <a:pt x="2135" y="403"/>
                  </a:lnTo>
                  <a:lnTo>
                    <a:pt x="2131" y="403"/>
                  </a:lnTo>
                  <a:lnTo>
                    <a:pt x="2128" y="399"/>
                  </a:lnTo>
                  <a:lnTo>
                    <a:pt x="2124" y="393"/>
                  </a:lnTo>
                  <a:lnTo>
                    <a:pt x="2120" y="389"/>
                  </a:lnTo>
                  <a:lnTo>
                    <a:pt x="2120" y="389"/>
                  </a:lnTo>
                  <a:lnTo>
                    <a:pt x="2120" y="389"/>
                  </a:lnTo>
                  <a:lnTo>
                    <a:pt x="2120" y="393"/>
                  </a:lnTo>
                  <a:lnTo>
                    <a:pt x="2120" y="393"/>
                  </a:lnTo>
                  <a:lnTo>
                    <a:pt x="2120" y="395"/>
                  </a:lnTo>
                  <a:lnTo>
                    <a:pt x="2118" y="395"/>
                  </a:lnTo>
                  <a:lnTo>
                    <a:pt x="2114" y="393"/>
                  </a:lnTo>
                  <a:lnTo>
                    <a:pt x="2114" y="393"/>
                  </a:lnTo>
                  <a:lnTo>
                    <a:pt x="2109" y="389"/>
                  </a:lnTo>
                  <a:lnTo>
                    <a:pt x="2107" y="389"/>
                  </a:lnTo>
                  <a:lnTo>
                    <a:pt x="2107" y="389"/>
                  </a:lnTo>
                  <a:lnTo>
                    <a:pt x="2103" y="387"/>
                  </a:lnTo>
                  <a:lnTo>
                    <a:pt x="2103" y="385"/>
                  </a:lnTo>
                  <a:lnTo>
                    <a:pt x="2103" y="385"/>
                  </a:lnTo>
                  <a:lnTo>
                    <a:pt x="2103" y="385"/>
                  </a:lnTo>
                  <a:lnTo>
                    <a:pt x="2103" y="385"/>
                  </a:lnTo>
                  <a:lnTo>
                    <a:pt x="2109" y="384"/>
                  </a:lnTo>
                  <a:lnTo>
                    <a:pt x="2111" y="382"/>
                  </a:lnTo>
                  <a:lnTo>
                    <a:pt x="2113" y="380"/>
                  </a:lnTo>
                  <a:lnTo>
                    <a:pt x="2120" y="380"/>
                  </a:lnTo>
                  <a:lnTo>
                    <a:pt x="2120" y="380"/>
                  </a:lnTo>
                  <a:lnTo>
                    <a:pt x="2124" y="382"/>
                  </a:lnTo>
                  <a:lnTo>
                    <a:pt x="2126" y="382"/>
                  </a:lnTo>
                  <a:lnTo>
                    <a:pt x="2130" y="384"/>
                  </a:lnTo>
                  <a:lnTo>
                    <a:pt x="2130" y="384"/>
                  </a:lnTo>
                  <a:lnTo>
                    <a:pt x="2133" y="389"/>
                  </a:lnTo>
                  <a:lnTo>
                    <a:pt x="2133" y="389"/>
                  </a:lnTo>
                  <a:lnTo>
                    <a:pt x="2135" y="389"/>
                  </a:lnTo>
                  <a:lnTo>
                    <a:pt x="2137" y="391"/>
                  </a:lnTo>
                  <a:lnTo>
                    <a:pt x="2139" y="393"/>
                  </a:lnTo>
                  <a:lnTo>
                    <a:pt x="2141" y="391"/>
                  </a:lnTo>
                  <a:lnTo>
                    <a:pt x="2141" y="391"/>
                  </a:lnTo>
                  <a:lnTo>
                    <a:pt x="2147" y="387"/>
                  </a:lnTo>
                  <a:lnTo>
                    <a:pt x="2149" y="385"/>
                  </a:lnTo>
                  <a:lnTo>
                    <a:pt x="2152" y="385"/>
                  </a:lnTo>
                  <a:lnTo>
                    <a:pt x="2152" y="385"/>
                  </a:lnTo>
                  <a:lnTo>
                    <a:pt x="2156" y="385"/>
                  </a:lnTo>
                  <a:lnTo>
                    <a:pt x="2158" y="382"/>
                  </a:lnTo>
                  <a:lnTo>
                    <a:pt x="2158" y="382"/>
                  </a:lnTo>
                  <a:lnTo>
                    <a:pt x="2164" y="378"/>
                  </a:lnTo>
                  <a:lnTo>
                    <a:pt x="2164" y="378"/>
                  </a:lnTo>
                  <a:lnTo>
                    <a:pt x="2162" y="378"/>
                  </a:lnTo>
                  <a:lnTo>
                    <a:pt x="2162" y="376"/>
                  </a:lnTo>
                  <a:lnTo>
                    <a:pt x="2162" y="372"/>
                  </a:lnTo>
                  <a:lnTo>
                    <a:pt x="2162" y="372"/>
                  </a:lnTo>
                  <a:lnTo>
                    <a:pt x="2166" y="370"/>
                  </a:lnTo>
                  <a:lnTo>
                    <a:pt x="2166" y="370"/>
                  </a:lnTo>
                  <a:lnTo>
                    <a:pt x="2169" y="368"/>
                  </a:lnTo>
                  <a:lnTo>
                    <a:pt x="2171" y="368"/>
                  </a:lnTo>
                  <a:lnTo>
                    <a:pt x="2171" y="368"/>
                  </a:lnTo>
                  <a:lnTo>
                    <a:pt x="2169" y="365"/>
                  </a:lnTo>
                  <a:lnTo>
                    <a:pt x="2169" y="365"/>
                  </a:lnTo>
                  <a:lnTo>
                    <a:pt x="2166" y="361"/>
                  </a:lnTo>
                  <a:lnTo>
                    <a:pt x="2166" y="359"/>
                  </a:lnTo>
                  <a:lnTo>
                    <a:pt x="2166" y="357"/>
                  </a:lnTo>
                  <a:lnTo>
                    <a:pt x="2166" y="357"/>
                  </a:lnTo>
                  <a:lnTo>
                    <a:pt x="2166" y="355"/>
                  </a:lnTo>
                  <a:lnTo>
                    <a:pt x="2166" y="353"/>
                  </a:lnTo>
                  <a:lnTo>
                    <a:pt x="2166" y="353"/>
                  </a:lnTo>
                  <a:lnTo>
                    <a:pt x="2169" y="353"/>
                  </a:lnTo>
                  <a:lnTo>
                    <a:pt x="2169" y="353"/>
                  </a:lnTo>
                  <a:lnTo>
                    <a:pt x="2173" y="351"/>
                  </a:lnTo>
                  <a:lnTo>
                    <a:pt x="2177" y="351"/>
                  </a:lnTo>
                  <a:lnTo>
                    <a:pt x="2183" y="348"/>
                  </a:lnTo>
                  <a:lnTo>
                    <a:pt x="2183" y="348"/>
                  </a:lnTo>
                  <a:lnTo>
                    <a:pt x="2183" y="355"/>
                  </a:lnTo>
                  <a:lnTo>
                    <a:pt x="2183" y="355"/>
                  </a:lnTo>
                  <a:lnTo>
                    <a:pt x="2181" y="361"/>
                  </a:lnTo>
                  <a:lnTo>
                    <a:pt x="2181" y="363"/>
                  </a:lnTo>
                  <a:lnTo>
                    <a:pt x="2183" y="365"/>
                  </a:lnTo>
                  <a:lnTo>
                    <a:pt x="2183" y="365"/>
                  </a:lnTo>
                  <a:lnTo>
                    <a:pt x="2183" y="367"/>
                  </a:lnTo>
                  <a:lnTo>
                    <a:pt x="2183" y="368"/>
                  </a:lnTo>
                  <a:lnTo>
                    <a:pt x="2183" y="372"/>
                  </a:lnTo>
                  <a:lnTo>
                    <a:pt x="2183" y="372"/>
                  </a:lnTo>
                  <a:lnTo>
                    <a:pt x="2184" y="372"/>
                  </a:lnTo>
                  <a:lnTo>
                    <a:pt x="2184" y="372"/>
                  </a:lnTo>
                  <a:lnTo>
                    <a:pt x="2188" y="372"/>
                  </a:lnTo>
                  <a:lnTo>
                    <a:pt x="2192" y="372"/>
                  </a:lnTo>
                  <a:lnTo>
                    <a:pt x="2192" y="372"/>
                  </a:lnTo>
                  <a:lnTo>
                    <a:pt x="2196" y="372"/>
                  </a:lnTo>
                  <a:lnTo>
                    <a:pt x="2200" y="372"/>
                  </a:lnTo>
                  <a:lnTo>
                    <a:pt x="2203" y="372"/>
                  </a:lnTo>
                  <a:lnTo>
                    <a:pt x="2203" y="372"/>
                  </a:lnTo>
                  <a:lnTo>
                    <a:pt x="2203" y="372"/>
                  </a:lnTo>
                  <a:lnTo>
                    <a:pt x="2207" y="368"/>
                  </a:lnTo>
                  <a:lnTo>
                    <a:pt x="2211" y="368"/>
                  </a:lnTo>
                  <a:lnTo>
                    <a:pt x="2211" y="368"/>
                  </a:lnTo>
                  <a:lnTo>
                    <a:pt x="2213" y="368"/>
                  </a:lnTo>
                  <a:lnTo>
                    <a:pt x="2218" y="372"/>
                  </a:lnTo>
                  <a:lnTo>
                    <a:pt x="2224" y="374"/>
                  </a:lnTo>
                  <a:lnTo>
                    <a:pt x="2224" y="374"/>
                  </a:lnTo>
                  <a:lnTo>
                    <a:pt x="2220" y="378"/>
                  </a:lnTo>
                  <a:lnTo>
                    <a:pt x="2218" y="378"/>
                  </a:lnTo>
                  <a:lnTo>
                    <a:pt x="2218" y="380"/>
                  </a:lnTo>
                  <a:lnTo>
                    <a:pt x="2218" y="382"/>
                  </a:lnTo>
                  <a:lnTo>
                    <a:pt x="2218" y="382"/>
                  </a:lnTo>
                  <a:lnTo>
                    <a:pt x="2224" y="385"/>
                  </a:lnTo>
                  <a:lnTo>
                    <a:pt x="2224" y="385"/>
                  </a:lnTo>
                  <a:lnTo>
                    <a:pt x="2226" y="385"/>
                  </a:lnTo>
                  <a:lnTo>
                    <a:pt x="2226" y="387"/>
                  </a:lnTo>
                  <a:lnTo>
                    <a:pt x="2230" y="389"/>
                  </a:lnTo>
                  <a:lnTo>
                    <a:pt x="2230" y="389"/>
                  </a:lnTo>
                  <a:lnTo>
                    <a:pt x="2234" y="389"/>
                  </a:lnTo>
                  <a:lnTo>
                    <a:pt x="2235" y="389"/>
                  </a:lnTo>
                  <a:lnTo>
                    <a:pt x="2237" y="393"/>
                  </a:lnTo>
                  <a:lnTo>
                    <a:pt x="2241" y="397"/>
                  </a:lnTo>
                  <a:lnTo>
                    <a:pt x="2241" y="397"/>
                  </a:lnTo>
                  <a:lnTo>
                    <a:pt x="2245" y="399"/>
                  </a:lnTo>
                  <a:lnTo>
                    <a:pt x="2247" y="399"/>
                  </a:lnTo>
                  <a:lnTo>
                    <a:pt x="2249" y="399"/>
                  </a:lnTo>
                  <a:lnTo>
                    <a:pt x="2249" y="399"/>
                  </a:lnTo>
                  <a:lnTo>
                    <a:pt x="2253" y="399"/>
                  </a:lnTo>
                  <a:lnTo>
                    <a:pt x="2253" y="403"/>
                  </a:lnTo>
                  <a:lnTo>
                    <a:pt x="2254" y="403"/>
                  </a:lnTo>
                  <a:lnTo>
                    <a:pt x="2256" y="403"/>
                  </a:lnTo>
                  <a:lnTo>
                    <a:pt x="2256" y="403"/>
                  </a:lnTo>
                  <a:lnTo>
                    <a:pt x="2260" y="403"/>
                  </a:lnTo>
                  <a:lnTo>
                    <a:pt x="2262" y="404"/>
                  </a:lnTo>
                  <a:lnTo>
                    <a:pt x="2264" y="404"/>
                  </a:lnTo>
                  <a:lnTo>
                    <a:pt x="2268" y="403"/>
                  </a:lnTo>
                  <a:lnTo>
                    <a:pt x="2268" y="403"/>
                  </a:lnTo>
                  <a:lnTo>
                    <a:pt x="2270" y="401"/>
                  </a:lnTo>
                  <a:lnTo>
                    <a:pt x="2270" y="401"/>
                  </a:lnTo>
                  <a:lnTo>
                    <a:pt x="2270" y="401"/>
                  </a:lnTo>
                  <a:lnTo>
                    <a:pt x="2270" y="399"/>
                  </a:lnTo>
                  <a:lnTo>
                    <a:pt x="2270" y="399"/>
                  </a:lnTo>
                  <a:lnTo>
                    <a:pt x="2270" y="397"/>
                  </a:lnTo>
                  <a:lnTo>
                    <a:pt x="2268" y="393"/>
                  </a:lnTo>
                  <a:lnTo>
                    <a:pt x="2264" y="389"/>
                  </a:lnTo>
                  <a:lnTo>
                    <a:pt x="2264" y="389"/>
                  </a:lnTo>
                  <a:lnTo>
                    <a:pt x="2264" y="389"/>
                  </a:lnTo>
                  <a:lnTo>
                    <a:pt x="2264" y="389"/>
                  </a:lnTo>
                  <a:lnTo>
                    <a:pt x="2268" y="385"/>
                  </a:lnTo>
                  <a:lnTo>
                    <a:pt x="2270" y="385"/>
                  </a:lnTo>
                  <a:lnTo>
                    <a:pt x="2270" y="382"/>
                  </a:lnTo>
                  <a:lnTo>
                    <a:pt x="2270" y="382"/>
                  </a:lnTo>
                  <a:lnTo>
                    <a:pt x="2270" y="380"/>
                  </a:lnTo>
                  <a:lnTo>
                    <a:pt x="2271" y="378"/>
                  </a:lnTo>
                  <a:lnTo>
                    <a:pt x="2273" y="378"/>
                  </a:lnTo>
                  <a:lnTo>
                    <a:pt x="2273" y="374"/>
                  </a:lnTo>
                  <a:lnTo>
                    <a:pt x="2273" y="374"/>
                  </a:lnTo>
                  <a:lnTo>
                    <a:pt x="2271" y="370"/>
                  </a:lnTo>
                  <a:lnTo>
                    <a:pt x="2270" y="368"/>
                  </a:lnTo>
                  <a:lnTo>
                    <a:pt x="2270" y="367"/>
                  </a:lnTo>
                  <a:lnTo>
                    <a:pt x="2271" y="367"/>
                  </a:lnTo>
                  <a:lnTo>
                    <a:pt x="2271" y="367"/>
                  </a:lnTo>
                  <a:lnTo>
                    <a:pt x="2273" y="367"/>
                  </a:lnTo>
                  <a:lnTo>
                    <a:pt x="2275" y="368"/>
                  </a:lnTo>
                  <a:lnTo>
                    <a:pt x="2281" y="368"/>
                  </a:lnTo>
                  <a:lnTo>
                    <a:pt x="2283" y="372"/>
                  </a:lnTo>
                  <a:lnTo>
                    <a:pt x="2285" y="370"/>
                  </a:lnTo>
                  <a:lnTo>
                    <a:pt x="2287" y="368"/>
                  </a:lnTo>
                  <a:lnTo>
                    <a:pt x="2287" y="368"/>
                  </a:lnTo>
                  <a:lnTo>
                    <a:pt x="2288" y="367"/>
                  </a:lnTo>
                  <a:lnTo>
                    <a:pt x="2292" y="365"/>
                  </a:lnTo>
                  <a:lnTo>
                    <a:pt x="2296" y="365"/>
                  </a:lnTo>
                  <a:lnTo>
                    <a:pt x="2296" y="365"/>
                  </a:lnTo>
                  <a:lnTo>
                    <a:pt x="2302" y="357"/>
                  </a:lnTo>
                  <a:lnTo>
                    <a:pt x="2302" y="357"/>
                  </a:lnTo>
                  <a:lnTo>
                    <a:pt x="2304" y="357"/>
                  </a:lnTo>
                  <a:lnTo>
                    <a:pt x="2305" y="357"/>
                  </a:lnTo>
                  <a:lnTo>
                    <a:pt x="2307" y="357"/>
                  </a:lnTo>
                  <a:lnTo>
                    <a:pt x="2307" y="355"/>
                  </a:lnTo>
                  <a:lnTo>
                    <a:pt x="2307" y="355"/>
                  </a:lnTo>
                  <a:lnTo>
                    <a:pt x="2298" y="344"/>
                  </a:lnTo>
                  <a:lnTo>
                    <a:pt x="2298" y="344"/>
                  </a:lnTo>
                  <a:lnTo>
                    <a:pt x="2294" y="342"/>
                  </a:lnTo>
                  <a:lnTo>
                    <a:pt x="2290" y="340"/>
                  </a:lnTo>
                  <a:lnTo>
                    <a:pt x="2287" y="340"/>
                  </a:lnTo>
                  <a:lnTo>
                    <a:pt x="2283" y="336"/>
                  </a:lnTo>
                  <a:lnTo>
                    <a:pt x="2283" y="336"/>
                  </a:lnTo>
                  <a:lnTo>
                    <a:pt x="2281" y="334"/>
                  </a:lnTo>
                  <a:lnTo>
                    <a:pt x="2281" y="334"/>
                  </a:lnTo>
                  <a:lnTo>
                    <a:pt x="2277" y="334"/>
                  </a:lnTo>
                  <a:lnTo>
                    <a:pt x="2277" y="334"/>
                  </a:lnTo>
                  <a:lnTo>
                    <a:pt x="2277" y="333"/>
                  </a:lnTo>
                  <a:lnTo>
                    <a:pt x="2275" y="331"/>
                  </a:lnTo>
                  <a:lnTo>
                    <a:pt x="2273" y="331"/>
                  </a:lnTo>
                  <a:lnTo>
                    <a:pt x="2273" y="331"/>
                  </a:lnTo>
                  <a:lnTo>
                    <a:pt x="2264" y="331"/>
                  </a:lnTo>
                  <a:lnTo>
                    <a:pt x="2264" y="331"/>
                  </a:lnTo>
                  <a:lnTo>
                    <a:pt x="2264" y="333"/>
                  </a:lnTo>
                  <a:lnTo>
                    <a:pt x="2266" y="333"/>
                  </a:lnTo>
                  <a:lnTo>
                    <a:pt x="2264" y="334"/>
                  </a:lnTo>
                  <a:lnTo>
                    <a:pt x="2262" y="333"/>
                  </a:lnTo>
                  <a:lnTo>
                    <a:pt x="2262" y="333"/>
                  </a:lnTo>
                  <a:lnTo>
                    <a:pt x="2256" y="331"/>
                  </a:lnTo>
                  <a:lnTo>
                    <a:pt x="2254" y="331"/>
                  </a:lnTo>
                  <a:lnTo>
                    <a:pt x="2251" y="327"/>
                  </a:lnTo>
                  <a:lnTo>
                    <a:pt x="2241" y="327"/>
                  </a:lnTo>
                  <a:lnTo>
                    <a:pt x="2247" y="340"/>
                  </a:lnTo>
                  <a:lnTo>
                    <a:pt x="2247" y="340"/>
                  </a:lnTo>
                  <a:lnTo>
                    <a:pt x="2247" y="340"/>
                  </a:lnTo>
                  <a:lnTo>
                    <a:pt x="2249" y="344"/>
                  </a:lnTo>
                  <a:lnTo>
                    <a:pt x="2249" y="344"/>
                  </a:lnTo>
                  <a:lnTo>
                    <a:pt x="2249" y="346"/>
                  </a:lnTo>
                  <a:lnTo>
                    <a:pt x="2247" y="346"/>
                  </a:lnTo>
                  <a:lnTo>
                    <a:pt x="2245" y="344"/>
                  </a:lnTo>
                  <a:lnTo>
                    <a:pt x="2245" y="344"/>
                  </a:lnTo>
                  <a:lnTo>
                    <a:pt x="2235" y="342"/>
                  </a:lnTo>
                  <a:lnTo>
                    <a:pt x="2234" y="340"/>
                  </a:lnTo>
                  <a:lnTo>
                    <a:pt x="2234" y="340"/>
                  </a:lnTo>
                  <a:lnTo>
                    <a:pt x="2234" y="340"/>
                  </a:lnTo>
                  <a:lnTo>
                    <a:pt x="2234" y="329"/>
                  </a:lnTo>
                  <a:lnTo>
                    <a:pt x="2234" y="329"/>
                  </a:lnTo>
                  <a:lnTo>
                    <a:pt x="2234" y="327"/>
                  </a:lnTo>
                  <a:lnTo>
                    <a:pt x="2234" y="323"/>
                  </a:lnTo>
                  <a:lnTo>
                    <a:pt x="2234" y="321"/>
                  </a:lnTo>
                  <a:lnTo>
                    <a:pt x="2234" y="319"/>
                  </a:lnTo>
                  <a:lnTo>
                    <a:pt x="2234" y="319"/>
                  </a:lnTo>
                  <a:lnTo>
                    <a:pt x="2230" y="317"/>
                  </a:lnTo>
                  <a:lnTo>
                    <a:pt x="2230" y="317"/>
                  </a:lnTo>
                  <a:lnTo>
                    <a:pt x="2230" y="319"/>
                  </a:lnTo>
                  <a:lnTo>
                    <a:pt x="2228" y="317"/>
                  </a:lnTo>
                  <a:lnTo>
                    <a:pt x="2224" y="314"/>
                  </a:lnTo>
                  <a:lnTo>
                    <a:pt x="2224" y="314"/>
                  </a:lnTo>
                  <a:lnTo>
                    <a:pt x="2218" y="310"/>
                  </a:lnTo>
                  <a:lnTo>
                    <a:pt x="2215" y="308"/>
                  </a:lnTo>
                  <a:lnTo>
                    <a:pt x="2213" y="306"/>
                  </a:lnTo>
                  <a:lnTo>
                    <a:pt x="2211" y="306"/>
                  </a:lnTo>
                  <a:lnTo>
                    <a:pt x="2211" y="306"/>
                  </a:lnTo>
                  <a:lnTo>
                    <a:pt x="2211" y="306"/>
                  </a:lnTo>
                  <a:lnTo>
                    <a:pt x="2211" y="306"/>
                  </a:lnTo>
                  <a:lnTo>
                    <a:pt x="2211" y="304"/>
                  </a:lnTo>
                  <a:lnTo>
                    <a:pt x="2207" y="302"/>
                  </a:lnTo>
                  <a:lnTo>
                    <a:pt x="2207" y="302"/>
                  </a:lnTo>
                  <a:lnTo>
                    <a:pt x="2192" y="295"/>
                  </a:lnTo>
                  <a:lnTo>
                    <a:pt x="2190" y="291"/>
                  </a:lnTo>
                  <a:lnTo>
                    <a:pt x="2190" y="291"/>
                  </a:lnTo>
                  <a:lnTo>
                    <a:pt x="2186" y="289"/>
                  </a:lnTo>
                  <a:lnTo>
                    <a:pt x="2184" y="287"/>
                  </a:lnTo>
                  <a:lnTo>
                    <a:pt x="2181" y="283"/>
                  </a:lnTo>
                  <a:lnTo>
                    <a:pt x="2181" y="283"/>
                  </a:lnTo>
                  <a:lnTo>
                    <a:pt x="2177" y="281"/>
                  </a:lnTo>
                  <a:lnTo>
                    <a:pt x="2177" y="281"/>
                  </a:lnTo>
                  <a:lnTo>
                    <a:pt x="2169" y="278"/>
                  </a:lnTo>
                  <a:lnTo>
                    <a:pt x="2162" y="278"/>
                  </a:lnTo>
                  <a:lnTo>
                    <a:pt x="2162" y="278"/>
                  </a:lnTo>
                  <a:lnTo>
                    <a:pt x="2162" y="278"/>
                  </a:lnTo>
                  <a:lnTo>
                    <a:pt x="2162" y="276"/>
                  </a:lnTo>
                  <a:lnTo>
                    <a:pt x="2160" y="274"/>
                  </a:lnTo>
                  <a:lnTo>
                    <a:pt x="2156" y="272"/>
                  </a:lnTo>
                  <a:lnTo>
                    <a:pt x="2156" y="272"/>
                  </a:lnTo>
                  <a:lnTo>
                    <a:pt x="2150" y="270"/>
                  </a:lnTo>
                  <a:lnTo>
                    <a:pt x="2149" y="268"/>
                  </a:lnTo>
                  <a:lnTo>
                    <a:pt x="2147" y="268"/>
                  </a:lnTo>
                  <a:lnTo>
                    <a:pt x="2147" y="268"/>
                  </a:lnTo>
                  <a:lnTo>
                    <a:pt x="2143" y="264"/>
                  </a:lnTo>
                  <a:lnTo>
                    <a:pt x="2137" y="261"/>
                  </a:lnTo>
                  <a:lnTo>
                    <a:pt x="2130" y="257"/>
                  </a:lnTo>
                  <a:lnTo>
                    <a:pt x="2130" y="257"/>
                  </a:lnTo>
                  <a:lnTo>
                    <a:pt x="2120" y="257"/>
                  </a:lnTo>
                  <a:lnTo>
                    <a:pt x="2120" y="257"/>
                  </a:lnTo>
                  <a:lnTo>
                    <a:pt x="2113" y="255"/>
                  </a:lnTo>
                  <a:lnTo>
                    <a:pt x="2109" y="255"/>
                  </a:lnTo>
                  <a:lnTo>
                    <a:pt x="2109" y="255"/>
                  </a:lnTo>
                  <a:lnTo>
                    <a:pt x="2107" y="251"/>
                  </a:lnTo>
                  <a:lnTo>
                    <a:pt x="2105" y="251"/>
                  </a:lnTo>
                  <a:lnTo>
                    <a:pt x="2103" y="249"/>
                  </a:lnTo>
                  <a:lnTo>
                    <a:pt x="2103" y="249"/>
                  </a:lnTo>
                  <a:lnTo>
                    <a:pt x="2065" y="249"/>
                  </a:lnTo>
                  <a:lnTo>
                    <a:pt x="2065" y="249"/>
                  </a:lnTo>
                  <a:lnTo>
                    <a:pt x="2065" y="251"/>
                  </a:lnTo>
                  <a:lnTo>
                    <a:pt x="2063" y="251"/>
                  </a:lnTo>
                  <a:lnTo>
                    <a:pt x="2062" y="253"/>
                  </a:lnTo>
                  <a:lnTo>
                    <a:pt x="2060" y="253"/>
                  </a:lnTo>
                  <a:lnTo>
                    <a:pt x="2058" y="251"/>
                  </a:lnTo>
                  <a:lnTo>
                    <a:pt x="2054" y="249"/>
                  </a:lnTo>
                  <a:lnTo>
                    <a:pt x="2054" y="249"/>
                  </a:lnTo>
                  <a:lnTo>
                    <a:pt x="2050" y="244"/>
                  </a:lnTo>
                  <a:lnTo>
                    <a:pt x="2044" y="242"/>
                  </a:lnTo>
                  <a:lnTo>
                    <a:pt x="2041" y="240"/>
                  </a:lnTo>
                  <a:lnTo>
                    <a:pt x="2039" y="240"/>
                  </a:lnTo>
                  <a:lnTo>
                    <a:pt x="2039" y="242"/>
                  </a:lnTo>
                  <a:lnTo>
                    <a:pt x="2039" y="242"/>
                  </a:lnTo>
                  <a:lnTo>
                    <a:pt x="2035" y="244"/>
                  </a:lnTo>
                  <a:lnTo>
                    <a:pt x="2035" y="244"/>
                  </a:lnTo>
                  <a:lnTo>
                    <a:pt x="2033" y="244"/>
                  </a:lnTo>
                  <a:lnTo>
                    <a:pt x="2033" y="244"/>
                  </a:lnTo>
                  <a:lnTo>
                    <a:pt x="2031" y="244"/>
                  </a:lnTo>
                  <a:lnTo>
                    <a:pt x="2029" y="244"/>
                  </a:lnTo>
                  <a:lnTo>
                    <a:pt x="2027" y="244"/>
                  </a:lnTo>
                  <a:lnTo>
                    <a:pt x="2027" y="244"/>
                  </a:lnTo>
                  <a:lnTo>
                    <a:pt x="2026" y="238"/>
                  </a:lnTo>
                  <a:lnTo>
                    <a:pt x="2026" y="238"/>
                  </a:lnTo>
                  <a:lnTo>
                    <a:pt x="2026" y="238"/>
                  </a:lnTo>
                  <a:lnTo>
                    <a:pt x="2026" y="244"/>
                  </a:lnTo>
                  <a:lnTo>
                    <a:pt x="2024" y="247"/>
                  </a:lnTo>
                  <a:lnTo>
                    <a:pt x="2024" y="251"/>
                  </a:lnTo>
                  <a:lnTo>
                    <a:pt x="2024" y="251"/>
                  </a:lnTo>
                  <a:lnTo>
                    <a:pt x="2022" y="253"/>
                  </a:lnTo>
                  <a:lnTo>
                    <a:pt x="2020" y="255"/>
                  </a:lnTo>
                  <a:lnTo>
                    <a:pt x="2020" y="257"/>
                  </a:lnTo>
                  <a:lnTo>
                    <a:pt x="2022" y="261"/>
                  </a:lnTo>
                  <a:lnTo>
                    <a:pt x="2022" y="261"/>
                  </a:lnTo>
                  <a:lnTo>
                    <a:pt x="2026" y="264"/>
                  </a:lnTo>
                  <a:lnTo>
                    <a:pt x="2027" y="264"/>
                  </a:lnTo>
                  <a:lnTo>
                    <a:pt x="2027" y="268"/>
                  </a:lnTo>
                  <a:lnTo>
                    <a:pt x="2027" y="268"/>
                  </a:lnTo>
                  <a:lnTo>
                    <a:pt x="2027" y="272"/>
                  </a:lnTo>
                  <a:lnTo>
                    <a:pt x="2027" y="274"/>
                  </a:lnTo>
                  <a:lnTo>
                    <a:pt x="2027" y="274"/>
                  </a:lnTo>
                  <a:lnTo>
                    <a:pt x="2031" y="276"/>
                  </a:lnTo>
                  <a:lnTo>
                    <a:pt x="2031" y="276"/>
                  </a:lnTo>
                  <a:lnTo>
                    <a:pt x="2027" y="278"/>
                  </a:lnTo>
                  <a:lnTo>
                    <a:pt x="2027" y="278"/>
                  </a:lnTo>
                  <a:lnTo>
                    <a:pt x="2024" y="278"/>
                  </a:lnTo>
                  <a:lnTo>
                    <a:pt x="2022" y="278"/>
                  </a:lnTo>
                  <a:lnTo>
                    <a:pt x="2020" y="280"/>
                  </a:lnTo>
                  <a:lnTo>
                    <a:pt x="2016" y="280"/>
                  </a:lnTo>
                  <a:lnTo>
                    <a:pt x="2016" y="280"/>
                  </a:lnTo>
                  <a:lnTo>
                    <a:pt x="2012" y="281"/>
                  </a:lnTo>
                  <a:lnTo>
                    <a:pt x="2010" y="281"/>
                  </a:lnTo>
                  <a:lnTo>
                    <a:pt x="2010" y="281"/>
                  </a:lnTo>
                  <a:lnTo>
                    <a:pt x="2009" y="280"/>
                  </a:lnTo>
                  <a:lnTo>
                    <a:pt x="2009" y="280"/>
                  </a:lnTo>
                  <a:lnTo>
                    <a:pt x="2009" y="276"/>
                  </a:lnTo>
                  <a:lnTo>
                    <a:pt x="2007" y="272"/>
                  </a:lnTo>
                  <a:lnTo>
                    <a:pt x="2007" y="272"/>
                  </a:lnTo>
                  <a:lnTo>
                    <a:pt x="2005" y="272"/>
                  </a:lnTo>
                  <a:lnTo>
                    <a:pt x="2001" y="268"/>
                  </a:lnTo>
                  <a:lnTo>
                    <a:pt x="1997" y="268"/>
                  </a:lnTo>
                  <a:lnTo>
                    <a:pt x="1997" y="268"/>
                  </a:lnTo>
                  <a:lnTo>
                    <a:pt x="1995" y="264"/>
                  </a:lnTo>
                  <a:lnTo>
                    <a:pt x="1992" y="264"/>
                  </a:lnTo>
                  <a:lnTo>
                    <a:pt x="1988" y="263"/>
                  </a:lnTo>
                  <a:lnTo>
                    <a:pt x="1988" y="263"/>
                  </a:lnTo>
                  <a:lnTo>
                    <a:pt x="1988" y="261"/>
                  </a:lnTo>
                  <a:lnTo>
                    <a:pt x="1988" y="261"/>
                  </a:lnTo>
                  <a:lnTo>
                    <a:pt x="1988" y="261"/>
                  </a:lnTo>
                  <a:lnTo>
                    <a:pt x="1988" y="257"/>
                  </a:lnTo>
                  <a:lnTo>
                    <a:pt x="1988" y="255"/>
                  </a:lnTo>
                  <a:lnTo>
                    <a:pt x="1990" y="255"/>
                  </a:lnTo>
                  <a:lnTo>
                    <a:pt x="1990" y="255"/>
                  </a:lnTo>
                  <a:lnTo>
                    <a:pt x="1993" y="255"/>
                  </a:lnTo>
                  <a:lnTo>
                    <a:pt x="1999" y="255"/>
                  </a:lnTo>
                  <a:lnTo>
                    <a:pt x="1999" y="255"/>
                  </a:lnTo>
                  <a:lnTo>
                    <a:pt x="2005" y="255"/>
                  </a:lnTo>
                  <a:lnTo>
                    <a:pt x="2007" y="253"/>
                  </a:lnTo>
                  <a:lnTo>
                    <a:pt x="2007" y="253"/>
                  </a:lnTo>
                  <a:lnTo>
                    <a:pt x="2007" y="251"/>
                  </a:lnTo>
                  <a:lnTo>
                    <a:pt x="2007" y="251"/>
                  </a:lnTo>
                  <a:lnTo>
                    <a:pt x="2005" y="247"/>
                  </a:lnTo>
                  <a:lnTo>
                    <a:pt x="2005" y="247"/>
                  </a:lnTo>
                  <a:lnTo>
                    <a:pt x="2001" y="244"/>
                  </a:lnTo>
                  <a:lnTo>
                    <a:pt x="1997" y="244"/>
                  </a:lnTo>
                  <a:lnTo>
                    <a:pt x="1995" y="242"/>
                  </a:lnTo>
                  <a:lnTo>
                    <a:pt x="1995" y="242"/>
                  </a:lnTo>
                  <a:lnTo>
                    <a:pt x="1990" y="244"/>
                  </a:lnTo>
                  <a:lnTo>
                    <a:pt x="1986" y="244"/>
                  </a:lnTo>
                  <a:lnTo>
                    <a:pt x="1980" y="251"/>
                  </a:lnTo>
                  <a:lnTo>
                    <a:pt x="1976" y="255"/>
                  </a:lnTo>
                  <a:lnTo>
                    <a:pt x="1976" y="255"/>
                  </a:lnTo>
                  <a:lnTo>
                    <a:pt x="1973" y="257"/>
                  </a:lnTo>
                  <a:lnTo>
                    <a:pt x="1969" y="257"/>
                  </a:lnTo>
                  <a:lnTo>
                    <a:pt x="1963" y="257"/>
                  </a:lnTo>
                  <a:lnTo>
                    <a:pt x="1963" y="257"/>
                  </a:lnTo>
                  <a:lnTo>
                    <a:pt x="1959" y="257"/>
                  </a:lnTo>
                  <a:lnTo>
                    <a:pt x="1954" y="257"/>
                  </a:lnTo>
                  <a:lnTo>
                    <a:pt x="1950" y="255"/>
                  </a:lnTo>
                  <a:lnTo>
                    <a:pt x="1946" y="255"/>
                  </a:lnTo>
                  <a:lnTo>
                    <a:pt x="1946" y="255"/>
                  </a:lnTo>
                  <a:lnTo>
                    <a:pt x="1939" y="255"/>
                  </a:lnTo>
                  <a:lnTo>
                    <a:pt x="1939" y="255"/>
                  </a:lnTo>
                  <a:lnTo>
                    <a:pt x="1933" y="255"/>
                  </a:lnTo>
                  <a:lnTo>
                    <a:pt x="1927" y="255"/>
                  </a:lnTo>
                  <a:lnTo>
                    <a:pt x="1922" y="253"/>
                  </a:lnTo>
                  <a:lnTo>
                    <a:pt x="1922" y="253"/>
                  </a:lnTo>
                  <a:lnTo>
                    <a:pt x="1908" y="253"/>
                  </a:lnTo>
                  <a:lnTo>
                    <a:pt x="1908" y="253"/>
                  </a:lnTo>
                  <a:lnTo>
                    <a:pt x="1901" y="253"/>
                  </a:lnTo>
                  <a:lnTo>
                    <a:pt x="1901" y="253"/>
                  </a:lnTo>
                  <a:lnTo>
                    <a:pt x="1895" y="253"/>
                  </a:lnTo>
                  <a:lnTo>
                    <a:pt x="1895" y="253"/>
                  </a:lnTo>
                  <a:lnTo>
                    <a:pt x="1895" y="255"/>
                  </a:lnTo>
                  <a:lnTo>
                    <a:pt x="1899" y="259"/>
                  </a:lnTo>
                  <a:lnTo>
                    <a:pt x="1899" y="261"/>
                  </a:lnTo>
                  <a:lnTo>
                    <a:pt x="1897" y="261"/>
                  </a:lnTo>
                  <a:lnTo>
                    <a:pt x="1893" y="261"/>
                  </a:lnTo>
                  <a:lnTo>
                    <a:pt x="1889" y="257"/>
                  </a:lnTo>
                  <a:lnTo>
                    <a:pt x="1889" y="257"/>
                  </a:lnTo>
                  <a:lnTo>
                    <a:pt x="1870" y="251"/>
                  </a:lnTo>
                  <a:lnTo>
                    <a:pt x="1869" y="247"/>
                  </a:lnTo>
                  <a:lnTo>
                    <a:pt x="1869" y="240"/>
                  </a:lnTo>
                  <a:lnTo>
                    <a:pt x="1874" y="230"/>
                  </a:lnTo>
                  <a:lnTo>
                    <a:pt x="1857" y="217"/>
                  </a:lnTo>
                  <a:lnTo>
                    <a:pt x="1857" y="217"/>
                  </a:lnTo>
                  <a:lnTo>
                    <a:pt x="1852" y="215"/>
                  </a:lnTo>
                  <a:lnTo>
                    <a:pt x="1844" y="215"/>
                  </a:lnTo>
                  <a:lnTo>
                    <a:pt x="1844" y="215"/>
                  </a:lnTo>
                  <a:lnTo>
                    <a:pt x="1838" y="215"/>
                  </a:lnTo>
                  <a:lnTo>
                    <a:pt x="1829" y="215"/>
                  </a:lnTo>
                  <a:lnTo>
                    <a:pt x="1823" y="215"/>
                  </a:lnTo>
                  <a:lnTo>
                    <a:pt x="1823" y="215"/>
                  </a:lnTo>
                  <a:lnTo>
                    <a:pt x="1814" y="215"/>
                  </a:lnTo>
                  <a:lnTo>
                    <a:pt x="1814" y="215"/>
                  </a:lnTo>
                  <a:lnTo>
                    <a:pt x="1793" y="215"/>
                  </a:lnTo>
                  <a:lnTo>
                    <a:pt x="1785" y="215"/>
                  </a:lnTo>
                  <a:lnTo>
                    <a:pt x="1785" y="215"/>
                  </a:lnTo>
                  <a:lnTo>
                    <a:pt x="1785" y="217"/>
                  </a:lnTo>
                  <a:lnTo>
                    <a:pt x="1782" y="219"/>
                  </a:lnTo>
                  <a:lnTo>
                    <a:pt x="1780" y="219"/>
                  </a:lnTo>
                  <a:lnTo>
                    <a:pt x="1780" y="219"/>
                  </a:lnTo>
                  <a:lnTo>
                    <a:pt x="1763" y="221"/>
                  </a:lnTo>
                  <a:lnTo>
                    <a:pt x="1763" y="221"/>
                  </a:lnTo>
                  <a:lnTo>
                    <a:pt x="1759" y="219"/>
                  </a:lnTo>
                  <a:lnTo>
                    <a:pt x="1755" y="217"/>
                  </a:lnTo>
                  <a:lnTo>
                    <a:pt x="1755" y="211"/>
                  </a:lnTo>
                  <a:lnTo>
                    <a:pt x="1755" y="211"/>
                  </a:lnTo>
                  <a:lnTo>
                    <a:pt x="1755" y="210"/>
                  </a:lnTo>
                  <a:lnTo>
                    <a:pt x="1753" y="206"/>
                  </a:lnTo>
                  <a:lnTo>
                    <a:pt x="1753" y="206"/>
                  </a:lnTo>
                  <a:lnTo>
                    <a:pt x="1749" y="206"/>
                  </a:lnTo>
                  <a:lnTo>
                    <a:pt x="1748" y="204"/>
                  </a:lnTo>
                  <a:lnTo>
                    <a:pt x="1744" y="204"/>
                  </a:lnTo>
                  <a:lnTo>
                    <a:pt x="1742" y="206"/>
                  </a:lnTo>
                  <a:lnTo>
                    <a:pt x="1742" y="206"/>
                  </a:lnTo>
                  <a:lnTo>
                    <a:pt x="1742" y="202"/>
                  </a:lnTo>
                  <a:lnTo>
                    <a:pt x="1742" y="200"/>
                  </a:lnTo>
                  <a:lnTo>
                    <a:pt x="1740" y="198"/>
                  </a:lnTo>
                  <a:lnTo>
                    <a:pt x="1740" y="198"/>
                  </a:lnTo>
                  <a:lnTo>
                    <a:pt x="1738" y="198"/>
                  </a:lnTo>
                  <a:lnTo>
                    <a:pt x="1736" y="196"/>
                  </a:lnTo>
                  <a:lnTo>
                    <a:pt x="1734" y="196"/>
                  </a:lnTo>
                  <a:lnTo>
                    <a:pt x="1734" y="196"/>
                  </a:lnTo>
                  <a:lnTo>
                    <a:pt x="1731" y="198"/>
                  </a:lnTo>
                  <a:lnTo>
                    <a:pt x="1727" y="198"/>
                  </a:lnTo>
                  <a:lnTo>
                    <a:pt x="1727" y="198"/>
                  </a:lnTo>
                  <a:lnTo>
                    <a:pt x="1727" y="198"/>
                  </a:lnTo>
                  <a:lnTo>
                    <a:pt x="1723" y="196"/>
                  </a:lnTo>
                  <a:lnTo>
                    <a:pt x="1721" y="196"/>
                  </a:lnTo>
                  <a:lnTo>
                    <a:pt x="1715" y="194"/>
                  </a:lnTo>
                  <a:lnTo>
                    <a:pt x="1715" y="194"/>
                  </a:lnTo>
                  <a:lnTo>
                    <a:pt x="1715" y="193"/>
                  </a:lnTo>
                  <a:lnTo>
                    <a:pt x="1714" y="191"/>
                  </a:lnTo>
                  <a:lnTo>
                    <a:pt x="1715" y="189"/>
                  </a:lnTo>
                  <a:lnTo>
                    <a:pt x="1715" y="189"/>
                  </a:lnTo>
                  <a:lnTo>
                    <a:pt x="1721" y="189"/>
                  </a:lnTo>
                  <a:lnTo>
                    <a:pt x="1723" y="187"/>
                  </a:lnTo>
                  <a:lnTo>
                    <a:pt x="1727" y="187"/>
                  </a:lnTo>
                  <a:lnTo>
                    <a:pt x="1727" y="187"/>
                  </a:lnTo>
                  <a:lnTo>
                    <a:pt x="1731" y="185"/>
                  </a:lnTo>
                  <a:lnTo>
                    <a:pt x="1732" y="185"/>
                  </a:lnTo>
                  <a:lnTo>
                    <a:pt x="1732" y="185"/>
                  </a:lnTo>
                  <a:lnTo>
                    <a:pt x="1729" y="183"/>
                  </a:lnTo>
                  <a:lnTo>
                    <a:pt x="1729" y="183"/>
                  </a:lnTo>
                  <a:lnTo>
                    <a:pt x="1723" y="181"/>
                  </a:lnTo>
                  <a:lnTo>
                    <a:pt x="1719" y="179"/>
                  </a:lnTo>
                  <a:lnTo>
                    <a:pt x="1715" y="179"/>
                  </a:lnTo>
                  <a:lnTo>
                    <a:pt x="1715" y="179"/>
                  </a:lnTo>
                  <a:lnTo>
                    <a:pt x="1710" y="177"/>
                  </a:lnTo>
                  <a:lnTo>
                    <a:pt x="1708" y="176"/>
                  </a:lnTo>
                  <a:lnTo>
                    <a:pt x="1704" y="176"/>
                  </a:lnTo>
                  <a:lnTo>
                    <a:pt x="1704" y="176"/>
                  </a:lnTo>
                  <a:lnTo>
                    <a:pt x="1695" y="176"/>
                  </a:lnTo>
                  <a:lnTo>
                    <a:pt x="1685" y="176"/>
                  </a:lnTo>
                  <a:lnTo>
                    <a:pt x="1685" y="176"/>
                  </a:lnTo>
                  <a:lnTo>
                    <a:pt x="1681" y="179"/>
                  </a:lnTo>
                  <a:lnTo>
                    <a:pt x="1681" y="179"/>
                  </a:lnTo>
                  <a:lnTo>
                    <a:pt x="1674" y="189"/>
                  </a:lnTo>
                  <a:lnTo>
                    <a:pt x="1674" y="189"/>
                  </a:lnTo>
                  <a:lnTo>
                    <a:pt x="1672" y="193"/>
                  </a:lnTo>
                  <a:lnTo>
                    <a:pt x="1670" y="196"/>
                  </a:lnTo>
                  <a:lnTo>
                    <a:pt x="1668" y="198"/>
                  </a:lnTo>
                  <a:lnTo>
                    <a:pt x="1668" y="196"/>
                  </a:lnTo>
                  <a:lnTo>
                    <a:pt x="1666" y="196"/>
                  </a:lnTo>
                  <a:lnTo>
                    <a:pt x="1666" y="196"/>
                  </a:lnTo>
                  <a:lnTo>
                    <a:pt x="1662" y="191"/>
                  </a:lnTo>
                  <a:lnTo>
                    <a:pt x="1662" y="191"/>
                  </a:lnTo>
                  <a:lnTo>
                    <a:pt x="1661" y="189"/>
                  </a:lnTo>
                  <a:lnTo>
                    <a:pt x="1661" y="187"/>
                  </a:lnTo>
                  <a:lnTo>
                    <a:pt x="1662" y="185"/>
                  </a:lnTo>
                  <a:lnTo>
                    <a:pt x="1662" y="185"/>
                  </a:lnTo>
                  <a:lnTo>
                    <a:pt x="1662" y="185"/>
                  </a:lnTo>
                  <a:lnTo>
                    <a:pt x="1664" y="185"/>
                  </a:lnTo>
                  <a:lnTo>
                    <a:pt x="1666" y="181"/>
                  </a:lnTo>
                  <a:lnTo>
                    <a:pt x="1670" y="179"/>
                  </a:lnTo>
                  <a:lnTo>
                    <a:pt x="1670" y="179"/>
                  </a:lnTo>
                  <a:lnTo>
                    <a:pt x="1670" y="176"/>
                  </a:lnTo>
                  <a:lnTo>
                    <a:pt x="1672" y="174"/>
                  </a:lnTo>
                  <a:lnTo>
                    <a:pt x="1674" y="174"/>
                  </a:lnTo>
                  <a:lnTo>
                    <a:pt x="1674" y="174"/>
                  </a:lnTo>
                  <a:lnTo>
                    <a:pt x="1679" y="174"/>
                  </a:lnTo>
                  <a:lnTo>
                    <a:pt x="1664" y="168"/>
                  </a:lnTo>
                  <a:lnTo>
                    <a:pt x="1664" y="168"/>
                  </a:lnTo>
                  <a:lnTo>
                    <a:pt x="1662" y="168"/>
                  </a:lnTo>
                  <a:lnTo>
                    <a:pt x="1655" y="168"/>
                  </a:lnTo>
                  <a:lnTo>
                    <a:pt x="1655" y="168"/>
                  </a:lnTo>
                  <a:lnTo>
                    <a:pt x="1651" y="168"/>
                  </a:lnTo>
                  <a:lnTo>
                    <a:pt x="1647" y="168"/>
                  </a:lnTo>
                  <a:lnTo>
                    <a:pt x="1647" y="168"/>
                  </a:lnTo>
                  <a:lnTo>
                    <a:pt x="1644" y="166"/>
                  </a:lnTo>
                  <a:lnTo>
                    <a:pt x="1644" y="166"/>
                  </a:lnTo>
                  <a:lnTo>
                    <a:pt x="1636" y="166"/>
                  </a:lnTo>
                  <a:lnTo>
                    <a:pt x="1632" y="164"/>
                  </a:lnTo>
                  <a:lnTo>
                    <a:pt x="1625" y="162"/>
                  </a:lnTo>
                  <a:lnTo>
                    <a:pt x="1625" y="162"/>
                  </a:lnTo>
                  <a:lnTo>
                    <a:pt x="1621" y="162"/>
                  </a:lnTo>
                  <a:lnTo>
                    <a:pt x="1621" y="162"/>
                  </a:lnTo>
                  <a:lnTo>
                    <a:pt x="1610" y="162"/>
                  </a:lnTo>
                  <a:lnTo>
                    <a:pt x="1610" y="162"/>
                  </a:lnTo>
                  <a:lnTo>
                    <a:pt x="1610" y="159"/>
                  </a:lnTo>
                  <a:lnTo>
                    <a:pt x="1608" y="157"/>
                  </a:lnTo>
                  <a:lnTo>
                    <a:pt x="1606" y="157"/>
                  </a:lnTo>
                  <a:lnTo>
                    <a:pt x="1606" y="157"/>
                  </a:lnTo>
                  <a:lnTo>
                    <a:pt x="1596" y="157"/>
                  </a:lnTo>
                  <a:lnTo>
                    <a:pt x="1594" y="157"/>
                  </a:lnTo>
                  <a:lnTo>
                    <a:pt x="1592" y="159"/>
                  </a:lnTo>
                  <a:lnTo>
                    <a:pt x="1592" y="159"/>
                  </a:lnTo>
                  <a:lnTo>
                    <a:pt x="1594" y="160"/>
                  </a:lnTo>
                  <a:lnTo>
                    <a:pt x="1600" y="164"/>
                  </a:lnTo>
                  <a:lnTo>
                    <a:pt x="1600" y="168"/>
                  </a:lnTo>
                  <a:lnTo>
                    <a:pt x="1600" y="168"/>
                  </a:lnTo>
                  <a:lnTo>
                    <a:pt x="1600" y="168"/>
                  </a:lnTo>
                  <a:lnTo>
                    <a:pt x="1596" y="170"/>
                  </a:lnTo>
                  <a:lnTo>
                    <a:pt x="1596" y="170"/>
                  </a:lnTo>
                  <a:lnTo>
                    <a:pt x="1591" y="168"/>
                  </a:lnTo>
                  <a:lnTo>
                    <a:pt x="1587" y="168"/>
                  </a:lnTo>
                  <a:lnTo>
                    <a:pt x="1585" y="168"/>
                  </a:lnTo>
                  <a:lnTo>
                    <a:pt x="1581" y="170"/>
                  </a:lnTo>
                  <a:lnTo>
                    <a:pt x="1581" y="170"/>
                  </a:lnTo>
                  <a:lnTo>
                    <a:pt x="1577" y="174"/>
                  </a:lnTo>
                  <a:lnTo>
                    <a:pt x="1577" y="174"/>
                  </a:lnTo>
                  <a:lnTo>
                    <a:pt x="1575" y="176"/>
                  </a:lnTo>
                  <a:lnTo>
                    <a:pt x="1575" y="176"/>
                  </a:lnTo>
                  <a:lnTo>
                    <a:pt x="1577" y="177"/>
                  </a:lnTo>
                  <a:lnTo>
                    <a:pt x="1577" y="179"/>
                  </a:lnTo>
                  <a:lnTo>
                    <a:pt x="1581" y="181"/>
                  </a:lnTo>
                  <a:lnTo>
                    <a:pt x="1585" y="183"/>
                  </a:lnTo>
                  <a:lnTo>
                    <a:pt x="1581" y="193"/>
                  </a:lnTo>
                  <a:lnTo>
                    <a:pt x="1581" y="193"/>
                  </a:lnTo>
                  <a:lnTo>
                    <a:pt x="1583" y="194"/>
                  </a:lnTo>
                  <a:lnTo>
                    <a:pt x="1583" y="196"/>
                  </a:lnTo>
                  <a:lnTo>
                    <a:pt x="1585" y="198"/>
                  </a:lnTo>
                  <a:lnTo>
                    <a:pt x="1585" y="198"/>
                  </a:lnTo>
                  <a:lnTo>
                    <a:pt x="1574" y="198"/>
                  </a:lnTo>
                  <a:lnTo>
                    <a:pt x="1566" y="196"/>
                  </a:lnTo>
                  <a:lnTo>
                    <a:pt x="1566" y="196"/>
                  </a:lnTo>
                  <a:lnTo>
                    <a:pt x="1553" y="198"/>
                  </a:lnTo>
                  <a:lnTo>
                    <a:pt x="1553" y="198"/>
                  </a:lnTo>
                  <a:lnTo>
                    <a:pt x="1551" y="198"/>
                  </a:lnTo>
                  <a:lnTo>
                    <a:pt x="1547" y="198"/>
                  </a:lnTo>
                  <a:lnTo>
                    <a:pt x="1545" y="200"/>
                  </a:lnTo>
                  <a:lnTo>
                    <a:pt x="1545" y="200"/>
                  </a:lnTo>
                  <a:lnTo>
                    <a:pt x="1547" y="202"/>
                  </a:lnTo>
                  <a:lnTo>
                    <a:pt x="1545" y="202"/>
                  </a:lnTo>
                  <a:lnTo>
                    <a:pt x="1540" y="200"/>
                  </a:lnTo>
                  <a:lnTo>
                    <a:pt x="1540" y="200"/>
                  </a:lnTo>
                  <a:lnTo>
                    <a:pt x="1536" y="198"/>
                  </a:lnTo>
                  <a:lnTo>
                    <a:pt x="1532" y="194"/>
                  </a:lnTo>
                  <a:lnTo>
                    <a:pt x="1530" y="193"/>
                  </a:lnTo>
                  <a:lnTo>
                    <a:pt x="1530" y="193"/>
                  </a:lnTo>
                  <a:lnTo>
                    <a:pt x="1528" y="194"/>
                  </a:lnTo>
                  <a:lnTo>
                    <a:pt x="1528" y="194"/>
                  </a:lnTo>
                  <a:lnTo>
                    <a:pt x="1524" y="198"/>
                  </a:lnTo>
                  <a:lnTo>
                    <a:pt x="1521" y="198"/>
                  </a:lnTo>
                  <a:lnTo>
                    <a:pt x="1521" y="198"/>
                  </a:lnTo>
                  <a:lnTo>
                    <a:pt x="1515" y="200"/>
                  </a:lnTo>
                  <a:lnTo>
                    <a:pt x="1511" y="202"/>
                  </a:lnTo>
                  <a:lnTo>
                    <a:pt x="1511" y="202"/>
                  </a:lnTo>
                  <a:lnTo>
                    <a:pt x="1504" y="202"/>
                  </a:lnTo>
                  <a:lnTo>
                    <a:pt x="1504" y="202"/>
                  </a:lnTo>
                  <a:lnTo>
                    <a:pt x="1498" y="202"/>
                  </a:lnTo>
                  <a:lnTo>
                    <a:pt x="1494" y="200"/>
                  </a:lnTo>
                  <a:lnTo>
                    <a:pt x="1494" y="200"/>
                  </a:lnTo>
                  <a:lnTo>
                    <a:pt x="1494" y="196"/>
                  </a:lnTo>
                  <a:lnTo>
                    <a:pt x="1492" y="194"/>
                  </a:lnTo>
                  <a:lnTo>
                    <a:pt x="1490" y="194"/>
                  </a:lnTo>
                  <a:lnTo>
                    <a:pt x="1490" y="194"/>
                  </a:lnTo>
                  <a:lnTo>
                    <a:pt x="1488" y="193"/>
                  </a:lnTo>
                  <a:lnTo>
                    <a:pt x="1485" y="191"/>
                  </a:lnTo>
                  <a:lnTo>
                    <a:pt x="1485" y="191"/>
                  </a:lnTo>
                  <a:lnTo>
                    <a:pt x="1483" y="189"/>
                  </a:lnTo>
                  <a:lnTo>
                    <a:pt x="1477" y="194"/>
                  </a:lnTo>
                  <a:lnTo>
                    <a:pt x="1471" y="208"/>
                  </a:lnTo>
                  <a:lnTo>
                    <a:pt x="1466" y="215"/>
                  </a:lnTo>
                  <a:lnTo>
                    <a:pt x="1466" y="215"/>
                  </a:lnTo>
                  <a:lnTo>
                    <a:pt x="1462" y="217"/>
                  </a:lnTo>
                  <a:lnTo>
                    <a:pt x="1462" y="221"/>
                  </a:lnTo>
                  <a:lnTo>
                    <a:pt x="1458" y="223"/>
                  </a:lnTo>
                  <a:lnTo>
                    <a:pt x="1458" y="223"/>
                  </a:lnTo>
                  <a:lnTo>
                    <a:pt x="1458" y="223"/>
                  </a:lnTo>
                  <a:lnTo>
                    <a:pt x="1456" y="221"/>
                  </a:lnTo>
                  <a:lnTo>
                    <a:pt x="1456" y="219"/>
                  </a:lnTo>
                  <a:lnTo>
                    <a:pt x="1454" y="219"/>
                  </a:lnTo>
                  <a:lnTo>
                    <a:pt x="1454" y="219"/>
                  </a:lnTo>
                  <a:lnTo>
                    <a:pt x="1451" y="217"/>
                  </a:lnTo>
                  <a:lnTo>
                    <a:pt x="1447" y="215"/>
                  </a:lnTo>
                  <a:lnTo>
                    <a:pt x="1445" y="213"/>
                  </a:lnTo>
                  <a:lnTo>
                    <a:pt x="1436" y="206"/>
                  </a:lnTo>
                  <a:lnTo>
                    <a:pt x="1434" y="200"/>
                  </a:lnTo>
                  <a:lnTo>
                    <a:pt x="1432" y="194"/>
                  </a:lnTo>
                  <a:lnTo>
                    <a:pt x="1428" y="191"/>
                  </a:lnTo>
                  <a:lnTo>
                    <a:pt x="1428" y="189"/>
                  </a:lnTo>
                  <a:lnTo>
                    <a:pt x="1428" y="189"/>
                  </a:lnTo>
                  <a:lnTo>
                    <a:pt x="1430" y="185"/>
                  </a:lnTo>
                  <a:lnTo>
                    <a:pt x="1430" y="185"/>
                  </a:lnTo>
                  <a:lnTo>
                    <a:pt x="1436" y="179"/>
                  </a:lnTo>
                  <a:lnTo>
                    <a:pt x="1436" y="179"/>
                  </a:lnTo>
                  <a:lnTo>
                    <a:pt x="1437" y="177"/>
                  </a:lnTo>
                  <a:lnTo>
                    <a:pt x="1439" y="176"/>
                  </a:lnTo>
                  <a:lnTo>
                    <a:pt x="1439" y="176"/>
                  </a:lnTo>
                  <a:lnTo>
                    <a:pt x="1437" y="174"/>
                  </a:lnTo>
                  <a:lnTo>
                    <a:pt x="1437" y="174"/>
                  </a:lnTo>
                  <a:lnTo>
                    <a:pt x="1436" y="172"/>
                  </a:lnTo>
                  <a:lnTo>
                    <a:pt x="1434" y="170"/>
                  </a:lnTo>
                  <a:lnTo>
                    <a:pt x="1430" y="170"/>
                  </a:lnTo>
                  <a:lnTo>
                    <a:pt x="1428" y="170"/>
                  </a:lnTo>
                  <a:lnTo>
                    <a:pt x="1428" y="170"/>
                  </a:lnTo>
                  <a:lnTo>
                    <a:pt x="1428" y="168"/>
                  </a:lnTo>
                  <a:lnTo>
                    <a:pt x="1428" y="168"/>
                  </a:lnTo>
                  <a:lnTo>
                    <a:pt x="1428" y="168"/>
                  </a:lnTo>
                  <a:lnTo>
                    <a:pt x="1430" y="168"/>
                  </a:lnTo>
                  <a:lnTo>
                    <a:pt x="1432" y="168"/>
                  </a:lnTo>
                  <a:lnTo>
                    <a:pt x="1432" y="168"/>
                  </a:lnTo>
                  <a:lnTo>
                    <a:pt x="1432" y="168"/>
                  </a:lnTo>
                  <a:lnTo>
                    <a:pt x="1432" y="162"/>
                  </a:lnTo>
                  <a:lnTo>
                    <a:pt x="1432" y="162"/>
                  </a:lnTo>
                  <a:lnTo>
                    <a:pt x="1430" y="159"/>
                  </a:lnTo>
                  <a:lnTo>
                    <a:pt x="1430" y="155"/>
                  </a:lnTo>
                  <a:lnTo>
                    <a:pt x="1428" y="153"/>
                  </a:lnTo>
                  <a:lnTo>
                    <a:pt x="1428" y="151"/>
                  </a:lnTo>
                  <a:lnTo>
                    <a:pt x="1428" y="151"/>
                  </a:lnTo>
                  <a:lnTo>
                    <a:pt x="1428" y="149"/>
                  </a:lnTo>
                  <a:lnTo>
                    <a:pt x="1426" y="149"/>
                  </a:lnTo>
                  <a:lnTo>
                    <a:pt x="1424" y="147"/>
                  </a:lnTo>
                  <a:lnTo>
                    <a:pt x="1424" y="147"/>
                  </a:lnTo>
                  <a:lnTo>
                    <a:pt x="1422" y="143"/>
                  </a:lnTo>
                  <a:lnTo>
                    <a:pt x="1420" y="141"/>
                  </a:lnTo>
                  <a:lnTo>
                    <a:pt x="1415" y="138"/>
                  </a:lnTo>
                  <a:lnTo>
                    <a:pt x="1405" y="138"/>
                  </a:lnTo>
                  <a:lnTo>
                    <a:pt x="1392" y="140"/>
                  </a:lnTo>
                  <a:lnTo>
                    <a:pt x="1375" y="136"/>
                  </a:lnTo>
                  <a:lnTo>
                    <a:pt x="1375" y="136"/>
                  </a:lnTo>
                  <a:lnTo>
                    <a:pt x="1369" y="130"/>
                  </a:lnTo>
                  <a:lnTo>
                    <a:pt x="1369" y="130"/>
                  </a:lnTo>
                  <a:lnTo>
                    <a:pt x="1366" y="126"/>
                  </a:lnTo>
                  <a:lnTo>
                    <a:pt x="1362" y="126"/>
                  </a:lnTo>
                  <a:lnTo>
                    <a:pt x="1358" y="123"/>
                  </a:lnTo>
                  <a:lnTo>
                    <a:pt x="1358" y="130"/>
                  </a:lnTo>
                  <a:lnTo>
                    <a:pt x="1350" y="132"/>
                  </a:lnTo>
                  <a:lnTo>
                    <a:pt x="1350" y="132"/>
                  </a:lnTo>
                  <a:lnTo>
                    <a:pt x="1350" y="132"/>
                  </a:lnTo>
                  <a:lnTo>
                    <a:pt x="1349" y="132"/>
                  </a:lnTo>
                  <a:lnTo>
                    <a:pt x="1347" y="136"/>
                  </a:lnTo>
                  <a:lnTo>
                    <a:pt x="1347" y="136"/>
                  </a:lnTo>
                  <a:lnTo>
                    <a:pt x="1349" y="138"/>
                  </a:lnTo>
                  <a:lnTo>
                    <a:pt x="1350" y="141"/>
                  </a:lnTo>
                  <a:lnTo>
                    <a:pt x="1350" y="143"/>
                  </a:lnTo>
                  <a:lnTo>
                    <a:pt x="1350" y="153"/>
                  </a:lnTo>
                  <a:lnTo>
                    <a:pt x="1350" y="159"/>
                  </a:lnTo>
                  <a:lnTo>
                    <a:pt x="1350" y="159"/>
                  </a:lnTo>
                  <a:lnTo>
                    <a:pt x="1345" y="157"/>
                  </a:lnTo>
                  <a:lnTo>
                    <a:pt x="1339" y="155"/>
                  </a:lnTo>
                  <a:lnTo>
                    <a:pt x="1339" y="155"/>
                  </a:lnTo>
                  <a:lnTo>
                    <a:pt x="1320" y="157"/>
                  </a:lnTo>
                  <a:lnTo>
                    <a:pt x="1307" y="153"/>
                  </a:lnTo>
                  <a:lnTo>
                    <a:pt x="1303" y="149"/>
                  </a:lnTo>
                  <a:lnTo>
                    <a:pt x="1303" y="149"/>
                  </a:lnTo>
                  <a:lnTo>
                    <a:pt x="1301" y="151"/>
                  </a:lnTo>
                  <a:lnTo>
                    <a:pt x="1297" y="153"/>
                  </a:lnTo>
                  <a:lnTo>
                    <a:pt x="1297" y="155"/>
                  </a:lnTo>
                  <a:lnTo>
                    <a:pt x="1296" y="155"/>
                  </a:lnTo>
                  <a:lnTo>
                    <a:pt x="1292" y="155"/>
                  </a:lnTo>
                  <a:lnTo>
                    <a:pt x="1290" y="153"/>
                  </a:lnTo>
                  <a:lnTo>
                    <a:pt x="1290" y="153"/>
                  </a:lnTo>
                  <a:lnTo>
                    <a:pt x="1286" y="149"/>
                  </a:lnTo>
                  <a:lnTo>
                    <a:pt x="1282" y="147"/>
                  </a:lnTo>
                  <a:lnTo>
                    <a:pt x="1279" y="147"/>
                  </a:lnTo>
                  <a:lnTo>
                    <a:pt x="1277" y="143"/>
                  </a:lnTo>
                  <a:lnTo>
                    <a:pt x="1277" y="143"/>
                  </a:lnTo>
                  <a:lnTo>
                    <a:pt x="1277" y="143"/>
                  </a:lnTo>
                  <a:lnTo>
                    <a:pt x="1279" y="141"/>
                  </a:lnTo>
                  <a:lnTo>
                    <a:pt x="1282" y="140"/>
                  </a:lnTo>
                  <a:lnTo>
                    <a:pt x="1286" y="136"/>
                  </a:lnTo>
                  <a:lnTo>
                    <a:pt x="1286" y="136"/>
                  </a:lnTo>
                  <a:lnTo>
                    <a:pt x="1284" y="134"/>
                  </a:lnTo>
                  <a:lnTo>
                    <a:pt x="1282" y="134"/>
                  </a:lnTo>
                  <a:lnTo>
                    <a:pt x="1279" y="132"/>
                  </a:lnTo>
                  <a:lnTo>
                    <a:pt x="1279" y="132"/>
                  </a:lnTo>
                  <a:lnTo>
                    <a:pt x="1265" y="132"/>
                  </a:lnTo>
                  <a:lnTo>
                    <a:pt x="1265" y="132"/>
                  </a:lnTo>
                  <a:lnTo>
                    <a:pt x="1258" y="132"/>
                  </a:lnTo>
                  <a:lnTo>
                    <a:pt x="1258" y="132"/>
                  </a:lnTo>
                  <a:lnTo>
                    <a:pt x="1246" y="132"/>
                  </a:lnTo>
                  <a:lnTo>
                    <a:pt x="1246" y="132"/>
                  </a:lnTo>
                  <a:lnTo>
                    <a:pt x="1235" y="132"/>
                  </a:lnTo>
                  <a:lnTo>
                    <a:pt x="1235" y="132"/>
                  </a:lnTo>
                  <a:lnTo>
                    <a:pt x="1231" y="132"/>
                  </a:lnTo>
                  <a:lnTo>
                    <a:pt x="1224" y="132"/>
                  </a:lnTo>
                  <a:lnTo>
                    <a:pt x="1212" y="136"/>
                  </a:lnTo>
                  <a:lnTo>
                    <a:pt x="1212" y="140"/>
                  </a:lnTo>
                  <a:lnTo>
                    <a:pt x="1212" y="140"/>
                  </a:lnTo>
                  <a:lnTo>
                    <a:pt x="1210" y="141"/>
                  </a:lnTo>
                  <a:lnTo>
                    <a:pt x="1209" y="143"/>
                  </a:lnTo>
                  <a:lnTo>
                    <a:pt x="1209" y="143"/>
                  </a:lnTo>
                  <a:lnTo>
                    <a:pt x="1207" y="143"/>
                  </a:lnTo>
                  <a:lnTo>
                    <a:pt x="1207" y="143"/>
                  </a:lnTo>
                  <a:lnTo>
                    <a:pt x="1207" y="141"/>
                  </a:lnTo>
                  <a:lnTo>
                    <a:pt x="1205" y="138"/>
                  </a:lnTo>
                  <a:lnTo>
                    <a:pt x="1205" y="134"/>
                  </a:lnTo>
                  <a:lnTo>
                    <a:pt x="1205" y="134"/>
                  </a:lnTo>
                  <a:lnTo>
                    <a:pt x="1207" y="132"/>
                  </a:lnTo>
                  <a:lnTo>
                    <a:pt x="1207" y="130"/>
                  </a:lnTo>
                  <a:lnTo>
                    <a:pt x="1207" y="130"/>
                  </a:lnTo>
                  <a:lnTo>
                    <a:pt x="1207" y="130"/>
                  </a:lnTo>
                  <a:lnTo>
                    <a:pt x="1203" y="126"/>
                  </a:lnTo>
                  <a:lnTo>
                    <a:pt x="1201" y="123"/>
                  </a:lnTo>
                  <a:lnTo>
                    <a:pt x="1193" y="130"/>
                  </a:lnTo>
                  <a:lnTo>
                    <a:pt x="1182" y="128"/>
                  </a:lnTo>
                  <a:lnTo>
                    <a:pt x="1178" y="128"/>
                  </a:lnTo>
                  <a:lnTo>
                    <a:pt x="1178" y="123"/>
                  </a:lnTo>
                  <a:lnTo>
                    <a:pt x="1178" y="123"/>
                  </a:lnTo>
                  <a:lnTo>
                    <a:pt x="1175" y="123"/>
                  </a:lnTo>
                  <a:lnTo>
                    <a:pt x="1169" y="121"/>
                  </a:lnTo>
                  <a:lnTo>
                    <a:pt x="1169" y="121"/>
                  </a:lnTo>
                  <a:lnTo>
                    <a:pt x="1159" y="123"/>
                  </a:lnTo>
                  <a:lnTo>
                    <a:pt x="1159" y="123"/>
                  </a:lnTo>
                  <a:lnTo>
                    <a:pt x="1156" y="126"/>
                  </a:lnTo>
                  <a:lnTo>
                    <a:pt x="1156" y="126"/>
                  </a:lnTo>
                  <a:lnTo>
                    <a:pt x="1156" y="126"/>
                  </a:lnTo>
                  <a:lnTo>
                    <a:pt x="1156" y="128"/>
                  </a:lnTo>
                  <a:lnTo>
                    <a:pt x="1156" y="130"/>
                  </a:lnTo>
                  <a:lnTo>
                    <a:pt x="1161" y="132"/>
                  </a:lnTo>
                  <a:lnTo>
                    <a:pt x="1161" y="132"/>
                  </a:lnTo>
                  <a:lnTo>
                    <a:pt x="1163" y="134"/>
                  </a:lnTo>
                  <a:lnTo>
                    <a:pt x="1163" y="136"/>
                  </a:lnTo>
                  <a:lnTo>
                    <a:pt x="1161" y="136"/>
                  </a:lnTo>
                  <a:lnTo>
                    <a:pt x="1161" y="136"/>
                  </a:lnTo>
                  <a:lnTo>
                    <a:pt x="1158" y="136"/>
                  </a:lnTo>
                  <a:lnTo>
                    <a:pt x="1156" y="134"/>
                  </a:lnTo>
                  <a:lnTo>
                    <a:pt x="1154" y="134"/>
                  </a:lnTo>
                  <a:lnTo>
                    <a:pt x="1152" y="136"/>
                  </a:lnTo>
                  <a:lnTo>
                    <a:pt x="1152" y="136"/>
                  </a:lnTo>
                  <a:lnTo>
                    <a:pt x="1150" y="138"/>
                  </a:lnTo>
                  <a:lnTo>
                    <a:pt x="1148" y="140"/>
                  </a:lnTo>
                  <a:lnTo>
                    <a:pt x="1144" y="141"/>
                  </a:lnTo>
                  <a:lnTo>
                    <a:pt x="1140" y="141"/>
                  </a:lnTo>
                  <a:lnTo>
                    <a:pt x="1140" y="141"/>
                  </a:lnTo>
                  <a:lnTo>
                    <a:pt x="1137" y="143"/>
                  </a:lnTo>
                  <a:lnTo>
                    <a:pt x="1133" y="143"/>
                  </a:lnTo>
                  <a:lnTo>
                    <a:pt x="1129" y="147"/>
                  </a:lnTo>
                  <a:lnTo>
                    <a:pt x="1129" y="147"/>
                  </a:lnTo>
                  <a:lnTo>
                    <a:pt x="1112" y="149"/>
                  </a:lnTo>
                  <a:lnTo>
                    <a:pt x="1112" y="149"/>
                  </a:lnTo>
                  <a:lnTo>
                    <a:pt x="1105" y="149"/>
                  </a:lnTo>
                  <a:lnTo>
                    <a:pt x="1097" y="157"/>
                  </a:lnTo>
                  <a:lnTo>
                    <a:pt x="1088" y="160"/>
                  </a:lnTo>
                  <a:lnTo>
                    <a:pt x="1101" y="143"/>
                  </a:lnTo>
                  <a:lnTo>
                    <a:pt x="1112" y="141"/>
                  </a:lnTo>
                  <a:lnTo>
                    <a:pt x="1118" y="136"/>
                  </a:lnTo>
                  <a:lnTo>
                    <a:pt x="1118" y="136"/>
                  </a:lnTo>
                  <a:lnTo>
                    <a:pt x="1125" y="134"/>
                  </a:lnTo>
                  <a:lnTo>
                    <a:pt x="1125" y="134"/>
                  </a:lnTo>
                  <a:lnTo>
                    <a:pt x="1127" y="136"/>
                  </a:lnTo>
                  <a:lnTo>
                    <a:pt x="1129" y="136"/>
                  </a:lnTo>
                  <a:lnTo>
                    <a:pt x="1129" y="136"/>
                  </a:lnTo>
                  <a:lnTo>
                    <a:pt x="1133" y="132"/>
                  </a:lnTo>
                  <a:lnTo>
                    <a:pt x="1133" y="132"/>
                  </a:lnTo>
                  <a:lnTo>
                    <a:pt x="1139" y="128"/>
                  </a:lnTo>
                  <a:lnTo>
                    <a:pt x="1140" y="126"/>
                  </a:lnTo>
                  <a:lnTo>
                    <a:pt x="1144" y="126"/>
                  </a:lnTo>
                  <a:lnTo>
                    <a:pt x="1144" y="126"/>
                  </a:lnTo>
                  <a:lnTo>
                    <a:pt x="1144" y="126"/>
                  </a:lnTo>
                  <a:lnTo>
                    <a:pt x="1144" y="123"/>
                  </a:lnTo>
                  <a:lnTo>
                    <a:pt x="1146" y="121"/>
                  </a:lnTo>
                  <a:lnTo>
                    <a:pt x="1146" y="121"/>
                  </a:lnTo>
                  <a:lnTo>
                    <a:pt x="1148" y="119"/>
                  </a:lnTo>
                  <a:lnTo>
                    <a:pt x="1150" y="119"/>
                  </a:lnTo>
                  <a:lnTo>
                    <a:pt x="1152" y="119"/>
                  </a:lnTo>
                  <a:lnTo>
                    <a:pt x="1152" y="119"/>
                  </a:lnTo>
                  <a:lnTo>
                    <a:pt x="1154" y="115"/>
                  </a:lnTo>
                  <a:lnTo>
                    <a:pt x="1156" y="113"/>
                  </a:lnTo>
                  <a:lnTo>
                    <a:pt x="1158" y="111"/>
                  </a:lnTo>
                  <a:lnTo>
                    <a:pt x="1158" y="111"/>
                  </a:lnTo>
                  <a:lnTo>
                    <a:pt x="1159" y="111"/>
                  </a:lnTo>
                  <a:lnTo>
                    <a:pt x="1159" y="107"/>
                  </a:lnTo>
                  <a:lnTo>
                    <a:pt x="1163" y="106"/>
                  </a:lnTo>
                  <a:lnTo>
                    <a:pt x="1163" y="106"/>
                  </a:lnTo>
                  <a:lnTo>
                    <a:pt x="1165" y="106"/>
                  </a:lnTo>
                  <a:lnTo>
                    <a:pt x="1165" y="106"/>
                  </a:lnTo>
                  <a:lnTo>
                    <a:pt x="1171" y="104"/>
                  </a:lnTo>
                  <a:lnTo>
                    <a:pt x="1175" y="104"/>
                  </a:lnTo>
                  <a:lnTo>
                    <a:pt x="1176" y="102"/>
                  </a:lnTo>
                  <a:lnTo>
                    <a:pt x="1180" y="102"/>
                  </a:lnTo>
                  <a:lnTo>
                    <a:pt x="1190" y="92"/>
                  </a:lnTo>
                  <a:lnTo>
                    <a:pt x="1190" y="92"/>
                  </a:lnTo>
                  <a:lnTo>
                    <a:pt x="1193" y="92"/>
                  </a:lnTo>
                  <a:lnTo>
                    <a:pt x="1197" y="90"/>
                  </a:lnTo>
                  <a:lnTo>
                    <a:pt x="1197" y="89"/>
                  </a:lnTo>
                  <a:lnTo>
                    <a:pt x="1197" y="89"/>
                  </a:lnTo>
                  <a:lnTo>
                    <a:pt x="1201" y="89"/>
                  </a:lnTo>
                  <a:lnTo>
                    <a:pt x="1201" y="87"/>
                  </a:lnTo>
                  <a:lnTo>
                    <a:pt x="1203" y="87"/>
                  </a:lnTo>
                  <a:lnTo>
                    <a:pt x="1205" y="85"/>
                  </a:lnTo>
                  <a:lnTo>
                    <a:pt x="1205" y="85"/>
                  </a:lnTo>
                  <a:lnTo>
                    <a:pt x="1209" y="81"/>
                  </a:lnTo>
                  <a:lnTo>
                    <a:pt x="1209" y="81"/>
                  </a:lnTo>
                  <a:lnTo>
                    <a:pt x="1212" y="79"/>
                  </a:lnTo>
                  <a:lnTo>
                    <a:pt x="1212" y="77"/>
                  </a:lnTo>
                  <a:lnTo>
                    <a:pt x="1210" y="77"/>
                  </a:lnTo>
                  <a:lnTo>
                    <a:pt x="1210" y="77"/>
                  </a:lnTo>
                  <a:lnTo>
                    <a:pt x="1209" y="72"/>
                  </a:lnTo>
                  <a:lnTo>
                    <a:pt x="1207" y="70"/>
                  </a:lnTo>
                  <a:lnTo>
                    <a:pt x="1205" y="70"/>
                  </a:lnTo>
                  <a:lnTo>
                    <a:pt x="1205" y="70"/>
                  </a:lnTo>
                  <a:lnTo>
                    <a:pt x="1203" y="70"/>
                  </a:lnTo>
                  <a:lnTo>
                    <a:pt x="1203" y="68"/>
                  </a:lnTo>
                  <a:lnTo>
                    <a:pt x="1201" y="68"/>
                  </a:lnTo>
                  <a:lnTo>
                    <a:pt x="1201" y="68"/>
                  </a:lnTo>
                  <a:lnTo>
                    <a:pt x="1205" y="68"/>
                  </a:lnTo>
                  <a:lnTo>
                    <a:pt x="1209" y="68"/>
                  </a:lnTo>
                  <a:lnTo>
                    <a:pt x="1209" y="68"/>
                  </a:lnTo>
                  <a:lnTo>
                    <a:pt x="1210" y="68"/>
                  </a:lnTo>
                  <a:lnTo>
                    <a:pt x="1210" y="68"/>
                  </a:lnTo>
                  <a:lnTo>
                    <a:pt x="1212" y="66"/>
                  </a:lnTo>
                  <a:lnTo>
                    <a:pt x="1212" y="64"/>
                  </a:lnTo>
                  <a:lnTo>
                    <a:pt x="1214" y="62"/>
                  </a:lnTo>
                  <a:lnTo>
                    <a:pt x="1214" y="62"/>
                  </a:lnTo>
                  <a:lnTo>
                    <a:pt x="1212" y="60"/>
                  </a:lnTo>
                  <a:lnTo>
                    <a:pt x="1212" y="60"/>
                  </a:lnTo>
                  <a:lnTo>
                    <a:pt x="1210" y="56"/>
                  </a:lnTo>
                  <a:lnTo>
                    <a:pt x="1209" y="56"/>
                  </a:lnTo>
                  <a:lnTo>
                    <a:pt x="1209" y="54"/>
                  </a:lnTo>
                  <a:lnTo>
                    <a:pt x="1209" y="54"/>
                  </a:lnTo>
                  <a:lnTo>
                    <a:pt x="1207" y="53"/>
                  </a:lnTo>
                  <a:lnTo>
                    <a:pt x="1207" y="51"/>
                  </a:lnTo>
                  <a:lnTo>
                    <a:pt x="1199" y="53"/>
                  </a:lnTo>
                  <a:lnTo>
                    <a:pt x="1195" y="43"/>
                  </a:lnTo>
                  <a:lnTo>
                    <a:pt x="1195" y="43"/>
                  </a:lnTo>
                  <a:lnTo>
                    <a:pt x="1193" y="39"/>
                  </a:lnTo>
                  <a:lnTo>
                    <a:pt x="1192" y="37"/>
                  </a:lnTo>
                  <a:lnTo>
                    <a:pt x="1190" y="36"/>
                  </a:lnTo>
                  <a:lnTo>
                    <a:pt x="1190" y="36"/>
                  </a:lnTo>
                  <a:lnTo>
                    <a:pt x="1178" y="36"/>
                  </a:lnTo>
                  <a:lnTo>
                    <a:pt x="1178" y="36"/>
                  </a:lnTo>
                  <a:lnTo>
                    <a:pt x="1169" y="36"/>
                  </a:lnTo>
                  <a:lnTo>
                    <a:pt x="1163" y="36"/>
                  </a:lnTo>
                  <a:lnTo>
                    <a:pt x="1161" y="36"/>
                  </a:lnTo>
                  <a:lnTo>
                    <a:pt x="1159" y="36"/>
                  </a:lnTo>
                  <a:lnTo>
                    <a:pt x="1159" y="36"/>
                  </a:lnTo>
                  <a:lnTo>
                    <a:pt x="1159" y="34"/>
                  </a:lnTo>
                  <a:lnTo>
                    <a:pt x="1156" y="34"/>
                  </a:lnTo>
                  <a:lnTo>
                    <a:pt x="1152" y="34"/>
                  </a:lnTo>
                  <a:lnTo>
                    <a:pt x="1150" y="34"/>
                  </a:lnTo>
                  <a:lnTo>
                    <a:pt x="1150" y="34"/>
                  </a:lnTo>
                  <a:lnTo>
                    <a:pt x="1150" y="32"/>
                  </a:lnTo>
                  <a:lnTo>
                    <a:pt x="1148" y="32"/>
                  </a:lnTo>
                  <a:lnTo>
                    <a:pt x="1144" y="32"/>
                  </a:lnTo>
                  <a:lnTo>
                    <a:pt x="1144" y="32"/>
                  </a:lnTo>
                  <a:lnTo>
                    <a:pt x="1140" y="32"/>
                  </a:lnTo>
                  <a:lnTo>
                    <a:pt x="1139" y="34"/>
                  </a:lnTo>
                  <a:lnTo>
                    <a:pt x="1135" y="34"/>
                  </a:lnTo>
                  <a:lnTo>
                    <a:pt x="1135" y="34"/>
                  </a:lnTo>
                  <a:lnTo>
                    <a:pt x="1131" y="36"/>
                  </a:lnTo>
                  <a:lnTo>
                    <a:pt x="1129" y="36"/>
                  </a:lnTo>
                  <a:lnTo>
                    <a:pt x="1129" y="36"/>
                  </a:lnTo>
                  <a:lnTo>
                    <a:pt x="1127" y="39"/>
                  </a:lnTo>
                  <a:lnTo>
                    <a:pt x="1125" y="41"/>
                  </a:lnTo>
                  <a:lnTo>
                    <a:pt x="1122" y="41"/>
                  </a:lnTo>
                  <a:lnTo>
                    <a:pt x="1122" y="41"/>
                  </a:lnTo>
                  <a:lnTo>
                    <a:pt x="1112" y="41"/>
                  </a:lnTo>
                  <a:lnTo>
                    <a:pt x="1106" y="41"/>
                  </a:lnTo>
                  <a:lnTo>
                    <a:pt x="1114" y="32"/>
                  </a:lnTo>
                  <a:lnTo>
                    <a:pt x="1114" y="32"/>
                  </a:lnTo>
                  <a:lnTo>
                    <a:pt x="1116" y="32"/>
                  </a:lnTo>
                  <a:lnTo>
                    <a:pt x="1118" y="30"/>
                  </a:lnTo>
                  <a:lnTo>
                    <a:pt x="1118" y="28"/>
                  </a:lnTo>
                  <a:lnTo>
                    <a:pt x="1118" y="28"/>
                  </a:lnTo>
                  <a:lnTo>
                    <a:pt x="1120" y="22"/>
                  </a:lnTo>
                  <a:lnTo>
                    <a:pt x="1118" y="22"/>
                  </a:lnTo>
                  <a:lnTo>
                    <a:pt x="1116" y="22"/>
                  </a:lnTo>
                  <a:lnTo>
                    <a:pt x="1116" y="22"/>
                  </a:lnTo>
                  <a:lnTo>
                    <a:pt x="1108" y="22"/>
                  </a:lnTo>
                  <a:lnTo>
                    <a:pt x="1108" y="22"/>
                  </a:lnTo>
                  <a:lnTo>
                    <a:pt x="1097" y="22"/>
                  </a:lnTo>
                  <a:lnTo>
                    <a:pt x="1093" y="22"/>
                  </a:lnTo>
                  <a:lnTo>
                    <a:pt x="1086" y="22"/>
                  </a:lnTo>
                  <a:lnTo>
                    <a:pt x="1078" y="19"/>
                  </a:lnTo>
                  <a:lnTo>
                    <a:pt x="1078" y="19"/>
                  </a:lnTo>
                  <a:lnTo>
                    <a:pt x="1086" y="17"/>
                  </a:lnTo>
                  <a:lnTo>
                    <a:pt x="1093" y="15"/>
                  </a:lnTo>
                  <a:lnTo>
                    <a:pt x="1093" y="15"/>
                  </a:lnTo>
                  <a:lnTo>
                    <a:pt x="1097" y="15"/>
                  </a:lnTo>
                  <a:lnTo>
                    <a:pt x="1097" y="13"/>
                  </a:lnTo>
                  <a:lnTo>
                    <a:pt x="1099" y="11"/>
                  </a:lnTo>
                  <a:lnTo>
                    <a:pt x="1095" y="5"/>
                  </a:lnTo>
                  <a:lnTo>
                    <a:pt x="1095" y="5"/>
                  </a:lnTo>
                  <a:lnTo>
                    <a:pt x="1095" y="5"/>
                  </a:lnTo>
                  <a:lnTo>
                    <a:pt x="1093" y="3"/>
                  </a:lnTo>
                  <a:lnTo>
                    <a:pt x="1091" y="3"/>
                  </a:lnTo>
                  <a:lnTo>
                    <a:pt x="1091" y="3"/>
                  </a:lnTo>
                  <a:lnTo>
                    <a:pt x="1088" y="3"/>
                  </a:lnTo>
                  <a:lnTo>
                    <a:pt x="1088" y="3"/>
                  </a:lnTo>
                  <a:lnTo>
                    <a:pt x="1082" y="2"/>
                  </a:lnTo>
                  <a:lnTo>
                    <a:pt x="1076" y="2"/>
                  </a:lnTo>
                  <a:lnTo>
                    <a:pt x="1076" y="2"/>
                  </a:lnTo>
                  <a:lnTo>
                    <a:pt x="1074" y="2"/>
                  </a:lnTo>
                  <a:lnTo>
                    <a:pt x="1072" y="0"/>
                  </a:lnTo>
                  <a:lnTo>
                    <a:pt x="1071" y="0"/>
                  </a:lnTo>
                  <a:lnTo>
                    <a:pt x="1071" y="0"/>
                  </a:lnTo>
                  <a:lnTo>
                    <a:pt x="1071" y="0"/>
                  </a:lnTo>
                  <a:lnTo>
                    <a:pt x="1065" y="2"/>
                  </a:lnTo>
                  <a:lnTo>
                    <a:pt x="1061" y="2"/>
                  </a:lnTo>
                  <a:lnTo>
                    <a:pt x="1061" y="2"/>
                  </a:lnTo>
                  <a:lnTo>
                    <a:pt x="1053" y="2"/>
                  </a:lnTo>
                  <a:lnTo>
                    <a:pt x="1052" y="3"/>
                  </a:lnTo>
                  <a:lnTo>
                    <a:pt x="1048" y="3"/>
                  </a:lnTo>
                  <a:lnTo>
                    <a:pt x="1048" y="3"/>
                  </a:lnTo>
                  <a:lnTo>
                    <a:pt x="1044" y="11"/>
                  </a:lnTo>
                  <a:lnTo>
                    <a:pt x="1044" y="11"/>
                  </a:lnTo>
                  <a:lnTo>
                    <a:pt x="1038" y="17"/>
                  </a:lnTo>
                  <a:lnTo>
                    <a:pt x="1038" y="17"/>
                  </a:lnTo>
                  <a:lnTo>
                    <a:pt x="1033" y="22"/>
                  </a:lnTo>
                  <a:lnTo>
                    <a:pt x="1029" y="24"/>
                  </a:lnTo>
                  <a:lnTo>
                    <a:pt x="1027" y="26"/>
                  </a:lnTo>
                  <a:lnTo>
                    <a:pt x="1027" y="26"/>
                  </a:lnTo>
                  <a:lnTo>
                    <a:pt x="1031" y="28"/>
                  </a:lnTo>
                  <a:lnTo>
                    <a:pt x="1033" y="30"/>
                  </a:lnTo>
                  <a:lnTo>
                    <a:pt x="1033" y="30"/>
                  </a:lnTo>
                  <a:lnTo>
                    <a:pt x="1033" y="32"/>
                  </a:lnTo>
                  <a:lnTo>
                    <a:pt x="1033" y="32"/>
                  </a:lnTo>
                  <a:lnTo>
                    <a:pt x="1031" y="34"/>
                  </a:lnTo>
                  <a:lnTo>
                    <a:pt x="1033" y="37"/>
                  </a:lnTo>
                  <a:lnTo>
                    <a:pt x="1033" y="41"/>
                  </a:lnTo>
                  <a:lnTo>
                    <a:pt x="1033" y="41"/>
                  </a:lnTo>
                  <a:lnTo>
                    <a:pt x="1027" y="41"/>
                  </a:lnTo>
                  <a:lnTo>
                    <a:pt x="1027" y="41"/>
                  </a:lnTo>
                  <a:lnTo>
                    <a:pt x="1023" y="41"/>
                  </a:lnTo>
                  <a:lnTo>
                    <a:pt x="1018" y="41"/>
                  </a:lnTo>
                  <a:lnTo>
                    <a:pt x="1018" y="41"/>
                  </a:lnTo>
                  <a:lnTo>
                    <a:pt x="1010" y="41"/>
                  </a:lnTo>
                  <a:lnTo>
                    <a:pt x="1010" y="41"/>
                  </a:lnTo>
                  <a:lnTo>
                    <a:pt x="1002" y="41"/>
                  </a:lnTo>
                  <a:lnTo>
                    <a:pt x="1001" y="41"/>
                  </a:lnTo>
                  <a:lnTo>
                    <a:pt x="1004" y="49"/>
                  </a:lnTo>
                  <a:lnTo>
                    <a:pt x="1004" y="49"/>
                  </a:lnTo>
                  <a:lnTo>
                    <a:pt x="1006" y="49"/>
                  </a:lnTo>
                  <a:lnTo>
                    <a:pt x="1006" y="51"/>
                  </a:lnTo>
                  <a:lnTo>
                    <a:pt x="1010" y="51"/>
                  </a:lnTo>
                  <a:lnTo>
                    <a:pt x="1010" y="51"/>
                  </a:lnTo>
                  <a:lnTo>
                    <a:pt x="1012" y="53"/>
                  </a:lnTo>
                  <a:lnTo>
                    <a:pt x="1014" y="54"/>
                  </a:lnTo>
                  <a:lnTo>
                    <a:pt x="1016" y="54"/>
                  </a:lnTo>
                  <a:lnTo>
                    <a:pt x="1012" y="54"/>
                  </a:lnTo>
                  <a:lnTo>
                    <a:pt x="1012" y="54"/>
                  </a:lnTo>
                  <a:lnTo>
                    <a:pt x="1008" y="54"/>
                  </a:lnTo>
                  <a:lnTo>
                    <a:pt x="1004" y="54"/>
                  </a:lnTo>
                  <a:lnTo>
                    <a:pt x="999" y="53"/>
                  </a:lnTo>
                  <a:lnTo>
                    <a:pt x="999" y="53"/>
                  </a:lnTo>
                  <a:lnTo>
                    <a:pt x="985" y="53"/>
                  </a:lnTo>
                  <a:lnTo>
                    <a:pt x="985" y="53"/>
                  </a:lnTo>
                  <a:lnTo>
                    <a:pt x="987" y="53"/>
                  </a:lnTo>
                  <a:lnTo>
                    <a:pt x="987" y="56"/>
                  </a:lnTo>
                  <a:lnTo>
                    <a:pt x="987" y="56"/>
                  </a:lnTo>
                  <a:lnTo>
                    <a:pt x="985" y="58"/>
                  </a:lnTo>
                  <a:lnTo>
                    <a:pt x="982" y="58"/>
                  </a:lnTo>
                  <a:lnTo>
                    <a:pt x="980" y="60"/>
                  </a:lnTo>
                  <a:lnTo>
                    <a:pt x="980" y="60"/>
                  </a:lnTo>
                  <a:lnTo>
                    <a:pt x="974" y="60"/>
                  </a:lnTo>
                  <a:lnTo>
                    <a:pt x="970" y="60"/>
                  </a:lnTo>
                  <a:lnTo>
                    <a:pt x="970" y="60"/>
                  </a:lnTo>
                  <a:lnTo>
                    <a:pt x="968" y="60"/>
                  </a:lnTo>
                  <a:lnTo>
                    <a:pt x="968" y="60"/>
                  </a:lnTo>
                  <a:lnTo>
                    <a:pt x="968" y="58"/>
                  </a:lnTo>
                  <a:lnTo>
                    <a:pt x="968" y="58"/>
                  </a:lnTo>
                  <a:lnTo>
                    <a:pt x="972" y="56"/>
                  </a:lnTo>
                  <a:lnTo>
                    <a:pt x="972" y="54"/>
                  </a:lnTo>
                  <a:lnTo>
                    <a:pt x="972" y="54"/>
                  </a:lnTo>
                  <a:lnTo>
                    <a:pt x="967" y="53"/>
                  </a:lnTo>
                  <a:lnTo>
                    <a:pt x="967" y="53"/>
                  </a:lnTo>
                  <a:lnTo>
                    <a:pt x="953" y="53"/>
                  </a:lnTo>
                  <a:lnTo>
                    <a:pt x="951" y="53"/>
                  </a:lnTo>
                  <a:lnTo>
                    <a:pt x="940" y="53"/>
                  </a:lnTo>
                  <a:lnTo>
                    <a:pt x="940" y="53"/>
                  </a:lnTo>
                  <a:lnTo>
                    <a:pt x="936" y="53"/>
                  </a:lnTo>
                  <a:lnTo>
                    <a:pt x="934" y="53"/>
                  </a:lnTo>
                  <a:lnTo>
                    <a:pt x="932" y="54"/>
                  </a:lnTo>
                  <a:lnTo>
                    <a:pt x="932" y="54"/>
                  </a:lnTo>
                  <a:lnTo>
                    <a:pt x="929" y="56"/>
                  </a:lnTo>
                  <a:lnTo>
                    <a:pt x="927" y="58"/>
                  </a:lnTo>
                  <a:lnTo>
                    <a:pt x="925" y="58"/>
                  </a:lnTo>
                  <a:lnTo>
                    <a:pt x="927" y="58"/>
                  </a:lnTo>
                  <a:lnTo>
                    <a:pt x="927" y="58"/>
                  </a:lnTo>
                  <a:lnTo>
                    <a:pt x="931" y="60"/>
                  </a:lnTo>
                  <a:lnTo>
                    <a:pt x="934" y="62"/>
                  </a:lnTo>
                  <a:lnTo>
                    <a:pt x="934" y="62"/>
                  </a:lnTo>
                  <a:lnTo>
                    <a:pt x="931" y="64"/>
                  </a:lnTo>
                  <a:lnTo>
                    <a:pt x="927" y="64"/>
                  </a:lnTo>
                  <a:lnTo>
                    <a:pt x="923" y="64"/>
                  </a:lnTo>
                  <a:lnTo>
                    <a:pt x="923" y="64"/>
                  </a:lnTo>
                  <a:lnTo>
                    <a:pt x="915" y="66"/>
                  </a:lnTo>
                  <a:lnTo>
                    <a:pt x="914" y="66"/>
                  </a:lnTo>
                  <a:lnTo>
                    <a:pt x="912" y="66"/>
                  </a:lnTo>
                  <a:lnTo>
                    <a:pt x="912" y="66"/>
                  </a:lnTo>
                  <a:lnTo>
                    <a:pt x="910" y="68"/>
                  </a:lnTo>
                  <a:lnTo>
                    <a:pt x="906" y="70"/>
                  </a:lnTo>
                  <a:lnTo>
                    <a:pt x="906" y="70"/>
                  </a:lnTo>
                  <a:lnTo>
                    <a:pt x="898" y="70"/>
                  </a:lnTo>
                  <a:lnTo>
                    <a:pt x="893" y="72"/>
                  </a:lnTo>
                  <a:lnTo>
                    <a:pt x="893" y="72"/>
                  </a:lnTo>
                  <a:lnTo>
                    <a:pt x="889" y="72"/>
                  </a:lnTo>
                  <a:lnTo>
                    <a:pt x="887" y="72"/>
                  </a:lnTo>
                  <a:lnTo>
                    <a:pt x="885" y="73"/>
                  </a:lnTo>
                  <a:lnTo>
                    <a:pt x="885" y="73"/>
                  </a:lnTo>
                  <a:lnTo>
                    <a:pt x="881" y="77"/>
                  </a:lnTo>
                  <a:lnTo>
                    <a:pt x="878" y="79"/>
                  </a:lnTo>
                  <a:lnTo>
                    <a:pt x="872" y="79"/>
                  </a:lnTo>
                  <a:lnTo>
                    <a:pt x="872" y="79"/>
                  </a:lnTo>
                  <a:lnTo>
                    <a:pt x="870" y="81"/>
                  </a:lnTo>
                  <a:lnTo>
                    <a:pt x="866" y="83"/>
                  </a:lnTo>
                  <a:lnTo>
                    <a:pt x="866" y="83"/>
                  </a:lnTo>
                  <a:lnTo>
                    <a:pt x="864" y="87"/>
                  </a:lnTo>
                  <a:lnTo>
                    <a:pt x="862" y="89"/>
                  </a:lnTo>
                  <a:lnTo>
                    <a:pt x="861" y="89"/>
                  </a:lnTo>
                  <a:lnTo>
                    <a:pt x="861" y="89"/>
                  </a:lnTo>
                  <a:lnTo>
                    <a:pt x="851" y="89"/>
                  </a:lnTo>
                  <a:lnTo>
                    <a:pt x="851" y="89"/>
                  </a:lnTo>
                  <a:lnTo>
                    <a:pt x="853" y="90"/>
                  </a:lnTo>
                  <a:lnTo>
                    <a:pt x="851" y="92"/>
                  </a:lnTo>
                  <a:lnTo>
                    <a:pt x="849" y="92"/>
                  </a:lnTo>
                  <a:lnTo>
                    <a:pt x="849" y="92"/>
                  </a:lnTo>
                  <a:lnTo>
                    <a:pt x="844" y="92"/>
                  </a:lnTo>
                  <a:lnTo>
                    <a:pt x="842" y="94"/>
                  </a:lnTo>
                  <a:lnTo>
                    <a:pt x="840" y="94"/>
                  </a:lnTo>
                  <a:lnTo>
                    <a:pt x="840" y="94"/>
                  </a:lnTo>
                  <a:lnTo>
                    <a:pt x="840" y="96"/>
                  </a:lnTo>
                  <a:lnTo>
                    <a:pt x="838" y="100"/>
                  </a:lnTo>
                  <a:lnTo>
                    <a:pt x="838" y="104"/>
                  </a:lnTo>
                  <a:lnTo>
                    <a:pt x="838" y="104"/>
                  </a:lnTo>
                  <a:lnTo>
                    <a:pt x="840" y="104"/>
                  </a:lnTo>
                  <a:lnTo>
                    <a:pt x="842" y="104"/>
                  </a:lnTo>
                  <a:lnTo>
                    <a:pt x="840" y="106"/>
                  </a:lnTo>
                  <a:lnTo>
                    <a:pt x="840" y="106"/>
                  </a:lnTo>
                  <a:lnTo>
                    <a:pt x="840" y="107"/>
                  </a:lnTo>
                  <a:lnTo>
                    <a:pt x="840" y="109"/>
                  </a:lnTo>
                  <a:lnTo>
                    <a:pt x="840" y="111"/>
                  </a:lnTo>
                  <a:lnTo>
                    <a:pt x="853" y="121"/>
                  </a:lnTo>
                  <a:lnTo>
                    <a:pt x="853" y="126"/>
                  </a:lnTo>
                  <a:lnTo>
                    <a:pt x="853" y="126"/>
                  </a:lnTo>
                  <a:lnTo>
                    <a:pt x="842" y="128"/>
                  </a:lnTo>
                  <a:lnTo>
                    <a:pt x="842" y="128"/>
                  </a:lnTo>
                  <a:lnTo>
                    <a:pt x="840" y="126"/>
                  </a:lnTo>
                  <a:lnTo>
                    <a:pt x="840" y="126"/>
                  </a:lnTo>
                  <a:lnTo>
                    <a:pt x="838" y="126"/>
                  </a:lnTo>
                  <a:lnTo>
                    <a:pt x="834" y="126"/>
                  </a:lnTo>
                  <a:lnTo>
                    <a:pt x="834" y="126"/>
                  </a:lnTo>
                  <a:lnTo>
                    <a:pt x="828" y="128"/>
                  </a:lnTo>
                  <a:lnTo>
                    <a:pt x="825" y="128"/>
                  </a:lnTo>
                  <a:lnTo>
                    <a:pt x="825" y="128"/>
                  </a:lnTo>
                  <a:lnTo>
                    <a:pt x="815" y="128"/>
                  </a:lnTo>
                  <a:lnTo>
                    <a:pt x="810" y="128"/>
                  </a:lnTo>
                  <a:lnTo>
                    <a:pt x="810" y="128"/>
                  </a:lnTo>
                  <a:lnTo>
                    <a:pt x="806" y="128"/>
                  </a:lnTo>
                  <a:lnTo>
                    <a:pt x="806" y="128"/>
                  </a:lnTo>
                  <a:lnTo>
                    <a:pt x="806" y="130"/>
                  </a:lnTo>
                  <a:lnTo>
                    <a:pt x="800" y="132"/>
                  </a:lnTo>
                  <a:lnTo>
                    <a:pt x="794" y="132"/>
                  </a:lnTo>
                  <a:lnTo>
                    <a:pt x="794" y="132"/>
                  </a:lnTo>
                  <a:lnTo>
                    <a:pt x="787" y="132"/>
                  </a:lnTo>
                  <a:lnTo>
                    <a:pt x="787" y="132"/>
                  </a:lnTo>
                  <a:lnTo>
                    <a:pt x="781" y="132"/>
                  </a:lnTo>
                  <a:lnTo>
                    <a:pt x="781" y="132"/>
                  </a:lnTo>
                  <a:lnTo>
                    <a:pt x="777" y="134"/>
                  </a:lnTo>
                  <a:lnTo>
                    <a:pt x="775" y="134"/>
                  </a:lnTo>
                  <a:lnTo>
                    <a:pt x="766" y="134"/>
                  </a:lnTo>
                  <a:lnTo>
                    <a:pt x="760" y="147"/>
                  </a:lnTo>
                  <a:lnTo>
                    <a:pt x="760" y="147"/>
                  </a:lnTo>
                  <a:lnTo>
                    <a:pt x="760" y="149"/>
                  </a:lnTo>
                  <a:lnTo>
                    <a:pt x="760" y="151"/>
                  </a:lnTo>
                  <a:lnTo>
                    <a:pt x="760" y="153"/>
                  </a:lnTo>
                  <a:lnTo>
                    <a:pt x="760" y="153"/>
                  </a:lnTo>
                  <a:lnTo>
                    <a:pt x="762" y="155"/>
                  </a:lnTo>
                  <a:lnTo>
                    <a:pt x="764" y="157"/>
                  </a:lnTo>
                  <a:lnTo>
                    <a:pt x="764" y="157"/>
                  </a:lnTo>
                  <a:lnTo>
                    <a:pt x="764" y="157"/>
                  </a:lnTo>
                  <a:lnTo>
                    <a:pt x="764" y="168"/>
                  </a:lnTo>
                  <a:lnTo>
                    <a:pt x="764" y="168"/>
                  </a:lnTo>
                  <a:lnTo>
                    <a:pt x="764" y="170"/>
                  </a:lnTo>
                  <a:lnTo>
                    <a:pt x="766" y="172"/>
                  </a:lnTo>
                  <a:lnTo>
                    <a:pt x="768" y="172"/>
                  </a:lnTo>
                  <a:lnTo>
                    <a:pt x="768" y="172"/>
                  </a:lnTo>
                  <a:lnTo>
                    <a:pt x="768" y="172"/>
                  </a:lnTo>
                  <a:lnTo>
                    <a:pt x="768" y="170"/>
                  </a:lnTo>
                  <a:lnTo>
                    <a:pt x="770" y="170"/>
                  </a:lnTo>
                  <a:lnTo>
                    <a:pt x="774" y="172"/>
                  </a:lnTo>
                  <a:lnTo>
                    <a:pt x="774" y="172"/>
                  </a:lnTo>
                  <a:lnTo>
                    <a:pt x="775" y="176"/>
                  </a:lnTo>
                  <a:lnTo>
                    <a:pt x="779" y="176"/>
                  </a:lnTo>
                  <a:lnTo>
                    <a:pt x="783" y="176"/>
                  </a:lnTo>
                  <a:lnTo>
                    <a:pt x="789" y="183"/>
                  </a:lnTo>
                  <a:lnTo>
                    <a:pt x="791" y="189"/>
                  </a:lnTo>
                  <a:lnTo>
                    <a:pt x="791" y="189"/>
                  </a:lnTo>
                  <a:lnTo>
                    <a:pt x="791" y="191"/>
                  </a:lnTo>
                  <a:lnTo>
                    <a:pt x="793" y="191"/>
                  </a:lnTo>
                  <a:lnTo>
                    <a:pt x="791" y="193"/>
                  </a:lnTo>
                  <a:lnTo>
                    <a:pt x="791" y="193"/>
                  </a:lnTo>
                  <a:lnTo>
                    <a:pt x="781" y="191"/>
                  </a:lnTo>
                  <a:lnTo>
                    <a:pt x="775" y="191"/>
                  </a:lnTo>
                  <a:lnTo>
                    <a:pt x="768" y="185"/>
                  </a:lnTo>
                  <a:lnTo>
                    <a:pt x="768" y="185"/>
                  </a:lnTo>
                  <a:lnTo>
                    <a:pt x="762" y="183"/>
                  </a:lnTo>
                  <a:lnTo>
                    <a:pt x="758" y="181"/>
                  </a:lnTo>
                  <a:lnTo>
                    <a:pt x="757" y="179"/>
                  </a:lnTo>
                  <a:lnTo>
                    <a:pt x="757" y="179"/>
                  </a:lnTo>
                  <a:lnTo>
                    <a:pt x="753" y="176"/>
                  </a:lnTo>
                  <a:lnTo>
                    <a:pt x="749" y="174"/>
                  </a:lnTo>
                  <a:lnTo>
                    <a:pt x="747" y="172"/>
                  </a:lnTo>
                  <a:lnTo>
                    <a:pt x="741" y="172"/>
                  </a:lnTo>
                  <a:lnTo>
                    <a:pt x="741" y="172"/>
                  </a:lnTo>
                  <a:lnTo>
                    <a:pt x="736" y="172"/>
                  </a:lnTo>
                  <a:lnTo>
                    <a:pt x="734" y="172"/>
                  </a:lnTo>
                  <a:lnTo>
                    <a:pt x="734" y="172"/>
                  </a:lnTo>
                  <a:lnTo>
                    <a:pt x="734" y="170"/>
                  </a:lnTo>
                  <a:lnTo>
                    <a:pt x="734" y="170"/>
                  </a:lnTo>
                  <a:lnTo>
                    <a:pt x="732" y="170"/>
                  </a:lnTo>
                  <a:lnTo>
                    <a:pt x="728" y="168"/>
                  </a:lnTo>
                  <a:lnTo>
                    <a:pt x="728" y="168"/>
                  </a:lnTo>
                  <a:lnTo>
                    <a:pt x="721" y="164"/>
                  </a:lnTo>
                  <a:lnTo>
                    <a:pt x="715" y="164"/>
                  </a:lnTo>
                  <a:lnTo>
                    <a:pt x="709" y="170"/>
                  </a:lnTo>
                  <a:lnTo>
                    <a:pt x="709" y="170"/>
                  </a:lnTo>
                  <a:lnTo>
                    <a:pt x="709" y="174"/>
                  </a:lnTo>
                  <a:lnTo>
                    <a:pt x="709" y="176"/>
                  </a:lnTo>
                  <a:lnTo>
                    <a:pt x="711" y="176"/>
                  </a:lnTo>
                  <a:lnTo>
                    <a:pt x="713" y="176"/>
                  </a:lnTo>
                  <a:lnTo>
                    <a:pt x="713" y="176"/>
                  </a:lnTo>
                  <a:lnTo>
                    <a:pt x="713" y="177"/>
                  </a:lnTo>
                  <a:lnTo>
                    <a:pt x="715" y="177"/>
                  </a:lnTo>
                  <a:lnTo>
                    <a:pt x="715" y="179"/>
                  </a:lnTo>
                  <a:lnTo>
                    <a:pt x="719" y="179"/>
                  </a:lnTo>
                  <a:lnTo>
                    <a:pt x="719" y="179"/>
                  </a:lnTo>
                  <a:lnTo>
                    <a:pt x="723" y="179"/>
                  </a:lnTo>
                  <a:lnTo>
                    <a:pt x="724" y="177"/>
                  </a:lnTo>
                  <a:lnTo>
                    <a:pt x="724" y="177"/>
                  </a:lnTo>
                  <a:lnTo>
                    <a:pt x="724" y="179"/>
                  </a:lnTo>
                  <a:lnTo>
                    <a:pt x="724" y="179"/>
                  </a:lnTo>
                  <a:lnTo>
                    <a:pt x="726" y="181"/>
                  </a:lnTo>
                  <a:lnTo>
                    <a:pt x="726" y="185"/>
                  </a:lnTo>
                  <a:lnTo>
                    <a:pt x="728" y="185"/>
                  </a:lnTo>
                  <a:lnTo>
                    <a:pt x="728" y="185"/>
                  </a:lnTo>
                  <a:lnTo>
                    <a:pt x="724" y="185"/>
                  </a:lnTo>
                  <a:lnTo>
                    <a:pt x="724" y="185"/>
                  </a:lnTo>
                  <a:lnTo>
                    <a:pt x="715" y="185"/>
                  </a:lnTo>
                  <a:lnTo>
                    <a:pt x="715" y="185"/>
                  </a:lnTo>
                  <a:lnTo>
                    <a:pt x="711" y="185"/>
                  </a:lnTo>
                  <a:lnTo>
                    <a:pt x="709" y="185"/>
                  </a:lnTo>
                  <a:lnTo>
                    <a:pt x="707" y="183"/>
                  </a:lnTo>
                  <a:lnTo>
                    <a:pt x="706" y="183"/>
                  </a:lnTo>
                  <a:lnTo>
                    <a:pt x="706" y="183"/>
                  </a:lnTo>
                  <a:lnTo>
                    <a:pt x="700" y="181"/>
                  </a:lnTo>
                  <a:lnTo>
                    <a:pt x="698" y="183"/>
                  </a:lnTo>
                  <a:lnTo>
                    <a:pt x="700" y="185"/>
                  </a:lnTo>
                  <a:lnTo>
                    <a:pt x="700" y="185"/>
                  </a:lnTo>
                  <a:lnTo>
                    <a:pt x="702" y="189"/>
                  </a:lnTo>
                  <a:lnTo>
                    <a:pt x="706" y="193"/>
                  </a:lnTo>
                  <a:lnTo>
                    <a:pt x="709" y="198"/>
                  </a:lnTo>
                  <a:lnTo>
                    <a:pt x="709" y="198"/>
                  </a:lnTo>
                  <a:lnTo>
                    <a:pt x="715" y="200"/>
                  </a:lnTo>
                  <a:lnTo>
                    <a:pt x="717" y="202"/>
                  </a:lnTo>
                  <a:lnTo>
                    <a:pt x="721" y="202"/>
                  </a:lnTo>
                  <a:lnTo>
                    <a:pt x="721" y="202"/>
                  </a:lnTo>
                  <a:lnTo>
                    <a:pt x="723" y="202"/>
                  </a:lnTo>
                  <a:lnTo>
                    <a:pt x="724" y="202"/>
                  </a:lnTo>
                  <a:lnTo>
                    <a:pt x="724" y="202"/>
                  </a:lnTo>
                  <a:lnTo>
                    <a:pt x="726" y="202"/>
                  </a:lnTo>
                  <a:lnTo>
                    <a:pt x="726" y="202"/>
                  </a:lnTo>
                  <a:lnTo>
                    <a:pt x="734" y="210"/>
                  </a:lnTo>
                  <a:lnTo>
                    <a:pt x="740" y="215"/>
                  </a:lnTo>
                  <a:lnTo>
                    <a:pt x="740" y="215"/>
                  </a:lnTo>
                  <a:lnTo>
                    <a:pt x="732" y="215"/>
                  </a:lnTo>
                  <a:lnTo>
                    <a:pt x="732" y="215"/>
                  </a:lnTo>
                  <a:lnTo>
                    <a:pt x="730" y="213"/>
                  </a:lnTo>
                  <a:lnTo>
                    <a:pt x="728" y="213"/>
                  </a:lnTo>
                  <a:lnTo>
                    <a:pt x="728" y="211"/>
                  </a:lnTo>
                  <a:lnTo>
                    <a:pt x="724" y="211"/>
                  </a:lnTo>
                  <a:lnTo>
                    <a:pt x="724" y="211"/>
                  </a:lnTo>
                  <a:lnTo>
                    <a:pt x="719" y="210"/>
                  </a:lnTo>
                  <a:lnTo>
                    <a:pt x="715" y="210"/>
                  </a:lnTo>
                  <a:lnTo>
                    <a:pt x="709" y="206"/>
                  </a:lnTo>
                  <a:lnTo>
                    <a:pt x="709" y="206"/>
                  </a:lnTo>
                  <a:lnTo>
                    <a:pt x="698" y="206"/>
                  </a:lnTo>
                  <a:lnTo>
                    <a:pt x="698" y="206"/>
                  </a:lnTo>
                  <a:lnTo>
                    <a:pt x="694" y="206"/>
                  </a:lnTo>
                  <a:lnTo>
                    <a:pt x="692" y="206"/>
                  </a:lnTo>
                  <a:lnTo>
                    <a:pt x="688" y="204"/>
                  </a:lnTo>
                  <a:lnTo>
                    <a:pt x="688" y="204"/>
                  </a:lnTo>
                  <a:lnTo>
                    <a:pt x="690" y="200"/>
                  </a:lnTo>
                  <a:lnTo>
                    <a:pt x="690" y="198"/>
                  </a:lnTo>
                  <a:lnTo>
                    <a:pt x="688" y="194"/>
                  </a:lnTo>
                  <a:lnTo>
                    <a:pt x="688" y="194"/>
                  </a:lnTo>
                  <a:lnTo>
                    <a:pt x="688" y="193"/>
                  </a:lnTo>
                  <a:lnTo>
                    <a:pt x="687" y="189"/>
                  </a:lnTo>
                  <a:lnTo>
                    <a:pt x="687" y="185"/>
                  </a:lnTo>
                  <a:lnTo>
                    <a:pt x="687" y="185"/>
                  </a:lnTo>
                  <a:lnTo>
                    <a:pt x="688" y="185"/>
                  </a:lnTo>
                  <a:lnTo>
                    <a:pt x="690" y="181"/>
                  </a:lnTo>
                  <a:lnTo>
                    <a:pt x="692" y="177"/>
                  </a:lnTo>
                  <a:lnTo>
                    <a:pt x="692" y="177"/>
                  </a:lnTo>
                  <a:lnTo>
                    <a:pt x="692" y="168"/>
                  </a:lnTo>
                  <a:lnTo>
                    <a:pt x="687" y="155"/>
                  </a:lnTo>
                  <a:lnTo>
                    <a:pt x="683" y="157"/>
                  </a:lnTo>
                  <a:lnTo>
                    <a:pt x="683" y="157"/>
                  </a:lnTo>
                  <a:lnTo>
                    <a:pt x="681" y="159"/>
                  </a:lnTo>
                  <a:lnTo>
                    <a:pt x="679" y="160"/>
                  </a:lnTo>
                  <a:lnTo>
                    <a:pt x="679" y="162"/>
                  </a:lnTo>
                  <a:lnTo>
                    <a:pt x="681" y="162"/>
                  </a:lnTo>
                  <a:lnTo>
                    <a:pt x="681" y="162"/>
                  </a:lnTo>
                  <a:lnTo>
                    <a:pt x="683" y="164"/>
                  </a:lnTo>
                  <a:lnTo>
                    <a:pt x="683" y="168"/>
                  </a:lnTo>
                  <a:lnTo>
                    <a:pt x="683" y="172"/>
                  </a:lnTo>
                  <a:lnTo>
                    <a:pt x="683" y="172"/>
                  </a:lnTo>
                  <a:lnTo>
                    <a:pt x="683" y="177"/>
                  </a:lnTo>
                  <a:lnTo>
                    <a:pt x="683" y="179"/>
                  </a:lnTo>
                  <a:lnTo>
                    <a:pt x="681" y="181"/>
                  </a:lnTo>
                  <a:lnTo>
                    <a:pt x="679" y="181"/>
                  </a:lnTo>
                  <a:lnTo>
                    <a:pt x="679" y="181"/>
                  </a:lnTo>
                  <a:lnTo>
                    <a:pt x="677" y="181"/>
                  </a:lnTo>
                  <a:lnTo>
                    <a:pt x="677" y="181"/>
                  </a:lnTo>
                  <a:lnTo>
                    <a:pt x="677" y="183"/>
                  </a:lnTo>
                  <a:lnTo>
                    <a:pt x="673" y="183"/>
                  </a:lnTo>
                  <a:lnTo>
                    <a:pt x="673" y="183"/>
                  </a:lnTo>
                  <a:lnTo>
                    <a:pt x="668" y="183"/>
                  </a:lnTo>
                  <a:lnTo>
                    <a:pt x="664" y="185"/>
                  </a:lnTo>
                  <a:lnTo>
                    <a:pt x="664" y="189"/>
                  </a:lnTo>
                  <a:lnTo>
                    <a:pt x="664" y="189"/>
                  </a:lnTo>
                  <a:lnTo>
                    <a:pt x="664" y="191"/>
                  </a:lnTo>
                  <a:lnTo>
                    <a:pt x="662" y="196"/>
                  </a:lnTo>
                  <a:lnTo>
                    <a:pt x="658" y="200"/>
                  </a:lnTo>
                  <a:lnTo>
                    <a:pt x="658" y="200"/>
                  </a:lnTo>
                  <a:lnTo>
                    <a:pt x="670" y="213"/>
                  </a:lnTo>
                  <a:lnTo>
                    <a:pt x="670" y="213"/>
                  </a:lnTo>
                  <a:lnTo>
                    <a:pt x="671" y="217"/>
                  </a:lnTo>
                  <a:lnTo>
                    <a:pt x="673" y="223"/>
                  </a:lnTo>
                  <a:lnTo>
                    <a:pt x="673" y="227"/>
                  </a:lnTo>
                  <a:lnTo>
                    <a:pt x="668" y="238"/>
                  </a:lnTo>
                  <a:lnTo>
                    <a:pt x="668" y="238"/>
                  </a:lnTo>
                  <a:lnTo>
                    <a:pt x="666" y="247"/>
                  </a:lnTo>
                  <a:lnTo>
                    <a:pt x="666" y="247"/>
                  </a:lnTo>
                  <a:lnTo>
                    <a:pt x="668" y="257"/>
                  </a:lnTo>
                  <a:lnTo>
                    <a:pt x="668" y="264"/>
                  </a:lnTo>
                  <a:lnTo>
                    <a:pt x="671" y="270"/>
                  </a:lnTo>
                  <a:lnTo>
                    <a:pt x="671" y="270"/>
                  </a:lnTo>
                  <a:lnTo>
                    <a:pt x="675" y="272"/>
                  </a:lnTo>
                  <a:lnTo>
                    <a:pt x="679" y="272"/>
                  </a:lnTo>
                  <a:lnTo>
                    <a:pt x="683" y="270"/>
                  </a:lnTo>
                  <a:lnTo>
                    <a:pt x="683" y="270"/>
                  </a:lnTo>
                  <a:lnTo>
                    <a:pt x="683" y="270"/>
                  </a:lnTo>
                  <a:lnTo>
                    <a:pt x="687" y="266"/>
                  </a:lnTo>
                  <a:lnTo>
                    <a:pt x="688" y="264"/>
                  </a:lnTo>
                  <a:lnTo>
                    <a:pt x="690" y="264"/>
                  </a:lnTo>
                  <a:lnTo>
                    <a:pt x="690" y="264"/>
                  </a:lnTo>
                  <a:lnTo>
                    <a:pt x="700" y="264"/>
                  </a:lnTo>
                  <a:lnTo>
                    <a:pt x="706" y="268"/>
                  </a:lnTo>
                  <a:lnTo>
                    <a:pt x="706" y="268"/>
                  </a:lnTo>
                  <a:lnTo>
                    <a:pt x="709" y="268"/>
                  </a:lnTo>
                  <a:lnTo>
                    <a:pt x="713" y="270"/>
                  </a:lnTo>
                  <a:lnTo>
                    <a:pt x="715" y="272"/>
                  </a:lnTo>
                  <a:lnTo>
                    <a:pt x="715" y="272"/>
                  </a:lnTo>
                  <a:lnTo>
                    <a:pt x="717" y="272"/>
                  </a:lnTo>
                  <a:lnTo>
                    <a:pt x="719" y="272"/>
                  </a:lnTo>
                  <a:lnTo>
                    <a:pt x="721" y="274"/>
                  </a:lnTo>
                  <a:lnTo>
                    <a:pt x="723" y="276"/>
                  </a:lnTo>
                  <a:lnTo>
                    <a:pt x="723" y="276"/>
                  </a:lnTo>
                  <a:lnTo>
                    <a:pt x="721" y="283"/>
                  </a:lnTo>
                  <a:lnTo>
                    <a:pt x="721" y="285"/>
                  </a:lnTo>
                  <a:lnTo>
                    <a:pt x="723" y="289"/>
                  </a:lnTo>
                  <a:lnTo>
                    <a:pt x="723" y="289"/>
                  </a:lnTo>
                  <a:lnTo>
                    <a:pt x="723" y="291"/>
                  </a:lnTo>
                  <a:lnTo>
                    <a:pt x="723" y="293"/>
                  </a:lnTo>
                  <a:lnTo>
                    <a:pt x="721" y="297"/>
                  </a:lnTo>
                  <a:lnTo>
                    <a:pt x="719" y="304"/>
                  </a:lnTo>
                  <a:lnTo>
                    <a:pt x="724" y="308"/>
                  </a:lnTo>
                  <a:lnTo>
                    <a:pt x="736" y="310"/>
                  </a:lnTo>
                  <a:lnTo>
                    <a:pt x="721" y="314"/>
                  </a:lnTo>
                  <a:lnTo>
                    <a:pt x="717" y="310"/>
                  </a:lnTo>
                  <a:lnTo>
                    <a:pt x="717" y="310"/>
                  </a:lnTo>
                  <a:lnTo>
                    <a:pt x="715" y="306"/>
                  </a:lnTo>
                  <a:lnTo>
                    <a:pt x="715" y="302"/>
                  </a:lnTo>
                  <a:lnTo>
                    <a:pt x="715" y="300"/>
                  </a:lnTo>
                  <a:lnTo>
                    <a:pt x="715" y="300"/>
                  </a:lnTo>
                  <a:lnTo>
                    <a:pt x="713" y="297"/>
                  </a:lnTo>
                  <a:lnTo>
                    <a:pt x="713" y="291"/>
                  </a:lnTo>
                  <a:lnTo>
                    <a:pt x="713" y="283"/>
                  </a:lnTo>
                  <a:lnTo>
                    <a:pt x="706" y="274"/>
                  </a:lnTo>
                  <a:lnTo>
                    <a:pt x="692" y="274"/>
                  </a:lnTo>
                  <a:lnTo>
                    <a:pt x="692" y="274"/>
                  </a:lnTo>
                  <a:lnTo>
                    <a:pt x="687" y="274"/>
                  </a:lnTo>
                  <a:lnTo>
                    <a:pt x="683" y="276"/>
                  </a:lnTo>
                  <a:lnTo>
                    <a:pt x="679" y="278"/>
                  </a:lnTo>
                  <a:lnTo>
                    <a:pt x="679" y="278"/>
                  </a:lnTo>
                  <a:lnTo>
                    <a:pt x="677" y="280"/>
                  </a:lnTo>
                  <a:lnTo>
                    <a:pt x="677" y="280"/>
                  </a:lnTo>
                  <a:lnTo>
                    <a:pt x="675" y="281"/>
                  </a:lnTo>
                  <a:lnTo>
                    <a:pt x="675" y="285"/>
                  </a:lnTo>
                  <a:lnTo>
                    <a:pt x="675" y="289"/>
                  </a:lnTo>
                  <a:lnTo>
                    <a:pt x="677" y="291"/>
                  </a:lnTo>
                  <a:lnTo>
                    <a:pt x="677" y="291"/>
                  </a:lnTo>
                  <a:lnTo>
                    <a:pt x="683" y="295"/>
                  </a:lnTo>
                  <a:lnTo>
                    <a:pt x="683" y="297"/>
                  </a:lnTo>
                  <a:lnTo>
                    <a:pt x="683" y="297"/>
                  </a:lnTo>
                  <a:lnTo>
                    <a:pt x="683" y="298"/>
                  </a:lnTo>
                  <a:lnTo>
                    <a:pt x="683" y="298"/>
                  </a:lnTo>
                  <a:lnTo>
                    <a:pt x="679" y="302"/>
                  </a:lnTo>
                  <a:lnTo>
                    <a:pt x="679" y="306"/>
                  </a:lnTo>
                  <a:lnTo>
                    <a:pt x="673" y="314"/>
                  </a:lnTo>
                  <a:lnTo>
                    <a:pt x="671" y="316"/>
                  </a:lnTo>
                  <a:lnTo>
                    <a:pt x="668" y="327"/>
                  </a:lnTo>
                  <a:lnTo>
                    <a:pt x="647" y="334"/>
                  </a:lnTo>
                  <a:lnTo>
                    <a:pt x="647" y="334"/>
                  </a:lnTo>
                  <a:lnTo>
                    <a:pt x="649" y="340"/>
                  </a:lnTo>
                  <a:lnTo>
                    <a:pt x="649" y="344"/>
                  </a:lnTo>
                  <a:lnTo>
                    <a:pt x="647" y="344"/>
                  </a:lnTo>
                  <a:lnTo>
                    <a:pt x="647" y="344"/>
                  </a:lnTo>
                  <a:lnTo>
                    <a:pt x="647" y="344"/>
                  </a:lnTo>
                  <a:lnTo>
                    <a:pt x="641" y="344"/>
                  </a:lnTo>
                  <a:lnTo>
                    <a:pt x="634" y="344"/>
                  </a:lnTo>
                  <a:lnTo>
                    <a:pt x="634" y="344"/>
                  </a:lnTo>
                  <a:lnTo>
                    <a:pt x="619" y="344"/>
                  </a:lnTo>
                  <a:lnTo>
                    <a:pt x="619" y="344"/>
                  </a:lnTo>
                  <a:lnTo>
                    <a:pt x="620" y="344"/>
                  </a:lnTo>
                  <a:lnTo>
                    <a:pt x="619" y="344"/>
                  </a:lnTo>
                  <a:lnTo>
                    <a:pt x="613" y="344"/>
                  </a:lnTo>
                  <a:lnTo>
                    <a:pt x="613" y="344"/>
                  </a:lnTo>
                  <a:lnTo>
                    <a:pt x="600" y="338"/>
                  </a:lnTo>
                  <a:lnTo>
                    <a:pt x="598" y="336"/>
                  </a:lnTo>
                  <a:lnTo>
                    <a:pt x="598" y="336"/>
                  </a:lnTo>
                  <a:lnTo>
                    <a:pt x="596" y="336"/>
                  </a:lnTo>
                  <a:lnTo>
                    <a:pt x="598" y="334"/>
                  </a:lnTo>
                  <a:lnTo>
                    <a:pt x="600" y="334"/>
                  </a:lnTo>
                  <a:lnTo>
                    <a:pt x="603" y="334"/>
                  </a:lnTo>
                  <a:lnTo>
                    <a:pt x="603" y="334"/>
                  </a:lnTo>
                  <a:lnTo>
                    <a:pt x="605" y="334"/>
                  </a:lnTo>
                  <a:lnTo>
                    <a:pt x="607" y="334"/>
                  </a:lnTo>
                  <a:lnTo>
                    <a:pt x="609" y="338"/>
                  </a:lnTo>
                  <a:lnTo>
                    <a:pt x="609" y="340"/>
                  </a:lnTo>
                  <a:lnTo>
                    <a:pt x="611" y="340"/>
                  </a:lnTo>
                  <a:lnTo>
                    <a:pt x="611" y="340"/>
                  </a:lnTo>
                  <a:lnTo>
                    <a:pt x="615" y="338"/>
                  </a:lnTo>
                  <a:lnTo>
                    <a:pt x="615" y="338"/>
                  </a:lnTo>
                  <a:lnTo>
                    <a:pt x="620" y="336"/>
                  </a:lnTo>
                  <a:lnTo>
                    <a:pt x="624" y="334"/>
                  </a:lnTo>
                  <a:lnTo>
                    <a:pt x="626" y="334"/>
                  </a:lnTo>
                  <a:lnTo>
                    <a:pt x="626" y="336"/>
                  </a:lnTo>
                  <a:lnTo>
                    <a:pt x="626" y="336"/>
                  </a:lnTo>
                  <a:lnTo>
                    <a:pt x="630" y="334"/>
                  </a:lnTo>
                  <a:lnTo>
                    <a:pt x="634" y="334"/>
                  </a:lnTo>
                  <a:lnTo>
                    <a:pt x="634" y="334"/>
                  </a:lnTo>
                  <a:lnTo>
                    <a:pt x="634" y="334"/>
                  </a:lnTo>
                  <a:lnTo>
                    <a:pt x="634" y="334"/>
                  </a:lnTo>
                  <a:lnTo>
                    <a:pt x="634" y="331"/>
                  </a:lnTo>
                  <a:lnTo>
                    <a:pt x="634" y="331"/>
                  </a:lnTo>
                  <a:lnTo>
                    <a:pt x="634" y="331"/>
                  </a:lnTo>
                  <a:lnTo>
                    <a:pt x="636" y="327"/>
                  </a:lnTo>
                  <a:lnTo>
                    <a:pt x="636" y="327"/>
                  </a:lnTo>
                  <a:lnTo>
                    <a:pt x="641" y="319"/>
                  </a:lnTo>
                  <a:lnTo>
                    <a:pt x="641" y="319"/>
                  </a:lnTo>
                  <a:lnTo>
                    <a:pt x="647" y="314"/>
                  </a:lnTo>
                  <a:lnTo>
                    <a:pt x="647" y="314"/>
                  </a:lnTo>
                  <a:lnTo>
                    <a:pt x="651" y="310"/>
                  </a:lnTo>
                  <a:lnTo>
                    <a:pt x="653" y="308"/>
                  </a:lnTo>
                  <a:lnTo>
                    <a:pt x="654" y="306"/>
                  </a:lnTo>
                  <a:lnTo>
                    <a:pt x="656" y="306"/>
                  </a:lnTo>
                  <a:lnTo>
                    <a:pt x="656" y="306"/>
                  </a:lnTo>
                  <a:lnTo>
                    <a:pt x="660" y="302"/>
                  </a:lnTo>
                  <a:lnTo>
                    <a:pt x="660" y="298"/>
                  </a:lnTo>
                  <a:lnTo>
                    <a:pt x="660" y="298"/>
                  </a:lnTo>
                  <a:lnTo>
                    <a:pt x="660" y="297"/>
                  </a:lnTo>
                  <a:lnTo>
                    <a:pt x="658" y="295"/>
                  </a:lnTo>
                  <a:lnTo>
                    <a:pt x="660" y="293"/>
                  </a:lnTo>
                  <a:lnTo>
                    <a:pt x="660" y="293"/>
                  </a:lnTo>
                  <a:lnTo>
                    <a:pt x="662" y="291"/>
                  </a:lnTo>
                  <a:lnTo>
                    <a:pt x="664" y="289"/>
                  </a:lnTo>
                  <a:lnTo>
                    <a:pt x="664" y="285"/>
                  </a:lnTo>
                  <a:lnTo>
                    <a:pt x="664" y="285"/>
                  </a:lnTo>
                  <a:lnTo>
                    <a:pt x="662" y="285"/>
                  </a:lnTo>
                  <a:lnTo>
                    <a:pt x="662" y="281"/>
                  </a:lnTo>
                  <a:lnTo>
                    <a:pt x="662" y="280"/>
                  </a:lnTo>
                  <a:lnTo>
                    <a:pt x="660" y="278"/>
                  </a:lnTo>
                  <a:lnTo>
                    <a:pt x="660" y="278"/>
                  </a:lnTo>
                  <a:lnTo>
                    <a:pt x="656" y="274"/>
                  </a:lnTo>
                  <a:lnTo>
                    <a:pt x="656" y="274"/>
                  </a:lnTo>
                  <a:lnTo>
                    <a:pt x="649" y="274"/>
                  </a:lnTo>
                  <a:lnTo>
                    <a:pt x="649" y="274"/>
                  </a:lnTo>
                  <a:lnTo>
                    <a:pt x="649" y="257"/>
                  </a:lnTo>
                  <a:lnTo>
                    <a:pt x="649" y="257"/>
                  </a:lnTo>
                  <a:lnTo>
                    <a:pt x="651" y="242"/>
                  </a:lnTo>
                  <a:lnTo>
                    <a:pt x="651" y="242"/>
                  </a:lnTo>
                  <a:lnTo>
                    <a:pt x="651" y="234"/>
                  </a:lnTo>
                  <a:lnTo>
                    <a:pt x="651" y="234"/>
                  </a:lnTo>
                  <a:lnTo>
                    <a:pt x="651" y="230"/>
                  </a:lnTo>
                  <a:lnTo>
                    <a:pt x="653" y="223"/>
                  </a:lnTo>
                  <a:lnTo>
                    <a:pt x="653" y="223"/>
                  </a:lnTo>
                  <a:lnTo>
                    <a:pt x="651" y="219"/>
                  </a:lnTo>
                  <a:lnTo>
                    <a:pt x="651" y="213"/>
                  </a:lnTo>
                  <a:lnTo>
                    <a:pt x="647" y="210"/>
                  </a:lnTo>
                  <a:lnTo>
                    <a:pt x="647" y="210"/>
                  </a:lnTo>
                  <a:lnTo>
                    <a:pt x="645" y="210"/>
                  </a:lnTo>
                  <a:lnTo>
                    <a:pt x="641" y="206"/>
                  </a:lnTo>
                  <a:lnTo>
                    <a:pt x="641" y="206"/>
                  </a:lnTo>
                  <a:lnTo>
                    <a:pt x="641" y="206"/>
                  </a:lnTo>
                  <a:lnTo>
                    <a:pt x="637" y="202"/>
                  </a:lnTo>
                  <a:lnTo>
                    <a:pt x="637" y="202"/>
                  </a:lnTo>
                  <a:lnTo>
                    <a:pt x="639" y="200"/>
                  </a:lnTo>
                  <a:lnTo>
                    <a:pt x="639" y="200"/>
                  </a:lnTo>
                  <a:lnTo>
                    <a:pt x="641" y="196"/>
                  </a:lnTo>
                  <a:lnTo>
                    <a:pt x="643" y="193"/>
                  </a:lnTo>
                  <a:lnTo>
                    <a:pt x="643" y="193"/>
                  </a:lnTo>
                  <a:lnTo>
                    <a:pt x="649" y="187"/>
                  </a:lnTo>
                  <a:lnTo>
                    <a:pt x="649" y="187"/>
                  </a:lnTo>
                  <a:lnTo>
                    <a:pt x="651" y="185"/>
                  </a:lnTo>
                  <a:lnTo>
                    <a:pt x="651" y="181"/>
                  </a:lnTo>
                  <a:lnTo>
                    <a:pt x="651" y="177"/>
                  </a:lnTo>
                  <a:lnTo>
                    <a:pt x="651" y="177"/>
                  </a:lnTo>
                  <a:lnTo>
                    <a:pt x="651" y="168"/>
                  </a:lnTo>
                  <a:lnTo>
                    <a:pt x="651" y="168"/>
                  </a:lnTo>
                  <a:lnTo>
                    <a:pt x="653" y="166"/>
                  </a:lnTo>
                  <a:lnTo>
                    <a:pt x="653" y="164"/>
                  </a:lnTo>
                  <a:lnTo>
                    <a:pt x="653" y="160"/>
                  </a:lnTo>
                  <a:lnTo>
                    <a:pt x="653" y="160"/>
                  </a:lnTo>
                  <a:lnTo>
                    <a:pt x="651" y="160"/>
                  </a:lnTo>
                  <a:lnTo>
                    <a:pt x="651" y="160"/>
                  </a:lnTo>
                  <a:lnTo>
                    <a:pt x="641" y="159"/>
                  </a:lnTo>
                  <a:lnTo>
                    <a:pt x="634" y="159"/>
                  </a:lnTo>
                  <a:lnTo>
                    <a:pt x="634" y="159"/>
                  </a:lnTo>
                  <a:lnTo>
                    <a:pt x="617" y="157"/>
                  </a:lnTo>
                  <a:lnTo>
                    <a:pt x="609" y="157"/>
                  </a:lnTo>
                  <a:lnTo>
                    <a:pt x="607" y="157"/>
                  </a:lnTo>
                  <a:lnTo>
                    <a:pt x="603" y="155"/>
                  </a:lnTo>
                  <a:lnTo>
                    <a:pt x="594" y="168"/>
                  </a:lnTo>
                  <a:lnTo>
                    <a:pt x="594" y="168"/>
                  </a:lnTo>
                  <a:lnTo>
                    <a:pt x="594" y="174"/>
                  </a:lnTo>
                  <a:lnTo>
                    <a:pt x="594" y="176"/>
                  </a:lnTo>
                  <a:lnTo>
                    <a:pt x="594" y="179"/>
                  </a:lnTo>
                  <a:lnTo>
                    <a:pt x="594" y="179"/>
                  </a:lnTo>
                  <a:lnTo>
                    <a:pt x="592" y="181"/>
                  </a:lnTo>
                  <a:lnTo>
                    <a:pt x="590" y="185"/>
                  </a:lnTo>
                  <a:lnTo>
                    <a:pt x="590" y="185"/>
                  </a:lnTo>
                  <a:lnTo>
                    <a:pt x="583" y="191"/>
                  </a:lnTo>
                  <a:lnTo>
                    <a:pt x="579" y="193"/>
                  </a:lnTo>
                  <a:lnTo>
                    <a:pt x="579" y="194"/>
                  </a:lnTo>
                  <a:lnTo>
                    <a:pt x="579" y="194"/>
                  </a:lnTo>
                  <a:lnTo>
                    <a:pt x="579" y="194"/>
                  </a:lnTo>
                  <a:lnTo>
                    <a:pt x="581" y="194"/>
                  </a:lnTo>
                  <a:lnTo>
                    <a:pt x="579" y="196"/>
                  </a:lnTo>
                  <a:lnTo>
                    <a:pt x="577" y="198"/>
                  </a:lnTo>
                  <a:lnTo>
                    <a:pt x="571" y="202"/>
                  </a:lnTo>
                  <a:lnTo>
                    <a:pt x="564" y="210"/>
                  </a:lnTo>
                  <a:lnTo>
                    <a:pt x="564" y="210"/>
                  </a:lnTo>
                  <a:lnTo>
                    <a:pt x="566" y="211"/>
                  </a:lnTo>
                  <a:lnTo>
                    <a:pt x="567" y="215"/>
                  </a:lnTo>
                  <a:lnTo>
                    <a:pt x="567" y="215"/>
                  </a:lnTo>
                  <a:lnTo>
                    <a:pt x="567" y="217"/>
                  </a:lnTo>
                  <a:lnTo>
                    <a:pt x="569" y="217"/>
                  </a:lnTo>
                  <a:lnTo>
                    <a:pt x="571" y="219"/>
                  </a:lnTo>
                  <a:lnTo>
                    <a:pt x="571" y="219"/>
                  </a:lnTo>
                  <a:lnTo>
                    <a:pt x="571" y="219"/>
                  </a:lnTo>
                  <a:lnTo>
                    <a:pt x="571" y="225"/>
                  </a:lnTo>
                  <a:lnTo>
                    <a:pt x="571" y="230"/>
                  </a:lnTo>
                  <a:lnTo>
                    <a:pt x="571" y="230"/>
                  </a:lnTo>
                  <a:lnTo>
                    <a:pt x="569" y="230"/>
                  </a:lnTo>
                  <a:lnTo>
                    <a:pt x="567" y="232"/>
                  </a:lnTo>
                  <a:lnTo>
                    <a:pt x="567" y="234"/>
                  </a:lnTo>
                  <a:lnTo>
                    <a:pt x="567" y="236"/>
                  </a:lnTo>
                  <a:lnTo>
                    <a:pt x="567" y="236"/>
                  </a:lnTo>
                  <a:lnTo>
                    <a:pt x="567" y="236"/>
                  </a:lnTo>
                  <a:lnTo>
                    <a:pt x="567" y="238"/>
                  </a:lnTo>
                  <a:lnTo>
                    <a:pt x="569" y="242"/>
                  </a:lnTo>
                  <a:lnTo>
                    <a:pt x="569" y="244"/>
                  </a:lnTo>
                  <a:lnTo>
                    <a:pt x="569" y="244"/>
                  </a:lnTo>
                  <a:lnTo>
                    <a:pt x="567" y="244"/>
                  </a:lnTo>
                  <a:lnTo>
                    <a:pt x="567" y="244"/>
                  </a:lnTo>
                  <a:lnTo>
                    <a:pt x="567" y="246"/>
                  </a:lnTo>
                  <a:lnTo>
                    <a:pt x="567" y="246"/>
                  </a:lnTo>
                  <a:lnTo>
                    <a:pt x="567" y="249"/>
                  </a:lnTo>
                  <a:lnTo>
                    <a:pt x="567" y="251"/>
                  </a:lnTo>
                  <a:lnTo>
                    <a:pt x="569" y="253"/>
                  </a:lnTo>
                  <a:lnTo>
                    <a:pt x="571" y="253"/>
                  </a:lnTo>
                  <a:lnTo>
                    <a:pt x="571" y="253"/>
                  </a:lnTo>
                  <a:lnTo>
                    <a:pt x="573" y="255"/>
                  </a:lnTo>
                  <a:lnTo>
                    <a:pt x="575" y="255"/>
                  </a:lnTo>
                  <a:lnTo>
                    <a:pt x="575" y="257"/>
                  </a:lnTo>
                  <a:lnTo>
                    <a:pt x="577" y="257"/>
                  </a:lnTo>
                  <a:lnTo>
                    <a:pt x="577" y="257"/>
                  </a:lnTo>
                  <a:lnTo>
                    <a:pt x="583" y="257"/>
                  </a:lnTo>
                  <a:lnTo>
                    <a:pt x="586" y="257"/>
                  </a:lnTo>
                  <a:lnTo>
                    <a:pt x="588" y="261"/>
                  </a:lnTo>
                  <a:lnTo>
                    <a:pt x="590" y="261"/>
                  </a:lnTo>
                  <a:lnTo>
                    <a:pt x="588" y="261"/>
                  </a:lnTo>
                  <a:lnTo>
                    <a:pt x="588" y="261"/>
                  </a:lnTo>
                  <a:lnTo>
                    <a:pt x="588" y="264"/>
                  </a:lnTo>
                  <a:lnTo>
                    <a:pt x="588" y="266"/>
                  </a:lnTo>
                  <a:lnTo>
                    <a:pt x="592" y="272"/>
                  </a:lnTo>
                  <a:lnTo>
                    <a:pt x="592" y="272"/>
                  </a:lnTo>
                  <a:lnTo>
                    <a:pt x="594" y="272"/>
                  </a:lnTo>
                  <a:lnTo>
                    <a:pt x="598" y="274"/>
                  </a:lnTo>
                  <a:lnTo>
                    <a:pt x="598" y="274"/>
                  </a:lnTo>
                  <a:lnTo>
                    <a:pt x="594" y="278"/>
                  </a:lnTo>
                  <a:lnTo>
                    <a:pt x="594" y="280"/>
                  </a:lnTo>
                  <a:lnTo>
                    <a:pt x="594" y="281"/>
                  </a:lnTo>
                  <a:lnTo>
                    <a:pt x="594" y="281"/>
                  </a:lnTo>
                  <a:lnTo>
                    <a:pt x="594" y="281"/>
                  </a:lnTo>
                  <a:lnTo>
                    <a:pt x="594" y="281"/>
                  </a:lnTo>
                  <a:lnTo>
                    <a:pt x="594" y="285"/>
                  </a:lnTo>
                  <a:lnTo>
                    <a:pt x="592" y="287"/>
                  </a:lnTo>
                  <a:lnTo>
                    <a:pt x="588" y="291"/>
                  </a:lnTo>
                  <a:lnTo>
                    <a:pt x="588" y="291"/>
                  </a:lnTo>
                  <a:lnTo>
                    <a:pt x="583" y="291"/>
                  </a:lnTo>
                  <a:lnTo>
                    <a:pt x="581" y="291"/>
                  </a:lnTo>
                  <a:lnTo>
                    <a:pt x="579" y="289"/>
                  </a:lnTo>
                  <a:lnTo>
                    <a:pt x="575" y="285"/>
                  </a:lnTo>
                  <a:lnTo>
                    <a:pt x="575" y="285"/>
                  </a:lnTo>
                  <a:lnTo>
                    <a:pt x="571" y="281"/>
                  </a:lnTo>
                  <a:lnTo>
                    <a:pt x="571" y="281"/>
                  </a:lnTo>
                  <a:lnTo>
                    <a:pt x="567" y="281"/>
                  </a:lnTo>
                  <a:lnTo>
                    <a:pt x="566" y="278"/>
                  </a:lnTo>
                  <a:lnTo>
                    <a:pt x="566" y="278"/>
                  </a:lnTo>
                  <a:lnTo>
                    <a:pt x="560" y="272"/>
                  </a:lnTo>
                  <a:lnTo>
                    <a:pt x="560" y="272"/>
                  </a:lnTo>
                  <a:lnTo>
                    <a:pt x="556" y="272"/>
                  </a:lnTo>
                  <a:lnTo>
                    <a:pt x="556" y="272"/>
                  </a:lnTo>
                  <a:lnTo>
                    <a:pt x="552" y="272"/>
                  </a:lnTo>
                  <a:lnTo>
                    <a:pt x="549" y="270"/>
                  </a:lnTo>
                  <a:lnTo>
                    <a:pt x="545" y="268"/>
                  </a:lnTo>
                  <a:lnTo>
                    <a:pt x="545" y="268"/>
                  </a:lnTo>
                  <a:lnTo>
                    <a:pt x="541" y="266"/>
                  </a:lnTo>
                  <a:lnTo>
                    <a:pt x="537" y="264"/>
                  </a:lnTo>
                  <a:lnTo>
                    <a:pt x="537" y="264"/>
                  </a:lnTo>
                  <a:lnTo>
                    <a:pt x="530" y="257"/>
                  </a:lnTo>
                  <a:lnTo>
                    <a:pt x="524" y="253"/>
                  </a:lnTo>
                  <a:lnTo>
                    <a:pt x="524" y="253"/>
                  </a:lnTo>
                  <a:lnTo>
                    <a:pt x="522" y="253"/>
                  </a:lnTo>
                  <a:lnTo>
                    <a:pt x="518" y="253"/>
                  </a:lnTo>
                  <a:lnTo>
                    <a:pt x="518" y="253"/>
                  </a:lnTo>
                  <a:lnTo>
                    <a:pt x="509" y="251"/>
                  </a:lnTo>
                  <a:lnTo>
                    <a:pt x="503" y="251"/>
                  </a:lnTo>
                  <a:lnTo>
                    <a:pt x="503" y="251"/>
                  </a:lnTo>
                  <a:lnTo>
                    <a:pt x="499" y="251"/>
                  </a:lnTo>
                  <a:lnTo>
                    <a:pt x="496" y="251"/>
                  </a:lnTo>
                  <a:lnTo>
                    <a:pt x="496" y="251"/>
                  </a:lnTo>
                  <a:lnTo>
                    <a:pt x="488" y="249"/>
                  </a:lnTo>
                  <a:lnTo>
                    <a:pt x="486" y="247"/>
                  </a:lnTo>
                  <a:lnTo>
                    <a:pt x="482" y="247"/>
                  </a:lnTo>
                  <a:lnTo>
                    <a:pt x="479" y="247"/>
                  </a:lnTo>
                  <a:lnTo>
                    <a:pt x="473" y="255"/>
                  </a:lnTo>
                  <a:lnTo>
                    <a:pt x="473" y="255"/>
                  </a:lnTo>
                  <a:lnTo>
                    <a:pt x="475" y="257"/>
                  </a:lnTo>
                  <a:lnTo>
                    <a:pt x="477" y="263"/>
                  </a:lnTo>
                  <a:lnTo>
                    <a:pt x="477" y="263"/>
                  </a:lnTo>
                  <a:lnTo>
                    <a:pt x="479" y="264"/>
                  </a:lnTo>
                  <a:lnTo>
                    <a:pt x="480" y="268"/>
                  </a:lnTo>
                  <a:lnTo>
                    <a:pt x="482" y="270"/>
                  </a:lnTo>
                  <a:lnTo>
                    <a:pt x="482" y="270"/>
                  </a:lnTo>
                  <a:lnTo>
                    <a:pt x="477" y="274"/>
                  </a:lnTo>
                  <a:lnTo>
                    <a:pt x="477" y="274"/>
                  </a:lnTo>
                  <a:lnTo>
                    <a:pt x="475" y="276"/>
                  </a:lnTo>
                  <a:lnTo>
                    <a:pt x="471" y="276"/>
                  </a:lnTo>
                  <a:lnTo>
                    <a:pt x="465" y="278"/>
                  </a:lnTo>
                  <a:lnTo>
                    <a:pt x="465" y="285"/>
                  </a:lnTo>
                  <a:lnTo>
                    <a:pt x="465" y="285"/>
                  </a:lnTo>
                  <a:lnTo>
                    <a:pt x="463" y="287"/>
                  </a:lnTo>
                  <a:lnTo>
                    <a:pt x="463" y="289"/>
                  </a:lnTo>
                  <a:lnTo>
                    <a:pt x="463" y="289"/>
                  </a:lnTo>
                  <a:lnTo>
                    <a:pt x="462" y="289"/>
                  </a:lnTo>
                  <a:lnTo>
                    <a:pt x="462" y="289"/>
                  </a:lnTo>
                  <a:lnTo>
                    <a:pt x="460" y="287"/>
                  </a:lnTo>
                  <a:lnTo>
                    <a:pt x="460" y="285"/>
                  </a:lnTo>
                  <a:lnTo>
                    <a:pt x="456" y="285"/>
                  </a:lnTo>
                  <a:lnTo>
                    <a:pt x="452" y="285"/>
                  </a:lnTo>
                  <a:lnTo>
                    <a:pt x="452" y="285"/>
                  </a:lnTo>
                  <a:lnTo>
                    <a:pt x="452" y="285"/>
                  </a:lnTo>
                  <a:lnTo>
                    <a:pt x="452" y="285"/>
                  </a:lnTo>
                  <a:lnTo>
                    <a:pt x="452" y="278"/>
                  </a:lnTo>
                  <a:lnTo>
                    <a:pt x="452" y="278"/>
                  </a:lnTo>
                  <a:lnTo>
                    <a:pt x="452" y="272"/>
                  </a:lnTo>
                  <a:lnTo>
                    <a:pt x="450" y="268"/>
                  </a:lnTo>
                  <a:lnTo>
                    <a:pt x="445" y="272"/>
                  </a:lnTo>
                  <a:lnTo>
                    <a:pt x="445" y="272"/>
                  </a:lnTo>
                  <a:lnTo>
                    <a:pt x="445" y="274"/>
                  </a:lnTo>
                  <a:lnTo>
                    <a:pt x="441" y="276"/>
                  </a:lnTo>
                  <a:lnTo>
                    <a:pt x="439" y="276"/>
                  </a:lnTo>
                  <a:lnTo>
                    <a:pt x="439" y="276"/>
                  </a:lnTo>
                  <a:lnTo>
                    <a:pt x="435" y="278"/>
                  </a:lnTo>
                  <a:lnTo>
                    <a:pt x="429" y="278"/>
                  </a:lnTo>
                  <a:lnTo>
                    <a:pt x="426" y="281"/>
                  </a:lnTo>
                  <a:lnTo>
                    <a:pt x="412" y="281"/>
                  </a:lnTo>
                  <a:lnTo>
                    <a:pt x="407" y="285"/>
                  </a:lnTo>
                  <a:lnTo>
                    <a:pt x="399" y="285"/>
                  </a:lnTo>
                  <a:lnTo>
                    <a:pt x="399" y="285"/>
                  </a:lnTo>
                  <a:lnTo>
                    <a:pt x="397" y="289"/>
                  </a:lnTo>
                  <a:lnTo>
                    <a:pt x="395" y="289"/>
                  </a:lnTo>
                  <a:lnTo>
                    <a:pt x="392" y="289"/>
                  </a:lnTo>
                  <a:lnTo>
                    <a:pt x="392" y="289"/>
                  </a:lnTo>
                  <a:lnTo>
                    <a:pt x="388" y="289"/>
                  </a:lnTo>
                  <a:lnTo>
                    <a:pt x="384" y="291"/>
                  </a:lnTo>
                  <a:lnTo>
                    <a:pt x="380" y="293"/>
                  </a:lnTo>
                  <a:lnTo>
                    <a:pt x="378" y="293"/>
                  </a:lnTo>
                  <a:lnTo>
                    <a:pt x="378" y="293"/>
                  </a:lnTo>
                  <a:lnTo>
                    <a:pt x="371" y="293"/>
                  </a:lnTo>
                  <a:lnTo>
                    <a:pt x="371" y="293"/>
                  </a:lnTo>
                  <a:lnTo>
                    <a:pt x="371" y="289"/>
                  </a:lnTo>
                  <a:lnTo>
                    <a:pt x="371" y="289"/>
                  </a:lnTo>
                  <a:lnTo>
                    <a:pt x="371" y="289"/>
                  </a:lnTo>
                  <a:lnTo>
                    <a:pt x="371" y="289"/>
                  </a:lnTo>
                  <a:lnTo>
                    <a:pt x="371" y="287"/>
                  </a:lnTo>
                  <a:lnTo>
                    <a:pt x="373" y="287"/>
                  </a:lnTo>
                  <a:lnTo>
                    <a:pt x="373" y="287"/>
                  </a:lnTo>
                  <a:lnTo>
                    <a:pt x="375" y="287"/>
                  </a:lnTo>
                  <a:lnTo>
                    <a:pt x="376" y="285"/>
                  </a:lnTo>
                  <a:lnTo>
                    <a:pt x="376" y="281"/>
                  </a:lnTo>
                  <a:lnTo>
                    <a:pt x="376" y="278"/>
                  </a:lnTo>
                  <a:lnTo>
                    <a:pt x="380" y="272"/>
                  </a:lnTo>
                  <a:lnTo>
                    <a:pt x="380" y="272"/>
                  </a:lnTo>
                  <a:lnTo>
                    <a:pt x="382" y="270"/>
                  </a:lnTo>
                  <a:lnTo>
                    <a:pt x="382" y="268"/>
                  </a:lnTo>
                  <a:lnTo>
                    <a:pt x="380" y="268"/>
                  </a:lnTo>
                  <a:lnTo>
                    <a:pt x="380" y="268"/>
                  </a:lnTo>
                  <a:lnTo>
                    <a:pt x="373" y="272"/>
                  </a:lnTo>
                  <a:lnTo>
                    <a:pt x="369" y="272"/>
                  </a:lnTo>
                  <a:lnTo>
                    <a:pt x="369" y="272"/>
                  </a:lnTo>
                  <a:lnTo>
                    <a:pt x="367" y="272"/>
                  </a:lnTo>
                  <a:lnTo>
                    <a:pt x="363" y="276"/>
                  </a:lnTo>
                  <a:lnTo>
                    <a:pt x="363" y="276"/>
                  </a:lnTo>
                  <a:lnTo>
                    <a:pt x="361" y="281"/>
                  </a:lnTo>
                  <a:lnTo>
                    <a:pt x="359" y="285"/>
                  </a:lnTo>
                  <a:lnTo>
                    <a:pt x="359" y="289"/>
                  </a:lnTo>
                  <a:lnTo>
                    <a:pt x="354" y="283"/>
                  </a:lnTo>
                  <a:lnTo>
                    <a:pt x="354" y="283"/>
                  </a:lnTo>
                  <a:lnTo>
                    <a:pt x="346" y="281"/>
                  </a:lnTo>
                  <a:lnTo>
                    <a:pt x="346" y="281"/>
                  </a:lnTo>
                  <a:lnTo>
                    <a:pt x="342" y="281"/>
                  </a:lnTo>
                  <a:lnTo>
                    <a:pt x="341" y="285"/>
                  </a:lnTo>
                  <a:lnTo>
                    <a:pt x="341" y="285"/>
                  </a:lnTo>
                  <a:lnTo>
                    <a:pt x="339" y="285"/>
                  </a:lnTo>
                  <a:lnTo>
                    <a:pt x="339" y="285"/>
                  </a:lnTo>
                  <a:lnTo>
                    <a:pt x="337" y="285"/>
                  </a:lnTo>
                  <a:lnTo>
                    <a:pt x="335" y="287"/>
                  </a:lnTo>
                  <a:lnTo>
                    <a:pt x="335" y="287"/>
                  </a:lnTo>
                  <a:lnTo>
                    <a:pt x="329" y="293"/>
                  </a:lnTo>
                  <a:lnTo>
                    <a:pt x="323" y="297"/>
                  </a:lnTo>
                  <a:lnTo>
                    <a:pt x="318" y="298"/>
                  </a:lnTo>
                  <a:lnTo>
                    <a:pt x="314" y="302"/>
                  </a:lnTo>
                  <a:lnTo>
                    <a:pt x="314" y="302"/>
                  </a:lnTo>
                  <a:lnTo>
                    <a:pt x="306" y="302"/>
                  </a:lnTo>
                  <a:lnTo>
                    <a:pt x="301" y="302"/>
                  </a:lnTo>
                  <a:lnTo>
                    <a:pt x="301" y="302"/>
                  </a:lnTo>
                  <a:lnTo>
                    <a:pt x="299" y="304"/>
                  </a:lnTo>
                  <a:lnTo>
                    <a:pt x="299" y="306"/>
                  </a:lnTo>
                  <a:lnTo>
                    <a:pt x="297" y="306"/>
                  </a:lnTo>
                  <a:lnTo>
                    <a:pt x="297" y="306"/>
                  </a:lnTo>
                  <a:lnTo>
                    <a:pt x="291" y="306"/>
                  </a:lnTo>
                  <a:lnTo>
                    <a:pt x="291" y="306"/>
                  </a:lnTo>
                  <a:lnTo>
                    <a:pt x="291" y="319"/>
                  </a:lnTo>
                  <a:lnTo>
                    <a:pt x="291" y="319"/>
                  </a:lnTo>
                  <a:lnTo>
                    <a:pt x="291" y="323"/>
                  </a:lnTo>
                  <a:lnTo>
                    <a:pt x="289" y="327"/>
                  </a:lnTo>
                  <a:lnTo>
                    <a:pt x="288" y="331"/>
                  </a:lnTo>
                  <a:lnTo>
                    <a:pt x="288" y="331"/>
                  </a:lnTo>
                  <a:lnTo>
                    <a:pt x="282" y="329"/>
                  </a:lnTo>
                  <a:lnTo>
                    <a:pt x="274" y="327"/>
                  </a:lnTo>
                  <a:lnTo>
                    <a:pt x="274" y="327"/>
                  </a:lnTo>
                  <a:lnTo>
                    <a:pt x="269" y="327"/>
                  </a:lnTo>
                  <a:lnTo>
                    <a:pt x="269" y="327"/>
                  </a:lnTo>
                  <a:lnTo>
                    <a:pt x="265" y="331"/>
                  </a:lnTo>
                  <a:lnTo>
                    <a:pt x="261" y="331"/>
                  </a:lnTo>
                  <a:lnTo>
                    <a:pt x="261" y="329"/>
                  </a:lnTo>
                  <a:lnTo>
                    <a:pt x="261" y="327"/>
                  </a:lnTo>
                  <a:lnTo>
                    <a:pt x="261" y="327"/>
                  </a:lnTo>
                  <a:lnTo>
                    <a:pt x="261" y="325"/>
                  </a:lnTo>
                  <a:lnTo>
                    <a:pt x="259" y="321"/>
                  </a:lnTo>
                  <a:lnTo>
                    <a:pt x="257" y="319"/>
                  </a:lnTo>
                  <a:lnTo>
                    <a:pt x="255" y="319"/>
                  </a:lnTo>
                  <a:lnTo>
                    <a:pt x="255" y="319"/>
                  </a:lnTo>
                  <a:lnTo>
                    <a:pt x="250" y="317"/>
                  </a:lnTo>
                  <a:lnTo>
                    <a:pt x="248" y="316"/>
                  </a:lnTo>
                  <a:lnTo>
                    <a:pt x="248" y="316"/>
                  </a:lnTo>
                  <a:lnTo>
                    <a:pt x="248" y="314"/>
                  </a:lnTo>
                  <a:lnTo>
                    <a:pt x="248" y="314"/>
                  </a:lnTo>
                  <a:lnTo>
                    <a:pt x="250" y="314"/>
                  </a:lnTo>
                  <a:lnTo>
                    <a:pt x="250" y="310"/>
                  </a:lnTo>
                  <a:lnTo>
                    <a:pt x="250" y="310"/>
                  </a:lnTo>
                  <a:lnTo>
                    <a:pt x="250" y="308"/>
                  </a:lnTo>
                  <a:lnTo>
                    <a:pt x="250" y="308"/>
                  </a:lnTo>
                  <a:lnTo>
                    <a:pt x="252" y="306"/>
                  </a:lnTo>
                  <a:lnTo>
                    <a:pt x="254" y="306"/>
                  </a:lnTo>
                  <a:lnTo>
                    <a:pt x="254" y="306"/>
                  </a:lnTo>
                  <a:lnTo>
                    <a:pt x="254" y="306"/>
                  </a:lnTo>
                  <a:lnTo>
                    <a:pt x="254" y="304"/>
                  </a:lnTo>
                  <a:lnTo>
                    <a:pt x="254" y="304"/>
                  </a:lnTo>
                  <a:lnTo>
                    <a:pt x="254" y="302"/>
                  </a:lnTo>
                  <a:lnTo>
                    <a:pt x="259" y="302"/>
                  </a:lnTo>
                  <a:lnTo>
                    <a:pt x="259" y="302"/>
                  </a:lnTo>
                  <a:lnTo>
                    <a:pt x="267" y="302"/>
                  </a:lnTo>
                  <a:lnTo>
                    <a:pt x="274" y="300"/>
                  </a:lnTo>
                  <a:lnTo>
                    <a:pt x="271" y="289"/>
                  </a:lnTo>
                  <a:lnTo>
                    <a:pt x="265" y="283"/>
                  </a:lnTo>
                  <a:lnTo>
                    <a:pt x="255" y="281"/>
                  </a:lnTo>
                  <a:lnTo>
                    <a:pt x="242" y="281"/>
                  </a:lnTo>
                  <a:lnTo>
                    <a:pt x="236" y="281"/>
                  </a:lnTo>
                  <a:lnTo>
                    <a:pt x="231" y="280"/>
                  </a:lnTo>
                  <a:lnTo>
                    <a:pt x="227" y="278"/>
                  </a:lnTo>
                  <a:lnTo>
                    <a:pt x="227" y="278"/>
                  </a:lnTo>
                  <a:lnTo>
                    <a:pt x="233" y="281"/>
                  </a:lnTo>
                  <a:lnTo>
                    <a:pt x="235" y="285"/>
                  </a:lnTo>
                  <a:lnTo>
                    <a:pt x="236" y="287"/>
                  </a:lnTo>
                  <a:lnTo>
                    <a:pt x="236" y="287"/>
                  </a:lnTo>
                  <a:lnTo>
                    <a:pt x="236" y="289"/>
                  </a:lnTo>
                  <a:lnTo>
                    <a:pt x="238" y="293"/>
                  </a:lnTo>
                  <a:lnTo>
                    <a:pt x="238" y="293"/>
                  </a:lnTo>
                  <a:lnTo>
                    <a:pt x="240" y="293"/>
                  </a:lnTo>
                  <a:lnTo>
                    <a:pt x="242" y="293"/>
                  </a:lnTo>
                  <a:lnTo>
                    <a:pt x="242" y="293"/>
                  </a:lnTo>
                  <a:lnTo>
                    <a:pt x="242" y="293"/>
                  </a:lnTo>
                  <a:lnTo>
                    <a:pt x="238" y="297"/>
                  </a:lnTo>
                  <a:lnTo>
                    <a:pt x="238" y="297"/>
                  </a:lnTo>
                  <a:lnTo>
                    <a:pt x="236" y="302"/>
                  </a:lnTo>
                  <a:lnTo>
                    <a:pt x="233" y="308"/>
                  </a:lnTo>
                  <a:lnTo>
                    <a:pt x="231" y="314"/>
                  </a:lnTo>
                  <a:lnTo>
                    <a:pt x="233" y="314"/>
                  </a:lnTo>
                  <a:lnTo>
                    <a:pt x="233" y="314"/>
                  </a:lnTo>
                  <a:lnTo>
                    <a:pt x="238" y="316"/>
                  </a:lnTo>
                  <a:lnTo>
                    <a:pt x="242" y="319"/>
                  </a:lnTo>
                  <a:lnTo>
                    <a:pt x="244" y="319"/>
                  </a:lnTo>
                  <a:lnTo>
                    <a:pt x="244" y="321"/>
                  </a:lnTo>
                  <a:lnTo>
                    <a:pt x="244" y="321"/>
                  </a:lnTo>
                  <a:lnTo>
                    <a:pt x="242" y="333"/>
                  </a:lnTo>
                  <a:lnTo>
                    <a:pt x="242" y="333"/>
                  </a:lnTo>
                  <a:lnTo>
                    <a:pt x="242" y="334"/>
                  </a:lnTo>
                  <a:lnTo>
                    <a:pt x="242" y="336"/>
                  </a:lnTo>
                  <a:lnTo>
                    <a:pt x="238" y="340"/>
                  </a:lnTo>
                  <a:lnTo>
                    <a:pt x="238" y="340"/>
                  </a:lnTo>
                  <a:lnTo>
                    <a:pt x="236" y="344"/>
                  </a:lnTo>
                  <a:lnTo>
                    <a:pt x="236" y="348"/>
                  </a:lnTo>
                  <a:lnTo>
                    <a:pt x="236" y="351"/>
                  </a:lnTo>
                  <a:lnTo>
                    <a:pt x="236" y="351"/>
                  </a:lnTo>
                  <a:lnTo>
                    <a:pt x="235" y="351"/>
                  </a:lnTo>
                  <a:lnTo>
                    <a:pt x="233" y="351"/>
                  </a:lnTo>
                  <a:lnTo>
                    <a:pt x="231" y="351"/>
                  </a:lnTo>
                  <a:lnTo>
                    <a:pt x="231" y="351"/>
                  </a:lnTo>
                  <a:lnTo>
                    <a:pt x="229" y="348"/>
                  </a:lnTo>
                  <a:lnTo>
                    <a:pt x="229" y="348"/>
                  </a:lnTo>
                  <a:lnTo>
                    <a:pt x="229" y="344"/>
                  </a:lnTo>
                  <a:lnTo>
                    <a:pt x="225" y="340"/>
                  </a:lnTo>
                  <a:lnTo>
                    <a:pt x="214" y="336"/>
                  </a:lnTo>
                  <a:lnTo>
                    <a:pt x="206" y="340"/>
                  </a:lnTo>
                  <a:lnTo>
                    <a:pt x="206" y="340"/>
                  </a:lnTo>
                  <a:lnTo>
                    <a:pt x="204" y="344"/>
                  </a:lnTo>
                  <a:lnTo>
                    <a:pt x="204" y="344"/>
                  </a:lnTo>
                  <a:lnTo>
                    <a:pt x="201" y="348"/>
                  </a:lnTo>
                  <a:lnTo>
                    <a:pt x="201" y="348"/>
                  </a:lnTo>
                  <a:lnTo>
                    <a:pt x="199" y="348"/>
                  </a:lnTo>
                  <a:lnTo>
                    <a:pt x="195" y="350"/>
                  </a:lnTo>
                  <a:lnTo>
                    <a:pt x="191" y="351"/>
                  </a:lnTo>
                  <a:lnTo>
                    <a:pt x="180" y="357"/>
                  </a:lnTo>
                  <a:lnTo>
                    <a:pt x="176" y="365"/>
                  </a:lnTo>
                  <a:lnTo>
                    <a:pt x="176" y="365"/>
                  </a:lnTo>
                  <a:lnTo>
                    <a:pt x="176" y="365"/>
                  </a:lnTo>
                  <a:lnTo>
                    <a:pt x="174" y="365"/>
                  </a:lnTo>
                  <a:lnTo>
                    <a:pt x="174" y="365"/>
                  </a:lnTo>
                  <a:lnTo>
                    <a:pt x="174" y="365"/>
                  </a:lnTo>
                  <a:lnTo>
                    <a:pt x="176" y="370"/>
                  </a:lnTo>
                  <a:lnTo>
                    <a:pt x="176" y="370"/>
                  </a:lnTo>
                  <a:lnTo>
                    <a:pt x="180" y="376"/>
                  </a:lnTo>
                  <a:lnTo>
                    <a:pt x="184" y="380"/>
                  </a:lnTo>
                  <a:lnTo>
                    <a:pt x="184" y="384"/>
                  </a:lnTo>
                  <a:lnTo>
                    <a:pt x="184" y="384"/>
                  </a:lnTo>
                  <a:lnTo>
                    <a:pt x="189" y="385"/>
                  </a:lnTo>
                  <a:lnTo>
                    <a:pt x="191" y="389"/>
                  </a:lnTo>
                  <a:lnTo>
                    <a:pt x="191" y="389"/>
                  </a:lnTo>
                  <a:lnTo>
                    <a:pt x="187" y="389"/>
                  </a:lnTo>
                  <a:lnTo>
                    <a:pt x="187" y="389"/>
                  </a:lnTo>
                  <a:lnTo>
                    <a:pt x="185" y="389"/>
                  </a:lnTo>
                  <a:lnTo>
                    <a:pt x="184" y="389"/>
                  </a:lnTo>
                  <a:lnTo>
                    <a:pt x="184" y="389"/>
                  </a:lnTo>
                  <a:lnTo>
                    <a:pt x="180" y="391"/>
                  </a:lnTo>
                  <a:lnTo>
                    <a:pt x="180" y="391"/>
                  </a:lnTo>
                  <a:lnTo>
                    <a:pt x="176" y="389"/>
                  </a:lnTo>
                  <a:lnTo>
                    <a:pt x="174" y="389"/>
                  </a:lnTo>
                  <a:lnTo>
                    <a:pt x="170" y="389"/>
                  </a:lnTo>
                  <a:lnTo>
                    <a:pt x="168" y="389"/>
                  </a:lnTo>
                  <a:lnTo>
                    <a:pt x="168" y="389"/>
                  </a:lnTo>
                  <a:lnTo>
                    <a:pt x="165" y="389"/>
                  </a:lnTo>
                  <a:lnTo>
                    <a:pt x="161" y="387"/>
                  </a:lnTo>
                  <a:lnTo>
                    <a:pt x="159" y="385"/>
                  </a:lnTo>
                  <a:lnTo>
                    <a:pt x="159" y="385"/>
                  </a:lnTo>
                  <a:lnTo>
                    <a:pt x="157" y="384"/>
                  </a:lnTo>
                  <a:lnTo>
                    <a:pt x="157" y="384"/>
                  </a:lnTo>
                  <a:lnTo>
                    <a:pt x="153" y="382"/>
                  </a:lnTo>
                  <a:lnTo>
                    <a:pt x="153" y="382"/>
                  </a:lnTo>
                  <a:lnTo>
                    <a:pt x="150" y="380"/>
                  </a:lnTo>
                  <a:lnTo>
                    <a:pt x="148" y="378"/>
                  </a:lnTo>
                  <a:lnTo>
                    <a:pt x="148" y="378"/>
                  </a:lnTo>
                  <a:lnTo>
                    <a:pt x="146" y="376"/>
                  </a:lnTo>
                  <a:lnTo>
                    <a:pt x="144" y="376"/>
                  </a:lnTo>
                  <a:lnTo>
                    <a:pt x="140" y="374"/>
                  </a:lnTo>
                  <a:lnTo>
                    <a:pt x="140" y="374"/>
                  </a:lnTo>
                  <a:lnTo>
                    <a:pt x="138" y="372"/>
                  </a:lnTo>
                  <a:lnTo>
                    <a:pt x="134" y="372"/>
                  </a:lnTo>
                  <a:lnTo>
                    <a:pt x="132" y="376"/>
                  </a:lnTo>
                  <a:lnTo>
                    <a:pt x="132" y="376"/>
                  </a:lnTo>
                  <a:lnTo>
                    <a:pt x="132" y="378"/>
                  </a:lnTo>
                  <a:lnTo>
                    <a:pt x="131" y="378"/>
                  </a:lnTo>
                  <a:lnTo>
                    <a:pt x="132" y="382"/>
                  </a:lnTo>
                  <a:lnTo>
                    <a:pt x="132" y="382"/>
                  </a:lnTo>
                  <a:lnTo>
                    <a:pt x="132" y="387"/>
                  </a:lnTo>
                  <a:lnTo>
                    <a:pt x="132" y="389"/>
                  </a:lnTo>
                  <a:lnTo>
                    <a:pt x="134" y="389"/>
                  </a:lnTo>
                  <a:lnTo>
                    <a:pt x="136" y="389"/>
                  </a:lnTo>
                  <a:lnTo>
                    <a:pt x="136" y="389"/>
                  </a:lnTo>
                  <a:lnTo>
                    <a:pt x="140" y="391"/>
                  </a:lnTo>
                  <a:lnTo>
                    <a:pt x="144" y="393"/>
                  </a:lnTo>
                  <a:lnTo>
                    <a:pt x="148" y="395"/>
                  </a:lnTo>
                  <a:lnTo>
                    <a:pt x="148" y="395"/>
                  </a:lnTo>
                  <a:lnTo>
                    <a:pt x="148" y="397"/>
                  </a:lnTo>
                  <a:lnTo>
                    <a:pt x="150" y="397"/>
                  </a:lnTo>
                  <a:lnTo>
                    <a:pt x="151" y="399"/>
                  </a:lnTo>
                  <a:lnTo>
                    <a:pt x="153" y="399"/>
                  </a:lnTo>
                  <a:lnTo>
                    <a:pt x="151" y="399"/>
                  </a:lnTo>
                  <a:lnTo>
                    <a:pt x="148" y="403"/>
                  </a:lnTo>
                  <a:lnTo>
                    <a:pt x="148" y="403"/>
                  </a:lnTo>
                  <a:lnTo>
                    <a:pt x="142" y="406"/>
                  </a:lnTo>
                  <a:lnTo>
                    <a:pt x="138" y="406"/>
                  </a:lnTo>
                  <a:lnTo>
                    <a:pt x="136" y="406"/>
                  </a:lnTo>
                  <a:lnTo>
                    <a:pt x="136" y="406"/>
                  </a:lnTo>
                  <a:lnTo>
                    <a:pt x="136" y="410"/>
                  </a:lnTo>
                  <a:lnTo>
                    <a:pt x="136" y="410"/>
                  </a:lnTo>
                  <a:lnTo>
                    <a:pt x="134" y="410"/>
                  </a:lnTo>
                  <a:lnTo>
                    <a:pt x="134" y="410"/>
                  </a:lnTo>
                  <a:lnTo>
                    <a:pt x="131" y="406"/>
                  </a:lnTo>
                  <a:lnTo>
                    <a:pt x="131" y="406"/>
                  </a:lnTo>
                  <a:lnTo>
                    <a:pt x="123" y="399"/>
                  </a:lnTo>
                  <a:lnTo>
                    <a:pt x="123" y="399"/>
                  </a:lnTo>
                  <a:lnTo>
                    <a:pt x="121" y="397"/>
                  </a:lnTo>
                  <a:lnTo>
                    <a:pt x="119" y="395"/>
                  </a:lnTo>
                  <a:lnTo>
                    <a:pt x="115" y="393"/>
                  </a:lnTo>
                  <a:lnTo>
                    <a:pt x="115" y="393"/>
                  </a:lnTo>
                  <a:lnTo>
                    <a:pt x="112" y="393"/>
                  </a:lnTo>
                  <a:lnTo>
                    <a:pt x="108" y="391"/>
                  </a:lnTo>
                  <a:lnTo>
                    <a:pt x="104" y="389"/>
                  </a:lnTo>
                  <a:lnTo>
                    <a:pt x="104" y="389"/>
                  </a:lnTo>
                  <a:lnTo>
                    <a:pt x="104" y="385"/>
                  </a:lnTo>
                  <a:lnTo>
                    <a:pt x="106" y="378"/>
                  </a:lnTo>
                  <a:lnTo>
                    <a:pt x="106" y="378"/>
                  </a:lnTo>
                  <a:lnTo>
                    <a:pt x="104" y="365"/>
                  </a:lnTo>
                  <a:lnTo>
                    <a:pt x="106" y="359"/>
                  </a:lnTo>
                  <a:lnTo>
                    <a:pt x="106" y="359"/>
                  </a:lnTo>
                  <a:lnTo>
                    <a:pt x="104" y="353"/>
                  </a:lnTo>
                  <a:lnTo>
                    <a:pt x="98" y="344"/>
                  </a:lnTo>
                  <a:lnTo>
                    <a:pt x="98" y="344"/>
                  </a:lnTo>
                  <a:lnTo>
                    <a:pt x="97" y="344"/>
                  </a:lnTo>
                  <a:lnTo>
                    <a:pt x="95" y="344"/>
                  </a:lnTo>
                  <a:lnTo>
                    <a:pt x="93" y="344"/>
                  </a:lnTo>
                  <a:lnTo>
                    <a:pt x="93" y="342"/>
                  </a:lnTo>
                  <a:lnTo>
                    <a:pt x="93" y="342"/>
                  </a:lnTo>
                  <a:lnTo>
                    <a:pt x="87" y="340"/>
                  </a:lnTo>
                  <a:lnTo>
                    <a:pt x="83" y="336"/>
                  </a:lnTo>
                  <a:lnTo>
                    <a:pt x="83" y="336"/>
                  </a:lnTo>
                  <a:lnTo>
                    <a:pt x="81" y="334"/>
                  </a:lnTo>
                  <a:lnTo>
                    <a:pt x="80" y="331"/>
                  </a:lnTo>
                  <a:lnTo>
                    <a:pt x="80" y="331"/>
                  </a:lnTo>
                  <a:lnTo>
                    <a:pt x="68" y="319"/>
                  </a:lnTo>
                  <a:lnTo>
                    <a:pt x="64" y="316"/>
                  </a:lnTo>
                  <a:lnTo>
                    <a:pt x="80" y="319"/>
                  </a:lnTo>
                  <a:lnTo>
                    <a:pt x="80" y="319"/>
                  </a:lnTo>
                  <a:lnTo>
                    <a:pt x="87" y="329"/>
                  </a:lnTo>
                  <a:lnTo>
                    <a:pt x="87" y="329"/>
                  </a:lnTo>
                  <a:lnTo>
                    <a:pt x="87" y="331"/>
                  </a:lnTo>
                  <a:lnTo>
                    <a:pt x="89" y="331"/>
                  </a:lnTo>
                  <a:lnTo>
                    <a:pt x="93" y="331"/>
                  </a:lnTo>
                  <a:lnTo>
                    <a:pt x="93" y="331"/>
                  </a:lnTo>
                  <a:lnTo>
                    <a:pt x="97" y="333"/>
                  </a:lnTo>
                  <a:lnTo>
                    <a:pt x="98" y="334"/>
                  </a:lnTo>
                  <a:lnTo>
                    <a:pt x="104" y="334"/>
                  </a:lnTo>
                  <a:lnTo>
                    <a:pt x="104" y="334"/>
                  </a:lnTo>
                  <a:lnTo>
                    <a:pt x="106" y="334"/>
                  </a:lnTo>
                  <a:lnTo>
                    <a:pt x="108" y="336"/>
                  </a:lnTo>
                  <a:lnTo>
                    <a:pt x="112" y="338"/>
                  </a:lnTo>
                  <a:lnTo>
                    <a:pt x="112" y="338"/>
                  </a:lnTo>
                  <a:lnTo>
                    <a:pt x="115" y="340"/>
                  </a:lnTo>
                  <a:lnTo>
                    <a:pt x="119" y="340"/>
                  </a:lnTo>
                  <a:lnTo>
                    <a:pt x="119" y="340"/>
                  </a:lnTo>
                  <a:lnTo>
                    <a:pt x="123" y="342"/>
                  </a:lnTo>
                  <a:lnTo>
                    <a:pt x="127" y="344"/>
                  </a:lnTo>
                  <a:lnTo>
                    <a:pt x="127" y="344"/>
                  </a:lnTo>
                  <a:lnTo>
                    <a:pt x="129" y="344"/>
                  </a:lnTo>
                  <a:lnTo>
                    <a:pt x="132" y="342"/>
                  </a:lnTo>
                  <a:lnTo>
                    <a:pt x="132" y="342"/>
                  </a:lnTo>
                  <a:lnTo>
                    <a:pt x="134" y="342"/>
                  </a:lnTo>
                  <a:lnTo>
                    <a:pt x="134" y="342"/>
                  </a:lnTo>
                  <a:lnTo>
                    <a:pt x="132" y="342"/>
                  </a:lnTo>
                  <a:lnTo>
                    <a:pt x="134" y="342"/>
                  </a:lnTo>
                  <a:lnTo>
                    <a:pt x="138" y="344"/>
                  </a:lnTo>
                  <a:lnTo>
                    <a:pt x="138" y="344"/>
                  </a:lnTo>
                  <a:lnTo>
                    <a:pt x="150" y="350"/>
                  </a:lnTo>
                  <a:lnTo>
                    <a:pt x="153" y="351"/>
                  </a:lnTo>
                  <a:lnTo>
                    <a:pt x="153" y="351"/>
                  </a:lnTo>
                  <a:lnTo>
                    <a:pt x="157" y="351"/>
                  </a:lnTo>
                  <a:lnTo>
                    <a:pt x="157" y="351"/>
                  </a:lnTo>
                  <a:lnTo>
                    <a:pt x="161" y="351"/>
                  </a:lnTo>
                  <a:lnTo>
                    <a:pt x="165" y="348"/>
                  </a:lnTo>
                  <a:lnTo>
                    <a:pt x="165" y="348"/>
                  </a:lnTo>
                  <a:lnTo>
                    <a:pt x="170" y="346"/>
                  </a:lnTo>
                  <a:lnTo>
                    <a:pt x="172" y="346"/>
                  </a:lnTo>
                  <a:lnTo>
                    <a:pt x="174" y="346"/>
                  </a:lnTo>
                  <a:lnTo>
                    <a:pt x="176" y="344"/>
                  </a:lnTo>
                  <a:lnTo>
                    <a:pt x="176" y="344"/>
                  </a:lnTo>
                  <a:lnTo>
                    <a:pt x="178" y="344"/>
                  </a:lnTo>
                  <a:lnTo>
                    <a:pt x="180" y="342"/>
                  </a:lnTo>
                  <a:lnTo>
                    <a:pt x="182" y="342"/>
                  </a:lnTo>
                  <a:lnTo>
                    <a:pt x="184" y="340"/>
                  </a:lnTo>
                  <a:lnTo>
                    <a:pt x="184" y="340"/>
                  </a:lnTo>
                  <a:lnTo>
                    <a:pt x="187" y="336"/>
                  </a:lnTo>
                  <a:lnTo>
                    <a:pt x="187" y="336"/>
                  </a:lnTo>
                  <a:lnTo>
                    <a:pt x="189" y="334"/>
                  </a:lnTo>
                  <a:lnTo>
                    <a:pt x="191" y="334"/>
                  </a:lnTo>
                  <a:lnTo>
                    <a:pt x="191" y="334"/>
                  </a:lnTo>
                  <a:lnTo>
                    <a:pt x="195" y="331"/>
                  </a:lnTo>
                  <a:lnTo>
                    <a:pt x="195" y="331"/>
                  </a:lnTo>
                  <a:lnTo>
                    <a:pt x="197" y="327"/>
                  </a:lnTo>
                  <a:lnTo>
                    <a:pt x="199" y="327"/>
                  </a:lnTo>
                  <a:lnTo>
                    <a:pt x="199" y="327"/>
                  </a:lnTo>
                  <a:lnTo>
                    <a:pt x="199" y="325"/>
                  </a:lnTo>
                  <a:lnTo>
                    <a:pt x="201" y="319"/>
                  </a:lnTo>
                  <a:lnTo>
                    <a:pt x="201" y="319"/>
                  </a:lnTo>
                  <a:lnTo>
                    <a:pt x="199" y="319"/>
                  </a:lnTo>
                  <a:lnTo>
                    <a:pt x="199" y="317"/>
                  </a:lnTo>
                  <a:lnTo>
                    <a:pt x="199" y="316"/>
                  </a:lnTo>
                  <a:lnTo>
                    <a:pt x="197" y="314"/>
                  </a:lnTo>
                  <a:lnTo>
                    <a:pt x="197" y="314"/>
                  </a:lnTo>
                  <a:lnTo>
                    <a:pt x="195" y="306"/>
                  </a:lnTo>
                  <a:lnTo>
                    <a:pt x="195" y="306"/>
                  </a:lnTo>
                  <a:lnTo>
                    <a:pt x="195" y="306"/>
                  </a:lnTo>
                  <a:lnTo>
                    <a:pt x="195" y="306"/>
                  </a:lnTo>
                  <a:lnTo>
                    <a:pt x="193" y="304"/>
                  </a:lnTo>
                  <a:lnTo>
                    <a:pt x="191" y="302"/>
                  </a:lnTo>
                  <a:lnTo>
                    <a:pt x="191" y="302"/>
                  </a:lnTo>
                  <a:lnTo>
                    <a:pt x="189" y="302"/>
                  </a:lnTo>
                  <a:lnTo>
                    <a:pt x="189" y="302"/>
                  </a:lnTo>
                  <a:lnTo>
                    <a:pt x="184" y="298"/>
                  </a:lnTo>
                  <a:lnTo>
                    <a:pt x="180" y="297"/>
                  </a:lnTo>
                  <a:lnTo>
                    <a:pt x="180" y="297"/>
                  </a:lnTo>
                  <a:lnTo>
                    <a:pt x="176" y="295"/>
                  </a:lnTo>
                  <a:lnTo>
                    <a:pt x="174" y="295"/>
                  </a:lnTo>
                  <a:lnTo>
                    <a:pt x="170" y="293"/>
                  </a:lnTo>
                  <a:lnTo>
                    <a:pt x="170" y="293"/>
                  </a:lnTo>
                  <a:lnTo>
                    <a:pt x="168" y="291"/>
                  </a:lnTo>
                  <a:lnTo>
                    <a:pt x="165" y="289"/>
                  </a:lnTo>
                  <a:lnTo>
                    <a:pt x="161" y="289"/>
                  </a:lnTo>
                  <a:lnTo>
                    <a:pt x="159" y="287"/>
                  </a:lnTo>
                  <a:lnTo>
                    <a:pt x="159" y="287"/>
                  </a:lnTo>
                  <a:lnTo>
                    <a:pt x="155" y="281"/>
                  </a:lnTo>
                  <a:lnTo>
                    <a:pt x="153" y="280"/>
                  </a:lnTo>
                  <a:lnTo>
                    <a:pt x="151" y="278"/>
                  </a:lnTo>
                  <a:lnTo>
                    <a:pt x="151" y="278"/>
                  </a:lnTo>
                  <a:lnTo>
                    <a:pt x="150" y="278"/>
                  </a:lnTo>
                  <a:lnTo>
                    <a:pt x="148" y="276"/>
                  </a:lnTo>
                  <a:lnTo>
                    <a:pt x="146" y="276"/>
                  </a:lnTo>
                  <a:lnTo>
                    <a:pt x="140" y="274"/>
                  </a:lnTo>
                  <a:lnTo>
                    <a:pt x="140" y="274"/>
                  </a:lnTo>
                  <a:lnTo>
                    <a:pt x="136" y="272"/>
                  </a:lnTo>
                  <a:lnTo>
                    <a:pt x="132" y="270"/>
                  </a:lnTo>
                  <a:lnTo>
                    <a:pt x="132" y="268"/>
                  </a:lnTo>
                  <a:lnTo>
                    <a:pt x="131" y="268"/>
                  </a:lnTo>
                  <a:lnTo>
                    <a:pt x="131" y="268"/>
                  </a:lnTo>
                  <a:lnTo>
                    <a:pt x="127" y="268"/>
                  </a:lnTo>
                  <a:lnTo>
                    <a:pt x="127" y="266"/>
                  </a:lnTo>
                  <a:lnTo>
                    <a:pt x="123" y="264"/>
                  </a:lnTo>
                  <a:lnTo>
                    <a:pt x="121" y="264"/>
                  </a:lnTo>
                  <a:lnTo>
                    <a:pt x="121" y="264"/>
                  </a:lnTo>
                  <a:lnTo>
                    <a:pt x="117" y="263"/>
                  </a:lnTo>
                  <a:lnTo>
                    <a:pt x="114" y="261"/>
                  </a:lnTo>
                  <a:lnTo>
                    <a:pt x="114" y="261"/>
                  </a:lnTo>
                  <a:lnTo>
                    <a:pt x="112" y="261"/>
                  </a:lnTo>
                  <a:lnTo>
                    <a:pt x="110" y="261"/>
                  </a:lnTo>
                  <a:lnTo>
                    <a:pt x="106" y="259"/>
                  </a:lnTo>
                  <a:lnTo>
                    <a:pt x="100" y="257"/>
                  </a:lnTo>
                  <a:lnTo>
                    <a:pt x="100" y="257"/>
                  </a:lnTo>
                  <a:lnTo>
                    <a:pt x="89" y="257"/>
                  </a:lnTo>
                  <a:lnTo>
                    <a:pt x="83" y="257"/>
                  </a:lnTo>
                  <a:lnTo>
                    <a:pt x="83" y="257"/>
                  </a:lnTo>
                  <a:lnTo>
                    <a:pt x="85" y="261"/>
                  </a:lnTo>
                  <a:lnTo>
                    <a:pt x="87" y="264"/>
                  </a:lnTo>
                  <a:lnTo>
                    <a:pt x="85" y="264"/>
                  </a:lnTo>
                  <a:lnTo>
                    <a:pt x="85" y="264"/>
                  </a:lnTo>
                  <a:lnTo>
                    <a:pt x="85" y="264"/>
                  </a:lnTo>
                  <a:lnTo>
                    <a:pt x="81" y="264"/>
                  </a:lnTo>
                  <a:lnTo>
                    <a:pt x="80" y="264"/>
                  </a:lnTo>
                  <a:lnTo>
                    <a:pt x="80" y="264"/>
                  </a:lnTo>
                  <a:lnTo>
                    <a:pt x="78" y="264"/>
                  </a:lnTo>
                  <a:lnTo>
                    <a:pt x="76" y="261"/>
                  </a:lnTo>
                  <a:lnTo>
                    <a:pt x="76" y="261"/>
                  </a:lnTo>
                  <a:lnTo>
                    <a:pt x="76" y="253"/>
                  </a:lnTo>
                  <a:lnTo>
                    <a:pt x="68" y="249"/>
                  </a:lnTo>
                  <a:lnTo>
                    <a:pt x="80" y="247"/>
                  </a:lnTo>
                  <a:lnTo>
                    <a:pt x="68" y="240"/>
                  </a:lnTo>
                  <a:lnTo>
                    <a:pt x="61" y="240"/>
                  </a:lnTo>
                  <a:lnTo>
                    <a:pt x="55" y="247"/>
                  </a:lnTo>
                  <a:lnTo>
                    <a:pt x="51" y="251"/>
                  </a:lnTo>
                  <a:lnTo>
                    <a:pt x="42" y="251"/>
                  </a:lnTo>
                  <a:lnTo>
                    <a:pt x="38" y="255"/>
                  </a:lnTo>
                  <a:lnTo>
                    <a:pt x="30" y="255"/>
                  </a:lnTo>
                  <a:lnTo>
                    <a:pt x="19" y="268"/>
                  </a:lnTo>
                  <a:lnTo>
                    <a:pt x="19" y="289"/>
                  </a:lnTo>
                  <a:lnTo>
                    <a:pt x="27" y="291"/>
                  </a:lnTo>
                  <a:lnTo>
                    <a:pt x="38" y="308"/>
                  </a:lnTo>
                  <a:lnTo>
                    <a:pt x="23" y="325"/>
                  </a:lnTo>
                  <a:lnTo>
                    <a:pt x="30" y="340"/>
                  </a:lnTo>
                  <a:lnTo>
                    <a:pt x="36" y="348"/>
                  </a:lnTo>
                  <a:lnTo>
                    <a:pt x="36" y="348"/>
                  </a:lnTo>
                  <a:lnTo>
                    <a:pt x="38" y="357"/>
                  </a:lnTo>
                  <a:lnTo>
                    <a:pt x="34" y="365"/>
                  </a:lnTo>
                  <a:lnTo>
                    <a:pt x="34" y="378"/>
                  </a:lnTo>
                  <a:lnTo>
                    <a:pt x="38" y="382"/>
                  </a:lnTo>
                  <a:lnTo>
                    <a:pt x="38" y="391"/>
                  </a:lnTo>
                  <a:lnTo>
                    <a:pt x="44" y="399"/>
                  </a:lnTo>
                  <a:lnTo>
                    <a:pt x="38" y="406"/>
                  </a:lnTo>
                  <a:lnTo>
                    <a:pt x="59" y="431"/>
                  </a:lnTo>
                  <a:lnTo>
                    <a:pt x="27" y="471"/>
                  </a:lnTo>
                  <a:lnTo>
                    <a:pt x="10" y="484"/>
                  </a:lnTo>
                  <a:lnTo>
                    <a:pt x="15" y="486"/>
                  </a:lnTo>
                  <a:lnTo>
                    <a:pt x="21" y="491"/>
                  </a:lnTo>
                  <a:lnTo>
                    <a:pt x="19" y="503"/>
                  </a:lnTo>
                  <a:lnTo>
                    <a:pt x="27" y="503"/>
                  </a:lnTo>
                  <a:lnTo>
                    <a:pt x="34" y="499"/>
                  </a:lnTo>
                  <a:lnTo>
                    <a:pt x="34" y="499"/>
                  </a:lnTo>
                  <a:lnTo>
                    <a:pt x="36" y="501"/>
                  </a:lnTo>
                  <a:lnTo>
                    <a:pt x="36" y="503"/>
                  </a:lnTo>
                  <a:lnTo>
                    <a:pt x="36" y="505"/>
                  </a:lnTo>
                  <a:lnTo>
                    <a:pt x="36" y="505"/>
                  </a:lnTo>
                  <a:lnTo>
                    <a:pt x="32" y="507"/>
                  </a:lnTo>
                  <a:lnTo>
                    <a:pt x="30" y="507"/>
                  </a:lnTo>
                  <a:lnTo>
                    <a:pt x="27" y="508"/>
                  </a:lnTo>
                  <a:lnTo>
                    <a:pt x="27" y="508"/>
                  </a:lnTo>
                  <a:lnTo>
                    <a:pt x="21" y="508"/>
                  </a:lnTo>
                  <a:lnTo>
                    <a:pt x="21" y="508"/>
                  </a:lnTo>
                  <a:lnTo>
                    <a:pt x="13" y="508"/>
                  </a:lnTo>
                  <a:lnTo>
                    <a:pt x="11" y="510"/>
                  </a:lnTo>
                  <a:lnTo>
                    <a:pt x="11" y="516"/>
                  </a:lnTo>
                  <a:lnTo>
                    <a:pt x="6" y="525"/>
                  </a:lnTo>
                  <a:lnTo>
                    <a:pt x="0" y="527"/>
                  </a:lnTo>
                  <a:lnTo>
                    <a:pt x="0" y="535"/>
                  </a:lnTo>
                  <a:lnTo>
                    <a:pt x="4" y="554"/>
                  </a:lnTo>
                  <a:lnTo>
                    <a:pt x="0" y="561"/>
                  </a:lnTo>
                  <a:lnTo>
                    <a:pt x="6" y="567"/>
                  </a:lnTo>
                  <a:lnTo>
                    <a:pt x="10" y="594"/>
                  </a:lnTo>
                  <a:lnTo>
                    <a:pt x="25" y="597"/>
                  </a:lnTo>
                  <a:lnTo>
                    <a:pt x="25" y="605"/>
                  </a:lnTo>
                  <a:lnTo>
                    <a:pt x="40" y="603"/>
                  </a:lnTo>
                  <a:lnTo>
                    <a:pt x="47" y="611"/>
                  </a:lnTo>
                  <a:lnTo>
                    <a:pt x="53" y="628"/>
                  </a:lnTo>
                  <a:lnTo>
                    <a:pt x="74" y="652"/>
                  </a:lnTo>
                  <a:lnTo>
                    <a:pt x="66" y="660"/>
                  </a:lnTo>
                  <a:lnTo>
                    <a:pt x="57" y="660"/>
                  </a:lnTo>
                  <a:lnTo>
                    <a:pt x="57" y="671"/>
                  </a:lnTo>
                  <a:lnTo>
                    <a:pt x="61" y="682"/>
                  </a:lnTo>
                  <a:lnTo>
                    <a:pt x="68" y="682"/>
                  </a:lnTo>
                  <a:lnTo>
                    <a:pt x="74" y="677"/>
                  </a:lnTo>
                  <a:lnTo>
                    <a:pt x="89" y="677"/>
                  </a:lnTo>
                  <a:lnTo>
                    <a:pt x="97" y="690"/>
                  </a:lnTo>
                  <a:lnTo>
                    <a:pt x="97" y="701"/>
                  </a:lnTo>
                  <a:lnTo>
                    <a:pt x="104" y="699"/>
                  </a:lnTo>
                  <a:lnTo>
                    <a:pt x="108" y="701"/>
                  </a:lnTo>
                  <a:lnTo>
                    <a:pt x="115" y="716"/>
                  </a:lnTo>
                  <a:lnTo>
                    <a:pt x="117" y="718"/>
                  </a:lnTo>
                  <a:lnTo>
                    <a:pt x="131" y="722"/>
                  </a:lnTo>
                  <a:lnTo>
                    <a:pt x="142" y="718"/>
                  </a:lnTo>
                  <a:lnTo>
                    <a:pt x="150" y="728"/>
                  </a:lnTo>
                  <a:lnTo>
                    <a:pt x="167" y="730"/>
                  </a:lnTo>
                  <a:lnTo>
                    <a:pt x="180" y="737"/>
                  </a:lnTo>
                  <a:lnTo>
                    <a:pt x="176" y="754"/>
                  </a:lnTo>
                  <a:lnTo>
                    <a:pt x="176" y="771"/>
                  </a:lnTo>
                  <a:lnTo>
                    <a:pt x="165" y="775"/>
                  </a:lnTo>
                  <a:lnTo>
                    <a:pt x="153" y="779"/>
                  </a:lnTo>
                  <a:lnTo>
                    <a:pt x="148" y="786"/>
                  </a:lnTo>
                  <a:lnTo>
                    <a:pt x="159" y="788"/>
                  </a:lnTo>
                  <a:lnTo>
                    <a:pt x="165" y="788"/>
                  </a:lnTo>
                  <a:lnTo>
                    <a:pt x="159" y="796"/>
                  </a:lnTo>
                  <a:lnTo>
                    <a:pt x="159" y="796"/>
                  </a:lnTo>
                  <a:lnTo>
                    <a:pt x="159" y="796"/>
                  </a:lnTo>
                  <a:lnTo>
                    <a:pt x="159" y="798"/>
                  </a:lnTo>
                  <a:lnTo>
                    <a:pt x="155" y="798"/>
                  </a:lnTo>
                  <a:lnTo>
                    <a:pt x="155" y="798"/>
                  </a:lnTo>
                  <a:lnTo>
                    <a:pt x="151" y="798"/>
                  </a:lnTo>
                  <a:lnTo>
                    <a:pt x="148" y="803"/>
                  </a:lnTo>
                  <a:lnTo>
                    <a:pt x="150" y="807"/>
                  </a:lnTo>
                  <a:lnTo>
                    <a:pt x="148" y="817"/>
                  </a:lnTo>
                  <a:lnTo>
                    <a:pt x="142" y="819"/>
                  </a:lnTo>
                  <a:lnTo>
                    <a:pt x="140" y="822"/>
                  </a:lnTo>
                  <a:lnTo>
                    <a:pt x="134" y="824"/>
                  </a:lnTo>
                  <a:lnTo>
                    <a:pt x="136" y="830"/>
                  </a:lnTo>
                  <a:lnTo>
                    <a:pt x="138" y="834"/>
                  </a:lnTo>
                  <a:lnTo>
                    <a:pt x="146" y="834"/>
                  </a:lnTo>
                  <a:lnTo>
                    <a:pt x="150" y="838"/>
                  </a:lnTo>
                  <a:lnTo>
                    <a:pt x="150" y="838"/>
                  </a:lnTo>
                  <a:lnTo>
                    <a:pt x="157" y="845"/>
                  </a:lnTo>
                  <a:lnTo>
                    <a:pt x="157" y="845"/>
                  </a:lnTo>
                  <a:lnTo>
                    <a:pt x="159" y="847"/>
                  </a:lnTo>
                  <a:lnTo>
                    <a:pt x="161" y="847"/>
                  </a:lnTo>
                  <a:lnTo>
                    <a:pt x="168" y="855"/>
                  </a:lnTo>
                  <a:lnTo>
                    <a:pt x="168" y="856"/>
                  </a:lnTo>
                  <a:lnTo>
                    <a:pt x="174" y="862"/>
                  </a:lnTo>
                  <a:lnTo>
                    <a:pt x="174" y="862"/>
                  </a:lnTo>
                  <a:lnTo>
                    <a:pt x="174" y="862"/>
                  </a:lnTo>
                  <a:close/>
                </a:path>
              </a:pathLst>
            </a:custGeom>
            <a:solidFill>
              <a:schemeClr val="bg1">
                <a:lumMod val="85000"/>
              </a:schemeClr>
            </a:solidFill>
            <a:ln w="635" cap="rnd">
              <a:solidFill>
                <a:schemeClr val="bg1">
                  <a:alpha val="17000"/>
                </a:schemeClr>
              </a:solidFill>
              <a:round/>
              <a:headEnd/>
              <a:tailEnd/>
            </a:ln>
          </p:spPr>
          <p:txBody>
            <a:bodyPr lIns="81617" tIns="40809" rIns="81617" bIns="40809"/>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05" name="Freeform 404">
              <a:extLst>
                <a:ext uri="{FF2B5EF4-FFF2-40B4-BE49-F238E27FC236}">
                  <a16:creationId xmlns:a16="http://schemas.microsoft.com/office/drawing/2014/main" id="{F5183072-9DB9-9D4A-BD3F-3AF58B09D3DA}"/>
                </a:ext>
              </a:extLst>
            </p:cNvPr>
            <p:cNvSpPr>
              <a:spLocks/>
            </p:cNvSpPr>
            <p:nvPr userDrawn="1"/>
          </p:nvSpPr>
          <p:spPr bwMode="auto">
            <a:xfrm>
              <a:off x="1562274" y="1235457"/>
              <a:ext cx="3522039" cy="1174131"/>
            </a:xfrm>
            <a:custGeom>
              <a:avLst/>
              <a:gdLst>
                <a:gd name="T0" fmla="*/ 280 w 2307"/>
                <a:gd name="T1" fmla="*/ 749 h 904"/>
                <a:gd name="T2" fmla="*/ 484 w 2307"/>
                <a:gd name="T3" fmla="*/ 643 h 904"/>
                <a:gd name="T4" fmla="*/ 974 w 2307"/>
                <a:gd name="T5" fmla="*/ 735 h 904"/>
                <a:gd name="T6" fmla="*/ 1441 w 2307"/>
                <a:gd name="T7" fmla="*/ 749 h 904"/>
                <a:gd name="T8" fmla="*/ 1551 w 2307"/>
                <a:gd name="T9" fmla="*/ 648 h 904"/>
                <a:gd name="T10" fmla="*/ 1748 w 2307"/>
                <a:gd name="T11" fmla="*/ 535 h 904"/>
                <a:gd name="T12" fmla="*/ 1836 w 2307"/>
                <a:gd name="T13" fmla="*/ 463 h 904"/>
                <a:gd name="T14" fmla="*/ 1884 w 2307"/>
                <a:gd name="T15" fmla="*/ 490 h 904"/>
                <a:gd name="T16" fmla="*/ 1916 w 2307"/>
                <a:gd name="T17" fmla="*/ 490 h 904"/>
                <a:gd name="T18" fmla="*/ 1838 w 2307"/>
                <a:gd name="T19" fmla="*/ 561 h 904"/>
                <a:gd name="T20" fmla="*/ 1821 w 2307"/>
                <a:gd name="T21" fmla="*/ 677 h 904"/>
                <a:gd name="T22" fmla="*/ 1874 w 2307"/>
                <a:gd name="T23" fmla="*/ 650 h 904"/>
                <a:gd name="T24" fmla="*/ 1918 w 2307"/>
                <a:gd name="T25" fmla="*/ 567 h 904"/>
                <a:gd name="T26" fmla="*/ 1957 w 2307"/>
                <a:gd name="T27" fmla="*/ 497 h 904"/>
                <a:gd name="T28" fmla="*/ 2024 w 2307"/>
                <a:gd name="T29" fmla="*/ 501 h 904"/>
                <a:gd name="T30" fmla="*/ 2103 w 2307"/>
                <a:gd name="T31" fmla="*/ 450 h 904"/>
                <a:gd name="T32" fmla="*/ 2137 w 2307"/>
                <a:gd name="T33" fmla="*/ 420 h 904"/>
                <a:gd name="T34" fmla="*/ 2141 w 2307"/>
                <a:gd name="T35" fmla="*/ 391 h 904"/>
                <a:gd name="T36" fmla="*/ 2184 w 2307"/>
                <a:gd name="T37" fmla="*/ 372 h 904"/>
                <a:gd name="T38" fmla="*/ 2270 w 2307"/>
                <a:gd name="T39" fmla="*/ 401 h 904"/>
                <a:gd name="T40" fmla="*/ 2290 w 2307"/>
                <a:gd name="T41" fmla="*/ 340 h 904"/>
                <a:gd name="T42" fmla="*/ 2228 w 2307"/>
                <a:gd name="T43" fmla="*/ 317 h 904"/>
                <a:gd name="T44" fmla="*/ 2103 w 2307"/>
                <a:gd name="T45" fmla="*/ 249 h 904"/>
                <a:gd name="T46" fmla="*/ 2027 w 2307"/>
                <a:gd name="T47" fmla="*/ 278 h 904"/>
                <a:gd name="T48" fmla="*/ 1976 w 2307"/>
                <a:gd name="T49" fmla="*/ 255 h 904"/>
                <a:gd name="T50" fmla="*/ 1785 w 2307"/>
                <a:gd name="T51" fmla="*/ 215 h 904"/>
                <a:gd name="T52" fmla="*/ 1732 w 2307"/>
                <a:gd name="T53" fmla="*/ 185 h 904"/>
                <a:gd name="T54" fmla="*/ 1647 w 2307"/>
                <a:gd name="T55" fmla="*/ 168 h 904"/>
                <a:gd name="T56" fmla="*/ 1574 w 2307"/>
                <a:gd name="T57" fmla="*/ 198 h 904"/>
                <a:gd name="T58" fmla="*/ 1458 w 2307"/>
                <a:gd name="T59" fmla="*/ 223 h 904"/>
                <a:gd name="T60" fmla="*/ 1422 w 2307"/>
                <a:gd name="T61" fmla="*/ 143 h 904"/>
                <a:gd name="T62" fmla="*/ 1282 w 2307"/>
                <a:gd name="T63" fmla="*/ 140 h 904"/>
                <a:gd name="T64" fmla="*/ 1156 w 2307"/>
                <a:gd name="T65" fmla="*/ 126 h 904"/>
                <a:gd name="T66" fmla="*/ 1146 w 2307"/>
                <a:gd name="T67" fmla="*/ 121 h 904"/>
                <a:gd name="T68" fmla="*/ 1209 w 2307"/>
                <a:gd name="T69" fmla="*/ 68 h 904"/>
                <a:gd name="T70" fmla="*/ 1127 w 2307"/>
                <a:gd name="T71" fmla="*/ 39 h 904"/>
                <a:gd name="T72" fmla="*/ 1061 w 2307"/>
                <a:gd name="T73" fmla="*/ 2 h 904"/>
                <a:gd name="T74" fmla="*/ 999 w 2307"/>
                <a:gd name="T75" fmla="*/ 53 h 904"/>
                <a:gd name="T76" fmla="*/ 910 w 2307"/>
                <a:gd name="T77" fmla="*/ 68 h 904"/>
                <a:gd name="T78" fmla="*/ 842 w 2307"/>
                <a:gd name="T79" fmla="*/ 128 h 904"/>
                <a:gd name="T80" fmla="*/ 775 w 2307"/>
                <a:gd name="T81" fmla="*/ 176 h 904"/>
                <a:gd name="T82" fmla="*/ 724 w 2307"/>
                <a:gd name="T83" fmla="*/ 177 h 904"/>
                <a:gd name="T84" fmla="*/ 709 w 2307"/>
                <a:gd name="T85" fmla="*/ 206 h 904"/>
                <a:gd name="T86" fmla="*/ 664 w 2307"/>
                <a:gd name="T87" fmla="*/ 189 h 904"/>
                <a:gd name="T88" fmla="*/ 719 w 2307"/>
                <a:gd name="T89" fmla="*/ 304 h 904"/>
                <a:gd name="T90" fmla="*/ 634 w 2307"/>
                <a:gd name="T91" fmla="*/ 344 h 904"/>
                <a:gd name="T92" fmla="*/ 656 w 2307"/>
                <a:gd name="T93" fmla="*/ 306 h 904"/>
                <a:gd name="T94" fmla="*/ 649 w 2307"/>
                <a:gd name="T95" fmla="*/ 187 h 904"/>
                <a:gd name="T96" fmla="*/ 571 w 2307"/>
                <a:gd name="T97" fmla="*/ 219 h 904"/>
                <a:gd name="T98" fmla="*/ 594 w 2307"/>
                <a:gd name="T99" fmla="*/ 281 h 904"/>
                <a:gd name="T100" fmla="*/ 477 w 2307"/>
                <a:gd name="T101" fmla="*/ 263 h 904"/>
                <a:gd name="T102" fmla="*/ 388 w 2307"/>
                <a:gd name="T103" fmla="*/ 289 h 904"/>
                <a:gd name="T104" fmla="*/ 323 w 2307"/>
                <a:gd name="T105" fmla="*/ 297 h 904"/>
                <a:gd name="T106" fmla="*/ 254 w 2307"/>
                <a:gd name="T107" fmla="*/ 306 h 904"/>
                <a:gd name="T108" fmla="*/ 236 w 2307"/>
                <a:gd name="T109" fmla="*/ 344 h 904"/>
                <a:gd name="T110" fmla="*/ 174 w 2307"/>
                <a:gd name="T111" fmla="*/ 389 h 904"/>
                <a:gd name="T112" fmla="*/ 136 w 2307"/>
                <a:gd name="T113" fmla="*/ 406 h 904"/>
                <a:gd name="T114" fmla="*/ 93 w 2307"/>
                <a:gd name="T115" fmla="*/ 331 h 904"/>
                <a:gd name="T116" fmla="*/ 191 w 2307"/>
                <a:gd name="T117" fmla="*/ 334 h 904"/>
                <a:gd name="T118" fmla="*/ 132 w 2307"/>
                <a:gd name="T119" fmla="*/ 268 h 904"/>
                <a:gd name="T120" fmla="*/ 36 w 2307"/>
                <a:gd name="T121" fmla="*/ 348 h 904"/>
                <a:gd name="T122" fmla="*/ 57 w 2307"/>
                <a:gd name="T123" fmla="*/ 671 h 904"/>
                <a:gd name="T124" fmla="*/ 168 w 2307"/>
                <a:gd name="T125" fmla="*/ 856 h 9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307" h="904">
                  <a:moveTo>
                    <a:pt x="174" y="862"/>
                  </a:moveTo>
                  <a:lnTo>
                    <a:pt x="182" y="858"/>
                  </a:lnTo>
                  <a:lnTo>
                    <a:pt x="195" y="864"/>
                  </a:lnTo>
                  <a:lnTo>
                    <a:pt x="218" y="864"/>
                  </a:lnTo>
                  <a:lnTo>
                    <a:pt x="231" y="879"/>
                  </a:lnTo>
                  <a:lnTo>
                    <a:pt x="236" y="875"/>
                  </a:lnTo>
                  <a:lnTo>
                    <a:pt x="252" y="875"/>
                  </a:lnTo>
                  <a:lnTo>
                    <a:pt x="261" y="889"/>
                  </a:lnTo>
                  <a:lnTo>
                    <a:pt x="271" y="892"/>
                  </a:lnTo>
                  <a:lnTo>
                    <a:pt x="282" y="904"/>
                  </a:lnTo>
                  <a:lnTo>
                    <a:pt x="291" y="904"/>
                  </a:lnTo>
                  <a:lnTo>
                    <a:pt x="299" y="896"/>
                  </a:lnTo>
                  <a:lnTo>
                    <a:pt x="299" y="896"/>
                  </a:lnTo>
                  <a:lnTo>
                    <a:pt x="295" y="892"/>
                  </a:lnTo>
                  <a:lnTo>
                    <a:pt x="291" y="890"/>
                  </a:lnTo>
                  <a:lnTo>
                    <a:pt x="291" y="889"/>
                  </a:lnTo>
                  <a:lnTo>
                    <a:pt x="291" y="889"/>
                  </a:lnTo>
                  <a:lnTo>
                    <a:pt x="289" y="883"/>
                  </a:lnTo>
                  <a:lnTo>
                    <a:pt x="286" y="879"/>
                  </a:lnTo>
                  <a:lnTo>
                    <a:pt x="282" y="873"/>
                  </a:lnTo>
                  <a:lnTo>
                    <a:pt x="282" y="873"/>
                  </a:lnTo>
                  <a:lnTo>
                    <a:pt x="284" y="870"/>
                  </a:lnTo>
                  <a:lnTo>
                    <a:pt x="284" y="864"/>
                  </a:lnTo>
                  <a:lnTo>
                    <a:pt x="284" y="864"/>
                  </a:lnTo>
                  <a:lnTo>
                    <a:pt x="284" y="855"/>
                  </a:lnTo>
                  <a:lnTo>
                    <a:pt x="280" y="849"/>
                  </a:lnTo>
                  <a:lnTo>
                    <a:pt x="274" y="843"/>
                  </a:lnTo>
                  <a:lnTo>
                    <a:pt x="274" y="843"/>
                  </a:lnTo>
                  <a:lnTo>
                    <a:pt x="276" y="841"/>
                  </a:lnTo>
                  <a:lnTo>
                    <a:pt x="276" y="841"/>
                  </a:lnTo>
                  <a:lnTo>
                    <a:pt x="278" y="838"/>
                  </a:lnTo>
                  <a:lnTo>
                    <a:pt x="278" y="838"/>
                  </a:lnTo>
                  <a:lnTo>
                    <a:pt x="280" y="832"/>
                  </a:lnTo>
                  <a:lnTo>
                    <a:pt x="282" y="826"/>
                  </a:lnTo>
                  <a:lnTo>
                    <a:pt x="286" y="821"/>
                  </a:lnTo>
                  <a:lnTo>
                    <a:pt x="297" y="815"/>
                  </a:lnTo>
                  <a:lnTo>
                    <a:pt x="301" y="809"/>
                  </a:lnTo>
                  <a:lnTo>
                    <a:pt x="306" y="805"/>
                  </a:lnTo>
                  <a:lnTo>
                    <a:pt x="301" y="798"/>
                  </a:lnTo>
                  <a:lnTo>
                    <a:pt x="306" y="798"/>
                  </a:lnTo>
                  <a:lnTo>
                    <a:pt x="293" y="775"/>
                  </a:lnTo>
                  <a:lnTo>
                    <a:pt x="280" y="775"/>
                  </a:lnTo>
                  <a:lnTo>
                    <a:pt x="280" y="768"/>
                  </a:lnTo>
                  <a:lnTo>
                    <a:pt x="272" y="760"/>
                  </a:lnTo>
                  <a:lnTo>
                    <a:pt x="272" y="756"/>
                  </a:lnTo>
                  <a:lnTo>
                    <a:pt x="280" y="749"/>
                  </a:lnTo>
                  <a:lnTo>
                    <a:pt x="274" y="737"/>
                  </a:lnTo>
                  <a:lnTo>
                    <a:pt x="284" y="728"/>
                  </a:lnTo>
                  <a:lnTo>
                    <a:pt x="286" y="720"/>
                  </a:lnTo>
                  <a:lnTo>
                    <a:pt x="297" y="732"/>
                  </a:lnTo>
                  <a:lnTo>
                    <a:pt x="305" y="728"/>
                  </a:lnTo>
                  <a:lnTo>
                    <a:pt x="305" y="716"/>
                  </a:lnTo>
                  <a:lnTo>
                    <a:pt x="318" y="701"/>
                  </a:lnTo>
                  <a:lnTo>
                    <a:pt x="335" y="692"/>
                  </a:lnTo>
                  <a:lnTo>
                    <a:pt x="339" y="698"/>
                  </a:lnTo>
                  <a:lnTo>
                    <a:pt x="346" y="698"/>
                  </a:lnTo>
                  <a:lnTo>
                    <a:pt x="352" y="692"/>
                  </a:lnTo>
                  <a:lnTo>
                    <a:pt x="359" y="701"/>
                  </a:lnTo>
                  <a:lnTo>
                    <a:pt x="369" y="698"/>
                  </a:lnTo>
                  <a:lnTo>
                    <a:pt x="382" y="709"/>
                  </a:lnTo>
                  <a:lnTo>
                    <a:pt x="386" y="720"/>
                  </a:lnTo>
                  <a:lnTo>
                    <a:pt x="388" y="716"/>
                  </a:lnTo>
                  <a:lnTo>
                    <a:pt x="392" y="711"/>
                  </a:lnTo>
                  <a:lnTo>
                    <a:pt x="403" y="716"/>
                  </a:lnTo>
                  <a:lnTo>
                    <a:pt x="403" y="716"/>
                  </a:lnTo>
                  <a:lnTo>
                    <a:pt x="407" y="711"/>
                  </a:lnTo>
                  <a:lnTo>
                    <a:pt x="410" y="707"/>
                  </a:lnTo>
                  <a:lnTo>
                    <a:pt x="412" y="707"/>
                  </a:lnTo>
                  <a:lnTo>
                    <a:pt x="412" y="707"/>
                  </a:lnTo>
                  <a:lnTo>
                    <a:pt x="412" y="707"/>
                  </a:lnTo>
                  <a:lnTo>
                    <a:pt x="428" y="707"/>
                  </a:lnTo>
                  <a:lnTo>
                    <a:pt x="428" y="707"/>
                  </a:lnTo>
                  <a:lnTo>
                    <a:pt x="428" y="711"/>
                  </a:lnTo>
                  <a:lnTo>
                    <a:pt x="429" y="711"/>
                  </a:lnTo>
                  <a:lnTo>
                    <a:pt x="429" y="711"/>
                  </a:lnTo>
                  <a:lnTo>
                    <a:pt x="429" y="711"/>
                  </a:lnTo>
                  <a:lnTo>
                    <a:pt x="433" y="709"/>
                  </a:lnTo>
                  <a:lnTo>
                    <a:pt x="435" y="707"/>
                  </a:lnTo>
                  <a:lnTo>
                    <a:pt x="441" y="707"/>
                  </a:lnTo>
                  <a:lnTo>
                    <a:pt x="448" y="716"/>
                  </a:lnTo>
                  <a:lnTo>
                    <a:pt x="460" y="718"/>
                  </a:lnTo>
                  <a:lnTo>
                    <a:pt x="465" y="713"/>
                  </a:lnTo>
                  <a:lnTo>
                    <a:pt x="473" y="716"/>
                  </a:lnTo>
                  <a:lnTo>
                    <a:pt x="486" y="713"/>
                  </a:lnTo>
                  <a:lnTo>
                    <a:pt x="488" y="705"/>
                  </a:lnTo>
                  <a:lnTo>
                    <a:pt x="473" y="698"/>
                  </a:lnTo>
                  <a:lnTo>
                    <a:pt x="471" y="688"/>
                  </a:lnTo>
                  <a:lnTo>
                    <a:pt x="482" y="684"/>
                  </a:lnTo>
                  <a:lnTo>
                    <a:pt x="479" y="671"/>
                  </a:lnTo>
                  <a:lnTo>
                    <a:pt x="492" y="665"/>
                  </a:lnTo>
                  <a:lnTo>
                    <a:pt x="484" y="658"/>
                  </a:lnTo>
                  <a:lnTo>
                    <a:pt x="484" y="643"/>
                  </a:lnTo>
                  <a:lnTo>
                    <a:pt x="503" y="646"/>
                  </a:lnTo>
                  <a:lnTo>
                    <a:pt x="601" y="612"/>
                  </a:lnTo>
                  <a:lnTo>
                    <a:pt x="613" y="618"/>
                  </a:lnTo>
                  <a:lnTo>
                    <a:pt x="624" y="618"/>
                  </a:lnTo>
                  <a:lnTo>
                    <a:pt x="626" y="637"/>
                  </a:lnTo>
                  <a:lnTo>
                    <a:pt x="626" y="637"/>
                  </a:lnTo>
                  <a:lnTo>
                    <a:pt x="643" y="637"/>
                  </a:lnTo>
                  <a:lnTo>
                    <a:pt x="643" y="645"/>
                  </a:lnTo>
                  <a:lnTo>
                    <a:pt x="651" y="637"/>
                  </a:lnTo>
                  <a:lnTo>
                    <a:pt x="660" y="643"/>
                  </a:lnTo>
                  <a:lnTo>
                    <a:pt x="656" y="658"/>
                  </a:lnTo>
                  <a:lnTo>
                    <a:pt x="668" y="658"/>
                  </a:lnTo>
                  <a:lnTo>
                    <a:pt x="700" y="637"/>
                  </a:lnTo>
                  <a:lnTo>
                    <a:pt x="706" y="637"/>
                  </a:lnTo>
                  <a:lnTo>
                    <a:pt x="704" y="648"/>
                  </a:lnTo>
                  <a:lnTo>
                    <a:pt x="723" y="664"/>
                  </a:lnTo>
                  <a:lnTo>
                    <a:pt x="751" y="715"/>
                  </a:lnTo>
                  <a:lnTo>
                    <a:pt x="757" y="711"/>
                  </a:lnTo>
                  <a:lnTo>
                    <a:pt x="758" y="701"/>
                  </a:lnTo>
                  <a:lnTo>
                    <a:pt x="770" y="715"/>
                  </a:lnTo>
                  <a:lnTo>
                    <a:pt x="779" y="715"/>
                  </a:lnTo>
                  <a:lnTo>
                    <a:pt x="789" y="713"/>
                  </a:lnTo>
                  <a:lnTo>
                    <a:pt x="798" y="709"/>
                  </a:lnTo>
                  <a:lnTo>
                    <a:pt x="806" y="718"/>
                  </a:lnTo>
                  <a:lnTo>
                    <a:pt x="811" y="728"/>
                  </a:lnTo>
                  <a:lnTo>
                    <a:pt x="817" y="728"/>
                  </a:lnTo>
                  <a:lnTo>
                    <a:pt x="817" y="737"/>
                  </a:lnTo>
                  <a:lnTo>
                    <a:pt x="827" y="743"/>
                  </a:lnTo>
                  <a:lnTo>
                    <a:pt x="838" y="743"/>
                  </a:lnTo>
                  <a:lnTo>
                    <a:pt x="842" y="737"/>
                  </a:lnTo>
                  <a:lnTo>
                    <a:pt x="851" y="747"/>
                  </a:lnTo>
                  <a:lnTo>
                    <a:pt x="855" y="752"/>
                  </a:lnTo>
                  <a:lnTo>
                    <a:pt x="862" y="743"/>
                  </a:lnTo>
                  <a:lnTo>
                    <a:pt x="876" y="739"/>
                  </a:lnTo>
                  <a:lnTo>
                    <a:pt x="887" y="728"/>
                  </a:lnTo>
                  <a:lnTo>
                    <a:pt x="887" y="728"/>
                  </a:lnTo>
                  <a:lnTo>
                    <a:pt x="893" y="724"/>
                  </a:lnTo>
                  <a:lnTo>
                    <a:pt x="898" y="722"/>
                  </a:lnTo>
                  <a:lnTo>
                    <a:pt x="900" y="720"/>
                  </a:lnTo>
                  <a:lnTo>
                    <a:pt x="912" y="716"/>
                  </a:lnTo>
                  <a:lnTo>
                    <a:pt x="919" y="716"/>
                  </a:lnTo>
                  <a:lnTo>
                    <a:pt x="925" y="715"/>
                  </a:lnTo>
                  <a:lnTo>
                    <a:pt x="942" y="722"/>
                  </a:lnTo>
                  <a:lnTo>
                    <a:pt x="944" y="730"/>
                  </a:lnTo>
                  <a:lnTo>
                    <a:pt x="957" y="734"/>
                  </a:lnTo>
                  <a:lnTo>
                    <a:pt x="974" y="735"/>
                  </a:lnTo>
                  <a:lnTo>
                    <a:pt x="987" y="732"/>
                  </a:lnTo>
                  <a:lnTo>
                    <a:pt x="991" y="722"/>
                  </a:lnTo>
                  <a:lnTo>
                    <a:pt x="985" y="709"/>
                  </a:lnTo>
                  <a:lnTo>
                    <a:pt x="999" y="686"/>
                  </a:lnTo>
                  <a:lnTo>
                    <a:pt x="1044" y="703"/>
                  </a:lnTo>
                  <a:lnTo>
                    <a:pt x="1052" y="720"/>
                  </a:lnTo>
                  <a:lnTo>
                    <a:pt x="1052" y="720"/>
                  </a:lnTo>
                  <a:lnTo>
                    <a:pt x="1059" y="724"/>
                  </a:lnTo>
                  <a:lnTo>
                    <a:pt x="1067" y="726"/>
                  </a:lnTo>
                  <a:lnTo>
                    <a:pt x="1071" y="728"/>
                  </a:lnTo>
                  <a:lnTo>
                    <a:pt x="1088" y="722"/>
                  </a:lnTo>
                  <a:lnTo>
                    <a:pt x="1106" y="724"/>
                  </a:lnTo>
                  <a:lnTo>
                    <a:pt x="1127" y="734"/>
                  </a:lnTo>
                  <a:lnTo>
                    <a:pt x="1137" y="745"/>
                  </a:lnTo>
                  <a:lnTo>
                    <a:pt x="1137" y="745"/>
                  </a:lnTo>
                  <a:lnTo>
                    <a:pt x="1165" y="749"/>
                  </a:lnTo>
                  <a:lnTo>
                    <a:pt x="1165" y="749"/>
                  </a:lnTo>
                  <a:lnTo>
                    <a:pt x="1176" y="745"/>
                  </a:lnTo>
                  <a:lnTo>
                    <a:pt x="1186" y="743"/>
                  </a:lnTo>
                  <a:lnTo>
                    <a:pt x="1197" y="743"/>
                  </a:lnTo>
                  <a:lnTo>
                    <a:pt x="1197" y="743"/>
                  </a:lnTo>
                  <a:lnTo>
                    <a:pt x="1212" y="726"/>
                  </a:lnTo>
                  <a:lnTo>
                    <a:pt x="1229" y="728"/>
                  </a:lnTo>
                  <a:lnTo>
                    <a:pt x="1233" y="734"/>
                  </a:lnTo>
                  <a:lnTo>
                    <a:pt x="1250" y="734"/>
                  </a:lnTo>
                  <a:lnTo>
                    <a:pt x="1271" y="743"/>
                  </a:lnTo>
                  <a:lnTo>
                    <a:pt x="1282" y="734"/>
                  </a:lnTo>
                  <a:lnTo>
                    <a:pt x="1290" y="734"/>
                  </a:lnTo>
                  <a:lnTo>
                    <a:pt x="1290" y="726"/>
                  </a:lnTo>
                  <a:lnTo>
                    <a:pt x="1290" y="722"/>
                  </a:lnTo>
                  <a:lnTo>
                    <a:pt x="1303" y="694"/>
                  </a:lnTo>
                  <a:lnTo>
                    <a:pt x="1313" y="686"/>
                  </a:lnTo>
                  <a:lnTo>
                    <a:pt x="1313" y="679"/>
                  </a:lnTo>
                  <a:lnTo>
                    <a:pt x="1303" y="673"/>
                  </a:lnTo>
                  <a:lnTo>
                    <a:pt x="1311" y="664"/>
                  </a:lnTo>
                  <a:lnTo>
                    <a:pt x="1332" y="658"/>
                  </a:lnTo>
                  <a:lnTo>
                    <a:pt x="1354" y="658"/>
                  </a:lnTo>
                  <a:lnTo>
                    <a:pt x="1366" y="665"/>
                  </a:lnTo>
                  <a:lnTo>
                    <a:pt x="1377" y="664"/>
                  </a:lnTo>
                  <a:lnTo>
                    <a:pt x="1386" y="671"/>
                  </a:lnTo>
                  <a:lnTo>
                    <a:pt x="1398" y="701"/>
                  </a:lnTo>
                  <a:lnTo>
                    <a:pt x="1407" y="724"/>
                  </a:lnTo>
                  <a:lnTo>
                    <a:pt x="1409" y="739"/>
                  </a:lnTo>
                  <a:lnTo>
                    <a:pt x="1420" y="743"/>
                  </a:lnTo>
                  <a:lnTo>
                    <a:pt x="1430" y="743"/>
                  </a:lnTo>
                  <a:lnTo>
                    <a:pt x="1441" y="749"/>
                  </a:lnTo>
                  <a:lnTo>
                    <a:pt x="1451" y="760"/>
                  </a:lnTo>
                  <a:lnTo>
                    <a:pt x="1458" y="779"/>
                  </a:lnTo>
                  <a:lnTo>
                    <a:pt x="1468" y="783"/>
                  </a:lnTo>
                  <a:lnTo>
                    <a:pt x="1477" y="783"/>
                  </a:lnTo>
                  <a:lnTo>
                    <a:pt x="1483" y="775"/>
                  </a:lnTo>
                  <a:lnTo>
                    <a:pt x="1496" y="771"/>
                  </a:lnTo>
                  <a:lnTo>
                    <a:pt x="1505" y="768"/>
                  </a:lnTo>
                  <a:lnTo>
                    <a:pt x="1509" y="783"/>
                  </a:lnTo>
                  <a:lnTo>
                    <a:pt x="1504" y="788"/>
                  </a:lnTo>
                  <a:lnTo>
                    <a:pt x="1488" y="826"/>
                  </a:lnTo>
                  <a:lnTo>
                    <a:pt x="1488" y="834"/>
                  </a:lnTo>
                  <a:lnTo>
                    <a:pt x="1468" y="834"/>
                  </a:lnTo>
                  <a:lnTo>
                    <a:pt x="1458" y="839"/>
                  </a:lnTo>
                  <a:lnTo>
                    <a:pt x="1458" y="872"/>
                  </a:lnTo>
                  <a:lnTo>
                    <a:pt x="1453" y="879"/>
                  </a:lnTo>
                  <a:lnTo>
                    <a:pt x="1453" y="883"/>
                  </a:lnTo>
                  <a:lnTo>
                    <a:pt x="1464" y="877"/>
                  </a:lnTo>
                  <a:lnTo>
                    <a:pt x="1473" y="872"/>
                  </a:lnTo>
                  <a:lnTo>
                    <a:pt x="1481" y="877"/>
                  </a:lnTo>
                  <a:lnTo>
                    <a:pt x="1490" y="881"/>
                  </a:lnTo>
                  <a:lnTo>
                    <a:pt x="1500" y="877"/>
                  </a:lnTo>
                  <a:lnTo>
                    <a:pt x="1507" y="868"/>
                  </a:lnTo>
                  <a:lnTo>
                    <a:pt x="1521" y="860"/>
                  </a:lnTo>
                  <a:lnTo>
                    <a:pt x="1528" y="851"/>
                  </a:lnTo>
                  <a:lnTo>
                    <a:pt x="1547" y="828"/>
                  </a:lnTo>
                  <a:lnTo>
                    <a:pt x="1557" y="811"/>
                  </a:lnTo>
                  <a:lnTo>
                    <a:pt x="1570" y="786"/>
                  </a:lnTo>
                  <a:lnTo>
                    <a:pt x="1581" y="775"/>
                  </a:lnTo>
                  <a:lnTo>
                    <a:pt x="1587" y="768"/>
                  </a:lnTo>
                  <a:lnTo>
                    <a:pt x="1592" y="749"/>
                  </a:lnTo>
                  <a:lnTo>
                    <a:pt x="1594" y="734"/>
                  </a:lnTo>
                  <a:lnTo>
                    <a:pt x="1594" y="716"/>
                  </a:lnTo>
                  <a:lnTo>
                    <a:pt x="1598" y="703"/>
                  </a:lnTo>
                  <a:lnTo>
                    <a:pt x="1604" y="692"/>
                  </a:lnTo>
                  <a:lnTo>
                    <a:pt x="1604" y="686"/>
                  </a:lnTo>
                  <a:lnTo>
                    <a:pt x="1604" y="673"/>
                  </a:lnTo>
                  <a:lnTo>
                    <a:pt x="1600" y="669"/>
                  </a:lnTo>
                  <a:lnTo>
                    <a:pt x="1606" y="669"/>
                  </a:lnTo>
                  <a:lnTo>
                    <a:pt x="1604" y="660"/>
                  </a:lnTo>
                  <a:lnTo>
                    <a:pt x="1587" y="641"/>
                  </a:lnTo>
                  <a:lnTo>
                    <a:pt x="1570" y="639"/>
                  </a:lnTo>
                  <a:lnTo>
                    <a:pt x="1566" y="645"/>
                  </a:lnTo>
                  <a:lnTo>
                    <a:pt x="1562" y="648"/>
                  </a:lnTo>
                  <a:lnTo>
                    <a:pt x="1562" y="654"/>
                  </a:lnTo>
                  <a:lnTo>
                    <a:pt x="1551" y="654"/>
                  </a:lnTo>
                  <a:lnTo>
                    <a:pt x="1551" y="648"/>
                  </a:lnTo>
                  <a:lnTo>
                    <a:pt x="1551" y="648"/>
                  </a:lnTo>
                  <a:lnTo>
                    <a:pt x="1551" y="646"/>
                  </a:lnTo>
                  <a:lnTo>
                    <a:pt x="1551" y="645"/>
                  </a:lnTo>
                  <a:lnTo>
                    <a:pt x="1551" y="643"/>
                  </a:lnTo>
                  <a:lnTo>
                    <a:pt x="1551" y="643"/>
                  </a:lnTo>
                  <a:lnTo>
                    <a:pt x="1553" y="641"/>
                  </a:lnTo>
                  <a:lnTo>
                    <a:pt x="1553" y="639"/>
                  </a:lnTo>
                  <a:lnTo>
                    <a:pt x="1553" y="637"/>
                  </a:lnTo>
                  <a:lnTo>
                    <a:pt x="1547" y="643"/>
                  </a:lnTo>
                  <a:lnTo>
                    <a:pt x="1543" y="648"/>
                  </a:lnTo>
                  <a:lnTo>
                    <a:pt x="1540" y="648"/>
                  </a:lnTo>
                  <a:lnTo>
                    <a:pt x="1541" y="633"/>
                  </a:lnTo>
                  <a:lnTo>
                    <a:pt x="1541" y="633"/>
                  </a:lnTo>
                  <a:lnTo>
                    <a:pt x="1530" y="631"/>
                  </a:lnTo>
                  <a:lnTo>
                    <a:pt x="1523" y="629"/>
                  </a:lnTo>
                  <a:lnTo>
                    <a:pt x="1521" y="629"/>
                  </a:lnTo>
                  <a:lnTo>
                    <a:pt x="1519" y="629"/>
                  </a:lnTo>
                  <a:lnTo>
                    <a:pt x="1519" y="629"/>
                  </a:lnTo>
                  <a:lnTo>
                    <a:pt x="1519" y="622"/>
                  </a:lnTo>
                  <a:lnTo>
                    <a:pt x="1558" y="594"/>
                  </a:lnTo>
                  <a:lnTo>
                    <a:pt x="1562" y="588"/>
                  </a:lnTo>
                  <a:lnTo>
                    <a:pt x="1585" y="561"/>
                  </a:lnTo>
                  <a:lnTo>
                    <a:pt x="1594" y="561"/>
                  </a:lnTo>
                  <a:lnTo>
                    <a:pt x="1596" y="550"/>
                  </a:lnTo>
                  <a:lnTo>
                    <a:pt x="1610" y="541"/>
                  </a:lnTo>
                  <a:lnTo>
                    <a:pt x="1623" y="525"/>
                  </a:lnTo>
                  <a:lnTo>
                    <a:pt x="1668" y="525"/>
                  </a:lnTo>
                  <a:lnTo>
                    <a:pt x="1674" y="529"/>
                  </a:lnTo>
                  <a:lnTo>
                    <a:pt x="1678" y="529"/>
                  </a:lnTo>
                  <a:lnTo>
                    <a:pt x="1679" y="522"/>
                  </a:lnTo>
                  <a:lnTo>
                    <a:pt x="1691" y="524"/>
                  </a:lnTo>
                  <a:lnTo>
                    <a:pt x="1706" y="524"/>
                  </a:lnTo>
                  <a:lnTo>
                    <a:pt x="1706" y="524"/>
                  </a:lnTo>
                  <a:lnTo>
                    <a:pt x="1712" y="524"/>
                  </a:lnTo>
                  <a:lnTo>
                    <a:pt x="1712" y="524"/>
                  </a:lnTo>
                  <a:lnTo>
                    <a:pt x="1715" y="524"/>
                  </a:lnTo>
                  <a:lnTo>
                    <a:pt x="1717" y="522"/>
                  </a:lnTo>
                  <a:lnTo>
                    <a:pt x="1721" y="518"/>
                  </a:lnTo>
                  <a:lnTo>
                    <a:pt x="1729" y="514"/>
                  </a:lnTo>
                  <a:lnTo>
                    <a:pt x="1734" y="518"/>
                  </a:lnTo>
                  <a:lnTo>
                    <a:pt x="1742" y="518"/>
                  </a:lnTo>
                  <a:lnTo>
                    <a:pt x="1753" y="522"/>
                  </a:lnTo>
                  <a:lnTo>
                    <a:pt x="1759" y="527"/>
                  </a:lnTo>
                  <a:lnTo>
                    <a:pt x="1748" y="529"/>
                  </a:lnTo>
                  <a:lnTo>
                    <a:pt x="1748" y="535"/>
                  </a:lnTo>
                  <a:lnTo>
                    <a:pt x="1748" y="535"/>
                  </a:lnTo>
                  <a:lnTo>
                    <a:pt x="1753" y="535"/>
                  </a:lnTo>
                  <a:lnTo>
                    <a:pt x="1753" y="535"/>
                  </a:lnTo>
                  <a:lnTo>
                    <a:pt x="1763" y="535"/>
                  </a:lnTo>
                  <a:lnTo>
                    <a:pt x="1763" y="535"/>
                  </a:lnTo>
                  <a:lnTo>
                    <a:pt x="1766" y="535"/>
                  </a:lnTo>
                  <a:lnTo>
                    <a:pt x="1770" y="535"/>
                  </a:lnTo>
                  <a:lnTo>
                    <a:pt x="1772" y="535"/>
                  </a:lnTo>
                  <a:lnTo>
                    <a:pt x="1772" y="535"/>
                  </a:lnTo>
                  <a:lnTo>
                    <a:pt x="1778" y="527"/>
                  </a:lnTo>
                  <a:lnTo>
                    <a:pt x="1785" y="529"/>
                  </a:lnTo>
                  <a:lnTo>
                    <a:pt x="1785" y="529"/>
                  </a:lnTo>
                  <a:lnTo>
                    <a:pt x="1793" y="531"/>
                  </a:lnTo>
                  <a:lnTo>
                    <a:pt x="1797" y="531"/>
                  </a:lnTo>
                  <a:lnTo>
                    <a:pt x="1801" y="531"/>
                  </a:lnTo>
                  <a:lnTo>
                    <a:pt x="1801" y="529"/>
                  </a:lnTo>
                  <a:lnTo>
                    <a:pt x="1801" y="529"/>
                  </a:lnTo>
                  <a:lnTo>
                    <a:pt x="1804" y="527"/>
                  </a:lnTo>
                  <a:lnTo>
                    <a:pt x="1804" y="524"/>
                  </a:lnTo>
                  <a:lnTo>
                    <a:pt x="1804" y="520"/>
                  </a:lnTo>
                  <a:lnTo>
                    <a:pt x="1793" y="520"/>
                  </a:lnTo>
                  <a:lnTo>
                    <a:pt x="1793" y="520"/>
                  </a:lnTo>
                  <a:lnTo>
                    <a:pt x="1793" y="516"/>
                  </a:lnTo>
                  <a:lnTo>
                    <a:pt x="1793" y="512"/>
                  </a:lnTo>
                  <a:lnTo>
                    <a:pt x="1795" y="508"/>
                  </a:lnTo>
                  <a:lnTo>
                    <a:pt x="1795" y="508"/>
                  </a:lnTo>
                  <a:lnTo>
                    <a:pt x="1808" y="495"/>
                  </a:lnTo>
                  <a:lnTo>
                    <a:pt x="1808" y="495"/>
                  </a:lnTo>
                  <a:lnTo>
                    <a:pt x="1812" y="490"/>
                  </a:lnTo>
                  <a:lnTo>
                    <a:pt x="1819" y="486"/>
                  </a:lnTo>
                  <a:lnTo>
                    <a:pt x="1819" y="486"/>
                  </a:lnTo>
                  <a:lnTo>
                    <a:pt x="1821" y="484"/>
                  </a:lnTo>
                  <a:lnTo>
                    <a:pt x="1823" y="482"/>
                  </a:lnTo>
                  <a:lnTo>
                    <a:pt x="1823" y="480"/>
                  </a:lnTo>
                  <a:lnTo>
                    <a:pt x="1823" y="480"/>
                  </a:lnTo>
                  <a:lnTo>
                    <a:pt x="1823" y="476"/>
                  </a:lnTo>
                  <a:lnTo>
                    <a:pt x="1823" y="474"/>
                  </a:lnTo>
                  <a:lnTo>
                    <a:pt x="1823" y="472"/>
                  </a:lnTo>
                  <a:lnTo>
                    <a:pt x="1823" y="472"/>
                  </a:lnTo>
                  <a:lnTo>
                    <a:pt x="1825" y="472"/>
                  </a:lnTo>
                  <a:lnTo>
                    <a:pt x="1825" y="472"/>
                  </a:lnTo>
                  <a:lnTo>
                    <a:pt x="1827" y="472"/>
                  </a:lnTo>
                  <a:lnTo>
                    <a:pt x="1827" y="469"/>
                  </a:lnTo>
                  <a:lnTo>
                    <a:pt x="1827" y="469"/>
                  </a:lnTo>
                  <a:lnTo>
                    <a:pt x="1833" y="465"/>
                  </a:lnTo>
                  <a:lnTo>
                    <a:pt x="1835" y="463"/>
                  </a:lnTo>
                  <a:lnTo>
                    <a:pt x="1836" y="463"/>
                  </a:lnTo>
                  <a:lnTo>
                    <a:pt x="1836" y="463"/>
                  </a:lnTo>
                  <a:lnTo>
                    <a:pt x="1846" y="463"/>
                  </a:lnTo>
                  <a:lnTo>
                    <a:pt x="1846" y="463"/>
                  </a:lnTo>
                  <a:lnTo>
                    <a:pt x="1853" y="465"/>
                  </a:lnTo>
                  <a:lnTo>
                    <a:pt x="1857" y="465"/>
                  </a:lnTo>
                  <a:lnTo>
                    <a:pt x="1857" y="465"/>
                  </a:lnTo>
                  <a:lnTo>
                    <a:pt x="1859" y="465"/>
                  </a:lnTo>
                  <a:lnTo>
                    <a:pt x="1861" y="465"/>
                  </a:lnTo>
                  <a:lnTo>
                    <a:pt x="1865" y="465"/>
                  </a:lnTo>
                  <a:lnTo>
                    <a:pt x="1865" y="465"/>
                  </a:lnTo>
                  <a:lnTo>
                    <a:pt x="1865" y="465"/>
                  </a:lnTo>
                  <a:lnTo>
                    <a:pt x="1867" y="461"/>
                  </a:lnTo>
                  <a:lnTo>
                    <a:pt x="1867" y="461"/>
                  </a:lnTo>
                  <a:lnTo>
                    <a:pt x="1869" y="465"/>
                  </a:lnTo>
                  <a:lnTo>
                    <a:pt x="1870" y="467"/>
                  </a:lnTo>
                  <a:lnTo>
                    <a:pt x="1872" y="469"/>
                  </a:lnTo>
                  <a:lnTo>
                    <a:pt x="1872" y="467"/>
                  </a:lnTo>
                  <a:lnTo>
                    <a:pt x="1872" y="467"/>
                  </a:lnTo>
                  <a:lnTo>
                    <a:pt x="1874" y="465"/>
                  </a:lnTo>
                  <a:lnTo>
                    <a:pt x="1874" y="461"/>
                  </a:lnTo>
                  <a:lnTo>
                    <a:pt x="1874" y="461"/>
                  </a:lnTo>
                  <a:lnTo>
                    <a:pt x="1878" y="461"/>
                  </a:lnTo>
                  <a:lnTo>
                    <a:pt x="1878" y="461"/>
                  </a:lnTo>
                  <a:lnTo>
                    <a:pt x="1878" y="465"/>
                  </a:lnTo>
                  <a:lnTo>
                    <a:pt x="1878" y="465"/>
                  </a:lnTo>
                  <a:lnTo>
                    <a:pt x="1878" y="469"/>
                  </a:lnTo>
                  <a:lnTo>
                    <a:pt x="1878" y="469"/>
                  </a:lnTo>
                  <a:lnTo>
                    <a:pt x="1878" y="469"/>
                  </a:lnTo>
                  <a:lnTo>
                    <a:pt x="1876" y="472"/>
                  </a:lnTo>
                  <a:lnTo>
                    <a:pt x="1874" y="474"/>
                  </a:lnTo>
                  <a:lnTo>
                    <a:pt x="1872" y="476"/>
                  </a:lnTo>
                  <a:lnTo>
                    <a:pt x="1872" y="476"/>
                  </a:lnTo>
                  <a:lnTo>
                    <a:pt x="1876" y="480"/>
                  </a:lnTo>
                  <a:lnTo>
                    <a:pt x="1876" y="480"/>
                  </a:lnTo>
                  <a:lnTo>
                    <a:pt x="1878" y="484"/>
                  </a:lnTo>
                  <a:lnTo>
                    <a:pt x="1878" y="486"/>
                  </a:lnTo>
                  <a:lnTo>
                    <a:pt x="1878" y="486"/>
                  </a:lnTo>
                  <a:lnTo>
                    <a:pt x="1874" y="488"/>
                  </a:lnTo>
                  <a:lnTo>
                    <a:pt x="1874" y="490"/>
                  </a:lnTo>
                  <a:lnTo>
                    <a:pt x="1874" y="490"/>
                  </a:lnTo>
                  <a:lnTo>
                    <a:pt x="1874" y="490"/>
                  </a:lnTo>
                  <a:lnTo>
                    <a:pt x="1874" y="490"/>
                  </a:lnTo>
                  <a:lnTo>
                    <a:pt x="1878" y="490"/>
                  </a:lnTo>
                  <a:lnTo>
                    <a:pt x="1880" y="490"/>
                  </a:lnTo>
                  <a:lnTo>
                    <a:pt x="1882" y="491"/>
                  </a:lnTo>
                  <a:lnTo>
                    <a:pt x="1884" y="490"/>
                  </a:lnTo>
                  <a:lnTo>
                    <a:pt x="1884" y="490"/>
                  </a:lnTo>
                  <a:lnTo>
                    <a:pt x="1889" y="486"/>
                  </a:lnTo>
                  <a:lnTo>
                    <a:pt x="1889" y="486"/>
                  </a:lnTo>
                  <a:lnTo>
                    <a:pt x="1893" y="482"/>
                  </a:lnTo>
                  <a:lnTo>
                    <a:pt x="1897" y="474"/>
                  </a:lnTo>
                  <a:lnTo>
                    <a:pt x="1906" y="471"/>
                  </a:lnTo>
                  <a:lnTo>
                    <a:pt x="1914" y="471"/>
                  </a:lnTo>
                  <a:lnTo>
                    <a:pt x="1914" y="471"/>
                  </a:lnTo>
                  <a:lnTo>
                    <a:pt x="1916" y="469"/>
                  </a:lnTo>
                  <a:lnTo>
                    <a:pt x="1918" y="469"/>
                  </a:lnTo>
                  <a:lnTo>
                    <a:pt x="1920" y="465"/>
                  </a:lnTo>
                  <a:lnTo>
                    <a:pt x="1920" y="465"/>
                  </a:lnTo>
                  <a:lnTo>
                    <a:pt x="1920" y="455"/>
                  </a:lnTo>
                  <a:lnTo>
                    <a:pt x="1922" y="448"/>
                  </a:lnTo>
                  <a:lnTo>
                    <a:pt x="1927" y="444"/>
                  </a:lnTo>
                  <a:lnTo>
                    <a:pt x="1935" y="440"/>
                  </a:lnTo>
                  <a:lnTo>
                    <a:pt x="1935" y="440"/>
                  </a:lnTo>
                  <a:lnTo>
                    <a:pt x="1939" y="444"/>
                  </a:lnTo>
                  <a:lnTo>
                    <a:pt x="1944" y="444"/>
                  </a:lnTo>
                  <a:lnTo>
                    <a:pt x="1944" y="444"/>
                  </a:lnTo>
                  <a:lnTo>
                    <a:pt x="1948" y="444"/>
                  </a:lnTo>
                  <a:lnTo>
                    <a:pt x="1952" y="446"/>
                  </a:lnTo>
                  <a:lnTo>
                    <a:pt x="1942" y="446"/>
                  </a:lnTo>
                  <a:lnTo>
                    <a:pt x="1935" y="454"/>
                  </a:lnTo>
                  <a:lnTo>
                    <a:pt x="1935" y="454"/>
                  </a:lnTo>
                  <a:lnTo>
                    <a:pt x="1933" y="457"/>
                  </a:lnTo>
                  <a:lnTo>
                    <a:pt x="1931" y="459"/>
                  </a:lnTo>
                  <a:lnTo>
                    <a:pt x="1931" y="461"/>
                  </a:lnTo>
                  <a:lnTo>
                    <a:pt x="1931" y="461"/>
                  </a:lnTo>
                  <a:lnTo>
                    <a:pt x="1931" y="469"/>
                  </a:lnTo>
                  <a:lnTo>
                    <a:pt x="1931" y="469"/>
                  </a:lnTo>
                  <a:lnTo>
                    <a:pt x="1931" y="471"/>
                  </a:lnTo>
                  <a:lnTo>
                    <a:pt x="1931" y="474"/>
                  </a:lnTo>
                  <a:lnTo>
                    <a:pt x="1929" y="476"/>
                  </a:lnTo>
                  <a:lnTo>
                    <a:pt x="1929" y="476"/>
                  </a:lnTo>
                  <a:lnTo>
                    <a:pt x="1927" y="478"/>
                  </a:lnTo>
                  <a:lnTo>
                    <a:pt x="1927" y="482"/>
                  </a:lnTo>
                  <a:lnTo>
                    <a:pt x="1923" y="486"/>
                  </a:lnTo>
                  <a:lnTo>
                    <a:pt x="1923" y="486"/>
                  </a:lnTo>
                  <a:lnTo>
                    <a:pt x="1922" y="488"/>
                  </a:lnTo>
                  <a:lnTo>
                    <a:pt x="1922" y="490"/>
                  </a:lnTo>
                  <a:lnTo>
                    <a:pt x="1920" y="490"/>
                  </a:lnTo>
                  <a:lnTo>
                    <a:pt x="1920" y="490"/>
                  </a:lnTo>
                  <a:lnTo>
                    <a:pt x="1918" y="490"/>
                  </a:lnTo>
                  <a:lnTo>
                    <a:pt x="1916" y="490"/>
                  </a:lnTo>
                  <a:lnTo>
                    <a:pt x="1916" y="490"/>
                  </a:lnTo>
                  <a:lnTo>
                    <a:pt x="1912" y="490"/>
                  </a:lnTo>
                  <a:lnTo>
                    <a:pt x="1912" y="490"/>
                  </a:lnTo>
                  <a:lnTo>
                    <a:pt x="1912" y="493"/>
                  </a:lnTo>
                  <a:lnTo>
                    <a:pt x="1910" y="495"/>
                  </a:lnTo>
                  <a:lnTo>
                    <a:pt x="1908" y="497"/>
                  </a:lnTo>
                  <a:lnTo>
                    <a:pt x="1906" y="497"/>
                  </a:lnTo>
                  <a:lnTo>
                    <a:pt x="1906" y="497"/>
                  </a:lnTo>
                  <a:lnTo>
                    <a:pt x="1905" y="497"/>
                  </a:lnTo>
                  <a:lnTo>
                    <a:pt x="1901" y="499"/>
                  </a:lnTo>
                  <a:lnTo>
                    <a:pt x="1897" y="501"/>
                  </a:lnTo>
                  <a:lnTo>
                    <a:pt x="1895" y="505"/>
                  </a:lnTo>
                  <a:lnTo>
                    <a:pt x="1895" y="505"/>
                  </a:lnTo>
                  <a:lnTo>
                    <a:pt x="1895" y="505"/>
                  </a:lnTo>
                  <a:lnTo>
                    <a:pt x="1895" y="507"/>
                  </a:lnTo>
                  <a:lnTo>
                    <a:pt x="1893" y="508"/>
                  </a:lnTo>
                  <a:lnTo>
                    <a:pt x="1893" y="508"/>
                  </a:lnTo>
                  <a:lnTo>
                    <a:pt x="1888" y="514"/>
                  </a:lnTo>
                  <a:lnTo>
                    <a:pt x="1884" y="516"/>
                  </a:lnTo>
                  <a:lnTo>
                    <a:pt x="1882" y="518"/>
                  </a:lnTo>
                  <a:lnTo>
                    <a:pt x="1880" y="522"/>
                  </a:lnTo>
                  <a:lnTo>
                    <a:pt x="1874" y="527"/>
                  </a:lnTo>
                  <a:lnTo>
                    <a:pt x="1870" y="531"/>
                  </a:lnTo>
                  <a:lnTo>
                    <a:pt x="1870" y="531"/>
                  </a:lnTo>
                  <a:lnTo>
                    <a:pt x="1870" y="533"/>
                  </a:lnTo>
                  <a:lnTo>
                    <a:pt x="1870" y="535"/>
                  </a:lnTo>
                  <a:lnTo>
                    <a:pt x="1869" y="537"/>
                  </a:lnTo>
                  <a:lnTo>
                    <a:pt x="1869" y="537"/>
                  </a:lnTo>
                  <a:lnTo>
                    <a:pt x="1865" y="539"/>
                  </a:lnTo>
                  <a:lnTo>
                    <a:pt x="1865" y="541"/>
                  </a:lnTo>
                  <a:lnTo>
                    <a:pt x="1865" y="541"/>
                  </a:lnTo>
                  <a:lnTo>
                    <a:pt x="1865" y="541"/>
                  </a:lnTo>
                  <a:lnTo>
                    <a:pt x="1865" y="542"/>
                  </a:lnTo>
                  <a:lnTo>
                    <a:pt x="1861" y="544"/>
                  </a:lnTo>
                  <a:lnTo>
                    <a:pt x="1859" y="546"/>
                  </a:lnTo>
                  <a:lnTo>
                    <a:pt x="1859" y="546"/>
                  </a:lnTo>
                  <a:lnTo>
                    <a:pt x="1853" y="550"/>
                  </a:lnTo>
                  <a:lnTo>
                    <a:pt x="1853" y="550"/>
                  </a:lnTo>
                  <a:lnTo>
                    <a:pt x="1853" y="552"/>
                  </a:lnTo>
                  <a:lnTo>
                    <a:pt x="1850" y="550"/>
                  </a:lnTo>
                  <a:lnTo>
                    <a:pt x="1848" y="552"/>
                  </a:lnTo>
                  <a:lnTo>
                    <a:pt x="1848" y="552"/>
                  </a:lnTo>
                  <a:lnTo>
                    <a:pt x="1848" y="552"/>
                  </a:lnTo>
                  <a:lnTo>
                    <a:pt x="1842" y="558"/>
                  </a:lnTo>
                  <a:lnTo>
                    <a:pt x="1842" y="558"/>
                  </a:lnTo>
                  <a:lnTo>
                    <a:pt x="1840" y="559"/>
                  </a:lnTo>
                  <a:lnTo>
                    <a:pt x="1838" y="561"/>
                  </a:lnTo>
                  <a:lnTo>
                    <a:pt x="1835" y="561"/>
                  </a:lnTo>
                  <a:lnTo>
                    <a:pt x="1835" y="561"/>
                  </a:lnTo>
                  <a:lnTo>
                    <a:pt x="1827" y="561"/>
                  </a:lnTo>
                  <a:lnTo>
                    <a:pt x="1827" y="561"/>
                  </a:lnTo>
                  <a:lnTo>
                    <a:pt x="1827" y="569"/>
                  </a:lnTo>
                  <a:lnTo>
                    <a:pt x="1827" y="575"/>
                  </a:lnTo>
                  <a:lnTo>
                    <a:pt x="1827" y="575"/>
                  </a:lnTo>
                  <a:lnTo>
                    <a:pt x="1823" y="577"/>
                  </a:lnTo>
                  <a:lnTo>
                    <a:pt x="1821" y="578"/>
                  </a:lnTo>
                  <a:lnTo>
                    <a:pt x="1821" y="578"/>
                  </a:lnTo>
                  <a:lnTo>
                    <a:pt x="1816" y="584"/>
                  </a:lnTo>
                  <a:lnTo>
                    <a:pt x="1816" y="584"/>
                  </a:lnTo>
                  <a:lnTo>
                    <a:pt x="1812" y="588"/>
                  </a:lnTo>
                  <a:lnTo>
                    <a:pt x="1812" y="590"/>
                  </a:lnTo>
                  <a:lnTo>
                    <a:pt x="1812" y="592"/>
                  </a:lnTo>
                  <a:lnTo>
                    <a:pt x="1812" y="592"/>
                  </a:lnTo>
                  <a:lnTo>
                    <a:pt x="1812" y="599"/>
                  </a:lnTo>
                  <a:lnTo>
                    <a:pt x="1812" y="599"/>
                  </a:lnTo>
                  <a:lnTo>
                    <a:pt x="1812" y="605"/>
                  </a:lnTo>
                  <a:lnTo>
                    <a:pt x="1812" y="605"/>
                  </a:lnTo>
                  <a:lnTo>
                    <a:pt x="1812" y="607"/>
                  </a:lnTo>
                  <a:lnTo>
                    <a:pt x="1812" y="609"/>
                  </a:lnTo>
                  <a:lnTo>
                    <a:pt x="1810" y="611"/>
                  </a:lnTo>
                  <a:lnTo>
                    <a:pt x="1810" y="616"/>
                  </a:lnTo>
                  <a:lnTo>
                    <a:pt x="1810" y="616"/>
                  </a:lnTo>
                  <a:lnTo>
                    <a:pt x="1810" y="633"/>
                  </a:lnTo>
                  <a:lnTo>
                    <a:pt x="1810" y="633"/>
                  </a:lnTo>
                  <a:lnTo>
                    <a:pt x="1812" y="637"/>
                  </a:lnTo>
                  <a:lnTo>
                    <a:pt x="1812" y="639"/>
                  </a:lnTo>
                  <a:lnTo>
                    <a:pt x="1814" y="641"/>
                  </a:lnTo>
                  <a:lnTo>
                    <a:pt x="1814" y="641"/>
                  </a:lnTo>
                  <a:lnTo>
                    <a:pt x="1814" y="648"/>
                  </a:lnTo>
                  <a:lnTo>
                    <a:pt x="1814" y="648"/>
                  </a:lnTo>
                  <a:lnTo>
                    <a:pt x="1816" y="650"/>
                  </a:lnTo>
                  <a:lnTo>
                    <a:pt x="1816" y="654"/>
                  </a:lnTo>
                  <a:lnTo>
                    <a:pt x="1816" y="654"/>
                  </a:lnTo>
                  <a:lnTo>
                    <a:pt x="1816" y="664"/>
                  </a:lnTo>
                  <a:lnTo>
                    <a:pt x="1816" y="664"/>
                  </a:lnTo>
                  <a:lnTo>
                    <a:pt x="1816" y="667"/>
                  </a:lnTo>
                  <a:lnTo>
                    <a:pt x="1816" y="669"/>
                  </a:lnTo>
                  <a:lnTo>
                    <a:pt x="1816" y="673"/>
                  </a:lnTo>
                  <a:lnTo>
                    <a:pt x="1816" y="673"/>
                  </a:lnTo>
                  <a:lnTo>
                    <a:pt x="1821" y="675"/>
                  </a:lnTo>
                  <a:lnTo>
                    <a:pt x="1821" y="677"/>
                  </a:lnTo>
                  <a:lnTo>
                    <a:pt x="1821" y="677"/>
                  </a:lnTo>
                  <a:lnTo>
                    <a:pt x="1821" y="677"/>
                  </a:lnTo>
                  <a:lnTo>
                    <a:pt x="1821" y="677"/>
                  </a:lnTo>
                  <a:lnTo>
                    <a:pt x="1819" y="679"/>
                  </a:lnTo>
                  <a:lnTo>
                    <a:pt x="1821" y="681"/>
                  </a:lnTo>
                  <a:lnTo>
                    <a:pt x="1821" y="684"/>
                  </a:lnTo>
                  <a:lnTo>
                    <a:pt x="1821" y="692"/>
                  </a:lnTo>
                  <a:lnTo>
                    <a:pt x="1821" y="692"/>
                  </a:lnTo>
                  <a:lnTo>
                    <a:pt x="1821" y="699"/>
                  </a:lnTo>
                  <a:lnTo>
                    <a:pt x="1821" y="699"/>
                  </a:lnTo>
                  <a:lnTo>
                    <a:pt x="1821" y="701"/>
                  </a:lnTo>
                  <a:lnTo>
                    <a:pt x="1823" y="703"/>
                  </a:lnTo>
                  <a:lnTo>
                    <a:pt x="1823" y="707"/>
                  </a:lnTo>
                  <a:lnTo>
                    <a:pt x="1823" y="713"/>
                  </a:lnTo>
                  <a:lnTo>
                    <a:pt x="1823" y="713"/>
                  </a:lnTo>
                  <a:lnTo>
                    <a:pt x="1827" y="716"/>
                  </a:lnTo>
                  <a:lnTo>
                    <a:pt x="1827" y="718"/>
                  </a:lnTo>
                  <a:lnTo>
                    <a:pt x="1827" y="718"/>
                  </a:lnTo>
                  <a:lnTo>
                    <a:pt x="1827" y="716"/>
                  </a:lnTo>
                  <a:lnTo>
                    <a:pt x="1827" y="716"/>
                  </a:lnTo>
                  <a:lnTo>
                    <a:pt x="1827" y="715"/>
                  </a:lnTo>
                  <a:lnTo>
                    <a:pt x="1829" y="713"/>
                  </a:lnTo>
                  <a:lnTo>
                    <a:pt x="1833" y="709"/>
                  </a:lnTo>
                  <a:lnTo>
                    <a:pt x="1833" y="709"/>
                  </a:lnTo>
                  <a:lnTo>
                    <a:pt x="1836" y="705"/>
                  </a:lnTo>
                  <a:lnTo>
                    <a:pt x="1836" y="705"/>
                  </a:lnTo>
                  <a:lnTo>
                    <a:pt x="1842" y="699"/>
                  </a:lnTo>
                  <a:lnTo>
                    <a:pt x="1842" y="699"/>
                  </a:lnTo>
                  <a:lnTo>
                    <a:pt x="1848" y="692"/>
                  </a:lnTo>
                  <a:lnTo>
                    <a:pt x="1848" y="692"/>
                  </a:lnTo>
                  <a:lnTo>
                    <a:pt x="1853" y="684"/>
                  </a:lnTo>
                  <a:lnTo>
                    <a:pt x="1853" y="675"/>
                  </a:lnTo>
                  <a:lnTo>
                    <a:pt x="1853" y="669"/>
                  </a:lnTo>
                  <a:lnTo>
                    <a:pt x="1853" y="669"/>
                  </a:lnTo>
                  <a:lnTo>
                    <a:pt x="1855" y="667"/>
                  </a:lnTo>
                  <a:lnTo>
                    <a:pt x="1857" y="665"/>
                  </a:lnTo>
                  <a:lnTo>
                    <a:pt x="1859" y="665"/>
                  </a:lnTo>
                  <a:lnTo>
                    <a:pt x="1859" y="665"/>
                  </a:lnTo>
                  <a:lnTo>
                    <a:pt x="1865" y="665"/>
                  </a:lnTo>
                  <a:lnTo>
                    <a:pt x="1865" y="665"/>
                  </a:lnTo>
                  <a:lnTo>
                    <a:pt x="1872" y="665"/>
                  </a:lnTo>
                  <a:lnTo>
                    <a:pt x="1872" y="665"/>
                  </a:lnTo>
                  <a:lnTo>
                    <a:pt x="1874" y="667"/>
                  </a:lnTo>
                  <a:lnTo>
                    <a:pt x="1874" y="665"/>
                  </a:lnTo>
                  <a:lnTo>
                    <a:pt x="1874" y="662"/>
                  </a:lnTo>
                  <a:lnTo>
                    <a:pt x="1874" y="662"/>
                  </a:lnTo>
                  <a:lnTo>
                    <a:pt x="1874" y="650"/>
                  </a:lnTo>
                  <a:lnTo>
                    <a:pt x="1874" y="650"/>
                  </a:lnTo>
                  <a:lnTo>
                    <a:pt x="1874" y="645"/>
                  </a:lnTo>
                  <a:lnTo>
                    <a:pt x="1874" y="645"/>
                  </a:lnTo>
                  <a:lnTo>
                    <a:pt x="1878" y="643"/>
                  </a:lnTo>
                  <a:lnTo>
                    <a:pt x="1882" y="639"/>
                  </a:lnTo>
                  <a:lnTo>
                    <a:pt x="1882" y="639"/>
                  </a:lnTo>
                  <a:lnTo>
                    <a:pt x="1884" y="637"/>
                  </a:lnTo>
                  <a:lnTo>
                    <a:pt x="1886" y="635"/>
                  </a:lnTo>
                  <a:lnTo>
                    <a:pt x="1889" y="635"/>
                  </a:lnTo>
                  <a:lnTo>
                    <a:pt x="1901" y="639"/>
                  </a:lnTo>
                  <a:lnTo>
                    <a:pt x="1901" y="639"/>
                  </a:lnTo>
                  <a:lnTo>
                    <a:pt x="1903" y="637"/>
                  </a:lnTo>
                  <a:lnTo>
                    <a:pt x="1905" y="637"/>
                  </a:lnTo>
                  <a:lnTo>
                    <a:pt x="1905" y="635"/>
                  </a:lnTo>
                  <a:lnTo>
                    <a:pt x="1905" y="635"/>
                  </a:lnTo>
                  <a:lnTo>
                    <a:pt x="1905" y="629"/>
                  </a:lnTo>
                  <a:lnTo>
                    <a:pt x="1905" y="628"/>
                  </a:lnTo>
                  <a:lnTo>
                    <a:pt x="1905" y="626"/>
                  </a:lnTo>
                  <a:lnTo>
                    <a:pt x="1905" y="626"/>
                  </a:lnTo>
                  <a:lnTo>
                    <a:pt x="1901" y="620"/>
                  </a:lnTo>
                  <a:lnTo>
                    <a:pt x="1899" y="614"/>
                  </a:lnTo>
                  <a:lnTo>
                    <a:pt x="1899" y="614"/>
                  </a:lnTo>
                  <a:lnTo>
                    <a:pt x="1899" y="612"/>
                  </a:lnTo>
                  <a:lnTo>
                    <a:pt x="1901" y="609"/>
                  </a:lnTo>
                  <a:lnTo>
                    <a:pt x="1901" y="609"/>
                  </a:lnTo>
                  <a:lnTo>
                    <a:pt x="1905" y="605"/>
                  </a:lnTo>
                  <a:lnTo>
                    <a:pt x="1905" y="603"/>
                  </a:lnTo>
                  <a:lnTo>
                    <a:pt x="1903" y="603"/>
                  </a:lnTo>
                  <a:lnTo>
                    <a:pt x="1901" y="603"/>
                  </a:lnTo>
                  <a:lnTo>
                    <a:pt x="1908" y="599"/>
                  </a:lnTo>
                  <a:lnTo>
                    <a:pt x="1908" y="594"/>
                  </a:lnTo>
                  <a:lnTo>
                    <a:pt x="1912" y="597"/>
                  </a:lnTo>
                  <a:lnTo>
                    <a:pt x="1920" y="601"/>
                  </a:lnTo>
                  <a:lnTo>
                    <a:pt x="1920" y="601"/>
                  </a:lnTo>
                  <a:lnTo>
                    <a:pt x="1920" y="601"/>
                  </a:lnTo>
                  <a:lnTo>
                    <a:pt x="1922" y="601"/>
                  </a:lnTo>
                  <a:lnTo>
                    <a:pt x="1922" y="597"/>
                  </a:lnTo>
                  <a:lnTo>
                    <a:pt x="1922" y="597"/>
                  </a:lnTo>
                  <a:lnTo>
                    <a:pt x="1922" y="590"/>
                  </a:lnTo>
                  <a:lnTo>
                    <a:pt x="1918" y="586"/>
                  </a:lnTo>
                  <a:lnTo>
                    <a:pt x="1912" y="584"/>
                  </a:lnTo>
                  <a:lnTo>
                    <a:pt x="1912" y="577"/>
                  </a:lnTo>
                  <a:lnTo>
                    <a:pt x="1914" y="571"/>
                  </a:lnTo>
                  <a:lnTo>
                    <a:pt x="1914" y="571"/>
                  </a:lnTo>
                  <a:lnTo>
                    <a:pt x="1916" y="569"/>
                  </a:lnTo>
                  <a:lnTo>
                    <a:pt x="1918" y="567"/>
                  </a:lnTo>
                  <a:lnTo>
                    <a:pt x="1918" y="567"/>
                  </a:lnTo>
                  <a:lnTo>
                    <a:pt x="1920" y="565"/>
                  </a:lnTo>
                  <a:lnTo>
                    <a:pt x="1920" y="563"/>
                  </a:lnTo>
                  <a:lnTo>
                    <a:pt x="1914" y="558"/>
                  </a:lnTo>
                  <a:lnTo>
                    <a:pt x="1914" y="558"/>
                  </a:lnTo>
                  <a:lnTo>
                    <a:pt x="1908" y="559"/>
                  </a:lnTo>
                  <a:lnTo>
                    <a:pt x="1906" y="561"/>
                  </a:lnTo>
                  <a:lnTo>
                    <a:pt x="1905" y="559"/>
                  </a:lnTo>
                  <a:lnTo>
                    <a:pt x="1905" y="559"/>
                  </a:lnTo>
                  <a:lnTo>
                    <a:pt x="1905" y="559"/>
                  </a:lnTo>
                  <a:lnTo>
                    <a:pt x="1905" y="558"/>
                  </a:lnTo>
                  <a:lnTo>
                    <a:pt x="1903" y="556"/>
                  </a:lnTo>
                  <a:lnTo>
                    <a:pt x="1903" y="554"/>
                  </a:lnTo>
                  <a:lnTo>
                    <a:pt x="1901" y="550"/>
                  </a:lnTo>
                  <a:lnTo>
                    <a:pt x="1901" y="550"/>
                  </a:lnTo>
                  <a:lnTo>
                    <a:pt x="1901" y="548"/>
                  </a:lnTo>
                  <a:lnTo>
                    <a:pt x="1901" y="546"/>
                  </a:lnTo>
                  <a:lnTo>
                    <a:pt x="1901" y="544"/>
                  </a:lnTo>
                  <a:lnTo>
                    <a:pt x="1905" y="544"/>
                  </a:lnTo>
                  <a:lnTo>
                    <a:pt x="1905" y="544"/>
                  </a:lnTo>
                  <a:lnTo>
                    <a:pt x="1906" y="544"/>
                  </a:lnTo>
                  <a:lnTo>
                    <a:pt x="1908" y="542"/>
                  </a:lnTo>
                  <a:lnTo>
                    <a:pt x="1910" y="541"/>
                  </a:lnTo>
                  <a:lnTo>
                    <a:pt x="1912" y="533"/>
                  </a:lnTo>
                  <a:lnTo>
                    <a:pt x="1912" y="533"/>
                  </a:lnTo>
                  <a:lnTo>
                    <a:pt x="1916" y="529"/>
                  </a:lnTo>
                  <a:lnTo>
                    <a:pt x="1918" y="527"/>
                  </a:lnTo>
                  <a:lnTo>
                    <a:pt x="1920" y="524"/>
                  </a:lnTo>
                  <a:lnTo>
                    <a:pt x="1920" y="524"/>
                  </a:lnTo>
                  <a:lnTo>
                    <a:pt x="1920" y="522"/>
                  </a:lnTo>
                  <a:lnTo>
                    <a:pt x="1920" y="522"/>
                  </a:lnTo>
                  <a:lnTo>
                    <a:pt x="1923" y="518"/>
                  </a:lnTo>
                  <a:lnTo>
                    <a:pt x="1923" y="518"/>
                  </a:lnTo>
                  <a:lnTo>
                    <a:pt x="1927" y="514"/>
                  </a:lnTo>
                  <a:lnTo>
                    <a:pt x="1927" y="510"/>
                  </a:lnTo>
                  <a:lnTo>
                    <a:pt x="1935" y="507"/>
                  </a:lnTo>
                  <a:lnTo>
                    <a:pt x="1935" y="507"/>
                  </a:lnTo>
                  <a:lnTo>
                    <a:pt x="1935" y="507"/>
                  </a:lnTo>
                  <a:lnTo>
                    <a:pt x="1939" y="507"/>
                  </a:lnTo>
                  <a:lnTo>
                    <a:pt x="1939" y="507"/>
                  </a:lnTo>
                  <a:lnTo>
                    <a:pt x="1944" y="507"/>
                  </a:lnTo>
                  <a:lnTo>
                    <a:pt x="1946" y="507"/>
                  </a:lnTo>
                  <a:lnTo>
                    <a:pt x="1948" y="507"/>
                  </a:lnTo>
                  <a:lnTo>
                    <a:pt x="1948" y="507"/>
                  </a:lnTo>
                  <a:lnTo>
                    <a:pt x="1954" y="501"/>
                  </a:lnTo>
                  <a:lnTo>
                    <a:pt x="1954" y="501"/>
                  </a:lnTo>
                  <a:lnTo>
                    <a:pt x="1957" y="497"/>
                  </a:lnTo>
                  <a:lnTo>
                    <a:pt x="1963" y="499"/>
                  </a:lnTo>
                  <a:lnTo>
                    <a:pt x="1963" y="499"/>
                  </a:lnTo>
                  <a:lnTo>
                    <a:pt x="1965" y="499"/>
                  </a:lnTo>
                  <a:lnTo>
                    <a:pt x="1965" y="501"/>
                  </a:lnTo>
                  <a:lnTo>
                    <a:pt x="1965" y="503"/>
                  </a:lnTo>
                  <a:lnTo>
                    <a:pt x="1965" y="503"/>
                  </a:lnTo>
                  <a:lnTo>
                    <a:pt x="1965" y="507"/>
                  </a:lnTo>
                  <a:lnTo>
                    <a:pt x="1963" y="510"/>
                  </a:lnTo>
                  <a:lnTo>
                    <a:pt x="1963" y="510"/>
                  </a:lnTo>
                  <a:lnTo>
                    <a:pt x="1963" y="512"/>
                  </a:lnTo>
                  <a:lnTo>
                    <a:pt x="1963" y="512"/>
                  </a:lnTo>
                  <a:lnTo>
                    <a:pt x="1965" y="512"/>
                  </a:lnTo>
                  <a:lnTo>
                    <a:pt x="1969" y="510"/>
                  </a:lnTo>
                  <a:lnTo>
                    <a:pt x="1969" y="510"/>
                  </a:lnTo>
                  <a:lnTo>
                    <a:pt x="1971" y="507"/>
                  </a:lnTo>
                  <a:lnTo>
                    <a:pt x="1975" y="505"/>
                  </a:lnTo>
                  <a:lnTo>
                    <a:pt x="1976" y="505"/>
                  </a:lnTo>
                  <a:lnTo>
                    <a:pt x="1978" y="503"/>
                  </a:lnTo>
                  <a:lnTo>
                    <a:pt x="1978" y="503"/>
                  </a:lnTo>
                  <a:lnTo>
                    <a:pt x="1978" y="501"/>
                  </a:lnTo>
                  <a:lnTo>
                    <a:pt x="1978" y="499"/>
                  </a:lnTo>
                  <a:lnTo>
                    <a:pt x="1980" y="499"/>
                  </a:lnTo>
                  <a:lnTo>
                    <a:pt x="1982" y="499"/>
                  </a:lnTo>
                  <a:lnTo>
                    <a:pt x="1982" y="499"/>
                  </a:lnTo>
                  <a:lnTo>
                    <a:pt x="1997" y="497"/>
                  </a:lnTo>
                  <a:lnTo>
                    <a:pt x="1997" y="497"/>
                  </a:lnTo>
                  <a:lnTo>
                    <a:pt x="2001" y="497"/>
                  </a:lnTo>
                  <a:lnTo>
                    <a:pt x="2001" y="497"/>
                  </a:lnTo>
                  <a:lnTo>
                    <a:pt x="2010" y="497"/>
                  </a:lnTo>
                  <a:lnTo>
                    <a:pt x="2010" y="497"/>
                  </a:lnTo>
                  <a:lnTo>
                    <a:pt x="2012" y="499"/>
                  </a:lnTo>
                  <a:lnTo>
                    <a:pt x="2014" y="499"/>
                  </a:lnTo>
                  <a:lnTo>
                    <a:pt x="2014" y="501"/>
                  </a:lnTo>
                  <a:lnTo>
                    <a:pt x="2014" y="501"/>
                  </a:lnTo>
                  <a:lnTo>
                    <a:pt x="2014" y="505"/>
                  </a:lnTo>
                  <a:lnTo>
                    <a:pt x="2014" y="507"/>
                  </a:lnTo>
                  <a:lnTo>
                    <a:pt x="2014" y="507"/>
                  </a:lnTo>
                  <a:lnTo>
                    <a:pt x="2014" y="507"/>
                  </a:lnTo>
                  <a:lnTo>
                    <a:pt x="2016" y="510"/>
                  </a:lnTo>
                  <a:lnTo>
                    <a:pt x="2020" y="510"/>
                  </a:lnTo>
                  <a:lnTo>
                    <a:pt x="2022" y="512"/>
                  </a:lnTo>
                  <a:lnTo>
                    <a:pt x="2022" y="510"/>
                  </a:lnTo>
                  <a:lnTo>
                    <a:pt x="2024" y="510"/>
                  </a:lnTo>
                  <a:lnTo>
                    <a:pt x="2024" y="510"/>
                  </a:lnTo>
                  <a:lnTo>
                    <a:pt x="2024" y="501"/>
                  </a:lnTo>
                  <a:lnTo>
                    <a:pt x="2024" y="501"/>
                  </a:lnTo>
                  <a:lnTo>
                    <a:pt x="2026" y="499"/>
                  </a:lnTo>
                  <a:lnTo>
                    <a:pt x="2026" y="499"/>
                  </a:lnTo>
                  <a:lnTo>
                    <a:pt x="2027" y="497"/>
                  </a:lnTo>
                  <a:lnTo>
                    <a:pt x="2031" y="497"/>
                  </a:lnTo>
                  <a:lnTo>
                    <a:pt x="2035" y="497"/>
                  </a:lnTo>
                  <a:lnTo>
                    <a:pt x="2037" y="495"/>
                  </a:lnTo>
                  <a:lnTo>
                    <a:pt x="2039" y="495"/>
                  </a:lnTo>
                  <a:lnTo>
                    <a:pt x="2039" y="495"/>
                  </a:lnTo>
                  <a:lnTo>
                    <a:pt x="2041" y="493"/>
                  </a:lnTo>
                  <a:lnTo>
                    <a:pt x="2043" y="491"/>
                  </a:lnTo>
                  <a:lnTo>
                    <a:pt x="2044" y="491"/>
                  </a:lnTo>
                  <a:lnTo>
                    <a:pt x="2048" y="490"/>
                  </a:lnTo>
                  <a:lnTo>
                    <a:pt x="2048" y="490"/>
                  </a:lnTo>
                  <a:lnTo>
                    <a:pt x="2050" y="486"/>
                  </a:lnTo>
                  <a:lnTo>
                    <a:pt x="2054" y="486"/>
                  </a:lnTo>
                  <a:lnTo>
                    <a:pt x="2054" y="486"/>
                  </a:lnTo>
                  <a:lnTo>
                    <a:pt x="2056" y="484"/>
                  </a:lnTo>
                  <a:lnTo>
                    <a:pt x="2056" y="484"/>
                  </a:lnTo>
                  <a:lnTo>
                    <a:pt x="2054" y="478"/>
                  </a:lnTo>
                  <a:lnTo>
                    <a:pt x="2056" y="476"/>
                  </a:lnTo>
                  <a:lnTo>
                    <a:pt x="2060" y="476"/>
                  </a:lnTo>
                  <a:lnTo>
                    <a:pt x="2060" y="476"/>
                  </a:lnTo>
                  <a:lnTo>
                    <a:pt x="2063" y="476"/>
                  </a:lnTo>
                  <a:lnTo>
                    <a:pt x="2065" y="474"/>
                  </a:lnTo>
                  <a:lnTo>
                    <a:pt x="2067" y="472"/>
                  </a:lnTo>
                  <a:lnTo>
                    <a:pt x="2067" y="472"/>
                  </a:lnTo>
                  <a:lnTo>
                    <a:pt x="2071" y="469"/>
                  </a:lnTo>
                  <a:lnTo>
                    <a:pt x="2071" y="469"/>
                  </a:lnTo>
                  <a:lnTo>
                    <a:pt x="2077" y="465"/>
                  </a:lnTo>
                  <a:lnTo>
                    <a:pt x="2077" y="465"/>
                  </a:lnTo>
                  <a:lnTo>
                    <a:pt x="2077" y="465"/>
                  </a:lnTo>
                  <a:lnTo>
                    <a:pt x="2080" y="465"/>
                  </a:lnTo>
                  <a:lnTo>
                    <a:pt x="2080" y="465"/>
                  </a:lnTo>
                  <a:lnTo>
                    <a:pt x="2084" y="465"/>
                  </a:lnTo>
                  <a:lnTo>
                    <a:pt x="2084" y="465"/>
                  </a:lnTo>
                  <a:lnTo>
                    <a:pt x="2086" y="463"/>
                  </a:lnTo>
                  <a:lnTo>
                    <a:pt x="2086" y="461"/>
                  </a:lnTo>
                  <a:lnTo>
                    <a:pt x="2090" y="461"/>
                  </a:lnTo>
                  <a:lnTo>
                    <a:pt x="2092" y="459"/>
                  </a:lnTo>
                  <a:lnTo>
                    <a:pt x="2092" y="459"/>
                  </a:lnTo>
                  <a:lnTo>
                    <a:pt x="2096" y="455"/>
                  </a:lnTo>
                  <a:lnTo>
                    <a:pt x="2097" y="454"/>
                  </a:lnTo>
                  <a:lnTo>
                    <a:pt x="2099" y="452"/>
                  </a:lnTo>
                  <a:lnTo>
                    <a:pt x="2099" y="452"/>
                  </a:lnTo>
                  <a:lnTo>
                    <a:pt x="2103" y="452"/>
                  </a:lnTo>
                  <a:lnTo>
                    <a:pt x="2103" y="450"/>
                  </a:lnTo>
                  <a:lnTo>
                    <a:pt x="2107" y="450"/>
                  </a:lnTo>
                  <a:lnTo>
                    <a:pt x="2107" y="450"/>
                  </a:lnTo>
                  <a:lnTo>
                    <a:pt x="2111" y="450"/>
                  </a:lnTo>
                  <a:lnTo>
                    <a:pt x="2111" y="448"/>
                  </a:lnTo>
                  <a:lnTo>
                    <a:pt x="2113" y="448"/>
                  </a:lnTo>
                  <a:lnTo>
                    <a:pt x="2113" y="448"/>
                  </a:lnTo>
                  <a:lnTo>
                    <a:pt x="2114" y="446"/>
                  </a:lnTo>
                  <a:lnTo>
                    <a:pt x="2118" y="444"/>
                  </a:lnTo>
                  <a:lnTo>
                    <a:pt x="2120" y="444"/>
                  </a:lnTo>
                  <a:lnTo>
                    <a:pt x="2120" y="444"/>
                  </a:lnTo>
                  <a:lnTo>
                    <a:pt x="2120" y="444"/>
                  </a:lnTo>
                  <a:lnTo>
                    <a:pt x="2120" y="440"/>
                  </a:lnTo>
                  <a:lnTo>
                    <a:pt x="2118" y="440"/>
                  </a:lnTo>
                  <a:lnTo>
                    <a:pt x="2118" y="440"/>
                  </a:lnTo>
                  <a:lnTo>
                    <a:pt x="2120" y="440"/>
                  </a:lnTo>
                  <a:lnTo>
                    <a:pt x="2120" y="440"/>
                  </a:lnTo>
                  <a:lnTo>
                    <a:pt x="2124" y="440"/>
                  </a:lnTo>
                  <a:lnTo>
                    <a:pt x="2126" y="442"/>
                  </a:lnTo>
                  <a:lnTo>
                    <a:pt x="2128" y="444"/>
                  </a:lnTo>
                  <a:lnTo>
                    <a:pt x="2135" y="448"/>
                  </a:lnTo>
                  <a:lnTo>
                    <a:pt x="2135" y="448"/>
                  </a:lnTo>
                  <a:lnTo>
                    <a:pt x="2143" y="448"/>
                  </a:lnTo>
                  <a:lnTo>
                    <a:pt x="2143" y="448"/>
                  </a:lnTo>
                  <a:lnTo>
                    <a:pt x="2147" y="448"/>
                  </a:lnTo>
                  <a:lnTo>
                    <a:pt x="2149" y="448"/>
                  </a:lnTo>
                  <a:lnTo>
                    <a:pt x="2150" y="450"/>
                  </a:lnTo>
                  <a:lnTo>
                    <a:pt x="2150" y="448"/>
                  </a:lnTo>
                  <a:lnTo>
                    <a:pt x="2150" y="448"/>
                  </a:lnTo>
                  <a:lnTo>
                    <a:pt x="2150" y="448"/>
                  </a:lnTo>
                  <a:lnTo>
                    <a:pt x="2150" y="444"/>
                  </a:lnTo>
                  <a:lnTo>
                    <a:pt x="2149" y="444"/>
                  </a:lnTo>
                  <a:lnTo>
                    <a:pt x="2149" y="444"/>
                  </a:lnTo>
                  <a:lnTo>
                    <a:pt x="2150" y="442"/>
                  </a:lnTo>
                  <a:lnTo>
                    <a:pt x="2150" y="442"/>
                  </a:lnTo>
                  <a:lnTo>
                    <a:pt x="2154" y="440"/>
                  </a:lnTo>
                  <a:lnTo>
                    <a:pt x="2154" y="440"/>
                  </a:lnTo>
                  <a:lnTo>
                    <a:pt x="2156" y="438"/>
                  </a:lnTo>
                  <a:lnTo>
                    <a:pt x="2156" y="438"/>
                  </a:lnTo>
                  <a:lnTo>
                    <a:pt x="2156" y="438"/>
                  </a:lnTo>
                  <a:lnTo>
                    <a:pt x="2154" y="435"/>
                  </a:lnTo>
                  <a:lnTo>
                    <a:pt x="2152" y="431"/>
                  </a:lnTo>
                  <a:lnTo>
                    <a:pt x="2152" y="431"/>
                  </a:lnTo>
                  <a:lnTo>
                    <a:pt x="2149" y="427"/>
                  </a:lnTo>
                  <a:lnTo>
                    <a:pt x="2143" y="420"/>
                  </a:lnTo>
                  <a:lnTo>
                    <a:pt x="2137" y="420"/>
                  </a:lnTo>
                  <a:lnTo>
                    <a:pt x="2137" y="420"/>
                  </a:lnTo>
                  <a:lnTo>
                    <a:pt x="2141" y="420"/>
                  </a:lnTo>
                  <a:lnTo>
                    <a:pt x="2143" y="418"/>
                  </a:lnTo>
                  <a:lnTo>
                    <a:pt x="2143" y="416"/>
                  </a:lnTo>
                  <a:lnTo>
                    <a:pt x="2143" y="416"/>
                  </a:lnTo>
                  <a:lnTo>
                    <a:pt x="2143" y="416"/>
                  </a:lnTo>
                  <a:lnTo>
                    <a:pt x="2141" y="412"/>
                  </a:lnTo>
                  <a:lnTo>
                    <a:pt x="2141" y="410"/>
                  </a:lnTo>
                  <a:lnTo>
                    <a:pt x="2141" y="410"/>
                  </a:lnTo>
                  <a:lnTo>
                    <a:pt x="2139" y="406"/>
                  </a:lnTo>
                  <a:lnTo>
                    <a:pt x="2139" y="406"/>
                  </a:lnTo>
                  <a:lnTo>
                    <a:pt x="2135" y="403"/>
                  </a:lnTo>
                  <a:lnTo>
                    <a:pt x="2131" y="403"/>
                  </a:lnTo>
                  <a:lnTo>
                    <a:pt x="2128" y="399"/>
                  </a:lnTo>
                  <a:lnTo>
                    <a:pt x="2124" y="393"/>
                  </a:lnTo>
                  <a:lnTo>
                    <a:pt x="2120" y="389"/>
                  </a:lnTo>
                  <a:lnTo>
                    <a:pt x="2120" y="389"/>
                  </a:lnTo>
                  <a:lnTo>
                    <a:pt x="2120" y="389"/>
                  </a:lnTo>
                  <a:lnTo>
                    <a:pt x="2120" y="393"/>
                  </a:lnTo>
                  <a:lnTo>
                    <a:pt x="2120" y="393"/>
                  </a:lnTo>
                  <a:lnTo>
                    <a:pt x="2120" y="395"/>
                  </a:lnTo>
                  <a:lnTo>
                    <a:pt x="2118" y="395"/>
                  </a:lnTo>
                  <a:lnTo>
                    <a:pt x="2114" y="393"/>
                  </a:lnTo>
                  <a:lnTo>
                    <a:pt x="2114" y="393"/>
                  </a:lnTo>
                  <a:lnTo>
                    <a:pt x="2109" y="389"/>
                  </a:lnTo>
                  <a:lnTo>
                    <a:pt x="2107" y="389"/>
                  </a:lnTo>
                  <a:lnTo>
                    <a:pt x="2107" y="389"/>
                  </a:lnTo>
                  <a:lnTo>
                    <a:pt x="2103" y="387"/>
                  </a:lnTo>
                  <a:lnTo>
                    <a:pt x="2103" y="385"/>
                  </a:lnTo>
                  <a:lnTo>
                    <a:pt x="2103" y="385"/>
                  </a:lnTo>
                  <a:lnTo>
                    <a:pt x="2103" y="385"/>
                  </a:lnTo>
                  <a:lnTo>
                    <a:pt x="2103" y="385"/>
                  </a:lnTo>
                  <a:lnTo>
                    <a:pt x="2109" y="384"/>
                  </a:lnTo>
                  <a:lnTo>
                    <a:pt x="2111" y="382"/>
                  </a:lnTo>
                  <a:lnTo>
                    <a:pt x="2113" y="380"/>
                  </a:lnTo>
                  <a:lnTo>
                    <a:pt x="2120" y="380"/>
                  </a:lnTo>
                  <a:lnTo>
                    <a:pt x="2120" y="380"/>
                  </a:lnTo>
                  <a:lnTo>
                    <a:pt x="2124" y="382"/>
                  </a:lnTo>
                  <a:lnTo>
                    <a:pt x="2126" y="382"/>
                  </a:lnTo>
                  <a:lnTo>
                    <a:pt x="2130" y="384"/>
                  </a:lnTo>
                  <a:lnTo>
                    <a:pt x="2130" y="384"/>
                  </a:lnTo>
                  <a:lnTo>
                    <a:pt x="2133" y="389"/>
                  </a:lnTo>
                  <a:lnTo>
                    <a:pt x="2133" y="389"/>
                  </a:lnTo>
                  <a:lnTo>
                    <a:pt x="2135" y="389"/>
                  </a:lnTo>
                  <a:lnTo>
                    <a:pt x="2137" y="391"/>
                  </a:lnTo>
                  <a:lnTo>
                    <a:pt x="2139" y="393"/>
                  </a:lnTo>
                  <a:lnTo>
                    <a:pt x="2141" y="391"/>
                  </a:lnTo>
                  <a:lnTo>
                    <a:pt x="2141" y="391"/>
                  </a:lnTo>
                  <a:lnTo>
                    <a:pt x="2147" y="387"/>
                  </a:lnTo>
                  <a:lnTo>
                    <a:pt x="2149" y="385"/>
                  </a:lnTo>
                  <a:lnTo>
                    <a:pt x="2152" y="385"/>
                  </a:lnTo>
                  <a:lnTo>
                    <a:pt x="2152" y="385"/>
                  </a:lnTo>
                  <a:lnTo>
                    <a:pt x="2156" y="385"/>
                  </a:lnTo>
                  <a:lnTo>
                    <a:pt x="2158" y="382"/>
                  </a:lnTo>
                  <a:lnTo>
                    <a:pt x="2158" y="382"/>
                  </a:lnTo>
                  <a:lnTo>
                    <a:pt x="2164" y="378"/>
                  </a:lnTo>
                  <a:lnTo>
                    <a:pt x="2164" y="378"/>
                  </a:lnTo>
                  <a:lnTo>
                    <a:pt x="2162" y="378"/>
                  </a:lnTo>
                  <a:lnTo>
                    <a:pt x="2162" y="376"/>
                  </a:lnTo>
                  <a:lnTo>
                    <a:pt x="2162" y="372"/>
                  </a:lnTo>
                  <a:lnTo>
                    <a:pt x="2162" y="372"/>
                  </a:lnTo>
                  <a:lnTo>
                    <a:pt x="2166" y="370"/>
                  </a:lnTo>
                  <a:lnTo>
                    <a:pt x="2166" y="370"/>
                  </a:lnTo>
                  <a:lnTo>
                    <a:pt x="2169" y="368"/>
                  </a:lnTo>
                  <a:lnTo>
                    <a:pt x="2171" y="368"/>
                  </a:lnTo>
                  <a:lnTo>
                    <a:pt x="2171" y="368"/>
                  </a:lnTo>
                  <a:lnTo>
                    <a:pt x="2169" y="365"/>
                  </a:lnTo>
                  <a:lnTo>
                    <a:pt x="2169" y="365"/>
                  </a:lnTo>
                  <a:lnTo>
                    <a:pt x="2166" y="361"/>
                  </a:lnTo>
                  <a:lnTo>
                    <a:pt x="2166" y="359"/>
                  </a:lnTo>
                  <a:lnTo>
                    <a:pt x="2166" y="357"/>
                  </a:lnTo>
                  <a:lnTo>
                    <a:pt x="2166" y="357"/>
                  </a:lnTo>
                  <a:lnTo>
                    <a:pt x="2166" y="355"/>
                  </a:lnTo>
                  <a:lnTo>
                    <a:pt x="2166" y="353"/>
                  </a:lnTo>
                  <a:lnTo>
                    <a:pt x="2166" y="353"/>
                  </a:lnTo>
                  <a:lnTo>
                    <a:pt x="2169" y="353"/>
                  </a:lnTo>
                  <a:lnTo>
                    <a:pt x="2169" y="353"/>
                  </a:lnTo>
                  <a:lnTo>
                    <a:pt x="2173" y="351"/>
                  </a:lnTo>
                  <a:lnTo>
                    <a:pt x="2177" y="351"/>
                  </a:lnTo>
                  <a:lnTo>
                    <a:pt x="2183" y="348"/>
                  </a:lnTo>
                  <a:lnTo>
                    <a:pt x="2183" y="348"/>
                  </a:lnTo>
                  <a:lnTo>
                    <a:pt x="2183" y="355"/>
                  </a:lnTo>
                  <a:lnTo>
                    <a:pt x="2183" y="355"/>
                  </a:lnTo>
                  <a:lnTo>
                    <a:pt x="2181" y="361"/>
                  </a:lnTo>
                  <a:lnTo>
                    <a:pt x="2181" y="363"/>
                  </a:lnTo>
                  <a:lnTo>
                    <a:pt x="2183" y="365"/>
                  </a:lnTo>
                  <a:lnTo>
                    <a:pt x="2183" y="365"/>
                  </a:lnTo>
                  <a:lnTo>
                    <a:pt x="2183" y="367"/>
                  </a:lnTo>
                  <a:lnTo>
                    <a:pt x="2183" y="368"/>
                  </a:lnTo>
                  <a:lnTo>
                    <a:pt x="2183" y="372"/>
                  </a:lnTo>
                  <a:lnTo>
                    <a:pt x="2183" y="372"/>
                  </a:lnTo>
                  <a:lnTo>
                    <a:pt x="2184" y="372"/>
                  </a:lnTo>
                  <a:lnTo>
                    <a:pt x="2184" y="372"/>
                  </a:lnTo>
                  <a:lnTo>
                    <a:pt x="2188" y="372"/>
                  </a:lnTo>
                  <a:lnTo>
                    <a:pt x="2192" y="372"/>
                  </a:lnTo>
                  <a:lnTo>
                    <a:pt x="2192" y="372"/>
                  </a:lnTo>
                  <a:lnTo>
                    <a:pt x="2196" y="372"/>
                  </a:lnTo>
                  <a:lnTo>
                    <a:pt x="2200" y="372"/>
                  </a:lnTo>
                  <a:lnTo>
                    <a:pt x="2203" y="372"/>
                  </a:lnTo>
                  <a:lnTo>
                    <a:pt x="2203" y="372"/>
                  </a:lnTo>
                  <a:lnTo>
                    <a:pt x="2203" y="372"/>
                  </a:lnTo>
                  <a:lnTo>
                    <a:pt x="2207" y="368"/>
                  </a:lnTo>
                  <a:lnTo>
                    <a:pt x="2211" y="368"/>
                  </a:lnTo>
                  <a:lnTo>
                    <a:pt x="2211" y="368"/>
                  </a:lnTo>
                  <a:lnTo>
                    <a:pt x="2213" y="368"/>
                  </a:lnTo>
                  <a:lnTo>
                    <a:pt x="2218" y="372"/>
                  </a:lnTo>
                  <a:lnTo>
                    <a:pt x="2224" y="374"/>
                  </a:lnTo>
                  <a:lnTo>
                    <a:pt x="2224" y="374"/>
                  </a:lnTo>
                  <a:lnTo>
                    <a:pt x="2220" y="378"/>
                  </a:lnTo>
                  <a:lnTo>
                    <a:pt x="2218" y="378"/>
                  </a:lnTo>
                  <a:lnTo>
                    <a:pt x="2218" y="380"/>
                  </a:lnTo>
                  <a:lnTo>
                    <a:pt x="2218" y="382"/>
                  </a:lnTo>
                  <a:lnTo>
                    <a:pt x="2218" y="382"/>
                  </a:lnTo>
                  <a:lnTo>
                    <a:pt x="2224" y="385"/>
                  </a:lnTo>
                  <a:lnTo>
                    <a:pt x="2224" y="385"/>
                  </a:lnTo>
                  <a:lnTo>
                    <a:pt x="2226" y="385"/>
                  </a:lnTo>
                  <a:lnTo>
                    <a:pt x="2226" y="387"/>
                  </a:lnTo>
                  <a:lnTo>
                    <a:pt x="2230" y="389"/>
                  </a:lnTo>
                  <a:lnTo>
                    <a:pt x="2230" y="389"/>
                  </a:lnTo>
                  <a:lnTo>
                    <a:pt x="2234" y="389"/>
                  </a:lnTo>
                  <a:lnTo>
                    <a:pt x="2235" y="389"/>
                  </a:lnTo>
                  <a:lnTo>
                    <a:pt x="2237" y="393"/>
                  </a:lnTo>
                  <a:lnTo>
                    <a:pt x="2241" y="397"/>
                  </a:lnTo>
                  <a:lnTo>
                    <a:pt x="2241" y="397"/>
                  </a:lnTo>
                  <a:lnTo>
                    <a:pt x="2245" y="399"/>
                  </a:lnTo>
                  <a:lnTo>
                    <a:pt x="2247" y="399"/>
                  </a:lnTo>
                  <a:lnTo>
                    <a:pt x="2249" y="399"/>
                  </a:lnTo>
                  <a:lnTo>
                    <a:pt x="2249" y="399"/>
                  </a:lnTo>
                  <a:lnTo>
                    <a:pt x="2253" y="399"/>
                  </a:lnTo>
                  <a:lnTo>
                    <a:pt x="2253" y="403"/>
                  </a:lnTo>
                  <a:lnTo>
                    <a:pt x="2254" y="403"/>
                  </a:lnTo>
                  <a:lnTo>
                    <a:pt x="2256" y="403"/>
                  </a:lnTo>
                  <a:lnTo>
                    <a:pt x="2256" y="403"/>
                  </a:lnTo>
                  <a:lnTo>
                    <a:pt x="2260" y="403"/>
                  </a:lnTo>
                  <a:lnTo>
                    <a:pt x="2262" y="404"/>
                  </a:lnTo>
                  <a:lnTo>
                    <a:pt x="2264" y="404"/>
                  </a:lnTo>
                  <a:lnTo>
                    <a:pt x="2268" y="403"/>
                  </a:lnTo>
                  <a:lnTo>
                    <a:pt x="2268" y="403"/>
                  </a:lnTo>
                  <a:lnTo>
                    <a:pt x="2270" y="401"/>
                  </a:lnTo>
                  <a:lnTo>
                    <a:pt x="2270" y="401"/>
                  </a:lnTo>
                  <a:lnTo>
                    <a:pt x="2270" y="401"/>
                  </a:lnTo>
                  <a:lnTo>
                    <a:pt x="2270" y="399"/>
                  </a:lnTo>
                  <a:lnTo>
                    <a:pt x="2270" y="399"/>
                  </a:lnTo>
                  <a:lnTo>
                    <a:pt x="2270" y="397"/>
                  </a:lnTo>
                  <a:lnTo>
                    <a:pt x="2268" y="393"/>
                  </a:lnTo>
                  <a:lnTo>
                    <a:pt x="2264" y="389"/>
                  </a:lnTo>
                  <a:lnTo>
                    <a:pt x="2264" y="389"/>
                  </a:lnTo>
                  <a:lnTo>
                    <a:pt x="2264" y="389"/>
                  </a:lnTo>
                  <a:lnTo>
                    <a:pt x="2264" y="389"/>
                  </a:lnTo>
                  <a:lnTo>
                    <a:pt x="2268" y="385"/>
                  </a:lnTo>
                  <a:lnTo>
                    <a:pt x="2270" y="385"/>
                  </a:lnTo>
                  <a:lnTo>
                    <a:pt x="2270" y="382"/>
                  </a:lnTo>
                  <a:lnTo>
                    <a:pt x="2270" y="382"/>
                  </a:lnTo>
                  <a:lnTo>
                    <a:pt x="2270" y="380"/>
                  </a:lnTo>
                  <a:lnTo>
                    <a:pt x="2271" y="378"/>
                  </a:lnTo>
                  <a:lnTo>
                    <a:pt x="2273" y="378"/>
                  </a:lnTo>
                  <a:lnTo>
                    <a:pt x="2273" y="374"/>
                  </a:lnTo>
                  <a:lnTo>
                    <a:pt x="2273" y="374"/>
                  </a:lnTo>
                  <a:lnTo>
                    <a:pt x="2271" y="370"/>
                  </a:lnTo>
                  <a:lnTo>
                    <a:pt x="2270" y="368"/>
                  </a:lnTo>
                  <a:lnTo>
                    <a:pt x="2270" y="367"/>
                  </a:lnTo>
                  <a:lnTo>
                    <a:pt x="2271" y="367"/>
                  </a:lnTo>
                  <a:lnTo>
                    <a:pt x="2271" y="367"/>
                  </a:lnTo>
                  <a:lnTo>
                    <a:pt x="2273" y="367"/>
                  </a:lnTo>
                  <a:lnTo>
                    <a:pt x="2275" y="368"/>
                  </a:lnTo>
                  <a:lnTo>
                    <a:pt x="2281" y="368"/>
                  </a:lnTo>
                  <a:lnTo>
                    <a:pt x="2283" y="372"/>
                  </a:lnTo>
                  <a:lnTo>
                    <a:pt x="2285" y="370"/>
                  </a:lnTo>
                  <a:lnTo>
                    <a:pt x="2287" y="368"/>
                  </a:lnTo>
                  <a:lnTo>
                    <a:pt x="2287" y="368"/>
                  </a:lnTo>
                  <a:lnTo>
                    <a:pt x="2288" y="367"/>
                  </a:lnTo>
                  <a:lnTo>
                    <a:pt x="2292" y="365"/>
                  </a:lnTo>
                  <a:lnTo>
                    <a:pt x="2296" y="365"/>
                  </a:lnTo>
                  <a:lnTo>
                    <a:pt x="2296" y="365"/>
                  </a:lnTo>
                  <a:lnTo>
                    <a:pt x="2302" y="357"/>
                  </a:lnTo>
                  <a:lnTo>
                    <a:pt x="2302" y="357"/>
                  </a:lnTo>
                  <a:lnTo>
                    <a:pt x="2304" y="357"/>
                  </a:lnTo>
                  <a:lnTo>
                    <a:pt x="2305" y="357"/>
                  </a:lnTo>
                  <a:lnTo>
                    <a:pt x="2307" y="357"/>
                  </a:lnTo>
                  <a:lnTo>
                    <a:pt x="2307" y="355"/>
                  </a:lnTo>
                  <a:lnTo>
                    <a:pt x="2307" y="355"/>
                  </a:lnTo>
                  <a:lnTo>
                    <a:pt x="2298" y="344"/>
                  </a:lnTo>
                  <a:lnTo>
                    <a:pt x="2298" y="344"/>
                  </a:lnTo>
                  <a:lnTo>
                    <a:pt x="2294" y="342"/>
                  </a:lnTo>
                  <a:lnTo>
                    <a:pt x="2290" y="340"/>
                  </a:lnTo>
                  <a:lnTo>
                    <a:pt x="2287" y="340"/>
                  </a:lnTo>
                  <a:lnTo>
                    <a:pt x="2283" y="336"/>
                  </a:lnTo>
                  <a:lnTo>
                    <a:pt x="2283" y="336"/>
                  </a:lnTo>
                  <a:lnTo>
                    <a:pt x="2281" y="334"/>
                  </a:lnTo>
                  <a:lnTo>
                    <a:pt x="2281" y="334"/>
                  </a:lnTo>
                  <a:lnTo>
                    <a:pt x="2277" y="334"/>
                  </a:lnTo>
                  <a:lnTo>
                    <a:pt x="2277" y="334"/>
                  </a:lnTo>
                  <a:lnTo>
                    <a:pt x="2277" y="333"/>
                  </a:lnTo>
                  <a:lnTo>
                    <a:pt x="2275" y="331"/>
                  </a:lnTo>
                  <a:lnTo>
                    <a:pt x="2273" y="331"/>
                  </a:lnTo>
                  <a:lnTo>
                    <a:pt x="2273" y="331"/>
                  </a:lnTo>
                  <a:lnTo>
                    <a:pt x="2264" y="331"/>
                  </a:lnTo>
                  <a:lnTo>
                    <a:pt x="2264" y="331"/>
                  </a:lnTo>
                  <a:lnTo>
                    <a:pt x="2264" y="333"/>
                  </a:lnTo>
                  <a:lnTo>
                    <a:pt x="2266" y="333"/>
                  </a:lnTo>
                  <a:lnTo>
                    <a:pt x="2264" y="334"/>
                  </a:lnTo>
                  <a:lnTo>
                    <a:pt x="2262" y="333"/>
                  </a:lnTo>
                  <a:lnTo>
                    <a:pt x="2262" y="333"/>
                  </a:lnTo>
                  <a:lnTo>
                    <a:pt x="2256" y="331"/>
                  </a:lnTo>
                  <a:lnTo>
                    <a:pt x="2254" y="331"/>
                  </a:lnTo>
                  <a:lnTo>
                    <a:pt x="2251" y="327"/>
                  </a:lnTo>
                  <a:lnTo>
                    <a:pt x="2241" y="327"/>
                  </a:lnTo>
                  <a:lnTo>
                    <a:pt x="2247" y="340"/>
                  </a:lnTo>
                  <a:lnTo>
                    <a:pt x="2247" y="340"/>
                  </a:lnTo>
                  <a:lnTo>
                    <a:pt x="2247" y="340"/>
                  </a:lnTo>
                  <a:lnTo>
                    <a:pt x="2249" y="344"/>
                  </a:lnTo>
                  <a:lnTo>
                    <a:pt x="2249" y="344"/>
                  </a:lnTo>
                  <a:lnTo>
                    <a:pt x="2249" y="346"/>
                  </a:lnTo>
                  <a:lnTo>
                    <a:pt x="2247" y="346"/>
                  </a:lnTo>
                  <a:lnTo>
                    <a:pt x="2245" y="344"/>
                  </a:lnTo>
                  <a:lnTo>
                    <a:pt x="2245" y="344"/>
                  </a:lnTo>
                  <a:lnTo>
                    <a:pt x="2235" y="342"/>
                  </a:lnTo>
                  <a:lnTo>
                    <a:pt x="2234" y="340"/>
                  </a:lnTo>
                  <a:lnTo>
                    <a:pt x="2234" y="340"/>
                  </a:lnTo>
                  <a:lnTo>
                    <a:pt x="2234" y="340"/>
                  </a:lnTo>
                  <a:lnTo>
                    <a:pt x="2234" y="329"/>
                  </a:lnTo>
                  <a:lnTo>
                    <a:pt x="2234" y="329"/>
                  </a:lnTo>
                  <a:lnTo>
                    <a:pt x="2234" y="327"/>
                  </a:lnTo>
                  <a:lnTo>
                    <a:pt x="2234" y="323"/>
                  </a:lnTo>
                  <a:lnTo>
                    <a:pt x="2234" y="321"/>
                  </a:lnTo>
                  <a:lnTo>
                    <a:pt x="2234" y="319"/>
                  </a:lnTo>
                  <a:lnTo>
                    <a:pt x="2234" y="319"/>
                  </a:lnTo>
                  <a:lnTo>
                    <a:pt x="2230" y="317"/>
                  </a:lnTo>
                  <a:lnTo>
                    <a:pt x="2230" y="317"/>
                  </a:lnTo>
                  <a:lnTo>
                    <a:pt x="2230" y="319"/>
                  </a:lnTo>
                  <a:lnTo>
                    <a:pt x="2228" y="317"/>
                  </a:lnTo>
                  <a:lnTo>
                    <a:pt x="2224" y="314"/>
                  </a:lnTo>
                  <a:lnTo>
                    <a:pt x="2224" y="314"/>
                  </a:lnTo>
                  <a:lnTo>
                    <a:pt x="2218" y="310"/>
                  </a:lnTo>
                  <a:lnTo>
                    <a:pt x="2215" y="308"/>
                  </a:lnTo>
                  <a:lnTo>
                    <a:pt x="2213" y="306"/>
                  </a:lnTo>
                  <a:lnTo>
                    <a:pt x="2211" y="306"/>
                  </a:lnTo>
                  <a:lnTo>
                    <a:pt x="2211" y="306"/>
                  </a:lnTo>
                  <a:lnTo>
                    <a:pt x="2211" y="306"/>
                  </a:lnTo>
                  <a:lnTo>
                    <a:pt x="2211" y="306"/>
                  </a:lnTo>
                  <a:lnTo>
                    <a:pt x="2211" y="304"/>
                  </a:lnTo>
                  <a:lnTo>
                    <a:pt x="2207" y="302"/>
                  </a:lnTo>
                  <a:lnTo>
                    <a:pt x="2207" y="302"/>
                  </a:lnTo>
                  <a:lnTo>
                    <a:pt x="2192" y="295"/>
                  </a:lnTo>
                  <a:lnTo>
                    <a:pt x="2190" y="291"/>
                  </a:lnTo>
                  <a:lnTo>
                    <a:pt x="2190" y="291"/>
                  </a:lnTo>
                  <a:lnTo>
                    <a:pt x="2186" y="289"/>
                  </a:lnTo>
                  <a:lnTo>
                    <a:pt x="2184" y="287"/>
                  </a:lnTo>
                  <a:lnTo>
                    <a:pt x="2181" y="283"/>
                  </a:lnTo>
                  <a:lnTo>
                    <a:pt x="2181" y="283"/>
                  </a:lnTo>
                  <a:lnTo>
                    <a:pt x="2177" y="281"/>
                  </a:lnTo>
                  <a:lnTo>
                    <a:pt x="2177" y="281"/>
                  </a:lnTo>
                  <a:lnTo>
                    <a:pt x="2169" y="278"/>
                  </a:lnTo>
                  <a:lnTo>
                    <a:pt x="2162" y="278"/>
                  </a:lnTo>
                  <a:lnTo>
                    <a:pt x="2162" y="278"/>
                  </a:lnTo>
                  <a:lnTo>
                    <a:pt x="2162" y="278"/>
                  </a:lnTo>
                  <a:lnTo>
                    <a:pt x="2162" y="276"/>
                  </a:lnTo>
                  <a:lnTo>
                    <a:pt x="2160" y="274"/>
                  </a:lnTo>
                  <a:lnTo>
                    <a:pt x="2156" y="272"/>
                  </a:lnTo>
                  <a:lnTo>
                    <a:pt x="2156" y="272"/>
                  </a:lnTo>
                  <a:lnTo>
                    <a:pt x="2150" y="270"/>
                  </a:lnTo>
                  <a:lnTo>
                    <a:pt x="2149" y="268"/>
                  </a:lnTo>
                  <a:lnTo>
                    <a:pt x="2147" y="268"/>
                  </a:lnTo>
                  <a:lnTo>
                    <a:pt x="2147" y="268"/>
                  </a:lnTo>
                  <a:lnTo>
                    <a:pt x="2143" y="264"/>
                  </a:lnTo>
                  <a:lnTo>
                    <a:pt x="2137" y="261"/>
                  </a:lnTo>
                  <a:lnTo>
                    <a:pt x="2130" y="257"/>
                  </a:lnTo>
                  <a:lnTo>
                    <a:pt x="2130" y="257"/>
                  </a:lnTo>
                  <a:lnTo>
                    <a:pt x="2120" y="257"/>
                  </a:lnTo>
                  <a:lnTo>
                    <a:pt x="2120" y="257"/>
                  </a:lnTo>
                  <a:lnTo>
                    <a:pt x="2113" y="255"/>
                  </a:lnTo>
                  <a:lnTo>
                    <a:pt x="2109" y="255"/>
                  </a:lnTo>
                  <a:lnTo>
                    <a:pt x="2109" y="255"/>
                  </a:lnTo>
                  <a:lnTo>
                    <a:pt x="2107" y="251"/>
                  </a:lnTo>
                  <a:lnTo>
                    <a:pt x="2105" y="251"/>
                  </a:lnTo>
                  <a:lnTo>
                    <a:pt x="2103" y="249"/>
                  </a:lnTo>
                  <a:lnTo>
                    <a:pt x="2103" y="249"/>
                  </a:lnTo>
                  <a:lnTo>
                    <a:pt x="2065" y="249"/>
                  </a:lnTo>
                  <a:lnTo>
                    <a:pt x="2065" y="249"/>
                  </a:lnTo>
                  <a:lnTo>
                    <a:pt x="2065" y="251"/>
                  </a:lnTo>
                  <a:lnTo>
                    <a:pt x="2063" y="251"/>
                  </a:lnTo>
                  <a:lnTo>
                    <a:pt x="2062" y="253"/>
                  </a:lnTo>
                  <a:lnTo>
                    <a:pt x="2060" y="253"/>
                  </a:lnTo>
                  <a:lnTo>
                    <a:pt x="2058" y="251"/>
                  </a:lnTo>
                  <a:lnTo>
                    <a:pt x="2054" y="249"/>
                  </a:lnTo>
                  <a:lnTo>
                    <a:pt x="2054" y="249"/>
                  </a:lnTo>
                  <a:lnTo>
                    <a:pt x="2050" y="244"/>
                  </a:lnTo>
                  <a:lnTo>
                    <a:pt x="2044" y="242"/>
                  </a:lnTo>
                  <a:lnTo>
                    <a:pt x="2041" y="240"/>
                  </a:lnTo>
                  <a:lnTo>
                    <a:pt x="2039" y="240"/>
                  </a:lnTo>
                  <a:lnTo>
                    <a:pt x="2039" y="242"/>
                  </a:lnTo>
                  <a:lnTo>
                    <a:pt x="2039" y="242"/>
                  </a:lnTo>
                  <a:lnTo>
                    <a:pt x="2035" y="244"/>
                  </a:lnTo>
                  <a:lnTo>
                    <a:pt x="2035" y="244"/>
                  </a:lnTo>
                  <a:lnTo>
                    <a:pt x="2033" y="244"/>
                  </a:lnTo>
                  <a:lnTo>
                    <a:pt x="2033" y="244"/>
                  </a:lnTo>
                  <a:lnTo>
                    <a:pt x="2031" y="244"/>
                  </a:lnTo>
                  <a:lnTo>
                    <a:pt x="2029" y="244"/>
                  </a:lnTo>
                  <a:lnTo>
                    <a:pt x="2027" y="244"/>
                  </a:lnTo>
                  <a:lnTo>
                    <a:pt x="2027" y="244"/>
                  </a:lnTo>
                  <a:lnTo>
                    <a:pt x="2026" y="238"/>
                  </a:lnTo>
                  <a:lnTo>
                    <a:pt x="2026" y="238"/>
                  </a:lnTo>
                  <a:lnTo>
                    <a:pt x="2026" y="238"/>
                  </a:lnTo>
                  <a:lnTo>
                    <a:pt x="2026" y="244"/>
                  </a:lnTo>
                  <a:lnTo>
                    <a:pt x="2024" y="247"/>
                  </a:lnTo>
                  <a:lnTo>
                    <a:pt x="2024" y="251"/>
                  </a:lnTo>
                  <a:lnTo>
                    <a:pt x="2024" y="251"/>
                  </a:lnTo>
                  <a:lnTo>
                    <a:pt x="2022" y="253"/>
                  </a:lnTo>
                  <a:lnTo>
                    <a:pt x="2020" y="255"/>
                  </a:lnTo>
                  <a:lnTo>
                    <a:pt x="2020" y="257"/>
                  </a:lnTo>
                  <a:lnTo>
                    <a:pt x="2022" y="261"/>
                  </a:lnTo>
                  <a:lnTo>
                    <a:pt x="2022" y="261"/>
                  </a:lnTo>
                  <a:lnTo>
                    <a:pt x="2026" y="264"/>
                  </a:lnTo>
                  <a:lnTo>
                    <a:pt x="2027" y="264"/>
                  </a:lnTo>
                  <a:lnTo>
                    <a:pt x="2027" y="268"/>
                  </a:lnTo>
                  <a:lnTo>
                    <a:pt x="2027" y="268"/>
                  </a:lnTo>
                  <a:lnTo>
                    <a:pt x="2027" y="272"/>
                  </a:lnTo>
                  <a:lnTo>
                    <a:pt x="2027" y="274"/>
                  </a:lnTo>
                  <a:lnTo>
                    <a:pt x="2027" y="274"/>
                  </a:lnTo>
                  <a:lnTo>
                    <a:pt x="2031" y="276"/>
                  </a:lnTo>
                  <a:lnTo>
                    <a:pt x="2031" y="276"/>
                  </a:lnTo>
                  <a:lnTo>
                    <a:pt x="2027" y="278"/>
                  </a:lnTo>
                  <a:lnTo>
                    <a:pt x="2027" y="278"/>
                  </a:lnTo>
                  <a:lnTo>
                    <a:pt x="2024" y="278"/>
                  </a:lnTo>
                  <a:lnTo>
                    <a:pt x="2022" y="278"/>
                  </a:lnTo>
                  <a:lnTo>
                    <a:pt x="2020" y="280"/>
                  </a:lnTo>
                  <a:lnTo>
                    <a:pt x="2016" y="280"/>
                  </a:lnTo>
                  <a:lnTo>
                    <a:pt x="2016" y="280"/>
                  </a:lnTo>
                  <a:lnTo>
                    <a:pt x="2012" y="281"/>
                  </a:lnTo>
                  <a:lnTo>
                    <a:pt x="2010" y="281"/>
                  </a:lnTo>
                  <a:lnTo>
                    <a:pt x="2010" y="281"/>
                  </a:lnTo>
                  <a:lnTo>
                    <a:pt x="2009" y="280"/>
                  </a:lnTo>
                  <a:lnTo>
                    <a:pt x="2009" y="280"/>
                  </a:lnTo>
                  <a:lnTo>
                    <a:pt x="2009" y="276"/>
                  </a:lnTo>
                  <a:lnTo>
                    <a:pt x="2007" y="272"/>
                  </a:lnTo>
                  <a:lnTo>
                    <a:pt x="2007" y="272"/>
                  </a:lnTo>
                  <a:lnTo>
                    <a:pt x="2005" y="272"/>
                  </a:lnTo>
                  <a:lnTo>
                    <a:pt x="2001" y="268"/>
                  </a:lnTo>
                  <a:lnTo>
                    <a:pt x="1997" y="268"/>
                  </a:lnTo>
                  <a:lnTo>
                    <a:pt x="1997" y="268"/>
                  </a:lnTo>
                  <a:lnTo>
                    <a:pt x="1995" y="264"/>
                  </a:lnTo>
                  <a:lnTo>
                    <a:pt x="1992" y="264"/>
                  </a:lnTo>
                  <a:lnTo>
                    <a:pt x="1988" y="263"/>
                  </a:lnTo>
                  <a:lnTo>
                    <a:pt x="1988" y="263"/>
                  </a:lnTo>
                  <a:lnTo>
                    <a:pt x="1988" y="261"/>
                  </a:lnTo>
                  <a:lnTo>
                    <a:pt x="1988" y="261"/>
                  </a:lnTo>
                  <a:lnTo>
                    <a:pt x="1988" y="261"/>
                  </a:lnTo>
                  <a:lnTo>
                    <a:pt x="1988" y="257"/>
                  </a:lnTo>
                  <a:lnTo>
                    <a:pt x="1988" y="255"/>
                  </a:lnTo>
                  <a:lnTo>
                    <a:pt x="1990" y="255"/>
                  </a:lnTo>
                  <a:lnTo>
                    <a:pt x="1990" y="255"/>
                  </a:lnTo>
                  <a:lnTo>
                    <a:pt x="1993" y="255"/>
                  </a:lnTo>
                  <a:lnTo>
                    <a:pt x="1999" y="255"/>
                  </a:lnTo>
                  <a:lnTo>
                    <a:pt x="1999" y="255"/>
                  </a:lnTo>
                  <a:lnTo>
                    <a:pt x="2005" y="255"/>
                  </a:lnTo>
                  <a:lnTo>
                    <a:pt x="2007" y="253"/>
                  </a:lnTo>
                  <a:lnTo>
                    <a:pt x="2007" y="253"/>
                  </a:lnTo>
                  <a:lnTo>
                    <a:pt x="2007" y="251"/>
                  </a:lnTo>
                  <a:lnTo>
                    <a:pt x="2007" y="251"/>
                  </a:lnTo>
                  <a:lnTo>
                    <a:pt x="2005" y="247"/>
                  </a:lnTo>
                  <a:lnTo>
                    <a:pt x="2005" y="247"/>
                  </a:lnTo>
                  <a:lnTo>
                    <a:pt x="2001" y="244"/>
                  </a:lnTo>
                  <a:lnTo>
                    <a:pt x="1997" y="244"/>
                  </a:lnTo>
                  <a:lnTo>
                    <a:pt x="1995" y="242"/>
                  </a:lnTo>
                  <a:lnTo>
                    <a:pt x="1995" y="242"/>
                  </a:lnTo>
                  <a:lnTo>
                    <a:pt x="1990" y="244"/>
                  </a:lnTo>
                  <a:lnTo>
                    <a:pt x="1986" y="244"/>
                  </a:lnTo>
                  <a:lnTo>
                    <a:pt x="1980" y="251"/>
                  </a:lnTo>
                  <a:lnTo>
                    <a:pt x="1976" y="255"/>
                  </a:lnTo>
                  <a:lnTo>
                    <a:pt x="1976" y="255"/>
                  </a:lnTo>
                  <a:lnTo>
                    <a:pt x="1973" y="257"/>
                  </a:lnTo>
                  <a:lnTo>
                    <a:pt x="1969" y="257"/>
                  </a:lnTo>
                  <a:lnTo>
                    <a:pt x="1963" y="257"/>
                  </a:lnTo>
                  <a:lnTo>
                    <a:pt x="1963" y="257"/>
                  </a:lnTo>
                  <a:lnTo>
                    <a:pt x="1959" y="257"/>
                  </a:lnTo>
                  <a:lnTo>
                    <a:pt x="1954" y="257"/>
                  </a:lnTo>
                  <a:lnTo>
                    <a:pt x="1950" y="255"/>
                  </a:lnTo>
                  <a:lnTo>
                    <a:pt x="1946" y="255"/>
                  </a:lnTo>
                  <a:lnTo>
                    <a:pt x="1946" y="255"/>
                  </a:lnTo>
                  <a:lnTo>
                    <a:pt x="1939" y="255"/>
                  </a:lnTo>
                  <a:lnTo>
                    <a:pt x="1939" y="255"/>
                  </a:lnTo>
                  <a:lnTo>
                    <a:pt x="1933" y="255"/>
                  </a:lnTo>
                  <a:lnTo>
                    <a:pt x="1927" y="255"/>
                  </a:lnTo>
                  <a:lnTo>
                    <a:pt x="1922" y="253"/>
                  </a:lnTo>
                  <a:lnTo>
                    <a:pt x="1922" y="253"/>
                  </a:lnTo>
                  <a:lnTo>
                    <a:pt x="1908" y="253"/>
                  </a:lnTo>
                  <a:lnTo>
                    <a:pt x="1908" y="253"/>
                  </a:lnTo>
                  <a:lnTo>
                    <a:pt x="1901" y="253"/>
                  </a:lnTo>
                  <a:lnTo>
                    <a:pt x="1901" y="253"/>
                  </a:lnTo>
                  <a:lnTo>
                    <a:pt x="1895" y="253"/>
                  </a:lnTo>
                  <a:lnTo>
                    <a:pt x="1895" y="253"/>
                  </a:lnTo>
                  <a:lnTo>
                    <a:pt x="1895" y="255"/>
                  </a:lnTo>
                  <a:lnTo>
                    <a:pt x="1899" y="259"/>
                  </a:lnTo>
                  <a:lnTo>
                    <a:pt x="1899" y="261"/>
                  </a:lnTo>
                  <a:lnTo>
                    <a:pt x="1897" y="261"/>
                  </a:lnTo>
                  <a:lnTo>
                    <a:pt x="1893" y="261"/>
                  </a:lnTo>
                  <a:lnTo>
                    <a:pt x="1889" y="257"/>
                  </a:lnTo>
                  <a:lnTo>
                    <a:pt x="1889" y="257"/>
                  </a:lnTo>
                  <a:lnTo>
                    <a:pt x="1870" y="251"/>
                  </a:lnTo>
                  <a:lnTo>
                    <a:pt x="1869" y="247"/>
                  </a:lnTo>
                  <a:lnTo>
                    <a:pt x="1869" y="240"/>
                  </a:lnTo>
                  <a:lnTo>
                    <a:pt x="1874" y="230"/>
                  </a:lnTo>
                  <a:lnTo>
                    <a:pt x="1857" y="217"/>
                  </a:lnTo>
                  <a:lnTo>
                    <a:pt x="1857" y="217"/>
                  </a:lnTo>
                  <a:lnTo>
                    <a:pt x="1852" y="215"/>
                  </a:lnTo>
                  <a:lnTo>
                    <a:pt x="1844" y="215"/>
                  </a:lnTo>
                  <a:lnTo>
                    <a:pt x="1844" y="215"/>
                  </a:lnTo>
                  <a:lnTo>
                    <a:pt x="1838" y="215"/>
                  </a:lnTo>
                  <a:lnTo>
                    <a:pt x="1829" y="215"/>
                  </a:lnTo>
                  <a:lnTo>
                    <a:pt x="1823" y="215"/>
                  </a:lnTo>
                  <a:lnTo>
                    <a:pt x="1823" y="215"/>
                  </a:lnTo>
                  <a:lnTo>
                    <a:pt x="1814" y="215"/>
                  </a:lnTo>
                  <a:lnTo>
                    <a:pt x="1814" y="215"/>
                  </a:lnTo>
                  <a:lnTo>
                    <a:pt x="1793" y="215"/>
                  </a:lnTo>
                  <a:lnTo>
                    <a:pt x="1785" y="215"/>
                  </a:lnTo>
                  <a:lnTo>
                    <a:pt x="1785" y="215"/>
                  </a:lnTo>
                  <a:lnTo>
                    <a:pt x="1785" y="217"/>
                  </a:lnTo>
                  <a:lnTo>
                    <a:pt x="1782" y="219"/>
                  </a:lnTo>
                  <a:lnTo>
                    <a:pt x="1780" y="219"/>
                  </a:lnTo>
                  <a:lnTo>
                    <a:pt x="1780" y="219"/>
                  </a:lnTo>
                  <a:lnTo>
                    <a:pt x="1763" y="221"/>
                  </a:lnTo>
                  <a:lnTo>
                    <a:pt x="1763" y="221"/>
                  </a:lnTo>
                  <a:lnTo>
                    <a:pt x="1759" y="219"/>
                  </a:lnTo>
                  <a:lnTo>
                    <a:pt x="1755" y="217"/>
                  </a:lnTo>
                  <a:lnTo>
                    <a:pt x="1755" y="211"/>
                  </a:lnTo>
                  <a:lnTo>
                    <a:pt x="1755" y="211"/>
                  </a:lnTo>
                  <a:lnTo>
                    <a:pt x="1755" y="210"/>
                  </a:lnTo>
                  <a:lnTo>
                    <a:pt x="1753" y="206"/>
                  </a:lnTo>
                  <a:lnTo>
                    <a:pt x="1753" y="206"/>
                  </a:lnTo>
                  <a:lnTo>
                    <a:pt x="1749" y="206"/>
                  </a:lnTo>
                  <a:lnTo>
                    <a:pt x="1748" y="204"/>
                  </a:lnTo>
                  <a:lnTo>
                    <a:pt x="1744" y="204"/>
                  </a:lnTo>
                  <a:lnTo>
                    <a:pt x="1742" y="206"/>
                  </a:lnTo>
                  <a:lnTo>
                    <a:pt x="1742" y="206"/>
                  </a:lnTo>
                  <a:lnTo>
                    <a:pt x="1742" y="202"/>
                  </a:lnTo>
                  <a:lnTo>
                    <a:pt x="1742" y="200"/>
                  </a:lnTo>
                  <a:lnTo>
                    <a:pt x="1740" y="198"/>
                  </a:lnTo>
                  <a:lnTo>
                    <a:pt x="1740" y="198"/>
                  </a:lnTo>
                  <a:lnTo>
                    <a:pt x="1738" y="198"/>
                  </a:lnTo>
                  <a:lnTo>
                    <a:pt x="1736" y="196"/>
                  </a:lnTo>
                  <a:lnTo>
                    <a:pt x="1734" y="196"/>
                  </a:lnTo>
                  <a:lnTo>
                    <a:pt x="1734" y="196"/>
                  </a:lnTo>
                  <a:lnTo>
                    <a:pt x="1731" y="198"/>
                  </a:lnTo>
                  <a:lnTo>
                    <a:pt x="1727" y="198"/>
                  </a:lnTo>
                  <a:lnTo>
                    <a:pt x="1727" y="198"/>
                  </a:lnTo>
                  <a:lnTo>
                    <a:pt x="1727" y="198"/>
                  </a:lnTo>
                  <a:lnTo>
                    <a:pt x="1723" y="196"/>
                  </a:lnTo>
                  <a:lnTo>
                    <a:pt x="1721" y="196"/>
                  </a:lnTo>
                  <a:lnTo>
                    <a:pt x="1715" y="194"/>
                  </a:lnTo>
                  <a:lnTo>
                    <a:pt x="1715" y="194"/>
                  </a:lnTo>
                  <a:lnTo>
                    <a:pt x="1715" y="193"/>
                  </a:lnTo>
                  <a:lnTo>
                    <a:pt x="1714" y="191"/>
                  </a:lnTo>
                  <a:lnTo>
                    <a:pt x="1715" y="189"/>
                  </a:lnTo>
                  <a:lnTo>
                    <a:pt x="1715" y="189"/>
                  </a:lnTo>
                  <a:lnTo>
                    <a:pt x="1721" y="189"/>
                  </a:lnTo>
                  <a:lnTo>
                    <a:pt x="1723" y="187"/>
                  </a:lnTo>
                  <a:lnTo>
                    <a:pt x="1727" y="187"/>
                  </a:lnTo>
                  <a:lnTo>
                    <a:pt x="1727" y="187"/>
                  </a:lnTo>
                  <a:lnTo>
                    <a:pt x="1731" y="185"/>
                  </a:lnTo>
                  <a:lnTo>
                    <a:pt x="1732" y="185"/>
                  </a:lnTo>
                  <a:lnTo>
                    <a:pt x="1732" y="185"/>
                  </a:lnTo>
                  <a:lnTo>
                    <a:pt x="1729" y="183"/>
                  </a:lnTo>
                  <a:lnTo>
                    <a:pt x="1729" y="183"/>
                  </a:lnTo>
                  <a:lnTo>
                    <a:pt x="1723" y="181"/>
                  </a:lnTo>
                  <a:lnTo>
                    <a:pt x="1719" y="179"/>
                  </a:lnTo>
                  <a:lnTo>
                    <a:pt x="1715" y="179"/>
                  </a:lnTo>
                  <a:lnTo>
                    <a:pt x="1715" y="179"/>
                  </a:lnTo>
                  <a:lnTo>
                    <a:pt x="1710" y="177"/>
                  </a:lnTo>
                  <a:lnTo>
                    <a:pt x="1708" y="176"/>
                  </a:lnTo>
                  <a:lnTo>
                    <a:pt x="1704" y="176"/>
                  </a:lnTo>
                  <a:lnTo>
                    <a:pt x="1704" y="176"/>
                  </a:lnTo>
                  <a:lnTo>
                    <a:pt x="1695" y="176"/>
                  </a:lnTo>
                  <a:lnTo>
                    <a:pt x="1685" y="176"/>
                  </a:lnTo>
                  <a:lnTo>
                    <a:pt x="1685" y="176"/>
                  </a:lnTo>
                  <a:lnTo>
                    <a:pt x="1681" y="179"/>
                  </a:lnTo>
                  <a:lnTo>
                    <a:pt x="1681" y="179"/>
                  </a:lnTo>
                  <a:lnTo>
                    <a:pt x="1674" y="189"/>
                  </a:lnTo>
                  <a:lnTo>
                    <a:pt x="1674" y="189"/>
                  </a:lnTo>
                  <a:lnTo>
                    <a:pt x="1672" y="193"/>
                  </a:lnTo>
                  <a:lnTo>
                    <a:pt x="1670" y="196"/>
                  </a:lnTo>
                  <a:lnTo>
                    <a:pt x="1668" y="198"/>
                  </a:lnTo>
                  <a:lnTo>
                    <a:pt x="1668" y="196"/>
                  </a:lnTo>
                  <a:lnTo>
                    <a:pt x="1666" y="196"/>
                  </a:lnTo>
                  <a:lnTo>
                    <a:pt x="1666" y="196"/>
                  </a:lnTo>
                  <a:lnTo>
                    <a:pt x="1662" y="191"/>
                  </a:lnTo>
                  <a:lnTo>
                    <a:pt x="1662" y="191"/>
                  </a:lnTo>
                  <a:lnTo>
                    <a:pt x="1661" y="189"/>
                  </a:lnTo>
                  <a:lnTo>
                    <a:pt x="1661" y="187"/>
                  </a:lnTo>
                  <a:lnTo>
                    <a:pt x="1662" y="185"/>
                  </a:lnTo>
                  <a:lnTo>
                    <a:pt x="1662" y="185"/>
                  </a:lnTo>
                  <a:lnTo>
                    <a:pt x="1662" y="185"/>
                  </a:lnTo>
                  <a:lnTo>
                    <a:pt x="1664" y="185"/>
                  </a:lnTo>
                  <a:lnTo>
                    <a:pt x="1666" y="181"/>
                  </a:lnTo>
                  <a:lnTo>
                    <a:pt x="1670" y="179"/>
                  </a:lnTo>
                  <a:lnTo>
                    <a:pt x="1670" y="179"/>
                  </a:lnTo>
                  <a:lnTo>
                    <a:pt x="1670" y="176"/>
                  </a:lnTo>
                  <a:lnTo>
                    <a:pt x="1672" y="174"/>
                  </a:lnTo>
                  <a:lnTo>
                    <a:pt x="1674" y="174"/>
                  </a:lnTo>
                  <a:lnTo>
                    <a:pt x="1674" y="174"/>
                  </a:lnTo>
                  <a:lnTo>
                    <a:pt x="1679" y="174"/>
                  </a:lnTo>
                  <a:lnTo>
                    <a:pt x="1664" y="168"/>
                  </a:lnTo>
                  <a:lnTo>
                    <a:pt x="1664" y="168"/>
                  </a:lnTo>
                  <a:lnTo>
                    <a:pt x="1662" y="168"/>
                  </a:lnTo>
                  <a:lnTo>
                    <a:pt x="1655" y="168"/>
                  </a:lnTo>
                  <a:lnTo>
                    <a:pt x="1655" y="168"/>
                  </a:lnTo>
                  <a:lnTo>
                    <a:pt x="1651" y="168"/>
                  </a:lnTo>
                  <a:lnTo>
                    <a:pt x="1647" y="168"/>
                  </a:lnTo>
                  <a:lnTo>
                    <a:pt x="1647" y="168"/>
                  </a:lnTo>
                  <a:lnTo>
                    <a:pt x="1644" y="166"/>
                  </a:lnTo>
                  <a:lnTo>
                    <a:pt x="1644" y="166"/>
                  </a:lnTo>
                  <a:lnTo>
                    <a:pt x="1636" y="166"/>
                  </a:lnTo>
                  <a:lnTo>
                    <a:pt x="1632" y="164"/>
                  </a:lnTo>
                  <a:lnTo>
                    <a:pt x="1625" y="162"/>
                  </a:lnTo>
                  <a:lnTo>
                    <a:pt x="1625" y="162"/>
                  </a:lnTo>
                  <a:lnTo>
                    <a:pt x="1621" y="162"/>
                  </a:lnTo>
                  <a:lnTo>
                    <a:pt x="1621" y="162"/>
                  </a:lnTo>
                  <a:lnTo>
                    <a:pt x="1610" y="162"/>
                  </a:lnTo>
                  <a:lnTo>
                    <a:pt x="1610" y="162"/>
                  </a:lnTo>
                  <a:lnTo>
                    <a:pt x="1610" y="159"/>
                  </a:lnTo>
                  <a:lnTo>
                    <a:pt x="1608" y="157"/>
                  </a:lnTo>
                  <a:lnTo>
                    <a:pt x="1606" y="157"/>
                  </a:lnTo>
                  <a:lnTo>
                    <a:pt x="1606" y="157"/>
                  </a:lnTo>
                  <a:lnTo>
                    <a:pt x="1596" y="157"/>
                  </a:lnTo>
                  <a:lnTo>
                    <a:pt x="1594" y="157"/>
                  </a:lnTo>
                  <a:lnTo>
                    <a:pt x="1592" y="159"/>
                  </a:lnTo>
                  <a:lnTo>
                    <a:pt x="1592" y="159"/>
                  </a:lnTo>
                  <a:lnTo>
                    <a:pt x="1594" y="160"/>
                  </a:lnTo>
                  <a:lnTo>
                    <a:pt x="1600" y="164"/>
                  </a:lnTo>
                  <a:lnTo>
                    <a:pt x="1600" y="168"/>
                  </a:lnTo>
                  <a:lnTo>
                    <a:pt x="1600" y="168"/>
                  </a:lnTo>
                  <a:lnTo>
                    <a:pt x="1600" y="168"/>
                  </a:lnTo>
                  <a:lnTo>
                    <a:pt x="1596" y="170"/>
                  </a:lnTo>
                  <a:lnTo>
                    <a:pt x="1596" y="170"/>
                  </a:lnTo>
                  <a:lnTo>
                    <a:pt x="1591" y="168"/>
                  </a:lnTo>
                  <a:lnTo>
                    <a:pt x="1587" y="168"/>
                  </a:lnTo>
                  <a:lnTo>
                    <a:pt x="1585" y="168"/>
                  </a:lnTo>
                  <a:lnTo>
                    <a:pt x="1581" y="170"/>
                  </a:lnTo>
                  <a:lnTo>
                    <a:pt x="1581" y="170"/>
                  </a:lnTo>
                  <a:lnTo>
                    <a:pt x="1577" y="174"/>
                  </a:lnTo>
                  <a:lnTo>
                    <a:pt x="1577" y="174"/>
                  </a:lnTo>
                  <a:lnTo>
                    <a:pt x="1575" y="176"/>
                  </a:lnTo>
                  <a:lnTo>
                    <a:pt x="1575" y="176"/>
                  </a:lnTo>
                  <a:lnTo>
                    <a:pt x="1577" y="177"/>
                  </a:lnTo>
                  <a:lnTo>
                    <a:pt x="1577" y="179"/>
                  </a:lnTo>
                  <a:lnTo>
                    <a:pt x="1581" y="181"/>
                  </a:lnTo>
                  <a:lnTo>
                    <a:pt x="1585" y="183"/>
                  </a:lnTo>
                  <a:lnTo>
                    <a:pt x="1581" y="193"/>
                  </a:lnTo>
                  <a:lnTo>
                    <a:pt x="1581" y="193"/>
                  </a:lnTo>
                  <a:lnTo>
                    <a:pt x="1583" y="194"/>
                  </a:lnTo>
                  <a:lnTo>
                    <a:pt x="1583" y="196"/>
                  </a:lnTo>
                  <a:lnTo>
                    <a:pt x="1585" y="198"/>
                  </a:lnTo>
                  <a:lnTo>
                    <a:pt x="1585" y="198"/>
                  </a:lnTo>
                  <a:lnTo>
                    <a:pt x="1574" y="198"/>
                  </a:lnTo>
                  <a:lnTo>
                    <a:pt x="1566" y="196"/>
                  </a:lnTo>
                  <a:lnTo>
                    <a:pt x="1566" y="196"/>
                  </a:lnTo>
                  <a:lnTo>
                    <a:pt x="1553" y="198"/>
                  </a:lnTo>
                  <a:lnTo>
                    <a:pt x="1553" y="198"/>
                  </a:lnTo>
                  <a:lnTo>
                    <a:pt x="1551" y="198"/>
                  </a:lnTo>
                  <a:lnTo>
                    <a:pt x="1547" y="198"/>
                  </a:lnTo>
                  <a:lnTo>
                    <a:pt x="1545" y="200"/>
                  </a:lnTo>
                  <a:lnTo>
                    <a:pt x="1545" y="200"/>
                  </a:lnTo>
                  <a:lnTo>
                    <a:pt x="1547" y="202"/>
                  </a:lnTo>
                  <a:lnTo>
                    <a:pt x="1545" y="202"/>
                  </a:lnTo>
                  <a:lnTo>
                    <a:pt x="1540" y="200"/>
                  </a:lnTo>
                  <a:lnTo>
                    <a:pt x="1540" y="200"/>
                  </a:lnTo>
                  <a:lnTo>
                    <a:pt x="1536" y="198"/>
                  </a:lnTo>
                  <a:lnTo>
                    <a:pt x="1532" y="194"/>
                  </a:lnTo>
                  <a:lnTo>
                    <a:pt x="1530" y="193"/>
                  </a:lnTo>
                  <a:lnTo>
                    <a:pt x="1530" y="193"/>
                  </a:lnTo>
                  <a:lnTo>
                    <a:pt x="1528" y="194"/>
                  </a:lnTo>
                  <a:lnTo>
                    <a:pt x="1528" y="194"/>
                  </a:lnTo>
                  <a:lnTo>
                    <a:pt x="1524" y="198"/>
                  </a:lnTo>
                  <a:lnTo>
                    <a:pt x="1521" y="198"/>
                  </a:lnTo>
                  <a:lnTo>
                    <a:pt x="1521" y="198"/>
                  </a:lnTo>
                  <a:lnTo>
                    <a:pt x="1515" y="200"/>
                  </a:lnTo>
                  <a:lnTo>
                    <a:pt x="1511" y="202"/>
                  </a:lnTo>
                  <a:lnTo>
                    <a:pt x="1511" y="202"/>
                  </a:lnTo>
                  <a:lnTo>
                    <a:pt x="1504" y="202"/>
                  </a:lnTo>
                  <a:lnTo>
                    <a:pt x="1504" y="202"/>
                  </a:lnTo>
                  <a:lnTo>
                    <a:pt x="1498" y="202"/>
                  </a:lnTo>
                  <a:lnTo>
                    <a:pt x="1494" y="200"/>
                  </a:lnTo>
                  <a:lnTo>
                    <a:pt x="1494" y="200"/>
                  </a:lnTo>
                  <a:lnTo>
                    <a:pt x="1494" y="196"/>
                  </a:lnTo>
                  <a:lnTo>
                    <a:pt x="1492" y="194"/>
                  </a:lnTo>
                  <a:lnTo>
                    <a:pt x="1490" y="194"/>
                  </a:lnTo>
                  <a:lnTo>
                    <a:pt x="1490" y="194"/>
                  </a:lnTo>
                  <a:lnTo>
                    <a:pt x="1488" y="193"/>
                  </a:lnTo>
                  <a:lnTo>
                    <a:pt x="1485" y="191"/>
                  </a:lnTo>
                  <a:lnTo>
                    <a:pt x="1485" y="191"/>
                  </a:lnTo>
                  <a:lnTo>
                    <a:pt x="1483" y="189"/>
                  </a:lnTo>
                  <a:lnTo>
                    <a:pt x="1477" y="194"/>
                  </a:lnTo>
                  <a:lnTo>
                    <a:pt x="1471" y="208"/>
                  </a:lnTo>
                  <a:lnTo>
                    <a:pt x="1466" y="215"/>
                  </a:lnTo>
                  <a:lnTo>
                    <a:pt x="1466" y="215"/>
                  </a:lnTo>
                  <a:lnTo>
                    <a:pt x="1462" y="217"/>
                  </a:lnTo>
                  <a:lnTo>
                    <a:pt x="1462" y="221"/>
                  </a:lnTo>
                  <a:lnTo>
                    <a:pt x="1458" y="223"/>
                  </a:lnTo>
                  <a:lnTo>
                    <a:pt x="1458" y="223"/>
                  </a:lnTo>
                  <a:lnTo>
                    <a:pt x="1458" y="223"/>
                  </a:lnTo>
                  <a:lnTo>
                    <a:pt x="1456" y="221"/>
                  </a:lnTo>
                  <a:lnTo>
                    <a:pt x="1456" y="219"/>
                  </a:lnTo>
                  <a:lnTo>
                    <a:pt x="1454" y="219"/>
                  </a:lnTo>
                  <a:lnTo>
                    <a:pt x="1454" y="219"/>
                  </a:lnTo>
                  <a:lnTo>
                    <a:pt x="1451" y="217"/>
                  </a:lnTo>
                  <a:lnTo>
                    <a:pt x="1447" y="215"/>
                  </a:lnTo>
                  <a:lnTo>
                    <a:pt x="1445" y="213"/>
                  </a:lnTo>
                  <a:lnTo>
                    <a:pt x="1436" y="206"/>
                  </a:lnTo>
                  <a:lnTo>
                    <a:pt x="1434" y="200"/>
                  </a:lnTo>
                  <a:lnTo>
                    <a:pt x="1432" y="194"/>
                  </a:lnTo>
                  <a:lnTo>
                    <a:pt x="1428" y="191"/>
                  </a:lnTo>
                  <a:lnTo>
                    <a:pt x="1428" y="189"/>
                  </a:lnTo>
                  <a:lnTo>
                    <a:pt x="1428" y="189"/>
                  </a:lnTo>
                  <a:lnTo>
                    <a:pt x="1430" y="185"/>
                  </a:lnTo>
                  <a:lnTo>
                    <a:pt x="1430" y="185"/>
                  </a:lnTo>
                  <a:lnTo>
                    <a:pt x="1436" y="179"/>
                  </a:lnTo>
                  <a:lnTo>
                    <a:pt x="1436" y="179"/>
                  </a:lnTo>
                  <a:lnTo>
                    <a:pt x="1437" y="177"/>
                  </a:lnTo>
                  <a:lnTo>
                    <a:pt x="1439" y="176"/>
                  </a:lnTo>
                  <a:lnTo>
                    <a:pt x="1439" y="176"/>
                  </a:lnTo>
                  <a:lnTo>
                    <a:pt x="1437" y="174"/>
                  </a:lnTo>
                  <a:lnTo>
                    <a:pt x="1437" y="174"/>
                  </a:lnTo>
                  <a:lnTo>
                    <a:pt x="1436" y="172"/>
                  </a:lnTo>
                  <a:lnTo>
                    <a:pt x="1434" y="170"/>
                  </a:lnTo>
                  <a:lnTo>
                    <a:pt x="1430" y="170"/>
                  </a:lnTo>
                  <a:lnTo>
                    <a:pt x="1428" y="170"/>
                  </a:lnTo>
                  <a:lnTo>
                    <a:pt x="1428" y="170"/>
                  </a:lnTo>
                  <a:lnTo>
                    <a:pt x="1428" y="168"/>
                  </a:lnTo>
                  <a:lnTo>
                    <a:pt x="1428" y="168"/>
                  </a:lnTo>
                  <a:lnTo>
                    <a:pt x="1428" y="168"/>
                  </a:lnTo>
                  <a:lnTo>
                    <a:pt x="1430" y="168"/>
                  </a:lnTo>
                  <a:lnTo>
                    <a:pt x="1432" y="168"/>
                  </a:lnTo>
                  <a:lnTo>
                    <a:pt x="1432" y="168"/>
                  </a:lnTo>
                  <a:lnTo>
                    <a:pt x="1432" y="168"/>
                  </a:lnTo>
                  <a:lnTo>
                    <a:pt x="1432" y="162"/>
                  </a:lnTo>
                  <a:lnTo>
                    <a:pt x="1432" y="162"/>
                  </a:lnTo>
                  <a:lnTo>
                    <a:pt x="1430" y="159"/>
                  </a:lnTo>
                  <a:lnTo>
                    <a:pt x="1430" y="155"/>
                  </a:lnTo>
                  <a:lnTo>
                    <a:pt x="1428" y="153"/>
                  </a:lnTo>
                  <a:lnTo>
                    <a:pt x="1428" y="151"/>
                  </a:lnTo>
                  <a:lnTo>
                    <a:pt x="1428" y="151"/>
                  </a:lnTo>
                  <a:lnTo>
                    <a:pt x="1428" y="149"/>
                  </a:lnTo>
                  <a:lnTo>
                    <a:pt x="1426" y="149"/>
                  </a:lnTo>
                  <a:lnTo>
                    <a:pt x="1424" y="147"/>
                  </a:lnTo>
                  <a:lnTo>
                    <a:pt x="1424" y="147"/>
                  </a:lnTo>
                  <a:lnTo>
                    <a:pt x="1422" y="143"/>
                  </a:lnTo>
                  <a:lnTo>
                    <a:pt x="1420" y="141"/>
                  </a:lnTo>
                  <a:lnTo>
                    <a:pt x="1415" y="138"/>
                  </a:lnTo>
                  <a:lnTo>
                    <a:pt x="1405" y="138"/>
                  </a:lnTo>
                  <a:lnTo>
                    <a:pt x="1392" y="140"/>
                  </a:lnTo>
                  <a:lnTo>
                    <a:pt x="1375" y="136"/>
                  </a:lnTo>
                  <a:lnTo>
                    <a:pt x="1375" y="136"/>
                  </a:lnTo>
                  <a:lnTo>
                    <a:pt x="1369" y="130"/>
                  </a:lnTo>
                  <a:lnTo>
                    <a:pt x="1369" y="130"/>
                  </a:lnTo>
                  <a:lnTo>
                    <a:pt x="1366" y="126"/>
                  </a:lnTo>
                  <a:lnTo>
                    <a:pt x="1362" y="126"/>
                  </a:lnTo>
                  <a:lnTo>
                    <a:pt x="1358" y="123"/>
                  </a:lnTo>
                  <a:lnTo>
                    <a:pt x="1358" y="130"/>
                  </a:lnTo>
                  <a:lnTo>
                    <a:pt x="1350" y="132"/>
                  </a:lnTo>
                  <a:lnTo>
                    <a:pt x="1350" y="132"/>
                  </a:lnTo>
                  <a:lnTo>
                    <a:pt x="1350" y="132"/>
                  </a:lnTo>
                  <a:lnTo>
                    <a:pt x="1349" y="132"/>
                  </a:lnTo>
                  <a:lnTo>
                    <a:pt x="1347" y="136"/>
                  </a:lnTo>
                  <a:lnTo>
                    <a:pt x="1347" y="136"/>
                  </a:lnTo>
                  <a:lnTo>
                    <a:pt x="1349" y="138"/>
                  </a:lnTo>
                  <a:lnTo>
                    <a:pt x="1350" y="141"/>
                  </a:lnTo>
                  <a:lnTo>
                    <a:pt x="1350" y="143"/>
                  </a:lnTo>
                  <a:lnTo>
                    <a:pt x="1350" y="153"/>
                  </a:lnTo>
                  <a:lnTo>
                    <a:pt x="1350" y="159"/>
                  </a:lnTo>
                  <a:lnTo>
                    <a:pt x="1350" y="159"/>
                  </a:lnTo>
                  <a:lnTo>
                    <a:pt x="1345" y="157"/>
                  </a:lnTo>
                  <a:lnTo>
                    <a:pt x="1339" y="155"/>
                  </a:lnTo>
                  <a:lnTo>
                    <a:pt x="1339" y="155"/>
                  </a:lnTo>
                  <a:lnTo>
                    <a:pt x="1320" y="157"/>
                  </a:lnTo>
                  <a:lnTo>
                    <a:pt x="1307" y="153"/>
                  </a:lnTo>
                  <a:lnTo>
                    <a:pt x="1303" y="149"/>
                  </a:lnTo>
                  <a:lnTo>
                    <a:pt x="1303" y="149"/>
                  </a:lnTo>
                  <a:lnTo>
                    <a:pt x="1301" y="151"/>
                  </a:lnTo>
                  <a:lnTo>
                    <a:pt x="1297" y="153"/>
                  </a:lnTo>
                  <a:lnTo>
                    <a:pt x="1297" y="155"/>
                  </a:lnTo>
                  <a:lnTo>
                    <a:pt x="1296" y="155"/>
                  </a:lnTo>
                  <a:lnTo>
                    <a:pt x="1292" y="155"/>
                  </a:lnTo>
                  <a:lnTo>
                    <a:pt x="1290" y="153"/>
                  </a:lnTo>
                  <a:lnTo>
                    <a:pt x="1290" y="153"/>
                  </a:lnTo>
                  <a:lnTo>
                    <a:pt x="1286" y="149"/>
                  </a:lnTo>
                  <a:lnTo>
                    <a:pt x="1282" y="147"/>
                  </a:lnTo>
                  <a:lnTo>
                    <a:pt x="1279" y="147"/>
                  </a:lnTo>
                  <a:lnTo>
                    <a:pt x="1277" y="143"/>
                  </a:lnTo>
                  <a:lnTo>
                    <a:pt x="1277" y="143"/>
                  </a:lnTo>
                  <a:lnTo>
                    <a:pt x="1277" y="143"/>
                  </a:lnTo>
                  <a:lnTo>
                    <a:pt x="1279" y="141"/>
                  </a:lnTo>
                  <a:lnTo>
                    <a:pt x="1282" y="140"/>
                  </a:lnTo>
                  <a:lnTo>
                    <a:pt x="1286" y="136"/>
                  </a:lnTo>
                  <a:lnTo>
                    <a:pt x="1286" y="136"/>
                  </a:lnTo>
                  <a:lnTo>
                    <a:pt x="1284" y="134"/>
                  </a:lnTo>
                  <a:lnTo>
                    <a:pt x="1282" y="134"/>
                  </a:lnTo>
                  <a:lnTo>
                    <a:pt x="1279" y="132"/>
                  </a:lnTo>
                  <a:lnTo>
                    <a:pt x="1279" y="132"/>
                  </a:lnTo>
                  <a:lnTo>
                    <a:pt x="1265" y="132"/>
                  </a:lnTo>
                  <a:lnTo>
                    <a:pt x="1265" y="132"/>
                  </a:lnTo>
                  <a:lnTo>
                    <a:pt x="1258" y="132"/>
                  </a:lnTo>
                  <a:lnTo>
                    <a:pt x="1258" y="132"/>
                  </a:lnTo>
                  <a:lnTo>
                    <a:pt x="1246" y="132"/>
                  </a:lnTo>
                  <a:lnTo>
                    <a:pt x="1246" y="132"/>
                  </a:lnTo>
                  <a:lnTo>
                    <a:pt x="1235" y="132"/>
                  </a:lnTo>
                  <a:lnTo>
                    <a:pt x="1235" y="132"/>
                  </a:lnTo>
                  <a:lnTo>
                    <a:pt x="1231" y="132"/>
                  </a:lnTo>
                  <a:lnTo>
                    <a:pt x="1224" y="132"/>
                  </a:lnTo>
                  <a:lnTo>
                    <a:pt x="1212" y="136"/>
                  </a:lnTo>
                  <a:lnTo>
                    <a:pt x="1212" y="140"/>
                  </a:lnTo>
                  <a:lnTo>
                    <a:pt x="1212" y="140"/>
                  </a:lnTo>
                  <a:lnTo>
                    <a:pt x="1210" y="141"/>
                  </a:lnTo>
                  <a:lnTo>
                    <a:pt x="1209" y="143"/>
                  </a:lnTo>
                  <a:lnTo>
                    <a:pt x="1209" y="143"/>
                  </a:lnTo>
                  <a:lnTo>
                    <a:pt x="1207" y="143"/>
                  </a:lnTo>
                  <a:lnTo>
                    <a:pt x="1207" y="143"/>
                  </a:lnTo>
                  <a:lnTo>
                    <a:pt x="1207" y="141"/>
                  </a:lnTo>
                  <a:lnTo>
                    <a:pt x="1205" y="138"/>
                  </a:lnTo>
                  <a:lnTo>
                    <a:pt x="1205" y="134"/>
                  </a:lnTo>
                  <a:lnTo>
                    <a:pt x="1205" y="134"/>
                  </a:lnTo>
                  <a:lnTo>
                    <a:pt x="1207" y="132"/>
                  </a:lnTo>
                  <a:lnTo>
                    <a:pt x="1207" y="130"/>
                  </a:lnTo>
                  <a:lnTo>
                    <a:pt x="1207" y="130"/>
                  </a:lnTo>
                  <a:lnTo>
                    <a:pt x="1207" y="130"/>
                  </a:lnTo>
                  <a:lnTo>
                    <a:pt x="1203" y="126"/>
                  </a:lnTo>
                  <a:lnTo>
                    <a:pt x="1201" y="123"/>
                  </a:lnTo>
                  <a:lnTo>
                    <a:pt x="1193" y="130"/>
                  </a:lnTo>
                  <a:lnTo>
                    <a:pt x="1182" y="128"/>
                  </a:lnTo>
                  <a:lnTo>
                    <a:pt x="1178" y="128"/>
                  </a:lnTo>
                  <a:lnTo>
                    <a:pt x="1178" y="123"/>
                  </a:lnTo>
                  <a:lnTo>
                    <a:pt x="1178" y="123"/>
                  </a:lnTo>
                  <a:lnTo>
                    <a:pt x="1175" y="123"/>
                  </a:lnTo>
                  <a:lnTo>
                    <a:pt x="1169" y="121"/>
                  </a:lnTo>
                  <a:lnTo>
                    <a:pt x="1169" y="121"/>
                  </a:lnTo>
                  <a:lnTo>
                    <a:pt x="1159" y="123"/>
                  </a:lnTo>
                  <a:lnTo>
                    <a:pt x="1159" y="123"/>
                  </a:lnTo>
                  <a:lnTo>
                    <a:pt x="1156" y="126"/>
                  </a:lnTo>
                  <a:lnTo>
                    <a:pt x="1156" y="126"/>
                  </a:lnTo>
                  <a:lnTo>
                    <a:pt x="1156" y="126"/>
                  </a:lnTo>
                  <a:lnTo>
                    <a:pt x="1156" y="128"/>
                  </a:lnTo>
                  <a:lnTo>
                    <a:pt x="1156" y="130"/>
                  </a:lnTo>
                  <a:lnTo>
                    <a:pt x="1161" y="132"/>
                  </a:lnTo>
                  <a:lnTo>
                    <a:pt x="1161" y="132"/>
                  </a:lnTo>
                  <a:lnTo>
                    <a:pt x="1163" y="134"/>
                  </a:lnTo>
                  <a:lnTo>
                    <a:pt x="1163" y="136"/>
                  </a:lnTo>
                  <a:lnTo>
                    <a:pt x="1161" y="136"/>
                  </a:lnTo>
                  <a:lnTo>
                    <a:pt x="1161" y="136"/>
                  </a:lnTo>
                  <a:lnTo>
                    <a:pt x="1158" y="136"/>
                  </a:lnTo>
                  <a:lnTo>
                    <a:pt x="1156" y="134"/>
                  </a:lnTo>
                  <a:lnTo>
                    <a:pt x="1154" y="134"/>
                  </a:lnTo>
                  <a:lnTo>
                    <a:pt x="1152" y="136"/>
                  </a:lnTo>
                  <a:lnTo>
                    <a:pt x="1152" y="136"/>
                  </a:lnTo>
                  <a:lnTo>
                    <a:pt x="1150" y="138"/>
                  </a:lnTo>
                  <a:lnTo>
                    <a:pt x="1148" y="140"/>
                  </a:lnTo>
                  <a:lnTo>
                    <a:pt x="1144" y="141"/>
                  </a:lnTo>
                  <a:lnTo>
                    <a:pt x="1140" y="141"/>
                  </a:lnTo>
                  <a:lnTo>
                    <a:pt x="1140" y="141"/>
                  </a:lnTo>
                  <a:lnTo>
                    <a:pt x="1137" y="143"/>
                  </a:lnTo>
                  <a:lnTo>
                    <a:pt x="1133" y="143"/>
                  </a:lnTo>
                  <a:lnTo>
                    <a:pt x="1129" y="147"/>
                  </a:lnTo>
                  <a:lnTo>
                    <a:pt x="1129" y="147"/>
                  </a:lnTo>
                  <a:lnTo>
                    <a:pt x="1112" y="149"/>
                  </a:lnTo>
                  <a:lnTo>
                    <a:pt x="1112" y="149"/>
                  </a:lnTo>
                  <a:lnTo>
                    <a:pt x="1105" y="149"/>
                  </a:lnTo>
                  <a:lnTo>
                    <a:pt x="1097" y="157"/>
                  </a:lnTo>
                  <a:lnTo>
                    <a:pt x="1088" y="160"/>
                  </a:lnTo>
                  <a:lnTo>
                    <a:pt x="1101" y="143"/>
                  </a:lnTo>
                  <a:lnTo>
                    <a:pt x="1112" y="141"/>
                  </a:lnTo>
                  <a:lnTo>
                    <a:pt x="1118" y="136"/>
                  </a:lnTo>
                  <a:lnTo>
                    <a:pt x="1118" y="136"/>
                  </a:lnTo>
                  <a:lnTo>
                    <a:pt x="1125" y="134"/>
                  </a:lnTo>
                  <a:lnTo>
                    <a:pt x="1125" y="134"/>
                  </a:lnTo>
                  <a:lnTo>
                    <a:pt x="1127" y="136"/>
                  </a:lnTo>
                  <a:lnTo>
                    <a:pt x="1129" y="136"/>
                  </a:lnTo>
                  <a:lnTo>
                    <a:pt x="1129" y="136"/>
                  </a:lnTo>
                  <a:lnTo>
                    <a:pt x="1133" y="132"/>
                  </a:lnTo>
                  <a:lnTo>
                    <a:pt x="1133" y="132"/>
                  </a:lnTo>
                  <a:lnTo>
                    <a:pt x="1139" y="128"/>
                  </a:lnTo>
                  <a:lnTo>
                    <a:pt x="1140" y="126"/>
                  </a:lnTo>
                  <a:lnTo>
                    <a:pt x="1144" y="126"/>
                  </a:lnTo>
                  <a:lnTo>
                    <a:pt x="1144" y="126"/>
                  </a:lnTo>
                  <a:lnTo>
                    <a:pt x="1144" y="126"/>
                  </a:lnTo>
                  <a:lnTo>
                    <a:pt x="1144" y="123"/>
                  </a:lnTo>
                  <a:lnTo>
                    <a:pt x="1146" y="121"/>
                  </a:lnTo>
                  <a:lnTo>
                    <a:pt x="1146" y="121"/>
                  </a:lnTo>
                  <a:lnTo>
                    <a:pt x="1148" y="119"/>
                  </a:lnTo>
                  <a:lnTo>
                    <a:pt x="1150" y="119"/>
                  </a:lnTo>
                  <a:lnTo>
                    <a:pt x="1152" y="119"/>
                  </a:lnTo>
                  <a:lnTo>
                    <a:pt x="1152" y="119"/>
                  </a:lnTo>
                  <a:lnTo>
                    <a:pt x="1154" y="115"/>
                  </a:lnTo>
                  <a:lnTo>
                    <a:pt x="1156" y="113"/>
                  </a:lnTo>
                  <a:lnTo>
                    <a:pt x="1158" y="111"/>
                  </a:lnTo>
                  <a:lnTo>
                    <a:pt x="1158" y="111"/>
                  </a:lnTo>
                  <a:lnTo>
                    <a:pt x="1159" y="111"/>
                  </a:lnTo>
                  <a:lnTo>
                    <a:pt x="1159" y="107"/>
                  </a:lnTo>
                  <a:lnTo>
                    <a:pt x="1163" y="106"/>
                  </a:lnTo>
                  <a:lnTo>
                    <a:pt x="1163" y="106"/>
                  </a:lnTo>
                  <a:lnTo>
                    <a:pt x="1165" y="106"/>
                  </a:lnTo>
                  <a:lnTo>
                    <a:pt x="1165" y="106"/>
                  </a:lnTo>
                  <a:lnTo>
                    <a:pt x="1171" y="104"/>
                  </a:lnTo>
                  <a:lnTo>
                    <a:pt x="1175" y="104"/>
                  </a:lnTo>
                  <a:lnTo>
                    <a:pt x="1176" y="102"/>
                  </a:lnTo>
                  <a:lnTo>
                    <a:pt x="1180" y="102"/>
                  </a:lnTo>
                  <a:lnTo>
                    <a:pt x="1190" y="92"/>
                  </a:lnTo>
                  <a:lnTo>
                    <a:pt x="1190" y="92"/>
                  </a:lnTo>
                  <a:lnTo>
                    <a:pt x="1193" y="92"/>
                  </a:lnTo>
                  <a:lnTo>
                    <a:pt x="1197" y="90"/>
                  </a:lnTo>
                  <a:lnTo>
                    <a:pt x="1197" y="89"/>
                  </a:lnTo>
                  <a:lnTo>
                    <a:pt x="1197" y="89"/>
                  </a:lnTo>
                  <a:lnTo>
                    <a:pt x="1201" y="89"/>
                  </a:lnTo>
                  <a:lnTo>
                    <a:pt x="1201" y="87"/>
                  </a:lnTo>
                  <a:lnTo>
                    <a:pt x="1203" y="87"/>
                  </a:lnTo>
                  <a:lnTo>
                    <a:pt x="1205" y="85"/>
                  </a:lnTo>
                  <a:lnTo>
                    <a:pt x="1205" y="85"/>
                  </a:lnTo>
                  <a:lnTo>
                    <a:pt x="1209" y="81"/>
                  </a:lnTo>
                  <a:lnTo>
                    <a:pt x="1209" y="81"/>
                  </a:lnTo>
                  <a:lnTo>
                    <a:pt x="1212" y="79"/>
                  </a:lnTo>
                  <a:lnTo>
                    <a:pt x="1212" y="77"/>
                  </a:lnTo>
                  <a:lnTo>
                    <a:pt x="1210" y="77"/>
                  </a:lnTo>
                  <a:lnTo>
                    <a:pt x="1210" y="77"/>
                  </a:lnTo>
                  <a:lnTo>
                    <a:pt x="1209" y="72"/>
                  </a:lnTo>
                  <a:lnTo>
                    <a:pt x="1207" y="70"/>
                  </a:lnTo>
                  <a:lnTo>
                    <a:pt x="1205" y="70"/>
                  </a:lnTo>
                  <a:lnTo>
                    <a:pt x="1205" y="70"/>
                  </a:lnTo>
                  <a:lnTo>
                    <a:pt x="1203" y="70"/>
                  </a:lnTo>
                  <a:lnTo>
                    <a:pt x="1203" y="68"/>
                  </a:lnTo>
                  <a:lnTo>
                    <a:pt x="1201" y="68"/>
                  </a:lnTo>
                  <a:lnTo>
                    <a:pt x="1201" y="68"/>
                  </a:lnTo>
                  <a:lnTo>
                    <a:pt x="1205" y="68"/>
                  </a:lnTo>
                  <a:lnTo>
                    <a:pt x="1209" y="68"/>
                  </a:lnTo>
                  <a:lnTo>
                    <a:pt x="1209" y="68"/>
                  </a:lnTo>
                  <a:lnTo>
                    <a:pt x="1210" y="68"/>
                  </a:lnTo>
                  <a:lnTo>
                    <a:pt x="1210" y="68"/>
                  </a:lnTo>
                  <a:lnTo>
                    <a:pt x="1212" y="66"/>
                  </a:lnTo>
                  <a:lnTo>
                    <a:pt x="1212" y="64"/>
                  </a:lnTo>
                  <a:lnTo>
                    <a:pt x="1214" y="62"/>
                  </a:lnTo>
                  <a:lnTo>
                    <a:pt x="1214" y="62"/>
                  </a:lnTo>
                  <a:lnTo>
                    <a:pt x="1212" y="60"/>
                  </a:lnTo>
                  <a:lnTo>
                    <a:pt x="1212" y="60"/>
                  </a:lnTo>
                  <a:lnTo>
                    <a:pt x="1210" y="56"/>
                  </a:lnTo>
                  <a:lnTo>
                    <a:pt x="1209" y="56"/>
                  </a:lnTo>
                  <a:lnTo>
                    <a:pt x="1209" y="54"/>
                  </a:lnTo>
                  <a:lnTo>
                    <a:pt x="1209" y="54"/>
                  </a:lnTo>
                  <a:lnTo>
                    <a:pt x="1207" y="53"/>
                  </a:lnTo>
                  <a:lnTo>
                    <a:pt x="1207" y="51"/>
                  </a:lnTo>
                  <a:lnTo>
                    <a:pt x="1199" y="53"/>
                  </a:lnTo>
                  <a:lnTo>
                    <a:pt x="1195" y="43"/>
                  </a:lnTo>
                  <a:lnTo>
                    <a:pt x="1195" y="43"/>
                  </a:lnTo>
                  <a:lnTo>
                    <a:pt x="1193" y="39"/>
                  </a:lnTo>
                  <a:lnTo>
                    <a:pt x="1192" y="37"/>
                  </a:lnTo>
                  <a:lnTo>
                    <a:pt x="1190" y="36"/>
                  </a:lnTo>
                  <a:lnTo>
                    <a:pt x="1190" y="36"/>
                  </a:lnTo>
                  <a:lnTo>
                    <a:pt x="1178" y="36"/>
                  </a:lnTo>
                  <a:lnTo>
                    <a:pt x="1178" y="36"/>
                  </a:lnTo>
                  <a:lnTo>
                    <a:pt x="1169" y="36"/>
                  </a:lnTo>
                  <a:lnTo>
                    <a:pt x="1163" y="36"/>
                  </a:lnTo>
                  <a:lnTo>
                    <a:pt x="1161" y="36"/>
                  </a:lnTo>
                  <a:lnTo>
                    <a:pt x="1159" y="36"/>
                  </a:lnTo>
                  <a:lnTo>
                    <a:pt x="1159" y="36"/>
                  </a:lnTo>
                  <a:lnTo>
                    <a:pt x="1159" y="34"/>
                  </a:lnTo>
                  <a:lnTo>
                    <a:pt x="1156" y="34"/>
                  </a:lnTo>
                  <a:lnTo>
                    <a:pt x="1152" y="34"/>
                  </a:lnTo>
                  <a:lnTo>
                    <a:pt x="1150" y="34"/>
                  </a:lnTo>
                  <a:lnTo>
                    <a:pt x="1150" y="34"/>
                  </a:lnTo>
                  <a:lnTo>
                    <a:pt x="1150" y="32"/>
                  </a:lnTo>
                  <a:lnTo>
                    <a:pt x="1148" y="32"/>
                  </a:lnTo>
                  <a:lnTo>
                    <a:pt x="1144" y="32"/>
                  </a:lnTo>
                  <a:lnTo>
                    <a:pt x="1144" y="32"/>
                  </a:lnTo>
                  <a:lnTo>
                    <a:pt x="1140" y="32"/>
                  </a:lnTo>
                  <a:lnTo>
                    <a:pt x="1139" y="34"/>
                  </a:lnTo>
                  <a:lnTo>
                    <a:pt x="1135" y="34"/>
                  </a:lnTo>
                  <a:lnTo>
                    <a:pt x="1135" y="34"/>
                  </a:lnTo>
                  <a:lnTo>
                    <a:pt x="1131" y="36"/>
                  </a:lnTo>
                  <a:lnTo>
                    <a:pt x="1129" y="36"/>
                  </a:lnTo>
                  <a:lnTo>
                    <a:pt x="1129" y="36"/>
                  </a:lnTo>
                  <a:lnTo>
                    <a:pt x="1127" y="39"/>
                  </a:lnTo>
                  <a:lnTo>
                    <a:pt x="1125" y="41"/>
                  </a:lnTo>
                  <a:lnTo>
                    <a:pt x="1122" y="41"/>
                  </a:lnTo>
                  <a:lnTo>
                    <a:pt x="1122" y="41"/>
                  </a:lnTo>
                  <a:lnTo>
                    <a:pt x="1112" y="41"/>
                  </a:lnTo>
                  <a:lnTo>
                    <a:pt x="1106" y="41"/>
                  </a:lnTo>
                  <a:lnTo>
                    <a:pt x="1114" y="32"/>
                  </a:lnTo>
                  <a:lnTo>
                    <a:pt x="1114" y="32"/>
                  </a:lnTo>
                  <a:lnTo>
                    <a:pt x="1116" y="32"/>
                  </a:lnTo>
                  <a:lnTo>
                    <a:pt x="1118" y="30"/>
                  </a:lnTo>
                  <a:lnTo>
                    <a:pt x="1118" y="28"/>
                  </a:lnTo>
                  <a:lnTo>
                    <a:pt x="1118" y="28"/>
                  </a:lnTo>
                  <a:lnTo>
                    <a:pt x="1120" y="22"/>
                  </a:lnTo>
                  <a:lnTo>
                    <a:pt x="1118" y="22"/>
                  </a:lnTo>
                  <a:lnTo>
                    <a:pt x="1116" y="22"/>
                  </a:lnTo>
                  <a:lnTo>
                    <a:pt x="1116" y="22"/>
                  </a:lnTo>
                  <a:lnTo>
                    <a:pt x="1108" y="22"/>
                  </a:lnTo>
                  <a:lnTo>
                    <a:pt x="1108" y="22"/>
                  </a:lnTo>
                  <a:lnTo>
                    <a:pt x="1097" y="22"/>
                  </a:lnTo>
                  <a:lnTo>
                    <a:pt x="1093" y="22"/>
                  </a:lnTo>
                  <a:lnTo>
                    <a:pt x="1086" y="22"/>
                  </a:lnTo>
                  <a:lnTo>
                    <a:pt x="1078" y="19"/>
                  </a:lnTo>
                  <a:lnTo>
                    <a:pt x="1078" y="19"/>
                  </a:lnTo>
                  <a:lnTo>
                    <a:pt x="1086" y="17"/>
                  </a:lnTo>
                  <a:lnTo>
                    <a:pt x="1093" y="15"/>
                  </a:lnTo>
                  <a:lnTo>
                    <a:pt x="1093" y="15"/>
                  </a:lnTo>
                  <a:lnTo>
                    <a:pt x="1097" y="15"/>
                  </a:lnTo>
                  <a:lnTo>
                    <a:pt x="1097" y="13"/>
                  </a:lnTo>
                  <a:lnTo>
                    <a:pt x="1099" y="11"/>
                  </a:lnTo>
                  <a:lnTo>
                    <a:pt x="1095" y="5"/>
                  </a:lnTo>
                  <a:lnTo>
                    <a:pt x="1095" y="5"/>
                  </a:lnTo>
                  <a:lnTo>
                    <a:pt x="1095" y="5"/>
                  </a:lnTo>
                  <a:lnTo>
                    <a:pt x="1093" y="3"/>
                  </a:lnTo>
                  <a:lnTo>
                    <a:pt x="1091" y="3"/>
                  </a:lnTo>
                  <a:lnTo>
                    <a:pt x="1091" y="3"/>
                  </a:lnTo>
                  <a:lnTo>
                    <a:pt x="1088" y="3"/>
                  </a:lnTo>
                  <a:lnTo>
                    <a:pt x="1088" y="3"/>
                  </a:lnTo>
                  <a:lnTo>
                    <a:pt x="1082" y="2"/>
                  </a:lnTo>
                  <a:lnTo>
                    <a:pt x="1076" y="2"/>
                  </a:lnTo>
                  <a:lnTo>
                    <a:pt x="1076" y="2"/>
                  </a:lnTo>
                  <a:lnTo>
                    <a:pt x="1074" y="2"/>
                  </a:lnTo>
                  <a:lnTo>
                    <a:pt x="1072" y="0"/>
                  </a:lnTo>
                  <a:lnTo>
                    <a:pt x="1071" y="0"/>
                  </a:lnTo>
                  <a:lnTo>
                    <a:pt x="1071" y="0"/>
                  </a:lnTo>
                  <a:lnTo>
                    <a:pt x="1071" y="0"/>
                  </a:lnTo>
                  <a:lnTo>
                    <a:pt x="1065" y="2"/>
                  </a:lnTo>
                  <a:lnTo>
                    <a:pt x="1061" y="2"/>
                  </a:lnTo>
                  <a:lnTo>
                    <a:pt x="1061" y="2"/>
                  </a:lnTo>
                  <a:lnTo>
                    <a:pt x="1053" y="2"/>
                  </a:lnTo>
                  <a:lnTo>
                    <a:pt x="1052" y="3"/>
                  </a:lnTo>
                  <a:lnTo>
                    <a:pt x="1048" y="3"/>
                  </a:lnTo>
                  <a:lnTo>
                    <a:pt x="1048" y="3"/>
                  </a:lnTo>
                  <a:lnTo>
                    <a:pt x="1044" y="11"/>
                  </a:lnTo>
                  <a:lnTo>
                    <a:pt x="1044" y="11"/>
                  </a:lnTo>
                  <a:lnTo>
                    <a:pt x="1038" y="17"/>
                  </a:lnTo>
                  <a:lnTo>
                    <a:pt x="1038" y="17"/>
                  </a:lnTo>
                  <a:lnTo>
                    <a:pt x="1033" y="22"/>
                  </a:lnTo>
                  <a:lnTo>
                    <a:pt x="1029" y="24"/>
                  </a:lnTo>
                  <a:lnTo>
                    <a:pt x="1027" y="26"/>
                  </a:lnTo>
                  <a:lnTo>
                    <a:pt x="1027" y="26"/>
                  </a:lnTo>
                  <a:lnTo>
                    <a:pt x="1031" y="28"/>
                  </a:lnTo>
                  <a:lnTo>
                    <a:pt x="1033" y="30"/>
                  </a:lnTo>
                  <a:lnTo>
                    <a:pt x="1033" y="30"/>
                  </a:lnTo>
                  <a:lnTo>
                    <a:pt x="1033" y="32"/>
                  </a:lnTo>
                  <a:lnTo>
                    <a:pt x="1033" y="32"/>
                  </a:lnTo>
                  <a:lnTo>
                    <a:pt x="1031" y="34"/>
                  </a:lnTo>
                  <a:lnTo>
                    <a:pt x="1033" y="37"/>
                  </a:lnTo>
                  <a:lnTo>
                    <a:pt x="1033" y="41"/>
                  </a:lnTo>
                  <a:lnTo>
                    <a:pt x="1033" y="41"/>
                  </a:lnTo>
                  <a:lnTo>
                    <a:pt x="1027" y="41"/>
                  </a:lnTo>
                  <a:lnTo>
                    <a:pt x="1027" y="41"/>
                  </a:lnTo>
                  <a:lnTo>
                    <a:pt x="1023" y="41"/>
                  </a:lnTo>
                  <a:lnTo>
                    <a:pt x="1018" y="41"/>
                  </a:lnTo>
                  <a:lnTo>
                    <a:pt x="1018" y="41"/>
                  </a:lnTo>
                  <a:lnTo>
                    <a:pt x="1010" y="41"/>
                  </a:lnTo>
                  <a:lnTo>
                    <a:pt x="1010" y="41"/>
                  </a:lnTo>
                  <a:lnTo>
                    <a:pt x="1002" y="41"/>
                  </a:lnTo>
                  <a:lnTo>
                    <a:pt x="1001" y="41"/>
                  </a:lnTo>
                  <a:lnTo>
                    <a:pt x="1004" y="49"/>
                  </a:lnTo>
                  <a:lnTo>
                    <a:pt x="1004" y="49"/>
                  </a:lnTo>
                  <a:lnTo>
                    <a:pt x="1006" y="49"/>
                  </a:lnTo>
                  <a:lnTo>
                    <a:pt x="1006" y="51"/>
                  </a:lnTo>
                  <a:lnTo>
                    <a:pt x="1010" y="51"/>
                  </a:lnTo>
                  <a:lnTo>
                    <a:pt x="1010" y="51"/>
                  </a:lnTo>
                  <a:lnTo>
                    <a:pt x="1012" y="53"/>
                  </a:lnTo>
                  <a:lnTo>
                    <a:pt x="1014" y="54"/>
                  </a:lnTo>
                  <a:lnTo>
                    <a:pt x="1016" y="54"/>
                  </a:lnTo>
                  <a:lnTo>
                    <a:pt x="1012" y="54"/>
                  </a:lnTo>
                  <a:lnTo>
                    <a:pt x="1012" y="54"/>
                  </a:lnTo>
                  <a:lnTo>
                    <a:pt x="1008" y="54"/>
                  </a:lnTo>
                  <a:lnTo>
                    <a:pt x="1004" y="54"/>
                  </a:lnTo>
                  <a:lnTo>
                    <a:pt x="999" y="53"/>
                  </a:lnTo>
                  <a:lnTo>
                    <a:pt x="999" y="53"/>
                  </a:lnTo>
                  <a:lnTo>
                    <a:pt x="985" y="53"/>
                  </a:lnTo>
                  <a:lnTo>
                    <a:pt x="985" y="53"/>
                  </a:lnTo>
                  <a:lnTo>
                    <a:pt x="987" y="53"/>
                  </a:lnTo>
                  <a:lnTo>
                    <a:pt x="987" y="56"/>
                  </a:lnTo>
                  <a:lnTo>
                    <a:pt x="987" y="56"/>
                  </a:lnTo>
                  <a:lnTo>
                    <a:pt x="985" y="58"/>
                  </a:lnTo>
                  <a:lnTo>
                    <a:pt x="982" y="58"/>
                  </a:lnTo>
                  <a:lnTo>
                    <a:pt x="980" y="60"/>
                  </a:lnTo>
                  <a:lnTo>
                    <a:pt x="980" y="60"/>
                  </a:lnTo>
                  <a:lnTo>
                    <a:pt x="974" y="60"/>
                  </a:lnTo>
                  <a:lnTo>
                    <a:pt x="970" y="60"/>
                  </a:lnTo>
                  <a:lnTo>
                    <a:pt x="970" y="60"/>
                  </a:lnTo>
                  <a:lnTo>
                    <a:pt x="968" y="60"/>
                  </a:lnTo>
                  <a:lnTo>
                    <a:pt x="968" y="60"/>
                  </a:lnTo>
                  <a:lnTo>
                    <a:pt x="968" y="58"/>
                  </a:lnTo>
                  <a:lnTo>
                    <a:pt x="968" y="58"/>
                  </a:lnTo>
                  <a:lnTo>
                    <a:pt x="972" y="56"/>
                  </a:lnTo>
                  <a:lnTo>
                    <a:pt x="972" y="54"/>
                  </a:lnTo>
                  <a:lnTo>
                    <a:pt x="972" y="54"/>
                  </a:lnTo>
                  <a:lnTo>
                    <a:pt x="967" y="53"/>
                  </a:lnTo>
                  <a:lnTo>
                    <a:pt x="967" y="53"/>
                  </a:lnTo>
                  <a:lnTo>
                    <a:pt x="953" y="53"/>
                  </a:lnTo>
                  <a:lnTo>
                    <a:pt x="951" y="53"/>
                  </a:lnTo>
                  <a:lnTo>
                    <a:pt x="940" y="53"/>
                  </a:lnTo>
                  <a:lnTo>
                    <a:pt x="940" y="53"/>
                  </a:lnTo>
                  <a:lnTo>
                    <a:pt x="936" y="53"/>
                  </a:lnTo>
                  <a:lnTo>
                    <a:pt x="934" y="53"/>
                  </a:lnTo>
                  <a:lnTo>
                    <a:pt x="932" y="54"/>
                  </a:lnTo>
                  <a:lnTo>
                    <a:pt x="932" y="54"/>
                  </a:lnTo>
                  <a:lnTo>
                    <a:pt x="929" y="56"/>
                  </a:lnTo>
                  <a:lnTo>
                    <a:pt x="927" y="58"/>
                  </a:lnTo>
                  <a:lnTo>
                    <a:pt x="925" y="58"/>
                  </a:lnTo>
                  <a:lnTo>
                    <a:pt x="927" y="58"/>
                  </a:lnTo>
                  <a:lnTo>
                    <a:pt x="927" y="58"/>
                  </a:lnTo>
                  <a:lnTo>
                    <a:pt x="931" y="60"/>
                  </a:lnTo>
                  <a:lnTo>
                    <a:pt x="934" y="62"/>
                  </a:lnTo>
                  <a:lnTo>
                    <a:pt x="934" y="62"/>
                  </a:lnTo>
                  <a:lnTo>
                    <a:pt x="931" y="64"/>
                  </a:lnTo>
                  <a:lnTo>
                    <a:pt x="927" y="64"/>
                  </a:lnTo>
                  <a:lnTo>
                    <a:pt x="923" y="64"/>
                  </a:lnTo>
                  <a:lnTo>
                    <a:pt x="923" y="64"/>
                  </a:lnTo>
                  <a:lnTo>
                    <a:pt x="915" y="66"/>
                  </a:lnTo>
                  <a:lnTo>
                    <a:pt x="914" y="66"/>
                  </a:lnTo>
                  <a:lnTo>
                    <a:pt x="912" y="66"/>
                  </a:lnTo>
                  <a:lnTo>
                    <a:pt x="912" y="66"/>
                  </a:lnTo>
                  <a:lnTo>
                    <a:pt x="910" y="68"/>
                  </a:lnTo>
                  <a:lnTo>
                    <a:pt x="906" y="70"/>
                  </a:lnTo>
                  <a:lnTo>
                    <a:pt x="906" y="70"/>
                  </a:lnTo>
                  <a:lnTo>
                    <a:pt x="898" y="70"/>
                  </a:lnTo>
                  <a:lnTo>
                    <a:pt x="893" y="72"/>
                  </a:lnTo>
                  <a:lnTo>
                    <a:pt x="893" y="72"/>
                  </a:lnTo>
                  <a:lnTo>
                    <a:pt x="889" y="72"/>
                  </a:lnTo>
                  <a:lnTo>
                    <a:pt x="887" y="72"/>
                  </a:lnTo>
                  <a:lnTo>
                    <a:pt x="885" y="73"/>
                  </a:lnTo>
                  <a:lnTo>
                    <a:pt x="885" y="73"/>
                  </a:lnTo>
                  <a:lnTo>
                    <a:pt x="881" y="77"/>
                  </a:lnTo>
                  <a:lnTo>
                    <a:pt x="878" y="79"/>
                  </a:lnTo>
                  <a:lnTo>
                    <a:pt x="872" y="79"/>
                  </a:lnTo>
                  <a:lnTo>
                    <a:pt x="872" y="79"/>
                  </a:lnTo>
                  <a:lnTo>
                    <a:pt x="870" y="81"/>
                  </a:lnTo>
                  <a:lnTo>
                    <a:pt x="866" y="83"/>
                  </a:lnTo>
                  <a:lnTo>
                    <a:pt x="866" y="83"/>
                  </a:lnTo>
                  <a:lnTo>
                    <a:pt x="864" y="87"/>
                  </a:lnTo>
                  <a:lnTo>
                    <a:pt x="862" y="89"/>
                  </a:lnTo>
                  <a:lnTo>
                    <a:pt x="861" y="89"/>
                  </a:lnTo>
                  <a:lnTo>
                    <a:pt x="861" y="89"/>
                  </a:lnTo>
                  <a:lnTo>
                    <a:pt x="851" y="89"/>
                  </a:lnTo>
                  <a:lnTo>
                    <a:pt x="851" y="89"/>
                  </a:lnTo>
                  <a:lnTo>
                    <a:pt x="853" y="90"/>
                  </a:lnTo>
                  <a:lnTo>
                    <a:pt x="851" y="92"/>
                  </a:lnTo>
                  <a:lnTo>
                    <a:pt x="849" y="92"/>
                  </a:lnTo>
                  <a:lnTo>
                    <a:pt x="849" y="92"/>
                  </a:lnTo>
                  <a:lnTo>
                    <a:pt x="844" y="92"/>
                  </a:lnTo>
                  <a:lnTo>
                    <a:pt x="842" y="94"/>
                  </a:lnTo>
                  <a:lnTo>
                    <a:pt x="840" y="94"/>
                  </a:lnTo>
                  <a:lnTo>
                    <a:pt x="840" y="94"/>
                  </a:lnTo>
                  <a:lnTo>
                    <a:pt x="840" y="96"/>
                  </a:lnTo>
                  <a:lnTo>
                    <a:pt x="838" y="100"/>
                  </a:lnTo>
                  <a:lnTo>
                    <a:pt x="838" y="104"/>
                  </a:lnTo>
                  <a:lnTo>
                    <a:pt x="838" y="104"/>
                  </a:lnTo>
                  <a:lnTo>
                    <a:pt x="840" y="104"/>
                  </a:lnTo>
                  <a:lnTo>
                    <a:pt x="842" y="104"/>
                  </a:lnTo>
                  <a:lnTo>
                    <a:pt x="840" y="106"/>
                  </a:lnTo>
                  <a:lnTo>
                    <a:pt x="840" y="106"/>
                  </a:lnTo>
                  <a:lnTo>
                    <a:pt x="840" y="107"/>
                  </a:lnTo>
                  <a:lnTo>
                    <a:pt x="840" y="109"/>
                  </a:lnTo>
                  <a:lnTo>
                    <a:pt x="840" y="111"/>
                  </a:lnTo>
                  <a:lnTo>
                    <a:pt x="853" y="121"/>
                  </a:lnTo>
                  <a:lnTo>
                    <a:pt x="853" y="126"/>
                  </a:lnTo>
                  <a:lnTo>
                    <a:pt x="853" y="126"/>
                  </a:lnTo>
                  <a:lnTo>
                    <a:pt x="842" y="128"/>
                  </a:lnTo>
                  <a:lnTo>
                    <a:pt x="842" y="128"/>
                  </a:lnTo>
                  <a:lnTo>
                    <a:pt x="840" y="126"/>
                  </a:lnTo>
                  <a:lnTo>
                    <a:pt x="840" y="126"/>
                  </a:lnTo>
                  <a:lnTo>
                    <a:pt x="838" y="126"/>
                  </a:lnTo>
                  <a:lnTo>
                    <a:pt x="834" y="126"/>
                  </a:lnTo>
                  <a:lnTo>
                    <a:pt x="834" y="126"/>
                  </a:lnTo>
                  <a:lnTo>
                    <a:pt x="828" y="128"/>
                  </a:lnTo>
                  <a:lnTo>
                    <a:pt x="825" y="128"/>
                  </a:lnTo>
                  <a:lnTo>
                    <a:pt x="825" y="128"/>
                  </a:lnTo>
                  <a:lnTo>
                    <a:pt x="815" y="128"/>
                  </a:lnTo>
                  <a:lnTo>
                    <a:pt x="810" y="128"/>
                  </a:lnTo>
                  <a:lnTo>
                    <a:pt x="810" y="128"/>
                  </a:lnTo>
                  <a:lnTo>
                    <a:pt x="806" y="128"/>
                  </a:lnTo>
                  <a:lnTo>
                    <a:pt x="806" y="128"/>
                  </a:lnTo>
                  <a:lnTo>
                    <a:pt x="806" y="130"/>
                  </a:lnTo>
                  <a:lnTo>
                    <a:pt x="800" y="132"/>
                  </a:lnTo>
                  <a:lnTo>
                    <a:pt x="794" y="132"/>
                  </a:lnTo>
                  <a:lnTo>
                    <a:pt x="794" y="132"/>
                  </a:lnTo>
                  <a:lnTo>
                    <a:pt x="787" y="132"/>
                  </a:lnTo>
                  <a:lnTo>
                    <a:pt x="787" y="132"/>
                  </a:lnTo>
                  <a:lnTo>
                    <a:pt x="781" y="132"/>
                  </a:lnTo>
                  <a:lnTo>
                    <a:pt x="781" y="132"/>
                  </a:lnTo>
                  <a:lnTo>
                    <a:pt x="777" y="134"/>
                  </a:lnTo>
                  <a:lnTo>
                    <a:pt x="775" y="134"/>
                  </a:lnTo>
                  <a:lnTo>
                    <a:pt x="766" y="134"/>
                  </a:lnTo>
                  <a:lnTo>
                    <a:pt x="760" y="147"/>
                  </a:lnTo>
                  <a:lnTo>
                    <a:pt x="760" y="147"/>
                  </a:lnTo>
                  <a:lnTo>
                    <a:pt x="760" y="149"/>
                  </a:lnTo>
                  <a:lnTo>
                    <a:pt x="760" y="151"/>
                  </a:lnTo>
                  <a:lnTo>
                    <a:pt x="760" y="153"/>
                  </a:lnTo>
                  <a:lnTo>
                    <a:pt x="760" y="153"/>
                  </a:lnTo>
                  <a:lnTo>
                    <a:pt x="762" y="155"/>
                  </a:lnTo>
                  <a:lnTo>
                    <a:pt x="764" y="157"/>
                  </a:lnTo>
                  <a:lnTo>
                    <a:pt x="764" y="157"/>
                  </a:lnTo>
                  <a:lnTo>
                    <a:pt x="764" y="157"/>
                  </a:lnTo>
                  <a:lnTo>
                    <a:pt x="764" y="168"/>
                  </a:lnTo>
                  <a:lnTo>
                    <a:pt x="764" y="168"/>
                  </a:lnTo>
                  <a:lnTo>
                    <a:pt x="764" y="170"/>
                  </a:lnTo>
                  <a:lnTo>
                    <a:pt x="766" y="172"/>
                  </a:lnTo>
                  <a:lnTo>
                    <a:pt x="768" y="172"/>
                  </a:lnTo>
                  <a:lnTo>
                    <a:pt x="768" y="172"/>
                  </a:lnTo>
                  <a:lnTo>
                    <a:pt x="768" y="172"/>
                  </a:lnTo>
                  <a:lnTo>
                    <a:pt x="768" y="170"/>
                  </a:lnTo>
                  <a:lnTo>
                    <a:pt x="770" y="170"/>
                  </a:lnTo>
                  <a:lnTo>
                    <a:pt x="774" y="172"/>
                  </a:lnTo>
                  <a:lnTo>
                    <a:pt x="774" y="172"/>
                  </a:lnTo>
                  <a:lnTo>
                    <a:pt x="775" y="176"/>
                  </a:lnTo>
                  <a:lnTo>
                    <a:pt x="779" y="176"/>
                  </a:lnTo>
                  <a:lnTo>
                    <a:pt x="783" y="176"/>
                  </a:lnTo>
                  <a:lnTo>
                    <a:pt x="789" y="183"/>
                  </a:lnTo>
                  <a:lnTo>
                    <a:pt x="791" y="189"/>
                  </a:lnTo>
                  <a:lnTo>
                    <a:pt x="791" y="189"/>
                  </a:lnTo>
                  <a:lnTo>
                    <a:pt x="791" y="191"/>
                  </a:lnTo>
                  <a:lnTo>
                    <a:pt x="793" y="191"/>
                  </a:lnTo>
                  <a:lnTo>
                    <a:pt x="791" y="193"/>
                  </a:lnTo>
                  <a:lnTo>
                    <a:pt x="791" y="193"/>
                  </a:lnTo>
                  <a:lnTo>
                    <a:pt x="781" y="191"/>
                  </a:lnTo>
                  <a:lnTo>
                    <a:pt x="775" y="191"/>
                  </a:lnTo>
                  <a:lnTo>
                    <a:pt x="768" y="185"/>
                  </a:lnTo>
                  <a:lnTo>
                    <a:pt x="768" y="185"/>
                  </a:lnTo>
                  <a:lnTo>
                    <a:pt x="762" y="183"/>
                  </a:lnTo>
                  <a:lnTo>
                    <a:pt x="758" y="181"/>
                  </a:lnTo>
                  <a:lnTo>
                    <a:pt x="757" y="179"/>
                  </a:lnTo>
                  <a:lnTo>
                    <a:pt x="757" y="179"/>
                  </a:lnTo>
                  <a:lnTo>
                    <a:pt x="753" y="176"/>
                  </a:lnTo>
                  <a:lnTo>
                    <a:pt x="749" y="174"/>
                  </a:lnTo>
                  <a:lnTo>
                    <a:pt x="747" y="172"/>
                  </a:lnTo>
                  <a:lnTo>
                    <a:pt x="741" y="172"/>
                  </a:lnTo>
                  <a:lnTo>
                    <a:pt x="741" y="172"/>
                  </a:lnTo>
                  <a:lnTo>
                    <a:pt x="736" y="172"/>
                  </a:lnTo>
                  <a:lnTo>
                    <a:pt x="734" y="172"/>
                  </a:lnTo>
                  <a:lnTo>
                    <a:pt x="734" y="172"/>
                  </a:lnTo>
                  <a:lnTo>
                    <a:pt x="734" y="170"/>
                  </a:lnTo>
                  <a:lnTo>
                    <a:pt x="734" y="170"/>
                  </a:lnTo>
                  <a:lnTo>
                    <a:pt x="732" y="170"/>
                  </a:lnTo>
                  <a:lnTo>
                    <a:pt x="728" y="168"/>
                  </a:lnTo>
                  <a:lnTo>
                    <a:pt x="728" y="168"/>
                  </a:lnTo>
                  <a:lnTo>
                    <a:pt x="721" y="164"/>
                  </a:lnTo>
                  <a:lnTo>
                    <a:pt x="715" y="164"/>
                  </a:lnTo>
                  <a:lnTo>
                    <a:pt x="709" y="170"/>
                  </a:lnTo>
                  <a:lnTo>
                    <a:pt x="709" y="170"/>
                  </a:lnTo>
                  <a:lnTo>
                    <a:pt x="709" y="174"/>
                  </a:lnTo>
                  <a:lnTo>
                    <a:pt x="709" y="176"/>
                  </a:lnTo>
                  <a:lnTo>
                    <a:pt x="711" y="176"/>
                  </a:lnTo>
                  <a:lnTo>
                    <a:pt x="713" y="176"/>
                  </a:lnTo>
                  <a:lnTo>
                    <a:pt x="713" y="176"/>
                  </a:lnTo>
                  <a:lnTo>
                    <a:pt x="713" y="177"/>
                  </a:lnTo>
                  <a:lnTo>
                    <a:pt x="715" y="177"/>
                  </a:lnTo>
                  <a:lnTo>
                    <a:pt x="715" y="179"/>
                  </a:lnTo>
                  <a:lnTo>
                    <a:pt x="719" y="179"/>
                  </a:lnTo>
                  <a:lnTo>
                    <a:pt x="719" y="179"/>
                  </a:lnTo>
                  <a:lnTo>
                    <a:pt x="723" y="179"/>
                  </a:lnTo>
                  <a:lnTo>
                    <a:pt x="724" y="177"/>
                  </a:lnTo>
                  <a:lnTo>
                    <a:pt x="724" y="177"/>
                  </a:lnTo>
                  <a:lnTo>
                    <a:pt x="724" y="179"/>
                  </a:lnTo>
                  <a:lnTo>
                    <a:pt x="724" y="179"/>
                  </a:lnTo>
                  <a:lnTo>
                    <a:pt x="726" y="181"/>
                  </a:lnTo>
                  <a:lnTo>
                    <a:pt x="726" y="185"/>
                  </a:lnTo>
                  <a:lnTo>
                    <a:pt x="728" y="185"/>
                  </a:lnTo>
                  <a:lnTo>
                    <a:pt x="728" y="185"/>
                  </a:lnTo>
                  <a:lnTo>
                    <a:pt x="724" y="185"/>
                  </a:lnTo>
                  <a:lnTo>
                    <a:pt x="724" y="185"/>
                  </a:lnTo>
                  <a:lnTo>
                    <a:pt x="715" y="185"/>
                  </a:lnTo>
                  <a:lnTo>
                    <a:pt x="715" y="185"/>
                  </a:lnTo>
                  <a:lnTo>
                    <a:pt x="711" y="185"/>
                  </a:lnTo>
                  <a:lnTo>
                    <a:pt x="709" y="185"/>
                  </a:lnTo>
                  <a:lnTo>
                    <a:pt x="707" y="183"/>
                  </a:lnTo>
                  <a:lnTo>
                    <a:pt x="706" y="183"/>
                  </a:lnTo>
                  <a:lnTo>
                    <a:pt x="706" y="183"/>
                  </a:lnTo>
                  <a:lnTo>
                    <a:pt x="700" y="181"/>
                  </a:lnTo>
                  <a:lnTo>
                    <a:pt x="698" y="183"/>
                  </a:lnTo>
                  <a:lnTo>
                    <a:pt x="700" y="185"/>
                  </a:lnTo>
                  <a:lnTo>
                    <a:pt x="700" y="185"/>
                  </a:lnTo>
                  <a:lnTo>
                    <a:pt x="702" y="189"/>
                  </a:lnTo>
                  <a:lnTo>
                    <a:pt x="706" y="193"/>
                  </a:lnTo>
                  <a:lnTo>
                    <a:pt x="709" y="198"/>
                  </a:lnTo>
                  <a:lnTo>
                    <a:pt x="709" y="198"/>
                  </a:lnTo>
                  <a:lnTo>
                    <a:pt x="715" y="200"/>
                  </a:lnTo>
                  <a:lnTo>
                    <a:pt x="717" y="202"/>
                  </a:lnTo>
                  <a:lnTo>
                    <a:pt x="721" y="202"/>
                  </a:lnTo>
                  <a:lnTo>
                    <a:pt x="721" y="202"/>
                  </a:lnTo>
                  <a:lnTo>
                    <a:pt x="723" y="202"/>
                  </a:lnTo>
                  <a:lnTo>
                    <a:pt x="724" y="202"/>
                  </a:lnTo>
                  <a:lnTo>
                    <a:pt x="724" y="202"/>
                  </a:lnTo>
                  <a:lnTo>
                    <a:pt x="726" y="202"/>
                  </a:lnTo>
                  <a:lnTo>
                    <a:pt x="726" y="202"/>
                  </a:lnTo>
                  <a:lnTo>
                    <a:pt x="734" y="210"/>
                  </a:lnTo>
                  <a:lnTo>
                    <a:pt x="740" y="215"/>
                  </a:lnTo>
                  <a:lnTo>
                    <a:pt x="740" y="215"/>
                  </a:lnTo>
                  <a:lnTo>
                    <a:pt x="732" y="215"/>
                  </a:lnTo>
                  <a:lnTo>
                    <a:pt x="732" y="215"/>
                  </a:lnTo>
                  <a:lnTo>
                    <a:pt x="730" y="213"/>
                  </a:lnTo>
                  <a:lnTo>
                    <a:pt x="728" y="213"/>
                  </a:lnTo>
                  <a:lnTo>
                    <a:pt x="728" y="211"/>
                  </a:lnTo>
                  <a:lnTo>
                    <a:pt x="724" y="211"/>
                  </a:lnTo>
                  <a:lnTo>
                    <a:pt x="724" y="211"/>
                  </a:lnTo>
                  <a:lnTo>
                    <a:pt x="719" y="210"/>
                  </a:lnTo>
                  <a:lnTo>
                    <a:pt x="715" y="210"/>
                  </a:lnTo>
                  <a:lnTo>
                    <a:pt x="709" y="206"/>
                  </a:lnTo>
                  <a:lnTo>
                    <a:pt x="709" y="206"/>
                  </a:lnTo>
                  <a:lnTo>
                    <a:pt x="698" y="206"/>
                  </a:lnTo>
                  <a:lnTo>
                    <a:pt x="698" y="206"/>
                  </a:lnTo>
                  <a:lnTo>
                    <a:pt x="694" y="206"/>
                  </a:lnTo>
                  <a:lnTo>
                    <a:pt x="692" y="206"/>
                  </a:lnTo>
                  <a:lnTo>
                    <a:pt x="688" y="204"/>
                  </a:lnTo>
                  <a:lnTo>
                    <a:pt x="688" y="204"/>
                  </a:lnTo>
                  <a:lnTo>
                    <a:pt x="690" y="200"/>
                  </a:lnTo>
                  <a:lnTo>
                    <a:pt x="690" y="198"/>
                  </a:lnTo>
                  <a:lnTo>
                    <a:pt x="688" y="194"/>
                  </a:lnTo>
                  <a:lnTo>
                    <a:pt x="688" y="194"/>
                  </a:lnTo>
                  <a:lnTo>
                    <a:pt x="688" y="193"/>
                  </a:lnTo>
                  <a:lnTo>
                    <a:pt x="687" y="189"/>
                  </a:lnTo>
                  <a:lnTo>
                    <a:pt x="687" y="185"/>
                  </a:lnTo>
                  <a:lnTo>
                    <a:pt x="687" y="185"/>
                  </a:lnTo>
                  <a:lnTo>
                    <a:pt x="688" y="185"/>
                  </a:lnTo>
                  <a:lnTo>
                    <a:pt x="690" y="181"/>
                  </a:lnTo>
                  <a:lnTo>
                    <a:pt x="692" y="177"/>
                  </a:lnTo>
                  <a:lnTo>
                    <a:pt x="692" y="177"/>
                  </a:lnTo>
                  <a:lnTo>
                    <a:pt x="692" y="168"/>
                  </a:lnTo>
                  <a:lnTo>
                    <a:pt x="687" y="155"/>
                  </a:lnTo>
                  <a:lnTo>
                    <a:pt x="683" y="157"/>
                  </a:lnTo>
                  <a:lnTo>
                    <a:pt x="683" y="157"/>
                  </a:lnTo>
                  <a:lnTo>
                    <a:pt x="681" y="159"/>
                  </a:lnTo>
                  <a:lnTo>
                    <a:pt x="679" y="160"/>
                  </a:lnTo>
                  <a:lnTo>
                    <a:pt x="679" y="162"/>
                  </a:lnTo>
                  <a:lnTo>
                    <a:pt x="681" y="162"/>
                  </a:lnTo>
                  <a:lnTo>
                    <a:pt x="681" y="162"/>
                  </a:lnTo>
                  <a:lnTo>
                    <a:pt x="683" y="164"/>
                  </a:lnTo>
                  <a:lnTo>
                    <a:pt x="683" y="168"/>
                  </a:lnTo>
                  <a:lnTo>
                    <a:pt x="683" y="172"/>
                  </a:lnTo>
                  <a:lnTo>
                    <a:pt x="683" y="172"/>
                  </a:lnTo>
                  <a:lnTo>
                    <a:pt x="683" y="177"/>
                  </a:lnTo>
                  <a:lnTo>
                    <a:pt x="683" y="179"/>
                  </a:lnTo>
                  <a:lnTo>
                    <a:pt x="681" y="181"/>
                  </a:lnTo>
                  <a:lnTo>
                    <a:pt x="679" y="181"/>
                  </a:lnTo>
                  <a:lnTo>
                    <a:pt x="679" y="181"/>
                  </a:lnTo>
                  <a:lnTo>
                    <a:pt x="677" y="181"/>
                  </a:lnTo>
                  <a:lnTo>
                    <a:pt x="677" y="181"/>
                  </a:lnTo>
                  <a:lnTo>
                    <a:pt x="677" y="183"/>
                  </a:lnTo>
                  <a:lnTo>
                    <a:pt x="673" y="183"/>
                  </a:lnTo>
                  <a:lnTo>
                    <a:pt x="673" y="183"/>
                  </a:lnTo>
                  <a:lnTo>
                    <a:pt x="668" y="183"/>
                  </a:lnTo>
                  <a:lnTo>
                    <a:pt x="664" y="185"/>
                  </a:lnTo>
                  <a:lnTo>
                    <a:pt x="664" y="189"/>
                  </a:lnTo>
                  <a:lnTo>
                    <a:pt x="664" y="189"/>
                  </a:lnTo>
                  <a:lnTo>
                    <a:pt x="664" y="191"/>
                  </a:lnTo>
                  <a:lnTo>
                    <a:pt x="662" y="196"/>
                  </a:lnTo>
                  <a:lnTo>
                    <a:pt x="658" y="200"/>
                  </a:lnTo>
                  <a:lnTo>
                    <a:pt x="658" y="200"/>
                  </a:lnTo>
                  <a:lnTo>
                    <a:pt x="670" y="213"/>
                  </a:lnTo>
                  <a:lnTo>
                    <a:pt x="670" y="213"/>
                  </a:lnTo>
                  <a:lnTo>
                    <a:pt x="671" y="217"/>
                  </a:lnTo>
                  <a:lnTo>
                    <a:pt x="673" y="223"/>
                  </a:lnTo>
                  <a:lnTo>
                    <a:pt x="673" y="227"/>
                  </a:lnTo>
                  <a:lnTo>
                    <a:pt x="668" y="238"/>
                  </a:lnTo>
                  <a:lnTo>
                    <a:pt x="668" y="238"/>
                  </a:lnTo>
                  <a:lnTo>
                    <a:pt x="666" y="247"/>
                  </a:lnTo>
                  <a:lnTo>
                    <a:pt x="666" y="247"/>
                  </a:lnTo>
                  <a:lnTo>
                    <a:pt x="668" y="257"/>
                  </a:lnTo>
                  <a:lnTo>
                    <a:pt x="668" y="264"/>
                  </a:lnTo>
                  <a:lnTo>
                    <a:pt x="671" y="270"/>
                  </a:lnTo>
                  <a:lnTo>
                    <a:pt x="671" y="270"/>
                  </a:lnTo>
                  <a:lnTo>
                    <a:pt x="675" y="272"/>
                  </a:lnTo>
                  <a:lnTo>
                    <a:pt x="679" y="272"/>
                  </a:lnTo>
                  <a:lnTo>
                    <a:pt x="683" y="270"/>
                  </a:lnTo>
                  <a:lnTo>
                    <a:pt x="683" y="270"/>
                  </a:lnTo>
                  <a:lnTo>
                    <a:pt x="683" y="270"/>
                  </a:lnTo>
                  <a:lnTo>
                    <a:pt x="687" y="266"/>
                  </a:lnTo>
                  <a:lnTo>
                    <a:pt x="688" y="264"/>
                  </a:lnTo>
                  <a:lnTo>
                    <a:pt x="690" y="264"/>
                  </a:lnTo>
                  <a:lnTo>
                    <a:pt x="690" y="264"/>
                  </a:lnTo>
                  <a:lnTo>
                    <a:pt x="700" y="264"/>
                  </a:lnTo>
                  <a:lnTo>
                    <a:pt x="706" y="268"/>
                  </a:lnTo>
                  <a:lnTo>
                    <a:pt x="706" y="268"/>
                  </a:lnTo>
                  <a:lnTo>
                    <a:pt x="709" y="268"/>
                  </a:lnTo>
                  <a:lnTo>
                    <a:pt x="713" y="270"/>
                  </a:lnTo>
                  <a:lnTo>
                    <a:pt x="715" y="272"/>
                  </a:lnTo>
                  <a:lnTo>
                    <a:pt x="715" y="272"/>
                  </a:lnTo>
                  <a:lnTo>
                    <a:pt x="717" y="272"/>
                  </a:lnTo>
                  <a:lnTo>
                    <a:pt x="719" y="272"/>
                  </a:lnTo>
                  <a:lnTo>
                    <a:pt x="721" y="274"/>
                  </a:lnTo>
                  <a:lnTo>
                    <a:pt x="723" y="276"/>
                  </a:lnTo>
                  <a:lnTo>
                    <a:pt x="723" y="276"/>
                  </a:lnTo>
                  <a:lnTo>
                    <a:pt x="721" y="283"/>
                  </a:lnTo>
                  <a:lnTo>
                    <a:pt x="721" y="285"/>
                  </a:lnTo>
                  <a:lnTo>
                    <a:pt x="723" y="289"/>
                  </a:lnTo>
                  <a:lnTo>
                    <a:pt x="723" y="289"/>
                  </a:lnTo>
                  <a:lnTo>
                    <a:pt x="723" y="291"/>
                  </a:lnTo>
                  <a:lnTo>
                    <a:pt x="723" y="293"/>
                  </a:lnTo>
                  <a:lnTo>
                    <a:pt x="721" y="297"/>
                  </a:lnTo>
                  <a:lnTo>
                    <a:pt x="719" y="304"/>
                  </a:lnTo>
                  <a:lnTo>
                    <a:pt x="724" y="308"/>
                  </a:lnTo>
                  <a:lnTo>
                    <a:pt x="736" y="310"/>
                  </a:lnTo>
                  <a:lnTo>
                    <a:pt x="721" y="314"/>
                  </a:lnTo>
                  <a:lnTo>
                    <a:pt x="717" y="310"/>
                  </a:lnTo>
                  <a:lnTo>
                    <a:pt x="717" y="310"/>
                  </a:lnTo>
                  <a:lnTo>
                    <a:pt x="715" y="306"/>
                  </a:lnTo>
                  <a:lnTo>
                    <a:pt x="715" y="302"/>
                  </a:lnTo>
                  <a:lnTo>
                    <a:pt x="715" y="300"/>
                  </a:lnTo>
                  <a:lnTo>
                    <a:pt x="715" y="300"/>
                  </a:lnTo>
                  <a:lnTo>
                    <a:pt x="713" y="297"/>
                  </a:lnTo>
                  <a:lnTo>
                    <a:pt x="713" y="291"/>
                  </a:lnTo>
                  <a:lnTo>
                    <a:pt x="713" y="283"/>
                  </a:lnTo>
                  <a:lnTo>
                    <a:pt x="706" y="274"/>
                  </a:lnTo>
                  <a:lnTo>
                    <a:pt x="692" y="274"/>
                  </a:lnTo>
                  <a:lnTo>
                    <a:pt x="692" y="274"/>
                  </a:lnTo>
                  <a:lnTo>
                    <a:pt x="687" y="274"/>
                  </a:lnTo>
                  <a:lnTo>
                    <a:pt x="683" y="276"/>
                  </a:lnTo>
                  <a:lnTo>
                    <a:pt x="679" y="278"/>
                  </a:lnTo>
                  <a:lnTo>
                    <a:pt x="679" y="278"/>
                  </a:lnTo>
                  <a:lnTo>
                    <a:pt x="677" y="280"/>
                  </a:lnTo>
                  <a:lnTo>
                    <a:pt x="677" y="280"/>
                  </a:lnTo>
                  <a:lnTo>
                    <a:pt x="675" y="281"/>
                  </a:lnTo>
                  <a:lnTo>
                    <a:pt x="675" y="285"/>
                  </a:lnTo>
                  <a:lnTo>
                    <a:pt x="675" y="289"/>
                  </a:lnTo>
                  <a:lnTo>
                    <a:pt x="677" y="291"/>
                  </a:lnTo>
                  <a:lnTo>
                    <a:pt x="677" y="291"/>
                  </a:lnTo>
                  <a:lnTo>
                    <a:pt x="683" y="295"/>
                  </a:lnTo>
                  <a:lnTo>
                    <a:pt x="683" y="297"/>
                  </a:lnTo>
                  <a:lnTo>
                    <a:pt x="683" y="297"/>
                  </a:lnTo>
                  <a:lnTo>
                    <a:pt x="683" y="298"/>
                  </a:lnTo>
                  <a:lnTo>
                    <a:pt x="683" y="298"/>
                  </a:lnTo>
                  <a:lnTo>
                    <a:pt x="679" y="302"/>
                  </a:lnTo>
                  <a:lnTo>
                    <a:pt x="679" y="306"/>
                  </a:lnTo>
                  <a:lnTo>
                    <a:pt x="673" y="314"/>
                  </a:lnTo>
                  <a:lnTo>
                    <a:pt x="671" y="316"/>
                  </a:lnTo>
                  <a:lnTo>
                    <a:pt x="668" y="327"/>
                  </a:lnTo>
                  <a:lnTo>
                    <a:pt x="647" y="334"/>
                  </a:lnTo>
                  <a:lnTo>
                    <a:pt x="647" y="334"/>
                  </a:lnTo>
                  <a:lnTo>
                    <a:pt x="649" y="340"/>
                  </a:lnTo>
                  <a:lnTo>
                    <a:pt x="649" y="344"/>
                  </a:lnTo>
                  <a:lnTo>
                    <a:pt x="647" y="344"/>
                  </a:lnTo>
                  <a:lnTo>
                    <a:pt x="647" y="344"/>
                  </a:lnTo>
                  <a:lnTo>
                    <a:pt x="647" y="344"/>
                  </a:lnTo>
                  <a:lnTo>
                    <a:pt x="641" y="344"/>
                  </a:lnTo>
                  <a:lnTo>
                    <a:pt x="634" y="344"/>
                  </a:lnTo>
                  <a:lnTo>
                    <a:pt x="634" y="344"/>
                  </a:lnTo>
                  <a:lnTo>
                    <a:pt x="619" y="344"/>
                  </a:lnTo>
                  <a:lnTo>
                    <a:pt x="619" y="344"/>
                  </a:lnTo>
                  <a:lnTo>
                    <a:pt x="620" y="344"/>
                  </a:lnTo>
                  <a:lnTo>
                    <a:pt x="619" y="344"/>
                  </a:lnTo>
                  <a:lnTo>
                    <a:pt x="613" y="344"/>
                  </a:lnTo>
                  <a:lnTo>
                    <a:pt x="613" y="344"/>
                  </a:lnTo>
                  <a:lnTo>
                    <a:pt x="600" y="338"/>
                  </a:lnTo>
                  <a:lnTo>
                    <a:pt x="598" y="336"/>
                  </a:lnTo>
                  <a:lnTo>
                    <a:pt x="598" y="336"/>
                  </a:lnTo>
                  <a:lnTo>
                    <a:pt x="596" y="336"/>
                  </a:lnTo>
                  <a:lnTo>
                    <a:pt x="598" y="334"/>
                  </a:lnTo>
                  <a:lnTo>
                    <a:pt x="600" y="334"/>
                  </a:lnTo>
                  <a:lnTo>
                    <a:pt x="603" y="334"/>
                  </a:lnTo>
                  <a:lnTo>
                    <a:pt x="603" y="334"/>
                  </a:lnTo>
                  <a:lnTo>
                    <a:pt x="605" y="334"/>
                  </a:lnTo>
                  <a:lnTo>
                    <a:pt x="607" y="334"/>
                  </a:lnTo>
                  <a:lnTo>
                    <a:pt x="609" y="338"/>
                  </a:lnTo>
                  <a:lnTo>
                    <a:pt x="609" y="340"/>
                  </a:lnTo>
                  <a:lnTo>
                    <a:pt x="611" y="340"/>
                  </a:lnTo>
                  <a:lnTo>
                    <a:pt x="611" y="340"/>
                  </a:lnTo>
                  <a:lnTo>
                    <a:pt x="615" y="338"/>
                  </a:lnTo>
                  <a:lnTo>
                    <a:pt x="615" y="338"/>
                  </a:lnTo>
                  <a:lnTo>
                    <a:pt x="620" y="336"/>
                  </a:lnTo>
                  <a:lnTo>
                    <a:pt x="624" y="334"/>
                  </a:lnTo>
                  <a:lnTo>
                    <a:pt x="626" y="334"/>
                  </a:lnTo>
                  <a:lnTo>
                    <a:pt x="626" y="336"/>
                  </a:lnTo>
                  <a:lnTo>
                    <a:pt x="626" y="336"/>
                  </a:lnTo>
                  <a:lnTo>
                    <a:pt x="630" y="334"/>
                  </a:lnTo>
                  <a:lnTo>
                    <a:pt x="634" y="334"/>
                  </a:lnTo>
                  <a:lnTo>
                    <a:pt x="634" y="334"/>
                  </a:lnTo>
                  <a:lnTo>
                    <a:pt x="634" y="334"/>
                  </a:lnTo>
                  <a:lnTo>
                    <a:pt x="634" y="334"/>
                  </a:lnTo>
                  <a:lnTo>
                    <a:pt x="634" y="331"/>
                  </a:lnTo>
                  <a:lnTo>
                    <a:pt x="634" y="331"/>
                  </a:lnTo>
                  <a:lnTo>
                    <a:pt x="634" y="331"/>
                  </a:lnTo>
                  <a:lnTo>
                    <a:pt x="636" y="327"/>
                  </a:lnTo>
                  <a:lnTo>
                    <a:pt x="636" y="327"/>
                  </a:lnTo>
                  <a:lnTo>
                    <a:pt x="641" y="319"/>
                  </a:lnTo>
                  <a:lnTo>
                    <a:pt x="641" y="319"/>
                  </a:lnTo>
                  <a:lnTo>
                    <a:pt x="647" y="314"/>
                  </a:lnTo>
                  <a:lnTo>
                    <a:pt x="647" y="314"/>
                  </a:lnTo>
                  <a:lnTo>
                    <a:pt x="651" y="310"/>
                  </a:lnTo>
                  <a:lnTo>
                    <a:pt x="653" y="308"/>
                  </a:lnTo>
                  <a:lnTo>
                    <a:pt x="654" y="306"/>
                  </a:lnTo>
                  <a:lnTo>
                    <a:pt x="656" y="306"/>
                  </a:lnTo>
                  <a:lnTo>
                    <a:pt x="656" y="306"/>
                  </a:lnTo>
                  <a:lnTo>
                    <a:pt x="660" y="302"/>
                  </a:lnTo>
                  <a:lnTo>
                    <a:pt x="660" y="298"/>
                  </a:lnTo>
                  <a:lnTo>
                    <a:pt x="660" y="298"/>
                  </a:lnTo>
                  <a:lnTo>
                    <a:pt x="660" y="297"/>
                  </a:lnTo>
                  <a:lnTo>
                    <a:pt x="658" y="295"/>
                  </a:lnTo>
                  <a:lnTo>
                    <a:pt x="660" y="293"/>
                  </a:lnTo>
                  <a:lnTo>
                    <a:pt x="660" y="293"/>
                  </a:lnTo>
                  <a:lnTo>
                    <a:pt x="662" y="291"/>
                  </a:lnTo>
                  <a:lnTo>
                    <a:pt x="664" y="289"/>
                  </a:lnTo>
                  <a:lnTo>
                    <a:pt x="664" y="285"/>
                  </a:lnTo>
                  <a:lnTo>
                    <a:pt x="664" y="285"/>
                  </a:lnTo>
                  <a:lnTo>
                    <a:pt x="662" y="285"/>
                  </a:lnTo>
                  <a:lnTo>
                    <a:pt x="662" y="281"/>
                  </a:lnTo>
                  <a:lnTo>
                    <a:pt x="662" y="280"/>
                  </a:lnTo>
                  <a:lnTo>
                    <a:pt x="660" y="278"/>
                  </a:lnTo>
                  <a:lnTo>
                    <a:pt x="660" y="278"/>
                  </a:lnTo>
                  <a:lnTo>
                    <a:pt x="656" y="274"/>
                  </a:lnTo>
                  <a:lnTo>
                    <a:pt x="656" y="274"/>
                  </a:lnTo>
                  <a:lnTo>
                    <a:pt x="649" y="274"/>
                  </a:lnTo>
                  <a:lnTo>
                    <a:pt x="649" y="274"/>
                  </a:lnTo>
                  <a:lnTo>
                    <a:pt x="649" y="257"/>
                  </a:lnTo>
                  <a:lnTo>
                    <a:pt x="649" y="257"/>
                  </a:lnTo>
                  <a:lnTo>
                    <a:pt x="651" y="242"/>
                  </a:lnTo>
                  <a:lnTo>
                    <a:pt x="651" y="242"/>
                  </a:lnTo>
                  <a:lnTo>
                    <a:pt x="651" y="234"/>
                  </a:lnTo>
                  <a:lnTo>
                    <a:pt x="651" y="234"/>
                  </a:lnTo>
                  <a:lnTo>
                    <a:pt x="651" y="230"/>
                  </a:lnTo>
                  <a:lnTo>
                    <a:pt x="653" y="223"/>
                  </a:lnTo>
                  <a:lnTo>
                    <a:pt x="653" y="223"/>
                  </a:lnTo>
                  <a:lnTo>
                    <a:pt x="651" y="219"/>
                  </a:lnTo>
                  <a:lnTo>
                    <a:pt x="651" y="213"/>
                  </a:lnTo>
                  <a:lnTo>
                    <a:pt x="647" y="210"/>
                  </a:lnTo>
                  <a:lnTo>
                    <a:pt x="647" y="210"/>
                  </a:lnTo>
                  <a:lnTo>
                    <a:pt x="645" y="210"/>
                  </a:lnTo>
                  <a:lnTo>
                    <a:pt x="641" y="206"/>
                  </a:lnTo>
                  <a:lnTo>
                    <a:pt x="641" y="206"/>
                  </a:lnTo>
                  <a:lnTo>
                    <a:pt x="641" y="206"/>
                  </a:lnTo>
                  <a:lnTo>
                    <a:pt x="637" y="202"/>
                  </a:lnTo>
                  <a:lnTo>
                    <a:pt x="637" y="202"/>
                  </a:lnTo>
                  <a:lnTo>
                    <a:pt x="639" y="200"/>
                  </a:lnTo>
                  <a:lnTo>
                    <a:pt x="639" y="200"/>
                  </a:lnTo>
                  <a:lnTo>
                    <a:pt x="641" y="196"/>
                  </a:lnTo>
                  <a:lnTo>
                    <a:pt x="643" y="193"/>
                  </a:lnTo>
                  <a:lnTo>
                    <a:pt x="643" y="193"/>
                  </a:lnTo>
                  <a:lnTo>
                    <a:pt x="649" y="187"/>
                  </a:lnTo>
                  <a:lnTo>
                    <a:pt x="649" y="187"/>
                  </a:lnTo>
                  <a:lnTo>
                    <a:pt x="651" y="185"/>
                  </a:lnTo>
                  <a:lnTo>
                    <a:pt x="651" y="181"/>
                  </a:lnTo>
                  <a:lnTo>
                    <a:pt x="651" y="177"/>
                  </a:lnTo>
                  <a:lnTo>
                    <a:pt x="651" y="177"/>
                  </a:lnTo>
                  <a:lnTo>
                    <a:pt x="651" y="168"/>
                  </a:lnTo>
                  <a:lnTo>
                    <a:pt x="651" y="168"/>
                  </a:lnTo>
                  <a:lnTo>
                    <a:pt x="653" y="166"/>
                  </a:lnTo>
                  <a:lnTo>
                    <a:pt x="653" y="164"/>
                  </a:lnTo>
                  <a:lnTo>
                    <a:pt x="653" y="160"/>
                  </a:lnTo>
                  <a:lnTo>
                    <a:pt x="653" y="160"/>
                  </a:lnTo>
                  <a:lnTo>
                    <a:pt x="651" y="160"/>
                  </a:lnTo>
                  <a:lnTo>
                    <a:pt x="651" y="160"/>
                  </a:lnTo>
                  <a:lnTo>
                    <a:pt x="641" y="159"/>
                  </a:lnTo>
                  <a:lnTo>
                    <a:pt x="634" y="159"/>
                  </a:lnTo>
                  <a:lnTo>
                    <a:pt x="634" y="159"/>
                  </a:lnTo>
                  <a:lnTo>
                    <a:pt x="617" y="157"/>
                  </a:lnTo>
                  <a:lnTo>
                    <a:pt x="609" y="157"/>
                  </a:lnTo>
                  <a:lnTo>
                    <a:pt x="607" y="157"/>
                  </a:lnTo>
                  <a:lnTo>
                    <a:pt x="603" y="155"/>
                  </a:lnTo>
                  <a:lnTo>
                    <a:pt x="594" y="168"/>
                  </a:lnTo>
                  <a:lnTo>
                    <a:pt x="594" y="168"/>
                  </a:lnTo>
                  <a:lnTo>
                    <a:pt x="594" y="174"/>
                  </a:lnTo>
                  <a:lnTo>
                    <a:pt x="594" y="176"/>
                  </a:lnTo>
                  <a:lnTo>
                    <a:pt x="594" y="179"/>
                  </a:lnTo>
                  <a:lnTo>
                    <a:pt x="594" y="179"/>
                  </a:lnTo>
                  <a:lnTo>
                    <a:pt x="592" y="181"/>
                  </a:lnTo>
                  <a:lnTo>
                    <a:pt x="590" y="185"/>
                  </a:lnTo>
                  <a:lnTo>
                    <a:pt x="590" y="185"/>
                  </a:lnTo>
                  <a:lnTo>
                    <a:pt x="583" y="191"/>
                  </a:lnTo>
                  <a:lnTo>
                    <a:pt x="579" y="193"/>
                  </a:lnTo>
                  <a:lnTo>
                    <a:pt x="579" y="194"/>
                  </a:lnTo>
                  <a:lnTo>
                    <a:pt x="579" y="194"/>
                  </a:lnTo>
                  <a:lnTo>
                    <a:pt x="579" y="194"/>
                  </a:lnTo>
                  <a:lnTo>
                    <a:pt x="581" y="194"/>
                  </a:lnTo>
                  <a:lnTo>
                    <a:pt x="579" y="196"/>
                  </a:lnTo>
                  <a:lnTo>
                    <a:pt x="577" y="198"/>
                  </a:lnTo>
                  <a:lnTo>
                    <a:pt x="571" y="202"/>
                  </a:lnTo>
                  <a:lnTo>
                    <a:pt x="564" y="210"/>
                  </a:lnTo>
                  <a:lnTo>
                    <a:pt x="564" y="210"/>
                  </a:lnTo>
                  <a:lnTo>
                    <a:pt x="566" y="211"/>
                  </a:lnTo>
                  <a:lnTo>
                    <a:pt x="567" y="215"/>
                  </a:lnTo>
                  <a:lnTo>
                    <a:pt x="567" y="215"/>
                  </a:lnTo>
                  <a:lnTo>
                    <a:pt x="567" y="217"/>
                  </a:lnTo>
                  <a:lnTo>
                    <a:pt x="569" y="217"/>
                  </a:lnTo>
                  <a:lnTo>
                    <a:pt x="571" y="219"/>
                  </a:lnTo>
                  <a:lnTo>
                    <a:pt x="571" y="219"/>
                  </a:lnTo>
                  <a:lnTo>
                    <a:pt x="571" y="219"/>
                  </a:lnTo>
                  <a:lnTo>
                    <a:pt x="571" y="225"/>
                  </a:lnTo>
                  <a:lnTo>
                    <a:pt x="571" y="230"/>
                  </a:lnTo>
                  <a:lnTo>
                    <a:pt x="571" y="230"/>
                  </a:lnTo>
                  <a:lnTo>
                    <a:pt x="569" y="230"/>
                  </a:lnTo>
                  <a:lnTo>
                    <a:pt x="567" y="232"/>
                  </a:lnTo>
                  <a:lnTo>
                    <a:pt x="567" y="234"/>
                  </a:lnTo>
                  <a:lnTo>
                    <a:pt x="567" y="236"/>
                  </a:lnTo>
                  <a:lnTo>
                    <a:pt x="567" y="236"/>
                  </a:lnTo>
                  <a:lnTo>
                    <a:pt x="567" y="236"/>
                  </a:lnTo>
                  <a:lnTo>
                    <a:pt x="567" y="238"/>
                  </a:lnTo>
                  <a:lnTo>
                    <a:pt x="569" y="242"/>
                  </a:lnTo>
                  <a:lnTo>
                    <a:pt x="569" y="244"/>
                  </a:lnTo>
                  <a:lnTo>
                    <a:pt x="569" y="244"/>
                  </a:lnTo>
                  <a:lnTo>
                    <a:pt x="567" y="244"/>
                  </a:lnTo>
                  <a:lnTo>
                    <a:pt x="567" y="244"/>
                  </a:lnTo>
                  <a:lnTo>
                    <a:pt x="567" y="246"/>
                  </a:lnTo>
                  <a:lnTo>
                    <a:pt x="567" y="246"/>
                  </a:lnTo>
                  <a:lnTo>
                    <a:pt x="567" y="249"/>
                  </a:lnTo>
                  <a:lnTo>
                    <a:pt x="567" y="251"/>
                  </a:lnTo>
                  <a:lnTo>
                    <a:pt x="569" y="253"/>
                  </a:lnTo>
                  <a:lnTo>
                    <a:pt x="571" y="253"/>
                  </a:lnTo>
                  <a:lnTo>
                    <a:pt x="571" y="253"/>
                  </a:lnTo>
                  <a:lnTo>
                    <a:pt x="573" y="255"/>
                  </a:lnTo>
                  <a:lnTo>
                    <a:pt x="575" y="255"/>
                  </a:lnTo>
                  <a:lnTo>
                    <a:pt x="575" y="257"/>
                  </a:lnTo>
                  <a:lnTo>
                    <a:pt x="577" y="257"/>
                  </a:lnTo>
                  <a:lnTo>
                    <a:pt x="577" y="257"/>
                  </a:lnTo>
                  <a:lnTo>
                    <a:pt x="583" y="257"/>
                  </a:lnTo>
                  <a:lnTo>
                    <a:pt x="586" y="257"/>
                  </a:lnTo>
                  <a:lnTo>
                    <a:pt x="588" y="261"/>
                  </a:lnTo>
                  <a:lnTo>
                    <a:pt x="590" y="261"/>
                  </a:lnTo>
                  <a:lnTo>
                    <a:pt x="588" y="261"/>
                  </a:lnTo>
                  <a:lnTo>
                    <a:pt x="588" y="261"/>
                  </a:lnTo>
                  <a:lnTo>
                    <a:pt x="588" y="264"/>
                  </a:lnTo>
                  <a:lnTo>
                    <a:pt x="588" y="266"/>
                  </a:lnTo>
                  <a:lnTo>
                    <a:pt x="592" y="272"/>
                  </a:lnTo>
                  <a:lnTo>
                    <a:pt x="592" y="272"/>
                  </a:lnTo>
                  <a:lnTo>
                    <a:pt x="594" y="272"/>
                  </a:lnTo>
                  <a:lnTo>
                    <a:pt x="598" y="274"/>
                  </a:lnTo>
                  <a:lnTo>
                    <a:pt x="598" y="274"/>
                  </a:lnTo>
                  <a:lnTo>
                    <a:pt x="594" y="278"/>
                  </a:lnTo>
                  <a:lnTo>
                    <a:pt x="594" y="280"/>
                  </a:lnTo>
                  <a:lnTo>
                    <a:pt x="594" y="281"/>
                  </a:lnTo>
                  <a:lnTo>
                    <a:pt x="594" y="281"/>
                  </a:lnTo>
                  <a:lnTo>
                    <a:pt x="594" y="281"/>
                  </a:lnTo>
                  <a:lnTo>
                    <a:pt x="594" y="281"/>
                  </a:lnTo>
                  <a:lnTo>
                    <a:pt x="594" y="285"/>
                  </a:lnTo>
                  <a:lnTo>
                    <a:pt x="592" y="287"/>
                  </a:lnTo>
                  <a:lnTo>
                    <a:pt x="588" y="291"/>
                  </a:lnTo>
                  <a:lnTo>
                    <a:pt x="588" y="291"/>
                  </a:lnTo>
                  <a:lnTo>
                    <a:pt x="583" y="291"/>
                  </a:lnTo>
                  <a:lnTo>
                    <a:pt x="581" y="291"/>
                  </a:lnTo>
                  <a:lnTo>
                    <a:pt x="579" y="289"/>
                  </a:lnTo>
                  <a:lnTo>
                    <a:pt x="575" y="285"/>
                  </a:lnTo>
                  <a:lnTo>
                    <a:pt x="575" y="285"/>
                  </a:lnTo>
                  <a:lnTo>
                    <a:pt x="571" y="281"/>
                  </a:lnTo>
                  <a:lnTo>
                    <a:pt x="571" y="281"/>
                  </a:lnTo>
                  <a:lnTo>
                    <a:pt x="567" y="281"/>
                  </a:lnTo>
                  <a:lnTo>
                    <a:pt x="566" y="278"/>
                  </a:lnTo>
                  <a:lnTo>
                    <a:pt x="566" y="278"/>
                  </a:lnTo>
                  <a:lnTo>
                    <a:pt x="560" y="272"/>
                  </a:lnTo>
                  <a:lnTo>
                    <a:pt x="560" y="272"/>
                  </a:lnTo>
                  <a:lnTo>
                    <a:pt x="556" y="272"/>
                  </a:lnTo>
                  <a:lnTo>
                    <a:pt x="556" y="272"/>
                  </a:lnTo>
                  <a:lnTo>
                    <a:pt x="552" y="272"/>
                  </a:lnTo>
                  <a:lnTo>
                    <a:pt x="549" y="270"/>
                  </a:lnTo>
                  <a:lnTo>
                    <a:pt x="545" y="268"/>
                  </a:lnTo>
                  <a:lnTo>
                    <a:pt x="545" y="268"/>
                  </a:lnTo>
                  <a:lnTo>
                    <a:pt x="541" y="266"/>
                  </a:lnTo>
                  <a:lnTo>
                    <a:pt x="537" y="264"/>
                  </a:lnTo>
                  <a:lnTo>
                    <a:pt x="537" y="264"/>
                  </a:lnTo>
                  <a:lnTo>
                    <a:pt x="530" y="257"/>
                  </a:lnTo>
                  <a:lnTo>
                    <a:pt x="524" y="253"/>
                  </a:lnTo>
                  <a:lnTo>
                    <a:pt x="524" y="253"/>
                  </a:lnTo>
                  <a:lnTo>
                    <a:pt x="522" y="253"/>
                  </a:lnTo>
                  <a:lnTo>
                    <a:pt x="518" y="253"/>
                  </a:lnTo>
                  <a:lnTo>
                    <a:pt x="518" y="253"/>
                  </a:lnTo>
                  <a:lnTo>
                    <a:pt x="509" y="251"/>
                  </a:lnTo>
                  <a:lnTo>
                    <a:pt x="503" y="251"/>
                  </a:lnTo>
                  <a:lnTo>
                    <a:pt x="503" y="251"/>
                  </a:lnTo>
                  <a:lnTo>
                    <a:pt x="499" y="251"/>
                  </a:lnTo>
                  <a:lnTo>
                    <a:pt x="496" y="251"/>
                  </a:lnTo>
                  <a:lnTo>
                    <a:pt x="496" y="251"/>
                  </a:lnTo>
                  <a:lnTo>
                    <a:pt x="488" y="249"/>
                  </a:lnTo>
                  <a:lnTo>
                    <a:pt x="486" y="247"/>
                  </a:lnTo>
                  <a:lnTo>
                    <a:pt x="482" y="247"/>
                  </a:lnTo>
                  <a:lnTo>
                    <a:pt x="479" y="247"/>
                  </a:lnTo>
                  <a:lnTo>
                    <a:pt x="473" y="255"/>
                  </a:lnTo>
                  <a:lnTo>
                    <a:pt x="473" y="255"/>
                  </a:lnTo>
                  <a:lnTo>
                    <a:pt x="475" y="257"/>
                  </a:lnTo>
                  <a:lnTo>
                    <a:pt x="477" y="263"/>
                  </a:lnTo>
                  <a:lnTo>
                    <a:pt x="477" y="263"/>
                  </a:lnTo>
                  <a:lnTo>
                    <a:pt x="479" y="264"/>
                  </a:lnTo>
                  <a:lnTo>
                    <a:pt x="480" y="268"/>
                  </a:lnTo>
                  <a:lnTo>
                    <a:pt x="482" y="270"/>
                  </a:lnTo>
                  <a:lnTo>
                    <a:pt x="482" y="270"/>
                  </a:lnTo>
                  <a:lnTo>
                    <a:pt x="477" y="274"/>
                  </a:lnTo>
                  <a:lnTo>
                    <a:pt x="477" y="274"/>
                  </a:lnTo>
                  <a:lnTo>
                    <a:pt x="475" y="276"/>
                  </a:lnTo>
                  <a:lnTo>
                    <a:pt x="471" y="276"/>
                  </a:lnTo>
                  <a:lnTo>
                    <a:pt x="465" y="278"/>
                  </a:lnTo>
                  <a:lnTo>
                    <a:pt x="465" y="285"/>
                  </a:lnTo>
                  <a:lnTo>
                    <a:pt x="465" y="285"/>
                  </a:lnTo>
                  <a:lnTo>
                    <a:pt x="463" y="287"/>
                  </a:lnTo>
                  <a:lnTo>
                    <a:pt x="463" y="289"/>
                  </a:lnTo>
                  <a:lnTo>
                    <a:pt x="463" y="289"/>
                  </a:lnTo>
                  <a:lnTo>
                    <a:pt x="462" y="289"/>
                  </a:lnTo>
                  <a:lnTo>
                    <a:pt x="462" y="289"/>
                  </a:lnTo>
                  <a:lnTo>
                    <a:pt x="460" y="287"/>
                  </a:lnTo>
                  <a:lnTo>
                    <a:pt x="460" y="285"/>
                  </a:lnTo>
                  <a:lnTo>
                    <a:pt x="456" y="285"/>
                  </a:lnTo>
                  <a:lnTo>
                    <a:pt x="452" y="285"/>
                  </a:lnTo>
                  <a:lnTo>
                    <a:pt x="452" y="285"/>
                  </a:lnTo>
                  <a:lnTo>
                    <a:pt x="452" y="285"/>
                  </a:lnTo>
                  <a:lnTo>
                    <a:pt x="452" y="285"/>
                  </a:lnTo>
                  <a:lnTo>
                    <a:pt x="452" y="278"/>
                  </a:lnTo>
                  <a:lnTo>
                    <a:pt x="452" y="278"/>
                  </a:lnTo>
                  <a:lnTo>
                    <a:pt x="452" y="272"/>
                  </a:lnTo>
                  <a:lnTo>
                    <a:pt x="450" y="268"/>
                  </a:lnTo>
                  <a:lnTo>
                    <a:pt x="445" y="272"/>
                  </a:lnTo>
                  <a:lnTo>
                    <a:pt x="445" y="272"/>
                  </a:lnTo>
                  <a:lnTo>
                    <a:pt x="445" y="274"/>
                  </a:lnTo>
                  <a:lnTo>
                    <a:pt x="441" y="276"/>
                  </a:lnTo>
                  <a:lnTo>
                    <a:pt x="439" y="276"/>
                  </a:lnTo>
                  <a:lnTo>
                    <a:pt x="439" y="276"/>
                  </a:lnTo>
                  <a:lnTo>
                    <a:pt x="435" y="278"/>
                  </a:lnTo>
                  <a:lnTo>
                    <a:pt x="429" y="278"/>
                  </a:lnTo>
                  <a:lnTo>
                    <a:pt x="426" y="281"/>
                  </a:lnTo>
                  <a:lnTo>
                    <a:pt x="412" y="281"/>
                  </a:lnTo>
                  <a:lnTo>
                    <a:pt x="407" y="285"/>
                  </a:lnTo>
                  <a:lnTo>
                    <a:pt x="399" y="285"/>
                  </a:lnTo>
                  <a:lnTo>
                    <a:pt x="399" y="285"/>
                  </a:lnTo>
                  <a:lnTo>
                    <a:pt x="397" y="289"/>
                  </a:lnTo>
                  <a:lnTo>
                    <a:pt x="395" y="289"/>
                  </a:lnTo>
                  <a:lnTo>
                    <a:pt x="392" y="289"/>
                  </a:lnTo>
                  <a:lnTo>
                    <a:pt x="392" y="289"/>
                  </a:lnTo>
                  <a:lnTo>
                    <a:pt x="388" y="289"/>
                  </a:lnTo>
                  <a:lnTo>
                    <a:pt x="384" y="291"/>
                  </a:lnTo>
                  <a:lnTo>
                    <a:pt x="380" y="293"/>
                  </a:lnTo>
                  <a:lnTo>
                    <a:pt x="378" y="293"/>
                  </a:lnTo>
                  <a:lnTo>
                    <a:pt x="378" y="293"/>
                  </a:lnTo>
                  <a:lnTo>
                    <a:pt x="371" y="293"/>
                  </a:lnTo>
                  <a:lnTo>
                    <a:pt x="371" y="293"/>
                  </a:lnTo>
                  <a:lnTo>
                    <a:pt x="371" y="289"/>
                  </a:lnTo>
                  <a:lnTo>
                    <a:pt x="371" y="289"/>
                  </a:lnTo>
                  <a:lnTo>
                    <a:pt x="371" y="289"/>
                  </a:lnTo>
                  <a:lnTo>
                    <a:pt x="371" y="289"/>
                  </a:lnTo>
                  <a:lnTo>
                    <a:pt x="371" y="287"/>
                  </a:lnTo>
                  <a:lnTo>
                    <a:pt x="373" y="287"/>
                  </a:lnTo>
                  <a:lnTo>
                    <a:pt x="373" y="287"/>
                  </a:lnTo>
                  <a:lnTo>
                    <a:pt x="375" y="287"/>
                  </a:lnTo>
                  <a:lnTo>
                    <a:pt x="376" y="285"/>
                  </a:lnTo>
                  <a:lnTo>
                    <a:pt x="376" y="281"/>
                  </a:lnTo>
                  <a:lnTo>
                    <a:pt x="376" y="278"/>
                  </a:lnTo>
                  <a:lnTo>
                    <a:pt x="380" y="272"/>
                  </a:lnTo>
                  <a:lnTo>
                    <a:pt x="380" y="272"/>
                  </a:lnTo>
                  <a:lnTo>
                    <a:pt x="382" y="270"/>
                  </a:lnTo>
                  <a:lnTo>
                    <a:pt x="382" y="268"/>
                  </a:lnTo>
                  <a:lnTo>
                    <a:pt x="380" y="268"/>
                  </a:lnTo>
                  <a:lnTo>
                    <a:pt x="380" y="268"/>
                  </a:lnTo>
                  <a:lnTo>
                    <a:pt x="373" y="272"/>
                  </a:lnTo>
                  <a:lnTo>
                    <a:pt x="369" y="272"/>
                  </a:lnTo>
                  <a:lnTo>
                    <a:pt x="369" y="272"/>
                  </a:lnTo>
                  <a:lnTo>
                    <a:pt x="367" y="272"/>
                  </a:lnTo>
                  <a:lnTo>
                    <a:pt x="363" y="276"/>
                  </a:lnTo>
                  <a:lnTo>
                    <a:pt x="363" y="276"/>
                  </a:lnTo>
                  <a:lnTo>
                    <a:pt x="361" y="281"/>
                  </a:lnTo>
                  <a:lnTo>
                    <a:pt x="359" y="285"/>
                  </a:lnTo>
                  <a:lnTo>
                    <a:pt x="359" y="289"/>
                  </a:lnTo>
                  <a:lnTo>
                    <a:pt x="354" y="283"/>
                  </a:lnTo>
                  <a:lnTo>
                    <a:pt x="354" y="283"/>
                  </a:lnTo>
                  <a:lnTo>
                    <a:pt x="346" y="281"/>
                  </a:lnTo>
                  <a:lnTo>
                    <a:pt x="346" y="281"/>
                  </a:lnTo>
                  <a:lnTo>
                    <a:pt x="342" y="281"/>
                  </a:lnTo>
                  <a:lnTo>
                    <a:pt x="341" y="285"/>
                  </a:lnTo>
                  <a:lnTo>
                    <a:pt x="341" y="285"/>
                  </a:lnTo>
                  <a:lnTo>
                    <a:pt x="339" y="285"/>
                  </a:lnTo>
                  <a:lnTo>
                    <a:pt x="339" y="285"/>
                  </a:lnTo>
                  <a:lnTo>
                    <a:pt x="337" y="285"/>
                  </a:lnTo>
                  <a:lnTo>
                    <a:pt x="335" y="287"/>
                  </a:lnTo>
                  <a:lnTo>
                    <a:pt x="335" y="287"/>
                  </a:lnTo>
                  <a:lnTo>
                    <a:pt x="329" y="293"/>
                  </a:lnTo>
                  <a:lnTo>
                    <a:pt x="323" y="297"/>
                  </a:lnTo>
                  <a:lnTo>
                    <a:pt x="318" y="298"/>
                  </a:lnTo>
                  <a:lnTo>
                    <a:pt x="314" y="302"/>
                  </a:lnTo>
                  <a:lnTo>
                    <a:pt x="314" y="302"/>
                  </a:lnTo>
                  <a:lnTo>
                    <a:pt x="306" y="302"/>
                  </a:lnTo>
                  <a:lnTo>
                    <a:pt x="301" y="302"/>
                  </a:lnTo>
                  <a:lnTo>
                    <a:pt x="301" y="302"/>
                  </a:lnTo>
                  <a:lnTo>
                    <a:pt x="299" y="304"/>
                  </a:lnTo>
                  <a:lnTo>
                    <a:pt x="299" y="306"/>
                  </a:lnTo>
                  <a:lnTo>
                    <a:pt x="297" y="306"/>
                  </a:lnTo>
                  <a:lnTo>
                    <a:pt x="297" y="306"/>
                  </a:lnTo>
                  <a:lnTo>
                    <a:pt x="291" y="306"/>
                  </a:lnTo>
                  <a:lnTo>
                    <a:pt x="291" y="306"/>
                  </a:lnTo>
                  <a:lnTo>
                    <a:pt x="291" y="319"/>
                  </a:lnTo>
                  <a:lnTo>
                    <a:pt x="291" y="319"/>
                  </a:lnTo>
                  <a:lnTo>
                    <a:pt x="291" y="323"/>
                  </a:lnTo>
                  <a:lnTo>
                    <a:pt x="289" y="327"/>
                  </a:lnTo>
                  <a:lnTo>
                    <a:pt x="288" y="331"/>
                  </a:lnTo>
                  <a:lnTo>
                    <a:pt x="288" y="331"/>
                  </a:lnTo>
                  <a:lnTo>
                    <a:pt x="282" y="329"/>
                  </a:lnTo>
                  <a:lnTo>
                    <a:pt x="274" y="327"/>
                  </a:lnTo>
                  <a:lnTo>
                    <a:pt x="274" y="327"/>
                  </a:lnTo>
                  <a:lnTo>
                    <a:pt x="269" y="327"/>
                  </a:lnTo>
                  <a:lnTo>
                    <a:pt x="269" y="327"/>
                  </a:lnTo>
                  <a:lnTo>
                    <a:pt x="265" y="331"/>
                  </a:lnTo>
                  <a:lnTo>
                    <a:pt x="261" y="331"/>
                  </a:lnTo>
                  <a:lnTo>
                    <a:pt x="261" y="329"/>
                  </a:lnTo>
                  <a:lnTo>
                    <a:pt x="261" y="327"/>
                  </a:lnTo>
                  <a:lnTo>
                    <a:pt x="261" y="327"/>
                  </a:lnTo>
                  <a:lnTo>
                    <a:pt x="261" y="325"/>
                  </a:lnTo>
                  <a:lnTo>
                    <a:pt x="259" y="321"/>
                  </a:lnTo>
                  <a:lnTo>
                    <a:pt x="257" y="319"/>
                  </a:lnTo>
                  <a:lnTo>
                    <a:pt x="255" y="319"/>
                  </a:lnTo>
                  <a:lnTo>
                    <a:pt x="255" y="319"/>
                  </a:lnTo>
                  <a:lnTo>
                    <a:pt x="250" y="317"/>
                  </a:lnTo>
                  <a:lnTo>
                    <a:pt x="248" y="316"/>
                  </a:lnTo>
                  <a:lnTo>
                    <a:pt x="248" y="316"/>
                  </a:lnTo>
                  <a:lnTo>
                    <a:pt x="248" y="314"/>
                  </a:lnTo>
                  <a:lnTo>
                    <a:pt x="248" y="314"/>
                  </a:lnTo>
                  <a:lnTo>
                    <a:pt x="250" y="314"/>
                  </a:lnTo>
                  <a:lnTo>
                    <a:pt x="250" y="310"/>
                  </a:lnTo>
                  <a:lnTo>
                    <a:pt x="250" y="310"/>
                  </a:lnTo>
                  <a:lnTo>
                    <a:pt x="250" y="308"/>
                  </a:lnTo>
                  <a:lnTo>
                    <a:pt x="250" y="308"/>
                  </a:lnTo>
                  <a:lnTo>
                    <a:pt x="252" y="306"/>
                  </a:lnTo>
                  <a:lnTo>
                    <a:pt x="254" y="306"/>
                  </a:lnTo>
                  <a:lnTo>
                    <a:pt x="254" y="306"/>
                  </a:lnTo>
                  <a:lnTo>
                    <a:pt x="254" y="306"/>
                  </a:lnTo>
                  <a:lnTo>
                    <a:pt x="254" y="304"/>
                  </a:lnTo>
                  <a:lnTo>
                    <a:pt x="254" y="304"/>
                  </a:lnTo>
                  <a:lnTo>
                    <a:pt x="254" y="302"/>
                  </a:lnTo>
                  <a:lnTo>
                    <a:pt x="259" y="302"/>
                  </a:lnTo>
                  <a:lnTo>
                    <a:pt x="259" y="302"/>
                  </a:lnTo>
                  <a:lnTo>
                    <a:pt x="267" y="302"/>
                  </a:lnTo>
                  <a:lnTo>
                    <a:pt x="274" y="300"/>
                  </a:lnTo>
                  <a:lnTo>
                    <a:pt x="271" y="289"/>
                  </a:lnTo>
                  <a:lnTo>
                    <a:pt x="265" y="283"/>
                  </a:lnTo>
                  <a:lnTo>
                    <a:pt x="255" y="281"/>
                  </a:lnTo>
                  <a:lnTo>
                    <a:pt x="242" y="281"/>
                  </a:lnTo>
                  <a:lnTo>
                    <a:pt x="236" y="281"/>
                  </a:lnTo>
                  <a:lnTo>
                    <a:pt x="231" y="280"/>
                  </a:lnTo>
                  <a:lnTo>
                    <a:pt x="227" y="278"/>
                  </a:lnTo>
                  <a:lnTo>
                    <a:pt x="227" y="278"/>
                  </a:lnTo>
                  <a:lnTo>
                    <a:pt x="233" y="281"/>
                  </a:lnTo>
                  <a:lnTo>
                    <a:pt x="235" y="285"/>
                  </a:lnTo>
                  <a:lnTo>
                    <a:pt x="236" y="287"/>
                  </a:lnTo>
                  <a:lnTo>
                    <a:pt x="236" y="287"/>
                  </a:lnTo>
                  <a:lnTo>
                    <a:pt x="236" y="289"/>
                  </a:lnTo>
                  <a:lnTo>
                    <a:pt x="238" y="293"/>
                  </a:lnTo>
                  <a:lnTo>
                    <a:pt x="238" y="293"/>
                  </a:lnTo>
                  <a:lnTo>
                    <a:pt x="240" y="293"/>
                  </a:lnTo>
                  <a:lnTo>
                    <a:pt x="242" y="293"/>
                  </a:lnTo>
                  <a:lnTo>
                    <a:pt x="242" y="293"/>
                  </a:lnTo>
                  <a:lnTo>
                    <a:pt x="242" y="293"/>
                  </a:lnTo>
                  <a:lnTo>
                    <a:pt x="238" y="297"/>
                  </a:lnTo>
                  <a:lnTo>
                    <a:pt x="238" y="297"/>
                  </a:lnTo>
                  <a:lnTo>
                    <a:pt x="236" y="302"/>
                  </a:lnTo>
                  <a:lnTo>
                    <a:pt x="233" y="308"/>
                  </a:lnTo>
                  <a:lnTo>
                    <a:pt x="231" y="314"/>
                  </a:lnTo>
                  <a:lnTo>
                    <a:pt x="233" y="314"/>
                  </a:lnTo>
                  <a:lnTo>
                    <a:pt x="233" y="314"/>
                  </a:lnTo>
                  <a:lnTo>
                    <a:pt x="238" y="316"/>
                  </a:lnTo>
                  <a:lnTo>
                    <a:pt x="242" y="319"/>
                  </a:lnTo>
                  <a:lnTo>
                    <a:pt x="244" y="319"/>
                  </a:lnTo>
                  <a:lnTo>
                    <a:pt x="244" y="321"/>
                  </a:lnTo>
                  <a:lnTo>
                    <a:pt x="244" y="321"/>
                  </a:lnTo>
                  <a:lnTo>
                    <a:pt x="242" y="333"/>
                  </a:lnTo>
                  <a:lnTo>
                    <a:pt x="242" y="333"/>
                  </a:lnTo>
                  <a:lnTo>
                    <a:pt x="242" y="334"/>
                  </a:lnTo>
                  <a:lnTo>
                    <a:pt x="242" y="336"/>
                  </a:lnTo>
                  <a:lnTo>
                    <a:pt x="238" y="340"/>
                  </a:lnTo>
                  <a:lnTo>
                    <a:pt x="238" y="340"/>
                  </a:lnTo>
                  <a:lnTo>
                    <a:pt x="236" y="344"/>
                  </a:lnTo>
                  <a:lnTo>
                    <a:pt x="236" y="348"/>
                  </a:lnTo>
                  <a:lnTo>
                    <a:pt x="236" y="351"/>
                  </a:lnTo>
                  <a:lnTo>
                    <a:pt x="236" y="351"/>
                  </a:lnTo>
                  <a:lnTo>
                    <a:pt x="235" y="351"/>
                  </a:lnTo>
                  <a:lnTo>
                    <a:pt x="233" y="351"/>
                  </a:lnTo>
                  <a:lnTo>
                    <a:pt x="231" y="351"/>
                  </a:lnTo>
                  <a:lnTo>
                    <a:pt x="231" y="351"/>
                  </a:lnTo>
                  <a:lnTo>
                    <a:pt x="229" y="348"/>
                  </a:lnTo>
                  <a:lnTo>
                    <a:pt x="229" y="348"/>
                  </a:lnTo>
                  <a:lnTo>
                    <a:pt x="229" y="344"/>
                  </a:lnTo>
                  <a:lnTo>
                    <a:pt x="225" y="340"/>
                  </a:lnTo>
                  <a:lnTo>
                    <a:pt x="214" y="336"/>
                  </a:lnTo>
                  <a:lnTo>
                    <a:pt x="206" y="340"/>
                  </a:lnTo>
                  <a:lnTo>
                    <a:pt x="206" y="340"/>
                  </a:lnTo>
                  <a:lnTo>
                    <a:pt x="204" y="344"/>
                  </a:lnTo>
                  <a:lnTo>
                    <a:pt x="204" y="344"/>
                  </a:lnTo>
                  <a:lnTo>
                    <a:pt x="201" y="348"/>
                  </a:lnTo>
                  <a:lnTo>
                    <a:pt x="201" y="348"/>
                  </a:lnTo>
                  <a:lnTo>
                    <a:pt x="199" y="348"/>
                  </a:lnTo>
                  <a:lnTo>
                    <a:pt x="195" y="350"/>
                  </a:lnTo>
                  <a:lnTo>
                    <a:pt x="191" y="351"/>
                  </a:lnTo>
                  <a:lnTo>
                    <a:pt x="180" y="357"/>
                  </a:lnTo>
                  <a:lnTo>
                    <a:pt x="176" y="365"/>
                  </a:lnTo>
                  <a:lnTo>
                    <a:pt x="176" y="365"/>
                  </a:lnTo>
                  <a:lnTo>
                    <a:pt x="176" y="365"/>
                  </a:lnTo>
                  <a:lnTo>
                    <a:pt x="174" y="365"/>
                  </a:lnTo>
                  <a:lnTo>
                    <a:pt x="174" y="365"/>
                  </a:lnTo>
                  <a:lnTo>
                    <a:pt x="174" y="365"/>
                  </a:lnTo>
                  <a:lnTo>
                    <a:pt x="176" y="370"/>
                  </a:lnTo>
                  <a:lnTo>
                    <a:pt x="176" y="370"/>
                  </a:lnTo>
                  <a:lnTo>
                    <a:pt x="180" y="376"/>
                  </a:lnTo>
                  <a:lnTo>
                    <a:pt x="184" y="380"/>
                  </a:lnTo>
                  <a:lnTo>
                    <a:pt x="184" y="384"/>
                  </a:lnTo>
                  <a:lnTo>
                    <a:pt x="184" y="384"/>
                  </a:lnTo>
                  <a:lnTo>
                    <a:pt x="189" y="385"/>
                  </a:lnTo>
                  <a:lnTo>
                    <a:pt x="191" y="389"/>
                  </a:lnTo>
                  <a:lnTo>
                    <a:pt x="191" y="389"/>
                  </a:lnTo>
                  <a:lnTo>
                    <a:pt x="187" y="389"/>
                  </a:lnTo>
                  <a:lnTo>
                    <a:pt x="187" y="389"/>
                  </a:lnTo>
                  <a:lnTo>
                    <a:pt x="185" y="389"/>
                  </a:lnTo>
                  <a:lnTo>
                    <a:pt x="184" y="389"/>
                  </a:lnTo>
                  <a:lnTo>
                    <a:pt x="184" y="389"/>
                  </a:lnTo>
                  <a:lnTo>
                    <a:pt x="180" y="391"/>
                  </a:lnTo>
                  <a:lnTo>
                    <a:pt x="180" y="391"/>
                  </a:lnTo>
                  <a:lnTo>
                    <a:pt x="176" y="389"/>
                  </a:lnTo>
                  <a:lnTo>
                    <a:pt x="174" y="389"/>
                  </a:lnTo>
                  <a:lnTo>
                    <a:pt x="170" y="389"/>
                  </a:lnTo>
                  <a:lnTo>
                    <a:pt x="168" y="389"/>
                  </a:lnTo>
                  <a:lnTo>
                    <a:pt x="168" y="389"/>
                  </a:lnTo>
                  <a:lnTo>
                    <a:pt x="165" y="389"/>
                  </a:lnTo>
                  <a:lnTo>
                    <a:pt x="161" y="387"/>
                  </a:lnTo>
                  <a:lnTo>
                    <a:pt x="159" y="385"/>
                  </a:lnTo>
                  <a:lnTo>
                    <a:pt x="159" y="385"/>
                  </a:lnTo>
                  <a:lnTo>
                    <a:pt x="157" y="384"/>
                  </a:lnTo>
                  <a:lnTo>
                    <a:pt x="157" y="384"/>
                  </a:lnTo>
                  <a:lnTo>
                    <a:pt x="153" y="382"/>
                  </a:lnTo>
                  <a:lnTo>
                    <a:pt x="153" y="382"/>
                  </a:lnTo>
                  <a:lnTo>
                    <a:pt x="150" y="380"/>
                  </a:lnTo>
                  <a:lnTo>
                    <a:pt x="148" y="378"/>
                  </a:lnTo>
                  <a:lnTo>
                    <a:pt x="148" y="378"/>
                  </a:lnTo>
                  <a:lnTo>
                    <a:pt x="146" y="376"/>
                  </a:lnTo>
                  <a:lnTo>
                    <a:pt x="144" y="376"/>
                  </a:lnTo>
                  <a:lnTo>
                    <a:pt x="140" y="374"/>
                  </a:lnTo>
                  <a:lnTo>
                    <a:pt x="140" y="374"/>
                  </a:lnTo>
                  <a:lnTo>
                    <a:pt x="138" y="372"/>
                  </a:lnTo>
                  <a:lnTo>
                    <a:pt x="134" y="372"/>
                  </a:lnTo>
                  <a:lnTo>
                    <a:pt x="132" y="376"/>
                  </a:lnTo>
                  <a:lnTo>
                    <a:pt x="132" y="376"/>
                  </a:lnTo>
                  <a:lnTo>
                    <a:pt x="132" y="378"/>
                  </a:lnTo>
                  <a:lnTo>
                    <a:pt x="131" y="378"/>
                  </a:lnTo>
                  <a:lnTo>
                    <a:pt x="132" y="382"/>
                  </a:lnTo>
                  <a:lnTo>
                    <a:pt x="132" y="382"/>
                  </a:lnTo>
                  <a:lnTo>
                    <a:pt x="132" y="387"/>
                  </a:lnTo>
                  <a:lnTo>
                    <a:pt x="132" y="389"/>
                  </a:lnTo>
                  <a:lnTo>
                    <a:pt x="134" y="389"/>
                  </a:lnTo>
                  <a:lnTo>
                    <a:pt x="136" y="389"/>
                  </a:lnTo>
                  <a:lnTo>
                    <a:pt x="136" y="389"/>
                  </a:lnTo>
                  <a:lnTo>
                    <a:pt x="140" y="391"/>
                  </a:lnTo>
                  <a:lnTo>
                    <a:pt x="144" y="393"/>
                  </a:lnTo>
                  <a:lnTo>
                    <a:pt x="148" y="395"/>
                  </a:lnTo>
                  <a:lnTo>
                    <a:pt x="148" y="395"/>
                  </a:lnTo>
                  <a:lnTo>
                    <a:pt x="148" y="397"/>
                  </a:lnTo>
                  <a:lnTo>
                    <a:pt x="150" y="397"/>
                  </a:lnTo>
                  <a:lnTo>
                    <a:pt x="151" y="399"/>
                  </a:lnTo>
                  <a:lnTo>
                    <a:pt x="153" y="399"/>
                  </a:lnTo>
                  <a:lnTo>
                    <a:pt x="151" y="399"/>
                  </a:lnTo>
                  <a:lnTo>
                    <a:pt x="148" y="403"/>
                  </a:lnTo>
                  <a:lnTo>
                    <a:pt x="148" y="403"/>
                  </a:lnTo>
                  <a:lnTo>
                    <a:pt x="142" y="406"/>
                  </a:lnTo>
                  <a:lnTo>
                    <a:pt x="138" y="406"/>
                  </a:lnTo>
                  <a:lnTo>
                    <a:pt x="136" y="406"/>
                  </a:lnTo>
                  <a:lnTo>
                    <a:pt x="136" y="406"/>
                  </a:lnTo>
                  <a:lnTo>
                    <a:pt x="136" y="410"/>
                  </a:lnTo>
                  <a:lnTo>
                    <a:pt x="136" y="410"/>
                  </a:lnTo>
                  <a:lnTo>
                    <a:pt x="134" y="410"/>
                  </a:lnTo>
                  <a:lnTo>
                    <a:pt x="134" y="410"/>
                  </a:lnTo>
                  <a:lnTo>
                    <a:pt x="131" y="406"/>
                  </a:lnTo>
                  <a:lnTo>
                    <a:pt x="131" y="406"/>
                  </a:lnTo>
                  <a:lnTo>
                    <a:pt x="123" y="399"/>
                  </a:lnTo>
                  <a:lnTo>
                    <a:pt x="123" y="399"/>
                  </a:lnTo>
                  <a:lnTo>
                    <a:pt x="121" y="397"/>
                  </a:lnTo>
                  <a:lnTo>
                    <a:pt x="119" y="395"/>
                  </a:lnTo>
                  <a:lnTo>
                    <a:pt x="115" y="393"/>
                  </a:lnTo>
                  <a:lnTo>
                    <a:pt x="115" y="393"/>
                  </a:lnTo>
                  <a:lnTo>
                    <a:pt x="112" y="393"/>
                  </a:lnTo>
                  <a:lnTo>
                    <a:pt x="108" y="391"/>
                  </a:lnTo>
                  <a:lnTo>
                    <a:pt x="104" y="389"/>
                  </a:lnTo>
                  <a:lnTo>
                    <a:pt x="104" y="389"/>
                  </a:lnTo>
                  <a:lnTo>
                    <a:pt x="104" y="385"/>
                  </a:lnTo>
                  <a:lnTo>
                    <a:pt x="106" y="378"/>
                  </a:lnTo>
                  <a:lnTo>
                    <a:pt x="106" y="378"/>
                  </a:lnTo>
                  <a:lnTo>
                    <a:pt x="104" y="365"/>
                  </a:lnTo>
                  <a:lnTo>
                    <a:pt x="106" y="359"/>
                  </a:lnTo>
                  <a:lnTo>
                    <a:pt x="106" y="359"/>
                  </a:lnTo>
                  <a:lnTo>
                    <a:pt x="104" y="353"/>
                  </a:lnTo>
                  <a:lnTo>
                    <a:pt x="98" y="344"/>
                  </a:lnTo>
                  <a:lnTo>
                    <a:pt x="98" y="344"/>
                  </a:lnTo>
                  <a:lnTo>
                    <a:pt x="97" y="344"/>
                  </a:lnTo>
                  <a:lnTo>
                    <a:pt x="95" y="344"/>
                  </a:lnTo>
                  <a:lnTo>
                    <a:pt x="93" y="344"/>
                  </a:lnTo>
                  <a:lnTo>
                    <a:pt x="93" y="342"/>
                  </a:lnTo>
                  <a:lnTo>
                    <a:pt x="93" y="342"/>
                  </a:lnTo>
                  <a:lnTo>
                    <a:pt x="87" y="340"/>
                  </a:lnTo>
                  <a:lnTo>
                    <a:pt x="83" y="336"/>
                  </a:lnTo>
                  <a:lnTo>
                    <a:pt x="83" y="336"/>
                  </a:lnTo>
                  <a:lnTo>
                    <a:pt x="81" y="334"/>
                  </a:lnTo>
                  <a:lnTo>
                    <a:pt x="80" y="331"/>
                  </a:lnTo>
                  <a:lnTo>
                    <a:pt x="80" y="331"/>
                  </a:lnTo>
                  <a:lnTo>
                    <a:pt x="68" y="319"/>
                  </a:lnTo>
                  <a:lnTo>
                    <a:pt x="64" y="316"/>
                  </a:lnTo>
                  <a:lnTo>
                    <a:pt x="80" y="319"/>
                  </a:lnTo>
                  <a:lnTo>
                    <a:pt x="80" y="319"/>
                  </a:lnTo>
                  <a:lnTo>
                    <a:pt x="87" y="329"/>
                  </a:lnTo>
                  <a:lnTo>
                    <a:pt x="87" y="329"/>
                  </a:lnTo>
                  <a:lnTo>
                    <a:pt x="87" y="331"/>
                  </a:lnTo>
                  <a:lnTo>
                    <a:pt x="89" y="331"/>
                  </a:lnTo>
                  <a:lnTo>
                    <a:pt x="93" y="331"/>
                  </a:lnTo>
                  <a:lnTo>
                    <a:pt x="93" y="331"/>
                  </a:lnTo>
                  <a:lnTo>
                    <a:pt x="97" y="333"/>
                  </a:lnTo>
                  <a:lnTo>
                    <a:pt x="98" y="334"/>
                  </a:lnTo>
                  <a:lnTo>
                    <a:pt x="104" y="334"/>
                  </a:lnTo>
                  <a:lnTo>
                    <a:pt x="104" y="334"/>
                  </a:lnTo>
                  <a:lnTo>
                    <a:pt x="106" y="334"/>
                  </a:lnTo>
                  <a:lnTo>
                    <a:pt x="108" y="336"/>
                  </a:lnTo>
                  <a:lnTo>
                    <a:pt x="112" y="338"/>
                  </a:lnTo>
                  <a:lnTo>
                    <a:pt x="112" y="338"/>
                  </a:lnTo>
                  <a:lnTo>
                    <a:pt x="115" y="340"/>
                  </a:lnTo>
                  <a:lnTo>
                    <a:pt x="119" y="340"/>
                  </a:lnTo>
                  <a:lnTo>
                    <a:pt x="119" y="340"/>
                  </a:lnTo>
                  <a:lnTo>
                    <a:pt x="123" y="342"/>
                  </a:lnTo>
                  <a:lnTo>
                    <a:pt x="127" y="344"/>
                  </a:lnTo>
                  <a:lnTo>
                    <a:pt x="127" y="344"/>
                  </a:lnTo>
                  <a:lnTo>
                    <a:pt x="129" y="344"/>
                  </a:lnTo>
                  <a:lnTo>
                    <a:pt x="132" y="342"/>
                  </a:lnTo>
                  <a:lnTo>
                    <a:pt x="132" y="342"/>
                  </a:lnTo>
                  <a:lnTo>
                    <a:pt x="134" y="342"/>
                  </a:lnTo>
                  <a:lnTo>
                    <a:pt x="134" y="342"/>
                  </a:lnTo>
                  <a:lnTo>
                    <a:pt x="132" y="342"/>
                  </a:lnTo>
                  <a:lnTo>
                    <a:pt x="134" y="342"/>
                  </a:lnTo>
                  <a:lnTo>
                    <a:pt x="138" y="344"/>
                  </a:lnTo>
                  <a:lnTo>
                    <a:pt x="138" y="344"/>
                  </a:lnTo>
                  <a:lnTo>
                    <a:pt x="150" y="350"/>
                  </a:lnTo>
                  <a:lnTo>
                    <a:pt x="153" y="351"/>
                  </a:lnTo>
                  <a:lnTo>
                    <a:pt x="153" y="351"/>
                  </a:lnTo>
                  <a:lnTo>
                    <a:pt x="157" y="351"/>
                  </a:lnTo>
                  <a:lnTo>
                    <a:pt x="157" y="351"/>
                  </a:lnTo>
                  <a:lnTo>
                    <a:pt x="161" y="351"/>
                  </a:lnTo>
                  <a:lnTo>
                    <a:pt x="165" y="348"/>
                  </a:lnTo>
                  <a:lnTo>
                    <a:pt x="165" y="348"/>
                  </a:lnTo>
                  <a:lnTo>
                    <a:pt x="170" y="346"/>
                  </a:lnTo>
                  <a:lnTo>
                    <a:pt x="172" y="346"/>
                  </a:lnTo>
                  <a:lnTo>
                    <a:pt x="174" y="346"/>
                  </a:lnTo>
                  <a:lnTo>
                    <a:pt x="176" y="344"/>
                  </a:lnTo>
                  <a:lnTo>
                    <a:pt x="176" y="344"/>
                  </a:lnTo>
                  <a:lnTo>
                    <a:pt x="178" y="344"/>
                  </a:lnTo>
                  <a:lnTo>
                    <a:pt x="180" y="342"/>
                  </a:lnTo>
                  <a:lnTo>
                    <a:pt x="182" y="342"/>
                  </a:lnTo>
                  <a:lnTo>
                    <a:pt x="184" y="340"/>
                  </a:lnTo>
                  <a:lnTo>
                    <a:pt x="184" y="340"/>
                  </a:lnTo>
                  <a:lnTo>
                    <a:pt x="187" y="336"/>
                  </a:lnTo>
                  <a:lnTo>
                    <a:pt x="187" y="336"/>
                  </a:lnTo>
                  <a:lnTo>
                    <a:pt x="189" y="334"/>
                  </a:lnTo>
                  <a:lnTo>
                    <a:pt x="191" y="334"/>
                  </a:lnTo>
                  <a:lnTo>
                    <a:pt x="191" y="334"/>
                  </a:lnTo>
                  <a:lnTo>
                    <a:pt x="195" y="331"/>
                  </a:lnTo>
                  <a:lnTo>
                    <a:pt x="195" y="331"/>
                  </a:lnTo>
                  <a:lnTo>
                    <a:pt x="197" y="327"/>
                  </a:lnTo>
                  <a:lnTo>
                    <a:pt x="199" y="327"/>
                  </a:lnTo>
                  <a:lnTo>
                    <a:pt x="199" y="327"/>
                  </a:lnTo>
                  <a:lnTo>
                    <a:pt x="199" y="325"/>
                  </a:lnTo>
                  <a:lnTo>
                    <a:pt x="201" y="319"/>
                  </a:lnTo>
                  <a:lnTo>
                    <a:pt x="201" y="319"/>
                  </a:lnTo>
                  <a:lnTo>
                    <a:pt x="199" y="319"/>
                  </a:lnTo>
                  <a:lnTo>
                    <a:pt x="199" y="317"/>
                  </a:lnTo>
                  <a:lnTo>
                    <a:pt x="199" y="316"/>
                  </a:lnTo>
                  <a:lnTo>
                    <a:pt x="197" y="314"/>
                  </a:lnTo>
                  <a:lnTo>
                    <a:pt x="197" y="314"/>
                  </a:lnTo>
                  <a:lnTo>
                    <a:pt x="195" y="306"/>
                  </a:lnTo>
                  <a:lnTo>
                    <a:pt x="195" y="306"/>
                  </a:lnTo>
                  <a:lnTo>
                    <a:pt x="195" y="306"/>
                  </a:lnTo>
                  <a:lnTo>
                    <a:pt x="195" y="306"/>
                  </a:lnTo>
                  <a:lnTo>
                    <a:pt x="193" y="304"/>
                  </a:lnTo>
                  <a:lnTo>
                    <a:pt x="191" y="302"/>
                  </a:lnTo>
                  <a:lnTo>
                    <a:pt x="191" y="302"/>
                  </a:lnTo>
                  <a:lnTo>
                    <a:pt x="189" y="302"/>
                  </a:lnTo>
                  <a:lnTo>
                    <a:pt x="189" y="302"/>
                  </a:lnTo>
                  <a:lnTo>
                    <a:pt x="184" y="298"/>
                  </a:lnTo>
                  <a:lnTo>
                    <a:pt x="180" y="297"/>
                  </a:lnTo>
                  <a:lnTo>
                    <a:pt x="180" y="297"/>
                  </a:lnTo>
                  <a:lnTo>
                    <a:pt x="176" y="295"/>
                  </a:lnTo>
                  <a:lnTo>
                    <a:pt x="174" y="295"/>
                  </a:lnTo>
                  <a:lnTo>
                    <a:pt x="170" y="293"/>
                  </a:lnTo>
                  <a:lnTo>
                    <a:pt x="170" y="293"/>
                  </a:lnTo>
                  <a:lnTo>
                    <a:pt x="168" y="291"/>
                  </a:lnTo>
                  <a:lnTo>
                    <a:pt x="165" y="289"/>
                  </a:lnTo>
                  <a:lnTo>
                    <a:pt x="161" y="289"/>
                  </a:lnTo>
                  <a:lnTo>
                    <a:pt x="159" y="287"/>
                  </a:lnTo>
                  <a:lnTo>
                    <a:pt x="159" y="287"/>
                  </a:lnTo>
                  <a:lnTo>
                    <a:pt x="155" y="281"/>
                  </a:lnTo>
                  <a:lnTo>
                    <a:pt x="153" y="280"/>
                  </a:lnTo>
                  <a:lnTo>
                    <a:pt x="151" y="278"/>
                  </a:lnTo>
                  <a:lnTo>
                    <a:pt x="151" y="278"/>
                  </a:lnTo>
                  <a:lnTo>
                    <a:pt x="150" y="278"/>
                  </a:lnTo>
                  <a:lnTo>
                    <a:pt x="148" y="276"/>
                  </a:lnTo>
                  <a:lnTo>
                    <a:pt x="146" y="276"/>
                  </a:lnTo>
                  <a:lnTo>
                    <a:pt x="140" y="274"/>
                  </a:lnTo>
                  <a:lnTo>
                    <a:pt x="140" y="274"/>
                  </a:lnTo>
                  <a:lnTo>
                    <a:pt x="136" y="272"/>
                  </a:lnTo>
                  <a:lnTo>
                    <a:pt x="132" y="270"/>
                  </a:lnTo>
                  <a:lnTo>
                    <a:pt x="132" y="268"/>
                  </a:lnTo>
                  <a:lnTo>
                    <a:pt x="131" y="268"/>
                  </a:lnTo>
                  <a:lnTo>
                    <a:pt x="131" y="268"/>
                  </a:lnTo>
                  <a:lnTo>
                    <a:pt x="127" y="268"/>
                  </a:lnTo>
                  <a:lnTo>
                    <a:pt x="127" y="266"/>
                  </a:lnTo>
                  <a:lnTo>
                    <a:pt x="123" y="264"/>
                  </a:lnTo>
                  <a:lnTo>
                    <a:pt x="121" y="264"/>
                  </a:lnTo>
                  <a:lnTo>
                    <a:pt x="121" y="264"/>
                  </a:lnTo>
                  <a:lnTo>
                    <a:pt x="117" y="263"/>
                  </a:lnTo>
                  <a:lnTo>
                    <a:pt x="114" y="261"/>
                  </a:lnTo>
                  <a:lnTo>
                    <a:pt x="114" y="261"/>
                  </a:lnTo>
                  <a:lnTo>
                    <a:pt x="112" y="261"/>
                  </a:lnTo>
                  <a:lnTo>
                    <a:pt x="110" y="261"/>
                  </a:lnTo>
                  <a:lnTo>
                    <a:pt x="106" y="259"/>
                  </a:lnTo>
                  <a:lnTo>
                    <a:pt x="100" y="257"/>
                  </a:lnTo>
                  <a:lnTo>
                    <a:pt x="100" y="257"/>
                  </a:lnTo>
                  <a:lnTo>
                    <a:pt x="89" y="257"/>
                  </a:lnTo>
                  <a:lnTo>
                    <a:pt x="83" y="257"/>
                  </a:lnTo>
                  <a:lnTo>
                    <a:pt x="83" y="257"/>
                  </a:lnTo>
                  <a:lnTo>
                    <a:pt x="85" y="261"/>
                  </a:lnTo>
                  <a:lnTo>
                    <a:pt x="87" y="264"/>
                  </a:lnTo>
                  <a:lnTo>
                    <a:pt x="85" y="264"/>
                  </a:lnTo>
                  <a:lnTo>
                    <a:pt x="85" y="264"/>
                  </a:lnTo>
                  <a:lnTo>
                    <a:pt x="85" y="264"/>
                  </a:lnTo>
                  <a:lnTo>
                    <a:pt x="81" y="264"/>
                  </a:lnTo>
                  <a:lnTo>
                    <a:pt x="80" y="264"/>
                  </a:lnTo>
                  <a:lnTo>
                    <a:pt x="80" y="264"/>
                  </a:lnTo>
                  <a:lnTo>
                    <a:pt x="78" y="264"/>
                  </a:lnTo>
                  <a:lnTo>
                    <a:pt x="76" y="261"/>
                  </a:lnTo>
                  <a:lnTo>
                    <a:pt x="76" y="261"/>
                  </a:lnTo>
                  <a:lnTo>
                    <a:pt x="76" y="253"/>
                  </a:lnTo>
                  <a:lnTo>
                    <a:pt x="68" y="249"/>
                  </a:lnTo>
                  <a:lnTo>
                    <a:pt x="80" y="247"/>
                  </a:lnTo>
                  <a:lnTo>
                    <a:pt x="68" y="240"/>
                  </a:lnTo>
                  <a:lnTo>
                    <a:pt x="61" y="240"/>
                  </a:lnTo>
                  <a:lnTo>
                    <a:pt x="55" y="247"/>
                  </a:lnTo>
                  <a:lnTo>
                    <a:pt x="51" y="251"/>
                  </a:lnTo>
                  <a:lnTo>
                    <a:pt x="42" y="251"/>
                  </a:lnTo>
                  <a:lnTo>
                    <a:pt x="38" y="255"/>
                  </a:lnTo>
                  <a:lnTo>
                    <a:pt x="30" y="255"/>
                  </a:lnTo>
                  <a:lnTo>
                    <a:pt x="19" y="268"/>
                  </a:lnTo>
                  <a:lnTo>
                    <a:pt x="19" y="289"/>
                  </a:lnTo>
                  <a:lnTo>
                    <a:pt x="27" y="291"/>
                  </a:lnTo>
                  <a:lnTo>
                    <a:pt x="38" y="308"/>
                  </a:lnTo>
                  <a:lnTo>
                    <a:pt x="23" y="325"/>
                  </a:lnTo>
                  <a:lnTo>
                    <a:pt x="30" y="340"/>
                  </a:lnTo>
                  <a:lnTo>
                    <a:pt x="36" y="348"/>
                  </a:lnTo>
                  <a:lnTo>
                    <a:pt x="36" y="348"/>
                  </a:lnTo>
                  <a:lnTo>
                    <a:pt x="38" y="357"/>
                  </a:lnTo>
                  <a:lnTo>
                    <a:pt x="34" y="365"/>
                  </a:lnTo>
                  <a:lnTo>
                    <a:pt x="34" y="378"/>
                  </a:lnTo>
                  <a:lnTo>
                    <a:pt x="38" y="382"/>
                  </a:lnTo>
                  <a:lnTo>
                    <a:pt x="38" y="391"/>
                  </a:lnTo>
                  <a:lnTo>
                    <a:pt x="44" y="399"/>
                  </a:lnTo>
                  <a:lnTo>
                    <a:pt x="38" y="406"/>
                  </a:lnTo>
                  <a:lnTo>
                    <a:pt x="59" y="431"/>
                  </a:lnTo>
                  <a:lnTo>
                    <a:pt x="27" y="471"/>
                  </a:lnTo>
                  <a:lnTo>
                    <a:pt x="10" y="484"/>
                  </a:lnTo>
                  <a:lnTo>
                    <a:pt x="15" y="486"/>
                  </a:lnTo>
                  <a:lnTo>
                    <a:pt x="21" y="491"/>
                  </a:lnTo>
                  <a:lnTo>
                    <a:pt x="19" y="503"/>
                  </a:lnTo>
                  <a:lnTo>
                    <a:pt x="27" y="503"/>
                  </a:lnTo>
                  <a:lnTo>
                    <a:pt x="34" y="499"/>
                  </a:lnTo>
                  <a:lnTo>
                    <a:pt x="34" y="499"/>
                  </a:lnTo>
                  <a:lnTo>
                    <a:pt x="36" y="501"/>
                  </a:lnTo>
                  <a:lnTo>
                    <a:pt x="36" y="503"/>
                  </a:lnTo>
                  <a:lnTo>
                    <a:pt x="36" y="505"/>
                  </a:lnTo>
                  <a:lnTo>
                    <a:pt x="36" y="505"/>
                  </a:lnTo>
                  <a:lnTo>
                    <a:pt x="32" y="507"/>
                  </a:lnTo>
                  <a:lnTo>
                    <a:pt x="30" y="507"/>
                  </a:lnTo>
                  <a:lnTo>
                    <a:pt x="27" y="508"/>
                  </a:lnTo>
                  <a:lnTo>
                    <a:pt x="27" y="508"/>
                  </a:lnTo>
                  <a:lnTo>
                    <a:pt x="21" y="508"/>
                  </a:lnTo>
                  <a:lnTo>
                    <a:pt x="21" y="508"/>
                  </a:lnTo>
                  <a:lnTo>
                    <a:pt x="13" y="508"/>
                  </a:lnTo>
                  <a:lnTo>
                    <a:pt x="11" y="510"/>
                  </a:lnTo>
                  <a:lnTo>
                    <a:pt x="11" y="516"/>
                  </a:lnTo>
                  <a:lnTo>
                    <a:pt x="6" y="525"/>
                  </a:lnTo>
                  <a:lnTo>
                    <a:pt x="0" y="527"/>
                  </a:lnTo>
                  <a:lnTo>
                    <a:pt x="0" y="535"/>
                  </a:lnTo>
                  <a:lnTo>
                    <a:pt x="4" y="554"/>
                  </a:lnTo>
                  <a:lnTo>
                    <a:pt x="0" y="561"/>
                  </a:lnTo>
                  <a:lnTo>
                    <a:pt x="6" y="567"/>
                  </a:lnTo>
                  <a:lnTo>
                    <a:pt x="10" y="594"/>
                  </a:lnTo>
                  <a:lnTo>
                    <a:pt x="25" y="597"/>
                  </a:lnTo>
                  <a:lnTo>
                    <a:pt x="25" y="605"/>
                  </a:lnTo>
                  <a:lnTo>
                    <a:pt x="40" y="603"/>
                  </a:lnTo>
                  <a:lnTo>
                    <a:pt x="47" y="611"/>
                  </a:lnTo>
                  <a:lnTo>
                    <a:pt x="53" y="628"/>
                  </a:lnTo>
                  <a:lnTo>
                    <a:pt x="74" y="652"/>
                  </a:lnTo>
                  <a:lnTo>
                    <a:pt x="66" y="660"/>
                  </a:lnTo>
                  <a:lnTo>
                    <a:pt x="57" y="660"/>
                  </a:lnTo>
                  <a:lnTo>
                    <a:pt x="57" y="671"/>
                  </a:lnTo>
                  <a:lnTo>
                    <a:pt x="61" y="682"/>
                  </a:lnTo>
                  <a:lnTo>
                    <a:pt x="68" y="682"/>
                  </a:lnTo>
                  <a:lnTo>
                    <a:pt x="74" y="677"/>
                  </a:lnTo>
                  <a:lnTo>
                    <a:pt x="89" y="677"/>
                  </a:lnTo>
                  <a:lnTo>
                    <a:pt x="97" y="690"/>
                  </a:lnTo>
                  <a:lnTo>
                    <a:pt x="97" y="701"/>
                  </a:lnTo>
                  <a:lnTo>
                    <a:pt x="104" y="699"/>
                  </a:lnTo>
                  <a:lnTo>
                    <a:pt x="108" y="701"/>
                  </a:lnTo>
                  <a:lnTo>
                    <a:pt x="115" y="716"/>
                  </a:lnTo>
                  <a:lnTo>
                    <a:pt x="117" y="718"/>
                  </a:lnTo>
                  <a:lnTo>
                    <a:pt x="131" y="722"/>
                  </a:lnTo>
                  <a:lnTo>
                    <a:pt x="142" y="718"/>
                  </a:lnTo>
                  <a:lnTo>
                    <a:pt x="150" y="728"/>
                  </a:lnTo>
                  <a:lnTo>
                    <a:pt x="167" y="730"/>
                  </a:lnTo>
                  <a:lnTo>
                    <a:pt x="180" y="737"/>
                  </a:lnTo>
                  <a:lnTo>
                    <a:pt x="176" y="754"/>
                  </a:lnTo>
                  <a:lnTo>
                    <a:pt x="176" y="771"/>
                  </a:lnTo>
                  <a:lnTo>
                    <a:pt x="165" y="775"/>
                  </a:lnTo>
                  <a:lnTo>
                    <a:pt x="153" y="779"/>
                  </a:lnTo>
                  <a:lnTo>
                    <a:pt x="148" y="786"/>
                  </a:lnTo>
                  <a:lnTo>
                    <a:pt x="159" y="788"/>
                  </a:lnTo>
                  <a:lnTo>
                    <a:pt x="165" y="788"/>
                  </a:lnTo>
                  <a:lnTo>
                    <a:pt x="159" y="796"/>
                  </a:lnTo>
                  <a:lnTo>
                    <a:pt x="159" y="796"/>
                  </a:lnTo>
                  <a:lnTo>
                    <a:pt x="159" y="796"/>
                  </a:lnTo>
                  <a:lnTo>
                    <a:pt x="159" y="798"/>
                  </a:lnTo>
                  <a:lnTo>
                    <a:pt x="155" y="798"/>
                  </a:lnTo>
                  <a:lnTo>
                    <a:pt x="155" y="798"/>
                  </a:lnTo>
                  <a:lnTo>
                    <a:pt x="151" y="798"/>
                  </a:lnTo>
                  <a:lnTo>
                    <a:pt x="148" y="803"/>
                  </a:lnTo>
                  <a:lnTo>
                    <a:pt x="150" y="807"/>
                  </a:lnTo>
                  <a:lnTo>
                    <a:pt x="148" y="817"/>
                  </a:lnTo>
                  <a:lnTo>
                    <a:pt x="142" y="819"/>
                  </a:lnTo>
                  <a:lnTo>
                    <a:pt x="140" y="822"/>
                  </a:lnTo>
                  <a:lnTo>
                    <a:pt x="134" y="824"/>
                  </a:lnTo>
                  <a:lnTo>
                    <a:pt x="136" y="830"/>
                  </a:lnTo>
                  <a:lnTo>
                    <a:pt x="138" y="834"/>
                  </a:lnTo>
                  <a:lnTo>
                    <a:pt x="146" y="834"/>
                  </a:lnTo>
                  <a:lnTo>
                    <a:pt x="150" y="838"/>
                  </a:lnTo>
                  <a:lnTo>
                    <a:pt x="150" y="838"/>
                  </a:lnTo>
                  <a:lnTo>
                    <a:pt x="157" y="845"/>
                  </a:lnTo>
                  <a:lnTo>
                    <a:pt x="157" y="845"/>
                  </a:lnTo>
                  <a:lnTo>
                    <a:pt x="159" y="847"/>
                  </a:lnTo>
                  <a:lnTo>
                    <a:pt x="161" y="847"/>
                  </a:lnTo>
                  <a:lnTo>
                    <a:pt x="168" y="855"/>
                  </a:lnTo>
                  <a:lnTo>
                    <a:pt x="168" y="856"/>
                  </a:lnTo>
                  <a:lnTo>
                    <a:pt x="174" y="862"/>
                  </a:lnTo>
                  <a:lnTo>
                    <a:pt x="174" y="862"/>
                  </a:lnTo>
                  <a:lnTo>
                    <a:pt x="174" y="862"/>
                  </a:lnTo>
                  <a:close/>
                </a:path>
              </a:pathLst>
            </a:custGeom>
            <a:solidFill>
              <a:schemeClr val="bg1">
                <a:lumMod val="85000"/>
              </a:schemeClr>
            </a:solidFill>
            <a:ln w="635" cap="rnd">
              <a:solidFill>
                <a:schemeClr val="bg1">
                  <a:alpha val="17000"/>
                </a:schemeClr>
              </a:solidFill>
              <a:prstDash val="solid"/>
              <a:round/>
              <a:headEnd/>
              <a:tailEnd/>
            </a:ln>
          </p:spPr>
          <p:txBody>
            <a:bodyPr lIns="81617" tIns="40809" rIns="81617" bIns="40809"/>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06" name="Freeform 405">
              <a:extLst>
                <a:ext uri="{FF2B5EF4-FFF2-40B4-BE49-F238E27FC236}">
                  <a16:creationId xmlns:a16="http://schemas.microsoft.com/office/drawing/2014/main" id="{59BDEA8A-2650-F546-A18F-1FBA0066FD2E}"/>
                </a:ext>
              </a:extLst>
            </p:cNvPr>
            <p:cNvSpPr>
              <a:spLocks/>
            </p:cNvSpPr>
            <p:nvPr userDrawn="1"/>
          </p:nvSpPr>
          <p:spPr bwMode="auto">
            <a:xfrm>
              <a:off x="4022156" y="2065134"/>
              <a:ext cx="63986" cy="229281"/>
            </a:xfrm>
            <a:custGeom>
              <a:avLst/>
              <a:gdLst>
                <a:gd name="T0" fmla="*/ 23 w 42"/>
                <a:gd name="T1" fmla="*/ 164 h 176"/>
                <a:gd name="T2" fmla="*/ 23 w 42"/>
                <a:gd name="T3" fmla="*/ 172 h 176"/>
                <a:gd name="T4" fmla="*/ 27 w 42"/>
                <a:gd name="T5" fmla="*/ 174 h 176"/>
                <a:gd name="T6" fmla="*/ 29 w 42"/>
                <a:gd name="T7" fmla="*/ 168 h 176"/>
                <a:gd name="T8" fmla="*/ 23 w 42"/>
                <a:gd name="T9" fmla="*/ 153 h 176"/>
                <a:gd name="T10" fmla="*/ 17 w 42"/>
                <a:gd name="T11" fmla="*/ 147 h 176"/>
                <a:gd name="T12" fmla="*/ 16 w 42"/>
                <a:gd name="T13" fmla="*/ 144 h 176"/>
                <a:gd name="T14" fmla="*/ 14 w 42"/>
                <a:gd name="T15" fmla="*/ 134 h 176"/>
                <a:gd name="T16" fmla="*/ 16 w 42"/>
                <a:gd name="T17" fmla="*/ 127 h 176"/>
                <a:gd name="T18" fmla="*/ 17 w 42"/>
                <a:gd name="T19" fmla="*/ 121 h 176"/>
                <a:gd name="T20" fmla="*/ 21 w 42"/>
                <a:gd name="T21" fmla="*/ 115 h 176"/>
                <a:gd name="T22" fmla="*/ 29 w 42"/>
                <a:gd name="T23" fmla="*/ 115 h 176"/>
                <a:gd name="T24" fmla="*/ 42 w 42"/>
                <a:gd name="T25" fmla="*/ 121 h 176"/>
                <a:gd name="T26" fmla="*/ 36 w 42"/>
                <a:gd name="T27" fmla="*/ 113 h 176"/>
                <a:gd name="T28" fmla="*/ 34 w 42"/>
                <a:gd name="T29" fmla="*/ 102 h 176"/>
                <a:gd name="T30" fmla="*/ 34 w 42"/>
                <a:gd name="T31" fmla="*/ 93 h 176"/>
                <a:gd name="T32" fmla="*/ 31 w 42"/>
                <a:gd name="T33" fmla="*/ 79 h 176"/>
                <a:gd name="T34" fmla="*/ 23 w 42"/>
                <a:gd name="T35" fmla="*/ 64 h 176"/>
                <a:gd name="T36" fmla="*/ 23 w 42"/>
                <a:gd name="T37" fmla="*/ 57 h 176"/>
                <a:gd name="T38" fmla="*/ 23 w 42"/>
                <a:gd name="T39" fmla="*/ 49 h 176"/>
                <a:gd name="T40" fmla="*/ 23 w 42"/>
                <a:gd name="T41" fmla="*/ 30 h 176"/>
                <a:gd name="T42" fmla="*/ 21 w 42"/>
                <a:gd name="T43" fmla="*/ 23 h 176"/>
                <a:gd name="T44" fmla="*/ 19 w 42"/>
                <a:gd name="T45" fmla="*/ 19 h 176"/>
                <a:gd name="T46" fmla="*/ 17 w 42"/>
                <a:gd name="T47" fmla="*/ 15 h 176"/>
                <a:gd name="T48" fmla="*/ 19 w 42"/>
                <a:gd name="T49" fmla="*/ 11 h 176"/>
                <a:gd name="T50" fmla="*/ 19 w 42"/>
                <a:gd name="T51" fmla="*/ 2 h 176"/>
                <a:gd name="T52" fmla="*/ 16 w 42"/>
                <a:gd name="T53" fmla="*/ 2 h 176"/>
                <a:gd name="T54" fmla="*/ 12 w 42"/>
                <a:gd name="T55" fmla="*/ 4 h 176"/>
                <a:gd name="T56" fmla="*/ 10 w 42"/>
                <a:gd name="T57" fmla="*/ 11 h 176"/>
                <a:gd name="T58" fmla="*/ 6 w 42"/>
                <a:gd name="T59" fmla="*/ 25 h 176"/>
                <a:gd name="T60" fmla="*/ 0 w 42"/>
                <a:gd name="T61" fmla="*/ 26 h 176"/>
                <a:gd name="T62" fmla="*/ 0 w 42"/>
                <a:gd name="T63" fmla="*/ 43 h 176"/>
                <a:gd name="T64" fmla="*/ 4 w 42"/>
                <a:gd name="T65" fmla="*/ 64 h 176"/>
                <a:gd name="T66" fmla="*/ 6 w 42"/>
                <a:gd name="T67" fmla="*/ 68 h 176"/>
                <a:gd name="T68" fmla="*/ 8 w 42"/>
                <a:gd name="T69" fmla="*/ 77 h 176"/>
                <a:gd name="T70" fmla="*/ 8 w 42"/>
                <a:gd name="T71" fmla="*/ 85 h 176"/>
                <a:gd name="T72" fmla="*/ 8 w 42"/>
                <a:gd name="T73" fmla="*/ 102 h 176"/>
                <a:gd name="T74" fmla="*/ 6 w 42"/>
                <a:gd name="T75" fmla="*/ 108 h 176"/>
                <a:gd name="T76" fmla="*/ 4 w 42"/>
                <a:gd name="T77" fmla="*/ 115 h 176"/>
                <a:gd name="T78" fmla="*/ 4 w 42"/>
                <a:gd name="T79" fmla="*/ 119 h 176"/>
                <a:gd name="T80" fmla="*/ 6 w 42"/>
                <a:gd name="T81" fmla="*/ 130 h 176"/>
                <a:gd name="T82" fmla="*/ 0 w 42"/>
                <a:gd name="T83" fmla="*/ 157 h 176"/>
                <a:gd name="T84" fmla="*/ 8 w 42"/>
                <a:gd name="T85" fmla="*/ 170 h 176"/>
                <a:gd name="T86" fmla="*/ 12 w 42"/>
                <a:gd name="T87" fmla="*/ 164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2" h="176">
                  <a:moveTo>
                    <a:pt x="12" y="164"/>
                  </a:moveTo>
                  <a:lnTo>
                    <a:pt x="23" y="164"/>
                  </a:lnTo>
                  <a:lnTo>
                    <a:pt x="23" y="164"/>
                  </a:lnTo>
                  <a:lnTo>
                    <a:pt x="23" y="168"/>
                  </a:lnTo>
                  <a:lnTo>
                    <a:pt x="23" y="170"/>
                  </a:lnTo>
                  <a:lnTo>
                    <a:pt x="23" y="172"/>
                  </a:lnTo>
                  <a:lnTo>
                    <a:pt x="23" y="172"/>
                  </a:lnTo>
                  <a:lnTo>
                    <a:pt x="23" y="172"/>
                  </a:lnTo>
                  <a:lnTo>
                    <a:pt x="27" y="174"/>
                  </a:lnTo>
                  <a:lnTo>
                    <a:pt x="29" y="172"/>
                  </a:lnTo>
                  <a:lnTo>
                    <a:pt x="29" y="168"/>
                  </a:lnTo>
                  <a:lnTo>
                    <a:pt x="29" y="168"/>
                  </a:lnTo>
                  <a:lnTo>
                    <a:pt x="29" y="161"/>
                  </a:lnTo>
                  <a:lnTo>
                    <a:pt x="23" y="153"/>
                  </a:lnTo>
                  <a:lnTo>
                    <a:pt x="23" y="153"/>
                  </a:lnTo>
                  <a:lnTo>
                    <a:pt x="19" y="149"/>
                  </a:lnTo>
                  <a:lnTo>
                    <a:pt x="19" y="149"/>
                  </a:lnTo>
                  <a:lnTo>
                    <a:pt x="17" y="147"/>
                  </a:lnTo>
                  <a:lnTo>
                    <a:pt x="16" y="147"/>
                  </a:lnTo>
                  <a:lnTo>
                    <a:pt x="16" y="144"/>
                  </a:lnTo>
                  <a:lnTo>
                    <a:pt x="16" y="144"/>
                  </a:lnTo>
                  <a:lnTo>
                    <a:pt x="16" y="140"/>
                  </a:lnTo>
                  <a:lnTo>
                    <a:pt x="14" y="134"/>
                  </a:lnTo>
                  <a:lnTo>
                    <a:pt x="14" y="134"/>
                  </a:lnTo>
                  <a:lnTo>
                    <a:pt x="14" y="130"/>
                  </a:lnTo>
                  <a:lnTo>
                    <a:pt x="16" y="127"/>
                  </a:lnTo>
                  <a:lnTo>
                    <a:pt x="16" y="127"/>
                  </a:lnTo>
                  <a:lnTo>
                    <a:pt x="17" y="125"/>
                  </a:lnTo>
                  <a:lnTo>
                    <a:pt x="17" y="123"/>
                  </a:lnTo>
                  <a:lnTo>
                    <a:pt x="17" y="121"/>
                  </a:lnTo>
                  <a:lnTo>
                    <a:pt x="19" y="119"/>
                  </a:lnTo>
                  <a:lnTo>
                    <a:pt x="19" y="119"/>
                  </a:lnTo>
                  <a:lnTo>
                    <a:pt x="21" y="115"/>
                  </a:lnTo>
                  <a:lnTo>
                    <a:pt x="23" y="113"/>
                  </a:lnTo>
                  <a:lnTo>
                    <a:pt x="23" y="112"/>
                  </a:lnTo>
                  <a:lnTo>
                    <a:pt x="29" y="115"/>
                  </a:lnTo>
                  <a:lnTo>
                    <a:pt x="38" y="119"/>
                  </a:lnTo>
                  <a:lnTo>
                    <a:pt x="42" y="121"/>
                  </a:lnTo>
                  <a:lnTo>
                    <a:pt x="42" y="121"/>
                  </a:lnTo>
                  <a:lnTo>
                    <a:pt x="38" y="119"/>
                  </a:lnTo>
                  <a:lnTo>
                    <a:pt x="36" y="117"/>
                  </a:lnTo>
                  <a:lnTo>
                    <a:pt x="36" y="113"/>
                  </a:lnTo>
                  <a:lnTo>
                    <a:pt x="36" y="113"/>
                  </a:lnTo>
                  <a:lnTo>
                    <a:pt x="34" y="102"/>
                  </a:lnTo>
                  <a:lnTo>
                    <a:pt x="34" y="102"/>
                  </a:lnTo>
                  <a:lnTo>
                    <a:pt x="34" y="95"/>
                  </a:lnTo>
                  <a:lnTo>
                    <a:pt x="34" y="95"/>
                  </a:lnTo>
                  <a:lnTo>
                    <a:pt x="34" y="93"/>
                  </a:lnTo>
                  <a:lnTo>
                    <a:pt x="33" y="89"/>
                  </a:lnTo>
                  <a:lnTo>
                    <a:pt x="31" y="85"/>
                  </a:lnTo>
                  <a:lnTo>
                    <a:pt x="31" y="79"/>
                  </a:lnTo>
                  <a:lnTo>
                    <a:pt x="25" y="72"/>
                  </a:lnTo>
                  <a:lnTo>
                    <a:pt x="25" y="72"/>
                  </a:lnTo>
                  <a:lnTo>
                    <a:pt x="23" y="64"/>
                  </a:lnTo>
                  <a:lnTo>
                    <a:pt x="23" y="64"/>
                  </a:lnTo>
                  <a:lnTo>
                    <a:pt x="23" y="57"/>
                  </a:lnTo>
                  <a:lnTo>
                    <a:pt x="23" y="57"/>
                  </a:lnTo>
                  <a:lnTo>
                    <a:pt x="23" y="55"/>
                  </a:lnTo>
                  <a:lnTo>
                    <a:pt x="23" y="49"/>
                  </a:lnTo>
                  <a:lnTo>
                    <a:pt x="23" y="49"/>
                  </a:lnTo>
                  <a:lnTo>
                    <a:pt x="23" y="40"/>
                  </a:lnTo>
                  <a:lnTo>
                    <a:pt x="23" y="40"/>
                  </a:lnTo>
                  <a:lnTo>
                    <a:pt x="23" y="30"/>
                  </a:lnTo>
                  <a:lnTo>
                    <a:pt x="23" y="23"/>
                  </a:lnTo>
                  <a:lnTo>
                    <a:pt x="23" y="23"/>
                  </a:lnTo>
                  <a:lnTo>
                    <a:pt x="21" y="23"/>
                  </a:lnTo>
                  <a:lnTo>
                    <a:pt x="19" y="21"/>
                  </a:lnTo>
                  <a:lnTo>
                    <a:pt x="19" y="19"/>
                  </a:lnTo>
                  <a:lnTo>
                    <a:pt x="19" y="19"/>
                  </a:lnTo>
                  <a:lnTo>
                    <a:pt x="19" y="17"/>
                  </a:lnTo>
                  <a:lnTo>
                    <a:pt x="17" y="17"/>
                  </a:lnTo>
                  <a:lnTo>
                    <a:pt x="17" y="15"/>
                  </a:lnTo>
                  <a:lnTo>
                    <a:pt x="17" y="13"/>
                  </a:lnTo>
                  <a:lnTo>
                    <a:pt x="17" y="13"/>
                  </a:lnTo>
                  <a:lnTo>
                    <a:pt x="19" y="11"/>
                  </a:lnTo>
                  <a:lnTo>
                    <a:pt x="19" y="7"/>
                  </a:lnTo>
                  <a:lnTo>
                    <a:pt x="19" y="2"/>
                  </a:lnTo>
                  <a:lnTo>
                    <a:pt x="19" y="2"/>
                  </a:lnTo>
                  <a:lnTo>
                    <a:pt x="17" y="2"/>
                  </a:lnTo>
                  <a:lnTo>
                    <a:pt x="16" y="2"/>
                  </a:lnTo>
                  <a:lnTo>
                    <a:pt x="16" y="2"/>
                  </a:lnTo>
                  <a:lnTo>
                    <a:pt x="12" y="0"/>
                  </a:lnTo>
                  <a:lnTo>
                    <a:pt x="10" y="0"/>
                  </a:lnTo>
                  <a:lnTo>
                    <a:pt x="12" y="4"/>
                  </a:lnTo>
                  <a:lnTo>
                    <a:pt x="12" y="4"/>
                  </a:lnTo>
                  <a:lnTo>
                    <a:pt x="12" y="7"/>
                  </a:lnTo>
                  <a:lnTo>
                    <a:pt x="10" y="11"/>
                  </a:lnTo>
                  <a:lnTo>
                    <a:pt x="8" y="13"/>
                  </a:lnTo>
                  <a:lnTo>
                    <a:pt x="10" y="21"/>
                  </a:lnTo>
                  <a:lnTo>
                    <a:pt x="6" y="25"/>
                  </a:lnTo>
                  <a:lnTo>
                    <a:pt x="6" y="25"/>
                  </a:lnTo>
                  <a:lnTo>
                    <a:pt x="4" y="26"/>
                  </a:lnTo>
                  <a:lnTo>
                    <a:pt x="0" y="26"/>
                  </a:lnTo>
                  <a:lnTo>
                    <a:pt x="0" y="30"/>
                  </a:lnTo>
                  <a:lnTo>
                    <a:pt x="0" y="30"/>
                  </a:lnTo>
                  <a:lnTo>
                    <a:pt x="0" y="43"/>
                  </a:lnTo>
                  <a:lnTo>
                    <a:pt x="0" y="51"/>
                  </a:lnTo>
                  <a:lnTo>
                    <a:pt x="0" y="60"/>
                  </a:lnTo>
                  <a:lnTo>
                    <a:pt x="4" y="64"/>
                  </a:lnTo>
                  <a:lnTo>
                    <a:pt x="4" y="64"/>
                  </a:lnTo>
                  <a:lnTo>
                    <a:pt x="6" y="68"/>
                  </a:lnTo>
                  <a:lnTo>
                    <a:pt x="6" y="68"/>
                  </a:lnTo>
                  <a:lnTo>
                    <a:pt x="8" y="70"/>
                  </a:lnTo>
                  <a:lnTo>
                    <a:pt x="8" y="72"/>
                  </a:lnTo>
                  <a:lnTo>
                    <a:pt x="8" y="77"/>
                  </a:lnTo>
                  <a:lnTo>
                    <a:pt x="8" y="77"/>
                  </a:lnTo>
                  <a:lnTo>
                    <a:pt x="8" y="85"/>
                  </a:lnTo>
                  <a:lnTo>
                    <a:pt x="8" y="85"/>
                  </a:lnTo>
                  <a:lnTo>
                    <a:pt x="8" y="96"/>
                  </a:lnTo>
                  <a:lnTo>
                    <a:pt x="8" y="102"/>
                  </a:lnTo>
                  <a:lnTo>
                    <a:pt x="8" y="102"/>
                  </a:lnTo>
                  <a:lnTo>
                    <a:pt x="6" y="104"/>
                  </a:lnTo>
                  <a:lnTo>
                    <a:pt x="6" y="108"/>
                  </a:lnTo>
                  <a:lnTo>
                    <a:pt x="6" y="108"/>
                  </a:lnTo>
                  <a:lnTo>
                    <a:pt x="6" y="110"/>
                  </a:lnTo>
                  <a:lnTo>
                    <a:pt x="4" y="113"/>
                  </a:lnTo>
                  <a:lnTo>
                    <a:pt x="4" y="115"/>
                  </a:lnTo>
                  <a:lnTo>
                    <a:pt x="4" y="115"/>
                  </a:lnTo>
                  <a:lnTo>
                    <a:pt x="4" y="115"/>
                  </a:lnTo>
                  <a:lnTo>
                    <a:pt x="4" y="119"/>
                  </a:lnTo>
                  <a:lnTo>
                    <a:pt x="4" y="119"/>
                  </a:lnTo>
                  <a:lnTo>
                    <a:pt x="6" y="127"/>
                  </a:lnTo>
                  <a:lnTo>
                    <a:pt x="6" y="130"/>
                  </a:lnTo>
                  <a:lnTo>
                    <a:pt x="4" y="138"/>
                  </a:lnTo>
                  <a:lnTo>
                    <a:pt x="4" y="146"/>
                  </a:lnTo>
                  <a:lnTo>
                    <a:pt x="0" y="157"/>
                  </a:lnTo>
                  <a:lnTo>
                    <a:pt x="4" y="166"/>
                  </a:lnTo>
                  <a:lnTo>
                    <a:pt x="4" y="176"/>
                  </a:lnTo>
                  <a:lnTo>
                    <a:pt x="8" y="170"/>
                  </a:lnTo>
                  <a:lnTo>
                    <a:pt x="12" y="164"/>
                  </a:lnTo>
                  <a:lnTo>
                    <a:pt x="12" y="164"/>
                  </a:lnTo>
                  <a:lnTo>
                    <a:pt x="12" y="164"/>
                  </a:lnTo>
                  <a:close/>
                </a:path>
              </a:pathLst>
            </a:custGeom>
            <a:solidFill>
              <a:schemeClr val="bg1">
                <a:lumMod val="85000"/>
              </a:schemeClr>
            </a:solidFill>
            <a:ln w="635" cap="rnd">
              <a:solidFill>
                <a:schemeClr val="bg1">
                  <a:alpha val="17000"/>
                </a:schemeClr>
              </a:solidFill>
            </a:ln>
          </p:spPr>
          <p:txBody>
            <a:bodyPr lIns="81617" tIns="40809" rIns="81617" bIns="40809"/>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07" name="Freeform 406">
              <a:extLst>
                <a:ext uri="{FF2B5EF4-FFF2-40B4-BE49-F238E27FC236}">
                  <a16:creationId xmlns:a16="http://schemas.microsoft.com/office/drawing/2014/main" id="{A91702FD-3688-D646-9D9A-E55515BF51B3}"/>
                </a:ext>
              </a:extLst>
            </p:cNvPr>
            <p:cNvSpPr>
              <a:spLocks/>
            </p:cNvSpPr>
            <p:nvPr userDrawn="1"/>
          </p:nvSpPr>
          <p:spPr bwMode="auto">
            <a:xfrm>
              <a:off x="4022156" y="2065134"/>
              <a:ext cx="63986" cy="229281"/>
            </a:xfrm>
            <a:custGeom>
              <a:avLst/>
              <a:gdLst>
                <a:gd name="T0" fmla="*/ 23 w 42"/>
                <a:gd name="T1" fmla="*/ 164 h 176"/>
                <a:gd name="T2" fmla="*/ 23 w 42"/>
                <a:gd name="T3" fmla="*/ 172 h 176"/>
                <a:gd name="T4" fmla="*/ 27 w 42"/>
                <a:gd name="T5" fmla="*/ 174 h 176"/>
                <a:gd name="T6" fmla="*/ 29 w 42"/>
                <a:gd name="T7" fmla="*/ 168 h 176"/>
                <a:gd name="T8" fmla="*/ 23 w 42"/>
                <a:gd name="T9" fmla="*/ 153 h 176"/>
                <a:gd name="T10" fmla="*/ 17 w 42"/>
                <a:gd name="T11" fmla="*/ 147 h 176"/>
                <a:gd name="T12" fmla="*/ 16 w 42"/>
                <a:gd name="T13" fmla="*/ 144 h 176"/>
                <a:gd name="T14" fmla="*/ 14 w 42"/>
                <a:gd name="T15" fmla="*/ 134 h 176"/>
                <a:gd name="T16" fmla="*/ 16 w 42"/>
                <a:gd name="T17" fmla="*/ 127 h 176"/>
                <a:gd name="T18" fmla="*/ 17 w 42"/>
                <a:gd name="T19" fmla="*/ 121 h 176"/>
                <a:gd name="T20" fmla="*/ 21 w 42"/>
                <a:gd name="T21" fmla="*/ 115 h 176"/>
                <a:gd name="T22" fmla="*/ 29 w 42"/>
                <a:gd name="T23" fmla="*/ 115 h 176"/>
                <a:gd name="T24" fmla="*/ 42 w 42"/>
                <a:gd name="T25" fmla="*/ 121 h 176"/>
                <a:gd name="T26" fmla="*/ 36 w 42"/>
                <a:gd name="T27" fmla="*/ 113 h 176"/>
                <a:gd name="T28" fmla="*/ 34 w 42"/>
                <a:gd name="T29" fmla="*/ 102 h 176"/>
                <a:gd name="T30" fmla="*/ 34 w 42"/>
                <a:gd name="T31" fmla="*/ 93 h 176"/>
                <a:gd name="T32" fmla="*/ 31 w 42"/>
                <a:gd name="T33" fmla="*/ 79 h 176"/>
                <a:gd name="T34" fmla="*/ 23 w 42"/>
                <a:gd name="T35" fmla="*/ 64 h 176"/>
                <a:gd name="T36" fmla="*/ 23 w 42"/>
                <a:gd name="T37" fmla="*/ 57 h 176"/>
                <a:gd name="T38" fmla="*/ 23 w 42"/>
                <a:gd name="T39" fmla="*/ 49 h 176"/>
                <a:gd name="T40" fmla="*/ 23 w 42"/>
                <a:gd name="T41" fmla="*/ 30 h 176"/>
                <a:gd name="T42" fmla="*/ 21 w 42"/>
                <a:gd name="T43" fmla="*/ 23 h 176"/>
                <a:gd name="T44" fmla="*/ 19 w 42"/>
                <a:gd name="T45" fmla="*/ 19 h 176"/>
                <a:gd name="T46" fmla="*/ 17 w 42"/>
                <a:gd name="T47" fmla="*/ 15 h 176"/>
                <a:gd name="T48" fmla="*/ 19 w 42"/>
                <a:gd name="T49" fmla="*/ 11 h 176"/>
                <a:gd name="T50" fmla="*/ 19 w 42"/>
                <a:gd name="T51" fmla="*/ 2 h 176"/>
                <a:gd name="T52" fmla="*/ 16 w 42"/>
                <a:gd name="T53" fmla="*/ 2 h 176"/>
                <a:gd name="T54" fmla="*/ 12 w 42"/>
                <a:gd name="T55" fmla="*/ 4 h 176"/>
                <a:gd name="T56" fmla="*/ 10 w 42"/>
                <a:gd name="T57" fmla="*/ 11 h 176"/>
                <a:gd name="T58" fmla="*/ 6 w 42"/>
                <a:gd name="T59" fmla="*/ 25 h 176"/>
                <a:gd name="T60" fmla="*/ 0 w 42"/>
                <a:gd name="T61" fmla="*/ 26 h 176"/>
                <a:gd name="T62" fmla="*/ 0 w 42"/>
                <a:gd name="T63" fmla="*/ 43 h 176"/>
                <a:gd name="T64" fmla="*/ 4 w 42"/>
                <a:gd name="T65" fmla="*/ 64 h 176"/>
                <a:gd name="T66" fmla="*/ 6 w 42"/>
                <a:gd name="T67" fmla="*/ 68 h 176"/>
                <a:gd name="T68" fmla="*/ 8 w 42"/>
                <a:gd name="T69" fmla="*/ 77 h 176"/>
                <a:gd name="T70" fmla="*/ 8 w 42"/>
                <a:gd name="T71" fmla="*/ 85 h 176"/>
                <a:gd name="T72" fmla="*/ 8 w 42"/>
                <a:gd name="T73" fmla="*/ 102 h 176"/>
                <a:gd name="T74" fmla="*/ 6 w 42"/>
                <a:gd name="T75" fmla="*/ 108 h 176"/>
                <a:gd name="T76" fmla="*/ 4 w 42"/>
                <a:gd name="T77" fmla="*/ 115 h 176"/>
                <a:gd name="T78" fmla="*/ 4 w 42"/>
                <a:gd name="T79" fmla="*/ 119 h 176"/>
                <a:gd name="T80" fmla="*/ 6 w 42"/>
                <a:gd name="T81" fmla="*/ 130 h 176"/>
                <a:gd name="T82" fmla="*/ 0 w 42"/>
                <a:gd name="T83" fmla="*/ 157 h 176"/>
                <a:gd name="T84" fmla="*/ 8 w 42"/>
                <a:gd name="T85" fmla="*/ 170 h 176"/>
                <a:gd name="T86" fmla="*/ 12 w 42"/>
                <a:gd name="T87" fmla="*/ 164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2" h="176">
                  <a:moveTo>
                    <a:pt x="12" y="164"/>
                  </a:moveTo>
                  <a:lnTo>
                    <a:pt x="23" y="164"/>
                  </a:lnTo>
                  <a:lnTo>
                    <a:pt x="23" y="164"/>
                  </a:lnTo>
                  <a:lnTo>
                    <a:pt x="23" y="168"/>
                  </a:lnTo>
                  <a:lnTo>
                    <a:pt x="23" y="170"/>
                  </a:lnTo>
                  <a:lnTo>
                    <a:pt x="23" y="172"/>
                  </a:lnTo>
                  <a:lnTo>
                    <a:pt x="23" y="172"/>
                  </a:lnTo>
                  <a:lnTo>
                    <a:pt x="23" y="172"/>
                  </a:lnTo>
                  <a:lnTo>
                    <a:pt x="27" y="174"/>
                  </a:lnTo>
                  <a:lnTo>
                    <a:pt x="29" y="172"/>
                  </a:lnTo>
                  <a:lnTo>
                    <a:pt x="29" y="168"/>
                  </a:lnTo>
                  <a:lnTo>
                    <a:pt x="29" y="168"/>
                  </a:lnTo>
                  <a:lnTo>
                    <a:pt x="29" y="161"/>
                  </a:lnTo>
                  <a:lnTo>
                    <a:pt x="23" y="153"/>
                  </a:lnTo>
                  <a:lnTo>
                    <a:pt x="23" y="153"/>
                  </a:lnTo>
                  <a:lnTo>
                    <a:pt x="19" y="149"/>
                  </a:lnTo>
                  <a:lnTo>
                    <a:pt x="19" y="149"/>
                  </a:lnTo>
                  <a:lnTo>
                    <a:pt x="17" y="147"/>
                  </a:lnTo>
                  <a:lnTo>
                    <a:pt x="16" y="147"/>
                  </a:lnTo>
                  <a:lnTo>
                    <a:pt x="16" y="144"/>
                  </a:lnTo>
                  <a:lnTo>
                    <a:pt x="16" y="144"/>
                  </a:lnTo>
                  <a:lnTo>
                    <a:pt x="16" y="140"/>
                  </a:lnTo>
                  <a:lnTo>
                    <a:pt x="14" y="134"/>
                  </a:lnTo>
                  <a:lnTo>
                    <a:pt x="14" y="134"/>
                  </a:lnTo>
                  <a:lnTo>
                    <a:pt x="14" y="130"/>
                  </a:lnTo>
                  <a:lnTo>
                    <a:pt x="16" y="127"/>
                  </a:lnTo>
                  <a:lnTo>
                    <a:pt x="16" y="127"/>
                  </a:lnTo>
                  <a:lnTo>
                    <a:pt x="17" y="125"/>
                  </a:lnTo>
                  <a:lnTo>
                    <a:pt x="17" y="123"/>
                  </a:lnTo>
                  <a:lnTo>
                    <a:pt x="17" y="121"/>
                  </a:lnTo>
                  <a:lnTo>
                    <a:pt x="19" y="119"/>
                  </a:lnTo>
                  <a:lnTo>
                    <a:pt x="19" y="119"/>
                  </a:lnTo>
                  <a:lnTo>
                    <a:pt x="21" y="115"/>
                  </a:lnTo>
                  <a:lnTo>
                    <a:pt x="23" y="113"/>
                  </a:lnTo>
                  <a:lnTo>
                    <a:pt x="23" y="112"/>
                  </a:lnTo>
                  <a:lnTo>
                    <a:pt x="29" y="115"/>
                  </a:lnTo>
                  <a:lnTo>
                    <a:pt x="38" y="119"/>
                  </a:lnTo>
                  <a:lnTo>
                    <a:pt x="42" y="121"/>
                  </a:lnTo>
                  <a:lnTo>
                    <a:pt x="42" y="121"/>
                  </a:lnTo>
                  <a:lnTo>
                    <a:pt x="38" y="119"/>
                  </a:lnTo>
                  <a:lnTo>
                    <a:pt x="36" y="117"/>
                  </a:lnTo>
                  <a:lnTo>
                    <a:pt x="36" y="113"/>
                  </a:lnTo>
                  <a:lnTo>
                    <a:pt x="36" y="113"/>
                  </a:lnTo>
                  <a:lnTo>
                    <a:pt x="34" y="102"/>
                  </a:lnTo>
                  <a:lnTo>
                    <a:pt x="34" y="102"/>
                  </a:lnTo>
                  <a:lnTo>
                    <a:pt x="34" y="95"/>
                  </a:lnTo>
                  <a:lnTo>
                    <a:pt x="34" y="95"/>
                  </a:lnTo>
                  <a:lnTo>
                    <a:pt x="34" y="93"/>
                  </a:lnTo>
                  <a:lnTo>
                    <a:pt x="33" y="89"/>
                  </a:lnTo>
                  <a:lnTo>
                    <a:pt x="31" y="85"/>
                  </a:lnTo>
                  <a:lnTo>
                    <a:pt x="31" y="79"/>
                  </a:lnTo>
                  <a:lnTo>
                    <a:pt x="25" y="72"/>
                  </a:lnTo>
                  <a:lnTo>
                    <a:pt x="25" y="72"/>
                  </a:lnTo>
                  <a:lnTo>
                    <a:pt x="23" y="64"/>
                  </a:lnTo>
                  <a:lnTo>
                    <a:pt x="23" y="64"/>
                  </a:lnTo>
                  <a:lnTo>
                    <a:pt x="23" y="57"/>
                  </a:lnTo>
                  <a:lnTo>
                    <a:pt x="23" y="57"/>
                  </a:lnTo>
                  <a:lnTo>
                    <a:pt x="23" y="55"/>
                  </a:lnTo>
                  <a:lnTo>
                    <a:pt x="23" y="49"/>
                  </a:lnTo>
                  <a:lnTo>
                    <a:pt x="23" y="49"/>
                  </a:lnTo>
                  <a:lnTo>
                    <a:pt x="23" y="40"/>
                  </a:lnTo>
                  <a:lnTo>
                    <a:pt x="23" y="40"/>
                  </a:lnTo>
                  <a:lnTo>
                    <a:pt x="23" y="30"/>
                  </a:lnTo>
                  <a:lnTo>
                    <a:pt x="23" y="23"/>
                  </a:lnTo>
                  <a:lnTo>
                    <a:pt x="23" y="23"/>
                  </a:lnTo>
                  <a:lnTo>
                    <a:pt x="21" y="23"/>
                  </a:lnTo>
                  <a:lnTo>
                    <a:pt x="19" y="21"/>
                  </a:lnTo>
                  <a:lnTo>
                    <a:pt x="19" y="19"/>
                  </a:lnTo>
                  <a:lnTo>
                    <a:pt x="19" y="19"/>
                  </a:lnTo>
                  <a:lnTo>
                    <a:pt x="19" y="17"/>
                  </a:lnTo>
                  <a:lnTo>
                    <a:pt x="17" y="17"/>
                  </a:lnTo>
                  <a:lnTo>
                    <a:pt x="17" y="15"/>
                  </a:lnTo>
                  <a:lnTo>
                    <a:pt x="17" y="13"/>
                  </a:lnTo>
                  <a:lnTo>
                    <a:pt x="17" y="13"/>
                  </a:lnTo>
                  <a:lnTo>
                    <a:pt x="19" y="11"/>
                  </a:lnTo>
                  <a:lnTo>
                    <a:pt x="19" y="7"/>
                  </a:lnTo>
                  <a:lnTo>
                    <a:pt x="19" y="2"/>
                  </a:lnTo>
                  <a:lnTo>
                    <a:pt x="19" y="2"/>
                  </a:lnTo>
                  <a:lnTo>
                    <a:pt x="17" y="2"/>
                  </a:lnTo>
                  <a:lnTo>
                    <a:pt x="16" y="2"/>
                  </a:lnTo>
                  <a:lnTo>
                    <a:pt x="16" y="2"/>
                  </a:lnTo>
                  <a:lnTo>
                    <a:pt x="12" y="0"/>
                  </a:lnTo>
                  <a:lnTo>
                    <a:pt x="10" y="0"/>
                  </a:lnTo>
                  <a:lnTo>
                    <a:pt x="12" y="4"/>
                  </a:lnTo>
                  <a:lnTo>
                    <a:pt x="12" y="4"/>
                  </a:lnTo>
                  <a:lnTo>
                    <a:pt x="12" y="7"/>
                  </a:lnTo>
                  <a:lnTo>
                    <a:pt x="10" y="11"/>
                  </a:lnTo>
                  <a:lnTo>
                    <a:pt x="8" y="13"/>
                  </a:lnTo>
                  <a:lnTo>
                    <a:pt x="10" y="21"/>
                  </a:lnTo>
                  <a:lnTo>
                    <a:pt x="6" y="25"/>
                  </a:lnTo>
                  <a:lnTo>
                    <a:pt x="6" y="25"/>
                  </a:lnTo>
                  <a:lnTo>
                    <a:pt x="4" y="26"/>
                  </a:lnTo>
                  <a:lnTo>
                    <a:pt x="0" y="26"/>
                  </a:lnTo>
                  <a:lnTo>
                    <a:pt x="0" y="30"/>
                  </a:lnTo>
                  <a:lnTo>
                    <a:pt x="0" y="30"/>
                  </a:lnTo>
                  <a:lnTo>
                    <a:pt x="0" y="43"/>
                  </a:lnTo>
                  <a:lnTo>
                    <a:pt x="0" y="51"/>
                  </a:lnTo>
                  <a:lnTo>
                    <a:pt x="0" y="60"/>
                  </a:lnTo>
                  <a:lnTo>
                    <a:pt x="4" y="64"/>
                  </a:lnTo>
                  <a:lnTo>
                    <a:pt x="4" y="64"/>
                  </a:lnTo>
                  <a:lnTo>
                    <a:pt x="6" y="68"/>
                  </a:lnTo>
                  <a:lnTo>
                    <a:pt x="6" y="68"/>
                  </a:lnTo>
                  <a:lnTo>
                    <a:pt x="8" y="70"/>
                  </a:lnTo>
                  <a:lnTo>
                    <a:pt x="8" y="72"/>
                  </a:lnTo>
                  <a:lnTo>
                    <a:pt x="8" y="77"/>
                  </a:lnTo>
                  <a:lnTo>
                    <a:pt x="8" y="77"/>
                  </a:lnTo>
                  <a:lnTo>
                    <a:pt x="8" y="85"/>
                  </a:lnTo>
                  <a:lnTo>
                    <a:pt x="8" y="85"/>
                  </a:lnTo>
                  <a:lnTo>
                    <a:pt x="8" y="96"/>
                  </a:lnTo>
                  <a:lnTo>
                    <a:pt x="8" y="102"/>
                  </a:lnTo>
                  <a:lnTo>
                    <a:pt x="8" y="102"/>
                  </a:lnTo>
                  <a:lnTo>
                    <a:pt x="6" y="104"/>
                  </a:lnTo>
                  <a:lnTo>
                    <a:pt x="6" y="108"/>
                  </a:lnTo>
                  <a:lnTo>
                    <a:pt x="6" y="108"/>
                  </a:lnTo>
                  <a:lnTo>
                    <a:pt x="6" y="110"/>
                  </a:lnTo>
                  <a:lnTo>
                    <a:pt x="4" y="113"/>
                  </a:lnTo>
                  <a:lnTo>
                    <a:pt x="4" y="115"/>
                  </a:lnTo>
                  <a:lnTo>
                    <a:pt x="4" y="115"/>
                  </a:lnTo>
                  <a:lnTo>
                    <a:pt x="4" y="115"/>
                  </a:lnTo>
                  <a:lnTo>
                    <a:pt x="4" y="119"/>
                  </a:lnTo>
                  <a:lnTo>
                    <a:pt x="4" y="119"/>
                  </a:lnTo>
                  <a:lnTo>
                    <a:pt x="6" y="127"/>
                  </a:lnTo>
                  <a:lnTo>
                    <a:pt x="6" y="130"/>
                  </a:lnTo>
                  <a:lnTo>
                    <a:pt x="4" y="138"/>
                  </a:lnTo>
                  <a:lnTo>
                    <a:pt x="4" y="146"/>
                  </a:lnTo>
                  <a:lnTo>
                    <a:pt x="0" y="157"/>
                  </a:lnTo>
                  <a:lnTo>
                    <a:pt x="4" y="166"/>
                  </a:lnTo>
                  <a:lnTo>
                    <a:pt x="4" y="176"/>
                  </a:lnTo>
                  <a:lnTo>
                    <a:pt x="8" y="170"/>
                  </a:lnTo>
                  <a:lnTo>
                    <a:pt x="12" y="164"/>
                  </a:lnTo>
                  <a:lnTo>
                    <a:pt x="12" y="164"/>
                  </a:lnTo>
                  <a:lnTo>
                    <a:pt x="12" y="164"/>
                  </a:lnTo>
                  <a:close/>
                </a:path>
              </a:pathLst>
            </a:custGeom>
            <a:solidFill>
              <a:schemeClr val="bg1">
                <a:lumMod val="85000"/>
              </a:schemeClr>
            </a:solidFill>
            <a:ln w="635" cap="rnd">
              <a:solidFill>
                <a:schemeClr val="bg1">
                  <a:alpha val="17000"/>
                </a:schemeClr>
              </a:solidFill>
              <a:prstDash val="solid"/>
              <a:round/>
              <a:headEnd/>
              <a:tailEnd/>
            </a:ln>
          </p:spPr>
          <p:txBody>
            <a:bodyPr lIns="81617" tIns="40809" rIns="81617" bIns="40809"/>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08" name="Freeform 407">
              <a:extLst>
                <a:ext uri="{FF2B5EF4-FFF2-40B4-BE49-F238E27FC236}">
                  <a16:creationId xmlns:a16="http://schemas.microsoft.com/office/drawing/2014/main" id="{2E932E7C-DF8F-B344-963D-2D02B7F80E7A}"/>
                </a:ext>
              </a:extLst>
            </p:cNvPr>
            <p:cNvSpPr>
              <a:spLocks/>
            </p:cNvSpPr>
            <p:nvPr userDrawn="1"/>
          </p:nvSpPr>
          <p:spPr bwMode="auto">
            <a:xfrm>
              <a:off x="2018705" y="1563927"/>
              <a:ext cx="42657" cy="36258"/>
            </a:xfrm>
            <a:custGeom>
              <a:avLst/>
              <a:gdLst>
                <a:gd name="T0" fmla="*/ 0 w 28"/>
                <a:gd name="T1" fmla="*/ 11 h 28"/>
                <a:gd name="T2" fmla="*/ 0 w 28"/>
                <a:gd name="T3" fmla="*/ 19 h 28"/>
                <a:gd name="T4" fmla="*/ 7 w 28"/>
                <a:gd name="T5" fmla="*/ 28 h 28"/>
                <a:gd name="T6" fmla="*/ 17 w 28"/>
                <a:gd name="T7" fmla="*/ 23 h 28"/>
                <a:gd name="T8" fmla="*/ 24 w 28"/>
                <a:gd name="T9" fmla="*/ 15 h 28"/>
                <a:gd name="T10" fmla="*/ 28 w 28"/>
                <a:gd name="T11" fmla="*/ 10 h 28"/>
                <a:gd name="T12" fmla="*/ 19 w 28"/>
                <a:gd name="T13" fmla="*/ 0 h 28"/>
                <a:gd name="T14" fmla="*/ 7 w 28"/>
                <a:gd name="T15" fmla="*/ 0 h 28"/>
                <a:gd name="T16" fmla="*/ 2 w 28"/>
                <a:gd name="T17" fmla="*/ 8 h 28"/>
                <a:gd name="T18" fmla="*/ 0 w 28"/>
                <a:gd name="T19" fmla="*/ 11 h 28"/>
                <a:gd name="T20" fmla="*/ 0 w 28"/>
                <a:gd name="T21" fmla="*/ 11 h 28"/>
                <a:gd name="T22" fmla="*/ 0 w 28"/>
                <a:gd name="T23" fmla="*/ 11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8" h="28">
                  <a:moveTo>
                    <a:pt x="0" y="11"/>
                  </a:moveTo>
                  <a:lnTo>
                    <a:pt x="0" y="19"/>
                  </a:lnTo>
                  <a:lnTo>
                    <a:pt x="7" y="28"/>
                  </a:lnTo>
                  <a:lnTo>
                    <a:pt x="17" y="23"/>
                  </a:lnTo>
                  <a:lnTo>
                    <a:pt x="24" y="15"/>
                  </a:lnTo>
                  <a:lnTo>
                    <a:pt x="28" y="10"/>
                  </a:lnTo>
                  <a:lnTo>
                    <a:pt x="19" y="0"/>
                  </a:lnTo>
                  <a:lnTo>
                    <a:pt x="7" y="0"/>
                  </a:lnTo>
                  <a:lnTo>
                    <a:pt x="2" y="8"/>
                  </a:lnTo>
                  <a:lnTo>
                    <a:pt x="0" y="11"/>
                  </a:lnTo>
                  <a:lnTo>
                    <a:pt x="0" y="11"/>
                  </a:lnTo>
                  <a:lnTo>
                    <a:pt x="0" y="11"/>
                  </a:lnTo>
                  <a:close/>
                </a:path>
              </a:pathLst>
            </a:custGeom>
            <a:solidFill>
              <a:schemeClr val="bg1">
                <a:lumMod val="85000"/>
              </a:schemeClr>
            </a:solidFill>
            <a:ln w="635" cap="rnd">
              <a:solidFill>
                <a:schemeClr val="bg1">
                  <a:alpha val="17000"/>
                </a:schemeClr>
              </a:solidFill>
            </a:ln>
          </p:spPr>
          <p:txBody>
            <a:bodyPr lIns="81617" tIns="40809" rIns="81617" bIns="40809"/>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09" name="Freeform 408">
              <a:extLst>
                <a:ext uri="{FF2B5EF4-FFF2-40B4-BE49-F238E27FC236}">
                  <a16:creationId xmlns:a16="http://schemas.microsoft.com/office/drawing/2014/main" id="{4E3BF433-C5AD-2B49-9C72-A028D93E8546}"/>
                </a:ext>
              </a:extLst>
            </p:cNvPr>
            <p:cNvSpPr>
              <a:spLocks/>
            </p:cNvSpPr>
            <p:nvPr userDrawn="1"/>
          </p:nvSpPr>
          <p:spPr bwMode="auto">
            <a:xfrm>
              <a:off x="2018705" y="1563927"/>
              <a:ext cx="42657" cy="36258"/>
            </a:xfrm>
            <a:custGeom>
              <a:avLst/>
              <a:gdLst>
                <a:gd name="T0" fmla="*/ 0 w 28"/>
                <a:gd name="T1" fmla="*/ 11 h 28"/>
                <a:gd name="T2" fmla="*/ 0 w 28"/>
                <a:gd name="T3" fmla="*/ 19 h 28"/>
                <a:gd name="T4" fmla="*/ 7 w 28"/>
                <a:gd name="T5" fmla="*/ 28 h 28"/>
                <a:gd name="T6" fmla="*/ 17 w 28"/>
                <a:gd name="T7" fmla="*/ 23 h 28"/>
                <a:gd name="T8" fmla="*/ 24 w 28"/>
                <a:gd name="T9" fmla="*/ 15 h 28"/>
                <a:gd name="T10" fmla="*/ 28 w 28"/>
                <a:gd name="T11" fmla="*/ 10 h 28"/>
                <a:gd name="T12" fmla="*/ 19 w 28"/>
                <a:gd name="T13" fmla="*/ 0 h 28"/>
                <a:gd name="T14" fmla="*/ 7 w 28"/>
                <a:gd name="T15" fmla="*/ 0 h 28"/>
                <a:gd name="T16" fmla="*/ 2 w 28"/>
                <a:gd name="T17" fmla="*/ 8 h 28"/>
                <a:gd name="T18" fmla="*/ 0 w 28"/>
                <a:gd name="T19" fmla="*/ 11 h 28"/>
                <a:gd name="T20" fmla="*/ 0 w 28"/>
                <a:gd name="T21" fmla="*/ 11 h 28"/>
                <a:gd name="T22" fmla="*/ 0 w 28"/>
                <a:gd name="T23" fmla="*/ 11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8" h="28">
                  <a:moveTo>
                    <a:pt x="0" y="11"/>
                  </a:moveTo>
                  <a:lnTo>
                    <a:pt x="0" y="19"/>
                  </a:lnTo>
                  <a:lnTo>
                    <a:pt x="7" y="28"/>
                  </a:lnTo>
                  <a:lnTo>
                    <a:pt x="17" y="23"/>
                  </a:lnTo>
                  <a:lnTo>
                    <a:pt x="24" y="15"/>
                  </a:lnTo>
                  <a:lnTo>
                    <a:pt x="28" y="10"/>
                  </a:lnTo>
                  <a:lnTo>
                    <a:pt x="19" y="0"/>
                  </a:lnTo>
                  <a:lnTo>
                    <a:pt x="7" y="0"/>
                  </a:lnTo>
                  <a:lnTo>
                    <a:pt x="2" y="8"/>
                  </a:lnTo>
                  <a:lnTo>
                    <a:pt x="0" y="11"/>
                  </a:lnTo>
                  <a:lnTo>
                    <a:pt x="0" y="11"/>
                  </a:lnTo>
                  <a:lnTo>
                    <a:pt x="0" y="11"/>
                  </a:lnTo>
                  <a:close/>
                </a:path>
              </a:pathLst>
            </a:custGeom>
            <a:solidFill>
              <a:schemeClr val="bg1">
                <a:lumMod val="85000"/>
              </a:schemeClr>
            </a:solidFill>
            <a:ln w="635" cap="rnd">
              <a:solidFill>
                <a:schemeClr val="bg1">
                  <a:alpha val="17000"/>
                </a:schemeClr>
              </a:solidFill>
              <a:prstDash val="solid"/>
              <a:round/>
              <a:headEnd/>
              <a:tailEnd/>
            </a:ln>
          </p:spPr>
          <p:txBody>
            <a:bodyPr lIns="81617" tIns="40809" rIns="81617" bIns="40809"/>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10" name="Freeform 409">
              <a:extLst>
                <a:ext uri="{FF2B5EF4-FFF2-40B4-BE49-F238E27FC236}">
                  <a16:creationId xmlns:a16="http://schemas.microsoft.com/office/drawing/2014/main" id="{F95D3BCF-86F7-9348-B24E-222085A3F15E}"/>
                </a:ext>
              </a:extLst>
            </p:cNvPr>
            <p:cNvSpPr>
              <a:spLocks/>
            </p:cNvSpPr>
            <p:nvPr userDrawn="1"/>
          </p:nvSpPr>
          <p:spPr bwMode="auto">
            <a:xfrm>
              <a:off x="2082688" y="1256786"/>
              <a:ext cx="386756" cy="274070"/>
            </a:xfrm>
            <a:custGeom>
              <a:avLst/>
              <a:gdLst>
                <a:gd name="T0" fmla="*/ 5 w 253"/>
                <a:gd name="T1" fmla="*/ 183 h 211"/>
                <a:gd name="T2" fmla="*/ 35 w 253"/>
                <a:gd name="T3" fmla="*/ 194 h 211"/>
                <a:gd name="T4" fmla="*/ 32 w 253"/>
                <a:gd name="T5" fmla="*/ 202 h 211"/>
                <a:gd name="T6" fmla="*/ 43 w 253"/>
                <a:gd name="T7" fmla="*/ 206 h 211"/>
                <a:gd name="T8" fmla="*/ 54 w 253"/>
                <a:gd name="T9" fmla="*/ 211 h 211"/>
                <a:gd name="T10" fmla="*/ 81 w 253"/>
                <a:gd name="T11" fmla="*/ 211 h 211"/>
                <a:gd name="T12" fmla="*/ 87 w 253"/>
                <a:gd name="T13" fmla="*/ 204 h 211"/>
                <a:gd name="T14" fmla="*/ 81 w 253"/>
                <a:gd name="T15" fmla="*/ 194 h 211"/>
                <a:gd name="T16" fmla="*/ 75 w 253"/>
                <a:gd name="T17" fmla="*/ 191 h 211"/>
                <a:gd name="T18" fmla="*/ 62 w 253"/>
                <a:gd name="T19" fmla="*/ 187 h 211"/>
                <a:gd name="T20" fmla="*/ 60 w 253"/>
                <a:gd name="T21" fmla="*/ 170 h 211"/>
                <a:gd name="T22" fmla="*/ 56 w 253"/>
                <a:gd name="T23" fmla="*/ 155 h 211"/>
                <a:gd name="T24" fmla="*/ 60 w 253"/>
                <a:gd name="T25" fmla="*/ 147 h 211"/>
                <a:gd name="T26" fmla="*/ 73 w 253"/>
                <a:gd name="T27" fmla="*/ 130 h 211"/>
                <a:gd name="T28" fmla="*/ 88 w 253"/>
                <a:gd name="T29" fmla="*/ 117 h 211"/>
                <a:gd name="T30" fmla="*/ 107 w 253"/>
                <a:gd name="T31" fmla="*/ 109 h 211"/>
                <a:gd name="T32" fmla="*/ 107 w 253"/>
                <a:gd name="T33" fmla="*/ 104 h 211"/>
                <a:gd name="T34" fmla="*/ 98 w 253"/>
                <a:gd name="T35" fmla="*/ 107 h 211"/>
                <a:gd name="T36" fmla="*/ 109 w 253"/>
                <a:gd name="T37" fmla="*/ 96 h 211"/>
                <a:gd name="T38" fmla="*/ 136 w 253"/>
                <a:gd name="T39" fmla="*/ 77 h 211"/>
                <a:gd name="T40" fmla="*/ 147 w 253"/>
                <a:gd name="T41" fmla="*/ 72 h 211"/>
                <a:gd name="T42" fmla="*/ 155 w 253"/>
                <a:gd name="T43" fmla="*/ 58 h 211"/>
                <a:gd name="T44" fmla="*/ 172 w 253"/>
                <a:gd name="T45" fmla="*/ 55 h 211"/>
                <a:gd name="T46" fmla="*/ 181 w 253"/>
                <a:gd name="T47" fmla="*/ 49 h 211"/>
                <a:gd name="T48" fmla="*/ 191 w 253"/>
                <a:gd name="T49" fmla="*/ 47 h 211"/>
                <a:gd name="T50" fmla="*/ 204 w 253"/>
                <a:gd name="T51" fmla="*/ 41 h 211"/>
                <a:gd name="T52" fmla="*/ 215 w 253"/>
                <a:gd name="T53" fmla="*/ 37 h 211"/>
                <a:gd name="T54" fmla="*/ 242 w 253"/>
                <a:gd name="T55" fmla="*/ 32 h 211"/>
                <a:gd name="T56" fmla="*/ 251 w 253"/>
                <a:gd name="T57" fmla="*/ 20 h 211"/>
                <a:gd name="T58" fmla="*/ 253 w 253"/>
                <a:gd name="T59" fmla="*/ 11 h 211"/>
                <a:gd name="T60" fmla="*/ 249 w 253"/>
                <a:gd name="T61" fmla="*/ 5 h 211"/>
                <a:gd name="T62" fmla="*/ 242 w 253"/>
                <a:gd name="T63" fmla="*/ 3 h 211"/>
                <a:gd name="T64" fmla="*/ 238 w 253"/>
                <a:gd name="T65" fmla="*/ 5 h 211"/>
                <a:gd name="T66" fmla="*/ 225 w 253"/>
                <a:gd name="T67" fmla="*/ 13 h 211"/>
                <a:gd name="T68" fmla="*/ 221 w 253"/>
                <a:gd name="T69" fmla="*/ 20 h 211"/>
                <a:gd name="T70" fmla="*/ 215 w 253"/>
                <a:gd name="T71" fmla="*/ 20 h 211"/>
                <a:gd name="T72" fmla="*/ 215 w 253"/>
                <a:gd name="T73" fmla="*/ 24 h 211"/>
                <a:gd name="T74" fmla="*/ 198 w 253"/>
                <a:gd name="T75" fmla="*/ 24 h 211"/>
                <a:gd name="T76" fmla="*/ 181 w 253"/>
                <a:gd name="T77" fmla="*/ 32 h 211"/>
                <a:gd name="T78" fmla="*/ 181 w 253"/>
                <a:gd name="T79" fmla="*/ 34 h 211"/>
                <a:gd name="T80" fmla="*/ 147 w 253"/>
                <a:gd name="T81" fmla="*/ 34 h 211"/>
                <a:gd name="T82" fmla="*/ 126 w 253"/>
                <a:gd name="T83" fmla="*/ 37 h 211"/>
                <a:gd name="T84" fmla="*/ 115 w 253"/>
                <a:gd name="T85" fmla="*/ 37 h 211"/>
                <a:gd name="T86" fmla="*/ 102 w 253"/>
                <a:gd name="T87" fmla="*/ 51 h 211"/>
                <a:gd name="T88" fmla="*/ 62 w 253"/>
                <a:gd name="T89" fmla="*/ 77 h 211"/>
                <a:gd name="T90" fmla="*/ 35 w 253"/>
                <a:gd name="T91" fmla="*/ 111 h 211"/>
                <a:gd name="T92" fmla="*/ 24 w 253"/>
                <a:gd name="T93" fmla="*/ 149 h 211"/>
                <a:gd name="T94" fmla="*/ 0 w 253"/>
                <a:gd name="T95" fmla="*/ 174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53" h="211">
                  <a:moveTo>
                    <a:pt x="0" y="174"/>
                  </a:moveTo>
                  <a:lnTo>
                    <a:pt x="0" y="174"/>
                  </a:lnTo>
                  <a:lnTo>
                    <a:pt x="5" y="179"/>
                  </a:lnTo>
                  <a:lnTo>
                    <a:pt x="5" y="183"/>
                  </a:lnTo>
                  <a:lnTo>
                    <a:pt x="7" y="189"/>
                  </a:lnTo>
                  <a:lnTo>
                    <a:pt x="18" y="183"/>
                  </a:lnTo>
                  <a:lnTo>
                    <a:pt x="28" y="189"/>
                  </a:lnTo>
                  <a:lnTo>
                    <a:pt x="35" y="194"/>
                  </a:lnTo>
                  <a:lnTo>
                    <a:pt x="35" y="194"/>
                  </a:lnTo>
                  <a:lnTo>
                    <a:pt x="32" y="198"/>
                  </a:lnTo>
                  <a:lnTo>
                    <a:pt x="32" y="202"/>
                  </a:lnTo>
                  <a:lnTo>
                    <a:pt x="32" y="202"/>
                  </a:lnTo>
                  <a:lnTo>
                    <a:pt x="34" y="202"/>
                  </a:lnTo>
                  <a:lnTo>
                    <a:pt x="34" y="202"/>
                  </a:lnTo>
                  <a:lnTo>
                    <a:pt x="39" y="204"/>
                  </a:lnTo>
                  <a:lnTo>
                    <a:pt x="43" y="206"/>
                  </a:lnTo>
                  <a:lnTo>
                    <a:pt x="49" y="210"/>
                  </a:lnTo>
                  <a:lnTo>
                    <a:pt x="49" y="210"/>
                  </a:lnTo>
                  <a:lnTo>
                    <a:pt x="51" y="211"/>
                  </a:lnTo>
                  <a:lnTo>
                    <a:pt x="54" y="211"/>
                  </a:lnTo>
                  <a:lnTo>
                    <a:pt x="58" y="211"/>
                  </a:lnTo>
                  <a:lnTo>
                    <a:pt x="58" y="211"/>
                  </a:lnTo>
                  <a:lnTo>
                    <a:pt x="81" y="211"/>
                  </a:lnTo>
                  <a:lnTo>
                    <a:pt x="81" y="211"/>
                  </a:lnTo>
                  <a:lnTo>
                    <a:pt x="87" y="208"/>
                  </a:lnTo>
                  <a:lnTo>
                    <a:pt x="88" y="206"/>
                  </a:lnTo>
                  <a:lnTo>
                    <a:pt x="88" y="206"/>
                  </a:lnTo>
                  <a:lnTo>
                    <a:pt x="87" y="204"/>
                  </a:lnTo>
                  <a:lnTo>
                    <a:pt x="83" y="200"/>
                  </a:lnTo>
                  <a:lnTo>
                    <a:pt x="83" y="200"/>
                  </a:lnTo>
                  <a:lnTo>
                    <a:pt x="81" y="196"/>
                  </a:lnTo>
                  <a:lnTo>
                    <a:pt x="81" y="194"/>
                  </a:lnTo>
                  <a:lnTo>
                    <a:pt x="81" y="191"/>
                  </a:lnTo>
                  <a:lnTo>
                    <a:pt x="81" y="191"/>
                  </a:lnTo>
                  <a:lnTo>
                    <a:pt x="79" y="191"/>
                  </a:lnTo>
                  <a:lnTo>
                    <a:pt x="75" y="191"/>
                  </a:lnTo>
                  <a:lnTo>
                    <a:pt x="75" y="191"/>
                  </a:lnTo>
                  <a:lnTo>
                    <a:pt x="69" y="191"/>
                  </a:lnTo>
                  <a:lnTo>
                    <a:pt x="64" y="189"/>
                  </a:lnTo>
                  <a:lnTo>
                    <a:pt x="62" y="187"/>
                  </a:lnTo>
                  <a:lnTo>
                    <a:pt x="62" y="185"/>
                  </a:lnTo>
                  <a:lnTo>
                    <a:pt x="60" y="179"/>
                  </a:lnTo>
                  <a:lnTo>
                    <a:pt x="60" y="179"/>
                  </a:lnTo>
                  <a:lnTo>
                    <a:pt x="60" y="170"/>
                  </a:lnTo>
                  <a:lnTo>
                    <a:pt x="60" y="170"/>
                  </a:lnTo>
                  <a:lnTo>
                    <a:pt x="58" y="162"/>
                  </a:lnTo>
                  <a:lnTo>
                    <a:pt x="58" y="159"/>
                  </a:lnTo>
                  <a:lnTo>
                    <a:pt x="56" y="155"/>
                  </a:lnTo>
                  <a:lnTo>
                    <a:pt x="56" y="153"/>
                  </a:lnTo>
                  <a:lnTo>
                    <a:pt x="58" y="151"/>
                  </a:lnTo>
                  <a:lnTo>
                    <a:pt x="58" y="151"/>
                  </a:lnTo>
                  <a:lnTo>
                    <a:pt x="60" y="147"/>
                  </a:lnTo>
                  <a:lnTo>
                    <a:pt x="62" y="143"/>
                  </a:lnTo>
                  <a:lnTo>
                    <a:pt x="64" y="140"/>
                  </a:lnTo>
                  <a:lnTo>
                    <a:pt x="73" y="130"/>
                  </a:lnTo>
                  <a:lnTo>
                    <a:pt x="73" y="130"/>
                  </a:lnTo>
                  <a:lnTo>
                    <a:pt x="77" y="126"/>
                  </a:lnTo>
                  <a:lnTo>
                    <a:pt x="85" y="121"/>
                  </a:lnTo>
                  <a:lnTo>
                    <a:pt x="85" y="121"/>
                  </a:lnTo>
                  <a:lnTo>
                    <a:pt x="88" y="117"/>
                  </a:lnTo>
                  <a:lnTo>
                    <a:pt x="94" y="115"/>
                  </a:lnTo>
                  <a:lnTo>
                    <a:pt x="100" y="113"/>
                  </a:lnTo>
                  <a:lnTo>
                    <a:pt x="100" y="113"/>
                  </a:lnTo>
                  <a:lnTo>
                    <a:pt x="107" y="109"/>
                  </a:lnTo>
                  <a:lnTo>
                    <a:pt x="109" y="106"/>
                  </a:lnTo>
                  <a:lnTo>
                    <a:pt x="109" y="104"/>
                  </a:lnTo>
                  <a:lnTo>
                    <a:pt x="107" y="104"/>
                  </a:lnTo>
                  <a:lnTo>
                    <a:pt x="107" y="104"/>
                  </a:lnTo>
                  <a:lnTo>
                    <a:pt x="104" y="104"/>
                  </a:lnTo>
                  <a:lnTo>
                    <a:pt x="102" y="106"/>
                  </a:lnTo>
                  <a:lnTo>
                    <a:pt x="98" y="107"/>
                  </a:lnTo>
                  <a:lnTo>
                    <a:pt x="98" y="107"/>
                  </a:lnTo>
                  <a:lnTo>
                    <a:pt x="100" y="104"/>
                  </a:lnTo>
                  <a:lnTo>
                    <a:pt x="100" y="104"/>
                  </a:lnTo>
                  <a:lnTo>
                    <a:pt x="105" y="100"/>
                  </a:lnTo>
                  <a:lnTo>
                    <a:pt x="109" y="96"/>
                  </a:lnTo>
                  <a:lnTo>
                    <a:pt x="115" y="92"/>
                  </a:lnTo>
                  <a:lnTo>
                    <a:pt x="122" y="87"/>
                  </a:lnTo>
                  <a:lnTo>
                    <a:pt x="136" y="77"/>
                  </a:lnTo>
                  <a:lnTo>
                    <a:pt x="136" y="77"/>
                  </a:lnTo>
                  <a:lnTo>
                    <a:pt x="136" y="79"/>
                  </a:lnTo>
                  <a:lnTo>
                    <a:pt x="138" y="79"/>
                  </a:lnTo>
                  <a:lnTo>
                    <a:pt x="139" y="75"/>
                  </a:lnTo>
                  <a:lnTo>
                    <a:pt x="147" y="72"/>
                  </a:lnTo>
                  <a:lnTo>
                    <a:pt x="147" y="72"/>
                  </a:lnTo>
                  <a:lnTo>
                    <a:pt x="151" y="62"/>
                  </a:lnTo>
                  <a:lnTo>
                    <a:pt x="155" y="58"/>
                  </a:lnTo>
                  <a:lnTo>
                    <a:pt x="155" y="58"/>
                  </a:lnTo>
                  <a:lnTo>
                    <a:pt x="158" y="58"/>
                  </a:lnTo>
                  <a:lnTo>
                    <a:pt x="158" y="58"/>
                  </a:lnTo>
                  <a:lnTo>
                    <a:pt x="164" y="58"/>
                  </a:lnTo>
                  <a:lnTo>
                    <a:pt x="172" y="55"/>
                  </a:lnTo>
                  <a:lnTo>
                    <a:pt x="179" y="51"/>
                  </a:lnTo>
                  <a:lnTo>
                    <a:pt x="179" y="51"/>
                  </a:lnTo>
                  <a:lnTo>
                    <a:pt x="179" y="51"/>
                  </a:lnTo>
                  <a:lnTo>
                    <a:pt x="181" y="49"/>
                  </a:lnTo>
                  <a:lnTo>
                    <a:pt x="183" y="49"/>
                  </a:lnTo>
                  <a:lnTo>
                    <a:pt x="189" y="47"/>
                  </a:lnTo>
                  <a:lnTo>
                    <a:pt x="189" y="47"/>
                  </a:lnTo>
                  <a:lnTo>
                    <a:pt x="191" y="47"/>
                  </a:lnTo>
                  <a:lnTo>
                    <a:pt x="192" y="45"/>
                  </a:lnTo>
                  <a:lnTo>
                    <a:pt x="198" y="43"/>
                  </a:lnTo>
                  <a:lnTo>
                    <a:pt x="200" y="41"/>
                  </a:lnTo>
                  <a:lnTo>
                    <a:pt x="204" y="41"/>
                  </a:lnTo>
                  <a:lnTo>
                    <a:pt x="206" y="39"/>
                  </a:lnTo>
                  <a:lnTo>
                    <a:pt x="206" y="39"/>
                  </a:lnTo>
                  <a:lnTo>
                    <a:pt x="211" y="39"/>
                  </a:lnTo>
                  <a:lnTo>
                    <a:pt x="215" y="37"/>
                  </a:lnTo>
                  <a:lnTo>
                    <a:pt x="221" y="36"/>
                  </a:lnTo>
                  <a:lnTo>
                    <a:pt x="234" y="36"/>
                  </a:lnTo>
                  <a:lnTo>
                    <a:pt x="234" y="36"/>
                  </a:lnTo>
                  <a:lnTo>
                    <a:pt x="242" y="32"/>
                  </a:lnTo>
                  <a:lnTo>
                    <a:pt x="245" y="28"/>
                  </a:lnTo>
                  <a:lnTo>
                    <a:pt x="249" y="24"/>
                  </a:lnTo>
                  <a:lnTo>
                    <a:pt x="249" y="24"/>
                  </a:lnTo>
                  <a:lnTo>
                    <a:pt x="251" y="20"/>
                  </a:lnTo>
                  <a:lnTo>
                    <a:pt x="253" y="17"/>
                  </a:lnTo>
                  <a:lnTo>
                    <a:pt x="253" y="13"/>
                  </a:lnTo>
                  <a:lnTo>
                    <a:pt x="253" y="13"/>
                  </a:lnTo>
                  <a:lnTo>
                    <a:pt x="253" y="11"/>
                  </a:lnTo>
                  <a:lnTo>
                    <a:pt x="253" y="9"/>
                  </a:lnTo>
                  <a:lnTo>
                    <a:pt x="253" y="7"/>
                  </a:lnTo>
                  <a:lnTo>
                    <a:pt x="251" y="5"/>
                  </a:lnTo>
                  <a:lnTo>
                    <a:pt x="249" y="5"/>
                  </a:lnTo>
                  <a:lnTo>
                    <a:pt x="247" y="5"/>
                  </a:lnTo>
                  <a:lnTo>
                    <a:pt x="247" y="5"/>
                  </a:lnTo>
                  <a:lnTo>
                    <a:pt x="243" y="3"/>
                  </a:lnTo>
                  <a:lnTo>
                    <a:pt x="242" y="3"/>
                  </a:lnTo>
                  <a:lnTo>
                    <a:pt x="242" y="0"/>
                  </a:lnTo>
                  <a:lnTo>
                    <a:pt x="242" y="0"/>
                  </a:lnTo>
                  <a:lnTo>
                    <a:pt x="242" y="0"/>
                  </a:lnTo>
                  <a:lnTo>
                    <a:pt x="238" y="5"/>
                  </a:lnTo>
                  <a:lnTo>
                    <a:pt x="238" y="5"/>
                  </a:lnTo>
                  <a:lnTo>
                    <a:pt x="230" y="11"/>
                  </a:lnTo>
                  <a:lnTo>
                    <a:pt x="226" y="13"/>
                  </a:lnTo>
                  <a:lnTo>
                    <a:pt x="225" y="13"/>
                  </a:lnTo>
                  <a:lnTo>
                    <a:pt x="221" y="17"/>
                  </a:lnTo>
                  <a:lnTo>
                    <a:pt x="221" y="17"/>
                  </a:lnTo>
                  <a:lnTo>
                    <a:pt x="219" y="19"/>
                  </a:lnTo>
                  <a:lnTo>
                    <a:pt x="221" y="20"/>
                  </a:lnTo>
                  <a:lnTo>
                    <a:pt x="221" y="20"/>
                  </a:lnTo>
                  <a:lnTo>
                    <a:pt x="217" y="20"/>
                  </a:lnTo>
                  <a:lnTo>
                    <a:pt x="217" y="20"/>
                  </a:lnTo>
                  <a:lnTo>
                    <a:pt x="215" y="20"/>
                  </a:lnTo>
                  <a:lnTo>
                    <a:pt x="215" y="20"/>
                  </a:lnTo>
                  <a:lnTo>
                    <a:pt x="217" y="24"/>
                  </a:lnTo>
                  <a:lnTo>
                    <a:pt x="217" y="24"/>
                  </a:lnTo>
                  <a:lnTo>
                    <a:pt x="215" y="24"/>
                  </a:lnTo>
                  <a:lnTo>
                    <a:pt x="211" y="24"/>
                  </a:lnTo>
                  <a:lnTo>
                    <a:pt x="204" y="24"/>
                  </a:lnTo>
                  <a:lnTo>
                    <a:pt x="204" y="24"/>
                  </a:lnTo>
                  <a:lnTo>
                    <a:pt x="198" y="24"/>
                  </a:lnTo>
                  <a:lnTo>
                    <a:pt x="192" y="26"/>
                  </a:lnTo>
                  <a:lnTo>
                    <a:pt x="189" y="26"/>
                  </a:lnTo>
                  <a:lnTo>
                    <a:pt x="185" y="28"/>
                  </a:lnTo>
                  <a:lnTo>
                    <a:pt x="181" y="32"/>
                  </a:lnTo>
                  <a:lnTo>
                    <a:pt x="181" y="34"/>
                  </a:lnTo>
                  <a:lnTo>
                    <a:pt x="181" y="34"/>
                  </a:lnTo>
                  <a:lnTo>
                    <a:pt x="181" y="34"/>
                  </a:lnTo>
                  <a:lnTo>
                    <a:pt x="181" y="34"/>
                  </a:lnTo>
                  <a:lnTo>
                    <a:pt x="177" y="34"/>
                  </a:lnTo>
                  <a:lnTo>
                    <a:pt x="172" y="34"/>
                  </a:lnTo>
                  <a:lnTo>
                    <a:pt x="172" y="34"/>
                  </a:lnTo>
                  <a:lnTo>
                    <a:pt x="147" y="34"/>
                  </a:lnTo>
                  <a:lnTo>
                    <a:pt x="138" y="34"/>
                  </a:lnTo>
                  <a:lnTo>
                    <a:pt x="126" y="39"/>
                  </a:lnTo>
                  <a:lnTo>
                    <a:pt x="126" y="39"/>
                  </a:lnTo>
                  <a:lnTo>
                    <a:pt x="126" y="37"/>
                  </a:lnTo>
                  <a:lnTo>
                    <a:pt x="122" y="36"/>
                  </a:lnTo>
                  <a:lnTo>
                    <a:pt x="121" y="34"/>
                  </a:lnTo>
                  <a:lnTo>
                    <a:pt x="119" y="36"/>
                  </a:lnTo>
                  <a:lnTo>
                    <a:pt x="115" y="37"/>
                  </a:lnTo>
                  <a:lnTo>
                    <a:pt x="111" y="39"/>
                  </a:lnTo>
                  <a:lnTo>
                    <a:pt x="111" y="39"/>
                  </a:lnTo>
                  <a:lnTo>
                    <a:pt x="102" y="51"/>
                  </a:lnTo>
                  <a:lnTo>
                    <a:pt x="102" y="51"/>
                  </a:lnTo>
                  <a:lnTo>
                    <a:pt x="88" y="66"/>
                  </a:lnTo>
                  <a:lnTo>
                    <a:pt x="81" y="66"/>
                  </a:lnTo>
                  <a:lnTo>
                    <a:pt x="71" y="66"/>
                  </a:lnTo>
                  <a:lnTo>
                    <a:pt x="62" y="77"/>
                  </a:lnTo>
                  <a:lnTo>
                    <a:pt x="62" y="87"/>
                  </a:lnTo>
                  <a:lnTo>
                    <a:pt x="52" y="100"/>
                  </a:lnTo>
                  <a:lnTo>
                    <a:pt x="43" y="111"/>
                  </a:lnTo>
                  <a:lnTo>
                    <a:pt x="35" y="111"/>
                  </a:lnTo>
                  <a:lnTo>
                    <a:pt x="43" y="121"/>
                  </a:lnTo>
                  <a:lnTo>
                    <a:pt x="41" y="130"/>
                  </a:lnTo>
                  <a:lnTo>
                    <a:pt x="35" y="136"/>
                  </a:lnTo>
                  <a:lnTo>
                    <a:pt x="24" y="149"/>
                  </a:lnTo>
                  <a:lnTo>
                    <a:pt x="24" y="159"/>
                  </a:lnTo>
                  <a:lnTo>
                    <a:pt x="9" y="160"/>
                  </a:lnTo>
                  <a:lnTo>
                    <a:pt x="0" y="174"/>
                  </a:lnTo>
                  <a:lnTo>
                    <a:pt x="0" y="174"/>
                  </a:lnTo>
                  <a:lnTo>
                    <a:pt x="0" y="174"/>
                  </a:lnTo>
                  <a:close/>
                </a:path>
              </a:pathLst>
            </a:custGeom>
            <a:solidFill>
              <a:schemeClr val="bg1">
                <a:lumMod val="85000"/>
              </a:schemeClr>
            </a:solidFill>
            <a:ln w="635" cap="rnd">
              <a:solidFill>
                <a:schemeClr val="bg1">
                  <a:alpha val="17000"/>
                </a:schemeClr>
              </a:solidFill>
            </a:ln>
          </p:spPr>
          <p:txBody>
            <a:bodyPr lIns="81617" tIns="40809" rIns="81617" bIns="40809"/>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11" name="Freeform 410">
              <a:extLst>
                <a:ext uri="{FF2B5EF4-FFF2-40B4-BE49-F238E27FC236}">
                  <a16:creationId xmlns:a16="http://schemas.microsoft.com/office/drawing/2014/main" id="{5344FE3A-61DA-0D4F-8962-B87D4DBAE59B}"/>
                </a:ext>
              </a:extLst>
            </p:cNvPr>
            <p:cNvSpPr>
              <a:spLocks/>
            </p:cNvSpPr>
            <p:nvPr userDrawn="1"/>
          </p:nvSpPr>
          <p:spPr bwMode="auto">
            <a:xfrm>
              <a:off x="2082688" y="1256786"/>
              <a:ext cx="386756" cy="274070"/>
            </a:xfrm>
            <a:custGeom>
              <a:avLst/>
              <a:gdLst>
                <a:gd name="T0" fmla="*/ 5 w 253"/>
                <a:gd name="T1" fmla="*/ 183 h 211"/>
                <a:gd name="T2" fmla="*/ 35 w 253"/>
                <a:gd name="T3" fmla="*/ 194 h 211"/>
                <a:gd name="T4" fmla="*/ 32 w 253"/>
                <a:gd name="T5" fmla="*/ 202 h 211"/>
                <a:gd name="T6" fmla="*/ 43 w 253"/>
                <a:gd name="T7" fmla="*/ 206 h 211"/>
                <a:gd name="T8" fmla="*/ 54 w 253"/>
                <a:gd name="T9" fmla="*/ 211 h 211"/>
                <a:gd name="T10" fmla="*/ 81 w 253"/>
                <a:gd name="T11" fmla="*/ 211 h 211"/>
                <a:gd name="T12" fmla="*/ 87 w 253"/>
                <a:gd name="T13" fmla="*/ 204 h 211"/>
                <a:gd name="T14" fmla="*/ 81 w 253"/>
                <a:gd name="T15" fmla="*/ 194 h 211"/>
                <a:gd name="T16" fmla="*/ 75 w 253"/>
                <a:gd name="T17" fmla="*/ 191 h 211"/>
                <a:gd name="T18" fmla="*/ 62 w 253"/>
                <a:gd name="T19" fmla="*/ 187 h 211"/>
                <a:gd name="T20" fmla="*/ 60 w 253"/>
                <a:gd name="T21" fmla="*/ 170 h 211"/>
                <a:gd name="T22" fmla="*/ 56 w 253"/>
                <a:gd name="T23" fmla="*/ 155 h 211"/>
                <a:gd name="T24" fmla="*/ 60 w 253"/>
                <a:gd name="T25" fmla="*/ 147 h 211"/>
                <a:gd name="T26" fmla="*/ 73 w 253"/>
                <a:gd name="T27" fmla="*/ 130 h 211"/>
                <a:gd name="T28" fmla="*/ 88 w 253"/>
                <a:gd name="T29" fmla="*/ 117 h 211"/>
                <a:gd name="T30" fmla="*/ 107 w 253"/>
                <a:gd name="T31" fmla="*/ 109 h 211"/>
                <a:gd name="T32" fmla="*/ 107 w 253"/>
                <a:gd name="T33" fmla="*/ 104 h 211"/>
                <a:gd name="T34" fmla="*/ 98 w 253"/>
                <a:gd name="T35" fmla="*/ 107 h 211"/>
                <a:gd name="T36" fmla="*/ 109 w 253"/>
                <a:gd name="T37" fmla="*/ 96 h 211"/>
                <a:gd name="T38" fmla="*/ 136 w 253"/>
                <a:gd name="T39" fmla="*/ 77 h 211"/>
                <a:gd name="T40" fmla="*/ 147 w 253"/>
                <a:gd name="T41" fmla="*/ 72 h 211"/>
                <a:gd name="T42" fmla="*/ 155 w 253"/>
                <a:gd name="T43" fmla="*/ 58 h 211"/>
                <a:gd name="T44" fmla="*/ 172 w 253"/>
                <a:gd name="T45" fmla="*/ 55 h 211"/>
                <a:gd name="T46" fmla="*/ 181 w 253"/>
                <a:gd name="T47" fmla="*/ 49 h 211"/>
                <a:gd name="T48" fmla="*/ 191 w 253"/>
                <a:gd name="T49" fmla="*/ 47 h 211"/>
                <a:gd name="T50" fmla="*/ 204 w 253"/>
                <a:gd name="T51" fmla="*/ 41 h 211"/>
                <a:gd name="T52" fmla="*/ 215 w 253"/>
                <a:gd name="T53" fmla="*/ 37 h 211"/>
                <a:gd name="T54" fmla="*/ 242 w 253"/>
                <a:gd name="T55" fmla="*/ 32 h 211"/>
                <a:gd name="T56" fmla="*/ 251 w 253"/>
                <a:gd name="T57" fmla="*/ 20 h 211"/>
                <a:gd name="T58" fmla="*/ 253 w 253"/>
                <a:gd name="T59" fmla="*/ 11 h 211"/>
                <a:gd name="T60" fmla="*/ 249 w 253"/>
                <a:gd name="T61" fmla="*/ 5 h 211"/>
                <a:gd name="T62" fmla="*/ 242 w 253"/>
                <a:gd name="T63" fmla="*/ 3 h 211"/>
                <a:gd name="T64" fmla="*/ 238 w 253"/>
                <a:gd name="T65" fmla="*/ 5 h 211"/>
                <a:gd name="T66" fmla="*/ 225 w 253"/>
                <a:gd name="T67" fmla="*/ 13 h 211"/>
                <a:gd name="T68" fmla="*/ 221 w 253"/>
                <a:gd name="T69" fmla="*/ 20 h 211"/>
                <a:gd name="T70" fmla="*/ 215 w 253"/>
                <a:gd name="T71" fmla="*/ 20 h 211"/>
                <a:gd name="T72" fmla="*/ 215 w 253"/>
                <a:gd name="T73" fmla="*/ 24 h 211"/>
                <a:gd name="T74" fmla="*/ 198 w 253"/>
                <a:gd name="T75" fmla="*/ 24 h 211"/>
                <a:gd name="T76" fmla="*/ 181 w 253"/>
                <a:gd name="T77" fmla="*/ 32 h 211"/>
                <a:gd name="T78" fmla="*/ 181 w 253"/>
                <a:gd name="T79" fmla="*/ 34 h 211"/>
                <a:gd name="T80" fmla="*/ 147 w 253"/>
                <a:gd name="T81" fmla="*/ 34 h 211"/>
                <a:gd name="T82" fmla="*/ 126 w 253"/>
                <a:gd name="T83" fmla="*/ 37 h 211"/>
                <a:gd name="T84" fmla="*/ 115 w 253"/>
                <a:gd name="T85" fmla="*/ 37 h 211"/>
                <a:gd name="T86" fmla="*/ 102 w 253"/>
                <a:gd name="T87" fmla="*/ 51 h 211"/>
                <a:gd name="T88" fmla="*/ 62 w 253"/>
                <a:gd name="T89" fmla="*/ 77 h 211"/>
                <a:gd name="T90" fmla="*/ 35 w 253"/>
                <a:gd name="T91" fmla="*/ 111 h 211"/>
                <a:gd name="T92" fmla="*/ 24 w 253"/>
                <a:gd name="T93" fmla="*/ 149 h 211"/>
                <a:gd name="T94" fmla="*/ 0 w 253"/>
                <a:gd name="T95" fmla="*/ 174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53" h="211">
                  <a:moveTo>
                    <a:pt x="0" y="174"/>
                  </a:moveTo>
                  <a:lnTo>
                    <a:pt x="0" y="174"/>
                  </a:lnTo>
                  <a:lnTo>
                    <a:pt x="5" y="179"/>
                  </a:lnTo>
                  <a:lnTo>
                    <a:pt x="5" y="183"/>
                  </a:lnTo>
                  <a:lnTo>
                    <a:pt x="7" y="189"/>
                  </a:lnTo>
                  <a:lnTo>
                    <a:pt x="18" y="183"/>
                  </a:lnTo>
                  <a:lnTo>
                    <a:pt x="28" y="189"/>
                  </a:lnTo>
                  <a:lnTo>
                    <a:pt x="35" y="194"/>
                  </a:lnTo>
                  <a:lnTo>
                    <a:pt x="35" y="194"/>
                  </a:lnTo>
                  <a:lnTo>
                    <a:pt x="32" y="198"/>
                  </a:lnTo>
                  <a:lnTo>
                    <a:pt x="32" y="202"/>
                  </a:lnTo>
                  <a:lnTo>
                    <a:pt x="32" y="202"/>
                  </a:lnTo>
                  <a:lnTo>
                    <a:pt x="34" y="202"/>
                  </a:lnTo>
                  <a:lnTo>
                    <a:pt x="34" y="202"/>
                  </a:lnTo>
                  <a:lnTo>
                    <a:pt x="39" y="204"/>
                  </a:lnTo>
                  <a:lnTo>
                    <a:pt x="43" y="206"/>
                  </a:lnTo>
                  <a:lnTo>
                    <a:pt x="49" y="210"/>
                  </a:lnTo>
                  <a:lnTo>
                    <a:pt x="49" y="210"/>
                  </a:lnTo>
                  <a:lnTo>
                    <a:pt x="51" y="211"/>
                  </a:lnTo>
                  <a:lnTo>
                    <a:pt x="54" y="211"/>
                  </a:lnTo>
                  <a:lnTo>
                    <a:pt x="58" y="211"/>
                  </a:lnTo>
                  <a:lnTo>
                    <a:pt x="58" y="211"/>
                  </a:lnTo>
                  <a:lnTo>
                    <a:pt x="81" y="211"/>
                  </a:lnTo>
                  <a:lnTo>
                    <a:pt x="81" y="211"/>
                  </a:lnTo>
                  <a:lnTo>
                    <a:pt x="87" y="208"/>
                  </a:lnTo>
                  <a:lnTo>
                    <a:pt x="88" y="206"/>
                  </a:lnTo>
                  <a:lnTo>
                    <a:pt x="88" y="206"/>
                  </a:lnTo>
                  <a:lnTo>
                    <a:pt x="87" y="204"/>
                  </a:lnTo>
                  <a:lnTo>
                    <a:pt x="83" y="200"/>
                  </a:lnTo>
                  <a:lnTo>
                    <a:pt x="83" y="200"/>
                  </a:lnTo>
                  <a:lnTo>
                    <a:pt x="81" y="196"/>
                  </a:lnTo>
                  <a:lnTo>
                    <a:pt x="81" y="194"/>
                  </a:lnTo>
                  <a:lnTo>
                    <a:pt x="81" y="191"/>
                  </a:lnTo>
                  <a:lnTo>
                    <a:pt x="81" y="191"/>
                  </a:lnTo>
                  <a:lnTo>
                    <a:pt x="79" y="191"/>
                  </a:lnTo>
                  <a:lnTo>
                    <a:pt x="75" y="191"/>
                  </a:lnTo>
                  <a:lnTo>
                    <a:pt x="75" y="191"/>
                  </a:lnTo>
                  <a:lnTo>
                    <a:pt x="69" y="191"/>
                  </a:lnTo>
                  <a:lnTo>
                    <a:pt x="64" y="189"/>
                  </a:lnTo>
                  <a:lnTo>
                    <a:pt x="62" y="187"/>
                  </a:lnTo>
                  <a:lnTo>
                    <a:pt x="62" y="185"/>
                  </a:lnTo>
                  <a:lnTo>
                    <a:pt x="60" y="179"/>
                  </a:lnTo>
                  <a:lnTo>
                    <a:pt x="60" y="179"/>
                  </a:lnTo>
                  <a:lnTo>
                    <a:pt x="60" y="170"/>
                  </a:lnTo>
                  <a:lnTo>
                    <a:pt x="60" y="170"/>
                  </a:lnTo>
                  <a:lnTo>
                    <a:pt x="58" y="162"/>
                  </a:lnTo>
                  <a:lnTo>
                    <a:pt x="58" y="159"/>
                  </a:lnTo>
                  <a:lnTo>
                    <a:pt x="56" y="155"/>
                  </a:lnTo>
                  <a:lnTo>
                    <a:pt x="56" y="153"/>
                  </a:lnTo>
                  <a:lnTo>
                    <a:pt x="58" y="151"/>
                  </a:lnTo>
                  <a:lnTo>
                    <a:pt x="58" y="151"/>
                  </a:lnTo>
                  <a:lnTo>
                    <a:pt x="60" y="147"/>
                  </a:lnTo>
                  <a:lnTo>
                    <a:pt x="62" y="143"/>
                  </a:lnTo>
                  <a:lnTo>
                    <a:pt x="64" y="140"/>
                  </a:lnTo>
                  <a:lnTo>
                    <a:pt x="73" y="130"/>
                  </a:lnTo>
                  <a:lnTo>
                    <a:pt x="73" y="130"/>
                  </a:lnTo>
                  <a:lnTo>
                    <a:pt x="77" y="126"/>
                  </a:lnTo>
                  <a:lnTo>
                    <a:pt x="85" y="121"/>
                  </a:lnTo>
                  <a:lnTo>
                    <a:pt x="85" y="121"/>
                  </a:lnTo>
                  <a:lnTo>
                    <a:pt x="88" y="117"/>
                  </a:lnTo>
                  <a:lnTo>
                    <a:pt x="94" y="115"/>
                  </a:lnTo>
                  <a:lnTo>
                    <a:pt x="100" y="113"/>
                  </a:lnTo>
                  <a:lnTo>
                    <a:pt x="100" y="113"/>
                  </a:lnTo>
                  <a:lnTo>
                    <a:pt x="107" y="109"/>
                  </a:lnTo>
                  <a:lnTo>
                    <a:pt x="109" y="106"/>
                  </a:lnTo>
                  <a:lnTo>
                    <a:pt x="109" y="104"/>
                  </a:lnTo>
                  <a:lnTo>
                    <a:pt x="107" y="104"/>
                  </a:lnTo>
                  <a:lnTo>
                    <a:pt x="107" y="104"/>
                  </a:lnTo>
                  <a:lnTo>
                    <a:pt x="104" y="104"/>
                  </a:lnTo>
                  <a:lnTo>
                    <a:pt x="102" y="106"/>
                  </a:lnTo>
                  <a:lnTo>
                    <a:pt x="98" y="107"/>
                  </a:lnTo>
                  <a:lnTo>
                    <a:pt x="98" y="107"/>
                  </a:lnTo>
                  <a:lnTo>
                    <a:pt x="100" y="104"/>
                  </a:lnTo>
                  <a:lnTo>
                    <a:pt x="100" y="104"/>
                  </a:lnTo>
                  <a:lnTo>
                    <a:pt x="105" y="100"/>
                  </a:lnTo>
                  <a:lnTo>
                    <a:pt x="109" y="96"/>
                  </a:lnTo>
                  <a:lnTo>
                    <a:pt x="115" y="92"/>
                  </a:lnTo>
                  <a:lnTo>
                    <a:pt x="122" y="87"/>
                  </a:lnTo>
                  <a:lnTo>
                    <a:pt x="136" y="77"/>
                  </a:lnTo>
                  <a:lnTo>
                    <a:pt x="136" y="77"/>
                  </a:lnTo>
                  <a:lnTo>
                    <a:pt x="136" y="79"/>
                  </a:lnTo>
                  <a:lnTo>
                    <a:pt x="138" y="79"/>
                  </a:lnTo>
                  <a:lnTo>
                    <a:pt x="139" y="75"/>
                  </a:lnTo>
                  <a:lnTo>
                    <a:pt x="147" y="72"/>
                  </a:lnTo>
                  <a:lnTo>
                    <a:pt x="147" y="72"/>
                  </a:lnTo>
                  <a:lnTo>
                    <a:pt x="151" y="62"/>
                  </a:lnTo>
                  <a:lnTo>
                    <a:pt x="155" y="58"/>
                  </a:lnTo>
                  <a:lnTo>
                    <a:pt x="155" y="58"/>
                  </a:lnTo>
                  <a:lnTo>
                    <a:pt x="158" y="58"/>
                  </a:lnTo>
                  <a:lnTo>
                    <a:pt x="158" y="58"/>
                  </a:lnTo>
                  <a:lnTo>
                    <a:pt x="164" y="58"/>
                  </a:lnTo>
                  <a:lnTo>
                    <a:pt x="172" y="55"/>
                  </a:lnTo>
                  <a:lnTo>
                    <a:pt x="179" y="51"/>
                  </a:lnTo>
                  <a:lnTo>
                    <a:pt x="179" y="51"/>
                  </a:lnTo>
                  <a:lnTo>
                    <a:pt x="179" y="51"/>
                  </a:lnTo>
                  <a:lnTo>
                    <a:pt x="181" y="49"/>
                  </a:lnTo>
                  <a:lnTo>
                    <a:pt x="183" y="49"/>
                  </a:lnTo>
                  <a:lnTo>
                    <a:pt x="189" y="47"/>
                  </a:lnTo>
                  <a:lnTo>
                    <a:pt x="189" y="47"/>
                  </a:lnTo>
                  <a:lnTo>
                    <a:pt x="191" y="47"/>
                  </a:lnTo>
                  <a:lnTo>
                    <a:pt x="192" y="45"/>
                  </a:lnTo>
                  <a:lnTo>
                    <a:pt x="198" y="43"/>
                  </a:lnTo>
                  <a:lnTo>
                    <a:pt x="200" y="41"/>
                  </a:lnTo>
                  <a:lnTo>
                    <a:pt x="204" y="41"/>
                  </a:lnTo>
                  <a:lnTo>
                    <a:pt x="206" y="39"/>
                  </a:lnTo>
                  <a:lnTo>
                    <a:pt x="206" y="39"/>
                  </a:lnTo>
                  <a:lnTo>
                    <a:pt x="211" y="39"/>
                  </a:lnTo>
                  <a:lnTo>
                    <a:pt x="215" y="37"/>
                  </a:lnTo>
                  <a:lnTo>
                    <a:pt x="221" y="36"/>
                  </a:lnTo>
                  <a:lnTo>
                    <a:pt x="234" y="36"/>
                  </a:lnTo>
                  <a:lnTo>
                    <a:pt x="234" y="36"/>
                  </a:lnTo>
                  <a:lnTo>
                    <a:pt x="242" y="32"/>
                  </a:lnTo>
                  <a:lnTo>
                    <a:pt x="245" y="28"/>
                  </a:lnTo>
                  <a:lnTo>
                    <a:pt x="249" y="24"/>
                  </a:lnTo>
                  <a:lnTo>
                    <a:pt x="249" y="24"/>
                  </a:lnTo>
                  <a:lnTo>
                    <a:pt x="251" y="20"/>
                  </a:lnTo>
                  <a:lnTo>
                    <a:pt x="253" y="17"/>
                  </a:lnTo>
                  <a:lnTo>
                    <a:pt x="253" y="13"/>
                  </a:lnTo>
                  <a:lnTo>
                    <a:pt x="253" y="13"/>
                  </a:lnTo>
                  <a:lnTo>
                    <a:pt x="253" y="11"/>
                  </a:lnTo>
                  <a:lnTo>
                    <a:pt x="253" y="9"/>
                  </a:lnTo>
                  <a:lnTo>
                    <a:pt x="253" y="7"/>
                  </a:lnTo>
                  <a:lnTo>
                    <a:pt x="251" y="5"/>
                  </a:lnTo>
                  <a:lnTo>
                    <a:pt x="249" y="5"/>
                  </a:lnTo>
                  <a:lnTo>
                    <a:pt x="247" y="5"/>
                  </a:lnTo>
                  <a:lnTo>
                    <a:pt x="247" y="5"/>
                  </a:lnTo>
                  <a:lnTo>
                    <a:pt x="243" y="3"/>
                  </a:lnTo>
                  <a:lnTo>
                    <a:pt x="242" y="3"/>
                  </a:lnTo>
                  <a:lnTo>
                    <a:pt x="242" y="0"/>
                  </a:lnTo>
                  <a:lnTo>
                    <a:pt x="242" y="0"/>
                  </a:lnTo>
                  <a:lnTo>
                    <a:pt x="242" y="0"/>
                  </a:lnTo>
                  <a:lnTo>
                    <a:pt x="238" y="5"/>
                  </a:lnTo>
                  <a:lnTo>
                    <a:pt x="238" y="5"/>
                  </a:lnTo>
                  <a:lnTo>
                    <a:pt x="230" y="11"/>
                  </a:lnTo>
                  <a:lnTo>
                    <a:pt x="226" y="13"/>
                  </a:lnTo>
                  <a:lnTo>
                    <a:pt x="225" y="13"/>
                  </a:lnTo>
                  <a:lnTo>
                    <a:pt x="221" y="17"/>
                  </a:lnTo>
                  <a:lnTo>
                    <a:pt x="221" y="17"/>
                  </a:lnTo>
                  <a:lnTo>
                    <a:pt x="219" y="19"/>
                  </a:lnTo>
                  <a:lnTo>
                    <a:pt x="221" y="20"/>
                  </a:lnTo>
                  <a:lnTo>
                    <a:pt x="221" y="20"/>
                  </a:lnTo>
                  <a:lnTo>
                    <a:pt x="217" y="20"/>
                  </a:lnTo>
                  <a:lnTo>
                    <a:pt x="217" y="20"/>
                  </a:lnTo>
                  <a:lnTo>
                    <a:pt x="215" y="20"/>
                  </a:lnTo>
                  <a:lnTo>
                    <a:pt x="215" y="20"/>
                  </a:lnTo>
                  <a:lnTo>
                    <a:pt x="217" y="24"/>
                  </a:lnTo>
                  <a:lnTo>
                    <a:pt x="217" y="24"/>
                  </a:lnTo>
                  <a:lnTo>
                    <a:pt x="215" y="24"/>
                  </a:lnTo>
                  <a:lnTo>
                    <a:pt x="211" y="24"/>
                  </a:lnTo>
                  <a:lnTo>
                    <a:pt x="204" y="24"/>
                  </a:lnTo>
                  <a:lnTo>
                    <a:pt x="204" y="24"/>
                  </a:lnTo>
                  <a:lnTo>
                    <a:pt x="198" y="24"/>
                  </a:lnTo>
                  <a:lnTo>
                    <a:pt x="192" y="26"/>
                  </a:lnTo>
                  <a:lnTo>
                    <a:pt x="189" y="26"/>
                  </a:lnTo>
                  <a:lnTo>
                    <a:pt x="185" y="28"/>
                  </a:lnTo>
                  <a:lnTo>
                    <a:pt x="181" y="32"/>
                  </a:lnTo>
                  <a:lnTo>
                    <a:pt x="181" y="34"/>
                  </a:lnTo>
                  <a:lnTo>
                    <a:pt x="181" y="34"/>
                  </a:lnTo>
                  <a:lnTo>
                    <a:pt x="181" y="34"/>
                  </a:lnTo>
                  <a:lnTo>
                    <a:pt x="181" y="34"/>
                  </a:lnTo>
                  <a:lnTo>
                    <a:pt x="177" y="34"/>
                  </a:lnTo>
                  <a:lnTo>
                    <a:pt x="172" y="34"/>
                  </a:lnTo>
                  <a:lnTo>
                    <a:pt x="172" y="34"/>
                  </a:lnTo>
                  <a:lnTo>
                    <a:pt x="147" y="34"/>
                  </a:lnTo>
                  <a:lnTo>
                    <a:pt x="138" y="34"/>
                  </a:lnTo>
                  <a:lnTo>
                    <a:pt x="126" y="39"/>
                  </a:lnTo>
                  <a:lnTo>
                    <a:pt x="126" y="39"/>
                  </a:lnTo>
                  <a:lnTo>
                    <a:pt x="126" y="37"/>
                  </a:lnTo>
                  <a:lnTo>
                    <a:pt x="122" y="36"/>
                  </a:lnTo>
                  <a:lnTo>
                    <a:pt x="121" y="34"/>
                  </a:lnTo>
                  <a:lnTo>
                    <a:pt x="119" y="36"/>
                  </a:lnTo>
                  <a:lnTo>
                    <a:pt x="115" y="37"/>
                  </a:lnTo>
                  <a:lnTo>
                    <a:pt x="111" y="39"/>
                  </a:lnTo>
                  <a:lnTo>
                    <a:pt x="111" y="39"/>
                  </a:lnTo>
                  <a:lnTo>
                    <a:pt x="102" y="51"/>
                  </a:lnTo>
                  <a:lnTo>
                    <a:pt x="102" y="51"/>
                  </a:lnTo>
                  <a:lnTo>
                    <a:pt x="88" y="66"/>
                  </a:lnTo>
                  <a:lnTo>
                    <a:pt x="81" y="66"/>
                  </a:lnTo>
                  <a:lnTo>
                    <a:pt x="71" y="66"/>
                  </a:lnTo>
                  <a:lnTo>
                    <a:pt x="62" y="77"/>
                  </a:lnTo>
                  <a:lnTo>
                    <a:pt x="62" y="87"/>
                  </a:lnTo>
                  <a:lnTo>
                    <a:pt x="52" y="100"/>
                  </a:lnTo>
                  <a:lnTo>
                    <a:pt x="43" y="111"/>
                  </a:lnTo>
                  <a:lnTo>
                    <a:pt x="35" y="111"/>
                  </a:lnTo>
                  <a:lnTo>
                    <a:pt x="43" y="121"/>
                  </a:lnTo>
                  <a:lnTo>
                    <a:pt x="41" y="130"/>
                  </a:lnTo>
                  <a:lnTo>
                    <a:pt x="35" y="136"/>
                  </a:lnTo>
                  <a:lnTo>
                    <a:pt x="24" y="149"/>
                  </a:lnTo>
                  <a:lnTo>
                    <a:pt x="24" y="159"/>
                  </a:lnTo>
                  <a:lnTo>
                    <a:pt x="9" y="160"/>
                  </a:lnTo>
                  <a:lnTo>
                    <a:pt x="0" y="174"/>
                  </a:lnTo>
                  <a:lnTo>
                    <a:pt x="0" y="174"/>
                  </a:lnTo>
                  <a:lnTo>
                    <a:pt x="0" y="174"/>
                  </a:lnTo>
                  <a:close/>
                </a:path>
              </a:pathLst>
            </a:custGeom>
            <a:solidFill>
              <a:schemeClr val="bg1">
                <a:lumMod val="85000"/>
              </a:schemeClr>
            </a:solidFill>
            <a:ln w="635" cap="rnd">
              <a:solidFill>
                <a:schemeClr val="bg1">
                  <a:alpha val="17000"/>
                </a:schemeClr>
              </a:solidFill>
              <a:prstDash val="solid"/>
              <a:round/>
              <a:headEnd/>
              <a:tailEnd/>
            </a:ln>
          </p:spPr>
          <p:txBody>
            <a:bodyPr lIns="81617" tIns="40809" rIns="81617" bIns="40809"/>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12" name="Freeform 411">
              <a:extLst>
                <a:ext uri="{FF2B5EF4-FFF2-40B4-BE49-F238E27FC236}">
                  <a16:creationId xmlns:a16="http://schemas.microsoft.com/office/drawing/2014/main" id="{ACCBA864-3EEF-AF4F-A4EC-E38008F0C1DF}"/>
                </a:ext>
              </a:extLst>
            </p:cNvPr>
            <p:cNvSpPr>
              <a:spLocks/>
            </p:cNvSpPr>
            <p:nvPr userDrawn="1"/>
          </p:nvSpPr>
          <p:spPr bwMode="auto">
            <a:xfrm>
              <a:off x="3921213" y="1301576"/>
              <a:ext cx="139346" cy="68251"/>
            </a:xfrm>
            <a:custGeom>
              <a:avLst/>
              <a:gdLst>
                <a:gd name="T0" fmla="*/ 0 w 91"/>
                <a:gd name="T1" fmla="*/ 34 h 53"/>
                <a:gd name="T2" fmla="*/ 0 w 91"/>
                <a:gd name="T3" fmla="*/ 38 h 53"/>
                <a:gd name="T4" fmla="*/ 4 w 91"/>
                <a:gd name="T5" fmla="*/ 38 h 53"/>
                <a:gd name="T6" fmla="*/ 8 w 91"/>
                <a:gd name="T7" fmla="*/ 39 h 53"/>
                <a:gd name="T8" fmla="*/ 12 w 91"/>
                <a:gd name="T9" fmla="*/ 43 h 53"/>
                <a:gd name="T10" fmla="*/ 15 w 91"/>
                <a:gd name="T11" fmla="*/ 45 h 53"/>
                <a:gd name="T12" fmla="*/ 25 w 91"/>
                <a:gd name="T13" fmla="*/ 49 h 53"/>
                <a:gd name="T14" fmla="*/ 29 w 91"/>
                <a:gd name="T15" fmla="*/ 49 h 53"/>
                <a:gd name="T16" fmla="*/ 34 w 91"/>
                <a:gd name="T17" fmla="*/ 53 h 53"/>
                <a:gd name="T18" fmla="*/ 38 w 91"/>
                <a:gd name="T19" fmla="*/ 53 h 53"/>
                <a:gd name="T20" fmla="*/ 38 w 91"/>
                <a:gd name="T21" fmla="*/ 53 h 53"/>
                <a:gd name="T22" fmla="*/ 36 w 91"/>
                <a:gd name="T23" fmla="*/ 47 h 53"/>
                <a:gd name="T24" fmla="*/ 36 w 91"/>
                <a:gd name="T25" fmla="*/ 45 h 53"/>
                <a:gd name="T26" fmla="*/ 40 w 91"/>
                <a:gd name="T27" fmla="*/ 41 h 53"/>
                <a:gd name="T28" fmla="*/ 40 w 91"/>
                <a:gd name="T29" fmla="*/ 43 h 53"/>
                <a:gd name="T30" fmla="*/ 42 w 91"/>
                <a:gd name="T31" fmla="*/ 47 h 53"/>
                <a:gd name="T32" fmla="*/ 47 w 91"/>
                <a:gd name="T33" fmla="*/ 49 h 53"/>
                <a:gd name="T34" fmla="*/ 51 w 91"/>
                <a:gd name="T35" fmla="*/ 49 h 53"/>
                <a:gd name="T36" fmla="*/ 53 w 91"/>
                <a:gd name="T37" fmla="*/ 51 h 53"/>
                <a:gd name="T38" fmla="*/ 53 w 91"/>
                <a:gd name="T39" fmla="*/ 49 h 53"/>
                <a:gd name="T40" fmla="*/ 59 w 91"/>
                <a:gd name="T41" fmla="*/ 45 h 53"/>
                <a:gd name="T42" fmla="*/ 63 w 91"/>
                <a:gd name="T43" fmla="*/ 45 h 53"/>
                <a:gd name="T44" fmla="*/ 72 w 91"/>
                <a:gd name="T45" fmla="*/ 45 h 53"/>
                <a:gd name="T46" fmla="*/ 74 w 91"/>
                <a:gd name="T47" fmla="*/ 43 h 53"/>
                <a:gd name="T48" fmla="*/ 78 w 91"/>
                <a:gd name="T49" fmla="*/ 41 h 53"/>
                <a:gd name="T50" fmla="*/ 80 w 91"/>
                <a:gd name="T51" fmla="*/ 41 h 53"/>
                <a:gd name="T52" fmla="*/ 83 w 91"/>
                <a:gd name="T53" fmla="*/ 45 h 53"/>
                <a:gd name="T54" fmla="*/ 87 w 91"/>
                <a:gd name="T55" fmla="*/ 43 h 53"/>
                <a:gd name="T56" fmla="*/ 89 w 91"/>
                <a:gd name="T57" fmla="*/ 41 h 53"/>
                <a:gd name="T58" fmla="*/ 87 w 91"/>
                <a:gd name="T59" fmla="*/ 39 h 53"/>
                <a:gd name="T60" fmla="*/ 80 w 91"/>
                <a:gd name="T61" fmla="*/ 36 h 53"/>
                <a:gd name="T62" fmla="*/ 80 w 91"/>
                <a:gd name="T63" fmla="*/ 32 h 53"/>
                <a:gd name="T64" fmla="*/ 78 w 91"/>
                <a:gd name="T65" fmla="*/ 24 h 53"/>
                <a:gd name="T66" fmla="*/ 82 w 91"/>
                <a:gd name="T67" fmla="*/ 19 h 53"/>
                <a:gd name="T68" fmla="*/ 87 w 91"/>
                <a:gd name="T69" fmla="*/ 17 h 53"/>
                <a:gd name="T70" fmla="*/ 91 w 91"/>
                <a:gd name="T71" fmla="*/ 15 h 53"/>
                <a:gd name="T72" fmla="*/ 87 w 91"/>
                <a:gd name="T73" fmla="*/ 15 h 53"/>
                <a:gd name="T74" fmla="*/ 82 w 91"/>
                <a:gd name="T75" fmla="*/ 15 h 53"/>
                <a:gd name="T76" fmla="*/ 76 w 91"/>
                <a:gd name="T77" fmla="*/ 11 h 53"/>
                <a:gd name="T78" fmla="*/ 74 w 91"/>
                <a:gd name="T79" fmla="*/ 9 h 53"/>
                <a:gd name="T80" fmla="*/ 70 w 91"/>
                <a:gd name="T81" fmla="*/ 7 h 53"/>
                <a:gd name="T82" fmla="*/ 66 w 91"/>
                <a:gd name="T83" fmla="*/ 7 h 53"/>
                <a:gd name="T84" fmla="*/ 63 w 91"/>
                <a:gd name="T85" fmla="*/ 7 h 53"/>
                <a:gd name="T86" fmla="*/ 61 w 91"/>
                <a:gd name="T87" fmla="*/ 7 h 53"/>
                <a:gd name="T88" fmla="*/ 59 w 91"/>
                <a:gd name="T89" fmla="*/ 7 h 53"/>
                <a:gd name="T90" fmla="*/ 55 w 91"/>
                <a:gd name="T91" fmla="*/ 7 h 53"/>
                <a:gd name="T92" fmla="*/ 55 w 91"/>
                <a:gd name="T93" fmla="*/ 11 h 53"/>
                <a:gd name="T94" fmla="*/ 59 w 91"/>
                <a:gd name="T95" fmla="*/ 17 h 53"/>
                <a:gd name="T96" fmla="*/ 59 w 91"/>
                <a:gd name="T97" fmla="*/ 21 h 53"/>
                <a:gd name="T98" fmla="*/ 55 w 91"/>
                <a:gd name="T99" fmla="*/ 21 h 53"/>
                <a:gd name="T100" fmla="*/ 49 w 91"/>
                <a:gd name="T101" fmla="*/ 21 h 53"/>
                <a:gd name="T102" fmla="*/ 46 w 91"/>
                <a:gd name="T103" fmla="*/ 19 h 53"/>
                <a:gd name="T104" fmla="*/ 38 w 91"/>
                <a:gd name="T105" fmla="*/ 11 h 53"/>
                <a:gd name="T106" fmla="*/ 32 w 91"/>
                <a:gd name="T107" fmla="*/ 3 h 53"/>
                <a:gd name="T108" fmla="*/ 29 w 91"/>
                <a:gd name="T109" fmla="*/ 2 h 53"/>
                <a:gd name="T110" fmla="*/ 27 w 91"/>
                <a:gd name="T111" fmla="*/ 2 h 53"/>
                <a:gd name="T112" fmla="*/ 17 w 91"/>
                <a:gd name="T113" fmla="*/ 0 h 53"/>
                <a:gd name="T114" fmla="*/ 10 w 91"/>
                <a:gd name="T115" fmla="*/ 11 h 53"/>
                <a:gd name="T116" fmla="*/ 0 w 91"/>
                <a:gd name="T117" fmla="*/ 24 h 53"/>
                <a:gd name="T118" fmla="*/ 0 w 91"/>
                <a:gd name="T119" fmla="*/ 24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1" h="53">
                  <a:moveTo>
                    <a:pt x="0" y="24"/>
                  </a:moveTo>
                  <a:lnTo>
                    <a:pt x="0" y="34"/>
                  </a:lnTo>
                  <a:lnTo>
                    <a:pt x="0" y="34"/>
                  </a:lnTo>
                  <a:lnTo>
                    <a:pt x="0" y="38"/>
                  </a:lnTo>
                  <a:lnTo>
                    <a:pt x="2" y="38"/>
                  </a:lnTo>
                  <a:lnTo>
                    <a:pt x="4" y="38"/>
                  </a:lnTo>
                  <a:lnTo>
                    <a:pt x="4" y="38"/>
                  </a:lnTo>
                  <a:lnTo>
                    <a:pt x="8" y="39"/>
                  </a:lnTo>
                  <a:lnTo>
                    <a:pt x="10" y="41"/>
                  </a:lnTo>
                  <a:lnTo>
                    <a:pt x="12" y="43"/>
                  </a:lnTo>
                  <a:lnTo>
                    <a:pt x="12" y="43"/>
                  </a:lnTo>
                  <a:lnTo>
                    <a:pt x="15" y="45"/>
                  </a:lnTo>
                  <a:lnTo>
                    <a:pt x="21" y="49"/>
                  </a:lnTo>
                  <a:lnTo>
                    <a:pt x="25" y="49"/>
                  </a:lnTo>
                  <a:lnTo>
                    <a:pt x="25" y="49"/>
                  </a:lnTo>
                  <a:lnTo>
                    <a:pt x="29" y="49"/>
                  </a:lnTo>
                  <a:lnTo>
                    <a:pt x="29" y="49"/>
                  </a:lnTo>
                  <a:lnTo>
                    <a:pt x="34" y="53"/>
                  </a:lnTo>
                  <a:lnTo>
                    <a:pt x="38" y="53"/>
                  </a:lnTo>
                  <a:lnTo>
                    <a:pt x="38" y="53"/>
                  </a:lnTo>
                  <a:lnTo>
                    <a:pt x="38" y="53"/>
                  </a:lnTo>
                  <a:lnTo>
                    <a:pt x="38" y="53"/>
                  </a:lnTo>
                  <a:lnTo>
                    <a:pt x="34" y="49"/>
                  </a:lnTo>
                  <a:lnTo>
                    <a:pt x="36" y="47"/>
                  </a:lnTo>
                  <a:lnTo>
                    <a:pt x="36" y="45"/>
                  </a:lnTo>
                  <a:lnTo>
                    <a:pt x="36" y="45"/>
                  </a:lnTo>
                  <a:lnTo>
                    <a:pt x="38" y="41"/>
                  </a:lnTo>
                  <a:lnTo>
                    <a:pt x="40" y="41"/>
                  </a:lnTo>
                  <a:lnTo>
                    <a:pt x="40" y="43"/>
                  </a:lnTo>
                  <a:lnTo>
                    <a:pt x="40" y="43"/>
                  </a:lnTo>
                  <a:lnTo>
                    <a:pt x="42" y="45"/>
                  </a:lnTo>
                  <a:lnTo>
                    <a:pt x="42" y="47"/>
                  </a:lnTo>
                  <a:lnTo>
                    <a:pt x="44" y="49"/>
                  </a:lnTo>
                  <a:lnTo>
                    <a:pt x="47" y="49"/>
                  </a:lnTo>
                  <a:lnTo>
                    <a:pt x="47" y="49"/>
                  </a:lnTo>
                  <a:lnTo>
                    <a:pt x="51" y="49"/>
                  </a:lnTo>
                  <a:lnTo>
                    <a:pt x="51" y="51"/>
                  </a:lnTo>
                  <a:lnTo>
                    <a:pt x="53" y="51"/>
                  </a:lnTo>
                  <a:lnTo>
                    <a:pt x="53" y="49"/>
                  </a:lnTo>
                  <a:lnTo>
                    <a:pt x="53" y="49"/>
                  </a:lnTo>
                  <a:lnTo>
                    <a:pt x="55" y="45"/>
                  </a:lnTo>
                  <a:lnTo>
                    <a:pt x="59" y="45"/>
                  </a:lnTo>
                  <a:lnTo>
                    <a:pt x="63" y="45"/>
                  </a:lnTo>
                  <a:lnTo>
                    <a:pt x="63" y="45"/>
                  </a:lnTo>
                  <a:lnTo>
                    <a:pt x="68" y="45"/>
                  </a:lnTo>
                  <a:lnTo>
                    <a:pt x="72" y="45"/>
                  </a:lnTo>
                  <a:lnTo>
                    <a:pt x="74" y="43"/>
                  </a:lnTo>
                  <a:lnTo>
                    <a:pt x="74" y="43"/>
                  </a:lnTo>
                  <a:lnTo>
                    <a:pt x="74" y="41"/>
                  </a:lnTo>
                  <a:lnTo>
                    <a:pt x="78" y="41"/>
                  </a:lnTo>
                  <a:lnTo>
                    <a:pt x="78" y="41"/>
                  </a:lnTo>
                  <a:lnTo>
                    <a:pt x="80" y="41"/>
                  </a:lnTo>
                  <a:lnTo>
                    <a:pt x="82" y="43"/>
                  </a:lnTo>
                  <a:lnTo>
                    <a:pt x="83" y="45"/>
                  </a:lnTo>
                  <a:lnTo>
                    <a:pt x="87" y="43"/>
                  </a:lnTo>
                  <a:lnTo>
                    <a:pt x="87" y="43"/>
                  </a:lnTo>
                  <a:lnTo>
                    <a:pt x="89" y="43"/>
                  </a:lnTo>
                  <a:lnTo>
                    <a:pt x="89" y="41"/>
                  </a:lnTo>
                  <a:lnTo>
                    <a:pt x="87" y="39"/>
                  </a:lnTo>
                  <a:lnTo>
                    <a:pt x="87" y="39"/>
                  </a:lnTo>
                  <a:lnTo>
                    <a:pt x="82" y="38"/>
                  </a:lnTo>
                  <a:lnTo>
                    <a:pt x="80" y="36"/>
                  </a:lnTo>
                  <a:lnTo>
                    <a:pt x="80" y="32"/>
                  </a:lnTo>
                  <a:lnTo>
                    <a:pt x="80" y="32"/>
                  </a:lnTo>
                  <a:lnTo>
                    <a:pt x="78" y="28"/>
                  </a:lnTo>
                  <a:lnTo>
                    <a:pt x="78" y="24"/>
                  </a:lnTo>
                  <a:lnTo>
                    <a:pt x="76" y="21"/>
                  </a:lnTo>
                  <a:lnTo>
                    <a:pt x="82" y="19"/>
                  </a:lnTo>
                  <a:lnTo>
                    <a:pt x="87" y="17"/>
                  </a:lnTo>
                  <a:lnTo>
                    <a:pt x="87" y="17"/>
                  </a:lnTo>
                  <a:lnTo>
                    <a:pt x="91" y="15"/>
                  </a:lnTo>
                  <a:lnTo>
                    <a:pt x="91" y="15"/>
                  </a:lnTo>
                  <a:lnTo>
                    <a:pt x="91" y="15"/>
                  </a:lnTo>
                  <a:lnTo>
                    <a:pt x="87" y="15"/>
                  </a:lnTo>
                  <a:lnTo>
                    <a:pt x="87" y="15"/>
                  </a:lnTo>
                  <a:lnTo>
                    <a:pt x="82" y="15"/>
                  </a:lnTo>
                  <a:lnTo>
                    <a:pt x="78" y="15"/>
                  </a:lnTo>
                  <a:lnTo>
                    <a:pt x="76" y="11"/>
                  </a:lnTo>
                  <a:lnTo>
                    <a:pt x="74" y="9"/>
                  </a:lnTo>
                  <a:lnTo>
                    <a:pt x="74" y="9"/>
                  </a:lnTo>
                  <a:lnTo>
                    <a:pt x="72" y="7"/>
                  </a:lnTo>
                  <a:lnTo>
                    <a:pt x="70" y="7"/>
                  </a:lnTo>
                  <a:lnTo>
                    <a:pt x="66" y="5"/>
                  </a:lnTo>
                  <a:lnTo>
                    <a:pt x="66" y="7"/>
                  </a:lnTo>
                  <a:lnTo>
                    <a:pt x="63" y="7"/>
                  </a:lnTo>
                  <a:lnTo>
                    <a:pt x="63" y="7"/>
                  </a:lnTo>
                  <a:lnTo>
                    <a:pt x="63" y="7"/>
                  </a:lnTo>
                  <a:lnTo>
                    <a:pt x="61" y="7"/>
                  </a:lnTo>
                  <a:lnTo>
                    <a:pt x="59" y="7"/>
                  </a:lnTo>
                  <a:lnTo>
                    <a:pt x="59" y="7"/>
                  </a:lnTo>
                  <a:lnTo>
                    <a:pt x="57" y="7"/>
                  </a:lnTo>
                  <a:lnTo>
                    <a:pt x="55" y="7"/>
                  </a:lnTo>
                  <a:lnTo>
                    <a:pt x="55" y="11"/>
                  </a:lnTo>
                  <a:lnTo>
                    <a:pt x="55" y="11"/>
                  </a:lnTo>
                  <a:lnTo>
                    <a:pt x="57" y="15"/>
                  </a:lnTo>
                  <a:lnTo>
                    <a:pt x="59" y="17"/>
                  </a:lnTo>
                  <a:lnTo>
                    <a:pt x="61" y="21"/>
                  </a:lnTo>
                  <a:lnTo>
                    <a:pt x="59" y="21"/>
                  </a:lnTo>
                  <a:lnTo>
                    <a:pt x="59" y="21"/>
                  </a:lnTo>
                  <a:lnTo>
                    <a:pt x="55" y="21"/>
                  </a:lnTo>
                  <a:lnTo>
                    <a:pt x="51" y="21"/>
                  </a:lnTo>
                  <a:lnTo>
                    <a:pt x="49" y="21"/>
                  </a:lnTo>
                  <a:lnTo>
                    <a:pt x="47" y="21"/>
                  </a:lnTo>
                  <a:lnTo>
                    <a:pt x="46" y="19"/>
                  </a:lnTo>
                  <a:lnTo>
                    <a:pt x="46" y="19"/>
                  </a:lnTo>
                  <a:lnTo>
                    <a:pt x="38" y="11"/>
                  </a:lnTo>
                  <a:lnTo>
                    <a:pt x="32" y="3"/>
                  </a:lnTo>
                  <a:lnTo>
                    <a:pt x="32" y="3"/>
                  </a:lnTo>
                  <a:lnTo>
                    <a:pt x="32" y="3"/>
                  </a:lnTo>
                  <a:lnTo>
                    <a:pt x="29" y="2"/>
                  </a:lnTo>
                  <a:lnTo>
                    <a:pt x="27" y="2"/>
                  </a:lnTo>
                  <a:lnTo>
                    <a:pt x="27" y="2"/>
                  </a:lnTo>
                  <a:lnTo>
                    <a:pt x="21" y="0"/>
                  </a:lnTo>
                  <a:lnTo>
                    <a:pt x="17" y="0"/>
                  </a:lnTo>
                  <a:lnTo>
                    <a:pt x="13" y="5"/>
                  </a:lnTo>
                  <a:lnTo>
                    <a:pt x="10" y="11"/>
                  </a:lnTo>
                  <a:lnTo>
                    <a:pt x="4" y="11"/>
                  </a:lnTo>
                  <a:lnTo>
                    <a:pt x="0" y="24"/>
                  </a:lnTo>
                  <a:lnTo>
                    <a:pt x="0" y="24"/>
                  </a:lnTo>
                  <a:lnTo>
                    <a:pt x="0" y="24"/>
                  </a:lnTo>
                  <a:close/>
                </a:path>
              </a:pathLst>
            </a:custGeom>
            <a:solidFill>
              <a:schemeClr val="bg1">
                <a:lumMod val="85000"/>
              </a:schemeClr>
            </a:solidFill>
            <a:ln w="635" cap="rnd">
              <a:solidFill>
                <a:schemeClr val="bg1">
                  <a:alpha val="17000"/>
                </a:schemeClr>
              </a:solidFill>
            </a:ln>
          </p:spPr>
          <p:txBody>
            <a:bodyPr lIns="81617" tIns="40809" rIns="81617" bIns="40809"/>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13" name="Freeform 412">
              <a:extLst>
                <a:ext uri="{FF2B5EF4-FFF2-40B4-BE49-F238E27FC236}">
                  <a16:creationId xmlns:a16="http://schemas.microsoft.com/office/drawing/2014/main" id="{8221CFA3-9FDC-1A47-AC46-EF66B900A3A9}"/>
                </a:ext>
              </a:extLst>
            </p:cNvPr>
            <p:cNvSpPr>
              <a:spLocks/>
            </p:cNvSpPr>
            <p:nvPr userDrawn="1"/>
          </p:nvSpPr>
          <p:spPr bwMode="auto">
            <a:xfrm>
              <a:off x="3921213" y="1301576"/>
              <a:ext cx="139346" cy="68251"/>
            </a:xfrm>
            <a:custGeom>
              <a:avLst/>
              <a:gdLst>
                <a:gd name="T0" fmla="*/ 0 w 91"/>
                <a:gd name="T1" fmla="*/ 34 h 53"/>
                <a:gd name="T2" fmla="*/ 0 w 91"/>
                <a:gd name="T3" fmla="*/ 38 h 53"/>
                <a:gd name="T4" fmla="*/ 4 w 91"/>
                <a:gd name="T5" fmla="*/ 38 h 53"/>
                <a:gd name="T6" fmla="*/ 8 w 91"/>
                <a:gd name="T7" fmla="*/ 39 h 53"/>
                <a:gd name="T8" fmla="*/ 12 w 91"/>
                <a:gd name="T9" fmla="*/ 43 h 53"/>
                <a:gd name="T10" fmla="*/ 15 w 91"/>
                <a:gd name="T11" fmla="*/ 45 h 53"/>
                <a:gd name="T12" fmla="*/ 25 w 91"/>
                <a:gd name="T13" fmla="*/ 49 h 53"/>
                <a:gd name="T14" fmla="*/ 29 w 91"/>
                <a:gd name="T15" fmla="*/ 49 h 53"/>
                <a:gd name="T16" fmla="*/ 34 w 91"/>
                <a:gd name="T17" fmla="*/ 53 h 53"/>
                <a:gd name="T18" fmla="*/ 38 w 91"/>
                <a:gd name="T19" fmla="*/ 53 h 53"/>
                <a:gd name="T20" fmla="*/ 38 w 91"/>
                <a:gd name="T21" fmla="*/ 53 h 53"/>
                <a:gd name="T22" fmla="*/ 36 w 91"/>
                <a:gd name="T23" fmla="*/ 47 h 53"/>
                <a:gd name="T24" fmla="*/ 36 w 91"/>
                <a:gd name="T25" fmla="*/ 45 h 53"/>
                <a:gd name="T26" fmla="*/ 40 w 91"/>
                <a:gd name="T27" fmla="*/ 41 h 53"/>
                <a:gd name="T28" fmla="*/ 40 w 91"/>
                <a:gd name="T29" fmla="*/ 43 h 53"/>
                <a:gd name="T30" fmla="*/ 42 w 91"/>
                <a:gd name="T31" fmla="*/ 47 h 53"/>
                <a:gd name="T32" fmla="*/ 47 w 91"/>
                <a:gd name="T33" fmla="*/ 49 h 53"/>
                <a:gd name="T34" fmla="*/ 51 w 91"/>
                <a:gd name="T35" fmla="*/ 49 h 53"/>
                <a:gd name="T36" fmla="*/ 53 w 91"/>
                <a:gd name="T37" fmla="*/ 51 h 53"/>
                <a:gd name="T38" fmla="*/ 53 w 91"/>
                <a:gd name="T39" fmla="*/ 49 h 53"/>
                <a:gd name="T40" fmla="*/ 59 w 91"/>
                <a:gd name="T41" fmla="*/ 45 h 53"/>
                <a:gd name="T42" fmla="*/ 63 w 91"/>
                <a:gd name="T43" fmla="*/ 45 h 53"/>
                <a:gd name="T44" fmla="*/ 72 w 91"/>
                <a:gd name="T45" fmla="*/ 45 h 53"/>
                <a:gd name="T46" fmla="*/ 74 w 91"/>
                <a:gd name="T47" fmla="*/ 43 h 53"/>
                <a:gd name="T48" fmla="*/ 78 w 91"/>
                <a:gd name="T49" fmla="*/ 41 h 53"/>
                <a:gd name="T50" fmla="*/ 80 w 91"/>
                <a:gd name="T51" fmla="*/ 41 h 53"/>
                <a:gd name="T52" fmla="*/ 83 w 91"/>
                <a:gd name="T53" fmla="*/ 45 h 53"/>
                <a:gd name="T54" fmla="*/ 87 w 91"/>
                <a:gd name="T55" fmla="*/ 43 h 53"/>
                <a:gd name="T56" fmla="*/ 89 w 91"/>
                <a:gd name="T57" fmla="*/ 41 h 53"/>
                <a:gd name="T58" fmla="*/ 87 w 91"/>
                <a:gd name="T59" fmla="*/ 39 h 53"/>
                <a:gd name="T60" fmla="*/ 80 w 91"/>
                <a:gd name="T61" fmla="*/ 36 h 53"/>
                <a:gd name="T62" fmla="*/ 80 w 91"/>
                <a:gd name="T63" fmla="*/ 32 h 53"/>
                <a:gd name="T64" fmla="*/ 78 w 91"/>
                <a:gd name="T65" fmla="*/ 24 h 53"/>
                <a:gd name="T66" fmla="*/ 82 w 91"/>
                <a:gd name="T67" fmla="*/ 19 h 53"/>
                <a:gd name="T68" fmla="*/ 87 w 91"/>
                <a:gd name="T69" fmla="*/ 17 h 53"/>
                <a:gd name="T70" fmla="*/ 91 w 91"/>
                <a:gd name="T71" fmla="*/ 15 h 53"/>
                <a:gd name="T72" fmla="*/ 87 w 91"/>
                <a:gd name="T73" fmla="*/ 15 h 53"/>
                <a:gd name="T74" fmla="*/ 82 w 91"/>
                <a:gd name="T75" fmla="*/ 15 h 53"/>
                <a:gd name="T76" fmla="*/ 76 w 91"/>
                <a:gd name="T77" fmla="*/ 11 h 53"/>
                <a:gd name="T78" fmla="*/ 74 w 91"/>
                <a:gd name="T79" fmla="*/ 9 h 53"/>
                <a:gd name="T80" fmla="*/ 70 w 91"/>
                <a:gd name="T81" fmla="*/ 7 h 53"/>
                <a:gd name="T82" fmla="*/ 66 w 91"/>
                <a:gd name="T83" fmla="*/ 7 h 53"/>
                <a:gd name="T84" fmla="*/ 63 w 91"/>
                <a:gd name="T85" fmla="*/ 7 h 53"/>
                <a:gd name="T86" fmla="*/ 61 w 91"/>
                <a:gd name="T87" fmla="*/ 7 h 53"/>
                <a:gd name="T88" fmla="*/ 59 w 91"/>
                <a:gd name="T89" fmla="*/ 7 h 53"/>
                <a:gd name="T90" fmla="*/ 55 w 91"/>
                <a:gd name="T91" fmla="*/ 7 h 53"/>
                <a:gd name="T92" fmla="*/ 55 w 91"/>
                <a:gd name="T93" fmla="*/ 11 h 53"/>
                <a:gd name="T94" fmla="*/ 59 w 91"/>
                <a:gd name="T95" fmla="*/ 17 h 53"/>
                <a:gd name="T96" fmla="*/ 59 w 91"/>
                <a:gd name="T97" fmla="*/ 21 h 53"/>
                <a:gd name="T98" fmla="*/ 55 w 91"/>
                <a:gd name="T99" fmla="*/ 21 h 53"/>
                <a:gd name="T100" fmla="*/ 49 w 91"/>
                <a:gd name="T101" fmla="*/ 21 h 53"/>
                <a:gd name="T102" fmla="*/ 46 w 91"/>
                <a:gd name="T103" fmla="*/ 19 h 53"/>
                <a:gd name="T104" fmla="*/ 38 w 91"/>
                <a:gd name="T105" fmla="*/ 11 h 53"/>
                <a:gd name="T106" fmla="*/ 32 w 91"/>
                <a:gd name="T107" fmla="*/ 3 h 53"/>
                <a:gd name="T108" fmla="*/ 29 w 91"/>
                <a:gd name="T109" fmla="*/ 2 h 53"/>
                <a:gd name="T110" fmla="*/ 27 w 91"/>
                <a:gd name="T111" fmla="*/ 2 h 53"/>
                <a:gd name="T112" fmla="*/ 17 w 91"/>
                <a:gd name="T113" fmla="*/ 0 h 53"/>
                <a:gd name="T114" fmla="*/ 10 w 91"/>
                <a:gd name="T115" fmla="*/ 11 h 53"/>
                <a:gd name="T116" fmla="*/ 0 w 91"/>
                <a:gd name="T117" fmla="*/ 24 h 53"/>
                <a:gd name="T118" fmla="*/ 0 w 91"/>
                <a:gd name="T119" fmla="*/ 24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1" h="53">
                  <a:moveTo>
                    <a:pt x="0" y="24"/>
                  </a:moveTo>
                  <a:lnTo>
                    <a:pt x="0" y="34"/>
                  </a:lnTo>
                  <a:lnTo>
                    <a:pt x="0" y="34"/>
                  </a:lnTo>
                  <a:lnTo>
                    <a:pt x="0" y="38"/>
                  </a:lnTo>
                  <a:lnTo>
                    <a:pt x="2" y="38"/>
                  </a:lnTo>
                  <a:lnTo>
                    <a:pt x="4" y="38"/>
                  </a:lnTo>
                  <a:lnTo>
                    <a:pt x="4" y="38"/>
                  </a:lnTo>
                  <a:lnTo>
                    <a:pt x="8" y="39"/>
                  </a:lnTo>
                  <a:lnTo>
                    <a:pt x="10" y="41"/>
                  </a:lnTo>
                  <a:lnTo>
                    <a:pt x="12" y="43"/>
                  </a:lnTo>
                  <a:lnTo>
                    <a:pt x="12" y="43"/>
                  </a:lnTo>
                  <a:lnTo>
                    <a:pt x="15" y="45"/>
                  </a:lnTo>
                  <a:lnTo>
                    <a:pt x="21" y="49"/>
                  </a:lnTo>
                  <a:lnTo>
                    <a:pt x="25" y="49"/>
                  </a:lnTo>
                  <a:lnTo>
                    <a:pt x="25" y="49"/>
                  </a:lnTo>
                  <a:lnTo>
                    <a:pt x="29" y="49"/>
                  </a:lnTo>
                  <a:lnTo>
                    <a:pt x="29" y="49"/>
                  </a:lnTo>
                  <a:lnTo>
                    <a:pt x="34" y="53"/>
                  </a:lnTo>
                  <a:lnTo>
                    <a:pt x="38" y="53"/>
                  </a:lnTo>
                  <a:lnTo>
                    <a:pt x="38" y="53"/>
                  </a:lnTo>
                  <a:lnTo>
                    <a:pt x="38" y="53"/>
                  </a:lnTo>
                  <a:lnTo>
                    <a:pt x="38" y="53"/>
                  </a:lnTo>
                  <a:lnTo>
                    <a:pt x="34" y="49"/>
                  </a:lnTo>
                  <a:lnTo>
                    <a:pt x="36" y="47"/>
                  </a:lnTo>
                  <a:lnTo>
                    <a:pt x="36" y="45"/>
                  </a:lnTo>
                  <a:lnTo>
                    <a:pt x="36" y="45"/>
                  </a:lnTo>
                  <a:lnTo>
                    <a:pt x="38" y="41"/>
                  </a:lnTo>
                  <a:lnTo>
                    <a:pt x="40" y="41"/>
                  </a:lnTo>
                  <a:lnTo>
                    <a:pt x="40" y="43"/>
                  </a:lnTo>
                  <a:lnTo>
                    <a:pt x="40" y="43"/>
                  </a:lnTo>
                  <a:lnTo>
                    <a:pt x="42" y="45"/>
                  </a:lnTo>
                  <a:lnTo>
                    <a:pt x="42" y="47"/>
                  </a:lnTo>
                  <a:lnTo>
                    <a:pt x="44" y="49"/>
                  </a:lnTo>
                  <a:lnTo>
                    <a:pt x="47" y="49"/>
                  </a:lnTo>
                  <a:lnTo>
                    <a:pt x="47" y="49"/>
                  </a:lnTo>
                  <a:lnTo>
                    <a:pt x="51" y="49"/>
                  </a:lnTo>
                  <a:lnTo>
                    <a:pt x="51" y="51"/>
                  </a:lnTo>
                  <a:lnTo>
                    <a:pt x="53" y="51"/>
                  </a:lnTo>
                  <a:lnTo>
                    <a:pt x="53" y="49"/>
                  </a:lnTo>
                  <a:lnTo>
                    <a:pt x="53" y="49"/>
                  </a:lnTo>
                  <a:lnTo>
                    <a:pt x="55" y="45"/>
                  </a:lnTo>
                  <a:lnTo>
                    <a:pt x="59" y="45"/>
                  </a:lnTo>
                  <a:lnTo>
                    <a:pt x="63" y="45"/>
                  </a:lnTo>
                  <a:lnTo>
                    <a:pt x="63" y="45"/>
                  </a:lnTo>
                  <a:lnTo>
                    <a:pt x="68" y="45"/>
                  </a:lnTo>
                  <a:lnTo>
                    <a:pt x="72" y="45"/>
                  </a:lnTo>
                  <a:lnTo>
                    <a:pt x="74" y="43"/>
                  </a:lnTo>
                  <a:lnTo>
                    <a:pt x="74" y="43"/>
                  </a:lnTo>
                  <a:lnTo>
                    <a:pt x="74" y="41"/>
                  </a:lnTo>
                  <a:lnTo>
                    <a:pt x="78" y="41"/>
                  </a:lnTo>
                  <a:lnTo>
                    <a:pt x="78" y="41"/>
                  </a:lnTo>
                  <a:lnTo>
                    <a:pt x="80" y="41"/>
                  </a:lnTo>
                  <a:lnTo>
                    <a:pt x="82" y="43"/>
                  </a:lnTo>
                  <a:lnTo>
                    <a:pt x="83" y="45"/>
                  </a:lnTo>
                  <a:lnTo>
                    <a:pt x="87" y="43"/>
                  </a:lnTo>
                  <a:lnTo>
                    <a:pt x="87" y="43"/>
                  </a:lnTo>
                  <a:lnTo>
                    <a:pt x="89" y="43"/>
                  </a:lnTo>
                  <a:lnTo>
                    <a:pt x="89" y="41"/>
                  </a:lnTo>
                  <a:lnTo>
                    <a:pt x="87" y="39"/>
                  </a:lnTo>
                  <a:lnTo>
                    <a:pt x="87" y="39"/>
                  </a:lnTo>
                  <a:lnTo>
                    <a:pt x="82" y="38"/>
                  </a:lnTo>
                  <a:lnTo>
                    <a:pt x="80" y="36"/>
                  </a:lnTo>
                  <a:lnTo>
                    <a:pt x="80" y="32"/>
                  </a:lnTo>
                  <a:lnTo>
                    <a:pt x="80" y="32"/>
                  </a:lnTo>
                  <a:lnTo>
                    <a:pt x="78" y="28"/>
                  </a:lnTo>
                  <a:lnTo>
                    <a:pt x="78" y="24"/>
                  </a:lnTo>
                  <a:lnTo>
                    <a:pt x="76" y="21"/>
                  </a:lnTo>
                  <a:lnTo>
                    <a:pt x="82" y="19"/>
                  </a:lnTo>
                  <a:lnTo>
                    <a:pt x="87" y="17"/>
                  </a:lnTo>
                  <a:lnTo>
                    <a:pt x="87" y="17"/>
                  </a:lnTo>
                  <a:lnTo>
                    <a:pt x="91" y="15"/>
                  </a:lnTo>
                  <a:lnTo>
                    <a:pt x="91" y="15"/>
                  </a:lnTo>
                  <a:lnTo>
                    <a:pt x="91" y="15"/>
                  </a:lnTo>
                  <a:lnTo>
                    <a:pt x="87" y="15"/>
                  </a:lnTo>
                  <a:lnTo>
                    <a:pt x="87" y="15"/>
                  </a:lnTo>
                  <a:lnTo>
                    <a:pt x="82" y="15"/>
                  </a:lnTo>
                  <a:lnTo>
                    <a:pt x="78" y="15"/>
                  </a:lnTo>
                  <a:lnTo>
                    <a:pt x="76" y="11"/>
                  </a:lnTo>
                  <a:lnTo>
                    <a:pt x="74" y="9"/>
                  </a:lnTo>
                  <a:lnTo>
                    <a:pt x="74" y="9"/>
                  </a:lnTo>
                  <a:lnTo>
                    <a:pt x="72" y="7"/>
                  </a:lnTo>
                  <a:lnTo>
                    <a:pt x="70" y="7"/>
                  </a:lnTo>
                  <a:lnTo>
                    <a:pt x="66" y="5"/>
                  </a:lnTo>
                  <a:lnTo>
                    <a:pt x="66" y="7"/>
                  </a:lnTo>
                  <a:lnTo>
                    <a:pt x="63" y="7"/>
                  </a:lnTo>
                  <a:lnTo>
                    <a:pt x="63" y="7"/>
                  </a:lnTo>
                  <a:lnTo>
                    <a:pt x="63" y="7"/>
                  </a:lnTo>
                  <a:lnTo>
                    <a:pt x="61" y="7"/>
                  </a:lnTo>
                  <a:lnTo>
                    <a:pt x="59" y="7"/>
                  </a:lnTo>
                  <a:lnTo>
                    <a:pt x="59" y="7"/>
                  </a:lnTo>
                  <a:lnTo>
                    <a:pt x="57" y="7"/>
                  </a:lnTo>
                  <a:lnTo>
                    <a:pt x="55" y="7"/>
                  </a:lnTo>
                  <a:lnTo>
                    <a:pt x="55" y="11"/>
                  </a:lnTo>
                  <a:lnTo>
                    <a:pt x="55" y="11"/>
                  </a:lnTo>
                  <a:lnTo>
                    <a:pt x="57" y="15"/>
                  </a:lnTo>
                  <a:lnTo>
                    <a:pt x="59" y="17"/>
                  </a:lnTo>
                  <a:lnTo>
                    <a:pt x="61" y="21"/>
                  </a:lnTo>
                  <a:lnTo>
                    <a:pt x="59" y="21"/>
                  </a:lnTo>
                  <a:lnTo>
                    <a:pt x="59" y="21"/>
                  </a:lnTo>
                  <a:lnTo>
                    <a:pt x="55" y="21"/>
                  </a:lnTo>
                  <a:lnTo>
                    <a:pt x="51" y="21"/>
                  </a:lnTo>
                  <a:lnTo>
                    <a:pt x="49" y="21"/>
                  </a:lnTo>
                  <a:lnTo>
                    <a:pt x="47" y="21"/>
                  </a:lnTo>
                  <a:lnTo>
                    <a:pt x="46" y="19"/>
                  </a:lnTo>
                  <a:lnTo>
                    <a:pt x="46" y="19"/>
                  </a:lnTo>
                  <a:lnTo>
                    <a:pt x="38" y="11"/>
                  </a:lnTo>
                  <a:lnTo>
                    <a:pt x="32" y="3"/>
                  </a:lnTo>
                  <a:lnTo>
                    <a:pt x="32" y="3"/>
                  </a:lnTo>
                  <a:lnTo>
                    <a:pt x="32" y="3"/>
                  </a:lnTo>
                  <a:lnTo>
                    <a:pt x="29" y="2"/>
                  </a:lnTo>
                  <a:lnTo>
                    <a:pt x="27" y="2"/>
                  </a:lnTo>
                  <a:lnTo>
                    <a:pt x="27" y="2"/>
                  </a:lnTo>
                  <a:lnTo>
                    <a:pt x="21" y="0"/>
                  </a:lnTo>
                  <a:lnTo>
                    <a:pt x="17" y="0"/>
                  </a:lnTo>
                  <a:lnTo>
                    <a:pt x="13" y="5"/>
                  </a:lnTo>
                  <a:lnTo>
                    <a:pt x="10" y="11"/>
                  </a:lnTo>
                  <a:lnTo>
                    <a:pt x="4" y="11"/>
                  </a:lnTo>
                  <a:lnTo>
                    <a:pt x="0" y="24"/>
                  </a:lnTo>
                  <a:lnTo>
                    <a:pt x="0" y="24"/>
                  </a:lnTo>
                  <a:lnTo>
                    <a:pt x="0" y="24"/>
                  </a:lnTo>
                  <a:close/>
                </a:path>
              </a:pathLst>
            </a:custGeom>
            <a:solidFill>
              <a:schemeClr val="bg1">
                <a:lumMod val="85000"/>
              </a:schemeClr>
            </a:solidFill>
            <a:ln w="635" cap="rnd">
              <a:solidFill>
                <a:schemeClr val="bg1">
                  <a:alpha val="17000"/>
                </a:schemeClr>
              </a:solidFill>
              <a:prstDash val="solid"/>
              <a:round/>
              <a:headEnd/>
              <a:tailEnd/>
            </a:ln>
          </p:spPr>
          <p:txBody>
            <a:bodyPr lIns="81617" tIns="40809" rIns="81617" bIns="40809"/>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14" name="Freeform 413">
              <a:extLst>
                <a:ext uri="{FF2B5EF4-FFF2-40B4-BE49-F238E27FC236}">
                  <a16:creationId xmlns:a16="http://schemas.microsoft.com/office/drawing/2014/main" id="{18C2045F-6AFF-664C-B014-DCFB3106D796}"/>
                </a:ext>
              </a:extLst>
            </p:cNvPr>
            <p:cNvSpPr>
              <a:spLocks/>
            </p:cNvSpPr>
            <p:nvPr userDrawn="1"/>
          </p:nvSpPr>
          <p:spPr bwMode="auto">
            <a:xfrm>
              <a:off x="3992296" y="1398620"/>
              <a:ext cx="73939" cy="27727"/>
            </a:xfrm>
            <a:custGeom>
              <a:avLst/>
              <a:gdLst>
                <a:gd name="T0" fmla="*/ 0 w 49"/>
                <a:gd name="T1" fmla="*/ 15 h 21"/>
                <a:gd name="T2" fmla="*/ 0 w 49"/>
                <a:gd name="T3" fmla="*/ 15 h 21"/>
                <a:gd name="T4" fmla="*/ 3 w 49"/>
                <a:gd name="T5" fmla="*/ 12 h 21"/>
                <a:gd name="T6" fmla="*/ 7 w 49"/>
                <a:gd name="T7" fmla="*/ 10 h 21"/>
                <a:gd name="T8" fmla="*/ 11 w 49"/>
                <a:gd name="T9" fmla="*/ 8 h 21"/>
                <a:gd name="T10" fmla="*/ 11 w 49"/>
                <a:gd name="T11" fmla="*/ 8 h 21"/>
                <a:gd name="T12" fmla="*/ 11 w 49"/>
                <a:gd name="T13" fmla="*/ 6 h 21"/>
                <a:gd name="T14" fmla="*/ 13 w 49"/>
                <a:gd name="T15" fmla="*/ 4 h 21"/>
                <a:gd name="T16" fmla="*/ 15 w 49"/>
                <a:gd name="T17" fmla="*/ 4 h 21"/>
                <a:gd name="T18" fmla="*/ 17 w 49"/>
                <a:gd name="T19" fmla="*/ 4 h 21"/>
                <a:gd name="T20" fmla="*/ 17 w 49"/>
                <a:gd name="T21" fmla="*/ 4 h 21"/>
                <a:gd name="T22" fmla="*/ 19 w 49"/>
                <a:gd name="T23" fmla="*/ 4 h 21"/>
                <a:gd name="T24" fmla="*/ 20 w 49"/>
                <a:gd name="T25" fmla="*/ 2 h 21"/>
                <a:gd name="T26" fmla="*/ 20 w 49"/>
                <a:gd name="T27" fmla="*/ 0 h 21"/>
                <a:gd name="T28" fmla="*/ 24 w 49"/>
                <a:gd name="T29" fmla="*/ 0 h 21"/>
                <a:gd name="T30" fmla="*/ 24 w 49"/>
                <a:gd name="T31" fmla="*/ 0 h 21"/>
                <a:gd name="T32" fmla="*/ 28 w 49"/>
                <a:gd name="T33" fmla="*/ 0 h 21"/>
                <a:gd name="T34" fmla="*/ 32 w 49"/>
                <a:gd name="T35" fmla="*/ 4 h 21"/>
                <a:gd name="T36" fmla="*/ 34 w 49"/>
                <a:gd name="T37" fmla="*/ 4 h 21"/>
                <a:gd name="T38" fmla="*/ 36 w 49"/>
                <a:gd name="T39" fmla="*/ 6 h 21"/>
                <a:gd name="T40" fmla="*/ 36 w 49"/>
                <a:gd name="T41" fmla="*/ 6 h 21"/>
                <a:gd name="T42" fmla="*/ 39 w 49"/>
                <a:gd name="T43" fmla="*/ 8 h 21"/>
                <a:gd name="T44" fmla="*/ 41 w 49"/>
                <a:gd name="T45" fmla="*/ 10 h 21"/>
                <a:gd name="T46" fmla="*/ 41 w 49"/>
                <a:gd name="T47" fmla="*/ 10 h 21"/>
                <a:gd name="T48" fmla="*/ 49 w 49"/>
                <a:gd name="T49" fmla="*/ 17 h 21"/>
                <a:gd name="T50" fmla="*/ 49 w 49"/>
                <a:gd name="T51" fmla="*/ 17 h 21"/>
                <a:gd name="T52" fmla="*/ 47 w 49"/>
                <a:gd name="T53" fmla="*/ 21 h 21"/>
                <a:gd name="T54" fmla="*/ 41 w 49"/>
                <a:gd name="T55" fmla="*/ 21 h 21"/>
                <a:gd name="T56" fmla="*/ 41 w 49"/>
                <a:gd name="T57" fmla="*/ 21 h 21"/>
                <a:gd name="T58" fmla="*/ 30 w 49"/>
                <a:gd name="T59" fmla="*/ 21 h 21"/>
                <a:gd name="T60" fmla="*/ 30 w 49"/>
                <a:gd name="T61" fmla="*/ 21 h 21"/>
                <a:gd name="T62" fmla="*/ 24 w 49"/>
                <a:gd name="T63" fmla="*/ 21 h 21"/>
                <a:gd name="T64" fmla="*/ 24 w 49"/>
                <a:gd name="T65" fmla="*/ 21 h 21"/>
                <a:gd name="T66" fmla="*/ 19 w 49"/>
                <a:gd name="T67" fmla="*/ 21 h 21"/>
                <a:gd name="T68" fmla="*/ 15 w 49"/>
                <a:gd name="T69" fmla="*/ 19 h 21"/>
                <a:gd name="T70" fmla="*/ 13 w 49"/>
                <a:gd name="T71" fmla="*/ 17 h 21"/>
                <a:gd name="T72" fmla="*/ 9 w 49"/>
                <a:gd name="T73" fmla="*/ 17 h 21"/>
                <a:gd name="T74" fmla="*/ 0 w 49"/>
                <a:gd name="T75" fmla="*/ 15 h 21"/>
                <a:gd name="T76" fmla="*/ 0 w 49"/>
                <a:gd name="T77" fmla="*/ 15 h 21"/>
                <a:gd name="T78" fmla="*/ 0 w 49"/>
                <a:gd name="T79" fmla="*/ 15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9" h="21">
                  <a:moveTo>
                    <a:pt x="0" y="15"/>
                  </a:moveTo>
                  <a:lnTo>
                    <a:pt x="0" y="15"/>
                  </a:lnTo>
                  <a:lnTo>
                    <a:pt x="3" y="12"/>
                  </a:lnTo>
                  <a:lnTo>
                    <a:pt x="7" y="10"/>
                  </a:lnTo>
                  <a:lnTo>
                    <a:pt x="11" y="8"/>
                  </a:lnTo>
                  <a:lnTo>
                    <a:pt x="11" y="8"/>
                  </a:lnTo>
                  <a:lnTo>
                    <a:pt x="11" y="6"/>
                  </a:lnTo>
                  <a:lnTo>
                    <a:pt x="13" y="4"/>
                  </a:lnTo>
                  <a:lnTo>
                    <a:pt x="15" y="4"/>
                  </a:lnTo>
                  <a:lnTo>
                    <a:pt x="17" y="4"/>
                  </a:lnTo>
                  <a:lnTo>
                    <a:pt x="17" y="4"/>
                  </a:lnTo>
                  <a:lnTo>
                    <a:pt x="19" y="4"/>
                  </a:lnTo>
                  <a:lnTo>
                    <a:pt x="20" y="2"/>
                  </a:lnTo>
                  <a:lnTo>
                    <a:pt x="20" y="0"/>
                  </a:lnTo>
                  <a:lnTo>
                    <a:pt x="24" y="0"/>
                  </a:lnTo>
                  <a:lnTo>
                    <a:pt x="24" y="0"/>
                  </a:lnTo>
                  <a:lnTo>
                    <a:pt x="28" y="0"/>
                  </a:lnTo>
                  <a:lnTo>
                    <a:pt x="32" y="4"/>
                  </a:lnTo>
                  <a:lnTo>
                    <a:pt x="34" y="4"/>
                  </a:lnTo>
                  <a:lnTo>
                    <a:pt x="36" y="6"/>
                  </a:lnTo>
                  <a:lnTo>
                    <a:pt x="36" y="6"/>
                  </a:lnTo>
                  <a:lnTo>
                    <a:pt x="39" y="8"/>
                  </a:lnTo>
                  <a:lnTo>
                    <a:pt x="41" y="10"/>
                  </a:lnTo>
                  <a:lnTo>
                    <a:pt x="41" y="10"/>
                  </a:lnTo>
                  <a:lnTo>
                    <a:pt x="49" y="17"/>
                  </a:lnTo>
                  <a:lnTo>
                    <a:pt x="49" y="17"/>
                  </a:lnTo>
                  <a:lnTo>
                    <a:pt x="47" y="21"/>
                  </a:lnTo>
                  <a:lnTo>
                    <a:pt x="41" y="21"/>
                  </a:lnTo>
                  <a:lnTo>
                    <a:pt x="41" y="21"/>
                  </a:lnTo>
                  <a:lnTo>
                    <a:pt x="30" y="21"/>
                  </a:lnTo>
                  <a:lnTo>
                    <a:pt x="30" y="21"/>
                  </a:lnTo>
                  <a:lnTo>
                    <a:pt x="24" y="21"/>
                  </a:lnTo>
                  <a:lnTo>
                    <a:pt x="24" y="21"/>
                  </a:lnTo>
                  <a:lnTo>
                    <a:pt x="19" y="21"/>
                  </a:lnTo>
                  <a:lnTo>
                    <a:pt x="15" y="19"/>
                  </a:lnTo>
                  <a:lnTo>
                    <a:pt x="13" y="17"/>
                  </a:lnTo>
                  <a:lnTo>
                    <a:pt x="9" y="17"/>
                  </a:lnTo>
                  <a:lnTo>
                    <a:pt x="0" y="15"/>
                  </a:lnTo>
                  <a:lnTo>
                    <a:pt x="0" y="15"/>
                  </a:lnTo>
                  <a:lnTo>
                    <a:pt x="0" y="15"/>
                  </a:lnTo>
                  <a:close/>
                </a:path>
              </a:pathLst>
            </a:custGeom>
            <a:solidFill>
              <a:schemeClr val="bg1">
                <a:lumMod val="85000"/>
              </a:schemeClr>
            </a:solidFill>
            <a:ln w="635" cap="rnd">
              <a:solidFill>
                <a:schemeClr val="bg1">
                  <a:alpha val="17000"/>
                </a:schemeClr>
              </a:solidFill>
            </a:ln>
          </p:spPr>
          <p:txBody>
            <a:bodyPr lIns="81617" tIns="40809" rIns="81617" bIns="40809"/>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15" name="Freeform 414">
              <a:extLst>
                <a:ext uri="{FF2B5EF4-FFF2-40B4-BE49-F238E27FC236}">
                  <a16:creationId xmlns:a16="http://schemas.microsoft.com/office/drawing/2014/main" id="{6274BE77-CFF1-A444-9A3E-962C72F262EA}"/>
                </a:ext>
              </a:extLst>
            </p:cNvPr>
            <p:cNvSpPr>
              <a:spLocks/>
            </p:cNvSpPr>
            <p:nvPr userDrawn="1"/>
          </p:nvSpPr>
          <p:spPr bwMode="auto">
            <a:xfrm>
              <a:off x="3992296" y="1398620"/>
              <a:ext cx="73939" cy="27727"/>
            </a:xfrm>
            <a:custGeom>
              <a:avLst/>
              <a:gdLst>
                <a:gd name="T0" fmla="*/ 0 w 49"/>
                <a:gd name="T1" fmla="*/ 15 h 21"/>
                <a:gd name="T2" fmla="*/ 0 w 49"/>
                <a:gd name="T3" fmla="*/ 15 h 21"/>
                <a:gd name="T4" fmla="*/ 3 w 49"/>
                <a:gd name="T5" fmla="*/ 12 h 21"/>
                <a:gd name="T6" fmla="*/ 7 w 49"/>
                <a:gd name="T7" fmla="*/ 10 h 21"/>
                <a:gd name="T8" fmla="*/ 11 w 49"/>
                <a:gd name="T9" fmla="*/ 8 h 21"/>
                <a:gd name="T10" fmla="*/ 11 w 49"/>
                <a:gd name="T11" fmla="*/ 8 h 21"/>
                <a:gd name="T12" fmla="*/ 11 w 49"/>
                <a:gd name="T13" fmla="*/ 6 h 21"/>
                <a:gd name="T14" fmla="*/ 13 w 49"/>
                <a:gd name="T15" fmla="*/ 4 h 21"/>
                <a:gd name="T16" fmla="*/ 15 w 49"/>
                <a:gd name="T17" fmla="*/ 4 h 21"/>
                <a:gd name="T18" fmla="*/ 17 w 49"/>
                <a:gd name="T19" fmla="*/ 4 h 21"/>
                <a:gd name="T20" fmla="*/ 17 w 49"/>
                <a:gd name="T21" fmla="*/ 4 h 21"/>
                <a:gd name="T22" fmla="*/ 19 w 49"/>
                <a:gd name="T23" fmla="*/ 4 h 21"/>
                <a:gd name="T24" fmla="*/ 20 w 49"/>
                <a:gd name="T25" fmla="*/ 2 h 21"/>
                <a:gd name="T26" fmla="*/ 20 w 49"/>
                <a:gd name="T27" fmla="*/ 0 h 21"/>
                <a:gd name="T28" fmla="*/ 24 w 49"/>
                <a:gd name="T29" fmla="*/ 0 h 21"/>
                <a:gd name="T30" fmla="*/ 24 w 49"/>
                <a:gd name="T31" fmla="*/ 0 h 21"/>
                <a:gd name="T32" fmla="*/ 28 w 49"/>
                <a:gd name="T33" fmla="*/ 0 h 21"/>
                <a:gd name="T34" fmla="*/ 32 w 49"/>
                <a:gd name="T35" fmla="*/ 4 h 21"/>
                <a:gd name="T36" fmla="*/ 34 w 49"/>
                <a:gd name="T37" fmla="*/ 4 h 21"/>
                <a:gd name="T38" fmla="*/ 36 w 49"/>
                <a:gd name="T39" fmla="*/ 6 h 21"/>
                <a:gd name="T40" fmla="*/ 36 w 49"/>
                <a:gd name="T41" fmla="*/ 6 h 21"/>
                <a:gd name="T42" fmla="*/ 39 w 49"/>
                <a:gd name="T43" fmla="*/ 8 h 21"/>
                <a:gd name="T44" fmla="*/ 41 w 49"/>
                <a:gd name="T45" fmla="*/ 10 h 21"/>
                <a:gd name="T46" fmla="*/ 41 w 49"/>
                <a:gd name="T47" fmla="*/ 10 h 21"/>
                <a:gd name="T48" fmla="*/ 49 w 49"/>
                <a:gd name="T49" fmla="*/ 17 h 21"/>
                <a:gd name="T50" fmla="*/ 49 w 49"/>
                <a:gd name="T51" fmla="*/ 17 h 21"/>
                <a:gd name="T52" fmla="*/ 47 w 49"/>
                <a:gd name="T53" fmla="*/ 21 h 21"/>
                <a:gd name="T54" fmla="*/ 41 w 49"/>
                <a:gd name="T55" fmla="*/ 21 h 21"/>
                <a:gd name="T56" fmla="*/ 41 w 49"/>
                <a:gd name="T57" fmla="*/ 21 h 21"/>
                <a:gd name="T58" fmla="*/ 30 w 49"/>
                <a:gd name="T59" fmla="*/ 21 h 21"/>
                <a:gd name="T60" fmla="*/ 30 w 49"/>
                <a:gd name="T61" fmla="*/ 21 h 21"/>
                <a:gd name="T62" fmla="*/ 24 w 49"/>
                <a:gd name="T63" fmla="*/ 21 h 21"/>
                <a:gd name="T64" fmla="*/ 24 w 49"/>
                <a:gd name="T65" fmla="*/ 21 h 21"/>
                <a:gd name="T66" fmla="*/ 19 w 49"/>
                <a:gd name="T67" fmla="*/ 21 h 21"/>
                <a:gd name="T68" fmla="*/ 15 w 49"/>
                <a:gd name="T69" fmla="*/ 19 h 21"/>
                <a:gd name="T70" fmla="*/ 13 w 49"/>
                <a:gd name="T71" fmla="*/ 17 h 21"/>
                <a:gd name="T72" fmla="*/ 9 w 49"/>
                <a:gd name="T73" fmla="*/ 17 h 21"/>
                <a:gd name="T74" fmla="*/ 0 w 49"/>
                <a:gd name="T75" fmla="*/ 15 h 21"/>
                <a:gd name="T76" fmla="*/ 0 w 49"/>
                <a:gd name="T77" fmla="*/ 15 h 21"/>
                <a:gd name="T78" fmla="*/ 0 w 49"/>
                <a:gd name="T79" fmla="*/ 15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9" h="21">
                  <a:moveTo>
                    <a:pt x="0" y="15"/>
                  </a:moveTo>
                  <a:lnTo>
                    <a:pt x="0" y="15"/>
                  </a:lnTo>
                  <a:lnTo>
                    <a:pt x="3" y="12"/>
                  </a:lnTo>
                  <a:lnTo>
                    <a:pt x="7" y="10"/>
                  </a:lnTo>
                  <a:lnTo>
                    <a:pt x="11" y="8"/>
                  </a:lnTo>
                  <a:lnTo>
                    <a:pt x="11" y="8"/>
                  </a:lnTo>
                  <a:lnTo>
                    <a:pt x="11" y="6"/>
                  </a:lnTo>
                  <a:lnTo>
                    <a:pt x="13" y="4"/>
                  </a:lnTo>
                  <a:lnTo>
                    <a:pt x="15" y="4"/>
                  </a:lnTo>
                  <a:lnTo>
                    <a:pt x="17" y="4"/>
                  </a:lnTo>
                  <a:lnTo>
                    <a:pt x="17" y="4"/>
                  </a:lnTo>
                  <a:lnTo>
                    <a:pt x="19" y="4"/>
                  </a:lnTo>
                  <a:lnTo>
                    <a:pt x="20" y="2"/>
                  </a:lnTo>
                  <a:lnTo>
                    <a:pt x="20" y="0"/>
                  </a:lnTo>
                  <a:lnTo>
                    <a:pt x="24" y="0"/>
                  </a:lnTo>
                  <a:lnTo>
                    <a:pt x="24" y="0"/>
                  </a:lnTo>
                  <a:lnTo>
                    <a:pt x="28" y="0"/>
                  </a:lnTo>
                  <a:lnTo>
                    <a:pt x="32" y="4"/>
                  </a:lnTo>
                  <a:lnTo>
                    <a:pt x="34" y="4"/>
                  </a:lnTo>
                  <a:lnTo>
                    <a:pt x="36" y="6"/>
                  </a:lnTo>
                  <a:lnTo>
                    <a:pt x="36" y="6"/>
                  </a:lnTo>
                  <a:lnTo>
                    <a:pt x="39" y="8"/>
                  </a:lnTo>
                  <a:lnTo>
                    <a:pt x="41" y="10"/>
                  </a:lnTo>
                  <a:lnTo>
                    <a:pt x="41" y="10"/>
                  </a:lnTo>
                  <a:lnTo>
                    <a:pt x="49" y="17"/>
                  </a:lnTo>
                  <a:lnTo>
                    <a:pt x="49" y="17"/>
                  </a:lnTo>
                  <a:lnTo>
                    <a:pt x="47" y="21"/>
                  </a:lnTo>
                  <a:lnTo>
                    <a:pt x="41" y="21"/>
                  </a:lnTo>
                  <a:lnTo>
                    <a:pt x="41" y="21"/>
                  </a:lnTo>
                  <a:lnTo>
                    <a:pt x="30" y="21"/>
                  </a:lnTo>
                  <a:lnTo>
                    <a:pt x="30" y="21"/>
                  </a:lnTo>
                  <a:lnTo>
                    <a:pt x="24" y="21"/>
                  </a:lnTo>
                  <a:lnTo>
                    <a:pt x="24" y="21"/>
                  </a:lnTo>
                  <a:lnTo>
                    <a:pt x="19" y="21"/>
                  </a:lnTo>
                  <a:lnTo>
                    <a:pt x="15" y="19"/>
                  </a:lnTo>
                  <a:lnTo>
                    <a:pt x="13" y="17"/>
                  </a:lnTo>
                  <a:lnTo>
                    <a:pt x="9" y="17"/>
                  </a:lnTo>
                  <a:lnTo>
                    <a:pt x="0" y="15"/>
                  </a:lnTo>
                  <a:lnTo>
                    <a:pt x="0" y="15"/>
                  </a:lnTo>
                  <a:lnTo>
                    <a:pt x="0" y="15"/>
                  </a:lnTo>
                  <a:close/>
                </a:path>
              </a:pathLst>
            </a:custGeom>
            <a:solidFill>
              <a:schemeClr val="bg1">
                <a:lumMod val="85000"/>
              </a:schemeClr>
            </a:solidFill>
            <a:ln w="635" cap="rnd">
              <a:solidFill>
                <a:schemeClr val="bg1">
                  <a:alpha val="17000"/>
                </a:schemeClr>
              </a:solidFill>
              <a:prstDash val="solid"/>
              <a:round/>
              <a:headEnd/>
              <a:tailEnd/>
            </a:ln>
          </p:spPr>
          <p:txBody>
            <a:bodyPr lIns="81617" tIns="40809" rIns="81617" bIns="40809"/>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16" name="Freeform 415">
              <a:extLst>
                <a:ext uri="{FF2B5EF4-FFF2-40B4-BE49-F238E27FC236}">
                  <a16:creationId xmlns:a16="http://schemas.microsoft.com/office/drawing/2014/main" id="{454DB2C6-BC99-6249-B58E-DB42245E5DE6}"/>
                </a:ext>
              </a:extLst>
            </p:cNvPr>
            <p:cNvSpPr>
              <a:spLocks/>
            </p:cNvSpPr>
            <p:nvPr userDrawn="1"/>
          </p:nvSpPr>
          <p:spPr bwMode="auto">
            <a:xfrm>
              <a:off x="4047761" y="1320771"/>
              <a:ext cx="61142" cy="34126"/>
            </a:xfrm>
            <a:custGeom>
              <a:avLst/>
              <a:gdLst>
                <a:gd name="T0" fmla="*/ 16 w 40"/>
                <a:gd name="T1" fmla="*/ 0 h 26"/>
                <a:gd name="T2" fmla="*/ 8 w 40"/>
                <a:gd name="T3" fmla="*/ 0 h 26"/>
                <a:gd name="T4" fmla="*/ 4 w 40"/>
                <a:gd name="T5" fmla="*/ 7 h 26"/>
                <a:gd name="T6" fmla="*/ 0 w 40"/>
                <a:gd name="T7" fmla="*/ 11 h 26"/>
                <a:gd name="T8" fmla="*/ 4 w 40"/>
                <a:gd name="T9" fmla="*/ 17 h 26"/>
                <a:gd name="T10" fmla="*/ 4 w 40"/>
                <a:gd name="T11" fmla="*/ 17 h 26"/>
                <a:gd name="T12" fmla="*/ 6 w 40"/>
                <a:gd name="T13" fmla="*/ 19 h 26"/>
                <a:gd name="T14" fmla="*/ 12 w 40"/>
                <a:gd name="T15" fmla="*/ 23 h 26"/>
                <a:gd name="T16" fmla="*/ 12 w 40"/>
                <a:gd name="T17" fmla="*/ 23 h 26"/>
                <a:gd name="T18" fmla="*/ 12 w 40"/>
                <a:gd name="T19" fmla="*/ 23 h 26"/>
                <a:gd name="T20" fmla="*/ 16 w 40"/>
                <a:gd name="T21" fmla="*/ 24 h 26"/>
                <a:gd name="T22" fmla="*/ 19 w 40"/>
                <a:gd name="T23" fmla="*/ 26 h 26"/>
                <a:gd name="T24" fmla="*/ 19 w 40"/>
                <a:gd name="T25" fmla="*/ 26 h 26"/>
                <a:gd name="T26" fmla="*/ 19 w 40"/>
                <a:gd name="T27" fmla="*/ 26 h 26"/>
                <a:gd name="T28" fmla="*/ 23 w 40"/>
                <a:gd name="T29" fmla="*/ 23 h 26"/>
                <a:gd name="T30" fmla="*/ 23 w 40"/>
                <a:gd name="T31" fmla="*/ 23 h 26"/>
                <a:gd name="T32" fmla="*/ 23 w 40"/>
                <a:gd name="T33" fmla="*/ 21 h 26"/>
                <a:gd name="T34" fmla="*/ 23 w 40"/>
                <a:gd name="T35" fmla="*/ 21 h 26"/>
                <a:gd name="T36" fmla="*/ 29 w 40"/>
                <a:gd name="T37" fmla="*/ 17 h 26"/>
                <a:gd name="T38" fmla="*/ 29 w 40"/>
                <a:gd name="T39" fmla="*/ 17 h 26"/>
                <a:gd name="T40" fmla="*/ 31 w 40"/>
                <a:gd name="T41" fmla="*/ 13 h 26"/>
                <a:gd name="T42" fmla="*/ 31 w 40"/>
                <a:gd name="T43" fmla="*/ 13 h 26"/>
                <a:gd name="T44" fmla="*/ 31 w 40"/>
                <a:gd name="T45" fmla="*/ 11 h 26"/>
                <a:gd name="T46" fmla="*/ 31 w 40"/>
                <a:gd name="T47" fmla="*/ 9 h 26"/>
                <a:gd name="T48" fmla="*/ 34 w 40"/>
                <a:gd name="T49" fmla="*/ 9 h 26"/>
                <a:gd name="T50" fmla="*/ 34 w 40"/>
                <a:gd name="T51" fmla="*/ 9 h 26"/>
                <a:gd name="T52" fmla="*/ 38 w 40"/>
                <a:gd name="T53" fmla="*/ 9 h 26"/>
                <a:gd name="T54" fmla="*/ 38 w 40"/>
                <a:gd name="T55" fmla="*/ 11 h 26"/>
                <a:gd name="T56" fmla="*/ 40 w 40"/>
                <a:gd name="T57" fmla="*/ 11 h 26"/>
                <a:gd name="T58" fmla="*/ 38 w 40"/>
                <a:gd name="T59" fmla="*/ 9 h 26"/>
                <a:gd name="T60" fmla="*/ 38 w 40"/>
                <a:gd name="T61" fmla="*/ 9 h 26"/>
                <a:gd name="T62" fmla="*/ 36 w 40"/>
                <a:gd name="T63" fmla="*/ 7 h 26"/>
                <a:gd name="T64" fmla="*/ 33 w 40"/>
                <a:gd name="T65" fmla="*/ 6 h 26"/>
                <a:gd name="T66" fmla="*/ 29 w 40"/>
                <a:gd name="T67" fmla="*/ 6 h 26"/>
                <a:gd name="T68" fmla="*/ 23 w 40"/>
                <a:gd name="T69" fmla="*/ 2 h 26"/>
                <a:gd name="T70" fmla="*/ 16 w 40"/>
                <a:gd name="T71" fmla="*/ 0 h 26"/>
                <a:gd name="T72" fmla="*/ 16 w 40"/>
                <a:gd name="T73" fmla="*/ 0 h 26"/>
                <a:gd name="T74" fmla="*/ 16 w 40"/>
                <a:gd name="T75"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0" h="26">
                  <a:moveTo>
                    <a:pt x="16" y="0"/>
                  </a:moveTo>
                  <a:lnTo>
                    <a:pt x="8" y="0"/>
                  </a:lnTo>
                  <a:lnTo>
                    <a:pt x="4" y="7"/>
                  </a:lnTo>
                  <a:lnTo>
                    <a:pt x="0" y="11"/>
                  </a:lnTo>
                  <a:lnTo>
                    <a:pt x="4" y="17"/>
                  </a:lnTo>
                  <a:lnTo>
                    <a:pt x="4" y="17"/>
                  </a:lnTo>
                  <a:lnTo>
                    <a:pt x="6" y="19"/>
                  </a:lnTo>
                  <a:lnTo>
                    <a:pt x="12" y="23"/>
                  </a:lnTo>
                  <a:lnTo>
                    <a:pt x="12" y="23"/>
                  </a:lnTo>
                  <a:lnTo>
                    <a:pt x="12" y="23"/>
                  </a:lnTo>
                  <a:lnTo>
                    <a:pt x="16" y="24"/>
                  </a:lnTo>
                  <a:lnTo>
                    <a:pt x="19" y="26"/>
                  </a:lnTo>
                  <a:lnTo>
                    <a:pt x="19" y="26"/>
                  </a:lnTo>
                  <a:lnTo>
                    <a:pt x="19" y="26"/>
                  </a:lnTo>
                  <a:lnTo>
                    <a:pt x="23" y="23"/>
                  </a:lnTo>
                  <a:lnTo>
                    <a:pt x="23" y="23"/>
                  </a:lnTo>
                  <a:lnTo>
                    <a:pt x="23" y="21"/>
                  </a:lnTo>
                  <a:lnTo>
                    <a:pt x="23" y="21"/>
                  </a:lnTo>
                  <a:lnTo>
                    <a:pt x="29" y="17"/>
                  </a:lnTo>
                  <a:lnTo>
                    <a:pt x="29" y="17"/>
                  </a:lnTo>
                  <a:lnTo>
                    <a:pt x="31" y="13"/>
                  </a:lnTo>
                  <a:lnTo>
                    <a:pt x="31" y="13"/>
                  </a:lnTo>
                  <a:lnTo>
                    <a:pt x="31" y="11"/>
                  </a:lnTo>
                  <a:lnTo>
                    <a:pt x="31" y="9"/>
                  </a:lnTo>
                  <a:lnTo>
                    <a:pt x="34" y="9"/>
                  </a:lnTo>
                  <a:lnTo>
                    <a:pt x="34" y="9"/>
                  </a:lnTo>
                  <a:lnTo>
                    <a:pt x="38" y="9"/>
                  </a:lnTo>
                  <a:lnTo>
                    <a:pt x="38" y="11"/>
                  </a:lnTo>
                  <a:lnTo>
                    <a:pt x="40" y="11"/>
                  </a:lnTo>
                  <a:lnTo>
                    <a:pt x="38" y="9"/>
                  </a:lnTo>
                  <a:lnTo>
                    <a:pt x="38" y="9"/>
                  </a:lnTo>
                  <a:lnTo>
                    <a:pt x="36" y="7"/>
                  </a:lnTo>
                  <a:lnTo>
                    <a:pt x="33" y="6"/>
                  </a:lnTo>
                  <a:lnTo>
                    <a:pt x="29" y="6"/>
                  </a:lnTo>
                  <a:lnTo>
                    <a:pt x="23" y="2"/>
                  </a:lnTo>
                  <a:lnTo>
                    <a:pt x="16" y="0"/>
                  </a:lnTo>
                  <a:lnTo>
                    <a:pt x="16" y="0"/>
                  </a:lnTo>
                  <a:lnTo>
                    <a:pt x="16" y="0"/>
                  </a:lnTo>
                  <a:close/>
                </a:path>
              </a:pathLst>
            </a:custGeom>
            <a:solidFill>
              <a:schemeClr val="bg1">
                <a:lumMod val="85000"/>
              </a:schemeClr>
            </a:solidFill>
            <a:ln w="635" cap="rnd">
              <a:solidFill>
                <a:schemeClr val="bg1">
                  <a:alpha val="17000"/>
                </a:schemeClr>
              </a:solidFill>
            </a:ln>
          </p:spPr>
          <p:txBody>
            <a:bodyPr lIns="81617" tIns="40809" rIns="81617" bIns="40809"/>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17" name="Freeform 416">
              <a:extLst>
                <a:ext uri="{FF2B5EF4-FFF2-40B4-BE49-F238E27FC236}">
                  <a16:creationId xmlns:a16="http://schemas.microsoft.com/office/drawing/2014/main" id="{2FC9632A-CE94-1E4B-B89C-79B0203277AD}"/>
                </a:ext>
              </a:extLst>
            </p:cNvPr>
            <p:cNvSpPr>
              <a:spLocks/>
            </p:cNvSpPr>
            <p:nvPr userDrawn="1"/>
          </p:nvSpPr>
          <p:spPr bwMode="auto">
            <a:xfrm>
              <a:off x="4047761" y="1320771"/>
              <a:ext cx="61142" cy="34126"/>
            </a:xfrm>
            <a:custGeom>
              <a:avLst/>
              <a:gdLst>
                <a:gd name="T0" fmla="*/ 16 w 40"/>
                <a:gd name="T1" fmla="*/ 0 h 26"/>
                <a:gd name="T2" fmla="*/ 8 w 40"/>
                <a:gd name="T3" fmla="*/ 0 h 26"/>
                <a:gd name="T4" fmla="*/ 4 w 40"/>
                <a:gd name="T5" fmla="*/ 7 h 26"/>
                <a:gd name="T6" fmla="*/ 0 w 40"/>
                <a:gd name="T7" fmla="*/ 11 h 26"/>
                <a:gd name="T8" fmla="*/ 4 w 40"/>
                <a:gd name="T9" fmla="*/ 17 h 26"/>
                <a:gd name="T10" fmla="*/ 4 w 40"/>
                <a:gd name="T11" fmla="*/ 17 h 26"/>
                <a:gd name="T12" fmla="*/ 6 w 40"/>
                <a:gd name="T13" fmla="*/ 19 h 26"/>
                <a:gd name="T14" fmla="*/ 12 w 40"/>
                <a:gd name="T15" fmla="*/ 23 h 26"/>
                <a:gd name="T16" fmla="*/ 12 w 40"/>
                <a:gd name="T17" fmla="*/ 23 h 26"/>
                <a:gd name="T18" fmla="*/ 12 w 40"/>
                <a:gd name="T19" fmla="*/ 23 h 26"/>
                <a:gd name="T20" fmla="*/ 16 w 40"/>
                <a:gd name="T21" fmla="*/ 24 h 26"/>
                <a:gd name="T22" fmla="*/ 19 w 40"/>
                <a:gd name="T23" fmla="*/ 26 h 26"/>
                <a:gd name="T24" fmla="*/ 19 w 40"/>
                <a:gd name="T25" fmla="*/ 26 h 26"/>
                <a:gd name="T26" fmla="*/ 19 w 40"/>
                <a:gd name="T27" fmla="*/ 26 h 26"/>
                <a:gd name="T28" fmla="*/ 23 w 40"/>
                <a:gd name="T29" fmla="*/ 23 h 26"/>
                <a:gd name="T30" fmla="*/ 23 w 40"/>
                <a:gd name="T31" fmla="*/ 23 h 26"/>
                <a:gd name="T32" fmla="*/ 23 w 40"/>
                <a:gd name="T33" fmla="*/ 21 h 26"/>
                <a:gd name="T34" fmla="*/ 23 w 40"/>
                <a:gd name="T35" fmla="*/ 21 h 26"/>
                <a:gd name="T36" fmla="*/ 29 w 40"/>
                <a:gd name="T37" fmla="*/ 17 h 26"/>
                <a:gd name="T38" fmla="*/ 29 w 40"/>
                <a:gd name="T39" fmla="*/ 17 h 26"/>
                <a:gd name="T40" fmla="*/ 31 w 40"/>
                <a:gd name="T41" fmla="*/ 13 h 26"/>
                <a:gd name="T42" fmla="*/ 31 w 40"/>
                <a:gd name="T43" fmla="*/ 13 h 26"/>
                <a:gd name="T44" fmla="*/ 31 w 40"/>
                <a:gd name="T45" fmla="*/ 11 h 26"/>
                <a:gd name="T46" fmla="*/ 31 w 40"/>
                <a:gd name="T47" fmla="*/ 9 h 26"/>
                <a:gd name="T48" fmla="*/ 34 w 40"/>
                <a:gd name="T49" fmla="*/ 9 h 26"/>
                <a:gd name="T50" fmla="*/ 34 w 40"/>
                <a:gd name="T51" fmla="*/ 9 h 26"/>
                <a:gd name="T52" fmla="*/ 38 w 40"/>
                <a:gd name="T53" fmla="*/ 9 h 26"/>
                <a:gd name="T54" fmla="*/ 38 w 40"/>
                <a:gd name="T55" fmla="*/ 11 h 26"/>
                <a:gd name="T56" fmla="*/ 40 w 40"/>
                <a:gd name="T57" fmla="*/ 11 h 26"/>
                <a:gd name="T58" fmla="*/ 38 w 40"/>
                <a:gd name="T59" fmla="*/ 9 h 26"/>
                <a:gd name="T60" fmla="*/ 38 w 40"/>
                <a:gd name="T61" fmla="*/ 9 h 26"/>
                <a:gd name="T62" fmla="*/ 36 w 40"/>
                <a:gd name="T63" fmla="*/ 7 h 26"/>
                <a:gd name="T64" fmla="*/ 33 w 40"/>
                <a:gd name="T65" fmla="*/ 6 h 26"/>
                <a:gd name="T66" fmla="*/ 29 w 40"/>
                <a:gd name="T67" fmla="*/ 6 h 26"/>
                <a:gd name="T68" fmla="*/ 23 w 40"/>
                <a:gd name="T69" fmla="*/ 2 h 26"/>
                <a:gd name="T70" fmla="*/ 16 w 40"/>
                <a:gd name="T71" fmla="*/ 0 h 26"/>
                <a:gd name="T72" fmla="*/ 16 w 40"/>
                <a:gd name="T73" fmla="*/ 0 h 26"/>
                <a:gd name="T74" fmla="*/ 16 w 40"/>
                <a:gd name="T75"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0" h="26">
                  <a:moveTo>
                    <a:pt x="16" y="0"/>
                  </a:moveTo>
                  <a:lnTo>
                    <a:pt x="8" y="0"/>
                  </a:lnTo>
                  <a:lnTo>
                    <a:pt x="4" y="7"/>
                  </a:lnTo>
                  <a:lnTo>
                    <a:pt x="0" y="11"/>
                  </a:lnTo>
                  <a:lnTo>
                    <a:pt x="4" y="17"/>
                  </a:lnTo>
                  <a:lnTo>
                    <a:pt x="4" y="17"/>
                  </a:lnTo>
                  <a:lnTo>
                    <a:pt x="6" y="19"/>
                  </a:lnTo>
                  <a:lnTo>
                    <a:pt x="12" y="23"/>
                  </a:lnTo>
                  <a:lnTo>
                    <a:pt x="12" y="23"/>
                  </a:lnTo>
                  <a:lnTo>
                    <a:pt x="12" y="23"/>
                  </a:lnTo>
                  <a:lnTo>
                    <a:pt x="16" y="24"/>
                  </a:lnTo>
                  <a:lnTo>
                    <a:pt x="19" y="26"/>
                  </a:lnTo>
                  <a:lnTo>
                    <a:pt x="19" y="26"/>
                  </a:lnTo>
                  <a:lnTo>
                    <a:pt x="19" y="26"/>
                  </a:lnTo>
                  <a:lnTo>
                    <a:pt x="23" y="23"/>
                  </a:lnTo>
                  <a:lnTo>
                    <a:pt x="23" y="23"/>
                  </a:lnTo>
                  <a:lnTo>
                    <a:pt x="23" y="21"/>
                  </a:lnTo>
                  <a:lnTo>
                    <a:pt x="23" y="21"/>
                  </a:lnTo>
                  <a:lnTo>
                    <a:pt x="29" y="17"/>
                  </a:lnTo>
                  <a:lnTo>
                    <a:pt x="29" y="17"/>
                  </a:lnTo>
                  <a:lnTo>
                    <a:pt x="31" y="13"/>
                  </a:lnTo>
                  <a:lnTo>
                    <a:pt x="31" y="13"/>
                  </a:lnTo>
                  <a:lnTo>
                    <a:pt x="31" y="11"/>
                  </a:lnTo>
                  <a:lnTo>
                    <a:pt x="31" y="9"/>
                  </a:lnTo>
                  <a:lnTo>
                    <a:pt x="34" y="9"/>
                  </a:lnTo>
                  <a:lnTo>
                    <a:pt x="34" y="9"/>
                  </a:lnTo>
                  <a:lnTo>
                    <a:pt x="38" y="9"/>
                  </a:lnTo>
                  <a:lnTo>
                    <a:pt x="38" y="11"/>
                  </a:lnTo>
                  <a:lnTo>
                    <a:pt x="40" y="11"/>
                  </a:lnTo>
                  <a:lnTo>
                    <a:pt x="38" y="9"/>
                  </a:lnTo>
                  <a:lnTo>
                    <a:pt x="38" y="9"/>
                  </a:lnTo>
                  <a:lnTo>
                    <a:pt x="36" y="7"/>
                  </a:lnTo>
                  <a:lnTo>
                    <a:pt x="33" y="6"/>
                  </a:lnTo>
                  <a:lnTo>
                    <a:pt x="29" y="6"/>
                  </a:lnTo>
                  <a:lnTo>
                    <a:pt x="23" y="2"/>
                  </a:lnTo>
                  <a:lnTo>
                    <a:pt x="16" y="0"/>
                  </a:lnTo>
                  <a:lnTo>
                    <a:pt x="16" y="0"/>
                  </a:lnTo>
                  <a:lnTo>
                    <a:pt x="16" y="0"/>
                  </a:lnTo>
                  <a:close/>
                </a:path>
              </a:pathLst>
            </a:custGeom>
            <a:solidFill>
              <a:schemeClr val="bg1">
                <a:lumMod val="85000"/>
              </a:schemeClr>
            </a:solidFill>
            <a:ln w="635" cap="rnd">
              <a:solidFill>
                <a:schemeClr val="bg1">
                  <a:alpha val="17000"/>
                </a:schemeClr>
              </a:solidFill>
              <a:prstDash val="solid"/>
              <a:round/>
              <a:headEnd/>
              <a:tailEnd/>
            </a:ln>
          </p:spPr>
          <p:txBody>
            <a:bodyPr lIns="81617" tIns="40809" rIns="81617" bIns="40809"/>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18" name="Freeform 417">
              <a:extLst>
                <a:ext uri="{FF2B5EF4-FFF2-40B4-BE49-F238E27FC236}">
                  <a16:creationId xmlns:a16="http://schemas.microsoft.com/office/drawing/2014/main" id="{FDD4C4B5-6B50-8F4F-94AF-6358F240EAB6}"/>
                </a:ext>
              </a:extLst>
            </p:cNvPr>
            <p:cNvSpPr>
              <a:spLocks/>
            </p:cNvSpPr>
            <p:nvPr userDrawn="1"/>
          </p:nvSpPr>
          <p:spPr bwMode="auto">
            <a:xfrm>
              <a:off x="4125966" y="1332503"/>
              <a:ext cx="99533" cy="35192"/>
            </a:xfrm>
            <a:custGeom>
              <a:avLst/>
              <a:gdLst>
                <a:gd name="T0" fmla="*/ 4 w 65"/>
                <a:gd name="T1" fmla="*/ 0 h 27"/>
                <a:gd name="T2" fmla="*/ 4 w 65"/>
                <a:gd name="T3" fmla="*/ 0 h 27"/>
                <a:gd name="T4" fmla="*/ 2 w 65"/>
                <a:gd name="T5" fmla="*/ 4 h 27"/>
                <a:gd name="T6" fmla="*/ 0 w 65"/>
                <a:gd name="T7" fmla="*/ 6 h 27"/>
                <a:gd name="T8" fmla="*/ 0 w 65"/>
                <a:gd name="T9" fmla="*/ 8 h 27"/>
                <a:gd name="T10" fmla="*/ 10 w 65"/>
                <a:gd name="T11" fmla="*/ 14 h 27"/>
                <a:gd name="T12" fmla="*/ 19 w 65"/>
                <a:gd name="T13" fmla="*/ 19 h 27"/>
                <a:gd name="T14" fmla="*/ 19 w 65"/>
                <a:gd name="T15" fmla="*/ 19 h 27"/>
                <a:gd name="T16" fmla="*/ 21 w 65"/>
                <a:gd name="T17" fmla="*/ 19 h 27"/>
                <a:gd name="T18" fmla="*/ 25 w 65"/>
                <a:gd name="T19" fmla="*/ 21 h 27"/>
                <a:gd name="T20" fmla="*/ 29 w 65"/>
                <a:gd name="T21" fmla="*/ 23 h 27"/>
                <a:gd name="T22" fmla="*/ 29 w 65"/>
                <a:gd name="T23" fmla="*/ 23 h 27"/>
                <a:gd name="T24" fmla="*/ 31 w 65"/>
                <a:gd name="T25" fmla="*/ 25 h 27"/>
                <a:gd name="T26" fmla="*/ 35 w 65"/>
                <a:gd name="T27" fmla="*/ 27 h 27"/>
                <a:gd name="T28" fmla="*/ 40 w 65"/>
                <a:gd name="T29" fmla="*/ 27 h 27"/>
                <a:gd name="T30" fmla="*/ 40 w 65"/>
                <a:gd name="T31" fmla="*/ 27 h 27"/>
                <a:gd name="T32" fmla="*/ 42 w 65"/>
                <a:gd name="T33" fmla="*/ 27 h 27"/>
                <a:gd name="T34" fmla="*/ 44 w 65"/>
                <a:gd name="T35" fmla="*/ 25 h 27"/>
                <a:gd name="T36" fmla="*/ 46 w 65"/>
                <a:gd name="T37" fmla="*/ 23 h 27"/>
                <a:gd name="T38" fmla="*/ 52 w 65"/>
                <a:gd name="T39" fmla="*/ 23 h 27"/>
                <a:gd name="T40" fmla="*/ 52 w 65"/>
                <a:gd name="T41" fmla="*/ 23 h 27"/>
                <a:gd name="T42" fmla="*/ 55 w 65"/>
                <a:gd name="T43" fmla="*/ 23 h 27"/>
                <a:gd name="T44" fmla="*/ 57 w 65"/>
                <a:gd name="T45" fmla="*/ 21 h 27"/>
                <a:gd name="T46" fmla="*/ 59 w 65"/>
                <a:gd name="T47" fmla="*/ 19 h 27"/>
                <a:gd name="T48" fmla="*/ 65 w 65"/>
                <a:gd name="T49" fmla="*/ 15 h 27"/>
                <a:gd name="T50" fmla="*/ 65 w 65"/>
                <a:gd name="T51" fmla="*/ 15 h 27"/>
                <a:gd name="T52" fmla="*/ 65 w 65"/>
                <a:gd name="T53" fmla="*/ 14 h 27"/>
                <a:gd name="T54" fmla="*/ 65 w 65"/>
                <a:gd name="T55" fmla="*/ 14 h 27"/>
                <a:gd name="T56" fmla="*/ 65 w 65"/>
                <a:gd name="T57" fmla="*/ 14 h 27"/>
                <a:gd name="T58" fmla="*/ 65 w 65"/>
                <a:gd name="T59" fmla="*/ 12 h 27"/>
                <a:gd name="T60" fmla="*/ 59 w 65"/>
                <a:gd name="T61" fmla="*/ 10 h 27"/>
                <a:gd name="T62" fmla="*/ 59 w 65"/>
                <a:gd name="T63" fmla="*/ 10 h 27"/>
                <a:gd name="T64" fmla="*/ 53 w 65"/>
                <a:gd name="T65" fmla="*/ 10 h 27"/>
                <a:gd name="T66" fmla="*/ 48 w 65"/>
                <a:gd name="T67" fmla="*/ 8 h 27"/>
                <a:gd name="T68" fmla="*/ 46 w 65"/>
                <a:gd name="T69" fmla="*/ 8 h 27"/>
                <a:gd name="T70" fmla="*/ 42 w 65"/>
                <a:gd name="T71" fmla="*/ 6 h 27"/>
                <a:gd name="T72" fmla="*/ 42 w 65"/>
                <a:gd name="T73" fmla="*/ 6 h 27"/>
                <a:gd name="T74" fmla="*/ 36 w 65"/>
                <a:gd name="T75" fmla="*/ 8 h 27"/>
                <a:gd name="T76" fmla="*/ 36 w 65"/>
                <a:gd name="T77" fmla="*/ 8 h 27"/>
                <a:gd name="T78" fmla="*/ 31 w 65"/>
                <a:gd name="T79" fmla="*/ 4 h 27"/>
                <a:gd name="T80" fmla="*/ 31 w 65"/>
                <a:gd name="T81" fmla="*/ 4 h 27"/>
                <a:gd name="T82" fmla="*/ 27 w 65"/>
                <a:gd name="T83" fmla="*/ 4 h 27"/>
                <a:gd name="T84" fmla="*/ 21 w 65"/>
                <a:gd name="T85" fmla="*/ 2 h 27"/>
                <a:gd name="T86" fmla="*/ 21 w 65"/>
                <a:gd name="T87" fmla="*/ 2 h 27"/>
                <a:gd name="T88" fmla="*/ 14 w 65"/>
                <a:gd name="T89" fmla="*/ 2 h 27"/>
                <a:gd name="T90" fmla="*/ 14 w 65"/>
                <a:gd name="T91" fmla="*/ 2 h 27"/>
                <a:gd name="T92" fmla="*/ 10 w 65"/>
                <a:gd name="T93" fmla="*/ 2 h 27"/>
                <a:gd name="T94" fmla="*/ 4 w 65"/>
                <a:gd name="T95" fmla="*/ 0 h 27"/>
                <a:gd name="T96" fmla="*/ 4 w 65"/>
                <a:gd name="T97" fmla="*/ 0 h 27"/>
                <a:gd name="T98" fmla="*/ 4 w 65"/>
                <a:gd name="T99"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5" h="27">
                  <a:moveTo>
                    <a:pt x="4" y="0"/>
                  </a:moveTo>
                  <a:lnTo>
                    <a:pt x="4" y="0"/>
                  </a:lnTo>
                  <a:lnTo>
                    <a:pt x="2" y="4"/>
                  </a:lnTo>
                  <a:lnTo>
                    <a:pt x="0" y="6"/>
                  </a:lnTo>
                  <a:lnTo>
                    <a:pt x="0" y="8"/>
                  </a:lnTo>
                  <a:lnTo>
                    <a:pt x="10" y="14"/>
                  </a:lnTo>
                  <a:lnTo>
                    <a:pt x="19" y="19"/>
                  </a:lnTo>
                  <a:lnTo>
                    <a:pt x="19" y="19"/>
                  </a:lnTo>
                  <a:lnTo>
                    <a:pt x="21" y="19"/>
                  </a:lnTo>
                  <a:lnTo>
                    <a:pt x="25" y="21"/>
                  </a:lnTo>
                  <a:lnTo>
                    <a:pt x="29" y="23"/>
                  </a:lnTo>
                  <a:lnTo>
                    <a:pt x="29" y="23"/>
                  </a:lnTo>
                  <a:lnTo>
                    <a:pt x="31" y="25"/>
                  </a:lnTo>
                  <a:lnTo>
                    <a:pt x="35" y="27"/>
                  </a:lnTo>
                  <a:lnTo>
                    <a:pt x="40" y="27"/>
                  </a:lnTo>
                  <a:lnTo>
                    <a:pt x="40" y="27"/>
                  </a:lnTo>
                  <a:lnTo>
                    <a:pt x="42" y="27"/>
                  </a:lnTo>
                  <a:lnTo>
                    <a:pt x="44" y="25"/>
                  </a:lnTo>
                  <a:lnTo>
                    <a:pt x="46" y="23"/>
                  </a:lnTo>
                  <a:lnTo>
                    <a:pt x="52" y="23"/>
                  </a:lnTo>
                  <a:lnTo>
                    <a:pt x="52" y="23"/>
                  </a:lnTo>
                  <a:lnTo>
                    <a:pt x="55" y="23"/>
                  </a:lnTo>
                  <a:lnTo>
                    <a:pt x="57" y="21"/>
                  </a:lnTo>
                  <a:lnTo>
                    <a:pt x="59" y="19"/>
                  </a:lnTo>
                  <a:lnTo>
                    <a:pt x="65" y="15"/>
                  </a:lnTo>
                  <a:lnTo>
                    <a:pt x="65" y="15"/>
                  </a:lnTo>
                  <a:lnTo>
                    <a:pt x="65" y="14"/>
                  </a:lnTo>
                  <a:lnTo>
                    <a:pt x="65" y="14"/>
                  </a:lnTo>
                  <a:lnTo>
                    <a:pt x="65" y="14"/>
                  </a:lnTo>
                  <a:lnTo>
                    <a:pt x="65" y="12"/>
                  </a:lnTo>
                  <a:lnTo>
                    <a:pt x="59" y="10"/>
                  </a:lnTo>
                  <a:lnTo>
                    <a:pt x="59" y="10"/>
                  </a:lnTo>
                  <a:lnTo>
                    <a:pt x="53" y="10"/>
                  </a:lnTo>
                  <a:lnTo>
                    <a:pt x="48" y="8"/>
                  </a:lnTo>
                  <a:lnTo>
                    <a:pt x="46" y="8"/>
                  </a:lnTo>
                  <a:lnTo>
                    <a:pt x="42" y="6"/>
                  </a:lnTo>
                  <a:lnTo>
                    <a:pt x="42" y="6"/>
                  </a:lnTo>
                  <a:lnTo>
                    <a:pt x="36" y="8"/>
                  </a:lnTo>
                  <a:lnTo>
                    <a:pt x="36" y="8"/>
                  </a:lnTo>
                  <a:lnTo>
                    <a:pt x="31" y="4"/>
                  </a:lnTo>
                  <a:lnTo>
                    <a:pt x="31" y="4"/>
                  </a:lnTo>
                  <a:lnTo>
                    <a:pt x="27" y="4"/>
                  </a:lnTo>
                  <a:lnTo>
                    <a:pt x="21" y="2"/>
                  </a:lnTo>
                  <a:lnTo>
                    <a:pt x="21" y="2"/>
                  </a:lnTo>
                  <a:lnTo>
                    <a:pt x="14" y="2"/>
                  </a:lnTo>
                  <a:lnTo>
                    <a:pt x="14" y="2"/>
                  </a:lnTo>
                  <a:lnTo>
                    <a:pt x="10" y="2"/>
                  </a:lnTo>
                  <a:lnTo>
                    <a:pt x="4" y="0"/>
                  </a:lnTo>
                  <a:lnTo>
                    <a:pt x="4" y="0"/>
                  </a:lnTo>
                  <a:lnTo>
                    <a:pt x="4" y="0"/>
                  </a:lnTo>
                  <a:close/>
                </a:path>
              </a:pathLst>
            </a:custGeom>
            <a:solidFill>
              <a:schemeClr val="bg1">
                <a:lumMod val="85000"/>
              </a:schemeClr>
            </a:solidFill>
            <a:ln w="635" cap="rnd">
              <a:solidFill>
                <a:schemeClr val="bg1">
                  <a:alpha val="17000"/>
                </a:schemeClr>
              </a:solidFill>
            </a:ln>
          </p:spPr>
          <p:txBody>
            <a:bodyPr lIns="81617" tIns="40809" rIns="81617" bIns="40809"/>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19" name="Freeform 418">
              <a:extLst>
                <a:ext uri="{FF2B5EF4-FFF2-40B4-BE49-F238E27FC236}">
                  <a16:creationId xmlns:a16="http://schemas.microsoft.com/office/drawing/2014/main" id="{D841ECF7-1C07-2844-A065-AFC910B2762E}"/>
                </a:ext>
              </a:extLst>
            </p:cNvPr>
            <p:cNvSpPr>
              <a:spLocks/>
            </p:cNvSpPr>
            <p:nvPr userDrawn="1"/>
          </p:nvSpPr>
          <p:spPr bwMode="auto">
            <a:xfrm>
              <a:off x="4125966" y="1332503"/>
              <a:ext cx="99533" cy="35192"/>
            </a:xfrm>
            <a:custGeom>
              <a:avLst/>
              <a:gdLst>
                <a:gd name="T0" fmla="*/ 4 w 65"/>
                <a:gd name="T1" fmla="*/ 0 h 27"/>
                <a:gd name="T2" fmla="*/ 4 w 65"/>
                <a:gd name="T3" fmla="*/ 0 h 27"/>
                <a:gd name="T4" fmla="*/ 2 w 65"/>
                <a:gd name="T5" fmla="*/ 4 h 27"/>
                <a:gd name="T6" fmla="*/ 0 w 65"/>
                <a:gd name="T7" fmla="*/ 6 h 27"/>
                <a:gd name="T8" fmla="*/ 0 w 65"/>
                <a:gd name="T9" fmla="*/ 8 h 27"/>
                <a:gd name="T10" fmla="*/ 10 w 65"/>
                <a:gd name="T11" fmla="*/ 14 h 27"/>
                <a:gd name="T12" fmla="*/ 19 w 65"/>
                <a:gd name="T13" fmla="*/ 19 h 27"/>
                <a:gd name="T14" fmla="*/ 19 w 65"/>
                <a:gd name="T15" fmla="*/ 19 h 27"/>
                <a:gd name="T16" fmla="*/ 21 w 65"/>
                <a:gd name="T17" fmla="*/ 19 h 27"/>
                <a:gd name="T18" fmla="*/ 25 w 65"/>
                <a:gd name="T19" fmla="*/ 21 h 27"/>
                <a:gd name="T20" fmla="*/ 29 w 65"/>
                <a:gd name="T21" fmla="*/ 23 h 27"/>
                <a:gd name="T22" fmla="*/ 29 w 65"/>
                <a:gd name="T23" fmla="*/ 23 h 27"/>
                <a:gd name="T24" fmla="*/ 31 w 65"/>
                <a:gd name="T25" fmla="*/ 25 h 27"/>
                <a:gd name="T26" fmla="*/ 35 w 65"/>
                <a:gd name="T27" fmla="*/ 27 h 27"/>
                <a:gd name="T28" fmla="*/ 40 w 65"/>
                <a:gd name="T29" fmla="*/ 27 h 27"/>
                <a:gd name="T30" fmla="*/ 40 w 65"/>
                <a:gd name="T31" fmla="*/ 27 h 27"/>
                <a:gd name="T32" fmla="*/ 42 w 65"/>
                <a:gd name="T33" fmla="*/ 27 h 27"/>
                <a:gd name="T34" fmla="*/ 44 w 65"/>
                <a:gd name="T35" fmla="*/ 25 h 27"/>
                <a:gd name="T36" fmla="*/ 46 w 65"/>
                <a:gd name="T37" fmla="*/ 23 h 27"/>
                <a:gd name="T38" fmla="*/ 52 w 65"/>
                <a:gd name="T39" fmla="*/ 23 h 27"/>
                <a:gd name="T40" fmla="*/ 52 w 65"/>
                <a:gd name="T41" fmla="*/ 23 h 27"/>
                <a:gd name="T42" fmla="*/ 55 w 65"/>
                <a:gd name="T43" fmla="*/ 23 h 27"/>
                <a:gd name="T44" fmla="*/ 57 w 65"/>
                <a:gd name="T45" fmla="*/ 21 h 27"/>
                <a:gd name="T46" fmla="*/ 59 w 65"/>
                <a:gd name="T47" fmla="*/ 19 h 27"/>
                <a:gd name="T48" fmla="*/ 65 w 65"/>
                <a:gd name="T49" fmla="*/ 15 h 27"/>
                <a:gd name="T50" fmla="*/ 65 w 65"/>
                <a:gd name="T51" fmla="*/ 15 h 27"/>
                <a:gd name="T52" fmla="*/ 65 w 65"/>
                <a:gd name="T53" fmla="*/ 14 h 27"/>
                <a:gd name="T54" fmla="*/ 65 w 65"/>
                <a:gd name="T55" fmla="*/ 14 h 27"/>
                <a:gd name="T56" fmla="*/ 65 w 65"/>
                <a:gd name="T57" fmla="*/ 14 h 27"/>
                <a:gd name="T58" fmla="*/ 65 w 65"/>
                <a:gd name="T59" fmla="*/ 12 h 27"/>
                <a:gd name="T60" fmla="*/ 59 w 65"/>
                <a:gd name="T61" fmla="*/ 10 h 27"/>
                <a:gd name="T62" fmla="*/ 59 w 65"/>
                <a:gd name="T63" fmla="*/ 10 h 27"/>
                <a:gd name="T64" fmla="*/ 53 w 65"/>
                <a:gd name="T65" fmla="*/ 10 h 27"/>
                <a:gd name="T66" fmla="*/ 48 w 65"/>
                <a:gd name="T67" fmla="*/ 8 h 27"/>
                <a:gd name="T68" fmla="*/ 46 w 65"/>
                <a:gd name="T69" fmla="*/ 8 h 27"/>
                <a:gd name="T70" fmla="*/ 42 w 65"/>
                <a:gd name="T71" fmla="*/ 6 h 27"/>
                <a:gd name="T72" fmla="*/ 42 w 65"/>
                <a:gd name="T73" fmla="*/ 6 h 27"/>
                <a:gd name="T74" fmla="*/ 36 w 65"/>
                <a:gd name="T75" fmla="*/ 8 h 27"/>
                <a:gd name="T76" fmla="*/ 36 w 65"/>
                <a:gd name="T77" fmla="*/ 8 h 27"/>
                <a:gd name="T78" fmla="*/ 31 w 65"/>
                <a:gd name="T79" fmla="*/ 4 h 27"/>
                <a:gd name="T80" fmla="*/ 31 w 65"/>
                <a:gd name="T81" fmla="*/ 4 h 27"/>
                <a:gd name="T82" fmla="*/ 27 w 65"/>
                <a:gd name="T83" fmla="*/ 4 h 27"/>
                <a:gd name="T84" fmla="*/ 21 w 65"/>
                <a:gd name="T85" fmla="*/ 2 h 27"/>
                <a:gd name="T86" fmla="*/ 21 w 65"/>
                <a:gd name="T87" fmla="*/ 2 h 27"/>
                <a:gd name="T88" fmla="*/ 14 w 65"/>
                <a:gd name="T89" fmla="*/ 2 h 27"/>
                <a:gd name="T90" fmla="*/ 14 w 65"/>
                <a:gd name="T91" fmla="*/ 2 h 27"/>
                <a:gd name="T92" fmla="*/ 10 w 65"/>
                <a:gd name="T93" fmla="*/ 2 h 27"/>
                <a:gd name="T94" fmla="*/ 4 w 65"/>
                <a:gd name="T95" fmla="*/ 0 h 27"/>
                <a:gd name="T96" fmla="*/ 4 w 65"/>
                <a:gd name="T97" fmla="*/ 0 h 27"/>
                <a:gd name="T98" fmla="*/ 4 w 65"/>
                <a:gd name="T99"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5" h="27">
                  <a:moveTo>
                    <a:pt x="4" y="0"/>
                  </a:moveTo>
                  <a:lnTo>
                    <a:pt x="4" y="0"/>
                  </a:lnTo>
                  <a:lnTo>
                    <a:pt x="2" y="4"/>
                  </a:lnTo>
                  <a:lnTo>
                    <a:pt x="0" y="6"/>
                  </a:lnTo>
                  <a:lnTo>
                    <a:pt x="0" y="8"/>
                  </a:lnTo>
                  <a:lnTo>
                    <a:pt x="10" y="14"/>
                  </a:lnTo>
                  <a:lnTo>
                    <a:pt x="19" y="19"/>
                  </a:lnTo>
                  <a:lnTo>
                    <a:pt x="19" y="19"/>
                  </a:lnTo>
                  <a:lnTo>
                    <a:pt x="21" y="19"/>
                  </a:lnTo>
                  <a:lnTo>
                    <a:pt x="25" y="21"/>
                  </a:lnTo>
                  <a:lnTo>
                    <a:pt x="29" y="23"/>
                  </a:lnTo>
                  <a:lnTo>
                    <a:pt x="29" y="23"/>
                  </a:lnTo>
                  <a:lnTo>
                    <a:pt x="31" y="25"/>
                  </a:lnTo>
                  <a:lnTo>
                    <a:pt x="35" y="27"/>
                  </a:lnTo>
                  <a:lnTo>
                    <a:pt x="40" y="27"/>
                  </a:lnTo>
                  <a:lnTo>
                    <a:pt x="40" y="27"/>
                  </a:lnTo>
                  <a:lnTo>
                    <a:pt x="42" y="27"/>
                  </a:lnTo>
                  <a:lnTo>
                    <a:pt x="44" y="25"/>
                  </a:lnTo>
                  <a:lnTo>
                    <a:pt x="46" y="23"/>
                  </a:lnTo>
                  <a:lnTo>
                    <a:pt x="52" y="23"/>
                  </a:lnTo>
                  <a:lnTo>
                    <a:pt x="52" y="23"/>
                  </a:lnTo>
                  <a:lnTo>
                    <a:pt x="55" y="23"/>
                  </a:lnTo>
                  <a:lnTo>
                    <a:pt x="57" y="21"/>
                  </a:lnTo>
                  <a:lnTo>
                    <a:pt x="59" y="19"/>
                  </a:lnTo>
                  <a:lnTo>
                    <a:pt x="65" y="15"/>
                  </a:lnTo>
                  <a:lnTo>
                    <a:pt x="65" y="15"/>
                  </a:lnTo>
                  <a:lnTo>
                    <a:pt x="65" y="14"/>
                  </a:lnTo>
                  <a:lnTo>
                    <a:pt x="65" y="14"/>
                  </a:lnTo>
                  <a:lnTo>
                    <a:pt x="65" y="14"/>
                  </a:lnTo>
                  <a:lnTo>
                    <a:pt x="65" y="12"/>
                  </a:lnTo>
                  <a:lnTo>
                    <a:pt x="59" y="10"/>
                  </a:lnTo>
                  <a:lnTo>
                    <a:pt x="59" y="10"/>
                  </a:lnTo>
                  <a:lnTo>
                    <a:pt x="53" y="10"/>
                  </a:lnTo>
                  <a:lnTo>
                    <a:pt x="48" y="8"/>
                  </a:lnTo>
                  <a:lnTo>
                    <a:pt x="46" y="8"/>
                  </a:lnTo>
                  <a:lnTo>
                    <a:pt x="42" y="6"/>
                  </a:lnTo>
                  <a:lnTo>
                    <a:pt x="42" y="6"/>
                  </a:lnTo>
                  <a:lnTo>
                    <a:pt x="36" y="8"/>
                  </a:lnTo>
                  <a:lnTo>
                    <a:pt x="36" y="8"/>
                  </a:lnTo>
                  <a:lnTo>
                    <a:pt x="31" y="4"/>
                  </a:lnTo>
                  <a:lnTo>
                    <a:pt x="31" y="4"/>
                  </a:lnTo>
                  <a:lnTo>
                    <a:pt x="27" y="4"/>
                  </a:lnTo>
                  <a:lnTo>
                    <a:pt x="21" y="2"/>
                  </a:lnTo>
                  <a:lnTo>
                    <a:pt x="21" y="2"/>
                  </a:lnTo>
                  <a:lnTo>
                    <a:pt x="14" y="2"/>
                  </a:lnTo>
                  <a:lnTo>
                    <a:pt x="14" y="2"/>
                  </a:lnTo>
                  <a:lnTo>
                    <a:pt x="10" y="2"/>
                  </a:lnTo>
                  <a:lnTo>
                    <a:pt x="4" y="0"/>
                  </a:lnTo>
                  <a:lnTo>
                    <a:pt x="4" y="0"/>
                  </a:lnTo>
                  <a:lnTo>
                    <a:pt x="4" y="0"/>
                  </a:lnTo>
                  <a:close/>
                </a:path>
              </a:pathLst>
            </a:custGeom>
            <a:solidFill>
              <a:schemeClr val="bg1">
                <a:lumMod val="85000"/>
              </a:schemeClr>
            </a:solidFill>
            <a:ln w="635" cap="rnd">
              <a:solidFill>
                <a:schemeClr val="bg1">
                  <a:alpha val="17000"/>
                </a:schemeClr>
              </a:solidFill>
              <a:prstDash val="solid"/>
              <a:round/>
              <a:headEnd/>
              <a:tailEnd/>
            </a:ln>
          </p:spPr>
          <p:txBody>
            <a:bodyPr lIns="81617" tIns="40809" rIns="81617" bIns="40809"/>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20" name="Freeform 419">
              <a:extLst>
                <a:ext uri="{FF2B5EF4-FFF2-40B4-BE49-F238E27FC236}">
                  <a16:creationId xmlns:a16="http://schemas.microsoft.com/office/drawing/2014/main" id="{21EDFAC3-3CB7-6440-BC25-2D8CB64B2E52}"/>
                </a:ext>
              </a:extLst>
            </p:cNvPr>
            <p:cNvSpPr>
              <a:spLocks/>
            </p:cNvSpPr>
            <p:nvPr userDrawn="1"/>
          </p:nvSpPr>
          <p:spPr bwMode="auto">
            <a:xfrm>
              <a:off x="4828383" y="1492465"/>
              <a:ext cx="92423" cy="35192"/>
            </a:xfrm>
            <a:custGeom>
              <a:avLst/>
              <a:gdLst>
                <a:gd name="T0" fmla="*/ 0 w 61"/>
                <a:gd name="T1" fmla="*/ 19 h 27"/>
                <a:gd name="T2" fmla="*/ 8 w 61"/>
                <a:gd name="T3" fmla="*/ 27 h 27"/>
                <a:gd name="T4" fmla="*/ 15 w 61"/>
                <a:gd name="T5" fmla="*/ 25 h 27"/>
                <a:gd name="T6" fmla="*/ 19 w 61"/>
                <a:gd name="T7" fmla="*/ 21 h 27"/>
                <a:gd name="T8" fmla="*/ 28 w 61"/>
                <a:gd name="T9" fmla="*/ 21 h 27"/>
                <a:gd name="T10" fmla="*/ 28 w 61"/>
                <a:gd name="T11" fmla="*/ 21 h 27"/>
                <a:gd name="T12" fmla="*/ 30 w 61"/>
                <a:gd name="T13" fmla="*/ 25 h 27"/>
                <a:gd name="T14" fmla="*/ 34 w 61"/>
                <a:gd name="T15" fmla="*/ 25 h 27"/>
                <a:gd name="T16" fmla="*/ 34 w 61"/>
                <a:gd name="T17" fmla="*/ 25 h 27"/>
                <a:gd name="T18" fmla="*/ 36 w 61"/>
                <a:gd name="T19" fmla="*/ 23 h 27"/>
                <a:gd name="T20" fmla="*/ 36 w 61"/>
                <a:gd name="T21" fmla="*/ 23 h 27"/>
                <a:gd name="T22" fmla="*/ 40 w 61"/>
                <a:gd name="T23" fmla="*/ 21 h 27"/>
                <a:gd name="T24" fmla="*/ 42 w 61"/>
                <a:gd name="T25" fmla="*/ 19 h 27"/>
                <a:gd name="T26" fmla="*/ 44 w 61"/>
                <a:gd name="T27" fmla="*/ 19 h 27"/>
                <a:gd name="T28" fmla="*/ 45 w 61"/>
                <a:gd name="T29" fmla="*/ 19 h 27"/>
                <a:gd name="T30" fmla="*/ 45 w 61"/>
                <a:gd name="T31" fmla="*/ 19 h 27"/>
                <a:gd name="T32" fmla="*/ 49 w 61"/>
                <a:gd name="T33" fmla="*/ 19 h 27"/>
                <a:gd name="T34" fmla="*/ 51 w 61"/>
                <a:gd name="T35" fmla="*/ 17 h 27"/>
                <a:gd name="T36" fmla="*/ 53 w 61"/>
                <a:gd name="T37" fmla="*/ 17 h 27"/>
                <a:gd name="T38" fmla="*/ 59 w 61"/>
                <a:gd name="T39" fmla="*/ 13 h 27"/>
                <a:gd name="T40" fmla="*/ 59 w 61"/>
                <a:gd name="T41" fmla="*/ 13 h 27"/>
                <a:gd name="T42" fmla="*/ 61 w 61"/>
                <a:gd name="T43" fmla="*/ 13 h 27"/>
                <a:gd name="T44" fmla="*/ 61 w 61"/>
                <a:gd name="T45" fmla="*/ 12 h 27"/>
                <a:gd name="T46" fmla="*/ 53 w 61"/>
                <a:gd name="T47" fmla="*/ 8 h 27"/>
                <a:gd name="T48" fmla="*/ 53 w 61"/>
                <a:gd name="T49" fmla="*/ 8 h 27"/>
                <a:gd name="T50" fmla="*/ 47 w 61"/>
                <a:gd name="T51" fmla="*/ 4 h 27"/>
                <a:gd name="T52" fmla="*/ 45 w 61"/>
                <a:gd name="T53" fmla="*/ 2 h 27"/>
                <a:gd name="T54" fmla="*/ 45 w 61"/>
                <a:gd name="T55" fmla="*/ 2 h 27"/>
                <a:gd name="T56" fmla="*/ 42 w 61"/>
                <a:gd name="T57" fmla="*/ 2 h 27"/>
                <a:gd name="T58" fmla="*/ 42 w 61"/>
                <a:gd name="T59" fmla="*/ 2 h 27"/>
                <a:gd name="T60" fmla="*/ 34 w 61"/>
                <a:gd name="T61" fmla="*/ 2 h 27"/>
                <a:gd name="T62" fmla="*/ 30 w 61"/>
                <a:gd name="T63" fmla="*/ 2 h 27"/>
                <a:gd name="T64" fmla="*/ 28 w 61"/>
                <a:gd name="T65" fmla="*/ 0 h 27"/>
                <a:gd name="T66" fmla="*/ 27 w 61"/>
                <a:gd name="T67" fmla="*/ 2 h 27"/>
                <a:gd name="T68" fmla="*/ 27 w 61"/>
                <a:gd name="T69" fmla="*/ 2 h 27"/>
                <a:gd name="T70" fmla="*/ 25 w 61"/>
                <a:gd name="T71" fmla="*/ 4 h 27"/>
                <a:gd name="T72" fmla="*/ 23 w 61"/>
                <a:gd name="T73" fmla="*/ 4 h 27"/>
                <a:gd name="T74" fmla="*/ 19 w 61"/>
                <a:gd name="T75" fmla="*/ 4 h 27"/>
                <a:gd name="T76" fmla="*/ 19 w 61"/>
                <a:gd name="T77" fmla="*/ 4 h 27"/>
                <a:gd name="T78" fmla="*/ 17 w 61"/>
                <a:gd name="T79" fmla="*/ 10 h 27"/>
                <a:gd name="T80" fmla="*/ 15 w 61"/>
                <a:gd name="T81" fmla="*/ 12 h 27"/>
                <a:gd name="T82" fmla="*/ 13 w 61"/>
                <a:gd name="T83" fmla="*/ 12 h 27"/>
                <a:gd name="T84" fmla="*/ 11 w 61"/>
                <a:gd name="T85" fmla="*/ 12 h 27"/>
                <a:gd name="T86" fmla="*/ 11 w 61"/>
                <a:gd name="T87" fmla="*/ 12 h 27"/>
                <a:gd name="T88" fmla="*/ 11 w 61"/>
                <a:gd name="T89" fmla="*/ 12 h 27"/>
                <a:gd name="T90" fmla="*/ 10 w 61"/>
                <a:gd name="T91" fmla="*/ 12 h 27"/>
                <a:gd name="T92" fmla="*/ 8 w 61"/>
                <a:gd name="T93" fmla="*/ 13 h 27"/>
                <a:gd name="T94" fmla="*/ 8 w 61"/>
                <a:gd name="T95" fmla="*/ 13 h 27"/>
                <a:gd name="T96" fmla="*/ 4 w 61"/>
                <a:gd name="T97" fmla="*/ 17 h 27"/>
                <a:gd name="T98" fmla="*/ 0 w 61"/>
                <a:gd name="T99" fmla="*/ 19 h 27"/>
                <a:gd name="T100" fmla="*/ 0 w 61"/>
                <a:gd name="T101" fmla="*/ 19 h 27"/>
                <a:gd name="T102" fmla="*/ 0 w 61"/>
                <a:gd name="T103" fmla="*/ 19 h 27"/>
                <a:gd name="T104" fmla="*/ 0 w 61"/>
                <a:gd name="T105"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1" h="27">
                  <a:moveTo>
                    <a:pt x="0" y="19"/>
                  </a:moveTo>
                  <a:lnTo>
                    <a:pt x="8" y="27"/>
                  </a:lnTo>
                  <a:lnTo>
                    <a:pt x="15" y="25"/>
                  </a:lnTo>
                  <a:lnTo>
                    <a:pt x="19" y="21"/>
                  </a:lnTo>
                  <a:lnTo>
                    <a:pt x="28" y="21"/>
                  </a:lnTo>
                  <a:lnTo>
                    <a:pt x="28" y="21"/>
                  </a:lnTo>
                  <a:lnTo>
                    <a:pt x="30" y="25"/>
                  </a:lnTo>
                  <a:lnTo>
                    <a:pt x="34" y="25"/>
                  </a:lnTo>
                  <a:lnTo>
                    <a:pt x="34" y="25"/>
                  </a:lnTo>
                  <a:lnTo>
                    <a:pt x="36" y="23"/>
                  </a:lnTo>
                  <a:lnTo>
                    <a:pt x="36" y="23"/>
                  </a:lnTo>
                  <a:lnTo>
                    <a:pt x="40" y="21"/>
                  </a:lnTo>
                  <a:lnTo>
                    <a:pt x="42" y="19"/>
                  </a:lnTo>
                  <a:lnTo>
                    <a:pt x="44" y="19"/>
                  </a:lnTo>
                  <a:lnTo>
                    <a:pt x="45" y="19"/>
                  </a:lnTo>
                  <a:lnTo>
                    <a:pt x="45" y="19"/>
                  </a:lnTo>
                  <a:lnTo>
                    <a:pt x="49" y="19"/>
                  </a:lnTo>
                  <a:lnTo>
                    <a:pt x="51" y="17"/>
                  </a:lnTo>
                  <a:lnTo>
                    <a:pt x="53" y="17"/>
                  </a:lnTo>
                  <a:lnTo>
                    <a:pt x="59" y="13"/>
                  </a:lnTo>
                  <a:lnTo>
                    <a:pt x="59" y="13"/>
                  </a:lnTo>
                  <a:lnTo>
                    <a:pt x="61" y="13"/>
                  </a:lnTo>
                  <a:lnTo>
                    <a:pt x="61" y="12"/>
                  </a:lnTo>
                  <a:lnTo>
                    <a:pt x="53" y="8"/>
                  </a:lnTo>
                  <a:lnTo>
                    <a:pt x="53" y="8"/>
                  </a:lnTo>
                  <a:lnTo>
                    <a:pt x="47" y="4"/>
                  </a:lnTo>
                  <a:lnTo>
                    <a:pt x="45" y="2"/>
                  </a:lnTo>
                  <a:lnTo>
                    <a:pt x="45" y="2"/>
                  </a:lnTo>
                  <a:lnTo>
                    <a:pt x="42" y="2"/>
                  </a:lnTo>
                  <a:lnTo>
                    <a:pt x="42" y="2"/>
                  </a:lnTo>
                  <a:lnTo>
                    <a:pt x="34" y="2"/>
                  </a:lnTo>
                  <a:lnTo>
                    <a:pt x="30" y="2"/>
                  </a:lnTo>
                  <a:lnTo>
                    <a:pt x="28" y="0"/>
                  </a:lnTo>
                  <a:lnTo>
                    <a:pt x="27" y="2"/>
                  </a:lnTo>
                  <a:lnTo>
                    <a:pt x="27" y="2"/>
                  </a:lnTo>
                  <a:lnTo>
                    <a:pt x="25" y="4"/>
                  </a:lnTo>
                  <a:lnTo>
                    <a:pt x="23" y="4"/>
                  </a:lnTo>
                  <a:lnTo>
                    <a:pt x="19" y="4"/>
                  </a:lnTo>
                  <a:lnTo>
                    <a:pt x="19" y="4"/>
                  </a:lnTo>
                  <a:lnTo>
                    <a:pt x="17" y="10"/>
                  </a:lnTo>
                  <a:lnTo>
                    <a:pt x="15" y="12"/>
                  </a:lnTo>
                  <a:lnTo>
                    <a:pt x="13" y="12"/>
                  </a:lnTo>
                  <a:lnTo>
                    <a:pt x="11" y="12"/>
                  </a:lnTo>
                  <a:lnTo>
                    <a:pt x="11" y="12"/>
                  </a:lnTo>
                  <a:lnTo>
                    <a:pt x="11" y="12"/>
                  </a:lnTo>
                  <a:lnTo>
                    <a:pt x="10" y="12"/>
                  </a:lnTo>
                  <a:lnTo>
                    <a:pt x="8" y="13"/>
                  </a:lnTo>
                  <a:lnTo>
                    <a:pt x="8" y="13"/>
                  </a:lnTo>
                  <a:lnTo>
                    <a:pt x="4" y="17"/>
                  </a:lnTo>
                  <a:lnTo>
                    <a:pt x="0" y="19"/>
                  </a:lnTo>
                  <a:lnTo>
                    <a:pt x="0" y="19"/>
                  </a:lnTo>
                  <a:lnTo>
                    <a:pt x="0" y="19"/>
                  </a:lnTo>
                  <a:lnTo>
                    <a:pt x="0" y="19"/>
                  </a:lnTo>
                  <a:close/>
                </a:path>
              </a:pathLst>
            </a:custGeom>
            <a:solidFill>
              <a:schemeClr val="bg1">
                <a:lumMod val="85000"/>
              </a:schemeClr>
            </a:solidFill>
            <a:ln w="635" cap="rnd">
              <a:solidFill>
                <a:schemeClr val="bg1">
                  <a:alpha val="17000"/>
                </a:schemeClr>
              </a:solidFill>
            </a:ln>
          </p:spPr>
          <p:txBody>
            <a:bodyPr lIns="81617" tIns="40809" rIns="81617" bIns="40809"/>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21" name="Freeform 420">
              <a:extLst>
                <a:ext uri="{FF2B5EF4-FFF2-40B4-BE49-F238E27FC236}">
                  <a16:creationId xmlns:a16="http://schemas.microsoft.com/office/drawing/2014/main" id="{1E07D08D-98E6-9646-90CF-384A70F381ED}"/>
                </a:ext>
              </a:extLst>
            </p:cNvPr>
            <p:cNvSpPr>
              <a:spLocks/>
            </p:cNvSpPr>
            <p:nvPr userDrawn="1"/>
          </p:nvSpPr>
          <p:spPr bwMode="auto">
            <a:xfrm>
              <a:off x="4828383" y="1492465"/>
              <a:ext cx="92423" cy="35192"/>
            </a:xfrm>
            <a:custGeom>
              <a:avLst/>
              <a:gdLst>
                <a:gd name="T0" fmla="*/ 0 w 61"/>
                <a:gd name="T1" fmla="*/ 19 h 27"/>
                <a:gd name="T2" fmla="*/ 8 w 61"/>
                <a:gd name="T3" fmla="*/ 27 h 27"/>
                <a:gd name="T4" fmla="*/ 15 w 61"/>
                <a:gd name="T5" fmla="*/ 25 h 27"/>
                <a:gd name="T6" fmla="*/ 19 w 61"/>
                <a:gd name="T7" fmla="*/ 21 h 27"/>
                <a:gd name="T8" fmla="*/ 28 w 61"/>
                <a:gd name="T9" fmla="*/ 21 h 27"/>
                <a:gd name="T10" fmla="*/ 28 w 61"/>
                <a:gd name="T11" fmla="*/ 21 h 27"/>
                <a:gd name="T12" fmla="*/ 30 w 61"/>
                <a:gd name="T13" fmla="*/ 25 h 27"/>
                <a:gd name="T14" fmla="*/ 34 w 61"/>
                <a:gd name="T15" fmla="*/ 25 h 27"/>
                <a:gd name="T16" fmla="*/ 34 w 61"/>
                <a:gd name="T17" fmla="*/ 25 h 27"/>
                <a:gd name="T18" fmla="*/ 36 w 61"/>
                <a:gd name="T19" fmla="*/ 23 h 27"/>
                <a:gd name="T20" fmla="*/ 36 w 61"/>
                <a:gd name="T21" fmla="*/ 23 h 27"/>
                <a:gd name="T22" fmla="*/ 40 w 61"/>
                <a:gd name="T23" fmla="*/ 21 h 27"/>
                <a:gd name="T24" fmla="*/ 42 w 61"/>
                <a:gd name="T25" fmla="*/ 19 h 27"/>
                <a:gd name="T26" fmla="*/ 44 w 61"/>
                <a:gd name="T27" fmla="*/ 19 h 27"/>
                <a:gd name="T28" fmla="*/ 45 w 61"/>
                <a:gd name="T29" fmla="*/ 19 h 27"/>
                <a:gd name="T30" fmla="*/ 45 w 61"/>
                <a:gd name="T31" fmla="*/ 19 h 27"/>
                <a:gd name="T32" fmla="*/ 49 w 61"/>
                <a:gd name="T33" fmla="*/ 19 h 27"/>
                <a:gd name="T34" fmla="*/ 51 w 61"/>
                <a:gd name="T35" fmla="*/ 17 h 27"/>
                <a:gd name="T36" fmla="*/ 53 w 61"/>
                <a:gd name="T37" fmla="*/ 17 h 27"/>
                <a:gd name="T38" fmla="*/ 59 w 61"/>
                <a:gd name="T39" fmla="*/ 13 h 27"/>
                <a:gd name="T40" fmla="*/ 59 w 61"/>
                <a:gd name="T41" fmla="*/ 13 h 27"/>
                <a:gd name="T42" fmla="*/ 61 w 61"/>
                <a:gd name="T43" fmla="*/ 13 h 27"/>
                <a:gd name="T44" fmla="*/ 61 w 61"/>
                <a:gd name="T45" fmla="*/ 12 h 27"/>
                <a:gd name="T46" fmla="*/ 53 w 61"/>
                <a:gd name="T47" fmla="*/ 8 h 27"/>
                <a:gd name="T48" fmla="*/ 53 w 61"/>
                <a:gd name="T49" fmla="*/ 8 h 27"/>
                <a:gd name="T50" fmla="*/ 47 w 61"/>
                <a:gd name="T51" fmla="*/ 4 h 27"/>
                <a:gd name="T52" fmla="*/ 45 w 61"/>
                <a:gd name="T53" fmla="*/ 2 h 27"/>
                <a:gd name="T54" fmla="*/ 45 w 61"/>
                <a:gd name="T55" fmla="*/ 2 h 27"/>
                <a:gd name="T56" fmla="*/ 42 w 61"/>
                <a:gd name="T57" fmla="*/ 2 h 27"/>
                <a:gd name="T58" fmla="*/ 42 w 61"/>
                <a:gd name="T59" fmla="*/ 2 h 27"/>
                <a:gd name="T60" fmla="*/ 34 w 61"/>
                <a:gd name="T61" fmla="*/ 2 h 27"/>
                <a:gd name="T62" fmla="*/ 30 w 61"/>
                <a:gd name="T63" fmla="*/ 2 h 27"/>
                <a:gd name="T64" fmla="*/ 28 w 61"/>
                <a:gd name="T65" fmla="*/ 0 h 27"/>
                <a:gd name="T66" fmla="*/ 27 w 61"/>
                <a:gd name="T67" fmla="*/ 2 h 27"/>
                <a:gd name="T68" fmla="*/ 27 w 61"/>
                <a:gd name="T69" fmla="*/ 2 h 27"/>
                <a:gd name="T70" fmla="*/ 25 w 61"/>
                <a:gd name="T71" fmla="*/ 4 h 27"/>
                <a:gd name="T72" fmla="*/ 23 w 61"/>
                <a:gd name="T73" fmla="*/ 4 h 27"/>
                <a:gd name="T74" fmla="*/ 19 w 61"/>
                <a:gd name="T75" fmla="*/ 4 h 27"/>
                <a:gd name="T76" fmla="*/ 19 w 61"/>
                <a:gd name="T77" fmla="*/ 4 h 27"/>
                <a:gd name="T78" fmla="*/ 17 w 61"/>
                <a:gd name="T79" fmla="*/ 10 h 27"/>
                <a:gd name="T80" fmla="*/ 15 w 61"/>
                <a:gd name="T81" fmla="*/ 12 h 27"/>
                <a:gd name="T82" fmla="*/ 13 w 61"/>
                <a:gd name="T83" fmla="*/ 12 h 27"/>
                <a:gd name="T84" fmla="*/ 11 w 61"/>
                <a:gd name="T85" fmla="*/ 12 h 27"/>
                <a:gd name="T86" fmla="*/ 11 w 61"/>
                <a:gd name="T87" fmla="*/ 12 h 27"/>
                <a:gd name="T88" fmla="*/ 11 w 61"/>
                <a:gd name="T89" fmla="*/ 12 h 27"/>
                <a:gd name="T90" fmla="*/ 10 w 61"/>
                <a:gd name="T91" fmla="*/ 12 h 27"/>
                <a:gd name="T92" fmla="*/ 8 w 61"/>
                <a:gd name="T93" fmla="*/ 13 h 27"/>
                <a:gd name="T94" fmla="*/ 8 w 61"/>
                <a:gd name="T95" fmla="*/ 13 h 27"/>
                <a:gd name="T96" fmla="*/ 4 w 61"/>
                <a:gd name="T97" fmla="*/ 17 h 27"/>
                <a:gd name="T98" fmla="*/ 0 w 61"/>
                <a:gd name="T99" fmla="*/ 19 h 27"/>
                <a:gd name="T100" fmla="*/ 0 w 61"/>
                <a:gd name="T101" fmla="*/ 19 h 27"/>
                <a:gd name="T102" fmla="*/ 0 w 61"/>
                <a:gd name="T103" fmla="*/ 19 h 27"/>
                <a:gd name="T104" fmla="*/ 0 w 61"/>
                <a:gd name="T105"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1" h="27">
                  <a:moveTo>
                    <a:pt x="0" y="19"/>
                  </a:moveTo>
                  <a:lnTo>
                    <a:pt x="8" y="27"/>
                  </a:lnTo>
                  <a:lnTo>
                    <a:pt x="15" y="25"/>
                  </a:lnTo>
                  <a:lnTo>
                    <a:pt x="19" y="21"/>
                  </a:lnTo>
                  <a:lnTo>
                    <a:pt x="28" y="21"/>
                  </a:lnTo>
                  <a:lnTo>
                    <a:pt x="28" y="21"/>
                  </a:lnTo>
                  <a:lnTo>
                    <a:pt x="30" y="25"/>
                  </a:lnTo>
                  <a:lnTo>
                    <a:pt x="34" y="25"/>
                  </a:lnTo>
                  <a:lnTo>
                    <a:pt x="34" y="25"/>
                  </a:lnTo>
                  <a:lnTo>
                    <a:pt x="36" y="23"/>
                  </a:lnTo>
                  <a:lnTo>
                    <a:pt x="36" y="23"/>
                  </a:lnTo>
                  <a:lnTo>
                    <a:pt x="40" y="21"/>
                  </a:lnTo>
                  <a:lnTo>
                    <a:pt x="42" y="19"/>
                  </a:lnTo>
                  <a:lnTo>
                    <a:pt x="44" y="19"/>
                  </a:lnTo>
                  <a:lnTo>
                    <a:pt x="45" y="19"/>
                  </a:lnTo>
                  <a:lnTo>
                    <a:pt x="45" y="19"/>
                  </a:lnTo>
                  <a:lnTo>
                    <a:pt x="49" y="19"/>
                  </a:lnTo>
                  <a:lnTo>
                    <a:pt x="51" y="17"/>
                  </a:lnTo>
                  <a:lnTo>
                    <a:pt x="53" y="17"/>
                  </a:lnTo>
                  <a:lnTo>
                    <a:pt x="59" y="13"/>
                  </a:lnTo>
                  <a:lnTo>
                    <a:pt x="59" y="13"/>
                  </a:lnTo>
                  <a:lnTo>
                    <a:pt x="61" y="13"/>
                  </a:lnTo>
                  <a:lnTo>
                    <a:pt x="61" y="12"/>
                  </a:lnTo>
                  <a:lnTo>
                    <a:pt x="53" y="8"/>
                  </a:lnTo>
                  <a:lnTo>
                    <a:pt x="53" y="8"/>
                  </a:lnTo>
                  <a:lnTo>
                    <a:pt x="47" y="4"/>
                  </a:lnTo>
                  <a:lnTo>
                    <a:pt x="45" y="2"/>
                  </a:lnTo>
                  <a:lnTo>
                    <a:pt x="45" y="2"/>
                  </a:lnTo>
                  <a:lnTo>
                    <a:pt x="42" y="2"/>
                  </a:lnTo>
                  <a:lnTo>
                    <a:pt x="42" y="2"/>
                  </a:lnTo>
                  <a:lnTo>
                    <a:pt x="34" y="2"/>
                  </a:lnTo>
                  <a:lnTo>
                    <a:pt x="30" y="2"/>
                  </a:lnTo>
                  <a:lnTo>
                    <a:pt x="28" y="0"/>
                  </a:lnTo>
                  <a:lnTo>
                    <a:pt x="27" y="2"/>
                  </a:lnTo>
                  <a:lnTo>
                    <a:pt x="27" y="2"/>
                  </a:lnTo>
                  <a:lnTo>
                    <a:pt x="25" y="4"/>
                  </a:lnTo>
                  <a:lnTo>
                    <a:pt x="23" y="4"/>
                  </a:lnTo>
                  <a:lnTo>
                    <a:pt x="19" y="4"/>
                  </a:lnTo>
                  <a:lnTo>
                    <a:pt x="19" y="4"/>
                  </a:lnTo>
                  <a:lnTo>
                    <a:pt x="17" y="10"/>
                  </a:lnTo>
                  <a:lnTo>
                    <a:pt x="15" y="12"/>
                  </a:lnTo>
                  <a:lnTo>
                    <a:pt x="13" y="12"/>
                  </a:lnTo>
                  <a:lnTo>
                    <a:pt x="11" y="12"/>
                  </a:lnTo>
                  <a:lnTo>
                    <a:pt x="11" y="12"/>
                  </a:lnTo>
                  <a:lnTo>
                    <a:pt x="11" y="12"/>
                  </a:lnTo>
                  <a:lnTo>
                    <a:pt x="10" y="12"/>
                  </a:lnTo>
                  <a:lnTo>
                    <a:pt x="8" y="13"/>
                  </a:lnTo>
                  <a:lnTo>
                    <a:pt x="8" y="13"/>
                  </a:lnTo>
                  <a:lnTo>
                    <a:pt x="4" y="17"/>
                  </a:lnTo>
                  <a:lnTo>
                    <a:pt x="0" y="19"/>
                  </a:lnTo>
                  <a:lnTo>
                    <a:pt x="0" y="19"/>
                  </a:lnTo>
                  <a:lnTo>
                    <a:pt x="0" y="19"/>
                  </a:lnTo>
                  <a:lnTo>
                    <a:pt x="0" y="19"/>
                  </a:lnTo>
                  <a:close/>
                </a:path>
              </a:pathLst>
            </a:custGeom>
            <a:solidFill>
              <a:schemeClr val="bg1">
                <a:lumMod val="85000"/>
              </a:schemeClr>
            </a:solidFill>
            <a:ln w="635" cap="rnd">
              <a:solidFill>
                <a:schemeClr val="bg1">
                  <a:alpha val="17000"/>
                </a:schemeClr>
              </a:solidFill>
              <a:prstDash val="solid"/>
              <a:round/>
              <a:headEnd/>
              <a:tailEnd/>
            </a:ln>
          </p:spPr>
          <p:txBody>
            <a:bodyPr lIns="81617" tIns="40809" rIns="81617" bIns="40809"/>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22" name="Freeform 421">
              <a:extLst>
                <a:ext uri="{FF2B5EF4-FFF2-40B4-BE49-F238E27FC236}">
                  <a16:creationId xmlns:a16="http://schemas.microsoft.com/office/drawing/2014/main" id="{935BFE76-CA8F-1947-A758-5D8BDAB7FAC2}"/>
                </a:ext>
              </a:extLst>
            </p:cNvPr>
            <p:cNvSpPr>
              <a:spLocks/>
            </p:cNvSpPr>
            <p:nvPr userDrawn="1"/>
          </p:nvSpPr>
          <p:spPr bwMode="auto">
            <a:xfrm>
              <a:off x="3988030" y="1381557"/>
              <a:ext cx="17063" cy="17063"/>
            </a:xfrm>
            <a:custGeom>
              <a:avLst/>
              <a:gdLst>
                <a:gd name="T0" fmla="*/ 0 w 11"/>
                <a:gd name="T1" fmla="*/ 6 h 13"/>
                <a:gd name="T2" fmla="*/ 5 w 11"/>
                <a:gd name="T3" fmla="*/ 13 h 13"/>
                <a:gd name="T4" fmla="*/ 11 w 11"/>
                <a:gd name="T5" fmla="*/ 11 h 13"/>
                <a:gd name="T6" fmla="*/ 11 w 11"/>
                <a:gd name="T7" fmla="*/ 4 h 13"/>
                <a:gd name="T8" fmla="*/ 11 w 11"/>
                <a:gd name="T9" fmla="*/ 4 h 13"/>
                <a:gd name="T10" fmla="*/ 11 w 11"/>
                <a:gd name="T11" fmla="*/ 2 h 13"/>
                <a:gd name="T12" fmla="*/ 9 w 11"/>
                <a:gd name="T13" fmla="*/ 2 h 13"/>
                <a:gd name="T14" fmla="*/ 7 w 11"/>
                <a:gd name="T15" fmla="*/ 0 h 13"/>
                <a:gd name="T16" fmla="*/ 7 w 11"/>
                <a:gd name="T17" fmla="*/ 0 h 13"/>
                <a:gd name="T18" fmla="*/ 5 w 11"/>
                <a:gd name="T19" fmla="*/ 2 h 13"/>
                <a:gd name="T20" fmla="*/ 2 w 11"/>
                <a:gd name="T21" fmla="*/ 4 h 13"/>
                <a:gd name="T22" fmla="*/ 0 w 11"/>
                <a:gd name="T23" fmla="*/ 6 h 13"/>
                <a:gd name="T24" fmla="*/ 0 w 11"/>
                <a:gd name="T25" fmla="*/ 6 h 13"/>
                <a:gd name="T26" fmla="*/ 0 w 11"/>
                <a:gd name="T27" fmla="*/ 6 h 13"/>
                <a:gd name="T28" fmla="*/ 0 w 11"/>
                <a:gd name="T29" fmla="*/ 6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 h="13">
                  <a:moveTo>
                    <a:pt x="0" y="6"/>
                  </a:moveTo>
                  <a:lnTo>
                    <a:pt x="5" y="13"/>
                  </a:lnTo>
                  <a:lnTo>
                    <a:pt x="11" y="11"/>
                  </a:lnTo>
                  <a:lnTo>
                    <a:pt x="11" y="4"/>
                  </a:lnTo>
                  <a:lnTo>
                    <a:pt x="11" y="4"/>
                  </a:lnTo>
                  <a:lnTo>
                    <a:pt x="11" y="2"/>
                  </a:lnTo>
                  <a:lnTo>
                    <a:pt x="9" y="2"/>
                  </a:lnTo>
                  <a:lnTo>
                    <a:pt x="7" y="0"/>
                  </a:lnTo>
                  <a:lnTo>
                    <a:pt x="7" y="0"/>
                  </a:lnTo>
                  <a:lnTo>
                    <a:pt x="5" y="2"/>
                  </a:lnTo>
                  <a:lnTo>
                    <a:pt x="2" y="4"/>
                  </a:lnTo>
                  <a:lnTo>
                    <a:pt x="0" y="6"/>
                  </a:lnTo>
                  <a:lnTo>
                    <a:pt x="0" y="6"/>
                  </a:lnTo>
                  <a:lnTo>
                    <a:pt x="0" y="6"/>
                  </a:lnTo>
                  <a:lnTo>
                    <a:pt x="0" y="6"/>
                  </a:lnTo>
                  <a:close/>
                </a:path>
              </a:pathLst>
            </a:custGeom>
            <a:solidFill>
              <a:schemeClr val="bg1">
                <a:lumMod val="85000"/>
              </a:schemeClr>
            </a:solidFill>
            <a:ln w="635" cap="rnd">
              <a:solidFill>
                <a:schemeClr val="bg1">
                  <a:alpha val="17000"/>
                </a:schemeClr>
              </a:solidFill>
            </a:ln>
          </p:spPr>
          <p:txBody>
            <a:bodyPr lIns="81617" tIns="40809" rIns="81617" bIns="40809"/>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23" name="Freeform 422">
              <a:extLst>
                <a:ext uri="{FF2B5EF4-FFF2-40B4-BE49-F238E27FC236}">
                  <a16:creationId xmlns:a16="http://schemas.microsoft.com/office/drawing/2014/main" id="{F9EE681C-7209-C145-AB81-2269EF1751A0}"/>
                </a:ext>
              </a:extLst>
            </p:cNvPr>
            <p:cNvSpPr>
              <a:spLocks/>
            </p:cNvSpPr>
            <p:nvPr userDrawn="1"/>
          </p:nvSpPr>
          <p:spPr bwMode="auto">
            <a:xfrm>
              <a:off x="3988030" y="1381557"/>
              <a:ext cx="17063" cy="17063"/>
            </a:xfrm>
            <a:custGeom>
              <a:avLst/>
              <a:gdLst>
                <a:gd name="T0" fmla="*/ 0 w 11"/>
                <a:gd name="T1" fmla="*/ 6 h 13"/>
                <a:gd name="T2" fmla="*/ 5 w 11"/>
                <a:gd name="T3" fmla="*/ 13 h 13"/>
                <a:gd name="T4" fmla="*/ 11 w 11"/>
                <a:gd name="T5" fmla="*/ 11 h 13"/>
                <a:gd name="T6" fmla="*/ 11 w 11"/>
                <a:gd name="T7" fmla="*/ 4 h 13"/>
                <a:gd name="T8" fmla="*/ 11 w 11"/>
                <a:gd name="T9" fmla="*/ 4 h 13"/>
                <a:gd name="T10" fmla="*/ 11 w 11"/>
                <a:gd name="T11" fmla="*/ 2 h 13"/>
                <a:gd name="T12" fmla="*/ 9 w 11"/>
                <a:gd name="T13" fmla="*/ 2 h 13"/>
                <a:gd name="T14" fmla="*/ 7 w 11"/>
                <a:gd name="T15" fmla="*/ 0 h 13"/>
                <a:gd name="T16" fmla="*/ 7 w 11"/>
                <a:gd name="T17" fmla="*/ 0 h 13"/>
                <a:gd name="T18" fmla="*/ 5 w 11"/>
                <a:gd name="T19" fmla="*/ 2 h 13"/>
                <a:gd name="T20" fmla="*/ 2 w 11"/>
                <a:gd name="T21" fmla="*/ 4 h 13"/>
                <a:gd name="T22" fmla="*/ 0 w 11"/>
                <a:gd name="T23" fmla="*/ 6 h 13"/>
                <a:gd name="T24" fmla="*/ 0 w 11"/>
                <a:gd name="T25" fmla="*/ 6 h 13"/>
                <a:gd name="T26" fmla="*/ 0 w 11"/>
                <a:gd name="T27" fmla="*/ 6 h 13"/>
                <a:gd name="T28" fmla="*/ 0 w 11"/>
                <a:gd name="T29" fmla="*/ 6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 h="13">
                  <a:moveTo>
                    <a:pt x="0" y="6"/>
                  </a:moveTo>
                  <a:lnTo>
                    <a:pt x="5" y="13"/>
                  </a:lnTo>
                  <a:lnTo>
                    <a:pt x="11" y="11"/>
                  </a:lnTo>
                  <a:lnTo>
                    <a:pt x="11" y="4"/>
                  </a:lnTo>
                  <a:lnTo>
                    <a:pt x="11" y="4"/>
                  </a:lnTo>
                  <a:lnTo>
                    <a:pt x="11" y="2"/>
                  </a:lnTo>
                  <a:lnTo>
                    <a:pt x="9" y="2"/>
                  </a:lnTo>
                  <a:lnTo>
                    <a:pt x="7" y="0"/>
                  </a:lnTo>
                  <a:lnTo>
                    <a:pt x="7" y="0"/>
                  </a:lnTo>
                  <a:lnTo>
                    <a:pt x="5" y="2"/>
                  </a:lnTo>
                  <a:lnTo>
                    <a:pt x="2" y="4"/>
                  </a:lnTo>
                  <a:lnTo>
                    <a:pt x="0" y="6"/>
                  </a:lnTo>
                  <a:lnTo>
                    <a:pt x="0" y="6"/>
                  </a:lnTo>
                  <a:lnTo>
                    <a:pt x="0" y="6"/>
                  </a:lnTo>
                  <a:lnTo>
                    <a:pt x="0" y="6"/>
                  </a:lnTo>
                  <a:close/>
                </a:path>
              </a:pathLst>
            </a:custGeom>
            <a:solidFill>
              <a:schemeClr val="bg1">
                <a:lumMod val="85000"/>
              </a:schemeClr>
            </a:solidFill>
            <a:ln w="635" cap="rnd">
              <a:solidFill>
                <a:schemeClr val="bg1">
                  <a:alpha val="17000"/>
                </a:schemeClr>
              </a:solidFill>
              <a:prstDash val="solid"/>
              <a:round/>
              <a:headEnd/>
              <a:tailEnd/>
            </a:ln>
          </p:spPr>
          <p:txBody>
            <a:bodyPr lIns="81617" tIns="40809" rIns="81617" bIns="40809"/>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24" name="Freeform 423">
              <a:extLst>
                <a:ext uri="{FF2B5EF4-FFF2-40B4-BE49-F238E27FC236}">
                  <a16:creationId xmlns:a16="http://schemas.microsoft.com/office/drawing/2014/main" id="{C5815BC0-6C3D-C847-AB18-A7B778AF09D6}"/>
                </a:ext>
              </a:extLst>
            </p:cNvPr>
            <p:cNvSpPr>
              <a:spLocks/>
            </p:cNvSpPr>
            <p:nvPr userDrawn="1"/>
          </p:nvSpPr>
          <p:spPr bwMode="auto">
            <a:xfrm>
              <a:off x="3888497" y="1326105"/>
              <a:ext cx="12798" cy="8531"/>
            </a:xfrm>
            <a:custGeom>
              <a:avLst/>
              <a:gdLst>
                <a:gd name="T0" fmla="*/ 1 w 9"/>
                <a:gd name="T1" fmla="*/ 2 h 7"/>
                <a:gd name="T2" fmla="*/ 1 w 9"/>
                <a:gd name="T3" fmla="*/ 2 h 7"/>
                <a:gd name="T4" fmla="*/ 0 w 9"/>
                <a:gd name="T5" fmla="*/ 5 h 7"/>
                <a:gd name="T6" fmla="*/ 0 w 9"/>
                <a:gd name="T7" fmla="*/ 7 h 7"/>
                <a:gd name="T8" fmla="*/ 0 w 9"/>
                <a:gd name="T9" fmla="*/ 7 h 7"/>
                <a:gd name="T10" fmla="*/ 1 w 9"/>
                <a:gd name="T11" fmla="*/ 7 h 7"/>
                <a:gd name="T12" fmla="*/ 1 w 9"/>
                <a:gd name="T13" fmla="*/ 7 h 7"/>
                <a:gd name="T14" fmla="*/ 5 w 9"/>
                <a:gd name="T15" fmla="*/ 7 h 7"/>
                <a:gd name="T16" fmla="*/ 7 w 9"/>
                <a:gd name="T17" fmla="*/ 5 h 7"/>
                <a:gd name="T18" fmla="*/ 9 w 9"/>
                <a:gd name="T19" fmla="*/ 3 h 7"/>
                <a:gd name="T20" fmla="*/ 5 w 9"/>
                <a:gd name="T21" fmla="*/ 0 h 7"/>
                <a:gd name="T22" fmla="*/ 1 w 9"/>
                <a:gd name="T23" fmla="*/ 2 h 7"/>
                <a:gd name="T24" fmla="*/ 1 w 9"/>
                <a:gd name="T25" fmla="*/ 2 h 7"/>
                <a:gd name="T26" fmla="*/ 1 w 9"/>
                <a:gd name="T27" fmla="*/ 2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 h="7">
                  <a:moveTo>
                    <a:pt x="1" y="2"/>
                  </a:moveTo>
                  <a:lnTo>
                    <a:pt x="1" y="2"/>
                  </a:lnTo>
                  <a:lnTo>
                    <a:pt x="0" y="5"/>
                  </a:lnTo>
                  <a:lnTo>
                    <a:pt x="0" y="7"/>
                  </a:lnTo>
                  <a:lnTo>
                    <a:pt x="0" y="7"/>
                  </a:lnTo>
                  <a:lnTo>
                    <a:pt x="1" y="7"/>
                  </a:lnTo>
                  <a:lnTo>
                    <a:pt x="1" y="7"/>
                  </a:lnTo>
                  <a:lnTo>
                    <a:pt x="5" y="7"/>
                  </a:lnTo>
                  <a:lnTo>
                    <a:pt x="7" y="5"/>
                  </a:lnTo>
                  <a:lnTo>
                    <a:pt x="9" y="3"/>
                  </a:lnTo>
                  <a:lnTo>
                    <a:pt x="5" y="0"/>
                  </a:lnTo>
                  <a:lnTo>
                    <a:pt x="1" y="2"/>
                  </a:lnTo>
                  <a:lnTo>
                    <a:pt x="1" y="2"/>
                  </a:lnTo>
                  <a:lnTo>
                    <a:pt x="1" y="2"/>
                  </a:lnTo>
                  <a:close/>
                </a:path>
              </a:pathLst>
            </a:custGeom>
            <a:solidFill>
              <a:schemeClr val="bg1">
                <a:lumMod val="85000"/>
              </a:schemeClr>
            </a:solidFill>
            <a:ln w="635" cap="rnd">
              <a:solidFill>
                <a:schemeClr val="bg1">
                  <a:alpha val="17000"/>
                </a:schemeClr>
              </a:solidFill>
            </a:ln>
          </p:spPr>
          <p:txBody>
            <a:bodyPr lIns="81617" tIns="40809" rIns="81617" bIns="40809"/>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25" name="Freeform 424">
              <a:extLst>
                <a:ext uri="{FF2B5EF4-FFF2-40B4-BE49-F238E27FC236}">
                  <a16:creationId xmlns:a16="http://schemas.microsoft.com/office/drawing/2014/main" id="{F71DCB87-87FE-D94F-AD9B-5C886AAF1CD3}"/>
                </a:ext>
              </a:extLst>
            </p:cNvPr>
            <p:cNvSpPr>
              <a:spLocks/>
            </p:cNvSpPr>
            <p:nvPr userDrawn="1"/>
          </p:nvSpPr>
          <p:spPr bwMode="auto">
            <a:xfrm>
              <a:off x="3888497" y="1326105"/>
              <a:ext cx="12798" cy="8531"/>
            </a:xfrm>
            <a:custGeom>
              <a:avLst/>
              <a:gdLst>
                <a:gd name="T0" fmla="*/ 1 w 9"/>
                <a:gd name="T1" fmla="*/ 2 h 7"/>
                <a:gd name="T2" fmla="*/ 1 w 9"/>
                <a:gd name="T3" fmla="*/ 2 h 7"/>
                <a:gd name="T4" fmla="*/ 0 w 9"/>
                <a:gd name="T5" fmla="*/ 5 h 7"/>
                <a:gd name="T6" fmla="*/ 0 w 9"/>
                <a:gd name="T7" fmla="*/ 7 h 7"/>
                <a:gd name="T8" fmla="*/ 0 w 9"/>
                <a:gd name="T9" fmla="*/ 7 h 7"/>
                <a:gd name="T10" fmla="*/ 1 w 9"/>
                <a:gd name="T11" fmla="*/ 7 h 7"/>
                <a:gd name="T12" fmla="*/ 1 w 9"/>
                <a:gd name="T13" fmla="*/ 7 h 7"/>
                <a:gd name="T14" fmla="*/ 5 w 9"/>
                <a:gd name="T15" fmla="*/ 7 h 7"/>
                <a:gd name="T16" fmla="*/ 7 w 9"/>
                <a:gd name="T17" fmla="*/ 5 h 7"/>
                <a:gd name="T18" fmla="*/ 9 w 9"/>
                <a:gd name="T19" fmla="*/ 3 h 7"/>
                <a:gd name="T20" fmla="*/ 5 w 9"/>
                <a:gd name="T21" fmla="*/ 0 h 7"/>
                <a:gd name="T22" fmla="*/ 1 w 9"/>
                <a:gd name="T23" fmla="*/ 2 h 7"/>
                <a:gd name="T24" fmla="*/ 1 w 9"/>
                <a:gd name="T25" fmla="*/ 2 h 7"/>
                <a:gd name="T26" fmla="*/ 1 w 9"/>
                <a:gd name="T27" fmla="*/ 2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 h="7">
                  <a:moveTo>
                    <a:pt x="1" y="2"/>
                  </a:moveTo>
                  <a:lnTo>
                    <a:pt x="1" y="2"/>
                  </a:lnTo>
                  <a:lnTo>
                    <a:pt x="0" y="5"/>
                  </a:lnTo>
                  <a:lnTo>
                    <a:pt x="0" y="7"/>
                  </a:lnTo>
                  <a:lnTo>
                    <a:pt x="0" y="7"/>
                  </a:lnTo>
                  <a:lnTo>
                    <a:pt x="1" y="7"/>
                  </a:lnTo>
                  <a:lnTo>
                    <a:pt x="1" y="7"/>
                  </a:lnTo>
                  <a:lnTo>
                    <a:pt x="5" y="7"/>
                  </a:lnTo>
                  <a:lnTo>
                    <a:pt x="7" y="5"/>
                  </a:lnTo>
                  <a:lnTo>
                    <a:pt x="9" y="3"/>
                  </a:lnTo>
                  <a:lnTo>
                    <a:pt x="5" y="0"/>
                  </a:lnTo>
                  <a:lnTo>
                    <a:pt x="1" y="2"/>
                  </a:lnTo>
                  <a:lnTo>
                    <a:pt x="1" y="2"/>
                  </a:lnTo>
                  <a:lnTo>
                    <a:pt x="1" y="2"/>
                  </a:lnTo>
                  <a:close/>
                </a:path>
              </a:pathLst>
            </a:custGeom>
            <a:solidFill>
              <a:schemeClr val="bg1">
                <a:lumMod val="85000"/>
              </a:schemeClr>
            </a:solidFill>
            <a:ln w="635" cap="rnd">
              <a:solidFill>
                <a:schemeClr val="bg1">
                  <a:alpha val="17000"/>
                </a:schemeClr>
              </a:solidFill>
              <a:prstDash val="solid"/>
              <a:round/>
              <a:headEnd/>
              <a:tailEnd/>
            </a:ln>
          </p:spPr>
          <p:txBody>
            <a:bodyPr lIns="81617" tIns="40809" rIns="81617" bIns="40809"/>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26" name="Freeform 425">
              <a:extLst>
                <a:ext uri="{FF2B5EF4-FFF2-40B4-BE49-F238E27FC236}">
                  <a16:creationId xmlns:a16="http://schemas.microsoft.com/office/drawing/2014/main" id="{75CDA012-BC5B-A545-9C99-1828EEFB6C59}"/>
                </a:ext>
              </a:extLst>
            </p:cNvPr>
            <p:cNvSpPr>
              <a:spLocks/>
            </p:cNvSpPr>
            <p:nvPr userDrawn="1"/>
          </p:nvSpPr>
          <p:spPr bwMode="auto">
            <a:xfrm>
              <a:off x="6046949" y="1369837"/>
              <a:ext cx="226082" cy="141834"/>
            </a:xfrm>
            <a:custGeom>
              <a:avLst/>
              <a:gdLst>
                <a:gd name="T0" fmla="*/ 11 w 148"/>
                <a:gd name="T1" fmla="*/ 49 h 109"/>
                <a:gd name="T2" fmla="*/ 23 w 148"/>
                <a:gd name="T3" fmla="*/ 34 h 109"/>
                <a:gd name="T4" fmla="*/ 27 w 148"/>
                <a:gd name="T5" fmla="*/ 28 h 109"/>
                <a:gd name="T6" fmla="*/ 25 w 148"/>
                <a:gd name="T7" fmla="*/ 24 h 109"/>
                <a:gd name="T8" fmla="*/ 21 w 148"/>
                <a:gd name="T9" fmla="*/ 24 h 109"/>
                <a:gd name="T10" fmla="*/ 15 w 148"/>
                <a:gd name="T11" fmla="*/ 7 h 109"/>
                <a:gd name="T12" fmla="*/ 21 w 148"/>
                <a:gd name="T13" fmla="*/ 7 h 109"/>
                <a:gd name="T14" fmla="*/ 42 w 148"/>
                <a:gd name="T15" fmla="*/ 2 h 109"/>
                <a:gd name="T16" fmla="*/ 55 w 148"/>
                <a:gd name="T17" fmla="*/ 0 h 109"/>
                <a:gd name="T18" fmla="*/ 66 w 148"/>
                <a:gd name="T19" fmla="*/ 3 h 109"/>
                <a:gd name="T20" fmla="*/ 72 w 148"/>
                <a:gd name="T21" fmla="*/ 7 h 109"/>
                <a:gd name="T22" fmla="*/ 81 w 148"/>
                <a:gd name="T23" fmla="*/ 11 h 109"/>
                <a:gd name="T24" fmla="*/ 98 w 148"/>
                <a:gd name="T25" fmla="*/ 9 h 109"/>
                <a:gd name="T26" fmla="*/ 108 w 148"/>
                <a:gd name="T27" fmla="*/ 9 h 109"/>
                <a:gd name="T28" fmla="*/ 119 w 148"/>
                <a:gd name="T29" fmla="*/ 11 h 109"/>
                <a:gd name="T30" fmla="*/ 129 w 148"/>
                <a:gd name="T31" fmla="*/ 17 h 109"/>
                <a:gd name="T32" fmla="*/ 148 w 148"/>
                <a:gd name="T33" fmla="*/ 34 h 109"/>
                <a:gd name="T34" fmla="*/ 142 w 148"/>
                <a:gd name="T35" fmla="*/ 36 h 109"/>
                <a:gd name="T36" fmla="*/ 114 w 148"/>
                <a:gd name="T37" fmla="*/ 43 h 109"/>
                <a:gd name="T38" fmla="*/ 100 w 148"/>
                <a:gd name="T39" fmla="*/ 51 h 109"/>
                <a:gd name="T40" fmla="*/ 93 w 148"/>
                <a:gd name="T41" fmla="*/ 55 h 109"/>
                <a:gd name="T42" fmla="*/ 89 w 148"/>
                <a:gd name="T43" fmla="*/ 64 h 109"/>
                <a:gd name="T44" fmla="*/ 89 w 148"/>
                <a:gd name="T45" fmla="*/ 68 h 109"/>
                <a:gd name="T46" fmla="*/ 83 w 148"/>
                <a:gd name="T47" fmla="*/ 68 h 109"/>
                <a:gd name="T48" fmla="*/ 81 w 148"/>
                <a:gd name="T49" fmla="*/ 72 h 109"/>
                <a:gd name="T50" fmla="*/ 81 w 148"/>
                <a:gd name="T51" fmla="*/ 81 h 109"/>
                <a:gd name="T52" fmla="*/ 81 w 148"/>
                <a:gd name="T53" fmla="*/ 83 h 109"/>
                <a:gd name="T54" fmla="*/ 74 w 148"/>
                <a:gd name="T55" fmla="*/ 90 h 109"/>
                <a:gd name="T56" fmla="*/ 70 w 148"/>
                <a:gd name="T57" fmla="*/ 100 h 109"/>
                <a:gd name="T58" fmla="*/ 66 w 148"/>
                <a:gd name="T59" fmla="*/ 100 h 109"/>
                <a:gd name="T60" fmla="*/ 53 w 148"/>
                <a:gd name="T61" fmla="*/ 106 h 109"/>
                <a:gd name="T62" fmla="*/ 42 w 148"/>
                <a:gd name="T63" fmla="*/ 109 h 109"/>
                <a:gd name="T64" fmla="*/ 36 w 148"/>
                <a:gd name="T65" fmla="*/ 109 h 109"/>
                <a:gd name="T66" fmla="*/ 32 w 148"/>
                <a:gd name="T67" fmla="*/ 106 h 109"/>
                <a:gd name="T68" fmla="*/ 27 w 148"/>
                <a:gd name="T69" fmla="*/ 96 h 109"/>
                <a:gd name="T70" fmla="*/ 25 w 148"/>
                <a:gd name="T71" fmla="*/ 92 h 109"/>
                <a:gd name="T72" fmla="*/ 19 w 148"/>
                <a:gd name="T73" fmla="*/ 89 h 109"/>
                <a:gd name="T74" fmla="*/ 0 w 148"/>
                <a:gd name="T75" fmla="*/ 89 h 109"/>
                <a:gd name="T76" fmla="*/ 0 w 148"/>
                <a:gd name="T77" fmla="*/ 89 h 109"/>
                <a:gd name="T78" fmla="*/ 0 w 148"/>
                <a:gd name="T79" fmla="*/ 83 h 109"/>
                <a:gd name="T80" fmla="*/ 11 w 148"/>
                <a:gd name="T81" fmla="*/ 49 h 109"/>
                <a:gd name="T82" fmla="*/ 11 w 148"/>
                <a:gd name="T83" fmla="*/ 49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48" h="109">
                  <a:moveTo>
                    <a:pt x="11" y="49"/>
                  </a:moveTo>
                  <a:lnTo>
                    <a:pt x="11" y="49"/>
                  </a:lnTo>
                  <a:lnTo>
                    <a:pt x="15" y="43"/>
                  </a:lnTo>
                  <a:lnTo>
                    <a:pt x="23" y="34"/>
                  </a:lnTo>
                  <a:lnTo>
                    <a:pt x="25" y="30"/>
                  </a:lnTo>
                  <a:lnTo>
                    <a:pt x="27" y="28"/>
                  </a:lnTo>
                  <a:lnTo>
                    <a:pt x="25" y="26"/>
                  </a:lnTo>
                  <a:lnTo>
                    <a:pt x="25" y="24"/>
                  </a:lnTo>
                  <a:lnTo>
                    <a:pt x="21" y="24"/>
                  </a:lnTo>
                  <a:lnTo>
                    <a:pt x="21" y="24"/>
                  </a:lnTo>
                  <a:lnTo>
                    <a:pt x="17" y="15"/>
                  </a:lnTo>
                  <a:lnTo>
                    <a:pt x="15" y="7"/>
                  </a:lnTo>
                  <a:lnTo>
                    <a:pt x="15" y="7"/>
                  </a:lnTo>
                  <a:lnTo>
                    <a:pt x="21" y="7"/>
                  </a:lnTo>
                  <a:lnTo>
                    <a:pt x="27" y="5"/>
                  </a:lnTo>
                  <a:lnTo>
                    <a:pt x="42" y="2"/>
                  </a:lnTo>
                  <a:lnTo>
                    <a:pt x="49" y="0"/>
                  </a:lnTo>
                  <a:lnTo>
                    <a:pt x="55" y="0"/>
                  </a:lnTo>
                  <a:lnTo>
                    <a:pt x="63" y="0"/>
                  </a:lnTo>
                  <a:lnTo>
                    <a:pt x="66" y="3"/>
                  </a:lnTo>
                  <a:lnTo>
                    <a:pt x="66" y="3"/>
                  </a:lnTo>
                  <a:lnTo>
                    <a:pt x="72" y="7"/>
                  </a:lnTo>
                  <a:lnTo>
                    <a:pt x="78" y="9"/>
                  </a:lnTo>
                  <a:lnTo>
                    <a:pt x="81" y="11"/>
                  </a:lnTo>
                  <a:lnTo>
                    <a:pt x="87" y="11"/>
                  </a:lnTo>
                  <a:lnTo>
                    <a:pt x="98" y="9"/>
                  </a:lnTo>
                  <a:lnTo>
                    <a:pt x="108" y="9"/>
                  </a:lnTo>
                  <a:lnTo>
                    <a:pt x="108" y="9"/>
                  </a:lnTo>
                  <a:lnTo>
                    <a:pt x="114" y="9"/>
                  </a:lnTo>
                  <a:lnTo>
                    <a:pt x="119" y="11"/>
                  </a:lnTo>
                  <a:lnTo>
                    <a:pt x="125" y="13"/>
                  </a:lnTo>
                  <a:lnTo>
                    <a:pt x="129" y="17"/>
                  </a:lnTo>
                  <a:lnTo>
                    <a:pt x="138" y="24"/>
                  </a:lnTo>
                  <a:lnTo>
                    <a:pt x="148" y="34"/>
                  </a:lnTo>
                  <a:lnTo>
                    <a:pt x="148" y="34"/>
                  </a:lnTo>
                  <a:lnTo>
                    <a:pt x="142" y="36"/>
                  </a:lnTo>
                  <a:lnTo>
                    <a:pt x="134" y="37"/>
                  </a:lnTo>
                  <a:lnTo>
                    <a:pt x="114" y="43"/>
                  </a:lnTo>
                  <a:lnTo>
                    <a:pt x="104" y="47"/>
                  </a:lnTo>
                  <a:lnTo>
                    <a:pt x="100" y="51"/>
                  </a:lnTo>
                  <a:lnTo>
                    <a:pt x="97" y="51"/>
                  </a:lnTo>
                  <a:lnTo>
                    <a:pt x="93" y="55"/>
                  </a:lnTo>
                  <a:lnTo>
                    <a:pt x="91" y="58"/>
                  </a:lnTo>
                  <a:lnTo>
                    <a:pt x="89" y="64"/>
                  </a:lnTo>
                  <a:lnTo>
                    <a:pt x="89" y="68"/>
                  </a:lnTo>
                  <a:lnTo>
                    <a:pt x="89" y="68"/>
                  </a:lnTo>
                  <a:lnTo>
                    <a:pt x="85" y="68"/>
                  </a:lnTo>
                  <a:lnTo>
                    <a:pt x="83" y="68"/>
                  </a:lnTo>
                  <a:lnTo>
                    <a:pt x="83" y="72"/>
                  </a:lnTo>
                  <a:lnTo>
                    <a:pt x="81" y="72"/>
                  </a:lnTo>
                  <a:lnTo>
                    <a:pt x="81" y="79"/>
                  </a:lnTo>
                  <a:lnTo>
                    <a:pt x="81" y="81"/>
                  </a:lnTo>
                  <a:lnTo>
                    <a:pt x="81" y="83"/>
                  </a:lnTo>
                  <a:lnTo>
                    <a:pt x="81" y="83"/>
                  </a:lnTo>
                  <a:lnTo>
                    <a:pt x="78" y="89"/>
                  </a:lnTo>
                  <a:lnTo>
                    <a:pt x="74" y="90"/>
                  </a:lnTo>
                  <a:lnTo>
                    <a:pt x="72" y="94"/>
                  </a:lnTo>
                  <a:lnTo>
                    <a:pt x="70" y="100"/>
                  </a:lnTo>
                  <a:lnTo>
                    <a:pt x="70" y="100"/>
                  </a:lnTo>
                  <a:lnTo>
                    <a:pt x="66" y="100"/>
                  </a:lnTo>
                  <a:lnTo>
                    <a:pt x="61" y="102"/>
                  </a:lnTo>
                  <a:lnTo>
                    <a:pt x="53" y="106"/>
                  </a:lnTo>
                  <a:lnTo>
                    <a:pt x="46" y="109"/>
                  </a:lnTo>
                  <a:lnTo>
                    <a:pt x="42" y="109"/>
                  </a:lnTo>
                  <a:lnTo>
                    <a:pt x="36" y="109"/>
                  </a:lnTo>
                  <a:lnTo>
                    <a:pt x="36" y="109"/>
                  </a:lnTo>
                  <a:lnTo>
                    <a:pt x="34" y="109"/>
                  </a:lnTo>
                  <a:lnTo>
                    <a:pt x="32" y="106"/>
                  </a:lnTo>
                  <a:lnTo>
                    <a:pt x="30" y="102"/>
                  </a:lnTo>
                  <a:lnTo>
                    <a:pt x="27" y="96"/>
                  </a:lnTo>
                  <a:lnTo>
                    <a:pt x="25" y="92"/>
                  </a:lnTo>
                  <a:lnTo>
                    <a:pt x="25" y="92"/>
                  </a:lnTo>
                  <a:lnTo>
                    <a:pt x="21" y="89"/>
                  </a:lnTo>
                  <a:lnTo>
                    <a:pt x="19" y="89"/>
                  </a:lnTo>
                  <a:lnTo>
                    <a:pt x="11" y="89"/>
                  </a:lnTo>
                  <a:lnTo>
                    <a:pt x="0" y="89"/>
                  </a:lnTo>
                  <a:lnTo>
                    <a:pt x="0" y="89"/>
                  </a:lnTo>
                  <a:lnTo>
                    <a:pt x="0" y="89"/>
                  </a:lnTo>
                  <a:lnTo>
                    <a:pt x="0" y="87"/>
                  </a:lnTo>
                  <a:lnTo>
                    <a:pt x="0" y="83"/>
                  </a:lnTo>
                  <a:lnTo>
                    <a:pt x="4" y="70"/>
                  </a:lnTo>
                  <a:lnTo>
                    <a:pt x="11" y="49"/>
                  </a:lnTo>
                  <a:lnTo>
                    <a:pt x="11" y="49"/>
                  </a:lnTo>
                  <a:lnTo>
                    <a:pt x="11" y="49"/>
                  </a:lnTo>
                  <a:lnTo>
                    <a:pt x="11" y="49"/>
                  </a:lnTo>
                  <a:close/>
                </a:path>
              </a:pathLst>
            </a:custGeom>
            <a:solidFill>
              <a:schemeClr val="bg1">
                <a:lumMod val="85000"/>
              </a:schemeClr>
            </a:solidFill>
            <a:ln w="635" cap="rnd">
              <a:solidFill>
                <a:schemeClr val="bg1">
                  <a:alpha val="17000"/>
                </a:schemeClr>
              </a:solidFill>
            </a:ln>
          </p:spPr>
          <p:txBody>
            <a:bodyPr lIns="81617" tIns="40809" rIns="81617" bIns="40809"/>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27" name="Freeform 426">
              <a:extLst>
                <a:ext uri="{FF2B5EF4-FFF2-40B4-BE49-F238E27FC236}">
                  <a16:creationId xmlns:a16="http://schemas.microsoft.com/office/drawing/2014/main" id="{58D3D5DD-5C7E-3C48-B4CE-E5E0B30509A5}"/>
                </a:ext>
              </a:extLst>
            </p:cNvPr>
            <p:cNvSpPr>
              <a:spLocks/>
            </p:cNvSpPr>
            <p:nvPr userDrawn="1"/>
          </p:nvSpPr>
          <p:spPr bwMode="auto">
            <a:xfrm>
              <a:off x="6046949" y="1369837"/>
              <a:ext cx="226082" cy="141834"/>
            </a:xfrm>
            <a:custGeom>
              <a:avLst/>
              <a:gdLst>
                <a:gd name="T0" fmla="*/ 11 w 148"/>
                <a:gd name="T1" fmla="*/ 49 h 109"/>
                <a:gd name="T2" fmla="*/ 23 w 148"/>
                <a:gd name="T3" fmla="*/ 34 h 109"/>
                <a:gd name="T4" fmla="*/ 27 w 148"/>
                <a:gd name="T5" fmla="*/ 28 h 109"/>
                <a:gd name="T6" fmla="*/ 25 w 148"/>
                <a:gd name="T7" fmla="*/ 24 h 109"/>
                <a:gd name="T8" fmla="*/ 21 w 148"/>
                <a:gd name="T9" fmla="*/ 24 h 109"/>
                <a:gd name="T10" fmla="*/ 15 w 148"/>
                <a:gd name="T11" fmla="*/ 7 h 109"/>
                <a:gd name="T12" fmla="*/ 21 w 148"/>
                <a:gd name="T13" fmla="*/ 7 h 109"/>
                <a:gd name="T14" fmla="*/ 42 w 148"/>
                <a:gd name="T15" fmla="*/ 2 h 109"/>
                <a:gd name="T16" fmla="*/ 55 w 148"/>
                <a:gd name="T17" fmla="*/ 0 h 109"/>
                <a:gd name="T18" fmla="*/ 66 w 148"/>
                <a:gd name="T19" fmla="*/ 3 h 109"/>
                <a:gd name="T20" fmla="*/ 72 w 148"/>
                <a:gd name="T21" fmla="*/ 7 h 109"/>
                <a:gd name="T22" fmla="*/ 81 w 148"/>
                <a:gd name="T23" fmla="*/ 11 h 109"/>
                <a:gd name="T24" fmla="*/ 98 w 148"/>
                <a:gd name="T25" fmla="*/ 9 h 109"/>
                <a:gd name="T26" fmla="*/ 108 w 148"/>
                <a:gd name="T27" fmla="*/ 9 h 109"/>
                <a:gd name="T28" fmla="*/ 119 w 148"/>
                <a:gd name="T29" fmla="*/ 11 h 109"/>
                <a:gd name="T30" fmla="*/ 129 w 148"/>
                <a:gd name="T31" fmla="*/ 17 h 109"/>
                <a:gd name="T32" fmla="*/ 148 w 148"/>
                <a:gd name="T33" fmla="*/ 34 h 109"/>
                <a:gd name="T34" fmla="*/ 142 w 148"/>
                <a:gd name="T35" fmla="*/ 36 h 109"/>
                <a:gd name="T36" fmla="*/ 114 w 148"/>
                <a:gd name="T37" fmla="*/ 43 h 109"/>
                <a:gd name="T38" fmla="*/ 100 w 148"/>
                <a:gd name="T39" fmla="*/ 51 h 109"/>
                <a:gd name="T40" fmla="*/ 93 w 148"/>
                <a:gd name="T41" fmla="*/ 55 h 109"/>
                <a:gd name="T42" fmla="*/ 89 w 148"/>
                <a:gd name="T43" fmla="*/ 64 h 109"/>
                <a:gd name="T44" fmla="*/ 89 w 148"/>
                <a:gd name="T45" fmla="*/ 68 h 109"/>
                <a:gd name="T46" fmla="*/ 83 w 148"/>
                <a:gd name="T47" fmla="*/ 68 h 109"/>
                <a:gd name="T48" fmla="*/ 81 w 148"/>
                <a:gd name="T49" fmla="*/ 72 h 109"/>
                <a:gd name="T50" fmla="*/ 81 w 148"/>
                <a:gd name="T51" fmla="*/ 81 h 109"/>
                <a:gd name="T52" fmla="*/ 81 w 148"/>
                <a:gd name="T53" fmla="*/ 83 h 109"/>
                <a:gd name="T54" fmla="*/ 74 w 148"/>
                <a:gd name="T55" fmla="*/ 90 h 109"/>
                <a:gd name="T56" fmla="*/ 70 w 148"/>
                <a:gd name="T57" fmla="*/ 100 h 109"/>
                <a:gd name="T58" fmla="*/ 66 w 148"/>
                <a:gd name="T59" fmla="*/ 100 h 109"/>
                <a:gd name="T60" fmla="*/ 53 w 148"/>
                <a:gd name="T61" fmla="*/ 106 h 109"/>
                <a:gd name="T62" fmla="*/ 42 w 148"/>
                <a:gd name="T63" fmla="*/ 109 h 109"/>
                <a:gd name="T64" fmla="*/ 36 w 148"/>
                <a:gd name="T65" fmla="*/ 109 h 109"/>
                <a:gd name="T66" fmla="*/ 32 w 148"/>
                <a:gd name="T67" fmla="*/ 106 h 109"/>
                <a:gd name="T68" fmla="*/ 27 w 148"/>
                <a:gd name="T69" fmla="*/ 96 h 109"/>
                <a:gd name="T70" fmla="*/ 25 w 148"/>
                <a:gd name="T71" fmla="*/ 92 h 109"/>
                <a:gd name="T72" fmla="*/ 19 w 148"/>
                <a:gd name="T73" fmla="*/ 89 h 109"/>
                <a:gd name="T74" fmla="*/ 0 w 148"/>
                <a:gd name="T75" fmla="*/ 89 h 109"/>
                <a:gd name="T76" fmla="*/ 0 w 148"/>
                <a:gd name="T77" fmla="*/ 89 h 109"/>
                <a:gd name="T78" fmla="*/ 0 w 148"/>
                <a:gd name="T79" fmla="*/ 83 h 109"/>
                <a:gd name="T80" fmla="*/ 11 w 148"/>
                <a:gd name="T81" fmla="*/ 49 h 109"/>
                <a:gd name="T82" fmla="*/ 11 w 148"/>
                <a:gd name="T83" fmla="*/ 49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48" h="109">
                  <a:moveTo>
                    <a:pt x="11" y="49"/>
                  </a:moveTo>
                  <a:lnTo>
                    <a:pt x="11" y="49"/>
                  </a:lnTo>
                  <a:lnTo>
                    <a:pt x="15" y="43"/>
                  </a:lnTo>
                  <a:lnTo>
                    <a:pt x="23" y="34"/>
                  </a:lnTo>
                  <a:lnTo>
                    <a:pt x="25" y="30"/>
                  </a:lnTo>
                  <a:lnTo>
                    <a:pt x="27" y="28"/>
                  </a:lnTo>
                  <a:lnTo>
                    <a:pt x="25" y="26"/>
                  </a:lnTo>
                  <a:lnTo>
                    <a:pt x="25" y="24"/>
                  </a:lnTo>
                  <a:lnTo>
                    <a:pt x="21" y="24"/>
                  </a:lnTo>
                  <a:lnTo>
                    <a:pt x="21" y="24"/>
                  </a:lnTo>
                  <a:lnTo>
                    <a:pt x="17" y="15"/>
                  </a:lnTo>
                  <a:lnTo>
                    <a:pt x="15" y="7"/>
                  </a:lnTo>
                  <a:lnTo>
                    <a:pt x="15" y="7"/>
                  </a:lnTo>
                  <a:lnTo>
                    <a:pt x="21" y="7"/>
                  </a:lnTo>
                  <a:lnTo>
                    <a:pt x="27" y="5"/>
                  </a:lnTo>
                  <a:lnTo>
                    <a:pt x="42" y="2"/>
                  </a:lnTo>
                  <a:lnTo>
                    <a:pt x="49" y="0"/>
                  </a:lnTo>
                  <a:lnTo>
                    <a:pt x="55" y="0"/>
                  </a:lnTo>
                  <a:lnTo>
                    <a:pt x="63" y="0"/>
                  </a:lnTo>
                  <a:lnTo>
                    <a:pt x="66" y="3"/>
                  </a:lnTo>
                  <a:lnTo>
                    <a:pt x="66" y="3"/>
                  </a:lnTo>
                  <a:lnTo>
                    <a:pt x="72" y="7"/>
                  </a:lnTo>
                  <a:lnTo>
                    <a:pt x="78" y="9"/>
                  </a:lnTo>
                  <a:lnTo>
                    <a:pt x="81" y="11"/>
                  </a:lnTo>
                  <a:lnTo>
                    <a:pt x="87" y="11"/>
                  </a:lnTo>
                  <a:lnTo>
                    <a:pt x="98" y="9"/>
                  </a:lnTo>
                  <a:lnTo>
                    <a:pt x="108" y="9"/>
                  </a:lnTo>
                  <a:lnTo>
                    <a:pt x="108" y="9"/>
                  </a:lnTo>
                  <a:lnTo>
                    <a:pt x="114" y="9"/>
                  </a:lnTo>
                  <a:lnTo>
                    <a:pt x="119" y="11"/>
                  </a:lnTo>
                  <a:lnTo>
                    <a:pt x="125" y="13"/>
                  </a:lnTo>
                  <a:lnTo>
                    <a:pt x="129" y="17"/>
                  </a:lnTo>
                  <a:lnTo>
                    <a:pt x="138" y="24"/>
                  </a:lnTo>
                  <a:lnTo>
                    <a:pt x="148" y="34"/>
                  </a:lnTo>
                  <a:lnTo>
                    <a:pt x="148" y="34"/>
                  </a:lnTo>
                  <a:lnTo>
                    <a:pt x="142" y="36"/>
                  </a:lnTo>
                  <a:lnTo>
                    <a:pt x="134" y="37"/>
                  </a:lnTo>
                  <a:lnTo>
                    <a:pt x="114" y="43"/>
                  </a:lnTo>
                  <a:lnTo>
                    <a:pt x="104" y="47"/>
                  </a:lnTo>
                  <a:lnTo>
                    <a:pt x="100" y="51"/>
                  </a:lnTo>
                  <a:lnTo>
                    <a:pt x="97" y="51"/>
                  </a:lnTo>
                  <a:lnTo>
                    <a:pt x="93" y="55"/>
                  </a:lnTo>
                  <a:lnTo>
                    <a:pt x="91" y="58"/>
                  </a:lnTo>
                  <a:lnTo>
                    <a:pt x="89" y="64"/>
                  </a:lnTo>
                  <a:lnTo>
                    <a:pt x="89" y="68"/>
                  </a:lnTo>
                  <a:lnTo>
                    <a:pt x="89" y="68"/>
                  </a:lnTo>
                  <a:lnTo>
                    <a:pt x="85" y="68"/>
                  </a:lnTo>
                  <a:lnTo>
                    <a:pt x="83" y="68"/>
                  </a:lnTo>
                  <a:lnTo>
                    <a:pt x="83" y="72"/>
                  </a:lnTo>
                  <a:lnTo>
                    <a:pt x="81" y="72"/>
                  </a:lnTo>
                  <a:lnTo>
                    <a:pt x="81" y="79"/>
                  </a:lnTo>
                  <a:lnTo>
                    <a:pt x="81" y="81"/>
                  </a:lnTo>
                  <a:lnTo>
                    <a:pt x="81" y="83"/>
                  </a:lnTo>
                  <a:lnTo>
                    <a:pt x="81" y="83"/>
                  </a:lnTo>
                  <a:lnTo>
                    <a:pt x="78" y="89"/>
                  </a:lnTo>
                  <a:lnTo>
                    <a:pt x="74" y="90"/>
                  </a:lnTo>
                  <a:lnTo>
                    <a:pt x="72" y="94"/>
                  </a:lnTo>
                  <a:lnTo>
                    <a:pt x="70" y="100"/>
                  </a:lnTo>
                  <a:lnTo>
                    <a:pt x="70" y="100"/>
                  </a:lnTo>
                  <a:lnTo>
                    <a:pt x="66" y="100"/>
                  </a:lnTo>
                  <a:lnTo>
                    <a:pt x="61" y="102"/>
                  </a:lnTo>
                  <a:lnTo>
                    <a:pt x="53" y="106"/>
                  </a:lnTo>
                  <a:lnTo>
                    <a:pt x="46" y="109"/>
                  </a:lnTo>
                  <a:lnTo>
                    <a:pt x="42" y="109"/>
                  </a:lnTo>
                  <a:lnTo>
                    <a:pt x="36" y="109"/>
                  </a:lnTo>
                  <a:lnTo>
                    <a:pt x="36" y="109"/>
                  </a:lnTo>
                  <a:lnTo>
                    <a:pt x="34" y="109"/>
                  </a:lnTo>
                  <a:lnTo>
                    <a:pt x="32" y="106"/>
                  </a:lnTo>
                  <a:lnTo>
                    <a:pt x="30" y="102"/>
                  </a:lnTo>
                  <a:lnTo>
                    <a:pt x="27" y="96"/>
                  </a:lnTo>
                  <a:lnTo>
                    <a:pt x="25" y="92"/>
                  </a:lnTo>
                  <a:lnTo>
                    <a:pt x="25" y="92"/>
                  </a:lnTo>
                  <a:lnTo>
                    <a:pt x="21" y="89"/>
                  </a:lnTo>
                  <a:lnTo>
                    <a:pt x="19" y="89"/>
                  </a:lnTo>
                  <a:lnTo>
                    <a:pt x="11" y="89"/>
                  </a:lnTo>
                  <a:lnTo>
                    <a:pt x="0" y="89"/>
                  </a:lnTo>
                  <a:lnTo>
                    <a:pt x="0" y="89"/>
                  </a:lnTo>
                  <a:lnTo>
                    <a:pt x="0" y="89"/>
                  </a:lnTo>
                  <a:lnTo>
                    <a:pt x="0" y="87"/>
                  </a:lnTo>
                  <a:lnTo>
                    <a:pt x="0" y="83"/>
                  </a:lnTo>
                  <a:lnTo>
                    <a:pt x="4" y="70"/>
                  </a:lnTo>
                  <a:lnTo>
                    <a:pt x="11" y="49"/>
                  </a:lnTo>
                  <a:lnTo>
                    <a:pt x="11" y="49"/>
                  </a:lnTo>
                  <a:lnTo>
                    <a:pt x="11" y="49"/>
                  </a:lnTo>
                  <a:lnTo>
                    <a:pt x="11" y="49"/>
                  </a:lnTo>
                  <a:close/>
                </a:path>
              </a:pathLst>
            </a:custGeom>
            <a:solidFill>
              <a:schemeClr val="bg1">
                <a:lumMod val="85000"/>
              </a:schemeClr>
            </a:solidFill>
            <a:ln w="635" cap="rnd">
              <a:solidFill>
                <a:schemeClr val="bg1">
                  <a:alpha val="17000"/>
                </a:schemeClr>
              </a:solidFill>
              <a:prstDash val="solid"/>
              <a:round/>
              <a:headEnd/>
              <a:tailEnd/>
            </a:ln>
          </p:spPr>
          <p:txBody>
            <a:bodyPr lIns="81617" tIns="40809" rIns="81617" bIns="40809"/>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28" name="Freeform 427">
              <a:extLst>
                <a:ext uri="{FF2B5EF4-FFF2-40B4-BE49-F238E27FC236}">
                  <a16:creationId xmlns:a16="http://schemas.microsoft.com/office/drawing/2014/main" id="{B333286C-7399-8E4F-964B-F07727DDDB86}"/>
                </a:ext>
              </a:extLst>
            </p:cNvPr>
            <p:cNvSpPr>
              <a:spLocks/>
            </p:cNvSpPr>
            <p:nvPr userDrawn="1"/>
          </p:nvSpPr>
          <p:spPr bwMode="auto">
            <a:xfrm>
              <a:off x="6221831" y="1277047"/>
              <a:ext cx="264473" cy="102377"/>
            </a:xfrm>
            <a:custGeom>
              <a:avLst/>
              <a:gdLst>
                <a:gd name="T0" fmla="*/ 86 w 173"/>
                <a:gd name="T1" fmla="*/ 55 h 79"/>
                <a:gd name="T2" fmla="*/ 67 w 173"/>
                <a:gd name="T3" fmla="*/ 55 h 79"/>
                <a:gd name="T4" fmla="*/ 57 w 173"/>
                <a:gd name="T5" fmla="*/ 47 h 79"/>
                <a:gd name="T6" fmla="*/ 52 w 173"/>
                <a:gd name="T7" fmla="*/ 47 h 79"/>
                <a:gd name="T8" fmla="*/ 50 w 173"/>
                <a:gd name="T9" fmla="*/ 53 h 79"/>
                <a:gd name="T10" fmla="*/ 38 w 173"/>
                <a:gd name="T11" fmla="*/ 57 h 79"/>
                <a:gd name="T12" fmla="*/ 23 w 173"/>
                <a:gd name="T13" fmla="*/ 55 h 79"/>
                <a:gd name="T14" fmla="*/ 6 w 173"/>
                <a:gd name="T15" fmla="*/ 53 h 79"/>
                <a:gd name="T16" fmla="*/ 0 w 173"/>
                <a:gd name="T17" fmla="*/ 51 h 79"/>
                <a:gd name="T18" fmla="*/ 10 w 173"/>
                <a:gd name="T19" fmla="*/ 43 h 79"/>
                <a:gd name="T20" fmla="*/ 27 w 173"/>
                <a:gd name="T21" fmla="*/ 40 h 79"/>
                <a:gd name="T22" fmla="*/ 23 w 173"/>
                <a:gd name="T23" fmla="*/ 34 h 79"/>
                <a:gd name="T24" fmla="*/ 14 w 173"/>
                <a:gd name="T25" fmla="*/ 34 h 79"/>
                <a:gd name="T26" fmla="*/ 19 w 173"/>
                <a:gd name="T27" fmla="*/ 19 h 79"/>
                <a:gd name="T28" fmla="*/ 27 w 173"/>
                <a:gd name="T29" fmla="*/ 11 h 79"/>
                <a:gd name="T30" fmla="*/ 33 w 173"/>
                <a:gd name="T31" fmla="*/ 7 h 79"/>
                <a:gd name="T32" fmla="*/ 38 w 173"/>
                <a:gd name="T33" fmla="*/ 5 h 79"/>
                <a:gd name="T34" fmla="*/ 46 w 173"/>
                <a:gd name="T35" fmla="*/ 9 h 79"/>
                <a:gd name="T36" fmla="*/ 55 w 173"/>
                <a:gd name="T37" fmla="*/ 15 h 79"/>
                <a:gd name="T38" fmla="*/ 70 w 173"/>
                <a:gd name="T39" fmla="*/ 19 h 79"/>
                <a:gd name="T40" fmla="*/ 86 w 173"/>
                <a:gd name="T41" fmla="*/ 30 h 79"/>
                <a:gd name="T42" fmla="*/ 106 w 173"/>
                <a:gd name="T43" fmla="*/ 40 h 79"/>
                <a:gd name="T44" fmla="*/ 120 w 173"/>
                <a:gd name="T45" fmla="*/ 40 h 79"/>
                <a:gd name="T46" fmla="*/ 118 w 173"/>
                <a:gd name="T47" fmla="*/ 32 h 79"/>
                <a:gd name="T48" fmla="*/ 118 w 173"/>
                <a:gd name="T49" fmla="*/ 26 h 79"/>
                <a:gd name="T50" fmla="*/ 114 w 173"/>
                <a:gd name="T51" fmla="*/ 21 h 79"/>
                <a:gd name="T52" fmla="*/ 106 w 173"/>
                <a:gd name="T53" fmla="*/ 13 h 79"/>
                <a:gd name="T54" fmla="*/ 106 w 173"/>
                <a:gd name="T55" fmla="*/ 7 h 79"/>
                <a:gd name="T56" fmla="*/ 125 w 173"/>
                <a:gd name="T57" fmla="*/ 0 h 79"/>
                <a:gd name="T58" fmla="*/ 131 w 173"/>
                <a:gd name="T59" fmla="*/ 13 h 79"/>
                <a:gd name="T60" fmla="*/ 140 w 173"/>
                <a:gd name="T61" fmla="*/ 21 h 79"/>
                <a:gd name="T62" fmla="*/ 142 w 173"/>
                <a:gd name="T63" fmla="*/ 26 h 79"/>
                <a:gd name="T64" fmla="*/ 148 w 173"/>
                <a:gd name="T65" fmla="*/ 30 h 79"/>
                <a:gd name="T66" fmla="*/ 154 w 173"/>
                <a:gd name="T67" fmla="*/ 22 h 79"/>
                <a:gd name="T68" fmla="*/ 163 w 173"/>
                <a:gd name="T69" fmla="*/ 21 h 79"/>
                <a:gd name="T70" fmla="*/ 169 w 173"/>
                <a:gd name="T71" fmla="*/ 22 h 79"/>
                <a:gd name="T72" fmla="*/ 171 w 173"/>
                <a:gd name="T73" fmla="*/ 38 h 79"/>
                <a:gd name="T74" fmla="*/ 165 w 173"/>
                <a:gd name="T75" fmla="*/ 47 h 79"/>
                <a:gd name="T76" fmla="*/ 139 w 173"/>
                <a:gd name="T77" fmla="*/ 57 h 79"/>
                <a:gd name="T78" fmla="*/ 110 w 173"/>
                <a:gd name="T79" fmla="*/ 68 h 79"/>
                <a:gd name="T80" fmla="*/ 97 w 173"/>
                <a:gd name="T81" fmla="*/ 72 h 79"/>
                <a:gd name="T82" fmla="*/ 65 w 173"/>
                <a:gd name="T83" fmla="*/ 79 h 79"/>
                <a:gd name="T84" fmla="*/ 50 w 173"/>
                <a:gd name="T85" fmla="*/ 77 h 79"/>
                <a:gd name="T86" fmla="*/ 50 w 173"/>
                <a:gd name="T87" fmla="*/ 72 h 79"/>
                <a:gd name="T88" fmla="*/ 53 w 173"/>
                <a:gd name="T89" fmla="*/ 64 h 79"/>
                <a:gd name="T90" fmla="*/ 72 w 173"/>
                <a:gd name="T91" fmla="*/ 57 h 79"/>
                <a:gd name="T92" fmla="*/ 87 w 173"/>
                <a:gd name="T93" fmla="*/ 57 h 79"/>
                <a:gd name="T94" fmla="*/ 87 w 173"/>
                <a:gd name="T95" fmla="*/ 57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73" h="79">
                  <a:moveTo>
                    <a:pt x="87" y="57"/>
                  </a:moveTo>
                  <a:lnTo>
                    <a:pt x="87" y="57"/>
                  </a:lnTo>
                  <a:lnTo>
                    <a:pt x="86" y="55"/>
                  </a:lnTo>
                  <a:lnTo>
                    <a:pt x="80" y="55"/>
                  </a:lnTo>
                  <a:lnTo>
                    <a:pt x="70" y="55"/>
                  </a:lnTo>
                  <a:lnTo>
                    <a:pt x="67" y="55"/>
                  </a:lnTo>
                  <a:lnTo>
                    <a:pt x="61" y="53"/>
                  </a:lnTo>
                  <a:lnTo>
                    <a:pt x="59" y="51"/>
                  </a:lnTo>
                  <a:lnTo>
                    <a:pt x="57" y="47"/>
                  </a:lnTo>
                  <a:lnTo>
                    <a:pt x="57" y="47"/>
                  </a:lnTo>
                  <a:lnTo>
                    <a:pt x="55" y="47"/>
                  </a:lnTo>
                  <a:lnTo>
                    <a:pt x="52" y="47"/>
                  </a:lnTo>
                  <a:lnTo>
                    <a:pt x="52" y="47"/>
                  </a:lnTo>
                  <a:lnTo>
                    <a:pt x="50" y="51"/>
                  </a:lnTo>
                  <a:lnTo>
                    <a:pt x="50" y="53"/>
                  </a:lnTo>
                  <a:lnTo>
                    <a:pt x="46" y="57"/>
                  </a:lnTo>
                  <a:lnTo>
                    <a:pt x="44" y="57"/>
                  </a:lnTo>
                  <a:lnTo>
                    <a:pt x="38" y="57"/>
                  </a:lnTo>
                  <a:lnTo>
                    <a:pt x="33" y="57"/>
                  </a:lnTo>
                  <a:lnTo>
                    <a:pt x="33" y="57"/>
                  </a:lnTo>
                  <a:lnTo>
                    <a:pt x="23" y="55"/>
                  </a:lnTo>
                  <a:lnTo>
                    <a:pt x="16" y="55"/>
                  </a:lnTo>
                  <a:lnTo>
                    <a:pt x="10" y="55"/>
                  </a:lnTo>
                  <a:lnTo>
                    <a:pt x="6" y="53"/>
                  </a:lnTo>
                  <a:lnTo>
                    <a:pt x="2" y="51"/>
                  </a:lnTo>
                  <a:lnTo>
                    <a:pt x="0" y="51"/>
                  </a:lnTo>
                  <a:lnTo>
                    <a:pt x="0" y="51"/>
                  </a:lnTo>
                  <a:lnTo>
                    <a:pt x="4" y="47"/>
                  </a:lnTo>
                  <a:lnTo>
                    <a:pt x="6" y="43"/>
                  </a:lnTo>
                  <a:lnTo>
                    <a:pt x="10" y="43"/>
                  </a:lnTo>
                  <a:lnTo>
                    <a:pt x="16" y="43"/>
                  </a:lnTo>
                  <a:lnTo>
                    <a:pt x="23" y="40"/>
                  </a:lnTo>
                  <a:lnTo>
                    <a:pt x="27" y="40"/>
                  </a:lnTo>
                  <a:lnTo>
                    <a:pt x="31" y="38"/>
                  </a:lnTo>
                  <a:lnTo>
                    <a:pt x="31" y="38"/>
                  </a:lnTo>
                  <a:lnTo>
                    <a:pt x="23" y="34"/>
                  </a:lnTo>
                  <a:lnTo>
                    <a:pt x="18" y="34"/>
                  </a:lnTo>
                  <a:lnTo>
                    <a:pt x="14" y="34"/>
                  </a:lnTo>
                  <a:lnTo>
                    <a:pt x="14" y="34"/>
                  </a:lnTo>
                  <a:lnTo>
                    <a:pt x="16" y="28"/>
                  </a:lnTo>
                  <a:lnTo>
                    <a:pt x="18" y="24"/>
                  </a:lnTo>
                  <a:lnTo>
                    <a:pt x="19" y="19"/>
                  </a:lnTo>
                  <a:lnTo>
                    <a:pt x="21" y="15"/>
                  </a:lnTo>
                  <a:lnTo>
                    <a:pt x="21" y="15"/>
                  </a:lnTo>
                  <a:lnTo>
                    <a:pt x="27" y="11"/>
                  </a:lnTo>
                  <a:lnTo>
                    <a:pt x="29" y="7"/>
                  </a:lnTo>
                  <a:lnTo>
                    <a:pt x="29" y="7"/>
                  </a:lnTo>
                  <a:lnTo>
                    <a:pt x="33" y="7"/>
                  </a:lnTo>
                  <a:lnTo>
                    <a:pt x="38" y="7"/>
                  </a:lnTo>
                  <a:lnTo>
                    <a:pt x="38" y="7"/>
                  </a:lnTo>
                  <a:lnTo>
                    <a:pt x="38" y="5"/>
                  </a:lnTo>
                  <a:lnTo>
                    <a:pt x="42" y="5"/>
                  </a:lnTo>
                  <a:lnTo>
                    <a:pt x="44" y="5"/>
                  </a:lnTo>
                  <a:lnTo>
                    <a:pt x="46" y="9"/>
                  </a:lnTo>
                  <a:lnTo>
                    <a:pt x="50" y="13"/>
                  </a:lnTo>
                  <a:lnTo>
                    <a:pt x="55" y="15"/>
                  </a:lnTo>
                  <a:lnTo>
                    <a:pt x="55" y="15"/>
                  </a:lnTo>
                  <a:lnTo>
                    <a:pt x="59" y="17"/>
                  </a:lnTo>
                  <a:lnTo>
                    <a:pt x="65" y="19"/>
                  </a:lnTo>
                  <a:lnTo>
                    <a:pt x="70" y="19"/>
                  </a:lnTo>
                  <a:lnTo>
                    <a:pt x="76" y="22"/>
                  </a:lnTo>
                  <a:lnTo>
                    <a:pt x="76" y="22"/>
                  </a:lnTo>
                  <a:lnTo>
                    <a:pt x="86" y="30"/>
                  </a:lnTo>
                  <a:lnTo>
                    <a:pt x="95" y="36"/>
                  </a:lnTo>
                  <a:lnTo>
                    <a:pt x="101" y="40"/>
                  </a:lnTo>
                  <a:lnTo>
                    <a:pt x="106" y="40"/>
                  </a:lnTo>
                  <a:lnTo>
                    <a:pt x="112" y="40"/>
                  </a:lnTo>
                  <a:lnTo>
                    <a:pt x="120" y="40"/>
                  </a:lnTo>
                  <a:lnTo>
                    <a:pt x="120" y="40"/>
                  </a:lnTo>
                  <a:lnTo>
                    <a:pt x="122" y="36"/>
                  </a:lnTo>
                  <a:lnTo>
                    <a:pt x="122" y="36"/>
                  </a:lnTo>
                  <a:lnTo>
                    <a:pt x="118" y="32"/>
                  </a:lnTo>
                  <a:lnTo>
                    <a:pt x="112" y="28"/>
                  </a:lnTo>
                  <a:lnTo>
                    <a:pt x="112" y="28"/>
                  </a:lnTo>
                  <a:lnTo>
                    <a:pt x="118" y="26"/>
                  </a:lnTo>
                  <a:lnTo>
                    <a:pt x="118" y="26"/>
                  </a:lnTo>
                  <a:lnTo>
                    <a:pt x="116" y="22"/>
                  </a:lnTo>
                  <a:lnTo>
                    <a:pt x="114" y="21"/>
                  </a:lnTo>
                  <a:lnTo>
                    <a:pt x="110" y="19"/>
                  </a:lnTo>
                  <a:lnTo>
                    <a:pt x="108" y="17"/>
                  </a:lnTo>
                  <a:lnTo>
                    <a:pt x="106" y="13"/>
                  </a:lnTo>
                  <a:lnTo>
                    <a:pt x="106" y="11"/>
                  </a:lnTo>
                  <a:lnTo>
                    <a:pt x="106" y="7"/>
                  </a:lnTo>
                  <a:lnTo>
                    <a:pt x="106" y="7"/>
                  </a:lnTo>
                  <a:lnTo>
                    <a:pt x="110" y="5"/>
                  </a:lnTo>
                  <a:lnTo>
                    <a:pt x="116" y="2"/>
                  </a:lnTo>
                  <a:lnTo>
                    <a:pt x="125" y="0"/>
                  </a:lnTo>
                  <a:lnTo>
                    <a:pt x="125" y="0"/>
                  </a:lnTo>
                  <a:lnTo>
                    <a:pt x="127" y="5"/>
                  </a:lnTo>
                  <a:lnTo>
                    <a:pt x="131" y="13"/>
                  </a:lnTo>
                  <a:lnTo>
                    <a:pt x="135" y="19"/>
                  </a:lnTo>
                  <a:lnTo>
                    <a:pt x="139" y="19"/>
                  </a:lnTo>
                  <a:lnTo>
                    <a:pt x="140" y="21"/>
                  </a:lnTo>
                  <a:lnTo>
                    <a:pt x="140" y="21"/>
                  </a:lnTo>
                  <a:lnTo>
                    <a:pt x="140" y="22"/>
                  </a:lnTo>
                  <a:lnTo>
                    <a:pt x="142" y="26"/>
                  </a:lnTo>
                  <a:lnTo>
                    <a:pt x="146" y="26"/>
                  </a:lnTo>
                  <a:lnTo>
                    <a:pt x="146" y="28"/>
                  </a:lnTo>
                  <a:lnTo>
                    <a:pt x="148" y="30"/>
                  </a:lnTo>
                  <a:lnTo>
                    <a:pt x="150" y="28"/>
                  </a:lnTo>
                  <a:lnTo>
                    <a:pt x="152" y="26"/>
                  </a:lnTo>
                  <a:lnTo>
                    <a:pt x="154" y="22"/>
                  </a:lnTo>
                  <a:lnTo>
                    <a:pt x="154" y="22"/>
                  </a:lnTo>
                  <a:lnTo>
                    <a:pt x="161" y="22"/>
                  </a:lnTo>
                  <a:lnTo>
                    <a:pt x="163" y="21"/>
                  </a:lnTo>
                  <a:lnTo>
                    <a:pt x="165" y="22"/>
                  </a:lnTo>
                  <a:lnTo>
                    <a:pt x="169" y="22"/>
                  </a:lnTo>
                  <a:lnTo>
                    <a:pt x="169" y="22"/>
                  </a:lnTo>
                  <a:lnTo>
                    <a:pt x="171" y="26"/>
                  </a:lnTo>
                  <a:lnTo>
                    <a:pt x="173" y="32"/>
                  </a:lnTo>
                  <a:lnTo>
                    <a:pt x="171" y="38"/>
                  </a:lnTo>
                  <a:lnTo>
                    <a:pt x="169" y="43"/>
                  </a:lnTo>
                  <a:lnTo>
                    <a:pt x="165" y="47"/>
                  </a:lnTo>
                  <a:lnTo>
                    <a:pt x="165" y="47"/>
                  </a:lnTo>
                  <a:lnTo>
                    <a:pt x="159" y="51"/>
                  </a:lnTo>
                  <a:lnTo>
                    <a:pt x="152" y="53"/>
                  </a:lnTo>
                  <a:lnTo>
                    <a:pt x="139" y="57"/>
                  </a:lnTo>
                  <a:lnTo>
                    <a:pt x="123" y="60"/>
                  </a:lnTo>
                  <a:lnTo>
                    <a:pt x="118" y="64"/>
                  </a:lnTo>
                  <a:lnTo>
                    <a:pt x="110" y="68"/>
                  </a:lnTo>
                  <a:lnTo>
                    <a:pt x="110" y="68"/>
                  </a:lnTo>
                  <a:lnTo>
                    <a:pt x="106" y="68"/>
                  </a:lnTo>
                  <a:lnTo>
                    <a:pt x="97" y="72"/>
                  </a:lnTo>
                  <a:lnTo>
                    <a:pt x="87" y="75"/>
                  </a:lnTo>
                  <a:lnTo>
                    <a:pt x="76" y="77"/>
                  </a:lnTo>
                  <a:lnTo>
                    <a:pt x="65" y="79"/>
                  </a:lnTo>
                  <a:lnTo>
                    <a:pt x="57" y="79"/>
                  </a:lnTo>
                  <a:lnTo>
                    <a:pt x="53" y="77"/>
                  </a:lnTo>
                  <a:lnTo>
                    <a:pt x="50" y="77"/>
                  </a:lnTo>
                  <a:lnTo>
                    <a:pt x="50" y="74"/>
                  </a:lnTo>
                  <a:lnTo>
                    <a:pt x="50" y="72"/>
                  </a:lnTo>
                  <a:lnTo>
                    <a:pt x="50" y="72"/>
                  </a:lnTo>
                  <a:lnTo>
                    <a:pt x="50" y="68"/>
                  </a:lnTo>
                  <a:lnTo>
                    <a:pt x="50" y="68"/>
                  </a:lnTo>
                  <a:lnTo>
                    <a:pt x="53" y="64"/>
                  </a:lnTo>
                  <a:lnTo>
                    <a:pt x="59" y="60"/>
                  </a:lnTo>
                  <a:lnTo>
                    <a:pt x="67" y="57"/>
                  </a:lnTo>
                  <a:lnTo>
                    <a:pt x="72" y="57"/>
                  </a:lnTo>
                  <a:lnTo>
                    <a:pt x="78" y="55"/>
                  </a:lnTo>
                  <a:lnTo>
                    <a:pt x="84" y="55"/>
                  </a:lnTo>
                  <a:lnTo>
                    <a:pt x="87" y="57"/>
                  </a:lnTo>
                  <a:lnTo>
                    <a:pt x="87" y="57"/>
                  </a:lnTo>
                  <a:lnTo>
                    <a:pt x="87" y="57"/>
                  </a:lnTo>
                  <a:lnTo>
                    <a:pt x="87" y="57"/>
                  </a:lnTo>
                  <a:close/>
                </a:path>
              </a:pathLst>
            </a:custGeom>
            <a:solidFill>
              <a:schemeClr val="bg1">
                <a:lumMod val="85000"/>
              </a:schemeClr>
            </a:solidFill>
            <a:ln w="635" cap="rnd">
              <a:solidFill>
                <a:schemeClr val="bg1">
                  <a:alpha val="17000"/>
                </a:schemeClr>
              </a:solidFill>
            </a:ln>
          </p:spPr>
          <p:txBody>
            <a:bodyPr lIns="81617" tIns="40809" rIns="81617" bIns="40809"/>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29" name="Freeform 428">
              <a:extLst>
                <a:ext uri="{FF2B5EF4-FFF2-40B4-BE49-F238E27FC236}">
                  <a16:creationId xmlns:a16="http://schemas.microsoft.com/office/drawing/2014/main" id="{C2A16B91-ADF3-5748-858A-3FB6DF9ABC2A}"/>
                </a:ext>
              </a:extLst>
            </p:cNvPr>
            <p:cNvSpPr>
              <a:spLocks/>
            </p:cNvSpPr>
            <p:nvPr userDrawn="1"/>
          </p:nvSpPr>
          <p:spPr bwMode="auto">
            <a:xfrm>
              <a:off x="6221831" y="1277047"/>
              <a:ext cx="264473" cy="102377"/>
            </a:xfrm>
            <a:custGeom>
              <a:avLst/>
              <a:gdLst>
                <a:gd name="T0" fmla="*/ 86 w 173"/>
                <a:gd name="T1" fmla="*/ 55 h 79"/>
                <a:gd name="T2" fmla="*/ 67 w 173"/>
                <a:gd name="T3" fmla="*/ 55 h 79"/>
                <a:gd name="T4" fmla="*/ 57 w 173"/>
                <a:gd name="T5" fmla="*/ 47 h 79"/>
                <a:gd name="T6" fmla="*/ 52 w 173"/>
                <a:gd name="T7" fmla="*/ 47 h 79"/>
                <a:gd name="T8" fmla="*/ 50 w 173"/>
                <a:gd name="T9" fmla="*/ 53 h 79"/>
                <a:gd name="T10" fmla="*/ 38 w 173"/>
                <a:gd name="T11" fmla="*/ 57 h 79"/>
                <a:gd name="T12" fmla="*/ 23 w 173"/>
                <a:gd name="T13" fmla="*/ 55 h 79"/>
                <a:gd name="T14" fmla="*/ 6 w 173"/>
                <a:gd name="T15" fmla="*/ 53 h 79"/>
                <a:gd name="T16" fmla="*/ 0 w 173"/>
                <a:gd name="T17" fmla="*/ 51 h 79"/>
                <a:gd name="T18" fmla="*/ 10 w 173"/>
                <a:gd name="T19" fmla="*/ 43 h 79"/>
                <a:gd name="T20" fmla="*/ 27 w 173"/>
                <a:gd name="T21" fmla="*/ 40 h 79"/>
                <a:gd name="T22" fmla="*/ 23 w 173"/>
                <a:gd name="T23" fmla="*/ 34 h 79"/>
                <a:gd name="T24" fmla="*/ 14 w 173"/>
                <a:gd name="T25" fmla="*/ 34 h 79"/>
                <a:gd name="T26" fmla="*/ 19 w 173"/>
                <a:gd name="T27" fmla="*/ 19 h 79"/>
                <a:gd name="T28" fmla="*/ 27 w 173"/>
                <a:gd name="T29" fmla="*/ 11 h 79"/>
                <a:gd name="T30" fmla="*/ 33 w 173"/>
                <a:gd name="T31" fmla="*/ 7 h 79"/>
                <a:gd name="T32" fmla="*/ 38 w 173"/>
                <a:gd name="T33" fmla="*/ 5 h 79"/>
                <a:gd name="T34" fmla="*/ 46 w 173"/>
                <a:gd name="T35" fmla="*/ 9 h 79"/>
                <a:gd name="T36" fmla="*/ 55 w 173"/>
                <a:gd name="T37" fmla="*/ 15 h 79"/>
                <a:gd name="T38" fmla="*/ 70 w 173"/>
                <a:gd name="T39" fmla="*/ 19 h 79"/>
                <a:gd name="T40" fmla="*/ 86 w 173"/>
                <a:gd name="T41" fmla="*/ 30 h 79"/>
                <a:gd name="T42" fmla="*/ 106 w 173"/>
                <a:gd name="T43" fmla="*/ 40 h 79"/>
                <a:gd name="T44" fmla="*/ 120 w 173"/>
                <a:gd name="T45" fmla="*/ 40 h 79"/>
                <a:gd name="T46" fmla="*/ 118 w 173"/>
                <a:gd name="T47" fmla="*/ 32 h 79"/>
                <a:gd name="T48" fmla="*/ 118 w 173"/>
                <a:gd name="T49" fmla="*/ 26 h 79"/>
                <a:gd name="T50" fmla="*/ 114 w 173"/>
                <a:gd name="T51" fmla="*/ 21 h 79"/>
                <a:gd name="T52" fmla="*/ 106 w 173"/>
                <a:gd name="T53" fmla="*/ 13 h 79"/>
                <a:gd name="T54" fmla="*/ 106 w 173"/>
                <a:gd name="T55" fmla="*/ 7 h 79"/>
                <a:gd name="T56" fmla="*/ 125 w 173"/>
                <a:gd name="T57" fmla="*/ 0 h 79"/>
                <a:gd name="T58" fmla="*/ 131 w 173"/>
                <a:gd name="T59" fmla="*/ 13 h 79"/>
                <a:gd name="T60" fmla="*/ 140 w 173"/>
                <a:gd name="T61" fmla="*/ 21 h 79"/>
                <a:gd name="T62" fmla="*/ 142 w 173"/>
                <a:gd name="T63" fmla="*/ 26 h 79"/>
                <a:gd name="T64" fmla="*/ 148 w 173"/>
                <a:gd name="T65" fmla="*/ 30 h 79"/>
                <a:gd name="T66" fmla="*/ 154 w 173"/>
                <a:gd name="T67" fmla="*/ 22 h 79"/>
                <a:gd name="T68" fmla="*/ 163 w 173"/>
                <a:gd name="T69" fmla="*/ 21 h 79"/>
                <a:gd name="T70" fmla="*/ 169 w 173"/>
                <a:gd name="T71" fmla="*/ 22 h 79"/>
                <a:gd name="T72" fmla="*/ 171 w 173"/>
                <a:gd name="T73" fmla="*/ 38 h 79"/>
                <a:gd name="T74" fmla="*/ 165 w 173"/>
                <a:gd name="T75" fmla="*/ 47 h 79"/>
                <a:gd name="T76" fmla="*/ 139 w 173"/>
                <a:gd name="T77" fmla="*/ 57 h 79"/>
                <a:gd name="T78" fmla="*/ 110 w 173"/>
                <a:gd name="T79" fmla="*/ 68 h 79"/>
                <a:gd name="T80" fmla="*/ 97 w 173"/>
                <a:gd name="T81" fmla="*/ 72 h 79"/>
                <a:gd name="T82" fmla="*/ 65 w 173"/>
                <a:gd name="T83" fmla="*/ 79 h 79"/>
                <a:gd name="T84" fmla="*/ 50 w 173"/>
                <a:gd name="T85" fmla="*/ 77 h 79"/>
                <a:gd name="T86" fmla="*/ 50 w 173"/>
                <a:gd name="T87" fmla="*/ 72 h 79"/>
                <a:gd name="T88" fmla="*/ 53 w 173"/>
                <a:gd name="T89" fmla="*/ 64 h 79"/>
                <a:gd name="T90" fmla="*/ 72 w 173"/>
                <a:gd name="T91" fmla="*/ 57 h 79"/>
                <a:gd name="T92" fmla="*/ 87 w 173"/>
                <a:gd name="T93" fmla="*/ 57 h 79"/>
                <a:gd name="T94" fmla="*/ 87 w 173"/>
                <a:gd name="T95" fmla="*/ 57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73" h="79">
                  <a:moveTo>
                    <a:pt x="87" y="57"/>
                  </a:moveTo>
                  <a:lnTo>
                    <a:pt x="87" y="57"/>
                  </a:lnTo>
                  <a:lnTo>
                    <a:pt x="86" y="55"/>
                  </a:lnTo>
                  <a:lnTo>
                    <a:pt x="80" y="55"/>
                  </a:lnTo>
                  <a:lnTo>
                    <a:pt x="70" y="55"/>
                  </a:lnTo>
                  <a:lnTo>
                    <a:pt x="67" y="55"/>
                  </a:lnTo>
                  <a:lnTo>
                    <a:pt x="61" y="53"/>
                  </a:lnTo>
                  <a:lnTo>
                    <a:pt x="59" y="51"/>
                  </a:lnTo>
                  <a:lnTo>
                    <a:pt x="57" y="47"/>
                  </a:lnTo>
                  <a:lnTo>
                    <a:pt x="57" y="47"/>
                  </a:lnTo>
                  <a:lnTo>
                    <a:pt x="55" y="47"/>
                  </a:lnTo>
                  <a:lnTo>
                    <a:pt x="52" y="47"/>
                  </a:lnTo>
                  <a:lnTo>
                    <a:pt x="52" y="47"/>
                  </a:lnTo>
                  <a:lnTo>
                    <a:pt x="50" y="51"/>
                  </a:lnTo>
                  <a:lnTo>
                    <a:pt x="50" y="53"/>
                  </a:lnTo>
                  <a:lnTo>
                    <a:pt x="46" y="57"/>
                  </a:lnTo>
                  <a:lnTo>
                    <a:pt x="44" y="57"/>
                  </a:lnTo>
                  <a:lnTo>
                    <a:pt x="38" y="57"/>
                  </a:lnTo>
                  <a:lnTo>
                    <a:pt x="33" y="57"/>
                  </a:lnTo>
                  <a:lnTo>
                    <a:pt x="33" y="57"/>
                  </a:lnTo>
                  <a:lnTo>
                    <a:pt x="23" y="55"/>
                  </a:lnTo>
                  <a:lnTo>
                    <a:pt x="16" y="55"/>
                  </a:lnTo>
                  <a:lnTo>
                    <a:pt x="10" y="55"/>
                  </a:lnTo>
                  <a:lnTo>
                    <a:pt x="6" y="53"/>
                  </a:lnTo>
                  <a:lnTo>
                    <a:pt x="2" y="51"/>
                  </a:lnTo>
                  <a:lnTo>
                    <a:pt x="0" y="51"/>
                  </a:lnTo>
                  <a:lnTo>
                    <a:pt x="0" y="51"/>
                  </a:lnTo>
                  <a:lnTo>
                    <a:pt x="4" y="47"/>
                  </a:lnTo>
                  <a:lnTo>
                    <a:pt x="6" y="43"/>
                  </a:lnTo>
                  <a:lnTo>
                    <a:pt x="10" y="43"/>
                  </a:lnTo>
                  <a:lnTo>
                    <a:pt x="16" y="43"/>
                  </a:lnTo>
                  <a:lnTo>
                    <a:pt x="23" y="40"/>
                  </a:lnTo>
                  <a:lnTo>
                    <a:pt x="27" y="40"/>
                  </a:lnTo>
                  <a:lnTo>
                    <a:pt x="31" y="38"/>
                  </a:lnTo>
                  <a:lnTo>
                    <a:pt x="31" y="38"/>
                  </a:lnTo>
                  <a:lnTo>
                    <a:pt x="23" y="34"/>
                  </a:lnTo>
                  <a:lnTo>
                    <a:pt x="18" y="34"/>
                  </a:lnTo>
                  <a:lnTo>
                    <a:pt x="14" y="34"/>
                  </a:lnTo>
                  <a:lnTo>
                    <a:pt x="14" y="34"/>
                  </a:lnTo>
                  <a:lnTo>
                    <a:pt x="16" y="28"/>
                  </a:lnTo>
                  <a:lnTo>
                    <a:pt x="18" y="24"/>
                  </a:lnTo>
                  <a:lnTo>
                    <a:pt x="19" y="19"/>
                  </a:lnTo>
                  <a:lnTo>
                    <a:pt x="21" y="15"/>
                  </a:lnTo>
                  <a:lnTo>
                    <a:pt x="21" y="15"/>
                  </a:lnTo>
                  <a:lnTo>
                    <a:pt x="27" y="11"/>
                  </a:lnTo>
                  <a:lnTo>
                    <a:pt x="29" y="7"/>
                  </a:lnTo>
                  <a:lnTo>
                    <a:pt x="29" y="7"/>
                  </a:lnTo>
                  <a:lnTo>
                    <a:pt x="33" y="7"/>
                  </a:lnTo>
                  <a:lnTo>
                    <a:pt x="38" y="7"/>
                  </a:lnTo>
                  <a:lnTo>
                    <a:pt x="38" y="7"/>
                  </a:lnTo>
                  <a:lnTo>
                    <a:pt x="38" y="5"/>
                  </a:lnTo>
                  <a:lnTo>
                    <a:pt x="42" y="5"/>
                  </a:lnTo>
                  <a:lnTo>
                    <a:pt x="44" y="5"/>
                  </a:lnTo>
                  <a:lnTo>
                    <a:pt x="46" y="9"/>
                  </a:lnTo>
                  <a:lnTo>
                    <a:pt x="50" y="13"/>
                  </a:lnTo>
                  <a:lnTo>
                    <a:pt x="55" y="15"/>
                  </a:lnTo>
                  <a:lnTo>
                    <a:pt x="55" y="15"/>
                  </a:lnTo>
                  <a:lnTo>
                    <a:pt x="59" y="17"/>
                  </a:lnTo>
                  <a:lnTo>
                    <a:pt x="65" y="19"/>
                  </a:lnTo>
                  <a:lnTo>
                    <a:pt x="70" y="19"/>
                  </a:lnTo>
                  <a:lnTo>
                    <a:pt x="76" y="22"/>
                  </a:lnTo>
                  <a:lnTo>
                    <a:pt x="76" y="22"/>
                  </a:lnTo>
                  <a:lnTo>
                    <a:pt x="86" y="30"/>
                  </a:lnTo>
                  <a:lnTo>
                    <a:pt x="95" y="36"/>
                  </a:lnTo>
                  <a:lnTo>
                    <a:pt x="101" y="40"/>
                  </a:lnTo>
                  <a:lnTo>
                    <a:pt x="106" y="40"/>
                  </a:lnTo>
                  <a:lnTo>
                    <a:pt x="112" y="40"/>
                  </a:lnTo>
                  <a:lnTo>
                    <a:pt x="120" y="40"/>
                  </a:lnTo>
                  <a:lnTo>
                    <a:pt x="120" y="40"/>
                  </a:lnTo>
                  <a:lnTo>
                    <a:pt x="122" y="36"/>
                  </a:lnTo>
                  <a:lnTo>
                    <a:pt x="122" y="36"/>
                  </a:lnTo>
                  <a:lnTo>
                    <a:pt x="118" y="32"/>
                  </a:lnTo>
                  <a:lnTo>
                    <a:pt x="112" y="28"/>
                  </a:lnTo>
                  <a:lnTo>
                    <a:pt x="112" y="28"/>
                  </a:lnTo>
                  <a:lnTo>
                    <a:pt x="118" y="26"/>
                  </a:lnTo>
                  <a:lnTo>
                    <a:pt x="118" y="26"/>
                  </a:lnTo>
                  <a:lnTo>
                    <a:pt x="116" y="22"/>
                  </a:lnTo>
                  <a:lnTo>
                    <a:pt x="114" y="21"/>
                  </a:lnTo>
                  <a:lnTo>
                    <a:pt x="110" y="19"/>
                  </a:lnTo>
                  <a:lnTo>
                    <a:pt x="108" y="17"/>
                  </a:lnTo>
                  <a:lnTo>
                    <a:pt x="106" y="13"/>
                  </a:lnTo>
                  <a:lnTo>
                    <a:pt x="106" y="11"/>
                  </a:lnTo>
                  <a:lnTo>
                    <a:pt x="106" y="7"/>
                  </a:lnTo>
                  <a:lnTo>
                    <a:pt x="106" y="7"/>
                  </a:lnTo>
                  <a:lnTo>
                    <a:pt x="110" y="5"/>
                  </a:lnTo>
                  <a:lnTo>
                    <a:pt x="116" y="2"/>
                  </a:lnTo>
                  <a:lnTo>
                    <a:pt x="125" y="0"/>
                  </a:lnTo>
                  <a:lnTo>
                    <a:pt x="125" y="0"/>
                  </a:lnTo>
                  <a:lnTo>
                    <a:pt x="127" y="5"/>
                  </a:lnTo>
                  <a:lnTo>
                    <a:pt x="131" y="13"/>
                  </a:lnTo>
                  <a:lnTo>
                    <a:pt x="135" y="19"/>
                  </a:lnTo>
                  <a:lnTo>
                    <a:pt x="139" y="19"/>
                  </a:lnTo>
                  <a:lnTo>
                    <a:pt x="140" y="21"/>
                  </a:lnTo>
                  <a:lnTo>
                    <a:pt x="140" y="21"/>
                  </a:lnTo>
                  <a:lnTo>
                    <a:pt x="140" y="22"/>
                  </a:lnTo>
                  <a:lnTo>
                    <a:pt x="142" y="26"/>
                  </a:lnTo>
                  <a:lnTo>
                    <a:pt x="146" y="26"/>
                  </a:lnTo>
                  <a:lnTo>
                    <a:pt x="146" y="28"/>
                  </a:lnTo>
                  <a:lnTo>
                    <a:pt x="148" y="30"/>
                  </a:lnTo>
                  <a:lnTo>
                    <a:pt x="150" y="28"/>
                  </a:lnTo>
                  <a:lnTo>
                    <a:pt x="152" y="26"/>
                  </a:lnTo>
                  <a:lnTo>
                    <a:pt x="154" y="22"/>
                  </a:lnTo>
                  <a:lnTo>
                    <a:pt x="154" y="22"/>
                  </a:lnTo>
                  <a:lnTo>
                    <a:pt x="161" y="22"/>
                  </a:lnTo>
                  <a:lnTo>
                    <a:pt x="163" y="21"/>
                  </a:lnTo>
                  <a:lnTo>
                    <a:pt x="165" y="22"/>
                  </a:lnTo>
                  <a:lnTo>
                    <a:pt x="169" y="22"/>
                  </a:lnTo>
                  <a:lnTo>
                    <a:pt x="169" y="22"/>
                  </a:lnTo>
                  <a:lnTo>
                    <a:pt x="171" y="26"/>
                  </a:lnTo>
                  <a:lnTo>
                    <a:pt x="173" y="32"/>
                  </a:lnTo>
                  <a:lnTo>
                    <a:pt x="171" y="38"/>
                  </a:lnTo>
                  <a:lnTo>
                    <a:pt x="169" y="43"/>
                  </a:lnTo>
                  <a:lnTo>
                    <a:pt x="165" y="47"/>
                  </a:lnTo>
                  <a:lnTo>
                    <a:pt x="165" y="47"/>
                  </a:lnTo>
                  <a:lnTo>
                    <a:pt x="159" y="51"/>
                  </a:lnTo>
                  <a:lnTo>
                    <a:pt x="152" y="53"/>
                  </a:lnTo>
                  <a:lnTo>
                    <a:pt x="139" y="57"/>
                  </a:lnTo>
                  <a:lnTo>
                    <a:pt x="123" y="60"/>
                  </a:lnTo>
                  <a:lnTo>
                    <a:pt x="118" y="64"/>
                  </a:lnTo>
                  <a:lnTo>
                    <a:pt x="110" y="68"/>
                  </a:lnTo>
                  <a:lnTo>
                    <a:pt x="110" y="68"/>
                  </a:lnTo>
                  <a:lnTo>
                    <a:pt x="106" y="68"/>
                  </a:lnTo>
                  <a:lnTo>
                    <a:pt x="97" y="72"/>
                  </a:lnTo>
                  <a:lnTo>
                    <a:pt x="87" y="75"/>
                  </a:lnTo>
                  <a:lnTo>
                    <a:pt x="76" y="77"/>
                  </a:lnTo>
                  <a:lnTo>
                    <a:pt x="65" y="79"/>
                  </a:lnTo>
                  <a:lnTo>
                    <a:pt x="57" y="79"/>
                  </a:lnTo>
                  <a:lnTo>
                    <a:pt x="53" y="77"/>
                  </a:lnTo>
                  <a:lnTo>
                    <a:pt x="50" y="77"/>
                  </a:lnTo>
                  <a:lnTo>
                    <a:pt x="50" y="74"/>
                  </a:lnTo>
                  <a:lnTo>
                    <a:pt x="50" y="72"/>
                  </a:lnTo>
                  <a:lnTo>
                    <a:pt x="50" y="72"/>
                  </a:lnTo>
                  <a:lnTo>
                    <a:pt x="50" y="68"/>
                  </a:lnTo>
                  <a:lnTo>
                    <a:pt x="50" y="68"/>
                  </a:lnTo>
                  <a:lnTo>
                    <a:pt x="53" y="64"/>
                  </a:lnTo>
                  <a:lnTo>
                    <a:pt x="59" y="60"/>
                  </a:lnTo>
                  <a:lnTo>
                    <a:pt x="67" y="57"/>
                  </a:lnTo>
                  <a:lnTo>
                    <a:pt x="72" y="57"/>
                  </a:lnTo>
                  <a:lnTo>
                    <a:pt x="78" y="55"/>
                  </a:lnTo>
                  <a:lnTo>
                    <a:pt x="84" y="55"/>
                  </a:lnTo>
                  <a:lnTo>
                    <a:pt x="87" y="57"/>
                  </a:lnTo>
                  <a:lnTo>
                    <a:pt x="87" y="57"/>
                  </a:lnTo>
                  <a:lnTo>
                    <a:pt x="87" y="57"/>
                  </a:lnTo>
                  <a:lnTo>
                    <a:pt x="87" y="57"/>
                  </a:lnTo>
                  <a:close/>
                </a:path>
              </a:pathLst>
            </a:custGeom>
            <a:solidFill>
              <a:schemeClr val="bg1">
                <a:lumMod val="85000"/>
              </a:schemeClr>
            </a:solidFill>
            <a:ln w="635" cap="rnd">
              <a:solidFill>
                <a:schemeClr val="bg1">
                  <a:alpha val="17000"/>
                </a:schemeClr>
              </a:solidFill>
              <a:prstDash val="solid"/>
              <a:round/>
              <a:headEnd/>
              <a:tailEnd/>
            </a:ln>
          </p:spPr>
          <p:txBody>
            <a:bodyPr lIns="81617" tIns="40809" rIns="81617" bIns="40809"/>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30" name="Freeform 429">
              <a:extLst>
                <a:ext uri="{FF2B5EF4-FFF2-40B4-BE49-F238E27FC236}">
                  <a16:creationId xmlns:a16="http://schemas.microsoft.com/office/drawing/2014/main" id="{9F05481C-BCC3-4C40-A556-CE5FC949393C}"/>
                </a:ext>
              </a:extLst>
            </p:cNvPr>
            <p:cNvSpPr>
              <a:spLocks/>
            </p:cNvSpPr>
            <p:nvPr userDrawn="1"/>
          </p:nvSpPr>
          <p:spPr bwMode="auto">
            <a:xfrm>
              <a:off x="6209045" y="1398619"/>
              <a:ext cx="372537" cy="200488"/>
            </a:xfrm>
            <a:custGeom>
              <a:avLst/>
              <a:gdLst>
                <a:gd name="T0" fmla="*/ 76 w 244"/>
                <a:gd name="T1" fmla="*/ 97 h 154"/>
                <a:gd name="T2" fmla="*/ 25 w 244"/>
                <a:gd name="T3" fmla="*/ 101 h 154"/>
                <a:gd name="T4" fmla="*/ 9 w 244"/>
                <a:gd name="T5" fmla="*/ 99 h 154"/>
                <a:gd name="T6" fmla="*/ 6 w 244"/>
                <a:gd name="T7" fmla="*/ 87 h 154"/>
                <a:gd name="T8" fmla="*/ 23 w 244"/>
                <a:gd name="T9" fmla="*/ 80 h 154"/>
                <a:gd name="T10" fmla="*/ 38 w 244"/>
                <a:gd name="T11" fmla="*/ 74 h 154"/>
                <a:gd name="T12" fmla="*/ 6 w 244"/>
                <a:gd name="T13" fmla="*/ 72 h 154"/>
                <a:gd name="T14" fmla="*/ 0 w 244"/>
                <a:gd name="T15" fmla="*/ 63 h 154"/>
                <a:gd name="T16" fmla="*/ 6 w 244"/>
                <a:gd name="T17" fmla="*/ 42 h 154"/>
                <a:gd name="T18" fmla="*/ 23 w 244"/>
                <a:gd name="T19" fmla="*/ 29 h 154"/>
                <a:gd name="T20" fmla="*/ 53 w 244"/>
                <a:gd name="T21" fmla="*/ 15 h 154"/>
                <a:gd name="T22" fmla="*/ 59 w 244"/>
                <a:gd name="T23" fmla="*/ 23 h 154"/>
                <a:gd name="T24" fmla="*/ 66 w 244"/>
                <a:gd name="T25" fmla="*/ 33 h 154"/>
                <a:gd name="T26" fmla="*/ 85 w 244"/>
                <a:gd name="T27" fmla="*/ 27 h 154"/>
                <a:gd name="T28" fmla="*/ 95 w 244"/>
                <a:gd name="T29" fmla="*/ 36 h 154"/>
                <a:gd name="T30" fmla="*/ 102 w 244"/>
                <a:gd name="T31" fmla="*/ 44 h 154"/>
                <a:gd name="T32" fmla="*/ 110 w 244"/>
                <a:gd name="T33" fmla="*/ 38 h 154"/>
                <a:gd name="T34" fmla="*/ 123 w 244"/>
                <a:gd name="T35" fmla="*/ 38 h 154"/>
                <a:gd name="T36" fmla="*/ 117 w 244"/>
                <a:gd name="T37" fmla="*/ 33 h 154"/>
                <a:gd name="T38" fmla="*/ 129 w 244"/>
                <a:gd name="T39" fmla="*/ 33 h 154"/>
                <a:gd name="T40" fmla="*/ 144 w 244"/>
                <a:gd name="T41" fmla="*/ 48 h 154"/>
                <a:gd name="T42" fmla="*/ 155 w 244"/>
                <a:gd name="T43" fmla="*/ 63 h 154"/>
                <a:gd name="T44" fmla="*/ 159 w 244"/>
                <a:gd name="T45" fmla="*/ 50 h 154"/>
                <a:gd name="T46" fmla="*/ 149 w 244"/>
                <a:gd name="T47" fmla="*/ 29 h 154"/>
                <a:gd name="T48" fmla="*/ 151 w 244"/>
                <a:gd name="T49" fmla="*/ 15 h 154"/>
                <a:gd name="T50" fmla="*/ 165 w 244"/>
                <a:gd name="T51" fmla="*/ 17 h 154"/>
                <a:gd name="T52" fmla="*/ 172 w 244"/>
                <a:gd name="T53" fmla="*/ 4 h 154"/>
                <a:gd name="T54" fmla="*/ 193 w 244"/>
                <a:gd name="T55" fmla="*/ 2 h 154"/>
                <a:gd name="T56" fmla="*/ 202 w 244"/>
                <a:gd name="T57" fmla="*/ 8 h 154"/>
                <a:gd name="T58" fmla="*/ 193 w 244"/>
                <a:gd name="T59" fmla="*/ 21 h 154"/>
                <a:gd name="T60" fmla="*/ 185 w 244"/>
                <a:gd name="T61" fmla="*/ 27 h 154"/>
                <a:gd name="T62" fmla="*/ 193 w 244"/>
                <a:gd name="T63" fmla="*/ 46 h 154"/>
                <a:gd name="T64" fmla="*/ 202 w 244"/>
                <a:gd name="T65" fmla="*/ 74 h 154"/>
                <a:gd name="T66" fmla="*/ 214 w 244"/>
                <a:gd name="T67" fmla="*/ 93 h 154"/>
                <a:gd name="T68" fmla="*/ 235 w 244"/>
                <a:gd name="T69" fmla="*/ 102 h 154"/>
                <a:gd name="T70" fmla="*/ 242 w 244"/>
                <a:gd name="T71" fmla="*/ 112 h 154"/>
                <a:gd name="T72" fmla="*/ 236 w 244"/>
                <a:gd name="T73" fmla="*/ 118 h 154"/>
                <a:gd name="T74" fmla="*/ 229 w 244"/>
                <a:gd name="T75" fmla="*/ 123 h 154"/>
                <a:gd name="T76" fmla="*/ 233 w 244"/>
                <a:gd name="T77" fmla="*/ 135 h 154"/>
                <a:gd name="T78" fmla="*/ 223 w 244"/>
                <a:gd name="T79" fmla="*/ 142 h 154"/>
                <a:gd name="T80" fmla="*/ 195 w 244"/>
                <a:gd name="T81" fmla="*/ 142 h 154"/>
                <a:gd name="T82" fmla="*/ 178 w 244"/>
                <a:gd name="T83" fmla="*/ 135 h 154"/>
                <a:gd name="T84" fmla="*/ 166 w 244"/>
                <a:gd name="T85" fmla="*/ 137 h 154"/>
                <a:gd name="T86" fmla="*/ 140 w 244"/>
                <a:gd name="T87" fmla="*/ 146 h 154"/>
                <a:gd name="T88" fmla="*/ 108 w 244"/>
                <a:gd name="T89" fmla="*/ 152 h 154"/>
                <a:gd name="T90" fmla="*/ 76 w 244"/>
                <a:gd name="T91" fmla="*/ 154 h 154"/>
                <a:gd name="T92" fmla="*/ 72 w 244"/>
                <a:gd name="T93" fmla="*/ 137 h 154"/>
                <a:gd name="T94" fmla="*/ 28 w 244"/>
                <a:gd name="T95" fmla="*/ 129 h 154"/>
                <a:gd name="T96" fmla="*/ 13 w 244"/>
                <a:gd name="T97" fmla="*/ 127 h 154"/>
                <a:gd name="T98" fmla="*/ 11 w 244"/>
                <a:gd name="T99" fmla="*/ 118 h 154"/>
                <a:gd name="T100" fmla="*/ 23 w 244"/>
                <a:gd name="T101" fmla="*/ 112 h 154"/>
                <a:gd name="T102" fmla="*/ 34 w 244"/>
                <a:gd name="T103" fmla="*/ 106 h 154"/>
                <a:gd name="T104" fmla="*/ 61 w 244"/>
                <a:gd name="T105" fmla="*/ 108 h 154"/>
                <a:gd name="T106" fmla="*/ 91 w 244"/>
                <a:gd name="T107" fmla="*/ 10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44" h="154">
                  <a:moveTo>
                    <a:pt x="91" y="104"/>
                  </a:moveTo>
                  <a:lnTo>
                    <a:pt x="91" y="104"/>
                  </a:lnTo>
                  <a:lnTo>
                    <a:pt x="83" y="101"/>
                  </a:lnTo>
                  <a:lnTo>
                    <a:pt x="76" y="97"/>
                  </a:lnTo>
                  <a:lnTo>
                    <a:pt x="66" y="97"/>
                  </a:lnTo>
                  <a:lnTo>
                    <a:pt x="59" y="97"/>
                  </a:lnTo>
                  <a:lnTo>
                    <a:pt x="40" y="99"/>
                  </a:lnTo>
                  <a:lnTo>
                    <a:pt x="25" y="101"/>
                  </a:lnTo>
                  <a:lnTo>
                    <a:pt x="25" y="101"/>
                  </a:lnTo>
                  <a:lnTo>
                    <a:pt x="17" y="101"/>
                  </a:lnTo>
                  <a:lnTo>
                    <a:pt x="13" y="101"/>
                  </a:lnTo>
                  <a:lnTo>
                    <a:pt x="9" y="99"/>
                  </a:lnTo>
                  <a:lnTo>
                    <a:pt x="6" y="97"/>
                  </a:lnTo>
                  <a:lnTo>
                    <a:pt x="6" y="95"/>
                  </a:lnTo>
                  <a:lnTo>
                    <a:pt x="6" y="91"/>
                  </a:lnTo>
                  <a:lnTo>
                    <a:pt x="6" y="87"/>
                  </a:lnTo>
                  <a:lnTo>
                    <a:pt x="6" y="87"/>
                  </a:lnTo>
                  <a:lnTo>
                    <a:pt x="9" y="84"/>
                  </a:lnTo>
                  <a:lnTo>
                    <a:pt x="13" y="84"/>
                  </a:lnTo>
                  <a:lnTo>
                    <a:pt x="23" y="80"/>
                  </a:lnTo>
                  <a:lnTo>
                    <a:pt x="32" y="80"/>
                  </a:lnTo>
                  <a:lnTo>
                    <a:pt x="34" y="76"/>
                  </a:lnTo>
                  <a:lnTo>
                    <a:pt x="38" y="74"/>
                  </a:lnTo>
                  <a:lnTo>
                    <a:pt x="38" y="74"/>
                  </a:lnTo>
                  <a:lnTo>
                    <a:pt x="23" y="74"/>
                  </a:lnTo>
                  <a:lnTo>
                    <a:pt x="11" y="74"/>
                  </a:lnTo>
                  <a:lnTo>
                    <a:pt x="6" y="72"/>
                  </a:lnTo>
                  <a:lnTo>
                    <a:pt x="6" y="72"/>
                  </a:lnTo>
                  <a:lnTo>
                    <a:pt x="4" y="70"/>
                  </a:lnTo>
                  <a:lnTo>
                    <a:pt x="2" y="68"/>
                  </a:lnTo>
                  <a:lnTo>
                    <a:pt x="2" y="67"/>
                  </a:lnTo>
                  <a:lnTo>
                    <a:pt x="0" y="63"/>
                  </a:lnTo>
                  <a:lnTo>
                    <a:pt x="0" y="55"/>
                  </a:lnTo>
                  <a:lnTo>
                    <a:pt x="2" y="50"/>
                  </a:lnTo>
                  <a:lnTo>
                    <a:pt x="2" y="50"/>
                  </a:lnTo>
                  <a:lnTo>
                    <a:pt x="6" y="42"/>
                  </a:lnTo>
                  <a:lnTo>
                    <a:pt x="11" y="36"/>
                  </a:lnTo>
                  <a:lnTo>
                    <a:pt x="17" y="33"/>
                  </a:lnTo>
                  <a:lnTo>
                    <a:pt x="23" y="29"/>
                  </a:lnTo>
                  <a:lnTo>
                    <a:pt x="23" y="29"/>
                  </a:lnTo>
                  <a:lnTo>
                    <a:pt x="36" y="21"/>
                  </a:lnTo>
                  <a:lnTo>
                    <a:pt x="42" y="19"/>
                  </a:lnTo>
                  <a:lnTo>
                    <a:pt x="47" y="17"/>
                  </a:lnTo>
                  <a:lnTo>
                    <a:pt x="53" y="15"/>
                  </a:lnTo>
                  <a:lnTo>
                    <a:pt x="55" y="17"/>
                  </a:lnTo>
                  <a:lnTo>
                    <a:pt x="55" y="17"/>
                  </a:lnTo>
                  <a:lnTo>
                    <a:pt x="57" y="21"/>
                  </a:lnTo>
                  <a:lnTo>
                    <a:pt x="59" y="23"/>
                  </a:lnTo>
                  <a:lnTo>
                    <a:pt x="55" y="33"/>
                  </a:lnTo>
                  <a:lnTo>
                    <a:pt x="55" y="33"/>
                  </a:lnTo>
                  <a:lnTo>
                    <a:pt x="61" y="33"/>
                  </a:lnTo>
                  <a:lnTo>
                    <a:pt x="66" y="33"/>
                  </a:lnTo>
                  <a:lnTo>
                    <a:pt x="70" y="33"/>
                  </a:lnTo>
                  <a:lnTo>
                    <a:pt x="76" y="29"/>
                  </a:lnTo>
                  <a:lnTo>
                    <a:pt x="79" y="29"/>
                  </a:lnTo>
                  <a:lnTo>
                    <a:pt x="85" y="27"/>
                  </a:lnTo>
                  <a:lnTo>
                    <a:pt x="89" y="29"/>
                  </a:lnTo>
                  <a:lnTo>
                    <a:pt x="96" y="31"/>
                  </a:lnTo>
                  <a:lnTo>
                    <a:pt x="96" y="31"/>
                  </a:lnTo>
                  <a:lnTo>
                    <a:pt x="95" y="36"/>
                  </a:lnTo>
                  <a:lnTo>
                    <a:pt x="96" y="42"/>
                  </a:lnTo>
                  <a:lnTo>
                    <a:pt x="98" y="42"/>
                  </a:lnTo>
                  <a:lnTo>
                    <a:pt x="102" y="44"/>
                  </a:lnTo>
                  <a:lnTo>
                    <a:pt x="102" y="44"/>
                  </a:lnTo>
                  <a:lnTo>
                    <a:pt x="104" y="44"/>
                  </a:lnTo>
                  <a:lnTo>
                    <a:pt x="106" y="42"/>
                  </a:lnTo>
                  <a:lnTo>
                    <a:pt x="110" y="38"/>
                  </a:lnTo>
                  <a:lnTo>
                    <a:pt x="110" y="38"/>
                  </a:lnTo>
                  <a:lnTo>
                    <a:pt x="114" y="38"/>
                  </a:lnTo>
                  <a:lnTo>
                    <a:pt x="117" y="38"/>
                  </a:lnTo>
                  <a:lnTo>
                    <a:pt x="123" y="38"/>
                  </a:lnTo>
                  <a:lnTo>
                    <a:pt x="123" y="38"/>
                  </a:lnTo>
                  <a:lnTo>
                    <a:pt x="121" y="34"/>
                  </a:lnTo>
                  <a:lnTo>
                    <a:pt x="119" y="33"/>
                  </a:lnTo>
                  <a:lnTo>
                    <a:pt x="117" y="33"/>
                  </a:lnTo>
                  <a:lnTo>
                    <a:pt x="117" y="33"/>
                  </a:lnTo>
                  <a:lnTo>
                    <a:pt x="117" y="29"/>
                  </a:lnTo>
                  <a:lnTo>
                    <a:pt x="117" y="29"/>
                  </a:lnTo>
                  <a:lnTo>
                    <a:pt x="123" y="29"/>
                  </a:lnTo>
                  <a:lnTo>
                    <a:pt x="129" y="33"/>
                  </a:lnTo>
                  <a:lnTo>
                    <a:pt x="136" y="34"/>
                  </a:lnTo>
                  <a:lnTo>
                    <a:pt x="140" y="42"/>
                  </a:lnTo>
                  <a:lnTo>
                    <a:pt x="140" y="42"/>
                  </a:lnTo>
                  <a:lnTo>
                    <a:pt x="144" y="48"/>
                  </a:lnTo>
                  <a:lnTo>
                    <a:pt x="148" y="55"/>
                  </a:lnTo>
                  <a:lnTo>
                    <a:pt x="149" y="59"/>
                  </a:lnTo>
                  <a:lnTo>
                    <a:pt x="151" y="63"/>
                  </a:lnTo>
                  <a:lnTo>
                    <a:pt x="155" y="63"/>
                  </a:lnTo>
                  <a:lnTo>
                    <a:pt x="159" y="61"/>
                  </a:lnTo>
                  <a:lnTo>
                    <a:pt x="159" y="61"/>
                  </a:lnTo>
                  <a:lnTo>
                    <a:pt x="159" y="55"/>
                  </a:lnTo>
                  <a:lnTo>
                    <a:pt x="159" y="50"/>
                  </a:lnTo>
                  <a:lnTo>
                    <a:pt x="155" y="46"/>
                  </a:lnTo>
                  <a:lnTo>
                    <a:pt x="155" y="42"/>
                  </a:lnTo>
                  <a:lnTo>
                    <a:pt x="151" y="34"/>
                  </a:lnTo>
                  <a:lnTo>
                    <a:pt x="149" y="29"/>
                  </a:lnTo>
                  <a:lnTo>
                    <a:pt x="148" y="25"/>
                  </a:lnTo>
                  <a:lnTo>
                    <a:pt x="148" y="25"/>
                  </a:lnTo>
                  <a:lnTo>
                    <a:pt x="149" y="19"/>
                  </a:lnTo>
                  <a:lnTo>
                    <a:pt x="151" y="15"/>
                  </a:lnTo>
                  <a:lnTo>
                    <a:pt x="153" y="14"/>
                  </a:lnTo>
                  <a:lnTo>
                    <a:pt x="157" y="14"/>
                  </a:lnTo>
                  <a:lnTo>
                    <a:pt x="161" y="15"/>
                  </a:lnTo>
                  <a:lnTo>
                    <a:pt x="165" y="17"/>
                  </a:lnTo>
                  <a:lnTo>
                    <a:pt x="172" y="21"/>
                  </a:lnTo>
                  <a:lnTo>
                    <a:pt x="172" y="21"/>
                  </a:lnTo>
                  <a:lnTo>
                    <a:pt x="172" y="12"/>
                  </a:lnTo>
                  <a:lnTo>
                    <a:pt x="172" y="4"/>
                  </a:lnTo>
                  <a:lnTo>
                    <a:pt x="172" y="4"/>
                  </a:lnTo>
                  <a:lnTo>
                    <a:pt x="178" y="2"/>
                  </a:lnTo>
                  <a:lnTo>
                    <a:pt x="185" y="0"/>
                  </a:lnTo>
                  <a:lnTo>
                    <a:pt x="193" y="2"/>
                  </a:lnTo>
                  <a:lnTo>
                    <a:pt x="197" y="4"/>
                  </a:lnTo>
                  <a:lnTo>
                    <a:pt x="201" y="4"/>
                  </a:lnTo>
                  <a:lnTo>
                    <a:pt x="201" y="4"/>
                  </a:lnTo>
                  <a:lnTo>
                    <a:pt x="202" y="8"/>
                  </a:lnTo>
                  <a:lnTo>
                    <a:pt x="202" y="12"/>
                  </a:lnTo>
                  <a:lnTo>
                    <a:pt x="201" y="14"/>
                  </a:lnTo>
                  <a:lnTo>
                    <a:pt x="199" y="15"/>
                  </a:lnTo>
                  <a:lnTo>
                    <a:pt x="193" y="21"/>
                  </a:lnTo>
                  <a:lnTo>
                    <a:pt x="189" y="21"/>
                  </a:lnTo>
                  <a:lnTo>
                    <a:pt x="187" y="25"/>
                  </a:lnTo>
                  <a:lnTo>
                    <a:pt x="187" y="25"/>
                  </a:lnTo>
                  <a:lnTo>
                    <a:pt x="185" y="27"/>
                  </a:lnTo>
                  <a:lnTo>
                    <a:pt x="185" y="29"/>
                  </a:lnTo>
                  <a:lnTo>
                    <a:pt x="187" y="34"/>
                  </a:lnTo>
                  <a:lnTo>
                    <a:pt x="189" y="42"/>
                  </a:lnTo>
                  <a:lnTo>
                    <a:pt x="193" y="46"/>
                  </a:lnTo>
                  <a:lnTo>
                    <a:pt x="193" y="46"/>
                  </a:lnTo>
                  <a:lnTo>
                    <a:pt x="197" y="61"/>
                  </a:lnTo>
                  <a:lnTo>
                    <a:pt x="199" y="67"/>
                  </a:lnTo>
                  <a:lnTo>
                    <a:pt x="202" y="74"/>
                  </a:lnTo>
                  <a:lnTo>
                    <a:pt x="202" y="74"/>
                  </a:lnTo>
                  <a:lnTo>
                    <a:pt x="208" y="84"/>
                  </a:lnTo>
                  <a:lnTo>
                    <a:pt x="210" y="89"/>
                  </a:lnTo>
                  <a:lnTo>
                    <a:pt x="214" y="93"/>
                  </a:lnTo>
                  <a:lnTo>
                    <a:pt x="214" y="93"/>
                  </a:lnTo>
                  <a:lnTo>
                    <a:pt x="221" y="97"/>
                  </a:lnTo>
                  <a:lnTo>
                    <a:pt x="227" y="101"/>
                  </a:lnTo>
                  <a:lnTo>
                    <a:pt x="235" y="102"/>
                  </a:lnTo>
                  <a:lnTo>
                    <a:pt x="236" y="104"/>
                  </a:lnTo>
                  <a:lnTo>
                    <a:pt x="240" y="108"/>
                  </a:lnTo>
                  <a:lnTo>
                    <a:pt x="240" y="108"/>
                  </a:lnTo>
                  <a:lnTo>
                    <a:pt x="242" y="112"/>
                  </a:lnTo>
                  <a:lnTo>
                    <a:pt x="244" y="116"/>
                  </a:lnTo>
                  <a:lnTo>
                    <a:pt x="244" y="116"/>
                  </a:lnTo>
                  <a:lnTo>
                    <a:pt x="242" y="118"/>
                  </a:lnTo>
                  <a:lnTo>
                    <a:pt x="236" y="118"/>
                  </a:lnTo>
                  <a:lnTo>
                    <a:pt x="235" y="118"/>
                  </a:lnTo>
                  <a:lnTo>
                    <a:pt x="233" y="121"/>
                  </a:lnTo>
                  <a:lnTo>
                    <a:pt x="233" y="121"/>
                  </a:lnTo>
                  <a:lnTo>
                    <a:pt x="229" y="123"/>
                  </a:lnTo>
                  <a:lnTo>
                    <a:pt x="227" y="125"/>
                  </a:lnTo>
                  <a:lnTo>
                    <a:pt x="229" y="129"/>
                  </a:lnTo>
                  <a:lnTo>
                    <a:pt x="229" y="129"/>
                  </a:lnTo>
                  <a:lnTo>
                    <a:pt x="233" y="135"/>
                  </a:lnTo>
                  <a:lnTo>
                    <a:pt x="233" y="137"/>
                  </a:lnTo>
                  <a:lnTo>
                    <a:pt x="233" y="140"/>
                  </a:lnTo>
                  <a:lnTo>
                    <a:pt x="233" y="140"/>
                  </a:lnTo>
                  <a:lnTo>
                    <a:pt x="223" y="142"/>
                  </a:lnTo>
                  <a:lnTo>
                    <a:pt x="214" y="144"/>
                  </a:lnTo>
                  <a:lnTo>
                    <a:pt x="204" y="144"/>
                  </a:lnTo>
                  <a:lnTo>
                    <a:pt x="201" y="142"/>
                  </a:lnTo>
                  <a:lnTo>
                    <a:pt x="195" y="142"/>
                  </a:lnTo>
                  <a:lnTo>
                    <a:pt x="195" y="142"/>
                  </a:lnTo>
                  <a:lnTo>
                    <a:pt x="185" y="138"/>
                  </a:lnTo>
                  <a:lnTo>
                    <a:pt x="182" y="137"/>
                  </a:lnTo>
                  <a:lnTo>
                    <a:pt x="178" y="135"/>
                  </a:lnTo>
                  <a:lnTo>
                    <a:pt x="178" y="135"/>
                  </a:lnTo>
                  <a:lnTo>
                    <a:pt x="172" y="135"/>
                  </a:lnTo>
                  <a:lnTo>
                    <a:pt x="170" y="135"/>
                  </a:lnTo>
                  <a:lnTo>
                    <a:pt x="166" y="137"/>
                  </a:lnTo>
                  <a:lnTo>
                    <a:pt x="163" y="138"/>
                  </a:lnTo>
                  <a:lnTo>
                    <a:pt x="163" y="138"/>
                  </a:lnTo>
                  <a:lnTo>
                    <a:pt x="151" y="142"/>
                  </a:lnTo>
                  <a:lnTo>
                    <a:pt x="140" y="146"/>
                  </a:lnTo>
                  <a:lnTo>
                    <a:pt x="129" y="146"/>
                  </a:lnTo>
                  <a:lnTo>
                    <a:pt x="117" y="150"/>
                  </a:lnTo>
                  <a:lnTo>
                    <a:pt x="117" y="150"/>
                  </a:lnTo>
                  <a:lnTo>
                    <a:pt x="108" y="152"/>
                  </a:lnTo>
                  <a:lnTo>
                    <a:pt x="96" y="154"/>
                  </a:lnTo>
                  <a:lnTo>
                    <a:pt x="87" y="154"/>
                  </a:lnTo>
                  <a:lnTo>
                    <a:pt x="76" y="154"/>
                  </a:lnTo>
                  <a:lnTo>
                    <a:pt x="76" y="154"/>
                  </a:lnTo>
                  <a:lnTo>
                    <a:pt x="76" y="148"/>
                  </a:lnTo>
                  <a:lnTo>
                    <a:pt x="74" y="142"/>
                  </a:lnTo>
                  <a:lnTo>
                    <a:pt x="72" y="137"/>
                  </a:lnTo>
                  <a:lnTo>
                    <a:pt x="72" y="137"/>
                  </a:lnTo>
                  <a:lnTo>
                    <a:pt x="62" y="133"/>
                  </a:lnTo>
                  <a:lnTo>
                    <a:pt x="51" y="131"/>
                  </a:lnTo>
                  <a:lnTo>
                    <a:pt x="28" y="129"/>
                  </a:lnTo>
                  <a:lnTo>
                    <a:pt x="28" y="129"/>
                  </a:lnTo>
                  <a:lnTo>
                    <a:pt x="25" y="129"/>
                  </a:lnTo>
                  <a:lnTo>
                    <a:pt x="17" y="129"/>
                  </a:lnTo>
                  <a:lnTo>
                    <a:pt x="17" y="129"/>
                  </a:lnTo>
                  <a:lnTo>
                    <a:pt x="13" y="127"/>
                  </a:lnTo>
                  <a:lnTo>
                    <a:pt x="11" y="125"/>
                  </a:lnTo>
                  <a:lnTo>
                    <a:pt x="11" y="121"/>
                  </a:lnTo>
                  <a:lnTo>
                    <a:pt x="11" y="121"/>
                  </a:lnTo>
                  <a:lnTo>
                    <a:pt x="11" y="118"/>
                  </a:lnTo>
                  <a:lnTo>
                    <a:pt x="13" y="118"/>
                  </a:lnTo>
                  <a:lnTo>
                    <a:pt x="15" y="116"/>
                  </a:lnTo>
                  <a:lnTo>
                    <a:pt x="17" y="112"/>
                  </a:lnTo>
                  <a:lnTo>
                    <a:pt x="23" y="112"/>
                  </a:lnTo>
                  <a:lnTo>
                    <a:pt x="28" y="110"/>
                  </a:lnTo>
                  <a:lnTo>
                    <a:pt x="28" y="110"/>
                  </a:lnTo>
                  <a:lnTo>
                    <a:pt x="32" y="108"/>
                  </a:lnTo>
                  <a:lnTo>
                    <a:pt x="34" y="106"/>
                  </a:lnTo>
                  <a:lnTo>
                    <a:pt x="38" y="106"/>
                  </a:lnTo>
                  <a:lnTo>
                    <a:pt x="44" y="106"/>
                  </a:lnTo>
                  <a:lnTo>
                    <a:pt x="61" y="108"/>
                  </a:lnTo>
                  <a:lnTo>
                    <a:pt x="61" y="108"/>
                  </a:lnTo>
                  <a:lnTo>
                    <a:pt x="76" y="104"/>
                  </a:lnTo>
                  <a:lnTo>
                    <a:pt x="85" y="104"/>
                  </a:lnTo>
                  <a:lnTo>
                    <a:pt x="91" y="104"/>
                  </a:lnTo>
                  <a:lnTo>
                    <a:pt x="91" y="104"/>
                  </a:lnTo>
                  <a:lnTo>
                    <a:pt x="91" y="104"/>
                  </a:lnTo>
                  <a:lnTo>
                    <a:pt x="91" y="104"/>
                  </a:lnTo>
                  <a:close/>
                </a:path>
              </a:pathLst>
            </a:custGeom>
            <a:solidFill>
              <a:schemeClr val="bg1">
                <a:lumMod val="85000"/>
              </a:schemeClr>
            </a:solidFill>
            <a:ln w="635" cap="rnd">
              <a:solidFill>
                <a:schemeClr val="bg1">
                  <a:alpha val="17000"/>
                </a:schemeClr>
              </a:solidFill>
            </a:ln>
          </p:spPr>
          <p:txBody>
            <a:bodyPr lIns="81617" tIns="40809" rIns="81617" bIns="40809"/>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31" name="Freeform 430">
              <a:extLst>
                <a:ext uri="{FF2B5EF4-FFF2-40B4-BE49-F238E27FC236}">
                  <a16:creationId xmlns:a16="http://schemas.microsoft.com/office/drawing/2014/main" id="{6228D1C9-2B7E-684B-830F-ACE5E7F55B3B}"/>
                </a:ext>
              </a:extLst>
            </p:cNvPr>
            <p:cNvSpPr>
              <a:spLocks/>
            </p:cNvSpPr>
            <p:nvPr userDrawn="1"/>
          </p:nvSpPr>
          <p:spPr bwMode="auto">
            <a:xfrm>
              <a:off x="6209045" y="1398619"/>
              <a:ext cx="372537" cy="200488"/>
            </a:xfrm>
            <a:custGeom>
              <a:avLst/>
              <a:gdLst>
                <a:gd name="T0" fmla="*/ 76 w 244"/>
                <a:gd name="T1" fmla="*/ 97 h 154"/>
                <a:gd name="T2" fmla="*/ 25 w 244"/>
                <a:gd name="T3" fmla="*/ 101 h 154"/>
                <a:gd name="T4" fmla="*/ 9 w 244"/>
                <a:gd name="T5" fmla="*/ 99 h 154"/>
                <a:gd name="T6" fmla="*/ 6 w 244"/>
                <a:gd name="T7" fmla="*/ 87 h 154"/>
                <a:gd name="T8" fmla="*/ 23 w 244"/>
                <a:gd name="T9" fmla="*/ 80 h 154"/>
                <a:gd name="T10" fmla="*/ 38 w 244"/>
                <a:gd name="T11" fmla="*/ 74 h 154"/>
                <a:gd name="T12" fmla="*/ 6 w 244"/>
                <a:gd name="T13" fmla="*/ 72 h 154"/>
                <a:gd name="T14" fmla="*/ 0 w 244"/>
                <a:gd name="T15" fmla="*/ 63 h 154"/>
                <a:gd name="T16" fmla="*/ 6 w 244"/>
                <a:gd name="T17" fmla="*/ 42 h 154"/>
                <a:gd name="T18" fmla="*/ 23 w 244"/>
                <a:gd name="T19" fmla="*/ 29 h 154"/>
                <a:gd name="T20" fmla="*/ 53 w 244"/>
                <a:gd name="T21" fmla="*/ 15 h 154"/>
                <a:gd name="T22" fmla="*/ 59 w 244"/>
                <a:gd name="T23" fmla="*/ 23 h 154"/>
                <a:gd name="T24" fmla="*/ 66 w 244"/>
                <a:gd name="T25" fmla="*/ 33 h 154"/>
                <a:gd name="T26" fmla="*/ 85 w 244"/>
                <a:gd name="T27" fmla="*/ 27 h 154"/>
                <a:gd name="T28" fmla="*/ 95 w 244"/>
                <a:gd name="T29" fmla="*/ 36 h 154"/>
                <a:gd name="T30" fmla="*/ 102 w 244"/>
                <a:gd name="T31" fmla="*/ 44 h 154"/>
                <a:gd name="T32" fmla="*/ 110 w 244"/>
                <a:gd name="T33" fmla="*/ 38 h 154"/>
                <a:gd name="T34" fmla="*/ 123 w 244"/>
                <a:gd name="T35" fmla="*/ 38 h 154"/>
                <a:gd name="T36" fmla="*/ 117 w 244"/>
                <a:gd name="T37" fmla="*/ 33 h 154"/>
                <a:gd name="T38" fmla="*/ 129 w 244"/>
                <a:gd name="T39" fmla="*/ 33 h 154"/>
                <a:gd name="T40" fmla="*/ 144 w 244"/>
                <a:gd name="T41" fmla="*/ 48 h 154"/>
                <a:gd name="T42" fmla="*/ 155 w 244"/>
                <a:gd name="T43" fmla="*/ 63 h 154"/>
                <a:gd name="T44" fmla="*/ 159 w 244"/>
                <a:gd name="T45" fmla="*/ 50 h 154"/>
                <a:gd name="T46" fmla="*/ 149 w 244"/>
                <a:gd name="T47" fmla="*/ 29 h 154"/>
                <a:gd name="T48" fmla="*/ 151 w 244"/>
                <a:gd name="T49" fmla="*/ 15 h 154"/>
                <a:gd name="T50" fmla="*/ 165 w 244"/>
                <a:gd name="T51" fmla="*/ 17 h 154"/>
                <a:gd name="T52" fmla="*/ 172 w 244"/>
                <a:gd name="T53" fmla="*/ 4 h 154"/>
                <a:gd name="T54" fmla="*/ 193 w 244"/>
                <a:gd name="T55" fmla="*/ 2 h 154"/>
                <a:gd name="T56" fmla="*/ 202 w 244"/>
                <a:gd name="T57" fmla="*/ 8 h 154"/>
                <a:gd name="T58" fmla="*/ 193 w 244"/>
                <a:gd name="T59" fmla="*/ 21 h 154"/>
                <a:gd name="T60" fmla="*/ 185 w 244"/>
                <a:gd name="T61" fmla="*/ 27 h 154"/>
                <a:gd name="T62" fmla="*/ 193 w 244"/>
                <a:gd name="T63" fmla="*/ 46 h 154"/>
                <a:gd name="T64" fmla="*/ 202 w 244"/>
                <a:gd name="T65" fmla="*/ 74 h 154"/>
                <a:gd name="T66" fmla="*/ 214 w 244"/>
                <a:gd name="T67" fmla="*/ 93 h 154"/>
                <a:gd name="T68" fmla="*/ 235 w 244"/>
                <a:gd name="T69" fmla="*/ 102 h 154"/>
                <a:gd name="T70" fmla="*/ 242 w 244"/>
                <a:gd name="T71" fmla="*/ 112 h 154"/>
                <a:gd name="T72" fmla="*/ 236 w 244"/>
                <a:gd name="T73" fmla="*/ 118 h 154"/>
                <a:gd name="T74" fmla="*/ 229 w 244"/>
                <a:gd name="T75" fmla="*/ 123 h 154"/>
                <a:gd name="T76" fmla="*/ 233 w 244"/>
                <a:gd name="T77" fmla="*/ 135 h 154"/>
                <a:gd name="T78" fmla="*/ 223 w 244"/>
                <a:gd name="T79" fmla="*/ 142 h 154"/>
                <a:gd name="T80" fmla="*/ 195 w 244"/>
                <a:gd name="T81" fmla="*/ 142 h 154"/>
                <a:gd name="T82" fmla="*/ 178 w 244"/>
                <a:gd name="T83" fmla="*/ 135 h 154"/>
                <a:gd name="T84" fmla="*/ 166 w 244"/>
                <a:gd name="T85" fmla="*/ 137 h 154"/>
                <a:gd name="T86" fmla="*/ 140 w 244"/>
                <a:gd name="T87" fmla="*/ 146 h 154"/>
                <a:gd name="T88" fmla="*/ 108 w 244"/>
                <a:gd name="T89" fmla="*/ 152 h 154"/>
                <a:gd name="T90" fmla="*/ 76 w 244"/>
                <a:gd name="T91" fmla="*/ 154 h 154"/>
                <a:gd name="T92" fmla="*/ 72 w 244"/>
                <a:gd name="T93" fmla="*/ 137 h 154"/>
                <a:gd name="T94" fmla="*/ 28 w 244"/>
                <a:gd name="T95" fmla="*/ 129 h 154"/>
                <a:gd name="T96" fmla="*/ 13 w 244"/>
                <a:gd name="T97" fmla="*/ 127 h 154"/>
                <a:gd name="T98" fmla="*/ 11 w 244"/>
                <a:gd name="T99" fmla="*/ 118 h 154"/>
                <a:gd name="T100" fmla="*/ 23 w 244"/>
                <a:gd name="T101" fmla="*/ 112 h 154"/>
                <a:gd name="T102" fmla="*/ 34 w 244"/>
                <a:gd name="T103" fmla="*/ 106 h 154"/>
                <a:gd name="T104" fmla="*/ 61 w 244"/>
                <a:gd name="T105" fmla="*/ 108 h 154"/>
                <a:gd name="T106" fmla="*/ 91 w 244"/>
                <a:gd name="T107" fmla="*/ 10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44" h="154">
                  <a:moveTo>
                    <a:pt x="91" y="104"/>
                  </a:moveTo>
                  <a:lnTo>
                    <a:pt x="91" y="104"/>
                  </a:lnTo>
                  <a:lnTo>
                    <a:pt x="83" y="101"/>
                  </a:lnTo>
                  <a:lnTo>
                    <a:pt x="76" y="97"/>
                  </a:lnTo>
                  <a:lnTo>
                    <a:pt x="66" y="97"/>
                  </a:lnTo>
                  <a:lnTo>
                    <a:pt x="59" y="97"/>
                  </a:lnTo>
                  <a:lnTo>
                    <a:pt x="40" y="99"/>
                  </a:lnTo>
                  <a:lnTo>
                    <a:pt x="25" y="101"/>
                  </a:lnTo>
                  <a:lnTo>
                    <a:pt x="25" y="101"/>
                  </a:lnTo>
                  <a:lnTo>
                    <a:pt x="17" y="101"/>
                  </a:lnTo>
                  <a:lnTo>
                    <a:pt x="13" y="101"/>
                  </a:lnTo>
                  <a:lnTo>
                    <a:pt x="9" y="99"/>
                  </a:lnTo>
                  <a:lnTo>
                    <a:pt x="6" y="97"/>
                  </a:lnTo>
                  <a:lnTo>
                    <a:pt x="6" y="95"/>
                  </a:lnTo>
                  <a:lnTo>
                    <a:pt x="6" y="91"/>
                  </a:lnTo>
                  <a:lnTo>
                    <a:pt x="6" y="87"/>
                  </a:lnTo>
                  <a:lnTo>
                    <a:pt x="6" y="87"/>
                  </a:lnTo>
                  <a:lnTo>
                    <a:pt x="9" y="84"/>
                  </a:lnTo>
                  <a:lnTo>
                    <a:pt x="13" y="84"/>
                  </a:lnTo>
                  <a:lnTo>
                    <a:pt x="23" y="80"/>
                  </a:lnTo>
                  <a:lnTo>
                    <a:pt x="32" y="80"/>
                  </a:lnTo>
                  <a:lnTo>
                    <a:pt x="34" y="76"/>
                  </a:lnTo>
                  <a:lnTo>
                    <a:pt x="38" y="74"/>
                  </a:lnTo>
                  <a:lnTo>
                    <a:pt x="38" y="74"/>
                  </a:lnTo>
                  <a:lnTo>
                    <a:pt x="23" y="74"/>
                  </a:lnTo>
                  <a:lnTo>
                    <a:pt x="11" y="74"/>
                  </a:lnTo>
                  <a:lnTo>
                    <a:pt x="6" y="72"/>
                  </a:lnTo>
                  <a:lnTo>
                    <a:pt x="6" y="72"/>
                  </a:lnTo>
                  <a:lnTo>
                    <a:pt x="4" y="70"/>
                  </a:lnTo>
                  <a:lnTo>
                    <a:pt x="2" y="68"/>
                  </a:lnTo>
                  <a:lnTo>
                    <a:pt x="2" y="67"/>
                  </a:lnTo>
                  <a:lnTo>
                    <a:pt x="0" y="63"/>
                  </a:lnTo>
                  <a:lnTo>
                    <a:pt x="0" y="55"/>
                  </a:lnTo>
                  <a:lnTo>
                    <a:pt x="2" y="50"/>
                  </a:lnTo>
                  <a:lnTo>
                    <a:pt x="2" y="50"/>
                  </a:lnTo>
                  <a:lnTo>
                    <a:pt x="6" y="42"/>
                  </a:lnTo>
                  <a:lnTo>
                    <a:pt x="11" y="36"/>
                  </a:lnTo>
                  <a:lnTo>
                    <a:pt x="17" y="33"/>
                  </a:lnTo>
                  <a:lnTo>
                    <a:pt x="23" y="29"/>
                  </a:lnTo>
                  <a:lnTo>
                    <a:pt x="23" y="29"/>
                  </a:lnTo>
                  <a:lnTo>
                    <a:pt x="36" y="21"/>
                  </a:lnTo>
                  <a:lnTo>
                    <a:pt x="42" y="19"/>
                  </a:lnTo>
                  <a:lnTo>
                    <a:pt x="47" y="17"/>
                  </a:lnTo>
                  <a:lnTo>
                    <a:pt x="53" y="15"/>
                  </a:lnTo>
                  <a:lnTo>
                    <a:pt x="55" y="17"/>
                  </a:lnTo>
                  <a:lnTo>
                    <a:pt x="55" y="17"/>
                  </a:lnTo>
                  <a:lnTo>
                    <a:pt x="57" y="21"/>
                  </a:lnTo>
                  <a:lnTo>
                    <a:pt x="59" y="23"/>
                  </a:lnTo>
                  <a:lnTo>
                    <a:pt x="55" y="33"/>
                  </a:lnTo>
                  <a:lnTo>
                    <a:pt x="55" y="33"/>
                  </a:lnTo>
                  <a:lnTo>
                    <a:pt x="61" y="33"/>
                  </a:lnTo>
                  <a:lnTo>
                    <a:pt x="66" y="33"/>
                  </a:lnTo>
                  <a:lnTo>
                    <a:pt x="70" y="33"/>
                  </a:lnTo>
                  <a:lnTo>
                    <a:pt x="76" y="29"/>
                  </a:lnTo>
                  <a:lnTo>
                    <a:pt x="79" y="29"/>
                  </a:lnTo>
                  <a:lnTo>
                    <a:pt x="85" y="27"/>
                  </a:lnTo>
                  <a:lnTo>
                    <a:pt x="89" y="29"/>
                  </a:lnTo>
                  <a:lnTo>
                    <a:pt x="96" y="31"/>
                  </a:lnTo>
                  <a:lnTo>
                    <a:pt x="96" y="31"/>
                  </a:lnTo>
                  <a:lnTo>
                    <a:pt x="95" y="36"/>
                  </a:lnTo>
                  <a:lnTo>
                    <a:pt x="96" y="42"/>
                  </a:lnTo>
                  <a:lnTo>
                    <a:pt x="98" y="42"/>
                  </a:lnTo>
                  <a:lnTo>
                    <a:pt x="102" y="44"/>
                  </a:lnTo>
                  <a:lnTo>
                    <a:pt x="102" y="44"/>
                  </a:lnTo>
                  <a:lnTo>
                    <a:pt x="104" y="44"/>
                  </a:lnTo>
                  <a:lnTo>
                    <a:pt x="106" y="42"/>
                  </a:lnTo>
                  <a:lnTo>
                    <a:pt x="110" y="38"/>
                  </a:lnTo>
                  <a:lnTo>
                    <a:pt x="110" y="38"/>
                  </a:lnTo>
                  <a:lnTo>
                    <a:pt x="114" y="38"/>
                  </a:lnTo>
                  <a:lnTo>
                    <a:pt x="117" y="38"/>
                  </a:lnTo>
                  <a:lnTo>
                    <a:pt x="123" y="38"/>
                  </a:lnTo>
                  <a:lnTo>
                    <a:pt x="123" y="38"/>
                  </a:lnTo>
                  <a:lnTo>
                    <a:pt x="121" y="34"/>
                  </a:lnTo>
                  <a:lnTo>
                    <a:pt x="119" y="33"/>
                  </a:lnTo>
                  <a:lnTo>
                    <a:pt x="117" y="33"/>
                  </a:lnTo>
                  <a:lnTo>
                    <a:pt x="117" y="33"/>
                  </a:lnTo>
                  <a:lnTo>
                    <a:pt x="117" y="29"/>
                  </a:lnTo>
                  <a:lnTo>
                    <a:pt x="117" y="29"/>
                  </a:lnTo>
                  <a:lnTo>
                    <a:pt x="123" y="29"/>
                  </a:lnTo>
                  <a:lnTo>
                    <a:pt x="129" y="33"/>
                  </a:lnTo>
                  <a:lnTo>
                    <a:pt x="136" y="34"/>
                  </a:lnTo>
                  <a:lnTo>
                    <a:pt x="140" y="42"/>
                  </a:lnTo>
                  <a:lnTo>
                    <a:pt x="140" y="42"/>
                  </a:lnTo>
                  <a:lnTo>
                    <a:pt x="144" y="48"/>
                  </a:lnTo>
                  <a:lnTo>
                    <a:pt x="148" y="55"/>
                  </a:lnTo>
                  <a:lnTo>
                    <a:pt x="149" y="59"/>
                  </a:lnTo>
                  <a:lnTo>
                    <a:pt x="151" y="63"/>
                  </a:lnTo>
                  <a:lnTo>
                    <a:pt x="155" y="63"/>
                  </a:lnTo>
                  <a:lnTo>
                    <a:pt x="159" y="61"/>
                  </a:lnTo>
                  <a:lnTo>
                    <a:pt x="159" y="61"/>
                  </a:lnTo>
                  <a:lnTo>
                    <a:pt x="159" y="55"/>
                  </a:lnTo>
                  <a:lnTo>
                    <a:pt x="159" y="50"/>
                  </a:lnTo>
                  <a:lnTo>
                    <a:pt x="155" y="46"/>
                  </a:lnTo>
                  <a:lnTo>
                    <a:pt x="155" y="42"/>
                  </a:lnTo>
                  <a:lnTo>
                    <a:pt x="151" y="34"/>
                  </a:lnTo>
                  <a:lnTo>
                    <a:pt x="149" y="29"/>
                  </a:lnTo>
                  <a:lnTo>
                    <a:pt x="148" y="25"/>
                  </a:lnTo>
                  <a:lnTo>
                    <a:pt x="148" y="25"/>
                  </a:lnTo>
                  <a:lnTo>
                    <a:pt x="149" y="19"/>
                  </a:lnTo>
                  <a:lnTo>
                    <a:pt x="151" y="15"/>
                  </a:lnTo>
                  <a:lnTo>
                    <a:pt x="153" y="14"/>
                  </a:lnTo>
                  <a:lnTo>
                    <a:pt x="157" y="14"/>
                  </a:lnTo>
                  <a:lnTo>
                    <a:pt x="161" y="15"/>
                  </a:lnTo>
                  <a:lnTo>
                    <a:pt x="165" y="17"/>
                  </a:lnTo>
                  <a:lnTo>
                    <a:pt x="172" y="21"/>
                  </a:lnTo>
                  <a:lnTo>
                    <a:pt x="172" y="21"/>
                  </a:lnTo>
                  <a:lnTo>
                    <a:pt x="172" y="12"/>
                  </a:lnTo>
                  <a:lnTo>
                    <a:pt x="172" y="4"/>
                  </a:lnTo>
                  <a:lnTo>
                    <a:pt x="172" y="4"/>
                  </a:lnTo>
                  <a:lnTo>
                    <a:pt x="178" y="2"/>
                  </a:lnTo>
                  <a:lnTo>
                    <a:pt x="185" y="0"/>
                  </a:lnTo>
                  <a:lnTo>
                    <a:pt x="193" y="2"/>
                  </a:lnTo>
                  <a:lnTo>
                    <a:pt x="197" y="4"/>
                  </a:lnTo>
                  <a:lnTo>
                    <a:pt x="201" y="4"/>
                  </a:lnTo>
                  <a:lnTo>
                    <a:pt x="201" y="4"/>
                  </a:lnTo>
                  <a:lnTo>
                    <a:pt x="202" y="8"/>
                  </a:lnTo>
                  <a:lnTo>
                    <a:pt x="202" y="12"/>
                  </a:lnTo>
                  <a:lnTo>
                    <a:pt x="201" y="14"/>
                  </a:lnTo>
                  <a:lnTo>
                    <a:pt x="199" y="15"/>
                  </a:lnTo>
                  <a:lnTo>
                    <a:pt x="193" y="21"/>
                  </a:lnTo>
                  <a:lnTo>
                    <a:pt x="189" y="21"/>
                  </a:lnTo>
                  <a:lnTo>
                    <a:pt x="187" y="25"/>
                  </a:lnTo>
                  <a:lnTo>
                    <a:pt x="187" y="25"/>
                  </a:lnTo>
                  <a:lnTo>
                    <a:pt x="185" y="27"/>
                  </a:lnTo>
                  <a:lnTo>
                    <a:pt x="185" y="29"/>
                  </a:lnTo>
                  <a:lnTo>
                    <a:pt x="187" y="34"/>
                  </a:lnTo>
                  <a:lnTo>
                    <a:pt x="189" y="42"/>
                  </a:lnTo>
                  <a:lnTo>
                    <a:pt x="193" y="46"/>
                  </a:lnTo>
                  <a:lnTo>
                    <a:pt x="193" y="46"/>
                  </a:lnTo>
                  <a:lnTo>
                    <a:pt x="197" y="61"/>
                  </a:lnTo>
                  <a:lnTo>
                    <a:pt x="199" y="67"/>
                  </a:lnTo>
                  <a:lnTo>
                    <a:pt x="202" y="74"/>
                  </a:lnTo>
                  <a:lnTo>
                    <a:pt x="202" y="74"/>
                  </a:lnTo>
                  <a:lnTo>
                    <a:pt x="208" y="84"/>
                  </a:lnTo>
                  <a:lnTo>
                    <a:pt x="210" y="89"/>
                  </a:lnTo>
                  <a:lnTo>
                    <a:pt x="214" y="93"/>
                  </a:lnTo>
                  <a:lnTo>
                    <a:pt x="214" y="93"/>
                  </a:lnTo>
                  <a:lnTo>
                    <a:pt x="221" y="97"/>
                  </a:lnTo>
                  <a:lnTo>
                    <a:pt x="227" y="101"/>
                  </a:lnTo>
                  <a:lnTo>
                    <a:pt x="235" y="102"/>
                  </a:lnTo>
                  <a:lnTo>
                    <a:pt x="236" y="104"/>
                  </a:lnTo>
                  <a:lnTo>
                    <a:pt x="240" y="108"/>
                  </a:lnTo>
                  <a:lnTo>
                    <a:pt x="240" y="108"/>
                  </a:lnTo>
                  <a:lnTo>
                    <a:pt x="242" y="112"/>
                  </a:lnTo>
                  <a:lnTo>
                    <a:pt x="244" y="116"/>
                  </a:lnTo>
                  <a:lnTo>
                    <a:pt x="244" y="116"/>
                  </a:lnTo>
                  <a:lnTo>
                    <a:pt x="242" y="118"/>
                  </a:lnTo>
                  <a:lnTo>
                    <a:pt x="236" y="118"/>
                  </a:lnTo>
                  <a:lnTo>
                    <a:pt x="235" y="118"/>
                  </a:lnTo>
                  <a:lnTo>
                    <a:pt x="233" y="121"/>
                  </a:lnTo>
                  <a:lnTo>
                    <a:pt x="233" y="121"/>
                  </a:lnTo>
                  <a:lnTo>
                    <a:pt x="229" y="123"/>
                  </a:lnTo>
                  <a:lnTo>
                    <a:pt x="227" y="125"/>
                  </a:lnTo>
                  <a:lnTo>
                    <a:pt x="229" y="129"/>
                  </a:lnTo>
                  <a:lnTo>
                    <a:pt x="229" y="129"/>
                  </a:lnTo>
                  <a:lnTo>
                    <a:pt x="233" y="135"/>
                  </a:lnTo>
                  <a:lnTo>
                    <a:pt x="233" y="137"/>
                  </a:lnTo>
                  <a:lnTo>
                    <a:pt x="233" y="140"/>
                  </a:lnTo>
                  <a:lnTo>
                    <a:pt x="233" y="140"/>
                  </a:lnTo>
                  <a:lnTo>
                    <a:pt x="223" y="142"/>
                  </a:lnTo>
                  <a:lnTo>
                    <a:pt x="214" y="144"/>
                  </a:lnTo>
                  <a:lnTo>
                    <a:pt x="204" y="144"/>
                  </a:lnTo>
                  <a:lnTo>
                    <a:pt x="201" y="142"/>
                  </a:lnTo>
                  <a:lnTo>
                    <a:pt x="195" y="142"/>
                  </a:lnTo>
                  <a:lnTo>
                    <a:pt x="195" y="142"/>
                  </a:lnTo>
                  <a:lnTo>
                    <a:pt x="185" y="138"/>
                  </a:lnTo>
                  <a:lnTo>
                    <a:pt x="182" y="137"/>
                  </a:lnTo>
                  <a:lnTo>
                    <a:pt x="178" y="135"/>
                  </a:lnTo>
                  <a:lnTo>
                    <a:pt x="178" y="135"/>
                  </a:lnTo>
                  <a:lnTo>
                    <a:pt x="172" y="135"/>
                  </a:lnTo>
                  <a:lnTo>
                    <a:pt x="170" y="135"/>
                  </a:lnTo>
                  <a:lnTo>
                    <a:pt x="166" y="137"/>
                  </a:lnTo>
                  <a:lnTo>
                    <a:pt x="163" y="138"/>
                  </a:lnTo>
                  <a:lnTo>
                    <a:pt x="163" y="138"/>
                  </a:lnTo>
                  <a:lnTo>
                    <a:pt x="151" y="142"/>
                  </a:lnTo>
                  <a:lnTo>
                    <a:pt x="140" y="146"/>
                  </a:lnTo>
                  <a:lnTo>
                    <a:pt x="129" y="146"/>
                  </a:lnTo>
                  <a:lnTo>
                    <a:pt x="117" y="150"/>
                  </a:lnTo>
                  <a:lnTo>
                    <a:pt x="117" y="150"/>
                  </a:lnTo>
                  <a:lnTo>
                    <a:pt x="108" y="152"/>
                  </a:lnTo>
                  <a:lnTo>
                    <a:pt x="96" y="154"/>
                  </a:lnTo>
                  <a:lnTo>
                    <a:pt x="87" y="154"/>
                  </a:lnTo>
                  <a:lnTo>
                    <a:pt x="76" y="154"/>
                  </a:lnTo>
                  <a:lnTo>
                    <a:pt x="76" y="154"/>
                  </a:lnTo>
                  <a:lnTo>
                    <a:pt x="76" y="148"/>
                  </a:lnTo>
                  <a:lnTo>
                    <a:pt x="74" y="142"/>
                  </a:lnTo>
                  <a:lnTo>
                    <a:pt x="72" y="137"/>
                  </a:lnTo>
                  <a:lnTo>
                    <a:pt x="72" y="137"/>
                  </a:lnTo>
                  <a:lnTo>
                    <a:pt x="62" y="133"/>
                  </a:lnTo>
                  <a:lnTo>
                    <a:pt x="51" y="131"/>
                  </a:lnTo>
                  <a:lnTo>
                    <a:pt x="28" y="129"/>
                  </a:lnTo>
                  <a:lnTo>
                    <a:pt x="28" y="129"/>
                  </a:lnTo>
                  <a:lnTo>
                    <a:pt x="25" y="129"/>
                  </a:lnTo>
                  <a:lnTo>
                    <a:pt x="17" y="129"/>
                  </a:lnTo>
                  <a:lnTo>
                    <a:pt x="17" y="129"/>
                  </a:lnTo>
                  <a:lnTo>
                    <a:pt x="13" y="127"/>
                  </a:lnTo>
                  <a:lnTo>
                    <a:pt x="11" y="125"/>
                  </a:lnTo>
                  <a:lnTo>
                    <a:pt x="11" y="121"/>
                  </a:lnTo>
                  <a:lnTo>
                    <a:pt x="11" y="121"/>
                  </a:lnTo>
                  <a:lnTo>
                    <a:pt x="11" y="118"/>
                  </a:lnTo>
                  <a:lnTo>
                    <a:pt x="13" y="118"/>
                  </a:lnTo>
                  <a:lnTo>
                    <a:pt x="15" y="116"/>
                  </a:lnTo>
                  <a:lnTo>
                    <a:pt x="17" y="112"/>
                  </a:lnTo>
                  <a:lnTo>
                    <a:pt x="23" y="112"/>
                  </a:lnTo>
                  <a:lnTo>
                    <a:pt x="28" y="110"/>
                  </a:lnTo>
                  <a:lnTo>
                    <a:pt x="28" y="110"/>
                  </a:lnTo>
                  <a:lnTo>
                    <a:pt x="32" y="108"/>
                  </a:lnTo>
                  <a:lnTo>
                    <a:pt x="34" y="106"/>
                  </a:lnTo>
                  <a:lnTo>
                    <a:pt x="38" y="106"/>
                  </a:lnTo>
                  <a:lnTo>
                    <a:pt x="44" y="106"/>
                  </a:lnTo>
                  <a:lnTo>
                    <a:pt x="61" y="108"/>
                  </a:lnTo>
                  <a:lnTo>
                    <a:pt x="61" y="108"/>
                  </a:lnTo>
                  <a:lnTo>
                    <a:pt x="76" y="104"/>
                  </a:lnTo>
                  <a:lnTo>
                    <a:pt x="85" y="104"/>
                  </a:lnTo>
                  <a:lnTo>
                    <a:pt x="91" y="104"/>
                  </a:lnTo>
                  <a:lnTo>
                    <a:pt x="91" y="104"/>
                  </a:lnTo>
                  <a:lnTo>
                    <a:pt x="91" y="104"/>
                  </a:lnTo>
                  <a:lnTo>
                    <a:pt x="91" y="104"/>
                  </a:lnTo>
                  <a:close/>
                </a:path>
              </a:pathLst>
            </a:custGeom>
            <a:solidFill>
              <a:schemeClr val="bg1">
                <a:lumMod val="85000"/>
              </a:schemeClr>
            </a:solidFill>
            <a:ln w="635" cap="rnd">
              <a:solidFill>
                <a:schemeClr val="bg1">
                  <a:alpha val="17000"/>
                </a:schemeClr>
              </a:solidFill>
              <a:prstDash val="solid"/>
              <a:round/>
              <a:headEnd/>
              <a:tailEnd/>
            </a:ln>
          </p:spPr>
          <p:txBody>
            <a:bodyPr lIns="81617" tIns="40809" rIns="81617" bIns="40809"/>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32" name="Freeform 431">
              <a:extLst>
                <a:ext uri="{FF2B5EF4-FFF2-40B4-BE49-F238E27FC236}">
                  <a16:creationId xmlns:a16="http://schemas.microsoft.com/office/drawing/2014/main" id="{EABA0609-778F-C540-9AB9-FA1027138128}"/>
                </a:ext>
              </a:extLst>
            </p:cNvPr>
            <p:cNvSpPr>
              <a:spLocks/>
            </p:cNvSpPr>
            <p:nvPr userDrawn="1"/>
          </p:nvSpPr>
          <p:spPr bwMode="auto">
            <a:xfrm>
              <a:off x="6315676" y="1215195"/>
              <a:ext cx="78204" cy="34126"/>
            </a:xfrm>
            <a:custGeom>
              <a:avLst/>
              <a:gdLst>
                <a:gd name="T0" fmla="*/ 30 w 51"/>
                <a:gd name="T1" fmla="*/ 0 h 26"/>
                <a:gd name="T2" fmla="*/ 30 w 51"/>
                <a:gd name="T3" fmla="*/ 0 h 26"/>
                <a:gd name="T4" fmla="*/ 36 w 51"/>
                <a:gd name="T5" fmla="*/ 0 h 26"/>
                <a:gd name="T6" fmla="*/ 40 w 51"/>
                <a:gd name="T7" fmla="*/ 0 h 26"/>
                <a:gd name="T8" fmla="*/ 45 w 51"/>
                <a:gd name="T9" fmla="*/ 1 h 26"/>
                <a:gd name="T10" fmla="*/ 51 w 51"/>
                <a:gd name="T11" fmla="*/ 7 h 26"/>
                <a:gd name="T12" fmla="*/ 51 w 51"/>
                <a:gd name="T13" fmla="*/ 7 h 26"/>
                <a:gd name="T14" fmla="*/ 42 w 51"/>
                <a:gd name="T15" fmla="*/ 13 h 26"/>
                <a:gd name="T16" fmla="*/ 34 w 51"/>
                <a:gd name="T17" fmla="*/ 18 h 26"/>
                <a:gd name="T18" fmla="*/ 28 w 51"/>
                <a:gd name="T19" fmla="*/ 22 h 26"/>
                <a:gd name="T20" fmla="*/ 25 w 51"/>
                <a:gd name="T21" fmla="*/ 24 h 26"/>
                <a:gd name="T22" fmla="*/ 21 w 51"/>
                <a:gd name="T23" fmla="*/ 26 h 26"/>
                <a:gd name="T24" fmla="*/ 15 w 51"/>
                <a:gd name="T25" fmla="*/ 26 h 26"/>
                <a:gd name="T26" fmla="*/ 15 w 51"/>
                <a:gd name="T27" fmla="*/ 26 h 26"/>
                <a:gd name="T28" fmla="*/ 9 w 51"/>
                <a:gd name="T29" fmla="*/ 24 h 26"/>
                <a:gd name="T30" fmla="*/ 6 w 51"/>
                <a:gd name="T31" fmla="*/ 22 h 26"/>
                <a:gd name="T32" fmla="*/ 2 w 51"/>
                <a:gd name="T33" fmla="*/ 18 h 26"/>
                <a:gd name="T34" fmla="*/ 2 w 51"/>
                <a:gd name="T35" fmla="*/ 18 h 26"/>
                <a:gd name="T36" fmla="*/ 0 w 51"/>
                <a:gd name="T37" fmla="*/ 15 h 26"/>
                <a:gd name="T38" fmla="*/ 0 w 51"/>
                <a:gd name="T39" fmla="*/ 11 h 26"/>
                <a:gd name="T40" fmla="*/ 0 w 51"/>
                <a:gd name="T41" fmla="*/ 11 h 26"/>
                <a:gd name="T42" fmla="*/ 2 w 51"/>
                <a:gd name="T43" fmla="*/ 7 h 26"/>
                <a:gd name="T44" fmla="*/ 6 w 51"/>
                <a:gd name="T45" fmla="*/ 5 h 26"/>
                <a:gd name="T46" fmla="*/ 9 w 51"/>
                <a:gd name="T47" fmla="*/ 3 h 26"/>
                <a:gd name="T48" fmla="*/ 13 w 51"/>
                <a:gd name="T49" fmla="*/ 1 h 26"/>
                <a:gd name="T50" fmla="*/ 23 w 51"/>
                <a:gd name="T51" fmla="*/ 0 h 26"/>
                <a:gd name="T52" fmla="*/ 30 w 51"/>
                <a:gd name="T53" fmla="*/ 0 h 26"/>
                <a:gd name="T54" fmla="*/ 30 w 51"/>
                <a:gd name="T55" fmla="*/ 0 h 26"/>
                <a:gd name="T56" fmla="*/ 30 w 51"/>
                <a:gd name="T57" fmla="*/ 0 h 26"/>
                <a:gd name="T58" fmla="*/ 30 w 51"/>
                <a:gd name="T59"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1" h="26">
                  <a:moveTo>
                    <a:pt x="30" y="0"/>
                  </a:moveTo>
                  <a:lnTo>
                    <a:pt x="30" y="0"/>
                  </a:lnTo>
                  <a:lnTo>
                    <a:pt x="36" y="0"/>
                  </a:lnTo>
                  <a:lnTo>
                    <a:pt x="40" y="0"/>
                  </a:lnTo>
                  <a:lnTo>
                    <a:pt x="45" y="1"/>
                  </a:lnTo>
                  <a:lnTo>
                    <a:pt x="51" y="7"/>
                  </a:lnTo>
                  <a:lnTo>
                    <a:pt x="51" y="7"/>
                  </a:lnTo>
                  <a:lnTo>
                    <a:pt x="42" y="13"/>
                  </a:lnTo>
                  <a:lnTo>
                    <a:pt x="34" y="18"/>
                  </a:lnTo>
                  <a:lnTo>
                    <a:pt x="28" y="22"/>
                  </a:lnTo>
                  <a:lnTo>
                    <a:pt x="25" y="24"/>
                  </a:lnTo>
                  <a:lnTo>
                    <a:pt x="21" y="26"/>
                  </a:lnTo>
                  <a:lnTo>
                    <a:pt x="15" y="26"/>
                  </a:lnTo>
                  <a:lnTo>
                    <a:pt x="15" y="26"/>
                  </a:lnTo>
                  <a:lnTo>
                    <a:pt x="9" y="24"/>
                  </a:lnTo>
                  <a:lnTo>
                    <a:pt x="6" y="22"/>
                  </a:lnTo>
                  <a:lnTo>
                    <a:pt x="2" y="18"/>
                  </a:lnTo>
                  <a:lnTo>
                    <a:pt x="2" y="18"/>
                  </a:lnTo>
                  <a:lnTo>
                    <a:pt x="0" y="15"/>
                  </a:lnTo>
                  <a:lnTo>
                    <a:pt x="0" y="11"/>
                  </a:lnTo>
                  <a:lnTo>
                    <a:pt x="0" y="11"/>
                  </a:lnTo>
                  <a:lnTo>
                    <a:pt x="2" y="7"/>
                  </a:lnTo>
                  <a:lnTo>
                    <a:pt x="6" y="5"/>
                  </a:lnTo>
                  <a:lnTo>
                    <a:pt x="9" y="3"/>
                  </a:lnTo>
                  <a:lnTo>
                    <a:pt x="13" y="1"/>
                  </a:lnTo>
                  <a:lnTo>
                    <a:pt x="23" y="0"/>
                  </a:lnTo>
                  <a:lnTo>
                    <a:pt x="30" y="0"/>
                  </a:lnTo>
                  <a:lnTo>
                    <a:pt x="30" y="0"/>
                  </a:lnTo>
                  <a:lnTo>
                    <a:pt x="30" y="0"/>
                  </a:lnTo>
                  <a:lnTo>
                    <a:pt x="30" y="0"/>
                  </a:lnTo>
                  <a:close/>
                </a:path>
              </a:pathLst>
            </a:custGeom>
            <a:solidFill>
              <a:schemeClr val="bg1">
                <a:lumMod val="85000"/>
              </a:schemeClr>
            </a:solidFill>
            <a:ln w="635" cap="rnd">
              <a:solidFill>
                <a:schemeClr val="bg1">
                  <a:alpha val="17000"/>
                </a:schemeClr>
              </a:solidFill>
            </a:ln>
          </p:spPr>
          <p:txBody>
            <a:bodyPr lIns="81617" tIns="40809" rIns="81617" bIns="40809"/>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33" name="Freeform 432">
              <a:extLst>
                <a:ext uri="{FF2B5EF4-FFF2-40B4-BE49-F238E27FC236}">
                  <a16:creationId xmlns:a16="http://schemas.microsoft.com/office/drawing/2014/main" id="{9067865C-724E-1E42-B562-0D8C2DA92070}"/>
                </a:ext>
              </a:extLst>
            </p:cNvPr>
            <p:cNvSpPr>
              <a:spLocks/>
            </p:cNvSpPr>
            <p:nvPr userDrawn="1"/>
          </p:nvSpPr>
          <p:spPr bwMode="auto">
            <a:xfrm>
              <a:off x="6315676" y="1215195"/>
              <a:ext cx="78204" cy="34126"/>
            </a:xfrm>
            <a:custGeom>
              <a:avLst/>
              <a:gdLst>
                <a:gd name="T0" fmla="*/ 30 w 51"/>
                <a:gd name="T1" fmla="*/ 0 h 26"/>
                <a:gd name="T2" fmla="*/ 30 w 51"/>
                <a:gd name="T3" fmla="*/ 0 h 26"/>
                <a:gd name="T4" fmla="*/ 36 w 51"/>
                <a:gd name="T5" fmla="*/ 0 h 26"/>
                <a:gd name="T6" fmla="*/ 40 w 51"/>
                <a:gd name="T7" fmla="*/ 0 h 26"/>
                <a:gd name="T8" fmla="*/ 45 w 51"/>
                <a:gd name="T9" fmla="*/ 1 h 26"/>
                <a:gd name="T10" fmla="*/ 51 w 51"/>
                <a:gd name="T11" fmla="*/ 7 h 26"/>
                <a:gd name="T12" fmla="*/ 51 w 51"/>
                <a:gd name="T13" fmla="*/ 7 h 26"/>
                <a:gd name="T14" fmla="*/ 42 w 51"/>
                <a:gd name="T15" fmla="*/ 13 h 26"/>
                <a:gd name="T16" fmla="*/ 34 w 51"/>
                <a:gd name="T17" fmla="*/ 18 h 26"/>
                <a:gd name="T18" fmla="*/ 28 w 51"/>
                <a:gd name="T19" fmla="*/ 22 h 26"/>
                <a:gd name="T20" fmla="*/ 25 w 51"/>
                <a:gd name="T21" fmla="*/ 24 h 26"/>
                <a:gd name="T22" fmla="*/ 21 w 51"/>
                <a:gd name="T23" fmla="*/ 26 h 26"/>
                <a:gd name="T24" fmla="*/ 15 w 51"/>
                <a:gd name="T25" fmla="*/ 26 h 26"/>
                <a:gd name="T26" fmla="*/ 15 w 51"/>
                <a:gd name="T27" fmla="*/ 26 h 26"/>
                <a:gd name="T28" fmla="*/ 9 w 51"/>
                <a:gd name="T29" fmla="*/ 24 h 26"/>
                <a:gd name="T30" fmla="*/ 6 w 51"/>
                <a:gd name="T31" fmla="*/ 22 h 26"/>
                <a:gd name="T32" fmla="*/ 2 w 51"/>
                <a:gd name="T33" fmla="*/ 18 h 26"/>
                <a:gd name="T34" fmla="*/ 2 w 51"/>
                <a:gd name="T35" fmla="*/ 18 h 26"/>
                <a:gd name="T36" fmla="*/ 0 w 51"/>
                <a:gd name="T37" fmla="*/ 15 h 26"/>
                <a:gd name="T38" fmla="*/ 0 w 51"/>
                <a:gd name="T39" fmla="*/ 11 h 26"/>
                <a:gd name="T40" fmla="*/ 0 w 51"/>
                <a:gd name="T41" fmla="*/ 11 h 26"/>
                <a:gd name="T42" fmla="*/ 2 w 51"/>
                <a:gd name="T43" fmla="*/ 7 h 26"/>
                <a:gd name="T44" fmla="*/ 6 w 51"/>
                <a:gd name="T45" fmla="*/ 5 h 26"/>
                <a:gd name="T46" fmla="*/ 9 w 51"/>
                <a:gd name="T47" fmla="*/ 3 h 26"/>
                <a:gd name="T48" fmla="*/ 13 w 51"/>
                <a:gd name="T49" fmla="*/ 1 h 26"/>
                <a:gd name="T50" fmla="*/ 23 w 51"/>
                <a:gd name="T51" fmla="*/ 0 h 26"/>
                <a:gd name="T52" fmla="*/ 30 w 51"/>
                <a:gd name="T53" fmla="*/ 0 h 26"/>
                <a:gd name="T54" fmla="*/ 30 w 51"/>
                <a:gd name="T55" fmla="*/ 0 h 26"/>
                <a:gd name="T56" fmla="*/ 30 w 51"/>
                <a:gd name="T57" fmla="*/ 0 h 26"/>
                <a:gd name="T58" fmla="*/ 30 w 51"/>
                <a:gd name="T59"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1" h="26">
                  <a:moveTo>
                    <a:pt x="30" y="0"/>
                  </a:moveTo>
                  <a:lnTo>
                    <a:pt x="30" y="0"/>
                  </a:lnTo>
                  <a:lnTo>
                    <a:pt x="36" y="0"/>
                  </a:lnTo>
                  <a:lnTo>
                    <a:pt x="40" y="0"/>
                  </a:lnTo>
                  <a:lnTo>
                    <a:pt x="45" y="1"/>
                  </a:lnTo>
                  <a:lnTo>
                    <a:pt x="51" y="7"/>
                  </a:lnTo>
                  <a:lnTo>
                    <a:pt x="51" y="7"/>
                  </a:lnTo>
                  <a:lnTo>
                    <a:pt x="42" y="13"/>
                  </a:lnTo>
                  <a:lnTo>
                    <a:pt x="34" y="18"/>
                  </a:lnTo>
                  <a:lnTo>
                    <a:pt x="28" y="22"/>
                  </a:lnTo>
                  <a:lnTo>
                    <a:pt x="25" y="24"/>
                  </a:lnTo>
                  <a:lnTo>
                    <a:pt x="21" y="26"/>
                  </a:lnTo>
                  <a:lnTo>
                    <a:pt x="15" y="26"/>
                  </a:lnTo>
                  <a:lnTo>
                    <a:pt x="15" y="26"/>
                  </a:lnTo>
                  <a:lnTo>
                    <a:pt x="9" y="24"/>
                  </a:lnTo>
                  <a:lnTo>
                    <a:pt x="6" y="22"/>
                  </a:lnTo>
                  <a:lnTo>
                    <a:pt x="2" y="18"/>
                  </a:lnTo>
                  <a:lnTo>
                    <a:pt x="2" y="18"/>
                  </a:lnTo>
                  <a:lnTo>
                    <a:pt x="0" y="15"/>
                  </a:lnTo>
                  <a:lnTo>
                    <a:pt x="0" y="11"/>
                  </a:lnTo>
                  <a:lnTo>
                    <a:pt x="0" y="11"/>
                  </a:lnTo>
                  <a:lnTo>
                    <a:pt x="2" y="7"/>
                  </a:lnTo>
                  <a:lnTo>
                    <a:pt x="6" y="5"/>
                  </a:lnTo>
                  <a:lnTo>
                    <a:pt x="9" y="3"/>
                  </a:lnTo>
                  <a:lnTo>
                    <a:pt x="13" y="1"/>
                  </a:lnTo>
                  <a:lnTo>
                    <a:pt x="23" y="0"/>
                  </a:lnTo>
                  <a:lnTo>
                    <a:pt x="30" y="0"/>
                  </a:lnTo>
                  <a:lnTo>
                    <a:pt x="30" y="0"/>
                  </a:lnTo>
                  <a:lnTo>
                    <a:pt x="30" y="0"/>
                  </a:lnTo>
                  <a:lnTo>
                    <a:pt x="30" y="0"/>
                  </a:lnTo>
                  <a:close/>
                </a:path>
              </a:pathLst>
            </a:custGeom>
            <a:solidFill>
              <a:schemeClr val="bg1">
                <a:lumMod val="85000"/>
              </a:schemeClr>
            </a:solidFill>
            <a:ln w="635" cap="rnd">
              <a:solidFill>
                <a:schemeClr val="bg1">
                  <a:alpha val="17000"/>
                </a:schemeClr>
              </a:solidFill>
              <a:prstDash val="solid"/>
              <a:round/>
              <a:headEnd/>
              <a:tailEnd/>
            </a:ln>
          </p:spPr>
          <p:txBody>
            <a:bodyPr lIns="81617" tIns="40809" rIns="81617" bIns="40809"/>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34" name="Freeform 433">
              <a:extLst>
                <a:ext uri="{FF2B5EF4-FFF2-40B4-BE49-F238E27FC236}">
                  <a16:creationId xmlns:a16="http://schemas.microsoft.com/office/drawing/2014/main" id="{85841285-A8D5-F845-8647-3D92B3E59046}"/>
                </a:ext>
              </a:extLst>
            </p:cNvPr>
            <p:cNvSpPr>
              <a:spLocks/>
            </p:cNvSpPr>
            <p:nvPr userDrawn="1"/>
          </p:nvSpPr>
          <p:spPr bwMode="auto">
            <a:xfrm>
              <a:off x="6490569" y="1158675"/>
              <a:ext cx="130815" cy="68251"/>
            </a:xfrm>
            <a:custGeom>
              <a:avLst/>
              <a:gdLst>
                <a:gd name="T0" fmla="*/ 23 w 85"/>
                <a:gd name="T1" fmla="*/ 23 h 53"/>
                <a:gd name="T2" fmla="*/ 17 w 85"/>
                <a:gd name="T3" fmla="*/ 17 h 53"/>
                <a:gd name="T4" fmla="*/ 6 w 85"/>
                <a:gd name="T5" fmla="*/ 13 h 53"/>
                <a:gd name="T6" fmla="*/ 0 w 85"/>
                <a:gd name="T7" fmla="*/ 8 h 53"/>
                <a:gd name="T8" fmla="*/ 0 w 85"/>
                <a:gd name="T9" fmla="*/ 2 h 53"/>
                <a:gd name="T10" fmla="*/ 4 w 85"/>
                <a:gd name="T11" fmla="*/ 0 h 53"/>
                <a:gd name="T12" fmla="*/ 21 w 85"/>
                <a:gd name="T13" fmla="*/ 0 h 53"/>
                <a:gd name="T14" fmla="*/ 27 w 85"/>
                <a:gd name="T15" fmla="*/ 0 h 53"/>
                <a:gd name="T16" fmla="*/ 33 w 85"/>
                <a:gd name="T17" fmla="*/ 6 h 53"/>
                <a:gd name="T18" fmla="*/ 36 w 85"/>
                <a:gd name="T19" fmla="*/ 9 h 53"/>
                <a:gd name="T20" fmla="*/ 40 w 85"/>
                <a:gd name="T21" fmla="*/ 11 h 53"/>
                <a:gd name="T22" fmla="*/ 46 w 85"/>
                <a:gd name="T23" fmla="*/ 13 h 53"/>
                <a:gd name="T24" fmla="*/ 50 w 85"/>
                <a:gd name="T25" fmla="*/ 9 h 53"/>
                <a:gd name="T26" fmla="*/ 55 w 85"/>
                <a:gd name="T27" fmla="*/ 9 h 53"/>
                <a:gd name="T28" fmla="*/ 57 w 85"/>
                <a:gd name="T29" fmla="*/ 11 h 53"/>
                <a:gd name="T30" fmla="*/ 67 w 85"/>
                <a:gd name="T31" fmla="*/ 17 h 53"/>
                <a:gd name="T32" fmla="*/ 68 w 85"/>
                <a:gd name="T33" fmla="*/ 19 h 53"/>
                <a:gd name="T34" fmla="*/ 74 w 85"/>
                <a:gd name="T35" fmla="*/ 21 h 53"/>
                <a:gd name="T36" fmla="*/ 78 w 85"/>
                <a:gd name="T37" fmla="*/ 21 h 53"/>
                <a:gd name="T38" fmla="*/ 82 w 85"/>
                <a:gd name="T39" fmla="*/ 28 h 53"/>
                <a:gd name="T40" fmla="*/ 82 w 85"/>
                <a:gd name="T41" fmla="*/ 36 h 53"/>
                <a:gd name="T42" fmla="*/ 82 w 85"/>
                <a:gd name="T43" fmla="*/ 38 h 53"/>
                <a:gd name="T44" fmla="*/ 85 w 85"/>
                <a:gd name="T45" fmla="*/ 42 h 53"/>
                <a:gd name="T46" fmla="*/ 85 w 85"/>
                <a:gd name="T47" fmla="*/ 42 h 53"/>
                <a:gd name="T48" fmla="*/ 85 w 85"/>
                <a:gd name="T49" fmla="*/ 47 h 53"/>
                <a:gd name="T50" fmla="*/ 82 w 85"/>
                <a:gd name="T51" fmla="*/ 51 h 53"/>
                <a:gd name="T52" fmla="*/ 76 w 85"/>
                <a:gd name="T53" fmla="*/ 51 h 53"/>
                <a:gd name="T54" fmla="*/ 67 w 85"/>
                <a:gd name="T55" fmla="*/ 51 h 53"/>
                <a:gd name="T56" fmla="*/ 63 w 85"/>
                <a:gd name="T57" fmla="*/ 47 h 53"/>
                <a:gd name="T58" fmla="*/ 55 w 85"/>
                <a:gd name="T59" fmla="*/ 42 h 53"/>
                <a:gd name="T60" fmla="*/ 51 w 85"/>
                <a:gd name="T61" fmla="*/ 38 h 53"/>
                <a:gd name="T62" fmla="*/ 48 w 85"/>
                <a:gd name="T63" fmla="*/ 38 h 53"/>
                <a:gd name="T64" fmla="*/ 33 w 85"/>
                <a:gd name="T65" fmla="*/ 40 h 53"/>
                <a:gd name="T66" fmla="*/ 27 w 85"/>
                <a:gd name="T67" fmla="*/ 42 h 53"/>
                <a:gd name="T68" fmla="*/ 16 w 85"/>
                <a:gd name="T69" fmla="*/ 40 h 53"/>
                <a:gd name="T70" fmla="*/ 10 w 85"/>
                <a:gd name="T71" fmla="*/ 38 h 53"/>
                <a:gd name="T72" fmla="*/ 6 w 85"/>
                <a:gd name="T73" fmla="*/ 34 h 53"/>
                <a:gd name="T74" fmla="*/ 6 w 85"/>
                <a:gd name="T75" fmla="*/ 30 h 53"/>
                <a:gd name="T76" fmla="*/ 10 w 85"/>
                <a:gd name="T77" fmla="*/ 26 h 53"/>
                <a:gd name="T78" fmla="*/ 19 w 85"/>
                <a:gd name="T79" fmla="*/ 25 h 53"/>
                <a:gd name="T80" fmla="*/ 23 w 85"/>
                <a:gd name="T81" fmla="*/ 23 h 53"/>
                <a:gd name="T82" fmla="*/ 23 w 85"/>
                <a:gd name="T83" fmla="*/ 2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5" h="53">
                  <a:moveTo>
                    <a:pt x="23" y="23"/>
                  </a:moveTo>
                  <a:lnTo>
                    <a:pt x="23" y="23"/>
                  </a:lnTo>
                  <a:lnTo>
                    <a:pt x="21" y="21"/>
                  </a:lnTo>
                  <a:lnTo>
                    <a:pt x="17" y="17"/>
                  </a:lnTo>
                  <a:lnTo>
                    <a:pt x="10" y="13"/>
                  </a:lnTo>
                  <a:lnTo>
                    <a:pt x="6" y="13"/>
                  </a:lnTo>
                  <a:lnTo>
                    <a:pt x="4" y="11"/>
                  </a:lnTo>
                  <a:lnTo>
                    <a:pt x="0" y="8"/>
                  </a:lnTo>
                  <a:lnTo>
                    <a:pt x="0" y="2"/>
                  </a:lnTo>
                  <a:lnTo>
                    <a:pt x="0" y="2"/>
                  </a:lnTo>
                  <a:lnTo>
                    <a:pt x="0" y="2"/>
                  </a:lnTo>
                  <a:lnTo>
                    <a:pt x="4" y="0"/>
                  </a:lnTo>
                  <a:lnTo>
                    <a:pt x="14" y="0"/>
                  </a:lnTo>
                  <a:lnTo>
                    <a:pt x="21" y="0"/>
                  </a:lnTo>
                  <a:lnTo>
                    <a:pt x="27" y="0"/>
                  </a:lnTo>
                  <a:lnTo>
                    <a:pt x="27" y="0"/>
                  </a:lnTo>
                  <a:lnTo>
                    <a:pt x="31" y="2"/>
                  </a:lnTo>
                  <a:lnTo>
                    <a:pt x="33" y="6"/>
                  </a:lnTo>
                  <a:lnTo>
                    <a:pt x="36" y="9"/>
                  </a:lnTo>
                  <a:lnTo>
                    <a:pt x="36" y="9"/>
                  </a:lnTo>
                  <a:lnTo>
                    <a:pt x="38" y="11"/>
                  </a:lnTo>
                  <a:lnTo>
                    <a:pt x="40" y="11"/>
                  </a:lnTo>
                  <a:lnTo>
                    <a:pt x="46" y="13"/>
                  </a:lnTo>
                  <a:lnTo>
                    <a:pt x="46" y="13"/>
                  </a:lnTo>
                  <a:lnTo>
                    <a:pt x="48" y="11"/>
                  </a:lnTo>
                  <a:lnTo>
                    <a:pt x="50" y="9"/>
                  </a:lnTo>
                  <a:lnTo>
                    <a:pt x="51" y="9"/>
                  </a:lnTo>
                  <a:lnTo>
                    <a:pt x="55" y="9"/>
                  </a:lnTo>
                  <a:lnTo>
                    <a:pt x="55" y="9"/>
                  </a:lnTo>
                  <a:lnTo>
                    <a:pt x="57" y="11"/>
                  </a:lnTo>
                  <a:lnTo>
                    <a:pt x="61" y="13"/>
                  </a:lnTo>
                  <a:lnTo>
                    <a:pt x="67" y="17"/>
                  </a:lnTo>
                  <a:lnTo>
                    <a:pt x="67" y="17"/>
                  </a:lnTo>
                  <a:lnTo>
                    <a:pt x="68" y="19"/>
                  </a:lnTo>
                  <a:lnTo>
                    <a:pt x="72" y="19"/>
                  </a:lnTo>
                  <a:lnTo>
                    <a:pt x="74" y="21"/>
                  </a:lnTo>
                  <a:lnTo>
                    <a:pt x="78" y="21"/>
                  </a:lnTo>
                  <a:lnTo>
                    <a:pt x="78" y="21"/>
                  </a:lnTo>
                  <a:lnTo>
                    <a:pt x="82" y="25"/>
                  </a:lnTo>
                  <a:lnTo>
                    <a:pt x="82" y="28"/>
                  </a:lnTo>
                  <a:lnTo>
                    <a:pt x="80" y="32"/>
                  </a:lnTo>
                  <a:lnTo>
                    <a:pt x="82" y="36"/>
                  </a:lnTo>
                  <a:lnTo>
                    <a:pt x="82" y="36"/>
                  </a:lnTo>
                  <a:lnTo>
                    <a:pt x="82" y="38"/>
                  </a:lnTo>
                  <a:lnTo>
                    <a:pt x="82" y="40"/>
                  </a:lnTo>
                  <a:lnTo>
                    <a:pt x="85" y="42"/>
                  </a:lnTo>
                  <a:lnTo>
                    <a:pt x="85" y="42"/>
                  </a:lnTo>
                  <a:lnTo>
                    <a:pt x="85" y="42"/>
                  </a:lnTo>
                  <a:lnTo>
                    <a:pt x="85" y="47"/>
                  </a:lnTo>
                  <a:lnTo>
                    <a:pt x="85" y="47"/>
                  </a:lnTo>
                  <a:lnTo>
                    <a:pt x="84" y="51"/>
                  </a:lnTo>
                  <a:lnTo>
                    <a:pt x="82" y="51"/>
                  </a:lnTo>
                  <a:lnTo>
                    <a:pt x="76" y="51"/>
                  </a:lnTo>
                  <a:lnTo>
                    <a:pt x="76" y="51"/>
                  </a:lnTo>
                  <a:lnTo>
                    <a:pt x="70" y="53"/>
                  </a:lnTo>
                  <a:lnTo>
                    <a:pt x="67" y="51"/>
                  </a:lnTo>
                  <a:lnTo>
                    <a:pt x="65" y="51"/>
                  </a:lnTo>
                  <a:lnTo>
                    <a:pt x="63" y="47"/>
                  </a:lnTo>
                  <a:lnTo>
                    <a:pt x="59" y="44"/>
                  </a:lnTo>
                  <a:lnTo>
                    <a:pt x="55" y="42"/>
                  </a:lnTo>
                  <a:lnTo>
                    <a:pt x="51" y="38"/>
                  </a:lnTo>
                  <a:lnTo>
                    <a:pt x="51" y="38"/>
                  </a:lnTo>
                  <a:lnTo>
                    <a:pt x="50" y="38"/>
                  </a:lnTo>
                  <a:lnTo>
                    <a:pt x="48" y="38"/>
                  </a:lnTo>
                  <a:lnTo>
                    <a:pt x="40" y="38"/>
                  </a:lnTo>
                  <a:lnTo>
                    <a:pt x="33" y="40"/>
                  </a:lnTo>
                  <a:lnTo>
                    <a:pt x="27" y="42"/>
                  </a:lnTo>
                  <a:lnTo>
                    <a:pt x="27" y="42"/>
                  </a:lnTo>
                  <a:lnTo>
                    <a:pt x="21" y="42"/>
                  </a:lnTo>
                  <a:lnTo>
                    <a:pt x="16" y="40"/>
                  </a:lnTo>
                  <a:lnTo>
                    <a:pt x="12" y="38"/>
                  </a:lnTo>
                  <a:lnTo>
                    <a:pt x="10" y="38"/>
                  </a:lnTo>
                  <a:lnTo>
                    <a:pt x="6" y="36"/>
                  </a:lnTo>
                  <a:lnTo>
                    <a:pt x="6" y="34"/>
                  </a:lnTo>
                  <a:lnTo>
                    <a:pt x="6" y="34"/>
                  </a:lnTo>
                  <a:lnTo>
                    <a:pt x="6" y="30"/>
                  </a:lnTo>
                  <a:lnTo>
                    <a:pt x="8" y="28"/>
                  </a:lnTo>
                  <a:lnTo>
                    <a:pt x="10" y="26"/>
                  </a:lnTo>
                  <a:lnTo>
                    <a:pt x="14" y="26"/>
                  </a:lnTo>
                  <a:lnTo>
                    <a:pt x="19" y="25"/>
                  </a:lnTo>
                  <a:lnTo>
                    <a:pt x="21" y="25"/>
                  </a:lnTo>
                  <a:lnTo>
                    <a:pt x="23" y="23"/>
                  </a:lnTo>
                  <a:lnTo>
                    <a:pt x="23" y="23"/>
                  </a:lnTo>
                  <a:lnTo>
                    <a:pt x="23" y="23"/>
                  </a:lnTo>
                  <a:lnTo>
                    <a:pt x="23" y="23"/>
                  </a:lnTo>
                  <a:close/>
                </a:path>
              </a:pathLst>
            </a:custGeom>
            <a:solidFill>
              <a:schemeClr val="bg1">
                <a:lumMod val="85000"/>
              </a:schemeClr>
            </a:solidFill>
            <a:ln w="635" cap="rnd">
              <a:solidFill>
                <a:schemeClr val="bg1">
                  <a:alpha val="17000"/>
                </a:schemeClr>
              </a:solidFill>
            </a:ln>
          </p:spPr>
          <p:txBody>
            <a:bodyPr lIns="81617" tIns="40809" rIns="81617" bIns="40809"/>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35" name="Freeform 434">
              <a:extLst>
                <a:ext uri="{FF2B5EF4-FFF2-40B4-BE49-F238E27FC236}">
                  <a16:creationId xmlns:a16="http://schemas.microsoft.com/office/drawing/2014/main" id="{E9496D04-49B7-A841-8350-3A8FF8067E6D}"/>
                </a:ext>
              </a:extLst>
            </p:cNvPr>
            <p:cNvSpPr>
              <a:spLocks/>
            </p:cNvSpPr>
            <p:nvPr userDrawn="1"/>
          </p:nvSpPr>
          <p:spPr bwMode="auto">
            <a:xfrm>
              <a:off x="6490569" y="1158675"/>
              <a:ext cx="130815" cy="68251"/>
            </a:xfrm>
            <a:custGeom>
              <a:avLst/>
              <a:gdLst>
                <a:gd name="T0" fmla="*/ 23 w 85"/>
                <a:gd name="T1" fmla="*/ 23 h 53"/>
                <a:gd name="T2" fmla="*/ 17 w 85"/>
                <a:gd name="T3" fmla="*/ 17 h 53"/>
                <a:gd name="T4" fmla="*/ 6 w 85"/>
                <a:gd name="T5" fmla="*/ 13 h 53"/>
                <a:gd name="T6" fmla="*/ 0 w 85"/>
                <a:gd name="T7" fmla="*/ 8 h 53"/>
                <a:gd name="T8" fmla="*/ 0 w 85"/>
                <a:gd name="T9" fmla="*/ 2 h 53"/>
                <a:gd name="T10" fmla="*/ 4 w 85"/>
                <a:gd name="T11" fmla="*/ 0 h 53"/>
                <a:gd name="T12" fmla="*/ 21 w 85"/>
                <a:gd name="T13" fmla="*/ 0 h 53"/>
                <a:gd name="T14" fmla="*/ 27 w 85"/>
                <a:gd name="T15" fmla="*/ 0 h 53"/>
                <a:gd name="T16" fmla="*/ 33 w 85"/>
                <a:gd name="T17" fmla="*/ 6 h 53"/>
                <a:gd name="T18" fmla="*/ 36 w 85"/>
                <a:gd name="T19" fmla="*/ 9 h 53"/>
                <a:gd name="T20" fmla="*/ 40 w 85"/>
                <a:gd name="T21" fmla="*/ 11 h 53"/>
                <a:gd name="T22" fmla="*/ 46 w 85"/>
                <a:gd name="T23" fmla="*/ 13 h 53"/>
                <a:gd name="T24" fmla="*/ 50 w 85"/>
                <a:gd name="T25" fmla="*/ 9 h 53"/>
                <a:gd name="T26" fmla="*/ 55 w 85"/>
                <a:gd name="T27" fmla="*/ 9 h 53"/>
                <a:gd name="T28" fmla="*/ 57 w 85"/>
                <a:gd name="T29" fmla="*/ 11 h 53"/>
                <a:gd name="T30" fmla="*/ 67 w 85"/>
                <a:gd name="T31" fmla="*/ 17 h 53"/>
                <a:gd name="T32" fmla="*/ 68 w 85"/>
                <a:gd name="T33" fmla="*/ 19 h 53"/>
                <a:gd name="T34" fmla="*/ 74 w 85"/>
                <a:gd name="T35" fmla="*/ 21 h 53"/>
                <a:gd name="T36" fmla="*/ 78 w 85"/>
                <a:gd name="T37" fmla="*/ 21 h 53"/>
                <a:gd name="T38" fmla="*/ 82 w 85"/>
                <a:gd name="T39" fmla="*/ 28 h 53"/>
                <a:gd name="T40" fmla="*/ 82 w 85"/>
                <a:gd name="T41" fmla="*/ 36 h 53"/>
                <a:gd name="T42" fmla="*/ 82 w 85"/>
                <a:gd name="T43" fmla="*/ 38 h 53"/>
                <a:gd name="T44" fmla="*/ 85 w 85"/>
                <a:gd name="T45" fmla="*/ 42 h 53"/>
                <a:gd name="T46" fmla="*/ 85 w 85"/>
                <a:gd name="T47" fmla="*/ 42 h 53"/>
                <a:gd name="T48" fmla="*/ 85 w 85"/>
                <a:gd name="T49" fmla="*/ 47 h 53"/>
                <a:gd name="T50" fmla="*/ 82 w 85"/>
                <a:gd name="T51" fmla="*/ 51 h 53"/>
                <a:gd name="T52" fmla="*/ 76 w 85"/>
                <a:gd name="T53" fmla="*/ 51 h 53"/>
                <a:gd name="T54" fmla="*/ 67 w 85"/>
                <a:gd name="T55" fmla="*/ 51 h 53"/>
                <a:gd name="T56" fmla="*/ 63 w 85"/>
                <a:gd name="T57" fmla="*/ 47 h 53"/>
                <a:gd name="T58" fmla="*/ 55 w 85"/>
                <a:gd name="T59" fmla="*/ 42 h 53"/>
                <a:gd name="T60" fmla="*/ 51 w 85"/>
                <a:gd name="T61" fmla="*/ 38 h 53"/>
                <a:gd name="T62" fmla="*/ 48 w 85"/>
                <a:gd name="T63" fmla="*/ 38 h 53"/>
                <a:gd name="T64" fmla="*/ 33 w 85"/>
                <a:gd name="T65" fmla="*/ 40 h 53"/>
                <a:gd name="T66" fmla="*/ 27 w 85"/>
                <a:gd name="T67" fmla="*/ 42 h 53"/>
                <a:gd name="T68" fmla="*/ 16 w 85"/>
                <a:gd name="T69" fmla="*/ 40 h 53"/>
                <a:gd name="T70" fmla="*/ 10 w 85"/>
                <a:gd name="T71" fmla="*/ 38 h 53"/>
                <a:gd name="T72" fmla="*/ 6 w 85"/>
                <a:gd name="T73" fmla="*/ 34 h 53"/>
                <a:gd name="T74" fmla="*/ 6 w 85"/>
                <a:gd name="T75" fmla="*/ 30 h 53"/>
                <a:gd name="T76" fmla="*/ 10 w 85"/>
                <a:gd name="T77" fmla="*/ 26 h 53"/>
                <a:gd name="T78" fmla="*/ 19 w 85"/>
                <a:gd name="T79" fmla="*/ 25 h 53"/>
                <a:gd name="T80" fmla="*/ 23 w 85"/>
                <a:gd name="T81" fmla="*/ 23 h 53"/>
                <a:gd name="T82" fmla="*/ 23 w 85"/>
                <a:gd name="T83" fmla="*/ 2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5" h="53">
                  <a:moveTo>
                    <a:pt x="23" y="23"/>
                  </a:moveTo>
                  <a:lnTo>
                    <a:pt x="23" y="23"/>
                  </a:lnTo>
                  <a:lnTo>
                    <a:pt x="21" y="21"/>
                  </a:lnTo>
                  <a:lnTo>
                    <a:pt x="17" y="17"/>
                  </a:lnTo>
                  <a:lnTo>
                    <a:pt x="10" y="13"/>
                  </a:lnTo>
                  <a:lnTo>
                    <a:pt x="6" y="13"/>
                  </a:lnTo>
                  <a:lnTo>
                    <a:pt x="4" y="11"/>
                  </a:lnTo>
                  <a:lnTo>
                    <a:pt x="0" y="8"/>
                  </a:lnTo>
                  <a:lnTo>
                    <a:pt x="0" y="2"/>
                  </a:lnTo>
                  <a:lnTo>
                    <a:pt x="0" y="2"/>
                  </a:lnTo>
                  <a:lnTo>
                    <a:pt x="0" y="2"/>
                  </a:lnTo>
                  <a:lnTo>
                    <a:pt x="4" y="0"/>
                  </a:lnTo>
                  <a:lnTo>
                    <a:pt x="14" y="0"/>
                  </a:lnTo>
                  <a:lnTo>
                    <a:pt x="21" y="0"/>
                  </a:lnTo>
                  <a:lnTo>
                    <a:pt x="27" y="0"/>
                  </a:lnTo>
                  <a:lnTo>
                    <a:pt x="27" y="0"/>
                  </a:lnTo>
                  <a:lnTo>
                    <a:pt x="31" y="2"/>
                  </a:lnTo>
                  <a:lnTo>
                    <a:pt x="33" y="6"/>
                  </a:lnTo>
                  <a:lnTo>
                    <a:pt x="36" y="9"/>
                  </a:lnTo>
                  <a:lnTo>
                    <a:pt x="36" y="9"/>
                  </a:lnTo>
                  <a:lnTo>
                    <a:pt x="38" y="11"/>
                  </a:lnTo>
                  <a:lnTo>
                    <a:pt x="40" y="11"/>
                  </a:lnTo>
                  <a:lnTo>
                    <a:pt x="46" y="13"/>
                  </a:lnTo>
                  <a:lnTo>
                    <a:pt x="46" y="13"/>
                  </a:lnTo>
                  <a:lnTo>
                    <a:pt x="48" y="11"/>
                  </a:lnTo>
                  <a:lnTo>
                    <a:pt x="50" y="9"/>
                  </a:lnTo>
                  <a:lnTo>
                    <a:pt x="51" y="9"/>
                  </a:lnTo>
                  <a:lnTo>
                    <a:pt x="55" y="9"/>
                  </a:lnTo>
                  <a:lnTo>
                    <a:pt x="55" y="9"/>
                  </a:lnTo>
                  <a:lnTo>
                    <a:pt x="57" y="11"/>
                  </a:lnTo>
                  <a:lnTo>
                    <a:pt x="61" y="13"/>
                  </a:lnTo>
                  <a:lnTo>
                    <a:pt x="67" y="17"/>
                  </a:lnTo>
                  <a:lnTo>
                    <a:pt x="67" y="17"/>
                  </a:lnTo>
                  <a:lnTo>
                    <a:pt x="68" y="19"/>
                  </a:lnTo>
                  <a:lnTo>
                    <a:pt x="72" y="19"/>
                  </a:lnTo>
                  <a:lnTo>
                    <a:pt x="74" y="21"/>
                  </a:lnTo>
                  <a:lnTo>
                    <a:pt x="78" y="21"/>
                  </a:lnTo>
                  <a:lnTo>
                    <a:pt x="78" y="21"/>
                  </a:lnTo>
                  <a:lnTo>
                    <a:pt x="82" y="25"/>
                  </a:lnTo>
                  <a:lnTo>
                    <a:pt x="82" y="28"/>
                  </a:lnTo>
                  <a:lnTo>
                    <a:pt x="80" y="32"/>
                  </a:lnTo>
                  <a:lnTo>
                    <a:pt x="82" y="36"/>
                  </a:lnTo>
                  <a:lnTo>
                    <a:pt x="82" y="36"/>
                  </a:lnTo>
                  <a:lnTo>
                    <a:pt x="82" y="38"/>
                  </a:lnTo>
                  <a:lnTo>
                    <a:pt x="82" y="40"/>
                  </a:lnTo>
                  <a:lnTo>
                    <a:pt x="85" y="42"/>
                  </a:lnTo>
                  <a:lnTo>
                    <a:pt x="85" y="42"/>
                  </a:lnTo>
                  <a:lnTo>
                    <a:pt x="85" y="42"/>
                  </a:lnTo>
                  <a:lnTo>
                    <a:pt x="85" y="47"/>
                  </a:lnTo>
                  <a:lnTo>
                    <a:pt x="85" y="47"/>
                  </a:lnTo>
                  <a:lnTo>
                    <a:pt x="84" y="51"/>
                  </a:lnTo>
                  <a:lnTo>
                    <a:pt x="82" y="51"/>
                  </a:lnTo>
                  <a:lnTo>
                    <a:pt x="76" y="51"/>
                  </a:lnTo>
                  <a:lnTo>
                    <a:pt x="76" y="51"/>
                  </a:lnTo>
                  <a:lnTo>
                    <a:pt x="70" y="53"/>
                  </a:lnTo>
                  <a:lnTo>
                    <a:pt x="67" y="51"/>
                  </a:lnTo>
                  <a:lnTo>
                    <a:pt x="65" y="51"/>
                  </a:lnTo>
                  <a:lnTo>
                    <a:pt x="63" y="47"/>
                  </a:lnTo>
                  <a:lnTo>
                    <a:pt x="59" y="44"/>
                  </a:lnTo>
                  <a:lnTo>
                    <a:pt x="55" y="42"/>
                  </a:lnTo>
                  <a:lnTo>
                    <a:pt x="51" y="38"/>
                  </a:lnTo>
                  <a:lnTo>
                    <a:pt x="51" y="38"/>
                  </a:lnTo>
                  <a:lnTo>
                    <a:pt x="50" y="38"/>
                  </a:lnTo>
                  <a:lnTo>
                    <a:pt x="48" y="38"/>
                  </a:lnTo>
                  <a:lnTo>
                    <a:pt x="40" y="38"/>
                  </a:lnTo>
                  <a:lnTo>
                    <a:pt x="33" y="40"/>
                  </a:lnTo>
                  <a:lnTo>
                    <a:pt x="27" y="42"/>
                  </a:lnTo>
                  <a:lnTo>
                    <a:pt x="27" y="42"/>
                  </a:lnTo>
                  <a:lnTo>
                    <a:pt x="21" y="42"/>
                  </a:lnTo>
                  <a:lnTo>
                    <a:pt x="16" y="40"/>
                  </a:lnTo>
                  <a:lnTo>
                    <a:pt x="12" y="38"/>
                  </a:lnTo>
                  <a:lnTo>
                    <a:pt x="10" y="38"/>
                  </a:lnTo>
                  <a:lnTo>
                    <a:pt x="6" y="36"/>
                  </a:lnTo>
                  <a:lnTo>
                    <a:pt x="6" y="34"/>
                  </a:lnTo>
                  <a:lnTo>
                    <a:pt x="6" y="34"/>
                  </a:lnTo>
                  <a:lnTo>
                    <a:pt x="6" y="30"/>
                  </a:lnTo>
                  <a:lnTo>
                    <a:pt x="8" y="28"/>
                  </a:lnTo>
                  <a:lnTo>
                    <a:pt x="10" y="26"/>
                  </a:lnTo>
                  <a:lnTo>
                    <a:pt x="14" y="26"/>
                  </a:lnTo>
                  <a:lnTo>
                    <a:pt x="19" y="25"/>
                  </a:lnTo>
                  <a:lnTo>
                    <a:pt x="21" y="25"/>
                  </a:lnTo>
                  <a:lnTo>
                    <a:pt x="23" y="23"/>
                  </a:lnTo>
                  <a:lnTo>
                    <a:pt x="23" y="23"/>
                  </a:lnTo>
                  <a:lnTo>
                    <a:pt x="23" y="23"/>
                  </a:lnTo>
                  <a:lnTo>
                    <a:pt x="23" y="23"/>
                  </a:lnTo>
                  <a:close/>
                </a:path>
              </a:pathLst>
            </a:custGeom>
            <a:solidFill>
              <a:schemeClr val="bg1">
                <a:lumMod val="85000"/>
              </a:schemeClr>
            </a:solidFill>
            <a:ln w="635" cap="rnd">
              <a:solidFill>
                <a:schemeClr val="bg1">
                  <a:alpha val="17000"/>
                </a:schemeClr>
              </a:solidFill>
              <a:prstDash val="solid"/>
              <a:round/>
              <a:headEnd/>
              <a:tailEnd/>
            </a:ln>
          </p:spPr>
          <p:txBody>
            <a:bodyPr lIns="81617" tIns="40809" rIns="81617" bIns="40809"/>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36" name="Freeform 435">
              <a:extLst>
                <a:ext uri="{FF2B5EF4-FFF2-40B4-BE49-F238E27FC236}">
                  <a16:creationId xmlns:a16="http://schemas.microsoft.com/office/drawing/2014/main" id="{0EECCA94-9FEF-EA44-8E6F-0C9C103B96A5}"/>
                </a:ext>
              </a:extLst>
            </p:cNvPr>
            <p:cNvSpPr>
              <a:spLocks/>
            </p:cNvSpPr>
            <p:nvPr userDrawn="1"/>
          </p:nvSpPr>
          <p:spPr bwMode="auto">
            <a:xfrm>
              <a:off x="6105235" y="1238666"/>
              <a:ext cx="157830" cy="82115"/>
            </a:xfrm>
            <a:custGeom>
              <a:avLst/>
              <a:gdLst>
                <a:gd name="T0" fmla="*/ 34 w 104"/>
                <a:gd name="T1" fmla="*/ 27 h 63"/>
                <a:gd name="T2" fmla="*/ 47 w 104"/>
                <a:gd name="T3" fmla="*/ 17 h 63"/>
                <a:gd name="T4" fmla="*/ 62 w 104"/>
                <a:gd name="T5" fmla="*/ 10 h 63"/>
                <a:gd name="T6" fmla="*/ 62 w 104"/>
                <a:gd name="T7" fmla="*/ 6 h 63"/>
                <a:gd name="T8" fmla="*/ 68 w 104"/>
                <a:gd name="T9" fmla="*/ 6 h 63"/>
                <a:gd name="T10" fmla="*/ 79 w 104"/>
                <a:gd name="T11" fmla="*/ 8 h 63"/>
                <a:gd name="T12" fmla="*/ 85 w 104"/>
                <a:gd name="T13" fmla="*/ 8 h 63"/>
                <a:gd name="T14" fmla="*/ 85 w 104"/>
                <a:gd name="T15" fmla="*/ 4 h 63"/>
                <a:gd name="T16" fmla="*/ 91 w 104"/>
                <a:gd name="T17" fmla="*/ 0 h 63"/>
                <a:gd name="T18" fmla="*/ 96 w 104"/>
                <a:gd name="T19" fmla="*/ 0 h 63"/>
                <a:gd name="T20" fmla="*/ 102 w 104"/>
                <a:gd name="T21" fmla="*/ 2 h 63"/>
                <a:gd name="T22" fmla="*/ 104 w 104"/>
                <a:gd name="T23" fmla="*/ 10 h 63"/>
                <a:gd name="T24" fmla="*/ 100 w 104"/>
                <a:gd name="T25" fmla="*/ 10 h 63"/>
                <a:gd name="T26" fmla="*/ 95 w 104"/>
                <a:gd name="T27" fmla="*/ 16 h 63"/>
                <a:gd name="T28" fmla="*/ 95 w 104"/>
                <a:gd name="T29" fmla="*/ 21 h 63"/>
                <a:gd name="T30" fmla="*/ 96 w 104"/>
                <a:gd name="T31" fmla="*/ 23 h 63"/>
                <a:gd name="T32" fmla="*/ 100 w 104"/>
                <a:gd name="T33" fmla="*/ 27 h 63"/>
                <a:gd name="T34" fmla="*/ 96 w 104"/>
                <a:gd name="T35" fmla="*/ 31 h 63"/>
                <a:gd name="T36" fmla="*/ 85 w 104"/>
                <a:gd name="T37" fmla="*/ 38 h 63"/>
                <a:gd name="T38" fmla="*/ 74 w 104"/>
                <a:gd name="T39" fmla="*/ 42 h 63"/>
                <a:gd name="T40" fmla="*/ 74 w 104"/>
                <a:gd name="T41" fmla="*/ 25 h 63"/>
                <a:gd name="T42" fmla="*/ 68 w 104"/>
                <a:gd name="T43" fmla="*/ 27 h 63"/>
                <a:gd name="T44" fmla="*/ 62 w 104"/>
                <a:gd name="T45" fmla="*/ 36 h 63"/>
                <a:gd name="T46" fmla="*/ 62 w 104"/>
                <a:gd name="T47" fmla="*/ 42 h 63"/>
                <a:gd name="T48" fmla="*/ 59 w 104"/>
                <a:gd name="T49" fmla="*/ 38 h 63"/>
                <a:gd name="T50" fmla="*/ 55 w 104"/>
                <a:gd name="T51" fmla="*/ 36 h 63"/>
                <a:gd name="T52" fmla="*/ 51 w 104"/>
                <a:gd name="T53" fmla="*/ 42 h 63"/>
                <a:gd name="T54" fmla="*/ 42 w 104"/>
                <a:gd name="T55" fmla="*/ 44 h 63"/>
                <a:gd name="T56" fmla="*/ 40 w 104"/>
                <a:gd name="T57" fmla="*/ 61 h 63"/>
                <a:gd name="T58" fmla="*/ 36 w 104"/>
                <a:gd name="T59" fmla="*/ 63 h 63"/>
                <a:gd name="T60" fmla="*/ 30 w 104"/>
                <a:gd name="T61" fmla="*/ 59 h 63"/>
                <a:gd name="T62" fmla="*/ 28 w 104"/>
                <a:gd name="T63" fmla="*/ 55 h 63"/>
                <a:gd name="T64" fmla="*/ 15 w 104"/>
                <a:gd name="T65" fmla="*/ 59 h 63"/>
                <a:gd name="T66" fmla="*/ 6 w 104"/>
                <a:gd name="T67" fmla="*/ 59 h 63"/>
                <a:gd name="T68" fmla="*/ 2 w 104"/>
                <a:gd name="T69" fmla="*/ 57 h 63"/>
                <a:gd name="T70" fmla="*/ 0 w 104"/>
                <a:gd name="T71" fmla="*/ 51 h 63"/>
                <a:gd name="T72" fmla="*/ 0 w 104"/>
                <a:gd name="T73" fmla="*/ 48 h 63"/>
                <a:gd name="T74" fmla="*/ 11 w 104"/>
                <a:gd name="T75" fmla="*/ 38 h 63"/>
                <a:gd name="T76" fmla="*/ 30 w 104"/>
                <a:gd name="T77" fmla="*/ 31 h 63"/>
                <a:gd name="T78" fmla="*/ 34 w 104"/>
                <a:gd name="T79" fmla="*/ 27 h 63"/>
                <a:gd name="T80" fmla="*/ 34 w 104"/>
                <a:gd name="T81"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4" h="63">
                  <a:moveTo>
                    <a:pt x="34" y="27"/>
                  </a:moveTo>
                  <a:lnTo>
                    <a:pt x="34" y="27"/>
                  </a:lnTo>
                  <a:lnTo>
                    <a:pt x="40" y="21"/>
                  </a:lnTo>
                  <a:lnTo>
                    <a:pt x="47" y="17"/>
                  </a:lnTo>
                  <a:lnTo>
                    <a:pt x="55" y="14"/>
                  </a:lnTo>
                  <a:lnTo>
                    <a:pt x="62" y="10"/>
                  </a:lnTo>
                  <a:lnTo>
                    <a:pt x="62" y="10"/>
                  </a:lnTo>
                  <a:lnTo>
                    <a:pt x="62" y="6"/>
                  </a:lnTo>
                  <a:lnTo>
                    <a:pt x="62" y="6"/>
                  </a:lnTo>
                  <a:lnTo>
                    <a:pt x="68" y="6"/>
                  </a:lnTo>
                  <a:lnTo>
                    <a:pt x="74" y="8"/>
                  </a:lnTo>
                  <a:lnTo>
                    <a:pt x="79" y="8"/>
                  </a:lnTo>
                  <a:lnTo>
                    <a:pt x="85" y="8"/>
                  </a:lnTo>
                  <a:lnTo>
                    <a:pt x="85" y="8"/>
                  </a:lnTo>
                  <a:lnTo>
                    <a:pt x="85" y="4"/>
                  </a:lnTo>
                  <a:lnTo>
                    <a:pt x="85" y="4"/>
                  </a:lnTo>
                  <a:lnTo>
                    <a:pt x="87" y="2"/>
                  </a:lnTo>
                  <a:lnTo>
                    <a:pt x="91" y="0"/>
                  </a:lnTo>
                  <a:lnTo>
                    <a:pt x="93" y="0"/>
                  </a:lnTo>
                  <a:lnTo>
                    <a:pt x="96" y="0"/>
                  </a:lnTo>
                  <a:lnTo>
                    <a:pt x="98" y="2"/>
                  </a:lnTo>
                  <a:lnTo>
                    <a:pt x="102" y="2"/>
                  </a:lnTo>
                  <a:lnTo>
                    <a:pt x="102" y="4"/>
                  </a:lnTo>
                  <a:lnTo>
                    <a:pt x="104" y="10"/>
                  </a:lnTo>
                  <a:lnTo>
                    <a:pt x="104" y="10"/>
                  </a:lnTo>
                  <a:lnTo>
                    <a:pt x="100" y="10"/>
                  </a:lnTo>
                  <a:lnTo>
                    <a:pt x="96" y="12"/>
                  </a:lnTo>
                  <a:lnTo>
                    <a:pt x="95" y="16"/>
                  </a:lnTo>
                  <a:lnTo>
                    <a:pt x="95" y="21"/>
                  </a:lnTo>
                  <a:lnTo>
                    <a:pt x="95" y="21"/>
                  </a:lnTo>
                  <a:lnTo>
                    <a:pt x="96" y="21"/>
                  </a:lnTo>
                  <a:lnTo>
                    <a:pt x="96" y="23"/>
                  </a:lnTo>
                  <a:lnTo>
                    <a:pt x="100" y="27"/>
                  </a:lnTo>
                  <a:lnTo>
                    <a:pt x="100" y="27"/>
                  </a:lnTo>
                  <a:lnTo>
                    <a:pt x="96" y="31"/>
                  </a:lnTo>
                  <a:lnTo>
                    <a:pt x="96" y="31"/>
                  </a:lnTo>
                  <a:lnTo>
                    <a:pt x="91" y="34"/>
                  </a:lnTo>
                  <a:lnTo>
                    <a:pt x="85" y="38"/>
                  </a:lnTo>
                  <a:lnTo>
                    <a:pt x="74" y="42"/>
                  </a:lnTo>
                  <a:lnTo>
                    <a:pt x="74" y="42"/>
                  </a:lnTo>
                  <a:lnTo>
                    <a:pt x="72" y="34"/>
                  </a:lnTo>
                  <a:lnTo>
                    <a:pt x="74" y="25"/>
                  </a:lnTo>
                  <a:lnTo>
                    <a:pt x="74" y="25"/>
                  </a:lnTo>
                  <a:lnTo>
                    <a:pt x="68" y="27"/>
                  </a:lnTo>
                  <a:lnTo>
                    <a:pt x="64" y="31"/>
                  </a:lnTo>
                  <a:lnTo>
                    <a:pt x="62" y="36"/>
                  </a:lnTo>
                  <a:lnTo>
                    <a:pt x="62" y="42"/>
                  </a:lnTo>
                  <a:lnTo>
                    <a:pt x="62" y="42"/>
                  </a:lnTo>
                  <a:lnTo>
                    <a:pt x="60" y="40"/>
                  </a:lnTo>
                  <a:lnTo>
                    <a:pt x="59" y="38"/>
                  </a:lnTo>
                  <a:lnTo>
                    <a:pt x="55" y="36"/>
                  </a:lnTo>
                  <a:lnTo>
                    <a:pt x="55" y="36"/>
                  </a:lnTo>
                  <a:lnTo>
                    <a:pt x="51" y="40"/>
                  </a:lnTo>
                  <a:lnTo>
                    <a:pt x="51" y="42"/>
                  </a:lnTo>
                  <a:lnTo>
                    <a:pt x="45" y="44"/>
                  </a:lnTo>
                  <a:lnTo>
                    <a:pt x="42" y="44"/>
                  </a:lnTo>
                  <a:lnTo>
                    <a:pt x="42" y="44"/>
                  </a:lnTo>
                  <a:lnTo>
                    <a:pt x="40" y="61"/>
                  </a:lnTo>
                  <a:lnTo>
                    <a:pt x="40" y="61"/>
                  </a:lnTo>
                  <a:lnTo>
                    <a:pt x="36" y="63"/>
                  </a:lnTo>
                  <a:lnTo>
                    <a:pt x="32" y="61"/>
                  </a:lnTo>
                  <a:lnTo>
                    <a:pt x="30" y="59"/>
                  </a:lnTo>
                  <a:lnTo>
                    <a:pt x="28" y="55"/>
                  </a:lnTo>
                  <a:lnTo>
                    <a:pt x="28" y="55"/>
                  </a:lnTo>
                  <a:lnTo>
                    <a:pt x="23" y="57"/>
                  </a:lnTo>
                  <a:lnTo>
                    <a:pt x="15" y="59"/>
                  </a:lnTo>
                  <a:lnTo>
                    <a:pt x="8" y="59"/>
                  </a:lnTo>
                  <a:lnTo>
                    <a:pt x="6" y="59"/>
                  </a:lnTo>
                  <a:lnTo>
                    <a:pt x="2" y="57"/>
                  </a:lnTo>
                  <a:lnTo>
                    <a:pt x="2" y="57"/>
                  </a:lnTo>
                  <a:lnTo>
                    <a:pt x="0" y="55"/>
                  </a:lnTo>
                  <a:lnTo>
                    <a:pt x="0" y="51"/>
                  </a:lnTo>
                  <a:lnTo>
                    <a:pt x="0" y="50"/>
                  </a:lnTo>
                  <a:lnTo>
                    <a:pt x="0" y="48"/>
                  </a:lnTo>
                  <a:lnTo>
                    <a:pt x="6" y="42"/>
                  </a:lnTo>
                  <a:lnTo>
                    <a:pt x="11" y="38"/>
                  </a:lnTo>
                  <a:lnTo>
                    <a:pt x="25" y="33"/>
                  </a:lnTo>
                  <a:lnTo>
                    <a:pt x="30" y="31"/>
                  </a:lnTo>
                  <a:lnTo>
                    <a:pt x="34" y="27"/>
                  </a:lnTo>
                  <a:lnTo>
                    <a:pt x="34" y="27"/>
                  </a:lnTo>
                  <a:lnTo>
                    <a:pt x="34" y="27"/>
                  </a:lnTo>
                  <a:lnTo>
                    <a:pt x="34" y="27"/>
                  </a:lnTo>
                  <a:close/>
                </a:path>
              </a:pathLst>
            </a:custGeom>
            <a:solidFill>
              <a:schemeClr val="bg1">
                <a:lumMod val="85000"/>
              </a:schemeClr>
            </a:solidFill>
            <a:ln w="635" cap="rnd">
              <a:solidFill>
                <a:schemeClr val="bg1">
                  <a:alpha val="17000"/>
                </a:schemeClr>
              </a:solidFill>
            </a:ln>
          </p:spPr>
          <p:txBody>
            <a:bodyPr lIns="81617" tIns="40809" rIns="81617" bIns="40809"/>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37" name="Freeform 436">
              <a:extLst>
                <a:ext uri="{FF2B5EF4-FFF2-40B4-BE49-F238E27FC236}">
                  <a16:creationId xmlns:a16="http://schemas.microsoft.com/office/drawing/2014/main" id="{1A375EF1-B0EC-CA4A-A239-4A5923BD3B17}"/>
                </a:ext>
              </a:extLst>
            </p:cNvPr>
            <p:cNvSpPr>
              <a:spLocks/>
            </p:cNvSpPr>
            <p:nvPr userDrawn="1"/>
          </p:nvSpPr>
          <p:spPr bwMode="auto">
            <a:xfrm>
              <a:off x="6105235" y="1238666"/>
              <a:ext cx="157830" cy="82115"/>
            </a:xfrm>
            <a:custGeom>
              <a:avLst/>
              <a:gdLst>
                <a:gd name="T0" fmla="*/ 34 w 104"/>
                <a:gd name="T1" fmla="*/ 27 h 63"/>
                <a:gd name="T2" fmla="*/ 47 w 104"/>
                <a:gd name="T3" fmla="*/ 17 h 63"/>
                <a:gd name="T4" fmla="*/ 62 w 104"/>
                <a:gd name="T5" fmla="*/ 10 h 63"/>
                <a:gd name="T6" fmla="*/ 62 w 104"/>
                <a:gd name="T7" fmla="*/ 6 h 63"/>
                <a:gd name="T8" fmla="*/ 68 w 104"/>
                <a:gd name="T9" fmla="*/ 6 h 63"/>
                <a:gd name="T10" fmla="*/ 79 w 104"/>
                <a:gd name="T11" fmla="*/ 8 h 63"/>
                <a:gd name="T12" fmla="*/ 85 w 104"/>
                <a:gd name="T13" fmla="*/ 8 h 63"/>
                <a:gd name="T14" fmla="*/ 85 w 104"/>
                <a:gd name="T15" fmla="*/ 4 h 63"/>
                <a:gd name="T16" fmla="*/ 91 w 104"/>
                <a:gd name="T17" fmla="*/ 0 h 63"/>
                <a:gd name="T18" fmla="*/ 96 w 104"/>
                <a:gd name="T19" fmla="*/ 0 h 63"/>
                <a:gd name="T20" fmla="*/ 102 w 104"/>
                <a:gd name="T21" fmla="*/ 2 h 63"/>
                <a:gd name="T22" fmla="*/ 104 w 104"/>
                <a:gd name="T23" fmla="*/ 10 h 63"/>
                <a:gd name="T24" fmla="*/ 100 w 104"/>
                <a:gd name="T25" fmla="*/ 10 h 63"/>
                <a:gd name="T26" fmla="*/ 95 w 104"/>
                <a:gd name="T27" fmla="*/ 16 h 63"/>
                <a:gd name="T28" fmla="*/ 95 w 104"/>
                <a:gd name="T29" fmla="*/ 21 h 63"/>
                <a:gd name="T30" fmla="*/ 96 w 104"/>
                <a:gd name="T31" fmla="*/ 23 h 63"/>
                <a:gd name="T32" fmla="*/ 100 w 104"/>
                <a:gd name="T33" fmla="*/ 27 h 63"/>
                <a:gd name="T34" fmla="*/ 96 w 104"/>
                <a:gd name="T35" fmla="*/ 31 h 63"/>
                <a:gd name="T36" fmla="*/ 85 w 104"/>
                <a:gd name="T37" fmla="*/ 38 h 63"/>
                <a:gd name="T38" fmla="*/ 74 w 104"/>
                <a:gd name="T39" fmla="*/ 42 h 63"/>
                <a:gd name="T40" fmla="*/ 74 w 104"/>
                <a:gd name="T41" fmla="*/ 25 h 63"/>
                <a:gd name="T42" fmla="*/ 68 w 104"/>
                <a:gd name="T43" fmla="*/ 27 h 63"/>
                <a:gd name="T44" fmla="*/ 62 w 104"/>
                <a:gd name="T45" fmla="*/ 36 h 63"/>
                <a:gd name="T46" fmla="*/ 62 w 104"/>
                <a:gd name="T47" fmla="*/ 42 h 63"/>
                <a:gd name="T48" fmla="*/ 59 w 104"/>
                <a:gd name="T49" fmla="*/ 38 h 63"/>
                <a:gd name="T50" fmla="*/ 55 w 104"/>
                <a:gd name="T51" fmla="*/ 36 h 63"/>
                <a:gd name="T52" fmla="*/ 51 w 104"/>
                <a:gd name="T53" fmla="*/ 42 h 63"/>
                <a:gd name="T54" fmla="*/ 42 w 104"/>
                <a:gd name="T55" fmla="*/ 44 h 63"/>
                <a:gd name="T56" fmla="*/ 40 w 104"/>
                <a:gd name="T57" fmla="*/ 61 h 63"/>
                <a:gd name="T58" fmla="*/ 36 w 104"/>
                <a:gd name="T59" fmla="*/ 63 h 63"/>
                <a:gd name="T60" fmla="*/ 30 w 104"/>
                <a:gd name="T61" fmla="*/ 59 h 63"/>
                <a:gd name="T62" fmla="*/ 28 w 104"/>
                <a:gd name="T63" fmla="*/ 55 h 63"/>
                <a:gd name="T64" fmla="*/ 15 w 104"/>
                <a:gd name="T65" fmla="*/ 59 h 63"/>
                <a:gd name="T66" fmla="*/ 6 w 104"/>
                <a:gd name="T67" fmla="*/ 59 h 63"/>
                <a:gd name="T68" fmla="*/ 2 w 104"/>
                <a:gd name="T69" fmla="*/ 57 h 63"/>
                <a:gd name="T70" fmla="*/ 0 w 104"/>
                <a:gd name="T71" fmla="*/ 51 h 63"/>
                <a:gd name="T72" fmla="*/ 0 w 104"/>
                <a:gd name="T73" fmla="*/ 48 h 63"/>
                <a:gd name="T74" fmla="*/ 11 w 104"/>
                <a:gd name="T75" fmla="*/ 38 h 63"/>
                <a:gd name="T76" fmla="*/ 30 w 104"/>
                <a:gd name="T77" fmla="*/ 31 h 63"/>
                <a:gd name="T78" fmla="*/ 34 w 104"/>
                <a:gd name="T79" fmla="*/ 27 h 63"/>
                <a:gd name="T80" fmla="*/ 34 w 104"/>
                <a:gd name="T81"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4" h="63">
                  <a:moveTo>
                    <a:pt x="34" y="27"/>
                  </a:moveTo>
                  <a:lnTo>
                    <a:pt x="34" y="27"/>
                  </a:lnTo>
                  <a:lnTo>
                    <a:pt x="40" y="21"/>
                  </a:lnTo>
                  <a:lnTo>
                    <a:pt x="47" y="17"/>
                  </a:lnTo>
                  <a:lnTo>
                    <a:pt x="55" y="14"/>
                  </a:lnTo>
                  <a:lnTo>
                    <a:pt x="62" y="10"/>
                  </a:lnTo>
                  <a:lnTo>
                    <a:pt x="62" y="10"/>
                  </a:lnTo>
                  <a:lnTo>
                    <a:pt x="62" y="6"/>
                  </a:lnTo>
                  <a:lnTo>
                    <a:pt x="62" y="6"/>
                  </a:lnTo>
                  <a:lnTo>
                    <a:pt x="68" y="6"/>
                  </a:lnTo>
                  <a:lnTo>
                    <a:pt x="74" y="8"/>
                  </a:lnTo>
                  <a:lnTo>
                    <a:pt x="79" y="8"/>
                  </a:lnTo>
                  <a:lnTo>
                    <a:pt x="85" y="8"/>
                  </a:lnTo>
                  <a:lnTo>
                    <a:pt x="85" y="8"/>
                  </a:lnTo>
                  <a:lnTo>
                    <a:pt x="85" y="4"/>
                  </a:lnTo>
                  <a:lnTo>
                    <a:pt x="85" y="4"/>
                  </a:lnTo>
                  <a:lnTo>
                    <a:pt x="87" y="2"/>
                  </a:lnTo>
                  <a:lnTo>
                    <a:pt x="91" y="0"/>
                  </a:lnTo>
                  <a:lnTo>
                    <a:pt x="93" y="0"/>
                  </a:lnTo>
                  <a:lnTo>
                    <a:pt x="96" y="0"/>
                  </a:lnTo>
                  <a:lnTo>
                    <a:pt x="98" y="2"/>
                  </a:lnTo>
                  <a:lnTo>
                    <a:pt x="102" y="2"/>
                  </a:lnTo>
                  <a:lnTo>
                    <a:pt x="102" y="4"/>
                  </a:lnTo>
                  <a:lnTo>
                    <a:pt x="104" y="10"/>
                  </a:lnTo>
                  <a:lnTo>
                    <a:pt x="104" y="10"/>
                  </a:lnTo>
                  <a:lnTo>
                    <a:pt x="100" y="10"/>
                  </a:lnTo>
                  <a:lnTo>
                    <a:pt x="96" y="12"/>
                  </a:lnTo>
                  <a:lnTo>
                    <a:pt x="95" y="16"/>
                  </a:lnTo>
                  <a:lnTo>
                    <a:pt x="95" y="21"/>
                  </a:lnTo>
                  <a:lnTo>
                    <a:pt x="95" y="21"/>
                  </a:lnTo>
                  <a:lnTo>
                    <a:pt x="96" y="21"/>
                  </a:lnTo>
                  <a:lnTo>
                    <a:pt x="96" y="23"/>
                  </a:lnTo>
                  <a:lnTo>
                    <a:pt x="100" y="27"/>
                  </a:lnTo>
                  <a:lnTo>
                    <a:pt x="100" y="27"/>
                  </a:lnTo>
                  <a:lnTo>
                    <a:pt x="96" y="31"/>
                  </a:lnTo>
                  <a:lnTo>
                    <a:pt x="96" y="31"/>
                  </a:lnTo>
                  <a:lnTo>
                    <a:pt x="91" y="34"/>
                  </a:lnTo>
                  <a:lnTo>
                    <a:pt x="85" y="38"/>
                  </a:lnTo>
                  <a:lnTo>
                    <a:pt x="74" y="42"/>
                  </a:lnTo>
                  <a:lnTo>
                    <a:pt x="74" y="42"/>
                  </a:lnTo>
                  <a:lnTo>
                    <a:pt x="72" y="34"/>
                  </a:lnTo>
                  <a:lnTo>
                    <a:pt x="74" y="25"/>
                  </a:lnTo>
                  <a:lnTo>
                    <a:pt x="74" y="25"/>
                  </a:lnTo>
                  <a:lnTo>
                    <a:pt x="68" y="27"/>
                  </a:lnTo>
                  <a:lnTo>
                    <a:pt x="64" y="31"/>
                  </a:lnTo>
                  <a:lnTo>
                    <a:pt x="62" y="36"/>
                  </a:lnTo>
                  <a:lnTo>
                    <a:pt x="62" y="42"/>
                  </a:lnTo>
                  <a:lnTo>
                    <a:pt x="62" y="42"/>
                  </a:lnTo>
                  <a:lnTo>
                    <a:pt x="60" y="40"/>
                  </a:lnTo>
                  <a:lnTo>
                    <a:pt x="59" y="38"/>
                  </a:lnTo>
                  <a:lnTo>
                    <a:pt x="55" y="36"/>
                  </a:lnTo>
                  <a:lnTo>
                    <a:pt x="55" y="36"/>
                  </a:lnTo>
                  <a:lnTo>
                    <a:pt x="51" y="40"/>
                  </a:lnTo>
                  <a:lnTo>
                    <a:pt x="51" y="42"/>
                  </a:lnTo>
                  <a:lnTo>
                    <a:pt x="45" y="44"/>
                  </a:lnTo>
                  <a:lnTo>
                    <a:pt x="42" y="44"/>
                  </a:lnTo>
                  <a:lnTo>
                    <a:pt x="42" y="44"/>
                  </a:lnTo>
                  <a:lnTo>
                    <a:pt x="40" y="61"/>
                  </a:lnTo>
                  <a:lnTo>
                    <a:pt x="40" y="61"/>
                  </a:lnTo>
                  <a:lnTo>
                    <a:pt x="36" y="63"/>
                  </a:lnTo>
                  <a:lnTo>
                    <a:pt x="32" y="61"/>
                  </a:lnTo>
                  <a:lnTo>
                    <a:pt x="30" y="59"/>
                  </a:lnTo>
                  <a:lnTo>
                    <a:pt x="28" y="55"/>
                  </a:lnTo>
                  <a:lnTo>
                    <a:pt x="28" y="55"/>
                  </a:lnTo>
                  <a:lnTo>
                    <a:pt x="23" y="57"/>
                  </a:lnTo>
                  <a:lnTo>
                    <a:pt x="15" y="59"/>
                  </a:lnTo>
                  <a:lnTo>
                    <a:pt x="8" y="59"/>
                  </a:lnTo>
                  <a:lnTo>
                    <a:pt x="6" y="59"/>
                  </a:lnTo>
                  <a:lnTo>
                    <a:pt x="2" y="57"/>
                  </a:lnTo>
                  <a:lnTo>
                    <a:pt x="2" y="57"/>
                  </a:lnTo>
                  <a:lnTo>
                    <a:pt x="0" y="55"/>
                  </a:lnTo>
                  <a:lnTo>
                    <a:pt x="0" y="51"/>
                  </a:lnTo>
                  <a:lnTo>
                    <a:pt x="0" y="50"/>
                  </a:lnTo>
                  <a:lnTo>
                    <a:pt x="0" y="48"/>
                  </a:lnTo>
                  <a:lnTo>
                    <a:pt x="6" y="42"/>
                  </a:lnTo>
                  <a:lnTo>
                    <a:pt x="11" y="38"/>
                  </a:lnTo>
                  <a:lnTo>
                    <a:pt x="25" y="33"/>
                  </a:lnTo>
                  <a:lnTo>
                    <a:pt x="30" y="31"/>
                  </a:lnTo>
                  <a:lnTo>
                    <a:pt x="34" y="27"/>
                  </a:lnTo>
                  <a:lnTo>
                    <a:pt x="34" y="27"/>
                  </a:lnTo>
                  <a:lnTo>
                    <a:pt x="34" y="27"/>
                  </a:lnTo>
                  <a:lnTo>
                    <a:pt x="34" y="27"/>
                  </a:lnTo>
                  <a:close/>
                </a:path>
              </a:pathLst>
            </a:custGeom>
            <a:solidFill>
              <a:schemeClr val="bg1">
                <a:lumMod val="85000"/>
              </a:schemeClr>
            </a:solidFill>
            <a:ln w="635" cap="rnd">
              <a:solidFill>
                <a:schemeClr val="bg1">
                  <a:alpha val="17000"/>
                </a:schemeClr>
              </a:solidFill>
              <a:prstDash val="solid"/>
              <a:round/>
              <a:headEnd/>
              <a:tailEnd/>
            </a:ln>
          </p:spPr>
          <p:txBody>
            <a:bodyPr lIns="81617" tIns="40809" rIns="81617" bIns="40809"/>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38" name="Freeform 437">
              <a:extLst>
                <a:ext uri="{FF2B5EF4-FFF2-40B4-BE49-F238E27FC236}">
                  <a16:creationId xmlns:a16="http://schemas.microsoft.com/office/drawing/2014/main" id="{02530896-B24C-3444-B7DE-6BD1C759334E}"/>
                </a:ext>
              </a:extLst>
            </p:cNvPr>
            <p:cNvSpPr>
              <a:spLocks/>
            </p:cNvSpPr>
            <p:nvPr userDrawn="1"/>
          </p:nvSpPr>
          <p:spPr bwMode="auto">
            <a:xfrm>
              <a:off x="6315676" y="1188535"/>
              <a:ext cx="83891" cy="24527"/>
            </a:xfrm>
            <a:custGeom>
              <a:avLst/>
              <a:gdLst>
                <a:gd name="T0" fmla="*/ 55 w 55"/>
                <a:gd name="T1" fmla="*/ 7 h 19"/>
                <a:gd name="T2" fmla="*/ 55 w 55"/>
                <a:gd name="T3" fmla="*/ 7 h 19"/>
                <a:gd name="T4" fmla="*/ 49 w 55"/>
                <a:gd name="T5" fmla="*/ 11 h 19"/>
                <a:gd name="T6" fmla="*/ 44 w 55"/>
                <a:gd name="T7" fmla="*/ 15 h 19"/>
                <a:gd name="T8" fmla="*/ 36 w 55"/>
                <a:gd name="T9" fmla="*/ 17 h 19"/>
                <a:gd name="T10" fmla="*/ 28 w 55"/>
                <a:gd name="T11" fmla="*/ 19 h 19"/>
                <a:gd name="T12" fmla="*/ 28 w 55"/>
                <a:gd name="T13" fmla="*/ 19 h 19"/>
                <a:gd name="T14" fmla="*/ 23 w 55"/>
                <a:gd name="T15" fmla="*/ 17 h 19"/>
                <a:gd name="T16" fmla="*/ 13 w 55"/>
                <a:gd name="T17" fmla="*/ 15 h 19"/>
                <a:gd name="T18" fmla="*/ 6 w 55"/>
                <a:gd name="T19" fmla="*/ 15 h 19"/>
                <a:gd name="T20" fmla="*/ 0 w 55"/>
                <a:gd name="T21" fmla="*/ 15 h 19"/>
                <a:gd name="T22" fmla="*/ 0 w 55"/>
                <a:gd name="T23" fmla="*/ 15 h 19"/>
                <a:gd name="T24" fmla="*/ 13 w 55"/>
                <a:gd name="T25" fmla="*/ 5 h 19"/>
                <a:gd name="T26" fmla="*/ 21 w 55"/>
                <a:gd name="T27" fmla="*/ 2 h 19"/>
                <a:gd name="T28" fmla="*/ 28 w 55"/>
                <a:gd name="T29" fmla="*/ 0 h 19"/>
                <a:gd name="T30" fmla="*/ 36 w 55"/>
                <a:gd name="T31" fmla="*/ 0 h 19"/>
                <a:gd name="T32" fmla="*/ 44 w 55"/>
                <a:gd name="T33" fmla="*/ 0 h 19"/>
                <a:gd name="T34" fmla="*/ 47 w 55"/>
                <a:gd name="T35" fmla="*/ 0 h 19"/>
                <a:gd name="T36" fmla="*/ 49 w 55"/>
                <a:gd name="T37" fmla="*/ 2 h 19"/>
                <a:gd name="T38" fmla="*/ 53 w 55"/>
                <a:gd name="T39" fmla="*/ 5 h 19"/>
                <a:gd name="T40" fmla="*/ 55 w 55"/>
                <a:gd name="T41" fmla="*/ 7 h 19"/>
                <a:gd name="T42" fmla="*/ 55 w 55"/>
                <a:gd name="T43" fmla="*/ 7 h 19"/>
                <a:gd name="T44" fmla="*/ 55 w 55"/>
                <a:gd name="T45" fmla="*/ 7 h 19"/>
                <a:gd name="T46" fmla="*/ 55 w 55"/>
                <a:gd name="T47" fmla="*/ 7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5" h="19">
                  <a:moveTo>
                    <a:pt x="55" y="7"/>
                  </a:moveTo>
                  <a:lnTo>
                    <a:pt x="55" y="7"/>
                  </a:lnTo>
                  <a:lnTo>
                    <a:pt x="49" y="11"/>
                  </a:lnTo>
                  <a:lnTo>
                    <a:pt x="44" y="15"/>
                  </a:lnTo>
                  <a:lnTo>
                    <a:pt x="36" y="17"/>
                  </a:lnTo>
                  <a:lnTo>
                    <a:pt x="28" y="19"/>
                  </a:lnTo>
                  <a:lnTo>
                    <a:pt x="28" y="19"/>
                  </a:lnTo>
                  <a:lnTo>
                    <a:pt x="23" y="17"/>
                  </a:lnTo>
                  <a:lnTo>
                    <a:pt x="13" y="15"/>
                  </a:lnTo>
                  <a:lnTo>
                    <a:pt x="6" y="15"/>
                  </a:lnTo>
                  <a:lnTo>
                    <a:pt x="0" y="15"/>
                  </a:lnTo>
                  <a:lnTo>
                    <a:pt x="0" y="15"/>
                  </a:lnTo>
                  <a:lnTo>
                    <a:pt x="13" y="5"/>
                  </a:lnTo>
                  <a:lnTo>
                    <a:pt x="21" y="2"/>
                  </a:lnTo>
                  <a:lnTo>
                    <a:pt x="28" y="0"/>
                  </a:lnTo>
                  <a:lnTo>
                    <a:pt x="36" y="0"/>
                  </a:lnTo>
                  <a:lnTo>
                    <a:pt x="44" y="0"/>
                  </a:lnTo>
                  <a:lnTo>
                    <a:pt x="47" y="0"/>
                  </a:lnTo>
                  <a:lnTo>
                    <a:pt x="49" y="2"/>
                  </a:lnTo>
                  <a:lnTo>
                    <a:pt x="53" y="5"/>
                  </a:lnTo>
                  <a:lnTo>
                    <a:pt x="55" y="7"/>
                  </a:lnTo>
                  <a:lnTo>
                    <a:pt x="55" y="7"/>
                  </a:lnTo>
                  <a:lnTo>
                    <a:pt x="55" y="7"/>
                  </a:lnTo>
                  <a:lnTo>
                    <a:pt x="55" y="7"/>
                  </a:lnTo>
                  <a:close/>
                </a:path>
              </a:pathLst>
            </a:custGeom>
            <a:solidFill>
              <a:schemeClr val="bg1">
                <a:lumMod val="85000"/>
              </a:schemeClr>
            </a:solidFill>
            <a:ln w="635" cap="rnd">
              <a:solidFill>
                <a:schemeClr val="bg1">
                  <a:alpha val="17000"/>
                </a:schemeClr>
              </a:solidFill>
            </a:ln>
          </p:spPr>
          <p:txBody>
            <a:bodyPr lIns="81617" tIns="40809" rIns="81617" bIns="40809"/>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39" name="Freeform 438">
              <a:extLst>
                <a:ext uri="{FF2B5EF4-FFF2-40B4-BE49-F238E27FC236}">
                  <a16:creationId xmlns:a16="http://schemas.microsoft.com/office/drawing/2014/main" id="{5E2891B4-078D-FE48-9499-6B300A67C68B}"/>
                </a:ext>
              </a:extLst>
            </p:cNvPr>
            <p:cNvSpPr>
              <a:spLocks/>
            </p:cNvSpPr>
            <p:nvPr userDrawn="1"/>
          </p:nvSpPr>
          <p:spPr bwMode="auto">
            <a:xfrm>
              <a:off x="6315676" y="1188535"/>
              <a:ext cx="83891" cy="24527"/>
            </a:xfrm>
            <a:custGeom>
              <a:avLst/>
              <a:gdLst>
                <a:gd name="T0" fmla="*/ 55 w 55"/>
                <a:gd name="T1" fmla="*/ 7 h 19"/>
                <a:gd name="T2" fmla="*/ 55 w 55"/>
                <a:gd name="T3" fmla="*/ 7 h 19"/>
                <a:gd name="T4" fmla="*/ 49 w 55"/>
                <a:gd name="T5" fmla="*/ 11 h 19"/>
                <a:gd name="T6" fmla="*/ 44 w 55"/>
                <a:gd name="T7" fmla="*/ 15 h 19"/>
                <a:gd name="T8" fmla="*/ 36 w 55"/>
                <a:gd name="T9" fmla="*/ 17 h 19"/>
                <a:gd name="T10" fmla="*/ 28 w 55"/>
                <a:gd name="T11" fmla="*/ 19 h 19"/>
                <a:gd name="T12" fmla="*/ 28 w 55"/>
                <a:gd name="T13" fmla="*/ 19 h 19"/>
                <a:gd name="T14" fmla="*/ 23 w 55"/>
                <a:gd name="T15" fmla="*/ 17 h 19"/>
                <a:gd name="T16" fmla="*/ 13 w 55"/>
                <a:gd name="T17" fmla="*/ 15 h 19"/>
                <a:gd name="T18" fmla="*/ 6 w 55"/>
                <a:gd name="T19" fmla="*/ 15 h 19"/>
                <a:gd name="T20" fmla="*/ 0 w 55"/>
                <a:gd name="T21" fmla="*/ 15 h 19"/>
                <a:gd name="T22" fmla="*/ 0 w 55"/>
                <a:gd name="T23" fmla="*/ 15 h 19"/>
                <a:gd name="T24" fmla="*/ 13 w 55"/>
                <a:gd name="T25" fmla="*/ 5 h 19"/>
                <a:gd name="T26" fmla="*/ 21 w 55"/>
                <a:gd name="T27" fmla="*/ 2 h 19"/>
                <a:gd name="T28" fmla="*/ 28 w 55"/>
                <a:gd name="T29" fmla="*/ 0 h 19"/>
                <a:gd name="T30" fmla="*/ 36 w 55"/>
                <a:gd name="T31" fmla="*/ 0 h 19"/>
                <a:gd name="T32" fmla="*/ 44 w 55"/>
                <a:gd name="T33" fmla="*/ 0 h 19"/>
                <a:gd name="T34" fmla="*/ 47 w 55"/>
                <a:gd name="T35" fmla="*/ 0 h 19"/>
                <a:gd name="T36" fmla="*/ 49 w 55"/>
                <a:gd name="T37" fmla="*/ 2 h 19"/>
                <a:gd name="T38" fmla="*/ 53 w 55"/>
                <a:gd name="T39" fmla="*/ 5 h 19"/>
                <a:gd name="T40" fmla="*/ 55 w 55"/>
                <a:gd name="T41" fmla="*/ 7 h 19"/>
                <a:gd name="T42" fmla="*/ 55 w 55"/>
                <a:gd name="T43" fmla="*/ 7 h 19"/>
                <a:gd name="T44" fmla="*/ 55 w 55"/>
                <a:gd name="T45" fmla="*/ 7 h 19"/>
                <a:gd name="T46" fmla="*/ 55 w 55"/>
                <a:gd name="T47" fmla="*/ 7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5" h="19">
                  <a:moveTo>
                    <a:pt x="55" y="7"/>
                  </a:moveTo>
                  <a:lnTo>
                    <a:pt x="55" y="7"/>
                  </a:lnTo>
                  <a:lnTo>
                    <a:pt x="49" y="11"/>
                  </a:lnTo>
                  <a:lnTo>
                    <a:pt x="44" y="15"/>
                  </a:lnTo>
                  <a:lnTo>
                    <a:pt x="36" y="17"/>
                  </a:lnTo>
                  <a:lnTo>
                    <a:pt x="28" y="19"/>
                  </a:lnTo>
                  <a:lnTo>
                    <a:pt x="28" y="19"/>
                  </a:lnTo>
                  <a:lnTo>
                    <a:pt x="23" y="17"/>
                  </a:lnTo>
                  <a:lnTo>
                    <a:pt x="13" y="15"/>
                  </a:lnTo>
                  <a:lnTo>
                    <a:pt x="6" y="15"/>
                  </a:lnTo>
                  <a:lnTo>
                    <a:pt x="0" y="15"/>
                  </a:lnTo>
                  <a:lnTo>
                    <a:pt x="0" y="15"/>
                  </a:lnTo>
                  <a:lnTo>
                    <a:pt x="13" y="5"/>
                  </a:lnTo>
                  <a:lnTo>
                    <a:pt x="21" y="2"/>
                  </a:lnTo>
                  <a:lnTo>
                    <a:pt x="28" y="0"/>
                  </a:lnTo>
                  <a:lnTo>
                    <a:pt x="36" y="0"/>
                  </a:lnTo>
                  <a:lnTo>
                    <a:pt x="44" y="0"/>
                  </a:lnTo>
                  <a:lnTo>
                    <a:pt x="47" y="0"/>
                  </a:lnTo>
                  <a:lnTo>
                    <a:pt x="49" y="2"/>
                  </a:lnTo>
                  <a:lnTo>
                    <a:pt x="53" y="5"/>
                  </a:lnTo>
                  <a:lnTo>
                    <a:pt x="55" y="7"/>
                  </a:lnTo>
                  <a:lnTo>
                    <a:pt x="55" y="7"/>
                  </a:lnTo>
                  <a:lnTo>
                    <a:pt x="55" y="7"/>
                  </a:lnTo>
                  <a:lnTo>
                    <a:pt x="55" y="7"/>
                  </a:lnTo>
                  <a:close/>
                </a:path>
              </a:pathLst>
            </a:custGeom>
            <a:solidFill>
              <a:schemeClr val="bg1">
                <a:lumMod val="85000"/>
              </a:schemeClr>
            </a:solidFill>
            <a:ln w="635" cap="rnd">
              <a:solidFill>
                <a:schemeClr val="bg1">
                  <a:alpha val="17000"/>
                </a:schemeClr>
              </a:solidFill>
              <a:prstDash val="solid"/>
              <a:round/>
              <a:headEnd/>
              <a:tailEnd/>
            </a:ln>
          </p:spPr>
          <p:txBody>
            <a:bodyPr lIns="81617" tIns="40809" rIns="81617" bIns="40809"/>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40" name="Freeform 439">
              <a:extLst>
                <a:ext uri="{FF2B5EF4-FFF2-40B4-BE49-F238E27FC236}">
                  <a16:creationId xmlns:a16="http://schemas.microsoft.com/office/drawing/2014/main" id="{5708600E-475F-0746-8105-84B76BA7686F}"/>
                </a:ext>
              </a:extLst>
            </p:cNvPr>
            <p:cNvSpPr>
              <a:spLocks/>
            </p:cNvSpPr>
            <p:nvPr userDrawn="1"/>
          </p:nvSpPr>
          <p:spPr bwMode="auto">
            <a:xfrm>
              <a:off x="6189138" y="1304775"/>
              <a:ext cx="36969" cy="27727"/>
            </a:xfrm>
            <a:custGeom>
              <a:avLst/>
              <a:gdLst>
                <a:gd name="T0" fmla="*/ 24 w 24"/>
                <a:gd name="T1" fmla="*/ 0 h 21"/>
                <a:gd name="T2" fmla="*/ 24 w 24"/>
                <a:gd name="T3" fmla="*/ 0 h 21"/>
                <a:gd name="T4" fmla="*/ 22 w 24"/>
                <a:gd name="T5" fmla="*/ 0 h 21"/>
                <a:gd name="T6" fmla="*/ 17 w 24"/>
                <a:gd name="T7" fmla="*/ 2 h 21"/>
                <a:gd name="T8" fmla="*/ 11 w 24"/>
                <a:gd name="T9" fmla="*/ 4 h 21"/>
                <a:gd name="T10" fmla="*/ 7 w 24"/>
                <a:gd name="T11" fmla="*/ 8 h 21"/>
                <a:gd name="T12" fmla="*/ 4 w 24"/>
                <a:gd name="T13" fmla="*/ 12 h 21"/>
                <a:gd name="T14" fmla="*/ 0 w 24"/>
                <a:gd name="T15" fmla="*/ 16 h 21"/>
                <a:gd name="T16" fmla="*/ 0 w 24"/>
                <a:gd name="T17" fmla="*/ 18 h 21"/>
                <a:gd name="T18" fmla="*/ 0 w 24"/>
                <a:gd name="T19" fmla="*/ 18 h 21"/>
                <a:gd name="T20" fmla="*/ 2 w 24"/>
                <a:gd name="T21" fmla="*/ 21 h 21"/>
                <a:gd name="T22" fmla="*/ 4 w 24"/>
                <a:gd name="T23" fmla="*/ 21 h 21"/>
                <a:gd name="T24" fmla="*/ 4 w 24"/>
                <a:gd name="T25" fmla="*/ 21 h 21"/>
                <a:gd name="T26" fmla="*/ 5 w 24"/>
                <a:gd name="T27" fmla="*/ 21 h 21"/>
                <a:gd name="T28" fmla="*/ 7 w 24"/>
                <a:gd name="T29" fmla="*/ 21 h 21"/>
                <a:gd name="T30" fmla="*/ 15 w 24"/>
                <a:gd name="T31" fmla="*/ 18 h 21"/>
                <a:gd name="T32" fmla="*/ 19 w 24"/>
                <a:gd name="T33" fmla="*/ 12 h 21"/>
                <a:gd name="T34" fmla="*/ 22 w 24"/>
                <a:gd name="T35" fmla="*/ 10 h 21"/>
                <a:gd name="T36" fmla="*/ 24 w 24"/>
                <a:gd name="T37" fmla="*/ 8 h 21"/>
                <a:gd name="T38" fmla="*/ 24 w 24"/>
                <a:gd name="T39" fmla="*/ 8 h 21"/>
                <a:gd name="T40" fmla="*/ 24 w 24"/>
                <a:gd name="T41" fmla="*/ 4 h 21"/>
                <a:gd name="T42" fmla="*/ 24 w 24"/>
                <a:gd name="T43" fmla="*/ 0 h 21"/>
                <a:gd name="T44" fmla="*/ 24 w 24"/>
                <a:gd name="T45" fmla="*/ 0 h 21"/>
                <a:gd name="T46" fmla="*/ 24 w 24"/>
                <a:gd name="T47" fmla="*/ 0 h 21"/>
                <a:gd name="T48" fmla="*/ 24 w 24"/>
                <a:gd name="T49"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4" h="21">
                  <a:moveTo>
                    <a:pt x="24" y="0"/>
                  </a:moveTo>
                  <a:lnTo>
                    <a:pt x="24" y="0"/>
                  </a:lnTo>
                  <a:lnTo>
                    <a:pt x="22" y="0"/>
                  </a:lnTo>
                  <a:lnTo>
                    <a:pt x="17" y="2"/>
                  </a:lnTo>
                  <a:lnTo>
                    <a:pt x="11" y="4"/>
                  </a:lnTo>
                  <a:lnTo>
                    <a:pt x="7" y="8"/>
                  </a:lnTo>
                  <a:lnTo>
                    <a:pt x="4" y="12"/>
                  </a:lnTo>
                  <a:lnTo>
                    <a:pt x="0" y="16"/>
                  </a:lnTo>
                  <a:lnTo>
                    <a:pt x="0" y="18"/>
                  </a:lnTo>
                  <a:lnTo>
                    <a:pt x="0" y="18"/>
                  </a:lnTo>
                  <a:lnTo>
                    <a:pt x="2" y="21"/>
                  </a:lnTo>
                  <a:lnTo>
                    <a:pt x="4" y="21"/>
                  </a:lnTo>
                  <a:lnTo>
                    <a:pt x="4" y="21"/>
                  </a:lnTo>
                  <a:lnTo>
                    <a:pt x="5" y="21"/>
                  </a:lnTo>
                  <a:lnTo>
                    <a:pt x="7" y="21"/>
                  </a:lnTo>
                  <a:lnTo>
                    <a:pt x="15" y="18"/>
                  </a:lnTo>
                  <a:lnTo>
                    <a:pt x="19" y="12"/>
                  </a:lnTo>
                  <a:lnTo>
                    <a:pt x="22" y="10"/>
                  </a:lnTo>
                  <a:lnTo>
                    <a:pt x="24" y="8"/>
                  </a:lnTo>
                  <a:lnTo>
                    <a:pt x="24" y="8"/>
                  </a:lnTo>
                  <a:lnTo>
                    <a:pt x="24" y="4"/>
                  </a:lnTo>
                  <a:lnTo>
                    <a:pt x="24" y="0"/>
                  </a:lnTo>
                  <a:lnTo>
                    <a:pt x="24" y="0"/>
                  </a:lnTo>
                  <a:lnTo>
                    <a:pt x="24" y="0"/>
                  </a:lnTo>
                  <a:lnTo>
                    <a:pt x="24" y="0"/>
                  </a:lnTo>
                  <a:close/>
                </a:path>
              </a:pathLst>
            </a:custGeom>
            <a:solidFill>
              <a:schemeClr val="bg1">
                <a:lumMod val="85000"/>
              </a:schemeClr>
            </a:solidFill>
            <a:ln w="635" cap="rnd">
              <a:solidFill>
                <a:schemeClr val="bg1">
                  <a:alpha val="17000"/>
                </a:schemeClr>
              </a:solidFill>
            </a:ln>
          </p:spPr>
          <p:txBody>
            <a:bodyPr lIns="81617" tIns="40809" rIns="81617" bIns="40809"/>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41" name="Freeform 440">
              <a:extLst>
                <a:ext uri="{FF2B5EF4-FFF2-40B4-BE49-F238E27FC236}">
                  <a16:creationId xmlns:a16="http://schemas.microsoft.com/office/drawing/2014/main" id="{5320A529-9F48-334E-AC9D-AF897FC9A4FC}"/>
                </a:ext>
              </a:extLst>
            </p:cNvPr>
            <p:cNvSpPr>
              <a:spLocks/>
            </p:cNvSpPr>
            <p:nvPr userDrawn="1"/>
          </p:nvSpPr>
          <p:spPr bwMode="auto">
            <a:xfrm>
              <a:off x="6189138" y="1304775"/>
              <a:ext cx="36969" cy="27727"/>
            </a:xfrm>
            <a:custGeom>
              <a:avLst/>
              <a:gdLst>
                <a:gd name="T0" fmla="*/ 24 w 24"/>
                <a:gd name="T1" fmla="*/ 0 h 21"/>
                <a:gd name="T2" fmla="*/ 24 w 24"/>
                <a:gd name="T3" fmla="*/ 0 h 21"/>
                <a:gd name="T4" fmla="*/ 22 w 24"/>
                <a:gd name="T5" fmla="*/ 0 h 21"/>
                <a:gd name="T6" fmla="*/ 17 w 24"/>
                <a:gd name="T7" fmla="*/ 2 h 21"/>
                <a:gd name="T8" fmla="*/ 11 w 24"/>
                <a:gd name="T9" fmla="*/ 4 h 21"/>
                <a:gd name="T10" fmla="*/ 7 w 24"/>
                <a:gd name="T11" fmla="*/ 8 h 21"/>
                <a:gd name="T12" fmla="*/ 4 w 24"/>
                <a:gd name="T13" fmla="*/ 12 h 21"/>
                <a:gd name="T14" fmla="*/ 0 w 24"/>
                <a:gd name="T15" fmla="*/ 16 h 21"/>
                <a:gd name="T16" fmla="*/ 0 w 24"/>
                <a:gd name="T17" fmla="*/ 18 h 21"/>
                <a:gd name="T18" fmla="*/ 0 w 24"/>
                <a:gd name="T19" fmla="*/ 18 h 21"/>
                <a:gd name="T20" fmla="*/ 2 w 24"/>
                <a:gd name="T21" fmla="*/ 21 h 21"/>
                <a:gd name="T22" fmla="*/ 4 w 24"/>
                <a:gd name="T23" fmla="*/ 21 h 21"/>
                <a:gd name="T24" fmla="*/ 4 w 24"/>
                <a:gd name="T25" fmla="*/ 21 h 21"/>
                <a:gd name="T26" fmla="*/ 5 w 24"/>
                <a:gd name="T27" fmla="*/ 21 h 21"/>
                <a:gd name="T28" fmla="*/ 7 w 24"/>
                <a:gd name="T29" fmla="*/ 21 h 21"/>
                <a:gd name="T30" fmla="*/ 15 w 24"/>
                <a:gd name="T31" fmla="*/ 18 h 21"/>
                <a:gd name="T32" fmla="*/ 19 w 24"/>
                <a:gd name="T33" fmla="*/ 12 h 21"/>
                <a:gd name="T34" fmla="*/ 22 w 24"/>
                <a:gd name="T35" fmla="*/ 10 h 21"/>
                <a:gd name="T36" fmla="*/ 24 w 24"/>
                <a:gd name="T37" fmla="*/ 8 h 21"/>
                <a:gd name="T38" fmla="*/ 24 w 24"/>
                <a:gd name="T39" fmla="*/ 8 h 21"/>
                <a:gd name="T40" fmla="*/ 24 w 24"/>
                <a:gd name="T41" fmla="*/ 4 h 21"/>
                <a:gd name="T42" fmla="*/ 24 w 24"/>
                <a:gd name="T43" fmla="*/ 0 h 21"/>
                <a:gd name="T44" fmla="*/ 24 w 24"/>
                <a:gd name="T45" fmla="*/ 0 h 21"/>
                <a:gd name="T46" fmla="*/ 24 w 24"/>
                <a:gd name="T47" fmla="*/ 0 h 21"/>
                <a:gd name="T48" fmla="*/ 24 w 24"/>
                <a:gd name="T49"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4" h="21">
                  <a:moveTo>
                    <a:pt x="24" y="0"/>
                  </a:moveTo>
                  <a:lnTo>
                    <a:pt x="24" y="0"/>
                  </a:lnTo>
                  <a:lnTo>
                    <a:pt x="22" y="0"/>
                  </a:lnTo>
                  <a:lnTo>
                    <a:pt x="17" y="2"/>
                  </a:lnTo>
                  <a:lnTo>
                    <a:pt x="11" y="4"/>
                  </a:lnTo>
                  <a:lnTo>
                    <a:pt x="7" y="8"/>
                  </a:lnTo>
                  <a:lnTo>
                    <a:pt x="4" y="12"/>
                  </a:lnTo>
                  <a:lnTo>
                    <a:pt x="0" y="16"/>
                  </a:lnTo>
                  <a:lnTo>
                    <a:pt x="0" y="18"/>
                  </a:lnTo>
                  <a:lnTo>
                    <a:pt x="0" y="18"/>
                  </a:lnTo>
                  <a:lnTo>
                    <a:pt x="2" y="21"/>
                  </a:lnTo>
                  <a:lnTo>
                    <a:pt x="4" y="21"/>
                  </a:lnTo>
                  <a:lnTo>
                    <a:pt x="4" y="21"/>
                  </a:lnTo>
                  <a:lnTo>
                    <a:pt x="5" y="21"/>
                  </a:lnTo>
                  <a:lnTo>
                    <a:pt x="7" y="21"/>
                  </a:lnTo>
                  <a:lnTo>
                    <a:pt x="15" y="18"/>
                  </a:lnTo>
                  <a:lnTo>
                    <a:pt x="19" y="12"/>
                  </a:lnTo>
                  <a:lnTo>
                    <a:pt x="22" y="10"/>
                  </a:lnTo>
                  <a:lnTo>
                    <a:pt x="24" y="8"/>
                  </a:lnTo>
                  <a:lnTo>
                    <a:pt x="24" y="8"/>
                  </a:lnTo>
                  <a:lnTo>
                    <a:pt x="24" y="4"/>
                  </a:lnTo>
                  <a:lnTo>
                    <a:pt x="24" y="0"/>
                  </a:lnTo>
                  <a:lnTo>
                    <a:pt x="24" y="0"/>
                  </a:lnTo>
                  <a:lnTo>
                    <a:pt x="24" y="0"/>
                  </a:lnTo>
                  <a:lnTo>
                    <a:pt x="24" y="0"/>
                  </a:lnTo>
                  <a:close/>
                </a:path>
              </a:pathLst>
            </a:custGeom>
            <a:solidFill>
              <a:schemeClr val="bg1">
                <a:lumMod val="85000"/>
              </a:schemeClr>
            </a:solidFill>
            <a:ln w="635" cap="rnd">
              <a:solidFill>
                <a:schemeClr val="bg1">
                  <a:alpha val="17000"/>
                </a:schemeClr>
              </a:solidFill>
              <a:prstDash val="solid"/>
              <a:round/>
              <a:headEnd/>
              <a:tailEnd/>
            </a:ln>
          </p:spPr>
          <p:txBody>
            <a:bodyPr lIns="81617" tIns="40809" rIns="81617" bIns="40809"/>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42" name="Freeform 441">
              <a:extLst>
                <a:ext uri="{FF2B5EF4-FFF2-40B4-BE49-F238E27FC236}">
                  <a16:creationId xmlns:a16="http://schemas.microsoft.com/office/drawing/2014/main" id="{849956DE-D38E-B84E-ACFA-E2F765DC31AA}"/>
                </a:ext>
              </a:extLst>
            </p:cNvPr>
            <p:cNvSpPr>
              <a:spLocks/>
            </p:cNvSpPr>
            <p:nvPr userDrawn="1"/>
          </p:nvSpPr>
          <p:spPr bwMode="auto">
            <a:xfrm>
              <a:off x="6470662" y="1232258"/>
              <a:ext cx="32704" cy="27727"/>
            </a:xfrm>
            <a:custGeom>
              <a:avLst/>
              <a:gdLst>
                <a:gd name="T0" fmla="*/ 19 w 21"/>
                <a:gd name="T1" fmla="*/ 21 h 21"/>
                <a:gd name="T2" fmla="*/ 19 w 21"/>
                <a:gd name="T3" fmla="*/ 21 h 21"/>
                <a:gd name="T4" fmla="*/ 21 w 21"/>
                <a:gd name="T5" fmla="*/ 15 h 21"/>
                <a:gd name="T6" fmla="*/ 19 w 21"/>
                <a:gd name="T7" fmla="*/ 11 h 21"/>
                <a:gd name="T8" fmla="*/ 17 w 21"/>
                <a:gd name="T9" fmla="*/ 5 h 21"/>
                <a:gd name="T10" fmla="*/ 13 w 21"/>
                <a:gd name="T11" fmla="*/ 2 h 21"/>
                <a:gd name="T12" fmla="*/ 10 w 21"/>
                <a:gd name="T13" fmla="*/ 2 h 21"/>
                <a:gd name="T14" fmla="*/ 6 w 21"/>
                <a:gd name="T15" fmla="*/ 0 h 21"/>
                <a:gd name="T16" fmla="*/ 4 w 21"/>
                <a:gd name="T17" fmla="*/ 0 h 21"/>
                <a:gd name="T18" fmla="*/ 4 w 21"/>
                <a:gd name="T19" fmla="*/ 2 h 21"/>
                <a:gd name="T20" fmla="*/ 2 w 21"/>
                <a:gd name="T21" fmla="*/ 2 h 21"/>
                <a:gd name="T22" fmla="*/ 2 w 21"/>
                <a:gd name="T23" fmla="*/ 5 h 21"/>
                <a:gd name="T24" fmla="*/ 2 w 21"/>
                <a:gd name="T25" fmla="*/ 5 h 21"/>
                <a:gd name="T26" fmla="*/ 0 w 21"/>
                <a:gd name="T27" fmla="*/ 7 h 21"/>
                <a:gd name="T28" fmla="*/ 2 w 21"/>
                <a:gd name="T29" fmla="*/ 11 h 21"/>
                <a:gd name="T30" fmla="*/ 4 w 21"/>
                <a:gd name="T31" fmla="*/ 15 h 21"/>
                <a:gd name="T32" fmla="*/ 6 w 21"/>
                <a:gd name="T33" fmla="*/ 17 h 21"/>
                <a:gd name="T34" fmla="*/ 10 w 21"/>
                <a:gd name="T35" fmla="*/ 19 h 21"/>
                <a:gd name="T36" fmla="*/ 13 w 21"/>
                <a:gd name="T37" fmla="*/ 21 h 21"/>
                <a:gd name="T38" fmla="*/ 17 w 21"/>
                <a:gd name="T39" fmla="*/ 21 h 21"/>
                <a:gd name="T40" fmla="*/ 19 w 21"/>
                <a:gd name="T41" fmla="*/ 21 h 21"/>
                <a:gd name="T42" fmla="*/ 19 w 21"/>
                <a:gd name="T43" fmla="*/ 21 h 21"/>
                <a:gd name="T44" fmla="*/ 19 w 21"/>
                <a:gd name="T45" fmla="*/ 21 h 21"/>
                <a:gd name="T46" fmla="*/ 19 w 21"/>
                <a:gd name="T47" fmla="*/ 2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1" h="21">
                  <a:moveTo>
                    <a:pt x="19" y="21"/>
                  </a:moveTo>
                  <a:lnTo>
                    <a:pt x="19" y="21"/>
                  </a:lnTo>
                  <a:lnTo>
                    <a:pt x="21" y="15"/>
                  </a:lnTo>
                  <a:lnTo>
                    <a:pt x="19" y="11"/>
                  </a:lnTo>
                  <a:lnTo>
                    <a:pt x="17" y="5"/>
                  </a:lnTo>
                  <a:lnTo>
                    <a:pt x="13" y="2"/>
                  </a:lnTo>
                  <a:lnTo>
                    <a:pt x="10" y="2"/>
                  </a:lnTo>
                  <a:lnTo>
                    <a:pt x="6" y="0"/>
                  </a:lnTo>
                  <a:lnTo>
                    <a:pt x="4" y="0"/>
                  </a:lnTo>
                  <a:lnTo>
                    <a:pt x="4" y="2"/>
                  </a:lnTo>
                  <a:lnTo>
                    <a:pt x="2" y="2"/>
                  </a:lnTo>
                  <a:lnTo>
                    <a:pt x="2" y="5"/>
                  </a:lnTo>
                  <a:lnTo>
                    <a:pt x="2" y="5"/>
                  </a:lnTo>
                  <a:lnTo>
                    <a:pt x="0" y="7"/>
                  </a:lnTo>
                  <a:lnTo>
                    <a:pt x="2" y="11"/>
                  </a:lnTo>
                  <a:lnTo>
                    <a:pt x="4" y="15"/>
                  </a:lnTo>
                  <a:lnTo>
                    <a:pt x="6" y="17"/>
                  </a:lnTo>
                  <a:lnTo>
                    <a:pt x="10" y="19"/>
                  </a:lnTo>
                  <a:lnTo>
                    <a:pt x="13" y="21"/>
                  </a:lnTo>
                  <a:lnTo>
                    <a:pt x="17" y="21"/>
                  </a:lnTo>
                  <a:lnTo>
                    <a:pt x="19" y="21"/>
                  </a:lnTo>
                  <a:lnTo>
                    <a:pt x="19" y="21"/>
                  </a:lnTo>
                  <a:lnTo>
                    <a:pt x="19" y="21"/>
                  </a:lnTo>
                  <a:lnTo>
                    <a:pt x="19" y="21"/>
                  </a:lnTo>
                  <a:close/>
                </a:path>
              </a:pathLst>
            </a:custGeom>
            <a:solidFill>
              <a:schemeClr val="bg1">
                <a:lumMod val="85000"/>
              </a:schemeClr>
            </a:solidFill>
            <a:ln w="635" cap="rnd">
              <a:solidFill>
                <a:schemeClr val="bg1">
                  <a:alpha val="17000"/>
                </a:schemeClr>
              </a:solidFill>
            </a:ln>
          </p:spPr>
          <p:txBody>
            <a:bodyPr lIns="81617" tIns="40809" rIns="81617" bIns="40809"/>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43" name="Freeform 442">
              <a:extLst>
                <a:ext uri="{FF2B5EF4-FFF2-40B4-BE49-F238E27FC236}">
                  <a16:creationId xmlns:a16="http://schemas.microsoft.com/office/drawing/2014/main" id="{1FFB0EF8-EDD9-EA42-B93D-84AB8F70437C}"/>
                </a:ext>
              </a:extLst>
            </p:cNvPr>
            <p:cNvSpPr>
              <a:spLocks/>
            </p:cNvSpPr>
            <p:nvPr userDrawn="1"/>
          </p:nvSpPr>
          <p:spPr bwMode="auto">
            <a:xfrm>
              <a:off x="6470662" y="1232258"/>
              <a:ext cx="32704" cy="27727"/>
            </a:xfrm>
            <a:custGeom>
              <a:avLst/>
              <a:gdLst>
                <a:gd name="T0" fmla="*/ 19 w 21"/>
                <a:gd name="T1" fmla="*/ 21 h 21"/>
                <a:gd name="T2" fmla="*/ 19 w 21"/>
                <a:gd name="T3" fmla="*/ 21 h 21"/>
                <a:gd name="T4" fmla="*/ 21 w 21"/>
                <a:gd name="T5" fmla="*/ 15 h 21"/>
                <a:gd name="T6" fmla="*/ 19 w 21"/>
                <a:gd name="T7" fmla="*/ 11 h 21"/>
                <a:gd name="T8" fmla="*/ 17 w 21"/>
                <a:gd name="T9" fmla="*/ 5 h 21"/>
                <a:gd name="T10" fmla="*/ 13 w 21"/>
                <a:gd name="T11" fmla="*/ 2 h 21"/>
                <a:gd name="T12" fmla="*/ 10 w 21"/>
                <a:gd name="T13" fmla="*/ 2 h 21"/>
                <a:gd name="T14" fmla="*/ 6 w 21"/>
                <a:gd name="T15" fmla="*/ 0 h 21"/>
                <a:gd name="T16" fmla="*/ 4 w 21"/>
                <a:gd name="T17" fmla="*/ 0 h 21"/>
                <a:gd name="T18" fmla="*/ 4 w 21"/>
                <a:gd name="T19" fmla="*/ 2 h 21"/>
                <a:gd name="T20" fmla="*/ 2 w 21"/>
                <a:gd name="T21" fmla="*/ 2 h 21"/>
                <a:gd name="T22" fmla="*/ 2 w 21"/>
                <a:gd name="T23" fmla="*/ 5 h 21"/>
                <a:gd name="T24" fmla="*/ 2 w 21"/>
                <a:gd name="T25" fmla="*/ 5 h 21"/>
                <a:gd name="T26" fmla="*/ 0 w 21"/>
                <a:gd name="T27" fmla="*/ 7 h 21"/>
                <a:gd name="T28" fmla="*/ 2 w 21"/>
                <a:gd name="T29" fmla="*/ 11 h 21"/>
                <a:gd name="T30" fmla="*/ 4 w 21"/>
                <a:gd name="T31" fmla="*/ 15 h 21"/>
                <a:gd name="T32" fmla="*/ 6 w 21"/>
                <a:gd name="T33" fmla="*/ 17 h 21"/>
                <a:gd name="T34" fmla="*/ 10 w 21"/>
                <a:gd name="T35" fmla="*/ 19 h 21"/>
                <a:gd name="T36" fmla="*/ 13 w 21"/>
                <a:gd name="T37" fmla="*/ 21 h 21"/>
                <a:gd name="T38" fmla="*/ 17 w 21"/>
                <a:gd name="T39" fmla="*/ 21 h 21"/>
                <a:gd name="T40" fmla="*/ 19 w 21"/>
                <a:gd name="T41" fmla="*/ 21 h 21"/>
                <a:gd name="T42" fmla="*/ 19 w 21"/>
                <a:gd name="T43" fmla="*/ 21 h 21"/>
                <a:gd name="T44" fmla="*/ 19 w 21"/>
                <a:gd name="T45" fmla="*/ 21 h 21"/>
                <a:gd name="T46" fmla="*/ 19 w 21"/>
                <a:gd name="T47" fmla="*/ 2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1" h="21">
                  <a:moveTo>
                    <a:pt x="19" y="21"/>
                  </a:moveTo>
                  <a:lnTo>
                    <a:pt x="19" y="21"/>
                  </a:lnTo>
                  <a:lnTo>
                    <a:pt x="21" y="15"/>
                  </a:lnTo>
                  <a:lnTo>
                    <a:pt x="19" y="11"/>
                  </a:lnTo>
                  <a:lnTo>
                    <a:pt x="17" y="5"/>
                  </a:lnTo>
                  <a:lnTo>
                    <a:pt x="13" y="2"/>
                  </a:lnTo>
                  <a:lnTo>
                    <a:pt x="10" y="2"/>
                  </a:lnTo>
                  <a:lnTo>
                    <a:pt x="6" y="0"/>
                  </a:lnTo>
                  <a:lnTo>
                    <a:pt x="4" y="0"/>
                  </a:lnTo>
                  <a:lnTo>
                    <a:pt x="4" y="2"/>
                  </a:lnTo>
                  <a:lnTo>
                    <a:pt x="2" y="2"/>
                  </a:lnTo>
                  <a:lnTo>
                    <a:pt x="2" y="5"/>
                  </a:lnTo>
                  <a:lnTo>
                    <a:pt x="2" y="5"/>
                  </a:lnTo>
                  <a:lnTo>
                    <a:pt x="0" y="7"/>
                  </a:lnTo>
                  <a:lnTo>
                    <a:pt x="2" y="11"/>
                  </a:lnTo>
                  <a:lnTo>
                    <a:pt x="4" y="15"/>
                  </a:lnTo>
                  <a:lnTo>
                    <a:pt x="6" y="17"/>
                  </a:lnTo>
                  <a:lnTo>
                    <a:pt x="10" y="19"/>
                  </a:lnTo>
                  <a:lnTo>
                    <a:pt x="13" y="21"/>
                  </a:lnTo>
                  <a:lnTo>
                    <a:pt x="17" y="21"/>
                  </a:lnTo>
                  <a:lnTo>
                    <a:pt x="19" y="21"/>
                  </a:lnTo>
                  <a:lnTo>
                    <a:pt x="19" y="21"/>
                  </a:lnTo>
                  <a:lnTo>
                    <a:pt x="19" y="21"/>
                  </a:lnTo>
                  <a:lnTo>
                    <a:pt x="19" y="21"/>
                  </a:lnTo>
                  <a:close/>
                </a:path>
              </a:pathLst>
            </a:custGeom>
            <a:solidFill>
              <a:schemeClr val="bg1">
                <a:lumMod val="85000"/>
              </a:schemeClr>
            </a:solidFill>
            <a:ln w="635" cap="rnd">
              <a:solidFill>
                <a:schemeClr val="bg1">
                  <a:alpha val="17000"/>
                </a:schemeClr>
              </a:solidFill>
              <a:prstDash val="solid"/>
              <a:round/>
              <a:headEnd/>
              <a:tailEnd/>
            </a:ln>
          </p:spPr>
          <p:txBody>
            <a:bodyPr lIns="81617" tIns="40809" rIns="81617" bIns="40809"/>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44" name="Freeform 443">
              <a:extLst>
                <a:ext uri="{FF2B5EF4-FFF2-40B4-BE49-F238E27FC236}">
                  <a16:creationId xmlns:a16="http://schemas.microsoft.com/office/drawing/2014/main" id="{CB9877D2-9C1D-9245-A771-BE62CE3EFCD8}"/>
                </a:ext>
              </a:extLst>
            </p:cNvPr>
            <p:cNvSpPr>
              <a:spLocks/>
            </p:cNvSpPr>
            <p:nvPr userDrawn="1"/>
          </p:nvSpPr>
          <p:spPr bwMode="auto">
            <a:xfrm>
              <a:off x="6509066" y="1279181"/>
              <a:ext cx="143611" cy="71450"/>
            </a:xfrm>
            <a:custGeom>
              <a:avLst/>
              <a:gdLst>
                <a:gd name="T0" fmla="*/ 60 w 94"/>
                <a:gd name="T1" fmla="*/ 53 h 55"/>
                <a:gd name="T2" fmla="*/ 62 w 94"/>
                <a:gd name="T3" fmla="*/ 53 h 55"/>
                <a:gd name="T4" fmla="*/ 58 w 94"/>
                <a:gd name="T5" fmla="*/ 41 h 55"/>
                <a:gd name="T6" fmla="*/ 53 w 94"/>
                <a:gd name="T7" fmla="*/ 38 h 55"/>
                <a:gd name="T8" fmla="*/ 47 w 94"/>
                <a:gd name="T9" fmla="*/ 36 h 55"/>
                <a:gd name="T10" fmla="*/ 34 w 94"/>
                <a:gd name="T11" fmla="*/ 28 h 55"/>
                <a:gd name="T12" fmla="*/ 28 w 94"/>
                <a:gd name="T13" fmla="*/ 26 h 55"/>
                <a:gd name="T14" fmla="*/ 21 w 94"/>
                <a:gd name="T15" fmla="*/ 30 h 55"/>
                <a:gd name="T16" fmla="*/ 24 w 94"/>
                <a:gd name="T17" fmla="*/ 26 h 55"/>
                <a:gd name="T18" fmla="*/ 13 w 94"/>
                <a:gd name="T19" fmla="*/ 20 h 55"/>
                <a:gd name="T20" fmla="*/ 0 w 94"/>
                <a:gd name="T21" fmla="*/ 17 h 55"/>
                <a:gd name="T22" fmla="*/ 2 w 94"/>
                <a:gd name="T23" fmla="*/ 9 h 55"/>
                <a:gd name="T24" fmla="*/ 4 w 94"/>
                <a:gd name="T25" fmla="*/ 5 h 55"/>
                <a:gd name="T26" fmla="*/ 7 w 94"/>
                <a:gd name="T27" fmla="*/ 5 h 55"/>
                <a:gd name="T28" fmla="*/ 24 w 94"/>
                <a:gd name="T29" fmla="*/ 15 h 55"/>
                <a:gd name="T30" fmla="*/ 30 w 94"/>
                <a:gd name="T31" fmla="*/ 19 h 55"/>
                <a:gd name="T32" fmla="*/ 32 w 94"/>
                <a:gd name="T33" fmla="*/ 19 h 55"/>
                <a:gd name="T34" fmla="*/ 36 w 94"/>
                <a:gd name="T35" fmla="*/ 11 h 55"/>
                <a:gd name="T36" fmla="*/ 39 w 94"/>
                <a:gd name="T37" fmla="*/ 11 h 55"/>
                <a:gd name="T38" fmla="*/ 53 w 94"/>
                <a:gd name="T39" fmla="*/ 19 h 55"/>
                <a:gd name="T40" fmla="*/ 55 w 94"/>
                <a:gd name="T41" fmla="*/ 9 h 55"/>
                <a:gd name="T42" fmla="*/ 51 w 94"/>
                <a:gd name="T43" fmla="*/ 2 h 55"/>
                <a:gd name="T44" fmla="*/ 56 w 94"/>
                <a:gd name="T45" fmla="*/ 2 h 55"/>
                <a:gd name="T46" fmla="*/ 68 w 94"/>
                <a:gd name="T47" fmla="*/ 3 h 55"/>
                <a:gd name="T48" fmla="*/ 72 w 94"/>
                <a:gd name="T49" fmla="*/ 3 h 55"/>
                <a:gd name="T50" fmla="*/ 77 w 94"/>
                <a:gd name="T51" fmla="*/ 3 h 55"/>
                <a:gd name="T52" fmla="*/ 81 w 94"/>
                <a:gd name="T53" fmla="*/ 0 h 55"/>
                <a:gd name="T54" fmla="*/ 87 w 94"/>
                <a:gd name="T55" fmla="*/ 3 h 55"/>
                <a:gd name="T56" fmla="*/ 89 w 94"/>
                <a:gd name="T57" fmla="*/ 5 h 55"/>
                <a:gd name="T58" fmla="*/ 94 w 94"/>
                <a:gd name="T59" fmla="*/ 17 h 55"/>
                <a:gd name="T60" fmla="*/ 94 w 94"/>
                <a:gd name="T61" fmla="*/ 28 h 55"/>
                <a:gd name="T62" fmla="*/ 91 w 94"/>
                <a:gd name="T63" fmla="*/ 47 h 55"/>
                <a:gd name="T64" fmla="*/ 91 w 94"/>
                <a:gd name="T65" fmla="*/ 53 h 55"/>
                <a:gd name="T66" fmla="*/ 60 w 94"/>
                <a:gd name="T67" fmla="*/ 53 h 55"/>
                <a:gd name="T68" fmla="*/ 60 w 94"/>
                <a:gd name="T69"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4" h="55">
                  <a:moveTo>
                    <a:pt x="60" y="53"/>
                  </a:moveTo>
                  <a:lnTo>
                    <a:pt x="60" y="53"/>
                  </a:lnTo>
                  <a:lnTo>
                    <a:pt x="62" y="53"/>
                  </a:lnTo>
                  <a:lnTo>
                    <a:pt x="62" y="53"/>
                  </a:lnTo>
                  <a:lnTo>
                    <a:pt x="60" y="47"/>
                  </a:lnTo>
                  <a:lnTo>
                    <a:pt x="58" y="41"/>
                  </a:lnTo>
                  <a:lnTo>
                    <a:pt x="58" y="41"/>
                  </a:lnTo>
                  <a:lnTo>
                    <a:pt x="53" y="38"/>
                  </a:lnTo>
                  <a:lnTo>
                    <a:pt x="47" y="36"/>
                  </a:lnTo>
                  <a:lnTo>
                    <a:pt x="47" y="36"/>
                  </a:lnTo>
                  <a:lnTo>
                    <a:pt x="41" y="32"/>
                  </a:lnTo>
                  <a:lnTo>
                    <a:pt x="34" y="28"/>
                  </a:lnTo>
                  <a:lnTo>
                    <a:pt x="32" y="26"/>
                  </a:lnTo>
                  <a:lnTo>
                    <a:pt x="28" y="26"/>
                  </a:lnTo>
                  <a:lnTo>
                    <a:pt x="24" y="28"/>
                  </a:lnTo>
                  <a:lnTo>
                    <a:pt x="21" y="30"/>
                  </a:lnTo>
                  <a:lnTo>
                    <a:pt x="21" y="30"/>
                  </a:lnTo>
                  <a:lnTo>
                    <a:pt x="24" y="26"/>
                  </a:lnTo>
                  <a:lnTo>
                    <a:pt x="24" y="26"/>
                  </a:lnTo>
                  <a:lnTo>
                    <a:pt x="13" y="20"/>
                  </a:lnTo>
                  <a:lnTo>
                    <a:pt x="0" y="17"/>
                  </a:lnTo>
                  <a:lnTo>
                    <a:pt x="0" y="17"/>
                  </a:lnTo>
                  <a:lnTo>
                    <a:pt x="2" y="11"/>
                  </a:lnTo>
                  <a:lnTo>
                    <a:pt x="2" y="9"/>
                  </a:lnTo>
                  <a:lnTo>
                    <a:pt x="4" y="7"/>
                  </a:lnTo>
                  <a:lnTo>
                    <a:pt x="4" y="5"/>
                  </a:lnTo>
                  <a:lnTo>
                    <a:pt x="5" y="5"/>
                  </a:lnTo>
                  <a:lnTo>
                    <a:pt x="7" y="5"/>
                  </a:lnTo>
                  <a:lnTo>
                    <a:pt x="13" y="7"/>
                  </a:lnTo>
                  <a:lnTo>
                    <a:pt x="24" y="15"/>
                  </a:lnTo>
                  <a:lnTo>
                    <a:pt x="28" y="17"/>
                  </a:lnTo>
                  <a:lnTo>
                    <a:pt x="30" y="19"/>
                  </a:lnTo>
                  <a:lnTo>
                    <a:pt x="32" y="19"/>
                  </a:lnTo>
                  <a:lnTo>
                    <a:pt x="32" y="19"/>
                  </a:lnTo>
                  <a:lnTo>
                    <a:pt x="34" y="15"/>
                  </a:lnTo>
                  <a:lnTo>
                    <a:pt x="36" y="11"/>
                  </a:lnTo>
                  <a:lnTo>
                    <a:pt x="38" y="11"/>
                  </a:lnTo>
                  <a:lnTo>
                    <a:pt x="39" y="11"/>
                  </a:lnTo>
                  <a:lnTo>
                    <a:pt x="47" y="15"/>
                  </a:lnTo>
                  <a:lnTo>
                    <a:pt x="53" y="19"/>
                  </a:lnTo>
                  <a:lnTo>
                    <a:pt x="53" y="19"/>
                  </a:lnTo>
                  <a:lnTo>
                    <a:pt x="55" y="9"/>
                  </a:lnTo>
                  <a:lnTo>
                    <a:pt x="53" y="5"/>
                  </a:lnTo>
                  <a:lnTo>
                    <a:pt x="51" y="2"/>
                  </a:lnTo>
                  <a:lnTo>
                    <a:pt x="51" y="2"/>
                  </a:lnTo>
                  <a:lnTo>
                    <a:pt x="56" y="2"/>
                  </a:lnTo>
                  <a:lnTo>
                    <a:pt x="62" y="3"/>
                  </a:lnTo>
                  <a:lnTo>
                    <a:pt x="68" y="3"/>
                  </a:lnTo>
                  <a:lnTo>
                    <a:pt x="72" y="3"/>
                  </a:lnTo>
                  <a:lnTo>
                    <a:pt x="72" y="3"/>
                  </a:lnTo>
                  <a:lnTo>
                    <a:pt x="75" y="3"/>
                  </a:lnTo>
                  <a:lnTo>
                    <a:pt x="77" y="3"/>
                  </a:lnTo>
                  <a:lnTo>
                    <a:pt x="81" y="0"/>
                  </a:lnTo>
                  <a:lnTo>
                    <a:pt x="81" y="0"/>
                  </a:lnTo>
                  <a:lnTo>
                    <a:pt x="85" y="0"/>
                  </a:lnTo>
                  <a:lnTo>
                    <a:pt x="87" y="3"/>
                  </a:lnTo>
                  <a:lnTo>
                    <a:pt x="89" y="5"/>
                  </a:lnTo>
                  <a:lnTo>
                    <a:pt x="89" y="5"/>
                  </a:lnTo>
                  <a:lnTo>
                    <a:pt x="92" y="11"/>
                  </a:lnTo>
                  <a:lnTo>
                    <a:pt x="94" y="17"/>
                  </a:lnTo>
                  <a:lnTo>
                    <a:pt x="94" y="22"/>
                  </a:lnTo>
                  <a:lnTo>
                    <a:pt x="94" y="28"/>
                  </a:lnTo>
                  <a:lnTo>
                    <a:pt x="92" y="41"/>
                  </a:lnTo>
                  <a:lnTo>
                    <a:pt x="91" y="47"/>
                  </a:lnTo>
                  <a:lnTo>
                    <a:pt x="91" y="53"/>
                  </a:lnTo>
                  <a:lnTo>
                    <a:pt x="91" y="53"/>
                  </a:lnTo>
                  <a:lnTo>
                    <a:pt x="75" y="55"/>
                  </a:lnTo>
                  <a:lnTo>
                    <a:pt x="60" y="53"/>
                  </a:lnTo>
                  <a:lnTo>
                    <a:pt x="60" y="53"/>
                  </a:lnTo>
                  <a:lnTo>
                    <a:pt x="60" y="53"/>
                  </a:lnTo>
                  <a:lnTo>
                    <a:pt x="60" y="53"/>
                  </a:lnTo>
                  <a:close/>
                </a:path>
              </a:pathLst>
            </a:custGeom>
            <a:solidFill>
              <a:schemeClr val="bg1">
                <a:lumMod val="85000"/>
              </a:schemeClr>
            </a:solidFill>
            <a:ln w="635" cap="rnd">
              <a:solidFill>
                <a:schemeClr val="bg1">
                  <a:alpha val="17000"/>
                </a:schemeClr>
              </a:solidFill>
            </a:ln>
          </p:spPr>
          <p:txBody>
            <a:bodyPr lIns="81617" tIns="40809" rIns="81617" bIns="40809"/>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45" name="Freeform 444">
              <a:extLst>
                <a:ext uri="{FF2B5EF4-FFF2-40B4-BE49-F238E27FC236}">
                  <a16:creationId xmlns:a16="http://schemas.microsoft.com/office/drawing/2014/main" id="{C75BD264-CFF6-5C44-B699-F30F0A27BC10}"/>
                </a:ext>
              </a:extLst>
            </p:cNvPr>
            <p:cNvSpPr>
              <a:spLocks/>
            </p:cNvSpPr>
            <p:nvPr userDrawn="1"/>
          </p:nvSpPr>
          <p:spPr bwMode="auto">
            <a:xfrm>
              <a:off x="6509066" y="1279181"/>
              <a:ext cx="143611" cy="71450"/>
            </a:xfrm>
            <a:custGeom>
              <a:avLst/>
              <a:gdLst>
                <a:gd name="T0" fmla="*/ 60 w 94"/>
                <a:gd name="T1" fmla="*/ 53 h 55"/>
                <a:gd name="T2" fmla="*/ 62 w 94"/>
                <a:gd name="T3" fmla="*/ 53 h 55"/>
                <a:gd name="T4" fmla="*/ 58 w 94"/>
                <a:gd name="T5" fmla="*/ 41 h 55"/>
                <a:gd name="T6" fmla="*/ 53 w 94"/>
                <a:gd name="T7" fmla="*/ 38 h 55"/>
                <a:gd name="T8" fmla="*/ 47 w 94"/>
                <a:gd name="T9" fmla="*/ 36 h 55"/>
                <a:gd name="T10" fmla="*/ 34 w 94"/>
                <a:gd name="T11" fmla="*/ 28 h 55"/>
                <a:gd name="T12" fmla="*/ 28 w 94"/>
                <a:gd name="T13" fmla="*/ 26 h 55"/>
                <a:gd name="T14" fmla="*/ 21 w 94"/>
                <a:gd name="T15" fmla="*/ 30 h 55"/>
                <a:gd name="T16" fmla="*/ 24 w 94"/>
                <a:gd name="T17" fmla="*/ 26 h 55"/>
                <a:gd name="T18" fmla="*/ 13 w 94"/>
                <a:gd name="T19" fmla="*/ 20 h 55"/>
                <a:gd name="T20" fmla="*/ 0 w 94"/>
                <a:gd name="T21" fmla="*/ 17 h 55"/>
                <a:gd name="T22" fmla="*/ 2 w 94"/>
                <a:gd name="T23" fmla="*/ 9 h 55"/>
                <a:gd name="T24" fmla="*/ 4 w 94"/>
                <a:gd name="T25" fmla="*/ 5 h 55"/>
                <a:gd name="T26" fmla="*/ 7 w 94"/>
                <a:gd name="T27" fmla="*/ 5 h 55"/>
                <a:gd name="T28" fmla="*/ 24 w 94"/>
                <a:gd name="T29" fmla="*/ 15 h 55"/>
                <a:gd name="T30" fmla="*/ 30 w 94"/>
                <a:gd name="T31" fmla="*/ 19 h 55"/>
                <a:gd name="T32" fmla="*/ 32 w 94"/>
                <a:gd name="T33" fmla="*/ 19 h 55"/>
                <a:gd name="T34" fmla="*/ 36 w 94"/>
                <a:gd name="T35" fmla="*/ 11 h 55"/>
                <a:gd name="T36" fmla="*/ 39 w 94"/>
                <a:gd name="T37" fmla="*/ 11 h 55"/>
                <a:gd name="T38" fmla="*/ 53 w 94"/>
                <a:gd name="T39" fmla="*/ 19 h 55"/>
                <a:gd name="T40" fmla="*/ 55 w 94"/>
                <a:gd name="T41" fmla="*/ 9 h 55"/>
                <a:gd name="T42" fmla="*/ 51 w 94"/>
                <a:gd name="T43" fmla="*/ 2 h 55"/>
                <a:gd name="T44" fmla="*/ 56 w 94"/>
                <a:gd name="T45" fmla="*/ 2 h 55"/>
                <a:gd name="T46" fmla="*/ 68 w 94"/>
                <a:gd name="T47" fmla="*/ 3 h 55"/>
                <a:gd name="T48" fmla="*/ 72 w 94"/>
                <a:gd name="T49" fmla="*/ 3 h 55"/>
                <a:gd name="T50" fmla="*/ 77 w 94"/>
                <a:gd name="T51" fmla="*/ 3 h 55"/>
                <a:gd name="T52" fmla="*/ 81 w 94"/>
                <a:gd name="T53" fmla="*/ 0 h 55"/>
                <a:gd name="T54" fmla="*/ 87 w 94"/>
                <a:gd name="T55" fmla="*/ 3 h 55"/>
                <a:gd name="T56" fmla="*/ 89 w 94"/>
                <a:gd name="T57" fmla="*/ 5 h 55"/>
                <a:gd name="T58" fmla="*/ 94 w 94"/>
                <a:gd name="T59" fmla="*/ 17 h 55"/>
                <a:gd name="T60" fmla="*/ 94 w 94"/>
                <a:gd name="T61" fmla="*/ 28 h 55"/>
                <a:gd name="T62" fmla="*/ 91 w 94"/>
                <a:gd name="T63" fmla="*/ 47 h 55"/>
                <a:gd name="T64" fmla="*/ 91 w 94"/>
                <a:gd name="T65" fmla="*/ 53 h 55"/>
                <a:gd name="T66" fmla="*/ 60 w 94"/>
                <a:gd name="T67" fmla="*/ 53 h 55"/>
                <a:gd name="T68" fmla="*/ 60 w 94"/>
                <a:gd name="T69"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4" h="55">
                  <a:moveTo>
                    <a:pt x="60" y="53"/>
                  </a:moveTo>
                  <a:lnTo>
                    <a:pt x="60" y="53"/>
                  </a:lnTo>
                  <a:lnTo>
                    <a:pt x="62" y="53"/>
                  </a:lnTo>
                  <a:lnTo>
                    <a:pt x="62" y="53"/>
                  </a:lnTo>
                  <a:lnTo>
                    <a:pt x="60" y="47"/>
                  </a:lnTo>
                  <a:lnTo>
                    <a:pt x="58" y="41"/>
                  </a:lnTo>
                  <a:lnTo>
                    <a:pt x="58" y="41"/>
                  </a:lnTo>
                  <a:lnTo>
                    <a:pt x="53" y="38"/>
                  </a:lnTo>
                  <a:lnTo>
                    <a:pt x="47" y="36"/>
                  </a:lnTo>
                  <a:lnTo>
                    <a:pt x="47" y="36"/>
                  </a:lnTo>
                  <a:lnTo>
                    <a:pt x="41" y="32"/>
                  </a:lnTo>
                  <a:lnTo>
                    <a:pt x="34" y="28"/>
                  </a:lnTo>
                  <a:lnTo>
                    <a:pt x="32" y="26"/>
                  </a:lnTo>
                  <a:lnTo>
                    <a:pt x="28" y="26"/>
                  </a:lnTo>
                  <a:lnTo>
                    <a:pt x="24" y="28"/>
                  </a:lnTo>
                  <a:lnTo>
                    <a:pt x="21" y="30"/>
                  </a:lnTo>
                  <a:lnTo>
                    <a:pt x="21" y="30"/>
                  </a:lnTo>
                  <a:lnTo>
                    <a:pt x="24" y="26"/>
                  </a:lnTo>
                  <a:lnTo>
                    <a:pt x="24" y="26"/>
                  </a:lnTo>
                  <a:lnTo>
                    <a:pt x="13" y="20"/>
                  </a:lnTo>
                  <a:lnTo>
                    <a:pt x="0" y="17"/>
                  </a:lnTo>
                  <a:lnTo>
                    <a:pt x="0" y="17"/>
                  </a:lnTo>
                  <a:lnTo>
                    <a:pt x="2" y="11"/>
                  </a:lnTo>
                  <a:lnTo>
                    <a:pt x="2" y="9"/>
                  </a:lnTo>
                  <a:lnTo>
                    <a:pt x="4" y="7"/>
                  </a:lnTo>
                  <a:lnTo>
                    <a:pt x="4" y="5"/>
                  </a:lnTo>
                  <a:lnTo>
                    <a:pt x="5" y="5"/>
                  </a:lnTo>
                  <a:lnTo>
                    <a:pt x="7" y="5"/>
                  </a:lnTo>
                  <a:lnTo>
                    <a:pt x="13" y="7"/>
                  </a:lnTo>
                  <a:lnTo>
                    <a:pt x="24" y="15"/>
                  </a:lnTo>
                  <a:lnTo>
                    <a:pt x="28" y="17"/>
                  </a:lnTo>
                  <a:lnTo>
                    <a:pt x="30" y="19"/>
                  </a:lnTo>
                  <a:lnTo>
                    <a:pt x="32" y="19"/>
                  </a:lnTo>
                  <a:lnTo>
                    <a:pt x="32" y="19"/>
                  </a:lnTo>
                  <a:lnTo>
                    <a:pt x="34" y="15"/>
                  </a:lnTo>
                  <a:lnTo>
                    <a:pt x="36" y="11"/>
                  </a:lnTo>
                  <a:lnTo>
                    <a:pt x="38" y="11"/>
                  </a:lnTo>
                  <a:lnTo>
                    <a:pt x="39" y="11"/>
                  </a:lnTo>
                  <a:lnTo>
                    <a:pt x="47" y="15"/>
                  </a:lnTo>
                  <a:lnTo>
                    <a:pt x="53" y="19"/>
                  </a:lnTo>
                  <a:lnTo>
                    <a:pt x="53" y="19"/>
                  </a:lnTo>
                  <a:lnTo>
                    <a:pt x="55" y="9"/>
                  </a:lnTo>
                  <a:lnTo>
                    <a:pt x="53" y="5"/>
                  </a:lnTo>
                  <a:lnTo>
                    <a:pt x="51" y="2"/>
                  </a:lnTo>
                  <a:lnTo>
                    <a:pt x="51" y="2"/>
                  </a:lnTo>
                  <a:lnTo>
                    <a:pt x="56" y="2"/>
                  </a:lnTo>
                  <a:lnTo>
                    <a:pt x="62" y="3"/>
                  </a:lnTo>
                  <a:lnTo>
                    <a:pt x="68" y="3"/>
                  </a:lnTo>
                  <a:lnTo>
                    <a:pt x="72" y="3"/>
                  </a:lnTo>
                  <a:lnTo>
                    <a:pt x="72" y="3"/>
                  </a:lnTo>
                  <a:lnTo>
                    <a:pt x="75" y="3"/>
                  </a:lnTo>
                  <a:lnTo>
                    <a:pt x="77" y="3"/>
                  </a:lnTo>
                  <a:lnTo>
                    <a:pt x="81" y="0"/>
                  </a:lnTo>
                  <a:lnTo>
                    <a:pt x="81" y="0"/>
                  </a:lnTo>
                  <a:lnTo>
                    <a:pt x="85" y="0"/>
                  </a:lnTo>
                  <a:lnTo>
                    <a:pt x="87" y="3"/>
                  </a:lnTo>
                  <a:lnTo>
                    <a:pt x="89" y="5"/>
                  </a:lnTo>
                  <a:lnTo>
                    <a:pt x="89" y="5"/>
                  </a:lnTo>
                  <a:lnTo>
                    <a:pt x="92" y="11"/>
                  </a:lnTo>
                  <a:lnTo>
                    <a:pt x="94" y="17"/>
                  </a:lnTo>
                  <a:lnTo>
                    <a:pt x="94" y="22"/>
                  </a:lnTo>
                  <a:lnTo>
                    <a:pt x="94" y="28"/>
                  </a:lnTo>
                  <a:lnTo>
                    <a:pt x="92" y="41"/>
                  </a:lnTo>
                  <a:lnTo>
                    <a:pt x="91" y="47"/>
                  </a:lnTo>
                  <a:lnTo>
                    <a:pt x="91" y="53"/>
                  </a:lnTo>
                  <a:lnTo>
                    <a:pt x="91" y="53"/>
                  </a:lnTo>
                  <a:lnTo>
                    <a:pt x="75" y="55"/>
                  </a:lnTo>
                  <a:lnTo>
                    <a:pt x="60" y="53"/>
                  </a:lnTo>
                  <a:lnTo>
                    <a:pt x="60" y="53"/>
                  </a:lnTo>
                  <a:lnTo>
                    <a:pt x="60" y="53"/>
                  </a:lnTo>
                  <a:lnTo>
                    <a:pt x="60" y="53"/>
                  </a:lnTo>
                  <a:close/>
                </a:path>
              </a:pathLst>
            </a:custGeom>
            <a:solidFill>
              <a:schemeClr val="bg1">
                <a:lumMod val="85000"/>
              </a:schemeClr>
            </a:solidFill>
            <a:ln w="635" cap="rnd">
              <a:solidFill>
                <a:schemeClr val="bg1">
                  <a:alpha val="17000"/>
                </a:schemeClr>
              </a:solidFill>
              <a:prstDash val="solid"/>
              <a:round/>
              <a:headEnd/>
              <a:tailEnd/>
            </a:ln>
          </p:spPr>
          <p:txBody>
            <a:bodyPr lIns="81617" tIns="40809" rIns="81617" bIns="40809"/>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46" name="Freeform 445">
              <a:extLst>
                <a:ext uri="{FF2B5EF4-FFF2-40B4-BE49-F238E27FC236}">
                  <a16:creationId xmlns:a16="http://schemas.microsoft.com/office/drawing/2014/main" id="{3C110FB6-21CA-7347-AEC1-23DAE5F9B71A}"/>
                </a:ext>
              </a:extLst>
            </p:cNvPr>
            <p:cNvSpPr>
              <a:spLocks/>
            </p:cNvSpPr>
            <p:nvPr userDrawn="1"/>
          </p:nvSpPr>
          <p:spPr bwMode="auto">
            <a:xfrm>
              <a:off x="6546035" y="1390099"/>
              <a:ext cx="132236" cy="109842"/>
            </a:xfrm>
            <a:custGeom>
              <a:avLst/>
              <a:gdLst>
                <a:gd name="T0" fmla="*/ 63 w 87"/>
                <a:gd name="T1" fmla="*/ 85 h 85"/>
                <a:gd name="T2" fmla="*/ 61 w 87"/>
                <a:gd name="T3" fmla="*/ 85 h 85"/>
                <a:gd name="T4" fmla="*/ 44 w 87"/>
                <a:gd name="T5" fmla="*/ 75 h 85"/>
                <a:gd name="T6" fmla="*/ 36 w 87"/>
                <a:gd name="T7" fmla="*/ 68 h 85"/>
                <a:gd name="T8" fmla="*/ 29 w 87"/>
                <a:gd name="T9" fmla="*/ 60 h 85"/>
                <a:gd name="T10" fmla="*/ 4 w 87"/>
                <a:gd name="T11" fmla="*/ 36 h 85"/>
                <a:gd name="T12" fmla="*/ 0 w 87"/>
                <a:gd name="T13" fmla="*/ 32 h 85"/>
                <a:gd name="T14" fmla="*/ 10 w 87"/>
                <a:gd name="T15" fmla="*/ 34 h 85"/>
                <a:gd name="T16" fmla="*/ 21 w 87"/>
                <a:gd name="T17" fmla="*/ 40 h 85"/>
                <a:gd name="T18" fmla="*/ 29 w 87"/>
                <a:gd name="T19" fmla="*/ 41 h 85"/>
                <a:gd name="T20" fmla="*/ 34 w 87"/>
                <a:gd name="T21" fmla="*/ 40 h 85"/>
                <a:gd name="T22" fmla="*/ 40 w 87"/>
                <a:gd name="T23" fmla="*/ 36 h 85"/>
                <a:gd name="T24" fmla="*/ 38 w 87"/>
                <a:gd name="T25" fmla="*/ 32 h 85"/>
                <a:gd name="T26" fmla="*/ 29 w 87"/>
                <a:gd name="T27" fmla="*/ 24 h 85"/>
                <a:gd name="T28" fmla="*/ 25 w 87"/>
                <a:gd name="T29" fmla="*/ 21 h 85"/>
                <a:gd name="T30" fmla="*/ 23 w 87"/>
                <a:gd name="T31" fmla="*/ 15 h 85"/>
                <a:gd name="T32" fmla="*/ 25 w 87"/>
                <a:gd name="T33" fmla="*/ 11 h 85"/>
                <a:gd name="T34" fmla="*/ 31 w 87"/>
                <a:gd name="T35" fmla="*/ 9 h 85"/>
                <a:gd name="T36" fmla="*/ 46 w 87"/>
                <a:gd name="T37" fmla="*/ 11 h 85"/>
                <a:gd name="T38" fmla="*/ 57 w 87"/>
                <a:gd name="T39" fmla="*/ 11 h 85"/>
                <a:gd name="T40" fmla="*/ 57 w 87"/>
                <a:gd name="T41" fmla="*/ 4 h 85"/>
                <a:gd name="T42" fmla="*/ 63 w 87"/>
                <a:gd name="T43" fmla="*/ 0 h 85"/>
                <a:gd name="T44" fmla="*/ 70 w 87"/>
                <a:gd name="T45" fmla="*/ 0 h 85"/>
                <a:gd name="T46" fmla="*/ 76 w 87"/>
                <a:gd name="T47" fmla="*/ 4 h 85"/>
                <a:gd name="T48" fmla="*/ 80 w 87"/>
                <a:gd name="T49" fmla="*/ 7 h 85"/>
                <a:gd name="T50" fmla="*/ 78 w 87"/>
                <a:gd name="T51" fmla="*/ 13 h 85"/>
                <a:gd name="T52" fmla="*/ 72 w 87"/>
                <a:gd name="T53" fmla="*/ 21 h 85"/>
                <a:gd name="T54" fmla="*/ 67 w 87"/>
                <a:gd name="T55" fmla="*/ 24 h 85"/>
                <a:gd name="T56" fmla="*/ 72 w 87"/>
                <a:gd name="T57" fmla="*/ 30 h 85"/>
                <a:gd name="T58" fmla="*/ 78 w 87"/>
                <a:gd name="T59" fmla="*/ 34 h 85"/>
                <a:gd name="T60" fmla="*/ 80 w 87"/>
                <a:gd name="T61" fmla="*/ 32 h 85"/>
                <a:gd name="T62" fmla="*/ 84 w 87"/>
                <a:gd name="T63" fmla="*/ 30 h 85"/>
                <a:gd name="T64" fmla="*/ 87 w 87"/>
                <a:gd name="T65" fmla="*/ 34 h 85"/>
                <a:gd name="T66" fmla="*/ 87 w 87"/>
                <a:gd name="T67" fmla="*/ 51 h 85"/>
                <a:gd name="T68" fmla="*/ 87 w 87"/>
                <a:gd name="T69" fmla="*/ 60 h 85"/>
                <a:gd name="T70" fmla="*/ 85 w 87"/>
                <a:gd name="T71" fmla="*/ 70 h 85"/>
                <a:gd name="T72" fmla="*/ 80 w 87"/>
                <a:gd name="T73" fmla="*/ 75 h 85"/>
                <a:gd name="T74" fmla="*/ 70 w 87"/>
                <a:gd name="T75" fmla="*/ 75 h 85"/>
                <a:gd name="T76" fmla="*/ 61 w 87"/>
                <a:gd name="T77" fmla="*/ 75 h 85"/>
                <a:gd name="T78" fmla="*/ 61 w 87"/>
                <a:gd name="T79" fmla="*/ 81 h 85"/>
                <a:gd name="T80" fmla="*/ 63 w 87"/>
                <a:gd name="T81" fmla="*/ 85 h 85"/>
                <a:gd name="T82" fmla="*/ 63 w 87"/>
                <a:gd name="T83" fmla="*/ 85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7" h="85">
                  <a:moveTo>
                    <a:pt x="63" y="85"/>
                  </a:moveTo>
                  <a:lnTo>
                    <a:pt x="63" y="85"/>
                  </a:lnTo>
                  <a:lnTo>
                    <a:pt x="63" y="85"/>
                  </a:lnTo>
                  <a:lnTo>
                    <a:pt x="61" y="85"/>
                  </a:lnTo>
                  <a:lnTo>
                    <a:pt x="55" y="81"/>
                  </a:lnTo>
                  <a:lnTo>
                    <a:pt x="44" y="75"/>
                  </a:lnTo>
                  <a:lnTo>
                    <a:pt x="44" y="75"/>
                  </a:lnTo>
                  <a:lnTo>
                    <a:pt x="36" y="68"/>
                  </a:lnTo>
                  <a:lnTo>
                    <a:pt x="29" y="60"/>
                  </a:lnTo>
                  <a:lnTo>
                    <a:pt x="29" y="60"/>
                  </a:lnTo>
                  <a:lnTo>
                    <a:pt x="14" y="45"/>
                  </a:lnTo>
                  <a:lnTo>
                    <a:pt x="4" y="36"/>
                  </a:lnTo>
                  <a:lnTo>
                    <a:pt x="0" y="32"/>
                  </a:lnTo>
                  <a:lnTo>
                    <a:pt x="0" y="32"/>
                  </a:lnTo>
                  <a:lnTo>
                    <a:pt x="4" y="32"/>
                  </a:lnTo>
                  <a:lnTo>
                    <a:pt x="10" y="34"/>
                  </a:lnTo>
                  <a:lnTo>
                    <a:pt x="17" y="38"/>
                  </a:lnTo>
                  <a:lnTo>
                    <a:pt x="21" y="40"/>
                  </a:lnTo>
                  <a:lnTo>
                    <a:pt x="25" y="40"/>
                  </a:lnTo>
                  <a:lnTo>
                    <a:pt x="29" y="41"/>
                  </a:lnTo>
                  <a:lnTo>
                    <a:pt x="34" y="40"/>
                  </a:lnTo>
                  <a:lnTo>
                    <a:pt x="34" y="40"/>
                  </a:lnTo>
                  <a:lnTo>
                    <a:pt x="38" y="38"/>
                  </a:lnTo>
                  <a:lnTo>
                    <a:pt x="40" y="36"/>
                  </a:lnTo>
                  <a:lnTo>
                    <a:pt x="40" y="34"/>
                  </a:lnTo>
                  <a:lnTo>
                    <a:pt x="38" y="32"/>
                  </a:lnTo>
                  <a:lnTo>
                    <a:pt x="34" y="28"/>
                  </a:lnTo>
                  <a:lnTo>
                    <a:pt x="29" y="24"/>
                  </a:lnTo>
                  <a:lnTo>
                    <a:pt x="29" y="24"/>
                  </a:lnTo>
                  <a:lnTo>
                    <a:pt x="25" y="21"/>
                  </a:lnTo>
                  <a:lnTo>
                    <a:pt x="23" y="17"/>
                  </a:lnTo>
                  <a:lnTo>
                    <a:pt x="23" y="15"/>
                  </a:lnTo>
                  <a:lnTo>
                    <a:pt x="23" y="13"/>
                  </a:lnTo>
                  <a:lnTo>
                    <a:pt x="25" y="11"/>
                  </a:lnTo>
                  <a:lnTo>
                    <a:pt x="27" y="11"/>
                  </a:lnTo>
                  <a:lnTo>
                    <a:pt x="31" y="9"/>
                  </a:lnTo>
                  <a:lnTo>
                    <a:pt x="38" y="9"/>
                  </a:lnTo>
                  <a:lnTo>
                    <a:pt x="46" y="11"/>
                  </a:lnTo>
                  <a:lnTo>
                    <a:pt x="57" y="11"/>
                  </a:lnTo>
                  <a:lnTo>
                    <a:pt x="57" y="11"/>
                  </a:lnTo>
                  <a:lnTo>
                    <a:pt x="57" y="7"/>
                  </a:lnTo>
                  <a:lnTo>
                    <a:pt x="57" y="4"/>
                  </a:lnTo>
                  <a:lnTo>
                    <a:pt x="61" y="2"/>
                  </a:lnTo>
                  <a:lnTo>
                    <a:pt x="63" y="0"/>
                  </a:lnTo>
                  <a:lnTo>
                    <a:pt x="67" y="0"/>
                  </a:lnTo>
                  <a:lnTo>
                    <a:pt x="70" y="0"/>
                  </a:lnTo>
                  <a:lnTo>
                    <a:pt x="74" y="2"/>
                  </a:lnTo>
                  <a:lnTo>
                    <a:pt x="76" y="4"/>
                  </a:lnTo>
                  <a:lnTo>
                    <a:pt x="76" y="4"/>
                  </a:lnTo>
                  <a:lnTo>
                    <a:pt x="80" y="7"/>
                  </a:lnTo>
                  <a:lnTo>
                    <a:pt x="80" y="9"/>
                  </a:lnTo>
                  <a:lnTo>
                    <a:pt x="78" y="13"/>
                  </a:lnTo>
                  <a:lnTo>
                    <a:pt x="76" y="15"/>
                  </a:lnTo>
                  <a:lnTo>
                    <a:pt x="72" y="21"/>
                  </a:lnTo>
                  <a:lnTo>
                    <a:pt x="67" y="24"/>
                  </a:lnTo>
                  <a:lnTo>
                    <a:pt x="67" y="24"/>
                  </a:lnTo>
                  <a:lnTo>
                    <a:pt x="68" y="28"/>
                  </a:lnTo>
                  <a:lnTo>
                    <a:pt x="72" y="30"/>
                  </a:lnTo>
                  <a:lnTo>
                    <a:pt x="76" y="32"/>
                  </a:lnTo>
                  <a:lnTo>
                    <a:pt x="78" y="34"/>
                  </a:lnTo>
                  <a:lnTo>
                    <a:pt x="78" y="34"/>
                  </a:lnTo>
                  <a:lnTo>
                    <a:pt x="80" y="32"/>
                  </a:lnTo>
                  <a:lnTo>
                    <a:pt x="82" y="30"/>
                  </a:lnTo>
                  <a:lnTo>
                    <a:pt x="84" y="30"/>
                  </a:lnTo>
                  <a:lnTo>
                    <a:pt x="84" y="30"/>
                  </a:lnTo>
                  <a:lnTo>
                    <a:pt x="87" y="34"/>
                  </a:lnTo>
                  <a:lnTo>
                    <a:pt x="87" y="38"/>
                  </a:lnTo>
                  <a:lnTo>
                    <a:pt x="87" y="51"/>
                  </a:lnTo>
                  <a:lnTo>
                    <a:pt x="87" y="60"/>
                  </a:lnTo>
                  <a:lnTo>
                    <a:pt x="87" y="60"/>
                  </a:lnTo>
                  <a:lnTo>
                    <a:pt x="87" y="66"/>
                  </a:lnTo>
                  <a:lnTo>
                    <a:pt x="85" y="70"/>
                  </a:lnTo>
                  <a:lnTo>
                    <a:pt x="84" y="74"/>
                  </a:lnTo>
                  <a:lnTo>
                    <a:pt x="80" y="75"/>
                  </a:lnTo>
                  <a:lnTo>
                    <a:pt x="76" y="75"/>
                  </a:lnTo>
                  <a:lnTo>
                    <a:pt x="70" y="75"/>
                  </a:lnTo>
                  <a:lnTo>
                    <a:pt x="61" y="75"/>
                  </a:lnTo>
                  <a:lnTo>
                    <a:pt x="61" y="75"/>
                  </a:lnTo>
                  <a:lnTo>
                    <a:pt x="61" y="77"/>
                  </a:lnTo>
                  <a:lnTo>
                    <a:pt x="61" y="81"/>
                  </a:lnTo>
                  <a:lnTo>
                    <a:pt x="63" y="85"/>
                  </a:lnTo>
                  <a:lnTo>
                    <a:pt x="63" y="85"/>
                  </a:lnTo>
                  <a:lnTo>
                    <a:pt x="63" y="85"/>
                  </a:lnTo>
                  <a:lnTo>
                    <a:pt x="63" y="85"/>
                  </a:lnTo>
                  <a:close/>
                </a:path>
              </a:pathLst>
            </a:custGeom>
            <a:solidFill>
              <a:schemeClr val="bg1">
                <a:lumMod val="85000"/>
              </a:schemeClr>
            </a:solidFill>
            <a:ln w="635" cap="rnd">
              <a:solidFill>
                <a:schemeClr val="bg1">
                  <a:alpha val="17000"/>
                </a:schemeClr>
              </a:solidFill>
            </a:ln>
          </p:spPr>
          <p:txBody>
            <a:bodyPr lIns="81617" tIns="40809" rIns="81617" bIns="40809"/>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47" name="Freeform 446">
              <a:extLst>
                <a:ext uri="{FF2B5EF4-FFF2-40B4-BE49-F238E27FC236}">
                  <a16:creationId xmlns:a16="http://schemas.microsoft.com/office/drawing/2014/main" id="{6ADCB2E5-9673-634C-8638-A8CE1047C5AA}"/>
                </a:ext>
              </a:extLst>
            </p:cNvPr>
            <p:cNvSpPr>
              <a:spLocks/>
            </p:cNvSpPr>
            <p:nvPr userDrawn="1"/>
          </p:nvSpPr>
          <p:spPr bwMode="auto">
            <a:xfrm>
              <a:off x="6546035" y="1390099"/>
              <a:ext cx="132236" cy="109842"/>
            </a:xfrm>
            <a:custGeom>
              <a:avLst/>
              <a:gdLst>
                <a:gd name="T0" fmla="*/ 63 w 87"/>
                <a:gd name="T1" fmla="*/ 85 h 85"/>
                <a:gd name="T2" fmla="*/ 61 w 87"/>
                <a:gd name="T3" fmla="*/ 85 h 85"/>
                <a:gd name="T4" fmla="*/ 44 w 87"/>
                <a:gd name="T5" fmla="*/ 75 h 85"/>
                <a:gd name="T6" fmla="*/ 36 w 87"/>
                <a:gd name="T7" fmla="*/ 68 h 85"/>
                <a:gd name="T8" fmla="*/ 29 w 87"/>
                <a:gd name="T9" fmla="*/ 60 h 85"/>
                <a:gd name="T10" fmla="*/ 4 w 87"/>
                <a:gd name="T11" fmla="*/ 36 h 85"/>
                <a:gd name="T12" fmla="*/ 0 w 87"/>
                <a:gd name="T13" fmla="*/ 32 h 85"/>
                <a:gd name="T14" fmla="*/ 10 w 87"/>
                <a:gd name="T15" fmla="*/ 34 h 85"/>
                <a:gd name="T16" fmla="*/ 21 w 87"/>
                <a:gd name="T17" fmla="*/ 40 h 85"/>
                <a:gd name="T18" fmla="*/ 29 w 87"/>
                <a:gd name="T19" fmla="*/ 41 h 85"/>
                <a:gd name="T20" fmla="*/ 34 w 87"/>
                <a:gd name="T21" fmla="*/ 40 h 85"/>
                <a:gd name="T22" fmla="*/ 40 w 87"/>
                <a:gd name="T23" fmla="*/ 36 h 85"/>
                <a:gd name="T24" fmla="*/ 38 w 87"/>
                <a:gd name="T25" fmla="*/ 32 h 85"/>
                <a:gd name="T26" fmla="*/ 29 w 87"/>
                <a:gd name="T27" fmla="*/ 24 h 85"/>
                <a:gd name="T28" fmla="*/ 25 w 87"/>
                <a:gd name="T29" fmla="*/ 21 h 85"/>
                <a:gd name="T30" fmla="*/ 23 w 87"/>
                <a:gd name="T31" fmla="*/ 15 h 85"/>
                <a:gd name="T32" fmla="*/ 25 w 87"/>
                <a:gd name="T33" fmla="*/ 11 h 85"/>
                <a:gd name="T34" fmla="*/ 31 w 87"/>
                <a:gd name="T35" fmla="*/ 9 h 85"/>
                <a:gd name="T36" fmla="*/ 46 w 87"/>
                <a:gd name="T37" fmla="*/ 11 h 85"/>
                <a:gd name="T38" fmla="*/ 57 w 87"/>
                <a:gd name="T39" fmla="*/ 11 h 85"/>
                <a:gd name="T40" fmla="*/ 57 w 87"/>
                <a:gd name="T41" fmla="*/ 4 h 85"/>
                <a:gd name="T42" fmla="*/ 63 w 87"/>
                <a:gd name="T43" fmla="*/ 0 h 85"/>
                <a:gd name="T44" fmla="*/ 70 w 87"/>
                <a:gd name="T45" fmla="*/ 0 h 85"/>
                <a:gd name="T46" fmla="*/ 76 w 87"/>
                <a:gd name="T47" fmla="*/ 4 h 85"/>
                <a:gd name="T48" fmla="*/ 80 w 87"/>
                <a:gd name="T49" fmla="*/ 7 h 85"/>
                <a:gd name="T50" fmla="*/ 78 w 87"/>
                <a:gd name="T51" fmla="*/ 13 h 85"/>
                <a:gd name="T52" fmla="*/ 72 w 87"/>
                <a:gd name="T53" fmla="*/ 21 h 85"/>
                <a:gd name="T54" fmla="*/ 67 w 87"/>
                <a:gd name="T55" fmla="*/ 24 h 85"/>
                <a:gd name="T56" fmla="*/ 72 w 87"/>
                <a:gd name="T57" fmla="*/ 30 h 85"/>
                <a:gd name="T58" fmla="*/ 78 w 87"/>
                <a:gd name="T59" fmla="*/ 34 h 85"/>
                <a:gd name="T60" fmla="*/ 80 w 87"/>
                <a:gd name="T61" fmla="*/ 32 h 85"/>
                <a:gd name="T62" fmla="*/ 84 w 87"/>
                <a:gd name="T63" fmla="*/ 30 h 85"/>
                <a:gd name="T64" fmla="*/ 87 w 87"/>
                <a:gd name="T65" fmla="*/ 34 h 85"/>
                <a:gd name="T66" fmla="*/ 87 w 87"/>
                <a:gd name="T67" fmla="*/ 51 h 85"/>
                <a:gd name="T68" fmla="*/ 87 w 87"/>
                <a:gd name="T69" fmla="*/ 60 h 85"/>
                <a:gd name="T70" fmla="*/ 85 w 87"/>
                <a:gd name="T71" fmla="*/ 70 h 85"/>
                <a:gd name="T72" fmla="*/ 80 w 87"/>
                <a:gd name="T73" fmla="*/ 75 h 85"/>
                <a:gd name="T74" fmla="*/ 70 w 87"/>
                <a:gd name="T75" fmla="*/ 75 h 85"/>
                <a:gd name="T76" fmla="*/ 61 w 87"/>
                <a:gd name="T77" fmla="*/ 75 h 85"/>
                <a:gd name="T78" fmla="*/ 61 w 87"/>
                <a:gd name="T79" fmla="*/ 81 h 85"/>
                <a:gd name="T80" fmla="*/ 63 w 87"/>
                <a:gd name="T81" fmla="*/ 85 h 85"/>
                <a:gd name="T82" fmla="*/ 63 w 87"/>
                <a:gd name="T83" fmla="*/ 85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7" h="85">
                  <a:moveTo>
                    <a:pt x="63" y="85"/>
                  </a:moveTo>
                  <a:lnTo>
                    <a:pt x="63" y="85"/>
                  </a:lnTo>
                  <a:lnTo>
                    <a:pt x="63" y="85"/>
                  </a:lnTo>
                  <a:lnTo>
                    <a:pt x="61" y="85"/>
                  </a:lnTo>
                  <a:lnTo>
                    <a:pt x="55" y="81"/>
                  </a:lnTo>
                  <a:lnTo>
                    <a:pt x="44" y="75"/>
                  </a:lnTo>
                  <a:lnTo>
                    <a:pt x="44" y="75"/>
                  </a:lnTo>
                  <a:lnTo>
                    <a:pt x="36" y="68"/>
                  </a:lnTo>
                  <a:lnTo>
                    <a:pt x="29" y="60"/>
                  </a:lnTo>
                  <a:lnTo>
                    <a:pt x="29" y="60"/>
                  </a:lnTo>
                  <a:lnTo>
                    <a:pt x="14" y="45"/>
                  </a:lnTo>
                  <a:lnTo>
                    <a:pt x="4" y="36"/>
                  </a:lnTo>
                  <a:lnTo>
                    <a:pt x="0" y="32"/>
                  </a:lnTo>
                  <a:lnTo>
                    <a:pt x="0" y="32"/>
                  </a:lnTo>
                  <a:lnTo>
                    <a:pt x="4" y="32"/>
                  </a:lnTo>
                  <a:lnTo>
                    <a:pt x="10" y="34"/>
                  </a:lnTo>
                  <a:lnTo>
                    <a:pt x="17" y="38"/>
                  </a:lnTo>
                  <a:lnTo>
                    <a:pt x="21" y="40"/>
                  </a:lnTo>
                  <a:lnTo>
                    <a:pt x="25" y="40"/>
                  </a:lnTo>
                  <a:lnTo>
                    <a:pt x="29" y="41"/>
                  </a:lnTo>
                  <a:lnTo>
                    <a:pt x="34" y="40"/>
                  </a:lnTo>
                  <a:lnTo>
                    <a:pt x="34" y="40"/>
                  </a:lnTo>
                  <a:lnTo>
                    <a:pt x="38" y="38"/>
                  </a:lnTo>
                  <a:lnTo>
                    <a:pt x="40" y="36"/>
                  </a:lnTo>
                  <a:lnTo>
                    <a:pt x="40" y="34"/>
                  </a:lnTo>
                  <a:lnTo>
                    <a:pt x="38" y="32"/>
                  </a:lnTo>
                  <a:lnTo>
                    <a:pt x="34" y="28"/>
                  </a:lnTo>
                  <a:lnTo>
                    <a:pt x="29" y="24"/>
                  </a:lnTo>
                  <a:lnTo>
                    <a:pt x="29" y="24"/>
                  </a:lnTo>
                  <a:lnTo>
                    <a:pt x="25" y="21"/>
                  </a:lnTo>
                  <a:lnTo>
                    <a:pt x="23" y="17"/>
                  </a:lnTo>
                  <a:lnTo>
                    <a:pt x="23" y="15"/>
                  </a:lnTo>
                  <a:lnTo>
                    <a:pt x="23" y="13"/>
                  </a:lnTo>
                  <a:lnTo>
                    <a:pt x="25" y="11"/>
                  </a:lnTo>
                  <a:lnTo>
                    <a:pt x="27" y="11"/>
                  </a:lnTo>
                  <a:lnTo>
                    <a:pt x="31" y="9"/>
                  </a:lnTo>
                  <a:lnTo>
                    <a:pt x="38" y="9"/>
                  </a:lnTo>
                  <a:lnTo>
                    <a:pt x="46" y="11"/>
                  </a:lnTo>
                  <a:lnTo>
                    <a:pt x="57" y="11"/>
                  </a:lnTo>
                  <a:lnTo>
                    <a:pt x="57" y="11"/>
                  </a:lnTo>
                  <a:lnTo>
                    <a:pt x="57" y="7"/>
                  </a:lnTo>
                  <a:lnTo>
                    <a:pt x="57" y="4"/>
                  </a:lnTo>
                  <a:lnTo>
                    <a:pt x="61" y="2"/>
                  </a:lnTo>
                  <a:lnTo>
                    <a:pt x="63" y="0"/>
                  </a:lnTo>
                  <a:lnTo>
                    <a:pt x="67" y="0"/>
                  </a:lnTo>
                  <a:lnTo>
                    <a:pt x="70" y="0"/>
                  </a:lnTo>
                  <a:lnTo>
                    <a:pt x="74" y="2"/>
                  </a:lnTo>
                  <a:lnTo>
                    <a:pt x="76" y="4"/>
                  </a:lnTo>
                  <a:lnTo>
                    <a:pt x="76" y="4"/>
                  </a:lnTo>
                  <a:lnTo>
                    <a:pt x="80" y="7"/>
                  </a:lnTo>
                  <a:lnTo>
                    <a:pt x="80" y="9"/>
                  </a:lnTo>
                  <a:lnTo>
                    <a:pt x="78" y="13"/>
                  </a:lnTo>
                  <a:lnTo>
                    <a:pt x="76" y="15"/>
                  </a:lnTo>
                  <a:lnTo>
                    <a:pt x="72" y="21"/>
                  </a:lnTo>
                  <a:lnTo>
                    <a:pt x="67" y="24"/>
                  </a:lnTo>
                  <a:lnTo>
                    <a:pt x="67" y="24"/>
                  </a:lnTo>
                  <a:lnTo>
                    <a:pt x="68" y="28"/>
                  </a:lnTo>
                  <a:lnTo>
                    <a:pt x="72" y="30"/>
                  </a:lnTo>
                  <a:lnTo>
                    <a:pt x="76" y="32"/>
                  </a:lnTo>
                  <a:lnTo>
                    <a:pt x="78" y="34"/>
                  </a:lnTo>
                  <a:lnTo>
                    <a:pt x="78" y="34"/>
                  </a:lnTo>
                  <a:lnTo>
                    <a:pt x="80" y="32"/>
                  </a:lnTo>
                  <a:lnTo>
                    <a:pt x="82" y="30"/>
                  </a:lnTo>
                  <a:lnTo>
                    <a:pt x="84" y="30"/>
                  </a:lnTo>
                  <a:lnTo>
                    <a:pt x="84" y="30"/>
                  </a:lnTo>
                  <a:lnTo>
                    <a:pt x="87" y="34"/>
                  </a:lnTo>
                  <a:lnTo>
                    <a:pt x="87" y="38"/>
                  </a:lnTo>
                  <a:lnTo>
                    <a:pt x="87" y="51"/>
                  </a:lnTo>
                  <a:lnTo>
                    <a:pt x="87" y="60"/>
                  </a:lnTo>
                  <a:lnTo>
                    <a:pt x="87" y="60"/>
                  </a:lnTo>
                  <a:lnTo>
                    <a:pt x="87" y="66"/>
                  </a:lnTo>
                  <a:lnTo>
                    <a:pt x="85" y="70"/>
                  </a:lnTo>
                  <a:lnTo>
                    <a:pt x="84" y="74"/>
                  </a:lnTo>
                  <a:lnTo>
                    <a:pt x="80" y="75"/>
                  </a:lnTo>
                  <a:lnTo>
                    <a:pt x="76" y="75"/>
                  </a:lnTo>
                  <a:lnTo>
                    <a:pt x="70" y="75"/>
                  </a:lnTo>
                  <a:lnTo>
                    <a:pt x="61" y="75"/>
                  </a:lnTo>
                  <a:lnTo>
                    <a:pt x="61" y="75"/>
                  </a:lnTo>
                  <a:lnTo>
                    <a:pt x="61" y="77"/>
                  </a:lnTo>
                  <a:lnTo>
                    <a:pt x="61" y="81"/>
                  </a:lnTo>
                  <a:lnTo>
                    <a:pt x="63" y="85"/>
                  </a:lnTo>
                  <a:lnTo>
                    <a:pt x="63" y="85"/>
                  </a:lnTo>
                  <a:lnTo>
                    <a:pt x="63" y="85"/>
                  </a:lnTo>
                  <a:lnTo>
                    <a:pt x="63" y="85"/>
                  </a:lnTo>
                  <a:close/>
                </a:path>
              </a:pathLst>
            </a:custGeom>
            <a:solidFill>
              <a:schemeClr val="bg1">
                <a:lumMod val="85000"/>
              </a:schemeClr>
            </a:solidFill>
            <a:ln w="635" cap="rnd">
              <a:solidFill>
                <a:schemeClr val="bg1">
                  <a:alpha val="17000"/>
                </a:schemeClr>
              </a:solidFill>
              <a:prstDash val="solid"/>
              <a:round/>
              <a:headEnd/>
              <a:tailEnd/>
            </a:ln>
          </p:spPr>
          <p:txBody>
            <a:bodyPr lIns="81617" tIns="40809" rIns="81617" bIns="40809"/>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48" name="Freeform 447">
              <a:extLst>
                <a:ext uri="{FF2B5EF4-FFF2-40B4-BE49-F238E27FC236}">
                  <a16:creationId xmlns:a16="http://schemas.microsoft.com/office/drawing/2014/main" id="{4604869B-FC06-4F43-B098-6D2284B6E1E2}"/>
                </a:ext>
              </a:extLst>
            </p:cNvPr>
            <p:cNvSpPr>
              <a:spLocks/>
            </p:cNvSpPr>
            <p:nvPr userDrawn="1"/>
          </p:nvSpPr>
          <p:spPr bwMode="auto">
            <a:xfrm>
              <a:off x="6615696" y="1554328"/>
              <a:ext cx="92424" cy="47990"/>
            </a:xfrm>
            <a:custGeom>
              <a:avLst/>
              <a:gdLst>
                <a:gd name="T0" fmla="*/ 15 w 60"/>
                <a:gd name="T1" fmla="*/ 0 h 37"/>
                <a:gd name="T2" fmla="*/ 15 w 60"/>
                <a:gd name="T3" fmla="*/ 0 h 37"/>
                <a:gd name="T4" fmla="*/ 22 w 60"/>
                <a:gd name="T5" fmla="*/ 1 h 37"/>
                <a:gd name="T6" fmla="*/ 30 w 60"/>
                <a:gd name="T7" fmla="*/ 5 h 37"/>
                <a:gd name="T8" fmla="*/ 45 w 60"/>
                <a:gd name="T9" fmla="*/ 11 h 37"/>
                <a:gd name="T10" fmla="*/ 45 w 60"/>
                <a:gd name="T11" fmla="*/ 11 h 37"/>
                <a:gd name="T12" fmla="*/ 51 w 60"/>
                <a:gd name="T13" fmla="*/ 15 h 37"/>
                <a:gd name="T14" fmla="*/ 55 w 60"/>
                <a:gd name="T15" fmla="*/ 17 h 37"/>
                <a:gd name="T16" fmla="*/ 58 w 60"/>
                <a:gd name="T17" fmla="*/ 18 h 37"/>
                <a:gd name="T18" fmla="*/ 60 w 60"/>
                <a:gd name="T19" fmla="*/ 22 h 37"/>
                <a:gd name="T20" fmla="*/ 60 w 60"/>
                <a:gd name="T21" fmla="*/ 26 h 37"/>
                <a:gd name="T22" fmla="*/ 60 w 60"/>
                <a:gd name="T23" fmla="*/ 30 h 37"/>
                <a:gd name="T24" fmla="*/ 56 w 60"/>
                <a:gd name="T25" fmla="*/ 34 h 37"/>
                <a:gd name="T26" fmla="*/ 56 w 60"/>
                <a:gd name="T27" fmla="*/ 34 h 37"/>
                <a:gd name="T28" fmla="*/ 53 w 60"/>
                <a:gd name="T29" fmla="*/ 37 h 37"/>
                <a:gd name="T30" fmla="*/ 49 w 60"/>
                <a:gd name="T31" fmla="*/ 37 h 37"/>
                <a:gd name="T32" fmla="*/ 45 w 60"/>
                <a:gd name="T33" fmla="*/ 37 h 37"/>
                <a:gd name="T34" fmla="*/ 41 w 60"/>
                <a:gd name="T35" fmla="*/ 37 h 37"/>
                <a:gd name="T36" fmla="*/ 34 w 60"/>
                <a:gd name="T37" fmla="*/ 34 h 37"/>
                <a:gd name="T38" fmla="*/ 28 w 60"/>
                <a:gd name="T39" fmla="*/ 32 h 37"/>
                <a:gd name="T40" fmla="*/ 24 w 60"/>
                <a:gd name="T41" fmla="*/ 30 h 37"/>
                <a:gd name="T42" fmla="*/ 24 w 60"/>
                <a:gd name="T43" fmla="*/ 30 h 37"/>
                <a:gd name="T44" fmla="*/ 19 w 60"/>
                <a:gd name="T45" fmla="*/ 32 h 37"/>
                <a:gd name="T46" fmla="*/ 15 w 60"/>
                <a:gd name="T47" fmla="*/ 34 h 37"/>
                <a:gd name="T48" fmla="*/ 9 w 60"/>
                <a:gd name="T49" fmla="*/ 34 h 37"/>
                <a:gd name="T50" fmla="*/ 7 w 60"/>
                <a:gd name="T51" fmla="*/ 34 h 37"/>
                <a:gd name="T52" fmla="*/ 3 w 60"/>
                <a:gd name="T53" fmla="*/ 34 h 37"/>
                <a:gd name="T54" fmla="*/ 3 w 60"/>
                <a:gd name="T55" fmla="*/ 34 h 37"/>
                <a:gd name="T56" fmla="*/ 2 w 60"/>
                <a:gd name="T57" fmla="*/ 30 h 37"/>
                <a:gd name="T58" fmla="*/ 0 w 60"/>
                <a:gd name="T59" fmla="*/ 26 h 37"/>
                <a:gd name="T60" fmla="*/ 0 w 60"/>
                <a:gd name="T61" fmla="*/ 24 h 37"/>
                <a:gd name="T62" fmla="*/ 0 w 60"/>
                <a:gd name="T63" fmla="*/ 22 h 37"/>
                <a:gd name="T64" fmla="*/ 2 w 60"/>
                <a:gd name="T65" fmla="*/ 22 h 37"/>
                <a:gd name="T66" fmla="*/ 5 w 60"/>
                <a:gd name="T67" fmla="*/ 20 h 37"/>
                <a:gd name="T68" fmla="*/ 5 w 60"/>
                <a:gd name="T69" fmla="*/ 20 h 37"/>
                <a:gd name="T70" fmla="*/ 5 w 60"/>
                <a:gd name="T71" fmla="*/ 18 h 37"/>
                <a:gd name="T72" fmla="*/ 5 w 60"/>
                <a:gd name="T73" fmla="*/ 18 h 37"/>
                <a:gd name="T74" fmla="*/ 7 w 60"/>
                <a:gd name="T75" fmla="*/ 18 h 37"/>
                <a:gd name="T76" fmla="*/ 11 w 60"/>
                <a:gd name="T77" fmla="*/ 15 h 37"/>
                <a:gd name="T78" fmla="*/ 13 w 60"/>
                <a:gd name="T79" fmla="*/ 9 h 37"/>
                <a:gd name="T80" fmla="*/ 15 w 60"/>
                <a:gd name="T81" fmla="*/ 1 h 37"/>
                <a:gd name="T82" fmla="*/ 15 w 60"/>
                <a:gd name="T83" fmla="*/ 0 h 37"/>
                <a:gd name="T84" fmla="*/ 15 w 60"/>
                <a:gd name="T85" fmla="*/ 0 h 37"/>
                <a:gd name="T86" fmla="*/ 15 w 60"/>
                <a:gd name="T87" fmla="*/ 0 h 37"/>
                <a:gd name="T88" fmla="*/ 15 w 60"/>
                <a:gd name="T89"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0" h="37">
                  <a:moveTo>
                    <a:pt x="15" y="0"/>
                  </a:moveTo>
                  <a:lnTo>
                    <a:pt x="15" y="0"/>
                  </a:lnTo>
                  <a:lnTo>
                    <a:pt x="22" y="1"/>
                  </a:lnTo>
                  <a:lnTo>
                    <a:pt x="30" y="5"/>
                  </a:lnTo>
                  <a:lnTo>
                    <a:pt x="45" y="11"/>
                  </a:lnTo>
                  <a:lnTo>
                    <a:pt x="45" y="11"/>
                  </a:lnTo>
                  <a:lnTo>
                    <a:pt x="51" y="15"/>
                  </a:lnTo>
                  <a:lnTo>
                    <a:pt x="55" y="17"/>
                  </a:lnTo>
                  <a:lnTo>
                    <a:pt x="58" y="18"/>
                  </a:lnTo>
                  <a:lnTo>
                    <a:pt x="60" y="22"/>
                  </a:lnTo>
                  <a:lnTo>
                    <a:pt x="60" y="26"/>
                  </a:lnTo>
                  <a:lnTo>
                    <a:pt x="60" y="30"/>
                  </a:lnTo>
                  <a:lnTo>
                    <a:pt x="56" y="34"/>
                  </a:lnTo>
                  <a:lnTo>
                    <a:pt x="56" y="34"/>
                  </a:lnTo>
                  <a:lnTo>
                    <a:pt x="53" y="37"/>
                  </a:lnTo>
                  <a:lnTo>
                    <a:pt x="49" y="37"/>
                  </a:lnTo>
                  <a:lnTo>
                    <a:pt x="45" y="37"/>
                  </a:lnTo>
                  <a:lnTo>
                    <a:pt x="41" y="37"/>
                  </a:lnTo>
                  <a:lnTo>
                    <a:pt x="34" y="34"/>
                  </a:lnTo>
                  <a:lnTo>
                    <a:pt x="28" y="32"/>
                  </a:lnTo>
                  <a:lnTo>
                    <a:pt x="24" y="30"/>
                  </a:lnTo>
                  <a:lnTo>
                    <a:pt x="24" y="30"/>
                  </a:lnTo>
                  <a:lnTo>
                    <a:pt x="19" y="32"/>
                  </a:lnTo>
                  <a:lnTo>
                    <a:pt x="15" y="34"/>
                  </a:lnTo>
                  <a:lnTo>
                    <a:pt x="9" y="34"/>
                  </a:lnTo>
                  <a:lnTo>
                    <a:pt x="7" y="34"/>
                  </a:lnTo>
                  <a:lnTo>
                    <a:pt x="3" y="34"/>
                  </a:lnTo>
                  <a:lnTo>
                    <a:pt x="3" y="34"/>
                  </a:lnTo>
                  <a:lnTo>
                    <a:pt x="2" y="30"/>
                  </a:lnTo>
                  <a:lnTo>
                    <a:pt x="0" y="26"/>
                  </a:lnTo>
                  <a:lnTo>
                    <a:pt x="0" y="24"/>
                  </a:lnTo>
                  <a:lnTo>
                    <a:pt x="0" y="22"/>
                  </a:lnTo>
                  <a:lnTo>
                    <a:pt x="2" y="22"/>
                  </a:lnTo>
                  <a:lnTo>
                    <a:pt x="5" y="20"/>
                  </a:lnTo>
                  <a:lnTo>
                    <a:pt x="5" y="20"/>
                  </a:lnTo>
                  <a:lnTo>
                    <a:pt x="5" y="18"/>
                  </a:lnTo>
                  <a:lnTo>
                    <a:pt x="5" y="18"/>
                  </a:lnTo>
                  <a:lnTo>
                    <a:pt x="7" y="18"/>
                  </a:lnTo>
                  <a:lnTo>
                    <a:pt x="11" y="15"/>
                  </a:lnTo>
                  <a:lnTo>
                    <a:pt x="13" y="9"/>
                  </a:lnTo>
                  <a:lnTo>
                    <a:pt x="15" y="1"/>
                  </a:lnTo>
                  <a:lnTo>
                    <a:pt x="15" y="0"/>
                  </a:lnTo>
                  <a:lnTo>
                    <a:pt x="15" y="0"/>
                  </a:lnTo>
                  <a:lnTo>
                    <a:pt x="15" y="0"/>
                  </a:lnTo>
                  <a:lnTo>
                    <a:pt x="15" y="0"/>
                  </a:lnTo>
                  <a:close/>
                </a:path>
              </a:pathLst>
            </a:custGeom>
            <a:solidFill>
              <a:schemeClr val="bg1">
                <a:lumMod val="85000"/>
              </a:schemeClr>
            </a:solidFill>
            <a:ln w="635" cap="rnd">
              <a:solidFill>
                <a:schemeClr val="bg1">
                  <a:alpha val="17000"/>
                </a:schemeClr>
              </a:solidFill>
            </a:ln>
          </p:spPr>
          <p:txBody>
            <a:bodyPr lIns="81617" tIns="40809" rIns="81617" bIns="40809"/>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49" name="Freeform 448">
              <a:extLst>
                <a:ext uri="{FF2B5EF4-FFF2-40B4-BE49-F238E27FC236}">
                  <a16:creationId xmlns:a16="http://schemas.microsoft.com/office/drawing/2014/main" id="{93E49FDE-465E-6540-848B-2E63E8451A6D}"/>
                </a:ext>
              </a:extLst>
            </p:cNvPr>
            <p:cNvSpPr>
              <a:spLocks/>
            </p:cNvSpPr>
            <p:nvPr userDrawn="1"/>
          </p:nvSpPr>
          <p:spPr bwMode="auto">
            <a:xfrm>
              <a:off x="6615696" y="1554328"/>
              <a:ext cx="92424" cy="47990"/>
            </a:xfrm>
            <a:custGeom>
              <a:avLst/>
              <a:gdLst>
                <a:gd name="T0" fmla="*/ 15 w 60"/>
                <a:gd name="T1" fmla="*/ 0 h 37"/>
                <a:gd name="T2" fmla="*/ 15 w 60"/>
                <a:gd name="T3" fmla="*/ 0 h 37"/>
                <a:gd name="T4" fmla="*/ 22 w 60"/>
                <a:gd name="T5" fmla="*/ 1 h 37"/>
                <a:gd name="T6" fmla="*/ 30 w 60"/>
                <a:gd name="T7" fmla="*/ 5 h 37"/>
                <a:gd name="T8" fmla="*/ 45 w 60"/>
                <a:gd name="T9" fmla="*/ 11 h 37"/>
                <a:gd name="T10" fmla="*/ 45 w 60"/>
                <a:gd name="T11" fmla="*/ 11 h 37"/>
                <a:gd name="T12" fmla="*/ 51 w 60"/>
                <a:gd name="T13" fmla="*/ 15 h 37"/>
                <a:gd name="T14" fmla="*/ 55 w 60"/>
                <a:gd name="T15" fmla="*/ 17 h 37"/>
                <a:gd name="T16" fmla="*/ 58 w 60"/>
                <a:gd name="T17" fmla="*/ 18 h 37"/>
                <a:gd name="T18" fmla="*/ 60 w 60"/>
                <a:gd name="T19" fmla="*/ 22 h 37"/>
                <a:gd name="T20" fmla="*/ 60 w 60"/>
                <a:gd name="T21" fmla="*/ 26 h 37"/>
                <a:gd name="T22" fmla="*/ 60 w 60"/>
                <a:gd name="T23" fmla="*/ 30 h 37"/>
                <a:gd name="T24" fmla="*/ 56 w 60"/>
                <a:gd name="T25" fmla="*/ 34 h 37"/>
                <a:gd name="T26" fmla="*/ 56 w 60"/>
                <a:gd name="T27" fmla="*/ 34 h 37"/>
                <a:gd name="T28" fmla="*/ 53 w 60"/>
                <a:gd name="T29" fmla="*/ 37 h 37"/>
                <a:gd name="T30" fmla="*/ 49 w 60"/>
                <a:gd name="T31" fmla="*/ 37 h 37"/>
                <a:gd name="T32" fmla="*/ 45 w 60"/>
                <a:gd name="T33" fmla="*/ 37 h 37"/>
                <a:gd name="T34" fmla="*/ 41 w 60"/>
                <a:gd name="T35" fmla="*/ 37 h 37"/>
                <a:gd name="T36" fmla="*/ 34 w 60"/>
                <a:gd name="T37" fmla="*/ 34 h 37"/>
                <a:gd name="T38" fmla="*/ 28 w 60"/>
                <a:gd name="T39" fmla="*/ 32 h 37"/>
                <a:gd name="T40" fmla="*/ 24 w 60"/>
                <a:gd name="T41" fmla="*/ 30 h 37"/>
                <a:gd name="T42" fmla="*/ 24 w 60"/>
                <a:gd name="T43" fmla="*/ 30 h 37"/>
                <a:gd name="T44" fmla="*/ 19 w 60"/>
                <a:gd name="T45" fmla="*/ 32 h 37"/>
                <a:gd name="T46" fmla="*/ 15 w 60"/>
                <a:gd name="T47" fmla="*/ 34 h 37"/>
                <a:gd name="T48" fmla="*/ 9 w 60"/>
                <a:gd name="T49" fmla="*/ 34 h 37"/>
                <a:gd name="T50" fmla="*/ 7 w 60"/>
                <a:gd name="T51" fmla="*/ 34 h 37"/>
                <a:gd name="T52" fmla="*/ 3 w 60"/>
                <a:gd name="T53" fmla="*/ 34 h 37"/>
                <a:gd name="T54" fmla="*/ 3 w 60"/>
                <a:gd name="T55" fmla="*/ 34 h 37"/>
                <a:gd name="T56" fmla="*/ 2 w 60"/>
                <a:gd name="T57" fmla="*/ 30 h 37"/>
                <a:gd name="T58" fmla="*/ 0 w 60"/>
                <a:gd name="T59" fmla="*/ 26 h 37"/>
                <a:gd name="T60" fmla="*/ 0 w 60"/>
                <a:gd name="T61" fmla="*/ 24 h 37"/>
                <a:gd name="T62" fmla="*/ 0 w 60"/>
                <a:gd name="T63" fmla="*/ 22 h 37"/>
                <a:gd name="T64" fmla="*/ 2 w 60"/>
                <a:gd name="T65" fmla="*/ 22 h 37"/>
                <a:gd name="T66" fmla="*/ 5 w 60"/>
                <a:gd name="T67" fmla="*/ 20 h 37"/>
                <a:gd name="T68" fmla="*/ 5 w 60"/>
                <a:gd name="T69" fmla="*/ 20 h 37"/>
                <a:gd name="T70" fmla="*/ 5 w 60"/>
                <a:gd name="T71" fmla="*/ 18 h 37"/>
                <a:gd name="T72" fmla="*/ 5 w 60"/>
                <a:gd name="T73" fmla="*/ 18 h 37"/>
                <a:gd name="T74" fmla="*/ 7 w 60"/>
                <a:gd name="T75" fmla="*/ 18 h 37"/>
                <a:gd name="T76" fmla="*/ 11 w 60"/>
                <a:gd name="T77" fmla="*/ 15 h 37"/>
                <a:gd name="T78" fmla="*/ 13 w 60"/>
                <a:gd name="T79" fmla="*/ 9 h 37"/>
                <a:gd name="T80" fmla="*/ 15 w 60"/>
                <a:gd name="T81" fmla="*/ 1 h 37"/>
                <a:gd name="T82" fmla="*/ 15 w 60"/>
                <a:gd name="T83" fmla="*/ 0 h 37"/>
                <a:gd name="T84" fmla="*/ 15 w 60"/>
                <a:gd name="T85" fmla="*/ 0 h 37"/>
                <a:gd name="T86" fmla="*/ 15 w 60"/>
                <a:gd name="T87" fmla="*/ 0 h 37"/>
                <a:gd name="T88" fmla="*/ 15 w 60"/>
                <a:gd name="T89"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0" h="37">
                  <a:moveTo>
                    <a:pt x="15" y="0"/>
                  </a:moveTo>
                  <a:lnTo>
                    <a:pt x="15" y="0"/>
                  </a:lnTo>
                  <a:lnTo>
                    <a:pt x="22" y="1"/>
                  </a:lnTo>
                  <a:lnTo>
                    <a:pt x="30" y="5"/>
                  </a:lnTo>
                  <a:lnTo>
                    <a:pt x="45" y="11"/>
                  </a:lnTo>
                  <a:lnTo>
                    <a:pt x="45" y="11"/>
                  </a:lnTo>
                  <a:lnTo>
                    <a:pt x="51" y="15"/>
                  </a:lnTo>
                  <a:lnTo>
                    <a:pt x="55" y="17"/>
                  </a:lnTo>
                  <a:lnTo>
                    <a:pt x="58" y="18"/>
                  </a:lnTo>
                  <a:lnTo>
                    <a:pt x="60" y="22"/>
                  </a:lnTo>
                  <a:lnTo>
                    <a:pt x="60" y="26"/>
                  </a:lnTo>
                  <a:lnTo>
                    <a:pt x="60" y="30"/>
                  </a:lnTo>
                  <a:lnTo>
                    <a:pt x="56" y="34"/>
                  </a:lnTo>
                  <a:lnTo>
                    <a:pt x="56" y="34"/>
                  </a:lnTo>
                  <a:lnTo>
                    <a:pt x="53" y="37"/>
                  </a:lnTo>
                  <a:lnTo>
                    <a:pt x="49" y="37"/>
                  </a:lnTo>
                  <a:lnTo>
                    <a:pt x="45" y="37"/>
                  </a:lnTo>
                  <a:lnTo>
                    <a:pt x="41" y="37"/>
                  </a:lnTo>
                  <a:lnTo>
                    <a:pt x="34" y="34"/>
                  </a:lnTo>
                  <a:lnTo>
                    <a:pt x="28" y="32"/>
                  </a:lnTo>
                  <a:lnTo>
                    <a:pt x="24" y="30"/>
                  </a:lnTo>
                  <a:lnTo>
                    <a:pt x="24" y="30"/>
                  </a:lnTo>
                  <a:lnTo>
                    <a:pt x="19" y="32"/>
                  </a:lnTo>
                  <a:lnTo>
                    <a:pt x="15" y="34"/>
                  </a:lnTo>
                  <a:lnTo>
                    <a:pt x="9" y="34"/>
                  </a:lnTo>
                  <a:lnTo>
                    <a:pt x="7" y="34"/>
                  </a:lnTo>
                  <a:lnTo>
                    <a:pt x="3" y="34"/>
                  </a:lnTo>
                  <a:lnTo>
                    <a:pt x="3" y="34"/>
                  </a:lnTo>
                  <a:lnTo>
                    <a:pt x="2" y="30"/>
                  </a:lnTo>
                  <a:lnTo>
                    <a:pt x="0" y="26"/>
                  </a:lnTo>
                  <a:lnTo>
                    <a:pt x="0" y="24"/>
                  </a:lnTo>
                  <a:lnTo>
                    <a:pt x="0" y="22"/>
                  </a:lnTo>
                  <a:lnTo>
                    <a:pt x="2" y="22"/>
                  </a:lnTo>
                  <a:lnTo>
                    <a:pt x="5" y="20"/>
                  </a:lnTo>
                  <a:lnTo>
                    <a:pt x="5" y="20"/>
                  </a:lnTo>
                  <a:lnTo>
                    <a:pt x="5" y="18"/>
                  </a:lnTo>
                  <a:lnTo>
                    <a:pt x="5" y="18"/>
                  </a:lnTo>
                  <a:lnTo>
                    <a:pt x="7" y="18"/>
                  </a:lnTo>
                  <a:lnTo>
                    <a:pt x="11" y="15"/>
                  </a:lnTo>
                  <a:lnTo>
                    <a:pt x="13" y="9"/>
                  </a:lnTo>
                  <a:lnTo>
                    <a:pt x="15" y="1"/>
                  </a:lnTo>
                  <a:lnTo>
                    <a:pt x="15" y="0"/>
                  </a:lnTo>
                  <a:lnTo>
                    <a:pt x="15" y="0"/>
                  </a:lnTo>
                  <a:lnTo>
                    <a:pt x="15" y="0"/>
                  </a:lnTo>
                  <a:lnTo>
                    <a:pt x="15" y="0"/>
                  </a:lnTo>
                  <a:close/>
                </a:path>
              </a:pathLst>
            </a:custGeom>
            <a:solidFill>
              <a:schemeClr val="bg1">
                <a:lumMod val="85000"/>
              </a:schemeClr>
            </a:solidFill>
            <a:ln w="635" cap="rnd">
              <a:solidFill>
                <a:schemeClr val="bg1">
                  <a:alpha val="17000"/>
                </a:schemeClr>
              </a:solidFill>
              <a:prstDash val="solid"/>
              <a:round/>
              <a:headEnd/>
              <a:tailEnd/>
            </a:ln>
          </p:spPr>
          <p:txBody>
            <a:bodyPr lIns="81617" tIns="40809" rIns="81617" bIns="40809"/>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50" name="Freeform 449">
              <a:extLst>
                <a:ext uri="{FF2B5EF4-FFF2-40B4-BE49-F238E27FC236}">
                  <a16:creationId xmlns:a16="http://schemas.microsoft.com/office/drawing/2014/main" id="{66C855AC-E4EF-664A-9C70-FFB973D0328D}"/>
                </a:ext>
              </a:extLst>
            </p:cNvPr>
            <p:cNvSpPr>
              <a:spLocks/>
            </p:cNvSpPr>
            <p:nvPr userDrawn="1"/>
          </p:nvSpPr>
          <p:spPr bwMode="auto">
            <a:xfrm>
              <a:off x="6678259" y="1328236"/>
              <a:ext cx="73939" cy="39458"/>
            </a:xfrm>
            <a:custGeom>
              <a:avLst/>
              <a:gdLst>
                <a:gd name="T0" fmla="*/ 31 w 48"/>
                <a:gd name="T1" fmla="*/ 1 h 30"/>
                <a:gd name="T2" fmla="*/ 31 w 48"/>
                <a:gd name="T3" fmla="*/ 1 h 30"/>
                <a:gd name="T4" fmla="*/ 25 w 48"/>
                <a:gd name="T5" fmla="*/ 0 h 30"/>
                <a:gd name="T6" fmla="*/ 21 w 48"/>
                <a:gd name="T7" fmla="*/ 0 h 30"/>
                <a:gd name="T8" fmla="*/ 17 w 48"/>
                <a:gd name="T9" fmla="*/ 1 h 30"/>
                <a:gd name="T10" fmla="*/ 14 w 48"/>
                <a:gd name="T11" fmla="*/ 3 h 30"/>
                <a:gd name="T12" fmla="*/ 14 w 48"/>
                <a:gd name="T13" fmla="*/ 3 h 30"/>
                <a:gd name="T14" fmla="*/ 4 w 48"/>
                <a:gd name="T15" fmla="*/ 11 h 30"/>
                <a:gd name="T16" fmla="*/ 2 w 48"/>
                <a:gd name="T17" fmla="*/ 11 h 30"/>
                <a:gd name="T18" fmla="*/ 0 w 48"/>
                <a:gd name="T19" fmla="*/ 13 h 30"/>
                <a:gd name="T20" fmla="*/ 0 w 48"/>
                <a:gd name="T21" fmla="*/ 17 h 30"/>
                <a:gd name="T22" fmla="*/ 2 w 48"/>
                <a:gd name="T23" fmla="*/ 17 h 30"/>
                <a:gd name="T24" fmla="*/ 2 w 48"/>
                <a:gd name="T25" fmla="*/ 17 h 30"/>
                <a:gd name="T26" fmla="*/ 4 w 48"/>
                <a:gd name="T27" fmla="*/ 20 h 30"/>
                <a:gd name="T28" fmla="*/ 6 w 48"/>
                <a:gd name="T29" fmla="*/ 20 h 30"/>
                <a:gd name="T30" fmla="*/ 10 w 48"/>
                <a:gd name="T31" fmla="*/ 20 h 30"/>
                <a:gd name="T32" fmla="*/ 10 w 48"/>
                <a:gd name="T33" fmla="*/ 20 h 30"/>
                <a:gd name="T34" fmla="*/ 14 w 48"/>
                <a:gd name="T35" fmla="*/ 22 h 30"/>
                <a:gd name="T36" fmla="*/ 17 w 48"/>
                <a:gd name="T37" fmla="*/ 24 h 30"/>
                <a:gd name="T38" fmla="*/ 21 w 48"/>
                <a:gd name="T39" fmla="*/ 26 h 30"/>
                <a:gd name="T40" fmla="*/ 25 w 48"/>
                <a:gd name="T41" fmla="*/ 28 h 30"/>
                <a:gd name="T42" fmla="*/ 25 w 48"/>
                <a:gd name="T43" fmla="*/ 28 h 30"/>
                <a:gd name="T44" fmla="*/ 34 w 48"/>
                <a:gd name="T45" fmla="*/ 30 h 30"/>
                <a:gd name="T46" fmla="*/ 40 w 48"/>
                <a:gd name="T47" fmla="*/ 30 h 30"/>
                <a:gd name="T48" fmla="*/ 42 w 48"/>
                <a:gd name="T49" fmla="*/ 28 h 30"/>
                <a:gd name="T50" fmla="*/ 42 w 48"/>
                <a:gd name="T51" fmla="*/ 28 h 30"/>
                <a:gd name="T52" fmla="*/ 46 w 48"/>
                <a:gd name="T53" fmla="*/ 26 h 30"/>
                <a:gd name="T54" fmla="*/ 46 w 48"/>
                <a:gd name="T55" fmla="*/ 26 h 30"/>
                <a:gd name="T56" fmla="*/ 48 w 48"/>
                <a:gd name="T57" fmla="*/ 24 h 30"/>
                <a:gd name="T58" fmla="*/ 48 w 48"/>
                <a:gd name="T59" fmla="*/ 22 h 30"/>
                <a:gd name="T60" fmla="*/ 48 w 48"/>
                <a:gd name="T61" fmla="*/ 17 h 30"/>
                <a:gd name="T62" fmla="*/ 46 w 48"/>
                <a:gd name="T63" fmla="*/ 13 h 30"/>
                <a:gd name="T64" fmla="*/ 42 w 48"/>
                <a:gd name="T65" fmla="*/ 9 h 30"/>
                <a:gd name="T66" fmla="*/ 38 w 48"/>
                <a:gd name="T67" fmla="*/ 5 h 30"/>
                <a:gd name="T68" fmla="*/ 34 w 48"/>
                <a:gd name="T69" fmla="*/ 3 h 30"/>
                <a:gd name="T70" fmla="*/ 31 w 48"/>
                <a:gd name="T71" fmla="*/ 1 h 30"/>
                <a:gd name="T72" fmla="*/ 31 w 48"/>
                <a:gd name="T73" fmla="*/ 1 h 30"/>
                <a:gd name="T74" fmla="*/ 31 w 48"/>
                <a:gd name="T75" fmla="*/ 1 h 30"/>
                <a:gd name="T76" fmla="*/ 31 w 48"/>
                <a:gd name="T77" fmla="*/ 1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8" h="30">
                  <a:moveTo>
                    <a:pt x="31" y="1"/>
                  </a:moveTo>
                  <a:lnTo>
                    <a:pt x="31" y="1"/>
                  </a:lnTo>
                  <a:lnTo>
                    <a:pt x="25" y="0"/>
                  </a:lnTo>
                  <a:lnTo>
                    <a:pt x="21" y="0"/>
                  </a:lnTo>
                  <a:lnTo>
                    <a:pt x="17" y="1"/>
                  </a:lnTo>
                  <a:lnTo>
                    <a:pt x="14" y="3"/>
                  </a:lnTo>
                  <a:lnTo>
                    <a:pt x="14" y="3"/>
                  </a:lnTo>
                  <a:lnTo>
                    <a:pt x="4" y="11"/>
                  </a:lnTo>
                  <a:lnTo>
                    <a:pt x="2" y="11"/>
                  </a:lnTo>
                  <a:lnTo>
                    <a:pt x="0" y="13"/>
                  </a:lnTo>
                  <a:lnTo>
                    <a:pt x="0" y="17"/>
                  </a:lnTo>
                  <a:lnTo>
                    <a:pt x="2" y="17"/>
                  </a:lnTo>
                  <a:lnTo>
                    <a:pt x="2" y="17"/>
                  </a:lnTo>
                  <a:lnTo>
                    <a:pt x="4" y="20"/>
                  </a:lnTo>
                  <a:lnTo>
                    <a:pt x="6" y="20"/>
                  </a:lnTo>
                  <a:lnTo>
                    <a:pt x="10" y="20"/>
                  </a:lnTo>
                  <a:lnTo>
                    <a:pt x="10" y="20"/>
                  </a:lnTo>
                  <a:lnTo>
                    <a:pt x="14" y="22"/>
                  </a:lnTo>
                  <a:lnTo>
                    <a:pt x="17" y="24"/>
                  </a:lnTo>
                  <a:lnTo>
                    <a:pt x="21" y="26"/>
                  </a:lnTo>
                  <a:lnTo>
                    <a:pt x="25" y="28"/>
                  </a:lnTo>
                  <a:lnTo>
                    <a:pt x="25" y="28"/>
                  </a:lnTo>
                  <a:lnTo>
                    <a:pt x="34" y="30"/>
                  </a:lnTo>
                  <a:lnTo>
                    <a:pt x="40" y="30"/>
                  </a:lnTo>
                  <a:lnTo>
                    <a:pt x="42" y="28"/>
                  </a:lnTo>
                  <a:lnTo>
                    <a:pt x="42" y="28"/>
                  </a:lnTo>
                  <a:lnTo>
                    <a:pt x="46" y="26"/>
                  </a:lnTo>
                  <a:lnTo>
                    <a:pt x="46" y="26"/>
                  </a:lnTo>
                  <a:lnTo>
                    <a:pt x="48" y="24"/>
                  </a:lnTo>
                  <a:lnTo>
                    <a:pt x="48" y="22"/>
                  </a:lnTo>
                  <a:lnTo>
                    <a:pt x="48" y="17"/>
                  </a:lnTo>
                  <a:lnTo>
                    <a:pt x="46" y="13"/>
                  </a:lnTo>
                  <a:lnTo>
                    <a:pt x="42" y="9"/>
                  </a:lnTo>
                  <a:lnTo>
                    <a:pt x="38" y="5"/>
                  </a:lnTo>
                  <a:lnTo>
                    <a:pt x="34" y="3"/>
                  </a:lnTo>
                  <a:lnTo>
                    <a:pt x="31" y="1"/>
                  </a:lnTo>
                  <a:lnTo>
                    <a:pt x="31" y="1"/>
                  </a:lnTo>
                  <a:lnTo>
                    <a:pt x="31" y="1"/>
                  </a:lnTo>
                  <a:lnTo>
                    <a:pt x="31" y="1"/>
                  </a:lnTo>
                  <a:close/>
                </a:path>
              </a:pathLst>
            </a:custGeom>
            <a:solidFill>
              <a:schemeClr val="bg1">
                <a:lumMod val="85000"/>
              </a:schemeClr>
            </a:solidFill>
            <a:ln w="635" cap="rnd">
              <a:solidFill>
                <a:schemeClr val="bg1">
                  <a:alpha val="17000"/>
                </a:schemeClr>
              </a:solidFill>
            </a:ln>
          </p:spPr>
          <p:txBody>
            <a:bodyPr lIns="81617" tIns="40809" rIns="81617" bIns="40809"/>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51" name="Freeform 450">
              <a:extLst>
                <a:ext uri="{FF2B5EF4-FFF2-40B4-BE49-F238E27FC236}">
                  <a16:creationId xmlns:a16="http://schemas.microsoft.com/office/drawing/2014/main" id="{55FEBEC5-1BEC-7E46-B634-840D7AE78983}"/>
                </a:ext>
              </a:extLst>
            </p:cNvPr>
            <p:cNvSpPr>
              <a:spLocks/>
            </p:cNvSpPr>
            <p:nvPr userDrawn="1"/>
          </p:nvSpPr>
          <p:spPr bwMode="auto">
            <a:xfrm>
              <a:off x="6678259" y="1328236"/>
              <a:ext cx="73939" cy="39458"/>
            </a:xfrm>
            <a:custGeom>
              <a:avLst/>
              <a:gdLst>
                <a:gd name="T0" fmla="*/ 31 w 48"/>
                <a:gd name="T1" fmla="*/ 1 h 30"/>
                <a:gd name="T2" fmla="*/ 31 w 48"/>
                <a:gd name="T3" fmla="*/ 1 h 30"/>
                <a:gd name="T4" fmla="*/ 25 w 48"/>
                <a:gd name="T5" fmla="*/ 0 h 30"/>
                <a:gd name="T6" fmla="*/ 21 w 48"/>
                <a:gd name="T7" fmla="*/ 0 h 30"/>
                <a:gd name="T8" fmla="*/ 17 w 48"/>
                <a:gd name="T9" fmla="*/ 1 h 30"/>
                <a:gd name="T10" fmla="*/ 14 w 48"/>
                <a:gd name="T11" fmla="*/ 3 h 30"/>
                <a:gd name="T12" fmla="*/ 14 w 48"/>
                <a:gd name="T13" fmla="*/ 3 h 30"/>
                <a:gd name="T14" fmla="*/ 4 w 48"/>
                <a:gd name="T15" fmla="*/ 11 h 30"/>
                <a:gd name="T16" fmla="*/ 2 w 48"/>
                <a:gd name="T17" fmla="*/ 11 h 30"/>
                <a:gd name="T18" fmla="*/ 0 w 48"/>
                <a:gd name="T19" fmla="*/ 13 h 30"/>
                <a:gd name="T20" fmla="*/ 0 w 48"/>
                <a:gd name="T21" fmla="*/ 17 h 30"/>
                <a:gd name="T22" fmla="*/ 2 w 48"/>
                <a:gd name="T23" fmla="*/ 17 h 30"/>
                <a:gd name="T24" fmla="*/ 2 w 48"/>
                <a:gd name="T25" fmla="*/ 17 h 30"/>
                <a:gd name="T26" fmla="*/ 4 w 48"/>
                <a:gd name="T27" fmla="*/ 20 h 30"/>
                <a:gd name="T28" fmla="*/ 6 w 48"/>
                <a:gd name="T29" fmla="*/ 20 h 30"/>
                <a:gd name="T30" fmla="*/ 10 w 48"/>
                <a:gd name="T31" fmla="*/ 20 h 30"/>
                <a:gd name="T32" fmla="*/ 10 w 48"/>
                <a:gd name="T33" fmla="*/ 20 h 30"/>
                <a:gd name="T34" fmla="*/ 14 w 48"/>
                <a:gd name="T35" fmla="*/ 22 h 30"/>
                <a:gd name="T36" fmla="*/ 17 w 48"/>
                <a:gd name="T37" fmla="*/ 24 h 30"/>
                <a:gd name="T38" fmla="*/ 21 w 48"/>
                <a:gd name="T39" fmla="*/ 26 h 30"/>
                <a:gd name="T40" fmla="*/ 25 w 48"/>
                <a:gd name="T41" fmla="*/ 28 h 30"/>
                <a:gd name="T42" fmla="*/ 25 w 48"/>
                <a:gd name="T43" fmla="*/ 28 h 30"/>
                <a:gd name="T44" fmla="*/ 34 w 48"/>
                <a:gd name="T45" fmla="*/ 30 h 30"/>
                <a:gd name="T46" fmla="*/ 40 w 48"/>
                <a:gd name="T47" fmla="*/ 30 h 30"/>
                <a:gd name="T48" fmla="*/ 42 w 48"/>
                <a:gd name="T49" fmla="*/ 28 h 30"/>
                <a:gd name="T50" fmla="*/ 42 w 48"/>
                <a:gd name="T51" fmla="*/ 28 h 30"/>
                <a:gd name="T52" fmla="*/ 46 w 48"/>
                <a:gd name="T53" fmla="*/ 26 h 30"/>
                <a:gd name="T54" fmla="*/ 46 w 48"/>
                <a:gd name="T55" fmla="*/ 26 h 30"/>
                <a:gd name="T56" fmla="*/ 48 w 48"/>
                <a:gd name="T57" fmla="*/ 24 h 30"/>
                <a:gd name="T58" fmla="*/ 48 w 48"/>
                <a:gd name="T59" fmla="*/ 22 h 30"/>
                <a:gd name="T60" fmla="*/ 48 w 48"/>
                <a:gd name="T61" fmla="*/ 17 h 30"/>
                <a:gd name="T62" fmla="*/ 46 w 48"/>
                <a:gd name="T63" fmla="*/ 13 h 30"/>
                <a:gd name="T64" fmla="*/ 42 w 48"/>
                <a:gd name="T65" fmla="*/ 9 h 30"/>
                <a:gd name="T66" fmla="*/ 38 w 48"/>
                <a:gd name="T67" fmla="*/ 5 h 30"/>
                <a:gd name="T68" fmla="*/ 34 w 48"/>
                <a:gd name="T69" fmla="*/ 3 h 30"/>
                <a:gd name="T70" fmla="*/ 31 w 48"/>
                <a:gd name="T71" fmla="*/ 1 h 30"/>
                <a:gd name="T72" fmla="*/ 31 w 48"/>
                <a:gd name="T73" fmla="*/ 1 h 30"/>
                <a:gd name="T74" fmla="*/ 31 w 48"/>
                <a:gd name="T75" fmla="*/ 1 h 30"/>
                <a:gd name="T76" fmla="*/ 31 w 48"/>
                <a:gd name="T77" fmla="*/ 1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8" h="30">
                  <a:moveTo>
                    <a:pt x="31" y="1"/>
                  </a:moveTo>
                  <a:lnTo>
                    <a:pt x="31" y="1"/>
                  </a:lnTo>
                  <a:lnTo>
                    <a:pt x="25" y="0"/>
                  </a:lnTo>
                  <a:lnTo>
                    <a:pt x="21" y="0"/>
                  </a:lnTo>
                  <a:lnTo>
                    <a:pt x="17" y="1"/>
                  </a:lnTo>
                  <a:lnTo>
                    <a:pt x="14" y="3"/>
                  </a:lnTo>
                  <a:lnTo>
                    <a:pt x="14" y="3"/>
                  </a:lnTo>
                  <a:lnTo>
                    <a:pt x="4" y="11"/>
                  </a:lnTo>
                  <a:lnTo>
                    <a:pt x="2" y="11"/>
                  </a:lnTo>
                  <a:lnTo>
                    <a:pt x="0" y="13"/>
                  </a:lnTo>
                  <a:lnTo>
                    <a:pt x="0" y="17"/>
                  </a:lnTo>
                  <a:lnTo>
                    <a:pt x="2" y="17"/>
                  </a:lnTo>
                  <a:lnTo>
                    <a:pt x="2" y="17"/>
                  </a:lnTo>
                  <a:lnTo>
                    <a:pt x="4" y="20"/>
                  </a:lnTo>
                  <a:lnTo>
                    <a:pt x="6" y="20"/>
                  </a:lnTo>
                  <a:lnTo>
                    <a:pt x="10" y="20"/>
                  </a:lnTo>
                  <a:lnTo>
                    <a:pt x="10" y="20"/>
                  </a:lnTo>
                  <a:lnTo>
                    <a:pt x="14" y="22"/>
                  </a:lnTo>
                  <a:lnTo>
                    <a:pt x="17" y="24"/>
                  </a:lnTo>
                  <a:lnTo>
                    <a:pt x="21" y="26"/>
                  </a:lnTo>
                  <a:lnTo>
                    <a:pt x="25" y="28"/>
                  </a:lnTo>
                  <a:lnTo>
                    <a:pt x="25" y="28"/>
                  </a:lnTo>
                  <a:lnTo>
                    <a:pt x="34" y="30"/>
                  </a:lnTo>
                  <a:lnTo>
                    <a:pt x="40" y="30"/>
                  </a:lnTo>
                  <a:lnTo>
                    <a:pt x="42" y="28"/>
                  </a:lnTo>
                  <a:lnTo>
                    <a:pt x="42" y="28"/>
                  </a:lnTo>
                  <a:lnTo>
                    <a:pt x="46" y="26"/>
                  </a:lnTo>
                  <a:lnTo>
                    <a:pt x="46" y="26"/>
                  </a:lnTo>
                  <a:lnTo>
                    <a:pt x="48" y="24"/>
                  </a:lnTo>
                  <a:lnTo>
                    <a:pt x="48" y="22"/>
                  </a:lnTo>
                  <a:lnTo>
                    <a:pt x="48" y="17"/>
                  </a:lnTo>
                  <a:lnTo>
                    <a:pt x="46" y="13"/>
                  </a:lnTo>
                  <a:lnTo>
                    <a:pt x="42" y="9"/>
                  </a:lnTo>
                  <a:lnTo>
                    <a:pt x="38" y="5"/>
                  </a:lnTo>
                  <a:lnTo>
                    <a:pt x="34" y="3"/>
                  </a:lnTo>
                  <a:lnTo>
                    <a:pt x="31" y="1"/>
                  </a:lnTo>
                  <a:lnTo>
                    <a:pt x="31" y="1"/>
                  </a:lnTo>
                  <a:lnTo>
                    <a:pt x="31" y="1"/>
                  </a:lnTo>
                  <a:lnTo>
                    <a:pt x="31" y="1"/>
                  </a:lnTo>
                  <a:close/>
                </a:path>
              </a:pathLst>
            </a:custGeom>
            <a:solidFill>
              <a:schemeClr val="bg1">
                <a:lumMod val="85000"/>
              </a:schemeClr>
            </a:solidFill>
            <a:ln w="635" cap="rnd">
              <a:solidFill>
                <a:schemeClr val="bg1">
                  <a:alpha val="17000"/>
                </a:schemeClr>
              </a:solidFill>
              <a:prstDash val="solid"/>
              <a:round/>
              <a:headEnd/>
              <a:tailEnd/>
            </a:ln>
          </p:spPr>
          <p:txBody>
            <a:bodyPr lIns="81617" tIns="40809" rIns="81617" bIns="40809"/>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52" name="Freeform 451">
              <a:extLst>
                <a:ext uri="{FF2B5EF4-FFF2-40B4-BE49-F238E27FC236}">
                  <a16:creationId xmlns:a16="http://schemas.microsoft.com/office/drawing/2014/main" id="{D9F5CBA6-0B6F-BC4C-B504-40D541EA5FB5}"/>
                </a:ext>
              </a:extLst>
            </p:cNvPr>
            <p:cNvSpPr>
              <a:spLocks/>
            </p:cNvSpPr>
            <p:nvPr userDrawn="1"/>
          </p:nvSpPr>
          <p:spPr bwMode="auto">
            <a:xfrm>
              <a:off x="6682525" y="1256797"/>
              <a:ext cx="368271" cy="117307"/>
            </a:xfrm>
            <a:custGeom>
              <a:avLst/>
              <a:gdLst>
                <a:gd name="T0" fmla="*/ 57 w 242"/>
                <a:gd name="T1" fmla="*/ 41 h 90"/>
                <a:gd name="T2" fmla="*/ 61 w 242"/>
                <a:gd name="T3" fmla="*/ 51 h 90"/>
                <a:gd name="T4" fmla="*/ 63 w 242"/>
                <a:gd name="T5" fmla="*/ 72 h 90"/>
                <a:gd name="T6" fmla="*/ 66 w 242"/>
                <a:gd name="T7" fmla="*/ 79 h 90"/>
                <a:gd name="T8" fmla="*/ 70 w 242"/>
                <a:gd name="T9" fmla="*/ 83 h 90"/>
                <a:gd name="T10" fmla="*/ 78 w 242"/>
                <a:gd name="T11" fmla="*/ 87 h 90"/>
                <a:gd name="T12" fmla="*/ 87 w 242"/>
                <a:gd name="T13" fmla="*/ 89 h 90"/>
                <a:gd name="T14" fmla="*/ 97 w 242"/>
                <a:gd name="T15" fmla="*/ 89 h 90"/>
                <a:gd name="T16" fmla="*/ 100 w 242"/>
                <a:gd name="T17" fmla="*/ 85 h 90"/>
                <a:gd name="T18" fmla="*/ 100 w 242"/>
                <a:gd name="T19" fmla="*/ 83 h 90"/>
                <a:gd name="T20" fmla="*/ 110 w 242"/>
                <a:gd name="T21" fmla="*/ 81 h 90"/>
                <a:gd name="T22" fmla="*/ 106 w 242"/>
                <a:gd name="T23" fmla="*/ 85 h 90"/>
                <a:gd name="T24" fmla="*/ 112 w 242"/>
                <a:gd name="T25" fmla="*/ 87 h 90"/>
                <a:gd name="T26" fmla="*/ 123 w 242"/>
                <a:gd name="T27" fmla="*/ 87 h 90"/>
                <a:gd name="T28" fmla="*/ 140 w 242"/>
                <a:gd name="T29" fmla="*/ 85 h 90"/>
                <a:gd name="T30" fmla="*/ 151 w 242"/>
                <a:gd name="T31" fmla="*/ 85 h 90"/>
                <a:gd name="T32" fmla="*/ 169 w 242"/>
                <a:gd name="T33" fmla="*/ 85 h 90"/>
                <a:gd name="T34" fmla="*/ 186 w 242"/>
                <a:gd name="T35" fmla="*/ 90 h 90"/>
                <a:gd name="T36" fmla="*/ 184 w 242"/>
                <a:gd name="T37" fmla="*/ 87 h 90"/>
                <a:gd name="T38" fmla="*/ 184 w 242"/>
                <a:gd name="T39" fmla="*/ 81 h 90"/>
                <a:gd name="T40" fmla="*/ 187 w 242"/>
                <a:gd name="T41" fmla="*/ 79 h 90"/>
                <a:gd name="T42" fmla="*/ 195 w 242"/>
                <a:gd name="T43" fmla="*/ 79 h 90"/>
                <a:gd name="T44" fmla="*/ 206 w 242"/>
                <a:gd name="T45" fmla="*/ 85 h 90"/>
                <a:gd name="T46" fmla="*/ 216 w 242"/>
                <a:gd name="T47" fmla="*/ 85 h 90"/>
                <a:gd name="T48" fmla="*/ 216 w 242"/>
                <a:gd name="T49" fmla="*/ 79 h 90"/>
                <a:gd name="T50" fmla="*/ 216 w 242"/>
                <a:gd name="T51" fmla="*/ 75 h 90"/>
                <a:gd name="T52" fmla="*/ 223 w 242"/>
                <a:gd name="T53" fmla="*/ 72 h 90"/>
                <a:gd name="T54" fmla="*/ 238 w 242"/>
                <a:gd name="T55" fmla="*/ 70 h 90"/>
                <a:gd name="T56" fmla="*/ 242 w 242"/>
                <a:gd name="T57" fmla="*/ 68 h 90"/>
                <a:gd name="T58" fmla="*/ 238 w 242"/>
                <a:gd name="T59" fmla="*/ 55 h 90"/>
                <a:gd name="T60" fmla="*/ 235 w 242"/>
                <a:gd name="T61" fmla="*/ 51 h 90"/>
                <a:gd name="T62" fmla="*/ 218 w 242"/>
                <a:gd name="T63" fmla="*/ 47 h 90"/>
                <a:gd name="T64" fmla="*/ 195 w 242"/>
                <a:gd name="T65" fmla="*/ 45 h 90"/>
                <a:gd name="T66" fmla="*/ 176 w 242"/>
                <a:gd name="T67" fmla="*/ 49 h 90"/>
                <a:gd name="T68" fmla="*/ 167 w 242"/>
                <a:gd name="T69" fmla="*/ 49 h 90"/>
                <a:gd name="T70" fmla="*/ 150 w 242"/>
                <a:gd name="T71" fmla="*/ 51 h 90"/>
                <a:gd name="T72" fmla="*/ 127 w 242"/>
                <a:gd name="T73" fmla="*/ 51 h 90"/>
                <a:gd name="T74" fmla="*/ 112 w 242"/>
                <a:gd name="T75" fmla="*/ 47 h 90"/>
                <a:gd name="T76" fmla="*/ 104 w 242"/>
                <a:gd name="T77" fmla="*/ 41 h 90"/>
                <a:gd name="T78" fmla="*/ 102 w 242"/>
                <a:gd name="T79" fmla="*/ 37 h 90"/>
                <a:gd name="T80" fmla="*/ 95 w 242"/>
                <a:gd name="T81" fmla="*/ 37 h 90"/>
                <a:gd name="T82" fmla="*/ 89 w 242"/>
                <a:gd name="T83" fmla="*/ 32 h 90"/>
                <a:gd name="T84" fmla="*/ 82 w 242"/>
                <a:gd name="T85" fmla="*/ 20 h 90"/>
                <a:gd name="T86" fmla="*/ 78 w 242"/>
                <a:gd name="T87" fmla="*/ 20 h 90"/>
                <a:gd name="T88" fmla="*/ 63 w 242"/>
                <a:gd name="T89" fmla="*/ 17 h 90"/>
                <a:gd name="T90" fmla="*/ 47 w 242"/>
                <a:gd name="T91" fmla="*/ 13 h 90"/>
                <a:gd name="T92" fmla="*/ 29 w 242"/>
                <a:gd name="T93" fmla="*/ 3 h 90"/>
                <a:gd name="T94" fmla="*/ 19 w 242"/>
                <a:gd name="T95" fmla="*/ 0 h 90"/>
                <a:gd name="T96" fmla="*/ 10 w 242"/>
                <a:gd name="T97" fmla="*/ 0 h 90"/>
                <a:gd name="T98" fmla="*/ 6 w 242"/>
                <a:gd name="T99" fmla="*/ 2 h 90"/>
                <a:gd name="T100" fmla="*/ 0 w 242"/>
                <a:gd name="T101" fmla="*/ 5 h 90"/>
                <a:gd name="T102" fmla="*/ 0 w 242"/>
                <a:gd name="T103" fmla="*/ 9 h 90"/>
                <a:gd name="T104" fmla="*/ 4 w 242"/>
                <a:gd name="T105" fmla="*/ 17 h 90"/>
                <a:gd name="T106" fmla="*/ 15 w 242"/>
                <a:gd name="T107" fmla="*/ 26 h 90"/>
                <a:gd name="T108" fmla="*/ 25 w 242"/>
                <a:gd name="T109" fmla="*/ 30 h 90"/>
                <a:gd name="T110" fmla="*/ 30 w 242"/>
                <a:gd name="T111" fmla="*/ 32 h 90"/>
                <a:gd name="T112" fmla="*/ 44 w 242"/>
                <a:gd name="T113" fmla="*/ 30 h 90"/>
                <a:gd name="T114" fmla="*/ 51 w 242"/>
                <a:gd name="T115" fmla="*/ 32 h 90"/>
                <a:gd name="T116" fmla="*/ 57 w 242"/>
                <a:gd name="T117" fmla="*/ 41 h 90"/>
                <a:gd name="T118" fmla="*/ 57 w 242"/>
                <a:gd name="T119" fmla="*/ 41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42" h="90">
                  <a:moveTo>
                    <a:pt x="57" y="41"/>
                  </a:moveTo>
                  <a:lnTo>
                    <a:pt x="57" y="41"/>
                  </a:lnTo>
                  <a:lnTo>
                    <a:pt x="59" y="47"/>
                  </a:lnTo>
                  <a:lnTo>
                    <a:pt x="61" y="51"/>
                  </a:lnTo>
                  <a:lnTo>
                    <a:pt x="61" y="62"/>
                  </a:lnTo>
                  <a:lnTo>
                    <a:pt x="63" y="72"/>
                  </a:lnTo>
                  <a:lnTo>
                    <a:pt x="64" y="75"/>
                  </a:lnTo>
                  <a:lnTo>
                    <a:pt x="66" y="79"/>
                  </a:lnTo>
                  <a:lnTo>
                    <a:pt x="66" y="79"/>
                  </a:lnTo>
                  <a:lnTo>
                    <a:pt x="70" y="83"/>
                  </a:lnTo>
                  <a:lnTo>
                    <a:pt x="74" y="85"/>
                  </a:lnTo>
                  <a:lnTo>
                    <a:pt x="78" y="87"/>
                  </a:lnTo>
                  <a:lnTo>
                    <a:pt x="83" y="89"/>
                  </a:lnTo>
                  <a:lnTo>
                    <a:pt x="87" y="89"/>
                  </a:lnTo>
                  <a:lnTo>
                    <a:pt x="93" y="89"/>
                  </a:lnTo>
                  <a:lnTo>
                    <a:pt x="97" y="89"/>
                  </a:lnTo>
                  <a:lnTo>
                    <a:pt x="100" y="85"/>
                  </a:lnTo>
                  <a:lnTo>
                    <a:pt x="100" y="85"/>
                  </a:lnTo>
                  <a:lnTo>
                    <a:pt x="100" y="83"/>
                  </a:lnTo>
                  <a:lnTo>
                    <a:pt x="100" y="83"/>
                  </a:lnTo>
                  <a:lnTo>
                    <a:pt x="104" y="81"/>
                  </a:lnTo>
                  <a:lnTo>
                    <a:pt x="110" y="81"/>
                  </a:lnTo>
                  <a:lnTo>
                    <a:pt x="110" y="81"/>
                  </a:lnTo>
                  <a:lnTo>
                    <a:pt x="106" y="85"/>
                  </a:lnTo>
                  <a:lnTo>
                    <a:pt x="106" y="85"/>
                  </a:lnTo>
                  <a:lnTo>
                    <a:pt x="112" y="87"/>
                  </a:lnTo>
                  <a:lnTo>
                    <a:pt x="117" y="87"/>
                  </a:lnTo>
                  <a:lnTo>
                    <a:pt x="123" y="87"/>
                  </a:lnTo>
                  <a:lnTo>
                    <a:pt x="129" y="87"/>
                  </a:lnTo>
                  <a:lnTo>
                    <a:pt x="140" y="85"/>
                  </a:lnTo>
                  <a:lnTo>
                    <a:pt x="151" y="85"/>
                  </a:lnTo>
                  <a:lnTo>
                    <a:pt x="151" y="85"/>
                  </a:lnTo>
                  <a:lnTo>
                    <a:pt x="159" y="85"/>
                  </a:lnTo>
                  <a:lnTo>
                    <a:pt x="169" y="85"/>
                  </a:lnTo>
                  <a:lnTo>
                    <a:pt x="178" y="87"/>
                  </a:lnTo>
                  <a:lnTo>
                    <a:pt x="186" y="90"/>
                  </a:lnTo>
                  <a:lnTo>
                    <a:pt x="186" y="90"/>
                  </a:lnTo>
                  <a:lnTo>
                    <a:pt x="184" y="87"/>
                  </a:lnTo>
                  <a:lnTo>
                    <a:pt x="184" y="85"/>
                  </a:lnTo>
                  <a:lnTo>
                    <a:pt x="184" y="81"/>
                  </a:lnTo>
                  <a:lnTo>
                    <a:pt x="184" y="81"/>
                  </a:lnTo>
                  <a:lnTo>
                    <a:pt x="187" y="79"/>
                  </a:lnTo>
                  <a:lnTo>
                    <a:pt x="191" y="79"/>
                  </a:lnTo>
                  <a:lnTo>
                    <a:pt x="195" y="79"/>
                  </a:lnTo>
                  <a:lnTo>
                    <a:pt x="199" y="81"/>
                  </a:lnTo>
                  <a:lnTo>
                    <a:pt x="206" y="85"/>
                  </a:lnTo>
                  <a:lnTo>
                    <a:pt x="212" y="85"/>
                  </a:lnTo>
                  <a:lnTo>
                    <a:pt x="216" y="85"/>
                  </a:lnTo>
                  <a:lnTo>
                    <a:pt x="216" y="85"/>
                  </a:lnTo>
                  <a:lnTo>
                    <a:pt x="216" y="79"/>
                  </a:lnTo>
                  <a:lnTo>
                    <a:pt x="216" y="79"/>
                  </a:lnTo>
                  <a:lnTo>
                    <a:pt x="216" y="75"/>
                  </a:lnTo>
                  <a:lnTo>
                    <a:pt x="220" y="75"/>
                  </a:lnTo>
                  <a:lnTo>
                    <a:pt x="223" y="72"/>
                  </a:lnTo>
                  <a:lnTo>
                    <a:pt x="235" y="72"/>
                  </a:lnTo>
                  <a:lnTo>
                    <a:pt x="238" y="70"/>
                  </a:lnTo>
                  <a:lnTo>
                    <a:pt x="242" y="68"/>
                  </a:lnTo>
                  <a:lnTo>
                    <a:pt x="242" y="68"/>
                  </a:lnTo>
                  <a:lnTo>
                    <a:pt x="240" y="62"/>
                  </a:lnTo>
                  <a:lnTo>
                    <a:pt x="238" y="55"/>
                  </a:lnTo>
                  <a:lnTo>
                    <a:pt x="238" y="55"/>
                  </a:lnTo>
                  <a:lnTo>
                    <a:pt x="235" y="51"/>
                  </a:lnTo>
                  <a:lnTo>
                    <a:pt x="229" y="49"/>
                  </a:lnTo>
                  <a:lnTo>
                    <a:pt x="218" y="47"/>
                  </a:lnTo>
                  <a:lnTo>
                    <a:pt x="206" y="45"/>
                  </a:lnTo>
                  <a:lnTo>
                    <a:pt x="195" y="45"/>
                  </a:lnTo>
                  <a:lnTo>
                    <a:pt x="184" y="47"/>
                  </a:lnTo>
                  <a:lnTo>
                    <a:pt x="176" y="49"/>
                  </a:lnTo>
                  <a:lnTo>
                    <a:pt x="167" y="49"/>
                  </a:lnTo>
                  <a:lnTo>
                    <a:pt x="167" y="49"/>
                  </a:lnTo>
                  <a:lnTo>
                    <a:pt x="159" y="51"/>
                  </a:lnTo>
                  <a:lnTo>
                    <a:pt x="150" y="51"/>
                  </a:lnTo>
                  <a:lnTo>
                    <a:pt x="138" y="51"/>
                  </a:lnTo>
                  <a:lnTo>
                    <a:pt x="127" y="51"/>
                  </a:lnTo>
                  <a:lnTo>
                    <a:pt x="117" y="49"/>
                  </a:lnTo>
                  <a:lnTo>
                    <a:pt x="112" y="47"/>
                  </a:lnTo>
                  <a:lnTo>
                    <a:pt x="108" y="45"/>
                  </a:lnTo>
                  <a:lnTo>
                    <a:pt x="104" y="41"/>
                  </a:lnTo>
                  <a:lnTo>
                    <a:pt x="102" y="37"/>
                  </a:lnTo>
                  <a:lnTo>
                    <a:pt x="102" y="37"/>
                  </a:lnTo>
                  <a:lnTo>
                    <a:pt x="99" y="37"/>
                  </a:lnTo>
                  <a:lnTo>
                    <a:pt x="95" y="37"/>
                  </a:lnTo>
                  <a:lnTo>
                    <a:pt x="91" y="34"/>
                  </a:lnTo>
                  <a:lnTo>
                    <a:pt x="89" y="32"/>
                  </a:lnTo>
                  <a:lnTo>
                    <a:pt x="83" y="24"/>
                  </a:lnTo>
                  <a:lnTo>
                    <a:pt x="82" y="20"/>
                  </a:lnTo>
                  <a:lnTo>
                    <a:pt x="78" y="20"/>
                  </a:lnTo>
                  <a:lnTo>
                    <a:pt x="78" y="20"/>
                  </a:lnTo>
                  <a:lnTo>
                    <a:pt x="70" y="17"/>
                  </a:lnTo>
                  <a:lnTo>
                    <a:pt x="63" y="17"/>
                  </a:lnTo>
                  <a:lnTo>
                    <a:pt x="55" y="17"/>
                  </a:lnTo>
                  <a:lnTo>
                    <a:pt x="47" y="13"/>
                  </a:lnTo>
                  <a:lnTo>
                    <a:pt x="47" y="13"/>
                  </a:lnTo>
                  <a:lnTo>
                    <a:pt x="29" y="3"/>
                  </a:lnTo>
                  <a:lnTo>
                    <a:pt x="23" y="2"/>
                  </a:lnTo>
                  <a:lnTo>
                    <a:pt x="19" y="0"/>
                  </a:lnTo>
                  <a:lnTo>
                    <a:pt x="13" y="0"/>
                  </a:lnTo>
                  <a:lnTo>
                    <a:pt x="10" y="0"/>
                  </a:lnTo>
                  <a:lnTo>
                    <a:pt x="10" y="0"/>
                  </a:lnTo>
                  <a:lnTo>
                    <a:pt x="6" y="2"/>
                  </a:lnTo>
                  <a:lnTo>
                    <a:pt x="2" y="3"/>
                  </a:lnTo>
                  <a:lnTo>
                    <a:pt x="0" y="5"/>
                  </a:lnTo>
                  <a:lnTo>
                    <a:pt x="0" y="7"/>
                  </a:lnTo>
                  <a:lnTo>
                    <a:pt x="0" y="9"/>
                  </a:lnTo>
                  <a:lnTo>
                    <a:pt x="0" y="13"/>
                  </a:lnTo>
                  <a:lnTo>
                    <a:pt x="4" y="17"/>
                  </a:lnTo>
                  <a:lnTo>
                    <a:pt x="10" y="22"/>
                  </a:lnTo>
                  <a:lnTo>
                    <a:pt x="15" y="26"/>
                  </a:lnTo>
                  <a:lnTo>
                    <a:pt x="19" y="30"/>
                  </a:lnTo>
                  <a:lnTo>
                    <a:pt x="25" y="30"/>
                  </a:lnTo>
                  <a:lnTo>
                    <a:pt x="25" y="30"/>
                  </a:lnTo>
                  <a:lnTo>
                    <a:pt x="30" y="32"/>
                  </a:lnTo>
                  <a:lnTo>
                    <a:pt x="36" y="30"/>
                  </a:lnTo>
                  <a:lnTo>
                    <a:pt x="44" y="30"/>
                  </a:lnTo>
                  <a:lnTo>
                    <a:pt x="49" y="30"/>
                  </a:lnTo>
                  <a:lnTo>
                    <a:pt x="51" y="32"/>
                  </a:lnTo>
                  <a:lnTo>
                    <a:pt x="55" y="36"/>
                  </a:lnTo>
                  <a:lnTo>
                    <a:pt x="57" y="41"/>
                  </a:lnTo>
                  <a:lnTo>
                    <a:pt x="57" y="41"/>
                  </a:lnTo>
                  <a:lnTo>
                    <a:pt x="57" y="41"/>
                  </a:lnTo>
                  <a:lnTo>
                    <a:pt x="57" y="41"/>
                  </a:lnTo>
                  <a:close/>
                </a:path>
              </a:pathLst>
            </a:custGeom>
            <a:solidFill>
              <a:schemeClr val="bg1">
                <a:lumMod val="85000"/>
              </a:schemeClr>
            </a:solidFill>
            <a:ln w="635" cap="rnd">
              <a:solidFill>
                <a:schemeClr val="bg1">
                  <a:alpha val="17000"/>
                </a:schemeClr>
              </a:solidFill>
            </a:ln>
          </p:spPr>
          <p:txBody>
            <a:bodyPr lIns="81617" tIns="40809" rIns="81617" bIns="40809"/>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53" name="Freeform 452">
              <a:extLst>
                <a:ext uri="{FF2B5EF4-FFF2-40B4-BE49-F238E27FC236}">
                  <a16:creationId xmlns:a16="http://schemas.microsoft.com/office/drawing/2014/main" id="{92ECE0FE-3189-1546-820C-C7419C77A43E}"/>
                </a:ext>
              </a:extLst>
            </p:cNvPr>
            <p:cNvSpPr>
              <a:spLocks/>
            </p:cNvSpPr>
            <p:nvPr userDrawn="1"/>
          </p:nvSpPr>
          <p:spPr bwMode="auto">
            <a:xfrm>
              <a:off x="6682525" y="1256797"/>
              <a:ext cx="368271" cy="117307"/>
            </a:xfrm>
            <a:custGeom>
              <a:avLst/>
              <a:gdLst>
                <a:gd name="T0" fmla="*/ 57 w 242"/>
                <a:gd name="T1" fmla="*/ 41 h 90"/>
                <a:gd name="T2" fmla="*/ 61 w 242"/>
                <a:gd name="T3" fmla="*/ 51 h 90"/>
                <a:gd name="T4" fmla="*/ 63 w 242"/>
                <a:gd name="T5" fmla="*/ 72 h 90"/>
                <a:gd name="T6" fmla="*/ 66 w 242"/>
                <a:gd name="T7" fmla="*/ 79 h 90"/>
                <a:gd name="T8" fmla="*/ 70 w 242"/>
                <a:gd name="T9" fmla="*/ 83 h 90"/>
                <a:gd name="T10" fmla="*/ 78 w 242"/>
                <a:gd name="T11" fmla="*/ 87 h 90"/>
                <a:gd name="T12" fmla="*/ 87 w 242"/>
                <a:gd name="T13" fmla="*/ 89 h 90"/>
                <a:gd name="T14" fmla="*/ 97 w 242"/>
                <a:gd name="T15" fmla="*/ 89 h 90"/>
                <a:gd name="T16" fmla="*/ 100 w 242"/>
                <a:gd name="T17" fmla="*/ 85 h 90"/>
                <a:gd name="T18" fmla="*/ 100 w 242"/>
                <a:gd name="T19" fmla="*/ 83 h 90"/>
                <a:gd name="T20" fmla="*/ 110 w 242"/>
                <a:gd name="T21" fmla="*/ 81 h 90"/>
                <a:gd name="T22" fmla="*/ 106 w 242"/>
                <a:gd name="T23" fmla="*/ 85 h 90"/>
                <a:gd name="T24" fmla="*/ 112 w 242"/>
                <a:gd name="T25" fmla="*/ 87 h 90"/>
                <a:gd name="T26" fmla="*/ 123 w 242"/>
                <a:gd name="T27" fmla="*/ 87 h 90"/>
                <a:gd name="T28" fmla="*/ 140 w 242"/>
                <a:gd name="T29" fmla="*/ 85 h 90"/>
                <a:gd name="T30" fmla="*/ 151 w 242"/>
                <a:gd name="T31" fmla="*/ 85 h 90"/>
                <a:gd name="T32" fmla="*/ 169 w 242"/>
                <a:gd name="T33" fmla="*/ 85 h 90"/>
                <a:gd name="T34" fmla="*/ 186 w 242"/>
                <a:gd name="T35" fmla="*/ 90 h 90"/>
                <a:gd name="T36" fmla="*/ 184 w 242"/>
                <a:gd name="T37" fmla="*/ 87 h 90"/>
                <a:gd name="T38" fmla="*/ 184 w 242"/>
                <a:gd name="T39" fmla="*/ 81 h 90"/>
                <a:gd name="T40" fmla="*/ 187 w 242"/>
                <a:gd name="T41" fmla="*/ 79 h 90"/>
                <a:gd name="T42" fmla="*/ 195 w 242"/>
                <a:gd name="T43" fmla="*/ 79 h 90"/>
                <a:gd name="T44" fmla="*/ 206 w 242"/>
                <a:gd name="T45" fmla="*/ 85 h 90"/>
                <a:gd name="T46" fmla="*/ 216 w 242"/>
                <a:gd name="T47" fmla="*/ 85 h 90"/>
                <a:gd name="T48" fmla="*/ 216 w 242"/>
                <a:gd name="T49" fmla="*/ 79 h 90"/>
                <a:gd name="T50" fmla="*/ 216 w 242"/>
                <a:gd name="T51" fmla="*/ 75 h 90"/>
                <a:gd name="T52" fmla="*/ 223 w 242"/>
                <a:gd name="T53" fmla="*/ 72 h 90"/>
                <a:gd name="T54" fmla="*/ 238 w 242"/>
                <a:gd name="T55" fmla="*/ 70 h 90"/>
                <a:gd name="T56" fmla="*/ 242 w 242"/>
                <a:gd name="T57" fmla="*/ 68 h 90"/>
                <a:gd name="T58" fmla="*/ 238 w 242"/>
                <a:gd name="T59" fmla="*/ 55 h 90"/>
                <a:gd name="T60" fmla="*/ 235 w 242"/>
                <a:gd name="T61" fmla="*/ 51 h 90"/>
                <a:gd name="T62" fmla="*/ 218 w 242"/>
                <a:gd name="T63" fmla="*/ 47 h 90"/>
                <a:gd name="T64" fmla="*/ 195 w 242"/>
                <a:gd name="T65" fmla="*/ 45 h 90"/>
                <a:gd name="T66" fmla="*/ 176 w 242"/>
                <a:gd name="T67" fmla="*/ 49 h 90"/>
                <a:gd name="T68" fmla="*/ 167 w 242"/>
                <a:gd name="T69" fmla="*/ 49 h 90"/>
                <a:gd name="T70" fmla="*/ 150 w 242"/>
                <a:gd name="T71" fmla="*/ 51 h 90"/>
                <a:gd name="T72" fmla="*/ 127 w 242"/>
                <a:gd name="T73" fmla="*/ 51 h 90"/>
                <a:gd name="T74" fmla="*/ 112 w 242"/>
                <a:gd name="T75" fmla="*/ 47 h 90"/>
                <a:gd name="T76" fmla="*/ 104 w 242"/>
                <a:gd name="T77" fmla="*/ 41 h 90"/>
                <a:gd name="T78" fmla="*/ 102 w 242"/>
                <a:gd name="T79" fmla="*/ 37 h 90"/>
                <a:gd name="T80" fmla="*/ 95 w 242"/>
                <a:gd name="T81" fmla="*/ 37 h 90"/>
                <a:gd name="T82" fmla="*/ 89 w 242"/>
                <a:gd name="T83" fmla="*/ 32 h 90"/>
                <a:gd name="T84" fmla="*/ 82 w 242"/>
                <a:gd name="T85" fmla="*/ 20 h 90"/>
                <a:gd name="T86" fmla="*/ 78 w 242"/>
                <a:gd name="T87" fmla="*/ 20 h 90"/>
                <a:gd name="T88" fmla="*/ 63 w 242"/>
                <a:gd name="T89" fmla="*/ 17 h 90"/>
                <a:gd name="T90" fmla="*/ 47 w 242"/>
                <a:gd name="T91" fmla="*/ 13 h 90"/>
                <a:gd name="T92" fmla="*/ 29 w 242"/>
                <a:gd name="T93" fmla="*/ 3 h 90"/>
                <a:gd name="T94" fmla="*/ 19 w 242"/>
                <a:gd name="T95" fmla="*/ 0 h 90"/>
                <a:gd name="T96" fmla="*/ 10 w 242"/>
                <a:gd name="T97" fmla="*/ 0 h 90"/>
                <a:gd name="T98" fmla="*/ 6 w 242"/>
                <a:gd name="T99" fmla="*/ 2 h 90"/>
                <a:gd name="T100" fmla="*/ 0 w 242"/>
                <a:gd name="T101" fmla="*/ 5 h 90"/>
                <a:gd name="T102" fmla="*/ 0 w 242"/>
                <a:gd name="T103" fmla="*/ 9 h 90"/>
                <a:gd name="T104" fmla="*/ 4 w 242"/>
                <a:gd name="T105" fmla="*/ 17 h 90"/>
                <a:gd name="T106" fmla="*/ 15 w 242"/>
                <a:gd name="T107" fmla="*/ 26 h 90"/>
                <a:gd name="T108" fmla="*/ 25 w 242"/>
                <a:gd name="T109" fmla="*/ 30 h 90"/>
                <a:gd name="T110" fmla="*/ 30 w 242"/>
                <a:gd name="T111" fmla="*/ 32 h 90"/>
                <a:gd name="T112" fmla="*/ 44 w 242"/>
                <a:gd name="T113" fmla="*/ 30 h 90"/>
                <a:gd name="T114" fmla="*/ 51 w 242"/>
                <a:gd name="T115" fmla="*/ 32 h 90"/>
                <a:gd name="T116" fmla="*/ 57 w 242"/>
                <a:gd name="T117" fmla="*/ 41 h 90"/>
                <a:gd name="T118" fmla="*/ 57 w 242"/>
                <a:gd name="T119" fmla="*/ 41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42" h="90">
                  <a:moveTo>
                    <a:pt x="57" y="41"/>
                  </a:moveTo>
                  <a:lnTo>
                    <a:pt x="57" y="41"/>
                  </a:lnTo>
                  <a:lnTo>
                    <a:pt x="59" y="47"/>
                  </a:lnTo>
                  <a:lnTo>
                    <a:pt x="61" y="51"/>
                  </a:lnTo>
                  <a:lnTo>
                    <a:pt x="61" y="62"/>
                  </a:lnTo>
                  <a:lnTo>
                    <a:pt x="63" y="72"/>
                  </a:lnTo>
                  <a:lnTo>
                    <a:pt x="64" y="75"/>
                  </a:lnTo>
                  <a:lnTo>
                    <a:pt x="66" y="79"/>
                  </a:lnTo>
                  <a:lnTo>
                    <a:pt x="66" y="79"/>
                  </a:lnTo>
                  <a:lnTo>
                    <a:pt x="70" y="83"/>
                  </a:lnTo>
                  <a:lnTo>
                    <a:pt x="74" y="85"/>
                  </a:lnTo>
                  <a:lnTo>
                    <a:pt x="78" y="87"/>
                  </a:lnTo>
                  <a:lnTo>
                    <a:pt x="83" y="89"/>
                  </a:lnTo>
                  <a:lnTo>
                    <a:pt x="87" y="89"/>
                  </a:lnTo>
                  <a:lnTo>
                    <a:pt x="93" y="89"/>
                  </a:lnTo>
                  <a:lnTo>
                    <a:pt x="97" y="89"/>
                  </a:lnTo>
                  <a:lnTo>
                    <a:pt x="100" y="85"/>
                  </a:lnTo>
                  <a:lnTo>
                    <a:pt x="100" y="85"/>
                  </a:lnTo>
                  <a:lnTo>
                    <a:pt x="100" y="83"/>
                  </a:lnTo>
                  <a:lnTo>
                    <a:pt x="100" y="83"/>
                  </a:lnTo>
                  <a:lnTo>
                    <a:pt x="104" y="81"/>
                  </a:lnTo>
                  <a:lnTo>
                    <a:pt x="110" y="81"/>
                  </a:lnTo>
                  <a:lnTo>
                    <a:pt x="110" y="81"/>
                  </a:lnTo>
                  <a:lnTo>
                    <a:pt x="106" y="85"/>
                  </a:lnTo>
                  <a:lnTo>
                    <a:pt x="106" y="85"/>
                  </a:lnTo>
                  <a:lnTo>
                    <a:pt x="112" y="87"/>
                  </a:lnTo>
                  <a:lnTo>
                    <a:pt x="117" y="87"/>
                  </a:lnTo>
                  <a:lnTo>
                    <a:pt x="123" y="87"/>
                  </a:lnTo>
                  <a:lnTo>
                    <a:pt x="129" y="87"/>
                  </a:lnTo>
                  <a:lnTo>
                    <a:pt x="140" y="85"/>
                  </a:lnTo>
                  <a:lnTo>
                    <a:pt x="151" y="85"/>
                  </a:lnTo>
                  <a:lnTo>
                    <a:pt x="151" y="85"/>
                  </a:lnTo>
                  <a:lnTo>
                    <a:pt x="159" y="85"/>
                  </a:lnTo>
                  <a:lnTo>
                    <a:pt x="169" y="85"/>
                  </a:lnTo>
                  <a:lnTo>
                    <a:pt x="178" y="87"/>
                  </a:lnTo>
                  <a:lnTo>
                    <a:pt x="186" y="90"/>
                  </a:lnTo>
                  <a:lnTo>
                    <a:pt x="186" y="90"/>
                  </a:lnTo>
                  <a:lnTo>
                    <a:pt x="184" y="87"/>
                  </a:lnTo>
                  <a:lnTo>
                    <a:pt x="184" y="85"/>
                  </a:lnTo>
                  <a:lnTo>
                    <a:pt x="184" y="81"/>
                  </a:lnTo>
                  <a:lnTo>
                    <a:pt x="184" y="81"/>
                  </a:lnTo>
                  <a:lnTo>
                    <a:pt x="187" y="79"/>
                  </a:lnTo>
                  <a:lnTo>
                    <a:pt x="191" y="79"/>
                  </a:lnTo>
                  <a:lnTo>
                    <a:pt x="195" y="79"/>
                  </a:lnTo>
                  <a:lnTo>
                    <a:pt x="199" y="81"/>
                  </a:lnTo>
                  <a:lnTo>
                    <a:pt x="206" y="85"/>
                  </a:lnTo>
                  <a:lnTo>
                    <a:pt x="212" y="85"/>
                  </a:lnTo>
                  <a:lnTo>
                    <a:pt x="216" y="85"/>
                  </a:lnTo>
                  <a:lnTo>
                    <a:pt x="216" y="85"/>
                  </a:lnTo>
                  <a:lnTo>
                    <a:pt x="216" y="79"/>
                  </a:lnTo>
                  <a:lnTo>
                    <a:pt x="216" y="79"/>
                  </a:lnTo>
                  <a:lnTo>
                    <a:pt x="216" y="75"/>
                  </a:lnTo>
                  <a:lnTo>
                    <a:pt x="220" y="75"/>
                  </a:lnTo>
                  <a:lnTo>
                    <a:pt x="223" y="72"/>
                  </a:lnTo>
                  <a:lnTo>
                    <a:pt x="235" y="72"/>
                  </a:lnTo>
                  <a:lnTo>
                    <a:pt x="238" y="70"/>
                  </a:lnTo>
                  <a:lnTo>
                    <a:pt x="242" y="68"/>
                  </a:lnTo>
                  <a:lnTo>
                    <a:pt x="242" y="68"/>
                  </a:lnTo>
                  <a:lnTo>
                    <a:pt x="240" y="62"/>
                  </a:lnTo>
                  <a:lnTo>
                    <a:pt x="238" y="55"/>
                  </a:lnTo>
                  <a:lnTo>
                    <a:pt x="238" y="55"/>
                  </a:lnTo>
                  <a:lnTo>
                    <a:pt x="235" y="51"/>
                  </a:lnTo>
                  <a:lnTo>
                    <a:pt x="229" y="49"/>
                  </a:lnTo>
                  <a:lnTo>
                    <a:pt x="218" y="47"/>
                  </a:lnTo>
                  <a:lnTo>
                    <a:pt x="206" y="45"/>
                  </a:lnTo>
                  <a:lnTo>
                    <a:pt x="195" y="45"/>
                  </a:lnTo>
                  <a:lnTo>
                    <a:pt x="184" y="47"/>
                  </a:lnTo>
                  <a:lnTo>
                    <a:pt x="176" y="49"/>
                  </a:lnTo>
                  <a:lnTo>
                    <a:pt x="167" y="49"/>
                  </a:lnTo>
                  <a:lnTo>
                    <a:pt x="167" y="49"/>
                  </a:lnTo>
                  <a:lnTo>
                    <a:pt x="159" y="51"/>
                  </a:lnTo>
                  <a:lnTo>
                    <a:pt x="150" y="51"/>
                  </a:lnTo>
                  <a:lnTo>
                    <a:pt x="138" y="51"/>
                  </a:lnTo>
                  <a:lnTo>
                    <a:pt x="127" y="51"/>
                  </a:lnTo>
                  <a:lnTo>
                    <a:pt x="117" y="49"/>
                  </a:lnTo>
                  <a:lnTo>
                    <a:pt x="112" y="47"/>
                  </a:lnTo>
                  <a:lnTo>
                    <a:pt x="108" y="45"/>
                  </a:lnTo>
                  <a:lnTo>
                    <a:pt x="104" y="41"/>
                  </a:lnTo>
                  <a:lnTo>
                    <a:pt x="102" y="37"/>
                  </a:lnTo>
                  <a:lnTo>
                    <a:pt x="102" y="37"/>
                  </a:lnTo>
                  <a:lnTo>
                    <a:pt x="99" y="37"/>
                  </a:lnTo>
                  <a:lnTo>
                    <a:pt x="95" y="37"/>
                  </a:lnTo>
                  <a:lnTo>
                    <a:pt x="91" y="34"/>
                  </a:lnTo>
                  <a:lnTo>
                    <a:pt x="89" y="32"/>
                  </a:lnTo>
                  <a:lnTo>
                    <a:pt x="83" y="24"/>
                  </a:lnTo>
                  <a:lnTo>
                    <a:pt x="82" y="20"/>
                  </a:lnTo>
                  <a:lnTo>
                    <a:pt x="78" y="20"/>
                  </a:lnTo>
                  <a:lnTo>
                    <a:pt x="78" y="20"/>
                  </a:lnTo>
                  <a:lnTo>
                    <a:pt x="70" y="17"/>
                  </a:lnTo>
                  <a:lnTo>
                    <a:pt x="63" y="17"/>
                  </a:lnTo>
                  <a:lnTo>
                    <a:pt x="55" y="17"/>
                  </a:lnTo>
                  <a:lnTo>
                    <a:pt x="47" y="13"/>
                  </a:lnTo>
                  <a:lnTo>
                    <a:pt x="47" y="13"/>
                  </a:lnTo>
                  <a:lnTo>
                    <a:pt x="29" y="3"/>
                  </a:lnTo>
                  <a:lnTo>
                    <a:pt x="23" y="2"/>
                  </a:lnTo>
                  <a:lnTo>
                    <a:pt x="19" y="0"/>
                  </a:lnTo>
                  <a:lnTo>
                    <a:pt x="13" y="0"/>
                  </a:lnTo>
                  <a:lnTo>
                    <a:pt x="10" y="0"/>
                  </a:lnTo>
                  <a:lnTo>
                    <a:pt x="10" y="0"/>
                  </a:lnTo>
                  <a:lnTo>
                    <a:pt x="6" y="2"/>
                  </a:lnTo>
                  <a:lnTo>
                    <a:pt x="2" y="3"/>
                  </a:lnTo>
                  <a:lnTo>
                    <a:pt x="0" y="5"/>
                  </a:lnTo>
                  <a:lnTo>
                    <a:pt x="0" y="7"/>
                  </a:lnTo>
                  <a:lnTo>
                    <a:pt x="0" y="9"/>
                  </a:lnTo>
                  <a:lnTo>
                    <a:pt x="0" y="13"/>
                  </a:lnTo>
                  <a:lnTo>
                    <a:pt x="4" y="17"/>
                  </a:lnTo>
                  <a:lnTo>
                    <a:pt x="10" y="22"/>
                  </a:lnTo>
                  <a:lnTo>
                    <a:pt x="15" y="26"/>
                  </a:lnTo>
                  <a:lnTo>
                    <a:pt x="19" y="30"/>
                  </a:lnTo>
                  <a:lnTo>
                    <a:pt x="25" y="30"/>
                  </a:lnTo>
                  <a:lnTo>
                    <a:pt x="25" y="30"/>
                  </a:lnTo>
                  <a:lnTo>
                    <a:pt x="30" y="32"/>
                  </a:lnTo>
                  <a:lnTo>
                    <a:pt x="36" y="30"/>
                  </a:lnTo>
                  <a:lnTo>
                    <a:pt x="44" y="30"/>
                  </a:lnTo>
                  <a:lnTo>
                    <a:pt x="49" y="30"/>
                  </a:lnTo>
                  <a:lnTo>
                    <a:pt x="51" y="32"/>
                  </a:lnTo>
                  <a:lnTo>
                    <a:pt x="55" y="36"/>
                  </a:lnTo>
                  <a:lnTo>
                    <a:pt x="57" y="41"/>
                  </a:lnTo>
                  <a:lnTo>
                    <a:pt x="57" y="41"/>
                  </a:lnTo>
                  <a:lnTo>
                    <a:pt x="57" y="41"/>
                  </a:lnTo>
                  <a:lnTo>
                    <a:pt x="57" y="41"/>
                  </a:lnTo>
                  <a:close/>
                </a:path>
              </a:pathLst>
            </a:custGeom>
            <a:solidFill>
              <a:schemeClr val="bg1">
                <a:lumMod val="85000"/>
              </a:schemeClr>
            </a:solidFill>
            <a:ln w="635" cap="rnd">
              <a:solidFill>
                <a:schemeClr val="bg1">
                  <a:alpha val="17000"/>
                </a:schemeClr>
              </a:solidFill>
              <a:prstDash val="solid"/>
              <a:round/>
              <a:headEnd/>
              <a:tailEnd/>
            </a:ln>
          </p:spPr>
          <p:txBody>
            <a:bodyPr lIns="81617" tIns="40809" rIns="81617" bIns="40809"/>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54" name="Freeform 453">
              <a:extLst>
                <a:ext uri="{FF2B5EF4-FFF2-40B4-BE49-F238E27FC236}">
                  <a16:creationId xmlns:a16="http://schemas.microsoft.com/office/drawing/2014/main" id="{93C3FBD4-A47A-0447-803B-67356C8D1024}"/>
                </a:ext>
              </a:extLst>
            </p:cNvPr>
            <p:cNvSpPr>
              <a:spLocks/>
            </p:cNvSpPr>
            <p:nvPr userDrawn="1"/>
          </p:nvSpPr>
          <p:spPr bwMode="auto">
            <a:xfrm>
              <a:off x="6797698" y="965653"/>
              <a:ext cx="655495" cy="332724"/>
            </a:xfrm>
            <a:custGeom>
              <a:avLst/>
              <a:gdLst>
                <a:gd name="T0" fmla="*/ 93 w 429"/>
                <a:gd name="T1" fmla="*/ 250 h 256"/>
                <a:gd name="T2" fmla="*/ 108 w 429"/>
                <a:gd name="T3" fmla="*/ 246 h 256"/>
                <a:gd name="T4" fmla="*/ 123 w 429"/>
                <a:gd name="T5" fmla="*/ 244 h 256"/>
                <a:gd name="T6" fmla="*/ 142 w 429"/>
                <a:gd name="T7" fmla="*/ 252 h 256"/>
                <a:gd name="T8" fmla="*/ 181 w 429"/>
                <a:gd name="T9" fmla="*/ 244 h 256"/>
                <a:gd name="T10" fmla="*/ 176 w 429"/>
                <a:gd name="T11" fmla="*/ 229 h 256"/>
                <a:gd name="T12" fmla="*/ 172 w 429"/>
                <a:gd name="T13" fmla="*/ 220 h 256"/>
                <a:gd name="T14" fmla="*/ 187 w 429"/>
                <a:gd name="T15" fmla="*/ 205 h 256"/>
                <a:gd name="T16" fmla="*/ 215 w 429"/>
                <a:gd name="T17" fmla="*/ 188 h 256"/>
                <a:gd name="T18" fmla="*/ 225 w 429"/>
                <a:gd name="T19" fmla="*/ 176 h 256"/>
                <a:gd name="T20" fmla="*/ 219 w 429"/>
                <a:gd name="T21" fmla="*/ 163 h 256"/>
                <a:gd name="T22" fmla="*/ 214 w 429"/>
                <a:gd name="T23" fmla="*/ 144 h 256"/>
                <a:gd name="T24" fmla="*/ 253 w 429"/>
                <a:gd name="T25" fmla="*/ 142 h 256"/>
                <a:gd name="T26" fmla="*/ 274 w 429"/>
                <a:gd name="T27" fmla="*/ 129 h 256"/>
                <a:gd name="T28" fmla="*/ 293 w 429"/>
                <a:gd name="T29" fmla="*/ 110 h 256"/>
                <a:gd name="T30" fmla="*/ 329 w 429"/>
                <a:gd name="T31" fmla="*/ 91 h 256"/>
                <a:gd name="T32" fmla="*/ 372 w 429"/>
                <a:gd name="T33" fmla="*/ 76 h 256"/>
                <a:gd name="T34" fmla="*/ 372 w 429"/>
                <a:gd name="T35" fmla="*/ 65 h 256"/>
                <a:gd name="T36" fmla="*/ 357 w 429"/>
                <a:gd name="T37" fmla="*/ 59 h 256"/>
                <a:gd name="T38" fmla="*/ 412 w 429"/>
                <a:gd name="T39" fmla="*/ 46 h 256"/>
                <a:gd name="T40" fmla="*/ 427 w 429"/>
                <a:gd name="T41" fmla="*/ 29 h 256"/>
                <a:gd name="T42" fmla="*/ 399 w 429"/>
                <a:gd name="T43" fmla="*/ 18 h 256"/>
                <a:gd name="T44" fmla="*/ 365 w 429"/>
                <a:gd name="T45" fmla="*/ 10 h 256"/>
                <a:gd name="T46" fmla="*/ 342 w 429"/>
                <a:gd name="T47" fmla="*/ 16 h 256"/>
                <a:gd name="T48" fmla="*/ 321 w 429"/>
                <a:gd name="T49" fmla="*/ 6 h 256"/>
                <a:gd name="T50" fmla="*/ 278 w 429"/>
                <a:gd name="T51" fmla="*/ 6 h 256"/>
                <a:gd name="T52" fmla="*/ 253 w 429"/>
                <a:gd name="T53" fmla="*/ 18 h 256"/>
                <a:gd name="T54" fmla="*/ 217 w 429"/>
                <a:gd name="T55" fmla="*/ 6 h 256"/>
                <a:gd name="T56" fmla="*/ 204 w 429"/>
                <a:gd name="T57" fmla="*/ 19 h 256"/>
                <a:gd name="T58" fmla="*/ 183 w 429"/>
                <a:gd name="T59" fmla="*/ 10 h 256"/>
                <a:gd name="T60" fmla="*/ 153 w 429"/>
                <a:gd name="T61" fmla="*/ 16 h 256"/>
                <a:gd name="T62" fmla="*/ 134 w 429"/>
                <a:gd name="T63" fmla="*/ 21 h 256"/>
                <a:gd name="T64" fmla="*/ 134 w 429"/>
                <a:gd name="T65" fmla="*/ 38 h 256"/>
                <a:gd name="T66" fmla="*/ 113 w 429"/>
                <a:gd name="T67" fmla="*/ 38 h 256"/>
                <a:gd name="T68" fmla="*/ 70 w 429"/>
                <a:gd name="T69" fmla="*/ 33 h 256"/>
                <a:gd name="T70" fmla="*/ 26 w 429"/>
                <a:gd name="T71" fmla="*/ 52 h 256"/>
                <a:gd name="T72" fmla="*/ 2 w 429"/>
                <a:gd name="T73" fmla="*/ 57 h 256"/>
                <a:gd name="T74" fmla="*/ 19 w 429"/>
                <a:gd name="T75" fmla="*/ 72 h 256"/>
                <a:gd name="T76" fmla="*/ 43 w 429"/>
                <a:gd name="T77" fmla="*/ 99 h 256"/>
                <a:gd name="T78" fmla="*/ 64 w 429"/>
                <a:gd name="T79" fmla="*/ 95 h 256"/>
                <a:gd name="T80" fmla="*/ 70 w 429"/>
                <a:gd name="T81" fmla="*/ 101 h 256"/>
                <a:gd name="T82" fmla="*/ 96 w 429"/>
                <a:gd name="T83" fmla="*/ 99 h 256"/>
                <a:gd name="T84" fmla="*/ 132 w 429"/>
                <a:gd name="T85" fmla="*/ 93 h 256"/>
                <a:gd name="T86" fmla="*/ 191 w 429"/>
                <a:gd name="T87" fmla="*/ 72 h 256"/>
                <a:gd name="T88" fmla="*/ 187 w 429"/>
                <a:gd name="T89" fmla="*/ 86 h 256"/>
                <a:gd name="T90" fmla="*/ 166 w 429"/>
                <a:gd name="T91" fmla="*/ 97 h 256"/>
                <a:gd name="T92" fmla="*/ 164 w 429"/>
                <a:gd name="T93" fmla="*/ 106 h 256"/>
                <a:gd name="T94" fmla="*/ 123 w 429"/>
                <a:gd name="T95" fmla="*/ 114 h 256"/>
                <a:gd name="T96" fmla="*/ 134 w 429"/>
                <a:gd name="T97" fmla="*/ 123 h 256"/>
                <a:gd name="T98" fmla="*/ 140 w 429"/>
                <a:gd name="T99" fmla="*/ 137 h 256"/>
                <a:gd name="T100" fmla="*/ 96 w 429"/>
                <a:gd name="T101" fmla="*/ 116 h 256"/>
                <a:gd name="T102" fmla="*/ 70 w 429"/>
                <a:gd name="T103" fmla="*/ 123 h 256"/>
                <a:gd name="T104" fmla="*/ 104 w 429"/>
                <a:gd name="T105" fmla="*/ 152 h 256"/>
                <a:gd name="T106" fmla="*/ 93 w 429"/>
                <a:gd name="T107" fmla="*/ 165 h 256"/>
                <a:gd name="T108" fmla="*/ 60 w 429"/>
                <a:gd name="T109" fmla="*/ 171 h 256"/>
                <a:gd name="T110" fmla="*/ 64 w 429"/>
                <a:gd name="T111" fmla="*/ 190 h 256"/>
                <a:gd name="T112" fmla="*/ 81 w 429"/>
                <a:gd name="T113" fmla="*/ 203 h 256"/>
                <a:gd name="T114" fmla="*/ 45 w 429"/>
                <a:gd name="T115" fmla="*/ 199 h 256"/>
                <a:gd name="T116" fmla="*/ 38 w 429"/>
                <a:gd name="T117" fmla="*/ 226 h 256"/>
                <a:gd name="T118" fmla="*/ 45 w 429"/>
                <a:gd name="T119" fmla="*/ 250 h 256"/>
                <a:gd name="T120" fmla="*/ 72 w 429"/>
                <a:gd name="T121" fmla="*/ 250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29" h="256">
                  <a:moveTo>
                    <a:pt x="72" y="250"/>
                  </a:moveTo>
                  <a:lnTo>
                    <a:pt x="72" y="250"/>
                  </a:lnTo>
                  <a:lnTo>
                    <a:pt x="83" y="252"/>
                  </a:lnTo>
                  <a:lnTo>
                    <a:pt x="89" y="252"/>
                  </a:lnTo>
                  <a:lnTo>
                    <a:pt x="93" y="252"/>
                  </a:lnTo>
                  <a:lnTo>
                    <a:pt x="93" y="252"/>
                  </a:lnTo>
                  <a:lnTo>
                    <a:pt x="93" y="250"/>
                  </a:lnTo>
                  <a:lnTo>
                    <a:pt x="93" y="250"/>
                  </a:lnTo>
                  <a:lnTo>
                    <a:pt x="91" y="248"/>
                  </a:lnTo>
                  <a:lnTo>
                    <a:pt x="91" y="248"/>
                  </a:lnTo>
                  <a:lnTo>
                    <a:pt x="94" y="248"/>
                  </a:lnTo>
                  <a:lnTo>
                    <a:pt x="98" y="248"/>
                  </a:lnTo>
                  <a:lnTo>
                    <a:pt x="102" y="248"/>
                  </a:lnTo>
                  <a:lnTo>
                    <a:pt x="104" y="248"/>
                  </a:lnTo>
                  <a:lnTo>
                    <a:pt x="104" y="248"/>
                  </a:lnTo>
                  <a:lnTo>
                    <a:pt x="108" y="246"/>
                  </a:lnTo>
                  <a:lnTo>
                    <a:pt x="108" y="244"/>
                  </a:lnTo>
                  <a:lnTo>
                    <a:pt x="108" y="244"/>
                  </a:lnTo>
                  <a:lnTo>
                    <a:pt x="108" y="244"/>
                  </a:lnTo>
                  <a:lnTo>
                    <a:pt x="113" y="244"/>
                  </a:lnTo>
                  <a:lnTo>
                    <a:pt x="115" y="246"/>
                  </a:lnTo>
                  <a:lnTo>
                    <a:pt x="115" y="246"/>
                  </a:lnTo>
                  <a:lnTo>
                    <a:pt x="119" y="246"/>
                  </a:lnTo>
                  <a:lnTo>
                    <a:pt x="123" y="244"/>
                  </a:lnTo>
                  <a:lnTo>
                    <a:pt x="130" y="243"/>
                  </a:lnTo>
                  <a:lnTo>
                    <a:pt x="140" y="243"/>
                  </a:lnTo>
                  <a:lnTo>
                    <a:pt x="142" y="243"/>
                  </a:lnTo>
                  <a:lnTo>
                    <a:pt x="145" y="243"/>
                  </a:lnTo>
                  <a:lnTo>
                    <a:pt x="145" y="243"/>
                  </a:lnTo>
                  <a:lnTo>
                    <a:pt x="142" y="244"/>
                  </a:lnTo>
                  <a:lnTo>
                    <a:pt x="142" y="248"/>
                  </a:lnTo>
                  <a:lnTo>
                    <a:pt x="142" y="252"/>
                  </a:lnTo>
                  <a:lnTo>
                    <a:pt x="144" y="254"/>
                  </a:lnTo>
                  <a:lnTo>
                    <a:pt x="144" y="254"/>
                  </a:lnTo>
                  <a:lnTo>
                    <a:pt x="145" y="256"/>
                  </a:lnTo>
                  <a:lnTo>
                    <a:pt x="149" y="256"/>
                  </a:lnTo>
                  <a:lnTo>
                    <a:pt x="157" y="254"/>
                  </a:lnTo>
                  <a:lnTo>
                    <a:pt x="168" y="248"/>
                  </a:lnTo>
                  <a:lnTo>
                    <a:pt x="168" y="248"/>
                  </a:lnTo>
                  <a:lnTo>
                    <a:pt x="181" y="244"/>
                  </a:lnTo>
                  <a:lnTo>
                    <a:pt x="189" y="243"/>
                  </a:lnTo>
                  <a:lnTo>
                    <a:pt x="193" y="241"/>
                  </a:lnTo>
                  <a:lnTo>
                    <a:pt x="195" y="237"/>
                  </a:lnTo>
                  <a:lnTo>
                    <a:pt x="195" y="237"/>
                  </a:lnTo>
                  <a:lnTo>
                    <a:pt x="191" y="233"/>
                  </a:lnTo>
                  <a:lnTo>
                    <a:pt x="187" y="231"/>
                  </a:lnTo>
                  <a:lnTo>
                    <a:pt x="181" y="229"/>
                  </a:lnTo>
                  <a:lnTo>
                    <a:pt x="176" y="229"/>
                  </a:lnTo>
                  <a:lnTo>
                    <a:pt x="176" y="229"/>
                  </a:lnTo>
                  <a:lnTo>
                    <a:pt x="176" y="229"/>
                  </a:lnTo>
                  <a:lnTo>
                    <a:pt x="174" y="227"/>
                  </a:lnTo>
                  <a:lnTo>
                    <a:pt x="174" y="227"/>
                  </a:lnTo>
                  <a:lnTo>
                    <a:pt x="174" y="224"/>
                  </a:lnTo>
                  <a:lnTo>
                    <a:pt x="172" y="222"/>
                  </a:lnTo>
                  <a:lnTo>
                    <a:pt x="172" y="222"/>
                  </a:lnTo>
                  <a:lnTo>
                    <a:pt x="172" y="220"/>
                  </a:lnTo>
                  <a:lnTo>
                    <a:pt x="174" y="218"/>
                  </a:lnTo>
                  <a:lnTo>
                    <a:pt x="176" y="218"/>
                  </a:lnTo>
                  <a:lnTo>
                    <a:pt x="185" y="214"/>
                  </a:lnTo>
                  <a:lnTo>
                    <a:pt x="185" y="214"/>
                  </a:lnTo>
                  <a:lnTo>
                    <a:pt x="187" y="212"/>
                  </a:lnTo>
                  <a:lnTo>
                    <a:pt x="187" y="210"/>
                  </a:lnTo>
                  <a:lnTo>
                    <a:pt x="187" y="207"/>
                  </a:lnTo>
                  <a:lnTo>
                    <a:pt x="187" y="205"/>
                  </a:lnTo>
                  <a:lnTo>
                    <a:pt x="187" y="201"/>
                  </a:lnTo>
                  <a:lnTo>
                    <a:pt x="187" y="201"/>
                  </a:lnTo>
                  <a:lnTo>
                    <a:pt x="189" y="199"/>
                  </a:lnTo>
                  <a:lnTo>
                    <a:pt x="193" y="197"/>
                  </a:lnTo>
                  <a:lnTo>
                    <a:pt x="200" y="195"/>
                  </a:lnTo>
                  <a:lnTo>
                    <a:pt x="200" y="195"/>
                  </a:lnTo>
                  <a:lnTo>
                    <a:pt x="206" y="193"/>
                  </a:lnTo>
                  <a:lnTo>
                    <a:pt x="215" y="188"/>
                  </a:lnTo>
                  <a:lnTo>
                    <a:pt x="219" y="186"/>
                  </a:lnTo>
                  <a:lnTo>
                    <a:pt x="223" y="184"/>
                  </a:lnTo>
                  <a:lnTo>
                    <a:pt x="223" y="182"/>
                  </a:lnTo>
                  <a:lnTo>
                    <a:pt x="223" y="180"/>
                  </a:lnTo>
                  <a:lnTo>
                    <a:pt x="219" y="178"/>
                  </a:lnTo>
                  <a:lnTo>
                    <a:pt x="219" y="178"/>
                  </a:lnTo>
                  <a:lnTo>
                    <a:pt x="223" y="176"/>
                  </a:lnTo>
                  <a:lnTo>
                    <a:pt x="225" y="176"/>
                  </a:lnTo>
                  <a:lnTo>
                    <a:pt x="229" y="176"/>
                  </a:lnTo>
                  <a:lnTo>
                    <a:pt x="229" y="176"/>
                  </a:lnTo>
                  <a:lnTo>
                    <a:pt x="229" y="174"/>
                  </a:lnTo>
                  <a:lnTo>
                    <a:pt x="231" y="171"/>
                  </a:lnTo>
                  <a:lnTo>
                    <a:pt x="231" y="171"/>
                  </a:lnTo>
                  <a:lnTo>
                    <a:pt x="229" y="169"/>
                  </a:lnTo>
                  <a:lnTo>
                    <a:pt x="223" y="165"/>
                  </a:lnTo>
                  <a:lnTo>
                    <a:pt x="219" y="163"/>
                  </a:lnTo>
                  <a:lnTo>
                    <a:pt x="217" y="161"/>
                  </a:lnTo>
                  <a:lnTo>
                    <a:pt x="217" y="161"/>
                  </a:lnTo>
                  <a:lnTo>
                    <a:pt x="215" y="159"/>
                  </a:lnTo>
                  <a:lnTo>
                    <a:pt x="215" y="157"/>
                  </a:lnTo>
                  <a:lnTo>
                    <a:pt x="217" y="152"/>
                  </a:lnTo>
                  <a:lnTo>
                    <a:pt x="217" y="148"/>
                  </a:lnTo>
                  <a:lnTo>
                    <a:pt x="215" y="146"/>
                  </a:lnTo>
                  <a:lnTo>
                    <a:pt x="214" y="144"/>
                  </a:lnTo>
                  <a:lnTo>
                    <a:pt x="214" y="144"/>
                  </a:lnTo>
                  <a:lnTo>
                    <a:pt x="217" y="142"/>
                  </a:lnTo>
                  <a:lnTo>
                    <a:pt x="223" y="142"/>
                  </a:lnTo>
                  <a:lnTo>
                    <a:pt x="234" y="142"/>
                  </a:lnTo>
                  <a:lnTo>
                    <a:pt x="244" y="142"/>
                  </a:lnTo>
                  <a:lnTo>
                    <a:pt x="249" y="144"/>
                  </a:lnTo>
                  <a:lnTo>
                    <a:pt x="253" y="142"/>
                  </a:lnTo>
                  <a:lnTo>
                    <a:pt x="253" y="142"/>
                  </a:lnTo>
                  <a:lnTo>
                    <a:pt x="255" y="140"/>
                  </a:lnTo>
                  <a:lnTo>
                    <a:pt x="255" y="137"/>
                  </a:lnTo>
                  <a:lnTo>
                    <a:pt x="255" y="137"/>
                  </a:lnTo>
                  <a:lnTo>
                    <a:pt x="253" y="137"/>
                  </a:lnTo>
                  <a:lnTo>
                    <a:pt x="253" y="137"/>
                  </a:lnTo>
                  <a:lnTo>
                    <a:pt x="261" y="135"/>
                  </a:lnTo>
                  <a:lnTo>
                    <a:pt x="265" y="133"/>
                  </a:lnTo>
                  <a:lnTo>
                    <a:pt x="274" y="129"/>
                  </a:lnTo>
                  <a:lnTo>
                    <a:pt x="293" y="118"/>
                  </a:lnTo>
                  <a:lnTo>
                    <a:pt x="293" y="118"/>
                  </a:lnTo>
                  <a:lnTo>
                    <a:pt x="293" y="116"/>
                  </a:lnTo>
                  <a:lnTo>
                    <a:pt x="293" y="114"/>
                  </a:lnTo>
                  <a:lnTo>
                    <a:pt x="291" y="114"/>
                  </a:lnTo>
                  <a:lnTo>
                    <a:pt x="289" y="112"/>
                  </a:lnTo>
                  <a:lnTo>
                    <a:pt x="289" y="112"/>
                  </a:lnTo>
                  <a:lnTo>
                    <a:pt x="293" y="110"/>
                  </a:lnTo>
                  <a:lnTo>
                    <a:pt x="297" y="108"/>
                  </a:lnTo>
                  <a:lnTo>
                    <a:pt x="304" y="105"/>
                  </a:lnTo>
                  <a:lnTo>
                    <a:pt x="314" y="103"/>
                  </a:lnTo>
                  <a:lnTo>
                    <a:pt x="318" y="101"/>
                  </a:lnTo>
                  <a:lnTo>
                    <a:pt x="321" y="99"/>
                  </a:lnTo>
                  <a:lnTo>
                    <a:pt x="321" y="99"/>
                  </a:lnTo>
                  <a:lnTo>
                    <a:pt x="327" y="95"/>
                  </a:lnTo>
                  <a:lnTo>
                    <a:pt x="329" y="91"/>
                  </a:lnTo>
                  <a:lnTo>
                    <a:pt x="333" y="87"/>
                  </a:lnTo>
                  <a:lnTo>
                    <a:pt x="338" y="86"/>
                  </a:lnTo>
                  <a:lnTo>
                    <a:pt x="338" y="86"/>
                  </a:lnTo>
                  <a:lnTo>
                    <a:pt x="348" y="82"/>
                  </a:lnTo>
                  <a:lnTo>
                    <a:pt x="359" y="80"/>
                  </a:lnTo>
                  <a:lnTo>
                    <a:pt x="359" y="80"/>
                  </a:lnTo>
                  <a:lnTo>
                    <a:pt x="365" y="78"/>
                  </a:lnTo>
                  <a:lnTo>
                    <a:pt x="372" y="76"/>
                  </a:lnTo>
                  <a:lnTo>
                    <a:pt x="374" y="74"/>
                  </a:lnTo>
                  <a:lnTo>
                    <a:pt x="376" y="72"/>
                  </a:lnTo>
                  <a:lnTo>
                    <a:pt x="378" y="70"/>
                  </a:lnTo>
                  <a:lnTo>
                    <a:pt x="380" y="67"/>
                  </a:lnTo>
                  <a:lnTo>
                    <a:pt x="380" y="67"/>
                  </a:lnTo>
                  <a:lnTo>
                    <a:pt x="382" y="65"/>
                  </a:lnTo>
                  <a:lnTo>
                    <a:pt x="382" y="65"/>
                  </a:lnTo>
                  <a:lnTo>
                    <a:pt x="372" y="65"/>
                  </a:lnTo>
                  <a:lnTo>
                    <a:pt x="361" y="65"/>
                  </a:lnTo>
                  <a:lnTo>
                    <a:pt x="353" y="65"/>
                  </a:lnTo>
                  <a:lnTo>
                    <a:pt x="348" y="63"/>
                  </a:lnTo>
                  <a:lnTo>
                    <a:pt x="344" y="63"/>
                  </a:lnTo>
                  <a:lnTo>
                    <a:pt x="344" y="63"/>
                  </a:lnTo>
                  <a:lnTo>
                    <a:pt x="348" y="61"/>
                  </a:lnTo>
                  <a:lnTo>
                    <a:pt x="352" y="59"/>
                  </a:lnTo>
                  <a:lnTo>
                    <a:pt x="357" y="59"/>
                  </a:lnTo>
                  <a:lnTo>
                    <a:pt x="369" y="57"/>
                  </a:lnTo>
                  <a:lnTo>
                    <a:pt x="369" y="57"/>
                  </a:lnTo>
                  <a:lnTo>
                    <a:pt x="380" y="55"/>
                  </a:lnTo>
                  <a:lnTo>
                    <a:pt x="389" y="52"/>
                  </a:lnTo>
                  <a:lnTo>
                    <a:pt x="389" y="52"/>
                  </a:lnTo>
                  <a:lnTo>
                    <a:pt x="401" y="50"/>
                  </a:lnTo>
                  <a:lnTo>
                    <a:pt x="406" y="48"/>
                  </a:lnTo>
                  <a:lnTo>
                    <a:pt x="412" y="46"/>
                  </a:lnTo>
                  <a:lnTo>
                    <a:pt x="412" y="46"/>
                  </a:lnTo>
                  <a:lnTo>
                    <a:pt x="418" y="42"/>
                  </a:lnTo>
                  <a:lnTo>
                    <a:pt x="422" y="38"/>
                  </a:lnTo>
                  <a:lnTo>
                    <a:pt x="425" y="36"/>
                  </a:lnTo>
                  <a:lnTo>
                    <a:pt x="429" y="35"/>
                  </a:lnTo>
                  <a:lnTo>
                    <a:pt x="429" y="35"/>
                  </a:lnTo>
                  <a:lnTo>
                    <a:pt x="429" y="31"/>
                  </a:lnTo>
                  <a:lnTo>
                    <a:pt x="427" y="29"/>
                  </a:lnTo>
                  <a:lnTo>
                    <a:pt x="425" y="27"/>
                  </a:lnTo>
                  <a:lnTo>
                    <a:pt x="423" y="27"/>
                  </a:lnTo>
                  <a:lnTo>
                    <a:pt x="418" y="25"/>
                  </a:lnTo>
                  <a:lnTo>
                    <a:pt x="412" y="23"/>
                  </a:lnTo>
                  <a:lnTo>
                    <a:pt x="406" y="23"/>
                  </a:lnTo>
                  <a:lnTo>
                    <a:pt x="403" y="21"/>
                  </a:lnTo>
                  <a:lnTo>
                    <a:pt x="401" y="19"/>
                  </a:lnTo>
                  <a:lnTo>
                    <a:pt x="399" y="18"/>
                  </a:lnTo>
                  <a:lnTo>
                    <a:pt x="399" y="14"/>
                  </a:lnTo>
                  <a:lnTo>
                    <a:pt x="399" y="10"/>
                  </a:lnTo>
                  <a:lnTo>
                    <a:pt x="399" y="10"/>
                  </a:lnTo>
                  <a:lnTo>
                    <a:pt x="391" y="10"/>
                  </a:lnTo>
                  <a:lnTo>
                    <a:pt x="384" y="8"/>
                  </a:lnTo>
                  <a:lnTo>
                    <a:pt x="367" y="10"/>
                  </a:lnTo>
                  <a:lnTo>
                    <a:pt x="367" y="10"/>
                  </a:lnTo>
                  <a:lnTo>
                    <a:pt x="365" y="10"/>
                  </a:lnTo>
                  <a:lnTo>
                    <a:pt x="361" y="12"/>
                  </a:lnTo>
                  <a:lnTo>
                    <a:pt x="353" y="16"/>
                  </a:lnTo>
                  <a:lnTo>
                    <a:pt x="346" y="18"/>
                  </a:lnTo>
                  <a:lnTo>
                    <a:pt x="344" y="19"/>
                  </a:lnTo>
                  <a:lnTo>
                    <a:pt x="340" y="19"/>
                  </a:lnTo>
                  <a:lnTo>
                    <a:pt x="340" y="19"/>
                  </a:lnTo>
                  <a:lnTo>
                    <a:pt x="340" y="18"/>
                  </a:lnTo>
                  <a:lnTo>
                    <a:pt x="342" y="16"/>
                  </a:lnTo>
                  <a:lnTo>
                    <a:pt x="344" y="12"/>
                  </a:lnTo>
                  <a:lnTo>
                    <a:pt x="350" y="10"/>
                  </a:lnTo>
                  <a:lnTo>
                    <a:pt x="350" y="10"/>
                  </a:lnTo>
                  <a:lnTo>
                    <a:pt x="348" y="6"/>
                  </a:lnTo>
                  <a:lnTo>
                    <a:pt x="344" y="6"/>
                  </a:lnTo>
                  <a:lnTo>
                    <a:pt x="338" y="6"/>
                  </a:lnTo>
                  <a:lnTo>
                    <a:pt x="333" y="6"/>
                  </a:lnTo>
                  <a:lnTo>
                    <a:pt x="321" y="6"/>
                  </a:lnTo>
                  <a:lnTo>
                    <a:pt x="314" y="6"/>
                  </a:lnTo>
                  <a:lnTo>
                    <a:pt x="314" y="6"/>
                  </a:lnTo>
                  <a:lnTo>
                    <a:pt x="304" y="4"/>
                  </a:lnTo>
                  <a:lnTo>
                    <a:pt x="295" y="2"/>
                  </a:lnTo>
                  <a:lnTo>
                    <a:pt x="287" y="0"/>
                  </a:lnTo>
                  <a:lnTo>
                    <a:pt x="278" y="0"/>
                  </a:lnTo>
                  <a:lnTo>
                    <a:pt x="278" y="0"/>
                  </a:lnTo>
                  <a:lnTo>
                    <a:pt x="278" y="6"/>
                  </a:lnTo>
                  <a:lnTo>
                    <a:pt x="278" y="6"/>
                  </a:lnTo>
                  <a:lnTo>
                    <a:pt x="268" y="6"/>
                  </a:lnTo>
                  <a:lnTo>
                    <a:pt x="261" y="6"/>
                  </a:lnTo>
                  <a:lnTo>
                    <a:pt x="255" y="6"/>
                  </a:lnTo>
                  <a:lnTo>
                    <a:pt x="253" y="8"/>
                  </a:lnTo>
                  <a:lnTo>
                    <a:pt x="251" y="10"/>
                  </a:lnTo>
                  <a:lnTo>
                    <a:pt x="251" y="12"/>
                  </a:lnTo>
                  <a:lnTo>
                    <a:pt x="253" y="18"/>
                  </a:lnTo>
                  <a:lnTo>
                    <a:pt x="253" y="18"/>
                  </a:lnTo>
                  <a:lnTo>
                    <a:pt x="249" y="14"/>
                  </a:lnTo>
                  <a:lnTo>
                    <a:pt x="242" y="12"/>
                  </a:lnTo>
                  <a:lnTo>
                    <a:pt x="238" y="8"/>
                  </a:lnTo>
                  <a:lnTo>
                    <a:pt x="232" y="6"/>
                  </a:lnTo>
                  <a:lnTo>
                    <a:pt x="232" y="6"/>
                  </a:lnTo>
                  <a:lnTo>
                    <a:pt x="225" y="6"/>
                  </a:lnTo>
                  <a:lnTo>
                    <a:pt x="217" y="6"/>
                  </a:lnTo>
                  <a:lnTo>
                    <a:pt x="208" y="6"/>
                  </a:lnTo>
                  <a:lnTo>
                    <a:pt x="202" y="8"/>
                  </a:lnTo>
                  <a:lnTo>
                    <a:pt x="202" y="8"/>
                  </a:lnTo>
                  <a:lnTo>
                    <a:pt x="204" y="14"/>
                  </a:lnTo>
                  <a:lnTo>
                    <a:pt x="206" y="19"/>
                  </a:lnTo>
                  <a:lnTo>
                    <a:pt x="206" y="19"/>
                  </a:lnTo>
                  <a:lnTo>
                    <a:pt x="204" y="19"/>
                  </a:lnTo>
                  <a:lnTo>
                    <a:pt x="204" y="19"/>
                  </a:lnTo>
                  <a:lnTo>
                    <a:pt x="202" y="18"/>
                  </a:lnTo>
                  <a:lnTo>
                    <a:pt x="198" y="16"/>
                  </a:lnTo>
                  <a:lnTo>
                    <a:pt x="197" y="12"/>
                  </a:lnTo>
                  <a:lnTo>
                    <a:pt x="197" y="12"/>
                  </a:lnTo>
                  <a:lnTo>
                    <a:pt x="195" y="12"/>
                  </a:lnTo>
                  <a:lnTo>
                    <a:pt x="191" y="12"/>
                  </a:lnTo>
                  <a:lnTo>
                    <a:pt x="183" y="10"/>
                  </a:lnTo>
                  <a:lnTo>
                    <a:pt x="183" y="10"/>
                  </a:lnTo>
                  <a:lnTo>
                    <a:pt x="168" y="10"/>
                  </a:lnTo>
                  <a:lnTo>
                    <a:pt x="161" y="8"/>
                  </a:lnTo>
                  <a:lnTo>
                    <a:pt x="151" y="8"/>
                  </a:lnTo>
                  <a:lnTo>
                    <a:pt x="151" y="8"/>
                  </a:lnTo>
                  <a:lnTo>
                    <a:pt x="153" y="14"/>
                  </a:lnTo>
                  <a:lnTo>
                    <a:pt x="155" y="18"/>
                  </a:lnTo>
                  <a:lnTo>
                    <a:pt x="155" y="18"/>
                  </a:lnTo>
                  <a:lnTo>
                    <a:pt x="153" y="16"/>
                  </a:lnTo>
                  <a:lnTo>
                    <a:pt x="149" y="16"/>
                  </a:lnTo>
                  <a:lnTo>
                    <a:pt x="145" y="14"/>
                  </a:lnTo>
                  <a:lnTo>
                    <a:pt x="142" y="14"/>
                  </a:lnTo>
                  <a:lnTo>
                    <a:pt x="142" y="14"/>
                  </a:lnTo>
                  <a:lnTo>
                    <a:pt x="142" y="18"/>
                  </a:lnTo>
                  <a:lnTo>
                    <a:pt x="140" y="23"/>
                  </a:lnTo>
                  <a:lnTo>
                    <a:pt x="140" y="23"/>
                  </a:lnTo>
                  <a:lnTo>
                    <a:pt x="134" y="21"/>
                  </a:lnTo>
                  <a:lnTo>
                    <a:pt x="130" y="23"/>
                  </a:lnTo>
                  <a:lnTo>
                    <a:pt x="128" y="23"/>
                  </a:lnTo>
                  <a:lnTo>
                    <a:pt x="127" y="25"/>
                  </a:lnTo>
                  <a:lnTo>
                    <a:pt x="127" y="29"/>
                  </a:lnTo>
                  <a:lnTo>
                    <a:pt x="125" y="33"/>
                  </a:lnTo>
                  <a:lnTo>
                    <a:pt x="125" y="33"/>
                  </a:lnTo>
                  <a:lnTo>
                    <a:pt x="130" y="35"/>
                  </a:lnTo>
                  <a:lnTo>
                    <a:pt x="134" y="38"/>
                  </a:lnTo>
                  <a:lnTo>
                    <a:pt x="134" y="38"/>
                  </a:lnTo>
                  <a:lnTo>
                    <a:pt x="132" y="38"/>
                  </a:lnTo>
                  <a:lnTo>
                    <a:pt x="128" y="38"/>
                  </a:lnTo>
                  <a:lnTo>
                    <a:pt x="123" y="40"/>
                  </a:lnTo>
                  <a:lnTo>
                    <a:pt x="121" y="40"/>
                  </a:lnTo>
                  <a:lnTo>
                    <a:pt x="121" y="40"/>
                  </a:lnTo>
                  <a:lnTo>
                    <a:pt x="115" y="38"/>
                  </a:lnTo>
                  <a:lnTo>
                    <a:pt x="113" y="38"/>
                  </a:lnTo>
                  <a:lnTo>
                    <a:pt x="104" y="35"/>
                  </a:lnTo>
                  <a:lnTo>
                    <a:pt x="104" y="35"/>
                  </a:lnTo>
                  <a:lnTo>
                    <a:pt x="96" y="33"/>
                  </a:lnTo>
                  <a:lnTo>
                    <a:pt x="87" y="31"/>
                  </a:lnTo>
                  <a:lnTo>
                    <a:pt x="77" y="31"/>
                  </a:lnTo>
                  <a:lnTo>
                    <a:pt x="74" y="33"/>
                  </a:lnTo>
                  <a:lnTo>
                    <a:pt x="70" y="33"/>
                  </a:lnTo>
                  <a:lnTo>
                    <a:pt x="70" y="33"/>
                  </a:lnTo>
                  <a:lnTo>
                    <a:pt x="70" y="38"/>
                  </a:lnTo>
                  <a:lnTo>
                    <a:pt x="70" y="42"/>
                  </a:lnTo>
                  <a:lnTo>
                    <a:pt x="70" y="42"/>
                  </a:lnTo>
                  <a:lnTo>
                    <a:pt x="49" y="44"/>
                  </a:lnTo>
                  <a:lnTo>
                    <a:pt x="38" y="46"/>
                  </a:lnTo>
                  <a:lnTo>
                    <a:pt x="28" y="50"/>
                  </a:lnTo>
                  <a:lnTo>
                    <a:pt x="28" y="50"/>
                  </a:lnTo>
                  <a:lnTo>
                    <a:pt x="26" y="52"/>
                  </a:lnTo>
                  <a:lnTo>
                    <a:pt x="24" y="53"/>
                  </a:lnTo>
                  <a:lnTo>
                    <a:pt x="23" y="53"/>
                  </a:lnTo>
                  <a:lnTo>
                    <a:pt x="17" y="53"/>
                  </a:lnTo>
                  <a:lnTo>
                    <a:pt x="11" y="52"/>
                  </a:lnTo>
                  <a:lnTo>
                    <a:pt x="4" y="52"/>
                  </a:lnTo>
                  <a:lnTo>
                    <a:pt x="4" y="52"/>
                  </a:lnTo>
                  <a:lnTo>
                    <a:pt x="4" y="55"/>
                  </a:lnTo>
                  <a:lnTo>
                    <a:pt x="2" y="57"/>
                  </a:lnTo>
                  <a:lnTo>
                    <a:pt x="0" y="61"/>
                  </a:lnTo>
                  <a:lnTo>
                    <a:pt x="0" y="63"/>
                  </a:lnTo>
                  <a:lnTo>
                    <a:pt x="0" y="63"/>
                  </a:lnTo>
                  <a:lnTo>
                    <a:pt x="4" y="69"/>
                  </a:lnTo>
                  <a:lnTo>
                    <a:pt x="7" y="70"/>
                  </a:lnTo>
                  <a:lnTo>
                    <a:pt x="11" y="72"/>
                  </a:lnTo>
                  <a:lnTo>
                    <a:pt x="19" y="72"/>
                  </a:lnTo>
                  <a:lnTo>
                    <a:pt x="19" y="72"/>
                  </a:lnTo>
                  <a:lnTo>
                    <a:pt x="17" y="76"/>
                  </a:lnTo>
                  <a:lnTo>
                    <a:pt x="17" y="80"/>
                  </a:lnTo>
                  <a:lnTo>
                    <a:pt x="17" y="84"/>
                  </a:lnTo>
                  <a:lnTo>
                    <a:pt x="19" y="86"/>
                  </a:lnTo>
                  <a:lnTo>
                    <a:pt x="23" y="89"/>
                  </a:lnTo>
                  <a:lnTo>
                    <a:pt x="26" y="91"/>
                  </a:lnTo>
                  <a:lnTo>
                    <a:pt x="34" y="97"/>
                  </a:lnTo>
                  <a:lnTo>
                    <a:pt x="43" y="99"/>
                  </a:lnTo>
                  <a:lnTo>
                    <a:pt x="51" y="101"/>
                  </a:lnTo>
                  <a:lnTo>
                    <a:pt x="55" y="101"/>
                  </a:lnTo>
                  <a:lnTo>
                    <a:pt x="57" y="101"/>
                  </a:lnTo>
                  <a:lnTo>
                    <a:pt x="60" y="99"/>
                  </a:lnTo>
                  <a:lnTo>
                    <a:pt x="60" y="97"/>
                  </a:lnTo>
                  <a:lnTo>
                    <a:pt x="60" y="97"/>
                  </a:lnTo>
                  <a:lnTo>
                    <a:pt x="62" y="95"/>
                  </a:lnTo>
                  <a:lnTo>
                    <a:pt x="64" y="95"/>
                  </a:lnTo>
                  <a:lnTo>
                    <a:pt x="66" y="93"/>
                  </a:lnTo>
                  <a:lnTo>
                    <a:pt x="66" y="93"/>
                  </a:lnTo>
                  <a:lnTo>
                    <a:pt x="68" y="95"/>
                  </a:lnTo>
                  <a:lnTo>
                    <a:pt x="68" y="95"/>
                  </a:lnTo>
                  <a:lnTo>
                    <a:pt x="68" y="97"/>
                  </a:lnTo>
                  <a:lnTo>
                    <a:pt x="68" y="99"/>
                  </a:lnTo>
                  <a:lnTo>
                    <a:pt x="68" y="101"/>
                  </a:lnTo>
                  <a:lnTo>
                    <a:pt x="70" y="101"/>
                  </a:lnTo>
                  <a:lnTo>
                    <a:pt x="70" y="101"/>
                  </a:lnTo>
                  <a:lnTo>
                    <a:pt x="74" y="103"/>
                  </a:lnTo>
                  <a:lnTo>
                    <a:pt x="79" y="103"/>
                  </a:lnTo>
                  <a:lnTo>
                    <a:pt x="83" y="103"/>
                  </a:lnTo>
                  <a:lnTo>
                    <a:pt x="89" y="103"/>
                  </a:lnTo>
                  <a:lnTo>
                    <a:pt x="89" y="103"/>
                  </a:lnTo>
                  <a:lnTo>
                    <a:pt x="93" y="101"/>
                  </a:lnTo>
                  <a:lnTo>
                    <a:pt x="96" y="99"/>
                  </a:lnTo>
                  <a:lnTo>
                    <a:pt x="104" y="95"/>
                  </a:lnTo>
                  <a:lnTo>
                    <a:pt x="104" y="95"/>
                  </a:lnTo>
                  <a:lnTo>
                    <a:pt x="108" y="95"/>
                  </a:lnTo>
                  <a:lnTo>
                    <a:pt x="113" y="93"/>
                  </a:lnTo>
                  <a:lnTo>
                    <a:pt x="113" y="93"/>
                  </a:lnTo>
                  <a:lnTo>
                    <a:pt x="123" y="95"/>
                  </a:lnTo>
                  <a:lnTo>
                    <a:pt x="123" y="95"/>
                  </a:lnTo>
                  <a:lnTo>
                    <a:pt x="132" y="93"/>
                  </a:lnTo>
                  <a:lnTo>
                    <a:pt x="142" y="91"/>
                  </a:lnTo>
                  <a:lnTo>
                    <a:pt x="161" y="86"/>
                  </a:lnTo>
                  <a:lnTo>
                    <a:pt x="161" y="86"/>
                  </a:lnTo>
                  <a:lnTo>
                    <a:pt x="178" y="78"/>
                  </a:lnTo>
                  <a:lnTo>
                    <a:pt x="187" y="76"/>
                  </a:lnTo>
                  <a:lnTo>
                    <a:pt x="195" y="70"/>
                  </a:lnTo>
                  <a:lnTo>
                    <a:pt x="195" y="70"/>
                  </a:lnTo>
                  <a:lnTo>
                    <a:pt x="191" y="72"/>
                  </a:lnTo>
                  <a:lnTo>
                    <a:pt x="189" y="74"/>
                  </a:lnTo>
                  <a:lnTo>
                    <a:pt x="183" y="78"/>
                  </a:lnTo>
                  <a:lnTo>
                    <a:pt x="176" y="80"/>
                  </a:lnTo>
                  <a:lnTo>
                    <a:pt x="176" y="82"/>
                  </a:lnTo>
                  <a:lnTo>
                    <a:pt x="172" y="84"/>
                  </a:lnTo>
                  <a:lnTo>
                    <a:pt x="172" y="84"/>
                  </a:lnTo>
                  <a:lnTo>
                    <a:pt x="181" y="86"/>
                  </a:lnTo>
                  <a:lnTo>
                    <a:pt x="187" y="86"/>
                  </a:lnTo>
                  <a:lnTo>
                    <a:pt x="195" y="87"/>
                  </a:lnTo>
                  <a:lnTo>
                    <a:pt x="202" y="89"/>
                  </a:lnTo>
                  <a:lnTo>
                    <a:pt x="202" y="89"/>
                  </a:lnTo>
                  <a:lnTo>
                    <a:pt x="193" y="89"/>
                  </a:lnTo>
                  <a:lnTo>
                    <a:pt x="183" y="91"/>
                  </a:lnTo>
                  <a:lnTo>
                    <a:pt x="174" y="93"/>
                  </a:lnTo>
                  <a:lnTo>
                    <a:pt x="166" y="97"/>
                  </a:lnTo>
                  <a:lnTo>
                    <a:pt x="166" y="97"/>
                  </a:lnTo>
                  <a:lnTo>
                    <a:pt x="168" y="99"/>
                  </a:lnTo>
                  <a:lnTo>
                    <a:pt x="172" y="99"/>
                  </a:lnTo>
                  <a:lnTo>
                    <a:pt x="176" y="101"/>
                  </a:lnTo>
                  <a:lnTo>
                    <a:pt x="178" y="105"/>
                  </a:lnTo>
                  <a:lnTo>
                    <a:pt x="178" y="105"/>
                  </a:lnTo>
                  <a:lnTo>
                    <a:pt x="176" y="106"/>
                  </a:lnTo>
                  <a:lnTo>
                    <a:pt x="172" y="106"/>
                  </a:lnTo>
                  <a:lnTo>
                    <a:pt x="164" y="106"/>
                  </a:lnTo>
                  <a:lnTo>
                    <a:pt x="159" y="106"/>
                  </a:lnTo>
                  <a:lnTo>
                    <a:pt x="151" y="106"/>
                  </a:lnTo>
                  <a:lnTo>
                    <a:pt x="151" y="106"/>
                  </a:lnTo>
                  <a:lnTo>
                    <a:pt x="144" y="108"/>
                  </a:lnTo>
                  <a:lnTo>
                    <a:pt x="138" y="110"/>
                  </a:lnTo>
                  <a:lnTo>
                    <a:pt x="130" y="112"/>
                  </a:lnTo>
                  <a:lnTo>
                    <a:pt x="123" y="114"/>
                  </a:lnTo>
                  <a:lnTo>
                    <a:pt x="123" y="114"/>
                  </a:lnTo>
                  <a:lnTo>
                    <a:pt x="130" y="118"/>
                  </a:lnTo>
                  <a:lnTo>
                    <a:pt x="134" y="122"/>
                  </a:lnTo>
                  <a:lnTo>
                    <a:pt x="136" y="123"/>
                  </a:lnTo>
                  <a:lnTo>
                    <a:pt x="136" y="123"/>
                  </a:lnTo>
                  <a:lnTo>
                    <a:pt x="136" y="123"/>
                  </a:lnTo>
                  <a:lnTo>
                    <a:pt x="136" y="123"/>
                  </a:lnTo>
                  <a:lnTo>
                    <a:pt x="134" y="123"/>
                  </a:lnTo>
                  <a:lnTo>
                    <a:pt x="134" y="123"/>
                  </a:lnTo>
                  <a:lnTo>
                    <a:pt x="138" y="129"/>
                  </a:lnTo>
                  <a:lnTo>
                    <a:pt x="142" y="133"/>
                  </a:lnTo>
                  <a:lnTo>
                    <a:pt x="147" y="135"/>
                  </a:lnTo>
                  <a:lnTo>
                    <a:pt x="153" y="137"/>
                  </a:lnTo>
                  <a:lnTo>
                    <a:pt x="153" y="137"/>
                  </a:lnTo>
                  <a:lnTo>
                    <a:pt x="149" y="137"/>
                  </a:lnTo>
                  <a:lnTo>
                    <a:pt x="145" y="137"/>
                  </a:lnTo>
                  <a:lnTo>
                    <a:pt x="140" y="137"/>
                  </a:lnTo>
                  <a:lnTo>
                    <a:pt x="134" y="135"/>
                  </a:lnTo>
                  <a:lnTo>
                    <a:pt x="125" y="129"/>
                  </a:lnTo>
                  <a:lnTo>
                    <a:pt x="117" y="123"/>
                  </a:lnTo>
                  <a:lnTo>
                    <a:pt x="117" y="123"/>
                  </a:lnTo>
                  <a:lnTo>
                    <a:pt x="117" y="125"/>
                  </a:lnTo>
                  <a:lnTo>
                    <a:pt x="117" y="125"/>
                  </a:lnTo>
                  <a:lnTo>
                    <a:pt x="104" y="120"/>
                  </a:lnTo>
                  <a:lnTo>
                    <a:pt x="96" y="116"/>
                  </a:lnTo>
                  <a:lnTo>
                    <a:pt x="87" y="114"/>
                  </a:lnTo>
                  <a:lnTo>
                    <a:pt x="79" y="114"/>
                  </a:lnTo>
                  <a:lnTo>
                    <a:pt x="75" y="114"/>
                  </a:lnTo>
                  <a:lnTo>
                    <a:pt x="72" y="114"/>
                  </a:lnTo>
                  <a:lnTo>
                    <a:pt x="70" y="116"/>
                  </a:lnTo>
                  <a:lnTo>
                    <a:pt x="68" y="118"/>
                  </a:lnTo>
                  <a:lnTo>
                    <a:pt x="68" y="120"/>
                  </a:lnTo>
                  <a:lnTo>
                    <a:pt x="70" y="123"/>
                  </a:lnTo>
                  <a:lnTo>
                    <a:pt x="70" y="123"/>
                  </a:lnTo>
                  <a:lnTo>
                    <a:pt x="72" y="127"/>
                  </a:lnTo>
                  <a:lnTo>
                    <a:pt x="75" y="129"/>
                  </a:lnTo>
                  <a:lnTo>
                    <a:pt x="81" y="133"/>
                  </a:lnTo>
                  <a:lnTo>
                    <a:pt x="87" y="137"/>
                  </a:lnTo>
                  <a:lnTo>
                    <a:pt x="93" y="140"/>
                  </a:lnTo>
                  <a:lnTo>
                    <a:pt x="93" y="140"/>
                  </a:lnTo>
                  <a:lnTo>
                    <a:pt x="104" y="152"/>
                  </a:lnTo>
                  <a:lnTo>
                    <a:pt x="111" y="157"/>
                  </a:lnTo>
                  <a:lnTo>
                    <a:pt x="115" y="165"/>
                  </a:lnTo>
                  <a:lnTo>
                    <a:pt x="115" y="165"/>
                  </a:lnTo>
                  <a:lnTo>
                    <a:pt x="113" y="167"/>
                  </a:lnTo>
                  <a:lnTo>
                    <a:pt x="110" y="167"/>
                  </a:lnTo>
                  <a:lnTo>
                    <a:pt x="106" y="167"/>
                  </a:lnTo>
                  <a:lnTo>
                    <a:pt x="102" y="167"/>
                  </a:lnTo>
                  <a:lnTo>
                    <a:pt x="93" y="165"/>
                  </a:lnTo>
                  <a:lnTo>
                    <a:pt x="85" y="163"/>
                  </a:lnTo>
                  <a:lnTo>
                    <a:pt x="85" y="163"/>
                  </a:lnTo>
                  <a:lnTo>
                    <a:pt x="81" y="165"/>
                  </a:lnTo>
                  <a:lnTo>
                    <a:pt x="77" y="165"/>
                  </a:lnTo>
                  <a:lnTo>
                    <a:pt x="72" y="167"/>
                  </a:lnTo>
                  <a:lnTo>
                    <a:pt x="66" y="171"/>
                  </a:lnTo>
                  <a:lnTo>
                    <a:pt x="62" y="171"/>
                  </a:lnTo>
                  <a:lnTo>
                    <a:pt x="60" y="171"/>
                  </a:lnTo>
                  <a:lnTo>
                    <a:pt x="60" y="171"/>
                  </a:lnTo>
                  <a:lnTo>
                    <a:pt x="57" y="173"/>
                  </a:lnTo>
                  <a:lnTo>
                    <a:pt x="57" y="174"/>
                  </a:lnTo>
                  <a:lnTo>
                    <a:pt x="57" y="178"/>
                  </a:lnTo>
                  <a:lnTo>
                    <a:pt x="58" y="184"/>
                  </a:lnTo>
                  <a:lnTo>
                    <a:pt x="60" y="188"/>
                  </a:lnTo>
                  <a:lnTo>
                    <a:pt x="60" y="188"/>
                  </a:lnTo>
                  <a:lnTo>
                    <a:pt x="64" y="190"/>
                  </a:lnTo>
                  <a:lnTo>
                    <a:pt x="68" y="192"/>
                  </a:lnTo>
                  <a:lnTo>
                    <a:pt x="77" y="193"/>
                  </a:lnTo>
                  <a:lnTo>
                    <a:pt x="77" y="193"/>
                  </a:lnTo>
                  <a:lnTo>
                    <a:pt x="79" y="195"/>
                  </a:lnTo>
                  <a:lnTo>
                    <a:pt x="81" y="197"/>
                  </a:lnTo>
                  <a:lnTo>
                    <a:pt x="81" y="201"/>
                  </a:lnTo>
                  <a:lnTo>
                    <a:pt x="81" y="203"/>
                  </a:lnTo>
                  <a:lnTo>
                    <a:pt x="81" y="203"/>
                  </a:lnTo>
                  <a:lnTo>
                    <a:pt x="79" y="205"/>
                  </a:lnTo>
                  <a:lnTo>
                    <a:pt x="77" y="207"/>
                  </a:lnTo>
                  <a:lnTo>
                    <a:pt x="74" y="207"/>
                  </a:lnTo>
                  <a:lnTo>
                    <a:pt x="68" y="205"/>
                  </a:lnTo>
                  <a:lnTo>
                    <a:pt x="60" y="203"/>
                  </a:lnTo>
                  <a:lnTo>
                    <a:pt x="49" y="199"/>
                  </a:lnTo>
                  <a:lnTo>
                    <a:pt x="47" y="199"/>
                  </a:lnTo>
                  <a:lnTo>
                    <a:pt x="45" y="199"/>
                  </a:lnTo>
                  <a:lnTo>
                    <a:pt x="45" y="199"/>
                  </a:lnTo>
                  <a:lnTo>
                    <a:pt x="45" y="207"/>
                  </a:lnTo>
                  <a:lnTo>
                    <a:pt x="49" y="212"/>
                  </a:lnTo>
                  <a:lnTo>
                    <a:pt x="49" y="216"/>
                  </a:lnTo>
                  <a:lnTo>
                    <a:pt x="53" y="222"/>
                  </a:lnTo>
                  <a:lnTo>
                    <a:pt x="53" y="222"/>
                  </a:lnTo>
                  <a:lnTo>
                    <a:pt x="45" y="224"/>
                  </a:lnTo>
                  <a:lnTo>
                    <a:pt x="38" y="226"/>
                  </a:lnTo>
                  <a:lnTo>
                    <a:pt x="30" y="227"/>
                  </a:lnTo>
                  <a:lnTo>
                    <a:pt x="23" y="231"/>
                  </a:lnTo>
                  <a:lnTo>
                    <a:pt x="23" y="231"/>
                  </a:lnTo>
                  <a:lnTo>
                    <a:pt x="28" y="237"/>
                  </a:lnTo>
                  <a:lnTo>
                    <a:pt x="32" y="243"/>
                  </a:lnTo>
                  <a:lnTo>
                    <a:pt x="38" y="246"/>
                  </a:lnTo>
                  <a:lnTo>
                    <a:pt x="45" y="250"/>
                  </a:lnTo>
                  <a:lnTo>
                    <a:pt x="45" y="250"/>
                  </a:lnTo>
                  <a:lnTo>
                    <a:pt x="49" y="250"/>
                  </a:lnTo>
                  <a:lnTo>
                    <a:pt x="53" y="252"/>
                  </a:lnTo>
                  <a:lnTo>
                    <a:pt x="58" y="250"/>
                  </a:lnTo>
                  <a:lnTo>
                    <a:pt x="64" y="250"/>
                  </a:lnTo>
                  <a:lnTo>
                    <a:pt x="72" y="250"/>
                  </a:lnTo>
                  <a:lnTo>
                    <a:pt x="72" y="250"/>
                  </a:lnTo>
                  <a:lnTo>
                    <a:pt x="72" y="250"/>
                  </a:lnTo>
                  <a:lnTo>
                    <a:pt x="72" y="250"/>
                  </a:lnTo>
                  <a:close/>
                </a:path>
              </a:pathLst>
            </a:custGeom>
            <a:solidFill>
              <a:schemeClr val="bg1">
                <a:lumMod val="85000"/>
              </a:schemeClr>
            </a:solidFill>
            <a:ln w="635" cap="rnd">
              <a:solidFill>
                <a:schemeClr val="bg1">
                  <a:alpha val="17000"/>
                </a:schemeClr>
              </a:solidFill>
            </a:ln>
          </p:spPr>
          <p:txBody>
            <a:bodyPr lIns="81617" tIns="40809" rIns="81617" bIns="40809"/>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55" name="Freeform 454">
              <a:extLst>
                <a:ext uri="{FF2B5EF4-FFF2-40B4-BE49-F238E27FC236}">
                  <a16:creationId xmlns:a16="http://schemas.microsoft.com/office/drawing/2014/main" id="{7772AA9B-7BF1-A241-82BF-1C8D5892BB67}"/>
                </a:ext>
              </a:extLst>
            </p:cNvPr>
            <p:cNvSpPr>
              <a:spLocks/>
            </p:cNvSpPr>
            <p:nvPr userDrawn="1"/>
          </p:nvSpPr>
          <p:spPr bwMode="auto">
            <a:xfrm>
              <a:off x="6797698" y="965653"/>
              <a:ext cx="655495" cy="332724"/>
            </a:xfrm>
            <a:custGeom>
              <a:avLst/>
              <a:gdLst>
                <a:gd name="T0" fmla="*/ 93 w 429"/>
                <a:gd name="T1" fmla="*/ 250 h 256"/>
                <a:gd name="T2" fmla="*/ 108 w 429"/>
                <a:gd name="T3" fmla="*/ 246 h 256"/>
                <a:gd name="T4" fmla="*/ 123 w 429"/>
                <a:gd name="T5" fmla="*/ 244 h 256"/>
                <a:gd name="T6" fmla="*/ 142 w 429"/>
                <a:gd name="T7" fmla="*/ 252 h 256"/>
                <a:gd name="T8" fmla="*/ 181 w 429"/>
                <a:gd name="T9" fmla="*/ 244 h 256"/>
                <a:gd name="T10" fmla="*/ 176 w 429"/>
                <a:gd name="T11" fmla="*/ 229 h 256"/>
                <a:gd name="T12" fmla="*/ 172 w 429"/>
                <a:gd name="T13" fmla="*/ 220 h 256"/>
                <a:gd name="T14" fmla="*/ 187 w 429"/>
                <a:gd name="T15" fmla="*/ 205 h 256"/>
                <a:gd name="T16" fmla="*/ 215 w 429"/>
                <a:gd name="T17" fmla="*/ 188 h 256"/>
                <a:gd name="T18" fmla="*/ 225 w 429"/>
                <a:gd name="T19" fmla="*/ 176 h 256"/>
                <a:gd name="T20" fmla="*/ 219 w 429"/>
                <a:gd name="T21" fmla="*/ 163 h 256"/>
                <a:gd name="T22" fmla="*/ 214 w 429"/>
                <a:gd name="T23" fmla="*/ 144 h 256"/>
                <a:gd name="T24" fmla="*/ 253 w 429"/>
                <a:gd name="T25" fmla="*/ 142 h 256"/>
                <a:gd name="T26" fmla="*/ 274 w 429"/>
                <a:gd name="T27" fmla="*/ 129 h 256"/>
                <a:gd name="T28" fmla="*/ 293 w 429"/>
                <a:gd name="T29" fmla="*/ 110 h 256"/>
                <a:gd name="T30" fmla="*/ 329 w 429"/>
                <a:gd name="T31" fmla="*/ 91 h 256"/>
                <a:gd name="T32" fmla="*/ 372 w 429"/>
                <a:gd name="T33" fmla="*/ 76 h 256"/>
                <a:gd name="T34" fmla="*/ 372 w 429"/>
                <a:gd name="T35" fmla="*/ 65 h 256"/>
                <a:gd name="T36" fmla="*/ 357 w 429"/>
                <a:gd name="T37" fmla="*/ 59 h 256"/>
                <a:gd name="T38" fmla="*/ 412 w 429"/>
                <a:gd name="T39" fmla="*/ 46 h 256"/>
                <a:gd name="T40" fmla="*/ 427 w 429"/>
                <a:gd name="T41" fmla="*/ 29 h 256"/>
                <a:gd name="T42" fmla="*/ 399 w 429"/>
                <a:gd name="T43" fmla="*/ 18 h 256"/>
                <a:gd name="T44" fmla="*/ 365 w 429"/>
                <a:gd name="T45" fmla="*/ 10 h 256"/>
                <a:gd name="T46" fmla="*/ 342 w 429"/>
                <a:gd name="T47" fmla="*/ 16 h 256"/>
                <a:gd name="T48" fmla="*/ 321 w 429"/>
                <a:gd name="T49" fmla="*/ 6 h 256"/>
                <a:gd name="T50" fmla="*/ 278 w 429"/>
                <a:gd name="T51" fmla="*/ 6 h 256"/>
                <a:gd name="T52" fmla="*/ 253 w 429"/>
                <a:gd name="T53" fmla="*/ 18 h 256"/>
                <a:gd name="T54" fmla="*/ 217 w 429"/>
                <a:gd name="T55" fmla="*/ 6 h 256"/>
                <a:gd name="T56" fmla="*/ 204 w 429"/>
                <a:gd name="T57" fmla="*/ 19 h 256"/>
                <a:gd name="T58" fmla="*/ 183 w 429"/>
                <a:gd name="T59" fmla="*/ 10 h 256"/>
                <a:gd name="T60" fmla="*/ 153 w 429"/>
                <a:gd name="T61" fmla="*/ 16 h 256"/>
                <a:gd name="T62" fmla="*/ 134 w 429"/>
                <a:gd name="T63" fmla="*/ 21 h 256"/>
                <a:gd name="T64" fmla="*/ 134 w 429"/>
                <a:gd name="T65" fmla="*/ 38 h 256"/>
                <a:gd name="T66" fmla="*/ 113 w 429"/>
                <a:gd name="T67" fmla="*/ 38 h 256"/>
                <a:gd name="T68" fmla="*/ 70 w 429"/>
                <a:gd name="T69" fmla="*/ 33 h 256"/>
                <a:gd name="T70" fmla="*/ 26 w 429"/>
                <a:gd name="T71" fmla="*/ 52 h 256"/>
                <a:gd name="T72" fmla="*/ 2 w 429"/>
                <a:gd name="T73" fmla="*/ 57 h 256"/>
                <a:gd name="T74" fmla="*/ 19 w 429"/>
                <a:gd name="T75" fmla="*/ 72 h 256"/>
                <a:gd name="T76" fmla="*/ 43 w 429"/>
                <a:gd name="T77" fmla="*/ 99 h 256"/>
                <a:gd name="T78" fmla="*/ 64 w 429"/>
                <a:gd name="T79" fmla="*/ 95 h 256"/>
                <a:gd name="T80" fmla="*/ 70 w 429"/>
                <a:gd name="T81" fmla="*/ 101 h 256"/>
                <a:gd name="T82" fmla="*/ 96 w 429"/>
                <a:gd name="T83" fmla="*/ 99 h 256"/>
                <a:gd name="T84" fmla="*/ 132 w 429"/>
                <a:gd name="T85" fmla="*/ 93 h 256"/>
                <a:gd name="T86" fmla="*/ 191 w 429"/>
                <a:gd name="T87" fmla="*/ 72 h 256"/>
                <a:gd name="T88" fmla="*/ 187 w 429"/>
                <a:gd name="T89" fmla="*/ 86 h 256"/>
                <a:gd name="T90" fmla="*/ 166 w 429"/>
                <a:gd name="T91" fmla="*/ 97 h 256"/>
                <a:gd name="T92" fmla="*/ 164 w 429"/>
                <a:gd name="T93" fmla="*/ 106 h 256"/>
                <a:gd name="T94" fmla="*/ 123 w 429"/>
                <a:gd name="T95" fmla="*/ 114 h 256"/>
                <a:gd name="T96" fmla="*/ 134 w 429"/>
                <a:gd name="T97" fmla="*/ 123 h 256"/>
                <a:gd name="T98" fmla="*/ 140 w 429"/>
                <a:gd name="T99" fmla="*/ 137 h 256"/>
                <a:gd name="T100" fmla="*/ 96 w 429"/>
                <a:gd name="T101" fmla="*/ 116 h 256"/>
                <a:gd name="T102" fmla="*/ 70 w 429"/>
                <a:gd name="T103" fmla="*/ 123 h 256"/>
                <a:gd name="T104" fmla="*/ 104 w 429"/>
                <a:gd name="T105" fmla="*/ 152 h 256"/>
                <a:gd name="T106" fmla="*/ 93 w 429"/>
                <a:gd name="T107" fmla="*/ 165 h 256"/>
                <a:gd name="T108" fmla="*/ 60 w 429"/>
                <a:gd name="T109" fmla="*/ 171 h 256"/>
                <a:gd name="T110" fmla="*/ 64 w 429"/>
                <a:gd name="T111" fmla="*/ 190 h 256"/>
                <a:gd name="T112" fmla="*/ 81 w 429"/>
                <a:gd name="T113" fmla="*/ 203 h 256"/>
                <a:gd name="T114" fmla="*/ 45 w 429"/>
                <a:gd name="T115" fmla="*/ 199 h 256"/>
                <a:gd name="T116" fmla="*/ 38 w 429"/>
                <a:gd name="T117" fmla="*/ 226 h 256"/>
                <a:gd name="T118" fmla="*/ 45 w 429"/>
                <a:gd name="T119" fmla="*/ 250 h 256"/>
                <a:gd name="T120" fmla="*/ 72 w 429"/>
                <a:gd name="T121" fmla="*/ 250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29" h="256">
                  <a:moveTo>
                    <a:pt x="72" y="250"/>
                  </a:moveTo>
                  <a:lnTo>
                    <a:pt x="72" y="250"/>
                  </a:lnTo>
                  <a:lnTo>
                    <a:pt x="83" y="252"/>
                  </a:lnTo>
                  <a:lnTo>
                    <a:pt x="89" y="252"/>
                  </a:lnTo>
                  <a:lnTo>
                    <a:pt x="93" y="252"/>
                  </a:lnTo>
                  <a:lnTo>
                    <a:pt x="93" y="252"/>
                  </a:lnTo>
                  <a:lnTo>
                    <a:pt x="93" y="250"/>
                  </a:lnTo>
                  <a:lnTo>
                    <a:pt x="93" y="250"/>
                  </a:lnTo>
                  <a:lnTo>
                    <a:pt x="91" y="248"/>
                  </a:lnTo>
                  <a:lnTo>
                    <a:pt x="91" y="248"/>
                  </a:lnTo>
                  <a:lnTo>
                    <a:pt x="94" y="248"/>
                  </a:lnTo>
                  <a:lnTo>
                    <a:pt x="98" y="248"/>
                  </a:lnTo>
                  <a:lnTo>
                    <a:pt x="102" y="248"/>
                  </a:lnTo>
                  <a:lnTo>
                    <a:pt x="104" y="248"/>
                  </a:lnTo>
                  <a:lnTo>
                    <a:pt x="104" y="248"/>
                  </a:lnTo>
                  <a:lnTo>
                    <a:pt x="108" y="246"/>
                  </a:lnTo>
                  <a:lnTo>
                    <a:pt x="108" y="244"/>
                  </a:lnTo>
                  <a:lnTo>
                    <a:pt x="108" y="244"/>
                  </a:lnTo>
                  <a:lnTo>
                    <a:pt x="108" y="244"/>
                  </a:lnTo>
                  <a:lnTo>
                    <a:pt x="113" y="244"/>
                  </a:lnTo>
                  <a:lnTo>
                    <a:pt x="115" y="246"/>
                  </a:lnTo>
                  <a:lnTo>
                    <a:pt x="115" y="246"/>
                  </a:lnTo>
                  <a:lnTo>
                    <a:pt x="119" y="246"/>
                  </a:lnTo>
                  <a:lnTo>
                    <a:pt x="123" y="244"/>
                  </a:lnTo>
                  <a:lnTo>
                    <a:pt x="130" y="243"/>
                  </a:lnTo>
                  <a:lnTo>
                    <a:pt x="140" y="243"/>
                  </a:lnTo>
                  <a:lnTo>
                    <a:pt x="142" y="243"/>
                  </a:lnTo>
                  <a:lnTo>
                    <a:pt x="145" y="243"/>
                  </a:lnTo>
                  <a:lnTo>
                    <a:pt x="145" y="243"/>
                  </a:lnTo>
                  <a:lnTo>
                    <a:pt x="142" y="244"/>
                  </a:lnTo>
                  <a:lnTo>
                    <a:pt x="142" y="248"/>
                  </a:lnTo>
                  <a:lnTo>
                    <a:pt x="142" y="252"/>
                  </a:lnTo>
                  <a:lnTo>
                    <a:pt x="144" y="254"/>
                  </a:lnTo>
                  <a:lnTo>
                    <a:pt x="144" y="254"/>
                  </a:lnTo>
                  <a:lnTo>
                    <a:pt x="145" y="256"/>
                  </a:lnTo>
                  <a:lnTo>
                    <a:pt x="149" y="256"/>
                  </a:lnTo>
                  <a:lnTo>
                    <a:pt x="157" y="254"/>
                  </a:lnTo>
                  <a:lnTo>
                    <a:pt x="168" y="248"/>
                  </a:lnTo>
                  <a:lnTo>
                    <a:pt x="168" y="248"/>
                  </a:lnTo>
                  <a:lnTo>
                    <a:pt x="181" y="244"/>
                  </a:lnTo>
                  <a:lnTo>
                    <a:pt x="189" y="243"/>
                  </a:lnTo>
                  <a:lnTo>
                    <a:pt x="193" y="241"/>
                  </a:lnTo>
                  <a:lnTo>
                    <a:pt x="195" y="237"/>
                  </a:lnTo>
                  <a:lnTo>
                    <a:pt x="195" y="237"/>
                  </a:lnTo>
                  <a:lnTo>
                    <a:pt x="191" y="233"/>
                  </a:lnTo>
                  <a:lnTo>
                    <a:pt x="187" y="231"/>
                  </a:lnTo>
                  <a:lnTo>
                    <a:pt x="181" y="229"/>
                  </a:lnTo>
                  <a:lnTo>
                    <a:pt x="176" y="229"/>
                  </a:lnTo>
                  <a:lnTo>
                    <a:pt x="176" y="229"/>
                  </a:lnTo>
                  <a:lnTo>
                    <a:pt x="176" y="229"/>
                  </a:lnTo>
                  <a:lnTo>
                    <a:pt x="174" y="227"/>
                  </a:lnTo>
                  <a:lnTo>
                    <a:pt x="174" y="227"/>
                  </a:lnTo>
                  <a:lnTo>
                    <a:pt x="174" y="224"/>
                  </a:lnTo>
                  <a:lnTo>
                    <a:pt x="172" y="222"/>
                  </a:lnTo>
                  <a:lnTo>
                    <a:pt x="172" y="222"/>
                  </a:lnTo>
                  <a:lnTo>
                    <a:pt x="172" y="220"/>
                  </a:lnTo>
                  <a:lnTo>
                    <a:pt x="174" y="218"/>
                  </a:lnTo>
                  <a:lnTo>
                    <a:pt x="176" y="218"/>
                  </a:lnTo>
                  <a:lnTo>
                    <a:pt x="185" y="214"/>
                  </a:lnTo>
                  <a:lnTo>
                    <a:pt x="185" y="214"/>
                  </a:lnTo>
                  <a:lnTo>
                    <a:pt x="187" y="212"/>
                  </a:lnTo>
                  <a:lnTo>
                    <a:pt x="187" y="210"/>
                  </a:lnTo>
                  <a:lnTo>
                    <a:pt x="187" y="207"/>
                  </a:lnTo>
                  <a:lnTo>
                    <a:pt x="187" y="205"/>
                  </a:lnTo>
                  <a:lnTo>
                    <a:pt x="187" y="201"/>
                  </a:lnTo>
                  <a:lnTo>
                    <a:pt x="187" y="201"/>
                  </a:lnTo>
                  <a:lnTo>
                    <a:pt x="189" y="199"/>
                  </a:lnTo>
                  <a:lnTo>
                    <a:pt x="193" y="197"/>
                  </a:lnTo>
                  <a:lnTo>
                    <a:pt x="200" y="195"/>
                  </a:lnTo>
                  <a:lnTo>
                    <a:pt x="200" y="195"/>
                  </a:lnTo>
                  <a:lnTo>
                    <a:pt x="206" y="193"/>
                  </a:lnTo>
                  <a:lnTo>
                    <a:pt x="215" y="188"/>
                  </a:lnTo>
                  <a:lnTo>
                    <a:pt x="219" y="186"/>
                  </a:lnTo>
                  <a:lnTo>
                    <a:pt x="223" y="184"/>
                  </a:lnTo>
                  <a:lnTo>
                    <a:pt x="223" y="182"/>
                  </a:lnTo>
                  <a:lnTo>
                    <a:pt x="223" y="180"/>
                  </a:lnTo>
                  <a:lnTo>
                    <a:pt x="219" y="178"/>
                  </a:lnTo>
                  <a:lnTo>
                    <a:pt x="219" y="178"/>
                  </a:lnTo>
                  <a:lnTo>
                    <a:pt x="223" y="176"/>
                  </a:lnTo>
                  <a:lnTo>
                    <a:pt x="225" y="176"/>
                  </a:lnTo>
                  <a:lnTo>
                    <a:pt x="229" y="176"/>
                  </a:lnTo>
                  <a:lnTo>
                    <a:pt x="229" y="176"/>
                  </a:lnTo>
                  <a:lnTo>
                    <a:pt x="229" y="174"/>
                  </a:lnTo>
                  <a:lnTo>
                    <a:pt x="231" y="171"/>
                  </a:lnTo>
                  <a:lnTo>
                    <a:pt x="231" y="171"/>
                  </a:lnTo>
                  <a:lnTo>
                    <a:pt x="229" y="169"/>
                  </a:lnTo>
                  <a:lnTo>
                    <a:pt x="223" y="165"/>
                  </a:lnTo>
                  <a:lnTo>
                    <a:pt x="219" y="163"/>
                  </a:lnTo>
                  <a:lnTo>
                    <a:pt x="217" y="161"/>
                  </a:lnTo>
                  <a:lnTo>
                    <a:pt x="217" y="161"/>
                  </a:lnTo>
                  <a:lnTo>
                    <a:pt x="215" y="159"/>
                  </a:lnTo>
                  <a:lnTo>
                    <a:pt x="215" y="157"/>
                  </a:lnTo>
                  <a:lnTo>
                    <a:pt x="217" y="152"/>
                  </a:lnTo>
                  <a:lnTo>
                    <a:pt x="217" y="148"/>
                  </a:lnTo>
                  <a:lnTo>
                    <a:pt x="215" y="146"/>
                  </a:lnTo>
                  <a:lnTo>
                    <a:pt x="214" y="144"/>
                  </a:lnTo>
                  <a:lnTo>
                    <a:pt x="214" y="144"/>
                  </a:lnTo>
                  <a:lnTo>
                    <a:pt x="217" y="142"/>
                  </a:lnTo>
                  <a:lnTo>
                    <a:pt x="223" y="142"/>
                  </a:lnTo>
                  <a:lnTo>
                    <a:pt x="234" y="142"/>
                  </a:lnTo>
                  <a:lnTo>
                    <a:pt x="244" y="142"/>
                  </a:lnTo>
                  <a:lnTo>
                    <a:pt x="249" y="144"/>
                  </a:lnTo>
                  <a:lnTo>
                    <a:pt x="253" y="142"/>
                  </a:lnTo>
                  <a:lnTo>
                    <a:pt x="253" y="142"/>
                  </a:lnTo>
                  <a:lnTo>
                    <a:pt x="255" y="140"/>
                  </a:lnTo>
                  <a:lnTo>
                    <a:pt x="255" y="137"/>
                  </a:lnTo>
                  <a:lnTo>
                    <a:pt x="255" y="137"/>
                  </a:lnTo>
                  <a:lnTo>
                    <a:pt x="253" y="137"/>
                  </a:lnTo>
                  <a:lnTo>
                    <a:pt x="253" y="137"/>
                  </a:lnTo>
                  <a:lnTo>
                    <a:pt x="261" y="135"/>
                  </a:lnTo>
                  <a:lnTo>
                    <a:pt x="265" y="133"/>
                  </a:lnTo>
                  <a:lnTo>
                    <a:pt x="274" y="129"/>
                  </a:lnTo>
                  <a:lnTo>
                    <a:pt x="293" y="118"/>
                  </a:lnTo>
                  <a:lnTo>
                    <a:pt x="293" y="118"/>
                  </a:lnTo>
                  <a:lnTo>
                    <a:pt x="293" y="116"/>
                  </a:lnTo>
                  <a:lnTo>
                    <a:pt x="293" y="114"/>
                  </a:lnTo>
                  <a:lnTo>
                    <a:pt x="291" y="114"/>
                  </a:lnTo>
                  <a:lnTo>
                    <a:pt x="289" y="112"/>
                  </a:lnTo>
                  <a:lnTo>
                    <a:pt x="289" y="112"/>
                  </a:lnTo>
                  <a:lnTo>
                    <a:pt x="293" y="110"/>
                  </a:lnTo>
                  <a:lnTo>
                    <a:pt x="297" y="108"/>
                  </a:lnTo>
                  <a:lnTo>
                    <a:pt x="304" y="105"/>
                  </a:lnTo>
                  <a:lnTo>
                    <a:pt x="314" y="103"/>
                  </a:lnTo>
                  <a:lnTo>
                    <a:pt x="318" y="101"/>
                  </a:lnTo>
                  <a:lnTo>
                    <a:pt x="321" y="99"/>
                  </a:lnTo>
                  <a:lnTo>
                    <a:pt x="321" y="99"/>
                  </a:lnTo>
                  <a:lnTo>
                    <a:pt x="327" y="95"/>
                  </a:lnTo>
                  <a:lnTo>
                    <a:pt x="329" y="91"/>
                  </a:lnTo>
                  <a:lnTo>
                    <a:pt x="333" y="87"/>
                  </a:lnTo>
                  <a:lnTo>
                    <a:pt x="338" y="86"/>
                  </a:lnTo>
                  <a:lnTo>
                    <a:pt x="338" y="86"/>
                  </a:lnTo>
                  <a:lnTo>
                    <a:pt x="348" y="82"/>
                  </a:lnTo>
                  <a:lnTo>
                    <a:pt x="359" y="80"/>
                  </a:lnTo>
                  <a:lnTo>
                    <a:pt x="359" y="80"/>
                  </a:lnTo>
                  <a:lnTo>
                    <a:pt x="365" y="78"/>
                  </a:lnTo>
                  <a:lnTo>
                    <a:pt x="372" y="76"/>
                  </a:lnTo>
                  <a:lnTo>
                    <a:pt x="374" y="74"/>
                  </a:lnTo>
                  <a:lnTo>
                    <a:pt x="376" y="72"/>
                  </a:lnTo>
                  <a:lnTo>
                    <a:pt x="378" y="70"/>
                  </a:lnTo>
                  <a:lnTo>
                    <a:pt x="380" y="67"/>
                  </a:lnTo>
                  <a:lnTo>
                    <a:pt x="380" y="67"/>
                  </a:lnTo>
                  <a:lnTo>
                    <a:pt x="382" y="65"/>
                  </a:lnTo>
                  <a:lnTo>
                    <a:pt x="382" y="65"/>
                  </a:lnTo>
                  <a:lnTo>
                    <a:pt x="372" y="65"/>
                  </a:lnTo>
                  <a:lnTo>
                    <a:pt x="361" y="65"/>
                  </a:lnTo>
                  <a:lnTo>
                    <a:pt x="353" y="65"/>
                  </a:lnTo>
                  <a:lnTo>
                    <a:pt x="348" y="63"/>
                  </a:lnTo>
                  <a:lnTo>
                    <a:pt x="344" y="63"/>
                  </a:lnTo>
                  <a:lnTo>
                    <a:pt x="344" y="63"/>
                  </a:lnTo>
                  <a:lnTo>
                    <a:pt x="348" y="61"/>
                  </a:lnTo>
                  <a:lnTo>
                    <a:pt x="352" y="59"/>
                  </a:lnTo>
                  <a:lnTo>
                    <a:pt x="357" y="59"/>
                  </a:lnTo>
                  <a:lnTo>
                    <a:pt x="369" y="57"/>
                  </a:lnTo>
                  <a:lnTo>
                    <a:pt x="369" y="57"/>
                  </a:lnTo>
                  <a:lnTo>
                    <a:pt x="380" y="55"/>
                  </a:lnTo>
                  <a:lnTo>
                    <a:pt x="389" y="52"/>
                  </a:lnTo>
                  <a:lnTo>
                    <a:pt x="389" y="52"/>
                  </a:lnTo>
                  <a:lnTo>
                    <a:pt x="401" y="50"/>
                  </a:lnTo>
                  <a:lnTo>
                    <a:pt x="406" y="48"/>
                  </a:lnTo>
                  <a:lnTo>
                    <a:pt x="412" y="46"/>
                  </a:lnTo>
                  <a:lnTo>
                    <a:pt x="412" y="46"/>
                  </a:lnTo>
                  <a:lnTo>
                    <a:pt x="418" y="42"/>
                  </a:lnTo>
                  <a:lnTo>
                    <a:pt x="422" y="38"/>
                  </a:lnTo>
                  <a:lnTo>
                    <a:pt x="425" y="36"/>
                  </a:lnTo>
                  <a:lnTo>
                    <a:pt x="429" y="35"/>
                  </a:lnTo>
                  <a:lnTo>
                    <a:pt x="429" y="35"/>
                  </a:lnTo>
                  <a:lnTo>
                    <a:pt x="429" y="31"/>
                  </a:lnTo>
                  <a:lnTo>
                    <a:pt x="427" y="29"/>
                  </a:lnTo>
                  <a:lnTo>
                    <a:pt x="425" y="27"/>
                  </a:lnTo>
                  <a:lnTo>
                    <a:pt x="423" y="27"/>
                  </a:lnTo>
                  <a:lnTo>
                    <a:pt x="418" y="25"/>
                  </a:lnTo>
                  <a:lnTo>
                    <a:pt x="412" y="23"/>
                  </a:lnTo>
                  <a:lnTo>
                    <a:pt x="406" y="23"/>
                  </a:lnTo>
                  <a:lnTo>
                    <a:pt x="403" y="21"/>
                  </a:lnTo>
                  <a:lnTo>
                    <a:pt x="401" y="19"/>
                  </a:lnTo>
                  <a:lnTo>
                    <a:pt x="399" y="18"/>
                  </a:lnTo>
                  <a:lnTo>
                    <a:pt x="399" y="14"/>
                  </a:lnTo>
                  <a:lnTo>
                    <a:pt x="399" y="10"/>
                  </a:lnTo>
                  <a:lnTo>
                    <a:pt x="399" y="10"/>
                  </a:lnTo>
                  <a:lnTo>
                    <a:pt x="391" y="10"/>
                  </a:lnTo>
                  <a:lnTo>
                    <a:pt x="384" y="8"/>
                  </a:lnTo>
                  <a:lnTo>
                    <a:pt x="367" y="10"/>
                  </a:lnTo>
                  <a:lnTo>
                    <a:pt x="367" y="10"/>
                  </a:lnTo>
                  <a:lnTo>
                    <a:pt x="365" y="10"/>
                  </a:lnTo>
                  <a:lnTo>
                    <a:pt x="361" y="12"/>
                  </a:lnTo>
                  <a:lnTo>
                    <a:pt x="353" y="16"/>
                  </a:lnTo>
                  <a:lnTo>
                    <a:pt x="346" y="18"/>
                  </a:lnTo>
                  <a:lnTo>
                    <a:pt x="344" y="19"/>
                  </a:lnTo>
                  <a:lnTo>
                    <a:pt x="340" y="19"/>
                  </a:lnTo>
                  <a:lnTo>
                    <a:pt x="340" y="19"/>
                  </a:lnTo>
                  <a:lnTo>
                    <a:pt x="340" y="18"/>
                  </a:lnTo>
                  <a:lnTo>
                    <a:pt x="342" y="16"/>
                  </a:lnTo>
                  <a:lnTo>
                    <a:pt x="344" y="12"/>
                  </a:lnTo>
                  <a:lnTo>
                    <a:pt x="350" y="10"/>
                  </a:lnTo>
                  <a:lnTo>
                    <a:pt x="350" y="10"/>
                  </a:lnTo>
                  <a:lnTo>
                    <a:pt x="348" y="6"/>
                  </a:lnTo>
                  <a:lnTo>
                    <a:pt x="344" y="6"/>
                  </a:lnTo>
                  <a:lnTo>
                    <a:pt x="338" y="6"/>
                  </a:lnTo>
                  <a:lnTo>
                    <a:pt x="333" y="6"/>
                  </a:lnTo>
                  <a:lnTo>
                    <a:pt x="321" y="6"/>
                  </a:lnTo>
                  <a:lnTo>
                    <a:pt x="314" y="6"/>
                  </a:lnTo>
                  <a:lnTo>
                    <a:pt x="314" y="6"/>
                  </a:lnTo>
                  <a:lnTo>
                    <a:pt x="304" y="4"/>
                  </a:lnTo>
                  <a:lnTo>
                    <a:pt x="295" y="2"/>
                  </a:lnTo>
                  <a:lnTo>
                    <a:pt x="287" y="0"/>
                  </a:lnTo>
                  <a:lnTo>
                    <a:pt x="278" y="0"/>
                  </a:lnTo>
                  <a:lnTo>
                    <a:pt x="278" y="0"/>
                  </a:lnTo>
                  <a:lnTo>
                    <a:pt x="278" y="6"/>
                  </a:lnTo>
                  <a:lnTo>
                    <a:pt x="278" y="6"/>
                  </a:lnTo>
                  <a:lnTo>
                    <a:pt x="268" y="6"/>
                  </a:lnTo>
                  <a:lnTo>
                    <a:pt x="261" y="6"/>
                  </a:lnTo>
                  <a:lnTo>
                    <a:pt x="255" y="6"/>
                  </a:lnTo>
                  <a:lnTo>
                    <a:pt x="253" y="8"/>
                  </a:lnTo>
                  <a:lnTo>
                    <a:pt x="251" y="10"/>
                  </a:lnTo>
                  <a:lnTo>
                    <a:pt x="251" y="12"/>
                  </a:lnTo>
                  <a:lnTo>
                    <a:pt x="253" y="18"/>
                  </a:lnTo>
                  <a:lnTo>
                    <a:pt x="253" y="18"/>
                  </a:lnTo>
                  <a:lnTo>
                    <a:pt x="249" y="14"/>
                  </a:lnTo>
                  <a:lnTo>
                    <a:pt x="242" y="12"/>
                  </a:lnTo>
                  <a:lnTo>
                    <a:pt x="238" y="8"/>
                  </a:lnTo>
                  <a:lnTo>
                    <a:pt x="232" y="6"/>
                  </a:lnTo>
                  <a:lnTo>
                    <a:pt x="232" y="6"/>
                  </a:lnTo>
                  <a:lnTo>
                    <a:pt x="225" y="6"/>
                  </a:lnTo>
                  <a:lnTo>
                    <a:pt x="217" y="6"/>
                  </a:lnTo>
                  <a:lnTo>
                    <a:pt x="208" y="6"/>
                  </a:lnTo>
                  <a:lnTo>
                    <a:pt x="202" y="8"/>
                  </a:lnTo>
                  <a:lnTo>
                    <a:pt x="202" y="8"/>
                  </a:lnTo>
                  <a:lnTo>
                    <a:pt x="204" y="14"/>
                  </a:lnTo>
                  <a:lnTo>
                    <a:pt x="206" y="19"/>
                  </a:lnTo>
                  <a:lnTo>
                    <a:pt x="206" y="19"/>
                  </a:lnTo>
                  <a:lnTo>
                    <a:pt x="204" y="19"/>
                  </a:lnTo>
                  <a:lnTo>
                    <a:pt x="204" y="19"/>
                  </a:lnTo>
                  <a:lnTo>
                    <a:pt x="202" y="18"/>
                  </a:lnTo>
                  <a:lnTo>
                    <a:pt x="198" y="16"/>
                  </a:lnTo>
                  <a:lnTo>
                    <a:pt x="197" y="12"/>
                  </a:lnTo>
                  <a:lnTo>
                    <a:pt x="197" y="12"/>
                  </a:lnTo>
                  <a:lnTo>
                    <a:pt x="195" y="12"/>
                  </a:lnTo>
                  <a:lnTo>
                    <a:pt x="191" y="12"/>
                  </a:lnTo>
                  <a:lnTo>
                    <a:pt x="183" y="10"/>
                  </a:lnTo>
                  <a:lnTo>
                    <a:pt x="183" y="10"/>
                  </a:lnTo>
                  <a:lnTo>
                    <a:pt x="168" y="10"/>
                  </a:lnTo>
                  <a:lnTo>
                    <a:pt x="161" y="8"/>
                  </a:lnTo>
                  <a:lnTo>
                    <a:pt x="151" y="8"/>
                  </a:lnTo>
                  <a:lnTo>
                    <a:pt x="151" y="8"/>
                  </a:lnTo>
                  <a:lnTo>
                    <a:pt x="153" y="14"/>
                  </a:lnTo>
                  <a:lnTo>
                    <a:pt x="155" y="18"/>
                  </a:lnTo>
                  <a:lnTo>
                    <a:pt x="155" y="18"/>
                  </a:lnTo>
                  <a:lnTo>
                    <a:pt x="153" y="16"/>
                  </a:lnTo>
                  <a:lnTo>
                    <a:pt x="149" y="16"/>
                  </a:lnTo>
                  <a:lnTo>
                    <a:pt x="145" y="14"/>
                  </a:lnTo>
                  <a:lnTo>
                    <a:pt x="142" y="14"/>
                  </a:lnTo>
                  <a:lnTo>
                    <a:pt x="142" y="14"/>
                  </a:lnTo>
                  <a:lnTo>
                    <a:pt x="142" y="18"/>
                  </a:lnTo>
                  <a:lnTo>
                    <a:pt x="140" y="23"/>
                  </a:lnTo>
                  <a:lnTo>
                    <a:pt x="140" y="23"/>
                  </a:lnTo>
                  <a:lnTo>
                    <a:pt x="134" y="21"/>
                  </a:lnTo>
                  <a:lnTo>
                    <a:pt x="130" y="23"/>
                  </a:lnTo>
                  <a:lnTo>
                    <a:pt x="128" y="23"/>
                  </a:lnTo>
                  <a:lnTo>
                    <a:pt x="127" y="25"/>
                  </a:lnTo>
                  <a:lnTo>
                    <a:pt x="127" y="29"/>
                  </a:lnTo>
                  <a:lnTo>
                    <a:pt x="125" y="33"/>
                  </a:lnTo>
                  <a:lnTo>
                    <a:pt x="125" y="33"/>
                  </a:lnTo>
                  <a:lnTo>
                    <a:pt x="130" y="35"/>
                  </a:lnTo>
                  <a:lnTo>
                    <a:pt x="134" y="38"/>
                  </a:lnTo>
                  <a:lnTo>
                    <a:pt x="134" y="38"/>
                  </a:lnTo>
                  <a:lnTo>
                    <a:pt x="132" y="38"/>
                  </a:lnTo>
                  <a:lnTo>
                    <a:pt x="128" y="38"/>
                  </a:lnTo>
                  <a:lnTo>
                    <a:pt x="123" y="40"/>
                  </a:lnTo>
                  <a:lnTo>
                    <a:pt x="121" y="40"/>
                  </a:lnTo>
                  <a:lnTo>
                    <a:pt x="121" y="40"/>
                  </a:lnTo>
                  <a:lnTo>
                    <a:pt x="115" y="38"/>
                  </a:lnTo>
                  <a:lnTo>
                    <a:pt x="113" y="38"/>
                  </a:lnTo>
                  <a:lnTo>
                    <a:pt x="104" y="35"/>
                  </a:lnTo>
                  <a:lnTo>
                    <a:pt x="104" y="35"/>
                  </a:lnTo>
                  <a:lnTo>
                    <a:pt x="96" y="33"/>
                  </a:lnTo>
                  <a:lnTo>
                    <a:pt x="87" y="31"/>
                  </a:lnTo>
                  <a:lnTo>
                    <a:pt x="77" y="31"/>
                  </a:lnTo>
                  <a:lnTo>
                    <a:pt x="74" y="33"/>
                  </a:lnTo>
                  <a:lnTo>
                    <a:pt x="70" y="33"/>
                  </a:lnTo>
                  <a:lnTo>
                    <a:pt x="70" y="33"/>
                  </a:lnTo>
                  <a:lnTo>
                    <a:pt x="70" y="38"/>
                  </a:lnTo>
                  <a:lnTo>
                    <a:pt x="70" y="42"/>
                  </a:lnTo>
                  <a:lnTo>
                    <a:pt x="70" y="42"/>
                  </a:lnTo>
                  <a:lnTo>
                    <a:pt x="49" y="44"/>
                  </a:lnTo>
                  <a:lnTo>
                    <a:pt x="38" y="46"/>
                  </a:lnTo>
                  <a:lnTo>
                    <a:pt x="28" y="50"/>
                  </a:lnTo>
                  <a:lnTo>
                    <a:pt x="28" y="50"/>
                  </a:lnTo>
                  <a:lnTo>
                    <a:pt x="26" y="52"/>
                  </a:lnTo>
                  <a:lnTo>
                    <a:pt x="24" y="53"/>
                  </a:lnTo>
                  <a:lnTo>
                    <a:pt x="23" y="53"/>
                  </a:lnTo>
                  <a:lnTo>
                    <a:pt x="17" y="53"/>
                  </a:lnTo>
                  <a:lnTo>
                    <a:pt x="11" y="52"/>
                  </a:lnTo>
                  <a:lnTo>
                    <a:pt x="4" y="52"/>
                  </a:lnTo>
                  <a:lnTo>
                    <a:pt x="4" y="52"/>
                  </a:lnTo>
                  <a:lnTo>
                    <a:pt x="4" y="55"/>
                  </a:lnTo>
                  <a:lnTo>
                    <a:pt x="2" y="57"/>
                  </a:lnTo>
                  <a:lnTo>
                    <a:pt x="0" y="61"/>
                  </a:lnTo>
                  <a:lnTo>
                    <a:pt x="0" y="63"/>
                  </a:lnTo>
                  <a:lnTo>
                    <a:pt x="0" y="63"/>
                  </a:lnTo>
                  <a:lnTo>
                    <a:pt x="4" y="69"/>
                  </a:lnTo>
                  <a:lnTo>
                    <a:pt x="7" y="70"/>
                  </a:lnTo>
                  <a:lnTo>
                    <a:pt x="11" y="72"/>
                  </a:lnTo>
                  <a:lnTo>
                    <a:pt x="19" y="72"/>
                  </a:lnTo>
                  <a:lnTo>
                    <a:pt x="19" y="72"/>
                  </a:lnTo>
                  <a:lnTo>
                    <a:pt x="17" y="76"/>
                  </a:lnTo>
                  <a:lnTo>
                    <a:pt x="17" y="80"/>
                  </a:lnTo>
                  <a:lnTo>
                    <a:pt x="17" y="84"/>
                  </a:lnTo>
                  <a:lnTo>
                    <a:pt x="19" y="86"/>
                  </a:lnTo>
                  <a:lnTo>
                    <a:pt x="23" y="89"/>
                  </a:lnTo>
                  <a:lnTo>
                    <a:pt x="26" y="91"/>
                  </a:lnTo>
                  <a:lnTo>
                    <a:pt x="34" y="97"/>
                  </a:lnTo>
                  <a:lnTo>
                    <a:pt x="43" y="99"/>
                  </a:lnTo>
                  <a:lnTo>
                    <a:pt x="51" y="101"/>
                  </a:lnTo>
                  <a:lnTo>
                    <a:pt x="55" y="101"/>
                  </a:lnTo>
                  <a:lnTo>
                    <a:pt x="57" y="101"/>
                  </a:lnTo>
                  <a:lnTo>
                    <a:pt x="60" y="99"/>
                  </a:lnTo>
                  <a:lnTo>
                    <a:pt x="60" y="97"/>
                  </a:lnTo>
                  <a:lnTo>
                    <a:pt x="60" y="97"/>
                  </a:lnTo>
                  <a:lnTo>
                    <a:pt x="62" y="95"/>
                  </a:lnTo>
                  <a:lnTo>
                    <a:pt x="64" y="95"/>
                  </a:lnTo>
                  <a:lnTo>
                    <a:pt x="66" y="93"/>
                  </a:lnTo>
                  <a:lnTo>
                    <a:pt x="66" y="93"/>
                  </a:lnTo>
                  <a:lnTo>
                    <a:pt x="68" y="95"/>
                  </a:lnTo>
                  <a:lnTo>
                    <a:pt x="68" y="95"/>
                  </a:lnTo>
                  <a:lnTo>
                    <a:pt x="68" y="97"/>
                  </a:lnTo>
                  <a:lnTo>
                    <a:pt x="68" y="99"/>
                  </a:lnTo>
                  <a:lnTo>
                    <a:pt x="68" y="101"/>
                  </a:lnTo>
                  <a:lnTo>
                    <a:pt x="70" y="101"/>
                  </a:lnTo>
                  <a:lnTo>
                    <a:pt x="70" y="101"/>
                  </a:lnTo>
                  <a:lnTo>
                    <a:pt x="74" y="103"/>
                  </a:lnTo>
                  <a:lnTo>
                    <a:pt x="79" y="103"/>
                  </a:lnTo>
                  <a:lnTo>
                    <a:pt x="83" y="103"/>
                  </a:lnTo>
                  <a:lnTo>
                    <a:pt x="89" y="103"/>
                  </a:lnTo>
                  <a:lnTo>
                    <a:pt x="89" y="103"/>
                  </a:lnTo>
                  <a:lnTo>
                    <a:pt x="93" y="101"/>
                  </a:lnTo>
                  <a:lnTo>
                    <a:pt x="96" y="99"/>
                  </a:lnTo>
                  <a:lnTo>
                    <a:pt x="104" y="95"/>
                  </a:lnTo>
                  <a:lnTo>
                    <a:pt x="104" y="95"/>
                  </a:lnTo>
                  <a:lnTo>
                    <a:pt x="108" y="95"/>
                  </a:lnTo>
                  <a:lnTo>
                    <a:pt x="113" y="93"/>
                  </a:lnTo>
                  <a:lnTo>
                    <a:pt x="113" y="93"/>
                  </a:lnTo>
                  <a:lnTo>
                    <a:pt x="123" y="95"/>
                  </a:lnTo>
                  <a:lnTo>
                    <a:pt x="123" y="95"/>
                  </a:lnTo>
                  <a:lnTo>
                    <a:pt x="132" y="93"/>
                  </a:lnTo>
                  <a:lnTo>
                    <a:pt x="142" y="91"/>
                  </a:lnTo>
                  <a:lnTo>
                    <a:pt x="161" y="86"/>
                  </a:lnTo>
                  <a:lnTo>
                    <a:pt x="161" y="86"/>
                  </a:lnTo>
                  <a:lnTo>
                    <a:pt x="178" y="78"/>
                  </a:lnTo>
                  <a:lnTo>
                    <a:pt x="187" y="76"/>
                  </a:lnTo>
                  <a:lnTo>
                    <a:pt x="195" y="70"/>
                  </a:lnTo>
                  <a:lnTo>
                    <a:pt x="195" y="70"/>
                  </a:lnTo>
                  <a:lnTo>
                    <a:pt x="191" y="72"/>
                  </a:lnTo>
                  <a:lnTo>
                    <a:pt x="189" y="74"/>
                  </a:lnTo>
                  <a:lnTo>
                    <a:pt x="183" y="78"/>
                  </a:lnTo>
                  <a:lnTo>
                    <a:pt x="176" y="80"/>
                  </a:lnTo>
                  <a:lnTo>
                    <a:pt x="176" y="82"/>
                  </a:lnTo>
                  <a:lnTo>
                    <a:pt x="172" y="84"/>
                  </a:lnTo>
                  <a:lnTo>
                    <a:pt x="172" y="84"/>
                  </a:lnTo>
                  <a:lnTo>
                    <a:pt x="181" y="86"/>
                  </a:lnTo>
                  <a:lnTo>
                    <a:pt x="187" y="86"/>
                  </a:lnTo>
                  <a:lnTo>
                    <a:pt x="195" y="87"/>
                  </a:lnTo>
                  <a:lnTo>
                    <a:pt x="202" y="89"/>
                  </a:lnTo>
                  <a:lnTo>
                    <a:pt x="202" y="89"/>
                  </a:lnTo>
                  <a:lnTo>
                    <a:pt x="193" y="89"/>
                  </a:lnTo>
                  <a:lnTo>
                    <a:pt x="183" y="91"/>
                  </a:lnTo>
                  <a:lnTo>
                    <a:pt x="174" y="93"/>
                  </a:lnTo>
                  <a:lnTo>
                    <a:pt x="166" y="97"/>
                  </a:lnTo>
                  <a:lnTo>
                    <a:pt x="166" y="97"/>
                  </a:lnTo>
                  <a:lnTo>
                    <a:pt x="168" y="99"/>
                  </a:lnTo>
                  <a:lnTo>
                    <a:pt x="172" y="99"/>
                  </a:lnTo>
                  <a:lnTo>
                    <a:pt x="176" y="101"/>
                  </a:lnTo>
                  <a:lnTo>
                    <a:pt x="178" y="105"/>
                  </a:lnTo>
                  <a:lnTo>
                    <a:pt x="178" y="105"/>
                  </a:lnTo>
                  <a:lnTo>
                    <a:pt x="176" y="106"/>
                  </a:lnTo>
                  <a:lnTo>
                    <a:pt x="172" y="106"/>
                  </a:lnTo>
                  <a:lnTo>
                    <a:pt x="164" y="106"/>
                  </a:lnTo>
                  <a:lnTo>
                    <a:pt x="159" y="106"/>
                  </a:lnTo>
                  <a:lnTo>
                    <a:pt x="151" y="106"/>
                  </a:lnTo>
                  <a:lnTo>
                    <a:pt x="151" y="106"/>
                  </a:lnTo>
                  <a:lnTo>
                    <a:pt x="144" y="108"/>
                  </a:lnTo>
                  <a:lnTo>
                    <a:pt x="138" y="110"/>
                  </a:lnTo>
                  <a:lnTo>
                    <a:pt x="130" y="112"/>
                  </a:lnTo>
                  <a:lnTo>
                    <a:pt x="123" y="114"/>
                  </a:lnTo>
                  <a:lnTo>
                    <a:pt x="123" y="114"/>
                  </a:lnTo>
                  <a:lnTo>
                    <a:pt x="130" y="118"/>
                  </a:lnTo>
                  <a:lnTo>
                    <a:pt x="134" y="122"/>
                  </a:lnTo>
                  <a:lnTo>
                    <a:pt x="136" y="123"/>
                  </a:lnTo>
                  <a:lnTo>
                    <a:pt x="136" y="123"/>
                  </a:lnTo>
                  <a:lnTo>
                    <a:pt x="136" y="123"/>
                  </a:lnTo>
                  <a:lnTo>
                    <a:pt x="136" y="123"/>
                  </a:lnTo>
                  <a:lnTo>
                    <a:pt x="134" y="123"/>
                  </a:lnTo>
                  <a:lnTo>
                    <a:pt x="134" y="123"/>
                  </a:lnTo>
                  <a:lnTo>
                    <a:pt x="138" y="129"/>
                  </a:lnTo>
                  <a:lnTo>
                    <a:pt x="142" y="133"/>
                  </a:lnTo>
                  <a:lnTo>
                    <a:pt x="147" y="135"/>
                  </a:lnTo>
                  <a:lnTo>
                    <a:pt x="153" y="137"/>
                  </a:lnTo>
                  <a:lnTo>
                    <a:pt x="153" y="137"/>
                  </a:lnTo>
                  <a:lnTo>
                    <a:pt x="149" y="137"/>
                  </a:lnTo>
                  <a:lnTo>
                    <a:pt x="145" y="137"/>
                  </a:lnTo>
                  <a:lnTo>
                    <a:pt x="140" y="137"/>
                  </a:lnTo>
                  <a:lnTo>
                    <a:pt x="134" y="135"/>
                  </a:lnTo>
                  <a:lnTo>
                    <a:pt x="125" y="129"/>
                  </a:lnTo>
                  <a:lnTo>
                    <a:pt x="117" y="123"/>
                  </a:lnTo>
                  <a:lnTo>
                    <a:pt x="117" y="123"/>
                  </a:lnTo>
                  <a:lnTo>
                    <a:pt x="117" y="125"/>
                  </a:lnTo>
                  <a:lnTo>
                    <a:pt x="117" y="125"/>
                  </a:lnTo>
                  <a:lnTo>
                    <a:pt x="104" y="120"/>
                  </a:lnTo>
                  <a:lnTo>
                    <a:pt x="96" y="116"/>
                  </a:lnTo>
                  <a:lnTo>
                    <a:pt x="87" y="114"/>
                  </a:lnTo>
                  <a:lnTo>
                    <a:pt x="79" y="114"/>
                  </a:lnTo>
                  <a:lnTo>
                    <a:pt x="75" y="114"/>
                  </a:lnTo>
                  <a:lnTo>
                    <a:pt x="72" y="114"/>
                  </a:lnTo>
                  <a:lnTo>
                    <a:pt x="70" y="116"/>
                  </a:lnTo>
                  <a:lnTo>
                    <a:pt x="68" y="118"/>
                  </a:lnTo>
                  <a:lnTo>
                    <a:pt x="68" y="120"/>
                  </a:lnTo>
                  <a:lnTo>
                    <a:pt x="70" y="123"/>
                  </a:lnTo>
                  <a:lnTo>
                    <a:pt x="70" y="123"/>
                  </a:lnTo>
                  <a:lnTo>
                    <a:pt x="72" y="127"/>
                  </a:lnTo>
                  <a:lnTo>
                    <a:pt x="75" y="129"/>
                  </a:lnTo>
                  <a:lnTo>
                    <a:pt x="81" y="133"/>
                  </a:lnTo>
                  <a:lnTo>
                    <a:pt x="87" y="137"/>
                  </a:lnTo>
                  <a:lnTo>
                    <a:pt x="93" y="140"/>
                  </a:lnTo>
                  <a:lnTo>
                    <a:pt x="93" y="140"/>
                  </a:lnTo>
                  <a:lnTo>
                    <a:pt x="104" y="152"/>
                  </a:lnTo>
                  <a:lnTo>
                    <a:pt x="111" y="157"/>
                  </a:lnTo>
                  <a:lnTo>
                    <a:pt x="115" y="165"/>
                  </a:lnTo>
                  <a:lnTo>
                    <a:pt x="115" y="165"/>
                  </a:lnTo>
                  <a:lnTo>
                    <a:pt x="113" y="167"/>
                  </a:lnTo>
                  <a:lnTo>
                    <a:pt x="110" y="167"/>
                  </a:lnTo>
                  <a:lnTo>
                    <a:pt x="106" y="167"/>
                  </a:lnTo>
                  <a:lnTo>
                    <a:pt x="102" y="167"/>
                  </a:lnTo>
                  <a:lnTo>
                    <a:pt x="93" y="165"/>
                  </a:lnTo>
                  <a:lnTo>
                    <a:pt x="85" y="163"/>
                  </a:lnTo>
                  <a:lnTo>
                    <a:pt x="85" y="163"/>
                  </a:lnTo>
                  <a:lnTo>
                    <a:pt x="81" y="165"/>
                  </a:lnTo>
                  <a:lnTo>
                    <a:pt x="77" y="165"/>
                  </a:lnTo>
                  <a:lnTo>
                    <a:pt x="72" y="167"/>
                  </a:lnTo>
                  <a:lnTo>
                    <a:pt x="66" y="171"/>
                  </a:lnTo>
                  <a:lnTo>
                    <a:pt x="62" y="171"/>
                  </a:lnTo>
                  <a:lnTo>
                    <a:pt x="60" y="171"/>
                  </a:lnTo>
                  <a:lnTo>
                    <a:pt x="60" y="171"/>
                  </a:lnTo>
                  <a:lnTo>
                    <a:pt x="57" y="173"/>
                  </a:lnTo>
                  <a:lnTo>
                    <a:pt x="57" y="174"/>
                  </a:lnTo>
                  <a:lnTo>
                    <a:pt x="57" y="178"/>
                  </a:lnTo>
                  <a:lnTo>
                    <a:pt x="58" y="184"/>
                  </a:lnTo>
                  <a:lnTo>
                    <a:pt x="60" y="188"/>
                  </a:lnTo>
                  <a:lnTo>
                    <a:pt x="60" y="188"/>
                  </a:lnTo>
                  <a:lnTo>
                    <a:pt x="64" y="190"/>
                  </a:lnTo>
                  <a:lnTo>
                    <a:pt x="68" y="192"/>
                  </a:lnTo>
                  <a:lnTo>
                    <a:pt x="77" y="193"/>
                  </a:lnTo>
                  <a:lnTo>
                    <a:pt x="77" y="193"/>
                  </a:lnTo>
                  <a:lnTo>
                    <a:pt x="79" y="195"/>
                  </a:lnTo>
                  <a:lnTo>
                    <a:pt x="81" y="197"/>
                  </a:lnTo>
                  <a:lnTo>
                    <a:pt x="81" y="201"/>
                  </a:lnTo>
                  <a:lnTo>
                    <a:pt x="81" y="203"/>
                  </a:lnTo>
                  <a:lnTo>
                    <a:pt x="81" y="203"/>
                  </a:lnTo>
                  <a:lnTo>
                    <a:pt x="79" y="205"/>
                  </a:lnTo>
                  <a:lnTo>
                    <a:pt x="77" y="207"/>
                  </a:lnTo>
                  <a:lnTo>
                    <a:pt x="74" y="207"/>
                  </a:lnTo>
                  <a:lnTo>
                    <a:pt x="68" y="205"/>
                  </a:lnTo>
                  <a:lnTo>
                    <a:pt x="60" y="203"/>
                  </a:lnTo>
                  <a:lnTo>
                    <a:pt x="49" y="199"/>
                  </a:lnTo>
                  <a:lnTo>
                    <a:pt x="47" y="199"/>
                  </a:lnTo>
                  <a:lnTo>
                    <a:pt x="45" y="199"/>
                  </a:lnTo>
                  <a:lnTo>
                    <a:pt x="45" y="199"/>
                  </a:lnTo>
                  <a:lnTo>
                    <a:pt x="45" y="207"/>
                  </a:lnTo>
                  <a:lnTo>
                    <a:pt x="49" y="212"/>
                  </a:lnTo>
                  <a:lnTo>
                    <a:pt x="49" y="216"/>
                  </a:lnTo>
                  <a:lnTo>
                    <a:pt x="53" y="222"/>
                  </a:lnTo>
                  <a:lnTo>
                    <a:pt x="53" y="222"/>
                  </a:lnTo>
                  <a:lnTo>
                    <a:pt x="45" y="224"/>
                  </a:lnTo>
                  <a:lnTo>
                    <a:pt x="38" y="226"/>
                  </a:lnTo>
                  <a:lnTo>
                    <a:pt x="30" y="227"/>
                  </a:lnTo>
                  <a:lnTo>
                    <a:pt x="23" y="231"/>
                  </a:lnTo>
                  <a:lnTo>
                    <a:pt x="23" y="231"/>
                  </a:lnTo>
                  <a:lnTo>
                    <a:pt x="28" y="237"/>
                  </a:lnTo>
                  <a:lnTo>
                    <a:pt x="32" y="243"/>
                  </a:lnTo>
                  <a:lnTo>
                    <a:pt x="38" y="246"/>
                  </a:lnTo>
                  <a:lnTo>
                    <a:pt x="45" y="250"/>
                  </a:lnTo>
                  <a:lnTo>
                    <a:pt x="45" y="250"/>
                  </a:lnTo>
                  <a:lnTo>
                    <a:pt x="49" y="250"/>
                  </a:lnTo>
                  <a:lnTo>
                    <a:pt x="53" y="252"/>
                  </a:lnTo>
                  <a:lnTo>
                    <a:pt x="58" y="250"/>
                  </a:lnTo>
                  <a:lnTo>
                    <a:pt x="64" y="250"/>
                  </a:lnTo>
                  <a:lnTo>
                    <a:pt x="72" y="250"/>
                  </a:lnTo>
                  <a:lnTo>
                    <a:pt x="72" y="250"/>
                  </a:lnTo>
                  <a:lnTo>
                    <a:pt x="72" y="250"/>
                  </a:lnTo>
                  <a:lnTo>
                    <a:pt x="72" y="250"/>
                  </a:lnTo>
                  <a:close/>
                </a:path>
              </a:pathLst>
            </a:custGeom>
            <a:solidFill>
              <a:schemeClr val="bg1">
                <a:lumMod val="85000"/>
              </a:schemeClr>
            </a:solidFill>
            <a:ln w="635" cap="rnd">
              <a:solidFill>
                <a:schemeClr val="bg1">
                  <a:alpha val="17000"/>
                </a:schemeClr>
              </a:solidFill>
              <a:prstDash val="solid"/>
              <a:round/>
              <a:headEnd/>
              <a:tailEnd/>
            </a:ln>
          </p:spPr>
          <p:txBody>
            <a:bodyPr lIns="81617" tIns="40809" rIns="81617" bIns="40809"/>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56" name="Freeform 455">
              <a:extLst>
                <a:ext uri="{FF2B5EF4-FFF2-40B4-BE49-F238E27FC236}">
                  <a16:creationId xmlns:a16="http://schemas.microsoft.com/office/drawing/2014/main" id="{924EE0DE-6A59-B943-8B1E-B5C1A9FDC4AA}"/>
                </a:ext>
              </a:extLst>
            </p:cNvPr>
            <p:cNvSpPr>
              <a:spLocks/>
            </p:cNvSpPr>
            <p:nvPr userDrawn="1"/>
          </p:nvSpPr>
          <p:spPr bwMode="auto">
            <a:xfrm>
              <a:off x="6645556" y="1185336"/>
              <a:ext cx="73939" cy="44790"/>
            </a:xfrm>
            <a:custGeom>
              <a:avLst/>
              <a:gdLst>
                <a:gd name="T0" fmla="*/ 47 w 49"/>
                <a:gd name="T1" fmla="*/ 24 h 34"/>
                <a:gd name="T2" fmla="*/ 47 w 49"/>
                <a:gd name="T3" fmla="*/ 24 h 34"/>
                <a:gd name="T4" fmla="*/ 49 w 49"/>
                <a:gd name="T5" fmla="*/ 21 h 34"/>
                <a:gd name="T6" fmla="*/ 49 w 49"/>
                <a:gd name="T7" fmla="*/ 17 h 34"/>
                <a:gd name="T8" fmla="*/ 47 w 49"/>
                <a:gd name="T9" fmla="*/ 15 h 34"/>
                <a:gd name="T10" fmla="*/ 47 w 49"/>
                <a:gd name="T11" fmla="*/ 13 h 34"/>
                <a:gd name="T12" fmla="*/ 47 w 49"/>
                <a:gd name="T13" fmla="*/ 13 h 34"/>
                <a:gd name="T14" fmla="*/ 45 w 49"/>
                <a:gd name="T15" fmla="*/ 11 h 34"/>
                <a:gd name="T16" fmla="*/ 43 w 49"/>
                <a:gd name="T17" fmla="*/ 11 h 34"/>
                <a:gd name="T18" fmla="*/ 37 w 49"/>
                <a:gd name="T19" fmla="*/ 9 h 34"/>
                <a:gd name="T20" fmla="*/ 37 w 49"/>
                <a:gd name="T21" fmla="*/ 9 h 34"/>
                <a:gd name="T22" fmla="*/ 32 w 49"/>
                <a:gd name="T23" fmla="*/ 7 h 34"/>
                <a:gd name="T24" fmla="*/ 26 w 49"/>
                <a:gd name="T25" fmla="*/ 7 h 34"/>
                <a:gd name="T26" fmla="*/ 26 w 49"/>
                <a:gd name="T27" fmla="*/ 7 h 34"/>
                <a:gd name="T28" fmla="*/ 22 w 49"/>
                <a:gd name="T29" fmla="*/ 5 h 34"/>
                <a:gd name="T30" fmla="*/ 19 w 49"/>
                <a:gd name="T31" fmla="*/ 4 h 34"/>
                <a:gd name="T32" fmla="*/ 17 w 49"/>
                <a:gd name="T33" fmla="*/ 2 h 34"/>
                <a:gd name="T34" fmla="*/ 13 w 49"/>
                <a:gd name="T35" fmla="*/ 0 h 34"/>
                <a:gd name="T36" fmla="*/ 13 w 49"/>
                <a:gd name="T37" fmla="*/ 0 h 34"/>
                <a:gd name="T38" fmla="*/ 9 w 49"/>
                <a:gd name="T39" fmla="*/ 0 h 34"/>
                <a:gd name="T40" fmla="*/ 7 w 49"/>
                <a:gd name="T41" fmla="*/ 0 h 34"/>
                <a:gd name="T42" fmla="*/ 7 w 49"/>
                <a:gd name="T43" fmla="*/ 0 h 34"/>
                <a:gd name="T44" fmla="*/ 3 w 49"/>
                <a:gd name="T45" fmla="*/ 0 h 34"/>
                <a:gd name="T46" fmla="*/ 0 w 49"/>
                <a:gd name="T47" fmla="*/ 2 h 34"/>
                <a:gd name="T48" fmla="*/ 0 w 49"/>
                <a:gd name="T49" fmla="*/ 4 h 34"/>
                <a:gd name="T50" fmla="*/ 0 w 49"/>
                <a:gd name="T51" fmla="*/ 7 h 34"/>
                <a:gd name="T52" fmla="*/ 0 w 49"/>
                <a:gd name="T53" fmla="*/ 7 h 34"/>
                <a:gd name="T54" fmla="*/ 0 w 49"/>
                <a:gd name="T55" fmla="*/ 11 h 34"/>
                <a:gd name="T56" fmla="*/ 3 w 49"/>
                <a:gd name="T57" fmla="*/ 13 h 34"/>
                <a:gd name="T58" fmla="*/ 7 w 49"/>
                <a:gd name="T59" fmla="*/ 17 h 34"/>
                <a:gd name="T60" fmla="*/ 7 w 49"/>
                <a:gd name="T61" fmla="*/ 17 h 34"/>
                <a:gd name="T62" fmla="*/ 11 w 49"/>
                <a:gd name="T63" fmla="*/ 19 h 34"/>
                <a:gd name="T64" fmla="*/ 11 w 49"/>
                <a:gd name="T65" fmla="*/ 21 h 34"/>
                <a:gd name="T66" fmla="*/ 11 w 49"/>
                <a:gd name="T67" fmla="*/ 21 h 34"/>
                <a:gd name="T68" fmla="*/ 11 w 49"/>
                <a:gd name="T69" fmla="*/ 24 h 34"/>
                <a:gd name="T70" fmla="*/ 11 w 49"/>
                <a:gd name="T71" fmla="*/ 24 h 34"/>
                <a:gd name="T72" fmla="*/ 11 w 49"/>
                <a:gd name="T73" fmla="*/ 26 h 34"/>
                <a:gd name="T74" fmla="*/ 11 w 49"/>
                <a:gd name="T75" fmla="*/ 28 h 34"/>
                <a:gd name="T76" fmla="*/ 11 w 49"/>
                <a:gd name="T77" fmla="*/ 30 h 34"/>
                <a:gd name="T78" fmla="*/ 15 w 49"/>
                <a:gd name="T79" fmla="*/ 32 h 34"/>
                <a:gd name="T80" fmla="*/ 15 w 49"/>
                <a:gd name="T81" fmla="*/ 32 h 34"/>
                <a:gd name="T82" fmla="*/ 20 w 49"/>
                <a:gd name="T83" fmla="*/ 34 h 34"/>
                <a:gd name="T84" fmla="*/ 22 w 49"/>
                <a:gd name="T85" fmla="*/ 34 h 34"/>
                <a:gd name="T86" fmla="*/ 28 w 49"/>
                <a:gd name="T87" fmla="*/ 32 h 34"/>
                <a:gd name="T88" fmla="*/ 28 w 49"/>
                <a:gd name="T89" fmla="*/ 32 h 34"/>
                <a:gd name="T90" fmla="*/ 37 w 49"/>
                <a:gd name="T91" fmla="*/ 28 h 34"/>
                <a:gd name="T92" fmla="*/ 41 w 49"/>
                <a:gd name="T93" fmla="*/ 26 h 34"/>
                <a:gd name="T94" fmla="*/ 45 w 49"/>
                <a:gd name="T95" fmla="*/ 24 h 34"/>
                <a:gd name="T96" fmla="*/ 45 w 49"/>
                <a:gd name="T97" fmla="*/ 24 h 34"/>
                <a:gd name="T98" fmla="*/ 47 w 49"/>
                <a:gd name="T99" fmla="*/ 24 h 34"/>
                <a:gd name="T100" fmla="*/ 47 w 49"/>
                <a:gd name="T101" fmla="*/ 24 h 34"/>
                <a:gd name="T102" fmla="*/ 47 w 49"/>
                <a:gd name="T103" fmla="*/ 24 h 34"/>
                <a:gd name="T104" fmla="*/ 47 w 49"/>
                <a:gd name="T105" fmla="*/ 24 h 34"/>
                <a:gd name="T106" fmla="*/ 47 w 49"/>
                <a:gd name="T107" fmla="*/ 2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9" h="34">
                  <a:moveTo>
                    <a:pt x="47" y="24"/>
                  </a:moveTo>
                  <a:lnTo>
                    <a:pt x="47" y="24"/>
                  </a:lnTo>
                  <a:lnTo>
                    <a:pt x="49" y="21"/>
                  </a:lnTo>
                  <a:lnTo>
                    <a:pt x="49" y="17"/>
                  </a:lnTo>
                  <a:lnTo>
                    <a:pt x="47" y="15"/>
                  </a:lnTo>
                  <a:lnTo>
                    <a:pt x="47" y="13"/>
                  </a:lnTo>
                  <a:lnTo>
                    <a:pt x="47" y="13"/>
                  </a:lnTo>
                  <a:lnTo>
                    <a:pt x="45" y="11"/>
                  </a:lnTo>
                  <a:lnTo>
                    <a:pt x="43" y="11"/>
                  </a:lnTo>
                  <a:lnTo>
                    <a:pt x="37" y="9"/>
                  </a:lnTo>
                  <a:lnTo>
                    <a:pt x="37" y="9"/>
                  </a:lnTo>
                  <a:lnTo>
                    <a:pt x="32" y="7"/>
                  </a:lnTo>
                  <a:lnTo>
                    <a:pt x="26" y="7"/>
                  </a:lnTo>
                  <a:lnTo>
                    <a:pt x="26" y="7"/>
                  </a:lnTo>
                  <a:lnTo>
                    <a:pt x="22" y="5"/>
                  </a:lnTo>
                  <a:lnTo>
                    <a:pt x="19" y="4"/>
                  </a:lnTo>
                  <a:lnTo>
                    <a:pt x="17" y="2"/>
                  </a:lnTo>
                  <a:lnTo>
                    <a:pt x="13" y="0"/>
                  </a:lnTo>
                  <a:lnTo>
                    <a:pt x="13" y="0"/>
                  </a:lnTo>
                  <a:lnTo>
                    <a:pt x="9" y="0"/>
                  </a:lnTo>
                  <a:lnTo>
                    <a:pt x="7" y="0"/>
                  </a:lnTo>
                  <a:lnTo>
                    <a:pt x="7" y="0"/>
                  </a:lnTo>
                  <a:lnTo>
                    <a:pt x="3" y="0"/>
                  </a:lnTo>
                  <a:lnTo>
                    <a:pt x="0" y="2"/>
                  </a:lnTo>
                  <a:lnTo>
                    <a:pt x="0" y="4"/>
                  </a:lnTo>
                  <a:lnTo>
                    <a:pt x="0" y="7"/>
                  </a:lnTo>
                  <a:lnTo>
                    <a:pt x="0" y="7"/>
                  </a:lnTo>
                  <a:lnTo>
                    <a:pt x="0" y="11"/>
                  </a:lnTo>
                  <a:lnTo>
                    <a:pt x="3" y="13"/>
                  </a:lnTo>
                  <a:lnTo>
                    <a:pt x="7" y="17"/>
                  </a:lnTo>
                  <a:lnTo>
                    <a:pt x="7" y="17"/>
                  </a:lnTo>
                  <a:lnTo>
                    <a:pt x="11" y="19"/>
                  </a:lnTo>
                  <a:lnTo>
                    <a:pt x="11" y="21"/>
                  </a:lnTo>
                  <a:lnTo>
                    <a:pt x="11" y="21"/>
                  </a:lnTo>
                  <a:lnTo>
                    <a:pt x="11" y="24"/>
                  </a:lnTo>
                  <a:lnTo>
                    <a:pt x="11" y="24"/>
                  </a:lnTo>
                  <a:lnTo>
                    <a:pt x="11" y="26"/>
                  </a:lnTo>
                  <a:lnTo>
                    <a:pt x="11" y="28"/>
                  </a:lnTo>
                  <a:lnTo>
                    <a:pt x="11" y="30"/>
                  </a:lnTo>
                  <a:lnTo>
                    <a:pt x="15" y="32"/>
                  </a:lnTo>
                  <a:lnTo>
                    <a:pt x="15" y="32"/>
                  </a:lnTo>
                  <a:lnTo>
                    <a:pt x="20" y="34"/>
                  </a:lnTo>
                  <a:lnTo>
                    <a:pt x="22" y="34"/>
                  </a:lnTo>
                  <a:lnTo>
                    <a:pt x="28" y="32"/>
                  </a:lnTo>
                  <a:lnTo>
                    <a:pt x="28" y="32"/>
                  </a:lnTo>
                  <a:lnTo>
                    <a:pt x="37" y="28"/>
                  </a:lnTo>
                  <a:lnTo>
                    <a:pt x="41" y="26"/>
                  </a:lnTo>
                  <a:lnTo>
                    <a:pt x="45" y="24"/>
                  </a:lnTo>
                  <a:lnTo>
                    <a:pt x="45" y="24"/>
                  </a:lnTo>
                  <a:lnTo>
                    <a:pt x="47" y="24"/>
                  </a:lnTo>
                  <a:lnTo>
                    <a:pt x="47" y="24"/>
                  </a:lnTo>
                  <a:lnTo>
                    <a:pt x="47" y="24"/>
                  </a:lnTo>
                  <a:lnTo>
                    <a:pt x="47" y="24"/>
                  </a:lnTo>
                  <a:lnTo>
                    <a:pt x="47" y="24"/>
                  </a:lnTo>
                  <a:close/>
                </a:path>
              </a:pathLst>
            </a:custGeom>
            <a:solidFill>
              <a:schemeClr val="bg1">
                <a:lumMod val="85000"/>
              </a:schemeClr>
            </a:solidFill>
            <a:ln w="635" cap="rnd">
              <a:solidFill>
                <a:schemeClr val="bg1">
                  <a:alpha val="17000"/>
                </a:schemeClr>
              </a:solidFill>
            </a:ln>
          </p:spPr>
          <p:txBody>
            <a:bodyPr lIns="81617" tIns="40809" rIns="81617" bIns="40809"/>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57" name="Freeform 456">
              <a:extLst>
                <a:ext uri="{FF2B5EF4-FFF2-40B4-BE49-F238E27FC236}">
                  <a16:creationId xmlns:a16="http://schemas.microsoft.com/office/drawing/2014/main" id="{00621AC3-6E40-234B-B761-6531F8CF479E}"/>
                </a:ext>
              </a:extLst>
            </p:cNvPr>
            <p:cNvSpPr>
              <a:spLocks/>
            </p:cNvSpPr>
            <p:nvPr userDrawn="1"/>
          </p:nvSpPr>
          <p:spPr bwMode="auto">
            <a:xfrm>
              <a:off x="6645556" y="1185336"/>
              <a:ext cx="73939" cy="44790"/>
            </a:xfrm>
            <a:custGeom>
              <a:avLst/>
              <a:gdLst>
                <a:gd name="T0" fmla="*/ 47 w 49"/>
                <a:gd name="T1" fmla="*/ 24 h 34"/>
                <a:gd name="T2" fmla="*/ 47 w 49"/>
                <a:gd name="T3" fmla="*/ 24 h 34"/>
                <a:gd name="T4" fmla="*/ 49 w 49"/>
                <a:gd name="T5" fmla="*/ 21 h 34"/>
                <a:gd name="T6" fmla="*/ 49 w 49"/>
                <a:gd name="T7" fmla="*/ 17 h 34"/>
                <a:gd name="T8" fmla="*/ 47 w 49"/>
                <a:gd name="T9" fmla="*/ 15 h 34"/>
                <a:gd name="T10" fmla="*/ 47 w 49"/>
                <a:gd name="T11" fmla="*/ 13 h 34"/>
                <a:gd name="T12" fmla="*/ 47 w 49"/>
                <a:gd name="T13" fmla="*/ 13 h 34"/>
                <a:gd name="T14" fmla="*/ 45 w 49"/>
                <a:gd name="T15" fmla="*/ 11 h 34"/>
                <a:gd name="T16" fmla="*/ 43 w 49"/>
                <a:gd name="T17" fmla="*/ 11 h 34"/>
                <a:gd name="T18" fmla="*/ 37 w 49"/>
                <a:gd name="T19" fmla="*/ 9 h 34"/>
                <a:gd name="T20" fmla="*/ 37 w 49"/>
                <a:gd name="T21" fmla="*/ 9 h 34"/>
                <a:gd name="T22" fmla="*/ 32 w 49"/>
                <a:gd name="T23" fmla="*/ 7 h 34"/>
                <a:gd name="T24" fmla="*/ 26 w 49"/>
                <a:gd name="T25" fmla="*/ 7 h 34"/>
                <a:gd name="T26" fmla="*/ 26 w 49"/>
                <a:gd name="T27" fmla="*/ 7 h 34"/>
                <a:gd name="T28" fmla="*/ 22 w 49"/>
                <a:gd name="T29" fmla="*/ 5 h 34"/>
                <a:gd name="T30" fmla="*/ 19 w 49"/>
                <a:gd name="T31" fmla="*/ 4 h 34"/>
                <a:gd name="T32" fmla="*/ 17 w 49"/>
                <a:gd name="T33" fmla="*/ 2 h 34"/>
                <a:gd name="T34" fmla="*/ 13 w 49"/>
                <a:gd name="T35" fmla="*/ 0 h 34"/>
                <a:gd name="T36" fmla="*/ 13 w 49"/>
                <a:gd name="T37" fmla="*/ 0 h 34"/>
                <a:gd name="T38" fmla="*/ 9 w 49"/>
                <a:gd name="T39" fmla="*/ 0 h 34"/>
                <a:gd name="T40" fmla="*/ 7 w 49"/>
                <a:gd name="T41" fmla="*/ 0 h 34"/>
                <a:gd name="T42" fmla="*/ 7 w 49"/>
                <a:gd name="T43" fmla="*/ 0 h 34"/>
                <a:gd name="T44" fmla="*/ 3 w 49"/>
                <a:gd name="T45" fmla="*/ 0 h 34"/>
                <a:gd name="T46" fmla="*/ 0 w 49"/>
                <a:gd name="T47" fmla="*/ 2 h 34"/>
                <a:gd name="T48" fmla="*/ 0 w 49"/>
                <a:gd name="T49" fmla="*/ 4 h 34"/>
                <a:gd name="T50" fmla="*/ 0 w 49"/>
                <a:gd name="T51" fmla="*/ 7 h 34"/>
                <a:gd name="T52" fmla="*/ 0 w 49"/>
                <a:gd name="T53" fmla="*/ 7 h 34"/>
                <a:gd name="T54" fmla="*/ 0 w 49"/>
                <a:gd name="T55" fmla="*/ 11 h 34"/>
                <a:gd name="T56" fmla="*/ 3 w 49"/>
                <a:gd name="T57" fmla="*/ 13 h 34"/>
                <a:gd name="T58" fmla="*/ 7 w 49"/>
                <a:gd name="T59" fmla="*/ 17 h 34"/>
                <a:gd name="T60" fmla="*/ 7 w 49"/>
                <a:gd name="T61" fmla="*/ 17 h 34"/>
                <a:gd name="T62" fmla="*/ 11 w 49"/>
                <a:gd name="T63" fmla="*/ 19 h 34"/>
                <a:gd name="T64" fmla="*/ 11 w 49"/>
                <a:gd name="T65" fmla="*/ 21 h 34"/>
                <a:gd name="T66" fmla="*/ 11 w 49"/>
                <a:gd name="T67" fmla="*/ 21 h 34"/>
                <a:gd name="T68" fmla="*/ 11 w 49"/>
                <a:gd name="T69" fmla="*/ 24 h 34"/>
                <a:gd name="T70" fmla="*/ 11 w 49"/>
                <a:gd name="T71" fmla="*/ 24 h 34"/>
                <a:gd name="T72" fmla="*/ 11 w 49"/>
                <a:gd name="T73" fmla="*/ 26 h 34"/>
                <a:gd name="T74" fmla="*/ 11 w 49"/>
                <a:gd name="T75" fmla="*/ 28 h 34"/>
                <a:gd name="T76" fmla="*/ 11 w 49"/>
                <a:gd name="T77" fmla="*/ 30 h 34"/>
                <a:gd name="T78" fmla="*/ 15 w 49"/>
                <a:gd name="T79" fmla="*/ 32 h 34"/>
                <a:gd name="T80" fmla="*/ 15 w 49"/>
                <a:gd name="T81" fmla="*/ 32 h 34"/>
                <a:gd name="T82" fmla="*/ 20 w 49"/>
                <a:gd name="T83" fmla="*/ 34 h 34"/>
                <a:gd name="T84" fmla="*/ 22 w 49"/>
                <a:gd name="T85" fmla="*/ 34 h 34"/>
                <a:gd name="T86" fmla="*/ 28 w 49"/>
                <a:gd name="T87" fmla="*/ 32 h 34"/>
                <a:gd name="T88" fmla="*/ 28 w 49"/>
                <a:gd name="T89" fmla="*/ 32 h 34"/>
                <a:gd name="T90" fmla="*/ 37 w 49"/>
                <a:gd name="T91" fmla="*/ 28 h 34"/>
                <a:gd name="T92" fmla="*/ 41 w 49"/>
                <a:gd name="T93" fmla="*/ 26 h 34"/>
                <a:gd name="T94" fmla="*/ 45 w 49"/>
                <a:gd name="T95" fmla="*/ 24 h 34"/>
                <a:gd name="T96" fmla="*/ 45 w 49"/>
                <a:gd name="T97" fmla="*/ 24 h 34"/>
                <a:gd name="T98" fmla="*/ 47 w 49"/>
                <a:gd name="T99" fmla="*/ 24 h 34"/>
                <a:gd name="T100" fmla="*/ 47 w 49"/>
                <a:gd name="T101" fmla="*/ 24 h 34"/>
                <a:gd name="T102" fmla="*/ 47 w 49"/>
                <a:gd name="T103" fmla="*/ 24 h 34"/>
                <a:gd name="T104" fmla="*/ 47 w 49"/>
                <a:gd name="T105" fmla="*/ 24 h 34"/>
                <a:gd name="T106" fmla="*/ 47 w 49"/>
                <a:gd name="T107" fmla="*/ 2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9" h="34">
                  <a:moveTo>
                    <a:pt x="47" y="24"/>
                  </a:moveTo>
                  <a:lnTo>
                    <a:pt x="47" y="24"/>
                  </a:lnTo>
                  <a:lnTo>
                    <a:pt x="49" y="21"/>
                  </a:lnTo>
                  <a:lnTo>
                    <a:pt x="49" y="17"/>
                  </a:lnTo>
                  <a:lnTo>
                    <a:pt x="47" y="15"/>
                  </a:lnTo>
                  <a:lnTo>
                    <a:pt x="47" y="13"/>
                  </a:lnTo>
                  <a:lnTo>
                    <a:pt x="47" y="13"/>
                  </a:lnTo>
                  <a:lnTo>
                    <a:pt x="45" y="11"/>
                  </a:lnTo>
                  <a:lnTo>
                    <a:pt x="43" y="11"/>
                  </a:lnTo>
                  <a:lnTo>
                    <a:pt x="37" y="9"/>
                  </a:lnTo>
                  <a:lnTo>
                    <a:pt x="37" y="9"/>
                  </a:lnTo>
                  <a:lnTo>
                    <a:pt x="32" y="7"/>
                  </a:lnTo>
                  <a:lnTo>
                    <a:pt x="26" y="7"/>
                  </a:lnTo>
                  <a:lnTo>
                    <a:pt x="26" y="7"/>
                  </a:lnTo>
                  <a:lnTo>
                    <a:pt x="22" y="5"/>
                  </a:lnTo>
                  <a:lnTo>
                    <a:pt x="19" y="4"/>
                  </a:lnTo>
                  <a:lnTo>
                    <a:pt x="17" y="2"/>
                  </a:lnTo>
                  <a:lnTo>
                    <a:pt x="13" y="0"/>
                  </a:lnTo>
                  <a:lnTo>
                    <a:pt x="13" y="0"/>
                  </a:lnTo>
                  <a:lnTo>
                    <a:pt x="9" y="0"/>
                  </a:lnTo>
                  <a:lnTo>
                    <a:pt x="7" y="0"/>
                  </a:lnTo>
                  <a:lnTo>
                    <a:pt x="7" y="0"/>
                  </a:lnTo>
                  <a:lnTo>
                    <a:pt x="3" y="0"/>
                  </a:lnTo>
                  <a:lnTo>
                    <a:pt x="0" y="2"/>
                  </a:lnTo>
                  <a:lnTo>
                    <a:pt x="0" y="4"/>
                  </a:lnTo>
                  <a:lnTo>
                    <a:pt x="0" y="7"/>
                  </a:lnTo>
                  <a:lnTo>
                    <a:pt x="0" y="7"/>
                  </a:lnTo>
                  <a:lnTo>
                    <a:pt x="0" y="11"/>
                  </a:lnTo>
                  <a:lnTo>
                    <a:pt x="3" y="13"/>
                  </a:lnTo>
                  <a:lnTo>
                    <a:pt x="7" y="17"/>
                  </a:lnTo>
                  <a:lnTo>
                    <a:pt x="7" y="17"/>
                  </a:lnTo>
                  <a:lnTo>
                    <a:pt x="11" y="19"/>
                  </a:lnTo>
                  <a:lnTo>
                    <a:pt x="11" y="21"/>
                  </a:lnTo>
                  <a:lnTo>
                    <a:pt x="11" y="21"/>
                  </a:lnTo>
                  <a:lnTo>
                    <a:pt x="11" y="24"/>
                  </a:lnTo>
                  <a:lnTo>
                    <a:pt x="11" y="24"/>
                  </a:lnTo>
                  <a:lnTo>
                    <a:pt x="11" y="26"/>
                  </a:lnTo>
                  <a:lnTo>
                    <a:pt x="11" y="28"/>
                  </a:lnTo>
                  <a:lnTo>
                    <a:pt x="11" y="30"/>
                  </a:lnTo>
                  <a:lnTo>
                    <a:pt x="15" y="32"/>
                  </a:lnTo>
                  <a:lnTo>
                    <a:pt x="15" y="32"/>
                  </a:lnTo>
                  <a:lnTo>
                    <a:pt x="20" y="34"/>
                  </a:lnTo>
                  <a:lnTo>
                    <a:pt x="22" y="34"/>
                  </a:lnTo>
                  <a:lnTo>
                    <a:pt x="28" y="32"/>
                  </a:lnTo>
                  <a:lnTo>
                    <a:pt x="28" y="32"/>
                  </a:lnTo>
                  <a:lnTo>
                    <a:pt x="37" y="28"/>
                  </a:lnTo>
                  <a:lnTo>
                    <a:pt x="41" y="26"/>
                  </a:lnTo>
                  <a:lnTo>
                    <a:pt x="45" y="24"/>
                  </a:lnTo>
                  <a:lnTo>
                    <a:pt x="45" y="24"/>
                  </a:lnTo>
                  <a:lnTo>
                    <a:pt x="47" y="24"/>
                  </a:lnTo>
                  <a:lnTo>
                    <a:pt x="47" y="24"/>
                  </a:lnTo>
                  <a:lnTo>
                    <a:pt x="47" y="24"/>
                  </a:lnTo>
                  <a:lnTo>
                    <a:pt x="47" y="24"/>
                  </a:lnTo>
                  <a:lnTo>
                    <a:pt x="47" y="24"/>
                  </a:lnTo>
                  <a:close/>
                </a:path>
              </a:pathLst>
            </a:custGeom>
            <a:solidFill>
              <a:schemeClr val="bg1">
                <a:lumMod val="85000"/>
              </a:schemeClr>
            </a:solidFill>
            <a:ln w="635" cap="rnd">
              <a:solidFill>
                <a:schemeClr val="bg1">
                  <a:alpha val="17000"/>
                </a:schemeClr>
              </a:solidFill>
              <a:prstDash val="solid"/>
              <a:round/>
              <a:headEnd/>
              <a:tailEnd/>
            </a:ln>
          </p:spPr>
          <p:txBody>
            <a:bodyPr lIns="81617" tIns="40809" rIns="81617" bIns="40809"/>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58" name="Freeform 457">
              <a:extLst>
                <a:ext uri="{FF2B5EF4-FFF2-40B4-BE49-F238E27FC236}">
                  <a16:creationId xmlns:a16="http://schemas.microsoft.com/office/drawing/2014/main" id="{F7E9BD54-4424-D642-B4FF-89331D5A11DE}"/>
                </a:ext>
              </a:extLst>
            </p:cNvPr>
            <p:cNvSpPr>
              <a:spLocks/>
            </p:cNvSpPr>
            <p:nvPr userDrawn="1"/>
          </p:nvSpPr>
          <p:spPr bwMode="auto">
            <a:xfrm>
              <a:off x="6691068" y="1224804"/>
              <a:ext cx="58297" cy="19195"/>
            </a:xfrm>
            <a:custGeom>
              <a:avLst/>
              <a:gdLst>
                <a:gd name="T0" fmla="*/ 24 w 38"/>
                <a:gd name="T1" fmla="*/ 0 h 15"/>
                <a:gd name="T2" fmla="*/ 24 w 38"/>
                <a:gd name="T3" fmla="*/ 0 h 15"/>
                <a:gd name="T4" fmla="*/ 32 w 38"/>
                <a:gd name="T5" fmla="*/ 2 h 15"/>
                <a:gd name="T6" fmla="*/ 36 w 38"/>
                <a:gd name="T7" fmla="*/ 2 h 15"/>
                <a:gd name="T8" fmla="*/ 36 w 38"/>
                <a:gd name="T9" fmla="*/ 4 h 15"/>
                <a:gd name="T10" fmla="*/ 36 w 38"/>
                <a:gd name="T11" fmla="*/ 4 h 15"/>
                <a:gd name="T12" fmla="*/ 38 w 38"/>
                <a:gd name="T13" fmla="*/ 6 h 15"/>
                <a:gd name="T14" fmla="*/ 38 w 38"/>
                <a:gd name="T15" fmla="*/ 8 h 15"/>
                <a:gd name="T16" fmla="*/ 36 w 38"/>
                <a:gd name="T17" fmla="*/ 10 h 15"/>
                <a:gd name="T18" fmla="*/ 32 w 38"/>
                <a:gd name="T19" fmla="*/ 11 h 15"/>
                <a:gd name="T20" fmla="*/ 32 w 38"/>
                <a:gd name="T21" fmla="*/ 15 h 15"/>
                <a:gd name="T22" fmla="*/ 32 w 38"/>
                <a:gd name="T23" fmla="*/ 15 h 15"/>
                <a:gd name="T24" fmla="*/ 17 w 38"/>
                <a:gd name="T25" fmla="*/ 15 h 15"/>
                <a:gd name="T26" fmla="*/ 11 w 38"/>
                <a:gd name="T27" fmla="*/ 15 h 15"/>
                <a:gd name="T28" fmla="*/ 7 w 38"/>
                <a:gd name="T29" fmla="*/ 15 h 15"/>
                <a:gd name="T30" fmla="*/ 4 w 38"/>
                <a:gd name="T31" fmla="*/ 13 h 15"/>
                <a:gd name="T32" fmla="*/ 4 w 38"/>
                <a:gd name="T33" fmla="*/ 13 h 15"/>
                <a:gd name="T34" fmla="*/ 2 w 38"/>
                <a:gd name="T35" fmla="*/ 10 h 15"/>
                <a:gd name="T36" fmla="*/ 0 w 38"/>
                <a:gd name="T37" fmla="*/ 10 h 15"/>
                <a:gd name="T38" fmla="*/ 2 w 38"/>
                <a:gd name="T39" fmla="*/ 8 h 15"/>
                <a:gd name="T40" fmla="*/ 4 w 38"/>
                <a:gd name="T41" fmla="*/ 6 h 15"/>
                <a:gd name="T42" fmla="*/ 7 w 38"/>
                <a:gd name="T43" fmla="*/ 4 h 15"/>
                <a:gd name="T44" fmla="*/ 17 w 38"/>
                <a:gd name="T45" fmla="*/ 0 h 15"/>
                <a:gd name="T46" fmla="*/ 24 w 38"/>
                <a:gd name="T47" fmla="*/ 0 h 15"/>
                <a:gd name="T48" fmla="*/ 24 w 38"/>
                <a:gd name="T49" fmla="*/ 0 h 15"/>
                <a:gd name="T50" fmla="*/ 24 w 38"/>
                <a:gd name="T51" fmla="*/ 0 h 15"/>
                <a:gd name="T52" fmla="*/ 24 w 38"/>
                <a:gd name="T53"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8" h="15">
                  <a:moveTo>
                    <a:pt x="24" y="0"/>
                  </a:moveTo>
                  <a:lnTo>
                    <a:pt x="24" y="0"/>
                  </a:lnTo>
                  <a:lnTo>
                    <a:pt x="32" y="2"/>
                  </a:lnTo>
                  <a:lnTo>
                    <a:pt x="36" y="2"/>
                  </a:lnTo>
                  <a:lnTo>
                    <a:pt x="36" y="4"/>
                  </a:lnTo>
                  <a:lnTo>
                    <a:pt x="36" y="4"/>
                  </a:lnTo>
                  <a:lnTo>
                    <a:pt x="38" y="6"/>
                  </a:lnTo>
                  <a:lnTo>
                    <a:pt x="38" y="8"/>
                  </a:lnTo>
                  <a:lnTo>
                    <a:pt x="36" y="10"/>
                  </a:lnTo>
                  <a:lnTo>
                    <a:pt x="32" y="11"/>
                  </a:lnTo>
                  <a:lnTo>
                    <a:pt x="32" y="15"/>
                  </a:lnTo>
                  <a:lnTo>
                    <a:pt x="32" y="15"/>
                  </a:lnTo>
                  <a:lnTo>
                    <a:pt x="17" y="15"/>
                  </a:lnTo>
                  <a:lnTo>
                    <a:pt x="11" y="15"/>
                  </a:lnTo>
                  <a:lnTo>
                    <a:pt x="7" y="15"/>
                  </a:lnTo>
                  <a:lnTo>
                    <a:pt x="4" y="13"/>
                  </a:lnTo>
                  <a:lnTo>
                    <a:pt x="4" y="13"/>
                  </a:lnTo>
                  <a:lnTo>
                    <a:pt x="2" y="10"/>
                  </a:lnTo>
                  <a:lnTo>
                    <a:pt x="0" y="10"/>
                  </a:lnTo>
                  <a:lnTo>
                    <a:pt x="2" y="8"/>
                  </a:lnTo>
                  <a:lnTo>
                    <a:pt x="4" y="6"/>
                  </a:lnTo>
                  <a:lnTo>
                    <a:pt x="7" y="4"/>
                  </a:lnTo>
                  <a:lnTo>
                    <a:pt x="17" y="0"/>
                  </a:lnTo>
                  <a:lnTo>
                    <a:pt x="24" y="0"/>
                  </a:lnTo>
                  <a:lnTo>
                    <a:pt x="24" y="0"/>
                  </a:lnTo>
                  <a:lnTo>
                    <a:pt x="24" y="0"/>
                  </a:lnTo>
                  <a:lnTo>
                    <a:pt x="24" y="0"/>
                  </a:lnTo>
                  <a:close/>
                </a:path>
              </a:pathLst>
            </a:custGeom>
            <a:solidFill>
              <a:schemeClr val="bg1">
                <a:lumMod val="85000"/>
              </a:schemeClr>
            </a:solidFill>
            <a:ln w="635" cap="rnd">
              <a:solidFill>
                <a:schemeClr val="bg1">
                  <a:alpha val="17000"/>
                </a:schemeClr>
              </a:solidFill>
            </a:ln>
          </p:spPr>
          <p:txBody>
            <a:bodyPr lIns="81617" tIns="40809" rIns="81617" bIns="40809"/>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59" name="Freeform 458">
              <a:extLst>
                <a:ext uri="{FF2B5EF4-FFF2-40B4-BE49-F238E27FC236}">
                  <a16:creationId xmlns:a16="http://schemas.microsoft.com/office/drawing/2014/main" id="{13442608-07F7-6144-9DD2-13B8F8460234}"/>
                </a:ext>
              </a:extLst>
            </p:cNvPr>
            <p:cNvSpPr>
              <a:spLocks/>
            </p:cNvSpPr>
            <p:nvPr userDrawn="1"/>
          </p:nvSpPr>
          <p:spPr bwMode="auto">
            <a:xfrm>
              <a:off x="6691068" y="1224804"/>
              <a:ext cx="58297" cy="19195"/>
            </a:xfrm>
            <a:custGeom>
              <a:avLst/>
              <a:gdLst>
                <a:gd name="T0" fmla="*/ 24 w 38"/>
                <a:gd name="T1" fmla="*/ 0 h 15"/>
                <a:gd name="T2" fmla="*/ 24 w 38"/>
                <a:gd name="T3" fmla="*/ 0 h 15"/>
                <a:gd name="T4" fmla="*/ 32 w 38"/>
                <a:gd name="T5" fmla="*/ 2 h 15"/>
                <a:gd name="T6" fmla="*/ 36 w 38"/>
                <a:gd name="T7" fmla="*/ 2 h 15"/>
                <a:gd name="T8" fmla="*/ 36 w 38"/>
                <a:gd name="T9" fmla="*/ 4 h 15"/>
                <a:gd name="T10" fmla="*/ 36 w 38"/>
                <a:gd name="T11" fmla="*/ 4 h 15"/>
                <a:gd name="T12" fmla="*/ 38 w 38"/>
                <a:gd name="T13" fmla="*/ 6 h 15"/>
                <a:gd name="T14" fmla="*/ 38 w 38"/>
                <a:gd name="T15" fmla="*/ 8 h 15"/>
                <a:gd name="T16" fmla="*/ 36 w 38"/>
                <a:gd name="T17" fmla="*/ 10 h 15"/>
                <a:gd name="T18" fmla="*/ 32 w 38"/>
                <a:gd name="T19" fmla="*/ 11 h 15"/>
                <a:gd name="T20" fmla="*/ 32 w 38"/>
                <a:gd name="T21" fmla="*/ 15 h 15"/>
                <a:gd name="T22" fmla="*/ 32 w 38"/>
                <a:gd name="T23" fmla="*/ 15 h 15"/>
                <a:gd name="T24" fmla="*/ 17 w 38"/>
                <a:gd name="T25" fmla="*/ 15 h 15"/>
                <a:gd name="T26" fmla="*/ 11 w 38"/>
                <a:gd name="T27" fmla="*/ 15 h 15"/>
                <a:gd name="T28" fmla="*/ 7 w 38"/>
                <a:gd name="T29" fmla="*/ 15 h 15"/>
                <a:gd name="T30" fmla="*/ 4 w 38"/>
                <a:gd name="T31" fmla="*/ 13 h 15"/>
                <a:gd name="T32" fmla="*/ 4 w 38"/>
                <a:gd name="T33" fmla="*/ 13 h 15"/>
                <a:gd name="T34" fmla="*/ 2 w 38"/>
                <a:gd name="T35" fmla="*/ 10 h 15"/>
                <a:gd name="T36" fmla="*/ 0 w 38"/>
                <a:gd name="T37" fmla="*/ 10 h 15"/>
                <a:gd name="T38" fmla="*/ 2 w 38"/>
                <a:gd name="T39" fmla="*/ 8 h 15"/>
                <a:gd name="T40" fmla="*/ 4 w 38"/>
                <a:gd name="T41" fmla="*/ 6 h 15"/>
                <a:gd name="T42" fmla="*/ 7 w 38"/>
                <a:gd name="T43" fmla="*/ 4 h 15"/>
                <a:gd name="T44" fmla="*/ 17 w 38"/>
                <a:gd name="T45" fmla="*/ 0 h 15"/>
                <a:gd name="T46" fmla="*/ 24 w 38"/>
                <a:gd name="T47" fmla="*/ 0 h 15"/>
                <a:gd name="T48" fmla="*/ 24 w 38"/>
                <a:gd name="T49" fmla="*/ 0 h 15"/>
                <a:gd name="T50" fmla="*/ 24 w 38"/>
                <a:gd name="T51" fmla="*/ 0 h 15"/>
                <a:gd name="T52" fmla="*/ 24 w 38"/>
                <a:gd name="T53"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8" h="15">
                  <a:moveTo>
                    <a:pt x="24" y="0"/>
                  </a:moveTo>
                  <a:lnTo>
                    <a:pt x="24" y="0"/>
                  </a:lnTo>
                  <a:lnTo>
                    <a:pt x="32" y="2"/>
                  </a:lnTo>
                  <a:lnTo>
                    <a:pt x="36" y="2"/>
                  </a:lnTo>
                  <a:lnTo>
                    <a:pt x="36" y="4"/>
                  </a:lnTo>
                  <a:lnTo>
                    <a:pt x="36" y="4"/>
                  </a:lnTo>
                  <a:lnTo>
                    <a:pt x="38" y="6"/>
                  </a:lnTo>
                  <a:lnTo>
                    <a:pt x="38" y="8"/>
                  </a:lnTo>
                  <a:lnTo>
                    <a:pt x="36" y="10"/>
                  </a:lnTo>
                  <a:lnTo>
                    <a:pt x="32" y="11"/>
                  </a:lnTo>
                  <a:lnTo>
                    <a:pt x="32" y="15"/>
                  </a:lnTo>
                  <a:lnTo>
                    <a:pt x="32" y="15"/>
                  </a:lnTo>
                  <a:lnTo>
                    <a:pt x="17" y="15"/>
                  </a:lnTo>
                  <a:lnTo>
                    <a:pt x="11" y="15"/>
                  </a:lnTo>
                  <a:lnTo>
                    <a:pt x="7" y="15"/>
                  </a:lnTo>
                  <a:lnTo>
                    <a:pt x="4" y="13"/>
                  </a:lnTo>
                  <a:lnTo>
                    <a:pt x="4" y="13"/>
                  </a:lnTo>
                  <a:lnTo>
                    <a:pt x="2" y="10"/>
                  </a:lnTo>
                  <a:lnTo>
                    <a:pt x="0" y="10"/>
                  </a:lnTo>
                  <a:lnTo>
                    <a:pt x="2" y="8"/>
                  </a:lnTo>
                  <a:lnTo>
                    <a:pt x="4" y="6"/>
                  </a:lnTo>
                  <a:lnTo>
                    <a:pt x="7" y="4"/>
                  </a:lnTo>
                  <a:lnTo>
                    <a:pt x="17" y="0"/>
                  </a:lnTo>
                  <a:lnTo>
                    <a:pt x="24" y="0"/>
                  </a:lnTo>
                  <a:lnTo>
                    <a:pt x="24" y="0"/>
                  </a:lnTo>
                  <a:lnTo>
                    <a:pt x="24" y="0"/>
                  </a:lnTo>
                  <a:lnTo>
                    <a:pt x="24" y="0"/>
                  </a:lnTo>
                  <a:close/>
                </a:path>
              </a:pathLst>
            </a:custGeom>
            <a:solidFill>
              <a:schemeClr val="bg1">
                <a:lumMod val="85000"/>
              </a:schemeClr>
            </a:solidFill>
            <a:ln w="635" cap="rnd">
              <a:solidFill>
                <a:schemeClr val="bg1">
                  <a:alpha val="17000"/>
                </a:schemeClr>
              </a:solidFill>
              <a:prstDash val="solid"/>
              <a:round/>
              <a:headEnd/>
              <a:tailEnd/>
            </a:ln>
          </p:spPr>
          <p:txBody>
            <a:bodyPr lIns="81617" tIns="40809" rIns="81617" bIns="40809"/>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60" name="Freeform 459">
              <a:extLst>
                <a:ext uri="{FF2B5EF4-FFF2-40B4-BE49-F238E27FC236}">
                  <a16:creationId xmlns:a16="http://schemas.microsoft.com/office/drawing/2014/main" id="{7ED91A94-7CBB-E34B-B530-912F33B76E7B}"/>
                </a:ext>
              </a:extLst>
            </p:cNvPr>
            <p:cNvSpPr>
              <a:spLocks/>
            </p:cNvSpPr>
            <p:nvPr userDrawn="1"/>
          </p:nvSpPr>
          <p:spPr bwMode="auto">
            <a:xfrm>
              <a:off x="6792023" y="1232269"/>
              <a:ext cx="38392" cy="19195"/>
            </a:xfrm>
            <a:custGeom>
              <a:avLst/>
              <a:gdLst>
                <a:gd name="T0" fmla="*/ 15 w 25"/>
                <a:gd name="T1" fmla="*/ 2 h 15"/>
                <a:gd name="T2" fmla="*/ 15 w 25"/>
                <a:gd name="T3" fmla="*/ 2 h 15"/>
                <a:gd name="T4" fmla="*/ 23 w 25"/>
                <a:gd name="T5" fmla="*/ 7 h 15"/>
                <a:gd name="T6" fmla="*/ 25 w 25"/>
                <a:gd name="T7" fmla="*/ 13 h 15"/>
                <a:gd name="T8" fmla="*/ 25 w 25"/>
                <a:gd name="T9" fmla="*/ 15 h 15"/>
                <a:gd name="T10" fmla="*/ 25 w 25"/>
                <a:gd name="T11" fmla="*/ 15 h 15"/>
                <a:gd name="T12" fmla="*/ 25 w 25"/>
                <a:gd name="T13" fmla="*/ 15 h 15"/>
                <a:gd name="T14" fmla="*/ 21 w 25"/>
                <a:gd name="T15" fmla="*/ 15 h 15"/>
                <a:gd name="T16" fmla="*/ 17 w 25"/>
                <a:gd name="T17" fmla="*/ 15 h 15"/>
                <a:gd name="T18" fmla="*/ 13 w 25"/>
                <a:gd name="T19" fmla="*/ 15 h 15"/>
                <a:gd name="T20" fmla="*/ 10 w 25"/>
                <a:gd name="T21" fmla="*/ 13 h 15"/>
                <a:gd name="T22" fmla="*/ 6 w 25"/>
                <a:gd name="T23" fmla="*/ 11 h 15"/>
                <a:gd name="T24" fmla="*/ 4 w 25"/>
                <a:gd name="T25" fmla="*/ 7 h 15"/>
                <a:gd name="T26" fmla="*/ 2 w 25"/>
                <a:gd name="T27" fmla="*/ 4 h 15"/>
                <a:gd name="T28" fmla="*/ 0 w 25"/>
                <a:gd name="T29" fmla="*/ 0 h 15"/>
                <a:gd name="T30" fmla="*/ 0 w 25"/>
                <a:gd name="T31" fmla="*/ 0 h 15"/>
                <a:gd name="T32" fmla="*/ 10 w 25"/>
                <a:gd name="T33" fmla="*/ 0 h 15"/>
                <a:gd name="T34" fmla="*/ 13 w 25"/>
                <a:gd name="T35" fmla="*/ 0 h 15"/>
                <a:gd name="T36" fmla="*/ 15 w 25"/>
                <a:gd name="T37" fmla="*/ 2 h 15"/>
                <a:gd name="T38" fmla="*/ 15 w 25"/>
                <a:gd name="T39" fmla="*/ 2 h 15"/>
                <a:gd name="T40" fmla="*/ 15 w 25"/>
                <a:gd name="T41" fmla="*/ 2 h 15"/>
                <a:gd name="T42" fmla="*/ 15 w 25"/>
                <a:gd name="T43" fmla="*/ 2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5" h="15">
                  <a:moveTo>
                    <a:pt x="15" y="2"/>
                  </a:moveTo>
                  <a:lnTo>
                    <a:pt x="15" y="2"/>
                  </a:lnTo>
                  <a:lnTo>
                    <a:pt x="23" y="7"/>
                  </a:lnTo>
                  <a:lnTo>
                    <a:pt x="25" y="13"/>
                  </a:lnTo>
                  <a:lnTo>
                    <a:pt x="25" y="15"/>
                  </a:lnTo>
                  <a:lnTo>
                    <a:pt x="25" y="15"/>
                  </a:lnTo>
                  <a:lnTo>
                    <a:pt x="25" y="15"/>
                  </a:lnTo>
                  <a:lnTo>
                    <a:pt x="21" y="15"/>
                  </a:lnTo>
                  <a:lnTo>
                    <a:pt x="17" y="15"/>
                  </a:lnTo>
                  <a:lnTo>
                    <a:pt x="13" y="15"/>
                  </a:lnTo>
                  <a:lnTo>
                    <a:pt x="10" y="13"/>
                  </a:lnTo>
                  <a:lnTo>
                    <a:pt x="6" y="11"/>
                  </a:lnTo>
                  <a:lnTo>
                    <a:pt x="4" y="7"/>
                  </a:lnTo>
                  <a:lnTo>
                    <a:pt x="2" y="4"/>
                  </a:lnTo>
                  <a:lnTo>
                    <a:pt x="0" y="0"/>
                  </a:lnTo>
                  <a:lnTo>
                    <a:pt x="0" y="0"/>
                  </a:lnTo>
                  <a:lnTo>
                    <a:pt x="10" y="0"/>
                  </a:lnTo>
                  <a:lnTo>
                    <a:pt x="13" y="0"/>
                  </a:lnTo>
                  <a:lnTo>
                    <a:pt x="15" y="2"/>
                  </a:lnTo>
                  <a:lnTo>
                    <a:pt x="15" y="2"/>
                  </a:lnTo>
                  <a:lnTo>
                    <a:pt x="15" y="2"/>
                  </a:lnTo>
                  <a:lnTo>
                    <a:pt x="15" y="2"/>
                  </a:lnTo>
                  <a:close/>
                </a:path>
              </a:pathLst>
            </a:custGeom>
            <a:solidFill>
              <a:schemeClr val="bg1">
                <a:lumMod val="85000"/>
              </a:schemeClr>
            </a:solidFill>
            <a:ln w="635" cap="rnd">
              <a:solidFill>
                <a:schemeClr val="bg1">
                  <a:alpha val="17000"/>
                </a:schemeClr>
              </a:solidFill>
            </a:ln>
          </p:spPr>
          <p:txBody>
            <a:bodyPr lIns="81617" tIns="40809" rIns="81617" bIns="40809"/>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61" name="Freeform 460">
              <a:extLst>
                <a:ext uri="{FF2B5EF4-FFF2-40B4-BE49-F238E27FC236}">
                  <a16:creationId xmlns:a16="http://schemas.microsoft.com/office/drawing/2014/main" id="{BD7042C5-B63B-2146-A9DA-DB1BB2E67456}"/>
                </a:ext>
              </a:extLst>
            </p:cNvPr>
            <p:cNvSpPr>
              <a:spLocks/>
            </p:cNvSpPr>
            <p:nvPr userDrawn="1"/>
          </p:nvSpPr>
          <p:spPr bwMode="auto">
            <a:xfrm>
              <a:off x="6792023" y="1232269"/>
              <a:ext cx="38392" cy="19195"/>
            </a:xfrm>
            <a:custGeom>
              <a:avLst/>
              <a:gdLst>
                <a:gd name="T0" fmla="*/ 15 w 25"/>
                <a:gd name="T1" fmla="*/ 2 h 15"/>
                <a:gd name="T2" fmla="*/ 15 w 25"/>
                <a:gd name="T3" fmla="*/ 2 h 15"/>
                <a:gd name="T4" fmla="*/ 23 w 25"/>
                <a:gd name="T5" fmla="*/ 7 h 15"/>
                <a:gd name="T6" fmla="*/ 25 w 25"/>
                <a:gd name="T7" fmla="*/ 13 h 15"/>
                <a:gd name="T8" fmla="*/ 25 w 25"/>
                <a:gd name="T9" fmla="*/ 15 h 15"/>
                <a:gd name="T10" fmla="*/ 25 w 25"/>
                <a:gd name="T11" fmla="*/ 15 h 15"/>
                <a:gd name="T12" fmla="*/ 25 w 25"/>
                <a:gd name="T13" fmla="*/ 15 h 15"/>
                <a:gd name="T14" fmla="*/ 21 w 25"/>
                <a:gd name="T15" fmla="*/ 15 h 15"/>
                <a:gd name="T16" fmla="*/ 17 w 25"/>
                <a:gd name="T17" fmla="*/ 15 h 15"/>
                <a:gd name="T18" fmla="*/ 13 w 25"/>
                <a:gd name="T19" fmla="*/ 15 h 15"/>
                <a:gd name="T20" fmla="*/ 10 w 25"/>
                <a:gd name="T21" fmla="*/ 13 h 15"/>
                <a:gd name="T22" fmla="*/ 6 w 25"/>
                <a:gd name="T23" fmla="*/ 11 h 15"/>
                <a:gd name="T24" fmla="*/ 4 w 25"/>
                <a:gd name="T25" fmla="*/ 7 h 15"/>
                <a:gd name="T26" fmla="*/ 2 w 25"/>
                <a:gd name="T27" fmla="*/ 4 h 15"/>
                <a:gd name="T28" fmla="*/ 0 w 25"/>
                <a:gd name="T29" fmla="*/ 0 h 15"/>
                <a:gd name="T30" fmla="*/ 0 w 25"/>
                <a:gd name="T31" fmla="*/ 0 h 15"/>
                <a:gd name="T32" fmla="*/ 10 w 25"/>
                <a:gd name="T33" fmla="*/ 0 h 15"/>
                <a:gd name="T34" fmla="*/ 13 w 25"/>
                <a:gd name="T35" fmla="*/ 0 h 15"/>
                <a:gd name="T36" fmla="*/ 15 w 25"/>
                <a:gd name="T37" fmla="*/ 2 h 15"/>
                <a:gd name="T38" fmla="*/ 15 w 25"/>
                <a:gd name="T39" fmla="*/ 2 h 15"/>
                <a:gd name="T40" fmla="*/ 15 w 25"/>
                <a:gd name="T41" fmla="*/ 2 h 15"/>
                <a:gd name="T42" fmla="*/ 15 w 25"/>
                <a:gd name="T43" fmla="*/ 2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5" h="15">
                  <a:moveTo>
                    <a:pt x="15" y="2"/>
                  </a:moveTo>
                  <a:lnTo>
                    <a:pt x="15" y="2"/>
                  </a:lnTo>
                  <a:lnTo>
                    <a:pt x="23" y="7"/>
                  </a:lnTo>
                  <a:lnTo>
                    <a:pt x="25" y="13"/>
                  </a:lnTo>
                  <a:lnTo>
                    <a:pt x="25" y="15"/>
                  </a:lnTo>
                  <a:lnTo>
                    <a:pt x="25" y="15"/>
                  </a:lnTo>
                  <a:lnTo>
                    <a:pt x="25" y="15"/>
                  </a:lnTo>
                  <a:lnTo>
                    <a:pt x="21" y="15"/>
                  </a:lnTo>
                  <a:lnTo>
                    <a:pt x="17" y="15"/>
                  </a:lnTo>
                  <a:lnTo>
                    <a:pt x="13" y="15"/>
                  </a:lnTo>
                  <a:lnTo>
                    <a:pt x="10" y="13"/>
                  </a:lnTo>
                  <a:lnTo>
                    <a:pt x="6" y="11"/>
                  </a:lnTo>
                  <a:lnTo>
                    <a:pt x="4" y="7"/>
                  </a:lnTo>
                  <a:lnTo>
                    <a:pt x="2" y="4"/>
                  </a:lnTo>
                  <a:lnTo>
                    <a:pt x="0" y="0"/>
                  </a:lnTo>
                  <a:lnTo>
                    <a:pt x="0" y="0"/>
                  </a:lnTo>
                  <a:lnTo>
                    <a:pt x="10" y="0"/>
                  </a:lnTo>
                  <a:lnTo>
                    <a:pt x="13" y="0"/>
                  </a:lnTo>
                  <a:lnTo>
                    <a:pt x="15" y="2"/>
                  </a:lnTo>
                  <a:lnTo>
                    <a:pt x="15" y="2"/>
                  </a:lnTo>
                  <a:lnTo>
                    <a:pt x="15" y="2"/>
                  </a:lnTo>
                  <a:lnTo>
                    <a:pt x="15" y="2"/>
                  </a:lnTo>
                  <a:close/>
                </a:path>
              </a:pathLst>
            </a:custGeom>
            <a:solidFill>
              <a:schemeClr val="bg1">
                <a:lumMod val="85000"/>
              </a:schemeClr>
            </a:solidFill>
            <a:ln w="635" cap="rnd">
              <a:solidFill>
                <a:schemeClr val="bg1">
                  <a:alpha val="17000"/>
                </a:schemeClr>
              </a:solidFill>
              <a:prstDash val="solid"/>
              <a:round/>
              <a:headEnd/>
              <a:tailEnd/>
            </a:ln>
          </p:spPr>
          <p:txBody>
            <a:bodyPr lIns="81617" tIns="40809" rIns="81617" bIns="40809"/>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62" name="Freeform 461">
              <a:extLst>
                <a:ext uri="{FF2B5EF4-FFF2-40B4-BE49-F238E27FC236}">
                  <a16:creationId xmlns:a16="http://schemas.microsoft.com/office/drawing/2014/main" id="{F99FAC08-8F5E-2146-A591-1B6A058E96F5}"/>
                </a:ext>
              </a:extLst>
            </p:cNvPr>
            <p:cNvSpPr>
              <a:spLocks/>
            </p:cNvSpPr>
            <p:nvPr userDrawn="1"/>
          </p:nvSpPr>
          <p:spPr bwMode="auto">
            <a:xfrm>
              <a:off x="6685369" y="1057365"/>
              <a:ext cx="238879" cy="152499"/>
            </a:xfrm>
            <a:custGeom>
              <a:avLst/>
              <a:gdLst>
                <a:gd name="T0" fmla="*/ 6 w 157"/>
                <a:gd name="T1" fmla="*/ 65 h 118"/>
                <a:gd name="T2" fmla="*/ 0 w 157"/>
                <a:gd name="T3" fmla="*/ 57 h 118"/>
                <a:gd name="T4" fmla="*/ 8 w 157"/>
                <a:gd name="T5" fmla="*/ 52 h 118"/>
                <a:gd name="T6" fmla="*/ 25 w 157"/>
                <a:gd name="T7" fmla="*/ 48 h 118"/>
                <a:gd name="T8" fmla="*/ 27 w 157"/>
                <a:gd name="T9" fmla="*/ 50 h 118"/>
                <a:gd name="T10" fmla="*/ 15 w 157"/>
                <a:gd name="T11" fmla="*/ 44 h 118"/>
                <a:gd name="T12" fmla="*/ 2 w 157"/>
                <a:gd name="T13" fmla="*/ 40 h 118"/>
                <a:gd name="T14" fmla="*/ 13 w 157"/>
                <a:gd name="T15" fmla="*/ 29 h 118"/>
                <a:gd name="T16" fmla="*/ 25 w 157"/>
                <a:gd name="T17" fmla="*/ 29 h 118"/>
                <a:gd name="T18" fmla="*/ 21 w 157"/>
                <a:gd name="T19" fmla="*/ 25 h 118"/>
                <a:gd name="T20" fmla="*/ 19 w 157"/>
                <a:gd name="T21" fmla="*/ 19 h 118"/>
                <a:gd name="T22" fmla="*/ 27 w 157"/>
                <a:gd name="T23" fmla="*/ 14 h 118"/>
                <a:gd name="T24" fmla="*/ 42 w 157"/>
                <a:gd name="T25" fmla="*/ 12 h 118"/>
                <a:gd name="T26" fmla="*/ 32 w 157"/>
                <a:gd name="T27" fmla="*/ 4 h 118"/>
                <a:gd name="T28" fmla="*/ 32 w 157"/>
                <a:gd name="T29" fmla="*/ 0 h 118"/>
                <a:gd name="T30" fmla="*/ 45 w 157"/>
                <a:gd name="T31" fmla="*/ 2 h 118"/>
                <a:gd name="T32" fmla="*/ 64 w 157"/>
                <a:gd name="T33" fmla="*/ 12 h 118"/>
                <a:gd name="T34" fmla="*/ 81 w 157"/>
                <a:gd name="T35" fmla="*/ 25 h 118"/>
                <a:gd name="T36" fmla="*/ 85 w 157"/>
                <a:gd name="T37" fmla="*/ 31 h 118"/>
                <a:gd name="T38" fmla="*/ 91 w 157"/>
                <a:gd name="T39" fmla="*/ 33 h 118"/>
                <a:gd name="T40" fmla="*/ 97 w 157"/>
                <a:gd name="T41" fmla="*/ 33 h 118"/>
                <a:gd name="T42" fmla="*/ 102 w 157"/>
                <a:gd name="T43" fmla="*/ 42 h 118"/>
                <a:gd name="T44" fmla="*/ 108 w 157"/>
                <a:gd name="T45" fmla="*/ 48 h 118"/>
                <a:gd name="T46" fmla="*/ 119 w 157"/>
                <a:gd name="T47" fmla="*/ 48 h 118"/>
                <a:gd name="T48" fmla="*/ 127 w 157"/>
                <a:gd name="T49" fmla="*/ 55 h 118"/>
                <a:gd name="T50" fmla="*/ 134 w 157"/>
                <a:gd name="T51" fmla="*/ 72 h 118"/>
                <a:gd name="T52" fmla="*/ 138 w 157"/>
                <a:gd name="T53" fmla="*/ 67 h 118"/>
                <a:gd name="T54" fmla="*/ 148 w 157"/>
                <a:gd name="T55" fmla="*/ 69 h 118"/>
                <a:gd name="T56" fmla="*/ 155 w 157"/>
                <a:gd name="T57" fmla="*/ 76 h 118"/>
                <a:gd name="T58" fmla="*/ 144 w 157"/>
                <a:gd name="T59" fmla="*/ 84 h 118"/>
                <a:gd name="T60" fmla="*/ 134 w 157"/>
                <a:gd name="T61" fmla="*/ 89 h 118"/>
                <a:gd name="T62" fmla="*/ 129 w 157"/>
                <a:gd name="T63" fmla="*/ 95 h 118"/>
                <a:gd name="T64" fmla="*/ 123 w 157"/>
                <a:gd name="T65" fmla="*/ 103 h 118"/>
                <a:gd name="T66" fmla="*/ 119 w 157"/>
                <a:gd name="T67" fmla="*/ 93 h 118"/>
                <a:gd name="T68" fmla="*/ 117 w 157"/>
                <a:gd name="T69" fmla="*/ 95 h 118"/>
                <a:gd name="T70" fmla="*/ 115 w 157"/>
                <a:gd name="T71" fmla="*/ 95 h 118"/>
                <a:gd name="T72" fmla="*/ 115 w 157"/>
                <a:gd name="T73" fmla="*/ 112 h 118"/>
                <a:gd name="T74" fmla="*/ 110 w 157"/>
                <a:gd name="T75" fmla="*/ 118 h 118"/>
                <a:gd name="T76" fmla="*/ 108 w 157"/>
                <a:gd name="T77" fmla="*/ 112 h 118"/>
                <a:gd name="T78" fmla="*/ 108 w 157"/>
                <a:gd name="T79" fmla="*/ 118 h 118"/>
                <a:gd name="T80" fmla="*/ 98 w 157"/>
                <a:gd name="T81" fmla="*/ 112 h 118"/>
                <a:gd name="T82" fmla="*/ 93 w 157"/>
                <a:gd name="T83" fmla="*/ 112 h 118"/>
                <a:gd name="T84" fmla="*/ 87 w 157"/>
                <a:gd name="T85" fmla="*/ 116 h 118"/>
                <a:gd name="T86" fmla="*/ 68 w 157"/>
                <a:gd name="T87" fmla="*/ 112 h 118"/>
                <a:gd name="T88" fmla="*/ 55 w 157"/>
                <a:gd name="T89" fmla="*/ 103 h 118"/>
                <a:gd name="T90" fmla="*/ 61 w 157"/>
                <a:gd name="T91" fmla="*/ 99 h 118"/>
                <a:gd name="T92" fmla="*/ 45 w 157"/>
                <a:gd name="T93" fmla="*/ 95 h 118"/>
                <a:gd name="T94" fmla="*/ 38 w 157"/>
                <a:gd name="T95" fmla="*/ 87 h 118"/>
                <a:gd name="T96" fmla="*/ 45 w 157"/>
                <a:gd name="T97" fmla="*/ 82 h 118"/>
                <a:gd name="T98" fmla="*/ 51 w 157"/>
                <a:gd name="T99" fmla="*/ 80 h 118"/>
                <a:gd name="T100" fmla="*/ 66 w 157"/>
                <a:gd name="T101" fmla="*/ 78 h 118"/>
                <a:gd name="T102" fmla="*/ 68 w 157"/>
                <a:gd name="T103" fmla="*/ 74 h 118"/>
                <a:gd name="T104" fmla="*/ 47 w 157"/>
                <a:gd name="T105" fmla="*/ 70 h 118"/>
                <a:gd name="T106" fmla="*/ 45 w 157"/>
                <a:gd name="T107" fmla="*/ 72 h 118"/>
                <a:gd name="T108" fmla="*/ 27 w 157"/>
                <a:gd name="T109" fmla="*/ 76 h 118"/>
                <a:gd name="T110" fmla="*/ 13 w 157"/>
                <a:gd name="T111" fmla="*/ 74 h 118"/>
                <a:gd name="T112" fmla="*/ 11 w 157"/>
                <a:gd name="T113" fmla="*/ 70 h 118"/>
                <a:gd name="T114" fmla="*/ 13 w 157"/>
                <a:gd name="T115" fmla="*/ 69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57" h="118">
                  <a:moveTo>
                    <a:pt x="13" y="69"/>
                  </a:moveTo>
                  <a:lnTo>
                    <a:pt x="13" y="69"/>
                  </a:lnTo>
                  <a:lnTo>
                    <a:pt x="6" y="65"/>
                  </a:lnTo>
                  <a:lnTo>
                    <a:pt x="2" y="61"/>
                  </a:lnTo>
                  <a:lnTo>
                    <a:pt x="0" y="61"/>
                  </a:lnTo>
                  <a:lnTo>
                    <a:pt x="0" y="57"/>
                  </a:lnTo>
                  <a:lnTo>
                    <a:pt x="0" y="57"/>
                  </a:lnTo>
                  <a:lnTo>
                    <a:pt x="2" y="53"/>
                  </a:lnTo>
                  <a:lnTo>
                    <a:pt x="8" y="52"/>
                  </a:lnTo>
                  <a:lnTo>
                    <a:pt x="8" y="52"/>
                  </a:lnTo>
                  <a:lnTo>
                    <a:pt x="17" y="48"/>
                  </a:lnTo>
                  <a:lnTo>
                    <a:pt x="25" y="48"/>
                  </a:lnTo>
                  <a:lnTo>
                    <a:pt x="25" y="48"/>
                  </a:lnTo>
                  <a:lnTo>
                    <a:pt x="27" y="50"/>
                  </a:lnTo>
                  <a:lnTo>
                    <a:pt x="27" y="50"/>
                  </a:lnTo>
                  <a:lnTo>
                    <a:pt x="27" y="46"/>
                  </a:lnTo>
                  <a:lnTo>
                    <a:pt x="27" y="46"/>
                  </a:lnTo>
                  <a:lnTo>
                    <a:pt x="15" y="44"/>
                  </a:lnTo>
                  <a:lnTo>
                    <a:pt x="8" y="42"/>
                  </a:lnTo>
                  <a:lnTo>
                    <a:pt x="2" y="40"/>
                  </a:lnTo>
                  <a:lnTo>
                    <a:pt x="2" y="40"/>
                  </a:lnTo>
                  <a:lnTo>
                    <a:pt x="8" y="36"/>
                  </a:lnTo>
                  <a:lnTo>
                    <a:pt x="11" y="31"/>
                  </a:lnTo>
                  <a:lnTo>
                    <a:pt x="13" y="29"/>
                  </a:lnTo>
                  <a:lnTo>
                    <a:pt x="17" y="29"/>
                  </a:lnTo>
                  <a:lnTo>
                    <a:pt x="19" y="29"/>
                  </a:lnTo>
                  <a:lnTo>
                    <a:pt x="25" y="29"/>
                  </a:lnTo>
                  <a:lnTo>
                    <a:pt x="25" y="29"/>
                  </a:lnTo>
                  <a:lnTo>
                    <a:pt x="23" y="27"/>
                  </a:lnTo>
                  <a:lnTo>
                    <a:pt x="21" y="25"/>
                  </a:lnTo>
                  <a:lnTo>
                    <a:pt x="17" y="21"/>
                  </a:lnTo>
                  <a:lnTo>
                    <a:pt x="17" y="21"/>
                  </a:lnTo>
                  <a:lnTo>
                    <a:pt x="19" y="19"/>
                  </a:lnTo>
                  <a:lnTo>
                    <a:pt x="21" y="16"/>
                  </a:lnTo>
                  <a:lnTo>
                    <a:pt x="25" y="16"/>
                  </a:lnTo>
                  <a:lnTo>
                    <a:pt x="27" y="14"/>
                  </a:lnTo>
                  <a:lnTo>
                    <a:pt x="34" y="12"/>
                  </a:lnTo>
                  <a:lnTo>
                    <a:pt x="42" y="12"/>
                  </a:lnTo>
                  <a:lnTo>
                    <a:pt x="42" y="12"/>
                  </a:lnTo>
                  <a:lnTo>
                    <a:pt x="40" y="10"/>
                  </a:lnTo>
                  <a:lnTo>
                    <a:pt x="36" y="6"/>
                  </a:lnTo>
                  <a:lnTo>
                    <a:pt x="32" y="4"/>
                  </a:lnTo>
                  <a:lnTo>
                    <a:pt x="28" y="2"/>
                  </a:lnTo>
                  <a:lnTo>
                    <a:pt x="28" y="2"/>
                  </a:lnTo>
                  <a:lnTo>
                    <a:pt x="32" y="0"/>
                  </a:lnTo>
                  <a:lnTo>
                    <a:pt x="36" y="0"/>
                  </a:lnTo>
                  <a:lnTo>
                    <a:pt x="40" y="2"/>
                  </a:lnTo>
                  <a:lnTo>
                    <a:pt x="45" y="2"/>
                  </a:lnTo>
                  <a:lnTo>
                    <a:pt x="55" y="8"/>
                  </a:lnTo>
                  <a:lnTo>
                    <a:pt x="64" y="12"/>
                  </a:lnTo>
                  <a:lnTo>
                    <a:pt x="64" y="12"/>
                  </a:lnTo>
                  <a:lnTo>
                    <a:pt x="68" y="16"/>
                  </a:lnTo>
                  <a:lnTo>
                    <a:pt x="72" y="19"/>
                  </a:lnTo>
                  <a:lnTo>
                    <a:pt x="81" y="25"/>
                  </a:lnTo>
                  <a:lnTo>
                    <a:pt x="81" y="25"/>
                  </a:lnTo>
                  <a:lnTo>
                    <a:pt x="83" y="29"/>
                  </a:lnTo>
                  <a:lnTo>
                    <a:pt x="85" y="31"/>
                  </a:lnTo>
                  <a:lnTo>
                    <a:pt x="87" y="33"/>
                  </a:lnTo>
                  <a:lnTo>
                    <a:pt x="87" y="33"/>
                  </a:lnTo>
                  <a:lnTo>
                    <a:pt x="91" y="33"/>
                  </a:lnTo>
                  <a:lnTo>
                    <a:pt x="93" y="31"/>
                  </a:lnTo>
                  <a:lnTo>
                    <a:pt x="93" y="31"/>
                  </a:lnTo>
                  <a:lnTo>
                    <a:pt x="97" y="33"/>
                  </a:lnTo>
                  <a:lnTo>
                    <a:pt x="98" y="36"/>
                  </a:lnTo>
                  <a:lnTo>
                    <a:pt x="100" y="40"/>
                  </a:lnTo>
                  <a:lnTo>
                    <a:pt x="102" y="42"/>
                  </a:lnTo>
                  <a:lnTo>
                    <a:pt x="102" y="42"/>
                  </a:lnTo>
                  <a:lnTo>
                    <a:pt x="106" y="46"/>
                  </a:lnTo>
                  <a:lnTo>
                    <a:pt x="108" y="48"/>
                  </a:lnTo>
                  <a:lnTo>
                    <a:pt x="115" y="48"/>
                  </a:lnTo>
                  <a:lnTo>
                    <a:pt x="115" y="48"/>
                  </a:lnTo>
                  <a:lnTo>
                    <a:pt x="119" y="48"/>
                  </a:lnTo>
                  <a:lnTo>
                    <a:pt x="123" y="50"/>
                  </a:lnTo>
                  <a:lnTo>
                    <a:pt x="125" y="53"/>
                  </a:lnTo>
                  <a:lnTo>
                    <a:pt x="127" y="55"/>
                  </a:lnTo>
                  <a:lnTo>
                    <a:pt x="131" y="63"/>
                  </a:lnTo>
                  <a:lnTo>
                    <a:pt x="134" y="72"/>
                  </a:lnTo>
                  <a:lnTo>
                    <a:pt x="134" y="72"/>
                  </a:lnTo>
                  <a:lnTo>
                    <a:pt x="134" y="70"/>
                  </a:lnTo>
                  <a:lnTo>
                    <a:pt x="138" y="67"/>
                  </a:lnTo>
                  <a:lnTo>
                    <a:pt x="138" y="67"/>
                  </a:lnTo>
                  <a:lnTo>
                    <a:pt x="140" y="67"/>
                  </a:lnTo>
                  <a:lnTo>
                    <a:pt x="142" y="67"/>
                  </a:lnTo>
                  <a:lnTo>
                    <a:pt x="148" y="69"/>
                  </a:lnTo>
                  <a:lnTo>
                    <a:pt x="157" y="74"/>
                  </a:lnTo>
                  <a:lnTo>
                    <a:pt x="157" y="74"/>
                  </a:lnTo>
                  <a:lnTo>
                    <a:pt x="155" y="76"/>
                  </a:lnTo>
                  <a:lnTo>
                    <a:pt x="151" y="78"/>
                  </a:lnTo>
                  <a:lnTo>
                    <a:pt x="144" y="84"/>
                  </a:lnTo>
                  <a:lnTo>
                    <a:pt x="144" y="84"/>
                  </a:lnTo>
                  <a:lnTo>
                    <a:pt x="140" y="86"/>
                  </a:lnTo>
                  <a:lnTo>
                    <a:pt x="138" y="87"/>
                  </a:lnTo>
                  <a:lnTo>
                    <a:pt x="134" y="89"/>
                  </a:lnTo>
                  <a:lnTo>
                    <a:pt x="131" y="91"/>
                  </a:lnTo>
                  <a:lnTo>
                    <a:pt x="131" y="91"/>
                  </a:lnTo>
                  <a:lnTo>
                    <a:pt x="129" y="95"/>
                  </a:lnTo>
                  <a:lnTo>
                    <a:pt x="127" y="99"/>
                  </a:lnTo>
                  <a:lnTo>
                    <a:pt x="125" y="101"/>
                  </a:lnTo>
                  <a:lnTo>
                    <a:pt x="123" y="103"/>
                  </a:lnTo>
                  <a:lnTo>
                    <a:pt x="123" y="103"/>
                  </a:lnTo>
                  <a:lnTo>
                    <a:pt x="119" y="95"/>
                  </a:lnTo>
                  <a:lnTo>
                    <a:pt x="119" y="93"/>
                  </a:lnTo>
                  <a:lnTo>
                    <a:pt x="115" y="91"/>
                  </a:lnTo>
                  <a:lnTo>
                    <a:pt x="115" y="91"/>
                  </a:lnTo>
                  <a:lnTo>
                    <a:pt x="117" y="95"/>
                  </a:lnTo>
                  <a:lnTo>
                    <a:pt x="117" y="95"/>
                  </a:lnTo>
                  <a:lnTo>
                    <a:pt x="115" y="95"/>
                  </a:lnTo>
                  <a:lnTo>
                    <a:pt x="115" y="95"/>
                  </a:lnTo>
                  <a:lnTo>
                    <a:pt x="115" y="101"/>
                  </a:lnTo>
                  <a:lnTo>
                    <a:pt x="115" y="108"/>
                  </a:lnTo>
                  <a:lnTo>
                    <a:pt x="115" y="112"/>
                  </a:lnTo>
                  <a:lnTo>
                    <a:pt x="115" y="116"/>
                  </a:lnTo>
                  <a:lnTo>
                    <a:pt x="114" y="118"/>
                  </a:lnTo>
                  <a:lnTo>
                    <a:pt x="110" y="118"/>
                  </a:lnTo>
                  <a:lnTo>
                    <a:pt x="110" y="118"/>
                  </a:lnTo>
                  <a:lnTo>
                    <a:pt x="108" y="112"/>
                  </a:lnTo>
                  <a:lnTo>
                    <a:pt x="108" y="112"/>
                  </a:lnTo>
                  <a:lnTo>
                    <a:pt x="108" y="116"/>
                  </a:lnTo>
                  <a:lnTo>
                    <a:pt x="108" y="118"/>
                  </a:lnTo>
                  <a:lnTo>
                    <a:pt x="108" y="118"/>
                  </a:lnTo>
                  <a:lnTo>
                    <a:pt x="104" y="118"/>
                  </a:lnTo>
                  <a:lnTo>
                    <a:pt x="100" y="116"/>
                  </a:lnTo>
                  <a:lnTo>
                    <a:pt x="98" y="112"/>
                  </a:lnTo>
                  <a:lnTo>
                    <a:pt x="97" y="110"/>
                  </a:lnTo>
                  <a:lnTo>
                    <a:pt x="97" y="110"/>
                  </a:lnTo>
                  <a:lnTo>
                    <a:pt x="93" y="112"/>
                  </a:lnTo>
                  <a:lnTo>
                    <a:pt x="93" y="116"/>
                  </a:lnTo>
                  <a:lnTo>
                    <a:pt x="89" y="116"/>
                  </a:lnTo>
                  <a:lnTo>
                    <a:pt x="87" y="116"/>
                  </a:lnTo>
                  <a:lnTo>
                    <a:pt x="81" y="116"/>
                  </a:lnTo>
                  <a:lnTo>
                    <a:pt x="74" y="116"/>
                  </a:lnTo>
                  <a:lnTo>
                    <a:pt x="68" y="112"/>
                  </a:lnTo>
                  <a:lnTo>
                    <a:pt x="62" y="110"/>
                  </a:lnTo>
                  <a:lnTo>
                    <a:pt x="57" y="106"/>
                  </a:lnTo>
                  <a:lnTo>
                    <a:pt x="55" y="103"/>
                  </a:lnTo>
                  <a:lnTo>
                    <a:pt x="55" y="103"/>
                  </a:lnTo>
                  <a:lnTo>
                    <a:pt x="57" y="101"/>
                  </a:lnTo>
                  <a:lnTo>
                    <a:pt x="61" y="99"/>
                  </a:lnTo>
                  <a:lnTo>
                    <a:pt x="61" y="99"/>
                  </a:lnTo>
                  <a:lnTo>
                    <a:pt x="51" y="97"/>
                  </a:lnTo>
                  <a:lnTo>
                    <a:pt x="45" y="95"/>
                  </a:lnTo>
                  <a:lnTo>
                    <a:pt x="42" y="93"/>
                  </a:lnTo>
                  <a:lnTo>
                    <a:pt x="38" y="91"/>
                  </a:lnTo>
                  <a:lnTo>
                    <a:pt x="38" y="87"/>
                  </a:lnTo>
                  <a:lnTo>
                    <a:pt x="38" y="86"/>
                  </a:lnTo>
                  <a:lnTo>
                    <a:pt x="40" y="86"/>
                  </a:lnTo>
                  <a:lnTo>
                    <a:pt x="45" y="82"/>
                  </a:lnTo>
                  <a:lnTo>
                    <a:pt x="45" y="82"/>
                  </a:lnTo>
                  <a:lnTo>
                    <a:pt x="47" y="82"/>
                  </a:lnTo>
                  <a:lnTo>
                    <a:pt x="51" y="80"/>
                  </a:lnTo>
                  <a:lnTo>
                    <a:pt x="59" y="80"/>
                  </a:lnTo>
                  <a:lnTo>
                    <a:pt x="62" y="80"/>
                  </a:lnTo>
                  <a:lnTo>
                    <a:pt x="66" y="78"/>
                  </a:lnTo>
                  <a:lnTo>
                    <a:pt x="68" y="78"/>
                  </a:lnTo>
                  <a:lnTo>
                    <a:pt x="68" y="74"/>
                  </a:lnTo>
                  <a:lnTo>
                    <a:pt x="68" y="74"/>
                  </a:lnTo>
                  <a:lnTo>
                    <a:pt x="57" y="70"/>
                  </a:lnTo>
                  <a:lnTo>
                    <a:pt x="51" y="70"/>
                  </a:lnTo>
                  <a:lnTo>
                    <a:pt x="47" y="70"/>
                  </a:lnTo>
                  <a:lnTo>
                    <a:pt x="45" y="70"/>
                  </a:lnTo>
                  <a:lnTo>
                    <a:pt x="45" y="70"/>
                  </a:lnTo>
                  <a:lnTo>
                    <a:pt x="45" y="72"/>
                  </a:lnTo>
                  <a:lnTo>
                    <a:pt x="45" y="72"/>
                  </a:lnTo>
                  <a:lnTo>
                    <a:pt x="36" y="74"/>
                  </a:lnTo>
                  <a:lnTo>
                    <a:pt x="27" y="76"/>
                  </a:lnTo>
                  <a:lnTo>
                    <a:pt x="23" y="78"/>
                  </a:lnTo>
                  <a:lnTo>
                    <a:pt x="19" y="76"/>
                  </a:lnTo>
                  <a:lnTo>
                    <a:pt x="13" y="74"/>
                  </a:lnTo>
                  <a:lnTo>
                    <a:pt x="10" y="72"/>
                  </a:lnTo>
                  <a:lnTo>
                    <a:pt x="10" y="72"/>
                  </a:lnTo>
                  <a:lnTo>
                    <a:pt x="11" y="70"/>
                  </a:lnTo>
                  <a:lnTo>
                    <a:pt x="13" y="69"/>
                  </a:lnTo>
                  <a:lnTo>
                    <a:pt x="13" y="69"/>
                  </a:lnTo>
                  <a:lnTo>
                    <a:pt x="13" y="69"/>
                  </a:lnTo>
                  <a:lnTo>
                    <a:pt x="13" y="69"/>
                  </a:lnTo>
                  <a:close/>
                </a:path>
              </a:pathLst>
            </a:custGeom>
            <a:solidFill>
              <a:schemeClr val="bg1">
                <a:lumMod val="85000"/>
              </a:schemeClr>
            </a:solidFill>
            <a:ln w="635" cap="rnd">
              <a:solidFill>
                <a:schemeClr val="bg1">
                  <a:alpha val="17000"/>
                </a:schemeClr>
              </a:solidFill>
            </a:ln>
          </p:spPr>
          <p:txBody>
            <a:bodyPr lIns="81617" tIns="40809" rIns="81617" bIns="40809"/>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63" name="Freeform 462">
              <a:extLst>
                <a:ext uri="{FF2B5EF4-FFF2-40B4-BE49-F238E27FC236}">
                  <a16:creationId xmlns:a16="http://schemas.microsoft.com/office/drawing/2014/main" id="{EFC68030-EE76-1347-A766-6EFB3B358817}"/>
                </a:ext>
              </a:extLst>
            </p:cNvPr>
            <p:cNvSpPr>
              <a:spLocks/>
            </p:cNvSpPr>
            <p:nvPr userDrawn="1"/>
          </p:nvSpPr>
          <p:spPr bwMode="auto">
            <a:xfrm>
              <a:off x="6685369" y="1057365"/>
              <a:ext cx="238879" cy="152499"/>
            </a:xfrm>
            <a:custGeom>
              <a:avLst/>
              <a:gdLst>
                <a:gd name="T0" fmla="*/ 6 w 157"/>
                <a:gd name="T1" fmla="*/ 65 h 118"/>
                <a:gd name="T2" fmla="*/ 0 w 157"/>
                <a:gd name="T3" fmla="*/ 57 h 118"/>
                <a:gd name="T4" fmla="*/ 8 w 157"/>
                <a:gd name="T5" fmla="*/ 52 h 118"/>
                <a:gd name="T6" fmla="*/ 25 w 157"/>
                <a:gd name="T7" fmla="*/ 48 h 118"/>
                <a:gd name="T8" fmla="*/ 27 w 157"/>
                <a:gd name="T9" fmla="*/ 50 h 118"/>
                <a:gd name="T10" fmla="*/ 15 w 157"/>
                <a:gd name="T11" fmla="*/ 44 h 118"/>
                <a:gd name="T12" fmla="*/ 2 w 157"/>
                <a:gd name="T13" fmla="*/ 40 h 118"/>
                <a:gd name="T14" fmla="*/ 13 w 157"/>
                <a:gd name="T15" fmla="*/ 29 h 118"/>
                <a:gd name="T16" fmla="*/ 25 w 157"/>
                <a:gd name="T17" fmla="*/ 29 h 118"/>
                <a:gd name="T18" fmla="*/ 21 w 157"/>
                <a:gd name="T19" fmla="*/ 25 h 118"/>
                <a:gd name="T20" fmla="*/ 19 w 157"/>
                <a:gd name="T21" fmla="*/ 19 h 118"/>
                <a:gd name="T22" fmla="*/ 27 w 157"/>
                <a:gd name="T23" fmla="*/ 14 h 118"/>
                <a:gd name="T24" fmla="*/ 42 w 157"/>
                <a:gd name="T25" fmla="*/ 12 h 118"/>
                <a:gd name="T26" fmla="*/ 32 w 157"/>
                <a:gd name="T27" fmla="*/ 4 h 118"/>
                <a:gd name="T28" fmla="*/ 32 w 157"/>
                <a:gd name="T29" fmla="*/ 0 h 118"/>
                <a:gd name="T30" fmla="*/ 45 w 157"/>
                <a:gd name="T31" fmla="*/ 2 h 118"/>
                <a:gd name="T32" fmla="*/ 64 w 157"/>
                <a:gd name="T33" fmla="*/ 12 h 118"/>
                <a:gd name="T34" fmla="*/ 81 w 157"/>
                <a:gd name="T35" fmla="*/ 25 h 118"/>
                <a:gd name="T36" fmla="*/ 85 w 157"/>
                <a:gd name="T37" fmla="*/ 31 h 118"/>
                <a:gd name="T38" fmla="*/ 91 w 157"/>
                <a:gd name="T39" fmla="*/ 33 h 118"/>
                <a:gd name="T40" fmla="*/ 97 w 157"/>
                <a:gd name="T41" fmla="*/ 33 h 118"/>
                <a:gd name="T42" fmla="*/ 102 w 157"/>
                <a:gd name="T43" fmla="*/ 42 h 118"/>
                <a:gd name="T44" fmla="*/ 108 w 157"/>
                <a:gd name="T45" fmla="*/ 48 h 118"/>
                <a:gd name="T46" fmla="*/ 119 w 157"/>
                <a:gd name="T47" fmla="*/ 48 h 118"/>
                <a:gd name="T48" fmla="*/ 127 w 157"/>
                <a:gd name="T49" fmla="*/ 55 h 118"/>
                <a:gd name="T50" fmla="*/ 134 w 157"/>
                <a:gd name="T51" fmla="*/ 72 h 118"/>
                <a:gd name="T52" fmla="*/ 138 w 157"/>
                <a:gd name="T53" fmla="*/ 67 h 118"/>
                <a:gd name="T54" fmla="*/ 148 w 157"/>
                <a:gd name="T55" fmla="*/ 69 h 118"/>
                <a:gd name="T56" fmla="*/ 155 w 157"/>
                <a:gd name="T57" fmla="*/ 76 h 118"/>
                <a:gd name="T58" fmla="*/ 144 w 157"/>
                <a:gd name="T59" fmla="*/ 84 h 118"/>
                <a:gd name="T60" fmla="*/ 134 w 157"/>
                <a:gd name="T61" fmla="*/ 89 h 118"/>
                <a:gd name="T62" fmla="*/ 129 w 157"/>
                <a:gd name="T63" fmla="*/ 95 h 118"/>
                <a:gd name="T64" fmla="*/ 123 w 157"/>
                <a:gd name="T65" fmla="*/ 103 h 118"/>
                <a:gd name="T66" fmla="*/ 119 w 157"/>
                <a:gd name="T67" fmla="*/ 93 h 118"/>
                <a:gd name="T68" fmla="*/ 117 w 157"/>
                <a:gd name="T69" fmla="*/ 95 h 118"/>
                <a:gd name="T70" fmla="*/ 115 w 157"/>
                <a:gd name="T71" fmla="*/ 95 h 118"/>
                <a:gd name="T72" fmla="*/ 115 w 157"/>
                <a:gd name="T73" fmla="*/ 112 h 118"/>
                <a:gd name="T74" fmla="*/ 110 w 157"/>
                <a:gd name="T75" fmla="*/ 118 h 118"/>
                <a:gd name="T76" fmla="*/ 108 w 157"/>
                <a:gd name="T77" fmla="*/ 112 h 118"/>
                <a:gd name="T78" fmla="*/ 108 w 157"/>
                <a:gd name="T79" fmla="*/ 118 h 118"/>
                <a:gd name="T80" fmla="*/ 98 w 157"/>
                <a:gd name="T81" fmla="*/ 112 h 118"/>
                <a:gd name="T82" fmla="*/ 93 w 157"/>
                <a:gd name="T83" fmla="*/ 112 h 118"/>
                <a:gd name="T84" fmla="*/ 87 w 157"/>
                <a:gd name="T85" fmla="*/ 116 h 118"/>
                <a:gd name="T86" fmla="*/ 68 w 157"/>
                <a:gd name="T87" fmla="*/ 112 h 118"/>
                <a:gd name="T88" fmla="*/ 55 w 157"/>
                <a:gd name="T89" fmla="*/ 103 h 118"/>
                <a:gd name="T90" fmla="*/ 61 w 157"/>
                <a:gd name="T91" fmla="*/ 99 h 118"/>
                <a:gd name="T92" fmla="*/ 45 w 157"/>
                <a:gd name="T93" fmla="*/ 95 h 118"/>
                <a:gd name="T94" fmla="*/ 38 w 157"/>
                <a:gd name="T95" fmla="*/ 87 h 118"/>
                <a:gd name="T96" fmla="*/ 45 w 157"/>
                <a:gd name="T97" fmla="*/ 82 h 118"/>
                <a:gd name="T98" fmla="*/ 51 w 157"/>
                <a:gd name="T99" fmla="*/ 80 h 118"/>
                <a:gd name="T100" fmla="*/ 66 w 157"/>
                <a:gd name="T101" fmla="*/ 78 h 118"/>
                <a:gd name="T102" fmla="*/ 68 w 157"/>
                <a:gd name="T103" fmla="*/ 74 h 118"/>
                <a:gd name="T104" fmla="*/ 47 w 157"/>
                <a:gd name="T105" fmla="*/ 70 h 118"/>
                <a:gd name="T106" fmla="*/ 45 w 157"/>
                <a:gd name="T107" fmla="*/ 72 h 118"/>
                <a:gd name="T108" fmla="*/ 27 w 157"/>
                <a:gd name="T109" fmla="*/ 76 h 118"/>
                <a:gd name="T110" fmla="*/ 13 w 157"/>
                <a:gd name="T111" fmla="*/ 74 h 118"/>
                <a:gd name="T112" fmla="*/ 11 w 157"/>
                <a:gd name="T113" fmla="*/ 70 h 118"/>
                <a:gd name="T114" fmla="*/ 13 w 157"/>
                <a:gd name="T115" fmla="*/ 69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57" h="118">
                  <a:moveTo>
                    <a:pt x="13" y="69"/>
                  </a:moveTo>
                  <a:lnTo>
                    <a:pt x="13" y="69"/>
                  </a:lnTo>
                  <a:lnTo>
                    <a:pt x="6" y="65"/>
                  </a:lnTo>
                  <a:lnTo>
                    <a:pt x="2" y="61"/>
                  </a:lnTo>
                  <a:lnTo>
                    <a:pt x="0" y="61"/>
                  </a:lnTo>
                  <a:lnTo>
                    <a:pt x="0" y="57"/>
                  </a:lnTo>
                  <a:lnTo>
                    <a:pt x="0" y="57"/>
                  </a:lnTo>
                  <a:lnTo>
                    <a:pt x="2" y="53"/>
                  </a:lnTo>
                  <a:lnTo>
                    <a:pt x="8" y="52"/>
                  </a:lnTo>
                  <a:lnTo>
                    <a:pt x="8" y="52"/>
                  </a:lnTo>
                  <a:lnTo>
                    <a:pt x="17" y="48"/>
                  </a:lnTo>
                  <a:lnTo>
                    <a:pt x="25" y="48"/>
                  </a:lnTo>
                  <a:lnTo>
                    <a:pt x="25" y="48"/>
                  </a:lnTo>
                  <a:lnTo>
                    <a:pt x="27" y="50"/>
                  </a:lnTo>
                  <a:lnTo>
                    <a:pt x="27" y="50"/>
                  </a:lnTo>
                  <a:lnTo>
                    <a:pt x="27" y="46"/>
                  </a:lnTo>
                  <a:lnTo>
                    <a:pt x="27" y="46"/>
                  </a:lnTo>
                  <a:lnTo>
                    <a:pt x="15" y="44"/>
                  </a:lnTo>
                  <a:lnTo>
                    <a:pt x="8" y="42"/>
                  </a:lnTo>
                  <a:lnTo>
                    <a:pt x="2" y="40"/>
                  </a:lnTo>
                  <a:lnTo>
                    <a:pt x="2" y="40"/>
                  </a:lnTo>
                  <a:lnTo>
                    <a:pt x="8" y="36"/>
                  </a:lnTo>
                  <a:lnTo>
                    <a:pt x="11" y="31"/>
                  </a:lnTo>
                  <a:lnTo>
                    <a:pt x="13" y="29"/>
                  </a:lnTo>
                  <a:lnTo>
                    <a:pt x="17" y="29"/>
                  </a:lnTo>
                  <a:lnTo>
                    <a:pt x="19" y="29"/>
                  </a:lnTo>
                  <a:lnTo>
                    <a:pt x="25" y="29"/>
                  </a:lnTo>
                  <a:lnTo>
                    <a:pt x="25" y="29"/>
                  </a:lnTo>
                  <a:lnTo>
                    <a:pt x="23" y="27"/>
                  </a:lnTo>
                  <a:lnTo>
                    <a:pt x="21" y="25"/>
                  </a:lnTo>
                  <a:lnTo>
                    <a:pt x="17" y="21"/>
                  </a:lnTo>
                  <a:lnTo>
                    <a:pt x="17" y="21"/>
                  </a:lnTo>
                  <a:lnTo>
                    <a:pt x="19" y="19"/>
                  </a:lnTo>
                  <a:lnTo>
                    <a:pt x="21" y="16"/>
                  </a:lnTo>
                  <a:lnTo>
                    <a:pt x="25" y="16"/>
                  </a:lnTo>
                  <a:lnTo>
                    <a:pt x="27" y="14"/>
                  </a:lnTo>
                  <a:lnTo>
                    <a:pt x="34" y="12"/>
                  </a:lnTo>
                  <a:lnTo>
                    <a:pt x="42" y="12"/>
                  </a:lnTo>
                  <a:lnTo>
                    <a:pt x="42" y="12"/>
                  </a:lnTo>
                  <a:lnTo>
                    <a:pt x="40" y="10"/>
                  </a:lnTo>
                  <a:lnTo>
                    <a:pt x="36" y="6"/>
                  </a:lnTo>
                  <a:lnTo>
                    <a:pt x="32" y="4"/>
                  </a:lnTo>
                  <a:lnTo>
                    <a:pt x="28" y="2"/>
                  </a:lnTo>
                  <a:lnTo>
                    <a:pt x="28" y="2"/>
                  </a:lnTo>
                  <a:lnTo>
                    <a:pt x="32" y="0"/>
                  </a:lnTo>
                  <a:lnTo>
                    <a:pt x="36" y="0"/>
                  </a:lnTo>
                  <a:lnTo>
                    <a:pt x="40" y="2"/>
                  </a:lnTo>
                  <a:lnTo>
                    <a:pt x="45" y="2"/>
                  </a:lnTo>
                  <a:lnTo>
                    <a:pt x="55" y="8"/>
                  </a:lnTo>
                  <a:lnTo>
                    <a:pt x="64" y="12"/>
                  </a:lnTo>
                  <a:lnTo>
                    <a:pt x="64" y="12"/>
                  </a:lnTo>
                  <a:lnTo>
                    <a:pt x="68" y="16"/>
                  </a:lnTo>
                  <a:lnTo>
                    <a:pt x="72" y="19"/>
                  </a:lnTo>
                  <a:lnTo>
                    <a:pt x="81" y="25"/>
                  </a:lnTo>
                  <a:lnTo>
                    <a:pt x="81" y="25"/>
                  </a:lnTo>
                  <a:lnTo>
                    <a:pt x="83" y="29"/>
                  </a:lnTo>
                  <a:lnTo>
                    <a:pt x="85" y="31"/>
                  </a:lnTo>
                  <a:lnTo>
                    <a:pt x="87" y="33"/>
                  </a:lnTo>
                  <a:lnTo>
                    <a:pt x="87" y="33"/>
                  </a:lnTo>
                  <a:lnTo>
                    <a:pt x="91" y="33"/>
                  </a:lnTo>
                  <a:lnTo>
                    <a:pt x="93" y="31"/>
                  </a:lnTo>
                  <a:lnTo>
                    <a:pt x="93" y="31"/>
                  </a:lnTo>
                  <a:lnTo>
                    <a:pt x="97" y="33"/>
                  </a:lnTo>
                  <a:lnTo>
                    <a:pt x="98" y="36"/>
                  </a:lnTo>
                  <a:lnTo>
                    <a:pt x="100" y="40"/>
                  </a:lnTo>
                  <a:lnTo>
                    <a:pt x="102" y="42"/>
                  </a:lnTo>
                  <a:lnTo>
                    <a:pt x="102" y="42"/>
                  </a:lnTo>
                  <a:lnTo>
                    <a:pt x="106" y="46"/>
                  </a:lnTo>
                  <a:lnTo>
                    <a:pt x="108" y="48"/>
                  </a:lnTo>
                  <a:lnTo>
                    <a:pt x="115" y="48"/>
                  </a:lnTo>
                  <a:lnTo>
                    <a:pt x="115" y="48"/>
                  </a:lnTo>
                  <a:lnTo>
                    <a:pt x="119" y="48"/>
                  </a:lnTo>
                  <a:lnTo>
                    <a:pt x="123" y="50"/>
                  </a:lnTo>
                  <a:lnTo>
                    <a:pt x="125" y="53"/>
                  </a:lnTo>
                  <a:lnTo>
                    <a:pt x="127" y="55"/>
                  </a:lnTo>
                  <a:lnTo>
                    <a:pt x="131" y="63"/>
                  </a:lnTo>
                  <a:lnTo>
                    <a:pt x="134" y="72"/>
                  </a:lnTo>
                  <a:lnTo>
                    <a:pt x="134" y="72"/>
                  </a:lnTo>
                  <a:lnTo>
                    <a:pt x="134" y="70"/>
                  </a:lnTo>
                  <a:lnTo>
                    <a:pt x="138" y="67"/>
                  </a:lnTo>
                  <a:lnTo>
                    <a:pt x="138" y="67"/>
                  </a:lnTo>
                  <a:lnTo>
                    <a:pt x="140" y="67"/>
                  </a:lnTo>
                  <a:lnTo>
                    <a:pt x="142" y="67"/>
                  </a:lnTo>
                  <a:lnTo>
                    <a:pt x="148" y="69"/>
                  </a:lnTo>
                  <a:lnTo>
                    <a:pt x="157" y="74"/>
                  </a:lnTo>
                  <a:lnTo>
                    <a:pt x="157" y="74"/>
                  </a:lnTo>
                  <a:lnTo>
                    <a:pt x="155" y="76"/>
                  </a:lnTo>
                  <a:lnTo>
                    <a:pt x="151" y="78"/>
                  </a:lnTo>
                  <a:lnTo>
                    <a:pt x="144" y="84"/>
                  </a:lnTo>
                  <a:lnTo>
                    <a:pt x="144" y="84"/>
                  </a:lnTo>
                  <a:lnTo>
                    <a:pt x="140" y="86"/>
                  </a:lnTo>
                  <a:lnTo>
                    <a:pt x="138" y="87"/>
                  </a:lnTo>
                  <a:lnTo>
                    <a:pt x="134" y="89"/>
                  </a:lnTo>
                  <a:lnTo>
                    <a:pt x="131" y="91"/>
                  </a:lnTo>
                  <a:lnTo>
                    <a:pt x="131" y="91"/>
                  </a:lnTo>
                  <a:lnTo>
                    <a:pt x="129" y="95"/>
                  </a:lnTo>
                  <a:lnTo>
                    <a:pt x="127" y="99"/>
                  </a:lnTo>
                  <a:lnTo>
                    <a:pt x="125" y="101"/>
                  </a:lnTo>
                  <a:lnTo>
                    <a:pt x="123" y="103"/>
                  </a:lnTo>
                  <a:lnTo>
                    <a:pt x="123" y="103"/>
                  </a:lnTo>
                  <a:lnTo>
                    <a:pt x="119" y="95"/>
                  </a:lnTo>
                  <a:lnTo>
                    <a:pt x="119" y="93"/>
                  </a:lnTo>
                  <a:lnTo>
                    <a:pt x="115" y="91"/>
                  </a:lnTo>
                  <a:lnTo>
                    <a:pt x="115" y="91"/>
                  </a:lnTo>
                  <a:lnTo>
                    <a:pt x="117" y="95"/>
                  </a:lnTo>
                  <a:lnTo>
                    <a:pt x="117" y="95"/>
                  </a:lnTo>
                  <a:lnTo>
                    <a:pt x="115" y="95"/>
                  </a:lnTo>
                  <a:lnTo>
                    <a:pt x="115" y="95"/>
                  </a:lnTo>
                  <a:lnTo>
                    <a:pt x="115" y="101"/>
                  </a:lnTo>
                  <a:lnTo>
                    <a:pt x="115" y="108"/>
                  </a:lnTo>
                  <a:lnTo>
                    <a:pt x="115" y="112"/>
                  </a:lnTo>
                  <a:lnTo>
                    <a:pt x="115" y="116"/>
                  </a:lnTo>
                  <a:lnTo>
                    <a:pt x="114" y="118"/>
                  </a:lnTo>
                  <a:lnTo>
                    <a:pt x="110" y="118"/>
                  </a:lnTo>
                  <a:lnTo>
                    <a:pt x="110" y="118"/>
                  </a:lnTo>
                  <a:lnTo>
                    <a:pt x="108" y="112"/>
                  </a:lnTo>
                  <a:lnTo>
                    <a:pt x="108" y="112"/>
                  </a:lnTo>
                  <a:lnTo>
                    <a:pt x="108" y="116"/>
                  </a:lnTo>
                  <a:lnTo>
                    <a:pt x="108" y="118"/>
                  </a:lnTo>
                  <a:lnTo>
                    <a:pt x="108" y="118"/>
                  </a:lnTo>
                  <a:lnTo>
                    <a:pt x="104" y="118"/>
                  </a:lnTo>
                  <a:lnTo>
                    <a:pt x="100" y="116"/>
                  </a:lnTo>
                  <a:lnTo>
                    <a:pt x="98" y="112"/>
                  </a:lnTo>
                  <a:lnTo>
                    <a:pt x="97" y="110"/>
                  </a:lnTo>
                  <a:lnTo>
                    <a:pt x="97" y="110"/>
                  </a:lnTo>
                  <a:lnTo>
                    <a:pt x="93" y="112"/>
                  </a:lnTo>
                  <a:lnTo>
                    <a:pt x="93" y="116"/>
                  </a:lnTo>
                  <a:lnTo>
                    <a:pt x="89" y="116"/>
                  </a:lnTo>
                  <a:lnTo>
                    <a:pt x="87" y="116"/>
                  </a:lnTo>
                  <a:lnTo>
                    <a:pt x="81" y="116"/>
                  </a:lnTo>
                  <a:lnTo>
                    <a:pt x="74" y="116"/>
                  </a:lnTo>
                  <a:lnTo>
                    <a:pt x="68" y="112"/>
                  </a:lnTo>
                  <a:lnTo>
                    <a:pt x="62" y="110"/>
                  </a:lnTo>
                  <a:lnTo>
                    <a:pt x="57" y="106"/>
                  </a:lnTo>
                  <a:lnTo>
                    <a:pt x="55" y="103"/>
                  </a:lnTo>
                  <a:lnTo>
                    <a:pt x="55" y="103"/>
                  </a:lnTo>
                  <a:lnTo>
                    <a:pt x="57" y="101"/>
                  </a:lnTo>
                  <a:lnTo>
                    <a:pt x="61" y="99"/>
                  </a:lnTo>
                  <a:lnTo>
                    <a:pt x="61" y="99"/>
                  </a:lnTo>
                  <a:lnTo>
                    <a:pt x="51" y="97"/>
                  </a:lnTo>
                  <a:lnTo>
                    <a:pt x="45" y="95"/>
                  </a:lnTo>
                  <a:lnTo>
                    <a:pt x="42" y="93"/>
                  </a:lnTo>
                  <a:lnTo>
                    <a:pt x="38" y="91"/>
                  </a:lnTo>
                  <a:lnTo>
                    <a:pt x="38" y="87"/>
                  </a:lnTo>
                  <a:lnTo>
                    <a:pt x="38" y="86"/>
                  </a:lnTo>
                  <a:lnTo>
                    <a:pt x="40" y="86"/>
                  </a:lnTo>
                  <a:lnTo>
                    <a:pt x="45" y="82"/>
                  </a:lnTo>
                  <a:lnTo>
                    <a:pt x="45" y="82"/>
                  </a:lnTo>
                  <a:lnTo>
                    <a:pt x="47" y="82"/>
                  </a:lnTo>
                  <a:lnTo>
                    <a:pt x="51" y="80"/>
                  </a:lnTo>
                  <a:lnTo>
                    <a:pt x="59" y="80"/>
                  </a:lnTo>
                  <a:lnTo>
                    <a:pt x="62" y="80"/>
                  </a:lnTo>
                  <a:lnTo>
                    <a:pt x="66" y="78"/>
                  </a:lnTo>
                  <a:lnTo>
                    <a:pt x="68" y="78"/>
                  </a:lnTo>
                  <a:lnTo>
                    <a:pt x="68" y="74"/>
                  </a:lnTo>
                  <a:lnTo>
                    <a:pt x="68" y="74"/>
                  </a:lnTo>
                  <a:lnTo>
                    <a:pt x="57" y="70"/>
                  </a:lnTo>
                  <a:lnTo>
                    <a:pt x="51" y="70"/>
                  </a:lnTo>
                  <a:lnTo>
                    <a:pt x="47" y="70"/>
                  </a:lnTo>
                  <a:lnTo>
                    <a:pt x="45" y="70"/>
                  </a:lnTo>
                  <a:lnTo>
                    <a:pt x="45" y="70"/>
                  </a:lnTo>
                  <a:lnTo>
                    <a:pt x="45" y="72"/>
                  </a:lnTo>
                  <a:lnTo>
                    <a:pt x="45" y="72"/>
                  </a:lnTo>
                  <a:lnTo>
                    <a:pt x="36" y="74"/>
                  </a:lnTo>
                  <a:lnTo>
                    <a:pt x="27" y="76"/>
                  </a:lnTo>
                  <a:lnTo>
                    <a:pt x="23" y="78"/>
                  </a:lnTo>
                  <a:lnTo>
                    <a:pt x="19" y="76"/>
                  </a:lnTo>
                  <a:lnTo>
                    <a:pt x="13" y="74"/>
                  </a:lnTo>
                  <a:lnTo>
                    <a:pt x="10" y="72"/>
                  </a:lnTo>
                  <a:lnTo>
                    <a:pt x="10" y="72"/>
                  </a:lnTo>
                  <a:lnTo>
                    <a:pt x="11" y="70"/>
                  </a:lnTo>
                  <a:lnTo>
                    <a:pt x="13" y="69"/>
                  </a:lnTo>
                  <a:lnTo>
                    <a:pt x="13" y="69"/>
                  </a:lnTo>
                  <a:lnTo>
                    <a:pt x="13" y="69"/>
                  </a:lnTo>
                  <a:lnTo>
                    <a:pt x="13" y="69"/>
                  </a:lnTo>
                  <a:close/>
                </a:path>
              </a:pathLst>
            </a:custGeom>
            <a:solidFill>
              <a:schemeClr val="bg1">
                <a:lumMod val="85000"/>
              </a:schemeClr>
            </a:solidFill>
            <a:ln w="635" cap="rnd">
              <a:solidFill>
                <a:schemeClr val="bg1">
                  <a:alpha val="17000"/>
                </a:schemeClr>
              </a:solidFill>
              <a:prstDash val="solid"/>
              <a:round/>
              <a:headEnd/>
              <a:tailEnd/>
            </a:ln>
          </p:spPr>
          <p:txBody>
            <a:bodyPr lIns="81617" tIns="40809" rIns="81617" bIns="40809"/>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64" name="Freeform 463">
              <a:extLst>
                <a:ext uri="{FF2B5EF4-FFF2-40B4-BE49-F238E27FC236}">
                  <a16:creationId xmlns:a16="http://schemas.microsoft.com/office/drawing/2014/main" id="{1A05AFAD-8631-4A48-9CEA-252A7C0C565F}"/>
                </a:ext>
              </a:extLst>
            </p:cNvPr>
            <p:cNvSpPr>
              <a:spLocks/>
            </p:cNvSpPr>
            <p:nvPr userDrawn="1"/>
          </p:nvSpPr>
          <p:spPr bwMode="auto">
            <a:xfrm>
              <a:off x="6820449" y="1398620"/>
              <a:ext cx="621369" cy="432968"/>
            </a:xfrm>
            <a:custGeom>
              <a:avLst/>
              <a:gdLst>
                <a:gd name="T0" fmla="*/ 11 w 407"/>
                <a:gd name="T1" fmla="*/ 91 h 333"/>
                <a:gd name="T2" fmla="*/ 28 w 407"/>
                <a:gd name="T3" fmla="*/ 78 h 333"/>
                <a:gd name="T4" fmla="*/ 0 w 407"/>
                <a:gd name="T5" fmla="*/ 65 h 333"/>
                <a:gd name="T6" fmla="*/ 28 w 407"/>
                <a:gd name="T7" fmla="*/ 6 h 333"/>
                <a:gd name="T8" fmla="*/ 74 w 407"/>
                <a:gd name="T9" fmla="*/ 2 h 333"/>
                <a:gd name="T10" fmla="*/ 49 w 407"/>
                <a:gd name="T11" fmla="*/ 38 h 333"/>
                <a:gd name="T12" fmla="*/ 66 w 407"/>
                <a:gd name="T13" fmla="*/ 65 h 333"/>
                <a:gd name="T14" fmla="*/ 70 w 407"/>
                <a:gd name="T15" fmla="*/ 36 h 333"/>
                <a:gd name="T16" fmla="*/ 87 w 407"/>
                <a:gd name="T17" fmla="*/ 10 h 333"/>
                <a:gd name="T18" fmla="*/ 127 w 407"/>
                <a:gd name="T19" fmla="*/ 10 h 333"/>
                <a:gd name="T20" fmla="*/ 134 w 407"/>
                <a:gd name="T21" fmla="*/ 42 h 333"/>
                <a:gd name="T22" fmla="*/ 146 w 407"/>
                <a:gd name="T23" fmla="*/ 42 h 333"/>
                <a:gd name="T24" fmla="*/ 172 w 407"/>
                <a:gd name="T25" fmla="*/ 36 h 333"/>
                <a:gd name="T26" fmla="*/ 200 w 407"/>
                <a:gd name="T27" fmla="*/ 34 h 333"/>
                <a:gd name="T28" fmla="*/ 216 w 407"/>
                <a:gd name="T29" fmla="*/ 51 h 333"/>
                <a:gd name="T30" fmla="*/ 225 w 407"/>
                <a:gd name="T31" fmla="*/ 63 h 333"/>
                <a:gd name="T32" fmla="*/ 221 w 407"/>
                <a:gd name="T33" fmla="*/ 70 h 333"/>
                <a:gd name="T34" fmla="*/ 231 w 407"/>
                <a:gd name="T35" fmla="*/ 76 h 333"/>
                <a:gd name="T36" fmla="*/ 242 w 407"/>
                <a:gd name="T37" fmla="*/ 74 h 333"/>
                <a:gd name="T38" fmla="*/ 269 w 407"/>
                <a:gd name="T39" fmla="*/ 74 h 333"/>
                <a:gd name="T40" fmla="*/ 263 w 407"/>
                <a:gd name="T41" fmla="*/ 87 h 333"/>
                <a:gd name="T42" fmla="*/ 274 w 407"/>
                <a:gd name="T43" fmla="*/ 85 h 333"/>
                <a:gd name="T44" fmla="*/ 278 w 407"/>
                <a:gd name="T45" fmla="*/ 95 h 333"/>
                <a:gd name="T46" fmla="*/ 304 w 407"/>
                <a:gd name="T47" fmla="*/ 95 h 333"/>
                <a:gd name="T48" fmla="*/ 312 w 407"/>
                <a:gd name="T49" fmla="*/ 110 h 333"/>
                <a:gd name="T50" fmla="*/ 318 w 407"/>
                <a:gd name="T51" fmla="*/ 131 h 333"/>
                <a:gd name="T52" fmla="*/ 318 w 407"/>
                <a:gd name="T53" fmla="*/ 138 h 333"/>
                <a:gd name="T54" fmla="*/ 306 w 407"/>
                <a:gd name="T55" fmla="*/ 144 h 333"/>
                <a:gd name="T56" fmla="*/ 325 w 407"/>
                <a:gd name="T57" fmla="*/ 165 h 333"/>
                <a:gd name="T58" fmla="*/ 342 w 407"/>
                <a:gd name="T59" fmla="*/ 172 h 333"/>
                <a:gd name="T60" fmla="*/ 376 w 407"/>
                <a:gd name="T61" fmla="*/ 195 h 333"/>
                <a:gd name="T62" fmla="*/ 382 w 407"/>
                <a:gd name="T63" fmla="*/ 199 h 333"/>
                <a:gd name="T64" fmla="*/ 407 w 407"/>
                <a:gd name="T65" fmla="*/ 212 h 333"/>
                <a:gd name="T66" fmla="*/ 395 w 407"/>
                <a:gd name="T67" fmla="*/ 229 h 333"/>
                <a:gd name="T68" fmla="*/ 374 w 407"/>
                <a:gd name="T69" fmla="*/ 250 h 333"/>
                <a:gd name="T70" fmla="*/ 357 w 407"/>
                <a:gd name="T71" fmla="*/ 229 h 333"/>
                <a:gd name="T72" fmla="*/ 331 w 407"/>
                <a:gd name="T73" fmla="*/ 212 h 333"/>
                <a:gd name="T74" fmla="*/ 318 w 407"/>
                <a:gd name="T75" fmla="*/ 225 h 333"/>
                <a:gd name="T76" fmla="*/ 352 w 407"/>
                <a:gd name="T77" fmla="*/ 261 h 333"/>
                <a:gd name="T78" fmla="*/ 369 w 407"/>
                <a:gd name="T79" fmla="*/ 290 h 333"/>
                <a:gd name="T80" fmla="*/ 357 w 407"/>
                <a:gd name="T81" fmla="*/ 305 h 333"/>
                <a:gd name="T82" fmla="*/ 335 w 407"/>
                <a:gd name="T83" fmla="*/ 303 h 333"/>
                <a:gd name="T84" fmla="*/ 314 w 407"/>
                <a:gd name="T85" fmla="*/ 301 h 333"/>
                <a:gd name="T86" fmla="*/ 335 w 407"/>
                <a:gd name="T87" fmla="*/ 333 h 333"/>
                <a:gd name="T88" fmla="*/ 278 w 407"/>
                <a:gd name="T89" fmla="*/ 314 h 333"/>
                <a:gd name="T90" fmla="*/ 250 w 407"/>
                <a:gd name="T91" fmla="*/ 286 h 333"/>
                <a:gd name="T92" fmla="*/ 236 w 407"/>
                <a:gd name="T93" fmla="*/ 267 h 333"/>
                <a:gd name="T94" fmla="*/ 189 w 407"/>
                <a:gd name="T95" fmla="*/ 273 h 333"/>
                <a:gd name="T96" fmla="*/ 183 w 407"/>
                <a:gd name="T97" fmla="*/ 244 h 333"/>
                <a:gd name="T98" fmla="*/ 221 w 407"/>
                <a:gd name="T99" fmla="*/ 242 h 333"/>
                <a:gd name="T100" fmla="*/ 231 w 407"/>
                <a:gd name="T101" fmla="*/ 231 h 333"/>
                <a:gd name="T102" fmla="*/ 242 w 407"/>
                <a:gd name="T103" fmla="*/ 208 h 333"/>
                <a:gd name="T104" fmla="*/ 253 w 407"/>
                <a:gd name="T105" fmla="*/ 188 h 333"/>
                <a:gd name="T106" fmla="*/ 225 w 407"/>
                <a:gd name="T107" fmla="*/ 157 h 333"/>
                <a:gd name="T108" fmla="*/ 204 w 407"/>
                <a:gd name="T109" fmla="*/ 148 h 333"/>
                <a:gd name="T110" fmla="*/ 197 w 407"/>
                <a:gd name="T111" fmla="*/ 144 h 333"/>
                <a:gd name="T112" fmla="*/ 178 w 407"/>
                <a:gd name="T113" fmla="*/ 120 h 333"/>
                <a:gd name="T114" fmla="*/ 163 w 407"/>
                <a:gd name="T115" fmla="*/ 99 h 333"/>
                <a:gd name="T116" fmla="*/ 149 w 407"/>
                <a:gd name="T117" fmla="*/ 108 h 333"/>
                <a:gd name="T118" fmla="*/ 119 w 407"/>
                <a:gd name="T119" fmla="*/ 114 h 333"/>
                <a:gd name="T120" fmla="*/ 104 w 407"/>
                <a:gd name="T121" fmla="*/ 120 h 333"/>
                <a:gd name="T122" fmla="*/ 60 w 407"/>
                <a:gd name="T123" fmla="*/ 116 h 333"/>
                <a:gd name="T124" fmla="*/ 42 w 407"/>
                <a:gd name="T125" fmla="*/ 108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07" h="333">
                  <a:moveTo>
                    <a:pt x="32" y="108"/>
                  </a:moveTo>
                  <a:lnTo>
                    <a:pt x="32" y="108"/>
                  </a:lnTo>
                  <a:lnTo>
                    <a:pt x="28" y="106"/>
                  </a:lnTo>
                  <a:lnTo>
                    <a:pt x="19" y="101"/>
                  </a:lnTo>
                  <a:lnTo>
                    <a:pt x="15" y="95"/>
                  </a:lnTo>
                  <a:lnTo>
                    <a:pt x="11" y="91"/>
                  </a:lnTo>
                  <a:lnTo>
                    <a:pt x="11" y="91"/>
                  </a:lnTo>
                  <a:lnTo>
                    <a:pt x="11" y="91"/>
                  </a:lnTo>
                  <a:lnTo>
                    <a:pt x="17" y="87"/>
                  </a:lnTo>
                  <a:lnTo>
                    <a:pt x="23" y="85"/>
                  </a:lnTo>
                  <a:lnTo>
                    <a:pt x="28" y="84"/>
                  </a:lnTo>
                  <a:lnTo>
                    <a:pt x="34" y="84"/>
                  </a:lnTo>
                  <a:lnTo>
                    <a:pt x="34" y="84"/>
                  </a:lnTo>
                  <a:lnTo>
                    <a:pt x="34" y="80"/>
                  </a:lnTo>
                  <a:lnTo>
                    <a:pt x="30" y="78"/>
                  </a:lnTo>
                  <a:lnTo>
                    <a:pt x="28" y="78"/>
                  </a:lnTo>
                  <a:lnTo>
                    <a:pt x="25" y="76"/>
                  </a:lnTo>
                  <a:lnTo>
                    <a:pt x="19" y="76"/>
                  </a:lnTo>
                  <a:lnTo>
                    <a:pt x="11" y="76"/>
                  </a:lnTo>
                  <a:lnTo>
                    <a:pt x="6" y="74"/>
                  </a:lnTo>
                  <a:lnTo>
                    <a:pt x="4" y="74"/>
                  </a:lnTo>
                  <a:lnTo>
                    <a:pt x="2" y="72"/>
                  </a:lnTo>
                  <a:lnTo>
                    <a:pt x="0" y="68"/>
                  </a:lnTo>
                  <a:lnTo>
                    <a:pt x="0" y="65"/>
                  </a:lnTo>
                  <a:lnTo>
                    <a:pt x="2" y="61"/>
                  </a:lnTo>
                  <a:lnTo>
                    <a:pt x="4" y="53"/>
                  </a:lnTo>
                  <a:lnTo>
                    <a:pt x="4" y="53"/>
                  </a:lnTo>
                  <a:lnTo>
                    <a:pt x="9" y="42"/>
                  </a:lnTo>
                  <a:lnTo>
                    <a:pt x="15" y="31"/>
                  </a:lnTo>
                  <a:lnTo>
                    <a:pt x="26" y="6"/>
                  </a:lnTo>
                  <a:lnTo>
                    <a:pt x="26" y="6"/>
                  </a:lnTo>
                  <a:lnTo>
                    <a:pt x="28" y="6"/>
                  </a:lnTo>
                  <a:lnTo>
                    <a:pt x="30" y="4"/>
                  </a:lnTo>
                  <a:lnTo>
                    <a:pt x="36" y="2"/>
                  </a:lnTo>
                  <a:lnTo>
                    <a:pt x="42" y="2"/>
                  </a:lnTo>
                  <a:lnTo>
                    <a:pt x="51" y="0"/>
                  </a:lnTo>
                  <a:lnTo>
                    <a:pt x="66" y="0"/>
                  </a:lnTo>
                  <a:lnTo>
                    <a:pt x="72" y="0"/>
                  </a:lnTo>
                  <a:lnTo>
                    <a:pt x="74" y="2"/>
                  </a:lnTo>
                  <a:lnTo>
                    <a:pt x="74" y="2"/>
                  </a:lnTo>
                  <a:lnTo>
                    <a:pt x="72" y="4"/>
                  </a:lnTo>
                  <a:lnTo>
                    <a:pt x="72" y="6"/>
                  </a:lnTo>
                  <a:lnTo>
                    <a:pt x="68" y="12"/>
                  </a:lnTo>
                  <a:lnTo>
                    <a:pt x="57" y="19"/>
                  </a:lnTo>
                  <a:lnTo>
                    <a:pt x="57" y="19"/>
                  </a:lnTo>
                  <a:lnTo>
                    <a:pt x="53" y="25"/>
                  </a:lnTo>
                  <a:lnTo>
                    <a:pt x="49" y="31"/>
                  </a:lnTo>
                  <a:lnTo>
                    <a:pt x="49" y="38"/>
                  </a:lnTo>
                  <a:lnTo>
                    <a:pt x="49" y="46"/>
                  </a:lnTo>
                  <a:lnTo>
                    <a:pt x="49" y="46"/>
                  </a:lnTo>
                  <a:lnTo>
                    <a:pt x="51" y="53"/>
                  </a:lnTo>
                  <a:lnTo>
                    <a:pt x="53" y="57"/>
                  </a:lnTo>
                  <a:lnTo>
                    <a:pt x="57" y="59"/>
                  </a:lnTo>
                  <a:lnTo>
                    <a:pt x="57" y="59"/>
                  </a:lnTo>
                  <a:lnTo>
                    <a:pt x="62" y="63"/>
                  </a:lnTo>
                  <a:lnTo>
                    <a:pt x="66" y="65"/>
                  </a:lnTo>
                  <a:lnTo>
                    <a:pt x="68" y="65"/>
                  </a:lnTo>
                  <a:lnTo>
                    <a:pt x="68" y="65"/>
                  </a:lnTo>
                  <a:lnTo>
                    <a:pt x="68" y="59"/>
                  </a:lnTo>
                  <a:lnTo>
                    <a:pt x="68" y="55"/>
                  </a:lnTo>
                  <a:lnTo>
                    <a:pt x="72" y="46"/>
                  </a:lnTo>
                  <a:lnTo>
                    <a:pt x="72" y="46"/>
                  </a:lnTo>
                  <a:lnTo>
                    <a:pt x="72" y="40"/>
                  </a:lnTo>
                  <a:lnTo>
                    <a:pt x="70" y="36"/>
                  </a:lnTo>
                  <a:lnTo>
                    <a:pt x="70" y="31"/>
                  </a:lnTo>
                  <a:lnTo>
                    <a:pt x="70" y="27"/>
                  </a:lnTo>
                  <a:lnTo>
                    <a:pt x="70" y="27"/>
                  </a:lnTo>
                  <a:lnTo>
                    <a:pt x="72" y="23"/>
                  </a:lnTo>
                  <a:lnTo>
                    <a:pt x="74" y="19"/>
                  </a:lnTo>
                  <a:lnTo>
                    <a:pt x="76" y="15"/>
                  </a:lnTo>
                  <a:lnTo>
                    <a:pt x="79" y="14"/>
                  </a:lnTo>
                  <a:lnTo>
                    <a:pt x="87" y="10"/>
                  </a:lnTo>
                  <a:lnTo>
                    <a:pt x="95" y="6"/>
                  </a:lnTo>
                  <a:lnTo>
                    <a:pt x="95" y="6"/>
                  </a:lnTo>
                  <a:lnTo>
                    <a:pt x="104" y="4"/>
                  </a:lnTo>
                  <a:lnTo>
                    <a:pt x="108" y="4"/>
                  </a:lnTo>
                  <a:lnTo>
                    <a:pt x="113" y="4"/>
                  </a:lnTo>
                  <a:lnTo>
                    <a:pt x="119" y="4"/>
                  </a:lnTo>
                  <a:lnTo>
                    <a:pt x="123" y="6"/>
                  </a:lnTo>
                  <a:lnTo>
                    <a:pt x="127" y="10"/>
                  </a:lnTo>
                  <a:lnTo>
                    <a:pt x="130" y="14"/>
                  </a:lnTo>
                  <a:lnTo>
                    <a:pt x="130" y="14"/>
                  </a:lnTo>
                  <a:lnTo>
                    <a:pt x="130" y="17"/>
                  </a:lnTo>
                  <a:lnTo>
                    <a:pt x="132" y="23"/>
                  </a:lnTo>
                  <a:lnTo>
                    <a:pt x="136" y="33"/>
                  </a:lnTo>
                  <a:lnTo>
                    <a:pt x="136" y="33"/>
                  </a:lnTo>
                  <a:lnTo>
                    <a:pt x="136" y="38"/>
                  </a:lnTo>
                  <a:lnTo>
                    <a:pt x="134" y="42"/>
                  </a:lnTo>
                  <a:lnTo>
                    <a:pt x="130" y="46"/>
                  </a:lnTo>
                  <a:lnTo>
                    <a:pt x="130" y="50"/>
                  </a:lnTo>
                  <a:lnTo>
                    <a:pt x="130" y="50"/>
                  </a:lnTo>
                  <a:lnTo>
                    <a:pt x="134" y="48"/>
                  </a:lnTo>
                  <a:lnTo>
                    <a:pt x="138" y="46"/>
                  </a:lnTo>
                  <a:lnTo>
                    <a:pt x="142" y="44"/>
                  </a:lnTo>
                  <a:lnTo>
                    <a:pt x="146" y="42"/>
                  </a:lnTo>
                  <a:lnTo>
                    <a:pt x="146" y="42"/>
                  </a:lnTo>
                  <a:lnTo>
                    <a:pt x="153" y="44"/>
                  </a:lnTo>
                  <a:lnTo>
                    <a:pt x="157" y="46"/>
                  </a:lnTo>
                  <a:lnTo>
                    <a:pt x="163" y="51"/>
                  </a:lnTo>
                  <a:lnTo>
                    <a:pt x="168" y="55"/>
                  </a:lnTo>
                  <a:lnTo>
                    <a:pt x="168" y="55"/>
                  </a:lnTo>
                  <a:lnTo>
                    <a:pt x="168" y="44"/>
                  </a:lnTo>
                  <a:lnTo>
                    <a:pt x="168" y="40"/>
                  </a:lnTo>
                  <a:lnTo>
                    <a:pt x="172" y="36"/>
                  </a:lnTo>
                  <a:lnTo>
                    <a:pt x="172" y="36"/>
                  </a:lnTo>
                  <a:lnTo>
                    <a:pt x="174" y="34"/>
                  </a:lnTo>
                  <a:lnTo>
                    <a:pt x="176" y="34"/>
                  </a:lnTo>
                  <a:lnTo>
                    <a:pt x="183" y="33"/>
                  </a:lnTo>
                  <a:lnTo>
                    <a:pt x="189" y="33"/>
                  </a:lnTo>
                  <a:lnTo>
                    <a:pt x="197" y="33"/>
                  </a:lnTo>
                  <a:lnTo>
                    <a:pt x="197" y="33"/>
                  </a:lnTo>
                  <a:lnTo>
                    <a:pt x="200" y="34"/>
                  </a:lnTo>
                  <a:lnTo>
                    <a:pt x="206" y="36"/>
                  </a:lnTo>
                  <a:lnTo>
                    <a:pt x="212" y="40"/>
                  </a:lnTo>
                  <a:lnTo>
                    <a:pt x="216" y="44"/>
                  </a:lnTo>
                  <a:lnTo>
                    <a:pt x="216" y="44"/>
                  </a:lnTo>
                  <a:lnTo>
                    <a:pt x="217" y="46"/>
                  </a:lnTo>
                  <a:lnTo>
                    <a:pt x="217" y="50"/>
                  </a:lnTo>
                  <a:lnTo>
                    <a:pt x="217" y="51"/>
                  </a:lnTo>
                  <a:lnTo>
                    <a:pt x="216" y="51"/>
                  </a:lnTo>
                  <a:lnTo>
                    <a:pt x="214" y="53"/>
                  </a:lnTo>
                  <a:lnTo>
                    <a:pt x="212" y="55"/>
                  </a:lnTo>
                  <a:lnTo>
                    <a:pt x="210" y="57"/>
                  </a:lnTo>
                  <a:lnTo>
                    <a:pt x="210" y="57"/>
                  </a:lnTo>
                  <a:lnTo>
                    <a:pt x="214" y="57"/>
                  </a:lnTo>
                  <a:lnTo>
                    <a:pt x="219" y="61"/>
                  </a:lnTo>
                  <a:lnTo>
                    <a:pt x="223" y="63"/>
                  </a:lnTo>
                  <a:lnTo>
                    <a:pt x="225" y="63"/>
                  </a:lnTo>
                  <a:lnTo>
                    <a:pt x="227" y="63"/>
                  </a:lnTo>
                  <a:lnTo>
                    <a:pt x="227" y="63"/>
                  </a:lnTo>
                  <a:lnTo>
                    <a:pt x="225" y="65"/>
                  </a:lnTo>
                  <a:lnTo>
                    <a:pt x="223" y="67"/>
                  </a:lnTo>
                  <a:lnTo>
                    <a:pt x="219" y="74"/>
                  </a:lnTo>
                  <a:lnTo>
                    <a:pt x="219" y="74"/>
                  </a:lnTo>
                  <a:lnTo>
                    <a:pt x="219" y="72"/>
                  </a:lnTo>
                  <a:lnTo>
                    <a:pt x="221" y="70"/>
                  </a:lnTo>
                  <a:lnTo>
                    <a:pt x="221" y="70"/>
                  </a:lnTo>
                  <a:lnTo>
                    <a:pt x="223" y="68"/>
                  </a:lnTo>
                  <a:lnTo>
                    <a:pt x="225" y="68"/>
                  </a:lnTo>
                  <a:lnTo>
                    <a:pt x="227" y="67"/>
                  </a:lnTo>
                  <a:lnTo>
                    <a:pt x="229" y="68"/>
                  </a:lnTo>
                  <a:lnTo>
                    <a:pt x="231" y="68"/>
                  </a:lnTo>
                  <a:lnTo>
                    <a:pt x="231" y="70"/>
                  </a:lnTo>
                  <a:lnTo>
                    <a:pt x="231" y="76"/>
                  </a:lnTo>
                  <a:lnTo>
                    <a:pt x="231" y="76"/>
                  </a:lnTo>
                  <a:lnTo>
                    <a:pt x="234" y="74"/>
                  </a:lnTo>
                  <a:lnTo>
                    <a:pt x="234" y="74"/>
                  </a:lnTo>
                  <a:lnTo>
                    <a:pt x="234" y="74"/>
                  </a:lnTo>
                  <a:lnTo>
                    <a:pt x="236" y="72"/>
                  </a:lnTo>
                  <a:lnTo>
                    <a:pt x="236" y="72"/>
                  </a:lnTo>
                  <a:lnTo>
                    <a:pt x="238" y="74"/>
                  </a:lnTo>
                  <a:lnTo>
                    <a:pt x="242" y="74"/>
                  </a:lnTo>
                  <a:lnTo>
                    <a:pt x="246" y="72"/>
                  </a:lnTo>
                  <a:lnTo>
                    <a:pt x="250" y="70"/>
                  </a:lnTo>
                  <a:lnTo>
                    <a:pt x="255" y="68"/>
                  </a:lnTo>
                  <a:lnTo>
                    <a:pt x="255" y="68"/>
                  </a:lnTo>
                  <a:lnTo>
                    <a:pt x="261" y="68"/>
                  </a:lnTo>
                  <a:lnTo>
                    <a:pt x="265" y="70"/>
                  </a:lnTo>
                  <a:lnTo>
                    <a:pt x="269" y="72"/>
                  </a:lnTo>
                  <a:lnTo>
                    <a:pt x="269" y="74"/>
                  </a:lnTo>
                  <a:lnTo>
                    <a:pt x="270" y="76"/>
                  </a:lnTo>
                  <a:lnTo>
                    <a:pt x="270" y="80"/>
                  </a:lnTo>
                  <a:lnTo>
                    <a:pt x="270" y="80"/>
                  </a:lnTo>
                  <a:lnTo>
                    <a:pt x="265" y="82"/>
                  </a:lnTo>
                  <a:lnTo>
                    <a:pt x="261" y="84"/>
                  </a:lnTo>
                  <a:lnTo>
                    <a:pt x="259" y="87"/>
                  </a:lnTo>
                  <a:lnTo>
                    <a:pt x="259" y="87"/>
                  </a:lnTo>
                  <a:lnTo>
                    <a:pt x="263" y="87"/>
                  </a:lnTo>
                  <a:lnTo>
                    <a:pt x="265" y="87"/>
                  </a:lnTo>
                  <a:lnTo>
                    <a:pt x="265" y="87"/>
                  </a:lnTo>
                  <a:lnTo>
                    <a:pt x="269" y="85"/>
                  </a:lnTo>
                  <a:lnTo>
                    <a:pt x="269" y="84"/>
                  </a:lnTo>
                  <a:lnTo>
                    <a:pt x="269" y="84"/>
                  </a:lnTo>
                  <a:lnTo>
                    <a:pt x="270" y="84"/>
                  </a:lnTo>
                  <a:lnTo>
                    <a:pt x="272" y="84"/>
                  </a:lnTo>
                  <a:lnTo>
                    <a:pt x="274" y="85"/>
                  </a:lnTo>
                  <a:lnTo>
                    <a:pt x="274" y="87"/>
                  </a:lnTo>
                  <a:lnTo>
                    <a:pt x="274" y="89"/>
                  </a:lnTo>
                  <a:lnTo>
                    <a:pt x="272" y="91"/>
                  </a:lnTo>
                  <a:lnTo>
                    <a:pt x="272" y="93"/>
                  </a:lnTo>
                  <a:lnTo>
                    <a:pt x="270" y="95"/>
                  </a:lnTo>
                  <a:lnTo>
                    <a:pt x="270" y="95"/>
                  </a:lnTo>
                  <a:lnTo>
                    <a:pt x="274" y="95"/>
                  </a:lnTo>
                  <a:lnTo>
                    <a:pt x="278" y="95"/>
                  </a:lnTo>
                  <a:lnTo>
                    <a:pt x="280" y="93"/>
                  </a:lnTo>
                  <a:lnTo>
                    <a:pt x="284" y="91"/>
                  </a:lnTo>
                  <a:lnTo>
                    <a:pt x="284" y="91"/>
                  </a:lnTo>
                  <a:lnTo>
                    <a:pt x="293" y="91"/>
                  </a:lnTo>
                  <a:lnTo>
                    <a:pt x="299" y="91"/>
                  </a:lnTo>
                  <a:lnTo>
                    <a:pt x="303" y="93"/>
                  </a:lnTo>
                  <a:lnTo>
                    <a:pt x="303" y="93"/>
                  </a:lnTo>
                  <a:lnTo>
                    <a:pt x="304" y="95"/>
                  </a:lnTo>
                  <a:lnTo>
                    <a:pt x="304" y="97"/>
                  </a:lnTo>
                  <a:lnTo>
                    <a:pt x="306" y="99"/>
                  </a:lnTo>
                  <a:lnTo>
                    <a:pt x="304" y="101"/>
                  </a:lnTo>
                  <a:lnTo>
                    <a:pt x="304" y="106"/>
                  </a:lnTo>
                  <a:lnTo>
                    <a:pt x="303" y="110"/>
                  </a:lnTo>
                  <a:lnTo>
                    <a:pt x="303" y="110"/>
                  </a:lnTo>
                  <a:lnTo>
                    <a:pt x="306" y="110"/>
                  </a:lnTo>
                  <a:lnTo>
                    <a:pt x="312" y="110"/>
                  </a:lnTo>
                  <a:lnTo>
                    <a:pt x="316" y="110"/>
                  </a:lnTo>
                  <a:lnTo>
                    <a:pt x="318" y="112"/>
                  </a:lnTo>
                  <a:lnTo>
                    <a:pt x="321" y="114"/>
                  </a:lnTo>
                  <a:lnTo>
                    <a:pt x="325" y="118"/>
                  </a:lnTo>
                  <a:lnTo>
                    <a:pt x="331" y="129"/>
                  </a:lnTo>
                  <a:lnTo>
                    <a:pt x="331" y="129"/>
                  </a:lnTo>
                  <a:lnTo>
                    <a:pt x="321" y="129"/>
                  </a:lnTo>
                  <a:lnTo>
                    <a:pt x="318" y="131"/>
                  </a:lnTo>
                  <a:lnTo>
                    <a:pt x="314" y="133"/>
                  </a:lnTo>
                  <a:lnTo>
                    <a:pt x="314" y="133"/>
                  </a:lnTo>
                  <a:lnTo>
                    <a:pt x="316" y="133"/>
                  </a:lnTo>
                  <a:lnTo>
                    <a:pt x="320" y="133"/>
                  </a:lnTo>
                  <a:lnTo>
                    <a:pt x="323" y="135"/>
                  </a:lnTo>
                  <a:lnTo>
                    <a:pt x="325" y="137"/>
                  </a:lnTo>
                  <a:lnTo>
                    <a:pt x="325" y="137"/>
                  </a:lnTo>
                  <a:lnTo>
                    <a:pt x="318" y="138"/>
                  </a:lnTo>
                  <a:lnTo>
                    <a:pt x="314" y="140"/>
                  </a:lnTo>
                  <a:lnTo>
                    <a:pt x="312" y="142"/>
                  </a:lnTo>
                  <a:lnTo>
                    <a:pt x="312" y="142"/>
                  </a:lnTo>
                  <a:lnTo>
                    <a:pt x="312" y="142"/>
                  </a:lnTo>
                  <a:lnTo>
                    <a:pt x="312" y="144"/>
                  </a:lnTo>
                  <a:lnTo>
                    <a:pt x="312" y="144"/>
                  </a:lnTo>
                  <a:lnTo>
                    <a:pt x="306" y="144"/>
                  </a:lnTo>
                  <a:lnTo>
                    <a:pt x="306" y="144"/>
                  </a:lnTo>
                  <a:lnTo>
                    <a:pt x="308" y="148"/>
                  </a:lnTo>
                  <a:lnTo>
                    <a:pt x="310" y="150"/>
                  </a:lnTo>
                  <a:lnTo>
                    <a:pt x="314" y="154"/>
                  </a:lnTo>
                  <a:lnTo>
                    <a:pt x="318" y="155"/>
                  </a:lnTo>
                  <a:lnTo>
                    <a:pt x="321" y="159"/>
                  </a:lnTo>
                  <a:lnTo>
                    <a:pt x="321" y="159"/>
                  </a:lnTo>
                  <a:lnTo>
                    <a:pt x="323" y="161"/>
                  </a:lnTo>
                  <a:lnTo>
                    <a:pt x="325" y="165"/>
                  </a:lnTo>
                  <a:lnTo>
                    <a:pt x="325" y="167"/>
                  </a:lnTo>
                  <a:lnTo>
                    <a:pt x="327" y="171"/>
                  </a:lnTo>
                  <a:lnTo>
                    <a:pt x="327" y="171"/>
                  </a:lnTo>
                  <a:lnTo>
                    <a:pt x="329" y="172"/>
                  </a:lnTo>
                  <a:lnTo>
                    <a:pt x="331" y="172"/>
                  </a:lnTo>
                  <a:lnTo>
                    <a:pt x="337" y="172"/>
                  </a:lnTo>
                  <a:lnTo>
                    <a:pt x="342" y="172"/>
                  </a:lnTo>
                  <a:lnTo>
                    <a:pt x="342" y="172"/>
                  </a:lnTo>
                  <a:lnTo>
                    <a:pt x="346" y="174"/>
                  </a:lnTo>
                  <a:lnTo>
                    <a:pt x="354" y="176"/>
                  </a:lnTo>
                  <a:lnTo>
                    <a:pt x="361" y="178"/>
                  </a:lnTo>
                  <a:lnTo>
                    <a:pt x="369" y="182"/>
                  </a:lnTo>
                  <a:lnTo>
                    <a:pt x="373" y="186"/>
                  </a:lnTo>
                  <a:lnTo>
                    <a:pt x="376" y="190"/>
                  </a:lnTo>
                  <a:lnTo>
                    <a:pt x="376" y="191"/>
                  </a:lnTo>
                  <a:lnTo>
                    <a:pt x="376" y="195"/>
                  </a:lnTo>
                  <a:lnTo>
                    <a:pt x="376" y="197"/>
                  </a:lnTo>
                  <a:lnTo>
                    <a:pt x="376" y="201"/>
                  </a:lnTo>
                  <a:lnTo>
                    <a:pt x="373" y="205"/>
                  </a:lnTo>
                  <a:lnTo>
                    <a:pt x="373" y="205"/>
                  </a:lnTo>
                  <a:lnTo>
                    <a:pt x="376" y="205"/>
                  </a:lnTo>
                  <a:lnTo>
                    <a:pt x="376" y="205"/>
                  </a:lnTo>
                  <a:lnTo>
                    <a:pt x="378" y="201"/>
                  </a:lnTo>
                  <a:lnTo>
                    <a:pt x="382" y="199"/>
                  </a:lnTo>
                  <a:lnTo>
                    <a:pt x="384" y="197"/>
                  </a:lnTo>
                  <a:lnTo>
                    <a:pt x="388" y="195"/>
                  </a:lnTo>
                  <a:lnTo>
                    <a:pt x="388" y="195"/>
                  </a:lnTo>
                  <a:lnTo>
                    <a:pt x="391" y="199"/>
                  </a:lnTo>
                  <a:lnTo>
                    <a:pt x="399" y="203"/>
                  </a:lnTo>
                  <a:lnTo>
                    <a:pt x="403" y="207"/>
                  </a:lnTo>
                  <a:lnTo>
                    <a:pt x="405" y="210"/>
                  </a:lnTo>
                  <a:lnTo>
                    <a:pt x="407" y="212"/>
                  </a:lnTo>
                  <a:lnTo>
                    <a:pt x="407" y="212"/>
                  </a:lnTo>
                  <a:lnTo>
                    <a:pt x="403" y="214"/>
                  </a:lnTo>
                  <a:lnTo>
                    <a:pt x="401" y="214"/>
                  </a:lnTo>
                  <a:lnTo>
                    <a:pt x="399" y="218"/>
                  </a:lnTo>
                  <a:lnTo>
                    <a:pt x="399" y="224"/>
                  </a:lnTo>
                  <a:lnTo>
                    <a:pt x="397" y="227"/>
                  </a:lnTo>
                  <a:lnTo>
                    <a:pt x="397" y="227"/>
                  </a:lnTo>
                  <a:lnTo>
                    <a:pt x="395" y="229"/>
                  </a:lnTo>
                  <a:lnTo>
                    <a:pt x="391" y="231"/>
                  </a:lnTo>
                  <a:lnTo>
                    <a:pt x="384" y="231"/>
                  </a:lnTo>
                  <a:lnTo>
                    <a:pt x="384" y="231"/>
                  </a:lnTo>
                  <a:lnTo>
                    <a:pt x="380" y="242"/>
                  </a:lnTo>
                  <a:lnTo>
                    <a:pt x="380" y="248"/>
                  </a:lnTo>
                  <a:lnTo>
                    <a:pt x="382" y="252"/>
                  </a:lnTo>
                  <a:lnTo>
                    <a:pt x="382" y="252"/>
                  </a:lnTo>
                  <a:lnTo>
                    <a:pt x="374" y="250"/>
                  </a:lnTo>
                  <a:lnTo>
                    <a:pt x="367" y="246"/>
                  </a:lnTo>
                  <a:lnTo>
                    <a:pt x="359" y="241"/>
                  </a:lnTo>
                  <a:lnTo>
                    <a:pt x="357" y="239"/>
                  </a:lnTo>
                  <a:lnTo>
                    <a:pt x="354" y="235"/>
                  </a:lnTo>
                  <a:lnTo>
                    <a:pt x="354" y="235"/>
                  </a:lnTo>
                  <a:lnTo>
                    <a:pt x="356" y="233"/>
                  </a:lnTo>
                  <a:lnTo>
                    <a:pt x="356" y="231"/>
                  </a:lnTo>
                  <a:lnTo>
                    <a:pt x="357" y="229"/>
                  </a:lnTo>
                  <a:lnTo>
                    <a:pt x="357" y="229"/>
                  </a:lnTo>
                  <a:lnTo>
                    <a:pt x="348" y="225"/>
                  </a:lnTo>
                  <a:lnTo>
                    <a:pt x="344" y="225"/>
                  </a:lnTo>
                  <a:lnTo>
                    <a:pt x="340" y="224"/>
                  </a:lnTo>
                  <a:lnTo>
                    <a:pt x="340" y="224"/>
                  </a:lnTo>
                  <a:lnTo>
                    <a:pt x="337" y="220"/>
                  </a:lnTo>
                  <a:lnTo>
                    <a:pt x="335" y="216"/>
                  </a:lnTo>
                  <a:lnTo>
                    <a:pt x="331" y="212"/>
                  </a:lnTo>
                  <a:lnTo>
                    <a:pt x="327" y="210"/>
                  </a:lnTo>
                  <a:lnTo>
                    <a:pt x="327" y="210"/>
                  </a:lnTo>
                  <a:lnTo>
                    <a:pt x="327" y="218"/>
                  </a:lnTo>
                  <a:lnTo>
                    <a:pt x="325" y="222"/>
                  </a:lnTo>
                  <a:lnTo>
                    <a:pt x="325" y="225"/>
                  </a:lnTo>
                  <a:lnTo>
                    <a:pt x="325" y="225"/>
                  </a:lnTo>
                  <a:lnTo>
                    <a:pt x="321" y="225"/>
                  </a:lnTo>
                  <a:lnTo>
                    <a:pt x="318" y="225"/>
                  </a:lnTo>
                  <a:lnTo>
                    <a:pt x="318" y="225"/>
                  </a:lnTo>
                  <a:lnTo>
                    <a:pt x="329" y="239"/>
                  </a:lnTo>
                  <a:lnTo>
                    <a:pt x="338" y="252"/>
                  </a:lnTo>
                  <a:lnTo>
                    <a:pt x="338" y="252"/>
                  </a:lnTo>
                  <a:lnTo>
                    <a:pt x="340" y="254"/>
                  </a:lnTo>
                  <a:lnTo>
                    <a:pt x="346" y="258"/>
                  </a:lnTo>
                  <a:lnTo>
                    <a:pt x="348" y="259"/>
                  </a:lnTo>
                  <a:lnTo>
                    <a:pt x="352" y="261"/>
                  </a:lnTo>
                  <a:lnTo>
                    <a:pt x="352" y="261"/>
                  </a:lnTo>
                  <a:lnTo>
                    <a:pt x="354" y="265"/>
                  </a:lnTo>
                  <a:lnTo>
                    <a:pt x="357" y="267"/>
                  </a:lnTo>
                  <a:lnTo>
                    <a:pt x="359" y="275"/>
                  </a:lnTo>
                  <a:lnTo>
                    <a:pt x="359" y="275"/>
                  </a:lnTo>
                  <a:lnTo>
                    <a:pt x="365" y="282"/>
                  </a:lnTo>
                  <a:lnTo>
                    <a:pt x="367" y="286"/>
                  </a:lnTo>
                  <a:lnTo>
                    <a:pt x="369" y="290"/>
                  </a:lnTo>
                  <a:lnTo>
                    <a:pt x="369" y="290"/>
                  </a:lnTo>
                  <a:lnTo>
                    <a:pt x="369" y="292"/>
                  </a:lnTo>
                  <a:lnTo>
                    <a:pt x="369" y="295"/>
                  </a:lnTo>
                  <a:lnTo>
                    <a:pt x="369" y="297"/>
                  </a:lnTo>
                  <a:lnTo>
                    <a:pt x="367" y="299"/>
                  </a:lnTo>
                  <a:lnTo>
                    <a:pt x="363" y="301"/>
                  </a:lnTo>
                  <a:lnTo>
                    <a:pt x="357" y="305"/>
                  </a:lnTo>
                  <a:lnTo>
                    <a:pt x="357" y="305"/>
                  </a:lnTo>
                  <a:lnTo>
                    <a:pt x="357" y="311"/>
                  </a:lnTo>
                  <a:lnTo>
                    <a:pt x="357" y="312"/>
                  </a:lnTo>
                  <a:lnTo>
                    <a:pt x="356" y="314"/>
                  </a:lnTo>
                  <a:lnTo>
                    <a:pt x="352" y="314"/>
                  </a:lnTo>
                  <a:lnTo>
                    <a:pt x="348" y="312"/>
                  </a:lnTo>
                  <a:lnTo>
                    <a:pt x="340" y="305"/>
                  </a:lnTo>
                  <a:lnTo>
                    <a:pt x="335" y="303"/>
                  </a:lnTo>
                  <a:lnTo>
                    <a:pt x="335" y="303"/>
                  </a:lnTo>
                  <a:lnTo>
                    <a:pt x="327" y="299"/>
                  </a:lnTo>
                  <a:lnTo>
                    <a:pt x="321" y="295"/>
                  </a:lnTo>
                  <a:lnTo>
                    <a:pt x="314" y="294"/>
                  </a:lnTo>
                  <a:lnTo>
                    <a:pt x="306" y="294"/>
                  </a:lnTo>
                  <a:lnTo>
                    <a:pt x="306" y="294"/>
                  </a:lnTo>
                  <a:lnTo>
                    <a:pt x="306" y="295"/>
                  </a:lnTo>
                  <a:lnTo>
                    <a:pt x="308" y="297"/>
                  </a:lnTo>
                  <a:lnTo>
                    <a:pt x="314" y="301"/>
                  </a:lnTo>
                  <a:lnTo>
                    <a:pt x="325" y="309"/>
                  </a:lnTo>
                  <a:lnTo>
                    <a:pt x="325" y="309"/>
                  </a:lnTo>
                  <a:lnTo>
                    <a:pt x="331" y="314"/>
                  </a:lnTo>
                  <a:lnTo>
                    <a:pt x="335" y="320"/>
                  </a:lnTo>
                  <a:lnTo>
                    <a:pt x="337" y="322"/>
                  </a:lnTo>
                  <a:lnTo>
                    <a:pt x="337" y="326"/>
                  </a:lnTo>
                  <a:lnTo>
                    <a:pt x="337" y="329"/>
                  </a:lnTo>
                  <a:lnTo>
                    <a:pt x="335" y="333"/>
                  </a:lnTo>
                  <a:lnTo>
                    <a:pt x="335" y="333"/>
                  </a:lnTo>
                  <a:lnTo>
                    <a:pt x="329" y="333"/>
                  </a:lnTo>
                  <a:lnTo>
                    <a:pt x="321" y="331"/>
                  </a:lnTo>
                  <a:lnTo>
                    <a:pt x="314" y="329"/>
                  </a:lnTo>
                  <a:lnTo>
                    <a:pt x="304" y="328"/>
                  </a:lnTo>
                  <a:lnTo>
                    <a:pt x="289" y="322"/>
                  </a:lnTo>
                  <a:lnTo>
                    <a:pt x="278" y="314"/>
                  </a:lnTo>
                  <a:lnTo>
                    <a:pt x="278" y="314"/>
                  </a:lnTo>
                  <a:lnTo>
                    <a:pt x="272" y="311"/>
                  </a:lnTo>
                  <a:lnTo>
                    <a:pt x="270" y="307"/>
                  </a:lnTo>
                  <a:lnTo>
                    <a:pt x="267" y="299"/>
                  </a:lnTo>
                  <a:lnTo>
                    <a:pt x="267" y="299"/>
                  </a:lnTo>
                  <a:lnTo>
                    <a:pt x="263" y="294"/>
                  </a:lnTo>
                  <a:lnTo>
                    <a:pt x="259" y="292"/>
                  </a:lnTo>
                  <a:lnTo>
                    <a:pt x="255" y="290"/>
                  </a:lnTo>
                  <a:lnTo>
                    <a:pt x="250" y="286"/>
                  </a:lnTo>
                  <a:lnTo>
                    <a:pt x="250" y="286"/>
                  </a:lnTo>
                  <a:lnTo>
                    <a:pt x="246" y="284"/>
                  </a:lnTo>
                  <a:lnTo>
                    <a:pt x="244" y="278"/>
                  </a:lnTo>
                  <a:lnTo>
                    <a:pt x="242" y="275"/>
                  </a:lnTo>
                  <a:lnTo>
                    <a:pt x="240" y="271"/>
                  </a:lnTo>
                  <a:lnTo>
                    <a:pt x="240" y="271"/>
                  </a:lnTo>
                  <a:lnTo>
                    <a:pt x="238" y="269"/>
                  </a:lnTo>
                  <a:lnTo>
                    <a:pt x="236" y="267"/>
                  </a:lnTo>
                  <a:lnTo>
                    <a:pt x="231" y="267"/>
                  </a:lnTo>
                  <a:lnTo>
                    <a:pt x="225" y="265"/>
                  </a:lnTo>
                  <a:lnTo>
                    <a:pt x="219" y="267"/>
                  </a:lnTo>
                  <a:lnTo>
                    <a:pt x="219" y="267"/>
                  </a:lnTo>
                  <a:lnTo>
                    <a:pt x="210" y="269"/>
                  </a:lnTo>
                  <a:lnTo>
                    <a:pt x="199" y="273"/>
                  </a:lnTo>
                  <a:lnTo>
                    <a:pt x="195" y="273"/>
                  </a:lnTo>
                  <a:lnTo>
                    <a:pt x="189" y="273"/>
                  </a:lnTo>
                  <a:lnTo>
                    <a:pt x="183" y="273"/>
                  </a:lnTo>
                  <a:lnTo>
                    <a:pt x="178" y="271"/>
                  </a:lnTo>
                  <a:lnTo>
                    <a:pt x="178" y="271"/>
                  </a:lnTo>
                  <a:lnTo>
                    <a:pt x="178" y="261"/>
                  </a:lnTo>
                  <a:lnTo>
                    <a:pt x="178" y="256"/>
                  </a:lnTo>
                  <a:lnTo>
                    <a:pt x="180" y="252"/>
                  </a:lnTo>
                  <a:lnTo>
                    <a:pt x="183" y="248"/>
                  </a:lnTo>
                  <a:lnTo>
                    <a:pt x="183" y="244"/>
                  </a:lnTo>
                  <a:lnTo>
                    <a:pt x="187" y="241"/>
                  </a:lnTo>
                  <a:lnTo>
                    <a:pt x="191" y="241"/>
                  </a:lnTo>
                  <a:lnTo>
                    <a:pt x="191" y="241"/>
                  </a:lnTo>
                  <a:lnTo>
                    <a:pt x="197" y="241"/>
                  </a:lnTo>
                  <a:lnTo>
                    <a:pt x="200" y="241"/>
                  </a:lnTo>
                  <a:lnTo>
                    <a:pt x="212" y="242"/>
                  </a:lnTo>
                  <a:lnTo>
                    <a:pt x="216" y="242"/>
                  </a:lnTo>
                  <a:lnTo>
                    <a:pt x="221" y="242"/>
                  </a:lnTo>
                  <a:lnTo>
                    <a:pt x="227" y="242"/>
                  </a:lnTo>
                  <a:lnTo>
                    <a:pt x="231" y="241"/>
                  </a:lnTo>
                  <a:lnTo>
                    <a:pt x="231" y="241"/>
                  </a:lnTo>
                  <a:lnTo>
                    <a:pt x="233" y="239"/>
                  </a:lnTo>
                  <a:lnTo>
                    <a:pt x="234" y="237"/>
                  </a:lnTo>
                  <a:lnTo>
                    <a:pt x="234" y="235"/>
                  </a:lnTo>
                  <a:lnTo>
                    <a:pt x="234" y="233"/>
                  </a:lnTo>
                  <a:lnTo>
                    <a:pt x="231" y="231"/>
                  </a:lnTo>
                  <a:lnTo>
                    <a:pt x="231" y="227"/>
                  </a:lnTo>
                  <a:lnTo>
                    <a:pt x="231" y="227"/>
                  </a:lnTo>
                  <a:lnTo>
                    <a:pt x="229" y="222"/>
                  </a:lnTo>
                  <a:lnTo>
                    <a:pt x="231" y="218"/>
                  </a:lnTo>
                  <a:lnTo>
                    <a:pt x="231" y="216"/>
                  </a:lnTo>
                  <a:lnTo>
                    <a:pt x="236" y="212"/>
                  </a:lnTo>
                  <a:lnTo>
                    <a:pt x="236" y="212"/>
                  </a:lnTo>
                  <a:lnTo>
                    <a:pt x="242" y="208"/>
                  </a:lnTo>
                  <a:lnTo>
                    <a:pt x="246" y="203"/>
                  </a:lnTo>
                  <a:lnTo>
                    <a:pt x="246" y="203"/>
                  </a:lnTo>
                  <a:lnTo>
                    <a:pt x="250" y="199"/>
                  </a:lnTo>
                  <a:lnTo>
                    <a:pt x="252" y="195"/>
                  </a:lnTo>
                  <a:lnTo>
                    <a:pt x="252" y="195"/>
                  </a:lnTo>
                  <a:lnTo>
                    <a:pt x="253" y="191"/>
                  </a:lnTo>
                  <a:lnTo>
                    <a:pt x="253" y="188"/>
                  </a:lnTo>
                  <a:lnTo>
                    <a:pt x="253" y="188"/>
                  </a:lnTo>
                  <a:lnTo>
                    <a:pt x="252" y="182"/>
                  </a:lnTo>
                  <a:lnTo>
                    <a:pt x="248" y="176"/>
                  </a:lnTo>
                  <a:lnTo>
                    <a:pt x="242" y="167"/>
                  </a:lnTo>
                  <a:lnTo>
                    <a:pt x="242" y="167"/>
                  </a:lnTo>
                  <a:lnTo>
                    <a:pt x="238" y="161"/>
                  </a:lnTo>
                  <a:lnTo>
                    <a:pt x="234" y="159"/>
                  </a:lnTo>
                  <a:lnTo>
                    <a:pt x="231" y="159"/>
                  </a:lnTo>
                  <a:lnTo>
                    <a:pt x="225" y="157"/>
                  </a:lnTo>
                  <a:lnTo>
                    <a:pt x="225" y="157"/>
                  </a:lnTo>
                  <a:lnTo>
                    <a:pt x="219" y="154"/>
                  </a:lnTo>
                  <a:lnTo>
                    <a:pt x="216" y="150"/>
                  </a:lnTo>
                  <a:lnTo>
                    <a:pt x="212" y="148"/>
                  </a:lnTo>
                  <a:lnTo>
                    <a:pt x="210" y="148"/>
                  </a:lnTo>
                  <a:lnTo>
                    <a:pt x="208" y="146"/>
                  </a:lnTo>
                  <a:lnTo>
                    <a:pt x="208" y="146"/>
                  </a:lnTo>
                  <a:lnTo>
                    <a:pt x="204" y="148"/>
                  </a:lnTo>
                  <a:lnTo>
                    <a:pt x="202" y="148"/>
                  </a:lnTo>
                  <a:lnTo>
                    <a:pt x="199" y="150"/>
                  </a:lnTo>
                  <a:lnTo>
                    <a:pt x="195" y="150"/>
                  </a:lnTo>
                  <a:lnTo>
                    <a:pt x="193" y="150"/>
                  </a:lnTo>
                  <a:lnTo>
                    <a:pt x="191" y="150"/>
                  </a:lnTo>
                  <a:lnTo>
                    <a:pt x="189" y="148"/>
                  </a:lnTo>
                  <a:lnTo>
                    <a:pt x="189" y="148"/>
                  </a:lnTo>
                  <a:lnTo>
                    <a:pt x="197" y="144"/>
                  </a:lnTo>
                  <a:lnTo>
                    <a:pt x="204" y="138"/>
                  </a:lnTo>
                  <a:lnTo>
                    <a:pt x="204" y="138"/>
                  </a:lnTo>
                  <a:lnTo>
                    <a:pt x="199" y="135"/>
                  </a:lnTo>
                  <a:lnTo>
                    <a:pt x="191" y="131"/>
                  </a:lnTo>
                  <a:lnTo>
                    <a:pt x="191" y="131"/>
                  </a:lnTo>
                  <a:lnTo>
                    <a:pt x="183" y="125"/>
                  </a:lnTo>
                  <a:lnTo>
                    <a:pt x="180" y="123"/>
                  </a:lnTo>
                  <a:lnTo>
                    <a:pt x="178" y="120"/>
                  </a:lnTo>
                  <a:lnTo>
                    <a:pt x="178" y="120"/>
                  </a:lnTo>
                  <a:lnTo>
                    <a:pt x="178" y="118"/>
                  </a:lnTo>
                  <a:lnTo>
                    <a:pt x="178" y="114"/>
                  </a:lnTo>
                  <a:lnTo>
                    <a:pt x="176" y="110"/>
                  </a:lnTo>
                  <a:lnTo>
                    <a:pt x="174" y="108"/>
                  </a:lnTo>
                  <a:lnTo>
                    <a:pt x="168" y="101"/>
                  </a:lnTo>
                  <a:lnTo>
                    <a:pt x="165" y="99"/>
                  </a:lnTo>
                  <a:lnTo>
                    <a:pt x="163" y="99"/>
                  </a:lnTo>
                  <a:lnTo>
                    <a:pt x="163" y="99"/>
                  </a:lnTo>
                  <a:lnTo>
                    <a:pt x="157" y="99"/>
                  </a:lnTo>
                  <a:lnTo>
                    <a:pt x="153" y="101"/>
                  </a:lnTo>
                  <a:lnTo>
                    <a:pt x="151" y="101"/>
                  </a:lnTo>
                  <a:lnTo>
                    <a:pt x="149" y="102"/>
                  </a:lnTo>
                  <a:lnTo>
                    <a:pt x="149" y="104"/>
                  </a:lnTo>
                  <a:lnTo>
                    <a:pt x="149" y="108"/>
                  </a:lnTo>
                  <a:lnTo>
                    <a:pt x="149" y="108"/>
                  </a:lnTo>
                  <a:lnTo>
                    <a:pt x="155" y="112"/>
                  </a:lnTo>
                  <a:lnTo>
                    <a:pt x="161" y="116"/>
                  </a:lnTo>
                  <a:lnTo>
                    <a:pt x="161" y="116"/>
                  </a:lnTo>
                  <a:lnTo>
                    <a:pt x="155" y="118"/>
                  </a:lnTo>
                  <a:lnTo>
                    <a:pt x="149" y="118"/>
                  </a:lnTo>
                  <a:lnTo>
                    <a:pt x="142" y="118"/>
                  </a:lnTo>
                  <a:lnTo>
                    <a:pt x="134" y="118"/>
                  </a:lnTo>
                  <a:lnTo>
                    <a:pt x="119" y="114"/>
                  </a:lnTo>
                  <a:lnTo>
                    <a:pt x="112" y="112"/>
                  </a:lnTo>
                  <a:lnTo>
                    <a:pt x="106" y="110"/>
                  </a:lnTo>
                  <a:lnTo>
                    <a:pt x="106" y="110"/>
                  </a:lnTo>
                  <a:lnTo>
                    <a:pt x="108" y="112"/>
                  </a:lnTo>
                  <a:lnTo>
                    <a:pt x="110" y="114"/>
                  </a:lnTo>
                  <a:lnTo>
                    <a:pt x="110" y="120"/>
                  </a:lnTo>
                  <a:lnTo>
                    <a:pt x="110" y="120"/>
                  </a:lnTo>
                  <a:lnTo>
                    <a:pt x="104" y="120"/>
                  </a:lnTo>
                  <a:lnTo>
                    <a:pt x="96" y="120"/>
                  </a:lnTo>
                  <a:lnTo>
                    <a:pt x="81" y="116"/>
                  </a:lnTo>
                  <a:lnTo>
                    <a:pt x="81" y="116"/>
                  </a:lnTo>
                  <a:lnTo>
                    <a:pt x="76" y="114"/>
                  </a:lnTo>
                  <a:lnTo>
                    <a:pt x="70" y="114"/>
                  </a:lnTo>
                  <a:lnTo>
                    <a:pt x="64" y="114"/>
                  </a:lnTo>
                  <a:lnTo>
                    <a:pt x="62" y="114"/>
                  </a:lnTo>
                  <a:lnTo>
                    <a:pt x="60" y="116"/>
                  </a:lnTo>
                  <a:lnTo>
                    <a:pt x="60" y="116"/>
                  </a:lnTo>
                  <a:lnTo>
                    <a:pt x="53" y="112"/>
                  </a:lnTo>
                  <a:lnTo>
                    <a:pt x="49" y="110"/>
                  </a:lnTo>
                  <a:lnTo>
                    <a:pt x="45" y="108"/>
                  </a:lnTo>
                  <a:lnTo>
                    <a:pt x="45" y="108"/>
                  </a:lnTo>
                  <a:lnTo>
                    <a:pt x="43" y="108"/>
                  </a:lnTo>
                  <a:lnTo>
                    <a:pt x="43" y="108"/>
                  </a:lnTo>
                  <a:lnTo>
                    <a:pt x="42" y="108"/>
                  </a:lnTo>
                  <a:lnTo>
                    <a:pt x="38" y="108"/>
                  </a:lnTo>
                  <a:lnTo>
                    <a:pt x="36" y="108"/>
                  </a:lnTo>
                  <a:lnTo>
                    <a:pt x="32" y="108"/>
                  </a:lnTo>
                  <a:lnTo>
                    <a:pt x="32" y="108"/>
                  </a:lnTo>
                  <a:lnTo>
                    <a:pt x="32" y="108"/>
                  </a:lnTo>
                  <a:lnTo>
                    <a:pt x="32" y="108"/>
                  </a:lnTo>
                  <a:close/>
                </a:path>
              </a:pathLst>
            </a:custGeom>
            <a:solidFill>
              <a:schemeClr val="bg1">
                <a:lumMod val="85000"/>
              </a:schemeClr>
            </a:solidFill>
            <a:ln w="635" cap="rnd">
              <a:solidFill>
                <a:schemeClr val="bg1">
                  <a:alpha val="17000"/>
                </a:schemeClr>
              </a:solidFill>
            </a:ln>
          </p:spPr>
          <p:txBody>
            <a:bodyPr lIns="81617" tIns="40809" rIns="81617" bIns="40809"/>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65" name="Freeform 464">
              <a:extLst>
                <a:ext uri="{FF2B5EF4-FFF2-40B4-BE49-F238E27FC236}">
                  <a16:creationId xmlns:a16="http://schemas.microsoft.com/office/drawing/2014/main" id="{EA930BE7-341F-784F-95C4-81E66C68B5EC}"/>
                </a:ext>
              </a:extLst>
            </p:cNvPr>
            <p:cNvSpPr>
              <a:spLocks/>
            </p:cNvSpPr>
            <p:nvPr userDrawn="1"/>
          </p:nvSpPr>
          <p:spPr bwMode="auto">
            <a:xfrm>
              <a:off x="6820449" y="1398620"/>
              <a:ext cx="621369" cy="432968"/>
            </a:xfrm>
            <a:custGeom>
              <a:avLst/>
              <a:gdLst>
                <a:gd name="T0" fmla="*/ 11 w 407"/>
                <a:gd name="T1" fmla="*/ 91 h 333"/>
                <a:gd name="T2" fmla="*/ 28 w 407"/>
                <a:gd name="T3" fmla="*/ 78 h 333"/>
                <a:gd name="T4" fmla="*/ 0 w 407"/>
                <a:gd name="T5" fmla="*/ 65 h 333"/>
                <a:gd name="T6" fmla="*/ 28 w 407"/>
                <a:gd name="T7" fmla="*/ 6 h 333"/>
                <a:gd name="T8" fmla="*/ 74 w 407"/>
                <a:gd name="T9" fmla="*/ 2 h 333"/>
                <a:gd name="T10" fmla="*/ 49 w 407"/>
                <a:gd name="T11" fmla="*/ 38 h 333"/>
                <a:gd name="T12" fmla="*/ 66 w 407"/>
                <a:gd name="T13" fmla="*/ 65 h 333"/>
                <a:gd name="T14" fmla="*/ 70 w 407"/>
                <a:gd name="T15" fmla="*/ 36 h 333"/>
                <a:gd name="T16" fmla="*/ 87 w 407"/>
                <a:gd name="T17" fmla="*/ 10 h 333"/>
                <a:gd name="T18" fmla="*/ 127 w 407"/>
                <a:gd name="T19" fmla="*/ 10 h 333"/>
                <a:gd name="T20" fmla="*/ 134 w 407"/>
                <a:gd name="T21" fmla="*/ 42 h 333"/>
                <a:gd name="T22" fmla="*/ 146 w 407"/>
                <a:gd name="T23" fmla="*/ 42 h 333"/>
                <a:gd name="T24" fmla="*/ 172 w 407"/>
                <a:gd name="T25" fmla="*/ 36 h 333"/>
                <a:gd name="T26" fmla="*/ 200 w 407"/>
                <a:gd name="T27" fmla="*/ 34 h 333"/>
                <a:gd name="T28" fmla="*/ 216 w 407"/>
                <a:gd name="T29" fmla="*/ 51 h 333"/>
                <a:gd name="T30" fmla="*/ 225 w 407"/>
                <a:gd name="T31" fmla="*/ 63 h 333"/>
                <a:gd name="T32" fmla="*/ 221 w 407"/>
                <a:gd name="T33" fmla="*/ 70 h 333"/>
                <a:gd name="T34" fmla="*/ 231 w 407"/>
                <a:gd name="T35" fmla="*/ 76 h 333"/>
                <a:gd name="T36" fmla="*/ 242 w 407"/>
                <a:gd name="T37" fmla="*/ 74 h 333"/>
                <a:gd name="T38" fmla="*/ 269 w 407"/>
                <a:gd name="T39" fmla="*/ 74 h 333"/>
                <a:gd name="T40" fmla="*/ 263 w 407"/>
                <a:gd name="T41" fmla="*/ 87 h 333"/>
                <a:gd name="T42" fmla="*/ 274 w 407"/>
                <a:gd name="T43" fmla="*/ 85 h 333"/>
                <a:gd name="T44" fmla="*/ 278 w 407"/>
                <a:gd name="T45" fmla="*/ 95 h 333"/>
                <a:gd name="T46" fmla="*/ 304 w 407"/>
                <a:gd name="T47" fmla="*/ 95 h 333"/>
                <a:gd name="T48" fmla="*/ 312 w 407"/>
                <a:gd name="T49" fmla="*/ 110 h 333"/>
                <a:gd name="T50" fmla="*/ 318 w 407"/>
                <a:gd name="T51" fmla="*/ 131 h 333"/>
                <a:gd name="T52" fmla="*/ 318 w 407"/>
                <a:gd name="T53" fmla="*/ 138 h 333"/>
                <a:gd name="T54" fmla="*/ 306 w 407"/>
                <a:gd name="T55" fmla="*/ 144 h 333"/>
                <a:gd name="T56" fmla="*/ 325 w 407"/>
                <a:gd name="T57" fmla="*/ 165 h 333"/>
                <a:gd name="T58" fmla="*/ 342 w 407"/>
                <a:gd name="T59" fmla="*/ 172 h 333"/>
                <a:gd name="T60" fmla="*/ 376 w 407"/>
                <a:gd name="T61" fmla="*/ 195 h 333"/>
                <a:gd name="T62" fmla="*/ 382 w 407"/>
                <a:gd name="T63" fmla="*/ 199 h 333"/>
                <a:gd name="T64" fmla="*/ 407 w 407"/>
                <a:gd name="T65" fmla="*/ 212 h 333"/>
                <a:gd name="T66" fmla="*/ 395 w 407"/>
                <a:gd name="T67" fmla="*/ 229 h 333"/>
                <a:gd name="T68" fmla="*/ 374 w 407"/>
                <a:gd name="T69" fmla="*/ 250 h 333"/>
                <a:gd name="T70" fmla="*/ 357 w 407"/>
                <a:gd name="T71" fmla="*/ 229 h 333"/>
                <a:gd name="T72" fmla="*/ 331 w 407"/>
                <a:gd name="T73" fmla="*/ 212 h 333"/>
                <a:gd name="T74" fmla="*/ 318 w 407"/>
                <a:gd name="T75" fmla="*/ 225 h 333"/>
                <a:gd name="T76" fmla="*/ 352 w 407"/>
                <a:gd name="T77" fmla="*/ 261 h 333"/>
                <a:gd name="T78" fmla="*/ 369 w 407"/>
                <a:gd name="T79" fmla="*/ 290 h 333"/>
                <a:gd name="T80" fmla="*/ 357 w 407"/>
                <a:gd name="T81" fmla="*/ 305 h 333"/>
                <a:gd name="T82" fmla="*/ 335 w 407"/>
                <a:gd name="T83" fmla="*/ 303 h 333"/>
                <a:gd name="T84" fmla="*/ 314 w 407"/>
                <a:gd name="T85" fmla="*/ 301 h 333"/>
                <a:gd name="T86" fmla="*/ 335 w 407"/>
                <a:gd name="T87" fmla="*/ 333 h 333"/>
                <a:gd name="T88" fmla="*/ 278 w 407"/>
                <a:gd name="T89" fmla="*/ 314 h 333"/>
                <a:gd name="T90" fmla="*/ 250 w 407"/>
                <a:gd name="T91" fmla="*/ 286 h 333"/>
                <a:gd name="T92" fmla="*/ 236 w 407"/>
                <a:gd name="T93" fmla="*/ 267 h 333"/>
                <a:gd name="T94" fmla="*/ 189 w 407"/>
                <a:gd name="T95" fmla="*/ 273 h 333"/>
                <a:gd name="T96" fmla="*/ 183 w 407"/>
                <a:gd name="T97" fmla="*/ 244 h 333"/>
                <a:gd name="T98" fmla="*/ 221 w 407"/>
                <a:gd name="T99" fmla="*/ 242 h 333"/>
                <a:gd name="T100" fmla="*/ 231 w 407"/>
                <a:gd name="T101" fmla="*/ 231 h 333"/>
                <a:gd name="T102" fmla="*/ 242 w 407"/>
                <a:gd name="T103" fmla="*/ 208 h 333"/>
                <a:gd name="T104" fmla="*/ 253 w 407"/>
                <a:gd name="T105" fmla="*/ 188 h 333"/>
                <a:gd name="T106" fmla="*/ 225 w 407"/>
                <a:gd name="T107" fmla="*/ 157 h 333"/>
                <a:gd name="T108" fmla="*/ 204 w 407"/>
                <a:gd name="T109" fmla="*/ 148 h 333"/>
                <a:gd name="T110" fmla="*/ 197 w 407"/>
                <a:gd name="T111" fmla="*/ 144 h 333"/>
                <a:gd name="T112" fmla="*/ 178 w 407"/>
                <a:gd name="T113" fmla="*/ 120 h 333"/>
                <a:gd name="T114" fmla="*/ 163 w 407"/>
                <a:gd name="T115" fmla="*/ 99 h 333"/>
                <a:gd name="T116" fmla="*/ 149 w 407"/>
                <a:gd name="T117" fmla="*/ 108 h 333"/>
                <a:gd name="T118" fmla="*/ 119 w 407"/>
                <a:gd name="T119" fmla="*/ 114 h 333"/>
                <a:gd name="T120" fmla="*/ 104 w 407"/>
                <a:gd name="T121" fmla="*/ 120 h 333"/>
                <a:gd name="T122" fmla="*/ 60 w 407"/>
                <a:gd name="T123" fmla="*/ 116 h 333"/>
                <a:gd name="T124" fmla="*/ 42 w 407"/>
                <a:gd name="T125" fmla="*/ 108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07" h="333">
                  <a:moveTo>
                    <a:pt x="32" y="108"/>
                  </a:moveTo>
                  <a:lnTo>
                    <a:pt x="32" y="108"/>
                  </a:lnTo>
                  <a:lnTo>
                    <a:pt x="28" y="106"/>
                  </a:lnTo>
                  <a:lnTo>
                    <a:pt x="19" y="101"/>
                  </a:lnTo>
                  <a:lnTo>
                    <a:pt x="15" y="95"/>
                  </a:lnTo>
                  <a:lnTo>
                    <a:pt x="11" y="91"/>
                  </a:lnTo>
                  <a:lnTo>
                    <a:pt x="11" y="91"/>
                  </a:lnTo>
                  <a:lnTo>
                    <a:pt x="11" y="91"/>
                  </a:lnTo>
                  <a:lnTo>
                    <a:pt x="17" y="87"/>
                  </a:lnTo>
                  <a:lnTo>
                    <a:pt x="23" y="85"/>
                  </a:lnTo>
                  <a:lnTo>
                    <a:pt x="28" y="84"/>
                  </a:lnTo>
                  <a:lnTo>
                    <a:pt x="34" y="84"/>
                  </a:lnTo>
                  <a:lnTo>
                    <a:pt x="34" y="84"/>
                  </a:lnTo>
                  <a:lnTo>
                    <a:pt x="34" y="80"/>
                  </a:lnTo>
                  <a:lnTo>
                    <a:pt x="30" y="78"/>
                  </a:lnTo>
                  <a:lnTo>
                    <a:pt x="28" y="78"/>
                  </a:lnTo>
                  <a:lnTo>
                    <a:pt x="25" y="76"/>
                  </a:lnTo>
                  <a:lnTo>
                    <a:pt x="19" y="76"/>
                  </a:lnTo>
                  <a:lnTo>
                    <a:pt x="11" y="76"/>
                  </a:lnTo>
                  <a:lnTo>
                    <a:pt x="6" y="74"/>
                  </a:lnTo>
                  <a:lnTo>
                    <a:pt x="4" y="74"/>
                  </a:lnTo>
                  <a:lnTo>
                    <a:pt x="2" y="72"/>
                  </a:lnTo>
                  <a:lnTo>
                    <a:pt x="0" y="68"/>
                  </a:lnTo>
                  <a:lnTo>
                    <a:pt x="0" y="65"/>
                  </a:lnTo>
                  <a:lnTo>
                    <a:pt x="2" y="61"/>
                  </a:lnTo>
                  <a:lnTo>
                    <a:pt x="4" y="53"/>
                  </a:lnTo>
                  <a:lnTo>
                    <a:pt x="4" y="53"/>
                  </a:lnTo>
                  <a:lnTo>
                    <a:pt x="9" y="42"/>
                  </a:lnTo>
                  <a:lnTo>
                    <a:pt x="15" y="31"/>
                  </a:lnTo>
                  <a:lnTo>
                    <a:pt x="26" y="6"/>
                  </a:lnTo>
                  <a:lnTo>
                    <a:pt x="26" y="6"/>
                  </a:lnTo>
                  <a:lnTo>
                    <a:pt x="28" y="6"/>
                  </a:lnTo>
                  <a:lnTo>
                    <a:pt x="30" y="4"/>
                  </a:lnTo>
                  <a:lnTo>
                    <a:pt x="36" y="2"/>
                  </a:lnTo>
                  <a:lnTo>
                    <a:pt x="42" y="2"/>
                  </a:lnTo>
                  <a:lnTo>
                    <a:pt x="51" y="0"/>
                  </a:lnTo>
                  <a:lnTo>
                    <a:pt x="66" y="0"/>
                  </a:lnTo>
                  <a:lnTo>
                    <a:pt x="72" y="0"/>
                  </a:lnTo>
                  <a:lnTo>
                    <a:pt x="74" y="2"/>
                  </a:lnTo>
                  <a:lnTo>
                    <a:pt x="74" y="2"/>
                  </a:lnTo>
                  <a:lnTo>
                    <a:pt x="72" y="4"/>
                  </a:lnTo>
                  <a:lnTo>
                    <a:pt x="72" y="6"/>
                  </a:lnTo>
                  <a:lnTo>
                    <a:pt x="68" y="12"/>
                  </a:lnTo>
                  <a:lnTo>
                    <a:pt x="57" y="19"/>
                  </a:lnTo>
                  <a:lnTo>
                    <a:pt x="57" y="19"/>
                  </a:lnTo>
                  <a:lnTo>
                    <a:pt x="53" y="25"/>
                  </a:lnTo>
                  <a:lnTo>
                    <a:pt x="49" y="31"/>
                  </a:lnTo>
                  <a:lnTo>
                    <a:pt x="49" y="38"/>
                  </a:lnTo>
                  <a:lnTo>
                    <a:pt x="49" y="46"/>
                  </a:lnTo>
                  <a:lnTo>
                    <a:pt x="49" y="46"/>
                  </a:lnTo>
                  <a:lnTo>
                    <a:pt x="51" y="53"/>
                  </a:lnTo>
                  <a:lnTo>
                    <a:pt x="53" y="57"/>
                  </a:lnTo>
                  <a:lnTo>
                    <a:pt x="57" y="59"/>
                  </a:lnTo>
                  <a:lnTo>
                    <a:pt x="57" y="59"/>
                  </a:lnTo>
                  <a:lnTo>
                    <a:pt x="62" y="63"/>
                  </a:lnTo>
                  <a:lnTo>
                    <a:pt x="66" y="65"/>
                  </a:lnTo>
                  <a:lnTo>
                    <a:pt x="68" y="65"/>
                  </a:lnTo>
                  <a:lnTo>
                    <a:pt x="68" y="65"/>
                  </a:lnTo>
                  <a:lnTo>
                    <a:pt x="68" y="59"/>
                  </a:lnTo>
                  <a:lnTo>
                    <a:pt x="68" y="55"/>
                  </a:lnTo>
                  <a:lnTo>
                    <a:pt x="72" y="46"/>
                  </a:lnTo>
                  <a:lnTo>
                    <a:pt x="72" y="46"/>
                  </a:lnTo>
                  <a:lnTo>
                    <a:pt x="72" y="40"/>
                  </a:lnTo>
                  <a:lnTo>
                    <a:pt x="70" y="36"/>
                  </a:lnTo>
                  <a:lnTo>
                    <a:pt x="70" y="31"/>
                  </a:lnTo>
                  <a:lnTo>
                    <a:pt x="70" y="27"/>
                  </a:lnTo>
                  <a:lnTo>
                    <a:pt x="70" y="27"/>
                  </a:lnTo>
                  <a:lnTo>
                    <a:pt x="72" y="23"/>
                  </a:lnTo>
                  <a:lnTo>
                    <a:pt x="74" y="19"/>
                  </a:lnTo>
                  <a:lnTo>
                    <a:pt x="76" y="15"/>
                  </a:lnTo>
                  <a:lnTo>
                    <a:pt x="79" y="14"/>
                  </a:lnTo>
                  <a:lnTo>
                    <a:pt x="87" y="10"/>
                  </a:lnTo>
                  <a:lnTo>
                    <a:pt x="95" y="6"/>
                  </a:lnTo>
                  <a:lnTo>
                    <a:pt x="95" y="6"/>
                  </a:lnTo>
                  <a:lnTo>
                    <a:pt x="104" y="4"/>
                  </a:lnTo>
                  <a:lnTo>
                    <a:pt x="108" y="4"/>
                  </a:lnTo>
                  <a:lnTo>
                    <a:pt x="113" y="4"/>
                  </a:lnTo>
                  <a:lnTo>
                    <a:pt x="119" y="4"/>
                  </a:lnTo>
                  <a:lnTo>
                    <a:pt x="123" y="6"/>
                  </a:lnTo>
                  <a:lnTo>
                    <a:pt x="127" y="10"/>
                  </a:lnTo>
                  <a:lnTo>
                    <a:pt x="130" y="14"/>
                  </a:lnTo>
                  <a:lnTo>
                    <a:pt x="130" y="14"/>
                  </a:lnTo>
                  <a:lnTo>
                    <a:pt x="130" y="17"/>
                  </a:lnTo>
                  <a:lnTo>
                    <a:pt x="132" y="23"/>
                  </a:lnTo>
                  <a:lnTo>
                    <a:pt x="136" y="33"/>
                  </a:lnTo>
                  <a:lnTo>
                    <a:pt x="136" y="33"/>
                  </a:lnTo>
                  <a:lnTo>
                    <a:pt x="136" y="38"/>
                  </a:lnTo>
                  <a:lnTo>
                    <a:pt x="134" y="42"/>
                  </a:lnTo>
                  <a:lnTo>
                    <a:pt x="130" y="46"/>
                  </a:lnTo>
                  <a:lnTo>
                    <a:pt x="130" y="50"/>
                  </a:lnTo>
                  <a:lnTo>
                    <a:pt x="130" y="50"/>
                  </a:lnTo>
                  <a:lnTo>
                    <a:pt x="134" y="48"/>
                  </a:lnTo>
                  <a:lnTo>
                    <a:pt x="138" y="46"/>
                  </a:lnTo>
                  <a:lnTo>
                    <a:pt x="142" y="44"/>
                  </a:lnTo>
                  <a:lnTo>
                    <a:pt x="146" y="42"/>
                  </a:lnTo>
                  <a:lnTo>
                    <a:pt x="146" y="42"/>
                  </a:lnTo>
                  <a:lnTo>
                    <a:pt x="153" y="44"/>
                  </a:lnTo>
                  <a:lnTo>
                    <a:pt x="157" y="46"/>
                  </a:lnTo>
                  <a:lnTo>
                    <a:pt x="163" y="51"/>
                  </a:lnTo>
                  <a:lnTo>
                    <a:pt x="168" y="55"/>
                  </a:lnTo>
                  <a:lnTo>
                    <a:pt x="168" y="55"/>
                  </a:lnTo>
                  <a:lnTo>
                    <a:pt x="168" y="44"/>
                  </a:lnTo>
                  <a:lnTo>
                    <a:pt x="168" y="40"/>
                  </a:lnTo>
                  <a:lnTo>
                    <a:pt x="172" y="36"/>
                  </a:lnTo>
                  <a:lnTo>
                    <a:pt x="172" y="36"/>
                  </a:lnTo>
                  <a:lnTo>
                    <a:pt x="174" y="34"/>
                  </a:lnTo>
                  <a:lnTo>
                    <a:pt x="176" y="34"/>
                  </a:lnTo>
                  <a:lnTo>
                    <a:pt x="183" y="33"/>
                  </a:lnTo>
                  <a:lnTo>
                    <a:pt x="189" y="33"/>
                  </a:lnTo>
                  <a:lnTo>
                    <a:pt x="197" y="33"/>
                  </a:lnTo>
                  <a:lnTo>
                    <a:pt x="197" y="33"/>
                  </a:lnTo>
                  <a:lnTo>
                    <a:pt x="200" y="34"/>
                  </a:lnTo>
                  <a:lnTo>
                    <a:pt x="206" y="36"/>
                  </a:lnTo>
                  <a:lnTo>
                    <a:pt x="212" y="40"/>
                  </a:lnTo>
                  <a:lnTo>
                    <a:pt x="216" y="44"/>
                  </a:lnTo>
                  <a:lnTo>
                    <a:pt x="216" y="44"/>
                  </a:lnTo>
                  <a:lnTo>
                    <a:pt x="217" y="46"/>
                  </a:lnTo>
                  <a:lnTo>
                    <a:pt x="217" y="50"/>
                  </a:lnTo>
                  <a:lnTo>
                    <a:pt x="217" y="51"/>
                  </a:lnTo>
                  <a:lnTo>
                    <a:pt x="216" y="51"/>
                  </a:lnTo>
                  <a:lnTo>
                    <a:pt x="214" y="53"/>
                  </a:lnTo>
                  <a:lnTo>
                    <a:pt x="212" y="55"/>
                  </a:lnTo>
                  <a:lnTo>
                    <a:pt x="210" y="57"/>
                  </a:lnTo>
                  <a:lnTo>
                    <a:pt x="210" y="57"/>
                  </a:lnTo>
                  <a:lnTo>
                    <a:pt x="214" y="57"/>
                  </a:lnTo>
                  <a:lnTo>
                    <a:pt x="219" y="61"/>
                  </a:lnTo>
                  <a:lnTo>
                    <a:pt x="223" y="63"/>
                  </a:lnTo>
                  <a:lnTo>
                    <a:pt x="225" y="63"/>
                  </a:lnTo>
                  <a:lnTo>
                    <a:pt x="227" y="63"/>
                  </a:lnTo>
                  <a:lnTo>
                    <a:pt x="227" y="63"/>
                  </a:lnTo>
                  <a:lnTo>
                    <a:pt x="225" y="65"/>
                  </a:lnTo>
                  <a:lnTo>
                    <a:pt x="223" y="67"/>
                  </a:lnTo>
                  <a:lnTo>
                    <a:pt x="219" y="74"/>
                  </a:lnTo>
                  <a:lnTo>
                    <a:pt x="219" y="74"/>
                  </a:lnTo>
                  <a:lnTo>
                    <a:pt x="219" y="72"/>
                  </a:lnTo>
                  <a:lnTo>
                    <a:pt x="221" y="70"/>
                  </a:lnTo>
                  <a:lnTo>
                    <a:pt x="221" y="70"/>
                  </a:lnTo>
                  <a:lnTo>
                    <a:pt x="223" y="68"/>
                  </a:lnTo>
                  <a:lnTo>
                    <a:pt x="225" y="68"/>
                  </a:lnTo>
                  <a:lnTo>
                    <a:pt x="227" y="67"/>
                  </a:lnTo>
                  <a:lnTo>
                    <a:pt x="229" y="68"/>
                  </a:lnTo>
                  <a:lnTo>
                    <a:pt x="231" y="68"/>
                  </a:lnTo>
                  <a:lnTo>
                    <a:pt x="231" y="70"/>
                  </a:lnTo>
                  <a:lnTo>
                    <a:pt x="231" y="76"/>
                  </a:lnTo>
                  <a:lnTo>
                    <a:pt x="231" y="76"/>
                  </a:lnTo>
                  <a:lnTo>
                    <a:pt x="234" y="74"/>
                  </a:lnTo>
                  <a:lnTo>
                    <a:pt x="234" y="74"/>
                  </a:lnTo>
                  <a:lnTo>
                    <a:pt x="234" y="74"/>
                  </a:lnTo>
                  <a:lnTo>
                    <a:pt x="236" y="72"/>
                  </a:lnTo>
                  <a:lnTo>
                    <a:pt x="236" y="72"/>
                  </a:lnTo>
                  <a:lnTo>
                    <a:pt x="238" y="74"/>
                  </a:lnTo>
                  <a:lnTo>
                    <a:pt x="242" y="74"/>
                  </a:lnTo>
                  <a:lnTo>
                    <a:pt x="246" y="72"/>
                  </a:lnTo>
                  <a:lnTo>
                    <a:pt x="250" y="70"/>
                  </a:lnTo>
                  <a:lnTo>
                    <a:pt x="255" y="68"/>
                  </a:lnTo>
                  <a:lnTo>
                    <a:pt x="255" y="68"/>
                  </a:lnTo>
                  <a:lnTo>
                    <a:pt x="261" y="68"/>
                  </a:lnTo>
                  <a:lnTo>
                    <a:pt x="265" y="70"/>
                  </a:lnTo>
                  <a:lnTo>
                    <a:pt x="269" y="72"/>
                  </a:lnTo>
                  <a:lnTo>
                    <a:pt x="269" y="74"/>
                  </a:lnTo>
                  <a:lnTo>
                    <a:pt x="270" y="76"/>
                  </a:lnTo>
                  <a:lnTo>
                    <a:pt x="270" y="80"/>
                  </a:lnTo>
                  <a:lnTo>
                    <a:pt x="270" y="80"/>
                  </a:lnTo>
                  <a:lnTo>
                    <a:pt x="265" y="82"/>
                  </a:lnTo>
                  <a:lnTo>
                    <a:pt x="261" y="84"/>
                  </a:lnTo>
                  <a:lnTo>
                    <a:pt x="259" y="87"/>
                  </a:lnTo>
                  <a:lnTo>
                    <a:pt x="259" y="87"/>
                  </a:lnTo>
                  <a:lnTo>
                    <a:pt x="263" y="87"/>
                  </a:lnTo>
                  <a:lnTo>
                    <a:pt x="265" y="87"/>
                  </a:lnTo>
                  <a:lnTo>
                    <a:pt x="265" y="87"/>
                  </a:lnTo>
                  <a:lnTo>
                    <a:pt x="269" y="85"/>
                  </a:lnTo>
                  <a:lnTo>
                    <a:pt x="269" y="84"/>
                  </a:lnTo>
                  <a:lnTo>
                    <a:pt x="269" y="84"/>
                  </a:lnTo>
                  <a:lnTo>
                    <a:pt x="270" y="84"/>
                  </a:lnTo>
                  <a:lnTo>
                    <a:pt x="272" y="84"/>
                  </a:lnTo>
                  <a:lnTo>
                    <a:pt x="274" y="85"/>
                  </a:lnTo>
                  <a:lnTo>
                    <a:pt x="274" y="87"/>
                  </a:lnTo>
                  <a:lnTo>
                    <a:pt x="274" y="89"/>
                  </a:lnTo>
                  <a:lnTo>
                    <a:pt x="272" y="91"/>
                  </a:lnTo>
                  <a:lnTo>
                    <a:pt x="272" y="93"/>
                  </a:lnTo>
                  <a:lnTo>
                    <a:pt x="270" y="95"/>
                  </a:lnTo>
                  <a:lnTo>
                    <a:pt x="270" y="95"/>
                  </a:lnTo>
                  <a:lnTo>
                    <a:pt x="274" y="95"/>
                  </a:lnTo>
                  <a:lnTo>
                    <a:pt x="278" y="95"/>
                  </a:lnTo>
                  <a:lnTo>
                    <a:pt x="280" y="93"/>
                  </a:lnTo>
                  <a:lnTo>
                    <a:pt x="284" y="91"/>
                  </a:lnTo>
                  <a:lnTo>
                    <a:pt x="284" y="91"/>
                  </a:lnTo>
                  <a:lnTo>
                    <a:pt x="293" y="91"/>
                  </a:lnTo>
                  <a:lnTo>
                    <a:pt x="299" y="91"/>
                  </a:lnTo>
                  <a:lnTo>
                    <a:pt x="303" y="93"/>
                  </a:lnTo>
                  <a:lnTo>
                    <a:pt x="303" y="93"/>
                  </a:lnTo>
                  <a:lnTo>
                    <a:pt x="304" y="95"/>
                  </a:lnTo>
                  <a:lnTo>
                    <a:pt x="304" y="97"/>
                  </a:lnTo>
                  <a:lnTo>
                    <a:pt x="306" y="99"/>
                  </a:lnTo>
                  <a:lnTo>
                    <a:pt x="304" y="101"/>
                  </a:lnTo>
                  <a:lnTo>
                    <a:pt x="304" y="106"/>
                  </a:lnTo>
                  <a:lnTo>
                    <a:pt x="303" y="110"/>
                  </a:lnTo>
                  <a:lnTo>
                    <a:pt x="303" y="110"/>
                  </a:lnTo>
                  <a:lnTo>
                    <a:pt x="306" y="110"/>
                  </a:lnTo>
                  <a:lnTo>
                    <a:pt x="312" y="110"/>
                  </a:lnTo>
                  <a:lnTo>
                    <a:pt x="316" y="110"/>
                  </a:lnTo>
                  <a:lnTo>
                    <a:pt x="318" y="112"/>
                  </a:lnTo>
                  <a:lnTo>
                    <a:pt x="321" y="114"/>
                  </a:lnTo>
                  <a:lnTo>
                    <a:pt x="325" y="118"/>
                  </a:lnTo>
                  <a:lnTo>
                    <a:pt x="331" y="129"/>
                  </a:lnTo>
                  <a:lnTo>
                    <a:pt x="331" y="129"/>
                  </a:lnTo>
                  <a:lnTo>
                    <a:pt x="321" y="129"/>
                  </a:lnTo>
                  <a:lnTo>
                    <a:pt x="318" y="131"/>
                  </a:lnTo>
                  <a:lnTo>
                    <a:pt x="314" y="133"/>
                  </a:lnTo>
                  <a:lnTo>
                    <a:pt x="314" y="133"/>
                  </a:lnTo>
                  <a:lnTo>
                    <a:pt x="316" y="133"/>
                  </a:lnTo>
                  <a:lnTo>
                    <a:pt x="320" y="133"/>
                  </a:lnTo>
                  <a:lnTo>
                    <a:pt x="323" y="135"/>
                  </a:lnTo>
                  <a:lnTo>
                    <a:pt x="325" y="137"/>
                  </a:lnTo>
                  <a:lnTo>
                    <a:pt x="325" y="137"/>
                  </a:lnTo>
                  <a:lnTo>
                    <a:pt x="318" y="138"/>
                  </a:lnTo>
                  <a:lnTo>
                    <a:pt x="314" y="140"/>
                  </a:lnTo>
                  <a:lnTo>
                    <a:pt x="312" y="142"/>
                  </a:lnTo>
                  <a:lnTo>
                    <a:pt x="312" y="142"/>
                  </a:lnTo>
                  <a:lnTo>
                    <a:pt x="312" y="142"/>
                  </a:lnTo>
                  <a:lnTo>
                    <a:pt x="312" y="144"/>
                  </a:lnTo>
                  <a:lnTo>
                    <a:pt x="312" y="144"/>
                  </a:lnTo>
                  <a:lnTo>
                    <a:pt x="306" y="144"/>
                  </a:lnTo>
                  <a:lnTo>
                    <a:pt x="306" y="144"/>
                  </a:lnTo>
                  <a:lnTo>
                    <a:pt x="308" y="148"/>
                  </a:lnTo>
                  <a:lnTo>
                    <a:pt x="310" y="150"/>
                  </a:lnTo>
                  <a:lnTo>
                    <a:pt x="314" y="154"/>
                  </a:lnTo>
                  <a:lnTo>
                    <a:pt x="318" y="155"/>
                  </a:lnTo>
                  <a:lnTo>
                    <a:pt x="321" y="159"/>
                  </a:lnTo>
                  <a:lnTo>
                    <a:pt x="321" y="159"/>
                  </a:lnTo>
                  <a:lnTo>
                    <a:pt x="323" y="161"/>
                  </a:lnTo>
                  <a:lnTo>
                    <a:pt x="325" y="165"/>
                  </a:lnTo>
                  <a:lnTo>
                    <a:pt x="325" y="167"/>
                  </a:lnTo>
                  <a:lnTo>
                    <a:pt x="327" y="171"/>
                  </a:lnTo>
                  <a:lnTo>
                    <a:pt x="327" y="171"/>
                  </a:lnTo>
                  <a:lnTo>
                    <a:pt x="329" y="172"/>
                  </a:lnTo>
                  <a:lnTo>
                    <a:pt x="331" y="172"/>
                  </a:lnTo>
                  <a:lnTo>
                    <a:pt x="337" y="172"/>
                  </a:lnTo>
                  <a:lnTo>
                    <a:pt x="342" y="172"/>
                  </a:lnTo>
                  <a:lnTo>
                    <a:pt x="342" y="172"/>
                  </a:lnTo>
                  <a:lnTo>
                    <a:pt x="346" y="174"/>
                  </a:lnTo>
                  <a:lnTo>
                    <a:pt x="354" y="176"/>
                  </a:lnTo>
                  <a:lnTo>
                    <a:pt x="361" y="178"/>
                  </a:lnTo>
                  <a:lnTo>
                    <a:pt x="369" y="182"/>
                  </a:lnTo>
                  <a:lnTo>
                    <a:pt x="373" y="186"/>
                  </a:lnTo>
                  <a:lnTo>
                    <a:pt x="376" y="190"/>
                  </a:lnTo>
                  <a:lnTo>
                    <a:pt x="376" y="191"/>
                  </a:lnTo>
                  <a:lnTo>
                    <a:pt x="376" y="195"/>
                  </a:lnTo>
                  <a:lnTo>
                    <a:pt x="376" y="197"/>
                  </a:lnTo>
                  <a:lnTo>
                    <a:pt x="376" y="201"/>
                  </a:lnTo>
                  <a:lnTo>
                    <a:pt x="373" y="205"/>
                  </a:lnTo>
                  <a:lnTo>
                    <a:pt x="373" y="205"/>
                  </a:lnTo>
                  <a:lnTo>
                    <a:pt x="376" y="205"/>
                  </a:lnTo>
                  <a:lnTo>
                    <a:pt x="376" y="205"/>
                  </a:lnTo>
                  <a:lnTo>
                    <a:pt x="378" y="201"/>
                  </a:lnTo>
                  <a:lnTo>
                    <a:pt x="382" y="199"/>
                  </a:lnTo>
                  <a:lnTo>
                    <a:pt x="384" y="197"/>
                  </a:lnTo>
                  <a:lnTo>
                    <a:pt x="388" y="195"/>
                  </a:lnTo>
                  <a:lnTo>
                    <a:pt x="388" y="195"/>
                  </a:lnTo>
                  <a:lnTo>
                    <a:pt x="391" y="199"/>
                  </a:lnTo>
                  <a:lnTo>
                    <a:pt x="399" y="203"/>
                  </a:lnTo>
                  <a:lnTo>
                    <a:pt x="403" y="207"/>
                  </a:lnTo>
                  <a:lnTo>
                    <a:pt x="405" y="210"/>
                  </a:lnTo>
                  <a:lnTo>
                    <a:pt x="407" y="212"/>
                  </a:lnTo>
                  <a:lnTo>
                    <a:pt x="407" y="212"/>
                  </a:lnTo>
                  <a:lnTo>
                    <a:pt x="403" y="214"/>
                  </a:lnTo>
                  <a:lnTo>
                    <a:pt x="401" y="214"/>
                  </a:lnTo>
                  <a:lnTo>
                    <a:pt x="399" y="218"/>
                  </a:lnTo>
                  <a:lnTo>
                    <a:pt x="399" y="224"/>
                  </a:lnTo>
                  <a:lnTo>
                    <a:pt x="397" y="227"/>
                  </a:lnTo>
                  <a:lnTo>
                    <a:pt x="397" y="227"/>
                  </a:lnTo>
                  <a:lnTo>
                    <a:pt x="395" y="229"/>
                  </a:lnTo>
                  <a:lnTo>
                    <a:pt x="391" y="231"/>
                  </a:lnTo>
                  <a:lnTo>
                    <a:pt x="384" y="231"/>
                  </a:lnTo>
                  <a:lnTo>
                    <a:pt x="384" y="231"/>
                  </a:lnTo>
                  <a:lnTo>
                    <a:pt x="380" y="242"/>
                  </a:lnTo>
                  <a:lnTo>
                    <a:pt x="380" y="248"/>
                  </a:lnTo>
                  <a:lnTo>
                    <a:pt x="382" y="252"/>
                  </a:lnTo>
                  <a:lnTo>
                    <a:pt x="382" y="252"/>
                  </a:lnTo>
                  <a:lnTo>
                    <a:pt x="374" y="250"/>
                  </a:lnTo>
                  <a:lnTo>
                    <a:pt x="367" y="246"/>
                  </a:lnTo>
                  <a:lnTo>
                    <a:pt x="359" y="241"/>
                  </a:lnTo>
                  <a:lnTo>
                    <a:pt x="357" y="239"/>
                  </a:lnTo>
                  <a:lnTo>
                    <a:pt x="354" y="235"/>
                  </a:lnTo>
                  <a:lnTo>
                    <a:pt x="354" y="235"/>
                  </a:lnTo>
                  <a:lnTo>
                    <a:pt x="356" y="233"/>
                  </a:lnTo>
                  <a:lnTo>
                    <a:pt x="356" y="231"/>
                  </a:lnTo>
                  <a:lnTo>
                    <a:pt x="357" y="229"/>
                  </a:lnTo>
                  <a:lnTo>
                    <a:pt x="357" y="229"/>
                  </a:lnTo>
                  <a:lnTo>
                    <a:pt x="348" y="225"/>
                  </a:lnTo>
                  <a:lnTo>
                    <a:pt x="344" y="225"/>
                  </a:lnTo>
                  <a:lnTo>
                    <a:pt x="340" y="224"/>
                  </a:lnTo>
                  <a:lnTo>
                    <a:pt x="340" y="224"/>
                  </a:lnTo>
                  <a:lnTo>
                    <a:pt x="337" y="220"/>
                  </a:lnTo>
                  <a:lnTo>
                    <a:pt x="335" y="216"/>
                  </a:lnTo>
                  <a:lnTo>
                    <a:pt x="331" y="212"/>
                  </a:lnTo>
                  <a:lnTo>
                    <a:pt x="327" y="210"/>
                  </a:lnTo>
                  <a:lnTo>
                    <a:pt x="327" y="210"/>
                  </a:lnTo>
                  <a:lnTo>
                    <a:pt x="327" y="218"/>
                  </a:lnTo>
                  <a:lnTo>
                    <a:pt x="325" y="222"/>
                  </a:lnTo>
                  <a:lnTo>
                    <a:pt x="325" y="225"/>
                  </a:lnTo>
                  <a:lnTo>
                    <a:pt x="325" y="225"/>
                  </a:lnTo>
                  <a:lnTo>
                    <a:pt x="321" y="225"/>
                  </a:lnTo>
                  <a:lnTo>
                    <a:pt x="318" y="225"/>
                  </a:lnTo>
                  <a:lnTo>
                    <a:pt x="318" y="225"/>
                  </a:lnTo>
                  <a:lnTo>
                    <a:pt x="329" y="239"/>
                  </a:lnTo>
                  <a:lnTo>
                    <a:pt x="338" y="252"/>
                  </a:lnTo>
                  <a:lnTo>
                    <a:pt x="338" y="252"/>
                  </a:lnTo>
                  <a:lnTo>
                    <a:pt x="340" y="254"/>
                  </a:lnTo>
                  <a:lnTo>
                    <a:pt x="346" y="258"/>
                  </a:lnTo>
                  <a:lnTo>
                    <a:pt x="348" y="259"/>
                  </a:lnTo>
                  <a:lnTo>
                    <a:pt x="352" y="261"/>
                  </a:lnTo>
                  <a:lnTo>
                    <a:pt x="352" y="261"/>
                  </a:lnTo>
                  <a:lnTo>
                    <a:pt x="354" y="265"/>
                  </a:lnTo>
                  <a:lnTo>
                    <a:pt x="357" y="267"/>
                  </a:lnTo>
                  <a:lnTo>
                    <a:pt x="359" y="275"/>
                  </a:lnTo>
                  <a:lnTo>
                    <a:pt x="359" y="275"/>
                  </a:lnTo>
                  <a:lnTo>
                    <a:pt x="365" y="282"/>
                  </a:lnTo>
                  <a:lnTo>
                    <a:pt x="367" y="286"/>
                  </a:lnTo>
                  <a:lnTo>
                    <a:pt x="369" y="290"/>
                  </a:lnTo>
                  <a:lnTo>
                    <a:pt x="369" y="290"/>
                  </a:lnTo>
                  <a:lnTo>
                    <a:pt x="369" y="292"/>
                  </a:lnTo>
                  <a:lnTo>
                    <a:pt x="369" y="295"/>
                  </a:lnTo>
                  <a:lnTo>
                    <a:pt x="369" y="297"/>
                  </a:lnTo>
                  <a:lnTo>
                    <a:pt x="367" y="299"/>
                  </a:lnTo>
                  <a:lnTo>
                    <a:pt x="363" y="301"/>
                  </a:lnTo>
                  <a:lnTo>
                    <a:pt x="357" y="305"/>
                  </a:lnTo>
                  <a:lnTo>
                    <a:pt x="357" y="305"/>
                  </a:lnTo>
                  <a:lnTo>
                    <a:pt x="357" y="311"/>
                  </a:lnTo>
                  <a:lnTo>
                    <a:pt x="357" y="312"/>
                  </a:lnTo>
                  <a:lnTo>
                    <a:pt x="356" y="314"/>
                  </a:lnTo>
                  <a:lnTo>
                    <a:pt x="352" y="314"/>
                  </a:lnTo>
                  <a:lnTo>
                    <a:pt x="348" y="312"/>
                  </a:lnTo>
                  <a:lnTo>
                    <a:pt x="340" y="305"/>
                  </a:lnTo>
                  <a:lnTo>
                    <a:pt x="335" y="303"/>
                  </a:lnTo>
                  <a:lnTo>
                    <a:pt x="335" y="303"/>
                  </a:lnTo>
                  <a:lnTo>
                    <a:pt x="327" y="299"/>
                  </a:lnTo>
                  <a:lnTo>
                    <a:pt x="321" y="295"/>
                  </a:lnTo>
                  <a:lnTo>
                    <a:pt x="314" y="294"/>
                  </a:lnTo>
                  <a:lnTo>
                    <a:pt x="306" y="294"/>
                  </a:lnTo>
                  <a:lnTo>
                    <a:pt x="306" y="294"/>
                  </a:lnTo>
                  <a:lnTo>
                    <a:pt x="306" y="295"/>
                  </a:lnTo>
                  <a:lnTo>
                    <a:pt x="308" y="297"/>
                  </a:lnTo>
                  <a:lnTo>
                    <a:pt x="314" y="301"/>
                  </a:lnTo>
                  <a:lnTo>
                    <a:pt x="325" y="309"/>
                  </a:lnTo>
                  <a:lnTo>
                    <a:pt x="325" y="309"/>
                  </a:lnTo>
                  <a:lnTo>
                    <a:pt x="331" y="314"/>
                  </a:lnTo>
                  <a:lnTo>
                    <a:pt x="335" y="320"/>
                  </a:lnTo>
                  <a:lnTo>
                    <a:pt x="337" y="322"/>
                  </a:lnTo>
                  <a:lnTo>
                    <a:pt x="337" y="326"/>
                  </a:lnTo>
                  <a:lnTo>
                    <a:pt x="337" y="329"/>
                  </a:lnTo>
                  <a:lnTo>
                    <a:pt x="335" y="333"/>
                  </a:lnTo>
                  <a:lnTo>
                    <a:pt x="335" y="333"/>
                  </a:lnTo>
                  <a:lnTo>
                    <a:pt x="329" y="333"/>
                  </a:lnTo>
                  <a:lnTo>
                    <a:pt x="321" y="331"/>
                  </a:lnTo>
                  <a:lnTo>
                    <a:pt x="314" y="329"/>
                  </a:lnTo>
                  <a:lnTo>
                    <a:pt x="304" y="328"/>
                  </a:lnTo>
                  <a:lnTo>
                    <a:pt x="289" y="322"/>
                  </a:lnTo>
                  <a:lnTo>
                    <a:pt x="278" y="314"/>
                  </a:lnTo>
                  <a:lnTo>
                    <a:pt x="278" y="314"/>
                  </a:lnTo>
                  <a:lnTo>
                    <a:pt x="272" y="311"/>
                  </a:lnTo>
                  <a:lnTo>
                    <a:pt x="270" y="307"/>
                  </a:lnTo>
                  <a:lnTo>
                    <a:pt x="267" y="299"/>
                  </a:lnTo>
                  <a:lnTo>
                    <a:pt x="267" y="299"/>
                  </a:lnTo>
                  <a:lnTo>
                    <a:pt x="263" y="294"/>
                  </a:lnTo>
                  <a:lnTo>
                    <a:pt x="259" y="292"/>
                  </a:lnTo>
                  <a:lnTo>
                    <a:pt x="255" y="290"/>
                  </a:lnTo>
                  <a:lnTo>
                    <a:pt x="250" y="286"/>
                  </a:lnTo>
                  <a:lnTo>
                    <a:pt x="250" y="286"/>
                  </a:lnTo>
                  <a:lnTo>
                    <a:pt x="246" y="284"/>
                  </a:lnTo>
                  <a:lnTo>
                    <a:pt x="244" y="278"/>
                  </a:lnTo>
                  <a:lnTo>
                    <a:pt x="242" y="275"/>
                  </a:lnTo>
                  <a:lnTo>
                    <a:pt x="240" y="271"/>
                  </a:lnTo>
                  <a:lnTo>
                    <a:pt x="240" y="271"/>
                  </a:lnTo>
                  <a:lnTo>
                    <a:pt x="238" y="269"/>
                  </a:lnTo>
                  <a:lnTo>
                    <a:pt x="236" y="267"/>
                  </a:lnTo>
                  <a:lnTo>
                    <a:pt x="231" y="267"/>
                  </a:lnTo>
                  <a:lnTo>
                    <a:pt x="225" y="265"/>
                  </a:lnTo>
                  <a:lnTo>
                    <a:pt x="219" y="267"/>
                  </a:lnTo>
                  <a:lnTo>
                    <a:pt x="219" y="267"/>
                  </a:lnTo>
                  <a:lnTo>
                    <a:pt x="210" y="269"/>
                  </a:lnTo>
                  <a:lnTo>
                    <a:pt x="199" y="273"/>
                  </a:lnTo>
                  <a:lnTo>
                    <a:pt x="195" y="273"/>
                  </a:lnTo>
                  <a:lnTo>
                    <a:pt x="189" y="273"/>
                  </a:lnTo>
                  <a:lnTo>
                    <a:pt x="183" y="273"/>
                  </a:lnTo>
                  <a:lnTo>
                    <a:pt x="178" y="271"/>
                  </a:lnTo>
                  <a:lnTo>
                    <a:pt x="178" y="271"/>
                  </a:lnTo>
                  <a:lnTo>
                    <a:pt x="178" y="261"/>
                  </a:lnTo>
                  <a:lnTo>
                    <a:pt x="178" y="256"/>
                  </a:lnTo>
                  <a:lnTo>
                    <a:pt x="180" y="252"/>
                  </a:lnTo>
                  <a:lnTo>
                    <a:pt x="183" y="248"/>
                  </a:lnTo>
                  <a:lnTo>
                    <a:pt x="183" y="244"/>
                  </a:lnTo>
                  <a:lnTo>
                    <a:pt x="187" y="241"/>
                  </a:lnTo>
                  <a:lnTo>
                    <a:pt x="191" y="241"/>
                  </a:lnTo>
                  <a:lnTo>
                    <a:pt x="191" y="241"/>
                  </a:lnTo>
                  <a:lnTo>
                    <a:pt x="197" y="241"/>
                  </a:lnTo>
                  <a:lnTo>
                    <a:pt x="200" y="241"/>
                  </a:lnTo>
                  <a:lnTo>
                    <a:pt x="212" y="242"/>
                  </a:lnTo>
                  <a:lnTo>
                    <a:pt x="216" y="242"/>
                  </a:lnTo>
                  <a:lnTo>
                    <a:pt x="221" y="242"/>
                  </a:lnTo>
                  <a:lnTo>
                    <a:pt x="227" y="242"/>
                  </a:lnTo>
                  <a:lnTo>
                    <a:pt x="231" y="241"/>
                  </a:lnTo>
                  <a:lnTo>
                    <a:pt x="231" y="241"/>
                  </a:lnTo>
                  <a:lnTo>
                    <a:pt x="233" y="239"/>
                  </a:lnTo>
                  <a:lnTo>
                    <a:pt x="234" y="237"/>
                  </a:lnTo>
                  <a:lnTo>
                    <a:pt x="234" y="235"/>
                  </a:lnTo>
                  <a:lnTo>
                    <a:pt x="234" y="233"/>
                  </a:lnTo>
                  <a:lnTo>
                    <a:pt x="231" y="231"/>
                  </a:lnTo>
                  <a:lnTo>
                    <a:pt x="231" y="227"/>
                  </a:lnTo>
                  <a:lnTo>
                    <a:pt x="231" y="227"/>
                  </a:lnTo>
                  <a:lnTo>
                    <a:pt x="229" y="222"/>
                  </a:lnTo>
                  <a:lnTo>
                    <a:pt x="231" y="218"/>
                  </a:lnTo>
                  <a:lnTo>
                    <a:pt x="231" y="216"/>
                  </a:lnTo>
                  <a:lnTo>
                    <a:pt x="236" y="212"/>
                  </a:lnTo>
                  <a:lnTo>
                    <a:pt x="236" y="212"/>
                  </a:lnTo>
                  <a:lnTo>
                    <a:pt x="242" y="208"/>
                  </a:lnTo>
                  <a:lnTo>
                    <a:pt x="246" y="203"/>
                  </a:lnTo>
                  <a:lnTo>
                    <a:pt x="246" y="203"/>
                  </a:lnTo>
                  <a:lnTo>
                    <a:pt x="250" y="199"/>
                  </a:lnTo>
                  <a:lnTo>
                    <a:pt x="252" y="195"/>
                  </a:lnTo>
                  <a:lnTo>
                    <a:pt x="252" y="195"/>
                  </a:lnTo>
                  <a:lnTo>
                    <a:pt x="253" y="191"/>
                  </a:lnTo>
                  <a:lnTo>
                    <a:pt x="253" y="188"/>
                  </a:lnTo>
                  <a:lnTo>
                    <a:pt x="253" y="188"/>
                  </a:lnTo>
                  <a:lnTo>
                    <a:pt x="252" y="182"/>
                  </a:lnTo>
                  <a:lnTo>
                    <a:pt x="248" y="176"/>
                  </a:lnTo>
                  <a:lnTo>
                    <a:pt x="242" y="167"/>
                  </a:lnTo>
                  <a:lnTo>
                    <a:pt x="242" y="167"/>
                  </a:lnTo>
                  <a:lnTo>
                    <a:pt x="238" y="161"/>
                  </a:lnTo>
                  <a:lnTo>
                    <a:pt x="234" y="159"/>
                  </a:lnTo>
                  <a:lnTo>
                    <a:pt x="231" y="159"/>
                  </a:lnTo>
                  <a:lnTo>
                    <a:pt x="225" y="157"/>
                  </a:lnTo>
                  <a:lnTo>
                    <a:pt x="225" y="157"/>
                  </a:lnTo>
                  <a:lnTo>
                    <a:pt x="219" y="154"/>
                  </a:lnTo>
                  <a:lnTo>
                    <a:pt x="216" y="150"/>
                  </a:lnTo>
                  <a:lnTo>
                    <a:pt x="212" y="148"/>
                  </a:lnTo>
                  <a:lnTo>
                    <a:pt x="210" y="148"/>
                  </a:lnTo>
                  <a:lnTo>
                    <a:pt x="208" y="146"/>
                  </a:lnTo>
                  <a:lnTo>
                    <a:pt x="208" y="146"/>
                  </a:lnTo>
                  <a:lnTo>
                    <a:pt x="204" y="148"/>
                  </a:lnTo>
                  <a:lnTo>
                    <a:pt x="202" y="148"/>
                  </a:lnTo>
                  <a:lnTo>
                    <a:pt x="199" y="150"/>
                  </a:lnTo>
                  <a:lnTo>
                    <a:pt x="195" y="150"/>
                  </a:lnTo>
                  <a:lnTo>
                    <a:pt x="193" y="150"/>
                  </a:lnTo>
                  <a:lnTo>
                    <a:pt x="191" y="150"/>
                  </a:lnTo>
                  <a:lnTo>
                    <a:pt x="189" y="148"/>
                  </a:lnTo>
                  <a:lnTo>
                    <a:pt x="189" y="148"/>
                  </a:lnTo>
                  <a:lnTo>
                    <a:pt x="197" y="144"/>
                  </a:lnTo>
                  <a:lnTo>
                    <a:pt x="204" y="138"/>
                  </a:lnTo>
                  <a:lnTo>
                    <a:pt x="204" y="138"/>
                  </a:lnTo>
                  <a:lnTo>
                    <a:pt x="199" y="135"/>
                  </a:lnTo>
                  <a:lnTo>
                    <a:pt x="191" y="131"/>
                  </a:lnTo>
                  <a:lnTo>
                    <a:pt x="191" y="131"/>
                  </a:lnTo>
                  <a:lnTo>
                    <a:pt x="183" y="125"/>
                  </a:lnTo>
                  <a:lnTo>
                    <a:pt x="180" y="123"/>
                  </a:lnTo>
                  <a:lnTo>
                    <a:pt x="178" y="120"/>
                  </a:lnTo>
                  <a:lnTo>
                    <a:pt x="178" y="120"/>
                  </a:lnTo>
                  <a:lnTo>
                    <a:pt x="178" y="118"/>
                  </a:lnTo>
                  <a:lnTo>
                    <a:pt x="178" y="114"/>
                  </a:lnTo>
                  <a:lnTo>
                    <a:pt x="176" y="110"/>
                  </a:lnTo>
                  <a:lnTo>
                    <a:pt x="174" y="108"/>
                  </a:lnTo>
                  <a:lnTo>
                    <a:pt x="168" y="101"/>
                  </a:lnTo>
                  <a:lnTo>
                    <a:pt x="165" y="99"/>
                  </a:lnTo>
                  <a:lnTo>
                    <a:pt x="163" y="99"/>
                  </a:lnTo>
                  <a:lnTo>
                    <a:pt x="163" y="99"/>
                  </a:lnTo>
                  <a:lnTo>
                    <a:pt x="157" y="99"/>
                  </a:lnTo>
                  <a:lnTo>
                    <a:pt x="153" y="101"/>
                  </a:lnTo>
                  <a:lnTo>
                    <a:pt x="151" y="101"/>
                  </a:lnTo>
                  <a:lnTo>
                    <a:pt x="149" y="102"/>
                  </a:lnTo>
                  <a:lnTo>
                    <a:pt x="149" y="104"/>
                  </a:lnTo>
                  <a:lnTo>
                    <a:pt x="149" y="108"/>
                  </a:lnTo>
                  <a:lnTo>
                    <a:pt x="149" y="108"/>
                  </a:lnTo>
                  <a:lnTo>
                    <a:pt x="155" y="112"/>
                  </a:lnTo>
                  <a:lnTo>
                    <a:pt x="161" y="116"/>
                  </a:lnTo>
                  <a:lnTo>
                    <a:pt x="161" y="116"/>
                  </a:lnTo>
                  <a:lnTo>
                    <a:pt x="155" y="118"/>
                  </a:lnTo>
                  <a:lnTo>
                    <a:pt x="149" y="118"/>
                  </a:lnTo>
                  <a:lnTo>
                    <a:pt x="142" y="118"/>
                  </a:lnTo>
                  <a:lnTo>
                    <a:pt x="134" y="118"/>
                  </a:lnTo>
                  <a:lnTo>
                    <a:pt x="119" y="114"/>
                  </a:lnTo>
                  <a:lnTo>
                    <a:pt x="112" y="112"/>
                  </a:lnTo>
                  <a:lnTo>
                    <a:pt x="106" y="110"/>
                  </a:lnTo>
                  <a:lnTo>
                    <a:pt x="106" y="110"/>
                  </a:lnTo>
                  <a:lnTo>
                    <a:pt x="108" y="112"/>
                  </a:lnTo>
                  <a:lnTo>
                    <a:pt x="110" y="114"/>
                  </a:lnTo>
                  <a:lnTo>
                    <a:pt x="110" y="120"/>
                  </a:lnTo>
                  <a:lnTo>
                    <a:pt x="110" y="120"/>
                  </a:lnTo>
                  <a:lnTo>
                    <a:pt x="104" y="120"/>
                  </a:lnTo>
                  <a:lnTo>
                    <a:pt x="96" y="120"/>
                  </a:lnTo>
                  <a:lnTo>
                    <a:pt x="81" y="116"/>
                  </a:lnTo>
                  <a:lnTo>
                    <a:pt x="81" y="116"/>
                  </a:lnTo>
                  <a:lnTo>
                    <a:pt x="76" y="114"/>
                  </a:lnTo>
                  <a:lnTo>
                    <a:pt x="70" y="114"/>
                  </a:lnTo>
                  <a:lnTo>
                    <a:pt x="64" y="114"/>
                  </a:lnTo>
                  <a:lnTo>
                    <a:pt x="62" y="114"/>
                  </a:lnTo>
                  <a:lnTo>
                    <a:pt x="60" y="116"/>
                  </a:lnTo>
                  <a:lnTo>
                    <a:pt x="60" y="116"/>
                  </a:lnTo>
                  <a:lnTo>
                    <a:pt x="53" y="112"/>
                  </a:lnTo>
                  <a:lnTo>
                    <a:pt x="49" y="110"/>
                  </a:lnTo>
                  <a:lnTo>
                    <a:pt x="45" y="108"/>
                  </a:lnTo>
                  <a:lnTo>
                    <a:pt x="45" y="108"/>
                  </a:lnTo>
                  <a:lnTo>
                    <a:pt x="43" y="108"/>
                  </a:lnTo>
                  <a:lnTo>
                    <a:pt x="43" y="108"/>
                  </a:lnTo>
                  <a:lnTo>
                    <a:pt x="42" y="108"/>
                  </a:lnTo>
                  <a:lnTo>
                    <a:pt x="38" y="108"/>
                  </a:lnTo>
                  <a:lnTo>
                    <a:pt x="36" y="108"/>
                  </a:lnTo>
                  <a:lnTo>
                    <a:pt x="32" y="108"/>
                  </a:lnTo>
                  <a:lnTo>
                    <a:pt x="32" y="108"/>
                  </a:lnTo>
                  <a:lnTo>
                    <a:pt x="32" y="108"/>
                  </a:lnTo>
                  <a:lnTo>
                    <a:pt x="32" y="108"/>
                  </a:lnTo>
                  <a:close/>
                </a:path>
              </a:pathLst>
            </a:custGeom>
            <a:solidFill>
              <a:schemeClr val="bg1">
                <a:lumMod val="85000"/>
              </a:schemeClr>
            </a:solidFill>
            <a:ln w="635" cap="rnd">
              <a:solidFill>
                <a:schemeClr val="bg1">
                  <a:alpha val="17000"/>
                </a:schemeClr>
              </a:solidFill>
              <a:prstDash val="solid"/>
              <a:round/>
              <a:headEnd/>
              <a:tailEnd/>
            </a:ln>
          </p:spPr>
          <p:txBody>
            <a:bodyPr lIns="81617" tIns="40809" rIns="81617" bIns="40809"/>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66" name="Freeform 465">
              <a:extLst>
                <a:ext uri="{FF2B5EF4-FFF2-40B4-BE49-F238E27FC236}">
                  <a16:creationId xmlns:a16="http://schemas.microsoft.com/office/drawing/2014/main" id="{E122FBB4-2405-6E47-890C-4C5FCEB28ED1}"/>
                </a:ext>
              </a:extLst>
            </p:cNvPr>
            <p:cNvSpPr>
              <a:spLocks/>
            </p:cNvSpPr>
            <p:nvPr userDrawn="1"/>
          </p:nvSpPr>
          <p:spPr bwMode="auto">
            <a:xfrm>
              <a:off x="6884436" y="1690820"/>
              <a:ext cx="137924" cy="101311"/>
            </a:xfrm>
            <a:custGeom>
              <a:avLst/>
              <a:gdLst>
                <a:gd name="T0" fmla="*/ 17 w 90"/>
                <a:gd name="T1" fmla="*/ 19 h 78"/>
                <a:gd name="T2" fmla="*/ 18 w 90"/>
                <a:gd name="T3" fmla="*/ 8 h 78"/>
                <a:gd name="T4" fmla="*/ 20 w 90"/>
                <a:gd name="T5" fmla="*/ 4 h 78"/>
                <a:gd name="T6" fmla="*/ 24 w 90"/>
                <a:gd name="T7" fmla="*/ 0 h 78"/>
                <a:gd name="T8" fmla="*/ 26 w 90"/>
                <a:gd name="T9" fmla="*/ 2 h 78"/>
                <a:gd name="T10" fmla="*/ 30 w 90"/>
                <a:gd name="T11" fmla="*/ 12 h 78"/>
                <a:gd name="T12" fmla="*/ 30 w 90"/>
                <a:gd name="T13" fmla="*/ 14 h 78"/>
                <a:gd name="T14" fmla="*/ 32 w 90"/>
                <a:gd name="T15" fmla="*/ 17 h 78"/>
                <a:gd name="T16" fmla="*/ 34 w 90"/>
                <a:gd name="T17" fmla="*/ 19 h 78"/>
                <a:gd name="T18" fmla="*/ 37 w 90"/>
                <a:gd name="T19" fmla="*/ 19 h 78"/>
                <a:gd name="T20" fmla="*/ 41 w 90"/>
                <a:gd name="T21" fmla="*/ 19 h 78"/>
                <a:gd name="T22" fmla="*/ 47 w 90"/>
                <a:gd name="T23" fmla="*/ 21 h 78"/>
                <a:gd name="T24" fmla="*/ 54 w 90"/>
                <a:gd name="T25" fmla="*/ 25 h 78"/>
                <a:gd name="T26" fmla="*/ 70 w 90"/>
                <a:gd name="T27" fmla="*/ 34 h 78"/>
                <a:gd name="T28" fmla="*/ 75 w 90"/>
                <a:gd name="T29" fmla="*/ 42 h 78"/>
                <a:gd name="T30" fmla="*/ 75 w 90"/>
                <a:gd name="T31" fmla="*/ 50 h 78"/>
                <a:gd name="T32" fmla="*/ 81 w 90"/>
                <a:gd name="T33" fmla="*/ 52 h 78"/>
                <a:gd name="T34" fmla="*/ 87 w 90"/>
                <a:gd name="T35" fmla="*/ 53 h 78"/>
                <a:gd name="T36" fmla="*/ 90 w 90"/>
                <a:gd name="T37" fmla="*/ 57 h 78"/>
                <a:gd name="T38" fmla="*/ 90 w 90"/>
                <a:gd name="T39" fmla="*/ 65 h 78"/>
                <a:gd name="T40" fmla="*/ 85 w 90"/>
                <a:gd name="T41" fmla="*/ 65 h 78"/>
                <a:gd name="T42" fmla="*/ 77 w 90"/>
                <a:gd name="T43" fmla="*/ 63 h 78"/>
                <a:gd name="T44" fmla="*/ 66 w 90"/>
                <a:gd name="T45" fmla="*/ 55 h 78"/>
                <a:gd name="T46" fmla="*/ 56 w 90"/>
                <a:gd name="T47" fmla="*/ 53 h 78"/>
                <a:gd name="T48" fmla="*/ 53 w 90"/>
                <a:gd name="T49" fmla="*/ 55 h 78"/>
                <a:gd name="T50" fmla="*/ 45 w 90"/>
                <a:gd name="T51" fmla="*/ 65 h 78"/>
                <a:gd name="T52" fmla="*/ 39 w 90"/>
                <a:gd name="T53" fmla="*/ 69 h 78"/>
                <a:gd name="T54" fmla="*/ 30 w 90"/>
                <a:gd name="T55" fmla="*/ 76 h 78"/>
                <a:gd name="T56" fmla="*/ 24 w 90"/>
                <a:gd name="T57" fmla="*/ 78 h 78"/>
                <a:gd name="T58" fmla="*/ 20 w 90"/>
                <a:gd name="T59" fmla="*/ 72 h 78"/>
                <a:gd name="T60" fmla="*/ 20 w 90"/>
                <a:gd name="T61" fmla="*/ 69 h 78"/>
                <a:gd name="T62" fmla="*/ 22 w 90"/>
                <a:gd name="T63" fmla="*/ 63 h 78"/>
                <a:gd name="T64" fmla="*/ 22 w 90"/>
                <a:gd name="T65" fmla="*/ 61 h 78"/>
                <a:gd name="T66" fmla="*/ 20 w 90"/>
                <a:gd name="T67" fmla="*/ 63 h 78"/>
                <a:gd name="T68" fmla="*/ 7 w 90"/>
                <a:gd name="T69" fmla="*/ 65 h 78"/>
                <a:gd name="T70" fmla="*/ 0 w 90"/>
                <a:gd name="T71" fmla="*/ 63 h 78"/>
                <a:gd name="T72" fmla="*/ 0 w 90"/>
                <a:gd name="T73" fmla="*/ 61 h 78"/>
                <a:gd name="T74" fmla="*/ 0 w 90"/>
                <a:gd name="T75" fmla="*/ 55 h 78"/>
                <a:gd name="T76" fmla="*/ 7 w 90"/>
                <a:gd name="T77" fmla="*/ 50 h 78"/>
                <a:gd name="T78" fmla="*/ 9 w 90"/>
                <a:gd name="T79" fmla="*/ 46 h 78"/>
                <a:gd name="T80" fmla="*/ 15 w 90"/>
                <a:gd name="T81" fmla="*/ 33 h 78"/>
                <a:gd name="T82" fmla="*/ 17 w 90"/>
                <a:gd name="T83" fmla="*/ 19 h 78"/>
                <a:gd name="T84" fmla="*/ 17 w 90"/>
                <a:gd name="T85" fmla="*/ 19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0" h="78">
                  <a:moveTo>
                    <a:pt x="17" y="19"/>
                  </a:moveTo>
                  <a:lnTo>
                    <a:pt x="17" y="19"/>
                  </a:lnTo>
                  <a:lnTo>
                    <a:pt x="17" y="12"/>
                  </a:lnTo>
                  <a:lnTo>
                    <a:pt x="18" y="8"/>
                  </a:lnTo>
                  <a:lnTo>
                    <a:pt x="20" y="4"/>
                  </a:lnTo>
                  <a:lnTo>
                    <a:pt x="20" y="4"/>
                  </a:lnTo>
                  <a:lnTo>
                    <a:pt x="22" y="2"/>
                  </a:lnTo>
                  <a:lnTo>
                    <a:pt x="24" y="0"/>
                  </a:lnTo>
                  <a:lnTo>
                    <a:pt x="26" y="0"/>
                  </a:lnTo>
                  <a:lnTo>
                    <a:pt x="26" y="2"/>
                  </a:lnTo>
                  <a:lnTo>
                    <a:pt x="28" y="6"/>
                  </a:lnTo>
                  <a:lnTo>
                    <a:pt x="30" y="12"/>
                  </a:lnTo>
                  <a:lnTo>
                    <a:pt x="30" y="12"/>
                  </a:lnTo>
                  <a:lnTo>
                    <a:pt x="30" y="14"/>
                  </a:lnTo>
                  <a:lnTo>
                    <a:pt x="30" y="16"/>
                  </a:lnTo>
                  <a:lnTo>
                    <a:pt x="32" y="17"/>
                  </a:lnTo>
                  <a:lnTo>
                    <a:pt x="34" y="19"/>
                  </a:lnTo>
                  <a:lnTo>
                    <a:pt x="34" y="19"/>
                  </a:lnTo>
                  <a:lnTo>
                    <a:pt x="34" y="19"/>
                  </a:lnTo>
                  <a:lnTo>
                    <a:pt x="37" y="19"/>
                  </a:lnTo>
                  <a:lnTo>
                    <a:pt x="41" y="19"/>
                  </a:lnTo>
                  <a:lnTo>
                    <a:pt x="41" y="19"/>
                  </a:lnTo>
                  <a:lnTo>
                    <a:pt x="45" y="19"/>
                  </a:lnTo>
                  <a:lnTo>
                    <a:pt x="47" y="21"/>
                  </a:lnTo>
                  <a:lnTo>
                    <a:pt x="54" y="25"/>
                  </a:lnTo>
                  <a:lnTo>
                    <a:pt x="54" y="25"/>
                  </a:lnTo>
                  <a:lnTo>
                    <a:pt x="62" y="31"/>
                  </a:lnTo>
                  <a:lnTo>
                    <a:pt x="70" y="34"/>
                  </a:lnTo>
                  <a:lnTo>
                    <a:pt x="73" y="38"/>
                  </a:lnTo>
                  <a:lnTo>
                    <a:pt x="75" y="42"/>
                  </a:lnTo>
                  <a:lnTo>
                    <a:pt x="77" y="46"/>
                  </a:lnTo>
                  <a:lnTo>
                    <a:pt x="75" y="50"/>
                  </a:lnTo>
                  <a:lnTo>
                    <a:pt x="75" y="50"/>
                  </a:lnTo>
                  <a:lnTo>
                    <a:pt x="81" y="52"/>
                  </a:lnTo>
                  <a:lnTo>
                    <a:pt x="85" y="52"/>
                  </a:lnTo>
                  <a:lnTo>
                    <a:pt x="87" y="53"/>
                  </a:lnTo>
                  <a:lnTo>
                    <a:pt x="88" y="55"/>
                  </a:lnTo>
                  <a:lnTo>
                    <a:pt x="90" y="57"/>
                  </a:lnTo>
                  <a:lnTo>
                    <a:pt x="90" y="61"/>
                  </a:lnTo>
                  <a:lnTo>
                    <a:pt x="90" y="65"/>
                  </a:lnTo>
                  <a:lnTo>
                    <a:pt x="90" y="65"/>
                  </a:lnTo>
                  <a:lnTo>
                    <a:pt x="85" y="65"/>
                  </a:lnTo>
                  <a:lnTo>
                    <a:pt x="81" y="63"/>
                  </a:lnTo>
                  <a:lnTo>
                    <a:pt x="77" y="63"/>
                  </a:lnTo>
                  <a:lnTo>
                    <a:pt x="73" y="59"/>
                  </a:lnTo>
                  <a:lnTo>
                    <a:pt x="66" y="55"/>
                  </a:lnTo>
                  <a:lnTo>
                    <a:pt x="62" y="55"/>
                  </a:lnTo>
                  <a:lnTo>
                    <a:pt x="56" y="53"/>
                  </a:lnTo>
                  <a:lnTo>
                    <a:pt x="56" y="53"/>
                  </a:lnTo>
                  <a:lnTo>
                    <a:pt x="53" y="55"/>
                  </a:lnTo>
                  <a:lnTo>
                    <a:pt x="49" y="57"/>
                  </a:lnTo>
                  <a:lnTo>
                    <a:pt x="45" y="65"/>
                  </a:lnTo>
                  <a:lnTo>
                    <a:pt x="45" y="65"/>
                  </a:lnTo>
                  <a:lnTo>
                    <a:pt x="39" y="69"/>
                  </a:lnTo>
                  <a:lnTo>
                    <a:pt x="36" y="72"/>
                  </a:lnTo>
                  <a:lnTo>
                    <a:pt x="30" y="76"/>
                  </a:lnTo>
                  <a:lnTo>
                    <a:pt x="24" y="78"/>
                  </a:lnTo>
                  <a:lnTo>
                    <a:pt x="24" y="78"/>
                  </a:lnTo>
                  <a:lnTo>
                    <a:pt x="22" y="76"/>
                  </a:lnTo>
                  <a:lnTo>
                    <a:pt x="20" y="72"/>
                  </a:lnTo>
                  <a:lnTo>
                    <a:pt x="20" y="70"/>
                  </a:lnTo>
                  <a:lnTo>
                    <a:pt x="20" y="69"/>
                  </a:lnTo>
                  <a:lnTo>
                    <a:pt x="22" y="65"/>
                  </a:lnTo>
                  <a:lnTo>
                    <a:pt x="22" y="63"/>
                  </a:lnTo>
                  <a:lnTo>
                    <a:pt x="22" y="61"/>
                  </a:lnTo>
                  <a:lnTo>
                    <a:pt x="22" y="61"/>
                  </a:lnTo>
                  <a:lnTo>
                    <a:pt x="22" y="61"/>
                  </a:lnTo>
                  <a:lnTo>
                    <a:pt x="20" y="63"/>
                  </a:lnTo>
                  <a:lnTo>
                    <a:pt x="11" y="65"/>
                  </a:lnTo>
                  <a:lnTo>
                    <a:pt x="7" y="65"/>
                  </a:lnTo>
                  <a:lnTo>
                    <a:pt x="3" y="65"/>
                  </a:lnTo>
                  <a:lnTo>
                    <a:pt x="0" y="63"/>
                  </a:lnTo>
                  <a:lnTo>
                    <a:pt x="0" y="61"/>
                  </a:lnTo>
                  <a:lnTo>
                    <a:pt x="0" y="61"/>
                  </a:lnTo>
                  <a:lnTo>
                    <a:pt x="0" y="59"/>
                  </a:lnTo>
                  <a:lnTo>
                    <a:pt x="0" y="55"/>
                  </a:lnTo>
                  <a:lnTo>
                    <a:pt x="3" y="52"/>
                  </a:lnTo>
                  <a:lnTo>
                    <a:pt x="7" y="50"/>
                  </a:lnTo>
                  <a:lnTo>
                    <a:pt x="9" y="46"/>
                  </a:lnTo>
                  <a:lnTo>
                    <a:pt x="9" y="46"/>
                  </a:lnTo>
                  <a:lnTo>
                    <a:pt x="11" y="40"/>
                  </a:lnTo>
                  <a:lnTo>
                    <a:pt x="15" y="33"/>
                  </a:lnTo>
                  <a:lnTo>
                    <a:pt x="17" y="19"/>
                  </a:lnTo>
                  <a:lnTo>
                    <a:pt x="17" y="19"/>
                  </a:lnTo>
                  <a:lnTo>
                    <a:pt x="17" y="19"/>
                  </a:lnTo>
                  <a:lnTo>
                    <a:pt x="17" y="19"/>
                  </a:lnTo>
                  <a:close/>
                </a:path>
              </a:pathLst>
            </a:custGeom>
            <a:solidFill>
              <a:schemeClr val="bg1">
                <a:lumMod val="85000"/>
              </a:schemeClr>
            </a:solidFill>
            <a:ln w="635" cap="rnd">
              <a:solidFill>
                <a:schemeClr val="bg1">
                  <a:alpha val="17000"/>
                </a:schemeClr>
              </a:solidFill>
            </a:ln>
          </p:spPr>
          <p:txBody>
            <a:bodyPr lIns="81617" tIns="40809" rIns="81617" bIns="40809"/>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67" name="Freeform 466">
              <a:extLst>
                <a:ext uri="{FF2B5EF4-FFF2-40B4-BE49-F238E27FC236}">
                  <a16:creationId xmlns:a16="http://schemas.microsoft.com/office/drawing/2014/main" id="{51EA8BC4-4D0E-5F47-B48F-E24FCF914A26}"/>
                </a:ext>
              </a:extLst>
            </p:cNvPr>
            <p:cNvSpPr>
              <a:spLocks/>
            </p:cNvSpPr>
            <p:nvPr userDrawn="1"/>
          </p:nvSpPr>
          <p:spPr bwMode="auto">
            <a:xfrm>
              <a:off x="6884436" y="1690820"/>
              <a:ext cx="137924" cy="101311"/>
            </a:xfrm>
            <a:custGeom>
              <a:avLst/>
              <a:gdLst>
                <a:gd name="T0" fmla="*/ 17 w 90"/>
                <a:gd name="T1" fmla="*/ 19 h 78"/>
                <a:gd name="T2" fmla="*/ 18 w 90"/>
                <a:gd name="T3" fmla="*/ 8 h 78"/>
                <a:gd name="T4" fmla="*/ 20 w 90"/>
                <a:gd name="T5" fmla="*/ 4 h 78"/>
                <a:gd name="T6" fmla="*/ 24 w 90"/>
                <a:gd name="T7" fmla="*/ 0 h 78"/>
                <a:gd name="T8" fmla="*/ 26 w 90"/>
                <a:gd name="T9" fmla="*/ 2 h 78"/>
                <a:gd name="T10" fmla="*/ 30 w 90"/>
                <a:gd name="T11" fmla="*/ 12 h 78"/>
                <a:gd name="T12" fmla="*/ 30 w 90"/>
                <a:gd name="T13" fmla="*/ 14 h 78"/>
                <a:gd name="T14" fmla="*/ 32 w 90"/>
                <a:gd name="T15" fmla="*/ 17 h 78"/>
                <a:gd name="T16" fmla="*/ 34 w 90"/>
                <a:gd name="T17" fmla="*/ 19 h 78"/>
                <a:gd name="T18" fmla="*/ 37 w 90"/>
                <a:gd name="T19" fmla="*/ 19 h 78"/>
                <a:gd name="T20" fmla="*/ 41 w 90"/>
                <a:gd name="T21" fmla="*/ 19 h 78"/>
                <a:gd name="T22" fmla="*/ 47 w 90"/>
                <a:gd name="T23" fmla="*/ 21 h 78"/>
                <a:gd name="T24" fmla="*/ 54 w 90"/>
                <a:gd name="T25" fmla="*/ 25 h 78"/>
                <a:gd name="T26" fmla="*/ 70 w 90"/>
                <a:gd name="T27" fmla="*/ 34 h 78"/>
                <a:gd name="T28" fmla="*/ 75 w 90"/>
                <a:gd name="T29" fmla="*/ 42 h 78"/>
                <a:gd name="T30" fmla="*/ 75 w 90"/>
                <a:gd name="T31" fmla="*/ 50 h 78"/>
                <a:gd name="T32" fmla="*/ 81 w 90"/>
                <a:gd name="T33" fmla="*/ 52 h 78"/>
                <a:gd name="T34" fmla="*/ 87 w 90"/>
                <a:gd name="T35" fmla="*/ 53 h 78"/>
                <a:gd name="T36" fmla="*/ 90 w 90"/>
                <a:gd name="T37" fmla="*/ 57 h 78"/>
                <a:gd name="T38" fmla="*/ 90 w 90"/>
                <a:gd name="T39" fmla="*/ 65 h 78"/>
                <a:gd name="T40" fmla="*/ 85 w 90"/>
                <a:gd name="T41" fmla="*/ 65 h 78"/>
                <a:gd name="T42" fmla="*/ 77 w 90"/>
                <a:gd name="T43" fmla="*/ 63 h 78"/>
                <a:gd name="T44" fmla="*/ 66 w 90"/>
                <a:gd name="T45" fmla="*/ 55 h 78"/>
                <a:gd name="T46" fmla="*/ 56 w 90"/>
                <a:gd name="T47" fmla="*/ 53 h 78"/>
                <a:gd name="T48" fmla="*/ 53 w 90"/>
                <a:gd name="T49" fmla="*/ 55 h 78"/>
                <a:gd name="T50" fmla="*/ 45 w 90"/>
                <a:gd name="T51" fmla="*/ 65 h 78"/>
                <a:gd name="T52" fmla="*/ 39 w 90"/>
                <a:gd name="T53" fmla="*/ 69 h 78"/>
                <a:gd name="T54" fmla="*/ 30 w 90"/>
                <a:gd name="T55" fmla="*/ 76 h 78"/>
                <a:gd name="T56" fmla="*/ 24 w 90"/>
                <a:gd name="T57" fmla="*/ 78 h 78"/>
                <a:gd name="T58" fmla="*/ 20 w 90"/>
                <a:gd name="T59" fmla="*/ 72 h 78"/>
                <a:gd name="T60" fmla="*/ 20 w 90"/>
                <a:gd name="T61" fmla="*/ 69 h 78"/>
                <a:gd name="T62" fmla="*/ 22 w 90"/>
                <a:gd name="T63" fmla="*/ 63 h 78"/>
                <a:gd name="T64" fmla="*/ 22 w 90"/>
                <a:gd name="T65" fmla="*/ 61 h 78"/>
                <a:gd name="T66" fmla="*/ 20 w 90"/>
                <a:gd name="T67" fmla="*/ 63 h 78"/>
                <a:gd name="T68" fmla="*/ 7 w 90"/>
                <a:gd name="T69" fmla="*/ 65 h 78"/>
                <a:gd name="T70" fmla="*/ 0 w 90"/>
                <a:gd name="T71" fmla="*/ 63 h 78"/>
                <a:gd name="T72" fmla="*/ 0 w 90"/>
                <a:gd name="T73" fmla="*/ 61 h 78"/>
                <a:gd name="T74" fmla="*/ 0 w 90"/>
                <a:gd name="T75" fmla="*/ 55 h 78"/>
                <a:gd name="T76" fmla="*/ 7 w 90"/>
                <a:gd name="T77" fmla="*/ 50 h 78"/>
                <a:gd name="T78" fmla="*/ 9 w 90"/>
                <a:gd name="T79" fmla="*/ 46 h 78"/>
                <a:gd name="T80" fmla="*/ 15 w 90"/>
                <a:gd name="T81" fmla="*/ 33 h 78"/>
                <a:gd name="T82" fmla="*/ 17 w 90"/>
                <a:gd name="T83" fmla="*/ 19 h 78"/>
                <a:gd name="T84" fmla="*/ 17 w 90"/>
                <a:gd name="T85" fmla="*/ 19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0" h="78">
                  <a:moveTo>
                    <a:pt x="17" y="19"/>
                  </a:moveTo>
                  <a:lnTo>
                    <a:pt x="17" y="19"/>
                  </a:lnTo>
                  <a:lnTo>
                    <a:pt x="17" y="12"/>
                  </a:lnTo>
                  <a:lnTo>
                    <a:pt x="18" y="8"/>
                  </a:lnTo>
                  <a:lnTo>
                    <a:pt x="20" y="4"/>
                  </a:lnTo>
                  <a:lnTo>
                    <a:pt x="20" y="4"/>
                  </a:lnTo>
                  <a:lnTo>
                    <a:pt x="22" y="2"/>
                  </a:lnTo>
                  <a:lnTo>
                    <a:pt x="24" y="0"/>
                  </a:lnTo>
                  <a:lnTo>
                    <a:pt x="26" y="0"/>
                  </a:lnTo>
                  <a:lnTo>
                    <a:pt x="26" y="2"/>
                  </a:lnTo>
                  <a:lnTo>
                    <a:pt x="28" y="6"/>
                  </a:lnTo>
                  <a:lnTo>
                    <a:pt x="30" y="12"/>
                  </a:lnTo>
                  <a:lnTo>
                    <a:pt x="30" y="12"/>
                  </a:lnTo>
                  <a:lnTo>
                    <a:pt x="30" y="14"/>
                  </a:lnTo>
                  <a:lnTo>
                    <a:pt x="30" y="16"/>
                  </a:lnTo>
                  <a:lnTo>
                    <a:pt x="32" y="17"/>
                  </a:lnTo>
                  <a:lnTo>
                    <a:pt x="34" y="19"/>
                  </a:lnTo>
                  <a:lnTo>
                    <a:pt x="34" y="19"/>
                  </a:lnTo>
                  <a:lnTo>
                    <a:pt x="34" y="19"/>
                  </a:lnTo>
                  <a:lnTo>
                    <a:pt x="37" y="19"/>
                  </a:lnTo>
                  <a:lnTo>
                    <a:pt x="41" y="19"/>
                  </a:lnTo>
                  <a:lnTo>
                    <a:pt x="41" y="19"/>
                  </a:lnTo>
                  <a:lnTo>
                    <a:pt x="45" y="19"/>
                  </a:lnTo>
                  <a:lnTo>
                    <a:pt x="47" y="21"/>
                  </a:lnTo>
                  <a:lnTo>
                    <a:pt x="54" y="25"/>
                  </a:lnTo>
                  <a:lnTo>
                    <a:pt x="54" y="25"/>
                  </a:lnTo>
                  <a:lnTo>
                    <a:pt x="62" y="31"/>
                  </a:lnTo>
                  <a:lnTo>
                    <a:pt x="70" y="34"/>
                  </a:lnTo>
                  <a:lnTo>
                    <a:pt x="73" y="38"/>
                  </a:lnTo>
                  <a:lnTo>
                    <a:pt x="75" y="42"/>
                  </a:lnTo>
                  <a:lnTo>
                    <a:pt x="77" y="46"/>
                  </a:lnTo>
                  <a:lnTo>
                    <a:pt x="75" y="50"/>
                  </a:lnTo>
                  <a:lnTo>
                    <a:pt x="75" y="50"/>
                  </a:lnTo>
                  <a:lnTo>
                    <a:pt x="81" y="52"/>
                  </a:lnTo>
                  <a:lnTo>
                    <a:pt x="85" y="52"/>
                  </a:lnTo>
                  <a:lnTo>
                    <a:pt x="87" y="53"/>
                  </a:lnTo>
                  <a:lnTo>
                    <a:pt x="88" y="55"/>
                  </a:lnTo>
                  <a:lnTo>
                    <a:pt x="90" y="57"/>
                  </a:lnTo>
                  <a:lnTo>
                    <a:pt x="90" y="61"/>
                  </a:lnTo>
                  <a:lnTo>
                    <a:pt x="90" y="65"/>
                  </a:lnTo>
                  <a:lnTo>
                    <a:pt x="90" y="65"/>
                  </a:lnTo>
                  <a:lnTo>
                    <a:pt x="85" y="65"/>
                  </a:lnTo>
                  <a:lnTo>
                    <a:pt x="81" y="63"/>
                  </a:lnTo>
                  <a:lnTo>
                    <a:pt x="77" y="63"/>
                  </a:lnTo>
                  <a:lnTo>
                    <a:pt x="73" y="59"/>
                  </a:lnTo>
                  <a:lnTo>
                    <a:pt x="66" y="55"/>
                  </a:lnTo>
                  <a:lnTo>
                    <a:pt x="62" y="55"/>
                  </a:lnTo>
                  <a:lnTo>
                    <a:pt x="56" y="53"/>
                  </a:lnTo>
                  <a:lnTo>
                    <a:pt x="56" y="53"/>
                  </a:lnTo>
                  <a:lnTo>
                    <a:pt x="53" y="55"/>
                  </a:lnTo>
                  <a:lnTo>
                    <a:pt x="49" y="57"/>
                  </a:lnTo>
                  <a:lnTo>
                    <a:pt x="45" y="65"/>
                  </a:lnTo>
                  <a:lnTo>
                    <a:pt x="45" y="65"/>
                  </a:lnTo>
                  <a:lnTo>
                    <a:pt x="39" y="69"/>
                  </a:lnTo>
                  <a:lnTo>
                    <a:pt x="36" y="72"/>
                  </a:lnTo>
                  <a:lnTo>
                    <a:pt x="30" y="76"/>
                  </a:lnTo>
                  <a:lnTo>
                    <a:pt x="24" y="78"/>
                  </a:lnTo>
                  <a:lnTo>
                    <a:pt x="24" y="78"/>
                  </a:lnTo>
                  <a:lnTo>
                    <a:pt x="22" y="76"/>
                  </a:lnTo>
                  <a:lnTo>
                    <a:pt x="20" y="72"/>
                  </a:lnTo>
                  <a:lnTo>
                    <a:pt x="20" y="70"/>
                  </a:lnTo>
                  <a:lnTo>
                    <a:pt x="20" y="69"/>
                  </a:lnTo>
                  <a:lnTo>
                    <a:pt x="22" y="65"/>
                  </a:lnTo>
                  <a:lnTo>
                    <a:pt x="22" y="63"/>
                  </a:lnTo>
                  <a:lnTo>
                    <a:pt x="22" y="61"/>
                  </a:lnTo>
                  <a:lnTo>
                    <a:pt x="22" y="61"/>
                  </a:lnTo>
                  <a:lnTo>
                    <a:pt x="22" y="61"/>
                  </a:lnTo>
                  <a:lnTo>
                    <a:pt x="20" y="63"/>
                  </a:lnTo>
                  <a:lnTo>
                    <a:pt x="11" y="65"/>
                  </a:lnTo>
                  <a:lnTo>
                    <a:pt x="7" y="65"/>
                  </a:lnTo>
                  <a:lnTo>
                    <a:pt x="3" y="65"/>
                  </a:lnTo>
                  <a:lnTo>
                    <a:pt x="0" y="63"/>
                  </a:lnTo>
                  <a:lnTo>
                    <a:pt x="0" y="61"/>
                  </a:lnTo>
                  <a:lnTo>
                    <a:pt x="0" y="61"/>
                  </a:lnTo>
                  <a:lnTo>
                    <a:pt x="0" y="59"/>
                  </a:lnTo>
                  <a:lnTo>
                    <a:pt x="0" y="55"/>
                  </a:lnTo>
                  <a:lnTo>
                    <a:pt x="3" y="52"/>
                  </a:lnTo>
                  <a:lnTo>
                    <a:pt x="7" y="50"/>
                  </a:lnTo>
                  <a:lnTo>
                    <a:pt x="9" y="46"/>
                  </a:lnTo>
                  <a:lnTo>
                    <a:pt x="9" y="46"/>
                  </a:lnTo>
                  <a:lnTo>
                    <a:pt x="11" y="40"/>
                  </a:lnTo>
                  <a:lnTo>
                    <a:pt x="15" y="33"/>
                  </a:lnTo>
                  <a:lnTo>
                    <a:pt x="17" y="19"/>
                  </a:lnTo>
                  <a:lnTo>
                    <a:pt x="17" y="19"/>
                  </a:lnTo>
                  <a:lnTo>
                    <a:pt x="17" y="19"/>
                  </a:lnTo>
                  <a:lnTo>
                    <a:pt x="17" y="19"/>
                  </a:lnTo>
                  <a:close/>
                </a:path>
              </a:pathLst>
            </a:custGeom>
            <a:solidFill>
              <a:schemeClr val="bg1">
                <a:lumMod val="85000"/>
              </a:schemeClr>
            </a:solidFill>
            <a:ln w="635" cap="rnd">
              <a:solidFill>
                <a:schemeClr val="bg1">
                  <a:alpha val="17000"/>
                </a:schemeClr>
              </a:solidFill>
              <a:prstDash val="solid"/>
              <a:round/>
              <a:headEnd/>
              <a:tailEnd/>
            </a:ln>
          </p:spPr>
          <p:txBody>
            <a:bodyPr lIns="81617" tIns="40809" rIns="81617" bIns="40809"/>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68" name="Freeform 467">
              <a:extLst>
                <a:ext uri="{FF2B5EF4-FFF2-40B4-BE49-F238E27FC236}">
                  <a16:creationId xmlns:a16="http://schemas.microsoft.com/office/drawing/2014/main" id="{6FA45297-DB89-424D-BAAE-A08B79CF908C}"/>
                </a:ext>
              </a:extLst>
            </p:cNvPr>
            <p:cNvSpPr>
              <a:spLocks/>
            </p:cNvSpPr>
            <p:nvPr userDrawn="1"/>
          </p:nvSpPr>
          <p:spPr bwMode="auto">
            <a:xfrm>
              <a:off x="6951263" y="1789998"/>
              <a:ext cx="51188" cy="27727"/>
            </a:xfrm>
            <a:custGeom>
              <a:avLst/>
              <a:gdLst>
                <a:gd name="T0" fmla="*/ 34 w 34"/>
                <a:gd name="T1" fmla="*/ 8 h 21"/>
                <a:gd name="T2" fmla="*/ 34 w 34"/>
                <a:gd name="T3" fmla="*/ 8 h 21"/>
                <a:gd name="T4" fmla="*/ 32 w 34"/>
                <a:gd name="T5" fmla="*/ 4 h 21"/>
                <a:gd name="T6" fmla="*/ 30 w 34"/>
                <a:gd name="T7" fmla="*/ 2 h 21"/>
                <a:gd name="T8" fmla="*/ 30 w 34"/>
                <a:gd name="T9" fmla="*/ 2 h 21"/>
                <a:gd name="T10" fmla="*/ 28 w 34"/>
                <a:gd name="T11" fmla="*/ 0 h 21"/>
                <a:gd name="T12" fmla="*/ 23 w 34"/>
                <a:gd name="T13" fmla="*/ 2 h 21"/>
                <a:gd name="T14" fmla="*/ 19 w 34"/>
                <a:gd name="T15" fmla="*/ 4 h 21"/>
                <a:gd name="T16" fmla="*/ 11 w 34"/>
                <a:gd name="T17" fmla="*/ 8 h 21"/>
                <a:gd name="T18" fmla="*/ 8 w 34"/>
                <a:gd name="T19" fmla="*/ 11 h 21"/>
                <a:gd name="T20" fmla="*/ 0 w 34"/>
                <a:gd name="T21" fmla="*/ 17 h 21"/>
                <a:gd name="T22" fmla="*/ 0 w 34"/>
                <a:gd name="T23" fmla="*/ 17 h 21"/>
                <a:gd name="T24" fmla="*/ 4 w 34"/>
                <a:gd name="T25" fmla="*/ 21 h 21"/>
                <a:gd name="T26" fmla="*/ 10 w 34"/>
                <a:gd name="T27" fmla="*/ 21 h 21"/>
                <a:gd name="T28" fmla="*/ 15 w 34"/>
                <a:gd name="T29" fmla="*/ 21 h 21"/>
                <a:gd name="T30" fmla="*/ 21 w 34"/>
                <a:gd name="T31" fmla="*/ 21 h 21"/>
                <a:gd name="T32" fmla="*/ 25 w 34"/>
                <a:gd name="T33" fmla="*/ 19 h 21"/>
                <a:gd name="T34" fmla="*/ 30 w 34"/>
                <a:gd name="T35" fmla="*/ 15 h 21"/>
                <a:gd name="T36" fmla="*/ 32 w 34"/>
                <a:gd name="T37" fmla="*/ 11 h 21"/>
                <a:gd name="T38" fmla="*/ 34 w 34"/>
                <a:gd name="T39" fmla="*/ 10 h 21"/>
                <a:gd name="T40" fmla="*/ 34 w 34"/>
                <a:gd name="T41" fmla="*/ 8 h 21"/>
                <a:gd name="T42" fmla="*/ 34 w 34"/>
                <a:gd name="T43" fmla="*/ 8 h 21"/>
                <a:gd name="T44" fmla="*/ 34 w 34"/>
                <a:gd name="T45" fmla="*/ 8 h 21"/>
                <a:gd name="T46" fmla="*/ 34 w 34"/>
                <a:gd name="T47" fmla="*/ 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4" h="21">
                  <a:moveTo>
                    <a:pt x="34" y="8"/>
                  </a:moveTo>
                  <a:lnTo>
                    <a:pt x="34" y="8"/>
                  </a:lnTo>
                  <a:lnTo>
                    <a:pt x="32" y="4"/>
                  </a:lnTo>
                  <a:lnTo>
                    <a:pt x="30" y="2"/>
                  </a:lnTo>
                  <a:lnTo>
                    <a:pt x="30" y="2"/>
                  </a:lnTo>
                  <a:lnTo>
                    <a:pt x="28" y="0"/>
                  </a:lnTo>
                  <a:lnTo>
                    <a:pt x="23" y="2"/>
                  </a:lnTo>
                  <a:lnTo>
                    <a:pt x="19" y="4"/>
                  </a:lnTo>
                  <a:lnTo>
                    <a:pt x="11" y="8"/>
                  </a:lnTo>
                  <a:lnTo>
                    <a:pt x="8" y="11"/>
                  </a:lnTo>
                  <a:lnTo>
                    <a:pt x="0" y="17"/>
                  </a:lnTo>
                  <a:lnTo>
                    <a:pt x="0" y="17"/>
                  </a:lnTo>
                  <a:lnTo>
                    <a:pt x="4" y="21"/>
                  </a:lnTo>
                  <a:lnTo>
                    <a:pt x="10" y="21"/>
                  </a:lnTo>
                  <a:lnTo>
                    <a:pt x="15" y="21"/>
                  </a:lnTo>
                  <a:lnTo>
                    <a:pt x="21" y="21"/>
                  </a:lnTo>
                  <a:lnTo>
                    <a:pt x="25" y="19"/>
                  </a:lnTo>
                  <a:lnTo>
                    <a:pt x="30" y="15"/>
                  </a:lnTo>
                  <a:lnTo>
                    <a:pt x="32" y="11"/>
                  </a:lnTo>
                  <a:lnTo>
                    <a:pt x="34" y="10"/>
                  </a:lnTo>
                  <a:lnTo>
                    <a:pt x="34" y="8"/>
                  </a:lnTo>
                  <a:lnTo>
                    <a:pt x="34" y="8"/>
                  </a:lnTo>
                  <a:lnTo>
                    <a:pt x="34" y="8"/>
                  </a:lnTo>
                  <a:lnTo>
                    <a:pt x="34" y="8"/>
                  </a:lnTo>
                  <a:close/>
                </a:path>
              </a:pathLst>
            </a:custGeom>
            <a:solidFill>
              <a:schemeClr val="bg1">
                <a:lumMod val="85000"/>
              </a:schemeClr>
            </a:solidFill>
            <a:ln w="635" cap="rnd">
              <a:solidFill>
                <a:schemeClr val="bg1">
                  <a:alpha val="17000"/>
                </a:schemeClr>
              </a:solidFill>
            </a:ln>
          </p:spPr>
          <p:txBody>
            <a:bodyPr lIns="81617" tIns="40809" rIns="81617" bIns="40809"/>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69" name="Freeform 468">
              <a:extLst>
                <a:ext uri="{FF2B5EF4-FFF2-40B4-BE49-F238E27FC236}">
                  <a16:creationId xmlns:a16="http://schemas.microsoft.com/office/drawing/2014/main" id="{F70D8D58-29A3-B240-8C8B-DC0605E27B68}"/>
                </a:ext>
              </a:extLst>
            </p:cNvPr>
            <p:cNvSpPr>
              <a:spLocks/>
            </p:cNvSpPr>
            <p:nvPr userDrawn="1"/>
          </p:nvSpPr>
          <p:spPr bwMode="auto">
            <a:xfrm>
              <a:off x="6951263" y="1789998"/>
              <a:ext cx="51188" cy="27727"/>
            </a:xfrm>
            <a:custGeom>
              <a:avLst/>
              <a:gdLst>
                <a:gd name="T0" fmla="*/ 34 w 34"/>
                <a:gd name="T1" fmla="*/ 8 h 21"/>
                <a:gd name="T2" fmla="*/ 34 w 34"/>
                <a:gd name="T3" fmla="*/ 8 h 21"/>
                <a:gd name="T4" fmla="*/ 32 w 34"/>
                <a:gd name="T5" fmla="*/ 4 h 21"/>
                <a:gd name="T6" fmla="*/ 30 w 34"/>
                <a:gd name="T7" fmla="*/ 2 h 21"/>
                <a:gd name="T8" fmla="*/ 30 w 34"/>
                <a:gd name="T9" fmla="*/ 2 h 21"/>
                <a:gd name="T10" fmla="*/ 28 w 34"/>
                <a:gd name="T11" fmla="*/ 0 h 21"/>
                <a:gd name="T12" fmla="*/ 23 w 34"/>
                <a:gd name="T13" fmla="*/ 2 h 21"/>
                <a:gd name="T14" fmla="*/ 19 w 34"/>
                <a:gd name="T15" fmla="*/ 4 h 21"/>
                <a:gd name="T16" fmla="*/ 11 w 34"/>
                <a:gd name="T17" fmla="*/ 8 h 21"/>
                <a:gd name="T18" fmla="*/ 8 w 34"/>
                <a:gd name="T19" fmla="*/ 11 h 21"/>
                <a:gd name="T20" fmla="*/ 0 w 34"/>
                <a:gd name="T21" fmla="*/ 17 h 21"/>
                <a:gd name="T22" fmla="*/ 0 w 34"/>
                <a:gd name="T23" fmla="*/ 17 h 21"/>
                <a:gd name="T24" fmla="*/ 4 w 34"/>
                <a:gd name="T25" fmla="*/ 21 h 21"/>
                <a:gd name="T26" fmla="*/ 10 w 34"/>
                <a:gd name="T27" fmla="*/ 21 h 21"/>
                <a:gd name="T28" fmla="*/ 15 w 34"/>
                <a:gd name="T29" fmla="*/ 21 h 21"/>
                <a:gd name="T30" fmla="*/ 21 w 34"/>
                <a:gd name="T31" fmla="*/ 21 h 21"/>
                <a:gd name="T32" fmla="*/ 25 w 34"/>
                <a:gd name="T33" fmla="*/ 19 h 21"/>
                <a:gd name="T34" fmla="*/ 30 w 34"/>
                <a:gd name="T35" fmla="*/ 15 h 21"/>
                <a:gd name="T36" fmla="*/ 32 w 34"/>
                <a:gd name="T37" fmla="*/ 11 h 21"/>
                <a:gd name="T38" fmla="*/ 34 w 34"/>
                <a:gd name="T39" fmla="*/ 10 h 21"/>
                <a:gd name="T40" fmla="*/ 34 w 34"/>
                <a:gd name="T41" fmla="*/ 8 h 21"/>
                <a:gd name="T42" fmla="*/ 34 w 34"/>
                <a:gd name="T43" fmla="*/ 8 h 21"/>
                <a:gd name="T44" fmla="*/ 34 w 34"/>
                <a:gd name="T45" fmla="*/ 8 h 21"/>
                <a:gd name="T46" fmla="*/ 34 w 34"/>
                <a:gd name="T47" fmla="*/ 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4" h="21">
                  <a:moveTo>
                    <a:pt x="34" y="8"/>
                  </a:moveTo>
                  <a:lnTo>
                    <a:pt x="34" y="8"/>
                  </a:lnTo>
                  <a:lnTo>
                    <a:pt x="32" y="4"/>
                  </a:lnTo>
                  <a:lnTo>
                    <a:pt x="30" y="2"/>
                  </a:lnTo>
                  <a:lnTo>
                    <a:pt x="30" y="2"/>
                  </a:lnTo>
                  <a:lnTo>
                    <a:pt x="28" y="0"/>
                  </a:lnTo>
                  <a:lnTo>
                    <a:pt x="23" y="2"/>
                  </a:lnTo>
                  <a:lnTo>
                    <a:pt x="19" y="4"/>
                  </a:lnTo>
                  <a:lnTo>
                    <a:pt x="11" y="8"/>
                  </a:lnTo>
                  <a:lnTo>
                    <a:pt x="8" y="11"/>
                  </a:lnTo>
                  <a:lnTo>
                    <a:pt x="0" y="17"/>
                  </a:lnTo>
                  <a:lnTo>
                    <a:pt x="0" y="17"/>
                  </a:lnTo>
                  <a:lnTo>
                    <a:pt x="4" y="21"/>
                  </a:lnTo>
                  <a:lnTo>
                    <a:pt x="10" y="21"/>
                  </a:lnTo>
                  <a:lnTo>
                    <a:pt x="15" y="21"/>
                  </a:lnTo>
                  <a:lnTo>
                    <a:pt x="21" y="21"/>
                  </a:lnTo>
                  <a:lnTo>
                    <a:pt x="25" y="19"/>
                  </a:lnTo>
                  <a:lnTo>
                    <a:pt x="30" y="15"/>
                  </a:lnTo>
                  <a:lnTo>
                    <a:pt x="32" y="11"/>
                  </a:lnTo>
                  <a:lnTo>
                    <a:pt x="34" y="10"/>
                  </a:lnTo>
                  <a:lnTo>
                    <a:pt x="34" y="8"/>
                  </a:lnTo>
                  <a:lnTo>
                    <a:pt x="34" y="8"/>
                  </a:lnTo>
                  <a:lnTo>
                    <a:pt x="34" y="8"/>
                  </a:lnTo>
                  <a:lnTo>
                    <a:pt x="34" y="8"/>
                  </a:lnTo>
                  <a:close/>
                </a:path>
              </a:pathLst>
            </a:custGeom>
            <a:solidFill>
              <a:schemeClr val="bg1">
                <a:lumMod val="85000"/>
              </a:schemeClr>
            </a:solidFill>
            <a:ln w="635" cap="rnd">
              <a:solidFill>
                <a:schemeClr val="bg1">
                  <a:alpha val="17000"/>
                </a:schemeClr>
              </a:solidFill>
              <a:prstDash val="solid"/>
              <a:round/>
              <a:headEnd/>
              <a:tailEnd/>
            </a:ln>
          </p:spPr>
          <p:txBody>
            <a:bodyPr lIns="81617" tIns="40809" rIns="81617" bIns="40809"/>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70" name="Freeform 469">
              <a:extLst>
                <a:ext uri="{FF2B5EF4-FFF2-40B4-BE49-F238E27FC236}">
                  <a16:creationId xmlns:a16="http://schemas.microsoft.com/office/drawing/2014/main" id="{34E1B168-993C-AB4A-A6E8-244C91735D19}"/>
                </a:ext>
              </a:extLst>
            </p:cNvPr>
            <p:cNvSpPr>
              <a:spLocks/>
            </p:cNvSpPr>
            <p:nvPr userDrawn="1"/>
          </p:nvSpPr>
          <p:spPr bwMode="auto">
            <a:xfrm>
              <a:off x="7032312" y="1812403"/>
              <a:ext cx="22750" cy="24528"/>
            </a:xfrm>
            <a:custGeom>
              <a:avLst/>
              <a:gdLst>
                <a:gd name="T0" fmla="*/ 15 w 15"/>
                <a:gd name="T1" fmla="*/ 0 h 19"/>
                <a:gd name="T2" fmla="*/ 15 w 15"/>
                <a:gd name="T3" fmla="*/ 0 h 19"/>
                <a:gd name="T4" fmla="*/ 15 w 15"/>
                <a:gd name="T5" fmla="*/ 4 h 19"/>
                <a:gd name="T6" fmla="*/ 15 w 15"/>
                <a:gd name="T7" fmla="*/ 10 h 19"/>
                <a:gd name="T8" fmla="*/ 13 w 15"/>
                <a:gd name="T9" fmla="*/ 13 h 19"/>
                <a:gd name="T10" fmla="*/ 9 w 15"/>
                <a:gd name="T11" fmla="*/ 17 h 19"/>
                <a:gd name="T12" fmla="*/ 8 w 15"/>
                <a:gd name="T13" fmla="*/ 19 h 19"/>
                <a:gd name="T14" fmla="*/ 4 w 15"/>
                <a:gd name="T15" fmla="*/ 19 h 19"/>
                <a:gd name="T16" fmla="*/ 4 w 15"/>
                <a:gd name="T17" fmla="*/ 17 h 19"/>
                <a:gd name="T18" fmla="*/ 2 w 15"/>
                <a:gd name="T19" fmla="*/ 17 h 19"/>
                <a:gd name="T20" fmla="*/ 0 w 15"/>
                <a:gd name="T21" fmla="*/ 11 h 19"/>
                <a:gd name="T22" fmla="*/ 0 w 15"/>
                <a:gd name="T23" fmla="*/ 11 h 19"/>
                <a:gd name="T24" fmla="*/ 0 w 15"/>
                <a:gd name="T25" fmla="*/ 10 h 19"/>
                <a:gd name="T26" fmla="*/ 2 w 15"/>
                <a:gd name="T27" fmla="*/ 6 h 19"/>
                <a:gd name="T28" fmla="*/ 4 w 15"/>
                <a:gd name="T29" fmla="*/ 2 h 19"/>
                <a:gd name="T30" fmla="*/ 9 w 15"/>
                <a:gd name="T31" fmla="*/ 0 h 19"/>
                <a:gd name="T32" fmla="*/ 11 w 15"/>
                <a:gd name="T33" fmla="*/ 0 h 19"/>
                <a:gd name="T34" fmla="*/ 15 w 15"/>
                <a:gd name="T35" fmla="*/ 0 h 19"/>
                <a:gd name="T36" fmla="*/ 15 w 15"/>
                <a:gd name="T37" fmla="*/ 0 h 19"/>
                <a:gd name="T38" fmla="*/ 15 w 15"/>
                <a:gd name="T39" fmla="*/ 0 h 19"/>
                <a:gd name="T40" fmla="*/ 15 w 15"/>
                <a:gd name="T41"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5" h="19">
                  <a:moveTo>
                    <a:pt x="15" y="0"/>
                  </a:moveTo>
                  <a:lnTo>
                    <a:pt x="15" y="0"/>
                  </a:lnTo>
                  <a:lnTo>
                    <a:pt x="15" y="4"/>
                  </a:lnTo>
                  <a:lnTo>
                    <a:pt x="15" y="10"/>
                  </a:lnTo>
                  <a:lnTo>
                    <a:pt x="13" y="13"/>
                  </a:lnTo>
                  <a:lnTo>
                    <a:pt x="9" y="17"/>
                  </a:lnTo>
                  <a:lnTo>
                    <a:pt x="8" y="19"/>
                  </a:lnTo>
                  <a:lnTo>
                    <a:pt x="4" y="19"/>
                  </a:lnTo>
                  <a:lnTo>
                    <a:pt x="4" y="17"/>
                  </a:lnTo>
                  <a:lnTo>
                    <a:pt x="2" y="17"/>
                  </a:lnTo>
                  <a:lnTo>
                    <a:pt x="0" y="11"/>
                  </a:lnTo>
                  <a:lnTo>
                    <a:pt x="0" y="11"/>
                  </a:lnTo>
                  <a:lnTo>
                    <a:pt x="0" y="10"/>
                  </a:lnTo>
                  <a:lnTo>
                    <a:pt x="2" y="6"/>
                  </a:lnTo>
                  <a:lnTo>
                    <a:pt x="4" y="2"/>
                  </a:lnTo>
                  <a:lnTo>
                    <a:pt x="9" y="0"/>
                  </a:lnTo>
                  <a:lnTo>
                    <a:pt x="11" y="0"/>
                  </a:lnTo>
                  <a:lnTo>
                    <a:pt x="15" y="0"/>
                  </a:lnTo>
                  <a:lnTo>
                    <a:pt x="15" y="0"/>
                  </a:lnTo>
                  <a:lnTo>
                    <a:pt x="15" y="0"/>
                  </a:lnTo>
                  <a:lnTo>
                    <a:pt x="15" y="0"/>
                  </a:lnTo>
                  <a:close/>
                </a:path>
              </a:pathLst>
            </a:custGeom>
            <a:solidFill>
              <a:schemeClr val="bg1">
                <a:lumMod val="85000"/>
              </a:schemeClr>
            </a:solidFill>
            <a:ln w="635" cap="rnd">
              <a:solidFill>
                <a:schemeClr val="bg1">
                  <a:alpha val="17000"/>
                </a:schemeClr>
              </a:solidFill>
            </a:ln>
          </p:spPr>
          <p:txBody>
            <a:bodyPr lIns="81617" tIns="40809" rIns="81617" bIns="40809"/>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71" name="Freeform 470">
              <a:extLst>
                <a:ext uri="{FF2B5EF4-FFF2-40B4-BE49-F238E27FC236}">
                  <a16:creationId xmlns:a16="http://schemas.microsoft.com/office/drawing/2014/main" id="{1A80BA08-EAF9-F447-8CE3-B049622D168C}"/>
                </a:ext>
              </a:extLst>
            </p:cNvPr>
            <p:cNvSpPr>
              <a:spLocks/>
            </p:cNvSpPr>
            <p:nvPr userDrawn="1"/>
          </p:nvSpPr>
          <p:spPr bwMode="auto">
            <a:xfrm>
              <a:off x="7032312" y="1812403"/>
              <a:ext cx="22750" cy="24528"/>
            </a:xfrm>
            <a:custGeom>
              <a:avLst/>
              <a:gdLst>
                <a:gd name="T0" fmla="*/ 15 w 15"/>
                <a:gd name="T1" fmla="*/ 0 h 19"/>
                <a:gd name="T2" fmla="*/ 15 w 15"/>
                <a:gd name="T3" fmla="*/ 0 h 19"/>
                <a:gd name="T4" fmla="*/ 15 w 15"/>
                <a:gd name="T5" fmla="*/ 4 h 19"/>
                <a:gd name="T6" fmla="*/ 15 w 15"/>
                <a:gd name="T7" fmla="*/ 10 h 19"/>
                <a:gd name="T8" fmla="*/ 13 w 15"/>
                <a:gd name="T9" fmla="*/ 13 h 19"/>
                <a:gd name="T10" fmla="*/ 9 w 15"/>
                <a:gd name="T11" fmla="*/ 17 h 19"/>
                <a:gd name="T12" fmla="*/ 8 w 15"/>
                <a:gd name="T13" fmla="*/ 19 h 19"/>
                <a:gd name="T14" fmla="*/ 4 w 15"/>
                <a:gd name="T15" fmla="*/ 19 h 19"/>
                <a:gd name="T16" fmla="*/ 4 w 15"/>
                <a:gd name="T17" fmla="*/ 17 h 19"/>
                <a:gd name="T18" fmla="*/ 2 w 15"/>
                <a:gd name="T19" fmla="*/ 17 h 19"/>
                <a:gd name="T20" fmla="*/ 0 w 15"/>
                <a:gd name="T21" fmla="*/ 11 h 19"/>
                <a:gd name="T22" fmla="*/ 0 w 15"/>
                <a:gd name="T23" fmla="*/ 11 h 19"/>
                <a:gd name="T24" fmla="*/ 0 w 15"/>
                <a:gd name="T25" fmla="*/ 10 h 19"/>
                <a:gd name="T26" fmla="*/ 2 w 15"/>
                <a:gd name="T27" fmla="*/ 6 h 19"/>
                <a:gd name="T28" fmla="*/ 4 w 15"/>
                <a:gd name="T29" fmla="*/ 2 h 19"/>
                <a:gd name="T30" fmla="*/ 9 w 15"/>
                <a:gd name="T31" fmla="*/ 0 h 19"/>
                <a:gd name="T32" fmla="*/ 11 w 15"/>
                <a:gd name="T33" fmla="*/ 0 h 19"/>
                <a:gd name="T34" fmla="*/ 15 w 15"/>
                <a:gd name="T35" fmla="*/ 0 h 19"/>
                <a:gd name="T36" fmla="*/ 15 w 15"/>
                <a:gd name="T37" fmla="*/ 0 h 19"/>
                <a:gd name="T38" fmla="*/ 15 w 15"/>
                <a:gd name="T39" fmla="*/ 0 h 19"/>
                <a:gd name="T40" fmla="*/ 15 w 15"/>
                <a:gd name="T41"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5" h="19">
                  <a:moveTo>
                    <a:pt x="15" y="0"/>
                  </a:moveTo>
                  <a:lnTo>
                    <a:pt x="15" y="0"/>
                  </a:lnTo>
                  <a:lnTo>
                    <a:pt x="15" y="4"/>
                  </a:lnTo>
                  <a:lnTo>
                    <a:pt x="15" y="10"/>
                  </a:lnTo>
                  <a:lnTo>
                    <a:pt x="13" y="13"/>
                  </a:lnTo>
                  <a:lnTo>
                    <a:pt x="9" y="17"/>
                  </a:lnTo>
                  <a:lnTo>
                    <a:pt x="8" y="19"/>
                  </a:lnTo>
                  <a:lnTo>
                    <a:pt x="4" y="19"/>
                  </a:lnTo>
                  <a:lnTo>
                    <a:pt x="4" y="17"/>
                  </a:lnTo>
                  <a:lnTo>
                    <a:pt x="2" y="17"/>
                  </a:lnTo>
                  <a:lnTo>
                    <a:pt x="0" y="11"/>
                  </a:lnTo>
                  <a:lnTo>
                    <a:pt x="0" y="11"/>
                  </a:lnTo>
                  <a:lnTo>
                    <a:pt x="0" y="10"/>
                  </a:lnTo>
                  <a:lnTo>
                    <a:pt x="2" y="6"/>
                  </a:lnTo>
                  <a:lnTo>
                    <a:pt x="4" y="2"/>
                  </a:lnTo>
                  <a:lnTo>
                    <a:pt x="9" y="0"/>
                  </a:lnTo>
                  <a:lnTo>
                    <a:pt x="11" y="0"/>
                  </a:lnTo>
                  <a:lnTo>
                    <a:pt x="15" y="0"/>
                  </a:lnTo>
                  <a:lnTo>
                    <a:pt x="15" y="0"/>
                  </a:lnTo>
                  <a:lnTo>
                    <a:pt x="15" y="0"/>
                  </a:lnTo>
                  <a:lnTo>
                    <a:pt x="15" y="0"/>
                  </a:lnTo>
                  <a:close/>
                </a:path>
              </a:pathLst>
            </a:custGeom>
            <a:solidFill>
              <a:schemeClr val="bg1">
                <a:lumMod val="85000"/>
              </a:schemeClr>
            </a:solidFill>
            <a:ln w="635" cap="rnd">
              <a:solidFill>
                <a:schemeClr val="bg1">
                  <a:alpha val="17000"/>
                </a:schemeClr>
              </a:solidFill>
              <a:prstDash val="solid"/>
              <a:round/>
              <a:headEnd/>
              <a:tailEnd/>
            </a:ln>
          </p:spPr>
          <p:txBody>
            <a:bodyPr lIns="81617" tIns="40809" rIns="81617" bIns="40809"/>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72" name="Freeform 471">
              <a:extLst>
                <a:ext uri="{FF2B5EF4-FFF2-40B4-BE49-F238E27FC236}">
                  <a16:creationId xmlns:a16="http://schemas.microsoft.com/office/drawing/2014/main" id="{541607F3-DCF0-524C-9D3D-5AC4B18F5782}"/>
                </a:ext>
              </a:extLst>
            </p:cNvPr>
            <p:cNvSpPr>
              <a:spLocks/>
            </p:cNvSpPr>
            <p:nvPr userDrawn="1"/>
          </p:nvSpPr>
          <p:spPr bwMode="auto">
            <a:xfrm>
              <a:off x="7099141" y="1610850"/>
              <a:ext cx="45501" cy="36258"/>
            </a:xfrm>
            <a:custGeom>
              <a:avLst/>
              <a:gdLst>
                <a:gd name="T0" fmla="*/ 26 w 30"/>
                <a:gd name="T1" fmla="*/ 27 h 28"/>
                <a:gd name="T2" fmla="*/ 26 w 30"/>
                <a:gd name="T3" fmla="*/ 27 h 28"/>
                <a:gd name="T4" fmla="*/ 20 w 30"/>
                <a:gd name="T5" fmla="*/ 28 h 28"/>
                <a:gd name="T6" fmla="*/ 13 w 30"/>
                <a:gd name="T7" fmla="*/ 28 h 28"/>
                <a:gd name="T8" fmla="*/ 9 w 30"/>
                <a:gd name="T9" fmla="*/ 28 h 28"/>
                <a:gd name="T10" fmla="*/ 7 w 30"/>
                <a:gd name="T11" fmla="*/ 28 h 28"/>
                <a:gd name="T12" fmla="*/ 3 w 30"/>
                <a:gd name="T13" fmla="*/ 27 h 28"/>
                <a:gd name="T14" fmla="*/ 1 w 30"/>
                <a:gd name="T15" fmla="*/ 23 h 28"/>
                <a:gd name="T16" fmla="*/ 1 w 30"/>
                <a:gd name="T17" fmla="*/ 23 h 28"/>
                <a:gd name="T18" fmla="*/ 0 w 30"/>
                <a:gd name="T19" fmla="*/ 19 h 28"/>
                <a:gd name="T20" fmla="*/ 0 w 30"/>
                <a:gd name="T21" fmla="*/ 15 h 28"/>
                <a:gd name="T22" fmla="*/ 1 w 30"/>
                <a:gd name="T23" fmla="*/ 11 h 28"/>
                <a:gd name="T24" fmla="*/ 3 w 30"/>
                <a:gd name="T25" fmla="*/ 8 h 28"/>
                <a:gd name="T26" fmla="*/ 7 w 30"/>
                <a:gd name="T27" fmla="*/ 6 h 28"/>
                <a:gd name="T28" fmla="*/ 11 w 30"/>
                <a:gd name="T29" fmla="*/ 4 h 28"/>
                <a:gd name="T30" fmla="*/ 18 w 30"/>
                <a:gd name="T31" fmla="*/ 2 h 28"/>
                <a:gd name="T32" fmla="*/ 18 w 30"/>
                <a:gd name="T33" fmla="*/ 2 h 28"/>
                <a:gd name="T34" fmla="*/ 22 w 30"/>
                <a:gd name="T35" fmla="*/ 0 h 28"/>
                <a:gd name="T36" fmla="*/ 26 w 30"/>
                <a:gd name="T37" fmla="*/ 2 h 28"/>
                <a:gd name="T38" fmla="*/ 30 w 30"/>
                <a:gd name="T39" fmla="*/ 4 h 28"/>
                <a:gd name="T40" fmla="*/ 30 w 30"/>
                <a:gd name="T41" fmla="*/ 8 h 28"/>
                <a:gd name="T42" fmla="*/ 30 w 30"/>
                <a:gd name="T43" fmla="*/ 11 h 28"/>
                <a:gd name="T44" fmla="*/ 30 w 30"/>
                <a:gd name="T45" fmla="*/ 17 h 28"/>
                <a:gd name="T46" fmla="*/ 26 w 30"/>
                <a:gd name="T47" fmla="*/ 27 h 28"/>
                <a:gd name="T48" fmla="*/ 26 w 30"/>
                <a:gd name="T49" fmla="*/ 27 h 28"/>
                <a:gd name="T50" fmla="*/ 26 w 30"/>
                <a:gd name="T51" fmla="*/ 27 h 28"/>
                <a:gd name="T52" fmla="*/ 26 w 30"/>
                <a:gd name="T53" fmla="*/ 27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0" h="28">
                  <a:moveTo>
                    <a:pt x="26" y="27"/>
                  </a:moveTo>
                  <a:lnTo>
                    <a:pt x="26" y="27"/>
                  </a:lnTo>
                  <a:lnTo>
                    <a:pt x="20" y="28"/>
                  </a:lnTo>
                  <a:lnTo>
                    <a:pt x="13" y="28"/>
                  </a:lnTo>
                  <a:lnTo>
                    <a:pt x="9" y="28"/>
                  </a:lnTo>
                  <a:lnTo>
                    <a:pt x="7" y="28"/>
                  </a:lnTo>
                  <a:lnTo>
                    <a:pt x="3" y="27"/>
                  </a:lnTo>
                  <a:lnTo>
                    <a:pt x="1" y="23"/>
                  </a:lnTo>
                  <a:lnTo>
                    <a:pt x="1" y="23"/>
                  </a:lnTo>
                  <a:lnTo>
                    <a:pt x="0" y="19"/>
                  </a:lnTo>
                  <a:lnTo>
                    <a:pt x="0" y="15"/>
                  </a:lnTo>
                  <a:lnTo>
                    <a:pt x="1" y="11"/>
                  </a:lnTo>
                  <a:lnTo>
                    <a:pt x="3" y="8"/>
                  </a:lnTo>
                  <a:lnTo>
                    <a:pt x="7" y="6"/>
                  </a:lnTo>
                  <a:lnTo>
                    <a:pt x="11" y="4"/>
                  </a:lnTo>
                  <a:lnTo>
                    <a:pt x="18" y="2"/>
                  </a:lnTo>
                  <a:lnTo>
                    <a:pt x="18" y="2"/>
                  </a:lnTo>
                  <a:lnTo>
                    <a:pt x="22" y="0"/>
                  </a:lnTo>
                  <a:lnTo>
                    <a:pt x="26" y="2"/>
                  </a:lnTo>
                  <a:lnTo>
                    <a:pt x="30" y="4"/>
                  </a:lnTo>
                  <a:lnTo>
                    <a:pt x="30" y="8"/>
                  </a:lnTo>
                  <a:lnTo>
                    <a:pt x="30" y="11"/>
                  </a:lnTo>
                  <a:lnTo>
                    <a:pt x="30" y="17"/>
                  </a:lnTo>
                  <a:lnTo>
                    <a:pt x="26" y="27"/>
                  </a:lnTo>
                  <a:lnTo>
                    <a:pt x="26" y="27"/>
                  </a:lnTo>
                  <a:lnTo>
                    <a:pt x="26" y="27"/>
                  </a:lnTo>
                  <a:lnTo>
                    <a:pt x="26" y="27"/>
                  </a:lnTo>
                  <a:close/>
                </a:path>
              </a:pathLst>
            </a:custGeom>
            <a:solidFill>
              <a:schemeClr val="bg1">
                <a:lumMod val="85000"/>
              </a:schemeClr>
            </a:solidFill>
            <a:ln w="635" cap="rnd">
              <a:solidFill>
                <a:schemeClr val="bg1">
                  <a:alpha val="17000"/>
                </a:schemeClr>
              </a:solidFill>
            </a:ln>
          </p:spPr>
          <p:txBody>
            <a:bodyPr lIns="81617" tIns="40809" rIns="81617" bIns="40809"/>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73" name="Freeform 472">
              <a:extLst>
                <a:ext uri="{FF2B5EF4-FFF2-40B4-BE49-F238E27FC236}">
                  <a16:creationId xmlns:a16="http://schemas.microsoft.com/office/drawing/2014/main" id="{B73C0078-756B-8241-8092-50B8015E0F60}"/>
                </a:ext>
              </a:extLst>
            </p:cNvPr>
            <p:cNvSpPr>
              <a:spLocks/>
            </p:cNvSpPr>
            <p:nvPr userDrawn="1"/>
          </p:nvSpPr>
          <p:spPr bwMode="auto">
            <a:xfrm>
              <a:off x="7099141" y="1610850"/>
              <a:ext cx="45501" cy="36258"/>
            </a:xfrm>
            <a:custGeom>
              <a:avLst/>
              <a:gdLst>
                <a:gd name="T0" fmla="*/ 26 w 30"/>
                <a:gd name="T1" fmla="*/ 27 h 28"/>
                <a:gd name="T2" fmla="*/ 26 w 30"/>
                <a:gd name="T3" fmla="*/ 27 h 28"/>
                <a:gd name="T4" fmla="*/ 20 w 30"/>
                <a:gd name="T5" fmla="*/ 28 h 28"/>
                <a:gd name="T6" fmla="*/ 13 w 30"/>
                <a:gd name="T7" fmla="*/ 28 h 28"/>
                <a:gd name="T8" fmla="*/ 9 w 30"/>
                <a:gd name="T9" fmla="*/ 28 h 28"/>
                <a:gd name="T10" fmla="*/ 7 w 30"/>
                <a:gd name="T11" fmla="*/ 28 h 28"/>
                <a:gd name="T12" fmla="*/ 3 w 30"/>
                <a:gd name="T13" fmla="*/ 27 h 28"/>
                <a:gd name="T14" fmla="*/ 1 w 30"/>
                <a:gd name="T15" fmla="*/ 23 h 28"/>
                <a:gd name="T16" fmla="*/ 1 w 30"/>
                <a:gd name="T17" fmla="*/ 23 h 28"/>
                <a:gd name="T18" fmla="*/ 0 w 30"/>
                <a:gd name="T19" fmla="*/ 19 h 28"/>
                <a:gd name="T20" fmla="*/ 0 w 30"/>
                <a:gd name="T21" fmla="*/ 15 h 28"/>
                <a:gd name="T22" fmla="*/ 1 w 30"/>
                <a:gd name="T23" fmla="*/ 11 h 28"/>
                <a:gd name="T24" fmla="*/ 3 w 30"/>
                <a:gd name="T25" fmla="*/ 8 h 28"/>
                <a:gd name="T26" fmla="*/ 7 w 30"/>
                <a:gd name="T27" fmla="*/ 6 h 28"/>
                <a:gd name="T28" fmla="*/ 11 w 30"/>
                <a:gd name="T29" fmla="*/ 4 h 28"/>
                <a:gd name="T30" fmla="*/ 18 w 30"/>
                <a:gd name="T31" fmla="*/ 2 h 28"/>
                <a:gd name="T32" fmla="*/ 18 w 30"/>
                <a:gd name="T33" fmla="*/ 2 h 28"/>
                <a:gd name="T34" fmla="*/ 22 w 30"/>
                <a:gd name="T35" fmla="*/ 0 h 28"/>
                <a:gd name="T36" fmla="*/ 26 w 30"/>
                <a:gd name="T37" fmla="*/ 2 h 28"/>
                <a:gd name="T38" fmla="*/ 30 w 30"/>
                <a:gd name="T39" fmla="*/ 4 h 28"/>
                <a:gd name="T40" fmla="*/ 30 w 30"/>
                <a:gd name="T41" fmla="*/ 8 h 28"/>
                <a:gd name="T42" fmla="*/ 30 w 30"/>
                <a:gd name="T43" fmla="*/ 11 h 28"/>
                <a:gd name="T44" fmla="*/ 30 w 30"/>
                <a:gd name="T45" fmla="*/ 17 h 28"/>
                <a:gd name="T46" fmla="*/ 26 w 30"/>
                <a:gd name="T47" fmla="*/ 27 h 28"/>
                <a:gd name="T48" fmla="*/ 26 w 30"/>
                <a:gd name="T49" fmla="*/ 27 h 28"/>
                <a:gd name="T50" fmla="*/ 26 w 30"/>
                <a:gd name="T51" fmla="*/ 27 h 28"/>
                <a:gd name="T52" fmla="*/ 26 w 30"/>
                <a:gd name="T53" fmla="*/ 27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0" h="28">
                  <a:moveTo>
                    <a:pt x="26" y="27"/>
                  </a:moveTo>
                  <a:lnTo>
                    <a:pt x="26" y="27"/>
                  </a:lnTo>
                  <a:lnTo>
                    <a:pt x="20" y="28"/>
                  </a:lnTo>
                  <a:lnTo>
                    <a:pt x="13" y="28"/>
                  </a:lnTo>
                  <a:lnTo>
                    <a:pt x="9" y="28"/>
                  </a:lnTo>
                  <a:lnTo>
                    <a:pt x="7" y="28"/>
                  </a:lnTo>
                  <a:lnTo>
                    <a:pt x="3" y="27"/>
                  </a:lnTo>
                  <a:lnTo>
                    <a:pt x="1" y="23"/>
                  </a:lnTo>
                  <a:lnTo>
                    <a:pt x="1" y="23"/>
                  </a:lnTo>
                  <a:lnTo>
                    <a:pt x="0" y="19"/>
                  </a:lnTo>
                  <a:lnTo>
                    <a:pt x="0" y="15"/>
                  </a:lnTo>
                  <a:lnTo>
                    <a:pt x="1" y="11"/>
                  </a:lnTo>
                  <a:lnTo>
                    <a:pt x="3" y="8"/>
                  </a:lnTo>
                  <a:lnTo>
                    <a:pt x="7" y="6"/>
                  </a:lnTo>
                  <a:lnTo>
                    <a:pt x="11" y="4"/>
                  </a:lnTo>
                  <a:lnTo>
                    <a:pt x="18" y="2"/>
                  </a:lnTo>
                  <a:lnTo>
                    <a:pt x="18" y="2"/>
                  </a:lnTo>
                  <a:lnTo>
                    <a:pt x="22" y="0"/>
                  </a:lnTo>
                  <a:lnTo>
                    <a:pt x="26" y="2"/>
                  </a:lnTo>
                  <a:lnTo>
                    <a:pt x="30" y="4"/>
                  </a:lnTo>
                  <a:lnTo>
                    <a:pt x="30" y="8"/>
                  </a:lnTo>
                  <a:lnTo>
                    <a:pt x="30" y="11"/>
                  </a:lnTo>
                  <a:lnTo>
                    <a:pt x="30" y="17"/>
                  </a:lnTo>
                  <a:lnTo>
                    <a:pt x="26" y="27"/>
                  </a:lnTo>
                  <a:lnTo>
                    <a:pt x="26" y="27"/>
                  </a:lnTo>
                  <a:lnTo>
                    <a:pt x="26" y="27"/>
                  </a:lnTo>
                  <a:lnTo>
                    <a:pt x="26" y="27"/>
                  </a:lnTo>
                  <a:close/>
                </a:path>
              </a:pathLst>
            </a:custGeom>
            <a:solidFill>
              <a:schemeClr val="bg1">
                <a:lumMod val="85000"/>
              </a:schemeClr>
            </a:solidFill>
            <a:ln w="635" cap="rnd">
              <a:solidFill>
                <a:schemeClr val="bg1">
                  <a:alpha val="17000"/>
                </a:schemeClr>
              </a:solidFill>
              <a:prstDash val="solid"/>
              <a:round/>
              <a:headEnd/>
              <a:tailEnd/>
            </a:ln>
          </p:spPr>
          <p:txBody>
            <a:bodyPr lIns="81617" tIns="40809" rIns="81617" bIns="40809"/>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74" name="Freeform 473">
              <a:extLst>
                <a:ext uri="{FF2B5EF4-FFF2-40B4-BE49-F238E27FC236}">
                  <a16:creationId xmlns:a16="http://schemas.microsoft.com/office/drawing/2014/main" id="{04AA84EA-CB9A-014B-BCFD-9E941CED383E}"/>
                </a:ext>
              </a:extLst>
            </p:cNvPr>
            <p:cNvSpPr>
              <a:spLocks/>
            </p:cNvSpPr>
            <p:nvPr userDrawn="1"/>
          </p:nvSpPr>
          <p:spPr bwMode="auto">
            <a:xfrm>
              <a:off x="7488752" y="2146184"/>
              <a:ext cx="146456" cy="127971"/>
            </a:xfrm>
            <a:custGeom>
              <a:avLst/>
              <a:gdLst>
                <a:gd name="T0" fmla="*/ 4 w 96"/>
                <a:gd name="T1" fmla="*/ 61 h 99"/>
                <a:gd name="T2" fmla="*/ 23 w 96"/>
                <a:gd name="T3" fmla="*/ 44 h 99"/>
                <a:gd name="T4" fmla="*/ 28 w 96"/>
                <a:gd name="T5" fmla="*/ 36 h 99"/>
                <a:gd name="T6" fmla="*/ 34 w 96"/>
                <a:gd name="T7" fmla="*/ 15 h 99"/>
                <a:gd name="T8" fmla="*/ 40 w 96"/>
                <a:gd name="T9" fmla="*/ 6 h 99"/>
                <a:gd name="T10" fmla="*/ 43 w 96"/>
                <a:gd name="T11" fmla="*/ 2 h 99"/>
                <a:gd name="T12" fmla="*/ 51 w 96"/>
                <a:gd name="T13" fmla="*/ 0 h 99"/>
                <a:gd name="T14" fmla="*/ 53 w 96"/>
                <a:gd name="T15" fmla="*/ 2 h 99"/>
                <a:gd name="T16" fmla="*/ 53 w 96"/>
                <a:gd name="T17" fmla="*/ 6 h 99"/>
                <a:gd name="T18" fmla="*/ 51 w 96"/>
                <a:gd name="T19" fmla="*/ 12 h 99"/>
                <a:gd name="T20" fmla="*/ 45 w 96"/>
                <a:gd name="T21" fmla="*/ 17 h 99"/>
                <a:gd name="T22" fmla="*/ 41 w 96"/>
                <a:gd name="T23" fmla="*/ 23 h 99"/>
                <a:gd name="T24" fmla="*/ 41 w 96"/>
                <a:gd name="T25" fmla="*/ 27 h 99"/>
                <a:gd name="T26" fmla="*/ 49 w 96"/>
                <a:gd name="T27" fmla="*/ 29 h 99"/>
                <a:gd name="T28" fmla="*/ 51 w 96"/>
                <a:gd name="T29" fmla="*/ 33 h 99"/>
                <a:gd name="T30" fmla="*/ 55 w 96"/>
                <a:gd name="T31" fmla="*/ 40 h 99"/>
                <a:gd name="T32" fmla="*/ 58 w 96"/>
                <a:gd name="T33" fmla="*/ 42 h 99"/>
                <a:gd name="T34" fmla="*/ 62 w 96"/>
                <a:gd name="T35" fmla="*/ 40 h 99"/>
                <a:gd name="T36" fmla="*/ 72 w 96"/>
                <a:gd name="T37" fmla="*/ 40 h 99"/>
                <a:gd name="T38" fmla="*/ 75 w 96"/>
                <a:gd name="T39" fmla="*/ 42 h 99"/>
                <a:gd name="T40" fmla="*/ 77 w 96"/>
                <a:gd name="T41" fmla="*/ 46 h 99"/>
                <a:gd name="T42" fmla="*/ 83 w 96"/>
                <a:gd name="T43" fmla="*/ 46 h 99"/>
                <a:gd name="T44" fmla="*/ 89 w 96"/>
                <a:gd name="T45" fmla="*/ 48 h 99"/>
                <a:gd name="T46" fmla="*/ 87 w 96"/>
                <a:gd name="T47" fmla="*/ 50 h 99"/>
                <a:gd name="T48" fmla="*/ 85 w 96"/>
                <a:gd name="T49" fmla="*/ 53 h 99"/>
                <a:gd name="T50" fmla="*/ 85 w 96"/>
                <a:gd name="T51" fmla="*/ 57 h 99"/>
                <a:gd name="T52" fmla="*/ 93 w 96"/>
                <a:gd name="T53" fmla="*/ 59 h 99"/>
                <a:gd name="T54" fmla="*/ 91 w 96"/>
                <a:gd name="T55" fmla="*/ 61 h 99"/>
                <a:gd name="T56" fmla="*/ 85 w 96"/>
                <a:gd name="T57" fmla="*/ 68 h 99"/>
                <a:gd name="T58" fmla="*/ 81 w 96"/>
                <a:gd name="T59" fmla="*/ 74 h 99"/>
                <a:gd name="T60" fmla="*/ 81 w 96"/>
                <a:gd name="T61" fmla="*/ 82 h 99"/>
                <a:gd name="T62" fmla="*/ 85 w 96"/>
                <a:gd name="T63" fmla="*/ 78 h 99"/>
                <a:gd name="T64" fmla="*/ 89 w 96"/>
                <a:gd name="T65" fmla="*/ 76 h 99"/>
                <a:gd name="T66" fmla="*/ 94 w 96"/>
                <a:gd name="T67" fmla="*/ 76 h 99"/>
                <a:gd name="T68" fmla="*/ 96 w 96"/>
                <a:gd name="T69" fmla="*/ 78 h 99"/>
                <a:gd name="T70" fmla="*/ 93 w 96"/>
                <a:gd name="T71" fmla="*/ 82 h 99"/>
                <a:gd name="T72" fmla="*/ 96 w 96"/>
                <a:gd name="T73" fmla="*/ 85 h 99"/>
                <a:gd name="T74" fmla="*/ 96 w 96"/>
                <a:gd name="T75" fmla="*/ 91 h 99"/>
                <a:gd name="T76" fmla="*/ 96 w 96"/>
                <a:gd name="T77" fmla="*/ 91 h 99"/>
                <a:gd name="T78" fmla="*/ 93 w 96"/>
                <a:gd name="T79" fmla="*/ 91 h 99"/>
                <a:gd name="T80" fmla="*/ 93 w 96"/>
                <a:gd name="T81" fmla="*/ 95 h 99"/>
                <a:gd name="T82" fmla="*/ 89 w 96"/>
                <a:gd name="T83" fmla="*/ 97 h 99"/>
                <a:gd name="T84" fmla="*/ 79 w 96"/>
                <a:gd name="T85" fmla="*/ 97 h 99"/>
                <a:gd name="T86" fmla="*/ 81 w 96"/>
                <a:gd name="T87" fmla="*/ 95 h 99"/>
                <a:gd name="T88" fmla="*/ 79 w 96"/>
                <a:gd name="T89" fmla="*/ 87 h 99"/>
                <a:gd name="T90" fmla="*/ 75 w 96"/>
                <a:gd name="T91" fmla="*/ 85 h 99"/>
                <a:gd name="T92" fmla="*/ 68 w 96"/>
                <a:gd name="T93" fmla="*/ 91 h 99"/>
                <a:gd name="T94" fmla="*/ 58 w 96"/>
                <a:gd name="T95" fmla="*/ 95 h 99"/>
                <a:gd name="T96" fmla="*/ 58 w 96"/>
                <a:gd name="T97" fmla="*/ 85 h 99"/>
                <a:gd name="T98" fmla="*/ 60 w 96"/>
                <a:gd name="T99" fmla="*/ 85 h 99"/>
                <a:gd name="T100" fmla="*/ 60 w 96"/>
                <a:gd name="T101" fmla="*/ 82 h 99"/>
                <a:gd name="T102" fmla="*/ 57 w 96"/>
                <a:gd name="T103" fmla="*/ 82 h 99"/>
                <a:gd name="T104" fmla="*/ 45 w 96"/>
                <a:gd name="T105" fmla="*/ 80 h 99"/>
                <a:gd name="T106" fmla="*/ 30 w 96"/>
                <a:gd name="T107" fmla="*/ 78 h 99"/>
                <a:gd name="T108" fmla="*/ 26 w 96"/>
                <a:gd name="T109" fmla="*/ 78 h 99"/>
                <a:gd name="T110" fmla="*/ 13 w 96"/>
                <a:gd name="T111" fmla="*/ 82 h 99"/>
                <a:gd name="T112" fmla="*/ 7 w 96"/>
                <a:gd name="T113" fmla="*/ 82 h 99"/>
                <a:gd name="T114" fmla="*/ 0 w 96"/>
                <a:gd name="T115" fmla="*/ 78 h 99"/>
                <a:gd name="T116" fmla="*/ 2 w 96"/>
                <a:gd name="T117" fmla="*/ 78 h 99"/>
                <a:gd name="T118" fmla="*/ 6 w 96"/>
                <a:gd name="T119" fmla="*/ 68 h 99"/>
                <a:gd name="T120" fmla="*/ 7 w 96"/>
                <a:gd name="T121" fmla="*/ 61 h 99"/>
                <a:gd name="T122" fmla="*/ 4 w 96"/>
                <a:gd name="T123" fmla="*/ 61 h 99"/>
                <a:gd name="T124" fmla="*/ 4 w 96"/>
                <a:gd name="T125" fmla="*/ 61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6" h="99">
                  <a:moveTo>
                    <a:pt x="4" y="61"/>
                  </a:moveTo>
                  <a:lnTo>
                    <a:pt x="4" y="61"/>
                  </a:lnTo>
                  <a:lnTo>
                    <a:pt x="23" y="44"/>
                  </a:lnTo>
                  <a:lnTo>
                    <a:pt x="23" y="44"/>
                  </a:lnTo>
                  <a:lnTo>
                    <a:pt x="26" y="40"/>
                  </a:lnTo>
                  <a:lnTo>
                    <a:pt x="28" y="36"/>
                  </a:lnTo>
                  <a:lnTo>
                    <a:pt x="30" y="27"/>
                  </a:lnTo>
                  <a:lnTo>
                    <a:pt x="34" y="15"/>
                  </a:lnTo>
                  <a:lnTo>
                    <a:pt x="36" y="12"/>
                  </a:lnTo>
                  <a:lnTo>
                    <a:pt x="40" y="6"/>
                  </a:lnTo>
                  <a:lnTo>
                    <a:pt x="40" y="6"/>
                  </a:lnTo>
                  <a:lnTo>
                    <a:pt x="43" y="2"/>
                  </a:lnTo>
                  <a:lnTo>
                    <a:pt x="49" y="0"/>
                  </a:lnTo>
                  <a:lnTo>
                    <a:pt x="51" y="0"/>
                  </a:lnTo>
                  <a:lnTo>
                    <a:pt x="51" y="2"/>
                  </a:lnTo>
                  <a:lnTo>
                    <a:pt x="53" y="2"/>
                  </a:lnTo>
                  <a:lnTo>
                    <a:pt x="53" y="6"/>
                  </a:lnTo>
                  <a:lnTo>
                    <a:pt x="53" y="6"/>
                  </a:lnTo>
                  <a:lnTo>
                    <a:pt x="53" y="10"/>
                  </a:lnTo>
                  <a:lnTo>
                    <a:pt x="51" y="12"/>
                  </a:lnTo>
                  <a:lnTo>
                    <a:pt x="47" y="15"/>
                  </a:lnTo>
                  <a:lnTo>
                    <a:pt x="45" y="17"/>
                  </a:lnTo>
                  <a:lnTo>
                    <a:pt x="41" y="19"/>
                  </a:lnTo>
                  <a:lnTo>
                    <a:pt x="41" y="23"/>
                  </a:lnTo>
                  <a:lnTo>
                    <a:pt x="41" y="27"/>
                  </a:lnTo>
                  <a:lnTo>
                    <a:pt x="41" y="27"/>
                  </a:lnTo>
                  <a:lnTo>
                    <a:pt x="45" y="27"/>
                  </a:lnTo>
                  <a:lnTo>
                    <a:pt x="49" y="29"/>
                  </a:lnTo>
                  <a:lnTo>
                    <a:pt x="51" y="33"/>
                  </a:lnTo>
                  <a:lnTo>
                    <a:pt x="51" y="33"/>
                  </a:lnTo>
                  <a:lnTo>
                    <a:pt x="55" y="38"/>
                  </a:lnTo>
                  <a:lnTo>
                    <a:pt x="55" y="40"/>
                  </a:lnTo>
                  <a:lnTo>
                    <a:pt x="58" y="42"/>
                  </a:lnTo>
                  <a:lnTo>
                    <a:pt x="58" y="42"/>
                  </a:lnTo>
                  <a:lnTo>
                    <a:pt x="60" y="42"/>
                  </a:lnTo>
                  <a:lnTo>
                    <a:pt x="62" y="40"/>
                  </a:lnTo>
                  <a:lnTo>
                    <a:pt x="68" y="40"/>
                  </a:lnTo>
                  <a:lnTo>
                    <a:pt x="72" y="40"/>
                  </a:lnTo>
                  <a:lnTo>
                    <a:pt x="74" y="40"/>
                  </a:lnTo>
                  <a:lnTo>
                    <a:pt x="75" y="42"/>
                  </a:lnTo>
                  <a:lnTo>
                    <a:pt x="77" y="46"/>
                  </a:lnTo>
                  <a:lnTo>
                    <a:pt x="77" y="46"/>
                  </a:lnTo>
                  <a:lnTo>
                    <a:pt x="81" y="46"/>
                  </a:lnTo>
                  <a:lnTo>
                    <a:pt x="83" y="46"/>
                  </a:lnTo>
                  <a:lnTo>
                    <a:pt x="87" y="46"/>
                  </a:lnTo>
                  <a:lnTo>
                    <a:pt x="89" y="48"/>
                  </a:lnTo>
                  <a:lnTo>
                    <a:pt x="89" y="48"/>
                  </a:lnTo>
                  <a:lnTo>
                    <a:pt x="87" y="50"/>
                  </a:lnTo>
                  <a:lnTo>
                    <a:pt x="87" y="50"/>
                  </a:lnTo>
                  <a:lnTo>
                    <a:pt x="85" y="53"/>
                  </a:lnTo>
                  <a:lnTo>
                    <a:pt x="85" y="57"/>
                  </a:lnTo>
                  <a:lnTo>
                    <a:pt x="85" y="57"/>
                  </a:lnTo>
                  <a:lnTo>
                    <a:pt x="89" y="57"/>
                  </a:lnTo>
                  <a:lnTo>
                    <a:pt x="93" y="59"/>
                  </a:lnTo>
                  <a:lnTo>
                    <a:pt x="93" y="59"/>
                  </a:lnTo>
                  <a:lnTo>
                    <a:pt x="91" y="61"/>
                  </a:lnTo>
                  <a:lnTo>
                    <a:pt x="89" y="65"/>
                  </a:lnTo>
                  <a:lnTo>
                    <a:pt x="85" y="68"/>
                  </a:lnTo>
                  <a:lnTo>
                    <a:pt x="81" y="70"/>
                  </a:lnTo>
                  <a:lnTo>
                    <a:pt x="81" y="74"/>
                  </a:lnTo>
                  <a:lnTo>
                    <a:pt x="81" y="78"/>
                  </a:lnTo>
                  <a:lnTo>
                    <a:pt x="81" y="82"/>
                  </a:lnTo>
                  <a:lnTo>
                    <a:pt x="81" y="82"/>
                  </a:lnTo>
                  <a:lnTo>
                    <a:pt x="85" y="78"/>
                  </a:lnTo>
                  <a:lnTo>
                    <a:pt x="89" y="76"/>
                  </a:lnTo>
                  <a:lnTo>
                    <a:pt x="89" y="76"/>
                  </a:lnTo>
                  <a:lnTo>
                    <a:pt x="93" y="76"/>
                  </a:lnTo>
                  <a:lnTo>
                    <a:pt x="94" y="76"/>
                  </a:lnTo>
                  <a:lnTo>
                    <a:pt x="96" y="78"/>
                  </a:lnTo>
                  <a:lnTo>
                    <a:pt x="96" y="78"/>
                  </a:lnTo>
                  <a:lnTo>
                    <a:pt x="93" y="82"/>
                  </a:lnTo>
                  <a:lnTo>
                    <a:pt x="93" y="82"/>
                  </a:lnTo>
                  <a:lnTo>
                    <a:pt x="94" y="82"/>
                  </a:lnTo>
                  <a:lnTo>
                    <a:pt x="96" y="85"/>
                  </a:lnTo>
                  <a:lnTo>
                    <a:pt x="96" y="87"/>
                  </a:lnTo>
                  <a:lnTo>
                    <a:pt x="96" y="91"/>
                  </a:lnTo>
                  <a:lnTo>
                    <a:pt x="96" y="91"/>
                  </a:lnTo>
                  <a:lnTo>
                    <a:pt x="96" y="91"/>
                  </a:lnTo>
                  <a:lnTo>
                    <a:pt x="93" y="91"/>
                  </a:lnTo>
                  <a:lnTo>
                    <a:pt x="93" y="91"/>
                  </a:lnTo>
                  <a:lnTo>
                    <a:pt x="93" y="95"/>
                  </a:lnTo>
                  <a:lnTo>
                    <a:pt x="93" y="95"/>
                  </a:lnTo>
                  <a:lnTo>
                    <a:pt x="91" y="97"/>
                  </a:lnTo>
                  <a:lnTo>
                    <a:pt x="89" y="97"/>
                  </a:lnTo>
                  <a:lnTo>
                    <a:pt x="85" y="99"/>
                  </a:lnTo>
                  <a:lnTo>
                    <a:pt x="79" y="97"/>
                  </a:lnTo>
                  <a:lnTo>
                    <a:pt x="79" y="97"/>
                  </a:lnTo>
                  <a:lnTo>
                    <a:pt x="81" y="95"/>
                  </a:lnTo>
                  <a:lnTo>
                    <a:pt x="81" y="91"/>
                  </a:lnTo>
                  <a:lnTo>
                    <a:pt x="79" y="87"/>
                  </a:lnTo>
                  <a:lnTo>
                    <a:pt x="75" y="85"/>
                  </a:lnTo>
                  <a:lnTo>
                    <a:pt x="75" y="85"/>
                  </a:lnTo>
                  <a:lnTo>
                    <a:pt x="72" y="89"/>
                  </a:lnTo>
                  <a:lnTo>
                    <a:pt x="68" y="91"/>
                  </a:lnTo>
                  <a:lnTo>
                    <a:pt x="58" y="95"/>
                  </a:lnTo>
                  <a:lnTo>
                    <a:pt x="58" y="95"/>
                  </a:lnTo>
                  <a:lnTo>
                    <a:pt x="58" y="89"/>
                  </a:lnTo>
                  <a:lnTo>
                    <a:pt x="58" y="85"/>
                  </a:lnTo>
                  <a:lnTo>
                    <a:pt x="58" y="85"/>
                  </a:lnTo>
                  <a:lnTo>
                    <a:pt x="60" y="85"/>
                  </a:lnTo>
                  <a:lnTo>
                    <a:pt x="60" y="85"/>
                  </a:lnTo>
                  <a:lnTo>
                    <a:pt x="60" y="82"/>
                  </a:lnTo>
                  <a:lnTo>
                    <a:pt x="60" y="82"/>
                  </a:lnTo>
                  <a:lnTo>
                    <a:pt x="57" y="82"/>
                  </a:lnTo>
                  <a:lnTo>
                    <a:pt x="53" y="82"/>
                  </a:lnTo>
                  <a:lnTo>
                    <a:pt x="45" y="80"/>
                  </a:lnTo>
                  <a:lnTo>
                    <a:pt x="36" y="78"/>
                  </a:lnTo>
                  <a:lnTo>
                    <a:pt x="30" y="78"/>
                  </a:lnTo>
                  <a:lnTo>
                    <a:pt x="26" y="78"/>
                  </a:lnTo>
                  <a:lnTo>
                    <a:pt x="26" y="78"/>
                  </a:lnTo>
                  <a:lnTo>
                    <a:pt x="19" y="78"/>
                  </a:lnTo>
                  <a:lnTo>
                    <a:pt x="13" y="82"/>
                  </a:lnTo>
                  <a:lnTo>
                    <a:pt x="11" y="82"/>
                  </a:lnTo>
                  <a:lnTo>
                    <a:pt x="7" y="82"/>
                  </a:lnTo>
                  <a:lnTo>
                    <a:pt x="4" y="82"/>
                  </a:lnTo>
                  <a:lnTo>
                    <a:pt x="0" y="78"/>
                  </a:lnTo>
                  <a:lnTo>
                    <a:pt x="0" y="78"/>
                  </a:lnTo>
                  <a:lnTo>
                    <a:pt x="2" y="78"/>
                  </a:lnTo>
                  <a:lnTo>
                    <a:pt x="4" y="76"/>
                  </a:lnTo>
                  <a:lnTo>
                    <a:pt x="6" y="68"/>
                  </a:lnTo>
                  <a:lnTo>
                    <a:pt x="7" y="61"/>
                  </a:lnTo>
                  <a:lnTo>
                    <a:pt x="7" y="61"/>
                  </a:lnTo>
                  <a:lnTo>
                    <a:pt x="6" y="61"/>
                  </a:lnTo>
                  <a:lnTo>
                    <a:pt x="4" y="61"/>
                  </a:lnTo>
                  <a:lnTo>
                    <a:pt x="4" y="61"/>
                  </a:lnTo>
                  <a:lnTo>
                    <a:pt x="4" y="61"/>
                  </a:lnTo>
                  <a:lnTo>
                    <a:pt x="4" y="61"/>
                  </a:lnTo>
                  <a:close/>
                </a:path>
              </a:pathLst>
            </a:custGeom>
            <a:solidFill>
              <a:schemeClr val="bg1">
                <a:lumMod val="85000"/>
              </a:schemeClr>
            </a:solidFill>
            <a:ln w="635" cap="rnd">
              <a:solidFill>
                <a:schemeClr val="bg1">
                  <a:alpha val="17000"/>
                </a:schemeClr>
              </a:solidFill>
            </a:ln>
          </p:spPr>
          <p:txBody>
            <a:bodyPr lIns="81617" tIns="40809" rIns="81617" bIns="40809"/>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75" name="Freeform 474">
              <a:extLst>
                <a:ext uri="{FF2B5EF4-FFF2-40B4-BE49-F238E27FC236}">
                  <a16:creationId xmlns:a16="http://schemas.microsoft.com/office/drawing/2014/main" id="{4FCCC947-9E24-674E-86DE-69E47088890F}"/>
                </a:ext>
              </a:extLst>
            </p:cNvPr>
            <p:cNvSpPr>
              <a:spLocks/>
            </p:cNvSpPr>
            <p:nvPr userDrawn="1"/>
          </p:nvSpPr>
          <p:spPr bwMode="auto">
            <a:xfrm>
              <a:off x="7488752" y="2146184"/>
              <a:ext cx="146456" cy="127971"/>
            </a:xfrm>
            <a:custGeom>
              <a:avLst/>
              <a:gdLst>
                <a:gd name="T0" fmla="*/ 4 w 96"/>
                <a:gd name="T1" fmla="*/ 61 h 99"/>
                <a:gd name="T2" fmla="*/ 23 w 96"/>
                <a:gd name="T3" fmla="*/ 44 h 99"/>
                <a:gd name="T4" fmla="*/ 28 w 96"/>
                <a:gd name="T5" fmla="*/ 36 h 99"/>
                <a:gd name="T6" fmla="*/ 34 w 96"/>
                <a:gd name="T7" fmla="*/ 15 h 99"/>
                <a:gd name="T8" fmla="*/ 40 w 96"/>
                <a:gd name="T9" fmla="*/ 6 h 99"/>
                <a:gd name="T10" fmla="*/ 43 w 96"/>
                <a:gd name="T11" fmla="*/ 2 h 99"/>
                <a:gd name="T12" fmla="*/ 51 w 96"/>
                <a:gd name="T13" fmla="*/ 0 h 99"/>
                <a:gd name="T14" fmla="*/ 53 w 96"/>
                <a:gd name="T15" fmla="*/ 2 h 99"/>
                <a:gd name="T16" fmla="*/ 53 w 96"/>
                <a:gd name="T17" fmla="*/ 6 h 99"/>
                <a:gd name="T18" fmla="*/ 51 w 96"/>
                <a:gd name="T19" fmla="*/ 12 h 99"/>
                <a:gd name="T20" fmla="*/ 45 w 96"/>
                <a:gd name="T21" fmla="*/ 17 h 99"/>
                <a:gd name="T22" fmla="*/ 41 w 96"/>
                <a:gd name="T23" fmla="*/ 23 h 99"/>
                <a:gd name="T24" fmla="*/ 41 w 96"/>
                <a:gd name="T25" fmla="*/ 27 h 99"/>
                <a:gd name="T26" fmla="*/ 49 w 96"/>
                <a:gd name="T27" fmla="*/ 29 h 99"/>
                <a:gd name="T28" fmla="*/ 51 w 96"/>
                <a:gd name="T29" fmla="*/ 33 h 99"/>
                <a:gd name="T30" fmla="*/ 55 w 96"/>
                <a:gd name="T31" fmla="*/ 40 h 99"/>
                <a:gd name="T32" fmla="*/ 58 w 96"/>
                <a:gd name="T33" fmla="*/ 42 h 99"/>
                <a:gd name="T34" fmla="*/ 62 w 96"/>
                <a:gd name="T35" fmla="*/ 40 h 99"/>
                <a:gd name="T36" fmla="*/ 72 w 96"/>
                <a:gd name="T37" fmla="*/ 40 h 99"/>
                <a:gd name="T38" fmla="*/ 75 w 96"/>
                <a:gd name="T39" fmla="*/ 42 h 99"/>
                <a:gd name="T40" fmla="*/ 77 w 96"/>
                <a:gd name="T41" fmla="*/ 46 h 99"/>
                <a:gd name="T42" fmla="*/ 83 w 96"/>
                <a:gd name="T43" fmla="*/ 46 h 99"/>
                <a:gd name="T44" fmla="*/ 89 w 96"/>
                <a:gd name="T45" fmla="*/ 48 h 99"/>
                <a:gd name="T46" fmla="*/ 87 w 96"/>
                <a:gd name="T47" fmla="*/ 50 h 99"/>
                <a:gd name="T48" fmla="*/ 85 w 96"/>
                <a:gd name="T49" fmla="*/ 53 h 99"/>
                <a:gd name="T50" fmla="*/ 85 w 96"/>
                <a:gd name="T51" fmla="*/ 57 h 99"/>
                <a:gd name="T52" fmla="*/ 93 w 96"/>
                <a:gd name="T53" fmla="*/ 59 h 99"/>
                <a:gd name="T54" fmla="*/ 91 w 96"/>
                <a:gd name="T55" fmla="*/ 61 h 99"/>
                <a:gd name="T56" fmla="*/ 85 w 96"/>
                <a:gd name="T57" fmla="*/ 68 h 99"/>
                <a:gd name="T58" fmla="*/ 81 w 96"/>
                <a:gd name="T59" fmla="*/ 74 h 99"/>
                <a:gd name="T60" fmla="*/ 81 w 96"/>
                <a:gd name="T61" fmla="*/ 82 h 99"/>
                <a:gd name="T62" fmla="*/ 85 w 96"/>
                <a:gd name="T63" fmla="*/ 78 h 99"/>
                <a:gd name="T64" fmla="*/ 89 w 96"/>
                <a:gd name="T65" fmla="*/ 76 h 99"/>
                <a:gd name="T66" fmla="*/ 94 w 96"/>
                <a:gd name="T67" fmla="*/ 76 h 99"/>
                <a:gd name="T68" fmla="*/ 96 w 96"/>
                <a:gd name="T69" fmla="*/ 78 h 99"/>
                <a:gd name="T70" fmla="*/ 93 w 96"/>
                <a:gd name="T71" fmla="*/ 82 h 99"/>
                <a:gd name="T72" fmla="*/ 96 w 96"/>
                <a:gd name="T73" fmla="*/ 85 h 99"/>
                <a:gd name="T74" fmla="*/ 96 w 96"/>
                <a:gd name="T75" fmla="*/ 91 h 99"/>
                <a:gd name="T76" fmla="*/ 96 w 96"/>
                <a:gd name="T77" fmla="*/ 91 h 99"/>
                <a:gd name="T78" fmla="*/ 93 w 96"/>
                <a:gd name="T79" fmla="*/ 91 h 99"/>
                <a:gd name="T80" fmla="*/ 93 w 96"/>
                <a:gd name="T81" fmla="*/ 95 h 99"/>
                <a:gd name="T82" fmla="*/ 89 w 96"/>
                <a:gd name="T83" fmla="*/ 97 h 99"/>
                <a:gd name="T84" fmla="*/ 79 w 96"/>
                <a:gd name="T85" fmla="*/ 97 h 99"/>
                <a:gd name="T86" fmla="*/ 81 w 96"/>
                <a:gd name="T87" fmla="*/ 95 h 99"/>
                <a:gd name="T88" fmla="*/ 79 w 96"/>
                <a:gd name="T89" fmla="*/ 87 h 99"/>
                <a:gd name="T90" fmla="*/ 75 w 96"/>
                <a:gd name="T91" fmla="*/ 85 h 99"/>
                <a:gd name="T92" fmla="*/ 68 w 96"/>
                <a:gd name="T93" fmla="*/ 91 h 99"/>
                <a:gd name="T94" fmla="*/ 58 w 96"/>
                <a:gd name="T95" fmla="*/ 95 h 99"/>
                <a:gd name="T96" fmla="*/ 58 w 96"/>
                <a:gd name="T97" fmla="*/ 85 h 99"/>
                <a:gd name="T98" fmla="*/ 60 w 96"/>
                <a:gd name="T99" fmla="*/ 85 h 99"/>
                <a:gd name="T100" fmla="*/ 60 w 96"/>
                <a:gd name="T101" fmla="*/ 82 h 99"/>
                <a:gd name="T102" fmla="*/ 57 w 96"/>
                <a:gd name="T103" fmla="*/ 82 h 99"/>
                <a:gd name="T104" fmla="*/ 45 w 96"/>
                <a:gd name="T105" fmla="*/ 80 h 99"/>
                <a:gd name="T106" fmla="*/ 30 w 96"/>
                <a:gd name="T107" fmla="*/ 78 h 99"/>
                <a:gd name="T108" fmla="*/ 26 w 96"/>
                <a:gd name="T109" fmla="*/ 78 h 99"/>
                <a:gd name="T110" fmla="*/ 13 w 96"/>
                <a:gd name="T111" fmla="*/ 82 h 99"/>
                <a:gd name="T112" fmla="*/ 7 w 96"/>
                <a:gd name="T113" fmla="*/ 82 h 99"/>
                <a:gd name="T114" fmla="*/ 0 w 96"/>
                <a:gd name="T115" fmla="*/ 78 h 99"/>
                <a:gd name="T116" fmla="*/ 2 w 96"/>
                <a:gd name="T117" fmla="*/ 78 h 99"/>
                <a:gd name="T118" fmla="*/ 6 w 96"/>
                <a:gd name="T119" fmla="*/ 68 h 99"/>
                <a:gd name="T120" fmla="*/ 7 w 96"/>
                <a:gd name="T121" fmla="*/ 61 h 99"/>
                <a:gd name="T122" fmla="*/ 4 w 96"/>
                <a:gd name="T123" fmla="*/ 61 h 99"/>
                <a:gd name="T124" fmla="*/ 4 w 96"/>
                <a:gd name="T125" fmla="*/ 61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6" h="99">
                  <a:moveTo>
                    <a:pt x="4" y="61"/>
                  </a:moveTo>
                  <a:lnTo>
                    <a:pt x="4" y="61"/>
                  </a:lnTo>
                  <a:lnTo>
                    <a:pt x="23" y="44"/>
                  </a:lnTo>
                  <a:lnTo>
                    <a:pt x="23" y="44"/>
                  </a:lnTo>
                  <a:lnTo>
                    <a:pt x="26" y="40"/>
                  </a:lnTo>
                  <a:lnTo>
                    <a:pt x="28" y="36"/>
                  </a:lnTo>
                  <a:lnTo>
                    <a:pt x="30" y="27"/>
                  </a:lnTo>
                  <a:lnTo>
                    <a:pt x="34" y="15"/>
                  </a:lnTo>
                  <a:lnTo>
                    <a:pt x="36" y="12"/>
                  </a:lnTo>
                  <a:lnTo>
                    <a:pt x="40" y="6"/>
                  </a:lnTo>
                  <a:lnTo>
                    <a:pt x="40" y="6"/>
                  </a:lnTo>
                  <a:lnTo>
                    <a:pt x="43" y="2"/>
                  </a:lnTo>
                  <a:lnTo>
                    <a:pt x="49" y="0"/>
                  </a:lnTo>
                  <a:lnTo>
                    <a:pt x="51" y="0"/>
                  </a:lnTo>
                  <a:lnTo>
                    <a:pt x="51" y="2"/>
                  </a:lnTo>
                  <a:lnTo>
                    <a:pt x="53" y="2"/>
                  </a:lnTo>
                  <a:lnTo>
                    <a:pt x="53" y="6"/>
                  </a:lnTo>
                  <a:lnTo>
                    <a:pt x="53" y="6"/>
                  </a:lnTo>
                  <a:lnTo>
                    <a:pt x="53" y="10"/>
                  </a:lnTo>
                  <a:lnTo>
                    <a:pt x="51" y="12"/>
                  </a:lnTo>
                  <a:lnTo>
                    <a:pt x="47" y="15"/>
                  </a:lnTo>
                  <a:lnTo>
                    <a:pt x="45" y="17"/>
                  </a:lnTo>
                  <a:lnTo>
                    <a:pt x="41" y="19"/>
                  </a:lnTo>
                  <a:lnTo>
                    <a:pt x="41" y="23"/>
                  </a:lnTo>
                  <a:lnTo>
                    <a:pt x="41" y="27"/>
                  </a:lnTo>
                  <a:lnTo>
                    <a:pt x="41" y="27"/>
                  </a:lnTo>
                  <a:lnTo>
                    <a:pt x="45" y="27"/>
                  </a:lnTo>
                  <a:lnTo>
                    <a:pt x="49" y="29"/>
                  </a:lnTo>
                  <a:lnTo>
                    <a:pt x="51" y="33"/>
                  </a:lnTo>
                  <a:lnTo>
                    <a:pt x="51" y="33"/>
                  </a:lnTo>
                  <a:lnTo>
                    <a:pt x="55" y="38"/>
                  </a:lnTo>
                  <a:lnTo>
                    <a:pt x="55" y="40"/>
                  </a:lnTo>
                  <a:lnTo>
                    <a:pt x="58" y="42"/>
                  </a:lnTo>
                  <a:lnTo>
                    <a:pt x="58" y="42"/>
                  </a:lnTo>
                  <a:lnTo>
                    <a:pt x="60" y="42"/>
                  </a:lnTo>
                  <a:lnTo>
                    <a:pt x="62" y="40"/>
                  </a:lnTo>
                  <a:lnTo>
                    <a:pt x="68" y="40"/>
                  </a:lnTo>
                  <a:lnTo>
                    <a:pt x="72" y="40"/>
                  </a:lnTo>
                  <a:lnTo>
                    <a:pt x="74" y="40"/>
                  </a:lnTo>
                  <a:lnTo>
                    <a:pt x="75" y="42"/>
                  </a:lnTo>
                  <a:lnTo>
                    <a:pt x="77" y="46"/>
                  </a:lnTo>
                  <a:lnTo>
                    <a:pt x="77" y="46"/>
                  </a:lnTo>
                  <a:lnTo>
                    <a:pt x="81" y="46"/>
                  </a:lnTo>
                  <a:lnTo>
                    <a:pt x="83" y="46"/>
                  </a:lnTo>
                  <a:lnTo>
                    <a:pt x="87" y="46"/>
                  </a:lnTo>
                  <a:lnTo>
                    <a:pt x="89" y="48"/>
                  </a:lnTo>
                  <a:lnTo>
                    <a:pt x="89" y="48"/>
                  </a:lnTo>
                  <a:lnTo>
                    <a:pt x="87" y="50"/>
                  </a:lnTo>
                  <a:lnTo>
                    <a:pt x="87" y="50"/>
                  </a:lnTo>
                  <a:lnTo>
                    <a:pt x="85" y="53"/>
                  </a:lnTo>
                  <a:lnTo>
                    <a:pt x="85" y="57"/>
                  </a:lnTo>
                  <a:lnTo>
                    <a:pt x="85" y="57"/>
                  </a:lnTo>
                  <a:lnTo>
                    <a:pt x="89" y="57"/>
                  </a:lnTo>
                  <a:lnTo>
                    <a:pt x="93" y="59"/>
                  </a:lnTo>
                  <a:lnTo>
                    <a:pt x="93" y="59"/>
                  </a:lnTo>
                  <a:lnTo>
                    <a:pt x="91" y="61"/>
                  </a:lnTo>
                  <a:lnTo>
                    <a:pt x="89" y="65"/>
                  </a:lnTo>
                  <a:lnTo>
                    <a:pt x="85" y="68"/>
                  </a:lnTo>
                  <a:lnTo>
                    <a:pt x="81" y="70"/>
                  </a:lnTo>
                  <a:lnTo>
                    <a:pt x="81" y="74"/>
                  </a:lnTo>
                  <a:lnTo>
                    <a:pt x="81" y="78"/>
                  </a:lnTo>
                  <a:lnTo>
                    <a:pt x="81" y="82"/>
                  </a:lnTo>
                  <a:lnTo>
                    <a:pt x="81" y="82"/>
                  </a:lnTo>
                  <a:lnTo>
                    <a:pt x="85" y="78"/>
                  </a:lnTo>
                  <a:lnTo>
                    <a:pt x="89" y="76"/>
                  </a:lnTo>
                  <a:lnTo>
                    <a:pt x="89" y="76"/>
                  </a:lnTo>
                  <a:lnTo>
                    <a:pt x="93" y="76"/>
                  </a:lnTo>
                  <a:lnTo>
                    <a:pt x="94" y="76"/>
                  </a:lnTo>
                  <a:lnTo>
                    <a:pt x="96" y="78"/>
                  </a:lnTo>
                  <a:lnTo>
                    <a:pt x="96" y="78"/>
                  </a:lnTo>
                  <a:lnTo>
                    <a:pt x="93" y="82"/>
                  </a:lnTo>
                  <a:lnTo>
                    <a:pt x="93" y="82"/>
                  </a:lnTo>
                  <a:lnTo>
                    <a:pt x="94" y="82"/>
                  </a:lnTo>
                  <a:lnTo>
                    <a:pt x="96" y="85"/>
                  </a:lnTo>
                  <a:lnTo>
                    <a:pt x="96" y="87"/>
                  </a:lnTo>
                  <a:lnTo>
                    <a:pt x="96" y="91"/>
                  </a:lnTo>
                  <a:lnTo>
                    <a:pt x="96" y="91"/>
                  </a:lnTo>
                  <a:lnTo>
                    <a:pt x="96" y="91"/>
                  </a:lnTo>
                  <a:lnTo>
                    <a:pt x="93" y="91"/>
                  </a:lnTo>
                  <a:lnTo>
                    <a:pt x="93" y="91"/>
                  </a:lnTo>
                  <a:lnTo>
                    <a:pt x="93" y="95"/>
                  </a:lnTo>
                  <a:lnTo>
                    <a:pt x="93" y="95"/>
                  </a:lnTo>
                  <a:lnTo>
                    <a:pt x="91" y="97"/>
                  </a:lnTo>
                  <a:lnTo>
                    <a:pt x="89" y="97"/>
                  </a:lnTo>
                  <a:lnTo>
                    <a:pt x="85" y="99"/>
                  </a:lnTo>
                  <a:lnTo>
                    <a:pt x="79" y="97"/>
                  </a:lnTo>
                  <a:lnTo>
                    <a:pt x="79" y="97"/>
                  </a:lnTo>
                  <a:lnTo>
                    <a:pt x="81" y="95"/>
                  </a:lnTo>
                  <a:lnTo>
                    <a:pt x="81" y="91"/>
                  </a:lnTo>
                  <a:lnTo>
                    <a:pt x="79" y="87"/>
                  </a:lnTo>
                  <a:lnTo>
                    <a:pt x="75" y="85"/>
                  </a:lnTo>
                  <a:lnTo>
                    <a:pt x="75" y="85"/>
                  </a:lnTo>
                  <a:lnTo>
                    <a:pt x="72" y="89"/>
                  </a:lnTo>
                  <a:lnTo>
                    <a:pt x="68" y="91"/>
                  </a:lnTo>
                  <a:lnTo>
                    <a:pt x="58" y="95"/>
                  </a:lnTo>
                  <a:lnTo>
                    <a:pt x="58" y="95"/>
                  </a:lnTo>
                  <a:lnTo>
                    <a:pt x="58" y="89"/>
                  </a:lnTo>
                  <a:lnTo>
                    <a:pt x="58" y="85"/>
                  </a:lnTo>
                  <a:lnTo>
                    <a:pt x="58" y="85"/>
                  </a:lnTo>
                  <a:lnTo>
                    <a:pt x="60" y="85"/>
                  </a:lnTo>
                  <a:lnTo>
                    <a:pt x="60" y="85"/>
                  </a:lnTo>
                  <a:lnTo>
                    <a:pt x="60" y="82"/>
                  </a:lnTo>
                  <a:lnTo>
                    <a:pt x="60" y="82"/>
                  </a:lnTo>
                  <a:lnTo>
                    <a:pt x="57" y="82"/>
                  </a:lnTo>
                  <a:lnTo>
                    <a:pt x="53" y="82"/>
                  </a:lnTo>
                  <a:lnTo>
                    <a:pt x="45" y="80"/>
                  </a:lnTo>
                  <a:lnTo>
                    <a:pt x="36" y="78"/>
                  </a:lnTo>
                  <a:lnTo>
                    <a:pt x="30" y="78"/>
                  </a:lnTo>
                  <a:lnTo>
                    <a:pt x="26" y="78"/>
                  </a:lnTo>
                  <a:lnTo>
                    <a:pt x="26" y="78"/>
                  </a:lnTo>
                  <a:lnTo>
                    <a:pt x="19" y="78"/>
                  </a:lnTo>
                  <a:lnTo>
                    <a:pt x="13" y="82"/>
                  </a:lnTo>
                  <a:lnTo>
                    <a:pt x="11" y="82"/>
                  </a:lnTo>
                  <a:lnTo>
                    <a:pt x="7" y="82"/>
                  </a:lnTo>
                  <a:lnTo>
                    <a:pt x="4" y="82"/>
                  </a:lnTo>
                  <a:lnTo>
                    <a:pt x="0" y="78"/>
                  </a:lnTo>
                  <a:lnTo>
                    <a:pt x="0" y="78"/>
                  </a:lnTo>
                  <a:lnTo>
                    <a:pt x="2" y="78"/>
                  </a:lnTo>
                  <a:lnTo>
                    <a:pt x="4" y="76"/>
                  </a:lnTo>
                  <a:lnTo>
                    <a:pt x="6" y="68"/>
                  </a:lnTo>
                  <a:lnTo>
                    <a:pt x="7" y="61"/>
                  </a:lnTo>
                  <a:lnTo>
                    <a:pt x="7" y="61"/>
                  </a:lnTo>
                  <a:lnTo>
                    <a:pt x="6" y="61"/>
                  </a:lnTo>
                  <a:lnTo>
                    <a:pt x="4" y="61"/>
                  </a:lnTo>
                  <a:lnTo>
                    <a:pt x="4" y="61"/>
                  </a:lnTo>
                  <a:lnTo>
                    <a:pt x="4" y="61"/>
                  </a:lnTo>
                  <a:lnTo>
                    <a:pt x="4" y="61"/>
                  </a:lnTo>
                  <a:close/>
                </a:path>
              </a:pathLst>
            </a:custGeom>
            <a:solidFill>
              <a:schemeClr val="bg1">
                <a:lumMod val="85000"/>
              </a:schemeClr>
            </a:solidFill>
            <a:ln w="635" cap="rnd">
              <a:solidFill>
                <a:schemeClr val="bg1">
                  <a:alpha val="17000"/>
                </a:schemeClr>
              </a:solidFill>
              <a:prstDash val="solid"/>
              <a:round/>
              <a:headEnd/>
              <a:tailEnd/>
            </a:ln>
          </p:spPr>
          <p:txBody>
            <a:bodyPr lIns="81617" tIns="40809" rIns="81617" bIns="40809"/>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76" name="Freeform 475">
              <a:extLst>
                <a:ext uri="{FF2B5EF4-FFF2-40B4-BE49-F238E27FC236}">
                  <a16:creationId xmlns:a16="http://schemas.microsoft.com/office/drawing/2014/main" id="{8CC3B552-7E7A-F341-B759-15A116651863}"/>
                </a:ext>
              </a:extLst>
            </p:cNvPr>
            <p:cNvSpPr>
              <a:spLocks/>
            </p:cNvSpPr>
            <p:nvPr userDrawn="1"/>
          </p:nvSpPr>
          <p:spPr bwMode="auto">
            <a:xfrm>
              <a:off x="7019526" y="1403963"/>
              <a:ext cx="99533" cy="39458"/>
            </a:xfrm>
            <a:custGeom>
              <a:avLst/>
              <a:gdLst>
                <a:gd name="T0" fmla="*/ 21 w 65"/>
                <a:gd name="T1" fmla="*/ 2 h 30"/>
                <a:gd name="T2" fmla="*/ 21 w 65"/>
                <a:gd name="T3" fmla="*/ 2 h 30"/>
                <a:gd name="T4" fmla="*/ 10 w 65"/>
                <a:gd name="T5" fmla="*/ 0 h 30"/>
                <a:gd name="T6" fmla="*/ 4 w 65"/>
                <a:gd name="T7" fmla="*/ 0 h 30"/>
                <a:gd name="T8" fmla="*/ 0 w 65"/>
                <a:gd name="T9" fmla="*/ 0 h 30"/>
                <a:gd name="T10" fmla="*/ 0 w 65"/>
                <a:gd name="T11" fmla="*/ 0 h 30"/>
                <a:gd name="T12" fmla="*/ 0 w 65"/>
                <a:gd name="T13" fmla="*/ 0 h 30"/>
                <a:gd name="T14" fmla="*/ 0 w 65"/>
                <a:gd name="T15" fmla="*/ 4 h 30"/>
                <a:gd name="T16" fmla="*/ 0 w 65"/>
                <a:gd name="T17" fmla="*/ 6 h 30"/>
                <a:gd name="T18" fmla="*/ 2 w 65"/>
                <a:gd name="T19" fmla="*/ 8 h 30"/>
                <a:gd name="T20" fmla="*/ 6 w 65"/>
                <a:gd name="T21" fmla="*/ 10 h 30"/>
                <a:gd name="T22" fmla="*/ 10 w 65"/>
                <a:gd name="T23" fmla="*/ 11 h 30"/>
                <a:gd name="T24" fmla="*/ 12 w 65"/>
                <a:gd name="T25" fmla="*/ 11 h 30"/>
                <a:gd name="T26" fmla="*/ 14 w 65"/>
                <a:gd name="T27" fmla="*/ 15 h 30"/>
                <a:gd name="T28" fmla="*/ 14 w 65"/>
                <a:gd name="T29" fmla="*/ 15 h 30"/>
                <a:gd name="T30" fmla="*/ 16 w 65"/>
                <a:gd name="T31" fmla="*/ 19 h 30"/>
                <a:gd name="T32" fmla="*/ 17 w 65"/>
                <a:gd name="T33" fmla="*/ 21 h 30"/>
                <a:gd name="T34" fmla="*/ 19 w 65"/>
                <a:gd name="T35" fmla="*/ 27 h 30"/>
                <a:gd name="T36" fmla="*/ 23 w 65"/>
                <a:gd name="T37" fmla="*/ 30 h 30"/>
                <a:gd name="T38" fmla="*/ 23 w 65"/>
                <a:gd name="T39" fmla="*/ 30 h 30"/>
                <a:gd name="T40" fmla="*/ 23 w 65"/>
                <a:gd name="T41" fmla="*/ 29 h 30"/>
                <a:gd name="T42" fmla="*/ 27 w 65"/>
                <a:gd name="T43" fmla="*/ 27 h 30"/>
                <a:gd name="T44" fmla="*/ 33 w 65"/>
                <a:gd name="T45" fmla="*/ 25 h 30"/>
                <a:gd name="T46" fmla="*/ 42 w 65"/>
                <a:gd name="T47" fmla="*/ 21 h 30"/>
                <a:gd name="T48" fmla="*/ 42 w 65"/>
                <a:gd name="T49" fmla="*/ 21 h 30"/>
                <a:gd name="T50" fmla="*/ 53 w 65"/>
                <a:gd name="T51" fmla="*/ 19 h 30"/>
                <a:gd name="T52" fmla="*/ 59 w 65"/>
                <a:gd name="T53" fmla="*/ 17 h 30"/>
                <a:gd name="T54" fmla="*/ 65 w 65"/>
                <a:gd name="T55" fmla="*/ 17 h 30"/>
                <a:gd name="T56" fmla="*/ 65 w 65"/>
                <a:gd name="T57" fmla="*/ 17 h 30"/>
                <a:gd name="T58" fmla="*/ 57 w 65"/>
                <a:gd name="T59" fmla="*/ 11 h 30"/>
                <a:gd name="T60" fmla="*/ 52 w 65"/>
                <a:gd name="T61" fmla="*/ 6 h 30"/>
                <a:gd name="T62" fmla="*/ 48 w 65"/>
                <a:gd name="T63" fmla="*/ 4 h 30"/>
                <a:gd name="T64" fmla="*/ 46 w 65"/>
                <a:gd name="T65" fmla="*/ 2 h 30"/>
                <a:gd name="T66" fmla="*/ 42 w 65"/>
                <a:gd name="T67" fmla="*/ 0 h 30"/>
                <a:gd name="T68" fmla="*/ 38 w 65"/>
                <a:gd name="T69" fmla="*/ 0 h 30"/>
                <a:gd name="T70" fmla="*/ 38 w 65"/>
                <a:gd name="T71" fmla="*/ 0 h 30"/>
                <a:gd name="T72" fmla="*/ 33 w 65"/>
                <a:gd name="T73" fmla="*/ 0 h 30"/>
                <a:gd name="T74" fmla="*/ 29 w 65"/>
                <a:gd name="T75" fmla="*/ 0 h 30"/>
                <a:gd name="T76" fmla="*/ 21 w 65"/>
                <a:gd name="T77" fmla="*/ 2 h 30"/>
                <a:gd name="T78" fmla="*/ 21 w 65"/>
                <a:gd name="T79" fmla="*/ 2 h 30"/>
                <a:gd name="T80" fmla="*/ 21 w 65"/>
                <a:gd name="T81" fmla="*/ 2 h 30"/>
                <a:gd name="T82" fmla="*/ 21 w 65"/>
                <a:gd name="T83" fmla="*/ 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5" h="30">
                  <a:moveTo>
                    <a:pt x="21" y="2"/>
                  </a:moveTo>
                  <a:lnTo>
                    <a:pt x="21" y="2"/>
                  </a:lnTo>
                  <a:lnTo>
                    <a:pt x="10" y="0"/>
                  </a:lnTo>
                  <a:lnTo>
                    <a:pt x="4" y="0"/>
                  </a:lnTo>
                  <a:lnTo>
                    <a:pt x="0" y="0"/>
                  </a:lnTo>
                  <a:lnTo>
                    <a:pt x="0" y="0"/>
                  </a:lnTo>
                  <a:lnTo>
                    <a:pt x="0" y="0"/>
                  </a:lnTo>
                  <a:lnTo>
                    <a:pt x="0" y="4"/>
                  </a:lnTo>
                  <a:lnTo>
                    <a:pt x="0" y="6"/>
                  </a:lnTo>
                  <a:lnTo>
                    <a:pt x="2" y="8"/>
                  </a:lnTo>
                  <a:lnTo>
                    <a:pt x="6" y="10"/>
                  </a:lnTo>
                  <a:lnTo>
                    <a:pt x="10" y="11"/>
                  </a:lnTo>
                  <a:lnTo>
                    <a:pt x="12" y="11"/>
                  </a:lnTo>
                  <a:lnTo>
                    <a:pt x="14" y="15"/>
                  </a:lnTo>
                  <a:lnTo>
                    <a:pt x="14" y="15"/>
                  </a:lnTo>
                  <a:lnTo>
                    <a:pt x="16" y="19"/>
                  </a:lnTo>
                  <a:lnTo>
                    <a:pt x="17" y="21"/>
                  </a:lnTo>
                  <a:lnTo>
                    <a:pt x="19" y="27"/>
                  </a:lnTo>
                  <a:lnTo>
                    <a:pt x="23" y="30"/>
                  </a:lnTo>
                  <a:lnTo>
                    <a:pt x="23" y="30"/>
                  </a:lnTo>
                  <a:lnTo>
                    <a:pt x="23" y="29"/>
                  </a:lnTo>
                  <a:lnTo>
                    <a:pt x="27" y="27"/>
                  </a:lnTo>
                  <a:lnTo>
                    <a:pt x="33" y="25"/>
                  </a:lnTo>
                  <a:lnTo>
                    <a:pt x="42" y="21"/>
                  </a:lnTo>
                  <a:lnTo>
                    <a:pt x="42" y="21"/>
                  </a:lnTo>
                  <a:lnTo>
                    <a:pt x="53" y="19"/>
                  </a:lnTo>
                  <a:lnTo>
                    <a:pt x="59" y="17"/>
                  </a:lnTo>
                  <a:lnTo>
                    <a:pt x="65" y="17"/>
                  </a:lnTo>
                  <a:lnTo>
                    <a:pt x="65" y="17"/>
                  </a:lnTo>
                  <a:lnTo>
                    <a:pt x="57" y="11"/>
                  </a:lnTo>
                  <a:lnTo>
                    <a:pt x="52" y="6"/>
                  </a:lnTo>
                  <a:lnTo>
                    <a:pt x="48" y="4"/>
                  </a:lnTo>
                  <a:lnTo>
                    <a:pt x="46" y="2"/>
                  </a:lnTo>
                  <a:lnTo>
                    <a:pt x="42" y="0"/>
                  </a:lnTo>
                  <a:lnTo>
                    <a:pt x="38" y="0"/>
                  </a:lnTo>
                  <a:lnTo>
                    <a:pt x="38" y="0"/>
                  </a:lnTo>
                  <a:lnTo>
                    <a:pt x="33" y="0"/>
                  </a:lnTo>
                  <a:lnTo>
                    <a:pt x="29" y="0"/>
                  </a:lnTo>
                  <a:lnTo>
                    <a:pt x="21" y="2"/>
                  </a:lnTo>
                  <a:lnTo>
                    <a:pt x="21" y="2"/>
                  </a:lnTo>
                  <a:lnTo>
                    <a:pt x="21" y="2"/>
                  </a:lnTo>
                  <a:lnTo>
                    <a:pt x="21" y="2"/>
                  </a:lnTo>
                  <a:close/>
                </a:path>
              </a:pathLst>
            </a:custGeom>
            <a:solidFill>
              <a:schemeClr val="bg1">
                <a:lumMod val="85000"/>
              </a:schemeClr>
            </a:solidFill>
            <a:ln w="635" cap="rnd">
              <a:solidFill>
                <a:schemeClr val="bg1">
                  <a:alpha val="17000"/>
                </a:schemeClr>
              </a:solidFill>
            </a:ln>
          </p:spPr>
          <p:txBody>
            <a:bodyPr lIns="81617" tIns="40809" rIns="81617" bIns="40809"/>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77" name="Freeform 476">
              <a:extLst>
                <a:ext uri="{FF2B5EF4-FFF2-40B4-BE49-F238E27FC236}">
                  <a16:creationId xmlns:a16="http://schemas.microsoft.com/office/drawing/2014/main" id="{1017D74C-001F-0F44-B5BB-EA3074A53F60}"/>
                </a:ext>
              </a:extLst>
            </p:cNvPr>
            <p:cNvSpPr>
              <a:spLocks/>
            </p:cNvSpPr>
            <p:nvPr userDrawn="1"/>
          </p:nvSpPr>
          <p:spPr bwMode="auto">
            <a:xfrm>
              <a:off x="7019526" y="1403963"/>
              <a:ext cx="99533" cy="39458"/>
            </a:xfrm>
            <a:custGeom>
              <a:avLst/>
              <a:gdLst>
                <a:gd name="T0" fmla="*/ 21 w 65"/>
                <a:gd name="T1" fmla="*/ 2 h 30"/>
                <a:gd name="T2" fmla="*/ 21 w 65"/>
                <a:gd name="T3" fmla="*/ 2 h 30"/>
                <a:gd name="T4" fmla="*/ 10 w 65"/>
                <a:gd name="T5" fmla="*/ 0 h 30"/>
                <a:gd name="T6" fmla="*/ 4 w 65"/>
                <a:gd name="T7" fmla="*/ 0 h 30"/>
                <a:gd name="T8" fmla="*/ 0 w 65"/>
                <a:gd name="T9" fmla="*/ 0 h 30"/>
                <a:gd name="T10" fmla="*/ 0 w 65"/>
                <a:gd name="T11" fmla="*/ 0 h 30"/>
                <a:gd name="T12" fmla="*/ 0 w 65"/>
                <a:gd name="T13" fmla="*/ 0 h 30"/>
                <a:gd name="T14" fmla="*/ 0 w 65"/>
                <a:gd name="T15" fmla="*/ 4 h 30"/>
                <a:gd name="T16" fmla="*/ 0 w 65"/>
                <a:gd name="T17" fmla="*/ 6 h 30"/>
                <a:gd name="T18" fmla="*/ 2 w 65"/>
                <a:gd name="T19" fmla="*/ 8 h 30"/>
                <a:gd name="T20" fmla="*/ 6 w 65"/>
                <a:gd name="T21" fmla="*/ 10 h 30"/>
                <a:gd name="T22" fmla="*/ 10 w 65"/>
                <a:gd name="T23" fmla="*/ 11 h 30"/>
                <a:gd name="T24" fmla="*/ 12 w 65"/>
                <a:gd name="T25" fmla="*/ 11 h 30"/>
                <a:gd name="T26" fmla="*/ 14 w 65"/>
                <a:gd name="T27" fmla="*/ 15 h 30"/>
                <a:gd name="T28" fmla="*/ 14 w 65"/>
                <a:gd name="T29" fmla="*/ 15 h 30"/>
                <a:gd name="T30" fmla="*/ 16 w 65"/>
                <a:gd name="T31" fmla="*/ 19 h 30"/>
                <a:gd name="T32" fmla="*/ 17 w 65"/>
                <a:gd name="T33" fmla="*/ 21 h 30"/>
                <a:gd name="T34" fmla="*/ 19 w 65"/>
                <a:gd name="T35" fmla="*/ 27 h 30"/>
                <a:gd name="T36" fmla="*/ 23 w 65"/>
                <a:gd name="T37" fmla="*/ 30 h 30"/>
                <a:gd name="T38" fmla="*/ 23 w 65"/>
                <a:gd name="T39" fmla="*/ 30 h 30"/>
                <a:gd name="T40" fmla="*/ 23 w 65"/>
                <a:gd name="T41" fmla="*/ 29 h 30"/>
                <a:gd name="T42" fmla="*/ 27 w 65"/>
                <a:gd name="T43" fmla="*/ 27 h 30"/>
                <a:gd name="T44" fmla="*/ 33 w 65"/>
                <a:gd name="T45" fmla="*/ 25 h 30"/>
                <a:gd name="T46" fmla="*/ 42 w 65"/>
                <a:gd name="T47" fmla="*/ 21 h 30"/>
                <a:gd name="T48" fmla="*/ 42 w 65"/>
                <a:gd name="T49" fmla="*/ 21 h 30"/>
                <a:gd name="T50" fmla="*/ 53 w 65"/>
                <a:gd name="T51" fmla="*/ 19 h 30"/>
                <a:gd name="T52" fmla="*/ 59 w 65"/>
                <a:gd name="T53" fmla="*/ 17 h 30"/>
                <a:gd name="T54" fmla="*/ 65 w 65"/>
                <a:gd name="T55" fmla="*/ 17 h 30"/>
                <a:gd name="T56" fmla="*/ 65 w 65"/>
                <a:gd name="T57" fmla="*/ 17 h 30"/>
                <a:gd name="T58" fmla="*/ 57 w 65"/>
                <a:gd name="T59" fmla="*/ 11 h 30"/>
                <a:gd name="T60" fmla="*/ 52 w 65"/>
                <a:gd name="T61" fmla="*/ 6 h 30"/>
                <a:gd name="T62" fmla="*/ 48 w 65"/>
                <a:gd name="T63" fmla="*/ 4 h 30"/>
                <a:gd name="T64" fmla="*/ 46 w 65"/>
                <a:gd name="T65" fmla="*/ 2 h 30"/>
                <a:gd name="T66" fmla="*/ 42 w 65"/>
                <a:gd name="T67" fmla="*/ 0 h 30"/>
                <a:gd name="T68" fmla="*/ 38 w 65"/>
                <a:gd name="T69" fmla="*/ 0 h 30"/>
                <a:gd name="T70" fmla="*/ 38 w 65"/>
                <a:gd name="T71" fmla="*/ 0 h 30"/>
                <a:gd name="T72" fmla="*/ 33 w 65"/>
                <a:gd name="T73" fmla="*/ 0 h 30"/>
                <a:gd name="T74" fmla="*/ 29 w 65"/>
                <a:gd name="T75" fmla="*/ 0 h 30"/>
                <a:gd name="T76" fmla="*/ 21 w 65"/>
                <a:gd name="T77" fmla="*/ 2 h 30"/>
                <a:gd name="T78" fmla="*/ 21 w 65"/>
                <a:gd name="T79" fmla="*/ 2 h 30"/>
                <a:gd name="T80" fmla="*/ 21 w 65"/>
                <a:gd name="T81" fmla="*/ 2 h 30"/>
                <a:gd name="T82" fmla="*/ 21 w 65"/>
                <a:gd name="T83" fmla="*/ 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5" h="30">
                  <a:moveTo>
                    <a:pt x="21" y="2"/>
                  </a:moveTo>
                  <a:lnTo>
                    <a:pt x="21" y="2"/>
                  </a:lnTo>
                  <a:lnTo>
                    <a:pt x="10" y="0"/>
                  </a:lnTo>
                  <a:lnTo>
                    <a:pt x="4" y="0"/>
                  </a:lnTo>
                  <a:lnTo>
                    <a:pt x="0" y="0"/>
                  </a:lnTo>
                  <a:lnTo>
                    <a:pt x="0" y="0"/>
                  </a:lnTo>
                  <a:lnTo>
                    <a:pt x="0" y="0"/>
                  </a:lnTo>
                  <a:lnTo>
                    <a:pt x="0" y="4"/>
                  </a:lnTo>
                  <a:lnTo>
                    <a:pt x="0" y="6"/>
                  </a:lnTo>
                  <a:lnTo>
                    <a:pt x="2" y="8"/>
                  </a:lnTo>
                  <a:lnTo>
                    <a:pt x="6" y="10"/>
                  </a:lnTo>
                  <a:lnTo>
                    <a:pt x="10" y="11"/>
                  </a:lnTo>
                  <a:lnTo>
                    <a:pt x="12" y="11"/>
                  </a:lnTo>
                  <a:lnTo>
                    <a:pt x="14" y="15"/>
                  </a:lnTo>
                  <a:lnTo>
                    <a:pt x="14" y="15"/>
                  </a:lnTo>
                  <a:lnTo>
                    <a:pt x="16" y="19"/>
                  </a:lnTo>
                  <a:lnTo>
                    <a:pt x="17" y="21"/>
                  </a:lnTo>
                  <a:lnTo>
                    <a:pt x="19" y="27"/>
                  </a:lnTo>
                  <a:lnTo>
                    <a:pt x="23" y="30"/>
                  </a:lnTo>
                  <a:lnTo>
                    <a:pt x="23" y="30"/>
                  </a:lnTo>
                  <a:lnTo>
                    <a:pt x="23" y="29"/>
                  </a:lnTo>
                  <a:lnTo>
                    <a:pt x="27" y="27"/>
                  </a:lnTo>
                  <a:lnTo>
                    <a:pt x="33" y="25"/>
                  </a:lnTo>
                  <a:lnTo>
                    <a:pt x="42" y="21"/>
                  </a:lnTo>
                  <a:lnTo>
                    <a:pt x="42" y="21"/>
                  </a:lnTo>
                  <a:lnTo>
                    <a:pt x="53" y="19"/>
                  </a:lnTo>
                  <a:lnTo>
                    <a:pt x="59" y="17"/>
                  </a:lnTo>
                  <a:lnTo>
                    <a:pt x="65" y="17"/>
                  </a:lnTo>
                  <a:lnTo>
                    <a:pt x="65" y="17"/>
                  </a:lnTo>
                  <a:lnTo>
                    <a:pt x="57" y="11"/>
                  </a:lnTo>
                  <a:lnTo>
                    <a:pt x="52" y="6"/>
                  </a:lnTo>
                  <a:lnTo>
                    <a:pt x="48" y="4"/>
                  </a:lnTo>
                  <a:lnTo>
                    <a:pt x="46" y="2"/>
                  </a:lnTo>
                  <a:lnTo>
                    <a:pt x="42" y="0"/>
                  </a:lnTo>
                  <a:lnTo>
                    <a:pt x="38" y="0"/>
                  </a:lnTo>
                  <a:lnTo>
                    <a:pt x="38" y="0"/>
                  </a:lnTo>
                  <a:lnTo>
                    <a:pt x="33" y="0"/>
                  </a:lnTo>
                  <a:lnTo>
                    <a:pt x="29" y="0"/>
                  </a:lnTo>
                  <a:lnTo>
                    <a:pt x="21" y="2"/>
                  </a:lnTo>
                  <a:lnTo>
                    <a:pt x="21" y="2"/>
                  </a:lnTo>
                  <a:lnTo>
                    <a:pt x="21" y="2"/>
                  </a:lnTo>
                  <a:lnTo>
                    <a:pt x="21" y="2"/>
                  </a:lnTo>
                  <a:close/>
                </a:path>
              </a:pathLst>
            </a:custGeom>
            <a:solidFill>
              <a:schemeClr val="bg1">
                <a:lumMod val="85000"/>
              </a:schemeClr>
            </a:solidFill>
            <a:ln w="635" cap="rnd">
              <a:solidFill>
                <a:schemeClr val="bg1">
                  <a:alpha val="17000"/>
                </a:schemeClr>
              </a:solidFill>
              <a:prstDash val="solid"/>
              <a:round/>
              <a:headEnd/>
              <a:tailEnd/>
            </a:ln>
          </p:spPr>
          <p:txBody>
            <a:bodyPr lIns="81617" tIns="40809" rIns="81617" bIns="40809"/>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78" name="Freeform 477">
              <a:extLst>
                <a:ext uri="{FF2B5EF4-FFF2-40B4-BE49-F238E27FC236}">
                  <a16:creationId xmlns:a16="http://schemas.microsoft.com/office/drawing/2014/main" id="{CA86243F-B101-D643-AD20-DA0600985112}"/>
                </a:ext>
              </a:extLst>
            </p:cNvPr>
            <p:cNvSpPr>
              <a:spLocks/>
            </p:cNvSpPr>
            <p:nvPr userDrawn="1"/>
          </p:nvSpPr>
          <p:spPr bwMode="auto">
            <a:xfrm>
              <a:off x="7387787" y="2264555"/>
              <a:ext cx="42657" cy="26661"/>
            </a:xfrm>
            <a:custGeom>
              <a:avLst/>
              <a:gdLst>
                <a:gd name="T0" fmla="*/ 5 w 28"/>
                <a:gd name="T1" fmla="*/ 13 h 21"/>
                <a:gd name="T2" fmla="*/ 5 w 28"/>
                <a:gd name="T3" fmla="*/ 13 h 21"/>
                <a:gd name="T4" fmla="*/ 5 w 28"/>
                <a:gd name="T5" fmla="*/ 11 h 21"/>
                <a:gd name="T6" fmla="*/ 3 w 28"/>
                <a:gd name="T7" fmla="*/ 10 h 21"/>
                <a:gd name="T8" fmla="*/ 2 w 28"/>
                <a:gd name="T9" fmla="*/ 10 h 21"/>
                <a:gd name="T10" fmla="*/ 2 w 28"/>
                <a:gd name="T11" fmla="*/ 8 h 21"/>
                <a:gd name="T12" fmla="*/ 2 w 28"/>
                <a:gd name="T13" fmla="*/ 8 h 21"/>
                <a:gd name="T14" fmla="*/ 0 w 28"/>
                <a:gd name="T15" fmla="*/ 6 h 21"/>
                <a:gd name="T16" fmla="*/ 0 w 28"/>
                <a:gd name="T17" fmla="*/ 6 h 21"/>
                <a:gd name="T18" fmla="*/ 0 w 28"/>
                <a:gd name="T19" fmla="*/ 4 h 21"/>
                <a:gd name="T20" fmla="*/ 2 w 28"/>
                <a:gd name="T21" fmla="*/ 0 h 21"/>
                <a:gd name="T22" fmla="*/ 2 w 28"/>
                <a:gd name="T23" fmla="*/ 0 h 21"/>
                <a:gd name="T24" fmla="*/ 5 w 28"/>
                <a:gd name="T25" fmla="*/ 6 h 21"/>
                <a:gd name="T26" fmla="*/ 9 w 28"/>
                <a:gd name="T27" fmla="*/ 8 h 21"/>
                <a:gd name="T28" fmla="*/ 13 w 28"/>
                <a:gd name="T29" fmla="*/ 10 h 21"/>
                <a:gd name="T30" fmla="*/ 13 w 28"/>
                <a:gd name="T31" fmla="*/ 10 h 21"/>
                <a:gd name="T32" fmla="*/ 17 w 28"/>
                <a:gd name="T33" fmla="*/ 10 h 21"/>
                <a:gd name="T34" fmla="*/ 22 w 28"/>
                <a:gd name="T35" fmla="*/ 10 h 21"/>
                <a:gd name="T36" fmla="*/ 24 w 28"/>
                <a:gd name="T37" fmla="*/ 10 h 21"/>
                <a:gd name="T38" fmla="*/ 24 w 28"/>
                <a:gd name="T39" fmla="*/ 10 h 21"/>
                <a:gd name="T40" fmla="*/ 28 w 28"/>
                <a:gd name="T41" fmla="*/ 11 h 21"/>
                <a:gd name="T42" fmla="*/ 28 w 28"/>
                <a:gd name="T43" fmla="*/ 13 h 21"/>
                <a:gd name="T44" fmla="*/ 28 w 28"/>
                <a:gd name="T45" fmla="*/ 13 h 21"/>
                <a:gd name="T46" fmla="*/ 22 w 28"/>
                <a:gd name="T47" fmla="*/ 21 h 21"/>
                <a:gd name="T48" fmla="*/ 22 w 28"/>
                <a:gd name="T49" fmla="*/ 21 h 21"/>
                <a:gd name="T50" fmla="*/ 19 w 28"/>
                <a:gd name="T51" fmla="*/ 21 h 21"/>
                <a:gd name="T52" fmla="*/ 17 w 28"/>
                <a:gd name="T53" fmla="*/ 21 h 21"/>
                <a:gd name="T54" fmla="*/ 15 w 28"/>
                <a:gd name="T55" fmla="*/ 17 h 21"/>
                <a:gd name="T56" fmla="*/ 13 w 28"/>
                <a:gd name="T57" fmla="*/ 15 h 21"/>
                <a:gd name="T58" fmla="*/ 13 w 28"/>
                <a:gd name="T59" fmla="*/ 15 h 21"/>
                <a:gd name="T60" fmla="*/ 9 w 28"/>
                <a:gd name="T61" fmla="*/ 13 h 21"/>
                <a:gd name="T62" fmla="*/ 5 w 28"/>
                <a:gd name="T63" fmla="*/ 13 h 21"/>
                <a:gd name="T64" fmla="*/ 5 w 28"/>
                <a:gd name="T65" fmla="*/ 13 h 21"/>
                <a:gd name="T66" fmla="*/ 5 w 28"/>
                <a:gd name="T67" fmla="*/ 13 h 21"/>
                <a:gd name="T68" fmla="*/ 5 w 28"/>
                <a:gd name="T69" fmla="*/ 13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8" h="21">
                  <a:moveTo>
                    <a:pt x="5" y="13"/>
                  </a:moveTo>
                  <a:lnTo>
                    <a:pt x="5" y="13"/>
                  </a:lnTo>
                  <a:lnTo>
                    <a:pt x="5" y="11"/>
                  </a:lnTo>
                  <a:lnTo>
                    <a:pt x="3" y="10"/>
                  </a:lnTo>
                  <a:lnTo>
                    <a:pt x="2" y="10"/>
                  </a:lnTo>
                  <a:lnTo>
                    <a:pt x="2" y="8"/>
                  </a:lnTo>
                  <a:lnTo>
                    <a:pt x="2" y="8"/>
                  </a:lnTo>
                  <a:lnTo>
                    <a:pt x="0" y="6"/>
                  </a:lnTo>
                  <a:lnTo>
                    <a:pt x="0" y="6"/>
                  </a:lnTo>
                  <a:lnTo>
                    <a:pt x="0" y="4"/>
                  </a:lnTo>
                  <a:lnTo>
                    <a:pt x="2" y="0"/>
                  </a:lnTo>
                  <a:lnTo>
                    <a:pt x="2" y="0"/>
                  </a:lnTo>
                  <a:lnTo>
                    <a:pt x="5" y="6"/>
                  </a:lnTo>
                  <a:lnTo>
                    <a:pt x="9" y="8"/>
                  </a:lnTo>
                  <a:lnTo>
                    <a:pt x="13" y="10"/>
                  </a:lnTo>
                  <a:lnTo>
                    <a:pt x="13" y="10"/>
                  </a:lnTo>
                  <a:lnTo>
                    <a:pt x="17" y="10"/>
                  </a:lnTo>
                  <a:lnTo>
                    <a:pt x="22" y="10"/>
                  </a:lnTo>
                  <a:lnTo>
                    <a:pt x="24" y="10"/>
                  </a:lnTo>
                  <a:lnTo>
                    <a:pt x="24" y="10"/>
                  </a:lnTo>
                  <a:lnTo>
                    <a:pt x="28" y="11"/>
                  </a:lnTo>
                  <a:lnTo>
                    <a:pt x="28" y="13"/>
                  </a:lnTo>
                  <a:lnTo>
                    <a:pt x="28" y="13"/>
                  </a:lnTo>
                  <a:lnTo>
                    <a:pt x="22" y="21"/>
                  </a:lnTo>
                  <a:lnTo>
                    <a:pt x="22" y="21"/>
                  </a:lnTo>
                  <a:lnTo>
                    <a:pt x="19" y="21"/>
                  </a:lnTo>
                  <a:lnTo>
                    <a:pt x="17" y="21"/>
                  </a:lnTo>
                  <a:lnTo>
                    <a:pt x="15" y="17"/>
                  </a:lnTo>
                  <a:lnTo>
                    <a:pt x="13" y="15"/>
                  </a:lnTo>
                  <a:lnTo>
                    <a:pt x="13" y="15"/>
                  </a:lnTo>
                  <a:lnTo>
                    <a:pt x="9" y="13"/>
                  </a:lnTo>
                  <a:lnTo>
                    <a:pt x="5" y="13"/>
                  </a:lnTo>
                  <a:lnTo>
                    <a:pt x="5" y="13"/>
                  </a:lnTo>
                  <a:lnTo>
                    <a:pt x="5" y="13"/>
                  </a:lnTo>
                  <a:lnTo>
                    <a:pt x="5" y="13"/>
                  </a:lnTo>
                  <a:close/>
                </a:path>
              </a:pathLst>
            </a:custGeom>
            <a:solidFill>
              <a:schemeClr val="bg1">
                <a:lumMod val="85000"/>
              </a:schemeClr>
            </a:solidFill>
            <a:ln w="635" cap="rnd">
              <a:solidFill>
                <a:schemeClr val="bg1">
                  <a:alpha val="17000"/>
                </a:schemeClr>
              </a:solidFill>
            </a:ln>
          </p:spPr>
          <p:txBody>
            <a:bodyPr lIns="81617" tIns="40809" rIns="81617" bIns="40809"/>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79" name="Freeform 478">
              <a:extLst>
                <a:ext uri="{FF2B5EF4-FFF2-40B4-BE49-F238E27FC236}">
                  <a16:creationId xmlns:a16="http://schemas.microsoft.com/office/drawing/2014/main" id="{ECED2087-7062-7E49-AE7E-C07446D78810}"/>
                </a:ext>
              </a:extLst>
            </p:cNvPr>
            <p:cNvSpPr>
              <a:spLocks/>
            </p:cNvSpPr>
            <p:nvPr userDrawn="1"/>
          </p:nvSpPr>
          <p:spPr bwMode="auto">
            <a:xfrm>
              <a:off x="7387787" y="2264555"/>
              <a:ext cx="42657" cy="26661"/>
            </a:xfrm>
            <a:custGeom>
              <a:avLst/>
              <a:gdLst>
                <a:gd name="T0" fmla="*/ 5 w 28"/>
                <a:gd name="T1" fmla="*/ 13 h 21"/>
                <a:gd name="T2" fmla="*/ 5 w 28"/>
                <a:gd name="T3" fmla="*/ 13 h 21"/>
                <a:gd name="T4" fmla="*/ 5 w 28"/>
                <a:gd name="T5" fmla="*/ 11 h 21"/>
                <a:gd name="T6" fmla="*/ 3 w 28"/>
                <a:gd name="T7" fmla="*/ 10 h 21"/>
                <a:gd name="T8" fmla="*/ 2 w 28"/>
                <a:gd name="T9" fmla="*/ 10 h 21"/>
                <a:gd name="T10" fmla="*/ 2 w 28"/>
                <a:gd name="T11" fmla="*/ 8 h 21"/>
                <a:gd name="T12" fmla="*/ 2 w 28"/>
                <a:gd name="T13" fmla="*/ 8 h 21"/>
                <a:gd name="T14" fmla="*/ 0 w 28"/>
                <a:gd name="T15" fmla="*/ 6 h 21"/>
                <a:gd name="T16" fmla="*/ 0 w 28"/>
                <a:gd name="T17" fmla="*/ 6 h 21"/>
                <a:gd name="T18" fmla="*/ 0 w 28"/>
                <a:gd name="T19" fmla="*/ 4 h 21"/>
                <a:gd name="T20" fmla="*/ 2 w 28"/>
                <a:gd name="T21" fmla="*/ 0 h 21"/>
                <a:gd name="T22" fmla="*/ 2 w 28"/>
                <a:gd name="T23" fmla="*/ 0 h 21"/>
                <a:gd name="T24" fmla="*/ 5 w 28"/>
                <a:gd name="T25" fmla="*/ 6 h 21"/>
                <a:gd name="T26" fmla="*/ 9 w 28"/>
                <a:gd name="T27" fmla="*/ 8 h 21"/>
                <a:gd name="T28" fmla="*/ 13 w 28"/>
                <a:gd name="T29" fmla="*/ 10 h 21"/>
                <a:gd name="T30" fmla="*/ 13 w 28"/>
                <a:gd name="T31" fmla="*/ 10 h 21"/>
                <a:gd name="T32" fmla="*/ 17 w 28"/>
                <a:gd name="T33" fmla="*/ 10 h 21"/>
                <a:gd name="T34" fmla="*/ 22 w 28"/>
                <a:gd name="T35" fmla="*/ 10 h 21"/>
                <a:gd name="T36" fmla="*/ 24 w 28"/>
                <a:gd name="T37" fmla="*/ 10 h 21"/>
                <a:gd name="T38" fmla="*/ 24 w 28"/>
                <a:gd name="T39" fmla="*/ 10 h 21"/>
                <a:gd name="T40" fmla="*/ 28 w 28"/>
                <a:gd name="T41" fmla="*/ 11 h 21"/>
                <a:gd name="T42" fmla="*/ 28 w 28"/>
                <a:gd name="T43" fmla="*/ 13 h 21"/>
                <a:gd name="T44" fmla="*/ 28 w 28"/>
                <a:gd name="T45" fmla="*/ 13 h 21"/>
                <a:gd name="T46" fmla="*/ 22 w 28"/>
                <a:gd name="T47" fmla="*/ 21 h 21"/>
                <a:gd name="T48" fmla="*/ 22 w 28"/>
                <a:gd name="T49" fmla="*/ 21 h 21"/>
                <a:gd name="T50" fmla="*/ 19 w 28"/>
                <a:gd name="T51" fmla="*/ 21 h 21"/>
                <a:gd name="T52" fmla="*/ 17 w 28"/>
                <a:gd name="T53" fmla="*/ 21 h 21"/>
                <a:gd name="T54" fmla="*/ 15 w 28"/>
                <a:gd name="T55" fmla="*/ 17 h 21"/>
                <a:gd name="T56" fmla="*/ 13 w 28"/>
                <a:gd name="T57" fmla="*/ 15 h 21"/>
                <a:gd name="T58" fmla="*/ 13 w 28"/>
                <a:gd name="T59" fmla="*/ 15 h 21"/>
                <a:gd name="T60" fmla="*/ 9 w 28"/>
                <a:gd name="T61" fmla="*/ 13 h 21"/>
                <a:gd name="T62" fmla="*/ 5 w 28"/>
                <a:gd name="T63" fmla="*/ 13 h 21"/>
                <a:gd name="T64" fmla="*/ 5 w 28"/>
                <a:gd name="T65" fmla="*/ 13 h 21"/>
                <a:gd name="T66" fmla="*/ 5 w 28"/>
                <a:gd name="T67" fmla="*/ 13 h 21"/>
                <a:gd name="T68" fmla="*/ 5 w 28"/>
                <a:gd name="T69" fmla="*/ 13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8" h="21">
                  <a:moveTo>
                    <a:pt x="5" y="13"/>
                  </a:moveTo>
                  <a:lnTo>
                    <a:pt x="5" y="13"/>
                  </a:lnTo>
                  <a:lnTo>
                    <a:pt x="5" y="11"/>
                  </a:lnTo>
                  <a:lnTo>
                    <a:pt x="3" y="10"/>
                  </a:lnTo>
                  <a:lnTo>
                    <a:pt x="2" y="10"/>
                  </a:lnTo>
                  <a:lnTo>
                    <a:pt x="2" y="8"/>
                  </a:lnTo>
                  <a:lnTo>
                    <a:pt x="2" y="8"/>
                  </a:lnTo>
                  <a:lnTo>
                    <a:pt x="0" y="6"/>
                  </a:lnTo>
                  <a:lnTo>
                    <a:pt x="0" y="6"/>
                  </a:lnTo>
                  <a:lnTo>
                    <a:pt x="0" y="4"/>
                  </a:lnTo>
                  <a:lnTo>
                    <a:pt x="2" y="0"/>
                  </a:lnTo>
                  <a:lnTo>
                    <a:pt x="2" y="0"/>
                  </a:lnTo>
                  <a:lnTo>
                    <a:pt x="5" y="6"/>
                  </a:lnTo>
                  <a:lnTo>
                    <a:pt x="9" y="8"/>
                  </a:lnTo>
                  <a:lnTo>
                    <a:pt x="13" y="10"/>
                  </a:lnTo>
                  <a:lnTo>
                    <a:pt x="13" y="10"/>
                  </a:lnTo>
                  <a:lnTo>
                    <a:pt x="17" y="10"/>
                  </a:lnTo>
                  <a:lnTo>
                    <a:pt x="22" y="10"/>
                  </a:lnTo>
                  <a:lnTo>
                    <a:pt x="24" y="10"/>
                  </a:lnTo>
                  <a:lnTo>
                    <a:pt x="24" y="10"/>
                  </a:lnTo>
                  <a:lnTo>
                    <a:pt x="28" y="11"/>
                  </a:lnTo>
                  <a:lnTo>
                    <a:pt x="28" y="13"/>
                  </a:lnTo>
                  <a:lnTo>
                    <a:pt x="28" y="13"/>
                  </a:lnTo>
                  <a:lnTo>
                    <a:pt x="22" y="21"/>
                  </a:lnTo>
                  <a:lnTo>
                    <a:pt x="22" y="21"/>
                  </a:lnTo>
                  <a:lnTo>
                    <a:pt x="19" y="21"/>
                  </a:lnTo>
                  <a:lnTo>
                    <a:pt x="17" y="21"/>
                  </a:lnTo>
                  <a:lnTo>
                    <a:pt x="15" y="17"/>
                  </a:lnTo>
                  <a:lnTo>
                    <a:pt x="13" y="15"/>
                  </a:lnTo>
                  <a:lnTo>
                    <a:pt x="13" y="15"/>
                  </a:lnTo>
                  <a:lnTo>
                    <a:pt x="9" y="13"/>
                  </a:lnTo>
                  <a:lnTo>
                    <a:pt x="5" y="13"/>
                  </a:lnTo>
                  <a:lnTo>
                    <a:pt x="5" y="13"/>
                  </a:lnTo>
                  <a:lnTo>
                    <a:pt x="5" y="13"/>
                  </a:lnTo>
                  <a:lnTo>
                    <a:pt x="5" y="13"/>
                  </a:lnTo>
                  <a:close/>
                </a:path>
              </a:pathLst>
            </a:custGeom>
            <a:solidFill>
              <a:schemeClr val="bg1">
                <a:lumMod val="85000"/>
              </a:schemeClr>
            </a:solidFill>
            <a:ln w="635" cap="rnd">
              <a:solidFill>
                <a:schemeClr val="bg1">
                  <a:alpha val="17000"/>
                </a:schemeClr>
              </a:solidFill>
              <a:prstDash val="solid"/>
              <a:round/>
              <a:headEnd/>
              <a:tailEnd/>
            </a:ln>
          </p:spPr>
          <p:txBody>
            <a:bodyPr lIns="81617" tIns="40809" rIns="81617" bIns="40809"/>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80" name="Freeform 479">
              <a:extLst>
                <a:ext uri="{FF2B5EF4-FFF2-40B4-BE49-F238E27FC236}">
                  <a16:creationId xmlns:a16="http://schemas.microsoft.com/office/drawing/2014/main" id="{BFA11E8C-D932-454A-940D-15C59F6A6F8C}"/>
                </a:ext>
              </a:extLst>
            </p:cNvPr>
            <p:cNvSpPr>
              <a:spLocks/>
            </p:cNvSpPr>
            <p:nvPr userDrawn="1"/>
          </p:nvSpPr>
          <p:spPr bwMode="auto">
            <a:xfrm>
              <a:off x="5712803" y="1386893"/>
              <a:ext cx="1855575" cy="1004570"/>
            </a:xfrm>
            <a:custGeom>
              <a:avLst/>
              <a:gdLst>
                <a:gd name="T0" fmla="*/ 754 w 1216"/>
                <a:gd name="T1" fmla="*/ 166 h 773"/>
                <a:gd name="T2" fmla="*/ 775 w 1216"/>
                <a:gd name="T3" fmla="*/ 187 h 773"/>
                <a:gd name="T4" fmla="*/ 798 w 1216"/>
                <a:gd name="T5" fmla="*/ 147 h 773"/>
                <a:gd name="T6" fmla="*/ 845 w 1216"/>
                <a:gd name="T7" fmla="*/ 155 h 773"/>
                <a:gd name="T8" fmla="*/ 822 w 1216"/>
                <a:gd name="T9" fmla="*/ 221 h 773"/>
                <a:gd name="T10" fmla="*/ 777 w 1216"/>
                <a:gd name="T11" fmla="*/ 223 h 773"/>
                <a:gd name="T12" fmla="*/ 768 w 1216"/>
                <a:gd name="T13" fmla="*/ 255 h 773"/>
                <a:gd name="T14" fmla="*/ 707 w 1216"/>
                <a:gd name="T15" fmla="*/ 295 h 773"/>
                <a:gd name="T16" fmla="*/ 667 w 1216"/>
                <a:gd name="T17" fmla="*/ 361 h 773"/>
                <a:gd name="T18" fmla="*/ 688 w 1216"/>
                <a:gd name="T19" fmla="*/ 427 h 773"/>
                <a:gd name="T20" fmla="*/ 771 w 1216"/>
                <a:gd name="T21" fmla="*/ 482 h 773"/>
                <a:gd name="T22" fmla="*/ 843 w 1216"/>
                <a:gd name="T23" fmla="*/ 564 h 773"/>
                <a:gd name="T24" fmla="*/ 872 w 1216"/>
                <a:gd name="T25" fmla="*/ 590 h 773"/>
                <a:gd name="T26" fmla="*/ 892 w 1216"/>
                <a:gd name="T27" fmla="*/ 560 h 773"/>
                <a:gd name="T28" fmla="*/ 923 w 1216"/>
                <a:gd name="T29" fmla="*/ 460 h 773"/>
                <a:gd name="T30" fmla="*/ 906 w 1216"/>
                <a:gd name="T31" fmla="*/ 373 h 773"/>
                <a:gd name="T32" fmla="*/ 943 w 1216"/>
                <a:gd name="T33" fmla="*/ 335 h 773"/>
                <a:gd name="T34" fmla="*/ 1017 w 1216"/>
                <a:gd name="T35" fmla="*/ 373 h 773"/>
                <a:gd name="T36" fmla="*/ 1044 w 1216"/>
                <a:gd name="T37" fmla="*/ 427 h 773"/>
                <a:gd name="T38" fmla="*/ 1095 w 1216"/>
                <a:gd name="T39" fmla="*/ 390 h 773"/>
                <a:gd name="T40" fmla="*/ 1134 w 1216"/>
                <a:gd name="T41" fmla="*/ 475 h 773"/>
                <a:gd name="T42" fmla="*/ 1184 w 1216"/>
                <a:gd name="T43" fmla="*/ 509 h 773"/>
                <a:gd name="T44" fmla="*/ 1176 w 1216"/>
                <a:gd name="T45" fmla="*/ 531 h 773"/>
                <a:gd name="T46" fmla="*/ 1210 w 1216"/>
                <a:gd name="T47" fmla="*/ 531 h 773"/>
                <a:gd name="T48" fmla="*/ 1170 w 1216"/>
                <a:gd name="T49" fmla="*/ 592 h 773"/>
                <a:gd name="T50" fmla="*/ 1059 w 1216"/>
                <a:gd name="T51" fmla="*/ 615 h 773"/>
                <a:gd name="T52" fmla="*/ 996 w 1216"/>
                <a:gd name="T53" fmla="*/ 677 h 773"/>
                <a:gd name="T54" fmla="*/ 1087 w 1216"/>
                <a:gd name="T55" fmla="*/ 628 h 773"/>
                <a:gd name="T56" fmla="*/ 1133 w 1216"/>
                <a:gd name="T57" fmla="*/ 702 h 773"/>
                <a:gd name="T58" fmla="*/ 1142 w 1216"/>
                <a:gd name="T59" fmla="*/ 704 h 773"/>
                <a:gd name="T60" fmla="*/ 1072 w 1216"/>
                <a:gd name="T61" fmla="*/ 739 h 773"/>
                <a:gd name="T62" fmla="*/ 1085 w 1216"/>
                <a:gd name="T63" fmla="*/ 705 h 773"/>
                <a:gd name="T64" fmla="*/ 1019 w 1216"/>
                <a:gd name="T65" fmla="*/ 669 h 773"/>
                <a:gd name="T66" fmla="*/ 887 w 1216"/>
                <a:gd name="T67" fmla="*/ 739 h 773"/>
                <a:gd name="T68" fmla="*/ 847 w 1216"/>
                <a:gd name="T69" fmla="*/ 743 h 773"/>
                <a:gd name="T70" fmla="*/ 830 w 1216"/>
                <a:gd name="T71" fmla="*/ 690 h 773"/>
                <a:gd name="T72" fmla="*/ 785 w 1216"/>
                <a:gd name="T73" fmla="*/ 647 h 773"/>
                <a:gd name="T74" fmla="*/ 692 w 1216"/>
                <a:gd name="T75" fmla="*/ 645 h 773"/>
                <a:gd name="T76" fmla="*/ 257 w 1216"/>
                <a:gd name="T77" fmla="*/ 634 h 773"/>
                <a:gd name="T78" fmla="*/ 213 w 1216"/>
                <a:gd name="T79" fmla="*/ 599 h 773"/>
                <a:gd name="T80" fmla="*/ 181 w 1216"/>
                <a:gd name="T81" fmla="*/ 556 h 773"/>
                <a:gd name="T82" fmla="*/ 159 w 1216"/>
                <a:gd name="T83" fmla="*/ 524 h 773"/>
                <a:gd name="T84" fmla="*/ 108 w 1216"/>
                <a:gd name="T85" fmla="*/ 420 h 773"/>
                <a:gd name="T86" fmla="*/ 22 w 1216"/>
                <a:gd name="T87" fmla="*/ 138 h 773"/>
                <a:gd name="T88" fmla="*/ 85 w 1216"/>
                <a:gd name="T89" fmla="*/ 140 h 773"/>
                <a:gd name="T90" fmla="*/ 138 w 1216"/>
                <a:gd name="T91" fmla="*/ 136 h 773"/>
                <a:gd name="T92" fmla="*/ 178 w 1216"/>
                <a:gd name="T93" fmla="*/ 130 h 773"/>
                <a:gd name="T94" fmla="*/ 230 w 1216"/>
                <a:gd name="T95" fmla="*/ 127 h 773"/>
                <a:gd name="T96" fmla="*/ 278 w 1216"/>
                <a:gd name="T97" fmla="*/ 129 h 773"/>
                <a:gd name="T98" fmla="*/ 336 w 1216"/>
                <a:gd name="T99" fmla="*/ 153 h 773"/>
                <a:gd name="T100" fmla="*/ 423 w 1216"/>
                <a:gd name="T101" fmla="*/ 185 h 773"/>
                <a:gd name="T102" fmla="*/ 471 w 1216"/>
                <a:gd name="T103" fmla="*/ 200 h 773"/>
                <a:gd name="T104" fmla="*/ 503 w 1216"/>
                <a:gd name="T105" fmla="*/ 168 h 773"/>
                <a:gd name="T106" fmla="*/ 510 w 1216"/>
                <a:gd name="T107" fmla="*/ 164 h 773"/>
                <a:gd name="T108" fmla="*/ 607 w 1216"/>
                <a:gd name="T109" fmla="*/ 183 h 773"/>
                <a:gd name="T110" fmla="*/ 639 w 1216"/>
                <a:gd name="T111" fmla="*/ 174 h 773"/>
                <a:gd name="T112" fmla="*/ 664 w 1216"/>
                <a:gd name="T113" fmla="*/ 174 h 773"/>
                <a:gd name="T114" fmla="*/ 643 w 1216"/>
                <a:gd name="T115" fmla="*/ 106 h 773"/>
                <a:gd name="T116" fmla="*/ 654 w 1216"/>
                <a:gd name="T117" fmla="*/ 43 h 773"/>
                <a:gd name="T118" fmla="*/ 696 w 1216"/>
                <a:gd name="T119" fmla="*/ 4 h 773"/>
                <a:gd name="T120" fmla="*/ 686 w 1216"/>
                <a:gd name="T121" fmla="*/ 40 h 773"/>
                <a:gd name="T122" fmla="*/ 686 w 1216"/>
                <a:gd name="T123" fmla="*/ 94 h 7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16" h="773">
                  <a:moveTo>
                    <a:pt x="722" y="142"/>
                  </a:moveTo>
                  <a:lnTo>
                    <a:pt x="722" y="142"/>
                  </a:lnTo>
                  <a:lnTo>
                    <a:pt x="722" y="142"/>
                  </a:lnTo>
                  <a:lnTo>
                    <a:pt x="720" y="142"/>
                  </a:lnTo>
                  <a:lnTo>
                    <a:pt x="718" y="144"/>
                  </a:lnTo>
                  <a:lnTo>
                    <a:pt x="718" y="153"/>
                  </a:lnTo>
                  <a:lnTo>
                    <a:pt x="720" y="163"/>
                  </a:lnTo>
                  <a:lnTo>
                    <a:pt x="722" y="166"/>
                  </a:lnTo>
                  <a:lnTo>
                    <a:pt x="722" y="166"/>
                  </a:lnTo>
                  <a:lnTo>
                    <a:pt x="722" y="166"/>
                  </a:lnTo>
                  <a:lnTo>
                    <a:pt x="722" y="166"/>
                  </a:lnTo>
                  <a:lnTo>
                    <a:pt x="728" y="163"/>
                  </a:lnTo>
                  <a:lnTo>
                    <a:pt x="734" y="159"/>
                  </a:lnTo>
                  <a:lnTo>
                    <a:pt x="734" y="157"/>
                  </a:lnTo>
                  <a:lnTo>
                    <a:pt x="734" y="155"/>
                  </a:lnTo>
                  <a:lnTo>
                    <a:pt x="734" y="155"/>
                  </a:lnTo>
                  <a:lnTo>
                    <a:pt x="734" y="153"/>
                  </a:lnTo>
                  <a:lnTo>
                    <a:pt x="734" y="151"/>
                  </a:lnTo>
                  <a:lnTo>
                    <a:pt x="737" y="147"/>
                  </a:lnTo>
                  <a:lnTo>
                    <a:pt x="737" y="147"/>
                  </a:lnTo>
                  <a:lnTo>
                    <a:pt x="741" y="147"/>
                  </a:lnTo>
                  <a:lnTo>
                    <a:pt x="745" y="149"/>
                  </a:lnTo>
                  <a:lnTo>
                    <a:pt x="752" y="155"/>
                  </a:lnTo>
                  <a:lnTo>
                    <a:pt x="752" y="155"/>
                  </a:lnTo>
                  <a:lnTo>
                    <a:pt x="754" y="157"/>
                  </a:lnTo>
                  <a:lnTo>
                    <a:pt x="756" y="161"/>
                  </a:lnTo>
                  <a:lnTo>
                    <a:pt x="756" y="163"/>
                  </a:lnTo>
                  <a:lnTo>
                    <a:pt x="754" y="166"/>
                  </a:lnTo>
                  <a:lnTo>
                    <a:pt x="752" y="170"/>
                  </a:lnTo>
                  <a:lnTo>
                    <a:pt x="751" y="176"/>
                  </a:lnTo>
                  <a:lnTo>
                    <a:pt x="751" y="176"/>
                  </a:lnTo>
                  <a:lnTo>
                    <a:pt x="751" y="180"/>
                  </a:lnTo>
                  <a:lnTo>
                    <a:pt x="751" y="183"/>
                  </a:lnTo>
                  <a:lnTo>
                    <a:pt x="754" y="189"/>
                  </a:lnTo>
                  <a:lnTo>
                    <a:pt x="754" y="189"/>
                  </a:lnTo>
                  <a:lnTo>
                    <a:pt x="756" y="195"/>
                  </a:lnTo>
                  <a:lnTo>
                    <a:pt x="760" y="199"/>
                  </a:lnTo>
                  <a:lnTo>
                    <a:pt x="768" y="206"/>
                  </a:lnTo>
                  <a:lnTo>
                    <a:pt x="768" y="206"/>
                  </a:lnTo>
                  <a:lnTo>
                    <a:pt x="769" y="202"/>
                  </a:lnTo>
                  <a:lnTo>
                    <a:pt x="771" y="199"/>
                  </a:lnTo>
                  <a:lnTo>
                    <a:pt x="771" y="197"/>
                  </a:lnTo>
                  <a:lnTo>
                    <a:pt x="775" y="195"/>
                  </a:lnTo>
                  <a:lnTo>
                    <a:pt x="775" y="195"/>
                  </a:lnTo>
                  <a:lnTo>
                    <a:pt x="777" y="195"/>
                  </a:lnTo>
                  <a:lnTo>
                    <a:pt x="777" y="195"/>
                  </a:lnTo>
                  <a:lnTo>
                    <a:pt x="777" y="195"/>
                  </a:lnTo>
                  <a:lnTo>
                    <a:pt x="777" y="195"/>
                  </a:lnTo>
                  <a:lnTo>
                    <a:pt x="777" y="195"/>
                  </a:lnTo>
                  <a:lnTo>
                    <a:pt x="777" y="191"/>
                  </a:lnTo>
                  <a:lnTo>
                    <a:pt x="777" y="191"/>
                  </a:lnTo>
                  <a:lnTo>
                    <a:pt x="779" y="193"/>
                  </a:lnTo>
                  <a:lnTo>
                    <a:pt x="779" y="193"/>
                  </a:lnTo>
                  <a:lnTo>
                    <a:pt x="777" y="191"/>
                  </a:lnTo>
                  <a:lnTo>
                    <a:pt x="777" y="191"/>
                  </a:lnTo>
                  <a:lnTo>
                    <a:pt x="775" y="187"/>
                  </a:lnTo>
                  <a:lnTo>
                    <a:pt x="771" y="185"/>
                  </a:lnTo>
                  <a:lnTo>
                    <a:pt x="771" y="183"/>
                  </a:lnTo>
                  <a:lnTo>
                    <a:pt x="771" y="183"/>
                  </a:lnTo>
                  <a:lnTo>
                    <a:pt x="771" y="178"/>
                  </a:lnTo>
                  <a:lnTo>
                    <a:pt x="771" y="176"/>
                  </a:lnTo>
                  <a:lnTo>
                    <a:pt x="771" y="172"/>
                  </a:lnTo>
                  <a:lnTo>
                    <a:pt x="771" y="172"/>
                  </a:lnTo>
                  <a:lnTo>
                    <a:pt x="775" y="172"/>
                  </a:lnTo>
                  <a:lnTo>
                    <a:pt x="775" y="172"/>
                  </a:lnTo>
                  <a:lnTo>
                    <a:pt x="775" y="172"/>
                  </a:lnTo>
                  <a:lnTo>
                    <a:pt x="775" y="172"/>
                  </a:lnTo>
                  <a:lnTo>
                    <a:pt x="779" y="172"/>
                  </a:lnTo>
                  <a:lnTo>
                    <a:pt x="779" y="172"/>
                  </a:lnTo>
                  <a:lnTo>
                    <a:pt x="779" y="172"/>
                  </a:lnTo>
                  <a:lnTo>
                    <a:pt x="779" y="172"/>
                  </a:lnTo>
                  <a:lnTo>
                    <a:pt x="777" y="176"/>
                  </a:lnTo>
                  <a:lnTo>
                    <a:pt x="779" y="178"/>
                  </a:lnTo>
                  <a:lnTo>
                    <a:pt x="781" y="180"/>
                  </a:lnTo>
                  <a:lnTo>
                    <a:pt x="781" y="180"/>
                  </a:lnTo>
                  <a:lnTo>
                    <a:pt x="783" y="180"/>
                  </a:lnTo>
                  <a:lnTo>
                    <a:pt x="786" y="178"/>
                  </a:lnTo>
                  <a:lnTo>
                    <a:pt x="786" y="174"/>
                  </a:lnTo>
                  <a:lnTo>
                    <a:pt x="788" y="168"/>
                  </a:lnTo>
                  <a:lnTo>
                    <a:pt x="788" y="164"/>
                  </a:lnTo>
                  <a:lnTo>
                    <a:pt x="788" y="164"/>
                  </a:lnTo>
                  <a:lnTo>
                    <a:pt x="794" y="157"/>
                  </a:lnTo>
                  <a:lnTo>
                    <a:pt x="798" y="151"/>
                  </a:lnTo>
                  <a:lnTo>
                    <a:pt x="798" y="147"/>
                  </a:lnTo>
                  <a:lnTo>
                    <a:pt x="798" y="147"/>
                  </a:lnTo>
                  <a:lnTo>
                    <a:pt x="794" y="147"/>
                  </a:lnTo>
                  <a:lnTo>
                    <a:pt x="792" y="146"/>
                  </a:lnTo>
                  <a:lnTo>
                    <a:pt x="792" y="144"/>
                  </a:lnTo>
                  <a:lnTo>
                    <a:pt x="792" y="142"/>
                  </a:lnTo>
                  <a:lnTo>
                    <a:pt x="792" y="134"/>
                  </a:lnTo>
                  <a:lnTo>
                    <a:pt x="794" y="130"/>
                  </a:lnTo>
                  <a:lnTo>
                    <a:pt x="794" y="130"/>
                  </a:lnTo>
                  <a:lnTo>
                    <a:pt x="811" y="130"/>
                  </a:lnTo>
                  <a:lnTo>
                    <a:pt x="811" y="130"/>
                  </a:lnTo>
                  <a:lnTo>
                    <a:pt x="821" y="130"/>
                  </a:lnTo>
                  <a:lnTo>
                    <a:pt x="826" y="130"/>
                  </a:lnTo>
                  <a:lnTo>
                    <a:pt x="830" y="132"/>
                  </a:lnTo>
                  <a:lnTo>
                    <a:pt x="830" y="132"/>
                  </a:lnTo>
                  <a:lnTo>
                    <a:pt x="830" y="134"/>
                  </a:lnTo>
                  <a:lnTo>
                    <a:pt x="832" y="136"/>
                  </a:lnTo>
                  <a:lnTo>
                    <a:pt x="834" y="140"/>
                  </a:lnTo>
                  <a:lnTo>
                    <a:pt x="834" y="140"/>
                  </a:lnTo>
                  <a:lnTo>
                    <a:pt x="834" y="142"/>
                  </a:lnTo>
                  <a:lnTo>
                    <a:pt x="836" y="144"/>
                  </a:lnTo>
                  <a:lnTo>
                    <a:pt x="841" y="144"/>
                  </a:lnTo>
                  <a:lnTo>
                    <a:pt x="841" y="144"/>
                  </a:lnTo>
                  <a:lnTo>
                    <a:pt x="845" y="146"/>
                  </a:lnTo>
                  <a:lnTo>
                    <a:pt x="849" y="149"/>
                  </a:lnTo>
                  <a:lnTo>
                    <a:pt x="849" y="149"/>
                  </a:lnTo>
                  <a:lnTo>
                    <a:pt x="849" y="151"/>
                  </a:lnTo>
                  <a:lnTo>
                    <a:pt x="849" y="153"/>
                  </a:lnTo>
                  <a:lnTo>
                    <a:pt x="845" y="155"/>
                  </a:lnTo>
                  <a:lnTo>
                    <a:pt x="845" y="155"/>
                  </a:lnTo>
                  <a:lnTo>
                    <a:pt x="849" y="157"/>
                  </a:lnTo>
                  <a:lnTo>
                    <a:pt x="851" y="159"/>
                  </a:lnTo>
                  <a:lnTo>
                    <a:pt x="851" y="163"/>
                  </a:lnTo>
                  <a:lnTo>
                    <a:pt x="849" y="166"/>
                  </a:lnTo>
                  <a:lnTo>
                    <a:pt x="849" y="166"/>
                  </a:lnTo>
                  <a:lnTo>
                    <a:pt x="845" y="166"/>
                  </a:lnTo>
                  <a:lnTo>
                    <a:pt x="841" y="166"/>
                  </a:lnTo>
                  <a:lnTo>
                    <a:pt x="834" y="166"/>
                  </a:lnTo>
                  <a:lnTo>
                    <a:pt x="834" y="166"/>
                  </a:lnTo>
                  <a:lnTo>
                    <a:pt x="838" y="170"/>
                  </a:lnTo>
                  <a:lnTo>
                    <a:pt x="838" y="174"/>
                  </a:lnTo>
                  <a:lnTo>
                    <a:pt x="838" y="178"/>
                  </a:lnTo>
                  <a:lnTo>
                    <a:pt x="839" y="180"/>
                  </a:lnTo>
                  <a:lnTo>
                    <a:pt x="839" y="180"/>
                  </a:lnTo>
                  <a:lnTo>
                    <a:pt x="843" y="185"/>
                  </a:lnTo>
                  <a:lnTo>
                    <a:pt x="847" y="191"/>
                  </a:lnTo>
                  <a:lnTo>
                    <a:pt x="847" y="191"/>
                  </a:lnTo>
                  <a:lnTo>
                    <a:pt x="849" y="197"/>
                  </a:lnTo>
                  <a:lnTo>
                    <a:pt x="847" y="202"/>
                  </a:lnTo>
                  <a:lnTo>
                    <a:pt x="845" y="208"/>
                  </a:lnTo>
                  <a:lnTo>
                    <a:pt x="841" y="212"/>
                  </a:lnTo>
                  <a:lnTo>
                    <a:pt x="838" y="216"/>
                  </a:lnTo>
                  <a:lnTo>
                    <a:pt x="834" y="219"/>
                  </a:lnTo>
                  <a:lnTo>
                    <a:pt x="830" y="221"/>
                  </a:lnTo>
                  <a:lnTo>
                    <a:pt x="824" y="221"/>
                  </a:lnTo>
                  <a:lnTo>
                    <a:pt x="824" y="221"/>
                  </a:lnTo>
                  <a:lnTo>
                    <a:pt x="822" y="221"/>
                  </a:lnTo>
                  <a:lnTo>
                    <a:pt x="819" y="219"/>
                  </a:lnTo>
                  <a:lnTo>
                    <a:pt x="815" y="216"/>
                  </a:lnTo>
                  <a:lnTo>
                    <a:pt x="811" y="210"/>
                  </a:lnTo>
                  <a:lnTo>
                    <a:pt x="807" y="208"/>
                  </a:lnTo>
                  <a:lnTo>
                    <a:pt x="807" y="208"/>
                  </a:lnTo>
                  <a:lnTo>
                    <a:pt x="807" y="208"/>
                  </a:lnTo>
                  <a:lnTo>
                    <a:pt x="807" y="212"/>
                  </a:lnTo>
                  <a:lnTo>
                    <a:pt x="807" y="216"/>
                  </a:lnTo>
                  <a:lnTo>
                    <a:pt x="811" y="219"/>
                  </a:lnTo>
                  <a:lnTo>
                    <a:pt x="811" y="223"/>
                  </a:lnTo>
                  <a:lnTo>
                    <a:pt x="811" y="223"/>
                  </a:lnTo>
                  <a:lnTo>
                    <a:pt x="813" y="225"/>
                  </a:lnTo>
                  <a:lnTo>
                    <a:pt x="813" y="225"/>
                  </a:lnTo>
                  <a:lnTo>
                    <a:pt x="813" y="227"/>
                  </a:lnTo>
                  <a:lnTo>
                    <a:pt x="813" y="229"/>
                  </a:lnTo>
                  <a:lnTo>
                    <a:pt x="811" y="229"/>
                  </a:lnTo>
                  <a:lnTo>
                    <a:pt x="807" y="231"/>
                  </a:lnTo>
                  <a:lnTo>
                    <a:pt x="807" y="231"/>
                  </a:lnTo>
                  <a:lnTo>
                    <a:pt x="804" y="229"/>
                  </a:lnTo>
                  <a:lnTo>
                    <a:pt x="802" y="227"/>
                  </a:lnTo>
                  <a:lnTo>
                    <a:pt x="796" y="223"/>
                  </a:lnTo>
                  <a:lnTo>
                    <a:pt x="796" y="223"/>
                  </a:lnTo>
                  <a:lnTo>
                    <a:pt x="790" y="221"/>
                  </a:lnTo>
                  <a:lnTo>
                    <a:pt x="785" y="217"/>
                  </a:lnTo>
                  <a:lnTo>
                    <a:pt x="781" y="217"/>
                  </a:lnTo>
                  <a:lnTo>
                    <a:pt x="779" y="217"/>
                  </a:lnTo>
                  <a:lnTo>
                    <a:pt x="777" y="219"/>
                  </a:lnTo>
                  <a:lnTo>
                    <a:pt x="777" y="223"/>
                  </a:lnTo>
                  <a:lnTo>
                    <a:pt x="777" y="223"/>
                  </a:lnTo>
                  <a:lnTo>
                    <a:pt x="781" y="229"/>
                  </a:lnTo>
                  <a:lnTo>
                    <a:pt x="781" y="229"/>
                  </a:lnTo>
                  <a:lnTo>
                    <a:pt x="781" y="231"/>
                  </a:lnTo>
                  <a:lnTo>
                    <a:pt x="781" y="234"/>
                  </a:lnTo>
                  <a:lnTo>
                    <a:pt x="777" y="238"/>
                  </a:lnTo>
                  <a:lnTo>
                    <a:pt x="777" y="238"/>
                  </a:lnTo>
                  <a:lnTo>
                    <a:pt x="775" y="242"/>
                  </a:lnTo>
                  <a:lnTo>
                    <a:pt x="771" y="246"/>
                  </a:lnTo>
                  <a:lnTo>
                    <a:pt x="768" y="250"/>
                  </a:lnTo>
                  <a:lnTo>
                    <a:pt x="764" y="250"/>
                  </a:lnTo>
                  <a:lnTo>
                    <a:pt x="760" y="250"/>
                  </a:lnTo>
                  <a:lnTo>
                    <a:pt x="760" y="250"/>
                  </a:lnTo>
                  <a:lnTo>
                    <a:pt x="756" y="248"/>
                  </a:lnTo>
                  <a:lnTo>
                    <a:pt x="751" y="246"/>
                  </a:lnTo>
                  <a:lnTo>
                    <a:pt x="745" y="242"/>
                  </a:lnTo>
                  <a:lnTo>
                    <a:pt x="739" y="240"/>
                  </a:lnTo>
                  <a:lnTo>
                    <a:pt x="739" y="240"/>
                  </a:lnTo>
                  <a:lnTo>
                    <a:pt x="735" y="238"/>
                  </a:lnTo>
                  <a:lnTo>
                    <a:pt x="734" y="238"/>
                  </a:lnTo>
                  <a:lnTo>
                    <a:pt x="734" y="240"/>
                  </a:lnTo>
                  <a:lnTo>
                    <a:pt x="734" y="240"/>
                  </a:lnTo>
                  <a:lnTo>
                    <a:pt x="734" y="242"/>
                  </a:lnTo>
                  <a:lnTo>
                    <a:pt x="735" y="246"/>
                  </a:lnTo>
                  <a:lnTo>
                    <a:pt x="739" y="250"/>
                  </a:lnTo>
                  <a:lnTo>
                    <a:pt x="739" y="250"/>
                  </a:lnTo>
                  <a:lnTo>
                    <a:pt x="752" y="251"/>
                  </a:lnTo>
                  <a:lnTo>
                    <a:pt x="768" y="255"/>
                  </a:lnTo>
                  <a:lnTo>
                    <a:pt x="768" y="255"/>
                  </a:lnTo>
                  <a:lnTo>
                    <a:pt x="768" y="255"/>
                  </a:lnTo>
                  <a:lnTo>
                    <a:pt x="768" y="255"/>
                  </a:lnTo>
                  <a:lnTo>
                    <a:pt x="768" y="259"/>
                  </a:lnTo>
                  <a:lnTo>
                    <a:pt x="768" y="261"/>
                  </a:lnTo>
                  <a:lnTo>
                    <a:pt x="764" y="265"/>
                  </a:lnTo>
                  <a:lnTo>
                    <a:pt x="764" y="265"/>
                  </a:lnTo>
                  <a:lnTo>
                    <a:pt x="758" y="276"/>
                  </a:lnTo>
                  <a:lnTo>
                    <a:pt x="758" y="276"/>
                  </a:lnTo>
                  <a:lnTo>
                    <a:pt x="754" y="280"/>
                  </a:lnTo>
                  <a:lnTo>
                    <a:pt x="752" y="284"/>
                  </a:lnTo>
                  <a:lnTo>
                    <a:pt x="749" y="287"/>
                  </a:lnTo>
                  <a:lnTo>
                    <a:pt x="745" y="289"/>
                  </a:lnTo>
                  <a:lnTo>
                    <a:pt x="745" y="289"/>
                  </a:lnTo>
                  <a:lnTo>
                    <a:pt x="745" y="289"/>
                  </a:lnTo>
                  <a:lnTo>
                    <a:pt x="739" y="287"/>
                  </a:lnTo>
                  <a:lnTo>
                    <a:pt x="737" y="287"/>
                  </a:lnTo>
                  <a:lnTo>
                    <a:pt x="734" y="289"/>
                  </a:lnTo>
                  <a:lnTo>
                    <a:pt x="734" y="289"/>
                  </a:lnTo>
                  <a:lnTo>
                    <a:pt x="730" y="293"/>
                  </a:lnTo>
                  <a:lnTo>
                    <a:pt x="728" y="295"/>
                  </a:lnTo>
                  <a:lnTo>
                    <a:pt x="726" y="297"/>
                  </a:lnTo>
                  <a:lnTo>
                    <a:pt x="726" y="297"/>
                  </a:lnTo>
                  <a:lnTo>
                    <a:pt x="722" y="297"/>
                  </a:lnTo>
                  <a:lnTo>
                    <a:pt x="717" y="295"/>
                  </a:lnTo>
                  <a:lnTo>
                    <a:pt x="711" y="295"/>
                  </a:lnTo>
                  <a:lnTo>
                    <a:pt x="707" y="295"/>
                  </a:lnTo>
                  <a:lnTo>
                    <a:pt x="707" y="295"/>
                  </a:lnTo>
                  <a:lnTo>
                    <a:pt x="709" y="299"/>
                  </a:lnTo>
                  <a:lnTo>
                    <a:pt x="709" y="299"/>
                  </a:lnTo>
                  <a:lnTo>
                    <a:pt x="713" y="299"/>
                  </a:lnTo>
                  <a:lnTo>
                    <a:pt x="718" y="301"/>
                  </a:lnTo>
                  <a:lnTo>
                    <a:pt x="718" y="303"/>
                  </a:lnTo>
                  <a:lnTo>
                    <a:pt x="720" y="308"/>
                  </a:lnTo>
                  <a:lnTo>
                    <a:pt x="720" y="308"/>
                  </a:lnTo>
                  <a:lnTo>
                    <a:pt x="718" y="312"/>
                  </a:lnTo>
                  <a:lnTo>
                    <a:pt x="718" y="314"/>
                  </a:lnTo>
                  <a:lnTo>
                    <a:pt x="715" y="314"/>
                  </a:lnTo>
                  <a:lnTo>
                    <a:pt x="711" y="316"/>
                  </a:lnTo>
                  <a:lnTo>
                    <a:pt x="711" y="316"/>
                  </a:lnTo>
                  <a:lnTo>
                    <a:pt x="703" y="316"/>
                  </a:lnTo>
                  <a:lnTo>
                    <a:pt x="699" y="318"/>
                  </a:lnTo>
                  <a:lnTo>
                    <a:pt x="698" y="320"/>
                  </a:lnTo>
                  <a:lnTo>
                    <a:pt x="698" y="320"/>
                  </a:lnTo>
                  <a:lnTo>
                    <a:pt x="696" y="321"/>
                  </a:lnTo>
                  <a:lnTo>
                    <a:pt x="696" y="325"/>
                  </a:lnTo>
                  <a:lnTo>
                    <a:pt x="694" y="327"/>
                  </a:lnTo>
                  <a:lnTo>
                    <a:pt x="692" y="331"/>
                  </a:lnTo>
                  <a:lnTo>
                    <a:pt x="692" y="331"/>
                  </a:lnTo>
                  <a:lnTo>
                    <a:pt x="686" y="335"/>
                  </a:lnTo>
                  <a:lnTo>
                    <a:pt x="682" y="340"/>
                  </a:lnTo>
                  <a:lnTo>
                    <a:pt x="675" y="352"/>
                  </a:lnTo>
                  <a:lnTo>
                    <a:pt x="675" y="352"/>
                  </a:lnTo>
                  <a:lnTo>
                    <a:pt x="671" y="355"/>
                  </a:lnTo>
                  <a:lnTo>
                    <a:pt x="667" y="361"/>
                  </a:lnTo>
                  <a:lnTo>
                    <a:pt x="667" y="361"/>
                  </a:lnTo>
                  <a:lnTo>
                    <a:pt x="667" y="365"/>
                  </a:lnTo>
                  <a:lnTo>
                    <a:pt x="667" y="369"/>
                  </a:lnTo>
                  <a:lnTo>
                    <a:pt x="667" y="373"/>
                  </a:lnTo>
                  <a:lnTo>
                    <a:pt x="665" y="376"/>
                  </a:lnTo>
                  <a:lnTo>
                    <a:pt x="665" y="376"/>
                  </a:lnTo>
                  <a:lnTo>
                    <a:pt x="669" y="369"/>
                  </a:lnTo>
                  <a:lnTo>
                    <a:pt x="669" y="369"/>
                  </a:lnTo>
                  <a:lnTo>
                    <a:pt x="665" y="373"/>
                  </a:lnTo>
                  <a:lnTo>
                    <a:pt x="662" y="378"/>
                  </a:lnTo>
                  <a:lnTo>
                    <a:pt x="660" y="386"/>
                  </a:lnTo>
                  <a:lnTo>
                    <a:pt x="660" y="390"/>
                  </a:lnTo>
                  <a:lnTo>
                    <a:pt x="660" y="393"/>
                  </a:lnTo>
                  <a:lnTo>
                    <a:pt x="660" y="393"/>
                  </a:lnTo>
                  <a:lnTo>
                    <a:pt x="660" y="403"/>
                  </a:lnTo>
                  <a:lnTo>
                    <a:pt x="662" y="407"/>
                  </a:lnTo>
                  <a:lnTo>
                    <a:pt x="662" y="410"/>
                  </a:lnTo>
                  <a:lnTo>
                    <a:pt x="662" y="410"/>
                  </a:lnTo>
                  <a:lnTo>
                    <a:pt x="664" y="412"/>
                  </a:lnTo>
                  <a:lnTo>
                    <a:pt x="665" y="414"/>
                  </a:lnTo>
                  <a:lnTo>
                    <a:pt x="669" y="414"/>
                  </a:lnTo>
                  <a:lnTo>
                    <a:pt x="675" y="414"/>
                  </a:lnTo>
                  <a:lnTo>
                    <a:pt x="679" y="414"/>
                  </a:lnTo>
                  <a:lnTo>
                    <a:pt x="679" y="414"/>
                  </a:lnTo>
                  <a:lnTo>
                    <a:pt x="681" y="418"/>
                  </a:lnTo>
                  <a:lnTo>
                    <a:pt x="684" y="420"/>
                  </a:lnTo>
                  <a:lnTo>
                    <a:pt x="686" y="422"/>
                  </a:lnTo>
                  <a:lnTo>
                    <a:pt x="688" y="427"/>
                  </a:lnTo>
                  <a:lnTo>
                    <a:pt x="688" y="427"/>
                  </a:lnTo>
                  <a:lnTo>
                    <a:pt x="692" y="435"/>
                  </a:lnTo>
                  <a:lnTo>
                    <a:pt x="692" y="444"/>
                  </a:lnTo>
                  <a:lnTo>
                    <a:pt x="692" y="444"/>
                  </a:lnTo>
                  <a:lnTo>
                    <a:pt x="694" y="452"/>
                  </a:lnTo>
                  <a:lnTo>
                    <a:pt x="696" y="456"/>
                  </a:lnTo>
                  <a:lnTo>
                    <a:pt x="696" y="460"/>
                  </a:lnTo>
                  <a:lnTo>
                    <a:pt x="698" y="460"/>
                  </a:lnTo>
                  <a:lnTo>
                    <a:pt x="698" y="460"/>
                  </a:lnTo>
                  <a:lnTo>
                    <a:pt x="699" y="460"/>
                  </a:lnTo>
                  <a:lnTo>
                    <a:pt x="701" y="460"/>
                  </a:lnTo>
                  <a:lnTo>
                    <a:pt x="707" y="458"/>
                  </a:lnTo>
                  <a:lnTo>
                    <a:pt x="713" y="454"/>
                  </a:lnTo>
                  <a:lnTo>
                    <a:pt x="717" y="452"/>
                  </a:lnTo>
                  <a:lnTo>
                    <a:pt x="717" y="452"/>
                  </a:lnTo>
                  <a:lnTo>
                    <a:pt x="718" y="452"/>
                  </a:lnTo>
                  <a:lnTo>
                    <a:pt x="722" y="454"/>
                  </a:lnTo>
                  <a:lnTo>
                    <a:pt x="732" y="458"/>
                  </a:lnTo>
                  <a:lnTo>
                    <a:pt x="732" y="458"/>
                  </a:lnTo>
                  <a:lnTo>
                    <a:pt x="739" y="460"/>
                  </a:lnTo>
                  <a:lnTo>
                    <a:pt x="749" y="465"/>
                  </a:lnTo>
                  <a:lnTo>
                    <a:pt x="749" y="465"/>
                  </a:lnTo>
                  <a:lnTo>
                    <a:pt x="751" y="465"/>
                  </a:lnTo>
                  <a:lnTo>
                    <a:pt x="752" y="469"/>
                  </a:lnTo>
                  <a:lnTo>
                    <a:pt x="758" y="473"/>
                  </a:lnTo>
                  <a:lnTo>
                    <a:pt x="758" y="473"/>
                  </a:lnTo>
                  <a:lnTo>
                    <a:pt x="760" y="477"/>
                  </a:lnTo>
                  <a:lnTo>
                    <a:pt x="764" y="480"/>
                  </a:lnTo>
                  <a:lnTo>
                    <a:pt x="771" y="482"/>
                  </a:lnTo>
                  <a:lnTo>
                    <a:pt x="781" y="486"/>
                  </a:lnTo>
                  <a:lnTo>
                    <a:pt x="788" y="490"/>
                  </a:lnTo>
                  <a:lnTo>
                    <a:pt x="788" y="490"/>
                  </a:lnTo>
                  <a:lnTo>
                    <a:pt x="794" y="494"/>
                  </a:lnTo>
                  <a:lnTo>
                    <a:pt x="796" y="497"/>
                  </a:lnTo>
                  <a:lnTo>
                    <a:pt x="798" y="499"/>
                  </a:lnTo>
                  <a:lnTo>
                    <a:pt x="798" y="499"/>
                  </a:lnTo>
                  <a:lnTo>
                    <a:pt x="824" y="503"/>
                  </a:lnTo>
                  <a:lnTo>
                    <a:pt x="824" y="503"/>
                  </a:lnTo>
                  <a:lnTo>
                    <a:pt x="828" y="503"/>
                  </a:lnTo>
                  <a:lnTo>
                    <a:pt x="830" y="503"/>
                  </a:lnTo>
                  <a:lnTo>
                    <a:pt x="834" y="501"/>
                  </a:lnTo>
                  <a:lnTo>
                    <a:pt x="836" y="503"/>
                  </a:lnTo>
                  <a:lnTo>
                    <a:pt x="836" y="503"/>
                  </a:lnTo>
                  <a:lnTo>
                    <a:pt x="838" y="503"/>
                  </a:lnTo>
                  <a:lnTo>
                    <a:pt x="838" y="507"/>
                  </a:lnTo>
                  <a:lnTo>
                    <a:pt x="838" y="514"/>
                  </a:lnTo>
                  <a:lnTo>
                    <a:pt x="838" y="524"/>
                  </a:lnTo>
                  <a:lnTo>
                    <a:pt x="838" y="524"/>
                  </a:lnTo>
                  <a:lnTo>
                    <a:pt x="838" y="533"/>
                  </a:lnTo>
                  <a:lnTo>
                    <a:pt x="836" y="545"/>
                  </a:lnTo>
                  <a:lnTo>
                    <a:pt x="836" y="548"/>
                  </a:lnTo>
                  <a:lnTo>
                    <a:pt x="838" y="552"/>
                  </a:lnTo>
                  <a:lnTo>
                    <a:pt x="839" y="556"/>
                  </a:lnTo>
                  <a:lnTo>
                    <a:pt x="841" y="558"/>
                  </a:lnTo>
                  <a:lnTo>
                    <a:pt x="841" y="558"/>
                  </a:lnTo>
                  <a:lnTo>
                    <a:pt x="841" y="562"/>
                  </a:lnTo>
                  <a:lnTo>
                    <a:pt x="843" y="564"/>
                  </a:lnTo>
                  <a:lnTo>
                    <a:pt x="845" y="565"/>
                  </a:lnTo>
                  <a:lnTo>
                    <a:pt x="847" y="565"/>
                  </a:lnTo>
                  <a:lnTo>
                    <a:pt x="847" y="565"/>
                  </a:lnTo>
                  <a:lnTo>
                    <a:pt x="847" y="565"/>
                  </a:lnTo>
                  <a:lnTo>
                    <a:pt x="847" y="564"/>
                  </a:lnTo>
                  <a:lnTo>
                    <a:pt x="847" y="564"/>
                  </a:lnTo>
                  <a:lnTo>
                    <a:pt x="851" y="564"/>
                  </a:lnTo>
                  <a:lnTo>
                    <a:pt x="855" y="565"/>
                  </a:lnTo>
                  <a:lnTo>
                    <a:pt x="855" y="565"/>
                  </a:lnTo>
                  <a:lnTo>
                    <a:pt x="855" y="573"/>
                  </a:lnTo>
                  <a:lnTo>
                    <a:pt x="855" y="573"/>
                  </a:lnTo>
                  <a:lnTo>
                    <a:pt x="855" y="573"/>
                  </a:lnTo>
                  <a:lnTo>
                    <a:pt x="856" y="573"/>
                  </a:lnTo>
                  <a:lnTo>
                    <a:pt x="856" y="573"/>
                  </a:lnTo>
                  <a:lnTo>
                    <a:pt x="855" y="577"/>
                  </a:lnTo>
                  <a:lnTo>
                    <a:pt x="855" y="577"/>
                  </a:lnTo>
                  <a:lnTo>
                    <a:pt x="858" y="581"/>
                  </a:lnTo>
                  <a:lnTo>
                    <a:pt x="860" y="586"/>
                  </a:lnTo>
                  <a:lnTo>
                    <a:pt x="860" y="586"/>
                  </a:lnTo>
                  <a:lnTo>
                    <a:pt x="860" y="586"/>
                  </a:lnTo>
                  <a:lnTo>
                    <a:pt x="860" y="586"/>
                  </a:lnTo>
                  <a:lnTo>
                    <a:pt x="866" y="586"/>
                  </a:lnTo>
                  <a:lnTo>
                    <a:pt x="868" y="586"/>
                  </a:lnTo>
                  <a:lnTo>
                    <a:pt x="872" y="586"/>
                  </a:lnTo>
                  <a:lnTo>
                    <a:pt x="872" y="586"/>
                  </a:lnTo>
                  <a:lnTo>
                    <a:pt x="872" y="590"/>
                  </a:lnTo>
                  <a:lnTo>
                    <a:pt x="872" y="590"/>
                  </a:lnTo>
                  <a:lnTo>
                    <a:pt x="872" y="590"/>
                  </a:lnTo>
                  <a:lnTo>
                    <a:pt x="872" y="590"/>
                  </a:lnTo>
                  <a:lnTo>
                    <a:pt x="875" y="588"/>
                  </a:lnTo>
                  <a:lnTo>
                    <a:pt x="877" y="586"/>
                  </a:lnTo>
                  <a:lnTo>
                    <a:pt x="883" y="588"/>
                  </a:lnTo>
                  <a:lnTo>
                    <a:pt x="883" y="588"/>
                  </a:lnTo>
                  <a:lnTo>
                    <a:pt x="883" y="586"/>
                  </a:lnTo>
                  <a:lnTo>
                    <a:pt x="885" y="584"/>
                  </a:lnTo>
                  <a:lnTo>
                    <a:pt x="887" y="584"/>
                  </a:lnTo>
                  <a:lnTo>
                    <a:pt x="889" y="584"/>
                  </a:lnTo>
                  <a:lnTo>
                    <a:pt x="889" y="584"/>
                  </a:lnTo>
                  <a:lnTo>
                    <a:pt x="887" y="579"/>
                  </a:lnTo>
                  <a:lnTo>
                    <a:pt x="887" y="575"/>
                  </a:lnTo>
                  <a:lnTo>
                    <a:pt x="887" y="573"/>
                  </a:lnTo>
                  <a:lnTo>
                    <a:pt x="887" y="573"/>
                  </a:lnTo>
                  <a:lnTo>
                    <a:pt x="891" y="569"/>
                  </a:lnTo>
                  <a:lnTo>
                    <a:pt x="892" y="569"/>
                  </a:lnTo>
                  <a:lnTo>
                    <a:pt x="892" y="565"/>
                  </a:lnTo>
                  <a:lnTo>
                    <a:pt x="892" y="564"/>
                  </a:lnTo>
                  <a:lnTo>
                    <a:pt x="892" y="564"/>
                  </a:lnTo>
                  <a:lnTo>
                    <a:pt x="891" y="564"/>
                  </a:lnTo>
                  <a:lnTo>
                    <a:pt x="891" y="564"/>
                  </a:lnTo>
                  <a:lnTo>
                    <a:pt x="892" y="564"/>
                  </a:lnTo>
                  <a:lnTo>
                    <a:pt x="892" y="564"/>
                  </a:lnTo>
                  <a:lnTo>
                    <a:pt x="894" y="560"/>
                  </a:lnTo>
                  <a:lnTo>
                    <a:pt x="894" y="560"/>
                  </a:lnTo>
                  <a:lnTo>
                    <a:pt x="894" y="560"/>
                  </a:lnTo>
                  <a:lnTo>
                    <a:pt x="892" y="560"/>
                  </a:lnTo>
                  <a:lnTo>
                    <a:pt x="892" y="560"/>
                  </a:lnTo>
                  <a:lnTo>
                    <a:pt x="894" y="560"/>
                  </a:lnTo>
                  <a:lnTo>
                    <a:pt x="894" y="560"/>
                  </a:lnTo>
                  <a:lnTo>
                    <a:pt x="892" y="560"/>
                  </a:lnTo>
                  <a:lnTo>
                    <a:pt x="891" y="558"/>
                  </a:lnTo>
                  <a:lnTo>
                    <a:pt x="887" y="552"/>
                  </a:lnTo>
                  <a:lnTo>
                    <a:pt x="883" y="539"/>
                  </a:lnTo>
                  <a:lnTo>
                    <a:pt x="883" y="539"/>
                  </a:lnTo>
                  <a:lnTo>
                    <a:pt x="881" y="531"/>
                  </a:lnTo>
                  <a:lnTo>
                    <a:pt x="879" y="528"/>
                  </a:lnTo>
                  <a:lnTo>
                    <a:pt x="879" y="528"/>
                  </a:lnTo>
                  <a:lnTo>
                    <a:pt x="877" y="524"/>
                  </a:lnTo>
                  <a:lnTo>
                    <a:pt x="875" y="518"/>
                  </a:lnTo>
                  <a:lnTo>
                    <a:pt x="875" y="518"/>
                  </a:lnTo>
                  <a:lnTo>
                    <a:pt x="873" y="514"/>
                  </a:lnTo>
                  <a:lnTo>
                    <a:pt x="872" y="511"/>
                  </a:lnTo>
                  <a:lnTo>
                    <a:pt x="872" y="507"/>
                  </a:lnTo>
                  <a:lnTo>
                    <a:pt x="872" y="505"/>
                  </a:lnTo>
                  <a:lnTo>
                    <a:pt x="872" y="505"/>
                  </a:lnTo>
                  <a:lnTo>
                    <a:pt x="887" y="501"/>
                  </a:lnTo>
                  <a:lnTo>
                    <a:pt x="894" y="497"/>
                  </a:lnTo>
                  <a:lnTo>
                    <a:pt x="902" y="494"/>
                  </a:lnTo>
                  <a:lnTo>
                    <a:pt x="909" y="490"/>
                  </a:lnTo>
                  <a:lnTo>
                    <a:pt x="915" y="482"/>
                  </a:lnTo>
                  <a:lnTo>
                    <a:pt x="919" y="477"/>
                  </a:lnTo>
                  <a:lnTo>
                    <a:pt x="921" y="473"/>
                  </a:lnTo>
                  <a:lnTo>
                    <a:pt x="923" y="469"/>
                  </a:lnTo>
                  <a:lnTo>
                    <a:pt x="923" y="469"/>
                  </a:lnTo>
                  <a:lnTo>
                    <a:pt x="923" y="460"/>
                  </a:lnTo>
                  <a:lnTo>
                    <a:pt x="921" y="450"/>
                  </a:lnTo>
                  <a:lnTo>
                    <a:pt x="917" y="441"/>
                  </a:lnTo>
                  <a:lnTo>
                    <a:pt x="913" y="433"/>
                  </a:lnTo>
                  <a:lnTo>
                    <a:pt x="913" y="433"/>
                  </a:lnTo>
                  <a:lnTo>
                    <a:pt x="909" y="431"/>
                  </a:lnTo>
                  <a:lnTo>
                    <a:pt x="906" y="427"/>
                  </a:lnTo>
                  <a:lnTo>
                    <a:pt x="902" y="425"/>
                  </a:lnTo>
                  <a:lnTo>
                    <a:pt x="898" y="422"/>
                  </a:lnTo>
                  <a:lnTo>
                    <a:pt x="898" y="422"/>
                  </a:lnTo>
                  <a:lnTo>
                    <a:pt x="894" y="420"/>
                  </a:lnTo>
                  <a:lnTo>
                    <a:pt x="894" y="418"/>
                  </a:lnTo>
                  <a:lnTo>
                    <a:pt x="894" y="414"/>
                  </a:lnTo>
                  <a:lnTo>
                    <a:pt x="894" y="410"/>
                  </a:lnTo>
                  <a:lnTo>
                    <a:pt x="894" y="410"/>
                  </a:lnTo>
                  <a:lnTo>
                    <a:pt x="898" y="407"/>
                  </a:lnTo>
                  <a:lnTo>
                    <a:pt x="898" y="405"/>
                  </a:lnTo>
                  <a:lnTo>
                    <a:pt x="898" y="405"/>
                  </a:lnTo>
                  <a:lnTo>
                    <a:pt x="900" y="401"/>
                  </a:lnTo>
                  <a:lnTo>
                    <a:pt x="902" y="397"/>
                  </a:lnTo>
                  <a:lnTo>
                    <a:pt x="902" y="397"/>
                  </a:lnTo>
                  <a:lnTo>
                    <a:pt x="902" y="397"/>
                  </a:lnTo>
                  <a:lnTo>
                    <a:pt x="904" y="395"/>
                  </a:lnTo>
                  <a:lnTo>
                    <a:pt x="906" y="395"/>
                  </a:lnTo>
                  <a:lnTo>
                    <a:pt x="906" y="393"/>
                  </a:lnTo>
                  <a:lnTo>
                    <a:pt x="906" y="393"/>
                  </a:lnTo>
                  <a:lnTo>
                    <a:pt x="906" y="390"/>
                  </a:lnTo>
                  <a:lnTo>
                    <a:pt x="906" y="384"/>
                  </a:lnTo>
                  <a:lnTo>
                    <a:pt x="906" y="373"/>
                  </a:lnTo>
                  <a:lnTo>
                    <a:pt x="906" y="373"/>
                  </a:lnTo>
                  <a:lnTo>
                    <a:pt x="904" y="369"/>
                  </a:lnTo>
                  <a:lnTo>
                    <a:pt x="902" y="365"/>
                  </a:lnTo>
                  <a:lnTo>
                    <a:pt x="900" y="361"/>
                  </a:lnTo>
                  <a:lnTo>
                    <a:pt x="900" y="357"/>
                  </a:lnTo>
                  <a:lnTo>
                    <a:pt x="900" y="357"/>
                  </a:lnTo>
                  <a:lnTo>
                    <a:pt x="904" y="354"/>
                  </a:lnTo>
                  <a:lnTo>
                    <a:pt x="904" y="352"/>
                  </a:lnTo>
                  <a:lnTo>
                    <a:pt x="904" y="348"/>
                  </a:lnTo>
                  <a:lnTo>
                    <a:pt x="904" y="348"/>
                  </a:lnTo>
                  <a:lnTo>
                    <a:pt x="902" y="346"/>
                  </a:lnTo>
                  <a:lnTo>
                    <a:pt x="900" y="342"/>
                  </a:lnTo>
                  <a:lnTo>
                    <a:pt x="898" y="340"/>
                  </a:lnTo>
                  <a:lnTo>
                    <a:pt x="898" y="337"/>
                  </a:lnTo>
                  <a:lnTo>
                    <a:pt x="898" y="337"/>
                  </a:lnTo>
                  <a:lnTo>
                    <a:pt x="896" y="331"/>
                  </a:lnTo>
                  <a:lnTo>
                    <a:pt x="898" y="329"/>
                  </a:lnTo>
                  <a:lnTo>
                    <a:pt x="898" y="327"/>
                  </a:lnTo>
                  <a:lnTo>
                    <a:pt x="902" y="325"/>
                  </a:lnTo>
                  <a:lnTo>
                    <a:pt x="909" y="327"/>
                  </a:lnTo>
                  <a:lnTo>
                    <a:pt x="917" y="327"/>
                  </a:lnTo>
                  <a:lnTo>
                    <a:pt x="917" y="327"/>
                  </a:lnTo>
                  <a:lnTo>
                    <a:pt x="925" y="329"/>
                  </a:lnTo>
                  <a:lnTo>
                    <a:pt x="930" y="331"/>
                  </a:lnTo>
                  <a:lnTo>
                    <a:pt x="930" y="331"/>
                  </a:lnTo>
                  <a:lnTo>
                    <a:pt x="934" y="331"/>
                  </a:lnTo>
                  <a:lnTo>
                    <a:pt x="940" y="333"/>
                  </a:lnTo>
                  <a:lnTo>
                    <a:pt x="943" y="335"/>
                  </a:lnTo>
                  <a:lnTo>
                    <a:pt x="949" y="331"/>
                  </a:lnTo>
                  <a:lnTo>
                    <a:pt x="949" y="331"/>
                  </a:lnTo>
                  <a:lnTo>
                    <a:pt x="955" y="327"/>
                  </a:lnTo>
                  <a:lnTo>
                    <a:pt x="959" y="327"/>
                  </a:lnTo>
                  <a:lnTo>
                    <a:pt x="962" y="327"/>
                  </a:lnTo>
                  <a:lnTo>
                    <a:pt x="962" y="327"/>
                  </a:lnTo>
                  <a:lnTo>
                    <a:pt x="966" y="331"/>
                  </a:lnTo>
                  <a:lnTo>
                    <a:pt x="972" y="335"/>
                  </a:lnTo>
                  <a:lnTo>
                    <a:pt x="979" y="342"/>
                  </a:lnTo>
                  <a:lnTo>
                    <a:pt x="979" y="342"/>
                  </a:lnTo>
                  <a:lnTo>
                    <a:pt x="983" y="346"/>
                  </a:lnTo>
                  <a:lnTo>
                    <a:pt x="987" y="350"/>
                  </a:lnTo>
                  <a:lnTo>
                    <a:pt x="987" y="350"/>
                  </a:lnTo>
                  <a:lnTo>
                    <a:pt x="987" y="354"/>
                  </a:lnTo>
                  <a:lnTo>
                    <a:pt x="989" y="357"/>
                  </a:lnTo>
                  <a:lnTo>
                    <a:pt x="989" y="357"/>
                  </a:lnTo>
                  <a:lnTo>
                    <a:pt x="993" y="359"/>
                  </a:lnTo>
                  <a:lnTo>
                    <a:pt x="996" y="359"/>
                  </a:lnTo>
                  <a:lnTo>
                    <a:pt x="1004" y="361"/>
                  </a:lnTo>
                  <a:lnTo>
                    <a:pt x="1004" y="361"/>
                  </a:lnTo>
                  <a:lnTo>
                    <a:pt x="1012" y="363"/>
                  </a:lnTo>
                  <a:lnTo>
                    <a:pt x="1019" y="363"/>
                  </a:lnTo>
                  <a:lnTo>
                    <a:pt x="1019" y="363"/>
                  </a:lnTo>
                  <a:lnTo>
                    <a:pt x="1019" y="367"/>
                  </a:lnTo>
                  <a:lnTo>
                    <a:pt x="1019" y="369"/>
                  </a:lnTo>
                  <a:lnTo>
                    <a:pt x="1017" y="371"/>
                  </a:lnTo>
                  <a:lnTo>
                    <a:pt x="1017" y="373"/>
                  </a:lnTo>
                  <a:lnTo>
                    <a:pt x="1017" y="373"/>
                  </a:lnTo>
                  <a:lnTo>
                    <a:pt x="1017" y="376"/>
                  </a:lnTo>
                  <a:lnTo>
                    <a:pt x="1017" y="382"/>
                  </a:lnTo>
                  <a:lnTo>
                    <a:pt x="1017" y="382"/>
                  </a:lnTo>
                  <a:lnTo>
                    <a:pt x="1015" y="386"/>
                  </a:lnTo>
                  <a:lnTo>
                    <a:pt x="1013" y="386"/>
                  </a:lnTo>
                  <a:lnTo>
                    <a:pt x="1013" y="386"/>
                  </a:lnTo>
                  <a:lnTo>
                    <a:pt x="1015" y="388"/>
                  </a:lnTo>
                  <a:lnTo>
                    <a:pt x="1017" y="388"/>
                  </a:lnTo>
                  <a:lnTo>
                    <a:pt x="1017" y="388"/>
                  </a:lnTo>
                  <a:lnTo>
                    <a:pt x="1017" y="390"/>
                  </a:lnTo>
                  <a:lnTo>
                    <a:pt x="1017" y="390"/>
                  </a:lnTo>
                  <a:lnTo>
                    <a:pt x="1019" y="393"/>
                  </a:lnTo>
                  <a:lnTo>
                    <a:pt x="1019" y="393"/>
                  </a:lnTo>
                  <a:lnTo>
                    <a:pt x="1019" y="399"/>
                  </a:lnTo>
                  <a:lnTo>
                    <a:pt x="1017" y="403"/>
                  </a:lnTo>
                  <a:lnTo>
                    <a:pt x="1017" y="408"/>
                  </a:lnTo>
                  <a:lnTo>
                    <a:pt x="1017" y="408"/>
                  </a:lnTo>
                  <a:lnTo>
                    <a:pt x="1019" y="410"/>
                  </a:lnTo>
                  <a:lnTo>
                    <a:pt x="1021" y="412"/>
                  </a:lnTo>
                  <a:lnTo>
                    <a:pt x="1025" y="414"/>
                  </a:lnTo>
                  <a:lnTo>
                    <a:pt x="1030" y="416"/>
                  </a:lnTo>
                  <a:lnTo>
                    <a:pt x="1034" y="418"/>
                  </a:lnTo>
                  <a:lnTo>
                    <a:pt x="1034" y="418"/>
                  </a:lnTo>
                  <a:lnTo>
                    <a:pt x="1036" y="420"/>
                  </a:lnTo>
                  <a:lnTo>
                    <a:pt x="1038" y="422"/>
                  </a:lnTo>
                  <a:lnTo>
                    <a:pt x="1042" y="424"/>
                  </a:lnTo>
                  <a:lnTo>
                    <a:pt x="1044" y="427"/>
                  </a:lnTo>
                  <a:lnTo>
                    <a:pt x="1044" y="427"/>
                  </a:lnTo>
                  <a:lnTo>
                    <a:pt x="1047" y="427"/>
                  </a:lnTo>
                  <a:lnTo>
                    <a:pt x="1051" y="425"/>
                  </a:lnTo>
                  <a:lnTo>
                    <a:pt x="1061" y="422"/>
                  </a:lnTo>
                  <a:lnTo>
                    <a:pt x="1061" y="422"/>
                  </a:lnTo>
                  <a:lnTo>
                    <a:pt x="1061" y="422"/>
                  </a:lnTo>
                  <a:lnTo>
                    <a:pt x="1061" y="422"/>
                  </a:lnTo>
                  <a:lnTo>
                    <a:pt x="1061" y="424"/>
                  </a:lnTo>
                  <a:lnTo>
                    <a:pt x="1061" y="424"/>
                  </a:lnTo>
                  <a:lnTo>
                    <a:pt x="1063" y="422"/>
                  </a:lnTo>
                  <a:lnTo>
                    <a:pt x="1064" y="420"/>
                  </a:lnTo>
                  <a:lnTo>
                    <a:pt x="1068" y="418"/>
                  </a:lnTo>
                  <a:lnTo>
                    <a:pt x="1068" y="418"/>
                  </a:lnTo>
                  <a:lnTo>
                    <a:pt x="1070" y="418"/>
                  </a:lnTo>
                  <a:lnTo>
                    <a:pt x="1070" y="418"/>
                  </a:lnTo>
                  <a:lnTo>
                    <a:pt x="1068" y="418"/>
                  </a:lnTo>
                  <a:lnTo>
                    <a:pt x="1068" y="418"/>
                  </a:lnTo>
                  <a:lnTo>
                    <a:pt x="1072" y="410"/>
                  </a:lnTo>
                  <a:lnTo>
                    <a:pt x="1076" y="399"/>
                  </a:lnTo>
                  <a:lnTo>
                    <a:pt x="1078" y="393"/>
                  </a:lnTo>
                  <a:lnTo>
                    <a:pt x="1082" y="390"/>
                  </a:lnTo>
                  <a:lnTo>
                    <a:pt x="1083" y="386"/>
                  </a:lnTo>
                  <a:lnTo>
                    <a:pt x="1089" y="382"/>
                  </a:lnTo>
                  <a:lnTo>
                    <a:pt x="1089" y="382"/>
                  </a:lnTo>
                  <a:lnTo>
                    <a:pt x="1087" y="384"/>
                  </a:lnTo>
                  <a:lnTo>
                    <a:pt x="1087" y="384"/>
                  </a:lnTo>
                  <a:lnTo>
                    <a:pt x="1089" y="384"/>
                  </a:lnTo>
                  <a:lnTo>
                    <a:pt x="1091" y="386"/>
                  </a:lnTo>
                  <a:lnTo>
                    <a:pt x="1095" y="390"/>
                  </a:lnTo>
                  <a:lnTo>
                    <a:pt x="1100" y="399"/>
                  </a:lnTo>
                  <a:lnTo>
                    <a:pt x="1100" y="399"/>
                  </a:lnTo>
                  <a:lnTo>
                    <a:pt x="1104" y="407"/>
                  </a:lnTo>
                  <a:lnTo>
                    <a:pt x="1108" y="414"/>
                  </a:lnTo>
                  <a:lnTo>
                    <a:pt x="1110" y="418"/>
                  </a:lnTo>
                  <a:lnTo>
                    <a:pt x="1110" y="422"/>
                  </a:lnTo>
                  <a:lnTo>
                    <a:pt x="1114" y="424"/>
                  </a:lnTo>
                  <a:lnTo>
                    <a:pt x="1117" y="424"/>
                  </a:lnTo>
                  <a:lnTo>
                    <a:pt x="1117" y="424"/>
                  </a:lnTo>
                  <a:lnTo>
                    <a:pt x="1119" y="431"/>
                  </a:lnTo>
                  <a:lnTo>
                    <a:pt x="1121" y="435"/>
                  </a:lnTo>
                  <a:lnTo>
                    <a:pt x="1125" y="442"/>
                  </a:lnTo>
                  <a:lnTo>
                    <a:pt x="1127" y="448"/>
                  </a:lnTo>
                  <a:lnTo>
                    <a:pt x="1127" y="448"/>
                  </a:lnTo>
                  <a:lnTo>
                    <a:pt x="1133" y="456"/>
                  </a:lnTo>
                  <a:lnTo>
                    <a:pt x="1136" y="463"/>
                  </a:lnTo>
                  <a:lnTo>
                    <a:pt x="1136" y="465"/>
                  </a:lnTo>
                  <a:lnTo>
                    <a:pt x="1136" y="465"/>
                  </a:lnTo>
                  <a:lnTo>
                    <a:pt x="1136" y="465"/>
                  </a:lnTo>
                  <a:lnTo>
                    <a:pt x="1129" y="465"/>
                  </a:lnTo>
                  <a:lnTo>
                    <a:pt x="1125" y="465"/>
                  </a:lnTo>
                  <a:lnTo>
                    <a:pt x="1121" y="465"/>
                  </a:lnTo>
                  <a:lnTo>
                    <a:pt x="1121" y="465"/>
                  </a:lnTo>
                  <a:lnTo>
                    <a:pt x="1123" y="469"/>
                  </a:lnTo>
                  <a:lnTo>
                    <a:pt x="1125" y="473"/>
                  </a:lnTo>
                  <a:lnTo>
                    <a:pt x="1131" y="475"/>
                  </a:lnTo>
                  <a:lnTo>
                    <a:pt x="1133" y="477"/>
                  </a:lnTo>
                  <a:lnTo>
                    <a:pt x="1134" y="475"/>
                  </a:lnTo>
                  <a:lnTo>
                    <a:pt x="1134" y="475"/>
                  </a:lnTo>
                  <a:lnTo>
                    <a:pt x="1136" y="477"/>
                  </a:lnTo>
                  <a:lnTo>
                    <a:pt x="1140" y="478"/>
                  </a:lnTo>
                  <a:lnTo>
                    <a:pt x="1142" y="480"/>
                  </a:lnTo>
                  <a:lnTo>
                    <a:pt x="1142" y="484"/>
                  </a:lnTo>
                  <a:lnTo>
                    <a:pt x="1142" y="484"/>
                  </a:lnTo>
                  <a:lnTo>
                    <a:pt x="1144" y="486"/>
                  </a:lnTo>
                  <a:lnTo>
                    <a:pt x="1148" y="486"/>
                  </a:lnTo>
                  <a:lnTo>
                    <a:pt x="1148" y="486"/>
                  </a:lnTo>
                  <a:lnTo>
                    <a:pt x="1148" y="494"/>
                  </a:lnTo>
                  <a:lnTo>
                    <a:pt x="1148" y="501"/>
                  </a:lnTo>
                  <a:lnTo>
                    <a:pt x="1148" y="501"/>
                  </a:lnTo>
                  <a:lnTo>
                    <a:pt x="1150" y="501"/>
                  </a:lnTo>
                  <a:lnTo>
                    <a:pt x="1151" y="503"/>
                  </a:lnTo>
                  <a:lnTo>
                    <a:pt x="1157" y="503"/>
                  </a:lnTo>
                  <a:lnTo>
                    <a:pt x="1157" y="503"/>
                  </a:lnTo>
                  <a:lnTo>
                    <a:pt x="1159" y="501"/>
                  </a:lnTo>
                  <a:lnTo>
                    <a:pt x="1161" y="501"/>
                  </a:lnTo>
                  <a:lnTo>
                    <a:pt x="1165" y="501"/>
                  </a:lnTo>
                  <a:lnTo>
                    <a:pt x="1167" y="501"/>
                  </a:lnTo>
                  <a:lnTo>
                    <a:pt x="1170" y="505"/>
                  </a:lnTo>
                  <a:lnTo>
                    <a:pt x="1174" y="507"/>
                  </a:lnTo>
                  <a:lnTo>
                    <a:pt x="1174" y="507"/>
                  </a:lnTo>
                  <a:lnTo>
                    <a:pt x="1178" y="511"/>
                  </a:lnTo>
                  <a:lnTo>
                    <a:pt x="1180" y="511"/>
                  </a:lnTo>
                  <a:lnTo>
                    <a:pt x="1182" y="509"/>
                  </a:lnTo>
                  <a:lnTo>
                    <a:pt x="1184" y="509"/>
                  </a:lnTo>
                  <a:lnTo>
                    <a:pt x="1184" y="509"/>
                  </a:lnTo>
                  <a:lnTo>
                    <a:pt x="1187" y="509"/>
                  </a:lnTo>
                  <a:lnTo>
                    <a:pt x="1189" y="511"/>
                  </a:lnTo>
                  <a:lnTo>
                    <a:pt x="1191" y="511"/>
                  </a:lnTo>
                  <a:lnTo>
                    <a:pt x="1191" y="514"/>
                  </a:lnTo>
                  <a:lnTo>
                    <a:pt x="1191" y="514"/>
                  </a:lnTo>
                  <a:lnTo>
                    <a:pt x="1186" y="520"/>
                  </a:lnTo>
                  <a:lnTo>
                    <a:pt x="1180" y="522"/>
                  </a:lnTo>
                  <a:lnTo>
                    <a:pt x="1170" y="526"/>
                  </a:lnTo>
                  <a:lnTo>
                    <a:pt x="1170" y="526"/>
                  </a:lnTo>
                  <a:lnTo>
                    <a:pt x="1165" y="528"/>
                  </a:lnTo>
                  <a:lnTo>
                    <a:pt x="1157" y="531"/>
                  </a:lnTo>
                  <a:lnTo>
                    <a:pt x="1153" y="535"/>
                  </a:lnTo>
                  <a:lnTo>
                    <a:pt x="1148" y="541"/>
                  </a:lnTo>
                  <a:lnTo>
                    <a:pt x="1148" y="541"/>
                  </a:lnTo>
                  <a:lnTo>
                    <a:pt x="1151" y="543"/>
                  </a:lnTo>
                  <a:lnTo>
                    <a:pt x="1153" y="543"/>
                  </a:lnTo>
                  <a:lnTo>
                    <a:pt x="1155" y="543"/>
                  </a:lnTo>
                  <a:lnTo>
                    <a:pt x="1157" y="541"/>
                  </a:lnTo>
                  <a:lnTo>
                    <a:pt x="1157" y="541"/>
                  </a:lnTo>
                  <a:lnTo>
                    <a:pt x="1157" y="541"/>
                  </a:lnTo>
                  <a:lnTo>
                    <a:pt x="1157" y="541"/>
                  </a:lnTo>
                  <a:lnTo>
                    <a:pt x="1163" y="539"/>
                  </a:lnTo>
                  <a:lnTo>
                    <a:pt x="1167" y="535"/>
                  </a:lnTo>
                  <a:lnTo>
                    <a:pt x="1172" y="535"/>
                  </a:lnTo>
                  <a:lnTo>
                    <a:pt x="1176" y="531"/>
                  </a:lnTo>
                  <a:lnTo>
                    <a:pt x="1176" y="531"/>
                  </a:lnTo>
                  <a:lnTo>
                    <a:pt x="1176" y="531"/>
                  </a:lnTo>
                  <a:lnTo>
                    <a:pt x="1176" y="531"/>
                  </a:lnTo>
                  <a:lnTo>
                    <a:pt x="1176" y="529"/>
                  </a:lnTo>
                  <a:lnTo>
                    <a:pt x="1176" y="529"/>
                  </a:lnTo>
                  <a:lnTo>
                    <a:pt x="1176" y="529"/>
                  </a:lnTo>
                  <a:lnTo>
                    <a:pt x="1176" y="529"/>
                  </a:lnTo>
                  <a:lnTo>
                    <a:pt x="1176" y="529"/>
                  </a:lnTo>
                  <a:lnTo>
                    <a:pt x="1180" y="528"/>
                  </a:lnTo>
                  <a:lnTo>
                    <a:pt x="1187" y="524"/>
                  </a:lnTo>
                  <a:lnTo>
                    <a:pt x="1191" y="524"/>
                  </a:lnTo>
                  <a:lnTo>
                    <a:pt x="1193" y="524"/>
                  </a:lnTo>
                  <a:lnTo>
                    <a:pt x="1195" y="524"/>
                  </a:lnTo>
                  <a:lnTo>
                    <a:pt x="1195" y="524"/>
                  </a:lnTo>
                  <a:lnTo>
                    <a:pt x="1195" y="528"/>
                  </a:lnTo>
                  <a:lnTo>
                    <a:pt x="1195" y="528"/>
                  </a:lnTo>
                  <a:lnTo>
                    <a:pt x="1199" y="528"/>
                  </a:lnTo>
                  <a:lnTo>
                    <a:pt x="1199" y="528"/>
                  </a:lnTo>
                  <a:lnTo>
                    <a:pt x="1197" y="531"/>
                  </a:lnTo>
                  <a:lnTo>
                    <a:pt x="1195" y="535"/>
                  </a:lnTo>
                  <a:lnTo>
                    <a:pt x="1195" y="535"/>
                  </a:lnTo>
                  <a:lnTo>
                    <a:pt x="1197" y="535"/>
                  </a:lnTo>
                  <a:lnTo>
                    <a:pt x="1199" y="535"/>
                  </a:lnTo>
                  <a:lnTo>
                    <a:pt x="1199" y="535"/>
                  </a:lnTo>
                  <a:lnTo>
                    <a:pt x="1199" y="535"/>
                  </a:lnTo>
                  <a:lnTo>
                    <a:pt x="1199" y="535"/>
                  </a:lnTo>
                  <a:lnTo>
                    <a:pt x="1203" y="535"/>
                  </a:lnTo>
                  <a:lnTo>
                    <a:pt x="1204" y="531"/>
                  </a:lnTo>
                  <a:lnTo>
                    <a:pt x="1206" y="531"/>
                  </a:lnTo>
                  <a:lnTo>
                    <a:pt x="1206" y="531"/>
                  </a:lnTo>
                  <a:lnTo>
                    <a:pt x="1210" y="531"/>
                  </a:lnTo>
                  <a:lnTo>
                    <a:pt x="1210" y="535"/>
                  </a:lnTo>
                  <a:lnTo>
                    <a:pt x="1214" y="541"/>
                  </a:lnTo>
                  <a:lnTo>
                    <a:pt x="1214" y="541"/>
                  </a:lnTo>
                  <a:lnTo>
                    <a:pt x="1214" y="545"/>
                  </a:lnTo>
                  <a:lnTo>
                    <a:pt x="1214" y="548"/>
                  </a:lnTo>
                  <a:lnTo>
                    <a:pt x="1212" y="552"/>
                  </a:lnTo>
                  <a:lnTo>
                    <a:pt x="1212" y="556"/>
                  </a:lnTo>
                  <a:lnTo>
                    <a:pt x="1212" y="556"/>
                  </a:lnTo>
                  <a:lnTo>
                    <a:pt x="1214" y="560"/>
                  </a:lnTo>
                  <a:lnTo>
                    <a:pt x="1214" y="562"/>
                  </a:lnTo>
                  <a:lnTo>
                    <a:pt x="1216" y="565"/>
                  </a:lnTo>
                  <a:lnTo>
                    <a:pt x="1214" y="567"/>
                  </a:lnTo>
                  <a:lnTo>
                    <a:pt x="1214" y="567"/>
                  </a:lnTo>
                  <a:lnTo>
                    <a:pt x="1212" y="569"/>
                  </a:lnTo>
                  <a:lnTo>
                    <a:pt x="1210" y="573"/>
                  </a:lnTo>
                  <a:lnTo>
                    <a:pt x="1204" y="577"/>
                  </a:lnTo>
                  <a:lnTo>
                    <a:pt x="1204" y="577"/>
                  </a:lnTo>
                  <a:lnTo>
                    <a:pt x="1199" y="582"/>
                  </a:lnTo>
                  <a:lnTo>
                    <a:pt x="1195" y="584"/>
                  </a:lnTo>
                  <a:lnTo>
                    <a:pt x="1193" y="586"/>
                  </a:lnTo>
                  <a:lnTo>
                    <a:pt x="1193" y="586"/>
                  </a:lnTo>
                  <a:lnTo>
                    <a:pt x="1189" y="586"/>
                  </a:lnTo>
                  <a:lnTo>
                    <a:pt x="1187" y="584"/>
                  </a:lnTo>
                  <a:lnTo>
                    <a:pt x="1184" y="584"/>
                  </a:lnTo>
                  <a:lnTo>
                    <a:pt x="1180" y="586"/>
                  </a:lnTo>
                  <a:lnTo>
                    <a:pt x="1180" y="586"/>
                  </a:lnTo>
                  <a:lnTo>
                    <a:pt x="1176" y="588"/>
                  </a:lnTo>
                  <a:lnTo>
                    <a:pt x="1170" y="592"/>
                  </a:lnTo>
                  <a:lnTo>
                    <a:pt x="1163" y="601"/>
                  </a:lnTo>
                  <a:lnTo>
                    <a:pt x="1163" y="601"/>
                  </a:lnTo>
                  <a:lnTo>
                    <a:pt x="1159" y="603"/>
                  </a:lnTo>
                  <a:lnTo>
                    <a:pt x="1157" y="605"/>
                  </a:lnTo>
                  <a:lnTo>
                    <a:pt x="1157" y="605"/>
                  </a:lnTo>
                  <a:lnTo>
                    <a:pt x="1153" y="607"/>
                  </a:lnTo>
                  <a:lnTo>
                    <a:pt x="1151" y="607"/>
                  </a:lnTo>
                  <a:lnTo>
                    <a:pt x="1144" y="607"/>
                  </a:lnTo>
                  <a:lnTo>
                    <a:pt x="1144" y="607"/>
                  </a:lnTo>
                  <a:lnTo>
                    <a:pt x="1138" y="607"/>
                  </a:lnTo>
                  <a:lnTo>
                    <a:pt x="1133" y="607"/>
                  </a:lnTo>
                  <a:lnTo>
                    <a:pt x="1133" y="607"/>
                  </a:lnTo>
                  <a:lnTo>
                    <a:pt x="1121" y="607"/>
                  </a:lnTo>
                  <a:lnTo>
                    <a:pt x="1112" y="607"/>
                  </a:lnTo>
                  <a:lnTo>
                    <a:pt x="1112" y="607"/>
                  </a:lnTo>
                  <a:lnTo>
                    <a:pt x="1104" y="605"/>
                  </a:lnTo>
                  <a:lnTo>
                    <a:pt x="1100" y="603"/>
                  </a:lnTo>
                  <a:lnTo>
                    <a:pt x="1097" y="603"/>
                  </a:lnTo>
                  <a:lnTo>
                    <a:pt x="1097" y="603"/>
                  </a:lnTo>
                  <a:lnTo>
                    <a:pt x="1093" y="605"/>
                  </a:lnTo>
                  <a:lnTo>
                    <a:pt x="1087" y="607"/>
                  </a:lnTo>
                  <a:lnTo>
                    <a:pt x="1087" y="607"/>
                  </a:lnTo>
                  <a:lnTo>
                    <a:pt x="1078" y="607"/>
                  </a:lnTo>
                  <a:lnTo>
                    <a:pt x="1072" y="609"/>
                  </a:lnTo>
                  <a:lnTo>
                    <a:pt x="1066" y="611"/>
                  </a:lnTo>
                  <a:lnTo>
                    <a:pt x="1066" y="611"/>
                  </a:lnTo>
                  <a:lnTo>
                    <a:pt x="1061" y="613"/>
                  </a:lnTo>
                  <a:lnTo>
                    <a:pt x="1059" y="615"/>
                  </a:lnTo>
                  <a:lnTo>
                    <a:pt x="1057" y="617"/>
                  </a:lnTo>
                  <a:lnTo>
                    <a:pt x="1057" y="617"/>
                  </a:lnTo>
                  <a:lnTo>
                    <a:pt x="1051" y="622"/>
                  </a:lnTo>
                  <a:lnTo>
                    <a:pt x="1046" y="628"/>
                  </a:lnTo>
                  <a:lnTo>
                    <a:pt x="1046" y="628"/>
                  </a:lnTo>
                  <a:lnTo>
                    <a:pt x="1044" y="626"/>
                  </a:lnTo>
                  <a:lnTo>
                    <a:pt x="1044" y="626"/>
                  </a:lnTo>
                  <a:lnTo>
                    <a:pt x="1042" y="628"/>
                  </a:lnTo>
                  <a:lnTo>
                    <a:pt x="1040" y="628"/>
                  </a:lnTo>
                  <a:lnTo>
                    <a:pt x="1038" y="628"/>
                  </a:lnTo>
                  <a:lnTo>
                    <a:pt x="1034" y="630"/>
                  </a:lnTo>
                  <a:lnTo>
                    <a:pt x="1034" y="630"/>
                  </a:lnTo>
                  <a:lnTo>
                    <a:pt x="1032" y="632"/>
                  </a:lnTo>
                  <a:lnTo>
                    <a:pt x="1029" y="637"/>
                  </a:lnTo>
                  <a:lnTo>
                    <a:pt x="1029" y="637"/>
                  </a:lnTo>
                  <a:lnTo>
                    <a:pt x="1025" y="639"/>
                  </a:lnTo>
                  <a:lnTo>
                    <a:pt x="1023" y="643"/>
                  </a:lnTo>
                  <a:lnTo>
                    <a:pt x="1023" y="643"/>
                  </a:lnTo>
                  <a:lnTo>
                    <a:pt x="1015" y="651"/>
                  </a:lnTo>
                  <a:lnTo>
                    <a:pt x="1015" y="651"/>
                  </a:lnTo>
                  <a:lnTo>
                    <a:pt x="1013" y="656"/>
                  </a:lnTo>
                  <a:lnTo>
                    <a:pt x="1013" y="656"/>
                  </a:lnTo>
                  <a:lnTo>
                    <a:pt x="1006" y="662"/>
                  </a:lnTo>
                  <a:lnTo>
                    <a:pt x="1002" y="668"/>
                  </a:lnTo>
                  <a:lnTo>
                    <a:pt x="1002" y="668"/>
                  </a:lnTo>
                  <a:lnTo>
                    <a:pt x="998" y="673"/>
                  </a:lnTo>
                  <a:lnTo>
                    <a:pt x="996" y="675"/>
                  </a:lnTo>
                  <a:lnTo>
                    <a:pt x="996" y="677"/>
                  </a:lnTo>
                  <a:lnTo>
                    <a:pt x="998" y="677"/>
                  </a:lnTo>
                  <a:lnTo>
                    <a:pt x="998" y="677"/>
                  </a:lnTo>
                  <a:lnTo>
                    <a:pt x="998" y="677"/>
                  </a:lnTo>
                  <a:lnTo>
                    <a:pt x="1000" y="677"/>
                  </a:lnTo>
                  <a:lnTo>
                    <a:pt x="1002" y="673"/>
                  </a:lnTo>
                  <a:lnTo>
                    <a:pt x="1008" y="668"/>
                  </a:lnTo>
                  <a:lnTo>
                    <a:pt x="1008" y="668"/>
                  </a:lnTo>
                  <a:lnTo>
                    <a:pt x="1013" y="662"/>
                  </a:lnTo>
                  <a:lnTo>
                    <a:pt x="1019" y="658"/>
                  </a:lnTo>
                  <a:lnTo>
                    <a:pt x="1019" y="658"/>
                  </a:lnTo>
                  <a:lnTo>
                    <a:pt x="1027" y="651"/>
                  </a:lnTo>
                  <a:lnTo>
                    <a:pt x="1036" y="645"/>
                  </a:lnTo>
                  <a:lnTo>
                    <a:pt x="1036" y="645"/>
                  </a:lnTo>
                  <a:lnTo>
                    <a:pt x="1042" y="639"/>
                  </a:lnTo>
                  <a:lnTo>
                    <a:pt x="1046" y="637"/>
                  </a:lnTo>
                  <a:lnTo>
                    <a:pt x="1049" y="635"/>
                  </a:lnTo>
                  <a:lnTo>
                    <a:pt x="1049" y="635"/>
                  </a:lnTo>
                  <a:lnTo>
                    <a:pt x="1049" y="635"/>
                  </a:lnTo>
                  <a:lnTo>
                    <a:pt x="1049" y="635"/>
                  </a:lnTo>
                  <a:lnTo>
                    <a:pt x="1049" y="635"/>
                  </a:lnTo>
                  <a:lnTo>
                    <a:pt x="1049" y="635"/>
                  </a:lnTo>
                  <a:lnTo>
                    <a:pt x="1055" y="632"/>
                  </a:lnTo>
                  <a:lnTo>
                    <a:pt x="1063" y="628"/>
                  </a:lnTo>
                  <a:lnTo>
                    <a:pt x="1068" y="628"/>
                  </a:lnTo>
                  <a:lnTo>
                    <a:pt x="1074" y="626"/>
                  </a:lnTo>
                  <a:lnTo>
                    <a:pt x="1074" y="626"/>
                  </a:lnTo>
                  <a:lnTo>
                    <a:pt x="1080" y="626"/>
                  </a:lnTo>
                  <a:lnTo>
                    <a:pt x="1087" y="628"/>
                  </a:lnTo>
                  <a:lnTo>
                    <a:pt x="1089" y="628"/>
                  </a:lnTo>
                  <a:lnTo>
                    <a:pt x="1093" y="632"/>
                  </a:lnTo>
                  <a:lnTo>
                    <a:pt x="1093" y="635"/>
                  </a:lnTo>
                  <a:lnTo>
                    <a:pt x="1095" y="637"/>
                  </a:lnTo>
                  <a:lnTo>
                    <a:pt x="1095" y="637"/>
                  </a:lnTo>
                  <a:lnTo>
                    <a:pt x="1093" y="641"/>
                  </a:lnTo>
                  <a:lnTo>
                    <a:pt x="1093" y="643"/>
                  </a:lnTo>
                  <a:lnTo>
                    <a:pt x="1089" y="649"/>
                  </a:lnTo>
                  <a:lnTo>
                    <a:pt x="1083" y="652"/>
                  </a:lnTo>
                  <a:lnTo>
                    <a:pt x="1082" y="652"/>
                  </a:lnTo>
                  <a:lnTo>
                    <a:pt x="1080" y="656"/>
                  </a:lnTo>
                  <a:lnTo>
                    <a:pt x="1080" y="656"/>
                  </a:lnTo>
                  <a:lnTo>
                    <a:pt x="1080" y="658"/>
                  </a:lnTo>
                  <a:lnTo>
                    <a:pt x="1078" y="660"/>
                  </a:lnTo>
                  <a:lnTo>
                    <a:pt x="1080" y="660"/>
                  </a:lnTo>
                  <a:lnTo>
                    <a:pt x="1080" y="662"/>
                  </a:lnTo>
                  <a:lnTo>
                    <a:pt x="1093" y="688"/>
                  </a:lnTo>
                  <a:lnTo>
                    <a:pt x="1093" y="688"/>
                  </a:lnTo>
                  <a:lnTo>
                    <a:pt x="1095" y="690"/>
                  </a:lnTo>
                  <a:lnTo>
                    <a:pt x="1099" y="694"/>
                  </a:lnTo>
                  <a:lnTo>
                    <a:pt x="1099" y="694"/>
                  </a:lnTo>
                  <a:lnTo>
                    <a:pt x="1106" y="696"/>
                  </a:lnTo>
                  <a:lnTo>
                    <a:pt x="1106" y="696"/>
                  </a:lnTo>
                  <a:lnTo>
                    <a:pt x="1112" y="700"/>
                  </a:lnTo>
                  <a:lnTo>
                    <a:pt x="1112" y="700"/>
                  </a:lnTo>
                  <a:lnTo>
                    <a:pt x="1117" y="700"/>
                  </a:lnTo>
                  <a:lnTo>
                    <a:pt x="1123" y="702"/>
                  </a:lnTo>
                  <a:lnTo>
                    <a:pt x="1133" y="702"/>
                  </a:lnTo>
                  <a:lnTo>
                    <a:pt x="1133" y="702"/>
                  </a:lnTo>
                  <a:lnTo>
                    <a:pt x="1133" y="698"/>
                  </a:lnTo>
                  <a:lnTo>
                    <a:pt x="1133" y="696"/>
                  </a:lnTo>
                  <a:lnTo>
                    <a:pt x="1133" y="694"/>
                  </a:lnTo>
                  <a:lnTo>
                    <a:pt x="1133" y="690"/>
                  </a:lnTo>
                  <a:lnTo>
                    <a:pt x="1133" y="690"/>
                  </a:lnTo>
                  <a:lnTo>
                    <a:pt x="1136" y="688"/>
                  </a:lnTo>
                  <a:lnTo>
                    <a:pt x="1140" y="685"/>
                  </a:lnTo>
                  <a:lnTo>
                    <a:pt x="1142" y="681"/>
                  </a:lnTo>
                  <a:lnTo>
                    <a:pt x="1144" y="679"/>
                  </a:lnTo>
                  <a:lnTo>
                    <a:pt x="1146" y="679"/>
                  </a:lnTo>
                  <a:lnTo>
                    <a:pt x="1146" y="679"/>
                  </a:lnTo>
                  <a:lnTo>
                    <a:pt x="1148" y="679"/>
                  </a:lnTo>
                  <a:lnTo>
                    <a:pt x="1148" y="679"/>
                  </a:lnTo>
                  <a:lnTo>
                    <a:pt x="1151" y="683"/>
                  </a:lnTo>
                  <a:lnTo>
                    <a:pt x="1151" y="683"/>
                  </a:lnTo>
                  <a:lnTo>
                    <a:pt x="1153" y="686"/>
                  </a:lnTo>
                  <a:lnTo>
                    <a:pt x="1155" y="690"/>
                  </a:lnTo>
                  <a:lnTo>
                    <a:pt x="1157" y="694"/>
                  </a:lnTo>
                  <a:lnTo>
                    <a:pt x="1157" y="696"/>
                  </a:lnTo>
                  <a:lnTo>
                    <a:pt x="1155" y="698"/>
                  </a:lnTo>
                  <a:lnTo>
                    <a:pt x="1155" y="698"/>
                  </a:lnTo>
                  <a:lnTo>
                    <a:pt x="1151" y="700"/>
                  </a:lnTo>
                  <a:lnTo>
                    <a:pt x="1148" y="700"/>
                  </a:lnTo>
                  <a:lnTo>
                    <a:pt x="1148" y="700"/>
                  </a:lnTo>
                  <a:lnTo>
                    <a:pt x="1144" y="700"/>
                  </a:lnTo>
                  <a:lnTo>
                    <a:pt x="1142" y="702"/>
                  </a:lnTo>
                  <a:lnTo>
                    <a:pt x="1142" y="704"/>
                  </a:lnTo>
                  <a:lnTo>
                    <a:pt x="1140" y="707"/>
                  </a:lnTo>
                  <a:lnTo>
                    <a:pt x="1140" y="707"/>
                  </a:lnTo>
                  <a:lnTo>
                    <a:pt x="1136" y="711"/>
                  </a:lnTo>
                  <a:lnTo>
                    <a:pt x="1136" y="713"/>
                  </a:lnTo>
                  <a:lnTo>
                    <a:pt x="1133" y="715"/>
                  </a:lnTo>
                  <a:lnTo>
                    <a:pt x="1133" y="715"/>
                  </a:lnTo>
                  <a:lnTo>
                    <a:pt x="1125" y="719"/>
                  </a:lnTo>
                  <a:lnTo>
                    <a:pt x="1117" y="721"/>
                  </a:lnTo>
                  <a:lnTo>
                    <a:pt x="1117" y="721"/>
                  </a:lnTo>
                  <a:lnTo>
                    <a:pt x="1114" y="721"/>
                  </a:lnTo>
                  <a:lnTo>
                    <a:pt x="1106" y="721"/>
                  </a:lnTo>
                  <a:lnTo>
                    <a:pt x="1099" y="722"/>
                  </a:lnTo>
                  <a:lnTo>
                    <a:pt x="1099" y="722"/>
                  </a:lnTo>
                  <a:lnTo>
                    <a:pt x="1095" y="724"/>
                  </a:lnTo>
                  <a:lnTo>
                    <a:pt x="1095" y="724"/>
                  </a:lnTo>
                  <a:lnTo>
                    <a:pt x="1095" y="726"/>
                  </a:lnTo>
                  <a:lnTo>
                    <a:pt x="1093" y="730"/>
                  </a:lnTo>
                  <a:lnTo>
                    <a:pt x="1093" y="734"/>
                  </a:lnTo>
                  <a:lnTo>
                    <a:pt x="1091" y="738"/>
                  </a:lnTo>
                  <a:lnTo>
                    <a:pt x="1091" y="738"/>
                  </a:lnTo>
                  <a:lnTo>
                    <a:pt x="1089" y="739"/>
                  </a:lnTo>
                  <a:lnTo>
                    <a:pt x="1087" y="741"/>
                  </a:lnTo>
                  <a:lnTo>
                    <a:pt x="1083" y="743"/>
                  </a:lnTo>
                  <a:lnTo>
                    <a:pt x="1083" y="743"/>
                  </a:lnTo>
                  <a:lnTo>
                    <a:pt x="1080" y="743"/>
                  </a:lnTo>
                  <a:lnTo>
                    <a:pt x="1078" y="741"/>
                  </a:lnTo>
                  <a:lnTo>
                    <a:pt x="1076" y="741"/>
                  </a:lnTo>
                  <a:lnTo>
                    <a:pt x="1072" y="739"/>
                  </a:lnTo>
                  <a:lnTo>
                    <a:pt x="1072" y="739"/>
                  </a:lnTo>
                  <a:lnTo>
                    <a:pt x="1072" y="736"/>
                  </a:lnTo>
                  <a:lnTo>
                    <a:pt x="1070" y="734"/>
                  </a:lnTo>
                  <a:lnTo>
                    <a:pt x="1070" y="734"/>
                  </a:lnTo>
                  <a:lnTo>
                    <a:pt x="1070" y="730"/>
                  </a:lnTo>
                  <a:lnTo>
                    <a:pt x="1070" y="730"/>
                  </a:lnTo>
                  <a:lnTo>
                    <a:pt x="1072" y="730"/>
                  </a:lnTo>
                  <a:lnTo>
                    <a:pt x="1072" y="730"/>
                  </a:lnTo>
                  <a:lnTo>
                    <a:pt x="1072" y="728"/>
                  </a:lnTo>
                  <a:lnTo>
                    <a:pt x="1072" y="726"/>
                  </a:lnTo>
                  <a:lnTo>
                    <a:pt x="1076" y="722"/>
                  </a:lnTo>
                  <a:lnTo>
                    <a:pt x="1076" y="722"/>
                  </a:lnTo>
                  <a:lnTo>
                    <a:pt x="1078" y="721"/>
                  </a:lnTo>
                  <a:lnTo>
                    <a:pt x="1080" y="719"/>
                  </a:lnTo>
                  <a:lnTo>
                    <a:pt x="1085" y="719"/>
                  </a:lnTo>
                  <a:lnTo>
                    <a:pt x="1085" y="719"/>
                  </a:lnTo>
                  <a:lnTo>
                    <a:pt x="1095" y="715"/>
                  </a:lnTo>
                  <a:lnTo>
                    <a:pt x="1100" y="713"/>
                  </a:lnTo>
                  <a:lnTo>
                    <a:pt x="1102" y="711"/>
                  </a:lnTo>
                  <a:lnTo>
                    <a:pt x="1102" y="709"/>
                  </a:lnTo>
                  <a:lnTo>
                    <a:pt x="1102" y="709"/>
                  </a:lnTo>
                  <a:lnTo>
                    <a:pt x="1100" y="709"/>
                  </a:lnTo>
                  <a:lnTo>
                    <a:pt x="1099" y="709"/>
                  </a:lnTo>
                  <a:lnTo>
                    <a:pt x="1093" y="709"/>
                  </a:lnTo>
                  <a:lnTo>
                    <a:pt x="1093" y="709"/>
                  </a:lnTo>
                  <a:lnTo>
                    <a:pt x="1091" y="709"/>
                  </a:lnTo>
                  <a:lnTo>
                    <a:pt x="1087" y="707"/>
                  </a:lnTo>
                  <a:lnTo>
                    <a:pt x="1085" y="705"/>
                  </a:lnTo>
                  <a:lnTo>
                    <a:pt x="1082" y="705"/>
                  </a:lnTo>
                  <a:lnTo>
                    <a:pt x="1082" y="705"/>
                  </a:lnTo>
                  <a:lnTo>
                    <a:pt x="1078" y="705"/>
                  </a:lnTo>
                  <a:lnTo>
                    <a:pt x="1076" y="707"/>
                  </a:lnTo>
                  <a:lnTo>
                    <a:pt x="1072" y="709"/>
                  </a:lnTo>
                  <a:lnTo>
                    <a:pt x="1072" y="709"/>
                  </a:lnTo>
                  <a:lnTo>
                    <a:pt x="1068" y="709"/>
                  </a:lnTo>
                  <a:lnTo>
                    <a:pt x="1066" y="709"/>
                  </a:lnTo>
                  <a:lnTo>
                    <a:pt x="1063" y="709"/>
                  </a:lnTo>
                  <a:lnTo>
                    <a:pt x="1063" y="709"/>
                  </a:lnTo>
                  <a:lnTo>
                    <a:pt x="1059" y="715"/>
                  </a:lnTo>
                  <a:lnTo>
                    <a:pt x="1057" y="717"/>
                  </a:lnTo>
                  <a:lnTo>
                    <a:pt x="1055" y="715"/>
                  </a:lnTo>
                  <a:lnTo>
                    <a:pt x="1055" y="715"/>
                  </a:lnTo>
                  <a:lnTo>
                    <a:pt x="1053" y="713"/>
                  </a:lnTo>
                  <a:lnTo>
                    <a:pt x="1051" y="711"/>
                  </a:lnTo>
                  <a:lnTo>
                    <a:pt x="1049" y="705"/>
                  </a:lnTo>
                  <a:lnTo>
                    <a:pt x="1049" y="705"/>
                  </a:lnTo>
                  <a:lnTo>
                    <a:pt x="1047" y="698"/>
                  </a:lnTo>
                  <a:lnTo>
                    <a:pt x="1046" y="688"/>
                  </a:lnTo>
                  <a:lnTo>
                    <a:pt x="1044" y="677"/>
                  </a:lnTo>
                  <a:lnTo>
                    <a:pt x="1044" y="677"/>
                  </a:lnTo>
                  <a:lnTo>
                    <a:pt x="1032" y="664"/>
                  </a:lnTo>
                  <a:lnTo>
                    <a:pt x="1032" y="664"/>
                  </a:lnTo>
                  <a:lnTo>
                    <a:pt x="1023" y="668"/>
                  </a:lnTo>
                  <a:lnTo>
                    <a:pt x="1023" y="668"/>
                  </a:lnTo>
                  <a:lnTo>
                    <a:pt x="1021" y="669"/>
                  </a:lnTo>
                  <a:lnTo>
                    <a:pt x="1019" y="669"/>
                  </a:lnTo>
                  <a:lnTo>
                    <a:pt x="1017" y="677"/>
                  </a:lnTo>
                  <a:lnTo>
                    <a:pt x="1013" y="690"/>
                  </a:lnTo>
                  <a:lnTo>
                    <a:pt x="1013" y="690"/>
                  </a:lnTo>
                  <a:lnTo>
                    <a:pt x="1008" y="700"/>
                  </a:lnTo>
                  <a:lnTo>
                    <a:pt x="1004" y="704"/>
                  </a:lnTo>
                  <a:lnTo>
                    <a:pt x="1000" y="707"/>
                  </a:lnTo>
                  <a:lnTo>
                    <a:pt x="996" y="711"/>
                  </a:lnTo>
                  <a:lnTo>
                    <a:pt x="993" y="713"/>
                  </a:lnTo>
                  <a:lnTo>
                    <a:pt x="987" y="715"/>
                  </a:lnTo>
                  <a:lnTo>
                    <a:pt x="983" y="717"/>
                  </a:lnTo>
                  <a:lnTo>
                    <a:pt x="983" y="717"/>
                  </a:lnTo>
                  <a:lnTo>
                    <a:pt x="972" y="719"/>
                  </a:lnTo>
                  <a:lnTo>
                    <a:pt x="960" y="719"/>
                  </a:lnTo>
                  <a:lnTo>
                    <a:pt x="949" y="719"/>
                  </a:lnTo>
                  <a:lnTo>
                    <a:pt x="945" y="721"/>
                  </a:lnTo>
                  <a:lnTo>
                    <a:pt x="940" y="722"/>
                  </a:lnTo>
                  <a:lnTo>
                    <a:pt x="940" y="722"/>
                  </a:lnTo>
                  <a:lnTo>
                    <a:pt x="930" y="728"/>
                  </a:lnTo>
                  <a:lnTo>
                    <a:pt x="925" y="732"/>
                  </a:lnTo>
                  <a:lnTo>
                    <a:pt x="925" y="732"/>
                  </a:lnTo>
                  <a:lnTo>
                    <a:pt x="919" y="734"/>
                  </a:lnTo>
                  <a:lnTo>
                    <a:pt x="915" y="734"/>
                  </a:lnTo>
                  <a:lnTo>
                    <a:pt x="906" y="734"/>
                  </a:lnTo>
                  <a:lnTo>
                    <a:pt x="906" y="734"/>
                  </a:lnTo>
                  <a:lnTo>
                    <a:pt x="902" y="734"/>
                  </a:lnTo>
                  <a:lnTo>
                    <a:pt x="896" y="736"/>
                  </a:lnTo>
                  <a:lnTo>
                    <a:pt x="891" y="736"/>
                  </a:lnTo>
                  <a:lnTo>
                    <a:pt x="887" y="739"/>
                  </a:lnTo>
                  <a:lnTo>
                    <a:pt x="881" y="743"/>
                  </a:lnTo>
                  <a:lnTo>
                    <a:pt x="879" y="745"/>
                  </a:lnTo>
                  <a:lnTo>
                    <a:pt x="877" y="751"/>
                  </a:lnTo>
                  <a:lnTo>
                    <a:pt x="877" y="753"/>
                  </a:lnTo>
                  <a:lnTo>
                    <a:pt x="877" y="755"/>
                  </a:lnTo>
                  <a:lnTo>
                    <a:pt x="877" y="755"/>
                  </a:lnTo>
                  <a:lnTo>
                    <a:pt x="875" y="756"/>
                  </a:lnTo>
                  <a:lnTo>
                    <a:pt x="875" y="756"/>
                  </a:lnTo>
                  <a:lnTo>
                    <a:pt x="870" y="758"/>
                  </a:lnTo>
                  <a:lnTo>
                    <a:pt x="864" y="760"/>
                  </a:lnTo>
                  <a:lnTo>
                    <a:pt x="851" y="766"/>
                  </a:lnTo>
                  <a:lnTo>
                    <a:pt x="851" y="766"/>
                  </a:lnTo>
                  <a:lnTo>
                    <a:pt x="845" y="768"/>
                  </a:lnTo>
                  <a:lnTo>
                    <a:pt x="841" y="770"/>
                  </a:lnTo>
                  <a:lnTo>
                    <a:pt x="834" y="773"/>
                  </a:lnTo>
                  <a:lnTo>
                    <a:pt x="834" y="773"/>
                  </a:lnTo>
                  <a:lnTo>
                    <a:pt x="830" y="773"/>
                  </a:lnTo>
                  <a:lnTo>
                    <a:pt x="830" y="773"/>
                  </a:lnTo>
                  <a:lnTo>
                    <a:pt x="830" y="768"/>
                  </a:lnTo>
                  <a:lnTo>
                    <a:pt x="832" y="764"/>
                  </a:lnTo>
                  <a:lnTo>
                    <a:pt x="834" y="760"/>
                  </a:lnTo>
                  <a:lnTo>
                    <a:pt x="836" y="756"/>
                  </a:lnTo>
                  <a:lnTo>
                    <a:pt x="836" y="756"/>
                  </a:lnTo>
                  <a:lnTo>
                    <a:pt x="841" y="751"/>
                  </a:lnTo>
                  <a:lnTo>
                    <a:pt x="841" y="751"/>
                  </a:lnTo>
                  <a:lnTo>
                    <a:pt x="845" y="747"/>
                  </a:lnTo>
                  <a:lnTo>
                    <a:pt x="847" y="743"/>
                  </a:lnTo>
                  <a:lnTo>
                    <a:pt x="847" y="743"/>
                  </a:lnTo>
                  <a:lnTo>
                    <a:pt x="849" y="736"/>
                  </a:lnTo>
                  <a:lnTo>
                    <a:pt x="849" y="736"/>
                  </a:lnTo>
                  <a:lnTo>
                    <a:pt x="849" y="728"/>
                  </a:lnTo>
                  <a:lnTo>
                    <a:pt x="849" y="728"/>
                  </a:lnTo>
                  <a:lnTo>
                    <a:pt x="845" y="715"/>
                  </a:lnTo>
                  <a:lnTo>
                    <a:pt x="845" y="715"/>
                  </a:lnTo>
                  <a:lnTo>
                    <a:pt x="849" y="715"/>
                  </a:lnTo>
                  <a:lnTo>
                    <a:pt x="849" y="715"/>
                  </a:lnTo>
                  <a:lnTo>
                    <a:pt x="853" y="717"/>
                  </a:lnTo>
                  <a:lnTo>
                    <a:pt x="856" y="717"/>
                  </a:lnTo>
                  <a:lnTo>
                    <a:pt x="856" y="717"/>
                  </a:lnTo>
                  <a:lnTo>
                    <a:pt x="860" y="721"/>
                  </a:lnTo>
                  <a:lnTo>
                    <a:pt x="864" y="722"/>
                  </a:lnTo>
                  <a:lnTo>
                    <a:pt x="866" y="722"/>
                  </a:lnTo>
                  <a:lnTo>
                    <a:pt x="868" y="719"/>
                  </a:lnTo>
                  <a:lnTo>
                    <a:pt x="868" y="717"/>
                  </a:lnTo>
                  <a:lnTo>
                    <a:pt x="868" y="713"/>
                  </a:lnTo>
                  <a:lnTo>
                    <a:pt x="866" y="709"/>
                  </a:lnTo>
                  <a:lnTo>
                    <a:pt x="864" y="705"/>
                  </a:lnTo>
                  <a:lnTo>
                    <a:pt x="864" y="705"/>
                  </a:lnTo>
                  <a:lnTo>
                    <a:pt x="860" y="702"/>
                  </a:lnTo>
                  <a:lnTo>
                    <a:pt x="860" y="702"/>
                  </a:lnTo>
                  <a:lnTo>
                    <a:pt x="851" y="698"/>
                  </a:lnTo>
                  <a:lnTo>
                    <a:pt x="841" y="694"/>
                  </a:lnTo>
                  <a:lnTo>
                    <a:pt x="841" y="694"/>
                  </a:lnTo>
                  <a:lnTo>
                    <a:pt x="834" y="690"/>
                  </a:lnTo>
                  <a:lnTo>
                    <a:pt x="834" y="690"/>
                  </a:lnTo>
                  <a:lnTo>
                    <a:pt x="830" y="690"/>
                  </a:lnTo>
                  <a:lnTo>
                    <a:pt x="830" y="690"/>
                  </a:lnTo>
                  <a:lnTo>
                    <a:pt x="828" y="690"/>
                  </a:lnTo>
                  <a:lnTo>
                    <a:pt x="828" y="690"/>
                  </a:lnTo>
                  <a:lnTo>
                    <a:pt x="828" y="690"/>
                  </a:lnTo>
                  <a:lnTo>
                    <a:pt x="828" y="692"/>
                  </a:lnTo>
                  <a:lnTo>
                    <a:pt x="826" y="692"/>
                  </a:lnTo>
                  <a:lnTo>
                    <a:pt x="826" y="692"/>
                  </a:lnTo>
                  <a:lnTo>
                    <a:pt x="822" y="690"/>
                  </a:lnTo>
                  <a:lnTo>
                    <a:pt x="819" y="690"/>
                  </a:lnTo>
                  <a:lnTo>
                    <a:pt x="819" y="690"/>
                  </a:lnTo>
                  <a:lnTo>
                    <a:pt x="815" y="688"/>
                  </a:lnTo>
                  <a:lnTo>
                    <a:pt x="811" y="686"/>
                  </a:lnTo>
                  <a:lnTo>
                    <a:pt x="811" y="686"/>
                  </a:lnTo>
                  <a:lnTo>
                    <a:pt x="807" y="683"/>
                  </a:lnTo>
                  <a:lnTo>
                    <a:pt x="807" y="679"/>
                  </a:lnTo>
                  <a:lnTo>
                    <a:pt x="804" y="669"/>
                  </a:lnTo>
                  <a:lnTo>
                    <a:pt x="804" y="669"/>
                  </a:lnTo>
                  <a:lnTo>
                    <a:pt x="802" y="662"/>
                  </a:lnTo>
                  <a:lnTo>
                    <a:pt x="800" y="658"/>
                  </a:lnTo>
                  <a:lnTo>
                    <a:pt x="796" y="656"/>
                  </a:lnTo>
                  <a:lnTo>
                    <a:pt x="796" y="656"/>
                  </a:lnTo>
                  <a:lnTo>
                    <a:pt x="794" y="656"/>
                  </a:lnTo>
                  <a:lnTo>
                    <a:pt x="792" y="654"/>
                  </a:lnTo>
                  <a:lnTo>
                    <a:pt x="788" y="654"/>
                  </a:lnTo>
                  <a:lnTo>
                    <a:pt x="786" y="652"/>
                  </a:lnTo>
                  <a:lnTo>
                    <a:pt x="786" y="652"/>
                  </a:lnTo>
                  <a:lnTo>
                    <a:pt x="785" y="651"/>
                  </a:lnTo>
                  <a:lnTo>
                    <a:pt x="785" y="647"/>
                  </a:lnTo>
                  <a:lnTo>
                    <a:pt x="785" y="647"/>
                  </a:lnTo>
                  <a:lnTo>
                    <a:pt x="777" y="645"/>
                  </a:lnTo>
                  <a:lnTo>
                    <a:pt x="771" y="643"/>
                  </a:lnTo>
                  <a:lnTo>
                    <a:pt x="771" y="643"/>
                  </a:lnTo>
                  <a:lnTo>
                    <a:pt x="764" y="641"/>
                  </a:lnTo>
                  <a:lnTo>
                    <a:pt x="764" y="641"/>
                  </a:lnTo>
                  <a:lnTo>
                    <a:pt x="760" y="641"/>
                  </a:lnTo>
                  <a:lnTo>
                    <a:pt x="756" y="639"/>
                  </a:lnTo>
                  <a:lnTo>
                    <a:pt x="756" y="639"/>
                  </a:lnTo>
                  <a:lnTo>
                    <a:pt x="754" y="641"/>
                  </a:lnTo>
                  <a:lnTo>
                    <a:pt x="751" y="643"/>
                  </a:lnTo>
                  <a:lnTo>
                    <a:pt x="751" y="643"/>
                  </a:lnTo>
                  <a:lnTo>
                    <a:pt x="745" y="645"/>
                  </a:lnTo>
                  <a:lnTo>
                    <a:pt x="745" y="645"/>
                  </a:lnTo>
                  <a:lnTo>
                    <a:pt x="739" y="649"/>
                  </a:lnTo>
                  <a:lnTo>
                    <a:pt x="734" y="649"/>
                  </a:lnTo>
                  <a:lnTo>
                    <a:pt x="730" y="652"/>
                  </a:lnTo>
                  <a:lnTo>
                    <a:pt x="724" y="652"/>
                  </a:lnTo>
                  <a:lnTo>
                    <a:pt x="724" y="652"/>
                  </a:lnTo>
                  <a:lnTo>
                    <a:pt x="718" y="649"/>
                  </a:lnTo>
                  <a:lnTo>
                    <a:pt x="718" y="649"/>
                  </a:lnTo>
                  <a:lnTo>
                    <a:pt x="715" y="652"/>
                  </a:lnTo>
                  <a:lnTo>
                    <a:pt x="715" y="652"/>
                  </a:lnTo>
                  <a:lnTo>
                    <a:pt x="715" y="652"/>
                  </a:lnTo>
                  <a:lnTo>
                    <a:pt x="705" y="651"/>
                  </a:lnTo>
                  <a:lnTo>
                    <a:pt x="696" y="647"/>
                  </a:lnTo>
                  <a:lnTo>
                    <a:pt x="696" y="647"/>
                  </a:lnTo>
                  <a:lnTo>
                    <a:pt x="692" y="645"/>
                  </a:lnTo>
                  <a:lnTo>
                    <a:pt x="688" y="643"/>
                  </a:lnTo>
                  <a:lnTo>
                    <a:pt x="684" y="641"/>
                  </a:lnTo>
                  <a:lnTo>
                    <a:pt x="681" y="641"/>
                  </a:lnTo>
                  <a:lnTo>
                    <a:pt x="679" y="641"/>
                  </a:lnTo>
                  <a:lnTo>
                    <a:pt x="679" y="641"/>
                  </a:lnTo>
                  <a:lnTo>
                    <a:pt x="675" y="641"/>
                  </a:lnTo>
                  <a:lnTo>
                    <a:pt x="669" y="641"/>
                  </a:lnTo>
                  <a:lnTo>
                    <a:pt x="667" y="641"/>
                  </a:lnTo>
                  <a:lnTo>
                    <a:pt x="664" y="637"/>
                  </a:lnTo>
                  <a:lnTo>
                    <a:pt x="664" y="637"/>
                  </a:lnTo>
                  <a:lnTo>
                    <a:pt x="662" y="632"/>
                  </a:lnTo>
                  <a:lnTo>
                    <a:pt x="660" y="628"/>
                  </a:lnTo>
                  <a:lnTo>
                    <a:pt x="658" y="626"/>
                  </a:lnTo>
                  <a:lnTo>
                    <a:pt x="658" y="626"/>
                  </a:lnTo>
                  <a:lnTo>
                    <a:pt x="652" y="626"/>
                  </a:lnTo>
                  <a:lnTo>
                    <a:pt x="654" y="632"/>
                  </a:lnTo>
                  <a:lnTo>
                    <a:pt x="408" y="635"/>
                  </a:lnTo>
                  <a:lnTo>
                    <a:pt x="355" y="635"/>
                  </a:lnTo>
                  <a:lnTo>
                    <a:pt x="355" y="635"/>
                  </a:lnTo>
                  <a:lnTo>
                    <a:pt x="342" y="635"/>
                  </a:lnTo>
                  <a:lnTo>
                    <a:pt x="342" y="635"/>
                  </a:lnTo>
                  <a:lnTo>
                    <a:pt x="310" y="635"/>
                  </a:lnTo>
                  <a:lnTo>
                    <a:pt x="310" y="635"/>
                  </a:lnTo>
                  <a:lnTo>
                    <a:pt x="274" y="635"/>
                  </a:lnTo>
                  <a:lnTo>
                    <a:pt x="274" y="635"/>
                  </a:lnTo>
                  <a:lnTo>
                    <a:pt x="268" y="635"/>
                  </a:lnTo>
                  <a:lnTo>
                    <a:pt x="261" y="635"/>
                  </a:lnTo>
                  <a:lnTo>
                    <a:pt x="257" y="634"/>
                  </a:lnTo>
                  <a:lnTo>
                    <a:pt x="257" y="632"/>
                  </a:lnTo>
                  <a:lnTo>
                    <a:pt x="253" y="628"/>
                  </a:lnTo>
                  <a:lnTo>
                    <a:pt x="253" y="624"/>
                  </a:lnTo>
                  <a:lnTo>
                    <a:pt x="253" y="624"/>
                  </a:lnTo>
                  <a:lnTo>
                    <a:pt x="251" y="624"/>
                  </a:lnTo>
                  <a:lnTo>
                    <a:pt x="249" y="624"/>
                  </a:lnTo>
                  <a:lnTo>
                    <a:pt x="249" y="622"/>
                  </a:lnTo>
                  <a:lnTo>
                    <a:pt x="247" y="618"/>
                  </a:lnTo>
                  <a:lnTo>
                    <a:pt x="246" y="615"/>
                  </a:lnTo>
                  <a:lnTo>
                    <a:pt x="246" y="615"/>
                  </a:lnTo>
                  <a:lnTo>
                    <a:pt x="242" y="620"/>
                  </a:lnTo>
                  <a:lnTo>
                    <a:pt x="242" y="622"/>
                  </a:lnTo>
                  <a:lnTo>
                    <a:pt x="238" y="620"/>
                  </a:lnTo>
                  <a:lnTo>
                    <a:pt x="238" y="620"/>
                  </a:lnTo>
                  <a:lnTo>
                    <a:pt x="236" y="615"/>
                  </a:lnTo>
                  <a:lnTo>
                    <a:pt x="234" y="607"/>
                  </a:lnTo>
                  <a:lnTo>
                    <a:pt x="234" y="607"/>
                  </a:lnTo>
                  <a:lnTo>
                    <a:pt x="232" y="609"/>
                  </a:lnTo>
                  <a:lnTo>
                    <a:pt x="230" y="609"/>
                  </a:lnTo>
                  <a:lnTo>
                    <a:pt x="229" y="607"/>
                  </a:lnTo>
                  <a:lnTo>
                    <a:pt x="227" y="607"/>
                  </a:lnTo>
                  <a:lnTo>
                    <a:pt x="225" y="603"/>
                  </a:lnTo>
                  <a:lnTo>
                    <a:pt x="223" y="601"/>
                  </a:lnTo>
                  <a:lnTo>
                    <a:pt x="223" y="601"/>
                  </a:lnTo>
                  <a:lnTo>
                    <a:pt x="219" y="599"/>
                  </a:lnTo>
                  <a:lnTo>
                    <a:pt x="219" y="599"/>
                  </a:lnTo>
                  <a:lnTo>
                    <a:pt x="215" y="599"/>
                  </a:lnTo>
                  <a:lnTo>
                    <a:pt x="213" y="599"/>
                  </a:lnTo>
                  <a:lnTo>
                    <a:pt x="213" y="599"/>
                  </a:lnTo>
                  <a:lnTo>
                    <a:pt x="212" y="598"/>
                  </a:lnTo>
                  <a:lnTo>
                    <a:pt x="210" y="594"/>
                  </a:lnTo>
                  <a:lnTo>
                    <a:pt x="208" y="594"/>
                  </a:lnTo>
                  <a:lnTo>
                    <a:pt x="204" y="590"/>
                  </a:lnTo>
                  <a:lnTo>
                    <a:pt x="204" y="590"/>
                  </a:lnTo>
                  <a:lnTo>
                    <a:pt x="202" y="592"/>
                  </a:lnTo>
                  <a:lnTo>
                    <a:pt x="200" y="592"/>
                  </a:lnTo>
                  <a:lnTo>
                    <a:pt x="198" y="592"/>
                  </a:lnTo>
                  <a:lnTo>
                    <a:pt x="198" y="592"/>
                  </a:lnTo>
                  <a:lnTo>
                    <a:pt x="196" y="590"/>
                  </a:lnTo>
                  <a:lnTo>
                    <a:pt x="193" y="588"/>
                  </a:lnTo>
                  <a:lnTo>
                    <a:pt x="193" y="588"/>
                  </a:lnTo>
                  <a:lnTo>
                    <a:pt x="193" y="586"/>
                  </a:lnTo>
                  <a:lnTo>
                    <a:pt x="191" y="584"/>
                  </a:lnTo>
                  <a:lnTo>
                    <a:pt x="189" y="581"/>
                  </a:lnTo>
                  <a:lnTo>
                    <a:pt x="189" y="579"/>
                  </a:lnTo>
                  <a:lnTo>
                    <a:pt x="189" y="579"/>
                  </a:lnTo>
                  <a:lnTo>
                    <a:pt x="189" y="575"/>
                  </a:lnTo>
                  <a:lnTo>
                    <a:pt x="189" y="573"/>
                  </a:lnTo>
                  <a:lnTo>
                    <a:pt x="189" y="569"/>
                  </a:lnTo>
                  <a:lnTo>
                    <a:pt x="189" y="565"/>
                  </a:lnTo>
                  <a:lnTo>
                    <a:pt x="189" y="565"/>
                  </a:lnTo>
                  <a:lnTo>
                    <a:pt x="189" y="564"/>
                  </a:lnTo>
                  <a:lnTo>
                    <a:pt x="187" y="562"/>
                  </a:lnTo>
                  <a:lnTo>
                    <a:pt x="187" y="562"/>
                  </a:lnTo>
                  <a:lnTo>
                    <a:pt x="183" y="560"/>
                  </a:lnTo>
                  <a:lnTo>
                    <a:pt x="181" y="556"/>
                  </a:lnTo>
                  <a:lnTo>
                    <a:pt x="181" y="556"/>
                  </a:lnTo>
                  <a:lnTo>
                    <a:pt x="178" y="556"/>
                  </a:lnTo>
                  <a:lnTo>
                    <a:pt x="174" y="558"/>
                  </a:lnTo>
                  <a:lnTo>
                    <a:pt x="172" y="556"/>
                  </a:lnTo>
                  <a:lnTo>
                    <a:pt x="172" y="556"/>
                  </a:lnTo>
                  <a:lnTo>
                    <a:pt x="172" y="552"/>
                  </a:lnTo>
                  <a:lnTo>
                    <a:pt x="172" y="550"/>
                  </a:lnTo>
                  <a:lnTo>
                    <a:pt x="172" y="550"/>
                  </a:lnTo>
                  <a:lnTo>
                    <a:pt x="172" y="548"/>
                  </a:lnTo>
                  <a:lnTo>
                    <a:pt x="172" y="547"/>
                  </a:lnTo>
                  <a:lnTo>
                    <a:pt x="174" y="545"/>
                  </a:lnTo>
                  <a:lnTo>
                    <a:pt x="178" y="543"/>
                  </a:lnTo>
                  <a:lnTo>
                    <a:pt x="178" y="541"/>
                  </a:lnTo>
                  <a:lnTo>
                    <a:pt x="176" y="539"/>
                  </a:lnTo>
                  <a:lnTo>
                    <a:pt x="176" y="539"/>
                  </a:lnTo>
                  <a:lnTo>
                    <a:pt x="174" y="537"/>
                  </a:lnTo>
                  <a:lnTo>
                    <a:pt x="174" y="535"/>
                  </a:lnTo>
                  <a:lnTo>
                    <a:pt x="172" y="537"/>
                  </a:lnTo>
                  <a:lnTo>
                    <a:pt x="168" y="539"/>
                  </a:lnTo>
                  <a:lnTo>
                    <a:pt x="166" y="539"/>
                  </a:lnTo>
                  <a:lnTo>
                    <a:pt x="166" y="539"/>
                  </a:lnTo>
                  <a:lnTo>
                    <a:pt x="162" y="539"/>
                  </a:lnTo>
                  <a:lnTo>
                    <a:pt x="161" y="535"/>
                  </a:lnTo>
                  <a:lnTo>
                    <a:pt x="157" y="531"/>
                  </a:lnTo>
                  <a:lnTo>
                    <a:pt x="157" y="528"/>
                  </a:lnTo>
                  <a:lnTo>
                    <a:pt x="157" y="528"/>
                  </a:lnTo>
                  <a:lnTo>
                    <a:pt x="157" y="524"/>
                  </a:lnTo>
                  <a:lnTo>
                    <a:pt x="159" y="524"/>
                  </a:lnTo>
                  <a:lnTo>
                    <a:pt x="159" y="524"/>
                  </a:lnTo>
                  <a:lnTo>
                    <a:pt x="157" y="520"/>
                  </a:lnTo>
                  <a:lnTo>
                    <a:pt x="157" y="520"/>
                  </a:lnTo>
                  <a:lnTo>
                    <a:pt x="153" y="520"/>
                  </a:lnTo>
                  <a:lnTo>
                    <a:pt x="151" y="518"/>
                  </a:lnTo>
                  <a:lnTo>
                    <a:pt x="151" y="518"/>
                  </a:lnTo>
                  <a:lnTo>
                    <a:pt x="153" y="511"/>
                  </a:lnTo>
                  <a:lnTo>
                    <a:pt x="153" y="511"/>
                  </a:lnTo>
                  <a:lnTo>
                    <a:pt x="157" y="507"/>
                  </a:lnTo>
                  <a:lnTo>
                    <a:pt x="161" y="501"/>
                  </a:lnTo>
                  <a:lnTo>
                    <a:pt x="161" y="482"/>
                  </a:lnTo>
                  <a:lnTo>
                    <a:pt x="153" y="477"/>
                  </a:lnTo>
                  <a:lnTo>
                    <a:pt x="153" y="477"/>
                  </a:lnTo>
                  <a:lnTo>
                    <a:pt x="151" y="480"/>
                  </a:lnTo>
                  <a:lnTo>
                    <a:pt x="149" y="480"/>
                  </a:lnTo>
                  <a:lnTo>
                    <a:pt x="149" y="480"/>
                  </a:lnTo>
                  <a:lnTo>
                    <a:pt x="147" y="478"/>
                  </a:lnTo>
                  <a:lnTo>
                    <a:pt x="147" y="477"/>
                  </a:lnTo>
                  <a:lnTo>
                    <a:pt x="147" y="477"/>
                  </a:lnTo>
                  <a:lnTo>
                    <a:pt x="147" y="473"/>
                  </a:lnTo>
                  <a:lnTo>
                    <a:pt x="145" y="469"/>
                  </a:lnTo>
                  <a:lnTo>
                    <a:pt x="143" y="469"/>
                  </a:lnTo>
                  <a:lnTo>
                    <a:pt x="142" y="469"/>
                  </a:lnTo>
                  <a:lnTo>
                    <a:pt x="134" y="465"/>
                  </a:lnTo>
                  <a:lnTo>
                    <a:pt x="125" y="456"/>
                  </a:lnTo>
                  <a:lnTo>
                    <a:pt x="125" y="448"/>
                  </a:lnTo>
                  <a:lnTo>
                    <a:pt x="119" y="441"/>
                  </a:lnTo>
                  <a:lnTo>
                    <a:pt x="108" y="420"/>
                  </a:lnTo>
                  <a:lnTo>
                    <a:pt x="98" y="420"/>
                  </a:lnTo>
                  <a:lnTo>
                    <a:pt x="96" y="410"/>
                  </a:lnTo>
                  <a:lnTo>
                    <a:pt x="92" y="407"/>
                  </a:lnTo>
                  <a:lnTo>
                    <a:pt x="85" y="399"/>
                  </a:lnTo>
                  <a:lnTo>
                    <a:pt x="81" y="393"/>
                  </a:lnTo>
                  <a:lnTo>
                    <a:pt x="68" y="393"/>
                  </a:lnTo>
                  <a:lnTo>
                    <a:pt x="66" y="407"/>
                  </a:lnTo>
                  <a:lnTo>
                    <a:pt x="58" y="407"/>
                  </a:lnTo>
                  <a:lnTo>
                    <a:pt x="55" y="410"/>
                  </a:lnTo>
                  <a:lnTo>
                    <a:pt x="39" y="393"/>
                  </a:lnTo>
                  <a:lnTo>
                    <a:pt x="32" y="393"/>
                  </a:lnTo>
                  <a:lnTo>
                    <a:pt x="32" y="382"/>
                  </a:lnTo>
                  <a:lnTo>
                    <a:pt x="21" y="382"/>
                  </a:lnTo>
                  <a:lnTo>
                    <a:pt x="7" y="382"/>
                  </a:lnTo>
                  <a:lnTo>
                    <a:pt x="0" y="382"/>
                  </a:lnTo>
                  <a:lnTo>
                    <a:pt x="0" y="382"/>
                  </a:lnTo>
                  <a:lnTo>
                    <a:pt x="0" y="246"/>
                  </a:lnTo>
                  <a:lnTo>
                    <a:pt x="0" y="246"/>
                  </a:lnTo>
                  <a:lnTo>
                    <a:pt x="0" y="178"/>
                  </a:lnTo>
                  <a:lnTo>
                    <a:pt x="0" y="178"/>
                  </a:lnTo>
                  <a:lnTo>
                    <a:pt x="0" y="153"/>
                  </a:lnTo>
                  <a:lnTo>
                    <a:pt x="0" y="153"/>
                  </a:lnTo>
                  <a:lnTo>
                    <a:pt x="0" y="138"/>
                  </a:lnTo>
                  <a:lnTo>
                    <a:pt x="0" y="138"/>
                  </a:lnTo>
                  <a:lnTo>
                    <a:pt x="9" y="136"/>
                  </a:lnTo>
                  <a:lnTo>
                    <a:pt x="9" y="136"/>
                  </a:lnTo>
                  <a:lnTo>
                    <a:pt x="17" y="136"/>
                  </a:lnTo>
                  <a:lnTo>
                    <a:pt x="22" y="138"/>
                  </a:lnTo>
                  <a:lnTo>
                    <a:pt x="22" y="138"/>
                  </a:lnTo>
                  <a:lnTo>
                    <a:pt x="24" y="138"/>
                  </a:lnTo>
                  <a:lnTo>
                    <a:pt x="30" y="142"/>
                  </a:lnTo>
                  <a:lnTo>
                    <a:pt x="38" y="149"/>
                  </a:lnTo>
                  <a:lnTo>
                    <a:pt x="38" y="149"/>
                  </a:lnTo>
                  <a:lnTo>
                    <a:pt x="47" y="155"/>
                  </a:lnTo>
                  <a:lnTo>
                    <a:pt x="51" y="157"/>
                  </a:lnTo>
                  <a:lnTo>
                    <a:pt x="55" y="159"/>
                  </a:lnTo>
                  <a:lnTo>
                    <a:pt x="55" y="159"/>
                  </a:lnTo>
                  <a:lnTo>
                    <a:pt x="58" y="159"/>
                  </a:lnTo>
                  <a:lnTo>
                    <a:pt x="62" y="159"/>
                  </a:lnTo>
                  <a:lnTo>
                    <a:pt x="70" y="157"/>
                  </a:lnTo>
                  <a:lnTo>
                    <a:pt x="70" y="157"/>
                  </a:lnTo>
                  <a:lnTo>
                    <a:pt x="72" y="157"/>
                  </a:lnTo>
                  <a:lnTo>
                    <a:pt x="77" y="159"/>
                  </a:lnTo>
                  <a:lnTo>
                    <a:pt x="83" y="161"/>
                  </a:lnTo>
                  <a:lnTo>
                    <a:pt x="83" y="161"/>
                  </a:lnTo>
                  <a:lnTo>
                    <a:pt x="83" y="159"/>
                  </a:lnTo>
                  <a:lnTo>
                    <a:pt x="83" y="157"/>
                  </a:lnTo>
                  <a:lnTo>
                    <a:pt x="83" y="153"/>
                  </a:lnTo>
                  <a:lnTo>
                    <a:pt x="81" y="151"/>
                  </a:lnTo>
                  <a:lnTo>
                    <a:pt x="77" y="149"/>
                  </a:lnTo>
                  <a:lnTo>
                    <a:pt x="77" y="149"/>
                  </a:lnTo>
                  <a:lnTo>
                    <a:pt x="77" y="147"/>
                  </a:lnTo>
                  <a:lnTo>
                    <a:pt x="77" y="146"/>
                  </a:lnTo>
                  <a:lnTo>
                    <a:pt x="77" y="144"/>
                  </a:lnTo>
                  <a:lnTo>
                    <a:pt x="81" y="142"/>
                  </a:lnTo>
                  <a:lnTo>
                    <a:pt x="85" y="140"/>
                  </a:lnTo>
                  <a:lnTo>
                    <a:pt x="89" y="138"/>
                  </a:lnTo>
                  <a:lnTo>
                    <a:pt x="89" y="138"/>
                  </a:lnTo>
                  <a:lnTo>
                    <a:pt x="92" y="138"/>
                  </a:lnTo>
                  <a:lnTo>
                    <a:pt x="98" y="138"/>
                  </a:lnTo>
                  <a:lnTo>
                    <a:pt x="104" y="140"/>
                  </a:lnTo>
                  <a:lnTo>
                    <a:pt x="104" y="142"/>
                  </a:lnTo>
                  <a:lnTo>
                    <a:pt x="106" y="144"/>
                  </a:lnTo>
                  <a:lnTo>
                    <a:pt x="106" y="144"/>
                  </a:lnTo>
                  <a:lnTo>
                    <a:pt x="109" y="144"/>
                  </a:lnTo>
                  <a:lnTo>
                    <a:pt x="111" y="142"/>
                  </a:lnTo>
                  <a:lnTo>
                    <a:pt x="117" y="138"/>
                  </a:lnTo>
                  <a:lnTo>
                    <a:pt x="117" y="138"/>
                  </a:lnTo>
                  <a:lnTo>
                    <a:pt x="125" y="134"/>
                  </a:lnTo>
                  <a:lnTo>
                    <a:pt x="142" y="127"/>
                  </a:lnTo>
                  <a:lnTo>
                    <a:pt x="149" y="123"/>
                  </a:lnTo>
                  <a:lnTo>
                    <a:pt x="157" y="121"/>
                  </a:lnTo>
                  <a:lnTo>
                    <a:pt x="162" y="121"/>
                  </a:lnTo>
                  <a:lnTo>
                    <a:pt x="162" y="121"/>
                  </a:lnTo>
                  <a:lnTo>
                    <a:pt x="164" y="123"/>
                  </a:lnTo>
                  <a:lnTo>
                    <a:pt x="164" y="123"/>
                  </a:lnTo>
                  <a:lnTo>
                    <a:pt x="162" y="125"/>
                  </a:lnTo>
                  <a:lnTo>
                    <a:pt x="162" y="125"/>
                  </a:lnTo>
                  <a:lnTo>
                    <a:pt x="149" y="129"/>
                  </a:lnTo>
                  <a:lnTo>
                    <a:pt x="149" y="129"/>
                  </a:lnTo>
                  <a:lnTo>
                    <a:pt x="149" y="130"/>
                  </a:lnTo>
                  <a:lnTo>
                    <a:pt x="149" y="130"/>
                  </a:lnTo>
                  <a:lnTo>
                    <a:pt x="145" y="132"/>
                  </a:lnTo>
                  <a:lnTo>
                    <a:pt x="138" y="136"/>
                  </a:lnTo>
                  <a:lnTo>
                    <a:pt x="134" y="140"/>
                  </a:lnTo>
                  <a:lnTo>
                    <a:pt x="128" y="142"/>
                  </a:lnTo>
                  <a:lnTo>
                    <a:pt x="128" y="142"/>
                  </a:lnTo>
                  <a:lnTo>
                    <a:pt x="121" y="146"/>
                  </a:lnTo>
                  <a:lnTo>
                    <a:pt x="117" y="147"/>
                  </a:lnTo>
                  <a:lnTo>
                    <a:pt x="113" y="149"/>
                  </a:lnTo>
                  <a:lnTo>
                    <a:pt x="113" y="149"/>
                  </a:lnTo>
                  <a:lnTo>
                    <a:pt x="113" y="153"/>
                  </a:lnTo>
                  <a:lnTo>
                    <a:pt x="111" y="155"/>
                  </a:lnTo>
                  <a:lnTo>
                    <a:pt x="111" y="157"/>
                  </a:lnTo>
                  <a:lnTo>
                    <a:pt x="113" y="159"/>
                  </a:lnTo>
                  <a:lnTo>
                    <a:pt x="113" y="159"/>
                  </a:lnTo>
                  <a:lnTo>
                    <a:pt x="115" y="159"/>
                  </a:lnTo>
                  <a:lnTo>
                    <a:pt x="117" y="159"/>
                  </a:lnTo>
                  <a:lnTo>
                    <a:pt x="119" y="157"/>
                  </a:lnTo>
                  <a:lnTo>
                    <a:pt x="119" y="157"/>
                  </a:lnTo>
                  <a:lnTo>
                    <a:pt x="126" y="153"/>
                  </a:lnTo>
                  <a:lnTo>
                    <a:pt x="132" y="149"/>
                  </a:lnTo>
                  <a:lnTo>
                    <a:pt x="145" y="142"/>
                  </a:lnTo>
                  <a:lnTo>
                    <a:pt x="145" y="142"/>
                  </a:lnTo>
                  <a:lnTo>
                    <a:pt x="155" y="134"/>
                  </a:lnTo>
                  <a:lnTo>
                    <a:pt x="161" y="130"/>
                  </a:lnTo>
                  <a:lnTo>
                    <a:pt x="162" y="130"/>
                  </a:lnTo>
                  <a:lnTo>
                    <a:pt x="166" y="129"/>
                  </a:lnTo>
                  <a:lnTo>
                    <a:pt x="166" y="129"/>
                  </a:lnTo>
                  <a:lnTo>
                    <a:pt x="174" y="130"/>
                  </a:lnTo>
                  <a:lnTo>
                    <a:pt x="178" y="130"/>
                  </a:lnTo>
                  <a:lnTo>
                    <a:pt x="178" y="130"/>
                  </a:lnTo>
                  <a:lnTo>
                    <a:pt x="179" y="129"/>
                  </a:lnTo>
                  <a:lnTo>
                    <a:pt x="179" y="129"/>
                  </a:lnTo>
                  <a:lnTo>
                    <a:pt x="179" y="127"/>
                  </a:lnTo>
                  <a:lnTo>
                    <a:pt x="181" y="125"/>
                  </a:lnTo>
                  <a:lnTo>
                    <a:pt x="183" y="121"/>
                  </a:lnTo>
                  <a:lnTo>
                    <a:pt x="185" y="119"/>
                  </a:lnTo>
                  <a:lnTo>
                    <a:pt x="187" y="115"/>
                  </a:lnTo>
                  <a:lnTo>
                    <a:pt x="187" y="115"/>
                  </a:lnTo>
                  <a:lnTo>
                    <a:pt x="187" y="111"/>
                  </a:lnTo>
                  <a:lnTo>
                    <a:pt x="185" y="108"/>
                  </a:lnTo>
                  <a:lnTo>
                    <a:pt x="185" y="108"/>
                  </a:lnTo>
                  <a:lnTo>
                    <a:pt x="187" y="106"/>
                  </a:lnTo>
                  <a:lnTo>
                    <a:pt x="191" y="110"/>
                  </a:lnTo>
                  <a:lnTo>
                    <a:pt x="191" y="110"/>
                  </a:lnTo>
                  <a:lnTo>
                    <a:pt x="196" y="113"/>
                  </a:lnTo>
                  <a:lnTo>
                    <a:pt x="200" y="119"/>
                  </a:lnTo>
                  <a:lnTo>
                    <a:pt x="204" y="125"/>
                  </a:lnTo>
                  <a:lnTo>
                    <a:pt x="208" y="130"/>
                  </a:lnTo>
                  <a:lnTo>
                    <a:pt x="208" y="130"/>
                  </a:lnTo>
                  <a:lnTo>
                    <a:pt x="215" y="144"/>
                  </a:lnTo>
                  <a:lnTo>
                    <a:pt x="215" y="144"/>
                  </a:lnTo>
                  <a:lnTo>
                    <a:pt x="219" y="144"/>
                  </a:lnTo>
                  <a:lnTo>
                    <a:pt x="223" y="142"/>
                  </a:lnTo>
                  <a:lnTo>
                    <a:pt x="223" y="142"/>
                  </a:lnTo>
                  <a:lnTo>
                    <a:pt x="225" y="138"/>
                  </a:lnTo>
                  <a:lnTo>
                    <a:pt x="227" y="134"/>
                  </a:lnTo>
                  <a:lnTo>
                    <a:pt x="230" y="127"/>
                  </a:lnTo>
                  <a:lnTo>
                    <a:pt x="230" y="127"/>
                  </a:lnTo>
                  <a:lnTo>
                    <a:pt x="234" y="123"/>
                  </a:lnTo>
                  <a:lnTo>
                    <a:pt x="236" y="121"/>
                  </a:lnTo>
                  <a:lnTo>
                    <a:pt x="242" y="121"/>
                  </a:lnTo>
                  <a:lnTo>
                    <a:pt x="242" y="121"/>
                  </a:lnTo>
                  <a:lnTo>
                    <a:pt x="242" y="121"/>
                  </a:lnTo>
                  <a:lnTo>
                    <a:pt x="242" y="127"/>
                  </a:lnTo>
                  <a:lnTo>
                    <a:pt x="242" y="130"/>
                  </a:lnTo>
                  <a:lnTo>
                    <a:pt x="242" y="130"/>
                  </a:lnTo>
                  <a:lnTo>
                    <a:pt x="244" y="132"/>
                  </a:lnTo>
                  <a:lnTo>
                    <a:pt x="246" y="134"/>
                  </a:lnTo>
                  <a:lnTo>
                    <a:pt x="246" y="134"/>
                  </a:lnTo>
                  <a:lnTo>
                    <a:pt x="246" y="136"/>
                  </a:lnTo>
                  <a:lnTo>
                    <a:pt x="246" y="136"/>
                  </a:lnTo>
                  <a:lnTo>
                    <a:pt x="244" y="140"/>
                  </a:lnTo>
                  <a:lnTo>
                    <a:pt x="242" y="142"/>
                  </a:lnTo>
                  <a:lnTo>
                    <a:pt x="242" y="142"/>
                  </a:lnTo>
                  <a:lnTo>
                    <a:pt x="246" y="142"/>
                  </a:lnTo>
                  <a:lnTo>
                    <a:pt x="251" y="144"/>
                  </a:lnTo>
                  <a:lnTo>
                    <a:pt x="253" y="142"/>
                  </a:lnTo>
                  <a:lnTo>
                    <a:pt x="253" y="142"/>
                  </a:lnTo>
                  <a:lnTo>
                    <a:pt x="255" y="140"/>
                  </a:lnTo>
                  <a:lnTo>
                    <a:pt x="257" y="138"/>
                  </a:lnTo>
                  <a:lnTo>
                    <a:pt x="259" y="134"/>
                  </a:lnTo>
                  <a:lnTo>
                    <a:pt x="261" y="132"/>
                  </a:lnTo>
                  <a:lnTo>
                    <a:pt x="261" y="132"/>
                  </a:lnTo>
                  <a:lnTo>
                    <a:pt x="266" y="130"/>
                  </a:lnTo>
                  <a:lnTo>
                    <a:pt x="272" y="129"/>
                  </a:lnTo>
                  <a:lnTo>
                    <a:pt x="278" y="129"/>
                  </a:lnTo>
                  <a:lnTo>
                    <a:pt x="283" y="130"/>
                  </a:lnTo>
                  <a:lnTo>
                    <a:pt x="283" y="130"/>
                  </a:lnTo>
                  <a:lnTo>
                    <a:pt x="289" y="132"/>
                  </a:lnTo>
                  <a:lnTo>
                    <a:pt x="293" y="136"/>
                  </a:lnTo>
                  <a:lnTo>
                    <a:pt x="293" y="136"/>
                  </a:lnTo>
                  <a:lnTo>
                    <a:pt x="295" y="138"/>
                  </a:lnTo>
                  <a:lnTo>
                    <a:pt x="297" y="138"/>
                  </a:lnTo>
                  <a:lnTo>
                    <a:pt x="302" y="138"/>
                  </a:lnTo>
                  <a:lnTo>
                    <a:pt x="302" y="138"/>
                  </a:lnTo>
                  <a:lnTo>
                    <a:pt x="304" y="140"/>
                  </a:lnTo>
                  <a:lnTo>
                    <a:pt x="310" y="142"/>
                  </a:lnTo>
                  <a:lnTo>
                    <a:pt x="316" y="146"/>
                  </a:lnTo>
                  <a:lnTo>
                    <a:pt x="316" y="146"/>
                  </a:lnTo>
                  <a:lnTo>
                    <a:pt x="323" y="147"/>
                  </a:lnTo>
                  <a:lnTo>
                    <a:pt x="329" y="149"/>
                  </a:lnTo>
                  <a:lnTo>
                    <a:pt x="329" y="149"/>
                  </a:lnTo>
                  <a:lnTo>
                    <a:pt x="329" y="149"/>
                  </a:lnTo>
                  <a:lnTo>
                    <a:pt x="329" y="149"/>
                  </a:lnTo>
                  <a:lnTo>
                    <a:pt x="329" y="149"/>
                  </a:lnTo>
                  <a:lnTo>
                    <a:pt x="329" y="149"/>
                  </a:lnTo>
                  <a:lnTo>
                    <a:pt x="331" y="149"/>
                  </a:lnTo>
                  <a:lnTo>
                    <a:pt x="331" y="149"/>
                  </a:lnTo>
                  <a:lnTo>
                    <a:pt x="329" y="149"/>
                  </a:lnTo>
                  <a:lnTo>
                    <a:pt x="329" y="149"/>
                  </a:lnTo>
                  <a:lnTo>
                    <a:pt x="329" y="151"/>
                  </a:lnTo>
                  <a:lnTo>
                    <a:pt x="329" y="151"/>
                  </a:lnTo>
                  <a:lnTo>
                    <a:pt x="333" y="151"/>
                  </a:lnTo>
                  <a:lnTo>
                    <a:pt x="336" y="153"/>
                  </a:lnTo>
                  <a:lnTo>
                    <a:pt x="344" y="155"/>
                  </a:lnTo>
                  <a:lnTo>
                    <a:pt x="344" y="155"/>
                  </a:lnTo>
                  <a:lnTo>
                    <a:pt x="348" y="155"/>
                  </a:lnTo>
                  <a:lnTo>
                    <a:pt x="352" y="155"/>
                  </a:lnTo>
                  <a:lnTo>
                    <a:pt x="359" y="155"/>
                  </a:lnTo>
                  <a:lnTo>
                    <a:pt x="359" y="155"/>
                  </a:lnTo>
                  <a:lnTo>
                    <a:pt x="369" y="155"/>
                  </a:lnTo>
                  <a:lnTo>
                    <a:pt x="372" y="157"/>
                  </a:lnTo>
                  <a:lnTo>
                    <a:pt x="376" y="157"/>
                  </a:lnTo>
                  <a:lnTo>
                    <a:pt x="380" y="161"/>
                  </a:lnTo>
                  <a:lnTo>
                    <a:pt x="384" y="163"/>
                  </a:lnTo>
                  <a:lnTo>
                    <a:pt x="384" y="166"/>
                  </a:lnTo>
                  <a:lnTo>
                    <a:pt x="386" y="172"/>
                  </a:lnTo>
                  <a:lnTo>
                    <a:pt x="386" y="172"/>
                  </a:lnTo>
                  <a:lnTo>
                    <a:pt x="374" y="176"/>
                  </a:lnTo>
                  <a:lnTo>
                    <a:pt x="369" y="180"/>
                  </a:lnTo>
                  <a:lnTo>
                    <a:pt x="367" y="181"/>
                  </a:lnTo>
                  <a:lnTo>
                    <a:pt x="365" y="185"/>
                  </a:lnTo>
                  <a:lnTo>
                    <a:pt x="365" y="185"/>
                  </a:lnTo>
                  <a:lnTo>
                    <a:pt x="369" y="185"/>
                  </a:lnTo>
                  <a:lnTo>
                    <a:pt x="378" y="185"/>
                  </a:lnTo>
                  <a:lnTo>
                    <a:pt x="389" y="187"/>
                  </a:lnTo>
                  <a:lnTo>
                    <a:pt x="395" y="187"/>
                  </a:lnTo>
                  <a:lnTo>
                    <a:pt x="395" y="187"/>
                  </a:lnTo>
                  <a:lnTo>
                    <a:pt x="410" y="187"/>
                  </a:lnTo>
                  <a:lnTo>
                    <a:pt x="416" y="185"/>
                  </a:lnTo>
                  <a:lnTo>
                    <a:pt x="423" y="185"/>
                  </a:lnTo>
                  <a:lnTo>
                    <a:pt x="423" y="185"/>
                  </a:lnTo>
                  <a:lnTo>
                    <a:pt x="431" y="183"/>
                  </a:lnTo>
                  <a:lnTo>
                    <a:pt x="437" y="181"/>
                  </a:lnTo>
                  <a:lnTo>
                    <a:pt x="437" y="181"/>
                  </a:lnTo>
                  <a:lnTo>
                    <a:pt x="440" y="178"/>
                  </a:lnTo>
                  <a:lnTo>
                    <a:pt x="442" y="178"/>
                  </a:lnTo>
                  <a:lnTo>
                    <a:pt x="442" y="178"/>
                  </a:lnTo>
                  <a:lnTo>
                    <a:pt x="442" y="178"/>
                  </a:lnTo>
                  <a:lnTo>
                    <a:pt x="446" y="180"/>
                  </a:lnTo>
                  <a:lnTo>
                    <a:pt x="446" y="181"/>
                  </a:lnTo>
                  <a:lnTo>
                    <a:pt x="446" y="183"/>
                  </a:lnTo>
                  <a:lnTo>
                    <a:pt x="446" y="185"/>
                  </a:lnTo>
                  <a:lnTo>
                    <a:pt x="446" y="185"/>
                  </a:lnTo>
                  <a:lnTo>
                    <a:pt x="448" y="187"/>
                  </a:lnTo>
                  <a:lnTo>
                    <a:pt x="450" y="187"/>
                  </a:lnTo>
                  <a:lnTo>
                    <a:pt x="454" y="187"/>
                  </a:lnTo>
                  <a:lnTo>
                    <a:pt x="454" y="187"/>
                  </a:lnTo>
                  <a:lnTo>
                    <a:pt x="454" y="187"/>
                  </a:lnTo>
                  <a:lnTo>
                    <a:pt x="457" y="189"/>
                  </a:lnTo>
                  <a:lnTo>
                    <a:pt x="457" y="189"/>
                  </a:lnTo>
                  <a:lnTo>
                    <a:pt x="457" y="191"/>
                  </a:lnTo>
                  <a:lnTo>
                    <a:pt x="459" y="193"/>
                  </a:lnTo>
                  <a:lnTo>
                    <a:pt x="459" y="193"/>
                  </a:lnTo>
                  <a:lnTo>
                    <a:pt x="463" y="195"/>
                  </a:lnTo>
                  <a:lnTo>
                    <a:pt x="465" y="195"/>
                  </a:lnTo>
                  <a:lnTo>
                    <a:pt x="469" y="195"/>
                  </a:lnTo>
                  <a:lnTo>
                    <a:pt x="469" y="199"/>
                  </a:lnTo>
                  <a:lnTo>
                    <a:pt x="469" y="199"/>
                  </a:lnTo>
                  <a:lnTo>
                    <a:pt x="471" y="200"/>
                  </a:lnTo>
                  <a:lnTo>
                    <a:pt x="471" y="204"/>
                  </a:lnTo>
                  <a:lnTo>
                    <a:pt x="471" y="208"/>
                  </a:lnTo>
                  <a:lnTo>
                    <a:pt x="473" y="210"/>
                  </a:lnTo>
                  <a:lnTo>
                    <a:pt x="473" y="210"/>
                  </a:lnTo>
                  <a:lnTo>
                    <a:pt x="476" y="217"/>
                  </a:lnTo>
                  <a:lnTo>
                    <a:pt x="482" y="221"/>
                  </a:lnTo>
                  <a:lnTo>
                    <a:pt x="482" y="221"/>
                  </a:lnTo>
                  <a:lnTo>
                    <a:pt x="482" y="216"/>
                  </a:lnTo>
                  <a:lnTo>
                    <a:pt x="480" y="214"/>
                  </a:lnTo>
                  <a:lnTo>
                    <a:pt x="480" y="212"/>
                  </a:lnTo>
                  <a:lnTo>
                    <a:pt x="480" y="212"/>
                  </a:lnTo>
                  <a:lnTo>
                    <a:pt x="480" y="212"/>
                  </a:lnTo>
                  <a:lnTo>
                    <a:pt x="480" y="212"/>
                  </a:lnTo>
                  <a:lnTo>
                    <a:pt x="480" y="204"/>
                  </a:lnTo>
                  <a:lnTo>
                    <a:pt x="480" y="197"/>
                  </a:lnTo>
                  <a:lnTo>
                    <a:pt x="480" y="197"/>
                  </a:lnTo>
                  <a:lnTo>
                    <a:pt x="480" y="193"/>
                  </a:lnTo>
                  <a:lnTo>
                    <a:pt x="476" y="189"/>
                  </a:lnTo>
                  <a:lnTo>
                    <a:pt x="476" y="185"/>
                  </a:lnTo>
                  <a:lnTo>
                    <a:pt x="476" y="183"/>
                  </a:lnTo>
                  <a:lnTo>
                    <a:pt x="476" y="181"/>
                  </a:lnTo>
                  <a:lnTo>
                    <a:pt x="476" y="181"/>
                  </a:lnTo>
                  <a:lnTo>
                    <a:pt x="480" y="178"/>
                  </a:lnTo>
                  <a:lnTo>
                    <a:pt x="482" y="178"/>
                  </a:lnTo>
                  <a:lnTo>
                    <a:pt x="488" y="176"/>
                  </a:lnTo>
                  <a:lnTo>
                    <a:pt x="488" y="176"/>
                  </a:lnTo>
                  <a:lnTo>
                    <a:pt x="499" y="172"/>
                  </a:lnTo>
                  <a:lnTo>
                    <a:pt x="503" y="168"/>
                  </a:lnTo>
                  <a:lnTo>
                    <a:pt x="505" y="166"/>
                  </a:lnTo>
                  <a:lnTo>
                    <a:pt x="507" y="164"/>
                  </a:lnTo>
                  <a:lnTo>
                    <a:pt x="507" y="164"/>
                  </a:lnTo>
                  <a:lnTo>
                    <a:pt x="499" y="164"/>
                  </a:lnTo>
                  <a:lnTo>
                    <a:pt x="491" y="166"/>
                  </a:lnTo>
                  <a:lnTo>
                    <a:pt x="491" y="166"/>
                  </a:lnTo>
                  <a:lnTo>
                    <a:pt x="484" y="170"/>
                  </a:lnTo>
                  <a:lnTo>
                    <a:pt x="480" y="172"/>
                  </a:lnTo>
                  <a:lnTo>
                    <a:pt x="476" y="172"/>
                  </a:lnTo>
                  <a:lnTo>
                    <a:pt x="476" y="172"/>
                  </a:lnTo>
                  <a:lnTo>
                    <a:pt x="476" y="174"/>
                  </a:lnTo>
                  <a:lnTo>
                    <a:pt x="474" y="176"/>
                  </a:lnTo>
                  <a:lnTo>
                    <a:pt x="474" y="176"/>
                  </a:lnTo>
                  <a:lnTo>
                    <a:pt x="473" y="176"/>
                  </a:lnTo>
                  <a:lnTo>
                    <a:pt x="465" y="170"/>
                  </a:lnTo>
                  <a:lnTo>
                    <a:pt x="465" y="170"/>
                  </a:lnTo>
                  <a:lnTo>
                    <a:pt x="465" y="168"/>
                  </a:lnTo>
                  <a:lnTo>
                    <a:pt x="465" y="168"/>
                  </a:lnTo>
                  <a:lnTo>
                    <a:pt x="474" y="163"/>
                  </a:lnTo>
                  <a:lnTo>
                    <a:pt x="480" y="159"/>
                  </a:lnTo>
                  <a:lnTo>
                    <a:pt x="486" y="157"/>
                  </a:lnTo>
                  <a:lnTo>
                    <a:pt x="491" y="155"/>
                  </a:lnTo>
                  <a:lnTo>
                    <a:pt x="499" y="155"/>
                  </a:lnTo>
                  <a:lnTo>
                    <a:pt x="503" y="157"/>
                  </a:lnTo>
                  <a:lnTo>
                    <a:pt x="507" y="161"/>
                  </a:lnTo>
                  <a:lnTo>
                    <a:pt x="507" y="161"/>
                  </a:lnTo>
                  <a:lnTo>
                    <a:pt x="510" y="164"/>
                  </a:lnTo>
                  <a:lnTo>
                    <a:pt x="510" y="164"/>
                  </a:lnTo>
                  <a:lnTo>
                    <a:pt x="516" y="168"/>
                  </a:lnTo>
                  <a:lnTo>
                    <a:pt x="524" y="174"/>
                  </a:lnTo>
                  <a:lnTo>
                    <a:pt x="524" y="174"/>
                  </a:lnTo>
                  <a:lnTo>
                    <a:pt x="526" y="176"/>
                  </a:lnTo>
                  <a:lnTo>
                    <a:pt x="526" y="178"/>
                  </a:lnTo>
                  <a:lnTo>
                    <a:pt x="529" y="180"/>
                  </a:lnTo>
                  <a:lnTo>
                    <a:pt x="529" y="180"/>
                  </a:lnTo>
                  <a:lnTo>
                    <a:pt x="533" y="180"/>
                  </a:lnTo>
                  <a:lnTo>
                    <a:pt x="537" y="178"/>
                  </a:lnTo>
                  <a:lnTo>
                    <a:pt x="537" y="178"/>
                  </a:lnTo>
                  <a:lnTo>
                    <a:pt x="541" y="180"/>
                  </a:lnTo>
                  <a:lnTo>
                    <a:pt x="546" y="181"/>
                  </a:lnTo>
                  <a:lnTo>
                    <a:pt x="554" y="185"/>
                  </a:lnTo>
                  <a:lnTo>
                    <a:pt x="554" y="185"/>
                  </a:lnTo>
                  <a:lnTo>
                    <a:pt x="563" y="187"/>
                  </a:lnTo>
                  <a:lnTo>
                    <a:pt x="569" y="187"/>
                  </a:lnTo>
                  <a:lnTo>
                    <a:pt x="573" y="187"/>
                  </a:lnTo>
                  <a:lnTo>
                    <a:pt x="573" y="187"/>
                  </a:lnTo>
                  <a:lnTo>
                    <a:pt x="580" y="185"/>
                  </a:lnTo>
                  <a:lnTo>
                    <a:pt x="584" y="183"/>
                  </a:lnTo>
                  <a:lnTo>
                    <a:pt x="588" y="183"/>
                  </a:lnTo>
                  <a:lnTo>
                    <a:pt x="588" y="183"/>
                  </a:lnTo>
                  <a:lnTo>
                    <a:pt x="592" y="183"/>
                  </a:lnTo>
                  <a:lnTo>
                    <a:pt x="595" y="185"/>
                  </a:lnTo>
                  <a:lnTo>
                    <a:pt x="601" y="185"/>
                  </a:lnTo>
                  <a:lnTo>
                    <a:pt x="607" y="187"/>
                  </a:lnTo>
                  <a:lnTo>
                    <a:pt x="607" y="187"/>
                  </a:lnTo>
                  <a:lnTo>
                    <a:pt x="607" y="183"/>
                  </a:lnTo>
                  <a:lnTo>
                    <a:pt x="607" y="181"/>
                  </a:lnTo>
                  <a:lnTo>
                    <a:pt x="607" y="181"/>
                  </a:lnTo>
                  <a:lnTo>
                    <a:pt x="611" y="181"/>
                  </a:lnTo>
                  <a:lnTo>
                    <a:pt x="611" y="181"/>
                  </a:lnTo>
                  <a:lnTo>
                    <a:pt x="613" y="183"/>
                  </a:lnTo>
                  <a:lnTo>
                    <a:pt x="614" y="185"/>
                  </a:lnTo>
                  <a:lnTo>
                    <a:pt x="618" y="187"/>
                  </a:lnTo>
                  <a:lnTo>
                    <a:pt x="618" y="187"/>
                  </a:lnTo>
                  <a:lnTo>
                    <a:pt x="622" y="185"/>
                  </a:lnTo>
                  <a:lnTo>
                    <a:pt x="622" y="185"/>
                  </a:lnTo>
                  <a:lnTo>
                    <a:pt x="620" y="185"/>
                  </a:lnTo>
                  <a:lnTo>
                    <a:pt x="620" y="185"/>
                  </a:lnTo>
                  <a:lnTo>
                    <a:pt x="616" y="181"/>
                  </a:lnTo>
                  <a:lnTo>
                    <a:pt x="613" y="178"/>
                  </a:lnTo>
                  <a:lnTo>
                    <a:pt x="611" y="174"/>
                  </a:lnTo>
                  <a:lnTo>
                    <a:pt x="611" y="170"/>
                  </a:lnTo>
                  <a:lnTo>
                    <a:pt x="611" y="170"/>
                  </a:lnTo>
                  <a:lnTo>
                    <a:pt x="611" y="170"/>
                  </a:lnTo>
                  <a:lnTo>
                    <a:pt x="613" y="166"/>
                  </a:lnTo>
                  <a:lnTo>
                    <a:pt x="616" y="166"/>
                  </a:lnTo>
                  <a:lnTo>
                    <a:pt x="618" y="166"/>
                  </a:lnTo>
                  <a:lnTo>
                    <a:pt x="622" y="168"/>
                  </a:lnTo>
                  <a:lnTo>
                    <a:pt x="628" y="174"/>
                  </a:lnTo>
                  <a:lnTo>
                    <a:pt x="630" y="174"/>
                  </a:lnTo>
                  <a:lnTo>
                    <a:pt x="633" y="176"/>
                  </a:lnTo>
                  <a:lnTo>
                    <a:pt x="633" y="176"/>
                  </a:lnTo>
                  <a:lnTo>
                    <a:pt x="635" y="176"/>
                  </a:lnTo>
                  <a:lnTo>
                    <a:pt x="639" y="174"/>
                  </a:lnTo>
                  <a:lnTo>
                    <a:pt x="641" y="174"/>
                  </a:lnTo>
                  <a:lnTo>
                    <a:pt x="643" y="174"/>
                  </a:lnTo>
                  <a:lnTo>
                    <a:pt x="643" y="174"/>
                  </a:lnTo>
                  <a:lnTo>
                    <a:pt x="643" y="174"/>
                  </a:lnTo>
                  <a:lnTo>
                    <a:pt x="645" y="178"/>
                  </a:lnTo>
                  <a:lnTo>
                    <a:pt x="645" y="180"/>
                  </a:lnTo>
                  <a:lnTo>
                    <a:pt x="641" y="185"/>
                  </a:lnTo>
                  <a:lnTo>
                    <a:pt x="641" y="185"/>
                  </a:lnTo>
                  <a:lnTo>
                    <a:pt x="641" y="191"/>
                  </a:lnTo>
                  <a:lnTo>
                    <a:pt x="641" y="193"/>
                  </a:lnTo>
                  <a:lnTo>
                    <a:pt x="643" y="195"/>
                  </a:lnTo>
                  <a:lnTo>
                    <a:pt x="645" y="197"/>
                  </a:lnTo>
                  <a:lnTo>
                    <a:pt x="648" y="197"/>
                  </a:lnTo>
                  <a:lnTo>
                    <a:pt x="650" y="199"/>
                  </a:lnTo>
                  <a:lnTo>
                    <a:pt x="652" y="200"/>
                  </a:lnTo>
                  <a:lnTo>
                    <a:pt x="652" y="200"/>
                  </a:lnTo>
                  <a:lnTo>
                    <a:pt x="652" y="199"/>
                  </a:lnTo>
                  <a:lnTo>
                    <a:pt x="652" y="197"/>
                  </a:lnTo>
                  <a:lnTo>
                    <a:pt x="652" y="193"/>
                  </a:lnTo>
                  <a:lnTo>
                    <a:pt x="650" y="189"/>
                  </a:lnTo>
                  <a:lnTo>
                    <a:pt x="648" y="187"/>
                  </a:lnTo>
                  <a:lnTo>
                    <a:pt x="648" y="187"/>
                  </a:lnTo>
                  <a:lnTo>
                    <a:pt x="652" y="185"/>
                  </a:lnTo>
                  <a:lnTo>
                    <a:pt x="654" y="181"/>
                  </a:lnTo>
                  <a:lnTo>
                    <a:pt x="656" y="176"/>
                  </a:lnTo>
                  <a:lnTo>
                    <a:pt x="656" y="176"/>
                  </a:lnTo>
                  <a:lnTo>
                    <a:pt x="660" y="176"/>
                  </a:lnTo>
                  <a:lnTo>
                    <a:pt x="664" y="174"/>
                  </a:lnTo>
                  <a:lnTo>
                    <a:pt x="669" y="168"/>
                  </a:lnTo>
                  <a:lnTo>
                    <a:pt x="669" y="168"/>
                  </a:lnTo>
                  <a:lnTo>
                    <a:pt x="669" y="168"/>
                  </a:lnTo>
                  <a:lnTo>
                    <a:pt x="669" y="168"/>
                  </a:lnTo>
                  <a:lnTo>
                    <a:pt x="673" y="163"/>
                  </a:lnTo>
                  <a:lnTo>
                    <a:pt x="677" y="157"/>
                  </a:lnTo>
                  <a:lnTo>
                    <a:pt x="677" y="155"/>
                  </a:lnTo>
                  <a:lnTo>
                    <a:pt x="677" y="151"/>
                  </a:lnTo>
                  <a:lnTo>
                    <a:pt x="675" y="149"/>
                  </a:lnTo>
                  <a:lnTo>
                    <a:pt x="671" y="149"/>
                  </a:lnTo>
                  <a:lnTo>
                    <a:pt x="671" y="149"/>
                  </a:lnTo>
                  <a:lnTo>
                    <a:pt x="669" y="144"/>
                  </a:lnTo>
                  <a:lnTo>
                    <a:pt x="667" y="138"/>
                  </a:lnTo>
                  <a:lnTo>
                    <a:pt x="665" y="134"/>
                  </a:lnTo>
                  <a:lnTo>
                    <a:pt x="665" y="132"/>
                  </a:lnTo>
                  <a:lnTo>
                    <a:pt x="662" y="130"/>
                  </a:lnTo>
                  <a:lnTo>
                    <a:pt x="662" y="130"/>
                  </a:lnTo>
                  <a:lnTo>
                    <a:pt x="654" y="129"/>
                  </a:lnTo>
                  <a:lnTo>
                    <a:pt x="648" y="127"/>
                  </a:lnTo>
                  <a:lnTo>
                    <a:pt x="643" y="125"/>
                  </a:lnTo>
                  <a:lnTo>
                    <a:pt x="637" y="121"/>
                  </a:lnTo>
                  <a:lnTo>
                    <a:pt x="637" y="121"/>
                  </a:lnTo>
                  <a:lnTo>
                    <a:pt x="637" y="117"/>
                  </a:lnTo>
                  <a:lnTo>
                    <a:pt x="639" y="113"/>
                  </a:lnTo>
                  <a:lnTo>
                    <a:pt x="641" y="111"/>
                  </a:lnTo>
                  <a:lnTo>
                    <a:pt x="643" y="108"/>
                  </a:lnTo>
                  <a:lnTo>
                    <a:pt x="643" y="108"/>
                  </a:lnTo>
                  <a:lnTo>
                    <a:pt x="643" y="106"/>
                  </a:lnTo>
                  <a:lnTo>
                    <a:pt x="641" y="102"/>
                  </a:lnTo>
                  <a:lnTo>
                    <a:pt x="639" y="98"/>
                  </a:lnTo>
                  <a:lnTo>
                    <a:pt x="637" y="96"/>
                  </a:lnTo>
                  <a:lnTo>
                    <a:pt x="637" y="96"/>
                  </a:lnTo>
                  <a:lnTo>
                    <a:pt x="637" y="93"/>
                  </a:lnTo>
                  <a:lnTo>
                    <a:pt x="637" y="89"/>
                  </a:lnTo>
                  <a:lnTo>
                    <a:pt x="639" y="85"/>
                  </a:lnTo>
                  <a:lnTo>
                    <a:pt x="641" y="83"/>
                  </a:lnTo>
                  <a:lnTo>
                    <a:pt x="641" y="83"/>
                  </a:lnTo>
                  <a:lnTo>
                    <a:pt x="645" y="81"/>
                  </a:lnTo>
                  <a:lnTo>
                    <a:pt x="645" y="81"/>
                  </a:lnTo>
                  <a:lnTo>
                    <a:pt x="648" y="79"/>
                  </a:lnTo>
                  <a:lnTo>
                    <a:pt x="648" y="79"/>
                  </a:lnTo>
                  <a:lnTo>
                    <a:pt x="652" y="72"/>
                  </a:lnTo>
                  <a:lnTo>
                    <a:pt x="652" y="72"/>
                  </a:lnTo>
                  <a:lnTo>
                    <a:pt x="652" y="70"/>
                  </a:lnTo>
                  <a:lnTo>
                    <a:pt x="652" y="70"/>
                  </a:lnTo>
                  <a:lnTo>
                    <a:pt x="652" y="70"/>
                  </a:lnTo>
                  <a:lnTo>
                    <a:pt x="652" y="70"/>
                  </a:lnTo>
                  <a:lnTo>
                    <a:pt x="652" y="70"/>
                  </a:lnTo>
                  <a:lnTo>
                    <a:pt x="656" y="66"/>
                  </a:lnTo>
                  <a:lnTo>
                    <a:pt x="660" y="60"/>
                  </a:lnTo>
                  <a:lnTo>
                    <a:pt x="660" y="57"/>
                  </a:lnTo>
                  <a:lnTo>
                    <a:pt x="660" y="53"/>
                  </a:lnTo>
                  <a:lnTo>
                    <a:pt x="660" y="51"/>
                  </a:lnTo>
                  <a:lnTo>
                    <a:pt x="660" y="51"/>
                  </a:lnTo>
                  <a:lnTo>
                    <a:pt x="656" y="45"/>
                  </a:lnTo>
                  <a:lnTo>
                    <a:pt x="654" y="43"/>
                  </a:lnTo>
                  <a:lnTo>
                    <a:pt x="650" y="40"/>
                  </a:lnTo>
                  <a:lnTo>
                    <a:pt x="648" y="36"/>
                  </a:lnTo>
                  <a:lnTo>
                    <a:pt x="648" y="36"/>
                  </a:lnTo>
                  <a:lnTo>
                    <a:pt x="647" y="34"/>
                  </a:lnTo>
                  <a:lnTo>
                    <a:pt x="645" y="28"/>
                  </a:lnTo>
                  <a:lnTo>
                    <a:pt x="645" y="24"/>
                  </a:lnTo>
                  <a:lnTo>
                    <a:pt x="645" y="19"/>
                  </a:lnTo>
                  <a:lnTo>
                    <a:pt x="645" y="19"/>
                  </a:lnTo>
                  <a:lnTo>
                    <a:pt x="648" y="15"/>
                  </a:lnTo>
                  <a:lnTo>
                    <a:pt x="650" y="13"/>
                  </a:lnTo>
                  <a:lnTo>
                    <a:pt x="654" y="13"/>
                  </a:lnTo>
                  <a:lnTo>
                    <a:pt x="658" y="11"/>
                  </a:lnTo>
                  <a:lnTo>
                    <a:pt x="658" y="11"/>
                  </a:lnTo>
                  <a:lnTo>
                    <a:pt x="656" y="9"/>
                  </a:lnTo>
                  <a:lnTo>
                    <a:pt x="656" y="6"/>
                  </a:lnTo>
                  <a:lnTo>
                    <a:pt x="656" y="4"/>
                  </a:lnTo>
                  <a:lnTo>
                    <a:pt x="658" y="2"/>
                  </a:lnTo>
                  <a:lnTo>
                    <a:pt x="662" y="2"/>
                  </a:lnTo>
                  <a:lnTo>
                    <a:pt x="664" y="0"/>
                  </a:lnTo>
                  <a:lnTo>
                    <a:pt x="669" y="0"/>
                  </a:lnTo>
                  <a:lnTo>
                    <a:pt x="669" y="0"/>
                  </a:lnTo>
                  <a:lnTo>
                    <a:pt x="675" y="2"/>
                  </a:lnTo>
                  <a:lnTo>
                    <a:pt x="681" y="0"/>
                  </a:lnTo>
                  <a:lnTo>
                    <a:pt x="681" y="0"/>
                  </a:lnTo>
                  <a:lnTo>
                    <a:pt x="684" y="2"/>
                  </a:lnTo>
                  <a:lnTo>
                    <a:pt x="688" y="2"/>
                  </a:lnTo>
                  <a:lnTo>
                    <a:pt x="696" y="4"/>
                  </a:lnTo>
                  <a:lnTo>
                    <a:pt x="696" y="4"/>
                  </a:lnTo>
                  <a:lnTo>
                    <a:pt x="701" y="4"/>
                  </a:lnTo>
                  <a:lnTo>
                    <a:pt x="709" y="4"/>
                  </a:lnTo>
                  <a:lnTo>
                    <a:pt x="717" y="4"/>
                  </a:lnTo>
                  <a:lnTo>
                    <a:pt x="718" y="6"/>
                  </a:lnTo>
                  <a:lnTo>
                    <a:pt x="722" y="7"/>
                  </a:lnTo>
                  <a:lnTo>
                    <a:pt x="722" y="7"/>
                  </a:lnTo>
                  <a:lnTo>
                    <a:pt x="722" y="9"/>
                  </a:lnTo>
                  <a:lnTo>
                    <a:pt x="720" y="11"/>
                  </a:lnTo>
                  <a:lnTo>
                    <a:pt x="717" y="17"/>
                  </a:lnTo>
                  <a:lnTo>
                    <a:pt x="711" y="21"/>
                  </a:lnTo>
                  <a:lnTo>
                    <a:pt x="707" y="24"/>
                  </a:lnTo>
                  <a:lnTo>
                    <a:pt x="707" y="24"/>
                  </a:lnTo>
                  <a:lnTo>
                    <a:pt x="707" y="23"/>
                  </a:lnTo>
                  <a:lnTo>
                    <a:pt x="707" y="23"/>
                  </a:lnTo>
                  <a:lnTo>
                    <a:pt x="707" y="24"/>
                  </a:lnTo>
                  <a:lnTo>
                    <a:pt x="707" y="24"/>
                  </a:lnTo>
                  <a:lnTo>
                    <a:pt x="705" y="24"/>
                  </a:lnTo>
                  <a:lnTo>
                    <a:pt x="703" y="28"/>
                  </a:lnTo>
                  <a:lnTo>
                    <a:pt x="703" y="32"/>
                  </a:lnTo>
                  <a:lnTo>
                    <a:pt x="703" y="36"/>
                  </a:lnTo>
                  <a:lnTo>
                    <a:pt x="703" y="36"/>
                  </a:lnTo>
                  <a:lnTo>
                    <a:pt x="701" y="38"/>
                  </a:lnTo>
                  <a:lnTo>
                    <a:pt x="699" y="40"/>
                  </a:lnTo>
                  <a:lnTo>
                    <a:pt x="696" y="42"/>
                  </a:lnTo>
                  <a:lnTo>
                    <a:pt x="694" y="42"/>
                  </a:lnTo>
                  <a:lnTo>
                    <a:pt x="694" y="42"/>
                  </a:lnTo>
                  <a:lnTo>
                    <a:pt x="690" y="42"/>
                  </a:lnTo>
                  <a:lnTo>
                    <a:pt x="686" y="40"/>
                  </a:lnTo>
                  <a:lnTo>
                    <a:pt x="682" y="40"/>
                  </a:lnTo>
                  <a:lnTo>
                    <a:pt x="681" y="40"/>
                  </a:lnTo>
                  <a:lnTo>
                    <a:pt x="679" y="40"/>
                  </a:lnTo>
                  <a:lnTo>
                    <a:pt x="679" y="40"/>
                  </a:lnTo>
                  <a:lnTo>
                    <a:pt x="677" y="42"/>
                  </a:lnTo>
                  <a:lnTo>
                    <a:pt x="675" y="45"/>
                  </a:lnTo>
                  <a:lnTo>
                    <a:pt x="677" y="47"/>
                  </a:lnTo>
                  <a:lnTo>
                    <a:pt x="679" y="51"/>
                  </a:lnTo>
                  <a:lnTo>
                    <a:pt x="679" y="51"/>
                  </a:lnTo>
                  <a:lnTo>
                    <a:pt x="677" y="55"/>
                  </a:lnTo>
                  <a:lnTo>
                    <a:pt x="673" y="60"/>
                  </a:lnTo>
                  <a:lnTo>
                    <a:pt x="665" y="68"/>
                  </a:lnTo>
                  <a:lnTo>
                    <a:pt x="665" y="68"/>
                  </a:lnTo>
                  <a:lnTo>
                    <a:pt x="665" y="70"/>
                  </a:lnTo>
                  <a:lnTo>
                    <a:pt x="667" y="72"/>
                  </a:lnTo>
                  <a:lnTo>
                    <a:pt x="669" y="72"/>
                  </a:lnTo>
                  <a:lnTo>
                    <a:pt x="673" y="72"/>
                  </a:lnTo>
                  <a:lnTo>
                    <a:pt x="673" y="72"/>
                  </a:lnTo>
                  <a:lnTo>
                    <a:pt x="675" y="76"/>
                  </a:lnTo>
                  <a:lnTo>
                    <a:pt x="679" y="77"/>
                  </a:lnTo>
                  <a:lnTo>
                    <a:pt x="681" y="79"/>
                  </a:lnTo>
                  <a:lnTo>
                    <a:pt x="684" y="83"/>
                  </a:lnTo>
                  <a:lnTo>
                    <a:pt x="684" y="83"/>
                  </a:lnTo>
                  <a:lnTo>
                    <a:pt x="684" y="85"/>
                  </a:lnTo>
                  <a:lnTo>
                    <a:pt x="684" y="89"/>
                  </a:lnTo>
                  <a:lnTo>
                    <a:pt x="684" y="93"/>
                  </a:lnTo>
                  <a:lnTo>
                    <a:pt x="686" y="94"/>
                  </a:lnTo>
                  <a:lnTo>
                    <a:pt x="686" y="94"/>
                  </a:lnTo>
                  <a:lnTo>
                    <a:pt x="692" y="100"/>
                  </a:lnTo>
                  <a:lnTo>
                    <a:pt x="696" y="102"/>
                  </a:lnTo>
                  <a:lnTo>
                    <a:pt x="699" y="106"/>
                  </a:lnTo>
                  <a:lnTo>
                    <a:pt x="701" y="110"/>
                  </a:lnTo>
                  <a:lnTo>
                    <a:pt x="703" y="113"/>
                  </a:lnTo>
                  <a:lnTo>
                    <a:pt x="703" y="113"/>
                  </a:lnTo>
                  <a:lnTo>
                    <a:pt x="705" y="113"/>
                  </a:lnTo>
                  <a:lnTo>
                    <a:pt x="705" y="115"/>
                  </a:lnTo>
                  <a:lnTo>
                    <a:pt x="703" y="119"/>
                  </a:lnTo>
                  <a:lnTo>
                    <a:pt x="699" y="123"/>
                  </a:lnTo>
                  <a:lnTo>
                    <a:pt x="696" y="125"/>
                  </a:lnTo>
                  <a:lnTo>
                    <a:pt x="696" y="125"/>
                  </a:lnTo>
                  <a:lnTo>
                    <a:pt x="698" y="130"/>
                  </a:lnTo>
                  <a:lnTo>
                    <a:pt x="701" y="132"/>
                  </a:lnTo>
                  <a:lnTo>
                    <a:pt x="703" y="134"/>
                  </a:lnTo>
                  <a:lnTo>
                    <a:pt x="707" y="136"/>
                  </a:lnTo>
                  <a:lnTo>
                    <a:pt x="715" y="138"/>
                  </a:lnTo>
                  <a:lnTo>
                    <a:pt x="718" y="140"/>
                  </a:lnTo>
                  <a:lnTo>
                    <a:pt x="722" y="142"/>
                  </a:lnTo>
                  <a:lnTo>
                    <a:pt x="722" y="142"/>
                  </a:lnTo>
                  <a:lnTo>
                    <a:pt x="722" y="142"/>
                  </a:lnTo>
                  <a:lnTo>
                    <a:pt x="722" y="142"/>
                  </a:lnTo>
                  <a:close/>
                </a:path>
              </a:pathLst>
            </a:custGeom>
            <a:solidFill>
              <a:schemeClr val="bg1">
                <a:lumMod val="85000"/>
              </a:schemeClr>
            </a:solidFill>
            <a:ln w="635" cap="rnd">
              <a:solidFill>
                <a:schemeClr val="bg1">
                  <a:alpha val="17000"/>
                </a:schemeClr>
              </a:solidFill>
              <a:round/>
              <a:headEnd/>
              <a:tailEnd/>
            </a:ln>
          </p:spPr>
          <p:txBody>
            <a:bodyPr lIns="81617" tIns="40809" rIns="81617" bIns="40809"/>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81" name="Freeform 480">
              <a:extLst>
                <a:ext uri="{FF2B5EF4-FFF2-40B4-BE49-F238E27FC236}">
                  <a16:creationId xmlns:a16="http://schemas.microsoft.com/office/drawing/2014/main" id="{F3E6C41A-962F-744D-9F50-173E15418293}"/>
                </a:ext>
              </a:extLst>
            </p:cNvPr>
            <p:cNvSpPr>
              <a:spLocks/>
            </p:cNvSpPr>
            <p:nvPr userDrawn="1"/>
          </p:nvSpPr>
          <p:spPr bwMode="auto">
            <a:xfrm>
              <a:off x="5712803" y="1386893"/>
              <a:ext cx="1855575" cy="1004570"/>
            </a:xfrm>
            <a:custGeom>
              <a:avLst/>
              <a:gdLst>
                <a:gd name="T0" fmla="*/ 2147483647 w 1216"/>
                <a:gd name="T1" fmla="*/ 621158532 h 773"/>
                <a:gd name="T2" fmla="*/ 2147483647 w 1216"/>
                <a:gd name="T3" fmla="*/ 699738956 h 773"/>
                <a:gd name="T4" fmla="*/ 2147483647 w 1216"/>
                <a:gd name="T5" fmla="*/ 550062971 h 773"/>
                <a:gd name="T6" fmla="*/ 2147483647 w 1216"/>
                <a:gd name="T7" fmla="*/ 579996620 h 773"/>
                <a:gd name="T8" fmla="*/ 2147483647 w 1216"/>
                <a:gd name="T9" fmla="*/ 826964221 h 773"/>
                <a:gd name="T10" fmla="*/ 2147483647 w 1216"/>
                <a:gd name="T11" fmla="*/ 834449085 h 773"/>
                <a:gd name="T12" fmla="*/ 2147483647 w 1216"/>
                <a:gd name="T13" fmla="*/ 954189486 h 773"/>
                <a:gd name="T14" fmla="*/ 2053317815 w 1216"/>
                <a:gd name="T15" fmla="*/ 1103865472 h 773"/>
                <a:gd name="T16" fmla="*/ 1937146603 w 1216"/>
                <a:gd name="T17" fmla="*/ 1350833073 h 773"/>
                <a:gd name="T18" fmla="*/ 1998137000 w 1216"/>
                <a:gd name="T19" fmla="*/ 1597800673 h 773"/>
                <a:gd name="T20" fmla="*/ 2147483647 w 1216"/>
                <a:gd name="T21" fmla="*/ 1803604428 h 773"/>
                <a:gd name="T22" fmla="*/ 2147483647 w 1216"/>
                <a:gd name="T23" fmla="*/ 2110443197 h 773"/>
                <a:gd name="T24" fmla="*/ 2147483647 w 1216"/>
                <a:gd name="T25" fmla="*/ 2147483647 h 773"/>
                <a:gd name="T26" fmla="*/ 2147483647 w 1216"/>
                <a:gd name="T27" fmla="*/ 2095475405 h 773"/>
                <a:gd name="T28" fmla="*/ 2147483647 w 1216"/>
                <a:gd name="T29" fmla="*/ 1721282539 h 773"/>
                <a:gd name="T30" fmla="*/ 2147483647 w 1216"/>
                <a:gd name="T31" fmla="*/ 1395736449 h 773"/>
                <a:gd name="T32" fmla="*/ 2147483647 w 1216"/>
                <a:gd name="T33" fmla="*/ 1253543392 h 773"/>
                <a:gd name="T34" fmla="*/ 2147483647 w 1216"/>
                <a:gd name="T35" fmla="*/ 1395736449 h 773"/>
                <a:gd name="T36" fmla="*/ 2147483647 w 1216"/>
                <a:gd name="T37" fmla="*/ 1597800673 h 773"/>
                <a:gd name="T38" fmla="*/ 2147483647 w 1216"/>
                <a:gd name="T39" fmla="*/ 1459349081 h 773"/>
                <a:gd name="T40" fmla="*/ 2147483647 w 1216"/>
                <a:gd name="T41" fmla="*/ 1777412243 h 773"/>
                <a:gd name="T42" fmla="*/ 2147483647 w 1216"/>
                <a:gd name="T43" fmla="*/ 1904637508 h 773"/>
                <a:gd name="T44" fmla="*/ 2147483647 w 1216"/>
                <a:gd name="T45" fmla="*/ 1986959397 h 773"/>
                <a:gd name="T46" fmla="*/ 2147483647 w 1216"/>
                <a:gd name="T47" fmla="*/ 1986959397 h 773"/>
                <a:gd name="T48" fmla="*/ 2147483647 w 1216"/>
                <a:gd name="T49" fmla="*/ 2147483647 h 773"/>
                <a:gd name="T50" fmla="*/ 2147483647 w 1216"/>
                <a:gd name="T51" fmla="*/ 2147483647 h 773"/>
                <a:gd name="T52" fmla="*/ 2147483647 w 1216"/>
                <a:gd name="T53" fmla="*/ 2147483647 h 773"/>
                <a:gd name="T54" fmla="*/ 2147483647 w 1216"/>
                <a:gd name="T55" fmla="*/ 2147483647 h 773"/>
                <a:gd name="T56" fmla="*/ 2147483647 w 1216"/>
                <a:gd name="T57" fmla="*/ 2147483647 h 773"/>
                <a:gd name="T58" fmla="*/ 2147483647 w 1216"/>
                <a:gd name="T59" fmla="*/ 2147483647 h 773"/>
                <a:gd name="T60" fmla="*/ 2147483647 w 1216"/>
                <a:gd name="T61" fmla="*/ 2147483647 h 773"/>
                <a:gd name="T62" fmla="*/ 2147483647 w 1216"/>
                <a:gd name="T63" fmla="*/ 2147483647 h 773"/>
                <a:gd name="T64" fmla="*/ 2147483647 w 1216"/>
                <a:gd name="T65" fmla="*/ 2147483647 h 773"/>
                <a:gd name="T66" fmla="*/ 2147483647 w 1216"/>
                <a:gd name="T67" fmla="*/ 2147483647 h 773"/>
                <a:gd name="T68" fmla="*/ 2147483647 w 1216"/>
                <a:gd name="T69" fmla="*/ 2147483647 h 773"/>
                <a:gd name="T70" fmla="*/ 2147483647 w 1216"/>
                <a:gd name="T71" fmla="*/ 2147483647 h 773"/>
                <a:gd name="T72" fmla="*/ 2147483647 w 1216"/>
                <a:gd name="T73" fmla="*/ 2147483647 h 773"/>
                <a:gd name="T74" fmla="*/ 2009754462 w 1216"/>
                <a:gd name="T75" fmla="*/ 2147483647 h 773"/>
                <a:gd name="T76" fmla="*/ 746396797 w 1216"/>
                <a:gd name="T77" fmla="*/ 2147483647 h 773"/>
                <a:gd name="T78" fmla="*/ 618609827 w 1216"/>
                <a:gd name="T79" fmla="*/ 2147483647 h 773"/>
                <a:gd name="T80" fmla="*/ 525671836 w 1216"/>
                <a:gd name="T81" fmla="*/ 2080507613 h 773"/>
                <a:gd name="T82" fmla="*/ 461778351 w 1216"/>
                <a:gd name="T83" fmla="*/ 1960765277 h 773"/>
                <a:gd name="T84" fmla="*/ 313661249 w 1216"/>
                <a:gd name="T85" fmla="*/ 1571606554 h 773"/>
                <a:gd name="T86" fmla="*/ 63893485 w 1216"/>
                <a:gd name="T87" fmla="*/ 516383988 h 773"/>
                <a:gd name="T88" fmla="*/ 246862973 w 1216"/>
                <a:gd name="T89" fmla="*/ 523868851 h 773"/>
                <a:gd name="T90" fmla="*/ 400789657 w 1216"/>
                <a:gd name="T91" fmla="*/ 508901059 h 773"/>
                <a:gd name="T92" fmla="*/ 516959165 w 1216"/>
                <a:gd name="T93" fmla="*/ 486450339 h 773"/>
                <a:gd name="T94" fmla="*/ 667981059 w 1216"/>
                <a:gd name="T95" fmla="*/ 475224011 h 773"/>
                <a:gd name="T96" fmla="*/ 807387194 w 1216"/>
                <a:gd name="T97" fmla="*/ 482706940 h 773"/>
                <a:gd name="T98" fmla="*/ 975834428 w 1216"/>
                <a:gd name="T99" fmla="*/ 572513692 h 773"/>
                <a:gd name="T100" fmla="*/ 1228505280 w 1216"/>
                <a:gd name="T101" fmla="*/ 692256028 h 773"/>
                <a:gd name="T102" fmla="*/ 1367911415 w 1216"/>
                <a:gd name="T103" fmla="*/ 748383797 h 773"/>
                <a:gd name="T104" fmla="*/ 1460847703 w 1216"/>
                <a:gd name="T105" fmla="*/ 628643395 h 773"/>
                <a:gd name="T106" fmla="*/ 1481177835 w 1216"/>
                <a:gd name="T107" fmla="*/ 613675603 h 773"/>
                <a:gd name="T108" fmla="*/ 1762891490 w 1216"/>
                <a:gd name="T109" fmla="*/ 684771164 h 773"/>
                <a:gd name="T110" fmla="*/ 1855827777 w 1216"/>
                <a:gd name="T111" fmla="*/ 651094116 h 773"/>
                <a:gd name="T112" fmla="*/ 1928433933 w 1216"/>
                <a:gd name="T113" fmla="*/ 651094116 h 773"/>
                <a:gd name="T114" fmla="*/ 1867445239 w 1216"/>
                <a:gd name="T115" fmla="*/ 396643586 h 773"/>
                <a:gd name="T116" fmla="*/ 1899391130 w 1216"/>
                <a:gd name="T117" fmla="*/ 160902313 h 773"/>
                <a:gd name="T118" fmla="*/ 2021371924 w 1216"/>
                <a:gd name="T119" fmla="*/ 14967792 h 773"/>
                <a:gd name="T120" fmla="*/ 1992329121 w 1216"/>
                <a:gd name="T121" fmla="*/ 149675986 h 773"/>
                <a:gd name="T122" fmla="*/ 1992329121 w 1216"/>
                <a:gd name="T123" fmla="*/ 351740210 h 77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1216" h="773">
                  <a:moveTo>
                    <a:pt x="722" y="142"/>
                  </a:moveTo>
                  <a:lnTo>
                    <a:pt x="722" y="142"/>
                  </a:lnTo>
                  <a:lnTo>
                    <a:pt x="720" y="142"/>
                  </a:lnTo>
                  <a:lnTo>
                    <a:pt x="718" y="144"/>
                  </a:lnTo>
                  <a:lnTo>
                    <a:pt x="718" y="153"/>
                  </a:lnTo>
                  <a:lnTo>
                    <a:pt x="720" y="163"/>
                  </a:lnTo>
                  <a:lnTo>
                    <a:pt x="722" y="166"/>
                  </a:lnTo>
                  <a:lnTo>
                    <a:pt x="728" y="163"/>
                  </a:lnTo>
                  <a:lnTo>
                    <a:pt x="734" y="159"/>
                  </a:lnTo>
                  <a:lnTo>
                    <a:pt x="734" y="157"/>
                  </a:lnTo>
                  <a:lnTo>
                    <a:pt x="734" y="155"/>
                  </a:lnTo>
                  <a:lnTo>
                    <a:pt x="734" y="153"/>
                  </a:lnTo>
                  <a:lnTo>
                    <a:pt x="734" y="151"/>
                  </a:lnTo>
                  <a:lnTo>
                    <a:pt x="737" y="147"/>
                  </a:lnTo>
                  <a:lnTo>
                    <a:pt x="741" y="147"/>
                  </a:lnTo>
                  <a:lnTo>
                    <a:pt x="745" y="149"/>
                  </a:lnTo>
                  <a:lnTo>
                    <a:pt x="752" y="155"/>
                  </a:lnTo>
                  <a:lnTo>
                    <a:pt x="754" y="157"/>
                  </a:lnTo>
                  <a:lnTo>
                    <a:pt x="756" y="161"/>
                  </a:lnTo>
                  <a:lnTo>
                    <a:pt x="756" y="163"/>
                  </a:lnTo>
                  <a:lnTo>
                    <a:pt x="754" y="166"/>
                  </a:lnTo>
                  <a:lnTo>
                    <a:pt x="752" y="170"/>
                  </a:lnTo>
                  <a:lnTo>
                    <a:pt x="751" y="176"/>
                  </a:lnTo>
                  <a:lnTo>
                    <a:pt x="751" y="180"/>
                  </a:lnTo>
                  <a:lnTo>
                    <a:pt x="751" y="183"/>
                  </a:lnTo>
                  <a:lnTo>
                    <a:pt x="754" y="189"/>
                  </a:lnTo>
                  <a:lnTo>
                    <a:pt x="756" y="195"/>
                  </a:lnTo>
                  <a:lnTo>
                    <a:pt x="760" y="199"/>
                  </a:lnTo>
                  <a:lnTo>
                    <a:pt x="768" y="206"/>
                  </a:lnTo>
                  <a:lnTo>
                    <a:pt x="769" y="202"/>
                  </a:lnTo>
                  <a:lnTo>
                    <a:pt x="771" y="199"/>
                  </a:lnTo>
                  <a:lnTo>
                    <a:pt x="771" y="197"/>
                  </a:lnTo>
                  <a:lnTo>
                    <a:pt x="775" y="195"/>
                  </a:lnTo>
                  <a:lnTo>
                    <a:pt x="777" y="195"/>
                  </a:lnTo>
                  <a:lnTo>
                    <a:pt x="777" y="191"/>
                  </a:lnTo>
                  <a:lnTo>
                    <a:pt x="779" y="193"/>
                  </a:lnTo>
                  <a:lnTo>
                    <a:pt x="777" y="191"/>
                  </a:lnTo>
                  <a:lnTo>
                    <a:pt x="775" y="187"/>
                  </a:lnTo>
                  <a:lnTo>
                    <a:pt x="771" y="185"/>
                  </a:lnTo>
                  <a:lnTo>
                    <a:pt x="771" y="183"/>
                  </a:lnTo>
                  <a:lnTo>
                    <a:pt x="771" y="178"/>
                  </a:lnTo>
                  <a:lnTo>
                    <a:pt x="771" y="176"/>
                  </a:lnTo>
                  <a:lnTo>
                    <a:pt x="771" y="172"/>
                  </a:lnTo>
                  <a:lnTo>
                    <a:pt x="775" y="172"/>
                  </a:lnTo>
                  <a:lnTo>
                    <a:pt x="779" y="172"/>
                  </a:lnTo>
                  <a:lnTo>
                    <a:pt x="777" y="176"/>
                  </a:lnTo>
                  <a:lnTo>
                    <a:pt x="779" y="178"/>
                  </a:lnTo>
                  <a:lnTo>
                    <a:pt x="781" y="180"/>
                  </a:lnTo>
                  <a:lnTo>
                    <a:pt x="783" y="180"/>
                  </a:lnTo>
                  <a:lnTo>
                    <a:pt x="786" y="178"/>
                  </a:lnTo>
                  <a:lnTo>
                    <a:pt x="786" y="174"/>
                  </a:lnTo>
                  <a:lnTo>
                    <a:pt x="788" y="168"/>
                  </a:lnTo>
                  <a:lnTo>
                    <a:pt x="788" y="164"/>
                  </a:lnTo>
                  <a:lnTo>
                    <a:pt x="794" y="157"/>
                  </a:lnTo>
                  <a:lnTo>
                    <a:pt x="798" y="151"/>
                  </a:lnTo>
                  <a:lnTo>
                    <a:pt x="798" y="147"/>
                  </a:lnTo>
                  <a:lnTo>
                    <a:pt x="794" y="147"/>
                  </a:lnTo>
                  <a:lnTo>
                    <a:pt x="792" y="146"/>
                  </a:lnTo>
                  <a:lnTo>
                    <a:pt x="792" y="144"/>
                  </a:lnTo>
                  <a:lnTo>
                    <a:pt x="792" y="142"/>
                  </a:lnTo>
                  <a:lnTo>
                    <a:pt x="792" y="134"/>
                  </a:lnTo>
                  <a:lnTo>
                    <a:pt x="794" y="130"/>
                  </a:lnTo>
                  <a:lnTo>
                    <a:pt x="811" y="130"/>
                  </a:lnTo>
                  <a:lnTo>
                    <a:pt x="821" y="130"/>
                  </a:lnTo>
                  <a:lnTo>
                    <a:pt x="826" y="130"/>
                  </a:lnTo>
                  <a:lnTo>
                    <a:pt x="830" y="132"/>
                  </a:lnTo>
                  <a:lnTo>
                    <a:pt x="830" y="134"/>
                  </a:lnTo>
                  <a:lnTo>
                    <a:pt x="832" y="136"/>
                  </a:lnTo>
                  <a:lnTo>
                    <a:pt x="834" y="140"/>
                  </a:lnTo>
                  <a:lnTo>
                    <a:pt x="834" y="142"/>
                  </a:lnTo>
                  <a:lnTo>
                    <a:pt x="836" y="144"/>
                  </a:lnTo>
                  <a:lnTo>
                    <a:pt x="841" y="144"/>
                  </a:lnTo>
                  <a:lnTo>
                    <a:pt x="845" y="146"/>
                  </a:lnTo>
                  <a:lnTo>
                    <a:pt x="849" y="149"/>
                  </a:lnTo>
                  <a:lnTo>
                    <a:pt x="849" y="151"/>
                  </a:lnTo>
                  <a:lnTo>
                    <a:pt x="849" y="153"/>
                  </a:lnTo>
                  <a:lnTo>
                    <a:pt x="845" y="155"/>
                  </a:lnTo>
                  <a:lnTo>
                    <a:pt x="849" y="157"/>
                  </a:lnTo>
                  <a:lnTo>
                    <a:pt x="851" y="159"/>
                  </a:lnTo>
                  <a:lnTo>
                    <a:pt x="851" y="163"/>
                  </a:lnTo>
                  <a:lnTo>
                    <a:pt x="849" y="166"/>
                  </a:lnTo>
                  <a:lnTo>
                    <a:pt x="845" y="166"/>
                  </a:lnTo>
                  <a:lnTo>
                    <a:pt x="841" y="166"/>
                  </a:lnTo>
                  <a:lnTo>
                    <a:pt x="834" y="166"/>
                  </a:lnTo>
                  <a:lnTo>
                    <a:pt x="838" y="170"/>
                  </a:lnTo>
                  <a:lnTo>
                    <a:pt x="838" y="174"/>
                  </a:lnTo>
                  <a:lnTo>
                    <a:pt x="838" y="178"/>
                  </a:lnTo>
                  <a:lnTo>
                    <a:pt x="839" y="180"/>
                  </a:lnTo>
                  <a:lnTo>
                    <a:pt x="843" y="185"/>
                  </a:lnTo>
                  <a:lnTo>
                    <a:pt x="847" y="191"/>
                  </a:lnTo>
                  <a:lnTo>
                    <a:pt x="849" y="197"/>
                  </a:lnTo>
                  <a:lnTo>
                    <a:pt x="847" y="202"/>
                  </a:lnTo>
                  <a:lnTo>
                    <a:pt x="845" y="208"/>
                  </a:lnTo>
                  <a:lnTo>
                    <a:pt x="841" y="212"/>
                  </a:lnTo>
                  <a:lnTo>
                    <a:pt x="838" y="216"/>
                  </a:lnTo>
                  <a:lnTo>
                    <a:pt x="834" y="219"/>
                  </a:lnTo>
                  <a:lnTo>
                    <a:pt x="830" y="221"/>
                  </a:lnTo>
                  <a:lnTo>
                    <a:pt x="824" y="221"/>
                  </a:lnTo>
                  <a:lnTo>
                    <a:pt x="822" y="221"/>
                  </a:lnTo>
                  <a:lnTo>
                    <a:pt x="819" y="219"/>
                  </a:lnTo>
                  <a:lnTo>
                    <a:pt x="815" y="216"/>
                  </a:lnTo>
                  <a:lnTo>
                    <a:pt x="811" y="210"/>
                  </a:lnTo>
                  <a:lnTo>
                    <a:pt x="807" y="208"/>
                  </a:lnTo>
                  <a:lnTo>
                    <a:pt x="807" y="212"/>
                  </a:lnTo>
                  <a:lnTo>
                    <a:pt x="807" y="216"/>
                  </a:lnTo>
                  <a:lnTo>
                    <a:pt x="811" y="219"/>
                  </a:lnTo>
                  <a:lnTo>
                    <a:pt x="811" y="223"/>
                  </a:lnTo>
                  <a:lnTo>
                    <a:pt x="813" y="225"/>
                  </a:lnTo>
                  <a:lnTo>
                    <a:pt x="813" y="227"/>
                  </a:lnTo>
                  <a:lnTo>
                    <a:pt x="813" y="229"/>
                  </a:lnTo>
                  <a:lnTo>
                    <a:pt x="811" y="229"/>
                  </a:lnTo>
                  <a:lnTo>
                    <a:pt x="807" y="231"/>
                  </a:lnTo>
                  <a:lnTo>
                    <a:pt x="804" y="229"/>
                  </a:lnTo>
                  <a:lnTo>
                    <a:pt x="802" y="227"/>
                  </a:lnTo>
                  <a:lnTo>
                    <a:pt x="796" y="223"/>
                  </a:lnTo>
                  <a:lnTo>
                    <a:pt x="790" y="221"/>
                  </a:lnTo>
                  <a:lnTo>
                    <a:pt x="785" y="217"/>
                  </a:lnTo>
                  <a:lnTo>
                    <a:pt x="781" y="217"/>
                  </a:lnTo>
                  <a:lnTo>
                    <a:pt x="779" y="217"/>
                  </a:lnTo>
                  <a:lnTo>
                    <a:pt x="777" y="219"/>
                  </a:lnTo>
                  <a:lnTo>
                    <a:pt x="777" y="223"/>
                  </a:lnTo>
                  <a:lnTo>
                    <a:pt x="781" y="229"/>
                  </a:lnTo>
                  <a:lnTo>
                    <a:pt x="781" y="231"/>
                  </a:lnTo>
                  <a:lnTo>
                    <a:pt x="781" y="234"/>
                  </a:lnTo>
                  <a:lnTo>
                    <a:pt x="777" y="238"/>
                  </a:lnTo>
                  <a:lnTo>
                    <a:pt x="775" y="242"/>
                  </a:lnTo>
                  <a:lnTo>
                    <a:pt x="771" y="246"/>
                  </a:lnTo>
                  <a:lnTo>
                    <a:pt x="768" y="250"/>
                  </a:lnTo>
                  <a:lnTo>
                    <a:pt x="764" y="250"/>
                  </a:lnTo>
                  <a:lnTo>
                    <a:pt x="760" y="250"/>
                  </a:lnTo>
                  <a:lnTo>
                    <a:pt x="756" y="248"/>
                  </a:lnTo>
                  <a:lnTo>
                    <a:pt x="751" y="246"/>
                  </a:lnTo>
                  <a:lnTo>
                    <a:pt x="745" y="242"/>
                  </a:lnTo>
                  <a:lnTo>
                    <a:pt x="739" y="240"/>
                  </a:lnTo>
                  <a:lnTo>
                    <a:pt x="735" y="238"/>
                  </a:lnTo>
                  <a:lnTo>
                    <a:pt x="734" y="238"/>
                  </a:lnTo>
                  <a:lnTo>
                    <a:pt x="734" y="240"/>
                  </a:lnTo>
                  <a:lnTo>
                    <a:pt x="734" y="242"/>
                  </a:lnTo>
                  <a:lnTo>
                    <a:pt x="735" y="246"/>
                  </a:lnTo>
                  <a:lnTo>
                    <a:pt x="739" y="250"/>
                  </a:lnTo>
                  <a:lnTo>
                    <a:pt x="752" y="251"/>
                  </a:lnTo>
                  <a:lnTo>
                    <a:pt x="768" y="255"/>
                  </a:lnTo>
                  <a:lnTo>
                    <a:pt x="768" y="259"/>
                  </a:lnTo>
                  <a:lnTo>
                    <a:pt x="768" y="261"/>
                  </a:lnTo>
                  <a:lnTo>
                    <a:pt x="764" y="265"/>
                  </a:lnTo>
                  <a:lnTo>
                    <a:pt x="758" y="276"/>
                  </a:lnTo>
                  <a:lnTo>
                    <a:pt x="754" y="280"/>
                  </a:lnTo>
                  <a:lnTo>
                    <a:pt x="752" y="284"/>
                  </a:lnTo>
                  <a:lnTo>
                    <a:pt x="749" y="287"/>
                  </a:lnTo>
                  <a:lnTo>
                    <a:pt x="745" y="289"/>
                  </a:lnTo>
                  <a:lnTo>
                    <a:pt x="739" y="287"/>
                  </a:lnTo>
                  <a:lnTo>
                    <a:pt x="737" y="287"/>
                  </a:lnTo>
                  <a:lnTo>
                    <a:pt x="734" y="289"/>
                  </a:lnTo>
                  <a:lnTo>
                    <a:pt x="730" y="293"/>
                  </a:lnTo>
                  <a:lnTo>
                    <a:pt x="728" y="295"/>
                  </a:lnTo>
                  <a:lnTo>
                    <a:pt x="726" y="297"/>
                  </a:lnTo>
                  <a:lnTo>
                    <a:pt x="722" y="297"/>
                  </a:lnTo>
                  <a:lnTo>
                    <a:pt x="717" y="295"/>
                  </a:lnTo>
                  <a:lnTo>
                    <a:pt x="711" y="295"/>
                  </a:lnTo>
                  <a:lnTo>
                    <a:pt x="707" y="295"/>
                  </a:lnTo>
                  <a:lnTo>
                    <a:pt x="709" y="299"/>
                  </a:lnTo>
                  <a:lnTo>
                    <a:pt x="713" y="299"/>
                  </a:lnTo>
                  <a:lnTo>
                    <a:pt x="718" y="301"/>
                  </a:lnTo>
                  <a:lnTo>
                    <a:pt x="718" y="303"/>
                  </a:lnTo>
                  <a:lnTo>
                    <a:pt x="720" y="308"/>
                  </a:lnTo>
                  <a:lnTo>
                    <a:pt x="718" y="312"/>
                  </a:lnTo>
                  <a:lnTo>
                    <a:pt x="718" y="314"/>
                  </a:lnTo>
                  <a:lnTo>
                    <a:pt x="715" y="314"/>
                  </a:lnTo>
                  <a:lnTo>
                    <a:pt x="711" y="316"/>
                  </a:lnTo>
                  <a:lnTo>
                    <a:pt x="703" y="316"/>
                  </a:lnTo>
                  <a:lnTo>
                    <a:pt x="699" y="318"/>
                  </a:lnTo>
                  <a:lnTo>
                    <a:pt x="698" y="320"/>
                  </a:lnTo>
                  <a:lnTo>
                    <a:pt x="696" y="321"/>
                  </a:lnTo>
                  <a:lnTo>
                    <a:pt x="696" y="325"/>
                  </a:lnTo>
                  <a:lnTo>
                    <a:pt x="694" y="327"/>
                  </a:lnTo>
                  <a:lnTo>
                    <a:pt x="692" y="331"/>
                  </a:lnTo>
                  <a:lnTo>
                    <a:pt x="686" y="335"/>
                  </a:lnTo>
                  <a:lnTo>
                    <a:pt x="682" y="340"/>
                  </a:lnTo>
                  <a:lnTo>
                    <a:pt x="675" y="352"/>
                  </a:lnTo>
                  <a:lnTo>
                    <a:pt x="671" y="355"/>
                  </a:lnTo>
                  <a:lnTo>
                    <a:pt x="667" y="361"/>
                  </a:lnTo>
                  <a:lnTo>
                    <a:pt x="667" y="365"/>
                  </a:lnTo>
                  <a:lnTo>
                    <a:pt x="667" y="369"/>
                  </a:lnTo>
                  <a:lnTo>
                    <a:pt x="667" y="373"/>
                  </a:lnTo>
                  <a:lnTo>
                    <a:pt x="665" y="376"/>
                  </a:lnTo>
                  <a:lnTo>
                    <a:pt x="669" y="369"/>
                  </a:lnTo>
                  <a:lnTo>
                    <a:pt x="665" y="373"/>
                  </a:lnTo>
                  <a:lnTo>
                    <a:pt x="662" y="378"/>
                  </a:lnTo>
                  <a:lnTo>
                    <a:pt x="660" y="386"/>
                  </a:lnTo>
                  <a:lnTo>
                    <a:pt x="660" y="390"/>
                  </a:lnTo>
                  <a:lnTo>
                    <a:pt x="660" y="393"/>
                  </a:lnTo>
                  <a:lnTo>
                    <a:pt x="660" y="403"/>
                  </a:lnTo>
                  <a:lnTo>
                    <a:pt x="662" y="407"/>
                  </a:lnTo>
                  <a:lnTo>
                    <a:pt x="662" y="410"/>
                  </a:lnTo>
                  <a:lnTo>
                    <a:pt x="664" y="412"/>
                  </a:lnTo>
                  <a:lnTo>
                    <a:pt x="665" y="414"/>
                  </a:lnTo>
                  <a:lnTo>
                    <a:pt x="669" y="414"/>
                  </a:lnTo>
                  <a:lnTo>
                    <a:pt x="675" y="414"/>
                  </a:lnTo>
                  <a:lnTo>
                    <a:pt x="679" y="414"/>
                  </a:lnTo>
                  <a:lnTo>
                    <a:pt x="681" y="418"/>
                  </a:lnTo>
                  <a:lnTo>
                    <a:pt x="684" y="420"/>
                  </a:lnTo>
                  <a:lnTo>
                    <a:pt x="686" y="422"/>
                  </a:lnTo>
                  <a:lnTo>
                    <a:pt x="688" y="427"/>
                  </a:lnTo>
                  <a:lnTo>
                    <a:pt x="692" y="435"/>
                  </a:lnTo>
                  <a:lnTo>
                    <a:pt x="692" y="444"/>
                  </a:lnTo>
                  <a:lnTo>
                    <a:pt x="694" y="452"/>
                  </a:lnTo>
                  <a:lnTo>
                    <a:pt x="696" y="456"/>
                  </a:lnTo>
                  <a:lnTo>
                    <a:pt x="696" y="460"/>
                  </a:lnTo>
                  <a:lnTo>
                    <a:pt x="698" y="460"/>
                  </a:lnTo>
                  <a:lnTo>
                    <a:pt x="699" y="460"/>
                  </a:lnTo>
                  <a:lnTo>
                    <a:pt x="701" y="460"/>
                  </a:lnTo>
                  <a:lnTo>
                    <a:pt x="707" y="458"/>
                  </a:lnTo>
                  <a:lnTo>
                    <a:pt x="713" y="454"/>
                  </a:lnTo>
                  <a:lnTo>
                    <a:pt x="717" y="452"/>
                  </a:lnTo>
                  <a:lnTo>
                    <a:pt x="718" y="452"/>
                  </a:lnTo>
                  <a:lnTo>
                    <a:pt x="722" y="454"/>
                  </a:lnTo>
                  <a:lnTo>
                    <a:pt x="732" y="458"/>
                  </a:lnTo>
                  <a:lnTo>
                    <a:pt x="739" y="460"/>
                  </a:lnTo>
                  <a:lnTo>
                    <a:pt x="749" y="465"/>
                  </a:lnTo>
                  <a:lnTo>
                    <a:pt x="751" y="465"/>
                  </a:lnTo>
                  <a:lnTo>
                    <a:pt x="752" y="469"/>
                  </a:lnTo>
                  <a:lnTo>
                    <a:pt x="758" y="473"/>
                  </a:lnTo>
                  <a:lnTo>
                    <a:pt x="760" y="477"/>
                  </a:lnTo>
                  <a:lnTo>
                    <a:pt x="764" y="480"/>
                  </a:lnTo>
                  <a:lnTo>
                    <a:pt x="771" y="482"/>
                  </a:lnTo>
                  <a:lnTo>
                    <a:pt x="781" y="486"/>
                  </a:lnTo>
                  <a:lnTo>
                    <a:pt x="788" y="490"/>
                  </a:lnTo>
                  <a:lnTo>
                    <a:pt x="794" y="494"/>
                  </a:lnTo>
                  <a:lnTo>
                    <a:pt x="796" y="497"/>
                  </a:lnTo>
                  <a:lnTo>
                    <a:pt x="798" y="499"/>
                  </a:lnTo>
                  <a:lnTo>
                    <a:pt x="824" y="503"/>
                  </a:lnTo>
                  <a:lnTo>
                    <a:pt x="828" y="503"/>
                  </a:lnTo>
                  <a:lnTo>
                    <a:pt x="830" y="503"/>
                  </a:lnTo>
                  <a:lnTo>
                    <a:pt x="834" y="501"/>
                  </a:lnTo>
                  <a:lnTo>
                    <a:pt x="836" y="503"/>
                  </a:lnTo>
                  <a:lnTo>
                    <a:pt x="838" y="503"/>
                  </a:lnTo>
                  <a:lnTo>
                    <a:pt x="838" y="507"/>
                  </a:lnTo>
                  <a:lnTo>
                    <a:pt x="838" y="514"/>
                  </a:lnTo>
                  <a:lnTo>
                    <a:pt x="838" y="524"/>
                  </a:lnTo>
                  <a:lnTo>
                    <a:pt x="838" y="533"/>
                  </a:lnTo>
                  <a:lnTo>
                    <a:pt x="836" y="545"/>
                  </a:lnTo>
                  <a:lnTo>
                    <a:pt x="836" y="548"/>
                  </a:lnTo>
                  <a:lnTo>
                    <a:pt x="838" y="552"/>
                  </a:lnTo>
                  <a:lnTo>
                    <a:pt x="839" y="556"/>
                  </a:lnTo>
                  <a:lnTo>
                    <a:pt x="841" y="558"/>
                  </a:lnTo>
                  <a:lnTo>
                    <a:pt x="841" y="562"/>
                  </a:lnTo>
                  <a:lnTo>
                    <a:pt x="843" y="564"/>
                  </a:lnTo>
                  <a:lnTo>
                    <a:pt x="845" y="565"/>
                  </a:lnTo>
                  <a:lnTo>
                    <a:pt x="847" y="565"/>
                  </a:lnTo>
                  <a:lnTo>
                    <a:pt x="847" y="564"/>
                  </a:lnTo>
                  <a:lnTo>
                    <a:pt x="851" y="564"/>
                  </a:lnTo>
                  <a:lnTo>
                    <a:pt x="855" y="565"/>
                  </a:lnTo>
                  <a:lnTo>
                    <a:pt x="855" y="573"/>
                  </a:lnTo>
                  <a:lnTo>
                    <a:pt x="856" y="573"/>
                  </a:lnTo>
                  <a:lnTo>
                    <a:pt x="855" y="577"/>
                  </a:lnTo>
                  <a:lnTo>
                    <a:pt x="858" y="581"/>
                  </a:lnTo>
                  <a:lnTo>
                    <a:pt x="860" y="586"/>
                  </a:lnTo>
                  <a:lnTo>
                    <a:pt x="866" y="586"/>
                  </a:lnTo>
                  <a:lnTo>
                    <a:pt x="868" y="586"/>
                  </a:lnTo>
                  <a:lnTo>
                    <a:pt x="872" y="586"/>
                  </a:lnTo>
                  <a:lnTo>
                    <a:pt x="872" y="590"/>
                  </a:lnTo>
                  <a:lnTo>
                    <a:pt x="875" y="588"/>
                  </a:lnTo>
                  <a:lnTo>
                    <a:pt x="877" y="586"/>
                  </a:lnTo>
                  <a:lnTo>
                    <a:pt x="883" y="588"/>
                  </a:lnTo>
                  <a:lnTo>
                    <a:pt x="883" y="586"/>
                  </a:lnTo>
                  <a:lnTo>
                    <a:pt x="885" y="584"/>
                  </a:lnTo>
                  <a:lnTo>
                    <a:pt x="887" y="584"/>
                  </a:lnTo>
                  <a:lnTo>
                    <a:pt x="889" y="584"/>
                  </a:lnTo>
                  <a:lnTo>
                    <a:pt x="887" y="579"/>
                  </a:lnTo>
                  <a:lnTo>
                    <a:pt x="887" y="575"/>
                  </a:lnTo>
                  <a:lnTo>
                    <a:pt x="887" y="573"/>
                  </a:lnTo>
                  <a:lnTo>
                    <a:pt x="891" y="569"/>
                  </a:lnTo>
                  <a:lnTo>
                    <a:pt x="892" y="569"/>
                  </a:lnTo>
                  <a:lnTo>
                    <a:pt x="892" y="565"/>
                  </a:lnTo>
                  <a:lnTo>
                    <a:pt x="892" y="564"/>
                  </a:lnTo>
                  <a:lnTo>
                    <a:pt x="891" y="564"/>
                  </a:lnTo>
                  <a:lnTo>
                    <a:pt x="892" y="564"/>
                  </a:lnTo>
                  <a:lnTo>
                    <a:pt x="894" y="560"/>
                  </a:lnTo>
                  <a:lnTo>
                    <a:pt x="892" y="560"/>
                  </a:lnTo>
                  <a:lnTo>
                    <a:pt x="894" y="560"/>
                  </a:lnTo>
                  <a:lnTo>
                    <a:pt x="892" y="560"/>
                  </a:lnTo>
                  <a:lnTo>
                    <a:pt x="891" y="558"/>
                  </a:lnTo>
                  <a:lnTo>
                    <a:pt x="887" y="552"/>
                  </a:lnTo>
                  <a:lnTo>
                    <a:pt x="883" y="539"/>
                  </a:lnTo>
                  <a:lnTo>
                    <a:pt x="881" y="531"/>
                  </a:lnTo>
                  <a:lnTo>
                    <a:pt x="879" y="528"/>
                  </a:lnTo>
                  <a:lnTo>
                    <a:pt x="877" y="524"/>
                  </a:lnTo>
                  <a:lnTo>
                    <a:pt x="875" y="518"/>
                  </a:lnTo>
                  <a:lnTo>
                    <a:pt x="873" y="514"/>
                  </a:lnTo>
                  <a:lnTo>
                    <a:pt x="872" y="511"/>
                  </a:lnTo>
                  <a:lnTo>
                    <a:pt x="872" y="507"/>
                  </a:lnTo>
                  <a:lnTo>
                    <a:pt x="872" y="505"/>
                  </a:lnTo>
                  <a:lnTo>
                    <a:pt x="887" y="501"/>
                  </a:lnTo>
                  <a:lnTo>
                    <a:pt x="894" y="497"/>
                  </a:lnTo>
                  <a:lnTo>
                    <a:pt x="902" y="494"/>
                  </a:lnTo>
                  <a:lnTo>
                    <a:pt x="909" y="490"/>
                  </a:lnTo>
                  <a:lnTo>
                    <a:pt x="915" y="482"/>
                  </a:lnTo>
                  <a:lnTo>
                    <a:pt x="919" y="477"/>
                  </a:lnTo>
                  <a:lnTo>
                    <a:pt x="921" y="473"/>
                  </a:lnTo>
                  <a:lnTo>
                    <a:pt x="923" y="469"/>
                  </a:lnTo>
                  <a:lnTo>
                    <a:pt x="923" y="460"/>
                  </a:lnTo>
                  <a:lnTo>
                    <a:pt x="921" y="450"/>
                  </a:lnTo>
                  <a:lnTo>
                    <a:pt x="917" y="441"/>
                  </a:lnTo>
                  <a:lnTo>
                    <a:pt x="913" y="433"/>
                  </a:lnTo>
                  <a:lnTo>
                    <a:pt x="909" y="431"/>
                  </a:lnTo>
                  <a:lnTo>
                    <a:pt x="906" y="427"/>
                  </a:lnTo>
                  <a:lnTo>
                    <a:pt x="902" y="425"/>
                  </a:lnTo>
                  <a:lnTo>
                    <a:pt x="898" y="422"/>
                  </a:lnTo>
                  <a:lnTo>
                    <a:pt x="894" y="420"/>
                  </a:lnTo>
                  <a:lnTo>
                    <a:pt x="894" y="418"/>
                  </a:lnTo>
                  <a:lnTo>
                    <a:pt x="894" y="414"/>
                  </a:lnTo>
                  <a:lnTo>
                    <a:pt x="894" y="410"/>
                  </a:lnTo>
                  <a:lnTo>
                    <a:pt x="898" y="407"/>
                  </a:lnTo>
                  <a:lnTo>
                    <a:pt x="898" y="405"/>
                  </a:lnTo>
                  <a:lnTo>
                    <a:pt x="900" y="401"/>
                  </a:lnTo>
                  <a:lnTo>
                    <a:pt x="902" y="397"/>
                  </a:lnTo>
                  <a:lnTo>
                    <a:pt x="904" y="395"/>
                  </a:lnTo>
                  <a:lnTo>
                    <a:pt x="906" y="395"/>
                  </a:lnTo>
                  <a:lnTo>
                    <a:pt x="906" y="393"/>
                  </a:lnTo>
                  <a:lnTo>
                    <a:pt x="906" y="390"/>
                  </a:lnTo>
                  <a:lnTo>
                    <a:pt x="906" y="384"/>
                  </a:lnTo>
                  <a:lnTo>
                    <a:pt x="906" y="373"/>
                  </a:lnTo>
                  <a:lnTo>
                    <a:pt x="904" y="369"/>
                  </a:lnTo>
                  <a:lnTo>
                    <a:pt x="902" y="365"/>
                  </a:lnTo>
                  <a:lnTo>
                    <a:pt x="900" y="361"/>
                  </a:lnTo>
                  <a:lnTo>
                    <a:pt x="900" y="357"/>
                  </a:lnTo>
                  <a:lnTo>
                    <a:pt x="904" y="354"/>
                  </a:lnTo>
                  <a:lnTo>
                    <a:pt x="904" y="352"/>
                  </a:lnTo>
                  <a:lnTo>
                    <a:pt x="904" y="348"/>
                  </a:lnTo>
                  <a:lnTo>
                    <a:pt x="902" y="346"/>
                  </a:lnTo>
                  <a:lnTo>
                    <a:pt x="900" y="342"/>
                  </a:lnTo>
                  <a:lnTo>
                    <a:pt x="898" y="340"/>
                  </a:lnTo>
                  <a:lnTo>
                    <a:pt x="898" y="337"/>
                  </a:lnTo>
                  <a:lnTo>
                    <a:pt x="896" y="331"/>
                  </a:lnTo>
                  <a:lnTo>
                    <a:pt x="898" y="329"/>
                  </a:lnTo>
                  <a:lnTo>
                    <a:pt x="898" y="327"/>
                  </a:lnTo>
                  <a:lnTo>
                    <a:pt x="902" y="325"/>
                  </a:lnTo>
                  <a:lnTo>
                    <a:pt x="909" y="327"/>
                  </a:lnTo>
                  <a:lnTo>
                    <a:pt x="917" y="327"/>
                  </a:lnTo>
                  <a:lnTo>
                    <a:pt x="925" y="329"/>
                  </a:lnTo>
                  <a:lnTo>
                    <a:pt x="930" y="331"/>
                  </a:lnTo>
                  <a:lnTo>
                    <a:pt x="934" y="331"/>
                  </a:lnTo>
                  <a:lnTo>
                    <a:pt x="940" y="333"/>
                  </a:lnTo>
                  <a:lnTo>
                    <a:pt x="943" y="335"/>
                  </a:lnTo>
                  <a:lnTo>
                    <a:pt x="949" y="331"/>
                  </a:lnTo>
                  <a:lnTo>
                    <a:pt x="955" y="327"/>
                  </a:lnTo>
                  <a:lnTo>
                    <a:pt x="959" y="327"/>
                  </a:lnTo>
                  <a:lnTo>
                    <a:pt x="962" y="327"/>
                  </a:lnTo>
                  <a:lnTo>
                    <a:pt x="966" y="331"/>
                  </a:lnTo>
                  <a:lnTo>
                    <a:pt x="972" y="335"/>
                  </a:lnTo>
                  <a:lnTo>
                    <a:pt x="979" y="342"/>
                  </a:lnTo>
                  <a:lnTo>
                    <a:pt x="983" y="346"/>
                  </a:lnTo>
                  <a:lnTo>
                    <a:pt x="987" y="350"/>
                  </a:lnTo>
                  <a:lnTo>
                    <a:pt x="987" y="354"/>
                  </a:lnTo>
                  <a:lnTo>
                    <a:pt x="989" y="357"/>
                  </a:lnTo>
                  <a:lnTo>
                    <a:pt x="993" y="359"/>
                  </a:lnTo>
                  <a:lnTo>
                    <a:pt x="996" y="359"/>
                  </a:lnTo>
                  <a:lnTo>
                    <a:pt x="1004" y="361"/>
                  </a:lnTo>
                  <a:lnTo>
                    <a:pt x="1012" y="363"/>
                  </a:lnTo>
                  <a:lnTo>
                    <a:pt x="1019" y="363"/>
                  </a:lnTo>
                  <a:lnTo>
                    <a:pt x="1019" y="367"/>
                  </a:lnTo>
                  <a:lnTo>
                    <a:pt x="1019" y="369"/>
                  </a:lnTo>
                  <a:lnTo>
                    <a:pt x="1017" y="371"/>
                  </a:lnTo>
                  <a:lnTo>
                    <a:pt x="1017" y="373"/>
                  </a:lnTo>
                  <a:lnTo>
                    <a:pt x="1017" y="376"/>
                  </a:lnTo>
                  <a:lnTo>
                    <a:pt x="1017" y="382"/>
                  </a:lnTo>
                  <a:lnTo>
                    <a:pt x="1015" y="386"/>
                  </a:lnTo>
                  <a:lnTo>
                    <a:pt x="1013" y="386"/>
                  </a:lnTo>
                  <a:lnTo>
                    <a:pt x="1015" y="388"/>
                  </a:lnTo>
                  <a:lnTo>
                    <a:pt x="1017" y="388"/>
                  </a:lnTo>
                  <a:lnTo>
                    <a:pt x="1017" y="390"/>
                  </a:lnTo>
                  <a:lnTo>
                    <a:pt x="1019" y="393"/>
                  </a:lnTo>
                  <a:lnTo>
                    <a:pt x="1019" y="399"/>
                  </a:lnTo>
                  <a:lnTo>
                    <a:pt x="1017" y="403"/>
                  </a:lnTo>
                  <a:lnTo>
                    <a:pt x="1017" y="408"/>
                  </a:lnTo>
                  <a:lnTo>
                    <a:pt x="1019" y="410"/>
                  </a:lnTo>
                  <a:lnTo>
                    <a:pt x="1021" y="412"/>
                  </a:lnTo>
                  <a:lnTo>
                    <a:pt x="1025" y="414"/>
                  </a:lnTo>
                  <a:lnTo>
                    <a:pt x="1030" y="416"/>
                  </a:lnTo>
                  <a:lnTo>
                    <a:pt x="1034" y="418"/>
                  </a:lnTo>
                  <a:lnTo>
                    <a:pt x="1036" y="420"/>
                  </a:lnTo>
                  <a:lnTo>
                    <a:pt x="1038" y="422"/>
                  </a:lnTo>
                  <a:lnTo>
                    <a:pt x="1042" y="424"/>
                  </a:lnTo>
                  <a:lnTo>
                    <a:pt x="1044" y="427"/>
                  </a:lnTo>
                  <a:lnTo>
                    <a:pt x="1047" y="427"/>
                  </a:lnTo>
                  <a:lnTo>
                    <a:pt x="1051" y="425"/>
                  </a:lnTo>
                  <a:lnTo>
                    <a:pt x="1061" y="422"/>
                  </a:lnTo>
                  <a:lnTo>
                    <a:pt x="1061" y="424"/>
                  </a:lnTo>
                  <a:lnTo>
                    <a:pt x="1063" y="422"/>
                  </a:lnTo>
                  <a:lnTo>
                    <a:pt x="1064" y="420"/>
                  </a:lnTo>
                  <a:lnTo>
                    <a:pt x="1068" y="418"/>
                  </a:lnTo>
                  <a:lnTo>
                    <a:pt x="1070" y="418"/>
                  </a:lnTo>
                  <a:lnTo>
                    <a:pt x="1068" y="418"/>
                  </a:lnTo>
                  <a:lnTo>
                    <a:pt x="1072" y="410"/>
                  </a:lnTo>
                  <a:lnTo>
                    <a:pt x="1076" y="399"/>
                  </a:lnTo>
                  <a:lnTo>
                    <a:pt x="1078" y="393"/>
                  </a:lnTo>
                  <a:lnTo>
                    <a:pt x="1082" y="390"/>
                  </a:lnTo>
                  <a:lnTo>
                    <a:pt x="1083" y="386"/>
                  </a:lnTo>
                  <a:lnTo>
                    <a:pt x="1089" y="382"/>
                  </a:lnTo>
                  <a:lnTo>
                    <a:pt x="1087" y="384"/>
                  </a:lnTo>
                  <a:lnTo>
                    <a:pt x="1089" y="384"/>
                  </a:lnTo>
                  <a:lnTo>
                    <a:pt x="1091" y="386"/>
                  </a:lnTo>
                  <a:lnTo>
                    <a:pt x="1095" y="390"/>
                  </a:lnTo>
                  <a:lnTo>
                    <a:pt x="1100" y="399"/>
                  </a:lnTo>
                  <a:lnTo>
                    <a:pt x="1104" y="407"/>
                  </a:lnTo>
                  <a:lnTo>
                    <a:pt x="1108" y="414"/>
                  </a:lnTo>
                  <a:lnTo>
                    <a:pt x="1110" y="418"/>
                  </a:lnTo>
                  <a:lnTo>
                    <a:pt x="1110" y="422"/>
                  </a:lnTo>
                  <a:lnTo>
                    <a:pt x="1114" y="424"/>
                  </a:lnTo>
                  <a:lnTo>
                    <a:pt x="1117" y="424"/>
                  </a:lnTo>
                  <a:lnTo>
                    <a:pt x="1119" y="431"/>
                  </a:lnTo>
                  <a:lnTo>
                    <a:pt x="1121" y="435"/>
                  </a:lnTo>
                  <a:lnTo>
                    <a:pt x="1125" y="442"/>
                  </a:lnTo>
                  <a:lnTo>
                    <a:pt x="1127" y="448"/>
                  </a:lnTo>
                  <a:lnTo>
                    <a:pt x="1133" y="456"/>
                  </a:lnTo>
                  <a:lnTo>
                    <a:pt x="1136" y="463"/>
                  </a:lnTo>
                  <a:lnTo>
                    <a:pt x="1136" y="465"/>
                  </a:lnTo>
                  <a:lnTo>
                    <a:pt x="1129" y="465"/>
                  </a:lnTo>
                  <a:lnTo>
                    <a:pt x="1125" y="465"/>
                  </a:lnTo>
                  <a:lnTo>
                    <a:pt x="1121" y="465"/>
                  </a:lnTo>
                  <a:lnTo>
                    <a:pt x="1123" y="469"/>
                  </a:lnTo>
                  <a:lnTo>
                    <a:pt x="1125" y="473"/>
                  </a:lnTo>
                  <a:lnTo>
                    <a:pt x="1131" y="475"/>
                  </a:lnTo>
                  <a:lnTo>
                    <a:pt x="1133" y="477"/>
                  </a:lnTo>
                  <a:lnTo>
                    <a:pt x="1134" y="475"/>
                  </a:lnTo>
                  <a:lnTo>
                    <a:pt x="1136" y="477"/>
                  </a:lnTo>
                  <a:lnTo>
                    <a:pt x="1140" y="478"/>
                  </a:lnTo>
                  <a:lnTo>
                    <a:pt x="1142" y="480"/>
                  </a:lnTo>
                  <a:lnTo>
                    <a:pt x="1142" y="484"/>
                  </a:lnTo>
                  <a:lnTo>
                    <a:pt x="1144" y="486"/>
                  </a:lnTo>
                  <a:lnTo>
                    <a:pt x="1148" y="486"/>
                  </a:lnTo>
                  <a:lnTo>
                    <a:pt x="1148" y="494"/>
                  </a:lnTo>
                  <a:lnTo>
                    <a:pt x="1148" y="501"/>
                  </a:lnTo>
                  <a:lnTo>
                    <a:pt x="1150" y="501"/>
                  </a:lnTo>
                  <a:lnTo>
                    <a:pt x="1151" y="503"/>
                  </a:lnTo>
                  <a:lnTo>
                    <a:pt x="1157" y="503"/>
                  </a:lnTo>
                  <a:lnTo>
                    <a:pt x="1159" y="501"/>
                  </a:lnTo>
                  <a:lnTo>
                    <a:pt x="1161" y="501"/>
                  </a:lnTo>
                  <a:lnTo>
                    <a:pt x="1165" y="501"/>
                  </a:lnTo>
                  <a:lnTo>
                    <a:pt x="1167" y="501"/>
                  </a:lnTo>
                  <a:lnTo>
                    <a:pt x="1170" y="505"/>
                  </a:lnTo>
                  <a:lnTo>
                    <a:pt x="1174" y="507"/>
                  </a:lnTo>
                  <a:lnTo>
                    <a:pt x="1178" y="511"/>
                  </a:lnTo>
                  <a:lnTo>
                    <a:pt x="1180" y="511"/>
                  </a:lnTo>
                  <a:lnTo>
                    <a:pt x="1182" y="509"/>
                  </a:lnTo>
                  <a:lnTo>
                    <a:pt x="1184" y="509"/>
                  </a:lnTo>
                  <a:lnTo>
                    <a:pt x="1187" y="509"/>
                  </a:lnTo>
                  <a:lnTo>
                    <a:pt x="1189" y="511"/>
                  </a:lnTo>
                  <a:lnTo>
                    <a:pt x="1191" y="511"/>
                  </a:lnTo>
                  <a:lnTo>
                    <a:pt x="1191" y="514"/>
                  </a:lnTo>
                  <a:lnTo>
                    <a:pt x="1186" y="520"/>
                  </a:lnTo>
                  <a:lnTo>
                    <a:pt x="1180" y="522"/>
                  </a:lnTo>
                  <a:lnTo>
                    <a:pt x="1170" y="526"/>
                  </a:lnTo>
                  <a:lnTo>
                    <a:pt x="1165" y="528"/>
                  </a:lnTo>
                  <a:lnTo>
                    <a:pt x="1157" y="531"/>
                  </a:lnTo>
                  <a:lnTo>
                    <a:pt x="1153" y="535"/>
                  </a:lnTo>
                  <a:lnTo>
                    <a:pt x="1148" y="541"/>
                  </a:lnTo>
                  <a:lnTo>
                    <a:pt x="1151" y="543"/>
                  </a:lnTo>
                  <a:lnTo>
                    <a:pt x="1153" y="543"/>
                  </a:lnTo>
                  <a:lnTo>
                    <a:pt x="1155" y="543"/>
                  </a:lnTo>
                  <a:lnTo>
                    <a:pt x="1157" y="541"/>
                  </a:lnTo>
                  <a:lnTo>
                    <a:pt x="1163" y="539"/>
                  </a:lnTo>
                  <a:lnTo>
                    <a:pt x="1167" y="535"/>
                  </a:lnTo>
                  <a:lnTo>
                    <a:pt x="1172" y="535"/>
                  </a:lnTo>
                  <a:lnTo>
                    <a:pt x="1176" y="531"/>
                  </a:lnTo>
                  <a:lnTo>
                    <a:pt x="1176" y="529"/>
                  </a:lnTo>
                  <a:lnTo>
                    <a:pt x="1180" y="528"/>
                  </a:lnTo>
                  <a:lnTo>
                    <a:pt x="1187" y="524"/>
                  </a:lnTo>
                  <a:lnTo>
                    <a:pt x="1191" y="524"/>
                  </a:lnTo>
                  <a:lnTo>
                    <a:pt x="1193" y="524"/>
                  </a:lnTo>
                  <a:lnTo>
                    <a:pt x="1195" y="524"/>
                  </a:lnTo>
                  <a:lnTo>
                    <a:pt x="1195" y="528"/>
                  </a:lnTo>
                  <a:lnTo>
                    <a:pt x="1199" y="528"/>
                  </a:lnTo>
                  <a:lnTo>
                    <a:pt x="1197" y="531"/>
                  </a:lnTo>
                  <a:lnTo>
                    <a:pt x="1195" y="535"/>
                  </a:lnTo>
                  <a:lnTo>
                    <a:pt x="1197" y="535"/>
                  </a:lnTo>
                  <a:lnTo>
                    <a:pt x="1199" y="535"/>
                  </a:lnTo>
                  <a:lnTo>
                    <a:pt x="1203" y="535"/>
                  </a:lnTo>
                  <a:lnTo>
                    <a:pt x="1204" y="531"/>
                  </a:lnTo>
                  <a:lnTo>
                    <a:pt x="1206" y="531"/>
                  </a:lnTo>
                  <a:lnTo>
                    <a:pt x="1210" y="531"/>
                  </a:lnTo>
                  <a:lnTo>
                    <a:pt x="1210" y="535"/>
                  </a:lnTo>
                  <a:lnTo>
                    <a:pt x="1214" y="541"/>
                  </a:lnTo>
                  <a:lnTo>
                    <a:pt x="1214" y="545"/>
                  </a:lnTo>
                  <a:lnTo>
                    <a:pt x="1214" y="548"/>
                  </a:lnTo>
                  <a:lnTo>
                    <a:pt x="1212" y="552"/>
                  </a:lnTo>
                  <a:lnTo>
                    <a:pt x="1212" y="556"/>
                  </a:lnTo>
                  <a:lnTo>
                    <a:pt x="1214" y="560"/>
                  </a:lnTo>
                  <a:lnTo>
                    <a:pt x="1214" y="562"/>
                  </a:lnTo>
                  <a:lnTo>
                    <a:pt x="1216" y="565"/>
                  </a:lnTo>
                  <a:lnTo>
                    <a:pt x="1214" y="567"/>
                  </a:lnTo>
                  <a:lnTo>
                    <a:pt x="1212" y="569"/>
                  </a:lnTo>
                  <a:lnTo>
                    <a:pt x="1210" y="573"/>
                  </a:lnTo>
                  <a:lnTo>
                    <a:pt x="1204" y="577"/>
                  </a:lnTo>
                  <a:lnTo>
                    <a:pt x="1199" y="582"/>
                  </a:lnTo>
                  <a:lnTo>
                    <a:pt x="1195" y="584"/>
                  </a:lnTo>
                  <a:lnTo>
                    <a:pt x="1193" y="586"/>
                  </a:lnTo>
                  <a:lnTo>
                    <a:pt x="1189" y="586"/>
                  </a:lnTo>
                  <a:lnTo>
                    <a:pt x="1187" y="584"/>
                  </a:lnTo>
                  <a:lnTo>
                    <a:pt x="1184" y="584"/>
                  </a:lnTo>
                  <a:lnTo>
                    <a:pt x="1180" y="586"/>
                  </a:lnTo>
                  <a:lnTo>
                    <a:pt x="1176" y="588"/>
                  </a:lnTo>
                  <a:lnTo>
                    <a:pt x="1170" y="592"/>
                  </a:lnTo>
                  <a:lnTo>
                    <a:pt x="1163" y="601"/>
                  </a:lnTo>
                  <a:lnTo>
                    <a:pt x="1159" y="603"/>
                  </a:lnTo>
                  <a:lnTo>
                    <a:pt x="1157" y="605"/>
                  </a:lnTo>
                  <a:lnTo>
                    <a:pt x="1153" y="607"/>
                  </a:lnTo>
                  <a:lnTo>
                    <a:pt x="1151" y="607"/>
                  </a:lnTo>
                  <a:lnTo>
                    <a:pt x="1144" y="607"/>
                  </a:lnTo>
                  <a:lnTo>
                    <a:pt x="1138" y="607"/>
                  </a:lnTo>
                  <a:lnTo>
                    <a:pt x="1133" y="607"/>
                  </a:lnTo>
                  <a:lnTo>
                    <a:pt x="1121" y="607"/>
                  </a:lnTo>
                  <a:lnTo>
                    <a:pt x="1112" y="607"/>
                  </a:lnTo>
                  <a:lnTo>
                    <a:pt x="1104" y="605"/>
                  </a:lnTo>
                  <a:lnTo>
                    <a:pt x="1100" y="603"/>
                  </a:lnTo>
                  <a:lnTo>
                    <a:pt x="1097" y="603"/>
                  </a:lnTo>
                  <a:lnTo>
                    <a:pt x="1093" y="605"/>
                  </a:lnTo>
                  <a:lnTo>
                    <a:pt x="1087" y="607"/>
                  </a:lnTo>
                  <a:lnTo>
                    <a:pt x="1078" y="607"/>
                  </a:lnTo>
                  <a:lnTo>
                    <a:pt x="1072" y="609"/>
                  </a:lnTo>
                  <a:lnTo>
                    <a:pt x="1066" y="611"/>
                  </a:lnTo>
                  <a:lnTo>
                    <a:pt x="1061" y="613"/>
                  </a:lnTo>
                  <a:lnTo>
                    <a:pt x="1059" y="615"/>
                  </a:lnTo>
                  <a:lnTo>
                    <a:pt x="1057" y="617"/>
                  </a:lnTo>
                  <a:lnTo>
                    <a:pt x="1051" y="622"/>
                  </a:lnTo>
                  <a:lnTo>
                    <a:pt x="1046" y="628"/>
                  </a:lnTo>
                  <a:lnTo>
                    <a:pt x="1044" y="626"/>
                  </a:lnTo>
                  <a:lnTo>
                    <a:pt x="1042" y="628"/>
                  </a:lnTo>
                  <a:lnTo>
                    <a:pt x="1040" y="628"/>
                  </a:lnTo>
                  <a:lnTo>
                    <a:pt x="1038" y="628"/>
                  </a:lnTo>
                  <a:lnTo>
                    <a:pt x="1034" y="630"/>
                  </a:lnTo>
                  <a:lnTo>
                    <a:pt x="1032" y="632"/>
                  </a:lnTo>
                  <a:lnTo>
                    <a:pt x="1029" y="637"/>
                  </a:lnTo>
                  <a:lnTo>
                    <a:pt x="1025" y="639"/>
                  </a:lnTo>
                  <a:lnTo>
                    <a:pt x="1023" y="643"/>
                  </a:lnTo>
                  <a:lnTo>
                    <a:pt x="1015" y="651"/>
                  </a:lnTo>
                  <a:lnTo>
                    <a:pt x="1013" y="656"/>
                  </a:lnTo>
                  <a:lnTo>
                    <a:pt x="1006" y="662"/>
                  </a:lnTo>
                  <a:lnTo>
                    <a:pt x="1002" y="668"/>
                  </a:lnTo>
                  <a:lnTo>
                    <a:pt x="998" y="673"/>
                  </a:lnTo>
                  <a:lnTo>
                    <a:pt x="996" y="675"/>
                  </a:lnTo>
                  <a:lnTo>
                    <a:pt x="996" y="677"/>
                  </a:lnTo>
                  <a:lnTo>
                    <a:pt x="998" y="677"/>
                  </a:lnTo>
                  <a:lnTo>
                    <a:pt x="1000" y="677"/>
                  </a:lnTo>
                  <a:lnTo>
                    <a:pt x="1002" y="673"/>
                  </a:lnTo>
                  <a:lnTo>
                    <a:pt x="1008" y="668"/>
                  </a:lnTo>
                  <a:lnTo>
                    <a:pt x="1013" y="662"/>
                  </a:lnTo>
                  <a:lnTo>
                    <a:pt x="1019" y="658"/>
                  </a:lnTo>
                  <a:lnTo>
                    <a:pt x="1027" y="651"/>
                  </a:lnTo>
                  <a:lnTo>
                    <a:pt x="1036" y="645"/>
                  </a:lnTo>
                  <a:lnTo>
                    <a:pt x="1042" y="639"/>
                  </a:lnTo>
                  <a:lnTo>
                    <a:pt x="1046" y="637"/>
                  </a:lnTo>
                  <a:lnTo>
                    <a:pt x="1049" y="635"/>
                  </a:lnTo>
                  <a:lnTo>
                    <a:pt x="1055" y="632"/>
                  </a:lnTo>
                  <a:lnTo>
                    <a:pt x="1063" y="628"/>
                  </a:lnTo>
                  <a:lnTo>
                    <a:pt x="1068" y="628"/>
                  </a:lnTo>
                  <a:lnTo>
                    <a:pt x="1074" y="626"/>
                  </a:lnTo>
                  <a:lnTo>
                    <a:pt x="1080" y="626"/>
                  </a:lnTo>
                  <a:lnTo>
                    <a:pt x="1087" y="628"/>
                  </a:lnTo>
                  <a:lnTo>
                    <a:pt x="1089" y="628"/>
                  </a:lnTo>
                  <a:lnTo>
                    <a:pt x="1093" y="632"/>
                  </a:lnTo>
                  <a:lnTo>
                    <a:pt x="1093" y="635"/>
                  </a:lnTo>
                  <a:lnTo>
                    <a:pt x="1095" y="637"/>
                  </a:lnTo>
                  <a:lnTo>
                    <a:pt x="1093" y="641"/>
                  </a:lnTo>
                  <a:lnTo>
                    <a:pt x="1093" y="643"/>
                  </a:lnTo>
                  <a:lnTo>
                    <a:pt x="1089" y="649"/>
                  </a:lnTo>
                  <a:lnTo>
                    <a:pt x="1083" y="652"/>
                  </a:lnTo>
                  <a:lnTo>
                    <a:pt x="1082" y="652"/>
                  </a:lnTo>
                  <a:lnTo>
                    <a:pt x="1080" y="656"/>
                  </a:lnTo>
                  <a:lnTo>
                    <a:pt x="1080" y="658"/>
                  </a:lnTo>
                  <a:lnTo>
                    <a:pt x="1078" y="660"/>
                  </a:lnTo>
                  <a:lnTo>
                    <a:pt x="1080" y="660"/>
                  </a:lnTo>
                  <a:lnTo>
                    <a:pt x="1080" y="662"/>
                  </a:lnTo>
                  <a:lnTo>
                    <a:pt x="1093" y="688"/>
                  </a:lnTo>
                  <a:lnTo>
                    <a:pt x="1095" y="690"/>
                  </a:lnTo>
                  <a:lnTo>
                    <a:pt x="1099" y="694"/>
                  </a:lnTo>
                  <a:lnTo>
                    <a:pt x="1106" y="696"/>
                  </a:lnTo>
                  <a:lnTo>
                    <a:pt x="1112" y="700"/>
                  </a:lnTo>
                  <a:lnTo>
                    <a:pt x="1117" y="700"/>
                  </a:lnTo>
                  <a:lnTo>
                    <a:pt x="1123" y="702"/>
                  </a:lnTo>
                  <a:lnTo>
                    <a:pt x="1133" y="702"/>
                  </a:lnTo>
                  <a:lnTo>
                    <a:pt x="1133" y="698"/>
                  </a:lnTo>
                  <a:lnTo>
                    <a:pt x="1133" y="696"/>
                  </a:lnTo>
                  <a:lnTo>
                    <a:pt x="1133" y="694"/>
                  </a:lnTo>
                  <a:lnTo>
                    <a:pt x="1133" y="690"/>
                  </a:lnTo>
                  <a:lnTo>
                    <a:pt x="1136" y="688"/>
                  </a:lnTo>
                  <a:lnTo>
                    <a:pt x="1140" y="685"/>
                  </a:lnTo>
                  <a:lnTo>
                    <a:pt x="1142" y="681"/>
                  </a:lnTo>
                  <a:lnTo>
                    <a:pt x="1144" y="679"/>
                  </a:lnTo>
                  <a:lnTo>
                    <a:pt x="1146" y="679"/>
                  </a:lnTo>
                  <a:lnTo>
                    <a:pt x="1148" y="679"/>
                  </a:lnTo>
                  <a:lnTo>
                    <a:pt x="1151" y="683"/>
                  </a:lnTo>
                  <a:lnTo>
                    <a:pt x="1153" y="686"/>
                  </a:lnTo>
                  <a:lnTo>
                    <a:pt x="1155" y="690"/>
                  </a:lnTo>
                  <a:lnTo>
                    <a:pt x="1157" y="694"/>
                  </a:lnTo>
                  <a:lnTo>
                    <a:pt x="1157" y="696"/>
                  </a:lnTo>
                  <a:lnTo>
                    <a:pt x="1155" y="698"/>
                  </a:lnTo>
                  <a:lnTo>
                    <a:pt x="1151" y="700"/>
                  </a:lnTo>
                  <a:lnTo>
                    <a:pt x="1148" y="700"/>
                  </a:lnTo>
                  <a:lnTo>
                    <a:pt x="1144" y="700"/>
                  </a:lnTo>
                  <a:lnTo>
                    <a:pt x="1142" y="702"/>
                  </a:lnTo>
                  <a:lnTo>
                    <a:pt x="1142" y="704"/>
                  </a:lnTo>
                  <a:lnTo>
                    <a:pt x="1140" y="707"/>
                  </a:lnTo>
                  <a:lnTo>
                    <a:pt x="1136" y="711"/>
                  </a:lnTo>
                  <a:lnTo>
                    <a:pt x="1136" y="713"/>
                  </a:lnTo>
                  <a:lnTo>
                    <a:pt x="1133" y="715"/>
                  </a:lnTo>
                  <a:lnTo>
                    <a:pt x="1125" y="719"/>
                  </a:lnTo>
                  <a:lnTo>
                    <a:pt x="1117" y="721"/>
                  </a:lnTo>
                  <a:lnTo>
                    <a:pt x="1114" y="721"/>
                  </a:lnTo>
                  <a:lnTo>
                    <a:pt x="1106" y="721"/>
                  </a:lnTo>
                  <a:lnTo>
                    <a:pt x="1099" y="722"/>
                  </a:lnTo>
                  <a:lnTo>
                    <a:pt x="1095" y="724"/>
                  </a:lnTo>
                  <a:lnTo>
                    <a:pt x="1095" y="726"/>
                  </a:lnTo>
                  <a:lnTo>
                    <a:pt x="1093" y="730"/>
                  </a:lnTo>
                  <a:lnTo>
                    <a:pt x="1093" y="734"/>
                  </a:lnTo>
                  <a:lnTo>
                    <a:pt x="1091" y="738"/>
                  </a:lnTo>
                  <a:lnTo>
                    <a:pt x="1089" y="739"/>
                  </a:lnTo>
                  <a:lnTo>
                    <a:pt x="1087" y="741"/>
                  </a:lnTo>
                  <a:lnTo>
                    <a:pt x="1083" y="743"/>
                  </a:lnTo>
                  <a:lnTo>
                    <a:pt x="1080" y="743"/>
                  </a:lnTo>
                  <a:lnTo>
                    <a:pt x="1078" y="741"/>
                  </a:lnTo>
                  <a:lnTo>
                    <a:pt x="1076" y="741"/>
                  </a:lnTo>
                  <a:lnTo>
                    <a:pt x="1072" y="739"/>
                  </a:lnTo>
                  <a:lnTo>
                    <a:pt x="1072" y="736"/>
                  </a:lnTo>
                  <a:lnTo>
                    <a:pt x="1070" y="734"/>
                  </a:lnTo>
                  <a:lnTo>
                    <a:pt x="1070" y="730"/>
                  </a:lnTo>
                  <a:lnTo>
                    <a:pt x="1072" y="730"/>
                  </a:lnTo>
                  <a:lnTo>
                    <a:pt x="1072" y="728"/>
                  </a:lnTo>
                  <a:lnTo>
                    <a:pt x="1072" y="726"/>
                  </a:lnTo>
                  <a:lnTo>
                    <a:pt x="1076" y="722"/>
                  </a:lnTo>
                  <a:lnTo>
                    <a:pt x="1078" y="721"/>
                  </a:lnTo>
                  <a:lnTo>
                    <a:pt x="1080" y="719"/>
                  </a:lnTo>
                  <a:lnTo>
                    <a:pt x="1085" y="719"/>
                  </a:lnTo>
                  <a:lnTo>
                    <a:pt x="1095" y="715"/>
                  </a:lnTo>
                  <a:lnTo>
                    <a:pt x="1100" y="713"/>
                  </a:lnTo>
                  <a:lnTo>
                    <a:pt x="1102" y="711"/>
                  </a:lnTo>
                  <a:lnTo>
                    <a:pt x="1102" y="709"/>
                  </a:lnTo>
                  <a:lnTo>
                    <a:pt x="1100" y="709"/>
                  </a:lnTo>
                  <a:lnTo>
                    <a:pt x="1099" y="709"/>
                  </a:lnTo>
                  <a:lnTo>
                    <a:pt x="1093" y="709"/>
                  </a:lnTo>
                  <a:lnTo>
                    <a:pt x="1091" y="709"/>
                  </a:lnTo>
                  <a:lnTo>
                    <a:pt x="1087" y="707"/>
                  </a:lnTo>
                  <a:lnTo>
                    <a:pt x="1085" y="705"/>
                  </a:lnTo>
                  <a:lnTo>
                    <a:pt x="1082" y="705"/>
                  </a:lnTo>
                  <a:lnTo>
                    <a:pt x="1078" y="705"/>
                  </a:lnTo>
                  <a:lnTo>
                    <a:pt x="1076" y="707"/>
                  </a:lnTo>
                  <a:lnTo>
                    <a:pt x="1072" y="709"/>
                  </a:lnTo>
                  <a:lnTo>
                    <a:pt x="1068" y="709"/>
                  </a:lnTo>
                  <a:lnTo>
                    <a:pt x="1066" y="709"/>
                  </a:lnTo>
                  <a:lnTo>
                    <a:pt x="1063" y="709"/>
                  </a:lnTo>
                  <a:lnTo>
                    <a:pt x="1059" y="715"/>
                  </a:lnTo>
                  <a:lnTo>
                    <a:pt x="1057" y="717"/>
                  </a:lnTo>
                  <a:lnTo>
                    <a:pt x="1055" y="715"/>
                  </a:lnTo>
                  <a:lnTo>
                    <a:pt x="1053" y="713"/>
                  </a:lnTo>
                  <a:lnTo>
                    <a:pt x="1051" y="711"/>
                  </a:lnTo>
                  <a:lnTo>
                    <a:pt x="1049" y="705"/>
                  </a:lnTo>
                  <a:lnTo>
                    <a:pt x="1047" y="698"/>
                  </a:lnTo>
                  <a:lnTo>
                    <a:pt x="1046" y="688"/>
                  </a:lnTo>
                  <a:lnTo>
                    <a:pt x="1044" y="677"/>
                  </a:lnTo>
                  <a:lnTo>
                    <a:pt x="1032" y="664"/>
                  </a:lnTo>
                  <a:lnTo>
                    <a:pt x="1023" y="668"/>
                  </a:lnTo>
                  <a:lnTo>
                    <a:pt x="1021" y="669"/>
                  </a:lnTo>
                  <a:lnTo>
                    <a:pt x="1019" y="669"/>
                  </a:lnTo>
                  <a:lnTo>
                    <a:pt x="1017" y="677"/>
                  </a:lnTo>
                  <a:lnTo>
                    <a:pt x="1013" y="690"/>
                  </a:lnTo>
                  <a:lnTo>
                    <a:pt x="1008" y="700"/>
                  </a:lnTo>
                  <a:lnTo>
                    <a:pt x="1004" y="704"/>
                  </a:lnTo>
                  <a:lnTo>
                    <a:pt x="1000" y="707"/>
                  </a:lnTo>
                  <a:lnTo>
                    <a:pt x="996" y="711"/>
                  </a:lnTo>
                  <a:lnTo>
                    <a:pt x="993" y="713"/>
                  </a:lnTo>
                  <a:lnTo>
                    <a:pt x="987" y="715"/>
                  </a:lnTo>
                  <a:lnTo>
                    <a:pt x="983" y="717"/>
                  </a:lnTo>
                  <a:lnTo>
                    <a:pt x="972" y="719"/>
                  </a:lnTo>
                  <a:lnTo>
                    <a:pt x="960" y="719"/>
                  </a:lnTo>
                  <a:lnTo>
                    <a:pt x="949" y="719"/>
                  </a:lnTo>
                  <a:lnTo>
                    <a:pt x="945" y="721"/>
                  </a:lnTo>
                  <a:lnTo>
                    <a:pt x="940" y="722"/>
                  </a:lnTo>
                  <a:lnTo>
                    <a:pt x="930" y="728"/>
                  </a:lnTo>
                  <a:lnTo>
                    <a:pt x="925" y="732"/>
                  </a:lnTo>
                  <a:lnTo>
                    <a:pt x="919" y="734"/>
                  </a:lnTo>
                  <a:lnTo>
                    <a:pt x="915" y="734"/>
                  </a:lnTo>
                  <a:lnTo>
                    <a:pt x="906" y="734"/>
                  </a:lnTo>
                  <a:lnTo>
                    <a:pt x="902" y="734"/>
                  </a:lnTo>
                  <a:lnTo>
                    <a:pt x="896" y="736"/>
                  </a:lnTo>
                  <a:lnTo>
                    <a:pt x="891" y="736"/>
                  </a:lnTo>
                  <a:lnTo>
                    <a:pt x="887" y="739"/>
                  </a:lnTo>
                  <a:lnTo>
                    <a:pt x="881" y="743"/>
                  </a:lnTo>
                  <a:lnTo>
                    <a:pt x="879" y="745"/>
                  </a:lnTo>
                  <a:lnTo>
                    <a:pt x="877" y="751"/>
                  </a:lnTo>
                  <a:lnTo>
                    <a:pt x="877" y="753"/>
                  </a:lnTo>
                  <a:lnTo>
                    <a:pt x="877" y="755"/>
                  </a:lnTo>
                  <a:lnTo>
                    <a:pt x="875" y="756"/>
                  </a:lnTo>
                  <a:lnTo>
                    <a:pt x="870" y="758"/>
                  </a:lnTo>
                  <a:lnTo>
                    <a:pt x="864" y="760"/>
                  </a:lnTo>
                  <a:lnTo>
                    <a:pt x="851" y="766"/>
                  </a:lnTo>
                  <a:lnTo>
                    <a:pt x="845" y="768"/>
                  </a:lnTo>
                  <a:lnTo>
                    <a:pt x="841" y="770"/>
                  </a:lnTo>
                  <a:lnTo>
                    <a:pt x="834" y="773"/>
                  </a:lnTo>
                  <a:lnTo>
                    <a:pt x="830" y="773"/>
                  </a:lnTo>
                  <a:lnTo>
                    <a:pt x="830" y="768"/>
                  </a:lnTo>
                  <a:lnTo>
                    <a:pt x="832" y="764"/>
                  </a:lnTo>
                  <a:lnTo>
                    <a:pt x="834" y="760"/>
                  </a:lnTo>
                  <a:lnTo>
                    <a:pt x="836" y="756"/>
                  </a:lnTo>
                  <a:lnTo>
                    <a:pt x="841" y="751"/>
                  </a:lnTo>
                  <a:lnTo>
                    <a:pt x="845" y="747"/>
                  </a:lnTo>
                  <a:lnTo>
                    <a:pt x="847" y="743"/>
                  </a:lnTo>
                  <a:lnTo>
                    <a:pt x="849" y="736"/>
                  </a:lnTo>
                  <a:lnTo>
                    <a:pt x="849" y="728"/>
                  </a:lnTo>
                  <a:lnTo>
                    <a:pt x="845" y="715"/>
                  </a:lnTo>
                  <a:lnTo>
                    <a:pt x="849" y="715"/>
                  </a:lnTo>
                  <a:lnTo>
                    <a:pt x="853" y="717"/>
                  </a:lnTo>
                  <a:lnTo>
                    <a:pt x="856" y="717"/>
                  </a:lnTo>
                  <a:lnTo>
                    <a:pt x="860" y="721"/>
                  </a:lnTo>
                  <a:lnTo>
                    <a:pt x="864" y="722"/>
                  </a:lnTo>
                  <a:lnTo>
                    <a:pt x="866" y="722"/>
                  </a:lnTo>
                  <a:lnTo>
                    <a:pt x="868" y="719"/>
                  </a:lnTo>
                  <a:lnTo>
                    <a:pt x="868" y="717"/>
                  </a:lnTo>
                  <a:lnTo>
                    <a:pt x="868" y="713"/>
                  </a:lnTo>
                  <a:lnTo>
                    <a:pt x="866" y="709"/>
                  </a:lnTo>
                  <a:lnTo>
                    <a:pt x="864" y="705"/>
                  </a:lnTo>
                  <a:lnTo>
                    <a:pt x="860" y="702"/>
                  </a:lnTo>
                  <a:lnTo>
                    <a:pt x="851" y="698"/>
                  </a:lnTo>
                  <a:lnTo>
                    <a:pt x="841" y="694"/>
                  </a:lnTo>
                  <a:lnTo>
                    <a:pt x="834" y="690"/>
                  </a:lnTo>
                  <a:lnTo>
                    <a:pt x="830" y="690"/>
                  </a:lnTo>
                  <a:lnTo>
                    <a:pt x="828" y="690"/>
                  </a:lnTo>
                  <a:lnTo>
                    <a:pt x="828" y="692"/>
                  </a:lnTo>
                  <a:lnTo>
                    <a:pt x="826" y="692"/>
                  </a:lnTo>
                  <a:lnTo>
                    <a:pt x="822" y="690"/>
                  </a:lnTo>
                  <a:lnTo>
                    <a:pt x="819" y="690"/>
                  </a:lnTo>
                  <a:lnTo>
                    <a:pt x="815" y="688"/>
                  </a:lnTo>
                  <a:lnTo>
                    <a:pt x="811" y="686"/>
                  </a:lnTo>
                  <a:lnTo>
                    <a:pt x="807" y="683"/>
                  </a:lnTo>
                  <a:lnTo>
                    <a:pt x="807" y="679"/>
                  </a:lnTo>
                  <a:lnTo>
                    <a:pt x="804" y="669"/>
                  </a:lnTo>
                  <a:lnTo>
                    <a:pt x="802" y="662"/>
                  </a:lnTo>
                  <a:lnTo>
                    <a:pt x="800" y="658"/>
                  </a:lnTo>
                  <a:lnTo>
                    <a:pt x="796" y="656"/>
                  </a:lnTo>
                  <a:lnTo>
                    <a:pt x="794" y="656"/>
                  </a:lnTo>
                  <a:lnTo>
                    <a:pt x="792" y="654"/>
                  </a:lnTo>
                  <a:lnTo>
                    <a:pt x="788" y="654"/>
                  </a:lnTo>
                  <a:lnTo>
                    <a:pt x="786" y="652"/>
                  </a:lnTo>
                  <a:lnTo>
                    <a:pt x="785" y="651"/>
                  </a:lnTo>
                  <a:lnTo>
                    <a:pt x="785" y="647"/>
                  </a:lnTo>
                  <a:lnTo>
                    <a:pt x="777" y="645"/>
                  </a:lnTo>
                  <a:lnTo>
                    <a:pt x="771" y="643"/>
                  </a:lnTo>
                  <a:lnTo>
                    <a:pt x="764" y="641"/>
                  </a:lnTo>
                  <a:lnTo>
                    <a:pt x="760" y="641"/>
                  </a:lnTo>
                  <a:lnTo>
                    <a:pt x="756" y="639"/>
                  </a:lnTo>
                  <a:lnTo>
                    <a:pt x="754" y="641"/>
                  </a:lnTo>
                  <a:lnTo>
                    <a:pt x="751" y="643"/>
                  </a:lnTo>
                  <a:lnTo>
                    <a:pt x="745" y="645"/>
                  </a:lnTo>
                  <a:lnTo>
                    <a:pt x="739" y="649"/>
                  </a:lnTo>
                  <a:lnTo>
                    <a:pt x="734" y="649"/>
                  </a:lnTo>
                  <a:lnTo>
                    <a:pt x="730" y="652"/>
                  </a:lnTo>
                  <a:lnTo>
                    <a:pt x="724" y="652"/>
                  </a:lnTo>
                  <a:lnTo>
                    <a:pt x="718" y="649"/>
                  </a:lnTo>
                  <a:lnTo>
                    <a:pt x="715" y="652"/>
                  </a:lnTo>
                  <a:lnTo>
                    <a:pt x="705" y="651"/>
                  </a:lnTo>
                  <a:lnTo>
                    <a:pt x="696" y="647"/>
                  </a:lnTo>
                  <a:lnTo>
                    <a:pt x="692" y="645"/>
                  </a:lnTo>
                  <a:lnTo>
                    <a:pt x="688" y="643"/>
                  </a:lnTo>
                  <a:lnTo>
                    <a:pt x="684" y="641"/>
                  </a:lnTo>
                  <a:lnTo>
                    <a:pt x="681" y="641"/>
                  </a:lnTo>
                  <a:lnTo>
                    <a:pt x="679" y="641"/>
                  </a:lnTo>
                  <a:lnTo>
                    <a:pt x="675" y="641"/>
                  </a:lnTo>
                  <a:lnTo>
                    <a:pt x="669" y="641"/>
                  </a:lnTo>
                  <a:lnTo>
                    <a:pt x="667" y="641"/>
                  </a:lnTo>
                  <a:lnTo>
                    <a:pt x="664" y="637"/>
                  </a:lnTo>
                  <a:lnTo>
                    <a:pt x="662" y="632"/>
                  </a:lnTo>
                  <a:lnTo>
                    <a:pt x="660" y="628"/>
                  </a:lnTo>
                  <a:lnTo>
                    <a:pt x="658" y="626"/>
                  </a:lnTo>
                  <a:lnTo>
                    <a:pt x="652" y="626"/>
                  </a:lnTo>
                  <a:lnTo>
                    <a:pt x="654" y="632"/>
                  </a:lnTo>
                  <a:lnTo>
                    <a:pt x="408" y="635"/>
                  </a:lnTo>
                  <a:lnTo>
                    <a:pt x="355" y="635"/>
                  </a:lnTo>
                  <a:lnTo>
                    <a:pt x="342" y="635"/>
                  </a:lnTo>
                  <a:lnTo>
                    <a:pt x="310" y="635"/>
                  </a:lnTo>
                  <a:lnTo>
                    <a:pt x="274" y="635"/>
                  </a:lnTo>
                  <a:lnTo>
                    <a:pt x="268" y="635"/>
                  </a:lnTo>
                  <a:lnTo>
                    <a:pt x="261" y="635"/>
                  </a:lnTo>
                  <a:lnTo>
                    <a:pt x="257" y="634"/>
                  </a:lnTo>
                  <a:lnTo>
                    <a:pt x="257" y="632"/>
                  </a:lnTo>
                  <a:lnTo>
                    <a:pt x="253" y="628"/>
                  </a:lnTo>
                  <a:lnTo>
                    <a:pt x="253" y="624"/>
                  </a:lnTo>
                  <a:lnTo>
                    <a:pt x="251" y="624"/>
                  </a:lnTo>
                  <a:lnTo>
                    <a:pt x="249" y="624"/>
                  </a:lnTo>
                  <a:lnTo>
                    <a:pt x="249" y="622"/>
                  </a:lnTo>
                  <a:lnTo>
                    <a:pt x="247" y="618"/>
                  </a:lnTo>
                  <a:lnTo>
                    <a:pt x="246" y="615"/>
                  </a:lnTo>
                  <a:lnTo>
                    <a:pt x="242" y="620"/>
                  </a:lnTo>
                  <a:lnTo>
                    <a:pt x="242" y="622"/>
                  </a:lnTo>
                  <a:lnTo>
                    <a:pt x="238" y="620"/>
                  </a:lnTo>
                  <a:lnTo>
                    <a:pt x="236" y="615"/>
                  </a:lnTo>
                  <a:lnTo>
                    <a:pt x="234" y="607"/>
                  </a:lnTo>
                  <a:lnTo>
                    <a:pt x="232" y="609"/>
                  </a:lnTo>
                  <a:lnTo>
                    <a:pt x="230" y="609"/>
                  </a:lnTo>
                  <a:lnTo>
                    <a:pt x="229" y="607"/>
                  </a:lnTo>
                  <a:lnTo>
                    <a:pt x="227" y="607"/>
                  </a:lnTo>
                  <a:lnTo>
                    <a:pt x="225" y="603"/>
                  </a:lnTo>
                  <a:lnTo>
                    <a:pt x="223" y="601"/>
                  </a:lnTo>
                  <a:lnTo>
                    <a:pt x="219" y="599"/>
                  </a:lnTo>
                  <a:lnTo>
                    <a:pt x="215" y="599"/>
                  </a:lnTo>
                  <a:lnTo>
                    <a:pt x="213" y="599"/>
                  </a:lnTo>
                  <a:lnTo>
                    <a:pt x="212" y="598"/>
                  </a:lnTo>
                  <a:lnTo>
                    <a:pt x="210" y="594"/>
                  </a:lnTo>
                  <a:lnTo>
                    <a:pt x="208" y="594"/>
                  </a:lnTo>
                  <a:lnTo>
                    <a:pt x="204" y="590"/>
                  </a:lnTo>
                  <a:lnTo>
                    <a:pt x="202" y="592"/>
                  </a:lnTo>
                  <a:lnTo>
                    <a:pt x="200" y="592"/>
                  </a:lnTo>
                  <a:lnTo>
                    <a:pt x="198" y="592"/>
                  </a:lnTo>
                  <a:lnTo>
                    <a:pt x="196" y="590"/>
                  </a:lnTo>
                  <a:lnTo>
                    <a:pt x="193" y="588"/>
                  </a:lnTo>
                  <a:lnTo>
                    <a:pt x="193" y="586"/>
                  </a:lnTo>
                  <a:lnTo>
                    <a:pt x="191" y="584"/>
                  </a:lnTo>
                  <a:lnTo>
                    <a:pt x="189" y="581"/>
                  </a:lnTo>
                  <a:lnTo>
                    <a:pt x="189" y="579"/>
                  </a:lnTo>
                  <a:lnTo>
                    <a:pt x="189" y="575"/>
                  </a:lnTo>
                  <a:lnTo>
                    <a:pt x="189" y="573"/>
                  </a:lnTo>
                  <a:lnTo>
                    <a:pt x="189" y="569"/>
                  </a:lnTo>
                  <a:lnTo>
                    <a:pt x="189" y="565"/>
                  </a:lnTo>
                  <a:lnTo>
                    <a:pt x="189" y="564"/>
                  </a:lnTo>
                  <a:lnTo>
                    <a:pt x="187" y="562"/>
                  </a:lnTo>
                  <a:lnTo>
                    <a:pt x="183" y="560"/>
                  </a:lnTo>
                  <a:lnTo>
                    <a:pt x="181" y="556"/>
                  </a:lnTo>
                  <a:lnTo>
                    <a:pt x="178" y="556"/>
                  </a:lnTo>
                  <a:lnTo>
                    <a:pt x="174" y="558"/>
                  </a:lnTo>
                  <a:lnTo>
                    <a:pt x="172" y="556"/>
                  </a:lnTo>
                  <a:lnTo>
                    <a:pt x="172" y="552"/>
                  </a:lnTo>
                  <a:lnTo>
                    <a:pt x="172" y="550"/>
                  </a:lnTo>
                  <a:lnTo>
                    <a:pt x="172" y="548"/>
                  </a:lnTo>
                  <a:lnTo>
                    <a:pt x="172" y="547"/>
                  </a:lnTo>
                  <a:lnTo>
                    <a:pt x="174" y="545"/>
                  </a:lnTo>
                  <a:lnTo>
                    <a:pt x="178" y="543"/>
                  </a:lnTo>
                  <a:lnTo>
                    <a:pt x="178" y="541"/>
                  </a:lnTo>
                  <a:lnTo>
                    <a:pt x="176" y="539"/>
                  </a:lnTo>
                  <a:lnTo>
                    <a:pt x="174" y="537"/>
                  </a:lnTo>
                  <a:lnTo>
                    <a:pt x="174" y="535"/>
                  </a:lnTo>
                  <a:lnTo>
                    <a:pt x="172" y="537"/>
                  </a:lnTo>
                  <a:lnTo>
                    <a:pt x="168" y="539"/>
                  </a:lnTo>
                  <a:lnTo>
                    <a:pt x="166" y="539"/>
                  </a:lnTo>
                  <a:lnTo>
                    <a:pt x="162" y="539"/>
                  </a:lnTo>
                  <a:lnTo>
                    <a:pt x="161" y="535"/>
                  </a:lnTo>
                  <a:lnTo>
                    <a:pt x="157" y="531"/>
                  </a:lnTo>
                  <a:lnTo>
                    <a:pt x="157" y="528"/>
                  </a:lnTo>
                  <a:lnTo>
                    <a:pt x="157" y="524"/>
                  </a:lnTo>
                  <a:lnTo>
                    <a:pt x="159" y="524"/>
                  </a:lnTo>
                  <a:lnTo>
                    <a:pt x="157" y="520"/>
                  </a:lnTo>
                  <a:lnTo>
                    <a:pt x="153" y="520"/>
                  </a:lnTo>
                  <a:lnTo>
                    <a:pt x="151" y="518"/>
                  </a:lnTo>
                  <a:lnTo>
                    <a:pt x="153" y="511"/>
                  </a:lnTo>
                  <a:lnTo>
                    <a:pt x="157" y="507"/>
                  </a:lnTo>
                  <a:lnTo>
                    <a:pt x="161" y="501"/>
                  </a:lnTo>
                  <a:lnTo>
                    <a:pt x="161" y="482"/>
                  </a:lnTo>
                  <a:lnTo>
                    <a:pt x="153" y="477"/>
                  </a:lnTo>
                  <a:lnTo>
                    <a:pt x="151" y="480"/>
                  </a:lnTo>
                  <a:lnTo>
                    <a:pt x="149" y="480"/>
                  </a:lnTo>
                  <a:lnTo>
                    <a:pt x="147" y="478"/>
                  </a:lnTo>
                  <a:lnTo>
                    <a:pt x="147" y="477"/>
                  </a:lnTo>
                  <a:lnTo>
                    <a:pt x="147" y="473"/>
                  </a:lnTo>
                  <a:lnTo>
                    <a:pt x="145" y="469"/>
                  </a:lnTo>
                  <a:lnTo>
                    <a:pt x="143" y="469"/>
                  </a:lnTo>
                  <a:lnTo>
                    <a:pt x="142" y="469"/>
                  </a:lnTo>
                  <a:lnTo>
                    <a:pt x="134" y="465"/>
                  </a:lnTo>
                  <a:lnTo>
                    <a:pt x="125" y="456"/>
                  </a:lnTo>
                  <a:lnTo>
                    <a:pt x="125" y="448"/>
                  </a:lnTo>
                  <a:lnTo>
                    <a:pt x="119" y="441"/>
                  </a:lnTo>
                  <a:lnTo>
                    <a:pt x="108" y="420"/>
                  </a:lnTo>
                  <a:lnTo>
                    <a:pt x="98" y="420"/>
                  </a:lnTo>
                  <a:lnTo>
                    <a:pt x="96" y="410"/>
                  </a:lnTo>
                  <a:lnTo>
                    <a:pt x="92" y="407"/>
                  </a:lnTo>
                  <a:lnTo>
                    <a:pt x="85" y="399"/>
                  </a:lnTo>
                  <a:lnTo>
                    <a:pt x="81" y="393"/>
                  </a:lnTo>
                  <a:lnTo>
                    <a:pt x="68" y="393"/>
                  </a:lnTo>
                  <a:lnTo>
                    <a:pt x="66" y="407"/>
                  </a:lnTo>
                  <a:lnTo>
                    <a:pt x="58" y="407"/>
                  </a:lnTo>
                  <a:lnTo>
                    <a:pt x="55" y="410"/>
                  </a:lnTo>
                  <a:lnTo>
                    <a:pt x="39" y="393"/>
                  </a:lnTo>
                  <a:lnTo>
                    <a:pt x="32" y="393"/>
                  </a:lnTo>
                  <a:lnTo>
                    <a:pt x="32" y="382"/>
                  </a:lnTo>
                  <a:lnTo>
                    <a:pt x="21" y="382"/>
                  </a:lnTo>
                  <a:lnTo>
                    <a:pt x="7" y="382"/>
                  </a:lnTo>
                  <a:lnTo>
                    <a:pt x="0" y="382"/>
                  </a:lnTo>
                  <a:lnTo>
                    <a:pt x="0" y="246"/>
                  </a:lnTo>
                  <a:lnTo>
                    <a:pt x="0" y="178"/>
                  </a:lnTo>
                  <a:lnTo>
                    <a:pt x="0" y="153"/>
                  </a:lnTo>
                  <a:lnTo>
                    <a:pt x="0" y="138"/>
                  </a:lnTo>
                  <a:lnTo>
                    <a:pt x="9" y="136"/>
                  </a:lnTo>
                  <a:lnTo>
                    <a:pt x="17" y="136"/>
                  </a:lnTo>
                  <a:lnTo>
                    <a:pt x="22" y="138"/>
                  </a:lnTo>
                  <a:lnTo>
                    <a:pt x="24" y="138"/>
                  </a:lnTo>
                  <a:lnTo>
                    <a:pt x="30" y="142"/>
                  </a:lnTo>
                  <a:lnTo>
                    <a:pt x="38" y="149"/>
                  </a:lnTo>
                  <a:lnTo>
                    <a:pt x="47" y="155"/>
                  </a:lnTo>
                  <a:lnTo>
                    <a:pt x="51" y="157"/>
                  </a:lnTo>
                  <a:lnTo>
                    <a:pt x="55" y="159"/>
                  </a:lnTo>
                  <a:lnTo>
                    <a:pt x="58" y="159"/>
                  </a:lnTo>
                  <a:lnTo>
                    <a:pt x="62" y="159"/>
                  </a:lnTo>
                  <a:lnTo>
                    <a:pt x="70" y="157"/>
                  </a:lnTo>
                  <a:lnTo>
                    <a:pt x="72" y="157"/>
                  </a:lnTo>
                  <a:lnTo>
                    <a:pt x="77" y="159"/>
                  </a:lnTo>
                  <a:lnTo>
                    <a:pt x="83" y="161"/>
                  </a:lnTo>
                  <a:lnTo>
                    <a:pt x="83" y="159"/>
                  </a:lnTo>
                  <a:lnTo>
                    <a:pt x="83" y="157"/>
                  </a:lnTo>
                  <a:lnTo>
                    <a:pt x="83" y="153"/>
                  </a:lnTo>
                  <a:lnTo>
                    <a:pt x="81" y="151"/>
                  </a:lnTo>
                  <a:lnTo>
                    <a:pt x="77" y="149"/>
                  </a:lnTo>
                  <a:lnTo>
                    <a:pt x="77" y="147"/>
                  </a:lnTo>
                  <a:lnTo>
                    <a:pt x="77" y="146"/>
                  </a:lnTo>
                  <a:lnTo>
                    <a:pt x="77" y="144"/>
                  </a:lnTo>
                  <a:lnTo>
                    <a:pt x="81" y="142"/>
                  </a:lnTo>
                  <a:lnTo>
                    <a:pt x="85" y="140"/>
                  </a:lnTo>
                  <a:lnTo>
                    <a:pt x="89" y="138"/>
                  </a:lnTo>
                  <a:lnTo>
                    <a:pt x="92" y="138"/>
                  </a:lnTo>
                  <a:lnTo>
                    <a:pt x="98" y="138"/>
                  </a:lnTo>
                  <a:lnTo>
                    <a:pt x="104" y="140"/>
                  </a:lnTo>
                  <a:lnTo>
                    <a:pt x="104" y="142"/>
                  </a:lnTo>
                  <a:lnTo>
                    <a:pt x="106" y="144"/>
                  </a:lnTo>
                  <a:lnTo>
                    <a:pt x="109" y="144"/>
                  </a:lnTo>
                  <a:lnTo>
                    <a:pt x="111" y="142"/>
                  </a:lnTo>
                  <a:lnTo>
                    <a:pt x="117" y="138"/>
                  </a:lnTo>
                  <a:lnTo>
                    <a:pt x="125" y="134"/>
                  </a:lnTo>
                  <a:lnTo>
                    <a:pt x="142" y="127"/>
                  </a:lnTo>
                  <a:lnTo>
                    <a:pt x="149" y="123"/>
                  </a:lnTo>
                  <a:lnTo>
                    <a:pt x="157" y="121"/>
                  </a:lnTo>
                  <a:lnTo>
                    <a:pt x="162" y="121"/>
                  </a:lnTo>
                  <a:lnTo>
                    <a:pt x="164" y="123"/>
                  </a:lnTo>
                  <a:lnTo>
                    <a:pt x="162" y="125"/>
                  </a:lnTo>
                  <a:lnTo>
                    <a:pt x="149" y="129"/>
                  </a:lnTo>
                  <a:lnTo>
                    <a:pt x="149" y="130"/>
                  </a:lnTo>
                  <a:lnTo>
                    <a:pt x="145" y="132"/>
                  </a:lnTo>
                  <a:lnTo>
                    <a:pt x="138" y="136"/>
                  </a:lnTo>
                  <a:lnTo>
                    <a:pt x="134" y="140"/>
                  </a:lnTo>
                  <a:lnTo>
                    <a:pt x="128" y="142"/>
                  </a:lnTo>
                  <a:lnTo>
                    <a:pt x="121" y="146"/>
                  </a:lnTo>
                  <a:lnTo>
                    <a:pt x="117" y="147"/>
                  </a:lnTo>
                  <a:lnTo>
                    <a:pt x="113" y="149"/>
                  </a:lnTo>
                  <a:lnTo>
                    <a:pt x="113" y="153"/>
                  </a:lnTo>
                  <a:lnTo>
                    <a:pt x="111" y="155"/>
                  </a:lnTo>
                  <a:lnTo>
                    <a:pt x="111" y="157"/>
                  </a:lnTo>
                  <a:lnTo>
                    <a:pt x="113" y="159"/>
                  </a:lnTo>
                  <a:lnTo>
                    <a:pt x="115" y="159"/>
                  </a:lnTo>
                  <a:lnTo>
                    <a:pt x="117" y="159"/>
                  </a:lnTo>
                  <a:lnTo>
                    <a:pt x="119" y="157"/>
                  </a:lnTo>
                  <a:lnTo>
                    <a:pt x="126" y="153"/>
                  </a:lnTo>
                  <a:lnTo>
                    <a:pt x="132" y="149"/>
                  </a:lnTo>
                  <a:lnTo>
                    <a:pt x="145" y="142"/>
                  </a:lnTo>
                  <a:lnTo>
                    <a:pt x="155" y="134"/>
                  </a:lnTo>
                  <a:lnTo>
                    <a:pt x="161" y="130"/>
                  </a:lnTo>
                  <a:lnTo>
                    <a:pt x="162" y="130"/>
                  </a:lnTo>
                  <a:lnTo>
                    <a:pt x="166" y="129"/>
                  </a:lnTo>
                  <a:lnTo>
                    <a:pt x="174" y="130"/>
                  </a:lnTo>
                  <a:lnTo>
                    <a:pt x="178" y="130"/>
                  </a:lnTo>
                  <a:lnTo>
                    <a:pt x="179" y="129"/>
                  </a:lnTo>
                  <a:lnTo>
                    <a:pt x="179" y="127"/>
                  </a:lnTo>
                  <a:lnTo>
                    <a:pt x="181" y="125"/>
                  </a:lnTo>
                  <a:lnTo>
                    <a:pt x="183" y="121"/>
                  </a:lnTo>
                  <a:lnTo>
                    <a:pt x="185" y="119"/>
                  </a:lnTo>
                  <a:lnTo>
                    <a:pt x="187" y="115"/>
                  </a:lnTo>
                  <a:lnTo>
                    <a:pt x="187" y="111"/>
                  </a:lnTo>
                  <a:lnTo>
                    <a:pt x="185" y="108"/>
                  </a:lnTo>
                  <a:lnTo>
                    <a:pt x="187" y="106"/>
                  </a:lnTo>
                  <a:lnTo>
                    <a:pt x="191" y="110"/>
                  </a:lnTo>
                  <a:lnTo>
                    <a:pt x="196" y="113"/>
                  </a:lnTo>
                  <a:lnTo>
                    <a:pt x="200" y="119"/>
                  </a:lnTo>
                  <a:lnTo>
                    <a:pt x="204" y="125"/>
                  </a:lnTo>
                  <a:lnTo>
                    <a:pt x="208" y="130"/>
                  </a:lnTo>
                  <a:lnTo>
                    <a:pt x="215" y="144"/>
                  </a:lnTo>
                  <a:lnTo>
                    <a:pt x="219" y="144"/>
                  </a:lnTo>
                  <a:lnTo>
                    <a:pt x="223" y="142"/>
                  </a:lnTo>
                  <a:lnTo>
                    <a:pt x="225" y="138"/>
                  </a:lnTo>
                  <a:lnTo>
                    <a:pt x="227" y="134"/>
                  </a:lnTo>
                  <a:lnTo>
                    <a:pt x="230" y="127"/>
                  </a:lnTo>
                  <a:lnTo>
                    <a:pt x="234" y="123"/>
                  </a:lnTo>
                  <a:lnTo>
                    <a:pt x="236" y="121"/>
                  </a:lnTo>
                  <a:lnTo>
                    <a:pt x="242" y="121"/>
                  </a:lnTo>
                  <a:lnTo>
                    <a:pt x="242" y="127"/>
                  </a:lnTo>
                  <a:lnTo>
                    <a:pt x="242" y="130"/>
                  </a:lnTo>
                  <a:lnTo>
                    <a:pt x="244" y="132"/>
                  </a:lnTo>
                  <a:lnTo>
                    <a:pt x="246" y="134"/>
                  </a:lnTo>
                  <a:lnTo>
                    <a:pt x="246" y="136"/>
                  </a:lnTo>
                  <a:lnTo>
                    <a:pt x="244" y="140"/>
                  </a:lnTo>
                  <a:lnTo>
                    <a:pt x="242" y="142"/>
                  </a:lnTo>
                  <a:lnTo>
                    <a:pt x="246" y="142"/>
                  </a:lnTo>
                  <a:lnTo>
                    <a:pt x="251" y="144"/>
                  </a:lnTo>
                  <a:lnTo>
                    <a:pt x="253" y="142"/>
                  </a:lnTo>
                  <a:lnTo>
                    <a:pt x="255" y="140"/>
                  </a:lnTo>
                  <a:lnTo>
                    <a:pt x="257" y="138"/>
                  </a:lnTo>
                  <a:lnTo>
                    <a:pt x="259" y="134"/>
                  </a:lnTo>
                  <a:lnTo>
                    <a:pt x="261" y="132"/>
                  </a:lnTo>
                  <a:lnTo>
                    <a:pt x="266" y="130"/>
                  </a:lnTo>
                  <a:lnTo>
                    <a:pt x="272" y="129"/>
                  </a:lnTo>
                  <a:lnTo>
                    <a:pt x="278" y="129"/>
                  </a:lnTo>
                  <a:lnTo>
                    <a:pt x="283" y="130"/>
                  </a:lnTo>
                  <a:lnTo>
                    <a:pt x="289" y="132"/>
                  </a:lnTo>
                  <a:lnTo>
                    <a:pt x="293" y="136"/>
                  </a:lnTo>
                  <a:lnTo>
                    <a:pt x="295" y="138"/>
                  </a:lnTo>
                  <a:lnTo>
                    <a:pt x="297" y="138"/>
                  </a:lnTo>
                  <a:lnTo>
                    <a:pt x="302" y="138"/>
                  </a:lnTo>
                  <a:lnTo>
                    <a:pt x="304" y="140"/>
                  </a:lnTo>
                  <a:lnTo>
                    <a:pt x="310" y="142"/>
                  </a:lnTo>
                  <a:lnTo>
                    <a:pt x="316" y="146"/>
                  </a:lnTo>
                  <a:lnTo>
                    <a:pt x="323" y="147"/>
                  </a:lnTo>
                  <a:lnTo>
                    <a:pt x="329" y="149"/>
                  </a:lnTo>
                  <a:lnTo>
                    <a:pt x="331" y="149"/>
                  </a:lnTo>
                  <a:lnTo>
                    <a:pt x="329" y="149"/>
                  </a:lnTo>
                  <a:lnTo>
                    <a:pt x="329" y="151"/>
                  </a:lnTo>
                  <a:lnTo>
                    <a:pt x="333" y="151"/>
                  </a:lnTo>
                  <a:lnTo>
                    <a:pt x="336" y="153"/>
                  </a:lnTo>
                  <a:lnTo>
                    <a:pt x="344" y="155"/>
                  </a:lnTo>
                  <a:lnTo>
                    <a:pt x="348" y="155"/>
                  </a:lnTo>
                  <a:lnTo>
                    <a:pt x="352" y="155"/>
                  </a:lnTo>
                  <a:lnTo>
                    <a:pt x="359" y="155"/>
                  </a:lnTo>
                  <a:lnTo>
                    <a:pt x="369" y="155"/>
                  </a:lnTo>
                  <a:lnTo>
                    <a:pt x="372" y="157"/>
                  </a:lnTo>
                  <a:lnTo>
                    <a:pt x="376" y="157"/>
                  </a:lnTo>
                  <a:lnTo>
                    <a:pt x="380" y="161"/>
                  </a:lnTo>
                  <a:lnTo>
                    <a:pt x="384" y="163"/>
                  </a:lnTo>
                  <a:lnTo>
                    <a:pt x="384" y="166"/>
                  </a:lnTo>
                  <a:lnTo>
                    <a:pt x="386" y="172"/>
                  </a:lnTo>
                  <a:lnTo>
                    <a:pt x="374" y="176"/>
                  </a:lnTo>
                  <a:lnTo>
                    <a:pt x="369" y="180"/>
                  </a:lnTo>
                  <a:lnTo>
                    <a:pt x="367" y="181"/>
                  </a:lnTo>
                  <a:lnTo>
                    <a:pt x="365" y="185"/>
                  </a:lnTo>
                  <a:lnTo>
                    <a:pt x="369" y="185"/>
                  </a:lnTo>
                  <a:lnTo>
                    <a:pt x="378" y="185"/>
                  </a:lnTo>
                  <a:lnTo>
                    <a:pt x="389" y="187"/>
                  </a:lnTo>
                  <a:lnTo>
                    <a:pt x="395" y="187"/>
                  </a:lnTo>
                  <a:lnTo>
                    <a:pt x="410" y="187"/>
                  </a:lnTo>
                  <a:lnTo>
                    <a:pt x="416" y="185"/>
                  </a:lnTo>
                  <a:lnTo>
                    <a:pt x="423" y="185"/>
                  </a:lnTo>
                  <a:lnTo>
                    <a:pt x="431" y="183"/>
                  </a:lnTo>
                  <a:lnTo>
                    <a:pt x="437" y="181"/>
                  </a:lnTo>
                  <a:lnTo>
                    <a:pt x="440" y="178"/>
                  </a:lnTo>
                  <a:lnTo>
                    <a:pt x="442" y="178"/>
                  </a:lnTo>
                  <a:lnTo>
                    <a:pt x="446" y="180"/>
                  </a:lnTo>
                  <a:lnTo>
                    <a:pt x="446" y="181"/>
                  </a:lnTo>
                  <a:lnTo>
                    <a:pt x="446" y="183"/>
                  </a:lnTo>
                  <a:lnTo>
                    <a:pt x="446" y="185"/>
                  </a:lnTo>
                  <a:lnTo>
                    <a:pt x="448" y="187"/>
                  </a:lnTo>
                  <a:lnTo>
                    <a:pt x="450" y="187"/>
                  </a:lnTo>
                  <a:lnTo>
                    <a:pt x="454" y="187"/>
                  </a:lnTo>
                  <a:lnTo>
                    <a:pt x="457" y="189"/>
                  </a:lnTo>
                  <a:lnTo>
                    <a:pt x="457" y="191"/>
                  </a:lnTo>
                  <a:lnTo>
                    <a:pt x="459" y="193"/>
                  </a:lnTo>
                  <a:lnTo>
                    <a:pt x="463" y="195"/>
                  </a:lnTo>
                  <a:lnTo>
                    <a:pt x="465" y="195"/>
                  </a:lnTo>
                  <a:lnTo>
                    <a:pt x="469" y="195"/>
                  </a:lnTo>
                  <a:lnTo>
                    <a:pt x="469" y="199"/>
                  </a:lnTo>
                  <a:lnTo>
                    <a:pt x="471" y="200"/>
                  </a:lnTo>
                  <a:lnTo>
                    <a:pt x="471" y="204"/>
                  </a:lnTo>
                  <a:lnTo>
                    <a:pt x="471" y="208"/>
                  </a:lnTo>
                  <a:lnTo>
                    <a:pt x="473" y="210"/>
                  </a:lnTo>
                  <a:lnTo>
                    <a:pt x="476" y="217"/>
                  </a:lnTo>
                  <a:lnTo>
                    <a:pt x="482" y="221"/>
                  </a:lnTo>
                  <a:lnTo>
                    <a:pt x="482" y="216"/>
                  </a:lnTo>
                  <a:lnTo>
                    <a:pt x="480" y="214"/>
                  </a:lnTo>
                  <a:lnTo>
                    <a:pt x="480" y="212"/>
                  </a:lnTo>
                  <a:lnTo>
                    <a:pt x="480" y="204"/>
                  </a:lnTo>
                  <a:lnTo>
                    <a:pt x="480" y="197"/>
                  </a:lnTo>
                  <a:lnTo>
                    <a:pt x="480" y="193"/>
                  </a:lnTo>
                  <a:lnTo>
                    <a:pt x="476" y="189"/>
                  </a:lnTo>
                  <a:lnTo>
                    <a:pt x="476" y="185"/>
                  </a:lnTo>
                  <a:lnTo>
                    <a:pt x="476" y="183"/>
                  </a:lnTo>
                  <a:lnTo>
                    <a:pt x="476" y="181"/>
                  </a:lnTo>
                  <a:lnTo>
                    <a:pt x="480" y="178"/>
                  </a:lnTo>
                  <a:lnTo>
                    <a:pt x="482" y="178"/>
                  </a:lnTo>
                  <a:lnTo>
                    <a:pt x="488" y="176"/>
                  </a:lnTo>
                  <a:lnTo>
                    <a:pt x="499" y="172"/>
                  </a:lnTo>
                  <a:lnTo>
                    <a:pt x="503" y="168"/>
                  </a:lnTo>
                  <a:lnTo>
                    <a:pt x="505" y="166"/>
                  </a:lnTo>
                  <a:lnTo>
                    <a:pt x="507" y="164"/>
                  </a:lnTo>
                  <a:lnTo>
                    <a:pt x="499" y="164"/>
                  </a:lnTo>
                  <a:lnTo>
                    <a:pt x="491" y="166"/>
                  </a:lnTo>
                  <a:lnTo>
                    <a:pt x="484" y="170"/>
                  </a:lnTo>
                  <a:lnTo>
                    <a:pt x="480" y="172"/>
                  </a:lnTo>
                  <a:lnTo>
                    <a:pt x="476" y="172"/>
                  </a:lnTo>
                  <a:lnTo>
                    <a:pt x="476" y="174"/>
                  </a:lnTo>
                  <a:lnTo>
                    <a:pt x="474" y="176"/>
                  </a:lnTo>
                  <a:lnTo>
                    <a:pt x="473" y="176"/>
                  </a:lnTo>
                  <a:lnTo>
                    <a:pt x="465" y="170"/>
                  </a:lnTo>
                  <a:lnTo>
                    <a:pt x="465" y="168"/>
                  </a:lnTo>
                  <a:lnTo>
                    <a:pt x="474" y="163"/>
                  </a:lnTo>
                  <a:lnTo>
                    <a:pt x="480" y="159"/>
                  </a:lnTo>
                  <a:lnTo>
                    <a:pt x="486" y="157"/>
                  </a:lnTo>
                  <a:lnTo>
                    <a:pt x="491" y="155"/>
                  </a:lnTo>
                  <a:lnTo>
                    <a:pt x="499" y="155"/>
                  </a:lnTo>
                  <a:lnTo>
                    <a:pt x="503" y="157"/>
                  </a:lnTo>
                  <a:lnTo>
                    <a:pt x="507" y="161"/>
                  </a:lnTo>
                  <a:lnTo>
                    <a:pt x="510" y="164"/>
                  </a:lnTo>
                  <a:lnTo>
                    <a:pt x="516" y="168"/>
                  </a:lnTo>
                  <a:lnTo>
                    <a:pt x="524" y="174"/>
                  </a:lnTo>
                  <a:lnTo>
                    <a:pt x="526" y="176"/>
                  </a:lnTo>
                  <a:lnTo>
                    <a:pt x="526" y="178"/>
                  </a:lnTo>
                  <a:lnTo>
                    <a:pt x="529" y="180"/>
                  </a:lnTo>
                  <a:lnTo>
                    <a:pt x="533" y="180"/>
                  </a:lnTo>
                  <a:lnTo>
                    <a:pt x="537" y="178"/>
                  </a:lnTo>
                  <a:lnTo>
                    <a:pt x="541" y="180"/>
                  </a:lnTo>
                  <a:lnTo>
                    <a:pt x="546" y="181"/>
                  </a:lnTo>
                  <a:lnTo>
                    <a:pt x="554" y="185"/>
                  </a:lnTo>
                  <a:lnTo>
                    <a:pt x="563" y="187"/>
                  </a:lnTo>
                  <a:lnTo>
                    <a:pt x="569" y="187"/>
                  </a:lnTo>
                  <a:lnTo>
                    <a:pt x="573" y="187"/>
                  </a:lnTo>
                  <a:lnTo>
                    <a:pt x="580" y="185"/>
                  </a:lnTo>
                  <a:lnTo>
                    <a:pt x="584" y="183"/>
                  </a:lnTo>
                  <a:lnTo>
                    <a:pt x="588" y="183"/>
                  </a:lnTo>
                  <a:lnTo>
                    <a:pt x="592" y="183"/>
                  </a:lnTo>
                  <a:lnTo>
                    <a:pt x="595" y="185"/>
                  </a:lnTo>
                  <a:lnTo>
                    <a:pt x="601" y="185"/>
                  </a:lnTo>
                  <a:lnTo>
                    <a:pt x="607" y="187"/>
                  </a:lnTo>
                  <a:lnTo>
                    <a:pt x="607" y="183"/>
                  </a:lnTo>
                  <a:lnTo>
                    <a:pt x="607" y="181"/>
                  </a:lnTo>
                  <a:lnTo>
                    <a:pt x="611" y="181"/>
                  </a:lnTo>
                  <a:lnTo>
                    <a:pt x="613" y="183"/>
                  </a:lnTo>
                  <a:lnTo>
                    <a:pt x="614" y="185"/>
                  </a:lnTo>
                  <a:lnTo>
                    <a:pt x="618" y="187"/>
                  </a:lnTo>
                  <a:lnTo>
                    <a:pt x="622" y="185"/>
                  </a:lnTo>
                  <a:lnTo>
                    <a:pt x="620" y="185"/>
                  </a:lnTo>
                  <a:lnTo>
                    <a:pt x="616" y="181"/>
                  </a:lnTo>
                  <a:lnTo>
                    <a:pt x="613" y="178"/>
                  </a:lnTo>
                  <a:lnTo>
                    <a:pt x="611" y="174"/>
                  </a:lnTo>
                  <a:lnTo>
                    <a:pt x="611" y="170"/>
                  </a:lnTo>
                  <a:lnTo>
                    <a:pt x="613" y="166"/>
                  </a:lnTo>
                  <a:lnTo>
                    <a:pt x="616" y="166"/>
                  </a:lnTo>
                  <a:lnTo>
                    <a:pt x="618" y="166"/>
                  </a:lnTo>
                  <a:lnTo>
                    <a:pt x="622" y="168"/>
                  </a:lnTo>
                  <a:lnTo>
                    <a:pt x="628" y="174"/>
                  </a:lnTo>
                  <a:lnTo>
                    <a:pt x="630" y="174"/>
                  </a:lnTo>
                  <a:lnTo>
                    <a:pt x="633" y="176"/>
                  </a:lnTo>
                  <a:lnTo>
                    <a:pt x="635" y="176"/>
                  </a:lnTo>
                  <a:lnTo>
                    <a:pt x="639" y="174"/>
                  </a:lnTo>
                  <a:lnTo>
                    <a:pt x="641" y="174"/>
                  </a:lnTo>
                  <a:lnTo>
                    <a:pt x="643" y="174"/>
                  </a:lnTo>
                  <a:lnTo>
                    <a:pt x="645" y="178"/>
                  </a:lnTo>
                  <a:lnTo>
                    <a:pt x="645" y="180"/>
                  </a:lnTo>
                  <a:lnTo>
                    <a:pt x="641" y="185"/>
                  </a:lnTo>
                  <a:lnTo>
                    <a:pt x="641" y="191"/>
                  </a:lnTo>
                  <a:lnTo>
                    <a:pt x="641" y="193"/>
                  </a:lnTo>
                  <a:lnTo>
                    <a:pt x="643" y="195"/>
                  </a:lnTo>
                  <a:lnTo>
                    <a:pt x="645" y="197"/>
                  </a:lnTo>
                  <a:lnTo>
                    <a:pt x="648" y="197"/>
                  </a:lnTo>
                  <a:lnTo>
                    <a:pt x="650" y="199"/>
                  </a:lnTo>
                  <a:lnTo>
                    <a:pt x="652" y="200"/>
                  </a:lnTo>
                  <a:lnTo>
                    <a:pt x="652" y="199"/>
                  </a:lnTo>
                  <a:lnTo>
                    <a:pt x="652" y="197"/>
                  </a:lnTo>
                  <a:lnTo>
                    <a:pt x="652" y="193"/>
                  </a:lnTo>
                  <a:lnTo>
                    <a:pt x="650" y="189"/>
                  </a:lnTo>
                  <a:lnTo>
                    <a:pt x="648" y="187"/>
                  </a:lnTo>
                  <a:lnTo>
                    <a:pt x="652" y="185"/>
                  </a:lnTo>
                  <a:lnTo>
                    <a:pt x="654" y="181"/>
                  </a:lnTo>
                  <a:lnTo>
                    <a:pt x="656" y="176"/>
                  </a:lnTo>
                  <a:lnTo>
                    <a:pt x="660" y="176"/>
                  </a:lnTo>
                  <a:lnTo>
                    <a:pt x="664" y="174"/>
                  </a:lnTo>
                  <a:lnTo>
                    <a:pt x="669" y="168"/>
                  </a:lnTo>
                  <a:lnTo>
                    <a:pt x="673" y="163"/>
                  </a:lnTo>
                  <a:lnTo>
                    <a:pt x="677" y="157"/>
                  </a:lnTo>
                  <a:lnTo>
                    <a:pt x="677" y="155"/>
                  </a:lnTo>
                  <a:lnTo>
                    <a:pt x="677" y="151"/>
                  </a:lnTo>
                  <a:lnTo>
                    <a:pt x="675" y="149"/>
                  </a:lnTo>
                  <a:lnTo>
                    <a:pt x="671" y="149"/>
                  </a:lnTo>
                  <a:lnTo>
                    <a:pt x="669" y="144"/>
                  </a:lnTo>
                  <a:lnTo>
                    <a:pt x="667" y="138"/>
                  </a:lnTo>
                  <a:lnTo>
                    <a:pt x="665" y="134"/>
                  </a:lnTo>
                  <a:lnTo>
                    <a:pt x="665" y="132"/>
                  </a:lnTo>
                  <a:lnTo>
                    <a:pt x="662" y="130"/>
                  </a:lnTo>
                  <a:lnTo>
                    <a:pt x="654" y="129"/>
                  </a:lnTo>
                  <a:lnTo>
                    <a:pt x="648" y="127"/>
                  </a:lnTo>
                  <a:lnTo>
                    <a:pt x="643" y="125"/>
                  </a:lnTo>
                  <a:lnTo>
                    <a:pt x="637" y="121"/>
                  </a:lnTo>
                  <a:lnTo>
                    <a:pt x="637" y="117"/>
                  </a:lnTo>
                  <a:lnTo>
                    <a:pt x="639" y="113"/>
                  </a:lnTo>
                  <a:lnTo>
                    <a:pt x="641" y="111"/>
                  </a:lnTo>
                  <a:lnTo>
                    <a:pt x="643" y="108"/>
                  </a:lnTo>
                  <a:lnTo>
                    <a:pt x="643" y="106"/>
                  </a:lnTo>
                  <a:lnTo>
                    <a:pt x="641" y="102"/>
                  </a:lnTo>
                  <a:lnTo>
                    <a:pt x="639" y="98"/>
                  </a:lnTo>
                  <a:lnTo>
                    <a:pt x="637" y="96"/>
                  </a:lnTo>
                  <a:lnTo>
                    <a:pt x="637" y="93"/>
                  </a:lnTo>
                  <a:lnTo>
                    <a:pt x="637" y="89"/>
                  </a:lnTo>
                  <a:lnTo>
                    <a:pt x="639" y="85"/>
                  </a:lnTo>
                  <a:lnTo>
                    <a:pt x="641" y="83"/>
                  </a:lnTo>
                  <a:lnTo>
                    <a:pt x="645" y="81"/>
                  </a:lnTo>
                  <a:lnTo>
                    <a:pt x="648" y="79"/>
                  </a:lnTo>
                  <a:lnTo>
                    <a:pt x="652" y="72"/>
                  </a:lnTo>
                  <a:lnTo>
                    <a:pt x="652" y="70"/>
                  </a:lnTo>
                  <a:lnTo>
                    <a:pt x="656" y="66"/>
                  </a:lnTo>
                  <a:lnTo>
                    <a:pt x="660" y="60"/>
                  </a:lnTo>
                  <a:lnTo>
                    <a:pt x="660" y="57"/>
                  </a:lnTo>
                  <a:lnTo>
                    <a:pt x="660" y="53"/>
                  </a:lnTo>
                  <a:lnTo>
                    <a:pt x="660" y="51"/>
                  </a:lnTo>
                  <a:lnTo>
                    <a:pt x="656" y="45"/>
                  </a:lnTo>
                  <a:lnTo>
                    <a:pt x="654" y="43"/>
                  </a:lnTo>
                  <a:lnTo>
                    <a:pt x="650" y="40"/>
                  </a:lnTo>
                  <a:lnTo>
                    <a:pt x="648" y="36"/>
                  </a:lnTo>
                  <a:lnTo>
                    <a:pt x="647" y="34"/>
                  </a:lnTo>
                  <a:lnTo>
                    <a:pt x="645" y="28"/>
                  </a:lnTo>
                  <a:lnTo>
                    <a:pt x="645" y="24"/>
                  </a:lnTo>
                  <a:lnTo>
                    <a:pt x="645" y="19"/>
                  </a:lnTo>
                  <a:lnTo>
                    <a:pt x="648" y="15"/>
                  </a:lnTo>
                  <a:lnTo>
                    <a:pt x="650" y="13"/>
                  </a:lnTo>
                  <a:lnTo>
                    <a:pt x="654" y="13"/>
                  </a:lnTo>
                  <a:lnTo>
                    <a:pt x="658" y="11"/>
                  </a:lnTo>
                  <a:lnTo>
                    <a:pt x="656" y="9"/>
                  </a:lnTo>
                  <a:lnTo>
                    <a:pt x="656" y="6"/>
                  </a:lnTo>
                  <a:lnTo>
                    <a:pt x="656" y="4"/>
                  </a:lnTo>
                  <a:lnTo>
                    <a:pt x="658" y="2"/>
                  </a:lnTo>
                  <a:lnTo>
                    <a:pt x="662" y="2"/>
                  </a:lnTo>
                  <a:lnTo>
                    <a:pt x="664" y="0"/>
                  </a:lnTo>
                  <a:lnTo>
                    <a:pt x="669" y="0"/>
                  </a:lnTo>
                  <a:lnTo>
                    <a:pt x="675" y="2"/>
                  </a:lnTo>
                  <a:lnTo>
                    <a:pt x="681" y="0"/>
                  </a:lnTo>
                  <a:lnTo>
                    <a:pt x="684" y="2"/>
                  </a:lnTo>
                  <a:lnTo>
                    <a:pt x="688" y="2"/>
                  </a:lnTo>
                  <a:lnTo>
                    <a:pt x="696" y="4"/>
                  </a:lnTo>
                  <a:lnTo>
                    <a:pt x="701" y="4"/>
                  </a:lnTo>
                  <a:lnTo>
                    <a:pt x="709" y="4"/>
                  </a:lnTo>
                  <a:lnTo>
                    <a:pt x="717" y="4"/>
                  </a:lnTo>
                  <a:lnTo>
                    <a:pt x="718" y="6"/>
                  </a:lnTo>
                  <a:lnTo>
                    <a:pt x="722" y="7"/>
                  </a:lnTo>
                  <a:lnTo>
                    <a:pt x="722" y="9"/>
                  </a:lnTo>
                  <a:lnTo>
                    <a:pt x="720" y="11"/>
                  </a:lnTo>
                  <a:lnTo>
                    <a:pt x="717" y="17"/>
                  </a:lnTo>
                  <a:lnTo>
                    <a:pt x="711" y="21"/>
                  </a:lnTo>
                  <a:lnTo>
                    <a:pt x="707" y="24"/>
                  </a:lnTo>
                  <a:lnTo>
                    <a:pt x="707" y="23"/>
                  </a:lnTo>
                  <a:lnTo>
                    <a:pt x="707" y="24"/>
                  </a:lnTo>
                  <a:lnTo>
                    <a:pt x="705" y="24"/>
                  </a:lnTo>
                  <a:lnTo>
                    <a:pt x="703" y="28"/>
                  </a:lnTo>
                  <a:lnTo>
                    <a:pt x="703" y="32"/>
                  </a:lnTo>
                  <a:lnTo>
                    <a:pt x="703" y="36"/>
                  </a:lnTo>
                  <a:lnTo>
                    <a:pt x="701" y="38"/>
                  </a:lnTo>
                  <a:lnTo>
                    <a:pt x="699" y="40"/>
                  </a:lnTo>
                  <a:lnTo>
                    <a:pt x="696" y="42"/>
                  </a:lnTo>
                  <a:lnTo>
                    <a:pt x="694" y="42"/>
                  </a:lnTo>
                  <a:lnTo>
                    <a:pt x="690" y="42"/>
                  </a:lnTo>
                  <a:lnTo>
                    <a:pt x="686" y="40"/>
                  </a:lnTo>
                  <a:lnTo>
                    <a:pt x="682" y="40"/>
                  </a:lnTo>
                  <a:lnTo>
                    <a:pt x="681" y="40"/>
                  </a:lnTo>
                  <a:lnTo>
                    <a:pt x="679" y="40"/>
                  </a:lnTo>
                  <a:lnTo>
                    <a:pt x="677" y="42"/>
                  </a:lnTo>
                  <a:lnTo>
                    <a:pt x="675" y="45"/>
                  </a:lnTo>
                  <a:lnTo>
                    <a:pt x="677" y="47"/>
                  </a:lnTo>
                  <a:lnTo>
                    <a:pt x="679" y="51"/>
                  </a:lnTo>
                  <a:lnTo>
                    <a:pt x="677" y="55"/>
                  </a:lnTo>
                  <a:lnTo>
                    <a:pt x="673" y="60"/>
                  </a:lnTo>
                  <a:lnTo>
                    <a:pt x="665" y="68"/>
                  </a:lnTo>
                  <a:lnTo>
                    <a:pt x="665" y="70"/>
                  </a:lnTo>
                  <a:lnTo>
                    <a:pt x="667" y="72"/>
                  </a:lnTo>
                  <a:lnTo>
                    <a:pt x="669" y="72"/>
                  </a:lnTo>
                  <a:lnTo>
                    <a:pt x="673" y="72"/>
                  </a:lnTo>
                  <a:lnTo>
                    <a:pt x="675" y="76"/>
                  </a:lnTo>
                  <a:lnTo>
                    <a:pt x="679" y="77"/>
                  </a:lnTo>
                  <a:lnTo>
                    <a:pt x="681" y="79"/>
                  </a:lnTo>
                  <a:lnTo>
                    <a:pt x="684" y="83"/>
                  </a:lnTo>
                  <a:lnTo>
                    <a:pt x="684" y="85"/>
                  </a:lnTo>
                  <a:lnTo>
                    <a:pt x="684" y="89"/>
                  </a:lnTo>
                  <a:lnTo>
                    <a:pt x="684" y="93"/>
                  </a:lnTo>
                  <a:lnTo>
                    <a:pt x="686" y="94"/>
                  </a:lnTo>
                  <a:lnTo>
                    <a:pt x="692" y="100"/>
                  </a:lnTo>
                  <a:lnTo>
                    <a:pt x="696" y="102"/>
                  </a:lnTo>
                  <a:lnTo>
                    <a:pt x="699" y="106"/>
                  </a:lnTo>
                  <a:lnTo>
                    <a:pt x="701" y="110"/>
                  </a:lnTo>
                  <a:lnTo>
                    <a:pt x="703" y="113"/>
                  </a:lnTo>
                  <a:lnTo>
                    <a:pt x="705" y="113"/>
                  </a:lnTo>
                  <a:lnTo>
                    <a:pt x="705" y="115"/>
                  </a:lnTo>
                  <a:lnTo>
                    <a:pt x="703" y="119"/>
                  </a:lnTo>
                  <a:lnTo>
                    <a:pt x="699" y="123"/>
                  </a:lnTo>
                  <a:lnTo>
                    <a:pt x="696" y="125"/>
                  </a:lnTo>
                  <a:lnTo>
                    <a:pt x="698" y="130"/>
                  </a:lnTo>
                  <a:lnTo>
                    <a:pt x="701" y="132"/>
                  </a:lnTo>
                  <a:lnTo>
                    <a:pt x="703" y="134"/>
                  </a:lnTo>
                  <a:lnTo>
                    <a:pt x="707" y="136"/>
                  </a:lnTo>
                  <a:lnTo>
                    <a:pt x="715" y="138"/>
                  </a:lnTo>
                  <a:lnTo>
                    <a:pt x="718" y="140"/>
                  </a:lnTo>
                  <a:lnTo>
                    <a:pt x="722" y="142"/>
                  </a:lnTo>
                  <a:close/>
                </a:path>
              </a:pathLst>
            </a:custGeom>
            <a:solidFill>
              <a:schemeClr val="bg1">
                <a:lumMod val="85000"/>
              </a:schemeClr>
            </a:solidFill>
            <a:ln w="635" cap="rnd">
              <a:solidFill>
                <a:schemeClr val="bg1">
                  <a:alpha val="17000"/>
                </a:schemeClr>
              </a:solidFill>
              <a:prstDash val="solid"/>
              <a:round/>
              <a:headEnd/>
              <a:tailEnd/>
            </a:ln>
          </p:spPr>
          <p:txBody>
            <a:bodyPr lIns="81617" tIns="40809" rIns="81617" bIns="40809"/>
            <a:lstStyle/>
            <a:p>
              <a:pPr algn="ctr" defTabSz="457074" fontAlgn="base">
                <a:spcBef>
                  <a:spcPct val="0"/>
                </a:spcBef>
                <a:spcAft>
                  <a:spcPct val="0"/>
                </a:spcAft>
              </a:pPr>
              <a:endParaRPr lang="en-AU" sz="2800">
                <a:solidFill>
                  <a:srgbClr val="000000"/>
                </a:solidFill>
                <a:latin typeface="Lucida Grande" charset="0"/>
                <a:ea typeface="ヒラギノ角ゴ ProN W3" charset="0"/>
                <a:sym typeface="Lucida Grande" charset="0"/>
              </a:endParaRPr>
            </a:p>
          </p:txBody>
        </p:sp>
        <p:sp>
          <p:nvSpPr>
            <p:cNvPr id="482" name="Freeform 481">
              <a:extLst>
                <a:ext uri="{FF2B5EF4-FFF2-40B4-BE49-F238E27FC236}">
                  <a16:creationId xmlns:a16="http://schemas.microsoft.com/office/drawing/2014/main" id="{9FC221DB-C148-584D-8F51-F2C0862ACC98}"/>
                </a:ext>
              </a:extLst>
            </p:cNvPr>
            <p:cNvSpPr>
              <a:spLocks/>
            </p:cNvSpPr>
            <p:nvPr userDrawn="1"/>
          </p:nvSpPr>
          <p:spPr bwMode="auto">
            <a:xfrm>
              <a:off x="5887684" y="2065134"/>
              <a:ext cx="45501" cy="63986"/>
            </a:xfrm>
            <a:custGeom>
              <a:avLst/>
              <a:gdLst>
                <a:gd name="T0" fmla="*/ 0 w 30"/>
                <a:gd name="T1" fmla="*/ 2 h 49"/>
                <a:gd name="T2" fmla="*/ 0 w 30"/>
                <a:gd name="T3" fmla="*/ 2 h 49"/>
                <a:gd name="T4" fmla="*/ 0 w 30"/>
                <a:gd name="T5" fmla="*/ 4 h 49"/>
                <a:gd name="T6" fmla="*/ 0 w 30"/>
                <a:gd name="T7" fmla="*/ 7 h 49"/>
                <a:gd name="T8" fmla="*/ 0 w 30"/>
                <a:gd name="T9" fmla="*/ 13 h 49"/>
                <a:gd name="T10" fmla="*/ 0 w 30"/>
                <a:gd name="T11" fmla="*/ 13 h 49"/>
                <a:gd name="T12" fmla="*/ 4 w 30"/>
                <a:gd name="T13" fmla="*/ 17 h 49"/>
                <a:gd name="T14" fmla="*/ 6 w 30"/>
                <a:gd name="T15" fmla="*/ 23 h 49"/>
                <a:gd name="T16" fmla="*/ 10 w 30"/>
                <a:gd name="T17" fmla="*/ 26 h 49"/>
                <a:gd name="T18" fmla="*/ 13 w 30"/>
                <a:gd name="T19" fmla="*/ 30 h 49"/>
                <a:gd name="T20" fmla="*/ 13 w 30"/>
                <a:gd name="T21" fmla="*/ 30 h 49"/>
                <a:gd name="T22" fmla="*/ 15 w 30"/>
                <a:gd name="T23" fmla="*/ 38 h 49"/>
                <a:gd name="T24" fmla="*/ 19 w 30"/>
                <a:gd name="T25" fmla="*/ 42 h 49"/>
                <a:gd name="T26" fmla="*/ 25 w 30"/>
                <a:gd name="T27" fmla="*/ 47 h 49"/>
                <a:gd name="T28" fmla="*/ 27 w 30"/>
                <a:gd name="T29" fmla="*/ 47 h 49"/>
                <a:gd name="T30" fmla="*/ 30 w 30"/>
                <a:gd name="T31" fmla="*/ 49 h 49"/>
                <a:gd name="T32" fmla="*/ 30 w 30"/>
                <a:gd name="T33" fmla="*/ 49 h 49"/>
                <a:gd name="T34" fmla="*/ 30 w 30"/>
                <a:gd name="T35" fmla="*/ 45 h 49"/>
                <a:gd name="T36" fmla="*/ 30 w 30"/>
                <a:gd name="T37" fmla="*/ 42 h 49"/>
                <a:gd name="T38" fmla="*/ 27 w 30"/>
                <a:gd name="T39" fmla="*/ 38 h 49"/>
                <a:gd name="T40" fmla="*/ 27 w 30"/>
                <a:gd name="T41" fmla="*/ 38 h 49"/>
                <a:gd name="T42" fmla="*/ 25 w 30"/>
                <a:gd name="T43" fmla="*/ 32 h 49"/>
                <a:gd name="T44" fmla="*/ 23 w 30"/>
                <a:gd name="T45" fmla="*/ 26 h 49"/>
                <a:gd name="T46" fmla="*/ 23 w 30"/>
                <a:gd name="T47" fmla="*/ 26 h 49"/>
                <a:gd name="T48" fmla="*/ 21 w 30"/>
                <a:gd name="T49" fmla="*/ 19 h 49"/>
                <a:gd name="T50" fmla="*/ 19 w 30"/>
                <a:gd name="T51" fmla="*/ 15 h 49"/>
                <a:gd name="T52" fmla="*/ 19 w 30"/>
                <a:gd name="T53" fmla="*/ 11 h 49"/>
                <a:gd name="T54" fmla="*/ 19 w 30"/>
                <a:gd name="T55" fmla="*/ 11 h 49"/>
                <a:gd name="T56" fmla="*/ 19 w 30"/>
                <a:gd name="T57" fmla="*/ 9 h 49"/>
                <a:gd name="T58" fmla="*/ 21 w 30"/>
                <a:gd name="T59" fmla="*/ 7 h 49"/>
                <a:gd name="T60" fmla="*/ 21 w 30"/>
                <a:gd name="T61" fmla="*/ 6 h 49"/>
                <a:gd name="T62" fmla="*/ 19 w 30"/>
                <a:gd name="T63" fmla="*/ 2 h 49"/>
                <a:gd name="T64" fmla="*/ 19 w 30"/>
                <a:gd name="T65" fmla="*/ 2 h 49"/>
                <a:gd name="T66" fmla="*/ 15 w 30"/>
                <a:gd name="T67" fmla="*/ 2 h 49"/>
                <a:gd name="T68" fmla="*/ 11 w 30"/>
                <a:gd name="T69" fmla="*/ 0 h 49"/>
                <a:gd name="T70" fmla="*/ 8 w 30"/>
                <a:gd name="T71" fmla="*/ 0 h 49"/>
                <a:gd name="T72" fmla="*/ 4 w 30"/>
                <a:gd name="T73" fmla="*/ 0 h 49"/>
                <a:gd name="T74" fmla="*/ 4 w 30"/>
                <a:gd name="T75" fmla="*/ 0 h 49"/>
                <a:gd name="T76" fmla="*/ 2 w 30"/>
                <a:gd name="T77" fmla="*/ 0 h 49"/>
                <a:gd name="T78" fmla="*/ 0 w 30"/>
                <a:gd name="T79" fmla="*/ 2 h 49"/>
                <a:gd name="T80" fmla="*/ 0 w 30"/>
                <a:gd name="T81" fmla="*/ 2 h 49"/>
                <a:gd name="T82" fmla="*/ 0 w 30"/>
                <a:gd name="T83" fmla="*/ 2 h 49"/>
                <a:gd name="T84" fmla="*/ 0 w 30"/>
                <a:gd name="T85" fmla="*/ 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0" h="49">
                  <a:moveTo>
                    <a:pt x="0" y="2"/>
                  </a:moveTo>
                  <a:lnTo>
                    <a:pt x="0" y="2"/>
                  </a:lnTo>
                  <a:lnTo>
                    <a:pt x="0" y="4"/>
                  </a:lnTo>
                  <a:lnTo>
                    <a:pt x="0" y="7"/>
                  </a:lnTo>
                  <a:lnTo>
                    <a:pt x="0" y="13"/>
                  </a:lnTo>
                  <a:lnTo>
                    <a:pt x="0" y="13"/>
                  </a:lnTo>
                  <a:lnTo>
                    <a:pt x="4" y="17"/>
                  </a:lnTo>
                  <a:lnTo>
                    <a:pt x="6" y="23"/>
                  </a:lnTo>
                  <a:lnTo>
                    <a:pt x="10" y="26"/>
                  </a:lnTo>
                  <a:lnTo>
                    <a:pt x="13" y="30"/>
                  </a:lnTo>
                  <a:lnTo>
                    <a:pt x="13" y="30"/>
                  </a:lnTo>
                  <a:lnTo>
                    <a:pt x="15" y="38"/>
                  </a:lnTo>
                  <a:lnTo>
                    <a:pt x="19" y="42"/>
                  </a:lnTo>
                  <a:lnTo>
                    <a:pt x="25" y="47"/>
                  </a:lnTo>
                  <a:lnTo>
                    <a:pt x="27" y="47"/>
                  </a:lnTo>
                  <a:lnTo>
                    <a:pt x="30" y="49"/>
                  </a:lnTo>
                  <a:lnTo>
                    <a:pt x="30" y="49"/>
                  </a:lnTo>
                  <a:lnTo>
                    <a:pt x="30" y="45"/>
                  </a:lnTo>
                  <a:lnTo>
                    <a:pt x="30" y="42"/>
                  </a:lnTo>
                  <a:lnTo>
                    <a:pt x="27" y="38"/>
                  </a:lnTo>
                  <a:lnTo>
                    <a:pt x="27" y="38"/>
                  </a:lnTo>
                  <a:lnTo>
                    <a:pt x="25" y="32"/>
                  </a:lnTo>
                  <a:lnTo>
                    <a:pt x="23" y="26"/>
                  </a:lnTo>
                  <a:lnTo>
                    <a:pt x="23" y="26"/>
                  </a:lnTo>
                  <a:lnTo>
                    <a:pt x="21" y="19"/>
                  </a:lnTo>
                  <a:lnTo>
                    <a:pt x="19" y="15"/>
                  </a:lnTo>
                  <a:lnTo>
                    <a:pt x="19" y="11"/>
                  </a:lnTo>
                  <a:lnTo>
                    <a:pt x="19" y="11"/>
                  </a:lnTo>
                  <a:lnTo>
                    <a:pt x="19" y="9"/>
                  </a:lnTo>
                  <a:lnTo>
                    <a:pt x="21" y="7"/>
                  </a:lnTo>
                  <a:lnTo>
                    <a:pt x="21" y="6"/>
                  </a:lnTo>
                  <a:lnTo>
                    <a:pt x="19" y="2"/>
                  </a:lnTo>
                  <a:lnTo>
                    <a:pt x="19" y="2"/>
                  </a:lnTo>
                  <a:lnTo>
                    <a:pt x="15" y="2"/>
                  </a:lnTo>
                  <a:lnTo>
                    <a:pt x="11" y="0"/>
                  </a:lnTo>
                  <a:lnTo>
                    <a:pt x="8" y="0"/>
                  </a:lnTo>
                  <a:lnTo>
                    <a:pt x="4" y="0"/>
                  </a:lnTo>
                  <a:lnTo>
                    <a:pt x="4" y="0"/>
                  </a:lnTo>
                  <a:lnTo>
                    <a:pt x="2" y="0"/>
                  </a:lnTo>
                  <a:lnTo>
                    <a:pt x="0" y="2"/>
                  </a:lnTo>
                  <a:lnTo>
                    <a:pt x="0" y="2"/>
                  </a:lnTo>
                  <a:lnTo>
                    <a:pt x="0" y="2"/>
                  </a:lnTo>
                  <a:lnTo>
                    <a:pt x="0" y="2"/>
                  </a:lnTo>
                  <a:close/>
                </a:path>
              </a:pathLst>
            </a:custGeom>
            <a:solidFill>
              <a:schemeClr val="bg1">
                <a:lumMod val="85000"/>
              </a:schemeClr>
            </a:solidFill>
            <a:ln w="635" cap="rnd">
              <a:solidFill>
                <a:schemeClr val="bg1">
                  <a:alpha val="17000"/>
                </a:schemeClr>
              </a:solidFill>
            </a:ln>
          </p:spPr>
          <p:txBody>
            <a:bodyPr lIns="81617" tIns="40809" rIns="81617" bIns="40809"/>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83" name="Freeform 482">
              <a:extLst>
                <a:ext uri="{FF2B5EF4-FFF2-40B4-BE49-F238E27FC236}">
                  <a16:creationId xmlns:a16="http://schemas.microsoft.com/office/drawing/2014/main" id="{B4A97AC0-916B-0E48-AB65-93176001FF17}"/>
                </a:ext>
              </a:extLst>
            </p:cNvPr>
            <p:cNvSpPr>
              <a:spLocks/>
            </p:cNvSpPr>
            <p:nvPr userDrawn="1"/>
          </p:nvSpPr>
          <p:spPr bwMode="auto">
            <a:xfrm>
              <a:off x="5887684" y="2065134"/>
              <a:ext cx="45501" cy="63986"/>
            </a:xfrm>
            <a:custGeom>
              <a:avLst/>
              <a:gdLst>
                <a:gd name="T0" fmla="*/ 0 w 30"/>
                <a:gd name="T1" fmla="*/ 2 h 49"/>
                <a:gd name="T2" fmla="*/ 0 w 30"/>
                <a:gd name="T3" fmla="*/ 2 h 49"/>
                <a:gd name="T4" fmla="*/ 0 w 30"/>
                <a:gd name="T5" fmla="*/ 4 h 49"/>
                <a:gd name="T6" fmla="*/ 0 w 30"/>
                <a:gd name="T7" fmla="*/ 7 h 49"/>
                <a:gd name="T8" fmla="*/ 0 w 30"/>
                <a:gd name="T9" fmla="*/ 13 h 49"/>
                <a:gd name="T10" fmla="*/ 0 w 30"/>
                <a:gd name="T11" fmla="*/ 13 h 49"/>
                <a:gd name="T12" fmla="*/ 4 w 30"/>
                <a:gd name="T13" fmla="*/ 17 h 49"/>
                <a:gd name="T14" fmla="*/ 6 w 30"/>
                <a:gd name="T15" fmla="*/ 23 h 49"/>
                <a:gd name="T16" fmla="*/ 10 w 30"/>
                <a:gd name="T17" fmla="*/ 26 h 49"/>
                <a:gd name="T18" fmla="*/ 13 w 30"/>
                <a:gd name="T19" fmla="*/ 30 h 49"/>
                <a:gd name="T20" fmla="*/ 13 w 30"/>
                <a:gd name="T21" fmla="*/ 30 h 49"/>
                <a:gd name="T22" fmla="*/ 15 w 30"/>
                <a:gd name="T23" fmla="*/ 38 h 49"/>
                <a:gd name="T24" fmla="*/ 19 w 30"/>
                <a:gd name="T25" fmla="*/ 42 h 49"/>
                <a:gd name="T26" fmla="*/ 25 w 30"/>
                <a:gd name="T27" fmla="*/ 47 h 49"/>
                <a:gd name="T28" fmla="*/ 27 w 30"/>
                <a:gd name="T29" fmla="*/ 47 h 49"/>
                <a:gd name="T30" fmla="*/ 30 w 30"/>
                <a:gd name="T31" fmla="*/ 49 h 49"/>
                <a:gd name="T32" fmla="*/ 30 w 30"/>
                <a:gd name="T33" fmla="*/ 49 h 49"/>
                <a:gd name="T34" fmla="*/ 30 w 30"/>
                <a:gd name="T35" fmla="*/ 45 h 49"/>
                <a:gd name="T36" fmla="*/ 30 w 30"/>
                <a:gd name="T37" fmla="*/ 42 h 49"/>
                <a:gd name="T38" fmla="*/ 27 w 30"/>
                <a:gd name="T39" fmla="*/ 38 h 49"/>
                <a:gd name="T40" fmla="*/ 27 w 30"/>
                <a:gd name="T41" fmla="*/ 38 h 49"/>
                <a:gd name="T42" fmla="*/ 25 w 30"/>
                <a:gd name="T43" fmla="*/ 32 h 49"/>
                <a:gd name="T44" fmla="*/ 23 w 30"/>
                <a:gd name="T45" fmla="*/ 26 h 49"/>
                <a:gd name="T46" fmla="*/ 23 w 30"/>
                <a:gd name="T47" fmla="*/ 26 h 49"/>
                <a:gd name="T48" fmla="*/ 21 w 30"/>
                <a:gd name="T49" fmla="*/ 19 h 49"/>
                <a:gd name="T50" fmla="*/ 19 w 30"/>
                <a:gd name="T51" fmla="*/ 15 h 49"/>
                <a:gd name="T52" fmla="*/ 19 w 30"/>
                <a:gd name="T53" fmla="*/ 11 h 49"/>
                <a:gd name="T54" fmla="*/ 19 w 30"/>
                <a:gd name="T55" fmla="*/ 11 h 49"/>
                <a:gd name="T56" fmla="*/ 19 w 30"/>
                <a:gd name="T57" fmla="*/ 9 h 49"/>
                <a:gd name="T58" fmla="*/ 21 w 30"/>
                <a:gd name="T59" fmla="*/ 7 h 49"/>
                <a:gd name="T60" fmla="*/ 21 w 30"/>
                <a:gd name="T61" fmla="*/ 6 h 49"/>
                <a:gd name="T62" fmla="*/ 19 w 30"/>
                <a:gd name="T63" fmla="*/ 2 h 49"/>
                <a:gd name="T64" fmla="*/ 19 w 30"/>
                <a:gd name="T65" fmla="*/ 2 h 49"/>
                <a:gd name="T66" fmla="*/ 15 w 30"/>
                <a:gd name="T67" fmla="*/ 2 h 49"/>
                <a:gd name="T68" fmla="*/ 11 w 30"/>
                <a:gd name="T69" fmla="*/ 0 h 49"/>
                <a:gd name="T70" fmla="*/ 8 w 30"/>
                <a:gd name="T71" fmla="*/ 0 h 49"/>
                <a:gd name="T72" fmla="*/ 4 w 30"/>
                <a:gd name="T73" fmla="*/ 0 h 49"/>
                <a:gd name="T74" fmla="*/ 4 w 30"/>
                <a:gd name="T75" fmla="*/ 0 h 49"/>
                <a:gd name="T76" fmla="*/ 2 w 30"/>
                <a:gd name="T77" fmla="*/ 0 h 49"/>
                <a:gd name="T78" fmla="*/ 0 w 30"/>
                <a:gd name="T79" fmla="*/ 2 h 49"/>
                <a:gd name="T80" fmla="*/ 0 w 30"/>
                <a:gd name="T81" fmla="*/ 2 h 49"/>
                <a:gd name="T82" fmla="*/ 0 w 30"/>
                <a:gd name="T83" fmla="*/ 2 h 49"/>
                <a:gd name="T84" fmla="*/ 0 w 30"/>
                <a:gd name="T85" fmla="*/ 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0" h="49">
                  <a:moveTo>
                    <a:pt x="0" y="2"/>
                  </a:moveTo>
                  <a:lnTo>
                    <a:pt x="0" y="2"/>
                  </a:lnTo>
                  <a:lnTo>
                    <a:pt x="0" y="4"/>
                  </a:lnTo>
                  <a:lnTo>
                    <a:pt x="0" y="7"/>
                  </a:lnTo>
                  <a:lnTo>
                    <a:pt x="0" y="13"/>
                  </a:lnTo>
                  <a:lnTo>
                    <a:pt x="0" y="13"/>
                  </a:lnTo>
                  <a:lnTo>
                    <a:pt x="4" y="17"/>
                  </a:lnTo>
                  <a:lnTo>
                    <a:pt x="6" y="23"/>
                  </a:lnTo>
                  <a:lnTo>
                    <a:pt x="10" y="26"/>
                  </a:lnTo>
                  <a:lnTo>
                    <a:pt x="13" y="30"/>
                  </a:lnTo>
                  <a:lnTo>
                    <a:pt x="13" y="30"/>
                  </a:lnTo>
                  <a:lnTo>
                    <a:pt x="15" y="38"/>
                  </a:lnTo>
                  <a:lnTo>
                    <a:pt x="19" y="42"/>
                  </a:lnTo>
                  <a:lnTo>
                    <a:pt x="25" y="47"/>
                  </a:lnTo>
                  <a:lnTo>
                    <a:pt x="27" y="47"/>
                  </a:lnTo>
                  <a:lnTo>
                    <a:pt x="30" y="49"/>
                  </a:lnTo>
                  <a:lnTo>
                    <a:pt x="30" y="49"/>
                  </a:lnTo>
                  <a:lnTo>
                    <a:pt x="30" y="45"/>
                  </a:lnTo>
                  <a:lnTo>
                    <a:pt x="30" y="42"/>
                  </a:lnTo>
                  <a:lnTo>
                    <a:pt x="27" y="38"/>
                  </a:lnTo>
                  <a:lnTo>
                    <a:pt x="27" y="38"/>
                  </a:lnTo>
                  <a:lnTo>
                    <a:pt x="25" y="32"/>
                  </a:lnTo>
                  <a:lnTo>
                    <a:pt x="23" y="26"/>
                  </a:lnTo>
                  <a:lnTo>
                    <a:pt x="23" y="26"/>
                  </a:lnTo>
                  <a:lnTo>
                    <a:pt x="21" y="19"/>
                  </a:lnTo>
                  <a:lnTo>
                    <a:pt x="19" y="15"/>
                  </a:lnTo>
                  <a:lnTo>
                    <a:pt x="19" y="11"/>
                  </a:lnTo>
                  <a:lnTo>
                    <a:pt x="19" y="11"/>
                  </a:lnTo>
                  <a:lnTo>
                    <a:pt x="19" y="9"/>
                  </a:lnTo>
                  <a:lnTo>
                    <a:pt x="21" y="7"/>
                  </a:lnTo>
                  <a:lnTo>
                    <a:pt x="21" y="6"/>
                  </a:lnTo>
                  <a:lnTo>
                    <a:pt x="19" y="2"/>
                  </a:lnTo>
                  <a:lnTo>
                    <a:pt x="19" y="2"/>
                  </a:lnTo>
                  <a:lnTo>
                    <a:pt x="15" y="2"/>
                  </a:lnTo>
                  <a:lnTo>
                    <a:pt x="11" y="0"/>
                  </a:lnTo>
                  <a:lnTo>
                    <a:pt x="8" y="0"/>
                  </a:lnTo>
                  <a:lnTo>
                    <a:pt x="4" y="0"/>
                  </a:lnTo>
                  <a:lnTo>
                    <a:pt x="4" y="0"/>
                  </a:lnTo>
                  <a:lnTo>
                    <a:pt x="2" y="0"/>
                  </a:lnTo>
                  <a:lnTo>
                    <a:pt x="0" y="2"/>
                  </a:lnTo>
                  <a:lnTo>
                    <a:pt x="0" y="2"/>
                  </a:lnTo>
                  <a:lnTo>
                    <a:pt x="0" y="2"/>
                  </a:lnTo>
                  <a:lnTo>
                    <a:pt x="0" y="2"/>
                  </a:lnTo>
                  <a:close/>
                </a:path>
              </a:pathLst>
            </a:custGeom>
            <a:solidFill>
              <a:schemeClr val="bg1">
                <a:lumMod val="85000"/>
              </a:schemeClr>
            </a:solidFill>
            <a:ln w="635" cap="rnd">
              <a:solidFill>
                <a:schemeClr val="bg1">
                  <a:alpha val="17000"/>
                </a:schemeClr>
              </a:solidFill>
              <a:prstDash val="solid"/>
              <a:round/>
              <a:headEnd/>
              <a:tailEnd/>
            </a:ln>
          </p:spPr>
          <p:txBody>
            <a:bodyPr lIns="81617" tIns="40809" rIns="81617" bIns="40809"/>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84" name="Freeform 483">
              <a:extLst>
                <a:ext uri="{FF2B5EF4-FFF2-40B4-BE49-F238E27FC236}">
                  <a16:creationId xmlns:a16="http://schemas.microsoft.com/office/drawing/2014/main" id="{3DB49AA7-D445-CC41-ACAD-6CE58FD7A570}"/>
                </a:ext>
              </a:extLst>
            </p:cNvPr>
            <p:cNvSpPr>
              <a:spLocks/>
            </p:cNvSpPr>
            <p:nvPr userDrawn="1"/>
          </p:nvSpPr>
          <p:spPr bwMode="auto">
            <a:xfrm>
              <a:off x="5985796" y="2164323"/>
              <a:ext cx="119439" cy="70384"/>
            </a:xfrm>
            <a:custGeom>
              <a:avLst/>
              <a:gdLst>
                <a:gd name="T0" fmla="*/ 59 w 78"/>
                <a:gd name="T1" fmla="*/ 54 h 54"/>
                <a:gd name="T2" fmla="*/ 59 w 78"/>
                <a:gd name="T3" fmla="*/ 53 h 54"/>
                <a:gd name="T4" fmla="*/ 57 w 78"/>
                <a:gd name="T5" fmla="*/ 51 h 54"/>
                <a:gd name="T6" fmla="*/ 50 w 78"/>
                <a:gd name="T7" fmla="*/ 45 h 54"/>
                <a:gd name="T8" fmla="*/ 44 w 78"/>
                <a:gd name="T9" fmla="*/ 37 h 54"/>
                <a:gd name="T10" fmla="*/ 40 w 78"/>
                <a:gd name="T11" fmla="*/ 30 h 54"/>
                <a:gd name="T12" fmla="*/ 40 w 78"/>
                <a:gd name="T13" fmla="*/ 28 h 54"/>
                <a:gd name="T14" fmla="*/ 29 w 78"/>
                <a:gd name="T15" fmla="*/ 20 h 54"/>
                <a:gd name="T16" fmla="*/ 29 w 78"/>
                <a:gd name="T17" fmla="*/ 22 h 54"/>
                <a:gd name="T18" fmla="*/ 27 w 78"/>
                <a:gd name="T19" fmla="*/ 20 h 54"/>
                <a:gd name="T20" fmla="*/ 16 w 78"/>
                <a:gd name="T21" fmla="*/ 17 h 54"/>
                <a:gd name="T22" fmla="*/ 14 w 78"/>
                <a:gd name="T23" fmla="*/ 15 h 54"/>
                <a:gd name="T24" fmla="*/ 8 w 78"/>
                <a:gd name="T25" fmla="*/ 5 h 54"/>
                <a:gd name="T26" fmla="*/ 0 w 78"/>
                <a:gd name="T27" fmla="*/ 3 h 54"/>
                <a:gd name="T28" fmla="*/ 2 w 78"/>
                <a:gd name="T29" fmla="*/ 1 h 54"/>
                <a:gd name="T30" fmla="*/ 10 w 78"/>
                <a:gd name="T31" fmla="*/ 0 h 54"/>
                <a:gd name="T32" fmla="*/ 16 w 78"/>
                <a:gd name="T33" fmla="*/ 1 h 54"/>
                <a:gd name="T34" fmla="*/ 19 w 78"/>
                <a:gd name="T35" fmla="*/ 1 h 54"/>
                <a:gd name="T36" fmla="*/ 19 w 78"/>
                <a:gd name="T37" fmla="*/ 3 h 54"/>
                <a:gd name="T38" fmla="*/ 21 w 78"/>
                <a:gd name="T39" fmla="*/ 3 h 54"/>
                <a:gd name="T40" fmla="*/ 21 w 78"/>
                <a:gd name="T41" fmla="*/ 3 h 54"/>
                <a:gd name="T42" fmla="*/ 19 w 78"/>
                <a:gd name="T43" fmla="*/ 5 h 54"/>
                <a:gd name="T44" fmla="*/ 27 w 78"/>
                <a:gd name="T45" fmla="*/ 7 h 54"/>
                <a:gd name="T46" fmla="*/ 34 w 78"/>
                <a:gd name="T47" fmla="*/ 7 h 54"/>
                <a:gd name="T48" fmla="*/ 38 w 78"/>
                <a:gd name="T49" fmla="*/ 9 h 54"/>
                <a:gd name="T50" fmla="*/ 48 w 78"/>
                <a:gd name="T51" fmla="*/ 17 h 54"/>
                <a:gd name="T52" fmla="*/ 59 w 78"/>
                <a:gd name="T53" fmla="*/ 30 h 54"/>
                <a:gd name="T54" fmla="*/ 70 w 78"/>
                <a:gd name="T55" fmla="*/ 43 h 54"/>
                <a:gd name="T56" fmla="*/ 78 w 78"/>
                <a:gd name="T57" fmla="*/ 53 h 54"/>
                <a:gd name="T58" fmla="*/ 67 w 78"/>
                <a:gd name="T59" fmla="*/ 53 h 54"/>
                <a:gd name="T60" fmla="*/ 59 w 78"/>
                <a:gd name="T61" fmla="*/ 54 h 54"/>
                <a:gd name="T62" fmla="*/ 59 w 78"/>
                <a:gd name="T63"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8" h="54">
                  <a:moveTo>
                    <a:pt x="59" y="54"/>
                  </a:moveTo>
                  <a:lnTo>
                    <a:pt x="59" y="54"/>
                  </a:lnTo>
                  <a:lnTo>
                    <a:pt x="59" y="54"/>
                  </a:lnTo>
                  <a:lnTo>
                    <a:pt x="59" y="53"/>
                  </a:lnTo>
                  <a:lnTo>
                    <a:pt x="57" y="51"/>
                  </a:lnTo>
                  <a:lnTo>
                    <a:pt x="57" y="51"/>
                  </a:lnTo>
                  <a:lnTo>
                    <a:pt x="53" y="49"/>
                  </a:lnTo>
                  <a:lnTo>
                    <a:pt x="50" y="45"/>
                  </a:lnTo>
                  <a:lnTo>
                    <a:pt x="44" y="37"/>
                  </a:lnTo>
                  <a:lnTo>
                    <a:pt x="44" y="37"/>
                  </a:lnTo>
                  <a:lnTo>
                    <a:pt x="44" y="32"/>
                  </a:lnTo>
                  <a:lnTo>
                    <a:pt x="40" y="30"/>
                  </a:lnTo>
                  <a:lnTo>
                    <a:pt x="40" y="28"/>
                  </a:lnTo>
                  <a:lnTo>
                    <a:pt x="40" y="28"/>
                  </a:lnTo>
                  <a:lnTo>
                    <a:pt x="34" y="24"/>
                  </a:lnTo>
                  <a:lnTo>
                    <a:pt x="29" y="20"/>
                  </a:lnTo>
                  <a:lnTo>
                    <a:pt x="29" y="20"/>
                  </a:lnTo>
                  <a:lnTo>
                    <a:pt x="29" y="22"/>
                  </a:lnTo>
                  <a:lnTo>
                    <a:pt x="29" y="22"/>
                  </a:lnTo>
                  <a:lnTo>
                    <a:pt x="27" y="20"/>
                  </a:lnTo>
                  <a:lnTo>
                    <a:pt x="21" y="19"/>
                  </a:lnTo>
                  <a:lnTo>
                    <a:pt x="16" y="17"/>
                  </a:lnTo>
                  <a:lnTo>
                    <a:pt x="16" y="17"/>
                  </a:lnTo>
                  <a:lnTo>
                    <a:pt x="14" y="15"/>
                  </a:lnTo>
                  <a:lnTo>
                    <a:pt x="10" y="13"/>
                  </a:lnTo>
                  <a:lnTo>
                    <a:pt x="8" y="5"/>
                  </a:lnTo>
                  <a:lnTo>
                    <a:pt x="8" y="5"/>
                  </a:lnTo>
                  <a:lnTo>
                    <a:pt x="0" y="3"/>
                  </a:lnTo>
                  <a:lnTo>
                    <a:pt x="0" y="3"/>
                  </a:lnTo>
                  <a:lnTo>
                    <a:pt x="2" y="1"/>
                  </a:lnTo>
                  <a:lnTo>
                    <a:pt x="4" y="0"/>
                  </a:lnTo>
                  <a:lnTo>
                    <a:pt x="10" y="0"/>
                  </a:lnTo>
                  <a:lnTo>
                    <a:pt x="10" y="0"/>
                  </a:lnTo>
                  <a:lnTo>
                    <a:pt x="16" y="1"/>
                  </a:lnTo>
                  <a:lnTo>
                    <a:pt x="19" y="1"/>
                  </a:lnTo>
                  <a:lnTo>
                    <a:pt x="19" y="1"/>
                  </a:lnTo>
                  <a:lnTo>
                    <a:pt x="19" y="1"/>
                  </a:lnTo>
                  <a:lnTo>
                    <a:pt x="19" y="3"/>
                  </a:lnTo>
                  <a:lnTo>
                    <a:pt x="19" y="3"/>
                  </a:lnTo>
                  <a:lnTo>
                    <a:pt x="21" y="3"/>
                  </a:lnTo>
                  <a:lnTo>
                    <a:pt x="21" y="3"/>
                  </a:lnTo>
                  <a:lnTo>
                    <a:pt x="21" y="3"/>
                  </a:lnTo>
                  <a:lnTo>
                    <a:pt x="19" y="5"/>
                  </a:lnTo>
                  <a:lnTo>
                    <a:pt x="19" y="5"/>
                  </a:lnTo>
                  <a:lnTo>
                    <a:pt x="23" y="7"/>
                  </a:lnTo>
                  <a:lnTo>
                    <a:pt x="27" y="7"/>
                  </a:lnTo>
                  <a:lnTo>
                    <a:pt x="31" y="7"/>
                  </a:lnTo>
                  <a:lnTo>
                    <a:pt x="34" y="7"/>
                  </a:lnTo>
                  <a:lnTo>
                    <a:pt x="34" y="7"/>
                  </a:lnTo>
                  <a:lnTo>
                    <a:pt x="38" y="9"/>
                  </a:lnTo>
                  <a:lnTo>
                    <a:pt x="42" y="11"/>
                  </a:lnTo>
                  <a:lnTo>
                    <a:pt x="48" y="17"/>
                  </a:lnTo>
                  <a:lnTo>
                    <a:pt x="53" y="24"/>
                  </a:lnTo>
                  <a:lnTo>
                    <a:pt x="59" y="30"/>
                  </a:lnTo>
                  <a:lnTo>
                    <a:pt x="59" y="30"/>
                  </a:lnTo>
                  <a:lnTo>
                    <a:pt x="70" y="43"/>
                  </a:lnTo>
                  <a:lnTo>
                    <a:pt x="76" y="51"/>
                  </a:lnTo>
                  <a:lnTo>
                    <a:pt x="78" y="53"/>
                  </a:lnTo>
                  <a:lnTo>
                    <a:pt x="78" y="53"/>
                  </a:lnTo>
                  <a:lnTo>
                    <a:pt x="67" y="53"/>
                  </a:lnTo>
                  <a:lnTo>
                    <a:pt x="59" y="54"/>
                  </a:lnTo>
                  <a:lnTo>
                    <a:pt x="59" y="54"/>
                  </a:lnTo>
                  <a:lnTo>
                    <a:pt x="59" y="54"/>
                  </a:lnTo>
                  <a:lnTo>
                    <a:pt x="59" y="54"/>
                  </a:lnTo>
                  <a:close/>
                </a:path>
              </a:pathLst>
            </a:custGeom>
            <a:solidFill>
              <a:schemeClr val="bg1">
                <a:lumMod val="85000"/>
              </a:schemeClr>
            </a:solidFill>
            <a:ln w="635" cap="rnd">
              <a:solidFill>
                <a:schemeClr val="bg1">
                  <a:alpha val="17000"/>
                </a:schemeClr>
              </a:solidFill>
            </a:ln>
          </p:spPr>
          <p:txBody>
            <a:bodyPr lIns="81617" tIns="40809" rIns="81617" bIns="40809"/>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85" name="Freeform 484">
              <a:extLst>
                <a:ext uri="{FF2B5EF4-FFF2-40B4-BE49-F238E27FC236}">
                  <a16:creationId xmlns:a16="http://schemas.microsoft.com/office/drawing/2014/main" id="{F78395F2-0177-114B-9E59-9565810A022F}"/>
                </a:ext>
              </a:extLst>
            </p:cNvPr>
            <p:cNvSpPr>
              <a:spLocks/>
            </p:cNvSpPr>
            <p:nvPr userDrawn="1"/>
          </p:nvSpPr>
          <p:spPr bwMode="auto">
            <a:xfrm>
              <a:off x="5985796" y="2164323"/>
              <a:ext cx="119439" cy="70384"/>
            </a:xfrm>
            <a:custGeom>
              <a:avLst/>
              <a:gdLst>
                <a:gd name="T0" fmla="*/ 59 w 78"/>
                <a:gd name="T1" fmla="*/ 54 h 54"/>
                <a:gd name="T2" fmla="*/ 59 w 78"/>
                <a:gd name="T3" fmla="*/ 53 h 54"/>
                <a:gd name="T4" fmla="*/ 57 w 78"/>
                <a:gd name="T5" fmla="*/ 51 h 54"/>
                <a:gd name="T6" fmla="*/ 50 w 78"/>
                <a:gd name="T7" fmla="*/ 45 h 54"/>
                <a:gd name="T8" fmla="*/ 44 w 78"/>
                <a:gd name="T9" fmla="*/ 37 h 54"/>
                <a:gd name="T10" fmla="*/ 40 w 78"/>
                <a:gd name="T11" fmla="*/ 30 h 54"/>
                <a:gd name="T12" fmla="*/ 40 w 78"/>
                <a:gd name="T13" fmla="*/ 28 h 54"/>
                <a:gd name="T14" fmla="*/ 29 w 78"/>
                <a:gd name="T15" fmla="*/ 20 h 54"/>
                <a:gd name="T16" fmla="*/ 29 w 78"/>
                <a:gd name="T17" fmla="*/ 22 h 54"/>
                <a:gd name="T18" fmla="*/ 27 w 78"/>
                <a:gd name="T19" fmla="*/ 20 h 54"/>
                <a:gd name="T20" fmla="*/ 16 w 78"/>
                <a:gd name="T21" fmla="*/ 17 h 54"/>
                <a:gd name="T22" fmla="*/ 14 w 78"/>
                <a:gd name="T23" fmla="*/ 15 h 54"/>
                <a:gd name="T24" fmla="*/ 8 w 78"/>
                <a:gd name="T25" fmla="*/ 5 h 54"/>
                <a:gd name="T26" fmla="*/ 0 w 78"/>
                <a:gd name="T27" fmla="*/ 3 h 54"/>
                <a:gd name="T28" fmla="*/ 2 w 78"/>
                <a:gd name="T29" fmla="*/ 1 h 54"/>
                <a:gd name="T30" fmla="*/ 10 w 78"/>
                <a:gd name="T31" fmla="*/ 0 h 54"/>
                <a:gd name="T32" fmla="*/ 16 w 78"/>
                <a:gd name="T33" fmla="*/ 1 h 54"/>
                <a:gd name="T34" fmla="*/ 19 w 78"/>
                <a:gd name="T35" fmla="*/ 1 h 54"/>
                <a:gd name="T36" fmla="*/ 19 w 78"/>
                <a:gd name="T37" fmla="*/ 3 h 54"/>
                <a:gd name="T38" fmla="*/ 21 w 78"/>
                <a:gd name="T39" fmla="*/ 3 h 54"/>
                <a:gd name="T40" fmla="*/ 21 w 78"/>
                <a:gd name="T41" fmla="*/ 3 h 54"/>
                <a:gd name="T42" fmla="*/ 19 w 78"/>
                <a:gd name="T43" fmla="*/ 5 h 54"/>
                <a:gd name="T44" fmla="*/ 27 w 78"/>
                <a:gd name="T45" fmla="*/ 7 h 54"/>
                <a:gd name="T46" fmla="*/ 34 w 78"/>
                <a:gd name="T47" fmla="*/ 7 h 54"/>
                <a:gd name="T48" fmla="*/ 38 w 78"/>
                <a:gd name="T49" fmla="*/ 9 h 54"/>
                <a:gd name="T50" fmla="*/ 48 w 78"/>
                <a:gd name="T51" fmla="*/ 17 h 54"/>
                <a:gd name="T52" fmla="*/ 59 w 78"/>
                <a:gd name="T53" fmla="*/ 30 h 54"/>
                <a:gd name="T54" fmla="*/ 70 w 78"/>
                <a:gd name="T55" fmla="*/ 43 h 54"/>
                <a:gd name="T56" fmla="*/ 78 w 78"/>
                <a:gd name="T57" fmla="*/ 53 h 54"/>
                <a:gd name="T58" fmla="*/ 67 w 78"/>
                <a:gd name="T59" fmla="*/ 53 h 54"/>
                <a:gd name="T60" fmla="*/ 59 w 78"/>
                <a:gd name="T61" fmla="*/ 54 h 54"/>
                <a:gd name="T62" fmla="*/ 59 w 78"/>
                <a:gd name="T63"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8" h="54">
                  <a:moveTo>
                    <a:pt x="59" y="54"/>
                  </a:moveTo>
                  <a:lnTo>
                    <a:pt x="59" y="54"/>
                  </a:lnTo>
                  <a:lnTo>
                    <a:pt x="59" y="54"/>
                  </a:lnTo>
                  <a:lnTo>
                    <a:pt x="59" y="53"/>
                  </a:lnTo>
                  <a:lnTo>
                    <a:pt x="57" y="51"/>
                  </a:lnTo>
                  <a:lnTo>
                    <a:pt x="57" y="51"/>
                  </a:lnTo>
                  <a:lnTo>
                    <a:pt x="53" y="49"/>
                  </a:lnTo>
                  <a:lnTo>
                    <a:pt x="50" y="45"/>
                  </a:lnTo>
                  <a:lnTo>
                    <a:pt x="44" y="37"/>
                  </a:lnTo>
                  <a:lnTo>
                    <a:pt x="44" y="37"/>
                  </a:lnTo>
                  <a:lnTo>
                    <a:pt x="44" y="32"/>
                  </a:lnTo>
                  <a:lnTo>
                    <a:pt x="40" y="30"/>
                  </a:lnTo>
                  <a:lnTo>
                    <a:pt x="40" y="28"/>
                  </a:lnTo>
                  <a:lnTo>
                    <a:pt x="40" y="28"/>
                  </a:lnTo>
                  <a:lnTo>
                    <a:pt x="34" y="24"/>
                  </a:lnTo>
                  <a:lnTo>
                    <a:pt x="29" y="20"/>
                  </a:lnTo>
                  <a:lnTo>
                    <a:pt x="29" y="20"/>
                  </a:lnTo>
                  <a:lnTo>
                    <a:pt x="29" y="22"/>
                  </a:lnTo>
                  <a:lnTo>
                    <a:pt x="29" y="22"/>
                  </a:lnTo>
                  <a:lnTo>
                    <a:pt x="27" y="20"/>
                  </a:lnTo>
                  <a:lnTo>
                    <a:pt x="21" y="19"/>
                  </a:lnTo>
                  <a:lnTo>
                    <a:pt x="16" y="17"/>
                  </a:lnTo>
                  <a:lnTo>
                    <a:pt x="16" y="17"/>
                  </a:lnTo>
                  <a:lnTo>
                    <a:pt x="14" y="15"/>
                  </a:lnTo>
                  <a:lnTo>
                    <a:pt x="10" y="13"/>
                  </a:lnTo>
                  <a:lnTo>
                    <a:pt x="8" y="5"/>
                  </a:lnTo>
                  <a:lnTo>
                    <a:pt x="8" y="5"/>
                  </a:lnTo>
                  <a:lnTo>
                    <a:pt x="0" y="3"/>
                  </a:lnTo>
                  <a:lnTo>
                    <a:pt x="0" y="3"/>
                  </a:lnTo>
                  <a:lnTo>
                    <a:pt x="2" y="1"/>
                  </a:lnTo>
                  <a:lnTo>
                    <a:pt x="4" y="0"/>
                  </a:lnTo>
                  <a:lnTo>
                    <a:pt x="10" y="0"/>
                  </a:lnTo>
                  <a:lnTo>
                    <a:pt x="10" y="0"/>
                  </a:lnTo>
                  <a:lnTo>
                    <a:pt x="16" y="1"/>
                  </a:lnTo>
                  <a:lnTo>
                    <a:pt x="19" y="1"/>
                  </a:lnTo>
                  <a:lnTo>
                    <a:pt x="19" y="1"/>
                  </a:lnTo>
                  <a:lnTo>
                    <a:pt x="19" y="1"/>
                  </a:lnTo>
                  <a:lnTo>
                    <a:pt x="19" y="3"/>
                  </a:lnTo>
                  <a:lnTo>
                    <a:pt x="19" y="3"/>
                  </a:lnTo>
                  <a:lnTo>
                    <a:pt x="21" y="3"/>
                  </a:lnTo>
                  <a:lnTo>
                    <a:pt x="21" y="3"/>
                  </a:lnTo>
                  <a:lnTo>
                    <a:pt x="21" y="3"/>
                  </a:lnTo>
                  <a:lnTo>
                    <a:pt x="19" y="5"/>
                  </a:lnTo>
                  <a:lnTo>
                    <a:pt x="19" y="5"/>
                  </a:lnTo>
                  <a:lnTo>
                    <a:pt x="23" y="7"/>
                  </a:lnTo>
                  <a:lnTo>
                    <a:pt x="27" y="7"/>
                  </a:lnTo>
                  <a:lnTo>
                    <a:pt x="31" y="7"/>
                  </a:lnTo>
                  <a:lnTo>
                    <a:pt x="34" y="7"/>
                  </a:lnTo>
                  <a:lnTo>
                    <a:pt x="34" y="7"/>
                  </a:lnTo>
                  <a:lnTo>
                    <a:pt x="38" y="9"/>
                  </a:lnTo>
                  <a:lnTo>
                    <a:pt x="42" y="11"/>
                  </a:lnTo>
                  <a:lnTo>
                    <a:pt x="48" y="17"/>
                  </a:lnTo>
                  <a:lnTo>
                    <a:pt x="53" y="24"/>
                  </a:lnTo>
                  <a:lnTo>
                    <a:pt x="59" y="30"/>
                  </a:lnTo>
                  <a:lnTo>
                    <a:pt x="59" y="30"/>
                  </a:lnTo>
                  <a:lnTo>
                    <a:pt x="70" y="43"/>
                  </a:lnTo>
                  <a:lnTo>
                    <a:pt x="76" y="51"/>
                  </a:lnTo>
                  <a:lnTo>
                    <a:pt x="78" y="53"/>
                  </a:lnTo>
                  <a:lnTo>
                    <a:pt x="78" y="53"/>
                  </a:lnTo>
                  <a:lnTo>
                    <a:pt x="67" y="53"/>
                  </a:lnTo>
                  <a:lnTo>
                    <a:pt x="59" y="54"/>
                  </a:lnTo>
                  <a:lnTo>
                    <a:pt x="59" y="54"/>
                  </a:lnTo>
                  <a:lnTo>
                    <a:pt x="59" y="54"/>
                  </a:lnTo>
                  <a:lnTo>
                    <a:pt x="59" y="54"/>
                  </a:lnTo>
                  <a:close/>
                </a:path>
              </a:pathLst>
            </a:custGeom>
            <a:solidFill>
              <a:schemeClr val="bg1">
                <a:lumMod val="85000"/>
              </a:schemeClr>
            </a:solidFill>
            <a:ln w="635" cap="rnd">
              <a:solidFill>
                <a:schemeClr val="bg1">
                  <a:alpha val="17000"/>
                </a:schemeClr>
              </a:solidFill>
              <a:prstDash val="solid"/>
              <a:round/>
              <a:headEnd/>
              <a:tailEnd/>
            </a:ln>
          </p:spPr>
          <p:txBody>
            <a:bodyPr lIns="81617" tIns="40809" rIns="81617" bIns="40809"/>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86" name="Freeform 485">
              <a:extLst>
                <a:ext uri="{FF2B5EF4-FFF2-40B4-BE49-F238E27FC236}">
                  <a16:creationId xmlns:a16="http://schemas.microsoft.com/office/drawing/2014/main" id="{96E00CB7-843C-A941-9682-45B79AE710BA}"/>
                </a:ext>
              </a:extLst>
            </p:cNvPr>
            <p:cNvSpPr>
              <a:spLocks/>
            </p:cNvSpPr>
            <p:nvPr userDrawn="1"/>
          </p:nvSpPr>
          <p:spPr bwMode="auto">
            <a:xfrm>
              <a:off x="7375000" y="2183507"/>
              <a:ext cx="61142" cy="27727"/>
            </a:xfrm>
            <a:custGeom>
              <a:avLst/>
              <a:gdLst>
                <a:gd name="T0" fmla="*/ 25 w 40"/>
                <a:gd name="T1" fmla="*/ 7 h 21"/>
                <a:gd name="T2" fmla="*/ 25 w 40"/>
                <a:gd name="T3" fmla="*/ 7 h 21"/>
                <a:gd name="T4" fmla="*/ 34 w 40"/>
                <a:gd name="T5" fmla="*/ 11 h 21"/>
                <a:gd name="T6" fmla="*/ 40 w 40"/>
                <a:gd name="T7" fmla="*/ 15 h 21"/>
                <a:gd name="T8" fmla="*/ 40 w 40"/>
                <a:gd name="T9" fmla="*/ 17 h 21"/>
                <a:gd name="T10" fmla="*/ 40 w 40"/>
                <a:gd name="T11" fmla="*/ 19 h 21"/>
                <a:gd name="T12" fmla="*/ 40 w 40"/>
                <a:gd name="T13" fmla="*/ 19 h 21"/>
                <a:gd name="T14" fmla="*/ 40 w 40"/>
                <a:gd name="T15" fmla="*/ 19 h 21"/>
                <a:gd name="T16" fmla="*/ 36 w 40"/>
                <a:gd name="T17" fmla="*/ 21 h 21"/>
                <a:gd name="T18" fmla="*/ 34 w 40"/>
                <a:gd name="T19" fmla="*/ 21 h 21"/>
                <a:gd name="T20" fmla="*/ 30 w 40"/>
                <a:gd name="T21" fmla="*/ 19 h 21"/>
                <a:gd name="T22" fmla="*/ 25 w 40"/>
                <a:gd name="T23" fmla="*/ 17 h 21"/>
                <a:gd name="T24" fmla="*/ 21 w 40"/>
                <a:gd name="T25" fmla="*/ 15 h 21"/>
                <a:gd name="T26" fmla="*/ 21 w 40"/>
                <a:gd name="T27" fmla="*/ 15 h 21"/>
                <a:gd name="T28" fmla="*/ 17 w 40"/>
                <a:gd name="T29" fmla="*/ 11 h 21"/>
                <a:gd name="T30" fmla="*/ 10 w 40"/>
                <a:gd name="T31" fmla="*/ 9 h 21"/>
                <a:gd name="T32" fmla="*/ 4 w 40"/>
                <a:gd name="T33" fmla="*/ 7 h 21"/>
                <a:gd name="T34" fmla="*/ 0 w 40"/>
                <a:gd name="T35" fmla="*/ 4 h 21"/>
                <a:gd name="T36" fmla="*/ 0 w 40"/>
                <a:gd name="T37" fmla="*/ 4 h 21"/>
                <a:gd name="T38" fmla="*/ 2 w 40"/>
                <a:gd name="T39" fmla="*/ 2 h 21"/>
                <a:gd name="T40" fmla="*/ 6 w 40"/>
                <a:gd name="T41" fmla="*/ 0 h 21"/>
                <a:gd name="T42" fmla="*/ 8 w 40"/>
                <a:gd name="T43" fmla="*/ 0 h 21"/>
                <a:gd name="T44" fmla="*/ 13 w 40"/>
                <a:gd name="T45" fmla="*/ 0 h 21"/>
                <a:gd name="T46" fmla="*/ 19 w 40"/>
                <a:gd name="T47" fmla="*/ 4 h 21"/>
                <a:gd name="T48" fmla="*/ 25 w 40"/>
                <a:gd name="T49" fmla="*/ 7 h 21"/>
                <a:gd name="T50" fmla="*/ 25 w 40"/>
                <a:gd name="T51" fmla="*/ 7 h 21"/>
                <a:gd name="T52" fmla="*/ 25 w 40"/>
                <a:gd name="T53" fmla="*/ 7 h 21"/>
                <a:gd name="T54" fmla="*/ 25 w 40"/>
                <a:gd name="T55" fmla="*/ 7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0" h="21">
                  <a:moveTo>
                    <a:pt x="25" y="7"/>
                  </a:moveTo>
                  <a:lnTo>
                    <a:pt x="25" y="7"/>
                  </a:lnTo>
                  <a:lnTo>
                    <a:pt x="34" y="11"/>
                  </a:lnTo>
                  <a:lnTo>
                    <a:pt x="40" y="15"/>
                  </a:lnTo>
                  <a:lnTo>
                    <a:pt x="40" y="17"/>
                  </a:lnTo>
                  <a:lnTo>
                    <a:pt x="40" y="19"/>
                  </a:lnTo>
                  <a:lnTo>
                    <a:pt x="40" y="19"/>
                  </a:lnTo>
                  <a:lnTo>
                    <a:pt x="40" y="19"/>
                  </a:lnTo>
                  <a:lnTo>
                    <a:pt x="36" y="21"/>
                  </a:lnTo>
                  <a:lnTo>
                    <a:pt x="34" y="21"/>
                  </a:lnTo>
                  <a:lnTo>
                    <a:pt x="30" y="19"/>
                  </a:lnTo>
                  <a:lnTo>
                    <a:pt x="25" y="17"/>
                  </a:lnTo>
                  <a:lnTo>
                    <a:pt x="21" y="15"/>
                  </a:lnTo>
                  <a:lnTo>
                    <a:pt x="21" y="15"/>
                  </a:lnTo>
                  <a:lnTo>
                    <a:pt x="17" y="11"/>
                  </a:lnTo>
                  <a:lnTo>
                    <a:pt x="10" y="9"/>
                  </a:lnTo>
                  <a:lnTo>
                    <a:pt x="4" y="7"/>
                  </a:lnTo>
                  <a:lnTo>
                    <a:pt x="0" y="4"/>
                  </a:lnTo>
                  <a:lnTo>
                    <a:pt x="0" y="4"/>
                  </a:lnTo>
                  <a:lnTo>
                    <a:pt x="2" y="2"/>
                  </a:lnTo>
                  <a:lnTo>
                    <a:pt x="6" y="0"/>
                  </a:lnTo>
                  <a:lnTo>
                    <a:pt x="8" y="0"/>
                  </a:lnTo>
                  <a:lnTo>
                    <a:pt x="13" y="0"/>
                  </a:lnTo>
                  <a:lnTo>
                    <a:pt x="19" y="4"/>
                  </a:lnTo>
                  <a:lnTo>
                    <a:pt x="25" y="7"/>
                  </a:lnTo>
                  <a:lnTo>
                    <a:pt x="25" y="7"/>
                  </a:lnTo>
                  <a:lnTo>
                    <a:pt x="25" y="7"/>
                  </a:lnTo>
                  <a:lnTo>
                    <a:pt x="25" y="7"/>
                  </a:lnTo>
                  <a:close/>
                </a:path>
              </a:pathLst>
            </a:custGeom>
            <a:solidFill>
              <a:schemeClr val="bg1">
                <a:lumMod val="85000"/>
              </a:schemeClr>
            </a:solidFill>
            <a:ln w="635" cap="rnd">
              <a:solidFill>
                <a:schemeClr val="bg1">
                  <a:alpha val="17000"/>
                </a:schemeClr>
              </a:solidFill>
            </a:ln>
          </p:spPr>
          <p:txBody>
            <a:bodyPr lIns="81617" tIns="40809" rIns="81617" bIns="40809"/>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87" name="Freeform 486">
              <a:extLst>
                <a:ext uri="{FF2B5EF4-FFF2-40B4-BE49-F238E27FC236}">
                  <a16:creationId xmlns:a16="http://schemas.microsoft.com/office/drawing/2014/main" id="{3B30C2B5-DA4A-694C-9DB0-12BE8B244782}"/>
                </a:ext>
              </a:extLst>
            </p:cNvPr>
            <p:cNvSpPr>
              <a:spLocks/>
            </p:cNvSpPr>
            <p:nvPr userDrawn="1"/>
          </p:nvSpPr>
          <p:spPr bwMode="auto">
            <a:xfrm>
              <a:off x="7375000" y="2183507"/>
              <a:ext cx="61142" cy="27727"/>
            </a:xfrm>
            <a:custGeom>
              <a:avLst/>
              <a:gdLst>
                <a:gd name="T0" fmla="*/ 25 w 40"/>
                <a:gd name="T1" fmla="*/ 7 h 21"/>
                <a:gd name="T2" fmla="*/ 25 w 40"/>
                <a:gd name="T3" fmla="*/ 7 h 21"/>
                <a:gd name="T4" fmla="*/ 34 w 40"/>
                <a:gd name="T5" fmla="*/ 11 h 21"/>
                <a:gd name="T6" fmla="*/ 40 w 40"/>
                <a:gd name="T7" fmla="*/ 15 h 21"/>
                <a:gd name="T8" fmla="*/ 40 w 40"/>
                <a:gd name="T9" fmla="*/ 17 h 21"/>
                <a:gd name="T10" fmla="*/ 40 w 40"/>
                <a:gd name="T11" fmla="*/ 19 h 21"/>
                <a:gd name="T12" fmla="*/ 40 w 40"/>
                <a:gd name="T13" fmla="*/ 19 h 21"/>
                <a:gd name="T14" fmla="*/ 40 w 40"/>
                <a:gd name="T15" fmla="*/ 19 h 21"/>
                <a:gd name="T16" fmla="*/ 36 w 40"/>
                <a:gd name="T17" fmla="*/ 21 h 21"/>
                <a:gd name="T18" fmla="*/ 34 w 40"/>
                <a:gd name="T19" fmla="*/ 21 h 21"/>
                <a:gd name="T20" fmla="*/ 30 w 40"/>
                <a:gd name="T21" fmla="*/ 19 h 21"/>
                <a:gd name="T22" fmla="*/ 25 w 40"/>
                <a:gd name="T23" fmla="*/ 17 h 21"/>
                <a:gd name="T24" fmla="*/ 21 w 40"/>
                <a:gd name="T25" fmla="*/ 15 h 21"/>
                <a:gd name="T26" fmla="*/ 21 w 40"/>
                <a:gd name="T27" fmla="*/ 15 h 21"/>
                <a:gd name="T28" fmla="*/ 17 w 40"/>
                <a:gd name="T29" fmla="*/ 11 h 21"/>
                <a:gd name="T30" fmla="*/ 10 w 40"/>
                <a:gd name="T31" fmla="*/ 9 h 21"/>
                <a:gd name="T32" fmla="*/ 4 w 40"/>
                <a:gd name="T33" fmla="*/ 7 h 21"/>
                <a:gd name="T34" fmla="*/ 0 w 40"/>
                <a:gd name="T35" fmla="*/ 4 h 21"/>
                <a:gd name="T36" fmla="*/ 0 w 40"/>
                <a:gd name="T37" fmla="*/ 4 h 21"/>
                <a:gd name="T38" fmla="*/ 2 w 40"/>
                <a:gd name="T39" fmla="*/ 2 h 21"/>
                <a:gd name="T40" fmla="*/ 6 w 40"/>
                <a:gd name="T41" fmla="*/ 0 h 21"/>
                <a:gd name="T42" fmla="*/ 8 w 40"/>
                <a:gd name="T43" fmla="*/ 0 h 21"/>
                <a:gd name="T44" fmla="*/ 13 w 40"/>
                <a:gd name="T45" fmla="*/ 0 h 21"/>
                <a:gd name="T46" fmla="*/ 19 w 40"/>
                <a:gd name="T47" fmla="*/ 4 h 21"/>
                <a:gd name="T48" fmla="*/ 25 w 40"/>
                <a:gd name="T49" fmla="*/ 7 h 21"/>
                <a:gd name="T50" fmla="*/ 25 w 40"/>
                <a:gd name="T51" fmla="*/ 7 h 21"/>
                <a:gd name="T52" fmla="*/ 25 w 40"/>
                <a:gd name="T53" fmla="*/ 7 h 21"/>
                <a:gd name="T54" fmla="*/ 25 w 40"/>
                <a:gd name="T55" fmla="*/ 7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0" h="21">
                  <a:moveTo>
                    <a:pt x="25" y="7"/>
                  </a:moveTo>
                  <a:lnTo>
                    <a:pt x="25" y="7"/>
                  </a:lnTo>
                  <a:lnTo>
                    <a:pt x="34" y="11"/>
                  </a:lnTo>
                  <a:lnTo>
                    <a:pt x="40" y="15"/>
                  </a:lnTo>
                  <a:lnTo>
                    <a:pt x="40" y="17"/>
                  </a:lnTo>
                  <a:lnTo>
                    <a:pt x="40" y="19"/>
                  </a:lnTo>
                  <a:lnTo>
                    <a:pt x="40" y="19"/>
                  </a:lnTo>
                  <a:lnTo>
                    <a:pt x="40" y="19"/>
                  </a:lnTo>
                  <a:lnTo>
                    <a:pt x="36" y="21"/>
                  </a:lnTo>
                  <a:lnTo>
                    <a:pt x="34" y="21"/>
                  </a:lnTo>
                  <a:lnTo>
                    <a:pt x="30" y="19"/>
                  </a:lnTo>
                  <a:lnTo>
                    <a:pt x="25" y="17"/>
                  </a:lnTo>
                  <a:lnTo>
                    <a:pt x="21" y="15"/>
                  </a:lnTo>
                  <a:lnTo>
                    <a:pt x="21" y="15"/>
                  </a:lnTo>
                  <a:lnTo>
                    <a:pt x="17" y="11"/>
                  </a:lnTo>
                  <a:lnTo>
                    <a:pt x="10" y="9"/>
                  </a:lnTo>
                  <a:lnTo>
                    <a:pt x="4" y="7"/>
                  </a:lnTo>
                  <a:lnTo>
                    <a:pt x="0" y="4"/>
                  </a:lnTo>
                  <a:lnTo>
                    <a:pt x="0" y="4"/>
                  </a:lnTo>
                  <a:lnTo>
                    <a:pt x="2" y="2"/>
                  </a:lnTo>
                  <a:lnTo>
                    <a:pt x="6" y="0"/>
                  </a:lnTo>
                  <a:lnTo>
                    <a:pt x="8" y="0"/>
                  </a:lnTo>
                  <a:lnTo>
                    <a:pt x="13" y="0"/>
                  </a:lnTo>
                  <a:lnTo>
                    <a:pt x="19" y="4"/>
                  </a:lnTo>
                  <a:lnTo>
                    <a:pt x="25" y="7"/>
                  </a:lnTo>
                  <a:lnTo>
                    <a:pt x="25" y="7"/>
                  </a:lnTo>
                  <a:lnTo>
                    <a:pt x="25" y="7"/>
                  </a:lnTo>
                  <a:lnTo>
                    <a:pt x="25" y="7"/>
                  </a:lnTo>
                  <a:close/>
                </a:path>
              </a:pathLst>
            </a:custGeom>
            <a:solidFill>
              <a:schemeClr val="bg1">
                <a:lumMod val="85000"/>
              </a:schemeClr>
            </a:solidFill>
            <a:ln w="635" cap="rnd">
              <a:solidFill>
                <a:schemeClr val="bg1">
                  <a:alpha val="17000"/>
                </a:schemeClr>
              </a:solidFill>
              <a:prstDash val="solid"/>
              <a:round/>
              <a:headEnd/>
              <a:tailEnd/>
            </a:ln>
          </p:spPr>
          <p:txBody>
            <a:bodyPr lIns="81617" tIns="40809" rIns="81617" bIns="40809"/>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88" name="Freeform 487">
              <a:extLst>
                <a:ext uri="{FF2B5EF4-FFF2-40B4-BE49-F238E27FC236}">
                  <a16:creationId xmlns:a16="http://schemas.microsoft.com/office/drawing/2014/main" id="{0E476F0C-CAF1-D54A-8858-83BD311E6D58}"/>
                </a:ext>
              </a:extLst>
            </p:cNvPr>
            <p:cNvSpPr>
              <a:spLocks/>
            </p:cNvSpPr>
            <p:nvPr userDrawn="1"/>
          </p:nvSpPr>
          <p:spPr bwMode="auto">
            <a:xfrm>
              <a:off x="7195830" y="934726"/>
              <a:ext cx="1319520" cy="945917"/>
            </a:xfrm>
            <a:custGeom>
              <a:avLst/>
              <a:gdLst>
                <a:gd name="T0" fmla="*/ 580 w 864"/>
                <a:gd name="T1" fmla="*/ 535 h 728"/>
                <a:gd name="T2" fmla="*/ 503 w 864"/>
                <a:gd name="T3" fmla="*/ 590 h 728"/>
                <a:gd name="T4" fmla="*/ 484 w 864"/>
                <a:gd name="T5" fmla="*/ 594 h 728"/>
                <a:gd name="T6" fmla="*/ 459 w 864"/>
                <a:gd name="T7" fmla="*/ 628 h 728"/>
                <a:gd name="T8" fmla="*/ 440 w 864"/>
                <a:gd name="T9" fmla="*/ 688 h 728"/>
                <a:gd name="T10" fmla="*/ 399 w 864"/>
                <a:gd name="T11" fmla="*/ 726 h 728"/>
                <a:gd name="T12" fmla="*/ 353 w 864"/>
                <a:gd name="T13" fmla="*/ 707 h 728"/>
                <a:gd name="T14" fmla="*/ 323 w 864"/>
                <a:gd name="T15" fmla="*/ 666 h 728"/>
                <a:gd name="T16" fmla="*/ 321 w 864"/>
                <a:gd name="T17" fmla="*/ 626 h 728"/>
                <a:gd name="T18" fmla="*/ 272 w 864"/>
                <a:gd name="T19" fmla="*/ 567 h 728"/>
                <a:gd name="T20" fmla="*/ 280 w 864"/>
                <a:gd name="T21" fmla="*/ 524 h 728"/>
                <a:gd name="T22" fmla="*/ 306 w 864"/>
                <a:gd name="T23" fmla="*/ 478 h 728"/>
                <a:gd name="T24" fmla="*/ 284 w 864"/>
                <a:gd name="T25" fmla="*/ 448 h 728"/>
                <a:gd name="T26" fmla="*/ 282 w 864"/>
                <a:gd name="T27" fmla="*/ 424 h 728"/>
                <a:gd name="T28" fmla="*/ 244 w 864"/>
                <a:gd name="T29" fmla="*/ 407 h 728"/>
                <a:gd name="T30" fmla="*/ 215 w 864"/>
                <a:gd name="T31" fmla="*/ 306 h 728"/>
                <a:gd name="T32" fmla="*/ 117 w 864"/>
                <a:gd name="T33" fmla="*/ 278 h 728"/>
                <a:gd name="T34" fmla="*/ 74 w 864"/>
                <a:gd name="T35" fmla="*/ 287 h 728"/>
                <a:gd name="T36" fmla="*/ 40 w 864"/>
                <a:gd name="T37" fmla="*/ 259 h 728"/>
                <a:gd name="T38" fmla="*/ 77 w 864"/>
                <a:gd name="T39" fmla="*/ 240 h 728"/>
                <a:gd name="T40" fmla="*/ 17 w 864"/>
                <a:gd name="T41" fmla="*/ 217 h 728"/>
                <a:gd name="T42" fmla="*/ 74 w 864"/>
                <a:gd name="T43" fmla="*/ 180 h 728"/>
                <a:gd name="T44" fmla="*/ 87 w 864"/>
                <a:gd name="T45" fmla="*/ 142 h 728"/>
                <a:gd name="T46" fmla="*/ 132 w 864"/>
                <a:gd name="T47" fmla="*/ 102 h 728"/>
                <a:gd name="T48" fmla="*/ 168 w 864"/>
                <a:gd name="T49" fmla="*/ 91 h 728"/>
                <a:gd name="T50" fmla="*/ 221 w 864"/>
                <a:gd name="T51" fmla="*/ 66 h 728"/>
                <a:gd name="T52" fmla="*/ 276 w 864"/>
                <a:gd name="T53" fmla="*/ 85 h 728"/>
                <a:gd name="T54" fmla="*/ 321 w 864"/>
                <a:gd name="T55" fmla="*/ 76 h 728"/>
                <a:gd name="T56" fmla="*/ 346 w 864"/>
                <a:gd name="T57" fmla="*/ 55 h 728"/>
                <a:gd name="T58" fmla="*/ 369 w 864"/>
                <a:gd name="T59" fmla="*/ 51 h 728"/>
                <a:gd name="T60" fmla="*/ 399 w 864"/>
                <a:gd name="T61" fmla="*/ 34 h 728"/>
                <a:gd name="T62" fmla="*/ 471 w 864"/>
                <a:gd name="T63" fmla="*/ 24 h 728"/>
                <a:gd name="T64" fmla="*/ 512 w 864"/>
                <a:gd name="T65" fmla="*/ 7 h 728"/>
                <a:gd name="T66" fmla="*/ 560 w 864"/>
                <a:gd name="T67" fmla="*/ 4 h 728"/>
                <a:gd name="T68" fmla="*/ 660 w 864"/>
                <a:gd name="T69" fmla="*/ 24 h 728"/>
                <a:gd name="T70" fmla="*/ 703 w 864"/>
                <a:gd name="T71" fmla="*/ 36 h 728"/>
                <a:gd name="T72" fmla="*/ 660 w 864"/>
                <a:gd name="T73" fmla="*/ 62 h 728"/>
                <a:gd name="T74" fmla="*/ 611 w 864"/>
                <a:gd name="T75" fmla="*/ 76 h 728"/>
                <a:gd name="T76" fmla="*/ 650 w 864"/>
                <a:gd name="T77" fmla="*/ 91 h 728"/>
                <a:gd name="T78" fmla="*/ 705 w 864"/>
                <a:gd name="T79" fmla="*/ 68 h 728"/>
                <a:gd name="T80" fmla="*/ 709 w 864"/>
                <a:gd name="T81" fmla="*/ 100 h 728"/>
                <a:gd name="T82" fmla="*/ 754 w 864"/>
                <a:gd name="T83" fmla="*/ 91 h 728"/>
                <a:gd name="T84" fmla="*/ 858 w 864"/>
                <a:gd name="T85" fmla="*/ 83 h 728"/>
                <a:gd name="T86" fmla="*/ 802 w 864"/>
                <a:gd name="T87" fmla="*/ 117 h 728"/>
                <a:gd name="T88" fmla="*/ 775 w 864"/>
                <a:gd name="T89" fmla="*/ 138 h 728"/>
                <a:gd name="T90" fmla="*/ 771 w 864"/>
                <a:gd name="T91" fmla="*/ 161 h 728"/>
                <a:gd name="T92" fmla="*/ 734 w 864"/>
                <a:gd name="T93" fmla="*/ 221 h 728"/>
                <a:gd name="T94" fmla="*/ 766 w 864"/>
                <a:gd name="T95" fmla="*/ 225 h 728"/>
                <a:gd name="T96" fmla="*/ 779 w 864"/>
                <a:gd name="T97" fmla="*/ 246 h 728"/>
                <a:gd name="T98" fmla="*/ 736 w 864"/>
                <a:gd name="T99" fmla="*/ 268 h 728"/>
                <a:gd name="T100" fmla="*/ 749 w 864"/>
                <a:gd name="T101" fmla="*/ 314 h 728"/>
                <a:gd name="T102" fmla="*/ 762 w 864"/>
                <a:gd name="T103" fmla="*/ 340 h 728"/>
                <a:gd name="T104" fmla="*/ 743 w 864"/>
                <a:gd name="T105" fmla="*/ 369 h 728"/>
                <a:gd name="T106" fmla="*/ 694 w 864"/>
                <a:gd name="T107" fmla="*/ 365 h 728"/>
                <a:gd name="T108" fmla="*/ 728 w 864"/>
                <a:gd name="T109" fmla="*/ 382 h 728"/>
                <a:gd name="T110" fmla="*/ 722 w 864"/>
                <a:gd name="T111" fmla="*/ 408 h 728"/>
                <a:gd name="T112" fmla="*/ 734 w 864"/>
                <a:gd name="T113" fmla="*/ 458 h 728"/>
                <a:gd name="T114" fmla="*/ 686 w 864"/>
                <a:gd name="T115" fmla="*/ 437 h 728"/>
                <a:gd name="T116" fmla="*/ 666 w 864"/>
                <a:gd name="T117" fmla="*/ 465 h 728"/>
                <a:gd name="T118" fmla="*/ 688 w 864"/>
                <a:gd name="T119" fmla="*/ 499 h 7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64" h="728">
                  <a:moveTo>
                    <a:pt x="618" y="520"/>
                  </a:moveTo>
                  <a:lnTo>
                    <a:pt x="618" y="520"/>
                  </a:lnTo>
                  <a:lnTo>
                    <a:pt x="611" y="522"/>
                  </a:lnTo>
                  <a:lnTo>
                    <a:pt x="601" y="522"/>
                  </a:lnTo>
                  <a:lnTo>
                    <a:pt x="596" y="522"/>
                  </a:lnTo>
                  <a:lnTo>
                    <a:pt x="592" y="522"/>
                  </a:lnTo>
                  <a:lnTo>
                    <a:pt x="588" y="520"/>
                  </a:lnTo>
                  <a:lnTo>
                    <a:pt x="584" y="516"/>
                  </a:lnTo>
                  <a:lnTo>
                    <a:pt x="584" y="516"/>
                  </a:lnTo>
                  <a:lnTo>
                    <a:pt x="582" y="520"/>
                  </a:lnTo>
                  <a:lnTo>
                    <a:pt x="579" y="524"/>
                  </a:lnTo>
                  <a:lnTo>
                    <a:pt x="579" y="524"/>
                  </a:lnTo>
                  <a:lnTo>
                    <a:pt x="579" y="526"/>
                  </a:lnTo>
                  <a:lnTo>
                    <a:pt x="580" y="528"/>
                  </a:lnTo>
                  <a:lnTo>
                    <a:pt x="580" y="531"/>
                  </a:lnTo>
                  <a:lnTo>
                    <a:pt x="580" y="535"/>
                  </a:lnTo>
                  <a:lnTo>
                    <a:pt x="580" y="535"/>
                  </a:lnTo>
                  <a:lnTo>
                    <a:pt x="579" y="537"/>
                  </a:lnTo>
                  <a:lnTo>
                    <a:pt x="575" y="539"/>
                  </a:lnTo>
                  <a:lnTo>
                    <a:pt x="571" y="541"/>
                  </a:lnTo>
                  <a:lnTo>
                    <a:pt x="567" y="541"/>
                  </a:lnTo>
                  <a:lnTo>
                    <a:pt x="567" y="541"/>
                  </a:lnTo>
                  <a:lnTo>
                    <a:pt x="562" y="548"/>
                  </a:lnTo>
                  <a:lnTo>
                    <a:pt x="556" y="554"/>
                  </a:lnTo>
                  <a:lnTo>
                    <a:pt x="550" y="562"/>
                  </a:lnTo>
                  <a:lnTo>
                    <a:pt x="544" y="569"/>
                  </a:lnTo>
                  <a:lnTo>
                    <a:pt x="544" y="569"/>
                  </a:lnTo>
                  <a:lnTo>
                    <a:pt x="533" y="577"/>
                  </a:lnTo>
                  <a:lnTo>
                    <a:pt x="522" y="582"/>
                  </a:lnTo>
                  <a:lnTo>
                    <a:pt x="522" y="582"/>
                  </a:lnTo>
                  <a:lnTo>
                    <a:pt x="512" y="588"/>
                  </a:lnTo>
                  <a:lnTo>
                    <a:pt x="507" y="590"/>
                  </a:lnTo>
                  <a:lnTo>
                    <a:pt x="505" y="590"/>
                  </a:lnTo>
                  <a:lnTo>
                    <a:pt x="503" y="590"/>
                  </a:lnTo>
                  <a:lnTo>
                    <a:pt x="503" y="590"/>
                  </a:lnTo>
                  <a:lnTo>
                    <a:pt x="503" y="588"/>
                  </a:lnTo>
                  <a:lnTo>
                    <a:pt x="503" y="586"/>
                  </a:lnTo>
                  <a:lnTo>
                    <a:pt x="503" y="584"/>
                  </a:lnTo>
                  <a:lnTo>
                    <a:pt x="503" y="584"/>
                  </a:lnTo>
                  <a:lnTo>
                    <a:pt x="510" y="579"/>
                  </a:lnTo>
                  <a:lnTo>
                    <a:pt x="510" y="579"/>
                  </a:lnTo>
                  <a:lnTo>
                    <a:pt x="507" y="577"/>
                  </a:lnTo>
                  <a:lnTo>
                    <a:pt x="505" y="577"/>
                  </a:lnTo>
                  <a:lnTo>
                    <a:pt x="503" y="579"/>
                  </a:lnTo>
                  <a:lnTo>
                    <a:pt x="499" y="581"/>
                  </a:lnTo>
                  <a:lnTo>
                    <a:pt x="495" y="586"/>
                  </a:lnTo>
                  <a:lnTo>
                    <a:pt x="493" y="590"/>
                  </a:lnTo>
                  <a:lnTo>
                    <a:pt x="492" y="592"/>
                  </a:lnTo>
                  <a:lnTo>
                    <a:pt x="492" y="592"/>
                  </a:lnTo>
                  <a:lnTo>
                    <a:pt x="488" y="592"/>
                  </a:lnTo>
                  <a:lnTo>
                    <a:pt x="484" y="594"/>
                  </a:lnTo>
                  <a:lnTo>
                    <a:pt x="476" y="594"/>
                  </a:lnTo>
                  <a:lnTo>
                    <a:pt x="473" y="596"/>
                  </a:lnTo>
                  <a:lnTo>
                    <a:pt x="471" y="598"/>
                  </a:lnTo>
                  <a:lnTo>
                    <a:pt x="469" y="601"/>
                  </a:lnTo>
                  <a:lnTo>
                    <a:pt x="469" y="607"/>
                  </a:lnTo>
                  <a:lnTo>
                    <a:pt x="469" y="607"/>
                  </a:lnTo>
                  <a:lnTo>
                    <a:pt x="465" y="609"/>
                  </a:lnTo>
                  <a:lnTo>
                    <a:pt x="459" y="611"/>
                  </a:lnTo>
                  <a:lnTo>
                    <a:pt x="459" y="611"/>
                  </a:lnTo>
                  <a:lnTo>
                    <a:pt x="458" y="613"/>
                  </a:lnTo>
                  <a:lnTo>
                    <a:pt x="458" y="613"/>
                  </a:lnTo>
                  <a:lnTo>
                    <a:pt x="458" y="616"/>
                  </a:lnTo>
                  <a:lnTo>
                    <a:pt x="458" y="618"/>
                  </a:lnTo>
                  <a:lnTo>
                    <a:pt x="459" y="622"/>
                  </a:lnTo>
                  <a:lnTo>
                    <a:pt x="461" y="624"/>
                  </a:lnTo>
                  <a:lnTo>
                    <a:pt x="461" y="624"/>
                  </a:lnTo>
                  <a:lnTo>
                    <a:pt x="459" y="628"/>
                  </a:lnTo>
                  <a:lnTo>
                    <a:pt x="458" y="634"/>
                  </a:lnTo>
                  <a:lnTo>
                    <a:pt x="452" y="637"/>
                  </a:lnTo>
                  <a:lnTo>
                    <a:pt x="450" y="643"/>
                  </a:lnTo>
                  <a:lnTo>
                    <a:pt x="450" y="643"/>
                  </a:lnTo>
                  <a:lnTo>
                    <a:pt x="446" y="651"/>
                  </a:lnTo>
                  <a:lnTo>
                    <a:pt x="444" y="658"/>
                  </a:lnTo>
                  <a:lnTo>
                    <a:pt x="444" y="658"/>
                  </a:lnTo>
                  <a:lnTo>
                    <a:pt x="439" y="666"/>
                  </a:lnTo>
                  <a:lnTo>
                    <a:pt x="437" y="669"/>
                  </a:lnTo>
                  <a:lnTo>
                    <a:pt x="435" y="671"/>
                  </a:lnTo>
                  <a:lnTo>
                    <a:pt x="435" y="671"/>
                  </a:lnTo>
                  <a:lnTo>
                    <a:pt x="437" y="675"/>
                  </a:lnTo>
                  <a:lnTo>
                    <a:pt x="439" y="679"/>
                  </a:lnTo>
                  <a:lnTo>
                    <a:pt x="439" y="681"/>
                  </a:lnTo>
                  <a:lnTo>
                    <a:pt x="440" y="685"/>
                  </a:lnTo>
                  <a:lnTo>
                    <a:pt x="440" y="685"/>
                  </a:lnTo>
                  <a:lnTo>
                    <a:pt x="440" y="688"/>
                  </a:lnTo>
                  <a:lnTo>
                    <a:pt x="439" y="690"/>
                  </a:lnTo>
                  <a:lnTo>
                    <a:pt x="437" y="692"/>
                  </a:lnTo>
                  <a:lnTo>
                    <a:pt x="435" y="696"/>
                  </a:lnTo>
                  <a:lnTo>
                    <a:pt x="435" y="696"/>
                  </a:lnTo>
                  <a:lnTo>
                    <a:pt x="433" y="702"/>
                  </a:lnTo>
                  <a:lnTo>
                    <a:pt x="433" y="707"/>
                  </a:lnTo>
                  <a:lnTo>
                    <a:pt x="429" y="713"/>
                  </a:lnTo>
                  <a:lnTo>
                    <a:pt x="429" y="713"/>
                  </a:lnTo>
                  <a:lnTo>
                    <a:pt x="425" y="715"/>
                  </a:lnTo>
                  <a:lnTo>
                    <a:pt x="425" y="715"/>
                  </a:lnTo>
                  <a:lnTo>
                    <a:pt x="423" y="719"/>
                  </a:lnTo>
                  <a:lnTo>
                    <a:pt x="422" y="721"/>
                  </a:lnTo>
                  <a:lnTo>
                    <a:pt x="418" y="724"/>
                  </a:lnTo>
                  <a:lnTo>
                    <a:pt x="412" y="726"/>
                  </a:lnTo>
                  <a:lnTo>
                    <a:pt x="406" y="726"/>
                  </a:lnTo>
                  <a:lnTo>
                    <a:pt x="403" y="728"/>
                  </a:lnTo>
                  <a:lnTo>
                    <a:pt x="399" y="726"/>
                  </a:lnTo>
                  <a:lnTo>
                    <a:pt x="395" y="726"/>
                  </a:lnTo>
                  <a:lnTo>
                    <a:pt x="395" y="726"/>
                  </a:lnTo>
                  <a:lnTo>
                    <a:pt x="391" y="722"/>
                  </a:lnTo>
                  <a:lnTo>
                    <a:pt x="388" y="719"/>
                  </a:lnTo>
                  <a:lnTo>
                    <a:pt x="386" y="717"/>
                  </a:lnTo>
                  <a:lnTo>
                    <a:pt x="384" y="715"/>
                  </a:lnTo>
                  <a:lnTo>
                    <a:pt x="380" y="715"/>
                  </a:lnTo>
                  <a:lnTo>
                    <a:pt x="380" y="715"/>
                  </a:lnTo>
                  <a:lnTo>
                    <a:pt x="376" y="715"/>
                  </a:lnTo>
                  <a:lnTo>
                    <a:pt x="371" y="715"/>
                  </a:lnTo>
                  <a:lnTo>
                    <a:pt x="365" y="715"/>
                  </a:lnTo>
                  <a:lnTo>
                    <a:pt x="359" y="715"/>
                  </a:lnTo>
                  <a:lnTo>
                    <a:pt x="359" y="715"/>
                  </a:lnTo>
                  <a:lnTo>
                    <a:pt x="357" y="713"/>
                  </a:lnTo>
                  <a:lnTo>
                    <a:pt x="353" y="711"/>
                  </a:lnTo>
                  <a:lnTo>
                    <a:pt x="353" y="711"/>
                  </a:lnTo>
                  <a:lnTo>
                    <a:pt x="353" y="707"/>
                  </a:lnTo>
                  <a:lnTo>
                    <a:pt x="350" y="705"/>
                  </a:lnTo>
                  <a:lnTo>
                    <a:pt x="348" y="703"/>
                  </a:lnTo>
                  <a:lnTo>
                    <a:pt x="344" y="703"/>
                  </a:lnTo>
                  <a:lnTo>
                    <a:pt x="344" y="703"/>
                  </a:lnTo>
                  <a:lnTo>
                    <a:pt x="342" y="700"/>
                  </a:lnTo>
                  <a:lnTo>
                    <a:pt x="338" y="694"/>
                  </a:lnTo>
                  <a:lnTo>
                    <a:pt x="336" y="690"/>
                  </a:lnTo>
                  <a:lnTo>
                    <a:pt x="335" y="686"/>
                  </a:lnTo>
                  <a:lnTo>
                    <a:pt x="335" y="686"/>
                  </a:lnTo>
                  <a:lnTo>
                    <a:pt x="331" y="683"/>
                  </a:lnTo>
                  <a:lnTo>
                    <a:pt x="327" y="679"/>
                  </a:lnTo>
                  <a:lnTo>
                    <a:pt x="325" y="675"/>
                  </a:lnTo>
                  <a:lnTo>
                    <a:pt x="323" y="671"/>
                  </a:lnTo>
                  <a:lnTo>
                    <a:pt x="323" y="671"/>
                  </a:lnTo>
                  <a:lnTo>
                    <a:pt x="323" y="669"/>
                  </a:lnTo>
                  <a:lnTo>
                    <a:pt x="323" y="668"/>
                  </a:lnTo>
                  <a:lnTo>
                    <a:pt x="323" y="666"/>
                  </a:lnTo>
                  <a:lnTo>
                    <a:pt x="323" y="662"/>
                  </a:lnTo>
                  <a:lnTo>
                    <a:pt x="323" y="662"/>
                  </a:lnTo>
                  <a:lnTo>
                    <a:pt x="321" y="658"/>
                  </a:lnTo>
                  <a:lnTo>
                    <a:pt x="318" y="654"/>
                  </a:lnTo>
                  <a:lnTo>
                    <a:pt x="318" y="654"/>
                  </a:lnTo>
                  <a:lnTo>
                    <a:pt x="310" y="649"/>
                  </a:lnTo>
                  <a:lnTo>
                    <a:pt x="310" y="647"/>
                  </a:lnTo>
                  <a:lnTo>
                    <a:pt x="310" y="645"/>
                  </a:lnTo>
                  <a:lnTo>
                    <a:pt x="310" y="639"/>
                  </a:lnTo>
                  <a:lnTo>
                    <a:pt x="310" y="639"/>
                  </a:lnTo>
                  <a:lnTo>
                    <a:pt x="312" y="637"/>
                  </a:lnTo>
                  <a:lnTo>
                    <a:pt x="312" y="635"/>
                  </a:lnTo>
                  <a:lnTo>
                    <a:pt x="318" y="634"/>
                  </a:lnTo>
                  <a:lnTo>
                    <a:pt x="319" y="630"/>
                  </a:lnTo>
                  <a:lnTo>
                    <a:pt x="321" y="628"/>
                  </a:lnTo>
                  <a:lnTo>
                    <a:pt x="321" y="626"/>
                  </a:lnTo>
                  <a:lnTo>
                    <a:pt x="321" y="626"/>
                  </a:lnTo>
                  <a:lnTo>
                    <a:pt x="318" y="626"/>
                  </a:lnTo>
                  <a:lnTo>
                    <a:pt x="312" y="626"/>
                  </a:lnTo>
                  <a:lnTo>
                    <a:pt x="301" y="630"/>
                  </a:lnTo>
                  <a:lnTo>
                    <a:pt x="301" y="630"/>
                  </a:lnTo>
                  <a:lnTo>
                    <a:pt x="299" y="626"/>
                  </a:lnTo>
                  <a:lnTo>
                    <a:pt x="297" y="620"/>
                  </a:lnTo>
                  <a:lnTo>
                    <a:pt x="295" y="609"/>
                  </a:lnTo>
                  <a:lnTo>
                    <a:pt x="295" y="609"/>
                  </a:lnTo>
                  <a:lnTo>
                    <a:pt x="291" y="599"/>
                  </a:lnTo>
                  <a:lnTo>
                    <a:pt x="285" y="590"/>
                  </a:lnTo>
                  <a:lnTo>
                    <a:pt x="285" y="590"/>
                  </a:lnTo>
                  <a:lnTo>
                    <a:pt x="280" y="582"/>
                  </a:lnTo>
                  <a:lnTo>
                    <a:pt x="274" y="577"/>
                  </a:lnTo>
                  <a:lnTo>
                    <a:pt x="274" y="577"/>
                  </a:lnTo>
                  <a:lnTo>
                    <a:pt x="272" y="571"/>
                  </a:lnTo>
                  <a:lnTo>
                    <a:pt x="272" y="569"/>
                  </a:lnTo>
                  <a:lnTo>
                    <a:pt x="272" y="567"/>
                  </a:lnTo>
                  <a:lnTo>
                    <a:pt x="272" y="567"/>
                  </a:lnTo>
                  <a:lnTo>
                    <a:pt x="276" y="567"/>
                  </a:lnTo>
                  <a:lnTo>
                    <a:pt x="280" y="565"/>
                  </a:lnTo>
                  <a:lnTo>
                    <a:pt x="280" y="564"/>
                  </a:lnTo>
                  <a:lnTo>
                    <a:pt x="280" y="564"/>
                  </a:lnTo>
                  <a:lnTo>
                    <a:pt x="282" y="562"/>
                  </a:lnTo>
                  <a:lnTo>
                    <a:pt x="282" y="560"/>
                  </a:lnTo>
                  <a:lnTo>
                    <a:pt x="280" y="556"/>
                  </a:lnTo>
                  <a:lnTo>
                    <a:pt x="280" y="554"/>
                  </a:lnTo>
                  <a:lnTo>
                    <a:pt x="276" y="548"/>
                  </a:lnTo>
                  <a:lnTo>
                    <a:pt x="274" y="547"/>
                  </a:lnTo>
                  <a:lnTo>
                    <a:pt x="274" y="543"/>
                  </a:lnTo>
                  <a:lnTo>
                    <a:pt x="274" y="543"/>
                  </a:lnTo>
                  <a:lnTo>
                    <a:pt x="274" y="539"/>
                  </a:lnTo>
                  <a:lnTo>
                    <a:pt x="276" y="533"/>
                  </a:lnTo>
                  <a:lnTo>
                    <a:pt x="280" y="524"/>
                  </a:lnTo>
                  <a:lnTo>
                    <a:pt x="280" y="524"/>
                  </a:lnTo>
                  <a:lnTo>
                    <a:pt x="280" y="518"/>
                  </a:lnTo>
                  <a:lnTo>
                    <a:pt x="284" y="514"/>
                  </a:lnTo>
                  <a:lnTo>
                    <a:pt x="285" y="512"/>
                  </a:lnTo>
                  <a:lnTo>
                    <a:pt x="291" y="511"/>
                  </a:lnTo>
                  <a:lnTo>
                    <a:pt x="291" y="511"/>
                  </a:lnTo>
                  <a:lnTo>
                    <a:pt x="291" y="511"/>
                  </a:lnTo>
                  <a:lnTo>
                    <a:pt x="295" y="512"/>
                  </a:lnTo>
                  <a:lnTo>
                    <a:pt x="297" y="512"/>
                  </a:lnTo>
                  <a:lnTo>
                    <a:pt x="299" y="512"/>
                  </a:lnTo>
                  <a:lnTo>
                    <a:pt x="299" y="512"/>
                  </a:lnTo>
                  <a:lnTo>
                    <a:pt x="302" y="511"/>
                  </a:lnTo>
                  <a:lnTo>
                    <a:pt x="308" y="509"/>
                  </a:lnTo>
                  <a:lnTo>
                    <a:pt x="308" y="509"/>
                  </a:lnTo>
                  <a:lnTo>
                    <a:pt x="310" y="505"/>
                  </a:lnTo>
                  <a:lnTo>
                    <a:pt x="310" y="499"/>
                  </a:lnTo>
                  <a:lnTo>
                    <a:pt x="310" y="488"/>
                  </a:lnTo>
                  <a:lnTo>
                    <a:pt x="306" y="478"/>
                  </a:lnTo>
                  <a:lnTo>
                    <a:pt x="304" y="475"/>
                  </a:lnTo>
                  <a:lnTo>
                    <a:pt x="301" y="469"/>
                  </a:lnTo>
                  <a:lnTo>
                    <a:pt x="301" y="469"/>
                  </a:lnTo>
                  <a:lnTo>
                    <a:pt x="297" y="465"/>
                  </a:lnTo>
                  <a:lnTo>
                    <a:pt x="293" y="463"/>
                  </a:lnTo>
                  <a:lnTo>
                    <a:pt x="289" y="463"/>
                  </a:lnTo>
                  <a:lnTo>
                    <a:pt x="284" y="461"/>
                  </a:lnTo>
                  <a:lnTo>
                    <a:pt x="274" y="459"/>
                  </a:lnTo>
                  <a:lnTo>
                    <a:pt x="270" y="458"/>
                  </a:lnTo>
                  <a:lnTo>
                    <a:pt x="265" y="456"/>
                  </a:lnTo>
                  <a:lnTo>
                    <a:pt x="265" y="456"/>
                  </a:lnTo>
                  <a:lnTo>
                    <a:pt x="266" y="454"/>
                  </a:lnTo>
                  <a:lnTo>
                    <a:pt x="268" y="452"/>
                  </a:lnTo>
                  <a:lnTo>
                    <a:pt x="270" y="450"/>
                  </a:lnTo>
                  <a:lnTo>
                    <a:pt x="272" y="448"/>
                  </a:lnTo>
                  <a:lnTo>
                    <a:pt x="276" y="448"/>
                  </a:lnTo>
                  <a:lnTo>
                    <a:pt x="284" y="448"/>
                  </a:lnTo>
                  <a:lnTo>
                    <a:pt x="297" y="452"/>
                  </a:lnTo>
                  <a:lnTo>
                    <a:pt x="308" y="454"/>
                  </a:lnTo>
                  <a:lnTo>
                    <a:pt x="308" y="454"/>
                  </a:lnTo>
                  <a:lnTo>
                    <a:pt x="308" y="450"/>
                  </a:lnTo>
                  <a:lnTo>
                    <a:pt x="306" y="448"/>
                  </a:lnTo>
                  <a:lnTo>
                    <a:pt x="306" y="444"/>
                  </a:lnTo>
                  <a:lnTo>
                    <a:pt x="302" y="444"/>
                  </a:lnTo>
                  <a:lnTo>
                    <a:pt x="299" y="441"/>
                  </a:lnTo>
                  <a:lnTo>
                    <a:pt x="293" y="439"/>
                  </a:lnTo>
                  <a:lnTo>
                    <a:pt x="287" y="435"/>
                  </a:lnTo>
                  <a:lnTo>
                    <a:pt x="284" y="433"/>
                  </a:lnTo>
                  <a:lnTo>
                    <a:pt x="284" y="431"/>
                  </a:lnTo>
                  <a:lnTo>
                    <a:pt x="284" y="431"/>
                  </a:lnTo>
                  <a:lnTo>
                    <a:pt x="284" y="427"/>
                  </a:lnTo>
                  <a:lnTo>
                    <a:pt x="284" y="427"/>
                  </a:lnTo>
                  <a:lnTo>
                    <a:pt x="284" y="427"/>
                  </a:lnTo>
                  <a:lnTo>
                    <a:pt x="282" y="424"/>
                  </a:lnTo>
                  <a:lnTo>
                    <a:pt x="280" y="424"/>
                  </a:lnTo>
                  <a:lnTo>
                    <a:pt x="276" y="424"/>
                  </a:lnTo>
                  <a:lnTo>
                    <a:pt x="274" y="424"/>
                  </a:lnTo>
                  <a:lnTo>
                    <a:pt x="270" y="427"/>
                  </a:lnTo>
                  <a:lnTo>
                    <a:pt x="265" y="427"/>
                  </a:lnTo>
                  <a:lnTo>
                    <a:pt x="265" y="427"/>
                  </a:lnTo>
                  <a:lnTo>
                    <a:pt x="259" y="429"/>
                  </a:lnTo>
                  <a:lnTo>
                    <a:pt x="253" y="429"/>
                  </a:lnTo>
                  <a:lnTo>
                    <a:pt x="248" y="427"/>
                  </a:lnTo>
                  <a:lnTo>
                    <a:pt x="246" y="425"/>
                  </a:lnTo>
                  <a:lnTo>
                    <a:pt x="246" y="424"/>
                  </a:lnTo>
                  <a:lnTo>
                    <a:pt x="246" y="424"/>
                  </a:lnTo>
                  <a:lnTo>
                    <a:pt x="244" y="420"/>
                  </a:lnTo>
                  <a:lnTo>
                    <a:pt x="242" y="418"/>
                  </a:lnTo>
                  <a:lnTo>
                    <a:pt x="242" y="414"/>
                  </a:lnTo>
                  <a:lnTo>
                    <a:pt x="242" y="410"/>
                  </a:lnTo>
                  <a:lnTo>
                    <a:pt x="244" y="407"/>
                  </a:lnTo>
                  <a:lnTo>
                    <a:pt x="248" y="401"/>
                  </a:lnTo>
                  <a:lnTo>
                    <a:pt x="251" y="395"/>
                  </a:lnTo>
                  <a:lnTo>
                    <a:pt x="253" y="390"/>
                  </a:lnTo>
                  <a:lnTo>
                    <a:pt x="253" y="388"/>
                  </a:lnTo>
                  <a:lnTo>
                    <a:pt x="255" y="386"/>
                  </a:lnTo>
                  <a:lnTo>
                    <a:pt x="253" y="382"/>
                  </a:lnTo>
                  <a:lnTo>
                    <a:pt x="253" y="378"/>
                  </a:lnTo>
                  <a:lnTo>
                    <a:pt x="253" y="378"/>
                  </a:lnTo>
                  <a:lnTo>
                    <a:pt x="248" y="369"/>
                  </a:lnTo>
                  <a:lnTo>
                    <a:pt x="242" y="357"/>
                  </a:lnTo>
                  <a:lnTo>
                    <a:pt x="236" y="348"/>
                  </a:lnTo>
                  <a:lnTo>
                    <a:pt x="231" y="337"/>
                  </a:lnTo>
                  <a:lnTo>
                    <a:pt x="231" y="337"/>
                  </a:lnTo>
                  <a:lnTo>
                    <a:pt x="227" y="323"/>
                  </a:lnTo>
                  <a:lnTo>
                    <a:pt x="221" y="318"/>
                  </a:lnTo>
                  <a:lnTo>
                    <a:pt x="219" y="312"/>
                  </a:lnTo>
                  <a:lnTo>
                    <a:pt x="215" y="306"/>
                  </a:lnTo>
                  <a:lnTo>
                    <a:pt x="210" y="303"/>
                  </a:lnTo>
                  <a:lnTo>
                    <a:pt x="206" y="299"/>
                  </a:lnTo>
                  <a:lnTo>
                    <a:pt x="198" y="297"/>
                  </a:lnTo>
                  <a:lnTo>
                    <a:pt x="198" y="297"/>
                  </a:lnTo>
                  <a:lnTo>
                    <a:pt x="198" y="297"/>
                  </a:lnTo>
                  <a:lnTo>
                    <a:pt x="198" y="297"/>
                  </a:lnTo>
                  <a:lnTo>
                    <a:pt x="193" y="293"/>
                  </a:lnTo>
                  <a:lnTo>
                    <a:pt x="185" y="289"/>
                  </a:lnTo>
                  <a:lnTo>
                    <a:pt x="178" y="285"/>
                  </a:lnTo>
                  <a:lnTo>
                    <a:pt x="170" y="284"/>
                  </a:lnTo>
                  <a:lnTo>
                    <a:pt x="170" y="284"/>
                  </a:lnTo>
                  <a:lnTo>
                    <a:pt x="155" y="280"/>
                  </a:lnTo>
                  <a:lnTo>
                    <a:pt x="147" y="278"/>
                  </a:lnTo>
                  <a:lnTo>
                    <a:pt x="138" y="276"/>
                  </a:lnTo>
                  <a:lnTo>
                    <a:pt x="138" y="276"/>
                  </a:lnTo>
                  <a:lnTo>
                    <a:pt x="125" y="276"/>
                  </a:lnTo>
                  <a:lnTo>
                    <a:pt x="117" y="278"/>
                  </a:lnTo>
                  <a:lnTo>
                    <a:pt x="111" y="278"/>
                  </a:lnTo>
                  <a:lnTo>
                    <a:pt x="111" y="278"/>
                  </a:lnTo>
                  <a:lnTo>
                    <a:pt x="108" y="282"/>
                  </a:lnTo>
                  <a:lnTo>
                    <a:pt x="106" y="282"/>
                  </a:lnTo>
                  <a:lnTo>
                    <a:pt x="102" y="284"/>
                  </a:lnTo>
                  <a:lnTo>
                    <a:pt x="100" y="284"/>
                  </a:lnTo>
                  <a:lnTo>
                    <a:pt x="100" y="284"/>
                  </a:lnTo>
                  <a:lnTo>
                    <a:pt x="94" y="284"/>
                  </a:lnTo>
                  <a:lnTo>
                    <a:pt x="91" y="282"/>
                  </a:lnTo>
                  <a:lnTo>
                    <a:pt x="89" y="282"/>
                  </a:lnTo>
                  <a:lnTo>
                    <a:pt x="83" y="280"/>
                  </a:lnTo>
                  <a:lnTo>
                    <a:pt x="83" y="280"/>
                  </a:lnTo>
                  <a:lnTo>
                    <a:pt x="83" y="284"/>
                  </a:lnTo>
                  <a:lnTo>
                    <a:pt x="83" y="287"/>
                  </a:lnTo>
                  <a:lnTo>
                    <a:pt x="83" y="287"/>
                  </a:lnTo>
                  <a:lnTo>
                    <a:pt x="79" y="285"/>
                  </a:lnTo>
                  <a:lnTo>
                    <a:pt x="74" y="287"/>
                  </a:lnTo>
                  <a:lnTo>
                    <a:pt x="68" y="287"/>
                  </a:lnTo>
                  <a:lnTo>
                    <a:pt x="62" y="285"/>
                  </a:lnTo>
                  <a:lnTo>
                    <a:pt x="62" y="285"/>
                  </a:lnTo>
                  <a:lnTo>
                    <a:pt x="53" y="282"/>
                  </a:lnTo>
                  <a:lnTo>
                    <a:pt x="49" y="276"/>
                  </a:lnTo>
                  <a:lnTo>
                    <a:pt x="45" y="272"/>
                  </a:lnTo>
                  <a:lnTo>
                    <a:pt x="45" y="272"/>
                  </a:lnTo>
                  <a:lnTo>
                    <a:pt x="47" y="272"/>
                  </a:lnTo>
                  <a:lnTo>
                    <a:pt x="49" y="270"/>
                  </a:lnTo>
                  <a:lnTo>
                    <a:pt x="53" y="268"/>
                  </a:lnTo>
                  <a:lnTo>
                    <a:pt x="58" y="268"/>
                  </a:lnTo>
                  <a:lnTo>
                    <a:pt x="58" y="267"/>
                  </a:lnTo>
                  <a:lnTo>
                    <a:pt x="60" y="265"/>
                  </a:lnTo>
                  <a:lnTo>
                    <a:pt x="60" y="265"/>
                  </a:lnTo>
                  <a:lnTo>
                    <a:pt x="57" y="263"/>
                  </a:lnTo>
                  <a:lnTo>
                    <a:pt x="51" y="261"/>
                  </a:lnTo>
                  <a:lnTo>
                    <a:pt x="40" y="259"/>
                  </a:lnTo>
                  <a:lnTo>
                    <a:pt x="40" y="259"/>
                  </a:lnTo>
                  <a:lnTo>
                    <a:pt x="34" y="257"/>
                  </a:lnTo>
                  <a:lnTo>
                    <a:pt x="30" y="257"/>
                  </a:lnTo>
                  <a:lnTo>
                    <a:pt x="26" y="255"/>
                  </a:lnTo>
                  <a:lnTo>
                    <a:pt x="24" y="255"/>
                  </a:lnTo>
                  <a:lnTo>
                    <a:pt x="23" y="251"/>
                  </a:lnTo>
                  <a:lnTo>
                    <a:pt x="21" y="248"/>
                  </a:lnTo>
                  <a:lnTo>
                    <a:pt x="21" y="248"/>
                  </a:lnTo>
                  <a:lnTo>
                    <a:pt x="24" y="244"/>
                  </a:lnTo>
                  <a:lnTo>
                    <a:pt x="28" y="244"/>
                  </a:lnTo>
                  <a:lnTo>
                    <a:pt x="34" y="242"/>
                  </a:lnTo>
                  <a:lnTo>
                    <a:pt x="38" y="242"/>
                  </a:lnTo>
                  <a:lnTo>
                    <a:pt x="49" y="242"/>
                  </a:lnTo>
                  <a:lnTo>
                    <a:pt x="58" y="244"/>
                  </a:lnTo>
                  <a:lnTo>
                    <a:pt x="58" y="244"/>
                  </a:lnTo>
                  <a:lnTo>
                    <a:pt x="66" y="242"/>
                  </a:lnTo>
                  <a:lnTo>
                    <a:pt x="77" y="240"/>
                  </a:lnTo>
                  <a:lnTo>
                    <a:pt x="81" y="240"/>
                  </a:lnTo>
                  <a:lnTo>
                    <a:pt x="85" y="238"/>
                  </a:lnTo>
                  <a:lnTo>
                    <a:pt x="89" y="236"/>
                  </a:lnTo>
                  <a:lnTo>
                    <a:pt x="89" y="234"/>
                  </a:lnTo>
                  <a:lnTo>
                    <a:pt x="89" y="234"/>
                  </a:lnTo>
                  <a:lnTo>
                    <a:pt x="85" y="231"/>
                  </a:lnTo>
                  <a:lnTo>
                    <a:pt x="79" y="231"/>
                  </a:lnTo>
                  <a:lnTo>
                    <a:pt x="72" y="229"/>
                  </a:lnTo>
                  <a:lnTo>
                    <a:pt x="64" y="231"/>
                  </a:lnTo>
                  <a:lnTo>
                    <a:pt x="51" y="231"/>
                  </a:lnTo>
                  <a:lnTo>
                    <a:pt x="43" y="231"/>
                  </a:lnTo>
                  <a:lnTo>
                    <a:pt x="38" y="229"/>
                  </a:lnTo>
                  <a:lnTo>
                    <a:pt x="38" y="229"/>
                  </a:lnTo>
                  <a:lnTo>
                    <a:pt x="26" y="223"/>
                  </a:lnTo>
                  <a:lnTo>
                    <a:pt x="23" y="221"/>
                  </a:lnTo>
                  <a:lnTo>
                    <a:pt x="17" y="217"/>
                  </a:lnTo>
                  <a:lnTo>
                    <a:pt x="17" y="217"/>
                  </a:lnTo>
                  <a:lnTo>
                    <a:pt x="7" y="210"/>
                  </a:lnTo>
                  <a:lnTo>
                    <a:pt x="4" y="206"/>
                  </a:lnTo>
                  <a:lnTo>
                    <a:pt x="0" y="200"/>
                  </a:lnTo>
                  <a:lnTo>
                    <a:pt x="0" y="200"/>
                  </a:lnTo>
                  <a:lnTo>
                    <a:pt x="4" y="198"/>
                  </a:lnTo>
                  <a:lnTo>
                    <a:pt x="7" y="197"/>
                  </a:lnTo>
                  <a:lnTo>
                    <a:pt x="15" y="193"/>
                  </a:lnTo>
                  <a:lnTo>
                    <a:pt x="23" y="193"/>
                  </a:lnTo>
                  <a:lnTo>
                    <a:pt x="30" y="189"/>
                  </a:lnTo>
                  <a:lnTo>
                    <a:pt x="30" y="189"/>
                  </a:lnTo>
                  <a:lnTo>
                    <a:pt x="38" y="189"/>
                  </a:lnTo>
                  <a:lnTo>
                    <a:pt x="45" y="187"/>
                  </a:lnTo>
                  <a:lnTo>
                    <a:pt x="53" y="185"/>
                  </a:lnTo>
                  <a:lnTo>
                    <a:pt x="62" y="185"/>
                  </a:lnTo>
                  <a:lnTo>
                    <a:pt x="62" y="185"/>
                  </a:lnTo>
                  <a:lnTo>
                    <a:pt x="70" y="181"/>
                  </a:lnTo>
                  <a:lnTo>
                    <a:pt x="74" y="180"/>
                  </a:lnTo>
                  <a:lnTo>
                    <a:pt x="77" y="178"/>
                  </a:lnTo>
                  <a:lnTo>
                    <a:pt x="77" y="178"/>
                  </a:lnTo>
                  <a:lnTo>
                    <a:pt x="87" y="178"/>
                  </a:lnTo>
                  <a:lnTo>
                    <a:pt x="92" y="176"/>
                  </a:lnTo>
                  <a:lnTo>
                    <a:pt x="96" y="176"/>
                  </a:lnTo>
                  <a:lnTo>
                    <a:pt x="96" y="176"/>
                  </a:lnTo>
                  <a:lnTo>
                    <a:pt x="100" y="172"/>
                  </a:lnTo>
                  <a:lnTo>
                    <a:pt x="108" y="164"/>
                  </a:lnTo>
                  <a:lnTo>
                    <a:pt x="111" y="163"/>
                  </a:lnTo>
                  <a:lnTo>
                    <a:pt x="111" y="159"/>
                  </a:lnTo>
                  <a:lnTo>
                    <a:pt x="115" y="155"/>
                  </a:lnTo>
                  <a:lnTo>
                    <a:pt x="115" y="151"/>
                  </a:lnTo>
                  <a:lnTo>
                    <a:pt x="115" y="151"/>
                  </a:lnTo>
                  <a:lnTo>
                    <a:pt x="111" y="151"/>
                  </a:lnTo>
                  <a:lnTo>
                    <a:pt x="106" y="147"/>
                  </a:lnTo>
                  <a:lnTo>
                    <a:pt x="92" y="144"/>
                  </a:lnTo>
                  <a:lnTo>
                    <a:pt x="87" y="142"/>
                  </a:lnTo>
                  <a:lnTo>
                    <a:pt x="81" y="140"/>
                  </a:lnTo>
                  <a:lnTo>
                    <a:pt x="77" y="136"/>
                  </a:lnTo>
                  <a:lnTo>
                    <a:pt x="77" y="134"/>
                  </a:lnTo>
                  <a:lnTo>
                    <a:pt x="77" y="130"/>
                  </a:lnTo>
                  <a:lnTo>
                    <a:pt x="77" y="130"/>
                  </a:lnTo>
                  <a:lnTo>
                    <a:pt x="77" y="129"/>
                  </a:lnTo>
                  <a:lnTo>
                    <a:pt x="81" y="127"/>
                  </a:lnTo>
                  <a:lnTo>
                    <a:pt x="85" y="123"/>
                  </a:lnTo>
                  <a:lnTo>
                    <a:pt x="89" y="121"/>
                  </a:lnTo>
                  <a:lnTo>
                    <a:pt x="100" y="117"/>
                  </a:lnTo>
                  <a:lnTo>
                    <a:pt x="108" y="115"/>
                  </a:lnTo>
                  <a:lnTo>
                    <a:pt x="108" y="115"/>
                  </a:lnTo>
                  <a:lnTo>
                    <a:pt x="111" y="113"/>
                  </a:lnTo>
                  <a:lnTo>
                    <a:pt x="115" y="111"/>
                  </a:lnTo>
                  <a:lnTo>
                    <a:pt x="125" y="106"/>
                  </a:lnTo>
                  <a:lnTo>
                    <a:pt x="128" y="104"/>
                  </a:lnTo>
                  <a:lnTo>
                    <a:pt x="132" y="102"/>
                  </a:lnTo>
                  <a:lnTo>
                    <a:pt x="138" y="100"/>
                  </a:lnTo>
                  <a:lnTo>
                    <a:pt x="142" y="100"/>
                  </a:lnTo>
                  <a:lnTo>
                    <a:pt x="142" y="100"/>
                  </a:lnTo>
                  <a:lnTo>
                    <a:pt x="147" y="104"/>
                  </a:lnTo>
                  <a:lnTo>
                    <a:pt x="153" y="108"/>
                  </a:lnTo>
                  <a:lnTo>
                    <a:pt x="157" y="110"/>
                  </a:lnTo>
                  <a:lnTo>
                    <a:pt x="159" y="110"/>
                  </a:lnTo>
                  <a:lnTo>
                    <a:pt x="162" y="110"/>
                  </a:lnTo>
                  <a:lnTo>
                    <a:pt x="164" y="110"/>
                  </a:lnTo>
                  <a:lnTo>
                    <a:pt x="164" y="110"/>
                  </a:lnTo>
                  <a:lnTo>
                    <a:pt x="166" y="106"/>
                  </a:lnTo>
                  <a:lnTo>
                    <a:pt x="168" y="104"/>
                  </a:lnTo>
                  <a:lnTo>
                    <a:pt x="168" y="100"/>
                  </a:lnTo>
                  <a:lnTo>
                    <a:pt x="168" y="94"/>
                  </a:lnTo>
                  <a:lnTo>
                    <a:pt x="168" y="93"/>
                  </a:lnTo>
                  <a:lnTo>
                    <a:pt x="168" y="91"/>
                  </a:lnTo>
                  <a:lnTo>
                    <a:pt x="168" y="91"/>
                  </a:lnTo>
                  <a:lnTo>
                    <a:pt x="164" y="87"/>
                  </a:lnTo>
                  <a:lnTo>
                    <a:pt x="162" y="81"/>
                  </a:lnTo>
                  <a:lnTo>
                    <a:pt x="162" y="79"/>
                  </a:lnTo>
                  <a:lnTo>
                    <a:pt x="162" y="77"/>
                  </a:lnTo>
                  <a:lnTo>
                    <a:pt x="162" y="76"/>
                  </a:lnTo>
                  <a:lnTo>
                    <a:pt x="164" y="74"/>
                  </a:lnTo>
                  <a:lnTo>
                    <a:pt x="164" y="74"/>
                  </a:lnTo>
                  <a:lnTo>
                    <a:pt x="164" y="72"/>
                  </a:lnTo>
                  <a:lnTo>
                    <a:pt x="168" y="72"/>
                  </a:lnTo>
                  <a:lnTo>
                    <a:pt x="174" y="72"/>
                  </a:lnTo>
                  <a:lnTo>
                    <a:pt x="185" y="72"/>
                  </a:lnTo>
                  <a:lnTo>
                    <a:pt x="185" y="72"/>
                  </a:lnTo>
                  <a:lnTo>
                    <a:pt x="195" y="74"/>
                  </a:lnTo>
                  <a:lnTo>
                    <a:pt x="204" y="72"/>
                  </a:lnTo>
                  <a:lnTo>
                    <a:pt x="212" y="70"/>
                  </a:lnTo>
                  <a:lnTo>
                    <a:pt x="221" y="66"/>
                  </a:lnTo>
                  <a:lnTo>
                    <a:pt x="221" y="66"/>
                  </a:lnTo>
                  <a:lnTo>
                    <a:pt x="229" y="62"/>
                  </a:lnTo>
                  <a:lnTo>
                    <a:pt x="238" y="60"/>
                  </a:lnTo>
                  <a:lnTo>
                    <a:pt x="246" y="59"/>
                  </a:lnTo>
                  <a:lnTo>
                    <a:pt x="255" y="57"/>
                  </a:lnTo>
                  <a:lnTo>
                    <a:pt x="255" y="57"/>
                  </a:lnTo>
                  <a:lnTo>
                    <a:pt x="261" y="57"/>
                  </a:lnTo>
                  <a:lnTo>
                    <a:pt x="265" y="59"/>
                  </a:lnTo>
                  <a:lnTo>
                    <a:pt x="270" y="60"/>
                  </a:lnTo>
                  <a:lnTo>
                    <a:pt x="272" y="64"/>
                  </a:lnTo>
                  <a:lnTo>
                    <a:pt x="272" y="64"/>
                  </a:lnTo>
                  <a:lnTo>
                    <a:pt x="274" y="66"/>
                  </a:lnTo>
                  <a:lnTo>
                    <a:pt x="274" y="70"/>
                  </a:lnTo>
                  <a:lnTo>
                    <a:pt x="274" y="76"/>
                  </a:lnTo>
                  <a:lnTo>
                    <a:pt x="274" y="79"/>
                  </a:lnTo>
                  <a:lnTo>
                    <a:pt x="274" y="83"/>
                  </a:lnTo>
                  <a:lnTo>
                    <a:pt x="276" y="85"/>
                  </a:lnTo>
                  <a:lnTo>
                    <a:pt x="276" y="85"/>
                  </a:lnTo>
                  <a:lnTo>
                    <a:pt x="280" y="83"/>
                  </a:lnTo>
                  <a:lnTo>
                    <a:pt x="280" y="81"/>
                  </a:lnTo>
                  <a:lnTo>
                    <a:pt x="282" y="76"/>
                  </a:lnTo>
                  <a:lnTo>
                    <a:pt x="284" y="68"/>
                  </a:lnTo>
                  <a:lnTo>
                    <a:pt x="284" y="62"/>
                  </a:lnTo>
                  <a:lnTo>
                    <a:pt x="284" y="62"/>
                  </a:lnTo>
                  <a:lnTo>
                    <a:pt x="287" y="62"/>
                  </a:lnTo>
                  <a:lnTo>
                    <a:pt x="291" y="62"/>
                  </a:lnTo>
                  <a:lnTo>
                    <a:pt x="295" y="64"/>
                  </a:lnTo>
                  <a:lnTo>
                    <a:pt x="297" y="66"/>
                  </a:lnTo>
                  <a:lnTo>
                    <a:pt x="302" y="72"/>
                  </a:lnTo>
                  <a:lnTo>
                    <a:pt x="306" y="74"/>
                  </a:lnTo>
                  <a:lnTo>
                    <a:pt x="310" y="76"/>
                  </a:lnTo>
                  <a:lnTo>
                    <a:pt x="310" y="76"/>
                  </a:lnTo>
                  <a:lnTo>
                    <a:pt x="312" y="77"/>
                  </a:lnTo>
                  <a:lnTo>
                    <a:pt x="316" y="77"/>
                  </a:lnTo>
                  <a:lnTo>
                    <a:pt x="321" y="76"/>
                  </a:lnTo>
                  <a:lnTo>
                    <a:pt x="329" y="76"/>
                  </a:lnTo>
                  <a:lnTo>
                    <a:pt x="333" y="76"/>
                  </a:lnTo>
                  <a:lnTo>
                    <a:pt x="336" y="77"/>
                  </a:lnTo>
                  <a:lnTo>
                    <a:pt x="336" y="77"/>
                  </a:lnTo>
                  <a:lnTo>
                    <a:pt x="331" y="72"/>
                  </a:lnTo>
                  <a:lnTo>
                    <a:pt x="325" y="66"/>
                  </a:lnTo>
                  <a:lnTo>
                    <a:pt x="319" y="60"/>
                  </a:lnTo>
                  <a:lnTo>
                    <a:pt x="312" y="55"/>
                  </a:lnTo>
                  <a:lnTo>
                    <a:pt x="312" y="55"/>
                  </a:lnTo>
                  <a:lnTo>
                    <a:pt x="319" y="53"/>
                  </a:lnTo>
                  <a:lnTo>
                    <a:pt x="323" y="51"/>
                  </a:lnTo>
                  <a:lnTo>
                    <a:pt x="329" y="49"/>
                  </a:lnTo>
                  <a:lnTo>
                    <a:pt x="331" y="47"/>
                  </a:lnTo>
                  <a:lnTo>
                    <a:pt x="335" y="49"/>
                  </a:lnTo>
                  <a:lnTo>
                    <a:pt x="335" y="49"/>
                  </a:lnTo>
                  <a:lnTo>
                    <a:pt x="340" y="51"/>
                  </a:lnTo>
                  <a:lnTo>
                    <a:pt x="346" y="55"/>
                  </a:lnTo>
                  <a:lnTo>
                    <a:pt x="359" y="62"/>
                  </a:lnTo>
                  <a:lnTo>
                    <a:pt x="359" y="62"/>
                  </a:lnTo>
                  <a:lnTo>
                    <a:pt x="369" y="66"/>
                  </a:lnTo>
                  <a:lnTo>
                    <a:pt x="380" y="74"/>
                  </a:lnTo>
                  <a:lnTo>
                    <a:pt x="388" y="76"/>
                  </a:lnTo>
                  <a:lnTo>
                    <a:pt x="393" y="79"/>
                  </a:lnTo>
                  <a:lnTo>
                    <a:pt x="397" y="79"/>
                  </a:lnTo>
                  <a:lnTo>
                    <a:pt x="399" y="79"/>
                  </a:lnTo>
                  <a:lnTo>
                    <a:pt x="403" y="77"/>
                  </a:lnTo>
                  <a:lnTo>
                    <a:pt x="403" y="77"/>
                  </a:lnTo>
                  <a:lnTo>
                    <a:pt x="401" y="76"/>
                  </a:lnTo>
                  <a:lnTo>
                    <a:pt x="399" y="72"/>
                  </a:lnTo>
                  <a:lnTo>
                    <a:pt x="397" y="68"/>
                  </a:lnTo>
                  <a:lnTo>
                    <a:pt x="391" y="64"/>
                  </a:lnTo>
                  <a:lnTo>
                    <a:pt x="386" y="60"/>
                  </a:lnTo>
                  <a:lnTo>
                    <a:pt x="372" y="55"/>
                  </a:lnTo>
                  <a:lnTo>
                    <a:pt x="369" y="51"/>
                  </a:lnTo>
                  <a:lnTo>
                    <a:pt x="365" y="47"/>
                  </a:lnTo>
                  <a:lnTo>
                    <a:pt x="365" y="47"/>
                  </a:lnTo>
                  <a:lnTo>
                    <a:pt x="365" y="45"/>
                  </a:lnTo>
                  <a:lnTo>
                    <a:pt x="371" y="45"/>
                  </a:lnTo>
                  <a:lnTo>
                    <a:pt x="380" y="47"/>
                  </a:lnTo>
                  <a:lnTo>
                    <a:pt x="401" y="51"/>
                  </a:lnTo>
                  <a:lnTo>
                    <a:pt x="401" y="51"/>
                  </a:lnTo>
                  <a:lnTo>
                    <a:pt x="399" y="45"/>
                  </a:lnTo>
                  <a:lnTo>
                    <a:pt x="399" y="43"/>
                  </a:lnTo>
                  <a:lnTo>
                    <a:pt x="397" y="42"/>
                  </a:lnTo>
                  <a:lnTo>
                    <a:pt x="397" y="42"/>
                  </a:lnTo>
                  <a:lnTo>
                    <a:pt x="401" y="40"/>
                  </a:lnTo>
                  <a:lnTo>
                    <a:pt x="403" y="40"/>
                  </a:lnTo>
                  <a:lnTo>
                    <a:pt x="406" y="38"/>
                  </a:lnTo>
                  <a:lnTo>
                    <a:pt x="408" y="36"/>
                  </a:lnTo>
                  <a:lnTo>
                    <a:pt x="408" y="36"/>
                  </a:lnTo>
                  <a:lnTo>
                    <a:pt x="399" y="34"/>
                  </a:lnTo>
                  <a:lnTo>
                    <a:pt x="388" y="34"/>
                  </a:lnTo>
                  <a:lnTo>
                    <a:pt x="388" y="34"/>
                  </a:lnTo>
                  <a:lnTo>
                    <a:pt x="391" y="30"/>
                  </a:lnTo>
                  <a:lnTo>
                    <a:pt x="391" y="28"/>
                  </a:lnTo>
                  <a:lnTo>
                    <a:pt x="393" y="24"/>
                  </a:lnTo>
                  <a:lnTo>
                    <a:pt x="393" y="24"/>
                  </a:lnTo>
                  <a:lnTo>
                    <a:pt x="406" y="23"/>
                  </a:lnTo>
                  <a:lnTo>
                    <a:pt x="420" y="19"/>
                  </a:lnTo>
                  <a:lnTo>
                    <a:pt x="433" y="19"/>
                  </a:lnTo>
                  <a:lnTo>
                    <a:pt x="439" y="19"/>
                  </a:lnTo>
                  <a:lnTo>
                    <a:pt x="446" y="21"/>
                  </a:lnTo>
                  <a:lnTo>
                    <a:pt x="446" y="21"/>
                  </a:lnTo>
                  <a:lnTo>
                    <a:pt x="452" y="23"/>
                  </a:lnTo>
                  <a:lnTo>
                    <a:pt x="459" y="24"/>
                  </a:lnTo>
                  <a:lnTo>
                    <a:pt x="465" y="26"/>
                  </a:lnTo>
                  <a:lnTo>
                    <a:pt x="469" y="26"/>
                  </a:lnTo>
                  <a:lnTo>
                    <a:pt x="471" y="24"/>
                  </a:lnTo>
                  <a:lnTo>
                    <a:pt x="471" y="24"/>
                  </a:lnTo>
                  <a:lnTo>
                    <a:pt x="473" y="23"/>
                  </a:lnTo>
                  <a:lnTo>
                    <a:pt x="476" y="21"/>
                  </a:lnTo>
                  <a:lnTo>
                    <a:pt x="476" y="19"/>
                  </a:lnTo>
                  <a:lnTo>
                    <a:pt x="480" y="17"/>
                  </a:lnTo>
                  <a:lnTo>
                    <a:pt x="480" y="17"/>
                  </a:lnTo>
                  <a:lnTo>
                    <a:pt x="482" y="17"/>
                  </a:lnTo>
                  <a:lnTo>
                    <a:pt x="486" y="17"/>
                  </a:lnTo>
                  <a:lnTo>
                    <a:pt x="488" y="19"/>
                  </a:lnTo>
                  <a:lnTo>
                    <a:pt x="492" y="19"/>
                  </a:lnTo>
                  <a:lnTo>
                    <a:pt x="492" y="19"/>
                  </a:lnTo>
                  <a:lnTo>
                    <a:pt x="492" y="11"/>
                  </a:lnTo>
                  <a:lnTo>
                    <a:pt x="492" y="11"/>
                  </a:lnTo>
                  <a:lnTo>
                    <a:pt x="497" y="11"/>
                  </a:lnTo>
                  <a:lnTo>
                    <a:pt x="503" y="9"/>
                  </a:lnTo>
                  <a:lnTo>
                    <a:pt x="507" y="7"/>
                  </a:lnTo>
                  <a:lnTo>
                    <a:pt x="512" y="7"/>
                  </a:lnTo>
                  <a:lnTo>
                    <a:pt x="512" y="7"/>
                  </a:lnTo>
                  <a:lnTo>
                    <a:pt x="514" y="11"/>
                  </a:lnTo>
                  <a:lnTo>
                    <a:pt x="518" y="13"/>
                  </a:lnTo>
                  <a:lnTo>
                    <a:pt x="518" y="13"/>
                  </a:lnTo>
                  <a:lnTo>
                    <a:pt x="520" y="9"/>
                  </a:lnTo>
                  <a:lnTo>
                    <a:pt x="522" y="6"/>
                  </a:lnTo>
                  <a:lnTo>
                    <a:pt x="522" y="6"/>
                  </a:lnTo>
                  <a:lnTo>
                    <a:pt x="526" y="6"/>
                  </a:lnTo>
                  <a:lnTo>
                    <a:pt x="529" y="6"/>
                  </a:lnTo>
                  <a:lnTo>
                    <a:pt x="541" y="4"/>
                  </a:lnTo>
                  <a:lnTo>
                    <a:pt x="544" y="4"/>
                  </a:lnTo>
                  <a:lnTo>
                    <a:pt x="550" y="4"/>
                  </a:lnTo>
                  <a:lnTo>
                    <a:pt x="554" y="6"/>
                  </a:lnTo>
                  <a:lnTo>
                    <a:pt x="558" y="9"/>
                  </a:lnTo>
                  <a:lnTo>
                    <a:pt x="558" y="9"/>
                  </a:lnTo>
                  <a:lnTo>
                    <a:pt x="560" y="7"/>
                  </a:lnTo>
                  <a:lnTo>
                    <a:pt x="560" y="4"/>
                  </a:lnTo>
                  <a:lnTo>
                    <a:pt x="560" y="4"/>
                  </a:lnTo>
                  <a:lnTo>
                    <a:pt x="567" y="2"/>
                  </a:lnTo>
                  <a:lnTo>
                    <a:pt x="575" y="0"/>
                  </a:lnTo>
                  <a:lnTo>
                    <a:pt x="582" y="0"/>
                  </a:lnTo>
                  <a:lnTo>
                    <a:pt x="590" y="0"/>
                  </a:lnTo>
                  <a:lnTo>
                    <a:pt x="605" y="0"/>
                  </a:lnTo>
                  <a:lnTo>
                    <a:pt x="618" y="4"/>
                  </a:lnTo>
                  <a:lnTo>
                    <a:pt x="618" y="4"/>
                  </a:lnTo>
                  <a:lnTo>
                    <a:pt x="633" y="6"/>
                  </a:lnTo>
                  <a:lnTo>
                    <a:pt x="645" y="7"/>
                  </a:lnTo>
                  <a:lnTo>
                    <a:pt x="656" y="11"/>
                  </a:lnTo>
                  <a:lnTo>
                    <a:pt x="662" y="15"/>
                  </a:lnTo>
                  <a:lnTo>
                    <a:pt x="667" y="17"/>
                  </a:lnTo>
                  <a:lnTo>
                    <a:pt x="667" y="17"/>
                  </a:lnTo>
                  <a:lnTo>
                    <a:pt x="666" y="21"/>
                  </a:lnTo>
                  <a:lnTo>
                    <a:pt x="666" y="21"/>
                  </a:lnTo>
                  <a:lnTo>
                    <a:pt x="660" y="24"/>
                  </a:lnTo>
                  <a:lnTo>
                    <a:pt x="660" y="24"/>
                  </a:lnTo>
                  <a:lnTo>
                    <a:pt x="667" y="23"/>
                  </a:lnTo>
                  <a:lnTo>
                    <a:pt x="679" y="23"/>
                  </a:lnTo>
                  <a:lnTo>
                    <a:pt x="683" y="23"/>
                  </a:lnTo>
                  <a:lnTo>
                    <a:pt x="686" y="24"/>
                  </a:lnTo>
                  <a:lnTo>
                    <a:pt x="686" y="26"/>
                  </a:lnTo>
                  <a:lnTo>
                    <a:pt x="688" y="26"/>
                  </a:lnTo>
                  <a:lnTo>
                    <a:pt x="686" y="32"/>
                  </a:lnTo>
                  <a:lnTo>
                    <a:pt x="686" y="32"/>
                  </a:lnTo>
                  <a:lnTo>
                    <a:pt x="683" y="34"/>
                  </a:lnTo>
                  <a:lnTo>
                    <a:pt x="681" y="36"/>
                  </a:lnTo>
                  <a:lnTo>
                    <a:pt x="681" y="36"/>
                  </a:lnTo>
                  <a:lnTo>
                    <a:pt x="694" y="34"/>
                  </a:lnTo>
                  <a:lnTo>
                    <a:pt x="696" y="34"/>
                  </a:lnTo>
                  <a:lnTo>
                    <a:pt x="700" y="34"/>
                  </a:lnTo>
                  <a:lnTo>
                    <a:pt x="701" y="34"/>
                  </a:lnTo>
                  <a:lnTo>
                    <a:pt x="703" y="36"/>
                  </a:lnTo>
                  <a:lnTo>
                    <a:pt x="703" y="36"/>
                  </a:lnTo>
                  <a:lnTo>
                    <a:pt x="701" y="40"/>
                  </a:lnTo>
                  <a:lnTo>
                    <a:pt x="701" y="40"/>
                  </a:lnTo>
                  <a:lnTo>
                    <a:pt x="711" y="40"/>
                  </a:lnTo>
                  <a:lnTo>
                    <a:pt x="722" y="40"/>
                  </a:lnTo>
                  <a:lnTo>
                    <a:pt x="726" y="40"/>
                  </a:lnTo>
                  <a:lnTo>
                    <a:pt x="730" y="42"/>
                  </a:lnTo>
                  <a:lnTo>
                    <a:pt x="734" y="43"/>
                  </a:lnTo>
                  <a:lnTo>
                    <a:pt x="737" y="49"/>
                  </a:lnTo>
                  <a:lnTo>
                    <a:pt x="737" y="49"/>
                  </a:lnTo>
                  <a:lnTo>
                    <a:pt x="718" y="55"/>
                  </a:lnTo>
                  <a:lnTo>
                    <a:pt x="698" y="60"/>
                  </a:lnTo>
                  <a:lnTo>
                    <a:pt x="688" y="62"/>
                  </a:lnTo>
                  <a:lnTo>
                    <a:pt x="679" y="62"/>
                  </a:lnTo>
                  <a:lnTo>
                    <a:pt x="669" y="62"/>
                  </a:lnTo>
                  <a:lnTo>
                    <a:pt x="660" y="62"/>
                  </a:lnTo>
                  <a:lnTo>
                    <a:pt x="660" y="62"/>
                  </a:lnTo>
                  <a:lnTo>
                    <a:pt x="647" y="60"/>
                  </a:lnTo>
                  <a:lnTo>
                    <a:pt x="633" y="60"/>
                  </a:lnTo>
                  <a:lnTo>
                    <a:pt x="620" y="62"/>
                  </a:lnTo>
                  <a:lnTo>
                    <a:pt x="609" y="64"/>
                  </a:lnTo>
                  <a:lnTo>
                    <a:pt x="609" y="64"/>
                  </a:lnTo>
                  <a:lnTo>
                    <a:pt x="599" y="68"/>
                  </a:lnTo>
                  <a:lnTo>
                    <a:pt x="588" y="72"/>
                  </a:lnTo>
                  <a:lnTo>
                    <a:pt x="579" y="77"/>
                  </a:lnTo>
                  <a:lnTo>
                    <a:pt x="575" y="79"/>
                  </a:lnTo>
                  <a:lnTo>
                    <a:pt x="573" y="83"/>
                  </a:lnTo>
                  <a:lnTo>
                    <a:pt x="573" y="83"/>
                  </a:lnTo>
                  <a:lnTo>
                    <a:pt x="575" y="85"/>
                  </a:lnTo>
                  <a:lnTo>
                    <a:pt x="577" y="85"/>
                  </a:lnTo>
                  <a:lnTo>
                    <a:pt x="584" y="85"/>
                  </a:lnTo>
                  <a:lnTo>
                    <a:pt x="592" y="83"/>
                  </a:lnTo>
                  <a:lnTo>
                    <a:pt x="597" y="81"/>
                  </a:lnTo>
                  <a:lnTo>
                    <a:pt x="611" y="76"/>
                  </a:lnTo>
                  <a:lnTo>
                    <a:pt x="618" y="74"/>
                  </a:lnTo>
                  <a:lnTo>
                    <a:pt x="622" y="72"/>
                  </a:lnTo>
                  <a:lnTo>
                    <a:pt x="622" y="72"/>
                  </a:lnTo>
                  <a:lnTo>
                    <a:pt x="630" y="72"/>
                  </a:lnTo>
                  <a:lnTo>
                    <a:pt x="637" y="70"/>
                  </a:lnTo>
                  <a:lnTo>
                    <a:pt x="650" y="70"/>
                  </a:lnTo>
                  <a:lnTo>
                    <a:pt x="664" y="72"/>
                  </a:lnTo>
                  <a:lnTo>
                    <a:pt x="677" y="72"/>
                  </a:lnTo>
                  <a:lnTo>
                    <a:pt x="677" y="72"/>
                  </a:lnTo>
                  <a:lnTo>
                    <a:pt x="679" y="76"/>
                  </a:lnTo>
                  <a:lnTo>
                    <a:pt x="679" y="76"/>
                  </a:lnTo>
                  <a:lnTo>
                    <a:pt x="675" y="79"/>
                  </a:lnTo>
                  <a:lnTo>
                    <a:pt x="671" y="81"/>
                  </a:lnTo>
                  <a:lnTo>
                    <a:pt x="666" y="83"/>
                  </a:lnTo>
                  <a:lnTo>
                    <a:pt x="658" y="85"/>
                  </a:lnTo>
                  <a:lnTo>
                    <a:pt x="656" y="89"/>
                  </a:lnTo>
                  <a:lnTo>
                    <a:pt x="650" y="91"/>
                  </a:lnTo>
                  <a:lnTo>
                    <a:pt x="650" y="91"/>
                  </a:lnTo>
                  <a:lnTo>
                    <a:pt x="652" y="94"/>
                  </a:lnTo>
                  <a:lnTo>
                    <a:pt x="652" y="94"/>
                  </a:lnTo>
                  <a:lnTo>
                    <a:pt x="656" y="94"/>
                  </a:lnTo>
                  <a:lnTo>
                    <a:pt x="660" y="94"/>
                  </a:lnTo>
                  <a:lnTo>
                    <a:pt x="667" y="93"/>
                  </a:lnTo>
                  <a:lnTo>
                    <a:pt x="679" y="87"/>
                  </a:lnTo>
                  <a:lnTo>
                    <a:pt x="679" y="87"/>
                  </a:lnTo>
                  <a:lnTo>
                    <a:pt x="686" y="85"/>
                  </a:lnTo>
                  <a:lnTo>
                    <a:pt x="692" y="81"/>
                  </a:lnTo>
                  <a:lnTo>
                    <a:pt x="696" y="77"/>
                  </a:lnTo>
                  <a:lnTo>
                    <a:pt x="700" y="72"/>
                  </a:lnTo>
                  <a:lnTo>
                    <a:pt x="700" y="72"/>
                  </a:lnTo>
                  <a:lnTo>
                    <a:pt x="701" y="72"/>
                  </a:lnTo>
                  <a:lnTo>
                    <a:pt x="703" y="72"/>
                  </a:lnTo>
                  <a:lnTo>
                    <a:pt x="703" y="72"/>
                  </a:lnTo>
                  <a:lnTo>
                    <a:pt x="705" y="68"/>
                  </a:lnTo>
                  <a:lnTo>
                    <a:pt x="709" y="66"/>
                  </a:lnTo>
                  <a:lnTo>
                    <a:pt x="711" y="66"/>
                  </a:lnTo>
                  <a:lnTo>
                    <a:pt x="715" y="66"/>
                  </a:lnTo>
                  <a:lnTo>
                    <a:pt x="720" y="66"/>
                  </a:lnTo>
                  <a:lnTo>
                    <a:pt x="722" y="68"/>
                  </a:lnTo>
                  <a:lnTo>
                    <a:pt x="726" y="72"/>
                  </a:lnTo>
                  <a:lnTo>
                    <a:pt x="726" y="74"/>
                  </a:lnTo>
                  <a:lnTo>
                    <a:pt x="726" y="74"/>
                  </a:lnTo>
                  <a:lnTo>
                    <a:pt x="724" y="77"/>
                  </a:lnTo>
                  <a:lnTo>
                    <a:pt x="724" y="81"/>
                  </a:lnTo>
                  <a:lnTo>
                    <a:pt x="720" y="89"/>
                  </a:lnTo>
                  <a:lnTo>
                    <a:pt x="720" y="89"/>
                  </a:lnTo>
                  <a:lnTo>
                    <a:pt x="718" y="93"/>
                  </a:lnTo>
                  <a:lnTo>
                    <a:pt x="715" y="94"/>
                  </a:lnTo>
                  <a:lnTo>
                    <a:pt x="711" y="98"/>
                  </a:lnTo>
                  <a:lnTo>
                    <a:pt x="709" y="100"/>
                  </a:lnTo>
                  <a:lnTo>
                    <a:pt x="709" y="100"/>
                  </a:lnTo>
                  <a:lnTo>
                    <a:pt x="701" y="113"/>
                  </a:lnTo>
                  <a:lnTo>
                    <a:pt x="700" y="119"/>
                  </a:lnTo>
                  <a:lnTo>
                    <a:pt x="698" y="125"/>
                  </a:lnTo>
                  <a:lnTo>
                    <a:pt x="698" y="125"/>
                  </a:lnTo>
                  <a:lnTo>
                    <a:pt x="707" y="119"/>
                  </a:lnTo>
                  <a:lnTo>
                    <a:pt x="713" y="113"/>
                  </a:lnTo>
                  <a:lnTo>
                    <a:pt x="726" y="98"/>
                  </a:lnTo>
                  <a:lnTo>
                    <a:pt x="726" y="98"/>
                  </a:lnTo>
                  <a:lnTo>
                    <a:pt x="734" y="94"/>
                  </a:lnTo>
                  <a:lnTo>
                    <a:pt x="743" y="89"/>
                  </a:lnTo>
                  <a:lnTo>
                    <a:pt x="749" y="85"/>
                  </a:lnTo>
                  <a:lnTo>
                    <a:pt x="753" y="85"/>
                  </a:lnTo>
                  <a:lnTo>
                    <a:pt x="753" y="85"/>
                  </a:lnTo>
                  <a:lnTo>
                    <a:pt x="754" y="87"/>
                  </a:lnTo>
                  <a:lnTo>
                    <a:pt x="754" y="89"/>
                  </a:lnTo>
                  <a:lnTo>
                    <a:pt x="754" y="91"/>
                  </a:lnTo>
                  <a:lnTo>
                    <a:pt x="754" y="91"/>
                  </a:lnTo>
                  <a:lnTo>
                    <a:pt x="768" y="89"/>
                  </a:lnTo>
                  <a:lnTo>
                    <a:pt x="773" y="89"/>
                  </a:lnTo>
                  <a:lnTo>
                    <a:pt x="779" y="91"/>
                  </a:lnTo>
                  <a:lnTo>
                    <a:pt x="779" y="91"/>
                  </a:lnTo>
                  <a:lnTo>
                    <a:pt x="785" y="83"/>
                  </a:lnTo>
                  <a:lnTo>
                    <a:pt x="790" y="77"/>
                  </a:lnTo>
                  <a:lnTo>
                    <a:pt x="798" y="72"/>
                  </a:lnTo>
                  <a:lnTo>
                    <a:pt x="802" y="70"/>
                  </a:lnTo>
                  <a:lnTo>
                    <a:pt x="802" y="70"/>
                  </a:lnTo>
                  <a:lnTo>
                    <a:pt x="805" y="68"/>
                  </a:lnTo>
                  <a:lnTo>
                    <a:pt x="809" y="68"/>
                  </a:lnTo>
                  <a:lnTo>
                    <a:pt x="821" y="72"/>
                  </a:lnTo>
                  <a:lnTo>
                    <a:pt x="838" y="77"/>
                  </a:lnTo>
                  <a:lnTo>
                    <a:pt x="838" y="77"/>
                  </a:lnTo>
                  <a:lnTo>
                    <a:pt x="847" y="79"/>
                  </a:lnTo>
                  <a:lnTo>
                    <a:pt x="853" y="81"/>
                  </a:lnTo>
                  <a:lnTo>
                    <a:pt x="858" y="83"/>
                  </a:lnTo>
                  <a:lnTo>
                    <a:pt x="862" y="87"/>
                  </a:lnTo>
                  <a:lnTo>
                    <a:pt x="864" y="89"/>
                  </a:lnTo>
                  <a:lnTo>
                    <a:pt x="864" y="93"/>
                  </a:lnTo>
                  <a:lnTo>
                    <a:pt x="864" y="93"/>
                  </a:lnTo>
                  <a:lnTo>
                    <a:pt x="862" y="94"/>
                  </a:lnTo>
                  <a:lnTo>
                    <a:pt x="858" y="96"/>
                  </a:lnTo>
                  <a:lnTo>
                    <a:pt x="858" y="96"/>
                  </a:lnTo>
                  <a:lnTo>
                    <a:pt x="849" y="102"/>
                  </a:lnTo>
                  <a:lnTo>
                    <a:pt x="845" y="104"/>
                  </a:lnTo>
                  <a:lnTo>
                    <a:pt x="840" y="108"/>
                  </a:lnTo>
                  <a:lnTo>
                    <a:pt x="840" y="108"/>
                  </a:lnTo>
                  <a:lnTo>
                    <a:pt x="836" y="110"/>
                  </a:lnTo>
                  <a:lnTo>
                    <a:pt x="830" y="113"/>
                  </a:lnTo>
                  <a:lnTo>
                    <a:pt x="823" y="115"/>
                  </a:lnTo>
                  <a:lnTo>
                    <a:pt x="823" y="115"/>
                  </a:lnTo>
                  <a:lnTo>
                    <a:pt x="813" y="115"/>
                  </a:lnTo>
                  <a:lnTo>
                    <a:pt x="802" y="117"/>
                  </a:lnTo>
                  <a:lnTo>
                    <a:pt x="790" y="117"/>
                  </a:lnTo>
                  <a:lnTo>
                    <a:pt x="787" y="117"/>
                  </a:lnTo>
                  <a:lnTo>
                    <a:pt x="781" y="119"/>
                  </a:lnTo>
                  <a:lnTo>
                    <a:pt x="781" y="119"/>
                  </a:lnTo>
                  <a:lnTo>
                    <a:pt x="785" y="121"/>
                  </a:lnTo>
                  <a:lnTo>
                    <a:pt x="788" y="121"/>
                  </a:lnTo>
                  <a:lnTo>
                    <a:pt x="800" y="127"/>
                  </a:lnTo>
                  <a:lnTo>
                    <a:pt x="802" y="127"/>
                  </a:lnTo>
                  <a:lnTo>
                    <a:pt x="804" y="130"/>
                  </a:lnTo>
                  <a:lnTo>
                    <a:pt x="804" y="130"/>
                  </a:lnTo>
                  <a:lnTo>
                    <a:pt x="804" y="134"/>
                  </a:lnTo>
                  <a:lnTo>
                    <a:pt x="800" y="136"/>
                  </a:lnTo>
                  <a:lnTo>
                    <a:pt x="800" y="136"/>
                  </a:lnTo>
                  <a:lnTo>
                    <a:pt x="794" y="138"/>
                  </a:lnTo>
                  <a:lnTo>
                    <a:pt x="790" y="140"/>
                  </a:lnTo>
                  <a:lnTo>
                    <a:pt x="783" y="140"/>
                  </a:lnTo>
                  <a:lnTo>
                    <a:pt x="775" y="138"/>
                  </a:lnTo>
                  <a:lnTo>
                    <a:pt x="773" y="138"/>
                  </a:lnTo>
                  <a:lnTo>
                    <a:pt x="768" y="140"/>
                  </a:lnTo>
                  <a:lnTo>
                    <a:pt x="768" y="140"/>
                  </a:lnTo>
                  <a:lnTo>
                    <a:pt x="770" y="142"/>
                  </a:lnTo>
                  <a:lnTo>
                    <a:pt x="770" y="144"/>
                  </a:lnTo>
                  <a:lnTo>
                    <a:pt x="773" y="146"/>
                  </a:lnTo>
                  <a:lnTo>
                    <a:pt x="781" y="147"/>
                  </a:lnTo>
                  <a:lnTo>
                    <a:pt x="783" y="147"/>
                  </a:lnTo>
                  <a:lnTo>
                    <a:pt x="787" y="151"/>
                  </a:lnTo>
                  <a:lnTo>
                    <a:pt x="787" y="151"/>
                  </a:lnTo>
                  <a:lnTo>
                    <a:pt x="787" y="153"/>
                  </a:lnTo>
                  <a:lnTo>
                    <a:pt x="783" y="157"/>
                  </a:lnTo>
                  <a:lnTo>
                    <a:pt x="783" y="157"/>
                  </a:lnTo>
                  <a:lnTo>
                    <a:pt x="781" y="159"/>
                  </a:lnTo>
                  <a:lnTo>
                    <a:pt x="777" y="161"/>
                  </a:lnTo>
                  <a:lnTo>
                    <a:pt x="773" y="161"/>
                  </a:lnTo>
                  <a:lnTo>
                    <a:pt x="771" y="161"/>
                  </a:lnTo>
                  <a:lnTo>
                    <a:pt x="771" y="161"/>
                  </a:lnTo>
                  <a:lnTo>
                    <a:pt x="768" y="164"/>
                  </a:lnTo>
                  <a:lnTo>
                    <a:pt x="768" y="166"/>
                  </a:lnTo>
                  <a:lnTo>
                    <a:pt x="766" y="170"/>
                  </a:lnTo>
                  <a:lnTo>
                    <a:pt x="764" y="172"/>
                  </a:lnTo>
                  <a:lnTo>
                    <a:pt x="764" y="172"/>
                  </a:lnTo>
                  <a:lnTo>
                    <a:pt x="762" y="176"/>
                  </a:lnTo>
                  <a:lnTo>
                    <a:pt x="760" y="178"/>
                  </a:lnTo>
                  <a:lnTo>
                    <a:pt x="753" y="181"/>
                  </a:lnTo>
                  <a:lnTo>
                    <a:pt x="747" y="187"/>
                  </a:lnTo>
                  <a:lnTo>
                    <a:pt x="745" y="189"/>
                  </a:lnTo>
                  <a:lnTo>
                    <a:pt x="743" y="193"/>
                  </a:lnTo>
                  <a:lnTo>
                    <a:pt x="743" y="193"/>
                  </a:lnTo>
                  <a:lnTo>
                    <a:pt x="737" y="206"/>
                  </a:lnTo>
                  <a:lnTo>
                    <a:pt x="736" y="219"/>
                  </a:lnTo>
                  <a:lnTo>
                    <a:pt x="736" y="219"/>
                  </a:lnTo>
                  <a:lnTo>
                    <a:pt x="734" y="221"/>
                  </a:lnTo>
                  <a:lnTo>
                    <a:pt x="732" y="223"/>
                  </a:lnTo>
                  <a:lnTo>
                    <a:pt x="732" y="227"/>
                  </a:lnTo>
                  <a:lnTo>
                    <a:pt x="732" y="227"/>
                  </a:lnTo>
                  <a:lnTo>
                    <a:pt x="734" y="227"/>
                  </a:lnTo>
                  <a:lnTo>
                    <a:pt x="734" y="227"/>
                  </a:lnTo>
                  <a:lnTo>
                    <a:pt x="736" y="227"/>
                  </a:lnTo>
                  <a:lnTo>
                    <a:pt x="736" y="227"/>
                  </a:lnTo>
                  <a:lnTo>
                    <a:pt x="737" y="227"/>
                  </a:lnTo>
                  <a:lnTo>
                    <a:pt x="739" y="223"/>
                  </a:lnTo>
                  <a:lnTo>
                    <a:pt x="741" y="221"/>
                  </a:lnTo>
                  <a:lnTo>
                    <a:pt x="741" y="221"/>
                  </a:lnTo>
                  <a:lnTo>
                    <a:pt x="745" y="219"/>
                  </a:lnTo>
                  <a:lnTo>
                    <a:pt x="751" y="219"/>
                  </a:lnTo>
                  <a:lnTo>
                    <a:pt x="756" y="221"/>
                  </a:lnTo>
                  <a:lnTo>
                    <a:pt x="762" y="223"/>
                  </a:lnTo>
                  <a:lnTo>
                    <a:pt x="762" y="223"/>
                  </a:lnTo>
                  <a:lnTo>
                    <a:pt x="766" y="225"/>
                  </a:lnTo>
                  <a:lnTo>
                    <a:pt x="768" y="227"/>
                  </a:lnTo>
                  <a:lnTo>
                    <a:pt x="768" y="231"/>
                  </a:lnTo>
                  <a:lnTo>
                    <a:pt x="768" y="231"/>
                  </a:lnTo>
                  <a:lnTo>
                    <a:pt x="764" y="233"/>
                  </a:lnTo>
                  <a:lnTo>
                    <a:pt x="760" y="233"/>
                  </a:lnTo>
                  <a:lnTo>
                    <a:pt x="756" y="233"/>
                  </a:lnTo>
                  <a:lnTo>
                    <a:pt x="753" y="233"/>
                  </a:lnTo>
                  <a:lnTo>
                    <a:pt x="753" y="233"/>
                  </a:lnTo>
                  <a:lnTo>
                    <a:pt x="753" y="234"/>
                  </a:lnTo>
                  <a:lnTo>
                    <a:pt x="753" y="234"/>
                  </a:lnTo>
                  <a:lnTo>
                    <a:pt x="758" y="236"/>
                  </a:lnTo>
                  <a:lnTo>
                    <a:pt x="764" y="238"/>
                  </a:lnTo>
                  <a:lnTo>
                    <a:pt x="773" y="240"/>
                  </a:lnTo>
                  <a:lnTo>
                    <a:pt x="773" y="240"/>
                  </a:lnTo>
                  <a:lnTo>
                    <a:pt x="777" y="242"/>
                  </a:lnTo>
                  <a:lnTo>
                    <a:pt x="777" y="244"/>
                  </a:lnTo>
                  <a:lnTo>
                    <a:pt x="779" y="246"/>
                  </a:lnTo>
                  <a:lnTo>
                    <a:pt x="779" y="248"/>
                  </a:lnTo>
                  <a:lnTo>
                    <a:pt x="779" y="255"/>
                  </a:lnTo>
                  <a:lnTo>
                    <a:pt x="781" y="257"/>
                  </a:lnTo>
                  <a:lnTo>
                    <a:pt x="783" y="261"/>
                  </a:lnTo>
                  <a:lnTo>
                    <a:pt x="783" y="261"/>
                  </a:lnTo>
                  <a:lnTo>
                    <a:pt x="777" y="263"/>
                  </a:lnTo>
                  <a:lnTo>
                    <a:pt x="771" y="263"/>
                  </a:lnTo>
                  <a:lnTo>
                    <a:pt x="766" y="261"/>
                  </a:lnTo>
                  <a:lnTo>
                    <a:pt x="760" y="261"/>
                  </a:lnTo>
                  <a:lnTo>
                    <a:pt x="754" y="257"/>
                  </a:lnTo>
                  <a:lnTo>
                    <a:pt x="749" y="257"/>
                  </a:lnTo>
                  <a:lnTo>
                    <a:pt x="743" y="257"/>
                  </a:lnTo>
                  <a:lnTo>
                    <a:pt x="737" y="261"/>
                  </a:lnTo>
                  <a:lnTo>
                    <a:pt x="737" y="261"/>
                  </a:lnTo>
                  <a:lnTo>
                    <a:pt x="736" y="265"/>
                  </a:lnTo>
                  <a:lnTo>
                    <a:pt x="736" y="268"/>
                  </a:lnTo>
                  <a:lnTo>
                    <a:pt x="736" y="268"/>
                  </a:lnTo>
                  <a:lnTo>
                    <a:pt x="741" y="272"/>
                  </a:lnTo>
                  <a:lnTo>
                    <a:pt x="751" y="276"/>
                  </a:lnTo>
                  <a:lnTo>
                    <a:pt x="758" y="282"/>
                  </a:lnTo>
                  <a:lnTo>
                    <a:pt x="762" y="284"/>
                  </a:lnTo>
                  <a:lnTo>
                    <a:pt x="764" y="285"/>
                  </a:lnTo>
                  <a:lnTo>
                    <a:pt x="764" y="285"/>
                  </a:lnTo>
                  <a:lnTo>
                    <a:pt x="768" y="291"/>
                  </a:lnTo>
                  <a:lnTo>
                    <a:pt x="768" y="295"/>
                  </a:lnTo>
                  <a:lnTo>
                    <a:pt x="768" y="297"/>
                  </a:lnTo>
                  <a:lnTo>
                    <a:pt x="764" y="301"/>
                  </a:lnTo>
                  <a:lnTo>
                    <a:pt x="762" y="303"/>
                  </a:lnTo>
                  <a:lnTo>
                    <a:pt x="758" y="306"/>
                  </a:lnTo>
                  <a:lnTo>
                    <a:pt x="753" y="310"/>
                  </a:lnTo>
                  <a:lnTo>
                    <a:pt x="753" y="310"/>
                  </a:lnTo>
                  <a:lnTo>
                    <a:pt x="753" y="314"/>
                  </a:lnTo>
                  <a:lnTo>
                    <a:pt x="753" y="314"/>
                  </a:lnTo>
                  <a:lnTo>
                    <a:pt x="749" y="314"/>
                  </a:lnTo>
                  <a:lnTo>
                    <a:pt x="749" y="314"/>
                  </a:lnTo>
                  <a:lnTo>
                    <a:pt x="747" y="314"/>
                  </a:lnTo>
                  <a:lnTo>
                    <a:pt x="747" y="314"/>
                  </a:lnTo>
                  <a:lnTo>
                    <a:pt x="749" y="318"/>
                  </a:lnTo>
                  <a:lnTo>
                    <a:pt x="751" y="320"/>
                  </a:lnTo>
                  <a:lnTo>
                    <a:pt x="754" y="321"/>
                  </a:lnTo>
                  <a:lnTo>
                    <a:pt x="758" y="323"/>
                  </a:lnTo>
                  <a:lnTo>
                    <a:pt x="758" y="323"/>
                  </a:lnTo>
                  <a:lnTo>
                    <a:pt x="756" y="327"/>
                  </a:lnTo>
                  <a:lnTo>
                    <a:pt x="756" y="331"/>
                  </a:lnTo>
                  <a:lnTo>
                    <a:pt x="756" y="331"/>
                  </a:lnTo>
                  <a:lnTo>
                    <a:pt x="758" y="333"/>
                  </a:lnTo>
                  <a:lnTo>
                    <a:pt x="762" y="333"/>
                  </a:lnTo>
                  <a:lnTo>
                    <a:pt x="762" y="333"/>
                  </a:lnTo>
                  <a:lnTo>
                    <a:pt x="764" y="338"/>
                  </a:lnTo>
                  <a:lnTo>
                    <a:pt x="762" y="340"/>
                  </a:lnTo>
                  <a:lnTo>
                    <a:pt x="762" y="340"/>
                  </a:lnTo>
                  <a:lnTo>
                    <a:pt x="758" y="340"/>
                  </a:lnTo>
                  <a:lnTo>
                    <a:pt x="756" y="342"/>
                  </a:lnTo>
                  <a:lnTo>
                    <a:pt x="749" y="344"/>
                  </a:lnTo>
                  <a:lnTo>
                    <a:pt x="741" y="348"/>
                  </a:lnTo>
                  <a:lnTo>
                    <a:pt x="734" y="352"/>
                  </a:lnTo>
                  <a:lnTo>
                    <a:pt x="734" y="352"/>
                  </a:lnTo>
                  <a:lnTo>
                    <a:pt x="739" y="352"/>
                  </a:lnTo>
                  <a:lnTo>
                    <a:pt x="745" y="354"/>
                  </a:lnTo>
                  <a:lnTo>
                    <a:pt x="747" y="355"/>
                  </a:lnTo>
                  <a:lnTo>
                    <a:pt x="749" y="355"/>
                  </a:lnTo>
                  <a:lnTo>
                    <a:pt x="749" y="359"/>
                  </a:lnTo>
                  <a:lnTo>
                    <a:pt x="749" y="361"/>
                  </a:lnTo>
                  <a:lnTo>
                    <a:pt x="749" y="361"/>
                  </a:lnTo>
                  <a:lnTo>
                    <a:pt x="749" y="365"/>
                  </a:lnTo>
                  <a:lnTo>
                    <a:pt x="747" y="365"/>
                  </a:lnTo>
                  <a:lnTo>
                    <a:pt x="745" y="369"/>
                  </a:lnTo>
                  <a:lnTo>
                    <a:pt x="743" y="369"/>
                  </a:lnTo>
                  <a:lnTo>
                    <a:pt x="737" y="369"/>
                  </a:lnTo>
                  <a:lnTo>
                    <a:pt x="734" y="371"/>
                  </a:lnTo>
                  <a:lnTo>
                    <a:pt x="734" y="371"/>
                  </a:lnTo>
                  <a:lnTo>
                    <a:pt x="724" y="372"/>
                  </a:lnTo>
                  <a:lnTo>
                    <a:pt x="720" y="372"/>
                  </a:lnTo>
                  <a:lnTo>
                    <a:pt x="715" y="372"/>
                  </a:lnTo>
                  <a:lnTo>
                    <a:pt x="715" y="372"/>
                  </a:lnTo>
                  <a:lnTo>
                    <a:pt x="713" y="372"/>
                  </a:lnTo>
                  <a:lnTo>
                    <a:pt x="711" y="369"/>
                  </a:lnTo>
                  <a:lnTo>
                    <a:pt x="707" y="367"/>
                  </a:lnTo>
                  <a:lnTo>
                    <a:pt x="703" y="363"/>
                  </a:lnTo>
                  <a:lnTo>
                    <a:pt x="701" y="361"/>
                  </a:lnTo>
                  <a:lnTo>
                    <a:pt x="700" y="361"/>
                  </a:lnTo>
                  <a:lnTo>
                    <a:pt x="700" y="361"/>
                  </a:lnTo>
                  <a:lnTo>
                    <a:pt x="698" y="361"/>
                  </a:lnTo>
                  <a:lnTo>
                    <a:pt x="696" y="361"/>
                  </a:lnTo>
                  <a:lnTo>
                    <a:pt x="694" y="365"/>
                  </a:lnTo>
                  <a:lnTo>
                    <a:pt x="686" y="369"/>
                  </a:lnTo>
                  <a:lnTo>
                    <a:pt x="686" y="369"/>
                  </a:lnTo>
                  <a:lnTo>
                    <a:pt x="683" y="372"/>
                  </a:lnTo>
                  <a:lnTo>
                    <a:pt x="679" y="376"/>
                  </a:lnTo>
                  <a:lnTo>
                    <a:pt x="679" y="378"/>
                  </a:lnTo>
                  <a:lnTo>
                    <a:pt x="679" y="380"/>
                  </a:lnTo>
                  <a:lnTo>
                    <a:pt x="683" y="382"/>
                  </a:lnTo>
                  <a:lnTo>
                    <a:pt x="684" y="384"/>
                  </a:lnTo>
                  <a:lnTo>
                    <a:pt x="684" y="384"/>
                  </a:lnTo>
                  <a:lnTo>
                    <a:pt x="690" y="386"/>
                  </a:lnTo>
                  <a:lnTo>
                    <a:pt x="696" y="386"/>
                  </a:lnTo>
                  <a:lnTo>
                    <a:pt x="701" y="386"/>
                  </a:lnTo>
                  <a:lnTo>
                    <a:pt x="707" y="382"/>
                  </a:lnTo>
                  <a:lnTo>
                    <a:pt x="713" y="382"/>
                  </a:lnTo>
                  <a:lnTo>
                    <a:pt x="720" y="380"/>
                  </a:lnTo>
                  <a:lnTo>
                    <a:pt x="724" y="382"/>
                  </a:lnTo>
                  <a:lnTo>
                    <a:pt x="728" y="382"/>
                  </a:lnTo>
                  <a:lnTo>
                    <a:pt x="730" y="384"/>
                  </a:lnTo>
                  <a:lnTo>
                    <a:pt x="730" y="384"/>
                  </a:lnTo>
                  <a:lnTo>
                    <a:pt x="730" y="386"/>
                  </a:lnTo>
                  <a:lnTo>
                    <a:pt x="728" y="386"/>
                  </a:lnTo>
                  <a:lnTo>
                    <a:pt x="728" y="386"/>
                  </a:lnTo>
                  <a:lnTo>
                    <a:pt x="728" y="388"/>
                  </a:lnTo>
                  <a:lnTo>
                    <a:pt x="726" y="390"/>
                  </a:lnTo>
                  <a:lnTo>
                    <a:pt x="726" y="390"/>
                  </a:lnTo>
                  <a:lnTo>
                    <a:pt x="722" y="390"/>
                  </a:lnTo>
                  <a:lnTo>
                    <a:pt x="722" y="390"/>
                  </a:lnTo>
                  <a:lnTo>
                    <a:pt x="724" y="393"/>
                  </a:lnTo>
                  <a:lnTo>
                    <a:pt x="726" y="397"/>
                  </a:lnTo>
                  <a:lnTo>
                    <a:pt x="724" y="401"/>
                  </a:lnTo>
                  <a:lnTo>
                    <a:pt x="722" y="403"/>
                  </a:lnTo>
                  <a:lnTo>
                    <a:pt x="722" y="403"/>
                  </a:lnTo>
                  <a:lnTo>
                    <a:pt x="722" y="408"/>
                  </a:lnTo>
                  <a:lnTo>
                    <a:pt x="722" y="408"/>
                  </a:lnTo>
                  <a:lnTo>
                    <a:pt x="718" y="408"/>
                  </a:lnTo>
                  <a:lnTo>
                    <a:pt x="715" y="407"/>
                  </a:lnTo>
                  <a:lnTo>
                    <a:pt x="707" y="403"/>
                  </a:lnTo>
                  <a:lnTo>
                    <a:pt x="700" y="397"/>
                  </a:lnTo>
                  <a:lnTo>
                    <a:pt x="694" y="395"/>
                  </a:lnTo>
                  <a:lnTo>
                    <a:pt x="690" y="393"/>
                  </a:lnTo>
                  <a:lnTo>
                    <a:pt x="690" y="393"/>
                  </a:lnTo>
                  <a:lnTo>
                    <a:pt x="709" y="407"/>
                  </a:lnTo>
                  <a:lnTo>
                    <a:pt x="717" y="414"/>
                  </a:lnTo>
                  <a:lnTo>
                    <a:pt x="724" y="420"/>
                  </a:lnTo>
                  <a:lnTo>
                    <a:pt x="724" y="420"/>
                  </a:lnTo>
                  <a:lnTo>
                    <a:pt x="728" y="424"/>
                  </a:lnTo>
                  <a:lnTo>
                    <a:pt x="730" y="427"/>
                  </a:lnTo>
                  <a:lnTo>
                    <a:pt x="730" y="431"/>
                  </a:lnTo>
                  <a:lnTo>
                    <a:pt x="732" y="439"/>
                  </a:lnTo>
                  <a:lnTo>
                    <a:pt x="734" y="458"/>
                  </a:lnTo>
                  <a:lnTo>
                    <a:pt x="734" y="458"/>
                  </a:lnTo>
                  <a:lnTo>
                    <a:pt x="730" y="461"/>
                  </a:lnTo>
                  <a:lnTo>
                    <a:pt x="726" y="461"/>
                  </a:lnTo>
                  <a:lnTo>
                    <a:pt x="722" y="463"/>
                  </a:lnTo>
                  <a:lnTo>
                    <a:pt x="715" y="461"/>
                  </a:lnTo>
                  <a:lnTo>
                    <a:pt x="711" y="459"/>
                  </a:lnTo>
                  <a:lnTo>
                    <a:pt x="705" y="458"/>
                  </a:lnTo>
                  <a:lnTo>
                    <a:pt x="701" y="454"/>
                  </a:lnTo>
                  <a:lnTo>
                    <a:pt x="700" y="452"/>
                  </a:lnTo>
                  <a:lnTo>
                    <a:pt x="700" y="452"/>
                  </a:lnTo>
                  <a:lnTo>
                    <a:pt x="698" y="448"/>
                  </a:lnTo>
                  <a:lnTo>
                    <a:pt x="698" y="446"/>
                  </a:lnTo>
                  <a:lnTo>
                    <a:pt x="698" y="444"/>
                  </a:lnTo>
                  <a:lnTo>
                    <a:pt x="696" y="442"/>
                  </a:lnTo>
                  <a:lnTo>
                    <a:pt x="696" y="442"/>
                  </a:lnTo>
                  <a:lnTo>
                    <a:pt x="694" y="441"/>
                  </a:lnTo>
                  <a:lnTo>
                    <a:pt x="692" y="439"/>
                  </a:lnTo>
                  <a:lnTo>
                    <a:pt x="686" y="437"/>
                  </a:lnTo>
                  <a:lnTo>
                    <a:pt x="686" y="437"/>
                  </a:lnTo>
                  <a:lnTo>
                    <a:pt x="677" y="433"/>
                  </a:lnTo>
                  <a:lnTo>
                    <a:pt x="667" y="429"/>
                  </a:lnTo>
                  <a:lnTo>
                    <a:pt x="667" y="429"/>
                  </a:lnTo>
                  <a:lnTo>
                    <a:pt x="671" y="431"/>
                  </a:lnTo>
                  <a:lnTo>
                    <a:pt x="675" y="437"/>
                  </a:lnTo>
                  <a:lnTo>
                    <a:pt x="677" y="442"/>
                  </a:lnTo>
                  <a:lnTo>
                    <a:pt x="677" y="448"/>
                  </a:lnTo>
                  <a:lnTo>
                    <a:pt x="677" y="448"/>
                  </a:lnTo>
                  <a:lnTo>
                    <a:pt x="675" y="448"/>
                  </a:lnTo>
                  <a:lnTo>
                    <a:pt x="671" y="450"/>
                  </a:lnTo>
                  <a:lnTo>
                    <a:pt x="671" y="450"/>
                  </a:lnTo>
                  <a:lnTo>
                    <a:pt x="671" y="454"/>
                  </a:lnTo>
                  <a:lnTo>
                    <a:pt x="671" y="456"/>
                  </a:lnTo>
                  <a:lnTo>
                    <a:pt x="669" y="459"/>
                  </a:lnTo>
                  <a:lnTo>
                    <a:pt x="667" y="463"/>
                  </a:lnTo>
                  <a:lnTo>
                    <a:pt x="666" y="465"/>
                  </a:lnTo>
                  <a:lnTo>
                    <a:pt x="666" y="469"/>
                  </a:lnTo>
                  <a:lnTo>
                    <a:pt x="666" y="469"/>
                  </a:lnTo>
                  <a:lnTo>
                    <a:pt x="671" y="469"/>
                  </a:lnTo>
                  <a:lnTo>
                    <a:pt x="681" y="469"/>
                  </a:lnTo>
                  <a:lnTo>
                    <a:pt x="688" y="469"/>
                  </a:lnTo>
                  <a:lnTo>
                    <a:pt x="698" y="469"/>
                  </a:lnTo>
                  <a:lnTo>
                    <a:pt x="698" y="469"/>
                  </a:lnTo>
                  <a:lnTo>
                    <a:pt x="709" y="471"/>
                  </a:lnTo>
                  <a:lnTo>
                    <a:pt x="715" y="473"/>
                  </a:lnTo>
                  <a:lnTo>
                    <a:pt x="722" y="473"/>
                  </a:lnTo>
                  <a:lnTo>
                    <a:pt x="722" y="473"/>
                  </a:lnTo>
                  <a:lnTo>
                    <a:pt x="722" y="477"/>
                  </a:lnTo>
                  <a:lnTo>
                    <a:pt x="722" y="477"/>
                  </a:lnTo>
                  <a:lnTo>
                    <a:pt x="713" y="480"/>
                  </a:lnTo>
                  <a:lnTo>
                    <a:pt x="703" y="486"/>
                  </a:lnTo>
                  <a:lnTo>
                    <a:pt x="696" y="492"/>
                  </a:lnTo>
                  <a:lnTo>
                    <a:pt x="688" y="499"/>
                  </a:lnTo>
                  <a:lnTo>
                    <a:pt x="681" y="507"/>
                  </a:lnTo>
                  <a:lnTo>
                    <a:pt x="671" y="512"/>
                  </a:lnTo>
                  <a:lnTo>
                    <a:pt x="664" y="518"/>
                  </a:lnTo>
                  <a:lnTo>
                    <a:pt x="660" y="518"/>
                  </a:lnTo>
                  <a:lnTo>
                    <a:pt x="656" y="520"/>
                  </a:lnTo>
                  <a:lnTo>
                    <a:pt x="656" y="520"/>
                  </a:lnTo>
                  <a:lnTo>
                    <a:pt x="645" y="520"/>
                  </a:lnTo>
                  <a:lnTo>
                    <a:pt x="637" y="520"/>
                  </a:lnTo>
                  <a:lnTo>
                    <a:pt x="628" y="520"/>
                  </a:lnTo>
                  <a:lnTo>
                    <a:pt x="618" y="520"/>
                  </a:lnTo>
                  <a:lnTo>
                    <a:pt x="618" y="520"/>
                  </a:lnTo>
                  <a:lnTo>
                    <a:pt x="618" y="520"/>
                  </a:lnTo>
                  <a:lnTo>
                    <a:pt x="618" y="520"/>
                  </a:lnTo>
                  <a:close/>
                </a:path>
              </a:pathLst>
            </a:custGeom>
            <a:solidFill>
              <a:schemeClr val="bg1">
                <a:lumMod val="85000"/>
              </a:schemeClr>
            </a:solidFill>
            <a:ln w="635" cap="rnd">
              <a:solidFill>
                <a:schemeClr val="bg1">
                  <a:alpha val="17000"/>
                </a:schemeClr>
              </a:solidFill>
              <a:round/>
              <a:headEnd/>
              <a:tailEnd/>
            </a:ln>
          </p:spPr>
          <p:txBody>
            <a:bodyPr lIns="81617" tIns="40809" rIns="81617" bIns="40809"/>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89" name="Freeform 488">
              <a:extLst>
                <a:ext uri="{FF2B5EF4-FFF2-40B4-BE49-F238E27FC236}">
                  <a16:creationId xmlns:a16="http://schemas.microsoft.com/office/drawing/2014/main" id="{50B9AB6F-4BE3-2946-895D-76C36F541429}"/>
                </a:ext>
              </a:extLst>
            </p:cNvPr>
            <p:cNvSpPr>
              <a:spLocks/>
            </p:cNvSpPr>
            <p:nvPr userDrawn="1"/>
          </p:nvSpPr>
          <p:spPr bwMode="auto">
            <a:xfrm>
              <a:off x="7188613" y="925661"/>
              <a:ext cx="1319520" cy="945917"/>
            </a:xfrm>
            <a:custGeom>
              <a:avLst/>
              <a:gdLst>
                <a:gd name="T0" fmla="*/ 580 w 864"/>
                <a:gd name="T1" fmla="*/ 535 h 728"/>
                <a:gd name="T2" fmla="*/ 503 w 864"/>
                <a:gd name="T3" fmla="*/ 590 h 728"/>
                <a:gd name="T4" fmla="*/ 484 w 864"/>
                <a:gd name="T5" fmla="*/ 594 h 728"/>
                <a:gd name="T6" fmla="*/ 459 w 864"/>
                <a:gd name="T7" fmla="*/ 628 h 728"/>
                <a:gd name="T8" fmla="*/ 440 w 864"/>
                <a:gd name="T9" fmla="*/ 688 h 728"/>
                <a:gd name="T10" fmla="*/ 399 w 864"/>
                <a:gd name="T11" fmla="*/ 726 h 728"/>
                <a:gd name="T12" fmla="*/ 353 w 864"/>
                <a:gd name="T13" fmla="*/ 707 h 728"/>
                <a:gd name="T14" fmla="*/ 323 w 864"/>
                <a:gd name="T15" fmla="*/ 666 h 728"/>
                <a:gd name="T16" fmla="*/ 321 w 864"/>
                <a:gd name="T17" fmla="*/ 626 h 728"/>
                <a:gd name="T18" fmla="*/ 272 w 864"/>
                <a:gd name="T19" fmla="*/ 567 h 728"/>
                <a:gd name="T20" fmla="*/ 280 w 864"/>
                <a:gd name="T21" fmla="*/ 524 h 728"/>
                <a:gd name="T22" fmla="*/ 306 w 864"/>
                <a:gd name="T23" fmla="*/ 478 h 728"/>
                <a:gd name="T24" fmla="*/ 284 w 864"/>
                <a:gd name="T25" fmla="*/ 448 h 728"/>
                <a:gd name="T26" fmla="*/ 282 w 864"/>
                <a:gd name="T27" fmla="*/ 424 h 728"/>
                <a:gd name="T28" fmla="*/ 244 w 864"/>
                <a:gd name="T29" fmla="*/ 407 h 728"/>
                <a:gd name="T30" fmla="*/ 215 w 864"/>
                <a:gd name="T31" fmla="*/ 306 h 728"/>
                <a:gd name="T32" fmla="*/ 117 w 864"/>
                <a:gd name="T33" fmla="*/ 278 h 728"/>
                <a:gd name="T34" fmla="*/ 74 w 864"/>
                <a:gd name="T35" fmla="*/ 287 h 728"/>
                <a:gd name="T36" fmla="*/ 40 w 864"/>
                <a:gd name="T37" fmla="*/ 259 h 728"/>
                <a:gd name="T38" fmla="*/ 77 w 864"/>
                <a:gd name="T39" fmla="*/ 240 h 728"/>
                <a:gd name="T40" fmla="*/ 17 w 864"/>
                <a:gd name="T41" fmla="*/ 217 h 728"/>
                <a:gd name="T42" fmla="*/ 74 w 864"/>
                <a:gd name="T43" fmla="*/ 180 h 728"/>
                <a:gd name="T44" fmla="*/ 87 w 864"/>
                <a:gd name="T45" fmla="*/ 142 h 728"/>
                <a:gd name="T46" fmla="*/ 132 w 864"/>
                <a:gd name="T47" fmla="*/ 102 h 728"/>
                <a:gd name="T48" fmla="*/ 168 w 864"/>
                <a:gd name="T49" fmla="*/ 91 h 728"/>
                <a:gd name="T50" fmla="*/ 221 w 864"/>
                <a:gd name="T51" fmla="*/ 66 h 728"/>
                <a:gd name="T52" fmla="*/ 276 w 864"/>
                <a:gd name="T53" fmla="*/ 85 h 728"/>
                <a:gd name="T54" fmla="*/ 321 w 864"/>
                <a:gd name="T55" fmla="*/ 76 h 728"/>
                <a:gd name="T56" fmla="*/ 346 w 864"/>
                <a:gd name="T57" fmla="*/ 55 h 728"/>
                <a:gd name="T58" fmla="*/ 369 w 864"/>
                <a:gd name="T59" fmla="*/ 51 h 728"/>
                <a:gd name="T60" fmla="*/ 399 w 864"/>
                <a:gd name="T61" fmla="*/ 34 h 728"/>
                <a:gd name="T62" fmla="*/ 471 w 864"/>
                <a:gd name="T63" fmla="*/ 24 h 728"/>
                <a:gd name="T64" fmla="*/ 512 w 864"/>
                <a:gd name="T65" fmla="*/ 7 h 728"/>
                <a:gd name="T66" fmla="*/ 560 w 864"/>
                <a:gd name="T67" fmla="*/ 4 h 728"/>
                <a:gd name="T68" fmla="*/ 660 w 864"/>
                <a:gd name="T69" fmla="*/ 24 h 728"/>
                <a:gd name="T70" fmla="*/ 703 w 864"/>
                <a:gd name="T71" fmla="*/ 36 h 728"/>
                <a:gd name="T72" fmla="*/ 660 w 864"/>
                <a:gd name="T73" fmla="*/ 62 h 728"/>
                <a:gd name="T74" fmla="*/ 611 w 864"/>
                <a:gd name="T75" fmla="*/ 76 h 728"/>
                <a:gd name="T76" fmla="*/ 650 w 864"/>
                <a:gd name="T77" fmla="*/ 91 h 728"/>
                <a:gd name="T78" fmla="*/ 705 w 864"/>
                <a:gd name="T79" fmla="*/ 68 h 728"/>
                <a:gd name="T80" fmla="*/ 709 w 864"/>
                <a:gd name="T81" fmla="*/ 100 h 728"/>
                <a:gd name="T82" fmla="*/ 754 w 864"/>
                <a:gd name="T83" fmla="*/ 91 h 728"/>
                <a:gd name="T84" fmla="*/ 858 w 864"/>
                <a:gd name="T85" fmla="*/ 83 h 728"/>
                <a:gd name="T86" fmla="*/ 802 w 864"/>
                <a:gd name="T87" fmla="*/ 117 h 728"/>
                <a:gd name="T88" fmla="*/ 775 w 864"/>
                <a:gd name="T89" fmla="*/ 138 h 728"/>
                <a:gd name="T90" fmla="*/ 771 w 864"/>
                <a:gd name="T91" fmla="*/ 161 h 728"/>
                <a:gd name="T92" fmla="*/ 734 w 864"/>
                <a:gd name="T93" fmla="*/ 221 h 728"/>
                <a:gd name="T94" fmla="*/ 766 w 864"/>
                <a:gd name="T95" fmla="*/ 225 h 728"/>
                <a:gd name="T96" fmla="*/ 779 w 864"/>
                <a:gd name="T97" fmla="*/ 246 h 728"/>
                <a:gd name="T98" fmla="*/ 736 w 864"/>
                <a:gd name="T99" fmla="*/ 268 h 728"/>
                <a:gd name="T100" fmla="*/ 749 w 864"/>
                <a:gd name="T101" fmla="*/ 314 h 728"/>
                <a:gd name="T102" fmla="*/ 762 w 864"/>
                <a:gd name="T103" fmla="*/ 340 h 728"/>
                <a:gd name="T104" fmla="*/ 743 w 864"/>
                <a:gd name="T105" fmla="*/ 369 h 728"/>
                <a:gd name="T106" fmla="*/ 694 w 864"/>
                <a:gd name="T107" fmla="*/ 365 h 728"/>
                <a:gd name="T108" fmla="*/ 728 w 864"/>
                <a:gd name="T109" fmla="*/ 382 h 728"/>
                <a:gd name="T110" fmla="*/ 722 w 864"/>
                <a:gd name="T111" fmla="*/ 408 h 728"/>
                <a:gd name="T112" fmla="*/ 734 w 864"/>
                <a:gd name="T113" fmla="*/ 458 h 728"/>
                <a:gd name="T114" fmla="*/ 686 w 864"/>
                <a:gd name="T115" fmla="*/ 437 h 728"/>
                <a:gd name="T116" fmla="*/ 666 w 864"/>
                <a:gd name="T117" fmla="*/ 465 h 728"/>
                <a:gd name="T118" fmla="*/ 688 w 864"/>
                <a:gd name="T119" fmla="*/ 499 h 7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64" h="728">
                  <a:moveTo>
                    <a:pt x="618" y="520"/>
                  </a:moveTo>
                  <a:lnTo>
                    <a:pt x="618" y="520"/>
                  </a:lnTo>
                  <a:lnTo>
                    <a:pt x="611" y="522"/>
                  </a:lnTo>
                  <a:lnTo>
                    <a:pt x="601" y="522"/>
                  </a:lnTo>
                  <a:lnTo>
                    <a:pt x="596" y="522"/>
                  </a:lnTo>
                  <a:lnTo>
                    <a:pt x="592" y="522"/>
                  </a:lnTo>
                  <a:lnTo>
                    <a:pt x="588" y="520"/>
                  </a:lnTo>
                  <a:lnTo>
                    <a:pt x="584" y="516"/>
                  </a:lnTo>
                  <a:lnTo>
                    <a:pt x="584" y="516"/>
                  </a:lnTo>
                  <a:lnTo>
                    <a:pt x="582" y="520"/>
                  </a:lnTo>
                  <a:lnTo>
                    <a:pt x="579" y="524"/>
                  </a:lnTo>
                  <a:lnTo>
                    <a:pt x="579" y="524"/>
                  </a:lnTo>
                  <a:lnTo>
                    <a:pt x="579" y="526"/>
                  </a:lnTo>
                  <a:lnTo>
                    <a:pt x="580" y="528"/>
                  </a:lnTo>
                  <a:lnTo>
                    <a:pt x="580" y="531"/>
                  </a:lnTo>
                  <a:lnTo>
                    <a:pt x="580" y="535"/>
                  </a:lnTo>
                  <a:lnTo>
                    <a:pt x="580" y="535"/>
                  </a:lnTo>
                  <a:lnTo>
                    <a:pt x="579" y="537"/>
                  </a:lnTo>
                  <a:lnTo>
                    <a:pt x="575" y="539"/>
                  </a:lnTo>
                  <a:lnTo>
                    <a:pt x="571" y="541"/>
                  </a:lnTo>
                  <a:lnTo>
                    <a:pt x="567" y="541"/>
                  </a:lnTo>
                  <a:lnTo>
                    <a:pt x="567" y="541"/>
                  </a:lnTo>
                  <a:lnTo>
                    <a:pt x="562" y="548"/>
                  </a:lnTo>
                  <a:lnTo>
                    <a:pt x="556" y="554"/>
                  </a:lnTo>
                  <a:lnTo>
                    <a:pt x="550" y="562"/>
                  </a:lnTo>
                  <a:lnTo>
                    <a:pt x="544" y="569"/>
                  </a:lnTo>
                  <a:lnTo>
                    <a:pt x="544" y="569"/>
                  </a:lnTo>
                  <a:lnTo>
                    <a:pt x="533" y="577"/>
                  </a:lnTo>
                  <a:lnTo>
                    <a:pt x="522" y="582"/>
                  </a:lnTo>
                  <a:lnTo>
                    <a:pt x="522" y="582"/>
                  </a:lnTo>
                  <a:lnTo>
                    <a:pt x="512" y="588"/>
                  </a:lnTo>
                  <a:lnTo>
                    <a:pt x="507" y="590"/>
                  </a:lnTo>
                  <a:lnTo>
                    <a:pt x="505" y="590"/>
                  </a:lnTo>
                  <a:lnTo>
                    <a:pt x="503" y="590"/>
                  </a:lnTo>
                  <a:lnTo>
                    <a:pt x="503" y="590"/>
                  </a:lnTo>
                  <a:lnTo>
                    <a:pt x="503" y="588"/>
                  </a:lnTo>
                  <a:lnTo>
                    <a:pt x="503" y="586"/>
                  </a:lnTo>
                  <a:lnTo>
                    <a:pt x="503" y="584"/>
                  </a:lnTo>
                  <a:lnTo>
                    <a:pt x="503" y="584"/>
                  </a:lnTo>
                  <a:lnTo>
                    <a:pt x="510" y="579"/>
                  </a:lnTo>
                  <a:lnTo>
                    <a:pt x="510" y="579"/>
                  </a:lnTo>
                  <a:lnTo>
                    <a:pt x="507" y="577"/>
                  </a:lnTo>
                  <a:lnTo>
                    <a:pt x="505" y="577"/>
                  </a:lnTo>
                  <a:lnTo>
                    <a:pt x="503" y="579"/>
                  </a:lnTo>
                  <a:lnTo>
                    <a:pt x="499" y="581"/>
                  </a:lnTo>
                  <a:lnTo>
                    <a:pt x="495" y="586"/>
                  </a:lnTo>
                  <a:lnTo>
                    <a:pt x="493" y="590"/>
                  </a:lnTo>
                  <a:lnTo>
                    <a:pt x="492" y="592"/>
                  </a:lnTo>
                  <a:lnTo>
                    <a:pt x="492" y="592"/>
                  </a:lnTo>
                  <a:lnTo>
                    <a:pt x="488" y="592"/>
                  </a:lnTo>
                  <a:lnTo>
                    <a:pt x="484" y="594"/>
                  </a:lnTo>
                  <a:lnTo>
                    <a:pt x="476" y="594"/>
                  </a:lnTo>
                  <a:lnTo>
                    <a:pt x="473" y="596"/>
                  </a:lnTo>
                  <a:lnTo>
                    <a:pt x="471" y="598"/>
                  </a:lnTo>
                  <a:lnTo>
                    <a:pt x="469" y="601"/>
                  </a:lnTo>
                  <a:lnTo>
                    <a:pt x="469" y="607"/>
                  </a:lnTo>
                  <a:lnTo>
                    <a:pt x="469" y="607"/>
                  </a:lnTo>
                  <a:lnTo>
                    <a:pt x="465" y="609"/>
                  </a:lnTo>
                  <a:lnTo>
                    <a:pt x="459" y="611"/>
                  </a:lnTo>
                  <a:lnTo>
                    <a:pt x="459" y="611"/>
                  </a:lnTo>
                  <a:lnTo>
                    <a:pt x="458" y="613"/>
                  </a:lnTo>
                  <a:lnTo>
                    <a:pt x="458" y="613"/>
                  </a:lnTo>
                  <a:lnTo>
                    <a:pt x="458" y="616"/>
                  </a:lnTo>
                  <a:lnTo>
                    <a:pt x="458" y="618"/>
                  </a:lnTo>
                  <a:lnTo>
                    <a:pt x="459" y="622"/>
                  </a:lnTo>
                  <a:lnTo>
                    <a:pt x="461" y="624"/>
                  </a:lnTo>
                  <a:lnTo>
                    <a:pt x="461" y="624"/>
                  </a:lnTo>
                  <a:lnTo>
                    <a:pt x="459" y="628"/>
                  </a:lnTo>
                  <a:lnTo>
                    <a:pt x="458" y="634"/>
                  </a:lnTo>
                  <a:lnTo>
                    <a:pt x="452" y="637"/>
                  </a:lnTo>
                  <a:lnTo>
                    <a:pt x="450" y="643"/>
                  </a:lnTo>
                  <a:lnTo>
                    <a:pt x="450" y="643"/>
                  </a:lnTo>
                  <a:lnTo>
                    <a:pt x="446" y="651"/>
                  </a:lnTo>
                  <a:lnTo>
                    <a:pt x="444" y="658"/>
                  </a:lnTo>
                  <a:lnTo>
                    <a:pt x="444" y="658"/>
                  </a:lnTo>
                  <a:lnTo>
                    <a:pt x="439" y="666"/>
                  </a:lnTo>
                  <a:lnTo>
                    <a:pt x="437" y="669"/>
                  </a:lnTo>
                  <a:lnTo>
                    <a:pt x="435" y="671"/>
                  </a:lnTo>
                  <a:lnTo>
                    <a:pt x="435" y="671"/>
                  </a:lnTo>
                  <a:lnTo>
                    <a:pt x="437" y="675"/>
                  </a:lnTo>
                  <a:lnTo>
                    <a:pt x="439" y="679"/>
                  </a:lnTo>
                  <a:lnTo>
                    <a:pt x="439" y="681"/>
                  </a:lnTo>
                  <a:lnTo>
                    <a:pt x="440" y="685"/>
                  </a:lnTo>
                  <a:lnTo>
                    <a:pt x="440" y="685"/>
                  </a:lnTo>
                  <a:lnTo>
                    <a:pt x="440" y="688"/>
                  </a:lnTo>
                  <a:lnTo>
                    <a:pt x="439" y="690"/>
                  </a:lnTo>
                  <a:lnTo>
                    <a:pt x="437" y="692"/>
                  </a:lnTo>
                  <a:lnTo>
                    <a:pt x="435" y="696"/>
                  </a:lnTo>
                  <a:lnTo>
                    <a:pt x="435" y="696"/>
                  </a:lnTo>
                  <a:lnTo>
                    <a:pt x="433" y="702"/>
                  </a:lnTo>
                  <a:lnTo>
                    <a:pt x="433" y="707"/>
                  </a:lnTo>
                  <a:lnTo>
                    <a:pt x="429" y="713"/>
                  </a:lnTo>
                  <a:lnTo>
                    <a:pt x="429" y="713"/>
                  </a:lnTo>
                  <a:lnTo>
                    <a:pt x="425" y="715"/>
                  </a:lnTo>
                  <a:lnTo>
                    <a:pt x="425" y="715"/>
                  </a:lnTo>
                  <a:lnTo>
                    <a:pt x="423" y="719"/>
                  </a:lnTo>
                  <a:lnTo>
                    <a:pt x="422" y="721"/>
                  </a:lnTo>
                  <a:lnTo>
                    <a:pt x="418" y="724"/>
                  </a:lnTo>
                  <a:lnTo>
                    <a:pt x="412" y="726"/>
                  </a:lnTo>
                  <a:lnTo>
                    <a:pt x="406" y="726"/>
                  </a:lnTo>
                  <a:lnTo>
                    <a:pt x="403" y="728"/>
                  </a:lnTo>
                  <a:lnTo>
                    <a:pt x="399" y="726"/>
                  </a:lnTo>
                  <a:lnTo>
                    <a:pt x="395" y="726"/>
                  </a:lnTo>
                  <a:lnTo>
                    <a:pt x="395" y="726"/>
                  </a:lnTo>
                  <a:lnTo>
                    <a:pt x="391" y="722"/>
                  </a:lnTo>
                  <a:lnTo>
                    <a:pt x="388" y="719"/>
                  </a:lnTo>
                  <a:lnTo>
                    <a:pt x="386" y="717"/>
                  </a:lnTo>
                  <a:lnTo>
                    <a:pt x="384" y="715"/>
                  </a:lnTo>
                  <a:lnTo>
                    <a:pt x="380" y="715"/>
                  </a:lnTo>
                  <a:lnTo>
                    <a:pt x="380" y="715"/>
                  </a:lnTo>
                  <a:lnTo>
                    <a:pt x="376" y="715"/>
                  </a:lnTo>
                  <a:lnTo>
                    <a:pt x="371" y="715"/>
                  </a:lnTo>
                  <a:lnTo>
                    <a:pt x="365" y="715"/>
                  </a:lnTo>
                  <a:lnTo>
                    <a:pt x="359" y="715"/>
                  </a:lnTo>
                  <a:lnTo>
                    <a:pt x="359" y="715"/>
                  </a:lnTo>
                  <a:lnTo>
                    <a:pt x="357" y="713"/>
                  </a:lnTo>
                  <a:lnTo>
                    <a:pt x="353" y="711"/>
                  </a:lnTo>
                  <a:lnTo>
                    <a:pt x="353" y="711"/>
                  </a:lnTo>
                  <a:lnTo>
                    <a:pt x="353" y="707"/>
                  </a:lnTo>
                  <a:lnTo>
                    <a:pt x="350" y="705"/>
                  </a:lnTo>
                  <a:lnTo>
                    <a:pt x="348" y="703"/>
                  </a:lnTo>
                  <a:lnTo>
                    <a:pt x="344" y="703"/>
                  </a:lnTo>
                  <a:lnTo>
                    <a:pt x="344" y="703"/>
                  </a:lnTo>
                  <a:lnTo>
                    <a:pt x="342" y="700"/>
                  </a:lnTo>
                  <a:lnTo>
                    <a:pt x="338" y="694"/>
                  </a:lnTo>
                  <a:lnTo>
                    <a:pt x="336" y="690"/>
                  </a:lnTo>
                  <a:lnTo>
                    <a:pt x="335" y="686"/>
                  </a:lnTo>
                  <a:lnTo>
                    <a:pt x="335" y="686"/>
                  </a:lnTo>
                  <a:lnTo>
                    <a:pt x="331" y="683"/>
                  </a:lnTo>
                  <a:lnTo>
                    <a:pt x="327" y="679"/>
                  </a:lnTo>
                  <a:lnTo>
                    <a:pt x="325" y="675"/>
                  </a:lnTo>
                  <a:lnTo>
                    <a:pt x="323" y="671"/>
                  </a:lnTo>
                  <a:lnTo>
                    <a:pt x="323" y="671"/>
                  </a:lnTo>
                  <a:lnTo>
                    <a:pt x="323" y="669"/>
                  </a:lnTo>
                  <a:lnTo>
                    <a:pt x="323" y="668"/>
                  </a:lnTo>
                  <a:lnTo>
                    <a:pt x="323" y="666"/>
                  </a:lnTo>
                  <a:lnTo>
                    <a:pt x="323" y="662"/>
                  </a:lnTo>
                  <a:lnTo>
                    <a:pt x="323" y="662"/>
                  </a:lnTo>
                  <a:lnTo>
                    <a:pt x="321" y="658"/>
                  </a:lnTo>
                  <a:lnTo>
                    <a:pt x="318" y="654"/>
                  </a:lnTo>
                  <a:lnTo>
                    <a:pt x="318" y="654"/>
                  </a:lnTo>
                  <a:lnTo>
                    <a:pt x="310" y="649"/>
                  </a:lnTo>
                  <a:lnTo>
                    <a:pt x="310" y="647"/>
                  </a:lnTo>
                  <a:lnTo>
                    <a:pt x="310" y="645"/>
                  </a:lnTo>
                  <a:lnTo>
                    <a:pt x="310" y="639"/>
                  </a:lnTo>
                  <a:lnTo>
                    <a:pt x="310" y="639"/>
                  </a:lnTo>
                  <a:lnTo>
                    <a:pt x="312" y="637"/>
                  </a:lnTo>
                  <a:lnTo>
                    <a:pt x="312" y="635"/>
                  </a:lnTo>
                  <a:lnTo>
                    <a:pt x="318" y="634"/>
                  </a:lnTo>
                  <a:lnTo>
                    <a:pt x="319" y="630"/>
                  </a:lnTo>
                  <a:lnTo>
                    <a:pt x="321" y="628"/>
                  </a:lnTo>
                  <a:lnTo>
                    <a:pt x="321" y="626"/>
                  </a:lnTo>
                  <a:lnTo>
                    <a:pt x="321" y="626"/>
                  </a:lnTo>
                  <a:lnTo>
                    <a:pt x="318" y="626"/>
                  </a:lnTo>
                  <a:lnTo>
                    <a:pt x="312" y="626"/>
                  </a:lnTo>
                  <a:lnTo>
                    <a:pt x="301" y="630"/>
                  </a:lnTo>
                  <a:lnTo>
                    <a:pt x="301" y="630"/>
                  </a:lnTo>
                  <a:lnTo>
                    <a:pt x="299" y="626"/>
                  </a:lnTo>
                  <a:lnTo>
                    <a:pt x="297" y="620"/>
                  </a:lnTo>
                  <a:lnTo>
                    <a:pt x="295" y="609"/>
                  </a:lnTo>
                  <a:lnTo>
                    <a:pt x="295" y="609"/>
                  </a:lnTo>
                  <a:lnTo>
                    <a:pt x="291" y="599"/>
                  </a:lnTo>
                  <a:lnTo>
                    <a:pt x="285" y="590"/>
                  </a:lnTo>
                  <a:lnTo>
                    <a:pt x="285" y="590"/>
                  </a:lnTo>
                  <a:lnTo>
                    <a:pt x="280" y="582"/>
                  </a:lnTo>
                  <a:lnTo>
                    <a:pt x="274" y="577"/>
                  </a:lnTo>
                  <a:lnTo>
                    <a:pt x="274" y="577"/>
                  </a:lnTo>
                  <a:lnTo>
                    <a:pt x="272" y="571"/>
                  </a:lnTo>
                  <a:lnTo>
                    <a:pt x="272" y="569"/>
                  </a:lnTo>
                  <a:lnTo>
                    <a:pt x="272" y="567"/>
                  </a:lnTo>
                  <a:lnTo>
                    <a:pt x="272" y="567"/>
                  </a:lnTo>
                  <a:lnTo>
                    <a:pt x="276" y="567"/>
                  </a:lnTo>
                  <a:lnTo>
                    <a:pt x="280" y="565"/>
                  </a:lnTo>
                  <a:lnTo>
                    <a:pt x="280" y="564"/>
                  </a:lnTo>
                  <a:lnTo>
                    <a:pt x="280" y="564"/>
                  </a:lnTo>
                  <a:lnTo>
                    <a:pt x="282" y="562"/>
                  </a:lnTo>
                  <a:lnTo>
                    <a:pt x="282" y="560"/>
                  </a:lnTo>
                  <a:lnTo>
                    <a:pt x="280" y="556"/>
                  </a:lnTo>
                  <a:lnTo>
                    <a:pt x="280" y="554"/>
                  </a:lnTo>
                  <a:lnTo>
                    <a:pt x="276" y="548"/>
                  </a:lnTo>
                  <a:lnTo>
                    <a:pt x="274" y="547"/>
                  </a:lnTo>
                  <a:lnTo>
                    <a:pt x="274" y="543"/>
                  </a:lnTo>
                  <a:lnTo>
                    <a:pt x="274" y="543"/>
                  </a:lnTo>
                  <a:lnTo>
                    <a:pt x="274" y="539"/>
                  </a:lnTo>
                  <a:lnTo>
                    <a:pt x="276" y="533"/>
                  </a:lnTo>
                  <a:lnTo>
                    <a:pt x="280" y="524"/>
                  </a:lnTo>
                  <a:lnTo>
                    <a:pt x="280" y="524"/>
                  </a:lnTo>
                  <a:lnTo>
                    <a:pt x="280" y="518"/>
                  </a:lnTo>
                  <a:lnTo>
                    <a:pt x="284" y="514"/>
                  </a:lnTo>
                  <a:lnTo>
                    <a:pt x="285" y="512"/>
                  </a:lnTo>
                  <a:lnTo>
                    <a:pt x="291" y="511"/>
                  </a:lnTo>
                  <a:lnTo>
                    <a:pt x="291" y="511"/>
                  </a:lnTo>
                  <a:lnTo>
                    <a:pt x="291" y="511"/>
                  </a:lnTo>
                  <a:lnTo>
                    <a:pt x="295" y="512"/>
                  </a:lnTo>
                  <a:lnTo>
                    <a:pt x="297" y="512"/>
                  </a:lnTo>
                  <a:lnTo>
                    <a:pt x="299" y="512"/>
                  </a:lnTo>
                  <a:lnTo>
                    <a:pt x="299" y="512"/>
                  </a:lnTo>
                  <a:lnTo>
                    <a:pt x="302" y="511"/>
                  </a:lnTo>
                  <a:lnTo>
                    <a:pt x="308" y="509"/>
                  </a:lnTo>
                  <a:lnTo>
                    <a:pt x="308" y="509"/>
                  </a:lnTo>
                  <a:lnTo>
                    <a:pt x="310" y="505"/>
                  </a:lnTo>
                  <a:lnTo>
                    <a:pt x="310" y="499"/>
                  </a:lnTo>
                  <a:lnTo>
                    <a:pt x="310" y="488"/>
                  </a:lnTo>
                  <a:lnTo>
                    <a:pt x="306" y="478"/>
                  </a:lnTo>
                  <a:lnTo>
                    <a:pt x="304" y="475"/>
                  </a:lnTo>
                  <a:lnTo>
                    <a:pt x="301" y="469"/>
                  </a:lnTo>
                  <a:lnTo>
                    <a:pt x="301" y="469"/>
                  </a:lnTo>
                  <a:lnTo>
                    <a:pt x="297" y="465"/>
                  </a:lnTo>
                  <a:lnTo>
                    <a:pt x="293" y="463"/>
                  </a:lnTo>
                  <a:lnTo>
                    <a:pt x="289" y="463"/>
                  </a:lnTo>
                  <a:lnTo>
                    <a:pt x="284" y="461"/>
                  </a:lnTo>
                  <a:lnTo>
                    <a:pt x="274" y="459"/>
                  </a:lnTo>
                  <a:lnTo>
                    <a:pt x="270" y="458"/>
                  </a:lnTo>
                  <a:lnTo>
                    <a:pt x="265" y="456"/>
                  </a:lnTo>
                  <a:lnTo>
                    <a:pt x="265" y="456"/>
                  </a:lnTo>
                  <a:lnTo>
                    <a:pt x="266" y="454"/>
                  </a:lnTo>
                  <a:lnTo>
                    <a:pt x="268" y="452"/>
                  </a:lnTo>
                  <a:lnTo>
                    <a:pt x="270" y="450"/>
                  </a:lnTo>
                  <a:lnTo>
                    <a:pt x="272" y="448"/>
                  </a:lnTo>
                  <a:lnTo>
                    <a:pt x="276" y="448"/>
                  </a:lnTo>
                  <a:lnTo>
                    <a:pt x="284" y="448"/>
                  </a:lnTo>
                  <a:lnTo>
                    <a:pt x="297" y="452"/>
                  </a:lnTo>
                  <a:lnTo>
                    <a:pt x="308" y="454"/>
                  </a:lnTo>
                  <a:lnTo>
                    <a:pt x="308" y="454"/>
                  </a:lnTo>
                  <a:lnTo>
                    <a:pt x="308" y="450"/>
                  </a:lnTo>
                  <a:lnTo>
                    <a:pt x="306" y="448"/>
                  </a:lnTo>
                  <a:lnTo>
                    <a:pt x="306" y="444"/>
                  </a:lnTo>
                  <a:lnTo>
                    <a:pt x="302" y="444"/>
                  </a:lnTo>
                  <a:lnTo>
                    <a:pt x="299" y="441"/>
                  </a:lnTo>
                  <a:lnTo>
                    <a:pt x="293" y="439"/>
                  </a:lnTo>
                  <a:lnTo>
                    <a:pt x="287" y="435"/>
                  </a:lnTo>
                  <a:lnTo>
                    <a:pt x="284" y="433"/>
                  </a:lnTo>
                  <a:lnTo>
                    <a:pt x="284" y="431"/>
                  </a:lnTo>
                  <a:lnTo>
                    <a:pt x="284" y="431"/>
                  </a:lnTo>
                  <a:lnTo>
                    <a:pt x="284" y="427"/>
                  </a:lnTo>
                  <a:lnTo>
                    <a:pt x="284" y="427"/>
                  </a:lnTo>
                  <a:lnTo>
                    <a:pt x="284" y="427"/>
                  </a:lnTo>
                  <a:lnTo>
                    <a:pt x="282" y="424"/>
                  </a:lnTo>
                  <a:lnTo>
                    <a:pt x="280" y="424"/>
                  </a:lnTo>
                  <a:lnTo>
                    <a:pt x="276" y="424"/>
                  </a:lnTo>
                  <a:lnTo>
                    <a:pt x="274" y="424"/>
                  </a:lnTo>
                  <a:lnTo>
                    <a:pt x="270" y="427"/>
                  </a:lnTo>
                  <a:lnTo>
                    <a:pt x="265" y="427"/>
                  </a:lnTo>
                  <a:lnTo>
                    <a:pt x="265" y="427"/>
                  </a:lnTo>
                  <a:lnTo>
                    <a:pt x="259" y="429"/>
                  </a:lnTo>
                  <a:lnTo>
                    <a:pt x="253" y="429"/>
                  </a:lnTo>
                  <a:lnTo>
                    <a:pt x="248" y="427"/>
                  </a:lnTo>
                  <a:lnTo>
                    <a:pt x="246" y="425"/>
                  </a:lnTo>
                  <a:lnTo>
                    <a:pt x="246" y="424"/>
                  </a:lnTo>
                  <a:lnTo>
                    <a:pt x="246" y="424"/>
                  </a:lnTo>
                  <a:lnTo>
                    <a:pt x="244" y="420"/>
                  </a:lnTo>
                  <a:lnTo>
                    <a:pt x="242" y="418"/>
                  </a:lnTo>
                  <a:lnTo>
                    <a:pt x="242" y="414"/>
                  </a:lnTo>
                  <a:lnTo>
                    <a:pt x="242" y="410"/>
                  </a:lnTo>
                  <a:lnTo>
                    <a:pt x="244" y="407"/>
                  </a:lnTo>
                  <a:lnTo>
                    <a:pt x="248" y="401"/>
                  </a:lnTo>
                  <a:lnTo>
                    <a:pt x="251" y="395"/>
                  </a:lnTo>
                  <a:lnTo>
                    <a:pt x="253" y="390"/>
                  </a:lnTo>
                  <a:lnTo>
                    <a:pt x="253" y="388"/>
                  </a:lnTo>
                  <a:lnTo>
                    <a:pt x="255" y="386"/>
                  </a:lnTo>
                  <a:lnTo>
                    <a:pt x="253" y="382"/>
                  </a:lnTo>
                  <a:lnTo>
                    <a:pt x="253" y="378"/>
                  </a:lnTo>
                  <a:lnTo>
                    <a:pt x="253" y="378"/>
                  </a:lnTo>
                  <a:lnTo>
                    <a:pt x="248" y="369"/>
                  </a:lnTo>
                  <a:lnTo>
                    <a:pt x="242" y="357"/>
                  </a:lnTo>
                  <a:lnTo>
                    <a:pt x="236" y="348"/>
                  </a:lnTo>
                  <a:lnTo>
                    <a:pt x="231" y="337"/>
                  </a:lnTo>
                  <a:lnTo>
                    <a:pt x="231" y="337"/>
                  </a:lnTo>
                  <a:lnTo>
                    <a:pt x="227" y="323"/>
                  </a:lnTo>
                  <a:lnTo>
                    <a:pt x="221" y="318"/>
                  </a:lnTo>
                  <a:lnTo>
                    <a:pt x="219" y="312"/>
                  </a:lnTo>
                  <a:lnTo>
                    <a:pt x="215" y="306"/>
                  </a:lnTo>
                  <a:lnTo>
                    <a:pt x="210" y="303"/>
                  </a:lnTo>
                  <a:lnTo>
                    <a:pt x="206" y="299"/>
                  </a:lnTo>
                  <a:lnTo>
                    <a:pt x="198" y="297"/>
                  </a:lnTo>
                  <a:lnTo>
                    <a:pt x="198" y="297"/>
                  </a:lnTo>
                  <a:lnTo>
                    <a:pt x="198" y="297"/>
                  </a:lnTo>
                  <a:lnTo>
                    <a:pt x="198" y="297"/>
                  </a:lnTo>
                  <a:lnTo>
                    <a:pt x="193" y="293"/>
                  </a:lnTo>
                  <a:lnTo>
                    <a:pt x="185" y="289"/>
                  </a:lnTo>
                  <a:lnTo>
                    <a:pt x="178" y="285"/>
                  </a:lnTo>
                  <a:lnTo>
                    <a:pt x="170" y="284"/>
                  </a:lnTo>
                  <a:lnTo>
                    <a:pt x="170" y="284"/>
                  </a:lnTo>
                  <a:lnTo>
                    <a:pt x="155" y="280"/>
                  </a:lnTo>
                  <a:lnTo>
                    <a:pt x="147" y="278"/>
                  </a:lnTo>
                  <a:lnTo>
                    <a:pt x="138" y="276"/>
                  </a:lnTo>
                  <a:lnTo>
                    <a:pt x="138" y="276"/>
                  </a:lnTo>
                  <a:lnTo>
                    <a:pt x="125" y="276"/>
                  </a:lnTo>
                  <a:lnTo>
                    <a:pt x="117" y="278"/>
                  </a:lnTo>
                  <a:lnTo>
                    <a:pt x="111" y="278"/>
                  </a:lnTo>
                  <a:lnTo>
                    <a:pt x="111" y="278"/>
                  </a:lnTo>
                  <a:lnTo>
                    <a:pt x="108" y="282"/>
                  </a:lnTo>
                  <a:lnTo>
                    <a:pt x="106" y="282"/>
                  </a:lnTo>
                  <a:lnTo>
                    <a:pt x="102" y="284"/>
                  </a:lnTo>
                  <a:lnTo>
                    <a:pt x="100" y="284"/>
                  </a:lnTo>
                  <a:lnTo>
                    <a:pt x="100" y="284"/>
                  </a:lnTo>
                  <a:lnTo>
                    <a:pt x="94" y="284"/>
                  </a:lnTo>
                  <a:lnTo>
                    <a:pt x="91" y="282"/>
                  </a:lnTo>
                  <a:lnTo>
                    <a:pt x="89" y="282"/>
                  </a:lnTo>
                  <a:lnTo>
                    <a:pt x="83" y="280"/>
                  </a:lnTo>
                  <a:lnTo>
                    <a:pt x="83" y="280"/>
                  </a:lnTo>
                  <a:lnTo>
                    <a:pt x="83" y="284"/>
                  </a:lnTo>
                  <a:lnTo>
                    <a:pt x="83" y="287"/>
                  </a:lnTo>
                  <a:lnTo>
                    <a:pt x="83" y="287"/>
                  </a:lnTo>
                  <a:lnTo>
                    <a:pt x="79" y="285"/>
                  </a:lnTo>
                  <a:lnTo>
                    <a:pt x="74" y="287"/>
                  </a:lnTo>
                  <a:lnTo>
                    <a:pt x="68" y="287"/>
                  </a:lnTo>
                  <a:lnTo>
                    <a:pt x="62" y="285"/>
                  </a:lnTo>
                  <a:lnTo>
                    <a:pt x="62" y="285"/>
                  </a:lnTo>
                  <a:lnTo>
                    <a:pt x="53" y="282"/>
                  </a:lnTo>
                  <a:lnTo>
                    <a:pt x="49" y="276"/>
                  </a:lnTo>
                  <a:lnTo>
                    <a:pt x="45" y="272"/>
                  </a:lnTo>
                  <a:lnTo>
                    <a:pt x="45" y="272"/>
                  </a:lnTo>
                  <a:lnTo>
                    <a:pt x="47" y="272"/>
                  </a:lnTo>
                  <a:lnTo>
                    <a:pt x="49" y="270"/>
                  </a:lnTo>
                  <a:lnTo>
                    <a:pt x="53" y="268"/>
                  </a:lnTo>
                  <a:lnTo>
                    <a:pt x="58" y="268"/>
                  </a:lnTo>
                  <a:lnTo>
                    <a:pt x="58" y="267"/>
                  </a:lnTo>
                  <a:lnTo>
                    <a:pt x="60" y="265"/>
                  </a:lnTo>
                  <a:lnTo>
                    <a:pt x="60" y="265"/>
                  </a:lnTo>
                  <a:lnTo>
                    <a:pt x="57" y="263"/>
                  </a:lnTo>
                  <a:lnTo>
                    <a:pt x="51" y="261"/>
                  </a:lnTo>
                  <a:lnTo>
                    <a:pt x="40" y="259"/>
                  </a:lnTo>
                  <a:lnTo>
                    <a:pt x="40" y="259"/>
                  </a:lnTo>
                  <a:lnTo>
                    <a:pt x="34" y="257"/>
                  </a:lnTo>
                  <a:lnTo>
                    <a:pt x="30" y="257"/>
                  </a:lnTo>
                  <a:lnTo>
                    <a:pt x="26" y="255"/>
                  </a:lnTo>
                  <a:lnTo>
                    <a:pt x="24" y="255"/>
                  </a:lnTo>
                  <a:lnTo>
                    <a:pt x="23" y="251"/>
                  </a:lnTo>
                  <a:lnTo>
                    <a:pt x="21" y="248"/>
                  </a:lnTo>
                  <a:lnTo>
                    <a:pt x="21" y="248"/>
                  </a:lnTo>
                  <a:lnTo>
                    <a:pt x="24" y="244"/>
                  </a:lnTo>
                  <a:lnTo>
                    <a:pt x="28" y="244"/>
                  </a:lnTo>
                  <a:lnTo>
                    <a:pt x="34" y="242"/>
                  </a:lnTo>
                  <a:lnTo>
                    <a:pt x="38" y="242"/>
                  </a:lnTo>
                  <a:lnTo>
                    <a:pt x="49" y="242"/>
                  </a:lnTo>
                  <a:lnTo>
                    <a:pt x="58" y="244"/>
                  </a:lnTo>
                  <a:lnTo>
                    <a:pt x="58" y="244"/>
                  </a:lnTo>
                  <a:lnTo>
                    <a:pt x="66" y="242"/>
                  </a:lnTo>
                  <a:lnTo>
                    <a:pt x="77" y="240"/>
                  </a:lnTo>
                  <a:lnTo>
                    <a:pt x="81" y="240"/>
                  </a:lnTo>
                  <a:lnTo>
                    <a:pt x="85" y="238"/>
                  </a:lnTo>
                  <a:lnTo>
                    <a:pt x="89" y="236"/>
                  </a:lnTo>
                  <a:lnTo>
                    <a:pt x="89" y="234"/>
                  </a:lnTo>
                  <a:lnTo>
                    <a:pt x="89" y="234"/>
                  </a:lnTo>
                  <a:lnTo>
                    <a:pt x="85" y="231"/>
                  </a:lnTo>
                  <a:lnTo>
                    <a:pt x="79" y="231"/>
                  </a:lnTo>
                  <a:lnTo>
                    <a:pt x="72" y="229"/>
                  </a:lnTo>
                  <a:lnTo>
                    <a:pt x="64" y="231"/>
                  </a:lnTo>
                  <a:lnTo>
                    <a:pt x="51" y="231"/>
                  </a:lnTo>
                  <a:lnTo>
                    <a:pt x="43" y="231"/>
                  </a:lnTo>
                  <a:lnTo>
                    <a:pt x="38" y="229"/>
                  </a:lnTo>
                  <a:lnTo>
                    <a:pt x="38" y="229"/>
                  </a:lnTo>
                  <a:lnTo>
                    <a:pt x="26" y="223"/>
                  </a:lnTo>
                  <a:lnTo>
                    <a:pt x="23" y="221"/>
                  </a:lnTo>
                  <a:lnTo>
                    <a:pt x="17" y="217"/>
                  </a:lnTo>
                  <a:lnTo>
                    <a:pt x="17" y="217"/>
                  </a:lnTo>
                  <a:lnTo>
                    <a:pt x="7" y="210"/>
                  </a:lnTo>
                  <a:lnTo>
                    <a:pt x="4" y="206"/>
                  </a:lnTo>
                  <a:lnTo>
                    <a:pt x="0" y="200"/>
                  </a:lnTo>
                  <a:lnTo>
                    <a:pt x="0" y="200"/>
                  </a:lnTo>
                  <a:lnTo>
                    <a:pt x="4" y="198"/>
                  </a:lnTo>
                  <a:lnTo>
                    <a:pt x="7" y="197"/>
                  </a:lnTo>
                  <a:lnTo>
                    <a:pt x="15" y="193"/>
                  </a:lnTo>
                  <a:lnTo>
                    <a:pt x="23" y="193"/>
                  </a:lnTo>
                  <a:lnTo>
                    <a:pt x="30" y="189"/>
                  </a:lnTo>
                  <a:lnTo>
                    <a:pt x="30" y="189"/>
                  </a:lnTo>
                  <a:lnTo>
                    <a:pt x="38" y="189"/>
                  </a:lnTo>
                  <a:lnTo>
                    <a:pt x="45" y="187"/>
                  </a:lnTo>
                  <a:lnTo>
                    <a:pt x="53" y="185"/>
                  </a:lnTo>
                  <a:lnTo>
                    <a:pt x="62" y="185"/>
                  </a:lnTo>
                  <a:lnTo>
                    <a:pt x="62" y="185"/>
                  </a:lnTo>
                  <a:lnTo>
                    <a:pt x="70" y="181"/>
                  </a:lnTo>
                  <a:lnTo>
                    <a:pt x="74" y="180"/>
                  </a:lnTo>
                  <a:lnTo>
                    <a:pt x="77" y="178"/>
                  </a:lnTo>
                  <a:lnTo>
                    <a:pt x="77" y="178"/>
                  </a:lnTo>
                  <a:lnTo>
                    <a:pt x="87" y="178"/>
                  </a:lnTo>
                  <a:lnTo>
                    <a:pt x="92" y="176"/>
                  </a:lnTo>
                  <a:lnTo>
                    <a:pt x="96" y="176"/>
                  </a:lnTo>
                  <a:lnTo>
                    <a:pt x="96" y="176"/>
                  </a:lnTo>
                  <a:lnTo>
                    <a:pt x="100" y="172"/>
                  </a:lnTo>
                  <a:lnTo>
                    <a:pt x="108" y="164"/>
                  </a:lnTo>
                  <a:lnTo>
                    <a:pt x="111" y="163"/>
                  </a:lnTo>
                  <a:lnTo>
                    <a:pt x="111" y="159"/>
                  </a:lnTo>
                  <a:lnTo>
                    <a:pt x="115" y="155"/>
                  </a:lnTo>
                  <a:lnTo>
                    <a:pt x="115" y="151"/>
                  </a:lnTo>
                  <a:lnTo>
                    <a:pt x="115" y="151"/>
                  </a:lnTo>
                  <a:lnTo>
                    <a:pt x="111" y="151"/>
                  </a:lnTo>
                  <a:lnTo>
                    <a:pt x="106" y="147"/>
                  </a:lnTo>
                  <a:lnTo>
                    <a:pt x="92" y="144"/>
                  </a:lnTo>
                  <a:lnTo>
                    <a:pt x="87" y="142"/>
                  </a:lnTo>
                  <a:lnTo>
                    <a:pt x="81" y="140"/>
                  </a:lnTo>
                  <a:lnTo>
                    <a:pt x="77" y="136"/>
                  </a:lnTo>
                  <a:lnTo>
                    <a:pt x="77" y="134"/>
                  </a:lnTo>
                  <a:lnTo>
                    <a:pt x="77" y="130"/>
                  </a:lnTo>
                  <a:lnTo>
                    <a:pt x="77" y="130"/>
                  </a:lnTo>
                  <a:lnTo>
                    <a:pt x="77" y="129"/>
                  </a:lnTo>
                  <a:lnTo>
                    <a:pt x="81" y="127"/>
                  </a:lnTo>
                  <a:lnTo>
                    <a:pt x="85" y="123"/>
                  </a:lnTo>
                  <a:lnTo>
                    <a:pt x="89" y="121"/>
                  </a:lnTo>
                  <a:lnTo>
                    <a:pt x="100" y="117"/>
                  </a:lnTo>
                  <a:lnTo>
                    <a:pt x="108" y="115"/>
                  </a:lnTo>
                  <a:lnTo>
                    <a:pt x="108" y="115"/>
                  </a:lnTo>
                  <a:lnTo>
                    <a:pt x="111" y="113"/>
                  </a:lnTo>
                  <a:lnTo>
                    <a:pt x="115" y="111"/>
                  </a:lnTo>
                  <a:lnTo>
                    <a:pt x="125" y="106"/>
                  </a:lnTo>
                  <a:lnTo>
                    <a:pt x="128" y="104"/>
                  </a:lnTo>
                  <a:lnTo>
                    <a:pt x="132" y="102"/>
                  </a:lnTo>
                  <a:lnTo>
                    <a:pt x="138" y="100"/>
                  </a:lnTo>
                  <a:lnTo>
                    <a:pt x="142" y="100"/>
                  </a:lnTo>
                  <a:lnTo>
                    <a:pt x="142" y="100"/>
                  </a:lnTo>
                  <a:lnTo>
                    <a:pt x="147" y="104"/>
                  </a:lnTo>
                  <a:lnTo>
                    <a:pt x="153" y="108"/>
                  </a:lnTo>
                  <a:lnTo>
                    <a:pt x="157" y="110"/>
                  </a:lnTo>
                  <a:lnTo>
                    <a:pt x="159" y="110"/>
                  </a:lnTo>
                  <a:lnTo>
                    <a:pt x="162" y="110"/>
                  </a:lnTo>
                  <a:lnTo>
                    <a:pt x="164" y="110"/>
                  </a:lnTo>
                  <a:lnTo>
                    <a:pt x="164" y="110"/>
                  </a:lnTo>
                  <a:lnTo>
                    <a:pt x="166" y="106"/>
                  </a:lnTo>
                  <a:lnTo>
                    <a:pt x="168" y="104"/>
                  </a:lnTo>
                  <a:lnTo>
                    <a:pt x="168" y="100"/>
                  </a:lnTo>
                  <a:lnTo>
                    <a:pt x="168" y="94"/>
                  </a:lnTo>
                  <a:lnTo>
                    <a:pt x="168" y="93"/>
                  </a:lnTo>
                  <a:lnTo>
                    <a:pt x="168" y="91"/>
                  </a:lnTo>
                  <a:lnTo>
                    <a:pt x="168" y="91"/>
                  </a:lnTo>
                  <a:lnTo>
                    <a:pt x="164" y="87"/>
                  </a:lnTo>
                  <a:lnTo>
                    <a:pt x="162" y="81"/>
                  </a:lnTo>
                  <a:lnTo>
                    <a:pt x="162" y="79"/>
                  </a:lnTo>
                  <a:lnTo>
                    <a:pt x="162" y="77"/>
                  </a:lnTo>
                  <a:lnTo>
                    <a:pt x="162" y="76"/>
                  </a:lnTo>
                  <a:lnTo>
                    <a:pt x="164" y="74"/>
                  </a:lnTo>
                  <a:lnTo>
                    <a:pt x="164" y="74"/>
                  </a:lnTo>
                  <a:lnTo>
                    <a:pt x="164" y="72"/>
                  </a:lnTo>
                  <a:lnTo>
                    <a:pt x="168" y="72"/>
                  </a:lnTo>
                  <a:lnTo>
                    <a:pt x="174" y="72"/>
                  </a:lnTo>
                  <a:lnTo>
                    <a:pt x="185" y="72"/>
                  </a:lnTo>
                  <a:lnTo>
                    <a:pt x="185" y="72"/>
                  </a:lnTo>
                  <a:lnTo>
                    <a:pt x="195" y="74"/>
                  </a:lnTo>
                  <a:lnTo>
                    <a:pt x="204" y="72"/>
                  </a:lnTo>
                  <a:lnTo>
                    <a:pt x="212" y="70"/>
                  </a:lnTo>
                  <a:lnTo>
                    <a:pt x="221" y="66"/>
                  </a:lnTo>
                  <a:lnTo>
                    <a:pt x="221" y="66"/>
                  </a:lnTo>
                  <a:lnTo>
                    <a:pt x="229" y="62"/>
                  </a:lnTo>
                  <a:lnTo>
                    <a:pt x="238" y="60"/>
                  </a:lnTo>
                  <a:lnTo>
                    <a:pt x="246" y="59"/>
                  </a:lnTo>
                  <a:lnTo>
                    <a:pt x="255" y="57"/>
                  </a:lnTo>
                  <a:lnTo>
                    <a:pt x="255" y="57"/>
                  </a:lnTo>
                  <a:lnTo>
                    <a:pt x="261" y="57"/>
                  </a:lnTo>
                  <a:lnTo>
                    <a:pt x="265" y="59"/>
                  </a:lnTo>
                  <a:lnTo>
                    <a:pt x="270" y="60"/>
                  </a:lnTo>
                  <a:lnTo>
                    <a:pt x="272" y="64"/>
                  </a:lnTo>
                  <a:lnTo>
                    <a:pt x="272" y="64"/>
                  </a:lnTo>
                  <a:lnTo>
                    <a:pt x="274" y="66"/>
                  </a:lnTo>
                  <a:lnTo>
                    <a:pt x="274" y="70"/>
                  </a:lnTo>
                  <a:lnTo>
                    <a:pt x="274" y="76"/>
                  </a:lnTo>
                  <a:lnTo>
                    <a:pt x="274" y="79"/>
                  </a:lnTo>
                  <a:lnTo>
                    <a:pt x="274" y="83"/>
                  </a:lnTo>
                  <a:lnTo>
                    <a:pt x="276" y="85"/>
                  </a:lnTo>
                  <a:lnTo>
                    <a:pt x="276" y="85"/>
                  </a:lnTo>
                  <a:lnTo>
                    <a:pt x="280" y="83"/>
                  </a:lnTo>
                  <a:lnTo>
                    <a:pt x="280" y="81"/>
                  </a:lnTo>
                  <a:lnTo>
                    <a:pt x="282" y="76"/>
                  </a:lnTo>
                  <a:lnTo>
                    <a:pt x="284" y="68"/>
                  </a:lnTo>
                  <a:lnTo>
                    <a:pt x="284" y="62"/>
                  </a:lnTo>
                  <a:lnTo>
                    <a:pt x="284" y="62"/>
                  </a:lnTo>
                  <a:lnTo>
                    <a:pt x="287" y="62"/>
                  </a:lnTo>
                  <a:lnTo>
                    <a:pt x="291" y="62"/>
                  </a:lnTo>
                  <a:lnTo>
                    <a:pt x="295" y="64"/>
                  </a:lnTo>
                  <a:lnTo>
                    <a:pt x="297" y="66"/>
                  </a:lnTo>
                  <a:lnTo>
                    <a:pt x="302" y="72"/>
                  </a:lnTo>
                  <a:lnTo>
                    <a:pt x="306" y="74"/>
                  </a:lnTo>
                  <a:lnTo>
                    <a:pt x="310" y="76"/>
                  </a:lnTo>
                  <a:lnTo>
                    <a:pt x="310" y="76"/>
                  </a:lnTo>
                  <a:lnTo>
                    <a:pt x="312" y="77"/>
                  </a:lnTo>
                  <a:lnTo>
                    <a:pt x="316" y="77"/>
                  </a:lnTo>
                  <a:lnTo>
                    <a:pt x="321" y="76"/>
                  </a:lnTo>
                  <a:lnTo>
                    <a:pt x="329" y="76"/>
                  </a:lnTo>
                  <a:lnTo>
                    <a:pt x="333" y="76"/>
                  </a:lnTo>
                  <a:lnTo>
                    <a:pt x="336" y="77"/>
                  </a:lnTo>
                  <a:lnTo>
                    <a:pt x="336" y="77"/>
                  </a:lnTo>
                  <a:lnTo>
                    <a:pt x="331" y="72"/>
                  </a:lnTo>
                  <a:lnTo>
                    <a:pt x="325" y="66"/>
                  </a:lnTo>
                  <a:lnTo>
                    <a:pt x="319" y="60"/>
                  </a:lnTo>
                  <a:lnTo>
                    <a:pt x="312" y="55"/>
                  </a:lnTo>
                  <a:lnTo>
                    <a:pt x="312" y="55"/>
                  </a:lnTo>
                  <a:lnTo>
                    <a:pt x="319" y="53"/>
                  </a:lnTo>
                  <a:lnTo>
                    <a:pt x="323" y="51"/>
                  </a:lnTo>
                  <a:lnTo>
                    <a:pt x="329" y="49"/>
                  </a:lnTo>
                  <a:lnTo>
                    <a:pt x="331" y="47"/>
                  </a:lnTo>
                  <a:lnTo>
                    <a:pt x="335" y="49"/>
                  </a:lnTo>
                  <a:lnTo>
                    <a:pt x="335" y="49"/>
                  </a:lnTo>
                  <a:lnTo>
                    <a:pt x="340" y="51"/>
                  </a:lnTo>
                  <a:lnTo>
                    <a:pt x="346" y="55"/>
                  </a:lnTo>
                  <a:lnTo>
                    <a:pt x="359" y="62"/>
                  </a:lnTo>
                  <a:lnTo>
                    <a:pt x="359" y="62"/>
                  </a:lnTo>
                  <a:lnTo>
                    <a:pt x="369" y="66"/>
                  </a:lnTo>
                  <a:lnTo>
                    <a:pt x="380" y="74"/>
                  </a:lnTo>
                  <a:lnTo>
                    <a:pt x="388" y="76"/>
                  </a:lnTo>
                  <a:lnTo>
                    <a:pt x="393" y="79"/>
                  </a:lnTo>
                  <a:lnTo>
                    <a:pt x="397" y="79"/>
                  </a:lnTo>
                  <a:lnTo>
                    <a:pt x="399" y="79"/>
                  </a:lnTo>
                  <a:lnTo>
                    <a:pt x="403" y="77"/>
                  </a:lnTo>
                  <a:lnTo>
                    <a:pt x="403" y="77"/>
                  </a:lnTo>
                  <a:lnTo>
                    <a:pt x="401" y="76"/>
                  </a:lnTo>
                  <a:lnTo>
                    <a:pt x="399" y="72"/>
                  </a:lnTo>
                  <a:lnTo>
                    <a:pt x="397" y="68"/>
                  </a:lnTo>
                  <a:lnTo>
                    <a:pt x="391" y="64"/>
                  </a:lnTo>
                  <a:lnTo>
                    <a:pt x="386" y="60"/>
                  </a:lnTo>
                  <a:lnTo>
                    <a:pt x="372" y="55"/>
                  </a:lnTo>
                  <a:lnTo>
                    <a:pt x="369" y="51"/>
                  </a:lnTo>
                  <a:lnTo>
                    <a:pt x="365" y="47"/>
                  </a:lnTo>
                  <a:lnTo>
                    <a:pt x="365" y="47"/>
                  </a:lnTo>
                  <a:lnTo>
                    <a:pt x="365" y="45"/>
                  </a:lnTo>
                  <a:lnTo>
                    <a:pt x="371" y="45"/>
                  </a:lnTo>
                  <a:lnTo>
                    <a:pt x="380" y="47"/>
                  </a:lnTo>
                  <a:lnTo>
                    <a:pt x="401" y="51"/>
                  </a:lnTo>
                  <a:lnTo>
                    <a:pt x="401" y="51"/>
                  </a:lnTo>
                  <a:lnTo>
                    <a:pt x="399" y="45"/>
                  </a:lnTo>
                  <a:lnTo>
                    <a:pt x="399" y="43"/>
                  </a:lnTo>
                  <a:lnTo>
                    <a:pt x="397" y="42"/>
                  </a:lnTo>
                  <a:lnTo>
                    <a:pt x="397" y="42"/>
                  </a:lnTo>
                  <a:lnTo>
                    <a:pt x="401" y="40"/>
                  </a:lnTo>
                  <a:lnTo>
                    <a:pt x="403" y="40"/>
                  </a:lnTo>
                  <a:lnTo>
                    <a:pt x="406" y="38"/>
                  </a:lnTo>
                  <a:lnTo>
                    <a:pt x="408" y="36"/>
                  </a:lnTo>
                  <a:lnTo>
                    <a:pt x="408" y="36"/>
                  </a:lnTo>
                  <a:lnTo>
                    <a:pt x="399" y="34"/>
                  </a:lnTo>
                  <a:lnTo>
                    <a:pt x="388" y="34"/>
                  </a:lnTo>
                  <a:lnTo>
                    <a:pt x="388" y="34"/>
                  </a:lnTo>
                  <a:lnTo>
                    <a:pt x="391" y="30"/>
                  </a:lnTo>
                  <a:lnTo>
                    <a:pt x="391" y="28"/>
                  </a:lnTo>
                  <a:lnTo>
                    <a:pt x="393" y="24"/>
                  </a:lnTo>
                  <a:lnTo>
                    <a:pt x="393" y="24"/>
                  </a:lnTo>
                  <a:lnTo>
                    <a:pt x="406" y="23"/>
                  </a:lnTo>
                  <a:lnTo>
                    <a:pt x="420" y="19"/>
                  </a:lnTo>
                  <a:lnTo>
                    <a:pt x="433" y="19"/>
                  </a:lnTo>
                  <a:lnTo>
                    <a:pt x="439" y="19"/>
                  </a:lnTo>
                  <a:lnTo>
                    <a:pt x="446" y="21"/>
                  </a:lnTo>
                  <a:lnTo>
                    <a:pt x="446" y="21"/>
                  </a:lnTo>
                  <a:lnTo>
                    <a:pt x="452" y="23"/>
                  </a:lnTo>
                  <a:lnTo>
                    <a:pt x="459" y="24"/>
                  </a:lnTo>
                  <a:lnTo>
                    <a:pt x="465" y="26"/>
                  </a:lnTo>
                  <a:lnTo>
                    <a:pt x="469" y="26"/>
                  </a:lnTo>
                  <a:lnTo>
                    <a:pt x="471" y="24"/>
                  </a:lnTo>
                  <a:lnTo>
                    <a:pt x="471" y="24"/>
                  </a:lnTo>
                  <a:lnTo>
                    <a:pt x="473" y="23"/>
                  </a:lnTo>
                  <a:lnTo>
                    <a:pt x="476" y="21"/>
                  </a:lnTo>
                  <a:lnTo>
                    <a:pt x="476" y="19"/>
                  </a:lnTo>
                  <a:lnTo>
                    <a:pt x="480" y="17"/>
                  </a:lnTo>
                  <a:lnTo>
                    <a:pt x="480" y="17"/>
                  </a:lnTo>
                  <a:lnTo>
                    <a:pt x="482" y="17"/>
                  </a:lnTo>
                  <a:lnTo>
                    <a:pt x="486" y="17"/>
                  </a:lnTo>
                  <a:lnTo>
                    <a:pt x="488" y="19"/>
                  </a:lnTo>
                  <a:lnTo>
                    <a:pt x="492" y="19"/>
                  </a:lnTo>
                  <a:lnTo>
                    <a:pt x="492" y="19"/>
                  </a:lnTo>
                  <a:lnTo>
                    <a:pt x="492" y="11"/>
                  </a:lnTo>
                  <a:lnTo>
                    <a:pt x="492" y="11"/>
                  </a:lnTo>
                  <a:lnTo>
                    <a:pt x="497" y="11"/>
                  </a:lnTo>
                  <a:lnTo>
                    <a:pt x="503" y="9"/>
                  </a:lnTo>
                  <a:lnTo>
                    <a:pt x="507" y="7"/>
                  </a:lnTo>
                  <a:lnTo>
                    <a:pt x="512" y="7"/>
                  </a:lnTo>
                  <a:lnTo>
                    <a:pt x="512" y="7"/>
                  </a:lnTo>
                  <a:lnTo>
                    <a:pt x="514" y="11"/>
                  </a:lnTo>
                  <a:lnTo>
                    <a:pt x="518" y="13"/>
                  </a:lnTo>
                  <a:lnTo>
                    <a:pt x="518" y="13"/>
                  </a:lnTo>
                  <a:lnTo>
                    <a:pt x="520" y="9"/>
                  </a:lnTo>
                  <a:lnTo>
                    <a:pt x="522" y="6"/>
                  </a:lnTo>
                  <a:lnTo>
                    <a:pt x="522" y="6"/>
                  </a:lnTo>
                  <a:lnTo>
                    <a:pt x="526" y="6"/>
                  </a:lnTo>
                  <a:lnTo>
                    <a:pt x="529" y="6"/>
                  </a:lnTo>
                  <a:lnTo>
                    <a:pt x="541" y="4"/>
                  </a:lnTo>
                  <a:lnTo>
                    <a:pt x="544" y="4"/>
                  </a:lnTo>
                  <a:lnTo>
                    <a:pt x="550" y="4"/>
                  </a:lnTo>
                  <a:lnTo>
                    <a:pt x="554" y="6"/>
                  </a:lnTo>
                  <a:lnTo>
                    <a:pt x="558" y="9"/>
                  </a:lnTo>
                  <a:lnTo>
                    <a:pt x="558" y="9"/>
                  </a:lnTo>
                  <a:lnTo>
                    <a:pt x="560" y="7"/>
                  </a:lnTo>
                  <a:lnTo>
                    <a:pt x="560" y="4"/>
                  </a:lnTo>
                  <a:lnTo>
                    <a:pt x="560" y="4"/>
                  </a:lnTo>
                  <a:lnTo>
                    <a:pt x="567" y="2"/>
                  </a:lnTo>
                  <a:lnTo>
                    <a:pt x="575" y="0"/>
                  </a:lnTo>
                  <a:lnTo>
                    <a:pt x="582" y="0"/>
                  </a:lnTo>
                  <a:lnTo>
                    <a:pt x="590" y="0"/>
                  </a:lnTo>
                  <a:lnTo>
                    <a:pt x="605" y="0"/>
                  </a:lnTo>
                  <a:lnTo>
                    <a:pt x="618" y="4"/>
                  </a:lnTo>
                  <a:lnTo>
                    <a:pt x="618" y="4"/>
                  </a:lnTo>
                  <a:lnTo>
                    <a:pt x="633" y="6"/>
                  </a:lnTo>
                  <a:lnTo>
                    <a:pt x="645" y="7"/>
                  </a:lnTo>
                  <a:lnTo>
                    <a:pt x="656" y="11"/>
                  </a:lnTo>
                  <a:lnTo>
                    <a:pt x="662" y="15"/>
                  </a:lnTo>
                  <a:lnTo>
                    <a:pt x="667" y="17"/>
                  </a:lnTo>
                  <a:lnTo>
                    <a:pt x="667" y="17"/>
                  </a:lnTo>
                  <a:lnTo>
                    <a:pt x="666" y="21"/>
                  </a:lnTo>
                  <a:lnTo>
                    <a:pt x="666" y="21"/>
                  </a:lnTo>
                  <a:lnTo>
                    <a:pt x="660" y="24"/>
                  </a:lnTo>
                  <a:lnTo>
                    <a:pt x="660" y="24"/>
                  </a:lnTo>
                  <a:lnTo>
                    <a:pt x="667" y="23"/>
                  </a:lnTo>
                  <a:lnTo>
                    <a:pt x="679" y="23"/>
                  </a:lnTo>
                  <a:lnTo>
                    <a:pt x="683" y="23"/>
                  </a:lnTo>
                  <a:lnTo>
                    <a:pt x="686" y="24"/>
                  </a:lnTo>
                  <a:lnTo>
                    <a:pt x="686" y="26"/>
                  </a:lnTo>
                  <a:lnTo>
                    <a:pt x="688" y="26"/>
                  </a:lnTo>
                  <a:lnTo>
                    <a:pt x="686" y="32"/>
                  </a:lnTo>
                  <a:lnTo>
                    <a:pt x="686" y="32"/>
                  </a:lnTo>
                  <a:lnTo>
                    <a:pt x="683" y="34"/>
                  </a:lnTo>
                  <a:lnTo>
                    <a:pt x="681" y="36"/>
                  </a:lnTo>
                  <a:lnTo>
                    <a:pt x="681" y="36"/>
                  </a:lnTo>
                  <a:lnTo>
                    <a:pt x="694" y="34"/>
                  </a:lnTo>
                  <a:lnTo>
                    <a:pt x="696" y="34"/>
                  </a:lnTo>
                  <a:lnTo>
                    <a:pt x="700" y="34"/>
                  </a:lnTo>
                  <a:lnTo>
                    <a:pt x="701" y="34"/>
                  </a:lnTo>
                  <a:lnTo>
                    <a:pt x="703" y="36"/>
                  </a:lnTo>
                  <a:lnTo>
                    <a:pt x="703" y="36"/>
                  </a:lnTo>
                  <a:lnTo>
                    <a:pt x="701" y="40"/>
                  </a:lnTo>
                  <a:lnTo>
                    <a:pt x="701" y="40"/>
                  </a:lnTo>
                  <a:lnTo>
                    <a:pt x="711" y="40"/>
                  </a:lnTo>
                  <a:lnTo>
                    <a:pt x="722" y="40"/>
                  </a:lnTo>
                  <a:lnTo>
                    <a:pt x="726" y="40"/>
                  </a:lnTo>
                  <a:lnTo>
                    <a:pt x="730" y="42"/>
                  </a:lnTo>
                  <a:lnTo>
                    <a:pt x="734" y="43"/>
                  </a:lnTo>
                  <a:lnTo>
                    <a:pt x="737" y="49"/>
                  </a:lnTo>
                  <a:lnTo>
                    <a:pt x="737" y="49"/>
                  </a:lnTo>
                  <a:lnTo>
                    <a:pt x="718" y="55"/>
                  </a:lnTo>
                  <a:lnTo>
                    <a:pt x="698" y="60"/>
                  </a:lnTo>
                  <a:lnTo>
                    <a:pt x="688" y="62"/>
                  </a:lnTo>
                  <a:lnTo>
                    <a:pt x="679" y="62"/>
                  </a:lnTo>
                  <a:lnTo>
                    <a:pt x="669" y="62"/>
                  </a:lnTo>
                  <a:lnTo>
                    <a:pt x="660" y="62"/>
                  </a:lnTo>
                  <a:lnTo>
                    <a:pt x="660" y="62"/>
                  </a:lnTo>
                  <a:lnTo>
                    <a:pt x="647" y="60"/>
                  </a:lnTo>
                  <a:lnTo>
                    <a:pt x="633" y="60"/>
                  </a:lnTo>
                  <a:lnTo>
                    <a:pt x="620" y="62"/>
                  </a:lnTo>
                  <a:lnTo>
                    <a:pt x="609" y="64"/>
                  </a:lnTo>
                  <a:lnTo>
                    <a:pt x="609" y="64"/>
                  </a:lnTo>
                  <a:lnTo>
                    <a:pt x="599" y="68"/>
                  </a:lnTo>
                  <a:lnTo>
                    <a:pt x="588" y="72"/>
                  </a:lnTo>
                  <a:lnTo>
                    <a:pt x="579" y="77"/>
                  </a:lnTo>
                  <a:lnTo>
                    <a:pt x="575" y="79"/>
                  </a:lnTo>
                  <a:lnTo>
                    <a:pt x="573" y="83"/>
                  </a:lnTo>
                  <a:lnTo>
                    <a:pt x="573" y="83"/>
                  </a:lnTo>
                  <a:lnTo>
                    <a:pt x="575" y="85"/>
                  </a:lnTo>
                  <a:lnTo>
                    <a:pt x="577" y="85"/>
                  </a:lnTo>
                  <a:lnTo>
                    <a:pt x="584" y="85"/>
                  </a:lnTo>
                  <a:lnTo>
                    <a:pt x="592" y="83"/>
                  </a:lnTo>
                  <a:lnTo>
                    <a:pt x="597" y="81"/>
                  </a:lnTo>
                  <a:lnTo>
                    <a:pt x="611" y="76"/>
                  </a:lnTo>
                  <a:lnTo>
                    <a:pt x="618" y="74"/>
                  </a:lnTo>
                  <a:lnTo>
                    <a:pt x="622" y="72"/>
                  </a:lnTo>
                  <a:lnTo>
                    <a:pt x="622" y="72"/>
                  </a:lnTo>
                  <a:lnTo>
                    <a:pt x="630" y="72"/>
                  </a:lnTo>
                  <a:lnTo>
                    <a:pt x="637" y="70"/>
                  </a:lnTo>
                  <a:lnTo>
                    <a:pt x="650" y="70"/>
                  </a:lnTo>
                  <a:lnTo>
                    <a:pt x="664" y="72"/>
                  </a:lnTo>
                  <a:lnTo>
                    <a:pt x="677" y="72"/>
                  </a:lnTo>
                  <a:lnTo>
                    <a:pt x="677" y="72"/>
                  </a:lnTo>
                  <a:lnTo>
                    <a:pt x="679" y="76"/>
                  </a:lnTo>
                  <a:lnTo>
                    <a:pt x="679" y="76"/>
                  </a:lnTo>
                  <a:lnTo>
                    <a:pt x="675" y="79"/>
                  </a:lnTo>
                  <a:lnTo>
                    <a:pt x="671" y="81"/>
                  </a:lnTo>
                  <a:lnTo>
                    <a:pt x="666" y="83"/>
                  </a:lnTo>
                  <a:lnTo>
                    <a:pt x="658" y="85"/>
                  </a:lnTo>
                  <a:lnTo>
                    <a:pt x="656" y="89"/>
                  </a:lnTo>
                  <a:lnTo>
                    <a:pt x="650" y="91"/>
                  </a:lnTo>
                  <a:lnTo>
                    <a:pt x="650" y="91"/>
                  </a:lnTo>
                  <a:lnTo>
                    <a:pt x="652" y="94"/>
                  </a:lnTo>
                  <a:lnTo>
                    <a:pt x="652" y="94"/>
                  </a:lnTo>
                  <a:lnTo>
                    <a:pt x="656" y="94"/>
                  </a:lnTo>
                  <a:lnTo>
                    <a:pt x="660" y="94"/>
                  </a:lnTo>
                  <a:lnTo>
                    <a:pt x="667" y="93"/>
                  </a:lnTo>
                  <a:lnTo>
                    <a:pt x="679" y="87"/>
                  </a:lnTo>
                  <a:lnTo>
                    <a:pt x="679" y="87"/>
                  </a:lnTo>
                  <a:lnTo>
                    <a:pt x="686" y="85"/>
                  </a:lnTo>
                  <a:lnTo>
                    <a:pt x="692" y="81"/>
                  </a:lnTo>
                  <a:lnTo>
                    <a:pt x="696" y="77"/>
                  </a:lnTo>
                  <a:lnTo>
                    <a:pt x="700" y="72"/>
                  </a:lnTo>
                  <a:lnTo>
                    <a:pt x="700" y="72"/>
                  </a:lnTo>
                  <a:lnTo>
                    <a:pt x="701" y="72"/>
                  </a:lnTo>
                  <a:lnTo>
                    <a:pt x="703" y="72"/>
                  </a:lnTo>
                  <a:lnTo>
                    <a:pt x="703" y="72"/>
                  </a:lnTo>
                  <a:lnTo>
                    <a:pt x="705" y="68"/>
                  </a:lnTo>
                  <a:lnTo>
                    <a:pt x="709" y="66"/>
                  </a:lnTo>
                  <a:lnTo>
                    <a:pt x="711" y="66"/>
                  </a:lnTo>
                  <a:lnTo>
                    <a:pt x="715" y="66"/>
                  </a:lnTo>
                  <a:lnTo>
                    <a:pt x="720" y="66"/>
                  </a:lnTo>
                  <a:lnTo>
                    <a:pt x="722" y="68"/>
                  </a:lnTo>
                  <a:lnTo>
                    <a:pt x="726" y="72"/>
                  </a:lnTo>
                  <a:lnTo>
                    <a:pt x="726" y="74"/>
                  </a:lnTo>
                  <a:lnTo>
                    <a:pt x="726" y="74"/>
                  </a:lnTo>
                  <a:lnTo>
                    <a:pt x="724" y="77"/>
                  </a:lnTo>
                  <a:lnTo>
                    <a:pt x="724" y="81"/>
                  </a:lnTo>
                  <a:lnTo>
                    <a:pt x="720" y="89"/>
                  </a:lnTo>
                  <a:lnTo>
                    <a:pt x="720" y="89"/>
                  </a:lnTo>
                  <a:lnTo>
                    <a:pt x="718" y="93"/>
                  </a:lnTo>
                  <a:lnTo>
                    <a:pt x="715" y="94"/>
                  </a:lnTo>
                  <a:lnTo>
                    <a:pt x="711" y="98"/>
                  </a:lnTo>
                  <a:lnTo>
                    <a:pt x="709" y="100"/>
                  </a:lnTo>
                  <a:lnTo>
                    <a:pt x="709" y="100"/>
                  </a:lnTo>
                  <a:lnTo>
                    <a:pt x="701" y="113"/>
                  </a:lnTo>
                  <a:lnTo>
                    <a:pt x="700" y="119"/>
                  </a:lnTo>
                  <a:lnTo>
                    <a:pt x="698" y="125"/>
                  </a:lnTo>
                  <a:lnTo>
                    <a:pt x="698" y="125"/>
                  </a:lnTo>
                  <a:lnTo>
                    <a:pt x="707" y="119"/>
                  </a:lnTo>
                  <a:lnTo>
                    <a:pt x="713" y="113"/>
                  </a:lnTo>
                  <a:lnTo>
                    <a:pt x="726" y="98"/>
                  </a:lnTo>
                  <a:lnTo>
                    <a:pt x="726" y="98"/>
                  </a:lnTo>
                  <a:lnTo>
                    <a:pt x="734" y="94"/>
                  </a:lnTo>
                  <a:lnTo>
                    <a:pt x="743" y="89"/>
                  </a:lnTo>
                  <a:lnTo>
                    <a:pt x="749" y="85"/>
                  </a:lnTo>
                  <a:lnTo>
                    <a:pt x="753" y="85"/>
                  </a:lnTo>
                  <a:lnTo>
                    <a:pt x="753" y="85"/>
                  </a:lnTo>
                  <a:lnTo>
                    <a:pt x="754" y="87"/>
                  </a:lnTo>
                  <a:lnTo>
                    <a:pt x="754" y="89"/>
                  </a:lnTo>
                  <a:lnTo>
                    <a:pt x="754" y="91"/>
                  </a:lnTo>
                  <a:lnTo>
                    <a:pt x="754" y="91"/>
                  </a:lnTo>
                  <a:lnTo>
                    <a:pt x="768" y="89"/>
                  </a:lnTo>
                  <a:lnTo>
                    <a:pt x="773" y="89"/>
                  </a:lnTo>
                  <a:lnTo>
                    <a:pt x="779" y="91"/>
                  </a:lnTo>
                  <a:lnTo>
                    <a:pt x="779" y="91"/>
                  </a:lnTo>
                  <a:lnTo>
                    <a:pt x="785" y="83"/>
                  </a:lnTo>
                  <a:lnTo>
                    <a:pt x="790" y="77"/>
                  </a:lnTo>
                  <a:lnTo>
                    <a:pt x="798" y="72"/>
                  </a:lnTo>
                  <a:lnTo>
                    <a:pt x="802" y="70"/>
                  </a:lnTo>
                  <a:lnTo>
                    <a:pt x="802" y="70"/>
                  </a:lnTo>
                  <a:lnTo>
                    <a:pt x="805" y="68"/>
                  </a:lnTo>
                  <a:lnTo>
                    <a:pt x="809" y="68"/>
                  </a:lnTo>
                  <a:lnTo>
                    <a:pt x="821" y="72"/>
                  </a:lnTo>
                  <a:lnTo>
                    <a:pt x="838" y="77"/>
                  </a:lnTo>
                  <a:lnTo>
                    <a:pt x="838" y="77"/>
                  </a:lnTo>
                  <a:lnTo>
                    <a:pt x="847" y="79"/>
                  </a:lnTo>
                  <a:lnTo>
                    <a:pt x="853" y="81"/>
                  </a:lnTo>
                  <a:lnTo>
                    <a:pt x="858" y="83"/>
                  </a:lnTo>
                  <a:lnTo>
                    <a:pt x="862" y="87"/>
                  </a:lnTo>
                  <a:lnTo>
                    <a:pt x="864" y="89"/>
                  </a:lnTo>
                  <a:lnTo>
                    <a:pt x="864" y="93"/>
                  </a:lnTo>
                  <a:lnTo>
                    <a:pt x="864" y="93"/>
                  </a:lnTo>
                  <a:lnTo>
                    <a:pt x="862" y="94"/>
                  </a:lnTo>
                  <a:lnTo>
                    <a:pt x="858" y="96"/>
                  </a:lnTo>
                  <a:lnTo>
                    <a:pt x="858" y="96"/>
                  </a:lnTo>
                  <a:lnTo>
                    <a:pt x="849" y="102"/>
                  </a:lnTo>
                  <a:lnTo>
                    <a:pt x="845" y="104"/>
                  </a:lnTo>
                  <a:lnTo>
                    <a:pt x="840" y="108"/>
                  </a:lnTo>
                  <a:lnTo>
                    <a:pt x="840" y="108"/>
                  </a:lnTo>
                  <a:lnTo>
                    <a:pt x="836" y="110"/>
                  </a:lnTo>
                  <a:lnTo>
                    <a:pt x="830" y="113"/>
                  </a:lnTo>
                  <a:lnTo>
                    <a:pt x="823" y="115"/>
                  </a:lnTo>
                  <a:lnTo>
                    <a:pt x="823" y="115"/>
                  </a:lnTo>
                  <a:lnTo>
                    <a:pt x="813" y="115"/>
                  </a:lnTo>
                  <a:lnTo>
                    <a:pt x="802" y="117"/>
                  </a:lnTo>
                  <a:lnTo>
                    <a:pt x="790" y="117"/>
                  </a:lnTo>
                  <a:lnTo>
                    <a:pt x="787" y="117"/>
                  </a:lnTo>
                  <a:lnTo>
                    <a:pt x="781" y="119"/>
                  </a:lnTo>
                  <a:lnTo>
                    <a:pt x="781" y="119"/>
                  </a:lnTo>
                  <a:lnTo>
                    <a:pt x="785" y="121"/>
                  </a:lnTo>
                  <a:lnTo>
                    <a:pt x="788" y="121"/>
                  </a:lnTo>
                  <a:lnTo>
                    <a:pt x="800" y="127"/>
                  </a:lnTo>
                  <a:lnTo>
                    <a:pt x="802" y="127"/>
                  </a:lnTo>
                  <a:lnTo>
                    <a:pt x="804" y="130"/>
                  </a:lnTo>
                  <a:lnTo>
                    <a:pt x="804" y="130"/>
                  </a:lnTo>
                  <a:lnTo>
                    <a:pt x="804" y="134"/>
                  </a:lnTo>
                  <a:lnTo>
                    <a:pt x="800" y="136"/>
                  </a:lnTo>
                  <a:lnTo>
                    <a:pt x="800" y="136"/>
                  </a:lnTo>
                  <a:lnTo>
                    <a:pt x="794" y="138"/>
                  </a:lnTo>
                  <a:lnTo>
                    <a:pt x="790" y="140"/>
                  </a:lnTo>
                  <a:lnTo>
                    <a:pt x="783" y="140"/>
                  </a:lnTo>
                  <a:lnTo>
                    <a:pt x="775" y="138"/>
                  </a:lnTo>
                  <a:lnTo>
                    <a:pt x="773" y="138"/>
                  </a:lnTo>
                  <a:lnTo>
                    <a:pt x="768" y="140"/>
                  </a:lnTo>
                  <a:lnTo>
                    <a:pt x="768" y="140"/>
                  </a:lnTo>
                  <a:lnTo>
                    <a:pt x="770" y="142"/>
                  </a:lnTo>
                  <a:lnTo>
                    <a:pt x="770" y="144"/>
                  </a:lnTo>
                  <a:lnTo>
                    <a:pt x="773" y="146"/>
                  </a:lnTo>
                  <a:lnTo>
                    <a:pt x="781" y="147"/>
                  </a:lnTo>
                  <a:lnTo>
                    <a:pt x="783" y="147"/>
                  </a:lnTo>
                  <a:lnTo>
                    <a:pt x="787" y="151"/>
                  </a:lnTo>
                  <a:lnTo>
                    <a:pt x="787" y="151"/>
                  </a:lnTo>
                  <a:lnTo>
                    <a:pt x="787" y="153"/>
                  </a:lnTo>
                  <a:lnTo>
                    <a:pt x="783" y="157"/>
                  </a:lnTo>
                  <a:lnTo>
                    <a:pt x="783" y="157"/>
                  </a:lnTo>
                  <a:lnTo>
                    <a:pt x="781" y="159"/>
                  </a:lnTo>
                  <a:lnTo>
                    <a:pt x="777" y="161"/>
                  </a:lnTo>
                  <a:lnTo>
                    <a:pt x="773" y="161"/>
                  </a:lnTo>
                  <a:lnTo>
                    <a:pt x="771" y="161"/>
                  </a:lnTo>
                  <a:lnTo>
                    <a:pt x="771" y="161"/>
                  </a:lnTo>
                  <a:lnTo>
                    <a:pt x="768" y="164"/>
                  </a:lnTo>
                  <a:lnTo>
                    <a:pt x="768" y="166"/>
                  </a:lnTo>
                  <a:lnTo>
                    <a:pt x="766" y="170"/>
                  </a:lnTo>
                  <a:lnTo>
                    <a:pt x="764" y="172"/>
                  </a:lnTo>
                  <a:lnTo>
                    <a:pt x="764" y="172"/>
                  </a:lnTo>
                  <a:lnTo>
                    <a:pt x="762" y="176"/>
                  </a:lnTo>
                  <a:lnTo>
                    <a:pt x="760" y="178"/>
                  </a:lnTo>
                  <a:lnTo>
                    <a:pt x="753" y="181"/>
                  </a:lnTo>
                  <a:lnTo>
                    <a:pt x="747" y="187"/>
                  </a:lnTo>
                  <a:lnTo>
                    <a:pt x="745" y="189"/>
                  </a:lnTo>
                  <a:lnTo>
                    <a:pt x="743" y="193"/>
                  </a:lnTo>
                  <a:lnTo>
                    <a:pt x="743" y="193"/>
                  </a:lnTo>
                  <a:lnTo>
                    <a:pt x="737" y="206"/>
                  </a:lnTo>
                  <a:lnTo>
                    <a:pt x="736" y="219"/>
                  </a:lnTo>
                  <a:lnTo>
                    <a:pt x="736" y="219"/>
                  </a:lnTo>
                  <a:lnTo>
                    <a:pt x="734" y="221"/>
                  </a:lnTo>
                  <a:lnTo>
                    <a:pt x="732" y="223"/>
                  </a:lnTo>
                  <a:lnTo>
                    <a:pt x="732" y="227"/>
                  </a:lnTo>
                  <a:lnTo>
                    <a:pt x="732" y="227"/>
                  </a:lnTo>
                  <a:lnTo>
                    <a:pt x="734" y="227"/>
                  </a:lnTo>
                  <a:lnTo>
                    <a:pt x="734" y="227"/>
                  </a:lnTo>
                  <a:lnTo>
                    <a:pt x="736" y="227"/>
                  </a:lnTo>
                  <a:lnTo>
                    <a:pt x="736" y="227"/>
                  </a:lnTo>
                  <a:lnTo>
                    <a:pt x="737" y="227"/>
                  </a:lnTo>
                  <a:lnTo>
                    <a:pt x="739" y="223"/>
                  </a:lnTo>
                  <a:lnTo>
                    <a:pt x="741" y="221"/>
                  </a:lnTo>
                  <a:lnTo>
                    <a:pt x="741" y="221"/>
                  </a:lnTo>
                  <a:lnTo>
                    <a:pt x="745" y="219"/>
                  </a:lnTo>
                  <a:lnTo>
                    <a:pt x="751" y="219"/>
                  </a:lnTo>
                  <a:lnTo>
                    <a:pt x="756" y="221"/>
                  </a:lnTo>
                  <a:lnTo>
                    <a:pt x="762" y="223"/>
                  </a:lnTo>
                  <a:lnTo>
                    <a:pt x="762" y="223"/>
                  </a:lnTo>
                  <a:lnTo>
                    <a:pt x="766" y="225"/>
                  </a:lnTo>
                  <a:lnTo>
                    <a:pt x="768" y="227"/>
                  </a:lnTo>
                  <a:lnTo>
                    <a:pt x="768" y="231"/>
                  </a:lnTo>
                  <a:lnTo>
                    <a:pt x="768" y="231"/>
                  </a:lnTo>
                  <a:lnTo>
                    <a:pt x="764" y="233"/>
                  </a:lnTo>
                  <a:lnTo>
                    <a:pt x="760" y="233"/>
                  </a:lnTo>
                  <a:lnTo>
                    <a:pt x="756" y="233"/>
                  </a:lnTo>
                  <a:lnTo>
                    <a:pt x="753" y="233"/>
                  </a:lnTo>
                  <a:lnTo>
                    <a:pt x="753" y="233"/>
                  </a:lnTo>
                  <a:lnTo>
                    <a:pt x="753" y="234"/>
                  </a:lnTo>
                  <a:lnTo>
                    <a:pt x="753" y="234"/>
                  </a:lnTo>
                  <a:lnTo>
                    <a:pt x="758" y="236"/>
                  </a:lnTo>
                  <a:lnTo>
                    <a:pt x="764" y="238"/>
                  </a:lnTo>
                  <a:lnTo>
                    <a:pt x="773" y="240"/>
                  </a:lnTo>
                  <a:lnTo>
                    <a:pt x="773" y="240"/>
                  </a:lnTo>
                  <a:lnTo>
                    <a:pt x="777" y="242"/>
                  </a:lnTo>
                  <a:lnTo>
                    <a:pt x="777" y="244"/>
                  </a:lnTo>
                  <a:lnTo>
                    <a:pt x="779" y="246"/>
                  </a:lnTo>
                  <a:lnTo>
                    <a:pt x="779" y="248"/>
                  </a:lnTo>
                  <a:lnTo>
                    <a:pt x="779" y="255"/>
                  </a:lnTo>
                  <a:lnTo>
                    <a:pt x="781" y="257"/>
                  </a:lnTo>
                  <a:lnTo>
                    <a:pt x="783" y="261"/>
                  </a:lnTo>
                  <a:lnTo>
                    <a:pt x="783" y="261"/>
                  </a:lnTo>
                  <a:lnTo>
                    <a:pt x="777" y="263"/>
                  </a:lnTo>
                  <a:lnTo>
                    <a:pt x="771" y="263"/>
                  </a:lnTo>
                  <a:lnTo>
                    <a:pt x="766" y="261"/>
                  </a:lnTo>
                  <a:lnTo>
                    <a:pt x="760" y="261"/>
                  </a:lnTo>
                  <a:lnTo>
                    <a:pt x="754" y="257"/>
                  </a:lnTo>
                  <a:lnTo>
                    <a:pt x="749" y="257"/>
                  </a:lnTo>
                  <a:lnTo>
                    <a:pt x="743" y="257"/>
                  </a:lnTo>
                  <a:lnTo>
                    <a:pt x="737" y="261"/>
                  </a:lnTo>
                  <a:lnTo>
                    <a:pt x="737" y="261"/>
                  </a:lnTo>
                  <a:lnTo>
                    <a:pt x="736" y="265"/>
                  </a:lnTo>
                  <a:lnTo>
                    <a:pt x="736" y="268"/>
                  </a:lnTo>
                  <a:lnTo>
                    <a:pt x="736" y="268"/>
                  </a:lnTo>
                  <a:lnTo>
                    <a:pt x="741" y="272"/>
                  </a:lnTo>
                  <a:lnTo>
                    <a:pt x="751" y="276"/>
                  </a:lnTo>
                  <a:lnTo>
                    <a:pt x="758" y="282"/>
                  </a:lnTo>
                  <a:lnTo>
                    <a:pt x="762" y="284"/>
                  </a:lnTo>
                  <a:lnTo>
                    <a:pt x="764" y="285"/>
                  </a:lnTo>
                  <a:lnTo>
                    <a:pt x="764" y="285"/>
                  </a:lnTo>
                  <a:lnTo>
                    <a:pt x="768" y="291"/>
                  </a:lnTo>
                  <a:lnTo>
                    <a:pt x="768" y="295"/>
                  </a:lnTo>
                  <a:lnTo>
                    <a:pt x="768" y="297"/>
                  </a:lnTo>
                  <a:lnTo>
                    <a:pt x="764" y="301"/>
                  </a:lnTo>
                  <a:lnTo>
                    <a:pt x="762" y="303"/>
                  </a:lnTo>
                  <a:lnTo>
                    <a:pt x="758" y="306"/>
                  </a:lnTo>
                  <a:lnTo>
                    <a:pt x="753" y="310"/>
                  </a:lnTo>
                  <a:lnTo>
                    <a:pt x="753" y="310"/>
                  </a:lnTo>
                  <a:lnTo>
                    <a:pt x="753" y="314"/>
                  </a:lnTo>
                  <a:lnTo>
                    <a:pt x="753" y="314"/>
                  </a:lnTo>
                  <a:lnTo>
                    <a:pt x="749" y="314"/>
                  </a:lnTo>
                  <a:lnTo>
                    <a:pt x="749" y="314"/>
                  </a:lnTo>
                  <a:lnTo>
                    <a:pt x="747" y="314"/>
                  </a:lnTo>
                  <a:lnTo>
                    <a:pt x="747" y="314"/>
                  </a:lnTo>
                  <a:lnTo>
                    <a:pt x="749" y="318"/>
                  </a:lnTo>
                  <a:lnTo>
                    <a:pt x="751" y="320"/>
                  </a:lnTo>
                  <a:lnTo>
                    <a:pt x="754" y="321"/>
                  </a:lnTo>
                  <a:lnTo>
                    <a:pt x="758" y="323"/>
                  </a:lnTo>
                  <a:lnTo>
                    <a:pt x="758" y="323"/>
                  </a:lnTo>
                  <a:lnTo>
                    <a:pt x="756" y="327"/>
                  </a:lnTo>
                  <a:lnTo>
                    <a:pt x="756" y="331"/>
                  </a:lnTo>
                  <a:lnTo>
                    <a:pt x="756" y="331"/>
                  </a:lnTo>
                  <a:lnTo>
                    <a:pt x="758" y="333"/>
                  </a:lnTo>
                  <a:lnTo>
                    <a:pt x="762" y="333"/>
                  </a:lnTo>
                  <a:lnTo>
                    <a:pt x="762" y="333"/>
                  </a:lnTo>
                  <a:lnTo>
                    <a:pt x="764" y="338"/>
                  </a:lnTo>
                  <a:lnTo>
                    <a:pt x="762" y="340"/>
                  </a:lnTo>
                  <a:lnTo>
                    <a:pt x="762" y="340"/>
                  </a:lnTo>
                  <a:lnTo>
                    <a:pt x="758" y="340"/>
                  </a:lnTo>
                  <a:lnTo>
                    <a:pt x="756" y="342"/>
                  </a:lnTo>
                  <a:lnTo>
                    <a:pt x="749" y="344"/>
                  </a:lnTo>
                  <a:lnTo>
                    <a:pt x="741" y="348"/>
                  </a:lnTo>
                  <a:lnTo>
                    <a:pt x="734" y="352"/>
                  </a:lnTo>
                  <a:lnTo>
                    <a:pt x="734" y="352"/>
                  </a:lnTo>
                  <a:lnTo>
                    <a:pt x="739" y="352"/>
                  </a:lnTo>
                  <a:lnTo>
                    <a:pt x="745" y="354"/>
                  </a:lnTo>
                  <a:lnTo>
                    <a:pt x="747" y="355"/>
                  </a:lnTo>
                  <a:lnTo>
                    <a:pt x="749" y="355"/>
                  </a:lnTo>
                  <a:lnTo>
                    <a:pt x="749" y="359"/>
                  </a:lnTo>
                  <a:lnTo>
                    <a:pt x="749" y="361"/>
                  </a:lnTo>
                  <a:lnTo>
                    <a:pt x="749" y="361"/>
                  </a:lnTo>
                  <a:lnTo>
                    <a:pt x="749" y="365"/>
                  </a:lnTo>
                  <a:lnTo>
                    <a:pt x="747" y="365"/>
                  </a:lnTo>
                  <a:lnTo>
                    <a:pt x="745" y="369"/>
                  </a:lnTo>
                  <a:lnTo>
                    <a:pt x="743" y="369"/>
                  </a:lnTo>
                  <a:lnTo>
                    <a:pt x="737" y="369"/>
                  </a:lnTo>
                  <a:lnTo>
                    <a:pt x="734" y="371"/>
                  </a:lnTo>
                  <a:lnTo>
                    <a:pt x="734" y="371"/>
                  </a:lnTo>
                  <a:lnTo>
                    <a:pt x="724" y="372"/>
                  </a:lnTo>
                  <a:lnTo>
                    <a:pt x="720" y="372"/>
                  </a:lnTo>
                  <a:lnTo>
                    <a:pt x="715" y="372"/>
                  </a:lnTo>
                  <a:lnTo>
                    <a:pt x="715" y="372"/>
                  </a:lnTo>
                  <a:lnTo>
                    <a:pt x="713" y="372"/>
                  </a:lnTo>
                  <a:lnTo>
                    <a:pt x="711" y="369"/>
                  </a:lnTo>
                  <a:lnTo>
                    <a:pt x="707" y="367"/>
                  </a:lnTo>
                  <a:lnTo>
                    <a:pt x="703" y="363"/>
                  </a:lnTo>
                  <a:lnTo>
                    <a:pt x="701" y="361"/>
                  </a:lnTo>
                  <a:lnTo>
                    <a:pt x="700" y="361"/>
                  </a:lnTo>
                  <a:lnTo>
                    <a:pt x="700" y="361"/>
                  </a:lnTo>
                  <a:lnTo>
                    <a:pt x="698" y="361"/>
                  </a:lnTo>
                  <a:lnTo>
                    <a:pt x="696" y="361"/>
                  </a:lnTo>
                  <a:lnTo>
                    <a:pt x="694" y="365"/>
                  </a:lnTo>
                  <a:lnTo>
                    <a:pt x="686" y="369"/>
                  </a:lnTo>
                  <a:lnTo>
                    <a:pt x="686" y="369"/>
                  </a:lnTo>
                  <a:lnTo>
                    <a:pt x="683" y="372"/>
                  </a:lnTo>
                  <a:lnTo>
                    <a:pt x="679" y="376"/>
                  </a:lnTo>
                  <a:lnTo>
                    <a:pt x="679" y="378"/>
                  </a:lnTo>
                  <a:lnTo>
                    <a:pt x="679" y="380"/>
                  </a:lnTo>
                  <a:lnTo>
                    <a:pt x="683" y="382"/>
                  </a:lnTo>
                  <a:lnTo>
                    <a:pt x="684" y="384"/>
                  </a:lnTo>
                  <a:lnTo>
                    <a:pt x="684" y="384"/>
                  </a:lnTo>
                  <a:lnTo>
                    <a:pt x="690" y="386"/>
                  </a:lnTo>
                  <a:lnTo>
                    <a:pt x="696" y="386"/>
                  </a:lnTo>
                  <a:lnTo>
                    <a:pt x="701" y="386"/>
                  </a:lnTo>
                  <a:lnTo>
                    <a:pt x="707" y="382"/>
                  </a:lnTo>
                  <a:lnTo>
                    <a:pt x="713" y="382"/>
                  </a:lnTo>
                  <a:lnTo>
                    <a:pt x="720" y="380"/>
                  </a:lnTo>
                  <a:lnTo>
                    <a:pt x="724" y="382"/>
                  </a:lnTo>
                  <a:lnTo>
                    <a:pt x="728" y="382"/>
                  </a:lnTo>
                  <a:lnTo>
                    <a:pt x="730" y="384"/>
                  </a:lnTo>
                  <a:lnTo>
                    <a:pt x="730" y="384"/>
                  </a:lnTo>
                  <a:lnTo>
                    <a:pt x="730" y="386"/>
                  </a:lnTo>
                  <a:lnTo>
                    <a:pt x="728" y="386"/>
                  </a:lnTo>
                  <a:lnTo>
                    <a:pt x="728" y="386"/>
                  </a:lnTo>
                  <a:lnTo>
                    <a:pt x="728" y="388"/>
                  </a:lnTo>
                  <a:lnTo>
                    <a:pt x="726" y="390"/>
                  </a:lnTo>
                  <a:lnTo>
                    <a:pt x="726" y="390"/>
                  </a:lnTo>
                  <a:lnTo>
                    <a:pt x="722" y="390"/>
                  </a:lnTo>
                  <a:lnTo>
                    <a:pt x="722" y="390"/>
                  </a:lnTo>
                  <a:lnTo>
                    <a:pt x="724" y="393"/>
                  </a:lnTo>
                  <a:lnTo>
                    <a:pt x="726" y="397"/>
                  </a:lnTo>
                  <a:lnTo>
                    <a:pt x="724" y="401"/>
                  </a:lnTo>
                  <a:lnTo>
                    <a:pt x="722" y="403"/>
                  </a:lnTo>
                  <a:lnTo>
                    <a:pt x="722" y="403"/>
                  </a:lnTo>
                  <a:lnTo>
                    <a:pt x="722" y="408"/>
                  </a:lnTo>
                  <a:lnTo>
                    <a:pt x="722" y="408"/>
                  </a:lnTo>
                  <a:lnTo>
                    <a:pt x="718" y="408"/>
                  </a:lnTo>
                  <a:lnTo>
                    <a:pt x="715" y="407"/>
                  </a:lnTo>
                  <a:lnTo>
                    <a:pt x="707" y="403"/>
                  </a:lnTo>
                  <a:lnTo>
                    <a:pt x="700" y="397"/>
                  </a:lnTo>
                  <a:lnTo>
                    <a:pt x="694" y="395"/>
                  </a:lnTo>
                  <a:lnTo>
                    <a:pt x="690" y="393"/>
                  </a:lnTo>
                  <a:lnTo>
                    <a:pt x="690" y="393"/>
                  </a:lnTo>
                  <a:lnTo>
                    <a:pt x="709" y="407"/>
                  </a:lnTo>
                  <a:lnTo>
                    <a:pt x="717" y="414"/>
                  </a:lnTo>
                  <a:lnTo>
                    <a:pt x="724" y="420"/>
                  </a:lnTo>
                  <a:lnTo>
                    <a:pt x="724" y="420"/>
                  </a:lnTo>
                  <a:lnTo>
                    <a:pt x="728" y="424"/>
                  </a:lnTo>
                  <a:lnTo>
                    <a:pt x="730" y="427"/>
                  </a:lnTo>
                  <a:lnTo>
                    <a:pt x="730" y="431"/>
                  </a:lnTo>
                  <a:lnTo>
                    <a:pt x="732" y="439"/>
                  </a:lnTo>
                  <a:lnTo>
                    <a:pt x="734" y="458"/>
                  </a:lnTo>
                  <a:lnTo>
                    <a:pt x="734" y="458"/>
                  </a:lnTo>
                  <a:lnTo>
                    <a:pt x="730" y="461"/>
                  </a:lnTo>
                  <a:lnTo>
                    <a:pt x="726" y="461"/>
                  </a:lnTo>
                  <a:lnTo>
                    <a:pt x="722" y="463"/>
                  </a:lnTo>
                  <a:lnTo>
                    <a:pt x="715" y="461"/>
                  </a:lnTo>
                  <a:lnTo>
                    <a:pt x="711" y="459"/>
                  </a:lnTo>
                  <a:lnTo>
                    <a:pt x="705" y="458"/>
                  </a:lnTo>
                  <a:lnTo>
                    <a:pt x="701" y="454"/>
                  </a:lnTo>
                  <a:lnTo>
                    <a:pt x="700" y="452"/>
                  </a:lnTo>
                  <a:lnTo>
                    <a:pt x="700" y="452"/>
                  </a:lnTo>
                  <a:lnTo>
                    <a:pt x="698" y="448"/>
                  </a:lnTo>
                  <a:lnTo>
                    <a:pt x="698" y="446"/>
                  </a:lnTo>
                  <a:lnTo>
                    <a:pt x="698" y="444"/>
                  </a:lnTo>
                  <a:lnTo>
                    <a:pt x="696" y="442"/>
                  </a:lnTo>
                  <a:lnTo>
                    <a:pt x="696" y="442"/>
                  </a:lnTo>
                  <a:lnTo>
                    <a:pt x="694" y="441"/>
                  </a:lnTo>
                  <a:lnTo>
                    <a:pt x="692" y="439"/>
                  </a:lnTo>
                  <a:lnTo>
                    <a:pt x="686" y="437"/>
                  </a:lnTo>
                  <a:lnTo>
                    <a:pt x="686" y="437"/>
                  </a:lnTo>
                  <a:lnTo>
                    <a:pt x="677" y="433"/>
                  </a:lnTo>
                  <a:lnTo>
                    <a:pt x="667" y="429"/>
                  </a:lnTo>
                  <a:lnTo>
                    <a:pt x="667" y="429"/>
                  </a:lnTo>
                  <a:lnTo>
                    <a:pt x="671" y="431"/>
                  </a:lnTo>
                  <a:lnTo>
                    <a:pt x="675" y="437"/>
                  </a:lnTo>
                  <a:lnTo>
                    <a:pt x="677" y="442"/>
                  </a:lnTo>
                  <a:lnTo>
                    <a:pt x="677" y="448"/>
                  </a:lnTo>
                  <a:lnTo>
                    <a:pt x="677" y="448"/>
                  </a:lnTo>
                  <a:lnTo>
                    <a:pt x="675" y="448"/>
                  </a:lnTo>
                  <a:lnTo>
                    <a:pt x="671" y="450"/>
                  </a:lnTo>
                  <a:lnTo>
                    <a:pt x="671" y="450"/>
                  </a:lnTo>
                  <a:lnTo>
                    <a:pt x="671" y="454"/>
                  </a:lnTo>
                  <a:lnTo>
                    <a:pt x="671" y="456"/>
                  </a:lnTo>
                  <a:lnTo>
                    <a:pt x="669" y="459"/>
                  </a:lnTo>
                  <a:lnTo>
                    <a:pt x="667" y="463"/>
                  </a:lnTo>
                  <a:lnTo>
                    <a:pt x="666" y="465"/>
                  </a:lnTo>
                  <a:lnTo>
                    <a:pt x="666" y="469"/>
                  </a:lnTo>
                  <a:lnTo>
                    <a:pt x="666" y="469"/>
                  </a:lnTo>
                  <a:lnTo>
                    <a:pt x="671" y="469"/>
                  </a:lnTo>
                  <a:lnTo>
                    <a:pt x="681" y="469"/>
                  </a:lnTo>
                  <a:lnTo>
                    <a:pt x="688" y="469"/>
                  </a:lnTo>
                  <a:lnTo>
                    <a:pt x="698" y="469"/>
                  </a:lnTo>
                  <a:lnTo>
                    <a:pt x="698" y="469"/>
                  </a:lnTo>
                  <a:lnTo>
                    <a:pt x="709" y="471"/>
                  </a:lnTo>
                  <a:lnTo>
                    <a:pt x="715" y="473"/>
                  </a:lnTo>
                  <a:lnTo>
                    <a:pt x="722" y="473"/>
                  </a:lnTo>
                  <a:lnTo>
                    <a:pt x="722" y="473"/>
                  </a:lnTo>
                  <a:lnTo>
                    <a:pt x="722" y="477"/>
                  </a:lnTo>
                  <a:lnTo>
                    <a:pt x="722" y="477"/>
                  </a:lnTo>
                  <a:lnTo>
                    <a:pt x="713" y="480"/>
                  </a:lnTo>
                  <a:lnTo>
                    <a:pt x="703" y="486"/>
                  </a:lnTo>
                  <a:lnTo>
                    <a:pt x="696" y="492"/>
                  </a:lnTo>
                  <a:lnTo>
                    <a:pt x="688" y="499"/>
                  </a:lnTo>
                  <a:lnTo>
                    <a:pt x="681" y="507"/>
                  </a:lnTo>
                  <a:lnTo>
                    <a:pt x="671" y="512"/>
                  </a:lnTo>
                  <a:lnTo>
                    <a:pt x="664" y="518"/>
                  </a:lnTo>
                  <a:lnTo>
                    <a:pt x="660" y="518"/>
                  </a:lnTo>
                  <a:lnTo>
                    <a:pt x="656" y="520"/>
                  </a:lnTo>
                  <a:lnTo>
                    <a:pt x="656" y="520"/>
                  </a:lnTo>
                  <a:lnTo>
                    <a:pt x="645" y="520"/>
                  </a:lnTo>
                  <a:lnTo>
                    <a:pt x="637" y="520"/>
                  </a:lnTo>
                  <a:lnTo>
                    <a:pt x="628" y="520"/>
                  </a:lnTo>
                  <a:lnTo>
                    <a:pt x="618" y="520"/>
                  </a:lnTo>
                  <a:lnTo>
                    <a:pt x="618" y="520"/>
                  </a:lnTo>
                  <a:lnTo>
                    <a:pt x="618" y="520"/>
                  </a:lnTo>
                  <a:lnTo>
                    <a:pt x="618" y="520"/>
                  </a:lnTo>
                  <a:close/>
                </a:path>
              </a:pathLst>
            </a:custGeom>
            <a:solidFill>
              <a:schemeClr val="bg1">
                <a:lumMod val="85000"/>
              </a:schemeClr>
            </a:solidFill>
            <a:ln w="635" cap="rnd">
              <a:solidFill>
                <a:schemeClr val="bg1">
                  <a:alpha val="17000"/>
                </a:schemeClr>
              </a:solidFill>
              <a:prstDash val="solid"/>
              <a:round/>
              <a:headEnd/>
              <a:tailEnd/>
            </a:ln>
          </p:spPr>
          <p:txBody>
            <a:bodyPr lIns="81617" tIns="40809" rIns="81617" bIns="40809"/>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90" name="Freeform 489">
              <a:extLst>
                <a:ext uri="{FF2B5EF4-FFF2-40B4-BE49-F238E27FC236}">
                  <a16:creationId xmlns:a16="http://schemas.microsoft.com/office/drawing/2014/main" id="{C98817EB-42F9-F04E-B8A1-B78D78AA9ADC}"/>
                </a:ext>
              </a:extLst>
            </p:cNvPr>
            <p:cNvSpPr>
              <a:spLocks/>
            </p:cNvSpPr>
            <p:nvPr userDrawn="1"/>
          </p:nvSpPr>
          <p:spPr bwMode="auto">
            <a:xfrm>
              <a:off x="2284609" y="2485315"/>
              <a:ext cx="311396" cy="209019"/>
            </a:xfrm>
            <a:custGeom>
              <a:avLst/>
              <a:gdLst>
                <a:gd name="T0" fmla="*/ 4 w 204"/>
                <a:gd name="T1" fmla="*/ 150 h 161"/>
                <a:gd name="T2" fmla="*/ 6 w 204"/>
                <a:gd name="T3" fmla="*/ 157 h 161"/>
                <a:gd name="T4" fmla="*/ 34 w 204"/>
                <a:gd name="T5" fmla="*/ 161 h 161"/>
                <a:gd name="T6" fmla="*/ 53 w 204"/>
                <a:gd name="T7" fmla="*/ 161 h 161"/>
                <a:gd name="T8" fmla="*/ 66 w 204"/>
                <a:gd name="T9" fmla="*/ 157 h 161"/>
                <a:gd name="T10" fmla="*/ 81 w 204"/>
                <a:gd name="T11" fmla="*/ 157 h 161"/>
                <a:gd name="T12" fmla="*/ 81 w 204"/>
                <a:gd name="T13" fmla="*/ 146 h 161"/>
                <a:gd name="T14" fmla="*/ 87 w 204"/>
                <a:gd name="T15" fmla="*/ 129 h 161"/>
                <a:gd name="T16" fmla="*/ 98 w 204"/>
                <a:gd name="T17" fmla="*/ 129 h 161"/>
                <a:gd name="T18" fmla="*/ 102 w 204"/>
                <a:gd name="T19" fmla="*/ 123 h 161"/>
                <a:gd name="T20" fmla="*/ 111 w 204"/>
                <a:gd name="T21" fmla="*/ 121 h 161"/>
                <a:gd name="T22" fmla="*/ 117 w 204"/>
                <a:gd name="T23" fmla="*/ 127 h 161"/>
                <a:gd name="T24" fmla="*/ 123 w 204"/>
                <a:gd name="T25" fmla="*/ 121 h 161"/>
                <a:gd name="T26" fmla="*/ 128 w 204"/>
                <a:gd name="T27" fmla="*/ 99 h 161"/>
                <a:gd name="T28" fmla="*/ 134 w 204"/>
                <a:gd name="T29" fmla="*/ 93 h 161"/>
                <a:gd name="T30" fmla="*/ 134 w 204"/>
                <a:gd name="T31" fmla="*/ 82 h 161"/>
                <a:gd name="T32" fmla="*/ 147 w 204"/>
                <a:gd name="T33" fmla="*/ 82 h 161"/>
                <a:gd name="T34" fmla="*/ 151 w 204"/>
                <a:gd name="T35" fmla="*/ 67 h 161"/>
                <a:gd name="T36" fmla="*/ 157 w 204"/>
                <a:gd name="T37" fmla="*/ 61 h 161"/>
                <a:gd name="T38" fmla="*/ 161 w 204"/>
                <a:gd name="T39" fmla="*/ 50 h 161"/>
                <a:gd name="T40" fmla="*/ 155 w 204"/>
                <a:gd name="T41" fmla="*/ 44 h 161"/>
                <a:gd name="T42" fmla="*/ 161 w 204"/>
                <a:gd name="T43" fmla="*/ 38 h 161"/>
                <a:gd name="T44" fmla="*/ 181 w 204"/>
                <a:gd name="T45" fmla="*/ 31 h 161"/>
                <a:gd name="T46" fmla="*/ 197 w 204"/>
                <a:gd name="T47" fmla="*/ 31 h 161"/>
                <a:gd name="T48" fmla="*/ 202 w 204"/>
                <a:gd name="T49" fmla="*/ 25 h 161"/>
                <a:gd name="T50" fmla="*/ 204 w 204"/>
                <a:gd name="T51" fmla="*/ 25 h 161"/>
                <a:gd name="T52" fmla="*/ 204 w 204"/>
                <a:gd name="T53" fmla="*/ 17 h 161"/>
                <a:gd name="T54" fmla="*/ 183 w 204"/>
                <a:gd name="T55" fmla="*/ 17 h 161"/>
                <a:gd name="T56" fmla="*/ 172 w 204"/>
                <a:gd name="T57" fmla="*/ 25 h 161"/>
                <a:gd name="T58" fmla="*/ 157 w 204"/>
                <a:gd name="T59" fmla="*/ 29 h 161"/>
                <a:gd name="T60" fmla="*/ 157 w 204"/>
                <a:gd name="T61" fmla="*/ 14 h 161"/>
                <a:gd name="T62" fmla="*/ 155 w 204"/>
                <a:gd name="T63" fmla="*/ 6 h 161"/>
                <a:gd name="T64" fmla="*/ 146 w 204"/>
                <a:gd name="T65" fmla="*/ 0 h 161"/>
                <a:gd name="T66" fmla="*/ 142 w 204"/>
                <a:gd name="T67" fmla="*/ 2 h 161"/>
                <a:gd name="T68" fmla="*/ 142 w 204"/>
                <a:gd name="T69" fmla="*/ 15 h 161"/>
                <a:gd name="T70" fmla="*/ 130 w 204"/>
                <a:gd name="T71" fmla="*/ 15 h 161"/>
                <a:gd name="T72" fmla="*/ 125 w 204"/>
                <a:gd name="T73" fmla="*/ 21 h 161"/>
                <a:gd name="T74" fmla="*/ 115 w 204"/>
                <a:gd name="T75" fmla="*/ 21 h 161"/>
                <a:gd name="T76" fmla="*/ 110 w 204"/>
                <a:gd name="T77" fmla="*/ 27 h 161"/>
                <a:gd name="T78" fmla="*/ 104 w 204"/>
                <a:gd name="T79" fmla="*/ 25 h 161"/>
                <a:gd name="T80" fmla="*/ 104 w 204"/>
                <a:gd name="T81" fmla="*/ 25 h 161"/>
                <a:gd name="T82" fmla="*/ 94 w 204"/>
                <a:gd name="T83" fmla="*/ 21 h 161"/>
                <a:gd name="T84" fmla="*/ 91 w 204"/>
                <a:gd name="T85" fmla="*/ 19 h 161"/>
                <a:gd name="T86" fmla="*/ 87 w 204"/>
                <a:gd name="T87" fmla="*/ 19 h 161"/>
                <a:gd name="T88" fmla="*/ 87 w 204"/>
                <a:gd name="T89" fmla="*/ 19 h 161"/>
                <a:gd name="T90" fmla="*/ 83 w 204"/>
                <a:gd name="T91" fmla="*/ 21 h 161"/>
                <a:gd name="T92" fmla="*/ 77 w 204"/>
                <a:gd name="T93" fmla="*/ 21 h 161"/>
                <a:gd name="T94" fmla="*/ 70 w 204"/>
                <a:gd name="T95" fmla="*/ 19 h 161"/>
                <a:gd name="T96" fmla="*/ 60 w 204"/>
                <a:gd name="T97" fmla="*/ 25 h 161"/>
                <a:gd name="T98" fmla="*/ 53 w 204"/>
                <a:gd name="T99" fmla="*/ 40 h 161"/>
                <a:gd name="T100" fmla="*/ 38 w 204"/>
                <a:gd name="T101" fmla="*/ 46 h 161"/>
                <a:gd name="T102" fmla="*/ 34 w 204"/>
                <a:gd name="T103" fmla="*/ 55 h 161"/>
                <a:gd name="T104" fmla="*/ 23 w 204"/>
                <a:gd name="T105" fmla="*/ 55 h 161"/>
                <a:gd name="T106" fmla="*/ 11 w 204"/>
                <a:gd name="T107" fmla="*/ 53 h 161"/>
                <a:gd name="T108" fmla="*/ 0 w 204"/>
                <a:gd name="T109" fmla="*/ 78 h 161"/>
                <a:gd name="T110" fmla="*/ 0 w 204"/>
                <a:gd name="T111" fmla="*/ 89 h 161"/>
                <a:gd name="T112" fmla="*/ 4 w 204"/>
                <a:gd name="T113" fmla="*/ 108 h 161"/>
                <a:gd name="T114" fmla="*/ 4 w 204"/>
                <a:gd name="T115" fmla="*/ 123 h 161"/>
                <a:gd name="T116" fmla="*/ 17 w 204"/>
                <a:gd name="T117" fmla="*/ 131 h 161"/>
                <a:gd name="T118" fmla="*/ 17 w 204"/>
                <a:gd name="T119" fmla="*/ 140 h 161"/>
                <a:gd name="T120" fmla="*/ 4 w 204"/>
                <a:gd name="T121" fmla="*/ 150 h 161"/>
                <a:gd name="T122" fmla="*/ 4 w 204"/>
                <a:gd name="T123" fmla="*/ 150 h 161"/>
                <a:gd name="T124" fmla="*/ 4 w 204"/>
                <a:gd name="T125" fmla="*/ 15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4" h="161">
                  <a:moveTo>
                    <a:pt x="4" y="150"/>
                  </a:moveTo>
                  <a:lnTo>
                    <a:pt x="6" y="157"/>
                  </a:lnTo>
                  <a:lnTo>
                    <a:pt x="34" y="161"/>
                  </a:lnTo>
                  <a:lnTo>
                    <a:pt x="53" y="161"/>
                  </a:lnTo>
                  <a:lnTo>
                    <a:pt x="66" y="157"/>
                  </a:lnTo>
                  <a:lnTo>
                    <a:pt x="81" y="157"/>
                  </a:lnTo>
                  <a:lnTo>
                    <a:pt x="81" y="146"/>
                  </a:lnTo>
                  <a:lnTo>
                    <a:pt x="87" y="129"/>
                  </a:lnTo>
                  <a:lnTo>
                    <a:pt x="98" y="129"/>
                  </a:lnTo>
                  <a:lnTo>
                    <a:pt x="102" y="123"/>
                  </a:lnTo>
                  <a:lnTo>
                    <a:pt x="111" y="121"/>
                  </a:lnTo>
                  <a:lnTo>
                    <a:pt x="117" y="127"/>
                  </a:lnTo>
                  <a:lnTo>
                    <a:pt x="123" y="121"/>
                  </a:lnTo>
                  <a:lnTo>
                    <a:pt x="128" y="99"/>
                  </a:lnTo>
                  <a:lnTo>
                    <a:pt x="134" y="93"/>
                  </a:lnTo>
                  <a:lnTo>
                    <a:pt x="134" y="82"/>
                  </a:lnTo>
                  <a:lnTo>
                    <a:pt x="147" y="82"/>
                  </a:lnTo>
                  <a:lnTo>
                    <a:pt x="151" y="67"/>
                  </a:lnTo>
                  <a:lnTo>
                    <a:pt x="157" y="61"/>
                  </a:lnTo>
                  <a:lnTo>
                    <a:pt x="161" y="50"/>
                  </a:lnTo>
                  <a:lnTo>
                    <a:pt x="155" y="44"/>
                  </a:lnTo>
                  <a:lnTo>
                    <a:pt x="161" y="38"/>
                  </a:lnTo>
                  <a:lnTo>
                    <a:pt x="181" y="31"/>
                  </a:lnTo>
                  <a:lnTo>
                    <a:pt x="197" y="31"/>
                  </a:lnTo>
                  <a:lnTo>
                    <a:pt x="202" y="25"/>
                  </a:lnTo>
                  <a:lnTo>
                    <a:pt x="204" y="25"/>
                  </a:lnTo>
                  <a:lnTo>
                    <a:pt x="204" y="17"/>
                  </a:lnTo>
                  <a:lnTo>
                    <a:pt x="183" y="17"/>
                  </a:lnTo>
                  <a:lnTo>
                    <a:pt x="172" y="25"/>
                  </a:lnTo>
                  <a:lnTo>
                    <a:pt x="157" y="29"/>
                  </a:lnTo>
                  <a:lnTo>
                    <a:pt x="157" y="14"/>
                  </a:lnTo>
                  <a:lnTo>
                    <a:pt x="155" y="6"/>
                  </a:lnTo>
                  <a:lnTo>
                    <a:pt x="146" y="0"/>
                  </a:lnTo>
                  <a:lnTo>
                    <a:pt x="142" y="2"/>
                  </a:lnTo>
                  <a:lnTo>
                    <a:pt x="142" y="15"/>
                  </a:lnTo>
                  <a:lnTo>
                    <a:pt x="130" y="15"/>
                  </a:lnTo>
                  <a:lnTo>
                    <a:pt x="125" y="21"/>
                  </a:lnTo>
                  <a:lnTo>
                    <a:pt x="115" y="21"/>
                  </a:lnTo>
                  <a:lnTo>
                    <a:pt x="110" y="27"/>
                  </a:lnTo>
                  <a:lnTo>
                    <a:pt x="104" y="25"/>
                  </a:lnTo>
                  <a:lnTo>
                    <a:pt x="104" y="25"/>
                  </a:lnTo>
                  <a:lnTo>
                    <a:pt x="94" y="21"/>
                  </a:lnTo>
                  <a:lnTo>
                    <a:pt x="91" y="19"/>
                  </a:lnTo>
                  <a:lnTo>
                    <a:pt x="87" y="19"/>
                  </a:lnTo>
                  <a:lnTo>
                    <a:pt x="87" y="19"/>
                  </a:lnTo>
                  <a:lnTo>
                    <a:pt x="83" y="21"/>
                  </a:lnTo>
                  <a:lnTo>
                    <a:pt x="77" y="21"/>
                  </a:lnTo>
                  <a:lnTo>
                    <a:pt x="70" y="19"/>
                  </a:lnTo>
                  <a:lnTo>
                    <a:pt x="60" y="25"/>
                  </a:lnTo>
                  <a:lnTo>
                    <a:pt x="53" y="40"/>
                  </a:lnTo>
                  <a:lnTo>
                    <a:pt x="38" y="46"/>
                  </a:lnTo>
                  <a:lnTo>
                    <a:pt x="34" y="55"/>
                  </a:lnTo>
                  <a:lnTo>
                    <a:pt x="23" y="55"/>
                  </a:lnTo>
                  <a:lnTo>
                    <a:pt x="11" y="53"/>
                  </a:lnTo>
                  <a:lnTo>
                    <a:pt x="0" y="78"/>
                  </a:lnTo>
                  <a:lnTo>
                    <a:pt x="0" y="89"/>
                  </a:lnTo>
                  <a:lnTo>
                    <a:pt x="4" y="108"/>
                  </a:lnTo>
                  <a:lnTo>
                    <a:pt x="4" y="123"/>
                  </a:lnTo>
                  <a:lnTo>
                    <a:pt x="17" y="131"/>
                  </a:lnTo>
                  <a:lnTo>
                    <a:pt x="17" y="140"/>
                  </a:lnTo>
                  <a:lnTo>
                    <a:pt x="4" y="150"/>
                  </a:lnTo>
                  <a:lnTo>
                    <a:pt x="4" y="150"/>
                  </a:lnTo>
                  <a:lnTo>
                    <a:pt x="4" y="150"/>
                  </a:lnTo>
                  <a:close/>
                </a:path>
              </a:pathLst>
            </a:custGeom>
            <a:solidFill>
              <a:schemeClr val="bg1">
                <a:lumMod val="85000"/>
              </a:schemeClr>
            </a:solidFill>
            <a:ln w="635" cap="rnd">
              <a:solidFill>
                <a:schemeClr val="bg1">
                  <a:alpha val="17000"/>
                </a:schemeClr>
              </a:solidFill>
              <a:round/>
              <a:headEnd/>
              <a:tailEnd/>
            </a:ln>
          </p:spPr>
          <p:txBody>
            <a:bodyPr lIns="81617" tIns="40809" rIns="81617" bIns="40809"/>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91" name="Freeform 490">
              <a:extLst>
                <a:ext uri="{FF2B5EF4-FFF2-40B4-BE49-F238E27FC236}">
                  <a16:creationId xmlns:a16="http://schemas.microsoft.com/office/drawing/2014/main" id="{4D2D2A73-9099-FB42-AAA9-92148881C6AF}"/>
                </a:ext>
              </a:extLst>
            </p:cNvPr>
            <p:cNvSpPr>
              <a:spLocks/>
            </p:cNvSpPr>
            <p:nvPr userDrawn="1"/>
          </p:nvSpPr>
          <p:spPr bwMode="auto">
            <a:xfrm>
              <a:off x="2284609" y="2485315"/>
              <a:ext cx="311396" cy="209019"/>
            </a:xfrm>
            <a:custGeom>
              <a:avLst/>
              <a:gdLst>
                <a:gd name="T0" fmla="*/ 4 w 204"/>
                <a:gd name="T1" fmla="*/ 150 h 161"/>
                <a:gd name="T2" fmla="*/ 6 w 204"/>
                <a:gd name="T3" fmla="*/ 157 h 161"/>
                <a:gd name="T4" fmla="*/ 34 w 204"/>
                <a:gd name="T5" fmla="*/ 161 h 161"/>
                <a:gd name="T6" fmla="*/ 53 w 204"/>
                <a:gd name="T7" fmla="*/ 161 h 161"/>
                <a:gd name="T8" fmla="*/ 66 w 204"/>
                <a:gd name="T9" fmla="*/ 157 h 161"/>
                <a:gd name="T10" fmla="*/ 81 w 204"/>
                <a:gd name="T11" fmla="*/ 157 h 161"/>
                <a:gd name="T12" fmla="*/ 81 w 204"/>
                <a:gd name="T13" fmla="*/ 146 h 161"/>
                <a:gd name="T14" fmla="*/ 87 w 204"/>
                <a:gd name="T15" fmla="*/ 129 h 161"/>
                <a:gd name="T16" fmla="*/ 98 w 204"/>
                <a:gd name="T17" fmla="*/ 129 h 161"/>
                <a:gd name="T18" fmla="*/ 102 w 204"/>
                <a:gd name="T19" fmla="*/ 123 h 161"/>
                <a:gd name="T20" fmla="*/ 111 w 204"/>
                <a:gd name="T21" fmla="*/ 121 h 161"/>
                <a:gd name="T22" fmla="*/ 117 w 204"/>
                <a:gd name="T23" fmla="*/ 127 h 161"/>
                <a:gd name="T24" fmla="*/ 123 w 204"/>
                <a:gd name="T25" fmla="*/ 121 h 161"/>
                <a:gd name="T26" fmla="*/ 128 w 204"/>
                <a:gd name="T27" fmla="*/ 99 h 161"/>
                <a:gd name="T28" fmla="*/ 134 w 204"/>
                <a:gd name="T29" fmla="*/ 93 h 161"/>
                <a:gd name="T30" fmla="*/ 134 w 204"/>
                <a:gd name="T31" fmla="*/ 82 h 161"/>
                <a:gd name="T32" fmla="*/ 147 w 204"/>
                <a:gd name="T33" fmla="*/ 82 h 161"/>
                <a:gd name="T34" fmla="*/ 151 w 204"/>
                <a:gd name="T35" fmla="*/ 67 h 161"/>
                <a:gd name="T36" fmla="*/ 157 w 204"/>
                <a:gd name="T37" fmla="*/ 61 h 161"/>
                <a:gd name="T38" fmla="*/ 161 w 204"/>
                <a:gd name="T39" fmla="*/ 50 h 161"/>
                <a:gd name="T40" fmla="*/ 155 w 204"/>
                <a:gd name="T41" fmla="*/ 44 h 161"/>
                <a:gd name="T42" fmla="*/ 161 w 204"/>
                <a:gd name="T43" fmla="*/ 38 h 161"/>
                <a:gd name="T44" fmla="*/ 181 w 204"/>
                <a:gd name="T45" fmla="*/ 31 h 161"/>
                <a:gd name="T46" fmla="*/ 197 w 204"/>
                <a:gd name="T47" fmla="*/ 31 h 161"/>
                <a:gd name="T48" fmla="*/ 202 w 204"/>
                <a:gd name="T49" fmla="*/ 25 h 161"/>
                <a:gd name="T50" fmla="*/ 204 w 204"/>
                <a:gd name="T51" fmla="*/ 25 h 161"/>
                <a:gd name="T52" fmla="*/ 204 w 204"/>
                <a:gd name="T53" fmla="*/ 17 h 161"/>
                <a:gd name="T54" fmla="*/ 183 w 204"/>
                <a:gd name="T55" fmla="*/ 17 h 161"/>
                <a:gd name="T56" fmla="*/ 172 w 204"/>
                <a:gd name="T57" fmla="*/ 25 h 161"/>
                <a:gd name="T58" fmla="*/ 157 w 204"/>
                <a:gd name="T59" fmla="*/ 29 h 161"/>
                <a:gd name="T60" fmla="*/ 157 w 204"/>
                <a:gd name="T61" fmla="*/ 14 h 161"/>
                <a:gd name="T62" fmla="*/ 155 w 204"/>
                <a:gd name="T63" fmla="*/ 6 h 161"/>
                <a:gd name="T64" fmla="*/ 146 w 204"/>
                <a:gd name="T65" fmla="*/ 0 h 161"/>
                <a:gd name="T66" fmla="*/ 142 w 204"/>
                <a:gd name="T67" fmla="*/ 2 h 161"/>
                <a:gd name="T68" fmla="*/ 142 w 204"/>
                <a:gd name="T69" fmla="*/ 15 h 161"/>
                <a:gd name="T70" fmla="*/ 130 w 204"/>
                <a:gd name="T71" fmla="*/ 15 h 161"/>
                <a:gd name="T72" fmla="*/ 125 w 204"/>
                <a:gd name="T73" fmla="*/ 21 h 161"/>
                <a:gd name="T74" fmla="*/ 115 w 204"/>
                <a:gd name="T75" fmla="*/ 21 h 161"/>
                <a:gd name="T76" fmla="*/ 110 w 204"/>
                <a:gd name="T77" fmla="*/ 27 h 161"/>
                <a:gd name="T78" fmla="*/ 104 w 204"/>
                <a:gd name="T79" fmla="*/ 25 h 161"/>
                <a:gd name="T80" fmla="*/ 104 w 204"/>
                <a:gd name="T81" fmla="*/ 25 h 161"/>
                <a:gd name="T82" fmla="*/ 94 w 204"/>
                <a:gd name="T83" fmla="*/ 21 h 161"/>
                <a:gd name="T84" fmla="*/ 91 w 204"/>
                <a:gd name="T85" fmla="*/ 19 h 161"/>
                <a:gd name="T86" fmla="*/ 87 w 204"/>
                <a:gd name="T87" fmla="*/ 19 h 161"/>
                <a:gd name="T88" fmla="*/ 87 w 204"/>
                <a:gd name="T89" fmla="*/ 19 h 161"/>
                <a:gd name="T90" fmla="*/ 83 w 204"/>
                <a:gd name="T91" fmla="*/ 21 h 161"/>
                <a:gd name="T92" fmla="*/ 77 w 204"/>
                <a:gd name="T93" fmla="*/ 21 h 161"/>
                <a:gd name="T94" fmla="*/ 70 w 204"/>
                <a:gd name="T95" fmla="*/ 19 h 161"/>
                <a:gd name="T96" fmla="*/ 60 w 204"/>
                <a:gd name="T97" fmla="*/ 25 h 161"/>
                <a:gd name="T98" fmla="*/ 53 w 204"/>
                <a:gd name="T99" fmla="*/ 40 h 161"/>
                <a:gd name="T100" fmla="*/ 38 w 204"/>
                <a:gd name="T101" fmla="*/ 46 h 161"/>
                <a:gd name="T102" fmla="*/ 34 w 204"/>
                <a:gd name="T103" fmla="*/ 55 h 161"/>
                <a:gd name="T104" fmla="*/ 23 w 204"/>
                <a:gd name="T105" fmla="*/ 55 h 161"/>
                <a:gd name="T106" fmla="*/ 11 w 204"/>
                <a:gd name="T107" fmla="*/ 53 h 161"/>
                <a:gd name="T108" fmla="*/ 0 w 204"/>
                <a:gd name="T109" fmla="*/ 78 h 161"/>
                <a:gd name="T110" fmla="*/ 0 w 204"/>
                <a:gd name="T111" fmla="*/ 89 h 161"/>
                <a:gd name="T112" fmla="*/ 4 w 204"/>
                <a:gd name="T113" fmla="*/ 108 h 161"/>
                <a:gd name="T114" fmla="*/ 4 w 204"/>
                <a:gd name="T115" fmla="*/ 123 h 161"/>
                <a:gd name="T116" fmla="*/ 17 w 204"/>
                <a:gd name="T117" fmla="*/ 131 h 161"/>
                <a:gd name="T118" fmla="*/ 17 w 204"/>
                <a:gd name="T119" fmla="*/ 140 h 161"/>
                <a:gd name="T120" fmla="*/ 4 w 204"/>
                <a:gd name="T121" fmla="*/ 150 h 161"/>
                <a:gd name="T122" fmla="*/ 4 w 204"/>
                <a:gd name="T123" fmla="*/ 150 h 161"/>
                <a:gd name="T124" fmla="*/ 4 w 204"/>
                <a:gd name="T125" fmla="*/ 15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4" h="161">
                  <a:moveTo>
                    <a:pt x="4" y="150"/>
                  </a:moveTo>
                  <a:lnTo>
                    <a:pt x="6" y="157"/>
                  </a:lnTo>
                  <a:lnTo>
                    <a:pt x="34" y="161"/>
                  </a:lnTo>
                  <a:lnTo>
                    <a:pt x="53" y="161"/>
                  </a:lnTo>
                  <a:lnTo>
                    <a:pt x="66" y="157"/>
                  </a:lnTo>
                  <a:lnTo>
                    <a:pt x="81" y="157"/>
                  </a:lnTo>
                  <a:lnTo>
                    <a:pt x="81" y="146"/>
                  </a:lnTo>
                  <a:lnTo>
                    <a:pt x="87" y="129"/>
                  </a:lnTo>
                  <a:lnTo>
                    <a:pt x="98" y="129"/>
                  </a:lnTo>
                  <a:lnTo>
                    <a:pt x="102" y="123"/>
                  </a:lnTo>
                  <a:lnTo>
                    <a:pt x="111" y="121"/>
                  </a:lnTo>
                  <a:lnTo>
                    <a:pt x="117" y="127"/>
                  </a:lnTo>
                  <a:lnTo>
                    <a:pt x="123" y="121"/>
                  </a:lnTo>
                  <a:lnTo>
                    <a:pt x="128" y="99"/>
                  </a:lnTo>
                  <a:lnTo>
                    <a:pt x="134" y="93"/>
                  </a:lnTo>
                  <a:lnTo>
                    <a:pt x="134" y="82"/>
                  </a:lnTo>
                  <a:lnTo>
                    <a:pt x="147" y="82"/>
                  </a:lnTo>
                  <a:lnTo>
                    <a:pt x="151" y="67"/>
                  </a:lnTo>
                  <a:lnTo>
                    <a:pt x="157" y="61"/>
                  </a:lnTo>
                  <a:lnTo>
                    <a:pt x="161" y="50"/>
                  </a:lnTo>
                  <a:lnTo>
                    <a:pt x="155" y="44"/>
                  </a:lnTo>
                  <a:lnTo>
                    <a:pt x="161" y="38"/>
                  </a:lnTo>
                  <a:lnTo>
                    <a:pt x="181" y="31"/>
                  </a:lnTo>
                  <a:lnTo>
                    <a:pt x="197" y="31"/>
                  </a:lnTo>
                  <a:lnTo>
                    <a:pt x="202" y="25"/>
                  </a:lnTo>
                  <a:lnTo>
                    <a:pt x="204" y="25"/>
                  </a:lnTo>
                  <a:lnTo>
                    <a:pt x="204" y="17"/>
                  </a:lnTo>
                  <a:lnTo>
                    <a:pt x="183" y="17"/>
                  </a:lnTo>
                  <a:lnTo>
                    <a:pt x="172" y="25"/>
                  </a:lnTo>
                  <a:lnTo>
                    <a:pt x="157" y="29"/>
                  </a:lnTo>
                  <a:lnTo>
                    <a:pt x="157" y="14"/>
                  </a:lnTo>
                  <a:lnTo>
                    <a:pt x="155" y="6"/>
                  </a:lnTo>
                  <a:lnTo>
                    <a:pt x="146" y="0"/>
                  </a:lnTo>
                  <a:lnTo>
                    <a:pt x="142" y="2"/>
                  </a:lnTo>
                  <a:lnTo>
                    <a:pt x="142" y="15"/>
                  </a:lnTo>
                  <a:lnTo>
                    <a:pt x="130" y="15"/>
                  </a:lnTo>
                  <a:lnTo>
                    <a:pt x="125" y="21"/>
                  </a:lnTo>
                  <a:lnTo>
                    <a:pt x="115" y="21"/>
                  </a:lnTo>
                  <a:lnTo>
                    <a:pt x="110" y="27"/>
                  </a:lnTo>
                  <a:lnTo>
                    <a:pt x="104" y="25"/>
                  </a:lnTo>
                  <a:lnTo>
                    <a:pt x="104" y="25"/>
                  </a:lnTo>
                  <a:lnTo>
                    <a:pt x="94" y="21"/>
                  </a:lnTo>
                  <a:lnTo>
                    <a:pt x="91" y="19"/>
                  </a:lnTo>
                  <a:lnTo>
                    <a:pt x="87" y="19"/>
                  </a:lnTo>
                  <a:lnTo>
                    <a:pt x="87" y="19"/>
                  </a:lnTo>
                  <a:lnTo>
                    <a:pt x="83" y="21"/>
                  </a:lnTo>
                  <a:lnTo>
                    <a:pt x="77" y="21"/>
                  </a:lnTo>
                  <a:lnTo>
                    <a:pt x="70" y="19"/>
                  </a:lnTo>
                  <a:lnTo>
                    <a:pt x="60" y="25"/>
                  </a:lnTo>
                  <a:lnTo>
                    <a:pt x="53" y="40"/>
                  </a:lnTo>
                  <a:lnTo>
                    <a:pt x="38" y="46"/>
                  </a:lnTo>
                  <a:lnTo>
                    <a:pt x="34" y="55"/>
                  </a:lnTo>
                  <a:lnTo>
                    <a:pt x="23" y="55"/>
                  </a:lnTo>
                  <a:lnTo>
                    <a:pt x="11" y="53"/>
                  </a:lnTo>
                  <a:lnTo>
                    <a:pt x="0" y="78"/>
                  </a:lnTo>
                  <a:lnTo>
                    <a:pt x="0" y="89"/>
                  </a:lnTo>
                  <a:lnTo>
                    <a:pt x="4" y="108"/>
                  </a:lnTo>
                  <a:lnTo>
                    <a:pt x="4" y="123"/>
                  </a:lnTo>
                  <a:lnTo>
                    <a:pt x="17" y="131"/>
                  </a:lnTo>
                  <a:lnTo>
                    <a:pt x="17" y="140"/>
                  </a:lnTo>
                  <a:lnTo>
                    <a:pt x="4" y="150"/>
                  </a:lnTo>
                  <a:lnTo>
                    <a:pt x="4" y="150"/>
                  </a:lnTo>
                  <a:lnTo>
                    <a:pt x="4" y="150"/>
                  </a:lnTo>
                  <a:close/>
                </a:path>
              </a:pathLst>
            </a:custGeom>
            <a:solidFill>
              <a:schemeClr val="bg1">
                <a:lumMod val="85000"/>
              </a:schemeClr>
            </a:solidFill>
            <a:ln w="635" cap="rnd">
              <a:solidFill>
                <a:schemeClr val="bg1">
                  <a:alpha val="17000"/>
                </a:schemeClr>
              </a:solidFill>
              <a:prstDash val="solid"/>
              <a:round/>
              <a:headEnd/>
              <a:tailEnd/>
            </a:ln>
          </p:spPr>
          <p:txBody>
            <a:bodyPr lIns="81617" tIns="40809" rIns="81617" bIns="40809"/>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92" name="Freeform 491">
              <a:extLst>
                <a:ext uri="{FF2B5EF4-FFF2-40B4-BE49-F238E27FC236}">
                  <a16:creationId xmlns:a16="http://schemas.microsoft.com/office/drawing/2014/main" id="{EBE2AF42-FB1F-CD4B-8673-643154CF2675}"/>
                </a:ext>
              </a:extLst>
            </p:cNvPr>
            <p:cNvSpPr>
              <a:spLocks/>
            </p:cNvSpPr>
            <p:nvPr userDrawn="1"/>
          </p:nvSpPr>
          <p:spPr bwMode="auto">
            <a:xfrm>
              <a:off x="8262252" y="1673757"/>
              <a:ext cx="227504" cy="118373"/>
            </a:xfrm>
            <a:custGeom>
              <a:avLst/>
              <a:gdLst>
                <a:gd name="T0" fmla="*/ 5 w 149"/>
                <a:gd name="T1" fmla="*/ 15 h 91"/>
                <a:gd name="T2" fmla="*/ 13 w 149"/>
                <a:gd name="T3" fmla="*/ 15 h 91"/>
                <a:gd name="T4" fmla="*/ 20 w 149"/>
                <a:gd name="T5" fmla="*/ 15 h 91"/>
                <a:gd name="T6" fmla="*/ 20 w 149"/>
                <a:gd name="T7" fmla="*/ 4 h 91"/>
                <a:gd name="T8" fmla="*/ 32 w 149"/>
                <a:gd name="T9" fmla="*/ 10 h 91"/>
                <a:gd name="T10" fmla="*/ 38 w 149"/>
                <a:gd name="T11" fmla="*/ 21 h 91"/>
                <a:gd name="T12" fmla="*/ 36 w 149"/>
                <a:gd name="T13" fmla="*/ 27 h 91"/>
                <a:gd name="T14" fmla="*/ 34 w 149"/>
                <a:gd name="T15" fmla="*/ 29 h 91"/>
                <a:gd name="T16" fmla="*/ 39 w 149"/>
                <a:gd name="T17" fmla="*/ 34 h 91"/>
                <a:gd name="T18" fmla="*/ 43 w 149"/>
                <a:gd name="T19" fmla="*/ 36 h 91"/>
                <a:gd name="T20" fmla="*/ 51 w 149"/>
                <a:gd name="T21" fmla="*/ 30 h 91"/>
                <a:gd name="T22" fmla="*/ 55 w 149"/>
                <a:gd name="T23" fmla="*/ 27 h 91"/>
                <a:gd name="T24" fmla="*/ 56 w 149"/>
                <a:gd name="T25" fmla="*/ 15 h 91"/>
                <a:gd name="T26" fmla="*/ 62 w 149"/>
                <a:gd name="T27" fmla="*/ 19 h 91"/>
                <a:gd name="T28" fmla="*/ 66 w 149"/>
                <a:gd name="T29" fmla="*/ 17 h 91"/>
                <a:gd name="T30" fmla="*/ 73 w 149"/>
                <a:gd name="T31" fmla="*/ 12 h 91"/>
                <a:gd name="T32" fmla="*/ 81 w 149"/>
                <a:gd name="T33" fmla="*/ 17 h 91"/>
                <a:gd name="T34" fmla="*/ 83 w 149"/>
                <a:gd name="T35" fmla="*/ 19 h 91"/>
                <a:gd name="T36" fmla="*/ 85 w 149"/>
                <a:gd name="T37" fmla="*/ 13 h 91"/>
                <a:gd name="T38" fmla="*/ 92 w 149"/>
                <a:gd name="T39" fmla="*/ 15 h 91"/>
                <a:gd name="T40" fmla="*/ 100 w 149"/>
                <a:gd name="T41" fmla="*/ 12 h 91"/>
                <a:gd name="T42" fmla="*/ 107 w 149"/>
                <a:gd name="T43" fmla="*/ 0 h 91"/>
                <a:gd name="T44" fmla="*/ 111 w 149"/>
                <a:gd name="T45" fmla="*/ 2 h 91"/>
                <a:gd name="T46" fmla="*/ 121 w 149"/>
                <a:gd name="T47" fmla="*/ 13 h 91"/>
                <a:gd name="T48" fmla="*/ 123 w 149"/>
                <a:gd name="T49" fmla="*/ 13 h 91"/>
                <a:gd name="T50" fmla="*/ 130 w 149"/>
                <a:gd name="T51" fmla="*/ 10 h 91"/>
                <a:gd name="T52" fmla="*/ 128 w 149"/>
                <a:gd name="T53" fmla="*/ 13 h 91"/>
                <a:gd name="T54" fmla="*/ 136 w 149"/>
                <a:gd name="T55" fmla="*/ 27 h 91"/>
                <a:gd name="T56" fmla="*/ 140 w 149"/>
                <a:gd name="T57" fmla="*/ 27 h 91"/>
                <a:gd name="T58" fmla="*/ 147 w 149"/>
                <a:gd name="T59" fmla="*/ 30 h 91"/>
                <a:gd name="T60" fmla="*/ 149 w 149"/>
                <a:gd name="T61" fmla="*/ 38 h 91"/>
                <a:gd name="T62" fmla="*/ 147 w 149"/>
                <a:gd name="T63" fmla="*/ 42 h 91"/>
                <a:gd name="T64" fmla="*/ 142 w 149"/>
                <a:gd name="T65" fmla="*/ 51 h 91"/>
                <a:gd name="T66" fmla="*/ 136 w 149"/>
                <a:gd name="T67" fmla="*/ 57 h 91"/>
                <a:gd name="T68" fmla="*/ 111 w 149"/>
                <a:gd name="T69" fmla="*/ 74 h 91"/>
                <a:gd name="T70" fmla="*/ 89 w 149"/>
                <a:gd name="T71" fmla="*/ 83 h 91"/>
                <a:gd name="T72" fmla="*/ 89 w 149"/>
                <a:gd name="T73" fmla="*/ 89 h 91"/>
                <a:gd name="T74" fmla="*/ 81 w 149"/>
                <a:gd name="T75" fmla="*/ 91 h 91"/>
                <a:gd name="T76" fmla="*/ 49 w 149"/>
                <a:gd name="T77" fmla="*/ 82 h 91"/>
                <a:gd name="T78" fmla="*/ 45 w 149"/>
                <a:gd name="T79" fmla="*/ 76 h 91"/>
                <a:gd name="T80" fmla="*/ 34 w 149"/>
                <a:gd name="T81" fmla="*/ 78 h 91"/>
                <a:gd name="T82" fmla="*/ 30 w 149"/>
                <a:gd name="T83" fmla="*/ 78 h 91"/>
                <a:gd name="T84" fmla="*/ 22 w 149"/>
                <a:gd name="T85" fmla="*/ 74 h 91"/>
                <a:gd name="T86" fmla="*/ 34 w 149"/>
                <a:gd name="T87" fmla="*/ 68 h 91"/>
                <a:gd name="T88" fmla="*/ 32 w 149"/>
                <a:gd name="T89" fmla="*/ 63 h 91"/>
                <a:gd name="T90" fmla="*/ 26 w 149"/>
                <a:gd name="T91" fmla="*/ 63 h 91"/>
                <a:gd name="T92" fmla="*/ 26 w 149"/>
                <a:gd name="T93" fmla="*/ 53 h 91"/>
                <a:gd name="T94" fmla="*/ 13 w 149"/>
                <a:gd name="T95" fmla="*/ 49 h 91"/>
                <a:gd name="T96" fmla="*/ 0 w 149"/>
                <a:gd name="T97" fmla="*/ 51 h 91"/>
                <a:gd name="T98" fmla="*/ 15 w 149"/>
                <a:gd name="T99" fmla="*/ 44 h 91"/>
                <a:gd name="T100" fmla="*/ 28 w 149"/>
                <a:gd name="T101" fmla="*/ 40 h 91"/>
                <a:gd name="T102" fmla="*/ 26 w 149"/>
                <a:gd name="T103" fmla="*/ 32 h 91"/>
                <a:gd name="T104" fmla="*/ 19 w 149"/>
                <a:gd name="T105" fmla="*/ 30 h 91"/>
                <a:gd name="T106" fmla="*/ 11 w 149"/>
                <a:gd name="T107" fmla="*/ 32 h 91"/>
                <a:gd name="T108" fmla="*/ 2 w 149"/>
                <a:gd name="T109" fmla="*/ 34 h 91"/>
                <a:gd name="T110" fmla="*/ 0 w 149"/>
                <a:gd name="T111" fmla="*/ 30 h 91"/>
                <a:gd name="T112" fmla="*/ 0 w 149"/>
                <a:gd name="T113" fmla="*/ 27 h 91"/>
                <a:gd name="T114" fmla="*/ 7 w 149"/>
                <a:gd name="T115" fmla="*/ 21 h 91"/>
                <a:gd name="T116" fmla="*/ 7 w 149"/>
                <a:gd name="T117" fmla="*/ 21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49" h="91">
                  <a:moveTo>
                    <a:pt x="7" y="21"/>
                  </a:moveTo>
                  <a:lnTo>
                    <a:pt x="7" y="21"/>
                  </a:lnTo>
                  <a:lnTo>
                    <a:pt x="5" y="15"/>
                  </a:lnTo>
                  <a:lnTo>
                    <a:pt x="5" y="15"/>
                  </a:lnTo>
                  <a:lnTo>
                    <a:pt x="9" y="15"/>
                  </a:lnTo>
                  <a:lnTo>
                    <a:pt x="13" y="15"/>
                  </a:lnTo>
                  <a:lnTo>
                    <a:pt x="17" y="13"/>
                  </a:lnTo>
                  <a:lnTo>
                    <a:pt x="20" y="15"/>
                  </a:lnTo>
                  <a:lnTo>
                    <a:pt x="20" y="15"/>
                  </a:lnTo>
                  <a:lnTo>
                    <a:pt x="19" y="4"/>
                  </a:lnTo>
                  <a:lnTo>
                    <a:pt x="19" y="4"/>
                  </a:lnTo>
                  <a:lnTo>
                    <a:pt x="20" y="4"/>
                  </a:lnTo>
                  <a:lnTo>
                    <a:pt x="24" y="4"/>
                  </a:lnTo>
                  <a:lnTo>
                    <a:pt x="28" y="6"/>
                  </a:lnTo>
                  <a:lnTo>
                    <a:pt x="32" y="10"/>
                  </a:lnTo>
                  <a:lnTo>
                    <a:pt x="34" y="12"/>
                  </a:lnTo>
                  <a:lnTo>
                    <a:pt x="36" y="15"/>
                  </a:lnTo>
                  <a:lnTo>
                    <a:pt x="38" y="21"/>
                  </a:lnTo>
                  <a:lnTo>
                    <a:pt x="38" y="25"/>
                  </a:lnTo>
                  <a:lnTo>
                    <a:pt x="38" y="25"/>
                  </a:lnTo>
                  <a:lnTo>
                    <a:pt x="36" y="27"/>
                  </a:lnTo>
                  <a:lnTo>
                    <a:pt x="32" y="29"/>
                  </a:lnTo>
                  <a:lnTo>
                    <a:pt x="32" y="29"/>
                  </a:lnTo>
                  <a:lnTo>
                    <a:pt x="34" y="29"/>
                  </a:lnTo>
                  <a:lnTo>
                    <a:pt x="36" y="29"/>
                  </a:lnTo>
                  <a:lnTo>
                    <a:pt x="38" y="32"/>
                  </a:lnTo>
                  <a:lnTo>
                    <a:pt x="39" y="34"/>
                  </a:lnTo>
                  <a:lnTo>
                    <a:pt x="41" y="34"/>
                  </a:lnTo>
                  <a:lnTo>
                    <a:pt x="43" y="36"/>
                  </a:lnTo>
                  <a:lnTo>
                    <a:pt x="43" y="36"/>
                  </a:lnTo>
                  <a:lnTo>
                    <a:pt x="45" y="34"/>
                  </a:lnTo>
                  <a:lnTo>
                    <a:pt x="47" y="32"/>
                  </a:lnTo>
                  <a:lnTo>
                    <a:pt x="51" y="30"/>
                  </a:lnTo>
                  <a:lnTo>
                    <a:pt x="55" y="30"/>
                  </a:lnTo>
                  <a:lnTo>
                    <a:pt x="55" y="30"/>
                  </a:lnTo>
                  <a:lnTo>
                    <a:pt x="55" y="27"/>
                  </a:lnTo>
                  <a:lnTo>
                    <a:pt x="56" y="23"/>
                  </a:lnTo>
                  <a:lnTo>
                    <a:pt x="56" y="15"/>
                  </a:lnTo>
                  <a:lnTo>
                    <a:pt x="56" y="15"/>
                  </a:lnTo>
                  <a:lnTo>
                    <a:pt x="60" y="15"/>
                  </a:lnTo>
                  <a:lnTo>
                    <a:pt x="60" y="15"/>
                  </a:lnTo>
                  <a:lnTo>
                    <a:pt x="62" y="19"/>
                  </a:lnTo>
                  <a:lnTo>
                    <a:pt x="64" y="21"/>
                  </a:lnTo>
                  <a:lnTo>
                    <a:pt x="64" y="21"/>
                  </a:lnTo>
                  <a:lnTo>
                    <a:pt x="66" y="17"/>
                  </a:lnTo>
                  <a:lnTo>
                    <a:pt x="68" y="13"/>
                  </a:lnTo>
                  <a:lnTo>
                    <a:pt x="70" y="12"/>
                  </a:lnTo>
                  <a:lnTo>
                    <a:pt x="73" y="12"/>
                  </a:lnTo>
                  <a:lnTo>
                    <a:pt x="77" y="12"/>
                  </a:lnTo>
                  <a:lnTo>
                    <a:pt x="79" y="13"/>
                  </a:lnTo>
                  <a:lnTo>
                    <a:pt x="81" y="17"/>
                  </a:lnTo>
                  <a:lnTo>
                    <a:pt x="83" y="21"/>
                  </a:lnTo>
                  <a:lnTo>
                    <a:pt x="83" y="21"/>
                  </a:lnTo>
                  <a:lnTo>
                    <a:pt x="83" y="19"/>
                  </a:lnTo>
                  <a:lnTo>
                    <a:pt x="85" y="17"/>
                  </a:lnTo>
                  <a:lnTo>
                    <a:pt x="85" y="17"/>
                  </a:lnTo>
                  <a:lnTo>
                    <a:pt x="85" y="13"/>
                  </a:lnTo>
                  <a:lnTo>
                    <a:pt x="85" y="13"/>
                  </a:lnTo>
                  <a:lnTo>
                    <a:pt x="89" y="15"/>
                  </a:lnTo>
                  <a:lnTo>
                    <a:pt x="92" y="15"/>
                  </a:lnTo>
                  <a:lnTo>
                    <a:pt x="96" y="13"/>
                  </a:lnTo>
                  <a:lnTo>
                    <a:pt x="100" y="12"/>
                  </a:lnTo>
                  <a:lnTo>
                    <a:pt x="100" y="12"/>
                  </a:lnTo>
                  <a:lnTo>
                    <a:pt x="104" y="10"/>
                  </a:lnTo>
                  <a:lnTo>
                    <a:pt x="106" y="8"/>
                  </a:lnTo>
                  <a:lnTo>
                    <a:pt x="107" y="0"/>
                  </a:lnTo>
                  <a:lnTo>
                    <a:pt x="107" y="0"/>
                  </a:lnTo>
                  <a:lnTo>
                    <a:pt x="109" y="0"/>
                  </a:lnTo>
                  <a:lnTo>
                    <a:pt x="111" y="2"/>
                  </a:lnTo>
                  <a:lnTo>
                    <a:pt x="115" y="6"/>
                  </a:lnTo>
                  <a:lnTo>
                    <a:pt x="119" y="10"/>
                  </a:lnTo>
                  <a:lnTo>
                    <a:pt x="121" y="13"/>
                  </a:lnTo>
                  <a:lnTo>
                    <a:pt x="123" y="15"/>
                  </a:lnTo>
                  <a:lnTo>
                    <a:pt x="123" y="15"/>
                  </a:lnTo>
                  <a:lnTo>
                    <a:pt x="123" y="13"/>
                  </a:lnTo>
                  <a:lnTo>
                    <a:pt x="125" y="12"/>
                  </a:lnTo>
                  <a:lnTo>
                    <a:pt x="126" y="10"/>
                  </a:lnTo>
                  <a:lnTo>
                    <a:pt x="130" y="10"/>
                  </a:lnTo>
                  <a:lnTo>
                    <a:pt x="130" y="10"/>
                  </a:lnTo>
                  <a:lnTo>
                    <a:pt x="128" y="12"/>
                  </a:lnTo>
                  <a:lnTo>
                    <a:pt x="128" y="13"/>
                  </a:lnTo>
                  <a:lnTo>
                    <a:pt x="130" y="19"/>
                  </a:lnTo>
                  <a:lnTo>
                    <a:pt x="132" y="23"/>
                  </a:lnTo>
                  <a:lnTo>
                    <a:pt x="136" y="27"/>
                  </a:lnTo>
                  <a:lnTo>
                    <a:pt x="136" y="27"/>
                  </a:lnTo>
                  <a:lnTo>
                    <a:pt x="138" y="27"/>
                  </a:lnTo>
                  <a:lnTo>
                    <a:pt x="140" y="27"/>
                  </a:lnTo>
                  <a:lnTo>
                    <a:pt x="142" y="27"/>
                  </a:lnTo>
                  <a:lnTo>
                    <a:pt x="145" y="29"/>
                  </a:lnTo>
                  <a:lnTo>
                    <a:pt x="147" y="30"/>
                  </a:lnTo>
                  <a:lnTo>
                    <a:pt x="147" y="32"/>
                  </a:lnTo>
                  <a:lnTo>
                    <a:pt x="149" y="34"/>
                  </a:lnTo>
                  <a:lnTo>
                    <a:pt x="149" y="38"/>
                  </a:lnTo>
                  <a:lnTo>
                    <a:pt x="149" y="38"/>
                  </a:lnTo>
                  <a:lnTo>
                    <a:pt x="149" y="40"/>
                  </a:lnTo>
                  <a:lnTo>
                    <a:pt x="147" y="42"/>
                  </a:lnTo>
                  <a:lnTo>
                    <a:pt x="145" y="46"/>
                  </a:lnTo>
                  <a:lnTo>
                    <a:pt x="142" y="47"/>
                  </a:lnTo>
                  <a:lnTo>
                    <a:pt x="142" y="51"/>
                  </a:lnTo>
                  <a:lnTo>
                    <a:pt x="142" y="53"/>
                  </a:lnTo>
                  <a:lnTo>
                    <a:pt x="142" y="53"/>
                  </a:lnTo>
                  <a:lnTo>
                    <a:pt x="136" y="57"/>
                  </a:lnTo>
                  <a:lnTo>
                    <a:pt x="130" y="61"/>
                  </a:lnTo>
                  <a:lnTo>
                    <a:pt x="117" y="72"/>
                  </a:lnTo>
                  <a:lnTo>
                    <a:pt x="111" y="74"/>
                  </a:lnTo>
                  <a:lnTo>
                    <a:pt x="104" y="80"/>
                  </a:lnTo>
                  <a:lnTo>
                    <a:pt x="96" y="82"/>
                  </a:lnTo>
                  <a:lnTo>
                    <a:pt x="89" y="83"/>
                  </a:lnTo>
                  <a:lnTo>
                    <a:pt x="89" y="83"/>
                  </a:lnTo>
                  <a:lnTo>
                    <a:pt x="89" y="85"/>
                  </a:lnTo>
                  <a:lnTo>
                    <a:pt x="89" y="89"/>
                  </a:lnTo>
                  <a:lnTo>
                    <a:pt x="89" y="89"/>
                  </a:lnTo>
                  <a:lnTo>
                    <a:pt x="87" y="89"/>
                  </a:lnTo>
                  <a:lnTo>
                    <a:pt x="81" y="91"/>
                  </a:lnTo>
                  <a:lnTo>
                    <a:pt x="73" y="89"/>
                  </a:lnTo>
                  <a:lnTo>
                    <a:pt x="58" y="85"/>
                  </a:lnTo>
                  <a:lnTo>
                    <a:pt x="49" y="82"/>
                  </a:lnTo>
                  <a:lnTo>
                    <a:pt x="49" y="82"/>
                  </a:lnTo>
                  <a:lnTo>
                    <a:pt x="47" y="78"/>
                  </a:lnTo>
                  <a:lnTo>
                    <a:pt x="45" y="76"/>
                  </a:lnTo>
                  <a:lnTo>
                    <a:pt x="43" y="76"/>
                  </a:lnTo>
                  <a:lnTo>
                    <a:pt x="39" y="76"/>
                  </a:lnTo>
                  <a:lnTo>
                    <a:pt x="34" y="78"/>
                  </a:lnTo>
                  <a:lnTo>
                    <a:pt x="32" y="78"/>
                  </a:lnTo>
                  <a:lnTo>
                    <a:pt x="30" y="78"/>
                  </a:lnTo>
                  <a:lnTo>
                    <a:pt x="30" y="78"/>
                  </a:lnTo>
                  <a:lnTo>
                    <a:pt x="24" y="76"/>
                  </a:lnTo>
                  <a:lnTo>
                    <a:pt x="22" y="76"/>
                  </a:lnTo>
                  <a:lnTo>
                    <a:pt x="22" y="74"/>
                  </a:lnTo>
                  <a:lnTo>
                    <a:pt x="24" y="74"/>
                  </a:lnTo>
                  <a:lnTo>
                    <a:pt x="30" y="72"/>
                  </a:lnTo>
                  <a:lnTo>
                    <a:pt x="34" y="68"/>
                  </a:lnTo>
                  <a:lnTo>
                    <a:pt x="34" y="68"/>
                  </a:lnTo>
                  <a:lnTo>
                    <a:pt x="34" y="66"/>
                  </a:lnTo>
                  <a:lnTo>
                    <a:pt x="32" y="63"/>
                  </a:lnTo>
                  <a:lnTo>
                    <a:pt x="30" y="63"/>
                  </a:lnTo>
                  <a:lnTo>
                    <a:pt x="26" y="63"/>
                  </a:lnTo>
                  <a:lnTo>
                    <a:pt x="26" y="63"/>
                  </a:lnTo>
                  <a:lnTo>
                    <a:pt x="28" y="57"/>
                  </a:lnTo>
                  <a:lnTo>
                    <a:pt x="26" y="55"/>
                  </a:lnTo>
                  <a:lnTo>
                    <a:pt x="26" y="53"/>
                  </a:lnTo>
                  <a:lnTo>
                    <a:pt x="22" y="51"/>
                  </a:lnTo>
                  <a:lnTo>
                    <a:pt x="19" y="51"/>
                  </a:lnTo>
                  <a:lnTo>
                    <a:pt x="13" y="49"/>
                  </a:lnTo>
                  <a:lnTo>
                    <a:pt x="7" y="49"/>
                  </a:lnTo>
                  <a:lnTo>
                    <a:pt x="0" y="51"/>
                  </a:lnTo>
                  <a:lnTo>
                    <a:pt x="0" y="51"/>
                  </a:lnTo>
                  <a:lnTo>
                    <a:pt x="3" y="47"/>
                  </a:lnTo>
                  <a:lnTo>
                    <a:pt x="7" y="46"/>
                  </a:lnTo>
                  <a:lnTo>
                    <a:pt x="15" y="44"/>
                  </a:lnTo>
                  <a:lnTo>
                    <a:pt x="20" y="44"/>
                  </a:lnTo>
                  <a:lnTo>
                    <a:pt x="24" y="42"/>
                  </a:lnTo>
                  <a:lnTo>
                    <a:pt x="28" y="40"/>
                  </a:lnTo>
                  <a:lnTo>
                    <a:pt x="28" y="40"/>
                  </a:lnTo>
                  <a:lnTo>
                    <a:pt x="28" y="36"/>
                  </a:lnTo>
                  <a:lnTo>
                    <a:pt x="26" y="32"/>
                  </a:lnTo>
                  <a:lnTo>
                    <a:pt x="26" y="32"/>
                  </a:lnTo>
                  <a:lnTo>
                    <a:pt x="24" y="30"/>
                  </a:lnTo>
                  <a:lnTo>
                    <a:pt x="19" y="30"/>
                  </a:lnTo>
                  <a:lnTo>
                    <a:pt x="15" y="30"/>
                  </a:lnTo>
                  <a:lnTo>
                    <a:pt x="15" y="30"/>
                  </a:lnTo>
                  <a:lnTo>
                    <a:pt x="11" y="32"/>
                  </a:lnTo>
                  <a:lnTo>
                    <a:pt x="7" y="34"/>
                  </a:lnTo>
                  <a:lnTo>
                    <a:pt x="5" y="34"/>
                  </a:lnTo>
                  <a:lnTo>
                    <a:pt x="2" y="34"/>
                  </a:lnTo>
                  <a:lnTo>
                    <a:pt x="2" y="34"/>
                  </a:lnTo>
                  <a:lnTo>
                    <a:pt x="0" y="32"/>
                  </a:lnTo>
                  <a:lnTo>
                    <a:pt x="0" y="30"/>
                  </a:lnTo>
                  <a:lnTo>
                    <a:pt x="0" y="29"/>
                  </a:lnTo>
                  <a:lnTo>
                    <a:pt x="0" y="29"/>
                  </a:lnTo>
                  <a:lnTo>
                    <a:pt x="0" y="27"/>
                  </a:lnTo>
                  <a:lnTo>
                    <a:pt x="3" y="25"/>
                  </a:lnTo>
                  <a:lnTo>
                    <a:pt x="5" y="23"/>
                  </a:lnTo>
                  <a:lnTo>
                    <a:pt x="7" y="21"/>
                  </a:lnTo>
                  <a:lnTo>
                    <a:pt x="7" y="21"/>
                  </a:lnTo>
                  <a:lnTo>
                    <a:pt x="7" y="21"/>
                  </a:lnTo>
                  <a:lnTo>
                    <a:pt x="7" y="21"/>
                  </a:lnTo>
                  <a:close/>
                </a:path>
              </a:pathLst>
            </a:custGeom>
            <a:solidFill>
              <a:schemeClr val="bg1">
                <a:lumMod val="85000"/>
              </a:schemeClr>
            </a:solidFill>
            <a:ln w="635" cap="rnd">
              <a:solidFill>
                <a:schemeClr val="bg1">
                  <a:alpha val="17000"/>
                </a:schemeClr>
              </a:solidFill>
              <a:round/>
              <a:headEnd/>
              <a:tailEnd/>
            </a:ln>
          </p:spPr>
          <p:txBody>
            <a:bodyPr lIns="81617" tIns="40809" rIns="81617" bIns="40809"/>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93" name="Freeform 492">
              <a:extLst>
                <a:ext uri="{FF2B5EF4-FFF2-40B4-BE49-F238E27FC236}">
                  <a16:creationId xmlns:a16="http://schemas.microsoft.com/office/drawing/2014/main" id="{A194C77F-1D09-C441-BF0C-137CFB48685D}"/>
                </a:ext>
              </a:extLst>
            </p:cNvPr>
            <p:cNvSpPr>
              <a:spLocks/>
            </p:cNvSpPr>
            <p:nvPr userDrawn="1"/>
          </p:nvSpPr>
          <p:spPr bwMode="auto">
            <a:xfrm>
              <a:off x="8262252" y="1673757"/>
              <a:ext cx="227504" cy="118373"/>
            </a:xfrm>
            <a:custGeom>
              <a:avLst/>
              <a:gdLst>
                <a:gd name="T0" fmla="*/ 5 w 149"/>
                <a:gd name="T1" fmla="*/ 15 h 91"/>
                <a:gd name="T2" fmla="*/ 13 w 149"/>
                <a:gd name="T3" fmla="*/ 15 h 91"/>
                <a:gd name="T4" fmla="*/ 20 w 149"/>
                <a:gd name="T5" fmla="*/ 15 h 91"/>
                <a:gd name="T6" fmla="*/ 20 w 149"/>
                <a:gd name="T7" fmla="*/ 4 h 91"/>
                <a:gd name="T8" fmla="*/ 32 w 149"/>
                <a:gd name="T9" fmla="*/ 10 h 91"/>
                <a:gd name="T10" fmla="*/ 38 w 149"/>
                <a:gd name="T11" fmla="*/ 21 h 91"/>
                <a:gd name="T12" fmla="*/ 36 w 149"/>
                <a:gd name="T13" fmla="*/ 27 h 91"/>
                <a:gd name="T14" fmla="*/ 34 w 149"/>
                <a:gd name="T15" fmla="*/ 29 h 91"/>
                <a:gd name="T16" fmla="*/ 39 w 149"/>
                <a:gd name="T17" fmla="*/ 34 h 91"/>
                <a:gd name="T18" fmla="*/ 43 w 149"/>
                <a:gd name="T19" fmla="*/ 36 h 91"/>
                <a:gd name="T20" fmla="*/ 51 w 149"/>
                <a:gd name="T21" fmla="*/ 30 h 91"/>
                <a:gd name="T22" fmla="*/ 55 w 149"/>
                <a:gd name="T23" fmla="*/ 27 h 91"/>
                <a:gd name="T24" fmla="*/ 56 w 149"/>
                <a:gd name="T25" fmla="*/ 15 h 91"/>
                <a:gd name="T26" fmla="*/ 62 w 149"/>
                <a:gd name="T27" fmla="*/ 19 h 91"/>
                <a:gd name="T28" fmla="*/ 66 w 149"/>
                <a:gd name="T29" fmla="*/ 17 h 91"/>
                <a:gd name="T30" fmla="*/ 73 w 149"/>
                <a:gd name="T31" fmla="*/ 12 h 91"/>
                <a:gd name="T32" fmla="*/ 81 w 149"/>
                <a:gd name="T33" fmla="*/ 17 h 91"/>
                <a:gd name="T34" fmla="*/ 83 w 149"/>
                <a:gd name="T35" fmla="*/ 19 h 91"/>
                <a:gd name="T36" fmla="*/ 85 w 149"/>
                <a:gd name="T37" fmla="*/ 13 h 91"/>
                <a:gd name="T38" fmla="*/ 92 w 149"/>
                <a:gd name="T39" fmla="*/ 15 h 91"/>
                <a:gd name="T40" fmla="*/ 100 w 149"/>
                <a:gd name="T41" fmla="*/ 12 h 91"/>
                <a:gd name="T42" fmla="*/ 107 w 149"/>
                <a:gd name="T43" fmla="*/ 0 h 91"/>
                <a:gd name="T44" fmla="*/ 111 w 149"/>
                <a:gd name="T45" fmla="*/ 2 h 91"/>
                <a:gd name="T46" fmla="*/ 121 w 149"/>
                <a:gd name="T47" fmla="*/ 13 h 91"/>
                <a:gd name="T48" fmla="*/ 123 w 149"/>
                <a:gd name="T49" fmla="*/ 13 h 91"/>
                <a:gd name="T50" fmla="*/ 130 w 149"/>
                <a:gd name="T51" fmla="*/ 10 h 91"/>
                <a:gd name="T52" fmla="*/ 128 w 149"/>
                <a:gd name="T53" fmla="*/ 13 h 91"/>
                <a:gd name="T54" fmla="*/ 136 w 149"/>
                <a:gd name="T55" fmla="*/ 27 h 91"/>
                <a:gd name="T56" fmla="*/ 140 w 149"/>
                <a:gd name="T57" fmla="*/ 27 h 91"/>
                <a:gd name="T58" fmla="*/ 147 w 149"/>
                <a:gd name="T59" fmla="*/ 30 h 91"/>
                <a:gd name="T60" fmla="*/ 149 w 149"/>
                <a:gd name="T61" fmla="*/ 38 h 91"/>
                <a:gd name="T62" fmla="*/ 147 w 149"/>
                <a:gd name="T63" fmla="*/ 42 h 91"/>
                <a:gd name="T64" fmla="*/ 142 w 149"/>
                <a:gd name="T65" fmla="*/ 51 h 91"/>
                <a:gd name="T66" fmla="*/ 136 w 149"/>
                <a:gd name="T67" fmla="*/ 57 h 91"/>
                <a:gd name="T68" fmla="*/ 111 w 149"/>
                <a:gd name="T69" fmla="*/ 74 h 91"/>
                <a:gd name="T70" fmla="*/ 89 w 149"/>
                <a:gd name="T71" fmla="*/ 83 h 91"/>
                <a:gd name="T72" fmla="*/ 89 w 149"/>
                <a:gd name="T73" fmla="*/ 89 h 91"/>
                <a:gd name="T74" fmla="*/ 81 w 149"/>
                <a:gd name="T75" fmla="*/ 91 h 91"/>
                <a:gd name="T76" fmla="*/ 49 w 149"/>
                <a:gd name="T77" fmla="*/ 82 h 91"/>
                <a:gd name="T78" fmla="*/ 45 w 149"/>
                <a:gd name="T79" fmla="*/ 76 h 91"/>
                <a:gd name="T80" fmla="*/ 34 w 149"/>
                <a:gd name="T81" fmla="*/ 78 h 91"/>
                <a:gd name="T82" fmla="*/ 30 w 149"/>
                <a:gd name="T83" fmla="*/ 78 h 91"/>
                <a:gd name="T84" fmla="*/ 22 w 149"/>
                <a:gd name="T85" fmla="*/ 74 h 91"/>
                <a:gd name="T86" fmla="*/ 34 w 149"/>
                <a:gd name="T87" fmla="*/ 68 h 91"/>
                <a:gd name="T88" fmla="*/ 32 w 149"/>
                <a:gd name="T89" fmla="*/ 63 h 91"/>
                <a:gd name="T90" fmla="*/ 26 w 149"/>
                <a:gd name="T91" fmla="*/ 63 h 91"/>
                <a:gd name="T92" fmla="*/ 26 w 149"/>
                <a:gd name="T93" fmla="*/ 53 h 91"/>
                <a:gd name="T94" fmla="*/ 13 w 149"/>
                <a:gd name="T95" fmla="*/ 49 h 91"/>
                <a:gd name="T96" fmla="*/ 0 w 149"/>
                <a:gd name="T97" fmla="*/ 51 h 91"/>
                <a:gd name="T98" fmla="*/ 15 w 149"/>
                <a:gd name="T99" fmla="*/ 44 h 91"/>
                <a:gd name="T100" fmla="*/ 28 w 149"/>
                <a:gd name="T101" fmla="*/ 40 h 91"/>
                <a:gd name="T102" fmla="*/ 26 w 149"/>
                <a:gd name="T103" fmla="*/ 32 h 91"/>
                <a:gd name="T104" fmla="*/ 19 w 149"/>
                <a:gd name="T105" fmla="*/ 30 h 91"/>
                <a:gd name="T106" fmla="*/ 11 w 149"/>
                <a:gd name="T107" fmla="*/ 32 h 91"/>
                <a:gd name="T108" fmla="*/ 2 w 149"/>
                <a:gd name="T109" fmla="*/ 34 h 91"/>
                <a:gd name="T110" fmla="*/ 0 w 149"/>
                <a:gd name="T111" fmla="*/ 30 h 91"/>
                <a:gd name="T112" fmla="*/ 0 w 149"/>
                <a:gd name="T113" fmla="*/ 27 h 91"/>
                <a:gd name="T114" fmla="*/ 7 w 149"/>
                <a:gd name="T115" fmla="*/ 21 h 91"/>
                <a:gd name="T116" fmla="*/ 7 w 149"/>
                <a:gd name="T117" fmla="*/ 21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49" h="91">
                  <a:moveTo>
                    <a:pt x="7" y="21"/>
                  </a:moveTo>
                  <a:lnTo>
                    <a:pt x="7" y="21"/>
                  </a:lnTo>
                  <a:lnTo>
                    <a:pt x="5" y="15"/>
                  </a:lnTo>
                  <a:lnTo>
                    <a:pt x="5" y="15"/>
                  </a:lnTo>
                  <a:lnTo>
                    <a:pt x="9" y="15"/>
                  </a:lnTo>
                  <a:lnTo>
                    <a:pt x="13" y="15"/>
                  </a:lnTo>
                  <a:lnTo>
                    <a:pt x="17" y="13"/>
                  </a:lnTo>
                  <a:lnTo>
                    <a:pt x="20" y="15"/>
                  </a:lnTo>
                  <a:lnTo>
                    <a:pt x="20" y="15"/>
                  </a:lnTo>
                  <a:lnTo>
                    <a:pt x="19" y="4"/>
                  </a:lnTo>
                  <a:lnTo>
                    <a:pt x="19" y="4"/>
                  </a:lnTo>
                  <a:lnTo>
                    <a:pt x="20" y="4"/>
                  </a:lnTo>
                  <a:lnTo>
                    <a:pt x="24" y="4"/>
                  </a:lnTo>
                  <a:lnTo>
                    <a:pt x="28" y="6"/>
                  </a:lnTo>
                  <a:lnTo>
                    <a:pt x="32" y="10"/>
                  </a:lnTo>
                  <a:lnTo>
                    <a:pt x="34" y="12"/>
                  </a:lnTo>
                  <a:lnTo>
                    <a:pt x="36" y="15"/>
                  </a:lnTo>
                  <a:lnTo>
                    <a:pt x="38" y="21"/>
                  </a:lnTo>
                  <a:lnTo>
                    <a:pt x="38" y="25"/>
                  </a:lnTo>
                  <a:lnTo>
                    <a:pt x="38" y="25"/>
                  </a:lnTo>
                  <a:lnTo>
                    <a:pt x="36" y="27"/>
                  </a:lnTo>
                  <a:lnTo>
                    <a:pt x="32" y="29"/>
                  </a:lnTo>
                  <a:lnTo>
                    <a:pt x="32" y="29"/>
                  </a:lnTo>
                  <a:lnTo>
                    <a:pt x="34" y="29"/>
                  </a:lnTo>
                  <a:lnTo>
                    <a:pt x="36" y="29"/>
                  </a:lnTo>
                  <a:lnTo>
                    <a:pt x="38" y="32"/>
                  </a:lnTo>
                  <a:lnTo>
                    <a:pt x="39" y="34"/>
                  </a:lnTo>
                  <a:lnTo>
                    <a:pt x="41" y="34"/>
                  </a:lnTo>
                  <a:lnTo>
                    <a:pt x="43" y="36"/>
                  </a:lnTo>
                  <a:lnTo>
                    <a:pt x="43" y="36"/>
                  </a:lnTo>
                  <a:lnTo>
                    <a:pt x="45" y="34"/>
                  </a:lnTo>
                  <a:lnTo>
                    <a:pt x="47" y="32"/>
                  </a:lnTo>
                  <a:lnTo>
                    <a:pt x="51" y="30"/>
                  </a:lnTo>
                  <a:lnTo>
                    <a:pt x="55" y="30"/>
                  </a:lnTo>
                  <a:lnTo>
                    <a:pt x="55" y="30"/>
                  </a:lnTo>
                  <a:lnTo>
                    <a:pt x="55" y="27"/>
                  </a:lnTo>
                  <a:lnTo>
                    <a:pt x="56" y="23"/>
                  </a:lnTo>
                  <a:lnTo>
                    <a:pt x="56" y="15"/>
                  </a:lnTo>
                  <a:lnTo>
                    <a:pt x="56" y="15"/>
                  </a:lnTo>
                  <a:lnTo>
                    <a:pt x="60" y="15"/>
                  </a:lnTo>
                  <a:lnTo>
                    <a:pt x="60" y="15"/>
                  </a:lnTo>
                  <a:lnTo>
                    <a:pt x="62" y="19"/>
                  </a:lnTo>
                  <a:lnTo>
                    <a:pt x="64" y="21"/>
                  </a:lnTo>
                  <a:lnTo>
                    <a:pt x="64" y="21"/>
                  </a:lnTo>
                  <a:lnTo>
                    <a:pt x="66" y="17"/>
                  </a:lnTo>
                  <a:lnTo>
                    <a:pt x="68" y="13"/>
                  </a:lnTo>
                  <a:lnTo>
                    <a:pt x="70" y="12"/>
                  </a:lnTo>
                  <a:lnTo>
                    <a:pt x="73" y="12"/>
                  </a:lnTo>
                  <a:lnTo>
                    <a:pt x="77" y="12"/>
                  </a:lnTo>
                  <a:lnTo>
                    <a:pt x="79" y="13"/>
                  </a:lnTo>
                  <a:lnTo>
                    <a:pt x="81" y="17"/>
                  </a:lnTo>
                  <a:lnTo>
                    <a:pt x="83" y="21"/>
                  </a:lnTo>
                  <a:lnTo>
                    <a:pt x="83" y="21"/>
                  </a:lnTo>
                  <a:lnTo>
                    <a:pt x="83" y="19"/>
                  </a:lnTo>
                  <a:lnTo>
                    <a:pt x="85" y="17"/>
                  </a:lnTo>
                  <a:lnTo>
                    <a:pt x="85" y="17"/>
                  </a:lnTo>
                  <a:lnTo>
                    <a:pt x="85" y="13"/>
                  </a:lnTo>
                  <a:lnTo>
                    <a:pt x="85" y="13"/>
                  </a:lnTo>
                  <a:lnTo>
                    <a:pt x="89" y="15"/>
                  </a:lnTo>
                  <a:lnTo>
                    <a:pt x="92" y="15"/>
                  </a:lnTo>
                  <a:lnTo>
                    <a:pt x="96" y="13"/>
                  </a:lnTo>
                  <a:lnTo>
                    <a:pt x="100" y="12"/>
                  </a:lnTo>
                  <a:lnTo>
                    <a:pt x="100" y="12"/>
                  </a:lnTo>
                  <a:lnTo>
                    <a:pt x="104" y="10"/>
                  </a:lnTo>
                  <a:lnTo>
                    <a:pt x="106" y="8"/>
                  </a:lnTo>
                  <a:lnTo>
                    <a:pt x="107" y="0"/>
                  </a:lnTo>
                  <a:lnTo>
                    <a:pt x="107" y="0"/>
                  </a:lnTo>
                  <a:lnTo>
                    <a:pt x="109" y="0"/>
                  </a:lnTo>
                  <a:lnTo>
                    <a:pt x="111" y="2"/>
                  </a:lnTo>
                  <a:lnTo>
                    <a:pt x="115" y="6"/>
                  </a:lnTo>
                  <a:lnTo>
                    <a:pt x="119" y="10"/>
                  </a:lnTo>
                  <a:lnTo>
                    <a:pt x="121" y="13"/>
                  </a:lnTo>
                  <a:lnTo>
                    <a:pt x="123" y="15"/>
                  </a:lnTo>
                  <a:lnTo>
                    <a:pt x="123" y="15"/>
                  </a:lnTo>
                  <a:lnTo>
                    <a:pt x="123" y="13"/>
                  </a:lnTo>
                  <a:lnTo>
                    <a:pt x="125" y="12"/>
                  </a:lnTo>
                  <a:lnTo>
                    <a:pt x="126" y="10"/>
                  </a:lnTo>
                  <a:lnTo>
                    <a:pt x="130" y="10"/>
                  </a:lnTo>
                  <a:lnTo>
                    <a:pt x="130" y="10"/>
                  </a:lnTo>
                  <a:lnTo>
                    <a:pt x="128" y="12"/>
                  </a:lnTo>
                  <a:lnTo>
                    <a:pt x="128" y="13"/>
                  </a:lnTo>
                  <a:lnTo>
                    <a:pt x="130" y="19"/>
                  </a:lnTo>
                  <a:lnTo>
                    <a:pt x="132" y="23"/>
                  </a:lnTo>
                  <a:lnTo>
                    <a:pt x="136" y="27"/>
                  </a:lnTo>
                  <a:lnTo>
                    <a:pt x="136" y="27"/>
                  </a:lnTo>
                  <a:lnTo>
                    <a:pt x="138" y="27"/>
                  </a:lnTo>
                  <a:lnTo>
                    <a:pt x="140" y="27"/>
                  </a:lnTo>
                  <a:lnTo>
                    <a:pt x="142" y="27"/>
                  </a:lnTo>
                  <a:lnTo>
                    <a:pt x="145" y="29"/>
                  </a:lnTo>
                  <a:lnTo>
                    <a:pt x="147" y="30"/>
                  </a:lnTo>
                  <a:lnTo>
                    <a:pt x="147" y="32"/>
                  </a:lnTo>
                  <a:lnTo>
                    <a:pt x="149" y="34"/>
                  </a:lnTo>
                  <a:lnTo>
                    <a:pt x="149" y="38"/>
                  </a:lnTo>
                  <a:lnTo>
                    <a:pt x="149" y="38"/>
                  </a:lnTo>
                  <a:lnTo>
                    <a:pt x="149" y="40"/>
                  </a:lnTo>
                  <a:lnTo>
                    <a:pt x="147" y="42"/>
                  </a:lnTo>
                  <a:lnTo>
                    <a:pt x="145" y="46"/>
                  </a:lnTo>
                  <a:lnTo>
                    <a:pt x="142" y="47"/>
                  </a:lnTo>
                  <a:lnTo>
                    <a:pt x="142" y="51"/>
                  </a:lnTo>
                  <a:lnTo>
                    <a:pt x="142" y="53"/>
                  </a:lnTo>
                  <a:lnTo>
                    <a:pt x="142" y="53"/>
                  </a:lnTo>
                  <a:lnTo>
                    <a:pt x="136" y="57"/>
                  </a:lnTo>
                  <a:lnTo>
                    <a:pt x="130" y="61"/>
                  </a:lnTo>
                  <a:lnTo>
                    <a:pt x="117" y="72"/>
                  </a:lnTo>
                  <a:lnTo>
                    <a:pt x="111" y="74"/>
                  </a:lnTo>
                  <a:lnTo>
                    <a:pt x="104" y="80"/>
                  </a:lnTo>
                  <a:lnTo>
                    <a:pt x="96" y="82"/>
                  </a:lnTo>
                  <a:lnTo>
                    <a:pt x="89" y="83"/>
                  </a:lnTo>
                  <a:lnTo>
                    <a:pt x="89" y="83"/>
                  </a:lnTo>
                  <a:lnTo>
                    <a:pt x="89" y="85"/>
                  </a:lnTo>
                  <a:lnTo>
                    <a:pt x="89" y="89"/>
                  </a:lnTo>
                  <a:lnTo>
                    <a:pt x="89" y="89"/>
                  </a:lnTo>
                  <a:lnTo>
                    <a:pt x="87" y="89"/>
                  </a:lnTo>
                  <a:lnTo>
                    <a:pt x="81" y="91"/>
                  </a:lnTo>
                  <a:lnTo>
                    <a:pt x="73" y="89"/>
                  </a:lnTo>
                  <a:lnTo>
                    <a:pt x="58" y="85"/>
                  </a:lnTo>
                  <a:lnTo>
                    <a:pt x="49" y="82"/>
                  </a:lnTo>
                  <a:lnTo>
                    <a:pt x="49" y="82"/>
                  </a:lnTo>
                  <a:lnTo>
                    <a:pt x="47" y="78"/>
                  </a:lnTo>
                  <a:lnTo>
                    <a:pt x="45" y="76"/>
                  </a:lnTo>
                  <a:lnTo>
                    <a:pt x="43" y="76"/>
                  </a:lnTo>
                  <a:lnTo>
                    <a:pt x="39" y="76"/>
                  </a:lnTo>
                  <a:lnTo>
                    <a:pt x="34" y="78"/>
                  </a:lnTo>
                  <a:lnTo>
                    <a:pt x="32" y="78"/>
                  </a:lnTo>
                  <a:lnTo>
                    <a:pt x="30" y="78"/>
                  </a:lnTo>
                  <a:lnTo>
                    <a:pt x="30" y="78"/>
                  </a:lnTo>
                  <a:lnTo>
                    <a:pt x="24" y="76"/>
                  </a:lnTo>
                  <a:lnTo>
                    <a:pt x="22" y="76"/>
                  </a:lnTo>
                  <a:lnTo>
                    <a:pt x="22" y="74"/>
                  </a:lnTo>
                  <a:lnTo>
                    <a:pt x="24" y="74"/>
                  </a:lnTo>
                  <a:lnTo>
                    <a:pt x="30" y="72"/>
                  </a:lnTo>
                  <a:lnTo>
                    <a:pt x="34" y="68"/>
                  </a:lnTo>
                  <a:lnTo>
                    <a:pt x="34" y="68"/>
                  </a:lnTo>
                  <a:lnTo>
                    <a:pt x="34" y="66"/>
                  </a:lnTo>
                  <a:lnTo>
                    <a:pt x="32" y="63"/>
                  </a:lnTo>
                  <a:lnTo>
                    <a:pt x="30" y="63"/>
                  </a:lnTo>
                  <a:lnTo>
                    <a:pt x="26" y="63"/>
                  </a:lnTo>
                  <a:lnTo>
                    <a:pt x="26" y="63"/>
                  </a:lnTo>
                  <a:lnTo>
                    <a:pt x="28" y="57"/>
                  </a:lnTo>
                  <a:lnTo>
                    <a:pt x="26" y="55"/>
                  </a:lnTo>
                  <a:lnTo>
                    <a:pt x="26" y="53"/>
                  </a:lnTo>
                  <a:lnTo>
                    <a:pt x="22" y="51"/>
                  </a:lnTo>
                  <a:lnTo>
                    <a:pt x="19" y="51"/>
                  </a:lnTo>
                  <a:lnTo>
                    <a:pt x="13" y="49"/>
                  </a:lnTo>
                  <a:lnTo>
                    <a:pt x="7" y="49"/>
                  </a:lnTo>
                  <a:lnTo>
                    <a:pt x="0" y="51"/>
                  </a:lnTo>
                  <a:lnTo>
                    <a:pt x="0" y="51"/>
                  </a:lnTo>
                  <a:lnTo>
                    <a:pt x="3" y="47"/>
                  </a:lnTo>
                  <a:lnTo>
                    <a:pt x="7" y="46"/>
                  </a:lnTo>
                  <a:lnTo>
                    <a:pt x="15" y="44"/>
                  </a:lnTo>
                  <a:lnTo>
                    <a:pt x="20" y="44"/>
                  </a:lnTo>
                  <a:lnTo>
                    <a:pt x="24" y="42"/>
                  </a:lnTo>
                  <a:lnTo>
                    <a:pt x="28" y="40"/>
                  </a:lnTo>
                  <a:lnTo>
                    <a:pt x="28" y="40"/>
                  </a:lnTo>
                  <a:lnTo>
                    <a:pt x="28" y="36"/>
                  </a:lnTo>
                  <a:lnTo>
                    <a:pt x="26" y="32"/>
                  </a:lnTo>
                  <a:lnTo>
                    <a:pt x="26" y="32"/>
                  </a:lnTo>
                  <a:lnTo>
                    <a:pt x="24" y="30"/>
                  </a:lnTo>
                  <a:lnTo>
                    <a:pt x="19" y="30"/>
                  </a:lnTo>
                  <a:lnTo>
                    <a:pt x="15" y="30"/>
                  </a:lnTo>
                  <a:lnTo>
                    <a:pt x="15" y="30"/>
                  </a:lnTo>
                  <a:lnTo>
                    <a:pt x="11" y="32"/>
                  </a:lnTo>
                  <a:lnTo>
                    <a:pt x="7" y="34"/>
                  </a:lnTo>
                  <a:lnTo>
                    <a:pt x="5" y="34"/>
                  </a:lnTo>
                  <a:lnTo>
                    <a:pt x="2" y="34"/>
                  </a:lnTo>
                  <a:lnTo>
                    <a:pt x="2" y="34"/>
                  </a:lnTo>
                  <a:lnTo>
                    <a:pt x="0" y="32"/>
                  </a:lnTo>
                  <a:lnTo>
                    <a:pt x="0" y="30"/>
                  </a:lnTo>
                  <a:lnTo>
                    <a:pt x="0" y="29"/>
                  </a:lnTo>
                  <a:lnTo>
                    <a:pt x="0" y="29"/>
                  </a:lnTo>
                  <a:lnTo>
                    <a:pt x="0" y="27"/>
                  </a:lnTo>
                  <a:lnTo>
                    <a:pt x="3" y="25"/>
                  </a:lnTo>
                  <a:lnTo>
                    <a:pt x="5" y="23"/>
                  </a:lnTo>
                  <a:lnTo>
                    <a:pt x="7" y="21"/>
                  </a:lnTo>
                  <a:lnTo>
                    <a:pt x="7" y="21"/>
                  </a:lnTo>
                  <a:lnTo>
                    <a:pt x="7" y="21"/>
                  </a:lnTo>
                  <a:lnTo>
                    <a:pt x="7" y="21"/>
                  </a:lnTo>
                  <a:close/>
                </a:path>
              </a:pathLst>
            </a:custGeom>
            <a:solidFill>
              <a:schemeClr val="bg1">
                <a:lumMod val="85000"/>
              </a:schemeClr>
            </a:solidFill>
            <a:ln w="635" cap="rnd">
              <a:solidFill>
                <a:schemeClr val="bg1">
                  <a:alpha val="17000"/>
                </a:schemeClr>
              </a:solidFill>
              <a:prstDash val="solid"/>
              <a:round/>
              <a:headEnd/>
              <a:tailEnd/>
            </a:ln>
          </p:spPr>
          <p:txBody>
            <a:bodyPr lIns="81617" tIns="40809" rIns="81617" bIns="40809"/>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94" name="Freeform 493">
              <a:extLst>
                <a:ext uri="{FF2B5EF4-FFF2-40B4-BE49-F238E27FC236}">
                  <a16:creationId xmlns:a16="http://schemas.microsoft.com/office/drawing/2014/main" id="{D96EFDE7-D11A-4F41-8EAB-B4A24AB5B652}"/>
                </a:ext>
              </a:extLst>
            </p:cNvPr>
            <p:cNvSpPr>
              <a:spLocks/>
            </p:cNvSpPr>
            <p:nvPr userDrawn="1"/>
          </p:nvSpPr>
          <p:spPr bwMode="auto">
            <a:xfrm>
              <a:off x="1977480" y="2029942"/>
              <a:ext cx="884420" cy="398842"/>
            </a:xfrm>
            <a:custGeom>
              <a:avLst/>
              <a:gdLst>
                <a:gd name="T0" fmla="*/ 59 w 579"/>
                <a:gd name="T1" fmla="*/ 239 h 307"/>
                <a:gd name="T2" fmla="*/ 65 w 579"/>
                <a:gd name="T3" fmla="*/ 229 h 307"/>
                <a:gd name="T4" fmla="*/ 82 w 579"/>
                <a:gd name="T5" fmla="*/ 216 h 307"/>
                <a:gd name="T6" fmla="*/ 93 w 579"/>
                <a:gd name="T7" fmla="*/ 191 h 307"/>
                <a:gd name="T8" fmla="*/ 51 w 579"/>
                <a:gd name="T9" fmla="*/ 188 h 307"/>
                <a:gd name="T10" fmla="*/ 34 w 579"/>
                <a:gd name="T11" fmla="*/ 186 h 307"/>
                <a:gd name="T12" fmla="*/ 6 w 579"/>
                <a:gd name="T13" fmla="*/ 156 h 307"/>
                <a:gd name="T14" fmla="*/ 6 w 579"/>
                <a:gd name="T15" fmla="*/ 137 h 307"/>
                <a:gd name="T16" fmla="*/ 12 w 579"/>
                <a:gd name="T17" fmla="*/ 108 h 307"/>
                <a:gd name="T18" fmla="*/ 33 w 579"/>
                <a:gd name="T19" fmla="*/ 104 h 307"/>
                <a:gd name="T20" fmla="*/ 67 w 579"/>
                <a:gd name="T21" fmla="*/ 87 h 307"/>
                <a:gd name="T22" fmla="*/ 86 w 579"/>
                <a:gd name="T23" fmla="*/ 89 h 307"/>
                <a:gd name="T24" fmla="*/ 112 w 579"/>
                <a:gd name="T25" fmla="*/ 108 h 307"/>
                <a:gd name="T26" fmla="*/ 131 w 579"/>
                <a:gd name="T27" fmla="*/ 106 h 307"/>
                <a:gd name="T28" fmla="*/ 138 w 579"/>
                <a:gd name="T29" fmla="*/ 95 h 307"/>
                <a:gd name="T30" fmla="*/ 140 w 579"/>
                <a:gd name="T31" fmla="*/ 95 h 307"/>
                <a:gd name="T32" fmla="*/ 156 w 579"/>
                <a:gd name="T33" fmla="*/ 99 h 307"/>
                <a:gd name="T34" fmla="*/ 157 w 579"/>
                <a:gd name="T35" fmla="*/ 99 h 307"/>
                <a:gd name="T36" fmla="*/ 169 w 579"/>
                <a:gd name="T37" fmla="*/ 95 h 307"/>
                <a:gd name="T38" fmla="*/ 193 w 579"/>
                <a:gd name="T39" fmla="*/ 101 h 307"/>
                <a:gd name="T40" fmla="*/ 216 w 579"/>
                <a:gd name="T41" fmla="*/ 93 h 307"/>
                <a:gd name="T42" fmla="*/ 210 w 579"/>
                <a:gd name="T43" fmla="*/ 72 h 307"/>
                <a:gd name="T44" fmla="*/ 212 w 579"/>
                <a:gd name="T45" fmla="*/ 48 h 307"/>
                <a:gd name="T46" fmla="*/ 329 w 579"/>
                <a:gd name="T47" fmla="*/ 0 h 307"/>
                <a:gd name="T48" fmla="*/ 354 w 579"/>
                <a:gd name="T49" fmla="*/ 25 h 307"/>
                <a:gd name="T50" fmla="*/ 379 w 579"/>
                <a:gd name="T51" fmla="*/ 27 h 307"/>
                <a:gd name="T52" fmla="*/ 396 w 579"/>
                <a:gd name="T53" fmla="*/ 46 h 307"/>
                <a:gd name="T54" fmla="*/ 434 w 579"/>
                <a:gd name="T55" fmla="*/ 36 h 307"/>
                <a:gd name="T56" fmla="*/ 485 w 579"/>
                <a:gd name="T57" fmla="*/ 99 h 307"/>
                <a:gd name="T58" fmla="*/ 507 w 579"/>
                <a:gd name="T59" fmla="*/ 104 h 307"/>
                <a:gd name="T60" fmla="*/ 534 w 579"/>
                <a:gd name="T61" fmla="*/ 106 h 307"/>
                <a:gd name="T62" fmla="*/ 545 w 579"/>
                <a:gd name="T63" fmla="*/ 127 h 307"/>
                <a:gd name="T64" fmla="*/ 566 w 579"/>
                <a:gd name="T65" fmla="*/ 131 h 307"/>
                <a:gd name="T66" fmla="*/ 572 w 579"/>
                <a:gd name="T67" fmla="*/ 140 h 307"/>
                <a:gd name="T68" fmla="*/ 553 w 579"/>
                <a:gd name="T69" fmla="*/ 163 h 307"/>
                <a:gd name="T70" fmla="*/ 522 w 579"/>
                <a:gd name="T71" fmla="*/ 180 h 307"/>
                <a:gd name="T72" fmla="*/ 503 w 579"/>
                <a:gd name="T73" fmla="*/ 218 h 307"/>
                <a:gd name="T74" fmla="*/ 488 w 579"/>
                <a:gd name="T75" fmla="*/ 258 h 307"/>
                <a:gd name="T76" fmla="*/ 466 w 579"/>
                <a:gd name="T77" fmla="*/ 265 h 307"/>
                <a:gd name="T78" fmla="*/ 384 w 579"/>
                <a:gd name="T79" fmla="*/ 269 h 307"/>
                <a:gd name="T80" fmla="*/ 337 w 579"/>
                <a:gd name="T81" fmla="*/ 286 h 307"/>
                <a:gd name="T82" fmla="*/ 311 w 579"/>
                <a:gd name="T83" fmla="*/ 305 h 307"/>
                <a:gd name="T84" fmla="*/ 288 w 579"/>
                <a:gd name="T85" fmla="*/ 286 h 307"/>
                <a:gd name="T86" fmla="*/ 261 w 579"/>
                <a:gd name="T87" fmla="*/ 248 h 307"/>
                <a:gd name="T88" fmla="*/ 171 w 579"/>
                <a:gd name="T89" fmla="*/ 210 h 307"/>
                <a:gd name="T90" fmla="*/ 127 w 579"/>
                <a:gd name="T91" fmla="*/ 294 h 307"/>
                <a:gd name="T92" fmla="*/ 86 w 579"/>
                <a:gd name="T93" fmla="*/ 267 h 307"/>
                <a:gd name="T94" fmla="*/ 69 w 579"/>
                <a:gd name="T95" fmla="*/ 261 h 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79" h="307">
                  <a:moveTo>
                    <a:pt x="69" y="261"/>
                  </a:moveTo>
                  <a:lnTo>
                    <a:pt x="67" y="252"/>
                  </a:lnTo>
                  <a:lnTo>
                    <a:pt x="59" y="239"/>
                  </a:lnTo>
                  <a:lnTo>
                    <a:pt x="53" y="239"/>
                  </a:lnTo>
                  <a:lnTo>
                    <a:pt x="53" y="229"/>
                  </a:lnTo>
                  <a:lnTo>
                    <a:pt x="65" y="229"/>
                  </a:lnTo>
                  <a:lnTo>
                    <a:pt x="63" y="220"/>
                  </a:lnTo>
                  <a:lnTo>
                    <a:pt x="70" y="216"/>
                  </a:lnTo>
                  <a:lnTo>
                    <a:pt x="82" y="216"/>
                  </a:lnTo>
                  <a:lnTo>
                    <a:pt x="93" y="216"/>
                  </a:lnTo>
                  <a:lnTo>
                    <a:pt x="95" y="207"/>
                  </a:lnTo>
                  <a:lnTo>
                    <a:pt x="93" y="191"/>
                  </a:lnTo>
                  <a:lnTo>
                    <a:pt x="93" y="184"/>
                  </a:lnTo>
                  <a:lnTo>
                    <a:pt x="74" y="180"/>
                  </a:lnTo>
                  <a:lnTo>
                    <a:pt x="51" y="188"/>
                  </a:lnTo>
                  <a:lnTo>
                    <a:pt x="34" y="193"/>
                  </a:lnTo>
                  <a:lnTo>
                    <a:pt x="27" y="186"/>
                  </a:lnTo>
                  <a:lnTo>
                    <a:pt x="34" y="186"/>
                  </a:lnTo>
                  <a:lnTo>
                    <a:pt x="21" y="163"/>
                  </a:lnTo>
                  <a:lnTo>
                    <a:pt x="6" y="163"/>
                  </a:lnTo>
                  <a:lnTo>
                    <a:pt x="6" y="156"/>
                  </a:lnTo>
                  <a:lnTo>
                    <a:pt x="0" y="150"/>
                  </a:lnTo>
                  <a:lnTo>
                    <a:pt x="0" y="144"/>
                  </a:lnTo>
                  <a:lnTo>
                    <a:pt x="6" y="137"/>
                  </a:lnTo>
                  <a:lnTo>
                    <a:pt x="2" y="127"/>
                  </a:lnTo>
                  <a:lnTo>
                    <a:pt x="12" y="116"/>
                  </a:lnTo>
                  <a:lnTo>
                    <a:pt x="12" y="108"/>
                  </a:lnTo>
                  <a:lnTo>
                    <a:pt x="23" y="120"/>
                  </a:lnTo>
                  <a:lnTo>
                    <a:pt x="33" y="116"/>
                  </a:lnTo>
                  <a:lnTo>
                    <a:pt x="33" y="104"/>
                  </a:lnTo>
                  <a:lnTo>
                    <a:pt x="44" y="89"/>
                  </a:lnTo>
                  <a:lnTo>
                    <a:pt x="63" y="82"/>
                  </a:lnTo>
                  <a:lnTo>
                    <a:pt x="67" y="87"/>
                  </a:lnTo>
                  <a:lnTo>
                    <a:pt x="74" y="87"/>
                  </a:lnTo>
                  <a:lnTo>
                    <a:pt x="80" y="82"/>
                  </a:lnTo>
                  <a:lnTo>
                    <a:pt x="86" y="89"/>
                  </a:lnTo>
                  <a:lnTo>
                    <a:pt x="97" y="87"/>
                  </a:lnTo>
                  <a:lnTo>
                    <a:pt x="110" y="97"/>
                  </a:lnTo>
                  <a:lnTo>
                    <a:pt x="112" y="108"/>
                  </a:lnTo>
                  <a:lnTo>
                    <a:pt x="116" y="104"/>
                  </a:lnTo>
                  <a:lnTo>
                    <a:pt x="120" y="99"/>
                  </a:lnTo>
                  <a:lnTo>
                    <a:pt x="131" y="106"/>
                  </a:lnTo>
                  <a:lnTo>
                    <a:pt x="131" y="106"/>
                  </a:lnTo>
                  <a:lnTo>
                    <a:pt x="135" y="99"/>
                  </a:lnTo>
                  <a:lnTo>
                    <a:pt x="138" y="95"/>
                  </a:lnTo>
                  <a:lnTo>
                    <a:pt x="140" y="95"/>
                  </a:lnTo>
                  <a:lnTo>
                    <a:pt x="140" y="95"/>
                  </a:lnTo>
                  <a:lnTo>
                    <a:pt x="140" y="95"/>
                  </a:lnTo>
                  <a:lnTo>
                    <a:pt x="156" y="95"/>
                  </a:lnTo>
                  <a:lnTo>
                    <a:pt x="156" y="95"/>
                  </a:lnTo>
                  <a:lnTo>
                    <a:pt x="156" y="99"/>
                  </a:lnTo>
                  <a:lnTo>
                    <a:pt x="156" y="99"/>
                  </a:lnTo>
                  <a:lnTo>
                    <a:pt x="157" y="99"/>
                  </a:lnTo>
                  <a:lnTo>
                    <a:pt x="157" y="99"/>
                  </a:lnTo>
                  <a:lnTo>
                    <a:pt x="161" y="97"/>
                  </a:lnTo>
                  <a:lnTo>
                    <a:pt x="163" y="95"/>
                  </a:lnTo>
                  <a:lnTo>
                    <a:pt x="169" y="95"/>
                  </a:lnTo>
                  <a:lnTo>
                    <a:pt x="176" y="106"/>
                  </a:lnTo>
                  <a:lnTo>
                    <a:pt x="188" y="106"/>
                  </a:lnTo>
                  <a:lnTo>
                    <a:pt x="193" y="101"/>
                  </a:lnTo>
                  <a:lnTo>
                    <a:pt x="201" y="106"/>
                  </a:lnTo>
                  <a:lnTo>
                    <a:pt x="214" y="103"/>
                  </a:lnTo>
                  <a:lnTo>
                    <a:pt x="216" y="93"/>
                  </a:lnTo>
                  <a:lnTo>
                    <a:pt x="201" y="86"/>
                  </a:lnTo>
                  <a:lnTo>
                    <a:pt x="199" y="76"/>
                  </a:lnTo>
                  <a:lnTo>
                    <a:pt x="210" y="72"/>
                  </a:lnTo>
                  <a:lnTo>
                    <a:pt x="207" y="61"/>
                  </a:lnTo>
                  <a:lnTo>
                    <a:pt x="220" y="53"/>
                  </a:lnTo>
                  <a:lnTo>
                    <a:pt x="212" y="48"/>
                  </a:lnTo>
                  <a:lnTo>
                    <a:pt x="212" y="33"/>
                  </a:lnTo>
                  <a:lnTo>
                    <a:pt x="229" y="36"/>
                  </a:lnTo>
                  <a:lnTo>
                    <a:pt x="329" y="0"/>
                  </a:lnTo>
                  <a:lnTo>
                    <a:pt x="341" y="8"/>
                  </a:lnTo>
                  <a:lnTo>
                    <a:pt x="352" y="6"/>
                  </a:lnTo>
                  <a:lnTo>
                    <a:pt x="354" y="25"/>
                  </a:lnTo>
                  <a:lnTo>
                    <a:pt x="371" y="27"/>
                  </a:lnTo>
                  <a:lnTo>
                    <a:pt x="371" y="33"/>
                  </a:lnTo>
                  <a:lnTo>
                    <a:pt x="379" y="27"/>
                  </a:lnTo>
                  <a:lnTo>
                    <a:pt x="388" y="33"/>
                  </a:lnTo>
                  <a:lnTo>
                    <a:pt x="384" y="46"/>
                  </a:lnTo>
                  <a:lnTo>
                    <a:pt x="396" y="46"/>
                  </a:lnTo>
                  <a:lnTo>
                    <a:pt x="428" y="25"/>
                  </a:lnTo>
                  <a:lnTo>
                    <a:pt x="434" y="25"/>
                  </a:lnTo>
                  <a:lnTo>
                    <a:pt x="434" y="36"/>
                  </a:lnTo>
                  <a:lnTo>
                    <a:pt x="451" y="53"/>
                  </a:lnTo>
                  <a:lnTo>
                    <a:pt x="479" y="104"/>
                  </a:lnTo>
                  <a:lnTo>
                    <a:pt x="485" y="99"/>
                  </a:lnTo>
                  <a:lnTo>
                    <a:pt x="486" y="91"/>
                  </a:lnTo>
                  <a:lnTo>
                    <a:pt x="498" y="104"/>
                  </a:lnTo>
                  <a:lnTo>
                    <a:pt x="507" y="104"/>
                  </a:lnTo>
                  <a:lnTo>
                    <a:pt x="519" y="103"/>
                  </a:lnTo>
                  <a:lnTo>
                    <a:pt x="526" y="99"/>
                  </a:lnTo>
                  <a:lnTo>
                    <a:pt x="534" y="106"/>
                  </a:lnTo>
                  <a:lnTo>
                    <a:pt x="539" y="116"/>
                  </a:lnTo>
                  <a:lnTo>
                    <a:pt x="545" y="116"/>
                  </a:lnTo>
                  <a:lnTo>
                    <a:pt x="545" y="127"/>
                  </a:lnTo>
                  <a:lnTo>
                    <a:pt x="555" y="131"/>
                  </a:lnTo>
                  <a:lnTo>
                    <a:pt x="560" y="131"/>
                  </a:lnTo>
                  <a:lnTo>
                    <a:pt x="566" y="131"/>
                  </a:lnTo>
                  <a:lnTo>
                    <a:pt x="570" y="125"/>
                  </a:lnTo>
                  <a:lnTo>
                    <a:pt x="579" y="137"/>
                  </a:lnTo>
                  <a:lnTo>
                    <a:pt x="572" y="140"/>
                  </a:lnTo>
                  <a:lnTo>
                    <a:pt x="570" y="152"/>
                  </a:lnTo>
                  <a:lnTo>
                    <a:pt x="560" y="156"/>
                  </a:lnTo>
                  <a:lnTo>
                    <a:pt x="553" y="163"/>
                  </a:lnTo>
                  <a:lnTo>
                    <a:pt x="556" y="176"/>
                  </a:lnTo>
                  <a:lnTo>
                    <a:pt x="549" y="188"/>
                  </a:lnTo>
                  <a:lnTo>
                    <a:pt x="522" y="180"/>
                  </a:lnTo>
                  <a:lnTo>
                    <a:pt x="513" y="209"/>
                  </a:lnTo>
                  <a:lnTo>
                    <a:pt x="513" y="218"/>
                  </a:lnTo>
                  <a:lnTo>
                    <a:pt x="503" y="218"/>
                  </a:lnTo>
                  <a:lnTo>
                    <a:pt x="500" y="214"/>
                  </a:lnTo>
                  <a:lnTo>
                    <a:pt x="483" y="220"/>
                  </a:lnTo>
                  <a:lnTo>
                    <a:pt x="488" y="258"/>
                  </a:lnTo>
                  <a:lnTo>
                    <a:pt x="479" y="275"/>
                  </a:lnTo>
                  <a:lnTo>
                    <a:pt x="469" y="275"/>
                  </a:lnTo>
                  <a:lnTo>
                    <a:pt x="466" y="265"/>
                  </a:lnTo>
                  <a:lnTo>
                    <a:pt x="407" y="265"/>
                  </a:lnTo>
                  <a:lnTo>
                    <a:pt x="394" y="258"/>
                  </a:lnTo>
                  <a:lnTo>
                    <a:pt x="384" y="269"/>
                  </a:lnTo>
                  <a:lnTo>
                    <a:pt x="356" y="267"/>
                  </a:lnTo>
                  <a:lnTo>
                    <a:pt x="350" y="278"/>
                  </a:lnTo>
                  <a:lnTo>
                    <a:pt x="337" y="286"/>
                  </a:lnTo>
                  <a:lnTo>
                    <a:pt x="326" y="290"/>
                  </a:lnTo>
                  <a:lnTo>
                    <a:pt x="316" y="307"/>
                  </a:lnTo>
                  <a:lnTo>
                    <a:pt x="311" y="305"/>
                  </a:lnTo>
                  <a:lnTo>
                    <a:pt x="309" y="297"/>
                  </a:lnTo>
                  <a:lnTo>
                    <a:pt x="288" y="296"/>
                  </a:lnTo>
                  <a:lnTo>
                    <a:pt x="288" y="286"/>
                  </a:lnTo>
                  <a:lnTo>
                    <a:pt x="280" y="282"/>
                  </a:lnTo>
                  <a:lnTo>
                    <a:pt x="280" y="267"/>
                  </a:lnTo>
                  <a:lnTo>
                    <a:pt x="261" y="248"/>
                  </a:lnTo>
                  <a:lnTo>
                    <a:pt x="220" y="252"/>
                  </a:lnTo>
                  <a:lnTo>
                    <a:pt x="203" y="231"/>
                  </a:lnTo>
                  <a:lnTo>
                    <a:pt x="171" y="210"/>
                  </a:lnTo>
                  <a:lnTo>
                    <a:pt x="135" y="222"/>
                  </a:lnTo>
                  <a:lnTo>
                    <a:pt x="135" y="294"/>
                  </a:lnTo>
                  <a:lnTo>
                    <a:pt x="127" y="294"/>
                  </a:lnTo>
                  <a:lnTo>
                    <a:pt x="104" y="271"/>
                  </a:lnTo>
                  <a:lnTo>
                    <a:pt x="84" y="282"/>
                  </a:lnTo>
                  <a:lnTo>
                    <a:pt x="86" y="267"/>
                  </a:lnTo>
                  <a:lnTo>
                    <a:pt x="86" y="267"/>
                  </a:lnTo>
                  <a:lnTo>
                    <a:pt x="74" y="267"/>
                  </a:lnTo>
                  <a:lnTo>
                    <a:pt x="69" y="261"/>
                  </a:lnTo>
                  <a:lnTo>
                    <a:pt x="69" y="261"/>
                  </a:lnTo>
                  <a:lnTo>
                    <a:pt x="69" y="261"/>
                  </a:lnTo>
                  <a:close/>
                </a:path>
              </a:pathLst>
            </a:custGeom>
            <a:solidFill>
              <a:schemeClr val="bg1">
                <a:lumMod val="85000"/>
              </a:schemeClr>
            </a:solidFill>
            <a:ln w="635" cap="rnd">
              <a:solidFill>
                <a:schemeClr val="bg1">
                  <a:alpha val="17000"/>
                </a:schemeClr>
              </a:solidFill>
              <a:round/>
              <a:headEnd/>
              <a:tailEnd/>
            </a:ln>
          </p:spPr>
          <p:txBody>
            <a:bodyPr lIns="81617" tIns="40809" rIns="81617" bIns="40809"/>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95" name="Freeform 494">
              <a:extLst>
                <a:ext uri="{FF2B5EF4-FFF2-40B4-BE49-F238E27FC236}">
                  <a16:creationId xmlns:a16="http://schemas.microsoft.com/office/drawing/2014/main" id="{CD752A0D-9E19-BA4C-83C3-A1A425B7D5B6}"/>
                </a:ext>
              </a:extLst>
            </p:cNvPr>
            <p:cNvSpPr>
              <a:spLocks/>
            </p:cNvSpPr>
            <p:nvPr userDrawn="1"/>
          </p:nvSpPr>
          <p:spPr bwMode="auto">
            <a:xfrm>
              <a:off x="1977480" y="2029942"/>
              <a:ext cx="884420" cy="398842"/>
            </a:xfrm>
            <a:custGeom>
              <a:avLst/>
              <a:gdLst>
                <a:gd name="T0" fmla="*/ 59 w 579"/>
                <a:gd name="T1" fmla="*/ 239 h 307"/>
                <a:gd name="T2" fmla="*/ 65 w 579"/>
                <a:gd name="T3" fmla="*/ 229 h 307"/>
                <a:gd name="T4" fmla="*/ 82 w 579"/>
                <a:gd name="T5" fmla="*/ 216 h 307"/>
                <a:gd name="T6" fmla="*/ 93 w 579"/>
                <a:gd name="T7" fmla="*/ 191 h 307"/>
                <a:gd name="T8" fmla="*/ 51 w 579"/>
                <a:gd name="T9" fmla="*/ 188 h 307"/>
                <a:gd name="T10" fmla="*/ 34 w 579"/>
                <a:gd name="T11" fmla="*/ 186 h 307"/>
                <a:gd name="T12" fmla="*/ 6 w 579"/>
                <a:gd name="T13" fmla="*/ 156 h 307"/>
                <a:gd name="T14" fmla="*/ 6 w 579"/>
                <a:gd name="T15" fmla="*/ 137 h 307"/>
                <a:gd name="T16" fmla="*/ 12 w 579"/>
                <a:gd name="T17" fmla="*/ 108 h 307"/>
                <a:gd name="T18" fmla="*/ 33 w 579"/>
                <a:gd name="T19" fmla="*/ 104 h 307"/>
                <a:gd name="T20" fmla="*/ 67 w 579"/>
                <a:gd name="T21" fmla="*/ 87 h 307"/>
                <a:gd name="T22" fmla="*/ 86 w 579"/>
                <a:gd name="T23" fmla="*/ 89 h 307"/>
                <a:gd name="T24" fmla="*/ 112 w 579"/>
                <a:gd name="T25" fmla="*/ 108 h 307"/>
                <a:gd name="T26" fmla="*/ 131 w 579"/>
                <a:gd name="T27" fmla="*/ 106 h 307"/>
                <a:gd name="T28" fmla="*/ 138 w 579"/>
                <a:gd name="T29" fmla="*/ 95 h 307"/>
                <a:gd name="T30" fmla="*/ 140 w 579"/>
                <a:gd name="T31" fmla="*/ 95 h 307"/>
                <a:gd name="T32" fmla="*/ 156 w 579"/>
                <a:gd name="T33" fmla="*/ 99 h 307"/>
                <a:gd name="T34" fmla="*/ 157 w 579"/>
                <a:gd name="T35" fmla="*/ 99 h 307"/>
                <a:gd name="T36" fmla="*/ 169 w 579"/>
                <a:gd name="T37" fmla="*/ 95 h 307"/>
                <a:gd name="T38" fmla="*/ 193 w 579"/>
                <a:gd name="T39" fmla="*/ 101 h 307"/>
                <a:gd name="T40" fmla="*/ 216 w 579"/>
                <a:gd name="T41" fmla="*/ 93 h 307"/>
                <a:gd name="T42" fmla="*/ 210 w 579"/>
                <a:gd name="T43" fmla="*/ 72 h 307"/>
                <a:gd name="T44" fmla="*/ 212 w 579"/>
                <a:gd name="T45" fmla="*/ 48 h 307"/>
                <a:gd name="T46" fmla="*/ 329 w 579"/>
                <a:gd name="T47" fmla="*/ 0 h 307"/>
                <a:gd name="T48" fmla="*/ 354 w 579"/>
                <a:gd name="T49" fmla="*/ 25 h 307"/>
                <a:gd name="T50" fmla="*/ 379 w 579"/>
                <a:gd name="T51" fmla="*/ 27 h 307"/>
                <a:gd name="T52" fmla="*/ 396 w 579"/>
                <a:gd name="T53" fmla="*/ 46 h 307"/>
                <a:gd name="T54" fmla="*/ 434 w 579"/>
                <a:gd name="T55" fmla="*/ 36 h 307"/>
                <a:gd name="T56" fmla="*/ 485 w 579"/>
                <a:gd name="T57" fmla="*/ 99 h 307"/>
                <a:gd name="T58" fmla="*/ 507 w 579"/>
                <a:gd name="T59" fmla="*/ 104 h 307"/>
                <a:gd name="T60" fmla="*/ 534 w 579"/>
                <a:gd name="T61" fmla="*/ 106 h 307"/>
                <a:gd name="T62" fmla="*/ 545 w 579"/>
                <a:gd name="T63" fmla="*/ 127 h 307"/>
                <a:gd name="T64" fmla="*/ 566 w 579"/>
                <a:gd name="T65" fmla="*/ 131 h 307"/>
                <a:gd name="T66" fmla="*/ 572 w 579"/>
                <a:gd name="T67" fmla="*/ 140 h 307"/>
                <a:gd name="T68" fmla="*/ 553 w 579"/>
                <a:gd name="T69" fmla="*/ 163 h 307"/>
                <a:gd name="T70" fmla="*/ 522 w 579"/>
                <a:gd name="T71" fmla="*/ 180 h 307"/>
                <a:gd name="T72" fmla="*/ 503 w 579"/>
                <a:gd name="T73" fmla="*/ 218 h 307"/>
                <a:gd name="T74" fmla="*/ 488 w 579"/>
                <a:gd name="T75" fmla="*/ 258 h 307"/>
                <a:gd name="T76" fmla="*/ 466 w 579"/>
                <a:gd name="T77" fmla="*/ 265 h 307"/>
                <a:gd name="T78" fmla="*/ 384 w 579"/>
                <a:gd name="T79" fmla="*/ 269 h 307"/>
                <a:gd name="T80" fmla="*/ 337 w 579"/>
                <a:gd name="T81" fmla="*/ 286 h 307"/>
                <a:gd name="T82" fmla="*/ 311 w 579"/>
                <a:gd name="T83" fmla="*/ 305 h 307"/>
                <a:gd name="T84" fmla="*/ 288 w 579"/>
                <a:gd name="T85" fmla="*/ 286 h 307"/>
                <a:gd name="T86" fmla="*/ 261 w 579"/>
                <a:gd name="T87" fmla="*/ 248 h 307"/>
                <a:gd name="T88" fmla="*/ 171 w 579"/>
                <a:gd name="T89" fmla="*/ 210 h 307"/>
                <a:gd name="T90" fmla="*/ 127 w 579"/>
                <a:gd name="T91" fmla="*/ 294 h 307"/>
                <a:gd name="T92" fmla="*/ 86 w 579"/>
                <a:gd name="T93" fmla="*/ 267 h 307"/>
                <a:gd name="T94" fmla="*/ 69 w 579"/>
                <a:gd name="T95" fmla="*/ 261 h 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79" h="307">
                  <a:moveTo>
                    <a:pt x="69" y="261"/>
                  </a:moveTo>
                  <a:lnTo>
                    <a:pt x="67" y="252"/>
                  </a:lnTo>
                  <a:lnTo>
                    <a:pt x="59" y="239"/>
                  </a:lnTo>
                  <a:lnTo>
                    <a:pt x="53" y="239"/>
                  </a:lnTo>
                  <a:lnTo>
                    <a:pt x="53" y="229"/>
                  </a:lnTo>
                  <a:lnTo>
                    <a:pt x="65" y="229"/>
                  </a:lnTo>
                  <a:lnTo>
                    <a:pt x="63" y="220"/>
                  </a:lnTo>
                  <a:lnTo>
                    <a:pt x="70" y="216"/>
                  </a:lnTo>
                  <a:lnTo>
                    <a:pt x="82" y="216"/>
                  </a:lnTo>
                  <a:lnTo>
                    <a:pt x="93" y="216"/>
                  </a:lnTo>
                  <a:lnTo>
                    <a:pt x="95" y="207"/>
                  </a:lnTo>
                  <a:lnTo>
                    <a:pt x="93" y="191"/>
                  </a:lnTo>
                  <a:lnTo>
                    <a:pt x="93" y="184"/>
                  </a:lnTo>
                  <a:lnTo>
                    <a:pt x="74" y="180"/>
                  </a:lnTo>
                  <a:lnTo>
                    <a:pt x="51" y="188"/>
                  </a:lnTo>
                  <a:lnTo>
                    <a:pt x="34" y="193"/>
                  </a:lnTo>
                  <a:lnTo>
                    <a:pt x="27" y="186"/>
                  </a:lnTo>
                  <a:lnTo>
                    <a:pt x="34" y="186"/>
                  </a:lnTo>
                  <a:lnTo>
                    <a:pt x="21" y="163"/>
                  </a:lnTo>
                  <a:lnTo>
                    <a:pt x="6" y="163"/>
                  </a:lnTo>
                  <a:lnTo>
                    <a:pt x="6" y="156"/>
                  </a:lnTo>
                  <a:lnTo>
                    <a:pt x="0" y="150"/>
                  </a:lnTo>
                  <a:lnTo>
                    <a:pt x="0" y="144"/>
                  </a:lnTo>
                  <a:lnTo>
                    <a:pt x="6" y="137"/>
                  </a:lnTo>
                  <a:lnTo>
                    <a:pt x="2" y="127"/>
                  </a:lnTo>
                  <a:lnTo>
                    <a:pt x="12" y="116"/>
                  </a:lnTo>
                  <a:lnTo>
                    <a:pt x="12" y="108"/>
                  </a:lnTo>
                  <a:lnTo>
                    <a:pt x="23" y="120"/>
                  </a:lnTo>
                  <a:lnTo>
                    <a:pt x="33" y="116"/>
                  </a:lnTo>
                  <a:lnTo>
                    <a:pt x="33" y="104"/>
                  </a:lnTo>
                  <a:lnTo>
                    <a:pt x="44" y="89"/>
                  </a:lnTo>
                  <a:lnTo>
                    <a:pt x="63" y="82"/>
                  </a:lnTo>
                  <a:lnTo>
                    <a:pt x="67" y="87"/>
                  </a:lnTo>
                  <a:lnTo>
                    <a:pt x="74" y="87"/>
                  </a:lnTo>
                  <a:lnTo>
                    <a:pt x="80" y="82"/>
                  </a:lnTo>
                  <a:lnTo>
                    <a:pt x="86" y="89"/>
                  </a:lnTo>
                  <a:lnTo>
                    <a:pt x="97" y="87"/>
                  </a:lnTo>
                  <a:lnTo>
                    <a:pt x="110" y="97"/>
                  </a:lnTo>
                  <a:lnTo>
                    <a:pt x="112" y="108"/>
                  </a:lnTo>
                  <a:lnTo>
                    <a:pt x="116" y="104"/>
                  </a:lnTo>
                  <a:lnTo>
                    <a:pt x="120" y="99"/>
                  </a:lnTo>
                  <a:lnTo>
                    <a:pt x="131" y="106"/>
                  </a:lnTo>
                  <a:lnTo>
                    <a:pt x="131" y="106"/>
                  </a:lnTo>
                  <a:lnTo>
                    <a:pt x="135" y="99"/>
                  </a:lnTo>
                  <a:lnTo>
                    <a:pt x="138" y="95"/>
                  </a:lnTo>
                  <a:lnTo>
                    <a:pt x="140" y="95"/>
                  </a:lnTo>
                  <a:lnTo>
                    <a:pt x="140" y="95"/>
                  </a:lnTo>
                  <a:lnTo>
                    <a:pt x="140" y="95"/>
                  </a:lnTo>
                  <a:lnTo>
                    <a:pt x="156" y="95"/>
                  </a:lnTo>
                  <a:lnTo>
                    <a:pt x="156" y="95"/>
                  </a:lnTo>
                  <a:lnTo>
                    <a:pt x="156" y="99"/>
                  </a:lnTo>
                  <a:lnTo>
                    <a:pt x="156" y="99"/>
                  </a:lnTo>
                  <a:lnTo>
                    <a:pt x="157" y="99"/>
                  </a:lnTo>
                  <a:lnTo>
                    <a:pt x="157" y="99"/>
                  </a:lnTo>
                  <a:lnTo>
                    <a:pt x="161" y="97"/>
                  </a:lnTo>
                  <a:lnTo>
                    <a:pt x="163" y="95"/>
                  </a:lnTo>
                  <a:lnTo>
                    <a:pt x="169" y="95"/>
                  </a:lnTo>
                  <a:lnTo>
                    <a:pt x="176" y="106"/>
                  </a:lnTo>
                  <a:lnTo>
                    <a:pt x="188" y="106"/>
                  </a:lnTo>
                  <a:lnTo>
                    <a:pt x="193" y="101"/>
                  </a:lnTo>
                  <a:lnTo>
                    <a:pt x="201" y="106"/>
                  </a:lnTo>
                  <a:lnTo>
                    <a:pt x="214" y="103"/>
                  </a:lnTo>
                  <a:lnTo>
                    <a:pt x="216" y="93"/>
                  </a:lnTo>
                  <a:lnTo>
                    <a:pt x="201" y="86"/>
                  </a:lnTo>
                  <a:lnTo>
                    <a:pt x="199" y="76"/>
                  </a:lnTo>
                  <a:lnTo>
                    <a:pt x="210" y="72"/>
                  </a:lnTo>
                  <a:lnTo>
                    <a:pt x="207" y="61"/>
                  </a:lnTo>
                  <a:lnTo>
                    <a:pt x="220" y="53"/>
                  </a:lnTo>
                  <a:lnTo>
                    <a:pt x="212" y="48"/>
                  </a:lnTo>
                  <a:lnTo>
                    <a:pt x="212" y="33"/>
                  </a:lnTo>
                  <a:lnTo>
                    <a:pt x="229" y="36"/>
                  </a:lnTo>
                  <a:lnTo>
                    <a:pt x="329" y="0"/>
                  </a:lnTo>
                  <a:lnTo>
                    <a:pt x="341" y="8"/>
                  </a:lnTo>
                  <a:lnTo>
                    <a:pt x="352" y="6"/>
                  </a:lnTo>
                  <a:lnTo>
                    <a:pt x="354" y="25"/>
                  </a:lnTo>
                  <a:lnTo>
                    <a:pt x="371" y="27"/>
                  </a:lnTo>
                  <a:lnTo>
                    <a:pt x="371" y="33"/>
                  </a:lnTo>
                  <a:lnTo>
                    <a:pt x="379" y="27"/>
                  </a:lnTo>
                  <a:lnTo>
                    <a:pt x="388" y="33"/>
                  </a:lnTo>
                  <a:lnTo>
                    <a:pt x="384" y="46"/>
                  </a:lnTo>
                  <a:lnTo>
                    <a:pt x="396" y="46"/>
                  </a:lnTo>
                  <a:lnTo>
                    <a:pt x="428" y="25"/>
                  </a:lnTo>
                  <a:lnTo>
                    <a:pt x="434" y="25"/>
                  </a:lnTo>
                  <a:lnTo>
                    <a:pt x="434" y="36"/>
                  </a:lnTo>
                  <a:lnTo>
                    <a:pt x="451" y="53"/>
                  </a:lnTo>
                  <a:lnTo>
                    <a:pt x="479" y="104"/>
                  </a:lnTo>
                  <a:lnTo>
                    <a:pt x="485" y="99"/>
                  </a:lnTo>
                  <a:lnTo>
                    <a:pt x="486" y="91"/>
                  </a:lnTo>
                  <a:lnTo>
                    <a:pt x="498" y="104"/>
                  </a:lnTo>
                  <a:lnTo>
                    <a:pt x="507" y="104"/>
                  </a:lnTo>
                  <a:lnTo>
                    <a:pt x="519" y="103"/>
                  </a:lnTo>
                  <a:lnTo>
                    <a:pt x="526" y="99"/>
                  </a:lnTo>
                  <a:lnTo>
                    <a:pt x="534" y="106"/>
                  </a:lnTo>
                  <a:lnTo>
                    <a:pt x="539" y="116"/>
                  </a:lnTo>
                  <a:lnTo>
                    <a:pt x="545" y="116"/>
                  </a:lnTo>
                  <a:lnTo>
                    <a:pt x="545" y="127"/>
                  </a:lnTo>
                  <a:lnTo>
                    <a:pt x="555" y="131"/>
                  </a:lnTo>
                  <a:lnTo>
                    <a:pt x="560" y="131"/>
                  </a:lnTo>
                  <a:lnTo>
                    <a:pt x="566" y="131"/>
                  </a:lnTo>
                  <a:lnTo>
                    <a:pt x="570" y="125"/>
                  </a:lnTo>
                  <a:lnTo>
                    <a:pt x="579" y="137"/>
                  </a:lnTo>
                  <a:lnTo>
                    <a:pt x="572" y="140"/>
                  </a:lnTo>
                  <a:lnTo>
                    <a:pt x="570" y="152"/>
                  </a:lnTo>
                  <a:lnTo>
                    <a:pt x="560" y="156"/>
                  </a:lnTo>
                  <a:lnTo>
                    <a:pt x="553" y="163"/>
                  </a:lnTo>
                  <a:lnTo>
                    <a:pt x="556" y="176"/>
                  </a:lnTo>
                  <a:lnTo>
                    <a:pt x="549" y="188"/>
                  </a:lnTo>
                  <a:lnTo>
                    <a:pt x="522" y="180"/>
                  </a:lnTo>
                  <a:lnTo>
                    <a:pt x="513" y="209"/>
                  </a:lnTo>
                  <a:lnTo>
                    <a:pt x="513" y="218"/>
                  </a:lnTo>
                  <a:lnTo>
                    <a:pt x="503" y="218"/>
                  </a:lnTo>
                  <a:lnTo>
                    <a:pt x="500" y="214"/>
                  </a:lnTo>
                  <a:lnTo>
                    <a:pt x="483" y="220"/>
                  </a:lnTo>
                  <a:lnTo>
                    <a:pt x="488" y="258"/>
                  </a:lnTo>
                  <a:lnTo>
                    <a:pt x="479" y="275"/>
                  </a:lnTo>
                  <a:lnTo>
                    <a:pt x="469" y="275"/>
                  </a:lnTo>
                  <a:lnTo>
                    <a:pt x="466" y="265"/>
                  </a:lnTo>
                  <a:lnTo>
                    <a:pt x="407" y="265"/>
                  </a:lnTo>
                  <a:lnTo>
                    <a:pt x="394" y="258"/>
                  </a:lnTo>
                  <a:lnTo>
                    <a:pt x="384" y="269"/>
                  </a:lnTo>
                  <a:lnTo>
                    <a:pt x="356" y="267"/>
                  </a:lnTo>
                  <a:lnTo>
                    <a:pt x="350" y="278"/>
                  </a:lnTo>
                  <a:lnTo>
                    <a:pt x="337" y="286"/>
                  </a:lnTo>
                  <a:lnTo>
                    <a:pt x="326" y="290"/>
                  </a:lnTo>
                  <a:lnTo>
                    <a:pt x="316" y="307"/>
                  </a:lnTo>
                  <a:lnTo>
                    <a:pt x="311" y="305"/>
                  </a:lnTo>
                  <a:lnTo>
                    <a:pt x="309" y="297"/>
                  </a:lnTo>
                  <a:lnTo>
                    <a:pt x="288" y="296"/>
                  </a:lnTo>
                  <a:lnTo>
                    <a:pt x="288" y="286"/>
                  </a:lnTo>
                  <a:lnTo>
                    <a:pt x="280" y="282"/>
                  </a:lnTo>
                  <a:lnTo>
                    <a:pt x="280" y="267"/>
                  </a:lnTo>
                  <a:lnTo>
                    <a:pt x="261" y="248"/>
                  </a:lnTo>
                  <a:lnTo>
                    <a:pt x="220" y="252"/>
                  </a:lnTo>
                  <a:lnTo>
                    <a:pt x="203" y="231"/>
                  </a:lnTo>
                  <a:lnTo>
                    <a:pt x="171" y="210"/>
                  </a:lnTo>
                  <a:lnTo>
                    <a:pt x="135" y="222"/>
                  </a:lnTo>
                  <a:lnTo>
                    <a:pt x="135" y="294"/>
                  </a:lnTo>
                  <a:lnTo>
                    <a:pt x="127" y="294"/>
                  </a:lnTo>
                  <a:lnTo>
                    <a:pt x="104" y="271"/>
                  </a:lnTo>
                  <a:lnTo>
                    <a:pt x="84" y="282"/>
                  </a:lnTo>
                  <a:lnTo>
                    <a:pt x="86" y="267"/>
                  </a:lnTo>
                  <a:lnTo>
                    <a:pt x="86" y="267"/>
                  </a:lnTo>
                  <a:lnTo>
                    <a:pt x="74" y="267"/>
                  </a:lnTo>
                  <a:lnTo>
                    <a:pt x="69" y="261"/>
                  </a:lnTo>
                  <a:lnTo>
                    <a:pt x="69" y="261"/>
                  </a:lnTo>
                  <a:lnTo>
                    <a:pt x="69" y="261"/>
                  </a:lnTo>
                  <a:close/>
                </a:path>
              </a:pathLst>
            </a:custGeom>
            <a:solidFill>
              <a:schemeClr val="bg1">
                <a:lumMod val="85000"/>
              </a:schemeClr>
            </a:solidFill>
            <a:ln w="635" cap="rnd">
              <a:solidFill>
                <a:schemeClr val="bg1">
                  <a:alpha val="17000"/>
                </a:schemeClr>
              </a:solidFill>
              <a:prstDash val="solid"/>
              <a:round/>
              <a:headEnd/>
              <a:tailEnd/>
            </a:ln>
          </p:spPr>
          <p:txBody>
            <a:bodyPr lIns="81617" tIns="40809" rIns="81617" bIns="40809"/>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96" name="Freeform 495">
              <a:extLst>
                <a:ext uri="{FF2B5EF4-FFF2-40B4-BE49-F238E27FC236}">
                  <a16:creationId xmlns:a16="http://schemas.microsoft.com/office/drawing/2014/main" id="{B2C05DB8-B9C6-5C4D-8024-909EFF28774E}"/>
                </a:ext>
              </a:extLst>
            </p:cNvPr>
            <p:cNvSpPr>
              <a:spLocks/>
            </p:cNvSpPr>
            <p:nvPr userDrawn="1"/>
          </p:nvSpPr>
          <p:spPr bwMode="auto">
            <a:xfrm>
              <a:off x="5132669" y="1505262"/>
              <a:ext cx="826122" cy="552407"/>
            </a:xfrm>
            <a:custGeom>
              <a:avLst/>
              <a:gdLst>
                <a:gd name="T0" fmla="*/ 54 w 541"/>
                <a:gd name="T1" fmla="*/ 283 h 425"/>
                <a:gd name="T2" fmla="*/ 51 w 541"/>
                <a:gd name="T3" fmla="*/ 304 h 425"/>
                <a:gd name="T4" fmla="*/ 81 w 541"/>
                <a:gd name="T5" fmla="*/ 302 h 425"/>
                <a:gd name="T6" fmla="*/ 90 w 541"/>
                <a:gd name="T7" fmla="*/ 331 h 425"/>
                <a:gd name="T8" fmla="*/ 119 w 541"/>
                <a:gd name="T9" fmla="*/ 323 h 425"/>
                <a:gd name="T10" fmla="*/ 134 w 541"/>
                <a:gd name="T11" fmla="*/ 321 h 425"/>
                <a:gd name="T12" fmla="*/ 158 w 541"/>
                <a:gd name="T13" fmla="*/ 334 h 425"/>
                <a:gd name="T14" fmla="*/ 147 w 541"/>
                <a:gd name="T15" fmla="*/ 355 h 425"/>
                <a:gd name="T16" fmla="*/ 119 w 541"/>
                <a:gd name="T17" fmla="*/ 380 h 425"/>
                <a:gd name="T18" fmla="*/ 96 w 541"/>
                <a:gd name="T19" fmla="*/ 395 h 425"/>
                <a:gd name="T20" fmla="*/ 85 w 541"/>
                <a:gd name="T21" fmla="*/ 416 h 425"/>
                <a:gd name="T22" fmla="*/ 130 w 541"/>
                <a:gd name="T23" fmla="*/ 387 h 425"/>
                <a:gd name="T24" fmla="*/ 164 w 541"/>
                <a:gd name="T25" fmla="*/ 359 h 425"/>
                <a:gd name="T26" fmla="*/ 204 w 541"/>
                <a:gd name="T27" fmla="*/ 329 h 425"/>
                <a:gd name="T28" fmla="*/ 225 w 541"/>
                <a:gd name="T29" fmla="*/ 285 h 425"/>
                <a:gd name="T30" fmla="*/ 257 w 541"/>
                <a:gd name="T31" fmla="*/ 268 h 425"/>
                <a:gd name="T32" fmla="*/ 232 w 541"/>
                <a:gd name="T33" fmla="*/ 306 h 425"/>
                <a:gd name="T34" fmla="*/ 249 w 541"/>
                <a:gd name="T35" fmla="*/ 306 h 425"/>
                <a:gd name="T36" fmla="*/ 274 w 541"/>
                <a:gd name="T37" fmla="*/ 285 h 425"/>
                <a:gd name="T38" fmla="*/ 298 w 541"/>
                <a:gd name="T39" fmla="*/ 276 h 425"/>
                <a:gd name="T40" fmla="*/ 323 w 541"/>
                <a:gd name="T41" fmla="*/ 289 h 425"/>
                <a:gd name="T42" fmla="*/ 378 w 541"/>
                <a:gd name="T43" fmla="*/ 302 h 425"/>
                <a:gd name="T44" fmla="*/ 402 w 541"/>
                <a:gd name="T45" fmla="*/ 314 h 425"/>
                <a:gd name="T46" fmla="*/ 454 w 541"/>
                <a:gd name="T47" fmla="*/ 344 h 425"/>
                <a:gd name="T48" fmla="*/ 463 w 541"/>
                <a:gd name="T49" fmla="*/ 329 h 425"/>
                <a:gd name="T50" fmla="*/ 474 w 541"/>
                <a:gd name="T51" fmla="*/ 342 h 425"/>
                <a:gd name="T52" fmla="*/ 488 w 541"/>
                <a:gd name="T53" fmla="*/ 369 h 425"/>
                <a:gd name="T54" fmla="*/ 506 w 541"/>
                <a:gd name="T55" fmla="*/ 386 h 425"/>
                <a:gd name="T56" fmla="*/ 522 w 541"/>
                <a:gd name="T57" fmla="*/ 401 h 425"/>
                <a:gd name="T58" fmla="*/ 535 w 541"/>
                <a:gd name="T59" fmla="*/ 386 h 425"/>
                <a:gd name="T60" fmla="*/ 523 w 541"/>
                <a:gd name="T61" fmla="*/ 378 h 425"/>
                <a:gd name="T62" fmla="*/ 465 w 541"/>
                <a:gd name="T63" fmla="*/ 308 h 425"/>
                <a:gd name="T64" fmla="*/ 389 w 541"/>
                <a:gd name="T65" fmla="*/ 291 h 425"/>
                <a:gd name="T66" fmla="*/ 365 w 541"/>
                <a:gd name="T67" fmla="*/ 39 h 425"/>
                <a:gd name="T68" fmla="*/ 314 w 541"/>
                <a:gd name="T69" fmla="*/ 32 h 425"/>
                <a:gd name="T70" fmla="*/ 266 w 541"/>
                <a:gd name="T71" fmla="*/ 22 h 425"/>
                <a:gd name="T72" fmla="*/ 223 w 541"/>
                <a:gd name="T73" fmla="*/ 22 h 425"/>
                <a:gd name="T74" fmla="*/ 223 w 541"/>
                <a:gd name="T75" fmla="*/ 13 h 425"/>
                <a:gd name="T76" fmla="*/ 185 w 541"/>
                <a:gd name="T77" fmla="*/ 3 h 425"/>
                <a:gd name="T78" fmla="*/ 172 w 541"/>
                <a:gd name="T79" fmla="*/ 0 h 425"/>
                <a:gd name="T80" fmla="*/ 140 w 541"/>
                <a:gd name="T81" fmla="*/ 9 h 425"/>
                <a:gd name="T82" fmla="*/ 107 w 541"/>
                <a:gd name="T83" fmla="*/ 15 h 425"/>
                <a:gd name="T84" fmla="*/ 81 w 541"/>
                <a:gd name="T85" fmla="*/ 28 h 425"/>
                <a:gd name="T86" fmla="*/ 47 w 541"/>
                <a:gd name="T87" fmla="*/ 66 h 425"/>
                <a:gd name="T88" fmla="*/ 22 w 541"/>
                <a:gd name="T89" fmla="*/ 89 h 425"/>
                <a:gd name="T90" fmla="*/ 60 w 541"/>
                <a:gd name="T91" fmla="*/ 119 h 425"/>
                <a:gd name="T92" fmla="*/ 90 w 541"/>
                <a:gd name="T93" fmla="*/ 138 h 425"/>
                <a:gd name="T94" fmla="*/ 58 w 541"/>
                <a:gd name="T95" fmla="*/ 142 h 425"/>
                <a:gd name="T96" fmla="*/ 39 w 541"/>
                <a:gd name="T97" fmla="*/ 136 h 425"/>
                <a:gd name="T98" fmla="*/ 0 w 541"/>
                <a:gd name="T99" fmla="*/ 155 h 425"/>
                <a:gd name="T100" fmla="*/ 17 w 541"/>
                <a:gd name="T101" fmla="*/ 172 h 425"/>
                <a:gd name="T102" fmla="*/ 41 w 541"/>
                <a:gd name="T103" fmla="*/ 187 h 425"/>
                <a:gd name="T104" fmla="*/ 94 w 541"/>
                <a:gd name="T105" fmla="*/ 174 h 425"/>
                <a:gd name="T106" fmla="*/ 96 w 541"/>
                <a:gd name="T107" fmla="*/ 198 h 425"/>
                <a:gd name="T108" fmla="*/ 81 w 541"/>
                <a:gd name="T109" fmla="*/ 210 h 425"/>
                <a:gd name="T110" fmla="*/ 41 w 541"/>
                <a:gd name="T111" fmla="*/ 229 h 425"/>
                <a:gd name="T112" fmla="*/ 30 w 541"/>
                <a:gd name="T113" fmla="*/ 244 h 425"/>
                <a:gd name="T114" fmla="*/ 32 w 541"/>
                <a:gd name="T115" fmla="*/ 272 h 425"/>
                <a:gd name="T116" fmla="*/ 39 w 541"/>
                <a:gd name="T117" fmla="*/ 278 h 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41" h="425">
                  <a:moveTo>
                    <a:pt x="51" y="278"/>
                  </a:moveTo>
                  <a:lnTo>
                    <a:pt x="51" y="278"/>
                  </a:lnTo>
                  <a:lnTo>
                    <a:pt x="60" y="278"/>
                  </a:lnTo>
                  <a:lnTo>
                    <a:pt x="64" y="280"/>
                  </a:lnTo>
                  <a:lnTo>
                    <a:pt x="70" y="283"/>
                  </a:lnTo>
                  <a:lnTo>
                    <a:pt x="70" y="283"/>
                  </a:lnTo>
                  <a:lnTo>
                    <a:pt x="66" y="285"/>
                  </a:lnTo>
                  <a:lnTo>
                    <a:pt x="62" y="285"/>
                  </a:lnTo>
                  <a:lnTo>
                    <a:pt x="54" y="283"/>
                  </a:lnTo>
                  <a:lnTo>
                    <a:pt x="54" y="283"/>
                  </a:lnTo>
                  <a:lnTo>
                    <a:pt x="47" y="283"/>
                  </a:lnTo>
                  <a:lnTo>
                    <a:pt x="41" y="283"/>
                  </a:lnTo>
                  <a:lnTo>
                    <a:pt x="39" y="283"/>
                  </a:lnTo>
                  <a:lnTo>
                    <a:pt x="39" y="283"/>
                  </a:lnTo>
                  <a:lnTo>
                    <a:pt x="39" y="283"/>
                  </a:lnTo>
                  <a:lnTo>
                    <a:pt x="43" y="289"/>
                  </a:lnTo>
                  <a:lnTo>
                    <a:pt x="45" y="295"/>
                  </a:lnTo>
                  <a:lnTo>
                    <a:pt x="47" y="300"/>
                  </a:lnTo>
                  <a:lnTo>
                    <a:pt x="49" y="302"/>
                  </a:lnTo>
                  <a:lnTo>
                    <a:pt x="51" y="304"/>
                  </a:lnTo>
                  <a:lnTo>
                    <a:pt x="51" y="304"/>
                  </a:lnTo>
                  <a:lnTo>
                    <a:pt x="54" y="306"/>
                  </a:lnTo>
                  <a:lnTo>
                    <a:pt x="60" y="306"/>
                  </a:lnTo>
                  <a:lnTo>
                    <a:pt x="64" y="304"/>
                  </a:lnTo>
                  <a:lnTo>
                    <a:pt x="68" y="300"/>
                  </a:lnTo>
                  <a:lnTo>
                    <a:pt x="75" y="293"/>
                  </a:lnTo>
                  <a:lnTo>
                    <a:pt x="81" y="287"/>
                  </a:lnTo>
                  <a:lnTo>
                    <a:pt x="81" y="287"/>
                  </a:lnTo>
                  <a:lnTo>
                    <a:pt x="81" y="295"/>
                  </a:lnTo>
                  <a:lnTo>
                    <a:pt x="81" y="302"/>
                  </a:lnTo>
                  <a:lnTo>
                    <a:pt x="81" y="302"/>
                  </a:lnTo>
                  <a:lnTo>
                    <a:pt x="85" y="308"/>
                  </a:lnTo>
                  <a:lnTo>
                    <a:pt x="85" y="310"/>
                  </a:lnTo>
                  <a:lnTo>
                    <a:pt x="87" y="316"/>
                  </a:lnTo>
                  <a:lnTo>
                    <a:pt x="87" y="316"/>
                  </a:lnTo>
                  <a:lnTo>
                    <a:pt x="85" y="321"/>
                  </a:lnTo>
                  <a:lnTo>
                    <a:pt x="85" y="327"/>
                  </a:lnTo>
                  <a:lnTo>
                    <a:pt x="85" y="329"/>
                  </a:lnTo>
                  <a:lnTo>
                    <a:pt x="89" y="331"/>
                  </a:lnTo>
                  <a:lnTo>
                    <a:pt x="90" y="331"/>
                  </a:lnTo>
                  <a:lnTo>
                    <a:pt x="92" y="331"/>
                  </a:lnTo>
                  <a:lnTo>
                    <a:pt x="92" y="331"/>
                  </a:lnTo>
                  <a:lnTo>
                    <a:pt x="106" y="325"/>
                  </a:lnTo>
                  <a:lnTo>
                    <a:pt x="107" y="323"/>
                  </a:lnTo>
                  <a:lnTo>
                    <a:pt x="111" y="323"/>
                  </a:lnTo>
                  <a:lnTo>
                    <a:pt x="115" y="323"/>
                  </a:lnTo>
                  <a:lnTo>
                    <a:pt x="119" y="325"/>
                  </a:lnTo>
                  <a:lnTo>
                    <a:pt x="119" y="325"/>
                  </a:lnTo>
                  <a:lnTo>
                    <a:pt x="119" y="323"/>
                  </a:lnTo>
                  <a:lnTo>
                    <a:pt x="119" y="323"/>
                  </a:lnTo>
                  <a:lnTo>
                    <a:pt x="119" y="327"/>
                  </a:lnTo>
                  <a:lnTo>
                    <a:pt x="119" y="331"/>
                  </a:lnTo>
                  <a:lnTo>
                    <a:pt x="119" y="331"/>
                  </a:lnTo>
                  <a:lnTo>
                    <a:pt x="124" y="333"/>
                  </a:lnTo>
                  <a:lnTo>
                    <a:pt x="124" y="333"/>
                  </a:lnTo>
                  <a:lnTo>
                    <a:pt x="124" y="327"/>
                  </a:lnTo>
                  <a:lnTo>
                    <a:pt x="124" y="321"/>
                  </a:lnTo>
                  <a:lnTo>
                    <a:pt x="124" y="321"/>
                  </a:lnTo>
                  <a:lnTo>
                    <a:pt x="130" y="319"/>
                  </a:lnTo>
                  <a:lnTo>
                    <a:pt x="134" y="321"/>
                  </a:lnTo>
                  <a:lnTo>
                    <a:pt x="143" y="323"/>
                  </a:lnTo>
                  <a:lnTo>
                    <a:pt x="153" y="327"/>
                  </a:lnTo>
                  <a:lnTo>
                    <a:pt x="158" y="329"/>
                  </a:lnTo>
                  <a:lnTo>
                    <a:pt x="164" y="331"/>
                  </a:lnTo>
                  <a:lnTo>
                    <a:pt x="164" y="331"/>
                  </a:lnTo>
                  <a:lnTo>
                    <a:pt x="158" y="331"/>
                  </a:lnTo>
                  <a:lnTo>
                    <a:pt x="158" y="331"/>
                  </a:lnTo>
                  <a:lnTo>
                    <a:pt x="158" y="333"/>
                  </a:lnTo>
                  <a:lnTo>
                    <a:pt x="158" y="334"/>
                  </a:lnTo>
                  <a:lnTo>
                    <a:pt x="158" y="334"/>
                  </a:lnTo>
                  <a:lnTo>
                    <a:pt x="157" y="334"/>
                  </a:lnTo>
                  <a:lnTo>
                    <a:pt x="151" y="336"/>
                  </a:lnTo>
                  <a:lnTo>
                    <a:pt x="149" y="340"/>
                  </a:lnTo>
                  <a:lnTo>
                    <a:pt x="145" y="342"/>
                  </a:lnTo>
                  <a:lnTo>
                    <a:pt x="145" y="342"/>
                  </a:lnTo>
                  <a:lnTo>
                    <a:pt x="143" y="346"/>
                  </a:lnTo>
                  <a:lnTo>
                    <a:pt x="145" y="350"/>
                  </a:lnTo>
                  <a:lnTo>
                    <a:pt x="147" y="351"/>
                  </a:lnTo>
                  <a:lnTo>
                    <a:pt x="147" y="355"/>
                  </a:lnTo>
                  <a:lnTo>
                    <a:pt x="147" y="355"/>
                  </a:lnTo>
                  <a:lnTo>
                    <a:pt x="145" y="357"/>
                  </a:lnTo>
                  <a:lnTo>
                    <a:pt x="143" y="361"/>
                  </a:lnTo>
                  <a:lnTo>
                    <a:pt x="140" y="363"/>
                  </a:lnTo>
                  <a:lnTo>
                    <a:pt x="134" y="367"/>
                  </a:lnTo>
                  <a:lnTo>
                    <a:pt x="128" y="370"/>
                  </a:lnTo>
                  <a:lnTo>
                    <a:pt x="128" y="370"/>
                  </a:lnTo>
                  <a:lnTo>
                    <a:pt x="123" y="376"/>
                  </a:lnTo>
                  <a:lnTo>
                    <a:pt x="123" y="378"/>
                  </a:lnTo>
                  <a:lnTo>
                    <a:pt x="119" y="380"/>
                  </a:lnTo>
                  <a:lnTo>
                    <a:pt x="119" y="380"/>
                  </a:lnTo>
                  <a:lnTo>
                    <a:pt x="115" y="382"/>
                  </a:lnTo>
                  <a:lnTo>
                    <a:pt x="111" y="384"/>
                  </a:lnTo>
                  <a:lnTo>
                    <a:pt x="107" y="386"/>
                  </a:lnTo>
                  <a:lnTo>
                    <a:pt x="104" y="387"/>
                  </a:lnTo>
                  <a:lnTo>
                    <a:pt x="104" y="387"/>
                  </a:lnTo>
                  <a:lnTo>
                    <a:pt x="104" y="389"/>
                  </a:lnTo>
                  <a:lnTo>
                    <a:pt x="104" y="391"/>
                  </a:lnTo>
                  <a:lnTo>
                    <a:pt x="104" y="391"/>
                  </a:lnTo>
                  <a:lnTo>
                    <a:pt x="102" y="395"/>
                  </a:lnTo>
                  <a:lnTo>
                    <a:pt x="96" y="395"/>
                  </a:lnTo>
                  <a:lnTo>
                    <a:pt x="85" y="399"/>
                  </a:lnTo>
                  <a:lnTo>
                    <a:pt x="81" y="401"/>
                  </a:lnTo>
                  <a:lnTo>
                    <a:pt x="75" y="404"/>
                  </a:lnTo>
                  <a:lnTo>
                    <a:pt x="75" y="406"/>
                  </a:lnTo>
                  <a:lnTo>
                    <a:pt x="75" y="410"/>
                  </a:lnTo>
                  <a:lnTo>
                    <a:pt x="75" y="414"/>
                  </a:lnTo>
                  <a:lnTo>
                    <a:pt x="75" y="418"/>
                  </a:lnTo>
                  <a:lnTo>
                    <a:pt x="75" y="418"/>
                  </a:lnTo>
                  <a:lnTo>
                    <a:pt x="81" y="418"/>
                  </a:lnTo>
                  <a:lnTo>
                    <a:pt x="85" y="416"/>
                  </a:lnTo>
                  <a:lnTo>
                    <a:pt x="90" y="414"/>
                  </a:lnTo>
                  <a:lnTo>
                    <a:pt x="96" y="410"/>
                  </a:lnTo>
                  <a:lnTo>
                    <a:pt x="104" y="404"/>
                  </a:lnTo>
                  <a:lnTo>
                    <a:pt x="104" y="404"/>
                  </a:lnTo>
                  <a:lnTo>
                    <a:pt x="111" y="403"/>
                  </a:lnTo>
                  <a:lnTo>
                    <a:pt x="121" y="401"/>
                  </a:lnTo>
                  <a:lnTo>
                    <a:pt x="123" y="399"/>
                  </a:lnTo>
                  <a:lnTo>
                    <a:pt x="128" y="395"/>
                  </a:lnTo>
                  <a:lnTo>
                    <a:pt x="130" y="393"/>
                  </a:lnTo>
                  <a:lnTo>
                    <a:pt x="130" y="387"/>
                  </a:lnTo>
                  <a:lnTo>
                    <a:pt x="130" y="387"/>
                  </a:lnTo>
                  <a:lnTo>
                    <a:pt x="138" y="382"/>
                  </a:lnTo>
                  <a:lnTo>
                    <a:pt x="147" y="376"/>
                  </a:lnTo>
                  <a:lnTo>
                    <a:pt x="155" y="370"/>
                  </a:lnTo>
                  <a:lnTo>
                    <a:pt x="158" y="369"/>
                  </a:lnTo>
                  <a:lnTo>
                    <a:pt x="162" y="367"/>
                  </a:lnTo>
                  <a:lnTo>
                    <a:pt x="162" y="367"/>
                  </a:lnTo>
                  <a:lnTo>
                    <a:pt x="164" y="363"/>
                  </a:lnTo>
                  <a:lnTo>
                    <a:pt x="164" y="359"/>
                  </a:lnTo>
                  <a:lnTo>
                    <a:pt x="164" y="359"/>
                  </a:lnTo>
                  <a:lnTo>
                    <a:pt x="179" y="351"/>
                  </a:lnTo>
                  <a:lnTo>
                    <a:pt x="196" y="344"/>
                  </a:lnTo>
                  <a:lnTo>
                    <a:pt x="196" y="344"/>
                  </a:lnTo>
                  <a:lnTo>
                    <a:pt x="196" y="340"/>
                  </a:lnTo>
                  <a:lnTo>
                    <a:pt x="196" y="338"/>
                  </a:lnTo>
                  <a:lnTo>
                    <a:pt x="200" y="331"/>
                  </a:lnTo>
                  <a:lnTo>
                    <a:pt x="200" y="331"/>
                  </a:lnTo>
                  <a:lnTo>
                    <a:pt x="202" y="331"/>
                  </a:lnTo>
                  <a:lnTo>
                    <a:pt x="204" y="329"/>
                  </a:lnTo>
                  <a:lnTo>
                    <a:pt x="204" y="329"/>
                  </a:lnTo>
                  <a:lnTo>
                    <a:pt x="200" y="327"/>
                  </a:lnTo>
                  <a:lnTo>
                    <a:pt x="196" y="325"/>
                  </a:lnTo>
                  <a:lnTo>
                    <a:pt x="196" y="323"/>
                  </a:lnTo>
                  <a:lnTo>
                    <a:pt x="196" y="319"/>
                  </a:lnTo>
                  <a:lnTo>
                    <a:pt x="196" y="316"/>
                  </a:lnTo>
                  <a:lnTo>
                    <a:pt x="198" y="312"/>
                  </a:lnTo>
                  <a:lnTo>
                    <a:pt x="204" y="306"/>
                  </a:lnTo>
                  <a:lnTo>
                    <a:pt x="204" y="306"/>
                  </a:lnTo>
                  <a:lnTo>
                    <a:pt x="213" y="295"/>
                  </a:lnTo>
                  <a:lnTo>
                    <a:pt x="225" y="285"/>
                  </a:lnTo>
                  <a:lnTo>
                    <a:pt x="225" y="285"/>
                  </a:lnTo>
                  <a:lnTo>
                    <a:pt x="227" y="280"/>
                  </a:lnTo>
                  <a:lnTo>
                    <a:pt x="228" y="276"/>
                  </a:lnTo>
                  <a:lnTo>
                    <a:pt x="232" y="274"/>
                  </a:lnTo>
                  <a:lnTo>
                    <a:pt x="238" y="270"/>
                  </a:lnTo>
                  <a:lnTo>
                    <a:pt x="244" y="268"/>
                  </a:lnTo>
                  <a:lnTo>
                    <a:pt x="249" y="268"/>
                  </a:lnTo>
                  <a:lnTo>
                    <a:pt x="253" y="266"/>
                  </a:lnTo>
                  <a:lnTo>
                    <a:pt x="257" y="268"/>
                  </a:lnTo>
                  <a:lnTo>
                    <a:pt x="257" y="268"/>
                  </a:lnTo>
                  <a:lnTo>
                    <a:pt x="253" y="272"/>
                  </a:lnTo>
                  <a:lnTo>
                    <a:pt x="249" y="276"/>
                  </a:lnTo>
                  <a:lnTo>
                    <a:pt x="238" y="285"/>
                  </a:lnTo>
                  <a:lnTo>
                    <a:pt x="232" y="289"/>
                  </a:lnTo>
                  <a:lnTo>
                    <a:pt x="230" y="295"/>
                  </a:lnTo>
                  <a:lnTo>
                    <a:pt x="228" y="297"/>
                  </a:lnTo>
                  <a:lnTo>
                    <a:pt x="230" y="300"/>
                  </a:lnTo>
                  <a:lnTo>
                    <a:pt x="230" y="302"/>
                  </a:lnTo>
                  <a:lnTo>
                    <a:pt x="232" y="306"/>
                  </a:lnTo>
                  <a:lnTo>
                    <a:pt x="232" y="306"/>
                  </a:lnTo>
                  <a:lnTo>
                    <a:pt x="228" y="310"/>
                  </a:lnTo>
                  <a:lnTo>
                    <a:pt x="225" y="314"/>
                  </a:lnTo>
                  <a:lnTo>
                    <a:pt x="225" y="314"/>
                  </a:lnTo>
                  <a:lnTo>
                    <a:pt x="228" y="316"/>
                  </a:lnTo>
                  <a:lnTo>
                    <a:pt x="232" y="316"/>
                  </a:lnTo>
                  <a:lnTo>
                    <a:pt x="234" y="316"/>
                  </a:lnTo>
                  <a:lnTo>
                    <a:pt x="238" y="314"/>
                  </a:lnTo>
                  <a:lnTo>
                    <a:pt x="244" y="310"/>
                  </a:lnTo>
                  <a:lnTo>
                    <a:pt x="249" y="306"/>
                  </a:lnTo>
                  <a:lnTo>
                    <a:pt x="249" y="306"/>
                  </a:lnTo>
                  <a:lnTo>
                    <a:pt x="257" y="302"/>
                  </a:lnTo>
                  <a:lnTo>
                    <a:pt x="266" y="300"/>
                  </a:lnTo>
                  <a:lnTo>
                    <a:pt x="276" y="300"/>
                  </a:lnTo>
                  <a:lnTo>
                    <a:pt x="285" y="302"/>
                  </a:lnTo>
                  <a:lnTo>
                    <a:pt x="285" y="302"/>
                  </a:lnTo>
                  <a:lnTo>
                    <a:pt x="285" y="299"/>
                  </a:lnTo>
                  <a:lnTo>
                    <a:pt x="285" y="297"/>
                  </a:lnTo>
                  <a:lnTo>
                    <a:pt x="281" y="291"/>
                  </a:lnTo>
                  <a:lnTo>
                    <a:pt x="278" y="287"/>
                  </a:lnTo>
                  <a:lnTo>
                    <a:pt x="274" y="285"/>
                  </a:lnTo>
                  <a:lnTo>
                    <a:pt x="274" y="285"/>
                  </a:lnTo>
                  <a:lnTo>
                    <a:pt x="274" y="282"/>
                  </a:lnTo>
                  <a:lnTo>
                    <a:pt x="276" y="278"/>
                  </a:lnTo>
                  <a:lnTo>
                    <a:pt x="280" y="276"/>
                  </a:lnTo>
                  <a:lnTo>
                    <a:pt x="283" y="276"/>
                  </a:lnTo>
                  <a:lnTo>
                    <a:pt x="287" y="274"/>
                  </a:lnTo>
                  <a:lnTo>
                    <a:pt x="291" y="274"/>
                  </a:lnTo>
                  <a:lnTo>
                    <a:pt x="297" y="276"/>
                  </a:lnTo>
                  <a:lnTo>
                    <a:pt x="298" y="276"/>
                  </a:lnTo>
                  <a:lnTo>
                    <a:pt x="298" y="276"/>
                  </a:lnTo>
                  <a:lnTo>
                    <a:pt x="302" y="280"/>
                  </a:lnTo>
                  <a:lnTo>
                    <a:pt x="304" y="282"/>
                  </a:lnTo>
                  <a:lnTo>
                    <a:pt x="308" y="285"/>
                  </a:lnTo>
                  <a:lnTo>
                    <a:pt x="312" y="287"/>
                  </a:lnTo>
                  <a:lnTo>
                    <a:pt x="312" y="287"/>
                  </a:lnTo>
                  <a:lnTo>
                    <a:pt x="315" y="289"/>
                  </a:lnTo>
                  <a:lnTo>
                    <a:pt x="317" y="289"/>
                  </a:lnTo>
                  <a:lnTo>
                    <a:pt x="323" y="287"/>
                  </a:lnTo>
                  <a:lnTo>
                    <a:pt x="323" y="287"/>
                  </a:lnTo>
                  <a:lnTo>
                    <a:pt x="323" y="289"/>
                  </a:lnTo>
                  <a:lnTo>
                    <a:pt x="323" y="291"/>
                  </a:lnTo>
                  <a:lnTo>
                    <a:pt x="323" y="293"/>
                  </a:lnTo>
                  <a:lnTo>
                    <a:pt x="327" y="295"/>
                  </a:lnTo>
                  <a:lnTo>
                    <a:pt x="331" y="297"/>
                  </a:lnTo>
                  <a:lnTo>
                    <a:pt x="336" y="299"/>
                  </a:lnTo>
                  <a:lnTo>
                    <a:pt x="349" y="300"/>
                  </a:lnTo>
                  <a:lnTo>
                    <a:pt x="357" y="300"/>
                  </a:lnTo>
                  <a:lnTo>
                    <a:pt x="357" y="300"/>
                  </a:lnTo>
                  <a:lnTo>
                    <a:pt x="367" y="302"/>
                  </a:lnTo>
                  <a:lnTo>
                    <a:pt x="378" y="302"/>
                  </a:lnTo>
                  <a:lnTo>
                    <a:pt x="384" y="302"/>
                  </a:lnTo>
                  <a:lnTo>
                    <a:pt x="387" y="302"/>
                  </a:lnTo>
                  <a:lnTo>
                    <a:pt x="393" y="302"/>
                  </a:lnTo>
                  <a:lnTo>
                    <a:pt x="395" y="300"/>
                  </a:lnTo>
                  <a:lnTo>
                    <a:pt x="395" y="300"/>
                  </a:lnTo>
                  <a:lnTo>
                    <a:pt x="397" y="302"/>
                  </a:lnTo>
                  <a:lnTo>
                    <a:pt x="399" y="304"/>
                  </a:lnTo>
                  <a:lnTo>
                    <a:pt x="401" y="308"/>
                  </a:lnTo>
                  <a:lnTo>
                    <a:pt x="401" y="312"/>
                  </a:lnTo>
                  <a:lnTo>
                    <a:pt x="402" y="314"/>
                  </a:lnTo>
                  <a:lnTo>
                    <a:pt x="402" y="314"/>
                  </a:lnTo>
                  <a:lnTo>
                    <a:pt x="406" y="317"/>
                  </a:lnTo>
                  <a:lnTo>
                    <a:pt x="412" y="319"/>
                  </a:lnTo>
                  <a:lnTo>
                    <a:pt x="423" y="323"/>
                  </a:lnTo>
                  <a:lnTo>
                    <a:pt x="423" y="323"/>
                  </a:lnTo>
                  <a:lnTo>
                    <a:pt x="423" y="325"/>
                  </a:lnTo>
                  <a:lnTo>
                    <a:pt x="423" y="325"/>
                  </a:lnTo>
                  <a:lnTo>
                    <a:pt x="438" y="336"/>
                  </a:lnTo>
                  <a:lnTo>
                    <a:pt x="444" y="340"/>
                  </a:lnTo>
                  <a:lnTo>
                    <a:pt x="454" y="344"/>
                  </a:lnTo>
                  <a:lnTo>
                    <a:pt x="454" y="344"/>
                  </a:lnTo>
                  <a:lnTo>
                    <a:pt x="454" y="338"/>
                  </a:lnTo>
                  <a:lnTo>
                    <a:pt x="454" y="331"/>
                  </a:lnTo>
                  <a:lnTo>
                    <a:pt x="454" y="331"/>
                  </a:lnTo>
                  <a:lnTo>
                    <a:pt x="457" y="336"/>
                  </a:lnTo>
                  <a:lnTo>
                    <a:pt x="463" y="340"/>
                  </a:lnTo>
                  <a:lnTo>
                    <a:pt x="463" y="340"/>
                  </a:lnTo>
                  <a:lnTo>
                    <a:pt x="465" y="336"/>
                  </a:lnTo>
                  <a:lnTo>
                    <a:pt x="465" y="334"/>
                  </a:lnTo>
                  <a:lnTo>
                    <a:pt x="463" y="329"/>
                  </a:lnTo>
                  <a:lnTo>
                    <a:pt x="461" y="325"/>
                  </a:lnTo>
                  <a:lnTo>
                    <a:pt x="459" y="323"/>
                  </a:lnTo>
                  <a:lnTo>
                    <a:pt x="459" y="319"/>
                  </a:lnTo>
                  <a:lnTo>
                    <a:pt x="459" y="319"/>
                  </a:lnTo>
                  <a:lnTo>
                    <a:pt x="461" y="321"/>
                  </a:lnTo>
                  <a:lnTo>
                    <a:pt x="465" y="325"/>
                  </a:lnTo>
                  <a:lnTo>
                    <a:pt x="467" y="331"/>
                  </a:lnTo>
                  <a:lnTo>
                    <a:pt x="469" y="336"/>
                  </a:lnTo>
                  <a:lnTo>
                    <a:pt x="474" y="342"/>
                  </a:lnTo>
                  <a:lnTo>
                    <a:pt x="474" y="342"/>
                  </a:lnTo>
                  <a:lnTo>
                    <a:pt x="480" y="348"/>
                  </a:lnTo>
                  <a:lnTo>
                    <a:pt x="488" y="351"/>
                  </a:lnTo>
                  <a:lnTo>
                    <a:pt x="488" y="351"/>
                  </a:lnTo>
                  <a:lnTo>
                    <a:pt x="486" y="357"/>
                  </a:lnTo>
                  <a:lnTo>
                    <a:pt x="488" y="361"/>
                  </a:lnTo>
                  <a:lnTo>
                    <a:pt x="488" y="365"/>
                  </a:lnTo>
                  <a:lnTo>
                    <a:pt x="491" y="367"/>
                  </a:lnTo>
                  <a:lnTo>
                    <a:pt x="491" y="367"/>
                  </a:lnTo>
                  <a:lnTo>
                    <a:pt x="488" y="369"/>
                  </a:lnTo>
                  <a:lnTo>
                    <a:pt x="488" y="369"/>
                  </a:lnTo>
                  <a:lnTo>
                    <a:pt x="488" y="372"/>
                  </a:lnTo>
                  <a:lnTo>
                    <a:pt x="489" y="376"/>
                  </a:lnTo>
                  <a:lnTo>
                    <a:pt x="491" y="378"/>
                  </a:lnTo>
                  <a:lnTo>
                    <a:pt x="495" y="382"/>
                  </a:lnTo>
                  <a:lnTo>
                    <a:pt x="495" y="382"/>
                  </a:lnTo>
                  <a:lnTo>
                    <a:pt x="497" y="380"/>
                  </a:lnTo>
                  <a:lnTo>
                    <a:pt x="499" y="380"/>
                  </a:lnTo>
                  <a:lnTo>
                    <a:pt x="501" y="382"/>
                  </a:lnTo>
                  <a:lnTo>
                    <a:pt x="505" y="382"/>
                  </a:lnTo>
                  <a:lnTo>
                    <a:pt x="506" y="386"/>
                  </a:lnTo>
                  <a:lnTo>
                    <a:pt x="508" y="389"/>
                  </a:lnTo>
                  <a:lnTo>
                    <a:pt x="508" y="389"/>
                  </a:lnTo>
                  <a:lnTo>
                    <a:pt x="512" y="393"/>
                  </a:lnTo>
                  <a:lnTo>
                    <a:pt x="516" y="395"/>
                  </a:lnTo>
                  <a:lnTo>
                    <a:pt x="518" y="397"/>
                  </a:lnTo>
                  <a:lnTo>
                    <a:pt x="520" y="399"/>
                  </a:lnTo>
                  <a:lnTo>
                    <a:pt x="520" y="401"/>
                  </a:lnTo>
                  <a:lnTo>
                    <a:pt x="520" y="401"/>
                  </a:lnTo>
                  <a:lnTo>
                    <a:pt x="520" y="401"/>
                  </a:lnTo>
                  <a:lnTo>
                    <a:pt x="522" y="401"/>
                  </a:lnTo>
                  <a:lnTo>
                    <a:pt x="522" y="401"/>
                  </a:lnTo>
                  <a:lnTo>
                    <a:pt x="523" y="404"/>
                  </a:lnTo>
                  <a:lnTo>
                    <a:pt x="523" y="408"/>
                  </a:lnTo>
                  <a:lnTo>
                    <a:pt x="523" y="414"/>
                  </a:lnTo>
                  <a:lnTo>
                    <a:pt x="523" y="418"/>
                  </a:lnTo>
                  <a:lnTo>
                    <a:pt x="523" y="418"/>
                  </a:lnTo>
                  <a:lnTo>
                    <a:pt x="531" y="425"/>
                  </a:lnTo>
                  <a:lnTo>
                    <a:pt x="541" y="408"/>
                  </a:lnTo>
                  <a:lnTo>
                    <a:pt x="541" y="389"/>
                  </a:lnTo>
                  <a:lnTo>
                    <a:pt x="535" y="386"/>
                  </a:lnTo>
                  <a:lnTo>
                    <a:pt x="535" y="386"/>
                  </a:lnTo>
                  <a:lnTo>
                    <a:pt x="531" y="387"/>
                  </a:lnTo>
                  <a:lnTo>
                    <a:pt x="529" y="387"/>
                  </a:lnTo>
                  <a:lnTo>
                    <a:pt x="527" y="387"/>
                  </a:lnTo>
                  <a:lnTo>
                    <a:pt x="527" y="387"/>
                  </a:lnTo>
                  <a:lnTo>
                    <a:pt x="527" y="386"/>
                  </a:lnTo>
                  <a:lnTo>
                    <a:pt x="527" y="386"/>
                  </a:lnTo>
                  <a:lnTo>
                    <a:pt x="527" y="380"/>
                  </a:lnTo>
                  <a:lnTo>
                    <a:pt x="525" y="378"/>
                  </a:lnTo>
                  <a:lnTo>
                    <a:pt x="523" y="378"/>
                  </a:lnTo>
                  <a:lnTo>
                    <a:pt x="522" y="378"/>
                  </a:lnTo>
                  <a:lnTo>
                    <a:pt x="516" y="374"/>
                  </a:lnTo>
                  <a:lnTo>
                    <a:pt x="506" y="365"/>
                  </a:lnTo>
                  <a:lnTo>
                    <a:pt x="506" y="357"/>
                  </a:lnTo>
                  <a:lnTo>
                    <a:pt x="499" y="350"/>
                  </a:lnTo>
                  <a:lnTo>
                    <a:pt x="488" y="329"/>
                  </a:lnTo>
                  <a:lnTo>
                    <a:pt x="478" y="329"/>
                  </a:lnTo>
                  <a:lnTo>
                    <a:pt x="474" y="319"/>
                  </a:lnTo>
                  <a:lnTo>
                    <a:pt x="472" y="316"/>
                  </a:lnTo>
                  <a:lnTo>
                    <a:pt x="465" y="308"/>
                  </a:lnTo>
                  <a:lnTo>
                    <a:pt x="459" y="302"/>
                  </a:lnTo>
                  <a:lnTo>
                    <a:pt x="448" y="302"/>
                  </a:lnTo>
                  <a:lnTo>
                    <a:pt x="446" y="316"/>
                  </a:lnTo>
                  <a:lnTo>
                    <a:pt x="438" y="316"/>
                  </a:lnTo>
                  <a:lnTo>
                    <a:pt x="435" y="317"/>
                  </a:lnTo>
                  <a:lnTo>
                    <a:pt x="421" y="302"/>
                  </a:lnTo>
                  <a:lnTo>
                    <a:pt x="412" y="302"/>
                  </a:lnTo>
                  <a:lnTo>
                    <a:pt x="412" y="291"/>
                  </a:lnTo>
                  <a:lnTo>
                    <a:pt x="401" y="291"/>
                  </a:lnTo>
                  <a:lnTo>
                    <a:pt x="389" y="291"/>
                  </a:lnTo>
                  <a:lnTo>
                    <a:pt x="380" y="291"/>
                  </a:lnTo>
                  <a:lnTo>
                    <a:pt x="380" y="47"/>
                  </a:lnTo>
                  <a:lnTo>
                    <a:pt x="380" y="47"/>
                  </a:lnTo>
                  <a:lnTo>
                    <a:pt x="378" y="45"/>
                  </a:lnTo>
                  <a:lnTo>
                    <a:pt x="378" y="43"/>
                  </a:lnTo>
                  <a:lnTo>
                    <a:pt x="374" y="41"/>
                  </a:lnTo>
                  <a:lnTo>
                    <a:pt x="372" y="41"/>
                  </a:lnTo>
                  <a:lnTo>
                    <a:pt x="368" y="39"/>
                  </a:lnTo>
                  <a:lnTo>
                    <a:pt x="365" y="39"/>
                  </a:lnTo>
                  <a:lnTo>
                    <a:pt x="365" y="39"/>
                  </a:lnTo>
                  <a:lnTo>
                    <a:pt x="353" y="36"/>
                  </a:lnTo>
                  <a:lnTo>
                    <a:pt x="349" y="34"/>
                  </a:lnTo>
                  <a:lnTo>
                    <a:pt x="346" y="34"/>
                  </a:lnTo>
                  <a:lnTo>
                    <a:pt x="346" y="34"/>
                  </a:lnTo>
                  <a:lnTo>
                    <a:pt x="336" y="36"/>
                  </a:lnTo>
                  <a:lnTo>
                    <a:pt x="332" y="38"/>
                  </a:lnTo>
                  <a:lnTo>
                    <a:pt x="327" y="36"/>
                  </a:lnTo>
                  <a:lnTo>
                    <a:pt x="327" y="36"/>
                  </a:lnTo>
                  <a:lnTo>
                    <a:pt x="321" y="34"/>
                  </a:lnTo>
                  <a:lnTo>
                    <a:pt x="314" y="32"/>
                  </a:lnTo>
                  <a:lnTo>
                    <a:pt x="306" y="28"/>
                  </a:lnTo>
                  <a:lnTo>
                    <a:pt x="302" y="28"/>
                  </a:lnTo>
                  <a:lnTo>
                    <a:pt x="300" y="28"/>
                  </a:lnTo>
                  <a:lnTo>
                    <a:pt x="300" y="28"/>
                  </a:lnTo>
                  <a:lnTo>
                    <a:pt x="293" y="28"/>
                  </a:lnTo>
                  <a:lnTo>
                    <a:pt x="289" y="28"/>
                  </a:lnTo>
                  <a:lnTo>
                    <a:pt x="289" y="28"/>
                  </a:lnTo>
                  <a:lnTo>
                    <a:pt x="281" y="28"/>
                  </a:lnTo>
                  <a:lnTo>
                    <a:pt x="274" y="24"/>
                  </a:lnTo>
                  <a:lnTo>
                    <a:pt x="266" y="22"/>
                  </a:lnTo>
                  <a:lnTo>
                    <a:pt x="262" y="22"/>
                  </a:lnTo>
                  <a:lnTo>
                    <a:pt x="259" y="22"/>
                  </a:lnTo>
                  <a:lnTo>
                    <a:pt x="259" y="22"/>
                  </a:lnTo>
                  <a:lnTo>
                    <a:pt x="249" y="24"/>
                  </a:lnTo>
                  <a:lnTo>
                    <a:pt x="240" y="26"/>
                  </a:lnTo>
                  <a:lnTo>
                    <a:pt x="234" y="26"/>
                  </a:lnTo>
                  <a:lnTo>
                    <a:pt x="230" y="26"/>
                  </a:lnTo>
                  <a:lnTo>
                    <a:pt x="227" y="24"/>
                  </a:lnTo>
                  <a:lnTo>
                    <a:pt x="223" y="22"/>
                  </a:lnTo>
                  <a:lnTo>
                    <a:pt x="223" y="22"/>
                  </a:lnTo>
                  <a:lnTo>
                    <a:pt x="227" y="20"/>
                  </a:lnTo>
                  <a:lnTo>
                    <a:pt x="228" y="19"/>
                  </a:lnTo>
                  <a:lnTo>
                    <a:pt x="228" y="19"/>
                  </a:lnTo>
                  <a:lnTo>
                    <a:pt x="228" y="17"/>
                  </a:lnTo>
                  <a:lnTo>
                    <a:pt x="228" y="17"/>
                  </a:lnTo>
                  <a:lnTo>
                    <a:pt x="225" y="15"/>
                  </a:lnTo>
                  <a:lnTo>
                    <a:pt x="219" y="15"/>
                  </a:lnTo>
                  <a:lnTo>
                    <a:pt x="219" y="15"/>
                  </a:lnTo>
                  <a:lnTo>
                    <a:pt x="223" y="13"/>
                  </a:lnTo>
                  <a:lnTo>
                    <a:pt x="223" y="13"/>
                  </a:lnTo>
                  <a:lnTo>
                    <a:pt x="213" y="11"/>
                  </a:lnTo>
                  <a:lnTo>
                    <a:pt x="206" y="9"/>
                  </a:lnTo>
                  <a:lnTo>
                    <a:pt x="196" y="9"/>
                  </a:lnTo>
                  <a:lnTo>
                    <a:pt x="191" y="9"/>
                  </a:lnTo>
                  <a:lnTo>
                    <a:pt x="191" y="9"/>
                  </a:lnTo>
                  <a:lnTo>
                    <a:pt x="191" y="5"/>
                  </a:lnTo>
                  <a:lnTo>
                    <a:pt x="191" y="5"/>
                  </a:lnTo>
                  <a:lnTo>
                    <a:pt x="189" y="3"/>
                  </a:lnTo>
                  <a:lnTo>
                    <a:pt x="187" y="3"/>
                  </a:lnTo>
                  <a:lnTo>
                    <a:pt x="185" y="3"/>
                  </a:lnTo>
                  <a:lnTo>
                    <a:pt x="185" y="3"/>
                  </a:lnTo>
                  <a:lnTo>
                    <a:pt x="179" y="7"/>
                  </a:lnTo>
                  <a:lnTo>
                    <a:pt x="179" y="11"/>
                  </a:lnTo>
                  <a:lnTo>
                    <a:pt x="179" y="11"/>
                  </a:lnTo>
                  <a:lnTo>
                    <a:pt x="176" y="11"/>
                  </a:lnTo>
                  <a:lnTo>
                    <a:pt x="172" y="9"/>
                  </a:lnTo>
                  <a:lnTo>
                    <a:pt x="172" y="9"/>
                  </a:lnTo>
                  <a:lnTo>
                    <a:pt x="174" y="5"/>
                  </a:lnTo>
                  <a:lnTo>
                    <a:pt x="174" y="2"/>
                  </a:lnTo>
                  <a:lnTo>
                    <a:pt x="172" y="0"/>
                  </a:lnTo>
                  <a:lnTo>
                    <a:pt x="170" y="0"/>
                  </a:lnTo>
                  <a:lnTo>
                    <a:pt x="166" y="0"/>
                  </a:lnTo>
                  <a:lnTo>
                    <a:pt x="162" y="0"/>
                  </a:lnTo>
                  <a:lnTo>
                    <a:pt x="155" y="0"/>
                  </a:lnTo>
                  <a:lnTo>
                    <a:pt x="155" y="0"/>
                  </a:lnTo>
                  <a:lnTo>
                    <a:pt x="151" y="3"/>
                  </a:lnTo>
                  <a:lnTo>
                    <a:pt x="147" y="7"/>
                  </a:lnTo>
                  <a:lnTo>
                    <a:pt x="147" y="7"/>
                  </a:lnTo>
                  <a:lnTo>
                    <a:pt x="141" y="7"/>
                  </a:lnTo>
                  <a:lnTo>
                    <a:pt x="140" y="9"/>
                  </a:lnTo>
                  <a:lnTo>
                    <a:pt x="130" y="9"/>
                  </a:lnTo>
                  <a:lnTo>
                    <a:pt x="130" y="9"/>
                  </a:lnTo>
                  <a:lnTo>
                    <a:pt x="128" y="11"/>
                  </a:lnTo>
                  <a:lnTo>
                    <a:pt x="124" y="15"/>
                  </a:lnTo>
                  <a:lnTo>
                    <a:pt x="124" y="15"/>
                  </a:lnTo>
                  <a:lnTo>
                    <a:pt x="121" y="15"/>
                  </a:lnTo>
                  <a:lnTo>
                    <a:pt x="117" y="13"/>
                  </a:lnTo>
                  <a:lnTo>
                    <a:pt x="111" y="15"/>
                  </a:lnTo>
                  <a:lnTo>
                    <a:pt x="107" y="15"/>
                  </a:lnTo>
                  <a:lnTo>
                    <a:pt x="107" y="15"/>
                  </a:lnTo>
                  <a:lnTo>
                    <a:pt x="104" y="17"/>
                  </a:lnTo>
                  <a:lnTo>
                    <a:pt x="102" y="19"/>
                  </a:lnTo>
                  <a:lnTo>
                    <a:pt x="100" y="22"/>
                  </a:lnTo>
                  <a:lnTo>
                    <a:pt x="96" y="24"/>
                  </a:lnTo>
                  <a:lnTo>
                    <a:pt x="96" y="24"/>
                  </a:lnTo>
                  <a:lnTo>
                    <a:pt x="92" y="24"/>
                  </a:lnTo>
                  <a:lnTo>
                    <a:pt x="89" y="26"/>
                  </a:lnTo>
                  <a:lnTo>
                    <a:pt x="85" y="26"/>
                  </a:lnTo>
                  <a:lnTo>
                    <a:pt x="81" y="28"/>
                  </a:lnTo>
                  <a:lnTo>
                    <a:pt x="81" y="28"/>
                  </a:lnTo>
                  <a:lnTo>
                    <a:pt x="79" y="30"/>
                  </a:lnTo>
                  <a:lnTo>
                    <a:pt x="75" y="34"/>
                  </a:lnTo>
                  <a:lnTo>
                    <a:pt x="70" y="41"/>
                  </a:lnTo>
                  <a:lnTo>
                    <a:pt x="70" y="41"/>
                  </a:lnTo>
                  <a:lnTo>
                    <a:pt x="64" y="53"/>
                  </a:lnTo>
                  <a:lnTo>
                    <a:pt x="60" y="58"/>
                  </a:lnTo>
                  <a:lnTo>
                    <a:pt x="58" y="60"/>
                  </a:lnTo>
                  <a:lnTo>
                    <a:pt x="54" y="62"/>
                  </a:lnTo>
                  <a:lnTo>
                    <a:pt x="54" y="62"/>
                  </a:lnTo>
                  <a:lnTo>
                    <a:pt x="47" y="66"/>
                  </a:lnTo>
                  <a:lnTo>
                    <a:pt x="37" y="70"/>
                  </a:lnTo>
                  <a:lnTo>
                    <a:pt x="28" y="72"/>
                  </a:lnTo>
                  <a:lnTo>
                    <a:pt x="19" y="73"/>
                  </a:lnTo>
                  <a:lnTo>
                    <a:pt x="19" y="73"/>
                  </a:lnTo>
                  <a:lnTo>
                    <a:pt x="19" y="79"/>
                  </a:lnTo>
                  <a:lnTo>
                    <a:pt x="17" y="83"/>
                  </a:lnTo>
                  <a:lnTo>
                    <a:pt x="17" y="83"/>
                  </a:lnTo>
                  <a:lnTo>
                    <a:pt x="17" y="87"/>
                  </a:lnTo>
                  <a:lnTo>
                    <a:pt x="19" y="87"/>
                  </a:lnTo>
                  <a:lnTo>
                    <a:pt x="22" y="89"/>
                  </a:lnTo>
                  <a:lnTo>
                    <a:pt x="24" y="89"/>
                  </a:lnTo>
                  <a:lnTo>
                    <a:pt x="24" y="89"/>
                  </a:lnTo>
                  <a:lnTo>
                    <a:pt x="43" y="102"/>
                  </a:lnTo>
                  <a:lnTo>
                    <a:pt x="43" y="102"/>
                  </a:lnTo>
                  <a:lnTo>
                    <a:pt x="47" y="106"/>
                  </a:lnTo>
                  <a:lnTo>
                    <a:pt x="51" y="109"/>
                  </a:lnTo>
                  <a:lnTo>
                    <a:pt x="54" y="113"/>
                  </a:lnTo>
                  <a:lnTo>
                    <a:pt x="58" y="117"/>
                  </a:lnTo>
                  <a:lnTo>
                    <a:pt x="58" y="117"/>
                  </a:lnTo>
                  <a:lnTo>
                    <a:pt x="60" y="119"/>
                  </a:lnTo>
                  <a:lnTo>
                    <a:pt x="64" y="119"/>
                  </a:lnTo>
                  <a:lnTo>
                    <a:pt x="70" y="121"/>
                  </a:lnTo>
                  <a:lnTo>
                    <a:pt x="75" y="121"/>
                  </a:lnTo>
                  <a:lnTo>
                    <a:pt x="81" y="121"/>
                  </a:lnTo>
                  <a:lnTo>
                    <a:pt x="81" y="121"/>
                  </a:lnTo>
                  <a:lnTo>
                    <a:pt x="81" y="125"/>
                  </a:lnTo>
                  <a:lnTo>
                    <a:pt x="81" y="128"/>
                  </a:lnTo>
                  <a:lnTo>
                    <a:pt x="87" y="134"/>
                  </a:lnTo>
                  <a:lnTo>
                    <a:pt x="90" y="136"/>
                  </a:lnTo>
                  <a:lnTo>
                    <a:pt x="90" y="138"/>
                  </a:lnTo>
                  <a:lnTo>
                    <a:pt x="92" y="142"/>
                  </a:lnTo>
                  <a:lnTo>
                    <a:pt x="90" y="143"/>
                  </a:lnTo>
                  <a:lnTo>
                    <a:pt x="90" y="143"/>
                  </a:lnTo>
                  <a:lnTo>
                    <a:pt x="81" y="145"/>
                  </a:lnTo>
                  <a:lnTo>
                    <a:pt x="73" y="145"/>
                  </a:lnTo>
                  <a:lnTo>
                    <a:pt x="70" y="145"/>
                  </a:lnTo>
                  <a:lnTo>
                    <a:pt x="64" y="145"/>
                  </a:lnTo>
                  <a:lnTo>
                    <a:pt x="60" y="143"/>
                  </a:lnTo>
                  <a:lnTo>
                    <a:pt x="58" y="142"/>
                  </a:lnTo>
                  <a:lnTo>
                    <a:pt x="58" y="142"/>
                  </a:lnTo>
                  <a:lnTo>
                    <a:pt x="58" y="138"/>
                  </a:lnTo>
                  <a:lnTo>
                    <a:pt x="58" y="136"/>
                  </a:lnTo>
                  <a:lnTo>
                    <a:pt x="56" y="134"/>
                  </a:lnTo>
                  <a:lnTo>
                    <a:pt x="54" y="132"/>
                  </a:lnTo>
                  <a:lnTo>
                    <a:pt x="49" y="134"/>
                  </a:lnTo>
                  <a:lnTo>
                    <a:pt x="45" y="134"/>
                  </a:lnTo>
                  <a:lnTo>
                    <a:pt x="43" y="138"/>
                  </a:lnTo>
                  <a:lnTo>
                    <a:pt x="41" y="142"/>
                  </a:lnTo>
                  <a:lnTo>
                    <a:pt x="41" y="142"/>
                  </a:lnTo>
                  <a:lnTo>
                    <a:pt x="39" y="136"/>
                  </a:lnTo>
                  <a:lnTo>
                    <a:pt x="39" y="136"/>
                  </a:lnTo>
                  <a:lnTo>
                    <a:pt x="34" y="138"/>
                  </a:lnTo>
                  <a:lnTo>
                    <a:pt x="34" y="138"/>
                  </a:lnTo>
                  <a:lnTo>
                    <a:pt x="34" y="140"/>
                  </a:lnTo>
                  <a:lnTo>
                    <a:pt x="30" y="143"/>
                  </a:lnTo>
                  <a:lnTo>
                    <a:pt x="24" y="145"/>
                  </a:lnTo>
                  <a:lnTo>
                    <a:pt x="19" y="149"/>
                  </a:lnTo>
                  <a:lnTo>
                    <a:pt x="7" y="153"/>
                  </a:lnTo>
                  <a:lnTo>
                    <a:pt x="0" y="155"/>
                  </a:lnTo>
                  <a:lnTo>
                    <a:pt x="0" y="155"/>
                  </a:lnTo>
                  <a:lnTo>
                    <a:pt x="0" y="159"/>
                  </a:lnTo>
                  <a:lnTo>
                    <a:pt x="2" y="160"/>
                  </a:lnTo>
                  <a:lnTo>
                    <a:pt x="9" y="162"/>
                  </a:lnTo>
                  <a:lnTo>
                    <a:pt x="17" y="166"/>
                  </a:lnTo>
                  <a:lnTo>
                    <a:pt x="22" y="168"/>
                  </a:lnTo>
                  <a:lnTo>
                    <a:pt x="22" y="168"/>
                  </a:lnTo>
                  <a:lnTo>
                    <a:pt x="19" y="170"/>
                  </a:lnTo>
                  <a:lnTo>
                    <a:pt x="15" y="172"/>
                  </a:lnTo>
                  <a:lnTo>
                    <a:pt x="15" y="172"/>
                  </a:lnTo>
                  <a:lnTo>
                    <a:pt x="17" y="172"/>
                  </a:lnTo>
                  <a:lnTo>
                    <a:pt x="19" y="174"/>
                  </a:lnTo>
                  <a:lnTo>
                    <a:pt x="20" y="177"/>
                  </a:lnTo>
                  <a:lnTo>
                    <a:pt x="22" y="181"/>
                  </a:lnTo>
                  <a:lnTo>
                    <a:pt x="22" y="183"/>
                  </a:lnTo>
                  <a:lnTo>
                    <a:pt x="24" y="185"/>
                  </a:lnTo>
                  <a:lnTo>
                    <a:pt x="24" y="185"/>
                  </a:lnTo>
                  <a:lnTo>
                    <a:pt x="28" y="187"/>
                  </a:lnTo>
                  <a:lnTo>
                    <a:pt x="32" y="187"/>
                  </a:lnTo>
                  <a:lnTo>
                    <a:pt x="41" y="187"/>
                  </a:lnTo>
                  <a:lnTo>
                    <a:pt x="41" y="187"/>
                  </a:lnTo>
                  <a:lnTo>
                    <a:pt x="60" y="189"/>
                  </a:lnTo>
                  <a:lnTo>
                    <a:pt x="77" y="187"/>
                  </a:lnTo>
                  <a:lnTo>
                    <a:pt x="77" y="187"/>
                  </a:lnTo>
                  <a:lnTo>
                    <a:pt x="77" y="185"/>
                  </a:lnTo>
                  <a:lnTo>
                    <a:pt x="77" y="185"/>
                  </a:lnTo>
                  <a:lnTo>
                    <a:pt x="81" y="185"/>
                  </a:lnTo>
                  <a:lnTo>
                    <a:pt x="83" y="183"/>
                  </a:lnTo>
                  <a:lnTo>
                    <a:pt x="87" y="181"/>
                  </a:lnTo>
                  <a:lnTo>
                    <a:pt x="90" y="177"/>
                  </a:lnTo>
                  <a:lnTo>
                    <a:pt x="94" y="174"/>
                  </a:lnTo>
                  <a:lnTo>
                    <a:pt x="94" y="174"/>
                  </a:lnTo>
                  <a:lnTo>
                    <a:pt x="96" y="177"/>
                  </a:lnTo>
                  <a:lnTo>
                    <a:pt x="96" y="179"/>
                  </a:lnTo>
                  <a:lnTo>
                    <a:pt x="100" y="185"/>
                  </a:lnTo>
                  <a:lnTo>
                    <a:pt x="100" y="185"/>
                  </a:lnTo>
                  <a:lnTo>
                    <a:pt x="96" y="187"/>
                  </a:lnTo>
                  <a:lnTo>
                    <a:pt x="96" y="191"/>
                  </a:lnTo>
                  <a:lnTo>
                    <a:pt x="96" y="191"/>
                  </a:lnTo>
                  <a:lnTo>
                    <a:pt x="96" y="195"/>
                  </a:lnTo>
                  <a:lnTo>
                    <a:pt x="96" y="198"/>
                  </a:lnTo>
                  <a:lnTo>
                    <a:pt x="96" y="204"/>
                  </a:lnTo>
                  <a:lnTo>
                    <a:pt x="94" y="208"/>
                  </a:lnTo>
                  <a:lnTo>
                    <a:pt x="94" y="208"/>
                  </a:lnTo>
                  <a:lnTo>
                    <a:pt x="96" y="210"/>
                  </a:lnTo>
                  <a:lnTo>
                    <a:pt x="96" y="210"/>
                  </a:lnTo>
                  <a:lnTo>
                    <a:pt x="92" y="212"/>
                  </a:lnTo>
                  <a:lnTo>
                    <a:pt x="89" y="210"/>
                  </a:lnTo>
                  <a:lnTo>
                    <a:pt x="85" y="210"/>
                  </a:lnTo>
                  <a:lnTo>
                    <a:pt x="81" y="210"/>
                  </a:lnTo>
                  <a:lnTo>
                    <a:pt x="81" y="210"/>
                  </a:lnTo>
                  <a:lnTo>
                    <a:pt x="79" y="213"/>
                  </a:lnTo>
                  <a:lnTo>
                    <a:pt x="77" y="215"/>
                  </a:lnTo>
                  <a:lnTo>
                    <a:pt x="73" y="217"/>
                  </a:lnTo>
                  <a:lnTo>
                    <a:pt x="71" y="219"/>
                  </a:lnTo>
                  <a:lnTo>
                    <a:pt x="66" y="221"/>
                  </a:lnTo>
                  <a:lnTo>
                    <a:pt x="60" y="223"/>
                  </a:lnTo>
                  <a:lnTo>
                    <a:pt x="54" y="223"/>
                  </a:lnTo>
                  <a:lnTo>
                    <a:pt x="49" y="225"/>
                  </a:lnTo>
                  <a:lnTo>
                    <a:pt x="43" y="227"/>
                  </a:lnTo>
                  <a:lnTo>
                    <a:pt x="41" y="229"/>
                  </a:lnTo>
                  <a:lnTo>
                    <a:pt x="39" y="230"/>
                  </a:lnTo>
                  <a:lnTo>
                    <a:pt x="39" y="230"/>
                  </a:lnTo>
                  <a:lnTo>
                    <a:pt x="43" y="234"/>
                  </a:lnTo>
                  <a:lnTo>
                    <a:pt x="45" y="236"/>
                  </a:lnTo>
                  <a:lnTo>
                    <a:pt x="47" y="236"/>
                  </a:lnTo>
                  <a:lnTo>
                    <a:pt x="47" y="236"/>
                  </a:lnTo>
                  <a:lnTo>
                    <a:pt x="43" y="240"/>
                  </a:lnTo>
                  <a:lnTo>
                    <a:pt x="37" y="240"/>
                  </a:lnTo>
                  <a:lnTo>
                    <a:pt x="34" y="242"/>
                  </a:lnTo>
                  <a:lnTo>
                    <a:pt x="30" y="244"/>
                  </a:lnTo>
                  <a:lnTo>
                    <a:pt x="30" y="244"/>
                  </a:lnTo>
                  <a:lnTo>
                    <a:pt x="28" y="247"/>
                  </a:lnTo>
                  <a:lnTo>
                    <a:pt x="26" y="249"/>
                  </a:lnTo>
                  <a:lnTo>
                    <a:pt x="26" y="255"/>
                  </a:lnTo>
                  <a:lnTo>
                    <a:pt x="24" y="261"/>
                  </a:lnTo>
                  <a:lnTo>
                    <a:pt x="24" y="266"/>
                  </a:lnTo>
                  <a:lnTo>
                    <a:pt x="24" y="266"/>
                  </a:lnTo>
                  <a:lnTo>
                    <a:pt x="26" y="268"/>
                  </a:lnTo>
                  <a:lnTo>
                    <a:pt x="28" y="270"/>
                  </a:lnTo>
                  <a:lnTo>
                    <a:pt x="32" y="272"/>
                  </a:lnTo>
                  <a:lnTo>
                    <a:pt x="34" y="274"/>
                  </a:lnTo>
                  <a:lnTo>
                    <a:pt x="34" y="274"/>
                  </a:lnTo>
                  <a:lnTo>
                    <a:pt x="34" y="270"/>
                  </a:lnTo>
                  <a:lnTo>
                    <a:pt x="36" y="266"/>
                  </a:lnTo>
                  <a:lnTo>
                    <a:pt x="37" y="263"/>
                  </a:lnTo>
                  <a:lnTo>
                    <a:pt x="39" y="261"/>
                  </a:lnTo>
                  <a:lnTo>
                    <a:pt x="39" y="261"/>
                  </a:lnTo>
                  <a:lnTo>
                    <a:pt x="39" y="268"/>
                  </a:lnTo>
                  <a:lnTo>
                    <a:pt x="39" y="278"/>
                  </a:lnTo>
                  <a:lnTo>
                    <a:pt x="39" y="278"/>
                  </a:lnTo>
                  <a:lnTo>
                    <a:pt x="43" y="278"/>
                  </a:lnTo>
                  <a:lnTo>
                    <a:pt x="45" y="278"/>
                  </a:lnTo>
                  <a:lnTo>
                    <a:pt x="49" y="278"/>
                  </a:lnTo>
                  <a:lnTo>
                    <a:pt x="51" y="278"/>
                  </a:lnTo>
                  <a:lnTo>
                    <a:pt x="51" y="278"/>
                  </a:lnTo>
                  <a:lnTo>
                    <a:pt x="51" y="278"/>
                  </a:lnTo>
                  <a:lnTo>
                    <a:pt x="51" y="278"/>
                  </a:lnTo>
                  <a:close/>
                </a:path>
              </a:pathLst>
            </a:custGeom>
            <a:solidFill>
              <a:schemeClr val="bg1">
                <a:lumMod val="85000"/>
              </a:schemeClr>
            </a:solidFill>
            <a:ln w="635" cap="rnd">
              <a:solidFill>
                <a:schemeClr val="bg1">
                  <a:alpha val="17000"/>
                </a:schemeClr>
              </a:solidFill>
              <a:round/>
              <a:headEnd/>
              <a:tailEnd/>
            </a:ln>
          </p:spPr>
          <p:txBody>
            <a:bodyPr lIns="81617" tIns="40809" rIns="81617" bIns="40809"/>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97" name="Freeform 496">
              <a:extLst>
                <a:ext uri="{FF2B5EF4-FFF2-40B4-BE49-F238E27FC236}">
                  <a16:creationId xmlns:a16="http://schemas.microsoft.com/office/drawing/2014/main" id="{3DB057BA-C5C2-914F-89A3-AA118D520EE7}"/>
                </a:ext>
              </a:extLst>
            </p:cNvPr>
            <p:cNvSpPr>
              <a:spLocks/>
            </p:cNvSpPr>
            <p:nvPr userDrawn="1"/>
          </p:nvSpPr>
          <p:spPr bwMode="auto">
            <a:xfrm>
              <a:off x="5132669" y="1505262"/>
              <a:ext cx="826122" cy="552407"/>
            </a:xfrm>
            <a:custGeom>
              <a:avLst/>
              <a:gdLst>
                <a:gd name="T0" fmla="*/ 54 w 541"/>
                <a:gd name="T1" fmla="*/ 283 h 425"/>
                <a:gd name="T2" fmla="*/ 51 w 541"/>
                <a:gd name="T3" fmla="*/ 304 h 425"/>
                <a:gd name="T4" fmla="*/ 81 w 541"/>
                <a:gd name="T5" fmla="*/ 302 h 425"/>
                <a:gd name="T6" fmla="*/ 90 w 541"/>
                <a:gd name="T7" fmla="*/ 331 h 425"/>
                <a:gd name="T8" fmla="*/ 119 w 541"/>
                <a:gd name="T9" fmla="*/ 323 h 425"/>
                <a:gd name="T10" fmla="*/ 134 w 541"/>
                <a:gd name="T11" fmla="*/ 321 h 425"/>
                <a:gd name="T12" fmla="*/ 158 w 541"/>
                <a:gd name="T13" fmla="*/ 334 h 425"/>
                <a:gd name="T14" fmla="*/ 147 w 541"/>
                <a:gd name="T15" fmla="*/ 355 h 425"/>
                <a:gd name="T16" fmla="*/ 119 w 541"/>
                <a:gd name="T17" fmla="*/ 380 h 425"/>
                <a:gd name="T18" fmla="*/ 96 w 541"/>
                <a:gd name="T19" fmla="*/ 395 h 425"/>
                <a:gd name="T20" fmla="*/ 85 w 541"/>
                <a:gd name="T21" fmla="*/ 416 h 425"/>
                <a:gd name="T22" fmla="*/ 130 w 541"/>
                <a:gd name="T23" fmla="*/ 387 h 425"/>
                <a:gd name="T24" fmla="*/ 164 w 541"/>
                <a:gd name="T25" fmla="*/ 359 h 425"/>
                <a:gd name="T26" fmla="*/ 204 w 541"/>
                <a:gd name="T27" fmla="*/ 329 h 425"/>
                <a:gd name="T28" fmla="*/ 225 w 541"/>
                <a:gd name="T29" fmla="*/ 285 h 425"/>
                <a:gd name="T30" fmla="*/ 257 w 541"/>
                <a:gd name="T31" fmla="*/ 268 h 425"/>
                <a:gd name="T32" fmla="*/ 232 w 541"/>
                <a:gd name="T33" fmla="*/ 306 h 425"/>
                <a:gd name="T34" fmla="*/ 249 w 541"/>
                <a:gd name="T35" fmla="*/ 306 h 425"/>
                <a:gd name="T36" fmla="*/ 274 w 541"/>
                <a:gd name="T37" fmla="*/ 285 h 425"/>
                <a:gd name="T38" fmla="*/ 298 w 541"/>
                <a:gd name="T39" fmla="*/ 276 h 425"/>
                <a:gd name="T40" fmla="*/ 323 w 541"/>
                <a:gd name="T41" fmla="*/ 289 h 425"/>
                <a:gd name="T42" fmla="*/ 378 w 541"/>
                <a:gd name="T43" fmla="*/ 302 h 425"/>
                <a:gd name="T44" fmla="*/ 402 w 541"/>
                <a:gd name="T45" fmla="*/ 314 h 425"/>
                <a:gd name="T46" fmla="*/ 454 w 541"/>
                <a:gd name="T47" fmla="*/ 344 h 425"/>
                <a:gd name="T48" fmla="*/ 463 w 541"/>
                <a:gd name="T49" fmla="*/ 329 h 425"/>
                <a:gd name="T50" fmla="*/ 474 w 541"/>
                <a:gd name="T51" fmla="*/ 342 h 425"/>
                <a:gd name="T52" fmla="*/ 488 w 541"/>
                <a:gd name="T53" fmla="*/ 369 h 425"/>
                <a:gd name="T54" fmla="*/ 506 w 541"/>
                <a:gd name="T55" fmla="*/ 386 h 425"/>
                <a:gd name="T56" fmla="*/ 522 w 541"/>
                <a:gd name="T57" fmla="*/ 401 h 425"/>
                <a:gd name="T58" fmla="*/ 535 w 541"/>
                <a:gd name="T59" fmla="*/ 386 h 425"/>
                <a:gd name="T60" fmla="*/ 523 w 541"/>
                <a:gd name="T61" fmla="*/ 378 h 425"/>
                <a:gd name="T62" fmla="*/ 465 w 541"/>
                <a:gd name="T63" fmla="*/ 308 h 425"/>
                <a:gd name="T64" fmla="*/ 389 w 541"/>
                <a:gd name="T65" fmla="*/ 291 h 425"/>
                <a:gd name="T66" fmla="*/ 365 w 541"/>
                <a:gd name="T67" fmla="*/ 39 h 425"/>
                <a:gd name="T68" fmla="*/ 314 w 541"/>
                <a:gd name="T69" fmla="*/ 32 h 425"/>
                <a:gd name="T70" fmla="*/ 266 w 541"/>
                <a:gd name="T71" fmla="*/ 22 h 425"/>
                <a:gd name="T72" fmla="*/ 223 w 541"/>
                <a:gd name="T73" fmla="*/ 22 h 425"/>
                <a:gd name="T74" fmla="*/ 223 w 541"/>
                <a:gd name="T75" fmla="*/ 13 h 425"/>
                <a:gd name="T76" fmla="*/ 185 w 541"/>
                <a:gd name="T77" fmla="*/ 3 h 425"/>
                <a:gd name="T78" fmla="*/ 172 w 541"/>
                <a:gd name="T79" fmla="*/ 0 h 425"/>
                <a:gd name="T80" fmla="*/ 140 w 541"/>
                <a:gd name="T81" fmla="*/ 9 h 425"/>
                <a:gd name="T82" fmla="*/ 107 w 541"/>
                <a:gd name="T83" fmla="*/ 15 h 425"/>
                <a:gd name="T84" fmla="*/ 81 w 541"/>
                <a:gd name="T85" fmla="*/ 28 h 425"/>
                <a:gd name="T86" fmla="*/ 47 w 541"/>
                <a:gd name="T87" fmla="*/ 66 h 425"/>
                <a:gd name="T88" fmla="*/ 22 w 541"/>
                <a:gd name="T89" fmla="*/ 89 h 425"/>
                <a:gd name="T90" fmla="*/ 60 w 541"/>
                <a:gd name="T91" fmla="*/ 119 h 425"/>
                <a:gd name="T92" fmla="*/ 90 w 541"/>
                <a:gd name="T93" fmla="*/ 138 h 425"/>
                <a:gd name="T94" fmla="*/ 58 w 541"/>
                <a:gd name="T95" fmla="*/ 142 h 425"/>
                <a:gd name="T96" fmla="*/ 39 w 541"/>
                <a:gd name="T97" fmla="*/ 136 h 425"/>
                <a:gd name="T98" fmla="*/ 0 w 541"/>
                <a:gd name="T99" fmla="*/ 155 h 425"/>
                <a:gd name="T100" fmla="*/ 17 w 541"/>
                <a:gd name="T101" fmla="*/ 172 h 425"/>
                <a:gd name="T102" fmla="*/ 41 w 541"/>
                <a:gd name="T103" fmla="*/ 187 h 425"/>
                <a:gd name="T104" fmla="*/ 94 w 541"/>
                <a:gd name="T105" fmla="*/ 174 h 425"/>
                <a:gd name="T106" fmla="*/ 96 w 541"/>
                <a:gd name="T107" fmla="*/ 198 h 425"/>
                <a:gd name="T108" fmla="*/ 81 w 541"/>
                <a:gd name="T109" fmla="*/ 210 h 425"/>
                <a:gd name="T110" fmla="*/ 41 w 541"/>
                <a:gd name="T111" fmla="*/ 229 h 425"/>
                <a:gd name="T112" fmla="*/ 30 w 541"/>
                <a:gd name="T113" fmla="*/ 244 h 425"/>
                <a:gd name="T114" fmla="*/ 32 w 541"/>
                <a:gd name="T115" fmla="*/ 272 h 425"/>
                <a:gd name="T116" fmla="*/ 39 w 541"/>
                <a:gd name="T117" fmla="*/ 278 h 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41" h="425">
                  <a:moveTo>
                    <a:pt x="51" y="278"/>
                  </a:moveTo>
                  <a:lnTo>
                    <a:pt x="51" y="278"/>
                  </a:lnTo>
                  <a:lnTo>
                    <a:pt x="60" y="278"/>
                  </a:lnTo>
                  <a:lnTo>
                    <a:pt x="64" y="280"/>
                  </a:lnTo>
                  <a:lnTo>
                    <a:pt x="70" y="283"/>
                  </a:lnTo>
                  <a:lnTo>
                    <a:pt x="70" y="283"/>
                  </a:lnTo>
                  <a:lnTo>
                    <a:pt x="66" y="285"/>
                  </a:lnTo>
                  <a:lnTo>
                    <a:pt x="62" y="285"/>
                  </a:lnTo>
                  <a:lnTo>
                    <a:pt x="54" y="283"/>
                  </a:lnTo>
                  <a:lnTo>
                    <a:pt x="54" y="283"/>
                  </a:lnTo>
                  <a:lnTo>
                    <a:pt x="47" y="283"/>
                  </a:lnTo>
                  <a:lnTo>
                    <a:pt x="41" y="283"/>
                  </a:lnTo>
                  <a:lnTo>
                    <a:pt x="39" y="283"/>
                  </a:lnTo>
                  <a:lnTo>
                    <a:pt x="39" y="283"/>
                  </a:lnTo>
                  <a:lnTo>
                    <a:pt x="39" y="283"/>
                  </a:lnTo>
                  <a:lnTo>
                    <a:pt x="43" y="289"/>
                  </a:lnTo>
                  <a:lnTo>
                    <a:pt x="45" y="295"/>
                  </a:lnTo>
                  <a:lnTo>
                    <a:pt x="47" y="300"/>
                  </a:lnTo>
                  <a:lnTo>
                    <a:pt x="49" y="302"/>
                  </a:lnTo>
                  <a:lnTo>
                    <a:pt x="51" y="304"/>
                  </a:lnTo>
                  <a:lnTo>
                    <a:pt x="51" y="304"/>
                  </a:lnTo>
                  <a:lnTo>
                    <a:pt x="54" y="306"/>
                  </a:lnTo>
                  <a:lnTo>
                    <a:pt x="60" y="306"/>
                  </a:lnTo>
                  <a:lnTo>
                    <a:pt x="64" y="304"/>
                  </a:lnTo>
                  <a:lnTo>
                    <a:pt x="68" y="300"/>
                  </a:lnTo>
                  <a:lnTo>
                    <a:pt x="75" y="293"/>
                  </a:lnTo>
                  <a:lnTo>
                    <a:pt x="81" y="287"/>
                  </a:lnTo>
                  <a:lnTo>
                    <a:pt x="81" y="287"/>
                  </a:lnTo>
                  <a:lnTo>
                    <a:pt x="81" y="295"/>
                  </a:lnTo>
                  <a:lnTo>
                    <a:pt x="81" y="302"/>
                  </a:lnTo>
                  <a:lnTo>
                    <a:pt x="81" y="302"/>
                  </a:lnTo>
                  <a:lnTo>
                    <a:pt x="85" y="308"/>
                  </a:lnTo>
                  <a:lnTo>
                    <a:pt x="85" y="310"/>
                  </a:lnTo>
                  <a:lnTo>
                    <a:pt x="87" y="316"/>
                  </a:lnTo>
                  <a:lnTo>
                    <a:pt x="87" y="316"/>
                  </a:lnTo>
                  <a:lnTo>
                    <a:pt x="85" y="321"/>
                  </a:lnTo>
                  <a:lnTo>
                    <a:pt x="85" y="327"/>
                  </a:lnTo>
                  <a:lnTo>
                    <a:pt x="85" y="329"/>
                  </a:lnTo>
                  <a:lnTo>
                    <a:pt x="89" y="331"/>
                  </a:lnTo>
                  <a:lnTo>
                    <a:pt x="90" y="331"/>
                  </a:lnTo>
                  <a:lnTo>
                    <a:pt x="92" y="331"/>
                  </a:lnTo>
                  <a:lnTo>
                    <a:pt x="92" y="331"/>
                  </a:lnTo>
                  <a:lnTo>
                    <a:pt x="106" y="325"/>
                  </a:lnTo>
                  <a:lnTo>
                    <a:pt x="107" y="323"/>
                  </a:lnTo>
                  <a:lnTo>
                    <a:pt x="111" y="323"/>
                  </a:lnTo>
                  <a:lnTo>
                    <a:pt x="115" y="323"/>
                  </a:lnTo>
                  <a:lnTo>
                    <a:pt x="119" y="325"/>
                  </a:lnTo>
                  <a:lnTo>
                    <a:pt x="119" y="325"/>
                  </a:lnTo>
                  <a:lnTo>
                    <a:pt x="119" y="323"/>
                  </a:lnTo>
                  <a:lnTo>
                    <a:pt x="119" y="323"/>
                  </a:lnTo>
                  <a:lnTo>
                    <a:pt x="119" y="327"/>
                  </a:lnTo>
                  <a:lnTo>
                    <a:pt x="119" y="331"/>
                  </a:lnTo>
                  <a:lnTo>
                    <a:pt x="119" y="331"/>
                  </a:lnTo>
                  <a:lnTo>
                    <a:pt x="124" y="333"/>
                  </a:lnTo>
                  <a:lnTo>
                    <a:pt x="124" y="333"/>
                  </a:lnTo>
                  <a:lnTo>
                    <a:pt x="124" y="327"/>
                  </a:lnTo>
                  <a:lnTo>
                    <a:pt x="124" y="321"/>
                  </a:lnTo>
                  <a:lnTo>
                    <a:pt x="124" y="321"/>
                  </a:lnTo>
                  <a:lnTo>
                    <a:pt x="130" y="319"/>
                  </a:lnTo>
                  <a:lnTo>
                    <a:pt x="134" y="321"/>
                  </a:lnTo>
                  <a:lnTo>
                    <a:pt x="143" y="323"/>
                  </a:lnTo>
                  <a:lnTo>
                    <a:pt x="153" y="327"/>
                  </a:lnTo>
                  <a:lnTo>
                    <a:pt x="158" y="329"/>
                  </a:lnTo>
                  <a:lnTo>
                    <a:pt x="164" y="331"/>
                  </a:lnTo>
                  <a:lnTo>
                    <a:pt x="164" y="331"/>
                  </a:lnTo>
                  <a:lnTo>
                    <a:pt x="158" y="331"/>
                  </a:lnTo>
                  <a:lnTo>
                    <a:pt x="158" y="331"/>
                  </a:lnTo>
                  <a:lnTo>
                    <a:pt x="158" y="333"/>
                  </a:lnTo>
                  <a:lnTo>
                    <a:pt x="158" y="334"/>
                  </a:lnTo>
                  <a:lnTo>
                    <a:pt x="158" y="334"/>
                  </a:lnTo>
                  <a:lnTo>
                    <a:pt x="157" y="334"/>
                  </a:lnTo>
                  <a:lnTo>
                    <a:pt x="151" y="336"/>
                  </a:lnTo>
                  <a:lnTo>
                    <a:pt x="149" y="340"/>
                  </a:lnTo>
                  <a:lnTo>
                    <a:pt x="145" y="342"/>
                  </a:lnTo>
                  <a:lnTo>
                    <a:pt x="145" y="342"/>
                  </a:lnTo>
                  <a:lnTo>
                    <a:pt x="143" y="346"/>
                  </a:lnTo>
                  <a:lnTo>
                    <a:pt x="145" y="350"/>
                  </a:lnTo>
                  <a:lnTo>
                    <a:pt x="147" y="351"/>
                  </a:lnTo>
                  <a:lnTo>
                    <a:pt x="147" y="355"/>
                  </a:lnTo>
                  <a:lnTo>
                    <a:pt x="147" y="355"/>
                  </a:lnTo>
                  <a:lnTo>
                    <a:pt x="145" y="357"/>
                  </a:lnTo>
                  <a:lnTo>
                    <a:pt x="143" y="361"/>
                  </a:lnTo>
                  <a:lnTo>
                    <a:pt x="140" y="363"/>
                  </a:lnTo>
                  <a:lnTo>
                    <a:pt x="134" y="367"/>
                  </a:lnTo>
                  <a:lnTo>
                    <a:pt x="128" y="370"/>
                  </a:lnTo>
                  <a:lnTo>
                    <a:pt x="128" y="370"/>
                  </a:lnTo>
                  <a:lnTo>
                    <a:pt x="123" y="376"/>
                  </a:lnTo>
                  <a:lnTo>
                    <a:pt x="123" y="378"/>
                  </a:lnTo>
                  <a:lnTo>
                    <a:pt x="119" y="380"/>
                  </a:lnTo>
                  <a:lnTo>
                    <a:pt x="119" y="380"/>
                  </a:lnTo>
                  <a:lnTo>
                    <a:pt x="115" y="382"/>
                  </a:lnTo>
                  <a:lnTo>
                    <a:pt x="111" y="384"/>
                  </a:lnTo>
                  <a:lnTo>
                    <a:pt x="107" y="386"/>
                  </a:lnTo>
                  <a:lnTo>
                    <a:pt x="104" y="387"/>
                  </a:lnTo>
                  <a:lnTo>
                    <a:pt x="104" y="387"/>
                  </a:lnTo>
                  <a:lnTo>
                    <a:pt x="104" y="389"/>
                  </a:lnTo>
                  <a:lnTo>
                    <a:pt x="104" y="391"/>
                  </a:lnTo>
                  <a:lnTo>
                    <a:pt x="104" y="391"/>
                  </a:lnTo>
                  <a:lnTo>
                    <a:pt x="102" y="395"/>
                  </a:lnTo>
                  <a:lnTo>
                    <a:pt x="96" y="395"/>
                  </a:lnTo>
                  <a:lnTo>
                    <a:pt x="85" y="399"/>
                  </a:lnTo>
                  <a:lnTo>
                    <a:pt x="81" y="401"/>
                  </a:lnTo>
                  <a:lnTo>
                    <a:pt x="75" y="404"/>
                  </a:lnTo>
                  <a:lnTo>
                    <a:pt x="75" y="406"/>
                  </a:lnTo>
                  <a:lnTo>
                    <a:pt x="75" y="410"/>
                  </a:lnTo>
                  <a:lnTo>
                    <a:pt x="75" y="414"/>
                  </a:lnTo>
                  <a:lnTo>
                    <a:pt x="75" y="418"/>
                  </a:lnTo>
                  <a:lnTo>
                    <a:pt x="75" y="418"/>
                  </a:lnTo>
                  <a:lnTo>
                    <a:pt x="81" y="418"/>
                  </a:lnTo>
                  <a:lnTo>
                    <a:pt x="85" y="416"/>
                  </a:lnTo>
                  <a:lnTo>
                    <a:pt x="90" y="414"/>
                  </a:lnTo>
                  <a:lnTo>
                    <a:pt x="96" y="410"/>
                  </a:lnTo>
                  <a:lnTo>
                    <a:pt x="104" y="404"/>
                  </a:lnTo>
                  <a:lnTo>
                    <a:pt x="104" y="404"/>
                  </a:lnTo>
                  <a:lnTo>
                    <a:pt x="111" y="403"/>
                  </a:lnTo>
                  <a:lnTo>
                    <a:pt x="121" y="401"/>
                  </a:lnTo>
                  <a:lnTo>
                    <a:pt x="123" y="399"/>
                  </a:lnTo>
                  <a:lnTo>
                    <a:pt x="128" y="395"/>
                  </a:lnTo>
                  <a:lnTo>
                    <a:pt x="130" y="393"/>
                  </a:lnTo>
                  <a:lnTo>
                    <a:pt x="130" y="387"/>
                  </a:lnTo>
                  <a:lnTo>
                    <a:pt x="130" y="387"/>
                  </a:lnTo>
                  <a:lnTo>
                    <a:pt x="138" y="382"/>
                  </a:lnTo>
                  <a:lnTo>
                    <a:pt x="147" y="376"/>
                  </a:lnTo>
                  <a:lnTo>
                    <a:pt x="155" y="370"/>
                  </a:lnTo>
                  <a:lnTo>
                    <a:pt x="158" y="369"/>
                  </a:lnTo>
                  <a:lnTo>
                    <a:pt x="162" y="367"/>
                  </a:lnTo>
                  <a:lnTo>
                    <a:pt x="162" y="367"/>
                  </a:lnTo>
                  <a:lnTo>
                    <a:pt x="164" y="363"/>
                  </a:lnTo>
                  <a:lnTo>
                    <a:pt x="164" y="359"/>
                  </a:lnTo>
                  <a:lnTo>
                    <a:pt x="164" y="359"/>
                  </a:lnTo>
                  <a:lnTo>
                    <a:pt x="179" y="351"/>
                  </a:lnTo>
                  <a:lnTo>
                    <a:pt x="196" y="344"/>
                  </a:lnTo>
                  <a:lnTo>
                    <a:pt x="196" y="344"/>
                  </a:lnTo>
                  <a:lnTo>
                    <a:pt x="196" y="340"/>
                  </a:lnTo>
                  <a:lnTo>
                    <a:pt x="196" y="338"/>
                  </a:lnTo>
                  <a:lnTo>
                    <a:pt x="200" y="331"/>
                  </a:lnTo>
                  <a:lnTo>
                    <a:pt x="200" y="331"/>
                  </a:lnTo>
                  <a:lnTo>
                    <a:pt x="202" y="331"/>
                  </a:lnTo>
                  <a:lnTo>
                    <a:pt x="204" y="329"/>
                  </a:lnTo>
                  <a:lnTo>
                    <a:pt x="204" y="329"/>
                  </a:lnTo>
                  <a:lnTo>
                    <a:pt x="200" y="327"/>
                  </a:lnTo>
                  <a:lnTo>
                    <a:pt x="196" y="325"/>
                  </a:lnTo>
                  <a:lnTo>
                    <a:pt x="196" y="323"/>
                  </a:lnTo>
                  <a:lnTo>
                    <a:pt x="196" y="319"/>
                  </a:lnTo>
                  <a:lnTo>
                    <a:pt x="196" y="316"/>
                  </a:lnTo>
                  <a:lnTo>
                    <a:pt x="198" y="312"/>
                  </a:lnTo>
                  <a:lnTo>
                    <a:pt x="204" y="306"/>
                  </a:lnTo>
                  <a:lnTo>
                    <a:pt x="204" y="306"/>
                  </a:lnTo>
                  <a:lnTo>
                    <a:pt x="213" y="295"/>
                  </a:lnTo>
                  <a:lnTo>
                    <a:pt x="225" y="285"/>
                  </a:lnTo>
                  <a:lnTo>
                    <a:pt x="225" y="285"/>
                  </a:lnTo>
                  <a:lnTo>
                    <a:pt x="227" y="280"/>
                  </a:lnTo>
                  <a:lnTo>
                    <a:pt x="228" y="276"/>
                  </a:lnTo>
                  <a:lnTo>
                    <a:pt x="232" y="274"/>
                  </a:lnTo>
                  <a:lnTo>
                    <a:pt x="238" y="270"/>
                  </a:lnTo>
                  <a:lnTo>
                    <a:pt x="244" y="268"/>
                  </a:lnTo>
                  <a:lnTo>
                    <a:pt x="249" y="268"/>
                  </a:lnTo>
                  <a:lnTo>
                    <a:pt x="253" y="266"/>
                  </a:lnTo>
                  <a:lnTo>
                    <a:pt x="257" y="268"/>
                  </a:lnTo>
                  <a:lnTo>
                    <a:pt x="257" y="268"/>
                  </a:lnTo>
                  <a:lnTo>
                    <a:pt x="253" y="272"/>
                  </a:lnTo>
                  <a:lnTo>
                    <a:pt x="249" y="276"/>
                  </a:lnTo>
                  <a:lnTo>
                    <a:pt x="238" y="285"/>
                  </a:lnTo>
                  <a:lnTo>
                    <a:pt x="232" y="289"/>
                  </a:lnTo>
                  <a:lnTo>
                    <a:pt x="230" y="295"/>
                  </a:lnTo>
                  <a:lnTo>
                    <a:pt x="228" y="297"/>
                  </a:lnTo>
                  <a:lnTo>
                    <a:pt x="230" y="300"/>
                  </a:lnTo>
                  <a:lnTo>
                    <a:pt x="230" y="302"/>
                  </a:lnTo>
                  <a:lnTo>
                    <a:pt x="232" y="306"/>
                  </a:lnTo>
                  <a:lnTo>
                    <a:pt x="232" y="306"/>
                  </a:lnTo>
                  <a:lnTo>
                    <a:pt x="228" y="310"/>
                  </a:lnTo>
                  <a:lnTo>
                    <a:pt x="225" y="314"/>
                  </a:lnTo>
                  <a:lnTo>
                    <a:pt x="225" y="314"/>
                  </a:lnTo>
                  <a:lnTo>
                    <a:pt x="228" y="316"/>
                  </a:lnTo>
                  <a:lnTo>
                    <a:pt x="232" y="316"/>
                  </a:lnTo>
                  <a:lnTo>
                    <a:pt x="234" y="316"/>
                  </a:lnTo>
                  <a:lnTo>
                    <a:pt x="238" y="314"/>
                  </a:lnTo>
                  <a:lnTo>
                    <a:pt x="244" y="310"/>
                  </a:lnTo>
                  <a:lnTo>
                    <a:pt x="249" y="306"/>
                  </a:lnTo>
                  <a:lnTo>
                    <a:pt x="249" y="306"/>
                  </a:lnTo>
                  <a:lnTo>
                    <a:pt x="257" y="302"/>
                  </a:lnTo>
                  <a:lnTo>
                    <a:pt x="266" y="300"/>
                  </a:lnTo>
                  <a:lnTo>
                    <a:pt x="276" y="300"/>
                  </a:lnTo>
                  <a:lnTo>
                    <a:pt x="285" y="302"/>
                  </a:lnTo>
                  <a:lnTo>
                    <a:pt x="285" y="302"/>
                  </a:lnTo>
                  <a:lnTo>
                    <a:pt x="285" y="299"/>
                  </a:lnTo>
                  <a:lnTo>
                    <a:pt x="285" y="297"/>
                  </a:lnTo>
                  <a:lnTo>
                    <a:pt x="281" y="291"/>
                  </a:lnTo>
                  <a:lnTo>
                    <a:pt x="278" y="287"/>
                  </a:lnTo>
                  <a:lnTo>
                    <a:pt x="274" y="285"/>
                  </a:lnTo>
                  <a:lnTo>
                    <a:pt x="274" y="285"/>
                  </a:lnTo>
                  <a:lnTo>
                    <a:pt x="274" y="282"/>
                  </a:lnTo>
                  <a:lnTo>
                    <a:pt x="276" y="278"/>
                  </a:lnTo>
                  <a:lnTo>
                    <a:pt x="280" y="276"/>
                  </a:lnTo>
                  <a:lnTo>
                    <a:pt x="283" y="276"/>
                  </a:lnTo>
                  <a:lnTo>
                    <a:pt x="287" y="274"/>
                  </a:lnTo>
                  <a:lnTo>
                    <a:pt x="291" y="274"/>
                  </a:lnTo>
                  <a:lnTo>
                    <a:pt x="297" y="276"/>
                  </a:lnTo>
                  <a:lnTo>
                    <a:pt x="298" y="276"/>
                  </a:lnTo>
                  <a:lnTo>
                    <a:pt x="298" y="276"/>
                  </a:lnTo>
                  <a:lnTo>
                    <a:pt x="302" y="280"/>
                  </a:lnTo>
                  <a:lnTo>
                    <a:pt x="304" y="282"/>
                  </a:lnTo>
                  <a:lnTo>
                    <a:pt x="308" y="285"/>
                  </a:lnTo>
                  <a:lnTo>
                    <a:pt x="312" y="287"/>
                  </a:lnTo>
                  <a:lnTo>
                    <a:pt x="312" y="287"/>
                  </a:lnTo>
                  <a:lnTo>
                    <a:pt x="315" y="289"/>
                  </a:lnTo>
                  <a:lnTo>
                    <a:pt x="317" y="289"/>
                  </a:lnTo>
                  <a:lnTo>
                    <a:pt x="323" y="287"/>
                  </a:lnTo>
                  <a:lnTo>
                    <a:pt x="323" y="287"/>
                  </a:lnTo>
                  <a:lnTo>
                    <a:pt x="323" y="289"/>
                  </a:lnTo>
                  <a:lnTo>
                    <a:pt x="323" y="291"/>
                  </a:lnTo>
                  <a:lnTo>
                    <a:pt x="323" y="293"/>
                  </a:lnTo>
                  <a:lnTo>
                    <a:pt x="327" y="295"/>
                  </a:lnTo>
                  <a:lnTo>
                    <a:pt x="331" y="297"/>
                  </a:lnTo>
                  <a:lnTo>
                    <a:pt x="336" y="299"/>
                  </a:lnTo>
                  <a:lnTo>
                    <a:pt x="349" y="300"/>
                  </a:lnTo>
                  <a:lnTo>
                    <a:pt x="357" y="300"/>
                  </a:lnTo>
                  <a:lnTo>
                    <a:pt x="357" y="300"/>
                  </a:lnTo>
                  <a:lnTo>
                    <a:pt x="367" y="302"/>
                  </a:lnTo>
                  <a:lnTo>
                    <a:pt x="378" y="302"/>
                  </a:lnTo>
                  <a:lnTo>
                    <a:pt x="384" y="302"/>
                  </a:lnTo>
                  <a:lnTo>
                    <a:pt x="387" y="302"/>
                  </a:lnTo>
                  <a:lnTo>
                    <a:pt x="393" y="302"/>
                  </a:lnTo>
                  <a:lnTo>
                    <a:pt x="395" y="300"/>
                  </a:lnTo>
                  <a:lnTo>
                    <a:pt x="395" y="300"/>
                  </a:lnTo>
                  <a:lnTo>
                    <a:pt x="397" y="302"/>
                  </a:lnTo>
                  <a:lnTo>
                    <a:pt x="399" y="304"/>
                  </a:lnTo>
                  <a:lnTo>
                    <a:pt x="401" y="308"/>
                  </a:lnTo>
                  <a:lnTo>
                    <a:pt x="401" y="312"/>
                  </a:lnTo>
                  <a:lnTo>
                    <a:pt x="402" y="314"/>
                  </a:lnTo>
                  <a:lnTo>
                    <a:pt x="402" y="314"/>
                  </a:lnTo>
                  <a:lnTo>
                    <a:pt x="406" y="317"/>
                  </a:lnTo>
                  <a:lnTo>
                    <a:pt x="412" y="319"/>
                  </a:lnTo>
                  <a:lnTo>
                    <a:pt x="423" y="323"/>
                  </a:lnTo>
                  <a:lnTo>
                    <a:pt x="423" y="323"/>
                  </a:lnTo>
                  <a:lnTo>
                    <a:pt x="423" y="325"/>
                  </a:lnTo>
                  <a:lnTo>
                    <a:pt x="423" y="325"/>
                  </a:lnTo>
                  <a:lnTo>
                    <a:pt x="438" y="336"/>
                  </a:lnTo>
                  <a:lnTo>
                    <a:pt x="444" y="340"/>
                  </a:lnTo>
                  <a:lnTo>
                    <a:pt x="454" y="344"/>
                  </a:lnTo>
                  <a:lnTo>
                    <a:pt x="454" y="344"/>
                  </a:lnTo>
                  <a:lnTo>
                    <a:pt x="454" y="338"/>
                  </a:lnTo>
                  <a:lnTo>
                    <a:pt x="454" y="331"/>
                  </a:lnTo>
                  <a:lnTo>
                    <a:pt x="454" y="331"/>
                  </a:lnTo>
                  <a:lnTo>
                    <a:pt x="457" y="336"/>
                  </a:lnTo>
                  <a:lnTo>
                    <a:pt x="463" y="340"/>
                  </a:lnTo>
                  <a:lnTo>
                    <a:pt x="463" y="340"/>
                  </a:lnTo>
                  <a:lnTo>
                    <a:pt x="465" y="336"/>
                  </a:lnTo>
                  <a:lnTo>
                    <a:pt x="465" y="334"/>
                  </a:lnTo>
                  <a:lnTo>
                    <a:pt x="463" y="329"/>
                  </a:lnTo>
                  <a:lnTo>
                    <a:pt x="461" y="325"/>
                  </a:lnTo>
                  <a:lnTo>
                    <a:pt x="459" y="323"/>
                  </a:lnTo>
                  <a:lnTo>
                    <a:pt x="459" y="319"/>
                  </a:lnTo>
                  <a:lnTo>
                    <a:pt x="459" y="319"/>
                  </a:lnTo>
                  <a:lnTo>
                    <a:pt x="461" y="321"/>
                  </a:lnTo>
                  <a:lnTo>
                    <a:pt x="465" y="325"/>
                  </a:lnTo>
                  <a:lnTo>
                    <a:pt x="467" y="331"/>
                  </a:lnTo>
                  <a:lnTo>
                    <a:pt x="469" y="336"/>
                  </a:lnTo>
                  <a:lnTo>
                    <a:pt x="474" y="342"/>
                  </a:lnTo>
                  <a:lnTo>
                    <a:pt x="474" y="342"/>
                  </a:lnTo>
                  <a:lnTo>
                    <a:pt x="480" y="348"/>
                  </a:lnTo>
                  <a:lnTo>
                    <a:pt x="488" y="351"/>
                  </a:lnTo>
                  <a:lnTo>
                    <a:pt x="488" y="351"/>
                  </a:lnTo>
                  <a:lnTo>
                    <a:pt x="486" y="357"/>
                  </a:lnTo>
                  <a:lnTo>
                    <a:pt x="488" y="361"/>
                  </a:lnTo>
                  <a:lnTo>
                    <a:pt x="488" y="365"/>
                  </a:lnTo>
                  <a:lnTo>
                    <a:pt x="491" y="367"/>
                  </a:lnTo>
                  <a:lnTo>
                    <a:pt x="491" y="367"/>
                  </a:lnTo>
                  <a:lnTo>
                    <a:pt x="488" y="369"/>
                  </a:lnTo>
                  <a:lnTo>
                    <a:pt x="488" y="369"/>
                  </a:lnTo>
                  <a:lnTo>
                    <a:pt x="488" y="372"/>
                  </a:lnTo>
                  <a:lnTo>
                    <a:pt x="489" y="376"/>
                  </a:lnTo>
                  <a:lnTo>
                    <a:pt x="491" y="378"/>
                  </a:lnTo>
                  <a:lnTo>
                    <a:pt x="495" y="382"/>
                  </a:lnTo>
                  <a:lnTo>
                    <a:pt x="495" y="382"/>
                  </a:lnTo>
                  <a:lnTo>
                    <a:pt x="497" y="380"/>
                  </a:lnTo>
                  <a:lnTo>
                    <a:pt x="499" y="380"/>
                  </a:lnTo>
                  <a:lnTo>
                    <a:pt x="501" y="382"/>
                  </a:lnTo>
                  <a:lnTo>
                    <a:pt x="505" y="382"/>
                  </a:lnTo>
                  <a:lnTo>
                    <a:pt x="506" y="386"/>
                  </a:lnTo>
                  <a:lnTo>
                    <a:pt x="508" y="389"/>
                  </a:lnTo>
                  <a:lnTo>
                    <a:pt x="508" y="389"/>
                  </a:lnTo>
                  <a:lnTo>
                    <a:pt x="512" y="393"/>
                  </a:lnTo>
                  <a:lnTo>
                    <a:pt x="516" y="395"/>
                  </a:lnTo>
                  <a:lnTo>
                    <a:pt x="518" y="397"/>
                  </a:lnTo>
                  <a:lnTo>
                    <a:pt x="520" y="399"/>
                  </a:lnTo>
                  <a:lnTo>
                    <a:pt x="520" y="401"/>
                  </a:lnTo>
                  <a:lnTo>
                    <a:pt x="520" y="401"/>
                  </a:lnTo>
                  <a:lnTo>
                    <a:pt x="520" y="401"/>
                  </a:lnTo>
                  <a:lnTo>
                    <a:pt x="522" y="401"/>
                  </a:lnTo>
                  <a:lnTo>
                    <a:pt x="522" y="401"/>
                  </a:lnTo>
                  <a:lnTo>
                    <a:pt x="523" y="404"/>
                  </a:lnTo>
                  <a:lnTo>
                    <a:pt x="523" y="408"/>
                  </a:lnTo>
                  <a:lnTo>
                    <a:pt x="523" y="414"/>
                  </a:lnTo>
                  <a:lnTo>
                    <a:pt x="523" y="418"/>
                  </a:lnTo>
                  <a:lnTo>
                    <a:pt x="523" y="418"/>
                  </a:lnTo>
                  <a:lnTo>
                    <a:pt x="531" y="425"/>
                  </a:lnTo>
                  <a:lnTo>
                    <a:pt x="541" y="408"/>
                  </a:lnTo>
                  <a:lnTo>
                    <a:pt x="541" y="389"/>
                  </a:lnTo>
                  <a:lnTo>
                    <a:pt x="535" y="386"/>
                  </a:lnTo>
                  <a:lnTo>
                    <a:pt x="535" y="386"/>
                  </a:lnTo>
                  <a:lnTo>
                    <a:pt x="531" y="387"/>
                  </a:lnTo>
                  <a:lnTo>
                    <a:pt x="529" y="387"/>
                  </a:lnTo>
                  <a:lnTo>
                    <a:pt x="527" y="387"/>
                  </a:lnTo>
                  <a:lnTo>
                    <a:pt x="527" y="387"/>
                  </a:lnTo>
                  <a:lnTo>
                    <a:pt x="527" y="386"/>
                  </a:lnTo>
                  <a:lnTo>
                    <a:pt x="527" y="386"/>
                  </a:lnTo>
                  <a:lnTo>
                    <a:pt x="527" y="380"/>
                  </a:lnTo>
                  <a:lnTo>
                    <a:pt x="525" y="378"/>
                  </a:lnTo>
                  <a:lnTo>
                    <a:pt x="523" y="378"/>
                  </a:lnTo>
                  <a:lnTo>
                    <a:pt x="522" y="378"/>
                  </a:lnTo>
                  <a:lnTo>
                    <a:pt x="516" y="374"/>
                  </a:lnTo>
                  <a:lnTo>
                    <a:pt x="506" y="365"/>
                  </a:lnTo>
                  <a:lnTo>
                    <a:pt x="506" y="357"/>
                  </a:lnTo>
                  <a:lnTo>
                    <a:pt x="499" y="350"/>
                  </a:lnTo>
                  <a:lnTo>
                    <a:pt x="488" y="329"/>
                  </a:lnTo>
                  <a:lnTo>
                    <a:pt x="478" y="329"/>
                  </a:lnTo>
                  <a:lnTo>
                    <a:pt x="474" y="319"/>
                  </a:lnTo>
                  <a:lnTo>
                    <a:pt x="472" y="316"/>
                  </a:lnTo>
                  <a:lnTo>
                    <a:pt x="465" y="308"/>
                  </a:lnTo>
                  <a:lnTo>
                    <a:pt x="459" y="302"/>
                  </a:lnTo>
                  <a:lnTo>
                    <a:pt x="448" y="302"/>
                  </a:lnTo>
                  <a:lnTo>
                    <a:pt x="446" y="316"/>
                  </a:lnTo>
                  <a:lnTo>
                    <a:pt x="438" y="316"/>
                  </a:lnTo>
                  <a:lnTo>
                    <a:pt x="435" y="317"/>
                  </a:lnTo>
                  <a:lnTo>
                    <a:pt x="421" y="302"/>
                  </a:lnTo>
                  <a:lnTo>
                    <a:pt x="412" y="302"/>
                  </a:lnTo>
                  <a:lnTo>
                    <a:pt x="412" y="291"/>
                  </a:lnTo>
                  <a:lnTo>
                    <a:pt x="401" y="291"/>
                  </a:lnTo>
                  <a:lnTo>
                    <a:pt x="389" y="291"/>
                  </a:lnTo>
                  <a:lnTo>
                    <a:pt x="380" y="291"/>
                  </a:lnTo>
                  <a:lnTo>
                    <a:pt x="380" y="47"/>
                  </a:lnTo>
                  <a:lnTo>
                    <a:pt x="380" y="47"/>
                  </a:lnTo>
                  <a:lnTo>
                    <a:pt x="378" y="45"/>
                  </a:lnTo>
                  <a:lnTo>
                    <a:pt x="378" y="43"/>
                  </a:lnTo>
                  <a:lnTo>
                    <a:pt x="374" y="41"/>
                  </a:lnTo>
                  <a:lnTo>
                    <a:pt x="372" y="41"/>
                  </a:lnTo>
                  <a:lnTo>
                    <a:pt x="368" y="39"/>
                  </a:lnTo>
                  <a:lnTo>
                    <a:pt x="365" y="39"/>
                  </a:lnTo>
                  <a:lnTo>
                    <a:pt x="365" y="39"/>
                  </a:lnTo>
                  <a:lnTo>
                    <a:pt x="353" y="36"/>
                  </a:lnTo>
                  <a:lnTo>
                    <a:pt x="349" y="34"/>
                  </a:lnTo>
                  <a:lnTo>
                    <a:pt x="346" y="34"/>
                  </a:lnTo>
                  <a:lnTo>
                    <a:pt x="346" y="34"/>
                  </a:lnTo>
                  <a:lnTo>
                    <a:pt x="336" y="36"/>
                  </a:lnTo>
                  <a:lnTo>
                    <a:pt x="332" y="38"/>
                  </a:lnTo>
                  <a:lnTo>
                    <a:pt x="327" y="36"/>
                  </a:lnTo>
                  <a:lnTo>
                    <a:pt x="327" y="36"/>
                  </a:lnTo>
                  <a:lnTo>
                    <a:pt x="321" y="34"/>
                  </a:lnTo>
                  <a:lnTo>
                    <a:pt x="314" y="32"/>
                  </a:lnTo>
                  <a:lnTo>
                    <a:pt x="306" y="28"/>
                  </a:lnTo>
                  <a:lnTo>
                    <a:pt x="302" y="28"/>
                  </a:lnTo>
                  <a:lnTo>
                    <a:pt x="300" y="28"/>
                  </a:lnTo>
                  <a:lnTo>
                    <a:pt x="300" y="28"/>
                  </a:lnTo>
                  <a:lnTo>
                    <a:pt x="293" y="28"/>
                  </a:lnTo>
                  <a:lnTo>
                    <a:pt x="289" y="28"/>
                  </a:lnTo>
                  <a:lnTo>
                    <a:pt x="289" y="28"/>
                  </a:lnTo>
                  <a:lnTo>
                    <a:pt x="281" y="28"/>
                  </a:lnTo>
                  <a:lnTo>
                    <a:pt x="274" y="24"/>
                  </a:lnTo>
                  <a:lnTo>
                    <a:pt x="266" y="22"/>
                  </a:lnTo>
                  <a:lnTo>
                    <a:pt x="262" y="22"/>
                  </a:lnTo>
                  <a:lnTo>
                    <a:pt x="259" y="22"/>
                  </a:lnTo>
                  <a:lnTo>
                    <a:pt x="259" y="22"/>
                  </a:lnTo>
                  <a:lnTo>
                    <a:pt x="249" y="24"/>
                  </a:lnTo>
                  <a:lnTo>
                    <a:pt x="240" y="26"/>
                  </a:lnTo>
                  <a:lnTo>
                    <a:pt x="234" y="26"/>
                  </a:lnTo>
                  <a:lnTo>
                    <a:pt x="230" y="26"/>
                  </a:lnTo>
                  <a:lnTo>
                    <a:pt x="227" y="24"/>
                  </a:lnTo>
                  <a:lnTo>
                    <a:pt x="223" y="22"/>
                  </a:lnTo>
                  <a:lnTo>
                    <a:pt x="223" y="22"/>
                  </a:lnTo>
                  <a:lnTo>
                    <a:pt x="227" y="20"/>
                  </a:lnTo>
                  <a:lnTo>
                    <a:pt x="228" y="19"/>
                  </a:lnTo>
                  <a:lnTo>
                    <a:pt x="228" y="19"/>
                  </a:lnTo>
                  <a:lnTo>
                    <a:pt x="228" y="17"/>
                  </a:lnTo>
                  <a:lnTo>
                    <a:pt x="228" y="17"/>
                  </a:lnTo>
                  <a:lnTo>
                    <a:pt x="225" y="15"/>
                  </a:lnTo>
                  <a:lnTo>
                    <a:pt x="219" y="15"/>
                  </a:lnTo>
                  <a:lnTo>
                    <a:pt x="219" y="15"/>
                  </a:lnTo>
                  <a:lnTo>
                    <a:pt x="223" y="13"/>
                  </a:lnTo>
                  <a:lnTo>
                    <a:pt x="223" y="13"/>
                  </a:lnTo>
                  <a:lnTo>
                    <a:pt x="213" y="11"/>
                  </a:lnTo>
                  <a:lnTo>
                    <a:pt x="206" y="9"/>
                  </a:lnTo>
                  <a:lnTo>
                    <a:pt x="196" y="9"/>
                  </a:lnTo>
                  <a:lnTo>
                    <a:pt x="191" y="9"/>
                  </a:lnTo>
                  <a:lnTo>
                    <a:pt x="191" y="9"/>
                  </a:lnTo>
                  <a:lnTo>
                    <a:pt x="191" y="5"/>
                  </a:lnTo>
                  <a:lnTo>
                    <a:pt x="191" y="5"/>
                  </a:lnTo>
                  <a:lnTo>
                    <a:pt x="189" y="3"/>
                  </a:lnTo>
                  <a:lnTo>
                    <a:pt x="187" y="3"/>
                  </a:lnTo>
                  <a:lnTo>
                    <a:pt x="185" y="3"/>
                  </a:lnTo>
                  <a:lnTo>
                    <a:pt x="185" y="3"/>
                  </a:lnTo>
                  <a:lnTo>
                    <a:pt x="179" y="7"/>
                  </a:lnTo>
                  <a:lnTo>
                    <a:pt x="179" y="11"/>
                  </a:lnTo>
                  <a:lnTo>
                    <a:pt x="179" y="11"/>
                  </a:lnTo>
                  <a:lnTo>
                    <a:pt x="176" y="11"/>
                  </a:lnTo>
                  <a:lnTo>
                    <a:pt x="172" y="9"/>
                  </a:lnTo>
                  <a:lnTo>
                    <a:pt x="172" y="9"/>
                  </a:lnTo>
                  <a:lnTo>
                    <a:pt x="174" y="5"/>
                  </a:lnTo>
                  <a:lnTo>
                    <a:pt x="174" y="2"/>
                  </a:lnTo>
                  <a:lnTo>
                    <a:pt x="172" y="0"/>
                  </a:lnTo>
                  <a:lnTo>
                    <a:pt x="170" y="0"/>
                  </a:lnTo>
                  <a:lnTo>
                    <a:pt x="166" y="0"/>
                  </a:lnTo>
                  <a:lnTo>
                    <a:pt x="162" y="0"/>
                  </a:lnTo>
                  <a:lnTo>
                    <a:pt x="155" y="0"/>
                  </a:lnTo>
                  <a:lnTo>
                    <a:pt x="155" y="0"/>
                  </a:lnTo>
                  <a:lnTo>
                    <a:pt x="151" y="3"/>
                  </a:lnTo>
                  <a:lnTo>
                    <a:pt x="147" y="7"/>
                  </a:lnTo>
                  <a:lnTo>
                    <a:pt x="147" y="7"/>
                  </a:lnTo>
                  <a:lnTo>
                    <a:pt x="141" y="7"/>
                  </a:lnTo>
                  <a:lnTo>
                    <a:pt x="140" y="9"/>
                  </a:lnTo>
                  <a:lnTo>
                    <a:pt x="130" y="9"/>
                  </a:lnTo>
                  <a:lnTo>
                    <a:pt x="130" y="9"/>
                  </a:lnTo>
                  <a:lnTo>
                    <a:pt x="128" y="11"/>
                  </a:lnTo>
                  <a:lnTo>
                    <a:pt x="124" y="15"/>
                  </a:lnTo>
                  <a:lnTo>
                    <a:pt x="124" y="15"/>
                  </a:lnTo>
                  <a:lnTo>
                    <a:pt x="121" y="15"/>
                  </a:lnTo>
                  <a:lnTo>
                    <a:pt x="117" y="13"/>
                  </a:lnTo>
                  <a:lnTo>
                    <a:pt x="111" y="15"/>
                  </a:lnTo>
                  <a:lnTo>
                    <a:pt x="107" y="15"/>
                  </a:lnTo>
                  <a:lnTo>
                    <a:pt x="107" y="15"/>
                  </a:lnTo>
                  <a:lnTo>
                    <a:pt x="104" y="17"/>
                  </a:lnTo>
                  <a:lnTo>
                    <a:pt x="102" y="19"/>
                  </a:lnTo>
                  <a:lnTo>
                    <a:pt x="100" y="22"/>
                  </a:lnTo>
                  <a:lnTo>
                    <a:pt x="96" y="24"/>
                  </a:lnTo>
                  <a:lnTo>
                    <a:pt x="96" y="24"/>
                  </a:lnTo>
                  <a:lnTo>
                    <a:pt x="92" y="24"/>
                  </a:lnTo>
                  <a:lnTo>
                    <a:pt x="89" y="26"/>
                  </a:lnTo>
                  <a:lnTo>
                    <a:pt x="85" y="26"/>
                  </a:lnTo>
                  <a:lnTo>
                    <a:pt x="81" y="28"/>
                  </a:lnTo>
                  <a:lnTo>
                    <a:pt x="81" y="28"/>
                  </a:lnTo>
                  <a:lnTo>
                    <a:pt x="79" y="30"/>
                  </a:lnTo>
                  <a:lnTo>
                    <a:pt x="75" y="34"/>
                  </a:lnTo>
                  <a:lnTo>
                    <a:pt x="70" y="41"/>
                  </a:lnTo>
                  <a:lnTo>
                    <a:pt x="70" y="41"/>
                  </a:lnTo>
                  <a:lnTo>
                    <a:pt x="64" y="53"/>
                  </a:lnTo>
                  <a:lnTo>
                    <a:pt x="60" y="58"/>
                  </a:lnTo>
                  <a:lnTo>
                    <a:pt x="58" y="60"/>
                  </a:lnTo>
                  <a:lnTo>
                    <a:pt x="54" y="62"/>
                  </a:lnTo>
                  <a:lnTo>
                    <a:pt x="54" y="62"/>
                  </a:lnTo>
                  <a:lnTo>
                    <a:pt x="47" y="66"/>
                  </a:lnTo>
                  <a:lnTo>
                    <a:pt x="37" y="70"/>
                  </a:lnTo>
                  <a:lnTo>
                    <a:pt x="28" y="72"/>
                  </a:lnTo>
                  <a:lnTo>
                    <a:pt x="19" y="73"/>
                  </a:lnTo>
                  <a:lnTo>
                    <a:pt x="19" y="73"/>
                  </a:lnTo>
                  <a:lnTo>
                    <a:pt x="19" y="79"/>
                  </a:lnTo>
                  <a:lnTo>
                    <a:pt x="17" y="83"/>
                  </a:lnTo>
                  <a:lnTo>
                    <a:pt x="17" y="83"/>
                  </a:lnTo>
                  <a:lnTo>
                    <a:pt x="17" y="87"/>
                  </a:lnTo>
                  <a:lnTo>
                    <a:pt x="19" y="87"/>
                  </a:lnTo>
                  <a:lnTo>
                    <a:pt x="22" y="89"/>
                  </a:lnTo>
                  <a:lnTo>
                    <a:pt x="24" y="89"/>
                  </a:lnTo>
                  <a:lnTo>
                    <a:pt x="24" y="89"/>
                  </a:lnTo>
                  <a:lnTo>
                    <a:pt x="43" y="102"/>
                  </a:lnTo>
                  <a:lnTo>
                    <a:pt x="43" y="102"/>
                  </a:lnTo>
                  <a:lnTo>
                    <a:pt x="47" y="106"/>
                  </a:lnTo>
                  <a:lnTo>
                    <a:pt x="51" y="109"/>
                  </a:lnTo>
                  <a:lnTo>
                    <a:pt x="54" y="113"/>
                  </a:lnTo>
                  <a:lnTo>
                    <a:pt x="58" y="117"/>
                  </a:lnTo>
                  <a:lnTo>
                    <a:pt x="58" y="117"/>
                  </a:lnTo>
                  <a:lnTo>
                    <a:pt x="60" y="119"/>
                  </a:lnTo>
                  <a:lnTo>
                    <a:pt x="64" y="119"/>
                  </a:lnTo>
                  <a:lnTo>
                    <a:pt x="70" y="121"/>
                  </a:lnTo>
                  <a:lnTo>
                    <a:pt x="75" y="121"/>
                  </a:lnTo>
                  <a:lnTo>
                    <a:pt x="81" y="121"/>
                  </a:lnTo>
                  <a:lnTo>
                    <a:pt x="81" y="121"/>
                  </a:lnTo>
                  <a:lnTo>
                    <a:pt x="81" y="125"/>
                  </a:lnTo>
                  <a:lnTo>
                    <a:pt x="81" y="128"/>
                  </a:lnTo>
                  <a:lnTo>
                    <a:pt x="87" y="134"/>
                  </a:lnTo>
                  <a:lnTo>
                    <a:pt x="90" y="136"/>
                  </a:lnTo>
                  <a:lnTo>
                    <a:pt x="90" y="138"/>
                  </a:lnTo>
                  <a:lnTo>
                    <a:pt x="92" y="142"/>
                  </a:lnTo>
                  <a:lnTo>
                    <a:pt x="90" y="143"/>
                  </a:lnTo>
                  <a:lnTo>
                    <a:pt x="90" y="143"/>
                  </a:lnTo>
                  <a:lnTo>
                    <a:pt x="81" y="145"/>
                  </a:lnTo>
                  <a:lnTo>
                    <a:pt x="73" y="145"/>
                  </a:lnTo>
                  <a:lnTo>
                    <a:pt x="70" y="145"/>
                  </a:lnTo>
                  <a:lnTo>
                    <a:pt x="64" y="145"/>
                  </a:lnTo>
                  <a:lnTo>
                    <a:pt x="60" y="143"/>
                  </a:lnTo>
                  <a:lnTo>
                    <a:pt x="58" y="142"/>
                  </a:lnTo>
                  <a:lnTo>
                    <a:pt x="58" y="142"/>
                  </a:lnTo>
                  <a:lnTo>
                    <a:pt x="58" y="138"/>
                  </a:lnTo>
                  <a:lnTo>
                    <a:pt x="58" y="136"/>
                  </a:lnTo>
                  <a:lnTo>
                    <a:pt x="56" y="134"/>
                  </a:lnTo>
                  <a:lnTo>
                    <a:pt x="54" y="132"/>
                  </a:lnTo>
                  <a:lnTo>
                    <a:pt x="49" y="134"/>
                  </a:lnTo>
                  <a:lnTo>
                    <a:pt x="45" y="134"/>
                  </a:lnTo>
                  <a:lnTo>
                    <a:pt x="43" y="138"/>
                  </a:lnTo>
                  <a:lnTo>
                    <a:pt x="41" y="142"/>
                  </a:lnTo>
                  <a:lnTo>
                    <a:pt x="41" y="142"/>
                  </a:lnTo>
                  <a:lnTo>
                    <a:pt x="39" y="136"/>
                  </a:lnTo>
                  <a:lnTo>
                    <a:pt x="39" y="136"/>
                  </a:lnTo>
                  <a:lnTo>
                    <a:pt x="34" y="138"/>
                  </a:lnTo>
                  <a:lnTo>
                    <a:pt x="34" y="138"/>
                  </a:lnTo>
                  <a:lnTo>
                    <a:pt x="34" y="140"/>
                  </a:lnTo>
                  <a:lnTo>
                    <a:pt x="30" y="143"/>
                  </a:lnTo>
                  <a:lnTo>
                    <a:pt x="24" y="145"/>
                  </a:lnTo>
                  <a:lnTo>
                    <a:pt x="19" y="149"/>
                  </a:lnTo>
                  <a:lnTo>
                    <a:pt x="7" y="153"/>
                  </a:lnTo>
                  <a:lnTo>
                    <a:pt x="0" y="155"/>
                  </a:lnTo>
                  <a:lnTo>
                    <a:pt x="0" y="155"/>
                  </a:lnTo>
                  <a:lnTo>
                    <a:pt x="0" y="159"/>
                  </a:lnTo>
                  <a:lnTo>
                    <a:pt x="2" y="160"/>
                  </a:lnTo>
                  <a:lnTo>
                    <a:pt x="9" y="162"/>
                  </a:lnTo>
                  <a:lnTo>
                    <a:pt x="17" y="166"/>
                  </a:lnTo>
                  <a:lnTo>
                    <a:pt x="22" y="168"/>
                  </a:lnTo>
                  <a:lnTo>
                    <a:pt x="22" y="168"/>
                  </a:lnTo>
                  <a:lnTo>
                    <a:pt x="19" y="170"/>
                  </a:lnTo>
                  <a:lnTo>
                    <a:pt x="15" y="172"/>
                  </a:lnTo>
                  <a:lnTo>
                    <a:pt x="15" y="172"/>
                  </a:lnTo>
                  <a:lnTo>
                    <a:pt x="17" y="172"/>
                  </a:lnTo>
                  <a:lnTo>
                    <a:pt x="19" y="174"/>
                  </a:lnTo>
                  <a:lnTo>
                    <a:pt x="20" y="177"/>
                  </a:lnTo>
                  <a:lnTo>
                    <a:pt x="22" y="181"/>
                  </a:lnTo>
                  <a:lnTo>
                    <a:pt x="22" y="183"/>
                  </a:lnTo>
                  <a:lnTo>
                    <a:pt x="24" y="185"/>
                  </a:lnTo>
                  <a:lnTo>
                    <a:pt x="24" y="185"/>
                  </a:lnTo>
                  <a:lnTo>
                    <a:pt x="28" y="187"/>
                  </a:lnTo>
                  <a:lnTo>
                    <a:pt x="32" y="187"/>
                  </a:lnTo>
                  <a:lnTo>
                    <a:pt x="41" y="187"/>
                  </a:lnTo>
                  <a:lnTo>
                    <a:pt x="41" y="187"/>
                  </a:lnTo>
                  <a:lnTo>
                    <a:pt x="60" y="189"/>
                  </a:lnTo>
                  <a:lnTo>
                    <a:pt x="77" y="187"/>
                  </a:lnTo>
                  <a:lnTo>
                    <a:pt x="77" y="187"/>
                  </a:lnTo>
                  <a:lnTo>
                    <a:pt x="77" y="185"/>
                  </a:lnTo>
                  <a:lnTo>
                    <a:pt x="77" y="185"/>
                  </a:lnTo>
                  <a:lnTo>
                    <a:pt x="81" y="185"/>
                  </a:lnTo>
                  <a:lnTo>
                    <a:pt x="83" y="183"/>
                  </a:lnTo>
                  <a:lnTo>
                    <a:pt x="87" y="181"/>
                  </a:lnTo>
                  <a:lnTo>
                    <a:pt x="90" y="177"/>
                  </a:lnTo>
                  <a:lnTo>
                    <a:pt x="94" y="174"/>
                  </a:lnTo>
                  <a:lnTo>
                    <a:pt x="94" y="174"/>
                  </a:lnTo>
                  <a:lnTo>
                    <a:pt x="96" y="177"/>
                  </a:lnTo>
                  <a:lnTo>
                    <a:pt x="96" y="179"/>
                  </a:lnTo>
                  <a:lnTo>
                    <a:pt x="100" y="185"/>
                  </a:lnTo>
                  <a:lnTo>
                    <a:pt x="100" y="185"/>
                  </a:lnTo>
                  <a:lnTo>
                    <a:pt x="96" y="187"/>
                  </a:lnTo>
                  <a:lnTo>
                    <a:pt x="96" y="191"/>
                  </a:lnTo>
                  <a:lnTo>
                    <a:pt x="96" y="191"/>
                  </a:lnTo>
                  <a:lnTo>
                    <a:pt x="96" y="195"/>
                  </a:lnTo>
                  <a:lnTo>
                    <a:pt x="96" y="198"/>
                  </a:lnTo>
                  <a:lnTo>
                    <a:pt x="96" y="204"/>
                  </a:lnTo>
                  <a:lnTo>
                    <a:pt x="94" y="208"/>
                  </a:lnTo>
                  <a:lnTo>
                    <a:pt x="94" y="208"/>
                  </a:lnTo>
                  <a:lnTo>
                    <a:pt x="96" y="210"/>
                  </a:lnTo>
                  <a:lnTo>
                    <a:pt x="96" y="210"/>
                  </a:lnTo>
                  <a:lnTo>
                    <a:pt x="92" y="212"/>
                  </a:lnTo>
                  <a:lnTo>
                    <a:pt x="89" y="210"/>
                  </a:lnTo>
                  <a:lnTo>
                    <a:pt x="85" y="210"/>
                  </a:lnTo>
                  <a:lnTo>
                    <a:pt x="81" y="210"/>
                  </a:lnTo>
                  <a:lnTo>
                    <a:pt x="81" y="210"/>
                  </a:lnTo>
                  <a:lnTo>
                    <a:pt x="79" y="213"/>
                  </a:lnTo>
                  <a:lnTo>
                    <a:pt x="77" y="215"/>
                  </a:lnTo>
                  <a:lnTo>
                    <a:pt x="73" y="217"/>
                  </a:lnTo>
                  <a:lnTo>
                    <a:pt x="71" y="219"/>
                  </a:lnTo>
                  <a:lnTo>
                    <a:pt x="66" y="221"/>
                  </a:lnTo>
                  <a:lnTo>
                    <a:pt x="60" y="223"/>
                  </a:lnTo>
                  <a:lnTo>
                    <a:pt x="54" y="223"/>
                  </a:lnTo>
                  <a:lnTo>
                    <a:pt x="49" y="225"/>
                  </a:lnTo>
                  <a:lnTo>
                    <a:pt x="43" y="227"/>
                  </a:lnTo>
                  <a:lnTo>
                    <a:pt x="41" y="229"/>
                  </a:lnTo>
                  <a:lnTo>
                    <a:pt x="39" y="230"/>
                  </a:lnTo>
                  <a:lnTo>
                    <a:pt x="39" y="230"/>
                  </a:lnTo>
                  <a:lnTo>
                    <a:pt x="43" y="234"/>
                  </a:lnTo>
                  <a:lnTo>
                    <a:pt x="45" y="236"/>
                  </a:lnTo>
                  <a:lnTo>
                    <a:pt x="47" y="236"/>
                  </a:lnTo>
                  <a:lnTo>
                    <a:pt x="47" y="236"/>
                  </a:lnTo>
                  <a:lnTo>
                    <a:pt x="43" y="240"/>
                  </a:lnTo>
                  <a:lnTo>
                    <a:pt x="37" y="240"/>
                  </a:lnTo>
                  <a:lnTo>
                    <a:pt x="34" y="242"/>
                  </a:lnTo>
                  <a:lnTo>
                    <a:pt x="30" y="244"/>
                  </a:lnTo>
                  <a:lnTo>
                    <a:pt x="30" y="244"/>
                  </a:lnTo>
                  <a:lnTo>
                    <a:pt x="28" y="247"/>
                  </a:lnTo>
                  <a:lnTo>
                    <a:pt x="26" y="249"/>
                  </a:lnTo>
                  <a:lnTo>
                    <a:pt x="26" y="255"/>
                  </a:lnTo>
                  <a:lnTo>
                    <a:pt x="24" y="261"/>
                  </a:lnTo>
                  <a:lnTo>
                    <a:pt x="24" y="266"/>
                  </a:lnTo>
                  <a:lnTo>
                    <a:pt x="24" y="266"/>
                  </a:lnTo>
                  <a:lnTo>
                    <a:pt x="26" y="268"/>
                  </a:lnTo>
                  <a:lnTo>
                    <a:pt x="28" y="270"/>
                  </a:lnTo>
                  <a:lnTo>
                    <a:pt x="32" y="272"/>
                  </a:lnTo>
                  <a:lnTo>
                    <a:pt x="34" y="274"/>
                  </a:lnTo>
                  <a:lnTo>
                    <a:pt x="34" y="274"/>
                  </a:lnTo>
                  <a:lnTo>
                    <a:pt x="34" y="270"/>
                  </a:lnTo>
                  <a:lnTo>
                    <a:pt x="36" y="266"/>
                  </a:lnTo>
                  <a:lnTo>
                    <a:pt x="37" y="263"/>
                  </a:lnTo>
                  <a:lnTo>
                    <a:pt x="39" y="261"/>
                  </a:lnTo>
                  <a:lnTo>
                    <a:pt x="39" y="261"/>
                  </a:lnTo>
                  <a:lnTo>
                    <a:pt x="39" y="268"/>
                  </a:lnTo>
                  <a:lnTo>
                    <a:pt x="39" y="278"/>
                  </a:lnTo>
                  <a:lnTo>
                    <a:pt x="39" y="278"/>
                  </a:lnTo>
                  <a:lnTo>
                    <a:pt x="43" y="278"/>
                  </a:lnTo>
                  <a:lnTo>
                    <a:pt x="45" y="278"/>
                  </a:lnTo>
                  <a:lnTo>
                    <a:pt x="49" y="278"/>
                  </a:lnTo>
                  <a:lnTo>
                    <a:pt x="51" y="278"/>
                  </a:lnTo>
                  <a:lnTo>
                    <a:pt x="51" y="278"/>
                  </a:lnTo>
                  <a:lnTo>
                    <a:pt x="51" y="278"/>
                  </a:lnTo>
                  <a:lnTo>
                    <a:pt x="51" y="278"/>
                  </a:lnTo>
                  <a:close/>
                </a:path>
              </a:pathLst>
            </a:custGeom>
            <a:solidFill>
              <a:schemeClr val="bg1">
                <a:lumMod val="85000"/>
              </a:schemeClr>
            </a:solidFill>
            <a:ln w="635" cap="rnd">
              <a:solidFill>
                <a:schemeClr val="bg1">
                  <a:alpha val="17000"/>
                </a:schemeClr>
              </a:solidFill>
              <a:prstDash val="solid"/>
              <a:round/>
              <a:headEnd/>
              <a:tailEnd/>
            </a:ln>
          </p:spPr>
          <p:txBody>
            <a:bodyPr lIns="81617" tIns="40809" rIns="81617" bIns="40809"/>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98" name="Freeform 497">
              <a:extLst>
                <a:ext uri="{FF2B5EF4-FFF2-40B4-BE49-F238E27FC236}">
                  <a16:creationId xmlns:a16="http://schemas.microsoft.com/office/drawing/2014/main" id="{3556D89E-ED02-044D-9E5D-023FF7EBFE15}"/>
                </a:ext>
              </a:extLst>
            </p:cNvPr>
            <p:cNvSpPr>
              <a:spLocks/>
            </p:cNvSpPr>
            <p:nvPr userDrawn="1"/>
          </p:nvSpPr>
          <p:spPr bwMode="auto">
            <a:xfrm>
              <a:off x="5417038" y="1938230"/>
              <a:ext cx="52610" cy="50122"/>
            </a:xfrm>
            <a:custGeom>
              <a:avLst/>
              <a:gdLst>
                <a:gd name="T0" fmla="*/ 15 w 34"/>
                <a:gd name="T1" fmla="*/ 18 h 39"/>
                <a:gd name="T2" fmla="*/ 15 w 34"/>
                <a:gd name="T3" fmla="*/ 18 h 39"/>
                <a:gd name="T4" fmla="*/ 17 w 34"/>
                <a:gd name="T5" fmla="*/ 13 h 39"/>
                <a:gd name="T6" fmla="*/ 21 w 34"/>
                <a:gd name="T7" fmla="*/ 5 h 39"/>
                <a:gd name="T8" fmla="*/ 24 w 34"/>
                <a:gd name="T9" fmla="*/ 1 h 39"/>
                <a:gd name="T10" fmla="*/ 28 w 34"/>
                <a:gd name="T11" fmla="*/ 0 h 39"/>
                <a:gd name="T12" fmla="*/ 30 w 34"/>
                <a:gd name="T13" fmla="*/ 0 h 39"/>
                <a:gd name="T14" fmla="*/ 34 w 34"/>
                <a:gd name="T15" fmla="*/ 0 h 39"/>
                <a:gd name="T16" fmla="*/ 34 w 34"/>
                <a:gd name="T17" fmla="*/ 0 h 39"/>
                <a:gd name="T18" fmla="*/ 32 w 34"/>
                <a:gd name="T19" fmla="*/ 7 h 39"/>
                <a:gd name="T20" fmla="*/ 30 w 34"/>
                <a:gd name="T21" fmla="*/ 13 h 39"/>
                <a:gd name="T22" fmla="*/ 28 w 34"/>
                <a:gd name="T23" fmla="*/ 17 h 39"/>
                <a:gd name="T24" fmla="*/ 28 w 34"/>
                <a:gd name="T25" fmla="*/ 20 h 39"/>
                <a:gd name="T26" fmla="*/ 28 w 34"/>
                <a:gd name="T27" fmla="*/ 22 h 39"/>
                <a:gd name="T28" fmla="*/ 32 w 34"/>
                <a:gd name="T29" fmla="*/ 26 h 39"/>
                <a:gd name="T30" fmla="*/ 32 w 34"/>
                <a:gd name="T31" fmla="*/ 26 h 39"/>
                <a:gd name="T32" fmla="*/ 24 w 34"/>
                <a:gd name="T33" fmla="*/ 30 h 39"/>
                <a:gd name="T34" fmla="*/ 23 w 34"/>
                <a:gd name="T35" fmla="*/ 32 h 39"/>
                <a:gd name="T36" fmla="*/ 19 w 34"/>
                <a:gd name="T37" fmla="*/ 34 h 39"/>
                <a:gd name="T38" fmla="*/ 19 w 34"/>
                <a:gd name="T39" fmla="*/ 34 h 39"/>
                <a:gd name="T40" fmla="*/ 19 w 34"/>
                <a:gd name="T41" fmla="*/ 37 h 39"/>
                <a:gd name="T42" fmla="*/ 19 w 34"/>
                <a:gd name="T43" fmla="*/ 37 h 39"/>
                <a:gd name="T44" fmla="*/ 19 w 34"/>
                <a:gd name="T45" fmla="*/ 39 h 39"/>
                <a:gd name="T46" fmla="*/ 17 w 34"/>
                <a:gd name="T47" fmla="*/ 39 h 39"/>
                <a:gd name="T48" fmla="*/ 11 w 34"/>
                <a:gd name="T49" fmla="*/ 39 h 39"/>
                <a:gd name="T50" fmla="*/ 6 w 34"/>
                <a:gd name="T51" fmla="*/ 37 h 39"/>
                <a:gd name="T52" fmla="*/ 2 w 34"/>
                <a:gd name="T53" fmla="*/ 36 h 39"/>
                <a:gd name="T54" fmla="*/ 2 w 34"/>
                <a:gd name="T55" fmla="*/ 36 h 39"/>
                <a:gd name="T56" fmla="*/ 0 w 34"/>
                <a:gd name="T57" fmla="*/ 32 h 39"/>
                <a:gd name="T58" fmla="*/ 0 w 34"/>
                <a:gd name="T59" fmla="*/ 30 h 39"/>
                <a:gd name="T60" fmla="*/ 2 w 34"/>
                <a:gd name="T61" fmla="*/ 26 h 39"/>
                <a:gd name="T62" fmla="*/ 4 w 34"/>
                <a:gd name="T63" fmla="*/ 24 h 39"/>
                <a:gd name="T64" fmla="*/ 9 w 34"/>
                <a:gd name="T65" fmla="*/ 20 h 39"/>
                <a:gd name="T66" fmla="*/ 15 w 34"/>
                <a:gd name="T67" fmla="*/ 18 h 39"/>
                <a:gd name="T68" fmla="*/ 15 w 34"/>
                <a:gd name="T69" fmla="*/ 18 h 39"/>
                <a:gd name="T70" fmla="*/ 15 w 34"/>
                <a:gd name="T71" fmla="*/ 18 h 39"/>
                <a:gd name="T72" fmla="*/ 15 w 34"/>
                <a:gd name="T73" fmla="*/ 18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4" h="39">
                  <a:moveTo>
                    <a:pt x="15" y="18"/>
                  </a:moveTo>
                  <a:lnTo>
                    <a:pt x="15" y="18"/>
                  </a:lnTo>
                  <a:lnTo>
                    <a:pt x="17" y="13"/>
                  </a:lnTo>
                  <a:lnTo>
                    <a:pt x="21" y="5"/>
                  </a:lnTo>
                  <a:lnTo>
                    <a:pt x="24" y="1"/>
                  </a:lnTo>
                  <a:lnTo>
                    <a:pt x="28" y="0"/>
                  </a:lnTo>
                  <a:lnTo>
                    <a:pt x="30" y="0"/>
                  </a:lnTo>
                  <a:lnTo>
                    <a:pt x="34" y="0"/>
                  </a:lnTo>
                  <a:lnTo>
                    <a:pt x="34" y="0"/>
                  </a:lnTo>
                  <a:lnTo>
                    <a:pt x="32" y="7"/>
                  </a:lnTo>
                  <a:lnTo>
                    <a:pt x="30" y="13"/>
                  </a:lnTo>
                  <a:lnTo>
                    <a:pt x="28" y="17"/>
                  </a:lnTo>
                  <a:lnTo>
                    <a:pt x="28" y="20"/>
                  </a:lnTo>
                  <a:lnTo>
                    <a:pt x="28" y="22"/>
                  </a:lnTo>
                  <a:lnTo>
                    <a:pt x="32" y="26"/>
                  </a:lnTo>
                  <a:lnTo>
                    <a:pt x="32" y="26"/>
                  </a:lnTo>
                  <a:lnTo>
                    <a:pt x="24" y="30"/>
                  </a:lnTo>
                  <a:lnTo>
                    <a:pt x="23" y="32"/>
                  </a:lnTo>
                  <a:lnTo>
                    <a:pt x="19" y="34"/>
                  </a:lnTo>
                  <a:lnTo>
                    <a:pt x="19" y="34"/>
                  </a:lnTo>
                  <a:lnTo>
                    <a:pt x="19" y="37"/>
                  </a:lnTo>
                  <a:lnTo>
                    <a:pt x="19" y="37"/>
                  </a:lnTo>
                  <a:lnTo>
                    <a:pt x="19" y="39"/>
                  </a:lnTo>
                  <a:lnTo>
                    <a:pt x="17" y="39"/>
                  </a:lnTo>
                  <a:lnTo>
                    <a:pt x="11" y="39"/>
                  </a:lnTo>
                  <a:lnTo>
                    <a:pt x="6" y="37"/>
                  </a:lnTo>
                  <a:lnTo>
                    <a:pt x="2" y="36"/>
                  </a:lnTo>
                  <a:lnTo>
                    <a:pt x="2" y="36"/>
                  </a:lnTo>
                  <a:lnTo>
                    <a:pt x="0" y="32"/>
                  </a:lnTo>
                  <a:lnTo>
                    <a:pt x="0" y="30"/>
                  </a:lnTo>
                  <a:lnTo>
                    <a:pt x="2" y="26"/>
                  </a:lnTo>
                  <a:lnTo>
                    <a:pt x="4" y="24"/>
                  </a:lnTo>
                  <a:lnTo>
                    <a:pt x="9" y="20"/>
                  </a:lnTo>
                  <a:lnTo>
                    <a:pt x="15" y="18"/>
                  </a:lnTo>
                  <a:lnTo>
                    <a:pt x="15" y="18"/>
                  </a:lnTo>
                  <a:lnTo>
                    <a:pt x="15" y="18"/>
                  </a:lnTo>
                  <a:lnTo>
                    <a:pt x="15" y="18"/>
                  </a:lnTo>
                  <a:close/>
                </a:path>
              </a:pathLst>
            </a:custGeom>
            <a:solidFill>
              <a:schemeClr val="bg1">
                <a:lumMod val="85000"/>
              </a:schemeClr>
            </a:solidFill>
            <a:ln w="635" cap="rnd">
              <a:solidFill>
                <a:schemeClr val="bg1">
                  <a:alpha val="17000"/>
                </a:schemeClr>
              </a:solidFill>
            </a:ln>
          </p:spPr>
          <p:txBody>
            <a:bodyPr lIns="81617" tIns="40809" rIns="81617" bIns="40809"/>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99" name="Freeform 498">
              <a:extLst>
                <a:ext uri="{FF2B5EF4-FFF2-40B4-BE49-F238E27FC236}">
                  <a16:creationId xmlns:a16="http://schemas.microsoft.com/office/drawing/2014/main" id="{75B8ED90-02EF-A94F-A903-7D531556534E}"/>
                </a:ext>
              </a:extLst>
            </p:cNvPr>
            <p:cNvSpPr>
              <a:spLocks/>
            </p:cNvSpPr>
            <p:nvPr userDrawn="1"/>
          </p:nvSpPr>
          <p:spPr bwMode="auto">
            <a:xfrm>
              <a:off x="5417038" y="1938230"/>
              <a:ext cx="52610" cy="50122"/>
            </a:xfrm>
            <a:custGeom>
              <a:avLst/>
              <a:gdLst>
                <a:gd name="T0" fmla="*/ 15 w 34"/>
                <a:gd name="T1" fmla="*/ 18 h 39"/>
                <a:gd name="T2" fmla="*/ 15 w 34"/>
                <a:gd name="T3" fmla="*/ 18 h 39"/>
                <a:gd name="T4" fmla="*/ 17 w 34"/>
                <a:gd name="T5" fmla="*/ 13 h 39"/>
                <a:gd name="T6" fmla="*/ 21 w 34"/>
                <a:gd name="T7" fmla="*/ 5 h 39"/>
                <a:gd name="T8" fmla="*/ 24 w 34"/>
                <a:gd name="T9" fmla="*/ 1 h 39"/>
                <a:gd name="T10" fmla="*/ 28 w 34"/>
                <a:gd name="T11" fmla="*/ 0 h 39"/>
                <a:gd name="T12" fmla="*/ 30 w 34"/>
                <a:gd name="T13" fmla="*/ 0 h 39"/>
                <a:gd name="T14" fmla="*/ 34 w 34"/>
                <a:gd name="T15" fmla="*/ 0 h 39"/>
                <a:gd name="T16" fmla="*/ 34 w 34"/>
                <a:gd name="T17" fmla="*/ 0 h 39"/>
                <a:gd name="T18" fmla="*/ 32 w 34"/>
                <a:gd name="T19" fmla="*/ 7 h 39"/>
                <a:gd name="T20" fmla="*/ 30 w 34"/>
                <a:gd name="T21" fmla="*/ 13 h 39"/>
                <a:gd name="T22" fmla="*/ 28 w 34"/>
                <a:gd name="T23" fmla="*/ 17 h 39"/>
                <a:gd name="T24" fmla="*/ 28 w 34"/>
                <a:gd name="T25" fmla="*/ 20 h 39"/>
                <a:gd name="T26" fmla="*/ 28 w 34"/>
                <a:gd name="T27" fmla="*/ 22 h 39"/>
                <a:gd name="T28" fmla="*/ 32 w 34"/>
                <a:gd name="T29" fmla="*/ 26 h 39"/>
                <a:gd name="T30" fmla="*/ 32 w 34"/>
                <a:gd name="T31" fmla="*/ 26 h 39"/>
                <a:gd name="T32" fmla="*/ 24 w 34"/>
                <a:gd name="T33" fmla="*/ 30 h 39"/>
                <a:gd name="T34" fmla="*/ 23 w 34"/>
                <a:gd name="T35" fmla="*/ 32 h 39"/>
                <a:gd name="T36" fmla="*/ 19 w 34"/>
                <a:gd name="T37" fmla="*/ 34 h 39"/>
                <a:gd name="T38" fmla="*/ 19 w 34"/>
                <a:gd name="T39" fmla="*/ 34 h 39"/>
                <a:gd name="T40" fmla="*/ 19 w 34"/>
                <a:gd name="T41" fmla="*/ 37 h 39"/>
                <a:gd name="T42" fmla="*/ 19 w 34"/>
                <a:gd name="T43" fmla="*/ 37 h 39"/>
                <a:gd name="T44" fmla="*/ 19 w 34"/>
                <a:gd name="T45" fmla="*/ 39 h 39"/>
                <a:gd name="T46" fmla="*/ 17 w 34"/>
                <a:gd name="T47" fmla="*/ 39 h 39"/>
                <a:gd name="T48" fmla="*/ 11 w 34"/>
                <a:gd name="T49" fmla="*/ 39 h 39"/>
                <a:gd name="T50" fmla="*/ 6 w 34"/>
                <a:gd name="T51" fmla="*/ 37 h 39"/>
                <a:gd name="T52" fmla="*/ 2 w 34"/>
                <a:gd name="T53" fmla="*/ 36 h 39"/>
                <a:gd name="T54" fmla="*/ 2 w 34"/>
                <a:gd name="T55" fmla="*/ 36 h 39"/>
                <a:gd name="T56" fmla="*/ 0 w 34"/>
                <a:gd name="T57" fmla="*/ 32 h 39"/>
                <a:gd name="T58" fmla="*/ 0 w 34"/>
                <a:gd name="T59" fmla="*/ 30 h 39"/>
                <a:gd name="T60" fmla="*/ 2 w 34"/>
                <a:gd name="T61" fmla="*/ 26 h 39"/>
                <a:gd name="T62" fmla="*/ 4 w 34"/>
                <a:gd name="T63" fmla="*/ 24 h 39"/>
                <a:gd name="T64" fmla="*/ 9 w 34"/>
                <a:gd name="T65" fmla="*/ 20 h 39"/>
                <a:gd name="T66" fmla="*/ 15 w 34"/>
                <a:gd name="T67" fmla="*/ 18 h 39"/>
                <a:gd name="T68" fmla="*/ 15 w 34"/>
                <a:gd name="T69" fmla="*/ 18 h 39"/>
                <a:gd name="T70" fmla="*/ 15 w 34"/>
                <a:gd name="T71" fmla="*/ 18 h 39"/>
                <a:gd name="T72" fmla="*/ 15 w 34"/>
                <a:gd name="T73" fmla="*/ 18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4" h="39">
                  <a:moveTo>
                    <a:pt x="15" y="18"/>
                  </a:moveTo>
                  <a:lnTo>
                    <a:pt x="15" y="18"/>
                  </a:lnTo>
                  <a:lnTo>
                    <a:pt x="17" y="13"/>
                  </a:lnTo>
                  <a:lnTo>
                    <a:pt x="21" y="5"/>
                  </a:lnTo>
                  <a:lnTo>
                    <a:pt x="24" y="1"/>
                  </a:lnTo>
                  <a:lnTo>
                    <a:pt x="28" y="0"/>
                  </a:lnTo>
                  <a:lnTo>
                    <a:pt x="30" y="0"/>
                  </a:lnTo>
                  <a:lnTo>
                    <a:pt x="34" y="0"/>
                  </a:lnTo>
                  <a:lnTo>
                    <a:pt x="34" y="0"/>
                  </a:lnTo>
                  <a:lnTo>
                    <a:pt x="32" y="7"/>
                  </a:lnTo>
                  <a:lnTo>
                    <a:pt x="30" y="13"/>
                  </a:lnTo>
                  <a:lnTo>
                    <a:pt x="28" y="17"/>
                  </a:lnTo>
                  <a:lnTo>
                    <a:pt x="28" y="20"/>
                  </a:lnTo>
                  <a:lnTo>
                    <a:pt x="28" y="22"/>
                  </a:lnTo>
                  <a:lnTo>
                    <a:pt x="32" y="26"/>
                  </a:lnTo>
                  <a:lnTo>
                    <a:pt x="32" y="26"/>
                  </a:lnTo>
                  <a:lnTo>
                    <a:pt x="24" y="30"/>
                  </a:lnTo>
                  <a:lnTo>
                    <a:pt x="23" y="32"/>
                  </a:lnTo>
                  <a:lnTo>
                    <a:pt x="19" y="34"/>
                  </a:lnTo>
                  <a:lnTo>
                    <a:pt x="19" y="34"/>
                  </a:lnTo>
                  <a:lnTo>
                    <a:pt x="19" y="37"/>
                  </a:lnTo>
                  <a:lnTo>
                    <a:pt x="19" y="37"/>
                  </a:lnTo>
                  <a:lnTo>
                    <a:pt x="19" y="39"/>
                  </a:lnTo>
                  <a:lnTo>
                    <a:pt x="17" y="39"/>
                  </a:lnTo>
                  <a:lnTo>
                    <a:pt x="11" y="39"/>
                  </a:lnTo>
                  <a:lnTo>
                    <a:pt x="6" y="37"/>
                  </a:lnTo>
                  <a:lnTo>
                    <a:pt x="2" y="36"/>
                  </a:lnTo>
                  <a:lnTo>
                    <a:pt x="2" y="36"/>
                  </a:lnTo>
                  <a:lnTo>
                    <a:pt x="0" y="32"/>
                  </a:lnTo>
                  <a:lnTo>
                    <a:pt x="0" y="30"/>
                  </a:lnTo>
                  <a:lnTo>
                    <a:pt x="2" y="26"/>
                  </a:lnTo>
                  <a:lnTo>
                    <a:pt x="4" y="24"/>
                  </a:lnTo>
                  <a:lnTo>
                    <a:pt x="9" y="20"/>
                  </a:lnTo>
                  <a:lnTo>
                    <a:pt x="15" y="18"/>
                  </a:lnTo>
                  <a:lnTo>
                    <a:pt x="15" y="18"/>
                  </a:lnTo>
                  <a:lnTo>
                    <a:pt x="15" y="18"/>
                  </a:lnTo>
                  <a:lnTo>
                    <a:pt x="15" y="18"/>
                  </a:lnTo>
                  <a:close/>
                </a:path>
              </a:pathLst>
            </a:custGeom>
            <a:solidFill>
              <a:schemeClr val="bg1">
                <a:lumMod val="85000"/>
              </a:schemeClr>
            </a:solidFill>
            <a:ln w="635" cap="rnd">
              <a:solidFill>
                <a:schemeClr val="bg1">
                  <a:alpha val="17000"/>
                </a:schemeClr>
              </a:solidFill>
              <a:prstDash val="solid"/>
              <a:round/>
              <a:headEnd/>
              <a:tailEnd/>
            </a:ln>
          </p:spPr>
          <p:txBody>
            <a:bodyPr lIns="81617" tIns="40809" rIns="81617" bIns="40809"/>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500" name="Freeform 499">
              <a:extLst>
                <a:ext uri="{FF2B5EF4-FFF2-40B4-BE49-F238E27FC236}">
                  <a16:creationId xmlns:a16="http://schemas.microsoft.com/office/drawing/2014/main" id="{145FB577-C79F-504C-A35F-DC4825438A3C}"/>
                </a:ext>
              </a:extLst>
            </p:cNvPr>
            <p:cNvSpPr>
              <a:spLocks/>
            </p:cNvSpPr>
            <p:nvPr userDrawn="1"/>
          </p:nvSpPr>
          <p:spPr bwMode="auto">
            <a:xfrm>
              <a:off x="5195233" y="2045949"/>
              <a:ext cx="31282" cy="19195"/>
            </a:xfrm>
            <a:custGeom>
              <a:avLst/>
              <a:gdLst>
                <a:gd name="T0" fmla="*/ 21 w 21"/>
                <a:gd name="T1" fmla="*/ 4 h 15"/>
                <a:gd name="T2" fmla="*/ 21 w 21"/>
                <a:gd name="T3" fmla="*/ 4 h 15"/>
                <a:gd name="T4" fmla="*/ 19 w 21"/>
                <a:gd name="T5" fmla="*/ 7 h 15"/>
                <a:gd name="T6" fmla="*/ 15 w 21"/>
                <a:gd name="T7" fmla="*/ 11 h 15"/>
                <a:gd name="T8" fmla="*/ 12 w 21"/>
                <a:gd name="T9" fmla="*/ 13 h 15"/>
                <a:gd name="T10" fmla="*/ 8 w 21"/>
                <a:gd name="T11" fmla="*/ 15 h 15"/>
                <a:gd name="T12" fmla="*/ 8 w 21"/>
                <a:gd name="T13" fmla="*/ 15 h 15"/>
                <a:gd name="T14" fmla="*/ 6 w 21"/>
                <a:gd name="T15" fmla="*/ 15 h 15"/>
                <a:gd name="T16" fmla="*/ 2 w 21"/>
                <a:gd name="T17" fmla="*/ 15 h 15"/>
                <a:gd name="T18" fmla="*/ 2 w 21"/>
                <a:gd name="T19" fmla="*/ 13 h 15"/>
                <a:gd name="T20" fmla="*/ 0 w 21"/>
                <a:gd name="T21" fmla="*/ 13 h 15"/>
                <a:gd name="T22" fmla="*/ 0 w 21"/>
                <a:gd name="T23" fmla="*/ 11 h 15"/>
                <a:gd name="T24" fmla="*/ 2 w 21"/>
                <a:gd name="T25" fmla="*/ 7 h 15"/>
                <a:gd name="T26" fmla="*/ 2 w 21"/>
                <a:gd name="T27" fmla="*/ 5 h 15"/>
                <a:gd name="T28" fmla="*/ 8 w 21"/>
                <a:gd name="T29" fmla="*/ 2 h 15"/>
                <a:gd name="T30" fmla="*/ 13 w 21"/>
                <a:gd name="T31" fmla="*/ 0 h 15"/>
                <a:gd name="T32" fmla="*/ 15 w 21"/>
                <a:gd name="T33" fmla="*/ 0 h 15"/>
                <a:gd name="T34" fmla="*/ 17 w 21"/>
                <a:gd name="T35" fmla="*/ 0 h 15"/>
                <a:gd name="T36" fmla="*/ 19 w 21"/>
                <a:gd name="T37" fmla="*/ 2 h 15"/>
                <a:gd name="T38" fmla="*/ 21 w 21"/>
                <a:gd name="T39" fmla="*/ 4 h 15"/>
                <a:gd name="T40" fmla="*/ 21 w 21"/>
                <a:gd name="T41" fmla="*/ 4 h 15"/>
                <a:gd name="T42" fmla="*/ 21 w 21"/>
                <a:gd name="T43" fmla="*/ 4 h 15"/>
                <a:gd name="T44" fmla="*/ 21 w 21"/>
                <a:gd name="T45" fmla="*/ 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1" h="15">
                  <a:moveTo>
                    <a:pt x="21" y="4"/>
                  </a:moveTo>
                  <a:lnTo>
                    <a:pt x="21" y="4"/>
                  </a:lnTo>
                  <a:lnTo>
                    <a:pt x="19" y="7"/>
                  </a:lnTo>
                  <a:lnTo>
                    <a:pt x="15" y="11"/>
                  </a:lnTo>
                  <a:lnTo>
                    <a:pt x="12" y="13"/>
                  </a:lnTo>
                  <a:lnTo>
                    <a:pt x="8" y="15"/>
                  </a:lnTo>
                  <a:lnTo>
                    <a:pt x="8" y="15"/>
                  </a:lnTo>
                  <a:lnTo>
                    <a:pt x="6" y="15"/>
                  </a:lnTo>
                  <a:lnTo>
                    <a:pt x="2" y="15"/>
                  </a:lnTo>
                  <a:lnTo>
                    <a:pt x="2" y="13"/>
                  </a:lnTo>
                  <a:lnTo>
                    <a:pt x="0" y="13"/>
                  </a:lnTo>
                  <a:lnTo>
                    <a:pt x="0" y="11"/>
                  </a:lnTo>
                  <a:lnTo>
                    <a:pt x="2" y="7"/>
                  </a:lnTo>
                  <a:lnTo>
                    <a:pt x="2" y="5"/>
                  </a:lnTo>
                  <a:lnTo>
                    <a:pt x="8" y="2"/>
                  </a:lnTo>
                  <a:lnTo>
                    <a:pt x="13" y="0"/>
                  </a:lnTo>
                  <a:lnTo>
                    <a:pt x="15" y="0"/>
                  </a:lnTo>
                  <a:lnTo>
                    <a:pt x="17" y="0"/>
                  </a:lnTo>
                  <a:lnTo>
                    <a:pt x="19" y="2"/>
                  </a:lnTo>
                  <a:lnTo>
                    <a:pt x="21" y="4"/>
                  </a:lnTo>
                  <a:lnTo>
                    <a:pt x="21" y="4"/>
                  </a:lnTo>
                  <a:lnTo>
                    <a:pt x="21" y="4"/>
                  </a:lnTo>
                  <a:lnTo>
                    <a:pt x="21" y="4"/>
                  </a:lnTo>
                  <a:close/>
                </a:path>
              </a:pathLst>
            </a:custGeom>
            <a:solidFill>
              <a:schemeClr val="bg1">
                <a:lumMod val="85000"/>
              </a:schemeClr>
            </a:solidFill>
            <a:ln w="635" cap="rnd">
              <a:solidFill>
                <a:schemeClr val="bg1">
                  <a:alpha val="17000"/>
                </a:schemeClr>
              </a:solidFill>
            </a:ln>
          </p:spPr>
          <p:txBody>
            <a:bodyPr lIns="81617" tIns="40809" rIns="81617" bIns="40809"/>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501" name="Freeform 500">
              <a:extLst>
                <a:ext uri="{FF2B5EF4-FFF2-40B4-BE49-F238E27FC236}">
                  <a16:creationId xmlns:a16="http://schemas.microsoft.com/office/drawing/2014/main" id="{289EFCBA-90F0-AD49-966A-C5B3A9341E5E}"/>
                </a:ext>
              </a:extLst>
            </p:cNvPr>
            <p:cNvSpPr>
              <a:spLocks/>
            </p:cNvSpPr>
            <p:nvPr userDrawn="1"/>
          </p:nvSpPr>
          <p:spPr bwMode="auto">
            <a:xfrm>
              <a:off x="5195233" y="2045949"/>
              <a:ext cx="31282" cy="19195"/>
            </a:xfrm>
            <a:custGeom>
              <a:avLst/>
              <a:gdLst>
                <a:gd name="T0" fmla="*/ 21 w 21"/>
                <a:gd name="T1" fmla="*/ 4 h 15"/>
                <a:gd name="T2" fmla="*/ 21 w 21"/>
                <a:gd name="T3" fmla="*/ 4 h 15"/>
                <a:gd name="T4" fmla="*/ 19 w 21"/>
                <a:gd name="T5" fmla="*/ 7 h 15"/>
                <a:gd name="T6" fmla="*/ 15 w 21"/>
                <a:gd name="T7" fmla="*/ 11 h 15"/>
                <a:gd name="T8" fmla="*/ 12 w 21"/>
                <a:gd name="T9" fmla="*/ 13 h 15"/>
                <a:gd name="T10" fmla="*/ 8 w 21"/>
                <a:gd name="T11" fmla="*/ 15 h 15"/>
                <a:gd name="T12" fmla="*/ 8 w 21"/>
                <a:gd name="T13" fmla="*/ 15 h 15"/>
                <a:gd name="T14" fmla="*/ 6 w 21"/>
                <a:gd name="T15" fmla="*/ 15 h 15"/>
                <a:gd name="T16" fmla="*/ 2 w 21"/>
                <a:gd name="T17" fmla="*/ 15 h 15"/>
                <a:gd name="T18" fmla="*/ 2 w 21"/>
                <a:gd name="T19" fmla="*/ 13 h 15"/>
                <a:gd name="T20" fmla="*/ 0 w 21"/>
                <a:gd name="T21" fmla="*/ 13 h 15"/>
                <a:gd name="T22" fmla="*/ 0 w 21"/>
                <a:gd name="T23" fmla="*/ 11 h 15"/>
                <a:gd name="T24" fmla="*/ 2 w 21"/>
                <a:gd name="T25" fmla="*/ 7 h 15"/>
                <a:gd name="T26" fmla="*/ 2 w 21"/>
                <a:gd name="T27" fmla="*/ 5 h 15"/>
                <a:gd name="T28" fmla="*/ 8 w 21"/>
                <a:gd name="T29" fmla="*/ 2 h 15"/>
                <a:gd name="T30" fmla="*/ 13 w 21"/>
                <a:gd name="T31" fmla="*/ 0 h 15"/>
                <a:gd name="T32" fmla="*/ 15 w 21"/>
                <a:gd name="T33" fmla="*/ 0 h 15"/>
                <a:gd name="T34" fmla="*/ 17 w 21"/>
                <a:gd name="T35" fmla="*/ 0 h 15"/>
                <a:gd name="T36" fmla="*/ 19 w 21"/>
                <a:gd name="T37" fmla="*/ 2 h 15"/>
                <a:gd name="T38" fmla="*/ 21 w 21"/>
                <a:gd name="T39" fmla="*/ 4 h 15"/>
                <a:gd name="T40" fmla="*/ 21 w 21"/>
                <a:gd name="T41" fmla="*/ 4 h 15"/>
                <a:gd name="T42" fmla="*/ 21 w 21"/>
                <a:gd name="T43" fmla="*/ 4 h 15"/>
                <a:gd name="T44" fmla="*/ 21 w 21"/>
                <a:gd name="T45" fmla="*/ 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1" h="15">
                  <a:moveTo>
                    <a:pt x="21" y="4"/>
                  </a:moveTo>
                  <a:lnTo>
                    <a:pt x="21" y="4"/>
                  </a:lnTo>
                  <a:lnTo>
                    <a:pt x="19" y="7"/>
                  </a:lnTo>
                  <a:lnTo>
                    <a:pt x="15" y="11"/>
                  </a:lnTo>
                  <a:lnTo>
                    <a:pt x="12" y="13"/>
                  </a:lnTo>
                  <a:lnTo>
                    <a:pt x="8" y="15"/>
                  </a:lnTo>
                  <a:lnTo>
                    <a:pt x="8" y="15"/>
                  </a:lnTo>
                  <a:lnTo>
                    <a:pt x="6" y="15"/>
                  </a:lnTo>
                  <a:lnTo>
                    <a:pt x="2" y="15"/>
                  </a:lnTo>
                  <a:lnTo>
                    <a:pt x="2" y="13"/>
                  </a:lnTo>
                  <a:lnTo>
                    <a:pt x="0" y="13"/>
                  </a:lnTo>
                  <a:lnTo>
                    <a:pt x="0" y="11"/>
                  </a:lnTo>
                  <a:lnTo>
                    <a:pt x="2" y="7"/>
                  </a:lnTo>
                  <a:lnTo>
                    <a:pt x="2" y="5"/>
                  </a:lnTo>
                  <a:lnTo>
                    <a:pt x="8" y="2"/>
                  </a:lnTo>
                  <a:lnTo>
                    <a:pt x="13" y="0"/>
                  </a:lnTo>
                  <a:lnTo>
                    <a:pt x="15" y="0"/>
                  </a:lnTo>
                  <a:lnTo>
                    <a:pt x="17" y="0"/>
                  </a:lnTo>
                  <a:lnTo>
                    <a:pt x="19" y="2"/>
                  </a:lnTo>
                  <a:lnTo>
                    <a:pt x="21" y="4"/>
                  </a:lnTo>
                  <a:lnTo>
                    <a:pt x="21" y="4"/>
                  </a:lnTo>
                  <a:lnTo>
                    <a:pt x="21" y="4"/>
                  </a:lnTo>
                  <a:lnTo>
                    <a:pt x="21" y="4"/>
                  </a:lnTo>
                  <a:close/>
                </a:path>
              </a:pathLst>
            </a:custGeom>
            <a:solidFill>
              <a:schemeClr val="bg1">
                <a:lumMod val="85000"/>
              </a:schemeClr>
            </a:solidFill>
            <a:ln w="635" cap="rnd">
              <a:solidFill>
                <a:schemeClr val="bg1">
                  <a:alpha val="17000"/>
                </a:schemeClr>
              </a:solidFill>
              <a:prstDash val="solid"/>
              <a:round/>
              <a:headEnd/>
              <a:tailEnd/>
            </a:ln>
          </p:spPr>
          <p:txBody>
            <a:bodyPr lIns="81617" tIns="40809" rIns="81617" bIns="40809"/>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502" name="Freeform 501">
              <a:extLst>
                <a:ext uri="{FF2B5EF4-FFF2-40B4-BE49-F238E27FC236}">
                  <a16:creationId xmlns:a16="http://schemas.microsoft.com/office/drawing/2014/main" id="{585199F1-B52B-4542-8B7C-3D3F4254D8DE}"/>
                </a:ext>
              </a:extLst>
            </p:cNvPr>
            <p:cNvSpPr>
              <a:spLocks/>
            </p:cNvSpPr>
            <p:nvPr userDrawn="1"/>
          </p:nvSpPr>
          <p:spPr bwMode="auto">
            <a:xfrm>
              <a:off x="5136923" y="2073665"/>
              <a:ext cx="24173" cy="24527"/>
            </a:xfrm>
            <a:custGeom>
              <a:avLst/>
              <a:gdLst>
                <a:gd name="T0" fmla="*/ 8 w 16"/>
                <a:gd name="T1" fmla="*/ 13 h 19"/>
                <a:gd name="T2" fmla="*/ 8 w 16"/>
                <a:gd name="T3" fmla="*/ 13 h 19"/>
                <a:gd name="T4" fmla="*/ 12 w 16"/>
                <a:gd name="T5" fmla="*/ 13 h 19"/>
                <a:gd name="T6" fmla="*/ 14 w 16"/>
                <a:gd name="T7" fmla="*/ 11 h 19"/>
                <a:gd name="T8" fmla="*/ 16 w 16"/>
                <a:gd name="T9" fmla="*/ 7 h 19"/>
                <a:gd name="T10" fmla="*/ 16 w 16"/>
                <a:gd name="T11" fmla="*/ 3 h 19"/>
                <a:gd name="T12" fmla="*/ 16 w 16"/>
                <a:gd name="T13" fmla="*/ 3 h 19"/>
                <a:gd name="T14" fmla="*/ 10 w 16"/>
                <a:gd name="T15" fmla="*/ 0 h 19"/>
                <a:gd name="T16" fmla="*/ 10 w 16"/>
                <a:gd name="T17" fmla="*/ 0 h 19"/>
                <a:gd name="T18" fmla="*/ 10 w 16"/>
                <a:gd name="T19" fmla="*/ 0 h 19"/>
                <a:gd name="T20" fmla="*/ 8 w 16"/>
                <a:gd name="T21" fmla="*/ 1 h 19"/>
                <a:gd name="T22" fmla="*/ 6 w 16"/>
                <a:gd name="T23" fmla="*/ 3 h 19"/>
                <a:gd name="T24" fmla="*/ 6 w 16"/>
                <a:gd name="T25" fmla="*/ 3 h 19"/>
                <a:gd name="T26" fmla="*/ 4 w 16"/>
                <a:gd name="T27" fmla="*/ 7 h 19"/>
                <a:gd name="T28" fmla="*/ 4 w 16"/>
                <a:gd name="T29" fmla="*/ 7 h 19"/>
                <a:gd name="T30" fmla="*/ 2 w 16"/>
                <a:gd name="T31" fmla="*/ 13 h 19"/>
                <a:gd name="T32" fmla="*/ 2 w 16"/>
                <a:gd name="T33" fmla="*/ 13 h 19"/>
                <a:gd name="T34" fmla="*/ 0 w 16"/>
                <a:gd name="T35" fmla="*/ 15 h 19"/>
                <a:gd name="T36" fmla="*/ 0 w 16"/>
                <a:gd name="T37" fmla="*/ 17 h 19"/>
                <a:gd name="T38" fmla="*/ 0 w 16"/>
                <a:gd name="T39" fmla="*/ 17 h 19"/>
                <a:gd name="T40" fmla="*/ 0 w 16"/>
                <a:gd name="T41" fmla="*/ 19 h 19"/>
                <a:gd name="T42" fmla="*/ 2 w 16"/>
                <a:gd name="T43" fmla="*/ 19 h 19"/>
                <a:gd name="T44" fmla="*/ 2 w 16"/>
                <a:gd name="T45" fmla="*/ 19 h 19"/>
                <a:gd name="T46" fmla="*/ 4 w 16"/>
                <a:gd name="T47" fmla="*/ 17 h 19"/>
                <a:gd name="T48" fmla="*/ 4 w 16"/>
                <a:gd name="T49" fmla="*/ 17 h 19"/>
                <a:gd name="T50" fmla="*/ 6 w 16"/>
                <a:gd name="T51" fmla="*/ 15 h 19"/>
                <a:gd name="T52" fmla="*/ 6 w 16"/>
                <a:gd name="T53" fmla="*/ 15 h 19"/>
                <a:gd name="T54" fmla="*/ 8 w 16"/>
                <a:gd name="T55" fmla="*/ 15 h 19"/>
                <a:gd name="T56" fmla="*/ 8 w 16"/>
                <a:gd name="T57" fmla="*/ 15 h 19"/>
                <a:gd name="T58" fmla="*/ 8 w 16"/>
                <a:gd name="T59" fmla="*/ 13 h 19"/>
                <a:gd name="T60" fmla="*/ 8 w 16"/>
                <a:gd name="T61" fmla="*/ 13 h 19"/>
                <a:gd name="T62" fmla="*/ 8 w 16"/>
                <a:gd name="T63" fmla="*/ 13 h 19"/>
                <a:gd name="T64" fmla="*/ 8 w 16"/>
                <a:gd name="T65" fmla="*/ 13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 h="19">
                  <a:moveTo>
                    <a:pt x="8" y="13"/>
                  </a:moveTo>
                  <a:lnTo>
                    <a:pt x="8" y="13"/>
                  </a:lnTo>
                  <a:lnTo>
                    <a:pt x="12" y="13"/>
                  </a:lnTo>
                  <a:lnTo>
                    <a:pt x="14" y="11"/>
                  </a:lnTo>
                  <a:lnTo>
                    <a:pt x="16" y="7"/>
                  </a:lnTo>
                  <a:lnTo>
                    <a:pt x="16" y="3"/>
                  </a:lnTo>
                  <a:lnTo>
                    <a:pt x="16" y="3"/>
                  </a:lnTo>
                  <a:lnTo>
                    <a:pt x="10" y="0"/>
                  </a:lnTo>
                  <a:lnTo>
                    <a:pt x="10" y="0"/>
                  </a:lnTo>
                  <a:lnTo>
                    <a:pt x="10" y="0"/>
                  </a:lnTo>
                  <a:lnTo>
                    <a:pt x="8" y="1"/>
                  </a:lnTo>
                  <a:lnTo>
                    <a:pt x="6" y="3"/>
                  </a:lnTo>
                  <a:lnTo>
                    <a:pt x="6" y="3"/>
                  </a:lnTo>
                  <a:lnTo>
                    <a:pt x="4" y="7"/>
                  </a:lnTo>
                  <a:lnTo>
                    <a:pt x="4" y="7"/>
                  </a:lnTo>
                  <a:lnTo>
                    <a:pt x="2" y="13"/>
                  </a:lnTo>
                  <a:lnTo>
                    <a:pt x="2" y="13"/>
                  </a:lnTo>
                  <a:lnTo>
                    <a:pt x="0" y="15"/>
                  </a:lnTo>
                  <a:lnTo>
                    <a:pt x="0" y="17"/>
                  </a:lnTo>
                  <a:lnTo>
                    <a:pt x="0" y="17"/>
                  </a:lnTo>
                  <a:lnTo>
                    <a:pt x="0" y="19"/>
                  </a:lnTo>
                  <a:lnTo>
                    <a:pt x="2" y="19"/>
                  </a:lnTo>
                  <a:lnTo>
                    <a:pt x="2" y="19"/>
                  </a:lnTo>
                  <a:lnTo>
                    <a:pt x="4" y="17"/>
                  </a:lnTo>
                  <a:lnTo>
                    <a:pt x="4" y="17"/>
                  </a:lnTo>
                  <a:lnTo>
                    <a:pt x="6" y="15"/>
                  </a:lnTo>
                  <a:lnTo>
                    <a:pt x="6" y="15"/>
                  </a:lnTo>
                  <a:lnTo>
                    <a:pt x="8" y="15"/>
                  </a:lnTo>
                  <a:lnTo>
                    <a:pt x="8" y="15"/>
                  </a:lnTo>
                  <a:lnTo>
                    <a:pt x="8" y="13"/>
                  </a:lnTo>
                  <a:lnTo>
                    <a:pt x="8" y="13"/>
                  </a:lnTo>
                  <a:lnTo>
                    <a:pt x="8" y="13"/>
                  </a:lnTo>
                  <a:lnTo>
                    <a:pt x="8" y="13"/>
                  </a:lnTo>
                  <a:close/>
                </a:path>
              </a:pathLst>
            </a:custGeom>
            <a:solidFill>
              <a:schemeClr val="bg1">
                <a:lumMod val="85000"/>
              </a:schemeClr>
            </a:solidFill>
            <a:ln w="635" cap="rnd">
              <a:solidFill>
                <a:schemeClr val="bg1">
                  <a:alpha val="17000"/>
                </a:schemeClr>
              </a:solidFill>
            </a:ln>
          </p:spPr>
          <p:txBody>
            <a:bodyPr lIns="81617" tIns="40809" rIns="81617" bIns="40809"/>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503" name="Freeform 502">
              <a:extLst>
                <a:ext uri="{FF2B5EF4-FFF2-40B4-BE49-F238E27FC236}">
                  <a16:creationId xmlns:a16="http://schemas.microsoft.com/office/drawing/2014/main" id="{700AE3F2-A082-7842-B349-641F5BDE5AFC}"/>
                </a:ext>
              </a:extLst>
            </p:cNvPr>
            <p:cNvSpPr>
              <a:spLocks/>
            </p:cNvSpPr>
            <p:nvPr userDrawn="1"/>
          </p:nvSpPr>
          <p:spPr bwMode="auto">
            <a:xfrm>
              <a:off x="5136923" y="2073665"/>
              <a:ext cx="24173" cy="24527"/>
            </a:xfrm>
            <a:custGeom>
              <a:avLst/>
              <a:gdLst>
                <a:gd name="T0" fmla="*/ 8 w 16"/>
                <a:gd name="T1" fmla="*/ 13 h 19"/>
                <a:gd name="T2" fmla="*/ 8 w 16"/>
                <a:gd name="T3" fmla="*/ 13 h 19"/>
                <a:gd name="T4" fmla="*/ 12 w 16"/>
                <a:gd name="T5" fmla="*/ 13 h 19"/>
                <a:gd name="T6" fmla="*/ 14 w 16"/>
                <a:gd name="T7" fmla="*/ 11 h 19"/>
                <a:gd name="T8" fmla="*/ 16 w 16"/>
                <a:gd name="T9" fmla="*/ 7 h 19"/>
                <a:gd name="T10" fmla="*/ 16 w 16"/>
                <a:gd name="T11" fmla="*/ 3 h 19"/>
                <a:gd name="T12" fmla="*/ 16 w 16"/>
                <a:gd name="T13" fmla="*/ 3 h 19"/>
                <a:gd name="T14" fmla="*/ 10 w 16"/>
                <a:gd name="T15" fmla="*/ 0 h 19"/>
                <a:gd name="T16" fmla="*/ 10 w 16"/>
                <a:gd name="T17" fmla="*/ 0 h 19"/>
                <a:gd name="T18" fmla="*/ 10 w 16"/>
                <a:gd name="T19" fmla="*/ 0 h 19"/>
                <a:gd name="T20" fmla="*/ 8 w 16"/>
                <a:gd name="T21" fmla="*/ 1 h 19"/>
                <a:gd name="T22" fmla="*/ 6 w 16"/>
                <a:gd name="T23" fmla="*/ 3 h 19"/>
                <a:gd name="T24" fmla="*/ 6 w 16"/>
                <a:gd name="T25" fmla="*/ 3 h 19"/>
                <a:gd name="T26" fmla="*/ 4 w 16"/>
                <a:gd name="T27" fmla="*/ 7 h 19"/>
                <a:gd name="T28" fmla="*/ 4 w 16"/>
                <a:gd name="T29" fmla="*/ 7 h 19"/>
                <a:gd name="T30" fmla="*/ 2 w 16"/>
                <a:gd name="T31" fmla="*/ 13 h 19"/>
                <a:gd name="T32" fmla="*/ 2 w 16"/>
                <a:gd name="T33" fmla="*/ 13 h 19"/>
                <a:gd name="T34" fmla="*/ 0 w 16"/>
                <a:gd name="T35" fmla="*/ 15 h 19"/>
                <a:gd name="T36" fmla="*/ 0 w 16"/>
                <a:gd name="T37" fmla="*/ 17 h 19"/>
                <a:gd name="T38" fmla="*/ 0 w 16"/>
                <a:gd name="T39" fmla="*/ 17 h 19"/>
                <a:gd name="T40" fmla="*/ 0 w 16"/>
                <a:gd name="T41" fmla="*/ 19 h 19"/>
                <a:gd name="T42" fmla="*/ 2 w 16"/>
                <a:gd name="T43" fmla="*/ 19 h 19"/>
                <a:gd name="T44" fmla="*/ 2 w 16"/>
                <a:gd name="T45" fmla="*/ 19 h 19"/>
                <a:gd name="T46" fmla="*/ 4 w 16"/>
                <a:gd name="T47" fmla="*/ 17 h 19"/>
                <a:gd name="T48" fmla="*/ 4 w 16"/>
                <a:gd name="T49" fmla="*/ 17 h 19"/>
                <a:gd name="T50" fmla="*/ 6 w 16"/>
                <a:gd name="T51" fmla="*/ 15 h 19"/>
                <a:gd name="T52" fmla="*/ 6 w 16"/>
                <a:gd name="T53" fmla="*/ 15 h 19"/>
                <a:gd name="T54" fmla="*/ 8 w 16"/>
                <a:gd name="T55" fmla="*/ 15 h 19"/>
                <a:gd name="T56" fmla="*/ 8 w 16"/>
                <a:gd name="T57" fmla="*/ 15 h 19"/>
                <a:gd name="T58" fmla="*/ 8 w 16"/>
                <a:gd name="T59" fmla="*/ 13 h 19"/>
                <a:gd name="T60" fmla="*/ 8 w 16"/>
                <a:gd name="T61" fmla="*/ 13 h 19"/>
                <a:gd name="T62" fmla="*/ 8 w 16"/>
                <a:gd name="T63" fmla="*/ 13 h 19"/>
                <a:gd name="T64" fmla="*/ 8 w 16"/>
                <a:gd name="T65" fmla="*/ 13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 h="19">
                  <a:moveTo>
                    <a:pt x="8" y="13"/>
                  </a:moveTo>
                  <a:lnTo>
                    <a:pt x="8" y="13"/>
                  </a:lnTo>
                  <a:lnTo>
                    <a:pt x="12" y="13"/>
                  </a:lnTo>
                  <a:lnTo>
                    <a:pt x="14" y="11"/>
                  </a:lnTo>
                  <a:lnTo>
                    <a:pt x="16" y="7"/>
                  </a:lnTo>
                  <a:lnTo>
                    <a:pt x="16" y="3"/>
                  </a:lnTo>
                  <a:lnTo>
                    <a:pt x="16" y="3"/>
                  </a:lnTo>
                  <a:lnTo>
                    <a:pt x="10" y="0"/>
                  </a:lnTo>
                  <a:lnTo>
                    <a:pt x="10" y="0"/>
                  </a:lnTo>
                  <a:lnTo>
                    <a:pt x="10" y="0"/>
                  </a:lnTo>
                  <a:lnTo>
                    <a:pt x="8" y="1"/>
                  </a:lnTo>
                  <a:lnTo>
                    <a:pt x="6" y="3"/>
                  </a:lnTo>
                  <a:lnTo>
                    <a:pt x="6" y="3"/>
                  </a:lnTo>
                  <a:lnTo>
                    <a:pt x="4" y="7"/>
                  </a:lnTo>
                  <a:lnTo>
                    <a:pt x="4" y="7"/>
                  </a:lnTo>
                  <a:lnTo>
                    <a:pt x="2" y="13"/>
                  </a:lnTo>
                  <a:lnTo>
                    <a:pt x="2" y="13"/>
                  </a:lnTo>
                  <a:lnTo>
                    <a:pt x="0" y="15"/>
                  </a:lnTo>
                  <a:lnTo>
                    <a:pt x="0" y="17"/>
                  </a:lnTo>
                  <a:lnTo>
                    <a:pt x="0" y="17"/>
                  </a:lnTo>
                  <a:lnTo>
                    <a:pt x="0" y="19"/>
                  </a:lnTo>
                  <a:lnTo>
                    <a:pt x="2" y="19"/>
                  </a:lnTo>
                  <a:lnTo>
                    <a:pt x="2" y="19"/>
                  </a:lnTo>
                  <a:lnTo>
                    <a:pt x="4" y="17"/>
                  </a:lnTo>
                  <a:lnTo>
                    <a:pt x="4" y="17"/>
                  </a:lnTo>
                  <a:lnTo>
                    <a:pt x="6" y="15"/>
                  </a:lnTo>
                  <a:lnTo>
                    <a:pt x="6" y="15"/>
                  </a:lnTo>
                  <a:lnTo>
                    <a:pt x="8" y="15"/>
                  </a:lnTo>
                  <a:lnTo>
                    <a:pt x="8" y="15"/>
                  </a:lnTo>
                  <a:lnTo>
                    <a:pt x="8" y="13"/>
                  </a:lnTo>
                  <a:lnTo>
                    <a:pt x="8" y="13"/>
                  </a:lnTo>
                  <a:lnTo>
                    <a:pt x="8" y="13"/>
                  </a:lnTo>
                  <a:lnTo>
                    <a:pt x="8" y="13"/>
                  </a:lnTo>
                  <a:close/>
                </a:path>
              </a:pathLst>
            </a:custGeom>
            <a:solidFill>
              <a:schemeClr val="bg1">
                <a:lumMod val="85000"/>
              </a:schemeClr>
            </a:solidFill>
            <a:ln w="635" cap="rnd">
              <a:solidFill>
                <a:schemeClr val="bg1">
                  <a:alpha val="17000"/>
                </a:schemeClr>
              </a:solidFill>
              <a:prstDash val="solid"/>
              <a:round/>
              <a:headEnd/>
              <a:tailEnd/>
            </a:ln>
          </p:spPr>
          <p:txBody>
            <a:bodyPr lIns="81617" tIns="40809" rIns="81617" bIns="40809"/>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504" name="Freeform 503">
              <a:extLst>
                <a:ext uri="{FF2B5EF4-FFF2-40B4-BE49-F238E27FC236}">
                  <a16:creationId xmlns:a16="http://schemas.microsoft.com/office/drawing/2014/main" id="{6C186CBE-E44F-DF44-89EE-B15D5BFA008C}"/>
                </a:ext>
              </a:extLst>
            </p:cNvPr>
            <p:cNvSpPr>
              <a:spLocks/>
            </p:cNvSpPr>
            <p:nvPr userDrawn="1"/>
          </p:nvSpPr>
          <p:spPr bwMode="auto">
            <a:xfrm>
              <a:off x="5819433" y="1955303"/>
              <a:ext cx="17063" cy="24528"/>
            </a:xfrm>
            <a:custGeom>
              <a:avLst/>
              <a:gdLst>
                <a:gd name="T0" fmla="*/ 4 w 11"/>
                <a:gd name="T1" fmla="*/ 0 h 19"/>
                <a:gd name="T2" fmla="*/ 4 w 11"/>
                <a:gd name="T3" fmla="*/ 0 h 19"/>
                <a:gd name="T4" fmla="*/ 5 w 11"/>
                <a:gd name="T5" fmla="*/ 0 h 19"/>
                <a:gd name="T6" fmla="*/ 7 w 11"/>
                <a:gd name="T7" fmla="*/ 2 h 19"/>
                <a:gd name="T8" fmla="*/ 9 w 11"/>
                <a:gd name="T9" fmla="*/ 4 h 19"/>
                <a:gd name="T10" fmla="*/ 9 w 11"/>
                <a:gd name="T11" fmla="*/ 4 h 19"/>
                <a:gd name="T12" fmla="*/ 11 w 11"/>
                <a:gd name="T13" fmla="*/ 7 h 19"/>
                <a:gd name="T14" fmla="*/ 11 w 11"/>
                <a:gd name="T15" fmla="*/ 7 h 19"/>
                <a:gd name="T16" fmla="*/ 11 w 11"/>
                <a:gd name="T17" fmla="*/ 11 h 19"/>
                <a:gd name="T18" fmla="*/ 11 w 11"/>
                <a:gd name="T19" fmla="*/ 11 h 19"/>
                <a:gd name="T20" fmla="*/ 11 w 11"/>
                <a:gd name="T21" fmla="*/ 15 h 19"/>
                <a:gd name="T22" fmla="*/ 11 w 11"/>
                <a:gd name="T23" fmla="*/ 15 h 19"/>
                <a:gd name="T24" fmla="*/ 11 w 11"/>
                <a:gd name="T25" fmla="*/ 17 h 19"/>
                <a:gd name="T26" fmla="*/ 11 w 11"/>
                <a:gd name="T27" fmla="*/ 19 h 19"/>
                <a:gd name="T28" fmla="*/ 9 w 11"/>
                <a:gd name="T29" fmla="*/ 19 h 19"/>
                <a:gd name="T30" fmla="*/ 7 w 11"/>
                <a:gd name="T31" fmla="*/ 19 h 19"/>
                <a:gd name="T32" fmla="*/ 7 w 11"/>
                <a:gd name="T33" fmla="*/ 17 h 19"/>
                <a:gd name="T34" fmla="*/ 4 w 11"/>
                <a:gd name="T35" fmla="*/ 15 h 19"/>
                <a:gd name="T36" fmla="*/ 4 w 11"/>
                <a:gd name="T37" fmla="*/ 15 h 19"/>
                <a:gd name="T38" fmla="*/ 2 w 11"/>
                <a:gd name="T39" fmla="*/ 13 h 19"/>
                <a:gd name="T40" fmla="*/ 2 w 11"/>
                <a:gd name="T41" fmla="*/ 11 h 19"/>
                <a:gd name="T42" fmla="*/ 2 w 11"/>
                <a:gd name="T43" fmla="*/ 11 h 19"/>
                <a:gd name="T44" fmla="*/ 0 w 11"/>
                <a:gd name="T45" fmla="*/ 7 h 19"/>
                <a:gd name="T46" fmla="*/ 0 w 11"/>
                <a:gd name="T47" fmla="*/ 7 h 19"/>
                <a:gd name="T48" fmla="*/ 0 w 11"/>
                <a:gd name="T49" fmla="*/ 4 h 19"/>
                <a:gd name="T50" fmla="*/ 0 w 11"/>
                <a:gd name="T51" fmla="*/ 2 h 19"/>
                <a:gd name="T52" fmla="*/ 2 w 11"/>
                <a:gd name="T53" fmla="*/ 2 h 19"/>
                <a:gd name="T54" fmla="*/ 4 w 11"/>
                <a:gd name="T55" fmla="*/ 0 h 19"/>
                <a:gd name="T56" fmla="*/ 4 w 11"/>
                <a:gd name="T57" fmla="*/ 0 h 19"/>
                <a:gd name="T58" fmla="*/ 4 w 11"/>
                <a:gd name="T59" fmla="*/ 0 h 19"/>
                <a:gd name="T60" fmla="*/ 4 w 11"/>
                <a:gd name="T61"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1" h="19">
                  <a:moveTo>
                    <a:pt x="4" y="0"/>
                  </a:moveTo>
                  <a:lnTo>
                    <a:pt x="4" y="0"/>
                  </a:lnTo>
                  <a:lnTo>
                    <a:pt x="5" y="0"/>
                  </a:lnTo>
                  <a:lnTo>
                    <a:pt x="7" y="2"/>
                  </a:lnTo>
                  <a:lnTo>
                    <a:pt x="9" y="4"/>
                  </a:lnTo>
                  <a:lnTo>
                    <a:pt x="9" y="4"/>
                  </a:lnTo>
                  <a:lnTo>
                    <a:pt x="11" y="7"/>
                  </a:lnTo>
                  <a:lnTo>
                    <a:pt x="11" y="7"/>
                  </a:lnTo>
                  <a:lnTo>
                    <a:pt x="11" y="11"/>
                  </a:lnTo>
                  <a:lnTo>
                    <a:pt x="11" y="11"/>
                  </a:lnTo>
                  <a:lnTo>
                    <a:pt x="11" y="15"/>
                  </a:lnTo>
                  <a:lnTo>
                    <a:pt x="11" y="15"/>
                  </a:lnTo>
                  <a:lnTo>
                    <a:pt x="11" y="17"/>
                  </a:lnTo>
                  <a:lnTo>
                    <a:pt x="11" y="19"/>
                  </a:lnTo>
                  <a:lnTo>
                    <a:pt x="9" y="19"/>
                  </a:lnTo>
                  <a:lnTo>
                    <a:pt x="7" y="19"/>
                  </a:lnTo>
                  <a:lnTo>
                    <a:pt x="7" y="17"/>
                  </a:lnTo>
                  <a:lnTo>
                    <a:pt x="4" y="15"/>
                  </a:lnTo>
                  <a:lnTo>
                    <a:pt x="4" y="15"/>
                  </a:lnTo>
                  <a:lnTo>
                    <a:pt x="2" y="13"/>
                  </a:lnTo>
                  <a:lnTo>
                    <a:pt x="2" y="11"/>
                  </a:lnTo>
                  <a:lnTo>
                    <a:pt x="2" y="11"/>
                  </a:lnTo>
                  <a:lnTo>
                    <a:pt x="0" y="7"/>
                  </a:lnTo>
                  <a:lnTo>
                    <a:pt x="0" y="7"/>
                  </a:lnTo>
                  <a:lnTo>
                    <a:pt x="0" y="4"/>
                  </a:lnTo>
                  <a:lnTo>
                    <a:pt x="0" y="2"/>
                  </a:lnTo>
                  <a:lnTo>
                    <a:pt x="2" y="2"/>
                  </a:lnTo>
                  <a:lnTo>
                    <a:pt x="4" y="0"/>
                  </a:lnTo>
                  <a:lnTo>
                    <a:pt x="4" y="0"/>
                  </a:lnTo>
                  <a:lnTo>
                    <a:pt x="4" y="0"/>
                  </a:lnTo>
                  <a:lnTo>
                    <a:pt x="4" y="0"/>
                  </a:lnTo>
                  <a:close/>
                </a:path>
              </a:pathLst>
            </a:custGeom>
            <a:solidFill>
              <a:schemeClr val="bg1">
                <a:lumMod val="85000"/>
              </a:schemeClr>
            </a:solidFill>
            <a:ln w="635" cap="rnd">
              <a:solidFill>
                <a:schemeClr val="bg1">
                  <a:alpha val="17000"/>
                </a:schemeClr>
              </a:solidFill>
            </a:ln>
          </p:spPr>
          <p:txBody>
            <a:bodyPr lIns="81617" tIns="40809" rIns="81617" bIns="40809"/>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505" name="Freeform 504">
              <a:extLst>
                <a:ext uri="{FF2B5EF4-FFF2-40B4-BE49-F238E27FC236}">
                  <a16:creationId xmlns:a16="http://schemas.microsoft.com/office/drawing/2014/main" id="{C51E69CF-3F4B-D547-A586-DB06D85F9522}"/>
                </a:ext>
              </a:extLst>
            </p:cNvPr>
            <p:cNvSpPr>
              <a:spLocks/>
            </p:cNvSpPr>
            <p:nvPr userDrawn="1"/>
          </p:nvSpPr>
          <p:spPr bwMode="auto">
            <a:xfrm>
              <a:off x="5819433" y="1955303"/>
              <a:ext cx="17063" cy="24528"/>
            </a:xfrm>
            <a:custGeom>
              <a:avLst/>
              <a:gdLst>
                <a:gd name="T0" fmla="*/ 4 w 11"/>
                <a:gd name="T1" fmla="*/ 0 h 19"/>
                <a:gd name="T2" fmla="*/ 4 w 11"/>
                <a:gd name="T3" fmla="*/ 0 h 19"/>
                <a:gd name="T4" fmla="*/ 5 w 11"/>
                <a:gd name="T5" fmla="*/ 0 h 19"/>
                <a:gd name="T6" fmla="*/ 7 w 11"/>
                <a:gd name="T7" fmla="*/ 2 h 19"/>
                <a:gd name="T8" fmla="*/ 9 w 11"/>
                <a:gd name="T9" fmla="*/ 4 h 19"/>
                <a:gd name="T10" fmla="*/ 9 w 11"/>
                <a:gd name="T11" fmla="*/ 4 h 19"/>
                <a:gd name="T12" fmla="*/ 11 w 11"/>
                <a:gd name="T13" fmla="*/ 7 h 19"/>
                <a:gd name="T14" fmla="*/ 11 w 11"/>
                <a:gd name="T15" fmla="*/ 7 h 19"/>
                <a:gd name="T16" fmla="*/ 11 w 11"/>
                <a:gd name="T17" fmla="*/ 11 h 19"/>
                <a:gd name="T18" fmla="*/ 11 w 11"/>
                <a:gd name="T19" fmla="*/ 11 h 19"/>
                <a:gd name="T20" fmla="*/ 11 w 11"/>
                <a:gd name="T21" fmla="*/ 15 h 19"/>
                <a:gd name="T22" fmla="*/ 11 w 11"/>
                <a:gd name="T23" fmla="*/ 15 h 19"/>
                <a:gd name="T24" fmla="*/ 11 w 11"/>
                <a:gd name="T25" fmla="*/ 17 h 19"/>
                <a:gd name="T26" fmla="*/ 11 w 11"/>
                <a:gd name="T27" fmla="*/ 19 h 19"/>
                <a:gd name="T28" fmla="*/ 9 w 11"/>
                <a:gd name="T29" fmla="*/ 19 h 19"/>
                <a:gd name="T30" fmla="*/ 7 w 11"/>
                <a:gd name="T31" fmla="*/ 19 h 19"/>
                <a:gd name="T32" fmla="*/ 7 w 11"/>
                <a:gd name="T33" fmla="*/ 17 h 19"/>
                <a:gd name="T34" fmla="*/ 4 w 11"/>
                <a:gd name="T35" fmla="*/ 15 h 19"/>
                <a:gd name="T36" fmla="*/ 4 w 11"/>
                <a:gd name="T37" fmla="*/ 15 h 19"/>
                <a:gd name="T38" fmla="*/ 2 w 11"/>
                <a:gd name="T39" fmla="*/ 13 h 19"/>
                <a:gd name="T40" fmla="*/ 2 w 11"/>
                <a:gd name="T41" fmla="*/ 11 h 19"/>
                <a:gd name="T42" fmla="*/ 2 w 11"/>
                <a:gd name="T43" fmla="*/ 11 h 19"/>
                <a:gd name="T44" fmla="*/ 0 w 11"/>
                <a:gd name="T45" fmla="*/ 7 h 19"/>
                <a:gd name="T46" fmla="*/ 0 w 11"/>
                <a:gd name="T47" fmla="*/ 7 h 19"/>
                <a:gd name="T48" fmla="*/ 0 w 11"/>
                <a:gd name="T49" fmla="*/ 4 h 19"/>
                <a:gd name="T50" fmla="*/ 0 w 11"/>
                <a:gd name="T51" fmla="*/ 2 h 19"/>
                <a:gd name="T52" fmla="*/ 2 w 11"/>
                <a:gd name="T53" fmla="*/ 2 h 19"/>
                <a:gd name="T54" fmla="*/ 4 w 11"/>
                <a:gd name="T55" fmla="*/ 0 h 19"/>
                <a:gd name="T56" fmla="*/ 4 w 11"/>
                <a:gd name="T57" fmla="*/ 0 h 19"/>
                <a:gd name="T58" fmla="*/ 4 w 11"/>
                <a:gd name="T59" fmla="*/ 0 h 19"/>
                <a:gd name="T60" fmla="*/ 4 w 11"/>
                <a:gd name="T61"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1" h="19">
                  <a:moveTo>
                    <a:pt x="4" y="0"/>
                  </a:moveTo>
                  <a:lnTo>
                    <a:pt x="4" y="0"/>
                  </a:lnTo>
                  <a:lnTo>
                    <a:pt x="5" y="0"/>
                  </a:lnTo>
                  <a:lnTo>
                    <a:pt x="7" y="2"/>
                  </a:lnTo>
                  <a:lnTo>
                    <a:pt x="9" y="4"/>
                  </a:lnTo>
                  <a:lnTo>
                    <a:pt x="9" y="4"/>
                  </a:lnTo>
                  <a:lnTo>
                    <a:pt x="11" y="7"/>
                  </a:lnTo>
                  <a:lnTo>
                    <a:pt x="11" y="7"/>
                  </a:lnTo>
                  <a:lnTo>
                    <a:pt x="11" y="11"/>
                  </a:lnTo>
                  <a:lnTo>
                    <a:pt x="11" y="11"/>
                  </a:lnTo>
                  <a:lnTo>
                    <a:pt x="11" y="15"/>
                  </a:lnTo>
                  <a:lnTo>
                    <a:pt x="11" y="15"/>
                  </a:lnTo>
                  <a:lnTo>
                    <a:pt x="11" y="17"/>
                  </a:lnTo>
                  <a:lnTo>
                    <a:pt x="11" y="19"/>
                  </a:lnTo>
                  <a:lnTo>
                    <a:pt x="9" y="19"/>
                  </a:lnTo>
                  <a:lnTo>
                    <a:pt x="7" y="19"/>
                  </a:lnTo>
                  <a:lnTo>
                    <a:pt x="7" y="17"/>
                  </a:lnTo>
                  <a:lnTo>
                    <a:pt x="4" y="15"/>
                  </a:lnTo>
                  <a:lnTo>
                    <a:pt x="4" y="15"/>
                  </a:lnTo>
                  <a:lnTo>
                    <a:pt x="2" y="13"/>
                  </a:lnTo>
                  <a:lnTo>
                    <a:pt x="2" y="11"/>
                  </a:lnTo>
                  <a:lnTo>
                    <a:pt x="2" y="11"/>
                  </a:lnTo>
                  <a:lnTo>
                    <a:pt x="0" y="7"/>
                  </a:lnTo>
                  <a:lnTo>
                    <a:pt x="0" y="7"/>
                  </a:lnTo>
                  <a:lnTo>
                    <a:pt x="0" y="4"/>
                  </a:lnTo>
                  <a:lnTo>
                    <a:pt x="0" y="2"/>
                  </a:lnTo>
                  <a:lnTo>
                    <a:pt x="2" y="2"/>
                  </a:lnTo>
                  <a:lnTo>
                    <a:pt x="4" y="0"/>
                  </a:lnTo>
                  <a:lnTo>
                    <a:pt x="4" y="0"/>
                  </a:lnTo>
                  <a:lnTo>
                    <a:pt x="4" y="0"/>
                  </a:lnTo>
                  <a:lnTo>
                    <a:pt x="4" y="0"/>
                  </a:lnTo>
                  <a:close/>
                </a:path>
              </a:pathLst>
            </a:custGeom>
            <a:solidFill>
              <a:schemeClr val="bg1">
                <a:lumMod val="85000"/>
              </a:schemeClr>
            </a:solidFill>
            <a:ln w="635" cap="rnd">
              <a:solidFill>
                <a:schemeClr val="bg1">
                  <a:alpha val="17000"/>
                </a:schemeClr>
              </a:solidFill>
              <a:prstDash val="solid"/>
              <a:round/>
              <a:headEnd/>
              <a:tailEnd/>
            </a:ln>
          </p:spPr>
          <p:txBody>
            <a:bodyPr lIns="81617" tIns="40809" rIns="81617" bIns="40809"/>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506" name="Freeform 505">
              <a:extLst>
                <a:ext uri="{FF2B5EF4-FFF2-40B4-BE49-F238E27FC236}">
                  <a16:creationId xmlns:a16="http://schemas.microsoft.com/office/drawing/2014/main" id="{DD7EFF87-05A6-CC46-A545-B941A125CD88}"/>
                </a:ext>
              </a:extLst>
            </p:cNvPr>
            <p:cNvSpPr>
              <a:spLocks/>
            </p:cNvSpPr>
            <p:nvPr userDrawn="1"/>
          </p:nvSpPr>
          <p:spPr bwMode="auto">
            <a:xfrm>
              <a:off x="5839340" y="1957436"/>
              <a:ext cx="25594" cy="24528"/>
            </a:xfrm>
            <a:custGeom>
              <a:avLst/>
              <a:gdLst>
                <a:gd name="T0" fmla="*/ 0 w 17"/>
                <a:gd name="T1" fmla="*/ 3 h 19"/>
                <a:gd name="T2" fmla="*/ 0 w 17"/>
                <a:gd name="T3" fmla="*/ 3 h 19"/>
                <a:gd name="T4" fmla="*/ 2 w 17"/>
                <a:gd name="T5" fmla="*/ 0 h 19"/>
                <a:gd name="T6" fmla="*/ 4 w 17"/>
                <a:gd name="T7" fmla="*/ 0 h 19"/>
                <a:gd name="T8" fmla="*/ 8 w 17"/>
                <a:gd name="T9" fmla="*/ 2 h 19"/>
                <a:gd name="T10" fmla="*/ 13 w 17"/>
                <a:gd name="T11" fmla="*/ 3 h 19"/>
                <a:gd name="T12" fmla="*/ 15 w 17"/>
                <a:gd name="T13" fmla="*/ 7 h 19"/>
                <a:gd name="T14" fmla="*/ 15 w 17"/>
                <a:gd name="T15" fmla="*/ 7 h 19"/>
                <a:gd name="T16" fmla="*/ 17 w 17"/>
                <a:gd name="T17" fmla="*/ 11 h 19"/>
                <a:gd name="T18" fmla="*/ 17 w 17"/>
                <a:gd name="T19" fmla="*/ 13 h 19"/>
                <a:gd name="T20" fmla="*/ 17 w 17"/>
                <a:gd name="T21" fmla="*/ 15 h 19"/>
                <a:gd name="T22" fmla="*/ 17 w 17"/>
                <a:gd name="T23" fmla="*/ 15 h 19"/>
                <a:gd name="T24" fmla="*/ 13 w 17"/>
                <a:gd name="T25" fmla="*/ 17 h 19"/>
                <a:gd name="T26" fmla="*/ 9 w 17"/>
                <a:gd name="T27" fmla="*/ 19 h 19"/>
                <a:gd name="T28" fmla="*/ 9 w 17"/>
                <a:gd name="T29" fmla="*/ 19 h 19"/>
                <a:gd name="T30" fmla="*/ 9 w 17"/>
                <a:gd name="T31" fmla="*/ 17 h 19"/>
                <a:gd name="T32" fmla="*/ 9 w 17"/>
                <a:gd name="T33" fmla="*/ 13 h 19"/>
                <a:gd name="T34" fmla="*/ 9 w 17"/>
                <a:gd name="T35" fmla="*/ 13 h 19"/>
                <a:gd name="T36" fmla="*/ 8 w 17"/>
                <a:gd name="T37" fmla="*/ 9 h 19"/>
                <a:gd name="T38" fmla="*/ 8 w 17"/>
                <a:gd name="T39" fmla="*/ 9 h 19"/>
                <a:gd name="T40" fmla="*/ 6 w 17"/>
                <a:gd name="T41" fmla="*/ 9 h 19"/>
                <a:gd name="T42" fmla="*/ 6 w 17"/>
                <a:gd name="T43" fmla="*/ 5 h 19"/>
                <a:gd name="T44" fmla="*/ 6 w 17"/>
                <a:gd name="T45" fmla="*/ 5 h 19"/>
                <a:gd name="T46" fmla="*/ 2 w 17"/>
                <a:gd name="T47" fmla="*/ 5 h 19"/>
                <a:gd name="T48" fmla="*/ 0 w 17"/>
                <a:gd name="T49" fmla="*/ 3 h 19"/>
                <a:gd name="T50" fmla="*/ 0 w 17"/>
                <a:gd name="T51" fmla="*/ 3 h 19"/>
                <a:gd name="T52" fmla="*/ 0 w 17"/>
                <a:gd name="T53" fmla="*/ 3 h 19"/>
                <a:gd name="T54" fmla="*/ 0 w 17"/>
                <a:gd name="T55" fmla="*/ 3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7" h="19">
                  <a:moveTo>
                    <a:pt x="0" y="3"/>
                  </a:moveTo>
                  <a:lnTo>
                    <a:pt x="0" y="3"/>
                  </a:lnTo>
                  <a:lnTo>
                    <a:pt x="2" y="0"/>
                  </a:lnTo>
                  <a:lnTo>
                    <a:pt x="4" y="0"/>
                  </a:lnTo>
                  <a:lnTo>
                    <a:pt x="8" y="2"/>
                  </a:lnTo>
                  <a:lnTo>
                    <a:pt x="13" y="3"/>
                  </a:lnTo>
                  <a:lnTo>
                    <a:pt x="15" y="7"/>
                  </a:lnTo>
                  <a:lnTo>
                    <a:pt x="15" y="7"/>
                  </a:lnTo>
                  <a:lnTo>
                    <a:pt x="17" y="11"/>
                  </a:lnTo>
                  <a:lnTo>
                    <a:pt x="17" y="13"/>
                  </a:lnTo>
                  <a:lnTo>
                    <a:pt x="17" y="15"/>
                  </a:lnTo>
                  <a:lnTo>
                    <a:pt x="17" y="15"/>
                  </a:lnTo>
                  <a:lnTo>
                    <a:pt x="13" y="17"/>
                  </a:lnTo>
                  <a:lnTo>
                    <a:pt x="9" y="19"/>
                  </a:lnTo>
                  <a:lnTo>
                    <a:pt x="9" y="19"/>
                  </a:lnTo>
                  <a:lnTo>
                    <a:pt x="9" y="17"/>
                  </a:lnTo>
                  <a:lnTo>
                    <a:pt x="9" y="13"/>
                  </a:lnTo>
                  <a:lnTo>
                    <a:pt x="9" y="13"/>
                  </a:lnTo>
                  <a:lnTo>
                    <a:pt x="8" y="9"/>
                  </a:lnTo>
                  <a:lnTo>
                    <a:pt x="8" y="9"/>
                  </a:lnTo>
                  <a:lnTo>
                    <a:pt x="6" y="9"/>
                  </a:lnTo>
                  <a:lnTo>
                    <a:pt x="6" y="5"/>
                  </a:lnTo>
                  <a:lnTo>
                    <a:pt x="6" y="5"/>
                  </a:lnTo>
                  <a:lnTo>
                    <a:pt x="2" y="5"/>
                  </a:lnTo>
                  <a:lnTo>
                    <a:pt x="0" y="3"/>
                  </a:lnTo>
                  <a:lnTo>
                    <a:pt x="0" y="3"/>
                  </a:lnTo>
                  <a:lnTo>
                    <a:pt x="0" y="3"/>
                  </a:lnTo>
                  <a:lnTo>
                    <a:pt x="0" y="3"/>
                  </a:lnTo>
                  <a:close/>
                </a:path>
              </a:pathLst>
            </a:custGeom>
            <a:solidFill>
              <a:schemeClr val="bg1">
                <a:lumMod val="85000"/>
              </a:schemeClr>
            </a:solidFill>
            <a:ln w="635" cap="rnd">
              <a:solidFill>
                <a:schemeClr val="bg1">
                  <a:alpha val="17000"/>
                </a:schemeClr>
              </a:solidFill>
            </a:ln>
          </p:spPr>
          <p:txBody>
            <a:bodyPr lIns="81617" tIns="40809" rIns="81617" bIns="40809"/>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507" name="Freeform 506">
              <a:extLst>
                <a:ext uri="{FF2B5EF4-FFF2-40B4-BE49-F238E27FC236}">
                  <a16:creationId xmlns:a16="http://schemas.microsoft.com/office/drawing/2014/main" id="{5E11216A-2340-EA47-A2CD-69B3B0923ABC}"/>
                </a:ext>
              </a:extLst>
            </p:cNvPr>
            <p:cNvSpPr>
              <a:spLocks/>
            </p:cNvSpPr>
            <p:nvPr userDrawn="1"/>
          </p:nvSpPr>
          <p:spPr bwMode="auto">
            <a:xfrm>
              <a:off x="5839340" y="1957436"/>
              <a:ext cx="25594" cy="24528"/>
            </a:xfrm>
            <a:custGeom>
              <a:avLst/>
              <a:gdLst>
                <a:gd name="T0" fmla="*/ 0 w 17"/>
                <a:gd name="T1" fmla="*/ 3 h 19"/>
                <a:gd name="T2" fmla="*/ 0 w 17"/>
                <a:gd name="T3" fmla="*/ 3 h 19"/>
                <a:gd name="T4" fmla="*/ 2 w 17"/>
                <a:gd name="T5" fmla="*/ 0 h 19"/>
                <a:gd name="T6" fmla="*/ 4 w 17"/>
                <a:gd name="T7" fmla="*/ 0 h 19"/>
                <a:gd name="T8" fmla="*/ 8 w 17"/>
                <a:gd name="T9" fmla="*/ 2 h 19"/>
                <a:gd name="T10" fmla="*/ 13 w 17"/>
                <a:gd name="T11" fmla="*/ 3 h 19"/>
                <a:gd name="T12" fmla="*/ 15 w 17"/>
                <a:gd name="T13" fmla="*/ 7 h 19"/>
                <a:gd name="T14" fmla="*/ 15 w 17"/>
                <a:gd name="T15" fmla="*/ 7 h 19"/>
                <a:gd name="T16" fmla="*/ 17 w 17"/>
                <a:gd name="T17" fmla="*/ 11 h 19"/>
                <a:gd name="T18" fmla="*/ 17 w 17"/>
                <a:gd name="T19" fmla="*/ 13 h 19"/>
                <a:gd name="T20" fmla="*/ 17 w 17"/>
                <a:gd name="T21" fmla="*/ 15 h 19"/>
                <a:gd name="T22" fmla="*/ 17 w 17"/>
                <a:gd name="T23" fmla="*/ 15 h 19"/>
                <a:gd name="T24" fmla="*/ 13 w 17"/>
                <a:gd name="T25" fmla="*/ 17 h 19"/>
                <a:gd name="T26" fmla="*/ 9 w 17"/>
                <a:gd name="T27" fmla="*/ 19 h 19"/>
                <a:gd name="T28" fmla="*/ 9 w 17"/>
                <a:gd name="T29" fmla="*/ 19 h 19"/>
                <a:gd name="T30" fmla="*/ 9 w 17"/>
                <a:gd name="T31" fmla="*/ 17 h 19"/>
                <a:gd name="T32" fmla="*/ 9 w 17"/>
                <a:gd name="T33" fmla="*/ 13 h 19"/>
                <a:gd name="T34" fmla="*/ 9 w 17"/>
                <a:gd name="T35" fmla="*/ 13 h 19"/>
                <a:gd name="T36" fmla="*/ 8 w 17"/>
                <a:gd name="T37" fmla="*/ 9 h 19"/>
                <a:gd name="T38" fmla="*/ 8 w 17"/>
                <a:gd name="T39" fmla="*/ 9 h 19"/>
                <a:gd name="T40" fmla="*/ 6 w 17"/>
                <a:gd name="T41" fmla="*/ 9 h 19"/>
                <a:gd name="T42" fmla="*/ 6 w 17"/>
                <a:gd name="T43" fmla="*/ 5 h 19"/>
                <a:gd name="T44" fmla="*/ 6 w 17"/>
                <a:gd name="T45" fmla="*/ 5 h 19"/>
                <a:gd name="T46" fmla="*/ 2 w 17"/>
                <a:gd name="T47" fmla="*/ 5 h 19"/>
                <a:gd name="T48" fmla="*/ 0 w 17"/>
                <a:gd name="T49" fmla="*/ 3 h 19"/>
                <a:gd name="T50" fmla="*/ 0 w 17"/>
                <a:gd name="T51" fmla="*/ 3 h 19"/>
                <a:gd name="T52" fmla="*/ 0 w 17"/>
                <a:gd name="T53" fmla="*/ 3 h 19"/>
                <a:gd name="T54" fmla="*/ 0 w 17"/>
                <a:gd name="T55" fmla="*/ 3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7" h="19">
                  <a:moveTo>
                    <a:pt x="0" y="3"/>
                  </a:moveTo>
                  <a:lnTo>
                    <a:pt x="0" y="3"/>
                  </a:lnTo>
                  <a:lnTo>
                    <a:pt x="2" y="0"/>
                  </a:lnTo>
                  <a:lnTo>
                    <a:pt x="4" y="0"/>
                  </a:lnTo>
                  <a:lnTo>
                    <a:pt x="8" y="2"/>
                  </a:lnTo>
                  <a:lnTo>
                    <a:pt x="13" y="3"/>
                  </a:lnTo>
                  <a:lnTo>
                    <a:pt x="15" y="7"/>
                  </a:lnTo>
                  <a:lnTo>
                    <a:pt x="15" y="7"/>
                  </a:lnTo>
                  <a:lnTo>
                    <a:pt x="17" y="11"/>
                  </a:lnTo>
                  <a:lnTo>
                    <a:pt x="17" y="13"/>
                  </a:lnTo>
                  <a:lnTo>
                    <a:pt x="17" y="15"/>
                  </a:lnTo>
                  <a:lnTo>
                    <a:pt x="17" y="15"/>
                  </a:lnTo>
                  <a:lnTo>
                    <a:pt x="13" y="17"/>
                  </a:lnTo>
                  <a:lnTo>
                    <a:pt x="9" y="19"/>
                  </a:lnTo>
                  <a:lnTo>
                    <a:pt x="9" y="19"/>
                  </a:lnTo>
                  <a:lnTo>
                    <a:pt x="9" y="17"/>
                  </a:lnTo>
                  <a:lnTo>
                    <a:pt x="9" y="13"/>
                  </a:lnTo>
                  <a:lnTo>
                    <a:pt x="9" y="13"/>
                  </a:lnTo>
                  <a:lnTo>
                    <a:pt x="8" y="9"/>
                  </a:lnTo>
                  <a:lnTo>
                    <a:pt x="8" y="9"/>
                  </a:lnTo>
                  <a:lnTo>
                    <a:pt x="6" y="9"/>
                  </a:lnTo>
                  <a:lnTo>
                    <a:pt x="6" y="5"/>
                  </a:lnTo>
                  <a:lnTo>
                    <a:pt x="6" y="5"/>
                  </a:lnTo>
                  <a:lnTo>
                    <a:pt x="2" y="5"/>
                  </a:lnTo>
                  <a:lnTo>
                    <a:pt x="0" y="3"/>
                  </a:lnTo>
                  <a:lnTo>
                    <a:pt x="0" y="3"/>
                  </a:lnTo>
                  <a:lnTo>
                    <a:pt x="0" y="3"/>
                  </a:lnTo>
                  <a:lnTo>
                    <a:pt x="0" y="3"/>
                  </a:lnTo>
                  <a:close/>
                </a:path>
              </a:pathLst>
            </a:custGeom>
            <a:solidFill>
              <a:schemeClr val="bg1">
                <a:lumMod val="85000"/>
              </a:schemeClr>
            </a:solidFill>
            <a:ln w="635" cap="rnd">
              <a:solidFill>
                <a:schemeClr val="bg1">
                  <a:alpha val="17000"/>
                </a:schemeClr>
              </a:solidFill>
              <a:prstDash val="solid"/>
              <a:round/>
              <a:headEnd/>
              <a:tailEnd/>
            </a:ln>
          </p:spPr>
          <p:txBody>
            <a:bodyPr lIns="81617" tIns="40809" rIns="81617" bIns="40809"/>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508" name="Freeform 507">
              <a:extLst>
                <a:ext uri="{FF2B5EF4-FFF2-40B4-BE49-F238E27FC236}">
                  <a16:creationId xmlns:a16="http://schemas.microsoft.com/office/drawing/2014/main" id="{3D25E35F-C922-C648-9C81-4D209F765DB6}"/>
                </a:ext>
              </a:extLst>
            </p:cNvPr>
            <p:cNvSpPr>
              <a:spLocks/>
            </p:cNvSpPr>
            <p:nvPr userDrawn="1"/>
          </p:nvSpPr>
          <p:spPr bwMode="auto">
            <a:xfrm>
              <a:off x="5877732" y="2006481"/>
              <a:ext cx="32703" cy="44790"/>
            </a:xfrm>
            <a:custGeom>
              <a:avLst/>
              <a:gdLst>
                <a:gd name="T0" fmla="*/ 0 w 22"/>
                <a:gd name="T1" fmla="*/ 0 h 34"/>
                <a:gd name="T2" fmla="*/ 0 w 22"/>
                <a:gd name="T3" fmla="*/ 0 h 34"/>
                <a:gd name="T4" fmla="*/ 1 w 22"/>
                <a:gd name="T5" fmla="*/ 0 h 34"/>
                <a:gd name="T6" fmla="*/ 5 w 22"/>
                <a:gd name="T7" fmla="*/ 0 h 34"/>
                <a:gd name="T8" fmla="*/ 5 w 22"/>
                <a:gd name="T9" fmla="*/ 0 h 34"/>
                <a:gd name="T10" fmla="*/ 7 w 22"/>
                <a:gd name="T11" fmla="*/ 3 h 34"/>
                <a:gd name="T12" fmla="*/ 11 w 22"/>
                <a:gd name="T13" fmla="*/ 9 h 34"/>
                <a:gd name="T14" fmla="*/ 11 w 22"/>
                <a:gd name="T15" fmla="*/ 13 h 34"/>
                <a:gd name="T16" fmla="*/ 11 w 22"/>
                <a:gd name="T17" fmla="*/ 13 h 34"/>
                <a:gd name="T18" fmla="*/ 15 w 22"/>
                <a:gd name="T19" fmla="*/ 13 h 34"/>
                <a:gd name="T20" fmla="*/ 15 w 22"/>
                <a:gd name="T21" fmla="*/ 15 h 34"/>
                <a:gd name="T22" fmla="*/ 17 w 22"/>
                <a:gd name="T23" fmla="*/ 18 h 34"/>
                <a:gd name="T24" fmla="*/ 18 w 22"/>
                <a:gd name="T25" fmla="*/ 22 h 34"/>
                <a:gd name="T26" fmla="*/ 20 w 22"/>
                <a:gd name="T27" fmla="*/ 24 h 34"/>
                <a:gd name="T28" fmla="*/ 22 w 22"/>
                <a:gd name="T29" fmla="*/ 26 h 34"/>
                <a:gd name="T30" fmla="*/ 22 w 22"/>
                <a:gd name="T31" fmla="*/ 26 h 34"/>
                <a:gd name="T32" fmla="*/ 22 w 22"/>
                <a:gd name="T33" fmla="*/ 30 h 34"/>
                <a:gd name="T34" fmla="*/ 18 w 22"/>
                <a:gd name="T35" fmla="*/ 34 h 34"/>
                <a:gd name="T36" fmla="*/ 18 w 22"/>
                <a:gd name="T37" fmla="*/ 34 h 34"/>
                <a:gd name="T38" fmla="*/ 17 w 22"/>
                <a:gd name="T39" fmla="*/ 32 h 34"/>
                <a:gd name="T40" fmla="*/ 15 w 22"/>
                <a:gd name="T41" fmla="*/ 30 h 34"/>
                <a:gd name="T42" fmla="*/ 15 w 22"/>
                <a:gd name="T43" fmla="*/ 30 h 34"/>
                <a:gd name="T44" fmla="*/ 15 w 22"/>
                <a:gd name="T45" fmla="*/ 30 h 34"/>
                <a:gd name="T46" fmla="*/ 11 w 22"/>
                <a:gd name="T47" fmla="*/ 30 h 34"/>
                <a:gd name="T48" fmla="*/ 11 w 22"/>
                <a:gd name="T49" fmla="*/ 32 h 34"/>
                <a:gd name="T50" fmla="*/ 11 w 22"/>
                <a:gd name="T51" fmla="*/ 34 h 34"/>
                <a:gd name="T52" fmla="*/ 11 w 22"/>
                <a:gd name="T53" fmla="*/ 34 h 34"/>
                <a:gd name="T54" fmla="*/ 11 w 22"/>
                <a:gd name="T55" fmla="*/ 34 h 34"/>
                <a:gd name="T56" fmla="*/ 9 w 22"/>
                <a:gd name="T57" fmla="*/ 32 h 34"/>
                <a:gd name="T58" fmla="*/ 7 w 22"/>
                <a:gd name="T59" fmla="*/ 30 h 34"/>
                <a:gd name="T60" fmla="*/ 7 w 22"/>
                <a:gd name="T61" fmla="*/ 28 h 34"/>
                <a:gd name="T62" fmla="*/ 7 w 22"/>
                <a:gd name="T63" fmla="*/ 28 h 34"/>
                <a:gd name="T64" fmla="*/ 7 w 22"/>
                <a:gd name="T65" fmla="*/ 20 h 34"/>
                <a:gd name="T66" fmla="*/ 7 w 22"/>
                <a:gd name="T67" fmla="*/ 20 h 34"/>
                <a:gd name="T68" fmla="*/ 7 w 22"/>
                <a:gd name="T69" fmla="*/ 18 h 34"/>
                <a:gd name="T70" fmla="*/ 7 w 22"/>
                <a:gd name="T71" fmla="*/ 15 h 34"/>
                <a:gd name="T72" fmla="*/ 7 w 22"/>
                <a:gd name="T73" fmla="*/ 15 h 34"/>
                <a:gd name="T74" fmla="*/ 5 w 22"/>
                <a:gd name="T75" fmla="*/ 13 h 34"/>
                <a:gd name="T76" fmla="*/ 3 w 22"/>
                <a:gd name="T77" fmla="*/ 9 h 34"/>
                <a:gd name="T78" fmla="*/ 0 w 22"/>
                <a:gd name="T79" fmla="*/ 5 h 34"/>
                <a:gd name="T80" fmla="*/ 0 w 22"/>
                <a:gd name="T81" fmla="*/ 0 h 34"/>
                <a:gd name="T82" fmla="*/ 0 w 22"/>
                <a:gd name="T83" fmla="*/ 0 h 34"/>
                <a:gd name="T84" fmla="*/ 0 w 22"/>
                <a:gd name="T85" fmla="*/ 0 h 34"/>
                <a:gd name="T86" fmla="*/ 0 w 22"/>
                <a:gd name="T87"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2" h="34">
                  <a:moveTo>
                    <a:pt x="0" y="0"/>
                  </a:moveTo>
                  <a:lnTo>
                    <a:pt x="0" y="0"/>
                  </a:lnTo>
                  <a:lnTo>
                    <a:pt x="1" y="0"/>
                  </a:lnTo>
                  <a:lnTo>
                    <a:pt x="5" y="0"/>
                  </a:lnTo>
                  <a:lnTo>
                    <a:pt x="5" y="0"/>
                  </a:lnTo>
                  <a:lnTo>
                    <a:pt x="7" y="3"/>
                  </a:lnTo>
                  <a:lnTo>
                    <a:pt x="11" y="9"/>
                  </a:lnTo>
                  <a:lnTo>
                    <a:pt x="11" y="13"/>
                  </a:lnTo>
                  <a:lnTo>
                    <a:pt x="11" y="13"/>
                  </a:lnTo>
                  <a:lnTo>
                    <a:pt x="15" y="13"/>
                  </a:lnTo>
                  <a:lnTo>
                    <a:pt x="15" y="15"/>
                  </a:lnTo>
                  <a:lnTo>
                    <a:pt x="17" y="18"/>
                  </a:lnTo>
                  <a:lnTo>
                    <a:pt x="18" y="22"/>
                  </a:lnTo>
                  <a:lnTo>
                    <a:pt x="20" y="24"/>
                  </a:lnTo>
                  <a:lnTo>
                    <a:pt x="22" y="26"/>
                  </a:lnTo>
                  <a:lnTo>
                    <a:pt x="22" y="26"/>
                  </a:lnTo>
                  <a:lnTo>
                    <a:pt x="22" y="30"/>
                  </a:lnTo>
                  <a:lnTo>
                    <a:pt x="18" y="34"/>
                  </a:lnTo>
                  <a:lnTo>
                    <a:pt x="18" y="34"/>
                  </a:lnTo>
                  <a:lnTo>
                    <a:pt x="17" y="32"/>
                  </a:lnTo>
                  <a:lnTo>
                    <a:pt x="15" y="30"/>
                  </a:lnTo>
                  <a:lnTo>
                    <a:pt x="15" y="30"/>
                  </a:lnTo>
                  <a:lnTo>
                    <a:pt x="15" y="30"/>
                  </a:lnTo>
                  <a:lnTo>
                    <a:pt x="11" y="30"/>
                  </a:lnTo>
                  <a:lnTo>
                    <a:pt x="11" y="32"/>
                  </a:lnTo>
                  <a:lnTo>
                    <a:pt x="11" y="34"/>
                  </a:lnTo>
                  <a:lnTo>
                    <a:pt x="11" y="34"/>
                  </a:lnTo>
                  <a:lnTo>
                    <a:pt x="11" y="34"/>
                  </a:lnTo>
                  <a:lnTo>
                    <a:pt x="9" y="32"/>
                  </a:lnTo>
                  <a:lnTo>
                    <a:pt x="7" y="30"/>
                  </a:lnTo>
                  <a:lnTo>
                    <a:pt x="7" y="28"/>
                  </a:lnTo>
                  <a:lnTo>
                    <a:pt x="7" y="28"/>
                  </a:lnTo>
                  <a:lnTo>
                    <a:pt x="7" y="20"/>
                  </a:lnTo>
                  <a:lnTo>
                    <a:pt x="7" y="20"/>
                  </a:lnTo>
                  <a:lnTo>
                    <a:pt x="7" y="18"/>
                  </a:lnTo>
                  <a:lnTo>
                    <a:pt x="7" y="15"/>
                  </a:lnTo>
                  <a:lnTo>
                    <a:pt x="7" y="15"/>
                  </a:lnTo>
                  <a:lnTo>
                    <a:pt x="5" y="13"/>
                  </a:lnTo>
                  <a:lnTo>
                    <a:pt x="3" y="9"/>
                  </a:lnTo>
                  <a:lnTo>
                    <a:pt x="0" y="5"/>
                  </a:lnTo>
                  <a:lnTo>
                    <a:pt x="0" y="0"/>
                  </a:lnTo>
                  <a:lnTo>
                    <a:pt x="0" y="0"/>
                  </a:lnTo>
                  <a:lnTo>
                    <a:pt x="0" y="0"/>
                  </a:lnTo>
                  <a:lnTo>
                    <a:pt x="0" y="0"/>
                  </a:lnTo>
                  <a:close/>
                </a:path>
              </a:pathLst>
            </a:custGeom>
            <a:solidFill>
              <a:schemeClr val="bg1">
                <a:lumMod val="85000"/>
              </a:schemeClr>
            </a:solidFill>
            <a:ln w="635" cap="rnd">
              <a:solidFill>
                <a:schemeClr val="bg1">
                  <a:alpha val="17000"/>
                </a:schemeClr>
              </a:solidFill>
            </a:ln>
          </p:spPr>
          <p:txBody>
            <a:bodyPr lIns="81617" tIns="40809" rIns="81617" bIns="40809"/>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509" name="Freeform 508">
              <a:extLst>
                <a:ext uri="{FF2B5EF4-FFF2-40B4-BE49-F238E27FC236}">
                  <a16:creationId xmlns:a16="http://schemas.microsoft.com/office/drawing/2014/main" id="{107CC096-7290-7B42-8FC2-AC514735B490}"/>
                </a:ext>
              </a:extLst>
            </p:cNvPr>
            <p:cNvSpPr>
              <a:spLocks/>
            </p:cNvSpPr>
            <p:nvPr userDrawn="1"/>
          </p:nvSpPr>
          <p:spPr bwMode="auto">
            <a:xfrm>
              <a:off x="5877732" y="2006481"/>
              <a:ext cx="32703" cy="44790"/>
            </a:xfrm>
            <a:custGeom>
              <a:avLst/>
              <a:gdLst>
                <a:gd name="T0" fmla="*/ 0 w 22"/>
                <a:gd name="T1" fmla="*/ 0 h 34"/>
                <a:gd name="T2" fmla="*/ 0 w 22"/>
                <a:gd name="T3" fmla="*/ 0 h 34"/>
                <a:gd name="T4" fmla="*/ 1 w 22"/>
                <a:gd name="T5" fmla="*/ 0 h 34"/>
                <a:gd name="T6" fmla="*/ 5 w 22"/>
                <a:gd name="T7" fmla="*/ 0 h 34"/>
                <a:gd name="T8" fmla="*/ 5 w 22"/>
                <a:gd name="T9" fmla="*/ 0 h 34"/>
                <a:gd name="T10" fmla="*/ 7 w 22"/>
                <a:gd name="T11" fmla="*/ 3 h 34"/>
                <a:gd name="T12" fmla="*/ 11 w 22"/>
                <a:gd name="T13" fmla="*/ 9 h 34"/>
                <a:gd name="T14" fmla="*/ 11 w 22"/>
                <a:gd name="T15" fmla="*/ 13 h 34"/>
                <a:gd name="T16" fmla="*/ 11 w 22"/>
                <a:gd name="T17" fmla="*/ 13 h 34"/>
                <a:gd name="T18" fmla="*/ 15 w 22"/>
                <a:gd name="T19" fmla="*/ 13 h 34"/>
                <a:gd name="T20" fmla="*/ 15 w 22"/>
                <a:gd name="T21" fmla="*/ 15 h 34"/>
                <a:gd name="T22" fmla="*/ 17 w 22"/>
                <a:gd name="T23" fmla="*/ 18 h 34"/>
                <a:gd name="T24" fmla="*/ 18 w 22"/>
                <a:gd name="T25" fmla="*/ 22 h 34"/>
                <a:gd name="T26" fmla="*/ 20 w 22"/>
                <a:gd name="T27" fmla="*/ 24 h 34"/>
                <a:gd name="T28" fmla="*/ 22 w 22"/>
                <a:gd name="T29" fmla="*/ 26 h 34"/>
                <a:gd name="T30" fmla="*/ 22 w 22"/>
                <a:gd name="T31" fmla="*/ 26 h 34"/>
                <a:gd name="T32" fmla="*/ 22 w 22"/>
                <a:gd name="T33" fmla="*/ 30 h 34"/>
                <a:gd name="T34" fmla="*/ 18 w 22"/>
                <a:gd name="T35" fmla="*/ 34 h 34"/>
                <a:gd name="T36" fmla="*/ 18 w 22"/>
                <a:gd name="T37" fmla="*/ 34 h 34"/>
                <a:gd name="T38" fmla="*/ 17 w 22"/>
                <a:gd name="T39" fmla="*/ 32 h 34"/>
                <a:gd name="T40" fmla="*/ 15 w 22"/>
                <a:gd name="T41" fmla="*/ 30 h 34"/>
                <a:gd name="T42" fmla="*/ 15 w 22"/>
                <a:gd name="T43" fmla="*/ 30 h 34"/>
                <a:gd name="T44" fmla="*/ 15 w 22"/>
                <a:gd name="T45" fmla="*/ 30 h 34"/>
                <a:gd name="T46" fmla="*/ 11 w 22"/>
                <a:gd name="T47" fmla="*/ 30 h 34"/>
                <a:gd name="T48" fmla="*/ 11 w 22"/>
                <a:gd name="T49" fmla="*/ 32 h 34"/>
                <a:gd name="T50" fmla="*/ 11 w 22"/>
                <a:gd name="T51" fmla="*/ 34 h 34"/>
                <a:gd name="T52" fmla="*/ 11 w 22"/>
                <a:gd name="T53" fmla="*/ 34 h 34"/>
                <a:gd name="T54" fmla="*/ 11 w 22"/>
                <a:gd name="T55" fmla="*/ 34 h 34"/>
                <a:gd name="T56" fmla="*/ 9 w 22"/>
                <a:gd name="T57" fmla="*/ 32 h 34"/>
                <a:gd name="T58" fmla="*/ 7 w 22"/>
                <a:gd name="T59" fmla="*/ 30 h 34"/>
                <a:gd name="T60" fmla="*/ 7 w 22"/>
                <a:gd name="T61" fmla="*/ 28 h 34"/>
                <a:gd name="T62" fmla="*/ 7 w 22"/>
                <a:gd name="T63" fmla="*/ 28 h 34"/>
                <a:gd name="T64" fmla="*/ 7 w 22"/>
                <a:gd name="T65" fmla="*/ 20 h 34"/>
                <a:gd name="T66" fmla="*/ 7 w 22"/>
                <a:gd name="T67" fmla="*/ 20 h 34"/>
                <a:gd name="T68" fmla="*/ 7 w 22"/>
                <a:gd name="T69" fmla="*/ 18 h 34"/>
                <a:gd name="T70" fmla="*/ 7 w 22"/>
                <a:gd name="T71" fmla="*/ 15 h 34"/>
                <a:gd name="T72" fmla="*/ 7 w 22"/>
                <a:gd name="T73" fmla="*/ 15 h 34"/>
                <a:gd name="T74" fmla="*/ 5 w 22"/>
                <a:gd name="T75" fmla="*/ 13 h 34"/>
                <a:gd name="T76" fmla="*/ 3 w 22"/>
                <a:gd name="T77" fmla="*/ 9 h 34"/>
                <a:gd name="T78" fmla="*/ 0 w 22"/>
                <a:gd name="T79" fmla="*/ 5 h 34"/>
                <a:gd name="T80" fmla="*/ 0 w 22"/>
                <a:gd name="T81" fmla="*/ 0 h 34"/>
                <a:gd name="T82" fmla="*/ 0 w 22"/>
                <a:gd name="T83" fmla="*/ 0 h 34"/>
                <a:gd name="T84" fmla="*/ 0 w 22"/>
                <a:gd name="T85" fmla="*/ 0 h 34"/>
                <a:gd name="T86" fmla="*/ 0 w 22"/>
                <a:gd name="T87"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2" h="34">
                  <a:moveTo>
                    <a:pt x="0" y="0"/>
                  </a:moveTo>
                  <a:lnTo>
                    <a:pt x="0" y="0"/>
                  </a:lnTo>
                  <a:lnTo>
                    <a:pt x="1" y="0"/>
                  </a:lnTo>
                  <a:lnTo>
                    <a:pt x="5" y="0"/>
                  </a:lnTo>
                  <a:lnTo>
                    <a:pt x="5" y="0"/>
                  </a:lnTo>
                  <a:lnTo>
                    <a:pt x="7" y="3"/>
                  </a:lnTo>
                  <a:lnTo>
                    <a:pt x="11" y="9"/>
                  </a:lnTo>
                  <a:lnTo>
                    <a:pt x="11" y="13"/>
                  </a:lnTo>
                  <a:lnTo>
                    <a:pt x="11" y="13"/>
                  </a:lnTo>
                  <a:lnTo>
                    <a:pt x="15" y="13"/>
                  </a:lnTo>
                  <a:lnTo>
                    <a:pt x="15" y="15"/>
                  </a:lnTo>
                  <a:lnTo>
                    <a:pt x="17" y="18"/>
                  </a:lnTo>
                  <a:lnTo>
                    <a:pt x="18" y="22"/>
                  </a:lnTo>
                  <a:lnTo>
                    <a:pt x="20" y="24"/>
                  </a:lnTo>
                  <a:lnTo>
                    <a:pt x="22" y="26"/>
                  </a:lnTo>
                  <a:lnTo>
                    <a:pt x="22" y="26"/>
                  </a:lnTo>
                  <a:lnTo>
                    <a:pt x="22" y="30"/>
                  </a:lnTo>
                  <a:lnTo>
                    <a:pt x="18" y="34"/>
                  </a:lnTo>
                  <a:lnTo>
                    <a:pt x="18" y="34"/>
                  </a:lnTo>
                  <a:lnTo>
                    <a:pt x="17" y="32"/>
                  </a:lnTo>
                  <a:lnTo>
                    <a:pt x="15" y="30"/>
                  </a:lnTo>
                  <a:lnTo>
                    <a:pt x="15" y="30"/>
                  </a:lnTo>
                  <a:lnTo>
                    <a:pt x="15" y="30"/>
                  </a:lnTo>
                  <a:lnTo>
                    <a:pt x="11" y="30"/>
                  </a:lnTo>
                  <a:lnTo>
                    <a:pt x="11" y="32"/>
                  </a:lnTo>
                  <a:lnTo>
                    <a:pt x="11" y="34"/>
                  </a:lnTo>
                  <a:lnTo>
                    <a:pt x="11" y="34"/>
                  </a:lnTo>
                  <a:lnTo>
                    <a:pt x="11" y="34"/>
                  </a:lnTo>
                  <a:lnTo>
                    <a:pt x="9" y="32"/>
                  </a:lnTo>
                  <a:lnTo>
                    <a:pt x="7" y="30"/>
                  </a:lnTo>
                  <a:lnTo>
                    <a:pt x="7" y="28"/>
                  </a:lnTo>
                  <a:lnTo>
                    <a:pt x="7" y="28"/>
                  </a:lnTo>
                  <a:lnTo>
                    <a:pt x="7" y="20"/>
                  </a:lnTo>
                  <a:lnTo>
                    <a:pt x="7" y="20"/>
                  </a:lnTo>
                  <a:lnTo>
                    <a:pt x="7" y="18"/>
                  </a:lnTo>
                  <a:lnTo>
                    <a:pt x="7" y="15"/>
                  </a:lnTo>
                  <a:lnTo>
                    <a:pt x="7" y="15"/>
                  </a:lnTo>
                  <a:lnTo>
                    <a:pt x="5" y="13"/>
                  </a:lnTo>
                  <a:lnTo>
                    <a:pt x="3" y="9"/>
                  </a:lnTo>
                  <a:lnTo>
                    <a:pt x="0" y="5"/>
                  </a:lnTo>
                  <a:lnTo>
                    <a:pt x="0" y="0"/>
                  </a:lnTo>
                  <a:lnTo>
                    <a:pt x="0" y="0"/>
                  </a:lnTo>
                  <a:lnTo>
                    <a:pt x="0" y="0"/>
                  </a:lnTo>
                  <a:lnTo>
                    <a:pt x="0" y="0"/>
                  </a:lnTo>
                  <a:close/>
                </a:path>
              </a:pathLst>
            </a:custGeom>
            <a:solidFill>
              <a:schemeClr val="bg1">
                <a:lumMod val="85000"/>
              </a:schemeClr>
            </a:solidFill>
            <a:ln w="635" cap="rnd">
              <a:solidFill>
                <a:schemeClr val="bg1">
                  <a:alpha val="17000"/>
                </a:schemeClr>
              </a:solidFill>
              <a:prstDash val="solid"/>
              <a:round/>
              <a:headEnd/>
              <a:tailEnd/>
            </a:ln>
          </p:spPr>
          <p:txBody>
            <a:bodyPr lIns="81617" tIns="40809" rIns="81617" bIns="40809"/>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510" name="Freeform 509">
              <a:extLst>
                <a:ext uri="{FF2B5EF4-FFF2-40B4-BE49-F238E27FC236}">
                  <a16:creationId xmlns:a16="http://schemas.microsoft.com/office/drawing/2014/main" id="{71B68856-46E4-4A44-870A-9EB79DBF5F4A}"/>
                </a:ext>
              </a:extLst>
            </p:cNvPr>
            <p:cNvSpPr>
              <a:spLocks/>
            </p:cNvSpPr>
            <p:nvPr userDrawn="1"/>
          </p:nvSpPr>
          <p:spPr bwMode="auto">
            <a:xfrm>
              <a:off x="5839352" y="1974499"/>
              <a:ext cx="14219" cy="31993"/>
            </a:xfrm>
            <a:custGeom>
              <a:avLst/>
              <a:gdLst>
                <a:gd name="T0" fmla="*/ 2 w 9"/>
                <a:gd name="T1" fmla="*/ 0 h 25"/>
                <a:gd name="T2" fmla="*/ 2 w 9"/>
                <a:gd name="T3" fmla="*/ 0 h 25"/>
                <a:gd name="T4" fmla="*/ 0 w 9"/>
                <a:gd name="T5" fmla="*/ 4 h 25"/>
                <a:gd name="T6" fmla="*/ 0 w 9"/>
                <a:gd name="T7" fmla="*/ 8 h 25"/>
                <a:gd name="T8" fmla="*/ 2 w 9"/>
                <a:gd name="T9" fmla="*/ 13 h 25"/>
                <a:gd name="T10" fmla="*/ 2 w 9"/>
                <a:gd name="T11" fmla="*/ 13 h 25"/>
                <a:gd name="T12" fmla="*/ 4 w 9"/>
                <a:gd name="T13" fmla="*/ 21 h 25"/>
                <a:gd name="T14" fmla="*/ 6 w 9"/>
                <a:gd name="T15" fmla="*/ 25 h 25"/>
                <a:gd name="T16" fmla="*/ 8 w 9"/>
                <a:gd name="T17" fmla="*/ 25 h 25"/>
                <a:gd name="T18" fmla="*/ 8 w 9"/>
                <a:gd name="T19" fmla="*/ 25 h 25"/>
                <a:gd name="T20" fmla="*/ 8 w 9"/>
                <a:gd name="T21" fmla="*/ 25 h 25"/>
                <a:gd name="T22" fmla="*/ 9 w 9"/>
                <a:gd name="T23" fmla="*/ 21 h 25"/>
                <a:gd name="T24" fmla="*/ 8 w 9"/>
                <a:gd name="T25" fmla="*/ 19 h 25"/>
                <a:gd name="T26" fmla="*/ 8 w 9"/>
                <a:gd name="T27" fmla="*/ 17 h 25"/>
                <a:gd name="T28" fmla="*/ 8 w 9"/>
                <a:gd name="T29" fmla="*/ 15 h 25"/>
                <a:gd name="T30" fmla="*/ 8 w 9"/>
                <a:gd name="T31" fmla="*/ 15 h 25"/>
                <a:gd name="T32" fmla="*/ 8 w 9"/>
                <a:gd name="T33" fmla="*/ 13 h 25"/>
                <a:gd name="T34" fmla="*/ 8 w 9"/>
                <a:gd name="T35" fmla="*/ 13 h 25"/>
                <a:gd name="T36" fmla="*/ 6 w 9"/>
                <a:gd name="T37" fmla="*/ 8 h 25"/>
                <a:gd name="T38" fmla="*/ 6 w 9"/>
                <a:gd name="T39" fmla="*/ 8 h 25"/>
                <a:gd name="T40" fmla="*/ 4 w 9"/>
                <a:gd name="T41" fmla="*/ 4 h 25"/>
                <a:gd name="T42" fmla="*/ 2 w 9"/>
                <a:gd name="T43" fmla="*/ 0 h 25"/>
                <a:gd name="T44" fmla="*/ 2 w 9"/>
                <a:gd name="T45" fmla="*/ 0 h 25"/>
                <a:gd name="T46" fmla="*/ 2 w 9"/>
                <a:gd name="T47" fmla="*/ 0 h 25"/>
                <a:gd name="T48" fmla="*/ 2 w 9"/>
                <a:gd name="T49"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 h="25">
                  <a:moveTo>
                    <a:pt x="2" y="0"/>
                  </a:moveTo>
                  <a:lnTo>
                    <a:pt x="2" y="0"/>
                  </a:lnTo>
                  <a:lnTo>
                    <a:pt x="0" y="4"/>
                  </a:lnTo>
                  <a:lnTo>
                    <a:pt x="0" y="8"/>
                  </a:lnTo>
                  <a:lnTo>
                    <a:pt x="2" y="13"/>
                  </a:lnTo>
                  <a:lnTo>
                    <a:pt x="2" y="13"/>
                  </a:lnTo>
                  <a:lnTo>
                    <a:pt x="4" y="21"/>
                  </a:lnTo>
                  <a:lnTo>
                    <a:pt x="6" y="25"/>
                  </a:lnTo>
                  <a:lnTo>
                    <a:pt x="8" y="25"/>
                  </a:lnTo>
                  <a:lnTo>
                    <a:pt x="8" y="25"/>
                  </a:lnTo>
                  <a:lnTo>
                    <a:pt x="8" y="25"/>
                  </a:lnTo>
                  <a:lnTo>
                    <a:pt x="9" y="21"/>
                  </a:lnTo>
                  <a:lnTo>
                    <a:pt x="8" y="19"/>
                  </a:lnTo>
                  <a:lnTo>
                    <a:pt x="8" y="17"/>
                  </a:lnTo>
                  <a:lnTo>
                    <a:pt x="8" y="15"/>
                  </a:lnTo>
                  <a:lnTo>
                    <a:pt x="8" y="15"/>
                  </a:lnTo>
                  <a:lnTo>
                    <a:pt x="8" y="13"/>
                  </a:lnTo>
                  <a:lnTo>
                    <a:pt x="8" y="13"/>
                  </a:lnTo>
                  <a:lnTo>
                    <a:pt x="6" y="8"/>
                  </a:lnTo>
                  <a:lnTo>
                    <a:pt x="6" y="8"/>
                  </a:lnTo>
                  <a:lnTo>
                    <a:pt x="4" y="4"/>
                  </a:lnTo>
                  <a:lnTo>
                    <a:pt x="2" y="0"/>
                  </a:lnTo>
                  <a:lnTo>
                    <a:pt x="2" y="0"/>
                  </a:lnTo>
                  <a:lnTo>
                    <a:pt x="2" y="0"/>
                  </a:lnTo>
                  <a:lnTo>
                    <a:pt x="2" y="0"/>
                  </a:lnTo>
                  <a:close/>
                </a:path>
              </a:pathLst>
            </a:custGeom>
            <a:solidFill>
              <a:schemeClr val="bg1">
                <a:lumMod val="85000"/>
              </a:schemeClr>
            </a:solidFill>
            <a:ln w="635" cap="rnd">
              <a:solidFill>
                <a:schemeClr val="bg1">
                  <a:alpha val="17000"/>
                </a:schemeClr>
              </a:solidFill>
            </a:ln>
          </p:spPr>
          <p:txBody>
            <a:bodyPr lIns="81617" tIns="40809" rIns="81617" bIns="40809"/>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511" name="Freeform 510">
              <a:extLst>
                <a:ext uri="{FF2B5EF4-FFF2-40B4-BE49-F238E27FC236}">
                  <a16:creationId xmlns:a16="http://schemas.microsoft.com/office/drawing/2014/main" id="{2F8D7830-BF84-9A4D-B5D6-51E269BC448B}"/>
                </a:ext>
              </a:extLst>
            </p:cNvPr>
            <p:cNvSpPr>
              <a:spLocks/>
            </p:cNvSpPr>
            <p:nvPr userDrawn="1"/>
          </p:nvSpPr>
          <p:spPr bwMode="auto">
            <a:xfrm>
              <a:off x="5839352" y="1974499"/>
              <a:ext cx="14219" cy="31993"/>
            </a:xfrm>
            <a:custGeom>
              <a:avLst/>
              <a:gdLst>
                <a:gd name="T0" fmla="*/ 2 w 9"/>
                <a:gd name="T1" fmla="*/ 0 h 25"/>
                <a:gd name="T2" fmla="*/ 2 w 9"/>
                <a:gd name="T3" fmla="*/ 0 h 25"/>
                <a:gd name="T4" fmla="*/ 0 w 9"/>
                <a:gd name="T5" fmla="*/ 4 h 25"/>
                <a:gd name="T6" fmla="*/ 0 w 9"/>
                <a:gd name="T7" fmla="*/ 8 h 25"/>
                <a:gd name="T8" fmla="*/ 2 w 9"/>
                <a:gd name="T9" fmla="*/ 13 h 25"/>
                <a:gd name="T10" fmla="*/ 2 w 9"/>
                <a:gd name="T11" fmla="*/ 13 h 25"/>
                <a:gd name="T12" fmla="*/ 4 w 9"/>
                <a:gd name="T13" fmla="*/ 21 h 25"/>
                <a:gd name="T14" fmla="*/ 6 w 9"/>
                <a:gd name="T15" fmla="*/ 25 h 25"/>
                <a:gd name="T16" fmla="*/ 8 w 9"/>
                <a:gd name="T17" fmla="*/ 25 h 25"/>
                <a:gd name="T18" fmla="*/ 8 w 9"/>
                <a:gd name="T19" fmla="*/ 25 h 25"/>
                <a:gd name="T20" fmla="*/ 8 w 9"/>
                <a:gd name="T21" fmla="*/ 25 h 25"/>
                <a:gd name="T22" fmla="*/ 9 w 9"/>
                <a:gd name="T23" fmla="*/ 21 h 25"/>
                <a:gd name="T24" fmla="*/ 8 w 9"/>
                <a:gd name="T25" fmla="*/ 19 h 25"/>
                <a:gd name="T26" fmla="*/ 8 w 9"/>
                <a:gd name="T27" fmla="*/ 17 h 25"/>
                <a:gd name="T28" fmla="*/ 8 w 9"/>
                <a:gd name="T29" fmla="*/ 15 h 25"/>
                <a:gd name="T30" fmla="*/ 8 w 9"/>
                <a:gd name="T31" fmla="*/ 15 h 25"/>
                <a:gd name="T32" fmla="*/ 8 w 9"/>
                <a:gd name="T33" fmla="*/ 13 h 25"/>
                <a:gd name="T34" fmla="*/ 8 w 9"/>
                <a:gd name="T35" fmla="*/ 13 h 25"/>
                <a:gd name="T36" fmla="*/ 6 w 9"/>
                <a:gd name="T37" fmla="*/ 8 h 25"/>
                <a:gd name="T38" fmla="*/ 6 w 9"/>
                <a:gd name="T39" fmla="*/ 8 h 25"/>
                <a:gd name="T40" fmla="*/ 4 w 9"/>
                <a:gd name="T41" fmla="*/ 4 h 25"/>
                <a:gd name="T42" fmla="*/ 2 w 9"/>
                <a:gd name="T43" fmla="*/ 0 h 25"/>
                <a:gd name="T44" fmla="*/ 2 w 9"/>
                <a:gd name="T45" fmla="*/ 0 h 25"/>
                <a:gd name="T46" fmla="*/ 2 w 9"/>
                <a:gd name="T47" fmla="*/ 0 h 25"/>
                <a:gd name="T48" fmla="*/ 2 w 9"/>
                <a:gd name="T49"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 h="25">
                  <a:moveTo>
                    <a:pt x="2" y="0"/>
                  </a:moveTo>
                  <a:lnTo>
                    <a:pt x="2" y="0"/>
                  </a:lnTo>
                  <a:lnTo>
                    <a:pt x="0" y="4"/>
                  </a:lnTo>
                  <a:lnTo>
                    <a:pt x="0" y="8"/>
                  </a:lnTo>
                  <a:lnTo>
                    <a:pt x="2" y="13"/>
                  </a:lnTo>
                  <a:lnTo>
                    <a:pt x="2" y="13"/>
                  </a:lnTo>
                  <a:lnTo>
                    <a:pt x="4" y="21"/>
                  </a:lnTo>
                  <a:lnTo>
                    <a:pt x="6" y="25"/>
                  </a:lnTo>
                  <a:lnTo>
                    <a:pt x="8" y="25"/>
                  </a:lnTo>
                  <a:lnTo>
                    <a:pt x="8" y="25"/>
                  </a:lnTo>
                  <a:lnTo>
                    <a:pt x="8" y="25"/>
                  </a:lnTo>
                  <a:lnTo>
                    <a:pt x="9" y="21"/>
                  </a:lnTo>
                  <a:lnTo>
                    <a:pt x="8" y="19"/>
                  </a:lnTo>
                  <a:lnTo>
                    <a:pt x="8" y="17"/>
                  </a:lnTo>
                  <a:lnTo>
                    <a:pt x="8" y="15"/>
                  </a:lnTo>
                  <a:lnTo>
                    <a:pt x="8" y="15"/>
                  </a:lnTo>
                  <a:lnTo>
                    <a:pt x="8" y="13"/>
                  </a:lnTo>
                  <a:lnTo>
                    <a:pt x="8" y="13"/>
                  </a:lnTo>
                  <a:lnTo>
                    <a:pt x="6" y="8"/>
                  </a:lnTo>
                  <a:lnTo>
                    <a:pt x="6" y="8"/>
                  </a:lnTo>
                  <a:lnTo>
                    <a:pt x="4" y="4"/>
                  </a:lnTo>
                  <a:lnTo>
                    <a:pt x="2" y="0"/>
                  </a:lnTo>
                  <a:lnTo>
                    <a:pt x="2" y="0"/>
                  </a:lnTo>
                  <a:lnTo>
                    <a:pt x="2" y="0"/>
                  </a:lnTo>
                  <a:lnTo>
                    <a:pt x="2" y="0"/>
                  </a:lnTo>
                  <a:close/>
                </a:path>
              </a:pathLst>
            </a:custGeom>
            <a:solidFill>
              <a:schemeClr val="bg1">
                <a:lumMod val="85000"/>
              </a:schemeClr>
            </a:solidFill>
            <a:ln w="635" cap="rnd">
              <a:solidFill>
                <a:schemeClr val="bg1">
                  <a:alpha val="17000"/>
                </a:schemeClr>
              </a:solidFill>
              <a:prstDash val="solid"/>
              <a:round/>
              <a:headEnd/>
              <a:tailEnd/>
            </a:ln>
          </p:spPr>
          <p:txBody>
            <a:bodyPr lIns="81617" tIns="40809" rIns="81617" bIns="40809"/>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512" name="Freeform 511">
              <a:extLst>
                <a:ext uri="{FF2B5EF4-FFF2-40B4-BE49-F238E27FC236}">
                  <a16:creationId xmlns:a16="http://schemas.microsoft.com/office/drawing/2014/main" id="{25FAAA09-00EA-174E-97B3-3BC8F99D9B8C}"/>
                </a:ext>
              </a:extLst>
            </p:cNvPr>
            <p:cNvSpPr>
              <a:spLocks/>
            </p:cNvSpPr>
            <p:nvPr userDrawn="1"/>
          </p:nvSpPr>
          <p:spPr bwMode="auto">
            <a:xfrm>
              <a:off x="6075375" y="2202703"/>
              <a:ext cx="1251269" cy="597197"/>
            </a:xfrm>
            <a:custGeom>
              <a:avLst/>
              <a:gdLst>
                <a:gd name="T0" fmla="*/ 702 w 819"/>
                <a:gd name="T1" fmla="*/ 93 h 459"/>
                <a:gd name="T2" fmla="*/ 662 w 819"/>
                <a:gd name="T3" fmla="*/ 106 h 459"/>
                <a:gd name="T4" fmla="*/ 637 w 819"/>
                <a:gd name="T5" fmla="*/ 128 h 459"/>
                <a:gd name="T6" fmla="*/ 596 w 819"/>
                <a:gd name="T7" fmla="*/ 132 h 459"/>
                <a:gd name="T8" fmla="*/ 581 w 819"/>
                <a:gd name="T9" fmla="*/ 113 h 459"/>
                <a:gd name="T10" fmla="*/ 584 w 819"/>
                <a:gd name="T11" fmla="*/ 87 h 459"/>
                <a:gd name="T12" fmla="*/ 550 w 819"/>
                <a:gd name="T13" fmla="*/ 91 h 459"/>
                <a:gd name="T14" fmla="*/ 543 w 819"/>
                <a:gd name="T15" fmla="*/ 130 h 459"/>
                <a:gd name="T16" fmla="*/ 518 w 819"/>
                <a:gd name="T17" fmla="*/ 127 h 459"/>
                <a:gd name="T18" fmla="*/ 520 w 819"/>
                <a:gd name="T19" fmla="*/ 94 h 459"/>
                <a:gd name="T20" fmla="*/ 550 w 819"/>
                <a:gd name="T21" fmla="*/ 70 h 459"/>
                <a:gd name="T22" fmla="*/ 558 w 819"/>
                <a:gd name="T23" fmla="*/ 55 h 459"/>
                <a:gd name="T24" fmla="*/ 518 w 819"/>
                <a:gd name="T25" fmla="*/ 51 h 459"/>
                <a:gd name="T26" fmla="*/ 490 w 819"/>
                <a:gd name="T27" fmla="*/ 55 h 459"/>
                <a:gd name="T28" fmla="*/ 469 w 819"/>
                <a:gd name="T29" fmla="*/ 53 h 459"/>
                <a:gd name="T30" fmla="*/ 486 w 819"/>
                <a:gd name="T31" fmla="*/ 24 h 459"/>
                <a:gd name="T32" fmla="*/ 446 w 819"/>
                <a:gd name="T33" fmla="*/ 13 h 459"/>
                <a:gd name="T34" fmla="*/ 420 w 819"/>
                <a:gd name="T35" fmla="*/ 0 h 459"/>
                <a:gd name="T36" fmla="*/ 70 w 819"/>
                <a:gd name="T37" fmla="*/ 7 h 459"/>
                <a:gd name="T38" fmla="*/ 34 w 819"/>
                <a:gd name="T39" fmla="*/ 40 h 459"/>
                <a:gd name="T40" fmla="*/ 0 w 819"/>
                <a:gd name="T41" fmla="*/ 26 h 459"/>
                <a:gd name="T42" fmla="*/ 8 w 819"/>
                <a:gd name="T43" fmla="*/ 94 h 459"/>
                <a:gd name="T44" fmla="*/ 2 w 819"/>
                <a:gd name="T45" fmla="*/ 142 h 459"/>
                <a:gd name="T46" fmla="*/ 9 w 819"/>
                <a:gd name="T47" fmla="*/ 187 h 459"/>
                <a:gd name="T48" fmla="*/ 34 w 819"/>
                <a:gd name="T49" fmla="*/ 236 h 459"/>
                <a:gd name="T50" fmla="*/ 57 w 819"/>
                <a:gd name="T51" fmla="*/ 285 h 459"/>
                <a:gd name="T52" fmla="*/ 100 w 819"/>
                <a:gd name="T53" fmla="*/ 308 h 459"/>
                <a:gd name="T54" fmla="*/ 233 w 819"/>
                <a:gd name="T55" fmla="*/ 346 h 459"/>
                <a:gd name="T56" fmla="*/ 357 w 819"/>
                <a:gd name="T57" fmla="*/ 414 h 459"/>
                <a:gd name="T58" fmla="*/ 397 w 819"/>
                <a:gd name="T59" fmla="*/ 399 h 459"/>
                <a:gd name="T60" fmla="*/ 420 w 819"/>
                <a:gd name="T61" fmla="*/ 380 h 459"/>
                <a:gd name="T62" fmla="*/ 441 w 819"/>
                <a:gd name="T63" fmla="*/ 372 h 459"/>
                <a:gd name="T64" fmla="*/ 469 w 819"/>
                <a:gd name="T65" fmla="*/ 374 h 459"/>
                <a:gd name="T66" fmla="*/ 488 w 819"/>
                <a:gd name="T67" fmla="*/ 384 h 459"/>
                <a:gd name="T68" fmla="*/ 497 w 819"/>
                <a:gd name="T69" fmla="*/ 371 h 459"/>
                <a:gd name="T70" fmla="*/ 518 w 819"/>
                <a:gd name="T71" fmla="*/ 361 h 459"/>
                <a:gd name="T72" fmla="*/ 545 w 819"/>
                <a:gd name="T73" fmla="*/ 365 h 459"/>
                <a:gd name="T74" fmla="*/ 573 w 819"/>
                <a:gd name="T75" fmla="*/ 372 h 459"/>
                <a:gd name="T76" fmla="*/ 592 w 819"/>
                <a:gd name="T77" fmla="*/ 401 h 459"/>
                <a:gd name="T78" fmla="*/ 609 w 819"/>
                <a:gd name="T79" fmla="*/ 441 h 459"/>
                <a:gd name="T80" fmla="*/ 622 w 819"/>
                <a:gd name="T81" fmla="*/ 459 h 459"/>
                <a:gd name="T82" fmla="*/ 628 w 819"/>
                <a:gd name="T83" fmla="*/ 416 h 459"/>
                <a:gd name="T84" fmla="*/ 613 w 819"/>
                <a:gd name="T85" fmla="*/ 363 h 459"/>
                <a:gd name="T86" fmla="*/ 622 w 819"/>
                <a:gd name="T87" fmla="*/ 329 h 459"/>
                <a:gd name="T88" fmla="*/ 664 w 819"/>
                <a:gd name="T89" fmla="*/ 293 h 459"/>
                <a:gd name="T90" fmla="*/ 685 w 819"/>
                <a:gd name="T91" fmla="*/ 280 h 459"/>
                <a:gd name="T92" fmla="*/ 696 w 819"/>
                <a:gd name="T93" fmla="*/ 265 h 459"/>
                <a:gd name="T94" fmla="*/ 690 w 819"/>
                <a:gd name="T95" fmla="*/ 251 h 459"/>
                <a:gd name="T96" fmla="*/ 681 w 819"/>
                <a:gd name="T97" fmla="*/ 234 h 459"/>
                <a:gd name="T98" fmla="*/ 679 w 819"/>
                <a:gd name="T99" fmla="*/ 217 h 459"/>
                <a:gd name="T100" fmla="*/ 688 w 819"/>
                <a:gd name="T101" fmla="*/ 206 h 459"/>
                <a:gd name="T102" fmla="*/ 692 w 819"/>
                <a:gd name="T103" fmla="*/ 234 h 459"/>
                <a:gd name="T104" fmla="*/ 696 w 819"/>
                <a:gd name="T105" fmla="*/ 195 h 459"/>
                <a:gd name="T106" fmla="*/ 717 w 819"/>
                <a:gd name="T107" fmla="*/ 178 h 459"/>
                <a:gd name="T108" fmla="*/ 768 w 819"/>
                <a:gd name="T109" fmla="*/ 153 h 459"/>
                <a:gd name="T110" fmla="*/ 800 w 819"/>
                <a:gd name="T111" fmla="*/ 100 h 459"/>
                <a:gd name="T112" fmla="*/ 806 w 819"/>
                <a:gd name="T113" fmla="*/ 51 h 459"/>
                <a:gd name="T114" fmla="*/ 775 w 819"/>
                <a:gd name="T115" fmla="*/ 62 h 4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19" h="459">
                  <a:moveTo>
                    <a:pt x="755" y="85"/>
                  </a:moveTo>
                  <a:lnTo>
                    <a:pt x="751" y="87"/>
                  </a:lnTo>
                  <a:lnTo>
                    <a:pt x="745" y="89"/>
                  </a:lnTo>
                  <a:lnTo>
                    <a:pt x="738" y="91"/>
                  </a:lnTo>
                  <a:lnTo>
                    <a:pt x="734" y="91"/>
                  </a:lnTo>
                  <a:lnTo>
                    <a:pt x="728" y="91"/>
                  </a:lnTo>
                  <a:lnTo>
                    <a:pt x="728" y="91"/>
                  </a:lnTo>
                  <a:lnTo>
                    <a:pt x="728" y="91"/>
                  </a:lnTo>
                  <a:lnTo>
                    <a:pt x="715" y="91"/>
                  </a:lnTo>
                  <a:lnTo>
                    <a:pt x="707" y="91"/>
                  </a:lnTo>
                  <a:lnTo>
                    <a:pt x="702" y="93"/>
                  </a:lnTo>
                  <a:lnTo>
                    <a:pt x="702" y="93"/>
                  </a:lnTo>
                  <a:lnTo>
                    <a:pt x="692" y="100"/>
                  </a:lnTo>
                  <a:lnTo>
                    <a:pt x="687" y="104"/>
                  </a:lnTo>
                  <a:lnTo>
                    <a:pt x="687" y="104"/>
                  </a:lnTo>
                  <a:lnTo>
                    <a:pt x="685" y="104"/>
                  </a:lnTo>
                  <a:lnTo>
                    <a:pt x="679" y="106"/>
                  </a:lnTo>
                  <a:lnTo>
                    <a:pt x="679" y="106"/>
                  </a:lnTo>
                  <a:lnTo>
                    <a:pt x="675" y="106"/>
                  </a:lnTo>
                  <a:lnTo>
                    <a:pt x="671" y="106"/>
                  </a:lnTo>
                  <a:lnTo>
                    <a:pt x="668" y="106"/>
                  </a:lnTo>
                  <a:lnTo>
                    <a:pt x="662" y="106"/>
                  </a:lnTo>
                  <a:lnTo>
                    <a:pt x="662" y="106"/>
                  </a:lnTo>
                  <a:lnTo>
                    <a:pt x="653" y="108"/>
                  </a:lnTo>
                  <a:lnTo>
                    <a:pt x="645" y="113"/>
                  </a:lnTo>
                  <a:lnTo>
                    <a:pt x="643" y="115"/>
                  </a:lnTo>
                  <a:lnTo>
                    <a:pt x="639" y="119"/>
                  </a:lnTo>
                  <a:lnTo>
                    <a:pt x="639" y="121"/>
                  </a:lnTo>
                  <a:lnTo>
                    <a:pt x="639" y="125"/>
                  </a:lnTo>
                  <a:lnTo>
                    <a:pt x="639" y="125"/>
                  </a:lnTo>
                  <a:lnTo>
                    <a:pt x="639" y="127"/>
                  </a:lnTo>
                  <a:lnTo>
                    <a:pt x="637" y="128"/>
                  </a:lnTo>
                  <a:lnTo>
                    <a:pt x="637" y="128"/>
                  </a:lnTo>
                  <a:lnTo>
                    <a:pt x="635" y="128"/>
                  </a:lnTo>
                  <a:lnTo>
                    <a:pt x="634" y="130"/>
                  </a:lnTo>
                  <a:lnTo>
                    <a:pt x="626" y="132"/>
                  </a:lnTo>
                  <a:lnTo>
                    <a:pt x="615" y="136"/>
                  </a:lnTo>
                  <a:lnTo>
                    <a:pt x="592" y="145"/>
                  </a:lnTo>
                  <a:lnTo>
                    <a:pt x="592" y="145"/>
                  </a:lnTo>
                  <a:lnTo>
                    <a:pt x="592" y="142"/>
                  </a:lnTo>
                  <a:lnTo>
                    <a:pt x="592" y="140"/>
                  </a:lnTo>
                  <a:lnTo>
                    <a:pt x="594" y="136"/>
                  </a:lnTo>
                  <a:lnTo>
                    <a:pt x="594" y="136"/>
                  </a:lnTo>
                  <a:lnTo>
                    <a:pt x="596" y="132"/>
                  </a:lnTo>
                  <a:lnTo>
                    <a:pt x="596" y="125"/>
                  </a:lnTo>
                  <a:lnTo>
                    <a:pt x="596" y="125"/>
                  </a:lnTo>
                  <a:lnTo>
                    <a:pt x="596" y="117"/>
                  </a:lnTo>
                  <a:lnTo>
                    <a:pt x="596" y="113"/>
                  </a:lnTo>
                  <a:lnTo>
                    <a:pt x="592" y="110"/>
                  </a:lnTo>
                  <a:lnTo>
                    <a:pt x="592" y="110"/>
                  </a:lnTo>
                  <a:lnTo>
                    <a:pt x="590" y="108"/>
                  </a:lnTo>
                  <a:lnTo>
                    <a:pt x="588" y="108"/>
                  </a:lnTo>
                  <a:lnTo>
                    <a:pt x="588" y="110"/>
                  </a:lnTo>
                  <a:lnTo>
                    <a:pt x="584" y="110"/>
                  </a:lnTo>
                  <a:lnTo>
                    <a:pt x="581" y="113"/>
                  </a:lnTo>
                  <a:lnTo>
                    <a:pt x="579" y="113"/>
                  </a:lnTo>
                  <a:lnTo>
                    <a:pt x="577" y="115"/>
                  </a:lnTo>
                  <a:lnTo>
                    <a:pt x="577" y="115"/>
                  </a:lnTo>
                  <a:lnTo>
                    <a:pt x="577" y="111"/>
                  </a:lnTo>
                  <a:lnTo>
                    <a:pt x="579" y="108"/>
                  </a:lnTo>
                  <a:lnTo>
                    <a:pt x="583" y="102"/>
                  </a:lnTo>
                  <a:lnTo>
                    <a:pt x="583" y="102"/>
                  </a:lnTo>
                  <a:lnTo>
                    <a:pt x="584" y="98"/>
                  </a:lnTo>
                  <a:lnTo>
                    <a:pt x="584" y="94"/>
                  </a:lnTo>
                  <a:lnTo>
                    <a:pt x="584" y="87"/>
                  </a:lnTo>
                  <a:lnTo>
                    <a:pt x="584" y="87"/>
                  </a:lnTo>
                  <a:lnTo>
                    <a:pt x="584" y="83"/>
                  </a:lnTo>
                  <a:lnTo>
                    <a:pt x="581" y="81"/>
                  </a:lnTo>
                  <a:lnTo>
                    <a:pt x="575" y="77"/>
                  </a:lnTo>
                  <a:lnTo>
                    <a:pt x="567" y="74"/>
                  </a:lnTo>
                  <a:lnTo>
                    <a:pt x="562" y="74"/>
                  </a:lnTo>
                  <a:lnTo>
                    <a:pt x="562" y="74"/>
                  </a:lnTo>
                  <a:lnTo>
                    <a:pt x="558" y="81"/>
                  </a:lnTo>
                  <a:lnTo>
                    <a:pt x="558" y="83"/>
                  </a:lnTo>
                  <a:lnTo>
                    <a:pt x="556" y="87"/>
                  </a:lnTo>
                  <a:lnTo>
                    <a:pt x="556" y="87"/>
                  </a:lnTo>
                  <a:lnTo>
                    <a:pt x="550" y="91"/>
                  </a:lnTo>
                  <a:lnTo>
                    <a:pt x="543" y="93"/>
                  </a:lnTo>
                  <a:lnTo>
                    <a:pt x="543" y="93"/>
                  </a:lnTo>
                  <a:lnTo>
                    <a:pt x="541" y="102"/>
                  </a:lnTo>
                  <a:lnTo>
                    <a:pt x="539" y="110"/>
                  </a:lnTo>
                  <a:lnTo>
                    <a:pt x="539" y="110"/>
                  </a:lnTo>
                  <a:lnTo>
                    <a:pt x="539" y="115"/>
                  </a:lnTo>
                  <a:lnTo>
                    <a:pt x="539" y="119"/>
                  </a:lnTo>
                  <a:lnTo>
                    <a:pt x="541" y="123"/>
                  </a:lnTo>
                  <a:lnTo>
                    <a:pt x="541" y="127"/>
                  </a:lnTo>
                  <a:lnTo>
                    <a:pt x="541" y="127"/>
                  </a:lnTo>
                  <a:lnTo>
                    <a:pt x="543" y="130"/>
                  </a:lnTo>
                  <a:lnTo>
                    <a:pt x="541" y="136"/>
                  </a:lnTo>
                  <a:lnTo>
                    <a:pt x="541" y="142"/>
                  </a:lnTo>
                  <a:lnTo>
                    <a:pt x="541" y="142"/>
                  </a:lnTo>
                  <a:lnTo>
                    <a:pt x="531" y="149"/>
                  </a:lnTo>
                  <a:lnTo>
                    <a:pt x="531" y="149"/>
                  </a:lnTo>
                  <a:lnTo>
                    <a:pt x="530" y="151"/>
                  </a:lnTo>
                  <a:lnTo>
                    <a:pt x="528" y="151"/>
                  </a:lnTo>
                  <a:lnTo>
                    <a:pt x="522" y="145"/>
                  </a:lnTo>
                  <a:lnTo>
                    <a:pt x="522" y="138"/>
                  </a:lnTo>
                  <a:lnTo>
                    <a:pt x="522" y="138"/>
                  </a:lnTo>
                  <a:lnTo>
                    <a:pt x="518" y="127"/>
                  </a:lnTo>
                  <a:lnTo>
                    <a:pt x="518" y="121"/>
                  </a:lnTo>
                  <a:lnTo>
                    <a:pt x="520" y="115"/>
                  </a:lnTo>
                  <a:lnTo>
                    <a:pt x="520" y="115"/>
                  </a:lnTo>
                  <a:lnTo>
                    <a:pt x="522" y="110"/>
                  </a:lnTo>
                  <a:lnTo>
                    <a:pt x="526" y="100"/>
                  </a:lnTo>
                  <a:lnTo>
                    <a:pt x="526" y="94"/>
                  </a:lnTo>
                  <a:lnTo>
                    <a:pt x="526" y="93"/>
                  </a:lnTo>
                  <a:lnTo>
                    <a:pt x="524" y="93"/>
                  </a:lnTo>
                  <a:lnTo>
                    <a:pt x="522" y="93"/>
                  </a:lnTo>
                  <a:lnTo>
                    <a:pt x="520" y="94"/>
                  </a:lnTo>
                  <a:lnTo>
                    <a:pt x="520" y="94"/>
                  </a:lnTo>
                  <a:lnTo>
                    <a:pt x="522" y="89"/>
                  </a:lnTo>
                  <a:lnTo>
                    <a:pt x="522" y="85"/>
                  </a:lnTo>
                  <a:lnTo>
                    <a:pt x="528" y="79"/>
                  </a:lnTo>
                  <a:lnTo>
                    <a:pt x="528" y="79"/>
                  </a:lnTo>
                  <a:lnTo>
                    <a:pt x="528" y="79"/>
                  </a:lnTo>
                  <a:lnTo>
                    <a:pt x="531" y="76"/>
                  </a:lnTo>
                  <a:lnTo>
                    <a:pt x="535" y="74"/>
                  </a:lnTo>
                  <a:lnTo>
                    <a:pt x="539" y="72"/>
                  </a:lnTo>
                  <a:lnTo>
                    <a:pt x="543" y="72"/>
                  </a:lnTo>
                  <a:lnTo>
                    <a:pt x="543" y="72"/>
                  </a:lnTo>
                  <a:lnTo>
                    <a:pt x="550" y="70"/>
                  </a:lnTo>
                  <a:lnTo>
                    <a:pt x="560" y="70"/>
                  </a:lnTo>
                  <a:lnTo>
                    <a:pt x="566" y="68"/>
                  </a:lnTo>
                  <a:lnTo>
                    <a:pt x="569" y="68"/>
                  </a:lnTo>
                  <a:lnTo>
                    <a:pt x="571" y="66"/>
                  </a:lnTo>
                  <a:lnTo>
                    <a:pt x="571" y="64"/>
                  </a:lnTo>
                  <a:lnTo>
                    <a:pt x="571" y="64"/>
                  </a:lnTo>
                  <a:lnTo>
                    <a:pt x="571" y="64"/>
                  </a:lnTo>
                  <a:lnTo>
                    <a:pt x="569" y="60"/>
                  </a:lnTo>
                  <a:lnTo>
                    <a:pt x="566" y="58"/>
                  </a:lnTo>
                  <a:lnTo>
                    <a:pt x="562" y="57"/>
                  </a:lnTo>
                  <a:lnTo>
                    <a:pt x="558" y="55"/>
                  </a:lnTo>
                  <a:lnTo>
                    <a:pt x="550" y="57"/>
                  </a:lnTo>
                  <a:lnTo>
                    <a:pt x="541" y="57"/>
                  </a:lnTo>
                  <a:lnTo>
                    <a:pt x="541" y="57"/>
                  </a:lnTo>
                  <a:lnTo>
                    <a:pt x="539" y="58"/>
                  </a:lnTo>
                  <a:lnTo>
                    <a:pt x="535" y="58"/>
                  </a:lnTo>
                  <a:lnTo>
                    <a:pt x="531" y="57"/>
                  </a:lnTo>
                  <a:lnTo>
                    <a:pt x="528" y="55"/>
                  </a:lnTo>
                  <a:lnTo>
                    <a:pt x="528" y="55"/>
                  </a:lnTo>
                  <a:lnTo>
                    <a:pt x="524" y="51"/>
                  </a:lnTo>
                  <a:lnTo>
                    <a:pt x="522" y="51"/>
                  </a:lnTo>
                  <a:lnTo>
                    <a:pt x="518" y="51"/>
                  </a:lnTo>
                  <a:lnTo>
                    <a:pt x="513" y="49"/>
                  </a:lnTo>
                  <a:lnTo>
                    <a:pt x="513" y="49"/>
                  </a:lnTo>
                  <a:lnTo>
                    <a:pt x="514" y="45"/>
                  </a:lnTo>
                  <a:lnTo>
                    <a:pt x="514" y="43"/>
                  </a:lnTo>
                  <a:lnTo>
                    <a:pt x="513" y="41"/>
                  </a:lnTo>
                  <a:lnTo>
                    <a:pt x="511" y="41"/>
                  </a:lnTo>
                  <a:lnTo>
                    <a:pt x="507" y="43"/>
                  </a:lnTo>
                  <a:lnTo>
                    <a:pt x="499" y="49"/>
                  </a:lnTo>
                  <a:lnTo>
                    <a:pt x="496" y="53"/>
                  </a:lnTo>
                  <a:lnTo>
                    <a:pt x="496" y="53"/>
                  </a:lnTo>
                  <a:lnTo>
                    <a:pt x="490" y="55"/>
                  </a:lnTo>
                  <a:lnTo>
                    <a:pt x="490" y="55"/>
                  </a:lnTo>
                  <a:lnTo>
                    <a:pt x="484" y="57"/>
                  </a:lnTo>
                  <a:lnTo>
                    <a:pt x="482" y="57"/>
                  </a:lnTo>
                  <a:lnTo>
                    <a:pt x="479" y="57"/>
                  </a:lnTo>
                  <a:lnTo>
                    <a:pt x="479" y="57"/>
                  </a:lnTo>
                  <a:lnTo>
                    <a:pt x="477" y="53"/>
                  </a:lnTo>
                  <a:lnTo>
                    <a:pt x="475" y="53"/>
                  </a:lnTo>
                  <a:lnTo>
                    <a:pt x="473" y="53"/>
                  </a:lnTo>
                  <a:lnTo>
                    <a:pt x="473" y="53"/>
                  </a:lnTo>
                  <a:lnTo>
                    <a:pt x="473" y="51"/>
                  </a:lnTo>
                  <a:lnTo>
                    <a:pt x="469" y="53"/>
                  </a:lnTo>
                  <a:lnTo>
                    <a:pt x="467" y="53"/>
                  </a:lnTo>
                  <a:lnTo>
                    <a:pt x="467" y="53"/>
                  </a:lnTo>
                  <a:lnTo>
                    <a:pt x="465" y="51"/>
                  </a:lnTo>
                  <a:lnTo>
                    <a:pt x="465" y="49"/>
                  </a:lnTo>
                  <a:lnTo>
                    <a:pt x="465" y="49"/>
                  </a:lnTo>
                  <a:lnTo>
                    <a:pt x="479" y="38"/>
                  </a:lnTo>
                  <a:lnTo>
                    <a:pt x="486" y="28"/>
                  </a:lnTo>
                  <a:lnTo>
                    <a:pt x="488" y="24"/>
                  </a:lnTo>
                  <a:lnTo>
                    <a:pt x="488" y="24"/>
                  </a:lnTo>
                  <a:lnTo>
                    <a:pt x="486" y="24"/>
                  </a:lnTo>
                  <a:lnTo>
                    <a:pt x="486" y="24"/>
                  </a:lnTo>
                  <a:lnTo>
                    <a:pt x="479" y="23"/>
                  </a:lnTo>
                  <a:lnTo>
                    <a:pt x="479" y="23"/>
                  </a:lnTo>
                  <a:lnTo>
                    <a:pt x="477" y="24"/>
                  </a:lnTo>
                  <a:lnTo>
                    <a:pt x="477" y="26"/>
                  </a:lnTo>
                  <a:lnTo>
                    <a:pt x="477" y="26"/>
                  </a:lnTo>
                  <a:lnTo>
                    <a:pt x="467" y="23"/>
                  </a:lnTo>
                  <a:lnTo>
                    <a:pt x="458" y="19"/>
                  </a:lnTo>
                  <a:lnTo>
                    <a:pt x="458" y="19"/>
                  </a:lnTo>
                  <a:lnTo>
                    <a:pt x="454" y="17"/>
                  </a:lnTo>
                  <a:lnTo>
                    <a:pt x="450" y="15"/>
                  </a:lnTo>
                  <a:lnTo>
                    <a:pt x="446" y="13"/>
                  </a:lnTo>
                  <a:lnTo>
                    <a:pt x="443" y="13"/>
                  </a:lnTo>
                  <a:lnTo>
                    <a:pt x="441" y="13"/>
                  </a:lnTo>
                  <a:lnTo>
                    <a:pt x="441" y="13"/>
                  </a:lnTo>
                  <a:lnTo>
                    <a:pt x="437" y="13"/>
                  </a:lnTo>
                  <a:lnTo>
                    <a:pt x="431" y="13"/>
                  </a:lnTo>
                  <a:lnTo>
                    <a:pt x="429" y="13"/>
                  </a:lnTo>
                  <a:lnTo>
                    <a:pt x="426" y="9"/>
                  </a:lnTo>
                  <a:lnTo>
                    <a:pt x="426" y="9"/>
                  </a:lnTo>
                  <a:lnTo>
                    <a:pt x="424" y="4"/>
                  </a:lnTo>
                  <a:lnTo>
                    <a:pt x="420" y="0"/>
                  </a:lnTo>
                  <a:lnTo>
                    <a:pt x="420" y="0"/>
                  </a:lnTo>
                  <a:lnTo>
                    <a:pt x="420" y="0"/>
                  </a:lnTo>
                  <a:lnTo>
                    <a:pt x="414" y="0"/>
                  </a:lnTo>
                  <a:lnTo>
                    <a:pt x="416" y="6"/>
                  </a:lnTo>
                  <a:lnTo>
                    <a:pt x="416" y="6"/>
                  </a:lnTo>
                  <a:lnTo>
                    <a:pt x="392" y="6"/>
                  </a:lnTo>
                  <a:lnTo>
                    <a:pt x="392" y="6"/>
                  </a:lnTo>
                  <a:lnTo>
                    <a:pt x="293" y="6"/>
                  </a:lnTo>
                  <a:lnTo>
                    <a:pt x="123" y="7"/>
                  </a:lnTo>
                  <a:lnTo>
                    <a:pt x="108" y="7"/>
                  </a:lnTo>
                  <a:lnTo>
                    <a:pt x="108" y="7"/>
                  </a:lnTo>
                  <a:lnTo>
                    <a:pt x="70" y="7"/>
                  </a:lnTo>
                  <a:lnTo>
                    <a:pt x="70" y="7"/>
                  </a:lnTo>
                  <a:lnTo>
                    <a:pt x="28" y="7"/>
                  </a:lnTo>
                  <a:lnTo>
                    <a:pt x="28" y="7"/>
                  </a:lnTo>
                  <a:lnTo>
                    <a:pt x="27" y="7"/>
                  </a:lnTo>
                  <a:lnTo>
                    <a:pt x="25" y="9"/>
                  </a:lnTo>
                  <a:lnTo>
                    <a:pt x="27" y="11"/>
                  </a:lnTo>
                  <a:lnTo>
                    <a:pt x="30" y="17"/>
                  </a:lnTo>
                  <a:lnTo>
                    <a:pt x="30" y="17"/>
                  </a:lnTo>
                  <a:lnTo>
                    <a:pt x="32" y="24"/>
                  </a:lnTo>
                  <a:lnTo>
                    <a:pt x="34" y="32"/>
                  </a:lnTo>
                  <a:lnTo>
                    <a:pt x="34" y="40"/>
                  </a:lnTo>
                  <a:lnTo>
                    <a:pt x="34" y="45"/>
                  </a:lnTo>
                  <a:lnTo>
                    <a:pt x="32" y="45"/>
                  </a:lnTo>
                  <a:lnTo>
                    <a:pt x="30" y="45"/>
                  </a:lnTo>
                  <a:lnTo>
                    <a:pt x="28" y="41"/>
                  </a:lnTo>
                  <a:lnTo>
                    <a:pt x="27" y="38"/>
                  </a:lnTo>
                  <a:lnTo>
                    <a:pt x="19" y="23"/>
                  </a:lnTo>
                  <a:lnTo>
                    <a:pt x="19" y="23"/>
                  </a:lnTo>
                  <a:lnTo>
                    <a:pt x="8" y="23"/>
                  </a:lnTo>
                  <a:lnTo>
                    <a:pt x="0" y="24"/>
                  </a:lnTo>
                  <a:lnTo>
                    <a:pt x="0" y="24"/>
                  </a:lnTo>
                  <a:lnTo>
                    <a:pt x="0" y="26"/>
                  </a:lnTo>
                  <a:lnTo>
                    <a:pt x="0" y="28"/>
                  </a:lnTo>
                  <a:lnTo>
                    <a:pt x="0" y="32"/>
                  </a:lnTo>
                  <a:lnTo>
                    <a:pt x="4" y="41"/>
                  </a:lnTo>
                  <a:lnTo>
                    <a:pt x="4" y="41"/>
                  </a:lnTo>
                  <a:lnTo>
                    <a:pt x="6" y="45"/>
                  </a:lnTo>
                  <a:lnTo>
                    <a:pt x="6" y="51"/>
                  </a:lnTo>
                  <a:lnTo>
                    <a:pt x="8" y="60"/>
                  </a:lnTo>
                  <a:lnTo>
                    <a:pt x="6" y="79"/>
                  </a:lnTo>
                  <a:lnTo>
                    <a:pt x="6" y="79"/>
                  </a:lnTo>
                  <a:lnTo>
                    <a:pt x="8" y="89"/>
                  </a:lnTo>
                  <a:lnTo>
                    <a:pt x="8" y="94"/>
                  </a:lnTo>
                  <a:lnTo>
                    <a:pt x="6" y="96"/>
                  </a:lnTo>
                  <a:lnTo>
                    <a:pt x="6" y="98"/>
                  </a:lnTo>
                  <a:lnTo>
                    <a:pt x="6" y="98"/>
                  </a:lnTo>
                  <a:lnTo>
                    <a:pt x="6" y="102"/>
                  </a:lnTo>
                  <a:lnTo>
                    <a:pt x="6" y="108"/>
                  </a:lnTo>
                  <a:lnTo>
                    <a:pt x="6" y="117"/>
                  </a:lnTo>
                  <a:lnTo>
                    <a:pt x="2" y="125"/>
                  </a:lnTo>
                  <a:lnTo>
                    <a:pt x="0" y="134"/>
                  </a:lnTo>
                  <a:lnTo>
                    <a:pt x="0" y="134"/>
                  </a:lnTo>
                  <a:lnTo>
                    <a:pt x="2" y="138"/>
                  </a:lnTo>
                  <a:lnTo>
                    <a:pt x="2" y="142"/>
                  </a:lnTo>
                  <a:lnTo>
                    <a:pt x="4" y="145"/>
                  </a:lnTo>
                  <a:lnTo>
                    <a:pt x="6" y="149"/>
                  </a:lnTo>
                  <a:lnTo>
                    <a:pt x="6" y="149"/>
                  </a:lnTo>
                  <a:lnTo>
                    <a:pt x="6" y="153"/>
                  </a:lnTo>
                  <a:lnTo>
                    <a:pt x="6" y="157"/>
                  </a:lnTo>
                  <a:lnTo>
                    <a:pt x="4" y="164"/>
                  </a:lnTo>
                  <a:lnTo>
                    <a:pt x="4" y="172"/>
                  </a:lnTo>
                  <a:lnTo>
                    <a:pt x="4" y="176"/>
                  </a:lnTo>
                  <a:lnTo>
                    <a:pt x="6" y="180"/>
                  </a:lnTo>
                  <a:lnTo>
                    <a:pt x="6" y="180"/>
                  </a:lnTo>
                  <a:lnTo>
                    <a:pt x="9" y="187"/>
                  </a:lnTo>
                  <a:lnTo>
                    <a:pt x="11" y="197"/>
                  </a:lnTo>
                  <a:lnTo>
                    <a:pt x="13" y="204"/>
                  </a:lnTo>
                  <a:lnTo>
                    <a:pt x="13" y="208"/>
                  </a:lnTo>
                  <a:lnTo>
                    <a:pt x="15" y="212"/>
                  </a:lnTo>
                  <a:lnTo>
                    <a:pt x="15" y="212"/>
                  </a:lnTo>
                  <a:lnTo>
                    <a:pt x="25" y="223"/>
                  </a:lnTo>
                  <a:lnTo>
                    <a:pt x="25" y="223"/>
                  </a:lnTo>
                  <a:lnTo>
                    <a:pt x="28" y="229"/>
                  </a:lnTo>
                  <a:lnTo>
                    <a:pt x="32" y="232"/>
                  </a:lnTo>
                  <a:lnTo>
                    <a:pt x="32" y="232"/>
                  </a:lnTo>
                  <a:lnTo>
                    <a:pt x="34" y="236"/>
                  </a:lnTo>
                  <a:lnTo>
                    <a:pt x="36" y="242"/>
                  </a:lnTo>
                  <a:lnTo>
                    <a:pt x="40" y="251"/>
                  </a:lnTo>
                  <a:lnTo>
                    <a:pt x="40" y="251"/>
                  </a:lnTo>
                  <a:lnTo>
                    <a:pt x="44" y="263"/>
                  </a:lnTo>
                  <a:lnTo>
                    <a:pt x="47" y="268"/>
                  </a:lnTo>
                  <a:lnTo>
                    <a:pt x="47" y="270"/>
                  </a:lnTo>
                  <a:lnTo>
                    <a:pt x="49" y="270"/>
                  </a:lnTo>
                  <a:lnTo>
                    <a:pt x="49" y="270"/>
                  </a:lnTo>
                  <a:lnTo>
                    <a:pt x="51" y="276"/>
                  </a:lnTo>
                  <a:lnTo>
                    <a:pt x="53" y="282"/>
                  </a:lnTo>
                  <a:lnTo>
                    <a:pt x="57" y="285"/>
                  </a:lnTo>
                  <a:lnTo>
                    <a:pt x="59" y="289"/>
                  </a:lnTo>
                  <a:lnTo>
                    <a:pt x="59" y="289"/>
                  </a:lnTo>
                  <a:lnTo>
                    <a:pt x="64" y="291"/>
                  </a:lnTo>
                  <a:lnTo>
                    <a:pt x="68" y="293"/>
                  </a:lnTo>
                  <a:lnTo>
                    <a:pt x="72" y="295"/>
                  </a:lnTo>
                  <a:lnTo>
                    <a:pt x="78" y="297"/>
                  </a:lnTo>
                  <a:lnTo>
                    <a:pt x="78" y="297"/>
                  </a:lnTo>
                  <a:lnTo>
                    <a:pt x="91" y="302"/>
                  </a:lnTo>
                  <a:lnTo>
                    <a:pt x="91" y="302"/>
                  </a:lnTo>
                  <a:lnTo>
                    <a:pt x="96" y="306"/>
                  </a:lnTo>
                  <a:lnTo>
                    <a:pt x="100" y="308"/>
                  </a:lnTo>
                  <a:lnTo>
                    <a:pt x="102" y="310"/>
                  </a:lnTo>
                  <a:lnTo>
                    <a:pt x="102" y="310"/>
                  </a:lnTo>
                  <a:lnTo>
                    <a:pt x="106" y="318"/>
                  </a:lnTo>
                  <a:lnTo>
                    <a:pt x="108" y="321"/>
                  </a:lnTo>
                  <a:lnTo>
                    <a:pt x="110" y="323"/>
                  </a:lnTo>
                  <a:lnTo>
                    <a:pt x="136" y="323"/>
                  </a:lnTo>
                  <a:lnTo>
                    <a:pt x="136" y="323"/>
                  </a:lnTo>
                  <a:lnTo>
                    <a:pt x="189" y="346"/>
                  </a:lnTo>
                  <a:lnTo>
                    <a:pt x="219" y="346"/>
                  </a:lnTo>
                  <a:lnTo>
                    <a:pt x="219" y="346"/>
                  </a:lnTo>
                  <a:lnTo>
                    <a:pt x="233" y="346"/>
                  </a:lnTo>
                  <a:lnTo>
                    <a:pt x="235" y="338"/>
                  </a:lnTo>
                  <a:lnTo>
                    <a:pt x="255" y="337"/>
                  </a:lnTo>
                  <a:lnTo>
                    <a:pt x="255" y="337"/>
                  </a:lnTo>
                  <a:lnTo>
                    <a:pt x="257" y="338"/>
                  </a:lnTo>
                  <a:lnTo>
                    <a:pt x="289" y="372"/>
                  </a:lnTo>
                  <a:lnTo>
                    <a:pt x="305" y="382"/>
                  </a:lnTo>
                  <a:lnTo>
                    <a:pt x="314" y="369"/>
                  </a:lnTo>
                  <a:lnTo>
                    <a:pt x="323" y="369"/>
                  </a:lnTo>
                  <a:lnTo>
                    <a:pt x="335" y="378"/>
                  </a:lnTo>
                  <a:lnTo>
                    <a:pt x="344" y="388"/>
                  </a:lnTo>
                  <a:lnTo>
                    <a:pt x="357" y="414"/>
                  </a:lnTo>
                  <a:lnTo>
                    <a:pt x="359" y="427"/>
                  </a:lnTo>
                  <a:lnTo>
                    <a:pt x="384" y="439"/>
                  </a:lnTo>
                  <a:lnTo>
                    <a:pt x="384" y="439"/>
                  </a:lnTo>
                  <a:lnTo>
                    <a:pt x="386" y="414"/>
                  </a:lnTo>
                  <a:lnTo>
                    <a:pt x="386" y="414"/>
                  </a:lnTo>
                  <a:lnTo>
                    <a:pt x="386" y="410"/>
                  </a:lnTo>
                  <a:lnTo>
                    <a:pt x="388" y="408"/>
                  </a:lnTo>
                  <a:lnTo>
                    <a:pt x="393" y="405"/>
                  </a:lnTo>
                  <a:lnTo>
                    <a:pt x="393" y="405"/>
                  </a:lnTo>
                  <a:lnTo>
                    <a:pt x="395" y="401"/>
                  </a:lnTo>
                  <a:lnTo>
                    <a:pt x="397" y="399"/>
                  </a:lnTo>
                  <a:lnTo>
                    <a:pt x="399" y="395"/>
                  </a:lnTo>
                  <a:lnTo>
                    <a:pt x="401" y="393"/>
                  </a:lnTo>
                  <a:lnTo>
                    <a:pt x="401" y="393"/>
                  </a:lnTo>
                  <a:lnTo>
                    <a:pt x="405" y="393"/>
                  </a:lnTo>
                  <a:lnTo>
                    <a:pt x="409" y="391"/>
                  </a:lnTo>
                  <a:lnTo>
                    <a:pt x="412" y="391"/>
                  </a:lnTo>
                  <a:lnTo>
                    <a:pt x="416" y="389"/>
                  </a:lnTo>
                  <a:lnTo>
                    <a:pt x="416" y="389"/>
                  </a:lnTo>
                  <a:lnTo>
                    <a:pt x="418" y="386"/>
                  </a:lnTo>
                  <a:lnTo>
                    <a:pt x="418" y="384"/>
                  </a:lnTo>
                  <a:lnTo>
                    <a:pt x="420" y="380"/>
                  </a:lnTo>
                  <a:lnTo>
                    <a:pt x="420" y="378"/>
                  </a:lnTo>
                  <a:lnTo>
                    <a:pt x="420" y="378"/>
                  </a:lnTo>
                  <a:lnTo>
                    <a:pt x="424" y="376"/>
                  </a:lnTo>
                  <a:lnTo>
                    <a:pt x="427" y="376"/>
                  </a:lnTo>
                  <a:lnTo>
                    <a:pt x="429" y="376"/>
                  </a:lnTo>
                  <a:lnTo>
                    <a:pt x="431" y="376"/>
                  </a:lnTo>
                  <a:lnTo>
                    <a:pt x="431" y="376"/>
                  </a:lnTo>
                  <a:lnTo>
                    <a:pt x="435" y="376"/>
                  </a:lnTo>
                  <a:lnTo>
                    <a:pt x="435" y="374"/>
                  </a:lnTo>
                  <a:lnTo>
                    <a:pt x="437" y="372"/>
                  </a:lnTo>
                  <a:lnTo>
                    <a:pt x="441" y="372"/>
                  </a:lnTo>
                  <a:lnTo>
                    <a:pt x="441" y="372"/>
                  </a:lnTo>
                  <a:lnTo>
                    <a:pt x="443" y="372"/>
                  </a:lnTo>
                  <a:lnTo>
                    <a:pt x="446" y="374"/>
                  </a:lnTo>
                  <a:lnTo>
                    <a:pt x="450" y="376"/>
                  </a:lnTo>
                  <a:lnTo>
                    <a:pt x="452" y="378"/>
                  </a:lnTo>
                  <a:lnTo>
                    <a:pt x="452" y="378"/>
                  </a:lnTo>
                  <a:lnTo>
                    <a:pt x="456" y="378"/>
                  </a:lnTo>
                  <a:lnTo>
                    <a:pt x="458" y="378"/>
                  </a:lnTo>
                  <a:lnTo>
                    <a:pt x="461" y="376"/>
                  </a:lnTo>
                  <a:lnTo>
                    <a:pt x="465" y="374"/>
                  </a:lnTo>
                  <a:lnTo>
                    <a:pt x="469" y="374"/>
                  </a:lnTo>
                  <a:lnTo>
                    <a:pt x="469" y="376"/>
                  </a:lnTo>
                  <a:lnTo>
                    <a:pt x="469" y="376"/>
                  </a:lnTo>
                  <a:lnTo>
                    <a:pt x="473" y="380"/>
                  </a:lnTo>
                  <a:lnTo>
                    <a:pt x="473" y="384"/>
                  </a:lnTo>
                  <a:lnTo>
                    <a:pt x="477" y="386"/>
                  </a:lnTo>
                  <a:lnTo>
                    <a:pt x="479" y="386"/>
                  </a:lnTo>
                  <a:lnTo>
                    <a:pt x="480" y="388"/>
                  </a:lnTo>
                  <a:lnTo>
                    <a:pt x="480" y="388"/>
                  </a:lnTo>
                  <a:lnTo>
                    <a:pt x="484" y="386"/>
                  </a:lnTo>
                  <a:lnTo>
                    <a:pt x="484" y="386"/>
                  </a:lnTo>
                  <a:lnTo>
                    <a:pt x="488" y="384"/>
                  </a:lnTo>
                  <a:lnTo>
                    <a:pt x="490" y="384"/>
                  </a:lnTo>
                  <a:lnTo>
                    <a:pt x="490" y="384"/>
                  </a:lnTo>
                  <a:lnTo>
                    <a:pt x="494" y="384"/>
                  </a:lnTo>
                  <a:lnTo>
                    <a:pt x="496" y="386"/>
                  </a:lnTo>
                  <a:lnTo>
                    <a:pt x="499" y="386"/>
                  </a:lnTo>
                  <a:lnTo>
                    <a:pt x="503" y="386"/>
                  </a:lnTo>
                  <a:lnTo>
                    <a:pt x="503" y="386"/>
                  </a:lnTo>
                  <a:lnTo>
                    <a:pt x="501" y="380"/>
                  </a:lnTo>
                  <a:lnTo>
                    <a:pt x="499" y="374"/>
                  </a:lnTo>
                  <a:lnTo>
                    <a:pt x="499" y="374"/>
                  </a:lnTo>
                  <a:lnTo>
                    <a:pt x="497" y="371"/>
                  </a:lnTo>
                  <a:lnTo>
                    <a:pt x="497" y="369"/>
                  </a:lnTo>
                  <a:lnTo>
                    <a:pt x="499" y="365"/>
                  </a:lnTo>
                  <a:lnTo>
                    <a:pt x="499" y="365"/>
                  </a:lnTo>
                  <a:lnTo>
                    <a:pt x="499" y="363"/>
                  </a:lnTo>
                  <a:lnTo>
                    <a:pt x="503" y="363"/>
                  </a:lnTo>
                  <a:lnTo>
                    <a:pt x="507" y="363"/>
                  </a:lnTo>
                  <a:lnTo>
                    <a:pt x="514" y="363"/>
                  </a:lnTo>
                  <a:lnTo>
                    <a:pt x="514" y="363"/>
                  </a:lnTo>
                  <a:lnTo>
                    <a:pt x="516" y="361"/>
                  </a:lnTo>
                  <a:lnTo>
                    <a:pt x="518" y="361"/>
                  </a:lnTo>
                  <a:lnTo>
                    <a:pt x="518" y="361"/>
                  </a:lnTo>
                  <a:lnTo>
                    <a:pt x="522" y="363"/>
                  </a:lnTo>
                  <a:lnTo>
                    <a:pt x="522" y="365"/>
                  </a:lnTo>
                  <a:lnTo>
                    <a:pt x="526" y="365"/>
                  </a:lnTo>
                  <a:lnTo>
                    <a:pt x="530" y="365"/>
                  </a:lnTo>
                  <a:lnTo>
                    <a:pt x="528" y="365"/>
                  </a:lnTo>
                  <a:lnTo>
                    <a:pt x="528" y="365"/>
                  </a:lnTo>
                  <a:lnTo>
                    <a:pt x="535" y="363"/>
                  </a:lnTo>
                  <a:lnTo>
                    <a:pt x="541" y="363"/>
                  </a:lnTo>
                  <a:lnTo>
                    <a:pt x="545" y="363"/>
                  </a:lnTo>
                  <a:lnTo>
                    <a:pt x="545" y="363"/>
                  </a:lnTo>
                  <a:lnTo>
                    <a:pt x="545" y="365"/>
                  </a:lnTo>
                  <a:lnTo>
                    <a:pt x="548" y="367"/>
                  </a:lnTo>
                  <a:lnTo>
                    <a:pt x="552" y="372"/>
                  </a:lnTo>
                  <a:lnTo>
                    <a:pt x="552" y="372"/>
                  </a:lnTo>
                  <a:lnTo>
                    <a:pt x="556" y="374"/>
                  </a:lnTo>
                  <a:lnTo>
                    <a:pt x="558" y="376"/>
                  </a:lnTo>
                  <a:lnTo>
                    <a:pt x="564" y="376"/>
                  </a:lnTo>
                  <a:lnTo>
                    <a:pt x="567" y="376"/>
                  </a:lnTo>
                  <a:lnTo>
                    <a:pt x="567" y="376"/>
                  </a:lnTo>
                  <a:lnTo>
                    <a:pt x="569" y="374"/>
                  </a:lnTo>
                  <a:lnTo>
                    <a:pt x="571" y="372"/>
                  </a:lnTo>
                  <a:lnTo>
                    <a:pt x="573" y="372"/>
                  </a:lnTo>
                  <a:lnTo>
                    <a:pt x="575" y="371"/>
                  </a:lnTo>
                  <a:lnTo>
                    <a:pt x="575" y="371"/>
                  </a:lnTo>
                  <a:lnTo>
                    <a:pt x="577" y="371"/>
                  </a:lnTo>
                  <a:lnTo>
                    <a:pt x="579" y="372"/>
                  </a:lnTo>
                  <a:lnTo>
                    <a:pt x="583" y="374"/>
                  </a:lnTo>
                  <a:lnTo>
                    <a:pt x="588" y="382"/>
                  </a:lnTo>
                  <a:lnTo>
                    <a:pt x="588" y="382"/>
                  </a:lnTo>
                  <a:lnTo>
                    <a:pt x="590" y="386"/>
                  </a:lnTo>
                  <a:lnTo>
                    <a:pt x="592" y="389"/>
                  </a:lnTo>
                  <a:lnTo>
                    <a:pt x="592" y="401"/>
                  </a:lnTo>
                  <a:lnTo>
                    <a:pt x="592" y="401"/>
                  </a:lnTo>
                  <a:lnTo>
                    <a:pt x="596" y="410"/>
                  </a:lnTo>
                  <a:lnTo>
                    <a:pt x="596" y="422"/>
                  </a:lnTo>
                  <a:lnTo>
                    <a:pt x="596" y="422"/>
                  </a:lnTo>
                  <a:lnTo>
                    <a:pt x="601" y="425"/>
                  </a:lnTo>
                  <a:lnTo>
                    <a:pt x="607" y="429"/>
                  </a:lnTo>
                  <a:lnTo>
                    <a:pt x="607" y="429"/>
                  </a:lnTo>
                  <a:lnTo>
                    <a:pt x="607" y="433"/>
                  </a:lnTo>
                  <a:lnTo>
                    <a:pt x="607" y="437"/>
                  </a:lnTo>
                  <a:lnTo>
                    <a:pt x="607" y="439"/>
                  </a:lnTo>
                  <a:lnTo>
                    <a:pt x="607" y="441"/>
                  </a:lnTo>
                  <a:lnTo>
                    <a:pt x="609" y="441"/>
                  </a:lnTo>
                  <a:lnTo>
                    <a:pt x="609" y="441"/>
                  </a:lnTo>
                  <a:lnTo>
                    <a:pt x="611" y="444"/>
                  </a:lnTo>
                  <a:lnTo>
                    <a:pt x="613" y="448"/>
                  </a:lnTo>
                  <a:lnTo>
                    <a:pt x="613" y="448"/>
                  </a:lnTo>
                  <a:lnTo>
                    <a:pt x="615" y="448"/>
                  </a:lnTo>
                  <a:lnTo>
                    <a:pt x="615" y="450"/>
                  </a:lnTo>
                  <a:lnTo>
                    <a:pt x="617" y="452"/>
                  </a:lnTo>
                  <a:lnTo>
                    <a:pt x="618" y="456"/>
                  </a:lnTo>
                  <a:lnTo>
                    <a:pt x="622" y="458"/>
                  </a:lnTo>
                  <a:lnTo>
                    <a:pt x="622" y="458"/>
                  </a:lnTo>
                  <a:lnTo>
                    <a:pt x="622" y="459"/>
                  </a:lnTo>
                  <a:lnTo>
                    <a:pt x="626" y="459"/>
                  </a:lnTo>
                  <a:lnTo>
                    <a:pt x="626" y="458"/>
                  </a:lnTo>
                  <a:lnTo>
                    <a:pt x="628" y="458"/>
                  </a:lnTo>
                  <a:lnTo>
                    <a:pt x="628" y="450"/>
                  </a:lnTo>
                  <a:lnTo>
                    <a:pt x="628" y="450"/>
                  </a:lnTo>
                  <a:lnTo>
                    <a:pt x="634" y="439"/>
                  </a:lnTo>
                  <a:lnTo>
                    <a:pt x="634" y="433"/>
                  </a:lnTo>
                  <a:lnTo>
                    <a:pt x="634" y="427"/>
                  </a:lnTo>
                  <a:lnTo>
                    <a:pt x="634" y="427"/>
                  </a:lnTo>
                  <a:lnTo>
                    <a:pt x="632" y="422"/>
                  </a:lnTo>
                  <a:lnTo>
                    <a:pt x="628" y="416"/>
                  </a:lnTo>
                  <a:lnTo>
                    <a:pt x="626" y="412"/>
                  </a:lnTo>
                  <a:lnTo>
                    <a:pt x="626" y="406"/>
                  </a:lnTo>
                  <a:lnTo>
                    <a:pt x="626" y="406"/>
                  </a:lnTo>
                  <a:lnTo>
                    <a:pt x="622" y="403"/>
                  </a:lnTo>
                  <a:lnTo>
                    <a:pt x="622" y="399"/>
                  </a:lnTo>
                  <a:lnTo>
                    <a:pt x="620" y="391"/>
                  </a:lnTo>
                  <a:lnTo>
                    <a:pt x="620" y="391"/>
                  </a:lnTo>
                  <a:lnTo>
                    <a:pt x="618" y="382"/>
                  </a:lnTo>
                  <a:lnTo>
                    <a:pt x="615" y="372"/>
                  </a:lnTo>
                  <a:lnTo>
                    <a:pt x="615" y="372"/>
                  </a:lnTo>
                  <a:lnTo>
                    <a:pt x="613" y="363"/>
                  </a:lnTo>
                  <a:lnTo>
                    <a:pt x="613" y="354"/>
                  </a:lnTo>
                  <a:lnTo>
                    <a:pt x="613" y="354"/>
                  </a:lnTo>
                  <a:lnTo>
                    <a:pt x="613" y="354"/>
                  </a:lnTo>
                  <a:lnTo>
                    <a:pt x="615" y="344"/>
                  </a:lnTo>
                  <a:lnTo>
                    <a:pt x="617" y="338"/>
                  </a:lnTo>
                  <a:lnTo>
                    <a:pt x="620" y="331"/>
                  </a:lnTo>
                  <a:lnTo>
                    <a:pt x="620" y="331"/>
                  </a:lnTo>
                  <a:lnTo>
                    <a:pt x="620" y="331"/>
                  </a:lnTo>
                  <a:lnTo>
                    <a:pt x="620" y="331"/>
                  </a:lnTo>
                  <a:lnTo>
                    <a:pt x="620" y="331"/>
                  </a:lnTo>
                  <a:lnTo>
                    <a:pt x="622" y="329"/>
                  </a:lnTo>
                  <a:lnTo>
                    <a:pt x="626" y="329"/>
                  </a:lnTo>
                  <a:lnTo>
                    <a:pt x="630" y="323"/>
                  </a:lnTo>
                  <a:lnTo>
                    <a:pt x="637" y="314"/>
                  </a:lnTo>
                  <a:lnTo>
                    <a:pt x="637" y="314"/>
                  </a:lnTo>
                  <a:lnTo>
                    <a:pt x="641" y="310"/>
                  </a:lnTo>
                  <a:lnTo>
                    <a:pt x="645" y="306"/>
                  </a:lnTo>
                  <a:lnTo>
                    <a:pt x="654" y="301"/>
                  </a:lnTo>
                  <a:lnTo>
                    <a:pt x="654" y="301"/>
                  </a:lnTo>
                  <a:lnTo>
                    <a:pt x="656" y="299"/>
                  </a:lnTo>
                  <a:lnTo>
                    <a:pt x="656" y="299"/>
                  </a:lnTo>
                  <a:lnTo>
                    <a:pt x="664" y="293"/>
                  </a:lnTo>
                  <a:lnTo>
                    <a:pt x="666" y="289"/>
                  </a:lnTo>
                  <a:lnTo>
                    <a:pt x="670" y="287"/>
                  </a:lnTo>
                  <a:lnTo>
                    <a:pt x="670" y="287"/>
                  </a:lnTo>
                  <a:lnTo>
                    <a:pt x="671" y="287"/>
                  </a:lnTo>
                  <a:lnTo>
                    <a:pt x="673" y="285"/>
                  </a:lnTo>
                  <a:lnTo>
                    <a:pt x="679" y="285"/>
                  </a:lnTo>
                  <a:lnTo>
                    <a:pt x="681" y="285"/>
                  </a:lnTo>
                  <a:lnTo>
                    <a:pt x="683" y="285"/>
                  </a:lnTo>
                  <a:lnTo>
                    <a:pt x="685" y="284"/>
                  </a:lnTo>
                  <a:lnTo>
                    <a:pt x="685" y="280"/>
                  </a:lnTo>
                  <a:lnTo>
                    <a:pt x="685" y="280"/>
                  </a:lnTo>
                  <a:lnTo>
                    <a:pt x="681" y="278"/>
                  </a:lnTo>
                  <a:lnTo>
                    <a:pt x="681" y="278"/>
                  </a:lnTo>
                  <a:lnTo>
                    <a:pt x="681" y="276"/>
                  </a:lnTo>
                  <a:lnTo>
                    <a:pt x="681" y="276"/>
                  </a:lnTo>
                  <a:lnTo>
                    <a:pt x="685" y="272"/>
                  </a:lnTo>
                  <a:lnTo>
                    <a:pt x="690" y="272"/>
                  </a:lnTo>
                  <a:lnTo>
                    <a:pt x="692" y="270"/>
                  </a:lnTo>
                  <a:lnTo>
                    <a:pt x="694" y="268"/>
                  </a:lnTo>
                  <a:lnTo>
                    <a:pt x="696" y="267"/>
                  </a:lnTo>
                  <a:lnTo>
                    <a:pt x="696" y="265"/>
                  </a:lnTo>
                  <a:lnTo>
                    <a:pt x="696" y="265"/>
                  </a:lnTo>
                  <a:lnTo>
                    <a:pt x="688" y="261"/>
                  </a:lnTo>
                  <a:lnTo>
                    <a:pt x="688" y="261"/>
                  </a:lnTo>
                  <a:lnTo>
                    <a:pt x="688" y="259"/>
                  </a:lnTo>
                  <a:lnTo>
                    <a:pt x="688" y="259"/>
                  </a:lnTo>
                  <a:lnTo>
                    <a:pt x="690" y="257"/>
                  </a:lnTo>
                  <a:lnTo>
                    <a:pt x="690" y="257"/>
                  </a:lnTo>
                  <a:lnTo>
                    <a:pt x="690" y="257"/>
                  </a:lnTo>
                  <a:lnTo>
                    <a:pt x="690" y="257"/>
                  </a:lnTo>
                  <a:lnTo>
                    <a:pt x="690" y="251"/>
                  </a:lnTo>
                  <a:lnTo>
                    <a:pt x="690" y="251"/>
                  </a:lnTo>
                  <a:lnTo>
                    <a:pt x="690" y="251"/>
                  </a:lnTo>
                  <a:lnTo>
                    <a:pt x="690" y="251"/>
                  </a:lnTo>
                  <a:lnTo>
                    <a:pt x="690" y="251"/>
                  </a:lnTo>
                  <a:lnTo>
                    <a:pt x="688" y="248"/>
                  </a:lnTo>
                  <a:lnTo>
                    <a:pt x="687" y="244"/>
                  </a:lnTo>
                  <a:lnTo>
                    <a:pt x="687" y="244"/>
                  </a:lnTo>
                  <a:lnTo>
                    <a:pt x="685" y="242"/>
                  </a:lnTo>
                  <a:lnTo>
                    <a:pt x="681" y="240"/>
                  </a:lnTo>
                  <a:lnTo>
                    <a:pt x="679" y="240"/>
                  </a:lnTo>
                  <a:lnTo>
                    <a:pt x="677" y="238"/>
                  </a:lnTo>
                  <a:lnTo>
                    <a:pt x="677" y="238"/>
                  </a:lnTo>
                  <a:lnTo>
                    <a:pt x="681" y="234"/>
                  </a:lnTo>
                  <a:lnTo>
                    <a:pt x="685" y="234"/>
                  </a:lnTo>
                  <a:lnTo>
                    <a:pt x="685" y="234"/>
                  </a:lnTo>
                  <a:lnTo>
                    <a:pt x="685" y="231"/>
                  </a:lnTo>
                  <a:lnTo>
                    <a:pt x="685" y="231"/>
                  </a:lnTo>
                  <a:lnTo>
                    <a:pt x="681" y="227"/>
                  </a:lnTo>
                  <a:lnTo>
                    <a:pt x="677" y="223"/>
                  </a:lnTo>
                  <a:lnTo>
                    <a:pt x="677" y="223"/>
                  </a:lnTo>
                  <a:lnTo>
                    <a:pt x="675" y="219"/>
                  </a:lnTo>
                  <a:lnTo>
                    <a:pt x="673" y="215"/>
                  </a:lnTo>
                  <a:lnTo>
                    <a:pt x="673" y="215"/>
                  </a:lnTo>
                  <a:lnTo>
                    <a:pt x="679" y="217"/>
                  </a:lnTo>
                  <a:lnTo>
                    <a:pt x="685" y="215"/>
                  </a:lnTo>
                  <a:lnTo>
                    <a:pt x="685" y="215"/>
                  </a:lnTo>
                  <a:lnTo>
                    <a:pt x="687" y="214"/>
                  </a:lnTo>
                  <a:lnTo>
                    <a:pt x="687" y="214"/>
                  </a:lnTo>
                  <a:lnTo>
                    <a:pt x="687" y="212"/>
                  </a:lnTo>
                  <a:lnTo>
                    <a:pt x="687" y="208"/>
                  </a:lnTo>
                  <a:lnTo>
                    <a:pt x="685" y="204"/>
                  </a:lnTo>
                  <a:lnTo>
                    <a:pt x="685" y="200"/>
                  </a:lnTo>
                  <a:lnTo>
                    <a:pt x="685" y="200"/>
                  </a:lnTo>
                  <a:lnTo>
                    <a:pt x="687" y="202"/>
                  </a:lnTo>
                  <a:lnTo>
                    <a:pt x="688" y="206"/>
                  </a:lnTo>
                  <a:lnTo>
                    <a:pt x="690" y="210"/>
                  </a:lnTo>
                  <a:lnTo>
                    <a:pt x="690" y="210"/>
                  </a:lnTo>
                  <a:lnTo>
                    <a:pt x="690" y="214"/>
                  </a:lnTo>
                  <a:lnTo>
                    <a:pt x="692" y="217"/>
                  </a:lnTo>
                  <a:lnTo>
                    <a:pt x="692" y="217"/>
                  </a:lnTo>
                  <a:lnTo>
                    <a:pt x="692" y="223"/>
                  </a:lnTo>
                  <a:lnTo>
                    <a:pt x="692" y="223"/>
                  </a:lnTo>
                  <a:lnTo>
                    <a:pt x="692" y="227"/>
                  </a:lnTo>
                  <a:lnTo>
                    <a:pt x="690" y="229"/>
                  </a:lnTo>
                  <a:lnTo>
                    <a:pt x="692" y="232"/>
                  </a:lnTo>
                  <a:lnTo>
                    <a:pt x="692" y="234"/>
                  </a:lnTo>
                  <a:lnTo>
                    <a:pt x="692" y="234"/>
                  </a:lnTo>
                  <a:lnTo>
                    <a:pt x="696" y="234"/>
                  </a:lnTo>
                  <a:lnTo>
                    <a:pt x="698" y="232"/>
                  </a:lnTo>
                  <a:lnTo>
                    <a:pt x="700" y="229"/>
                  </a:lnTo>
                  <a:lnTo>
                    <a:pt x="700" y="223"/>
                  </a:lnTo>
                  <a:lnTo>
                    <a:pt x="700" y="217"/>
                  </a:lnTo>
                  <a:lnTo>
                    <a:pt x="698" y="204"/>
                  </a:lnTo>
                  <a:lnTo>
                    <a:pt x="696" y="195"/>
                  </a:lnTo>
                  <a:lnTo>
                    <a:pt x="696" y="195"/>
                  </a:lnTo>
                  <a:lnTo>
                    <a:pt x="696" y="195"/>
                  </a:lnTo>
                  <a:lnTo>
                    <a:pt x="696" y="195"/>
                  </a:lnTo>
                  <a:lnTo>
                    <a:pt x="700" y="198"/>
                  </a:lnTo>
                  <a:lnTo>
                    <a:pt x="702" y="200"/>
                  </a:lnTo>
                  <a:lnTo>
                    <a:pt x="704" y="200"/>
                  </a:lnTo>
                  <a:lnTo>
                    <a:pt x="707" y="200"/>
                  </a:lnTo>
                  <a:lnTo>
                    <a:pt x="707" y="200"/>
                  </a:lnTo>
                  <a:lnTo>
                    <a:pt x="711" y="197"/>
                  </a:lnTo>
                  <a:lnTo>
                    <a:pt x="713" y="193"/>
                  </a:lnTo>
                  <a:lnTo>
                    <a:pt x="713" y="193"/>
                  </a:lnTo>
                  <a:lnTo>
                    <a:pt x="715" y="189"/>
                  </a:lnTo>
                  <a:lnTo>
                    <a:pt x="715" y="183"/>
                  </a:lnTo>
                  <a:lnTo>
                    <a:pt x="717" y="178"/>
                  </a:lnTo>
                  <a:lnTo>
                    <a:pt x="719" y="176"/>
                  </a:lnTo>
                  <a:lnTo>
                    <a:pt x="719" y="174"/>
                  </a:lnTo>
                  <a:lnTo>
                    <a:pt x="719" y="174"/>
                  </a:lnTo>
                  <a:lnTo>
                    <a:pt x="724" y="168"/>
                  </a:lnTo>
                  <a:lnTo>
                    <a:pt x="728" y="163"/>
                  </a:lnTo>
                  <a:lnTo>
                    <a:pt x="745" y="159"/>
                  </a:lnTo>
                  <a:lnTo>
                    <a:pt x="749" y="157"/>
                  </a:lnTo>
                  <a:lnTo>
                    <a:pt x="757" y="155"/>
                  </a:lnTo>
                  <a:lnTo>
                    <a:pt x="757" y="155"/>
                  </a:lnTo>
                  <a:lnTo>
                    <a:pt x="762" y="155"/>
                  </a:lnTo>
                  <a:lnTo>
                    <a:pt x="768" y="153"/>
                  </a:lnTo>
                  <a:lnTo>
                    <a:pt x="772" y="151"/>
                  </a:lnTo>
                  <a:lnTo>
                    <a:pt x="772" y="149"/>
                  </a:lnTo>
                  <a:lnTo>
                    <a:pt x="768" y="147"/>
                  </a:lnTo>
                  <a:lnTo>
                    <a:pt x="766" y="144"/>
                  </a:lnTo>
                  <a:lnTo>
                    <a:pt x="766" y="144"/>
                  </a:lnTo>
                  <a:lnTo>
                    <a:pt x="764" y="142"/>
                  </a:lnTo>
                  <a:lnTo>
                    <a:pt x="762" y="138"/>
                  </a:lnTo>
                  <a:lnTo>
                    <a:pt x="762" y="132"/>
                  </a:lnTo>
                  <a:lnTo>
                    <a:pt x="775" y="113"/>
                  </a:lnTo>
                  <a:lnTo>
                    <a:pt x="791" y="104"/>
                  </a:lnTo>
                  <a:lnTo>
                    <a:pt x="800" y="100"/>
                  </a:lnTo>
                  <a:lnTo>
                    <a:pt x="819" y="91"/>
                  </a:lnTo>
                  <a:lnTo>
                    <a:pt x="819" y="91"/>
                  </a:lnTo>
                  <a:lnTo>
                    <a:pt x="815" y="85"/>
                  </a:lnTo>
                  <a:lnTo>
                    <a:pt x="815" y="85"/>
                  </a:lnTo>
                  <a:lnTo>
                    <a:pt x="813" y="81"/>
                  </a:lnTo>
                  <a:lnTo>
                    <a:pt x="811" y="77"/>
                  </a:lnTo>
                  <a:lnTo>
                    <a:pt x="811" y="77"/>
                  </a:lnTo>
                  <a:lnTo>
                    <a:pt x="809" y="70"/>
                  </a:lnTo>
                  <a:lnTo>
                    <a:pt x="808" y="60"/>
                  </a:lnTo>
                  <a:lnTo>
                    <a:pt x="806" y="51"/>
                  </a:lnTo>
                  <a:lnTo>
                    <a:pt x="806" y="51"/>
                  </a:lnTo>
                  <a:lnTo>
                    <a:pt x="794" y="36"/>
                  </a:lnTo>
                  <a:lnTo>
                    <a:pt x="794" y="36"/>
                  </a:lnTo>
                  <a:lnTo>
                    <a:pt x="785" y="40"/>
                  </a:lnTo>
                  <a:lnTo>
                    <a:pt x="785" y="40"/>
                  </a:lnTo>
                  <a:lnTo>
                    <a:pt x="783" y="40"/>
                  </a:lnTo>
                  <a:lnTo>
                    <a:pt x="783" y="40"/>
                  </a:lnTo>
                  <a:lnTo>
                    <a:pt x="783" y="41"/>
                  </a:lnTo>
                  <a:lnTo>
                    <a:pt x="781" y="45"/>
                  </a:lnTo>
                  <a:lnTo>
                    <a:pt x="777" y="51"/>
                  </a:lnTo>
                  <a:lnTo>
                    <a:pt x="775" y="62"/>
                  </a:lnTo>
                  <a:lnTo>
                    <a:pt x="775" y="62"/>
                  </a:lnTo>
                  <a:lnTo>
                    <a:pt x="772" y="68"/>
                  </a:lnTo>
                  <a:lnTo>
                    <a:pt x="768" y="74"/>
                  </a:lnTo>
                  <a:lnTo>
                    <a:pt x="764" y="79"/>
                  </a:lnTo>
                  <a:lnTo>
                    <a:pt x="760" y="83"/>
                  </a:lnTo>
                  <a:lnTo>
                    <a:pt x="760" y="83"/>
                  </a:lnTo>
                  <a:lnTo>
                    <a:pt x="760" y="83"/>
                  </a:lnTo>
                  <a:lnTo>
                    <a:pt x="755" y="85"/>
                  </a:lnTo>
                  <a:lnTo>
                    <a:pt x="755" y="85"/>
                  </a:lnTo>
                  <a:lnTo>
                    <a:pt x="755" y="85"/>
                  </a:lnTo>
                  <a:close/>
                </a:path>
              </a:pathLst>
            </a:custGeom>
            <a:solidFill>
              <a:schemeClr val="bg1">
                <a:lumMod val="85000"/>
              </a:schemeClr>
            </a:solidFill>
            <a:ln w="635" cap="rnd">
              <a:solidFill>
                <a:schemeClr val="bg1">
                  <a:alpha val="17000"/>
                </a:schemeClr>
              </a:solidFill>
              <a:round/>
              <a:headEnd/>
              <a:tailEnd/>
            </a:ln>
          </p:spPr>
          <p:txBody>
            <a:bodyPr lIns="81617" tIns="40809" rIns="81617" bIns="40809"/>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513" name="Freeform 512">
              <a:extLst>
                <a:ext uri="{FF2B5EF4-FFF2-40B4-BE49-F238E27FC236}">
                  <a16:creationId xmlns:a16="http://schemas.microsoft.com/office/drawing/2014/main" id="{6973CCFB-C36F-D849-8447-BD3A49EDB3F7}"/>
                </a:ext>
              </a:extLst>
            </p:cNvPr>
            <p:cNvSpPr>
              <a:spLocks/>
            </p:cNvSpPr>
            <p:nvPr userDrawn="1"/>
          </p:nvSpPr>
          <p:spPr bwMode="auto">
            <a:xfrm>
              <a:off x="6075375" y="2202703"/>
              <a:ext cx="1251269" cy="597197"/>
            </a:xfrm>
            <a:custGeom>
              <a:avLst/>
              <a:gdLst>
                <a:gd name="T0" fmla="*/ 702 w 819"/>
                <a:gd name="T1" fmla="*/ 93 h 459"/>
                <a:gd name="T2" fmla="*/ 662 w 819"/>
                <a:gd name="T3" fmla="*/ 106 h 459"/>
                <a:gd name="T4" fmla="*/ 637 w 819"/>
                <a:gd name="T5" fmla="*/ 128 h 459"/>
                <a:gd name="T6" fmla="*/ 596 w 819"/>
                <a:gd name="T7" fmla="*/ 132 h 459"/>
                <a:gd name="T8" fmla="*/ 581 w 819"/>
                <a:gd name="T9" fmla="*/ 113 h 459"/>
                <a:gd name="T10" fmla="*/ 584 w 819"/>
                <a:gd name="T11" fmla="*/ 87 h 459"/>
                <a:gd name="T12" fmla="*/ 550 w 819"/>
                <a:gd name="T13" fmla="*/ 91 h 459"/>
                <a:gd name="T14" fmla="*/ 543 w 819"/>
                <a:gd name="T15" fmla="*/ 130 h 459"/>
                <a:gd name="T16" fmla="*/ 518 w 819"/>
                <a:gd name="T17" fmla="*/ 127 h 459"/>
                <a:gd name="T18" fmla="*/ 520 w 819"/>
                <a:gd name="T19" fmla="*/ 94 h 459"/>
                <a:gd name="T20" fmla="*/ 550 w 819"/>
                <a:gd name="T21" fmla="*/ 70 h 459"/>
                <a:gd name="T22" fmla="*/ 558 w 819"/>
                <a:gd name="T23" fmla="*/ 55 h 459"/>
                <a:gd name="T24" fmla="*/ 518 w 819"/>
                <a:gd name="T25" fmla="*/ 51 h 459"/>
                <a:gd name="T26" fmla="*/ 490 w 819"/>
                <a:gd name="T27" fmla="*/ 55 h 459"/>
                <a:gd name="T28" fmla="*/ 469 w 819"/>
                <a:gd name="T29" fmla="*/ 53 h 459"/>
                <a:gd name="T30" fmla="*/ 486 w 819"/>
                <a:gd name="T31" fmla="*/ 24 h 459"/>
                <a:gd name="T32" fmla="*/ 446 w 819"/>
                <a:gd name="T33" fmla="*/ 13 h 459"/>
                <a:gd name="T34" fmla="*/ 420 w 819"/>
                <a:gd name="T35" fmla="*/ 0 h 459"/>
                <a:gd name="T36" fmla="*/ 70 w 819"/>
                <a:gd name="T37" fmla="*/ 7 h 459"/>
                <a:gd name="T38" fmla="*/ 34 w 819"/>
                <a:gd name="T39" fmla="*/ 40 h 459"/>
                <a:gd name="T40" fmla="*/ 0 w 819"/>
                <a:gd name="T41" fmla="*/ 26 h 459"/>
                <a:gd name="T42" fmla="*/ 8 w 819"/>
                <a:gd name="T43" fmla="*/ 94 h 459"/>
                <a:gd name="T44" fmla="*/ 2 w 819"/>
                <a:gd name="T45" fmla="*/ 142 h 459"/>
                <a:gd name="T46" fmla="*/ 9 w 819"/>
                <a:gd name="T47" fmla="*/ 187 h 459"/>
                <a:gd name="T48" fmla="*/ 34 w 819"/>
                <a:gd name="T49" fmla="*/ 236 h 459"/>
                <a:gd name="T50" fmla="*/ 57 w 819"/>
                <a:gd name="T51" fmla="*/ 285 h 459"/>
                <a:gd name="T52" fmla="*/ 100 w 819"/>
                <a:gd name="T53" fmla="*/ 308 h 459"/>
                <a:gd name="T54" fmla="*/ 233 w 819"/>
                <a:gd name="T55" fmla="*/ 346 h 459"/>
                <a:gd name="T56" fmla="*/ 357 w 819"/>
                <a:gd name="T57" fmla="*/ 414 h 459"/>
                <a:gd name="T58" fmla="*/ 397 w 819"/>
                <a:gd name="T59" fmla="*/ 399 h 459"/>
                <a:gd name="T60" fmla="*/ 420 w 819"/>
                <a:gd name="T61" fmla="*/ 380 h 459"/>
                <a:gd name="T62" fmla="*/ 441 w 819"/>
                <a:gd name="T63" fmla="*/ 372 h 459"/>
                <a:gd name="T64" fmla="*/ 469 w 819"/>
                <a:gd name="T65" fmla="*/ 374 h 459"/>
                <a:gd name="T66" fmla="*/ 488 w 819"/>
                <a:gd name="T67" fmla="*/ 384 h 459"/>
                <a:gd name="T68" fmla="*/ 497 w 819"/>
                <a:gd name="T69" fmla="*/ 371 h 459"/>
                <a:gd name="T70" fmla="*/ 518 w 819"/>
                <a:gd name="T71" fmla="*/ 361 h 459"/>
                <a:gd name="T72" fmla="*/ 545 w 819"/>
                <a:gd name="T73" fmla="*/ 365 h 459"/>
                <a:gd name="T74" fmla="*/ 573 w 819"/>
                <a:gd name="T75" fmla="*/ 372 h 459"/>
                <a:gd name="T76" fmla="*/ 592 w 819"/>
                <a:gd name="T77" fmla="*/ 401 h 459"/>
                <a:gd name="T78" fmla="*/ 609 w 819"/>
                <a:gd name="T79" fmla="*/ 441 h 459"/>
                <a:gd name="T80" fmla="*/ 622 w 819"/>
                <a:gd name="T81" fmla="*/ 459 h 459"/>
                <a:gd name="T82" fmla="*/ 628 w 819"/>
                <a:gd name="T83" fmla="*/ 416 h 459"/>
                <a:gd name="T84" fmla="*/ 613 w 819"/>
                <a:gd name="T85" fmla="*/ 363 h 459"/>
                <a:gd name="T86" fmla="*/ 622 w 819"/>
                <a:gd name="T87" fmla="*/ 329 h 459"/>
                <a:gd name="T88" fmla="*/ 664 w 819"/>
                <a:gd name="T89" fmla="*/ 293 h 459"/>
                <a:gd name="T90" fmla="*/ 685 w 819"/>
                <a:gd name="T91" fmla="*/ 280 h 459"/>
                <a:gd name="T92" fmla="*/ 696 w 819"/>
                <a:gd name="T93" fmla="*/ 265 h 459"/>
                <a:gd name="T94" fmla="*/ 690 w 819"/>
                <a:gd name="T95" fmla="*/ 251 h 459"/>
                <a:gd name="T96" fmla="*/ 681 w 819"/>
                <a:gd name="T97" fmla="*/ 234 h 459"/>
                <a:gd name="T98" fmla="*/ 679 w 819"/>
                <a:gd name="T99" fmla="*/ 217 h 459"/>
                <a:gd name="T100" fmla="*/ 688 w 819"/>
                <a:gd name="T101" fmla="*/ 206 h 459"/>
                <a:gd name="T102" fmla="*/ 692 w 819"/>
                <a:gd name="T103" fmla="*/ 234 h 459"/>
                <a:gd name="T104" fmla="*/ 696 w 819"/>
                <a:gd name="T105" fmla="*/ 195 h 459"/>
                <a:gd name="T106" fmla="*/ 717 w 819"/>
                <a:gd name="T107" fmla="*/ 178 h 459"/>
                <a:gd name="T108" fmla="*/ 768 w 819"/>
                <a:gd name="T109" fmla="*/ 153 h 459"/>
                <a:gd name="T110" fmla="*/ 800 w 819"/>
                <a:gd name="T111" fmla="*/ 100 h 459"/>
                <a:gd name="T112" fmla="*/ 806 w 819"/>
                <a:gd name="T113" fmla="*/ 51 h 459"/>
                <a:gd name="T114" fmla="*/ 775 w 819"/>
                <a:gd name="T115" fmla="*/ 62 h 4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19" h="459">
                  <a:moveTo>
                    <a:pt x="755" y="85"/>
                  </a:moveTo>
                  <a:lnTo>
                    <a:pt x="751" y="87"/>
                  </a:lnTo>
                  <a:lnTo>
                    <a:pt x="745" y="89"/>
                  </a:lnTo>
                  <a:lnTo>
                    <a:pt x="738" y="91"/>
                  </a:lnTo>
                  <a:lnTo>
                    <a:pt x="734" y="91"/>
                  </a:lnTo>
                  <a:lnTo>
                    <a:pt x="728" y="91"/>
                  </a:lnTo>
                  <a:lnTo>
                    <a:pt x="728" y="91"/>
                  </a:lnTo>
                  <a:lnTo>
                    <a:pt x="728" y="91"/>
                  </a:lnTo>
                  <a:lnTo>
                    <a:pt x="715" y="91"/>
                  </a:lnTo>
                  <a:lnTo>
                    <a:pt x="707" y="91"/>
                  </a:lnTo>
                  <a:lnTo>
                    <a:pt x="702" y="93"/>
                  </a:lnTo>
                  <a:lnTo>
                    <a:pt x="702" y="93"/>
                  </a:lnTo>
                  <a:lnTo>
                    <a:pt x="692" y="100"/>
                  </a:lnTo>
                  <a:lnTo>
                    <a:pt x="687" y="104"/>
                  </a:lnTo>
                  <a:lnTo>
                    <a:pt x="687" y="104"/>
                  </a:lnTo>
                  <a:lnTo>
                    <a:pt x="685" y="104"/>
                  </a:lnTo>
                  <a:lnTo>
                    <a:pt x="679" y="106"/>
                  </a:lnTo>
                  <a:lnTo>
                    <a:pt x="679" y="106"/>
                  </a:lnTo>
                  <a:lnTo>
                    <a:pt x="675" y="106"/>
                  </a:lnTo>
                  <a:lnTo>
                    <a:pt x="671" y="106"/>
                  </a:lnTo>
                  <a:lnTo>
                    <a:pt x="668" y="106"/>
                  </a:lnTo>
                  <a:lnTo>
                    <a:pt x="662" y="106"/>
                  </a:lnTo>
                  <a:lnTo>
                    <a:pt x="662" y="106"/>
                  </a:lnTo>
                  <a:lnTo>
                    <a:pt x="653" y="108"/>
                  </a:lnTo>
                  <a:lnTo>
                    <a:pt x="645" y="113"/>
                  </a:lnTo>
                  <a:lnTo>
                    <a:pt x="643" y="115"/>
                  </a:lnTo>
                  <a:lnTo>
                    <a:pt x="639" y="119"/>
                  </a:lnTo>
                  <a:lnTo>
                    <a:pt x="639" y="121"/>
                  </a:lnTo>
                  <a:lnTo>
                    <a:pt x="639" y="125"/>
                  </a:lnTo>
                  <a:lnTo>
                    <a:pt x="639" y="125"/>
                  </a:lnTo>
                  <a:lnTo>
                    <a:pt x="639" y="127"/>
                  </a:lnTo>
                  <a:lnTo>
                    <a:pt x="637" y="128"/>
                  </a:lnTo>
                  <a:lnTo>
                    <a:pt x="637" y="128"/>
                  </a:lnTo>
                  <a:lnTo>
                    <a:pt x="635" y="128"/>
                  </a:lnTo>
                  <a:lnTo>
                    <a:pt x="634" y="130"/>
                  </a:lnTo>
                  <a:lnTo>
                    <a:pt x="626" y="132"/>
                  </a:lnTo>
                  <a:lnTo>
                    <a:pt x="615" y="136"/>
                  </a:lnTo>
                  <a:lnTo>
                    <a:pt x="592" y="145"/>
                  </a:lnTo>
                  <a:lnTo>
                    <a:pt x="592" y="145"/>
                  </a:lnTo>
                  <a:lnTo>
                    <a:pt x="592" y="142"/>
                  </a:lnTo>
                  <a:lnTo>
                    <a:pt x="592" y="140"/>
                  </a:lnTo>
                  <a:lnTo>
                    <a:pt x="594" y="136"/>
                  </a:lnTo>
                  <a:lnTo>
                    <a:pt x="594" y="136"/>
                  </a:lnTo>
                  <a:lnTo>
                    <a:pt x="596" y="132"/>
                  </a:lnTo>
                  <a:lnTo>
                    <a:pt x="596" y="125"/>
                  </a:lnTo>
                  <a:lnTo>
                    <a:pt x="596" y="125"/>
                  </a:lnTo>
                  <a:lnTo>
                    <a:pt x="596" y="117"/>
                  </a:lnTo>
                  <a:lnTo>
                    <a:pt x="596" y="113"/>
                  </a:lnTo>
                  <a:lnTo>
                    <a:pt x="592" y="110"/>
                  </a:lnTo>
                  <a:lnTo>
                    <a:pt x="592" y="110"/>
                  </a:lnTo>
                  <a:lnTo>
                    <a:pt x="590" y="108"/>
                  </a:lnTo>
                  <a:lnTo>
                    <a:pt x="588" y="108"/>
                  </a:lnTo>
                  <a:lnTo>
                    <a:pt x="588" y="110"/>
                  </a:lnTo>
                  <a:lnTo>
                    <a:pt x="584" y="110"/>
                  </a:lnTo>
                  <a:lnTo>
                    <a:pt x="581" y="113"/>
                  </a:lnTo>
                  <a:lnTo>
                    <a:pt x="579" y="113"/>
                  </a:lnTo>
                  <a:lnTo>
                    <a:pt x="577" y="115"/>
                  </a:lnTo>
                  <a:lnTo>
                    <a:pt x="577" y="115"/>
                  </a:lnTo>
                  <a:lnTo>
                    <a:pt x="577" y="111"/>
                  </a:lnTo>
                  <a:lnTo>
                    <a:pt x="579" y="108"/>
                  </a:lnTo>
                  <a:lnTo>
                    <a:pt x="583" y="102"/>
                  </a:lnTo>
                  <a:lnTo>
                    <a:pt x="583" y="102"/>
                  </a:lnTo>
                  <a:lnTo>
                    <a:pt x="584" y="98"/>
                  </a:lnTo>
                  <a:lnTo>
                    <a:pt x="584" y="94"/>
                  </a:lnTo>
                  <a:lnTo>
                    <a:pt x="584" y="87"/>
                  </a:lnTo>
                  <a:lnTo>
                    <a:pt x="584" y="87"/>
                  </a:lnTo>
                  <a:lnTo>
                    <a:pt x="584" y="83"/>
                  </a:lnTo>
                  <a:lnTo>
                    <a:pt x="581" y="81"/>
                  </a:lnTo>
                  <a:lnTo>
                    <a:pt x="575" y="77"/>
                  </a:lnTo>
                  <a:lnTo>
                    <a:pt x="567" y="74"/>
                  </a:lnTo>
                  <a:lnTo>
                    <a:pt x="562" y="74"/>
                  </a:lnTo>
                  <a:lnTo>
                    <a:pt x="562" y="74"/>
                  </a:lnTo>
                  <a:lnTo>
                    <a:pt x="558" y="81"/>
                  </a:lnTo>
                  <a:lnTo>
                    <a:pt x="558" y="83"/>
                  </a:lnTo>
                  <a:lnTo>
                    <a:pt x="556" y="87"/>
                  </a:lnTo>
                  <a:lnTo>
                    <a:pt x="556" y="87"/>
                  </a:lnTo>
                  <a:lnTo>
                    <a:pt x="550" y="91"/>
                  </a:lnTo>
                  <a:lnTo>
                    <a:pt x="543" y="93"/>
                  </a:lnTo>
                  <a:lnTo>
                    <a:pt x="543" y="93"/>
                  </a:lnTo>
                  <a:lnTo>
                    <a:pt x="541" y="102"/>
                  </a:lnTo>
                  <a:lnTo>
                    <a:pt x="539" y="110"/>
                  </a:lnTo>
                  <a:lnTo>
                    <a:pt x="539" y="110"/>
                  </a:lnTo>
                  <a:lnTo>
                    <a:pt x="539" y="115"/>
                  </a:lnTo>
                  <a:lnTo>
                    <a:pt x="539" y="119"/>
                  </a:lnTo>
                  <a:lnTo>
                    <a:pt x="541" y="123"/>
                  </a:lnTo>
                  <a:lnTo>
                    <a:pt x="541" y="127"/>
                  </a:lnTo>
                  <a:lnTo>
                    <a:pt x="541" y="127"/>
                  </a:lnTo>
                  <a:lnTo>
                    <a:pt x="543" y="130"/>
                  </a:lnTo>
                  <a:lnTo>
                    <a:pt x="541" y="136"/>
                  </a:lnTo>
                  <a:lnTo>
                    <a:pt x="541" y="142"/>
                  </a:lnTo>
                  <a:lnTo>
                    <a:pt x="541" y="142"/>
                  </a:lnTo>
                  <a:lnTo>
                    <a:pt x="531" y="149"/>
                  </a:lnTo>
                  <a:lnTo>
                    <a:pt x="531" y="149"/>
                  </a:lnTo>
                  <a:lnTo>
                    <a:pt x="530" y="151"/>
                  </a:lnTo>
                  <a:lnTo>
                    <a:pt x="528" y="151"/>
                  </a:lnTo>
                  <a:lnTo>
                    <a:pt x="522" y="145"/>
                  </a:lnTo>
                  <a:lnTo>
                    <a:pt x="522" y="138"/>
                  </a:lnTo>
                  <a:lnTo>
                    <a:pt x="522" y="138"/>
                  </a:lnTo>
                  <a:lnTo>
                    <a:pt x="518" y="127"/>
                  </a:lnTo>
                  <a:lnTo>
                    <a:pt x="518" y="121"/>
                  </a:lnTo>
                  <a:lnTo>
                    <a:pt x="520" y="115"/>
                  </a:lnTo>
                  <a:lnTo>
                    <a:pt x="520" y="115"/>
                  </a:lnTo>
                  <a:lnTo>
                    <a:pt x="522" y="110"/>
                  </a:lnTo>
                  <a:lnTo>
                    <a:pt x="526" y="100"/>
                  </a:lnTo>
                  <a:lnTo>
                    <a:pt x="526" y="94"/>
                  </a:lnTo>
                  <a:lnTo>
                    <a:pt x="526" y="93"/>
                  </a:lnTo>
                  <a:lnTo>
                    <a:pt x="524" y="93"/>
                  </a:lnTo>
                  <a:lnTo>
                    <a:pt x="522" y="93"/>
                  </a:lnTo>
                  <a:lnTo>
                    <a:pt x="520" y="94"/>
                  </a:lnTo>
                  <a:lnTo>
                    <a:pt x="520" y="94"/>
                  </a:lnTo>
                  <a:lnTo>
                    <a:pt x="522" y="89"/>
                  </a:lnTo>
                  <a:lnTo>
                    <a:pt x="522" y="85"/>
                  </a:lnTo>
                  <a:lnTo>
                    <a:pt x="528" y="79"/>
                  </a:lnTo>
                  <a:lnTo>
                    <a:pt x="528" y="79"/>
                  </a:lnTo>
                  <a:lnTo>
                    <a:pt x="528" y="79"/>
                  </a:lnTo>
                  <a:lnTo>
                    <a:pt x="531" y="76"/>
                  </a:lnTo>
                  <a:lnTo>
                    <a:pt x="535" y="74"/>
                  </a:lnTo>
                  <a:lnTo>
                    <a:pt x="539" y="72"/>
                  </a:lnTo>
                  <a:lnTo>
                    <a:pt x="543" y="72"/>
                  </a:lnTo>
                  <a:lnTo>
                    <a:pt x="543" y="72"/>
                  </a:lnTo>
                  <a:lnTo>
                    <a:pt x="550" y="70"/>
                  </a:lnTo>
                  <a:lnTo>
                    <a:pt x="560" y="70"/>
                  </a:lnTo>
                  <a:lnTo>
                    <a:pt x="566" y="68"/>
                  </a:lnTo>
                  <a:lnTo>
                    <a:pt x="569" y="68"/>
                  </a:lnTo>
                  <a:lnTo>
                    <a:pt x="571" y="66"/>
                  </a:lnTo>
                  <a:lnTo>
                    <a:pt x="571" y="64"/>
                  </a:lnTo>
                  <a:lnTo>
                    <a:pt x="571" y="64"/>
                  </a:lnTo>
                  <a:lnTo>
                    <a:pt x="571" y="64"/>
                  </a:lnTo>
                  <a:lnTo>
                    <a:pt x="569" y="60"/>
                  </a:lnTo>
                  <a:lnTo>
                    <a:pt x="566" y="58"/>
                  </a:lnTo>
                  <a:lnTo>
                    <a:pt x="562" y="57"/>
                  </a:lnTo>
                  <a:lnTo>
                    <a:pt x="558" y="55"/>
                  </a:lnTo>
                  <a:lnTo>
                    <a:pt x="550" y="57"/>
                  </a:lnTo>
                  <a:lnTo>
                    <a:pt x="541" y="57"/>
                  </a:lnTo>
                  <a:lnTo>
                    <a:pt x="541" y="57"/>
                  </a:lnTo>
                  <a:lnTo>
                    <a:pt x="539" y="58"/>
                  </a:lnTo>
                  <a:lnTo>
                    <a:pt x="535" y="58"/>
                  </a:lnTo>
                  <a:lnTo>
                    <a:pt x="531" y="57"/>
                  </a:lnTo>
                  <a:lnTo>
                    <a:pt x="528" y="55"/>
                  </a:lnTo>
                  <a:lnTo>
                    <a:pt x="528" y="55"/>
                  </a:lnTo>
                  <a:lnTo>
                    <a:pt x="524" y="51"/>
                  </a:lnTo>
                  <a:lnTo>
                    <a:pt x="522" y="51"/>
                  </a:lnTo>
                  <a:lnTo>
                    <a:pt x="518" y="51"/>
                  </a:lnTo>
                  <a:lnTo>
                    <a:pt x="513" y="49"/>
                  </a:lnTo>
                  <a:lnTo>
                    <a:pt x="513" y="49"/>
                  </a:lnTo>
                  <a:lnTo>
                    <a:pt x="514" y="45"/>
                  </a:lnTo>
                  <a:lnTo>
                    <a:pt x="514" y="43"/>
                  </a:lnTo>
                  <a:lnTo>
                    <a:pt x="513" y="41"/>
                  </a:lnTo>
                  <a:lnTo>
                    <a:pt x="511" y="41"/>
                  </a:lnTo>
                  <a:lnTo>
                    <a:pt x="507" y="43"/>
                  </a:lnTo>
                  <a:lnTo>
                    <a:pt x="499" y="49"/>
                  </a:lnTo>
                  <a:lnTo>
                    <a:pt x="496" y="53"/>
                  </a:lnTo>
                  <a:lnTo>
                    <a:pt x="496" y="53"/>
                  </a:lnTo>
                  <a:lnTo>
                    <a:pt x="490" y="55"/>
                  </a:lnTo>
                  <a:lnTo>
                    <a:pt x="490" y="55"/>
                  </a:lnTo>
                  <a:lnTo>
                    <a:pt x="484" y="57"/>
                  </a:lnTo>
                  <a:lnTo>
                    <a:pt x="482" y="57"/>
                  </a:lnTo>
                  <a:lnTo>
                    <a:pt x="479" y="57"/>
                  </a:lnTo>
                  <a:lnTo>
                    <a:pt x="479" y="57"/>
                  </a:lnTo>
                  <a:lnTo>
                    <a:pt x="477" y="53"/>
                  </a:lnTo>
                  <a:lnTo>
                    <a:pt x="475" y="53"/>
                  </a:lnTo>
                  <a:lnTo>
                    <a:pt x="473" y="53"/>
                  </a:lnTo>
                  <a:lnTo>
                    <a:pt x="473" y="53"/>
                  </a:lnTo>
                  <a:lnTo>
                    <a:pt x="473" y="51"/>
                  </a:lnTo>
                  <a:lnTo>
                    <a:pt x="469" y="53"/>
                  </a:lnTo>
                  <a:lnTo>
                    <a:pt x="467" y="53"/>
                  </a:lnTo>
                  <a:lnTo>
                    <a:pt x="467" y="53"/>
                  </a:lnTo>
                  <a:lnTo>
                    <a:pt x="465" y="51"/>
                  </a:lnTo>
                  <a:lnTo>
                    <a:pt x="465" y="49"/>
                  </a:lnTo>
                  <a:lnTo>
                    <a:pt x="465" y="49"/>
                  </a:lnTo>
                  <a:lnTo>
                    <a:pt x="479" y="38"/>
                  </a:lnTo>
                  <a:lnTo>
                    <a:pt x="486" y="28"/>
                  </a:lnTo>
                  <a:lnTo>
                    <a:pt x="488" y="24"/>
                  </a:lnTo>
                  <a:lnTo>
                    <a:pt x="488" y="24"/>
                  </a:lnTo>
                  <a:lnTo>
                    <a:pt x="486" y="24"/>
                  </a:lnTo>
                  <a:lnTo>
                    <a:pt x="486" y="24"/>
                  </a:lnTo>
                  <a:lnTo>
                    <a:pt x="479" y="23"/>
                  </a:lnTo>
                  <a:lnTo>
                    <a:pt x="479" y="23"/>
                  </a:lnTo>
                  <a:lnTo>
                    <a:pt x="477" y="24"/>
                  </a:lnTo>
                  <a:lnTo>
                    <a:pt x="477" y="26"/>
                  </a:lnTo>
                  <a:lnTo>
                    <a:pt x="477" y="26"/>
                  </a:lnTo>
                  <a:lnTo>
                    <a:pt x="467" y="23"/>
                  </a:lnTo>
                  <a:lnTo>
                    <a:pt x="458" y="19"/>
                  </a:lnTo>
                  <a:lnTo>
                    <a:pt x="458" y="19"/>
                  </a:lnTo>
                  <a:lnTo>
                    <a:pt x="454" y="17"/>
                  </a:lnTo>
                  <a:lnTo>
                    <a:pt x="450" y="15"/>
                  </a:lnTo>
                  <a:lnTo>
                    <a:pt x="446" y="13"/>
                  </a:lnTo>
                  <a:lnTo>
                    <a:pt x="443" y="13"/>
                  </a:lnTo>
                  <a:lnTo>
                    <a:pt x="441" y="13"/>
                  </a:lnTo>
                  <a:lnTo>
                    <a:pt x="441" y="13"/>
                  </a:lnTo>
                  <a:lnTo>
                    <a:pt x="437" y="13"/>
                  </a:lnTo>
                  <a:lnTo>
                    <a:pt x="431" y="13"/>
                  </a:lnTo>
                  <a:lnTo>
                    <a:pt x="429" y="13"/>
                  </a:lnTo>
                  <a:lnTo>
                    <a:pt x="426" y="9"/>
                  </a:lnTo>
                  <a:lnTo>
                    <a:pt x="426" y="9"/>
                  </a:lnTo>
                  <a:lnTo>
                    <a:pt x="424" y="4"/>
                  </a:lnTo>
                  <a:lnTo>
                    <a:pt x="420" y="0"/>
                  </a:lnTo>
                  <a:lnTo>
                    <a:pt x="420" y="0"/>
                  </a:lnTo>
                  <a:lnTo>
                    <a:pt x="420" y="0"/>
                  </a:lnTo>
                  <a:lnTo>
                    <a:pt x="414" y="0"/>
                  </a:lnTo>
                  <a:lnTo>
                    <a:pt x="416" y="6"/>
                  </a:lnTo>
                  <a:lnTo>
                    <a:pt x="416" y="6"/>
                  </a:lnTo>
                  <a:lnTo>
                    <a:pt x="392" y="6"/>
                  </a:lnTo>
                  <a:lnTo>
                    <a:pt x="392" y="6"/>
                  </a:lnTo>
                  <a:lnTo>
                    <a:pt x="293" y="6"/>
                  </a:lnTo>
                  <a:lnTo>
                    <a:pt x="123" y="7"/>
                  </a:lnTo>
                  <a:lnTo>
                    <a:pt x="108" y="7"/>
                  </a:lnTo>
                  <a:lnTo>
                    <a:pt x="108" y="7"/>
                  </a:lnTo>
                  <a:lnTo>
                    <a:pt x="70" y="7"/>
                  </a:lnTo>
                  <a:lnTo>
                    <a:pt x="70" y="7"/>
                  </a:lnTo>
                  <a:lnTo>
                    <a:pt x="28" y="7"/>
                  </a:lnTo>
                  <a:lnTo>
                    <a:pt x="28" y="7"/>
                  </a:lnTo>
                  <a:lnTo>
                    <a:pt x="27" y="7"/>
                  </a:lnTo>
                  <a:lnTo>
                    <a:pt x="25" y="9"/>
                  </a:lnTo>
                  <a:lnTo>
                    <a:pt x="27" y="11"/>
                  </a:lnTo>
                  <a:lnTo>
                    <a:pt x="30" y="17"/>
                  </a:lnTo>
                  <a:lnTo>
                    <a:pt x="30" y="17"/>
                  </a:lnTo>
                  <a:lnTo>
                    <a:pt x="32" y="24"/>
                  </a:lnTo>
                  <a:lnTo>
                    <a:pt x="34" y="32"/>
                  </a:lnTo>
                  <a:lnTo>
                    <a:pt x="34" y="40"/>
                  </a:lnTo>
                  <a:lnTo>
                    <a:pt x="34" y="45"/>
                  </a:lnTo>
                  <a:lnTo>
                    <a:pt x="32" y="45"/>
                  </a:lnTo>
                  <a:lnTo>
                    <a:pt x="30" y="45"/>
                  </a:lnTo>
                  <a:lnTo>
                    <a:pt x="28" y="41"/>
                  </a:lnTo>
                  <a:lnTo>
                    <a:pt x="27" y="38"/>
                  </a:lnTo>
                  <a:lnTo>
                    <a:pt x="19" y="23"/>
                  </a:lnTo>
                  <a:lnTo>
                    <a:pt x="19" y="23"/>
                  </a:lnTo>
                  <a:lnTo>
                    <a:pt x="8" y="23"/>
                  </a:lnTo>
                  <a:lnTo>
                    <a:pt x="0" y="24"/>
                  </a:lnTo>
                  <a:lnTo>
                    <a:pt x="0" y="24"/>
                  </a:lnTo>
                  <a:lnTo>
                    <a:pt x="0" y="26"/>
                  </a:lnTo>
                  <a:lnTo>
                    <a:pt x="0" y="28"/>
                  </a:lnTo>
                  <a:lnTo>
                    <a:pt x="0" y="32"/>
                  </a:lnTo>
                  <a:lnTo>
                    <a:pt x="4" y="41"/>
                  </a:lnTo>
                  <a:lnTo>
                    <a:pt x="4" y="41"/>
                  </a:lnTo>
                  <a:lnTo>
                    <a:pt x="6" y="45"/>
                  </a:lnTo>
                  <a:lnTo>
                    <a:pt x="6" y="51"/>
                  </a:lnTo>
                  <a:lnTo>
                    <a:pt x="8" y="60"/>
                  </a:lnTo>
                  <a:lnTo>
                    <a:pt x="6" y="79"/>
                  </a:lnTo>
                  <a:lnTo>
                    <a:pt x="6" y="79"/>
                  </a:lnTo>
                  <a:lnTo>
                    <a:pt x="8" y="89"/>
                  </a:lnTo>
                  <a:lnTo>
                    <a:pt x="8" y="94"/>
                  </a:lnTo>
                  <a:lnTo>
                    <a:pt x="6" y="96"/>
                  </a:lnTo>
                  <a:lnTo>
                    <a:pt x="6" y="98"/>
                  </a:lnTo>
                  <a:lnTo>
                    <a:pt x="6" y="98"/>
                  </a:lnTo>
                  <a:lnTo>
                    <a:pt x="6" y="102"/>
                  </a:lnTo>
                  <a:lnTo>
                    <a:pt x="6" y="108"/>
                  </a:lnTo>
                  <a:lnTo>
                    <a:pt x="6" y="117"/>
                  </a:lnTo>
                  <a:lnTo>
                    <a:pt x="2" y="125"/>
                  </a:lnTo>
                  <a:lnTo>
                    <a:pt x="0" y="134"/>
                  </a:lnTo>
                  <a:lnTo>
                    <a:pt x="0" y="134"/>
                  </a:lnTo>
                  <a:lnTo>
                    <a:pt x="2" y="138"/>
                  </a:lnTo>
                  <a:lnTo>
                    <a:pt x="2" y="142"/>
                  </a:lnTo>
                  <a:lnTo>
                    <a:pt x="4" y="145"/>
                  </a:lnTo>
                  <a:lnTo>
                    <a:pt x="6" y="149"/>
                  </a:lnTo>
                  <a:lnTo>
                    <a:pt x="6" y="149"/>
                  </a:lnTo>
                  <a:lnTo>
                    <a:pt x="6" y="153"/>
                  </a:lnTo>
                  <a:lnTo>
                    <a:pt x="6" y="157"/>
                  </a:lnTo>
                  <a:lnTo>
                    <a:pt x="4" y="164"/>
                  </a:lnTo>
                  <a:lnTo>
                    <a:pt x="4" y="172"/>
                  </a:lnTo>
                  <a:lnTo>
                    <a:pt x="4" y="176"/>
                  </a:lnTo>
                  <a:lnTo>
                    <a:pt x="6" y="180"/>
                  </a:lnTo>
                  <a:lnTo>
                    <a:pt x="6" y="180"/>
                  </a:lnTo>
                  <a:lnTo>
                    <a:pt x="9" y="187"/>
                  </a:lnTo>
                  <a:lnTo>
                    <a:pt x="11" y="197"/>
                  </a:lnTo>
                  <a:lnTo>
                    <a:pt x="13" y="204"/>
                  </a:lnTo>
                  <a:lnTo>
                    <a:pt x="13" y="208"/>
                  </a:lnTo>
                  <a:lnTo>
                    <a:pt x="15" y="212"/>
                  </a:lnTo>
                  <a:lnTo>
                    <a:pt x="15" y="212"/>
                  </a:lnTo>
                  <a:lnTo>
                    <a:pt x="25" y="223"/>
                  </a:lnTo>
                  <a:lnTo>
                    <a:pt x="25" y="223"/>
                  </a:lnTo>
                  <a:lnTo>
                    <a:pt x="28" y="229"/>
                  </a:lnTo>
                  <a:lnTo>
                    <a:pt x="32" y="232"/>
                  </a:lnTo>
                  <a:lnTo>
                    <a:pt x="32" y="232"/>
                  </a:lnTo>
                  <a:lnTo>
                    <a:pt x="34" y="236"/>
                  </a:lnTo>
                  <a:lnTo>
                    <a:pt x="36" y="242"/>
                  </a:lnTo>
                  <a:lnTo>
                    <a:pt x="40" y="251"/>
                  </a:lnTo>
                  <a:lnTo>
                    <a:pt x="40" y="251"/>
                  </a:lnTo>
                  <a:lnTo>
                    <a:pt x="44" y="263"/>
                  </a:lnTo>
                  <a:lnTo>
                    <a:pt x="47" y="268"/>
                  </a:lnTo>
                  <a:lnTo>
                    <a:pt x="47" y="270"/>
                  </a:lnTo>
                  <a:lnTo>
                    <a:pt x="49" y="270"/>
                  </a:lnTo>
                  <a:lnTo>
                    <a:pt x="49" y="270"/>
                  </a:lnTo>
                  <a:lnTo>
                    <a:pt x="51" y="276"/>
                  </a:lnTo>
                  <a:lnTo>
                    <a:pt x="53" y="282"/>
                  </a:lnTo>
                  <a:lnTo>
                    <a:pt x="57" y="285"/>
                  </a:lnTo>
                  <a:lnTo>
                    <a:pt x="59" y="289"/>
                  </a:lnTo>
                  <a:lnTo>
                    <a:pt x="59" y="289"/>
                  </a:lnTo>
                  <a:lnTo>
                    <a:pt x="64" y="291"/>
                  </a:lnTo>
                  <a:lnTo>
                    <a:pt x="68" y="293"/>
                  </a:lnTo>
                  <a:lnTo>
                    <a:pt x="72" y="295"/>
                  </a:lnTo>
                  <a:lnTo>
                    <a:pt x="78" y="297"/>
                  </a:lnTo>
                  <a:lnTo>
                    <a:pt x="78" y="297"/>
                  </a:lnTo>
                  <a:lnTo>
                    <a:pt x="91" y="302"/>
                  </a:lnTo>
                  <a:lnTo>
                    <a:pt x="91" y="302"/>
                  </a:lnTo>
                  <a:lnTo>
                    <a:pt x="96" y="306"/>
                  </a:lnTo>
                  <a:lnTo>
                    <a:pt x="100" y="308"/>
                  </a:lnTo>
                  <a:lnTo>
                    <a:pt x="102" y="310"/>
                  </a:lnTo>
                  <a:lnTo>
                    <a:pt x="102" y="310"/>
                  </a:lnTo>
                  <a:lnTo>
                    <a:pt x="106" y="318"/>
                  </a:lnTo>
                  <a:lnTo>
                    <a:pt x="108" y="321"/>
                  </a:lnTo>
                  <a:lnTo>
                    <a:pt x="110" y="323"/>
                  </a:lnTo>
                  <a:lnTo>
                    <a:pt x="136" y="323"/>
                  </a:lnTo>
                  <a:lnTo>
                    <a:pt x="136" y="323"/>
                  </a:lnTo>
                  <a:lnTo>
                    <a:pt x="189" y="346"/>
                  </a:lnTo>
                  <a:lnTo>
                    <a:pt x="219" y="346"/>
                  </a:lnTo>
                  <a:lnTo>
                    <a:pt x="219" y="346"/>
                  </a:lnTo>
                  <a:lnTo>
                    <a:pt x="233" y="346"/>
                  </a:lnTo>
                  <a:lnTo>
                    <a:pt x="235" y="338"/>
                  </a:lnTo>
                  <a:lnTo>
                    <a:pt x="255" y="337"/>
                  </a:lnTo>
                  <a:lnTo>
                    <a:pt x="255" y="337"/>
                  </a:lnTo>
                  <a:lnTo>
                    <a:pt x="257" y="338"/>
                  </a:lnTo>
                  <a:lnTo>
                    <a:pt x="289" y="372"/>
                  </a:lnTo>
                  <a:lnTo>
                    <a:pt x="305" y="382"/>
                  </a:lnTo>
                  <a:lnTo>
                    <a:pt x="314" y="369"/>
                  </a:lnTo>
                  <a:lnTo>
                    <a:pt x="323" y="369"/>
                  </a:lnTo>
                  <a:lnTo>
                    <a:pt x="335" y="378"/>
                  </a:lnTo>
                  <a:lnTo>
                    <a:pt x="344" y="388"/>
                  </a:lnTo>
                  <a:lnTo>
                    <a:pt x="357" y="414"/>
                  </a:lnTo>
                  <a:lnTo>
                    <a:pt x="359" y="427"/>
                  </a:lnTo>
                  <a:lnTo>
                    <a:pt x="384" y="439"/>
                  </a:lnTo>
                  <a:lnTo>
                    <a:pt x="384" y="439"/>
                  </a:lnTo>
                  <a:lnTo>
                    <a:pt x="386" y="414"/>
                  </a:lnTo>
                  <a:lnTo>
                    <a:pt x="386" y="414"/>
                  </a:lnTo>
                  <a:lnTo>
                    <a:pt x="386" y="410"/>
                  </a:lnTo>
                  <a:lnTo>
                    <a:pt x="388" y="408"/>
                  </a:lnTo>
                  <a:lnTo>
                    <a:pt x="393" y="405"/>
                  </a:lnTo>
                  <a:lnTo>
                    <a:pt x="393" y="405"/>
                  </a:lnTo>
                  <a:lnTo>
                    <a:pt x="395" y="401"/>
                  </a:lnTo>
                  <a:lnTo>
                    <a:pt x="397" y="399"/>
                  </a:lnTo>
                  <a:lnTo>
                    <a:pt x="399" y="395"/>
                  </a:lnTo>
                  <a:lnTo>
                    <a:pt x="401" y="393"/>
                  </a:lnTo>
                  <a:lnTo>
                    <a:pt x="401" y="393"/>
                  </a:lnTo>
                  <a:lnTo>
                    <a:pt x="405" y="393"/>
                  </a:lnTo>
                  <a:lnTo>
                    <a:pt x="409" y="391"/>
                  </a:lnTo>
                  <a:lnTo>
                    <a:pt x="412" y="391"/>
                  </a:lnTo>
                  <a:lnTo>
                    <a:pt x="416" y="389"/>
                  </a:lnTo>
                  <a:lnTo>
                    <a:pt x="416" y="389"/>
                  </a:lnTo>
                  <a:lnTo>
                    <a:pt x="418" y="386"/>
                  </a:lnTo>
                  <a:lnTo>
                    <a:pt x="418" y="384"/>
                  </a:lnTo>
                  <a:lnTo>
                    <a:pt x="420" y="380"/>
                  </a:lnTo>
                  <a:lnTo>
                    <a:pt x="420" y="378"/>
                  </a:lnTo>
                  <a:lnTo>
                    <a:pt x="420" y="378"/>
                  </a:lnTo>
                  <a:lnTo>
                    <a:pt x="424" y="376"/>
                  </a:lnTo>
                  <a:lnTo>
                    <a:pt x="427" y="376"/>
                  </a:lnTo>
                  <a:lnTo>
                    <a:pt x="429" y="376"/>
                  </a:lnTo>
                  <a:lnTo>
                    <a:pt x="431" y="376"/>
                  </a:lnTo>
                  <a:lnTo>
                    <a:pt x="431" y="376"/>
                  </a:lnTo>
                  <a:lnTo>
                    <a:pt x="435" y="376"/>
                  </a:lnTo>
                  <a:lnTo>
                    <a:pt x="435" y="374"/>
                  </a:lnTo>
                  <a:lnTo>
                    <a:pt x="437" y="372"/>
                  </a:lnTo>
                  <a:lnTo>
                    <a:pt x="441" y="372"/>
                  </a:lnTo>
                  <a:lnTo>
                    <a:pt x="441" y="372"/>
                  </a:lnTo>
                  <a:lnTo>
                    <a:pt x="443" y="372"/>
                  </a:lnTo>
                  <a:lnTo>
                    <a:pt x="446" y="374"/>
                  </a:lnTo>
                  <a:lnTo>
                    <a:pt x="450" y="376"/>
                  </a:lnTo>
                  <a:lnTo>
                    <a:pt x="452" y="378"/>
                  </a:lnTo>
                  <a:lnTo>
                    <a:pt x="452" y="378"/>
                  </a:lnTo>
                  <a:lnTo>
                    <a:pt x="456" y="378"/>
                  </a:lnTo>
                  <a:lnTo>
                    <a:pt x="458" y="378"/>
                  </a:lnTo>
                  <a:lnTo>
                    <a:pt x="461" y="376"/>
                  </a:lnTo>
                  <a:lnTo>
                    <a:pt x="465" y="374"/>
                  </a:lnTo>
                  <a:lnTo>
                    <a:pt x="469" y="374"/>
                  </a:lnTo>
                  <a:lnTo>
                    <a:pt x="469" y="376"/>
                  </a:lnTo>
                  <a:lnTo>
                    <a:pt x="469" y="376"/>
                  </a:lnTo>
                  <a:lnTo>
                    <a:pt x="473" y="380"/>
                  </a:lnTo>
                  <a:lnTo>
                    <a:pt x="473" y="384"/>
                  </a:lnTo>
                  <a:lnTo>
                    <a:pt x="477" y="386"/>
                  </a:lnTo>
                  <a:lnTo>
                    <a:pt x="479" y="386"/>
                  </a:lnTo>
                  <a:lnTo>
                    <a:pt x="480" y="388"/>
                  </a:lnTo>
                  <a:lnTo>
                    <a:pt x="480" y="388"/>
                  </a:lnTo>
                  <a:lnTo>
                    <a:pt x="484" y="386"/>
                  </a:lnTo>
                  <a:lnTo>
                    <a:pt x="484" y="386"/>
                  </a:lnTo>
                  <a:lnTo>
                    <a:pt x="488" y="384"/>
                  </a:lnTo>
                  <a:lnTo>
                    <a:pt x="490" y="384"/>
                  </a:lnTo>
                  <a:lnTo>
                    <a:pt x="490" y="384"/>
                  </a:lnTo>
                  <a:lnTo>
                    <a:pt x="494" y="384"/>
                  </a:lnTo>
                  <a:lnTo>
                    <a:pt x="496" y="386"/>
                  </a:lnTo>
                  <a:lnTo>
                    <a:pt x="499" y="386"/>
                  </a:lnTo>
                  <a:lnTo>
                    <a:pt x="503" y="386"/>
                  </a:lnTo>
                  <a:lnTo>
                    <a:pt x="503" y="386"/>
                  </a:lnTo>
                  <a:lnTo>
                    <a:pt x="501" y="380"/>
                  </a:lnTo>
                  <a:lnTo>
                    <a:pt x="499" y="374"/>
                  </a:lnTo>
                  <a:lnTo>
                    <a:pt x="499" y="374"/>
                  </a:lnTo>
                  <a:lnTo>
                    <a:pt x="497" y="371"/>
                  </a:lnTo>
                  <a:lnTo>
                    <a:pt x="497" y="369"/>
                  </a:lnTo>
                  <a:lnTo>
                    <a:pt x="499" y="365"/>
                  </a:lnTo>
                  <a:lnTo>
                    <a:pt x="499" y="365"/>
                  </a:lnTo>
                  <a:lnTo>
                    <a:pt x="499" y="363"/>
                  </a:lnTo>
                  <a:lnTo>
                    <a:pt x="503" y="363"/>
                  </a:lnTo>
                  <a:lnTo>
                    <a:pt x="507" y="363"/>
                  </a:lnTo>
                  <a:lnTo>
                    <a:pt x="514" y="363"/>
                  </a:lnTo>
                  <a:lnTo>
                    <a:pt x="514" y="363"/>
                  </a:lnTo>
                  <a:lnTo>
                    <a:pt x="516" y="361"/>
                  </a:lnTo>
                  <a:lnTo>
                    <a:pt x="518" y="361"/>
                  </a:lnTo>
                  <a:lnTo>
                    <a:pt x="518" y="361"/>
                  </a:lnTo>
                  <a:lnTo>
                    <a:pt x="522" y="363"/>
                  </a:lnTo>
                  <a:lnTo>
                    <a:pt x="522" y="365"/>
                  </a:lnTo>
                  <a:lnTo>
                    <a:pt x="526" y="365"/>
                  </a:lnTo>
                  <a:lnTo>
                    <a:pt x="530" y="365"/>
                  </a:lnTo>
                  <a:lnTo>
                    <a:pt x="528" y="365"/>
                  </a:lnTo>
                  <a:lnTo>
                    <a:pt x="528" y="365"/>
                  </a:lnTo>
                  <a:lnTo>
                    <a:pt x="535" y="363"/>
                  </a:lnTo>
                  <a:lnTo>
                    <a:pt x="541" y="363"/>
                  </a:lnTo>
                  <a:lnTo>
                    <a:pt x="545" y="363"/>
                  </a:lnTo>
                  <a:lnTo>
                    <a:pt x="545" y="363"/>
                  </a:lnTo>
                  <a:lnTo>
                    <a:pt x="545" y="365"/>
                  </a:lnTo>
                  <a:lnTo>
                    <a:pt x="548" y="367"/>
                  </a:lnTo>
                  <a:lnTo>
                    <a:pt x="552" y="372"/>
                  </a:lnTo>
                  <a:lnTo>
                    <a:pt x="552" y="372"/>
                  </a:lnTo>
                  <a:lnTo>
                    <a:pt x="556" y="374"/>
                  </a:lnTo>
                  <a:lnTo>
                    <a:pt x="558" y="376"/>
                  </a:lnTo>
                  <a:lnTo>
                    <a:pt x="564" y="376"/>
                  </a:lnTo>
                  <a:lnTo>
                    <a:pt x="567" y="376"/>
                  </a:lnTo>
                  <a:lnTo>
                    <a:pt x="567" y="376"/>
                  </a:lnTo>
                  <a:lnTo>
                    <a:pt x="569" y="374"/>
                  </a:lnTo>
                  <a:lnTo>
                    <a:pt x="571" y="372"/>
                  </a:lnTo>
                  <a:lnTo>
                    <a:pt x="573" y="372"/>
                  </a:lnTo>
                  <a:lnTo>
                    <a:pt x="575" y="371"/>
                  </a:lnTo>
                  <a:lnTo>
                    <a:pt x="575" y="371"/>
                  </a:lnTo>
                  <a:lnTo>
                    <a:pt x="577" y="371"/>
                  </a:lnTo>
                  <a:lnTo>
                    <a:pt x="579" y="372"/>
                  </a:lnTo>
                  <a:lnTo>
                    <a:pt x="583" y="374"/>
                  </a:lnTo>
                  <a:lnTo>
                    <a:pt x="588" y="382"/>
                  </a:lnTo>
                  <a:lnTo>
                    <a:pt x="588" y="382"/>
                  </a:lnTo>
                  <a:lnTo>
                    <a:pt x="590" y="386"/>
                  </a:lnTo>
                  <a:lnTo>
                    <a:pt x="592" y="389"/>
                  </a:lnTo>
                  <a:lnTo>
                    <a:pt x="592" y="401"/>
                  </a:lnTo>
                  <a:lnTo>
                    <a:pt x="592" y="401"/>
                  </a:lnTo>
                  <a:lnTo>
                    <a:pt x="596" y="410"/>
                  </a:lnTo>
                  <a:lnTo>
                    <a:pt x="596" y="422"/>
                  </a:lnTo>
                  <a:lnTo>
                    <a:pt x="596" y="422"/>
                  </a:lnTo>
                  <a:lnTo>
                    <a:pt x="601" y="425"/>
                  </a:lnTo>
                  <a:lnTo>
                    <a:pt x="607" y="429"/>
                  </a:lnTo>
                  <a:lnTo>
                    <a:pt x="607" y="429"/>
                  </a:lnTo>
                  <a:lnTo>
                    <a:pt x="607" y="433"/>
                  </a:lnTo>
                  <a:lnTo>
                    <a:pt x="607" y="437"/>
                  </a:lnTo>
                  <a:lnTo>
                    <a:pt x="607" y="439"/>
                  </a:lnTo>
                  <a:lnTo>
                    <a:pt x="607" y="441"/>
                  </a:lnTo>
                  <a:lnTo>
                    <a:pt x="609" y="441"/>
                  </a:lnTo>
                  <a:lnTo>
                    <a:pt x="609" y="441"/>
                  </a:lnTo>
                  <a:lnTo>
                    <a:pt x="611" y="444"/>
                  </a:lnTo>
                  <a:lnTo>
                    <a:pt x="613" y="448"/>
                  </a:lnTo>
                  <a:lnTo>
                    <a:pt x="613" y="448"/>
                  </a:lnTo>
                  <a:lnTo>
                    <a:pt x="615" y="448"/>
                  </a:lnTo>
                  <a:lnTo>
                    <a:pt x="615" y="450"/>
                  </a:lnTo>
                  <a:lnTo>
                    <a:pt x="617" y="452"/>
                  </a:lnTo>
                  <a:lnTo>
                    <a:pt x="618" y="456"/>
                  </a:lnTo>
                  <a:lnTo>
                    <a:pt x="622" y="458"/>
                  </a:lnTo>
                  <a:lnTo>
                    <a:pt x="622" y="458"/>
                  </a:lnTo>
                  <a:lnTo>
                    <a:pt x="622" y="459"/>
                  </a:lnTo>
                  <a:lnTo>
                    <a:pt x="626" y="459"/>
                  </a:lnTo>
                  <a:lnTo>
                    <a:pt x="626" y="458"/>
                  </a:lnTo>
                  <a:lnTo>
                    <a:pt x="628" y="458"/>
                  </a:lnTo>
                  <a:lnTo>
                    <a:pt x="628" y="450"/>
                  </a:lnTo>
                  <a:lnTo>
                    <a:pt x="628" y="450"/>
                  </a:lnTo>
                  <a:lnTo>
                    <a:pt x="634" y="439"/>
                  </a:lnTo>
                  <a:lnTo>
                    <a:pt x="634" y="433"/>
                  </a:lnTo>
                  <a:lnTo>
                    <a:pt x="634" y="427"/>
                  </a:lnTo>
                  <a:lnTo>
                    <a:pt x="634" y="427"/>
                  </a:lnTo>
                  <a:lnTo>
                    <a:pt x="632" y="422"/>
                  </a:lnTo>
                  <a:lnTo>
                    <a:pt x="628" y="416"/>
                  </a:lnTo>
                  <a:lnTo>
                    <a:pt x="626" y="412"/>
                  </a:lnTo>
                  <a:lnTo>
                    <a:pt x="626" y="406"/>
                  </a:lnTo>
                  <a:lnTo>
                    <a:pt x="626" y="406"/>
                  </a:lnTo>
                  <a:lnTo>
                    <a:pt x="622" y="403"/>
                  </a:lnTo>
                  <a:lnTo>
                    <a:pt x="622" y="399"/>
                  </a:lnTo>
                  <a:lnTo>
                    <a:pt x="620" y="391"/>
                  </a:lnTo>
                  <a:lnTo>
                    <a:pt x="620" y="391"/>
                  </a:lnTo>
                  <a:lnTo>
                    <a:pt x="618" y="382"/>
                  </a:lnTo>
                  <a:lnTo>
                    <a:pt x="615" y="372"/>
                  </a:lnTo>
                  <a:lnTo>
                    <a:pt x="615" y="372"/>
                  </a:lnTo>
                  <a:lnTo>
                    <a:pt x="613" y="363"/>
                  </a:lnTo>
                  <a:lnTo>
                    <a:pt x="613" y="354"/>
                  </a:lnTo>
                  <a:lnTo>
                    <a:pt x="613" y="354"/>
                  </a:lnTo>
                  <a:lnTo>
                    <a:pt x="613" y="354"/>
                  </a:lnTo>
                  <a:lnTo>
                    <a:pt x="615" y="344"/>
                  </a:lnTo>
                  <a:lnTo>
                    <a:pt x="617" y="338"/>
                  </a:lnTo>
                  <a:lnTo>
                    <a:pt x="620" y="331"/>
                  </a:lnTo>
                  <a:lnTo>
                    <a:pt x="620" y="331"/>
                  </a:lnTo>
                  <a:lnTo>
                    <a:pt x="620" y="331"/>
                  </a:lnTo>
                  <a:lnTo>
                    <a:pt x="620" y="331"/>
                  </a:lnTo>
                  <a:lnTo>
                    <a:pt x="620" y="331"/>
                  </a:lnTo>
                  <a:lnTo>
                    <a:pt x="622" y="329"/>
                  </a:lnTo>
                  <a:lnTo>
                    <a:pt x="626" y="329"/>
                  </a:lnTo>
                  <a:lnTo>
                    <a:pt x="630" y="323"/>
                  </a:lnTo>
                  <a:lnTo>
                    <a:pt x="637" y="314"/>
                  </a:lnTo>
                  <a:lnTo>
                    <a:pt x="637" y="314"/>
                  </a:lnTo>
                  <a:lnTo>
                    <a:pt x="641" y="310"/>
                  </a:lnTo>
                  <a:lnTo>
                    <a:pt x="645" y="306"/>
                  </a:lnTo>
                  <a:lnTo>
                    <a:pt x="654" y="301"/>
                  </a:lnTo>
                  <a:lnTo>
                    <a:pt x="654" y="301"/>
                  </a:lnTo>
                  <a:lnTo>
                    <a:pt x="656" y="299"/>
                  </a:lnTo>
                  <a:lnTo>
                    <a:pt x="656" y="299"/>
                  </a:lnTo>
                  <a:lnTo>
                    <a:pt x="664" y="293"/>
                  </a:lnTo>
                  <a:lnTo>
                    <a:pt x="666" y="289"/>
                  </a:lnTo>
                  <a:lnTo>
                    <a:pt x="670" y="287"/>
                  </a:lnTo>
                  <a:lnTo>
                    <a:pt x="670" y="287"/>
                  </a:lnTo>
                  <a:lnTo>
                    <a:pt x="671" y="287"/>
                  </a:lnTo>
                  <a:lnTo>
                    <a:pt x="673" y="285"/>
                  </a:lnTo>
                  <a:lnTo>
                    <a:pt x="679" y="285"/>
                  </a:lnTo>
                  <a:lnTo>
                    <a:pt x="681" y="285"/>
                  </a:lnTo>
                  <a:lnTo>
                    <a:pt x="683" y="285"/>
                  </a:lnTo>
                  <a:lnTo>
                    <a:pt x="685" y="284"/>
                  </a:lnTo>
                  <a:lnTo>
                    <a:pt x="685" y="280"/>
                  </a:lnTo>
                  <a:lnTo>
                    <a:pt x="685" y="280"/>
                  </a:lnTo>
                  <a:lnTo>
                    <a:pt x="681" y="278"/>
                  </a:lnTo>
                  <a:lnTo>
                    <a:pt x="681" y="278"/>
                  </a:lnTo>
                  <a:lnTo>
                    <a:pt x="681" y="276"/>
                  </a:lnTo>
                  <a:lnTo>
                    <a:pt x="681" y="276"/>
                  </a:lnTo>
                  <a:lnTo>
                    <a:pt x="685" y="272"/>
                  </a:lnTo>
                  <a:lnTo>
                    <a:pt x="690" y="272"/>
                  </a:lnTo>
                  <a:lnTo>
                    <a:pt x="692" y="270"/>
                  </a:lnTo>
                  <a:lnTo>
                    <a:pt x="694" y="268"/>
                  </a:lnTo>
                  <a:lnTo>
                    <a:pt x="696" y="267"/>
                  </a:lnTo>
                  <a:lnTo>
                    <a:pt x="696" y="265"/>
                  </a:lnTo>
                  <a:lnTo>
                    <a:pt x="696" y="265"/>
                  </a:lnTo>
                  <a:lnTo>
                    <a:pt x="688" y="261"/>
                  </a:lnTo>
                  <a:lnTo>
                    <a:pt x="688" y="261"/>
                  </a:lnTo>
                  <a:lnTo>
                    <a:pt x="688" y="259"/>
                  </a:lnTo>
                  <a:lnTo>
                    <a:pt x="688" y="259"/>
                  </a:lnTo>
                  <a:lnTo>
                    <a:pt x="690" y="257"/>
                  </a:lnTo>
                  <a:lnTo>
                    <a:pt x="690" y="257"/>
                  </a:lnTo>
                  <a:lnTo>
                    <a:pt x="690" y="257"/>
                  </a:lnTo>
                  <a:lnTo>
                    <a:pt x="690" y="257"/>
                  </a:lnTo>
                  <a:lnTo>
                    <a:pt x="690" y="251"/>
                  </a:lnTo>
                  <a:lnTo>
                    <a:pt x="690" y="251"/>
                  </a:lnTo>
                  <a:lnTo>
                    <a:pt x="690" y="251"/>
                  </a:lnTo>
                  <a:lnTo>
                    <a:pt x="690" y="251"/>
                  </a:lnTo>
                  <a:lnTo>
                    <a:pt x="690" y="251"/>
                  </a:lnTo>
                  <a:lnTo>
                    <a:pt x="688" y="248"/>
                  </a:lnTo>
                  <a:lnTo>
                    <a:pt x="687" y="244"/>
                  </a:lnTo>
                  <a:lnTo>
                    <a:pt x="687" y="244"/>
                  </a:lnTo>
                  <a:lnTo>
                    <a:pt x="685" y="242"/>
                  </a:lnTo>
                  <a:lnTo>
                    <a:pt x="681" y="240"/>
                  </a:lnTo>
                  <a:lnTo>
                    <a:pt x="679" y="240"/>
                  </a:lnTo>
                  <a:lnTo>
                    <a:pt x="677" y="238"/>
                  </a:lnTo>
                  <a:lnTo>
                    <a:pt x="677" y="238"/>
                  </a:lnTo>
                  <a:lnTo>
                    <a:pt x="681" y="234"/>
                  </a:lnTo>
                  <a:lnTo>
                    <a:pt x="685" y="234"/>
                  </a:lnTo>
                  <a:lnTo>
                    <a:pt x="685" y="234"/>
                  </a:lnTo>
                  <a:lnTo>
                    <a:pt x="685" y="231"/>
                  </a:lnTo>
                  <a:lnTo>
                    <a:pt x="685" y="231"/>
                  </a:lnTo>
                  <a:lnTo>
                    <a:pt x="681" y="227"/>
                  </a:lnTo>
                  <a:lnTo>
                    <a:pt x="677" y="223"/>
                  </a:lnTo>
                  <a:lnTo>
                    <a:pt x="677" y="223"/>
                  </a:lnTo>
                  <a:lnTo>
                    <a:pt x="675" y="219"/>
                  </a:lnTo>
                  <a:lnTo>
                    <a:pt x="673" y="215"/>
                  </a:lnTo>
                  <a:lnTo>
                    <a:pt x="673" y="215"/>
                  </a:lnTo>
                  <a:lnTo>
                    <a:pt x="679" y="217"/>
                  </a:lnTo>
                  <a:lnTo>
                    <a:pt x="685" y="215"/>
                  </a:lnTo>
                  <a:lnTo>
                    <a:pt x="685" y="215"/>
                  </a:lnTo>
                  <a:lnTo>
                    <a:pt x="687" y="214"/>
                  </a:lnTo>
                  <a:lnTo>
                    <a:pt x="687" y="214"/>
                  </a:lnTo>
                  <a:lnTo>
                    <a:pt x="687" y="212"/>
                  </a:lnTo>
                  <a:lnTo>
                    <a:pt x="687" y="208"/>
                  </a:lnTo>
                  <a:lnTo>
                    <a:pt x="685" y="204"/>
                  </a:lnTo>
                  <a:lnTo>
                    <a:pt x="685" y="200"/>
                  </a:lnTo>
                  <a:lnTo>
                    <a:pt x="685" y="200"/>
                  </a:lnTo>
                  <a:lnTo>
                    <a:pt x="687" y="202"/>
                  </a:lnTo>
                  <a:lnTo>
                    <a:pt x="688" y="206"/>
                  </a:lnTo>
                  <a:lnTo>
                    <a:pt x="690" y="210"/>
                  </a:lnTo>
                  <a:lnTo>
                    <a:pt x="690" y="210"/>
                  </a:lnTo>
                  <a:lnTo>
                    <a:pt x="690" y="214"/>
                  </a:lnTo>
                  <a:lnTo>
                    <a:pt x="692" y="217"/>
                  </a:lnTo>
                  <a:lnTo>
                    <a:pt x="692" y="217"/>
                  </a:lnTo>
                  <a:lnTo>
                    <a:pt x="692" y="223"/>
                  </a:lnTo>
                  <a:lnTo>
                    <a:pt x="692" y="223"/>
                  </a:lnTo>
                  <a:lnTo>
                    <a:pt x="692" y="227"/>
                  </a:lnTo>
                  <a:lnTo>
                    <a:pt x="690" y="229"/>
                  </a:lnTo>
                  <a:lnTo>
                    <a:pt x="692" y="232"/>
                  </a:lnTo>
                  <a:lnTo>
                    <a:pt x="692" y="234"/>
                  </a:lnTo>
                  <a:lnTo>
                    <a:pt x="692" y="234"/>
                  </a:lnTo>
                  <a:lnTo>
                    <a:pt x="696" y="234"/>
                  </a:lnTo>
                  <a:lnTo>
                    <a:pt x="698" y="232"/>
                  </a:lnTo>
                  <a:lnTo>
                    <a:pt x="700" y="229"/>
                  </a:lnTo>
                  <a:lnTo>
                    <a:pt x="700" y="223"/>
                  </a:lnTo>
                  <a:lnTo>
                    <a:pt x="700" y="217"/>
                  </a:lnTo>
                  <a:lnTo>
                    <a:pt x="698" y="204"/>
                  </a:lnTo>
                  <a:lnTo>
                    <a:pt x="696" y="195"/>
                  </a:lnTo>
                  <a:lnTo>
                    <a:pt x="696" y="195"/>
                  </a:lnTo>
                  <a:lnTo>
                    <a:pt x="696" y="195"/>
                  </a:lnTo>
                  <a:lnTo>
                    <a:pt x="696" y="195"/>
                  </a:lnTo>
                  <a:lnTo>
                    <a:pt x="700" y="198"/>
                  </a:lnTo>
                  <a:lnTo>
                    <a:pt x="702" y="200"/>
                  </a:lnTo>
                  <a:lnTo>
                    <a:pt x="704" y="200"/>
                  </a:lnTo>
                  <a:lnTo>
                    <a:pt x="707" y="200"/>
                  </a:lnTo>
                  <a:lnTo>
                    <a:pt x="707" y="200"/>
                  </a:lnTo>
                  <a:lnTo>
                    <a:pt x="711" y="197"/>
                  </a:lnTo>
                  <a:lnTo>
                    <a:pt x="713" y="193"/>
                  </a:lnTo>
                  <a:lnTo>
                    <a:pt x="713" y="193"/>
                  </a:lnTo>
                  <a:lnTo>
                    <a:pt x="715" y="189"/>
                  </a:lnTo>
                  <a:lnTo>
                    <a:pt x="715" y="183"/>
                  </a:lnTo>
                  <a:lnTo>
                    <a:pt x="717" y="178"/>
                  </a:lnTo>
                  <a:lnTo>
                    <a:pt x="719" y="176"/>
                  </a:lnTo>
                  <a:lnTo>
                    <a:pt x="719" y="174"/>
                  </a:lnTo>
                  <a:lnTo>
                    <a:pt x="719" y="174"/>
                  </a:lnTo>
                  <a:lnTo>
                    <a:pt x="724" y="168"/>
                  </a:lnTo>
                  <a:lnTo>
                    <a:pt x="728" y="163"/>
                  </a:lnTo>
                  <a:lnTo>
                    <a:pt x="745" y="159"/>
                  </a:lnTo>
                  <a:lnTo>
                    <a:pt x="749" y="157"/>
                  </a:lnTo>
                  <a:lnTo>
                    <a:pt x="757" y="155"/>
                  </a:lnTo>
                  <a:lnTo>
                    <a:pt x="757" y="155"/>
                  </a:lnTo>
                  <a:lnTo>
                    <a:pt x="762" y="155"/>
                  </a:lnTo>
                  <a:lnTo>
                    <a:pt x="768" y="153"/>
                  </a:lnTo>
                  <a:lnTo>
                    <a:pt x="772" y="151"/>
                  </a:lnTo>
                  <a:lnTo>
                    <a:pt x="772" y="149"/>
                  </a:lnTo>
                  <a:lnTo>
                    <a:pt x="768" y="147"/>
                  </a:lnTo>
                  <a:lnTo>
                    <a:pt x="766" y="144"/>
                  </a:lnTo>
                  <a:lnTo>
                    <a:pt x="766" y="144"/>
                  </a:lnTo>
                  <a:lnTo>
                    <a:pt x="764" y="142"/>
                  </a:lnTo>
                  <a:lnTo>
                    <a:pt x="762" y="138"/>
                  </a:lnTo>
                  <a:lnTo>
                    <a:pt x="762" y="132"/>
                  </a:lnTo>
                  <a:lnTo>
                    <a:pt x="775" y="113"/>
                  </a:lnTo>
                  <a:lnTo>
                    <a:pt x="791" y="104"/>
                  </a:lnTo>
                  <a:lnTo>
                    <a:pt x="800" y="100"/>
                  </a:lnTo>
                  <a:lnTo>
                    <a:pt x="819" y="91"/>
                  </a:lnTo>
                  <a:lnTo>
                    <a:pt x="819" y="91"/>
                  </a:lnTo>
                  <a:lnTo>
                    <a:pt x="815" y="85"/>
                  </a:lnTo>
                  <a:lnTo>
                    <a:pt x="815" y="85"/>
                  </a:lnTo>
                  <a:lnTo>
                    <a:pt x="813" y="81"/>
                  </a:lnTo>
                  <a:lnTo>
                    <a:pt x="811" y="77"/>
                  </a:lnTo>
                  <a:lnTo>
                    <a:pt x="811" y="77"/>
                  </a:lnTo>
                  <a:lnTo>
                    <a:pt x="809" y="70"/>
                  </a:lnTo>
                  <a:lnTo>
                    <a:pt x="808" y="60"/>
                  </a:lnTo>
                  <a:lnTo>
                    <a:pt x="806" y="51"/>
                  </a:lnTo>
                  <a:lnTo>
                    <a:pt x="806" y="51"/>
                  </a:lnTo>
                  <a:lnTo>
                    <a:pt x="794" y="36"/>
                  </a:lnTo>
                  <a:lnTo>
                    <a:pt x="794" y="36"/>
                  </a:lnTo>
                  <a:lnTo>
                    <a:pt x="785" y="40"/>
                  </a:lnTo>
                  <a:lnTo>
                    <a:pt x="785" y="40"/>
                  </a:lnTo>
                  <a:lnTo>
                    <a:pt x="783" y="40"/>
                  </a:lnTo>
                  <a:lnTo>
                    <a:pt x="783" y="40"/>
                  </a:lnTo>
                  <a:lnTo>
                    <a:pt x="783" y="41"/>
                  </a:lnTo>
                  <a:lnTo>
                    <a:pt x="781" y="45"/>
                  </a:lnTo>
                  <a:lnTo>
                    <a:pt x="777" y="51"/>
                  </a:lnTo>
                  <a:lnTo>
                    <a:pt x="775" y="62"/>
                  </a:lnTo>
                  <a:lnTo>
                    <a:pt x="775" y="62"/>
                  </a:lnTo>
                  <a:lnTo>
                    <a:pt x="772" y="68"/>
                  </a:lnTo>
                  <a:lnTo>
                    <a:pt x="768" y="74"/>
                  </a:lnTo>
                  <a:lnTo>
                    <a:pt x="764" y="79"/>
                  </a:lnTo>
                  <a:lnTo>
                    <a:pt x="760" y="83"/>
                  </a:lnTo>
                  <a:lnTo>
                    <a:pt x="760" y="83"/>
                  </a:lnTo>
                  <a:lnTo>
                    <a:pt x="760" y="83"/>
                  </a:lnTo>
                  <a:lnTo>
                    <a:pt x="755" y="85"/>
                  </a:lnTo>
                  <a:lnTo>
                    <a:pt x="755" y="85"/>
                  </a:lnTo>
                  <a:lnTo>
                    <a:pt x="755" y="85"/>
                  </a:lnTo>
                  <a:close/>
                </a:path>
              </a:pathLst>
            </a:custGeom>
            <a:solidFill>
              <a:schemeClr val="bg1">
                <a:lumMod val="85000"/>
              </a:schemeClr>
            </a:solidFill>
            <a:ln w="635" cap="rnd">
              <a:solidFill>
                <a:schemeClr val="bg1">
                  <a:alpha val="17000"/>
                </a:schemeClr>
              </a:solidFill>
              <a:prstDash val="solid"/>
              <a:round/>
              <a:headEnd/>
              <a:tailEnd/>
            </a:ln>
          </p:spPr>
          <p:txBody>
            <a:bodyPr lIns="81617" tIns="40809" rIns="81617" bIns="40809"/>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514" name="Freeform 513">
              <a:extLst>
                <a:ext uri="{FF2B5EF4-FFF2-40B4-BE49-F238E27FC236}">
                  <a16:creationId xmlns:a16="http://schemas.microsoft.com/office/drawing/2014/main" id="{5431441C-5538-A54C-AA2C-71D4174B5153}"/>
                </a:ext>
              </a:extLst>
            </p:cNvPr>
            <p:cNvSpPr>
              <a:spLocks/>
            </p:cNvSpPr>
            <p:nvPr userDrawn="1"/>
          </p:nvSpPr>
          <p:spPr bwMode="auto">
            <a:xfrm>
              <a:off x="6075375" y="2202703"/>
              <a:ext cx="1251269" cy="597197"/>
            </a:xfrm>
            <a:custGeom>
              <a:avLst/>
              <a:gdLst>
                <a:gd name="T0" fmla="*/ 702 w 819"/>
                <a:gd name="T1" fmla="*/ 93 h 459"/>
                <a:gd name="T2" fmla="*/ 662 w 819"/>
                <a:gd name="T3" fmla="*/ 106 h 459"/>
                <a:gd name="T4" fmla="*/ 637 w 819"/>
                <a:gd name="T5" fmla="*/ 128 h 459"/>
                <a:gd name="T6" fmla="*/ 596 w 819"/>
                <a:gd name="T7" fmla="*/ 132 h 459"/>
                <a:gd name="T8" fmla="*/ 581 w 819"/>
                <a:gd name="T9" fmla="*/ 113 h 459"/>
                <a:gd name="T10" fmla="*/ 584 w 819"/>
                <a:gd name="T11" fmla="*/ 87 h 459"/>
                <a:gd name="T12" fmla="*/ 550 w 819"/>
                <a:gd name="T13" fmla="*/ 91 h 459"/>
                <a:gd name="T14" fmla="*/ 543 w 819"/>
                <a:gd name="T15" fmla="*/ 130 h 459"/>
                <a:gd name="T16" fmla="*/ 518 w 819"/>
                <a:gd name="T17" fmla="*/ 127 h 459"/>
                <a:gd name="T18" fmla="*/ 520 w 819"/>
                <a:gd name="T19" fmla="*/ 94 h 459"/>
                <a:gd name="T20" fmla="*/ 550 w 819"/>
                <a:gd name="T21" fmla="*/ 70 h 459"/>
                <a:gd name="T22" fmla="*/ 558 w 819"/>
                <a:gd name="T23" fmla="*/ 55 h 459"/>
                <a:gd name="T24" fmla="*/ 518 w 819"/>
                <a:gd name="T25" fmla="*/ 51 h 459"/>
                <a:gd name="T26" fmla="*/ 490 w 819"/>
                <a:gd name="T27" fmla="*/ 55 h 459"/>
                <a:gd name="T28" fmla="*/ 469 w 819"/>
                <a:gd name="T29" fmla="*/ 53 h 459"/>
                <a:gd name="T30" fmla="*/ 486 w 819"/>
                <a:gd name="T31" fmla="*/ 24 h 459"/>
                <a:gd name="T32" fmla="*/ 446 w 819"/>
                <a:gd name="T33" fmla="*/ 13 h 459"/>
                <a:gd name="T34" fmla="*/ 420 w 819"/>
                <a:gd name="T35" fmla="*/ 0 h 459"/>
                <a:gd name="T36" fmla="*/ 70 w 819"/>
                <a:gd name="T37" fmla="*/ 7 h 459"/>
                <a:gd name="T38" fmla="*/ 34 w 819"/>
                <a:gd name="T39" fmla="*/ 40 h 459"/>
                <a:gd name="T40" fmla="*/ 0 w 819"/>
                <a:gd name="T41" fmla="*/ 26 h 459"/>
                <a:gd name="T42" fmla="*/ 8 w 819"/>
                <a:gd name="T43" fmla="*/ 94 h 459"/>
                <a:gd name="T44" fmla="*/ 2 w 819"/>
                <a:gd name="T45" fmla="*/ 142 h 459"/>
                <a:gd name="T46" fmla="*/ 9 w 819"/>
                <a:gd name="T47" fmla="*/ 187 h 459"/>
                <a:gd name="T48" fmla="*/ 34 w 819"/>
                <a:gd name="T49" fmla="*/ 236 h 459"/>
                <a:gd name="T50" fmla="*/ 57 w 819"/>
                <a:gd name="T51" fmla="*/ 285 h 459"/>
                <a:gd name="T52" fmla="*/ 100 w 819"/>
                <a:gd name="T53" fmla="*/ 308 h 459"/>
                <a:gd name="T54" fmla="*/ 233 w 819"/>
                <a:gd name="T55" fmla="*/ 346 h 459"/>
                <a:gd name="T56" fmla="*/ 357 w 819"/>
                <a:gd name="T57" fmla="*/ 414 h 459"/>
                <a:gd name="T58" fmla="*/ 397 w 819"/>
                <a:gd name="T59" fmla="*/ 399 h 459"/>
                <a:gd name="T60" fmla="*/ 420 w 819"/>
                <a:gd name="T61" fmla="*/ 380 h 459"/>
                <a:gd name="T62" fmla="*/ 441 w 819"/>
                <a:gd name="T63" fmla="*/ 372 h 459"/>
                <a:gd name="T64" fmla="*/ 469 w 819"/>
                <a:gd name="T65" fmla="*/ 374 h 459"/>
                <a:gd name="T66" fmla="*/ 488 w 819"/>
                <a:gd name="T67" fmla="*/ 384 h 459"/>
                <a:gd name="T68" fmla="*/ 497 w 819"/>
                <a:gd name="T69" fmla="*/ 371 h 459"/>
                <a:gd name="T70" fmla="*/ 518 w 819"/>
                <a:gd name="T71" fmla="*/ 361 h 459"/>
                <a:gd name="T72" fmla="*/ 545 w 819"/>
                <a:gd name="T73" fmla="*/ 365 h 459"/>
                <a:gd name="T74" fmla="*/ 573 w 819"/>
                <a:gd name="T75" fmla="*/ 372 h 459"/>
                <a:gd name="T76" fmla="*/ 592 w 819"/>
                <a:gd name="T77" fmla="*/ 401 h 459"/>
                <a:gd name="T78" fmla="*/ 609 w 819"/>
                <a:gd name="T79" fmla="*/ 441 h 459"/>
                <a:gd name="T80" fmla="*/ 622 w 819"/>
                <a:gd name="T81" fmla="*/ 459 h 459"/>
                <a:gd name="T82" fmla="*/ 628 w 819"/>
                <a:gd name="T83" fmla="*/ 416 h 459"/>
                <a:gd name="T84" fmla="*/ 613 w 819"/>
                <a:gd name="T85" fmla="*/ 363 h 459"/>
                <a:gd name="T86" fmla="*/ 622 w 819"/>
                <a:gd name="T87" fmla="*/ 329 h 459"/>
                <a:gd name="T88" fmla="*/ 664 w 819"/>
                <a:gd name="T89" fmla="*/ 293 h 459"/>
                <a:gd name="T90" fmla="*/ 685 w 819"/>
                <a:gd name="T91" fmla="*/ 280 h 459"/>
                <a:gd name="T92" fmla="*/ 696 w 819"/>
                <a:gd name="T93" fmla="*/ 265 h 459"/>
                <a:gd name="T94" fmla="*/ 690 w 819"/>
                <a:gd name="T95" fmla="*/ 251 h 459"/>
                <a:gd name="T96" fmla="*/ 681 w 819"/>
                <a:gd name="T97" fmla="*/ 234 h 459"/>
                <a:gd name="T98" fmla="*/ 679 w 819"/>
                <a:gd name="T99" fmla="*/ 217 h 459"/>
                <a:gd name="T100" fmla="*/ 688 w 819"/>
                <a:gd name="T101" fmla="*/ 206 h 459"/>
                <a:gd name="T102" fmla="*/ 692 w 819"/>
                <a:gd name="T103" fmla="*/ 234 h 459"/>
                <a:gd name="T104" fmla="*/ 696 w 819"/>
                <a:gd name="T105" fmla="*/ 195 h 459"/>
                <a:gd name="T106" fmla="*/ 717 w 819"/>
                <a:gd name="T107" fmla="*/ 178 h 459"/>
                <a:gd name="T108" fmla="*/ 768 w 819"/>
                <a:gd name="T109" fmla="*/ 153 h 459"/>
                <a:gd name="T110" fmla="*/ 800 w 819"/>
                <a:gd name="T111" fmla="*/ 100 h 459"/>
                <a:gd name="T112" fmla="*/ 806 w 819"/>
                <a:gd name="T113" fmla="*/ 51 h 459"/>
                <a:gd name="T114" fmla="*/ 775 w 819"/>
                <a:gd name="T115" fmla="*/ 62 h 4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19" h="459">
                  <a:moveTo>
                    <a:pt x="755" y="85"/>
                  </a:moveTo>
                  <a:lnTo>
                    <a:pt x="751" y="87"/>
                  </a:lnTo>
                  <a:lnTo>
                    <a:pt x="745" y="89"/>
                  </a:lnTo>
                  <a:lnTo>
                    <a:pt x="738" y="91"/>
                  </a:lnTo>
                  <a:lnTo>
                    <a:pt x="734" y="91"/>
                  </a:lnTo>
                  <a:lnTo>
                    <a:pt x="728" y="91"/>
                  </a:lnTo>
                  <a:lnTo>
                    <a:pt x="728" y="91"/>
                  </a:lnTo>
                  <a:lnTo>
                    <a:pt x="728" y="91"/>
                  </a:lnTo>
                  <a:lnTo>
                    <a:pt x="715" y="91"/>
                  </a:lnTo>
                  <a:lnTo>
                    <a:pt x="707" y="91"/>
                  </a:lnTo>
                  <a:lnTo>
                    <a:pt x="702" y="93"/>
                  </a:lnTo>
                  <a:lnTo>
                    <a:pt x="702" y="93"/>
                  </a:lnTo>
                  <a:lnTo>
                    <a:pt x="692" y="100"/>
                  </a:lnTo>
                  <a:lnTo>
                    <a:pt x="687" y="104"/>
                  </a:lnTo>
                  <a:lnTo>
                    <a:pt x="687" y="104"/>
                  </a:lnTo>
                  <a:lnTo>
                    <a:pt x="685" y="104"/>
                  </a:lnTo>
                  <a:lnTo>
                    <a:pt x="679" y="106"/>
                  </a:lnTo>
                  <a:lnTo>
                    <a:pt x="679" y="106"/>
                  </a:lnTo>
                  <a:lnTo>
                    <a:pt x="675" y="106"/>
                  </a:lnTo>
                  <a:lnTo>
                    <a:pt x="671" y="106"/>
                  </a:lnTo>
                  <a:lnTo>
                    <a:pt x="668" y="106"/>
                  </a:lnTo>
                  <a:lnTo>
                    <a:pt x="662" y="106"/>
                  </a:lnTo>
                  <a:lnTo>
                    <a:pt x="662" y="106"/>
                  </a:lnTo>
                  <a:lnTo>
                    <a:pt x="653" y="108"/>
                  </a:lnTo>
                  <a:lnTo>
                    <a:pt x="645" y="113"/>
                  </a:lnTo>
                  <a:lnTo>
                    <a:pt x="643" y="115"/>
                  </a:lnTo>
                  <a:lnTo>
                    <a:pt x="639" y="119"/>
                  </a:lnTo>
                  <a:lnTo>
                    <a:pt x="639" y="121"/>
                  </a:lnTo>
                  <a:lnTo>
                    <a:pt x="639" y="125"/>
                  </a:lnTo>
                  <a:lnTo>
                    <a:pt x="639" y="125"/>
                  </a:lnTo>
                  <a:lnTo>
                    <a:pt x="639" y="127"/>
                  </a:lnTo>
                  <a:lnTo>
                    <a:pt x="637" y="128"/>
                  </a:lnTo>
                  <a:lnTo>
                    <a:pt x="637" y="128"/>
                  </a:lnTo>
                  <a:lnTo>
                    <a:pt x="635" y="128"/>
                  </a:lnTo>
                  <a:lnTo>
                    <a:pt x="634" y="130"/>
                  </a:lnTo>
                  <a:lnTo>
                    <a:pt x="626" y="132"/>
                  </a:lnTo>
                  <a:lnTo>
                    <a:pt x="615" y="136"/>
                  </a:lnTo>
                  <a:lnTo>
                    <a:pt x="592" y="145"/>
                  </a:lnTo>
                  <a:lnTo>
                    <a:pt x="592" y="145"/>
                  </a:lnTo>
                  <a:lnTo>
                    <a:pt x="592" y="142"/>
                  </a:lnTo>
                  <a:lnTo>
                    <a:pt x="592" y="140"/>
                  </a:lnTo>
                  <a:lnTo>
                    <a:pt x="594" y="136"/>
                  </a:lnTo>
                  <a:lnTo>
                    <a:pt x="594" y="136"/>
                  </a:lnTo>
                  <a:lnTo>
                    <a:pt x="596" y="132"/>
                  </a:lnTo>
                  <a:lnTo>
                    <a:pt x="596" y="125"/>
                  </a:lnTo>
                  <a:lnTo>
                    <a:pt x="596" y="125"/>
                  </a:lnTo>
                  <a:lnTo>
                    <a:pt x="596" y="117"/>
                  </a:lnTo>
                  <a:lnTo>
                    <a:pt x="596" y="113"/>
                  </a:lnTo>
                  <a:lnTo>
                    <a:pt x="592" y="110"/>
                  </a:lnTo>
                  <a:lnTo>
                    <a:pt x="592" y="110"/>
                  </a:lnTo>
                  <a:lnTo>
                    <a:pt x="590" y="108"/>
                  </a:lnTo>
                  <a:lnTo>
                    <a:pt x="588" y="108"/>
                  </a:lnTo>
                  <a:lnTo>
                    <a:pt x="588" y="110"/>
                  </a:lnTo>
                  <a:lnTo>
                    <a:pt x="584" y="110"/>
                  </a:lnTo>
                  <a:lnTo>
                    <a:pt x="581" y="113"/>
                  </a:lnTo>
                  <a:lnTo>
                    <a:pt x="579" y="113"/>
                  </a:lnTo>
                  <a:lnTo>
                    <a:pt x="577" y="115"/>
                  </a:lnTo>
                  <a:lnTo>
                    <a:pt x="577" y="115"/>
                  </a:lnTo>
                  <a:lnTo>
                    <a:pt x="577" y="111"/>
                  </a:lnTo>
                  <a:lnTo>
                    <a:pt x="579" y="108"/>
                  </a:lnTo>
                  <a:lnTo>
                    <a:pt x="583" y="102"/>
                  </a:lnTo>
                  <a:lnTo>
                    <a:pt x="583" y="102"/>
                  </a:lnTo>
                  <a:lnTo>
                    <a:pt x="584" y="98"/>
                  </a:lnTo>
                  <a:lnTo>
                    <a:pt x="584" y="94"/>
                  </a:lnTo>
                  <a:lnTo>
                    <a:pt x="584" y="87"/>
                  </a:lnTo>
                  <a:lnTo>
                    <a:pt x="584" y="87"/>
                  </a:lnTo>
                  <a:lnTo>
                    <a:pt x="584" y="83"/>
                  </a:lnTo>
                  <a:lnTo>
                    <a:pt x="581" y="81"/>
                  </a:lnTo>
                  <a:lnTo>
                    <a:pt x="575" y="77"/>
                  </a:lnTo>
                  <a:lnTo>
                    <a:pt x="567" y="74"/>
                  </a:lnTo>
                  <a:lnTo>
                    <a:pt x="562" y="74"/>
                  </a:lnTo>
                  <a:lnTo>
                    <a:pt x="562" y="74"/>
                  </a:lnTo>
                  <a:lnTo>
                    <a:pt x="558" y="81"/>
                  </a:lnTo>
                  <a:lnTo>
                    <a:pt x="558" y="83"/>
                  </a:lnTo>
                  <a:lnTo>
                    <a:pt x="556" y="87"/>
                  </a:lnTo>
                  <a:lnTo>
                    <a:pt x="556" y="87"/>
                  </a:lnTo>
                  <a:lnTo>
                    <a:pt x="550" y="91"/>
                  </a:lnTo>
                  <a:lnTo>
                    <a:pt x="543" y="93"/>
                  </a:lnTo>
                  <a:lnTo>
                    <a:pt x="543" y="93"/>
                  </a:lnTo>
                  <a:lnTo>
                    <a:pt x="541" y="102"/>
                  </a:lnTo>
                  <a:lnTo>
                    <a:pt x="539" y="110"/>
                  </a:lnTo>
                  <a:lnTo>
                    <a:pt x="539" y="110"/>
                  </a:lnTo>
                  <a:lnTo>
                    <a:pt x="539" y="115"/>
                  </a:lnTo>
                  <a:lnTo>
                    <a:pt x="539" y="119"/>
                  </a:lnTo>
                  <a:lnTo>
                    <a:pt x="541" y="123"/>
                  </a:lnTo>
                  <a:lnTo>
                    <a:pt x="541" y="127"/>
                  </a:lnTo>
                  <a:lnTo>
                    <a:pt x="541" y="127"/>
                  </a:lnTo>
                  <a:lnTo>
                    <a:pt x="543" y="130"/>
                  </a:lnTo>
                  <a:lnTo>
                    <a:pt x="541" y="136"/>
                  </a:lnTo>
                  <a:lnTo>
                    <a:pt x="541" y="142"/>
                  </a:lnTo>
                  <a:lnTo>
                    <a:pt x="541" y="142"/>
                  </a:lnTo>
                  <a:lnTo>
                    <a:pt x="531" y="149"/>
                  </a:lnTo>
                  <a:lnTo>
                    <a:pt x="531" y="149"/>
                  </a:lnTo>
                  <a:lnTo>
                    <a:pt x="530" y="151"/>
                  </a:lnTo>
                  <a:lnTo>
                    <a:pt x="528" y="151"/>
                  </a:lnTo>
                  <a:lnTo>
                    <a:pt x="522" y="145"/>
                  </a:lnTo>
                  <a:lnTo>
                    <a:pt x="522" y="138"/>
                  </a:lnTo>
                  <a:lnTo>
                    <a:pt x="522" y="138"/>
                  </a:lnTo>
                  <a:lnTo>
                    <a:pt x="518" y="127"/>
                  </a:lnTo>
                  <a:lnTo>
                    <a:pt x="518" y="121"/>
                  </a:lnTo>
                  <a:lnTo>
                    <a:pt x="520" y="115"/>
                  </a:lnTo>
                  <a:lnTo>
                    <a:pt x="520" y="115"/>
                  </a:lnTo>
                  <a:lnTo>
                    <a:pt x="522" y="110"/>
                  </a:lnTo>
                  <a:lnTo>
                    <a:pt x="526" y="100"/>
                  </a:lnTo>
                  <a:lnTo>
                    <a:pt x="526" y="94"/>
                  </a:lnTo>
                  <a:lnTo>
                    <a:pt x="526" y="93"/>
                  </a:lnTo>
                  <a:lnTo>
                    <a:pt x="524" y="93"/>
                  </a:lnTo>
                  <a:lnTo>
                    <a:pt x="522" y="93"/>
                  </a:lnTo>
                  <a:lnTo>
                    <a:pt x="520" y="94"/>
                  </a:lnTo>
                  <a:lnTo>
                    <a:pt x="520" y="94"/>
                  </a:lnTo>
                  <a:lnTo>
                    <a:pt x="522" y="89"/>
                  </a:lnTo>
                  <a:lnTo>
                    <a:pt x="522" y="85"/>
                  </a:lnTo>
                  <a:lnTo>
                    <a:pt x="528" y="79"/>
                  </a:lnTo>
                  <a:lnTo>
                    <a:pt x="528" y="79"/>
                  </a:lnTo>
                  <a:lnTo>
                    <a:pt x="528" y="79"/>
                  </a:lnTo>
                  <a:lnTo>
                    <a:pt x="531" y="76"/>
                  </a:lnTo>
                  <a:lnTo>
                    <a:pt x="535" y="74"/>
                  </a:lnTo>
                  <a:lnTo>
                    <a:pt x="539" y="72"/>
                  </a:lnTo>
                  <a:lnTo>
                    <a:pt x="543" y="72"/>
                  </a:lnTo>
                  <a:lnTo>
                    <a:pt x="543" y="72"/>
                  </a:lnTo>
                  <a:lnTo>
                    <a:pt x="550" y="70"/>
                  </a:lnTo>
                  <a:lnTo>
                    <a:pt x="560" y="70"/>
                  </a:lnTo>
                  <a:lnTo>
                    <a:pt x="566" y="68"/>
                  </a:lnTo>
                  <a:lnTo>
                    <a:pt x="569" y="68"/>
                  </a:lnTo>
                  <a:lnTo>
                    <a:pt x="571" y="66"/>
                  </a:lnTo>
                  <a:lnTo>
                    <a:pt x="571" y="64"/>
                  </a:lnTo>
                  <a:lnTo>
                    <a:pt x="571" y="64"/>
                  </a:lnTo>
                  <a:lnTo>
                    <a:pt x="571" y="64"/>
                  </a:lnTo>
                  <a:lnTo>
                    <a:pt x="569" y="60"/>
                  </a:lnTo>
                  <a:lnTo>
                    <a:pt x="566" y="58"/>
                  </a:lnTo>
                  <a:lnTo>
                    <a:pt x="562" y="57"/>
                  </a:lnTo>
                  <a:lnTo>
                    <a:pt x="558" y="55"/>
                  </a:lnTo>
                  <a:lnTo>
                    <a:pt x="550" y="57"/>
                  </a:lnTo>
                  <a:lnTo>
                    <a:pt x="541" y="57"/>
                  </a:lnTo>
                  <a:lnTo>
                    <a:pt x="541" y="57"/>
                  </a:lnTo>
                  <a:lnTo>
                    <a:pt x="539" y="58"/>
                  </a:lnTo>
                  <a:lnTo>
                    <a:pt x="535" y="58"/>
                  </a:lnTo>
                  <a:lnTo>
                    <a:pt x="531" y="57"/>
                  </a:lnTo>
                  <a:lnTo>
                    <a:pt x="528" y="55"/>
                  </a:lnTo>
                  <a:lnTo>
                    <a:pt x="528" y="55"/>
                  </a:lnTo>
                  <a:lnTo>
                    <a:pt x="524" y="51"/>
                  </a:lnTo>
                  <a:lnTo>
                    <a:pt x="522" y="51"/>
                  </a:lnTo>
                  <a:lnTo>
                    <a:pt x="518" y="51"/>
                  </a:lnTo>
                  <a:lnTo>
                    <a:pt x="513" y="49"/>
                  </a:lnTo>
                  <a:lnTo>
                    <a:pt x="513" y="49"/>
                  </a:lnTo>
                  <a:lnTo>
                    <a:pt x="514" y="45"/>
                  </a:lnTo>
                  <a:lnTo>
                    <a:pt x="514" y="43"/>
                  </a:lnTo>
                  <a:lnTo>
                    <a:pt x="513" y="41"/>
                  </a:lnTo>
                  <a:lnTo>
                    <a:pt x="511" y="41"/>
                  </a:lnTo>
                  <a:lnTo>
                    <a:pt x="507" y="43"/>
                  </a:lnTo>
                  <a:lnTo>
                    <a:pt x="499" y="49"/>
                  </a:lnTo>
                  <a:lnTo>
                    <a:pt x="496" y="53"/>
                  </a:lnTo>
                  <a:lnTo>
                    <a:pt x="496" y="53"/>
                  </a:lnTo>
                  <a:lnTo>
                    <a:pt x="490" y="55"/>
                  </a:lnTo>
                  <a:lnTo>
                    <a:pt x="490" y="55"/>
                  </a:lnTo>
                  <a:lnTo>
                    <a:pt x="484" y="57"/>
                  </a:lnTo>
                  <a:lnTo>
                    <a:pt x="482" y="57"/>
                  </a:lnTo>
                  <a:lnTo>
                    <a:pt x="479" y="57"/>
                  </a:lnTo>
                  <a:lnTo>
                    <a:pt x="479" y="57"/>
                  </a:lnTo>
                  <a:lnTo>
                    <a:pt x="477" y="53"/>
                  </a:lnTo>
                  <a:lnTo>
                    <a:pt x="475" y="53"/>
                  </a:lnTo>
                  <a:lnTo>
                    <a:pt x="473" y="53"/>
                  </a:lnTo>
                  <a:lnTo>
                    <a:pt x="473" y="53"/>
                  </a:lnTo>
                  <a:lnTo>
                    <a:pt x="473" y="51"/>
                  </a:lnTo>
                  <a:lnTo>
                    <a:pt x="469" y="53"/>
                  </a:lnTo>
                  <a:lnTo>
                    <a:pt x="467" y="53"/>
                  </a:lnTo>
                  <a:lnTo>
                    <a:pt x="467" y="53"/>
                  </a:lnTo>
                  <a:lnTo>
                    <a:pt x="465" y="51"/>
                  </a:lnTo>
                  <a:lnTo>
                    <a:pt x="465" y="49"/>
                  </a:lnTo>
                  <a:lnTo>
                    <a:pt x="465" y="49"/>
                  </a:lnTo>
                  <a:lnTo>
                    <a:pt x="479" y="38"/>
                  </a:lnTo>
                  <a:lnTo>
                    <a:pt x="486" y="28"/>
                  </a:lnTo>
                  <a:lnTo>
                    <a:pt x="488" y="24"/>
                  </a:lnTo>
                  <a:lnTo>
                    <a:pt x="488" y="24"/>
                  </a:lnTo>
                  <a:lnTo>
                    <a:pt x="486" y="24"/>
                  </a:lnTo>
                  <a:lnTo>
                    <a:pt x="486" y="24"/>
                  </a:lnTo>
                  <a:lnTo>
                    <a:pt x="479" y="23"/>
                  </a:lnTo>
                  <a:lnTo>
                    <a:pt x="479" y="23"/>
                  </a:lnTo>
                  <a:lnTo>
                    <a:pt x="477" y="24"/>
                  </a:lnTo>
                  <a:lnTo>
                    <a:pt x="477" y="26"/>
                  </a:lnTo>
                  <a:lnTo>
                    <a:pt x="477" y="26"/>
                  </a:lnTo>
                  <a:lnTo>
                    <a:pt x="467" y="23"/>
                  </a:lnTo>
                  <a:lnTo>
                    <a:pt x="458" y="19"/>
                  </a:lnTo>
                  <a:lnTo>
                    <a:pt x="458" y="19"/>
                  </a:lnTo>
                  <a:lnTo>
                    <a:pt x="454" y="17"/>
                  </a:lnTo>
                  <a:lnTo>
                    <a:pt x="450" y="15"/>
                  </a:lnTo>
                  <a:lnTo>
                    <a:pt x="446" y="13"/>
                  </a:lnTo>
                  <a:lnTo>
                    <a:pt x="443" y="13"/>
                  </a:lnTo>
                  <a:lnTo>
                    <a:pt x="441" y="13"/>
                  </a:lnTo>
                  <a:lnTo>
                    <a:pt x="441" y="13"/>
                  </a:lnTo>
                  <a:lnTo>
                    <a:pt x="437" y="13"/>
                  </a:lnTo>
                  <a:lnTo>
                    <a:pt x="431" y="13"/>
                  </a:lnTo>
                  <a:lnTo>
                    <a:pt x="429" y="13"/>
                  </a:lnTo>
                  <a:lnTo>
                    <a:pt x="426" y="9"/>
                  </a:lnTo>
                  <a:lnTo>
                    <a:pt x="426" y="9"/>
                  </a:lnTo>
                  <a:lnTo>
                    <a:pt x="424" y="4"/>
                  </a:lnTo>
                  <a:lnTo>
                    <a:pt x="420" y="0"/>
                  </a:lnTo>
                  <a:lnTo>
                    <a:pt x="420" y="0"/>
                  </a:lnTo>
                  <a:lnTo>
                    <a:pt x="420" y="0"/>
                  </a:lnTo>
                  <a:lnTo>
                    <a:pt x="414" y="0"/>
                  </a:lnTo>
                  <a:lnTo>
                    <a:pt x="416" y="6"/>
                  </a:lnTo>
                  <a:lnTo>
                    <a:pt x="416" y="6"/>
                  </a:lnTo>
                  <a:lnTo>
                    <a:pt x="392" y="6"/>
                  </a:lnTo>
                  <a:lnTo>
                    <a:pt x="392" y="6"/>
                  </a:lnTo>
                  <a:lnTo>
                    <a:pt x="293" y="6"/>
                  </a:lnTo>
                  <a:lnTo>
                    <a:pt x="123" y="7"/>
                  </a:lnTo>
                  <a:lnTo>
                    <a:pt x="108" y="7"/>
                  </a:lnTo>
                  <a:lnTo>
                    <a:pt x="108" y="7"/>
                  </a:lnTo>
                  <a:lnTo>
                    <a:pt x="70" y="7"/>
                  </a:lnTo>
                  <a:lnTo>
                    <a:pt x="70" y="7"/>
                  </a:lnTo>
                  <a:lnTo>
                    <a:pt x="28" y="7"/>
                  </a:lnTo>
                  <a:lnTo>
                    <a:pt x="28" y="7"/>
                  </a:lnTo>
                  <a:lnTo>
                    <a:pt x="27" y="7"/>
                  </a:lnTo>
                  <a:lnTo>
                    <a:pt x="25" y="9"/>
                  </a:lnTo>
                  <a:lnTo>
                    <a:pt x="27" y="11"/>
                  </a:lnTo>
                  <a:lnTo>
                    <a:pt x="30" y="17"/>
                  </a:lnTo>
                  <a:lnTo>
                    <a:pt x="30" y="17"/>
                  </a:lnTo>
                  <a:lnTo>
                    <a:pt x="32" y="24"/>
                  </a:lnTo>
                  <a:lnTo>
                    <a:pt x="34" y="32"/>
                  </a:lnTo>
                  <a:lnTo>
                    <a:pt x="34" y="40"/>
                  </a:lnTo>
                  <a:lnTo>
                    <a:pt x="34" y="45"/>
                  </a:lnTo>
                  <a:lnTo>
                    <a:pt x="32" y="45"/>
                  </a:lnTo>
                  <a:lnTo>
                    <a:pt x="30" y="45"/>
                  </a:lnTo>
                  <a:lnTo>
                    <a:pt x="28" y="41"/>
                  </a:lnTo>
                  <a:lnTo>
                    <a:pt x="27" y="38"/>
                  </a:lnTo>
                  <a:lnTo>
                    <a:pt x="19" y="23"/>
                  </a:lnTo>
                  <a:lnTo>
                    <a:pt x="19" y="23"/>
                  </a:lnTo>
                  <a:lnTo>
                    <a:pt x="8" y="23"/>
                  </a:lnTo>
                  <a:lnTo>
                    <a:pt x="0" y="24"/>
                  </a:lnTo>
                  <a:lnTo>
                    <a:pt x="0" y="24"/>
                  </a:lnTo>
                  <a:lnTo>
                    <a:pt x="0" y="26"/>
                  </a:lnTo>
                  <a:lnTo>
                    <a:pt x="0" y="28"/>
                  </a:lnTo>
                  <a:lnTo>
                    <a:pt x="0" y="32"/>
                  </a:lnTo>
                  <a:lnTo>
                    <a:pt x="4" y="41"/>
                  </a:lnTo>
                  <a:lnTo>
                    <a:pt x="4" y="41"/>
                  </a:lnTo>
                  <a:lnTo>
                    <a:pt x="6" y="45"/>
                  </a:lnTo>
                  <a:lnTo>
                    <a:pt x="6" y="51"/>
                  </a:lnTo>
                  <a:lnTo>
                    <a:pt x="8" y="60"/>
                  </a:lnTo>
                  <a:lnTo>
                    <a:pt x="6" y="79"/>
                  </a:lnTo>
                  <a:lnTo>
                    <a:pt x="6" y="79"/>
                  </a:lnTo>
                  <a:lnTo>
                    <a:pt x="8" y="89"/>
                  </a:lnTo>
                  <a:lnTo>
                    <a:pt x="8" y="94"/>
                  </a:lnTo>
                  <a:lnTo>
                    <a:pt x="6" y="96"/>
                  </a:lnTo>
                  <a:lnTo>
                    <a:pt x="6" y="98"/>
                  </a:lnTo>
                  <a:lnTo>
                    <a:pt x="6" y="98"/>
                  </a:lnTo>
                  <a:lnTo>
                    <a:pt x="6" y="102"/>
                  </a:lnTo>
                  <a:lnTo>
                    <a:pt x="6" y="108"/>
                  </a:lnTo>
                  <a:lnTo>
                    <a:pt x="6" y="117"/>
                  </a:lnTo>
                  <a:lnTo>
                    <a:pt x="2" y="125"/>
                  </a:lnTo>
                  <a:lnTo>
                    <a:pt x="0" y="134"/>
                  </a:lnTo>
                  <a:lnTo>
                    <a:pt x="0" y="134"/>
                  </a:lnTo>
                  <a:lnTo>
                    <a:pt x="2" y="138"/>
                  </a:lnTo>
                  <a:lnTo>
                    <a:pt x="2" y="142"/>
                  </a:lnTo>
                  <a:lnTo>
                    <a:pt x="4" y="145"/>
                  </a:lnTo>
                  <a:lnTo>
                    <a:pt x="6" y="149"/>
                  </a:lnTo>
                  <a:lnTo>
                    <a:pt x="6" y="149"/>
                  </a:lnTo>
                  <a:lnTo>
                    <a:pt x="6" y="153"/>
                  </a:lnTo>
                  <a:lnTo>
                    <a:pt x="6" y="157"/>
                  </a:lnTo>
                  <a:lnTo>
                    <a:pt x="4" y="164"/>
                  </a:lnTo>
                  <a:lnTo>
                    <a:pt x="4" y="172"/>
                  </a:lnTo>
                  <a:lnTo>
                    <a:pt x="4" y="176"/>
                  </a:lnTo>
                  <a:lnTo>
                    <a:pt x="6" y="180"/>
                  </a:lnTo>
                  <a:lnTo>
                    <a:pt x="6" y="180"/>
                  </a:lnTo>
                  <a:lnTo>
                    <a:pt x="9" y="187"/>
                  </a:lnTo>
                  <a:lnTo>
                    <a:pt x="11" y="197"/>
                  </a:lnTo>
                  <a:lnTo>
                    <a:pt x="13" y="204"/>
                  </a:lnTo>
                  <a:lnTo>
                    <a:pt x="13" y="208"/>
                  </a:lnTo>
                  <a:lnTo>
                    <a:pt x="15" y="212"/>
                  </a:lnTo>
                  <a:lnTo>
                    <a:pt x="15" y="212"/>
                  </a:lnTo>
                  <a:lnTo>
                    <a:pt x="25" y="223"/>
                  </a:lnTo>
                  <a:lnTo>
                    <a:pt x="25" y="223"/>
                  </a:lnTo>
                  <a:lnTo>
                    <a:pt x="28" y="229"/>
                  </a:lnTo>
                  <a:lnTo>
                    <a:pt x="32" y="232"/>
                  </a:lnTo>
                  <a:lnTo>
                    <a:pt x="32" y="232"/>
                  </a:lnTo>
                  <a:lnTo>
                    <a:pt x="34" y="236"/>
                  </a:lnTo>
                  <a:lnTo>
                    <a:pt x="36" y="242"/>
                  </a:lnTo>
                  <a:lnTo>
                    <a:pt x="40" y="251"/>
                  </a:lnTo>
                  <a:lnTo>
                    <a:pt x="40" y="251"/>
                  </a:lnTo>
                  <a:lnTo>
                    <a:pt x="44" y="263"/>
                  </a:lnTo>
                  <a:lnTo>
                    <a:pt x="47" y="268"/>
                  </a:lnTo>
                  <a:lnTo>
                    <a:pt x="47" y="270"/>
                  </a:lnTo>
                  <a:lnTo>
                    <a:pt x="49" y="270"/>
                  </a:lnTo>
                  <a:lnTo>
                    <a:pt x="49" y="270"/>
                  </a:lnTo>
                  <a:lnTo>
                    <a:pt x="51" y="276"/>
                  </a:lnTo>
                  <a:lnTo>
                    <a:pt x="53" y="282"/>
                  </a:lnTo>
                  <a:lnTo>
                    <a:pt x="57" y="285"/>
                  </a:lnTo>
                  <a:lnTo>
                    <a:pt x="59" y="289"/>
                  </a:lnTo>
                  <a:lnTo>
                    <a:pt x="59" y="289"/>
                  </a:lnTo>
                  <a:lnTo>
                    <a:pt x="64" y="291"/>
                  </a:lnTo>
                  <a:lnTo>
                    <a:pt x="68" y="293"/>
                  </a:lnTo>
                  <a:lnTo>
                    <a:pt x="72" y="295"/>
                  </a:lnTo>
                  <a:lnTo>
                    <a:pt x="78" y="297"/>
                  </a:lnTo>
                  <a:lnTo>
                    <a:pt x="78" y="297"/>
                  </a:lnTo>
                  <a:lnTo>
                    <a:pt x="91" y="302"/>
                  </a:lnTo>
                  <a:lnTo>
                    <a:pt x="91" y="302"/>
                  </a:lnTo>
                  <a:lnTo>
                    <a:pt x="96" y="306"/>
                  </a:lnTo>
                  <a:lnTo>
                    <a:pt x="100" y="308"/>
                  </a:lnTo>
                  <a:lnTo>
                    <a:pt x="102" y="310"/>
                  </a:lnTo>
                  <a:lnTo>
                    <a:pt x="102" y="310"/>
                  </a:lnTo>
                  <a:lnTo>
                    <a:pt x="106" y="318"/>
                  </a:lnTo>
                  <a:lnTo>
                    <a:pt x="108" y="321"/>
                  </a:lnTo>
                  <a:lnTo>
                    <a:pt x="110" y="323"/>
                  </a:lnTo>
                  <a:lnTo>
                    <a:pt x="136" y="323"/>
                  </a:lnTo>
                  <a:lnTo>
                    <a:pt x="136" y="323"/>
                  </a:lnTo>
                  <a:lnTo>
                    <a:pt x="189" y="346"/>
                  </a:lnTo>
                  <a:lnTo>
                    <a:pt x="219" y="346"/>
                  </a:lnTo>
                  <a:lnTo>
                    <a:pt x="219" y="346"/>
                  </a:lnTo>
                  <a:lnTo>
                    <a:pt x="233" y="346"/>
                  </a:lnTo>
                  <a:lnTo>
                    <a:pt x="235" y="338"/>
                  </a:lnTo>
                  <a:lnTo>
                    <a:pt x="255" y="337"/>
                  </a:lnTo>
                  <a:lnTo>
                    <a:pt x="255" y="337"/>
                  </a:lnTo>
                  <a:lnTo>
                    <a:pt x="257" y="338"/>
                  </a:lnTo>
                  <a:lnTo>
                    <a:pt x="289" y="372"/>
                  </a:lnTo>
                  <a:lnTo>
                    <a:pt x="305" y="382"/>
                  </a:lnTo>
                  <a:lnTo>
                    <a:pt x="314" y="369"/>
                  </a:lnTo>
                  <a:lnTo>
                    <a:pt x="323" y="369"/>
                  </a:lnTo>
                  <a:lnTo>
                    <a:pt x="335" y="378"/>
                  </a:lnTo>
                  <a:lnTo>
                    <a:pt x="344" y="388"/>
                  </a:lnTo>
                  <a:lnTo>
                    <a:pt x="357" y="414"/>
                  </a:lnTo>
                  <a:lnTo>
                    <a:pt x="359" y="427"/>
                  </a:lnTo>
                  <a:lnTo>
                    <a:pt x="384" y="439"/>
                  </a:lnTo>
                  <a:lnTo>
                    <a:pt x="384" y="439"/>
                  </a:lnTo>
                  <a:lnTo>
                    <a:pt x="386" y="414"/>
                  </a:lnTo>
                  <a:lnTo>
                    <a:pt x="386" y="414"/>
                  </a:lnTo>
                  <a:lnTo>
                    <a:pt x="386" y="410"/>
                  </a:lnTo>
                  <a:lnTo>
                    <a:pt x="388" y="408"/>
                  </a:lnTo>
                  <a:lnTo>
                    <a:pt x="393" y="405"/>
                  </a:lnTo>
                  <a:lnTo>
                    <a:pt x="393" y="405"/>
                  </a:lnTo>
                  <a:lnTo>
                    <a:pt x="395" y="401"/>
                  </a:lnTo>
                  <a:lnTo>
                    <a:pt x="397" y="399"/>
                  </a:lnTo>
                  <a:lnTo>
                    <a:pt x="399" y="395"/>
                  </a:lnTo>
                  <a:lnTo>
                    <a:pt x="401" y="393"/>
                  </a:lnTo>
                  <a:lnTo>
                    <a:pt x="401" y="393"/>
                  </a:lnTo>
                  <a:lnTo>
                    <a:pt x="405" y="393"/>
                  </a:lnTo>
                  <a:lnTo>
                    <a:pt x="409" y="391"/>
                  </a:lnTo>
                  <a:lnTo>
                    <a:pt x="412" y="391"/>
                  </a:lnTo>
                  <a:lnTo>
                    <a:pt x="416" y="389"/>
                  </a:lnTo>
                  <a:lnTo>
                    <a:pt x="416" y="389"/>
                  </a:lnTo>
                  <a:lnTo>
                    <a:pt x="418" y="386"/>
                  </a:lnTo>
                  <a:lnTo>
                    <a:pt x="418" y="384"/>
                  </a:lnTo>
                  <a:lnTo>
                    <a:pt x="420" y="380"/>
                  </a:lnTo>
                  <a:lnTo>
                    <a:pt x="420" y="378"/>
                  </a:lnTo>
                  <a:lnTo>
                    <a:pt x="420" y="378"/>
                  </a:lnTo>
                  <a:lnTo>
                    <a:pt x="424" y="376"/>
                  </a:lnTo>
                  <a:lnTo>
                    <a:pt x="427" y="376"/>
                  </a:lnTo>
                  <a:lnTo>
                    <a:pt x="429" y="376"/>
                  </a:lnTo>
                  <a:lnTo>
                    <a:pt x="431" y="376"/>
                  </a:lnTo>
                  <a:lnTo>
                    <a:pt x="431" y="376"/>
                  </a:lnTo>
                  <a:lnTo>
                    <a:pt x="435" y="376"/>
                  </a:lnTo>
                  <a:lnTo>
                    <a:pt x="435" y="374"/>
                  </a:lnTo>
                  <a:lnTo>
                    <a:pt x="437" y="372"/>
                  </a:lnTo>
                  <a:lnTo>
                    <a:pt x="441" y="372"/>
                  </a:lnTo>
                  <a:lnTo>
                    <a:pt x="441" y="372"/>
                  </a:lnTo>
                  <a:lnTo>
                    <a:pt x="443" y="372"/>
                  </a:lnTo>
                  <a:lnTo>
                    <a:pt x="446" y="374"/>
                  </a:lnTo>
                  <a:lnTo>
                    <a:pt x="450" y="376"/>
                  </a:lnTo>
                  <a:lnTo>
                    <a:pt x="452" y="378"/>
                  </a:lnTo>
                  <a:lnTo>
                    <a:pt x="452" y="378"/>
                  </a:lnTo>
                  <a:lnTo>
                    <a:pt x="456" y="378"/>
                  </a:lnTo>
                  <a:lnTo>
                    <a:pt x="458" y="378"/>
                  </a:lnTo>
                  <a:lnTo>
                    <a:pt x="461" y="376"/>
                  </a:lnTo>
                  <a:lnTo>
                    <a:pt x="465" y="374"/>
                  </a:lnTo>
                  <a:lnTo>
                    <a:pt x="469" y="374"/>
                  </a:lnTo>
                  <a:lnTo>
                    <a:pt x="469" y="376"/>
                  </a:lnTo>
                  <a:lnTo>
                    <a:pt x="469" y="376"/>
                  </a:lnTo>
                  <a:lnTo>
                    <a:pt x="473" y="380"/>
                  </a:lnTo>
                  <a:lnTo>
                    <a:pt x="473" y="384"/>
                  </a:lnTo>
                  <a:lnTo>
                    <a:pt x="477" y="386"/>
                  </a:lnTo>
                  <a:lnTo>
                    <a:pt x="479" y="386"/>
                  </a:lnTo>
                  <a:lnTo>
                    <a:pt x="480" y="388"/>
                  </a:lnTo>
                  <a:lnTo>
                    <a:pt x="480" y="388"/>
                  </a:lnTo>
                  <a:lnTo>
                    <a:pt x="484" y="386"/>
                  </a:lnTo>
                  <a:lnTo>
                    <a:pt x="484" y="386"/>
                  </a:lnTo>
                  <a:lnTo>
                    <a:pt x="488" y="384"/>
                  </a:lnTo>
                  <a:lnTo>
                    <a:pt x="490" y="384"/>
                  </a:lnTo>
                  <a:lnTo>
                    <a:pt x="490" y="384"/>
                  </a:lnTo>
                  <a:lnTo>
                    <a:pt x="494" y="384"/>
                  </a:lnTo>
                  <a:lnTo>
                    <a:pt x="496" y="386"/>
                  </a:lnTo>
                  <a:lnTo>
                    <a:pt x="499" y="386"/>
                  </a:lnTo>
                  <a:lnTo>
                    <a:pt x="503" y="386"/>
                  </a:lnTo>
                  <a:lnTo>
                    <a:pt x="503" y="386"/>
                  </a:lnTo>
                  <a:lnTo>
                    <a:pt x="501" y="380"/>
                  </a:lnTo>
                  <a:lnTo>
                    <a:pt x="499" y="374"/>
                  </a:lnTo>
                  <a:lnTo>
                    <a:pt x="499" y="374"/>
                  </a:lnTo>
                  <a:lnTo>
                    <a:pt x="497" y="371"/>
                  </a:lnTo>
                  <a:lnTo>
                    <a:pt x="497" y="369"/>
                  </a:lnTo>
                  <a:lnTo>
                    <a:pt x="499" y="365"/>
                  </a:lnTo>
                  <a:lnTo>
                    <a:pt x="499" y="365"/>
                  </a:lnTo>
                  <a:lnTo>
                    <a:pt x="499" y="363"/>
                  </a:lnTo>
                  <a:lnTo>
                    <a:pt x="503" y="363"/>
                  </a:lnTo>
                  <a:lnTo>
                    <a:pt x="507" y="363"/>
                  </a:lnTo>
                  <a:lnTo>
                    <a:pt x="514" y="363"/>
                  </a:lnTo>
                  <a:lnTo>
                    <a:pt x="514" y="363"/>
                  </a:lnTo>
                  <a:lnTo>
                    <a:pt x="516" y="361"/>
                  </a:lnTo>
                  <a:lnTo>
                    <a:pt x="518" y="361"/>
                  </a:lnTo>
                  <a:lnTo>
                    <a:pt x="518" y="361"/>
                  </a:lnTo>
                  <a:lnTo>
                    <a:pt x="522" y="363"/>
                  </a:lnTo>
                  <a:lnTo>
                    <a:pt x="522" y="365"/>
                  </a:lnTo>
                  <a:lnTo>
                    <a:pt x="526" y="365"/>
                  </a:lnTo>
                  <a:lnTo>
                    <a:pt x="530" y="365"/>
                  </a:lnTo>
                  <a:lnTo>
                    <a:pt x="528" y="365"/>
                  </a:lnTo>
                  <a:lnTo>
                    <a:pt x="528" y="365"/>
                  </a:lnTo>
                  <a:lnTo>
                    <a:pt x="535" y="363"/>
                  </a:lnTo>
                  <a:lnTo>
                    <a:pt x="541" y="363"/>
                  </a:lnTo>
                  <a:lnTo>
                    <a:pt x="545" y="363"/>
                  </a:lnTo>
                  <a:lnTo>
                    <a:pt x="545" y="363"/>
                  </a:lnTo>
                  <a:lnTo>
                    <a:pt x="545" y="365"/>
                  </a:lnTo>
                  <a:lnTo>
                    <a:pt x="548" y="367"/>
                  </a:lnTo>
                  <a:lnTo>
                    <a:pt x="552" y="372"/>
                  </a:lnTo>
                  <a:lnTo>
                    <a:pt x="552" y="372"/>
                  </a:lnTo>
                  <a:lnTo>
                    <a:pt x="556" y="374"/>
                  </a:lnTo>
                  <a:lnTo>
                    <a:pt x="558" y="376"/>
                  </a:lnTo>
                  <a:lnTo>
                    <a:pt x="564" y="376"/>
                  </a:lnTo>
                  <a:lnTo>
                    <a:pt x="567" y="376"/>
                  </a:lnTo>
                  <a:lnTo>
                    <a:pt x="567" y="376"/>
                  </a:lnTo>
                  <a:lnTo>
                    <a:pt x="569" y="374"/>
                  </a:lnTo>
                  <a:lnTo>
                    <a:pt x="571" y="372"/>
                  </a:lnTo>
                  <a:lnTo>
                    <a:pt x="573" y="372"/>
                  </a:lnTo>
                  <a:lnTo>
                    <a:pt x="575" y="371"/>
                  </a:lnTo>
                  <a:lnTo>
                    <a:pt x="575" y="371"/>
                  </a:lnTo>
                  <a:lnTo>
                    <a:pt x="577" y="371"/>
                  </a:lnTo>
                  <a:lnTo>
                    <a:pt x="579" y="372"/>
                  </a:lnTo>
                  <a:lnTo>
                    <a:pt x="583" y="374"/>
                  </a:lnTo>
                  <a:lnTo>
                    <a:pt x="588" y="382"/>
                  </a:lnTo>
                  <a:lnTo>
                    <a:pt x="588" y="382"/>
                  </a:lnTo>
                  <a:lnTo>
                    <a:pt x="590" y="386"/>
                  </a:lnTo>
                  <a:lnTo>
                    <a:pt x="592" y="389"/>
                  </a:lnTo>
                  <a:lnTo>
                    <a:pt x="592" y="401"/>
                  </a:lnTo>
                  <a:lnTo>
                    <a:pt x="592" y="401"/>
                  </a:lnTo>
                  <a:lnTo>
                    <a:pt x="596" y="410"/>
                  </a:lnTo>
                  <a:lnTo>
                    <a:pt x="596" y="422"/>
                  </a:lnTo>
                  <a:lnTo>
                    <a:pt x="596" y="422"/>
                  </a:lnTo>
                  <a:lnTo>
                    <a:pt x="601" y="425"/>
                  </a:lnTo>
                  <a:lnTo>
                    <a:pt x="607" y="429"/>
                  </a:lnTo>
                  <a:lnTo>
                    <a:pt x="607" y="429"/>
                  </a:lnTo>
                  <a:lnTo>
                    <a:pt x="607" y="433"/>
                  </a:lnTo>
                  <a:lnTo>
                    <a:pt x="607" y="437"/>
                  </a:lnTo>
                  <a:lnTo>
                    <a:pt x="607" y="439"/>
                  </a:lnTo>
                  <a:lnTo>
                    <a:pt x="607" y="441"/>
                  </a:lnTo>
                  <a:lnTo>
                    <a:pt x="609" y="441"/>
                  </a:lnTo>
                  <a:lnTo>
                    <a:pt x="609" y="441"/>
                  </a:lnTo>
                  <a:lnTo>
                    <a:pt x="611" y="444"/>
                  </a:lnTo>
                  <a:lnTo>
                    <a:pt x="613" y="448"/>
                  </a:lnTo>
                  <a:lnTo>
                    <a:pt x="613" y="448"/>
                  </a:lnTo>
                  <a:lnTo>
                    <a:pt x="615" y="448"/>
                  </a:lnTo>
                  <a:lnTo>
                    <a:pt x="615" y="450"/>
                  </a:lnTo>
                  <a:lnTo>
                    <a:pt x="617" y="452"/>
                  </a:lnTo>
                  <a:lnTo>
                    <a:pt x="618" y="456"/>
                  </a:lnTo>
                  <a:lnTo>
                    <a:pt x="622" y="458"/>
                  </a:lnTo>
                  <a:lnTo>
                    <a:pt x="622" y="458"/>
                  </a:lnTo>
                  <a:lnTo>
                    <a:pt x="622" y="459"/>
                  </a:lnTo>
                  <a:lnTo>
                    <a:pt x="626" y="459"/>
                  </a:lnTo>
                  <a:lnTo>
                    <a:pt x="626" y="458"/>
                  </a:lnTo>
                  <a:lnTo>
                    <a:pt x="628" y="458"/>
                  </a:lnTo>
                  <a:lnTo>
                    <a:pt x="628" y="450"/>
                  </a:lnTo>
                  <a:lnTo>
                    <a:pt x="628" y="450"/>
                  </a:lnTo>
                  <a:lnTo>
                    <a:pt x="634" y="439"/>
                  </a:lnTo>
                  <a:lnTo>
                    <a:pt x="634" y="433"/>
                  </a:lnTo>
                  <a:lnTo>
                    <a:pt x="634" y="427"/>
                  </a:lnTo>
                  <a:lnTo>
                    <a:pt x="634" y="427"/>
                  </a:lnTo>
                  <a:lnTo>
                    <a:pt x="632" y="422"/>
                  </a:lnTo>
                  <a:lnTo>
                    <a:pt x="628" y="416"/>
                  </a:lnTo>
                  <a:lnTo>
                    <a:pt x="626" y="412"/>
                  </a:lnTo>
                  <a:lnTo>
                    <a:pt x="626" y="406"/>
                  </a:lnTo>
                  <a:lnTo>
                    <a:pt x="626" y="406"/>
                  </a:lnTo>
                  <a:lnTo>
                    <a:pt x="622" y="403"/>
                  </a:lnTo>
                  <a:lnTo>
                    <a:pt x="622" y="399"/>
                  </a:lnTo>
                  <a:lnTo>
                    <a:pt x="620" y="391"/>
                  </a:lnTo>
                  <a:lnTo>
                    <a:pt x="620" y="391"/>
                  </a:lnTo>
                  <a:lnTo>
                    <a:pt x="618" y="382"/>
                  </a:lnTo>
                  <a:lnTo>
                    <a:pt x="615" y="372"/>
                  </a:lnTo>
                  <a:lnTo>
                    <a:pt x="615" y="372"/>
                  </a:lnTo>
                  <a:lnTo>
                    <a:pt x="613" y="363"/>
                  </a:lnTo>
                  <a:lnTo>
                    <a:pt x="613" y="354"/>
                  </a:lnTo>
                  <a:lnTo>
                    <a:pt x="613" y="354"/>
                  </a:lnTo>
                  <a:lnTo>
                    <a:pt x="613" y="354"/>
                  </a:lnTo>
                  <a:lnTo>
                    <a:pt x="615" y="344"/>
                  </a:lnTo>
                  <a:lnTo>
                    <a:pt x="617" y="338"/>
                  </a:lnTo>
                  <a:lnTo>
                    <a:pt x="620" y="331"/>
                  </a:lnTo>
                  <a:lnTo>
                    <a:pt x="620" y="331"/>
                  </a:lnTo>
                  <a:lnTo>
                    <a:pt x="620" y="331"/>
                  </a:lnTo>
                  <a:lnTo>
                    <a:pt x="620" y="331"/>
                  </a:lnTo>
                  <a:lnTo>
                    <a:pt x="620" y="331"/>
                  </a:lnTo>
                  <a:lnTo>
                    <a:pt x="622" y="329"/>
                  </a:lnTo>
                  <a:lnTo>
                    <a:pt x="626" y="329"/>
                  </a:lnTo>
                  <a:lnTo>
                    <a:pt x="630" y="323"/>
                  </a:lnTo>
                  <a:lnTo>
                    <a:pt x="637" y="314"/>
                  </a:lnTo>
                  <a:lnTo>
                    <a:pt x="637" y="314"/>
                  </a:lnTo>
                  <a:lnTo>
                    <a:pt x="641" y="310"/>
                  </a:lnTo>
                  <a:lnTo>
                    <a:pt x="645" y="306"/>
                  </a:lnTo>
                  <a:lnTo>
                    <a:pt x="654" y="301"/>
                  </a:lnTo>
                  <a:lnTo>
                    <a:pt x="654" y="301"/>
                  </a:lnTo>
                  <a:lnTo>
                    <a:pt x="656" y="299"/>
                  </a:lnTo>
                  <a:lnTo>
                    <a:pt x="656" y="299"/>
                  </a:lnTo>
                  <a:lnTo>
                    <a:pt x="664" y="293"/>
                  </a:lnTo>
                  <a:lnTo>
                    <a:pt x="666" y="289"/>
                  </a:lnTo>
                  <a:lnTo>
                    <a:pt x="670" y="287"/>
                  </a:lnTo>
                  <a:lnTo>
                    <a:pt x="670" y="287"/>
                  </a:lnTo>
                  <a:lnTo>
                    <a:pt x="671" y="287"/>
                  </a:lnTo>
                  <a:lnTo>
                    <a:pt x="673" y="285"/>
                  </a:lnTo>
                  <a:lnTo>
                    <a:pt x="679" y="285"/>
                  </a:lnTo>
                  <a:lnTo>
                    <a:pt x="681" y="285"/>
                  </a:lnTo>
                  <a:lnTo>
                    <a:pt x="683" y="285"/>
                  </a:lnTo>
                  <a:lnTo>
                    <a:pt x="685" y="284"/>
                  </a:lnTo>
                  <a:lnTo>
                    <a:pt x="685" y="280"/>
                  </a:lnTo>
                  <a:lnTo>
                    <a:pt x="685" y="280"/>
                  </a:lnTo>
                  <a:lnTo>
                    <a:pt x="681" y="278"/>
                  </a:lnTo>
                  <a:lnTo>
                    <a:pt x="681" y="278"/>
                  </a:lnTo>
                  <a:lnTo>
                    <a:pt x="681" y="276"/>
                  </a:lnTo>
                  <a:lnTo>
                    <a:pt x="681" y="276"/>
                  </a:lnTo>
                  <a:lnTo>
                    <a:pt x="685" y="272"/>
                  </a:lnTo>
                  <a:lnTo>
                    <a:pt x="690" y="272"/>
                  </a:lnTo>
                  <a:lnTo>
                    <a:pt x="692" y="270"/>
                  </a:lnTo>
                  <a:lnTo>
                    <a:pt x="694" y="268"/>
                  </a:lnTo>
                  <a:lnTo>
                    <a:pt x="696" y="267"/>
                  </a:lnTo>
                  <a:lnTo>
                    <a:pt x="696" y="265"/>
                  </a:lnTo>
                  <a:lnTo>
                    <a:pt x="696" y="265"/>
                  </a:lnTo>
                  <a:lnTo>
                    <a:pt x="688" y="261"/>
                  </a:lnTo>
                  <a:lnTo>
                    <a:pt x="688" y="261"/>
                  </a:lnTo>
                  <a:lnTo>
                    <a:pt x="688" y="259"/>
                  </a:lnTo>
                  <a:lnTo>
                    <a:pt x="688" y="259"/>
                  </a:lnTo>
                  <a:lnTo>
                    <a:pt x="690" y="257"/>
                  </a:lnTo>
                  <a:lnTo>
                    <a:pt x="690" y="257"/>
                  </a:lnTo>
                  <a:lnTo>
                    <a:pt x="690" y="257"/>
                  </a:lnTo>
                  <a:lnTo>
                    <a:pt x="690" y="257"/>
                  </a:lnTo>
                  <a:lnTo>
                    <a:pt x="690" y="251"/>
                  </a:lnTo>
                  <a:lnTo>
                    <a:pt x="690" y="251"/>
                  </a:lnTo>
                  <a:lnTo>
                    <a:pt x="690" y="251"/>
                  </a:lnTo>
                  <a:lnTo>
                    <a:pt x="690" y="251"/>
                  </a:lnTo>
                  <a:lnTo>
                    <a:pt x="690" y="251"/>
                  </a:lnTo>
                  <a:lnTo>
                    <a:pt x="688" y="248"/>
                  </a:lnTo>
                  <a:lnTo>
                    <a:pt x="687" y="244"/>
                  </a:lnTo>
                  <a:lnTo>
                    <a:pt x="687" y="244"/>
                  </a:lnTo>
                  <a:lnTo>
                    <a:pt x="685" y="242"/>
                  </a:lnTo>
                  <a:lnTo>
                    <a:pt x="681" y="240"/>
                  </a:lnTo>
                  <a:lnTo>
                    <a:pt x="679" y="240"/>
                  </a:lnTo>
                  <a:lnTo>
                    <a:pt x="677" y="238"/>
                  </a:lnTo>
                  <a:lnTo>
                    <a:pt x="677" y="238"/>
                  </a:lnTo>
                  <a:lnTo>
                    <a:pt x="681" y="234"/>
                  </a:lnTo>
                  <a:lnTo>
                    <a:pt x="685" y="234"/>
                  </a:lnTo>
                  <a:lnTo>
                    <a:pt x="685" y="234"/>
                  </a:lnTo>
                  <a:lnTo>
                    <a:pt x="685" y="231"/>
                  </a:lnTo>
                  <a:lnTo>
                    <a:pt x="685" y="231"/>
                  </a:lnTo>
                  <a:lnTo>
                    <a:pt x="681" y="227"/>
                  </a:lnTo>
                  <a:lnTo>
                    <a:pt x="677" y="223"/>
                  </a:lnTo>
                  <a:lnTo>
                    <a:pt x="677" y="223"/>
                  </a:lnTo>
                  <a:lnTo>
                    <a:pt x="675" y="219"/>
                  </a:lnTo>
                  <a:lnTo>
                    <a:pt x="673" y="215"/>
                  </a:lnTo>
                  <a:lnTo>
                    <a:pt x="673" y="215"/>
                  </a:lnTo>
                  <a:lnTo>
                    <a:pt x="679" y="217"/>
                  </a:lnTo>
                  <a:lnTo>
                    <a:pt x="685" y="215"/>
                  </a:lnTo>
                  <a:lnTo>
                    <a:pt x="685" y="215"/>
                  </a:lnTo>
                  <a:lnTo>
                    <a:pt x="687" y="214"/>
                  </a:lnTo>
                  <a:lnTo>
                    <a:pt x="687" y="214"/>
                  </a:lnTo>
                  <a:lnTo>
                    <a:pt x="687" y="212"/>
                  </a:lnTo>
                  <a:lnTo>
                    <a:pt x="687" y="208"/>
                  </a:lnTo>
                  <a:lnTo>
                    <a:pt x="685" y="204"/>
                  </a:lnTo>
                  <a:lnTo>
                    <a:pt x="685" y="200"/>
                  </a:lnTo>
                  <a:lnTo>
                    <a:pt x="685" y="200"/>
                  </a:lnTo>
                  <a:lnTo>
                    <a:pt x="687" y="202"/>
                  </a:lnTo>
                  <a:lnTo>
                    <a:pt x="688" y="206"/>
                  </a:lnTo>
                  <a:lnTo>
                    <a:pt x="690" y="210"/>
                  </a:lnTo>
                  <a:lnTo>
                    <a:pt x="690" y="210"/>
                  </a:lnTo>
                  <a:lnTo>
                    <a:pt x="690" y="214"/>
                  </a:lnTo>
                  <a:lnTo>
                    <a:pt x="692" y="217"/>
                  </a:lnTo>
                  <a:lnTo>
                    <a:pt x="692" y="217"/>
                  </a:lnTo>
                  <a:lnTo>
                    <a:pt x="692" y="223"/>
                  </a:lnTo>
                  <a:lnTo>
                    <a:pt x="692" y="223"/>
                  </a:lnTo>
                  <a:lnTo>
                    <a:pt x="692" y="227"/>
                  </a:lnTo>
                  <a:lnTo>
                    <a:pt x="690" y="229"/>
                  </a:lnTo>
                  <a:lnTo>
                    <a:pt x="692" y="232"/>
                  </a:lnTo>
                  <a:lnTo>
                    <a:pt x="692" y="234"/>
                  </a:lnTo>
                  <a:lnTo>
                    <a:pt x="692" y="234"/>
                  </a:lnTo>
                  <a:lnTo>
                    <a:pt x="696" y="234"/>
                  </a:lnTo>
                  <a:lnTo>
                    <a:pt x="698" y="232"/>
                  </a:lnTo>
                  <a:lnTo>
                    <a:pt x="700" y="229"/>
                  </a:lnTo>
                  <a:lnTo>
                    <a:pt x="700" y="223"/>
                  </a:lnTo>
                  <a:lnTo>
                    <a:pt x="700" y="217"/>
                  </a:lnTo>
                  <a:lnTo>
                    <a:pt x="698" y="204"/>
                  </a:lnTo>
                  <a:lnTo>
                    <a:pt x="696" y="195"/>
                  </a:lnTo>
                  <a:lnTo>
                    <a:pt x="696" y="195"/>
                  </a:lnTo>
                  <a:lnTo>
                    <a:pt x="696" y="195"/>
                  </a:lnTo>
                  <a:lnTo>
                    <a:pt x="696" y="195"/>
                  </a:lnTo>
                  <a:lnTo>
                    <a:pt x="700" y="198"/>
                  </a:lnTo>
                  <a:lnTo>
                    <a:pt x="702" y="200"/>
                  </a:lnTo>
                  <a:lnTo>
                    <a:pt x="704" y="200"/>
                  </a:lnTo>
                  <a:lnTo>
                    <a:pt x="707" y="200"/>
                  </a:lnTo>
                  <a:lnTo>
                    <a:pt x="707" y="200"/>
                  </a:lnTo>
                  <a:lnTo>
                    <a:pt x="711" y="197"/>
                  </a:lnTo>
                  <a:lnTo>
                    <a:pt x="713" y="193"/>
                  </a:lnTo>
                  <a:lnTo>
                    <a:pt x="713" y="193"/>
                  </a:lnTo>
                  <a:lnTo>
                    <a:pt x="715" y="189"/>
                  </a:lnTo>
                  <a:lnTo>
                    <a:pt x="715" y="183"/>
                  </a:lnTo>
                  <a:lnTo>
                    <a:pt x="717" y="178"/>
                  </a:lnTo>
                  <a:lnTo>
                    <a:pt x="719" y="176"/>
                  </a:lnTo>
                  <a:lnTo>
                    <a:pt x="719" y="174"/>
                  </a:lnTo>
                  <a:lnTo>
                    <a:pt x="719" y="174"/>
                  </a:lnTo>
                  <a:lnTo>
                    <a:pt x="724" y="168"/>
                  </a:lnTo>
                  <a:lnTo>
                    <a:pt x="728" y="163"/>
                  </a:lnTo>
                  <a:lnTo>
                    <a:pt x="745" y="159"/>
                  </a:lnTo>
                  <a:lnTo>
                    <a:pt x="749" y="157"/>
                  </a:lnTo>
                  <a:lnTo>
                    <a:pt x="757" y="155"/>
                  </a:lnTo>
                  <a:lnTo>
                    <a:pt x="757" y="155"/>
                  </a:lnTo>
                  <a:lnTo>
                    <a:pt x="762" y="155"/>
                  </a:lnTo>
                  <a:lnTo>
                    <a:pt x="768" y="153"/>
                  </a:lnTo>
                  <a:lnTo>
                    <a:pt x="772" y="151"/>
                  </a:lnTo>
                  <a:lnTo>
                    <a:pt x="772" y="149"/>
                  </a:lnTo>
                  <a:lnTo>
                    <a:pt x="768" y="147"/>
                  </a:lnTo>
                  <a:lnTo>
                    <a:pt x="766" y="144"/>
                  </a:lnTo>
                  <a:lnTo>
                    <a:pt x="766" y="144"/>
                  </a:lnTo>
                  <a:lnTo>
                    <a:pt x="764" y="142"/>
                  </a:lnTo>
                  <a:lnTo>
                    <a:pt x="762" y="138"/>
                  </a:lnTo>
                  <a:lnTo>
                    <a:pt x="762" y="132"/>
                  </a:lnTo>
                  <a:lnTo>
                    <a:pt x="775" y="113"/>
                  </a:lnTo>
                  <a:lnTo>
                    <a:pt x="791" y="104"/>
                  </a:lnTo>
                  <a:lnTo>
                    <a:pt x="800" y="100"/>
                  </a:lnTo>
                  <a:lnTo>
                    <a:pt x="819" y="91"/>
                  </a:lnTo>
                  <a:lnTo>
                    <a:pt x="819" y="91"/>
                  </a:lnTo>
                  <a:lnTo>
                    <a:pt x="815" y="85"/>
                  </a:lnTo>
                  <a:lnTo>
                    <a:pt x="815" y="85"/>
                  </a:lnTo>
                  <a:lnTo>
                    <a:pt x="813" y="81"/>
                  </a:lnTo>
                  <a:lnTo>
                    <a:pt x="811" y="77"/>
                  </a:lnTo>
                  <a:lnTo>
                    <a:pt x="811" y="77"/>
                  </a:lnTo>
                  <a:lnTo>
                    <a:pt x="809" y="70"/>
                  </a:lnTo>
                  <a:lnTo>
                    <a:pt x="808" y="60"/>
                  </a:lnTo>
                  <a:lnTo>
                    <a:pt x="806" y="51"/>
                  </a:lnTo>
                  <a:lnTo>
                    <a:pt x="806" y="51"/>
                  </a:lnTo>
                  <a:lnTo>
                    <a:pt x="794" y="36"/>
                  </a:lnTo>
                  <a:lnTo>
                    <a:pt x="794" y="36"/>
                  </a:lnTo>
                  <a:lnTo>
                    <a:pt x="785" y="40"/>
                  </a:lnTo>
                  <a:lnTo>
                    <a:pt x="785" y="40"/>
                  </a:lnTo>
                  <a:lnTo>
                    <a:pt x="783" y="40"/>
                  </a:lnTo>
                  <a:lnTo>
                    <a:pt x="783" y="40"/>
                  </a:lnTo>
                  <a:lnTo>
                    <a:pt x="783" y="41"/>
                  </a:lnTo>
                  <a:lnTo>
                    <a:pt x="781" y="45"/>
                  </a:lnTo>
                  <a:lnTo>
                    <a:pt x="777" y="51"/>
                  </a:lnTo>
                  <a:lnTo>
                    <a:pt x="775" y="62"/>
                  </a:lnTo>
                  <a:lnTo>
                    <a:pt x="775" y="62"/>
                  </a:lnTo>
                  <a:lnTo>
                    <a:pt x="772" y="68"/>
                  </a:lnTo>
                  <a:lnTo>
                    <a:pt x="768" y="74"/>
                  </a:lnTo>
                  <a:lnTo>
                    <a:pt x="764" y="79"/>
                  </a:lnTo>
                  <a:lnTo>
                    <a:pt x="760" y="83"/>
                  </a:lnTo>
                  <a:lnTo>
                    <a:pt x="760" y="83"/>
                  </a:lnTo>
                  <a:lnTo>
                    <a:pt x="760" y="83"/>
                  </a:lnTo>
                  <a:lnTo>
                    <a:pt x="755" y="85"/>
                  </a:lnTo>
                  <a:close/>
                </a:path>
              </a:pathLst>
            </a:custGeom>
            <a:solidFill>
              <a:schemeClr val="bg1">
                <a:lumMod val="85000"/>
              </a:schemeClr>
            </a:solidFill>
            <a:ln w="635" cap="rnd">
              <a:solidFill>
                <a:schemeClr val="bg1">
                  <a:alpha val="17000"/>
                </a:schemeClr>
              </a:solidFill>
              <a:round/>
              <a:headEnd/>
              <a:tailEnd/>
            </a:ln>
          </p:spPr>
          <p:txBody>
            <a:bodyPr lIns="81617" tIns="40809" rIns="81617" bIns="40809"/>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515" name="Freeform 514">
              <a:extLst>
                <a:ext uri="{FF2B5EF4-FFF2-40B4-BE49-F238E27FC236}">
                  <a16:creationId xmlns:a16="http://schemas.microsoft.com/office/drawing/2014/main" id="{D0E2362E-7092-F243-8200-3CA351FF63D1}"/>
                </a:ext>
              </a:extLst>
            </p:cNvPr>
            <p:cNvSpPr>
              <a:spLocks/>
            </p:cNvSpPr>
            <p:nvPr userDrawn="1"/>
          </p:nvSpPr>
          <p:spPr bwMode="auto">
            <a:xfrm>
              <a:off x="6075375" y="2202703"/>
              <a:ext cx="1251269" cy="597197"/>
            </a:xfrm>
            <a:custGeom>
              <a:avLst/>
              <a:gdLst>
                <a:gd name="T0" fmla="*/ 2041248980 w 819"/>
                <a:gd name="T1" fmla="*/ 348402780 h 459"/>
                <a:gd name="T2" fmla="*/ 1924938070 w 819"/>
                <a:gd name="T3" fmla="*/ 397104098 h 459"/>
                <a:gd name="T4" fmla="*/ 1852244603 w 819"/>
                <a:gd name="T5" fmla="*/ 479521564 h 459"/>
                <a:gd name="T6" fmla="*/ 1733025408 w 819"/>
                <a:gd name="T7" fmla="*/ 494506734 h 459"/>
                <a:gd name="T8" fmla="*/ 1689409669 w 819"/>
                <a:gd name="T9" fmla="*/ 423328630 h 459"/>
                <a:gd name="T10" fmla="*/ 1698132817 w 819"/>
                <a:gd name="T11" fmla="*/ 325924057 h 459"/>
                <a:gd name="T12" fmla="*/ 1599268201 w 819"/>
                <a:gd name="T13" fmla="*/ 340909227 h 459"/>
                <a:gd name="T14" fmla="*/ 1578915327 w 819"/>
                <a:gd name="T15" fmla="*/ 487015118 h 459"/>
                <a:gd name="T16" fmla="*/ 1506220155 w 819"/>
                <a:gd name="T17" fmla="*/ 475775756 h 459"/>
                <a:gd name="T18" fmla="*/ 1512036724 w 819"/>
                <a:gd name="T19" fmla="*/ 352148588 h 459"/>
                <a:gd name="T20" fmla="*/ 1599268201 w 819"/>
                <a:gd name="T21" fmla="*/ 262237569 h 459"/>
                <a:gd name="T22" fmla="*/ 1622531066 w 819"/>
                <a:gd name="T23" fmla="*/ 206044634 h 459"/>
                <a:gd name="T24" fmla="*/ 1506220155 w 819"/>
                <a:gd name="T25" fmla="*/ 191059464 h 459"/>
                <a:gd name="T26" fmla="*/ 1424803541 w 819"/>
                <a:gd name="T27" fmla="*/ 206044634 h 459"/>
                <a:gd name="T28" fmla="*/ 1363739801 w 819"/>
                <a:gd name="T29" fmla="*/ 198551081 h 459"/>
                <a:gd name="T30" fmla="*/ 1413172109 w 819"/>
                <a:gd name="T31" fmla="*/ 89911020 h 459"/>
                <a:gd name="T32" fmla="*/ 1296861198 w 819"/>
                <a:gd name="T33" fmla="*/ 48701318 h 459"/>
                <a:gd name="T34" fmla="*/ 1221259447 w 819"/>
                <a:gd name="T35" fmla="*/ 0 h 459"/>
                <a:gd name="T36" fmla="*/ 203544094 w 819"/>
                <a:gd name="T37" fmla="*/ 26224532 h 459"/>
                <a:gd name="T38" fmla="*/ 98864615 w 819"/>
                <a:gd name="T39" fmla="*/ 149849763 h 459"/>
                <a:gd name="T40" fmla="*/ 0 w 819"/>
                <a:gd name="T41" fmla="*/ 97402636 h 459"/>
                <a:gd name="T42" fmla="*/ 23262864 w 819"/>
                <a:gd name="T43" fmla="*/ 352148588 h 459"/>
                <a:gd name="T44" fmla="*/ 5814863 w 819"/>
                <a:gd name="T45" fmla="*/ 531968691 h 459"/>
                <a:gd name="T46" fmla="*/ 26169443 w 819"/>
                <a:gd name="T47" fmla="*/ 700551368 h 459"/>
                <a:gd name="T48" fmla="*/ 98864615 w 819"/>
                <a:gd name="T49" fmla="*/ 884119216 h 459"/>
                <a:gd name="T50" fmla="*/ 165743219 w 819"/>
                <a:gd name="T51" fmla="*/ 1067685126 h 459"/>
                <a:gd name="T52" fmla="*/ 290775571 w 819"/>
                <a:gd name="T53" fmla="*/ 1153848401 h 459"/>
                <a:gd name="T54" fmla="*/ 677509179 w 819"/>
                <a:gd name="T55" fmla="*/ 1296206547 h 459"/>
                <a:gd name="T56" fmla="*/ 1038071639 w 819"/>
                <a:gd name="T57" fmla="*/ 1550952499 h 459"/>
                <a:gd name="T58" fmla="*/ 1154380844 w 819"/>
                <a:gd name="T59" fmla="*/ 1494759564 h 459"/>
                <a:gd name="T60" fmla="*/ 1221259447 w 819"/>
                <a:gd name="T61" fmla="*/ 1423579523 h 459"/>
                <a:gd name="T62" fmla="*/ 1282323187 w 819"/>
                <a:gd name="T63" fmla="*/ 1393611120 h 459"/>
                <a:gd name="T64" fmla="*/ 1363739801 w 819"/>
                <a:gd name="T65" fmla="*/ 1401102736 h 459"/>
                <a:gd name="T66" fmla="*/ 1418986972 w 819"/>
                <a:gd name="T67" fmla="*/ 1438564693 h 459"/>
                <a:gd name="T68" fmla="*/ 1445158121 w 819"/>
                <a:gd name="T69" fmla="*/ 1389863375 h 459"/>
                <a:gd name="T70" fmla="*/ 1506220155 w 819"/>
                <a:gd name="T71" fmla="*/ 1352401418 h 459"/>
                <a:gd name="T72" fmla="*/ 1584730190 w 819"/>
                <a:gd name="T73" fmla="*/ 1367386588 h 459"/>
                <a:gd name="T74" fmla="*/ 1666146805 w 819"/>
                <a:gd name="T75" fmla="*/ 1393611120 h 459"/>
                <a:gd name="T76" fmla="*/ 1721395681 w 819"/>
                <a:gd name="T77" fmla="*/ 1502251181 h 459"/>
                <a:gd name="T78" fmla="*/ 1770826283 w 819"/>
                <a:gd name="T79" fmla="*/ 1652102880 h 459"/>
                <a:gd name="T80" fmla="*/ 1808627159 w 819"/>
                <a:gd name="T81" fmla="*/ 1719535176 h 459"/>
                <a:gd name="T82" fmla="*/ 1826075160 w 819"/>
                <a:gd name="T83" fmla="*/ 1558446052 h 459"/>
                <a:gd name="T84" fmla="*/ 1782457716 w 819"/>
                <a:gd name="T85" fmla="*/ 1359893035 h 459"/>
                <a:gd name="T86" fmla="*/ 1808627159 w 819"/>
                <a:gd name="T87" fmla="*/ 1232520059 h 459"/>
                <a:gd name="T88" fmla="*/ 1930754639 w 819"/>
                <a:gd name="T89" fmla="*/ 1097655466 h 459"/>
                <a:gd name="T90" fmla="*/ 1991816673 w 819"/>
                <a:gd name="T91" fmla="*/ 1048954148 h 459"/>
                <a:gd name="T92" fmla="*/ 2023802685 w 819"/>
                <a:gd name="T93" fmla="*/ 992759277 h 459"/>
                <a:gd name="T94" fmla="*/ 2006356389 w 819"/>
                <a:gd name="T95" fmla="*/ 940312150 h 459"/>
                <a:gd name="T96" fmla="*/ 1980185241 w 819"/>
                <a:gd name="T97" fmla="*/ 876625662 h 459"/>
                <a:gd name="T98" fmla="*/ 1974370377 w 819"/>
                <a:gd name="T99" fmla="*/ 812939174 h 459"/>
                <a:gd name="T100" fmla="*/ 2000539821 w 819"/>
                <a:gd name="T101" fmla="*/ 771729473 h 459"/>
                <a:gd name="T102" fmla="*/ 2012171253 w 819"/>
                <a:gd name="T103" fmla="*/ 876625662 h 459"/>
                <a:gd name="T104" fmla="*/ 2023802685 w 819"/>
                <a:gd name="T105" fmla="*/ 730521708 h 459"/>
                <a:gd name="T106" fmla="*/ 2084864719 w 819"/>
                <a:gd name="T107" fmla="*/ 666835220 h 459"/>
                <a:gd name="T108" fmla="*/ 2147483647 w 819"/>
                <a:gd name="T109" fmla="*/ 573178392 h 459"/>
                <a:gd name="T110" fmla="*/ 2147483647 w 819"/>
                <a:gd name="T111" fmla="*/ 374627312 h 459"/>
                <a:gd name="T112" fmla="*/ 2147483647 w 819"/>
                <a:gd name="T113" fmla="*/ 191059464 h 459"/>
                <a:gd name="T114" fmla="*/ 2147483647 w 819"/>
                <a:gd name="T115" fmla="*/ 232269166 h 459"/>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819" h="459">
                  <a:moveTo>
                    <a:pt x="755" y="85"/>
                  </a:moveTo>
                  <a:lnTo>
                    <a:pt x="751" y="87"/>
                  </a:lnTo>
                  <a:lnTo>
                    <a:pt x="745" y="89"/>
                  </a:lnTo>
                  <a:lnTo>
                    <a:pt x="738" y="91"/>
                  </a:lnTo>
                  <a:lnTo>
                    <a:pt x="734" y="91"/>
                  </a:lnTo>
                  <a:lnTo>
                    <a:pt x="728" y="91"/>
                  </a:lnTo>
                  <a:lnTo>
                    <a:pt x="715" y="91"/>
                  </a:lnTo>
                  <a:lnTo>
                    <a:pt x="707" y="91"/>
                  </a:lnTo>
                  <a:lnTo>
                    <a:pt x="702" y="93"/>
                  </a:lnTo>
                  <a:lnTo>
                    <a:pt x="692" y="100"/>
                  </a:lnTo>
                  <a:lnTo>
                    <a:pt x="687" y="104"/>
                  </a:lnTo>
                  <a:lnTo>
                    <a:pt x="685" y="104"/>
                  </a:lnTo>
                  <a:lnTo>
                    <a:pt x="679" y="106"/>
                  </a:lnTo>
                  <a:lnTo>
                    <a:pt x="675" y="106"/>
                  </a:lnTo>
                  <a:lnTo>
                    <a:pt x="671" y="106"/>
                  </a:lnTo>
                  <a:lnTo>
                    <a:pt x="668" y="106"/>
                  </a:lnTo>
                  <a:lnTo>
                    <a:pt x="662" y="106"/>
                  </a:lnTo>
                  <a:lnTo>
                    <a:pt x="653" y="108"/>
                  </a:lnTo>
                  <a:lnTo>
                    <a:pt x="645" y="113"/>
                  </a:lnTo>
                  <a:lnTo>
                    <a:pt x="643" y="115"/>
                  </a:lnTo>
                  <a:lnTo>
                    <a:pt x="639" y="119"/>
                  </a:lnTo>
                  <a:lnTo>
                    <a:pt x="639" y="121"/>
                  </a:lnTo>
                  <a:lnTo>
                    <a:pt x="639" y="125"/>
                  </a:lnTo>
                  <a:lnTo>
                    <a:pt x="639" y="127"/>
                  </a:lnTo>
                  <a:lnTo>
                    <a:pt x="637" y="128"/>
                  </a:lnTo>
                  <a:lnTo>
                    <a:pt x="635" y="128"/>
                  </a:lnTo>
                  <a:lnTo>
                    <a:pt x="634" y="130"/>
                  </a:lnTo>
                  <a:lnTo>
                    <a:pt x="626" y="132"/>
                  </a:lnTo>
                  <a:lnTo>
                    <a:pt x="615" y="136"/>
                  </a:lnTo>
                  <a:lnTo>
                    <a:pt x="592" y="145"/>
                  </a:lnTo>
                  <a:lnTo>
                    <a:pt x="592" y="142"/>
                  </a:lnTo>
                  <a:lnTo>
                    <a:pt x="592" y="140"/>
                  </a:lnTo>
                  <a:lnTo>
                    <a:pt x="594" y="136"/>
                  </a:lnTo>
                  <a:lnTo>
                    <a:pt x="596" y="132"/>
                  </a:lnTo>
                  <a:lnTo>
                    <a:pt x="596" y="125"/>
                  </a:lnTo>
                  <a:lnTo>
                    <a:pt x="596" y="117"/>
                  </a:lnTo>
                  <a:lnTo>
                    <a:pt x="596" y="113"/>
                  </a:lnTo>
                  <a:lnTo>
                    <a:pt x="592" y="110"/>
                  </a:lnTo>
                  <a:lnTo>
                    <a:pt x="590" y="108"/>
                  </a:lnTo>
                  <a:lnTo>
                    <a:pt x="588" y="108"/>
                  </a:lnTo>
                  <a:lnTo>
                    <a:pt x="588" y="110"/>
                  </a:lnTo>
                  <a:lnTo>
                    <a:pt x="584" y="110"/>
                  </a:lnTo>
                  <a:lnTo>
                    <a:pt x="581" y="113"/>
                  </a:lnTo>
                  <a:lnTo>
                    <a:pt x="579" y="113"/>
                  </a:lnTo>
                  <a:lnTo>
                    <a:pt x="577" y="115"/>
                  </a:lnTo>
                  <a:lnTo>
                    <a:pt x="577" y="111"/>
                  </a:lnTo>
                  <a:lnTo>
                    <a:pt x="579" y="108"/>
                  </a:lnTo>
                  <a:lnTo>
                    <a:pt x="583" y="102"/>
                  </a:lnTo>
                  <a:lnTo>
                    <a:pt x="584" y="98"/>
                  </a:lnTo>
                  <a:lnTo>
                    <a:pt x="584" y="94"/>
                  </a:lnTo>
                  <a:lnTo>
                    <a:pt x="584" y="87"/>
                  </a:lnTo>
                  <a:lnTo>
                    <a:pt x="584" y="83"/>
                  </a:lnTo>
                  <a:lnTo>
                    <a:pt x="581" y="81"/>
                  </a:lnTo>
                  <a:lnTo>
                    <a:pt x="575" y="77"/>
                  </a:lnTo>
                  <a:lnTo>
                    <a:pt x="567" y="74"/>
                  </a:lnTo>
                  <a:lnTo>
                    <a:pt x="562" y="74"/>
                  </a:lnTo>
                  <a:lnTo>
                    <a:pt x="558" y="81"/>
                  </a:lnTo>
                  <a:lnTo>
                    <a:pt x="558" y="83"/>
                  </a:lnTo>
                  <a:lnTo>
                    <a:pt x="556" y="87"/>
                  </a:lnTo>
                  <a:lnTo>
                    <a:pt x="550" y="91"/>
                  </a:lnTo>
                  <a:lnTo>
                    <a:pt x="543" y="93"/>
                  </a:lnTo>
                  <a:lnTo>
                    <a:pt x="541" y="102"/>
                  </a:lnTo>
                  <a:lnTo>
                    <a:pt x="539" y="110"/>
                  </a:lnTo>
                  <a:lnTo>
                    <a:pt x="539" y="115"/>
                  </a:lnTo>
                  <a:lnTo>
                    <a:pt x="539" y="119"/>
                  </a:lnTo>
                  <a:lnTo>
                    <a:pt x="541" y="123"/>
                  </a:lnTo>
                  <a:lnTo>
                    <a:pt x="541" y="127"/>
                  </a:lnTo>
                  <a:lnTo>
                    <a:pt x="543" y="130"/>
                  </a:lnTo>
                  <a:lnTo>
                    <a:pt x="541" y="136"/>
                  </a:lnTo>
                  <a:lnTo>
                    <a:pt x="541" y="142"/>
                  </a:lnTo>
                  <a:lnTo>
                    <a:pt x="531" y="149"/>
                  </a:lnTo>
                  <a:lnTo>
                    <a:pt x="530" y="151"/>
                  </a:lnTo>
                  <a:lnTo>
                    <a:pt x="528" y="151"/>
                  </a:lnTo>
                  <a:lnTo>
                    <a:pt x="522" y="145"/>
                  </a:lnTo>
                  <a:lnTo>
                    <a:pt x="522" y="138"/>
                  </a:lnTo>
                  <a:lnTo>
                    <a:pt x="518" y="127"/>
                  </a:lnTo>
                  <a:lnTo>
                    <a:pt x="518" y="121"/>
                  </a:lnTo>
                  <a:lnTo>
                    <a:pt x="520" y="115"/>
                  </a:lnTo>
                  <a:lnTo>
                    <a:pt x="522" y="110"/>
                  </a:lnTo>
                  <a:lnTo>
                    <a:pt x="526" y="100"/>
                  </a:lnTo>
                  <a:lnTo>
                    <a:pt x="526" y="94"/>
                  </a:lnTo>
                  <a:lnTo>
                    <a:pt x="526" y="93"/>
                  </a:lnTo>
                  <a:lnTo>
                    <a:pt x="524" y="93"/>
                  </a:lnTo>
                  <a:lnTo>
                    <a:pt x="522" y="93"/>
                  </a:lnTo>
                  <a:lnTo>
                    <a:pt x="520" y="94"/>
                  </a:lnTo>
                  <a:lnTo>
                    <a:pt x="522" y="89"/>
                  </a:lnTo>
                  <a:lnTo>
                    <a:pt x="522" y="85"/>
                  </a:lnTo>
                  <a:lnTo>
                    <a:pt x="528" y="79"/>
                  </a:lnTo>
                  <a:lnTo>
                    <a:pt x="531" y="76"/>
                  </a:lnTo>
                  <a:lnTo>
                    <a:pt x="535" y="74"/>
                  </a:lnTo>
                  <a:lnTo>
                    <a:pt x="539" y="72"/>
                  </a:lnTo>
                  <a:lnTo>
                    <a:pt x="543" y="72"/>
                  </a:lnTo>
                  <a:lnTo>
                    <a:pt x="550" y="70"/>
                  </a:lnTo>
                  <a:lnTo>
                    <a:pt x="560" y="70"/>
                  </a:lnTo>
                  <a:lnTo>
                    <a:pt x="566" y="68"/>
                  </a:lnTo>
                  <a:lnTo>
                    <a:pt x="569" y="68"/>
                  </a:lnTo>
                  <a:lnTo>
                    <a:pt x="571" y="66"/>
                  </a:lnTo>
                  <a:lnTo>
                    <a:pt x="571" y="64"/>
                  </a:lnTo>
                  <a:lnTo>
                    <a:pt x="569" y="60"/>
                  </a:lnTo>
                  <a:lnTo>
                    <a:pt x="566" y="58"/>
                  </a:lnTo>
                  <a:lnTo>
                    <a:pt x="562" y="57"/>
                  </a:lnTo>
                  <a:lnTo>
                    <a:pt x="558" y="55"/>
                  </a:lnTo>
                  <a:lnTo>
                    <a:pt x="550" y="57"/>
                  </a:lnTo>
                  <a:lnTo>
                    <a:pt x="541" y="57"/>
                  </a:lnTo>
                  <a:lnTo>
                    <a:pt x="539" y="58"/>
                  </a:lnTo>
                  <a:lnTo>
                    <a:pt x="535" y="58"/>
                  </a:lnTo>
                  <a:lnTo>
                    <a:pt x="531" y="57"/>
                  </a:lnTo>
                  <a:lnTo>
                    <a:pt x="528" y="55"/>
                  </a:lnTo>
                  <a:lnTo>
                    <a:pt x="524" y="51"/>
                  </a:lnTo>
                  <a:lnTo>
                    <a:pt x="522" y="51"/>
                  </a:lnTo>
                  <a:lnTo>
                    <a:pt x="518" y="51"/>
                  </a:lnTo>
                  <a:lnTo>
                    <a:pt x="513" y="49"/>
                  </a:lnTo>
                  <a:lnTo>
                    <a:pt x="514" y="45"/>
                  </a:lnTo>
                  <a:lnTo>
                    <a:pt x="514" y="43"/>
                  </a:lnTo>
                  <a:lnTo>
                    <a:pt x="513" y="41"/>
                  </a:lnTo>
                  <a:lnTo>
                    <a:pt x="511" y="41"/>
                  </a:lnTo>
                  <a:lnTo>
                    <a:pt x="507" y="43"/>
                  </a:lnTo>
                  <a:lnTo>
                    <a:pt x="499" y="49"/>
                  </a:lnTo>
                  <a:lnTo>
                    <a:pt x="496" y="53"/>
                  </a:lnTo>
                  <a:lnTo>
                    <a:pt x="490" y="55"/>
                  </a:lnTo>
                  <a:lnTo>
                    <a:pt x="484" y="57"/>
                  </a:lnTo>
                  <a:lnTo>
                    <a:pt x="482" y="57"/>
                  </a:lnTo>
                  <a:lnTo>
                    <a:pt x="479" y="57"/>
                  </a:lnTo>
                  <a:lnTo>
                    <a:pt x="477" y="53"/>
                  </a:lnTo>
                  <a:lnTo>
                    <a:pt x="475" y="53"/>
                  </a:lnTo>
                  <a:lnTo>
                    <a:pt x="473" y="53"/>
                  </a:lnTo>
                  <a:lnTo>
                    <a:pt x="473" y="51"/>
                  </a:lnTo>
                  <a:lnTo>
                    <a:pt x="469" y="53"/>
                  </a:lnTo>
                  <a:lnTo>
                    <a:pt x="467" y="53"/>
                  </a:lnTo>
                  <a:lnTo>
                    <a:pt x="465" y="51"/>
                  </a:lnTo>
                  <a:lnTo>
                    <a:pt x="465" y="49"/>
                  </a:lnTo>
                  <a:lnTo>
                    <a:pt x="479" y="38"/>
                  </a:lnTo>
                  <a:lnTo>
                    <a:pt x="486" y="28"/>
                  </a:lnTo>
                  <a:lnTo>
                    <a:pt x="488" y="24"/>
                  </a:lnTo>
                  <a:lnTo>
                    <a:pt x="486" y="24"/>
                  </a:lnTo>
                  <a:lnTo>
                    <a:pt x="479" y="23"/>
                  </a:lnTo>
                  <a:lnTo>
                    <a:pt x="477" y="24"/>
                  </a:lnTo>
                  <a:lnTo>
                    <a:pt x="477" y="26"/>
                  </a:lnTo>
                  <a:lnTo>
                    <a:pt x="467" y="23"/>
                  </a:lnTo>
                  <a:lnTo>
                    <a:pt x="458" y="19"/>
                  </a:lnTo>
                  <a:lnTo>
                    <a:pt x="454" y="17"/>
                  </a:lnTo>
                  <a:lnTo>
                    <a:pt x="450" y="15"/>
                  </a:lnTo>
                  <a:lnTo>
                    <a:pt x="446" y="13"/>
                  </a:lnTo>
                  <a:lnTo>
                    <a:pt x="443" y="13"/>
                  </a:lnTo>
                  <a:lnTo>
                    <a:pt x="441" y="13"/>
                  </a:lnTo>
                  <a:lnTo>
                    <a:pt x="437" y="13"/>
                  </a:lnTo>
                  <a:lnTo>
                    <a:pt x="431" y="13"/>
                  </a:lnTo>
                  <a:lnTo>
                    <a:pt x="429" y="13"/>
                  </a:lnTo>
                  <a:lnTo>
                    <a:pt x="426" y="9"/>
                  </a:lnTo>
                  <a:lnTo>
                    <a:pt x="424" y="4"/>
                  </a:lnTo>
                  <a:lnTo>
                    <a:pt x="420" y="0"/>
                  </a:lnTo>
                  <a:lnTo>
                    <a:pt x="414" y="0"/>
                  </a:lnTo>
                  <a:lnTo>
                    <a:pt x="416" y="6"/>
                  </a:lnTo>
                  <a:lnTo>
                    <a:pt x="392" y="6"/>
                  </a:lnTo>
                  <a:lnTo>
                    <a:pt x="293" y="6"/>
                  </a:lnTo>
                  <a:lnTo>
                    <a:pt x="123" y="7"/>
                  </a:lnTo>
                  <a:lnTo>
                    <a:pt x="108" y="7"/>
                  </a:lnTo>
                  <a:lnTo>
                    <a:pt x="70" y="7"/>
                  </a:lnTo>
                  <a:lnTo>
                    <a:pt x="28" y="7"/>
                  </a:lnTo>
                  <a:lnTo>
                    <a:pt x="27" y="7"/>
                  </a:lnTo>
                  <a:lnTo>
                    <a:pt x="25" y="9"/>
                  </a:lnTo>
                  <a:lnTo>
                    <a:pt x="27" y="11"/>
                  </a:lnTo>
                  <a:lnTo>
                    <a:pt x="30" y="17"/>
                  </a:lnTo>
                  <a:lnTo>
                    <a:pt x="32" y="24"/>
                  </a:lnTo>
                  <a:lnTo>
                    <a:pt x="34" y="32"/>
                  </a:lnTo>
                  <a:lnTo>
                    <a:pt x="34" y="40"/>
                  </a:lnTo>
                  <a:lnTo>
                    <a:pt x="34" y="45"/>
                  </a:lnTo>
                  <a:lnTo>
                    <a:pt x="32" y="45"/>
                  </a:lnTo>
                  <a:lnTo>
                    <a:pt x="30" y="45"/>
                  </a:lnTo>
                  <a:lnTo>
                    <a:pt x="28" y="41"/>
                  </a:lnTo>
                  <a:lnTo>
                    <a:pt x="27" y="38"/>
                  </a:lnTo>
                  <a:lnTo>
                    <a:pt x="19" y="23"/>
                  </a:lnTo>
                  <a:lnTo>
                    <a:pt x="8" y="23"/>
                  </a:lnTo>
                  <a:lnTo>
                    <a:pt x="0" y="24"/>
                  </a:lnTo>
                  <a:lnTo>
                    <a:pt x="0" y="26"/>
                  </a:lnTo>
                  <a:lnTo>
                    <a:pt x="0" y="28"/>
                  </a:lnTo>
                  <a:lnTo>
                    <a:pt x="0" y="32"/>
                  </a:lnTo>
                  <a:lnTo>
                    <a:pt x="4" y="41"/>
                  </a:lnTo>
                  <a:lnTo>
                    <a:pt x="6" y="45"/>
                  </a:lnTo>
                  <a:lnTo>
                    <a:pt x="6" y="51"/>
                  </a:lnTo>
                  <a:lnTo>
                    <a:pt x="8" y="60"/>
                  </a:lnTo>
                  <a:lnTo>
                    <a:pt x="6" y="79"/>
                  </a:lnTo>
                  <a:lnTo>
                    <a:pt x="8" y="89"/>
                  </a:lnTo>
                  <a:lnTo>
                    <a:pt x="8" y="94"/>
                  </a:lnTo>
                  <a:lnTo>
                    <a:pt x="6" y="96"/>
                  </a:lnTo>
                  <a:lnTo>
                    <a:pt x="6" y="98"/>
                  </a:lnTo>
                  <a:lnTo>
                    <a:pt x="6" y="102"/>
                  </a:lnTo>
                  <a:lnTo>
                    <a:pt x="6" y="108"/>
                  </a:lnTo>
                  <a:lnTo>
                    <a:pt x="6" y="117"/>
                  </a:lnTo>
                  <a:lnTo>
                    <a:pt x="2" y="125"/>
                  </a:lnTo>
                  <a:lnTo>
                    <a:pt x="0" y="134"/>
                  </a:lnTo>
                  <a:lnTo>
                    <a:pt x="2" y="138"/>
                  </a:lnTo>
                  <a:lnTo>
                    <a:pt x="2" y="142"/>
                  </a:lnTo>
                  <a:lnTo>
                    <a:pt x="4" y="145"/>
                  </a:lnTo>
                  <a:lnTo>
                    <a:pt x="6" y="149"/>
                  </a:lnTo>
                  <a:lnTo>
                    <a:pt x="6" y="153"/>
                  </a:lnTo>
                  <a:lnTo>
                    <a:pt x="6" y="157"/>
                  </a:lnTo>
                  <a:lnTo>
                    <a:pt x="4" y="164"/>
                  </a:lnTo>
                  <a:lnTo>
                    <a:pt x="4" y="172"/>
                  </a:lnTo>
                  <a:lnTo>
                    <a:pt x="4" y="176"/>
                  </a:lnTo>
                  <a:lnTo>
                    <a:pt x="6" y="180"/>
                  </a:lnTo>
                  <a:lnTo>
                    <a:pt x="9" y="187"/>
                  </a:lnTo>
                  <a:lnTo>
                    <a:pt x="11" y="197"/>
                  </a:lnTo>
                  <a:lnTo>
                    <a:pt x="13" y="204"/>
                  </a:lnTo>
                  <a:lnTo>
                    <a:pt x="13" y="208"/>
                  </a:lnTo>
                  <a:lnTo>
                    <a:pt x="15" y="212"/>
                  </a:lnTo>
                  <a:lnTo>
                    <a:pt x="25" y="223"/>
                  </a:lnTo>
                  <a:lnTo>
                    <a:pt x="28" y="229"/>
                  </a:lnTo>
                  <a:lnTo>
                    <a:pt x="32" y="232"/>
                  </a:lnTo>
                  <a:lnTo>
                    <a:pt x="34" y="236"/>
                  </a:lnTo>
                  <a:lnTo>
                    <a:pt x="36" y="242"/>
                  </a:lnTo>
                  <a:lnTo>
                    <a:pt x="40" y="251"/>
                  </a:lnTo>
                  <a:lnTo>
                    <a:pt x="44" y="263"/>
                  </a:lnTo>
                  <a:lnTo>
                    <a:pt x="47" y="268"/>
                  </a:lnTo>
                  <a:lnTo>
                    <a:pt x="47" y="270"/>
                  </a:lnTo>
                  <a:lnTo>
                    <a:pt x="49" y="270"/>
                  </a:lnTo>
                  <a:lnTo>
                    <a:pt x="51" y="276"/>
                  </a:lnTo>
                  <a:lnTo>
                    <a:pt x="53" y="282"/>
                  </a:lnTo>
                  <a:lnTo>
                    <a:pt x="57" y="285"/>
                  </a:lnTo>
                  <a:lnTo>
                    <a:pt x="59" y="289"/>
                  </a:lnTo>
                  <a:lnTo>
                    <a:pt x="64" y="291"/>
                  </a:lnTo>
                  <a:lnTo>
                    <a:pt x="68" y="293"/>
                  </a:lnTo>
                  <a:lnTo>
                    <a:pt x="72" y="295"/>
                  </a:lnTo>
                  <a:lnTo>
                    <a:pt x="78" y="297"/>
                  </a:lnTo>
                  <a:lnTo>
                    <a:pt x="91" y="302"/>
                  </a:lnTo>
                  <a:lnTo>
                    <a:pt x="96" y="306"/>
                  </a:lnTo>
                  <a:lnTo>
                    <a:pt x="100" y="308"/>
                  </a:lnTo>
                  <a:lnTo>
                    <a:pt x="102" y="310"/>
                  </a:lnTo>
                  <a:lnTo>
                    <a:pt x="106" y="318"/>
                  </a:lnTo>
                  <a:lnTo>
                    <a:pt x="108" y="321"/>
                  </a:lnTo>
                  <a:lnTo>
                    <a:pt x="110" y="323"/>
                  </a:lnTo>
                  <a:lnTo>
                    <a:pt x="136" y="323"/>
                  </a:lnTo>
                  <a:lnTo>
                    <a:pt x="189" y="346"/>
                  </a:lnTo>
                  <a:lnTo>
                    <a:pt x="219" y="346"/>
                  </a:lnTo>
                  <a:lnTo>
                    <a:pt x="233" y="346"/>
                  </a:lnTo>
                  <a:lnTo>
                    <a:pt x="235" y="338"/>
                  </a:lnTo>
                  <a:lnTo>
                    <a:pt x="255" y="337"/>
                  </a:lnTo>
                  <a:lnTo>
                    <a:pt x="257" y="338"/>
                  </a:lnTo>
                  <a:lnTo>
                    <a:pt x="289" y="372"/>
                  </a:lnTo>
                  <a:lnTo>
                    <a:pt x="305" y="382"/>
                  </a:lnTo>
                  <a:lnTo>
                    <a:pt x="314" y="369"/>
                  </a:lnTo>
                  <a:lnTo>
                    <a:pt x="323" y="369"/>
                  </a:lnTo>
                  <a:lnTo>
                    <a:pt x="335" y="378"/>
                  </a:lnTo>
                  <a:lnTo>
                    <a:pt x="344" y="388"/>
                  </a:lnTo>
                  <a:lnTo>
                    <a:pt x="357" y="414"/>
                  </a:lnTo>
                  <a:lnTo>
                    <a:pt x="359" y="427"/>
                  </a:lnTo>
                  <a:lnTo>
                    <a:pt x="384" y="439"/>
                  </a:lnTo>
                  <a:lnTo>
                    <a:pt x="386" y="414"/>
                  </a:lnTo>
                  <a:lnTo>
                    <a:pt x="386" y="410"/>
                  </a:lnTo>
                  <a:lnTo>
                    <a:pt x="388" y="408"/>
                  </a:lnTo>
                  <a:lnTo>
                    <a:pt x="393" y="405"/>
                  </a:lnTo>
                  <a:lnTo>
                    <a:pt x="395" y="401"/>
                  </a:lnTo>
                  <a:lnTo>
                    <a:pt x="397" y="399"/>
                  </a:lnTo>
                  <a:lnTo>
                    <a:pt x="399" y="395"/>
                  </a:lnTo>
                  <a:lnTo>
                    <a:pt x="401" y="393"/>
                  </a:lnTo>
                  <a:lnTo>
                    <a:pt x="405" y="393"/>
                  </a:lnTo>
                  <a:lnTo>
                    <a:pt x="409" y="391"/>
                  </a:lnTo>
                  <a:lnTo>
                    <a:pt x="412" y="391"/>
                  </a:lnTo>
                  <a:lnTo>
                    <a:pt x="416" y="389"/>
                  </a:lnTo>
                  <a:lnTo>
                    <a:pt x="418" y="386"/>
                  </a:lnTo>
                  <a:lnTo>
                    <a:pt x="418" y="384"/>
                  </a:lnTo>
                  <a:lnTo>
                    <a:pt x="420" y="380"/>
                  </a:lnTo>
                  <a:lnTo>
                    <a:pt x="420" y="378"/>
                  </a:lnTo>
                  <a:lnTo>
                    <a:pt x="424" y="376"/>
                  </a:lnTo>
                  <a:lnTo>
                    <a:pt x="427" y="376"/>
                  </a:lnTo>
                  <a:lnTo>
                    <a:pt x="429" y="376"/>
                  </a:lnTo>
                  <a:lnTo>
                    <a:pt x="431" y="376"/>
                  </a:lnTo>
                  <a:lnTo>
                    <a:pt x="435" y="376"/>
                  </a:lnTo>
                  <a:lnTo>
                    <a:pt x="435" y="374"/>
                  </a:lnTo>
                  <a:lnTo>
                    <a:pt x="437" y="372"/>
                  </a:lnTo>
                  <a:lnTo>
                    <a:pt x="441" y="372"/>
                  </a:lnTo>
                  <a:lnTo>
                    <a:pt x="443" y="372"/>
                  </a:lnTo>
                  <a:lnTo>
                    <a:pt x="446" y="374"/>
                  </a:lnTo>
                  <a:lnTo>
                    <a:pt x="450" y="376"/>
                  </a:lnTo>
                  <a:lnTo>
                    <a:pt x="452" y="378"/>
                  </a:lnTo>
                  <a:lnTo>
                    <a:pt x="456" y="378"/>
                  </a:lnTo>
                  <a:lnTo>
                    <a:pt x="458" y="378"/>
                  </a:lnTo>
                  <a:lnTo>
                    <a:pt x="461" y="376"/>
                  </a:lnTo>
                  <a:lnTo>
                    <a:pt x="465" y="374"/>
                  </a:lnTo>
                  <a:lnTo>
                    <a:pt x="469" y="374"/>
                  </a:lnTo>
                  <a:lnTo>
                    <a:pt x="469" y="376"/>
                  </a:lnTo>
                  <a:lnTo>
                    <a:pt x="473" y="380"/>
                  </a:lnTo>
                  <a:lnTo>
                    <a:pt x="473" y="384"/>
                  </a:lnTo>
                  <a:lnTo>
                    <a:pt x="477" y="386"/>
                  </a:lnTo>
                  <a:lnTo>
                    <a:pt x="479" y="386"/>
                  </a:lnTo>
                  <a:lnTo>
                    <a:pt x="480" y="388"/>
                  </a:lnTo>
                  <a:lnTo>
                    <a:pt x="484" y="386"/>
                  </a:lnTo>
                  <a:lnTo>
                    <a:pt x="488" y="384"/>
                  </a:lnTo>
                  <a:lnTo>
                    <a:pt x="490" y="384"/>
                  </a:lnTo>
                  <a:lnTo>
                    <a:pt x="494" y="384"/>
                  </a:lnTo>
                  <a:lnTo>
                    <a:pt x="496" y="386"/>
                  </a:lnTo>
                  <a:lnTo>
                    <a:pt x="499" y="386"/>
                  </a:lnTo>
                  <a:lnTo>
                    <a:pt x="503" y="386"/>
                  </a:lnTo>
                  <a:lnTo>
                    <a:pt x="501" y="380"/>
                  </a:lnTo>
                  <a:lnTo>
                    <a:pt x="499" y="374"/>
                  </a:lnTo>
                  <a:lnTo>
                    <a:pt x="497" y="371"/>
                  </a:lnTo>
                  <a:lnTo>
                    <a:pt x="497" y="369"/>
                  </a:lnTo>
                  <a:lnTo>
                    <a:pt x="499" y="365"/>
                  </a:lnTo>
                  <a:lnTo>
                    <a:pt x="499" y="363"/>
                  </a:lnTo>
                  <a:lnTo>
                    <a:pt x="503" y="363"/>
                  </a:lnTo>
                  <a:lnTo>
                    <a:pt x="507" y="363"/>
                  </a:lnTo>
                  <a:lnTo>
                    <a:pt x="514" y="363"/>
                  </a:lnTo>
                  <a:lnTo>
                    <a:pt x="516" y="361"/>
                  </a:lnTo>
                  <a:lnTo>
                    <a:pt x="518" y="361"/>
                  </a:lnTo>
                  <a:lnTo>
                    <a:pt x="522" y="363"/>
                  </a:lnTo>
                  <a:lnTo>
                    <a:pt x="522" y="365"/>
                  </a:lnTo>
                  <a:lnTo>
                    <a:pt x="526" y="365"/>
                  </a:lnTo>
                  <a:lnTo>
                    <a:pt x="530" y="365"/>
                  </a:lnTo>
                  <a:lnTo>
                    <a:pt x="528" y="365"/>
                  </a:lnTo>
                  <a:lnTo>
                    <a:pt x="535" y="363"/>
                  </a:lnTo>
                  <a:lnTo>
                    <a:pt x="541" y="363"/>
                  </a:lnTo>
                  <a:lnTo>
                    <a:pt x="545" y="363"/>
                  </a:lnTo>
                  <a:lnTo>
                    <a:pt x="545" y="365"/>
                  </a:lnTo>
                  <a:lnTo>
                    <a:pt x="548" y="367"/>
                  </a:lnTo>
                  <a:lnTo>
                    <a:pt x="552" y="372"/>
                  </a:lnTo>
                  <a:lnTo>
                    <a:pt x="556" y="374"/>
                  </a:lnTo>
                  <a:lnTo>
                    <a:pt x="558" y="376"/>
                  </a:lnTo>
                  <a:lnTo>
                    <a:pt x="564" y="376"/>
                  </a:lnTo>
                  <a:lnTo>
                    <a:pt x="567" y="376"/>
                  </a:lnTo>
                  <a:lnTo>
                    <a:pt x="569" y="374"/>
                  </a:lnTo>
                  <a:lnTo>
                    <a:pt x="571" y="372"/>
                  </a:lnTo>
                  <a:lnTo>
                    <a:pt x="573" y="372"/>
                  </a:lnTo>
                  <a:lnTo>
                    <a:pt x="575" y="371"/>
                  </a:lnTo>
                  <a:lnTo>
                    <a:pt x="577" y="371"/>
                  </a:lnTo>
                  <a:lnTo>
                    <a:pt x="579" y="372"/>
                  </a:lnTo>
                  <a:lnTo>
                    <a:pt x="583" y="374"/>
                  </a:lnTo>
                  <a:lnTo>
                    <a:pt x="588" y="382"/>
                  </a:lnTo>
                  <a:lnTo>
                    <a:pt x="590" y="386"/>
                  </a:lnTo>
                  <a:lnTo>
                    <a:pt x="592" y="389"/>
                  </a:lnTo>
                  <a:lnTo>
                    <a:pt x="592" y="401"/>
                  </a:lnTo>
                  <a:lnTo>
                    <a:pt x="596" y="410"/>
                  </a:lnTo>
                  <a:lnTo>
                    <a:pt x="596" y="422"/>
                  </a:lnTo>
                  <a:lnTo>
                    <a:pt x="601" y="425"/>
                  </a:lnTo>
                  <a:lnTo>
                    <a:pt x="607" y="429"/>
                  </a:lnTo>
                  <a:lnTo>
                    <a:pt x="607" y="433"/>
                  </a:lnTo>
                  <a:lnTo>
                    <a:pt x="607" y="437"/>
                  </a:lnTo>
                  <a:lnTo>
                    <a:pt x="607" y="439"/>
                  </a:lnTo>
                  <a:lnTo>
                    <a:pt x="607" y="441"/>
                  </a:lnTo>
                  <a:lnTo>
                    <a:pt x="609" y="441"/>
                  </a:lnTo>
                  <a:lnTo>
                    <a:pt x="611" y="444"/>
                  </a:lnTo>
                  <a:lnTo>
                    <a:pt x="613" y="448"/>
                  </a:lnTo>
                  <a:lnTo>
                    <a:pt x="615" y="448"/>
                  </a:lnTo>
                  <a:lnTo>
                    <a:pt x="615" y="450"/>
                  </a:lnTo>
                  <a:lnTo>
                    <a:pt x="617" y="452"/>
                  </a:lnTo>
                  <a:lnTo>
                    <a:pt x="618" y="456"/>
                  </a:lnTo>
                  <a:lnTo>
                    <a:pt x="622" y="458"/>
                  </a:lnTo>
                  <a:lnTo>
                    <a:pt x="622" y="459"/>
                  </a:lnTo>
                  <a:lnTo>
                    <a:pt x="626" y="459"/>
                  </a:lnTo>
                  <a:lnTo>
                    <a:pt x="626" y="458"/>
                  </a:lnTo>
                  <a:lnTo>
                    <a:pt x="628" y="458"/>
                  </a:lnTo>
                  <a:lnTo>
                    <a:pt x="628" y="450"/>
                  </a:lnTo>
                  <a:lnTo>
                    <a:pt x="634" y="439"/>
                  </a:lnTo>
                  <a:lnTo>
                    <a:pt x="634" y="433"/>
                  </a:lnTo>
                  <a:lnTo>
                    <a:pt x="634" y="427"/>
                  </a:lnTo>
                  <a:lnTo>
                    <a:pt x="632" y="422"/>
                  </a:lnTo>
                  <a:lnTo>
                    <a:pt x="628" y="416"/>
                  </a:lnTo>
                  <a:lnTo>
                    <a:pt x="626" y="412"/>
                  </a:lnTo>
                  <a:lnTo>
                    <a:pt x="626" y="406"/>
                  </a:lnTo>
                  <a:lnTo>
                    <a:pt x="622" y="403"/>
                  </a:lnTo>
                  <a:lnTo>
                    <a:pt x="622" y="399"/>
                  </a:lnTo>
                  <a:lnTo>
                    <a:pt x="620" y="391"/>
                  </a:lnTo>
                  <a:lnTo>
                    <a:pt x="618" y="382"/>
                  </a:lnTo>
                  <a:lnTo>
                    <a:pt x="615" y="372"/>
                  </a:lnTo>
                  <a:lnTo>
                    <a:pt x="613" y="363"/>
                  </a:lnTo>
                  <a:lnTo>
                    <a:pt x="613" y="354"/>
                  </a:lnTo>
                  <a:lnTo>
                    <a:pt x="615" y="344"/>
                  </a:lnTo>
                  <a:lnTo>
                    <a:pt x="617" y="338"/>
                  </a:lnTo>
                  <a:lnTo>
                    <a:pt x="620" y="331"/>
                  </a:lnTo>
                  <a:lnTo>
                    <a:pt x="622" y="329"/>
                  </a:lnTo>
                  <a:lnTo>
                    <a:pt x="626" y="329"/>
                  </a:lnTo>
                  <a:lnTo>
                    <a:pt x="630" y="323"/>
                  </a:lnTo>
                  <a:lnTo>
                    <a:pt x="637" y="314"/>
                  </a:lnTo>
                  <a:lnTo>
                    <a:pt x="641" y="310"/>
                  </a:lnTo>
                  <a:lnTo>
                    <a:pt x="645" y="306"/>
                  </a:lnTo>
                  <a:lnTo>
                    <a:pt x="654" y="301"/>
                  </a:lnTo>
                  <a:lnTo>
                    <a:pt x="656" y="299"/>
                  </a:lnTo>
                  <a:lnTo>
                    <a:pt x="664" y="293"/>
                  </a:lnTo>
                  <a:lnTo>
                    <a:pt x="666" y="289"/>
                  </a:lnTo>
                  <a:lnTo>
                    <a:pt x="670" y="287"/>
                  </a:lnTo>
                  <a:lnTo>
                    <a:pt x="671" y="287"/>
                  </a:lnTo>
                  <a:lnTo>
                    <a:pt x="673" y="285"/>
                  </a:lnTo>
                  <a:lnTo>
                    <a:pt x="679" y="285"/>
                  </a:lnTo>
                  <a:lnTo>
                    <a:pt x="681" y="285"/>
                  </a:lnTo>
                  <a:lnTo>
                    <a:pt x="683" y="285"/>
                  </a:lnTo>
                  <a:lnTo>
                    <a:pt x="685" y="284"/>
                  </a:lnTo>
                  <a:lnTo>
                    <a:pt x="685" y="280"/>
                  </a:lnTo>
                  <a:lnTo>
                    <a:pt x="681" y="278"/>
                  </a:lnTo>
                  <a:lnTo>
                    <a:pt x="681" y="276"/>
                  </a:lnTo>
                  <a:lnTo>
                    <a:pt x="685" y="272"/>
                  </a:lnTo>
                  <a:lnTo>
                    <a:pt x="690" y="272"/>
                  </a:lnTo>
                  <a:lnTo>
                    <a:pt x="692" y="270"/>
                  </a:lnTo>
                  <a:lnTo>
                    <a:pt x="694" y="268"/>
                  </a:lnTo>
                  <a:lnTo>
                    <a:pt x="696" y="267"/>
                  </a:lnTo>
                  <a:lnTo>
                    <a:pt x="696" y="265"/>
                  </a:lnTo>
                  <a:lnTo>
                    <a:pt x="688" y="261"/>
                  </a:lnTo>
                  <a:lnTo>
                    <a:pt x="688" y="259"/>
                  </a:lnTo>
                  <a:lnTo>
                    <a:pt x="690" y="257"/>
                  </a:lnTo>
                  <a:lnTo>
                    <a:pt x="690" y="251"/>
                  </a:lnTo>
                  <a:lnTo>
                    <a:pt x="688" y="248"/>
                  </a:lnTo>
                  <a:lnTo>
                    <a:pt x="687" y="244"/>
                  </a:lnTo>
                  <a:lnTo>
                    <a:pt x="685" y="242"/>
                  </a:lnTo>
                  <a:lnTo>
                    <a:pt x="681" y="240"/>
                  </a:lnTo>
                  <a:lnTo>
                    <a:pt x="679" y="240"/>
                  </a:lnTo>
                  <a:lnTo>
                    <a:pt x="677" y="238"/>
                  </a:lnTo>
                  <a:lnTo>
                    <a:pt x="681" y="234"/>
                  </a:lnTo>
                  <a:lnTo>
                    <a:pt x="685" y="234"/>
                  </a:lnTo>
                  <a:lnTo>
                    <a:pt x="685" y="231"/>
                  </a:lnTo>
                  <a:lnTo>
                    <a:pt x="681" y="227"/>
                  </a:lnTo>
                  <a:lnTo>
                    <a:pt x="677" y="223"/>
                  </a:lnTo>
                  <a:lnTo>
                    <a:pt x="675" y="219"/>
                  </a:lnTo>
                  <a:lnTo>
                    <a:pt x="673" y="215"/>
                  </a:lnTo>
                  <a:lnTo>
                    <a:pt x="679" y="217"/>
                  </a:lnTo>
                  <a:lnTo>
                    <a:pt x="685" y="215"/>
                  </a:lnTo>
                  <a:lnTo>
                    <a:pt x="687" y="214"/>
                  </a:lnTo>
                  <a:lnTo>
                    <a:pt x="687" y="212"/>
                  </a:lnTo>
                  <a:lnTo>
                    <a:pt x="687" y="208"/>
                  </a:lnTo>
                  <a:lnTo>
                    <a:pt x="685" y="204"/>
                  </a:lnTo>
                  <a:lnTo>
                    <a:pt x="685" y="200"/>
                  </a:lnTo>
                  <a:lnTo>
                    <a:pt x="687" y="202"/>
                  </a:lnTo>
                  <a:lnTo>
                    <a:pt x="688" y="206"/>
                  </a:lnTo>
                  <a:lnTo>
                    <a:pt x="690" y="210"/>
                  </a:lnTo>
                  <a:lnTo>
                    <a:pt x="690" y="214"/>
                  </a:lnTo>
                  <a:lnTo>
                    <a:pt x="692" y="217"/>
                  </a:lnTo>
                  <a:lnTo>
                    <a:pt x="692" y="223"/>
                  </a:lnTo>
                  <a:lnTo>
                    <a:pt x="692" y="227"/>
                  </a:lnTo>
                  <a:lnTo>
                    <a:pt x="690" y="229"/>
                  </a:lnTo>
                  <a:lnTo>
                    <a:pt x="692" y="232"/>
                  </a:lnTo>
                  <a:lnTo>
                    <a:pt x="692" y="234"/>
                  </a:lnTo>
                  <a:lnTo>
                    <a:pt x="696" y="234"/>
                  </a:lnTo>
                  <a:lnTo>
                    <a:pt x="698" y="232"/>
                  </a:lnTo>
                  <a:lnTo>
                    <a:pt x="700" y="229"/>
                  </a:lnTo>
                  <a:lnTo>
                    <a:pt x="700" y="223"/>
                  </a:lnTo>
                  <a:lnTo>
                    <a:pt x="700" y="217"/>
                  </a:lnTo>
                  <a:lnTo>
                    <a:pt x="698" y="204"/>
                  </a:lnTo>
                  <a:lnTo>
                    <a:pt x="696" y="195"/>
                  </a:lnTo>
                  <a:lnTo>
                    <a:pt x="700" y="198"/>
                  </a:lnTo>
                  <a:lnTo>
                    <a:pt x="702" y="200"/>
                  </a:lnTo>
                  <a:lnTo>
                    <a:pt x="704" y="200"/>
                  </a:lnTo>
                  <a:lnTo>
                    <a:pt x="707" y="200"/>
                  </a:lnTo>
                  <a:lnTo>
                    <a:pt x="711" y="197"/>
                  </a:lnTo>
                  <a:lnTo>
                    <a:pt x="713" y="193"/>
                  </a:lnTo>
                  <a:lnTo>
                    <a:pt x="715" y="189"/>
                  </a:lnTo>
                  <a:lnTo>
                    <a:pt x="715" y="183"/>
                  </a:lnTo>
                  <a:lnTo>
                    <a:pt x="717" y="178"/>
                  </a:lnTo>
                  <a:lnTo>
                    <a:pt x="719" y="176"/>
                  </a:lnTo>
                  <a:lnTo>
                    <a:pt x="719" y="174"/>
                  </a:lnTo>
                  <a:lnTo>
                    <a:pt x="724" y="168"/>
                  </a:lnTo>
                  <a:lnTo>
                    <a:pt x="728" y="163"/>
                  </a:lnTo>
                  <a:lnTo>
                    <a:pt x="745" y="159"/>
                  </a:lnTo>
                  <a:lnTo>
                    <a:pt x="749" y="157"/>
                  </a:lnTo>
                  <a:lnTo>
                    <a:pt x="757" y="155"/>
                  </a:lnTo>
                  <a:lnTo>
                    <a:pt x="762" y="155"/>
                  </a:lnTo>
                  <a:lnTo>
                    <a:pt x="768" y="153"/>
                  </a:lnTo>
                  <a:lnTo>
                    <a:pt x="772" y="151"/>
                  </a:lnTo>
                  <a:lnTo>
                    <a:pt x="772" y="149"/>
                  </a:lnTo>
                  <a:lnTo>
                    <a:pt x="768" y="147"/>
                  </a:lnTo>
                  <a:lnTo>
                    <a:pt x="766" y="144"/>
                  </a:lnTo>
                  <a:lnTo>
                    <a:pt x="764" y="142"/>
                  </a:lnTo>
                  <a:lnTo>
                    <a:pt x="762" y="138"/>
                  </a:lnTo>
                  <a:lnTo>
                    <a:pt x="762" y="132"/>
                  </a:lnTo>
                  <a:lnTo>
                    <a:pt x="775" y="113"/>
                  </a:lnTo>
                  <a:lnTo>
                    <a:pt x="791" y="104"/>
                  </a:lnTo>
                  <a:lnTo>
                    <a:pt x="800" y="100"/>
                  </a:lnTo>
                  <a:lnTo>
                    <a:pt x="819" y="91"/>
                  </a:lnTo>
                  <a:lnTo>
                    <a:pt x="815" y="85"/>
                  </a:lnTo>
                  <a:lnTo>
                    <a:pt x="813" y="81"/>
                  </a:lnTo>
                  <a:lnTo>
                    <a:pt x="811" y="77"/>
                  </a:lnTo>
                  <a:lnTo>
                    <a:pt x="809" y="70"/>
                  </a:lnTo>
                  <a:lnTo>
                    <a:pt x="808" y="60"/>
                  </a:lnTo>
                  <a:lnTo>
                    <a:pt x="806" y="51"/>
                  </a:lnTo>
                  <a:lnTo>
                    <a:pt x="794" y="36"/>
                  </a:lnTo>
                  <a:lnTo>
                    <a:pt x="785" y="40"/>
                  </a:lnTo>
                  <a:lnTo>
                    <a:pt x="783" y="40"/>
                  </a:lnTo>
                  <a:lnTo>
                    <a:pt x="783" y="41"/>
                  </a:lnTo>
                  <a:lnTo>
                    <a:pt x="781" y="45"/>
                  </a:lnTo>
                  <a:lnTo>
                    <a:pt x="777" y="51"/>
                  </a:lnTo>
                  <a:lnTo>
                    <a:pt x="775" y="62"/>
                  </a:lnTo>
                  <a:lnTo>
                    <a:pt x="772" y="68"/>
                  </a:lnTo>
                  <a:lnTo>
                    <a:pt x="768" y="74"/>
                  </a:lnTo>
                  <a:lnTo>
                    <a:pt x="764" y="79"/>
                  </a:lnTo>
                  <a:lnTo>
                    <a:pt x="760" y="83"/>
                  </a:lnTo>
                  <a:lnTo>
                    <a:pt x="755" y="85"/>
                  </a:lnTo>
                </a:path>
              </a:pathLst>
            </a:custGeom>
            <a:solidFill>
              <a:schemeClr val="bg1">
                <a:lumMod val="85000"/>
              </a:schemeClr>
            </a:solidFill>
            <a:ln w="635" cap="rnd">
              <a:solidFill>
                <a:schemeClr val="bg1">
                  <a:alpha val="17000"/>
                </a:schemeClr>
              </a:solidFill>
              <a:prstDash val="solid"/>
              <a:round/>
              <a:headEnd/>
              <a:tailEnd/>
            </a:ln>
          </p:spPr>
          <p:txBody>
            <a:bodyPr lIns="81617" tIns="40809" rIns="81617" bIns="40809"/>
            <a:lstStyle/>
            <a:p>
              <a:pPr algn="ctr" defTabSz="457074" fontAlgn="base">
                <a:spcBef>
                  <a:spcPct val="0"/>
                </a:spcBef>
                <a:spcAft>
                  <a:spcPct val="0"/>
                </a:spcAft>
              </a:pPr>
              <a:endParaRPr lang="en-AU" sz="2800">
                <a:solidFill>
                  <a:srgbClr val="000000"/>
                </a:solidFill>
                <a:latin typeface="Lucida Grande" charset="0"/>
                <a:ea typeface="ヒラギノ角ゴ ProN W3" charset="0"/>
                <a:sym typeface="Lucida Grande" charset="0"/>
              </a:endParaRPr>
            </a:p>
          </p:txBody>
        </p:sp>
        <p:sp>
          <p:nvSpPr>
            <p:cNvPr id="516" name="Freeform 515">
              <a:extLst>
                <a:ext uri="{FF2B5EF4-FFF2-40B4-BE49-F238E27FC236}">
                  <a16:creationId xmlns:a16="http://schemas.microsoft.com/office/drawing/2014/main" id="{DB69840B-7F02-6249-9213-9E5AAEBC42EC}"/>
                </a:ext>
              </a:extLst>
            </p:cNvPr>
            <p:cNvSpPr>
              <a:spLocks/>
            </p:cNvSpPr>
            <p:nvPr userDrawn="1"/>
          </p:nvSpPr>
          <p:spPr bwMode="auto">
            <a:xfrm>
              <a:off x="6024187" y="2937472"/>
              <a:ext cx="17063" cy="2133"/>
            </a:xfrm>
            <a:custGeom>
              <a:avLst/>
              <a:gdLst>
                <a:gd name="T0" fmla="*/ 0 w 11"/>
                <a:gd name="T1" fmla="*/ 2 h 2"/>
                <a:gd name="T2" fmla="*/ 11 w 11"/>
                <a:gd name="T3" fmla="*/ 0 h 2"/>
                <a:gd name="T4" fmla="*/ 11 w 11"/>
                <a:gd name="T5" fmla="*/ 0 h 2"/>
                <a:gd name="T6" fmla="*/ 0 w 11"/>
                <a:gd name="T7" fmla="*/ 2 h 2"/>
                <a:gd name="T8" fmla="*/ 0 w 11"/>
                <a:gd name="T9" fmla="*/ 2 h 2"/>
                <a:gd name="T10" fmla="*/ 0 w 11"/>
                <a:gd name="T11" fmla="*/ 2 h 2"/>
                <a:gd name="T12" fmla="*/ 0 w 11"/>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11" h="2">
                  <a:moveTo>
                    <a:pt x="0" y="2"/>
                  </a:moveTo>
                  <a:lnTo>
                    <a:pt x="11" y="0"/>
                  </a:lnTo>
                  <a:lnTo>
                    <a:pt x="11" y="0"/>
                  </a:lnTo>
                  <a:lnTo>
                    <a:pt x="0" y="2"/>
                  </a:lnTo>
                  <a:lnTo>
                    <a:pt x="0" y="2"/>
                  </a:lnTo>
                  <a:lnTo>
                    <a:pt x="0" y="2"/>
                  </a:lnTo>
                  <a:lnTo>
                    <a:pt x="0" y="2"/>
                  </a:lnTo>
                  <a:close/>
                </a:path>
              </a:pathLst>
            </a:custGeom>
            <a:solidFill>
              <a:schemeClr val="bg1">
                <a:lumMod val="85000"/>
              </a:schemeClr>
            </a:solidFill>
            <a:ln w="635" cap="rnd">
              <a:solidFill>
                <a:schemeClr val="bg1">
                  <a:alpha val="17000"/>
                </a:schemeClr>
              </a:solidFill>
              <a:prstDash val="solid"/>
              <a:round/>
              <a:headEnd/>
              <a:tailEnd/>
            </a:ln>
          </p:spPr>
          <p:txBody>
            <a:bodyPr lIns="81617" tIns="40809" rIns="81617" bIns="40809"/>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517" name="Freeform 516">
              <a:extLst>
                <a:ext uri="{FF2B5EF4-FFF2-40B4-BE49-F238E27FC236}">
                  <a16:creationId xmlns:a16="http://schemas.microsoft.com/office/drawing/2014/main" id="{ED734406-8215-7343-8A35-0C6B683BE7B9}"/>
                </a:ext>
              </a:extLst>
            </p:cNvPr>
            <p:cNvSpPr>
              <a:spLocks/>
            </p:cNvSpPr>
            <p:nvPr userDrawn="1"/>
          </p:nvSpPr>
          <p:spPr bwMode="auto">
            <a:xfrm>
              <a:off x="6189127" y="2718862"/>
              <a:ext cx="22750" cy="7466"/>
            </a:xfrm>
            <a:custGeom>
              <a:avLst/>
              <a:gdLst>
                <a:gd name="T0" fmla="*/ 0 w 15"/>
                <a:gd name="T1" fmla="*/ 6 h 6"/>
                <a:gd name="T2" fmla="*/ 0 w 15"/>
                <a:gd name="T3" fmla="*/ 6 h 6"/>
                <a:gd name="T4" fmla="*/ 15 w 15"/>
                <a:gd name="T5" fmla="*/ 0 h 6"/>
                <a:gd name="T6" fmla="*/ 15 w 15"/>
                <a:gd name="T7" fmla="*/ 0 h 6"/>
                <a:gd name="T8" fmla="*/ 0 w 15"/>
                <a:gd name="T9" fmla="*/ 6 h 6"/>
                <a:gd name="T10" fmla="*/ 0 w 15"/>
                <a:gd name="T11" fmla="*/ 6 h 6"/>
                <a:gd name="T12" fmla="*/ 0 w 15"/>
                <a:gd name="T13" fmla="*/ 6 h 6"/>
                <a:gd name="T14" fmla="*/ 0 w 15"/>
                <a:gd name="T15" fmla="*/ 6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6">
                  <a:moveTo>
                    <a:pt x="0" y="6"/>
                  </a:moveTo>
                  <a:lnTo>
                    <a:pt x="0" y="6"/>
                  </a:lnTo>
                  <a:lnTo>
                    <a:pt x="15" y="0"/>
                  </a:lnTo>
                  <a:lnTo>
                    <a:pt x="15" y="0"/>
                  </a:lnTo>
                  <a:lnTo>
                    <a:pt x="0" y="6"/>
                  </a:lnTo>
                  <a:lnTo>
                    <a:pt x="0" y="6"/>
                  </a:lnTo>
                  <a:lnTo>
                    <a:pt x="0" y="6"/>
                  </a:lnTo>
                  <a:lnTo>
                    <a:pt x="0" y="6"/>
                  </a:lnTo>
                  <a:close/>
                </a:path>
              </a:pathLst>
            </a:custGeom>
            <a:solidFill>
              <a:schemeClr val="bg1">
                <a:lumMod val="85000"/>
              </a:schemeClr>
            </a:solidFill>
            <a:ln w="635" cap="rnd">
              <a:solidFill>
                <a:schemeClr val="bg1">
                  <a:alpha val="17000"/>
                </a:schemeClr>
              </a:solidFill>
              <a:prstDash val="solid"/>
              <a:round/>
              <a:headEnd/>
              <a:tailEnd/>
            </a:ln>
          </p:spPr>
          <p:txBody>
            <a:bodyPr lIns="81617" tIns="40809" rIns="81617" bIns="40809"/>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518" name="Freeform 517">
              <a:extLst>
                <a:ext uri="{FF2B5EF4-FFF2-40B4-BE49-F238E27FC236}">
                  <a16:creationId xmlns:a16="http://schemas.microsoft.com/office/drawing/2014/main" id="{BC635FBF-6903-3C47-90EA-9F283A55EFC9}"/>
                </a:ext>
              </a:extLst>
            </p:cNvPr>
            <p:cNvSpPr>
              <a:spLocks/>
            </p:cNvSpPr>
            <p:nvPr userDrawn="1"/>
          </p:nvSpPr>
          <p:spPr bwMode="auto">
            <a:xfrm>
              <a:off x="7096297" y="2738047"/>
              <a:ext cx="39813" cy="27727"/>
            </a:xfrm>
            <a:custGeom>
              <a:avLst/>
              <a:gdLst>
                <a:gd name="T0" fmla="*/ 0 w 26"/>
                <a:gd name="T1" fmla="*/ 10 h 21"/>
                <a:gd name="T2" fmla="*/ 0 w 26"/>
                <a:gd name="T3" fmla="*/ 10 h 21"/>
                <a:gd name="T4" fmla="*/ 3 w 26"/>
                <a:gd name="T5" fmla="*/ 13 h 21"/>
                <a:gd name="T6" fmla="*/ 3 w 26"/>
                <a:gd name="T7" fmla="*/ 15 h 21"/>
                <a:gd name="T8" fmla="*/ 5 w 26"/>
                <a:gd name="T9" fmla="*/ 15 h 21"/>
                <a:gd name="T10" fmla="*/ 7 w 26"/>
                <a:gd name="T11" fmla="*/ 13 h 21"/>
                <a:gd name="T12" fmla="*/ 9 w 26"/>
                <a:gd name="T13" fmla="*/ 12 h 21"/>
                <a:gd name="T14" fmla="*/ 11 w 26"/>
                <a:gd name="T15" fmla="*/ 10 h 21"/>
                <a:gd name="T16" fmla="*/ 13 w 26"/>
                <a:gd name="T17" fmla="*/ 8 h 21"/>
                <a:gd name="T18" fmla="*/ 17 w 26"/>
                <a:gd name="T19" fmla="*/ 10 h 21"/>
                <a:gd name="T20" fmla="*/ 17 w 26"/>
                <a:gd name="T21" fmla="*/ 10 h 21"/>
                <a:gd name="T22" fmla="*/ 20 w 26"/>
                <a:gd name="T23" fmla="*/ 13 h 21"/>
                <a:gd name="T24" fmla="*/ 20 w 26"/>
                <a:gd name="T25" fmla="*/ 13 h 21"/>
                <a:gd name="T26" fmla="*/ 20 w 26"/>
                <a:gd name="T27" fmla="*/ 15 h 21"/>
                <a:gd name="T28" fmla="*/ 20 w 26"/>
                <a:gd name="T29" fmla="*/ 15 h 21"/>
                <a:gd name="T30" fmla="*/ 20 w 26"/>
                <a:gd name="T31" fmla="*/ 15 h 21"/>
                <a:gd name="T32" fmla="*/ 20 w 26"/>
                <a:gd name="T33" fmla="*/ 15 h 21"/>
                <a:gd name="T34" fmla="*/ 19 w 26"/>
                <a:gd name="T35" fmla="*/ 19 h 21"/>
                <a:gd name="T36" fmla="*/ 19 w 26"/>
                <a:gd name="T37" fmla="*/ 21 h 21"/>
                <a:gd name="T38" fmla="*/ 19 w 26"/>
                <a:gd name="T39" fmla="*/ 21 h 21"/>
                <a:gd name="T40" fmla="*/ 19 w 26"/>
                <a:gd name="T41" fmla="*/ 21 h 21"/>
                <a:gd name="T42" fmla="*/ 20 w 26"/>
                <a:gd name="T43" fmla="*/ 21 h 21"/>
                <a:gd name="T44" fmla="*/ 20 w 26"/>
                <a:gd name="T45" fmla="*/ 21 h 21"/>
                <a:gd name="T46" fmla="*/ 22 w 26"/>
                <a:gd name="T47" fmla="*/ 21 h 21"/>
                <a:gd name="T48" fmla="*/ 24 w 26"/>
                <a:gd name="T49" fmla="*/ 21 h 21"/>
                <a:gd name="T50" fmla="*/ 26 w 26"/>
                <a:gd name="T51" fmla="*/ 19 h 21"/>
                <a:gd name="T52" fmla="*/ 26 w 26"/>
                <a:gd name="T53" fmla="*/ 15 h 21"/>
                <a:gd name="T54" fmla="*/ 26 w 26"/>
                <a:gd name="T55" fmla="*/ 15 h 21"/>
                <a:gd name="T56" fmla="*/ 24 w 26"/>
                <a:gd name="T57" fmla="*/ 8 h 21"/>
                <a:gd name="T58" fmla="*/ 22 w 26"/>
                <a:gd name="T59" fmla="*/ 6 h 21"/>
                <a:gd name="T60" fmla="*/ 20 w 26"/>
                <a:gd name="T61" fmla="*/ 4 h 21"/>
                <a:gd name="T62" fmla="*/ 20 w 26"/>
                <a:gd name="T63" fmla="*/ 4 h 21"/>
                <a:gd name="T64" fmla="*/ 19 w 26"/>
                <a:gd name="T65" fmla="*/ 2 h 21"/>
                <a:gd name="T66" fmla="*/ 19 w 26"/>
                <a:gd name="T67" fmla="*/ 2 h 21"/>
                <a:gd name="T68" fmla="*/ 17 w 26"/>
                <a:gd name="T69" fmla="*/ 0 h 21"/>
                <a:gd name="T70" fmla="*/ 13 w 26"/>
                <a:gd name="T71" fmla="*/ 2 h 21"/>
                <a:gd name="T72" fmla="*/ 13 w 26"/>
                <a:gd name="T73" fmla="*/ 2 h 21"/>
                <a:gd name="T74" fmla="*/ 0 w 26"/>
                <a:gd name="T75" fmla="*/ 10 h 21"/>
                <a:gd name="T76" fmla="*/ 0 w 26"/>
                <a:gd name="T77" fmla="*/ 10 h 21"/>
                <a:gd name="T78" fmla="*/ 0 w 26"/>
                <a:gd name="T79" fmla="*/ 10 h 21"/>
                <a:gd name="T80" fmla="*/ 0 w 26"/>
                <a:gd name="T81" fmla="*/ 1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6" h="21">
                  <a:moveTo>
                    <a:pt x="0" y="10"/>
                  </a:moveTo>
                  <a:lnTo>
                    <a:pt x="0" y="10"/>
                  </a:lnTo>
                  <a:lnTo>
                    <a:pt x="3" y="13"/>
                  </a:lnTo>
                  <a:lnTo>
                    <a:pt x="3" y="15"/>
                  </a:lnTo>
                  <a:lnTo>
                    <a:pt x="5" y="15"/>
                  </a:lnTo>
                  <a:lnTo>
                    <a:pt x="7" y="13"/>
                  </a:lnTo>
                  <a:lnTo>
                    <a:pt x="9" y="12"/>
                  </a:lnTo>
                  <a:lnTo>
                    <a:pt x="11" y="10"/>
                  </a:lnTo>
                  <a:lnTo>
                    <a:pt x="13" y="8"/>
                  </a:lnTo>
                  <a:lnTo>
                    <a:pt x="17" y="10"/>
                  </a:lnTo>
                  <a:lnTo>
                    <a:pt x="17" y="10"/>
                  </a:lnTo>
                  <a:lnTo>
                    <a:pt x="20" y="13"/>
                  </a:lnTo>
                  <a:lnTo>
                    <a:pt x="20" y="13"/>
                  </a:lnTo>
                  <a:lnTo>
                    <a:pt x="20" y="15"/>
                  </a:lnTo>
                  <a:lnTo>
                    <a:pt x="20" y="15"/>
                  </a:lnTo>
                  <a:lnTo>
                    <a:pt x="20" y="15"/>
                  </a:lnTo>
                  <a:lnTo>
                    <a:pt x="20" y="15"/>
                  </a:lnTo>
                  <a:lnTo>
                    <a:pt x="19" y="19"/>
                  </a:lnTo>
                  <a:lnTo>
                    <a:pt x="19" y="21"/>
                  </a:lnTo>
                  <a:lnTo>
                    <a:pt x="19" y="21"/>
                  </a:lnTo>
                  <a:lnTo>
                    <a:pt x="19" y="21"/>
                  </a:lnTo>
                  <a:lnTo>
                    <a:pt x="20" y="21"/>
                  </a:lnTo>
                  <a:lnTo>
                    <a:pt x="20" y="21"/>
                  </a:lnTo>
                  <a:lnTo>
                    <a:pt x="22" y="21"/>
                  </a:lnTo>
                  <a:lnTo>
                    <a:pt x="24" y="21"/>
                  </a:lnTo>
                  <a:lnTo>
                    <a:pt x="26" y="19"/>
                  </a:lnTo>
                  <a:lnTo>
                    <a:pt x="26" y="15"/>
                  </a:lnTo>
                  <a:lnTo>
                    <a:pt x="26" y="15"/>
                  </a:lnTo>
                  <a:lnTo>
                    <a:pt x="24" y="8"/>
                  </a:lnTo>
                  <a:lnTo>
                    <a:pt x="22" y="6"/>
                  </a:lnTo>
                  <a:lnTo>
                    <a:pt x="20" y="4"/>
                  </a:lnTo>
                  <a:lnTo>
                    <a:pt x="20" y="4"/>
                  </a:lnTo>
                  <a:lnTo>
                    <a:pt x="19" y="2"/>
                  </a:lnTo>
                  <a:lnTo>
                    <a:pt x="19" y="2"/>
                  </a:lnTo>
                  <a:lnTo>
                    <a:pt x="17" y="0"/>
                  </a:lnTo>
                  <a:lnTo>
                    <a:pt x="13" y="2"/>
                  </a:lnTo>
                  <a:lnTo>
                    <a:pt x="13" y="2"/>
                  </a:lnTo>
                  <a:lnTo>
                    <a:pt x="0" y="10"/>
                  </a:lnTo>
                  <a:lnTo>
                    <a:pt x="0" y="10"/>
                  </a:lnTo>
                  <a:lnTo>
                    <a:pt x="0" y="10"/>
                  </a:lnTo>
                  <a:lnTo>
                    <a:pt x="0" y="10"/>
                  </a:lnTo>
                  <a:close/>
                </a:path>
              </a:pathLst>
            </a:custGeom>
            <a:solidFill>
              <a:schemeClr val="bg1">
                <a:lumMod val="85000"/>
              </a:schemeClr>
            </a:solidFill>
            <a:ln w="635" cap="rnd">
              <a:solidFill>
                <a:schemeClr val="bg1">
                  <a:alpha val="17000"/>
                </a:schemeClr>
              </a:solidFill>
              <a:round/>
              <a:headEnd/>
              <a:tailEnd/>
            </a:ln>
          </p:spPr>
          <p:txBody>
            <a:bodyPr lIns="81617" tIns="40809" rIns="81617" bIns="40809"/>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519" name="Freeform 518">
              <a:extLst>
                <a:ext uri="{FF2B5EF4-FFF2-40B4-BE49-F238E27FC236}">
                  <a16:creationId xmlns:a16="http://schemas.microsoft.com/office/drawing/2014/main" id="{6414EAF3-86DC-084C-8BBE-CAD80478657B}"/>
                </a:ext>
              </a:extLst>
            </p:cNvPr>
            <p:cNvSpPr>
              <a:spLocks/>
            </p:cNvSpPr>
            <p:nvPr userDrawn="1"/>
          </p:nvSpPr>
          <p:spPr bwMode="auto">
            <a:xfrm>
              <a:off x="7096297" y="2738047"/>
              <a:ext cx="39813" cy="27727"/>
            </a:xfrm>
            <a:custGeom>
              <a:avLst/>
              <a:gdLst>
                <a:gd name="T0" fmla="*/ 0 w 26"/>
                <a:gd name="T1" fmla="*/ 38018206 h 21"/>
                <a:gd name="T2" fmla="*/ 0 w 26"/>
                <a:gd name="T3" fmla="*/ 38018206 h 21"/>
                <a:gd name="T4" fmla="*/ 8742973 w 26"/>
                <a:gd name="T5" fmla="*/ 49423864 h 21"/>
                <a:gd name="T6" fmla="*/ 8742973 w 26"/>
                <a:gd name="T7" fmla="*/ 57026326 h 21"/>
                <a:gd name="T8" fmla="*/ 14571052 w 26"/>
                <a:gd name="T9" fmla="*/ 57026326 h 21"/>
                <a:gd name="T10" fmla="*/ 20400840 w 26"/>
                <a:gd name="T11" fmla="*/ 49423864 h 21"/>
                <a:gd name="T12" fmla="*/ 26228919 w 26"/>
                <a:gd name="T13" fmla="*/ 45620668 h 21"/>
                <a:gd name="T14" fmla="*/ 32058708 w 26"/>
                <a:gd name="T15" fmla="*/ 38018206 h 21"/>
                <a:gd name="T16" fmla="*/ 37886787 w 26"/>
                <a:gd name="T17" fmla="*/ 30413779 h 21"/>
                <a:gd name="T18" fmla="*/ 49544654 w 26"/>
                <a:gd name="T19" fmla="*/ 38018206 h 21"/>
                <a:gd name="T20" fmla="*/ 49544654 w 26"/>
                <a:gd name="T21" fmla="*/ 38018206 h 21"/>
                <a:gd name="T22" fmla="*/ 58287627 w 26"/>
                <a:gd name="T23" fmla="*/ 49423864 h 21"/>
                <a:gd name="T24" fmla="*/ 58287627 w 26"/>
                <a:gd name="T25" fmla="*/ 49423864 h 21"/>
                <a:gd name="T26" fmla="*/ 58287627 w 26"/>
                <a:gd name="T27" fmla="*/ 57026326 h 21"/>
                <a:gd name="T28" fmla="*/ 58287627 w 26"/>
                <a:gd name="T29" fmla="*/ 57026326 h 21"/>
                <a:gd name="T30" fmla="*/ 58287627 w 26"/>
                <a:gd name="T31" fmla="*/ 57026326 h 21"/>
                <a:gd name="T32" fmla="*/ 58287627 w 26"/>
                <a:gd name="T33" fmla="*/ 57026326 h 21"/>
                <a:gd name="T34" fmla="*/ 55372733 w 26"/>
                <a:gd name="T35" fmla="*/ 72233215 h 21"/>
                <a:gd name="T36" fmla="*/ 55372733 w 26"/>
                <a:gd name="T37" fmla="*/ 79837643 h 21"/>
                <a:gd name="T38" fmla="*/ 55372733 w 26"/>
                <a:gd name="T39" fmla="*/ 79837643 h 21"/>
                <a:gd name="T40" fmla="*/ 55372733 w 26"/>
                <a:gd name="T41" fmla="*/ 79837643 h 21"/>
                <a:gd name="T42" fmla="*/ 58287627 w 26"/>
                <a:gd name="T43" fmla="*/ 79837643 h 21"/>
                <a:gd name="T44" fmla="*/ 58287627 w 26"/>
                <a:gd name="T45" fmla="*/ 79837643 h 21"/>
                <a:gd name="T46" fmla="*/ 64115706 w 26"/>
                <a:gd name="T47" fmla="*/ 79837643 h 21"/>
                <a:gd name="T48" fmla="*/ 69945494 w 26"/>
                <a:gd name="T49" fmla="*/ 79837643 h 21"/>
                <a:gd name="T50" fmla="*/ 75773573 w 26"/>
                <a:gd name="T51" fmla="*/ 72233215 h 21"/>
                <a:gd name="T52" fmla="*/ 75773573 w 26"/>
                <a:gd name="T53" fmla="*/ 57026326 h 21"/>
                <a:gd name="T54" fmla="*/ 75773573 w 26"/>
                <a:gd name="T55" fmla="*/ 57026326 h 21"/>
                <a:gd name="T56" fmla="*/ 69945494 w 26"/>
                <a:gd name="T57" fmla="*/ 30413779 h 21"/>
                <a:gd name="T58" fmla="*/ 64115706 w 26"/>
                <a:gd name="T59" fmla="*/ 22811317 h 21"/>
                <a:gd name="T60" fmla="*/ 58287627 w 26"/>
                <a:gd name="T61" fmla="*/ 15206889 h 21"/>
                <a:gd name="T62" fmla="*/ 58287627 w 26"/>
                <a:gd name="T63" fmla="*/ 15206889 h 21"/>
                <a:gd name="T64" fmla="*/ 55372733 w 26"/>
                <a:gd name="T65" fmla="*/ 7604427 h 21"/>
                <a:gd name="T66" fmla="*/ 55372733 w 26"/>
                <a:gd name="T67" fmla="*/ 7604427 h 21"/>
                <a:gd name="T68" fmla="*/ 49544654 w 26"/>
                <a:gd name="T69" fmla="*/ 0 h 21"/>
                <a:gd name="T70" fmla="*/ 37886787 w 26"/>
                <a:gd name="T71" fmla="*/ 7604427 h 21"/>
                <a:gd name="T72" fmla="*/ 37886787 w 26"/>
                <a:gd name="T73" fmla="*/ 7604427 h 21"/>
                <a:gd name="T74" fmla="*/ 0 w 26"/>
                <a:gd name="T75" fmla="*/ 38018206 h 21"/>
                <a:gd name="T76" fmla="*/ 0 w 26"/>
                <a:gd name="T77" fmla="*/ 38018206 h 21"/>
                <a:gd name="T78" fmla="*/ 0 w 26"/>
                <a:gd name="T79" fmla="*/ 38018206 h 21"/>
                <a:gd name="T80" fmla="*/ 0 w 26"/>
                <a:gd name="T81" fmla="*/ 38018206 h 21"/>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26" h="21">
                  <a:moveTo>
                    <a:pt x="0" y="10"/>
                  </a:moveTo>
                  <a:lnTo>
                    <a:pt x="0" y="10"/>
                  </a:lnTo>
                  <a:lnTo>
                    <a:pt x="3" y="13"/>
                  </a:lnTo>
                  <a:lnTo>
                    <a:pt x="3" y="15"/>
                  </a:lnTo>
                  <a:lnTo>
                    <a:pt x="5" y="15"/>
                  </a:lnTo>
                  <a:lnTo>
                    <a:pt x="7" y="13"/>
                  </a:lnTo>
                  <a:lnTo>
                    <a:pt x="9" y="12"/>
                  </a:lnTo>
                  <a:lnTo>
                    <a:pt x="11" y="10"/>
                  </a:lnTo>
                  <a:lnTo>
                    <a:pt x="13" y="8"/>
                  </a:lnTo>
                  <a:lnTo>
                    <a:pt x="17" y="10"/>
                  </a:lnTo>
                  <a:lnTo>
                    <a:pt x="20" y="13"/>
                  </a:lnTo>
                  <a:lnTo>
                    <a:pt x="20" y="15"/>
                  </a:lnTo>
                  <a:lnTo>
                    <a:pt x="19" y="19"/>
                  </a:lnTo>
                  <a:lnTo>
                    <a:pt x="19" y="21"/>
                  </a:lnTo>
                  <a:lnTo>
                    <a:pt x="20" y="21"/>
                  </a:lnTo>
                  <a:lnTo>
                    <a:pt x="22" y="21"/>
                  </a:lnTo>
                  <a:lnTo>
                    <a:pt x="24" y="21"/>
                  </a:lnTo>
                  <a:lnTo>
                    <a:pt x="26" y="19"/>
                  </a:lnTo>
                  <a:lnTo>
                    <a:pt x="26" y="15"/>
                  </a:lnTo>
                  <a:lnTo>
                    <a:pt x="24" y="8"/>
                  </a:lnTo>
                  <a:lnTo>
                    <a:pt x="22" y="6"/>
                  </a:lnTo>
                  <a:lnTo>
                    <a:pt x="20" y="4"/>
                  </a:lnTo>
                  <a:lnTo>
                    <a:pt x="19" y="2"/>
                  </a:lnTo>
                  <a:lnTo>
                    <a:pt x="17" y="0"/>
                  </a:lnTo>
                  <a:lnTo>
                    <a:pt x="13" y="2"/>
                  </a:lnTo>
                  <a:lnTo>
                    <a:pt x="0" y="10"/>
                  </a:lnTo>
                  <a:close/>
                </a:path>
              </a:pathLst>
            </a:custGeom>
            <a:solidFill>
              <a:schemeClr val="bg1">
                <a:lumMod val="85000"/>
              </a:schemeClr>
            </a:solidFill>
            <a:ln w="635" cap="rnd">
              <a:solidFill>
                <a:schemeClr val="bg1">
                  <a:alpha val="17000"/>
                </a:schemeClr>
              </a:solidFill>
              <a:prstDash val="solid"/>
              <a:round/>
              <a:headEnd/>
              <a:tailEnd/>
            </a:ln>
          </p:spPr>
          <p:txBody>
            <a:bodyPr lIns="81617" tIns="40809" rIns="81617" bIns="40809"/>
            <a:lstStyle/>
            <a:p>
              <a:pPr algn="ctr" defTabSz="457074" fontAlgn="base">
                <a:spcBef>
                  <a:spcPct val="0"/>
                </a:spcBef>
                <a:spcAft>
                  <a:spcPct val="0"/>
                </a:spcAft>
              </a:pPr>
              <a:endParaRPr lang="en-AU" sz="2800">
                <a:solidFill>
                  <a:srgbClr val="000000"/>
                </a:solidFill>
                <a:latin typeface="Lucida Grande" charset="0"/>
                <a:ea typeface="ヒラギノ角ゴ ProN W3" charset="0"/>
                <a:sym typeface="Lucida Grande" charset="0"/>
              </a:endParaRPr>
            </a:p>
          </p:txBody>
        </p:sp>
        <p:sp>
          <p:nvSpPr>
            <p:cNvPr id="520" name="Freeform 519">
              <a:extLst>
                <a:ext uri="{FF2B5EF4-FFF2-40B4-BE49-F238E27FC236}">
                  <a16:creationId xmlns:a16="http://schemas.microsoft.com/office/drawing/2014/main" id="{8F010D7A-1F17-0F46-959F-C0000604C3C3}"/>
                </a:ext>
              </a:extLst>
            </p:cNvPr>
            <p:cNvSpPr>
              <a:spLocks/>
            </p:cNvSpPr>
            <p:nvPr userDrawn="1"/>
          </p:nvSpPr>
          <p:spPr bwMode="auto">
            <a:xfrm>
              <a:off x="7150341" y="2760442"/>
              <a:ext cx="4266" cy="17063"/>
            </a:xfrm>
            <a:custGeom>
              <a:avLst/>
              <a:gdLst>
                <a:gd name="T0" fmla="*/ 0 w 3"/>
                <a:gd name="T1" fmla="*/ 0 h 13"/>
                <a:gd name="T2" fmla="*/ 0 w 3"/>
                <a:gd name="T3" fmla="*/ 0 h 13"/>
                <a:gd name="T4" fmla="*/ 3 w 3"/>
                <a:gd name="T5" fmla="*/ 2 h 13"/>
                <a:gd name="T6" fmla="*/ 3 w 3"/>
                <a:gd name="T7" fmla="*/ 4 h 13"/>
                <a:gd name="T8" fmla="*/ 3 w 3"/>
                <a:gd name="T9" fmla="*/ 6 h 13"/>
                <a:gd name="T10" fmla="*/ 3 w 3"/>
                <a:gd name="T11" fmla="*/ 6 h 13"/>
                <a:gd name="T12" fmla="*/ 3 w 3"/>
                <a:gd name="T13" fmla="*/ 10 h 13"/>
                <a:gd name="T14" fmla="*/ 3 w 3"/>
                <a:gd name="T15" fmla="*/ 13 h 13"/>
                <a:gd name="T16" fmla="*/ 3 w 3"/>
                <a:gd name="T17" fmla="*/ 13 h 13"/>
                <a:gd name="T18" fmla="*/ 1 w 3"/>
                <a:gd name="T19" fmla="*/ 13 h 13"/>
                <a:gd name="T20" fmla="*/ 0 w 3"/>
                <a:gd name="T21" fmla="*/ 12 h 13"/>
                <a:gd name="T22" fmla="*/ 0 w 3"/>
                <a:gd name="T23" fmla="*/ 10 h 13"/>
                <a:gd name="T24" fmla="*/ 0 w 3"/>
                <a:gd name="T25" fmla="*/ 10 h 13"/>
                <a:gd name="T26" fmla="*/ 0 w 3"/>
                <a:gd name="T27" fmla="*/ 8 h 13"/>
                <a:gd name="T28" fmla="*/ 0 w 3"/>
                <a:gd name="T29" fmla="*/ 4 h 13"/>
                <a:gd name="T30" fmla="*/ 0 w 3"/>
                <a:gd name="T31" fmla="*/ 0 h 13"/>
                <a:gd name="T32" fmla="*/ 0 w 3"/>
                <a:gd name="T33" fmla="*/ 0 h 13"/>
                <a:gd name="T34" fmla="*/ 0 w 3"/>
                <a:gd name="T35" fmla="*/ 0 h 13"/>
                <a:gd name="T36" fmla="*/ 0 w 3"/>
                <a:gd name="T37"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 h="13">
                  <a:moveTo>
                    <a:pt x="0" y="0"/>
                  </a:moveTo>
                  <a:lnTo>
                    <a:pt x="0" y="0"/>
                  </a:lnTo>
                  <a:lnTo>
                    <a:pt x="3" y="2"/>
                  </a:lnTo>
                  <a:lnTo>
                    <a:pt x="3" y="4"/>
                  </a:lnTo>
                  <a:lnTo>
                    <a:pt x="3" y="6"/>
                  </a:lnTo>
                  <a:lnTo>
                    <a:pt x="3" y="6"/>
                  </a:lnTo>
                  <a:lnTo>
                    <a:pt x="3" y="10"/>
                  </a:lnTo>
                  <a:lnTo>
                    <a:pt x="3" y="13"/>
                  </a:lnTo>
                  <a:lnTo>
                    <a:pt x="3" y="13"/>
                  </a:lnTo>
                  <a:lnTo>
                    <a:pt x="1" y="13"/>
                  </a:lnTo>
                  <a:lnTo>
                    <a:pt x="0" y="12"/>
                  </a:lnTo>
                  <a:lnTo>
                    <a:pt x="0" y="10"/>
                  </a:lnTo>
                  <a:lnTo>
                    <a:pt x="0" y="10"/>
                  </a:lnTo>
                  <a:lnTo>
                    <a:pt x="0" y="8"/>
                  </a:lnTo>
                  <a:lnTo>
                    <a:pt x="0" y="4"/>
                  </a:lnTo>
                  <a:lnTo>
                    <a:pt x="0" y="0"/>
                  </a:lnTo>
                  <a:lnTo>
                    <a:pt x="0" y="0"/>
                  </a:lnTo>
                  <a:lnTo>
                    <a:pt x="0" y="0"/>
                  </a:lnTo>
                  <a:lnTo>
                    <a:pt x="0" y="0"/>
                  </a:lnTo>
                  <a:close/>
                </a:path>
              </a:pathLst>
            </a:custGeom>
            <a:solidFill>
              <a:schemeClr val="bg1">
                <a:lumMod val="85000"/>
              </a:schemeClr>
            </a:solidFill>
            <a:ln w="635" cap="rnd">
              <a:solidFill>
                <a:schemeClr val="bg1">
                  <a:alpha val="17000"/>
                </a:schemeClr>
              </a:solidFill>
              <a:round/>
              <a:headEnd/>
              <a:tailEnd/>
            </a:ln>
          </p:spPr>
          <p:txBody>
            <a:bodyPr lIns="81617" tIns="40809" rIns="81617" bIns="40809"/>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521" name="Freeform 520">
              <a:extLst>
                <a:ext uri="{FF2B5EF4-FFF2-40B4-BE49-F238E27FC236}">
                  <a16:creationId xmlns:a16="http://schemas.microsoft.com/office/drawing/2014/main" id="{63FBCE06-3CBA-7D4B-B0AC-EEB67F1A7ACB}"/>
                </a:ext>
              </a:extLst>
            </p:cNvPr>
            <p:cNvSpPr>
              <a:spLocks/>
            </p:cNvSpPr>
            <p:nvPr userDrawn="1"/>
          </p:nvSpPr>
          <p:spPr bwMode="auto">
            <a:xfrm>
              <a:off x="7150341" y="2760442"/>
              <a:ext cx="4266" cy="17063"/>
            </a:xfrm>
            <a:custGeom>
              <a:avLst/>
              <a:gdLst>
                <a:gd name="T0" fmla="*/ 0 w 3"/>
                <a:gd name="T1" fmla="*/ 0 h 13"/>
                <a:gd name="T2" fmla="*/ 0 w 3"/>
                <a:gd name="T3" fmla="*/ 0 h 13"/>
                <a:gd name="T4" fmla="*/ 8120915 w 3"/>
                <a:gd name="T5" fmla="*/ 7559431 h 13"/>
                <a:gd name="T6" fmla="*/ 8120915 w 3"/>
                <a:gd name="T7" fmla="*/ 15116908 h 13"/>
                <a:gd name="T8" fmla="*/ 8120915 w 3"/>
                <a:gd name="T9" fmla="*/ 22676338 h 13"/>
                <a:gd name="T10" fmla="*/ 8120915 w 3"/>
                <a:gd name="T11" fmla="*/ 22676338 h 13"/>
                <a:gd name="T12" fmla="*/ 8120915 w 3"/>
                <a:gd name="T13" fmla="*/ 37793246 h 13"/>
                <a:gd name="T14" fmla="*/ 8120915 w 3"/>
                <a:gd name="T15" fmla="*/ 49131415 h 13"/>
                <a:gd name="T16" fmla="*/ 8120915 w 3"/>
                <a:gd name="T17" fmla="*/ 49131415 h 13"/>
                <a:gd name="T18" fmla="*/ 2706972 w 3"/>
                <a:gd name="T19" fmla="*/ 49131415 h 13"/>
                <a:gd name="T20" fmla="*/ 0 w 3"/>
                <a:gd name="T21" fmla="*/ 45352677 h 13"/>
                <a:gd name="T22" fmla="*/ 0 w 3"/>
                <a:gd name="T23" fmla="*/ 37793246 h 13"/>
                <a:gd name="T24" fmla="*/ 0 w 3"/>
                <a:gd name="T25" fmla="*/ 37793246 h 13"/>
                <a:gd name="T26" fmla="*/ 0 w 3"/>
                <a:gd name="T27" fmla="*/ 30233815 h 13"/>
                <a:gd name="T28" fmla="*/ 0 w 3"/>
                <a:gd name="T29" fmla="*/ 15116908 h 13"/>
                <a:gd name="T30" fmla="*/ 0 w 3"/>
                <a:gd name="T31" fmla="*/ 0 h 13"/>
                <a:gd name="T32" fmla="*/ 0 w 3"/>
                <a:gd name="T33" fmla="*/ 0 h 13"/>
                <a:gd name="T34" fmla="*/ 0 w 3"/>
                <a:gd name="T35" fmla="*/ 0 h 13"/>
                <a:gd name="T36" fmla="*/ 0 w 3"/>
                <a:gd name="T37" fmla="*/ 0 h 1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3" h="13">
                  <a:moveTo>
                    <a:pt x="0" y="0"/>
                  </a:moveTo>
                  <a:lnTo>
                    <a:pt x="0" y="0"/>
                  </a:lnTo>
                  <a:lnTo>
                    <a:pt x="3" y="2"/>
                  </a:lnTo>
                  <a:lnTo>
                    <a:pt x="3" y="4"/>
                  </a:lnTo>
                  <a:lnTo>
                    <a:pt x="3" y="6"/>
                  </a:lnTo>
                  <a:lnTo>
                    <a:pt x="3" y="10"/>
                  </a:lnTo>
                  <a:lnTo>
                    <a:pt x="3" y="13"/>
                  </a:lnTo>
                  <a:lnTo>
                    <a:pt x="1" y="13"/>
                  </a:lnTo>
                  <a:lnTo>
                    <a:pt x="0" y="12"/>
                  </a:lnTo>
                  <a:lnTo>
                    <a:pt x="0" y="10"/>
                  </a:lnTo>
                  <a:lnTo>
                    <a:pt x="0" y="8"/>
                  </a:lnTo>
                  <a:lnTo>
                    <a:pt x="0" y="4"/>
                  </a:lnTo>
                  <a:lnTo>
                    <a:pt x="0" y="0"/>
                  </a:lnTo>
                  <a:close/>
                </a:path>
              </a:pathLst>
            </a:custGeom>
            <a:solidFill>
              <a:schemeClr val="bg1">
                <a:lumMod val="85000"/>
              </a:schemeClr>
            </a:solidFill>
            <a:ln w="635" cap="rnd">
              <a:solidFill>
                <a:schemeClr val="bg1">
                  <a:alpha val="17000"/>
                </a:schemeClr>
              </a:solidFill>
              <a:prstDash val="solid"/>
              <a:round/>
              <a:headEnd/>
              <a:tailEnd/>
            </a:ln>
          </p:spPr>
          <p:txBody>
            <a:bodyPr lIns="81617" tIns="40809" rIns="81617" bIns="40809"/>
            <a:lstStyle/>
            <a:p>
              <a:pPr algn="ctr" defTabSz="457074" fontAlgn="base">
                <a:spcBef>
                  <a:spcPct val="0"/>
                </a:spcBef>
                <a:spcAft>
                  <a:spcPct val="0"/>
                </a:spcAft>
              </a:pPr>
              <a:endParaRPr lang="en-AU" sz="2800">
                <a:solidFill>
                  <a:srgbClr val="000000"/>
                </a:solidFill>
                <a:latin typeface="Lucida Grande" charset="0"/>
                <a:ea typeface="ヒラギノ角ゴ ProN W3" charset="0"/>
                <a:sym typeface="Lucida Grande" charset="0"/>
              </a:endParaRPr>
            </a:p>
          </p:txBody>
        </p:sp>
        <p:sp>
          <p:nvSpPr>
            <p:cNvPr id="522" name="Freeform 521">
              <a:extLst>
                <a:ext uri="{FF2B5EF4-FFF2-40B4-BE49-F238E27FC236}">
                  <a16:creationId xmlns:a16="http://schemas.microsoft.com/office/drawing/2014/main" id="{B704D5E3-8BDE-3249-A269-BD0ED011A63A}"/>
                </a:ext>
              </a:extLst>
            </p:cNvPr>
            <p:cNvSpPr>
              <a:spLocks/>
            </p:cNvSpPr>
            <p:nvPr userDrawn="1"/>
          </p:nvSpPr>
          <p:spPr bwMode="auto">
            <a:xfrm>
              <a:off x="7161704" y="2777505"/>
              <a:ext cx="11375" cy="10664"/>
            </a:xfrm>
            <a:custGeom>
              <a:avLst/>
              <a:gdLst>
                <a:gd name="T0" fmla="*/ 0 w 8"/>
                <a:gd name="T1" fmla="*/ 0 h 8"/>
                <a:gd name="T2" fmla="*/ 0 w 8"/>
                <a:gd name="T3" fmla="*/ 0 h 8"/>
                <a:gd name="T4" fmla="*/ 6 w 8"/>
                <a:gd name="T5" fmla="*/ 6 h 8"/>
                <a:gd name="T6" fmla="*/ 8 w 8"/>
                <a:gd name="T7" fmla="*/ 8 h 8"/>
                <a:gd name="T8" fmla="*/ 6 w 8"/>
                <a:gd name="T9" fmla="*/ 8 h 8"/>
                <a:gd name="T10" fmla="*/ 6 w 8"/>
                <a:gd name="T11" fmla="*/ 8 h 8"/>
                <a:gd name="T12" fmla="*/ 6 w 8"/>
                <a:gd name="T13" fmla="*/ 8 h 8"/>
                <a:gd name="T14" fmla="*/ 2 w 8"/>
                <a:gd name="T15" fmla="*/ 8 h 8"/>
                <a:gd name="T16" fmla="*/ 0 w 8"/>
                <a:gd name="T17" fmla="*/ 8 h 8"/>
                <a:gd name="T18" fmla="*/ 0 w 8"/>
                <a:gd name="T19" fmla="*/ 6 h 8"/>
                <a:gd name="T20" fmla="*/ 0 w 8"/>
                <a:gd name="T21" fmla="*/ 6 h 8"/>
                <a:gd name="T22" fmla="*/ 0 w 8"/>
                <a:gd name="T23" fmla="*/ 2 h 8"/>
                <a:gd name="T24" fmla="*/ 0 w 8"/>
                <a:gd name="T25" fmla="*/ 0 h 8"/>
                <a:gd name="T26" fmla="*/ 0 w 8"/>
                <a:gd name="T27" fmla="*/ 0 h 8"/>
                <a:gd name="T28" fmla="*/ 0 w 8"/>
                <a:gd name="T29" fmla="*/ 0 h 8"/>
                <a:gd name="T30" fmla="*/ 0 w 8"/>
                <a:gd name="T3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 h="8">
                  <a:moveTo>
                    <a:pt x="0" y="0"/>
                  </a:moveTo>
                  <a:lnTo>
                    <a:pt x="0" y="0"/>
                  </a:lnTo>
                  <a:lnTo>
                    <a:pt x="6" y="6"/>
                  </a:lnTo>
                  <a:lnTo>
                    <a:pt x="8" y="8"/>
                  </a:lnTo>
                  <a:lnTo>
                    <a:pt x="6" y="8"/>
                  </a:lnTo>
                  <a:lnTo>
                    <a:pt x="6" y="8"/>
                  </a:lnTo>
                  <a:lnTo>
                    <a:pt x="6" y="8"/>
                  </a:lnTo>
                  <a:lnTo>
                    <a:pt x="2" y="8"/>
                  </a:lnTo>
                  <a:lnTo>
                    <a:pt x="0" y="8"/>
                  </a:lnTo>
                  <a:lnTo>
                    <a:pt x="0" y="6"/>
                  </a:lnTo>
                  <a:lnTo>
                    <a:pt x="0" y="6"/>
                  </a:lnTo>
                  <a:lnTo>
                    <a:pt x="0" y="2"/>
                  </a:lnTo>
                  <a:lnTo>
                    <a:pt x="0" y="0"/>
                  </a:lnTo>
                  <a:lnTo>
                    <a:pt x="0" y="0"/>
                  </a:lnTo>
                  <a:lnTo>
                    <a:pt x="0" y="0"/>
                  </a:lnTo>
                  <a:lnTo>
                    <a:pt x="0" y="0"/>
                  </a:lnTo>
                  <a:close/>
                </a:path>
              </a:pathLst>
            </a:custGeom>
            <a:solidFill>
              <a:schemeClr val="bg1">
                <a:lumMod val="85000"/>
              </a:schemeClr>
            </a:solidFill>
            <a:ln w="635" cap="rnd">
              <a:solidFill>
                <a:schemeClr val="bg1">
                  <a:alpha val="17000"/>
                </a:schemeClr>
              </a:solidFill>
              <a:round/>
              <a:headEnd/>
              <a:tailEnd/>
            </a:ln>
          </p:spPr>
          <p:txBody>
            <a:bodyPr lIns="81617" tIns="40809" rIns="81617" bIns="40809"/>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523" name="Freeform 522">
              <a:extLst>
                <a:ext uri="{FF2B5EF4-FFF2-40B4-BE49-F238E27FC236}">
                  <a16:creationId xmlns:a16="http://schemas.microsoft.com/office/drawing/2014/main" id="{CAA996BA-0F33-294E-B665-E967B198E845}"/>
                </a:ext>
              </a:extLst>
            </p:cNvPr>
            <p:cNvSpPr>
              <a:spLocks/>
            </p:cNvSpPr>
            <p:nvPr userDrawn="1"/>
          </p:nvSpPr>
          <p:spPr bwMode="auto">
            <a:xfrm>
              <a:off x="7161704" y="2777505"/>
              <a:ext cx="11375" cy="10664"/>
            </a:xfrm>
            <a:custGeom>
              <a:avLst/>
              <a:gdLst>
                <a:gd name="T0" fmla="*/ 0 w 8"/>
                <a:gd name="T1" fmla="*/ 0 h 8"/>
                <a:gd name="T2" fmla="*/ 0 w 8"/>
                <a:gd name="T3" fmla="*/ 0 h 8"/>
                <a:gd name="T4" fmla="*/ 16238538 w 8"/>
                <a:gd name="T5" fmla="*/ 23030656 h 8"/>
                <a:gd name="T6" fmla="*/ 21650325 w 8"/>
                <a:gd name="T7" fmla="*/ 30706219 h 8"/>
                <a:gd name="T8" fmla="*/ 16238538 w 8"/>
                <a:gd name="T9" fmla="*/ 30706219 h 8"/>
                <a:gd name="T10" fmla="*/ 16238538 w 8"/>
                <a:gd name="T11" fmla="*/ 30706219 h 8"/>
                <a:gd name="T12" fmla="*/ 16238538 w 8"/>
                <a:gd name="T13" fmla="*/ 30706219 h 8"/>
                <a:gd name="T14" fmla="*/ 5413375 w 8"/>
                <a:gd name="T15" fmla="*/ 30706219 h 8"/>
                <a:gd name="T16" fmla="*/ 0 w 8"/>
                <a:gd name="T17" fmla="*/ 30706219 h 8"/>
                <a:gd name="T18" fmla="*/ 0 w 8"/>
                <a:gd name="T19" fmla="*/ 23030656 h 8"/>
                <a:gd name="T20" fmla="*/ 0 w 8"/>
                <a:gd name="T21" fmla="*/ 23030656 h 8"/>
                <a:gd name="T22" fmla="*/ 0 w 8"/>
                <a:gd name="T23" fmla="*/ 7677547 h 8"/>
                <a:gd name="T24" fmla="*/ 0 w 8"/>
                <a:gd name="T25" fmla="*/ 0 h 8"/>
                <a:gd name="T26" fmla="*/ 0 w 8"/>
                <a:gd name="T27" fmla="*/ 0 h 8"/>
                <a:gd name="T28" fmla="*/ 0 w 8"/>
                <a:gd name="T29" fmla="*/ 0 h 8"/>
                <a:gd name="T30" fmla="*/ 0 w 8"/>
                <a:gd name="T31" fmla="*/ 0 h 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8" h="8">
                  <a:moveTo>
                    <a:pt x="0" y="0"/>
                  </a:moveTo>
                  <a:lnTo>
                    <a:pt x="0" y="0"/>
                  </a:lnTo>
                  <a:lnTo>
                    <a:pt x="6" y="6"/>
                  </a:lnTo>
                  <a:lnTo>
                    <a:pt x="8" y="8"/>
                  </a:lnTo>
                  <a:lnTo>
                    <a:pt x="6" y="8"/>
                  </a:lnTo>
                  <a:lnTo>
                    <a:pt x="2" y="8"/>
                  </a:lnTo>
                  <a:lnTo>
                    <a:pt x="0" y="8"/>
                  </a:lnTo>
                  <a:lnTo>
                    <a:pt x="0" y="6"/>
                  </a:lnTo>
                  <a:lnTo>
                    <a:pt x="0" y="2"/>
                  </a:lnTo>
                  <a:lnTo>
                    <a:pt x="0" y="0"/>
                  </a:lnTo>
                  <a:close/>
                </a:path>
              </a:pathLst>
            </a:custGeom>
            <a:solidFill>
              <a:schemeClr val="bg1">
                <a:lumMod val="85000"/>
              </a:schemeClr>
            </a:solidFill>
            <a:ln w="635" cap="rnd">
              <a:solidFill>
                <a:schemeClr val="bg1">
                  <a:alpha val="17000"/>
                </a:schemeClr>
              </a:solidFill>
              <a:prstDash val="solid"/>
              <a:round/>
              <a:headEnd/>
              <a:tailEnd/>
            </a:ln>
          </p:spPr>
          <p:txBody>
            <a:bodyPr lIns="81617" tIns="40809" rIns="81617" bIns="40809"/>
            <a:lstStyle/>
            <a:p>
              <a:pPr algn="ctr" defTabSz="457074" fontAlgn="base">
                <a:spcBef>
                  <a:spcPct val="0"/>
                </a:spcBef>
                <a:spcAft>
                  <a:spcPct val="0"/>
                </a:spcAft>
              </a:pPr>
              <a:endParaRPr lang="en-AU" sz="2800">
                <a:solidFill>
                  <a:srgbClr val="000000"/>
                </a:solidFill>
                <a:latin typeface="Lucida Grande" charset="0"/>
                <a:ea typeface="ヒラギノ角ゴ ProN W3" charset="0"/>
                <a:sym typeface="Lucida Grande" charset="0"/>
              </a:endParaRPr>
            </a:p>
          </p:txBody>
        </p:sp>
        <p:sp>
          <p:nvSpPr>
            <p:cNvPr id="524" name="Freeform 523">
              <a:extLst>
                <a:ext uri="{FF2B5EF4-FFF2-40B4-BE49-F238E27FC236}">
                  <a16:creationId xmlns:a16="http://schemas.microsoft.com/office/drawing/2014/main" id="{8E876AFA-19C0-DE45-843C-9EBD49C3CE0B}"/>
                </a:ext>
              </a:extLst>
            </p:cNvPr>
            <p:cNvSpPr>
              <a:spLocks/>
            </p:cNvSpPr>
            <p:nvPr userDrawn="1"/>
          </p:nvSpPr>
          <p:spPr bwMode="auto">
            <a:xfrm>
              <a:off x="7096297" y="2777516"/>
              <a:ext cx="28438" cy="31993"/>
            </a:xfrm>
            <a:custGeom>
              <a:avLst/>
              <a:gdLst>
                <a:gd name="T0" fmla="*/ 9 w 19"/>
                <a:gd name="T1" fmla="*/ 0 h 25"/>
                <a:gd name="T2" fmla="*/ 9 w 19"/>
                <a:gd name="T3" fmla="*/ 0 h 25"/>
                <a:gd name="T4" fmla="*/ 7 w 19"/>
                <a:gd name="T5" fmla="*/ 6 h 25"/>
                <a:gd name="T6" fmla="*/ 9 w 19"/>
                <a:gd name="T7" fmla="*/ 10 h 25"/>
                <a:gd name="T8" fmla="*/ 9 w 19"/>
                <a:gd name="T9" fmla="*/ 10 h 25"/>
                <a:gd name="T10" fmla="*/ 7 w 19"/>
                <a:gd name="T11" fmla="*/ 10 h 25"/>
                <a:gd name="T12" fmla="*/ 7 w 19"/>
                <a:gd name="T13" fmla="*/ 10 h 25"/>
                <a:gd name="T14" fmla="*/ 3 w 19"/>
                <a:gd name="T15" fmla="*/ 10 h 25"/>
                <a:gd name="T16" fmla="*/ 0 w 19"/>
                <a:gd name="T17" fmla="*/ 10 h 25"/>
                <a:gd name="T18" fmla="*/ 0 w 19"/>
                <a:gd name="T19" fmla="*/ 10 h 25"/>
                <a:gd name="T20" fmla="*/ 3 w 19"/>
                <a:gd name="T21" fmla="*/ 14 h 25"/>
                <a:gd name="T22" fmla="*/ 9 w 19"/>
                <a:gd name="T23" fmla="*/ 19 h 25"/>
                <a:gd name="T24" fmla="*/ 9 w 19"/>
                <a:gd name="T25" fmla="*/ 19 h 25"/>
                <a:gd name="T26" fmla="*/ 9 w 19"/>
                <a:gd name="T27" fmla="*/ 23 h 25"/>
                <a:gd name="T28" fmla="*/ 13 w 19"/>
                <a:gd name="T29" fmla="*/ 23 h 25"/>
                <a:gd name="T30" fmla="*/ 19 w 19"/>
                <a:gd name="T31" fmla="*/ 25 h 25"/>
                <a:gd name="T32" fmla="*/ 19 w 19"/>
                <a:gd name="T33" fmla="*/ 25 h 25"/>
                <a:gd name="T34" fmla="*/ 17 w 19"/>
                <a:gd name="T35" fmla="*/ 17 h 25"/>
                <a:gd name="T36" fmla="*/ 17 w 19"/>
                <a:gd name="T37" fmla="*/ 17 h 25"/>
                <a:gd name="T38" fmla="*/ 11 w 19"/>
                <a:gd name="T39" fmla="*/ 6 h 25"/>
                <a:gd name="T40" fmla="*/ 9 w 19"/>
                <a:gd name="T41" fmla="*/ 0 h 25"/>
                <a:gd name="T42" fmla="*/ 9 w 19"/>
                <a:gd name="T43" fmla="*/ 0 h 25"/>
                <a:gd name="T44" fmla="*/ 9 w 19"/>
                <a:gd name="T45" fmla="*/ 0 h 25"/>
                <a:gd name="T46" fmla="*/ 9 w 19"/>
                <a:gd name="T47"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9" h="25">
                  <a:moveTo>
                    <a:pt x="9" y="0"/>
                  </a:moveTo>
                  <a:lnTo>
                    <a:pt x="9" y="0"/>
                  </a:lnTo>
                  <a:lnTo>
                    <a:pt x="7" y="6"/>
                  </a:lnTo>
                  <a:lnTo>
                    <a:pt x="9" y="10"/>
                  </a:lnTo>
                  <a:lnTo>
                    <a:pt x="9" y="10"/>
                  </a:lnTo>
                  <a:lnTo>
                    <a:pt x="7" y="10"/>
                  </a:lnTo>
                  <a:lnTo>
                    <a:pt x="7" y="10"/>
                  </a:lnTo>
                  <a:lnTo>
                    <a:pt x="3" y="10"/>
                  </a:lnTo>
                  <a:lnTo>
                    <a:pt x="0" y="10"/>
                  </a:lnTo>
                  <a:lnTo>
                    <a:pt x="0" y="10"/>
                  </a:lnTo>
                  <a:lnTo>
                    <a:pt x="3" y="14"/>
                  </a:lnTo>
                  <a:lnTo>
                    <a:pt x="9" y="19"/>
                  </a:lnTo>
                  <a:lnTo>
                    <a:pt x="9" y="19"/>
                  </a:lnTo>
                  <a:lnTo>
                    <a:pt x="9" y="23"/>
                  </a:lnTo>
                  <a:lnTo>
                    <a:pt x="13" y="23"/>
                  </a:lnTo>
                  <a:lnTo>
                    <a:pt x="19" y="25"/>
                  </a:lnTo>
                  <a:lnTo>
                    <a:pt x="19" y="25"/>
                  </a:lnTo>
                  <a:lnTo>
                    <a:pt x="17" y="17"/>
                  </a:lnTo>
                  <a:lnTo>
                    <a:pt x="17" y="17"/>
                  </a:lnTo>
                  <a:lnTo>
                    <a:pt x="11" y="6"/>
                  </a:lnTo>
                  <a:lnTo>
                    <a:pt x="9" y="0"/>
                  </a:lnTo>
                  <a:lnTo>
                    <a:pt x="9" y="0"/>
                  </a:lnTo>
                  <a:lnTo>
                    <a:pt x="9" y="0"/>
                  </a:lnTo>
                  <a:lnTo>
                    <a:pt x="9" y="0"/>
                  </a:lnTo>
                  <a:close/>
                </a:path>
              </a:pathLst>
            </a:custGeom>
            <a:solidFill>
              <a:schemeClr val="bg1">
                <a:lumMod val="85000"/>
              </a:schemeClr>
            </a:solidFill>
            <a:ln w="635" cap="rnd">
              <a:solidFill>
                <a:schemeClr val="bg1">
                  <a:alpha val="17000"/>
                </a:schemeClr>
              </a:solidFill>
              <a:round/>
              <a:headEnd/>
              <a:tailEnd/>
            </a:ln>
          </p:spPr>
          <p:txBody>
            <a:bodyPr lIns="81617" tIns="40809" rIns="81617" bIns="40809"/>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525" name="Freeform 524">
              <a:extLst>
                <a:ext uri="{FF2B5EF4-FFF2-40B4-BE49-F238E27FC236}">
                  <a16:creationId xmlns:a16="http://schemas.microsoft.com/office/drawing/2014/main" id="{7355EEB8-09C3-B744-8180-006EBF0B33F0}"/>
                </a:ext>
              </a:extLst>
            </p:cNvPr>
            <p:cNvSpPr>
              <a:spLocks/>
            </p:cNvSpPr>
            <p:nvPr userDrawn="1"/>
          </p:nvSpPr>
          <p:spPr bwMode="auto">
            <a:xfrm>
              <a:off x="7096297" y="2777516"/>
              <a:ext cx="28438" cy="31993"/>
            </a:xfrm>
            <a:custGeom>
              <a:avLst/>
              <a:gdLst>
                <a:gd name="T0" fmla="*/ 25638961 w 19"/>
                <a:gd name="T1" fmla="*/ 0 h 25"/>
                <a:gd name="T2" fmla="*/ 25638961 w 19"/>
                <a:gd name="T3" fmla="*/ 0 h 25"/>
                <a:gd name="T4" fmla="*/ 19940671 w 19"/>
                <a:gd name="T5" fmla="*/ 22107525 h 25"/>
                <a:gd name="T6" fmla="*/ 25638961 w 19"/>
                <a:gd name="T7" fmla="*/ 36846510 h 25"/>
                <a:gd name="T8" fmla="*/ 25638961 w 19"/>
                <a:gd name="T9" fmla="*/ 36846510 h 25"/>
                <a:gd name="T10" fmla="*/ 19940671 w 19"/>
                <a:gd name="T11" fmla="*/ 36846510 h 25"/>
                <a:gd name="T12" fmla="*/ 19940671 w 19"/>
                <a:gd name="T13" fmla="*/ 36846510 h 25"/>
                <a:gd name="T14" fmla="*/ 8545763 w 19"/>
                <a:gd name="T15" fmla="*/ 36846510 h 25"/>
                <a:gd name="T16" fmla="*/ 0 w 19"/>
                <a:gd name="T17" fmla="*/ 36846510 h 25"/>
                <a:gd name="T18" fmla="*/ 0 w 19"/>
                <a:gd name="T19" fmla="*/ 36846510 h 25"/>
                <a:gd name="T20" fmla="*/ 8545763 w 19"/>
                <a:gd name="T21" fmla="*/ 51585495 h 25"/>
                <a:gd name="T22" fmla="*/ 25638961 w 19"/>
                <a:gd name="T23" fmla="*/ 70010655 h 25"/>
                <a:gd name="T24" fmla="*/ 25638961 w 19"/>
                <a:gd name="T25" fmla="*/ 70010655 h 25"/>
                <a:gd name="T26" fmla="*/ 25638961 w 19"/>
                <a:gd name="T27" fmla="*/ 84749640 h 25"/>
                <a:gd name="T28" fmla="*/ 37033868 w 19"/>
                <a:gd name="T29" fmla="*/ 84749640 h 25"/>
                <a:gd name="T30" fmla="*/ 54125395 w 19"/>
                <a:gd name="T31" fmla="*/ 92118180 h 25"/>
                <a:gd name="T32" fmla="*/ 54125395 w 19"/>
                <a:gd name="T33" fmla="*/ 92118180 h 25"/>
                <a:gd name="T34" fmla="*/ 48428776 w 19"/>
                <a:gd name="T35" fmla="*/ 62640210 h 25"/>
                <a:gd name="T36" fmla="*/ 48428776 w 19"/>
                <a:gd name="T37" fmla="*/ 62640210 h 25"/>
                <a:gd name="T38" fmla="*/ 31335579 w 19"/>
                <a:gd name="T39" fmla="*/ 22107525 h 25"/>
                <a:gd name="T40" fmla="*/ 25638961 w 19"/>
                <a:gd name="T41" fmla="*/ 0 h 25"/>
                <a:gd name="T42" fmla="*/ 25638961 w 19"/>
                <a:gd name="T43" fmla="*/ 0 h 25"/>
                <a:gd name="T44" fmla="*/ 25638961 w 19"/>
                <a:gd name="T45" fmla="*/ 0 h 25"/>
                <a:gd name="T46" fmla="*/ 25638961 w 19"/>
                <a:gd name="T47" fmla="*/ 0 h 2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9" h="25">
                  <a:moveTo>
                    <a:pt x="9" y="0"/>
                  </a:moveTo>
                  <a:lnTo>
                    <a:pt x="9" y="0"/>
                  </a:lnTo>
                  <a:lnTo>
                    <a:pt x="7" y="6"/>
                  </a:lnTo>
                  <a:lnTo>
                    <a:pt x="9" y="10"/>
                  </a:lnTo>
                  <a:lnTo>
                    <a:pt x="7" y="10"/>
                  </a:lnTo>
                  <a:lnTo>
                    <a:pt x="3" y="10"/>
                  </a:lnTo>
                  <a:lnTo>
                    <a:pt x="0" y="10"/>
                  </a:lnTo>
                  <a:lnTo>
                    <a:pt x="3" y="14"/>
                  </a:lnTo>
                  <a:lnTo>
                    <a:pt x="9" y="19"/>
                  </a:lnTo>
                  <a:lnTo>
                    <a:pt x="9" y="23"/>
                  </a:lnTo>
                  <a:lnTo>
                    <a:pt x="13" y="23"/>
                  </a:lnTo>
                  <a:lnTo>
                    <a:pt x="19" y="25"/>
                  </a:lnTo>
                  <a:lnTo>
                    <a:pt x="17" y="17"/>
                  </a:lnTo>
                  <a:lnTo>
                    <a:pt x="11" y="6"/>
                  </a:lnTo>
                  <a:lnTo>
                    <a:pt x="9" y="0"/>
                  </a:lnTo>
                  <a:close/>
                </a:path>
              </a:pathLst>
            </a:custGeom>
            <a:solidFill>
              <a:schemeClr val="bg1">
                <a:lumMod val="85000"/>
              </a:schemeClr>
            </a:solidFill>
            <a:ln w="635" cap="rnd">
              <a:solidFill>
                <a:schemeClr val="bg1">
                  <a:alpha val="17000"/>
                </a:schemeClr>
              </a:solidFill>
              <a:prstDash val="solid"/>
              <a:round/>
              <a:headEnd/>
              <a:tailEnd/>
            </a:ln>
          </p:spPr>
          <p:txBody>
            <a:bodyPr lIns="81617" tIns="40809" rIns="81617" bIns="40809"/>
            <a:lstStyle/>
            <a:p>
              <a:pPr algn="ctr" defTabSz="457074" fontAlgn="base">
                <a:spcBef>
                  <a:spcPct val="0"/>
                </a:spcBef>
                <a:spcAft>
                  <a:spcPct val="0"/>
                </a:spcAft>
              </a:pPr>
              <a:endParaRPr lang="en-AU" sz="2800">
                <a:solidFill>
                  <a:srgbClr val="000000"/>
                </a:solidFill>
                <a:latin typeface="Lucida Grande" charset="0"/>
                <a:ea typeface="ヒラギノ角ゴ ProN W3" charset="0"/>
                <a:sym typeface="Lucida Grande" charset="0"/>
              </a:endParaRPr>
            </a:p>
          </p:txBody>
        </p:sp>
        <p:sp>
          <p:nvSpPr>
            <p:cNvPr id="526" name="Freeform 525">
              <a:extLst>
                <a:ext uri="{FF2B5EF4-FFF2-40B4-BE49-F238E27FC236}">
                  <a16:creationId xmlns:a16="http://schemas.microsoft.com/office/drawing/2014/main" id="{93AB4519-2C2C-C046-94C6-352D0B40189D}"/>
                </a:ext>
              </a:extLst>
            </p:cNvPr>
            <p:cNvSpPr>
              <a:spLocks/>
            </p:cNvSpPr>
            <p:nvPr userDrawn="1"/>
          </p:nvSpPr>
          <p:spPr bwMode="auto">
            <a:xfrm>
              <a:off x="7167392" y="2799900"/>
              <a:ext cx="5688" cy="9598"/>
            </a:xfrm>
            <a:custGeom>
              <a:avLst/>
              <a:gdLst>
                <a:gd name="T0" fmla="*/ 0 w 4"/>
                <a:gd name="T1" fmla="*/ 0 h 8"/>
                <a:gd name="T2" fmla="*/ 0 w 4"/>
                <a:gd name="T3" fmla="*/ 0 h 8"/>
                <a:gd name="T4" fmla="*/ 0 w 4"/>
                <a:gd name="T5" fmla="*/ 6 h 8"/>
                <a:gd name="T6" fmla="*/ 0 w 4"/>
                <a:gd name="T7" fmla="*/ 8 h 8"/>
                <a:gd name="T8" fmla="*/ 0 w 4"/>
                <a:gd name="T9" fmla="*/ 8 h 8"/>
                <a:gd name="T10" fmla="*/ 4 w 4"/>
                <a:gd name="T11" fmla="*/ 4 h 8"/>
                <a:gd name="T12" fmla="*/ 4 w 4"/>
                <a:gd name="T13" fmla="*/ 4 h 8"/>
                <a:gd name="T14" fmla="*/ 4 w 4"/>
                <a:gd name="T15" fmla="*/ 2 h 8"/>
                <a:gd name="T16" fmla="*/ 2 w 4"/>
                <a:gd name="T17" fmla="*/ 0 h 8"/>
                <a:gd name="T18" fmla="*/ 0 w 4"/>
                <a:gd name="T19" fmla="*/ 0 h 8"/>
                <a:gd name="T20" fmla="*/ 0 w 4"/>
                <a:gd name="T21" fmla="*/ 0 h 8"/>
                <a:gd name="T22" fmla="*/ 0 w 4"/>
                <a:gd name="T23" fmla="*/ 0 h 8"/>
                <a:gd name="T24" fmla="*/ 0 w 4"/>
                <a:gd name="T25"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8">
                  <a:moveTo>
                    <a:pt x="0" y="0"/>
                  </a:moveTo>
                  <a:lnTo>
                    <a:pt x="0" y="0"/>
                  </a:lnTo>
                  <a:lnTo>
                    <a:pt x="0" y="6"/>
                  </a:lnTo>
                  <a:lnTo>
                    <a:pt x="0" y="8"/>
                  </a:lnTo>
                  <a:lnTo>
                    <a:pt x="0" y="8"/>
                  </a:lnTo>
                  <a:lnTo>
                    <a:pt x="4" y="4"/>
                  </a:lnTo>
                  <a:lnTo>
                    <a:pt x="4" y="4"/>
                  </a:lnTo>
                  <a:lnTo>
                    <a:pt x="4" y="2"/>
                  </a:lnTo>
                  <a:lnTo>
                    <a:pt x="2" y="0"/>
                  </a:lnTo>
                  <a:lnTo>
                    <a:pt x="0" y="0"/>
                  </a:lnTo>
                  <a:lnTo>
                    <a:pt x="0" y="0"/>
                  </a:lnTo>
                  <a:lnTo>
                    <a:pt x="0" y="0"/>
                  </a:lnTo>
                  <a:lnTo>
                    <a:pt x="0" y="0"/>
                  </a:lnTo>
                  <a:close/>
                </a:path>
              </a:pathLst>
            </a:custGeom>
            <a:solidFill>
              <a:schemeClr val="bg1">
                <a:lumMod val="85000"/>
              </a:schemeClr>
            </a:solidFill>
            <a:ln w="635" cap="rnd">
              <a:solidFill>
                <a:schemeClr val="bg1">
                  <a:alpha val="17000"/>
                </a:schemeClr>
              </a:solidFill>
              <a:round/>
              <a:headEnd/>
              <a:tailEnd/>
            </a:ln>
          </p:spPr>
          <p:txBody>
            <a:bodyPr lIns="81617" tIns="40809" rIns="81617" bIns="40809"/>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527" name="Freeform 526">
              <a:extLst>
                <a:ext uri="{FF2B5EF4-FFF2-40B4-BE49-F238E27FC236}">
                  <a16:creationId xmlns:a16="http://schemas.microsoft.com/office/drawing/2014/main" id="{C4793927-D069-B846-928E-42183DF6CCA7}"/>
                </a:ext>
              </a:extLst>
            </p:cNvPr>
            <p:cNvSpPr>
              <a:spLocks/>
            </p:cNvSpPr>
            <p:nvPr userDrawn="1"/>
          </p:nvSpPr>
          <p:spPr bwMode="auto">
            <a:xfrm>
              <a:off x="7167392" y="2799900"/>
              <a:ext cx="5688" cy="9598"/>
            </a:xfrm>
            <a:custGeom>
              <a:avLst/>
              <a:gdLst>
                <a:gd name="T0" fmla="*/ 0 w 4"/>
                <a:gd name="T1" fmla="*/ 0 h 8"/>
                <a:gd name="T2" fmla="*/ 0 w 4"/>
                <a:gd name="T3" fmla="*/ 0 h 8"/>
                <a:gd name="T4" fmla="*/ 0 w 4"/>
                <a:gd name="T5" fmla="*/ 20728316 h 8"/>
                <a:gd name="T6" fmla="*/ 0 w 4"/>
                <a:gd name="T7" fmla="*/ 27636564 h 8"/>
                <a:gd name="T8" fmla="*/ 0 w 4"/>
                <a:gd name="T9" fmla="*/ 27636564 h 8"/>
                <a:gd name="T10" fmla="*/ 10825163 w 4"/>
                <a:gd name="T11" fmla="*/ 13818282 h 8"/>
                <a:gd name="T12" fmla="*/ 10825163 w 4"/>
                <a:gd name="T13" fmla="*/ 13818282 h 8"/>
                <a:gd name="T14" fmla="*/ 10825163 w 4"/>
                <a:gd name="T15" fmla="*/ 6910034 h 8"/>
                <a:gd name="T16" fmla="*/ 5413375 w 4"/>
                <a:gd name="T17" fmla="*/ 0 h 8"/>
                <a:gd name="T18" fmla="*/ 0 w 4"/>
                <a:gd name="T19" fmla="*/ 0 h 8"/>
                <a:gd name="T20" fmla="*/ 0 w 4"/>
                <a:gd name="T21" fmla="*/ 0 h 8"/>
                <a:gd name="T22" fmla="*/ 0 w 4"/>
                <a:gd name="T23" fmla="*/ 0 h 8"/>
                <a:gd name="T24" fmla="*/ 0 w 4"/>
                <a:gd name="T25" fmla="*/ 0 h 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8">
                  <a:moveTo>
                    <a:pt x="0" y="0"/>
                  </a:moveTo>
                  <a:lnTo>
                    <a:pt x="0" y="0"/>
                  </a:lnTo>
                  <a:lnTo>
                    <a:pt x="0" y="6"/>
                  </a:lnTo>
                  <a:lnTo>
                    <a:pt x="0" y="8"/>
                  </a:lnTo>
                  <a:lnTo>
                    <a:pt x="4" y="4"/>
                  </a:lnTo>
                  <a:lnTo>
                    <a:pt x="4" y="2"/>
                  </a:lnTo>
                  <a:lnTo>
                    <a:pt x="2" y="0"/>
                  </a:lnTo>
                  <a:lnTo>
                    <a:pt x="0" y="0"/>
                  </a:lnTo>
                  <a:close/>
                </a:path>
              </a:pathLst>
            </a:custGeom>
            <a:solidFill>
              <a:schemeClr val="bg1">
                <a:lumMod val="85000"/>
              </a:schemeClr>
            </a:solidFill>
            <a:ln w="635" cap="rnd">
              <a:solidFill>
                <a:schemeClr val="bg1">
                  <a:alpha val="17000"/>
                </a:schemeClr>
              </a:solidFill>
              <a:prstDash val="solid"/>
              <a:round/>
              <a:headEnd/>
              <a:tailEnd/>
            </a:ln>
          </p:spPr>
          <p:txBody>
            <a:bodyPr lIns="81617" tIns="40809" rIns="81617" bIns="40809"/>
            <a:lstStyle/>
            <a:p>
              <a:pPr algn="ctr" defTabSz="457074" fontAlgn="base">
                <a:spcBef>
                  <a:spcPct val="0"/>
                </a:spcBef>
                <a:spcAft>
                  <a:spcPct val="0"/>
                </a:spcAft>
              </a:pPr>
              <a:endParaRPr lang="en-AU" sz="2800">
                <a:solidFill>
                  <a:srgbClr val="000000"/>
                </a:solidFill>
                <a:latin typeface="Lucida Grande" charset="0"/>
                <a:ea typeface="ヒラギノ角ゴ ProN W3" charset="0"/>
                <a:sym typeface="Lucida Grande" charset="0"/>
              </a:endParaRPr>
            </a:p>
          </p:txBody>
        </p:sp>
        <p:sp>
          <p:nvSpPr>
            <p:cNvPr id="528" name="Freeform 527">
              <a:extLst>
                <a:ext uri="{FF2B5EF4-FFF2-40B4-BE49-F238E27FC236}">
                  <a16:creationId xmlns:a16="http://schemas.microsoft.com/office/drawing/2014/main" id="{A4D312A7-35E1-2A45-8B41-46D8E774FB55}"/>
                </a:ext>
              </a:extLst>
            </p:cNvPr>
            <p:cNvSpPr>
              <a:spLocks/>
            </p:cNvSpPr>
            <p:nvPr userDrawn="1"/>
          </p:nvSpPr>
          <p:spPr bwMode="auto">
            <a:xfrm>
              <a:off x="7173079" y="2809498"/>
              <a:ext cx="17063" cy="10664"/>
            </a:xfrm>
            <a:custGeom>
              <a:avLst/>
              <a:gdLst>
                <a:gd name="T0" fmla="*/ 7 w 11"/>
                <a:gd name="T1" fmla="*/ 0 h 8"/>
                <a:gd name="T2" fmla="*/ 7 w 11"/>
                <a:gd name="T3" fmla="*/ 0 h 8"/>
                <a:gd name="T4" fmla="*/ 11 w 11"/>
                <a:gd name="T5" fmla="*/ 6 h 8"/>
                <a:gd name="T6" fmla="*/ 11 w 11"/>
                <a:gd name="T7" fmla="*/ 8 h 8"/>
                <a:gd name="T8" fmla="*/ 0 w 11"/>
                <a:gd name="T9" fmla="*/ 8 h 8"/>
                <a:gd name="T10" fmla="*/ 7 w 11"/>
                <a:gd name="T11" fmla="*/ 0 h 8"/>
                <a:gd name="T12" fmla="*/ 7 w 11"/>
                <a:gd name="T13" fmla="*/ 0 h 8"/>
                <a:gd name="T14" fmla="*/ 7 w 11"/>
                <a:gd name="T15" fmla="*/ 0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8">
                  <a:moveTo>
                    <a:pt x="7" y="0"/>
                  </a:moveTo>
                  <a:lnTo>
                    <a:pt x="7" y="0"/>
                  </a:lnTo>
                  <a:lnTo>
                    <a:pt x="11" y="6"/>
                  </a:lnTo>
                  <a:lnTo>
                    <a:pt x="11" y="8"/>
                  </a:lnTo>
                  <a:lnTo>
                    <a:pt x="0" y="8"/>
                  </a:lnTo>
                  <a:lnTo>
                    <a:pt x="7" y="0"/>
                  </a:lnTo>
                  <a:lnTo>
                    <a:pt x="7" y="0"/>
                  </a:lnTo>
                  <a:lnTo>
                    <a:pt x="7" y="0"/>
                  </a:lnTo>
                  <a:close/>
                </a:path>
              </a:pathLst>
            </a:custGeom>
            <a:solidFill>
              <a:schemeClr val="bg1">
                <a:lumMod val="85000"/>
              </a:schemeClr>
            </a:solidFill>
            <a:ln w="635" cap="rnd">
              <a:solidFill>
                <a:schemeClr val="bg1">
                  <a:alpha val="17000"/>
                </a:schemeClr>
              </a:solidFill>
              <a:round/>
              <a:headEnd/>
              <a:tailEnd/>
            </a:ln>
          </p:spPr>
          <p:txBody>
            <a:bodyPr lIns="81617" tIns="40809" rIns="81617" bIns="40809"/>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529" name="Freeform 528">
              <a:extLst>
                <a:ext uri="{FF2B5EF4-FFF2-40B4-BE49-F238E27FC236}">
                  <a16:creationId xmlns:a16="http://schemas.microsoft.com/office/drawing/2014/main" id="{7BFA24B5-F961-BB44-ACB2-18698388C745}"/>
                </a:ext>
              </a:extLst>
            </p:cNvPr>
            <p:cNvSpPr>
              <a:spLocks/>
            </p:cNvSpPr>
            <p:nvPr userDrawn="1"/>
          </p:nvSpPr>
          <p:spPr bwMode="auto">
            <a:xfrm>
              <a:off x="7173079" y="2809498"/>
              <a:ext cx="17063" cy="10664"/>
            </a:xfrm>
            <a:custGeom>
              <a:avLst/>
              <a:gdLst>
                <a:gd name="T0" fmla="*/ 20665786 w 11"/>
                <a:gd name="T1" fmla="*/ 0 h 8"/>
                <a:gd name="T2" fmla="*/ 20665786 w 11"/>
                <a:gd name="T3" fmla="*/ 0 h 8"/>
                <a:gd name="T4" fmla="*/ 32475055 w 11"/>
                <a:gd name="T5" fmla="*/ 23030656 h 8"/>
                <a:gd name="T6" fmla="*/ 32475055 w 11"/>
                <a:gd name="T7" fmla="*/ 30706219 h 8"/>
                <a:gd name="T8" fmla="*/ 0 w 11"/>
                <a:gd name="T9" fmla="*/ 30706219 h 8"/>
                <a:gd name="T10" fmla="*/ 20665786 w 11"/>
                <a:gd name="T11" fmla="*/ 0 h 8"/>
                <a:gd name="T12" fmla="*/ 20665786 w 11"/>
                <a:gd name="T13" fmla="*/ 0 h 8"/>
                <a:gd name="T14" fmla="*/ 20665786 w 11"/>
                <a:gd name="T15" fmla="*/ 0 h 8"/>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1" h="8">
                  <a:moveTo>
                    <a:pt x="7" y="0"/>
                  </a:moveTo>
                  <a:lnTo>
                    <a:pt x="7" y="0"/>
                  </a:lnTo>
                  <a:lnTo>
                    <a:pt x="11" y="6"/>
                  </a:lnTo>
                  <a:lnTo>
                    <a:pt x="11" y="8"/>
                  </a:lnTo>
                  <a:lnTo>
                    <a:pt x="0" y="8"/>
                  </a:lnTo>
                  <a:lnTo>
                    <a:pt x="7" y="0"/>
                  </a:lnTo>
                  <a:close/>
                </a:path>
              </a:pathLst>
            </a:custGeom>
            <a:solidFill>
              <a:schemeClr val="bg1">
                <a:lumMod val="85000"/>
              </a:schemeClr>
            </a:solidFill>
            <a:ln w="635" cap="rnd">
              <a:solidFill>
                <a:schemeClr val="bg1">
                  <a:alpha val="17000"/>
                </a:schemeClr>
              </a:solidFill>
              <a:prstDash val="solid"/>
              <a:round/>
              <a:headEnd/>
              <a:tailEnd/>
            </a:ln>
          </p:spPr>
          <p:txBody>
            <a:bodyPr lIns="81617" tIns="40809" rIns="81617" bIns="40809"/>
            <a:lstStyle/>
            <a:p>
              <a:pPr algn="ctr" defTabSz="457074" fontAlgn="base">
                <a:spcBef>
                  <a:spcPct val="0"/>
                </a:spcBef>
                <a:spcAft>
                  <a:spcPct val="0"/>
                </a:spcAft>
              </a:pPr>
              <a:endParaRPr lang="en-AU" sz="2800">
                <a:solidFill>
                  <a:srgbClr val="000000"/>
                </a:solidFill>
                <a:latin typeface="Lucida Grande" charset="0"/>
                <a:ea typeface="ヒラギノ角ゴ ProN W3" charset="0"/>
                <a:sym typeface="Lucida Grande" charset="0"/>
              </a:endParaRPr>
            </a:p>
          </p:txBody>
        </p:sp>
        <p:sp>
          <p:nvSpPr>
            <p:cNvPr id="530" name="Freeform 529">
              <a:extLst>
                <a:ext uri="{FF2B5EF4-FFF2-40B4-BE49-F238E27FC236}">
                  <a16:creationId xmlns:a16="http://schemas.microsoft.com/office/drawing/2014/main" id="{2D544726-4B7E-0642-8F56-A86F9D28227F}"/>
                </a:ext>
              </a:extLst>
            </p:cNvPr>
            <p:cNvSpPr>
              <a:spLocks/>
            </p:cNvSpPr>
            <p:nvPr userDrawn="1"/>
          </p:nvSpPr>
          <p:spPr bwMode="auto">
            <a:xfrm>
              <a:off x="7181611" y="2829770"/>
              <a:ext cx="18485" cy="14930"/>
            </a:xfrm>
            <a:custGeom>
              <a:avLst/>
              <a:gdLst>
                <a:gd name="T0" fmla="*/ 0 w 12"/>
                <a:gd name="T1" fmla="*/ 12 h 12"/>
                <a:gd name="T2" fmla="*/ 0 w 12"/>
                <a:gd name="T3" fmla="*/ 12 h 12"/>
                <a:gd name="T4" fmla="*/ 6 w 12"/>
                <a:gd name="T5" fmla="*/ 10 h 12"/>
                <a:gd name="T6" fmla="*/ 10 w 12"/>
                <a:gd name="T7" fmla="*/ 8 h 12"/>
                <a:gd name="T8" fmla="*/ 10 w 12"/>
                <a:gd name="T9" fmla="*/ 8 h 12"/>
                <a:gd name="T10" fmla="*/ 10 w 12"/>
                <a:gd name="T11" fmla="*/ 8 h 12"/>
                <a:gd name="T12" fmla="*/ 12 w 12"/>
                <a:gd name="T13" fmla="*/ 4 h 12"/>
                <a:gd name="T14" fmla="*/ 12 w 12"/>
                <a:gd name="T15" fmla="*/ 4 h 12"/>
                <a:gd name="T16" fmla="*/ 10 w 12"/>
                <a:gd name="T17" fmla="*/ 0 h 12"/>
                <a:gd name="T18" fmla="*/ 10 w 12"/>
                <a:gd name="T19" fmla="*/ 0 h 12"/>
                <a:gd name="T20" fmla="*/ 8 w 12"/>
                <a:gd name="T21" fmla="*/ 4 h 12"/>
                <a:gd name="T22" fmla="*/ 8 w 12"/>
                <a:gd name="T23" fmla="*/ 4 h 12"/>
                <a:gd name="T24" fmla="*/ 6 w 12"/>
                <a:gd name="T25" fmla="*/ 8 h 12"/>
                <a:gd name="T26" fmla="*/ 4 w 12"/>
                <a:gd name="T27" fmla="*/ 8 h 12"/>
                <a:gd name="T28" fmla="*/ 0 w 12"/>
                <a:gd name="T29" fmla="*/ 8 h 12"/>
                <a:gd name="T30" fmla="*/ 0 w 12"/>
                <a:gd name="T31" fmla="*/ 12 h 12"/>
                <a:gd name="T32" fmla="*/ 0 w 12"/>
                <a:gd name="T33" fmla="*/ 12 h 12"/>
                <a:gd name="T34" fmla="*/ 0 w 12"/>
                <a:gd name="T35"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 h="12">
                  <a:moveTo>
                    <a:pt x="0" y="12"/>
                  </a:moveTo>
                  <a:lnTo>
                    <a:pt x="0" y="12"/>
                  </a:lnTo>
                  <a:lnTo>
                    <a:pt x="6" y="10"/>
                  </a:lnTo>
                  <a:lnTo>
                    <a:pt x="10" y="8"/>
                  </a:lnTo>
                  <a:lnTo>
                    <a:pt x="10" y="8"/>
                  </a:lnTo>
                  <a:lnTo>
                    <a:pt x="10" y="8"/>
                  </a:lnTo>
                  <a:lnTo>
                    <a:pt x="12" y="4"/>
                  </a:lnTo>
                  <a:lnTo>
                    <a:pt x="12" y="4"/>
                  </a:lnTo>
                  <a:lnTo>
                    <a:pt x="10" y="0"/>
                  </a:lnTo>
                  <a:lnTo>
                    <a:pt x="10" y="0"/>
                  </a:lnTo>
                  <a:lnTo>
                    <a:pt x="8" y="4"/>
                  </a:lnTo>
                  <a:lnTo>
                    <a:pt x="8" y="4"/>
                  </a:lnTo>
                  <a:lnTo>
                    <a:pt x="6" y="8"/>
                  </a:lnTo>
                  <a:lnTo>
                    <a:pt x="4" y="8"/>
                  </a:lnTo>
                  <a:lnTo>
                    <a:pt x="0" y="8"/>
                  </a:lnTo>
                  <a:lnTo>
                    <a:pt x="0" y="12"/>
                  </a:lnTo>
                  <a:lnTo>
                    <a:pt x="0" y="12"/>
                  </a:lnTo>
                  <a:lnTo>
                    <a:pt x="0" y="12"/>
                  </a:lnTo>
                  <a:close/>
                </a:path>
              </a:pathLst>
            </a:custGeom>
            <a:solidFill>
              <a:schemeClr val="bg1">
                <a:lumMod val="85000"/>
              </a:schemeClr>
            </a:solidFill>
            <a:ln w="635" cap="rnd">
              <a:solidFill>
                <a:schemeClr val="bg1">
                  <a:alpha val="17000"/>
                </a:schemeClr>
              </a:solidFill>
              <a:round/>
              <a:headEnd/>
              <a:tailEnd/>
            </a:ln>
          </p:spPr>
          <p:txBody>
            <a:bodyPr lIns="81617" tIns="40809" rIns="81617" bIns="40809"/>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531" name="Freeform 530">
              <a:extLst>
                <a:ext uri="{FF2B5EF4-FFF2-40B4-BE49-F238E27FC236}">
                  <a16:creationId xmlns:a16="http://schemas.microsoft.com/office/drawing/2014/main" id="{A5735C7C-4413-A14C-9765-48DF6A9FB04F}"/>
                </a:ext>
              </a:extLst>
            </p:cNvPr>
            <p:cNvSpPr>
              <a:spLocks/>
            </p:cNvSpPr>
            <p:nvPr userDrawn="1"/>
          </p:nvSpPr>
          <p:spPr bwMode="auto">
            <a:xfrm>
              <a:off x="7181611" y="2829770"/>
              <a:ext cx="18485" cy="14930"/>
            </a:xfrm>
            <a:custGeom>
              <a:avLst/>
              <a:gdLst>
                <a:gd name="T0" fmla="*/ 0 w 12"/>
                <a:gd name="T1" fmla="*/ 42988706 h 12"/>
                <a:gd name="T2" fmla="*/ 0 w 12"/>
                <a:gd name="T3" fmla="*/ 42988706 h 12"/>
                <a:gd name="T4" fmla="*/ 17590455 w 12"/>
                <a:gd name="T5" fmla="*/ 35824848 h 12"/>
                <a:gd name="T6" fmla="*/ 29317999 w 12"/>
                <a:gd name="T7" fmla="*/ 28659138 h 12"/>
                <a:gd name="T8" fmla="*/ 29317999 w 12"/>
                <a:gd name="T9" fmla="*/ 28659138 h 12"/>
                <a:gd name="T10" fmla="*/ 29317999 w 12"/>
                <a:gd name="T11" fmla="*/ 28659138 h 12"/>
                <a:gd name="T12" fmla="*/ 35180911 w 12"/>
                <a:gd name="T13" fmla="*/ 14329569 h 12"/>
                <a:gd name="T14" fmla="*/ 35180911 w 12"/>
                <a:gd name="T15" fmla="*/ 14329569 h 12"/>
                <a:gd name="T16" fmla="*/ 29317999 w 12"/>
                <a:gd name="T17" fmla="*/ 0 h 12"/>
                <a:gd name="T18" fmla="*/ 29317999 w 12"/>
                <a:gd name="T19" fmla="*/ 0 h 12"/>
                <a:gd name="T20" fmla="*/ 23453367 w 12"/>
                <a:gd name="T21" fmla="*/ 14329569 h 12"/>
                <a:gd name="T22" fmla="*/ 23453367 w 12"/>
                <a:gd name="T23" fmla="*/ 14329569 h 12"/>
                <a:gd name="T24" fmla="*/ 17590455 w 12"/>
                <a:gd name="T25" fmla="*/ 28659138 h 12"/>
                <a:gd name="T26" fmla="*/ 11727544 w 12"/>
                <a:gd name="T27" fmla="*/ 28659138 h 12"/>
                <a:gd name="T28" fmla="*/ 0 w 12"/>
                <a:gd name="T29" fmla="*/ 28659138 h 12"/>
                <a:gd name="T30" fmla="*/ 0 w 12"/>
                <a:gd name="T31" fmla="*/ 42988706 h 12"/>
                <a:gd name="T32" fmla="*/ 0 w 12"/>
                <a:gd name="T33" fmla="*/ 42988706 h 12"/>
                <a:gd name="T34" fmla="*/ 0 w 12"/>
                <a:gd name="T35" fmla="*/ 42988706 h 1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2" h="12">
                  <a:moveTo>
                    <a:pt x="0" y="12"/>
                  </a:moveTo>
                  <a:lnTo>
                    <a:pt x="0" y="12"/>
                  </a:lnTo>
                  <a:lnTo>
                    <a:pt x="6" y="10"/>
                  </a:lnTo>
                  <a:lnTo>
                    <a:pt x="10" y="8"/>
                  </a:lnTo>
                  <a:lnTo>
                    <a:pt x="12" y="4"/>
                  </a:lnTo>
                  <a:lnTo>
                    <a:pt x="10" y="0"/>
                  </a:lnTo>
                  <a:lnTo>
                    <a:pt x="8" y="4"/>
                  </a:lnTo>
                  <a:lnTo>
                    <a:pt x="6" y="8"/>
                  </a:lnTo>
                  <a:lnTo>
                    <a:pt x="4" y="8"/>
                  </a:lnTo>
                  <a:lnTo>
                    <a:pt x="0" y="8"/>
                  </a:lnTo>
                  <a:lnTo>
                    <a:pt x="0" y="12"/>
                  </a:lnTo>
                  <a:close/>
                </a:path>
              </a:pathLst>
            </a:custGeom>
            <a:solidFill>
              <a:schemeClr val="bg1">
                <a:lumMod val="85000"/>
              </a:schemeClr>
            </a:solidFill>
            <a:ln w="635" cap="rnd">
              <a:solidFill>
                <a:schemeClr val="bg1">
                  <a:alpha val="17000"/>
                </a:schemeClr>
              </a:solidFill>
              <a:prstDash val="solid"/>
              <a:round/>
              <a:headEnd/>
              <a:tailEnd/>
            </a:ln>
          </p:spPr>
          <p:txBody>
            <a:bodyPr lIns="81617" tIns="40809" rIns="81617" bIns="40809"/>
            <a:lstStyle/>
            <a:p>
              <a:pPr algn="ctr" defTabSz="457074" fontAlgn="base">
                <a:spcBef>
                  <a:spcPct val="0"/>
                </a:spcBef>
                <a:spcAft>
                  <a:spcPct val="0"/>
                </a:spcAft>
              </a:pPr>
              <a:endParaRPr lang="en-AU" sz="2800">
                <a:solidFill>
                  <a:srgbClr val="000000"/>
                </a:solidFill>
                <a:latin typeface="Lucida Grande" charset="0"/>
                <a:ea typeface="ヒラギノ角ゴ ProN W3" charset="0"/>
                <a:sym typeface="Lucida Grande" charset="0"/>
              </a:endParaRPr>
            </a:p>
          </p:txBody>
        </p:sp>
        <p:sp>
          <p:nvSpPr>
            <p:cNvPr id="532" name="Freeform 531">
              <a:extLst>
                <a:ext uri="{FF2B5EF4-FFF2-40B4-BE49-F238E27FC236}">
                  <a16:creationId xmlns:a16="http://schemas.microsoft.com/office/drawing/2014/main" id="{86880902-B746-BC47-B3BB-A12D9CCD30D3}"/>
                </a:ext>
              </a:extLst>
            </p:cNvPr>
            <p:cNvSpPr/>
            <p:nvPr userDrawn="1"/>
          </p:nvSpPr>
          <p:spPr bwMode="auto">
            <a:xfrm>
              <a:off x="2077001" y="2771106"/>
              <a:ext cx="113752" cy="76782"/>
            </a:xfrm>
            <a:custGeom>
              <a:avLst/>
              <a:gdLst>
                <a:gd name="connsiteX0" fmla="*/ 4530 w 127085"/>
                <a:gd name="connsiteY0" fmla="*/ 54124 h 114520"/>
                <a:gd name="connsiteX1" fmla="*/ 75745 w 127085"/>
                <a:gd name="connsiteY1" fmla="*/ 48427 h 114520"/>
                <a:gd name="connsiteX2" fmla="*/ 84290 w 127085"/>
                <a:gd name="connsiteY2" fmla="*/ 39881 h 114520"/>
                <a:gd name="connsiteX3" fmla="*/ 87139 w 127085"/>
                <a:gd name="connsiteY3" fmla="*/ 31335 h 114520"/>
                <a:gd name="connsiteX4" fmla="*/ 92836 w 127085"/>
                <a:gd name="connsiteY4" fmla="*/ 11395 h 114520"/>
                <a:gd name="connsiteX5" fmla="*/ 98533 w 127085"/>
                <a:gd name="connsiteY5" fmla="*/ 2849 h 114520"/>
                <a:gd name="connsiteX6" fmla="*/ 107079 w 127085"/>
                <a:gd name="connsiteY6" fmla="*/ 0 h 114520"/>
                <a:gd name="connsiteX7" fmla="*/ 112776 w 127085"/>
                <a:gd name="connsiteY7" fmla="*/ 5698 h 114520"/>
                <a:gd name="connsiteX8" fmla="*/ 115625 w 127085"/>
                <a:gd name="connsiteY8" fmla="*/ 17092 h 114520"/>
                <a:gd name="connsiteX9" fmla="*/ 118474 w 127085"/>
                <a:gd name="connsiteY9" fmla="*/ 25638 h 114520"/>
                <a:gd name="connsiteX10" fmla="*/ 124171 w 127085"/>
                <a:gd name="connsiteY10" fmla="*/ 34184 h 114520"/>
                <a:gd name="connsiteX11" fmla="*/ 127019 w 127085"/>
                <a:gd name="connsiteY11" fmla="*/ 42729 h 114520"/>
                <a:gd name="connsiteX12" fmla="*/ 107079 w 127085"/>
                <a:gd name="connsiteY12" fmla="*/ 85458 h 114520"/>
                <a:gd name="connsiteX13" fmla="*/ 98533 w 127085"/>
                <a:gd name="connsiteY13" fmla="*/ 91156 h 114520"/>
                <a:gd name="connsiteX14" fmla="*/ 95685 w 127085"/>
                <a:gd name="connsiteY14" fmla="*/ 102550 h 114520"/>
                <a:gd name="connsiteX15" fmla="*/ 58653 w 127085"/>
                <a:gd name="connsiteY15" fmla="*/ 111096 h 114520"/>
                <a:gd name="connsiteX16" fmla="*/ 50107 w 127085"/>
                <a:gd name="connsiteY16" fmla="*/ 105399 h 114520"/>
                <a:gd name="connsiteX17" fmla="*/ 38713 w 127085"/>
                <a:gd name="connsiteY17" fmla="*/ 102550 h 114520"/>
                <a:gd name="connsiteX18" fmla="*/ 18773 w 127085"/>
                <a:gd name="connsiteY18" fmla="*/ 94004 h 114520"/>
                <a:gd name="connsiteX19" fmla="*/ 15924 w 127085"/>
                <a:gd name="connsiteY19" fmla="*/ 85458 h 114520"/>
                <a:gd name="connsiteX20" fmla="*/ 7378 w 127085"/>
                <a:gd name="connsiteY20" fmla="*/ 68367 h 114520"/>
                <a:gd name="connsiteX21" fmla="*/ 4530 w 127085"/>
                <a:gd name="connsiteY21" fmla="*/ 54124 h 114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27085" h="114520">
                  <a:moveTo>
                    <a:pt x="4530" y="54124"/>
                  </a:moveTo>
                  <a:cubicBezTo>
                    <a:pt x="15925" y="50801"/>
                    <a:pt x="28845" y="60662"/>
                    <a:pt x="75745" y="48427"/>
                  </a:cubicBezTo>
                  <a:cubicBezTo>
                    <a:pt x="79643" y="47410"/>
                    <a:pt x="81442" y="42730"/>
                    <a:pt x="84290" y="39881"/>
                  </a:cubicBezTo>
                  <a:cubicBezTo>
                    <a:pt x="85240" y="37032"/>
                    <a:pt x="86314" y="34222"/>
                    <a:pt x="87139" y="31335"/>
                  </a:cubicBezTo>
                  <a:cubicBezTo>
                    <a:pt x="88354" y="27082"/>
                    <a:pt x="90562" y="15944"/>
                    <a:pt x="92836" y="11395"/>
                  </a:cubicBezTo>
                  <a:cubicBezTo>
                    <a:pt x="94367" y="8333"/>
                    <a:pt x="95860" y="4988"/>
                    <a:pt x="98533" y="2849"/>
                  </a:cubicBezTo>
                  <a:cubicBezTo>
                    <a:pt x="100878" y="973"/>
                    <a:pt x="104230" y="950"/>
                    <a:pt x="107079" y="0"/>
                  </a:cubicBezTo>
                  <a:cubicBezTo>
                    <a:pt x="108978" y="1899"/>
                    <a:pt x="111575" y="3296"/>
                    <a:pt x="112776" y="5698"/>
                  </a:cubicBezTo>
                  <a:cubicBezTo>
                    <a:pt x="114527" y="9200"/>
                    <a:pt x="114549" y="13328"/>
                    <a:pt x="115625" y="17092"/>
                  </a:cubicBezTo>
                  <a:cubicBezTo>
                    <a:pt x="116450" y="19979"/>
                    <a:pt x="117131" y="22952"/>
                    <a:pt x="118474" y="25638"/>
                  </a:cubicBezTo>
                  <a:cubicBezTo>
                    <a:pt x="120005" y="28700"/>
                    <a:pt x="122272" y="31335"/>
                    <a:pt x="124171" y="34184"/>
                  </a:cubicBezTo>
                  <a:cubicBezTo>
                    <a:pt x="125120" y="37032"/>
                    <a:pt x="127513" y="39767"/>
                    <a:pt x="127019" y="42729"/>
                  </a:cubicBezTo>
                  <a:cubicBezTo>
                    <a:pt x="125702" y="50633"/>
                    <a:pt x="116332" y="79289"/>
                    <a:pt x="107079" y="85458"/>
                  </a:cubicBezTo>
                  <a:lnTo>
                    <a:pt x="98533" y="91156"/>
                  </a:lnTo>
                  <a:cubicBezTo>
                    <a:pt x="97584" y="94954"/>
                    <a:pt x="97760" y="99230"/>
                    <a:pt x="95685" y="102550"/>
                  </a:cubicBezTo>
                  <a:cubicBezTo>
                    <a:pt x="84338" y="120704"/>
                    <a:pt x="79819" y="113447"/>
                    <a:pt x="58653" y="111096"/>
                  </a:cubicBezTo>
                  <a:cubicBezTo>
                    <a:pt x="55804" y="109197"/>
                    <a:pt x="53254" y="106748"/>
                    <a:pt x="50107" y="105399"/>
                  </a:cubicBezTo>
                  <a:cubicBezTo>
                    <a:pt x="46509" y="103857"/>
                    <a:pt x="42477" y="103626"/>
                    <a:pt x="38713" y="102550"/>
                  </a:cubicBezTo>
                  <a:cubicBezTo>
                    <a:pt x="28933" y="99755"/>
                    <a:pt x="28901" y="99068"/>
                    <a:pt x="18773" y="94004"/>
                  </a:cubicBezTo>
                  <a:cubicBezTo>
                    <a:pt x="17823" y="91155"/>
                    <a:pt x="17267" y="88144"/>
                    <a:pt x="15924" y="85458"/>
                  </a:cubicBezTo>
                  <a:cubicBezTo>
                    <a:pt x="11877" y="77365"/>
                    <a:pt x="8401" y="77572"/>
                    <a:pt x="7378" y="68367"/>
                  </a:cubicBezTo>
                  <a:cubicBezTo>
                    <a:pt x="6749" y="62705"/>
                    <a:pt x="-6865" y="57447"/>
                    <a:pt x="4530" y="54124"/>
                  </a:cubicBezTo>
                  <a:close/>
                </a:path>
              </a:pathLst>
            </a:custGeom>
            <a:solidFill>
              <a:schemeClr val="bg1">
                <a:lumMod val="85000"/>
              </a:schemeClr>
            </a:solidFill>
            <a:ln w="635" cap="rnd" cmpd="sng" algn="ctr">
              <a:solidFill>
                <a:schemeClr val="bg1">
                  <a:alpha val="17000"/>
                </a:schemeClr>
              </a:solidFill>
              <a:prstDash val="solid"/>
              <a:round/>
              <a:headEnd type="none" w="med" len="med"/>
              <a:tailEnd type="none" w="med" len="med"/>
            </a:ln>
            <a:effectLst/>
          </p:spPr>
          <p:txBody>
            <a:bodyPr lIns="81617" tIns="40809" rIns="81617" bIns="40809"/>
            <a:lstStyle/>
            <a:p>
              <a:pPr algn="ctr" defTabSz="457074" fontAlgn="base">
                <a:spcBef>
                  <a:spcPct val="0"/>
                </a:spcBef>
                <a:spcAft>
                  <a:spcPct val="0"/>
                </a:spcAft>
                <a:defRPr/>
              </a:pPr>
              <a:endParaRPr lang="en-AU" sz="6667">
                <a:solidFill>
                  <a:srgbClr val="000000"/>
                </a:solidFill>
                <a:latin typeface="Lucida Grande" charset="0"/>
                <a:ea typeface="ヒラギノ角ゴ ProN W3" charset="0"/>
                <a:sym typeface="Lucida Grande" charset="0"/>
              </a:endParaRPr>
            </a:p>
          </p:txBody>
        </p:sp>
      </p:grpSp>
      <p:sp>
        <p:nvSpPr>
          <p:cNvPr id="534" name="Title 1">
            <a:extLst>
              <a:ext uri="{FF2B5EF4-FFF2-40B4-BE49-F238E27FC236}">
                <a16:creationId xmlns:a16="http://schemas.microsoft.com/office/drawing/2014/main" id="{D5AD5454-4A54-6647-A253-DBC380542338}"/>
              </a:ext>
            </a:extLst>
          </p:cNvPr>
          <p:cNvSpPr>
            <a:spLocks noGrp="1"/>
          </p:cNvSpPr>
          <p:nvPr>
            <p:ph type="title"/>
          </p:nvPr>
        </p:nvSpPr>
        <p:spPr>
          <a:xfrm>
            <a:off x="367863" y="228492"/>
            <a:ext cx="11466786" cy="948668"/>
          </a:xfrm>
          <a:prstGeom prst="rect">
            <a:avLst/>
          </a:prstGeom>
        </p:spPr>
        <p:txBody>
          <a:bodyPr>
            <a:normAutofit/>
          </a:bodyPr>
          <a:lstStyle>
            <a:lvl1pPr>
              <a:defRPr sz="3734" b="1">
                <a:solidFill>
                  <a:srgbClr val="007549"/>
                </a:solidFill>
                <a:latin typeface="+mn-lt"/>
              </a:defRPr>
            </a:lvl1pPr>
          </a:lstStyle>
          <a:p>
            <a:r>
              <a:rPr lang="en-US"/>
              <a:t>Click to edit Master title style</a:t>
            </a:r>
          </a:p>
        </p:txBody>
      </p:sp>
    </p:spTree>
    <p:extLst>
      <p:ext uri="{BB962C8B-B14F-4D97-AF65-F5344CB8AC3E}">
        <p14:creationId xmlns:p14="http://schemas.microsoft.com/office/powerpoint/2010/main" val="2439400308"/>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p:cSld name="4_Title and Conten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367863" y="228492"/>
            <a:ext cx="11466786" cy="948668"/>
          </a:xfrm>
          <a:prstGeom prst="rect">
            <a:avLst/>
          </a:prstGeom>
        </p:spPr>
        <p:txBody>
          <a:bodyPr>
            <a:normAutofit/>
          </a:bodyPr>
          <a:lstStyle>
            <a:lvl1pPr>
              <a:defRPr sz="3734" b="1">
                <a:solidFill>
                  <a:srgbClr val="007549"/>
                </a:solidFill>
                <a:latin typeface="+mn-lt"/>
              </a:defRPr>
            </a:lvl1pPr>
          </a:lstStyle>
          <a:p>
            <a:r>
              <a:rPr lang="en-US"/>
              <a:t>Chart title</a:t>
            </a:r>
          </a:p>
        </p:txBody>
      </p:sp>
      <p:sp>
        <p:nvSpPr>
          <p:cNvPr id="3" name="Content Placeholder 2"/>
          <p:cNvSpPr>
            <a:spLocks noGrp="1"/>
          </p:cNvSpPr>
          <p:nvPr>
            <p:ph idx="1"/>
          </p:nvPr>
        </p:nvSpPr>
        <p:spPr>
          <a:xfrm>
            <a:off x="367864" y="1177161"/>
            <a:ext cx="5544000" cy="4552810"/>
          </a:xfrm>
          <a:prstGeom prst="rect">
            <a:avLst/>
          </a:prstGeom>
        </p:spPr>
        <p:txBody>
          <a:bodyPr/>
          <a:lstStyle>
            <a:lvl1pPr>
              <a:buClr>
                <a:srgbClr val="007549"/>
              </a:buClr>
              <a:defRPr>
                <a:solidFill>
                  <a:schemeClr val="tx1">
                    <a:lumMod val="65000"/>
                    <a:lumOff val="35000"/>
                  </a:schemeClr>
                </a:solidFill>
              </a:defRPr>
            </a:lvl1pPr>
            <a:lvl2pPr>
              <a:buClr>
                <a:srgbClr val="007549"/>
              </a:buClr>
              <a:defRPr>
                <a:solidFill>
                  <a:schemeClr val="tx1">
                    <a:lumMod val="65000"/>
                    <a:lumOff val="35000"/>
                  </a:schemeClr>
                </a:solidFill>
              </a:defRPr>
            </a:lvl2pPr>
            <a:lvl3pPr>
              <a:buClr>
                <a:srgbClr val="007549"/>
              </a:buClr>
              <a:defRPr>
                <a:solidFill>
                  <a:schemeClr val="tx1">
                    <a:lumMod val="65000"/>
                    <a:lumOff val="35000"/>
                  </a:schemeClr>
                </a:solidFill>
              </a:defRPr>
            </a:lvl3pPr>
            <a:lvl4pPr>
              <a:buClr>
                <a:srgbClr val="007549"/>
              </a:buClr>
              <a:defRPr>
                <a:solidFill>
                  <a:schemeClr val="tx1">
                    <a:lumMod val="65000"/>
                    <a:lumOff val="35000"/>
                  </a:schemeClr>
                </a:solidFill>
              </a:defRPr>
            </a:lvl4pPr>
            <a:lvl5pPr>
              <a:buClr>
                <a:srgbClr val="007549"/>
              </a:buClr>
              <a:defRPr>
                <a:solidFill>
                  <a:schemeClr val="tx1">
                    <a:lumMod val="65000"/>
                    <a:lumOff val="35000"/>
                  </a:schemeClr>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Content Placeholder 2"/>
          <p:cNvSpPr>
            <a:spLocks noGrp="1"/>
          </p:cNvSpPr>
          <p:nvPr>
            <p:ph idx="13"/>
          </p:nvPr>
        </p:nvSpPr>
        <p:spPr>
          <a:xfrm>
            <a:off x="6281876" y="1177162"/>
            <a:ext cx="5544000" cy="4552808"/>
          </a:xfrm>
          <a:prstGeom prst="rect">
            <a:avLst/>
          </a:prstGeom>
        </p:spPr>
        <p:txBody>
          <a:bodyPr/>
          <a:lstStyle>
            <a:lvl1pPr>
              <a:buClr>
                <a:srgbClr val="007549"/>
              </a:buClr>
              <a:defRPr>
                <a:solidFill>
                  <a:schemeClr val="tx1">
                    <a:lumMod val="65000"/>
                    <a:lumOff val="35000"/>
                  </a:schemeClr>
                </a:solidFill>
              </a:defRPr>
            </a:lvl1pPr>
            <a:lvl2pPr>
              <a:buClr>
                <a:srgbClr val="007549"/>
              </a:buClr>
              <a:defRPr>
                <a:solidFill>
                  <a:schemeClr val="tx1">
                    <a:lumMod val="65000"/>
                    <a:lumOff val="35000"/>
                  </a:schemeClr>
                </a:solidFill>
              </a:defRPr>
            </a:lvl2pPr>
            <a:lvl3pPr>
              <a:buClr>
                <a:srgbClr val="007549"/>
              </a:buClr>
              <a:defRPr>
                <a:solidFill>
                  <a:schemeClr val="tx1">
                    <a:lumMod val="65000"/>
                    <a:lumOff val="35000"/>
                  </a:schemeClr>
                </a:solidFill>
              </a:defRPr>
            </a:lvl3pPr>
            <a:lvl4pPr>
              <a:buClr>
                <a:srgbClr val="007549"/>
              </a:buClr>
              <a:defRPr>
                <a:solidFill>
                  <a:schemeClr val="tx1">
                    <a:lumMod val="65000"/>
                    <a:lumOff val="35000"/>
                  </a:schemeClr>
                </a:solidFill>
              </a:defRPr>
            </a:lvl4pPr>
            <a:lvl5pPr>
              <a:buClr>
                <a:srgbClr val="007549"/>
              </a:buClr>
              <a:defRPr>
                <a:solidFill>
                  <a:schemeClr val="tx1">
                    <a:lumMod val="65000"/>
                    <a:lumOff val="35000"/>
                  </a:schemeClr>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 name="Content Placeholder 2"/>
          <p:cNvSpPr>
            <a:spLocks noGrp="1"/>
          </p:cNvSpPr>
          <p:nvPr>
            <p:ph idx="14" hasCustomPrompt="1"/>
          </p:nvPr>
        </p:nvSpPr>
        <p:spPr>
          <a:xfrm>
            <a:off x="367864" y="5809768"/>
            <a:ext cx="11466784" cy="466784"/>
          </a:xfrm>
          <a:prstGeom prst="rect">
            <a:avLst/>
          </a:prstGeom>
        </p:spPr>
        <p:txBody>
          <a:bodyPr/>
          <a:lstStyle>
            <a:lvl1pPr marL="0" indent="0">
              <a:lnSpc>
                <a:spcPct val="100000"/>
              </a:lnSpc>
              <a:spcBef>
                <a:spcPts val="0"/>
              </a:spcBef>
              <a:buClr>
                <a:srgbClr val="007549"/>
              </a:buClr>
              <a:buNone/>
              <a:defRPr sz="1867">
                <a:solidFill>
                  <a:schemeClr val="tx1">
                    <a:lumMod val="65000"/>
                    <a:lumOff val="35000"/>
                  </a:schemeClr>
                </a:solidFill>
              </a:defRPr>
            </a:lvl1pPr>
            <a:lvl2pPr>
              <a:buClr>
                <a:srgbClr val="007549"/>
              </a:buClr>
              <a:defRPr>
                <a:solidFill>
                  <a:schemeClr val="tx1">
                    <a:lumMod val="65000"/>
                    <a:lumOff val="35000"/>
                  </a:schemeClr>
                </a:solidFill>
              </a:defRPr>
            </a:lvl2pPr>
            <a:lvl3pPr>
              <a:buClr>
                <a:srgbClr val="007549"/>
              </a:buClr>
              <a:defRPr>
                <a:solidFill>
                  <a:schemeClr val="tx1">
                    <a:lumMod val="65000"/>
                    <a:lumOff val="35000"/>
                  </a:schemeClr>
                </a:solidFill>
              </a:defRPr>
            </a:lvl3pPr>
            <a:lvl4pPr>
              <a:buClr>
                <a:srgbClr val="007549"/>
              </a:buClr>
              <a:defRPr>
                <a:solidFill>
                  <a:schemeClr val="tx1">
                    <a:lumMod val="65000"/>
                    <a:lumOff val="35000"/>
                  </a:schemeClr>
                </a:solidFill>
              </a:defRPr>
            </a:lvl4pPr>
            <a:lvl5pPr>
              <a:buClr>
                <a:srgbClr val="007549"/>
              </a:buClr>
              <a:defRPr>
                <a:solidFill>
                  <a:schemeClr val="tx1">
                    <a:lumMod val="65000"/>
                    <a:lumOff val="35000"/>
                  </a:schemeClr>
                </a:solidFill>
              </a:defRPr>
            </a:lvl5pPr>
          </a:lstStyle>
          <a:p>
            <a:pPr lvl="0"/>
            <a:r>
              <a:rPr lang="en-US"/>
              <a:t>Source:</a:t>
            </a:r>
          </a:p>
        </p:txBody>
      </p:sp>
    </p:spTree>
    <p:extLst>
      <p:ext uri="{BB962C8B-B14F-4D97-AF65-F5344CB8AC3E}">
        <p14:creationId xmlns:p14="http://schemas.microsoft.com/office/powerpoint/2010/main" val="2146673785"/>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p:cSld name="5_Title and Conten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367863" y="228492"/>
            <a:ext cx="11466786" cy="948668"/>
          </a:xfrm>
          <a:prstGeom prst="rect">
            <a:avLst/>
          </a:prstGeom>
        </p:spPr>
        <p:txBody>
          <a:bodyPr>
            <a:normAutofit/>
          </a:bodyPr>
          <a:lstStyle>
            <a:lvl1pPr>
              <a:defRPr sz="3734" b="1">
                <a:solidFill>
                  <a:srgbClr val="007549"/>
                </a:solidFill>
                <a:latin typeface="+mn-lt"/>
              </a:defRPr>
            </a:lvl1pPr>
          </a:lstStyle>
          <a:p>
            <a:r>
              <a:rPr lang="en-US"/>
              <a:t>Chart title</a:t>
            </a:r>
          </a:p>
        </p:txBody>
      </p:sp>
      <p:sp>
        <p:nvSpPr>
          <p:cNvPr id="3" name="Content Placeholder 2"/>
          <p:cNvSpPr>
            <a:spLocks noGrp="1"/>
          </p:cNvSpPr>
          <p:nvPr>
            <p:ph idx="1"/>
          </p:nvPr>
        </p:nvSpPr>
        <p:spPr>
          <a:xfrm>
            <a:off x="367863" y="1177158"/>
            <a:ext cx="11466786" cy="4552811"/>
          </a:xfrm>
          <a:prstGeom prst="rect">
            <a:avLst/>
          </a:prstGeom>
        </p:spPr>
        <p:txBody>
          <a:bodyPr/>
          <a:lstStyle>
            <a:lvl1pPr>
              <a:buClr>
                <a:srgbClr val="007549"/>
              </a:buClr>
              <a:defRPr>
                <a:solidFill>
                  <a:schemeClr val="tx1">
                    <a:lumMod val="65000"/>
                    <a:lumOff val="35000"/>
                  </a:schemeClr>
                </a:solidFill>
              </a:defRPr>
            </a:lvl1pPr>
            <a:lvl2pPr>
              <a:buClr>
                <a:srgbClr val="007549"/>
              </a:buClr>
              <a:defRPr>
                <a:solidFill>
                  <a:schemeClr val="tx1">
                    <a:lumMod val="65000"/>
                    <a:lumOff val="35000"/>
                  </a:schemeClr>
                </a:solidFill>
              </a:defRPr>
            </a:lvl2pPr>
            <a:lvl3pPr>
              <a:buClr>
                <a:srgbClr val="007549"/>
              </a:buClr>
              <a:defRPr>
                <a:solidFill>
                  <a:schemeClr val="tx1">
                    <a:lumMod val="65000"/>
                    <a:lumOff val="35000"/>
                  </a:schemeClr>
                </a:solidFill>
              </a:defRPr>
            </a:lvl3pPr>
            <a:lvl4pPr>
              <a:buClr>
                <a:srgbClr val="007549"/>
              </a:buClr>
              <a:defRPr>
                <a:solidFill>
                  <a:schemeClr val="tx1">
                    <a:lumMod val="65000"/>
                    <a:lumOff val="35000"/>
                  </a:schemeClr>
                </a:solidFill>
              </a:defRPr>
            </a:lvl4pPr>
            <a:lvl5pPr>
              <a:buClr>
                <a:srgbClr val="007549"/>
              </a:buClr>
              <a:defRPr>
                <a:solidFill>
                  <a:schemeClr val="tx1">
                    <a:lumMod val="65000"/>
                    <a:lumOff val="35000"/>
                  </a:schemeClr>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845273BA-65BA-4A91-A52B-6A2CCB361AA4}" type="datetimeFigureOut">
              <a:rPr lang="en-AU" smtClean="0"/>
              <a:t>26/06/2025</a:t>
            </a:fld>
            <a:endParaRPr lang="en-AU"/>
          </a:p>
        </p:txBody>
      </p:sp>
      <p:sp>
        <p:nvSpPr>
          <p:cNvPr id="5" name="Footer Placeholder 4"/>
          <p:cNvSpPr>
            <a:spLocks noGrp="1"/>
          </p:cNvSpPr>
          <p:nvPr>
            <p:ph type="ftr" sz="quarter" idx="11"/>
          </p:nvPr>
        </p:nvSpPr>
        <p:spPr/>
        <p:txBody>
          <a:bodyPr/>
          <a:lstStyle/>
          <a:p>
            <a:endParaRPr lang="en-AU"/>
          </a:p>
        </p:txBody>
      </p:sp>
      <p:sp>
        <p:nvSpPr>
          <p:cNvPr id="10" name="Content Placeholder 2"/>
          <p:cNvSpPr>
            <a:spLocks noGrp="1"/>
          </p:cNvSpPr>
          <p:nvPr>
            <p:ph idx="14" hasCustomPrompt="1"/>
          </p:nvPr>
        </p:nvSpPr>
        <p:spPr>
          <a:xfrm>
            <a:off x="367864" y="5809768"/>
            <a:ext cx="11466784" cy="466784"/>
          </a:xfrm>
          <a:prstGeom prst="rect">
            <a:avLst/>
          </a:prstGeom>
        </p:spPr>
        <p:txBody>
          <a:bodyPr/>
          <a:lstStyle>
            <a:lvl1pPr marL="0" indent="0">
              <a:lnSpc>
                <a:spcPct val="100000"/>
              </a:lnSpc>
              <a:spcBef>
                <a:spcPts val="0"/>
              </a:spcBef>
              <a:buClr>
                <a:srgbClr val="007549"/>
              </a:buClr>
              <a:buNone/>
              <a:defRPr sz="1867">
                <a:solidFill>
                  <a:schemeClr val="tx1">
                    <a:lumMod val="65000"/>
                    <a:lumOff val="35000"/>
                  </a:schemeClr>
                </a:solidFill>
              </a:defRPr>
            </a:lvl1pPr>
            <a:lvl2pPr>
              <a:buClr>
                <a:srgbClr val="007549"/>
              </a:buClr>
              <a:defRPr>
                <a:solidFill>
                  <a:schemeClr val="tx1">
                    <a:lumMod val="65000"/>
                    <a:lumOff val="35000"/>
                  </a:schemeClr>
                </a:solidFill>
              </a:defRPr>
            </a:lvl2pPr>
            <a:lvl3pPr>
              <a:buClr>
                <a:srgbClr val="007549"/>
              </a:buClr>
              <a:defRPr>
                <a:solidFill>
                  <a:schemeClr val="tx1">
                    <a:lumMod val="65000"/>
                    <a:lumOff val="35000"/>
                  </a:schemeClr>
                </a:solidFill>
              </a:defRPr>
            </a:lvl3pPr>
            <a:lvl4pPr>
              <a:buClr>
                <a:srgbClr val="007549"/>
              </a:buClr>
              <a:defRPr>
                <a:solidFill>
                  <a:schemeClr val="tx1">
                    <a:lumMod val="65000"/>
                    <a:lumOff val="35000"/>
                  </a:schemeClr>
                </a:solidFill>
              </a:defRPr>
            </a:lvl4pPr>
            <a:lvl5pPr>
              <a:buClr>
                <a:srgbClr val="007549"/>
              </a:buClr>
              <a:defRPr>
                <a:solidFill>
                  <a:schemeClr val="tx1">
                    <a:lumMod val="65000"/>
                    <a:lumOff val="35000"/>
                  </a:schemeClr>
                </a:solidFill>
              </a:defRPr>
            </a:lvl5pPr>
          </a:lstStyle>
          <a:p>
            <a:pPr lvl="0"/>
            <a:r>
              <a:rPr lang="en-US"/>
              <a:t>Source:</a:t>
            </a:r>
          </a:p>
        </p:txBody>
      </p:sp>
    </p:spTree>
    <p:extLst>
      <p:ext uri="{BB962C8B-B14F-4D97-AF65-F5344CB8AC3E}">
        <p14:creationId xmlns:p14="http://schemas.microsoft.com/office/powerpoint/2010/main" val="1557569101"/>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p:cSld name="6_Title and Content">
    <p:spTree>
      <p:nvGrpSpPr>
        <p:cNvPr id="1" name=""/>
        <p:cNvGrpSpPr/>
        <p:nvPr/>
      </p:nvGrpSpPr>
      <p:grpSpPr>
        <a:xfrm>
          <a:off x="0" y="0"/>
          <a:ext cx="0" cy="0"/>
          <a:chOff x="0" y="0"/>
          <a:chExt cx="0" cy="0"/>
        </a:xfrm>
      </p:grpSpPr>
      <p:sp>
        <p:nvSpPr>
          <p:cNvPr id="3" name="Content Placeholder 2"/>
          <p:cNvSpPr>
            <a:spLocks noGrp="1"/>
          </p:cNvSpPr>
          <p:nvPr>
            <p:ph idx="1"/>
          </p:nvPr>
        </p:nvSpPr>
        <p:spPr>
          <a:xfrm>
            <a:off x="367863" y="1376857"/>
            <a:ext cx="11466785" cy="3789033"/>
          </a:xfrm>
          <a:prstGeom prst="rect">
            <a:avLst/>
          </a:prstGeom>
        </p:spPr>
        <p:txBody>
          <a:bodyPr/>
          <a:lstStyle>
            <a:lvl1pPr marL="609585" indent="-609585">
              <a:buClr>
                <a:srgbClr val="007549"/>
              </a:buClr>
              <a:buFont typeface="Arial" panose="020B0604020202020204" pitchFamily="34" charset="0"/>
              <a:buChar char="•"/>
              <a:defRPr sz="4267"/>
            </a:lvl1pPr>
            <a:lvl2pPr marL="914377" indent="-457189">
              <a:buClr>
                <a:srgbClr val="007549"/>
              </a:buClr>
              <a:buFont typeface="Arial" panose="020B0604020202020204" pitchFamily="34" charset="0"/>
              <a:buChar char="•"/>
              <a:defRPr sz="3200"/>
            </a:lvl2pPr>
            <a:lvl3pPr marL="1371566" indent="-457189">
              <a:buClr>
                <a:srgbClr val="007549"/>
              </a:buClr>
              <a:buFont typeface="Arial" panose="020B0604020202020204" pitchFamily="34" charset="0"/>
              <a:buChar char="•"/>
              <a:defRPr sz="3200"/>
            </a:lvl3pPr>
            <a:lvl4pPr marL="1828754" indent="-457189">
              <a:buClr>
                <a:srgbClr val="007549"/>
              </a:buClr>
              <a:buFont typeface="Arial" panose="020B0604020202020204" pitchFamily="34" charset="0"/>
              <a:buChar char="•"/>
              <a:defRPr sz="3200"/>
            </a:lvl4pPr>
            <a:lvl5pPr marL="2285943" indent="-457189">
              <a:buClr>
                <a:srgbClr val="007549"/>
              </a:buClr>
              <a:buFont typeface="Arial" panose="020B0604020202020204" pitchFamily="34" charset="0"/>
              <a:buChar char="•"/>
              <a:defRPr sz="32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845273BA-65BA-4A91-A52B-6A2CCB361AA4}" type="datetimeFigureOut">
              <a:rPr lang="en-AU" smtClean="0"/>
              <a:t>26/06/2025</a:t>
            </a:fld>
            <a:endParaRPr lang="en-AU"/>
          </a:p>
        </p:txBody>
      </p:sp>
      <p:sp>
        <p:nvSpPr>
          <p:cNvPr id="5" name="Footer Placeholder 4"/>
          <p:cNvSpPr>
            <a:spLocks noGrp="1"/>
          </p:cNvSpPr>
          <p:nvPr>
            <p:ph type="ftr" sz="quarter" idx="11"/>
          </p:nvPr>
        </p:nvSpPr>
        <p:spPr/>
        <p:txBody>
          <a:bodyPr/>
          <a:lstStyle/>
          <a:p>
            <a:endParaRPr lang="en-AU"/>
          </a:p>
        </p:txBody>
      </p:sp>
      <p:sp>
        <p:nvSpPr>
          <p:cNvPr id="6" name="Slide Number Placeholder 5"/>
          <p:cNvSpPr>
            <a:spLocks noGrp="1"/>
          </p:cNvSpPr>
          <p:nvPr>
            <p:ph type="sldNum" sz="quarter" idx="12"/>
          </p:nvPr>
        </p:nvSpPr>
        <p:spPr/>
        <p:txBody>
          <a:bodyPr/>
          <a:lstStyle/>
          <a:p>
            <a:fld id="{62EB8395-17E0-418A-837B-E58C13101CD9}" type="slidenum">
              <a:rPr lang="en-AU" smtClean="0"/>
              <a:t>‹#›</a:t>
            </a:fld>
            <a:endParaRPr lang="en-AU"/>
          </a:p>
        </p:txBody>
      </p:sp>
      <p:sp>
        <p:nvSpPr>
          <p:cNvPr id="7" name="Title 1">
            <a:extLst>
              <a:ext uri="{FF2B5EF4-FFF2-40B4-BE49-F238E27FC236}">
                <a16:creationId xmlns:a16="http://schemas.microsoft.com/office/drawing/2014/main" id="{F0A681CB-F60F-554D-99FD-15B49EBD4DC8}"/>
              </a:ext>
            </a:extLst>
          </p:cNvPr>
          <p:cNvSpPr>
            <a:spLocks noGrp="1"/>
          </p:cNvSpPr>
          <p:nvPr>
            <p:ph type="title"/>
          </p:nvPr>
        </p:nvSpPr>
        <p:spPr>
          <a:xfrm>
            <a:off x="357510" y="207037"/>
            <a:ext cx="11457119" cy="863241"/>
          </a:xfrm>
          <a:prstGeom prst="rect">
            <a:avLst/>
          </a:prstGeom>
        </p:spPr>
        <p:txBody>
          <a:bodyPr>
            <a:normAutofit/>
          </a:bodyPr>
          <a:lstStyle>
            <a:lvl1pPr algn="l">
              <a:defRPr sz="5333"/>
            </a:lvl1pPr>
          </a:lstStyle>
          <a:p>
            <a:r>
              <a:rPr lang="en-US"/>
              <a:t>Click to edit Master title style</a:t>
            </a:r>
          </a:p>
        </p:txBody>
      </p:sp>
    </p:spTree>
    <p:extLst>
      <p:ext uri="{BB962C8B-B14F-4D97-AF65-F5344CB8AC3E}">
        <p14:creationId xmlns:p14="http://schemas.microsoft.com/office/powerpoint/2010/main" val="3951673843"/>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p:cSld name="1_Title Only">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911C2FC5-551C-1844-B7A1-A971D66FB342}"/>
              </a:ext>
            </a:extLst>
          </p:cNvPr>
          <p:cNvSpPr/>
          <p:nvPr/>
        </p:nvSpPr>
        <p:spPr bwMode="auto">
          <a:xfrm>
            <a:off x="0" y="0"/>
            <a:ext cx="12192000" cy="6858000"/>
          </a:xfrm>
          <a:prstGeom prst="rect">
            <a:avLst/>
          </a:prstGeom>
          <a:solidFill>
            <a:schemeClr val="tx2"/>
          </a:solidFill>
          <a:ln w="25400" cap="flat" cmpd="sng" algn="ctr">
            <a:noFill/>
            <a:prstDash val="solid"/>
            <a:round/>
            <a:headEnd type="none" w="med" len="med"/>
            <a:tailEnd type="none" w="med" len="med"/>
          </a:ln>
          <a:effectLst/>
        </p:spPr>
        <p:txBody>
          <a:bodyPr vert="horz" wrap="square" lIns="45720" tIns="22860" rIns="45720" bIns="22860" numCol="1" rtlCol="0" anchor="t" anchorCtr="0" compatLnSpc="1">
            <a:prstTxWarp prst="textNoShape">
              <a:avLst/>
            </a:prstTxWarp>
          </a:bodyPr>
          <a:lstStyle/>
          <a:p>
            <a:pPr marL="0" marR="0" indent="0" algn="ctr" defTabSz="457189" rtl="0" eaLnBrk="1" fontAlgn="base" latinLnBrk="0" hangingPunct="1">
              <a:lnSpc>
                <a:spcPct val="100000"/>
              </a:lnSpc>
              <a:spcBef>
                <a:spcPct val="0"/>
              </a:spcBef>
              <a:spcAft>
                <a:spcPct val="0"/>
              </a:spcAft>
              <a:buClrTx/>
              <a:buSzTx/>
              <a:buFontTx/>
              <a:buNone/>
              <a:tabLst/>
            </a:pPr>
            <a:endParaRPr kumimoji="0" lang="en-US" sz="2800" b="0" i="0" u="none" strike="noStrike" cap="none" normalizeH="0" baseline="0">
              <a:ln>
                <a:noFill/>
              </a:ln>
              <a:solidFill>
                <a:srgbClr val="000000"/>
              </a:solidFill>
              <a:effectLst/>
              <a:latin typeface="Lucida Grande" charset="0"/>
              <a:ea typeface="ヒラギノ角ゴ ProN W3" charset="0"/>
              <a:cs typeface="ヒラギノ角ゴ ProN W3" charset="0"/>
              <a:sym typeface="Lucida Grande" charset="0"/>
            </a:endParaRPr>
          </a:p>
        </p:txBody>
      </p:sp>
      <p:pic>
        <p:nvPicPr>
          <p:cNvPr id="4" name="Picture 3">
            <a:extLst>
              <a:ext uri="{FF2B5EF4-FFF2-40B4-BE49-F238E27FC236}">
                <a16:creationId xmlns:a16="http://schemas.microsoft.com/office/drawing/2014/main" id="{EC00C230-FC64-0A4A-A612-1D8F97EC65A1}"/>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10905067" y="6159614"/>
            <a:ext cx="1039284" cy="478255"/>
          </a:xfrm>
          <a:prstGeom prst="rect">
            <a:avLst/>
          </a:prstGeom>
        </p:spPr>
      </p:pic>
    </p:spTree>
    <p:extLst>
      <p:ext uri="{BB962C8B-B14F-4D97-AF65-F5344CB8AC3E}">
        <p14:creationId xmlns:p14="http://schemas.microsoft.com/office/powerpoint/2010/main" val="188368263"/>
      </p:ext>
    </p:extLst>
  </p:cSld>
  <p:clrMapOvr>
    <a:masterClrMapping/>
  </p:clrMapOvr>
  <p:transition/>
</p:sldLayout>
</file>

<file path=ppt/slideLayouts/slideLayout15.xml><?xml version="1.0" encoding="utf-8"?>
<p:sldLayout xmlns:a="http://schemas.openxmlformats.org/drawingml/2006/main" xmlns:r="http://schemas.openxmlformats.org/officeDocument/2006/relationships" xmlns:p="http://schemas.openxmlformats.org/presentationml/2006/main">
  <p:cSld name="7_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367863" y="228491"/>
            <a:ext cx="11466785" cy="948668"/>
          </a:xfrm>
        </p:spPr>
        <p:txBody>
          <a:bodyPr>
            <a:normAutofit/>
          </a:bodyPr>
          <a:lstStyle>
            <a:lvl1pPr>
              <a:defRPr sz="3733" b="1">
                <a:solidFill>
                  <a:srgbClr val="007549"/>
                </a:solidFill>
                <a:latin typeface="+mn-lt"/>
              </a:defRPr>
            </a:lvl1pPr>
          </a:lstStyle>
          <a:p>
            <a:r>
              <a:rPr lang="en-US"/>
              <a:t>Click to edit Master title style</a:t>
            </a:r>
          </a:p>
        </p:txBody>
      </p:sp>
      <p:sp>
        <p:nvSpPr>
          <p:cNvPr id="3" name="Content Placeholder 2"/>
          <p:cNvSpPr>
            <a:spLocks noGrp="1"/>
          </p:cNvSpPr>
          <p:nvPr>
            <p:ph idx="1"/>
          </p:nvPr>
        </p:nvSpPr>
        <p:spPr>
          <a:xfrm>
            <a:off x="367863" y="1376856"/>
            <a:ext cx="11466785" cy="3789033"/>
          </a:xfrm>
        </p:spPr>
        <p:txBody>
          <a:bodyPr/>
          <a:lstStyle>
            <a:lvl1pPr>
              <a:buClr>
                <a:srgbClr val="007549"/>
              </a:buClr>
              <a:defRPr/>
            </a:lvl1pPr>
            <a:lvl2pPr>
              <a:buClr>
                <a:srgbClr val="007549"/>
              </a:buClr>
              <a:defRPr/>
            </a:lvl2pPr>
            <a:lvl3pPr>
              <a:buClr>
                <a:srgbClr val="007549"/>
              </a:buClr>
              <a:defRPr/>
            </a:lvl3pPr>
            <a:lvl4pPr>
              <a:buClr>
                <a:srgbClr val="007549"/>
              </a:buClr>
              <a:defRPr/>
            </a:lvl4pPr>
            <a:lvl5pPr>
              <a:buClr>
                <a:srgbClr val="007549"/>
              </a:buClr>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845273BA-65BA-4A91-A52B-6A2CCB361AA4}" type="datetimeFigureOut">
              <a:rPr lang="en-AU" smtClean="0"/>
              <a:t>26/06/2025</a:t>
            </a:fld>
            <a:endParaRPr lang="en-AU"/>
          </a:p>
        </p:txBody>
      </p:sp>
      <p:sp>
        <p:nvSpPr>
          <p:cNvPr id="5" name="Footer Placeholder 4"/>
          <p:cNvSpPr>
            <a:spLocks noGrp="1"/>
          </p:cNvSpPr>
          <p:nvPr>
            <p:ph type="ftr" sz="quarter" idx="11"/>
          </p:nvPr>
        </p:nvSpPr>
        <p:spPr/>
        <p:txBody>
          <a:bodyPr/>
          <a:lstStyle/>
          <a:p>
            <a:endParaRPr lang="en-AU"/>
          </a:p>
        </p:txBody>
      </p:sp>
      <p:sp>
        <p:nvSpPr>
          <p:cNvPr id="6" name="Slide Number Placeholder 5"/>
          <p:cNvSpPr>
            <a:spLocks noGrp="1"/>
          </p:cNvSpPr>
          <p:nvPr>
            <p:ph type="sldNum" sz="quarter" idx="12"/>
          </p:nvPr>
        </p:nvSpPr>
        <p:spPr/>
        <p:txBody>
          <a:bodyPr/>
          <a:lstStyle/>
          <a:p>
            <a:fld id="{62EB8395-17E0-418A-837B-E58C13101CD9}" type="slidenum">
              <a:rPr lang="en-AU" smtClean="0"/>
              <a:t>‹#›</a:t>
            </a:fld>
            <a:endParaRPr lang="en-AU"/>
          </a:p>
        </p:txBody>
      </p:sp>
    </p:spTree>
    <p:extLst>
      <p:ext uri="{BB962C8B-B14F-4D97-AF65-F5344CB8AC3E}">
        <p14:creationId xmlns:p14="http://schemas.microsoft.com/office/powerpoint/2010/main" val="1786723293"/>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p:cSld name="8_Title and Conten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367863" y="228493"/>
            <a:ext cx="11466785" cy="948668"/>
          </a:xfrm>
          <a:prstGeom prst="rect">
            <a:avLst/>
          </a:prstGeom>
        </p:spPr>
        <p:txBody>
          <a:bodyPr>
            <a:normAutofit/>
          </a:bodyPr>
          <a:lstStyle>
            <a:lvl1pPr>
              <a:defRPr sz="3733" b="1">
                <a:solidFill>
                  <a:srgbClr val="007549"/>
                </a:solidFill>
                <a:latin typeface="+mn-lt"/>
              </a:defRPr>
            </a:lvl1pPr>
          </a:lstStyle>
          <a:p>
            <a:r>
              <a:rPr lang="en-US"/>
              <a:t>Chart title</a:t>
            </a:r>
          </a:p>
        </p:txBody>
      </p:sp>
      <p:sp>
        <p:nvSpPr>
          <p:cNvPr id="3" name="Content Placeholder 2"/>
          <p:cNvSpPr>
            <a:spLocks noGrp="1"/>
          </p:cNvSpPr>
          <p:nvPr>
            <p:ph idx="1"/>
          </p:nvPr>
        </p:nvSpPr>
        <p:spPr>
          <a:xfrm>
            <a:off x="367864" y="1177161"/>
            <a:ext cx="5544000" cy="4552809"/>
          </a:xfrm>
          <a:prstGeom prst="rect">
            <a:avLst/>
          </a:prstGeom>
        </p:spPr>
        <p:txBody>
          <a:bodyPr/>
          <a:lstStyle>
            <a:lvl1pPr>
              <a:buClr>
                <a:srgbClr val="007549"/>
              </a:buClr>
              <a:defRPr>
                <a:solidFill>
                  <a:schemeClr val="tx1">
                    <a:lumMod val="65000"/>
                    <a:lumOff val="35000"/>
                  </a:schemeClr>
                </a:solidFill>
              </a:defRPr>
            </a:lvl1pPr>
            <a:lvl2pPr>
              <a:buClr>
                <a:srgbClr val="007549"/>
              </a:buClr>
              <a:defRPr>
                <a:solidFill>
                  <a:schemeClr val="tx1">
                    <a:lumMod val="65000"/>
                    <a:lumOff val="35000"/>
                  </a:schemeClr>
                </a:solidFill>
              </a:defRPr>
            </a:lvl2pPr>
            <a:lvl3pPr>
              <a:buClr>
                <a:srgbClr val="007549"/>
              </a:buClr>
              <a:defRPr>
                <a:solidFill>
                  <a:schemeClr val="tx1">
                    <a:lumMod val="65000"/>
                    <a:lumOff val="35000"/>
                  </a:schemeClr>
                </a:solidFill>
              </a:defRPr>
            </a:lvl3pPr>
            <a:lvl4pPr>
              <a:buClr>
                <a:srgbClr val="007549"/>
              </a:buClr>
              <a:defRPr>
                <a:solidFill>
                  <a:schemeClr val="tx1">
                    <a:lumMod val="65000"/>
                    <a:lumOff val="35000"/>
                  </a:schemeClr>
                </a:solidFill>
              </a:defRPr>
            </a:lvl4pPr>
            <a:lvl5pPr>
              <a:buClr>
                <a:srgbClr val="007549"/>
              </a:buClr>
              <a:defRPr>
                <a:solidFill>
                  <a:schemeClr val="tx1">
                    <a:lumMod val="65000"/>
                    <a:lumOff val="35000"/>
                  </a:schemeClr>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Content Placeholder 2"/>
          <p:cNvSpPr>
            <a:spLocks noGrp="1"/>
          </p:cNvSpPr>
          <p:nvPr>
            <p:ph idx="13"/>
          </p:nvPr>
        </p:nvSpPr>
        <p:spPr>
          <a:xfrm>
            <a:off x="6281876" y="1177161"/>
            <a:ext cx="5544000" cy="4552808"/>
          </a:xfrm>
          <a:prstGeom prst="rect">
            <a:avLst/>
          </a:prstGeom>
        </p:spPr>
        <p:txBody>
          <a:bodyPr/>
          <a:lstStyle>
            <a:lvl1pPr>
              <a:buClr>
                <a:srgbClr val="007549"/>
              </a:buClr>
              <a:defRPr>
                <a:solidFill>
                  <a:schemeClr val="tx1">
                    <a:lumMod val="65000"/>
                    <a:lumOff val="35000"/>
                  </a:schemeClr>
                </a:solidFill>
              </a:defRPr>
            </a:lvl1pPr>
            <a:lvl2pPr>
              <a:buClr>
                <a:srgbClr val="007549"/>
              </a:buClr>
              <a:defRPr>
                <a:solidFill>
                  <a:schemeClr val="tx1">
                    <a:lumMod val="65000"/>
                    <a:lumOff val="35000"/>
                  </a:schemeClr>
                </a:solidFill>
              </a:defRPr>
            </a:lvl2pPr>
            <a:lvl3pPr>
              <a:buClr>
                <a:srgbClr val="007549"/>
              </a:buClr>
              <a:defRPr>
                <a:solidFill>
                  <a:schemeClr val="tx1">
                    <a:lumMod val="65000"/>
                    <a:lumOff val="35000"/>
                  </a:schemeClr>
                </a:solidFill>
              </a:defRPr>
            </a:lvl3pPr>
            <a:lvl4pPr>
              <a:buClr>
                <a:srgbClr val="007549"/>
              </a:buClr>
              <a:defRPr>
                <a:solidFill>
                  <a:schemeClr val="tx1">
                    <a:lumMod val="65000"/>
                    <a:lumOff val="35000"/>
                  </a:schemeClr>
                </a:solidFill>
              </a:defRPr>
            </a:lvl4pPr>
            <a:lvl5pPr>
              <a:buClr>
                <a:srgbClr val="007549"/>
              </a:buClr>
              <a:defRPr>
                <a:solidFill>
                  <a:schemeClr val="tx1">
                    <a:lumMod val="65000"/>
                    <a:lumOff val="35000"/>
                  </a:schemeClr>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 name="Content Placeholder 2"/>
          <p:cNvSpPr>
            <a:spLocks noGrp="1"/>
          </p:cNvSpPr>
          <p:nvPr>
            <p:ph idx="14" hasCustomPrompt="1"/>
          </p:nvPr>
        </p:nvSpPr>
        <p:spPr>
          <a:xfrm>
            <a:off x="367864" y="5809768"/>
            <a:ext cx="11466784" cy="466784"/>
          </a:xfrm>
          <a:prstGeom prst="rect">
            <a:avLst/>
          </a:prstGeom>
        </p:spPr>
        <p:txBody>
          <a:bodyPr/>
          <a:lstStyle>
            <a:lvl1pPr marL="0" indent="0">
              <a:lnSpc>
                <a:spcPct val="100000"/>
              </a:lnSpc>
              <a:spcBef>
                <a:spcPts val="0"/>
              </a:spcBef>
              <a:buClr>
                <a:srgbClr val="007549"/>
              </a:buClr>
              <a:buNone/>
              <a:defRPr sz="1867">
                <a:solidFill>
                  <a:schemeClr val="tx1">
                    <a:lumMod val="65000"/>
                    <a:lumOff val="35000"/>
                  </a:schemeClr>
                </a:solidFill>
              </a:defRPr>
            </a:lvl1pPr>
            <a:lvl2pPr>
              <a:buClr>
                <a:srgbClr val="007549"/>
              </a:buClr>
              <a:defRPr>
                <a:solidFill>
                  <a:schemeClr val="tx1">
                    <a:lumMod val="65000"/>
                    <a:lumOff val="35000"/>
                  </a:schemeClr>
                </a:solidFill>
              </a:defRPr>
            </a:lvl2pPr>
            <a:lvl3pPr>
              <a:buClr>
                <a:srgbClr val="007549"/>
              </a:buClr>
              <a:defRPr>
                <a:solidFill>
                  <a:schemeClr val="tx1">
                    <a:lumMod val="65000"/>
                    <a:lumOff val="35000"/>
                  </a:schemeClr>
                </a:solidFill>
              </a:defRPr>
            </a:lvl3pPr>
            <a:lvl4pPr>
              <a:buClr>
                <a:srgbClr val="007549"/>
              </a:buClr>
              <a:defRPr>
                <a:solidFill>
                  <a:schemeClr val="tx1">
                    <a:lumMod val="65000"/>
                    <a:lumOff val="35000"/>
                  </a:schemeClr>
                </a:solidFill>
              </a:defRPr>
            </a:lvl4pPr>
            <a:lvl5pPr>
              <a:buClr>
                <a:srgbClr val="007549"/>
              </a:buClr>
              <a:defRPr>
                <a:solidFill>
                  <a:schemeClr val="tx1">
                    <a:lumMod val="65000"/>
                    <a:lumOff val="35000"/>
                  </a:schemeClr>
                </a:solidFill>
              </a:defRPr>
            </a:lvl5pPr>
          </a:lstStyle>
          <a:p>
            <a:pPr lvl="0"/>
            <a:r>
              <a:rPr lang="en-US"/>
              <a:t>Source:</a:t>
            </a:r>
          </a:p>
        </p:txBody>
      </p:sp>
    </p:spTree>
    <p:extLst>
      <p:ext uri="{BB962C8B-B14F-4D97-AF65-F5344CB8AC3E}">
        <p14:creationId xmlns:p14="http://schemas.microsoft.com/office/powerpoint/2010/main" val="2981746182"/>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p:cSld name="9_Title and Conten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367863" y="228493"/>
            <a:ext cx="11466785" cy="948668"/>
          </a:xfrm>
          <a:prstGeom prst="rect">
            <a:avLst/>
          </a:prstGeom>
        </p:spPr>
        <p:txBody>
          <a:bodyPr>
            <a:normAutofit/>
          </a:bodyPr>
          <a:lstStyle>
            <a:lvl1pPr>
              <a:defRPr sz="3733" b="1">
                <a:solidFill>
                  <a:srgbClr val="007549"/>
                </a:solidFill>
                <a:latin typeface="+mn-lt"/>
              </a:defRPr>
            </a:lvl1pPr>
          </a:lstStyle>
          <a:p>
            <a:r>
              <a:rPr lang="en-US"/>
              <a:t>Chart title</a:t>
            </a:r>
          </a:p>
        </p:txBody>
      </p:sp>
      <p:sp>
        <p:nvSpPr>
          <p:cNvPr id="3" name="Content Placeholder 2"/>
          <p:cNvSpPr>
            <a:spLocks noGrp="1"/>
          </p:cNvSpPr>
          <p:nvPr>
            <p:ph idx="1"/>
          </p:nvPr>
        </p:nvSpPr>
        <p:spPr>
          <a:xfrm>
            <a:off x="367863" y="1177158"/>
            <a:ext cx="11466785" cy="4552811"/>
          </a:xfrm>
          <a:prstGeom prst="rect">
            <a:avLst/>
          </a:prstGeom>
        </p:spPr>
        <p:txBody>
          <a:bodyPr/>
          <a:lstStyle>
            <a:lvl1pPr>
              <a:buClr>
                <a:srgbClr val="007549"/>
              </a:buClr>
              <a:defRPr>
                <a:solidFill>
                  <a:schemeClr val="tx1">
                    <a:lumMod val="65000"/>
                    <a:lumOff val="35000"/>
                  </a:schemeClr>
                </a:solidFill>
              </a:defRPr>
            </a:lvl1pPr>
            <a:lvl2pPr>
              <a:buClr>
                <a:srgbClr val="007549"/>
              </a:buClr>
              <a:defRPr>
                <a:solidFill>
                  <a:schemeClr val="tx1">
                    <a:lumMod val="65000"/>
                    <a:lumOff val="35000"/>
                  </a:schemeClr>
                </a:solidFill>
              </a:defRPr>
            </a:lvl2pPr>
            <a:lvl3pPr>
              <a:buClr>
                <a:srgbClr val="007549"/>
              </a:buClr>
              <a:defRPr>
                <a:solidFill>
                  <a:schemeClr val="tx1">
                    <a:lumMod val="65000"/>
                    <a:lumOff val="35000"/>
                  </a:schemeClr>
                </a:solidFill>
              </a:defRPr>
            </a:lvl3pPr>
            <a:lvl4pPr>
              <a:buClr>
                <a:srgbClr val="007549"/>
              </a:buClr>
              <a:defRPr>
                <a:solidFill>
                  <a:schemeClr val="tx1">
                    <a:lumMod val="65000"/>
                    <a:lumOff val="35000"/>
                  </a:schemeClr>
                </a:solidFill>
              </a:defRPr>
            </a:lvl4pPr>
            <a:lvl5pPr>
              <a:buClr>
                <a:srgbClr val="007549"/>
              </a:buClr>
              <a:defRPr>
                <a:solidFill>
                  <a:schemeClr val="tx1">
                    <a:lumMod val="65000"/>
                    <a:lumOff val="35000"/>
                  </a:schemeClr>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845273BA-65BA-4A91-A52B-6A2CCB361AA4}" type="datetimeFigureOut">
              <a:rPr lang="en-AU" smtClean="0"/>
              <a:t>26/06/2025</a:t>
            </a:fld>
            <a:endParaRPr lang="en-AU"/>
          </a:p>
        </p:txBody>
      </p:sp>
      <p:sp>
        <p:nvSpPr>
          <p:cNvPr id="5" name="Footer Placeholder 4"/>
          <p:cNvSpPr>
            <a:spLocks noGrp="1"/>
          </p:cNvSpPr>
          <p:nvPr>
            <p:ph type="ftr" sz="quarter" idx="11"/>
          </p:nvPr>
        </p:nvSpPr>
        <p:spPr/>
        <p:txBody>
          <a:bodyPr/>
          <a:lstStyle/>
          <a:p>
            <a:endParaRPr lang="en-AU"/>
          </a:p>
        </p:txBody>
      </p:sp>
      <p:sp>
        <p:nvSpPr>
          <p:cNvPr id="10" name="Content Placeholder 2"/>
          <p:cNvSpPr>
            <a:spLocks noGrp="1"/>
          </p:cNvSpPr>
          <p:nvPr>
            <p:ph idx="14" hasCustomPrompt="1"/>
          </p:nvPr>
        </p:nvSpPr>
        <p:spPr>
          <a:xfrm>
            <a:off x="367864" y="5809768"/>
            <a:ext cx="11466784" cy="466784"/>
          </a:xfrm>
          <a:prstGeom prst="rect">
            <a:avLst/>
          </a:prstGeom>
        </p:spPr>
        <p:txBody>
          <a:bodyPr/>
          <a:lstStyle>
            <a:lvl1pPr marL="0" indent="0">
              <a:lnSpc>
                <a:spcPct val="100000"/>
              </a:lnSpc>
              <a:spcBef>
                <a:spcPts val="0"/>
              </a:spcBef>
              <a:buClr>
                <a:srgbClr val="007549"/>
              </a:buClr>
              <a:buNone/>
              <a:defRPr sz="1867">
                <a:solidFill>
                  <a:schemeClr val="tx1">
                    <a:lumMod val="65000"/>
                    <a:lumOff val="35000"/>
                  </a:schemeClr>
                </a:solidFill>
              </a:defRPr>
            </a:lvl1pPr>
            <a:lvl2pPr>
              <a:buClr>
                <a:srgbClr val="007549"/>
              </a:buClr>
              <a:defRPr>
                <a:solidFill>
                  <a:schemeClr val="tx1">
                    <a:lumMod val="65000"/>
                    <a:lumOff val="35000"/>
                  </a:schemeClr>
                </a:solidFill>
              </a:defRPr>
            </a:lvl2pPr>
            <a:lvl3pPr>
              <a:buClr>
                <a:srgbClr val="007549"/>
              </a:buClr>
              <a:defRPr>
                <a:solidFill>
                  <a:schemeClr val="tx1">
                    <a:lumMod val="65000"/>
                    <a:lumOff val="35000"/>
                  </a:schemeClr>
                </a:solidFill>
              </a:defRPr>
            </a:lvl3pPr>
            <a:lvl4pPr>
              <a:buClr>
                <a:srgbClr val="007549"/>
              </a:buClr>
              <a:defRPr>
                <a:solidFill>
                  <a:schemeClr val="tx1">
                    <a:lumMod val="65000"/>
                    <a:lumOff val="35000"/>
                  </a:schemeClr>
                </a:solidFill>
              </a:defRPr>
            </a:lvl4pPr>
            <a:lvl5pPr>
              <a:buClr>
                <a:srgbClr val="007549"/>
              </a:buClr>
              <a:defRPr>
                <a:solidFill>
                  <a:schemeClr val="tx1">
                    <a:lumMod val="65000"/>
                    <a:lumOff val="35000"/>
                  </a:schemeClr>
                </a:solidFill>
              </a:defRPr>
            </a:lvl5pPr>
          </a:lstStyle>
          <a:p>
            <a:pPr lvl="0"/>
            <a:r>
              <a:rPr lang="en-US"/>
              <a:t>Source:</a:t>
            </a:r>
          </a:p>
        </p:txBody>
      </p:sp>
    </p:spTree>
    <p:extLst>
      <p:ext uri="{BB962C8B-B14F-4D97-AF65-F5344CB8AC3E}">
        <p14:creationId xmlns:p14="http://schemas.microsoft.com/office/powerpoint/2010/main" val="1991767915"/>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p:cSld name="2_Custom Layout">
    <p:spTree>
      <p:nvGrpSpPr>
        <p:cNvPr id="1" name=""/>
        <p:cNvGrpSpPr/>
        <p:nvPr/>
      </p:nvGrpSpPr>
      <p:grpSpPr>
        <a:xfrm>
          <a:off x="0" y="0"/>
          <a:ext cx="0" cy="0"/>
          <a:chOff x="0" y="0"/>
          <a:chExt cx="0" cy="0"/>
        </a:xfrm>
      </p:grpSpPr>
      <p:sp>
        <p:nvSpPr>
          <p:cNvPr id="3" name="Date Placeholder 2">
            <a:extLst>
              <a:ext uri="{FF2B5EF4-FFF2-40B4-BE49-F238E27FC236}">
                <a16:creationId xmlns:a16="http://schemas.microsoft.com/office/drawing/2014/main" id="{2E33963E-5ADA-D341-A673-3DE1ED328B45}"/>
              </a:ext>
            </a:extLst>
          </p:cNvPr>
          <p:cNvSpPr>
            <a:spLocks noGrp="1"/>
          </p:cNvSpPr>
          <p:nvPr>
            <p:ph type="dt" sz="half" idx="10"/>
          </p:nvPr>
        </p:nvSpPr>
        <p:spPr/>
        <p:txBody>
          <a:bodyPr/>
          <a:lstStyle/>
          <a:p>
            <a:fld id="{845273BA-65BA-4A91-A52B-6A2CCB361AA4}" type="datetimeFigureOut">
              <a:rPr lang="en-AU" smtClean="0"/>
              <a:t>26/06/2025</a:t>
            </a:fld>
            <a:endParaRPr lang="en-AU"/>
          </a:p>
        </p:txBody>
      </p:sp>
      <p:sp>
        <p:nvSpPr>
          <p:cNvPr id="4" name="Footer Placeholder 3">
            <a:extLst>
              <a:ext uri="{FF2B5EF4-FFF2-40B4-BE49-F238E27FC236}">
                <a16:creationId xmlns:a16="http://schemas.microsoft.com/office/drawing/2014/main" id="{D04C4377-79BE-1B4F-8810-DDE9A512F8B6}"/>
              </a:ext>
            </a:extLst>
          </p:cNvPr>
          <p:cNvSpPr>
            <a:spLocks noGrp="1"/>
          </p:cNvSpPr>
          <p:nvPr>
            <p:ph type="ftr" sz="quarter" idx="11"/>
          </p:nvPr>
        </p:nvSpPr>
        <p:spPr/>
        <p:txBody>
          <a:bodyPr/>
          <a:lstStyle/>
          <a:p>
            <a:endParaRPr lang="en-AU"/>
          </a:p>
        </p:txBody>
      </p:sp>
      <p:grpSp>
        <p:nvGrpSpPr>
          <p:cNvPr id="533" name="Group 532">
            <a:extLst>
              <a:ext uri="{FF2B5EF4-FFF2-40B4-BE49-F238E27FC236}">
                <a16:creationId xmlns:a16="http://schemas.microsoft.com/office/drawing/2014/main" id="{361073B6-FB47-5B44-83CA-197CAF851832}"/>
              </a:ext>
            </a:extLst>
          </p:cNvPr>
          <p:cNvGrpSpPr/>
          <p:nvPr/>
        </p:nvGrpSpPr>
        <p:grpSpPr>
          <a:xfrm>
            <a:off x="812842" y="916165"/>
            <a:ext cx="10540961" cy="4953345"/>
            <a:chOff x="609629" y="925661"/>
            <a:chExt cx="7905721" cy="3715009"/>
          </a:xfrm>
        </p:grpSpPr>
        <p:sp>
          <p:nvSpPr>
            <p:cNvPr id="6" name="Freeform 5">
              <a:extLst>
                <a:ext uri="{FF2B5EF4-FFF2-40B4-BE49-F238E27FC236}">
                  <a16:creationId xmlns:a16="http://schemas.microsoft.com/office/drawing/2014/main" id="{805D30E2-273C-004D-A0F4-2B1FC214271A}"/>
                </a:ext>
              </a:extLst>
            </p:cNvPr>
            <p:cNvSpPr>
              <a:spLocks/>
            </p:cNvSpPr>
            <p:nvPr userDrawn="1"/>
          </p:nvSpPr>
          <p:spPr bwMode="auto">
            <a:xfrm>
              <a:off x="7375167" y="2183606"/>
              <a:ext cx="61075" cy="27286"/>
            </a:xfrm>
            <a:custGeom>
              <a:avLst/>
              <a:gdLst>
                <a:gd name="T0" fmla="*/ 25 w 40"/>
                <a:gd name="T1" fmla="*/ 7 h 21"/>
                <a:gd name="T2" fmla="*/ 25 w 40"/>
                <a:gd name="T3" fmla="*/ 7 h 21"/>
                <a:gd name="T4" fmla="*/ 34 w 40"/>
                <a:gd name="T5" fmla="*/ 11 h 21"/>
                <a:gd name="T6" fmla="*/ 40 w 40"/>
                <a:gd name="T7" fmla="*/ 15 h 21"/>
                <a:gd name="T8" fmla="*/ 40 w 40"/>
                <a:gd name="T9" fmla="*/ 17 h 21"/>
                <a:gd name="T10" fmla="*/ 40 w 40"/>
                <a:gd name="T11" fmla="*/ 19 h 21"/>
                <a:gd name="T12" fmla="*/ 40 w 40"/>
                <a:gd name="T13" fmla="*/ 19 h 21"/>
                <a:gd name="T14" fmla="*/ 40 w 40"/>
                <a:gd name="T15" fmla="*/ 21 h 21"/>
                <a:gd name="T16" fmla="*/ 36 w 40"/>
                <a:gd name="T17" fmla="*/ 21 h 21"/>
                <a:gd name="T18" fmla="*/ 32 w 40"/>
                <a:gd name="T19" fmla="*/ 21 h 21"/>
                <a:gd name="T20" fmla="*/ 30 w 40"/>
                <a:gd name="T21" fmla="*/ 19 h 21"/>
                <a:gd name="T22" fmla="*/ 25 w 40"/>
                <a:gd name="T23" fmla="*/ 19 h 21"/>
                <a:gd name="T24" fmla="*/ 21 w 40"/>
                <a:gd name="T25" fmla="*/ 15 h 21"/>
                <a:gd name="T26" fmla="*/ 21 w 40"/>
                <a:gd name="T27" fmla="*/ 15 h 21"/>
                <a:gd name="T28" fmla="*/ 15 w 40"/>
                <a:gd name="T29" fmla="*/ 11 h 21"/>
                <a:gd name="T30" fmla="*/ 10 w 40"/>
                <a:gd name="T31" fmla="*/ 11 h 21"/>
                <a:gd name="T32" fmla="*/ 4 w 40"/>
                <a:gd name="T33" fmla="*/ 7 h 21"/>
                <a:gd name="T34" fmla="*/ 0 w 40"/>
                <a:gd name="T35" fmla="*/ 4 h 21"/>
                <a:gd name="T36" fmla="*/ 0 w 40"/>
                <a:gd name="T37" fmla="*/ 4 h 21"/>
                <a:gd name="T38" fmla="*/ 2 w 40"/>
                <a:gd name="T39" fmla="*/ 2 h 21"/>
                <a:gd name="T40" fmla="*/ 4 w 40"/>
                <a:gd name="T41" fmla="*/ 2 h 21"/>
                <a:gd name="T42" fmla="*/ 8 w 40"/>
                <a:gd name="T43" fmla="*/ 0 h 21"/>
                <a:gd name="T44" fmla="*/ 13 w 40"/>
                <a:gd name="T45" fmla="*/ 2 h 21"/>
                <a:gd name="T46" fmla="*/ 19 w 40"/>
                <a:gd name="T47" fmla="*/ 4 h 21"/>
                <a:gd name="T48" fmla="*/ 25 w 40"/>
                <a:gd name="T49" fmla="*/ 7 h 21"/>
                <a:gd name="T50" fmla="*/ 25 w 40"/>
                <a:gd name="T51" fmla="*/ 7 h 21"/>
                <a:gd name="T52" fmla="*/ 25 w 40"/>
                <a:gd name="T53" fmla="*/ 7 h 21"/>
                <a:gd name="T54" fmla="*/ 25 w 40"/>
                <a:gd name="T55" fmla="*/ 7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0" h="21">
                  <a:moveTo>
                    <a:pt x="25" y="7"/>
                  </a:moveTo>
                  <a:lnTo>
                    <a:pt x="25" y="7"/>
                  </a:lnTo>
                  <a:lnTo>
                    <a:pt x="34" y="11"/>
                  </a:lnTo>
                  <a:lnTo>
                    <a:pt x="40" y="15"/>
                  </a:lnTo>
                  <a:lnTo>
                    <a:pt x="40" y="17"/>
                  </a:lnTo>
                  <a:lnTo>
                    <a:pt x="40" y="19"/>
                  </a:lnTo>
                  <a:lnTo>
                    <a:pt x="40" y="19"/>
                  </a:lnTo>
                  <a:lnTo>
                    <a:pt x="40" y="21"/>
                  </a:lnTo>
                  <a:lnTo>
                    <a:pt x="36" y="21"/>
                  </a:lnTo>
                  <a:lnTo>
                    <a:pt x="32" y="21"/>
                  </a:lnTo>
                  <a:lnTo>
                    <a:pt x="30" y="19"/>
                  </a:lnTo>
                  <a:lnTo>
                    <a:pt x="25" y="19"/>
                  </a:lnTo>
                  <a:lnTo>
                    <a:pt x="21" y="15"/>
                  </a:lnTo>
                  <a:lnTo>
                    <a:pt x="21" y="15"/>
                  </a:lnTo>
                  <a:lnTo>
                    <a:pt x="15" y="11"/>
                  </a:lnTo>
                  <a:lnTo>
                    <a:pt x="10" y="11"/>
                  </a:lnTo>
                  <a:lnTo>
                    <a:pt x="4" y="7"/>
                  </a:lnTo>
                  <a:lnTo>
                    <a:pt x="0" y="4"/>
                  </a:lnTo>
                  <a:lnTo>
                    <a:pt x="0" y="4"/>
                  </a:lnTo>
                  <a:lnTo>
                    <a:pt x="2" y="2"/>
                  </a:lnTo>
                  <a:lnTo>
                    <a:pt x="4" y="2"/>
                  </a:lnTo>
                  <a:lnTo>
                    <a:pt x="8" y="0"/>
                  </a:lnTo>
                  <a:lnTo>
                    <a:pt x="13" y="2"/>
                  </a:lnTo>
                  <a:lnTo>
                    <a:pt x="19" y="4"/>
                  </a:lnTo>
                  <a:lnTo>
                    <a:pt x="25" y="7"/>
                  </a:lnTo>
                  <a:lnTo>
                    <a:pt x="25" y="7"/>
                  </a:lnTo>
                  <a:lnTo>
                    <a:pt x="25" y="7"/>
                  </a:lnTo>
                  <a:lnTo>
                    <a:pt x="25" y="7"/>
                  </a:lnTo>
                  <a:close/>
                </a:path>
              </a:pathLst>
            </a:custGeom>
            <a:solidFill>
              <a:schemeClr val="bg1">
                <a:lumMod val="85000"/>
              </a:schemeClr>
            </a:solidFill>
            <a:ln w="635" cap="rnd">
              <a:solidFill>
                <a:schemeClr val="bg1">
                  <a:alpha val="17000"/>
                </a:schemeClr>
              </a:solidFill>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7" name="Freeform 6">
              <a:extLst>
                <a:ext uri="{FF2B5EF4-FFF2-40B4-BE49-F238E27FC236}">
                  <a16:creationId xmlns:a16="http://schemas.microsoft.com/office/drawing/2014/main" id="{8546F450-DCE0-0544-AFAA-B0BC1E7B48D0}"/>
                </a:ext>
              </a:extLst>
            </p:cNvPr>
            <p:cNvSpPr>
              <a:spLocks/>
            </p:cNvSpPr>
            <p:nvPr userDrawn="1"/>
          </p:nvSpPr>
          <p:spPr bwMode="auto">
            <a:xfrm>
              <a:off x="7375167" y="2183606"/>
              <a:ext cx="61075" cy="27286"/>
            </a:xfrm>
            <a:custGeom>
              <a:avLst/>
              <a:gdLst>
                <a:gd name="T0" fmla="*/ 25 w 40"/>
                <a:gd name="T1" fmla="*/ 7 h 21"/>
                <a:gd name="T2" fmla="*/ 25 w 40"/>
                <a:gd name="T3" fmla="*/ 7 h 21"/>
                <a:gd name="T4" fmla="*/ 34 w 40"/>
                <a:gd name="T5" fmla="*/ 11 h 21"/>
                <a:gd name="T6" fmla="*/ 40 w 40"/>
                <a:gd name="T7" fmla="*/ 15 h 21"/>
                <a:gd name="T8" fmla="*/ 40 w 40"/>
                <a:gd name="T9" fmla="*/ 17 h 21"/>
                <a:gd name="T10" fmla="*/ 40 w 40"/>
                <a:gd name="T11" fmla="*/ 19 h 21"/>
                <a:gd name="T12" fmla="*/ 40 w 40"/>
                <a:gd name="T13" fmla="*/ 19 h 21"/>
                <a:gd name="T14" fmla="*/ 40 w 40"/>
                <a:gd name="T15" fmla="*/ 21 h 21"/>
                <a:gd name="T16" fmla="*/ 36 w 40"/>
                <a:gd name="T17" fmla="*/ 21 h 21"/>
                <a:gd name="T18" fmla="*/ 32 w 40"/>
                <a:gd name="T19" fmla="*/ 21 h 21"/>
                <a:gd name="T20" fmla="*/ 30 w 40"/>
                <a:gd name="T21" fmla="*/ 19 h 21"/>
                <a:gd name="T22" fmla="*/ 25 w 40"/>
                <a:gd name="T23" fmla="*/ 19 h 21"/>
                <a:gd name="T24" fmla="*/ 21 w 40"/>
                <a:gd name="T25" fmla="*/ 15 h 21"/>
                <a:gd name="T26" fmla="*/ 21 w 40"/>
                <a:gd name="T27" fmla="*/ 15 h 21"/>
                <a:gd name="T28" fmla="*/ 15 w 40"/>
                <a:gd name="T29" fmla="*/ 11 h 21"/>
                <a:gd name="T30" fmla="*/ 10 w 40"/>
                <a:gd name="T31" fmla="*/ 11 h 21"/>
                <a:gd name="T32" fmla="*/ 4 w 40"/>
                <a:gd name="T33" fmla="*/ 7 h 21"/>
                <a:gd name="T34" fmla="*/ 0 w 40"/>
                <a:gd name="T35" fmla="*/ 4 h 21"/>
                <a:gd name="T36" fmla="*/ 0 w 40"/>
                <a:gd name="T37" fmla="*/ 4 h 21"/>
                <a:gd name="T38" fmla="*/ 2 w 40"/>
                <a:gd name="T39" fmla="*/ 2 h 21"/>
                <a:gd name="T40" fmla="*/ 4 w 40"/>
                <a:gd name="T41" fmla="*/ 2 h 21"/>
                <a:gd name="T42" fmla="*/ 8 w 40"/>
                <a:gd name="T43" fmla="*/ 0 h 21"/>
                <a:gd name="T44" fmla="*/ 13 w 40"/>
                <a:gd name="T45" fmla="*/ 2 h 21"/>
                <a:gd name="T46" fmla="*/ 19 w 40"/>
                <a:gd name="T47" fmla="*/ 4 h 21"/>
                <a:gd name="T48" fmla="*/ 25 w 40"/>
                <a:gd name="T49" fmla="*/ 7 h 21"/>
                <a:gd name="T50" fmla="*/ 25 w 40"/>
                <a:gd name="T51" fmla="*/ 7 h 21"/>
                <a:gd name="T52" fmla="*/ 25 w 40"/>
                <a:gd name="T53" fmla="*/ 7 h 21"/>
                <a:gd name="T54" fmla="*/ 25 w 40"/>
                <a:gd name="T55" fmla="*/ 7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0" h="21">
                  <a:moveTo>
                    <a:pt x="25" y="7"/>
                  </a:moveTo>
                  <a:lnTo>
                    <a:pt x="25" y="7"/>
                  </a:lnTo>
                  <a:lnTo>
                    <a:pt x="34" y="11"/>
                  </a:lnTo>
                  <a:lnTo>
                    <a:pt x="40" y="15"/>
                  </a:lnTo>
                  <a:lnTo>
                    <a:pt x="40" y="17"/>
                  </a:lnTo>
                  <a:lnTo>
                    <a:pt x="40" y="19"/>
                  </a:lnTo>
                  <a:lnTo>
                    <a:pt x="40" y="19"/>
                  </a:lnTo>
                  <a:lnTo>
                    <a:pt x="40" y="21"/>
                  </a:lnTo>
                  <a:lnTo>
                    <a:pt x="36" y="21"/>
                  </a:lnTo>
                  <a:lnTo>
                    <a:pt x="32" y="21"/>
                  </a:lnTo>
                  <a:lnTo>
                    <a:pt x="30" y="19"/>
                  </a:lnTo>
                  <a:lnTo>
                    <a:pt x="25" y="19"/>
                  </a:lnTo>
                  <a:lnTo>
                    <a:pt x="21" y="15"/>
                  </a:lnTo>
                  <a:lnTo>
                    <a:pt x="21" y="15"/>
                  </a:lnTo>
                  <a:lnTo>
                    <a:pt x="15" y="11"/>
                  </a:lnTo>
                  <a:lnTo>
                    <a:pt x="10" y="11"/>
                  </a:lnTo>
                  <a:lnTo>
                    <a:pt x="4" y="7"/>
                  </a:lnTo>
                  <a:lnTo>
                    <a:pt x="0" y="4"/>
                  </a:lnTo>
                  <a:lnTo>
                    <a:pt x="0" y="4"/>
                  </a:lnTo>
                  <a:lnTo>
                    <a:pt x="2" y="2"/>
                  </a:lnTo>
                  <a:lnTo>
                    <a:pt x="4" y="2"/>
                  </a:lnTo>
                  <a:lnTo>
                    <a:pt x="8" y="0"/>
                  </a:lnTo>
                  <a:lnTo>
                    <a:pt x="13" y="2"/>
                  </a:lnTo>
                  <a:lnTo>
                    <a:pt x="19" y="4"/>
                  </a:lnTo>
                  <a:lnTo>
                    <a:pt x="25" y="7"/>
                  </a:lnTo>
                  <a:lnTo>
                    <a:pt x="25" y="7"/>
                  </a:lnTo>
                  <a:lnTo>
                    <a:pt x="25" y="7"/>
                  </a:lnTo>
                  <a:lnTo>
                    <a:pt x="25" y="7"/>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8" name="Freeform 7">
              <a:extLst>
                <a:ext uri="{FF2B5EF4-FFF2-40B4-BE49-F238E27FC236}">
                  <a16:creationId xmlns:a16="http://schemas.microsoft.com/office/drawing/2014/main" id="{4C589BCA-4358-924E-A1A6-500B49BE16AF}"/>
                </a:ext>
              </a:extLst>
            </p:cNvPr>
            <p:cNvSpPr>
              <a:spLocks/>
            </p:cNvSpPr>
            <p:nvPr userDrawn="1"/>
          </p:nvSpPr>
          <p:spPr bwMode="auto">
            <a:xfrm>
              <a:off x="6243760" y="2622785"/>
              <a:ext cx="648918" cy="401498"/>
            </a:xfrm>
            <a:custGeom>
              <a:avLst/>
              <a:gdLst>
                <a:gd name="T0" fmla="*/ 111 w 425"/>
                <a:gd name="T1" fmla="*/ 23 h 309"/>
                <a:gd name="T2" fmla="*/ 204 w 425"/>
                <a:gd name="T3" fmla="*/ 46 h 309"/>
                <a:gd name="T4" fmla="*/ 276 w 425"/>
                <a:gd name="T5" fmla="*/ 116 h 309"/>
                <a:gd name="T6" fmla="*/ 276 w 425"/>
                <a:gd name="T7" fmla="*/ 119 h 309"/>
                <a:gd name="T8" fmla="*/ 270 w 425"/>
                <a:gd name="T9" fmla="*/ 144 h 309"/>
                <a:gd name="T10" fmla="*/ 276 w 425"/>
                <a:gd name="T11" fmla="*/ 197 h 309"/>
                <a:gd name="T12" fmla="*/ 297 w 425"/>
                <a:gd name="T13" fmla="*/ 239 h 309"/>
                <a:gd name="T14" fmla="*/ 308 w 425"/>
                <a:gd name="T15" fmla="*/ 239 h 309"/>
                <a:gd name="T16" fmla="*/ 325 w 425"/>
                <a:gd name="T17" fmla="*/ 246 h 309"/>
                <a:gd name="T18" fmla="*/ 350 w 425"/>
                <a:gd name="T19" fmla="*/ 242 h 309"/>
                <a:gd name="T20" fmla="*/ 361 w 425"/>
                <a:gd name="T21" fmla="*/ 239 h 309"/>
                <a:gd name="T22" fmla="*/ 372 w 425"/>
                <a:gd name="T23" fmla="*/ 222 h 309"/>
                <a:gd name="T24" fmla="*/ 374 w 425"/>
                <a:gd name="T25" fmla="*/ 199 h 309"/>
                <a:gd name="T26" fmla="*/ 408 w 425"/>
                <a:gd name="T27" fmla="*/ 189 h 309"/>
                <a:gd name="T28" fmla="*/ 423 w 425"/>
                <a:gd name="T29" fmla="*/ 197 h 309"/>
                <a:gd name="T30" fmla="*/ 420 w 425"/>
                <a:gd name="T31" fmla="*/ 208 h 309"/>
                <a:gd name="T32" fmla="*/ 414 w 425"/>
                <a:gd name="T33" fmla="*/ 244 h 309"/>
                <a:gd name="T34" fmla="*/ 404 w 425"/>
                <a:gd name="T35" fmla="*/ 246 h 309"/>
                <a:gd name="T36" fmla="*/ 391 w 425"/>
                <a:gd name="T37" fmla="*/ 256 h 309"/>
                <a:gd name="T38" fmla="*/ 351 w 425"/>
                <a:gd name="T39" fmla="*/ 309 h 309"/>
                <a:gd name="T40" fmla="*/ 314 w 425"/>
                <a:gd name="T41" fmla="*/ 284 h 309"/>
                <a:gd name="T42" fmla="*/ 295 w 425"/>
                <a:gd name="T43" fmla="*/ 293 h 309"/>
                <a:gd name="T44" fmla="*/ 270 w 425"/>
                <a:gd name="T45" fmla="*/ 286 h 309"/>
                <a:gd name="T46" fmla="*/ 238 w 425"/>
                <a:gd name="T47" fmla="*/ 273 h 309"/>
                <a:gd name="T48" fmla="*/ 183 w 425"/>
                <a:gd name="T49" fmla="*/ 239 h 309"/>
                <a:gd name="T50" fmla="*/ 157 w 425"/>
                <a:gd name="T51" fmla="*/ 210 h 309"/>
                <a:gd name="T52" fmla="*/ 164 w 425"/>
                <a:gd name="T53" fmla="*/ 199 h 309"/>
                <a:gd name="T54" fmla="*/ 160 w 425"/>
                <a:gd name="T55" fmla="*/ 191 h 309"/>
                <a:gd name="T56" fmla="*/ 160 w 425"/>
                <a:gd name="T57" fmla="*/ 186 h 309"/>
                <a:gd name="T58" fmla="*/ 159 w 425"/>
                <a:gd name="T59" fmla="*/ 178 h 309"/>
                <a:gd name="T60" fmla="*/ 143 w 425"/>
                <a:gd name="T61" fmla="*/ 161 h 309"/>
                <a:gd name="T62" fmla="*/ 126 w 425"/>
                <a:gd name="T63" fmla="*/ 135 h 309"/>
                <a:gd name="T64" fmla="*/ 109 w 425"/>
                <a:gd name="T65" fmla="*/ 123 h 309"/>
                <a:gd name="T66" fmla="*/ 106 w 425"/>
                <a:gd name="T67" fmla="*/ 102 h 309"/>
                <a:gd name="T68" fmla="*/ 89 w 425"/>
                <a:gd name="T69" fmla="*/ 91 h 309"/>
                <a:gd name="T70" fmla="*/ 89 w 425"/>
                <a:gd name="T71" fmla="*/ 83 h 309"/>
                <a:gd name="T72" fmla="*/ 79 w 425"/>
                <a:gd name="T73" fmla="*/ 78 h 309"/>
                <a:gd name="T74" fmla="*/ 62 w 425"/>
                <a:gd name="T75" fmla="*/ 51 h 309"/>
                <a:gd name="T76" fmla="*/ 55 w 425"/>
                <a:gd name="T77" fmla="*/ 29 h 309"/>
                <a:gd name="T78" fmla="*/ 30 w 425"/>
                <a:gd name="T79" fmla="*/ 17 h 309"/>
                <a:gd name="T80" fmla="*/ 38 w 425"/>
                <a:gd name="T81" fmla="*/ 49 h 309"/>
                <a:gd name="T82" fmla="*/ 58 w 425"/>
                <a:gd name="T83" fmla="*/ 76 h 309"/>
                <a:gd name="T84" fmla="*/ 83 w 425"/>
                <a:gd name="T85" fmla="*/ 121 h 309"/>
                <a:gd name="T86" fmla="*/ 89 w 425"/>
                <a:gd name="T87" fmla="*/ 142 h 309"/>
                <a:gd name="T88" fmla="*/ 102 w 425"/>
                <a:gd name="T89" fmla="*/ 148 h 309"/>
                <a:gd name="T90" fmla="*/ 108 w 425"/>
                <a:gd name="T91" fmla="*/ 169 h 309"/>
                <a:gd name="T92" fmla="*/ 96 w 425"/>
                <a:gd name="T93" fmla="*/ 165 h 309"/>
                <a:gd name="T94" fmla="*/ 66 w 425"/>
                <a:gd name="T95" fmla="*/ 138 h 309"/>
                <a:gd name="T96" fmla="*/ 66 w 425"/>
                <a:gd name="T97" fmla="*/ 121 h 309"/>
                <a:gd name="T98" fmla="*/ 43 w 425"/>
                <a:gd name="T99" fmla="*/ 101 h 309"/>
                <a:gd name="T100" fmla="*/ 36 w 425"/>
                <a:gd name="T101" fmla="*/ 83 h 309"/>
                <a:gd name="T102" fmla="*/ 34 w 425"/>
                <a:gd name="T103" fmla="*/ 66 h 309"/>
                <a:gd name="T104" fmla="*/ 22 w 425"/>
                <a:gd name="T105" fmla="*/ 59 h 309"/>
                <a:gd name="T106" fmla="*/ 5 w 425"/>
                <a:gd name="T107" fmla="*/ 32 h 309"/>
                <a:gd name="T108" fmla="*/ 2 w 425"/>
                <a:gd name="T109" fmla="*/ 12 h 3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25" h="309">
                  <a:moveTo>
                    <a:pt x="0" y="6"/>
                  </a:moveTo>
                  <a:lnTo>
                    <a:pt x="0" y="6"/>
                  </a:lnTo>
                  <a:lnTo>
                    <a:pt x="2" y="0"/>
                  </a:lnTo>
                  <a:lnTo>
                    <a:pt x="28" y="0"/>
                  </a:lnTo>
                  <a:lnTo>
                    <a:pt x="81" y="23"/>
                  </a:lnTo>
                  <a:lnTo>
                    <a:pt x="111" y="23"/>
                  </a:lnTo>
                  <a:lnTo>
                    <a:pt x="123" y="21"/>
                  </a:lnTo>
                  <a:lnTo>
                    <a:pt x="125" y="14"/>
                  </a:lnTo>
                  <a:lnTo>
                    <a:pt x="147" y="14"/>
                  </a:lnTo>
                  <a:lnTo>
                    <a:pt x="179" y="49"/>
                  </a:lnTo>
                  <a:lnTo>
                    <a:pt x="196" y="59"/>
                  </a:lnTo>
                  <a:lnTo>
                    <a:pt x="204" y="46"/>
                  </a:lnTo>
                  <a:lnTo>
                    <a:pt x="213" y="46"/>
                  </a:lnTo>
                  <a:lnTo>
                    <a:pt x="227" y="55"/>
                  </a:lnTo>
                  <a:lnTo>
                    <a:pt x="234" y="65"/>
                  </a:lnTo>
                  <a:lnTo>
                    <a:pt x="247" y="91"/>
                  </a:lnTo>
                  <a:lnTo>
                    <a:pt x="249" y="104"/>
                  </a:lnTo>
                  <a:lnTo>
                    <a:pt x="276" y="116"/>
                  </a:lnTo>
                  <a:lnTo>
                    <a:pt x="276" y="116"/>
                  </a:lnTo>
                  <a:lnTo>
                    <a:pt x="276" y="118"/>
                  </a:lnTo>
                  <a:lnTo>
                    <a:pt x="276" y="119"/>
                  </a:lnTo>
                  <a:lnTo>
                    <a:pt x="276" y="119"/>
                  </a:lnTo>
                  <a:lnTo>
                    <a:pt x="276" y="119"/>
                  </a:lnTo>
                  <a:lnTo>
                    <a:pt x="276" y="119"/>
                  </a:lnTo>
                  <a:lnTo>
                    <a:pt x="276" y="121"/>
                  </a:lnTo>
                  <a:lnTo>
                    <a:pt x="276" y="123"/>
                  </a:lnTo>
                  <a:lnTo>
                    <a:pt x="276" y="123"/>
                  </a:lnTo>
                  <a:lnTo>
                    <a:pt x="274" y="133"/>
                  </a:lnTo>
                  <a:lnTo>
                    <a:pt x="274" y="133"/>
                  </a:lnTo>
                  <a:lnTo>
                    <a:pt x="270" y="144"/>
                  </a:lnTo>
                  <a:lnTo>
                    <a:pt x="270" y="150"/>
                  </a:lnTo>
                  <a:lnTo>
                    <a:pt x="270" y="157"/>
                  </a:lnTo>
                  <a:lnTo>
                    <a:pt x="270" y="157"/>
                  </a:lnTo>
                  <a:lnTo>
                    <a:pt x="270" y="176"/>
                  </a:lnTo>
                  <a:lnTo>
                    <a:pt x="276" y="197"/>
                  </a:lnTo>
                  <a:lnTo>
                    <a:pt x="276" y="197"/>
                  </a:lnTo>
                  <a:lnTo>
                    <a:pt x="278" y="201"/>
                  </a:lnTo>
                  <a:lnTo>
                    <a:pt x="282" y="206"/>
                  </a:lnTo>
                  <a:lnTo>
                    <a:pt x="285" y="218"/>
                  </a:lnTo>
                  <a:lnTo>
                    <a:pt x="285" y="218"/>
                  </a:lnTo>
                  <a:lnTo>
                    <a:pt x="291" y="227"/>
                  </a:lnTo>
                  <a:lnTo>
                    <a:pt x="297" y="239"/>
                  </a:lnTo>
                  <a:lnTo>
                    <a:pt x="297" y="239"/>
                  </a:lnTo>
                  <a:lnTo>
                    <a:pt x="300" y="239"/>
                  </a:lnTo>
                  <a:lnTo>
                    <a:pt x="302" y="239"/>
                  </a:lnTo>
                  <a:lnTo>
                    <a:pt x="304" y="239"/>
                  </a:lnTo>
                  <a:lnTo>
                    <a:pt x="308" y="239"/>
                  </a:lnTo>
                  <a:lnTo>
                    <a:pt x="308" y="239"/>
                  </a:lnTo>
                  <a:lnTo>
                    <a:pt x="310" y="242"/>
                  </a:lnTo>
                  <a:lnTo>
                    <a:pt x="314" y="244"/>
                  </a:lnTo>
                  <a:lnTo>
                    <a:pt x="314" y="244"/>
                  </a:lnTo>
                  <a:lnTo>
                    <a:pt x="317" y="246"/>
                  </a:lnTo>
                  <a:lnTo>
                    <a:pt x="321" y="246"/>
                  </a:lnTo>
                  <a:lnTo>
                    <a:pt x="325" y="246"/>
                  </a:lnTo>
                  <a:lnTo>
                    <a:pt x="329" y="246"/>
                  </a:lnTo>
                  <a:lnTo>
                    <a:pt x="329" y="246"/>
                  </a:lnTo>
                  <a:lnTo>
                    <a:pt x="338" y="242"/>
                  </a:lnTo>
                  <a:lnTo>
                    <a:pt x="344" y="242"/>
                  </a:lnTo>
                  <a:lnTo>
                    <a:pt x="344" y="242"/>
                  </a:lnTo>
                  <a:lnTo>
                    <a:pt x="350" y="242"/>
                  </a:lnTo>
                  <a:lnTo>
                    <a:pt x="353" y="242"/>
                  </a:lnTo>
                  <a:lnTo>
                    <a:pt x="357" y="242"/>
                  </a:lnTo>
                  <a:lnTo>
                    <a:pt x="359" y="242"/>
                  </a:lnTo>
                  <a:lnTo>
                    <a:pt x="361" y="242"/>
                  </a:lnTo>
                  <a:lnTo>
                    <a:pt x="361" y="242"/>
                  </a:lnTo>
                  <a:lnTo>
                    <a:pt x="361" y="239"/>
                  </a:lnTo>
                  <a:lnTo>
                    <a:pt x="361" y="239"/>
                  </a:lnTo>
                  <a:lnTo>
                    <a:pt x="365" y="237"/>
                  </a:lnTo>
                  <a:lnTo>
                    <a:pt x="367" y="235"/>
                  </a:lnTo>
                  <a:lnTo>
                    <a:pt x="370" y="231"/>
                  </a:lnTo>
                  <a:lnTo>
                    <a:pt x="370" y="229"/>
                  </a:lnTo>
                  <a:lnTo>
                    <a:pt x="372" y="222"/>
                  </a:lnTo>
                  <a:lnTo>
                    <a:pt x="374" y="214"/>
                  </a:lnTo>
                  <a:lnTo>
                    <a:pt x="374" y="214"/>
                  </a:lnTo>
                  <a:lnTo>
                    <a:pt x="372" y="206"/>
                  </a:lnTo>
                  <a:lnTo>
                    <a:pt x="372" y="203"/>
                  </a:lnTo>
                  <a:lnTo>
                    <a:pt x="374" y="199"/>
                  </a:lnTo>
                  <a:lnTo>
                    <a:pt x="374" y="199"/>
                  </a:lnTo>
                  <a:lnTo>
                    <a:pt x="378" y="197"/>
                  </a:lnTo>
                  <a:lnTo>
                    <a:pt x="382" y="197"/>
                  </a:lnTo>
                  <a:lnTo>
                    <a:pt x="386" y="197"/>
                  </a:lnTo>
                  <a:lnTo>
                    <a:pt x="386" y="197"/>
                  </a:lnTo>
                  <a:lnTo>
                    <a:pt x="401" y="191"/>
                  </a:lnTo>
                  <a:lnTo>
                    <a:pt x="408" y="189"/>
                  </a:lnTo>
                  <a:lnTo>
                    <a:pt x="410" y="189"/>
                  </a:lnTo>
                  <a:lnTo>
                    <a:pt x="412" y="191"/>
                  </a:lnTo>
                  <a:lnTo>
                    <a:pt x="412" y="191"/>
                  </a:lnTo>
                  <a:lnTo>
                    <a:pt x="420" y="193"/>
                  </a:lnTo>
                  <a:lnTo>
                    <a:pt x="423" y="193"/>
                  </a:lnTo>
                  <a:lnTo>
                    <a:pt x="423" y="197"/>
                  </a:lnTo>
                  <a:lnTo>
                    <a:pt x="425" y="197"/>
                  </a:lnTo>
                  <a:lnTo>
                    <a:pt x="425" y="197"/>
                  </a:lnTo>
                  <a:lnTo>
                    <a:pt x="423" y="201"/>
                  </a:lnTo>
                  <a:lnTo>
                    <a:pt x="423" y="203"/>
                  </a:lnTo>
                  <a:lnTo>
                    <a:pt x="420" y="208"/>
                  </a:lnTo>
                  <a:lnTo>
                    <a:pt x="420" y="208"/>
                  </a:lnTo>
                  <a:lnTo>
                    <a:pt x="416" y="218"/>
                  </a:lnTo>
                  <a:lnTo>
                    <a:pt x="414" y="222"/>
                  </a:lnTo>
                  <a:lnTo>
                    <a:pt x="414" y="227"/>
                  </a:lnTo>
                  <a:lnTo>
                    <a:pt x="414" y="227"/>
                  </a:lnTo>
                  <a:lnTo>
                    <a:pt x="414" y="239"/>
                  </a:lnTo>
                  <a:lnTo>
                    <a:pt x="414" y="244"/>
                  </a:lnTo>
                  <a:lnTo>
                    <a:pt x="412" y="246"/>
                  </a:lnTo>
                  <a:lnTo>
                    <a:pt x="412" y="246"/>
                  </a:lnTo>
                  <a:lnTo>
                    <a:pt x="412" y="246"/>
                  </a:lnTo>
                  <a:lnTo>
                    <a:pt x="408" y="248"/>
                  </a:lnTo>
                  <a:lnTo>
                    <a:pt x="408" y="248"/>
                  </a:lnTo>
                  <a:lnTo>
                    <a:pt x="404" y="246"/>
                  </a:lnTo>
                  <a:lnTo>
                    <a:pt x="403" y="244"/>
                  </a:lnTo>
                  <a:lnTo>
                    <a:pt x="401" y="246"/>
                  </a:lnTo>
                  <a:lnTo>
                    <a:pt x="399" y="246"/>
                  </a:lnTo>
                  <a:lnTo>
                    <a:pt x="397" y="252"/>
                  </a:lnTo>
                  <a:lnTo>
                    <a:pt x="399" y="254"/>
                  </a:lnTo>
                  <a:lnTo>
                    <a:pt x="391" y="256"/>
                  </a:lnTo>
                  <a:lnTo>
                    <a:pt x="367" y="256"/>
                  </a:lnTo>
                  <a:lnTo>
                    <a:pt x="365" y="267"/>
                  </a:lnTo>
                  <a:lnTo>
                    <a:pt x="374" y="282"/>
                  </a:lnTo>
                  <a:lnTo>
                    <a:pt x="359" y="286"/>
                  </a:lnTo>
                  <a:lnTo>
                    <a:pt x="351" y="309"/>
                  </a:lnTo>
                  <a:lnTo>
                    <a:pt x="351" y="309"/>
                  </a:lnTo>
                  <a:lnTo>
                    <a:pt x="336" y="293"/>
                  </a:lnTo>
                  <a:lnTo>
                    <a:pt x="327" y="286"/>
                  </a:lnTo>
                  <a:lnTo>
                    <a:pt x="323" y="284"/>
                  </a:lnTo>
                  <a:lnTo>
                    <a:pt x="319" y="282"/>
                  </a:lnTo>
                  <a:lnTo>
                    <a:pt x="319" y="282"/>
                  </a:lnTo>
                  <a:lnTo>
                    <a:pt x="314" y="284"/>
                  </a:lnTo>
                  <a:lnTo>
                    <a:pt x="308" y="284"/>
                  </a:lnTo>
                  <a:lnTo>
                    <a:pt x="300" y="288"/>
                  </a:lnTo>
                  <a:lnTo>
                    <a:pt x="299" y="290"/>
                  </a:lnTo>
                  <a:lnTo>
                    <a:pt x="297" y="292"/>
                  </a:lnTo>
                  <a:lnTo>
                    <a:pt x="297" y="292"/>
                  </a:lnTo>
                  <a:lnTo>
                    <a:pt x="295" y="293"/>
                  </a:lnTo>
                  <a:lnTo>
                    <a:pt x="293" y="293"/>
                  </a:lnTo>
                  <a:lnTo>
                    <a:pt x="287" y="292"/>
                  </a:lnTo>
                  <a:lnTo>
                    <a:pt x="287" y="292"/>
                  </a:lnTo>
                  <a:lnTo>
                    <a:pt x="276" y="288"/>
                  </a:lnTo>
                  <a:lnTo>
                    <a:pt x="276" y="288"/>
                  </a:lnTo>
                  <a:lnTo>
                    <a:pt x="270" y="286"/>
                  </a:lnTo>
                  <a:lnTo>
                    <a:pt x="263" y="282"/>
                  </a:lnTo>
                  <a:lnTo>
                    <a:pt x="257" y="278"/>
                  </a:lnTo>
                  <a:lnTo>
                    <a:pt x="251" y="275"/>
                  </a:lnTo>
                  <a:lnTo>
                    <a:pt x="251" y="275"/>
                  </a:lnTo>
                  <a:lnTo>
                    <a:pt x="244" y="273"/>
                  </a:lnTo>
                  <a:lnTo>
                    <a:pt x="238" y="273"/>
                  </a:lnTo>
                  <a:lnTo>
                    <a:pt x="232" y="269"/>
                  </a:lnTo>
                  <a:lnTo>
                    <a:pt x="227" y="265"/>
                  </a:lnTo>
                  <a:lnTo>
                    <a:pt x="227" y="265"/>
                  </a:lnTo>
                  <a:lnTo>
                    <a:pt x="204" y="252"/>
                  </a:lnTo>
                  <a:lnTo>
                    <a:pt x="204" y="252"/>
                  </a:lnTo>
                  <a:lnTo>
                    <a:pt x="183" y="239"/>
                  </a:lnTo>
                  <a:lnTo>
                    <a:pt x="172" y="231"/>
                  </a:lnTo>
                  <a:lnTo>
                    <a:pt x="162" y="222"/>
                  </a:lnTo>
                  <a:lnTo>
                    <a:pt x="162" y="222"/>
                  </a:lnTo>
                  <a:lnTo>
                    <a:pt x="159" y="218"/>
                  </a:lnTo>
                  <a:lnTo>
                    <a:pt x="157" y="214"/>
                  </a:lnTo>
                  <a:lnTo>
                    <a:pt x="157" y="210"/>
                  </a:lnTo>
                  <a:lnTo>
                    <a:pt x="157" y="210"/>
                  </a:lnTo>
                  <a:lnTo>
                    <a:pt x="159" y="206"/>
                  </a:lnTo>
                  <a:lnTo>
                    <a:pt x="160" y="205"/>
                  </a:lnTo>
                  <a:lnTo>
                    <a:pt x="162" y="203"/>
                  </a:lnTo>
                  <a:lnTo>
                    <a:pt x="164" y="199"/>
                  </a:lnTo>
                  <a:lnTo>
                    <a:pt x="164" y="199"/>
                  </a:lnTo>
                  <a:lnTo>
                    <a:pt x="164" y="197"/>
                  </a:lnTo>
                  <a:lnTo>
                    <a:pt x="164" y="195"/>
                  </a:lnTo>
                  <a:lnTo>
                    <a:pt x="162" y="193"/>
                  </a:lnTo>
                  <a:lnTo>
                    <a:pt x="162" y="193"/>
                  </a:lnTo>
                  <a:lnTo>
                    <a:pt x="160" y="193"/>
                  </a:lnTo>
                  <a:lnTo>
                    <a:pt x="160" y="191"/>
                  </a:lnTo>
                  <a:lnTo>
                    <a:pt x="159" y="191"/>
                  </a:lnTo>
                  <a:lnTo>
                    <a:pt x="159" y="191"/>
                  </a:lnTo>
                  <a:lnTo>
                    <a:pt x="159" y="189"/>
                  </a:lnTo>
                  <a:lnTo>
                    <a:pt x="160" y="188"/>
                  </a:lnTo>
                  <a:lnTo>
                    <a:pt x="160" y="188"/>
                  </a:lnTo>
                  <a:lnTo>
                    <a:pt x="160" y="186"/>
                  </a:lnTo>
                  <a:lnTo>
                    <a:pt x="162" y="186"/>
                  </a:lnTo>
                  <a:lnTo>
                    <a:pt x="162" y="184"/>
                  </a:lnTo>
                  <a:lnTo>
                    <a:pt x="160" y="182"/>
                  </a:lnTo>
                  <a:lnTo>
                    <a:pt x="160" y="182"/>
                  </a:lnTo>
                  <a:lnTo>
                    <a:pt x="159" y="180"/>
                  </a:lnTo>
                  <a:lnTo>
                    <a:pt x="159" y="178"/>
                  </a:lnTo>
                  <a:lnTo>
                    <a:pt x="155" y="174"/>
                  </a:lnTo>
                  <a:lnTo>
                    <a:pt x="155" y="174"/>
                  </a:lnTo>
                  <a:lnTo>
                    <a:pt x="151" y="169"/>
                  </a:lnTo>
                  <a:lnTo>
                    <a:pt x="149" y="165"/>
                  </a:lnTo>
                  <a:lnTo>
                    <a:pt x="149" y="165"/>
                  </a:lnTo>
                  <a:lnTo>
                    <a:pt x="143" y="161"/>
                  </a:lnTo>
                  <a:lnTo>
                    <a:pt x="140" y="157"/>
                  </a:lnTo>
                  <a:lnTo>
                    <a:pt x="140" y="157"/>
                  </a:lnTo>
                  <a:lnTo>
                    <a:pt x="138" y="152"/>
                  </a:lnTo>
                  <a:lnTo>
                    <a:pt x="132" y="148"/>
                  </a:lnTo>
                  <a:lnTo>
                    <a:pt x="132" y="148"/>
                  </a:lnTo>
                  <a:lnTo>
                    <a:pt x="126" y="135"/>
                  </a:lnTo>
                  <a:lnTo>
                    <a:pt x="121" y="129"/>
                  </a:lnTo>
                  <a:lnTo>
                    <a:pt x="117" y="127"/>
                  </a:lnTo>
                  <a:lnTo>
                    <a:pt x="117" y="125"/>
                  </a:lnTo>
                  <a:lnTo>
                    <a:pt x="117" y="125"/>
                  </a:lnTo>
                  <a:lnTo>
                    <a:pt x="113" y="123"/>
                  </a:lnTo>
                  <a:lnTo>
                    <a:pt x="109" y="123"/>
                  </a:lnTo>
                  <a:lnTo>
                    <a:pt x="109" y="123"/>
                  </a:lnTo>
                  <a:lnTo>
                    <a:pt x="108" y="123"/>
                  </a:lnTo>
                  <a:lnTo>
                    <a:pt x="106" y="118"/>
                  </a:lnTo>
                  <a:lnTo>
                    <a:pt x="106" y="118"/>
                  </a:lnTo>
                  <a:lnTo>
                    <a:pt x="106" y="102"/>
                  </a:lnTo>
                  <a:lnTo>
                    <a:pt x="106" y="102"/>
                  </a:lnTo>
                  <a:lnTo>
                    <a:pt x="104" y="102"/>
                  </a:lnTo>
                  <a:lnTo>
                    <a:pt x="102" y="102"/>
                  </a:lnTo>
                  <a:lnTo>
                    <a:pt x="98" y="99"/>
                  </a:lnTo>
                  <a:lnTo>
                    <a:pt x="92" y="93"/>
                  </a:lnTo>
                  <a:lnTo>
                    <a:pt x="91" y="91"/>
                  </a:lnTo>
                  <a:lnTo>
                    <a:pt x="89" y="91"/>
                  </a:lnTo>
                  <a:lnTo>
                    <a:pt x="89" y="91"/>
                  </a:lnTo>
                  <a:lnTo>
                    <a:pt x="87" y="89"/>
                  </a:lnTo>
                  <a:lnTo>
                    <a:pt x="87" y="89"/>
                  </a:lnTo>
                  <a:lnTo>
                    <a:pt x="89" y="85"/>
                  </a:lnTo>
                  <a:lnTo>
                    <a:pt x="89" y="85"/>
                  </a:lnTo>
                  <a:lnTo>
                    <a:pt x="89" y="83"/>
                  </a:lnTo>
                  <a:lnTo>
                    <a:pt x="87" y="83"/>
                  </a:lnTo>
                  <a:lnTo>
                    <a:pt x="83" y="82"/>
                  </a:lnTo>
                  <a:lnTo>
                    <a:pt x="79" y="80"/>
                  </a:lnTo>
                  <a:lnTo>
                    <a:pt x="79" y="80"/>
                  </a:lnTo>
                  <a:lnTo>
                    <a:pt x="79" y="78"/>
                  </a:lnTo>
                  <a:lnTo>
                    <a:pt x="79" y="78"/>
                  </a:lnTo>
                  <a:lnTo>
                    <a:pt x="75" y="74"/>
                  </a:lnTo>
                  <a:lnTo>
                    <a:pt x="70" y="68"/>
                  </a:lnTo>
                  <a:lnTo>
                    <a:pt x="66" y="63"/>
                  </a:lnTo>
                  <a:lnTo>
                    <a:pt x="64" y="57"/>
                  </a:lnTo>
                  <a:lnTo>
                    <a:pt x="64" y="57"/>
                  </a:lnTo>
                  <a:lnTo>
                    <a:pt x="62" y="51"/>
                  </a:lnTo>
                  <a:lnTo>
                    <a:pt x="62" y="51"/>
                  </a:lnTo>
                  <a:lnTo>
                    <a:pt x="60" y="42"/>
                  </a:lnTo>
                  <a:lnTo>
                    <a:pt x="58" y="38"/>
                  </a:lnTo>
                  <a:lnTo>
                    <a:pt x="56" y="34"/>
                  </a:lnTo>
                  <a:lnTo>
                    <a:pt x="56" y="34"/>
                  </a:lnTo>
                  <a:lnTo>
                    <a:pt x="55" y="29"/>
                  </a:lnTo>
                  <a:lnTo>
                    <a:pt x="51" y="25"/>
                  </a:lnTo>
                  <a:lnTo>
                    <a:pt x="43" y="19"/>
                  </a:lnTo>
                  <a:lnTo>
                    <a:pt x="43" y="19"/>
                  </a:lnTo>
                  <a:lnTo>
                    <a:pt x="28" y="12"/>
                  </a:lnTo>
                  <a:lnTo>
                    <a:pt x="28" y="12"/>
                  </a:lnTo>
                  <a:lnTo>
                    <a:pt x="30" y="17"/>
                  </a:lnTo>
                  <a:lnTo>
                    <a:pt x="32" y="21"/>
                  </a:lnTo>
                  <a:lnTo>
                    <a:pt x="34" y="31"/>
                  </a:lnTo>
                  <a:lnTo>
                    <a:pt x="34" y="31"/>
                  </a:lnTo>
                  <a:lnTo>
                    <a:pt x="36" y="42"/>
                  </a:lnTo>
                  <a:lnTo>
                    <a:pt x="36" y="46"/>
                  </a:lnTo>
                  <a:lnTo>
                    <a:pt x="38" y="49"/>
                  </a:lnTo>
                  <a:lnTo>
                    <a:pt x="38" y="49"/>
                  </a:lnTo>
                  <a:lnTo>
                    <a:pt x="43" y="57"/>
                  </a:lnTo>
                  <a:lnTo>
                    <a:pt x="51" y="65"/>
                  </a:lnTo>
                  <a:lnTo>
                    <a:pt x="55" y="68"/>
                  </a:lnTo>
                  <a:lnTo>
                    <a:pt x="56" y="72"/>
                  </a:lnTo>
                  <a:lnTo>
                    <a:pt x="58" y="76"/>
                  </a:lnTo>
                  <a:lnTo>
                    <a:pt x="58" y="82"/>
                  </a:lnTo>
                  <a:lnTo>
                    <a:pt x="81" y="104"/>
                  </a:lnTo>
                  <a:lnTo>
                    <a:pt x="81" y="104"/>
                  </a:lnTo>
                  <a:lnTo>
                    <a:pt x="83" y="116"/>
                  </a:lnTo>
                  <a:lnTo>
                    <a:pt x="83" y="116"/>
                  </a:lnTo>
                  <a:lnTo>
                    <a:pt x="83" y="121"/>
                  </a:lnTo>
                  <a:lnTo>
                    <a:pt x="83" y="125"/>
                  </a:lnTo>
                  <a:lnTo>
                    <a:pt x="83" y="125"/>
                  </a:lnTo>
                  <a:lnTo>
                    <a:pt x="85" y="129"/>
                  </a:lnTo>
                  <a:lnTo>
                    <a:pt x="87" y="133"/>
                  </a:lnTo>
                  <a:lnTo>
                    <a:pt x="89" y="136"/>
                  </a:lnTo>
                  <a:lnTo>
                    <a:pt x="89" y="142"/>
                  </a:lnTo>
                  <a:lnTo>
                    <a:pt x="89" y="142"/>
                  </a:lnTo>
                  <a:lnTo>
                    <a:pt x="92" y="144"/>
                  </a:lnTo>
                  <a:lnTo>
                    <a:pt x="96" y="144"/>
                  </a:lnTo>
                  <a:lnTo>
                    <a:pt x="98" y="146"/>
                  </a:lnTo>
                  <a:lnTo>
                    <a:pt x="102" y="148"/>
                  </a:lnTo>
                  <a:lnTo>
                    <a:pt x="102" y="148"/>
                  </a:lnTo>
                  <a:lnTo>
                    <a:pt x="104" y="153"/>
                  </a:lnTo>
                  <a:lnTo>
                    <a:pt x="106" y="157"/>
                  </a:lnTo>
                  <a:lnTo>
                    <a:pt x="108" y="159"/>
                  </a:lnTo>
                  <a:lnTo>
                    <a:pt x="108" y="159"/>
                  </a:lnTo>
                  <a:lnTo>
                    <a:pt x="108" y="165"/>
                  </a:lnTo>
                  <a:lnTo>
                    <a:pt x="108" y="169"/>
                  </a:lnTo>
                  <a:lnTo>
                    <a:pt x="106" y="171"/>
                  </a:lnTo>
                  <a:lnTo>
                    <a:pt x="106" y="172"/>
                  </a:lnTo>
                  <a:lnTo>
                    <a:pt x="102" y="171"/>
                  </a:lnTo>
                  <a:lnTo>
                    <a:pt x="100" y="171"/>
                  </a:lnTo>
                  <a:lnTo>
                    <a:pt x="96" y="165"/>
                  </a:lnTo>
                  <a:lnTo>
                    <a:pt x="96" y="165"/>
                  </a:lnTo>
                  <a:lnTo>
                    <a:pt x="85" y="153"/>
                  </a:lnTo>
                  <a:lnTo>
                    <a:pt x="79" y="148"/>
                  </a:lnTo>
                  <a:lnTo>
                    <a:pt x="73" y="144"/>
                  </a:lnTo>
                  <a:lnTo>
                    <a:pt x="73" y="144"/>
                  </a:lnTo>
                  <a:lnTo>
                    <a:pt x="68" y="140"/>
                  </a:lnTo>
                  <a:lnTo>
                    <a:pt x="66" y="138"/>
                  </a:lnTo>
                  <a:lnTo>
                    <a:pt x="64" y="135"/>
                  </a:lnTo>
                  <a:lnTo>
                    <a:pt x="64" y="135"/>
                  </a:lnTo>
                  <a:lnTo>
                    <a:pt x="66" y="131"/>
                  </a:lnTo>
                  <a:lnTo>
                    <a:pt x="66" y="129"/>
                  </a:lnTo>
                  <a:lnTo>
                    <a:pt x="68" y="125"/>
                  </a:lnTo>
                  <a:lnTo>
                    <a:pt x="66" y="121"/>
                  </a:lnTo>
                  <a:lnTo>
                    <a:pt x="66" y="121"/>
                  </a:lnTo>
                  <a:lnTo>
                    <a:pt x="64" y="116"/>
                  </a:lnTo>
                  <a:lnTo>
                    <a:pt x="60" y="110"/>
                  </a:lnTo>
                  <a:lnTo>
                    <a:pt x="55" y="106"/>
                  </a:lnTo>
                  <a:lnTo>
                    <a:pt x="49" y="104"/>
                  </a:lnTo>
                  <a:lnTo>
                    <a:pt x="43" y="101"/>
                  </a:lnTo>
                  <a:lnTo>
                    <a:pt x="38" y="97"/>
                  </a:lnTo>
                  <a:lnTo>
                    <a:pt x="32" y="93"/>
                  </a:lnTo>
                  <a:lnTo>
                    <a:pt x="28" y="87"/>
                  </a:lnTo>
                  <a:lnTo>
                    <a:pt x="28" y="87"/>
                  </a:lnTo>
                  <a:lnTo>
                    <a:pt x="32" y="85"/>
                  </a:lnTo>
                  <a:lnTo>
                    <a:pt x="36" y="83"/>
                  </a:lnTo>
                  <a:lnTo>
                    <a:pt x="38" y="82"/>
                  </a:lnTo>
                  <a:lnTo>
                    <a:pt x="38" y="80"/>
                  </a:lnTo>
                  <a:lnTo>
                    <a:pt x="38" y="80"/>
                  </a:lnTo>
                  <a:lnTo>
                    <a:pt x="38" y="76"/>
                  </a:lnTo>
                  <a:lnTo>
                    <a:pt x="36" y="72"/>
                  </a:lnTo>
                  <a:lnTo>
                    <a:pt x="34" y="66"/>
                  </a:lnTo>
                  <a:lnTo>
                    <a:pt x="34" y="66"/>
                  </a:lnTo>
                  <a:lnTo>
                    <a:pt x="32" y="65"/>
                  </a:lnTo>
                  <a:lnTo>
                    <a:pt x="28" y="63"/>
                  </a:lnTo>
                  <a:lnTo>
                    <a:pt x="24" y="59"/>
                  </a:lnTo>
                  <a:lnTo>
                    <a:pt x="24" y="59"/>
                  </a:lnTo>
                  <a:lnTo>
                    <a:pt x="22" y="59"/>
                  </a:lnTo>
                  <a:lnTo>
                    <a:pt x="22" y="59"/>
                  </a:lnTo>
                  <a:lnTo>
                    <a:pt x="21" y="57"/>
                  </a:lnTo>
                  <a:lnTo>
                    <a:pt x="21" y="57"/>
                  </a:lnTo>
                  <a:lnTo>
                    <a:pt x="19" y="51"/>
                  </a:lnTo>
                  <a:lnTo>
                    <a:pt x="15" y="44"/>
                  </a:lnTo>
                  <a:lnTo>
                    <a:pt x="5" y="32"/>
                  </a:lnTo>
                  <a:lnTo>
                    <a:pt x="5" y="32"/>
                  </a:lnTo>
                  <a:lnTo>
                    <a:pt x="5" y="27"/>
                  </a:lnTo>
                  <a:lnTo>
                    <a:pt x="2" y="19"/>
                  </a:lnTo>
                  <a:lnTo>
                    <a:pt x="2" y="19"/>
                  </a:lnTo>
                  <a:lnTo>
                    <a:pt x="2" y="12"/>
                  </a:lnTo>
                  <a:lnTo>
                    <a:pt x="2" y="12"/>
                  </a:lnTo>
                  <a:lnTo>
                    <a:pt x="2" y="10"/>
                  </a:lnTo>
                  <a:lnTo>
                    <a:pt x="0" y="6"/>
                  </a:lnTo>
                  <a:lnTo>
                    <a:pt x="0" y="6"/>
                  </a:lnTo>
                  <a:lnTo>
                    <a:pt x="0" y="6"/>
                  </a:lnTo>
                  <a:lnTo>
                    <a:pt x="0" y="6"/>
                  </a:lnTo>
                  <a:close/>
                </a:path>
              </a:pathLst>
            </a:custGeom>
            <a:solidFill>
              <a:schemeClr val="bg1">
                <a:lumMod val="85000"/>
              </a:schemeClr>
            </a:solidFill>
            <a:ln w="635" cap="rnd">
              <a:solidFill>
                <a:schemeClr val="bg1">
                  <a:alpha val="17000"/>
                </a:schemeClr>
              </a:solidFill>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9" name="Freeform 8">
              <a:extLst>
                <a:ext uri="{FF2B5EF4-FFF2-40B4-BE49-F238E27FC236}">
                  <a16:creationId xmlns:a16="http://schemas.microsoft.com/office/drawing/2014/main" id="{7D9D40AD-B81C-894E-81AB-0F1FD23EA1CA}"/>
                </a:ext>
              </a:extLst>
            </p:cNvPr>
            <p:cNvSpPr>
              <a:spLocks/>
            </p:cNvSpPr>
            <p:nvPr userDrawn="1"/>
          </p:nvSpPr>
          <p:spPr bwMode="auto">
            <a:xfrm>
              <a:off x="6243760" y="2622785"/>
              <a:ext cx="648918" cy="401498"/>
            </a:xfrm>
            <a:custGeom>
              <a:avLst/>
              <a:gdLst>
                <a:gd name="T0" fmla="*/ 111 w 425"/>
                <a:gd name="T1" fmla="*/ 23 h 309"/>
                <a:gd name="T2" fmla="*/ 204 w 425"/>
                <a:gd name="T3" fmla="*/ 46 h 309"/>
                <a:gd name="T4" fmla="*/ 276 w 425"/>
                <a:gd name="T5" fmla="*/ 116 h 309"/>
                <a:gd name="T6" fmla="*/ 276 w 425"/>
                <a:gd name="T7" fmla="*/ 119 h 309"/>
                <a:gd name="T8" fmla="*/ 270 w 425"/>
                <a:gd name="T9" fmla="*/ 144 h 309"/>
                <a:gd name="T10" fmla="*/ 276 w 425"/>
                <a:gd name="T11" fmla="*/ 197 h 309"/>
                <a:gd name="T12" fmla="*/ 297 w 425"/>
                <a:gd name="T13" fmla="*/ 239 h 309"/>
                <a:gd name="T14" fmla="*/ 308 w 425"/>
                <a:gd name="T15" fmla="*/ 239 h 309"/>
                <a:gd name="T16" fmla="*/ 325 w 425"/>
                <a:gd name="T17" fmla="*/ 246 h 309"/>
                <a:gd name="T18" fmla="*/ 350 w 425"/>
                <a:gd name="T19" fmla="*/ 242 h 309"/>
                <a:gd name="T20" fmla="*/ 361 w 425"/>
                <a:gd name="T21" fmla="*/ 239 h 309"/>
                <a:gd name="T22" fmla="*/ 372 w 425"/>
                <a:gd name="T23" fmla="*/ 222 h 309"/>
                <a:gd name="T24" fmla="*/ 374 w 425"/>
                <a:gd name="T25" fmla="*/ 199 h 309"/>
                <a:gd name="T26" fmla="*/ 408 w 425"/>
                <a:gd name="T27" fmla="*/ 189 h 309"/>
                <a:gd name="T28" fmla="*/ 423 w 425"/>
                <a:gd name="T29" fmla="*/ 197 h 309"/>
                <a:gd name="T30" fmla="*/ 420 w 425"/>
                <a:gd name="T31" fmla="*/ 208 h 309"/>
                <a:gd name="T32" fmla="*/ 414 w 425"/>
                <a:gd name="T33" fmla="*/ 244 h 309"/>
                <a:gd name="T34" fmla="*/ 404 w 425"/>
                <a:gd name="T35" fmla="*/ 246 h 309"/>
                <a:gd name="T36" fmla="*/ 391 w 425"/>
                <a:gd name="T37" fmla="*/ 256 h 309"/>
                <a:gd name="T38" fmla="*/ 351 w 425"/>
                <a:gd name="T39" fmla="*/ 309 h 309"/>
                <a:gd name="T40" fmla="*/ 314 w 425"/>
                <a:gd name="T41" fmla="*/ 284 h 309"/>
                <a:gd name="T42" fmla="*/ 295 w 425"/>
                <a:gd name="T43" fmla="*/ 293 h 309"/>
                <a:gd name="T44" fmla="*/ 270 w 425"/>
                <a:gd name="T45" fmla="*/ 286 h 309"/>
                <a:gd name="T46" fmla="*/ 238 w 425"/>
                <a:gd name="T47" fmla="*/ 273 h 309"/>
                <a:gd name="T48" fmla="*/ 183 w 425"/>
                <a:gd name="T49" fmla="*/ 239 h 309"/>
                <a:gd name="T50" fmla="*/ 157 w 425"/>
                <a:gd name="T51" fmla="*/ 210 h 309"/>
                <a:gd name="T52" fmla="*/ 164 w 425"/>
                <a:gd name="T53" fmla="*/ 199 h 309"/>
                <a:gd name="T54" fmla="*/ 160 w 425"/>
                <a:gd name="T55" fmla="*/ 191 h 309"/>
                <a:gd name="T56" fmla="*/ 160 w 425"/>
                <a:gd name="T57" fmla="*/ 186 h 309"/>
                <a:gd name="T58" fmla="*/ 159 w 425"/>
                <a:gd name="T59" fmla="*/ 178 h 309"/>
                <a:gd name="T60" fmla="*/ 143 w 425"/>
                <a:gd name="T61" fmla="*/ 161 h 309"/>
                <a:gd name="T62" fmla="*/ 126 w 425"/>
                <a:gd name="T63" fmla="*/ 135 h 309"/>
                <a:gd name="T64" fmla="*/ 109 w 425"/>
                <a:gd name="T65" fmla="*/ 123 h 309"/>
                <a:gd name="T66" fmla="*/ 106 w 425"/>
                <a:gd name="T67" fmla="*/ 102 h 309"/>
                <a:gd name="T68" fmla="*/ 89 w 425"/>
                <a:gd name="T69" fmla="*/ 91 h 309"/>
                <a:gd name="T70" fmla="*/ 89 w 425"/>
                <a:gd name="T71" fmla="*/ 83 h 309"/>
                <a:gd name="T72" fmla="*/ 79 w 425"/>
                <a:gd name="T73" fmla="*/ 78 h 309"/>
                <a:gd name="T74" fmla="*/ 62 w 425"/>
                <a:gd name="T75" fmla="*/ 51 h 309"/>
                <a:gd name="T76" fmla="*/ 55 w 425"/>
                <a:gd name="T77" fmla="*/ 29 h 309"/>
                <a:gd name="T78" fmla="*/ 30 w 425"/>
                <a:gd name="T79" fmla="*/ 17 h 309"/>
                <a:gd name="T80" fmla="*/ 38 w 425"/>
                <a:gd name="T81" fmla="*/ 49 h 309"/>
                <a:gd name="T82" fmla="*/ 58 w 425"/>
                <a:gd name="T83" fmla="*/ 76 h 309"/>
                <a:gd name="T84" fmla="*/ 83 w 425"/>
                <a:gd name="T85" fmla="*/ 121 h 309"/>
                <a:gd name="T86" fmla="*/ 89 w 425"/>
                <a:gd name="T87" fmla="*/ 142 h 309"/>
                <a:gd name="T88" fmla="*/ 102 w 425"/>
                <a:gd name="T89" fmla="*/ 148 h 309"/>
                <a:gd name="T90" fmla="*/ 108 w 425"/>
                <a:gd name="T91" fmla="*/ 169 h 309"/>
                <a:gd name="T92" fmla="*/ 96 w 425"/>
                <a:gd name="T93" fmla="*/ 165 h 309"/>
                <a:gd name="T94" fmla="*/ 66 w 425"/>
                <a:gd name="T95" fmla="*/ 138 h 309"/>
                <a:gd name="T96" fmla="*/ 66 w 425"/>
                <a:gd name="T97" fmla="*/ 121 h 309"/>
                <a:gd name="T98" fmla="*/ 43 w 425"/>
                <a:gd name="T99" fmla="*/ 101 h 309"/>
                <a:gd name="T100" fmla="*/ 36 w 425"/>
                <a:gd name="T101" fmla="*/ 83 h 309"/>
                <a:gd name="T102" fmla="*/ 34 w 425"/>
                <a:gd name="T103" fmla="*/ 66 h 309"/>
                <a:gd name="T104" fmla="*/ 22 w 425"/>
                <a:gd name="T105" fmla="*/ 59 h 309"/>
                <a:gd name="T106" fmla="*/ 5 w 425"/>
                <a:gd name="T107" fmla="*/ 32 h 309"/>
                <a:gd name="T108" fmla="*/ 2 w 425"/>
                <a:gd name="T109" fmla="*/ 12 h 3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25" h="309">
                  <a:moveTo>
                    <a:pt x="0" y="6"/>
                  </a:moveTo>
                  <a:lnTo>
                    <a:pt x="0" y="6"/>
                  </a:lnTo>
                  <a:lnTo>
                    <a:pt x="2" y="0"/>
                  </a:lnTo>
                  <a:lnTo>
                    <a:pt x="28" y="0"/>
                  </a:lnTo>
                  <a:lnTo>
                    <a:pt x="81" y="23"/>
                  </a:lnTo>
                  <a:lnTo>
                    <a:pt x="111" y="23"/>
                  </a:lnTo>
                  <a:lnTo>
                    <a:pt x="123" y="21"/>
                  </a:lnTo>
                  <a:lnTo>
                    <a:pt x="125" y="14"/>
                  </a:lnTo>
                  <a:lnTo>
                    <a:pt x="147" y="14"/>
                  </a:lnTo>
                  <a:lnTo>
                    <a:pt x="179" y="49"/>
                  </a:lnTo>
                  <a:lnTo>
                    <a:pt x="196" y="59"/>
                  </a:lnTo>
                  <a:lnTo>
                    <a:pt x="204" y="46"/>
                  </a:lnTo>
                  <a:lnTo>
                    <a:pt x="213" y="46"/>
                  </a:lnTo>
                  <a:lnTo>
                    <a:pt x="227" y="55"/>
                  </a:lnTo>
                  <a:lnTo>
                    <a:pt x="234" y="65"/>
                  </a:lnTo>
                  <a:lnTo>
                    <a:pt x="247" y="91"/>
                  </a:lnTo>
                  <a:lnTo>
                    <a:pt x="249" y="104"/>
                  </a:lnTo>
                  <a:lnTo>
                    <a:pt x="276" y="116"/>
                  </a:lnTo>
                  <a:lnTo>
                    <a:pt x="276" y="116"/>
                  </a:lnTo>
                  <a:lnTo>
                    <a:pt x="276" y="118"/>
                  </a:lnTo>
                  <a:lnTo>
                    <a:pt x="276" y="119"/>
                  </a:lnTo>
                  <a:lnTo>
                    <a:pt x="276" y="119"/>
                  </a:lnTo>
                  <a:lnTo>
                    <a:pt x="276" y="119"/>
                  </a:lnTo>
                  <a:lnTo>
                    <a:pt x="276" y="119"/>
                  </a:lnTo>
                  <a:lnTo>
                    <a:pt x="276" y="121"/>
                  </a:lnTo>
                  <a:lnTo>
                    <a:pt x="276" y="123"/>
                  </a:lnTo>
                  <a:lnTo>
                    <a:pt x="276" y="123"/>
                  </a:lnTo>
                  <a:lnTo>
                    <a:pt x="274" y="133"/>
                  </a:lnTo>
                  <a:lnTo>
                    <a:pt x="274" y="133"/>
                  </a:lnTo>
                  <a:lnTo>
                    <a:pt x="270" y="144"/>
                  </a:lnTo>
                  <a:lnTo>
                    <a:pt x="270" y="150"/>
                  </a:lnTo>
                  <a:lnTo>
                    <a:pt x="270" y="157"/>
                  </a:lnTo>
                  <a:lnTo>
                    <a:pt x="270" y="157"/>
                  </a:lnTo>
                  <a:lnTo>
                    <a:pt x="270" y="176"/>
                  </a:lnTo>
                  <a:lnTo>
                    <a:pt x="276" y="197"/>
                  </a:lnTo>
                  <a:lnTo>
                    <a:pt x="276" y="197"/>
                  </a:lnTo>
                  <a:lnTo>
                    <a:pt x="278" y="201"/>
                  </a:lnTo>
                  <a:lnTo>
                    <a:pt x="282" y="206"/>
                  </a:lnTo>
                  <a:lnTo>
                    <a:pt x="285" y="218"/>
                  </a:lnTo>
                  <a:lnTo>
                    <a:pt x="285" y="218"/>
                  </a:lnTo>
                  <a:lnTo>
                    <a:pt x="291" y="227"/>
                  </a:lnTo>
                  <a:lnTo>
                    <a:pt x="297" y="239"/>
                  </a:lnTo>
                  <a:lnTo>
                    <a:pt x="297" y="239"/>
                  </a:lnTo>
                  <a:lnTo>
                    <a:pt x="300" y="239"/>
                  </a:lnTo>
                  <a:lnTo>
                    <a:pt x="302" y="239"/>
                  </a:lnTo>
                  <a:lnTo>
                    <a:pt x="304" y="239"/>
                  </a:lnTo>
                  <a:lnTo>
                    <a:pt x="308" y="239"/>
                  </a:lnTo>
                  <a:lnTo>
                    <a:pt x="308" y="239"/>
                  </a:lnTo>
                  <a:lnTo>
                    <a:pt x="310" y="242"/>
                  </a:lnTo>
                  <a:lnTo>
                    <a:pt x="314" y="244"/>
                  </a:lnTo>
                  <a:lnTo>
                    <a:pt x="314" y="244"/>
                  </a:lnTo>
                  <a:lnTo>
                    <a:pt x="317" y="246"/>
                  </a:lnTo>
                  <a:lnTo>
                    <a:pt x="321" y="246"/>
                  </a:lnTo>
                  <a:lnTo>
                    <a:pt x="325" y="246"/>
                  </a:lnTo>
                  <a:lnTo>
                    <a:pt x="329" y="246"/>
                  </a:lnTo>
                  <a:lnTo>
                    <a:pt x="329" y="246"/>
                  </a:lnTo>
                  <a:lnTo>
                    <a:pt x="338" y="242"/>
                  </a:lnTo>
                  <a:lnTo>
                    <a:pt x="344" y="242"/>
                  </a:lnTo>
                  <a:lnTo>
                    <a:pt x="344" y="242"/>
                  </a:lnTo>
                  <a:lnTo>
                    <a:pt x="350" y="242"/>
                  </a:lnTo>
                  <a:lnTo>
                    <a:pt x="353" y="242"/>
                  </a:lnTo>
                  <a:lnTo>
                    <a:pt x="357" y="242"/>
                  </a:lnTo>
                  <a:lnTo>
                    <a:pt x="359" y="242"/>
                  </a:lnTo>
                  <a:lnTo>
                    <a:pt x="361" y="242"/>
                  </a:lnTo>
                  <a:lnTo>
                    <a:pt x="361" y="242"/>
                  </a:lnTo>
                  <a:lnTo>
                    <a:pt x="361" y="239"/>
                  </a:lnTo>
                  <a:lnTo>
                    <a:pt x="361" y="239"/>
                  </a:lnTo>
                  <a:lnTo>
                    <a:pt x="365" y="237"/>
                  </a:lnTo>
                  <a:lnTo>
                    <a:pt x="367" y="235"/>
                  </a:lnTo>
                  <a:lnTo>
                    <a:pt x="370" y="231"/>
                  </a:lnTo>
                  <a:lnTo>
                    <a:pt x="370" y="229"/>
                  </a:lnTo>
                  <a:lnTo>
                    <a:pt x="372" y="222"/>
                  </a:lnTo>
                  <a:lnTo>
                    <a:pt x="374" y="214"/>
                  </a:lnTo>
                  <a:lnTo>
                    <a:pt x="374" y="214"/>
                  </a:lnTo>
                  <a:lnTo>
                    <a:pt x="372" y="206"/>
                  </a:lnTo>
                  <a:lnTo>
                    <a:pt x="372" y="203"/>
                  </a:lnTo>
                  <a:lnTo>
                    <a:pt x="374" y="199"/>
                  </a:lnTo>
                  <a:lnTo>
                    <a:pt x="374" y="199"/>
                  </a:lnTo>
                  <a:lnTo>
                    <a:pt x="378" y="197"/>
                  </a:lnTo>
                  <a:lnTo>
                    <a:pt x="382" y="197"/>
                  </a:lnTo>
                  <a:lnTo>
                    <a:pt x="386" y="197"/>
                  </a:lnTo>
                  <a:lnTo>
                    <a:pt x="386" y="197"/>
                  </a:lnTo>
                  <a:lnTo>
                    <a:pt x="401" y="191"/>
                  </a:lnTo>
                  <a:lnTo>
                    <a:pt x="408" y="189"/>
                  </a:lnTo>
                  <a:lnTo>
                    <a:pt x="410" y="189"/>
                  </a:lnTo>
                  <a:lnTo>
                    <a:pt x="412" y="191"/>
                  </a:lnTo>
                  <a:lnTo>
                    <a:pt x="412" y="191"/>
                  </a:lnTo>
                  <a:lnTo>
                    <a:pt x="420" y="193"/>
                  </a:lnTo>
                  <a:lnTo>
                    <a:pt x="423" y="193"/>
                  </a:lnTo>
                  <a:lnTo>
                    <a:pt x="423" y="197"/>
                  </a:lnTo>
                  <a:lnTo>
                    <a:pt x="425" y="197"/>
                  </a:lnTo>
                  <a:lnTo>
                    <a:pt x="425" y="197"/>
                  </a:lnTo>
                  <a:lnTo>
                    <a:pt x="423" y="201"/>
                  </a:lnTo>
                  <a:lnTo>
                    <a:pt x="423" y="203"/>
                  </a:lnTo>
                  <a:lnTo>
                    <a:pt x="420" y="208"/>
                  </a:lnTo>
                  <a:lnTo>
                    <a:pt x="420" y="208"/>
                  </a:lnTo>
                  <a:lnTo>
                    <a:pt x="416" y="218"/>
                  </a:lnTo>
                  <a:lnTo>
                    <a:pt x="414" y="222"/>
                  </a:lnTo>
                  <a:lnTo>
                    <a:pt x="414" y="227"/>
                  </a:lnTo>
                  <a:lnTo>
                    <a:pt x="414" y="227"/>
                  </a:lnTo>
                  <a:lnTo>
                    <a:pt x="414" y="239"/>
                  </a:lnTo>
                  <a:lnTo>
                    <a:pt x="414" y="244"/>
                  </a:lnTo>
                  <a:lnTo>
                    <a:pt x="412" y="246"/>
                  </a:lnTo>
                  <a:lnTo>
                    <a:pt x="412" y="246"/>
                  </a:lnTo>
                  <a:lnTo>
                    <a:pt x="412" y="246"/>
                  </a:lnTo>
                  <a:lnTo>
                    <a:pt x="408" y="248"/>
                  </a:lnTo>
                  <a:lnTo>
                    <a:pt x="408" y="248"/>
                  </a:lnTo>
                  <a:lnTo>
                    <a:pt x="404" y="246"/>
                  </a:lnTo>
                  <a:lnTo>
                    <a:pt x="403" y="244"/>
                  </a:lnTo>
                  <a:lnTo>
                    <a:pt x="401" y="246"/>
                  </a:lnTo>
                  <a:lnTo>
                    <a:pt x="399" y="246"/>
                  </a:lnTo>
                  <a:lnTo>
                    <a:pt x="397" y="252"/>
                  </a:lnTo>
                  <a:lnTo>
                    <a:pt x="399" y="254"/>
                  </a:lnTo>
                  <a:lnTo>
                    <a:pt x="391" y="256"/>
                  </a:lnTo>
                  <a:lnTo>
                    <a:pt x="367" y="256"/>
                  </a:lnTo>
                  <a:lnTo>
                    <a:pt x="365" y="267"/>
                  </a:lnTo>
                  <a:lnTo>
                    <a:pt x="374" y="282"/>
                  </a:lnTo>
                  <a:lnTo>
                    <a:pt x="359" y="286"/>
                  </a:lnTo>
                  <a:lnTo>
                    <a:pt x="351" y="309"/>
                  </a:lnTo>
                  <a:lnTo>
                    <a:pt x="351" y="309"/>
                  </a:lnTo>
                  <a:lnTo>
                    <a:pt x="336" y="293"/>
                  </a:lnTo>
                  <a:lnTo>
                    <a:pt x="327" y="286"/>
                  </a:lnTo>
                  <a:lnTo>
                    <a:pt x="323" y="284"/>
                  </a:lnTo>
                  <a:lnTo>
                    <a:pt x="319" y="282"/>
                  </a:lnTo>
                  <a:lnTo>
                    <a:pt x="319" y="282"/>
                  </a:lnTo>
                  <a:lnTo>
                    <a:pt x="314" y="284"/>
                  </a:lnTo>
                  <a:lnTo>
                    <a:pt x="308" y="284"/>
                  </a:lnTo>
                  <a:lnTo>
                    <a:pt x="300" y="288"/>
                  </a:lnTo>
                  <a:lnTo>
                    <a:pt x="299" y="290"/>
                  </a:lnTo>
                  <a:lnTo>
                    <a:pt x="297" y="292"/>
                  </a:lnTo>
                  <a:lnTo>
                    <a:pt x="297" y="292"/>
                  </a:lnTo>
                  <a:lnTo>
                    <a:pt x="295" y="293"/>
                  </a:lnTo>
                  <a:lnTo>
                    <a:pt x="293" y="293"/>
                  </a:lnTo>
                  <a:lnTo>
                    <a:pt x="287" y="292"/>
                  </a:lnTo>
                  <a:lnTo>
                    <a:pt x="287" y="292"/>
                  </a:lnTo>
                  <a:lnTo>
                    <a:pt x="276" y="288"/>
                  </a:lnTo>
                  <a:lnTo>
                    <a:pt x="276" y="288"/>
                  </a:lnTo>
                  <a:lnTo>
                    <a:pt x="270" y="286"/>
                  </a:lnTo>
                  <a:lnTo>
                    <a:pt x="263" y="282"/>
                  </a:lnTo>
                  <a:lnTo>
                    <a:pt x="257" y="278"/>
                  </a:lnTo>
                  <a:lnTo>
                    <a:pt x="251" y="275"/>
                  </a:lnTo>
                  <a:lnTo>
                    <a:pt x="251" y="275"/>
                  </a:lnTo>
                  <a:lnTo>
                    <a:pt x="244" y="273"/>
                  </a:lnTo>
                  <a:lnTo>
                    <a:pt x="238" y="273"/>
                  </a:lnTo>
                  <a:lnTo>
                    <a:pt x="232" y="269"/>
                  </a:lnTo>
                  <a:lnTo>
                    <a:pt x="227" y="265"/>
                  </a:lnTo>
                  <a:lnTo>
                    <a:pt x="227" y="265"/>
                  </a:lnTo>
                  <a:lnTo>
                    <a:pt x="204" y="252"/>
                  </a:lnTo>
                  <a:lnTo>
                    <a:pt x="204" y="252"/>
                  </a:lnTo>
                  <a:lnTo>
                    <a:pt x="183" y="239"/>
                  </a:lnTo>
                  <a:lnTo>
                    <a:pt x="172" y="231"/>
                  </a:lnTo>
                  <a:lnTo>
                    <a:pt x="162" y="222"/>
                  </a:lnTo>
                  <a:lnTo>
                    <a:pt x="162" y="222"/>
                  </a:lnTo>
                  <a:lnTo>
                    <a:pt x="159" y="218"/>
                  </a:lnTo>
                  <a:lnTo>
                    <a:pt x="157" y="214"/>
                  </a:lnTo>
                  <a:lnTo>
                    <a:pt x="157" y="210"/>
                  </a:lnTo>
                  <a:lnTo>
                    <a:pt x="157" y="210"/>
                  </a:lnTo>
                  <a:lnTo>
                    <a:pt x="159" y="206"/>
                  </a:lnTo>
                  <a:lnTo>
                    <a:pt x="160" y="205"/>
                  </a:lnTo>
                  <a:lnTo>
                    <a:pt x="162" y="203"/>
                  </a:lnTo>
                  <a:lnTo>
                    <a:pt x="164" y="199"/>
                  </a:lnTo>
                  <a:lnTo>
                    <a:pt x="164" y="199"/>
                  </a:lnTo>
                  <a:lnTo>
                    <a:pt x="164" y="197"/>
                  </a:lnTo>
                  <a:lnTo>
                    <a:pt x="164" y="195"/>
                  </a:lnTo>
                  <a:lnTo>
                    <a:pt x="162" y="193"/>
                  </a:lnTo>
                  <a:lnTo>
                    <a:pt x="162" y="193"/>
                  </a:lnTo>
                  <a:lnTo>
                    <a:pt x="160" y="193"/>
                  </a:lnTo>
                  <a:lnTo>
                    <a:pt x="160" y="191"/>
                  </a:lnTo>
                  <a:lnTo>
                    <a:pt x="159" y="191"/>
                  </a:lnTo>
                  <a:lnTo>
                    <a:pt x="159" y="191"/>
                  </a:lnTo>
                  <a:lnTo>
                    <a:pt x="159" y="189"/>
                  </a:lnTo>
                  <a:lnTo>
                    <a:pt x="160" y="188"/>
                  </a:lnTo>
                  <a:lnTo>
                    <a:pt x="160" y="188"/>
                  </a:lnTo>
                  <a:lnTo>
                    <a:pt x="160" y="186"/>
                  </a:lnTo>
                  <a:lnTo>
                    <a:pt x="162" y="186"/>
                  </a:lnTo>
                  <a:lnTo>
                    <a:pt x="162" y="184"/>
                  </a:lnTo>
                  <a:lnTo>
                    <a:pt x="160" y="182"/>
                  </a:lnTo>
                  <a:lnTo>
                    <a:pt x="160" y="182"/>
                  </a:lnTo>
                  <a:lnTo>
                    <a:pt x="159" y="180"/>
                  </a:lnTo>
                  <a:lnTo>
                    <a:pt x="159" y="178"/>
                  </a:lnTo>
                  <a:lnTo>
                    <a:pt x="155" y="174"/>
                  </a:lnTo>
                  <a:lnTo>
                    <a:pt x="155" y="174"/>
                  </a:lnTo>
                  <a:lnTo>
                    <a:pt x="151" y="169"/>
                  </a:lnTo>
                  <a:lnTo>
                    <a:pt x="149" y="165"/>
                  </a:lnTo>
                  <a:lnTo>
                    <a:pt x="149" y="165"/>
                  </a:lnTo>
                  <a:lnTo>
                    <a:pt x="143" y="161"/>
                  </a:lnTo>
                  <a:lnTo>
                    <a:pt x="140" y="157"/>
                  </a:lnTo>
                  <a:lnTo>
                    <a:pt x="140" y="157"/>
                  </a:lnTo>
                  <a:lnTo>
                    <a:pt x="138" y="152"/>
                  </a:lnTo>
                  <a:lnTo>
                    <a:pt x="132" y="148"/>
                  </a:lnTo>
                  <a:lnTo>
                    <a:pt x="132" y="148"/>
                  </a:lnTo>
                  <a:lnTo>
                    <a:pt x="126" y="135"/>
                  </a:lnTo>
                  <a:lnTo>
                    <a:pt x="121" y="129"/>
                  </a:lnTo>
                  <a:lnTo>
                    <a:pt x="117" y="127"/>
                  </a:lnTo>
                  <a:lnTo>
                    <a:pt x="117" y="125"/>
                  </a:lnTo>
                  <a:lnTo>
                    <a:pt x="117" y="125"/>
                  </a:lnTo>
                  <a:lnTo>
                    <a:pt x="113" y="123"/>
                  </a:lnTo>
                  <a:lnTo>
                    <a:pt x="109" y="123"/>
                  </a:lnTo>
                  <a:lnTo>
                    <a:pt x="109" y="123"/>
                  </a:lnTo>
                  <a:lnTo>
                    <a:pt x="108" y="123"/>
                  </a:lnTo>
                  <a:lnTo>
                    <a:pt x="106" y="118"/>
                  </a:lnTo>
                  <a:lnTo>
                    <a:pt x="106" y="118"/>
                  </a:lnTo>
                  <a:lnTo>
                    <a:pt x="106" y="102"/>
                  </a:lnTo>
                  <a:lnTo>
                    <a:pt x="106" y="102"/>
                  </a:lnTo>
                  <a:lnTo>
                    <a:pt x="104" y="102"/>
                  </a:lnTo>
                  <a:lnTo>
                    <a:pt x="102" y="102"/>
                  </a:lnTo>
                  <a:lnTo>
                    <a:pt x="98" y="99"/>
                  </a:lnTo>
                  <a:lnTo>
                    <a:pt x="92" y="93"/>
                  </a:lnTo>
                  <a:lnTo>
                    <a:pt x="91" y="91"/>
                  </a:lnTo>
                  <a:lnTo>
                    <a:pt x="89" y="91"/>
                  </a:lnTo>
                  <a:lnTo>
                    <a:pt x="89" y="91"/>
                  </a:lnTo>
                  <a:lnTo>
                    <a:pt x="87" y="89"/>
                  </a:lnTo>
                  <a:lnTo>
                    <a:pt x="87" y="89"/>
                  </a:lnTo>
                  <a:lnTo>
                    <a:pt x="89" y="85"/>
                  </a:lnTo>
                  <a:lnTo>
                    <a:pt x="89" y="85"/>
                  </a:lnTo>
                  <a:lnTo>
                    <a:pt x="89" y="83"/>
                  </a:lnTo>
                  <a:lnTo>
                    <a:pt x="87" y="83"/>
                  </a:lnTo>
                  <a:lnTo>
                    <a:pt x="83" y="82"/>
                  </a:lnTo>
                  <a:lnTo>
                    <a:pt x="79" y="80"/>
                  </a:lnTo>
                  <a:lnTo>
                    <a:pt x="79" y="80"/>
                  </a:lnTo>
                  <a:lnTo>
                    <a:pt x="79" y="78"/>
                  </a:lnTo>
                  <a:lnTo>
                    <a:pt x="79" y="78"/>
                  </a:lnTo>
                  <a:lnTo>
                    <a:pt x="75" y="74"/>
                  </a:lnTo>
                  <a:lnTo>
                    <a:pt x="70" y="68"/>
                  </a:lnTo>
                  <a:lnTo>
                    <a:pt x="66" y="63"/>
                  </a:lnTo>
                  <a:lnTo>
                    <a:pt x="64" y="57"/>
                  </a:lnTo>
                  <a:lnTo>
                    <a:pt x="64" y="57"/>
                  </a:lnTo>
                  <a:lnTo>
                    <a:pt x="62" y="51"/>
                  </a:lnTo>
                  <a:lnTo>
                    <a:pt x="62" y="51"/>
                  </a:lnTo>
                  <a:lnTo>
                    <a:pt x="60" y="42"/>
                  </a:lnTo>
                  <a:lnTo>
                    <a:pt x="58" y="38"/>
                  </a:lnTo>
                  <a:lnTo>
                    <a:pt x="56" y="34"/>
                  </a:lnTo>
                  <a:lnTo>
                    <a:pt x="56" y="34"/>
                  </a:lnTo>
                  <a:lnTo>
                    <a:pt x="55" y="29"/>
                  </a:lnTo>
                  <a:lnTo>
                    <a:pt x="51" y="25"/>
                  </a:lnTo>
                  <a:lnTo>
                    <a:pt x="43" y="19"/>
                  </a:lnTo>
                  <a:lnTo>
                    <a:pt x="43" y="19"/>
                  </a:lnTo>
                  <a:lnTo>
                    <a:pt x="28" y="12"/>
                  </a:lnTo>
                  <a:lnTo>
                    <a:pt x="28" y="12"/>
                  </a:lnTo>
                  <a:lnTo>
                    <a:pt x="30" y="17"/>
                  </a:lnTo>
                  <a:lnTo>
                    <a:pt x="32" y="21"/>
                  </a:lnTo>
                  <a:lnTo>
                    <a:pt x="34" y="31"/>
                  </a:lnTo>
                  <a:lnTo>
                    <a:pt x="34" y="31"/>
                  </a:lnTo>
                  <a:lnTo>
                    <a:pt x="36" y="42"/>
                  </a:lnTo>
                  <a:lnTo>
                    <a:pt x="36" y="46"/>
                  </a:lnTo>
                  <a:lnTo>
                    <a:pt x="38" y="49"/>
                  </a:lnTo>
                  <a:lnTo>
                    <a:pt x="38" y="49"/>
                  </a:lnTo>
                  <a:lnTo>
                    <a:pt x="43" y="57"/>
                  </a:lnTo>
                  <a:lnTo>
                    <a:pt x="51" y="65"/>
                  </a:lnTo>
                  <a:lnTo>
                    <a:pt x="55" y="68"/>
                  </a:lnTo>
                  <a:lnTo>
                    <a:pt x="56" y="72"/>
                  </a:lnTo>
                  <a:lnTo>
                    <a:pt x="58" y="76"/>
                  </a:lnTo>
                  <a:lnTo>
                    <a:pt x="58" y="82"/>
                  </a:lnTo>
                  <a:lnTo>
                    <a:pt x="81" y="104"/>
                  </a:lnTo>
                  <a:lnTo>
                    <a:pt x="81" y="104"/>
                  </a:lnTo>
                  <a:lnTo>
                    <a:pt x="83" y="116"/>
                  </a:lnTo>
                  <a:lnTo>
                    <a:pt x="83" y="116"/>
                  </a:lnTo>
                  <a:lnTo>
                    <a:pt x="83" y="121"/>
                  </a:lnTo>
                  <a:lnTo>
                    <a:pt x="83" y="125"/>
                  </a:lnTo>
                  <a:lnTo>
                    <a:pt x="83" y="125"/>
                  </a:lnTo>
                  <a:lnTo>
                    <a:pt x="85" y="129"/>
                  </a:lnTo>
                  <a:lnTo>
                    <a:pt x="87" y="133"/>
                  </a:lnTo>
                  <a:lnTo>
                    <a:pt x="89" y="136"/>
                  </a:lnTo>
                  <a:lnTo>
                    <a:pt x="89" y="142"/>
                  </a:lnTo>
                  <a:lnTo>
                    <a:pt x="89" y="142"/>
                  </a:lnTo>
                  <a:lnTo>
                    <a:pt x="92" y="144"/>
                  </a:lnTo>
                  <a:lnTo>
                    <a:pt x="96" y="144"/>
                  </a:lnTo>
                  <a:lnTo>
                    <a:pt x="98" y="146"/>
                  </a:lnTo>
                  <a:lnTo>
                    <a:pt x="102" y="148"/>
                  </a:lnTo>
                  <a:lnTo>
                    <a:pt x="102" y="148"/>
                  </a:lnTo>
                  <a:lnTo>
                    <a:pt x="104" y="153"/>
                  </a:lnTo>
                  <a:lnTo>
                    <a:pt x="106" y="157"/>
                  </a:lnTo>
                  <a:lnTo>
                    <a:pt x="108" y="159"/>
                  </a:lnTo>
                  <a:lnTo>
                    <a:pt x="108" y="159"/>
                  </a:lnTo>
                  <a:lnTo>
                    <a:pt x="108" y="165"/>
                  </a:lnTo>
                  <a:lnTo>
                    <a:pt x="108" y="169"/>
                  </a:lnTo>
                  <a:lnTo>
                    <a:pt x="106" y="171"/>
                  </a:lnTo>
                  <a:lnTo>
                    <a:pt x="106" y="172"/>
                  </a:lnTo>
                  <a:lnTo>
                    <a:pt x="102" y="171"/>
                  </a:lnTo>
                  <a:lnTo>
                    <a:pt x="100" y="171"/>
                  </a:lnTo>
                  <a:lnTo>
                    <a:pt x="96" y="165"/>
                  </a:lnTo>
                  <a:lnTo>
                    <a:pt x="96" y="165"/>
                  </a:lnTo>
                  <a:lnTo>
                    <a:pt x="85" y="153"/>
                  </a:lnTo>
                  <a:lnTo>
                    <a:pt x="79" y="148"/>
                  </a:lnTo>
                  <a:lnTo>
                    <a:pt x="73" y="144"/>
                  </a:lnTo>
                  <a:lnTo>
                    <a:pt x="73" y="144"/>
                  </a:lnTo>
                  <a:lnTo>
                    <a:pt x="68" y="140"/>
                  </a:lnTo>
                  <a:lnTo>
                    <a:pt x="66" y="138"/>
                  </a:lnTo>
                  <a:lnTo>
                    <a:pt x="64" y="135"/>
                  </a:lnTo>
                  <a:lnTo>
                    <a:pt x="64" y="135"/>
                  </a:lnTo>
                  <a:lnTo>
                    <a:pt x="66" y="131"/>
                  </a:lnTo>
                  <a:lnTo>
                    <a:pt x="66" y="129"/>
                  </a:lnTo>
                  <a:lnTo>
                    <a:pt x="68" y="125"/>
                  </a:lnTo>
                  <a:lnTo>
                    <a:pt x="66" y="121"/>
                  </a:lnTo>
                  <a:lnTo>
                    <a:pt x="66" y="121"/>
                  </a:lnTo>
                  <a:lnTo>
                    <a:pt x="64" y="116"/>
                  </a:lnTo>
                  <a:lnTo>
                    <a:pt x="60" y="110"/>
                  </a:lnTo>
                  <a:lnTo>
                    <a:pt x="55" y="106"/>
                  </a:lnTo>
                  <a:lnTo>
                    <a:pt x="49" y="104"/>
                  </a:lnTo>
                  <a:lnTo>
                    <a:pt x="43" y="101"/>
                  </a:lnTo>
                  <a:lnTo>
                    <a:pt x="38" y="97"/>
                  </a:lnTo>
                  <a:lnTo>
                    <a:pt x="32" y="93"/>
                  </a:lnTo>
                  <a:lnTo>
                    <a:pt x="28" y="87"/>
                  </a:lnTo>
                  <a:lnTo>
                    <a:pt x="28" y="87"/>
                  </a:lnTo>
                  <a:lnTo>
                    <a:pt x="32" y="85"/>
                  </a:lnTo>
                  <a:lnTo>
                    <a:pt x="36" y="83"/>
                  </a:lnTo>
                  <a:lnTo>
                    <a:pt x="38" y="82"/>
                  </a:lnTo>
                  <a:lnTo>
                    <a:pt x="38" y="80"/>
                  </a:lnTo>
                  <a:lnTo>
                    <a:pt x="38" y="80"/>
                  </a:lnTo>
                  <a:lnTo>
                    <a:pt x="38" y="76"/>
                  </a:lnTo>
                  <a:lnTo>
                    <a:pt x="36" y="72"/>
                  </a:lnTo>
                  <a:lnTo>
                    <a:pt x="34" y="66"/>
                  </a:lnTo>
                  <a:lnTo>
                    <a:pt x="34" y="66"/>
                  </a:lnTo>
                  <a:lnTo>
                    <a:pt x="32" y="65"/>
                  </a:lnTo>
                  <a:lnTo>
                    <a:pt x="28" y="63"/>
                  </a:lnTo>
                  <a:lnTo>
                    <a:pt x="24" y="59"/>
                  </a:lnTo>
                  <a:lnTo>
                    <a:pt x="24" y="59"/>
                  </a:lnTo>
                  <a:lnTo>
                    <a:pt x="22" y="59"/>
                  </a:lnTo>
                  <a:lnTo>
                    <a:pt x="22" y="59"/>
                  </a:lnTo>
                  <a:lnTo>
                    <a:pt x="21" y="57"/>
                  </a:lnTo>
                  <a:lnTo>
                    <a:pt x="21" y="57"/>
                  </a:lnTo>
                  <a:lnTo>
                    <a:pt x="19" y="51"/>
                  </a:lnTo>
                  <a:lnTo>
                    <a:pt x="15" y="44"/>
                  </a:lnTo>
                  <a:lnTo>
                    <a:pt x="5" y="32"/>
                  </a:lnTo>
                  <a:lnTo>
                    <a:pt x="5" y="32"/>
                  </a:lnTo>
                  <a:lnTo>
                    <a:pt x="5" y="27"/>
                  </a:lnTo>
                  <a:lnTo>
                    <a:pt x="2" y="19"/>
                  </a:lnTo>
                  <a:lnTo>
                    <a:pt x="2" y="19"/>
                  </a:lnTo>
                  <a:lnTo>
                    <a:pt x="2" y="12"/>
                  </a:lnTo>
                  <a:lnTo>
                    <a:pt x="2" y="12"/>
                  </a:lnTo>
                  <a:lnTo>
                    <a:pt x="2" y="10"/>
                  </a:lnTo>
                  <a:lnTo>
                    <a:pt x="0" y="6"/>
                  </a:lnTo>
                  <a:lnTo>
                    <a:pt x="0" y="6"/>
                  </a:lnTo>
                  <a:lnTo>
                    <a:pt x="0" y="6"/>
                  </a:lnTo>
                  <a:lnTo>
                    <a:pt x="0" y="6"/>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0" name="Freeform 9">
              <a:extLst>
                <a:ext uri="{FF2B5EF4-FFF2-40B4-BE49-F238E27FC236}">
                  <a16:creationId xmlns:a16="http://schemas.microsoft.com/office/drawing/2014/main" id="{1CC762B8-58CD-A747-9441-13F7C2E45486}"/>
                </a:ext>
              </a:extLst>
            </p:cNvPr>
            <p:cNvSpPr>
              <a:spLocks/>
            </p:cNvSpPr>
            <p:nvPr userDrawn="1"/>
          </p:nvSpPr>
          <p:spPr bwMode="auto">
            <a:xfrm>
              <a:off x="6940010" y="2837177"/>
              <a:ext cx="221395" cy="74063"/>
            </a:xfrm>
            <a:custGeom>
              <a:avLst/>
              <a:gdLst>
                <a:gd name="T0" fmla="*/ 28 w 145"/>
                <a:gd name="T1" fmla="*/ 2 h 57"/>
                <a:gd name="T2" fmla="*/ 39 w 145"/>
                <a:gd name="T3" fmla="*/ 0 h 57"/>
                <a:gd name="T4" fmla="*/ 45 w 145"/>
                <a:gd name="T5" fmla="*/ 0 h 57"/>
                <a:gd name="T6" fmla="*/ 66 w 145"/>
                <a:gd name="T7" fmla="*/ 6 h 57"/>
                <a:gd name="T8" fmla="*/ 77 w 145"/>
                <a:gd name="T9" fmla="*/ 11 h 57"/>
                <a:gd name="T10" fmla="*/ 88 w 145"/>
                <a:gd name="T11" fmla="*/ 17 h 57"/>
                <a:gd name="T12" fmla="*/ 94 w 145"/>
                <a:gd name="T13" fmla="*/ 19 h 57"/>
                <a:gd name="T14" fmla="*/ 100 w 145"/>
                <a:gd name="T15" fmla="*/ 21 h 57"/>
                <a:gd name="T16" fmla="*/ 102 w 145"/>
                <a:gd name="T17" fmla="*/ 23 h 57"/>
                <a:gd name="T18" fmla="*/ 107 w 145"/>
                <a:gd name="T19" fmla="*/ 32 h 57"/>
                <a:gd name="T20" fmla="*/ 109 w 145"/>
                <a:gd name="T21" fmla="*/ 32 h 57"/>
                <a:gd name="T22" fmla="*/ 117 w 145"/>
                <a:gd name="T23" fmla="*/ 34 h 57"/>
                <a:gd name="T24" fmla="*/ 124 w 145"/>
                <a:gd name="T25" fmla="*/ 36 h 57"/>
                <a:gd name="T26" fmla="*/ 126 w 145"/>
                <a:gd name="T27" fmla="*/ 38 h 57"/>
                <a:gd name="T28" fmla="*/ 130 w 145"/>
                <a:gd name="T29" fmla="*/ 41 h 57"/>
                <a:gd name="T30" fmla="*/ 134 w 145"/>
                <a:gd name="T31" fmla="*/ 43 h 57"/>
                <a:gd name="T32" fmla="*/ 139 w 145"/>
                <a:gd name="T33" fmla="*/ 45 h 57"/>
                <a:gd name="T34" fmla="*/ 141 w 145"/>
                <a:gd name="T35" fmla="*/ 47 h 57"/>
                <a:gd name="T36" fmla="*/ 145 w 145"/>
                <a:gd name="T37" fmla="*/ 53 h 57"/>
                <a:gd name="T38" fmla="*/ 134 w 145"/>
                <a:gd name="T39" fmla="*/ 55 h 57"/>
                <a:gd name="T40" fmla="*/ 105 w 145"/>
                <a:gd name="T41" fmla="*/ 55 h 57"/>
                <a:gd name="T42" fmla="*/ 92 w 145"/>
                <a:gd name="T43" fmla="*/ 55 h 57"/>
                <a:gd name="T44" fmla="*/ 98 w 145"/>
                <a:gd name="T45" fmla="*/ 51 h 57"/>
                <a:gd name="T46" fmla="*/ 102 w 145"/>
                <a:gd name="T47" fmla="*/ 45 h 57"/>
                <a:gd name="T48" fmla="*/ 102 w 145"/>
                <a:gd name="T49" fmla="*/ 45 h 57"/>
                <a:gd name="T50" fmla="*/ 100 w 145"/>
                <a:gd name="T51" fmla="*/ 41 h 57"/>
                <a:gd name="T52" fmla="*/ 90 w 145"/>
                <a:gd name="T53" fmla="*/ 40 h 57"/>
                <a:gd name="T54" fmla="*/ 88 w 145"/>
                <a:gd name="T55" fmla="*/ 40 h 57"/>
                <a:gd name="T56" fmla="*/ 79 w 145"/>
                <a:gd name="T57" fmla="*/ 32 h 57"/>
                <a:gd name="T58" fmla="*/ 77 w 145"/>
                <a:gd name="T59" fmla="*/ 30 h 57"/>
                <a:gd name="T60" fmla="*/ 66 w 145"/>
                <a:gd name="T61" fmla="*/ 26 h 57"/>
                <a:gd name="T62" fmla="*/ 62 w 145"/>
                <a:gd name="T63" fmla="*/ 26 h 57"/>
                <a:gd name="T64" fmla="*/ 60 w 145"/>
                <a:gd name="T65" fmla="*/ 23 h 57"/>
                <a:gd name="T66" fmla="*/ 56 w 145"/>
                <a:gd name="T67" fmla="*/ 21 h 57"/>
                <a:gd name="T68" fmla="*/ 49 w 145"/>
                <a:gd name="T69" fmla="*/ 19 h 57"/>
                <a:gd name="T70" fmla="*/ 45 w 145"/>
                <a:gd name="T71" fmla="*/ 19 h 57"/>
                <a:gd name="T72" fmla="*/ 41 w 145"/>
                <a:gd name="T73" fmla="*/ 15 h 57"/>
                <a:gd name="T74" fmla="*/ 39 w 145"/>
                <a:gd name="T75" fmla="*/ 13 h 57"/>
                <a:gd name="T76" fmla="*/ 37 w 145"/>
                <a:gd name="T77" fmla="*/ 9 h 57"/>
                <a:gd name="T78" fmla="*/ 34 w 145"/>
                <a:gd name="T79" fmla="*/ 9 h 57"/>
                <a:gd name="T80" fmla="*/ 26 w 145"/>
                <a:gd name="T81" fmla="*/ 9 h 57"/>
                <a:gd name="T82" fmla="*/ 11 w 145"/>
                <a:gd name="T83" fmla="*/ 17 h 57"/>
                <a:gd name="T84" fmla="*/ 3 w 145"/>
                <a:gd name="T85" fmla="*/ 21 h 57"/>
                <a:gd name="T86" fmla="*/ 0 w 145"/>
                <a:gd name="T87" fmla="*/ 21 h 57"/>
                <a:gd name="T88" fmla="*/ 3 w 145"/>
                <a:gd name="T89" fmla="*/ 13 h 57"/>
                <a:gd name="T90" fmla="*/ 9 w 145"/>
                <a:gd name="T91" fmla="*/ 6 h 57"/>
                <a:gd name="T92" fmla="*/ 18 w 145"/>
                <a:gd name="T93" fmla="*/ 4 h 57"/>
                <a:gd name="T94" fmla="*/ 28 w 145"/>
                <a:gd name="T95" fmla="*/ 2 h 57"/>
                <a:gd name="T96" fmla="*/ 28 w 145"/>
                <a:gd name="T97" fmla="*/ 2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45" h="57">
                  <a:moveTo>
                    <a:pt x="28" y="2"/>
                  </a:moveTo>
                  <a:lnTo>
                    <a:pt x="28" y="2"/>
                  </a:lnTo>
                  <a:lnTo>
                    <a:pt x="34" y="2"/>
                  </a:lnTo>
                  <a:lnTo>
                    <a:pt x="39" y="0"/>
                  </a:lnTo>
                  <a:lnTo>
                    <a:pt x="39" y="0"/>
                  </a:lnTo>
                  <a:lnTo>
                    <a:pt x="45" y="0"/>
                  </a:lnTo>
                  <a:lnTo>
                    <a:pt x="52" y="2"/>
                  </a:lnTo>
                  <a:lnTo>
                    <a:pt x="66" y="6"/>
                  </a:lnTo>
                  <a:lnTo>
                    <a:pt x="66" y="6"/>
                  </a:lnTo>
                  <a:lnTo>
                    <a:pt x="77" y="11"/>
                  </a:lnTo>
                  <a:lnTo>
                    <a:pt x="88" y="17"/>
                  </a:lnTo>
                  <a:lnTo>
                    <a:pt x="88" y="17"/>
                  </a:lnTo>
                  <a:lnTo>
                    <a:pt x="90" y="19"/>
                  </a:lnTo>
                  <a:lnTo>
                    <a:pt x="94" y="19"/>
                  </a:lnTo>
                  <a:lnTo>
                    <a:pt x="96" y="19"/>
                  </a:lnTo>
                  <a:lnTo>
                    <a:pt x="100" y="21"/>
                  </a:lnTo>
                  <a:lnTo>
                    <a:pt x="100" y="21"/>
                  </a:lnTo>
                  <a:lnTo>
                    <a:pt x="102" y="23"/>
                  </a:lnTo>
                  <a:lnTo>
                    <a:pt x="104" y="26"/>
                  </a:lnTo>
                  <a:lnTo>
                    <a:pt x="107" y="32"/>
                  </a:lnTo>
                  <a:lnTo>
                    <a:pt x="107" y="32"/>
                  </a:lnTo>
                  <a:lnTo>
                    <a:pt x="109" y="32"/>
                  </a:lnTo>
                  <a:lnTo>
                    <a:pt x="113" y="34"/>
                  </a:lnTo>
                  <a:lnTo>
                    <a:pt x="117" y="34"/>
                  </a:lnTo>
                  <a:lnTo>
                    <a:pt x="122" y="34"/>
                  </a:lnTo>
                  <a:lnTo>
                    <a:pt x="124" y="36"/>
                  </a:lnTo>
                  <a:lnTo>
                    <a:pt x="126" y="38"/>
                  </a:lnTo>
                  <a:lnTo>
                    <a:pt x="126" y="38"/>
                  </a:lnTo>
                  <a:lnTo>
                    <a:pt x="130" y="41"/>
                  </a:lnTo>
                  <a:lnTo>
                    <a:pt x="130" y="41"/>
                  </a:lnTo>
                  <a:lnTo>
                    <a:pt x="134" y="43"/>
                  </a:lnTo>
                  <a:lnTo>
                    <a:pt x="134" y="43"/>
                  </a:lnTo>
                  <a:lnTo>
                    <a:pt x="138" y="45"/>
                  </a:lnTo>
                  <a:lnTo>
                    <a:pt x="139" y="45"/>
                  </a:lnTo>
                  <a:lnTo>
                    <a:pt x="141" y="47"/>
                  </a:lnTo>
                  <a:lnTo>
                    <a:pt x="141" y="47"/>
                  </a:lnTo>
                  <a:lnTo>
                    <a:pt x="143" y="49"/>
                  </a:lnTo>
                  <a:lnTo>
                    <a:pt x="145" y="53"/>
                  </a:lnTo>
                  <a:lnTo>
                    <a:pt x="145" y="53"/>
                  </a:lnTo>
                  <a:lnTo>
                    <a:pt x="134" y="55"/>
                  </a:lnTo>
                  <a:lnTo>
                    <a:pt x="119" y="57"/>
                  </a:lnTo>
                  <a:lnTo>
                    <a:pt x="105" y="55"/>
                  </a:lnTo>
                  <a:lnTo>
                    <a:pt x="92" y="55"/>
                  </a:lnTo>
                  <a:lnTo>
                    <a:pt x="92" y="55"/>
                  </a:lnTo>
                  <a:lnTo>
                    <a:pt x="94" y="53"/>
                  </a:lnTo>
                  <a:lnTo>
                    <a:pt x="98" y="51"/>
                  </a:lnTo>
                  <a:lnTo>
                    <a:pt x="102" y="47"/>
                  </a:lnTo>
                  <a:lnTo>
                    <a:pt x="102" y="45"/>
                  </a:lnTo>
                  <a:lnTo>
                    <a:pt x="102" y="45"/>
                  </a:lnTo>
                  <a:lnTo>
                    <a:pt x="102" y="45"/>
                  </a:lnTo>
                  <a:lnTo>
                    <a:pt x="102" y="43"/>
                  </a:lnTo>
                  <a:lnTo>
                    <a:pt x="100" y="41"/>
                  </a:lnTo>
                  <a:lnTo>
                    <a:pt x="94" y="41"/>
                  </a:lnTo>
                  <a:lnTo>
                    <a:pt x="90" y="40"/>
                  </a:lnTo>
                  <a:lnTo>
                    <a:pt x="88" y="40"/>
                  </a:lnTo>
                  <a:lnTo>
                    <a:pt x="88" y="40"/>
                  </a:lnTo>
                  <a:lnTo>
                    <a:pt x="83" y="34"/>
                  </a:lnTo>
                  <a:lnTo>
                    <a:pt x="79" y="32"/>
                  </a:lnTo>
                  <a:lnTo>
                    <a:pt x="77" y="30"/>
                  </a:lnTo>
                  <a:lnTo>
                    <a:pt x="77" y="30"/>
                  </a:lnTo>
                  <a:lnTo>
                    <a:pt x="69" y="28"/>
                  </a:lnTo>
                  <a:lnTo>
                    <a:pt x="66" y="26"/>
                  </a:lnTo>
                  <a:lnTo>
                    <a:pt x="62" y="26"/>
                  </a:lnTo>
                  <a:lnTo>
                    <a:pt x="62" y="26"/>
                  </a:lnTo>
                  <a:lnTo>
                    <a:pt x="60" y="24"/>
                  </a:lnTo>
                  <a:lnTo>
                    <a:pt x="60" y="23"/>
                  </a:lnTo>
                  <a:lnTo>
                    <a:pt x="58" y="21"/>
                  </a:lnTo>
                  <a:lnTo>
                    <a:pt x="56" y="21"/>
                  </a:lnTo>
                  <a:lnTo>
                    <a:pt x="52" y="19"/>
                  </a:lnTo>
                  <a:lnTo>
                    <a:pt x="49" y="19"/>
                  </a:lnTo>
                  <a:lnTo>
                    <a:pt x="49" y="19"/>
                  </a:lnTo>
                  <a:lnTo>
                    <a:pt x="45" y="19"/>
                  </a:lnTo>
                  <a:lnTo>
                    <a:pt x="43" y="19"/>
                  </a:lnTo>
                  <a:lnTo>
                    <a:pt x="41" y="15"/>
                  </a:lnTo>
                  <a:lnTo>
                    <a:pt x="41" y="15"/>
                  </a:lnTo>
                  <a:lnTo>
                    <a:pt x="39" y="13"/>
                  </a:lnTo>
                  <a:lnTo>
                    <a:pt x="37" y="11"/>
                  </a:lnTo>
                  <a:lnTo>
                    <a:pt x="37" y="9"/>
                  </a:lnTo>
                  <a:lnTo>
                    <a:pt x="34" y="9"/>
                  </a:lnTo>
                  <a:lnTo>
                    <a:pt x="34" y="9"/>
                  </a:lnTo>
                  <a:lnTo>
                    <a:pt x="30" y="9"/>
                  </a:lnTo>
                  <a:lnTo>
                    <a:pt x="26" y="9"/>
                  </a:lnTo>
                  <a:lnTo>
                    <a:pt x="17" y="15"/>
                  </a:lnTo>
                  <a:lnTo>
                    <a:pt x="11" y="17"/>
                  </a:lnTo>
                  <a:lnTo>
                    <a:pt x="7" y="21"/>
                  </a:lnTo>
                  <a:lnTo>
                    <a:pt x="3" y="21"/>
                  </a:lnTo>
                  <a:lnTo>
                    <a:pt x="0" y="21"/>
                  </a:lnTo>
                  <a:lnTo>
                    <a:pt x="0" y="21"/>
                  </a:lnTo>
                  <a:lnTo>
                    <a:pt x="0" y="19"/>
                  </a:lnTo>
                  <a:lnTo>
                    <a:pt x="3" y="13"/>
                  </a:lnTo>
                  <a:lnTo>
                    <a:pt x="9" y="6"/>
                  </a:lnTo>
                  <a:lnTo>
                    <a:pt x="9" y="6"/>
                  </a:lnTo>
                  <a:lnTo>
                    <a:pt x="13" y="4"/>
                  </a:lnTo>
                  <a:lnTo>
                    <a:pt x="18" y="4"/>
                  </a:lnTo>
                  <a:lnTo>
                    <a:pt x="28" y="2"/>
                  </a:lnTo>
                  <a:lnTo>
                    <a:pt x="28" y="2"/>
                  </a:lnTo>
                  <a:lnTo>
                    <a:pt x="28" y="2"/>
                  </a:lnTo>
                  <a:lnTo>
                    <a:pt x="28" y="2"/>
                  </a:lnTo>
                  <a:close/>
                </a:path>
              </a:pathLst>
            </a:custGeom>
            <a:solidFill>
              <a:schemeClr val="bg1">
                <a:lumMod val="85000"/>
              </a:schemeClr>
            </a:solidFill>
            <a:ln w="635" cap="rnd">
              <a:solidFill>
                <a:schemeClr val="bg1">
                  <a:alpha val="17000"/>
                </a:schemeClr>
              </a:solidFill>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1" name="Freeform 10">
              <a:extLst>
                <a:ext uri="{FF2B5EF4-FFF2-40B4-BE49-F238E27FC236}">
                  <a16:creationId xmlns:a16="http://schemas.microsoft.com/office/drawing/2014/main" id="{72055C7A-4C21-5446-AF66-0BD37A5B4750}"/>
                </a:ext>
              </a:extLst>
            </p:cNvPr>
            <p:cNvSpPr>
              <a:spLocks/>
            </p:cNvSpPr>
            <p:nvPr userDrawn="1"/>
          </p:nvSpPr>
          <p:spPr bwMode="auto">
            <a:xfrm>
              <a:off x="6940010" y="2837177"/>
              <a:ext cx="221395" cy="74063"/>
            </a:xfrm>
            <a:custGeom>
              <a:avLst/>
              <a:gdLst>
                <a:gd name="T0" fmla="*/ 28 w 145"/>
                <a:gd name="T1" fmla="*/ 2 h 57"/>
                <a:gd name="T2" fmla="*/ 39 w 145"/>
                <a:gd name="T3" fmla="*/ 0 h 57"/>
                <a:gd name="T4" fmla="*/ 45 w 145"/>
                <a:gd name="T5" fmla="*/ 0 h 57"/>
                <a:gd name="T6" fmla="*/ 66 w 145"/>
                <a:gd name="T7" fmla="*/ 6 h 57"/>
                <a:gd name="T8" fmla="*/ 77 w 145"/>
                <a:gd name="T9" fmla="*/ 11 h 57"/>
                <a:gd name="T10" fmla="*/ 88 w 145"/>
                <a:gd name="T11" fmla="*/ 17 h 57"/>
                <a:gd name="T12" fmla="*/ 94 w 145"/>
                <a:gd name="T13" fmla="*/ 19 h 57"/>
                <a:gd name="T14" fmla="*/ 100 w 145"/>
                <a:gd name="T15" fmla="*/ 21 h 57"/>
                <a:gd name="T16" fmla="*/ 102 w 145"/>
                <a:gd name="T17" fmla="*/ 23 h 57"/>
                <a:gd name="T18" fmla="*/ 107 w 145"/>
                <a:gd name="T19" fmla="*/ 32 h 57"/>
                <a:gd name="T20" fmla="*/ 109 w 145"/>
                <a:gd name="T21" fmla="*/ 32 h 57"/>
                <a:gd name="T22" fmla="*/ 117 w 145"/>
                <a:gd name="T23" fmla="*/ 34 h 57"/>
                <a:gd name="T24" fmla="*/ 124 w 145"/>
                <a:gd name="T25" fmla="*/ 36 h 57"/>
                <a:gd name="T26" fmla="*/ 126 w 145"/>
                <a:gd name="T27" fmla="*/ 38 h 57"/>
                <a:gd name="T28" fmla="*/ 130 w 145"/>
                <a:gd name="T29" fmla="*/ 41 h 57"/>
                <a:gd name="T30" fmla="*/ 134 w 145"/>
                <a:gd name="T31" fmla="*/ 43 h 57"/>
                <a:gd name="T32" fmla="*/ 139 w 145"/>
                <a:gd name="T33" fmla="*/ 45 h 57"/>
                <a:gd name="T34" fmla="*/ 141 w 145"/>
                <a:gd name="T35" fmla="*/ 47 h 57"/>
                <a:gd name="T36" fmla="*/ 145 w 145"/>
                <a:gd name="T37" fmla="*/ 53 h 57"/>
                <a:gd name="T38" fmla="*/ 134 w 145"/>
                <a:gd name="T39" fmla="*/ 55 h 57"/>
                <a:gd name="T40" fmla="*/ 105 w 145"/>
                <a:gd name="T41" fmla="*/ 55 h 57"/>
                <a:gd name="T42" fmla="*/ 92 w 145"/>
                <a:gd name="T43" fmla="*/ 55 h 57"/>
                <a:gd name="T44" fmla="*/ 98 w 145"/>
                <a:gd name="T45" fmla="*/ 51 h 57"/>
                <a:gd name="T46" fmla="*/ 102 w 145"/>
                <a:gd name="T47" fmla="*/ 45 h 57"/>
                <a:gd name="T48" fmla="*/ 102 w 145"/>
                <a:gd name="T49" fmla="*/ 45 h 57"/>
                <a:gd name="T50" fmla="*/ 100 w 145"/>
                <a:gd name="T51" fmla="*/ 41 h 57"/>
                <a:gd name="T52" fmla="*/ 90 w 145"/>
                <a:gd name="T53" fmla="*/ 40 h 57"/>
                <a:gd name="T54" fmla="*/ 88 w 145"/>
                <a:gd name="T55" fmla="*/ 40 h 57"/>
                <a:gd name="T56" fmla="*/ 79 w 145"/>
                <a:gd name="T57" fmla="*/ 32 h 57"/>
                <a:gd name="T58" fmla="*/ 77 w 145"/>
                <a:gd name="T59" fmla="*/ 30 h 57"/>
                <a:gd name="T60" fmla="*/ 66 w 145"/>
                <a:gd name="T61" fmla="*/ 26 h 57"/>
                <a:gd name="T62" fmla="*/ 62 w 145"/>
                <a:gd name="T63" fmla="*/ 26 h 57"/>
                <a:gd name="T64" fmla="*/ 60 w 145"/>
                <a:gd name="T65" fmla="*/ 23 h 57"/>
                <a:gd name="T66" fmla="*/ 56 w 145"/>
                <a:gd name="T67" fmla="*/ 21 h 57"/>
                <a:gd name="T68" fmla="*/ 49 w 145"/>
                <a:gd name="T69" fmla="*/ 19 h 57"/>
                <a:gd name="T70" fmla="*/ 45 w 145"/>
                <a:gd name="T71" fmla="*/ 19 h 57"/>
                <a:gd name="T72" fmla="*/ 41 w 145"/>
                <a:gd name="T73" fmla="*/ 15 h 57"/>
                <a:gd name="T74" fmla="*/ 39 w 145"/>
                <a:gd name="T75" fmla="*/ 13 h 57"/>
                <a:gd name="T76" fmla="*/ 37 w 145"/>
                <a:gd name="T77" fmla="*/ 9 h 57"/>
                <a:gd name="T78" fmla="*/ 34 w 145"/>
                <a:gd name="T79" fmla="*/ 9 h 57"/>
                <a:gd name="T80" fmla="*/ 26 w 145"/>
                <a:gd name="T81" fmla="*/ 9 h 57"/>
                <a:gd name="T82" fmla="*/ 11 w 145"/>
                <a:gd name="T83" fmla="*/ 17 h 57"/>
                <a:gd name="T84" fmla="*/ 3 w 145"/>
                <a:gd name="T85" fmla="*/ 21 h 57"/>
                <a:gd name="T86" fmla="*/ 0 w 145"/>
                <a:gd name="T87" fmla="*/ 21 h 57"/>
                <a:gd name="T88" fmla="*/ 3 w 145"/>
                <a:gd name="T89" fmla="*/ 13 h 57"/>
                <a:gd name="T90" fmla="*/ 9 w 145"/>
                <a:gd name="T91" fmla="*/ 6 h 57"/>
                <a:gd name="T92" fmla="*/ 18 w 145"/>
                <a:gd name="T93" fmla="*/ 4 h 57"/>
                <a:gd name="T94" fmla="*/ 28 w 145"/>
                <a:gd name="T95" fmla="*/ 2 h 57"/>
                <a:gd name="T96" fmla="*/ 28 w 145"/>
                <a:gd name="T97" fmla="*/ 2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45" h="57">
                  <a:moveTo>
                    <a:pt x="28" y="2"/>
                  </a:moveTo>
                  <a:lnTo>
                    <a:pt x="28" y="2"/>
                  </a:lnTo>
                  <a:lnTo>
                    <a:pt x="34" y="2"/>
                  </a:lnTo>
                  <a:lnTo>
                    <a:pt x="39" y="0"/>
                  </a:lnTo>
                  <a:lnTo>
                    <a:pt x="39" y="0"/>
                  </a:lnTo>
                  <a:lnTo>
                    <a:pt x="45" y="0"/>
                  </a:lnTo>
                  <a:lnTo>
                    <a:pt x="52" y="2"/>
                  </a:lnTo>
                  <a:lnTo>
                    <a:pt x="66" y="6"/>
                  </a:lnTo>
                  <a:lnTo>
                    <a:pt x="66" y="6"/>
                  </a:lnTo>
                  <a:lnTo>
                    <a:pt x="77" y="11"/>
                  </a:lnTo>
                  <a:lnTo>
                    <a:pt x="88" y="17"/>
                  </a:lnTo>
                  <a:lnTo>
                    <a:pt x="88" y="17"/>
                  </a:lnTo>
                  <a:lnTo>
                    <a:pt x="90" y="19"/>
                  </a:lnTo>
                  <a:lnTo>
                    <a:pt x="94" y="19"/>
                  </a:lnTo>
                  <a:lnTo>
                    <a:pt x="96" y="19"/>
                  </a:lnTo>
                  <a:lnTo>
                    <a:pt x="100" y="21"/>
                  </a:lnTo>
                  <a:lnTo>
                    <a:pt x="100" y="21"/>
                  </a:lnTo>
                  <a:lnTo>
                    <a:pt x="102" y="23"/>
                  </a:lnTo>
                  <a:lnTo>
                    <a:pt x="104" y="26"/>
                  </a:lnTo>
                  <a:lnTo>
                    <a:pt x="107" y="32"/>
                  </a:lnTo>
                  <a:lnTo>
                    <a:pt x="107" y="32"/>
                  </a:lnTo>
                  <a:lnTo>
                    <a:pt x="109" y="32"/>
                  </a:lnTo>
                  <a:lnTo>
                    <a:pt x="113" y="34"/>
                  </a:lnTo>
                  <a:lnTo>
                    <a:pt x="117" y="34"/>
                  </a:lnTo>
                  <a:lnTo>
                    <a:pt x="122" y="34"/>
                  </a:lnTo>
                  <a:lnTo>
                    <a:pt x="124" y="36"/>
                  </a:lnTo>
                  <a:lnTo>
                    <a:pt x="126" y="38"/>
                  </a:lnTo>
                  <a:lnTo>
                    <a:pt x="126" y="38"/>
                  </a:lnTo>
                  <a:lnTo>
                    <a:pt x="130" y="41"/>
                  </a:lnTo>
                  <a:lnTo>
                    <a:pt x="130" y="41"/>
                  </a:lnTo>
                  <a:lnTo>
                    <a:pt x="134" y="43"/>
                  </a:lnTo>
                  <a:lnTo>
                    <a:pt x="134" y="43"/>
                  </a:lnTo>
                  <a:lnTo>
                    <a:pt x="138" y="45"/>
                  </a:lnTo>
                  <a:lnTo>
                    <a:pt x="139" y="45"/>
                  </a:lnTo>
                  <a:lnTo>
                    <a:pt x="141" y="47"/>
                  </a:lnTo>
                  <a:lnTo>
                    <a:pt x="141" y="47"/>
                  </a:lnTo>
                  <a:lnTo>
                    <a:pt x="143" y="49"/>
                  </a:lnTo>
                  <a:lnTo>
                    <a:pt x="145" y="53"/>
                  </a:lnTo>
                  <a:lnTo>
                    <a:pt x="145" y="53"/>
                  </a:lnTo>
                  <a:lnTo>
                    <a:pt x="134" y="55"/>
                  </a:lnTo>
                  <a:lnTo>
                    <a:pt x="119" y="57"/>
                  </a:lnTo>
                  <a:lnTo>
                    <a:pt x="105" y="55"/>
                  </a:lnTo>
                  <a:lnTo>
                    <a:pt x="92" y="55"/>
                  </a:lnTo>
                  <a:lnTo>
                    <a:pt x="92" y="55"/>
                  </a:lnTo>
                  <a:lnTo>
                    <a:pt x="94" y="53"/>
                  </a:lnTo>
                  <a:lnTo>
                    <a:pt x="98" y="51"/>
                  </a:lnTo>
                  <a:lnTo>
                    <a:pt x="102" y="47"/>
                  </a:lnTo>
                  <a:lnTo>
                    <a:pt x="102" y="45"/>
                  </a:lnTo>
                  <a:lnTo>
                    <a:pt x="102" y="45"/>
                  </a:lnTo>
                  <a:lnTo>
                    <a:pt x="102" y="45"/>
                  </a:lnTo>
                  <a:lnTo>
                    <a:pt x="102" y="43"/>
                  </a:lnTo>
                  <a:lnTo>
                    <a:pt x="100" y="41"/>
                  </a:lnTo>
                  <a:lnTo>
                    <a:pt x="94" y="41"/>
                  </a:lnTo>
                  <a:lnTo>
                    <a:pt x="90" y="40"/>
                  </a:lnTo>
                  <a:lnTo>
                    <a:pt x="88" y="40"/>
                  </a:lnTo>
                  <a:lnTo>
                    <a:pt x="88" y="40"/>
                  </a:lnTo>
                  <a:lnTo>
                    <a:pt x="83" y="34"/>
                  </a:lnTo>
                  <a:lnTo>
                    <a:pt x="79" y="32"/>
                  </a:lnTo>
                  <a:lnTo>
                    <a:pt x="77" y="30"/>
                  </a:lnTo>
                  <a:lnTo>
                    <a:pt x="77" y="30"/>
                  </a:lnTo>
                  <a:lnTo>
                    <a:pt x="69" y="28"/>
                  </a:lnTo>
                  <a:lnTo>
                    <a:pt x="66" y="26"/>
                  </a:lnTo>
                  <a:lnTo>
                    <a:pt x="62" y="26"/>
                  </a:lnTo>
                  <a:lnTo>
                    <a:pt x="62" y="26"/>
                  </a:lnTo>
                  <a:lnTo>
                    <a:pt x="60" y="24"/>
                  </a:lnTo>
                  <a:lnTo>
                    <a:pt x="60" y="23"/>
                  </a:lnTo>
                  <a:lnTo>
                    <a:pt x="58" y="21"/>
                  </a:lnTo>
                  <a:lnTo>
                    <a:pt x="56" y="21"/>
                  </a:lnTo>
                  <a:lnTo>
                    <a:pt x="52" y="19"/>
                  </a:lnTo>
                  <a:lnTo>
                    <a:pt x="49" y="19"/>
                  </a:lnTo>
                  <a:lnTo>
                    <a:pt x="49" y="19"/>
                  </a:lnTo>
                  <a:lnTo>
                    <a:pt x="45" y="19"/>
                  </a:lnTo>
                  <a:lnTo>
                    <a:pt x="43" y="19"/>
                  </a:lnTo>
                  <a:lnTo>
                    <a:pt x="41" y="15"/>
                  </a:lnTo>
                  <a:lnTo>
                    <a:pt x="41" y="15"/>
                  </a:lnTo>
                  <a:lnTo>
                    <a:pt x="39" y="13"/>
                  </a:lnTo>
                  <a:lnTo>
                    <a:pt x="37" y="11"/>
                  </a:lnTo>
                  <a:lnTo>
                    <a:pt x="37" y="9"/>
                  </a:lnTo>
                  <a:lnTo>
                    <a:pt x="34" y="9"/>
                  </a:lnTo>
                  <a:lnTo>
                    <a:pt x="34" y="9"/>
                  </a:lnTo>
                  <a:lnTo>
                    <a:pt x="30" y="9"/>
                  </a:lnTo>
                  <a:lnTo>
                    <a:pt x="26" y="9"/>
                  </a:lnTo>
                  <a:lnTo>
                    <a:pt x="17" y="15"/>
                  </a:lnTo>
                  <a:lnTo>
                    <a:pt x="11" y="17"/>
                  </a:lnTo>
                  <a:lnTo>
                    <a:pt x="7" y="21"/>
                  </a:lnTo>
                  <a:lnTo>
                    <a:pt x="3" y="21"/>
                  </a:lnTo>
                  <a:lnTo>
                    <a:pt x="0" y="21"/>
                  </a:lnTo>
                  <a:lnTo>
                    <a:pt x="0" y="21"/>
                  </a:lnTo>
                  <a:lnTo>
                    <a:pt x="0" y="19"/>
                  </a:lnTo>
                  <a:lnTo>
                    <a:pt x="3" y="13"/>
                  </a:lnTo>
                  <a:lnTo>
                    <a:pt x="9" y="6"/>
                  </a:lnTo>
                  <a:lnTo>
                    <a:pt x="9" y="6"/>
                  </a:lnTo>
                  <a:lnTo>
                    <a:pt x="13" y="4"/>
                  </a:lnTo>
                  <a:lnTo>
                    <a:pt x="18" y="4"/>
                  </a:lnTo>
                  <a:lnTo>
                    <a:pt x="28" y="2"/>
                  </a:lnTo>
                  <a:lnTo>
                    <a:pt x="28" y="2"/>
                  </a:lnTo>
                  <a:lnTo>
                    <a:pt x="28" y="2"/>
                  </a:lnTo>
                  <a:lnTo>
                    <a:pt x="28" y="2"/>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2" name="Freeform 11">
              <a:extLst>
                <a:ext uri="{FF2B5EF4-FFF2-40B4-BE49-F238E27FC236}">
                  <a16:creationId xmlns:a16="http://schemas.microsoft.com/office/drawing/2014/main" id="{F4E83059-998A-0F42-9119-A0A6E21BF2E7}"/>
                </a:ext>
              </a:extLst>
            </p:cNvPr>
            <p:cNvSpPr>
              <a:spLocks/>
            </p:cNvSpPr>
            <p:nvPr userDrawn="1"/>
          </p:nvSpPr>
          <p:spPr bwMode="auto">
            <a:xfrm>
              <a:off x="7072848" y="2939826"/>
              <a:ext cx="48860" cy="18191"/>
            </a:xfrm>
            <a:custGeom>
              <a:avLst/>
              <a:gdLst>
                <a:gd name="T0" fmla="*/ 32 w 32"/>
                <a:gd name="T1" fmla="*/ 4 h 14"/>
                <a:gd name="T2" fmla="*/ 32 w 32"/>
                <a:gd name="T3" fmla="*/ 4 h 14"/>
                <a:gd name="T4" fmla="*/ 22 w 32"/>
                <a:gd name="T5" fmla="*/ 2 h 14"/>
                <a:gd name="T6" fmla="*/ 15 w 32"/>
                <a:gd name="T7" fmla="*/ 0 h 14"/>
                <a:gd name="T8" fmla="*/ 15 w 32"/>
                <a:gd name="T9" fmla="*/ 0 h 14"/>
                <a:gd name="T10" fmla="*/ 11 w 32"/>
                <a:gd name="T11" fmla="*/ 0 h 14"/>
                <a:gd name="T12" fmla="*/ 3 w 32"/>
                <a:gd name="T13" fmla="*/ 2 h 14"/>
                <a:gd name="T14" fmla="*/ 1 w 32"/>
                <a:gd name="T15" fmla="*/ 2 h 14"/>
                <a:gd name="T16" fmla="*/ 0 w 32"/>
                <a:gd name="T17" fmla="*/ 4 h 14"/>
                <a:gd name="T18" fmla="*/ 0 w 32"/>
                <a:gd name="T19" fmla="*/ 6 h 14"/>
                <a:gd name="T20" fmla="*/ 1 w 32"/>
                <a:gd name="T21" fmla="*/ 10 h 14"/>
                <a:gd name="T22" fmla="*/ 1 w 32"/>
                <a:gd name="T23" fmla="*/ 10 h 14"/>
                <a:gd name="T24" fmla="*/ 3 w 32"/>
                <a:gd name="T25" fmla="*/ 12 h 14"/>
                <a:gd name="T26" fmla="*/ 7 w 32"/>
                <a:gd name="T27" fmla="*/ 14 h 14"/>
                <a:gd name="T28" fmla="*/ 13 w 32"/>
                <a:gd name="T29" fmla="*/ 14 h 14"/>
                <a:gd name="T30" fmla="*/ 13 w 32"/>
                <a:gd name="T31" fmla="*/ 14 h 14"/>
                <a:gd name="T32" fmla="*/ 18 w 32"/>
                <a:gd name="T33" fmla="*/ 14 h 14"/>
                <a:gd name="T34" fmla="*/ 24 w 32"/>
                <a:gd name="T35" fmla="*/ 12 h 14"/>
                <a:gd name="T36" fmla="*/ 26 w 32"/>
                <a:gd name="T37" fmla="*/ 12 h 14"/>
                <a:gd name="T38" fmla="*/ 28 w 32"/>
                <a:gd name="T39" fmla="*/ 10 h 14"/>
                <a:gd name="T40" fmla="*/ 30 w 32"/>
                <a:gd name="T41" fmla="*/ 6 h 14"/>
                <a:gd name="T42" fmla="*/ 32 w 32"/>
                <a:gd name="T43" fmla="*/ 4 h 14"/>
                <a:gd name="T44" fmla="*/ 32 w 32"/>
                <a:gd name="T45" fmla="*/ 4 h 14"/>
                <a:gd name="T46" fmla="*/ 32 w 32"/>
                <a:gd name="T47" fmla="*/ 4 h 14"/>
                <a:gd name="T48" fmla="*/ 32 w 32"/>
                <a:gd name="T49" fmla="*/ 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2" h="14">
                  <a:moveTo>
                    <a:pt x="32" y="4"/>
                  </a:moveTo>
                  <a:lnTo>
                    <a:pt x="32" y="4"/>
                  </a:lnTo>
                  <a:lnTo>
                    <a:pt x="22" y="2"/>
                  </a:lnTo>
                  <a:lnTo>
                    <a:pt x="15" y="0"/>
                  </a:lnTo>
                  <a:lnTo>
                    <a:pt x="15" y="0"/>
                  </a:lnTo>
                  <a:lnTo>
                    <a:pt x="11" y="0"/>
                  </a:lnTo>
                  <a:lnTo>
                    <a:pt x="3" y="2"/>
                  </a:lnTo>
                  <a:lnTo>
                    <a:pt x="1" y="2"/>
                  </a:lnTo>
                  <a:lnTo>
                    <a:pt x="0" y="4"/>
                  </a:lnTo>
                  <a:lnTo>
                    <a:pt x="0" y="6"/>
                  </a:lnTo>
                  <a:lnTo>
                    <a:pt x="1" y="10"/>
                  </a:lnTo>
                  <a:lnTo>
                    <a:pt x="1" y="10"/>
                  </a:lnTo>
                  <a:lnTo>
                    <a:pt x="3" y="12"/>
                  </a:lnTo>
                  <a:lnTo>
                    <a:pt x="7" y="14"/>
                  </a:lnTo>
                  <a:lnTo>
                    <a:pt x="13" y="14"/>
                  </a:lnTo>
                  <a:lnTo>
                    <a:pt x="13" y="14"/>
                  </a:lnTo>
                  <a:lnTo>
                    <a:pt x="18" y="14"/>
                  </a:lnTo>
                  <a:lnTo>
                    <a:pt x="24" y="12"/>
                  </a:lnTo>
                  <a:lnTo>
                    <a:pt x="26" y="12"/>
                  </a:lnTo>
                  <a:lnTo>
                    <a:pt x="28" y="10"/>
                  </a:lnTo>
                  <a:lnTo>
                    <a:pt x="30" y="6"/>
                  </a:lnTo>
                  <a:lnTo>
                    <a:pt x="32" y="4"/>
                  </a:lnTo>
                  <a:lnTo>
                    <a:pt x="32" y="4"/>
                  </a:lnTo>
                  <a:lnTo>
                    <a:pt x="32" y="4"/>
                  </a:lnTo>
                  <a:lnTo>
                    <a:pt x="32" y="4"/>
                  </a:lnTo>
                  <a:close/>
                </a:path>
              </a:pathLst>
            </a:custGeom>
            <a:solidFill>
              <a:schemeClr val="bg1">
                <a:lumMod val="85000"/>
              </a:schemeClr>
            </a:solidFill>
            <a:ln w="635" cap="rnd">
              <a:solidFill>
                <a:schemeClr val="bg1">
                  <a:alpha val="17000"/>
                </a:schemeClr>
              </a:solidFill>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3" name="Freeform 12">
              <a:extLst>
                <a:ext uri="{FF2B5EF4-FFF2-40B4-BE49-F238E27FC236}">
                  <a16:creationId xmlns:a16="http://schemas.microsoft.com/office/drawing/2014/main" id="{326113FD-40C3-934D-82A2-A8A086E2EB79}"/>
                </a:ext>
              </a:extLst>
            </p:cNvPr>
            <p:cNvSpPr>
              <a:spLocks/>
            </p:cNvSpPr>
            <p:nvPr userDrawn="1"/>
          </p:nvSpPr>
          <p:spPr bwMode="auto">
            <a:xfrm>
              <a:off x="7072848" y="2939826"/>
              <a:ext cx="48860" cy="18191"/>
            </a:xfrm>
            <a:custGeom>
              <a:avLst/>
              <a:gdLst>
                <a:gd name="T0" fmla="*/ 32 w 32"/>
                <a:gd name="T1" fmla="*/ 4 h 14"/>
                <a:gd name="T2" fmla="*/ 32 w 32"/>
                <a:gd name="T3" fmla="*/ 4 h 14"/>
                <a:gd name="T4" fmla="*/ 22 w 32"/>
                <a:gd name="T5" fmla="*/ 2 h 14"/>
                <a:gd name="T6" fmla="*/ 15 w 32"/>
                <a:gd name="T7" fmla="*/ 0 h 14"/>
                <a:gd name="T8" fmla="*/ 15 w 32"/>
                <a:gd name="T9" fmla="*/ 0 h 14"/>
                <a:gd name="T10" fmla="*/ 11 w 32"/>
                <a:gd name="T11" fmla="*/ 0 h 14"/>
                <a:gd name="T12" fmla="*/ 3 w 32"/>
                <a:gd name="T13" fmla="*/ 2 h 14"/>
                <a:gd name="T14" fmla="*/ 1 w 32"/>
                <a:gd name="T15" fmla="*/ 2 h 14"/>
                <a:gd name="T16" fmla="*/ 0 w 32"/>
                <a:gd name="T17" fmla="*/ 4 h 14"/>
                <a:gd name="T18" fmla="*/ 0 w 32"/>
                <a:gd name="T19" fmla="*/ 6 h 14"/>
                <a:gd name="T20" fmla="*/ 1 w 32"/>
                <a:gd name="T21" fmla="*/ 10 h 14"/>
                <a:gd name="T22" fmla="*/ 1 w 32"/>
                <a:gd name="T23" fmla="*/ 10 h 14"/>
                <a:gd name="T24" fmla="*/ 3 w 32"/>
                <a:gd name="T25" fmla="*/ 12 h 14"/>
                <a:gd name="T26" fmla="*/ 7 w 32"/>
                <a:gd name="T27" fmla="*/ 14 h 14"/>
                <a:gd name="T28" fmla="*/ 13 w 32"/>
                <a:gd name="T29" fmla="*/ 14 h 14"/>
                <a:gd name="T30" fmla="*/ 13 w 32"/>
                <a:gd name="T31" fmla="*/ 14 h 14"/>
                <a:gd name="T32" fmla="*/ 18 w 32"/>
                <a:gd name="T33" fmla="*/ 14 h 14"/>
                <a:gd name="T34" fmla="*/ 24 w 32"/>
                <a:gd name="T35" fmla="*/ 12 h 14"/>
                <a:gd name="T36" fmla="*/ 26 w 32"/>
                <a:gd name="T37" fmla="*/ 12 h 14"/>
                <a:gd name="T38" fmla="*/ 28 w 32"/>
                <a:gd name="T39" fmla="*/ 10 h 14"/>
                <a:gd name="T40" fmla="*/ 30 w 32"/>
                <a:gd name="T41" fmla="*/ 6 h 14"/>
                <a:gd name="T42" fmla="*/ 32 w 32"/>
                <a:gd name="T43" fmla="*/ 4 h 14"/>
                <a:gd name="T44" fmla="*/ 32 w 32"/>
                <a:gd name="T45" fmla="*/ 4 h 14"/>
                <a:gd name="T46" fmla="*/ 32 w 32"/>
                <a:gd name="T47" fmla="*/ 4 h 14"/>
                <a:gd name="T48" fmla="*/ 32 w 32"/>
                <a:gd name="T49" fmla="*/ 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2" h="14">
                  <a:moveTo>
                    <a:pt x="32" y="4"/>
                  </a:moveTo>
                  <a:lnTo>
                    <a:pt x="32" y="4"/>
                  </a:lnTo>
                  <a:lnTo>
                    <a:pt x="22" y="2"/>
                  </a:lnTo>
                  <a:lnTo>
                    <a:pt x="15" y="0"/>
                  </a:lnTo>
                  <a:lnTo>
                    <a:pt x="15" y="0"/>
                  </a:lnTo>
                  <a:lnTo>
                    <a:pt x="11" y="0"/>
                  </a:lnTo>
                  <a:lnTo>
                    <a:pt x="3" y="2"/>
                  </a:lnTo>
                  <a:lnTo>
                    <a:pt x="1" y="2"/>
                  </a:lnTo>
                  <a:lnTo>
                    <a:pt x="0" y="4"/>
                  </a:lnTo>
                  <a:lnTo>
                    <a:pt x="0" y="6"/>
                  </a:lnTo>
                  <a:lnTo>
                    <a:pt x="1" y="10"/>
                  </a:lnTo>
                  <a:lnTo>
                    <a:pt x="1" y="10"/>
                  </a:lnTo>
                  <a:lnTo>
                    <a:pt x="3" y="12"/>
                  </a:lnTo>
                  <a:lnTo>
                    <a:pt x="7" y="14"/>
                  </a:lnTo>
                  <a:lnTo>
                    <a:pt x="13" y="14"/>
                  </a:lnTo>
                  <a:lnTo>
                    <a:pt x="13" y="14"/>
                  </a:lnTo>
                  <a:lnTo>
                    <a:pt x="18" y="14"/>
                  </a:lnTo>
                  <a:lnTo>
                    <a:pt x="24" y="12"/>
                  </a:lnTo>
                  <a:lnTo>
                    <a:pt x="26" y="12"/>
                  </a:lnTo>
                  <a:lnTo>
                    <a:pt x="28" y="10"/>
                  </a:lnTo>
                  <a:lnTo>
                    <a:pt x="30" y="6"/>
                  </a:lnTo>
                  <a:lnTo>
                    <a:pt x="32" y="4"/>
                  </a:lnTo>
                  <a:lnTo>
                    <a:pt x="32" y="4"/>
                  </a:lnTo>
                  <a:lnTo>
                    <a:pt x="32" y="4"/>
                  </a:lnTo>
                  <a:lnTo>
                    <a:pt x="32" y="4"/>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4" name="Freeform 13">
              <a:extLst>
                <a:ext uri="{FF2B5EF4-FFF2-40B4-BE49-F238E27FC236}">
                  <a16:creationId xmlns:a16="http://schemas.microsoft.com/office/drawing/2014/main" id="{4E1803F6-82BA-AA48-A155-1B0A94F1F2D0}"/>
                </a:ext>
              </a:extLst>
            </p:cNvPr>
            <p:cNvSpPr>
              <a:spLocks/>
            </p:cNvSpPr>
            <p:nvPr userDrawn="1"/>
          </p:nvSpPr>
          <p:spPr bwMode="auto">
            <a:xfrm>
              <a:off x="7317146" y="2937227"/>
              <a:ext cx="35118" cy="15592"/>
            </a:xfrm>
            <a:custGeom>
              <a:avLst/>
              <a:gdLst>
                <a:gd name="T0" fmla="*/ 21 w 23"/>
                <a:gd name="T1" fmla="*/ 4 h 12"/>
                <a:gd name="T2" fmla="*/ 21 w 23"/>
                <a:gd name="T3" fmla="*/ 4 h 12"/>
                <a:gd name="T4" fmla="*/ 23 w 23"/>
                <a:gd name="T5" fmla="*/ 8 h 12"/>
                <a:gd name="T6" fmla="*/ 21 w 23"/>
                <a:gd name="T7" fmla="*/ 8 h 12"/>
                <a:gd name="T8" fmla="*/ 21 w 23"/>
                <a:gd name="T9" fmla="*/ 10 h 12"/>
                <a:gd name="T10" fmla="*/ 19 w 23"/>
                <a:gd name="T11" fmla="*/ 10 h 12"/>
                <a:gd name="T12" fmla="*/ 15 w 23"/>
                <a:gd name="T13" fmla="*/ 12 h 12"/>
                <a:gd name="T14" fmla="*/ 12 w 23"/>
                <a:gd name="T15" fmla="*/ 12 h 12"/>
                <a:gd name="T16" fmla="*/ 12 w 23"/>
                <a:gd name="T17" fmla="*/ 12 h 12"/>
                <a:gd name="T18" fmla="*/ 6 w 23"/>
                <a:gd name="T19" fmla="*/ 12 h 12"/>
                <a:gd name="T20" fmla="*/ 2 w 23"/>
                <a:gd name="T21" fmla="*/ 10 h 12"/>
                <a:gd name="T22" fmla="*/ 2 w 23"/>
                <a:gd name="T23" fmla="*/ 10 h 12"/>
                <a:gd name="T24" fmla="*/ 2 w 23"/>
                <a:gd name="T25" fmla="*/ 8 h 12"/>
                <a:gd name="T26" fmla="*/ 0 w 23"/>
                <a:gd name="T27" fmla="*/ 8 h 12"/>
                <a:gd name="T28" fmla="*/ 0 w 23"/>
                <a:gd name="T29" fmla="*/ 6 h 12"/>
                <a:gd name="T30" fmla="*/ 2 w 23"/>
                <a:gd name="T31" fmla="*/ 4 h 12"/>
                <a:gd name="T32" fmla="*/ 6 w 23"/>
                <a:gd name="T33" fmla="*/ 2 h 12"/>
                <a:gd name="T34" fmla="*/ 6 w 23"/>
                <a:gd name="T35" fmla="*/ 2 h 12"/>
                <a:gd name="T36" fmla="*/ 10 w 23"/>
                <a:gd name="T37" fmla="*/ 0 h 12"/>
                <a:gd name="T38" fmla="*/ 13 w 23"/>
                <a:gd name="T39" fmla="*/ 0 h 12"/>
                <a:gd name="T40" fmla="*/ 19 w 23"/>
                <a:gd name="T41" fmla="*/ 2 h 12"/>
                <a:gd name="T42" fmla="*/ 21 w 23"/>
                <a:gd name="T43" fmla="*/ 4 h 12"/>
                <a:gd name="T44" fmla="*/ 21 w 23"/>
                <a:gd name="T45" fmla="*/ 4 h 12"/>
                <a:gd name="T46" fmla="*/ 21 w 23"/>
                <a:gd name="T47" fmla="*/ 4 h 12"/>
                <a:gd name="T48" fmla="*/ 21 w 23"/>
                <a:gd name="T49"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3" h="12">
                  <a:moveTo>
                    <a:pt x="21" y="4"/>
                  </a:moveTo>
                  <a:lnTo>
                    <a:pt x="21" y="4"/>
                  </a:lnTo>
                  <a:lnTo>
                    <a:pt x="23" y="8"/>
                  </a:lnTo>
                  <a:lnTo>
                    <a:pt x="21" y="8"/>
                  </a:lnTo>
                  <a:lnTo>
                    <a:pt x="21" y="10"/>
                  </a:lnTo>
                  <a:lnTo>
                    <a:pt x="19" y="10"/>
                  </a:lnTo>
                  <a:lnTo>
                    <a:pt x="15" y="12"/>
                  </a:lnTo>
                  <a:lnTo>
                    <a:pt x="12" y="12"/>
                  </a:lnTo>
                  <a:lnTo>
                    <a:pt x="12" y="12"/>
                  </a:lnTo>
                  <a:lnTo>
                    <a:pt x="6" y="12"/>
                  </a:lnTo>
                  <a:lnTo>
                    <a:pt x="2" y="10"/>
                  </a:lnTo>
                  <a:lnTo>
                    <a:pt x="2" y="10"/>
                  </a:lnTo>
                  <a:lnTo>
                    <a:pt x="2" y="8"/>
                  </a:lnTo>
                  <a:lnTo>
                    <a:pt x="0" y="8"/>
                  </a:lnTo>
                  <a:lnTo>
                    <a:pt x="0" y="6"/>
                  </a:lnTo>
                  <a:lnTo>
                    <a:pt x="2" y="4"/>
                  </a:lnTo>
                  <a:lnTo>
                    <a:pt x="6" y="2"/>
                  </a:lnTo>
                  <a:lnTo>
                    <a:pt x="6" y="2"/>
                  </a:lnTo>
                  <a:lnTo>
                    <a:pt x="10" y="0"/>
                  </a:lnTo>
                  <a:lnTo>
                    <a:pt x="13" y="0"/>
                  </a:lnTo>
                  <a:lnTo>
                    <a:pt x="19" y="2"/>
                  </a:lnTo>
                  <a:lnTo>
                    <a:pt x="21" y="4"/>
                  </a:lnTo>
                  <a:lnTo>
                    <a:pt x="21" y="4"/>
                  </a:lnTo>
                  <a:lnTo>
                    <a:pt x="21" y="4"/>
                  </a:lnTo>
                  <a:lnTo>
                    <a:pt x="21" y="4"/>
                  </a:lnTo>
                  <a:close/>
                </a:path>
              </a:pathLst>
            </a:custGeom>
            <a:solidFill>
              <a:schemeClr val="bg1">
                <a:lumMod val="85000"/>
              </a:schemeClr>
            </a:solidFill>
            <a:ln w="635" cap="rnd">
              <a:solidFill>
                <a:schemeClr val="bg1">
                  <a:alpha val="17000"/>
                </a:schemeClr>
              </a:solidFill>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5" name="Freeform 14">
              <a:extLst>
                <a:ext uri="{FF2B5EF4-FFF2-40B4-BE49-F238E27FC236}">
                  <a16:creationId xmlns:a16="http://schemas.microsoft.com/office/drawing/2014/main" id="{65F09BDA-2744-5846-9C56-7DD62671F302}"/>
                </a:ext>
              </a:extLst>
            </p:cNvPr>
            <p:cNvSpPr>
              <a:spLocks/>
            </p:cNvSpPr>
            <p:nvPr userDrawn="1"/>
          </p:nvSpPr>
          <p:spPr bwMode="auto">
            <a:xfrm>
              <a:off x="7317146" y="2937227"/>
              <a:ext cx="35118" cy="15592"/>
            </a:xfrm>
            <a:custGeom>
              <a:avLst/>
              <a:gdLst>
                <a:gd name="T0" fmla="*/ 21 w 23"/>
                <a:gd name="T1" fmla="*/ 4 h 12"/>
                <a:gd name="T2" fmla="*/ 21 w 23"/>
                <a:gd name="T3" fmla="*/ 4 h 12"/>
                <a:gd name="T4" fmla="*/ 23 w 23"/>
                <a:gd name="T5" fmla="*/ 8 h 12"/>
                <a:gd name="T6" fmla="*/ 21 w 23"/>
                <a:gd name="T7" fmla="*/ 8 h 12"/>
                <a:gd name="T8" fmla="*/ 21 w 23"/>
                <a:gd name="T9" fmla="*/ 10 h 12"/>
                <a:gd name="T10" fmla="*/ 19 w 23"/>
                <a:gd name="T11" fmla="*/ 10 h 12"/>
                <a:gd name="T12" fmla="*/ 15 w 23"/>
                <a:gd name="T13" fmla="*/ 12 h 12"/>
                <a:gd name="T14" fmla="*/ 12 w 23"/>
                <a:gd name="T15" fmla="*/ 12 h 12"/>
                <a:gd name="T16" fmla="*/ 12 w 23"/>
                <a:gd name="T17" fmla="*/ 12 h 12"/>
                <a:gd name="T18" fmla="*/ 6 w 23"/>
                <a:gd name="T19" fmla="*/ 12 h 12"/>
                <a:gd name="T20" fmla="*/ 2 w 23"/>
                <a:gd name="T21" fmla="*/ 10 h 12"/>
                <a:gd name="T22" fmla="*/ 2 w 23"/>
                <a:gd name="T23" fmla="*/ 10 h 12"/>
                <a:gd name="T24" fmla="*/ 2 w 23"/>
                <a:gd name="T25" fmla="*/ 8 h 12"/>
                <a:gd name="T26" fmla="*/ 0 w 23"/>
                <a:gd name="T27" fmla="*/ 8 h 12"/>
                <a:gd name="T28" fmla="*/ 0 w 23"/>
                <a:gd name="T29" fmla="*/ 6 h 12"/>
                <a:gd name="T30" fmla="*/ 2 w 23"/>
                <a:gd name="T31" fmla="*/ 4 h 12"/>
                <a:gd name="T32" fmla="*/ 6 w 23"/>
                <a:gd name="T33" fmla="*/ 2 h 12"/>
                <a:gd name="T34" fmla="*/ 6 w 23"/>
                <a:gd name="T35" fmla="*/ 2 h 12"/>
                <a:gd name="T36" fmla="*/ 10 w 23"/>
                <a:gd name="T37" fmla="*/ 0 h 12"/>
                <a:gd name="T38" fmla="*/ 13 w 23"/>
                <a:gd name="T39" fmla="*/ 0 h 12"/>
                <a:gd name="T40" fmla="*/ 19 w 23"/>
                <a:gd name="T41" fmla="*/ 2 h 12"/>
                <a:gd name="T42" fmla="*/ 21 w 23"/>
                <a:gd name="T43" fmla="*/ 4 h 12"/>
                <a:gd name="T44" fmla="*/ 21 w 23"/>
                <a:gd name="T45" fmla="*/ 4 h 12"/>
                <a:gd name="T46" fmla="*/ 21 w 23"/>
                <a:gd name="T47" fmla="*/ 4 h 12"/>
                <a:gd name="T48" fmla="*/ 21 w 23"/>
                <a:gd name="T49"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3" h="12">
                  <a:moveTo>
                    <a:pt x="21" y="4"/>
                  </a:moveTo>
                  <a:lnTo>
                    <a:pt x="21" y="4"/>
                  </a:lnTo>
                  <a:lnTo>
                    <a:pt x="23" y="8"/>
                  </a:lnTo>
                  <a:lnTo>
                    <a:pt x="21" y="8"/>
                  </a:lnTo>
                  <a:lnTo>
                    <a:pt x="21" y="10"/>
                  </a:lnTo>
                  <a:lnTo>
                    <a:pt x="19" y="10"/>
                  </a:lnTo>
                  <a:lnTo>
                    <a:pt x="15" y="12"/>
                  </a:lnTo>
                  <a:lnTo>
                    <a:pt x="12" y="12"/>
                  </a:lnTo>
                  <a:lnTo>
                    <a:pt x="12" y="12"/>
                  </a:lnTo>
                  <a:lnTo>
                    <a:pt x="6" y="12"/>
                  </a:lnTo>
                  <a:lnTo>
                    <a:pt x="2" y="10"/>
                  </a:lnTo>
                  <a:lnTo>
                    <a:pt x="2" y="10"/>
                  </a:lnTo>
                  <a:lnTo>
                    <a:pt x="2" y="8"/>
                  </a:lnTo>
                  <a:lnTo>
                    <a:pt x="0" y="8"/>
                  </a:lnTo>
                  <a:lnTo>
                    <a:pt x="0" y="6"/>
                  </a:lnTo>
                  <a:lnTo>
                    <a:pt x="2" y="4"/>
                  </a:lnTo>
                  <a:lnTo>
                    <a:pt x="6" y="2"/>
                  </a:lnTo>
                  <a:lnTo>
                    <a:pt x="6" y="2"/>
                  </a:lnTo>
                  <a:lnTo>
                    <a:pt x="10" y="0"/>
                  </a:lnTo>
                  <a:lnTo>
                    <a:pt x="13" y="0"/>
                  </a:lnTo>
                  <a:lnTo>
                    <a:pt x="19" y="2"/>
                  </a:lnTo>
                  <a:lnTo>
                    <a:pt x="21" y="4"/>
                  </a:lnTo>
                  <a:lnTo>
                    <a:pt x="21" y="4"/>
                  </a:lnTo>
                  <a:lnTo>
                    <a:pt x="21" y="4"/>
                  </a:lnTo>
                  <a:lnTo>
                    <a:pt x="21" y="4"/>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6" name="Freeform 15">
              <a:extLst>
                <a:ext uri="{FF2B5EF4-FFF2-40B4-BE49-F238E27FC236}">
                  <a16:creationId xmlns:a16="http://schemas.microsoft.com/office/drawing/2014/main" id="{D52132B7-71E7-754F-8901-35667D240B77}"/>
                </a:ext>
              </a:extLst>
            </p:cNvPr>
            <p:cNvSpPr>
              <a:spLocks/>
            </p:cNvSpPr>
            <p:nvPr userDrawn="1"/>
          </p:nvSpPr>
          <p:spPr bwMode="auto">
            <a:xfrm>
              <a:off x="7219427" y="2911240"/>
              <a:ext cx="74816" cy="46776"/>
            </a:xfrm>
            <a:custGeom>
              <a:avLst/>
              <a:gdLst>
                <a:gd name="T0" fmla="*/ 0 w 49"/>
                <a:gd name="T1" fmla="*/ 0 h 36"/>
                <a:gd name="T2" fmla="*/ 0 w 49"/>
                <a:gd name="T3" fmla="*/ 0 h 36"/>
                <a:gd name="T4" fmla="*/ 6 w 49"/>
                <a:gd name="T5" fmla="*/ 0 h 36"/>
                <a:gd name="T6" fmla="*/ 6 w 49"/>
                <a:gd name="T7" fmla="*/ 0 h 36"/>
                <a:gd name="T8" fmla="*/ 9 w 49"/>
                <a:gd name="T9" fmla="*/ 0 h 36"/>
                <a:gd name="T10" fmla="*/ 11 w 49"/>
                <a:gd name="T11" fmla="*/ 0 h 36"/>
                <a:gd name="T12" fmla="*/ 19 w 49"/>
                <a:gd name="T13" fmla="*/ 1 h 36"/>
                <a:gd name="T14" fmla="*/ 25 w 49"/>
                <a:gd name="T15" fmla="*/ 5 h 36"/>
                <a:gd name="T16" fmla="*/ 26 w 49"/>
                <a:gd name="T17" fmla="*/ 7 h 36"/>
                <a:gd name="T18" fmla="*/ 28 w 49"/>
                <a:gd name="T19" fmla="*/ 9 h 36"/>
                <a:gd name="T20" fmla="*/ 28 w 49"/>
                <a:gd name="T21" fmla="*/ 9 h 36"/>
                <a:gd name="T22" fmla="*/ 34 w 49"/>
                <a:gd name="T23" fmla="*/ 13 h 36"/>
                <a:gd name="T24" fmla="*/ 40 w 49"/>
                <a:gd name="T25" fmla="*/ 13 h 36"/>
                <a:gd name="T26" fmla="*/ 42 w 49"/>
                <a:gd name="T27" fmla="*/ 15 h 36"/>
                <a:gd name="T28" fmla="*/ 45 w 49"/>
                <a:gd name="T29" fmla="*/ 17 h 36"/>
                <a:gd name="T30" fmla="*/ 47 w 49"/>
                <a:gd name="T31" fmla="*/ 18 h 36"/>
                <a:gd name="T32" fmla="*/ 49 w 49"/>
                <a:gd name="T33" fmla="*/ 20 h 36"/>
                <a:gd name="T34" fmla="*/ 49 w 49"/>
                <a:gd name="T35" fmla="*/ 20 h 36"/>
                <a:gd name="T36" fmla="*/ 43 w 49"/>
                <a:gd name="T37" fmla="*/ 20 h 36"/>
                <a:gd name="T38" fmla="*/ 38 w 49"/>
                <a:gd name="T39" fmla="*/ 22 h 36"/>
                <a:gd name="T40" fmla="*/ 25 w 49"/>
                <a:gd name="T41" fmla="*/ 24 h 36"/>
                <a:gd name="T42" fmla="*/ 19 w 49"/>
                <a:gd name="T43" fmla="*/ 24 h 36"/>
                <a:gd name="T44" fmla="*/ 15 w 49"/>
                <a:gd name="T45" fmla="*/ 26 h 36"/>
                <a:gd name="T46" fmla="*/ 11 w 49"/>
                <a:gd name="T47" fmla="*/ 28 h 36"/>
                <a:gd name="T48" fmla="*/ 11 w 49"/>
                <a:gd name="T49" fmla="*/ 28 h 36"/>
                <a:gd name="T50" fmla="*/ 11 w 49"/>
                <a:gd name="T51" fmla="*/ 32 h 36"/>
                <a:gd name="T52" fmla="*/ 11 w 49"/>
                <a:gd name="T53" fmla="*/ 34 h 36"/>
                <a:gd name="T54" fmla="*/ 11 w 49"/>
                <a:gd name="T55" fmla="*/ 34 h 36"/>
                <a:gd name="T56" fmla="*/ 8 w 49"/>
                <a:gd name="T57" fmla="*/ 36 h 36"/>
                <a:gd name="T58" fmla="*/ 6 w 49"/>
                <a:gd name="T59" fmla="*/ 36 h 36"/>
                <a:gd name="T60" fmla="*/ 2 w 49"/>
                <a:gd name="T61" fmla="*/ 34 h 36"/>
                <a:gd name="T62" fmla="*/ 0 w 49"/>
                <a:gd name="T63" fmla="*/ 32 h 36"/>
                <a:gd name="T64" fmla="*/ 0 w 49"/>
                <a:gd name="T65" fmla="*/ 0 h 36"/>
                <a:gd name="T66" fmla="*/ 0 w 49"/>
                <a:gd name="T67" fmla="*/ 0 h 36"/>
                <a:gd name="T68" fmla="*/ 0 w 49"/>
                <a:gd name="T69"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9" h="36">
                  <a:moveTo>
                    <a:pt x="0" y="0"/>
                  </a:moveTo>
                  <a:lnTo>
                    <a:pt x="0" y="0"/>
                  </a:lnTo>
                  <a:lnTo>
                    <a:pt x="6" y="0"/>
                  </a:lnTo>
                  <a:lnTo>
                    <a:pt x="6" y="0"/>
                  </a:lnTo>
                  <a:lnTo>
                    <a:pt x="9" y="0"/>
                  </a:lnTo>
                  <a:lnTo>
                    <a:pt x="11" y="0"/>
                  </a:lnTo>
                  <a:lnTo>
                    <a:pt x="19" y="1"/>
                  </a:lnTo>
                  <a:lnTo>
                    <a:pt x="25" y="5"/>
                  </a:lnTo>
                  <a:lnTo>
                    <a:pt x="26" y="7"/>
                  </a:lnTo>
                  <a:lnTo>
                    <a:pt x="28" y="9"/>
                  </a:lnTo>
                  <a:lnTo>
                    <a:pt x="28" y="9"/>
                  </a:lnTo>
                  <a:lnTo>
                    <a:pt x="34" y="13"/>
                  </a:lnTo>
                  <a:lnTo>
                    <a:pt x="40" y="13"/>
                  </a:lnTo>
                  <a:lnTo>
                    <a:pt x="42" y="15"/>
                  </a:lnTo>
                  <a:lnTo>
                    <a:pt x="45" y="17"/>
                  </a:lnTo>
                  <a:lnTo>
                    <a:pt x="47" y="18"/>
                  </a:lnTo>
                  <a:lnTo>
                    <a:pt x="49" y="20"/>
                  </a:lnTo>
                  <a:lnTo>
                    <a:pt x="49" y="20"/>
                  </a:lnTo>
                  <a:lnTo>
                    <a:pt x="43" y="20"/>
                  </a:lnTo>
                  <a:lnTo>
                    <a:pt x="38" y="22"/>
                  </a:lnTo>
                  <a:lnTo>
                    <a:pt x="25" y="24"/>
                  </a:lnTo>
                  <a:lnTo>
                    <a:pt x="19" y="24"/>
                  </a:lnTo>
                  <a:lnTo>
                    <a:pt x="15" y="26"/>
                  </a:lnTo>
                  <a:lnTo>
                    <a:pt x="11" y="28"/>
                  </a:lnTo>
                  <a:lnTo>
                    <a:pt x="11" y="28"/>
                  </a:lnTo>
                  <a:lnTo>
                    <a:pt x="11" y="32"/>
                  </a:lnTo>
                  <a:lnTo>
                    <a:pt x="11" y="34"/>
                  </a:lnTo>
                  <a:lnTo>
                    <a:pt x="11" y="34"/>
                  </a:lnTo>
                  <a:lnTo>
                    <a:pt x="8" y="36"/>
                  </a:lnTo>
                  <a:lnTo>
                    <a:pt x="6" y="36"/>
                  </a:lnTo>
                  <a:lnTo>
                    <a:pt x="2" y="34"/>
                  </a:lnTo>
                  <a:lnTo>
                    <a:pt x="0" y="32"/>
                  </a:lnTo>
                  <a:lnTo>
                    <a:pt x="0" y="0"/>
                  </a:lnTo>
                  <a:lnTo>
                    <a:pt x="0" y="0"/>
                  </a:lnTo>
                  <a:lnTo>
                    <a:pt x="0" y="0"/>
                  </a:lnTo>
                  <a:close/>
                </a:path>
              </a:pathLst>
            </a:custGeom>
            <a:solidFill>
              <a:schemeClr val="bg1">
                <a:lumMod val="85000"/>
              </a:schemeClr>
            </a:solidFill>
            <a:ln w="635" cap="rnd">
              <a:solidFill>
                <a:schemeClr val="bg1">
                  <a:alpha val="17000"/>
                </a:schemeClr>
              </a:solidFill>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7" name="Freeform 16">
              <a:extLst>
                <a:ext uri="{FF2B5EF4-FFF2-40B4-BE49-F238E27FC236}">
                  <a16:creationId xmlns:a16="http://schemas.microsoft.com/office/drawing/2014/main" id="{B55C26F4-AD3D-3E43-9355-4DEC62D81DF8}"/>
                </a:ext>
              </a:extLst>
            </p:cNvPr>
            <p:cNvSpPr>
              <a:spLocks/>
            </p:cNvSpPr>
            <p:nvPr userDrawn="1"/>
          </p:nvSpPr>
          <p:spPr bwMode="auto">
            <a:xfrm>
              <a:off x="7219427" y="2911240"/>
              <a:ext cx="74816" cy="46776"/>
            </a:xfrm>
            <a:custGeom>
              <a:avLst/>
              <a:gdLst>
                <a:gd name="T0" fmla="*/ 0 w 49"/>
                <a:gd name="T1" fmla="*/ 0 h 36"/>
                <a:gd name="T2" fmla="*/ 0 w 49"/>
                <a:gd name="T3" fmla="*/ 0 h 36"/>
                <a:gd name="T4" fmla="*/ 6 w 49"/>
                <a:gd name="T5" fmla="*/ 0 h 36"/>
                <a:gd name="T6" fmla="*/ 6 w 49"/>
                <a:gd name="T7" fmla="*/ 0 h 36"/>
                <a:gd name="T8" fmla="*/ 9 w 49"/>
                <a:gd name="T9" fmla="*/ 0 h 36"/>
                <a:gd name="T10" fmla="*/ 11 w 49"/>
                <a:gd name="T11" fmla="*/ 0 h 36"/>
                <a:gd name="T12" fmla="*/ 19 w 49"/>
                <a:gd name="T13" fmla="*/ 1 h 36"/>
                <a:gd name="T14" fmla="*/ 25 w 49"/>
                <a:gd name="T15" fmla="*/ 5 h 36"/>
                <a:gd name="T16" fmla="*/ 26 w 49"/>
                <a:gd name="T17" fmla="*/ 7 h 36"/>
                <a:gd name="T18" fmla="*/ 28 w 49"/>
                <a:gd name="T19" fmla="*/ 9 h 36"/>
                <a:gd name="T20" fmla="*/ 28 w 49"/>
                <a:gd name="T21" fmla="*/ 9 h 36"/>
                <a:gd name="T22" fmla="*/ 34 w 49"/>
                <a:gd name="T23" fmla="*/ 13 h 36"/>
                <a:gd name="T24" fmla="*/ 40 w 49"/>
                <a:gd name="T25" fmla="*/ 13 h 36"/>
                <a:gd name="T26" fmla="*/ 42 w 49"/>
                <a:gd name="T27" fmla="*/ 15 h 36"/>
                <a:gd name="T28" fmla="*/ 45 w 49"/>
                <a:gd name="T29" fmla="*/ 17 h 36"/>
                <a:gd name="T30" fmla="*/ 47 w 49"/>
                <a:gd name="T31" fmla="*/ 18 h 36"/>
                <a:gd name="T32" fmla="*/ 49 w 49"/>
                <a:gd name="T33" fmla="*/ 20 h 36"/>
                <a:gd name="T34" fmla="*/ 49 w 49"/>
                <a:gd name="T35" fmla="*/ 20 h 36"/>
                <a:gd name="T36" fmla="*/ 43 w 49"/>
                <a:gd name="T37" fmla="*/ 20 h 36"/>
                <a:gd name="T38" fmla="*/ 38 w 49"/>
                <a:gd name="T39" fmla="*/ 22 h 36"/>
                <a:gd name="T40" fmla="*/ 25 w 49"/>
                <a:gd name="T41" fmla="*/ 24 h 36"/>
                <a:gd name="T42" fmla="*/ 19 w 49"/>
                <a:gd name="T43" fmla="*/ 24 h 36"/>
                <a:gd name="T44" fmla="*/ 15 w 49"/>
                <a:gd name="T45" fmla="*/ 26 h 36"/>
                <a:gd name="T46" fmla="*/ 11 w 49"/>
                <a:gd name="T47" fmla="*/ 28 h 36"/>
                <a:gd name="T48" fmla="*/ 11 w 49"/>
                <a:gd name="T49" fmla="*/ 28 h 36"/>
                <a:gd name="T50" fmla="*/ 11 w 49"/>
                <a:gd name="T51" fmla="*/ 32 h 36"/>
                <a:gd name="T52" fmla="*/ 11 w 49"/>
                <a:gd name="T53" fmla="*/ 34 h 36"/>
                <a:gd name="T54" fmla="*/ 11 w 49"/>
                <a:gd name="T55" fmla="*/ 34 h 36"/>
                <a:gd name="T56" fmla="*/ 8 w 49"/>
                <a:gd name="T57" fmla="*/ 36 h 36"/>
                <a:gd name="T58" fmla="*/ 6 w 49"/>
                <a:gd name="T59" fmla="*/ 36 h 36"/>
                <a:gd name="T60" fmla="*/ 2 w 49"/>
                <a:gd name="T61" fmla="*/ 34 h 36"/>
                <a:gd name="T62" fmla="*/ 0 w 49"/>
                <a:gd name="T63" fmla="*/ 32 h 36"/>
                <a:gd name="T64" fmla="*/ 0 w 49"/>
                <a:gd name="T65" fmla="*/ 0 h 36"/>
                <a:gd name="T66" fmla="*/ 0 w 49"/>
                <a:gd name="T67" fmla="*/ 0 h 36"/>
                <a:gd name="T68" fmla="*/ 0 w 49"/>
                <a:gd name="T69"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9" h="36">
                  <a:moveTo>
                    <a:pt x="0" y="0"/>
                  </a:moveTo>
                  <a:lnTo>
                    <a:pt x="0" y="0"/>
                  </a:lnTo>
                  <a:lnTo>
                    <a:pt x="6" y="0"/>
                  </a:lnTo>
                  <a:lnTo>
                    <a:pt x="6" y="0"/>
                  </a:lnTo>
                  <a:lnTo>
                    <a:pt x="9" y="0"/>
                  </a:lnTo>
                  <a:lnTo>
                    <a:pt x="11" y="0"/>
                  </a:lnTo>
                  <a:lnTo>
                    <a:pt x="19" y="1"/>
                  </a:lnTo>
                  <a:lnTo>
                    <a:pt x="25" y="5"/>
                  </a:lnTo>
                  <a:lnTo>
                    <a:pt x="26" y="7"/>
                  </a:lnTo>
                  <a:lnTo>
                    <a:pt x="28" y="9"/>
                  </a:lnTo>
                  <a:lnTo>
                    <a:pt x="28" y="9"/>
                  </a:lnTo>
                  <a:lnTo>
                    <a:pt x="34" y="13"/>
                  </a:lnTo>
                  <a:lnTo>
                    <a:pt x="40" y="13"/>
                  </a:lnTo>
                  <a:lnTo>
                    <a:pt x="42" y="15"/>
                  </a:lnTo>
                  <a:lnTo>
                    <a:pt x="45" y="17"/>
                  </a:lnTo>
                  <a:lnTo>
                    <a:pt x="47" y="18"/>
                  </a:lnTo>
                  <a:lnTo>
                    <a:pt x="49" y="20"/>
                  </a:lnTo>
                  <a:lnTo>
                    <a:pt x="49" y="20"/>
                  </a:lnTo>
                  <a:lnTo>
                    <a:pt x="43" y="20"/>
                  </a:lnTo>
                  <a:lnTo>
                    <a:pt x="38" y="22"/>
                  </a:lnTo>
                  <a:lnTo>
                    <a:pt x="25" y="24"/>
                  </a:lnTo>
                  <a:lnTo>
                    <a:pt x="19" y="24"/>
                  </a:lnTo>
                  <a:lnTo>
                    <a:pt x="15" y="26"/>
                  </a:lnTo>
                  <a:lnTo>
                    <a:pt x="11" y="28"/>
                  </a:lnTo>
                  <a:lnTo>
                    <a:pt x="11" y="28"/>
                  </a:lnTo>
                  <a:lnTo>
                    <a:pt x="11" y="32"/>
                  </a:lnTo>
                  <a:lnTo>
                    <a:pt x="11" y="34"/>
                  </a:lnTo>
                  <a:lnTo>
                    <a:pt x="11" y="34"/>
                  </a:lnTo>
                  <a:lnTo>
                    <a:pt x="8" y="36"/>
                  </a:lnTo>
                  <a:lnTo>
                    <a:pt x="6" y="36"/>
                  </a:lnTo>
                  <a:lnTo>
                    <a:pt x="2" y="34"/>
                  </a:lnTo>
                  <a:lnTo>
                    <a:pt x="0" y="32"/>
                  </a:lnTo>
                  <a:lnTo>
                    <a:pt x="0" y="0"/>
                  </a:lnTo>
                  <a:lnTo>
                    <a:pt x="0" y="0"/>
                  </a:lnTo>
                  <a:lnTo>
                    <a:pt x="0" y="0"/>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8" name="Freeform 17">
              <a:extLst>
                <a:ext uri="{FF2B5EF4-FFF2-40B4-BE49-F238E27FC236}">
                  <a16:creationId xmlns:a16="http://schemas.microsoft.com/office/drawing/2014/main" id="{AA240A43-12C4-FC41-A70E-83D31B1C83BB}"/>
                </a:ext>
              </a:extLst>
            </p:cNvPr>
            <p:cNvSpPr>
              <a:spLocks/>
            </p:cNvSpPr>
            <p:nvPr userDrawn="1"/>
          </p:nvSpPr>
          <p:spPr bwMode="auto">
            <a:xfrm>
              <a:off x="7161406" y="2911240"/>
              <a:ext cx="58021" cy="41579"/>
            </a:xfrm>
            <a:custGeom>
              <a:avLst/>
              <a:gdLst>
                <a:gd name="T0" fmla="*/ 38 w 38"/>
                <a:gd name="T1" fmla="*/ 1 h 32"/>
                <a:gd name="T2" fmla="*/ 38 w 38"/>
                <a:gd name="T3" fmla="*/ 1 h 32"/>
                <a:gd name="T4" fmla="*/ 30 w 38"/>
                <a:gd name="T5" fmla="*/ 0 h 32"/>
                <a:gd name="T6" fmla="*/ 25 w 38"/>
                <a:gd name="T7" fmla="*/ 0 h 32"/>
                <a:gd name="T8" fmla="*/ 23 w 38"/>
                <a:gd name="T9" fmla="*/ 0 h 32"/>
                <a:gd name="T10" fmla="*/ 21 w 38"/>
                <a:gd name="T11" fmla="*/ 0 h 32"/>
                <a:gd name="T12" fmla="*/ 21 w 38"/>
                <a:gd name="T13" fmla="*/ 0 h 32"/>
                <a:gd name="T14" fmla="*/ 19 w 38"/>
                <a:gd name="T15" fmla="*/ 3 h 32"/>
                <a:gd name="T16" fmla="*/ 19 w 38"/>
                <a:gd name="T17" fmla="*/ 5 h 32"/>
                <a:gd name="T18" fmla="*/ 19 w 38"/>
                <a:gd name="T19" fmla="*/ 9 h 32"/>
                <a:gd name="T20" fmla="*/ 19 w 38"/>
                <a:gd name="T21" fmla="*/ 13 h 32"/>
                <a:gd name="T22" fmla="*/ 19 w 38"/>
                <a:gd name="T23" fmla="*/ 13 h 32"/>
                <a:gd name="T24" fmla="*/ 19 w 38"/>
                <a:gd name="T25" fmla="*/ 15 h 32"/>
                <a:gd name="T26" fmla="*/ 15 w 38"/>
                <a:gd name="T27" fmla="*/ 17 h 32"/>
                <a:gd name="T28" fmla="*/ 10 w 38"/>
                <a:gd name="T29" fmla="*/ 18 h 32"/>
                <a:gd name="T30" fmla="*/ 2 w 38"/>
                <a:gd name="T31" fmla="*/ 22 h 32"/>
                <a:gd name="T32" fmla="*/ 0 w 38"/>
                <a:gd name="T33" fmla="*/ 22 h 32"/>
                <a:gd name="T34" fmla="*/ 0 w 38"/>
                <a:gd name="T35" fmla="*/ 24 h 32"/>
                <a:gd name="T36" fmla="*/ 0 w 38"/>
                <a:gd name="T37" fmla="*/ 24 h 32"/>
                <a:gd name="T38" fmla="*/ 2 w 38"/>
                <a:gd name="T39" fmla="*/ 28 h 32"/>
                <a:gd name="T40" fmla="*/ 4 w 38"/>
                <a:gd name="T41" fmla="*/ 28 h 32"/>
                <a:gd name="T42" fmla="*/ 8 w 38"/>
                <a:gd name="T43" fmla="*/ 28 h 32"/>
                <a:gd name="T44" fmla="*/ 10 w 38"/>
                <a:gd name="T45" fmla="*/ 28 h 32"/>
                <a:gd name="T46" fmla="*/ 10 w 38"/>
                <a:gd name="T47" fmla="*/ 28 h 32"/>
                <a:gd name="T48" fmla="*/ 15 w 38"/>
                <a:gd name="T49" fmla="*/ 26 h 32"/>
                <a:gd name="T50" fmla="*/ 21 w 38"/>
                <a:gd name="T51" fmla="*/ 26 h 32"/>
                <a:gd name="T52" fmla="*/ 21 w 38"/>
                <a:gd name="T53" fmla="*/ 26 h 32"/>
                <a:gd name="T54" fmla="*/ 25 w 38"/>
                <a:gd name="T55" fmla="*/ 26 h 32"/>
                <a:gd name="T56" fmla="*/ 29 w 38"/>
                <a:gd name="T57" fmla="*/ 26 h 32"/>
                <a:gd name="T58" fmla="*/ 29 w 38"/>
                <a:gd name="T59" fmla="*/ 26 h 32"/>
                <a:gd name="T60" fmla="*/ 34 w 38"/>
                <a:gd name="T61" fmla="*/ 28 h 32"/>
                <a:gd name="T62" fmla="*/ 38 w 38"/>
                <a:gd name="T63" fmla="*/ 32 h 32"/>
                <a:gd name="T64" fmla="*/ 38 w 38"/>
                <a:gd name="T65" fmla="*/ 1 h 32"/>
                <a:gd name="T66" fmla="*/ 38 w 38"/>
                <a:gd name="T67" fmla="*/ 1 h 32"/>
                <a:gd name="T68" fmla="*/ 38 w 38"/>
                <a:gd name="T69" fmla="*/ 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8" h="32">
                  <a:moveTo>
                    <a:pt x="38" y="1"/>
                  </a:moveTo>
                  <a:lnTo>
                    <a:pt x="38" y="1"/>
                  </a:lnTo>
                  <a:lnTo>
                    <a:pt x="30" y="0"/>
                  </a:lnTo>
                  <a:lnTo>
                    <a:pt x="25" y="0"/>
                  </a:lnTo>
                  <a:lnTo>
                    <a:pt x="23" y="0"/>
                  </a:lnTo>
                  <a:lnTo>
                    <a:pt x="21" y="0"/>
                  </a:lnTo>
                  <a:lnTo>
                    <a:pt x="21" y="0"/>
                  </a:lnTo>
                  <a:lnTo>
                    <a:pt x="19" y="3"/>
                  </a:lnTo>
                  <a:lnTo>
                    <a:pt x="19" y="5"/>
                  </a:lnTo>
                  <a:lnTo>
                    <a:pt x="19" y="9"/>
                  </a:lnTo>
                  <a:lnTo>
                    <a:pt x="19" y="13"/>
                  </a:lnTo>
                  <a:lnTo>
                    <a:pt x="19" y="13"/>
                  </a:lnTo>
                  <a:lnTo>
                    <a:pt x="19" y="15"/>
                  </a:lnTo>
                  <a:lnTo>
                    <a:pt x="15" y="17"/>
                  </a:lnTo>
                  <a:lnTo>
                    <a:pt x="10" y="18"/>
                  </a:lnTo>
                  <a:lnTo>
                    <a:pt x="2" y="22"/>
                  </a:lnTo>
                  <a:lnTo>
                    <a:pt x="0" y="22"/>
                  </a:lnTo>
                  <a:lnTo>
                    <a:pt x="0" y="24"/>
                  </a:lnTo>
                  <a:lnTo>
                    <a:pt x="0" y="24"/>
                  </a:lnTo>
                  <a:lnTo>
                    <a:pt x="2" y="28"/>
                  </a:lnTo>
                  <a:lnTo>
                    <a:pt x="4" y="28"/>
                  </a:lnTo>
                  <a:lnTo>
                    <a:pt x="8" y="28"/>
                  </a:lnTo>
                  <a:lnTo>
                    <a:pt x="10" y="28"/>
                  </a:lnTo>
                  <a:lnTo>
                    <a:pt x="10" y="28"/>
                  </a:lnTo>
                  <a:lnTo>
                    <a:pt x="15" y="26"/>
                  </a:lnTo>
                  <a:lnTo>
                    <a:pt x="21" y="26"/>
                  </a:lnTo>
                  <a:lnTo>
                    <a:pt x="21" y="26"/>
                  </a:lnTo>
                  <a:lnTo>
                    <a:pt x="25" y="26"/>
                  </a:lnTo>
                  <a:lnTo>
                    <a:pt x="29" y="26"/>
                  </a:lnTo>
                  <a:lnTo>
                    <a:pt x="29" y="26"/>
                  </a:lnTo>
                  <a:lnTo>
                    <a:pt x="34" y="28"/>
                  </a:lnTo>
                  <a:lnTo>
                    <a:pt x="38" y="32"/>
                  </a:lnTo>
                  <a:lnTo>
                    <a:pt x="38" y="1"/>
                  </a:lnTo>
                  <a:lnTo>
                    <a:pt x="38" y="1"/>
                  </a:lnTo>
                  <a:lnTo>
                    <a:pt x="38" y="1"/>
                  </a:lnTo>
                  <a:close/>
                </a:path>
              </a:pathLst>
            </a:custGeom>
            <a:solidFill>
              <a:schemeClr val="bg1">
                <a:lumMod val="85000"/>
              </a:schemeClr>
            </a:solidFill>
            <a:ln w="635" cap="rnd">
              <a:solidFill>
                <a:schemeClr val="bg1">
                  <a:alpha val="17000"/>
                </a:schemeClr>
              </a:solidFill>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9" name="Freeform 18">
              <a:extLst>
                <a:ext uri="{FF2B5EF4-FFF2-40B4-BE49-F238E27FC236}">
                  <a16:creationId xmlns:a16="http://schemas.microsoft.com/office/drawing/2014/main" id="{F4D97BC3-9867-9C4A-AA0B-C1385BAABCD4}"/>
                </a:ext>
              </a:extLst>
            </p:cNvPr>
            <p:cNvSpPr>
              <a:spLocks/>
            </p:cNvSpPr>
            <p:nvPr userDrawn="1"/>
          </p:nvSpPr>
          <p:spPr bwMode="auto">
            <a:xfrm>
              <a:off x="7161406" y="2911240"/>
              <a:ext cx="58021" cy="41579"/>
            </a:xfrm>
            <a:custGeom>
              <a:avLst/>
              <a:gdLst>
                <a:gd name="T0" fmla="*/ 38 w 38"/>
                <a:gd name="T1" fmla="*/ 1 h 32"/>
                <a:gd name="T2" fmla="*/ 38 w 38"/>
                <a:gd name="T3" fmla="*/ 1 h 32"/>
                <a:gd name="T4" fmla="*/ 30 w 38"/>
                <a:gd name="T5" fmla="*/ 0 h 32"/>
                <a:gd name="T6" fmla="*/ 25 w 38"/>
                <a:gd name="T7" fmla="*/ 0 h 32"/>
                <a:gd name="T8" fmla="*/ 23 w 38"/>
                <a:gd name="T9" fmla="*/ 0 h 32"/>
                <a:gd name="T10" fmla="*/ 21 w 38"/>
                <a:gd name="T11" fmla="*/ 0 h 32"/>
                <a:gd name="T12" fmla="*/ 21 w 38"/>
                <a:gd name="T13" fmla="*/ 0 h 32"/>
                <a:gd name="T14" fmla="*/ 19 w 38"/>
                <a:gd name="T15" fmla="*/ 3 h 32"/>
                <a:gd name="T16" fmla="*/ 19 w 38"/>
                <a:gd name="T17" fmla="*/ 5 h 32"/>
                <a:gd name="T18" fmla="*/ 19 w 38"/>
                <a:gd name="T19" fmla="*/ 9 h 32"/>
                <a:gd name="T20" fmla="*/ 19 w 38"/>
                <a:gd name="T21" fmla="*/ 13 h 32"/>
                <a:gd name="T22" fmla="*/ 19 w 38"/>
                <a:gd name="T23" fmla="*/ 13 h 32"/>
                <a:gd name="T24" fmla="*/ 19 w 38"/>
                <a:gd name="T25" fmla="*/ 15 h 32"/>
                <a:gd name="T26" fmla="*/ 15 w 38"/>
                <a:gd name="T27" fmla="*/ 17 h 32"/>
                <a:gd name="T28" fmla="*/ 10 w 38"/>
                <a:gd name="T29" fmla="*/ 18 h 32"/>
                <a:gd name="T30" fmla="*/ 2 w 38"/>
                <a:gd name="T31" fmla="*/ 22 h 32"/>
                <a:gd name="T32" fmla="*/ 0 w 38"/>
                <a:gd name="T33" fmla="*/ 22 h 32"/>
                <a:gd name="T34" fmla="*/ 0 w 38"/>
                <a:gd name="T35" fmla="*/ 24 h 32"/>
                <a:gd name="T36" fmla="*/ 0 w 38"/>
                <a:gd name="T37" fmla="*/ 24 h 32"/>
                <a:gd name="T38" fmla="*/ 2 w 38"/>
                <a:gd name="T39" fmla="*/ 28 h 32"/>
                <a:gd name="T40" fmla="*/ 4 w 38"/>
                <a:gd name="T41" fmla="*/ 28 h 32"/>
                <a:gd name="T42" fmla="*/ 8 w 38"/>
                <a:gd name="T43" fmla="*/ 28 h 32"/>
                <a:gd name="T44" fmla="*/ 10 w 38"/>
                <a:gd name="T45" fmla="*/ 28 h 32"/>
                <a:gd name="T46" fmla="*/ 10 w 38"/>
                <a:gd name="T47" fmla="*/ 28 h 32"/>
                <a:gd name="T48" fmla="*/ 15 w 38"/>
                <a:gd name="T49" fmla="*/ 26 h 32"/>
                <a:gd name="T50" fmla="*/ 21 w 38"/>
                <a:gd name="T51" fmla="*/ 26 h 32"/>
                <a:gd name="T52" fmla="*/ 21 w 38"/>
                <a:gd name="T53" fmla="*/ 26 h 32"/>
                <a:gd name="T54" fmla="*/ 25 w 38"/>
                <a:gd name="T55" fmla="*/ 26 h 32"/>
                <a:gd name="T56" fmla="*/ 29 w 38"/>
                <a:gd name="T57" fmla="*/ 26 h 32"/>
                <a:gd name="T58" fmla="*/ 29 w 38"/>
                <a:gd name="T59" fmla="*/ 26 h 32"/>
                <a:gd name="T60" fmla="*/ 34 w 38"/>
                <a:gd name="T61" fmla="*/ 28 h 32"/>
                <a:gd name="T62" fmla="*/ 38 w 38"/>
                <a:gd name="T63" fmla="*/ 32 h 32"/>
                <a:gd name="T64" fmla="*/ 38 w 38"/>
                <a:gd name="T65" fmla="*/ 1 h 32"/>
                <a:gd name="T66" fmla="*/ 38 w 38"/>
                <a:gd name="T67" fmla="*/ 1 h 32"/>
                <a:gd name="T68" fmla="*/ 38 w 38"/>
                <a:gd name="T69" fmla="*/ 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8" h="32">
                  <a:moveTo>
                    <a:pt x="38" y="1"/>
                  </a:moveTo>
                  <a:lnTo>
                    <a:pt x="38" y="1"/>
                  </a:lnTo>
                  <a:lnTo>
                    <a:pt x="30" y="0"/>
                  </a:lnTo>
                  <a:lnTo>
                    <a:pt x="25" y="0"/>
                  </a:lnTo>
                  <a:lnTo>
                    <a:pt x="23" y="0"/>
                  </a:lnTo>
                  <a:lnTo>
                    <a:pt x="21" y="0"/>
                  </a:lnTo>
                  <a:lnTo>
                    <a:pt x="21" y="0"/>
                  </a:lnTo>
                  <a:lnTo>
                    <a:pt x="19" y="3"/>
                  </a:lnTo>
                  <a:lnTo>
                    <a:pt x="19" y="5"/>
                  </a:lnTo>
                  <a:lnTo>
                    <a:pt x="19" y="9"/>
                  </a:lnTo>
                  <a:lnTo>
                    <a:pt x="19" y="13"/>
                  </a:lnTo>
                  <a:lnTo>
                    <a:pt x="19" y="13"/>
                  </a:lnTo>
                  <a:lnTo>
                    <a:pt x="19" y="15"/>
                  </a:lnTo>
                  <a:lnTo>
                    <a:pt x="15" y="17"/>
                  </a:lnTo>
                  <a:lnTo>
                    <a:pt x="10" y="18"/>
                  </a:lnTo>
                  <a:lnTo>
                    <a:pt x="2" y="22"/>
                  </a:lnTo>
                  <a:lnTo>
                    <a:pt x="0" y="22"/>
                  </a:lnTo>
                  <a:lnTo>
                    <a:pt x="0" y="24"/>
                  </a:lnTo>
                  <a:lnTo>
                    <a:pt x="0" y="24"/>
                  </a:lnTo>
                  <a:lnTo>
                    <a:pt x="2" y="28"/>
                  </a:lnTo>
                  <a:lnTo>
                    <a:pt x="4" y="28"/>
                  </a:lnTo>
                  <a:lnTo>
                    <a:pt x="8" y="28"/>
                  </a:lnTo>
                  <a:lnTo>
                    <a:pt x="10" y="28"/>
                  </a:lnTo>
                  <a:lnTo>
                    <a:pt x="10" y="28"/>
                  </a:lnTo>
                  <a:lnTo>
                    <a:pt x="15" y="26"/>
                  </a:lnTo>
                  <a:lnTo>
                    <a:pt x="21" y="26"/>
                  </a:lnTo>
                  <a:lnTo>
                    <a:pt x="21" y="26"/>
                  </a:lnTo>
                  <a:lnTo>
                    <a:pt x="25" y="26"/>
                  </a:lnTo>
                  <a:lnTo>
                    <a:pt x="29" y="26"/>
                  </a:lnTo>
                  <a:lnTo>
                    <a:pt x="29" y="26"/>
                  </a:lnTo>
                  <a:lnTo>
                    <a:pt x="34" y="28"/>
                  </a:lnTo>
                  <a:lnTo>
                    <a:pt x="38" y="32"/>
                  </a:lnTo>
                  <a:lnTo>
                    <a:pt x="38" y="1"/>
                  </a:lnTo>
                  <a:lnTo>
                    <a:pt x="38" y="1"/>
                  </a:lnTo>
                  <a:lnTo>
                    <a:pt x="38" y="1"/>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0" name="Freeform 19">
              <a:extLst>
                <a:ext uri="{FF2B5EF4-FFF2-40B4-BE49-F238E27FC236}">
                  <a16:creationId xmlns:a16="http://schemas.microsoft.com/office/drawing/2014/main" id="{9D373648-2604-A04E-BED5-DD8E3CA7B278}"/>
                </a:ext>
              </a:extLst>
            </p:cNvPr>
            <p:cNvSpPr>
              <a:spLocks/>
            </p:cNvSpPr>
            <p:nvPr userDrawn="1"/>
          </p:nvSpPr>
          <p:spPr bwMode="auto">
            <a:xfrm>
              <a:off x="6779689" y="2955418"/>
              <a:ext cx="76343" cy="83158"/>
            </a:xfrm>
            <a:custGeom>
              <a:avLst/>
              <a:gdLst>
                <a:gd name="T0" fmla="*/ 0 w 50"/>
                <a:gd name="T1" fmla="*/ 53 h 64"/>
                <a:gd name="T2" fmla="*/ 8 w 50"/>
                <a:gd name="T3" fmla="*/ 32 h 64"/>
                <a:gd name="T4" fmla="*/ 21 w 50"/>
                <a:gd name="T5" fmla="*/ 26 h 64"/>
                <a:gd name="T6" fmla="*/ 12 w 50"/>
                <a:gd name="T7" fmla="*/ 11 h 64"/>
                <a:gd name="T8" fmla="*/ 16 w 50"/>
                <a:gd name="T9" fmla="*/ 0 h 64"/>
                <a:gd name="T10" fmla="*/ 38 w 50"/>
                <a:gd name="T11" fmla="*/ 0 h 64"/>
                <a:gd name="T12" fmla="*/ 38 w 50"/>
                <a:gd name="T13" fmla="*/ 30 h 64"/>
                <a:gd name="T14" fmla="*/ 50 w 50"/>
                <a:gd name="T15" fmla="*/ 32 h 64"/>
                <a:gd name="T16" fmla="*/ 50 w 50"/>
                <a:gd name="T17" fmla="*/ 39 h 64"/>
                <a:gd name="T18" fmla="*/ 42 w 50"/>
                <a:gd name="T19" fmla="*/ 49 h 64"/>
                <a:gd name="T20" fmla="*/ 42 w 50"/>
                <a:gd name="T21" fmla="*/ 53 h 64"/>
                <a:gd name="T22" fmla="*/ 33 w 50"/>
                <a:gd name="T23" fmla="*/ 56 h 64"/>
                <a:gd name="T24" fmla="*/ 27 w 50"/>
                <a:gd name="T25" fmla="*/ 64 h 64"/>
                <a:gd name="T26" fmla="*/ 10 w 50"/>
                <a:gd name="T27" fmla="*/ 64 h 64"/>
                <a:gd name="T28" fmla="*/ 0 w 50"/>
                <a:gd name="T29" fmla="*/ 53 h 64"/>
                <a:gd name="T30" fmla="*/ 0 w 50"/>
                <a:gd name="T31" fmla="*/ 53 h 64"/>
                <a:gd name="T32" fmla="*/ 0 w 50"/>
                <a:gd name="T33" fmla="*/ 53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0" h="64">
                  <a:moveTo>
                    <a:pt x="0" y="53"/>
                  </a:moveTo>
                  <a:lnTo>
                    <a:pt x="8" y="32"/>
                  </a:lnTo>
                  <a:lnTo>
                    <a:pt x="21" y="26"/>
                  </a:lnTo>
                  <a:lnTo>
                    <a:pt x="12" y="11"/>
                  </a:lnTo>
                  <a:lnTo>
                    <a:pt x="16" y="0"/>
                  </a:lnTo>
                  <a:lnTo>
                    <a:pt x="38" y="0"/>
                  </a:lnTo>
                  <a:lnTo>
                    <a:pt x="38" y="30"/>
                  </a:lnTo>
                  <a:lnTo>
                    <a:pt x="50" y="32"/>
                  </a:lnTo>
                  <a:lnTo>
                    <a:pt x="50" y="39"/>
                  </a:lnTo>
                  <a:lnTo>
                    <a:pt x="42" y="49"/>
                  </a:lnTo>
                  <a:lnTo>
                    <a:pt x="42" y="53"/>
                  </a:lnTo>
                  <a:lnTo>
                    <a:pt x="33" y="56"/>
                  </a:lnTo>
                  <a:lnTo>
                    <a:pt x="27" y="64"/>
                  </a:lnTo>
                  <a:lnTo>
                    <a:pt x="10" y="64"/>
                  </a:lnTo>
                  <a:lnTo>
                    <a:pt x="0" y="53"/>
                  </a:lnTo>
                  <a:lnTo>
                    <a:pt x="0" y="53"/>
                  </a:lnTo>
                  <a:lnTo>
                    <a:pt x="0" y="53"/>
                  </a:lnTo>
                  <a:close/>
                </a:path>
              </a:pathLst>
            </a:custGeom>
            <a:solidFill>
              <a:schemeClr val="bg1">
                <a:lumMod val="85000"/>
              </a:schemeClr>
            </a:solidFill>
            <a:ln w="635" cap="rnd">
              <a:solidFill>
                <a:schemeClr val="bg1">
                  <a:alpha val="17000"/>
                </a:schemeClr>
              </a:solidFill>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1" name="Freeform 20">
              <a:extLst>
                <a:ext uri="{FF2B5EF4-FFF2-40B4-BE49-F238E27FC236}">
                  <a16:creationId xmlns:a16="http://schemas.microsoft.com/office/drawing/2014/main" id="{09A1ED76-836D-744F-A521-E9754274F0FB}"/>
                </a:ext>
              </a:extLst>
            </p:cNvPr>
            <p:cNvSpPr>
              <a:spLocks/>
            </p:cNvSpPr>
            <p:nvPr userDrawn="1"/>
          </p:nvSpPr>
          <p:spPr bwMode="auto">
            <a:xfrm>
              <a:off x="6779689" y="2955418"/>
              <a:ext cx="76343" cy="83158"/>
            </a:xfrm>
            <a:custGeom>
              <a:avLst/>
              <a:gdLst>
                <a:gd name="T0" fmla="*/ 0 w 50"/>
                <a:gd name="T1" fmla="*/ 53 h 64"/>
                <a:gd name="T2" fmla="*/ 8 w 50"/>
                <a:gd name="T3" fmla="*/ 32 h 64"/>
                <a:gd name="T4" fmla="*/ 21 w 50"/>
                <a:gd name="T5" fmla="*/ 26 h 64"/>
                <a:gd name="T6" fmla="*/ 12 w 50"/>
                <a:gd name="T7" fmla="*/ 11 h 64"/>
                <a:gd name="T8" fmla="*/ 16 w 50"/>
                <a:gd name="T9" fmla="*/ 0 h 64"/>
                <a:gd name="T10" fmla="*/ 38 w 50"/>
                <a:gd name="T11" fmla="*/ 0 h 64"/>
                <a:gd name="T12" fmla="*/ 38 w 50"/>
                <a:gd name="T13" fmla="*/ 30 h 64"/>
                <a:gd name="T14" fmla="*/ 50 w 50"/>
                <a:gd name="T15" fmla="*/ 32 h 64"/>
                <a:gd name="T16" fmla="*/ 50 w 50"/>
                <a:gd name="T17" fmla="*/ 39 h 64"/>
                <a:gd name="T18" fmla="*/ 42 w 50"/>
                <a:gd name="T19" fmla="*/ 49 h 64"/>
                <a:gd name="T20" fmla="*/ 42 w 50"/>
                <a:gd name="T21" fmla="*/ 53 h 64"/>
                <a:gd name="T22" fmla="*/ 33 w 50"/>
                <a:gd name="T23" fmla="*/ 56 h 64"/>
                <a:gd name="T24" fmla="*/ 27 w 50"/>
                <a:gd name="T25" fmla="*/ 64 h 64"/>
                <a:gd name="T26" fmla="*/ 10 w 50"/>
                <a:gd name="T27" fmla="*/ 64 h 64"/>
                <a:gd name="T28" fmla="*/ 0 w 50"/>
                <a:gd name="T29" fmla="*/ 53 h 64"/>
                <a:gd name="T30" fmla="*/ 0 w 50"/>
                <a:gd name="T31" fmla="*/ 53 h 64"/>
                <a:gd name="T32" fmla="*/ 0 w 50"/>
                <a:gd name="T33" fmla="*/ 53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0" h="64">
                  <a:moveTo>
                    <a:pt x="0" y="53"/>
                  </a:moveTo>
                  <a:lnTo>
                    <a:pt x="8" y="32"/>
                  </a:lnTo>
                  <a:lnTo>
                    <a:pt x="21" y="26"/>
                  </a:lnTo>
                  <a:lnTo>
                    <a:pt x="12" y="11"/>
                  </a:lnTo>
                  <a:lnTo>
                    <a:pt x="16" y="0"/>
                  </a:lnTo>
                  <a:lnTo>
                    <a:pt x="38" y="0"/>
                  </a:lnTo>
                  <a:lnTo>
                    <a:pt x="38" y="30"/>
                  </a:lnTo>
                  <a:lnTo>
                    <a:pt x="50" y="32"/>
                  </a:lnTo>
                  <a:lnTo>
                    <a:pt x="50" y="39"/>
                  </a:lnTo>
                  <a:lnTo>
                    <a:pt x="42" y="49"/>
                  </a:lnTo>
                  <a:lnTo>
                    <a:pt x="42" y="53"/>
                  </a:lnTo>
                  <a:lnTo>
                    <a:pt x="33" y="56"/>
                  </a:lnTo>
                  <a:lnTo>
                    <a:pt x="27" y="64"/>
                  </a:lnTo>
                  <a:lnTo>
                    <a:pt x="10" y="64"/>
                  </a:lnTo>
                  <a:lnTo>
                    <a:pt x="0" y="53"/>
                  </a:lnTo>
                  <a:lnTo>
                    <a:pt x="0" y="53"/>
                  </a:lnTo>
                  <a:lnTo>
                    <a:pt x="0" y="53"/>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2" name="Freeform 21">
              <a:extLst>
                <a:ext uri="{FF2B5EF4-FFF2-40B4-BE49-F238E27FC236}">
                  <a16:creationId xmlns:a16="http://schemas.microsoft.com/office/drawing/2014/main" id="{6C38AB22-F18F-1949-A205-31867A05C7F1}"/>
                </a:ext>
              </a:extLst>
            </p:cNvPr>
            <p:cNvSpPr>
              <a:spLocks/>
            </p:cNvSpPr>
            <p:nvPr userDrawn="1"/>
          </p:nvSpPr>
          <p:spPr bwMode="auto">
            <a:xfrm>
              <a:off x="6840764" y="2942424"/>
              <a:ext cx="25957" cy="51974"/>
            </a:xfrm>
            <a:custGeom>
              <a:avLst/>
              <a:gdLst>
                <a:gd name="T0" fmla="*/ 0 w 17"/>
                <a:gd name="T1" fmla="*/ 40 h 40"/>
                <a:gd name="T2" fmla="*/ 0 w 17"/>
                <a:gd name="T3" fmla="*/ 10 h 40"/>
                <a:gd name="T4" fmla="*/ 8 w 17"/>
                <a:gd name="T5" fmla="*/ 8 h 40"/>
                <a:gd name="T6" fmla="*/ 8 w 17"/>
                <a:gd name="T7" fmla="*/ 8 h 40"/>
                <a:gd name="T8" fmla="*/ 6 w 17"/>
                <a:gd name="T9" fmla="*/ 4 h 40"/>
                <a:gd name="T10" fmla="*/ 8 w 17"/>
                <a:gd name="T11" fmla="*/ 0 h 40"/>
                <a:gd name="T12" fmla="*/ 10 w 17"/>
                <a:gd name="T13" fmla="*/ 0 h 40"/>
                <a:gd name="T14" fmla="*/ 10 w 17"/>
                <a:gd name="T15" fmla="*/ 0 h 40"/>
                <a:gd name="T16" fmla="*/ 10 w 17"/>
                <a:gd name="T17" fmla="*/ 0 h 40"/>
                <a:gd name="T18" fmla="*/ 13 w 17"/>
                <a:gd name="T19" fmla="*/ 0 h 40"/>
                <a:gd name="T20" fmla="*/ 15 w 17"/>
                <a:gd name="T21" fmla="*/ 2 h 40"/>
                <a:gd name="T22" fmla="*/ 17 w 17"/>
                <a:gd name="T23" fmla="*/ 4 h 40"/>
                <a:gd name="T24" fmla="*/ 13 w 17"/>
                <a:gd name="T25" fmla="*/ 8 h 40"/>
                <a:gd name="T26" fmla="*/ 13 w 17"/>
                <a:gd name="T27" fmla="*/ 29 h 40"/>
                <a:gd name="T28" fmla="*/ 8 w 17"/>
                <a:gd name="T29" fmla="*/ 34 h 40"/>
                <a:gd name="T30" fmla="*/ 0 w 17"/>
                <a:gd name="T31" fmla="*/ 40 h 40"/>
                <a:gd name="T32" fmla="*/ 0 w 17"/>
                <a:gd name="T33" fmla="*/ 40 h 40"/>
                <a:gd name="T34" fmla="*/ 0 w 17"/>
                <a:gd name="T35"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 h="40">
                  <a:moveTo>
                    <a:pt x="0" y="40"/>
                  </a:moveTo>
                  <a:lnTo>
                    <a:pt x="0" y="10"/>
                  </a:lnTo>
                  <a:lnTo>
                    <a:pt x="8" y="8"/>
                  </a:lnTo>
                  <a:lnTo>
                    <a:pt x="8" y="8"/>
                  </a:lnTo>
                  <a:lnTo>
                    <a:pt x="6" y="4"/>
                  </a:lnTo>
                  <a:lnTo>
                    <a:pt x="8" y="0"/>
                  </a:lnTo>
                  <a:lnTo>
                    <a:pt x="10" y="0"/>
                  </a:lnTo>
                  <a:lnTo>
                    <a:pt x="10" y="0"/>
                  </a:lnTo>
                  <a:lnTo>
                    <a:pt x="10" y="0"/>
                  </a:lnTo>
                  <a:lnTo>
                    <a:pt x="13" y="0"/>
                  </a:lnTo>
                  <a:lnTo>
                    <a:pt x="15" y="2"/>
                  </a:lnTo>
                  <a:lnTo>
                    <a:pt x="17" y="4"/>
                  </a:lnTo>
                  <a:lnTo>
                    <a:pt x="13" y="8"/>
                  </a:lnTo>
                  <a:lnTo>
                    <a:pt x="13" y="29"/>
                  </a:lnTo>
                  <a:lnTo>
                    <a:pt x="8" y="34"/>
                  </a:lnTo>
                  <a:lnTo>
                    <a:pt x="0" y="40"/>
                  </a:lnTo>
                  <a:lnTo>
                    <a:pt x="0" y="40"/>
                  </a:lnTo>
                  <a:lnTo>
                    <a:pt x="0" y="40"/>
                  </a:lnTo>
                  <a:close/>
                </a:path>
              </a:pathLst>
            </a:custGeom>
            <a:solidFill>
              <a:schemeClr val="bg1">
                <a:lumMod val="85000"/>
              </a:schemeClr>
            </a:solidFill>
            <a:ln w="635" cap="rnd">
              <a:solidFill>
                <a:schemeClr val="bg1">
                  <a:alpha val="17000"/>
                </a:schemeClr>
              </a:solidFill>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3" name="Freeform 22">
              <a:extLst>
                <a:ext uri="{FF2B5EF4-FFF2-40B4-BE49-F238E27FC236}">
                  <a16:creationId xmlns:a16="http://schemas.microsoft.com/office/drawing/2014/main" id="{C18A852E-72A9-234C-80FD-28B98A879929}"/>
                </a:ext>
              </a:extLst>
            </p:cNvPr>
            <p:cNvSpPr>
              <a:spLocks/>
            </p:cNvSpPr>
            <p:nvPr userDrawn="1"/>
          </p:nvSpPr>
          <p:spPr bwMode="auto">
            <a:xfrm>
              <a:off x="6840764" y="2942424"/>
              <a:ext cx="25957" cy="51974"/>
            </a:xfrm>
            <a:custGeom>
              <a:avLst/>
              <a:gdLst>
                <a:gd name="T0" fmla="*/ 0 w 17"/>
                <a:gd name="T1" fmla="*/ 40 h 40"/>
                <a:gd name="T2" fmla="*/ 0 w 17"/>
                <a:gd name="T3" fmla="*/ 10 h 40"/>
                <a:gd name="T4" fmla="*/ 8 w 17"/>
                <a:gd name="T5" fmla="*/ 8 h 40"/>
                <a:gd name="T6" fmla="*/ 8 w 17"/>
                <a:gd name="T7" fmla="*/ 8 h 40"/>
                <a:gd name="T8" fmla="*/ 6 w 17"/>
                <a:gd name="T9" fmla="*/ 4 h 40"/>
                <a:gd name="T10" fmla="*/ 8 w 17"/>
                <a:gd name="T11" fmla="*/ 0 h 40"/>
                <a:gd name="T12" fmla="*/ 10 w 17"/>
                <a:gd name="T13" fmla="*/ 0 h 40"/>
                <a:gd name="T14" fmla="*/ 10 w 17"/>
                <a:gd name="T15" fmla="*/ 0 h 40"/>
                <a:gd name="T16" fmla="*/ 10 w 17"/>
                <a:gd name="T17" fmla="*/ 0 h 40"/>
                <a:gd name="T18" fmla="*/ 13 w 17"/>
                <a:gd name="T19" fmla="*/ 0 h 40"/>
                <a:gd name="T20" fmla="*/ 15 w 17"/>
                <a:gd name="T21" fmla="*/ 2 h 40"/>
                <a:gd name="T22" fmla="*/ 17 w 17"/>
                <a:gd name="T23" fmla="*/ 4 h 40"/>
                <a:gd name="T24" fmla="*/ 13 w 17"/>
                <a:gd name="T25" fmla="*/ 8 h 40"/>
                <a:gd name="T26" fmla="*/ 13 w 17"/>
                <a:gd name="T27" fmla="*/ 29 h 40"/>
                <a:gd name="T28" fmla="*/ 8 w 17"/>
                <a:gd name="T29" fmla="*/ 34 h 40"/>
                <a:gd name="T30" fmla="*/ 0 w 17"/>
                <a:gd name="T31" fmla="*/ 40 h 40"/>
                <a:gd name="T32" fmla="*/ 0 w 17"/>
                <a:gd name="T33" fmla="*/ 40 h 40"/>
                <a:gd name="T34" fmla="*/ 0 w 17"/>
                <a:gd name="T35"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 h="40">
                  <a:moveTo>
                    <a:pt x="0" y="40"/>
                  </a:moveTo>
                  <a:lnTo>
                    <a:pt x="0" y="10"/>
                  </a:lnTo>
                  <a:lnTo>
                    <a:pt x="8" y="8"/>
                  </a:lnTo>
                  <a:lnTo>
                    <a:pt x="8" y="8"/>
                  </a:lnTo>
                  <a:lnTo>
                    <a:pt x="6" y="4"/>
                  </a:lnTo>
                  <a:lnTo>
                    <a:pt x="8" y="0"/>
                  </a:lnTo>
                  <a:lnTo>
                    <a:pt x="10" y="0"/>
                  </a:lnTo>
                  <a:lnTo>
                    <a:pt x="10" y="0"/>
                  </a:lnTo>
                  <a:lnTo>
                    <a:pt x="10" y="0"/>
                  </a:lnTo>
                  <a:lnTo>
                    <a:pt x="13" y="0"/>
                  </a:lnTo>
                  <a:lnTo>
                    <a:pt x="15" y="2"/>
                  </a:lnTo>
                  <a:lnTo>
                    <a:pt x="17" y="4"/>
                  </a:lnTo>
                  <a:lnTo>
                    <a:pt x="13" y="8"/>
                  </a:lnTo>
                  <a:lnTo>
                    <a:pt x="13" y="29"/>
                  </a:lnTo>
                  <a:lnTo>
                    <a:pt x="8" y="34"/>
                  </a:lnTo>
                  <a:lnTo>
                    <a:pt x="0" y="40"/>
                  </a:lnTo>
                  <a:lnTo>
                    <a:pt x="0" y="40"/>
                  </a:lnTo>
                  <a:lnTo>
                    <a:pt x="0" y="40"/>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4" name="Freeform 23">
              <a:extLst>
                <a:ext uri="{FF2B5EF4-FFF2-40B4-BE49-F238E27FC236}">
                  <a16:creationId xmlns:a16="http://schemas.microsoft.com/office/drawing/2014/main" id="{1BE58F47-DF74-5546-A7AB-C4252EC5D07A}"/>
                </a:ext>
              </a:extLst>
            </p:cNvPr>
            <p:cNvSpPr>
              <a:spLocks/>
            </p:cNvSpPr>
            <p:nvPr userDrawn="1"/>
          </p:nvSpPr>
          <p:spPr bwMode="auto">
            <a:xfrm>
              <a:off x="6820915" y="3024283"/>
              <a:ext cx="48860" cy="28586"/>
            </a:xfrm>
            <a:custGeom>
              <a:avLst/>
              <a:gdLst>
                <a:gd name="T0" fmla="*/ 0 w 32"/>
                <a:gd name="T1" fmla="*/ 9 h 22"/>
                <a:gd name="T2" fmla="*/ 8 w 32"/>
                <a:gd name="T3" fmla="*/ 3 h 22"/>
                <a:gd name="T4" fmla="*/ 15 w 32"/>
                <a:gd name="T5" fmla="*/ 0 h 22"/>
                <a:gd name="T6" fmla="*/ 19 w 32"/>
                <a:gd name="T7" fmla="*/ 5 h 22"/>
                <a:gd name="T8" fmla="*/ 23 w 32"/>
                <a:gd name="T9" fmla="*/ 11 h 22"/>
                <a:gd name="T10" fmla="*/ 32 w 32"/>
                <a:gd name="T11" fmla="*/ 11 h 22"/>
                <a:gd name="T12" fmla="*/ 32 w 32"/>
                <a:gd name="T13" fmla="*/ 18 h 22"/>
                <a:gd name="T14" fmla="*/ 26 w 32"/>
                <a:gd name="T15" fmla="*/ 22 h 22"/>
                <a:gd name="T16" fmla="*/ 19 w 32"/>
                <a:gd name="T17" fmla="*/ 22 h 22"/>
                <a:gd name="T18" fmla="*/ 11 w 32"/>
                <a:gd name="T19" fmla="*/ 18 h 22"/>
                <a:gd name="T20" fmla="*/ 4 w 32"/>
                <a:gd name="T21" fmla="*/ 17 h 22"/>
                <a:gd name="T22" fmla="*/ 0 w 32"/>
                <a:gd name="T23" fmla="*/ 9 h 22"/>
                <a:gd name="T24" fmla="*/ 0 w 32"/>
                <a:gd name="T25" fmla="*/ 9 h 22"/>
                <a:gd name="T26" fmla="*/ 0 w 32"/>
                <a:gd name="T27" fmla="*/ 9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2" h="22">
                  <a:moveTo>
                    <a:pt x="0" y="9"/>
                  </a:moveTo>
                  <a:lnTo>
                    <a:pt x="8" y="3"/>
                  </a:lnTo>
                  <a:lnTo>
                    <a:pt x="15" y="0"/>
                  </a:lnTo>
                  <a:lnTo>
                    <a:pt x="19" y="5"/>
                  </a:lnTo>
                  <a:lnTo>
                    <a:pt x="23" y="11"/>
                  </a:lnTo>
                  <a:lnTo>
                    <a:pt x="32" y="11"/>
                  </a:lnTo>
                  <a:lnTo>
                    <a:pt x="32" y="18"/>
                  </a:lnTo>
                  <a:lnTo>
                    <a:pt x="26" y="22"/>
                  </a:lnTo>
                  <a:lnTo>
                    <a:pt x="19" y="22"/>
                  </a:lnTo>
                  <a:lnTo>
                    <a:pt x="11" y="18"/>
                  </a:lnTo>
                  <a:lnTo>
                    <a:pt x="4" y="17"/>
                  </a:lnTo>
                  <a:lnTo>
                    <a:pt x="0" y="9"/>
                  </a:lnTo>
                  <a:lnTo>
                    <a:pt x="0" y="9"/>
                  </a:lnTo>
                  <a:lnTo>
                    <a:pt x="0" y="9"/>
                  </a:lnTo>
                  <a:close/>
                </a:path>
              </a:pathLst>
            </a:custGeom>
            <a:solidFill>
              <a:schemeClr val="bg1">
                <a:lumMod val="85000"/>
              </a:schemeClr>
            </a:solidFill>
            <a:ln w="635" cap="rnd">
              <a:solidFill>
                <a:schemeClr val="bg1">
                  <a:alpha val="17000"/>
                </a:schemeClr>
              </a:solidFill>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5" name="Freeform 24">
              <a:extLst>
                <a:ext uri="{FF2B5EF4-FFF2-40B4-BE49-F238E27FC236}">
                  <a16:creationId xmlns:a16="http://schemas.microsoft.com/office/drawing/2014/main" id="{136412F4-2D6A-EF43-A487-03B8D8C7C2F6}"/>
                </a:ext>
              </a:extLst>
            </p:cNvPr>
            <p:cNvSpPr>
              <a:spLocks/>
            </p:cNvSpPr>
            <p:nvPr userDrawn="1"/>
          </p:nvSpPr>
          <p:spPr bwMode="auto">
            <a:xfrm>
              <a:off x="6820915" y="3024283"/>
              <a:ext cx="48860" cy="28586"/>
            </a:xfrm>
            <a:custGeom>
              <a:avLst/>
              <a:gdLst>
                <a:gd name="T0" fmla="*/ 0 w 32"/>
                <a:gd name="T1" fmla="*/ 9 h 22"/>
                <a:gd name="T2" fmla="*/ 8 w 32"/>
                <a:gd name="T3" fmla="*/ 3 h 22"/>
                <a:gd name="T4" fmla="*/ 15 w 32"/>
                <a:gd name="T5" fmla="*/ 0 h 22"/>
                <a:gd name="T6" fmla="*/ 19 w 32"/>
                <a:gd name="T7" fmla="*/ 5 h 22"/>
                <a:gd name="T8" fmla="*/ 23 w 32"/>
                <a:gd name="T9" fmla="*/ 11 h 22"/>
                <a:gd name="T10" fmla="*/ 32 w 32"/>
                <a:gd name="T11" fmla="*/ 11 h 22"/>
                <a:gd name="T12" fmla="*/ 32 w 32"/>
                <a:gd name="T13" fmla="*/ 18 h 22"/>
                <a:gd name="T14" fmla="*/ 26 w 32"/>
                <a:gd name="T15" fmla="*/ 22 h 22"/>
                <a:gd name="T16" fmla="*/ 19 w 32"/>
                <a:gd name="T17" fmla="*/ 22 h 22"/>
                <a:gd name="T18" fmla="*/ 11 w 32"/>
                <a:gd name="T19" fmla="*/ 18 h 22"/>
                <a:gd name="T20" fmla="*/ 4 w 32"/>
                <a:gd name="T21" fmla="*/ 17 h 22"/>
                <a:gd name="T22" fmla="*/ 0 w 32"/>
                <a:gd name="T23" fmla="*/ 9 h 22"/>
                <a:gd name="T24" fmla="*/ 0 w 32"/>
                <a:gd name="T25" fmla="*/ 9 h 22"/>
                <a:gd name="T26" fmla="*/ 0 w 32"/>
                <a:gd name="T27" fmla="*/ 9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2" h="22">
                  <a:moveTo>
                    <a:pt x="0" y="9"/>
                  </a:moveTo>
                  <a:lnTo>
                    <a:pt x="8" y="3"/>
                  </a:lnTo>
                  <a:lnTo>
                    <a:pt x="15" y="0"/>
                  </a:lnTo>
                  <a:lnTo>
                    <a:pt x="19" y="5"/>
                  </a:lnTo>
                  <a:lnTo>
                    <a:pt x="23" y="11"/>
                  </a:lnTo>
                  <a:lnTo>
                    <a:pt x="32" y="11"/>
                  </a:lnTo>
                  <a:lnTo>
                    <a:pt x="32" y="18"/>
                  </a:lnTo>
                  <a:lnTo>
                    <a:pt x="26" y="22"/>
                  </a:lnTo>
                  <a:lnTo>
                    <a:pt x="19" y="22"/>
                  </a:lnTo>
                  <a:lnTo>
                    <a:pt x="11" y="18"/>
                  </a:lnTo>
                  <a:lnTo>
                    <a:pt x="4" y="17"/>
                  </a:lnTo>
                  <a:lnTo>
                    <a:pt x="0" y="9"/>
                  </a:lnTo>
                  <a:lnTo>
                    <a:pt x="0" y="9"/>
                  </a:lnTo>
                  <a:lnTo>
                    <a:pt x="0" y="9"/>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6" name="Freeform 25">
              <a:extLst>
                <a:ext uri="{FF2B5EF4-FFF2-40B4-BE49-F238E27FC236}">
                  <a16:creationId xmlns:a16="http://schemas.microsoft.com/office/drawing/2014/main" id="{D41E6409-064E-7249-BFA1-1BC30F956950}"/>
                </a:ext>
              </a:extLst>
            </p:cNvPr>
            <p:cNvSpPr>
              <a:spLocks/>
            </p:cNvSpPr>
            <p:nvPr userDrawn="1"/>
          </p:nvSpPr>
          <p:spPr bwMode="auto">
            <a:xfrm>
              <a:off x="6843818" y="2991800"/>
              <a:ext cx="123676" cy="66267"/>
            </a:xfrm>
            <a:custGeom>
              <a:avLst/>
              <a:gdLst>
                <a:gd name="T0" fmla="*/ 10 w 81"/>
                <a:gd name="T1" fmla="*/ 36 h 51"/>
                <a:gd name="T2" fmla="*/ 0 w 81"/>
                <a:gd name="T3" fmla="*/ 25 h 51"/>
                <a:gd name="T4" fmla="*/ 0 w 81"/>
                <a:gd name="T5" fmla="*/ 21 h 51"/>
                <a:gd name="T6" fmla="*/ 10 w 81"/>
                <a:gd name="T7" fmla="*/ 11 h 51"/>
                <a:gd name="T8" fmla="*/ 10 w 81"/>
                <a:gd name="T9" fmla="*/ 4 h 51"/>
                <a:gd name="T10" fmla="*/ 21 w 81"/>
                <a:gd name="T11" fmla="*/ 4 h 51"/>
                <a:gd name="T12" fmla="*/ 27 w 81"/>
                <a:gd name="T13" fmla="*/ 4 h 51"/>
                <a:gd name="T14" fmla="*/ 36 w 81"/>
                <a:gd name="T15" fmla="*/ 2 h 51"/>
                <a:gd name="T16" fmla="*/ 36 w 81"/>
                <a:gd name="T17" fmla="*/ 2 h 51"/>
                <a:gd name="T18" fmla="*/ 42 w 81"/>
                <a:gd name="T19" fmla="*/ 2 h 51"/>
                <a:gd name="T20" fmla="*/ 42 w 81"/>
                <a:gd name="T21" fmla="*/ 2 h 51"/>
                <a:gd name="T22" fmla="*/ 49 w 81"/>
                <a:gd name="T23" fmla="*/ 2 h 51"/>
                <a:gd name="T24" fmla="*/ 49 w 81"/>
                <a:gd name="T25" fmla="*/ 2 h 51"/>
                <a:gd name="T26" fmla="*/ 57 w 81"/>
                <a:gd name="T27" fmla="*/ 2 h 51"/>
                <a:gd name="T28" fmla="*/ 57 w 81"/>
                <a:gd name="T29" fmla="*/ 2 h 51"/>
                <a:gd name="T30" fmla="*/ 59 w 81"/>
                <a:gd name="T31" fmla="*/ 0 h 51"/>
                <a:gd name="T32" fmla="*/ 61 w 81"/>
                <a:gd name="T33" fmla="*/ 0 h 51"/>
                <a:gd name="T34" fmla="*/ 61 w 81"/>
                <a:gd name="T35" fmla="*/ 2 h 51"/>
                <a:gd name="T36" fmla="*/ 61 w 81"/>
                <a:gd name="T37" fmla="*/ 2 h 51"/>
                <a:gd name="T38" fmla="*/ 68 w 81"/>
                <a:gd name="T39" fmla="*/ 11 h 51"/>
                <a:gd name="T40" fmla="*/ 76 w 81"/>
                <a:gd name="T41" fmla="*/ 13 h 51"/>
                <a:gd name="T42" fmla="*/ 78 w 81"/>
                <a:gd name="T43" fmla="*/ 15 h 51"/>
                <a:gd name="T44" fmla="*/ 81 w 81"/>
                <a:gd name="T45" fmla="*/ 19 h 51"/>
                <a:gd name="T46" fmla="*/ 72 w 81"/>
                <a:gd name="T47" fmla="*/ 21 h 51"/>
                <a:gd name="T48" fmla="*/ 59 w 81"/>
                <a:gd name="T49" fmla="*/ 21 h 51"/>
                <a:gd name="T50" fmla="*/ 51 w 81"/>
                <a:gd name="T51" fmla="*/ 32 h 51"/>
                <a:gd name="T52" fmla="*/ 47 w 81"/>
                <a:gd name="T53" fmla="*/ 36 h 51"/>
                <a:gd name="T54" fmla="*/ 34 w 81"/>
                <a:gd name="T55" fmla="*/ 36 h 51"/>
                <a:gd name="T56" fmla="*/ 34 w 81"/>
                <a:gd name="T57" fmla="*/ 47 h 51"/>
                <a:gd name="T58" fmla="*/ 23 w 81"/>
                <a:gd name="T59" fmla="*/ 51 h 51"/>
                <a:gd name="T60" fmla="*/ 19 w 81"/>
                <a:gd name="T61" fmla="*/ 47 h 51"/>
                <a:gd name="T62" fmla="*/ 17 w 81"/>
                <a:gd name="T63" fmla="*/ 45 h 51"/>
                <a:gd name="T64" fmla="*/ 17 w 81"/>
                <a:gd name="T65" fmla="*/ 36 h 51"/>
                <a:gd name="T66" fmla="*/ 10 w 81"/>
                <a:gd name="T67" fmla="*/ 36 h 51"/>
                <a:gd name="T68" fmla="*/ 10 w 81"/>
                <a:gd name="T69" fmla="*/ 36 h 51"/>
                <a:gd name="T70" fmla="*/ 10 w 81"/>
                <a:gd name="T71" fmla="*/ 36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1" h="51">
                  <a:moveTo>
                    <a:pt x="10" y="36"/>
                  </a:moveTo>
                  <a:lnTo>
                    <a:pt x="0" y="25"/>
                  </a:lnTo>
                  <a:lnTo>
                    <a:pt x="0" y="21"/>
                  </a:lnTo>
                  <a:lnTo>
                    <a:pt x="10" y="11"/>
                  </a:lnTo>
                  <a:lnTo>
                    <a:pt x="10" y="4"/>
                  </a:lnTo>
                  <a:lnTo>
                    <a:pt x="21" y="4"/>
                  </a:lnTo>
                  <a:lnTo>
                    <a:pt x="27" y="4"/>
                  </a:lnTo>
                  <a:lnTo>
                    <a:pt x="36" y="2"/>
                  </a:lnTo>
                  <a:lnTo>
                    <a:pt x="36" y="2"/>
                  </a:lnTo>
                  <a:lnTo>
                    <a:pt x="42" y="2"/>
                  </a:lnTo>
                  <a:lnTo>
                    <a:pt x="42" y="2"/>
                  </a:lnTo>
                  <a:lnTo>
                    <a:pt x="49" y="2"/>
                  </a:lnTo>
                  <a:lnTo>
                    <a:pt x="49" y="2"/>
                  </a:lnTo>
                  <a:lnTo>
                    <a:pt x="57" y="2"/>
                  </a:lnTo>
                  <a:lnTo>
                    <a:pt x="57" y="2"/>
                  </a:lnTo>
                  <a:lnTo>
                    <a:pt x="59" y="0"/>
                  </a:lnTo>
                  <a:lnTo>
                    <a:pt x="61" y="0"/>
                  </a:lnTo>
                  <a:lnTo>
                    <a:pt x="61" y="2"/>
                  </a:lnTo>
                  <a:lnTo>
                    <a:pt x="61" y="2"/>
                  </a:lnTo>
                  <a:lnTo>
                    <a:pt x="68" y="11"/>
                  </a:lnTo>
                  <a:lnTo>
                    <a:pt x="76" y="13"/>
                  </a:lnTo>
                  <a:lnTo>
                    <a:pt x="78" y="15"/>
                  </a:lnTo>
                  <a:lnTo>
                    <a:pt x="81" y="19"/>
                  </a:lnTo>
                  <a:lnTo>
                    <a:pt x="72" y="21"/>
                  </a:lnTo>
                  <a:lnTo>
                    <a:pt x="59" y="21"/>
                  </a:lnTo>
                  <a:lnTo>
                    <a:pt x="51" y="32"/>
                  </a:lnTo>
                  <a:lnTo>
                    <a:pt x="47" y="36"/>
                  </a:lnTo>
                  <a:lnTo>
                    <a:pt x="34" y="36"/>
                  </a:lnTo>
                  <a:lnTo>
                    <a:pt x="34" y="47"/>
                  </a:lnTo>
                  <a:lnTo>
                    <a:pt x="23" y="51"/>
                  </a:lnTo>
                  <a:lnTo>
                    <a:pt x="19" y="47"/>
                  </a:lnTo>
                  <a:lnTo>
                    <a:pt x="17" y="45"/>
                  </a:lnTo>
                  <a:lnTo>
                    <a:pt x="17" y="36"/>
                  </a:lnTo>
                  <a:lnTo>
                    <a:pt x="10" y="36"/>
                  </a:lnTo>
                  <a:lnTo>
                    <a:pt x="10" y="36"/>
                  </a:lnTo>
                  <a:lnTo>
                    <a:pt x="10" y="36"/>
                  </a:lnTo>
                  <a:close/>
                </a:path>
              </a:pathLst>
            </a:custGeom>
            <a:solidFill>
              <a:schemeClr val="bg1">
                <a:lumMod val="85000"/>
              </a:schemeClr>
            </a:solidFill>
            <a:ln w="635" cap="rnd">
              <a:solidFill>
                <a:schemeClr val="bg1">
                  <a:alpha val="17000"/>
                </a:schemeClr>
              </a:solidFill>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7" name="Freeform 26">
              <a:extLst>
                <a:ext uri="{FF2B5EF4-FFF2-40B4-BE49-F238E27FC236}">
                  <a16:creationId xmlns:a16="http://schemas.microsoft.com/office/drawing/2014/main" id="{F96B62ED-D987-0C48-B410-789E6CCED4AD}"/>
                </a:ext>
              </a:extLst>
            </p:cNvPr>
            <p:cNvSpPr>
              <a:spLocks/>
            </p:cNvSpPr>
            <p:nvPr userDrawn="1"/>
          </p:nvSpPr>
          <p:spPr bwMode="auto">
            <a:xfrm>
              <a:off x="6843818" y="2991800"/>
              <a:ext cx="123676" cy="66267"/>
            </a:xfrm>
            <a:custGeom>
              <a:avLst/>
              <a:gdLst>
                <a:gd name="T0" fmla="*/ 10 w 81"/>
                <a:gd name="T1" fmla="*/ 36 h 51"/>
                <a:gd name="T2" fmla="*/ 0 w 81"/>
                <a:gd name="T3" fmla="*/ 25 h 51"/>
                <a:gd name="T4" fmla="*/ 0 w 81"/>
                <a:gd name="T5" fmla="*/ 21 h 51"/>
                <a:gd name="T6" fmla="*/ 10 w 81"/>
                <a:gd name="T7" fmla="*/ 11 h 51"/>
                <a:gd name="T8" fmla="*/ 10 w 81"/>
                <a:gd name="T9" fmla="*/ 4 h 51"/>
                <a:gd name="T10" fmla="*/ 21 w 81"/>
                <a:gd name="T11" fmla="*/ 4 h 51"/>
                <a:gd name="T12" fmla="*/ 27 w 81"/>
                <a:gd name="T13" fmla="*/ 4 h 51"/>
                <a:gd name="T14" fmla="*/ 36 w 81"/>
                <a:gd name="T15" fmla="*/ 2 h 51"/>
                <a:gd name="T16" fmla="*/ 36 w 81"/>
                <a:gd name="T17" fmla="*/ 2 h 51"/>
                <a:gd name="T18" fmla="*/ 42 w 81"/>
                <a:gd name="T19" fmla="*/ 2 h 51"/>
                <a:gd name="T20" fmla="*/ 42 w 81"/>
                <a:gd name="T21" fmla="*/ 2 h 51"/>
                <a:gd name="T22" fmla="*/ 49 w 81"/>
                <a:gd name="T23" fmla="*/ 2 h 51"/>
                <a:gd name="T24" fmla="*/ 49 w 81"/>
                <a:gd name="T25" fmla="*/ 2 h 51"/>
                <a:gd name="T26" fmla="*/ 57 w 81"/>
                <a:gd name="T27" fmla="*/ 2 h 51"/>
                <a:gd name="T28" fmla="*/ 57 w 81"/>
                <a:gd name="T29" fmla="*/ 2 h 51"/>
                <a:gd name="T30" fmla="*/ 59 w 81"/>
                <a:gd name="T31" fmla="*/ 0 h 51"/>
                <a:gd name="T32" fmla="*/ 61 w 81"/>
                <a:gd name="T33" fmla="*/ 0 h 51"/>
                <a:gd name="T34" fmla="*/ 61 w 81"/>
                <a:gd name="T35" fmla="*/ 2 h 51"/>
                <a:gd name="T36" fmla="*/ 61 w 81"/>
                <a:gd name="T37" fmla="*/ 2 h 51"/>
                <a:gd name="T38" fmla="*/ 68 w 81"/>
                <a:gd name="T39" fmla="*/ 11 h 51"/>
                <a:gd name="T40" fmla="*/ 76 w 81"/>
                <a:gd name="T41" fmla="*/ 13 h 51"/>
                <a:gd name="T42" fmla="*/ 78 w 81"/>
                <a:gd name="T43" fmla="*/ 15 h 51"/>
                <a:gd name="T44" fmla="*/ 81 w 81"/>
                <a:gd name="T45" fmla="*/ 19 h 51"/>
                <a:gd name="T46" fmla="*/ 72 w 81"/>
                <a:gd name="T47" fmla="*/ 21 h 51"/>
                <a:gd name="T48" fmla="*/ 59 w 81"/>
                <a:gd name="T49" fmla="*/ 21 h 51"/>
                <a:gd name="T50" fmla="*/ 51 w 81"/>
                <a:gd name="T51" fmla="*/ 32 h 51"/>
                <a:gd name="T52" fmla="*/ 47 w 81"/>
                <a:gd name="T53" fmla="*/ 36 h 51"/>
                <a:gd name="T54" fmla="*/ 34 w 81"/>
                <a:gd name="T55" fmla="*/ 36 h 51"/>
                <a:gd name="T56" fmla="*/ 34 w 81"/>
                <a:gd name="T57" fmla="*/ 47 h 51"/>
                <a:gd name="T58" fmla="*/ 23 w 81"/>
                <a:gd name="T59" fmla="*/ 51 h 51"/>
                <a:gd name="T60" fmla="*/ 19 w 81"/>
                <a:gd name="T61" fmla="*/ 47 h 51"/>
                <a:gd name="T62" fmla="*/ 17 w 81"/>
                <a:gd name="T63" fmla="*/ 45 h 51"/>
                <a:gd name="T64" fmla="*/ 17 w 81"/>
                <a:gd name="T65" fmla="*/ 36 h 51"/>
                <a:gd name="T66" fmla="*/ 10 w 81"/>
                <a:gd name="T67" fmla="*/ 36 h 51"/>
                <a:gd name="T68" fmla="*/ 10 w 81"/>
                <a:gd name="T69" fmla="*/ 36 h 51"/>
                <a:gd name="T70" fmla="*/ 10 w 81"/>
                <a:gd name="T71" fmla="*/ 36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1" h="51">
                  <a:moveTo>
                    <a:pt x="10" y="36"/>
                  </a:moveTo>
                  <a:lnTo>
                    <a:pt x="0" y="25"/>
                  </a:lnTo>
                  <a:lnTo>
                    <a:pt x="0" y="21"/>
                  </a:lnTo>
                  <a:lnTo>
                    <a:pt x="10" y="11"/>
                  </a:lnTo>
                  <a:lnTo>
                    <a:pt x="10" y="4"/>
                  </a:lnTo>
                  <a:lnTo>
                    <a:pt x="21" y="4"/>
                  </a:lnTo>
                  <a:lnTo>
                    <a:pt x="27" y="4"/>
                  </a:lnTo>
                  <a:lnTo>
                    <a:pt x="36" y="2"/>
                  </a:lnTo>
                  <a:lnTo>
                    <a:pt x="36" y="2"/>
                  </a:lnTo>
                  <a:lnTo>
                    <a:pt x="42" y="2"/>
                  </a:lnTo>
                  <a:lnTo>
                    <a:pt x="42" y="2"/>
                  </a:lnTo>
                  <a:lnTo>
                    <a:pt x="49" y="2"/>
                  </a:lnTo>
                  <a:lnTo>
                    <a:pt x="49" y="2"/>
                  </a:lnTo>
                  <a:lnTo>
                    <a:pt x="57" y="2"/>
                  </a:lnTo>
                  <a:lnTo>
                    <a:pt x="57" y="2"/>
                  </a:lnTo>
                  <a:lnTo>
                    <a:pt x="59" y="0"/>
                  </a:lnTo>
                  <a:lnTo>
                    <a:pt x="61" y="0"/>
                  </a:lnTo>
                  <a:lnTo>
                    <a:pt x="61" y="2"/>
                  </a:lnTo>
                  <a:lnTo>
                    <a:pt x="61" y="2"/>
                  </a:lnTo>
                  <a:lnTo>
                    <a:pt x="68" y="11"/>
                  </a:lnTo>
                  <a:lnTo>
                    <a:pt x="76" y="13"/>
                  </a:lnTo>
                  <a:lnTo>
                    <a:pt x="78" y="15"/>
                  </a:lnTo>
                  <a:lnTo>
                    <a:pt x="81" y="19"/>
                  </a:lnTo>
                  <a:lnTo>
                    <a:pt x="72" y="21"/>
                  </a:lnTo>
                  <a:lnTo>
                    <a:pt x="59" y="21"/>
                  </a:lnTo>
                  <a:lnTo>
                    <a:pt x="51" y="32"/>
                  </a:lnTo>
                  <a:lnTo>
                    <a:pt x="47" y="36"/>
                  </a:lnTo>
                  <a:lnTo>
                    <a:pt x="34" y="36"/>
                  </a:lnTo>
                  <a:lnTo>
                    <a:pt x="34" y="47"/>
                  </a:lnTo>
                  <a:lnTo>
                    <a:pt x="23" y="51"/>
                  </a:lnTo>
                  <a:lnTo>
                    <a:pt x="19" y="47"/>
                  </a:lnTo>
                  <a:lnTo>
                    <a:pt x="17" y="45"/>
                  </a:lnTo>
                  <a:lnTo>
                    <a:pt x="17" y="36"/>
                  </a:lnTo>
                  <a:lnTo>
                    <a:pt x="10" y="36"/>
                  </a:lnTo>
                  <a:lnTo>
                    <a:pt x="10" y="36"/>
                  </a:lnTo>
                  <a:lnTo>
                    <a:pt x="10" y="36"/>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8" name="Freeform 27">
              <a:extLst>
                <a:ext uri="{FF2B5EF4-FFF2-40B4-BE49-F238E27FC236}">
                  <a16:creationId xmlns:a16="http://schemas.microsoft.com/office/drawing/2014/main" id="{76DF227C-9524-4547-B732-64293D3AC377}"/>
                </a:ext>
              </a:extLst>
            </p:cNvPr>
            <p:cNvSpPr>
              <a:spLocks/>
            </p:cNvSpPr>
            <p:nvPr userDrawn="1"/>
          </p:nvSpPr>
          <p:spPr bwMode="auto">
            <a:xfrm>
              <a:off x="6878936" y="3016487"/>
              <a:ext cx="88558" cy="90954"/>
            </a:xfrm>
            <a:custGeom>
              <a:avLst/>
              <a:gdLst>
                <a:gd name="T0" fmla="*/ 0 w 58"/>
                <a:gd name="T1" fmla="*/ 32 h 70"/>
                <a:gd name="T2" fmla="*/ 11 w 58"/>
                <a:gd name="T3" fmla="*/ 28 h 70"/>
                <a:gd name="T4" fmla="*/ 11 w 58"/>
                <a:gd name="T5" fmla="*/ 17 h 70"/>
                <a:gd name="T6" fmla="*/ 24 w 58"/>
                <a:gd name="T7" fmla="*/ 17 h 70"/>
                <a:gd name="T8" fmla="*/ 36 w 58"/>
                <a:gd name="T9" fmla="*/ 2 h 70"/>
                <a:gd name="T10" fmla="*/ 49 w 58"/>
                <a:gd name="T11" fmla="*/ 0 h 70"/>
                <a:gd name="T12" fmla="*/ 58 w 58"/>
                <a:gd name="T13" fmla="*/ 0 h 70"/>
                <a:gd name="T14" fmla="*/ 58 w 58"/>
                <a:gd name="T15" fmla="*/ 15 h 70"/>
                <a:gd name="T16" fmla="*/ 58 w 58"/>
                <a:gd name="T17" fmla="*/ 23 h 70"/>
                <a:gd name="T18" fmla="*/ 55 w 58"/>
                <a:gd name="T19" fmla="*/ 32 h 70"/>
                <a:gd name="T20" fmla="*/ 55 w 58"/>
                <a:gd name="T21" fmla="*/ 43 h 70"/>
                <a:gd name="T22" fmla="*/ 55 w 58"/>
                <a:gd name="T23" fmla="*/ 43 h 70"/>
                <a:gd name="T24" fmla="*/ 55 w 58"/>
                <a:gd name="T25" fmla="*/ 51 h 70"/>
                <a:gd name="T26" fmla="*/ 55 w 58"/>
                <a:gd name="T27" fmla="*/ 51 h 70"/>
                <a:gd name="T28" fmla="*/ 55 w 58"/>
                <a:gd name="T29" fmla="*/ 62 h 70"/>
                <a:gd name="T30" fmla="*/ 55 w 58"/>
                <a:gd name="T31" fmla="*/ 70 h 70"/>
                <a:gd name="T32" fmla="*/ 45 w 58"/>
                <a:gd name="T33" fmla="*/ 66 h 70"/>
                <a:gd name="T34" fmla="*/ 34 w 58"/>
                <a:gd name="T35" fmla="*/ 62 h 70"/>
                <a:gd name="T36" fmla="*/ 24 w 58"/>
                <a:gd name="T37" fmla="*/ 62 h 70"/>
                <a:gd name="T38" fmla="*/ 13 w 58"/>
                <a:gd name="T39" fmla="*/ 55 h 70"/>
                <a:gd name="T40" fmla="*/ 4 w 58"/>
                <a:gd name="T41" fmla="*/ 43 h 70"/>
                <a:gd name="T42" fmla="*/ 0 w 58"/>
                <a:gd name="T43" fmla="*/ 32 h 70"/>
                <a:gd name="T44" fmla="*/ 0 w 58"/>
                <a:gd name="T45" fmla="*/ 32 h 70"/>
                <a:gd name="T46" fmla="*/ 0 w 58"/>
                <a:gd name="T47" fmla="*/ 3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8" h="70">
                  <a:moveTo>
                    <a:pt x="0" y="32"/>
                  </a:moveTo>
                  <a:lnTo>
                    <a:pt x="11" y="28"/>
                  </a:lnTo>
                  <a:lnTo>
                    <a:pt x="11" y="17"/>
                  </a:lnTo>
                  <a:lnTo>
                    <a:pt x="24" y="17"/>
                  </a:lnTo>
                  <a:lnTo>
                    <a:pt x="36" y="2"/>
                  </a:lnTo>
                  <a:lnTo>
                    <a:pt x="49" y="0"/>
                  </a:lnTo>
                  <a:lnTo>
                    <a:pt x="58" y="0"/>
                  </a:lnTo>
                  <a:lnTo>
                    <a:pt x="58" y="15"/>
                  </a:lnTo>
                  <a:lnTo>
                    <a:pt x="58" y="23"/>
                  </a:lnTo>
                  <a:lnTo>
                    <a:pt x="55" y="32"/>
                  </a:lnTo>
                  <a:lnTo>
                    <a:pt x="55" y="43"/>
                  </a:lnTo>
                  <a:lnTo>
                    <a:pt x="55" y="43"/>
                  </a:lnTo>
                  <a:lnTo>
                    <a:pt x="55" y="51"/>
                  </a:lnTo>
                  <a:lnTo>
                    <a:pt x="55" y="51"/>
                  </a:lnTo>
                  <a:lnTo>
                    <a:pt x="55" y="62"/>
                  </a:lnTo>
                  <a:lnTo>
                    <a:pt x="55" y="70"/>
                  </a:lnTo>
                  <a:lnTo>
                    <a:pt x="45" y="66"/>
                  </a:lnTo>
                  <a:lnTo>
                    <a:pt x="34" y="62"/>
                  </a:lnTo>
                  <a:lnTo>
                    <a:pt x="24" y="62"/>
                  </a:lnTo>
                  <a:lnTo>
                    <a:pt x="13" y="55"/>
                  </a:lnTo>
                  <a:lnTo>
                    <a:pt x="4" y="43"/>
                  </a:lnTo>
                  <a:lnTo>
                    <a:pt x="0" y="32"/>
                  </a:lnTo>
                  <a:lnTo>
                    <a:pt x="0" y="32"/>
                  </a:lnTo>
                  <a:lnTo>
                    <a:pt x="0" y="32"/>
                  </a:lnTo>
                  <a:close/>
                </a:path>
              </a:pathLst>
            </a:custGeom>
            <a:solidFill>
              <a:schemeClr val="bg1">
                <a:lumMod val="85000"/>
              </a:schemeClr>
            </a:solidFill>
            <a:ln w="635" cap="rnd">
              <a:solidFill>
                <a:schemeClr val="bg1">
                  <a:alpha val="17000"/>
                </a:schemeClr>
              </a:solidFill>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9" name="Freeform 28">
              <a:extLst>
                <a:ext uri="{FF2B5EF4-FFF2-40B4-BE49-F238E27FC236}">
                  <a16:creationId xmlns:a16="http://schemas.microsoft.com/office/drawing/2014/main" id="{74143C8F-7F27-0045-B361-AC7E105E00A7}"/>
                </a:ext>
              </a:extLst>
            </p:cNvPr>
            <p:cNvSpPr>
              <a:spLocks/>
            </p:cNvSpPr>
            <p:nvPr userDrawn="1"/>
          </p:nvSpPr>
          <p:spPr bwMode="auto">
            <a:xfrm>
              <a:off x="6878936" y="3016487"/>
              <a:ext cx="88558" cy="90954"/>
            </a:xfrm>
            <a:custGeom>
              <a:avLst/>
              <a:gdLst>
                <a:gd name="T0" fmla="*/ 0 w 58"/>
                <a:gd name="T1" fmla="*/ 32 h 70"/>
                <a:gd name="T2" fmla="*/ 11 w 58"/>
                <a:gd name="T3" fmla="*/ 28 h 70"/>
                <a:gd name="T4" fmla="*/ 11 w 58"/>
                <a:gd name="T5" fmla="*/ 17 h 70"/>
                <a:gd name="T6" fmla="*/ 24 w 58"/>
                <a:gd name="T7" fmla="*/ 17 h 70"/>
                <a:gd name="T8" fmla="*/ 36 w 58"/>
                <a:gd name="T9" fmla="*/ 2 h 70"/>
                <a:gd name="T10" fmla="*/ 49 w 58"/>
                <a:gd name="T11" fmla="*/ 0 h 70"/>
                <a:gd name="T12" fmla="*/ 58 w 58"/>
                <a:gd name="T13" fmla="*/ 0 h 70"/>
                <a:gd name="T14" fmla="*/ 58 w 58"/>
                <a:gd name="T15" fmla="*/ 15 h 70"/>
                <a:gd name="T16" fmla="*/ 58 w 58"/>
                <a:gd name="T17" fmla="*/ 23 h 70"/>
                <a:gd name="T18" fmla="*/ 55 w 58"/>
                <a:gd name="T19" fmla="*/ 32 h 70"/>
                <a:gd name="T20" fmla="*/ 55 w 58"/>
                <a:gd name="T21" fmla="*/ 43 h 70"/>
                <a:gd name="T22" fmla="*/ 55 w 58"/>
                <a:gd name="T23" fmla="*/ 43 h 70"/>
                <a:gd name="T24" fmla="*/ 55 w 58"/>
                <a:gd name="T25" fmla="*/ 51 h 70"/>
                <a:gd name="T26" fmla="*/ 55 w 58"/>
                <a:gd name="T27" fmla="*/ 51 h 70"/>
                <a:gd name="T28" fmla="*/ 55 w 58"/>
                <a:gd name="T29" fmla="*/ 62 h 70"/>
                <a:gd name="T30" fmla="*/ 55 w 58"/>
                <a:gd name="T31" fmla="*/ 70 h 70"/>
                <a:gd name="T32" fmla="*/ 45 w 58"/>
                <a:gd name="T33" fmla="*/ 66 h 70"/>
                <a:gd name="T34" fmla="*/ 34 w 58"/>
                <a:gd name="T35" fmla="*/ 62 h 70"/>
                <a:gd name="T36" fmla="*/ 24 w 58"/>
                <a:gd name="T37" fmla="*/ 62 h 70"/>
                <a:gd name="T38" fmla="*/ 13 w 58"/>
                <a:gd name="T39" fmla="*/ 55 h 70"/>
                <a:gd name="T40" fmla="*/ 4 w 58"/>
                <a:gd name="T41" fmla="*/ 43 h 70"/>
                <a:gd name="T42" fmla="*/ 0 w 58"/>
                <a:gd name="T43" fmla="*/ 32 h 70"/>
                <a:gd name="T44" fmla="*/ 0 w 58"/>
                <a:gd name="T45" fmla="*/ 32 h 70"/>
                <a:gd name="T46" fmla="*/ 0 w 58"/>
                <a:gd name="T47" fmla="*/ 3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8" h="70">
                  <a:moveTo>
                    <a:pt x="0" y="32"/>
                  </a:moveTo>
                  <a:lnTo>
                    <a:pt x="11" y="28"/>
                  </a:lnTo>
                  <a:lnTo>
                    <a:pt x="11" y="17"/>
                  </a:lnTo>
                  <a:lnTo>
                    <a:pt x="24" y="17"/>
                  </a:lnTo>
                  <a:lnTo>
                    <a:pt x="36" y="2"/>
                  </a:lnTo>
                  <a:lnTo>
                    <a:pt x="49" y="0"/>
                  </a:lnTo>
                  <a:lnTo>
                    <a:pt x="58" y="0"/>
                  </a:lnTo>
                  <a:lnTo>
                    <a:pt x="58" y="15"/>
                  </a:lnTo>
                  <a:lnTo>
                    <a:pt x="58" y="23"/>
                  </a:lnTo>
                  <a:lnTo>
                    <a:pt x="55" y="32"/>
                  </a:lnTo>
                  <a:lnTo>
                    <a:pt x="55" y="43"/>
                  </a:lnTo>
                  <a:lnTo>
                    <a:pt x="55" y="43"/>
                  </a:lnTo>
                  <a:lnTo>
                    <a:pt x="55" y="51"/>
                  </a:lnTo>
                  <a:lnTo>
                    <a:pt x="55" y="51"/>
                  </a:lnTo>
                  <a:lnTo>
                    <a:pt x="55" y="62"/>
                  </a:lnTo>
                  <a:lnTo>
                    <a:pt x="55" y="70"/>
                  </a:lnTo>
                  <a:lnTo>
                    <a:pt x="45" y="66"/>
                  </a:lnTo>
                  <a:lnTo>
                    <a:pt x="34" y="62"/>
                  </a:lnTo>
                  <a:lnTo>
                    <a:pt x="24" y="62"/>
                  </a:lnTo>
                  <a:lnTo>
                    <a:pt x="13" y="55"/>
                  </a:lnTo>
                  <a:lnTo>
                    <a:pt x="4" y="43"/>
                  </a:lnTo>
                  <a:lnTo>
                    <a:pt x="0" y="32"/>
                  </a:lnTo>
                  <a:lnTo>
                    <a:pt x="0" y="32"/>
                  </a:lnTo>
                  <a:lnTo>
                    <a:pt x="0" y="32"/>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0" name="Freeform 29">
              <a:extLst>
                <a:ext uri="{FF2B5EF4-FFF2-40B4-BE49-F238E27FC236}">
                  <a16:creationId xmlns:a16="http://schemas.microsoft.com/office/drawing/2014/main" id="{AF4DF79E-5702-574F-A6A7-27DE9DF9A900}"/>
                </a:ext>
              </a:extLst>
            </p:cNvPr>
            <p:cNvSpPr>
              <a:spLocks/>
            </p:cNvSpPr>
            <p:nvPr userDrawn="1"/>
          </p:nvSpPr>
          <p:spPr bwMode="auto">
            <a:xfrm>
              <a:off x="6912527" y="3097047"/>
              <a:ext cx="70236" cy="62369"/>
            </a:xfrm>
            <a:custGeom>
              <a:avLst/>
              <a:gdLst>
                <a:gd name="T0" fmla="*/ 2 w 46"/>
                <a:gd name="T1" fmla="*/ 0 h 48"/>
                <a:gd name="T2" fmla="*/ 12 w 46"/>
                <a:gd name="T3" fmla="*/ 0 h 48"/>
                <a:gd name="T4" fmla="*/ 23 w 46"/>
                <a:gd name="T5" fmla="*/ 4 h 48"/>
                <a:gd name="T6" fmla="*/ 33 w 46"/>
                <a:gd name="T7" fmla="*/ 8 h 48"/>
                <a:gd name="T8" fmla="*/ 36 w 46"/>
                <a:gd name="T9" fmla="*/ 12 h 48"/>
                <a:gd name="T10" fmla="*/ 42 w 46"/>
                <a:gd name="T11" fmla="*/ 19 h 48"/>
                <a:gd name="T12" fmla="*/ 46 w 46"/>
                <a:gd name="T13" fmla="*/ 23 h 48"/>
                <a:gd name="T14" fmla="*/ 46 w 46"/>
                <a:gd name="T15" fmla="*/ 27 h 48"/>
                <a:gd name="T16" fmla="*/ 42 w 46"/>
                <a:gd name="T17" fmla="*/ 31 h 48"/>
                <a:gd name="T18" fmla="*/ 42 w 46"/>
                <a:gd name="T19" fmla="*/ 31 h 48"/>
                <a:gd name="T20" fmla="*/ 42 w 46"/>
                <a:gd name="T21" fmla="*/ 40 h 48"/>
                <a:gd name="T22" fmla="*/ 44 w 46"/>
                <a:gd name="T23" fmla="*/ 48 h 48"/>
                <a:gd name="T24" fmla="*/ 33 w 46"/>
                <a:gd name="T25" fmla="*/ 42 h 48"/>
                <a:gd name="T26" fmla="*/ 29 w 46"/>
                <a:gd name="T27" fmla="*/ 36 h 48"/>
                <a:gd name="T28" fmla="*/ 25 w 46"/>
                <a:gd name="T29" fmla="*/ 27 h 48"/>
                <a:gd name="T30" fmla="*/ 18 w 46"/>
                <a:gd name="T31" fmla="*/ 27 h 48"/>
                <a:gd name="T32" fmla="*/ 14 w 46"/>
                <a:gd name="T33" fmla="*/ 19 h 48"/>
                <a:gd name="T34" fmla="*/ 8 w 46"/>
                <a:gd name="T35" fmla="*/ 19 h 48"/>
                <a:gd name="T36" fmla="*/ 2 w 46"/>
                <a:gd name="T37" fmla="*/ 19 h 48"/>
                <a:gd name="T38" fmla="*/ 0 w 46"/>
                <a:gd name="T39" fmla="*/ 12 h 48"/>
                <a:gd name="T40" fmla="*/ 0 w 46"/>
                <a:gd name="T41" fmla="*/ 8 h 48"/>
                <a:gd name="T42" fmla="*/ 2 w 46"/>
                <a:gd name="T43" fmla="*/ 0 h 48"/>
                <a:gd name="T44" fmla="*/ 2 w 46"/>
                <a:gd name="T45" fmla="*/ 0 h 48"/>
                <a:gd name="T46" fmla="*/ 2 w 46"/>
                <a:gd name="T47"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6" h="48">
                  <a:moveTo>
                    <a:pt x="2" y="0"/>
                  </a:moveTo>
                  <a:lnTo>
                    <a:pt x="12" y="0"/>
                  </a:lnTo>
                  <a:lnTo>
                    <a:pt x="23" y="4"/>
                  </a:lnTo>
                  <a:lnTo>
                    <a:pt x="33" y="8"/>
                  </a:lnTo>
                  <a:lnTo>
                    <a:pt x="36" y="12"/>
                  </a:lnTo>
                  <a:lnTo>
                    <a:pt x="42" y="19"/>
                  </a:lnTo>
                  <a:lnTo>
                    <a:pt x="46" y="23"/>
                  </a:lnTo>
                  <a:lnTo>
                    <a:pt x="46" y="27"/>
                  </a:lnTo>
                  <a:lnTo>
                    <a:pt x="42" y="31"/>
                  </a:lnTo>
                  <a:lnTo>
                    <a:pt x="42" y="31"/>
                  </a:lnTo>
                  <a:lnTo>
                    <a:pt x="42" y="40"/>
                  </a:lnTo>
                  <a:lnTo>
                    <a:pt x="44" y="48"/>
                  </a:lnTo>
                  <a:lnTo>
                    <a:pt x="33" y="42"/>
                  </a:lnTo>
                  <a:lnTo>
                    <a:pt x="29" y="36"/>
                  </a:lnTo>
                  <a:lnTo>
                    <a:pt x="25" y="27"/>
                  </a:lnTo>
                  <a:lnTo>
                    <a:pt x="18" y="27"/>
                  </a:lnTo>
                  <a:lnTo>
                    <a:pt x="14" y="19"/>
                  </a:lnTo>
                  <a:lnTo>
                    <a:pt x="8" y="19"/>
                  </a:lnTo>
                  <a:lnTo>
                    <a:pt x="2" y="19"/>
                  </a:lnTo>
                  <a:lnTo>
                    <a:pt x="0" y="12"/>
                  </a:lnTo>
                  <a:lnTo>
                    <a:pt x="0" y="8"/>
                  </a:lnTo>
                  <a:lnTo>
                    <a:pt x="2" y="0"/>
                  </a:lnTo>
                  <a:lnTo>
                    <a:pt x="2" y="0"/>
                  </a:lnTo>
                  <a:lnTo>
                    <a:pt x="2" y="0"/>
                  </a:lnTo>
                  <a:close/>
                </a:path>
              </a:pathLst>
            </a:custGeom>
            <a:solidFill>
              <a:schemeClr val="bg1">
                <a:lumMod val="85000"/>
              </a:schemeClr>
            </a:solidFill>
            <a:ln w="635" cap="rnd">
              <a:solidFill>
                <a:schemeClr val="bg1">
                  <a:alpha val="17000"/>
                </a:schemeClr>
              </a:solidFill>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1" name="Freeform 30">
              <a:extLst>
                <a:ext uri="{FF2B5EF4-FFF2-40B4-BE49-F238E27FC236}">
                  <a16:creationId xmlns:a16="http://schemas.microsoft.com/office/drawing/2014/main" id="{19D072B4-9206-054D-9CED-0B1D88D8DB74}"/>
                </a:ext>
              </a:extLst>
            </p:cNvPr>
            <p:cNvSpPr>
              <a:spLocks/>
            </p:cNvSpPr>
            <p:nvPr userDrawn="1"/>
          </p:nvSpPr>
          <p:spPr bwMode="auto">
            <a:xfrm>
              <a:off x="6912527" y="3097047"/>
              <a:ext cx="70236" cy="62369"/>
            </a:xfrm>
            <a:custGeom>
              <a:avLst/>
              <a:gdLst>
                <a:gd name="T0" fmla="*/ 2 w 46"/>
                <a:gd name="T1" fmla="*/ 0 h 48"/>
                <a:gd name="T2" fmla="*/ 12 w 46"/>
                <a:gd name="T3" fmla="*/ 0 h 48"/>
                <a:gd name="T4" fmla="*/ 23 w 46"/>
                <a:gd name="T5" fmla="*/ 4 h 48"/>
                <a:gd name="T6" fmla="*/ 33 w 46"/>
                <a:gd name="T7" fmla="*/ 8 h 48"/>
                <a:gd name="T8" fmla="*/ 36 w 46"/>
                <a:gd name="T9" fmla="*/ 12 h 48"/>
                <a:gd name="T10" fmla="*/ 42 w 46"/>
                <a:gd name="T11" fmla="*/ 19 h 48"/>
                <a:gd name="T12" fmla="*/ 46 w 46"/>
                <a:gd name="T13" fmla="*/ 23 h 48"/>
                <a:gd name="T14" fmla="*/ 46 w 46"/>
                <a:gd name="T15" fmla="*/ 27 h 48"/>
                <a:gd name="T16" fmla="*/ 42 w 46"/>
                <a:gd name="T17" fmla="*/ 31 h 48"/>
                <a:gd name="T18" fmla="*/ 42 w 46"/>
                <a:gd name="T19" fmla="*/ 31 h 48"/>
                <a:gd name="T20" fmla="*/ 42 w 46"/>
                <a:gd name="T21" fmla="*/ 40 h 48"/>
                <a:gd name="T22" fmla="*/ 44 w 46"/>
                <a:gd name="T23" fmla="*/ 48 h 48"/>
                <a:gd name="T24" fmla="*/ 33 w 46"/>
                <a:gd name="T25" fmla="*/ 42 h 48"/>
                <a:gd name="T26" fmla="*/ 29 w 46"/>
                <a:gd name="T27" fmla="*/ 36 h 48"/>
                <a:gd name="T28" fmla="*/ 25 w 46"/>
                <a:gd name="T29" fmla="*/ 27 h 48"/>
                <a:gd name="T30" fmla="*/ 18 w 46"/>
                <a:gd name="T31" fmla="*/ 27 h 48"/>
                <a:gd name="T32" fmla="*/ 14 w 46"/>
                <a:gd name="T33" fmla="*/ 19 h 48"/>
                <a:gd name="T34" fmla="*/ 8 w 46"/>
                <a:gd name="T35" fmla="*/ 19 h 48"/>
                <a:gd name="T36" fmla="*/ 2 w 46"/>
                <a:gd name="T37" fmla="*/ 19 h 48"/>
                <a:gd name="T38" fmla="*/ 0 w 46"/>
                <a:gd name="T39" fmla="*/ 12 h 48"/>
                <a:gd name="T40" fmla="*/ 0 w 46"/>
                <a:gd name="T41" fmla="*/ 8 h 48"/>
                <a:gd name="T42" fmla="*/ 2 w 46"/>
                <a:gd name="T43" fmla="*/ 0 h 48"/>
                <a:gd name="T44" fmla="*/ 2 w 46"/>
                <a:gd name="T45" fmla="*/ 0 h 48"/>
                <a:gd name="T46" fmla="*/ 2 w 46"/>
                <a:gd name="T47"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6" h="48">
                  <a:moveTo>
                    <a:pt x="2" y="0"/>
                  </a:moveTo>
                  <a:lnTo>
                    <a:pt x="12" y="0"/>
                  </a:lnTo>
                  <a:lnTo>
                    <a:pt x="23" y="4"/>
                  </a:lnTo>
                  <a:lnTo>
                    <a:pt x="33" y="8"/>
                  </a:lnTo>
                  <a:lnTo>
                    <a:pt x="36" y="12"/>
                  </a:lnTo>
                  <a:lnTo>
                    <a:pt x="42" y="19"/>
                  </a:lnTo>
                  <a:lnTo>
                    <a:pt x="46" y="23"/>
                  </a:lnTo>
                  <a:lnTo>
                    <a:pt x="46" y="27"/>
                  </a:lnTo>
                  <a:lnTo>
                    <a:pt x="42" y="31"/>
                  </a:lnTo>
                  <a:lnTo>
                    <a:pt x="42" y="31"/>
                  </a:lnTo>
                  <a:lnTo>
                    <a:pt x="42" y="40"/>
                  </a:lnTo>
                  <a:lnTo>
                    <a:pt x="44" y="48"/>
                  </a:lnTo>
                  <a:lnTo>
                    <a:pt x="33" y="42"/>
                  </a:lnTo>
                  <a:lnTo>
                    <a:pt x="29" y="36"/>
                  </a:lnTo>
                  <a:lnTo>
                    <a:pt x="25" y="27"/>
                  </a:lnTo>
                  <a:lnTo>
                    <a:pt x="18" y="27"/>
                  </a:lnTo>
                  <a:lnTo>
                    <a:pt x="14" y="19"/>
                  </a:lnTo>
                  <a:lnTo>
                    <a:pt x="8" y="19"/>
                  </a:lnTo>
                  <a:lnTo>
                    <a:pt x="2" y="19"/>
                  </a:lnTo>
                  <a:lnTo>
                    <a:pt x="0" y="12"/>
                  </a:lnTo>
                  <a:lnTo>
                    <a:pt x="0" y="8"/>
                  </a:lnTo>
                  <a:lnTo>
                    <a:pt x="2" y="0"/>
                  </a:lnTo>
                  <a:lnTo>
                    <a:pt x="2" y="0"/>
                  </a:lnTo>
                  <a:lnTo>
                    <a:pt x="2" y="0"/>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2" name="Freeform 31">
              <a:extLst>
                <a:ext uri="{FF2B5EF4-FFF2-40B4-BE49-F238E27FC236}">
                  <a16:creationId xmlns:a16="http://schemas.microsoft.com/office/drawing/2014/main" id="{DC760AB1-2A27-2D47-9C66-1C854B7F622A}"/>
                </a:ext>
              </a:extLst>
            </p:cNvPr>
            <p:cNvSpPr>
              <a:spLocks/>
            </p:cNvSpPr>
            <p:nvPr userDrawn="1"/>
          </p:nvSpPr>
          <p:spPr bwMode="auto">
            <a:xfrm>
              <a:off x="6976655" y="3129530"/>
              <a:ext cx="122149" cy="49375"/>
            </a:xfrm>
            <a:custGeom>
              <a:avLst/>
              <a:gdLst>
                <a:gd name="T0" fmla="*/ 0 w 80"/>
                <a:gd name="T1" fmla="*/ 15 h 38"/>
                <a:gd name="T2" fmla="*/ 2 w 80"/>
                <a:gd name="T3" fmla="*/ 0 h 38"/>
                <a:gd name="T4" fmla="*/ 11 w 80"/>
                <a:gd name="T5" fmla="*/ 11 h 38"/>
                <a:gd name="T6" fmla="*/ 25 w 80"/>
                <a:gd name="T7" fmla="*/ 7 h 38"/>
                <a:gd name="T8" fmla="*/ 30 w 80"/>
                <a:gd name="T9" fmla="*/ 7 h 38"/>
                <a:gd name="T10" fmla="*/ 32 w 80"/>
                <a:gd name="T11" fmla="*/ 9 h 38"/>
                <a:gd name="T12" fmla="*/ 34 w 80"/>
                <a:gd name="T13" fmla="*/ 11 h 38"/>
                <a:gd name="T14" fmla="*/ 36 w 80"/>
                <a:gd name="T15" fmla="*/ 7 h 38"/>
                <a:gd name="T16" fmla="*/ 44 w 80"/>
                <a:gd name="T17" fmla="*/ 2 h 38"/>
                <a:gd name="T18" fmla="*/ 51 w 80"/>
                <a:gd name="T19" fmla="*/ 0 h 38"/>
                <a:gd name="T20" fmla="*/ 57 w 80"/>
                <a:gd name="T21" fmla="*/ 2 h 38"/>
                <a:gd name="T22" fmla="*/ 59 w 80"/>
                <a:gd name="T23" fmla="*/ 4 h 38"/>
                <a:gd name="T24" fmla="*/ 63 w 80"/>
                <a:gd name="T25" fmla="*/ 4 h 38"/>
                <a:gd name="T26" fmla="*/ 74 w 80"/>
                <a:gd name="T27" fmla="*/ 11 h 38"/>
                <a:gd name="T28" fmla="*/ 80 w 80"/>
                <a:gd name="T29" fmla="*/ 21 h 38"/>
                <a:gd name="T30" fmla="*/ 78 w 80"/>
                <a:gd name="T31" fmla="*/ 32 h 38"/>
                <a:gd name="T32" fmla="*/ 72 w 80"/>
                <a:gd name="T33" fmla="*/ 38 h 38"/>
                <a:gd name="T34" fmla="*/ 70 w 80"/>
                <a:gd name="T35" fmla="*/ 34 h 38"/>
                <a:gd name="T36" fmla="*/ 68 w 80"/>
                <a:gd name="T37" fmla="*/ 32 h 38"/>
                <a:gd name="T38" fmla="*/ 66 w 80"/>
                <a:gd name="T39" fmla="*/ 32 h 38"/>
                <a:gd name="T40" fmla="*/ 63 w 80"/>
                <a:gd name="T41" fmla="*/ 28 h 38"/>
                <a:gd name="T42" fmla="*/ 63 w 80"/>
                <a:gd name="T43" fmla="*/ 19 h 38"/>
                <a:gd name="T44" fmla="*/ 49 w 80"/>
                <a:gd name="T45" fmla="*/ 11 h 38"/>
                <a:gd name="T46" fmla="*/ 47 w 80"/>
                <a:gd name="T47" fmla="*/ 11 h 38"/>
                <a:gd name="T48" fmla="*/ 44 w 80"/>
                <a:gd name="T49" fmla="*/ 11 h 38"/>
                <a:gd name="T50" fmla="*/ 40 w 80"/>
                <a:gd name="T51" fmla="*/ 17 h 38"/>
                <a:gd name="T52" fmla="*/ 36 w 80"/>
                <a:gd name="T53" fmla="*/ 19 h 38"/>
                <a:gd name="T54" fmla="*/ 36 w 80"/>
                <a:gd name="T55" fmla="*/ 21 h 38"/>
                <a:gd name="T56" fmla="*/ 36 w 80"/>
                <a:gd name="T57" fmla="*/ 21 h 38"/>
                <a:gd name="T58" fmla="*/ 36 w 80"/>
                <a:gd name="T59" fmla="*/ 24 h 38"/>
                <a:gd name="T60" fmla="*/ 36 w 80"/>
                <a:gd name="T61" fmla="*/ 26 h 38"/>
                <a:gd name="T62" fmla="*/ 38 w 80"/>
                <a:gd name="T63" fmla="*/ 32 h 38"/>
                <a:gd name="T64" fmla="*/ 30 w 80"/>
                <a:gd name="T65" fmla="*/ 36 h 38"/>
                <a:gd name="T66" fmla="*/ 25 w 80"/>
                <a:gd name="T67" fmla="*/ 32 h 38"/>
                <a:gd name="T68" fmla="*/ 17 w 80"/>
                <a:gd name="T69" fmla="*/ 24 h 38"/>
                <a:gd name="T70" fmla="*/ 13 w 80"/>
                <a:gd name="T71" fmla="*/ 23 h 38"/>
                <a:gd name="T72" fmla="*/ 2 w 80"/>
                <a:gd name="T73" fmla="*/ 23 h 38"/>
                <a:gd name="T74" fmla="*/ 2 w 80"/>
                <a:gd name="T75" fmla="*/ 23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0" h="38">
                  <a:moveTo>
                    <a:pt x="2" y="23"/>
                  </a:moveTo>
                  <a:lnTo>
                    <a:pt x="0" y="15"/>
                  </a:lnTo>
                  <a:lnTo>
                    <a:pt x="0" y="4"/>
                  </a:lnTo>
                  <a:lnTo>
                    <a:pt x="2" y="0"/>
                  </a:lnTo>
                  <a:lnTo>
                    <a:pt x="8" y="6"/>
                  </a:lnTo>
                  <a:lnTo>
                    <a:pt x="11" y="11"/>
                  </a:lnTo>
                  <a:lnTo>
                    <a:pt x="19" y="7"/>
                  </a:lnTo>
                  <a:lnTo>
                    <a:pt x="25" y="7"/>
                  </a:lnTo>
                  <a:lnTo>
                    <a:pt x="25" y="7"/>
                  </a:lnTo>
                  <a:lnTo>
                    <a:pt x="30" y="7"/>
                  </a:lnTo>
                  <a:lnTo>
                    <a:pt x="30" y="7"/>
                  </a:lnTo>
                  <a:lnTo>
                    <a:pt x="32" y="9"/>
                  </a:lnTo>
                  <a:lnTo>
                    <a:pt x="32" y="11"/>
                  </a:lnTo>
                  <a:lnTo>
                    <a:pt x="34" y="11"/>
                  </a:lnTo>
                  <a:lnTo>
                    <a:pt x="36" y="7"/>
                  </a:lnTo>
                  <a:lnTo>
                    <a:pt x="36" y="7"/>
                  </a:lnTo>
                  <a:lnTo>
                    <a:pt x="40" y="4"/>
                  </a:lnTo>
                  <a:lnTo>
                    <a:pt x="44" y="2"/>
                  </a:lnTo>
                  <a:lnTo>
                    <a:pt x="51" y="0"/>
                  </a:lnTo>
                  <a:lnTo>
                    <a:pt x="51" y="0"/>
                  </a:lnTo>
                  <a:lnTo>
                    <a:pt x="53" y="0"/>
                  </a:lnTo>
                  <a:lnTo>
                    <a:pt x="57" y="2"/>
                  </a:lnTo>
                  <a:lnTo>
                    <a:pt x="57" y="2"/>
                  </a:lnTo>
                  <a:lnTo>
                    <a:pt x="59" y="4"/>
                  </a:lnTo>
                  <a:lnTo>
                    <a:pt x="63" y="4"/>
                  </a:lnTo>
                  <a:lnTo>
                    <a:pt x="63" y="4"/>
                  </a:lnTo>
                  <a:lnTo>
                    <a:pt x="68" y="7"/>
                  </a:lnTo>
                  <a:lnTo>
                    <a:pt x="74" y="11"/>
                  </a:lnTo>
                  <a:lnTo>
                    <a:pt x="78" y="17"/>
                  </a:lnTo>
                  <a:lnTo>
                    <a:pt x="80" y="21"/>
                  </a:lnTo>
                  <a:lnTo>
                    <a:pt x="80" y="28"/>
                  </a:lnTo>
                  <a:lnTo>
                    <a:pt x="78" y="32"/>
                  </a:lnTo>
                  <a:lnTo>
                    <a:pt x="72" y="32"/>
                  </a:lnTo>
                  <a:lnTo>
                    <a:pt x="72" y="38"/>
                  </a:lnTo>
                  <a:lnTo>
                    <a:pt x="72" y="38"/>
                  </a:lnTo>
                  <a:lnTo>
                    <a:pt x="70" y="34"/>
                  </a:lnTo>
                  <a:lnTo>
                    <a:pt x="70" y="32"/>
                  </a:lnTo>
                  <a:lnTo>
                    <a:pt x="68" y="32"/>
                  </a:lnTo>
                  <a:lnTo>
                    <a:pt x="68" y="32"/>
                  </a:lnTo>
                  <a:lnTo>
                    <a:pt x="66" y="32"/>
                  </a:lnTo>
                  <a:lnTo>
                    <a:pt x="64" y="30"/>
                  </a:lnTo>
                  <a:lnTo>
                    <a:pt x="63" y="28"/>
                  </a:lnTo>
                  <a:lnTo>
                    <a:pt x="63" y="23"/>
                  </a:lnTo>
                  <a:lnTo>
                    <a:pt x="63" y="19"/>
                  </a:lnTo>
                  <a:lnTo>
                    <a:pt x="57" y="11"/>
                  </a:lnTo>
                  <a:lnTo>
                    <a:pt x="49" y="11"/>
                  </a:lnTo>
                  <a:lnTo>
                    <a:pt x="49" y="11"/>
                  </a:lnTo>
                  <a:lnTo>
                    <a:pt x="47" y="11"/>
                  </a:lnTo>
                  <a:lnTo>
                    <a:pt x="47" y="11"/>
                  </a:lnTo>
                  <a:lnTo>
                    <a:pt x="44" y="11"/>
                  </a:lnTo>
                  <a:lnTo>
                    <a:pt x="44" y="11"/>
                  </a:lnTo>
                  <a:lnTo>
                    <a:pt x="40" y="17"/>
                  </a:lnTo>
                  <a:lnTo>
                    <a:pt x="40" y="17"/>
                  </a:lnTo>
                  <a:lnTo>
                    <a:pt x="36" y="19"/>
                  </a:lnTo>
                  <a:lnTo>
                    <a:pt x="36" y="21"/>
                  </a:lnTo>
                  <a:lnTo>
                    <a:pt x="36" y="21"/>
                  </a:lnTo>
                  <a:lnTo>
                    <a:pt x="36" y="21"/>
                  </a:lnTo>
                  <a:lnTo>
                    <a:pt x="36" y="21"/>
                  </a:lnTo>
                  <a:lnTo>
                    <a:pt x="36" y="21"/>
                  </a:lnTo>
                  <a:lnTo>
                    <a:pt x="36" y="24"/>
                  </a:lnTo>
                  <a:lnTo>
                    <a:pt x="36" y="24"/>
                  </a:lnTo>
                  <a:lnTo>
                    <a:pt x="36" y="26"/>
                  </a:lnTo>
                  <a:lnTo>
                    <a:pt x="38" y="28"/>
                  </a:lnTo>
                  <a:lnTo>
                    <a:pt x="38" y="32"/>
                  </a:lnTo>
                  <a:lnTo>
                    <a:pt x="36" y="36"/>
                  </a:lnTo>
                  <a:lnTo>
                    <a:pt x="30" y="36"/>
                  </a:lnTo>
                  <a:lnTo>
                    <a:pt x="27" y="36"/>
                  </a:lnTo>
                  <a:lnTo>
                    <a:pt x="25" y="32"/>
                  </a:lnTo>
                  <a:lnTo>
                    <a:pt x="21" y="28"/>
                  </a:lnTo>
                  <a:lnTo>
                    <a:pt x="17" y="24"/>
                  </a:lnTo>
                  <a:lnTo>
                    <a:pt x="13" y="23"/>
                  </a:lnTo>
                  <a:lnTo>
                    <a:pt x="13" y="23"/>
                  </a:lnTo>
                  <a:lnTo>
                    <a:pt x="4" y="23"/>
                  </a:lnTo>
                  <a:lnTo>
                    <a:pt x="2" y="23"/>
                  </a:lnTo>
                  <a:lnTo>
                    <a:pt x="2" y="23"/>
                  </a:lnTo>
                  <a:lnTo>
                    <a:pt x="2" y="23"/>
                  </a:lnTo>
                  <a:close/>
                </a:path>
              </a:pathLst>
            </a:custGeom>
            <a:solidFill>
              <a:schemeClr val="bg1">
                <a:lumMod val="85000"/>
              </a:schemeClr>
            </a:solidFill>
            <a:ln w="635" cap="rnd">
              <a:solidFill>
                <a:schemeClr val="bg1">
                  <a:alpha val="17000"/>
                </a:schemeClr>
              </a:solidFill>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3" name="Freeform 32">
              <a:extLst>
                <a:ext uri="{FF2B5EF4-FFF2-40B4-BE49-F238E27FC236}">
                  <a16:creationId xmlns:a16="http://schemas.microsoft.com/office/drawing/2014/main" id="{AF8AFD12-5CFC-EF42-A431-A6F8614A9335}"/>
                </a:ext>
              </a:extLst>
            </p:cNvPr>
            <p:cNvSpPr>
              <a:spLocks/>
            </p:cNvSpPr>
            <p:nvPr userDrawn="1"/>
          </p:nvSpPr>
          <p:spPr bwMode="auto">
            <a:xfrm>
              <a:off x="6976655" y="3129530"/>
              <a:ext cx="122149" cy="49375"/>
            </a:xfrm>
            <a:custGeom>
              <a:avLst/>
              <a:gdLst>
                <a:gd name="T0" fmla="*/ 0 w 80"/>
                <a:gd name="T1" fmla="*/ 15 h 38"/>
                <a:gd name="T2" fmla="*/ 2 w 80"/>
                <a:gd name="T3" fmla="*/ 0 h 38"/>
                <a:gd name="T4" fmla="*/ 11 w 80"/>
                <a:gd name="T5" fmla="*/ 11 h 38"/>
                <a:gd name="T6" fmla="*/ 25 w 80"/>
                <a:gd name="T7" fmla="*/ 7 h 38"/>
                <a:gd name="T8" fmla="*/ 30 w 80"/>
                <a:gd name="T9" fmla="*/ 7 h 38"/>
                <a:gd name="T10" fmla="*/ 32 w 80"/>
                <a:gd name="T11" fmla="*/ 9 h 38"/>
                <a:gd name="T12" fmla="*/ 34 w 80"/>
                <a:gd name="T13" fmla="*/ 11 h 38"/>
                <a:gd name="T14" fmla="*/ 36 w 80"/>
                <a:gd name="T15" fmla="*/ 7 h 38"/>
                <a:gd name="T16" fmla="*/ 44 w 80"/>
                <a:gd name="T17" fmla="*/ 2 h 38"/>
                <a:gd name="T18" fmla="*/ 51 w 80"/>
                <a:gd name="T19" fmla="*/ 0 h 38"/>
                <a:gd name="T20" fmla="*/ 57 w 80"/>
                <a:gd name="T21" fmla="*/ 2 h 38"/>
                <a:gd name="T22" fmla="*/ 59 w 80"/>
                <a:gd name="T23" fmla="*/ 4 h 38"/>
                <a:gd name="T24" fmla="*/ 63 w 80"/>
                <a:gd name="T25" fmla="*/ 4 h 38"/>
                <a:gd name="T26" fmla="*/ 74 w 80"/>
                <a:gd name="T27" fmla="*/ 11 h 38"/>
                <a:gd name="T28" fmla="*/ 80 w 80"/>
                <a:gd name="T29" fmla="*/ 21 h 38"/>
                <a:gd name="T30" fmla="*/ 78 w 80"/>
                <a:gd name="T31" fmla="*/ 32 h 38"/>
                <a:gd name="T32" fmla="*/ 72 w 80"/>
                <a:gd name="T33" fmla="*/ 38 h 38"/>
                <a:gd name="T34" fmla="*/ 70 w 80"/>
                <a:gd name="T35" fmla="*/ 34 h 38"/>
                <a:gd name="T36" fmla="*/ 68 w 80"/>
                <a:gd name="T37" fmla="*/ 32 h 38"/>
                <a:gd name="T38" fmla="*/ 66 w 80"/>
                <a:gd name="T39" fmla="*/ 32 h 38"/>
                <a:gd name="T40" fmla="*/ 63 w 80"/>
                <a:gd name="T41" fmla="*/ 28 h 38"/>
                <a:gd name="T42" fmla="*/ 63 w 80"/>
                <a:gd name="T43" fmla="*/ 19 h 38"/>
                <a:gd name="T44" fmla="*/ 49 w 80"/>
                <a:gd name="T45" fmla="*/ 11 h 38"/>
                <a:gd name="T46" fmla="*/ 47 w 80"/>
                <a:gd name="T47" fmla="*/ 11 h 38"/>
                <a:gd name="T48" fmla="*/ 44 w 80"/>
                <a:gd name="T49" fmla="*/ 11 h 38"/>
                <a:gd name="T50" fmla="*/ 40 w 80"/>
                <a:gd name="T51" fmla="*/ 17 h 38"/>
                <a:gd name="T52" fmla="*/ 36 w 80"/>
                <a:gd name="T53" fmla="*/ 19 h 38"/>
                <a:gd name="T54" fmla="*/ 36 w 80"/>
                <a:gd name="T55" fmla="*/ 21 h 38"/>
                <a:gd name="T56" fmla="*/ 36 w 80"/>
                <a:gd name="T57" fmla="*/ 21 h 38"/>
                <a:gd name="T58" fmla="*/ 36 w 80"/>
                <a:gd name="T59" fmla="*/ 24 h 38"/>
                <a:gd name="T60" fmla="*/ 36 w 80"/>
                <a:gd name="T61" fmla="*/ 26 h 38"/>
                <a:gd name="T62" fmla="*/ 38 w 80"/>
                <a:gd name="T63" fmla="*/ 32 h 38"/>
                <a:gd name="T64" fmla="*/ 30 w 80"/>
                <a:gd name="T65" fmla="*/ 36 h 38"/>
                <a:gd name="T66" fmla="*/ 25 w 80"/>
                <a:gd name="T67" fmla="*/ 32 h 38"/>
                <a:gd name="T68" fmla="*/ 17 w 80"/>
                <a:gd name="T69" fmla="*/ 24 h 38"/>
                <a:gd name="T70" fmla="*/ 13 w 80"/>
                <a:gd name="T71" fmla="*/ 23 h 38"/>
                <a:gd name="T72" fmla="*/ 2 w 80"/>
                <a:gd name="T73" fmla="*/ 23 h 38"/>
                <a:gd name="T74" fmla="*/ 2 w 80"/>
                <a:gd name="T75" fmla="*/ 23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0" h="38">
                  <a:moveTo>
                    <a:pt x="2" y="23"/>
                  </a:moveTo>
                  <a:lnTo>
                    <a:pt x="0" y="15"/>
                  </a:lnTo>
                  <a:lnTo>
                    <a:pt x="0" y="4"/>
                  </a:lnTo>
                  <a:lnTo>
                    <a:pt x="2" y="0"/>
                  </a:lnTo>
                  <a:lnTo>
                    <a:pt x="8" y="6"/>
                  </a:lnTo>
                  <a:lnTo>
                    <a:pt x="11" y="11"/>
                  </a:lnTo>
                  <a:lnTo>
                    <a:pt x="19" y="7"/>
                  </a:lnTo>
                  <a:lnTo>
                    <a:pt x="25" y="7"/>
                  </a:lnTo>
                  <a:lnTo>
                    <a:pt x="25" y="7"/>
                  </a:lnTo>
                  <a:lnTo>
                    <a:pt x="30" y="7"/>
                  </a:lnTo>
                  <a:lnTo>
                    <a:pt x="30" y="7"/>
                  </a:lnTo>
                  <a:lnTo>
                    <a:pt x="32" y="9"/>
                  </a:lnTo>
                  <a:lnTo>
                    <a:pt x="32" y="11"/>
                  </a:lnTo>
                  <a:lnTo>
                    <a:pt x="34" y="11"/>
                  </a:lnTo>
                  <a:lnTo>
                    <a:pt x="36" y="7"/>
                  </a:lnTo>
                  <a:lnTo>
                    <a:pt x="36" y="7"/>
                  </a:lnTo>
                  <a:lnTo>
                    <a:pt x="40" y="4"/>
                  </a:lnTo>
                  <a:lnTo>
                    <a:pt x="44" y="2"/>
                  </a:lnTo>
                  <a:lnTo>
                    <a:pt x="51" y="0"/>
                  </a:lnTo>
                  <a:lnTo>
                    <a:pt x="51" y="0"/>
                  </a:lnTo>
                  <a:lnTo>
                    <a:pt x="53" y="0"/>
                  </a:lnTo>
                  <a:lnTo>
                    <a:pt x="57" y="2"/>
                  </a:lnTo>
                  <a:lnTo>
                    <a:pt x="57" y="2"/>
                  </a:lnTo>
                  <a:lnTo>
                    <a:pt x="59" y="4"/>
                  </a:lnTo>
                  <a:lnTo>
                    <a:pt x="63" y="4"/>
                  </a:lnTo>
                  <a:lnTo>
                    <a:pt x="63" y="4"/>
                  </a:lnTo>
                  <a:lnTo>
                    <a:pt x="68" y="7"/>
                  </a:lnTo>
                  <a:lnTo>
                    <a:pt x="74" y="11"/>
                  </a:lnTo>
                  <a:lnTo>
                    <a:pt x="78" y="17"/>
                  </a:lnTo>
                  <a:lnTo>
                    <a:pt x="80" y="21"/>
                  </a:lnTo>
                  <a:lnTo>
                    <a:pt x="80" y="28"/>
                  </a:lnTo>
                  <a:lnTo>
                    <a:pt x="78" y="32"/>
                  </a:lnTo>
                  <a:lnTo>
                    <a:pt x="72" y="32"/>
                  </a:lnTo>
                  <a:lnTo>
                    <a:pt x="72" y="38"/>
                  </a:lnTo>
                  <a:lnTo>
                    <a:pt x="72" y="38"/>
                  </a:lnTo>
                  <a:lnTo>
                    <a:pt x="70" y="34"/>
                  </a:lnTo>
                  <a:lnTo>
                    <a:pt x="70" y="32"/>
                  </a:lnTo>
                  <a:lnTo>
                    <a:pt x="68" y="32"/>
                  </a:lnTo>
                  <a:lnTo>
                    <a:pt x="68" y="32"/>
                  </a:lnTo>
                  <a:lnTo>
                    <a:pt x="66" y="32"/>
                  </a:lnTo>
                  <a:lnTo>
                    <a:pt x="64" y="30"/>
                  </a:lnTo>
                  <a:lnTo>
                    <a:pt x="63" y="28"/>
                  </a:lnTo>
                  <a:lnTo>
                    <a:pt x="63" y="23"/>
                  </a:lnTo>
                  <a:lnTo>
                    <a:pt x="63" y="19"/>
                  </a:lnTo>
                  <a:lnTo>
                    <a:pt x="57" y="11"/>
                  </a:lnTo>
                  <a:lnTo>
                    <a:pt x="49" y="11"/>
                  </a:lnTo>
                  <a:lnTo>
                    <a:pt x="49" y="11"/>
                  </a:lnTo>
                  <a:lnTo>
                    <a:pt x="47" y="11"/>
                  </a:lnTo>
                  <a:lnTo>
                    <a:pt x="47" y="11"/>
                  </a:lnTo>
                  <a:lnTo>
                    <a:pt x="44" y="11"/>
                  </a:lnTo>
                  <a:lnTo>
                    <a:pt x="44" y="11"/>
                  </a:lnTo>
                  <a:lnTo>
                    <a:pt x="40" y="17"/>
                  </a:lnTo>
                  <a:lnTo>
                    <a:pt x="40" y="17"/>
                  </a:lnTo>
                  <a:lnTo>
                    <a:pt x="36" y="19"/>
                  </a:lnTo>
                  <a:lnTo>
                    <a:pt x="36" y="21"/>
                  </a:lnTo>
                  <a:lnTo>
                    <a:pt x="36" y="21"/>
                  </a:lnTo>
                  <a:lnTo>
                    <a:pt x="36" y="21"/>
                  </a:lnTo>
                  <a:lnTo>
                    <a:pt x="36" y="21"/>
                  </a:lnTo>
                  <a:lnTo>
                    <a:pt x="36" y="21"/>
                  </a:lnTo>
                  <a:lnTo>
                    <a:pt x="36" y="24"/>
                  </a:lnTo>
                  <a:lnTo>
                    <a:pt x="36" y="24"/>
                  </a:lnTo>
                  <a:lnTo>
                    <a:pt x="36" y="26"/>
                  </a:lnTo>
                  <a:lnTo>
                    <a:pt x="38" y="28"/>
                  </a:lnTo>
                  <a:lnTo>
                    <a:pt x="38" y="32"/>
                  </a:lnTo>
                  <a:lnTo>
                    <a:pt x="36" y="36"/>
                  </a:lnTo>
                  <a:lnTo>
                    <a:pt x="30" y="36"/>
                  </a:lnTo>
                  <a:lnTo>
                    <a:pt x="27" y="36"/>
                  </a:lnTo>
                  <a:lnTo>
                    <a:pt x="25" y="32"/>
                  </a:lnTo>
                  <a:lnTo>
                    <a:pt x="21" y="28"/>
                  </a:lnTo>
                  <a:lnTo>
                    <a:pt x="17" y="24"/>
                  </a:lnTo>
                  <a:lnTo>
                    <a:pt x="13" y="23"/>
                  </a:lnTo>
                  <a:lnTo>
                    <a:pt x="13" y="23"/>
                  </a:lnTo>
                  <a:lnTo>
                    <a:pt x="4" y="23"/>
                  </a:lnTo>
                  <a:lnTo>
                    <a:pt x="2" y="23"/>
                  </a:lnTo>
                  <a:lnTo>
                    <a:pt x="2" y="23"/>
                  </a:lnTo>
                  <a:lnTo>
                    <a:pt x="2" y="23"/>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4" name="Freeform 33">
              <a:extLst>
                <a:ext uri="{FF2B5EF4-FFF2-40B4-BE49-F238E27FC236}">
                  <a16:creationId xmlns:a16="http://schemas.microsoft.com/office/drawing/2014/main" id="{4F55718E-7CEF-614E-94D7-E2547B6C1EB6}"/>
                </a:ext>
              </a:extLst>
            </p:cNvPr>
            <p:cNvSpPr>
              <a:spLocks/>
            </p:cNvSpPr>
            <p:nvPr userDrawn="1"/>
          </p:nvSpPr>
          <p:spPr bwMode="auto">
            <a:xfrm>
              <a:off x="7066740" y="3074958"/>
              <a:ext cx="250406" cy="307945"/>
            </a:xfrm>
            <a:custGeom>
              <a:avLst/>
              <a:gdLst>
                <a:gd name="T0" fmla="*/ 22 w 164"/>
                <a:gd name="T1" fmla="*/ 63 h 237"/>
                <a:gd name="T2" fmla="*/ 30 w 164"/>
                <a:gd name="T3" fmla="*/ 55 h 237"/>
                <a:gd name="T4" fmla="*/ 41 w 164"/>
                <a:gd name="T5" fmla="*/ 46 h 237"/>
                <a:gd name="T6" fmla="*/ 45 w 164"/>
                <a:gd name="T7" fmla="*/ 42 h 237"/>
                <a:gd name="T8" fmla="*/ 47 w 164"/>
                <a:gd name="T9" fmla="*/ 31 h 237"/>
                <a:gd name="T10" fmla="*/ 51 w 164"/>
                <a:gd name="T11" fmla="*/ 23 h 237"/>
                <a:gd name="T12" fmla="*/ 58 w 164"/>
                <a:gd name="T13" fmla="*/ 19 h 237"/>
                <a:gd name="T14" fmla="*/ 60 w 164"/>
                <a:gd name="T15" fmla="*/ 21 h 237"/>
                <a:gd name="T16" fmla="*/ 66 w 164"/>
                <a:gd name="T17" fmla="*/ 15 h 237"/>
                <a:gd name="T18" fmla="*/ 73 w 164"/>
                <a:gd name="T19" fmla="*/ 15 h 237"/>
                <a:gd name="T20" fmla="*/ 79 w 164"/>
                <a:gd name="T21" fmla="*/ 14 h 237"/>
                <a:gd name="T22" fmla="*/ 96 w 164"/>
                <a:gd name="T23" fmla="*/ 2 h 237"/>
                <a:gd name="T24" fmla="*/ 102 w 164"/>
                <a:gd name="T25" fmla="*/ 0 h 237"/>
                <a:gd name="T26" fmla="*/ 108 w 164"/>
                <a:gd name="T27" fmla="*/ 0 h 237"/>
                <a:gd name="T28" fmla="*/ 108 w 164"/>
                <a:gd name="T29" fmla="*/ 6 h 237"/>
                <a:gd name="T30" fmla="*/ 89 w 164"/>
                <a:gd name="T31" fmla="*/ 17 h 237"/>
                <a:gd name="T32" fmla="*/ 83 w 164"/>
                <a:gd name="T33" fmla="*/ 32 h 237"/>
                <a:gd name="T34" fmla="*/ 79 w 164"/>
                <a:gd name="T35" fmla="*/ 46 h 237"/>
                <a:gd name="T36" fmla="*/ 77 w 164"/>
                <a:gd name="T37" fmla="*/ 46 h 237"/>
                <a:gd name="T38" fmla="*/ 81 w 164"/>
                <a:gd name="T39" fmla="*/ 49 h 237"/>
                <a:gd name="T40" fmla="*/ 89 w 164"/>
                <a:gd name="T41" fmla="*/ 59 h 237"/>
                <a:gd name="T42" fmla="*/ 92 w 164"/>
                <a:gd name="T43" fmla="*/ 68 h 237"/>
                <a:gd name="T44" fmla="*/ 92 w 164"/>
                <a:gd name="T45" fmla="*/ 78 h 237"/>
                <a:gd name="T46" fmla="*/ 108 w 164"/>
                <a:gd name="T47" fmla="*/ 84 h 237"/>
                <a:gd name="T48" fmla="*/ 123 w 164"/>
                <a:gd name="T49" fmla="*/ 87 h 237"/>
                <a:gd name="T50" fmla="*/ 125 w 164"/>
                <a:gd name="T51" fmla="*/ 89 h 237"/>
                <a:gd name="T52" fmla="*/ 126 w 164"/>
                <a:gd name="T53" fmla="*/ 89 h 237"/>
                <a:gd name="T54" fmla="*/ 132 w 164"/>
                <a:gd name="T55" fmla="*/ 97 h 237"/>
                <a:gd name="T56" fmla="*/ 140 w 164"/>
                <a:gd name="T57" fmla="*/ 99 h 237"/>
                <a:gd name="T58" fmla="*/ 160 w 164"/>
                <a:gd name="T59" fmla="*/ 102 h 237"/>
                <a:gd name="T60" fmla="*/ 159 w 164"/>
                <a:gd name="T61" fmla="*/ 108 h 237"/>
                <a:gd name="T62" fmla="*/ 155 w 164"/>
                <a:gd name="T63" fmla="*/ 116 h 237"/>
                <a:gd name="T64" fmla="*/ 159 w 164"/>
                <a:gd name="T65" fmla="*/ 129 h 237"/>
                <a:gd name="T66" fmla="*/ 162 w 164"/>
                <a:gd name="T67" fmla="*/ 136 h 237"/>
                <a:gd name="T68" fmla="*/ 164 w 164"/>
                <a:gd name="T69" fmla="*/ 144 h 237"/>
                <a:gd name="T70" fmla="*/ 162 w 164"/>
                <a:gd name="T71" fmla="*/ 146 h 237"/>
                <a:gd name="T72" fmla="*/ 160 w 164"/>
                <a:gd name="T73" fmla="*/ 167 h 237"/>
                <a:gd name="T74" fmla="*/ 130 w 164"/>
                <a:gd name="T75" fmla="*/ 182 h 237"/>
                <a:gd name="T76" fmla="*/ 136 w 164"/>
                <a:gd name="T77" fmla="*/ 188 h 237"/>
                <a:gd name="T78" fmla="*/ 123 w 164"/>
                <a:gd name="T79" fmla="*/ 199 h 237"/>
                <a:gd name="T80" fmla="*/ 132 w 164"/>
                <a:gd name="T81" fmla="*/ 222 h 237"/>
                <a:gd name="T82" fmla="*/ 126 w 164"/>
                <a:gd name="T83" fmla="*/ 235 h 237"/>
                <a:gd name="T84" fmla="*/ 100 w 164"/>
                <a:gd name="T85" fmla="*/ 233 h 237"/>
                <a:gd name="T86" fmla="*/ 56 w 164"/>
                <a:gd name="T87" fmla="*/ 201 h 237"/>
                <a:gd name="T88" fmla="*/ 45 w 164"/>
                <a:gd name="T89" fmla="*/ 197 h 237"/>
                <a:gd name="T90" fmla="*/ 24 w 164"/>
                <a:gd name="T91" fmla="*/ 191 h 237"/>
                <a:gd name="T92" fmla="*/ 0 w 164"/>
                <a:gd name="T93" fmla="*/ 172 h 237"/>
                <a:gd name="T94" fmla="*/ 2 w 164"/>
                <a:gd name="T95" fmla="*/ 155 h 237"/>
                <a:gd name="T96" fmla="*/ 11 w 164"/>
                <a:gd name="T97" fmla="*/ 153 h 237"/>
                <a:gd name="T98" fmla="*/ 13 w 164"/>
                <a:gd name="T99" fmla="*/ 152 h 237"/>
                <a:gd name="T100" fmla="*/ 15 w 164"/>
                <a:gd name="T101" fmla="*/ 150 h 237"/>
                <a:gd name="T102" fmla="*/ 19 w 164"/>
                <a:gd name="T103" fmla="*/ 142 h 237"/>
                <a:gd name="T104" fmla="*/ 22 w 164"/>
                <a:gd name="T105" fmla="*/ 140 h 237"/>
                <a:gd name="T106" fmla="*/ 21 w 164"/>
                <a:gd name="T107" fmla="*/ 133 h 237"/>
                <a:gd name="T108" fmla="*/ 19 w 164"/>
                <a:gd name="T109" fmla="*/ 123 h 237"/>
                <a:gd name="T110" fmla="*/ 21 w 164"/>
                <a:gd name="T111" fmla="*/ 112 h 237"/>
                <a:gd name="T112" fmla="*/ 19 w 164"/>
                <a:gd name="T113" fmla="*/ 108 h 237"/>
                <a:gd name="T114" fmla="*/ 19 w 164"/>
                <a:gd name="T115" fmla="*/ 97 h 237"/>
                <a:gd name="T116" fmla="*/ 19 w 164"/>
                <a:gd name="T117" fmla="*/ 87 h 237"/>
                <a:gd name="T118" fmla="*/ 13 w 164"/>
                <a:gd name="T119" fmla="*/ 74 h 237"/>
                <a:gd name="T120" fmla="*/ 19 w 164"/>
                <a:gd name="T121" fmla="*/ 74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4" h="237">
                  <a:moveTo>
                    <a:pt x="19" y="74"/>
                  </a:moveTo>
                  <a:lnTo>
                    <a:pt x="22" y="70"/>
                  </a:lnTo>
                  <a:lnTo>
                    <a:pt x="22" y="63"/>
                  </a:lnTo>
                  <a:lnTo>
                    <a:pt x="22" y="63"/>
                  </a:lnTo>
                  <a:lnTo>
                    <a:pt x="30" y="55"/>
                  </a:lnTo>
                  <a:lnTo>
                    <a:pt x="30" y="55"/>
                  </a:lnTo>
                  <a:lnTo>
                    <a:pt x="36" y="49"/>
                  </a:lnTo>
                  <a:lnTo>
                    <a:pt x="36" y="49"/>
                  </a:lnTo>
                  <a:lnTo>
                    <a:pt x="41" y="46"/>
                  </a:lnTo>
                  <a:lnTo>
                    <a:pt x="43" y="44"/>
                  </a:lnTo>
                  <a:lnTo>
                    <a:pt x="45" y="42"/>
                  </a:lnTo>
                  <a:lnTo>
                    <a:pt x="45" y="42"/>
                  </a:lnTo>
                  <a:lnTo>
                    <a:pt x="45" y="38"/>
                  </a:lnTo>
                  <a:lnTo>
                    <a:pt x="47" y="34"/>
                  </a:lnTo>
                  <a:lnTo>
                    <a:pt x="47" y="31"/>
                  </a:lnTo>
                  <a:lnTo>
                    <a:pt x="49" y="25"/>
                  </a:lnTo>
                  <a:lnTo>
                    <a:pt x="49" y="25"/>
                  </a:lnTo>
                  <a:lnTo>
                    <a:pt x="51" y="23"/>
                  </a:lnTo>
                  <a:lnTo>
                    <a:pt x="55" y="21"/>
                  </a:lnTo>
                  <a:lnTo>
                    <a:pt x="56" y="19"/>
                  </a:lnTo>
                  <a:lnTo>
                    <a:pt x="58" y="19"/>
                  </a:lnTo>
                  <a:lnTo>
                    <a:pt x="60" y="19"/>
                  </a:lnTo>
                  <a:lnTo>
                    <a:pt x="60" y="21"/>
                  </a:lnTo>
                  <a:lnTo>
                    <a:pt x="60" y="21"/>
                  </a:lnTo>
                  <a:lnTo>
                    <a:pt x="62" y="17"/>
                  </a:lnTo>
                  <a:lnTo>
                    <a:pt x="66" y="15"/>
                  </a:lnTo>
                  <a:lnTo>
                    <a:pt x="66" y="15"/>
                  </a:lnTo>
                  <a:lnTo>
                    <a:pt x="68" y="15"/>
                  </a:lnTo>
                  <a:lnTo>
                    <a:pt x="70" y="15"/>
                  </a:lnTo>
                  <a:lnTo>
                    <a:pt x="73" y="15"/>
                  </a:lnTo>
                  <a:lnTo>
                    <a:pt x="73" y="15"/>
                  </a:lnTo>
                  <a:lnTo>
                    <a:pt x="75" y="15"/>
                  </a:lnTo>
                  <a:lnTo>
                    <a:pt x="79" y="14"/>
                  </a:lnTo>
                  <a:lnTo>
                    <a:pt x="85" y="10"/>
                  </a:lnTo>
                  <a:lnTo>
                    <a:pt x="85" y="10"/>
                  </a:lnTo>
                  <a:lnTo>
                    <a:pt x="96" y="2"/>
                  </a:lnTo>
                  <a:lnTo>
                    <a:pt x="96" y="2"/>
                  </a:lnTo>
                  <a:lnTo>
                    <a:pt x="100" y="0"/>
                  </a:lnTo>
                  <a:lnTo>
                    <a:pt x="102" y="0"/>
                  </a:lnTo>
                  <a:lnTo>
                    <a:pt x="106" y="0"/>
                  </a:lnTo>
                  <a:lnTo>
                    <a:pt x="108" y="0"/>
                  </a:lnTo>
                  <a:lnTo>
                    <a:pt x="108" y="0"/>
                  </a:lnTo>
                  <a:lnTo>
                    <a:pt x="108" y="2"/>
                  </a:lnTo>
                  <a:lnTo>
                    <a:pt x="108" y="4"/>
                  </a:lnTo>
                  <a:lnTo>
                    <a:pt x="108" y="6"/>
                  </a:lnTo>
                  <a:lnTo>
                    <a:pt x="100" y="10"/>
                  </a:lnTo>
                  <a:lnTo>
                    <a:pt x="89" y="17"/>
                  </a:lnTo>
                  <a:lnTo>
                    <a:pt x="89" y="17"/>
                  </a:lnTo>
                  <a:lnTo>
                    <a:pt x="87" y="21"/>
                  </a:lnTo>
                  <a:lnTo>
                    <a:pt x="85" y="25"/>
                  </a:lnTo>
                  <a:lnTo>
                    <a:pt x="83" y="32"/>
                  </a:lnTo>
                  <a:lnTo>
                    <a:pt x="83" y="32"/>
                  </a:lnTo>
                  <a:lnTo>
                    <a:pt x="81" y="40"/>
                  </a:lnTo>
                  <a:lnTo>
                    <a:pt x="79" y="46"/>
                  </a:lnTo>
                  <a:lnTo>
                    <a:pt x="79" y="46"/>
                  </a:lnTo>
                  <a:lnTo>
                    <a:pt x="77" y="46"/>
                  </a:lnTo>
                  <a:lnTo>
                    <a:pt x="77" y="46"/>
                  </a:lnTo>
                  <a:lnTo>
                    <a:pt x="77" y="49"/>
                  </a:lnTo>
                  <a:lnTo>
                    <a:pt x="77" y="49"/>
                  </a:lnTo>
                  <a:lnTo>
                    <a:pt x="81" y="49"/>
                  </a:lnTo>
                  <a:lnTo>
                    <a:pt x="85" y="53"/>
                  </a:lnTo>
                  <a:lnTo>
                    <a:pt x="87" y="55"/>
                  </a:lnTo>
                  <a:lnTo>
                    <a:pt x="89" y="59"/>
                  </a:lnTo>
                  <a:lnTo>
                    <a:pt x="89" y="59"/>
                  </a:lnTo>
                  <a:lnTo>
                    <a:pt x="92" y="65"/>
                  </a:lnTo>
                  <a:lnTo>
                    <a:pt x="92" y="68"/>
                  </a:lnTo>
                  <a:lnTo>
                    <a:pt x="92" y="74"/>
                  </a:lnTo>
                  <a:lnTo>
                    <a:pt x="92" y="78"/>
                  </a:lnTo>
                  <a:lnTo>
                    <a:pt x="92" y="78"/>
                  </a:lnTo>
                  <a:lnTo>
                    <a:pt x="96" y="82"/>
                  </a:lnTo>
                  <a:lnTo>
                    <a:pt x="100" y="82"/>
                  </a:lnTo>
                  <a:lnTo>
                    <a:pt x="108" y="84"/>
                  </a:lnTo>
                  <a:lnTo>
                    <a:pt x="119" y="85"/>
                  </a:lnTo>
                  <a:lnTo>
                    <a:pt x="121" y="85"/>
                  </a:lnTo>
                  <a:lnTo>
                    <a:pt x="123" y="87"/>
                  </a:lnTo>
                  <a:lnTo>
                    <a:pt x="123" y="87"/>
                  </a:lnTo>
                  <a:lnTo>
                    <a:pt x="125" y="89"/>
                  </a:lnTo>
                  <a:lnTo>
                    <a:pt x="125" y="89"/>
                  </a:lnTo>
                  <a:lnTo>
                    <a:pt x="126" y="89"/>
                  </a:lnTo>
                  <a:lnTo>
                    <a:pt x="126" y="89"/>
                  </a:lnTo>
                  <a:lnTo>
                    <a:pt x="126" y="89"/>
                  </a:lnTo>
                  <a:lnTo>
                    <a:pt x="126" y="89"/>
                  </a:lnTo>
                  <a:lnTo>
                    <a:pt x="130" y="93"/>
                  </a:lnTo>
                  <a:lnTo>
                    <a:pt x="132" y="97"/>
                  </a:lnTo>
                  <a:lnTo>
                    <a:pt x="134" y="97"/>
                  </a:lnTo>
                  <a:lnTo>
                    <a:pt x="140" y="99"/>
                  </a:lnTo>
                  <a:lnTo>
                    <a:pt x="140" y="99"/>
                  </a:lnTo>
                  <a:lnTo>
                    <a:pt x="160" y="99"/>
                  </a:lnTo>
                  <a:lnTo>
                    <a:pt x="160" y="99"/>
                  </a:lnTo>
                  <a:lnTo>
                    <a:pt x="160" y="102"/>
                  </a:lnTo>
                  <a:lnTo>
                    <a:pt x="160" y="106"/>
                  </a:lnTo>
                  <a:lnTo>
                    <a:pt x="159" y="108"/>
                  </a:lnTo>
                  <a:lnTo>
                    <a:pt x="159" y="108"/>
                  </a:lnTo>
                  <a:lnTo>
                    <a:pt x="157" y="112"/>
                  </a:lnTo>
                  <a:lnTo>
                    <a:pt x="155" y="116"/>
                  </a:lnTo>
                  <a:lnTo>
                    <a:pt x="155" y="116"/>
                  </a:lnTo>
                  <a:lnTo>
                    <a:pt x="157" y="119"/>
                  </a:lnTo>
                  <a:lnTo>
                    <a:pt x="157" y="121"/>
                  </a:lnTo>
                  <a:lnTo>
                    <a:pt x="159" y="129"/>
                  </a:lnTo>
                  <a:lnTo>
                    <a:pt x="159" y="129"/>
                  </a:lnTo>
                  <a:lnTo>
                    <a:pt x="160" y="133"/>
                  </a:lnTo>
                  <a:lnTo>
                    <a:pt x="162" y="136"/>
                  </a:lnTo>
                  <a:lnTo>
                    <a:pt x="162" y="136"/>
                  </a:lnTo>
                  <a:lnTo>
                    <a:pt x="164" y="140"/>
                  </a:lnTo>
                  <a:lnTo>
                    <a:pt x="164" y="144"/>
                  </a:lnTo>
                  <a:lnTo>
                    <a:pt x="162" y="146"/>
                  </a:lnTo>
                  <a:lnTo>
                    <a:pt x="162" y="146"/>
                  </a:lnTo>
                  <a:lnTo>
                    <a:pt x="162" y="146"/>
                  </a:lnTo>
                  <a:lnTo>
                    <a:pt x="162" y="146"/>
                  </a:lnTo>
                  <a:lnTo>
                    <a:pt x="164" y="161"/>
                  </a:lnTo>
                  <a:lnTo>
                    <a:pt x="160" y="167"/>
                  </a:lnTo>
                  <a:lnTo>
                    <a:pt x="128" y="171"/>
                  </a:lnTo>
                  <a:lnTo>
                    <a:pt x="126" y="174"/>
                  </a:lnTo>
                  <a:lnTo>
                    <a:pt x="130" y="182"/>
                  </a:lnTo>
                  <a:lnTo>
                    <a:pt x="130" y="182"/>
                  </a:lnTo>
                  <a:lnTo>
                    <a:pt x="130" y="182"/>
                  </a:lnTo>
                  <a:lnTo>
                    <a:pt x="136" y="188"/>
                  </a:lnTo>
                  <a:lnTo>
                    <a:pt x="125" y="189"/>
                  </a:lnTo>
                  <a:lnTo>
                    <a:pt x="125" y="195"/>
                  </a:lnTo>
                  <a:lnTo>
                    <a:pt x="123" y="199"/>
                  </a:lnTo>
                  <a:lnTo>
                    <a:pt x="130" y="208"/>
                  </a:lnTo>
                  <a:lnTo>
                    <a:pt x="134" y="214"/>
                  </a:lnTo>
                  <a:lnTo>
                    <a:pt x="132" y="222"/>
                  </a:lnTo>
                  <a:lnTo>
                    <a:pt x="128" y="225"/>
                  </a:lnTo>
                  <a:lnTo>
                    <a:pt x="130" y="229"/>
                  </a:lnTo>
                  <a:lnTo>
                    <a:pt x="126" y="235"/>
                  </a:lnTo>
                  <a:lnTo>
                    <a:pt x="123" y="237"/>
                  </a:lnTo>
                  <a:lnTo>
                    <a:pt x="123" y="237"/>
                  </a:lnTo>
                  <a:lnTo>
                    <a:pt x="100" y="233"/>
                  </a:lnTo>
                  <a:lnTo>
                    <a:pt x="85" y="233"/>
                  </a:lnTo>
                  <a:lnTo>
                    <a:pt x="72" y="218"/>
                  </a:lnTo>
                  <a:lnTo>
                    <a:pt x="56" y="201"/>
                  </a:lnTo>
                  <a:lnTo>
                    <a:pt x="56" y="201"/>
                  </a:lnTo>
                  <a:lnTo>
                    <a:pt x="45" y="197"/>
                  </a:lnTo>
                  <a:lnTo>
                    <a:pt x="45" y="197"/>
                  </a:lnTo>
                  <a:lnTo>
                    <a:pt x="38" y="193"/>
                  </a:lnTo>
                  <a:lnTo>
                    <a:pt x="34" y="191"/>
                  </a:lnTo>
                  <a:lnTo>
                    <a:pt x="24" y="191"/>
                  </a:lnTo>
                  <a:lnTo>
                    <a:pt x="9" y="184"/>
                  </a:lnTo>
                  <a:lnTo>
                    <a:pt x="0" y="172"/>
                  </a:lnTo>
                  <a:lnTo>
                    <a:pt x="0" y="172"/>
                  </a:lnTo>
                  <a:lnTo>
                    <a:pt x="0" y="167"/>
                  </a:lnTo>
                  <a:lnTo>
                    <a:pt x="2" y="155"/>
                  </a:lnTo>
                  <a:lnTo>
                    <a:pt x="2" y="155"/>
                  </a:lnTo>
                  <a:lnTo>
                    <a:pt x="7" y="155"/>
                  </a:lnTo>
                  <a:lnTo>
                    <a:pt x="11" y="153"/>
                  </a:lnTo>
                  <a:lnTo>
                    <a:pt x="11" y="153"/>
                  </a:lnTo>
                  <a:lnTo>
                    <a:pt x="13" y="153"/>
                  </a:lnTo>
                  <a:lnTo>
                    <a:pt x="13" y="152"/>
                  </a:lnTo>
                  <a:lnTo>
                    <a:pt x="13" y="152"/>
                  </a:lnTo>
                  <a:lnTo>
                    <a:pt x="15" y="150"/>
                  </a:lnTo>
                  <a:lnTo>
                    <a:pt x="15" y="150"/>
                  </a:lnTo>
                  <a:lnTo>
                    <a:pt x="15" y="150"/>
                  </a:lnTo>
                  <a:lnTo>
                    <a:pt x="17" y="148"/>
                  </a:lnTo>
                  <a:lnTo>
                    <a:pt x="17" y="148"/>
                  </a:lnTo>
                  <a:lnTo>
                    <a:pt x="19" y="142"/>
                  </a:lnTo>
                  <a:lnTo>
                    <a:pt x="19" y="142"/>
                  </a:lnTo>
                  <a:lnTo>
                    <a:pt x="22" y="140"/>
                  </a:lnTo>
                  <a:lnTo>
                    <a:pt x="22" y="140"/>
                  </a:lnTo>
                  <a:lnTo>
                    <a:pt x="22" y="136"/>
                  </a:lnTo>
                  <a:lnTo>
                    <a:pt x="22" y="135"/>
                  </a:lnTo>
                  <a:lnTo>
                    <a:pt x="21" y="133"/>
                  </a:lnTo>
                  <a:lnTo>
                    <a:pt x="19" y="131"/>
                  </a:lnTo>
                  <a:lnTo>
                    <a:pt x="19" y="131"/>
                  </a:lnTo>
                  <a:lnTo>
                    <a:pt x="19" y="123"/>
                  </a:lnTo>
                  <a:lnTo>
                    <a:pt x="19" y="118"/>
                  </a:lnTo>
                  <a:lnTo>
                    <a:pt x="19" y="118"/>
                  </a:lnTo>
                  <a:lnTo>
                    <a:pt x="21" y="112"/>
                  </a:lnTo>
                  <a:lnTo>
                    <a:pt x="21" y="112"/>
                  </a:lnTo>
                  <a:lnTo>
                    <a:pt x="19" y="110"/>
                  </a:lnTo>
                  <a:lnTo>
                    <a:pt x="19" y="108"/>
                  </a:lnTo>
                  <a:lnTo>
                    <a:pt x="19" y="108"/>
                  </a:lnTo>
                  <a:lnTo>
                    <a:pt x="19" y="102"/>
                  </a:lnTo>
                  <a:lnTo>
                    <a:pt x="19" y="97"/>
                  </a:lnTo>
                  <a:lnTo>
                    <a:pt x="19" y="97"/>
                  </a:lnTo>
                  <a:lnTo>
                    <a:pt x="19" y="93"/>
                  </a:lnTo>
                  <a:lnTo>
                    <a:pt x="19" y="87"/>
                  </a:lnTo>
                  <a:lnTo>
                    <a:pt x="19" y="87"/>
                  </a:lnTo>
                  <a:lnTo>
                    <a:pt x="13" y="80"/>
                  </a:lnTo>
                  <a:lnTo>
                    <a:pt x="13" y="74"/>
                  </a:lnTo>
                  <a:lnTo>
                    <a:pt x="13" y="74"/>
                  </a:lnTo>
                  <a:lnTo>
                    <a:pt x="19" y="74"/>
                  </a:lnTo>
                  <a:lnTo>
                    <a:pt x="19" y="74"/>
                  </a:lnTo>
                  <a:lnTo>
                    <a:pt x="19" y="74"/>
                  </a:lnTo>
                  <a:lnTo>
                    <a:pt x="19" y="74"/>
                  </a:lnTo>
                  <a:close/>
                </a:path>
              </a:pathLst>
            </a:custGeom>
            <a:solidFill>
              <a:schemeClr val="bg1">
                <a:lumMod val="85000"/>
              </a:schemeClr>
            </a:solidFill>
            <a:ln w="635" cap="rnd">
              <a:solidFill>
                <a:schemeClr val="bg1">
                  <a:alpha val="17000"/>
                </a:schemeClr>
              </a:solidFill>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5" name="Freeform 34">
              <a:extLst>
                <a:ext uri="{FF2B5EF4-FFF2-40B4-BE49-F238E27FC236}">
                  <a16:creationId xmlns:a16="http://schemas.microsoft.com/office/drawing/2014/main" id="{3535C5DF-03A3-254A-8ED4-8EC1EBFE1E28}"/>
                </a:ext>
              </a:extLst>
            </p:cNvPr>
            <p:cNvSpPr>
              <a:spLocks/>
            </p:cNvSpPr>
            <p:nvPr userDrawn="1"/>
          </p:nvSpPr>
          <p:spPr bwMode="auto">
            <a:xfrm>
              <a:off x="7066740" y="3074958"/>
              <a:ext cx="250406" cy="307945"/>
            </a:xfrm>
            <a:custGeom>
              <a:avLst/>
              <a:gdLst>
                <a:gd name="T0" fmla="*/ 22 w 164"/>
                <a:gd name="T1" fmla="*/ 63 h 237"/>
                <a:gd name="T2" fmla="*/ 30 w 164"/>
                <a:gd name="T3" fmla="*/ 55 h 237"/>
                <a:gd name="T4" fmla="*/ 41 w 164"/>
                <a:gd name="T5" fmla="*/ 46 h 237"/>
                <a:gd name="T6" fmla="*/ 45 w 164"/>
                <a:gd name="T7" fmla="*/ 42 h 237"/>
                <a:gd name="T8" fmla="*/ 47 w 164"/>
                <a:gd name="T9" fmla="*/ 31 h 237"/>
                <a:gd name="T10" fmla="*/ 51 w 164"/>
                <a:gd name="T11" fmla="*/ 23 h 237"/>
                <a:gd name="T12" fmla="*/ 58 w 164"/>
                <a:gd name="T13" fmla="*/ 19 h 237"/>
                <a:gd name="T14" fmla="*/ 60 w 164"/>
                <a:gd name="T15" fmla="*/ 21 h 237"/>
                <a:gd name="T16" fmla="*/ 66 w 164"/>
                <a:gd name="T17" fmla="*/ 15 h 237"/>
                <a:gd name="T18" fmla="*/ 73 w 164"/>
                <a:gd name="T19" fmla="*/ 15 h 237"/>
                <a:gd name="T20" fmla="*/ 79 w 164"/>
                <a:gd name="T21" fmla="*/ 14 h 237"/>
                <a:gd name="T22" fmla="*/ 96 w 164"/>
                <a:gd name="T23" fmla="*/ 2 h 237"/>
                <a:gd name="T24" fmla="*/ 102 w 164"/>
                <a:gd name="T25" fmla="*/ 0 h 237"/>
                <a:gd name="T26" fmla="*/ 108 w 164"/>
                <a:gd name="T27" fmla="*/ 0 h 237"/>
                <a:gd name="T28" fmla="*/ 108 w 164"/>
                <a:gd name="T29" fmla="*/ 6 h 237"/>
                <a:gd name="T30" fmla="*/ 89 w 164"/>
                <a:gd name="T31" fmla="*/ 17 h 237"/>
                <a:gd name="T32" fmla="*/ 83 w 164"/>
                <a:gd name="T33" fmla="*/ 32 h 237"/>
                <a:gd name="T34" fmla="*/ 79 w 164"/>
                <a:gd name="T35" fmla="*/ 46 h 237"/>
                <a:gd name="T36" fmla="*/ 77 w 164"/>
                <a:gd name="T37" fmla="*/ 46 h 237"/>
                <a:gd name="T38" fmla="*/ 81 w 164"/>
                <a:gd name="T39" fmla="*/ 49 h 237"/>
                <a:gd name="T40" fmla="*/ 89 w 164"/>
                <a:gd name="T41" fmla="*/ 59 h 237"/>
                <a:gd name="T42" fmla="*/ 92 w 164"/>
                <a:gd name="T43" fmla="*/ 68 h 237"/>
                <a:gd name="T44" fmla="*/ 92 w 164"/>
                <a:gd name="T45" fmla="*/ 78 h 237"/>
                <a:gd name="T46" fmla="*/ 108 w 164"/>
                <a:gd name="T47" fmla="*/ 84 h 237"/>
                <a:gd name="T48" fmla="*/ 123 w 164"/>
                <a:gd name="T49" fmla="*/ 87 h 237"/>
                <a:gd name="T50" fmla="*/ 125 w 164"/>
                <a:gd name="T51" fmla="*/ 89 h 237"/>
                <a:gd name="T52" fmla="*/ 126 w 164"/>
                <a:gd name="T53" fmla="*/ 89 h 237"/>
                <a:gd name="T54" fmla="*/ 132 w 164"/>
                <a:gd name="T55" fmla="*/ 97 h 237"/>
                <a:gd name="T56" fmla="*/ 140 w 164"/>
                <a:gd name="T57" fmla="*/ 99 h 237"/>
                <a:gd name="T58" fmla="*/ 160 w 164"/>
                <a:gd name="T59" fmla="*/ 102 h 237"/>
                <a:gd name="T60" fmla="*/ 159 w 164"/>
                <a:gd name="T61" fmla="*/ 108 h 237"/>
                <a:gd name="T62" fmla="*/ 155 w 164"/>
                <a:gd name="T63" fmla="*/ 116 h 237"/>
                <a:gd name="T64" fmla="*/ 159 w 164"/>
                <a:gd name="T65" fmla="*/ 129 h 237"/>
                <a:gd name="T66" fmla="*/ 162 w 164"/>
                <a:gd name="T67" fmla="*/ 136 h 237"/>
                <a:gd name="T68" fmla="*/ 164 w 164"/>
                <a:gd name="T69" fmla="*/ 144 h 237"/>
                <a:gd name="T70" fmla="*/ 162 w 164"/>
                <a:gd name="T71" fmla="*/ 146 h 237"/>
                <a:gd name="T72" fmla="*/ 160 w 164"/>
                <a:gd name="T73" fmla="*/ 167 h 237"/>
                <a:gd name="T74" fmla="*/ 130 w 164"/>
                <a:gd name="T75" fmla="*/ 182 h 237"/>
                <a:gd name="T76" fmla="*/ 136 w 164"/>
                <a:gd name="T77" fmla="*/ 188 h 237"/>
                <a:gd name="T78" fmla="*/ 123 w 164"/>
                <a:gd name="T79" fmla="*/ 199 h 237"/>
                <a:gd name="T80" fmla="*/ 132 w 164"/>
                <a:gd name="T81" fmla="*/ 222 h 237"/>
                <a:gd name="T82" fmla="*/ 126 w 164"/>
                <a:gd name="T83" fmla="*/ 235 h 237"/>
                <a:gd name="T84" fmla="*/ 100 w 164"/>
                <a:gd name="T85" fmla="*/ 233 h 237"/>
                <a:gd name="T86" fmla="*/ 56 w 164"/>
                <a:gd name="T87" fmla="*/ 201 h 237"/>
                <a:gd name="T88" fmla="*/ 45 w 164"/>
                <a:gd name="T89" fmla="*/ 197 h 237"/>
                <a:gd name="T90" fmla="*/ 24 w 164"/>
                <a:gd name="T91" fmla="*/ 191 h 237"/>
                <a:gd name="T92" fmla="*/ 0 w 164"/>
                <a:gd name="T93" fmla="*/ 172 h 237"/>
                <a:gd name="T94" fmla="*/ 2 w 164"/>
                <a:gd name="T95" fmla="*/ 155 h 237"/>
                <a:gd name="T96" fmla="*/ 11 w 164"/>
                <a:gd name="T97" fmla="*/ 153 h 237"/>
                <a:gd name="T98" fmla="*/ 13 w 164"/>
                <a:gd name="T99" fmla="*/ 152 h 237"/>
                <a:gd name="T100" fmla="*/ 15 w 164"/>
                <a:gd name="T101" fmla="*/ 150 h 237"/>
                <a:gd name="T102" fmla="*/ 19 w 164"/>
                <a:gd name="T103" fmla="*/ 142 h 237"/>
                <a:gd name="T104" fmla="*/ 22 w 164"/>
                <a:gd name="T105" fmla="*/ 140 h 237"/>
                <a:gd name="T106" fmla="*/ 21 w 164"/>
                <a:gd name="T107" fmla="*/ 133 h 237"/>
                <a:gd name="T108" fmla="*/ 19 w 164"/>
                <a:gd name="T109" fmla="*/ 123 h 237"/>
                <a:gd name="T110" fmla="*/ 21 w 164"/>
                <a:gd name="T111" fmla="*/ 112 h 237"/>
                <a:gd name="T112" fmla="*/ 19 w 164"/>
                <a:gd name="T113" fmla="*/ 108 h 237"/>
                <a:gd name="T114" fmla="*/ 19 w 164"/>
                <a:gd name="T115" fmla="*/ 97 h 237"/>
                <a:gd name="T116" fmla="*/ 19 w 164"/>
                <a:gd name="T117" fmla="*/ 87 h 237"/>
                <a:gd name="T118" fmla="*/ 13 w 164"/>
                <a:gd name="T119" fmla="*/ 74 h 237"/>
                <a:gd name="T120" fmla="*/ 19 w 164"/>
                <a:gd name="T121" fmla="*/ 74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4" h="237">
                  <a:moveTo>
                    <a:pt x="19" y="74"/>
                  </a:moveTo>
                  <a:lnTo>
                    <a:pt x="22" y="70"/>
                  </a:lnTo>
                  <a:lnTo>
                    <a:pt x="22" y="63"/>
                  </a:lnTo>
                  <a:lnTo>
                    <a:pt x="22" y="63"/>
                  </a:lnTo>
                  <a:lnTo>
                    <a:pt x="30" y="55"/>
                  </a:lnTo>
                  <a:lnTo>
                    <a:pt x="30" y="55"/>
                  </a:lnTo>
                  <a:lnTo>
                    <a:pt x="36" y="49"/>
                  </a:lnTo>
                  <a:lnTo>
                    <a:pt x="36" y="49"/>
                  </a:lnTo>
                  <a:lnTo>
                    <a:pt x="41" y="46"/>
                  </a:lnTo>
                  <a:lnTo>
                    <a:pt x="43" y="44"/>
                  </a:lnTo>
                  <a:lnTo>
                    <a:pt x="45" y="42"/>
                  </a:lnTo>
                  <a:lnTo>
                    <a:pt x="45" y="42"/>
                  </a:lnTo>
                  <a:lnTo>
                    <a:pt x="45" y="38"/>
                  </a:lnTo>
                  <a:lnTo>
                    <a:pt x="47" y="34"/>
                  </a:lnTo>
                  <a:lnTo>
                    <a:pt x="47" y="31"/>
                  </a:lnTo>
                  <a:lnTo>
                    <a:pt x="49" y="25"/>
                  </a:lnTo>
                  <a:lnTo>
                    <a:pt x="49" y="25"/>
                  </a:lnTo>
                  <a:lnTo>
                    <a:pt x="51" y="23"/>
                  </a:lnTo>
                  <a:lnTo>
                    <a:pt x="55" y="21"/>
                  </a:lnTo>
                  <a:lnTo>
                    <a:pt x="56" y="19"/>
                  </a:lnTo>
                  <a:lnTo>
                    <a:pt x="58" y="19"/>
                  </a:lnTo>
                  <a:lnTo>
                    <a:pt x="60" y="19"/>
                  </a:lnTo>
                  <a:lnTo>
                    <a:pt x="60" y="21"/>
                  </a:lnTo>
                  <a:lnTo>
                    <a:pt x="60" y="21"/>
                  </a:lnTo>
                  <a:lnTo>
                    <a:pt x="62" y="17"/>
                  </a:lnTo>
                  <a:lnTo>
                    <a:pt x="66" y="15"/>
                  </a:lnTo>
                  <a:lnTo>
                    <a:pt x="66" y="15"/>
                  </a:lnTo>
                  <a:lnTo>
                    <a:pt x="68" y="15"/>
                  </a:lnTo>
                  <a:lnTo>
                    <a:pt x="70" y="15"/>
                  </a:lnTo>
                  <a:lnTo>
                    <a:pt x="73" y="15"/>
                  </a:lnTo>
                  <a:lnTo>
                    <a:pt x="73" y="15"/>
                  </a:lnTo>
                  <a:lnTo>
                    <a:pt x="75" y="15"/>
                  </a:lnTo>
                  <a:lnTo>
                    <a:pt x="79" y="14"/>
                  </a:lnTo>
                  <a:lnTo>
                    <a:pt x="85" y="10"/>
                  </a:lnTo>
                  <a:lnTo>
                    <a:pt x="85" y="10"/>
                  </a:lnTo>
                  <a:lnTo>
                    <a:pt x="96" y="2"/>
                  </a:lnTo>
                  <a:lnTo>
                    <a:pt x="96" y="2"/>
                  </a:lnTo>
                  <a:lnTo>
                    <a:pt x="100" y="0"/>
                  </a:lnTo>
                  <a:lnTo>
                    <a:pt x="102" y="0"/>
                  </a:lnTo>
                  <a:lnTo>
                    <a:pt x="106" y="0"/>
                  </a:lnTo>
                  <a:lnTo>
                    <a:pt x="108" y="0"/>
                  </a:lnTo>
                  <a:lnTo>
                    <a:pt x="108" y="0"/>
                  </a:lnTo>
                  <a:lnTo>
                    <a:pt x="108" y="2"/>
                  </a:lnTo>
                  <a:lnTo>
                    <a:pt x="108" y="4"/>
                  </a:lnTo>
                  <a:lnTo>
                    <a:pt x="108" y="6"/>
                  </a:lnTo>
                  <a:lnTo>
                    <a:pt x="100" y="10"/>
                  </a:lnTo>
                  <a:lnTo>
                    <a:pt x="89" y="17"/>
                  </a:lnTo>
                  <a:lnTo>
                    <a:pt x="89" y="17"/>
                  </a:lnTo>
                  <a:lnTo>
                    <a:pt x="87" y="21"/>
                  </a:lnTo>
                  <a:lnTo>
                    <a:pt x="85" y="25"/>
                  </a:lnTo>
                  <a:lnTo>
                    <a:pt x="83" y="32"/>
                  </a:lnTo>
                  <a:lnTo>
                    <a:pt x="83" y="32"/>
                  </a:lnTo>
                  <a:lnTo>
                    <a:pt x="81" y="40"/>
                  </a:lnTo>
                  <a:lnTo>
                    <a:pt x="79" y="46"/>
                  </a:lnTo>
                  <a:lnTo>
                    <a:pt x="79" y="46"/>
                  </a:lnTo>
                  <a:lnTo>
                    <a:pt x="77" y="46"/>
                  </a:lnTo>
                  <a:lnTo>
                    <a:pt x="77" y="46"/>
                  </a:lnTo>
                  <a:lnTo>
                    <a:pt x="77" y="49"/>
                  </a:lnTo>
                  <a:lnTo>
                    <a:pt x="77" y="49"/>
                  </a:lnTo>
                  <a:lnTo>
                    <a:pt x="81" y="49"/>
                  </a:lnTo>
                  <a:lnTo>
                    <a:pt x="85" y="53"/>
                  </a:lnTo>
                  <a:lnTo>
                    <a:pt x="87" y="55"/>
                  </a:lnTo>
                  <a:lnTo>
                    <a:pt x="89" y="59"/>
                  </a:lnTo>
                  <a:lnTo>
                    <a:pt x="89" y="59"/>
                  </a:lnTo>
                  <a:lnTo>
                    <a:pt x="92" y="65"/>
                  </a:lnTo>
                  <a:lnTo>
                    <a:pt x="92" y="68"/>
                  </a:lnTo>
                  <a:lnTo>
                    <a:pt x="92" y="74"/>
                  </a:lnTo>
                  <a:lnTo>
                    <a:pt x="92" y="78"/>
                  </a:lnTo>
                  <a:lnTo>
                    <a:pt x="92" y="78"/>
                  </a:lnTo>
                  <a:lnTo>
                    <a:pt x="96" y="82"/>
                  </a:lnTo>
                  <a:lnTo>
                    <a:pt x="100" y="82"/>
                  </a:lnTo>
                  <a:lnTo>
                    <a:pt x="108" y="84"/>
                  </a:lnTo>
                  <a:lnTo>
                    <a:pt x="119" y="85"/>
                  </a:lnTo>
                  <a:lnTo>
                    <a:pt x="121" y="85"/>
                  </a:lnTo>
                  <a:lnTo>
                    <a:pt x="123" y="87"/>
                  </a:lnTo>
                  <a:lnTo>
                    <a:pt x="123" y="87"/>
                  </a:lnTo>
                  <a:lnTo>
                    <a:pt x="125" y="89"/>
                  </a:lnTo>
                  <a:lnTo>
                    <a:pt x="125" y="89"/>
                  </a:lnTo>
                  <a:lnTo>
                    <a:pt x="126" y="89"/>
                  </a:lnTo>
                  <a:lnTo>
                    <a:pt x="126" y="89"/>
                  </a:lnTo>
                  <a:lnTo>
                    <a:pt x="126" y="89"/>
                  </a:lnTo>
                  <a:lnTo>
                    <a:pt x="126" y="89"/>
                  </a:lnTo>
                  <a:lnTo>
                    <a:pt x="130" y="93"/>
                  </a:lnTo>
                  <a:lnTo>
                    <a:pt x="132" y="97"/>
                  </a:lnTo>
                  <a:lnTo>
                    <a:pt x="134" y="97"/>
                  </a:lnTo>
                  <a:lnTo>
                    <a:pt x="140" y="99"/>
                  </a:lnTo>
                  <a:lnTo>
                    <a:pt x="140" y="99"/>
                  </a:lnTo>
                  <a:lnTo>
                    <a:pt x="160" y="99"/>
                  </a:lnTo>
                  <a:lnTo>
                    <a:pt x="160" y="99"/>
                  </a:lnTo>
                  <a:lnTo>
                    <a:pt x="160" y="102"/>
                  </a:lnTo>
                  <a:lnTo>
                    <a:pt x="160" y="106"/>
                  </a:lnTo>
                  <a:lnTo>
                    <a:pt x="159" y="108"/>
                  </a:lnTo>
                  <a:lnTo>
                    <a:pt x="159" y="108"/>
                  </a:lnTo>
                  <a:lnTo>
                    <a:pt x="157" y="112"/>
                  </a:lnTo>
                  <a:lnTo>
                    <a:pt x="155" y="116"/>
                  </a:lnTo>
                  <a:lnTo>
                    <a:pt x="155" y="116"/>
                  </a:lnTo>
                  <a:lnTo>
                    <a:pt x="157" y="119"/>
                  </a:lnTo>
                  <a:lnTo>
                    <a:pt x="157" y="121"/>
                  </a:lnTo>
                  <a:lnTo>
                    <a:pt x="159" y="129"/>
                  </a:lnTo>
                  <a:lnTo>
                    <a:pt x="159" y="129"/>
                  </a:lnTo>
                  <a:lnTo>
                    <a:pt x="160" y="133"/>
                  </a:lnTo>
                  <a:lnTo>
                    <a:pt x="162" y="136"/>
                  </a:lnTo>
                  <a:lnTo>
                    <a:pt x="162" y="136"/>
                  </a:lnTo>
                  <a:lnTo>
                    <a:pt x="164" y="140"/>
                  </a:lnTo>
                  <a:lnTo>
                    <a:pt x="164" y="144"/>
                  </a:lnTo>
                  <a:lnTo>
                    <a:pt x="162" y="146"/>
                  </a:lnTo>
                  <a:lnTo>
                    <a:pt x="162" y="146"/>
                  </a:lnTo>
                  <a:lnTo>
                    <a:pt x="162" y="146"/>
                  </a:lnTo>
                  <a:lnTo>
                    <a:pt x="162" y="146"/>
                  </a:lnTo>
                  <a:lnTo>
                    <a:pt x="164" y="161"/>
                  </a:lnTo>
                  <a:lnTo>
                    <a:pt x="160" y="167"/>
                  </a:lnTo>
                  <a:lnTo>
                    <a:pt x="128" y="171"/>
                  </a:lnTo>
                  <a:lnTo>
                    <a:pt x="126" y="174"/>
                  </a:lnTo>
                  <a:lnTo>
                    <a:pt x="130" y="182"/>
                  </a:lnTo>
                  <a:lnTo>
                    <a:pt x="130" y="182"/>
                  </a:lnTo>
                  <a:lnTo>
                    <a:pt x="130" y="182"/>
                  </a:lnTo>
                  <a:lnTo>
                    <a:pt x="136" y="188"/>
                  </a:lnTo>
                  <a:lnTo>
                    <a:pt x="125" y="189"/>
                  </a:lnTo>
                  <a:lnTo>
                    <a:pt x="125" y="195"/>
                  </a:lnTo>
                  <a:lnTo>
                    <a:pt x="123" y="199"/>
                  </a:lnTo>
                  <a:lnTo>
                    <a:pt x="130" y="208"/>
                  </a:lnTo>
                  <a:lnTo>
                    <a:pt x="134" y="214"/>
                  </a:lnTo>
                  <a:lnTo>
                    <a:pt x="132" y="222"/>
                  </a:lnTo>
                  <a:lnTo>
                    <a:pt x="128" y="225"/>
                  </a:lnTo>
                  <a:lnTo>
                    <a:pt x="130" y="229"/>
                  </a:lnTo>
                  <a:lnTo>
                    <a:pt x="126" y="235"/>
                  </a:lnTo>
                  <a:lnTo>
                    <a:pt x="123" y="237"/>
                  </a:lnTo>
                  <a:lnTo>
                    <a:pt x="123" y="237"/>
                  </a:lnTo>
                  <a:lnTo>
                    <a:pt x="100" y="233"/>
                  </a:lnTo>
                  <a:lnTo>
                    <a:pt x="85" y="233"/>
                  </a:lnTo>
                  <a:lnTo>
                    <a:pt x="72" y="218"/>
                  </a:lnTo>
                  <a:lnTo>
                    <a:pt x="56" y="201"/>
                  </a:lnTo>
                  <a:lnTo>
                    <a:pt x="56" y="201"/>
                  </a:lnTo>
                  <a:lnTo>
                    <a:pt x="45" y="197"/>
                  </a:lnTo>
                  <a:lnTo>
                    <a:pt x="45" y="197"/>
                  </a:lnTo>
                  <a:lnTo>
                    <a:pt x="38" y="193"/>
                  </a:lnTo>
                  <a:lnTo>
                    <a:pt x="34" y="191"/>
                  </a:lnTo>
                  <a:lnTo>
                    <a:pt x="24" y="191"/>
                  </a:lnTo>
                  <a:lnTo>
                    <a:pt x="9" y="184"/>
                  </a:lnTo>
                  <a:lnTo>
                    <a:pt x="0" y="172"/>
                  </a:lnTo>
                  <a:lnTo>
                    <a:pt x="0" y="172"/>
                  </a:lnTo>
                  <a:lnTo>
                    <a:pt x="0" y="167"/>
                  </a:lnTo>
                  <a:lnTo>
                    <a:pt x="2" y="155"/>
                  </a:lnTo>
                  <a:lnTo>
                    <a:pt x="2" y="155"/>
                  </a:lnTo>
                  <a:lnTo>
                    <a:pt x="7" y="155"/>
                  </a:lnTo>
                  <a:lnTo>
                    <a:pt x="11" y="153"/>
                  </a:lnTo>
                  <a:lnTo>
                    <a:pt x="11" y="153"/>
                  </a:lnTo>
                  <a:lnTo>
                    <a:pt x="13" y="153"/>
                  </a:lnTo>
                  <a:lnTo>
                    <a:pt x="13" y="152"/>
                  </a:lnTo>
                  <a:lnTo>
                    <a:pt x="13" y="152"/>
                  </a:lnTo>
                  <a:lnTo>
                    <a:pt x="15" y="150"/>
                  </a:lnTo>
                  <a:lnTo>
                    <a:pt x="15" y="150"/>
                  </a:lnTo>
                  <a:lnTo>
                    <a:pt x="15" y="150"/>
                  </a:lnTo>
                  <a:lnTo>
                    <a:pt x="17" y="148"/>
                  </a:lnTo>
                  <a:lnTo>
                    <a:pt x="17" y="148"/>
                  </a:lnTo>
                  <a:lnTo>
                    <a:pt x="19" y="142"/>
                  </a:lnTo>
                  <a:lnTo>
                    <a:pt x="19" y="142"/>
                  </a:lnTo>
                  <a:lnTo>
                    <a:pt x="22" y="140"/>
                  </a:lnTo>
                  <a:lnTo>
                    <a:pt x="22" y="140"/>
                  </a:lnTo>
                  <a:lnTo>
                    <a:pt x="22" y="136"/>
                  </a:lnTo>
                  <a:lnTo>
                    <a:pt x="22" y="135"/>
                  </a:lnTo>
                  <a:lnTo>
                    <a:pt x="21" y="133"/>
                  </a:lnTo>
                  <a:lnTo>
                    <a:pt x="19" y="131"/>
                  </a:lnTo>
                  <a:lnTo>
                    <a:pt x="19" y="131"/>
                  </a:lnTo>
                  <a:lnTo>
                    <a:pt x="19" y="123"/>
                  </a:lnTo>
                  <a:lnTo>
                    <a:pt x="19" y="118"/>
                  </a:lnTo>
                  <a:lnTo>
                    <a:pt x="19" y="118"/>
                  </a:lnTo>
                  <a:lnTo>
                    <a:pt x="21" y="112"/>
                  </a:lnTo>
                  <a:lnTo>
                    <a:pt x="21" y="112"/>
                  </a:lnTo>
                  <a:lnTo>
                    <a:pt x="19" y="110"/>
                  </a:lnTo>
                  <a:lnTo>
                    <a:pt x="19" y="108"/>
                  </a:lnTo>
                  <a:lnTo>
                    <a:pt x="19" y="108"/>
                  </a:lnTo>
                  <a:lnTo>
                    <a:pt x="19" y="102"/>
                  </a:lnTo>
                  <a:lnTo>
                    <a:pt x="19" y="97"/>
                  </a:lnTo>
                  <a:lnTo>
                    <a:pt x="19" y="97"/>
                  </a:lnTo>
                  <a:lnTo>
                    <a:pt x="19" y="93"/>
                  </a:lnTo>
                  <a:lnTo>
                    <a:pt x="19" y="87"/>
                  </a:lnTo>
                  <a:lnTo>
                    <a:pt x="19" y="87"/>
                  </a:lnTo>
                  <a:lnTo>
                    <a:pt x="13" y="80"/>
                  </a:lnTo>
                  <a:lnTo>
                    <a:pt x="13" y="74"/>
                  </a:lnTo>
                  <a:lnTo>
                    <a:pt x="13" y="74"/>
                  </a:lnTo>
                  <a:lnTo>
                    <a:pt x="19" y="74"/>
                  </a:lnTo>
                  <a:lnTo>
                    <a:pt x="19" y="74"/>
                  </a:lnTo>
                  <a:lnTo>
                    <a:pt x="19" y="74"/>
                  </a:lnTo>
                  <a:lnTo>
                    <a:pt x="19" y="74"/>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6" name="Freeform 35">
              <a:extLst>
                <a:ext uri="{FF2B5EF4-FFF2-40B4-BE49-F238E27FC236}">
                  <a16:creationId xmlns:a16="http://schemas.microsoft.com/office/drawing/2014/main" id="{5636F622-B726-0742-9EDA-9FAB8EB0C4A7}"/>
                </a:ext>
              </a:extLst>
            </p:cNvPr>
            <p:cNvSpPr>
              <a:spLocks/>
            </p:cNvSpPr>
            <p:nvPr userDrawn="1"/>
          </p:nvSpPr>
          <p:spPr bwMode="auto">
            <a:xfrm>
              <a:off x="7184309" y="3085352"/>
              <a:ext cx="291631" cy="228685"/>
            </a:xfrm>
            <a:custGeom>
              <a:avLst/>
              <a:gdLst>
                <a:gd name="T0" fmla="*/ 152 w 191"/>
                <a:gd name="T1" fmla="*/ 130 h 176"/>
                <a:gd name="T2" fmla="*/ 180 w 191"/>
                <a:gd name="T3" fmla="*/ 106 h 176"/>
                <a:gd name="T4" fmla="*/ 174 w 191"/>
                <a:gd name="T5" fmla="*/ 89 h 176"/>
                <a:gd name="T6" fmla="*/ 180 w 191"/>
                <a:gd name="T7" fmla="*/ 81 h 176"/>
                <a:gd name="T8" fmla="*/ 186 w 191"/>
                <a:gd name="T9" fmla="*/ 74 h 176"/>
                <a:gd name="T10" fmla="*/ 184 w 191"/>
                <a:gd name="T11" fmla="*/ 66 h 176"/>
                <a:gd name="T12" fmla="*/ 189 w 191"/>
                <a:gd name="T13" fmla="*/ 58 h 176"/>
                <a:gd name="T14" fmla="*/ 191 w 191"/>
                <a:gd name="T15" fmla="*/ 51 h 176"/>
                <a:gd name="T16" fmla="*/ 178 w 191"/>
                <a:gd name="T17" fmla="*/ 49 h 176"/>
                <a:gd name="T18" fmla="*/ 180 w 191"/>
                <a:gd name="T19" fmla="*/ 40 h 176"/>
                <a:gd name="T20" fmla="*/ 170 w 191"/>
                <a:gd name="T21" fmla="*/ 32 h 176"/>
                <a:gd name="T22" fmla="*/ 155 w 191"/>
                <a:gd name="T23" fmla="*/ 24 h 176"/>
                <a:gd name="T24" fmla="*/ 155 w 191"/>
                <a:gd name="T25" fmla="*/ 21 h 176"/>
                <a:gd name="T26" fmla="*/ 157 w 191"/>
                <a:gd name="T27" fmla="*/ 17 h 176"/>
                <a:gd name="T28" fmla="*/ 146 w 191"/>
                <a:gd name="T29" fmla="*/ 17 h 176"/>
                <a:gd name="T30" fmla="*/ 133 w 191"/>
                <a:gd name="T31" fmla="*/ 19 h 176"/>
                <a:gd name="T32" fmla="*/ 125 w 191"/>
                <a:gd name="T33" fmla="*/ 23 h 176"/>
                <a:gd name="T34" fmla="*/ 108 w 191"/>
                <a:gd name="T35" fmla="*/ 21 h 176"/>
                <a:gd name="T36" fmla="*/ 104 w 191"/>
                <a:gd name="T37" fmla="*/ 17 h 176"/>
                <a:gd name="T38" fmla="*/ 97 w 191"/>
                <a:gd name="T39" fmla="*/ 17 h 176"/>
                <a:gd name="T40" fmla="*/ 78 w 191"/>
                <a:gd name="T41" fmla="*/ 21 h 176"/>
                <a:gd name="T42" fmla="*/ 70 w 191"/>
                <a:gd name="T43" fmla="*/ 11 h 176"/>
                <a:gd name="T44" fmla="*/ 63 w 191"/>
                <a:gd name="T45" fmla="*/ 4 h 176"/>
                <a:gd name="T46" fmla="*/ 42 w 191"/>
                <a:gd name="T47" fmla="*/ 7 h 176"/>
                <a:gd name="T48" fmla="*/ 27 w 191"/>
                <a:gd name="T49" fmla="*/ 15 h 176"/>
                <a:gd name="T50" fmla="*/ 31 w 191"/>
                <a:gd name="T51" fmla="*/ 26 h 176"/>
                <a:gd name="T52" fmla="*/ 31 w 191"/>
                <a:gd name="T53" fmla="*/ 41 h 176"/>
                <a:gd name="T54" fmla="*/ 23 w 191"/>
                <a:gd name="T55" fmla="*/ 38 h 176"/>
                <a:gd name="T56" fmla="*/ 19 w 191"/>
                <a:gd name="T57" fmla="*/ 23 h 176"/>
                <a:gd name="T58" fmla="*/ 23 w 191"/>
                <a:gd name="T59" fmla="*/ 13 h 176"/>
                <a:gd name="T60" fmla="*/ 23 w 191"/>
                <a:gd name="T61" fmla="*/ 0 h 176"/>
                <a:gd name="T62" fmla="*/ 8 w 191"/>
                <a:gd name="T63" fmla="*/ 17 h 176"/>
                <a:gd name="T64" fmla="*/ 0 w 191"/>
                <a:gd name="T65" fmla="*/ 38 h 176"/>
                <a:gd name="T66" fmla="*/ 0 w 191"/>
                <a:gd name="T67" fmla="*/ 41 h 176"/>
                <a:gd name="T68" fmla="*/ 10 w 191"/>
                <a:gd name="T69" fmla="*/ 47 h 176"/>
                <a:gd name="T70" fmla="*/ 15 w 191"/>
                <a:gd name="T71" fmla="*/ 60 h 176"/>
                <a:gd name="T72" fmla="*/ 17 w 191"/>
                <a:gd name="T73" fmla="*/ 72 h 176"/>
                <a:gd name="T74" fmla="*/ 44 w 191"/>
                <a:gd name="T75" fmla="*/ 77 h 176"/>
                <a:gd name="T76" fmla="*/ 48 w 191"/>
                <a:gd name="T77" fmla="*/ 79 h 176"/>
                <a:gd name="T78" fmla="*/ 49 w 191"/>
                <a:gd name="T79" fmla="*/ 79 h 176"/>
                <a:gd name="T80" fmla="*/ 63 w 191"/>
                <a:gd name="T81" fmla="*/ 89 h 176"/>
                <a:gd name="T82" fmla="*/ 83 w 191"/>
                <a:gd name="T83" fmla="*/ 94 h 176"/>
                <a:gd name="T84" fmla="*/ 80 w 191"/>
                <a:gd name="T85" fmla="*/ 104 h 176"/>
                <a:gd name="T86" fmla="*/ 80 w 191"/>
                <a:gd name="T87" fmla="*/ 113 h 176"/>
                <a:gd name="T88" fmla="*/ 85 w 191"/>
                <a:gd name="T89" fmla="*/ 128 h 176"/>
                <a:gd name="T90" fmla="*/ 85 w 191"/>
                <a:gd name="T91" fmla="*/ 138 h 176"/>
                <a:gd name="T92" fmla="*/ 97 w 191"/>
                <a:gd name="T93" fmla="*/ 166 h 176"/>
                <a:gd name="T94" fmla="*/ 133 w 191"/>
                <a:gd name="T95" fmla="*/ 163 h 176"/>
                <a:gd name="T96" fmla="*/ 136 w 191"/>
                <a:gd name="T97" fmla="*/ 149 h 176"/>
                <a:gd name="T98" fmla="*/ 131 w 191"/>
                <a:gd name="T99" fmla="*/ 125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91" h="176">
                  <a:moveTo>
                    <a:pt x="131" y="125"/>
                  </a:moveTo>
                  <a:lnTo>
                    <a:pt x="135" y="125"/>
                  </a:lnTo>
                  <a:lnTo>
                    <a:pt x="142" y="125"/>
                  </a:lnTo>
                  <a:lnTo>
                    <a:pt x="152" y="130"/>
                  </a:lnTo>
                  <a:lnTo>
                    <a:pt x="155" y="128"/>
                  </a:lnTo>
                  <a:lnTo>
                    <a:pt x="157" y="125"/>
                  </a:lnTo>
                  <a:lnTo>
                    <a:pt x="174" y="113"/>
                  </a:lnTo>
                  <a:lnTo>
                    <a:pt x="180" y="106"/>
                  </a:lnTo>
                  <a:lnTo>
                    <a:pt x="180" y="106"/>
                  </a:lnTo>
                  <a:lnTo>
                    <a:pt x="174" y="96"/>
                  </a:lnTo>
                  <a:lnTo>
                    <a:pt x="174" y="96"/>
                  </a:lnTo>
                  <a:lnTo>
                    <a:pt x="174" y="89"/>
                  </a:lnTo>
                  <a:lnTo>
                    <a:pt x="176" y="87"/>
                  </a:lnTo>
                  <a:lnTo>
                    <a:pt x="176" y="83"/>
                  </a:lnTo>
                  <a:lnTo>
                    <a:pt x="176" y="83"/>
                  </a:lnTo>
                  <a:lnTo>
                    <a:pt x="180" y="81"/>
                  </a:lnTo>
                  <a:lnTo>
                    <a:pt x="180" y="79"/>
                  </a:lnTo>
                  <a:lnTo>
                    <a:pt x="186" y="76"/>
                  </a:lnTo>
                  <a:lnTo>
                    <a:pt x="186" y="76"/>
                  </a:lnTo>
                  <a:lnTo>
                    <a:pt x="186" y="74"/>
                  </a:lnTo>
                  <a:lnTo>
                    <a:pt x="186" y="72"/>
                  </a:lnTo>
                  <a:lnTo>
                    <a:pt x="184" y="68"/>
                  </a:lnTo>
                  <a:lnTo>
                    <a:pt x="184" y="66"/>
                  </a:lnTo>
                  <a:lnTo>
                    <a:pt x="184" y="66"/>
                  </a:lnTo>
                  <a:lnTo>
                    <a:pt x="184" y="62"/>
                  </a:lnTo>
                  <a:lnTo>
                    <a:pt x="186" y="62"/>
                  </a:lnTo>
                  <a:lnTo>
                    <a:pt x="189" y="58"/>
                  </a:lnTo>
                  <a:lnTo>
                    <a:pt x="189" y="58"/>
                  </a:lnTo>
                  <a:lnTo>
                    <a:pt x="191" y="55"/>
                  </a:lnTo>
                  <a:lnTo>
                    <a:pt x="191" y="53"/>
                  </a:lnTo>
                  <a:lnTo>
                    <a:pt x="191" y="53"/>
                  </a:lnTo>
                  <a:lnTo>
                    <a:pt x="191" y="51"/>
                  </a:lnTo>
                  <a:lnTo>
                    <a:pt x="191" y="51"/>
                  </a:lnTo>
                  <a:lnTo>
                    <a:pt x="186" y="51"/>
                  </a:lnTo>
                  <a:lnTo>
                    <a:pt x="178" y="49"/>
                  </a:lnTo>
                  <a:lnTo>
                    <a:pt x="178" y="49"/>
                  </a:lnTo>
                  <a:lnTo>
                    <a:pt x="180" y="43"/>
                  </a:lnTo>
                  <a:lnTo>
                    <a:pt x="180" y="41"/>
                  </a:lnTo>
                  <a:lnTo>
                    <a:pt x="180" y="40"/>
                  </a:lnTo>
                  <a:lnTo>
                    <a:pt x="180" y="40"/>
                  </a:lnTo>
                  <a:lnTo>
                    <a:pt x="180" y="38"/>
                  </a:lnTo>
                  <a:lnTo>
                    <a:pt x="180" y="34"/>
                  </a:lnTo>
                  <a:lnTo>
                    <a:pt x="174" y="34"/>
                  </a:lnTo>
                  <a:lnTo>
                    <a:pt x="170" y="32"/>
                  </a:lnTo>
                  <a:lnTo>
                    <a:pt x="167" y="30"/>
                  </a:lnTo>
                  <a:lnTo>
                    <a:pt x="167" y="30"/>
                  </a:lnTo>
                  <a:lnTo>
                    <a:pt x="159" y="26"/>
                  </a:lnTo>
                  <a:lnTo>
                    <a:pt x="155" y="24"/>
                  </a:lnTo>
                  <a:lnTo>
                    <a:pt x="153" y="23"/>
                  </a:lnTo>
                  <a:lnTo>
                    <a:pt x="153" y="23"/>
                  </a:lnTo>
                  <a:lnTo>
                    <a:pt x="153" y="23"/>
                  </a:lnTo>
                  <a:lnTo>
                    <a:pt x="155" y="21"/>
                  </a:lnTo>
                  <a:lnTo>
                    <a:pt x="157" y="21"/>
                  </a:lnTo>
                  <a:lnTo>
                    <a:pt x="157" y="21"/>
                  </a:lnTo>
                  <a:lnTo>
                    <a:pt x="157" y="17"/>
                  </a:lnTo>
                  <a:lnTo>
                    <a:pt x="157" y="17"/>
                  </a:lnTo>
                  <a:lnTo>
                    <a:pt x="157" y="15"/>
                  </a:lnTo>
                  <a:lnTo>
                    <a:pt x="153" y="15"/>
                  </a:lnTo>
                  <a:lnTo>
                    <a:pt x="150" y="15"/>
                  </a:lnTo>
                  <a:lnTo>
                    <a:pt x="146" y="17"/>
                  </a:lnTo>
                  <a:lnTo>
                    <a:pt x="146" y="17"/>
                  </a:lnTo>
                  <a:lnTo>
                    <a:pt x="138" y="17"/>
                  </a:lnTo>
                  <a:lnTo>
                    <a:pt x="135" y="17"/>
                  </a:lnTo>
                  <a:lnTo>
                    <a:pt x="133" y="19"/>
                  </a:lnTo>
                  <a:lnTo>
                    <a:pt x="131" y="21"/>
                  </a:lnTo>
                  <a:lnTo>
                    <a:pt x="131" y="21"/>
                  </a:lnTo>
                  <a:lnTo>
                    <a:pt x="129" y="23"/>
                  </a:lnTo>
                  <a:lnTo>
                    <a:pt x="125" y="23"/>
                  </a:lnTo>
                  <a:lnTo>
                    <a:pt x="116" y="23"/>
                  </a:lnTo>
                  <a:lnTo>
                    <a:pt x="116" y="23"/>
                  </a:lnTo>
                  <a:lnTo>
                    <a:pt x="112" y="23"/>
                  </a:lnTo>
                  <a:lnTo>
                    <a:pt x="108" y="21"/>
                  </a:lnTo>
                  <a:lnTo>
                    <a:pt x="108" y="21"/>
                  </a:lnTo>
                  <a:lnTo>
                    <a:pt x="108" y="21"/>
                  </a:lnTo>
                  <a:lnTo>
                    <a:pt x="104" y="17"/>
                  </a:lnTo>
                  <a:lnTo>
                    <a:pt x="104" y="17"/>
                  </a:lnTo>
                  <a:lnTo>
                    <a:pt x="102" y="17"/>
                  </a:lnTo>
                  <a:lnTo>
                    <a:pt x="102" y="17"/>
                  </a:lnTo>
                  <a:lnTo>
                    <a:pt x="99" y="15"/>
                  </a:lnTo>
                  <a:lnTo>
                    <a:pt x="97" y="17"/>
                  </a:lnTo>
                  <a:lnTo>
                    <a:pt x="89" y="17"/>
                  </a:lnTo>
                  <a:lnTo>
                    <a:pt x="85" y="19"/>
                  </a:lnTo>
                  <a:lnTo>
                    <a:pt x="80" y="21"/>
                  </a:lnTo>
                  <a:lnTo>
                    <a:pt x="78" y="21"/>
                  </a:lnTo>
                  <a:lnTo>
                    <a:pt x="74" y="17"/>
                  </a:lnTo>
                  <a:lnTo>
                    <a:pt x="74" y="17"/>
                  </a:lnTo>
                  <a:lnTo>
                    <a:pt x="72" y="15"/>
                  </a:lnTo>
                  <a:lnTo>
                    <a:pt x="70" y="11"/>
                  </a:lnTo>
                  <a:lnTo>
                    <a:pt x="68" y="7"/>
                  </a:lnTo>
                  <a:lnTo>
                    <a:pt x="66" y="6"/>
                  </a:lnTo>
                  <a:lnTo>
                    <a:pt x="66" y="6"/>
                  </a:lnTo>
                  <a:lnTo>
                    <a:pt x="63" y="4"/>
                  </a:lnTo>
                  <a:lnTo>
                    <a:pt x="59" y="4"/>
                  </a:lnTo>
                  <a:lnTo>
                    <a:pt x="51" y="6"/>
                  </a:lnTo>
                  <a:lnTo>
                    <a:pt x="51" y="6"/>
                  </a:lnTo>
                  <a:lnTo>
                    <a:pt x="42" y="7"/>
                  </a:lnTo>
                  <a:lnTo>
                    <a:pt x="32" y="9"/>
                  </a:lnTo>
                  <a:lnTo>
                    <a:pt x="32" y="9"/>
                  </a:lnTo>
                  <a:lnTo>
                    <a:pt x="29" y="13"/>
                  </a:lnTo>
                  <a:lnTo>
                    <a:pt x="27" y="15"/>
                  </a:lnTo>
                  <a:lnTo>
                    <a:pt x="27" y="19"/>
                  </a:lnTo>
                  <a:lnTo>
                    <a:pt x="27" y="23"/>
                  </a:lnTo>
                  <a:lnTo>
                    <a:pt x="27" y="23"/>
                  </a:lnTo>
                  <a:lnTo>
                    <a:pt x="31" y="26"/>
                  </a:lnTo>
                  <a:lnTo>
                    <a:pt x="32" y="32"/>
                  </a:lnTo>
                  <a:lnTo>
                    <a:pt x="32" y="38"/>
                  </a:lnTo>
                  <a:lnTo>
                    <a:pt x="32" y="40"/>
                  </a:lnTo>
                  <a:lnTo>
                    <a:pt x="31" y="41"/>
                  </a:lnTo>
                  <a:lnTo>
                    <a:pt x="31" y="41"/>
                  </a:lnTo>
                  <a:lnTo>
                    <a:pt x="27" y="41"/>
                  </a:lnTo>
                  <a:lnTo>
                    <a:pt x="25" y="41"/>
                  </a:lnTo>
                  <a:lnTo>
                    <a:pt x="23" y="38"/>
                  </a:lnTo>
                  <a:lnTo>
                    <a:pt x="21" y="36"/>
                  </a:lnTo>
                  <a:lnTo>
                    <a:pt x="19" y="28"/>
                  </a:lnTo>
                  <a:lnTo>
                    <a:pt x="19" y="26"/>
                  </a:lnTo>
                  <a:lnTo>
                    <a:pt x="19" y="23"/>
                  </a:lnTo>
                  <a:lnTo>
                    <a:pt x="19" y="23"/>
                  </a:lnTo>
                  <a:lnTo>
                    <a:pt x="23" y="17"/>
                  </a:lnTo>
                  <a:lnTo>
                    <a:pt x="23" y="15"/>
                  </a:lnTo>
                  <a:lnTo>
                    <a:pt x="23" y="13"/>
                  </a:lnTo>
                  <a:lnTo>
                    <a:pt x="23" y="13"/>
                  </a:lnTo>
                  <a:lnTo>
                    <a:pt x="23" y="6"/>
                  </a:lnTo>
                  <a:lnTo>
                    <a:pt x="23" y="2"/>
                  </a:lnTo>
                  <a:lnTo>
                    <a:pt x="23" y="0"/>
                  </a:lnTo>
                  <a:lnTo>
                    <a:pt x="12" y="9"/>
                  </a:lnTo>
                  <a:lnTo>
                    <a:pt x="12" y="9"/>
                  </a:lnTo>
                  <a:lnTo>
                    <a:pt x="8" y="13"/>
                  </a:lnTo>
                  <a:lnTo>
                    <a:pt x="8" y="17"/>
                  </a:lnTo>
                  <a:lnTo>
                    <a:pt x="6" y="24"/>
                  </a:lnTo>
                  <a:lnTo>
                    <a:pt x="6" y="24"/>
                  </a:lnTo>
                  <a:lnTo>
                    <a:pt x="4" y="30"/>
                  </a:lnTo>
                  <a:lnTo>
                    <a:pt x="0" y="38"/>
                  </a:lnTo>
                  <a:lnTo>
                    <a:pt x="0" y="38"/>
                  </a:lnTo>
                  <a:lnTo>
                    <a:pt x="0" y="38"/>
                  </a:lnTo>
                  <a:lnTo>
                    <a:pt x="0" y="38"/>
                  </a:lnTo>
                  <a:lnTo>
                    <a:pt x="0" y="41"/>
                  </a:lnTo>
                  <a:lnTo>
                    <a:pt x="0" y="41"/>
                  </a:lnTo>
                  <a:lnTo>
                    <a:pt x="4" y="41"/>
                  </a:lnTo>
                  <a:lnTo>
                    <a:pt x="8" y="43"/>
                  </a:lnTo>
                  <a:lnTo>
                    <a:pt x="10" y="47"/>
                  </a:lnTo>
                  <a:lnTo>
                    <a:pt x="12" y="51"/>
                  </a:lnTo>
                  <a:lnTo>
                    <a:pt x="12" y="51"/>
                  </a:lnTo>
                  <a:lnTo>
                    <a:pt x="14" y="55"/>
                  </a:lnTo>
                  <a:lnTo>
                    <a:pt x="15" y="60"/>
                  </a:lnTo>
                  <a:lnTo>
                    <a:pt x="15" y="66"/>
                  </a:lnTo>
                  <a:lnTo>
                    <a:pt x="15" y="70"/>
                  </a:lnTo>
                  <a:lnTo>
                    <a:pt x="15" y="70"/>
                  </a:lnTo>
                  <a:lnTo>
                    <a:pt x="17" y="72"/>
                  </a:lnTo>
                  <a:lnTo>
                    <a:pt x="23" y="74"/>
                  </a:lnTo>
                  <a:lnTo>
                    <a:pt x="31" y="76"/>
                  </a:lnTo>
                  <a:lnTo>
                    <a:pt x="40" y="76"/>
                  </a:lnTo>
                  <a:lnTo>
                    <a:pt x="44" y="77"/>
                  </a:lnTo>
                  <a:lnTo>
                    <a:pt x="46" y="79"/>
                  </a:lnTo>
                  <a:lnTo>
                    <a:pt x="46" y="79"/>
                  </a:lnTo>
                  <a:lnTo>
                    <a:pt x="48" y="79"/>
                  </a:lnTo>
                  <a:lnTo>
                    <a:pt x="48" y="79"/>
                  </a:lnTo>
                  <a:lnTo>
                    <a:pt x="49" y="81"/>
                  </a:lnTo>
                  <a:lnTo>
                    <a:pt x="49" y="81"/>
                  </a:lnTo>
                  <a:lnTo>
                    <a:pt x="49" y="79"/>
                  </a:lnTo>
                  <a:lnTo>
                    <a:pt x="49" y="79"/>
                  </a:lnTo>
                  <a:lnTo>
                    <a:pt x="53" y="85"/>
                  </a:lnTo>
                  <a:lnTo>
                    <a:pt x="55" y="87"/>
                  </a:lnTo>
                  <a:lnTo>
                    <a:pt x="57" y="89"/>
                  </a:lnTo>
                  <a:lnTo>
                    <a:pt x="63" y="89"/>
                  </a:lnTo>
                  <a:lnTo>
                    <a:pt x="63" y="89"/>
                  </a:lnTo>
                  <a:lnTo>
                    <a:pt x="83" y="89"/>
                  </a:lnTo>
                  <a:lnTo>
                    <a:pt x="83" y="89"/>
                  </a:lnTo>
                  <a:lnTo>
                    <a:pt x="83" y="94"/>
                  </a:lnTo>
                  <a:lnTo>
                    <a:pt x="82" y="96"/>
                  </a:lnTo>
                  <a:lnTo>
                    <a:pt x="82" y="100"/>
                  </a:lnTo>
                  <a:lnTo>
                    <a:pt x="82" y="100"/>
                  </a:lnTo>
                  <a:lnTo>
                    <a:pt x="80" y="104"/>
                  </a:lnTo>
                  <a:lnTo>
                    <a:pt x="78" y="108"/>
                  </a:lnTo>
                  <a:lnTo>
                    <a:pt x="78" y="108"/>
                  </a:lnTo>
                  <a:lnTo>
                    <a:pt x="80" y="110"/>
                  </a:lnTo>
                  <a:lnTo>
                    <a:pt x="80" y="113"/>
                  </a:lnTo>
                  <a:lnTo>
                    <a:pt x="82" y="119"/>
                  </a:lnTo>
                  <a:lnTo>
                    <a:pt x="82" y="119"/>
                  </a:lnTo>
                  <a:lnTo>
                    <a:pt x="82" y="125"/>
                  </a:lnTo>
                  <a:lnTo>
                    <a:pt x="85" y="128"/>
                  </a:lnTo>
                  <a:lnTo>
                    <a:pt x="85" y="128"/>
                  </a:lnTo>
                  <a:lnTo>
                    <a:pt x="87" y="132"/>
                  </a:lnTo>
                  <a:lnTo>
                    <a:pt x="87" y="134"/>
                  </a:lnTo>
                  <a:lnTo>
                    <a:pt x="85" y="138"/>
                  </a:lnTo>
                  <a:lnTo>
                    <a:pt x="85" y="138"/>
                  </a:lnTo>
                  <a:lnTo>
                    <a:pt x="85" y="138"/>
                  </a:lnTo>
                  <a:lnTo>
                    <a:pt x="87" y="151"/>
                  </a:lnTo>
                  <a:lnTo>
                    <a:pt x="97" y="166"/>
                  </a:lnTo>
                  <a:lnTo>
                    <a:pt x="99" y="176"/>
                  </a:lnTo>
                  <a:lnTo>
                    <a:pt x="112" y="174"/>
                  </a:lnTo>
                  <a:lnTo>
                    <a:pt x="118" y="176"/>
                  </a:lnTo>
                  <a:lnTo>
                    <a:pt x="133" y="163"/>
                  </a:lnTo>
                  <a:lnTo>
                    <a:pt x="135" y="159"/>
                  </a:lnTo>
                  <a:lnTo>
                    <a:pt x="142" y="155"/>
                  </a:lnTo>
                  <a:lnTo>
                    <a:pt x="142" y="153"/>
                  </a:lnTo>
                  <a:lnTo>
                    <a:pt x="136" y="149"/>
                  </a:lnTo>
                  <a:lnTo>
                    <a:pt x="133" y="136"/>
                  </a:lnTo>
                  <a:lnTo>
                    <a:pt x="131" y="125"/>
                  </a:lnTo>
                  <a:lnTo>
                    <a:pt x="131" y="125"/>
                  </a:lnTo>
                  <a:lnTo>
                    <a:pt x="131" y="125"/>
                  </a:lnTo>
                  <a:close/>
                </a:path>
              </a:pathLst>
            </a:custGeom>
            <a:solidFill>
              <a:schemeClr val="bg1">
                <a:lumMod val="85000"/>
              </a:schemeClr>
            </a:solidFill>
            <a:ln w="635" cap="rnd">
              <a:solidFill>
                <a:schemeClr val="bg1">
                  <a:alpha val="17000"/>
                </a:schemeClr>
              </a:solidFill>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7" name="Freeform 36">
              <a:extLst>
                <a:ext uri="{FF2B5EF4-FFF2-40B4-BE49-F238E27FC236}">
                  <a16:creationId xmlns:a16="http://schemas.microsoft.com/office/drawing/2014/main" id="{6E44D087-1B11-3B4C-B55E-91C53F8208F7}"/>
                </a:ext>
              </a:extLst>
            </p:cNvPr>
            <p:cNvSpPr>
              <a:spLocks/>
            </p:cNvSpPr>
            <p:nvPr userDrawn="1"/>
          </p:nvSpPr>
          <p:spPr bwMode="auto">
            <a:xfrm>
              <a:off x="7184309" y="3085352"/>
              <a:ext cx="291631" cy="228685"/>
            </a:xfrm>
            <a:custGeom>
              <a:avLst/>
              <a:gdLst>
                <a:gd name="T0" fmla="*/ 152 w 191"/>
                <a:gd name="T1" fmla="*/ 130 h 176"/>
                <a:gd name="T2" fmla="*/ 180 w 191"/>
                <a:gd name="T3" fmla="*/ 106 h 176"/>
                <a:gd name="T4" fmla="*/ 174 w 191"/>
                <a:gd name="T5" fmla="*/ 89 h 176"/>
                <a:gd name="T6" fmla="*/ 180 w 191"/>
                <a:gd name="T7" fmla="*/ 81 h 176"/>
                <a:gd name="T8" fmla="*/ 186 w 191"/>
                <a:gd name="T9" fmla="*/ 74 h 176"/>
                <a:gd name="T10" fmla="*/ 184 w 191"/>
                <a:gd name="T11" fmla="*/ 66 h 176"/>
                <a:gd name="T12" fmla="*/ 189 w 191"/>
                <a:gd name="T13" fmla="*/ 58 h 176"/>
                <a:gd name="T14" fmla="*/ 191 w 191"/>
                <a:gd name="T15" fmla="*/ 51 h 176"/>
                <a:gd name="T16" fmla="*/ 178 w 191"/>
                <a:gd name="T17" fmla="*/ 49 h 176"/>
                <a:gd name="T18" fmla="*/ 180 w 191"/>
                <a:gd name="T19" fmla="*/ 40 h 176"/>
                <a:gd name="T20" fmla="*/ 170 w 191"/>
                <a:gd name="T21" fmla="*/ 32 h 176"/>
                <a:gd name="T22" fmla="*/ 155 w 191"/>
                <a:gd name="T23" fmla="*/ 24 h 176"/>
                <a:gd name="T24" fmla="*/ 155 w 191"/>
                <a:gd name="T25" fmla="*/ 21 h 176"/>
                <a:gd name="T26" fmla="*/ 157 w 191"/>
                <a:gd name="T27" fmla="*/ 17 h 176"/>
                <a:gd name="T28" fmla="*/ 146 w 191"/>
                <a:gd name="T29" fmla="*/ 17 h 176"/>
                <a:gd name="T30" fmla="*/ 133 w 191"/>
                <a:gd name="T31" fmla="*/ 19 h 176"/>
                <a:gd name="T32" fmla="*/ 125 w 191"/>
                <a:gd name="T33" fmla="*/ 23 h 176"/>
                <a:gd name="T34" fmla="*/ 108 w 191"/>
                <a:gd name="T35" fmla="*/ 21 h 176"/>
                <a:gd name="T36" fmla="*/ 104 w 191"/>
                <a:gd name="T37" fmla="*/ 17 h 176"/>
                <a:gd name="T38" fmla="*/ 97 w 191"/>
                <a:gd name="T39" fmla="*/ 17 h 176"/>
                <a:gd name="T40" fmla="*/ 78 w 191"/>
                <a:gd name="T41" fmla="*/ 21 h 176"/>
                <a:gd name="T42" fmla="*/ 70 w 191"/>
                <a:gd name="T43" fmla="*/ 11 h 176"/>
                <a:gd name="T44" fmla="*/ 63 w 191"/>
                <a:gd name="T45" fmla="*/ 4 h 176"/>
                <a:gd name="T46" fmla="*/ 42 w 191"/>
                <a:gd name="T47" fmla="*/ 7 h 176"/>
                <a:gd name="T48" fmla="*/ 27 w 191"/>
                <a:gd name="T49" fmla="*/ 15 h 176"/>
                <a:gd name="T50" fmla="*/ 31 w 191"/>
                <a:gd name="T51" fmla="*/ 26 h 176"/>
                <a:gd name="T52" fmla="*/ 31 w 191"/>
                <a:gd name="T53" fmla="*/ 41 h 176"/>
                <a:gd name="T54" fmla="*/ 23 w 191"/>
                <a:gd name="T55" fmla="*/ 38 h 176"/>
                <a:gd name="T56" fmla="*/ 19 w 191"/>
                <a:gd name="T57" fmla="*/ 23 h 176"/>
                <a:gd name="T58" fmla="*/ 23 w 191"/>
                <a:gd name="T59" fmla="*/ 13 h 176"/>
                <a:gd name="T60" fmla="*/ 23 w 191"/>
                <a:gd name="T61" fmla="*/ 0 h 176"/>
                <a:gd name="T62" fmla="*/ 8 w 191"/>
                <a:gd name="T63" fmla="*/ 17 h 176"/>
                <a:gd name="T64" fmla="*/ 0 w 191"/>
                <a:gd name="T65" fmla="*/ 38 h 176"/>
                <a:gd name="T66" fmla="*/ 0 w 191"/>
                <a:gd name="T67" fmla="*/ 41 h 176"/>
                <a:gd name="T68" fmla="*/ 10 w 191"/>
                <a:gd name="T69" fmla="*/ 47 h 176"/>
                <a:gd name="T70" fmla="*/ 15 w 191"/>
                <a:gd name="T71" fmla="*/ 60 h 176"/>
                <a:gd name="T72" fmla="*/ 17 w 191"/>
                <a:gd name="T73" fmla="*/ 72 h 176"/>
                <a:gd name="T74" fmla="*/ 44 w 191"/>
                <a:gd name="T75" fmla="*/ 77 h 176"/>
                <a:gd name="T76" fmla="*/ 48 w 191"/>
                <a:gd name="T77" fmla="*/ 79 h 176"/>
                <a:gd name="T78" fmla="*/ 49 w 191"/>
                <a:gd name="T79" fmla="*/ 79 h 176"/>
                <a:gd name="T80" fmla="*/ 63 w 191"/>
                <a:gd name="T81" fmla="*/ 89 h 176"/>
                <a:gd name="T82" fmla="*/ 83 w 191"/>
                <a:gd name="T83" fmla="*/ 94 h 176"/>
                <a:gd name="T84" fmla="*/ 80 w 191"/>
                <a:gd name="T85" fmla="*/ 104 h 176"/>
                <a:gd name="T86" fmla="*/ 80 w 191"/>
                <a:gd name="T87" fmla="*/ 113 h 176"/>
                <a:gd name="T88" fmla="*/ 85 w 191"/>
                <a:gd name="T89" fmla="*/ 128 h 176"/>
                <a:gd name="T90" fmla="*/ 85 w 191"/>
                <a:gd name="T91" fmla="*/ 138 h 176"/>
                <a:gd name="T92" fmla="*/ 97 w 191"/>
                <a:gd name="T93" fmla="*/ 166 h 176"/>
                <a:gd name="T94" fmla="*/ 133 w 191"/>
                <a:gd name="T95" fmla="*/ 163 h 176"/>
                <a:gd name="T96" fmla="*/ 136 w 191"/>
                <a:gd name="T97" fmla="*/ 149 h 176"/>
                <a:gd name="T98" fmla="*/ 131 w 191"/>
                <a:gd name="T99" fmla="*/ 125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91" h="176">
                  <a:moveTo>
                    <a:pt x="131" y="125"/>
                  </a:moveTo>
                  <a:lnTo>
                    <a:pt x="135" y="125"/>
                  </a:lnTo>
                  <a:lnTo>
                    <a:pt x="142" y="125"/>
                  </a:lnTo>
                  <a:lnTo>
                    <a:pt x="152" y="130"/>
                  </a:lnTo>
                  <a:lnTo>
                    <a:pt x="155" y="128"/>
                  </a:lnTo>
                  <a:lnTo>
                    <a:pt x="157" y="125"/>
                  </a:lnTo>
                  <a:lnTo>
                    <a:pt x="174" y="113"/>
                  </a:lnTo>
                  <a:lnTo>
                    <a:pt x="180" y="106"/>
                  </a:lnTo>
                  <a:lnTo>
                    <a:pt x="180" y="106"/>
                  </a:lnTo>
                  <a:lnTo>
                    <a:pt x="174" y="96"/>
                  </a:lnTo>
                  <a:lnTo>
                    <a:pt x="174" y="96"/>
                  </a:lnTo>
                  <a:lnTo>
                    <a:pt x="174" y="89"/>
                  </a:lnTo>
                  <a:lnTo>
                    <a:pt x="176" y="87"/>
                  </a:lnTo>
                  <a:lnTo>
                    <a:pt x="176" y="83"/>
                  </a:lnTo>
                  <a:lnTo>
                    <a:pt x="176" y="83"/>
                  </a:lnTo>
                  <a:lnTo>
                    <a:pt x="180" y="81"/>
                  </a:lnTo>
                  <a:lnTo>
                    <a:pt x="180" y="79"/>
                  </a:lnTo>
                  <a:lnTo>
                    <a:pt x="186" y="76"/>
                  </a:lnTo>
                  <a:lnTo>
                    <a:pt x="186" y="76"/>
                  </a:lnTo>
                  <a:lnTo>
                    <a:pt x="186" y="74"/>
                  </a:lnTo>
                  <a:lnTo>
                    <a:pt x="186" y="72"/>
                  </a:lnTo>
                  <a:lnTo>
                    <a:pt x="184" y="68"/>
                  </a:lnTo>
                  <a:lnTo>
                    <a:pt x="184" y="66"/>
                  </a:lnTo>
                  <a:lnTo>
                    <a:pt x="184" y="66"/>
                  </a:lnTo>
                  <a:lnTo>
                    <a:pt x="184" y="62"/>
                  </a:lnTo>
                  <a:lnTo>
                    <a:pt x="186" y="62"/>
                  </a:lnTo>
                  <a:lnTo>
                    <a:pt x="189" y="58"/>
                  </a:lnTo>
                  <a:lnTo>
                    <a:pt x="189" y="58"/>
                  </a:lnTo>
                  <a:lnTo>
                    <a:pt x="191" y="55"/>
                  </a:lnTo>
                  <a:lnTo>
                    <a:pt x="191" y="53"/>
                  </a:lnTo>
                  <a:lnTo>
                    <a:pt x="191" y="53"/>
                  </a:lnTo>
                  <a:lnTo>
                    <a:pt x="191" y="51"/>
                  </a:lnTo>
                  <a:lnTo>
                    <a:pt x="191" y="51"/>
                  </a:lnTo>
                  <a:lnTo>
                    <a:pt x="186" y="51"/>
                  </a:lnTo>
                  <a:lnTo>
                    <a:pt x="178" y="49"/>
                  </a:lnTo>
                  <a:lnTo>
                    <a:pt x="178" y="49"/>
                  </a:lnTo>
                  <a:lnTo>
                    <a:pt x="180" y="43"/>
                  </a:lnTo>
                  <a:lnTo>
                    <a:pt x="180" y="41"/>
                  </a:lnTo>
                  <a:lnTo>
                    <a:pt x="180" y="40"/>
                  </a:lnTo>
                  <a:lnTo>
                    <a:pt x="180" y="40"/>
                  </a:lnTo>
                  <a:lnTo>
                    <a:pt x="180" y="38"/>
                  </a:lnTo>
                  <a:lnTo>
                    <a:pt x="180" y="34"/>
                  </a:lnTo>
                  <a:lnTo>
                    <a:pt x="174" y="34"/>
                  </a:lnTo>
                  <a:lnTo>
                    <a:pt x="170" y="32"/>
                  </a:lnTo>
                  <a:lnTo>
                    <a:pt x="167" y="30"/>
                  </a:lnTo>
                  <a:lnTo>
                    <a:pt x="167" y="30"/>
                  </a:lnTo>
                  <a:lnTo>
                    <a:pt x="159" y="26"/>
                  </a:lnTo>
                  <a:lnTo>
                    <a:pt x="155" y="24"/>
                  </a:lnTo>
                  <a:lnTo>
                    <a:pt x="153" y="23"/>
                  </a:lnTo>
                  <a:lnTo>
                    <a:pt x="153" y="23"/>
                  </a:lnTo>
                  <a:lnTo>
                    <a:pt x="153" y="23"/>
                  </a:lnTo>
                  <a:lnTo>
                    <a:pt x="155" y="21"/>
                  </a:lnTo>
                  <a:lnTo>
                    <a:pt x="157" y="21"/>
                  </a:lnTo>
                  <a:lnTo>
                    <a:pt x="157" y="21"/>
                  </a:lnTo>
                  <a:lnTo>
                    <a:pt x="157" y="17"/>
                  </a:lnTo>
                  <a:lnTo>
                    <a:pt x="157" y="17"/>
                  </a:lnTo>
                  <a:lnTo>
                    <a:pt x="157" y="15"/>
                  </a:lnTo>
                  <a:lnTo>
                    <a:pt x="153" y="15"/>
                  </a:lnTo>
                  <a:lnTo>
                    <a:pt x="150" y="15"/>
                  </a:lnTo>
                  <a:lnTo>
                    <a:pt x="146" y="17"/>
                  </a:lnTo>
                  <a:lnTo>
                    <a:pt x="146" y="17"/>
                  </a:lnTo>
                  <a:lnTo>
                    <a:pt x="138" y="17"/>
                  </a:lnTo>
                  <a:lnTo>
                    <a:pt x="135" y="17"/>
                  </a:lnTo>
                  <a:lnTo>
                    <a:pt x="133" y="19"/>
                  </a:lnTo>
                  <a:lnTo>
                    <a:pt x="131" y="21"/>
                  </a:lnTo>
                  <a:lnTo>
                    <a:pt x="131" y="21"/>
                  </a:lnTo>
                  <a:lnTo>
                    <a:pt x="129" y="23"/>
                  </a:lnTo>
                  <a:lnTo>
                    <a:pt x="125" y="23"/>
                  </a:lnTo>
                  <a:lnTo>
                    <a:pt x="116" y="23"/>
                  </a:lnTo>
                  <a:lnTo>
                    <a:pt x="116" y="23"/>
                  </a:lnTo>
                  <a:lnTo>
                    <a:pt x="112" y="23"/>
                  </a:lnTo>
                  <a:lnTo>
                    <a:pt x="108" y="21"/>
                  </a:lnTo>
                  <a:lnTo>
                    <a:pt x="108" y="21"/>
                  </a:lnTo>
                  <a:lnTo>
                    <a:pt x="108" y="21"/>
                  </a:lnTo>
                  <a:lnTo>
                    <a:pt x="104" y="17"/>
                  </a:lnTo>
                  <a:lnTo>
                    <a:pt x="104" y="17"/>
                  </a:lnTo>
                  <a:lnTo>
                    <a:pt x="102" y="17"/>
                  </a:lnTo>
                  <a:lnTo>
                    <a:pt x="102" y="17"/>
                  </a:lnTo>
                  <a:lnTo>
                    <a:pt x="99" y="15"/>
                  </a:lnTo>
                  <a:lnTo>
                    <a:pt x="97" y="17"/>
                  </a:lnTo>
                  <a:lnTo>
                    <a:pt x="89" y="17"/>
                  </a:lnTo>
                  <a:lnTo>
                    <a:pt x="85" y="19"/>
                  </a:lnTo>
                  <a:lnTo>
                    <a:pt x="80" y="21"/>
                  </a:lnTo>
                  <a:lnTo>
                    <a:pt x="78" y="21"/>
                  </a:lnTo>
                  <a:lnTo>
                    <a:pt x="74" y="17"/>
                  </a:lnTo>
                  <a:lnTo>
                    <a:pt x="74" y="17"/>
                  </a:lnTo>
                  <a:lnTo>
                    <a:pt x="72" y="15"/>
                  </a:lnTo>
                  <a:lnTo>
                    <a:pt x="70" y="11"/>
                  </a:lnTo>
                  <a:lnTo>
                    <a:pt x="68" y="7"/>
                  </a:lnTo>
                  <a:lnTo>
                    <a:pt x="66" y="6"/>
                  </a:lnTo>
                  <a:lnTo>
                    <a:pt x="66" y="6"/>
                  </a:lnTo>
                  <a:lnTo>
                    <a:pt x="63" y="4"/>
                  </a:lnTo>
                  <a:lnTo>
                    <a:pt x="59" y="4"/>
                  </a:lnTo>
                  <a:lnTo>
                    <a:pt x="51" y="6"/>
                  </a:lnTo>
                  <a:lnTo>
                    <a:pt x="51" y="6"/>
                  </a:lnTo>
                  <a:lnTo>
                    <a:pt x="42" y="7"/>
                  </a:lnTo>
                  <a:lnTo>
                    <a:pt x="32" y="9"/>
                  </a:lnTo>
                  <a:lnTo>
                    <a:pt x="32" y="9"/>
                  </a:lnTo>
                  <a:lnTo>
                    <a:pt x="29" y="13"/>
                  </a:lnTo>
                  <a:lnTo>
                    <a:pt x="27" y="15"/>
                  </a:lnTo>
                  <a:lnTo>
                    <a:pt x="27" y="19"/>
                  </a:lnTo>
                  <a:lnTo>
                    <a:pt x="27" y="23"/>
                  </a:lnTo>
                  <a:lnTo>
                    <a:pt x="27" y="23"/>
                  </a:lnTo>
                  <a:lnTo>
                    <a:pt x="31" y="26"/>
                  </a:lnTo>
                  <a:lnTo>
                    <a:pt x="32" y="32"/>
                  </a:lnTo>
                  <a:lnTo>
                    <a:pt x="32" y="38"/>
                  </a:lnTo>
                  <a:lnTo>
                    <a:pt x="32" y="40"/>
                  </a:lnTo>
                  <a:lnTo>
                    <a:pt x="31" y="41"/>
                  </a:lnTo>
                  <a:lnTo>
                    <a:pt x="31" y="41"/>
                  </a:lnTo>
                  <a:lnTo>
                    <a:pt x="27" y="41"/>
                  </a:lnTo>
                  <a:lnTo>
                    <a:pt x="25" y="41"/>
                  </a:lnTo>
                  <a:lnTo>
                    <a:pt x="23" y="38"/>
                  </a:lnTo>
                  <a:lnTo>
                    <a:pt x="21" y="36"/>
                  </a:lnTo>
                  <a:lnTo>
                    <a:pt x="19" y="28"/>
                  </a:lnTo>
                  <a:lnTo>
                    <a:pt x="19" y="26"/>
                  </a:lnTo>
                  <a:lnTo>
                    <a:pt x="19" y="23"/>
                  </a:lnTo>
                  <a:lnTo>
                    <a:pt x="19" y="23"/>
                  </a:lnTo>
                  <a:lnTo>
                    <a:pt x="23" y="17"/>
                  </a:lnTo>
                  <a:lnTo>
                    <a:pt x="23" y="15"/>
                  </a:lnTo>
                  <a:lnTo>
                    <a:pt x="23" y="13"/>
                  </a:lnTo>
                  <a:lnTo>
                    <a:pt x="23" y="13"/>
                  </a:lnTo>
                  <a:lnTo>
                    <a:pt x="23" y="6"/>
                  </a:lnTo>
                  <a:lnTo>
                    <a:pt x="23" y="2"/>
                  </a:lnTo>
                  <a:lnTo>
                    <a:pt x="23" y="0"/>
                  </a:lnTo>
                  <a:lnTo>
                    <a:pt x="12" y="9"/>
                  </a:lnTo>
                  <a:lnTo>
                    <a:pt x="12" y="9"/>
                  </a:lnTo>
                  <a:lnTo>
                    <a:pt x="8" y="13"/>
                  </a:lnTo>
                  <a:lnTo>
                    <a:pt x="8" y="17"/>
                  </a:lnTo>
                  <a:lnTo>
                    <a:pt x="6" y="24"/>
                  </a:lnTo>
                  <a:lnTo>
                    <a:pt x="6" y="24"/>
                  </a:lnTo>
                  <a:lnTo>
                    <a:pt x="4" y="30"/>
                  </a:lnTo>
                  <a:lnTo>
                    <a:pt x="0" y="38"/>
                  </a:lnTo>
                  <a:lnTo>
                    <a:pt x="0" y="38"/>
                  </a:lnTo>
                  <a:lnTo>
                    <a:pt x="0" y="38"/>
                  </a:lnTo>
                  <a:lnTo>
                    <a:pt x="0" y="38"/>
                  </a:lnTo>
                  <a:lnTo>
                    <a:pt x="0" y="41"/>
                  </a:lnTo>
                  <a:lnTo>
                    <a:pt x="0" y="41"/>
                  </a:lnTo>
                  <a:lnTo>
                    <a:pt x="4" y="41"/>
                  </a:lnTo>
                  <a:lnTo>
                    <a:pt x="8" y="43"/>
                  </a:lnTo>
                  <a:lnTo>
                    <a:pt x="10" y="47"/>
                  </a:lnTo>
                  <a:lnTo>
                    <a:pt x="12" y="51"/>
                  </a:lnTo>
                  <a:lnTo>
                    <a:pt x="12" y="51"/>
                  </a:lnTo>
                  <a:lnTo>
                    <a:pt x="14" y="55"/>
                  </a:lnTo>
                  <a:lnTo>
                    <a:pt x="15" y="60"/>
                  </a:lnTo>
                  <a:lnTo>
                    <a:pt x="15" y="66"/>
                  </a:lnTo>
                  <a:lnTo>
                    <a:pt x="15" y="70"/>
                  </a:lnTo>
                  <a:lnTo>
                    <a:pt x="15" y="70"/>
                  </a:lnTo>
                  <a:lnTo>
                    <a:pt x="17" y="72"/>
                  </a:lnTo>
                  <a:lnTo>
                    <a:pt x="23" y="74"/>
                  </a:lnTo>
                  <a:lnTo>
                    <a:pt x="31" y="76"/>
                  </a:lnTo>
                  <a:lnTo>
                    <a:pt x="40" y="76"/>
                  </a:lnTo>
                  <a:lnTo>
                    <a:pt x="44" y="77"/>
                  </a:lnTo>
                  <a:lnTo>
                    <a:pt x="46" y="79"/>
                  </a:lnTo>
                  <a:lnTo>
                    <a:pt x="46" y="79"/>
                  </a:lnTo>
                  <a:lnTo>
                    <a:pt x="48" y="79"/>
                  </a:lnTo>
                  <a:lnTo>
                    <a:pt x="48" y="79"/>
                  </a:lnTo>
                  <a:lnTo>
                    <a:pt x="49" y="81"/>
                  </a:lnTo>
                  <a:lnTo>
                    <a:pt x="49" y="81"/>
                  </a:lnTo>
                  <a:lnTo>
                    <a:pt x="49" y="79"/>
                  </a:lnTo>
                  <a:lnTo>
                    <a:pt x="49" y="79"/>
                  </a:lnTo>
                  <a:lnTo>
                    <a:pt x="53" y="85"/>
                  </a:lnTo>
                  <a:lnTo>
                    <a:pt x="55" y="87"/>
                  </a:lnTo>
                  <a:lnTo>
                    <a:pt x="57" y="89"/>
                  </a:lnTo>
                  <a:lnTo>
                    <a:pt x="63" y="89"/>
                  </a:lnTo>
                  <a:lnTo>
                    <a:pt x="63" y="89"/>
                  </a:lnTo>
                  <a:lnTo>
                    <a:pt x="83" y="89"/>
                  </a:lnTo>
                  <a:lnTo>
                    <a:pt x="83" y="89"/>
                  </a:lnTo>
                  <a:lnTo>
                    <a:pt x="83" y="94"/>
                  </a:lnTo>
                  <a:lnTo>
                    <a:pt x="82" y="96"/>
                  </a:lnTo>
                  <a:lnTo>
                    <a:pt x="82" y="100"/>
                  </a:lnTo>
                  <a:lnTo>
                    <a:pt x="82" y="100"/>
                  </a:lnTo>
                  <a:lnTo>
                    <a:pt x="80" y="104"/>
                  </a:lnTo>
                  <a:lnTo>
                    <a:pt x="78" y="108"/>
                  </a:lnTo>
                  <a:lnTo>
                    <a:pt x="78" y="108"/>
                  </a:lnTo>
                  <a:lnTo>
                    <a:pt x="80" y="110"/>
                  </a:lnTo>
                  <a:lnTo>
                    <a:pt x="80" y="113"/>
                  </a:lnTo>
                  <a:lnTo>
                    <a:pt x="82" y="119"/>
                  </a:lnTo>
                  <a:lnTo>
                    <a:pt x="82" y="119"/>
                  </a:lnTo>
                  <a:lnTo>
                    <a:pt x="82" y="125"/>
                  </a:lnTo>
                  <a:lnTo>
                    <a:pt x="85" y="128"/>
                  </a:lnTo>
                  <a:lnTo>
                    <a:pt x="85" y="128"/>
                  </a:lnTo>
                  <a:lnTo>
                    <a:pt x="87" y="132"/>
                  </a:lnTo>
                  <a:lnTo>
                    <a:pt x="87" y="134"/>
                  </a:lnTo>
                  <a:lnTo>
                    <a:pt x="85" y="138"/>
                  </a:lnTo>
                  <a:lnTo>
                    <a:pt x="85" y="138"/>
                  </a:lnTo>
                  <a:lnTo>
                    <a:pt x="85" y="138"/>
                  </a:lnTo>
                  <a:lnTo>
                    <a:pt x="87" y="151"/>
                  </a:lnTo>
                  <a:lnTo>
                    <a:pt x="97" y="166"/>
                  </a:lnTo>
                  <a:lnTo>
                    <a:pt x="99" y="176"/>
                  </a:lnTo>
                  <a:lnTo>
                    <a:pt x="112" y="174"/>
                  </a:lnTo>
                  <a:lnTo>
                    <a:pt x="118" y="176"/>
                  </a:lnTo>
                  <a:lnTo>
                    <a:pt x="133" y="163"/>
                  </a:lnTo>
                  <a:lnTo>
                    <a:pt x="135" y="159"/>
                  </a:lnTo>
                  <a:lnTo>
                    <a:pt x="142" y="155"/>
                  </a:lnTo>
                  <a:lnTo>
                    <a:pt x="142" y="153"/>
                  </a:lnTo>
                  <a:lnTo>
                    <a:pt x="136" y="149"/>
                  </a:lnTo>
                  <a:lnTo>
                    <a:pt x="133" y="136"/>
                  </a:lnTo>
                  <a:lnTo>
                    <a:pt x="131" y="125"/>
                  </a:lnTo>
                  <a:lnTo>
                    <a:pt x="131" y="125"/>
                  </a:lnTo>
                  <a:lnTo>
                    <a:pt x="131" y="125"/>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8" name="Freeform 37">
              <a:extLst>
                <a:ext uri="{FF2B5EF4-FFF2-40B4-BE49-F238E27FC236}">
                  <a16:creationId xmlns:a16="http://schemas.microsoft.com/office/drawing/2014/main" id="{BD788E26-91FC-2044-95B7-65A3156F4161}"/>
                </a:ext>
              </a:extLst>
            </p:cNvPr>
            <p:cNvSpPr>
              <a:spLocks/>
            </p:cNvSpPr>
            <p:nvPr userDrawn="1"/>
          </p:nvSpPr>
          <p:spPr bwMode="auto">
            <a:xfrm>
              <a:off x="7443876" y="3102244"/>
              <a:ext cx="15269" cy="16892"/>
            </a:xfrm>
            <a:custGeom>
              <a:avLst/>
              <a:gdLst>
                <a:gd name="T0" fmla="*/ 8 w 10"/>
                <a:gd name="T1" fmla="*/ 11 h 13"/>
                <a:gd name="T2" fmla="*/ 8 w 10"/>
                <a:gd name="T3" fmla="*/ 11 h 13"/>
                <a:gd name="T4" fmla="*/ 6 w 10"/>
                <a:gd name="T5" fmla="*/ 13 h 13"/>
                <a:gd name="T6" fmla="*/ 6 w 10"/>
                <a:gd name="T7" fmla="*/ 13 h 13"/>
                <a:gd name="T8" fmla="*/ 2 w 10"/>
                <a:gd name="T9" fmla="*/ 13 h 13"/>
                <a:gd name="T10" fmla="*/ 2 w 10"/>
                <a:gd name="T11" fmla="*/ 13 h 13"/>
                <a:gd name="T12" fmla="*/ 2 w 10"/>
                <a:gd name="T13" fmla="*/ 11 h 13"/>
                <a:gd name="T14" fmla="*/ 2 w 10"/>
                <a:gd name="T15" fmla="*/ 11 h 13"/>
                <a:gd name="T16" fmla="*/ 0 w 10"/>
                <a:gd name="T17" fmla="*/ 8 h 13"/>
                <a:gd name="T18" fmla="*/ 0 w 10"/>
                <a:gd name="T19" fmla="*/ 2 h 13"/>
                <a:gd name="T20" fmla="*/ 2 w 10"/>
                <a:gd name="T21" fmla="*/ 0 h 13"/>
                <a:gd name="T22" fmla="*/ 2 w 10"/>
                <a:gd name="T23" fmla="*/ 0 h 13"/>
                <a:gd name="T24" fmla="*/ 2 w 10"/>
                <a:gd name="T25" fmla="*/ 0 h 13"/>
                <a:gd name="T26" fmla="*/ 6 w 10"/>
                <a:gd name="T27" fmla="*/ 0 h 13"/>
                <a:gd name="T28" fmla="*/ 6 w 10"/>
                <a:gd name="T29" fmla="*/ 0 h 13"/>
                <a:gd name="T30" fmla="*/ 8 w 10"/>
                <a:gd name="T31" fmla="*/ 4 h 13"/>
                <a:gd name="T32" fmla="*/ 10 w 10"/>
                <a:gd name="T33" fmla="*/ 8 h 13"/>
                <a:gd name="T34" fmla="*/ 8 w 10"/>
                <a:gd name="T35" fmla="*/ 11 h 13"/>
                <a:gd name="T36" fmla="*/ 8 w 10"/>
                <a:gd name="T37" fmla="*/ 11 h 13"/>
                <a:gd name="T38" fmla="*/ 8 w 10"/>
                <a:gd name="T39" fmla="*/ 11 h 13"/>
                <a:gd name="T40" fmla="*/ 8 w 10"/>
                <a:gd name="T41" fmla="*/ 1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 h="13">
                  <a:moveTo>
                    <a:pt x="8" y="11"/>
                  </a:moveTo>
                  <a:lnTo>
                    <a:pt x="8" y="11"/>
                  </a:lnTo>
                  <a:lnTo>
                    <a:pt x="6" y="13"/>
                  </a:lnTo>
                  <a:lnTo>
                    <a:pt x="6" y="13"/>
                  </a:lnTo>
                  <a:lnTo>
                    <a:pt x="2" y="13"/>
                  </a:lnTo>
                  <a:lnTo>
                    <a:pt x="2" y="13"/>
                  </a:lnTo>
                  <a:lnTo>
                    <a:pt x="2" y="11"/>
                  </a:lnTo>
                  <a:lnTo>
                    <a:pt x="2" y="11"/>
                  </a:lnTo>
                  <a:lnTo>
                    <a:pt x="0" y="8"/>
                  </a:lnTo>
                  <a:lnTo>
                    <a:pt x="0" y="2"/>
                  </a:lnTo>
                  <a:lnTo>
                    <a:pt x="2" y="0"/>
                  </a:lnTo>
                  <a:lnTo>
                    <a:pt x="2" y="0"/>
                  </a:lnTo>
                  <a:lnTo>
                    <a:pt x="2" y="0"/>
                  </a:lnTo>
                  <a:lnTo>
                    <a:pt x="6" y="0"/>
                  </a:lnTo>
                  <a:lnTo>
                    <a:pt x="6" y="0"/>
                  </a:lnTo>
                  <a:lnTo>
                    <a:pt x="8" y="4"/>
                  </a:lnTo>
                  <a:lnTo>
                    <a:pt x="10" y="8"/>
                  </a:lnTo>
                  <a:lnTo>
                    <a:pt x="8" y="11"/>
                  </a:lnTo>
                  <a:lnTo>
                    <a:pt x="8" y="11"/>
                  </a:lnTo>
                  <a:lnTo>
                    <a:pt x="8" y="11"/>
                  </a:lnTo>
                  <a:lnTo>
                    <a:pt x="8" y="11"/>
                  </a:lnTo>
                  <a:close/>
                </a:path>
              </a:pathLst>
            </a:custGeom>
            <a:solidFill>
              <a:schemeClr val="bg1">
                <a:lumMod val="85000"/>
              </a:schemeClr>
            </a:solidFill>
            <a:ln w="635" cap="rnd">
              <a:solidFill>
                <a:schemeClr val="bg1">
                  <a:alpha val="17000"/>
                </a:schemeClr>
              </a:solidFill>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9" name="Freeform 38">
              <a:extLst>
                <a:ext uri="{FF2B5EF4-FFF2-40B4-BE49-F238E27FC236}">
                  <a16:creationId xmlns:a16="http://schemas.microsoft.com/office/drawing/2014/main" id="{016C2508-B69A-1E43-B56D-3187CAE20263}"/>
                </a:ext>
              </a:extLst>
            </p:cNvPr>
            <p:cNvSpPr>
              <a:spLocks/>
            </p:cNvSpPr>
            <p:nvPr userDrawn="1"/>
          </p:nvSpPr>
          <p:spPr bwMode="auto">
            <a:xfrm>
              <a:off x="7443876" y="3102244"/>
              <a:ext cx="15269" cy="16892"/>
            </a:xfrm>
            <a:custGeom>
              <a:avLst/>
              <a:gdLst>
                <a:gd name="T0" fmla="*/ 8 w 10"/>
                <a:gd name="T1" fmla="*/ 11 h 13"/>
                <a:gd name="T2" fmla="*/ 8 w 10"/>
                <a:gd name="T3" fmla="*/ 11 h 13"/>
                <a:gd name="T4" fmla="*/ 6 w 10"/>
                <a:gd name="T5" fmla="*/ 13 h 13"/>
                <a:gd name="T6" fmla="*/ 6 w 10"/>
                <a:gd name="T7" fmla="*/ 13 h 13"/>
                <a:gd name="T8" fmla="*/ 2 w 10"/>
                <a:gd name="T9" fmla="*/ 13 h 13"/>
                <a:gd name="T10" fmla="*/ 2 w 10"/>
                <a:gd name="T11" fmla="*/ 13 h 13"/>
                <a:gd name="T12" fmla="*/ 2 w 10"/>
                <a:gd name="T13" fmla="*/ 11 h 13"/>
                <a:gd name="T14" fmla="*/ 2 w 10"/>
                <a:gd name="T15" fmla="*/ 11 h 13"/>
                <a:gd name="T16" fmla="*/ 0 w 10"/>
                <a:gd name="T17" fmla="*/ 8 h 13"/>
                <a:gd name="T18" fmla="*/ 0 w 10"/>
                <a:gd name="T19" fmla="*/ 2 h 13"/>
                <a:gd name="T20" fmla="*/ 2 w 10"/>
                <a:gd name="T21" fmla="*/ 0 h 13"/>
                <a:gd name="T22" fmla="*/ 2 w 10"/>
                <a:gd name="T23" fmla="*/ 0 h 13"/>
                <a:gd name="T24" fmla="*/ 2 w 10"/>
                <a:gd name="T25" fmla="*/ 0 h 13"/>
                <a:gd name="T26" fmla="*/ 6 w 10"/>
                <a:gd name="T27" fmla="*/ 0 h 13"/>
                <a:gd name="T28" fmla="*/ 6 w 10"/>
                <a:gd name="T29" fmla="*/ 0 h 13"/>
                <a:gd name="T30" fmla="*/ 8 w 10"/>
                <a:gd name="T31" fmla="*/ 4 h 13"/>
                <a:gd name="T32" fmla="*/ 10 w 10"/>
                <a:gd name="T33" fmla="*/ 8 h 13"/>
                <a:gd name="T34" fmla="*/ 8 w 10"/>
                <a:gd name="T35" fmla="*/ 11 h 13"/>
                <a:gd name="T36" fmla="*/ 8 w 10"/>
                <a:gd name="T37" fmla="*/ 11 h 13"/>
                <a:gd name="T38" fmla="*/ 8 w 10"/>
                <a:gd name="T39" fmla="*/ 11 h 13"/>
                <a:gd name="T40" fmla="*/ 8 w 10"/>
                <a:gd name="T41" fmla="*/ 1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 h="13">
                  <a:moveTo>
                    <a:pt x="8" y="11"/>
                  </a:moveTo>
                  <a:lnTo>
                    <a:pt x="8" y="11"/>
                  </a:lnTo>
                  <a:lnTo>
                    <a:pt x="6" y="13"/>
                  </a:lnTo>
                  <a:lnTo>
                    <a:pt x="6" y="13"/>
                  </a:lnTo>
                  <a:lnTo>
                    <a:pt x="2" y="13"/>
                  </a:lnTo>
                  <a:lnTo>
                    <a:pt x="2" y="13"/>
                  </a:lnTo>
                  <a:lnTo>
                    <a:pt x="2" y="11"/>
                  </a:lnTo>
                  <a:lnTo>
                    <a:pt x="2" y="11"/>
                  </a:lnTo>
                  <a:lnTo>
                    <a:pt x="0" y="8"/>
                  </a:lnTo>
                  <a:lnTo>
                    <a:pt x="0" y="2"/>
                  </a:lnTo>
                  <a:lnTo>
                    <a:pt x="2" y="0"/>
                  </a:lnTo>
                  <a:lnTo>
                    <a:pt x="2" y="0"/>
                  </a:lnTo>
                  <a:lnTo>
                    <a:pt x="2" y="0"/>
                  </a:lnTo>
                  <a:lnTo>
                    <a:pt x="6" y="0"/>
                  </a:lnTo>
                  <a:lnTo>
                    <a:pt x="6" y="0"/>
                  </a:lnTo>
                  <a:lnTo>
                    <a:pt x="8" y="4"/>
                  </a:lnTo>
                  <a:lnTo>
                    <a:pt x="10" y="8"/>
                  </a:lnTo>
                  <a:lnTo>
                    <a:pt x="8" y="11"/>
                  </a:lnTo>
                  <a:lnTo>
                    <a:pt x="8" y="11"/>
                  </a:lnTo>
                  <a:lnTo>
                    <a:pt x="8" y="11"/>
                  </a:lnTo>
                  <a:lnTo>
                    <a:pt x="8" y="11"/>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0" name="Freeform 39">
              <a:extLst>
                <a:ext uri="{FF2B5EF4-FFF2-40B4-BE49-F238E27FC236}">
                  <a16:creationId xmlns:a16="http://schemas.microsoft.com/office/drawing/2014/main" id="{E3260C52-5DB5-5648-93A3-B9B94943AEC9}"/>
                </a:ext>
              </a:extLst>
            </p:cNvPr>
            <p:cNvSpPr>
              <a:spLocks/>
            </p:cNvSpPr>
            <p:nvPr userDrawn="1"/>
          </p:nvSpPr>
          <p:spPr bwMode="auto">
            <a:xfrm>
              <a:off x="7446929" y="3154218"/>
              <a:ext cx="102300" cy="152024"/>
            </a:xfrm>
            <a:custGeom>
              <a:avLst/>
              <a:gdLst>
                <a:gd name="T0" fmla="*/ 57 w 67"/>
                <a:gd name="T1" fmla="*/ 110 h 117"/>
                <a:gd name="T2" fmla="*/ 46 w 67"/>
                <a:gd name="T3" fmla="*/ 111 h 117"/>
                <a:gd name="T4" fmla="*/ 38 w 67"/>
                <a:gd name="T5" fmla="*/ 117 h 117"/>
                <a:gd name="T6" fmla="*/ 29 w 67"/>
                <a:gd name="T7" fmla="*/ 110 h 117"/>
                <a:gd name="T8" fmla="*/ 19 w 67"/>
                <a:gd name="T9" fmla="*/ 87 h 117"/>
                <a:gd name="T10" fmla="*/ 23 w 67"/>
                <a:gd name="T11" fmla="*/ 70 h 117"/>
                <a:gd name="T12" fmla="*/ 19 w 67"/>
                <a:gd name="T13" fmla="*/ 64 h 117"/>
                <a:gd name="T14" fmla="*/ 19 w 67"/>
                <a:gd name="T15" fmla="*/ 55 h 117"/>
                <a:gd name="T16" fmla="*/ 8 w 67"/>
                <a:gd name="T17" fmla="*/ 53 h 117"/>
                <a:gd name="T18" fmla="*/ 6 w 67"/>
                <a:gd name="T19" fmla="*/ 49 h 117"/>
                <a:gd name="T20" fmla="*/ 0 w 67"/>
                <a:gd name="T21" fmla="*/ 43 h 117"/>
                <a:gd name="T22" fmla="*/ 0 w 67"/>
                <a:gd name="T23" fmla="*/ 43 h 117"/>
                <a:gd name="T24" fmla="*/ 2 w 67"/>
                <a:gd name="T25" fmla="*/ 36 h 117"/>
                <a:gd name="T26" fmla="*/ 4 w 67"/>
                <a:gd name="T27" fmla="*/ 34 h 117"/>
                <a:gd name="T28" fmla="*/ 4 w 67"/>
                <a:gd name="T29" fmla="*/ 30 h 117"/>
                <a:gd name="T30" fmla="*/ 4 w 67"/>
                <a:gd name="T31" fmla="*/ 30 h 117"/>
                <a:gd name="T32" fmla="*/ 6 w 67"/>
                <a:gd name="T33" fmla="*/ 28 h 117"/>
                <a:gd name="T34" fmla="*/ 8 w 67"/>
                <a:gd name="T35" fmla="*/ 26 h 117"/>
                <a:gd name="T36" fmla="*/ 14 w 67"/>
                <a:gd name="T37" fmla="*/ 24 h 117"/>
                <a:gd name="T38" fmla="*/ 14 w 67"/>
                <a:gd name="T39" fmla="*/ 24 h 117"/>
                <a:gd name="T40" fmla="*/ 14 w 67"/>
                <a:gd name="T41" fmla="*/ 21 h 117"/>
                <a:gd name="T42" fmla="*/ 12 w 67"/>
                <a:gd name="T43" fmla="*/ 19 h 117"/>
                <a:gd name="T44" fmla="*/ 12 w 67"/>
                <a:gd name="T45" fmla="*/ 17 h 117"/>
                <a:gd name="T46" fmla="*/ 10 w 67"/>
                <a:gd name="T47" fmla="*/ 13 h 117"/>
                <a:gd name="T48" fmla="*/ 10 w 67"/>
                <a:gd name="T49" fmla="*/ 13 h 117"/>
                <a:gd name="T50" fmla="*/ 12 w 67"/>
                <a:gd name="T51" fmla="*/ 11 h 117"/>
                <a:gd name="T52" fmla="*/ 14 w 67"/>
                <a:gd name="T53" fmla="*/ 9 h 117"/>
                <a:gd name="T54" fmla="*/ 17 w 67"/>
                <a:gd name="T55" fmla="*/ 5 h 117"/>
                <a:gd name="T56" fmla="*/ 17 w 67"/>
                <a:gd name="T57" fmla="*/ 5 h 117"/>
                <a:gd name="T58" fmla="*/ 19 w 67"/>
                <a:gd name="T59" fmla="*/ 2 h 117"/>
                <a:gd name="T60" fmla="*/ 19 w 67"/>
                <a:gd name="T61" fmla="*/ 0 h 117"/>
                <a:gd name="T62" fmla="*/ 19 w 67"/>
                <a:gd name="T63" fmla="*/ 0 h 117"/>
                <a:gd name="T64" fmla="*/ 23 w 67"/>
                <a:gd name="T65" fmla="*/ 2 h 117"/>
                <a:gd name="T66" fmla="*/ 27 w 67"/>
                <a:gd name="T67" fmla="*/ 4 h 117"/>
                <a:gd name="T68" fmla="*/ 33 w 67"/>
                <a:gd name="T69" fmla="*/ 7 h 117"/>
                <a:gd name="T70" fmla="*/ 33 w 67"/>
                <a:gd name="T71" fmla="*/ 7 h 117"/>
                <a:gd name="T72" fmla="*/ 34 w 67"/>
                <a:gd name="T73" fmla="*/ 9 h 117"/>
                <a:gd name="T74" fmla="*/ 34 w 67"/>
                <a:gd name="T75" fmla="*/ 9 h 117"/>
                <a:gd name="T76" fmla="*/ 38 w 67"/>
                <a:gd name="T77" fmla="*/ 13 h 117"/>
                <a:gd name="T78" fmla="*/ 40 w 67"/>
                <a:gd name="T79" fmla="*/ 17 h 117"/>
                <a:gd name="T80" fmla="*/ 40 w 67"/>
                <a:gd name="T81" fmla="*/ 17 h 117"/>
                <a:gd name="T82" fmla="*/ 42 w 67"/>
                <a:gd name="T83" fmla="*/ 23 h 117"/>
                <a:gd name="T84" fmla="*/ 42 w 67"/>
                <a:gd name="T85" fmla="*/ 26 h 117"/>
                <a:gd name="T86" fmla="*/ 44 w 67"/>
                <a:gd name="T87" fmla="*/ 28 h 117"/>
                <a:gd name="T88" fmla="*/ 44 w 67"/>
                <a:gd name="T89" fmla="*/ 28 h 117"/>
                <a:gd name="T90" fmla="*/ 48 w 67"/>
                <a:gd name="T91" fmla="*/ 30 h 117"/>
                <a:gd name="T92" fmla="*/ 51 w 67"/>
                <a:gd name="T93" fmla="*/ 32 h 117"/>
                <a:gd name="T94" fmla="*/ 51 w 67"/>
                <a:gd name="T95" fmla="*/ 32 h 117"/>
                <a:gd name="T96" fmla="*/ 59 w 67"/>
                <a:gd name="T97" fmla="*/ 38 h 117"/>
                <a:gd name="T98" fmla="*/ 61 w 67"/>
                <a:gd name="T99" fmla="*/ 49 h 117"/>
                <a:gd name="T100" fmla="*/ 48 w 67"/>
                <a:gd name="T101" fmla="*/ 66 h 117"/>
                <a:gd name="T102" fmla="*/ 51 w 67"/>
                <a:gd name="T103" fmla="*/ 77 h 117"/>
                <a:gd name="T104" fmla="*/ 59 w 67"/>
                <a:gd name="T105" fmla="*/ 79 h 117"/>
                <a:gd name="T106" fmla="*/ 61 w 67"/>
                <a:gd name="T107" fmla="*/ 89 h 117"/>
                <a:gd name="T108" fmla="*/ 67 w 67"/>
                <a:gd name="T109" fmla="*/ 104 h 117"/>
                <a:gd name="T110" fmla="*/ 57 w 67"/>
                <a:gd name="T111" fmla="*/ 110 h 117"/>
                <a:gd name="T112" fmla="*/ 57 w 67"/>
                <a:gd name="T113" fmla="*/ 110 h 117"/>
                <a:gd name="T114" fmla="*/ 57 w 67"/>
                <a:gd name="T115" fmla="*/ 11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7" h="117">
                  <a:moveTo>
                    <a:pt x="57" y="110"/>
                  </a:moveTo>
                  <a:lnTo>
                    <a:pt x="46" y="111"/>
                  </a:lnTo>
                  <a:lnTo>
                    <a:pt x="38" y="117"/>
                  </a:lnTo>
                  <a:lnTo>
                    <a:pt x="29" y="110"/>
                  </a:lnTo>
                  <a:lnTo>
                    <a:pt x="19" y="87"/>
                  </a:lnTo>
                  <a:lnTo>
                    <a:pt x="23" y="70"/>
                  </a:lnTo>
                  <a:lnTo>
                    <a:pt x="19" y="64"/>
                  </a:lnTo>
                  <a:lnTo>
                    <a:pt x="19" y="55"/>
                  </a:lnTo>
                  <a:lnTo>
                    <a:pt x="8" y="53"/>
                  </a:lnTo>
                  <a:lnTo>
                    <a:pt x="6" y="49"/>
                  </a:lnTo>
                  <a:lnTo>
                    <a:pt x="0" y="43"/>
                  </a:lnTo>
                  <a:lnTo>
                    <a:pt x="0" y="43"/>
                  </a:lnTo>
                  <a:lnTo>
                    <a:pt x="2" y="36"/>
                  </a:lnTo>
                  <a:lnTo>
                    <a:pt x="4" y="34"/>
                  </a:lnTo>
                  <a:lnTo>
                    <a:pt x="4" y="30"/>
                  </a:lnTo>
                  <a:lnTo>
                    <a:pt x="4" y="30"/>
                  </a:lnTo>
                  <a:lnTo>
                    <a:pt x="6" y="28"/>
                  </a:lnTo>
                  <a:lnTo>
                    <a:pt x="8" y="26"/>
                  </a:lnTo>
                  <a:lnTo>
                    <a:pt x="14" y="24"/>
                  </a:lnTo>
                  <a:lnTo>
                    <a:pt x="14" y="24"/>
                  </a:lnTo>
                  <a:lnTo>
                    <a:pt x="14" y="21"/>
                  </a:lnTo>
                  <a:lnTo>
                    <a:pt x="12" y="19"/>
                  </a:lnTo>
                  <a:lnTo>
                    <a:pt x="12" y="17"/>
                  </a:lnTo>
                  <a:lnTo>
                    <a:pt x="10" y="13"/>
                  </a:lnTo>
                  <a:lnTo>
                    <a:pt x="10" y="13"/>
                  </a:lnTo>
                  <a:lnTo>
                    <a:pt x="12" y="11"/>
                  </a:lnTo>
                  <a:lnTo>
                    <a:pt x="14" y="9"/>
                  </a:lnTo>
                  <a:lnTo>
                    <a:pt x="17" y="5"/>
                  </a:lnTo>
                  <a:lnTo>
                    <a:pt x="17" y="5"/>
                  </a:lnTo>
                  <a:lnTo>
                    <a:pt x="19" y="2"/>
                  </a:lnTo>
                  <a:lnTo>
                    <a:pt x="19" y="0"/>
                  </a:lnTo>
                  <a:lnTo>
                    <a:pt x="19" y="0"/>
                  </a:lnTo>
                  <a:lnTo>
                    <a:pt x="23" y="2"/>
                  </a:lnTo>
                  <a:lnTo>
                    <a:pt x="27" y="4"/>
                  </a:lnTo>
                  <a:lnTo>
                    <a:pt x="33" y="7"/>
                  </a:lnTo>
                  <a:lnTo>
                    <a:pt x="33" y="7"/>
                  </a:lnTo>
                  <a:lnTo>
                    <a:pt x="34" y="9"/>
                  </a:lnTo>
                  <a:lnTo>
                    <a:pt x="34" y="9"/>
                  </a:lnTo>
                  <a:lnTo>
                    <a:pt x="38" y="13"/>
                  </a:lnTo>
                  <a:lnTo>
                    <a:pt x="40" y="17"/>
                  </a:lnTo>
                  <a:lnTo>
                    <a:pt x="40" y="17"/>
                  </a:lnTo>
                  <a:lnTo>
                    <a:pt x="42" y="23"/>
                  </a:lnTo>
                  <a:lnTo>
                    <a:pt x="42" y="26"/>
                  </a:lnTo>
                  <a:lnTo>
                    <a:pt x="44" y="28"/>
                  </a:lnTo>
                  <a:lnTo>
                    <a:pt x="44" y="28"/>
                  </a:lnTo>
                  <a:lnTo>
                    <a:pt x="48" y="30"/>
                  </a:lnTo>
                  <a:lnTo>
                    <a:pt x="51" y="32"/>
                  </a:lnTo>
                  <a:lnTo>
                    <a:pt x="51" y="32"/>
                  </a:lnTo>
                  <a:lnTo>
                    <a:pt x="59" y="38"/>
                  </a:lnTo>
                  <a:lnTo>
                    <a:pt x="61" y="49"/>
                  </a:lnTo>
                  <a:lnTo>
                    <a:pt x="48" y="66"/>
                  </a:lnTo>
                  <a:lnTo>
                    <a:pt x="51" y="77"/>
                  </a:lnTo>
                  <a:lnTo>
                    <a:pt x="59" y="79"/>
                  </a:lnTo>
                  <a:lnTo>
                    <a:pt x="61" y="89"/>
                  </a:lnTo>
                  <a:lnTo>
                    <a:pt x="67" y="104"/>
                  </a:lnTo>
                  <a:lnTo>
                    <a:pt x="57" y="110"/>
                  </a:lnTo>
                  <a:lnTo>
                    <a:pt x="57" y="110"/>
                  </a:lnTo>
                  <a:lnTo>
                    <a:pt x="57" y="110"/>
                  </a:lnTo>
                  <a:close/>
                </a:path>
              </a:pathLst>
            </a:custGeom>
            <a:solidFill>
              <a:schemeClr val="bg1">
                <a:lumMod val="85000"/>
              </a:schemeClr>
            </a:solidFill>
            <a:ln w="635" cap="rnd">
              <a:solidFill>
                <a:schemeClr val="bg1">
                  <a:alpha val="17000"/>
                </a:schemeClr>
              </a:solidFill>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1" name="Freeform 40">
              <a:extLst>
                <a:ext uri="{FF2B5EF4-FFF2-40B4-BE49-F238E27FC236}">
                  <a16:creationId xmlns:a16="http://schemas.microsoft.com/office/drawing/2014/main" id="{2DD6FCD6-A964-024F-95B3-123E5A172B3C}"/>
                </a:ext>
              </a:extLst>
            </p:cNvPr>
            <p:cNvSpPr>
              <a:spLocks/>
            </p:cNvSpPr>
            <p:nvPr userDrawn="1"/>
          </p:nvSpPr>
          <p:spPr bwMode="auto">
            <a:xfrm>
              <a:off x="7446929" y="3154218"/>
              <a:ext cx="102300" cy="152024"/>
            </a:xfrm>
            <a:custGeom>
              <a:avLst/>
              <a:gdLst>
                <a:gd name="T0" fmla="*/ 57 w 67"/>
                <a:gd name="T1" fmla="*/ 110 h 117"/>
                <a:gd name="T2" fmla="*/ 46 w 67"/>
                <a:gd name="T3" fmla="*/ 111 h 117"/>
                <a:gd name="T4" fmla="*/ 38 w 67"/>
                <a:gd name="T5" fmla="*/ 117 h 117"/>
                <a:gd name="T6" fmla="*/ 29 w 67"/>
                <a:gd name="T7" fmla="*/ 110 h 117"/>
                <a:gd name="T8" fmla="*/ 19 w 67"/>
                <a:gd name="T9" fmla="*/ 87 h 117"/>
                <a:gd name="T10" fmla="*/ 23 w 67"/>
                <a:gd name="T11" fmla="*/ 70 h 117"/>
                <a:gd name="T12" fmla="*/ 19 w 67"/>
                <a:gd name="T13" fmla="*/ 64 h 117"/>
                <a:gd name="T14" fmla="*/ 19 w 67"/>
                <a:gd name="T15" fmla="*/ 55 h 117"/>
                <a:gd name="T16" fmla="*/ 8 w 67"/>
                <a:gd name="T17" fmla="*/ 53 h 117"/>
                <a:gd name="T18" fmla="*/ 6 w 67"/>
                <a:gd name="T19" fmla="*/ 49 h 117"/>
                <a:gd name="T20" fmla="*/ 0 w 67"/>
                <a:gd name="T21" fmla="*/ 43 h 117"/>
                <a:gd name="T22" fmla="*/ 0 w 67"/>
                <a:gd name="T23" fmla="*/ 43 h 117"/>
                <a:gd name="T24" fmla="*/ 2 w 67"/>
                <a:gd name="T25" fmla="*/ 36 h 117"/>
                <a:gd name="T26" fmla="*/ 4 w 67"/>
                <a:gd name="T27" fmla="*/ 34 h 117"/>
                <a:gd name="T28" fmla="*/ 4 w 67"/>
                <a:gd name="T29" fmla="*/ 30 h 117"/>
                <a:gd name="T30" fmla="*/ 4 w 67"/>
                <a:gd name="T31" fmla="*/ 30 h 117"/>
                <a:gd name="T32" fmla="*/ 6 w 67"/>
                <a:gd name="T33" fmla="*/ 28 h 117"/>
                <a:gd name="T34" fmla="*/ 8 w 67"/>
                <a:gd name="T35" fmla="*/ 26 h 117"/>
                <a:gd name="T36" fmla="*/ 14 w 67"/>
                <a:gd name="T37" fmla="*/ 24 h 117"/>
                <a:gd name="T38" fmla="*/ 14 w 67"/>
                <a:gd name="T39" fmla="*/ 24 h 117"/>
                <a:gd name="T40" fmla="*/ 14 w 67"/>
                <a:gd name="T41" fmla="*/ 21 h 117"/>
                <a:gd name="T42" fmla="*/ 12 w 67"/>
                <a:gd name="T43" fmla="*/ 19 h 117"/>
                <a:gd name="T44" fmla="*/ 12 w 67"/>
                <a:gd name="T45" fmla="*/ 17 h 117"/>
                <a:gd name="T46" fmla="*/ 10 w 67"/>
                <a:gd name="T47" fmla="*/ 13 h 117"/>
                <a:gd name="T48" fmla="*/ 10 w 67"/>
                <a:gd name="T49" fmla="*/ 13 h 117"/>
                <a:gd name="T50" fmla="*/ 12 w 67"/>
                <a:gd name="T51" fmla="*/ 11 h 117"/>
                <a:gd name="T52" fmla="*/ 14 w 67"/>
                <a:gd name="T53" fmla="*/ 9 h 117"/>
                <a:gd name="T54" fmla="*/ 17 w 67"/>
                <a:gd name="T55" fmla="*/ 5 h 117"/>
                <a:gd name="T56" fmla="*/ 17 w 67"/>
                <a:gd name="T57" fmla="*/ 5 h 117"/>
                <a:gd name="T58" fmla="*/ 19 w 67"/>
                <a:gd name="T59" fmla="*/ 2 h 117"/>
                <a:gd name="T60" fmla="*/ 19 w 67"/>
                <a:gd name="T61" fmla="*/ 0 h 117"/>
                <a:gd name="T62" fmla="*/ 19 w 67"/>
                <a:gd name="T63" fmla="*/ 0 h 117"/>
                <a:gd name="T64" fmla="*/ 23 w 67"/>
                <a:gd name="T65" fmla="*/ 2 h 117"/>
                <a:gd name="T66" fmla="*/ 27 w 67"/>
                <a:gd name="T67" fmla="*/ 4 h 117"/>
                <a:gd name="T68" fmla="*/ 33 w 67"/>
                <a:gd name="T69" fmla="*/ 7 h 117"/>
                <a:gd name="T70" fmla="*/ 33 w 67"/>
                <a:gd name="T71" fmla="*/ 7 h 117"/>
                <a:gd name="T72" fmla="*/ 34 w 67"/>
                <a:gd name="T73" fmla="*/ 9 h 117"/>
                <a:gd name="T74" fmla="*/ 34 w 67"/>
                <a:gd name="T75" fmla="*/ 9 h 117"/>
                <a:gd name="T76" fmla="*/ 38 w 67"/>
                <a:gd name="T77" fmla="*/ 13 h 117"/>
                <a:gd name="T78" fmla="*/ 40 w 67"/>
                <a:gd name="T79" fmla="*/ 17 h 117"/>
                <a:gd name="T80" fmla="*/ 40 w 67"/>
                <a:gd name="T81" fmla="*/ 17 h 117"/>
                <a:gd name="T82" fmla="*/ 42 w 67"/>
                <a:gd name="T83" fmla="*/ 23 h 117"/>
                <a:gd name="T84" fmla="*/ 42 w 67"/>
                <a:gd name="T85" fmla="*/ 26 h 117"/>
                <a:gd name="T86" fmla="*/ 44 w 67"/>
                <a:gd name="T87" fmla="*/ 28 h 117"/>
                <a:gd name="T88" fmla="*/ 44 w 67"/>
                <a:gd name="T89" fmla="*/ 28 h 117"/>
                <a:gd name="T90" fmla="*/ 48 w 67"/>
                <a:gd name="T91" fmla="*/ 30 h 117"/>
                <a:gd name="T92" fmla="*/ 51 w 67"/>
                <a:gd name="T93" fmla="*/ 32 h 117"/>
                <a:gd name="T94" fmla="*/ 51 w 67"/>
                <a:gd name="T95" fmla="*/ 32 h 117"/>
                <a:gd name="T96" fmla="*/ 59 w 67"/>
                <a:gd name="T97" fmla="*/ 38 h 117"/>
                <a:gd name="T98" fmla="*/ 61 w 67"/>
                <a:gd name="T99" fmla="*/ 49 h 117"/>
                <a:gd name="T100" fmla="*/ 48 w 67"/>
                <a:gd name="T101" fmla="*/ 66 h 117"/>
                <a:gd name="T102" fmla="*/ 51 w 67"/>
                <a:gd name="T103" fmla="*/ 77 h 117"/>
                <a:gd name="T104" fmla="*/ 59 w 67"/>
                <a:gd name="T105" fmla="*/ 79 h 117"/>
                <a:gd name="T106" fmla="*/ 61 w 67"/>
                <a:gd name="T107" fmla="*/ 89 h 117"/>
                <a:gd name="T108" fmla="*/ 67 w 67"/>
                <a:gd name="T109" fmla="*/ 104 h 117"/>
                <a:gd name="T110" fmla="*/ 57 w 67"/>
                <a:gd name="T111" fmla="*/ 110 h 117"/>
                <a:gd name="T112" fmla="*/ 57 w 67"/>
                <a:gd name="T113" fmla="*/ 110 h 117"/>
                <a:gd name="T114" fmla="*/ 57 w 67"/>
                <a:gd name="T115" fmla="*/ 11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7" h="117">
                  <a:moveTo>
                    <a:pt x="57" y="110"/>
                  </a:moveTo>
                  <a:lnTo>
                    <a:pt x="46" y="111"/>
                  </a:lnTo>
                  <a:lnTo>
                    <a:pt x="38" y="117"/>
                  </a:lnTo>
                  <a:lnTo>
                    <a:pt x="29" y="110"/>
                  </a:lnTo>
                  <a:lnTo>
                    <a:pt x="19" y="87"/>
                  </a:lnTo>
                  <a:lnTo>
                    <a:pt x="23" y="70"/>
                  </a:lnTo>
                  <a:lnTo>
                    <a:pt x="19" y="64"/>
                  </a:lnTo>
                  <a:lnTo>
                    <a:pt x="19" y="55"/>
                  </a:lnTo>
                  <a:lnTo>
                    <a:pt x="8" y="53"/>
                  </a:lnTo>
                  <a:lnTo>
                    <a:pt x="6" y="49"/>
                  </a:lnTo>
                  <a:lnTo>
                    <a:pt x="0" y="43"/>
                  </a:lnTo>
                  <a:lnTo>
                    <a:pt x="0" y="43"/>
                  </a:lnTo>
                  <a:lnTo>
                    <a:pt x="2" y="36"/>
                  </a:lnTo>
                  <a:lnTo>
                    <a:pt x="4" y="34"/>
                  </a:lnTo>
                  <a:lnTo>
                    <a:pt x="4" y="30"/>
                  </a:lnTo>
                  <a:lnTo>
                    <a:pt x="4" y="30"/>
                  </a:lnTo>
                  <a:lnTo>
                    <a:pt x="6" y="28"/>
                  </a:lnTo>
                  <a:lnTo>
                    <a:pt x="8" y="26"/>
                  </a:lnTo>
                  <a:lnTo>
                    <a:pt x="14" y="24"/>
                  </a:lnTo>
                  <a:lnTo>
                    <a:pt x="14" y="24"/>
                  </a:lnTo>
                  <a:lnTo>
                    <a:pt x="14" y="21"/>
                  </a:lnTo>
                  <a:lnTo>
                    <a:pt x="12" y="19"/>
                  </a:lnTo>
                  <a:lnTo>
                    <a:pt x="12" y="17"/>
                  </a:lnTo>
                  <a:lnTo>
                    <a:pt x="10" y="13"/>
                  </a:lnTo>
                  <a:lnTo>
                    <a:pt x="10" y="13"/>
                  </a:lnTo>
                  <a:lnTo>
                    <a:pt x="12" y="11"/>
                  </a:lnTo>
                  <a:lnTo>
                    <a:pt x="14" y="9"/>
                  </a:lnTo>
                  <a:lnTo>
                    <a:pt x="17" y="5"/>
                  </a:lnTo>
                  <a:lnTo>
                    <a:pt x="17" y="5"/>
                  </a:lnTo>
                  <a:lnTo>
                    <a:pt x="19" y="2"/>
                  </a:lnTo>
                  <a:lnTo>
                    <a:pt x="19" y="0"/>
                  </a:lnTo>
                  <a:lnTo>
                    <a:pt x="19" y="0"/>
                  </a:lnTo>
                  <a:lnTo>
                    <a:pt x="23" y="2"/>
                  </a:lnTo>
                  <a:lnTo>
                    <a:pt x="27" y="4"/>
                  </a:lnTo>
                  <a:lnTo>
                    <a:pt x="33" y="7"/>
                  </a:lnTo>
                  <a:lnTo>
                    <a:pt x="33" y="7"/>
                  </a:lnTo>
                  <a:lnTo>
                    <a:pt x="34" y="9"/>
                  </a:lnTo>
                  <a:lnTo>
                    <a:pt x="34" y="9"/>
                  </a:lnTo>
                  <a:lnTo>
                    <a:pt x="38" y="13"/>
                  </a:lnTo>
                  <a:lnTo>
                    <a:pt x="40" y="17"/>
                  </a:lnTo>
                  <a:lnTo>
                    <a:pt x="40" y="17"/>
                  </a:lnTo>
                  <a:lnTo>
                    <a:pt x="42" y="23"/>
                  </a:lnTo>
                  <a:lnTo>
                    <a:pt x="42" y="26"/>
                  </a:lnTo>
                  <a:lnTo>
                    <a:pt x="44" y="28"/>
                  </a:lnTo>
                  <a:lnTo>
                    <a:pt x="44" y="28"/>
                  </a:lnTo>
                  <a:lnTo>
                    <a:pt x="48" y="30"/>
                  </a:lnTo>
                  <a:lnTo>
                    <a:pt x="51" y="32"/>
                  </a:lnTo>
                  <a:lnTo>
                    <a:pt x="51" y="32"/>
                  </a:lnTo>
                  <a:lnTo>
                    <a:pt x="59" y="38"/>
                  </a:lnTo>
                  <a:lnTo>
                    <a:pt x="61" y="49"/>
                  </a:lnTo>
                  <a:lnTo>
                    <a:pt x="48" y="66"/>
                  </a:lnTo>
                  <a:lnTo>
                    <a:pt x="51" y="77"/>
                  </a:lnTo>
                  <a:lnTo>
                    <a:pt x="59" y="79"/>
                  </a:lnTo>
                  <a:lnTo>
                    <a:pt x="61" y="89"/>
                  </a:lnTo>
                  <a:lnTo>
                    <a:pt x="67" y="104"/>
                  </a:lnTo>
                  <a:lnTo>
                    <a:pt x="57" y="110"/>
                  </a:lnTo>
                  <a:lnTo>
                    <a:pt x="57" y="110"/>
                  </a:lnTo>
                  <a:lnTo>
                    <a:pt x="57" y="110"/>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2" name="Freeform 41">
              <a:extLst>
                <a:ext uri="{FF2B5EF4-FFF2-40B4-BE49-F238E27FC236}">
                  <a16:creationId xmlns:a16="http://schemas.microsoft.com/office/drawing/2014/main" id="{260BA9E1-DEEA-5F47-AC38-8FC2BF4ACC6A}"/>
                </a:ext>
              </a:extLst>
            </p:cNvPr>
            <p:cNvSpPr>
              <a:spLocks/>
            </p:cNvSpPr>
            <p:nvPr userDrawn="1"/>
          </p:nvSpPr>
          <p:spPr bwMode="auto">
            <a:xfrm>
              <a:off x="7520219" y="3206192"/>
              <a:ext cx="91612" cy="85757"/>
            </a:xfrm>
            <a:custGeom>
              <a:avLst/>
              <a:gdLst>
                <a:gd name="T0" fmla="*/ 37 w 60"/>
                <a:gd name="T1" fmla="*/ 1 h 66"/>
                <a:gd name="T2" fmla="*/ 37 w 60"/>
                <a:gd name="T3" fmla="*/ 1 h 66"/>
                <a:gd name="T4" fmla="*/ 47 w 60"/>
                <a:gd name="T5" fmla="*/ 3 h 66"/>
                <a:gd name="T6" fmla="*/ 56 w 60"/>
                <a:gd name="T7" fmla="*/ 5 h 66"/>
                <a:gd name="T8" fmla="*/ 56 w 60"/>
                <a:gd name="T9" fmla="*/ 5 h 66"/>
                <a:gd name="T10" fmla="*/ 60 w 60"/>
                <a:gd name="T11" fmla="*/ 5 h 66"/>
                <a:gd name="T12" fmla="*/ 53 w 60"/>
                <a:gd name="T13" fmla="*/ 17 h 66"/>
                <a:gd name="T14" fmla="*/ 53 w 60"/>
                <a:gd name="T15" fmla="*/ 17 h 66"/>
                <a:gd name="T16" fmla="*/ 54 w 60"/>
                <a:gd name="T17" fmla="*/ 20 h 66"/>
                <a:gd name="T18" fmla="*/ 54 w 60"/>
                <a:gd name="T19" fmla="*/ 20 h 66"/>
                <a:gd name="T20" fmla="*/ 54 w 60"/>
                <a:gd name="T21" fmla="*/ 30 h 66"/>
                <a:gd name="T22" fmla="*/ 56 w 60"/>
                <a:gd name="T23" fmla="*/ 39 h 66"/>
                <a:gd name="T24" fmla="*/ 56 w 60"/>
                <a:gd name="T25" fmla="*/ 51 h 66"/>
                <a:gd name="T26" fmla="*/ 51 w 60"/>
                <a:gd name="T27" fmla="*/ 56 h 66"/>
                <a:gd name="T28" fmla="*/ 30 w 60"/>
                <a:gd name="T29" fmla="*/ 56 h 66"/>
                <a:gd name="T30" fmla="*/ 30 w 60"/>
                <a:gd name="T31" fmla="*/ 66 h 66"/>
                <a:gd name="T32" fmla="*/ 19 w 60"/>
                <a:gd name="T33" fmla="*/ 64 h 66"/>
                <a:gd name="T34" fmla="*/ 13 w 60"/>
                <a:gd name="T35" fmla="*/ 49 h 66"/>
                <a:gd name="T36" fmla="*/ 11 w 60"/>
                <a:gd name="T37" fmla="*/ 39 h 66"/>
                <a:gd name="T38" fmla="*/ 3 w 60"/>
                <a:gd name="T39" fmla="*/ 37 h 66"/>
                <a:gd name="T40" fmla="*/ 0 w 60"/>
                <a:gd name="T41" fmla="*/ 26 h 66"/>
                <a:gd name="T42" fmla="*/ 13 w 60"/>
                <a:gd name="T43" fmla="*/ 9 h 66"/>
                <a:gd name="T44" fmla="*/ 13 w 60"/>
                <a:gd name="T45" fmla="*/ 1 h 66"/>
                <a:gd name="T46" fmla="*/ 13 w 60"/>
                <a:gd name="T47" fmla="*/ 1 h 66"/>
                <a:gd name="T48" fmla="*/ 17 w 60"/>
                <a:gd name="T49" fmla="*/ 1 h 66"/>
                <a:gd name="T50" fmla="*/ 20 w 60"/>
                <a:gd name="T51" fmla="*/ 0 h 66"/>
                <a:gd name="T52" fmla="*/ 22 w 60"/>
                <a:gd name="T53" fmla="*/ 1 h 66"/>
                <a:gd name="T54" fmla="*/ 22 w 60"/>
                <a:gd name="T55" fmla="*/ 1 h 66"/>
                <a:gd name="T56" fmla="*/ 24 w 60"/>
                <a:gd name="T57" fmla="*/ 3 h 66"/>
                <a:gd name="T58" fmla="*/ 26 w 60"/>
                <a:gd name="T59" fmla="*/ 5 h 66"/>
                <a:gd name="T60" fmla="*/ 26 w 60"/>
                <a:gd name="T61" fmla="*/ 5 h 66"/>
                <a:gd name="T62" fmla="*/ 28 w 60"/>
                <a:gd name="T63" fmla="*/ 5 h 66"/>
                <a:gd name="T64" fmla="*/ 30 w 60"/>
                <a:gd name="T65" fmla="*/ 3 h 66"/>
                <a:gd name="T66" fmla="*/ 30 w 60"/>
                <a:gd name="T67" fmla="*/ 3 h 66"/>
                <a:gd name="T68" fmla="*/ 30 w 60"/>
                <a:gd name="T69" fmla="*/ 3 h 66"/>
                <a:gd name="T70" fmla="*/ 34 w 60"/>
                <a:gd name="T71" fmla="*/ 1 h 66"/>
                <a:gd name="T72" fmla="*/ 37 w 60"/>
                <a:gd name="T73" fmla="*/ 1 h 66"/>
                <a:gd name="T74" fmla="*/ 37 w 60"/>
                <a:gd name="T75" fmla="*/ 1 h 66"/>
                <a:gd name="T76" fmla="*/ 37 w 60"/>
                <a:gd name="T77" fmla="*/ 1 h 66"/>
                <a:gd name="T78" fmla="*/ 37 w 60"/>
                <a:gd name="T79" fmla="*/ 1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0" h="66">
                  <a:moveTo>
                    <a:pt x="37" y="1"/>
                  </a:moveTo>
                  <a:lnTo>
                    <a:pt x="37" y="1"/>
                  </a:lnTo>
                  <a:lnTo>
                    <a:pt x="47" y="3"/>
                  </a:lnTo>
                  <a:lnTo>
                    <a:pt x="56" y="5"/>
                  </a:lnTo>
                  <a:lnTo>
                    <a:pt x="56" y="5"/>
                  </a:lnTo>
                  <a:lnTo>
                    <a:pt x="60" y="5"/>
                  </a:lnTo>
                  <a:lnTo>
                    <a:pt x="53" y="17"/>
                  </a:lnTo>
                  <a:lnTo>
                    <a:pt x="53" y="17"/>
                  </a:lnTo>
                  <a:lnTo>
                    <a:pt x="54" y="20"/>
                  </a:lnTo>
                  <a:lnTo>
                    <a:pt x="54" y="20"/>
                  </a:lnTo>
                  <a:lnTo>
                    <a:pt x="54" y="30"/>
                  </a:lnTo>
                  <a:lnTo>
                    <a:pt x="56" y="39"/>
                  </a:lnTo>
                  <a:lnTo>
                    <a:pt x="56" y="51"/>
                  </a:lnTo>
                  <a:lnTo>
                    <a:pt x="51" y="56"/>
                  </a:lnTo>
                  <a:lnTo>
                    <a:pt x="30" y="56"/>
                  </a:lnTo>
                  <a:lnTo>
                    <a:pt x="30" y="66"/>
                  </a:lnTo>
                  <a:lnTo>
                    <a:pt x="19" y="64"/>
                  </a:lnTo>
                  <a:lnTo>
                    <a:pt x="13" y="49"/>
                  </a:lnTo>
                  <a:lnTo>
                    <a:pt x="11" y="39"/>
                  </a:lnTo>
                  <a:lnTo>
                    <a:pt x="3" y="37"/>
                  </a:lnTo>
                  <a:lnTo>
                    <a:pt x="0" y="26"/>
                  </a:lnTo>
                  <a:lnTo>
                    <a:pt x="13" y="9"/>
                  </a:lnTo>
                  <a:lnTo>
                    <a:pt x="13" y="1"/>
                  </a:lnTo>
                  <a:lnTo>
                    <a:pt x="13" y="1"/>
                  </a:lnTo>
                  <a:lnTo>
                    <a:pt x="17" y="1"/>
                  </a:lnTo>
                  <a:lnTo>
                    <a:pt x="20" y="0"/>
                  </a:lnTo>
                  <a:lnTo>
                    <a:pt x="22" y="1"/>
                  </a:lnTo>
                  <a:lnTo>
                    <a:pt x="22" y="1"/>
                  </a:lnTo>
                  <a:lnTo>
                    <a:pt x="24" y="3"/>
                  </a:lnTo>
                  <a:lnTo>
                    <a:pt x="26" y="5"/>
                  </a:lnTo>
                  <a:lnTo>
                    <a:pt x="26" y="5"/>
                  </a:lnTo>
                  <a:lnTo>
                    <a:pt x="28" y="5"/>
                  </a:lnTo>
                  <a:lnTo>
                    <a:pt x="30" y="3"/>
                  </a:lnTo>
                  <a:lnTo>
                    <a:pt x="30" y="3"/>
                  </a:lnTo>
                  <a:lnTo>
                    <a:pt x="30" y="3"/>
                  </a:lnTo>
                  <a:lnTo>
                    <a:pt x="34" y="1"/>
                  </a:lnTo>
                  <a:lnTo>
                    <a:pt x="37" y="1"/>
                  </a:lnTo>
                  <a:lnTo>
                    <a:pt x="37" y="1"/>
                  </a:lnTo>
                  <a:lnTo>
                    <a:pt x="37" y="1"/>
                  </a:lnTo>
                  <a:lnTo>
                    <a:pt x="37" y="1"/>
                  </a:lnTo>
                  <a:close/>
                </a:path>
              </a:pathLst>
            </a:custGeom>
            <a:solidFill>
              <a:schemeClr val="bg1">
                <a:lumMod val="85000"/>
              </a:schemeClr>
            </a:solidFill>
            <a:ln w="635" cap="rnd">
              <a:solidFill>
                <a:schemeClr val="bg1">
                  <a:alpha val="17000"/>
                </a:schemeClr>
              </a:solidFill>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3" name="Freeform 42">
              <a:extLst>
                <a:ext uri="{FF2B5EF4-FFF2-40B4-BE49-F238E27FC236}">
                  <a16:creationId xmlns:a16="http://schemas.microsoft.com/office/drawing/2014/main" id="{AD3CD09D-F81C-6C46-8252-E577C8ABD036}"/>
                </a:ext>
              </a:extLst>
            </p:cNvPr>
            <p:cNvSpPr>
              <a:spLocks/>
            </p:cNvSpPr>
            <p:nvPr userDrawn="1"/>
          </p:nvSpPr>
          <p:spPr bwMode="auto">
            <a:xfrm>
              <a:off x="7520219" y="3206192"/>
              <a:ext cx="91612" cy="85757"/>
            </a:xfrm>
            <a:custGeom>
              <a:avLst/>
              <a:gdLst>
                <a:gd name="T0" fmla="*/ 37 w 60"/>
                <a:gd name="T1" fmla="*/ 1 h 66"/>
                <a:gd name="T2" fmla="*/ 37 w 60"/>
                <a:gd name="T3" fmla="*/ 1 h 66"/>
                <a:gd name="T4" fmla="*/ 47 w 60"/>
                <a:gd name="T5" fmla="*/ 3 h 66"/>
                <a:gd name="T6" fmla="*/ 56 w 60"/>
                <a:gd name="T7" fmla="*/ 5 h 66"/>
                <a:gd name="T8" fmla="*/ 56 w 60"/>
                <a:gd name="T9" fmla="*/ 5 h 66"/>
                <a:gd name="T10" fmla="*/ 60 w 60"/>
                <a:gd name="T11" fmla="*/ 5 h 66"/>
                <a:gd name="T12" fmla="*/ 53 w 60"/>
                <a:gd name="T13" fmla="*/ 17 h 66"/>
                <a:gd name="T14" fmla="*/ 53 w 60"/>
                <a:gd name="T15" fmla="*/ 17 h 66"/>
                <a:gd name="T16" fmla="*/ 54 w 60"/>
                <a:gd name="T17" fmla="*/ 20 h 66"/>
                <a:gd name="T18" fmla="*/ 54 w 60"/>
                <a:gd name="T19" fmla="*/ 20 h 66"/>
                <a:gd name="T20" fmla="*/ 54 w 60"/>
                <a:gd name="T21" fmla="*/ 30 h 66"/>
                <a:gd name="T22" fmla="*/ 56 w 60"/>
                <a:gd name="T23" fmla="*/ 39 h 66"/>
                <a:gd name="T24" fmla="*/ 56 w 60"/>
                <a:gd name="T25" fmla="*/ 51 h 66"/>
                <a:gd name="T26" fmla="*/ 51 w 60"/>
                <a:gd name="T27" fmla="*/ 56 h 66"/>
                <a:gd name="T28" fmla="*/ 30 w 60"/>
                <a:gd name="T29" fmla="*/ 56 h 66"/>
                <a:gd name="T30" fmla="*/ 30 w 60"/>
                <a:gd name="T31" fmla="*/ 66 h 66"/>
                <a:gd name="T32" fmla="*/ 19 w 60"/>
                <a:gd name="T33" fmla="*/ 64 h 66"/>
                <a:gd name="T34" fmla="*/ 13 w 60"/>
                <a:gd name="T35" fmla="*/ 49 h 66"/>
                <a:gd name="T36" fmla="*/ 11 w 60"/>
                <a:gd name="T37" fmla="*/ 39 h 66"/>
                <a:gd name="T38" fmla="*/ 3 w 60"/>
                <a:gd name="T39" fmla="*/ 37 h 66"/>
                <a:gd name="T40" fmla="*/ 0 w 60"/>
                <a:gd name="T41" fmla="*/ 26 h 66"/>
                <a:gd name="T42" fmla="*/ 13 w 60"/>
                <a:gd name="T43" fmla="*/ 9 h 66"/>
                <a:gd name="T44" fmla="*/ 13 w 60"/>
                <a:gd name="T45" fmla="*/ 1 h 66"/>
                <a:gd name="T46" fmla="*/ 13 w 60"/>
                <a:gd name="T47" fmla="*/ 1 h 66"/>
                <a:gd name="T48" fmla="*/ 17 w 60"/>
                <a:gd name="T49" fmla="*/ 1 h 66"/>
                <a:gd name="T50" fmla="*/ 20 w 60"/>
                <a:gd name="T51" fmla="*/ 0 h 66"/>
                <a:gd name="T52" fmla="*/ 22 w 60"/>
                <a:gd name="T53" fmla="*/ 1 h 66"/>
                <a:gd name="T54" fmla="*/ 22 w 60"/>
                <a:gd name="T55" fmla="*/ 1 h 66"/>
                <a:gd name="T56" fmla="*/ 24 w 60"/>
                <a:gd name="T57" fmla="*/ 3 h 66"/>
                <a:gd name="T58" fmla="*/ 26 w 60"/>
                <a:gd name="T59" fmla="*/ 5 h 66"/>
                <a:gd name="T60" fmla="*/ 26 w 60"/>
                <a:gd name="T61" fmla="*/ 5 h 66"/>
                <a:gd name="T62" fmla="*/ 28 w 60"/>
                <a:gd name="T63" fmla="*/ 5 h 66"/>
                <a:gd name="T64" fmla="*/ 30 w 60"/>
                <a:gd name="T65" fmla="*/ 3 h 66"/>
                <a:gd name="T66" fmla="*/ 30 w 60"/>
                <a:gd name="T67" fmla="*/ 3 h 66"/>
                <a:gd name="T68" fmla="*/ 30 w 60"/>
                <a:gd name="T69" fmla="*/ 3 h 66"/>
                <a:gd name="T70" fmla="*/ 34 w 60"/>
                <a:gd name="T71" fmla="*/ 1 h 66"/>
                <a:gd name="T72" fmla="*/ 37 w 60"/>
                <a:gd name="T73" fmla="*/ 1 h 66"/>
                <a:gd name="T74" fmla="*/ 37 w 60"/>
                <a:gd name="T75" fmla="*/ 1 h 66"/>
                <a:gd name="T76" fmla="*/ 37 w 60"/>
                <a:gd name="T77" fmla="*/ 1 h 66"/>
                <a:gd name="T78" fmla="*/ 37 w 60"/>
                <a:gd name="T79" fmla="*/ 1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0" h="66">
                  <a:moveTo>
                    <a:pt x="37" y="1"/>
                  </a:moveTo>
                  <a:lnTo>
                    <a:pt x="37" y="1"/>
                  </a:lnTo>
                  <a:lnTo>
                    <a:pt x="47" y="3"/>
                  </a:lnTo>
                  <a:lnTo>
                    <a:pt x="56" y="5"/>
                  </a:lnTo>
                  <a:lnTo>
                    <a:pt x="56" y="5"/>
                  </a:lnTo>
                  <a:lnTo>
                    <a:pt x="60" y="5"/>
                  </a:lnTo>
                  <a:lnTo>
                    <a:pt x="53" y="17"/>
                  </a:lnTo>
                  <a:lnTo>
                    <a:pt x="53" y="17"/>
                  </a:lnTo>
                  <a:lnTo>
                    <a:pt x="54" y="20"/>
                  </a:lnTo>
                  <a:lnTo>
                    <a:pt x="54" y="20"/>
                  </a:lnTo>
                  <a:lnTo>
                    <a:pt x="54" y="30"/>
                  </a:lnTo>
                  <a:lnTo>
                    <a:pt x="56" y="39"/>
                  </a:lnTo>
                  <a:lnTo>
                    <a:pt x="56" y="51"/>
                  </a:lnTo>
                  <a:lnTo>
                    <a:pt x="51" y="56"/>
                  </a:lnTo>
                  <a:lnTo>
                    <a:pt x="30" y="56"/>
                  </a:lnTo>
                  <a:lnTo>
                    <a:pt x="30" y="66"/>
                  </a:lnTo>
                  <a:lnTo>
                    <a:pt x="19" y="64"/>
                  </a:lnTo>
                  <a:lnTo>
                    <a:pt x="13" y="49"/>
                  </a:lnTo>
                  <a:lnTo>
                    <a:pt x="11" y="39"/>
                  </a:lnTo>
                  <a:lnTo>
                    <a:pt x="3" y="37"/>
                  </a:lnTo>
                  <a:lnTo>
                    <a:pt x="0" y="26"/>
                  </a:lnTo>
                  <a:lnTo>
                    <a:pt x="13" y="9"/>
                  </a:lnTo>
                  <a:lnTo>
                    <a:pt x="13" y="1"/>
                  </a:lnTo>
                  <a:lnTo>
                    <a:pt x="13" y="1"/>
                  </a:lnTo>
                  <a:lnTo>
                    <a:pt x="17" y="1"/>
                  </a:lnTo>
                  <a:lnTo>
                    <a:pt x="20" y="0"/>
                  </a:lnTo>
                  <a:lnTo>
                    <a:pt x="22" y="1"/>
                  </a:lnTo>
                  <a:lnTo>
                    <a:pt x="22" y="1"/>
                  </a:lnTo>
                  <a:lnTo>
                    <a:pt x="24" y="3"/>
                  </a:lnTo>
                  <a:lnTo>
                    <a:pt x="26" y="5"/>
                  </a:lnTo>
                  <a:lnTo>
                    <a:pt x="26" y="5"/>
                  </a:lnTo>
                  <a:lnTo>
                    <a:pt x="28" y="5"/>
                  </a:lnTo>
                  <a:lnTo>
                    <a:pt x="30" y="3"/>
                  </a:lnTo>
                  <a:lnTo>
                    <a:pt x="30" y="3"/>
                  </a:lnTo>
                  <a:lnTo>
                    <a:pt x="30" y="3"/>
                  </a:lnTo>
                  <a:lnTo>
                    <a:pt x="34" y="1"/>
                  </a:lnTo>
                  <a:lnTo>
                    <a:pt x="37" y="1"/>
                  </a:lnTo>
                  <a:lnTo>
                    <a:pt x="37" y="1"/>
                  </a:lnTo>
                  <a:lnTo>
                    <a:pt x="37" y="1"/>
                  </a:lnTo>
                  <a:lnTo>
                    <a:pt x="37" y="1"/>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4" name="Freeform 43">
              <a:extLst>
                <a:ext uri="{FF2B5EF4-FFF2-40B4-BE49-F238E27FC236}">
                  <a16:creationId xmlns:a16="http://schemas.microsoft.com/office/drawing/2014/main" id="{F5B3BE8A-170D-7345-9978-173E7A3287AB}"/>
                </a:ext>
              </a:extLst>
            </p:cNvPr>
            <p:cNvSpPr>
              <a:spLocks/>
            </p:cNvSpPr>
            <p:nvPr userDrawn="1"/>
          </p:nvSpPr>
          <p:spPr bwMode="auto">
            <a:xfrm>
              <a:off x="7598089" y="3212688"/>
              <a:ext cx="65655" cy="74063"/>
            </a:xfrm>
            <a:custGeom>
              <a:avLst/>
              <a:gdLst>
                <a:gd name="T0" fmla="*/ 0 w 43"/>
                <a:gd name="T1" fmla="*/ 51 h 57"/>
                <a:gd name="T2" fmla="*/ 5 w 43"/>
                <a:gd name="T3" fmla="*/ 46 h 57"/>
                <a:gd name="T4" fmla="*/ 5 w 43"/>
                <a:gd name="T5" fmla="*/ 34 h 57"/>
                <a:gd name="T6" fmla="*/ 3 w 43"/>
                <a:gd name="T7" fmla="*/ 25 h 57"/>
                <a:gd name="T8" fmla="*/ 2 w 43"/>
                <a:gd name="T9" fmla="*/ 12 h 57"/>
                <a:gd name="T10" fmla="*/ 9 w 43"/>
                <a:gd name="T11" fmla="*/ 0 h 57"/>
                <a:gd name="T12" fmla="*/ 15 w 43"/>
                <a:gd name="T13" fmla="*/ 0 h 57"/>
                <a:gd name="T14" fmla="*/ 22 w 43"/>
                <a:gd name="T15" fmla="*/ 2 h 57"/>
                <a:gd name="T16" fmla="*/ 22 w 43"/>
                <a:gd name="T17" fmla="*/ 2 h 57"/>
                <a:gd name="T18" fmla="*/ 22 w 43"/>
                <a:gd name="T19" fmla="*/ 4 h 57"/>
                <a:gd name="T20" fmla="*/ 24 w 43"/>
                <a:gd name="T21" fmla="*/ 6 h 57"/>
                <a:gd name="T22" fmla="*/ 26 w 43"/>
                <a:gd name="T23" fmla="*/ 8 h 57"/>
                <a:gd name="T24" fmla="*/ 26 w 43"/>
                <a:gd name="T25" fmla="*/ 8 h 57"/>
                <a:gd name="T26" fmla="*/ 28 w 43"/>
                <a:gd name="T27" fmla="*/ 8 h 57"/>
                <a:gd name="T28" fmla="*/ 30 w 43"/>
                <a:gd name="T29" fmla="*/ 8 h 57"/>
                <a:gd name="T30" fmla="*/ 32 w 43"/>
                <a:gd name="T31" fmla="*/ 10 h 57"/>
                <a:gd name="T32" fmla="*/ 32 w 43"/>
                <a:gd name="T33" fmla="*/ 10 h 57"/>
                <a:gd name="T34" fmla="*/ 34 w 43"/>
                <a:gd name="T35" fmla="*/ 10 h 57"/>
                <a:gd name="T36" fmla="*/ 34 w 43"/>
                <a:gd name="T37" fmla="*/ 12 h 57"/>
                <a:gd name="T38" fmla="*/ 34 w 43"/>
                <a:gd name="T39" fmla="*/ 13 h 57"/>
                <a:gd name="T40" fmla="*/ 34 w 43"/>
                <a:gd name="T41" fmla="*/ 13 h 57"/>
                <a:gd name="T42" fmla="*/ 36 w 43"/>
                <a:gd name="T43" fmla="*/ 15 h 57"/>
                <a:gd name="T44" fmla="*/ 36 w 43"/>
                <a:gd name="T45" fmla="*/ 15 h 57"/>
                <a:gd name="T46" fmla="*/ 39 w 43"/>
                <a:gd name="T47" fmla="*/ 17 h 57"/>
                <a:gd name="T48" fmla="*/ 43 w 43"/>
                <a:gd name="T49" fmla="*/ 21 h 57"/>
                <a:gd name="T50" fmla="*/ 39 w 43"/>
                <a:gd name="T51" fmla="*/ 27 h 57"/>
                <a:gd name="T52" fmla="*/ 30 w 43"/>
                <a:gd name="T53" fmla="*/ 46 h 57"/>
                <a:gd name="T54" fmla="*/ 22 w 43"/>
                <a:gd name="T55" fmla="*/ 53 h 57"/>
                <a:gd name="T56" fmla="*/ 22 w 43"/>
                <a:gd name="T57" fmla="*/ 57 h 57"/>
                <a:gd name="T58" fmla="*/ 0 w 43"/>
                <a:gd name="T59" fmla="*/ 57 h 57"/>
                <a:gd name="T60" fmla="*/ 0 w 43"/>
                <a:gd name="T61" fmla="*/ 51 h 57"/>
                <a:gd name="T62" fmla="*/ 0 w 43"/>
                <a:gd name="T63" fmla="*/ 51 h 57"/>
                <a:gd name="T64" fmla="*/ 0 w 43"/>
                <a:gd name="T65" fmla="*/ 51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3" h="57">
                  <a:moveTo>
                    <a:pt x="0" y="51"/>
                  </a:moveTo>
                  <a:lnTo>
                    <a:pt x="5" y="46"/>
                  </a:lnTo>
                  <a:lnTo>
                    <a:pt x="5" y="34"/>
                  </a:lnTo>
                  <a:lnTo>
                    <a:pt x="3" y="25"/>
                  </a:lnTo>
                  <a:lnTo>
                    <a:pt x="2" y="12"/>
                  </a:lnTo>
                  <a:lnTo>
                    <a:pt x="9" y="0"/>
                  </a:lnTo>
                  <a:lnTo>
                    <a:pt x="15" y="0"/>
                  </a:lnTo>
                  <a:lnTo>
                    <a:pt x="22" y="2"/>
                  </a:lnTo>
                  <a:lnTo>
                    <a:pt x="22" y="2"/>
                  </a:lnTo>
                  <a:lnTo>
                    <a:pt x="22" y="4"/>
                  </a:lnTo>
                  <a:lnTo>
                    <a:pt x="24" y="6"/>
                  </a:lnTo>
                  <a:lnTo>
                    <a:pt x="26" y="8"/>
                  </a:lnTo>
                  <a:lnTo>
                    <a:pt x="26" y="8"/>
                  </a:lnTo>
                  <a:lnTo>
                    <a:pt x="28" y="8"/>
                  </a:lnTo>
                  <a:lnTo>
                    <a:pt x="30" y="8"/>
                  </a:lnTo>
                  <a:lnTo>
                    <a:pt x="32" y="10"/>
                  </a:lnTo>
                  <a:lnTo>
                    <a:pt x="32" y="10"/>
                  </a:lnTo>
                  <a:lnTo>
                    <a:pt x="34" y="10"/>
                  </a:lnTo>
                  <a:lnTo>
                    <a:pt x="34" y="12"/>
                  </a:lnTo>
                  <a:lnTo>
                    <a:pt x="34" y="13"/>
                  </a:lnTo>
                  <a:lnTo>
                    <a:pt x="34" y="13"/>
                  </a:lnTo>
                  <a:lnTo>
                    <a:pt x="36" y="15"/>
                  </a:lnTo>
                  <a:lnTo>
                    <a:pt x="36" y="15"/>
                  </a:lnTo>
                  <a:lnTo>
                    <a:pt x="39" y="17"/>
                  </a:lnTo>
                  <a:lnTo>
                    <a:pt x="43" y="21"/>
                  </a:lnTo>
                  <a:lnTo>
                    <a:pt x="39" y="27"/>
                  </a:lnTo>
                  <a:lnTo>
                    <a:pt x="30" y="46"/>
                  </a:lnTo>
                  <a:lnTo>
                    <a:pt x="22" y="53"/>
                  </a:lnTo>
                  <a:lnTo>
                    <a:pt x="22" y="57"/>
                  </a:lnTo>
                  <a:lnTo>
                    <a:pt x="0" y="57"/>
                  </a:lnTo>
                  <a:lnTo>
                    <a:pt x="0" y="51"/>
                  </a:lnTo>
                  <a:lnTo>
                    <a:pt x="0" y="51"/>
                  </a:lnTo>
                  <a:lnTo>
                    <a:pt x="0" y="51"/>
                  </a:lnTo>
                  <a:close/>
                </a:path>
              </a:pathLst>
            </a:custGeom>
            <a:solidFill>
              <a:schemeClr val="bg1">
                <a:lumMod val="85000"/>
              </a:schemeClr>
            </a:solidFill>
            <a:ln w="635" cap="rnd">
              <a:solidFill>
                <a:schemeClr val="bg1">
                  <a:alpha val="17000"/>
                </a:schemeClr>
              </a:solidFill>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5" name="Freeform 44">
              <a:extLst>
                <a:ext uri="{FF2B5EF4-FFF2-40B4-BE49-F238E27FC236}">
                  <a16:creationId xmlns:a16="http://schemas.microsoft.com/office/drawing/2014/main" id="{D760428C-245F-AE4C-BEDF-C23AE3DAA38A}"/>
                </a:ext>
              </a:extLst>
            </p:cNvPr>
            <p:cNvSpPr>
              <a:spLocks/>
            </p:cNvSpPr>
            <p:nvPr userDrawn="1"/>
          </p:nvSpPr>
          <p:spPr bwMode="auto">
            <a:xfrm>
              <a:off x="7598089" y="3212688"/>
              <a:ext cx="65655" cy="74063"/>
            </a:xfrm>
            <a:custGeom>
              <a:avLst/>
              <a:gdLst>
                <a:gd name="T0" fmla="*/ 0 w 43"/>
                <a:gd name="T1" fmla="*/ 51 h 57"/>
                <a:gd name="T2" fmla="*/ 5 w 43"/>
                <a:gd name="T3" fmla="*/ 46 h 57"/>
                <a:gd name="T4" fmla="*/ 5 w 43"/>
                <a:gd name="T5" fmla="*/ 34 h 57"/>
                <a:gd name="T6" fmla="*/ 3 w 43"/>
                <a:gd name="T7" fmla="*/ 25 h 57"/>
                <a:gd name="T8" fmla="*/ 2 w 43"/>
                <a:gd name="T9" fmla="*/ 12 h 57"/>
                <a:gd name="T10" fmla="*/ 9 w 43"/>
                <a:gd name="T11" fmla="*/ 0 h 57"/>
                <a:gd name="T12" fmla="*/ 15 w 43"/>
                <a:gd name="T13" fmla="*/ 0 h 57"/>
                <a:gd name="T14" fmla="*/ 22 w 43"/>
                <a:gd name="T15" fmla="*/ 2 h 57"/>
                <a:gd name="T16" fmla="*/ 22 w 43"/>
                <a:gd name="T17" fmla="*/ 2 h 57"/>
                <a:gd name="T18" fmla="*/ 22 w 43"/>
                <a:gd name="T19" fmla="*/ 4 h 57"/>
                <a:gd name="T20" fmla="*/ 24 w 43"/>
                <a:gd name="T21" fmla="*/ 6 h 57"/>
                <a:gd name="T22" fmla="*/ 26 w 43"/>
                <a:gd name="T23" fmla="*/ 8 h 57"/>
                <a:gd name="T24" fmla="*/ 26 w 43"/>
                <a:gd name="T25" fmla="*/ 8 h 57"/>
                <a:gd name="T26" fmla="*/ 28 w 43"/>
                <a:gd name="T27" fmla="*/ 8 h 57"/>
                <a:gd name="T28" fmla="*/ 30 w 43"/>
                <a:gd name="T29" fmla="*/ 8 h 57"/>
                <a:gd name="T30" fmla="*/ 32 w 43"/>
                <a:gd name="T31" fmla="*/ 10 h 57"/>
                <a:gd name="T32" fmla="*/ 32 w 43"/>
                <a:gd name="T33" fmla="*/ 10 h 57"/>
                <a:gd name="T34" fmla="*/ 34 w 43"/>
                <a:gd name="T35" fmla="*/ 10 h 57"/>
                <a:gd name="T36" fmla="*/ 34 w 43"/>
                <a:gd name="T37" fmla="*/ 12 h 57"/>
                <a:gd name="T38" fmla="*/ 34 w 43"/>
                <a:gd name="T39" fmla="*/ 13 h 57"/>
                <a:gd name="T40" fmla="*/ 34 w 43"/>
                <a:gd name="T41" fmla="*/ 13 h 57"/>
                <a:gd name="T42" fmla="*/ 36 w 43"/>
                <a:gd name="T43" fmla="*/ 15 h 57"/>
                <a:gd name="T44" fmla="*/ 36 w 43"/>
                <a:gd name="T45" fmla="*/ 15 h 57"/>
                <a:gd name="T46" fmla="*/ 39 w 43"/>
                <a:gd name="T47" fmla="*/ 17 h 57"/>
                <a:gd name="T48" fmla="*/ 43 w 43"/>
                <a:gd name="T49" fmla="*/ 21 h 57"/>
                <a:gd name="T50" fmla="*/ 39 w 43"/>
                <a:gd name="T51" fmla="*/ 27 h 57"/>
                <a:gd name="T52" fmla="*/ 30 w 43"/>
                <a:gd name="T53" fmla="*/ 46 h 57"/>
                <a:gd name="T54" fmla="*/ 22 w 43"/>
                <a:gd name="T55" fmla="*/ 53 h 57"/>
                <a:gd name="T56" fmla="*/ 22 w 43"/>
                <a:gd name="T57" fmla="*/ 57 h 57"/>
                <a:gd name="T58" fmla="*/ 0 w 43"/>
                <a:gd name="T59" fmla="*/ 57 h 57"/>
                <a:gd name="T60" fmla="*/ 0 w 43"/>
                <a:gd name="T61" fmla="*/ 51 h 57"/>
                <a:gd name="T62" fmla="*/ 0 w 43"/>
                <a:gd name="T63" fmla="*/ 51 h 57"/>
                <a:gd name="T64" fmla="*/ 0 w 43"/>
                <a:gd name="T65" fmla="*/ 51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3" h="57">
                  <a:moveTo>
                    <a:pt x="0" y="51"/>
                  </a:moveTo>
                  <a:lnTo>
                    <a:pt x="5" y="46"/>
                  </a:lnTo>
                  <a:lnTo>
                    <a:pt x="5" y="34"/>
                  </a:lnTo>
                  <a:lnTo>
                    <a:pt x="3" y="25"/>
                  </a:lnTo>
                  <a:lnTo>
                    <a:pt x="2" y="12"/>
                  </a:lnTo>
                  <a:lnTo>
                    <a:pt x="9" y="0"/>
                  </a:lnTo>
                  <a:lnTo>
                    <a:pt x="15" y="0"/>
                  </a:lnTo>
                  <a:lnTo>
                    <a:pt x="22" y="2"/>
                  </a:lnTo>
                  <a:lnTo>
                    <a:pt x="22" y="2"/>
                  </a:lnTo>
                  <a:lnTo>
                    <a:pt x="22" y="4"/>
                  </a:lnTo>
                  <a:lnTo>
                    <a:pt x="24" y="6"/>
                  </a:lnTo>
                  <a:lnTo>
                    <a:pt x="26" y="8"/>
                  </a:lnTo>
                  <a:lnTo>
                    <a:pt x="26" y="8"/>
                  </a:lnTo>
                  <a:lnTo>
                    <a:pt x="28" y="8"/>
                  </a:lnTo>
                  <a:lnTo>
                    <a:pt x="30" y="8"/>
                  </a:lnTo>
                  <a:lnTo>
                    <a:pt x="32" y="10"/>
                  </a:lnTo>
                  <a:lnTo>
                    <a:pt x="32" y="10"/>
                  </a:lnTo>
                  <a:lnTo>
                    <a:pt x="34" y="10"/>
                  </a:lnTo>
                  <a:lnTo>
                    <a:pt x="34" y="12"/>
                  </a:lnTo>
                  <a:lnTo>
                    <a:pt x="34" y="13"/>
                  </a:lnTo>
                  <a:lnTo>
                    <a:pt x="34" y="13"/>
                  </a:lnTo>
                  <a:lnTo>
                    <a:pt x="36" y="15"/>
                  </a:lnTo>
                  <a:lnTo>
                    <a:pt x="36" y="15"/>
                  </a:lnTo>
                  <a:lnTo>
                    <a:pt x="39" y="17"/>
                  </a:lnTo>
                  <a:lnTo>
                    <a:pt x="43" y="21"/>
                  </a:lnTo>
                  <a:lnTo>
                    <a:pt x="39" y="27"/>
                  </a:lnTo>
                  <a:lnTo>
                    <a:pt x="30" y="46"/>
                  </a:lnTo>
                  <a:lnTo>
                    <a:pt x="22" y="53"/>
                  </a:lnTo>
                  <a:lnTo>
                    <a:pt x="22" y="57"/>
                  </a:lnTo>
                  <a:lnTo>
                    <a:pt x="0" y="57"/>
                  </a:lnTo>
                  <a:lnTo>
                    <a:pt x="0" y="51"/>
                  </a:lnTo>
                  <a:lnTo>
                    <a:pt x="0" y="51"/>
                  </a:lnTo>
                  <a:lnTo>
                    <a:pt x="0" y="51"/>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6" name="Freeform 45">
              <a:extLst>
                <a:ext uri="{FF2B5EF4-FFF2-40B4-BE49-F238E27FC236}">
                  <a16:creationId xmlns:a16="http://schemas.microsoft.com/office/drawing/2014/main" id="{6379275E-1C08-2F4F-A99B-992D384A6B17}"/>
                </a:ext>
              </a:extLst>
            </p:cNvPr>
            <p:cNvSpPr>
              <a:spLocks/>
            </p:cNvSpPr>
            <p:nvPr userDrawn="1"/>
          </p:nvSpPr>
          <p:spPr bwMode="auto">
            <a:xfrm>
              <a:off x="7170567" y="3223083"/>
              <a:ext cx="856571" cy="844575"/>
            </a:xfrm>
            <a:custGeom>
              <a:avLst/>
              <a:gdLst>
                <a:gd name="T0" fmla="*/ 319 w 561"/>
                <a:gd name="T1" fmla="*/ 605 h 650"/>
                <a:gd name="T2" fmla="*/ 331 w 561"/>
                <a:gd name="T3" fmla="*/ 590 h 650"/>
                <a:gd name="T4" fmla="*/ 331 w 561"/>
                <a:gd name="T5" fmla="*/ 597 h 650"/>
                <a:gd name="T6" fmla="*/ 323 w 561"/>
                <a:gd name="T7" fmla="*/ 614 h 650"/>
                <a:gd name="T8" fmla="*/ 350 w 561"/>
                <a:gd name="T9" fmla="*/ 571 h 650"/>
                <a:gd name="T10" fmla="*/ 393 w 561"/>
                <a:gd name="T11" fmla="*/ 478 h 650"/>
                <a:gd name="T12" fmla="*/ 420 w 561"/>
                <a:gd name="T13" fmla="*/ 467 h 650"/>
                <a:gd name="T14" fmla="*/ 444 w 561"/>
                <a:gd name="T15" fmla="*/ 463 h 650"/>
                <a:gd name="T16" fmla="*/ 459 w 561"/>
                <a:gd name="T17" fmla="*/ 459 h 650"/>
                <a:gd name="T18" fmla="*/ 471 w 561"/>
                <a:gd name="T19" fmla="*/ 448 h 650"/>
                <a:gd name="T20" fmla="*/ 476 w 561"/>
                <a:gd name="T21" fmla="*/ 427 h 650"/>
                <a:gd name="T22" fmla="*/ 492 w 561"/>
                <a:gd name="T23" fmla="*/ 391 h 650"/>
                <a:gd name="T24" fmla="*/ 499 w 561"/>
                <a:gd name="T25" fmla="*/ 365 h 650"/>
                <a:gd name="T26" fmla="*/ 503 w 561"/>
                <a:gd name="T27" fmla="*/ 329 h 650"/>
                <a:gd name="T28" fmla="*/ 505 w 561"/>
                <a:gd name="T29" fmla="*/ 295 h 650"/>
                <a:gd name="T30" fmla="*/ 516 w 561"/>
                <a:gd name="T31" fmla="*/ 289 h 650"/>
                <a:gd name="T32" fmla="*/ 524 w 561"/>
                <a:gd name="T33" fmla="*/ 265 h 650"/>
                <a:gd name="T34" fmla="*/ 539 w 561"/>
                <a:gd name="T35" fmla="*/ 253 h 650"/>
                <a:gd name="T36" fmla="*/ 554 w 561"/>
                <a:gd name="T37" fmla="*/ 232 h 650"/>
                <a:gd name="T38" fmla="*/ 561 w 561"/>
                <a:gd name="T39" fmla="*/ 198 h 650"/>
                <a:gd name="T40" fmla="*/ 550 w 561"/>
                <a:gd name="T41" fmla="*/ 164 h 650"/>
                <a:gd name="T42" fmla="*/ 527 w 561"/>
                <a:gd name="T43" fmla="*/ 161 h 650"/>
                <a:gd name="T44" fmla="*/ 493 w 561"/>
                <a:gd name="T45" fmla="*/ 134 h 650"/>
                <a:gd name="T46" fmla="*/ 473 w 561"/>
                <a:gd name="T47" fmla="*/ 130 h 650"/>
                <a:gd name="T48" fmla="*/ 446 w 561"/>
                <a:gd name="T49" fmla="*/ 123 h 650"/>
                <a:gd name="T50" fmla="*/ 427 w 561"/>
                <a:gd name="T51" fmla="*/ 126 h 650"/>
                <a:gd name="T52" fmla="*/ 416 w 561"/>
                <a:gd name="T53" fmla="*/ 109 h 650"/>
                <a:gd name="T54" fmla="*/ 393 w 561"/>
                <a:gd name="T55" fmla="*/ 98 h 650"/>
                <a:gd name="T56" fmla="*/ 370 w 561"/>
                <a:gd name="T57" fmla="*/ 100 h 650"/>
                <a:gd name="T58" fmla="*/ 365 w 561"/>
                <a:gd name="T59" fmla="*/ 109 h 650"/>
                <a:gd name="T60" fmla="*/ 353 w 561"/>
                <a:gd name="T61" fmla="*/ 117 h 650"/>
                <a:gd name="T62" fmla="*/ 363 w 561"/>
                <a:gd name="T63" fmla="*/ 102 h 650"/>
                <a:gd name="T64" fmla="*/ 357 w 561"/>
                <a:gd name="T65" fmla="*/ 85 h 650"/>
                <a:gd name="T66" fmla="*/ 336 w 561"/>
                <a:gd name="T67" fmla="*/ 91 h 650"/>
                <a:gd name="T68" fmla="*/ 327 w 561"/>
                <a:gd name="T69" fmla="*/ 92 h 650"/>
                <a:gd name="T70" fmla="*/ 340 w 561"/>
                <a:gd name="T71" fmla="*/ 72 h 650"/>
                <a:gd name="T72" fmla="*/ 342 w 561"/>
                <a:gd name="T73" fmla="*/ 57 h 650"/>
                <a:gd name="T74" fmla="*/ 331 w 561"/>
                <a:gd name="T75" fmla="*/ 36 h 650"/>
                <a:gd name="T76" fmla="*/ 310 w 561"/>
                <a:gd name="T77" fmla="*/ 39 h 650"/>
                <a:gd name="T78" fmla="*/ 248 w 561"/>
                <a:gd name="T79" fmla="*/ 51 h 650"/>
                <a:gd name="T80" fmla="*/ 200 w 561"/>
                <a:gd name="T81" fmla="*/ 11 h 650"/>
                <a:gd name="T82" fmla="*/ 151 w 561"/>
                <a:gd name="T83" fmla="*/ 21 h 650"/>
                <a:gd name="T84" fmla="*/ 144 w 561"/>
                <a:gd name="T85" fmla="*/ 55 h 650"/>
                <a:gd name="T86" fmla="*/ 92 w 561"/>
                <a:gd name="T87" fmla="*/ 53 h 650"/>
                <a:gd name="T88" fmla="*/ 57 w 561"/>
                <a:gd name="T89" fmla="*/ 85 h 650"/>
                <a:gd name="T90" fmla="*/ 55 w 561"/>
                <a:gd name="T91" fmla="*/ 123 h 650"/>
                <a:gd name="T92" fmla="*/ 28 w 561"/>
                <a:gd name="T93" fmla="*/ 157 h 650"/>
                <a:gd name="T94" fmla="*/ 0 w 561"/>
                <a:gd name="T95" fmla="*/ 210 h 650"/>
                <a:gd name="T96" fmla="*/ 51 w 561"/>
                <a:gd name="T97" fmla="*/ 238 h 650"/>
                <a:gd name="T98" fmla="*/ 98 w 561"/>
                <a:gd name="T99" fmla="*/ 249 h 650"/>
                <a:gd name="T100" fmla="*/ 164 w 561"/>
                <a:gd name="T101" fmla="*/ 295 h 650"/>
                <a:gd name="T102" fmla="*/ 198 w 561"/>
                <a:gd name="T103" fmla="*/ 336 h 650"/>
                <a:gd name="T104" fmla="*/ 227 w 561"/>
                <a:gd name="T105" fmla="*/ 405 h 650"/>
                <a:gd name="T106" fmla="*/ 265 w 561"/>
                <a:gd name="T107" fmla="*/ 456 h 650"/>
                <a:gd name="T108" fmla="*/ 285 w 561"/>
                <a:gd name="T109" fmla="*/ 505 h 650"/>
                <a:gd name="T110" fmla="*/ 236 w 561"/>
                <a:gd name="T111" fmla="*/ 584 h 650"/>
                <a:gd name="T112" fmla="*/ 263 w 561"/>
                <a:gd name="T113" fmla="*/ 597 h 650"/>
                <a:gd name="T114" fmla="*/ 299 w 561"/>
                <a:gd name="T115" fmla="*/ 64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61" h="650">
                  <a:moveTo>
                    <a:pt x="308" y="630"/>
                  </a:moveTo>
                  <a:lnTo>
                    <a:pt x="308" y="630"/>
                  </a:lnTo>
                  <a:lnTo>
                    <a:pt x="308" y="626"/>
                  </a:lnTo>
                  <a:lnTo>
                    <a:pt x="312" y="618"/>
                  </a:lnTo>
                  <a:lnTo>
                    <a:pt x="314" y="613"/>
                  </a:lnTo>
                  <a:lnTo>
                    <a:pt x="316" y="609"/>
                  </a:lnTo>
                  <a:lnTo>
                    <a:pt x="319" y="605"/>
                  </a:lnTo>
                  <a:lnTo>
                    <a:pt x="323" y="601"/>
                  </a:lnTo>
                  <a:lnTo>
                    <a:pt x="323" y="601"/>
                  </a:lnTo>
                  <a:lnTo>
                    <a:pt x="323" y="597"/>
                  </a:lnTo>
                  <a:lnTo>
                    <a:pt x="327" y="596"/>
                  </a:lnTo>
                  <a:lnTo>
                    <a:pt x="327" y="596"/>
                  </a:lnTo>
                  <a:lnTo>
                    <a:pt x="327" y="592"/>
                  </a:lnTo>
                  <a:lnTo>
                    <a:pt x="331" y="590"/>
                  </a:lnTo>
                  <a:lnTo>
                    <a:pt x="333" y="590"/>
                  </a:lnTo>
                  <a:lnTo>
                    <a:pt x="335" y="590"/>
                  </a:lnTo>
                  <a:lnTo>
                    <a:pt x="335" y="592"/>
                  </a:lnTo>
                  <a:lnTo>
                    <a:pt x="335" y="594"/>
                  </a:lnTo>
                  <a:lnTo>
                    <a:pt x="335" y="594"/>
                  </a:lnTo>
                  <a:lnTo>
                    <a:pt x="333" y="596"/>
                  </a:lnTo>
                  <a:lnTo>
                    <a:pt x="331" y="597"/>
                  </a:lnTo>
                  <a:lnTo>
                    <a:pt x="327" y="601"/>
                  </a:lnTo>
                  <a:lnTo>
                    <a:pt x="327" y="601"/>
                  </a:lnTo>
                  <a:lnTo>
                    <a:pt x="321" y="609"/>
                  </a:lnTo>
                  <a:lnTo>
                    <a:pt x="319" y="613"/>
                  </a:lnTo>
                  <a:lnTo>
                    <a:pt x="318" y="616"/>
                  </a:lnTo>
                  <a:lnTo>
                    <a:pt x="318" y="616"/>
                  </a:lnTo>
                  <a:lnTo>
                    <a:pt x="323" y="614"/>
                  </a:lnTo>
                  <a:lnTo>
                    <a:pt x="327" y="609"/>
                  </a:lnTo>
                  <a:lnTo>
                    <a:pt x="333" y="605"/>
                  </a:lnTo>
                  <a:lnTo>
                    <a:pt x="336" y="599"/>
                  </a:lnTo>
                  <a:lnTo>
                    <a:pt x="336" y="599"/>
                  </a:lnTo>
                  <a:lnTo>
                    <a:pt x="342" y="584"/>
                  </a:lnTo>
                  <a:lnTo>
                    <a:pt x="346" y="577"/>
                  </a:lnTo>
                  <a:lnTo>
                    <a:pt x="350" y="571"/>
                  </a:lnTo>
                  <a:lnTo>
                    <a:pt x="350" y="571"/>
                  </a:lnTo>
                  <a:lnTo>
                    <a:pt x="359" y="560"/>
                  </a:lnTo>
                  <a:lnTo>
                    <a:pt x="367" y="503"/>
                  </a:lnTo>
                  <a:lnTo>
                    <a:pt x="367" y="503"/>
                  </a:lnTo>
                  <a:lnTo>
                    <a:pt x="388" y="484"/>
                  </a:lnTo>
                  <a:lnTo>
                    <a:pt x="388" y="484"/>
                  </a:lnTo>
                  <a:lnTo>
                    <a:pt x="393" y="478"/>
                  </a:lnTo>
                  <a:lnTo>
                    <a:pt x="397" y="476"/>
                  </a:lnTo>
                  <a:lnTo>
                    <a:pt x="401" y="475"/>
                  </a:lnTo>
                  <a:lnTo>
                    <a:pt x="401" y="475"/>
                  </a:lnTo>
                  <a:lnTo>
                    <a:pt x="405" y="475"/>
                  </a:lnTo>
                  <a:lnTo>
                    <a:pt x="410" y="471"/>
                  </a:lnTo>
                  <a:lnTo>
                    <a:pt x="416" y="471"/>
                  </a:lnTo>
                  <a:lnTo>
                    <a:pt x="420" y="467"/>
                  </a:lnTo>
                  <a:lnTo>
                    <a:pt x="420" y="467"/>
                  </a:lnTo>
                  <a:lnTo>
                    <a:pt x="422" y="465"/>
                  </a:lnTo>
                  <a:lnTo>
                    <a:pt x="423" y="463"/>
                  </a:lnTo>
                  <a:lnTo>
                    <a:pt x="429" y="463"/>
                  </a:lnTo>
                  <a:lnTo>
                    <a:pt x="439" y="465"/>
                  </a:lnTo>
                  <a:lnTo>
                    <a:pt x="439" y="465"/>
                  </a:lnTo>
                  <a:lnTo>
                    <a:pt x="444" y="463"/>
                  </a:lnTo>
                  <a:lnTo>
                    <a:pt x="448" y="463"/>
                  </a:lnTo>
                  <a:lnTo>
                    <a:pt x="448" y="463"/>
                  </a:lnTo>
                  <a:lnTo>
                    <a:pt x="454" y="463"/>
                  </a:lnTo>
                  <a:lnTo>
                    <a:pt x="456" y="463"/>
                  </a:lnTo>
                  <a:lnTo>
                    <a:pt x="456" y="463"/>
                  </a:lnTo>
                  <a:lnTo>
                    <a:pt x="459" y="461"/>
                  </a:lnTo>
                  <a:lnTo>
                    <a:pt x="459" y="459"/>
                  </a:lnTo>
                  <a:lnTo>
                    <a:pt x="459" y="459"/>
                  </a:lnTo>
                  <a:lnTo>
                    <a:pt x="459" y="456"/>
                  </a:lnTo>
                  <a:lnTo>
                    <a:pt x="459" y="456"/>
                  </a:lnTo>
                  <a:lnTo>
                    <a:pt x="461" y="454"/>
                  </a:lnTo>
                  <a:lnTo>
                    <a:pt x="465" y="452"/>
                  </a:lnTo>
                  <a:lnTo>
                    <a:pt x="469" y="450"/>
                  </a:lnTo>
                  <a:lnTo>
                    <a:pt x="471" y="448"/>
                  </a:lnTo>
                  <a:lnTo>
                    <a:pt x="471" y="448"/>
                  </a:lnTo>
                  <a:lnTo>
                    <a:pt x="473" y="446"/>
                  </a:lnTo>
                  <a:lnTo>
                    <a:pt x="473" y="442"/>
                  </a:lnTo>
                  <a:lnTo>
                    <a:pt x="475" y="435"/>
                  </a:lnTo>
                  <a:lnTo>
                    <a:pt x="475" y="435"/>
                  </a:lnTo>
                  <a:lnTo>
                    <a:pt x="475" y="431"/>
                  </a:lnTo>
                  <a:lnTo>
                    <a:pt x="476" y="427"/>
                  </a:lnTo>
                  <a:lnTo>
                    <a:pt x="482" y="420"/>
                  </a:lnTo>
                  <a:lnTo>
                    <a:pt x="488" y="412"/>
                  </a:lnTo>
                  <a:lnTo>
                    <a:pt x="490" y="408"/>
                  </a:lnTo>
                  <a:lnTo>
                    <a:pt x="492" y="405"/>
                  </a:lnTo>
                  <a:lnTo>
                    <a:pt x="492" y="405"/>
                  </a:lnTo>
                  <a:lnTo>
                    <a:pt x="492" y="399"/>
                  </a:lnTo>
                  <a:lnTo>
                    <a:pt x="492" y="391"/>
                  </a:lnTo>
                  <a:lnTo>
                    <a:pt x="492" y="391"/>
                  </a:lnTo>
                  <a:lnTo>
                    <a:pt x="493" y="386"/>
                  </a:lnTo>
                  <a:lnTo>
                    <a:pt x="497" y="382"/>
                  </a:lnTo>
                  <a:lnTo>
                    <a:pt x="499" y="376"/>
                  </a:lnTo>
                  <a:lnTo>
                    <a:pt x="499" y="370"/>
                  </a:lnTo>
                  <a:lnTo>
                    <a:pt x="499" y="370"/>
                  </a:lnTo>
                  <a:lnTo>
                    <a:pt x="499" y="365"/>
                  </a:lnTo>
                  <a:lnTo>
                    <a:pt x="503" y="359"/>
                  </a:lnTo>
                  <a:lnTo>
                    <a:pt x="503" y="353"/>
                  </a:lnTo>
                  <a:lnTo>
                    <a:pt x="505" y="348"/>
                  </a:lnTo>
                  <a:lnTo>
                    <a:pt x="505" y="348"/>
                  </a:lnTo>
                  <a:lnTo>
                    <a:pt x="503" y="340"/>
                  </a:lnTo>
                  <a:lnTo>
                    <a:pt x="503" y="329"/>
                  </a:lnTo>
                  <a:lnTo>
                    <a:pt x="503" y="329"/>
                  </a:lnTo>
                  <a:lnTo>
                    <a:pt x="503" y="321"/>
                  </a:lnTo>
                  <a:lnTo>
                    <a:pt x="503" y="312"/>
                  </a:lnTo>
                  <a:lnTo>
                    <a:pt x="503" y="312"/>
                  </a:lnTo>
                  <a:lnTo>
                    <a:pt x="505" y="304"/>
                  </a:lnTo>
                  <a:lnTo>
                    <a:pt x="505" y="299"/>
                  </a:lnTo>
                  <a:lnTo>
                    <a:pt x="505" y="295"/>
                  </a:lnTo>
                  <a:lnTo>
                    <a:pt x="505" y="295"/>
                  </a:lnTo>
                  <a:lnTo>
                    <a:pt x="507" y="295"/>
                  </a:lnTo>
                  <a:lnTo>
                    <a:pt x="509" y="295"/>
                  </a:lnTo>
                  <a:lnTo>
                    <a:pt x="510" y="295"/>
                  </a:lnTo>
                  <a:lnTo>
                    <a:pt x="510" y="295"/>
                  </a:lnTo>
                  <a:lnTo>
                    <a:pt x="514" y="291"/>
                  </a:lnTo>
                  <a:lnTo>
                    <a:pt x="516" y="289"/>
                  </a:lnTo>
                  <a:lnTo>
                    <a:pt x="516" y="289"/>
                  </a:lnTo>
                  <a:lnTo>
                    <a:pt x="520" y="283"/>
                  </a:lnTo>
                  <a:lnTo>
                    <a:pt x="522" y="278"/>
                  </a:lnTo>
                  <a:lnTo>
                    <a:pt x="522" y="278"/>
                  </a:lnTo>
                  <a:lnTo>
                    <a:pt x="522" y="270"/>
                  </a:lnTo>
                  <a:lnTo>
                    <a:pt x="524" y="266"/>
                  </a:lnTo>
                  <a:lnTo>
                    <a:pt x="524" y="265"/>
                  </a:lnTo>
                  <a:lnTo>
                    <a:pt x="524" y="265"/>
                  </a:lnTo>
                  <a:lnTo>
                    <a:pt x="527" y="263"/>
                  </a:lnTo>
                  <a:lnTo>
                    <a:pt x="529" y="261"/>
                  </a:lnTo>
                  <a:lnTo>
                    <a:pt x="531" y="259"/>
                  </a:lnTo>
                  <a:lnTo>
                    <a:pt x="533" y="257"/>
                  </a:lnTo>
                  <a:lnTo>
                    <a:pt x="533" y="257"/>
                  </a:lnTo>
                  <a:lnTo>
                    <a:pt x="537" y="253"/>
                  </a:lnTo>
                  <a:lnTo>
                    <a:pt x="539" y="253"/>
                  </a:lnTo>
                  <a:lnTo>
                    <a:pt x="544" y="246"/>
                  </a:lnTo>
                  <a:lnTo>
                    <a:pt x="544" y="246"/>
                  </a:lnTo>
                  <a:lnTo>
                    <a:pt x="550" y="240"/>
                  </a:lnTo>
                  <a:lnTo>
                    <a:pt x="550" y="236"/>
                  </a:lnTo>
                  <a:lnTo>
                    <a:pt x="554" y="236"/>
                  </a:lnTo>
                  <a:lnTo>
                    <a:pt x="554" y="236"/>
                  </a:lnTo>
                  <a:lnTo>
                    <a:pt x="554" y="232"/>
                  </a:lnTo>
                  <a:lnTo>
                    <a:pt x="554" y="232"/>
                  </a:lnTo>
                  <a:lnTo>
                    <a:pt x="554" y="232"/>
                  </a:lnTo>
                  <a:lnTo>
                    <a:pt x="554" y="232"/>
                  </a:lnTo>
                  <a:lnTo>
                    <a:pt x="558" y="231"/>
                  </a:lnTo>
                  <a:lnTo>
                    <a:pt x="558" y="227"/>
                  </a:lnTo>
                  <a:lnTo>
                    <a:pt x="560" y="215"/>
                  </a:lnTo>
                  <a:lnTo>
                    <a:pt x="561" y="198"/>
                  </a:lnTo>
                  <a:lnTo>
                    <a:pt x="561" y="198"/>
                  </a:lnTo>
                  <a:lnTo>
                    <a:pt x="558" y="178"/>
                  </a:lnTo>
                  <a:lnTo>
                    <a:pt x="558" y="178"/>
                  </a:lnTo>
                  <a:lnTo>
                    <a:pt x="556" y="174"/>
                  </a:lnTo>
                  <a:lnTo>
                    <a:pt x="554" y="168"/>
                  </a:lnTo>
                  <a:lnTo>
                    <a:pt x="552" y="166"/>
                  </a:lnTo>
                  <a:lnTo>
                    <a:pt x="550" y="164"/>
                  </a:lnTo>
                  <a:lnTo>
                    <a:pt x="544" y="164"/>
                  </a:lnTo>
                  <a:lnTo>
                    <a:pt x="544" y="164"/>
                  </a:lnTo>
                  <a:lnTo>
                    <a:pt x="539" y="164"/>
                  </a:lnTo>
                  <a:lnTo>
                    <a:pt x="531" y="164"/>
                  </a:lnTo>
                  <a:lnTo>
                    <a:pt x="531" y="164"/>
                  </a:lnTo>
                  <a:lnTo>
                    <a:pt x="529" y="162"/>
                  </a:lnTo>
                  <a:lnTo>
                    <a:pt x="527" y="161"/>
                  </a:lnTo>
                  <a:lnTo>
                    <a:pt x="522" y="157"/>
                  </a:lnTo>
                  <a:lnTo>
                    <a:pt x="522" y="157"/>
                  </a:lnTo>
                  <a:lnTo>
                    <a:pt x="516" y="155"/>
                  </a:lnTo>
                  <a:lnTo>
                    <a:pt x="512" y="149"/>
                  </a:lnTo>
                  <a:lnTo>
                    <a:pt x="512" y="149"/>
                  </a:lnTo>
                  <a:lnTo>
                    <a:pt x="503" y="142"/>
                  </a:lnTo>
                  <a:lnTo>
                    <a:pt x="493" y="134"/>
                  </a:lnTo>
                  <a:lnTo>
                    <a:pt x="493" y="134"/>
                  </a:lnTo>
                  <a:lnTo>
                    <a:pt x="488" y="130"/>
                  </a:lnTo>
                  <a:lnTo>
                    <a:pt x="486" y="128"/>
                  </a:lnTo>
                  <a:lnTo>
                    <a:pt x="484" y="128"/>
                  </a:lnTo>
                  <a:lnTo>
                    <a:pt x="484" y="128"/>
                  </a:lnTo>
                  <a:lnTo>
                    <a:pt x="476" y="128"/>
                  </a:lnTo>
                  <a:lnTo>
                    <a:pt x="473" y="130"/>
                  </a:lnTo>
                  <a:lnTo>
                    <a:pt x="473" y="130"/>
                  </a:lnTo>
                  <a:lnTo>
                    <a:pt x="465" y="130"/>
                  </a:lnTo>
                  <a:lnTo>
                    <a:pt x="461" y="130"/>
                  </a:lnTo>
                  <a:lnTo>
                    <a:pt x="456" y="128"/>
                  </a:lnTo>
                  <a:lnTo>
                    <a:pt x="450" y="126"/>
                  </a:lnTo>
                  <a:lnTo>
                    <a:pt x="450" y="126"/>
                  </a:lnTo>
                  <a:lnTo>
                    <a:pt x="446" y="123"/>
                  </a:lnTo>
                  <a:lnTo>
                    <a:pt x="442" y="123"/>
                  </a:lnTo>
                  <a:lnTo>
                    <a:pt x="437" y="123"/>
                  </a:lnTo>
                  <a:lnTo>
                    <a:pt x="433" y="125"/>
                  </a:lnTo>
                  <a:lnTo>
                    <a:pt x="433" y="125"/>
                  </a:lnTo>
                  <a:lnTo>
                    <a:pt x="431" y="126"/>
                  </a:lnTo>
                  <a:lnTo>
                    <a:pt x="431" y="126"/>
                  </a:lnTo>
                  <a:lnTo>
                    <a:pt x="427" y="126"/>
                  </a:lnTo>
                  <a:lnTo>
                    <a:pt x="427" y="126"/>
                  </a:lnTo>
                  <a:lnTo>
                    <a:pt x="425" y="125"/>
                  </a:lnTo>
                  <a:lnTo>
                    <a:pt x="423" y="123"/>
                  </a:lnTo>
                  <a:lnTo>
                    <a:pt x="423" y="123"/>
                  </a:lnTo>
                  <a:lnTo>
                    <a:pt x="420" y="115"/>
                  </a:lnTo>
                  <a:lnTo>
                    <a:pt x="416" y="109"/>
                  </a:lnTo>
                  <a:lnTo>
                    <a:pt x="416" y="109"/>
                  </a:lnTo>
                  <a:lnTo>
                    <a:pt x="414" y="109"/>
                  </a:lnTo>
                  <a:lnTo>
                    <a:pt x="412" y="108"/>
                  </a:lnTo>
                  <a:lnTo>
                    <a:pt x="412" y="106"/>
                  </a:lnTo>
                  <a:lnTo>
                    <a:pt x="412" y="104"/>
                  </a:lnTo>
                  <a:lnTo>
                    <a:pt x="412" y="104"/>
                  </a:lnTo>
                  <a:lnTo>
                    <a:pt x="401" y="102"/>
                  </a:lnTo>
                  <a:lnTo>
                    <a:pt x="393" y="98"/>
                  </a:lnTo>
                  <a:lnTo>
                    <a:pt x="393" y="98"/>
                  </a:lnTo>
                  <a:lnTo>
                    <a:pt x="382" y="96"/>
                  </a:lnTo>
                  <a:lnTo>
                    <a:pt x="374" y="96"/>
                  </a:lnTo>
                  <a:lnTo>
                    <a:pt x="372" y="96"/>
                  </a:lnTo>
                  <a:lnTo>
                    <a:pt x="370" y="96"/>
                  </a:lnTo>
                  <a:lnTo>
                    <a:pt x="370" y="96"/>
                  </a:lnTo>
                  <a:lnTo>
                    <a:pt x="370" y="100"/>
                  </a:lnTo>
                  <a:lnTo>
                    <a:pt x="370" y="102"/>
                  </a:lnTo>
                  <a:lnTo>
                    <a:pt x="367" y="108"/>
                  </a:lnTo>
                  <a:lnTo>
                    <a:pt x="367" y="108"/>
                  </a:lnTo>
                  <a:lnTo>
                    <a:pt x="365" y="108"/>
                  </a:lnTo>
                  <a:lnTo>
                    <a:pt x="365" y="108"/>
                  </a:lnTo>
                  <a:lnTo>
                    <a:pt x="365" y="109"/>
                  </a:lnTo>
                  <a:lnTo>
                    <a:pt x="365" y="109"/>
                  </a:lnTo>
                  <a:lnTo>
                    <a:pt x="361" y="111"/>
                  </a:lnTo>
                  <a:lnTo>
                    <a:pt x="357" y="115"/>
                  </a:lnTo>
                  <a:lnTo>
                    <a:pt x="353" y="119"/>
                  </a:lnTo>
                  <a:lnTo>
                    <a:pt x="353" y="123"/>
                  </a:lnTo>
                  <a:lnTo>
                    <a:pt x="353" y="123"/>
                  </a:lnTo>
                  <a:lnTo>
                    <a:pt x="353" y="119"/>
                  </a:lnTo>
                  <a:lnTo>
                    <a:pt x="353" y="117"/>
                  </a:lnTo>
                  <a:lnTo>
                    <a:pt x="353" y="115"/>
                  </a:lnTo>
                  <a:lnTo>
                    <a:pt x="353" y="111"/>
                  </a:lnTo>
                  <a:lnTo>
                    <a:pt x="353" y="111"/>
                  </a:lnTo>
                  <a:lnTo>
                    <a:pt x="359" y="108"/>
                  </a:lnTo>
                  <a:lnTo>
                    <a:pt x="359" y="108"/>
                  </a:lnTo>
                  <a:lnTo>
                    <a:pt x="359" y="104"/>
                  </a:lnTo>
                  <a:lnTo>
                    <a:pt x="363" y="102"/>
                  </a:lnTo>
                  <a:lnTo>
                    <a:pt x="365" y="98"/>
                  </a:lnTo>
                  <a:lnTo>
                    <a:pt x="367" y="94"/>
                  </a:lnTo>
                  <a:lnTo>
                    <a:pt x="367" y="94"/>
                  </a:lnTo>
                  <a:lnTo>
                    <a:pt x="367" y="94"/>
                  </a:lnTo>
                  <a:lnTo>
                    <a:pt x="365" y="91"/>
                  </a:lnTo>
                  <a:lnTo>
                    <a:pt x="363" y="87"/>
                  </a:lnTo>
                  <a:lnTo>
                    <a:pt x="357" y="85"/>
                  </a:lnTo>
                  <a:lnTo>
                    <a:pt x="348" y="81"/>
                  </a:lnTo>
                  <a:lnTo>
                    <a:pt x="342" y="81"/>
                  </a:lnTo>
                  <a:lnTo>
                    <a:pt x="342" y="81"/>
                  </a:lnTo>
                  <a:lnTo>
                    <a:pt x="338" y="81"/>
                  </a:lnTo>
                  <a:lnTo>
                    <a:pt x="338" y="83"/>
                  </a:lnTo>
                  <a:lnTo>
                    <a:pt x="336" y="85"/>
                  </a:lnTo>
                  <a:lnTo>
                    <a:pt x="336" y="91"/>
                  </a:lnTo>
                  <a:lnTo>
                    <a:pt x="336" y="91"/>
                  </a:lnTo>
                  <a:lnTo>
                    <a:pt x="333" y="94"/>
                  </a:lnTo>
                  <a:lnTo>
                    <a:pt x="329" y="98"/>
                  </a:lnTo>
                  <a:lnTo>
                    <a:pt x="325" y="98"/>
                  </a:lnTo>
                  <a:lnTo>
                    <a:pt x="319" y="100"/>
                  </a:lnTo>
                  <a:lnTo>
                    <a:pt x="319" y="100"/>
                  </a:lnTo>
                  <a:lnTo>
                    <a:pt x="327" y="92"/>
                  </a:lnTo>
                  <a:lnTo>
                    <a:pt x="333" y="83"/>
                  </a:lnTo>
                  <a:lnTo>
                    <a:pt x="333" y="83"/>
                  </a:lnTo>
                  <a:lnTo>
                    <a:pt x="335" y="79"/>
                  </a:lnTo>
                  <a:lnTo>
                    <a:pt x="335" y="77"/>
                  </a:lnTo>
                  <a:lnTo>
                    <a:pt x="336" y="75"/>
                  </a:lnTo>
                  <a:lnTo>
                    <a:pt x="336" y="75"/>
                  </a:lnTo>
                  <a:lnTo>
                    <a:pt x="340" y="72"/>
                  </a:lnTo>
                  <a:lnTo>
                    <a:pt x="342" y="68"/>
                  </a:lnTo>
                  <a:lnTo>
                    <a:pt x="346" y="64"/>
                  </a:lnTo>
                  <a:lnTo>
                    <a:pt x="346" y="60"/>
                  </a:lnTo>
                  <a:lnTo>
                    <a:pt x="346" y="60"/>
                  </a:lnTo>
                  <a:lnTo>
                    <a:pt x="346" y="57"/>
                  </a:lnTo>
                  <a:lnTo>
                    <a:pt x="346" y="57"/>
                  </a:lnTo>
                  <a:lnTo>
                    <a:pt x="342" y="57"/>
                  </a:lnTo>
                  <a:lnTo>
                    <a:pt x="342" y="55"/>
                  </a:lnTo>
                  <a:lnTo>
                    <a:pt x="342" y="55"/>
                  </a:lnTo>
                  <a:lnTo>
                    <a:pt x="338" y="53"/>
                  </a:lnTo>
                  <a:lnTo>
                    <a:pt x="336" y="49"/>
                  </a:lnTo>
                  <a:lnTo>
                    <a:pt x="333" y="41"/>
                  </a:lnTo>
                  <a:lnTo>
                    <a:pt x="333" y="41"/>
                  </a:lnTo>
                  <a:lnTo>
                    <a:pt x="331" y="36"/>
                  </a:lnTo>
                  <a:lnTo>
                    <a:pt x="329" y="28"/>
                  </a:lnTo>
                  <a:lnTo>
                    <a:pt x="329" y="28"/>
                  </a:lnTo>
                  <a:lnTo>
                    <a:pt x="327" y="21"/>
                  </a:lnTo>
                  <a:lnTo>
                    <a:pt x="323" y="15"/>
                  </a:lnTo>
                  <a:lnTo>
                    <a:pt x="323" y="15"/>
                  </a:lnTo>
                  <a:lnTo>
                    <a:pt x="319" y="19"/>
                  </a:lnTo>
                  <a:lnTo>
                    <a:pt x="310" y="39"/>
                  </a:lnTo>
                  <a:lnTo>
                    <a:pt x="304" y="45"/>
                  </a:lnTo>
                  <a:lnTo>
                    <a:pt x="304" y="49"/>
                  </a:lnTo>
                  <a:lnTo>
                    <a:pt x="282" y="49"/>
                  </a:lnTo>
                  <a:lnTo>
                    <a:pt x="280" y="43"/>
                  </a:lnTo>
                  <a:lnTo>
                    <a:pt x="259" y="43"/>
                  </a:lnTo>
                  <a:lnTo>
                    <a:pt x="259" y="53"/>
                  </a:lnTo>
                  <a:lnTo>
                    <a:pt x="248" y="51"/>
                  </a:lnTo>
                  <a:lnTo>
                    <a:pt x="238" y="57"/>
                  </a:lnTo>
                  <a:lnTo>
                    <a:pt x="227" y="58"/>
                  </a:lnTo>
                  <a:lnTo>
                    <a:pt x="219" y="64"/>
                  </a:lnTo>
                  <a:lnTo>
                    <a:pt x="210" y="57"/>
                  </a:lnTo>
                  <a:lnTo>
                    <a:pt x="200" y="36"/>
                  </a:lnTo>
                  <a:lnTo>
                    <a:pt x="204" y="19"/>
                  </a:lnTo>
                  <a:lnTo>
                    <a:pt x="200" y="11"/>
                  </a:lnTo>
                  <a:lnTo>
                    <a:pt x="200" y="2"/>
                  </a:lnTo>
                  <a:lnTo>
                    <a:pt x="189" y="0"/>
                  </a:lnTo>
                  <a:lnTo>
                    <a:pt x="183" y="9"/>
                  </a:lnTo>
                  <a:lnTo>
                    <a:pt x="166" y="19"/>
                  </a:lnTo>
                  <a:lnTo>
                    <a:pt x="164" y="22"/>
                  </a:lnTo>
                  <a:lnTo>
                    <a:pt x="162" y="24"/>
                  </a:lnTo>
                  <a:lnTo>
                    <a:pt x="151" y="21"/>
                  </a:lnTo>
                  <a:lnTo>
                    <a:pt x="144" y="19"/>
                  </a:lnTo>
                  <a:lnTo>
                    <a:pt x="140" y="21"/>
                  </a:lnTo>
                  <a:lnTo>
                    <a:pt x="142" y="30"/>
                  </a:lnTo>
                  <a:lnTo>
                    <a:pt x="145" y="43"/>
                  </a:lnTo>
                  <a:lnTo>
                    <a:pt x="151" y="47"/>
                  </a:lnTo>
                  <a:lnTo>
                    <a:pt x="151" y="51"/>
                  </a:lnTo>
                  <a:lnTo>
                    <a:pt x="144" y="55"/>
                  </a:lnTo>
                  <a:lnTo>
                    <a:pt x="142" y="58"/>
                  </a:lnTo>
                  <a:lnTo>
                    <a:pt x="127" y="72"/>
                  </a:lnTo>
                  <a:lnTo>
                    <a:pt x="121" y="68"/>
                  </a:lnTo>
                  <a:lnTo>
                    <a:pt x="108" y="72"/>
                  </a:lnTo>
                  <a:lnTo>
                    <a:pt x="106" y="60"/>
                  </a:lnTo>
                  <a:lnTo>
                    <a:pt x="96" y="47"/>
                  </a:lnTo>
                  <a:lnTo>
                    <a:pt x="92" y="53"/>
                  </a:lnTo>
                  <a:lnTo>
                    <a:pt x="60" y="57"/>
                  </a:lnTo>
                  <a:lnTo>
                    <a:pt x="58" y="60"/>
                  </a:lnTo>
                  <a:lnTo>
                    <a:pt x="62" y="68"/>
                  </a:lnTo>
                  <a:lnTo>
                    <a:pt x="68" y="74"/>
                  </a:lnTo>
                  <a:lnTo>
                    <a:pt x="57" y="75"/>
                  </a:lnTo>
                  <a:lnTo>
                    <a:pt x="57" y="81"/>
                  </a:lnTo>
                  <a:lnTo>
                    <a:pt x="57" y="85"/>
                  </a:lnTo>
                  <a:lnTo>
                    <a:pt x="62" y="94"/>
                  </a:lnTo>
                  <a:lnTo>
                    <a:pt x="66" y="100"/>
                  </a:lnTo>
                  <a:lnTo>
                    <a:pt x="64" y="108"/>
                  </a:lnTo>
                  <a:lnTo>
                    <a:pt x="60" y="111"/>
                  </a:lnTo>
                  <a:lnTo>
                    <a:pt x="62" y="115"/>
                  </a:lnTo>
                  <a:lnTo>
                    <a:pt x="58" y="121"/>
                  </a:lnTo>
                  <a:lnTo>
                    <a:pt x="55" y="123"/>
                  </a:lnTo>
                  <a:lnTo>
                    <a:pt x="58" y="126"/>
                  </a:lnTo>
                  <a:lnTo>
                    <a:pt x="49" y="142"/>
                  </a:lnTo>
                  <a:lnTo>
                    <a:pt x="55" y="147"/>
                  </a:lnTo>
                  <a:lnTo>
                    <a:pt x="55" y="153"/>
                  </a:lnTo>
                  <a:lnTo>
                    <a:pt x="47" y="153"/>
                  </a:lnTo>
                  <a:lnTo>
                    <a:pt x="43" y="157"/>
                  </a:lnTo>
                  <a:lnTo>
                    <a:pt x="28" y="157"/>
                  </a:lnTo>
                  <a:lnTo>
                    <a:pt x="17" y="170"/>
                  </a:lnTo>
                  <a:lnTo>
                    <a:pt x="13" y="176"/>
                  </a:lnTo>
                  <a:lnTo>
                    <a:pt x="13" y="183"/>
                  </a:lnTo>
                  <a:lnTo>
                    <a:pt x="13" y="187"/>
                  </a:lnTo>
                  <a:lnTo>
                    <a:pt x="5" y="193"/>
                  </a:lnTo>
                  <a:lnTo>
                    <a:pt x="2" y="198"/>
                  </a:lnTo>
                  <a:lnTo>
                    <a:pt x="0" y="210"/>
                  </a:lnTo>
                  <a:lnTo>
                    <a:pt x="7" y="219"/>
                  </a:lnTo>
                  <a:lnTo>
                    <a:pt x="13" y="229"/>
                  </a:lnTo>
                  <a:lnTo>
                    <a:pt x="13" y="234"/>
                  </a:lnTo>
                  <a:lnTo>
                    <a:pt x="24" y="236"/>
                  </a:lnTo>
                  <a:lnTo>
                    <a:pt x="28" y="246"/>
                  </a:lnTo>
                  <a:lnTo>
                    <a:pt x="40" y="244"/>
                  </a:lnTo>
                  <a:lnTo>
                    <a:pt x="51" y="238"/>
                  </a:lnTo>
                  <a:lnTo>
                    <a:pt x="51" y="261"/>
                  </a:lnTo>
                  <a:lnTo>
                    <a:pt x="55" y="266"/>
                  </a:lnTo>
                  <a:lnTo>
                    <a:pt x="58" y="259"/>
                  </a:lnTo>
                  <a:lnTo>
                    <a:pt x="64" y="261"/>
                  </a:lnTo>
                  <a:lnTo>
                    <a:pt x="77" y="261"/>
                  </a:lnTo>
                  <a:lnTo>
                    <a:pt x="85" y="253"/>
                  </a:lnTo>
                  <a:lnTo>
                    <a:pt x="98" y="249"/>
                  </a:lnTo>
                  <a:lnTo>
                    <a:pt x="106" y="242"/>
                  </a:lnTo>
                  <a:lnTo>
                    <a:pt x="125" y="242"/>
                  </a:lnTo>
                  <a:lnTo>
                    <a:pt x="125" y="270"/>
                  </a:lnTo>
                  <a:lnTo>
                    <a:pt x="138" y="285"/>
                  </a:lnTo>
                  <a:lnTo>
                    <a:pt x="149" y="285"/>
                  </a:lnTo>
                  <a:lnTo>
                    <a:pt x="155" y="291"/>
                  </a:lnTo>
                  <a:lnTo>
                    <a:pt x="164" y="295"/>
                  </a:lnTo>
                  <a:lnTo>
                    <a:pt x="170" y="295"/>
                  </a:lnTo>
                  <a:lnTo>
                    <a:pt x="174" y="302"/>
                  </a:lnTo>
                  <a:lnTo>
                    <a:pt x="193" y="304"/>
                  </a:lnTo>
                  <a:lnTo>
                    <a:pt x="196" y="316"/>
                  </a:lnTo>
                  <a:lnTo>
                    <a:pt x="196" y="329"/>
                  </a:lnTo>
                  <a:lnTo>
                    <a:pt x="195" y="333"/>
                  </a:lnTo>
                  <a:lnTo>
                    <a:pt x="198" y="336"/>
                  </a:lnTo>
                  <a:lnTo>
                    <a:pt x="198" y="350"/>
                  </a:lnTo>
                  <a:lnTo>
                    <a:pt x="225" y="350"/>
                  </a:lnTo>
                  <a:lnTo>
                    <a:pt x="225" y="367"/>
                  </a:lnTo>
                  <a:lnTo>
                    <a:pt x="231" y="370"/>
                  </a:lnTo>
                  <a:lnTo>
                    <a:pt x="236" y="378"/>
                  </a:lnTo>
                  <a:lnTo>
                    <a:pt x="231" y="399"/>
                  </a:lnTo>
                  <a:lnTo>
                    <a:pt x="227" y="405"/>
                  </a:lnTo>
                  <a:lnTo>
                    <a:pt x="232" y="422"/>
                  </a:lnTo>
                  <a:lnTo>
                    <a:pt x="232" y="431"/>
                  </a:lnTo>
                  <a:lnTo>
                    <a:pt x="232" y="446"/>
                  </a:lnTo>
                  <a:lnTo>
                    <a:pt x="246" y="448"/>
                  </a:lnTo>
                  <a:lnTo>
                    <a:pt x="251" y="448"/>
                  </a:lnTo>
                  <a:lnTo>
                    <a:pt x="259" y="448"/>
                  </a:lnTo>
                  <a:lnTo>
                    <a:pt x="265" y="456"/>
                  </a:lnTo>
                  <a:lnTo>
                    <a:pt x="266" y="478"/>
                  </a:lnTo>
                  <a:lnTo>
                    <a:pt x="272" y="480"/>
                  </a:lnTo>
                  <a:lnTo>
                    <a:pt x="280" y="480"/>
                  </a:lnTo>
                  <a:lnTo>
                    <a:pt x="283" y="480"/>
                  </a:lnTo>
                  <a:lnTo>
                    <a:pt x="283" y="492"/>
                  </a:lnTo>
                  <a:lnTo>
                    <a:pt x="280" y="505"/>
                  </a:lnTo>
                  <a:lnTo>
                    <a:pt x="285" y="505"/>
                  </a:lnTo>
                  <a:lnTo>
                    <a:pt x="291" y="510"/>
                  </a:lnTo>
                  <a:lnTo>
                    <a:pt x="291" y="533"/>
                  </a:lnTo>
                  <a:lnTo>
                    <a:pt x="276" y="541"/>
                  </a:lnTo>
                  <a:lnTo>
                    <a:pt x="259" y="554"/>
                  </a:lnTo>
                  <a:lnTo>
                    <a:pt x="249" y="565"/>
                  </a:lnTo>
                  <a:lnTo>
                    <a:pt x="244" y="577"/>
                  </a:lnTo>
                  <a:lnTo>
                    <a:pt x="236" y="584"/>
                  </a:lnTo>
                  <a:lnTo>
                    <a:pt x="232" y="588"/>
                  </a:lnTo>
                  <a:lnTo>
                    <a:pt x="238" y="588"/>
                  </a:lnTo>
                  <a:lnTo>
                    <a:pt x="244" y="582"/>
                  </a:lnTo>
                  <a:lnTo>
                    <a:pt x="249" y="590"/>
                  </a:lnTo>
                  <a:lnTo>
                    <a:pt x="257" y="597"/>
                  </a:lnTo>
                  <a:lnTo>
                    <a:pt x="257" y="605"/>
                  </a:lnTo>
                  <a:lnTo>
                    <a:pt x="263" y="597"/>
                  </a:lnTo>
                  <a:lnTo>
                    <a:pt x="274" y="607"/>
                  </a:lnTo>
                  <a:lnTo>
                    <a:pt x="283" y="614"/>
                  </a:lnTo>
                  <a:lnTo>
                    <a:pt x="287" y="620"/>
                  </a:lnTo>
                  <a:lnTo>
                    <a:pt x="293" y="637"/>
                  </a:lnTo>
                  <a:lnTo>
                    <a:pt x="293" y="637"/>
                  </a:lnTo>
                  <a:lnTo>
                    <a:pt x="293" y="650"/>
                  </a:lnTo>
                  <a:lnTo>
                    <a:pt x="299" y="647"/>
                  </a:lnTo>
                  <a:lnTo>
                    <a:pt x="299" y="647"/>
                  </a:lnTo>
                  <a:lnTo>
                    <a:pt x="308" y="630"/>
                  </a:lnTo>
                  <a:lnTo>
                    <a:pt x="308" y="630"/>
                  </a:lnTo>
                  <a:lnTo>
                    <a:pt x="308" y="630"/>
                  </a:lnTo>
                  <a:lnTo>
                    <a:pt x="308" y="630"/>
                  </a:lnTo>
                  <a:close/>
                </a:path>
              </a:pathLst>
            </a:custGeom>
            <a:solidFill>
              <a:schemeClr val="bg1">
                <a:lumMod val="85000"/>
              </a:schemeClr>
            </a:solidFill>
            <a:ln w="635" cap="rnd">
              <a:solidFill>
                <a:schemeClr val="bg1">
                  <a:alpha val="17000"/>
                </a:schemeClr>
              </a:solidFill>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7" name="Freeform 46">
              <a:extLst>
                <a:ext uri="{FF2B5EF4-FFF2-40B4-BE49-F238E27FC236}">
                  <a16:creationId xmlns:a16="http://schemas.microsoft.com/office/drawing/2014/main" id="{E25821DC-7F57-7B4D-82FC-8E3C8C73321B}"/>
                </a:ext>
              </a:extLst>
            </p:cNvPr>
            <p:cNvSpPr>
              <a:spLocks/>
            </p:cNvSpPr>
            <p:nvPr userDrawn="1"/>
          </p:nvSpPr>
          <p:spPr bwMode="auto">
            <a:xfrm>
              <a:off x="7170567" y="3223083"/>
              <a:ext cx="856571" cy="844575"/>
            </a:xfrm>
            <a:custGeom>
              <a:avLst/>
              <a:gdLst>
                <a:gd name="T0" fmla="*/ 319 w 561"/>
                <a:gd name="T1" fmla="*/ 605 h 650"/>
                <a:gd name="T2" fmla="*/ 331 w 561"/>
                <a:gd name="T3" fmla="*/ 590 h 650"/>
                <a:gd name="T4" fmla="*/ 331 w 561"/>
                <a:gd name="T5" fmla="*/ 597 h 650"/>
                <a:gd name="T6" fmla="*/ 323 w 561"/>
                <a:gd name="T7" fmla="*/ 614 h 650"/>
                <a:gd name="T8" fmla="*/ 350 w 561"/>
                <a:gd name="T9" fmla="*/ 571 h 650"/>
                <a:gd name="T10" fmla="*/ 393 w 561"/>
                <a:gd name="T11" fmla="*/ 478 h 650"/>
                <a:gd name="T12" fmla="*/ 420 w 561"/>
                <a:gd name="T13" fmla="*/ 467 h 650"/>
                <a:gd name="T14" fmla="*/ 444 w 561"/>
                <a:gd name="T15" fmla="*/ 463 h 650"/>
                <a:gd name="T16" fmla="*/ 459 w 561"/>
                <a:gd name="T17" fmla="*/ 459 h 650"/>
                <a:gd name="T18" fmla="*/ 471 w 561"/>
                <a:gd name="T19" fmla="*/ 448 h 650"/>
                <a:gd name="T20" fmla="*/ 476 w 561"/>
                <a:gd name="T21" fmla="*/ 427 h 650"/>
                <a:gd name="T22" fmla="*/ 492 w 561"/>
                <a:gd name="T23" fmla="*/ 391 h 650"/>
                <a:gd name="T24" fmla="*/ 499 w 561"/>
                <a:gd name="T25" fmla="*/ 365 h 650"/>
                <a:gd name="T26" fmla="*/ 503 w 561"/>
                <a:gd name="T27" fmla="*/ 329 h 650"/>
                <a:gd name="T28" fmla="*/ 505 w 561"/>
                <a:gd name="T29" fmla="*/ 295 h 650"/>
                <a:gd name="T30" fmla="*/ 516 w 561"/>
                <a:gd name="T31" fmla="*/ 289 h 650"/>
                <a:gd name="T32" fmla="*/ 524 w 561"/>
                <a:gd name="T33" fmla="*/ 265 h 650"/>
                <a:gd name="T34" fmla="*/ 539 w 561"/>
                <a:gd name="T35" fmla="*/ 253 h 650"/>
                <a:gd name="T36" fmla="*/ 554 w 561"/>
                <a:gd name="T37" fmla="*/ 232 h 650"/>
                <a:gd name="T38" fmla="*/ 561 w 561"/>
                <a:gd name="T39" fmla="*/ 198 h 650"/>
                <a:gd name="T40" fmla="*/ 550 w 561"/>
                <a:gd name="T41" fmla="*/ 164 h 650"/>
                <a:gd name="T42" fmla="*/ 527 w 561"/>
                <a:gd name="T43" fmla="*/ 161 h 650"/>
                <a:gd name="T44" fmla="*/ 493 w 561"/>
                <a:gd name="T45" fmla="*/ 134 h 650"/>
                <a:gd name="T46" fmla="*/ 473 w 561"/>
                <a:gd name="T47" fmla="*/ 130 h 650"/>
                <a:gd name="T48" fmla="*/ 446 w 561"/>
                <a:gd name="T49" fmla="*/ 123 h 650"/>
                <a:gd name="T50" fmla="*/ 427 w 561"/>
                <a:gd name="T51" fmla="*/ 126 h 650"/>
                <a:gd name="T52" fmla="*/ 416 w 561"/>
                <a:gd name="T53" fmla="*/ 109 h 650"/>
                <a:gd name="T54" fmla="*/ 393 w 561"/>
                <a:gd name="T55" fmla="*/ 98 h 650"/>
                <a:gd name="T56" fmla="*/ 370 w 561"/>
                <a:gd name="T57" fmla="*/ 100 h 650"/>
                <a:gd name="T58" fmla="*/ 365 w 561"/>
                <a:gd name="T59" fmla="*/ 109 h 650"/>
                <a:gd name="T60" fmla="*/ 353 w 561"/>
                <a:gd name="T61" fmla="*/ 117 h 650"/>
                <a:gd name="T62" fmla="*/ 363 w 561"/>
                <a:gd name="T63" fmla="*/ 102 h 650"/>
                <a:gd name="T64" fmla="*/ 357 w 561"/>
                <a:gd name="T65" fmla="*/ 85 h 650"/>
                <a:gd name="T66" fmla="*/ 336 w 561"/>
                <a:gd name="T67" fmla="*/ 91 h 650"/>
                <a:gd name="T68" fmla="*/ 327 w 561"/>
                <a:gd name="T69" fmla="*/ 92 h 650"/>
                <a:gd name="T70" fmla="*/ 340 w 561"/>
                <a:gd name="T71" fmla="*/ 72 h 650"/>
                <a:gd name="T72" fmla="*/ 342 w 561"/>
                <a:gd name="T73" fmla="*/ 57 h 650"/>
                <a:gd name="T74" fmla="*/ 331 w 561"/>
                <a:gd name="T75" fmla="*/ 36 h 650"/>
                <a:gd name="T76" fmla="*/ 310 w 561"/>
                <a:gd name="T77" fmla="*/ 39 h 650"/>
                <a:gd name="T78" fmla="*/ 248 w 561"/>
                <a:gd name="T79" fmla="*/ 51 h 650"/>
                <a:gd name="T80" fmla="*/ 200 w 561"/>
                <a:gd name="T81" fmla="*/ 11 h 650"/>
                <a:gd name="T82" fmla="*/ 151 w 561"/>
                <a:gd name="T83" fmla="*/ 21 h 650"/>
                <a:gd name="T84" fmla="*/ 144 w 561"/>
                <a:gd name="T85" fmla="*/ 55 h 650"/>
                <a:gd name="T86" fmla="*/ 92 w 561"/>
                <a:gd name="T87" fmla="*/ 53 h 650"/>
                <a:gd name="T88" fmla="*/ 57 w 561"/>
                <a:gd name="T89" fmla="*/ 85 h 650"/>
                <a:gd name="T90" fmla="*/ 55 w 561"/>
                <a:gd name="T91" fmla="*/ 123 h 650"/>
                <a:gd name="T92" fmla="*/ 28 w 561"/>
                <a:gd name="T93" fmla="*/ 157 h 650"/>
                <a:gd name="T94" fmla="*/ 0 w 561"/>
                <a:gd name="T95" fmla="*/ 210 h 650"/>
                <a:gd name="T96" fmla="*/ 51 w 561"/>
                <a:gd name="T97" fmla="*/ 238 h 650"/>
                <a:gd name="T98" fmla="*/ 98 w 561"/>
                <a:gd name="T99" fmla="*/ 249 h 650"/>
                <a:gd name="T100" fmla="*/ 164 w 561"/>
                <a:gd name="T101" fmla="*/ 295 h 650"/>
                <a:gd name="T102" fmla="*/ 198 w 561"/>
                <a:gd name="T103" fmla="*/ 336 h 650"/>
                <a:gd name="T104" fmla="*/ 227 w 561"/>
                <a:gd name="T105" fmla="*/ 405 h 650"/>
                <a:gd name="T106" fmla="*/ 265 w 561"/>
                <a:gd name="T107" fmla="*/ 456 h 650"/>
                <a:gd name="T108" fmla="*/ 285 w 561"/>
                <a:gd name="T109" fmla="*/ 505 h 650"/>
                <a:gd name="T110" fmla="*/ 236 w 561"/>
                <a:gd name="T111" fmla="*/ 584 h 650"/>
                <a:gd name="T112" fmla="*/ 263 w 561"/>
                <a:gd name="T113" fmla="*/ 597 h 650"/>
                <a:gd name="T114" fmla="*/ 299 w 561"/>
                <a:gd name="T115" fmla="*/ 64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61" h="650">
                  <a:moveTo>
                    <a:pt x="308" y="630"/>
                  </a:moveTo>
                  <a:lnTo>
                    <a:pt x="308" y="630"/>
                  </a:lnTo>
                  <a:lnTo>
                    <a:pt x="308" y="626"/>
                  </a:lnTo>
                  <a:lnTo>
                    <a:pt x="312" y="618"/>
                  </a:lnTo>
                  <a:lnTo>
                    <a:pt x="314" y="613"/>
                  </a:lnTo>
                  <a:lnTo>
                    <a:pt x="316" y="609"/>
                  </a:lnTo>
                  <a:lnTo>
                    <a:pt x="319" y="605"/>
                  </a:lnTo>
                  <a:lnTo>
                    <a:pt x="323" y="601"/>
                  </a:lnTo>
                  <a:lnTo>
                    <a:pt x="323" y="601"/>
                  </a:lnTo>
                  <a:lnTo>
                    <a:pt x="323" y="597"/>
                  </a:lnTo>
                  <a:lnTo>
                    <a:pt x="327" y="596"/>
                  </a:lnTo>
                  <a:lnTo>
                    <a:pt x="327" y="596"/>
                  </a:lnTo>
                  <a:lnTo>
                    <a:pt x="327" y="592"/>
                  </a:lnTo>
                  <a:lnTo>
                    <a:pt x="331" y="590"/>
                  </a:lnTo>
                  <a:lnTo>
                    <a:pt x="333" y="590"/>
                  </a:lnTo>
                  <a:lnTo>
                    <a:pt x="335" y="590"/>
                  </a:lnTo>
                  <a:lnTo>
                    <a:pt x="335" y="592"/>
                  </a:lnTo>
                  <a:lnTo>
                    <a:pt x="335" y="594"/>
                  </a:lnTo>
                  <a:lnTo>
                    <a:pt x="335" y="594"/>
                  </a:lnTo>
                  <a:lnTo>
                    <a:pt x="333" y="596"/>
                  </a:lnTo>
                  <a:lnTo>
                    <a:pt x="331" y="597"/>
                  </a:lnTo>
                  <a:lnTo>
                    <a:pt x="327" y="601"/>
                  </a:lnTo>
                  <a:lnTo>
                    <a:pt x="327" y="601"/>
                  </a:lnTo>
                  <a:lnTo>
                    <a:pt x="321" y="609"/>
                  </a:lnTo>
                  <a:lnTo>
                    <a:pt x="319" y="613"/>
                  </a:lnTo>
                  <a:lnTo>
                    <a:pt x="318" y="616"/>
                  </a:lnTo>
                  <a:lnTo>
                    <a:pt x="318" y="616"/>
                  </a:lnTo>
                  <a:lnTo>
                    <a:pt x="323" y="614"/>
                  </a:lnTo>
                  <a:lnTo>
                    <a:pt x="327" y="609"/>
                  </a:lnTo>
                  <a:lnTo>
                    <a:pt x="333" y="605"/>
                  </a:lnTo>
                  <a:lnTo>
                    <a:pt x="336" y="599"/>
                  </a:lnTo>
                  <a:lnTo>
                    <a:pt x="336" y="599"/>
                  </a:lnTo>
                  <a:lnTo>
                    <a:pt x="342" y="584"/>
                  </a:lnTo>
                  <a:lnTo>
                    <a:pt x="346" y="577"/>
                  </a:lnTo>
                  <a:lnTo>
                    <a:pt x="350" y="571"/>
                  </a:lnTo>
                  <a:lnTo>
                    <a:pt x="350" y="571"/>
                  </a:lnTo>
                  <a:lnTo>
                    <a:pt x="359" y="560"/>
                  </a:lnTo>
                  <a:lnTo>
                    <a:pt x="367" y="503"/>
                  </a:lnTo>
                  <a:lnTo>
                    <a:pt x="367" y="503"/>
                  </a:lnTo>
                  <a:lnTo>
                    <a:pt x="388" y="484"/>
                  </a:lnTo>
                  <a:lnTo>
                    <a:pt x="388" y="484"/>
                  </a:lnTo>
                  <a:lnTo>
                    <a:pt x="393" y="478"/>
                  </a:lnTo>
                  <a:lnTo>
                    <a:pt x="397" y="476"/>
                  </a:lnTo>
                  <a:lnTo>
                    <a:pt x="401" y="475"/>
                  </a:lnTo>
                  <a:lnTo>
                    <a:pt x="401" y="475"/>
                  </a:lnTo>
                  <a:lnTo>
                    <a:pt x="405" y="475"/>
                  </a:lnTo>
                  <a:lnTo>
                    <a:pt x="410" y="471"/>
                  </a:lnTo>
                  <a:lnTo>
                    <a:pt x="416" y="471"/>
                  </a:lnTo>
                  <a:lnTo>
                    <a:pt x="420" y="467"/>
                  </a:lnTo>
                  <a:lnTo>
                    <a:pt x="420" y="467"/>
                  </a:lnTo>
                  <a:lnTo>
                    <a:pt x="422" y="465"/>
                  </a:lnTo>
                  <a:lnTo>
                    <a:pt x="423" y="463"/>
                  </a:lnTo>
                  <a:lnTo>
                    <a:pt x="429" y="463"/>
                  </a:lnTo>
                  <a:lnTo>
                    <a:pt x="439" y="465"/>
                  </a:lnTo>
                  <a:lnTo>
                    <a:pt x="439" y="465"/>
                  </a:lnTo>
                  <a:lnTo>
                    <a:pt x="444" y="463"/>
                  </a:lnTo>
                  <a:lnTo>
                    <a:pt x="448" y="463"/>
                  </a:lnTo>
                  <a:lnTo>
                    <a:pt x="448" y="463"/>
                  </a:lnTo>
                  <a:lnTo>
                    <a:pt x="454" y="463"/>
                  </a:lnTo>
                  <a:lnTo>
                    <a:pt x="456" y="463"/>
                  </a:lnTo>
                  <a:lnTo>
                    <a:pt x="456" y="463"/>
                  </a:lnTo>
                  <a:lnTo>
                    <a:pt x="459" y="461"/>
                  </a:lnTo>
                  <a:lnTo>
                    <a:pt x="459" y="459"/>
                  </a:lnTo>
                  <a:lnTo>
                    <a:pt x="459" y="459"/>
                  </a:lnTo>
                  <a:lnTo>
                    <a:pt x="459" y="456"/>
                  </a:lnTo>
                  <a:lnTo>
                    <a:pt x="459" y="456"/>
                  </a:lnTo>
                  <a:lnTo>
                    <a:pt x="461" y="454"/>
                  </a:lnTo>
                  <a:lnTo>
                    <a:pt x="465" y="452"/>
                  </a:lnTo>
                  <a:lnTo>
                    <a:pt x="469" y="450"/>
                  </a:lnTo>
                  <a:lnTo>
                    <a:pt x="471" y="448"/>
                  </a:lnTo>
                  <a:lnTo>
                    <a:pt x="471" y="448"/>
                  </a:lnTo>
                  <a:lnTo>
                    <a:pt x="473" y="446"/>
                  </a:lnTo>
                  <a:lnTo>
                    <a:pt x="473" y="442"/>
                  </a:lnTo>
                  <a:lnTo>
                    <a:pt x="475" y="435"/>
                  </a:lnTo>
                  <a:lnTo>
                    <a:pt x="475" y="435"/>
                  </a:lnTo>
                  <a:lnTo>
                    <a:pt x="475" y="431"/>
                  </a:lnTo>
                  <a:lnTo>
                    <a:pt x="476" y="427"/>
                  </a:lnTo>
                  <a:lnTo>
                    <a:pt x="482" y="420"/>
                  </a:lnTo>
                  <a:lnTo>
                    <a:pt x="488" y="412"/>
                  </a:lnTo>
                  <a:lnTo>
                    <a:pt x="490" y="408"/>
                  </a:lnTo>
                  <a:lnTo>
                    <a:pt x="492" y="405"/>
                  </a:lnTo>
                  <a:lnTo>
                    <a:pt x="492" y="405"/>
                  </a:lnTo>
                  <a:lnTo>
                    <a:pt x="492" y="399"/>
                  </a:lnTo>
                  <a:lnTo>
                    <a:pt x="492" y="391"/>
                  </a:lnTo>
                  <a:lnTo>
                    <a:pt x="492" y="391"/>
                  </a:lnTo>
                  <a:lnTo>
                    <a:pt x="493" y="386"/>
                  </a:lnTo>
                  <a:lnTo>
                    <a:pt x="497" y="382"/>
                  </a:lnTo>
                  <a:lnTo>
                    <a:pt x="499" y="376"/>
                  </a:lnTo>
                  <a:lnTo>
                    <a:pt x="499" y="370"/>
                  </a:lnTo>
                  <a:lnTo>
                    <a:pt x="499" y="370"/>
                  </a:lnTo>
                  <a:lnTo>
                    <a:pt x="499" y="365"/>
                  </a:lnTo>
                  <a:lnTo>
                    <a:pt x="503" y="359"/>
                  </a:lnTo>
                  <a:lnTo>
                    <a:pt x="503" y="353"/>
                  </a:lnTo>
                  <a:lnTo>
                    <a:pt x="505" y="348"/>
                  </a:lnTo>
                  <a:lnTo>
                    <a:pt x="505" y="348"/>
                  </a:lnTo>
                  <a:lnTo>
                    <a:pt x="503" y="340"/>
                  </a:lnTo>
                  <a:lnTo>
                    <a:pt x="503" y="329"/>
                  </a:lnTo>
                  <a:lnTo>
                    <a:pt x="503" y="329"/>
                  </a:lnTo>
                  <a:lnTo>
                    <a:pt x="503" y="321"/>
                  </a:lnTo>
                  <a:lnTo>
                    <a:pt x="503" y="312"/>
                  </a:lnTo>
                  <a:lnTo>
                    <a:pt x="503" y="312"/>
                  </a:lnTo>
                  <a:lnTo>
                    <a:pt x="505" y="304"/>
                  </a:lnTo>
                  <a:lnTo>
                    <a:pt x="505" y="299"/>
                  </a:lnTo>
                  <a:lnTo>
                    <a:pt x="505" y="295"/>
                  </a:lnTo>
                  <a:lnTo>
                    <a:pt x="505" y="295"/>
                  </a:lnTo>
                  <a:lnTo>
                    <a:pt x="507" y="295"/>
                  </a:lnTo>
                  <a:lnTo>
                    <a:pt x="509" y="295"/>
                  </a:lnTo>
                  <a:lnTo>
                    <a:pt x="510" y="295"/>
                  </a:lnTo>
                  <a:lnTo>
                    <a:pt x="510" y="295"/>
                  </a:lnTo>
                  <a:lnTo>
                    <a:pt x="514" y="291"/>
                  </a:lnTo>
                  <a:lnTo>
                    <a:pt x="516" y="289"/>
                  </a:lnTo>
                  <a:lnTo>
                    <a:pt x="516" y="289"/>
                  </a:lnTo>
                  <a:lnTo>
                    <a:pt x="520" y="283"/>
                  </a:lnTo>
                  <a:lnTo>
                    <a:pt x="522" y="278"/>
                  </a:lnTo>
                  <a:lnTo>
                    <a:pt x="522" y="278"/>
                  </a:lnTo>
                  <a:lnTo>
                    <a:pt x="522" y="270"/>
                  </a:lnTo>
                  <a:lnTo>
                    <a:pt x="524" y="266"/>
                  </a:lnTo>
                  <a:lnTo>
                    <a:pt x="524" y="265"/>
                  </a:lnTo>
                  <a:lnTo>
                    <a:pt x="524" y="265"/>
                  </a:lnTo>
                  <a:lnTo>
                    <a:pt x="527" y="263"/>
                  </a:lnTo>
                  <a:lnTo>
                    <a:pt x="529" y="261"/>
                  </a:lnTo>
                  <a:lnTo>
                    <a:pt x="531" y="259"/>
                  </a:lnTo>
                  <a:lnTo>
                    <a:pt x="533" y="257"/>
                  </a:lnTo>
                  <a:lnTo>
                    <a:pt x="533" y="257"/>
                  </a:lnTo>
                  <a:lnTo>
                    <a:pt x="537" y="253"/>
                  </a:lnTo>
                  <a:lnTo>
                    <a:pt x="539" y="253"/>
                  </a:lnTo>
                  <a:lnTo>
                    <a:pt x="544" y="246"/>
                  </a:lnTo>
                  <a:lnTo>
                    <a:pt x="544" y="246"/>
                  </a:lnTo>
                  <a:lnTo>
                    <a:pt x="550" y="240"/>
                  </a:lnTo>
                  <a:lnTo>
                    <a:pt x="550" y="236"/>
                  </a:lnTo>
                  <a:lnTo>
                    <a:pt x="554" y="236"/>
                  </a:lnTo>
                  <a:lnTo>
                    <a:pt x="554" y="236"/>
                  </a:lnTo>
                  <a:lnTo>
                    <a:pt x="554" y="232"/>
                  </a:lnTo>
                  <a:lnTo>
                    <a:pt x="554" y="232"/>
                  </a:lnTo>
                  <a:lnTo>
                    <a:pt x="554" y="232"/>
                  </a:lnTo>
                  <a:lnTo>
                    <a:pt x="554" y="232"/>
                  </a:lnTo>
                  <a:lnTo>
                    <a:pt x="558" y="231"/>
                  </a:lnTo>
                  <a:lnTo>
                    <a:pt x="558" y="227"/>
                  </a:lnTo>
                  <a:lnTo>
                    <a:pt x="560" y="215"/>
                  </a:lnTo>
                  <a:lnTo>
                    <a:pt x="561" y="198"/>
                  </a:lnTo>
                  <a:lnTo>
                    <a:pt x="561" y="198"/>
                  </a:lnTo>
                  <a:lnTo>
                    <a:pt x="558" y="178"/>
                  </a:lnTo>
                  <a:lnTo>
                    <a:pt x="558" y="178"/>
                  </a:lnTo>
                  <a:lnTo>
                    <a:pt x="556" y="174"/>
                  </a:lnTo>
                  <a:lnTo>
                    <a:pt x="554" y="168"/>
                  </a:lnTo>
                  <a:lnTo>
                    <a:pt x="552" y="166"/>
                  </a:lnTo>
                  <a:lnTo>
                    <a:pt x="550" y="164"/>
                  </a:lnTo>
                  <a:lnTo>
                    <a:pt x="544" y="164"/>
                  </a:lnTo>
                  <a:lnTo>
                    <a:pt x="544" y="164"/>
                  </a:lnTo>
                  <a:lnTo>
                    <a:pt x="539" y="164"/>
                  </a:lnTo>
                  <a:lnTo>
                    <a:pt x="531" y="164"/>
                  </a:lnTo>
                  <a:lnTo>
                    <a:pt x="531" y="164"/>
                  </a:lnTo>
                  <a:lnTo>
                    <a:pt x="529" y="162"/>
                  </a:lnTo>
                  <a:lnTo>
                    <a:pt x="527" y="161"/>
                  </a:lnTo>
                  <a:lnTo>
                    <a:pt x="522" y="157"/>
                  </a:lnTo>
                  <a:lnTo>
                    <a:pt x="522" y="157"/>
                  </a:lnTo>
                  <a:lnTo>
                    <a:pt x="516" y="155"/>
                  </a:lnTo>
                  <a:lnTo>
                    <a:pt x="512" y="149"/>
                  </a:lnTo>
                  <a:lnTo>
                    <a:pt x="512" y="149"/>
                  </a:lnTo>
                  <a:lnTo>
                    <a:pt x="503" y="142"/>
                  </a:lnTo>
                  <a:lnTo>
                    <a:pt x="493" y="134"/>
                  </a:lnTo>
                  <a:lnTo>
                    <a:pt x="493" y="134"/>
                  </a:lnTo>
                  <a:lnTo>
                    <a:pt x="488" y="130"/>
                  </a:lnTo>
                  <a:lnTo>
                    <a:pt x="486" y="128"/>
                  </a:lnTo>
                  <a:lnTo>
                    <a:pt x="484" y="128"/>
                  </a:lnTo>
                  <a:lnTo>
                    <a:pt x="484" y="128"/>
                  </a:lnTo>
                  <a:lnTo>
                    <a:pt x="476" y="128"/>
                  </a:lnTo>
                  <a:lnTo>
                    <a:pt x="473" y="130"/>
                  </a:lnTo>
                  <a:lnTo>
                    <a:pt x="473" y="130"/>
                  </a:lnTo>
                  <a:lnTo>
                    <a:pt x="465" y="130"/>
                  </a:lnTo>
                  <a:lnTo>
                    <a:pt x="461" y="130"/>
                  </a:lnTo>
                  <a:lnTo>
                    <a:pt x="456" y="128"/>
                  </a:lnTo>
                  <a:lnTo>
                    <a:pt x="450" y="126"/>
                  </a:lnTo>
                  <a:lnTo>
                    <a:pt x="450" y="126"/>
                  </a:lnTo>
                  <a:lnTo>
                    <a:pt x="446" y="123"/>
                  </a:lnTo>
                  <a:lnTo>
                    <a:pt x="442" y="123"/>
                  </a:lnTo>
                  <a:lnTo>
                    <a:pt x="437" y="123"/>
                  </a:lnTo>
                  <a:lnTo>
                    <a:pt x="433" y="125"/>
                  </a:lnTo>
                  <a:lnTo>
                    <a:pt x="433" y="125"/>
                  </a:lnTo>
                  <a:lnTo>
                    <a:pt x="431" y="126"/>
                  </a:lnTo>
                  <a:lnTo>
                    <a:pt x="431" y="126"/>
                  </a:lnTo>
                  <a:lnTo>
                    <a:pt x="427" y="126"/>
                  </a:lnTo>
                  <a:lnTo>
                    <a:pt x="427" y="126"/>
                  </a:lnTo>
                  <a:lnTo>
                    <a:pt x="425" y="125"/>
                  </a:lnTo>
                  <a:lnTo>
                    <a:pt x="423" y="123"/>
                  </a:lnTo>
                  <a:lnTo>
                    <a:pt x="423" y="123"/>
                  </a:lnTo>
                  <a:lnTo>
                    <a:pt x="420" y="115"/>
                  </a:lnTo>
                  <a:lnTo>
                    <a:pt x="416" y="109"/>
                  </a:lnTo>
                  <a:lnTo>
                    <a:pt x="416" y="109"/>
                  </a:lnTo>
                  <a:lnTo>
                    <a:pt x="414" y="109"/>
                  </a:lnTo>
                  <a:lnTo>
                    <a:pt x="412" y="108"/>
                  </a:lnTo>
                  <a:lnTo>
                    <a:pt x="412" y="106"/>
                  </a:lnTo>
                  <a:lnTo>
                    <a:pt x="412" y="104"/>
                  </a:lnTo>
                  <a:lnTo>
                    <a:pt x="412" y="104"/>
                  </a:lnTo>
                  <a:lnTo>
                    <a:pt x="401" y="102"/>
                  </a:lnTo>
                  <a:lnTo>
                    <a:pt x="393" y="98"/>
                  </a:lnTo>
                  <a:lnTo>
                    <a:pt x="393" y="98"/>
                  </a:lnTo>
                  <a:lnTo>
                    <a:pt x="382" y="96"/>
                  </a:lnTo>
                  <a:lnTo>
                    <a:pt x="374" y="96"/>
                  </a:lnTo>
                  <a:lnTo>
                    <a:pt x="372" y="96"/>
                  </a:lnTo>
                  <a:lnTo>
                    <a:pt x="370" y="96"/>
                  </a:lnTo>
                  <a:lnTo>
                    <a:pt x="370" y="96"/>
                  </a:lnTo>
                  <a:lnTo>
                    <a:pt x="370" y="100"/>
                  </a:lnTo>
                  <a:lnTo>
                    <a:pt x="370" y="102"/>
                  </a:lnTo>
                  <a:lnTo>
                    <a:pt x="367" y="108"/>
                  </a:lnTo>
                  <a:lnTo>
                    <a:pt x="367" y="108"/>
                  </a:lnTo>
                  <a:lnTo>
                    <a:pt x="365" y="108"/>
                  </a:lnTo>
                  <a:lnTo>
                    <a:pt x="365" y="108"/>
                  </a:lnTo>
                  <a:lnTo>
                    <a:pt x="365" y="109"/>
                  </a:lnTo>
                  <a:lnTo>
                    <a:pt x="365" y="109"/>
                  </a:lnTo>
                  <a:lnTo>
                    <a:pt x="361" y="111"/>
                  </a:lnTo>
                  <a:lnTo>
                    <a:pt x="357" y="115"/>
                  </a:lnTo>
                  <a:lnTo>
                    <a:pt x="353" y="119"/>
                  </a:lnTo>
                  <a:lnTo>
                    <a:pt x="353" y="123"/>
                  </a:lnTo>
                  <a:lnTo>
                    <a:pt x="353" y="123"/>
                  </a:lnTo>
                  <a:lnTo>
                    <a:pt x="353" y="119"/>
                  </a:lnTo>
                  <a:lnTo>
                    <a:pt x="353" y="117"/>
                  </a:lnTo>
                  <a:lnTo>
                    <a:pt x="353" y="115"/>
                  </a:lnTo>
                  <a:lnTo>
                    <a:pt x="353" y="111"/>
                  </a:lnTo>
                  <a:lnTo>
                    <a:pt x="353" y="111"/>
                  </a:lnTo>
                  <a:lnTo>
                    <a:pt x="359" y="108"/>
                  </a:lnTo>
                  <a:lnTo>
                    <a:pt x="359" y="108"/>
                  </a:lnTo>
                  <a:lnTo>
                    <a:pt x="359" y="104"/>
                  </a:lnTo>
                  <a:lnTo>
                    <a:pt x="363" y="102"/>
                  </a:lnTo>
                  <a:lnTo>
                    <a:pt x="365" y="98"/>
                  </a:lnTo>
                  <a:lnTo>
                    <a:pt x="367" y="94"/>
                  </a:lnTo>
                  <a:lnTo>
                    <a:pt x="367" y="94"/>
                  </a:lnTo>
                  <a:lnTo>
                    <a:pt x="367" y="94"/>
                  </a:lnTo>
                  <a:lnTo>
                    <a:pt x="365" y="91"/>
                  </a:lnTo>
                  <a:lnTo>
                    <a:pt x="363" y="87"/>
                  </a:lnTo>
                  <a:lnTo>
                    <a:pt x="357" y="85"/>
                  </a:lnTo>
                  <a:lnTo>
                    <a:pt x="348" y="81"/>
                  </a:lnTo>
                  <a:lnTo>
                    <a:pt x="342" y="81"/>
                  </a:lnTo>
                  <a:lnTo>
                    <a:pt x="342" y="81"/>
                  </a:lnTo>
                  <a:lnTo>
                    <a:pt x="338" y="81"/>
                  </a:lnTo>
                  <a:lnTo>
                    <a:pt x="338" y="83"/>
                  </a:lnTo>
                  <a:lnTo>
                    <a:pt x="336" y="85"/>
                  </a:lnTo>
                  <a:lnTo>
                    <a:pt x="336" y="91"/>
                  </a:lnTo>
                  <a:lnTo>
                    <a:pt x="336" y="91"/>
                  </a:lnTo>
                  <a:lnTo>
                    <a:pt x="333" y="94"/>
                  </a:lnTo>
                  <a:lnTo>
                    <a:pt x="329" y="98"/>
                  </a:lnTo>
                  <a:lnTo>
                    <a:pt x="325" y="98"/>
                  </a:lnTo>
                  <a:lnTo>
                    <a:pt x="319" y="100"/>
                  </a:lnTo>
                  <a:lnTo>
                    <a:pt x="319" y="100"/>
                  </a:lnTo>
                  <a:lnTo>
                    <a:pt x="327" y="92"/>
                  </a:lnTo>
                  <a:lnTo>
                    <a:pt x="333" y="83"/>
                  </a:lnTo>
                  <a:lnTo>
                    <a:pt x="333" y="83"/>
                  </a:lnTo>
                  <a:lnTo>
                    <a:pt x="335" y="79"/>
                  </a:lnTo>
                  <a:lnTo>
                    <a:pt x="335" y="77"/>
                  </a:lnTo>
                  <a:lnTo>
                    <a:pt x="336" y="75"/>
                  </a:lnTo>
                  <a:lnTo>
                    <a:pt x="336" y="75"/>
                  </a:lnTo>
                  <a:lnTo>
                    <a:pt x="340" y="72"/>
                  </a:lnTo>
                  <a:lnTo>
                    <a:pt x="342" y="68"/>
                  </a:lnTo>
                  <a:lnTo>
                    <a:pt x="346" y="64"/>
                  </a:lnTo>
                  <a:lnTo>
                    <a:pt x="346" y="60"/>
                  </a:lnTo>
                  <a:lnTo>
                    <a:pt x="346" y="60"/>
                  </a:lnTo>
                  <a:lnTo>
                    <a:pt x="346" y="57"/>
                  </a:lnTo>
                  <a:lnTo>
                    <a:pt x="346" y="57"/>
                  </a:lnTo>
                  <a:lnTo>
                    <a:pt x="342" y="57"/>
                  </a:lnTo>
                  <a:lnTo>
                    <a:pt x="342" y="55"/>
                  </a:lnTo>
                  <a:lnTo>
                    <a:pt x="342" y="55"/>
                  </a:lnTo>
                  <a:lnTo>
                    <a:pt x="338" y="53"/>
                  </a:lnTo>
                  <a:lnTo>
                    <a:pt x="336" y="49"/>
                  </a:lnTo>
                  <a:lnTo>
                    <a:pt x="333" y="41"/>
                  </a:lnTo>
                  <a:lnTo>
                    <a:pt x="333" y="41"/>
                  </a:lnTo>
                  <a:lnTo>
                    <a:pt x="331" y="36"/>
                  </a:lnTo>
                  <a:lnTo>
                    <a:pt x="329" y="28"/>
                  </a:lnTo>
                  <a:lnTo>
                    <a:pt x="329" y="28"/>
                  </a:lnTo>
                  <a:lnTo>
                    <a:pt x="327" y="21"/>
                  </a:lnTo>
                  <a:lnTo>
                    <a:pt x="323" y="15"/>
                  </a:lnTo>
                  <a:lnTo>
                    <a:pt x="323" y="15"/>
                  </a:lnTo>
                  <a:lnTo>
                    <a:pt x="319" y="19"/>
                  </a:lnTo>
                  <a:lnTo>
                    <a:pt x="310" y="39"/>
                  </a:lnTo>
                  <a:lnTo>
                    <a:pt x="304" y="45"/>
                  </a:lnTo>
                  <a:lnTo>
                    <a:pt x="304" y="49"/>
                  </a:lnTo>
                  <a:lnTo>
                    <a:pt x="282" y="49"/>
                  </a:lnTo>
                  <a:lnTo>
                    <a:pt x="280" y="43"/>
                  </a:lnTo>
                  <a:lnTo>
                    <a:pt x="259" y="43"/>
                  </a:lnTo>
                  <a:lnTo>
                    <a:pt x="259" y="53"/>
                  </a:lnTo>
                  <a:lnTo>
                    <a:pt x="248" y="51"/>
                  </a:lnTo>
                  <a:lnTo>
                    <a:pt x="238" y="57"/>
                  </a:lnTo>
                  <a:lnTo>
                    <a:pt x="227" y="58"/>
                  </a:lnTo>
                  <a:lnTo>
                    <a:pt x="219" y="64"/>
                  </a:lnTo>
                  <a:lnTo>
                    <a:pt x="210" y="57"/>
                  </a:lnTo>
                  <a:lnTo>
                    <a:pt x="200" y="36"/>
                  </a:lnTo>
                  <a:lnTo>
                    <a:pt x="204" y="19"/>
                  </a:lnTo>
                  <a:lnTo>
                    <a:pt x="200" y="11"/>
                  </a:lnTo>
                  <a:lnTo>
                    <a:pt x="200" y="2"/>
                  </a:lnTo>
                  <a:lnTo>
                    <a:pt x="189" y="0"/>
                  </a:lnTo>
                  <a:lnTo>
                    <a:pt x="183" y="9"/>
                  </a:lnTo>
                  <a:lnTo>
                    <a:pt x="166" y="19"/>
                  </a:lnTo>
                  <a:lnTo>
                    <a:pt x="164" y="22"/>
                  </a:lnTo>
                  <a:lnTo>
                    <a:pt x="162" y="24"/>
                  </a:lnTo>
                  <a:lnTo>
                    <a:pt x="151" y="21"/>
                  </a:lnTo>
                  <a:lnTo>
                    <a:pt x="144" y="19"/>
                  </a:lnTo>
                  <a:lnTo>
                    <a:pt x="140" y="21"/>
                  </a:lnTo>
                  <a:lnTo>
                    <a:pt x="142" y="30"/>
                  </a:lnTo>
                  <a:lnTo>
                    <a:pt x="145" y="43"/>
                  </a:lnTo>
                  <a:lnTo>
                    <a:pt x="151" y="47"/>
                  </a:lnTo>
                  <a:lnTo>
                    <a:pt x="151" y="51"/>
                  </a:lnTo>
                  <a:lnTo>
                    <a:pt x="144" y="55"/>
                  </a:lnTo>
                  <a:lnTo>
                    <a:pt x="142" y="58"/>
                  </a:lnTo>
                  <a:lnTo>
                    <a:pt x="127" y="72"/>
                  </a:lnTo>
                  <a:lnTo>
                    <a:pt x="121" y="68"/>
                  </a:lnTo>
                  <a:lnTo>
                    <a:pt x="108" y="72"/>
                  </a:lnTo>
                  <a:lnTo>
                    <a:pt x="106" y="60"/>
                  </a:lnTo>
                  <a:lnTo>
                    <a:pt x="96" y="47"/>
                  </a:lnTo>
                  <a:lnTo>
                    <a:pt x="92" y="53"/>
                  </a:lnTo>
                  <a:lnTo>
                    <a:pt x="60" y="57"/>
                  </a:lnTo>
                  <a:lnTo>
                    <a:pt x="58" y="60"/>
                  </a:lnTo>
                  <a:lnTo>
                    <a:pt x="62" y="68"/>
                  </a:lnTo>
                  <a:lnTo>
                    <a:pt x="68" y="74"/>
                  </a:lnTo>
                  <a:lnTo>
                    <a:pt x="57" y="75"/>
                  </a:lnTo>
                  <a:lnTo>
                    <a:pt x="57" y="81"/>
                  </a:lnTo>
                  <a:lnTo>
                    <a:pt x="57" y="85"/>
                  </a:lnTo>
                  <a:lnTo>
                    <a:pt x="62" y="94"/>
                  </a:lnTo>
                  <a:lnTo>
                    <a:pt x="66" y="100"/>
                  </a:lnTo>
                  <a:lnTo>
                    <a:pt x="64" y="108"/>
                  </a:lnTo>
                  <a:lnTo>
                    <a:pt x="60" y="111"/>
                  </a:lnTo>
                  <a:lnTo>
                    <a:pt x="62" y="115"/>
                  </a:lnTo>
                  <a:lnTo>
                    <a:pt x="58" y="121"/>
                  </a:lnTo>
                  <a:lnTo>
                    <a:pt x="55" y="123"/>
                  </a:lnTo>
                  <a:lnTo>
                    <a:pt x="58" y="126"/>
                  </a:lnTo>
                  <a:lnTo>
                    <a:pt x="49" y="142"/>
                  </a:lnTo>
                  <a:lnTo>
                    <a:pt x="55" y="147"/>
                  </a:lnTo>
                  <a:lnTo>
                    <a:pt x="55" y="153"/>
                  </a:lnTo>
                  <a:lnTo>
                    <a:pt x="47" y="153"/>
                  </a:lnTo>
                  <a:lnTo>
                    <a:pt x="43" y="157"/>
                  </a:lnTo>
                  <a:lnTo>
                    <a:pt x="28" y="157"/>
                  </a:lnTo>
                  <a:lnTo>
                    <a:pt x="17" y="170"/>
                  </a:lnTo>
                  <a:lnTo>
                    <a:pt x="13" y="176"/>
                  </a:lnTo>
                  <a:lnTo>
                    <a:pt x="13" y="183"/>
                  </a:lnTo>
                  <a:lnTo>
                    <a:pt x="13" y="187"/>
                  </a:lnTo>
                  <a:lnTo>
                    <a:pt x="5" y="193"/>
                  </a:lnTo>
                  <a:lnTo>
                    <a:pt x="2" y="198"/>
                  </a:lnTo>
                  <a:lnTo>
                    <a:pt x="0" y="210"/>
                  </a:lnTo>
                  <a:lnTo>
                    <a:pt x="7" y="219"/>
                  </a:lnTo>
                  <a:lnTo>
                    <a:pt x="13" y="229"/>
                  </a:lnTo>
                  <a:lnTo>
                    <a:pt x="13" y="234"/>
                  </a:lnTo>
                  <a:lnTo>
                    <a:pt x="24" y="236"/>
                  </a:lnTo>
                  <a:lnTo>
                    <a:pt x="28" y="246"/>
                  </a:lnTo>
                  <a:lnTo>
                    <a:pt x="40" y="244"/>
                  </a:lnTo>
                  <a:lnTo>
                    <a:pt x="51" y="238"/>
                  </a:lnTo>
                  <a:lnTo>
                    <a:pt x="51" y="261"/>
                  </a:lnTo>
                  <a:lnTo>
                    <a:pt x="55" y="266"/>
                  </a:lnTo>
                  <a:lnTo>
                    <a:pt x="58" y="259"/>
                  </a:lnTo>
                  <a:lnTo>
                    <a:pt x="64" y="261"/>
                  </a:lnTo>
                  <a:lnTo>
                    <a:pt x="77" y="261"/>
                  </a:lnTo>
                  <a:lnTo>
                    <a:pt x="85" y="253"/>
                  </a:lnTo>
                  <a:lnTo>
                    <a:pt x="98" y="249"/>
                  </a:lnTo>
                  <a:lnTo>
                    <a:pt x="106" y="242"/>
                  </a:lnTo>
                  <a:lnTo>
                    <a:pt x="125" y="242"/>
                  </a:lnTo>
                  <a:lnTo>
                    <a:pt x="125" y="270"/>
                  </a:lnTo>
                  <a:lnTo>
                    <a:pt x="138" y="285"/>
                  </a:lnTo>
                  <a:lnTo>
                    <a:pt x="149" y="285"/>
                  </a:lnTo>
                  <a:lnTo>
                    <a:pt x="155" y="291"/>
                  </a:lnTo>
                  <a:lnTo>
                    <a:pt x="164" y="295"/>
                  </a:lnTo>
                  <a:lnTo>
                    <a:pt x="170" y="295"/>
                  </a:lnTo>
                  <a:lnTo>
                    <a:pt x="174" y="302"/>
                  </a:lnTo>
                  <a:lnTo>
                    <a:pt x="193" y="304"/>
                  </a:lnTo>
                  <a:lnTo>
                    <a:pt x="196" y="316"/>
                  </a:lnTo>
                  <a:lnTo>
                    <a:pt x="196" y="329"/>
                  </a:lnTo>
                  <a:lnTo>
                    <a:pt x="195" y="333"/>
                  </a:lnTo>
                  <a:lnTo>
                    <a:pt x="198" y="336"/>
                  </a:lnTo>
                  <a:lnTo>
                    <a:pt x="198" y="350"/>
                  </a:lnTo>
                  <a:lnTo>
                    <a:pt x="225" y="350"/>
                  </a:lnTo>
                  <a:lnTo>
                    <a:pt x="225" y="367"/>
                  </a:lnTo>
                  <a:lnTo>
                    <a:pt x="231" y="370"/>
                  </a:lnTo>
                  <a:lnTo>
                    <a:pt x="236" y="378"/>
                  </a:lnTo>
                  <a:lnTo>
                    <a:pt x="231" y="399"/>
                  </a:lnTo>
                  <a:lnTo>
                    <a:pt x="227" y="405"/>
                  </a:lnTo>
                  <a:lnTo>
                    <a:pt x="232" y="422"/>
                  </a:lnTo>
                  <a:lnTo>
                    <a:pt x="232" y="431"/>
                  </a:lnTo>
                  <a:lnTo>
                    <a:pt x="232" y="446"/>
                  </a:lnTo>
                  <a:lnTo>
                    <a:pt x="246" y="448"/>
                  </a:lnTo>
                  <a:lnTo>
                    <a:pt x="251" y="448"/>
                  </a:lnTo>
                  <a:lnTo>
                    <a:pt x="259" y="448"/>
                  </a:lnTo>
                  <a:lnTo>
                    <a:pt x="265" y="456"/>
                  </a:lnTo>
                  <a:lnTo>
                    <a:pt x="266" y="478"/>
                  </a:lnTo>
                  <a:lnTo>
                    <a:pt x="272" y="480"/>
                  </a:lnTo>
                  <a:lnTo>
                    <a:pt x="280" y="480"/>
                  </a:lnTo>
                  <a:lnTo>
                    <a:pt x="283" y="480"/>
                  </a:lnTo>
                  <a:lnTo>
                    <a:pt x="283" y="492"/>
                  </a:lnTo>
                  <a:lnTo>
                    <a:pt x="280" y="505"/>
                  </a:lnTo>
                  <a:lnTo>
                    <a:pt x="285" y="505"/>
                  </a:lnTo>
                  <a:lnTo>
                    <a:pt x="291" y="510"/>
                  </a:lnTo>
                  <a:lnTo>
                    <a:pt x="291" y="533"/>
                  </a:lnTo>
                  <a:lnTo>
                    <a:pt x="276" y="541"/>
                  </a:lnTo>
                  <a:lnTo>
                    <a:pt x="259" y="554"/>
                  </a:lnTo>
                  <a:lnTo>
                    <a:pt x="249" y="565"/>
                  </a:lnTo>
                  <a:lnTo>
                    <a:pt x="244" y="577"/>
                  </a:lnTo>
                  <a:lnTo>
                    <a:pt x="236" y="584"/>
                  </a:lnTo>
                  <a:lnTo>
                    <a:pt x="232" y="588"/>
                  </a:lnTo>
                  <a:lnTo>
                    <a:pt x="238" y="588"/>
                  </a:lnTo>
                  <a:lnTo>
                    <a:pt x="244" y="582"/>
                  </a:lnTo>
                  <a:lnTo>
                    <a:pt x="249" y="590"/>
                  </a:lnTo>
                  <a:lnTo>
                    <a:pt x="257" y="597"/>
                  </a:lnTo>
                  <a:lnTo>
                    <a:pt x="257" y="605"/>
                  </a:lnTo>
                  <a:lnTo>
                    <a:pt x="263" y="597"/>
                  </a:lnTo>
                  <a:lnTo>
                    <a:pt x="274" y="607"/>
                  </a:lnTo>
                  <a:lnTo>
                    <a:pt x="283" y="614"/>
                  </a:lnTo>
                  <a:lnTo>
                    <a:pt x="287" y="620"/>
                  </a:lnTo>
                  <a:lnTo>
                    <a:pt x="293" y="637"/>
                  </a:lnTo>
                  <a:lnTo>
                    <a:pt x="293" y="637"/>
                  </a:lnTo>
                  <a:lnTo>
                    <a:pt x="293" y="650"/>
                  </a:lnTo>
                  <a:lnTo>
                    <a:pt x="299" y="647"/>
                  </a:lnTo>
                  <a:lnTo>
                    <a:pt x="299" y="647"/>
                  </a:lnTo>
                  <a:lnTo>
                    <a:pt x="308" y="630"/>
                  </a:lnTo>
                  <a:lnTo>
                    <a:pt x="308" y="630"/>
                  </a:lnTo>
                  <a:lnTo>
                    <a:pt x="308" y="630"/>
                  </a:lnTo>
                  <a:lnTo>
                    <a:pt x="308" y="630"/>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8" name="Freeform 47">
              <a:extLst>
                <a:ext uri="{FF2B5EF4-FFF2-40B4-BE49-F238E27FC236}">
                  <a16:creationId xmlns:a16="http://schemas.microsoft.com/office/drawing/2014/main" id="{21325A2E-C8DE-C84A-ADA1-5D56FE606609}"/>
                </a:ext>
              </a:extLst>
            </p:cNvPr>
            <p:cNvSpPr>
              <a:spLocks/>
            </p:cNvSpPr>
            <p:nvPr userDrawn="1"/>
          </p:nvSpPr>
          <p:spPr bwMode="auto">
            <a:xfrm>
              <a:off x="7417919" y="3741522"/>
              <a:ext cx="184751" cy="184507"/>
            </a:xfrm>
            <a:custGeom>
              <a:avLst/>
              <a:gdLst>
                <a:gd name="T0" fmla="*/ 116 w 121"/>
                <a:gd name="T1" fmla="*/ 106 h 142"/>
                <a:gd name="T2" fmla="*/ 121 w 121"/>
                <a:gd name="T3" fmla="*/ 93 h 142"/>
                <a:gd name="T4" fmla="*/ 121 w 121"/>
                <a:gd name="T5" fmla="*/ 81 h 142"/>
                <a:gd name="T6" fmla="*/ 110 w 121"/>
                <a:gd name="T7" fmla="*/ 81 h 142"/>
                <a:gd name="T8" fmla="*/ 104 w 121"/>
                <a:gd name="T9" fmla="*/ 79 h 142"/>
                <a:gd name="T10" fmla="*/ 103 w 121"/>
                <a:gd name="T11" fmla="*/ 57 h 142"/>
                <a:gd name="T12" fmla="*/ 97 w 121"/>
                <a:gd name="T13" fmla="*/ 49 h 142"/>
                <a:gd name="T14" fmla="*/ 84 w 121"/>
                <a:gd name="T15" fmla="*/ 49 h 142"/>
                <a:gd name="T16" fmla="*/ 70 w 121"/>
                <a:gd name="T17" fmla="*/ 47 h 142"/>
                <a:gd name="T18" fmla="*/ 70 w 121"/>
                <a:gd name="T19" fmla="*/ 23 h 142"/>
                <a:gd name="T20" fmla="*/ 65 w 121"/>
                <a:gd name="T21" fmla="*/ 4 h 142"/>
                <a:gd name="T22" fmla="*/ 52 w 121"/>
                <a:gd name="T23" fmla="*/ 0 h 142"/>
                <a:gd name="T24" fmla="*/ 33 w 121"/>
                <a:gd name="T25" fmla="*/ 0 h 142"/>
                <a:gd name="T26" fmla="*/ 16 w 121"/>
                <a:gd name="T27" fmla="*/ 4 h 142"/>
                <a:gd name="T28" fmla="*/ 4 w 121"/>
                <a:gd name="T29" fmla="*/ 17 h 142"/>
                <a:gd name="T30" fmla="*/ 4 w 121"/>
                <a:gd name="T31" fmla="*/ 36 h 142"/>
                <a:gd name="T32" fmla="*/ 0 w 121"/>
                <a:gd name="T33" fmla="*/ 47 h 142"/>
                <a:gd name="T34" fmla="*/ 8 w 121"/>
                <a:gd name="T35" fmla="*/ 60 h 142"/>
                <a:gd name="T36" fmla="*/ 19 w 121"/>
                <a:gd name="T37" fmla="*/ 72 h 142"/>
                <a:gd name="T38" fmla="*/ 27 w 121"/>
                <a:gd name="T39" fmla="*/ 77 h 142"/>
                <a:gd name="T40" fmla="*/ 38 w 121"/>
                <a:gd name="T41" fmla="*/ 77 h 142"/>
                <a:gd name="T42" fmla="*/ 52 w 121"/>
                <a:gd name="T43" fmla="*/ 93 h 142"/>
                <a:gd name="T44" fmla="*/ 65 w 121"/>
                <a:gd name="T45" fmla="*/ 96 h 142"/>
                <a:gd name="T46" fmla="*/ 72 w 121"/>
                <a:gd name="T47" fmla="*/ 106 h 142"/>
                <a:gd name="T48" fmla="*/ 67 w 121"/>
                <a:gd name="T49" fmla="*/ 115 h 142"/>
                <a:gd name="T50" fmla="*/ 61 w 121"/>
                <a:gd name="T51" fmla="*/ 121 h 142"/>
                <a:gd name="T52" fmla="*/ 63 w 121"/>
                <a:gd name="T53" fmla="*/ 128 h 142"/>
                <a:gd name="T54" fmla="*/ 57 w 121"/>
                <a:gd name="T55" fmla="*/ 138 h 142"/>
                <a:gd name="T56" fmla="*/ 70 w 121"/>
                <a:gd name="T57" fmla="*/ 138 h 142"/>
                <a:gd name="T58" fmla="*/ 82 w 121"/>
                <a:gd name="T59" fmla="*/ 142 h 142"/>
                <a:gd name="T60" fmla="*/ 93 w 121"/>
                <a:gd name="T61" fmla="*/ 142 h 142"/>
                <a:gd name="T62" fmla="*/ 93 w 121"/>
                <a:gd name="T63" fmla="*/ 142 h 142"/>
                <a:gd name="T64" fmla="*/ 99 w 121"/>
                <a:gd name="T65" fmla="*/ 136 h 142"/>
                <a:gd name="T66" fmla="*/ 104 w 121"/>
                <a:gd name="T67" fmla="*/ 132 h 142"/>
                <a:gd name="T68" fmla="*/ 116 w 121"/>
                <a:gd name="T69" fmla="*/ 121 h 142"/>
                <a:gd name="T70" fmla="*/ 116 w 121"/>
                <a:gd name="T71" fmla="*/ 106 h 142"/>
                <a:gd name="T72" fmla="*/ 116 w 121"/>
                <a:gd name="T73" fmla="*/ 106 h 142"/>
                <a:gd name="T74" fmla="*/ 116 w 121"/>
                <a:gd name="T75" fmla="*/ 106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1" h="142">
                  <a:moveTo>
                    <a:pt x="116" y="106"/>
                  </a:moveTo>
                  <a:lnTo>
                    <a:pt x="121" y="93"/>
                  </a:lnTo>
                  <a:lnTo>
                    <a:pt x="121" y="81"/>
                  </a:lnTo>
                  <a:lnTo>
                    <a:pt x="110" y="81"/>
                  </a:lnTo>
                  <a:lnTo>
                    <a:pt x="104" y="79"/>
                  </a:lnTo>
                  <a:lnTo>
                    <a:pt x="103" y="57"/>
                  </a:lnTo>
                  <a:lnTo>
                    <a:pt x="97" y="49"/>
                  </a:lnTo>
                  <a:lnTo>
                    <a:pt x="84" y="49"/>
                  </a:lnTo>
                  <a:lnTo>
                    <a:pt x="70" y="47"/>
                  </a:lnTo>
                  <a:lnTo>
                    <a:pt x="70" y="23"/>
                  </a:lnTo>
                  <a:lnTo>
                    <a:pt x="65" y="4"/>
                  </a:lnTo>
                  <a:lnTo>
                    <a:pt x="52" y="0"/>
                  </a:lnTo>
                  <a:lnTo>
                    <a:pt x="33" y="0"/>
                  </a:lnTo>
                  <a:lnTo>
                    <a:pt x="16" y="4"/>
                  </a:lnTo>
                  <a:lnTo>
                    <a:pt x="4" y="17"/>
                  </a:lnTo>
                  <a:lnTo>
                    <a:pt x="4" y="36"/>
                  </a:lnTo>
                  <a:lnTo>
                    <a:pt x="0" y="47"/>
                  </a:lnTo>
                  <a:lnTo>
                    <a:pt x="8" y="60"/>
                  </a:lnTo>
                  <a:lnTo>
                    <a:pt x="19" y="72"/>
                  </a:lnTo>
                  <a:lnTo>
                    <a:pt x="27" y="77"/>
                  </a:lnTo>
                  <a:lnTo>
                    <a:pt x="38" y="77"/>
                  </a:lnTo>
                  <a:lnTo>
                    <a:pt x="52" y="93"/>
                  </a:lnTo>
                  <a:lnTo>
                    <a:pt x="65" y="96"/>
                  </a:lnTo>
                  <a:lnTo>
                    <a:pt x="72" y="106"/>
                  </a:lnTo>
                  <a:lnTo>
                    <a:pt x="67" y="115"/>
                  </a:lnTo>
                  <a:lnTo>
                    <a:pt x="61" y="121"/>
                  </a:lnTo>
                  <a:lnTo>
                    <a:pt x="63" y="128"/>
                  </a:lnTo>
                  <a:lnTo>
                    <a:pt x="57" y="138"/>
                  </a:lnTo>
                  <a:lnTo>
                    <a:pt x="70" y="138"/>
                  </a:lnTo>
                  <a:lnTo>
                    <a:pt x="82" y="142"/>
                  </a:lnTo>
                  <a:lnTo>
                    <a:pt x="93" y="142"/>
                  </a:lnTo>
                  <a:lnTo>
                    <a:pt x="93" y="142"/>
                  </a:lnTo>
                  <a:lnTo>
                    <a:pt x="99" y="136"/>
                  </a:lnTo>
                  <a:lnTo>
                    <a:pt x="104" y="132"/>
                  </a:lnTo>
                  <a:lnTo>
                    <a:pt x="116" y="121"/>
                  </a:lnTo>
                  <a:lnTo>
                    <a:pt x="116" y="106"/>
                  </a:lnTo>
                  <a:lnTo>
                    <a:pt x="116" y="106"/>
                  </a:lnTo>
                  <a:lnTo>
                    <a:pt x="116" y="106"/>
                  </a:lnTo>
                  <a:close/>
                </a:path>
              </a:pathLst>
            </a:custGeom>
            <a:solidFill>
              <a:schemeClr val="bg1">
                <a:lumMod val="85000"/>
              </a:schemeClr>
            </a:solidFill>
            <a:ln w="635" cap="rnd">
              <a:solidFill>
                <a:schemeClr val="bg1">
                  <a:alpha val="17000"/>
                </a:schemeClr>
              </a:solidFill>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9" name="Freeform 48">
              <a:extLst>
                <a:ext uri="{FF2B5EF4-FFF2-40B4-BE49-F238E27FC236}">
                  <a16:creationId xmlns:a16="http://schemas.microsoft.com/office/drawing/2014/main" id="{042889AF-C19E-9B48-98E1-74B70B490AC8}"/>
                </a:ext>
              </a:extLst>
            </p:cNvPr>
            <p:cNvSpPr>
              <a:spLocks/>
            </p:cNvSpPr>
            <p:nvPr userDrawn="1"/>
          </p:nvSpPr>
          <p:spPr bwMode="auto">
            <a:xfrm>
              <a:off x="7417919" y="3741522"/>
              <a:ext cx="184751" cy="184507"/>
            </a:xfrm>
            <a:custGeom>
              <a:avLst/>
              <a:gdLst>
                <a:gd name="T0" fmla="*/ 116 w 121"/>
                <a:gd name="T1" fmla="*/ 106 h 142"/>
                <a:gd name="T2" fmla="*/ 121 w 121"/>
                <a:gd name="T3" fmla="*/ 93 h 142"/>
                <a:gd name="T4" fmla="*/ 121 w 121"/>
                <a:gd name="T5" fmla="*/ 81 h 142"/>
                <a:gd name="T6" fmla="*/ 110 w 121"/>
                <a:gd name="T7" fmla="*/ 81 h 142"/>
                <a:gd name="T8" fmla="*/ 104 w 121"/>
                <a:gd name="T9" fmla="*/ 79 h 142"/>
                <a:gd name="T10" fmla="*/ 103 w 121"/>
                <a:gd name="T11" fmla="*/ 57 h 142"/>
                <a:gd name="T12" fmla="*/ 97 w 121"/>
                <a:gd name="T13" fmla="*/ 49 h 142"/>
                <a:gd name="T14" fmla="*/ 84 w 121"/>
                <a:gd name="T15" fmla="*/ 49 h 142"/>
                <a:gd name="T16" fmla="*/ 70 w 121"/>
                <a:gd name="T17" fmla="*/ 47 h 142"/>
                <a:gd name="T18" fmla="*/ 70 w 121"/>
                <a:gd name="T19" fmla="*/ 23 h 142"/>
                <a:gd name="T20" fmla="*/ 65 w 121"/>
                <a:gd name="T21" fmla="*/ 4 h 142"/>
                <a:gd name="T22" fmla="*/ 52 w 121"/>
                <a:gd name="T23" fmla="*/ 0 h 142"/>
                <a:gd name="T24" fmla="*/ 33 w 121"/>
                <a:gd name="T25" fmla="*/ 0 h 142"/>
                <a:gd name="T26" fmla="*/ 16 w 121"/>
                <a:gd name="T27" fmla="*/ 4 h 142"/>
                <a:gd name="T28" fmla="*/ 4 w 121"/>
                <a:gd name="T29" fmla="*/ 17 h 142"/>
                <a:gd name="T30" fmla="*/ 4 w 121"/>
                <a:gd name="T31" fmla="*/ 36 h 142"/>
                <a:gd name="T32" fmla="*/ 0 w 121"/>
                <a:gd name="T33" fmla="*/ 47 h 142"/>
                <a:gd name="T34" fmla="*/ 8 w 121"/>
                <a:gd name="T35" fmla="*/ 60 h 142"/>
                <a:gd name="T36" fmla="*/ 19 w 121"/>
                <a:gd name="T37" fmla="*/ 72 h 142"/>
                <a:gd name="T38" fmla="*/ 27 w 121"/>
                <a:gd name="T39" fmla="*/ 77 h 142"/>
                <a:gd name="T40" fmla="*/ 38 w 121"/>
                <a:gd name="T41" fmla="*/ 77 h 142"/>
                <a:gd name="T42" fmla="*/ 52 w 121"/>
                <a:gd name="T43" fmla="*/ 93 h 142"/>
                <a:gd name="T44" fmla="*/ 65 w 121"/>
                <a:gd name="T45" fmla="*/ 96 h 142"/>
                <a:gd name="T46" fmla="*/ 72 w 121"/>
                <a:gd name="T47" fmla="*/ 106 h 142"/>
                <a:gd name="T48" fmla="*/ 67 w 121"/>
                <a:gd name="T49" fmla="*/ 115 h 142"/>
                <a:gd name="T50" fmla="*/ 61 w 121"/>
                <a:gd name="T51" fmla="*/ 121 h 142"/>
                <a:gd name="T52" fmla="*/ 63 w 121"/>
                <a:gd name="T53" fmla="*/ 128 h 142"/>
                <a:gd name="T54" fmla="*/ 57 w 121"/>
                <a:gd name="T55" fmla="*/ 138 h 142"/>
                <a:gd name="T56" fmla="*/ 70 w 121"/>
                <a:gd name="T57" fmla="*/ 138 h 142"/>
                <a:gd name="T58" fmla="*/ 82 w 121"/>
                <a:gd name="T59" fmla="*/ 142 h 142"/>
                <a:gd name="T60" fmla="*/ 93 w 121"/>
                <a:gd name="T61" fmla="*/ 142 h 142"/>
                <a:gd name="T62" fmla="*/ 93 w 121"/>
                <a:gd name="T63" fmla="*/ 142 h 142"/>
                <a:gd name="T64" fmla="*/ 99 w 121"/>
                <a:gd name="T65" fmla="*/ 136 h 142"/>
                <a:gd name="T66" fmla="*/ 104 w 121"/>
                <a:gd name="T67" fmla="*/ 132 h 142"/>
                <a:gd name="T68" fmla="*/ 116 w 121"/>
                <a:gd name="T69" fmla="*/ 121 h 142"/>
                <a:gd name="T70" fmla="*/ 116 w 121"/>
                <a:gd name="T71" fmla="*/ 106 h 142"/>
                <a:gd name="T72" fmla="*/ 116 w 121"/>
                <a:gd name="T73" fmla="*/ 106 h 142"/>
                <a:gd name="T74" fmla="*/ 116 w 121"/>
                <a:gd name="T75" fmla="*/ 106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1" h="142">
                  <a:moveTo>
                    <a:pt x="116" y="106"/>
                  </a:moveTo>
                  <a:lnTo>
                    <a:pt x="121" y="93"/>
                  </a:lnTo>
                  <a:lnTo>
                    <a:pt x="121" y="81"/>
                  </a:lnTo>
                  <a:lnTo>
                    <a:pt x="110" y="81"/>
                  </a:lnTo>
                  <a:lnTo>
                    <a:pt x="104" y="79"/>
                  </a:lnTo>
                  <a:lnTo>
                    <a:pt x="103" y="57"/>
                  </a:lnTo>
                  <a:lnTo>
                    <a:pt x="97" y="49"/>
                  </a:lnTo>
                  <a:lnTo>
                    <a:pt x="84" y="49"/>
                  </a:lnTo>
                  <a:lnTo>
                    <a:pt x="70" y="47"/>
                  </a:lnTo>
                  <a:lnTo>
                    <a:pt x="70" y="23"/>
                  </a:lnTo>
                  <a:lnTo>
                    <a:pt x="65" y="4"/>
                  </a:lnTo>
                  <a:lnTo>
                    <a:pt x="52" y="0"/>
                  </a:lnTo>
                  <a:lnTo>
                    <a:pt x="33" y="0"/>
                  </a:lnTo>
                  <a:lnTo>
                    <a:pt x="16" y="4"/>
                  </a:lnTo>
                  <a:lnTo>
                    <a:pt x="4" y="17"/>
                  </a:lnTo>
                  <a:lnTo>
                    <a:pt x="4" y="36"/>
                  </a:lnTo>
                  <a:lnTo>
                    <a:pt x="0" y="47"/>
                  </a:lnTo>
                  <a:lnTo>
                    <a:pt x="8" y="60"/>
                  </a:lnTo>
                  <a:lnTo>
                    <a:pt x="19" y="72"/>
                  </a:lnTo>
                  <a:lnTo>
                    <a:pt x="27" y="77"/>
                  </a:lnTo>
                  <a:lnTo>
                    <a:pt x="38" y="77"/>
                  </a:lnTo>
                  <a:lnTo>
                    <a:pt x="52" y="93"/>
                  </a:lnTo>
                  <a:lnTo>
                    <a:pt x="65" y="96"/>
                  </a:lnTo>
                  <a:lnTo>
                    <a:pt x="72" y="106"/>
                  </a:lnTo>
                  <a:lnTo>
                    <a:pt x="67" y="115"/>
                  </a:lnTo>
                  <a:lnTo>
                    <a:pt x="61" y="121"/>
                  </a:lnTo>
                  <a:lnTo>
                    <a:pt x="63" y="128"/>
                  </a:lnTo>
                  <a:lnTo>
                    <a:pt x="57" y="138"/>
                  </a:lnTo>
                  <a:lnTo>
                    <a:pt x="70" y="138"/>
                  </a:lnTo>
                  <a:lnTo>
                    <a:pt x="82" y="142"/>
                  </a:lnTo>
                  <a:lnTo>
                    <a:pt x="93" y="142"/>
                  </a:lnTo>
                  <a:lnTo>
                    <a:pt x="93" y="142"/>
                  </a:lnTo>
                  <a:lnTo>
                    <a:pt x="99" y="136"/>
                  </a:lnTo>
                  <a:lnTo>
                    <a:pt x="104" y="132"/>
                  </a:lnTo>
                  <a:lnTo>
                    <a:pt x="116" y="121"/>
                  </a:lnTo>
                  <a:lnTo>
                    <a:pt x="116" y="106"/>
                  </a:lnTo>
                  <a:lnTo>
                    <a:pt x="116" y="106"/>
                  </a:lnTo>
                  <a:lnTo>
                    <a:pt x="116" y="106"/>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50" name="Freeform 49">
              <a:extLst>
                <a:ext uri="{FF2B5EF4-FFF2-40B4-BE49-F238E27FC236}">
                  <a16:creationId xmlns:a16="http://schemas.microsoft.com/office/drawing/2014/main" id="{486E8807-EE38-2E42-8D38-9E384E132978}"/>
                </a:ext>
              </a:extLst>
            </p:cNvPr>
            <p:cNvSpPr>
              <a:spLocks/>
            </p:cNvSpPr>
            <p:nvPr userDrawn="1"/>
          </p:nvSpPr>
          <p:spPr bwMode="auto">
            <a:xfrm>
              <a:off x="7504950" y="3979303"/>
              <a:ext cx="112988" cy="115642"/>
            </a:xfrm>
            <a:custGeom>
              <a:avLst/>
              <a:gdLst>
                <a:gd name="T0" fmla="*/ 68 w 74"/>
                <a:gd name="T1" fmla="*/ 80 h 89"/>
                <a:gd name="T2" fmla="*/ 68 w 74"/>
                <a:gd name="T3" fmla="*/ 80 h 89"/>
                <a:gd name="T4" fmla="*/ 68 w 74"/>
                <a:gd name="T5" fmla="*/ 78 h 89"/>
                <a:gd name="T6" fmla="*/ 66 w 74"/>
                <a:gd name="T7" fmla="*/ 74 h 89"/>
                <a:gd name="T8" fmla="*/ 66 w 74"/>
                <a:gd name="T9" fmla="*/ 72 h 89"/>
                <a:gd name="T10" fmla="*/ 66 w 74"/>
                <a:gd name="T11" fmla="*/ 68 h 89"/>
                <a:gd name="T12" fmla="*/ 74 w 74"/>
                <a:gd name="T13" fmla="*/ 55 h 89"/>
                <a:gd name="T14" fmla="*/ 66 w 74"/>
                <a:gd name="T15" fmla="*/ 38 h 89"/>
                <a:gd name="T16" fmla="*/ 63 w 74"/>
                <a:gd name="T17" fmla="*/ 32 h 89"/>
                <a:gd name="T18" fmla="*/ 55 w 74"/>
                <a:gd name="T19" fmla="*/ 25 h 89"/>
                <a:gd name="T20" fmla="*/ 44 w 74"/>
                <a:gd name="T21" fmla="*/ 15 h 89"/>
                <a:gd name="T22" fmla="*/ 38 w 74"/>
                <a:gd name="T23" fmla="*/ 23 h 89"/>
                <a:gd name="T24" fmla="*/ 38 w 74"/>
                <a:gd name="T25" fmla="*/ 15 h 89"/>
                <a:gd name="T26" fmla="*/ 25 w 74"/>
                <a:gd name="T27" fmla="*/ 0 h 89"/>
                <a:gd name="T28" fmla="*/ 19 w 74"/>
                <a:gd name="T29" fmla="*/ 6 h 89"/>
                <a:gd name="T30" fmla="*/ 13 w 74"/>
                <a:gd name="T31" fmla="*/ 6 h 89"/>
                <a:gd name="T32" fmla="*/ 13 w 74"/>
                <a:gd name="T33" fmla="*/ 15 h 89"/>
                <a:gd name="T34" fmla="*/ 8 w 74"/>
                <a:gd name="T35" fmla="*/ 32 h 89"/>
                <a:gd name="T36" fmla="*/ 4 w 74"/>
                <a:gd name="T37" fmla="*/ 55 h 89"/>
                <a:gd name="T38" fmla="*/ 0 w 74"/>
                <a:gd name="T39" fmla="*/ 61 h 89"/>
                <a:gd name="T40" fmla="*/ 0 w 74"/>
                <a:gd name="T41" fmla="*/ 61 h 89"/>
                <a:gd name="T42" fmla="*/ 4 w 74"/>
                <a:gd name="T43" fmla="*/ 74 h 89"/>
                <a:gd name="T44" fmla="*/ 4 w 74"/>
                <a:gd name="T45" fmla="*/ 74 h 89"/>
                <a:gd name="T46" fmla="*/ 4 w 74"/>
                <a:gd name="T47" fmla="*/ 78 h 89"/>
                <a:gd name="T48" fmla="*/ 6 w 74"/>
                <a:gd name="T49" fmla="*/ 78 h 89"/>
                <a:gd name="T50" fmla="*/ 8 w 74"/>
                <a:gd name="T51" fmla="*/ 80 h 89"/>
                <a:gd name="T52" fmla="*/ 10 w 74"/>
                <a:gd name="T53" fmla="*/ 80 h 89"/>
                <a:gd name="T54" fmla="*/ 15 w 74"/>
                <a:gd name="T55" fmla="*/ 82 h 89"/>
                <a:gd name="T56" fmla="*/ 21 w 74"/>
                <a:gd name="T57" fmla="*/ 84 h 89"/>
                <a:gd name="T58" fmla="*/ 21 w 74"/>
                <a:gd name="T59" fmla="*/ 84 h 89"/>
                <a:gd name="T60" fmla="*/ 27 w 74"/>
                <a:gd name="T61" fmla="*/ 85 h 89"/>
                <a:gd name="T62" fmla="*/ 32 w 74"/>
                <a:gd name="T63" fmla="*/ 87 h 89"/>
                <a:gd name="T64" fmla="*/ 32 w 74"/>
                <a:gd name="T65" fmla="*/ 87 h 89"/>
                <a:gd name="T66" fmla="*/ 36 w 74"/>
                <a:gd name="T67" fmla="*/ 89 h 89"/>
                <a:gd name="T68" fmla="*/ 40 w 74"/>
                <a:gd name="T69" fmla="*/ 87 h 89"/>
                <a:gd name="T70" fmla="*/ 46 w 74"/>
                <a:gd name="T71" fmla="*/ 87 h 89"/>
                <a:gd name="T72" fmla="*/ 46 w 74"/>
                <a:gd name="T73" fmla="*/ 87 h 89"/>
                <a:gd name="T74" fmla="*/ 51 w 74"/>
                <a:gd name="T75" fmla="*/ 87 h 89"/>
                <a:gd name="T76" fmla="*/ 55 w 74"/>
                <a:gd name="T77" fmla="*/ 87 h 89"/>
                <a:gd name="T78" fmla="*/ 59 w 74"/>
                <a:gd name="T79" fmla="*/ 87 h 89"/>
                <a:gd name="T80" fmla="*/ 59 w 74"/>
                <a:gd name="T81" fmla="*/ 87 h 89"/>
                <a:gd name="T82" fmla="*/ 66 w 74"/>
                <a:gd name="T83" fmla="*/ 84 h 89"/>
                <a:gd name="T84" fmla="*/ 66 w 74"/>
                <a:gd name="T85" fmla="*/ 84 h 89"/>
                <a:gd name="T86" fmla="*/ 66 w 74"/>
                <a:gd name="T87" fmla="*/ 84 h 89"/>
                <a:gd name="T88" fmla="*/ 68 w 74"/>
                <a:gd name="T89" fmla="*/ 80 h 89"/>
                <a:gd name="T90" fmla="*/ 68 w 74"/>
                <a:gd name="T91" fmla="*/ 80 h 89"/>
                <a:gd name="T92" fmla="*/ 68 w 74"/>
                <a:gd name="T93" fmla="*/ 80 h 89"/>
                <a:gd name="T94" fmla="*/ 68 w 74"/>
                <a:gd name="T95" fmla="*/ 8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4" h="89">
                  <a:moveTo>
                    <a:pt x="68" y="80"/>
                  </a:moveTo>
                  <a:lnTo>
                    <a:pt x="68" y="80"/>
                  </a:lnTo>
                  <a:lnTo>
                    <a:pt x="68" y="78"/>
                  </a:lnTo>
                  <a:lnTo>
                    <a:pt x="66" y="74"/>
                  </a:lnTo>
                  <a:lnTo>
                    <a:pt x="66" y="72"/>
                  </a:lnTo>
                  <a:lnTo>
                    <a:pt x="66" y="68"/>
                  </a:lnTo>
                  <a:lnTo>
                    <a:pt x="74" y="55"/>
                  </a:lnTo>
                  <a:lnTo>
                    <a:pt x="66" y="38"/>
                  </a:lnTo>
                  <a:lnTo>
                    <a:pt x="63" y="32"/>
                  </a:lnTo>
                  <a:lnTo>
                    <a:pt x="55" y="25"/>
                  </a:lnTo>
                  <a:lnTo>
                    <a:pt x="44" y="15"/>
                  </a:lnTo>
                  <a:lnTo>
                    <a:pt x="38" y="23"/>
                  </a:lnTo>
                  <a:lnTo>
                    <a:pt x="38" y="15"/>
                  </a:lnTo>
                  <a:lnTo>
                    <a:pt x="25" y="0"/>
                  </a:lnTo>
                  <a:lnTo>
                    <a:pt x="19" y="6"/>
                  </a:lnTo>
                  <a:lnTo>
                    <a:pt x="13" y="6"/>
                  </a:lnTo>
                  <a:lnTo>
                    <a:pt x="13" y="15"/>
                  </a:lnTo>
                  <a:lnTo>
                    <a:pt x="8" y="32"/>
                  </a:lnTo>
                  <a:lnTo>
                    <a:pt x="4" y="55"/>
                  </a:lnTo>
                  <a:lnTo>
                    <a:pt x="0" y="61"/>
                  </a:lnTo>
                  <a:lnTo>
                    <a:pt x="0" y="61"/>
                  </a:lnTo>
                  <a:lnTo>
                    <a:pt x="4" y="74"/>
                  </a:lnTo>
                  <a:lnTo>
                    <a:pt x="4" y="74"/>
                  </a:lnTo>
                  <a:lnTo>
                    <a:pt x="4" y="78"/>
                  </a:lnTo>
                  <a:lnTo>
                    <a:pt x="6" y="78"/>
                  </a:lnTo>
                  <a:lnTo>
                    <a:pt x="8" y="80"/>
                  </a:lnTo>
                  <a:lnTo>
                    <a:pt x="10" y="80"/>
                  </a:lnTo>
                  <a:lnTo>
                    <a:pt x="15" y="82"/>
                  </a:lnTo>
                  <a:lnTo>
                    <a:pt x="21" y="84"/>
                  </a:lnTo>
                  <a:lnTo>
                    <a:pt x="21" y="84"/>
                  </a:lnTo>
                  <a:lnTo>
                    <a:pt x="27" y="85"/>
                  </a:lnTo>
                  <a:lnTo>
                    <a:pt x="32" y="87"/>
                  </a:lnTo>
                  <a:lnTo>
                    <a:pt x="32" y="87"/>
                  </a:lnTo>
                  <a:lnTo>
                    <a:pt x="36" y="89"/>
                  </a:lnTo>
                  <a:lnTo>
                    <a:pt x="40" y="87"/>
                  </a:lnTo>
                  <a:lnTo>
                    <a:pt x="46" y="87"/>
                  </a:lnTo>
                  <a:lnTo>
                    <a:pt x="46" y="87"/>
                  </a:lnTo>
                  <a:lnTo>
                    <a:pt x="51" y="87"/>
                  </a:lnTo>
                  <a:lnTo>
                    <a:pt x="55" y="87"/>
                  </a:lnTo>
                  <a:lnTo>
                    <a:pt x="59" y="87"/>
                  </a:lnTo>
                  <a:lnTo>
                    <a:pt x="59" y="87"/>
                  </a:lnTo>
                  <a:lnTo>
                    <a:pt x="66" y="84"/>
                  </a:lnTo>
                  <a:lnTo>
                    <a:pt x="66" y="84"/>
                  </a:lnTo>
                  <a:lnTo>
                    <a:pt x="66" y="84"/>
                  </a:lnTo>
                  <a:lnTo>
                    <a:pt x="68" y="80"/>
                  </a:lnTo>
                  <a:lnTo>
                    <a:pt x="68" y="80"/>
                  </a:lnTo>
                  <a:lnTo>
                    <a:pt x="68" y="80"/>
                  </a:lnTo>
                  <a:lnTo>
                    <a:pt x="68" y="80"/>
                  </a:lnTo>
                  <a:close/>
                </a:path>
              </a:pathLst>
            </a:custGeom>
            <a:solidFill>
              <a:schemeClr val="bg1">
                <a:lumMod val="85000"/>
              </a:schemeClr>
            </a:solidFill>
            <a:ln w="635" cap="rnd">
              <a:solidFill>
                <a:schemeClr val="bg1">
                  <a:alpha val="17000"/>
                </a:schemeClr>
              </a:solidFill>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51" name="Freeform 50">
              <a:extLst>
                <a:ext uri="{FF2B5EF4-FFF2-40B4-BE49-F238E27FC236}">
                  <a16:creationId xmlns:a16="http://schemas.microsoft.com/office/drawing/2014/main" id="{5D54A1B5-8443-0042-A27E-B91B54337435}"/>
                </a:ext>
              </a:extLst>
            </p:cNvPr>
            <p:cNvSpPr>
              <a:spLocks/>
            </p:cNvSpPr>
            <p:nvPr userDrawn="1"/>
          </p:nvSpPr>
          <p:spPr bwMode="auto">
            <a:xfrm>
              <a:off x="7504950" y="3979303"/>
              <a:ext cx="112988" cy="115642"/>
            </a:xfrm>
            <a:custGeom>
              <a:avLst/>
              <a:gdLst>
                <a:gd name="T0" fmla="*/ 68 w 74"/>
                <a:gd name="T1" fmla="*/ 80 h 89"/>
                <a:gd name="T2" fmla="*/ 68 w 74"/>
                <a:gd name="T3" fmla="*/ 80 h 89"/>
                <a:gd name="T4" fmla="*/ 68 w 74"/>
                <a:gd name="T5" fmla="*/ 78 h 89"/>
                <a:gd name="T6" fmla="*/ 66 w 74"/>
                <a:gd name="T7" fmla="*/ 74 h 89"/>
                <a:gd name="T8" fmla="*/ 66 w 74"/>
                <a:gd name="T9" fmla="*/ 72 h 89"/>
                <a:gd name="T10" fmla="*/ 66 w 74"/>
                <a:gd name="T11" fmla="*/ 68 h 89"/>
                <a:gd name="T12" fmla="*/ 74 w 74"/>
                <a:gd name="T13" fmla="*/ 55 h 89"/>
                <a:gd name="T14" fmla="*/ 66 w 74"/>
                <a:gd name="T15" fmla="*/ 38 h 89"/>
                <a:gd name="T16" fmla="*/ 63 w 74"/>
                <a:gd name="T17" fmla="*/ 32 h 89"/>
                <a:gd name="T18" fmla="*/ 55 w 74"/>
                <a:gd name="T19" fmla="*/ 25 h 89"/>
                <a:gd name="T20" fmla="*/ 44 w 74"/>
                <a:gd name="T21" fmla="*/ 15 h 89"/>
                <a:gd name="T22" fmla="*/ 38 w 74"/>
                <a:gd name="T23" fmla="*/ 23 h 89"/>
                <a:gd name="T24" fmla="*/ 38 w 74"/>
                <a:gd name="T25" fmla="*/ 15 h 89"/>
                <a:gd name="T26" fmla="*/ 25 w 74"/>
                <a:gd name="T27" fmla="*/ 0 h 89"/>
                <a:gd name="T28" fmla="*/ 19 w 74"/>
                <a:gd name="T29" fmla="*/ 6 h 89"/>
                <a:gd name="T30" fmla="*/ 13 w 74"/>
                <a:gd name="T31" fmla="*/ 6 h 89"/>
                <a:gd name="T32" fmla="*/ 13 w 74"/>
                <a:gd name="T33" fmla="*/ 15 h 89"/>
                <a:gd name="T34" fmla="*/ 8 w 74"/>
                <a:gd name="T35" fmla="*/ 32 h 89"/>
                <a:gd name="T36" fmla="*/ 4 w 74"/>
                <a:gd name="T37" fmla="*/ 55 h 89"/>
                <a:gd name="T38" fmla="*/ 0 w 74"/>
                <a:gd name="T39" fmla="*/ 61 h 89"/>
                <a:gd name="T40" fmla="*/ 0 w 74"/>
                <a:gd name="T41" fmla="*/ 61 h 89"/>
                <a:gd name="T42" fmla="*/ 4 w 74"/>
                <a:gd name="T43" fmla="*/ 74 h 89"/>
                <a:gd name="T44" fmla="*/ 4 w 74"/>
                <a:gd name="T45" fmla="*/ 74 h 89"/>
                <a:gd name="T46" fmla="*/ 4 w 74"/>
                <a:gd name="T47" fmla="*/ 78 h 89"/>
                <a:gd name="T48" fmla="*/ 6 w 74"/>
                <a:gd name="T49" fmla="*/ 78 h 89"/>
                <a:gd name="T50" fmla="*/ 8 w 74"/>
                <a:gd name="T51" fmla="*/ 80 h 89"/>
                <a:gd name="T52" fmla="*/ 10 w 74"/>
                <a:gd name="T53" fmla="*/ 80 h 89"/>
                <a:gd name="T54" fmla="*/ 15 w 74"/>
                <a:gd name="T55" fmla="*/ 82 h 89"/>
                <a:gd name="T56" fmla="*/ 21 w 74"/>
                <a:gd name="T57" fmla="*/ 84 h 89"/>
                <a:gd name="T58" fmla="*/ 21 w 74"/>
                <a:gd name="T59" fmla="*/ 84 h 89"/>
                <a:gd name="T60" fmla="*/ 27 w 74"/>
                <a:gd name="T61" fmla="*/ 85 h 89"/>
                <a:gd name="T62" fmla="*/ 32 w 74"/>
                <a:gd name="T63" fmla="*/ 87 h 89"/>
                <a:gd name="T64" fmla="*/ 32 w 74"/>
                <a:gd name="T65" fmla="*/ 87 h 89"/>
                <a:gd name="T66" fmla="*/ 36 w 74"/>
                <a:gd name="T67" fmla="*/ 89 h 89"/>
                <a:gd name="T68" fmla="*/ 40 w 74"/>
                <a:gd name="T69" fmla="*/ 87 h 89"/>
                <a:gd name="T70" fmla="*/ 46 w 74"/>
                <a:gd name="T71" fmla="*/ 87 h 89"/>
                <a:gd name="T72" fmla="*/ 46 w 74"/>
                <a:gd name="T73" fmla="*/ 87 h 89"/>
                <a:gd name="T74" fmla="*/ 51 w 74"/>
                <a:gd name="T75" fmla="*/ 87 h 89"/>
                <a:gd name="T76" fmla="*/ 55 w 74"/>
                <a:gd name="T77" fmla="*/ 87 h 89"/>
                <a:gd name="T78" fmla="*/ 59 w 74"/>
                <a:gd name="T79" fmla="*/ 87 h 89"/>
                <a:gd name="T80" fmla="*/ 59 w 74"/>
                <a:gd name="T81" fmla="*/ 87 h 89"/>
                <a:gd name="T82" fmla="*/ 66 w 74"/>
                <a:gd name="T83" fmla="*/ 84 h 89"/>
                <a:gd name="T84" fmla="*/ 66 w 74"/>
                <a:gd name="T85" fmla="*/ 84 h 89"/>
                <a:gd name="T86" fmla="*/ 66 w 74"/>
                <a:gd name="T87" fmla="*/ 84 h 89"/>
                <a:gd name="T88" fmla="*/ 68 w 74"/>
                <a:gd name="T89" fmla="*/ 80 h 89"/>
                <a:gd name="T90" fmla="*/ 68 w 74"/>
                <a:gd name="T91" fmla="*/ 80 h 89"/>
                <a:gd name="T92" fmla="*/ 68 w 74"/>
                <a:gd name="T93" fmla="*/ 80 h 89"/>
                <a:gd name="T94" fmla="*/ 68 w 74"/>
                <a:gd name="T95" fmla="*/ 8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4" h="89">
                  <a:moveTo>
                    <a:pt x="68" y="80"/>
                  </a:moveTo>
                  <a:lnTo>
                    <a:pt x="68" y="80"/>
                  </a:lnTo>
                  <a:lnTo>
                    <a:pt x="68" y="78"/>
                  </a:lnTo>
                  <a:lnTo>
                    <a:pt x="66" y="74"/>
                  </a:lnTo>
                  <a:lnTo>
                    <a:pt x="66" y="72"/>
                  </a:lnTo>
                  <a:lnTo>
                    <a:pt x="66" y="68"/>
                  </a:lnTo>
                  <a:lnTo>
                    <a:pt x="74" y="55"/>
                  </a:lnTo>
                  <a:lnTo>
                    <a:pt x="66" y="38"/>
                  </a:lnTo>
                  <a:lnTo>
                    <a:pt x="63" y="32"/>
                  </a:lnTo>
                  <a:lnTo>
                    <a:pt x="55" y="25"/>
                  </a:lnTo>
                  <a:lnTo>
                    <a:pt x="44" y="15"/>
                  </a:lnTo>
                  <a:lnTo>
                    <a:pt x="38" y="23"/>
                  </a:lnTo>
                  <a:lnTo>
                    <a:pt x="38" y="15"/>
                  </a:lnTo>
                  <a:lnTo>
                    <a:pt x="25" y="0"/>
                  </a:lnTo>
                  <a:lnTo>
                    <a:pt x="19" y="6"/>
                  </a:lnTo>
                  <a:lnTo>
                    <a:pt x="13" y="6"/>
                  </a:lnTo>
                  <a:lnTo>
                    <a:pt x="13" y="15"/>
                  </a:lnTo>
                  <a:lnTo>
                    <a:pt x="8" y="32"/>
                  </a:lnTo>
                  <a:lnTo>
                    <a:pt x="4" y="55"/>
                  </a:lnTo>
                  <a:lnTo>
                    <a:pt x="0" y="61"/>
                  </a:lnTo>
                  <a:lnTo>
                    <a:pt x="0" y="61"/>
                  </a:lnTo>
                  <a:lnTo>
                    <a:pt x="4" y="74"/>
                  </a:lnTo>
                  <a:lnTo>
                    <a:pt x="4" y="74"/>
                  </a:lnTo>
                  <a:lnTo>
                    <a:pt x="4" y="78"/>
                  </a:lnTo>
                  <a:lnTo>
                    <a:pt x="6" y="78"/>
                  </a:lnTo>
                  <a:lnTo>
                    <a:pt x="8" y="80"/>
                  </a:lnTo>
                  <a:lnTo>
                    <a:pt x="10" y="80"/>
                  </a:lnTo>
                  <a:lnTo>
                    <a:pt x="15" y="82"/>
                  </a:lnTo>
                  <a:lnTo>
                    <a:pt x="21" y="84"/>
                  </a:lnTo>
                  <a:lnTo>
                    <a:pt x="21" y="84"/>
                  </a:lnTo>
                  <a:lnTo>
                    <a:pt x="27" y="85"/>
                  </a:lnTo>
                  <a:lnTo>
                    <a:pt x="32" y="87"/>
                  </a:lnTo>
                  <a:lnTo>
                    <a:pt x="32" y="87"/>
                  </a:lnTo>
                  <a:lnTo>
                    <a:pt x="36" y="89"/>
                  </a:lnTo>
                  <a:lnTo>
                    <a:pt x="40" y="87"/>
                  </a:lnTo>
                  <a:lnTo>
                    <a:pt x="46" y="87"/>
                  </a:lnTo>
                  <a:lnTo>
                    <a:pt x="46" y="87"/>
                  </a:lnTo>
                  <a:lnTo>
                    <a:pt x="51" y="87"/>
                  </a:lnTo>
                  <a:lnTo>
                    <a:pt x="55" y="87"/>
                  </a:lnTo>
                  <a:lnTo>
                    <a:pt x="59" y="87"/>
                  </a:lnTo>
                  <a:lnTo>
                    <a:pt x="59" y="87"/>
                  </a:lnTo>
                  <a:lnTo>
                    <a:pt x="66" y="84"/>
                  </a:lnTo>
                  <a:lnTo>
                    <a:pt x="66" y="84"/>
                  </a:lnTo>
                  <a:lnTo>
                    <a:pt x="66" y="84"/>
                  </a:lnTo>
                  <a:lnTo>
                    <a:pt x="68" y="80"/>
                  </a:lnTo>
                  <a:lnTo>
                    <a:pt x="68" y="80"/>
                  </a:lnTo>
                  <a:lnTo>
                    <a:pt x="68" y="80"/>
                  </a:lnTo>
                  <a:lnTo>
                    <a:pt x="68" y="80"/>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52" name="Freeform 51">
              <a:extLst>
                <a:ext uri="{FF2B5EF4-FFF2-40B4-BE49-F238E27FC236}">
                  <a16:creationId xmlns:a16="http://schemas.microsoft.com/office/drawing/2014/main" id="{7E5077AC-5377-594D-9C27-B1DEB6A1824B}"/>
                </a:ext>
              </a:extLst>
            </p:cNvPr>
            <p:cNvSpPr>
              <a:spLocks/>
            </p:cNvSpPr>
            <p:nvPr userDrawn="1"/>
          </p:nvSpPr>
          <p:spPr bwMode="auto">
            <a:xfrm>
              <a:off x="7178201" y="3802592"/>
              <a:ext cx="436683" cy="739328"/>
            </a:xfrm>
            <a:custGeom>
              <a:avLst/>
              <a:gdLst>
                <a:gd name="T0" fmla="*/ 227 w 286"/>
                <a:gd name="T1" fmla="*/ 151 h 569"/>
                <a:gd name="T2" fmla="*/ 271 w 286"/>
                <a:gd name="T3" fmla="*/ 95 h 569"/>
                <a:gd name="T4" fmla="*/ 273 w 286"/>
                <a:gd name="T5" fmla="*/ 74 h 569"/>
                <a:gd name="T6" fmla="*/ 214 w 286"/>
                <a:gd name="T7" fmla="*/ 91 h 569"/>
                <a:gd name="T8" fmla="*/ 222 w 286"/>
                <a:gd name="T9" fmla="*/ 49 h 569"/>
                <a:gd name="T10" fmla="*/ 165 w 286"/>
                <a:gd name="T11" fmla="*/ 15 h 569"/>
                <a:gd name="T12" fmla="*/ 104 w 286"/>
                <a:gd name="T13" fmla="*/ 0 h 569"/>
                <a:gd name="T14" fmla="*/ 72 w 286"/>
                <a:gd name="T15" fmla="*/ 70 h 569"/>
                <a:gd name="T16" fmla="*/ 67 w 286"/>
                <a:gd name="T17" fmla="*/ 98 h 569"/>
                <a:gd name="T18" fmla="*/ 46 w 286"/>
                <a:gd name="T19" fmla="*/ 157 h 569"/>
                <a:gd name="T20" fmla="*/ 44 w 286"/>
                <a:gd name="T21" fmla="*/ 229 h 569"/>
                <a:gd name="T22" fmla="*/ 38 w 286"/>
                <a:gd name="T23" fmla="*/ 297 h 569"/>
                <a:gd name="T24" fmla="*/ 23 w 286"/>
                <a:gd name="T25" fmla="*/ 335 h 569"/>
                <a:gd name="T26" fmla="*/ 27 w 286"/>
                <a:gd name="T27" fmla="*/ 401 h 569"/>
                <a:gd name="T28" fmla="*/ 25 w 286"/>
                <a:gd name="T29" fmla="*/ 429 h 569"/>
                <a:gd name="T30" fmla="*/ 19 w 286"/>
                <a:gd name="T31" fmla="*/ 467 h 569"/>
                <a:gd name="T32" fmla="*/ 14 w 286"/>
                <a:gd name="T33" fmla="*/ 496 h 569"/>
                <a:gd name="T34" fmla="*/ 6 w 286"/>
                <a:gd name="T35" fmla="*/ 526 h 569"/>
                <a:gd name="T36" fmla="*/ 19 w 286"/>
                <a:gd name="T37" fmla="*/ 566 h 569"/>
                <a:gd name="T38" fmla="*/ 69 w 286"/>
                <a:gd name="T39" fmla="*/ 569 h 569"/>
                <a:gd name="T40" fmla="*/ 69 w 286"/>
                <a:gd name="T41" fmla="*/ 562 h 569"/>
                <a:gd name="T42" fmla="*/ 65 w 286"/>
                <a:gd name="T43" fmla="*/ 552 h 569"/>
                <a:gd name="T44" fmla="*/ 65 w 286"/>
                <a:gd name="T45" fmla="*/ 537 h 569"/>
                <a:gd name="T46" fmla="*/ 76 w 286"/>
                <a:gd name="T47" fmla="*/ 522 h 569"/>
                <a:gd name="T48" fmla="*/ 84 w 286"/>
                <a:gd name="T49" fmla="*/ 513 h 569"/>
                <a:gd name="T50" fmla="*/ 89 w 286"/>
                <a:gd name="T51" fmla="*/ 496 h 569"/>
                <a:gd name="T52" fmla="*/ 103 w 286"/>
                <a:gd name="T53" fmla="*/ 484 h 569"/>
                <a:gd name="T54" fmla="*/ 108 w 286"/>
                <a:gd name="T55" fmla="*/ 462 h 569"/>
                <a:gd name="T56" fmla="*/ 97 w 286"/>
                <a:gd name="T57" fmla="*/ 458 h 569"/>
                <a:gd name="T58" fmla="*/ 86 w 286"/>
                <a:gd name="T59" fmla="*/ 445 h 569"/>
                <a:gd name="T60" fmla="*/ 91 w 286"/>
                <a:gd name="T61" fmla="*/ 429 h 569"/>
                <a:gd name="T62" fmla="*/ 103 w 286"/>
                <a:gd name="T63" fmla="*/ 420 h 569"/>
                <a:gd name="T64" fmla="*/ 114 w 286"/>
                <a:gd name="T65" fmla="*/ 411 h 569"/>
                <a:gd name="T66" fmla="*/ 118 w 286"/>
                <a:gd name="T67" fmla="*/ 394 h 569"/>
                <a:gd name="T68" fmla="*/ 129 w 286"/>
                <a:gd name="T69" fmla="*/ 380 h 569"/>
                <a:gd name="T70" fmla="*/ 127 w 286"/>
                <a:gd name="T71" fmla="*/ 373 h 569"/>
                <a:gd name="T72" fmla="*/ 139 w 286"/>
                <a:gd name="T73" fmla="*/ 378 h 569"/>
                <a:gd name="T74" fmla="*/ 140 w 286"/>
                <a:gd name="T75" fmla="*/ 369 h 569"/>
                <a:gd name="T76" fmla="*/ 135 w 286"/>
                <a:gd name="T77" fmla="*/ 365 h 569"/>
                <a:gd name="T78" fmla="*/ 125 w 286"/>
                <a:gd name="T79" fmla="*/ 360 h 569"/>
                <a:gd name="T80" fmla="*/ 122 w 286"/>
                <a:gd name="T81" fmla="*/ 348 h 569"/>
                <a:gd name="T82" fmla="*/ 123 w 286"/>
                <a:gd name="T83" fmla="*/ 337 h 569"/>
                <a:gd name="T84" fmla="*/ 146 w 286"/>
                <a:gd name="T85" fmla="*/ 344 h 569"/>
                <a:gd name="T86" fmla="*/ 161 w 286"/>
                <a:gd name="T87" fmla="*/ 333 h 569"/>
                <a:gd name="T88" fmla="*/ 159 w 286"/>
                <a:gd name="T89" fmla="*/ 320 h 569"/>
                <a:gd name="T90" fmla="*/ 163 w 286"/>
                <a:gd name="T91" fmla="*/ 307 h 569"/>
                <a:gd name="T92" fmla="*/ 188 w 286"/>
                <a:gd name="T93" fmla="*/ 301 h 569"/>
                <a:gd name="T94" fmla="*/ 214 w 286"/>
                <a:gd name="T95" fmla="*/ 291 h 569"/>
                <a:gd name="T96" fmla="*/ 231 w 286"/>
                <a:gd name="T97" fmla="*/ 278 h 569"/>
                <a:gd name="T98" fmla="*/ 241 w 286"/>
                <a:gd name="T99" fmla="*/ 257 h 569"/>
                <a:gd name="T100" fmla="*/ 233 w 286"/>
                <a:gd name="T101" fmla="*/ 242 h 569"/>
                <a:gd name="T102" fmla="*/ 233 w 286"/>
                <a:gd name="T103" fmla="*/ 233 h 569"/>
                <a:gd name="T104" fmla="*/ 218 w 286"/>
                <a:gd name="T105" fmla="*/ 221 h 569"/>
                <a:gd name="T106" fmla="*/ 218 w 286"/>
                <a:gd name="T107" fmla="*/ 210 h 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86" h="569">
                  <a:moveTo>
                    <a:pt x="218" y="210"/>
                  </a:moveTo>
                  <a:lnTo>
                    <a:pt x="214" y="197"/>
                  </a:lnTo>
                  <a:lnTo>
                    <a:pt x="218" y="191"/>
                  </a:lnTo>
                  <a:lnTo>
                    <a:pt x="222" y="168"/>
                  </a:lnTo>
                  <a:lnTo>
                    <a:pt x="227" y="151"/>
                  </a:lnTo>
                  <a:lnTo>
                    <a:pt x="227" y="142"/>
                  </a:lnTo>
                  <a:lnTo>
                    <a:pt x="239" y="131"/>
                  </a:lnTo>
                  <a:lnTo>
                    <a:pt x="244" y="119"/>
                  </a:lnTo>
                  <a:lnTo>
                    <a:pt x="254" y="108"/>
                  </a:lnTo>
                  <a:lnTo>
                    <a:pt x="271" y="95"/>
                  </a:lnTo>
                  <a:lnTo>
                    <a:pt x="286" y="87"/>
                  </a:lnTo>
                  <a:lnTo>
                    <a:pt x="286" y="64"/>
                  </a:lnTo>
                  <a:lnTo>
                    <a:pt x="280" y="59"/>
                  </a:lnTo>
                  <a:lnTo>
                    <a:pt x="275" y="59"/>
                  </a:lnTo>
                  <a:lnTo>
                    <a:pt x="273" y="74"/>
                  </a:lnTo>
                  <a:lnTo>
                    <a:pt x="261" y="85"/>
                  </a:lnTo>
                  <a:lnTo>
                    <a:pt x="250" y="95"/>
                  </a:lnTo>
                  <a:lnTo>
                    <a:pt x="239" y="95"/>
                  </a:lnTo>
                  <a:lnTo>
                    <a:pt x="227" y="91"/>
                  </a:lnTo>
                  <a:lnTo>
                    <a:pt x="214" y="91"/>
                  </a:lnTo>
                  <a:lnTo>
                    <a:pt x="220" y="81"/>
                  </a:lnTo>
                  <a:lnTo>
                    <a:pt x="218" y="74"/>
                  </a:lnTo>
                  <a:lnTo>
                    <a:pt x="224" y="68"/>
                  </a:lnTo>
                  <a:lnTo>
                    <a:pt x="229" y="59"/>
                  </a:lnTo>
                  <a:lnTo>
                    <a:pt x="222" y="49"/>
                  </a:lnTo>
                  <a:lnTo>
                    <a:pt x="209" y="46"/>
                  </a:lnTo>
                  <a:lnTo>
                    <a:pt x="195" y="30"/>
                  </a:lnTo>
                  <a:lnTo>
                    <a:pt x="184" y="30"/>
                  </a:lnTo>
                  <a:lnTo>
                    <a:pt x="178" y="25"/>
                  </a:lnTo>
                  <a:lnTo>
                    <a:pt x="165" y="15"/>
                  </a:lnTo>
                  <a:lnTo>
                    <a:pt x="157" y="0"/>
                  </a:lnTo>
                  <a:lnTo>
                    <a:pt x="142" y="0"/>
                  </a:lnTo>
                  <a:lnTo>
                    <a:pt x="135" y="13"/>
                  </a:lnTo>
                  <a:lnTo>
                    <a:pt x="127" y="2"/>
                  </a:lnTo>
                  <a:lnTo>
                    <a:pt x="104" y="0"/>
                  </a:lnTo>
                  <a:lnTo>
                    <a:pt x="93" y="8"/>
                  </a:lnTo>
                  <a:lnTo>
                    <a:pt x="91" y="34"/>
                  </a:lnTo>
                  <a:lnTo>
                    <a:pt x="72" y="44"/>
                  </a:lnTo>
                  <a:lnTo>
                    <a:pt x="72" y="63"/>
                  </a:lnTo>
                  <a:lnTo>
                    <a:pt x="72" y="70"/>
                  </a:lnTo>
                  <a:lnTo>
                    <a:pt x="69" y="76"/>
                  </a:lnTo>
                  <a:lnTo>
                    <a:pt x="74" y="81"/>
                  </a:lnTo>
                  <a:lnTo>
                    <a:pt x="74" y="85"/>
                  </a:lnTo>
                  <a:lnTo>
                    <a:pt x="67" y="85"/>
                  </a:lnTo>
                  <a:lnTo>
                    <a:pt x="67" y="98"/>
                  </a:lnTo>
                  <a:lnTo>
                    <a:pt x="55" y="110"/>
                  </a:lnTo>
                  <a:lnTo>
                    <a:pt x="50" y="125"/>
                  </a:lnTo>
                  <a:lnTo>
                    <a:pt x="50" y="142"/>
                  </a:lnTo>
                  <a:lnTo>
                    <a:pt x="46" y="148"/>
                  </a:lnTo>
                  <a:lnTo>
                    <a:pt x="46" y="157"/>
                  </a:lnTo>
                  <a:lnTo>
                    <a:pt x="42" y="161"/>
                  </a:lnTo>
                  <a:lnTo>
                    <a:pt x="50" y="191"/>
                  </a:lnTo>
                  <a:lnTo>
                    <a:pt x="53" y="197"/>
                  </a:lnTo>
                  <a:lnTo>
                    <a:pt x="50" y="214"/>
                  </a:lnTo>
                  <a:lnTo>
                    <a:pt x="44" y="229"/>
                  </a:lnTo>
                  <a:lnTo>
                    <a:pt x="44" y="250"/>
                  </a:lnTo>
                  <a:lnTo>
                    <a:pt x="38" y="257"/>
                  </a:lnTo>
                  <a:lnTo>
                    <a:pt x="35" y="278"/>
                  </a:lnTo>
                  <a:lnTo>
                    <a:pt x="38" y="290"/>
                  </a:lnTo>
                  <a:lnTo>
                    <a:pt x="38" y="297"/>
                  </a:lnTo>
                  <a:lnTo>
                    <a:pt x="31" y="297"/>
                  </a:lnTo>
                  <a:lnTo>
                    <a:pt x="31" y="312"/>
                  </a:lnTo>
                  <a:lnTo>
                    <a:pt x="27" y="316"/>
                  </a:lnTo>
                  <a:lnTo>
                    <a:pt x="27" y="331"/>
                  </a:lnTo>
                  <a:lnTo>
                    <a:pt x="23" y="335"/>
                  </a:lnTo>
                  <a:lnTo>
                    <a:pt x="25" y="360"/>
                  </a:lnTo>
                  <a:lnTo>
                    <a:pt x="19" y="363"/>
                  </a:lnTo>
                  <a:lnTo>
                    <a:pt x="19" y="380"/>
                  </a:lnTo>
                  <a:lnTo>
                    <a:pt x="27" y="382"/>
                  </a:lnTo>
                  <a:lnTo>
                    <a:pt x="27" y="401"/>
                  </a:lnTo>
                  <a:lnTo>
                    <a:pt x="35" y="409"/>
                  </a:lnTo>
                  <a:lnTo>
                    <a:pt x="35" y="412"/>
                  </a:lnTo>
                  <a:lnTo>
                    <a:pt x="23" y="412"/>
                  </a:lnTo>
                  <a:lnTo>
                    <a:pt x="31" y="422"/>
                  </a:lnTo>
                  <a:lnTo>
                    <a:pt x="25" y="429"/>
                  </a:lnTo>
                  <a:lnTo>
                    <a:pt x="27" y="447"/>
                  </a:lnTo>
                  <a:lnTo>
                    <a:pt x="27" y="454"/>
                  </a:lnTo>
                  <a:lnTo>
                    <a:pt x="23" y="454"/>
                  </a:lnTo>
                  <a:lnTo>
                    <a:pt x="23" y="464"/>
                  </a:lnTo>
                  <a:lnTo>
                    <a:pt x="19" y="467"/>
                  </a:lnTo>
                  <a:lnTo>
                    <a:pt x="16" y="471"/>
                  </a:lnTo>
                  <a:lnTo>
                    <a:pt x="18" y="481"/>
                  </a:lnTo>
                  <a:lnTo>
                    <a:pt x="19" y="486"/>
                  </a:lnTo>
                  <a:lnTo>
                    <a:pt x="14" y="490"/>
                  </a:lnTo>
                  <a:lnTo>
                    <a:pt x="14" y="496"/>
                  </a:lnTo>
                  <a:lnTo>
                    <a:pt x="14" y="496"/>
                  </a:lnTo>
                  <a:lnTo>
                    <a:pt x="8" y="503"/>
                  </a:lnTo>
                  <a:lnTo>
                    <a:pt x="0" y="509"/>
                  </a:lnTo>
                  <a:lnTo>
                    <a:pt x="0" y="520"/>
                  </a:lnTo>
                  <a:lnTo>
                    <a:pt x="6" y="526"/>
                  </a:lnTo>
                  <a:lnTo>
                    <a:pt x="6" y="535"/>
                  </a:lnTo>
                  <a:lnTo>
                    <a:pt x="18" y="534"/>
                  </a:lnTo>
                  <a:lnTo>
                    <a:pt x="18" y="556"/>
                  </a:lnTo>
                  <a:lnTo>
                    <a:pt x="19" y="560"/>
                  </a:lnTo>
                  <a:lnTo>
                    <a:pt x="19" y="566"/>
                  </a:lnTo>
                  <a:lnTo>
                    <a:pt x="57" y="566"/>
                  </a:lnTo>
                  <a:lnTo>
                    <a:pt x="61" y="569"/>
                  </a:lnTo>
                  <a:lnTo>
                    <a:pt x="61" y="569"/>
                  </a:lnTo>
                  <a:lnTo>
                    <a:pt x="67" y="569"/>
                  </a:lnTo>
                  <a:lnTo>
                    <a:pt x="69" y="569"/>
                  </a:lnTo>
                  <a:lnTo>
                    <a:pt x="70" y="568"/>
                  </a:lnTo>
                  <a:lnTo>
                    <a:pt x="70" y="566"/>
                  </a:lnTo>
                  <a:lnTo>
                    <a:pt x="70" y="566"/>
                  </a:lnTo>
                  <a:lnTo>
                    <a:pt x="70" y="564"/>
                  </a:lnTo>
                  <a:lnTo>
                    <a:pt x="69" y="562"/>
                  </a:lnTo>
                  <a:lnTo>
                    <a:pt x="67" y="560"/>
                  </a:lnTo>
                  <a:lnTo>
                    <a:pt x="65" y="558"/>
                  </a:lnTo>
                  <a:lnTo>
                    <a:pt x="65" y="558"/>
                  </a:lnTo>
                  <a:lnTo>
                    <a:pt x="63" y="556"/>
                  </a:lnTo>
                  <a:lnTo>
                    <a:pt x="65" y="552"/>
                  </a:lnTo>
                  <a:lnTo>
                    <a:pt x="65" y="547"/>
                  </a:lnTo>
                  <a:lnTo>
                    <a:pt x="65" y="547"/>
                  </a:lnTo>
                  <a:lnTo>
                    <a:pt x="65" y="543"/>
                  </a:lnTo>
                  <a:lnTo>
                    <a:pt x="65" y="537"/>
                  </a:lnTo>
                  <a:lnTo>
                    <a:pt x="65" y="537"/>
                  </a:lnTo>
                  <a:lnTo>
                    <a:pt x="67" y="532"/>
                  </a:lnTo>
                  <a:lnTo>
                    <a:pt x="69" y="526"/>
                  </a:lnTo>
                  <a:lnTo>
                    <a:pt x="69" y="526"/>
                  </a:lnTo>
                  <a:lnTo>
                    <a:pt x="76" y="522"/>
                  </a:lnTo>
                  <a:lnTo>
                    <a:pt x="76" y="522"/>
                  </a:lnTo>
                  <a:lnTo>
                    <a:pt x="80" y="518"/>
                  </a:lnTo>
                  <a:lnTo>
                    <a:pt x="82" y="516"/>
                  </a:lnTo>
                  <a:lnTo>
                    <a:pt x="82" y="515"/>
                  </a:lnTo>
                  <a:lnTo>
                    <a:pt x="82" y="515"/>
                  </a:lnTo>
                  <a:lnTo>
                    <a:pt x="84" y="513"/>
                  </a:lnTo>
                  <a:lnTo>
                    <a:pt x="84" y="509"/>
                  </a:lnTo>
                  <a:lnTo>
                    <a:pt x="82" y="501"/>
                  </a:lnTo>
                  <a:lnTo>
                    <a:pt x="82" y="501"/>
                  </a:lnTo>
                  <a:lnTo>
                    <a:pt x="86" y="499"/>
                  </a:lnTo>
                  <a:lnTo>
                    <a:pt x="89" y="496"/>
                  </a:lnTo>
                  <a:lnTo>
                    <a:pt x="91" y="492"/>
                  </a:lnTo>
                  <a:lnTo>
                    <a:pt x="95" y="488"/>
                  </a:lnTo>
                  <a:lnTo>
                    <a:pt x="95" y="488"/>
                  </a:lnTo>
                  <a:lnTo>
                    <a:pt x="99" y="486"/>
                  </a:lnTo>
                  <a:lnTo>
                    <a:pt x="103" y="484"/>
                  </a:lnTo>
                  <a:lnTo>
                    <a:pt x="106" y="479"/>
                  </a:lnTo>
                  <a:lnTo>
                    <a:pt x="108" y="475"/>
                  </a:lnTo>
                  <a:lnTo>
                    <a:pt x="110" y="469"/>
                  </a:lnTo>
                  <a:lnTo>
                    <a:pt x="110" y="465"/>
                  </a:lnTo>
                  <a:lnTo>
                    <a:pt x="108" y="462"/>
                  </a:lnTo>
                  <a:lnTo>
                    <a:pt x="106" y="462"/>
                  </a:lnTo>
                  <a:lnTo>
                    <a:pt x="104" y="460"/>
                  </a:lnTo>
                  <a:lnTo>
                    <a:pt x="103" y="458"/>
                  </a:lnTo>
                  <a:lnTo>
                    <a:pt x="103" y="458"/>
                  </a:lnTo>
                  <a:lnTo>
                    <a:pt x="97" y="458"/>
                  </a:lnTo>
                  <a:lnTo>
                    <a:pt x="93" y="456"/>
                  </a:lnTo>
                  <a:lnTo>
                    <a:pt x="91" y="454"/>
                  </a:lnTo>
                  <a:lnTo>
                    <a:pt x="91" y="454"/>
                  </a:lnTo>
                  <a:lnTo>
                    <a:pt x="87" y="450"/>
                  </a:lnTo>
                  <a:lnTo>
                    <a:pt x="86" y="445"/>
                  </a:lnTo>
                  <a:lnTo>
                    <a:pt x="86" y="445"/>
                  </a:lnTo>
                  <a:lnTo>
                    <a:pt x="84" y="441"/>
                  </a:lnTo>
                  <a:lnTo>
                    <a:pt x="86" y="439"/>
                  </a:lnTo>
                  <a:lnTo>
                    <a:pt x="89" y="433"/>
                  </a:lnTo>
                  <a:lnTo>
                    <a:pt x="91" y="429"/>
                  </a:lnTo>
                  <a:lnTo>
                    <a:pt x="93" y="428"/>
                  </a:lnTo>
                  <a:lnTo>
                    <a:pt x="93" y="424"/>
                  </a:lnTo>
                  <a:lnTo>
                    <a:pt x="93" y="424"/>
                  </a:lnTo>
                  <a:lnTo>
                    <a:pt x="97" y="422"/>
                  </a:lnTo>
                  <a:lnTo>
                    <a:pt x="103" y="420"/>
                  </a:lnTo>
                  <a:lnTo>
                    <a:pt x="103" y="420"/>
                  </a:lnTo>
                  <a:lnTo>
                    <a:pt x="106" y="420"/>
                  </a:lnTo>
                  <a:lnTo>
                    <a:pt x="108" y="418"/>
                  </a:lnTo>
                  <a:lnTo>
                    <a:pt x="112" y="414"/>
                  </a:lnTo>
                  <a:lnTo>
                    <a:pt x="114" y="411"/>
                  </a:lnTo>
                  <a:lnTo>
                    <a:pt x="114" y="411"/>
                  </a:lnTo>
                  <a:lnTo>
                    <a:pt x="116" y="407"/>
                  </a:lnTo>
                  <a:lnTo>
                    <a:pt x="118" y="401"/>
                  </a:lnTo>
                  <a:lnTo>
                    <a:pt x="118" y="401"/>
                  </a:lnTo>
                  <a:lnTo>
                    <a:pt x="118" y="394"/>
                  </a:lnTo>
                  <a:lnTo>
                    <a:pt x="120" y="390"/>
                  </a:lnTo>
                  <a:lnTo>
                    <a:pt x="120" y="390"/>
                  </a:lnTo>
                  <a:lnTo>
                    <a:pt x="125" y="386"/>
                  </a:lnTo>
                  <a:lnTo>
                    <a:pt x="127" y="384"/>
                  </a:lnTo>
                  <a:lnTo>
                    <a:pt x="129" y="380"/>
                  </a:lnTo>
                  <a:lnTo>
                    <a:pt x="129" y="380"/>
                  </a:lnTo>
                  <a:lnTo>
                    <a:pt x="125" y="377"/>
                  </a:lnTo>
                  <a:lnTo>
                    <a:pt x="125" y="373"/>
                  </a:lnTo>
                  <a:lnTo>
                    <a:pt x="125" y="373"/>
                  </a:lnTo>
                  <a:lnTo>
                    <a:pt x="127" y="373"/>
                  </a:lnTo>
                  <a:lnTo>
                    <a:pt x="129" y="373"/>
                  </a:lnTo>
                  <a:lnTo>
                    <a:pt x="133" y="377"/>
                  </a:lnTo>
                  <a:lnTo>
                    <a:pt x="135" y="377"/>
                  </a:lnTo>
                  <a:lnTo>
                    <a:pt x="135" y="378"/>
                  </a:lnTo>
                  <a:lnTo>
                    <a:pt x="139" y="378"/>
                  </a:lnTo>
                  <a:lnTo>
                    <a:pt x="140" y="377"/>
                  </a:lnTo>
                  <a:lnTo>
                    <a:pt x="140" y="377"/>
                  </a:lnTo>
                  <a:lnTo>
                    <a:pt x="140" y="375"/>
                  </a:lnTo>
                  <a:lnTo>
                    <a:pt x="142" y="373"/>
                  </a:lnTo>
                  <a:lnTo>
                    <a:pt x="140" y="369"/>
                  </a:lnTo>
                  <a:lnTo>
                    <a:pt x="140" y="369"/>
                  </a:lnTo>
                  <a:lnTo>
                    <a:pt x="140" y="365"/>
                  </a:lnTo>
                  <a:lnTo>
                    <a:pt x="139" y="363"/>
                  </a:lnTo>
                  <a:lnTo>
                    <a:pt x="139" y="363"/>
                  </a:lnTo>
                  <a:lnTo>
                    <a:pt x="135" y="365"/>
                  </a:lnTo>
                  <a:lnTo>
                    <a:pt x="133" y="365"/>
                  </a:lnTo>
                  <a:lnTo>
                    <a:pt x="133" y="365"/>
                  </a:lnTo>
                  <a:lnTo>
                    <a:pt x="129" y="365"/>
                  </a:lnTo>
                  <a:lnTo>
                    <a:pt x="127" y="363"/>
                  </a:lnTo>
                  <a:lnTo>
                    <a:pt x="125" y="360"/>
                  </a:lnTo>
                  <a:lnTo>
                    <a:pt x="123" y="358"/>
                  </a:lnTo>
                  <a:lnTo>
                    <a:pt x="123" y="358"/>
                  </a:lnTo>
                  <a:lnTo>
                    <a:pt x="123" y="352"/>
                  </a:lnTo>
                  <a:lnTo>
                    <a:pt x="122" y="348"/>
                  </a:lnTo>
                  <a:lnTo>
                    <a:pt x="122" y="348"/>
                  </a:lnTo>
                  <a:lnTo>
                    <a:pt x="120" y="342"/>
                  </a:lnTo>
                  <a:lnTo>
                    <a:pt x="120" y="339"/>
                  </a:lnTo>
                  <a:lnTo>
                    <a:pt x="122" y="339"/>
                  </a:lnTo>
                  <a:lnTo>
                    <a:pt x="123" y="337"/>
                  </a:lnTo>
                  <a:lnTo>
                    <a:pt x="123" y="337"/>
                  </a:lnTo>
                  <a:lnTo>
                    <a:pt x="127" y="337"/>
                  </a:lnTo>
                  <a:lnTo>
                    <a:pt x="127" y="337"/>
                  </a:lnTo>
                  <a:lnTo>
                    <a:pt x="135" y="342"/>
                  </a:lnTo>
                  <a:lnTo>
                    <a:pt x="140" y="344"/>
                  </a:lnTo>
                  <a:lnTo>
                    <a:pt x="146" y="344"/>
                  </a:lnTo>
                  <a:lnTo>
                    <a:pt x="146" y="344"/>
                  </a:lnTo>
                  <a:lnTo>
                    <a:pt x="152" y="344"/>
                  </a:lnTo>
                  <a:lnTo>
                    <a:pt x="156" y="341"/>
                  </a:lnTo>
                  <a:lnTo>
                    <a:pt x="157" y="337"/>
                  </a:lnTo>
                  <a:lnTo>
                    <a:pt x="161" y="333"/>
                  </a:lnTo>
                  <a:lnTo>
                    <a:pt x="161" y="333"/>
                  </a:lnTo>
                  <a:lnTo>
                    <a:pt x="159" y="329"/>
                  </a:lnTo>
                  <a:lnTo>
                    <a:pt x="159" y="324"/>
                  </a:lnTo>
                  <a:lnTo>
                    <a:pt x="159" y="324"/>
                  </a:lnTo>
                  <a:lnTo>
                    <a:pt x="159" y="320"/>
                  </a:lnTo>
                  <a:lnTo>
                    <a:pt x="161" y="318"/>
                  </a:lnTo>
                  <a:lnTo>
                    <a:pt x="161" y="314"/>
                  </a:lnTo>
                  <a:lnTo>
                    <a:pt x="163" y="312"/>
                  </a:lnTo>
                  <a:lnTo>
                    <a:pt x="163" y="312"/>
                  </a:lnTo>
                  <a:lnTo>
                    <a:pt x="163" y="307"/>
                  </a:lnTo>
                  <a:lnTo>
                    <a:pt x="161" y="301"/>
                  </a:lnTo>
                  <a:lnTo>
                    <a:pt x="161" y="301"/>
                  </a:lnTo>
                  <a:lnTo>
                    <a:pt x="169" y="303"/>
                  </a:lnTo>
                  <a:lnTo>
                    <a:pt x="174" y="303"/>
                  </a:lnTo>
                  <a:lnTo>
                    <a:pt x="188" y="301"/>
                  </a:lnTo>
                  <a:lnTo>
                    <a:pt x="188" y="301"/>
                  </a:lnTo>
                  <a:lnTo>
                    <a:pt x="195" y="299"/>
                  </a:lnTo>
                  <a:lnTo>
                    <a:pt x="201" y="297"/>
                  </a:lnTo>
                  <a:lnTo>
                    <a:pt x="209" y="295"/>
                  </a:lnTo>
                  <a:lnTo>
                    <a:pt x="214" y="291"/>
                  </a:lnTo>
                  <a:lnTo>
                    <a:pt x="214" y="291"/>
                  </a:lnTo>
                  <a:lnTo>
                    <a:pt x="224" y="288"/>
                  </a:lnTo>
                  <a:lnTo>
                    <a:pt x="227" y="284"/>
                  </a:lnTo>
                  <a:lnTo>
                    <a:pt x="231" y="278"/>
                  </a:lnTo>
                  <a:lnTo>
                    <a:pt x="231" y="278"/>
                  </a:lnTo>
                  <a:lnTo>
                    <a:pt x="237" y="271"/>
                  </a:lnTo>
                  <a:lnTo>
                    <a:pt x="239" y="265"/>
                  </a:lnTo>
                  <a:lnTo>
                    <a:pt x="241" y="261"/>
                  </a:lnTo>
                  <a:lnTo>
                    <a:pt x="241" y="261"/>
                  </a:lnTo>
                  <a:lnTo>
                    <a:pt x="241" y="257"/>
                  </a:lnTo>
                  <a:lnTo>
                    <a:pt x="239" y="255"/>
                  </a:lnTo>
                  <a:lnTo>
                    <a:pt x="237" y="248"/>
                  </a:lnTo>
                  <a:lnTo>
                    <a:pt x="237" y="248"/>
                  </a:lnTo>
                  <a:lnTo>
                    <a:pt x="233" y="246"/>
                  </a:lnTo>
                  <a:lnTo>
                    <a:pt x="233" y="242"/>
                  </a:lnTo>
                  <a:lnTo>
                    <a:pt x="233" y="242"/>
                  </a:lnTo>
                  <a:lnTo>
                    <a:pt x="233" y="240"/>
                  </a:lnTo>
                  <a:lnTo>
                    <a:pt x="233" y="237"/>
                  </a:lnTo>
                  <a:lnTo>
                    <a:pt x="233" y="237"/>
                  </a:lnTo>
                  <a:lnTo>
                    <a:pt x="233" y="233"/>
                  </a:lnTo>
                  <a:lnTo>
                    <a:pt x="231" y="231"/>
                  </a:lnTo>
                  <a:lnTo>
                    <a:pt x="227" y="227"/>
                  </a:lnTo>
                  <a:lnTo>
                    <a:pt x="227" y="227"/>
                  </a:lnTo>
                  <a:lnTo>
                    <a:pt x="222" y="223"/>
                  </a:lnTo>
                  <a:lnTo>
                    <a:pt x="218" y="221"/>
                  </a:lnTo>
                  <a:lnTo>
                    <a:pt x="216" y="220"/>
                  </a:lnTo>
                  <a:lnTo>
                    <a:pt x="216" y="220"/>
                  </a:lnTo>
                  <a:lnTo>
                    <a:pt x="216" y="218"/>
                  </a:lnTo>
                  <a:lnTo>
                    <a:pt x="216" y="214"/>
                  </a:lnTo>
                  <a:lnTo>
                    <a:pt x="218" y="210"/>
                  </a:lnTo>
                  <a:lnTo>
                    <a:pt x="218" y="210"/>
                  </a:lnTo>
                  <a:lnTo>
                    <a:pt x="218" y="210"/>
                  </a:lnTo>
                  <a:lnTo>
                    <a:pt x="218" y="210"/>
                  </a:lnTo>
                  <a:close/>
                </a:path>
              </a:pathLst>
            </a:custGeom>
            <a:solidFill>
              <a:schemeClr val="bg1">
                <a:lumMod val="85000"/>
              </a:schemeClr>
            </a:solidFill>
            <a:ln w="635" cap="rnd">
              <a:solidFill>
                <a:schemeClr val="bg1">
                  <a:alpha val="17000"/>
                </a:schemeClr>
              </a:solidFill>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53" name="Freeform 52">
              <a:extLst>
                <a:ext uri="{FF2B5EF4-FFF2-40B4-BE49-F238E27FC236}">
                  <a16:creationId xmlns:a16="http://schemas.microsoft.com/office/drawing/2014/main" id="{C67EF7E0-782E-5E4B-A260-0459577D5679}"/>
                </a:ext>
              </a:extLst>
            </p:cNvPr>
            <p:cNvSpPr>
              <a:spLocks/>
            </p:cNvSpPr>
            <p:nvPr userDrawn="1"/>
          </p:nvSpPr>
          <p:spPr bwMode="auto">
            <a:xfrm>
              <a:off x="7178201" y="3802592"/>
              <a:ext cx="436683" cy="739328"/>
            </a:xfrm>
            <a:custGeom>
              <a:avLst/>
              <a:gdLst>
                <a:gd name="T0" fmla="*/ 227 w 286"/>
                <a:gd name="T1" fmla="*/ 151 h 569"/>
                <a:gd name="T2" fmla="*/ 271 w 286"/>
                <a:gd name="T3" fmla="*/ 95 h 569"/>
                <a:gd name="T4" fmla="*/ 273 w 286"/>
                <a:gd name="T5" fmla="*/ 74 h 569"/>
                <a:gd name="T6" fmla="*/ 214 w 286"/>
                <a:gd name="T7" fmla="*/ 91 h 569"/>
                <a:gd name="T8" fmla="*/ 222 w 286"/>
                <a:gd name="T9" fmla="*/ 49 h 569"/>
                <a:gd name="T10" fmla="*/ 165 w 286"/>
                <a:gd name="T11" fmla="*/ 15 h 569"/>
                <a:gd name="T12" fmla="*/ 104 w 286"/>
                <a:gd name="T13" fmla="*/ 0 h 569"/>
                <a:gd name="T14" fmla="*/ 72 w 286"/>
                <a:gd name="T15" fmla="*/ 70 h 569"/>
                <a:gd name="T16" fmla="*/ 67 w 286"/>
                <a:gd name="T17" fmla="*/ 98 h 569"/>
                <a:gd name="T18" fmla="*/ 46 w 286"/>
                <a:gd name="T19" fmla="*/ 157 h 569"/>
                <a:gd name="T20" fmla="*/ 44 w 286"/>
                <a:gd name="T21" fmla="*/ 229 h 569"/>
                <a:gd name="T22" fmla="*/ 38 w 286"/>
                <a:gd name="T23" fmla="*/ 297 h 569"/>
                <a:gd name="T24" fmla="*/ 23 w 286"/>
                <a:gd name="T25" fmla="*/ 335 h 569"/>
                <a:gd name="T26" fmla="*/ 27 w 286"/>
                <a:gd name="T27" fmla="*/ 401 h 569"/>
                <a:gd name="T28" fmla="*/ 25 w 286"/>
                <a:gd name="T29" fmla="*/ 429 h 569"/>
                <a:gd name="T30" fmla="*/ 19 w 286"/>
                <a:gd name="T31" fmla="*/ 467 h 569"/>
                <a:gd name="T32" fmla="*/ 14 w 286"/>
                <a:gd name="T33" fmla="*/ 496 h 569"/>
                <a:gd name="T34" fmla="*/ 6 w 286"/>
                <a:gd name="T35" fmla="*/ 526 h 569"/>
                <a:gd name="T36" fmla="*/ 19 w 286"/>
                <a:gd name="T37" fmla="*/ 566 h 569"/>
                <a:gd name="T38" fmla="*/ 69 w 286"/>
                <a:gd name="T39" fmla="*/ 569 h 569"/>
                <a:gd name="T40" fmla="*/ 69 w 286"/>
                <a:gd name="T41" fmla="*/ 562 h 569"/>
                <a:gd name="T42" fmla="*/ 65 w 286"/>
                <a:gd name="T43" fmla="*/ 552 h 569"/>
                <a:gd name="T44" fmla="*/ 65 w 286"/>
                <a:gd name="T45" fmla="*/ 537 h 569"/>
                <a:gd name="T46" fmla="*/ 76 w 286"/>
                <a:gd name="T47" fmla="*/ 522 h 569"/>
                <a:gd name="T48" fmla="*/ 84 w 286"/>
                <a:gd name="T49" fmla="*/ 513 h 569"/>
                <a:gd name="T50" fmla="*/ 89 w 286"/>
                <a:gd name="T51" fmla="*/ 496 h 569"/>
                <a:gd name="T52" fmla="*/ 103 w 286"/>
                <a:gd name="T53" fmla="*/ 484 h 569"/>
                <a:gd name="T54" fmla="*/ 108 w 286"/>
                <a:gd name="T55" fmla="*/ 462 h 569"/>
                <a:gd name="T56" fmla="*/ 97 w 286"/>
                <a:gd name="T57" fmla="*/ 458 h 569"/>
                <a:gd name="T58" fmla="*/ 86 w 286"/>
                <a:gd name="T59" fmla="*/ 445 h 569"/>
                <a:gd name="T60" fmla="*/ 91 w 286"/>
                <a:gd name="T61" fmla="*/ 429 h 569"/>
                <a:gd name="T62" fmla="*/ 103 w 286"/>
                <a:gd name="T63" fmla="*/ 420 h 569"/>
                <a:gd name="T64" fmla="*/ 114 w 286"/>
                <a:gd name="T65" fmla="*/ 411 h 569"/>
                <a:gd name="T66" fmla="*/ 118 w 286"/>
                <a:gd name="T67" fmla="*/ 394 h 569"/>
                <a:gd name="T68" fmla="*/ 129 w 286"/>
                <a:gd name="T69" fmla="*/ 380 h 569"/>
                <a:gd name="T70" fmla="*/ 127 w 286"/>
                <a:gd name="T71" fmla="*/ 373 h 569"/>
                <a:gd name="T72" fmla="*/ 139 w 286"/>
                <a:gd name="T73" fmla="*/ 378 h 569"/>
                <a:gd name="T74" fmla="*/ 140 w 286"/>
                <a:gd name="T75" fmla="*/ 369 h 569"/>
                <a:gd name="T76" fmla="*/ 135 w 286"/>
                <a:gd name="T77" fmla="*/ 365 h 569"/>
                <a:gd name="T78" fmla="*/ 125 w 286"/>
                <a:gd name="T79" fmla="*/ 360 h 569"/>
                <a:gd name="T80" fmla="*/ 122 w 286"/>
                <a:gd name="T81" fmla="*/ 348 h 569"/>
                <a:gd name="T82" fmla="*/ 123 w 286"/>
                <a:gd name="T83" fmla="*/ 337 h 569"/>
                <a:gd name="T84" fmla="*/ 146 w 286"/>
                <a:gd name="T85" fmla="*/ 344 h 569"/>
                <a:gd name="T86" fmla="*/ 161 w 286"/>
                <a:gd name="T87" fmla="*/ 333 h 569"/>
                <a:gd name="T88" fmla="*/ 159 w 286"/>
                <a:gd name="T89" fmla="*/ 320 h 569"/>
                <a:gd name="T90" fmla="*/ 163 w 286"/>
                <a:gd name="T91" fmla="*/ 307 h 569"/>
                <a:gd name="T92" fmla="*/ 188 w 286"/>
                <a:gd name="T93" fmla="*/ 301 h 569"/>
                <a:gd name="T94" fmla="*/ 214 w 286"/>
                <a:gd name="T95" fmla="*/ 291 h 569"/>
                <a:gd name="T96" fmla="*/ 231 w 286"/>
                <a:gd name="T97" fmla="*/ 278 h 569"/>
                <a:gd name="T98" fmla="*/ 241 w 286"/>
                <a:gd name="T99" fmla="*/ 257 h 569"/>
                <a:gd name="T100" fmla="*/ 233 w 286"/>
                <a:gd name="T101" fmla="*/ 242 h 569"/>
                <a:gd name="T102" fmla="*/ 233 w 286"/>
                <a:gd name="T103" fmla="*/ 233 h 569"/>
                <a:gd name="T104" fmla="*/ 218 w 286"/>
                <a:gd name="T105" fmla="*/ 221 h 569"/>
                <a:gd name="T106" fmla="*/ 218 w 286"/>
                <a:gd name="T107" fmla="*/ 210 h 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86" h="569">
                  <a:moveTo>
                    <a:pt x="218" y="210"/>
                  </a:moveTo>
                  <a:lnTo>
                    <a:pt x="214" y="197"/>
                  </a:lnTo>
                  <a:lnTo>
                    <a:pt x="218" y="191"/>
                  </a:lnTo>
                  <a:lnTo>
                    <a:pt x="222" y="168"/>
                  </a:lnTo>
                  <a:lnTo>
                    <a:pt x="227" y="151"/>
                  </a:lnTo>
                  <a:lnTo>
                    <a:pt x="227" y="142"/>
                  </a:lnTo>
                  <a:lnTo>
                    <a:pt x="239" y="131"/>
                  </a:lnTo>
                  <a:lnTo>
                    <a:pt x="244" y="119"/>
                  </a:lnTo>
                  <a:lnTo>
                    <a:pt x="254" y="108"/>
                  </a:lnTo>
                  <a:lnTo>
                    <a:pt x="271" y="95"/>
                  </a:lnTo>
                  <a:lnTo>
                    <a:pt x="286" y="87"/>
                  </a:lnTo>
                  <a:lnTo>
                    <a:pt x="286" y="64"/>
                  </a:lnTo>
                  <a:lnTo>
                    <a:pt x="280" y="59"/>
                  </a:lnTo>
                  <a:lnTo>
                    <a:pt x="275" y="59"/>
                  </a:lnTo>
                  <a:lnTo>
                    <a:pt x="273" y="74"/>
                  </a:lnTo>
                  <a:lnTo>
                    <a:pt x="261" y="85"/>
                  </a:lnTo>
                  <a:lnTo>
                    <a:pt x="250" y="95"/>
                  </a:lnTo>
                  <a:lnTo>
                    <a:pt x="239" y="95"/>
                  </a:lnTo>
                  <a:lnTo>
                    <a:pt x="227" y="91"/>
                  </a:lnTo>
                  <a:lnTo>
                    <a:pt x="214" y="91"/>
                  </a:lnTo>
                  <a:lnTo>
                    <a:pt x="220" y="81"/>
                  </a:lnTo>
                  <a:lnTo>
                    <a:pt x="218" y="74"/>
                  </a:lnTo>
                  <a:lnTo>
                    <a:pt x="224" y="68"/>
                  </a:lnTo>
                  <a:lnTo>
                    <a:pt x="229" y="59"/>
                  </a:lnTo>
                  <a:lnTo>
                    <a:pt x="222" y="49"/>
                  </a:lnTo>
                  <a:lnTo>
                    <a:pt x="209" y="46"/>
                  </a:lnTo>
                  <a:lnTo>
                    <a:pt x="195" y="30"/>
                  </a:lnTo>
                  <a:lnTo>
                    <a:pt x="184" y="30"/>
                  </a:lnTo>
                  <a:lnTo>
                    <a:pt x="178" y="25"/>
                  </a:lnTo>
                  <a:lnTo>
                    <a:pt x="165" y="15"/>
                  </a:lnTo>
                  <a:lnTo>
                    <a:pt x="157" y="0"/>
                  </a:lnTo>
                  <a:lnTo>
                    <a:pt x="142" y="0"/>
                  </a:lnTo>
                  <a:lnTo>
                    <a:pt x="135" y="13"/>
                  </a:lnTo>
                  <a:lnTo>
                    <a:pt x="127" y="2"/>
                  </a:lnTo>
                  <a:lnTo>
                    <a:pt x="104" y="0"/>
                  </a:lnTo>
                  <a:lnTo>
                    <a:pt x="93" y="8"/>
                  </a:lnTo>
                  <a:lnTo>
                    <a:pt x="91" y="34"/>
                  </a:lnTo>
                  <a:lnTo>
                    <a:pt x="72" y="44"/>
                  </a:lnTo>
                  <a:lnTo>
                    <a:pt x="72" y="63"/>
                  </a:lnTo>
                  <a:lnTo>
                    <a:pt x="72" y="70"/>
                  </a:lnTo>
                  <a:lnTo>
                    <a:pt x="69" y="76"/>
                  </a:lnTo>
                  <a:lnTo>
                    <a:pt x="74" y="81"/>
                  </a:lnTo>
                  <a:lnTo>
                    <a:pt x="74" y="85"/>
                  </a:lnTo>
                  <a:lnTo>
                    <a:pt x="67" y="85"/>
                  </a:lnTo>
                  <a:lnTo>
                    <a:pt x="67" y="98"/>
                  </a:lnTo>
                  <a:lnTo>
                    <a:pt x="55" y="110"/>
                  </a:lnTo>
                  <a:lnTo>
                    <a:pt x="50" y="125"/>
                  </a:lnTo>
                  <a:lnTo>
                    <a:pt x="50" y="142"/>
                  </a:lnTo>
                  <a:lnTo>
                    <a:pt x="46" y="148"/>
                  </a:lnTo>
                  <a:lnTo>
                    <a:pt x="46" y="157"/>
                  </a:lnTo>
                  <a:lnTo>
                    <a:pt x="42" y="161"/>
                  </a:lnTo>
                  <a:lnTo>
                    <a:pt x="50" y="191"/>
                  </a:lnTo>
                  <a:lnTo>
                    <a:pt x="53" y="197"/>
                  </a:lnTo>
                  <a:lnTo>
                    <a:pt x="50" y="214"/>
                  </a:lnTo>
                  <a:lnTo>
                    <a:pt x="44" y="229"/>
                  </a:lnTo>
                  <a:lnTo>
                    <a:pt x="44" y="250"/>
                  </a:lnTo>
                  <a:lnTo>
                    <a:pt x="38" y="257"/>
                  </a:lnTo>
                  <a:lnTo>
                    <a:pt x="35" y="278"/>
                  </a:lnTo>
                  <a:lnTo>
                    <a:pt x="38" y="290"/>
                  </a:lnTo>
                  <a:lnTo>
                    <a:pt x="38" y="297"/>
                  </a:lnTo>
                  <a:lnTo>
                    <a:pt x="31" y="297"/>
                  </a:lnTo>
                  <a:lnTo>
                    <a:pt x="31" y="312"/>
                  </a:lnTo>
                  <a:lnTo>
                    <a:pt x="27" y="316"/>
                  </a:lnTo>
                  <a:lnTo>
                    <a:pt x="27" y="331"/>
                  </a:lnTo>
                  <a:lnTo>
                    <a:pt x="23" y="335"/>
                  </a:lnTo>
                  <a:lnTo>
                    <a:pt x="25" y="360"/>
                  </a:lnTo>
                  <a:lnTo>
                    <a:pt x="19" y="363"/>
                  </a:lnTo>
                  <a:lnTo>
                    <a:pt x="19" y="380"/>
                  </a:lnTo>
                  <a:lnTo>
                    <a:pt x="27" y="382"/>
                  </a:lnTo>
                  <a:lnTo>
                    <a:pt x="27" y="401"/>
                  </a:lnTo>
                  <a:lnTo>
                    <a:pt x="35" y="409"/>
                  </a:lnTo>
                  <a:lnTo>
                    <a:pt x="35" y="412"/>
                  </a:lnTo>
                  <a:lnTo>
                    <a:pt x="23" y="412"/>
                  </a:lnTo>
                  <a:lnTo>
                    <a:pt x="31" y="422"/>
                  </a:lnTo>
                  <a:lnTo>
                    <a:pt x="25" y="429"/>
                  </a:lnTo>
                  <a:lnTo>
                    <a:pt x="27" y="447"/>
                  </a:lnTo>
                  <a:lnTo>
                    <a:pt x="27" y="454"/>
                  </a:lnTo>
                  <a:lnTo>
                    <a:pt x="23" y="454"/>
                  </a:lnTo>
                  <a:lnTo>
                    <a:pt x="23" y="464"/>
                  </a:lnTo>
                  <a:lnTo>
                    <a:pt x="19" y="467"/>
                  </a:lnTo>
                  <a:lnTo>
                    <a:pt x="16" y="471"/>
                  </a:lnTo>
                  <a:lnTo>
                    <a:pt x="18" y="481"/>
                  </a:lnTo>
                  <a:lnTo>
                    <a:pt x="19" y="486"/>
                  </a:lnTo>
                  <a:lnTo>
                    <a:pt x="14" y="490"/>
                  </a:lnTo>
                  <a:lnTo>
                    <a:pt x="14" y="496"/>
                  </a:lnTo>
                  <a:lnTo>
                    <a:pt x="14" y="496"/>
                  </a:lnTo>
                  <a:lnTo>
                    <a:pt x="8" y="503"/>
                  </a:lnTo>
                  <a:lnTo>
                    <a:pt x="0" y="509"/>
                  </a:lnTo>
                  <a:lnTo>
                    <a:pt x="0" y="520"/>
                  </a:lnTo>
                  <a:lnTo>
                    <a:pt x="6" y="526"/>
                  </a:lnTo>
                  <a:lnTo>
                    <a:pt x="6" y="535"/>
                  </a:lnTo>
                  <a:lnTo>
                    <a:pt x="18" y="534"/>
                  </a:lnTo>
                  <a:lnTo>
                    <a:pt x="18" y="556"/>
                  </a:lnTo>
                  <a:lnTo>
                    <a:pt x="19" y="560"/>
                  </a:lnTo>
                  <a:lnTo>
                    <a:pt x="19" y="566"/>
                  </a:lnTo>
                  <a:lnTo>
                    <a:pt x="57" y="566"/>
                  </a:lnTo>
                  <a:lnTo>
                    <a:pt x="61" y="569"/>
                  </a:lnTo>
                  <a:lnTo>
                    <a:pt x="61" y="569"/>
                  </a:lnTo>
                  <a:lnTo>
                    <a:pt x="67" y="569"/>
                  </a:lnTo>
                  <a:lnTo>
                    <a:pt x="69" y="569"/>
                  </a:lnTo>
                  <a:lnTo>
                    <a:pt x="70" y="568"/>
                  </a:lnTo>
                  <a:lnTo>
                    <a:pt x="70" y="566"/>
                  </a:lnTo>
                  <a:lnTo>
                    <a:pt x="70" y="566"/>
                  </a:lnTo>
                  <a:lnTo>
                    <a:pt x="70" y="564"/>
                  </a:lnTo>
                  <a:lnTo>
                    <a:pt x="69" y="562"/>
                  </a:lnTo>
                  <a:lnTo>
                    <a:pt x="67" y="560"/>
                  </a:lnTo>
                  <a:lnTo>
                    <a:pt x="65" y="558"/>
                  </a:lnTo>
                  <a:lnTo>
                    <a:pt x="65" y="558"/>
                  </a:lnTo>
                  <a:lnTo>
                    <a:pt x="63" y="556"/>
                  </a:lnTo>
                  <a:lnTo>
                    <a:pt x="65" y="552"/>
                  </a:lnTo>
                  <a:lnTo>
                    <a:pt x="65" y="547"/>
                  </a:lnTo>
                  <a:lnTo>
                    <a:pt x="65" y="547"/>
                  </a:lnTo>
                  <a:lnTo>
                    <a:pt x="65" y="543"/>
                  </a:lnTo>
                  <a:lnTo>
                    <a:pt x="65" y="537"/>
                  </a:lnTo>
                  <a:lnTo>
                    <a:pt x="65" y="537"/>
                  </a:lnTo>
                  <a:lnTo>
                    <a:pt x="67" y="532"/>
                  </a:lnTo>
                  <a:lnTo>
                    <a:pt x="69" y="526"/>
                  </a:lnTo>
                  <a:lnTo>
                    <a:pt x="69" y="526"/>
                  </a:lnTo>
                  <a:lnTo>
                    <a:pt x="76" y="522"/>
                  </a:lnTo>
                  <a:lnTo>
                    <a:pt x="76" y="522"/>
                  </a:lnTo>
                  <a:lnTo>
                    <a:pt x="80" y="518"/>
                  </a:lnTo>
                  <a:lnTo>
                    <a:pt x="82" y="516"/>
                  </a:lnTo>
                  <a:lnTo>
                    <a:pt x="82" y="515"/>
                  </a:lnTo>
                  <a:lnTo>
                    <a:pt x="82" y="515"/>
                  </a:lnTo>
                  <a:lnTo>
                    <a:pt x="84" y="513"/>
                  </a:lnTo>
                  <a:lnTo>
                    <a:pt x="84" y="509"/>
                  </a:lnTo>
                  <a:lnTo>
                    <a:pt x="82" y="501"/>
                  </a:lnTo>
                  <a:lnTo>
                    <a:pt x="82" y="501"/>
                  </a:lnTo>
                  <a:lnTo>
                    <a:pt x="86" y="499"/>
                  </a:lnTo>
                  <a:lnTo>
                    <a:pt x="89" y="496"/>
                  </a:lnTo>
                  <a:lnTo>
                    <a:pt x="91" y="492"/>
                  </a:lnTo>
                  <a:lnTo>
                    <a:pt x="95" y="488"/>
                  </a:lnTo>
                  <a:lnTo>
                    <a:pt x="95" y="488"/>
                  </a:lnTo>
                  <a:lnTo>
                    <a:pt x="99" y="486"/>
                  </a:lnTo>
                  <a:lnTo>
                    <a:pt x="103" y="484"/>
                  </a:lnTo>
                  <a:lnTo>
                    <a:pt x="106" y="479"/>
                  </a:lnTo>
                  <a:lnTo>
                    <a:pt x="108" y="475"/>
                  </a:lnTo>
                  <a:lnTo>
                    <a:pt x="110" y="469"/>
                  </a:lnTo>
                  <a:lnTo>
                    <a:pt x="110" y="465"/>
                  </a:lnTo>
                  <a:lnTo>
                    <a:pt x="108" y="462"/>
                  </a:lnTo>
                  <a:lnTo>
                    <a:pt x="106" y="462"/>
                  </a:lnTo>
                  <a:lnTo>
                    <a:pt x="104" y="460"/>
                  </a:lnTo>
                  <a:lnTo>
                    <a:pt x="103" y="458"/>
                  </a:lnTo>
                  <a:lnTo>
                    <a:pt x="103" y="458"/>
                  </a:lnTo>
                  <a:lnTo>
                    <a:pt x="97" y="458"/>
                  </a:lnTo>
                  <a:lnTo>
                    <a:pt x="93" y="456"/>
                  </a:lnTo>
                  <a:lnTo>
                    <a:pt x="91" y="454"/>
                  </a:lnTo>
                  <a:lnTo>
                    <a:pt x="91" y="454"/>
                  </a:lnTo>
                  <a:lnTo>
                    <a:pt x="87" y="450"/>
                  </a:lnTo>
                  <a:lnTo>
                    <a:pt x="86" y="445"/>
                  </a:lnTo>
                  <a:lnTo>
                    <a:pt x="86" y="445"/>
                  </a:lnTo>
                  <a:lnTo>
                    <a:pt x="84" y="441"/>
                  </a:lnTo>
                  <a:lnTo>
                    <a:pt x="86" y="439"/>
                  </a:lnTo>
                  <a:lnTo>
                    <a:pt x="89" y="433"/>
                  </a:lnTo>
                  <a:lnTo>
                    <a:pt x="91" y="429"/>
                  </a:lnTo>
                  <a:lnTo>
                    <a:pt x="93" y="428"/>
                  </a:lnTo>
                  <a:lnTo>
                    <a:pt x="93" y="424"/>
                  </a:lnTo>
                  <a:lnTo>
                    <a:pt x="93" y="424"/>
                  </a:lnTo>
                  <a:lnTo>
                    <a:pt x="97" y="422"/>
                  </a:lnTo>
                  <a:lnTo>
                    <a:pt x="103" y="420"/>
                  </a:lnTo>
                  <a:lnTo>
                    <a:pt x="103" y="420"/>
                  </a:lnTo>
                  <a:lnTo>
                    <a:pt x="106" y="420"/>
                  </a:lnTo>
                  <a:lnTo>
                    <a:pt x="108" y="418"/>
                  </a:lnTo>
                  <a:lnTo>
                    <a:pt x="112" y="414"/>
                  </a:lnTo>
                  <a:lnTo>
                    <a:pt x="114" y="411"/>
                  </a:lnTo>
                  <a:lnTo>
                    <a:pt x="114" y="411"/>
                  </a:lnTo>
                  <a:lnTo>
                    <a:pt x="116" y="407"/>
                  </a:lnTo>
                  <a:lnTo>
                    <a:pt x="118" y="401"/>
                  </a:lnTo>
                  <a:lnTo>
                    <a:pt x="118" y="401"/>
                  </a:lnTo>
                  <a:lnTo>
                    <a:pt x="118" y="394"/>
                  </a:lnTo>
                  <a:lnTo>
                    <a:pt x="120" y="390"/>
                  </a:lnTo>
                  <a:lnTo>
                    <a:pt x="120" y="390"/>
                  </a:lnTo>
                  <a:lnTo>
                    <a:pt x="125" y="386"/>
                  </a:lnTo>
                  <a:lnTo>
                    <a:pt x="127" y="384"/>
                  </a:lnTo>
                  <a:lnTo>
                    <a:pt x="129" y="380"/>
                  </a:lnTo>
                  <a:lnTo>
                    <a:pt x="129" y="380"/>
                  </a:lnTo>
                  <a:lnTo>
                    <a:pt x="125" y="377"/>
                  </a:lnTo>
                  <a:lnTo>
                    <a:pt x="125" y="373"/>
                  </a:lnTo>
                  <a:lnTo>
                    <a:pt x="125" y="373"/>
                  </a:lnTo>
                  <a:lnTo>
                    <a:pt x="127" y="373"/>
                  </a:lnTo>
                  <a:lnTo>
                    <a:pt x="129" y="373"/>
                  </a:lnTo>
                  <a:lnTo>
                    <a:pt x="133" y="377"/>
                  </a:lnTo>
                  <a:lnTo>
                    <a:pt x="135" y="377"/>
                  </a:lnTo>
                  <a:lnTo>
                    <a:pt x="135" y="378"/>
                  </a:lnTo>
                  <a:lnTo>
                    <a:pt x="139" y="378"/>
                  </a:lnTo>
                  <a:lnTo>
                    <a:pt x="140" y="377"/>
                  </a:lnTo>
                  <a:lnTo>
                    <a:pt x="140" y="377"/>
                  </a:lnTo>
                  <a:lnTo>
                    <a:pt x="140" y="375"/>
                  </a:lnTo>
                  <a:lnTo>
                    <a:pt x="142" y="373"/>
                  </a:lnTo>
                  <a:lnTo>
                    <a:pt x="140" y="369"/>
                  </a:lnTo>
                  <a:lnTo>
                    <a:pt x="140" y="369"/>
                  </a:lnTo>
                  <a:lnTo>
                    <a:pt x="140" y="365"/>
                  </a:lnTo>
                  <a:lnTo>
                    <a:pt x="139" y="363"/>
                  </a:lnTo>
                  <a:lnTo>
                    <a:pt x="139" y="363"/>
                  </a:lnTo>
                  <a:lnTo>
                    <a:pt x="135" y="365"/>
                  </a:lnTo>
                  <a:lnTo>
                    <a:pt x="133" y="365"/>
                  </a:lnTo>
                  <a:lnTo>
                    <a:pt x="133" y="365"/>
                  </a:lnTo>
                  <a:lnTo>
                    <a:pt x="129" y="365"/>
                  </a:lnTo>
                  <a:lnTo>
                    <a:pt x="127" y="363"/>
                  </a:lnTo>
                  <a:lnTo>
                    <a:pt x="125" y="360"/>
                  </a:lnTo>
                  <a:lnTo>
                    <a:pt x="123" y="358"/>
                  </a:lnTo>
                  <a:lnTo>
                    <a:pt x="123" y="358"/>
                  </a:lnTo>
                  <a:lnTo>
                    <a:pt x="123" y="352"/>
                  </a:lnTo>
                  <a:lnTo>
                    <a:pt x="122" y="348"/>
                  </a:lnTo>
                  <a:lnTo>
                    <a:pt x="122" y="348"/>
                  </a:lnTo>
                  <a:lnTo>
                    <a:pt x="120" y="342"/>
                  </a:lnTo>
                  <a:lnTo>
                    <a:pt x="120" y="339"/>
                  </a:lnTo>
                  <a:lnTo>
                    <a:pt x="122" y="339"/>
                  </a:lnTo>
                  <a:lnTo>
                    <a:pt x="123" y="337"/>
                  </a:lnTo>
                  <a:lnTo>
                    <a:pt x="123" y="337"/>
                  </a:lnTo>
                  <a:lnTo>
                    <a:pt x="127" y="337"/>
                  </a:lnTo>
                  <a:lnTo>
                    <a:pt x="127" y="337"/>
                  </a:lnTo>
                  <a:lnTo>
                    <a:pt x="135" y="342"/>
                  </a:lnTo>
                  <a:lnTo>
                    <a:pt x="140" y="344"/>
                  </a:lnTo>
                  <a:lnTo>
                    <a:pt x="146" y="344"/>
                  </a:lnTo>
                  <a:lnTo>
                    <a:pt x="146" y="344"/>
                  </a:lnTo>
                  <a:lnTo>
                    <a:pt x="152" y="344"/>
                  </a:lnTo>
                  <a:lnTo>
                    <a:pt x="156" y="341"/>
                  </a:lnTo>
                  <a:lnTo>
                    <a:pt x="157" y="337"/>
                  </a:lnTo>
                  <a:lnTo>
                    <a:pt x="161" y="333"/>
                  </a:lnTo>
                  <a:lnTo>
                    <a:pt x="161" y="333"/>
                  </a:lnTo>
                  <a:lnTo>
                    <a:pt x="159" y="329"/>
                  </a:lnTo>
                  <a:lnTo>
                    <a:pt x="159" y="324"/>
                  </a:lnTo>
                  <a:lnTo>
                    <a:pt x="159" y="324"/>
                  </a:lnTo>
                  <a:lnTo>
                    <a:pt x="159" y="320"/>
                  </a:lnTo>
                  <a:lnTo>
                    <a:pt x="161" y="318"/>
                  </a:lnTo>
                  <a:lnTo>
                    <a:pt x="161" y="314"/>
                  </a:lnTo>
                  <a:lnTo>
                    <a:pt x="163" y="312"/>
                  </a:lnTo>
                  <a:lnTo>
                    <a:pt x="163" y="312"/>
                  </a:lnTo>
                  <a:lnTo>
                    <a:pt x="163" y="307"/>
                  </a:lnTo>
                  <a:lnTo>
                    <a:pt x="161" y="301"/>
                  </a:lnTo>
                  <a:lnTo>
                    <a:pt x="161" y="301"/>
                  </a:lnTo>
                  <a:lnTo>
                    <a:pt x="169" y="303"/>
                  </a:lnTo>
                  <a:lnTo>
                    <a:pt x="174" y="303"/>
                  </a:lnTo>
                  <a:lnTo>
                    <a:pt x="188" y="301"/>
                  </a:lnTo>
                  <a:lnTo>
                    <a:pt x="188" y="301"/>
                  </a:lnTo>
                  <a:lnTo>
                    <a:pt x="195" y="299"/>
                  </a:lnTo>
                  <a:lnTo>
                    <a:pt x="201" y="297"/>
                  </a:lnTo>
                  <a:lnTo>
                    <a:pt x="209" y="295"/>
                  </a:lnTo>
                  <a:lnTo>
                    <a:pt x="214" y="291"/>
                  </a:lnTo>
                  <a:lnTo>
                    <a:pt x="214" y="291"/>
                  </a:lnTo>
                  <a:lnTo>
                    <a:pt x="224" y="288"/>
                  </a:lnTo>
                  <a:lnTo>
                    <a:pt x="227" y="284"/>
                  </a:lnTo>
                  <a:lnTo>
                    <a:pt x="231" y="278"/>
                  </a:lnTo>
                  <a:lnTo>
                    <a:pt x="231" y="278"/>
                  </a:lnTo>
                  <a:lnTo>
                    <a:pt x="237" y="271"/>
                  </a:lnTo>
                  <a:lnTo>
                    <a:pt x="239" y="265"/>
                  </a:lnTo>
                  <a:lnTo>
                    <a:pt x="241" y="261"/>
                  </a:lnTo>
                  <a:lnTo>
                    <a:pt x="241" y="261"/>
                  </a:lnTo>
                  <a:lnTo>
                    <a:pt x="241" y="257"/>
                  </a:lnTo>
                  <a:lnTo>
                    <a:pt x="239" y="255"/>
                  </a:lnTo>
                  <a:lnTo>
                    <a:pt x="237" y="248"/>
                  </a:lnTo>
                  <a:lnTo>
                    <a:pt x="237" y="248"/>
                  </a:lnTo>
                  <a:lnTo>
                    <a:pt x="233" y="246"/>
                  </a:lnTo>
                  <a:lnTo>
                    <a:pt x="233" y="242"/>
                  </a:lnTo>
                  <a:lnTo>
                    <a:pt x="233" y="242"/>
                  </a:lnTo>
                  <a:lnTo>
                    <a:pt x="233" y="240"/>
                  </a:lnTo>
                  <a:lnTo>
                    <a:pt x="233" y="237"/>
                  </a:lnTo>
                  <a:lnTo>
                    <a:pt x="233" y="237"/>
                  </a:lnTo>
                  <a:lnTo>
                    <a:pt x="233" y="233"/>
                  </a:lnTo>
                  <a:lnTo>
                    <a:pt x="231" y="231"/>
                  </a:lnTo>
                  <a:lnTo>
                    <a:pt x="227" y="227"/>
                  </a:lnTo>
                  <a:lnTo>
                    <a:pt x="227" y="227"/>
                  </a:lnTo>
                  <a:lnTo>
                    <a:pt x="222" y="223"/>
                  </a:lnTo>
                  <a:lnTo>
                    <a:pt x="218" y="221"/>
                  </a:lnTo>
                  <a:lnTo>
                    <a:pt x="216" y="220"/>
                  </a:lnTo>
                  <a:lnTo>
                    <a:pt x="216" y="220"/>
                  </a:lnTo>
                  <a:lnTo>
                    <a:pt x="216" y="218"/>
                  </a:lnTo>
                  <a:lnTo>
                    <a:pt x="216" y="214"/>
                  </a:lnTo>
                  <a:lnTo>
                    <a:pt x="218" y="210"/>
                  </a:lnTo>
                  <a:lnTo>
                    <a:pt x="218" y="210"/>
                  </a:lnTo>
                  <a:lnTo>
                    <a:pt x="218" y="210"/>
                  </a:lnTo>
                  <a:lnTo>
                    <a:pt x="218" y="210"/>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54" name="Freeform 53">
              <a:extLst>
                <a:ext uri="{FF2B5EF4-FFF2-40B4-BE49-F238E27FC236}">
                  <a16:creationId xmlns:a16="http://schemas.microsoft.com/office/drawing/2014/main" id="{9D0A3C9E-84D4-7C4D-94B2-63AF7F56FF43}"/>
                </a:ext>
              </a:extLst>
            </p:cNvPr>
            <p:cNvSpPr>
              <a:spLocks/>
            </p:cNvSpPr>
            <p:nvPr userDrawn="1"/>
          </p:nvSpPr>
          <p:spPr bwMode="auto">
            <a:xfrm>
              <a:off x="7283555" y="4552314"/>
              <a:ext cx="74816" cy="71464"/>
            </a:xfrm>
            <a:custGeom>
              <a:avLst/>
              <a:gdLst>
                <a:gd name="T0" fmla="*/ 32 w 49"/>
                <a:gd name="T1" fmla="*/ 55 h 55"/>
                <a:gd name="T2" fmla="*/ 32 w 49"/>
                <a:gd name="T3" fmla="*/ 55 h 55"/>
                <a:gd name="T4" fmla="*/ 30 w 49"/>
                <a:gd name="T5" fmla="*/ 55 h 55"/>
                <a:gd name="T6" fmla="*/ 30 w 49"/>
                <a:gd name="T7" fmla="*/ 55 h 55"/>
                <a:gd name="T8" fmla="*/ 24 w 49"/>
                <a:gd name="T9" fmla="*/ 51 h 55"/>
                <a:gd name="T10" fmla="*/ 24 w 49"/>
                <a:gd name="T11" fmla="*/ 51 h 55"/>
                <a:gd name="T12" fmla="*/ 18 w 49"/>
                <a:gd name="T13" fmla="*/ 51 h 55"/>
                <a:gd name="T14" fmla="*/ 18 w 49"/>
                <a:gd name="T15" fmla="*/ 51 h 55"/>
                <a:gd name="T16" fmla="*/ 1 w 49"/>
                <a:gd name="T17" fmla="*/ 51 h 55"/>
                <a:gd name="T18" fmla="*/ 1 w 49"/>
                <a:gd name="T19" fmla="*/ 51 h 55"/>
                <a:gd name="T20" fmla="*/ 0 w 49"/>
                <a:gd name="T21" fmla="*/ 0 h 55"/>
                <a:gd name="T22" fmla="*/ 7 w 49"/>
                <a:gd name="T23" fmla="*/ 8 h 55"/>
                <a:gd name="T24" fmla="*/ 7 w 49"/>
                <a:gd name="T25" fmla="*/ 11 h 55"/>
                <a:gd name="T26" fmla="*/ 7 w 49"/>
                <a:gd name="T27" fmla="*/ 11 h 55"/>
                <a:gd name="T28" fmla="*/ 7 w 49"/>
                <a:gd name="T29" fmla="*/ 15 h 55"/>
                <a:gd name="T30" fmla="*/ 7 w 49"/>
                <a:gd name="T31" fmla="*/ 15 h 55"/>
                <a:gd name="T32" fmla="*/ 7 w 49"/>
                <a:gd name="T33" fmla="*/ 17 h 55"/>
                <a:gd name="T34" fmla="*/ 9 w 49"/>
                <a:gd name="T35" fmla="*/ 23 h 55"/>
                <a:gd name="T36" fmla="*/ 13 w 49"/>
                <a:gd name="T37" fmla="*/ 28 h 55"/>
                <a:gd name="T38" fmla="*/ 20 w 49"/>
                <a:gd name="T39" fmla="*/ 34 h 55"/>
                <a:gd name="T40" fmla="*/ 26 w 49"/>
                <a:gd name="T41" fmla="*/ 38 h 55"/>
                <a:gd name="T42" fmla="*/ 26 w 49"/>
                <a:gd name="T43" fmla="*/ 38 h 55"/>
                <a:gd name="T44" fmla="*/ 32 w 49"/>
                <a:gd name="T45" fmla="*/ 40 h 55"/>
                <a:gd name="T46" fmla="*/ 35 w 49"/>
                <a:gd name="T47" fmla="*/ 42 h 55"/>
                <a:gd name="T48" fmla="*/ 37 w 49"/>
                <a:gd name="T49" fmla="*/ 44 h 55"/>
                <a:gd name="T50" fmla="*/ 37 w 49"/>
                <a:gd name="T51" fmla="*/ 44 h 55"/>
                <a:gd name="T52" fmla="*/ 39 w 49"/>
                <a:gd name="T53" fmla="*/ 44 h 55"/>
                <a:gd name="T54" fmla="*/ 45 w 49"/>
                <a:gd name="T55" fmla="*/ 45 h 55"/>
                <a:gd name="T56" fmla="*/ 47 w 49"/>
                <a:gd name="T57" fmla="*/ 45 h 55"/>
                <a:gd name="T58" fmla="*/ 49 w 49"/>
                <a:gd name="T59" fmla="*/ 47 h 55"/>
                <a:gd name="T60" fmla="*/ 49 w 49"/>
                <a:gd name="T61" fmla="*/ 47 h 55"/>
                <a:gd name="T62" fmla="*/ 47 w 49"/>
                <a:gd name="T63" fmla="*/ 49 h 55"/>
                <a:gd name="T64" fmla="*/ 45 w 49"/>
                <a:gd name="T65" fmla="*/ 51 h 55"/>
                <a:gd name="T66" fmla="*/ 39 w 49"/>
                <a:gd name="T67" fmla="*/ 51 h 55"/>
                <a:gd name="T68" fmla="*/ 39 w 49"/>
                <a:gd name="T69" fmla="*/ 51 h 55"/>
                <a:gd name="T70" fmla="*/ 35 w 49"/>
                <a:gd name="T71" fmla="*/ 53 h 55"/>
                <a:gd name="T72" fmla="*/ 34 w 49"/>
                <a:gd name="T73" fmla="*/ 55 h 55"/>
                <a:gd name="T74" fmla="*/ 32 w 49"/>
                <a:gd name="T75" fmla="*/ 55 h 55"/>
                <a:gd name="T76" fmla="*/ 32 w 49"/>
                <a:gd name="T77" fmla="*/ 55 h 55"/>
                <a:gd name="T78" fmla="*/ 32 w 49"/>
                <a:gd name="T79" fmla="*/ 55 h 55"/>
                <a:gd name="T80" fmla="*/ 32 w 49"/>
                <a:gd name="T81" fmla="*/ 55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9" h="55">
                  <a:moveTo>
                    <a:pt x="32" y="55"/>
                  </a:moveTo>
                  <a:lnTo>
                    <a:pt x="32" y="55"/>
                  </a:lnTo>
                  <a:lnTo>
                    <a:pt x="30" y="55"/>
                  </a:lnTo>
                  <a:lnTo>
                    <a:pt x="30" y="55"/>
                  </a:lnTo>
                  <a:lnTo>
                    <a:pt x="24" y="51"/>
                  </a:lnTo>
                  <a:lnTo>
                    <a:pt x="24" y="51"/>
                  </a:lnTo>
                  <a:lnTo>
                    <a:pt x="18" y="51"/>
                  </a:lnTo>
                  <a:lnTo>
                    <a:pt x="18" y="51"/>
                  </a:lnTo>
                  <a:lnTo>
                    <a:pt x="1" y="51"/>
                  </a:lnTo>
                  <a:lnTo>
                    <a:pt x="1" y="51"/>
                  </a:lnTo>
                  <a:lnTo>
                    <a:pt x="0" y="0"/>
                  </a:lnTo>
                  <a:lnTo>
                    <a:pt x="7" y="8"/>
                  </a:lnTo>
                  <a:lnTo>
                    <a:pt x="7" y="11"/>
                  </a:lnTo>
                  <a:lnTo>
                    <a:pt x="7" y="11"/>
                  </a:lnTo>
                  <a:lnTo>
                    <a:pt x="7" y="15"/>
                  </a:lnTo>
                  <a:lnTo>
                    <a:pt x="7" y="15"/>
                  </a:lnTo>
                  <a:lnTo>
                    <a:pt x="7" y="17"/>
                  </a:lnTo>
                  <a:lnTo>
                    <a:pt x="9" y="23"/>
                  </a:lnTo>
                  <a:lnTo>
                    <a:pt x="13" y="28"/>
                  </a:lnTo>
                  <a:lnTo>
                    <a:pt x="20" y="34"/>
                  </a:lnTo>
                  <a:lnTo>
                    <a:pt x="26" y="38"/>
                  </a:lnTo>
                  <a:lnTo>
                    <a:pt x="26" y="38"/>
                  </a:lnTo>
                  <a:lnTo>
                    <a:pt x="32" y="40"/>
                  </a:lnTo>
                  <a:lnTo>
                    <a:pt x="35" y="42"/>
                  </a:lnTo>
                  <a:lnTo>
                    <a:pt x="37" y="44"/>
                  </a:lnTo>
                  <a:lnTo>
                    <a:pt x="37" y="44"/>
                  </a:lnTo>
                  <a:lnTo>
                    <a:pt x="39" y="44"/>
                  </a:lnTo>
                  <a:lnTo>
                    <a:pt x="45" y="45"/>
                  </a:lnTo>
                  <a:lnTo>
                    <a:pt x="47" y="45"/>
                  </a:lnTo>
                  <a:lnTo>
                    <a:pt x="49" y="47"/>
                  </a:lnTo>
                  <a:lnTo>
                    <a:pt x="49" y="47"/>
                  </a:lnTo>
                  <a:lnTo>
                    <a:pt x="47" y="49"/>
                  </a:lnTo>
                  <a:lnTo>
                    <a:pt x="45" y="51"/>
                  </a:lnTo>
                  <a:lnTo>
                    <a:pt x="39" y="51"/>
                  </a:lnTo>
                  <a:lnTo>
                    <a:pt x="39" y="51"/>
                  </a:lnTo>
                  <a:lnTo>
                    <a:pt x="35" y="53"/>
                  </a:lnTo>
                  <a:lnTo>
                    <a:pt x="34" y="55"/>
                  </a:lnTo>
                  <a:lnTo>
                    <a:pt x="32" y="55"/>
                  </a:lnTo>
                  <a:lnTo>
                    <a:pt x="32" y="55"/>
                  </a:lnTo>
                  <a:lnTo>
                    <a:pt x="32" y="55"/>
                  </a:lnTo>
                  <a:lnTo>
                    <a:pt x="32" y="55"/>
                  </a:lnTo>
                  <a:close/>
                </a:path>
              </a:pathLst>
            </a:custGeom>
            <a:solidFill>
              <a:schemeClr val="bg1">
                <a:lumMod val="85000"/>
              </a:schemeClr>
            </a:solidFill>
            <a:ln w="635" cap="rnd">
              <a:solidFill>
                <a:schemeClr val="bg1">
                  <a:alpha val="17000"/>
                </a:schemeClr>
              </a:solidFill>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55" name="Freeform 54">
              <a:extLst>
                <a:ext uri="{FF2B5EF4-FFF2-40B4-BE49-F238E27FC236}">
                  <a16:creationId xmlns:a16="http://schemas.microsoft.com/office/drawing/2014/main" id="{B47DF3EC-171A-214B-B6A6-48A9D1DEB654}"/>
                </a:ext>
              </a:extLst>
            </p:cNvPr>
            <p:cNvSpPr>
              <a:spLocks/>
            </p:cNvSpPr>
            <p:nvPr userDrawn="1"/>
          </p:nvSpPr>
          <p:spPr bwMode="auto">
            <a:xfrm>
              <a:off x="7283555" y="4552314"/>
              <a:ext cx="74816" cy="71464"/>
            </a:xfrm>
            <a:custGeom>
              <a:avLst/>
              <a:gdLst>
                <a:gd name="T0" fmla="*/ 32 w 49"/>
                <a:gd name="T1" fmla="*/ 55 h 55"/>
                <a:gd name="T2" fmla="*/ 32 w 49"/>
                <a:gd name="T3" fmla="*/ 55 h 55"/>
                <a:gd name="T4" fmla="*/ 30 w 49"/>
                <a:gd name="T5" fmla="*/ 55 h 55"/>
                <a:gd name="T6" fmla="*/ 30 w 49"/>
                <a:gd name="T7" fmla="*/ 55 h 55"/>
                <a:gd name="T8" fmla="*/ 24 w 49"/>
                <a:gd name="T9" fmla="*/ 51 h 55"/>
                <a:gd name="T10" fmla="*/ 24 w 49"/>
                <a:gd name="T11" fmla="*/ 51 h 55"/>
                <a:gd name="T12" fmla="*/ 18 w 49"/>
                <a:gd name="T13" fmla="*/ 51 h 55"/>
                <a:gd name="T14" fmla="*/ 18 w 49"/>
                <a:gd name="T15" fmla="*/ 51 h 55"/>
                <a:gd name="T16" fmla="*/ 1 w 49"/>
                <a:gd name="T17" fmla="*/ 51 h 55"/>
                <a:gd name="T18" fmla="*/ 1 w 49"/>
                <a:gd name="T19" fmla="*/ 51 h 55"/>
                <a:gd name="T20" fmla="*/ 0 w 49"/>
                <a:gd name="T21" fmla="*/ 0 h 55"/>
                <a:gd name="T22" fmla="*/ 7 w 49"/>
                <a:gd name="T23" fmla="*/ 8 h 55"/>
                <a:gd name="T24" fmla="*/ 7 w 49"/>
                <a:gd name="T25" fmla="*/ 11 h 55"/>
                <a:gd name="T26" fmla="*/ 7 w 49"/>
                <a:gd name="T27" fmla="*/ 11 h 55"/>
                <a:gd name="T28" fmla="*/ 7 w 49"/>
                <a:gd name="T29" fmla="*/ 15 h 55"/>
                <a:gd name="T30" fmla="*/ 7 w 49"/>
                <a:gd name="T31" fmla="*/ 15 h 55"/>
                <a:gd name="T32" fmla="*/ 7 w 49"/>
                <a:gd name="T33" fmla="*/ 17 h 55"/>
                <a:gd name="T34" fmla="*/ 9 w 49"/>
                <a:gd name="T35" fmla="*/ 23 h 55"/>
                <a:gd name="T36" fmla="*/ 13 w 49"/>
                <a:gd name="T37" fmla="*/ 28 h 55"/>
                <a:gd name="T38" fmla="*/ 20 w 49"/>
                <a:gd name="T39" fmla="*/ 34 h 55"/>
                <a:gd name="T40" fmla="*/ 26 w 49"/>
                <a:gd name="T41" fmla="*/ 38 h 55"/>
                <a:gd name="T42" fmla="*/ 26 w 49"/>
                <a:gd name="T43" fmla="*/ 38 h 55"/>
                <a:gd name="T44" fmla="*/ 32 w 49"/>
                <a:gd name="T45" fmla="*/ 40 h 55"/>
                <a:gd name="T46" fmla="*/ 35 w 49"/>
                <a:gd name="T47" fmla="*/ 42 h 55"/>
                <a:gd name="T48" fmla="*/ 37 w 49"/>
                <a:gd name="T49" fmla="*/ 44 h 55"/>
                <a:gd name="T50" fmla="*/ 37 w 49"/>
                <a:gd name="T51" fmla="*/ 44 h 55"/>
                <a:gd name="T52" fmla="*/ 39 w 49"/>
                <a:gd name="T53" fmla="*/ 44 h 55"/>
                <a:gd name="T54" fmla="*/ 45 w 49"/>
                <a:gd name="T55" fmla="*/ 45 h 55"/>
                <a:gd name="T56" fmla="*/ 47 w 49"/>
                <a:gd name="T57" fmla="*/ 45 h 55"/>
                <a:gd name="T58" fmla="*/ 49 w 49"/>
                <a:gd name="T59" fmla="*/ 47 h 55"/>
                <a:gd name="T60" fmla="*/ 49 w 49"/>
                <a:gd name="T61" fmla="*/ 47 h 55"/>
                <a:gd name="T62" fmla="*/ 47 w 49"/>
                <a:gd name="T63" fmla="*/ 49 h 55"/>
                <a:gd name="T64" fmla="*/ 45 w 49"/>
                <a:gd name="T65" fmla="*/ 51 h 55"/>
                <a:gd name="T66" fmla="*/ 39 w 49"/>
                <a:gd name="T67" fmla="*/ 51 h 55"/>
                <a:gd name="T68" fmla="*/ 39 w 49"/>
                <a:gd name="T69" fmla="*/ 51 h 55"/>
                <a:gd name="T70" fmla="*/ 35 w 49"/>
                <a:gd name="T71" fmla="*/ 53 h 55"/>
                <a:gd name="T72" fmla="*/ 34 w 49"/>
                <a:gd name="T73" fmla="*/ 55 h 55"/>
                <a:gd name="T74" fmla="*/ 32 w 49"/>
                <a:gd name="T75" fmla="*/ 55 h 55"/>
                <a:gd name="T76" fmla="*/ 32 w 49"/>
                <a:gd name="T77" fmla="*/ 55 h 55"/>
                <a:gd name="T78" fmla="*/ 32 w 49"/>
                <a:gd name="T79" fmla="*/ 55 h 55"/>
                <a:gd name="T80" fmla="*/ 32 w 49"/>
                <a:gd name="T81" fmla="*/ 55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9" h="55">
                  <a:moveTo>
                    <a:pt x="32" y="55"/>
                  </a:moveTo>
                  <a:lnTo>
                    <a:pt x="32" y="55"/>
                  </a:lnTo>
                  <a:lnTo>
                    <a:pt x="30" y="55"/>
                  </a:lnTo>
                  <a:lnTo>
                    <a:pt x="30" y="55"/>
                  </a:lnTo>
                  <a:lnTo>
                    <a:pt x="24" y="51"/>
                  </a:lnTo>
                  <a:lnTo>
                    <a:pt x="24" y="51"/>
                  </a:lnTo>
                  <a:lnTo>
                    <a:pt x="18" y="51"/>
                  </a:lnTo>
                  <a:lnTo>
                    <a:pt x="18" y="51"/>
                  </a:lnTo>
                  <a:lnTo>
                    <a:pt x="1" y="51"/>
                  </a:lnTo>
                  <a:lnTo>
                    <a:pt x="1" y="51"/>
                  </a:lnTo>
                  <a:lnTo>
                    <a:pt x="0" y="0"/>
                  </a:lnTo>
                  <a:lnTo>
                    <a:pt x="7" y="8"/>
                  </a:lnTo>
                  <a:lnTo>
                    <a:pt x="7" y="11"/>
                  </a:lnTo>
                  <a:lnTo>
                    <a:pt x="7" y="11"/>
                  </a:lnTo>
                  <a:lnTo>
                    <a:pt x="7" y="15"/>
                  </a:lnTo>
                  <a:lnTo>
                    <a:pt x="7" y="15"/>
                  </a:lnTo>
                  <a:lnTo>
                    <a:pt x="7" y="17"/>
                  </a:lnTo>
                  <a:lnTo>
                    <a:pt x="9" y="23"/>
                  </a:lnTo>
                  <a:lnTo>
                    <a:pt x="13" y="28"/>
                  </a:lnTo>
                  <a:lnTo>
                    <a:pt x="20" y="34"/>
                  </a:lnTo>
                  <a:lnTo>
                    <a:pt x="26" y="38"/>
                  </a:lnTo>
                  <a:lnTo>
                    <a:pt x="26" y="38"/>
                  </a:lnTo>
                  <a:lnTo>
                    <a:pt x="32" y="40"/>
                  </a:lnTo>
                  <a:lnTo>
                    <a:pt x="35" y="42"/>
                  </a:lnTo>
                  <a:lnTo>
                    <a:pt x="37" y="44"/>
                  </a:lnTo>
                  <a:lnTo>
                    <a:pt x="37" y="44"/>
                  </a:lnTo>
                  <a:lnTo>
                    <a:pt x="39" y="44"/>
                  </a:lnTo>
                  <a:lnTo>
                    <a:pt x="45" y="45"/>
                  </a:lnTo>
                  <a:lnTo>
                    <a:pt x="47" y="45"/>
                  </a:lnTo>
                  <a:lnTo>
                    <a:pt x="49" y="47"/>
                  </a:lnTo>
                  <a:lnTo>
                    <a:pt x="49" y="47"/>
                  </a:lnTo>
                  <a:lnTo>
                    <a:pt x="47" y="49"/>
                  </a:lnTo>
                  <a:lnTo>
                    <a:pt x="45" y="51"/>
                  </a:lnTo>
                  <a:lnTo>
                    <a:pt x="39" y="51"/>
                  </a:lnTo>
                  <a:lnTo>
                    <a:pt x="39" y="51"/>
                  </a:lnTo>
                  <a:lnTo>
                    <a:pt x="35" y="53"/>
                  </a:lnTo>
                  <a:lnTo>
                    <a:pt x="34" y="55"/>
                  </a:lnTo>
                  <a:lnTo>
                    <a:pt x="32" y="55"/>
                  </a:lnTo>
                  <a:lnTo>
                    <a:pt x="32" y="55"/>
                  </a:lnTo>
                  <a:lnTo>
                    <a:pt x="32" y="55"/>
                  </a:lnTo>
                  <a:lnTo>
                    <a:pt x="32" y="55"/>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56" name="Freeform 55">
              <a:extLst>
                <a:ext uri="{FF2B5EF4-FFF2-40B4-BE49-F238E27FC236}">
                  <a16:creationId xmlns:a16="http://schemas.microsoft.com/office/drawing/2014/main" id="{F43A488B-934A-914C-8B87-C1B03F7A738E}"/>
                </a:ext>
              </a:extLst>
            </p:cNvPr>
            <p:cNvSpPr>
              <a:spLocks/>
            </p:cNvSpPr>
            <p:nvPr userDrawn="1"/>
          </p:nvSpPr>
          <p:spPr bwMode="auto">
            <a:xfrm>
              <a:off x="7372113" y="4609486"/>
              <a:ext cx="12215" cy="6497"/>
            </a:xfrm>
            <a:custGeom>
              <a:avLst/>
              <a:gdLst>
                <a:gd name="T0" fmla="*/ 8 w 8"/>
                <a:gd name="T1" fmla="*/ 3 h 5"/>
                <a:gd name="T2" fmla="*/ 8 w 8"/>
                <a:gd name="T3" fmla="*/ 3 h 5"/>
                <a:gd name="T4" fmla="*/ 8 w 8"/>
                <a:gd name="T5" fmla="*/ 3 h 5"/>
                <a:gd name="T6" fmla="*/ 6 w 8"/>
                <a:gd name="T7" fmla="*/ 5 h 5"/>
                <a:gd name="T8" fmla="*/ 2 w 8"/>
                <a:gd name="T9" fmla="*/ 5 h 5"/>
                <a:gd name="T10" fmla="*/ 0 w 8"/>
                <a:gd name="T11" fmla="*/ 5 h 5"/>
                <a:gd name="T12" fmla="*/ 0 w 8"/>
                <a:gd name="T13" fmla="*/ 3 h 5"/>
                <a:gd name="T14" fmla="*/ 0 w 8"/>
                <a:gd name="T15" fmla="*/ 3 h 5"/>
                <a:gd name="T16" fmla="*/ 2 w 8"/>
                <a:gd name="T17" fmla="*/ 1 h 5"/>
                <a:gd name="T18" fmla="*/ 4 w 8"/>
                <a:gd name="T19" fmla="*/ 0 h 5"/>
                <a:gd name="T20" fmla="*/ 6 w 8"/>
                <a:gd name="T21" fmla="*/ 0 h 5"/>
                <a:gd name="T22" fmla="*/ 8 w 8"/>
                <a:gd name="T23" fmla="*/ 3 h 5"/>
                <a:gd name="T24" fmla="*/ 8 w 8"/>
                <a:gd name="T25" fmla="*/ 3 h 5"/>
                <a:gd name="T26" fmla="*/ 8 w 8"/>
                <a:gd name="T27" fmla="*/ 3 h 5"/>
                <a:gd name="T28" fmla="*/ 8 w 8"/>
                <a:gd name="T29"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 h="5">
                  <a:moveTo>
                    <a:pt x="8" y="3"/>
                  </a:moveTo>
                  <a:lnTo>
                    <a:pt x="8" y="3"/>
                  </a:lnTo>
                  <a:lnTo>
                    <a:pt x="8" y="3"/>
                  </a:lnTo>
                  <a:lnTo>
                    <a:pt x="6" y="5"/>
                  </a:lnTo>
                  <a:lnTo>
                    <a:pt x="2" y="5"/>
                  </a:lnTo>
                  <a:lnTo>
                    <a:pt x="0" y="5"/>
                  </a:lnTo>
                  <a:lnTo>
                    <a:pt x="0" y="3"/>
                  </a:lnTo>
                  <a:lnTo>
                    <a:pt x="0" y="3"/>
                  </a:lnTo>
                  <a:lnTo>
                    <a:pt x="2" y="1"/>
                  </a:lnTo>
                  <a:lnTo>
                    <a:pt x="4" y="0"/>
                  </a:lnTo>
                  <a:lnTo>
                    <a:pt x="6" y="0"/>
                  </a:lnTo>
                  <a:lnTo>
                    <a:pt x="8" y="3"/>
                  </a:lnTo>
                  <a:lnTo>
                    <a:pt x="8" y="3"/>
                  </a:lnTo>
                  <a:lnTo>
                    <a:pt x="8" y="3"/>
                  </a:lnTo>
                  <a:lnTo>
                    <a:pt x="8" y="3"/>
                  </a:lnTo>
                  <a:close/>
                </a:path>
              </a:pathLst>
            </a:custGeom>
            <a:solidFill>
              <a:schemeClr val="bg1">
                <a:lumMod val="85000"/>
              </a:schemeClr>
            </a:solidFill>
            <a:ln w="635" cap="rnd">
              <a:solidFill>
                <a:schemeClr val="bg1">
                  <a:alpha val="17000"/>
                </a:schemeClr>
              </a:solidFill>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57" name="Freeform 56">
              <a:extLst>
                <a:ext uri="{FF2B5EF4-FFF2-40B4-BE49-F238E27FC236}">
                  <a16:creationId xmlns:a16="http://schemas.microsoft.com/office/drawing/2014/main" id="{22963156-599D-D34C-992F-336FC2C97AC6}"/>
                </a:ext>
              </a:extLst>
            </p:cNvPr>
            <p:cNvSpPr>
              <a:spLocks/>
            </p:cNvSpPr>
            <p:nvPr userDrawn="1"/>
          </p:nvSpPr>
          <p:spPr bwMode="auto">
            <a:xfrm>
              <a:off x="7372113" y="4609486"/>
              <a:ext cx="12215" cy="6497"/>
            </a:xfrm>
            <a:custGeom>
              <a:avLst/>
              <a:gdLst>
                <a:gd name="T0" fmla="*/ 8 w 8"/>
                <a:gd name="T1" fmla="*/ 3 h 5"/>
                <a:gd name="T2" fmla="*/ 8 w 8"/>
                <a:gd name="T3" fmla="*/ 3 h 5"/>
                <a:gd name="T4" fmla="*/ 8 w 8"/>
                <a:gd name="T5" fmla="*/ 3 h 5"/>
                <a:gd name="T6" fmla="*/ 6 w 8"/>
                <a:gd name="T7" fmla="*/ 5 h 5"/>
                <a:gd name="T8" fmla="*/ 2 w 8"/>
                <a:gd name="T9" fmla="*/ 5 h 5"/>
                <a:gd name="T10" fmla="*/ 0 w 8"/>
                <a:gd name="T11" fmla="*/ 5 h 5"/>
                <a:gd name="T12" fmla="*/ 0 w 8"/>
                <a:gd name="T13" fmla="*/ 3 h 5"/>
                <a:gd name="T14" fmla="*/ 0 w 8"/>
                <a:gd name="T15" fmla="*/ 3 h 5"/>
                <a:gd name="T16" fmla="*/ 2 w 8"/>
                <a:gd name="T17" fmla="*/ 1 h 5"/>
                <a:gd name="T18" fmla="*/ 4 w 8"/>
                <a:gd name="T19" fmla="*/ 0 h 5"/>
                <a:gd name="T20" fmla="*/ 6 w 8"/>
                <a:gd name="T21" fmla="*/ 0 h 5"/>
                <a:gd name="T22" fmla="*/ 8 w 8"/>
                <a:gd name="T23" fmla="*/ 3 h 5"/>
                <a:gd name="T24" fmla="*/ 8 w 8"/>
                <a:gd name="T25" fmla="*/ 3 h 5"/>
                <a:gd name="T26" fmla="*/ 8 w 8"/>
                <a:gd name="T27" fmla="*/ 3 h 5"/>
                <a:gd name="T28" fmla="*/ 8 w 8"/>
                <a:gd name="T29"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 h="5">
                  <a:moveTo>
                    <a:pt x="8" y="3"/>
                  </a:moveTo>
                  <a:lnTo>
                    <a:pt x="8" y="3"/>
                  </a:lnTo>
                  <a:lnTo>
                    <a:pt x="8" y="3"/>
                  </a:lnTo>
                  <a:lnTo>
                    <a:pt x="6" y="5"/>
                  </a:lnTo>
                  <a:lnTo>
                    <a:pt x="2" y="5"/>
                  </a:lnTo>
                  <a:lnTo>
                    <a:pt x="0" y="5"/>
                  </a:lnTo>
                  <a:lnTo>
                    <a:pt x="0" y="3"/>
                  </a:lnTo>
                  <a:lnTo>
                    <a:pt x="0" y="3"/>
                  </a:lnTo>
                  <a:lnTo>
                    <a:pt x="2" y="1"/>
                  </a:lnTo>
                  <a:lnTo>
                    <a:pt x="4" y="0"/>
                  </a:lnTo>
                  <a:lnTo>
                    <a:pt x="6" y="0"/>
                  </a:lnTo>
                  <a:lnTo>
                    <a:pt x="8" y="3"/>
                  </a:lnTo>
                  <a:lnTo>
                    <a:pt x="8" y="3"/>
                  </a:lnTo>
                  <a:lnTo>
                    <a:pt x="8" y="3"/>
                  </a:lnTo>
                  <a:lnTo>
                    <a:pt x="8" y="3"/>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58" name="Freeform 57">
              <a:extLst>
                <a:ext uri="{FF2B5EF4-FFF2-40B4-BE49-F238E27FC236}">
                  <a16:creationId xmlns:a16="http://schemas.microsoft.com/office/drawing/2014/main" id="{8711D7F3-78C2-8D45-8F87-DC3ABC6D032C}"/>
                </a:ext>
              </a:extLst>
            </p:cNvPr>
            <p:cNvSpPr>
              <a:spLocks/>
            </p:cNvSpPr>
            <p:nvPr userDrawn="1"/>
          </p:nvSpPr>
          <p:spPr bwMode="auto">
            <a:xfrm>
              <a:off x="7449983" y="4518531"/>
              <a:ext cx="38172" cy="22089"/>
            </a:xfrm>
            <a:custGeom>
              <a:avLst/>
              <a:gdLst>
                <a:gd name="T0" fmla="*/ 6 w 25"/>
                <a:gd name="T1" fmla="*/ 5 h 17"/>
                <a:gd name="T2" fmla="*/ 6 w 25"/>
                <a:gd name="T3" fmla="*/ 5 h 17"/>
                <a:gd name="T4" fmla="*/ 6 w 25"/>
                <a:gd name="T5" fmla="*/ 5 h 17"/>
                <a:gd name="T6" fmla="*/ 8 w 25"/>
                <a:gd name="T7" fmla="*/ 7 h 17"/>
                <a:gd name="T8" fmla="*/ 8 w 25"/>
                <a:gd name="T9" fmla="*/ 9 h 17"/>
                <a:gd name="T10" fmla="*/ 6 w 25"/>
                <a:gd name="T11" fmla="*/ 11 h 17"/>
                <a:gd name="T12" fmla="*/ 6 w 25"/>
                <a:gd name="T13" fmla="*/ 11 h 17"/>
                <a:gd name="T14" fmla="*/ 4 w 25"/>
                <a:gd name="T15" fmla="*/ 11 h 17"/>
                <a:gd name="T16" fmla="*/ 4 w 25"/>
                <a:gd name="T17" fmla="*/ 9 h 17"/>
                <a:gd name="T18" fmla="*/ 2 w 25"/>
                <a:gd name="T19" fmla="*/ 7 h 17"/>
                <a:gd name="T20" fmla="*/ 0 w 25"/>
                <a:gd name="T21" fmla="*/ 7 h 17"/>
                <a:gd name="T22" fmla="*/ 0 w 25"/>
                <a:gd name="T23" fmla="*/ 7 h 17"/>
                <a:gd name="T24" fmla="*/ 2 w 25"/>
                <a:gd name="T25" fmla="*/ 11 h 17"/>
                <a:gd name="T26" fmla="*/ 6 w 25"/>
                <a:gd name="T27" fmla="*/ 15 h 17"/>
                <a:gd name="T28" fmla="*/ 8 w 25"/>
                <a:gd name="T29" fmla="*/ 15 h 17"/>
                <a:gd name="T30" fmla="*/ 10 w 25"/>
                <a:gd name="T31" fmla="*/ 17 h 17"/>
                <a:gd name="T32" fmla="*/ 10 w 25"/>
                <a:gd name="T33" fmla="*/ 15 h 17"/>
                <a:gd name="T34" fmla="*/ 12 w 25"/>
                <a:gd name="T35" fmla="*/ 15 h 17"/>
                <a:gd name="T36" fmla="*/ 12 w 25"/>
                <a:gd name="T37" fmla="*/ 15 h 17"/>
                <a:gd name="T38" fmla="*/ 12 w 25"/>
                <a:gd name="T39" fmla="*/ 13 h 17"/>
                <a:gd name="T40" fmla="*/ 12 w 25"/>
                <a:gd name="T41" fmla="*/ 13 h 17"/>
                <a:gd name="T42" fmla="*/ 19 w 25"/>
                <a:gd name="T43" fmla="*/ 7 h 17"/>
                <a:gd name="T44" fmla="*/ 23 w 25"/>
                <a:gd name="T45" fmla="*/ 5 h 17"/>
                <a:gd name="T46" fmla="*/ 25 w 25"/>
                <a:gd name="T47" fmla="*/ 1 h 17"/>
                <a:gd name="T48" fmla="*/ 25 w 25"/>
                <a:gd name="T49" fmla="*/ 1 h 17"/>
                <a:gd name="T50" fmla="*/ 25 w 25"/>
                <a:gd name="T51" fmla="*/ 1 h 17"/>
                <a:gd name="T52" fmla="*/ 17 w 25"/>
                <a:gd name="T53" fmla="*/ 1 h 17"/>
                <a:gd name="T54" fmla="*/ 13 w 25"/>
                <a:gd name="T55" fmla="*/ 1 h 17"/>
                <a:gd name="T56" fmla="*/ 10 w 25"/>
                <a:gd name="T57" fmla="*/ 0 h 17"/>
                <a:gd name="T58" fmla="*/ 10 w 25"/>
                <a:gd name="T59" fmla="*/ 0 h 17"/>
                <a:gd name="T60" fmla="*/ 12 w 25"/>
                <a:gd name="T61" fmla="*/ 1 h 17"/>
                <a:gd name="T62" fmla="*/ 13 w 25"/>
                <a:gd name="T63" fmla="*/ 1 h 17"/>
                <a:gd name="T64" fmla="*/ 13 w 25"/>
                <a:gd name="T65" fmla="*/ 1 h 17"/>
                <a:gd name="T66" fmla="*/ 10 w 25"/>
                <a:gd name="T67" fmla="*/ 1 h 17"/>
                <a:gd name="T68" fmla="*/ 8 w 25"/>
                <a:gd name="T69" fmla="*/ 1 h 17"/>
                <a:gd name="T70" fmla="*/ 6 w 25"/>
                <a:gd name="T71" fmla="*/ 5 h 17"/>
                <a:gd name="T72" fmla="*/ 6 w 25"/>
                <a:gd name="T73" fmla="*/ 5 h 17"/>
                <a:gd name="T74" fmla="*/ 6 w 25"/>
                <a:gd name="T75" fmla="*/ 5 h 17"/>
                <a:gd name="T76" fmla="*/ 6 w 25"/>
                <a:gd name="T77" fmla="*/ 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5" h="17">
                  <a:moveTo>
                    <a:pt x="6" y="5"/>
                  </a:moveTo>
                  <a:lnTo>
                    <a:pt x="6" y="5"/>
                  </a:lnTo>
                  <a:lnTo>
                    <a:pt x="6" y="5"/>
                  </a:lnTo>
                  <a:lnTo>
                    <a:pt x="8" y="7"/>
                  </a:lnTo>
                  <a:lnTo>
                    <a:pt x="8" y="9"/>
                  </a:lnTo>
                  <a:lnTo>
                    <a:pt x="6" y="11"/>
                  </a:lnTo>
                  <a:lnTo>
                    <a:pt x="6" y="11"/>
                  </a:lnTo>
                  <a:lnTo>
                    <a:pt x="4" y="11"/>
                  </a:lnTo>
                  <a:lnTo>
                    <a:pt x="4" y="9"/>
                  </a:lnTo>
                  <a:lnTo>
                    <a:pt x="2" y="7"/>
                  </a:lnTo>
                  <a:lnTo>
                    <a:pt x="0" y="7"/>
                  </a:lnTo>
                  <a:lnTo>
                    <a:pt x="0" y="7"/>
                  </a:lnTo>
                  <a:lnTo>
                    <a:pt x="2" y="11"/>
                  </a:lnTo>
                  <a:lnTo>
                    <a:pt x="6" y="15"/>
                  </a:lnTo>
                  <a:lnTo>
                    <a:pt x="8" y="15"/>
                  </a:lnTo>
                  <a:lnTo>
                    <a:pt x="10" y="17"/>
                  </a:lnTo>
                  <a:lnTo>
                    <a:pt x="10" y="15"/>
                  </a:lnTo>
                  <a:lnTo>
                    <a:pt x="12" y="15"/>
                  </a:lnTo>
                  <a:lnTo>
                    <a:pt x="12" y="15"/>
                  </a:lnTo>
                  <a:lnTo>
                    <a:pt x="12" y="13"/>
                  </a:lnTo>
                  <a:lnTo>
                    <a:pt x="12" y="13"/>
                  </a:lnTo>
                  <a:lnTo>
                    <a:pt x="19" y="7"/>
                  </a:lnTo>
                  <a:lnTo>
                    <a:pt x="23" y="5"/>
                  </a:lnTo>
                  <a:lnTo>
                    <a:pt x="25" y="1"/>
                  </a:lnTo>
                  <a:lnTo>
                    <a:pt x="25" y="1"/>
                  </a:lnTo>
                  <a:lnTo>
                    <a:pt x="25" y="1"/>
                  </a:lnTo>
                  <a:lnTo>
                    <a:pt x="17" y="1"/>
                  </a:lnTo>
                  <a:lnTo>
                    <a:pt x="13" y="1"/>
                  </a:lnTo>
                  <a:lnTo>
                    <a:pt x="10" y="0"/>
                  </a:lnTo>
                  <a:lnTo>
                    <a:pt x="10" y="0"/>
                  </a:lnTo>
                  <a:lnTo>
                    <a:pt x="12" y="1"/>
                  </a:lnTo>
                  <a:lnTo>
                    <a:pt x="13" y="1"/>
                  </a:lnTo>
                  <a:lnTo>
                    <a:pt x="13" y="1"/>
                  </a:lnTo>
                  <a:lnTo>
                    <a:pt x="10" y="1"/>
                  </a:lnTo>
                  <a:lnTo>
                    <a:pt x="8" y="1"/>
                  </a:lnTo>
                  <a:lnTo>
                    <a:pt x="6" y="5"/>
                  </a:lnTo>
                  <a:lnTo>
                    <a:pt x="6" y="5"/>
                  </a:lnTo>
                  <a:lnTo>
                    <a:pt x="6" y="5"/>
                  </a:lnTo>
                  <a:lnTo>
                    <a:pt x="6" y="5"/>
                  </a:lnTo>
                  <a:close/>
                </a:path>
              </a:pathLst>
            </a:custGeom>
            <a:solidFill>
              <a:schemeClr val="bg1">
                <a:lumMod val="85000"/>
              </a:schemeClr>
            </a:solidFill>
            <a:ln w="635" cap="rnd">
              <a:solidFill>
                <a:schemeClr val="bg1">
                  <a:alpha val="17000"/>
                </a:schemeClr>
              </a:solidFill>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59" name="Freeform 58">
              <a:extLst>
                <a:ext uri="{FF2B5EF4-FFF2-40B4-BE49-F238E27FC236}">
                  <a16:creationId xmlns:a16="http://schemas.microsoft.com/office/drawing/2014/main" id="{E42240BC-FCC5-D141-985E-B8FFAC01A9FE}"/>
                </a:ext>
              </a:extLst>
            </p:cNvPr>
            <p:cNvSpPr>
              <a:spLocks/>
            </p:cNvSpPr>
            <p:nvPr userDrawn="1"/>
          </p:nvSpPr>
          <p:spPr bwMode="auto">
            <a:xfrm>
              <a:off x="7449983" y="4518531"/>
              <a:ext cx="38172" cy="22089"/>
            </a:xfrm>
            <a:custGeom>
              <a:avLst/>
              <a:gdLst>
                <a:gd name="T0" fmla="*/ 6 w 25"/>
                <a:gd name="T1" fmla="*/ 5 h 17"/>
                <a:gd name="T2" fmla="*/ 6 w 25"/>
                <a:gd name="T3" fmla="*/ 5 h 17"/>
                <a:gd name="T4" fmla="*/ 6 w 25"/>
                <a:gd name="T5" fmla="*/ 5 h 17"/>
                <a:gd name="T6" fmla="*/ 8 w 25"/>
                <a:gd name="T7" fmla="*/ 7 h 17"/>
                <a:gd name="T8" fmla="*/ 8 w 25"/>
                <a:gd name="T9" fmla="*/ 9 h 17"/>
                <a:gd name="T10" fmla="*/ 6 w 25"/>
                <a:gd name="T11" fmla="*/ 11 h 17"/>
                <a:gd name="T12" fmla="*/ 6 w 25"/>
                <a:gd name="T13" fmla="*/ 11 h 17"/>
                <a:gd name="T14" fmla="*/ 4 w 25"/>
                <a:gd name="T15" fmla="*/ 11 h 17"/>
                <a:gd name="T16" fmla="*/ 4 w 25"/>
                <a:gd name="T17" fmla="*/ 9 h 17"/>
                <a:gd name="T18" fmla="*/ 2 w 25"/>
                <a:gd name="T19" fmla="*/ 7 h 17"/>
                <a:gd name="T20" fmla="*/ 0 w 25"/>
                <a:gd name="T21" fmla="*/ 7 h 17"/>
                <a:gd name="T22" fmla="*/ 0 w 25"/>
                <a:gd name="T23" fmla="*/ 7 h 17"/>
                <a:gd name="T24" fmla="*/ 2 w 25"/>
                <a:gd name="T25" fmla="*/ 11 h 17"/>
                <a:gd name="T26" fmla="*/ 6 w 25"/>
                <a:gd name="T27" fmla="*/ 15 h 17"/>
                <a:gd name="T28" fmla="*/ 8 w 25"/>
                <a:gd name="T29" fmla="*/ 15 h 17"/>
                <a:gd name="T30" fmla="*/ 10 w 25"/>
                <a:gd name="T31" fmla="*/ 17 h 17"/>
                <a:gd name="T32" fmla="*/ 10 w 25"/>
                <a:gd name="T33" fmla="*/ 15 h 17"/>
                <a:gd name="T34" fmla="*/ 12 w 25"/>
                <a:gd name="T35" fmla="*/ 15 h 17"/>
                <a:gd name="T36" fmla="*/ 12 w 25"/>
                <a:gd name="T37" fmla="*/ 15 h 17"/>
                <a:gd name="T38" fmla="*/ 12 w 25"/>
                <a:gd name="T39" fmla="*/ 13 h 17"/>
                <a:gd name="T40" fmla="*/ 12 w 25"/>
                <a:gd name="T41" fmla="*/ 13 h 17"/>
                <a:gd name="T42" fmla="*/ 19 w 25"/>
                <a:gd name="T43" fmla="*/ 7 h 17"/>
                <a:gd name="T44" fmla="*/ 23 w 25"/>
                <a:gd name="T45" fmla="*/ 5 h 17"/>
                <a:gd name="T46" fmla="*/ 25 w 25"/>
                <a:gd name="T47" fmla="*/ 1 h 17"/>
                <a:gd name="T48" fmla="*/ 25 w 25"/>
                <a:gd name="T49" fmla="*/ 1 h 17"/>
                <a:gd name="T50" fmla="*/ 25 w 25"/>
                <a:gd name="T51" fmla="*/ 1 h 17"/>
                <a:gd name="T52" fmla="*/ 17 w 25"/>
                <a:gd name="T53" fmla="*/ 1 h 17"/>
                <a:gd name="T54" fmla="*/ 13 w 25"/>
                <a:gd name="T55" fmla="*/ 1 h 17"/>
                <a:gd name="T56" fmla="*/ 10 w 25"/>
                <a:gd name="T57" fmla="*/ 0 h 17"/>
                <a:gd name="T58" fmla="*/ 10 w 25"/>
                <a:gd name="T59" fmla="*/ 0 h 17"/>
                <a:gd name="T60" fmla="*/ 12 w 25"/>
                <a:gd name="T61" fmla="*/ 1 h 17"/>
                <a:gd name="T62" fmla="*/ 13 w 25"/>
                <a:gd name="T63" fmla="*/ 1 h 17"/>
                <a:gd name="T64" fmla="*/ 13 w 25"/>
                <a:gd name="T65" fmla="*/ 1 h 17"/>
                <a:gd name="T66" fmla="*/ 10 w 25"/>
                <a:gd name="T67" fmla="*/ 1 h 17"/>
                <a:gd name="T68" fmla="*/ 8 w 25"/>
                <a:gd name="T69" fmla="*/ 1 h 17"/>
                <a:gd name="T70" fmla="*/ 6 w 25"/>
                <a:gd name="T71" fmla="*/ 5 h 17"/>
                <a:gd name="T72" fmla="*/ 6 w 25"/>
                <a:gd name="T73" fmla="*/ 5 h 17"/>
                <a:gd name="T74" fmla="*/ 6 w 25"/>
                <a:gd name="T75" fmla="*/ 5 h 17"/>
                <a:gd name="T76" fmla="*/ 6 w 25"/>
                <a:gd name="T77" fmla="*/ 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5" h="17">
                  <a:moveTo>
                    <a:pt x="6" y="5"/>
                  </a:moveTo>
                  <a:lnTo>
                    <a:pt x="6" y="5"/>
                  </a:lnTo>
                  <a:lnTo>
                    <a:pt x="6" y="5"/>
                  </a:lnTo>
                  <a:lnTo>
                    <a:pt x="8" y="7"/>
                  </a:lnTo>
                  <a:lnTo>
                    <a:pt x="8" y="9"/>
                  </a:lnTo>
                  <a:lnTo>
                    <a:pt x="6" y="11"/>
                  </a:lnTo>
                  <a:lnTo>
                    <a:pt x="6" y="11"/>
                  </a:lnTo>
                  <a:lnTo>
                    <a:pt x="4" y="11"/>
                  </a:lnTo>
                  <a:lnTo>
                    <a:pt x="4" y="9"/>
                  </a:lnTo>
                  <a:lnTo>
                    <a:pt x="2" y="7"/>
                  </a:lnTo>
                  <a:lnTo>
                    <a:pt x="0" y="7"/>
                  </a:lnTo>
                  <a:lnTo>
                    <a:pt x="0" y="7"/>
                  </a:lnTo>
                  <a:lnTo>
                    <a:pt x="2" y="11"/>
                  </a:lnTo>
                  <a:lnTo>
                    <a:pt x="6" y="15"/>
                  </a:lnTo>
                  <a:lnTo>
                    <a:pt x="8" y="15"/>
                  </a:lnTo>
                  <a:lnTo>
                    <a:pt x="10" y="17"/>
                  </a:lnTo>
                  <a:lnTo>
                    <a:pt x="10" y="15"/>
                  </a:lnTo>
                  <a:lnTo>
                    <a:pt x="12" y="15"/>
                  </a:lnTo>
                  <a:lnTo>
                    <a:pt x="12" y="15"/>
                  </a:lnTo>
                  <a:lnTo>
                    <a:pt x="12" y="13"/>
                  </a:lnTo>
                  <a:lnTo>
                    <a:pt x="12" y="13"/>
                  </a:lnTo>
                  <a:lnTo>
                    <a:pt x="19" y="7"/>
                  </a:lnTo>
                  <a:lnTo>
                    <a:pt x="23" y="5"/>
                  </a:lnTo>
                  <a:lnTo>
                    <a:pt x="25" y="1"/>
                  </a:lnTo>
                  <a:lnTo>
                    <a:pt x="25" y="1"/>
                  </a:lnTo>
                  <a:lnTo>
                    <a:pt x="25" y="1"/>
                  </a:lnTo>
                  <a:lnTo>
                    <a:pt x="17" y="1"/>
                  </a:lnTo>
                  <a:lnTo>
                    <a:pt x="13" y="1"/>
                  </a:lnTo>
                  <a:lnTo>
                    <a:pt x="10" y="0"/>
                  </a:lnTo>
                  <a:lnTo>
                    <a:pt x="10" y="0"/>
                  </a:lnTo>
                  <a:lnTo>
                    <a:pt x="12" y="1"/>
                  </a:lnTo>
                  <a:lnTo>
                    <a:pt x="13" y="1"/>
                  </a:lnTo>
                  <a:lnTo>
                    <a:pt x="13" y="1"/>
                  </a:lnTo>
                  <a:lnTo>
                    <a:pt x="10" y="1"/>
                  </a:lnTo>
                  <a:lnTo>
                    <a:pt x="8" y="1"/>
                  </a:lnTo>
                  <a:lnTo>
                    <a:pt x="6" y="5"/>
                  </a:lnTo>
                  <a:lnTo>
                    <a:pt x="6" y="5"/>
                  </a:lnTo>
                  <a:lnTo>
                    <a:pt x="6" y="5"/>
                  </a:lnTo>
                  <a:lnTo>
                    <a:pt x="6" y="5"/>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60" name="Freeform 59">
              <a:extLst>
                <a:ext uri="{FF2B5EF4-FFF2-40B4-BE49-F238E27FC236}">
                  <a16:creationId xmlns:a16="http://schemas.microsoft.com/office/drawing/2014/main" id="{592F34DC-742A-E74D-9745-2AE32F2CE5B7}"/>
                </a:ext>
              </a:extLst>
            </p:cNvPr>
            <p:cNvSpPr>
              <a:spLocks/>
            </p:cNvSpPr>
            <p:nvPr userDrawn="1"/>
          </p:nvSpPr>
          <p:spPr bwMode="auto">
            <a:xfrm>
              <a:off x="7482047" y="4519831"/>
              <a:ext cx="38172" cy="22089"/>
            </a:xfrm>
            <a:custGeom>
              <a:avLst/>
              <a:gdLst>
                <a:gd name="T0" fmla="*/ 4 w 25"/>
                <a:gd name="T1" fmla="*/ 8 h 17"/>
                <a:gd name="T2" fmla="*/ 4 w 25"/>
                <a:gd name="T3" fmla="*/ 8 h 17"/>
                <a:gd name="T4" fmla="*/ 8 w 25"/>
                <a:gd name="T5" fmla="*/ 4 h 17"/>
                <a:gd name="T6" fmla="*/ 8 w 25"/>
                <a:gd name="T7" fmla="*/ 2 h 17"/>
                <a:gd name="T8" fmla="*/ 8 w 25"/>
                <a:gd name="T9" fmla="*/ 0 h 17"/>
                <a:gd name="T10" fmla="*/ 8 w 25"/>
                <a:gd name="T11" fmla="*/ 0 h 17"/>
                <a:gd name="T12" fmla="*/ 17 w 25"/>
                <a:gd name="T13" fmla="*/ 0 h 17"/>
                <a:gd name="T14" fmla="*/ 21 w 25"/>
                <a:gd name="T15" fmla="*/ 0 h 17"/>
                <a:gd name="T16" fmla="*/ 23 w 25"/>
                <a:gd name="T17" fmla="*/ 0 h 17"/>
                <a:gd name="T18" fmla="*/ 23 w 25"/>
                <a:gd name="T19" fmla="*/ 0 h 17"/>
                <a:gd name="T20" fmla="*/ 25 w 25"/>
                <a:gd name="T21" fmla="*/ 4 h 17"/>
                <a:gd name="T22" fmla="*/ 23 w 25"/>
                <a:gd name="T23" fmla="*/ 4 h 17"/>
                <a:gd name="T24" fmla="*/ 23 w 25"/>
                <a:gd name="T25" fmla="*/ 4 h 17"/>
                <a:gd name="T26" fmla="*/ 21 w 25"/>
                <a:gd name="T27" fmla="*/ 6 h 17"/>
                <a:gd name="T28" fmla="*/ 11 w 25"/>
                <a:gd name="T29" fmla="*/ 8 h 17"/>
                <a:gd name="T30" fmla="*/ 11 w 25"/>
                <a:gd name="T31" fmla="*/ 8 h 17"/>
                <a:gd name="T32" fmla="*/ 11 w 25"/>
                <a:gd name="T33" fmla="*/ 10 h 17"/>
                <a:gd name="T34" fmla="*/ 10 w 25"/>
                <a:gd name="T35" fmla="*/ 14 h 17"/>
                <a:gd name="T36" fmla="*/ 10 w 25"/>
                <a:gd name="T37" fmla="*/ 14 h 17"/>
                <a:gd name="T38" fmla="*/ 8 w 25"/>
                <a:gd name="T39" fmla="*/ 14 h 17"/>
                <a:gd name="T40" fmla="*/ 4 w 25"/>
                <a:gd name="T41" fmla="*/ 17 h 17"/>
                <a:gd name="T42" fmla="*/ 4 w 25"/>
                <a:gd name="T43" fmla="*/ 17 h 17"/>
                <a:gd name="T44" fmla="*/ 2 w 25"/>
                <a:gd name="T45" fmla="*/ 17 h 17"/>
                <a:gd name="T46" fmla="*/ 0 w 25"/>
                <a:gd name="T47" fmla="*/ 16 h 17"/>
                <a:gd name="T48" fmla="*/ 0 w 25"/>
                <a:gd name="T49" fmla="*/ 14 h 17"/>
                <a:gd name="T50" fmla="*/ 0 w 25"/>
                <a:gd name="T51" fmla="*/ 14 h 17"/>
                <a:gd name="T52" fmla="*/ 2 w 25"/>
                <a:gd name="T53" fmla="*/ 10 h 17"/>
                <a:gd name="T54" fmla="*/ 4 w 25"/>
                <a:gd name="T55" fmla="*/ 8 h 17"/>
                <a:gd name="T56" fmla="*/ 4 w 25"/>
                <a:gd name="T57" fmla="*/ 8 h 17"/>
                <a:gd name="T58" fmla="*/ 4 w 25"/>
                <a:gd name="T59" fmla="*/ 8 h 17"/>
                <a:gd name="T60" fmla="*/ 4 w 25"/>
                <a:gd name="T61" fmla="*/ 8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5" h="17">
                  <a:moveTo>
                    <a:pt x="4" y="8"/>
                  </a:moveTo>
                  <a:lnTo>
                    <a:pt x="4" y="8"/>
                  </a:lnTo>
                  <a:lnTo>
                    <a:pt x="8" y="4"/>
                  </a:lnTo>
                  <a:lnTo>
                    <a:pt x="8" y="2"/>
                  </a:lnTo>
                  <a:lnTo>
                    <a:pt x="8" y="0"/>
                  </a:lnTo>
                  <a:lnTo>
                    <a:pt x="8" y="0"/>
                  </a:lnTo>
                  <a:lnTo>
                    <a:pt x="17" y="0"/>
                  </a:lnTo>
                  <a:lnTo>
                    <a:pt x="21" y="0"/>
                  </a:lnTo>
                  <a:lnTo>
                    <a:pt x="23" y="0"/>
                  </a:lnTo>
                  <a:lnTo>
                    <a:pt x="23" y="0"/>
                  </a:lnTo>
                  <a:lnTo>
                    <a:pt x="25" y="4"/>
                  </a:lnTo>
                  <a:lnTo>
                    <a:pt x="23" y="4"/>
                  </a:lnTo>
                  <a:lnTo>
                    <a:pt x="23" y="4"/>
                  </a:lnTo>
                  <a:lnTo>
                    <a:pt x="21" y="6"/>
                  </a:lnTo>
                  <a:lnTo>
                    <a:pt x="11" y="8"/>
                  </a:lnTo>
                  <a:lnTo>
                    <a:pt x="11" y="8"/>
                  </a:lnTo>
                  <a:lnTo>
                    <a:pt x="11" y="10"/>
                  </a:lnTo>
                  <a:lnTo>
                    <a:pt x="10" y="14"/>
                  </a:lnTo>
                  <a:lnTo>
                    <a:pt x="10" y="14"/>
                  </a:lnTo>
                  <a:lnTo>
                    <a:pt x="8" y="14"/>
                  </a:lnTo>
                  <a:lnTo>
                    <a:pt x="4" y="17"/>
                  </a:lnTo>
                  <a:lnTo>
                    <a:pt x="4" y="17"/>
                  </a:lnTo>
                  <a:lnTo>
                    <a:pt x="2" y="17"/>
                  </a:lnTo>
                  <a:lnTo>
                    <a:pt x="0" y="16"/>
                  </a:lnTo>
                  <a:lnTo>
                    <a:pt x="0" y="14"/>
                  </a:lnTo>
                  <a:lnTo>
                    <a:pt x="0" y="14"/>
                  </a:lnTo>
                  <a:lnTo>
                    <a:pt x="2" y="10"/>
                  </a:lnTo>
                  <a:lnTo>
                    <a:pt x="4" y="8"/>
                  </a:lnTo>
                  <a:lnTo>
                    <a:pt x="4" y="8"/>
                  </a:lnTo>
                  <a:lnTo>
                    <a:pt x="4" y="8"/>
                  </a:lnTo>
                  <a:lnTo>
                    <a:pt x="4" y="8"/>
                  </a:lnTo>
                  <a:close/>
                </a:path>
              </a:pathLst>
            </a:custGeom>
            <a:solidFill>
              <a:schemeClr val="bg1">
                <a:lumMod val="85000"/>
              </a:schemeClr>
            </a:solidFill>
            <a:ln w="635" cap="rnd">
              <a:solidFill>
                <a:schemeClr val="bg1">
                  <a:alpha val="17000"/>
                </a:schemeClr>
              </a:solidFill>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61" name="Freeform 60">
              <a:extLst>
                <a:ext uri="{FF2B5EF4-FFF2-40B4-BE49-F238E27FC236}">
                  <a16:creationId xmlns:a16="http://schemas.microsoft.com/office/drawing/2014/main" id="{0FA42BFF-BDE5-494B-AEF3-5E5A7F194084}"/>
                </a:ext>
              </a:extLst>
            </p:cNvPr>
            <p:cNvSpPr>
              <a:spLocks/>
            </p:cNvSpPr>
            <p:nvPr userDrawn="1"/>
          </p:nvSpPr>
          <p:spPr bwMode="auto">
            <a:xfrm>
              <a:off x="7482047" y="4519831"/>
              <a:ext cx="38172" cy="22089"/>
            </a:xfrm>
            <a:custGeom>
              <a:avLst/>
              <a:gdLst>
                <a:gd name="T0" fmla="*/ 4 w 25"/>
                <a:gd name="T1" fmla="*/ 8 h 17"/>
                <a:gd name="T2" fmla="*/ 4 w 25"/>
                <a:gd name="T3" fmla="*/ 8 h 17"/>
                <a:gd name="T4" fmla="*/ 8 w 25"/>
                <a:gd name="T5" fmla="*/ 4 h 17"/>
                <a:gd name="T6" fmla="*/ 8 w 25"/>
                <a:gd name="T7" fmla="*/ 2 h 17"/>
                <a:gd name="T8" fmla="*/ 8 w 25"/>
                <a:gd name="T9" fmla="*/ 0 h 17"/>
                <a:gd name="T10" fmla="*/ 8 w 25"/>
                <a:gd name="T11" fmla="*/ 0 h 17"/>
                <a:gd name="T12" fmla="*/ 17 w 25"/>
                <a:gd name="T13" fmla="*/ 0 h 17"/>
                <a:gd name="T14" fmla="*/ 21 w 25"/>
                <a:gd name="T15" fmla="*/ 0 h 17"/>
                <a:gd name="T16" fmla="*/ 23 w 25"/>
                <a:gd name="T17" fmla="*/ 0 h 17"/>
                <a:gd name="T18" fmla="*/ 23 w 25"/>
                <a:gd name="T19" fmla="*/ 0 h 17"/>
                <a:gd name="T20" fmla="*/ 25 w 25"/>
                <a:gd name="T21" fmla="*/ 4 h 17"/>
                <a:gd name="T22" fmla="*/ 23 w 25"/>
                <a:gd name="T23" fmla="*/ 4 h 17"/>
                <a:gd name="T24" fmla="*/ 23 w 25"/>
                <a:gd name="T25" fmla="*/ 4 h 17"/>
                <a:gd name="T26" fmla="*/ 21 w 25"/>
                <a:gd name="T27" fmla="*/ 6 h 17"/>
                <a:gd name="T28" fmla="*/ 11 w 25"/>
                <a:gd name="T29" fmla="*/ 8 h 17"/>
                <a:gd name="T30" fmla="*/ 11 w 25"/>
                <a:gd name="T31" fmla="*/ 8 h 17"/>
                <a:gd name="T32" fmla="*/ 11 w 25"/>
                <a:gd name="T33" fmla="*/ 10 h 17"/>
                <a:gd name="T34" fmla="*/ 10 w 25"/>
                <a:gd name="T35" fmla="*/ 14 h 17"/>
                <a:gd name="T36" fmla="*/ 10 w 25"/>
                <a:gd name="T37" fmla="*/ 14 h 17"/>
                <a:gd name="T38" fmla="*/ 8 w 25"/>
                <a:gd name="T39" fmla="*/ 14 h 17"/>
                <a:gd name="T40" fmla="*/ 4 w 25"/>
                <a:gd name="T41" fmla="*/ 17 h 17"/>
                <a:gd name="T42" fmla="*/ 4 w 25"/>
                <a:gd name="T43" fmla="*/ 17 h 17"/>
                <a:gd name="T44" fmla="*/ 2 w 25"/>
                <a:gd name="T45" fmla="*/ 17 h 17"/>
                <a:gd name="T46" fmla="*/ 0 w 25"/>
                <a:gd name="T47" fmla="*/ 16 h 17"/>
                <a:gd name="T48" fmla="*/ 0 w 25"/>
                <a:gd name="T49" fmla="*/ 14 h 17"/>
                <a:gd name="T50" fmla="*/ 0 w 25"/>
                <a:gd name="T51" fmla="*/ 14 h 17"/>
                <a:gd name="T52" fmla="*/ 2 w 25"/>
                <a:gd name="T53" fmla="*/ 10 h 17"/>
                <a:gd name="T54" fmla="*/ 4 w 25"/>
                <a:gd name="T55" fmla="*/ 8 h 17"/>
                <a:gd name="T56" fmla="*/ 4 w 25"/>
                <a:gd name="T57" fmla="*/ 8 h 17"/>
                <a:gd name="T58" fmla="*/ 4 w 25"/>
                <a:gd name="T59" fmla="*/ 8 h 17"/>
                <a:gd name="T60" fmla="*/ 4 w 25"/>
                <a:gd name="T61" fmla="*/ 8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5" h="17">
                  <a:moveTo>
                    <a:pt x="4" y="8"/>
                  </a:moveTo>
                  <a:lnTo>
                    <a:pt x="4" y="8"/>
                  </a:lnTo>
                  <a:lnTo>
                    <a:pt x="8" y="4"/>
                  </a:lnTo>
                  <a:lnTo>
                    <a:pt x="8" y="2"/>
                  </a:lnTo>
                  <a:lnTo>
                    <a:pt x="8" y="0"/>
                  </a:lnTo>
                  <a:lnTo>
                    <a:pt x="8" y="0"/>
                  </a:lnTo>
                  <a:lnTo>
                    <a:pt x="17" y="0"/>
                  </a:lnTo>
                  <a:lnTo>
                    <a:pt x="21" y="0"/>
                  </a:lnTo>
                  <a:lnTo>
                    <a:pt x="23" y="0"/>
                  </a:lnTo>
                  <a:lnTo>
                    <a:pt x="23" y="0"/>
                  </a:lnTo>
                  <a:lnTo>
                    <a:pt x="25" y="4"/>
                  </a:lnTo>
                  <a:lnTo>
                    <a:pt x="23" y="4"/>
                  </a:lnTo>
                  <a:lnTo>
                    <a:pt x="23" y="4"/>
                  </a:lnTo>
                  <a:lnTo>
                    <a:pt x="21" y="6"/>
                  </a:lnTo>
                  <a:lnTo>
                    <a:pt x="11" y="8"/>
                  </a:lnTo>
                  <a:lnTo>
                    <a:pt x="11" y="8"/>
                  </a:lnTo>
                  <a:lnTo>
                    <a:pt x="11" y="10"/>
                  </a:lnTo>
                  <a:lnTo>
                    <a:pt x="10" y="14"/>
                  </a:lnTo>
                  <a:lnTo>
                    <a:pt x="10" y="14"/>
                  </a:lnTo>
                  <a:lnTo>
                    <a:pt x="8" y="14"/>
                  </a:lnTo>
                  <a:lnTo>
                    <a:pt x="4" y="17"/>
                  </a:lnTo>
                  <a:lnTo>
                    <a:pt x="4" y="17"/>
                  </a:lnTo>
                  <a:lnTo>
                    <a:pt x="2" y="17"/>
                  </a:lnTo>
                  <a:lnTo>
                    <a:pt x="0" y="16"/>
                  </a:lnTo>
                  <a:lnTo>
                    <a:pt x="0" y="14"/>
                  </a:lnTo>
                  <a:lnTo>
                    <a:pt x="0" y="14"/>
                  </a:lnTo>
                  <a:lnTo>
                    <a:pt x="2" y="10"/>
                  </a:lnTo>
                  <a:lnTo>
                    <a:pt x="4" y="8"/>
                  </a:lnTo>
                  <a:lnTo>
                    <a:pt x="4" y="8"/>
                  </a:lnTo>
                  <a:lnTo>
                    <a:pt x="4" y="8"/>
                  </a:lnTo>
                  <a:lnTo>
                    <a:pt x="4" y="8"/>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62" name="Freeform 61">
              <a:extLst>
                <a:ext uri="{FF2B5EF4-FFF2-40B4-BE49-F238E27FC236}">
                  <a16:creationId xmlns:a16="http://schemas.microsoft.com/office/drawing/2014/main" id="{4FF758A1-CEAA-5042-A2DC-A5434C6D0685}"/>
                </a:ext>
              </a:extLst>
            </p:cNvPr>
            <p:cNvSpPr>
              <a:spLocks/>
            </p:cNvSpPr>
            <p:nvPr userDrawn="1"/>
          </p:nvSpPr>
          <p:spPr bwMode="auto">
            <a:xfrm>
              <a:off x="7216373" y="4552314"/>
              <a:ext cx="112988" cy="88356"/>
            </a:xfrm>
            <a:custGeom>
              <a:avLst/>
              <a:gdLst>
                <a:gd name="T0" fmla="*/ 74 w 74"/>
                <a:gd name="T1" fmla="*/ 53 h 68"/>
                <a:gd name="T2" fmla="*/ 45 w 74"/>
                <a:gd name="T3" fmla="*/ 49 h 68"/>
                <a:gd name="T4" fmla="*/ 32 w 74"/>
                <a:gd name="T5" fmla="*/ 0 h 68"/>
                <a:gd name="T6" fmla="*/ 28 w 74"/>
                <a:gd name="T7" fmla="*/ 4 h 68"/>
                <a:gd name="T8" fmla="*/ 23 w 74"/>
                <a:gd name="T9" fmla="*/ 8 h 68"/>
                <a:gd name="T10" fmla="*/ 19 w 74"/>
                <a:gd name="T11" fmla="*/ 15 h 68"/>
                <a:gd name="T12" fmla="*/ 21 w 74"/>
                <a:gd name="T13" fmla="*/ 17 h 68"/>
                <a:gd name="T14" fmla="*/ 25 w 74"/>
                <a:gd name="T15" fmla="*/ 17 h 68"/>
                <a:gd name="T16" fmla="*/ 28 w 74"/>
                <a:gd name="T17" fmla="*/ 17 h 68"/>
                <a:gd name="T18" fmla="*/ 32 w 74"/>
                <a:gd name="T19" fmla="*/ 19 h 68"/>
                <a:gd name="T20" fmla="*/ 28 w 74"/>
                <a:gd name="T21" fmla="*/ 23 h 68"/>
                <a:gd name="T22" fmla="*/ 27 w 74"/>
                <a:gd name="T23" fmla="*/ 28 h 68"/>
                <a:gd name="T24" fmla="*/ 27 w 74"/>
                <a:gd name="T25" fmla="*/ 30 h 68"/>
                <a:gd name="T26" fmla="*/ 28 w 74"/>
                <a:gd name="T27" fmla="*/ 38 h 68"/>
                <a:gd name="T28" fmla="*/ 25 w 74"/>
                <a:gd name="T29" fmla="*/ 38 h 68"/>
                <a:gd name="T30" fmla="*/ 19 w 74"/>
                <a:gd name="T31" fmla="*/ 36 h 68"/>
                <a:gd name="T32" fmla="*/ 19 w 74"/>
                <a:gd name="T33" fmla="*/ 32 h 68"/>
                <a:gd name="T34" fmla="*/ 19 w 74"/>
                <a:gd name="T35" fmla="*/ 26 h 68"/>
                <a:gd name="T36" fmla="*/ 19 w 74"/>
                <a:gd name="T37" fmla="*/ 25 h 68"/>
                <a:gd name="T38" fmla="*/ 15 w 74"/>
                <a:gd name="T39" fmla="*/ 21 h 68"/>
                <a:gd name="T40" fmla="*/ 13 w 74"/>
                <a:gd name="T41" fmla="*/ 25 h 68"/>
                <a:gd name="T42" fmla="*/ 10 w 74"/>
                <a:gd name="T43" fmla="*/ 34 h 68"/>
                <a:gd name="T44" fmla="*/ 10 w 74"/>
                <a:gd name="T45" fmla="*/ 36 h 68"/>
                <a:gd name="T46" fmla="*/ 8 w 74"/>
                <a:gd name="T47" fmla="*/ 38 h 68"/>
                <a:gd name="T48" fmla="*/ 2 w 74"/>
                <a:gd name="T49" fmla="*/ 40 h 68"/>
                <a:gd name="T50" fmla="*/ 0 w 74"/>
                <a:gd name="T51" fmla="*/ 42 h 68"/>
                <a:gd name="T52" fmla="*/ 4 w 74"/>
                <a:gd name="T53" fmla="*/ 44 h 68"/>
                <a:gd name="T54" fmla="*/ 8 w 74"/>
                <a:gd name="T55" fmla="*/ 42 h 68"/>
                <a:gd name="T56" fmla="*/ 8 w 74"/>
                <a:gd name="T57" fmla="*/ 45 h 68"/>
                <a:gd name="T58" fmla="*/ 8 w 74"/>
                <a:gd name="T59" fmla="*/ 49 h 68"/>
                <a:gd name="T60" fmla="*/ 10 w 74"/>
                <a:gd name="T61" fmla="*/ 51 h 68"/>
                <a:gd name="T62" fmla="*/ 21 w 74"/>
                <a:gd name="T63" fmla="*/ 57 h 68"/>
                <a:gd name="T64" fmla="*/ 21 w 74"/>
                <a:gd name="T65" fmla="*/ 53 h 68"/>
                <a:gd name="T66" fmla="*/ 25 w 74"/>
                <a:gd name="T67" fmla="*/ 49 h 68"/>
                <a:gd name="T68" fmla="*/ 28 w 74"/>
                <a:gd name="T69" fmla="*/ 49 h 68"/>
                <a:gd name="T70" fmla="*/ 27 w 74"/>
                <a:gd name="T71" fmla="*/ 55 h 68"/>
                <a:gd name="T72" fmla="*/ 28 w 74"/>
                <a:gd name="T73" fmla="*/ 61 h 68"/>
                <a:gd name="T74" fmla="*/ 30 w 74"/>
                <a:gd name="T75" fmla="*/ 64 h 68"/>
                <a:gd name="T76" fmla="*/ 36 w 74"/>
                <a:gd name="T77" fmla="*/ 64 h 68"/>
                <a:gd name="T78" fmla="*/ 38 w 74"/>
                <a:gd name="T79" fmla="*/ 61 h 68"/>
                <a:gd name="T80" fmla="*/ 45 w 74"/>
                <a:gd name="T81" fmla="*/ 66 h 68"/>
                <a:gd name="T82" fmla="*/ 51 w 74"/>
                <a:gd name="T83" fmla="*/ 68 h 68"/>
                <a:gd name="T84" fmla="*/ 53 w 74"/>
                <a:gd name="T85" fmla="*/ 66 h 68"/>
                <a:gd name="T86" fmla="*/ 47 w 74"/>
                <a:gd name="T87" fmla="*/ 57 h 68"/>
                <a:gd name="T88" fmla="*/ 53 w 74"/>
                <a:gd name="T89" fmla="*/ 57 h 68"/>
                <a:gd name="T90" fmla="*/ 62 w 74"/>
                <a:gd name="T91" fmla="*/ 55 h 68"/>
                <a:gd name="T92" fmla="*/ 66 w 74"/>
                <a:gd name="T93" fmla="*/ 53 h 68"/>
                <a:gd name="T94" fmla="*/ 74 w 74"/>
                <a:gd name="T95" fmla="*/ 53 h 68"/>
                <a:gd name="T96" fmla="*/ 74 w 74"/>
                <a:gd name="T97" fmla="*/ 53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4" h="68">
                  <a:moveTo>
                    <a:pt x="74" y="53"/>
                  </a:moveTo>
                  <a:lnTo>
                    <a:pt x="74" y="53"/>
                  </a:lnTo>
                  <a:lnTo>
                    <a:pt x="68" y="49"/>
                  </a:lnTo>
                  <a:lnTo>
                    <a:pt x="45" y="49"/>
                  </a:lnTo>
                  <a:lnTo>
                    <a:pt x="44" y="0"/>
                  </a:lnTo>
                  <a:lnTo>
                    <a:pt x="32" y="0"/>
                  </a:lnTo>
                  <a:lnTo>
                    <a:pt x="32" y="0"/>
                  </a:lnTo>
                  <a:lnTo>
                    <a:pt x="28" y="4"/>
                  </a:lnTo>
                  <a:lnTo>
                    <a:pt x="23" y="8"/>
                  </a:lnTo>
                  <a:lnTo>
                    <a:pt x="23" y="8"/>
                  </a:lnTo>
                  <a:lnTo>
                    <a:pt x="19" y="11"/>
                  </a:lnTo>
                  <a:lnTo>
                    <a:pt x="19" y="15"/>
                  </a:lnTo>
                  <a:lnTo>
                    <a:pt x="19" y="15"/>
                  </a:lnTo>
                  <a:lnTo>
                    <a:pt x="21" y="17"/>
                  </a:lnTo>
                  <a:lnTo>
                    <a:pt x="21" y="17"/>
                  </a:lnTo>
                  <a:lnTo>
                    <a:pt x="25" y="17"/>
                  </a:lnTo>
                  <a:lnTo>
                    <a:pt x="27" y="17"/>
                  </a:lnTo>
                  <a:lnTo>
                    <a:pt x="28" y="17"/>
                  </a:lnTo>
                  <a:lnTo>
                    <a:pt x="32" y="19"/>
                  </a:lnTo>
                  <a:lnTo>
                    <a:pt x="32" y="19"/>
                  </a:lnTo>
                  <a:lnTo>
                    <a:pt x="30" y="21"/>
                  </a:lnTo>
                  <a:lnTo>
                    <a:pt x="28" y="23"/>
                  </a:lnTo>
                  <a:lnTo>
                    <a:pt x="28" y="25"/>
                  </a:lnTo>
                  <a:lnTo>
                    <a:pt x="27" y="28"/>
                  </a:lnTo>
                  <a:lnTo>
                    <a:pt x="27" y="28"/>
                  </a:lnTo>
                  <a:lnTo>
                    <a:pt x="27" y="30"/>
                  </a:lnTo>
                  <a:lnTo>
                    <a:pt x="28" y="32"/>
                  </a:lnTo>
                  <a:lnTo>
                    <a:pt x="28" y="38"/>
                  </a:lnTo>
                  <a:lnTo>
                    <a:pt x="28" y="38"/>
                  </a:lnTo>
                  <a:lnTo>
                    <a:pt x="25" y="38"/>
                  </a:lnTo>
                  <a:lnTo>
                    <a:pt x="21" y="38"/>
                  </a:lnTo>
                  <a:lnTo>
                    <a:pt x="19" y="36"/>
                  </a:lnTo>
                  <a:lnTo>
                    <a:pt x="19" y="36"/>
                  </a:lnTo>
                  <a:lnTo>
                    <a:pt x="19" y="32"/>
                  </a:lnTo>
                  <a:lnTo>
                    <a:pt x="19" y="30"/>
                  </a:lnTo>
                  <a:lnTo>
                    <a:pt x="19" y="26"/>
                  </a:lnTo>
                  <a:lnTo>
                    <a:pt x="19" y="25"/>
                  </a:lnTo>
                  <a:lnTo>
                    <a:pt x="19" y="25"/>
                  </a:lnTo>
                  <a:lnTo>
                    <a:pt x="17" y="21"/>
                  </a:lnTo>
                  <a:lnTo>
                    <a:pt x="15" y="21"/>
                  </a:lnTo>
                  <a:lnTo>
                    <a:pt x="13" y="23"/>
                  </a:lnTo>
                  <a:lnTo>
                    <a:pt x="13" y="25"/>
                  </a:lnTo>
                  <a:lnTo>
                    <a:pt x="11" y="30"/>
                  </a:lnTo>
                  <a:lnTo>
                    <a:pt x="10" y="34"/>
                  </a:lnTo>
                  <a:lnTo>
                    <a:pt x="10" y="36"/>
                  </a:lnTo>
                  <a:lnTo>
                    <a:pt x="10" y="36"/>
                  </a:lnTo>
                  <a:lnTo>
                    <a:pt x="8" y="36"/>
                  </a:lnTo>
                  <a:lnTo>
                    <a:pt x="8" y="38"/>
                  </a:lnTo>
                  <a:lnTo>
                    <a:pt x="6" y="40"/>
                  </a:lnTo>
                  <a:lnTo>
                    <a:pt x="2" y="40"/>
                  </a:lnTo>
                  <a:lnTo>
                    <a:pt x="0" y="42"/>
                  </a:lnTo>
                  <a:lnTo>
                    <a:pt x="0" y="42"/>
                  </a:lnTo>
                  <a:lnTo>
                    <a:pt x="2" y="44"/>
                  </a:lnTo>
                  <a:lnTo>
                    <a:pt x="4" y="44"/>
                  </a:lnTo>
                  <a:lnTo>
                    <a:pt x="8" y="42"/>
                  </a:lnTo>
                  <a:lnTo>
                    <a:pt x="8" y="42"/>
                  </a:lnTo>
                  <a:lnTo>
                    <a:pt x="8" y="44"/>
                  </a:lnTo>
                  <a:lnTo>
                    <a:pt x="8" y="45"/>
                  </a:lnTo>
                  <a:lnTo>
                    <a:pt x="8" y="47"/>
                  </a:lnTo>
                  <a:lnTo>
                    <a:pt x="8" y="49"/>
                  </a:lnTo>
                  <a:lnTo>
                    <a:pt x="8" y="49"/>
                  </a:lnTo>
                  <a:lnTo>
                    <a:pt x="10" y="51"/>
                  </a:lnTo>
                  <a:lnTo>
                    <a:pt x="13" y="53"/>
                  </a:lnTo>
                  <a:lnTo>
                    <a:pt x="21" y="57"/>
                  </a:lnTo>
                  <a:lnTo>
                    <a:pt x="21" y="57"/>
                  </a:lnTo>
                  <a:lnTo>
                    <a:pt x="21" y="53"/>
                  </a:lnTo>
                  <a:lnTo>
                    <a:pt x="23" y="51"/>
                  </a:lnTo>
                  <a:lnTo>
                    <a:pt x="25" y="49"/>
                  </a:lnTo>
                  <a:lnTo>
                    <a:pt x="28" y="49"/>
                  </a:lnTo>
                  <a:lnTo>
                    <a:pt x="28" y="49"/>
                  </a:lnTo>
                  <a:lnTo>
                    <a:pt x="28" y="53"/>
                  </a:lnTo>
                  <a:lnTo>
                    <a:pt x="27" y="55"/>
                  </a:lnTo>
                  <a:lnTo>
                    <a:pt x="27" y="59"/>
                  </a:lnTo>
                  <a:lnTo>
                    <a:pt x="28" y="61"/>
                  </a:lnTo>
                  <a:lnTo>
                    <a:pt x="28" y="61"/>
                  </a:lnTo>
                  <a:lnTo>
                    <a:pt x="30" y="64"/>
                  </a:lnTo>
                  <a:lnTo>
                    <a:pt x="34" y="64"/>
                  </a:lnTo>
                  <a:lnTo>
                    <a:pt x="36" y="64"/>
                  </a:lnTo>
                  <a:lnTo>
                    <a:pt x="38" y="61"/>
                  </a:lnTo>
                  <a:lnTo>
                    <a:pt x="38" y="61"/>
                  </a:lnTo>
                  <a:lnTo>
                    <a:pt x="40" y="64"/>
                  </a:lnTo>
                  <a:lnTo>
                    <a:pt x="45" y="66"/>
                  </a:lnTo>
                  <a:lnTo>
                    <a:pt x="49" y="68"/>
                  </a:lnTo>
                  <a:lnTo>
                    <a:pt x="51" y="68"/>
                  </a:lnTo>
                  <a:lnTo>
                    <a:pt x="53" y="66"/>
                  </a:lnTo>
                  <a:lnTo>
                    <a:pt x="53" y="66"/>
                  </a:lnTo>
                  <a:lnTo>
                    <a:pt x="51" y="62"/>
                  </a:lnTo>
                  <a:lnTo>
                    <a:pt x="47" y="57"/>
                  </a:lnTo>
                  <a:lnTo>
                    <a:pt x="47" y="57"/>
                  </a:lnTo>
                  <a:lnTo>
                    <a:pt x="53" y="57"/>
                  </a:lnTo>
                  <a:lnTo>
                    <a:pt x="57" y="57"/>
                  </a:lnTo>
                  <a:lnTo>
                    <a:pt x="62" y="55"/>
                  </a:lnTo>
                  <a:lnTo>
                    <a:pt x="62" y="55"/>
                  </a:lnTo>
                  <a:lnTo>
                    <a:pt x="66" y="53"/>
                  </a:lnTo>
                  <a:lnTo>
                    <a:pt x="70" y="53"/>
                  </a:lnTo>
                  <a:lnTo>
                    <a:pt x="74" y="53"/>
                  </a:lnTo>
                  <a:lnTo>
                    <a:pt x="74" y="53"/>
                  </a:lnTo>
                  <a:lnTo>
                    <a:pt x="74" y="53"/>
                  </a:lnTo>
                  <a:lnTo>
                    <a:pt x="74" y="53"/>
                  </a:lnTo>
                  <a:close/>
                </a:path>
              </a:pathLst>
            </a:custGeom>
            <a:solidFill>
              <a:schemeClr val="bg1">
                <a:lumMod val="85000"/>
              </a:schemeClr>
            </a:solidFill>
            <a:ln w="635" cap="rnd">
              <a:solidFill>
                <a:schemeClr val="bg1">
                  <a:alpha val="17000"/>
                </a:schemeClr>
              </a:solidFill>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63" name="Freeform 62">
              <a:extLst>
                <a:ext uri="{FF2B5EF4-FFF2-40B4-BE49-F238E27FC236}">
                  <a16:creationId xmlns:a16="http://schemas.microsoft.com/office/drawing/2014/main" id="{EE1BD4C3-3A28-7042-9438-A22FD925AF4A}"/>
                </a:ext>
              </a:extLst>
            </p:cNvPr>
            <p:cNvSpPr>
              <a:spLocks/>
            </p:cNvSpPr>
            <p:nvPr userDrawn="1"/>
          </p:nvSpPr>
          <p:spPr bwMode="auto">
            <a:xfrm>
              <a:off x="7216373" y="4552314"/>
              <a:ext cx="112988" cy="88356"/>
            </a:xfrm>
            <a:custGeom>
              <a:avLst/>
              <a:gdLst>
                <a:gd name="T0" fmla="*/ 74 w 74"/>
                <a:gd name="T1" fmla="*/ 53 h 68"/>
                <a:gd name="T2" fmla="*/ 45 w 74"/>
                <a:gd name="T3" fmla="*/ 49 h 68"/>
                <a:gd name="T4" fmla="*/ 32 w 74"/>
                <a:gd name="T5" fmla="*/ 0 h 68"/>
                <a:gd name="T6" fmla="*/ 28 w 74"/>
                <a:gd name="T7" fmla="*/ 4 h 68"/>
                <a:gd name="T8" fmla="*/ 23 w 74"/>
                <a:gd name="T9" fmla="*/ 8 h 68"/>
                <a:gd name="T10" fmla="*/ 19 w 74"/>
                <a:gd name="T11" fmla="*/ 15 h 68"/>
                <a:gd name="T12" fmla="*/ 21 w 74"/>
                <a:gd name="T13" fmla="*/ 17 h 68"/>
                <a:gd name="T14" fmla="*/ 25 w 74"/>
                <a:gd name="T15" fmla="*/ 17 h 68"/>
                <a:gd name="T16" fmla="*/ 28 w 74"/>
                <a:gd name="T17" fmla="*/ 17 h 68"/>
                <a:gd name="T18" fmla="*/ 32 w 74"/>
                <a:gd name="T19" fmla="*/ 19 h 68"/>
                <a:gd name="T20" fmla="*/ 28 w 74"/>
                <a:gd name="T21" fmla="*/ 23 h 68"/>
                <a:gd name="T22" fmla="*/ 27 w 74"/>
                <a:gd name="T23" fmla="*/ 28 h 68"/>
                <a:gd name="T24" fmla="*/ 27 w 74"/>
                <a:gd name="T25" fmla="*/ 30 h 68"/>
                <a:gd name="T26" fmla="*/ 28 w 74"/>
                <a:gd name="T27" fmla="*/ 38 h 68"/>
                <a:gd name="T28" fmla="*/ 25 w 74"/>
                <a:gd name="T29" fmla="*/ 38 h 68"/>
                <a:gd name="T30" fmla="*/ 19 w 74"/>
                <a:gd name="T31" fmla="*/ 36 h 68"/>
                <a:gd name="T32" fmla="*/ 19 w 74"/>
                <a:gd name="T33" fmla="*/ 32 h 68"/>
                <a:gd name="T34" fmla="*/ 19 w 74"/>
                <a:gd name="T35" fmla="*/ 26 h 68"/>
                <a:gd name="T36" fmla="*/ 19 w 74"/>
                <a:gd name="T37" fmla="*/ 25 h 68"/>
                <a:gd name="T38" fmla="*/ 15 w 74"/>
                <a:gd name="T39" fmla="*/ 21 h 68"/>
                <a:gd name="T40" fmla="*/ 13 w 74"/>
                <a:gd name="T41" fmla="*/ 25 h 68"/>
                <a:gd name="T42" fmla="*/ 10 w 74"/>
                <a:gd name="T43" fmla="*/ 34 h 68"/>
                <a:gd name="T44" fmla="*/ 10 w 74"/>
                <a:gd name="T45" fmla="*/ 36 h 68"/>
                <a:gd name="T46" fmla="*/ 8 w 74"/>
                <a:gd name="T47" fmla="*/ 38 h 68"/>
                <a:gd name="T48" fmla="*/ 2 w 74"/>
                <a:gd name="T49" fmla="*/ 40 h 68"/>
                <a:gd name="T50" fmla="*/ 0 w 74"/>
                <a:gd name="T51" fmla="*/ 42 h 68"/>
                <a:gd name="T52" fmla="*/ 4 w 74"/>
                <a:gd name="T53" fmla="*/ 44 h 68"/>
                <a:gd name="T54" fmla="*/ 8 w 74"/>
                <a:gd name="T55" fmla="*/ 42 h 68"/>
                <a:gd name="T56" fmla="*/ 8 w 74"/>
                <a:gd name="T57" fmla="*/ 45 h 68"/>
                <a:gd name="T58" fmla="*/ 8 w 74"/>
                <a:gd name="T59" fmla="*/ 49 h 68"/>
                <a:gd name="T60" fmla="*/ 10 w 74"/>
                <a:gd name="T61" fmla="*/ 51 h 68"/>
                <a:gd name="T62" fmla="*/ 21 w 74"/>
                <a:gd name="T63" fmla="*/ 57 h 68"/>
                <a:gd name="T64" fmla="*/ 21 w 74"/>
                <a:gd name="T65" fmla="*/ 53 h 68"/>
                <a:gd name="T66" fmla="*/ 25 w 74"/>
                <a:gd name="T67" fmla="*/ 49 h 68"/>
                <a:gd name="T68" fmla="*/ 28 w 74"/>
                <a:gd name="T69" fmla="*/ 49 h 68"/>
                <a:gd name="T70" fmla="*/ 27 w 74"/>
                <a:gd name="T71" fmla="*/ 55 h 68"/>
                <a:gd name="T72" fmla="*/ 28 w 74"/>
                <a:gd name="T73" fmla="*/ 61 h 68"/>
                <a:gd name="T74" fmla="*/ 30 w 74"/>
                <a:gd name="T75" fmla="*/ 64 h 68"/>
                <a:gd name="T76" fmla="*/ 36 w 74"/>
                <a:gd name="T77" fmla="*/ 64 h 68"/>
                <a:gd name="T78" fmla="*/ 38 w 74"/>
                <a:gd name="T79" fmla="*/ 61 h 68"/>
                <a:gd name="T80" fmla="*/ 45 w 74"/>
                <a:gd name="T81" fmla="*/ 66 h 68"/>
                <a:gd name="T82" fmla="*/ 51 w 74"/>
                <a:gd name="T83" fmla="*/ 68 h 68"/>
                <a:gd name="T84" fmla="*/ 53 w 74"/>
                <a:gd name="T85" fmla="*/ 66 h 68"/>
                <a:gd name="T86" fmla="*/ 47 w 74"/>
                <a:gd name="T87" fmla="*/ 57 h 68"/>
                <a:gd name="T88" fmla="*/ 53 w 74"/>
                <a:gd name="T89" fmla="*/ 57 h 68"/>
                <a:gd name="T90" fmla="*/ 62 w 74"/>
                <a:gd name="T91" fmla="*/ 55 h 68"/>
                <a:gd name="T92" fmla="*/ 66 w 74"/>
                <a:gd name="T93" fmla="*/ 53 h 68"/>
                <a:gd name="T94" fmla="*/ 74 w 74"/>
                <a:gd name="T95" fmla="*/ 53 h 68"/>
                <a:gd name="T96" fmla="*/ 74 w 74"/>
                <a:gd name="T97" fmla="*/ 53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4" h="68">
                  <a:moveTo>
                    <a:pt x="74" y="53"/>
                  </a:moveTo>
                  <a:lnTo>
                    <a:pt x="74" y="53"/>
                  </a:lnTo>
                  <a:lnTo>
                    <a:pt x="68" y="49"/>
                  </a:lnTo>
                  <a:lnTo>
                    <a:pt x="45" y="49"/>
                  </a:lnTo>
                  <a:lnTo>
                    <a:pt x="44" y="0"/>
                  </a:lnTo>
                  <a:lnTo>
                    <a:pt x="32" y="0"/>
                  </a:lnTo>
                  <a:lnTo>
                    <a:pt x="32" y="0"/>
                  </a:lnTo>
                  <a:lnTo>
                    <a:pt x="28" y="4"/>
                  </a:lnTo>
                  <a:lnTo>
                    <a:pt x="23" y="8"/>
                  </a:lnTo>
                  <a:lnTo>
                    <a:pt x="23" y="8"/>
                  </a:lnTo>
                  <a:lnTo>
                    <a:pt x="19" y="11"/>
                  </a:lnTo>
                  <a:lnTo>
                    <a:pt x="19" y="15"/>
                  </a:lnTo>
                  <a:lnTo>
                    <a:pt x="19" y="15"/>
                  </a:lnTo>
                  <a:lnTo>
                    <a:pt x="21" y="17"/>
                  </a:lnTo>
                  <a:lnTo>
                    <a:pt x="21" y="17"/>
                  </a:lnTo>
                  <a:lnTo>
                    <a:pt x="25" y="17"/>
                  </a:lnTo>
                  <a:lnTo>
                    <a:pt x="27" y="17"/>
                  </a:lnTo>
                  <a:lnTo>
                    <a:pt x="28" y="17"/>
                  </a:lnTo>
                  <a:lnTo>
                    <a:pt x="32" y="19"/>
                  </a:lnTo>
                  <a:lnTo>
                    <a:pt x="32" y="19"/>
                  </a:lnTo>
                  <a:lnTo>
                    <a:pt x="30" y="21"/>
                  </a:lnTo>
                  <a:lnTo>
                    <a:pt x="28" y="23"/>
                  </a:lnTo>
                  <a:lnTo>
                    <a:pt x="28" y="25"/>
                  </a:lnTo>
                  <a:lnTo>
                    <a:pt x="27" y="28"/>
                  </a:lnTo>
                  <a:lnTo>
                    <a:pt x="27" y="28"/>
                  </a:lnTo>
                  <a:lnTo>
                    <a:pt x="27" y="30"/>
                  </a:lnTo>
                  <a:lnTo>
                    <a:pt x="28" y="32"/>
                  </a:lnTo>
                  <a:lnTo>
                    <a:pt x="28" y="38"/>
                  </a:lnTo>
                  <a:lnTo>
                    <a:pt x="28" y="38"/>
                  </a:lnTo>
                  <a:lnTo>
                    <a:pt x="25" y="38"/>
                  </a:lnTo>
                  <a:lnTo>
                    <a:pt x="21" y="38"/>
                  </a:lnTo>
                  <a:lnTo>
                    <a:pt x="19" y="36"/>
                  </a:lnTo>
                  <a:lnTo>
                    <a:pt x="19" y="36"/>
                  </a:lnTo>
                  <a:lnTo>
                    <a:pt x="19" y="32"/>
                  </a:lnTo>
                  <a:lnTo>
                    <a:pt x="19" y="30"/>
                  </a:lnTo>
                  <a:lnTo>
                    <a:pt x="19" y="26"/>
                  </a:lnTo>
                  <a:lnTo>
                    <a:pt x="19" y="25"/>
                  </a:lnTo>
                  <a:lnTo>
                    <a:pt x="19" y="25"/>
                  </a:lnTo>
                  <a:lnTo>
                    <a:pt x="17" y="21"/>
                  </a:lnTo>
                  <a:lnTo>
                    <a:pt x="15" y="21"/>
                  </a:lnTo>
                  <a:lnTo>
                    <a:pt x="13" y="23"/>
                  </a:lnTo>
                  <a:lnTo>
                    <a:pt x="13" y="25"/>
                  </a:lnTo>
                  <a:lnTo>
                    <a:pt x="11" y="30"/>
                  </a:lnTo>
                  <a:lnTo>
                    <a:pt x="10" y="34"/>
                  </a:lnTo>
                  <a:lnTo>
                    <a:pt x="10" y="36"/>
                  </a:lnTo>
                  <a:lnTo>
                    <a:pt x="10" y="36"/>
                  </a:lnTo>
                  <a:lnTo>
                    <a:pt x="8" y="36"/>
                  </a:lnTo>
                  <a:lnTo>
                    <a:pt x="8" y="38"/>
                  </a:lnTo>
                  <a:lnTo>
                    <a:pt x="6" y="40"/>
                  </a:lnTo>
                  <a:lnTo>
                    <a:pt x="2" y="40"/>
                  </a:lnTo>
                  <a:lnTo>
                    <a:pt x="0" y="42"/>
                  </a:lnTo>
                  <a:lnTo>
                    <a:pt x="0" y="42"/>
                  </a:lnTo>
                  <a:lnTo>
                    <a:pt x="2" y="44"/>
                  </a:lnTo>
                  <a:lnTo>
                    <a:pt x="4" y="44"/>
                  </a:lnTo>
                  <a:lnTo>
                    <a:pt x="8" y="42"/>
                  </a:lnTo>
                  <a:lnTo>
                    <a:pt x="8" y="42"/>
                  </a:lnTo>
                  <a:lnTo>
                    <a:pt x="8" y="44"/>
                  </a:lnTo>
                  <a:lnTo>
                    <a:pt x="8" y="45"/>
                  </a:lnTo>
                  <a:lnTo>
                    <a:pt x="8" y="47"/>
                  </a:lnTo>
                  <a:lnTo>
                    <a:pt x="8" y="49"/>
                  </a:lnTo>
                  <a:lnTo>
                    <a:pt x="8" y="49"/>
                  </a:lnTo>
                  <a:lnTo>
                    <a:pt x="10" y="51"/>
                  </a:lnTo>
                  <a:lnTo>
                    <a:pt x="13" y="53"/>
                  </a:lnTo>
                  <a:lnTo>
                    <a:pt x="21" y="57"/>
                  </a:lnTo>
                  <a:lnTo>
                    <a:pt x="21" y="57"/>
                  </a:lnTo>
                  <a:lnTo>
                    <a:pt x="21" y="53"/>
                  </a:lnTo>
                  <a:lnTo>
                    <a:pt x="23" y="51"/>
                  </a:lnTo>
                  <a:lnTo>
                    <a:pt x="25" y="49"/>
                  </a:lnTo>
                  <a:lnTo>
                    <a:pt x="28" y="49"/>
                  </a:lnTo>
                  <a:lnTo>
                    <a:pt x="28" y="49"/>
                  </a:lnTo>
                  <a:lnTo>
                    <a:pt x="28" y="53"/>
                  </a:lnTo>
                  <a:lnTo>
                    <a:pt x="27" y="55"/>
                  </a:lnTo>
                  <a:lnTo>
                    <a:pt x="27" y="59"/>
                  </a:lnTo>
                  <a:lnTo>
                    <a:pt x="28" y="61"/>
                  </a:lnTo>
                  <a:lnTo>
                    <a:pt x="28" y="61"/>
                  </a:lnTo>
                  <a:lnTo>
                    <a:pt x="30" y="64"/>
                  </a:lnTo>
                  <a:lnTo>
                    <a:pt x="34" y="64"/>
                  </a:lnTo>
                  <a:lnTo>
                    <a:pt x="36" y="64"/>
                  </a:lnTo>
                  <a:lnTo>
                    <a:pt x="38" y="61"/>
                  </a:lnTo>
                  <a:lnTo>
                    <a:pt x="38" y="61"/>
                  </a:lnTo>
                  <a:lnTo>
                    <a:pt x="40" y="64"/>
                  </a:lnTo>
                  <a:lnTo>
                    <a:pt x="45" y="66"/>
                  </a:lnTo>
                  <a:lnTo>
                    <a:pt x="49" y="68"/>
                  </a:lnTo>
                  <a:lnTo>
                    <a:pt x="51" y="68"/>
                  </a:lnTo>
                  <a:lnTo>
                    <a:pt x="53" y="66"/>
                  </a:lnTo>
                  <a:lnTo>
                    <a:pt x="53" y="66"/>
                  </a:lnTo>
                  <a:lnTo>
                    <a:pt x="51" y="62"/>
                  </a:lnTo>
                  <a:lnTo>
                    <a:pt x="47" y="57"/>
                  </a:lnTo>
                  <a:lnTo>
                    <a:pt x="47" y="57"/>
                  </a:lnTo>
                  <a:lnTo>
                    <a:pt x="53" y="57"/>
                  </a:lnTo>
                  <a:lnTo>
                    <a:pt x="57" y="57"/>
                  </a:lnTo>
                  <a:lnTo>
                    <a:pt x="62" y="55"/>
                  </a:lnTo>
                  <a:lnTo>
                    <a:pt x="62" y="55"/>
                  </a:lnTo>
                  <a:lnTo>
                    <a:pt x="66" y="53"/>
                  </a:lnTo>
                  <a:lnTo>
                    <a:pt x="70" y="53"/>
                  </a:lnTo>
                  <a:lnTo>
                    <a:pt x="74" y="53"/>
                  </a:lnTo>
                  <a:lnTo>
                    <a:pt x="74" y="53"/>
                  </a:lnTo>
                  <a:lnTo>
                    <a:pt x="74" y="53"/>
                  </a:lnTo>
                  <a:lnTo>
                    <a:pt x="74" y="53"/>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64" name="Freeform 63">
              <a:extLst>
                <a:ext uri="{FF2B5EF4-FFF2-40B4-BE49-F238E27FC236}">
                  <a16:creationId xmlns:a16="http://schemas.microsoft.com/office/drawing/2014/main" id="{280ADC24-2A76-BB43-A865-7D3CC2874BDC}"/>
                </a:ext>
              </a:extLst>
            </p:cNvPr>
            <p:cNvSpPr>
              <a:spLocks/>
            </p:cNvSpPr>
            <p:nvPr userDrawn="1"/>
          </p:nvSpPr>
          <p:spPr bwMode="auto">
            <a:xfrm>
              <a:off x="7132395" y="3703841"/>
              <a:ext cx="187804" cy="892651"/>
            </a:xfrm>
            <a:custGeom>
              <a:avLst/>
              <a:gdLst>
                <a:gd name="T0" fmla="*/ 21 w 123"/>
                <a:gd name="T1" fmla="*/ 619 h 687"/>
                <a:gd name="T2" fmla="*/ 27 w 123"/>
                <a:gd name="T3" fmla="*/ 628 h 687"/>
                <a:gd name="T4" fmla="*/ 34 w 123"/>
                <a:gd name="T5" fmla="*/ 634 h 687"/>
                <a:gd name="T6" fmla="*/ 40 w 123"/>
                <a:gd name="T7" fmla="*/ 640 h 687"/>
                <a:gd name="T8" fmla="*/ 25 w 123"/>
                <a:gd name="T9" fmla="*/ 649 h 687"/>
                <a:gd name="T10" fmla="*/ 34 w 123"/>
                <a:gd name="T11" fmla="*/ 653 h 687"/>
                <a:gd name="T12" fmla="*/ 46 w 123"/>
                <a:gd name="T13" fmla="*/ 653 h 687"/>
                <a:gd name="T14" fmla="*/ 36 w 123"/>
                <a:gd name="T15" fmla="*/ 657 h 687"/>
                <a:gd name="T16" fmla="*/ 34 w 123"/>
                <a:gd name="T17" fmla="*/ 668 h 687"/>
                <a:gd name="T18" fmla="*/ 46 w 123"/>
                <a:gd name="T19" fmla="*/ 664 h 687"/>
                <a:gd name="T20" fmla="*/ 61 w 123"/>
                <a:gd name="T21" fmla="*/ 662 h 687"/>
                <a:gd name="T22" fmla="*/ 46 w 123"/>
                <a:gd name="T23" fmla="*/ 670 h 687"/>
                <a:gd name="T24" fmla="*/ 38 w 123"/>
                <a:gd name="T25" fmla="*/ 676 h 687"/>
                <a:gd name="T26" fmla="*/ 34 w 123"/>
                <a:gd name="T27" fmla="*/ 685 h 687"/>
                <a:gd name="T28" fmla="*/ 49 w 123"/>
                <a:gd name="T29" fmla="*/ 685 h 687"/>
                <a:gd name="T30" fmla="*/ 61 w 123"/>
                <a:gd name="T31" fmla="*/ 685 h 687"/>
                <a:gd name="T32" fmla="*/ 66 w 123"/>
                <a:gd name="T33" fmla="*/ 664 h 687"/>
                <a:gd name="T34" fmla="*/ 87 w 123"/>
                <a:gd name="T35" fmla="*/ 642 h 687"/>
                <a:gd name="T36" fmla="*/ 30 w 123"/>
                <a:gd name="T37" fmla="*/ 596 h 687"/>
                <a:gd name="T38" fmla="*/ 46 w 123"/>
                <a:gd name="T39" fmla="*/ 547 h 687"/>
                <a:gd name="T40" fmla="*/ 53 w 123"/>
                <a:gd name="T41" fmla="*/ 488 h 687"/>
                <a:gd name="T42" fmla="*/ 55 w 123"/>
                <a:gd name="T43" fmla="*/ 436 h 687"/>
                <a:gd name="T44" fmla="*/ 68 w 123"/>
                <a:gd name="T45" fmla="*/ 373 h 687"/>
                <a:gd name="T46" fmla="*/ 83 w 123"/>
                <a:gd name="T47" fmla="*/ 273 h 687"/>
                <a:gd name="T48" fmla="*/ 85 w 123"/>
                <a:gd name="T49" fmla="*/ 186 h 687"/>
                <a:gd name="T50" fmla="*/ 102 w 123"/>
                <a:gd name="T51" fmla="*/ 139 h 687"/>
                <a:gd name="T52" fmla="*/ 108 w 123"/>
                <a:gd name="T53" fmla="*/ 61 h 687"/>
                <a:gd name="T54" fmla="*/ 85 w 123"/>
                <a:gd name="T55" fmla="*/ 0 h 687"/>
                <a:gd name="T56" fmla="*/ 78 w 123"/>
                <a:gd name="T57" fmla="*/ 38 h 687"/>
                <a:gd name="T58" fmla="*/ 78 w 123"/>
                <a:gd name="T59" fmla="*/ 65 h 687"/>
                <a:gd name="T60" fmla="*/ 76 w 123"/>
                <a:gd name="T61" fmla="*/ 101 h 687"/>
                <a:gd name="T62" fmla="*/ 72 w 123"/>
                <a:gd name="T63" fmla="*/ 129 h 687"/>
                <a:gd name="T64" fmla="*/ 70 w 123"/>
                <a:gd name="T65" fmla="*/ 159 h 687"/>
                <a:gd name="T66" fmla="*/ 65 w 123"/>
                <a:gd name="T67" fmla="*/ 180 h 687"/>
                <a:gd name="T68" fmla="*/ 61 w 123"/>
                <a:gd name="T69" fmla="*/ 203 h 687"/>
                <a:gd name="T70" fmla="*/ 57 w 123"/>
                <a:gd name="T71" fmla="*/ 231 h 687"/>
                <a:gd name="T72" fmla="*/ 55 w 123"/>
                <a:gd name="T73" fmla="*/ 280 h 687"/>
                <a:gd name="T74" fmla="*/ 44 w 123"/>
                <a:gd name="T75" fmla="*/ 318 h 687"/>
                <a:gd name="T76" fmla="*/ 32 w 123"/>
                <a:gd name="T77" fmla="*/ 341 h 687"/>
                <a:gd name="T78" fmla="*/ 30 w 123"/>
                <a:gd name="T79" fmla="*/ 356 h 687"/>
                <a:gd name="T80" fmla="*/ 34 w 123"/>
                <a:gd name="T81" fmla="*/ 381 h 687"/>
                <a:gd name="T82" fmla="*/ 27 w 123"/>
                <a:gd name="T83" fmla="*/ 405 h 687"/>
                <a:gd name="T84" fmla="*/ 21 w 123"/>
                <a:gd name="T85" fmla="*/ 434 h 687"/>
                <a:gd name="T86" fmla="*/ 19 w 123"/>
                <a:gd name="T87" fmla="*/ 460 h 687"/>
                <a:gd name="T88" fmla="*/ 29 w 123"/>
                <a:gd name="T89" fmla="*/ 458 h 687"/>
                <a:gd name="T90" fmla="*/ 30 w 123"/>
                <a:gd name="T91" fmla="*/ 434 h 687"/>
                <a:gd name="T92" fmla="*/ 36 w 123"/>
                <a:gd name="T93" fmla="*/ 426 h 687"/>
                <a:gd name="T94" fmla="*/ 40 w 123"/>
                <a:gd name="T95" fmla="*/ 443 h 687"/>
                <a:gd name="T96" fmla="*/ 36 w 123"/>
                <a:gd name="T97" fmla="*/ 473 h 687"/>
                <a:gd name="T98" fmla="*/ 34 w 123"/>
                <a:gd name="T99" fmla="*/ 492 h 687"/>
                <a:gd name="T100" fmla="*/ 30 w 123"/>
                <a:gd name="T101" fmla="*/ 513 h 687"/>
                <a:gd name="T102" fmla="*/ 19 w 123"/>
                <a:gd name="T103" fmla="*/ 505 h 687"/>
                <a:gd name="T104" fmla="*/ 6 w 123"/>
                <a:gd name="T105" fmla="*/ 523 h 687"/>
                <a:gd name="T106" fmla="*/ 15 w 123"/>
                <a:gd name="T107" fmla="*/ 530 h 687"/>
                <a:gd name="T108" fmla="*/ 19 w 123"/>
                <a:gd name="T109" fmla="*/ 547 h 687"/>
                <a:gd name="T110" fmla="*/ 25 w 123"/>
                <a:gd name="T111" fmla="*/ 557 h 687"/>
                <a:gd name="T112" fmla="*/ 6 w 123"/>
                <a:gd name="T113" fmla="*/ 557 h 687"/>
                <a:gd name="T114" fmla="*/ 6 w 123"/>
                <a:gd name="T115" fmla="*/ 572 h 687"/>
                <a:gd name="T116" fmla="*/ 4 w 123"/>
                <a:gd name="T117" fmla="*/ 585 h 687"/>
                <a:gd name="T118" fmla="*/ 10 w 123"/>
                <a:gd name="T119" fmla="*/ 592 h 687"/>
                <a:gd name="T120" fmla="*/ 15 w 123"/>
                <a:gd name="T121" fmla="*/ 608 h 687"/>
                <a:gd name="T122" fmla="*/ 10 w 123"/>
                <a:gd name="T123" fmla="*/ 613 h 6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3" h="687">
                  <a:moveTo>
                    <a:pt x="10" y="623"/>
                  </a:moveTo>
                  <a:lnTo>
                    <a:pt x="10" y="623"/>
                  </a:lnTo>
                  <a:lnTo>
                    <a:pt x="13" y="623"/>
                  </a:lnTo>
                  <a:lnTo>
                    <a:pt x="15" y="623"/>
                  </a:lnTo>
                  <a:lnTo>
                    <a:pt x="19" y="621"/>
                  </a:lnTo>
                  <a:lnTo>
                    <a:pt x="19" y="621"/>
                  </a:lnTo>
                  <a:lnTo>
                    <a:pt x="21" y="619"/>
                  </a:lnTo>
                  <a:lnTo>
                    <a:pt x="23" y="619"/>
                  </a:lnTo>
                  <a:lnTo>
                    <a:pt x="23" y="619"/>
                  </a:lnTo>
                  <a:lnTo>
                    <a:pt x="23" y="621"/>
                  </a:lnTo>
                  <a:lnTo>
                    <a:pt x="25" y="623"/>
                  </a:lnTo>
                  <a:lnTo>
                    <a:pt x="25" y="623"/>
                  </a:lnTo>
                  <a:lnTo>
                    <a:pt x="27" y="628"/>
                  </a:lnTo>
                  <a:lnTo>
                    <a:pt x="27" y="628"/>
                  </a:lnTo>
                  <a:lnTo>
                    <a:pt x="27" y="630"/>
                  </a:lnTo>
                  <a:lnTo>
                    <a:pt x="29" y="634"/>
                  </a:lnTo>
                  <a:lnTo>
                    <a:pt x="29" y="634"/>
                  </a:lnTo>
                  <a:lnTo>
                    <a:pt x="30" y="636"/>
                  </a:lnTo>
                  <a:lnTo>
                    <a:pt x="30" y="636"/>
                  </a:lnTo>
                  <a:lnTo>
                    <a:pt x="34" y="634"/>
                  </a:lnTo>
                  <a:lnTo>
                    <a:pt x="34" y="634"/>
                  </a:lnTo>
                  <a:lnTo>
                    <a:pt x="36" y="632"/>
                  </a:lnTo>
                  <a:lnTo>
                    <a:pt x="36" y="632"/>
                  </a:lnTo>
                  <a:lnTo>
                    <a:pt x="38" y="634"/>
                  </a:lnTo>
                  <a:lnTo>
                    <a:pt x="38" y="634"/>
                  </a:lnTo>
                  <a:lnTo>
                    <a:pt x="40" y="638"/>
                  </a:lnTo>
                  <a:lnTo>
                    <a:pt x="40" y="638"/>
                  </a:lnTo>
                  <a:lnTo>
                    <a:pt x="40" y="640"/>
                  </a:lnTo>
                  <a:lnTo>
                    <a:pt x="38" y="642"/>
                  </a:lnTo>
                  <a:lnTo>
                    <a:pt x="36" y="644"/>
                  </a:lnTo>
                  <a:lnTo>
                    <a:pt x="30" y="644"/>
                  </a:lnTo>
                  <a:lnTo>
                    <a:pt x="29" y="645"/>
                  </a:lnTo>
                  <a:lnTo>
                    <a:pt x="29" y="645"/>
                  </a:lnTo>
                  <a:lnTo>
                    <a:pt x="25" y="647"/>
                  </a:lnTo>
                  <a:lnTo>
                    <a:pt x="25" y="649"/>
                  </a:lnTo>
                  <a:lnTo>
                    <a:pt x="25" y="651"/>
                  </a:lnTo>
                  <a:lnTo>
                    <a:pt x="25" y="651"/>
                  </a:lnTo>
                  <a:lnTo>
                    <a:pt x="25" y="651"/>
                  </a:lnTo>
                  <a:lnTo>
                    <a:pt x="27" y="653"/>
                  </a:lnTo>
                  <a:lnTo>
                    <a:pt x="30" y="653"/>
                  </a:lnTo>
                  <a:lnTo>
                    <a:pt x="30" y="653"/>
                  </a:lnTo>
                  <a:lnTo>
                    <a:pt x="34" y="653"/>
                  </a:lnTo>
                  <a:lnTo>
                    <a:pt x="38" y="651"/>
                  </a:lnTo>
                  <a:lnTo>
                    <a:pt x="38" y="651"/>
                  </a:lnTo>
                  <a:lnTo>
                    <a:pt x="44" y="651"/>
                  </a:lnTo>
                  <a:lnTo>
                    <a:pt x="46" y="651"/>
                  </a:lnTo>
                  <a:lnTo>
                    <a:pt x="46" y="651"/>
                  </a:lnTo>
                  <a:lnTo>
                    <a:pt x="46" y="653"/>
                  </a:lnTo>
                  <a:lnTo>
                    <a:pt x="46" y="653"/>
                  </a:lnTo>
                  <a:lnTo>
                    <a:pt x="46" y="655"/>
                  </a:lnTo>
                  <a:lnTo>
                    <a:pt x="42" y="655"/>
                  </a:lnTo>
                  <a:lnTo>
                    <a:pt x="38" y="655"/>
                  </a:lnTo>
                  <a:lnTo>
                    <a:pt x="38" y="655"/>
                  </a:lnTo>
                  <a:lnTo>
                    <a:pt x="38" y="655"/>
                  </a:lnTo>
                  <a:lnTo>
                    <a:pt x="36" y="657"/>
                  </a:lnTo>
                  <a:lnTo>
                    <a:pt x="36" y="657"/>
                  </a:lnTo>
                  <a:lnTo>
                    <a:pt x="34" y="657"/>
                  </a:lnTo>
                  <a:lnTo>
                    <a:pt x="32" y="659"/>
                  </a:lnTo>
                  <a:lnTo>
                    <a:pt x="32" y="659"/>
                  </a:lnTo>
                  <a:lnTo>
                    <a:pt x="30" y="661"/>
                  </a:lnTo>
                  <a:lnTo>
                    <a:pt x="30" y="664"/>
                  </a:lnTo>
                  <a:lnTo>
                    <a:pt x="30" y="666"/>
                  </a:lnTo>
                  <a:lnTo>
                    <a:pt x="34" y="668"/>
                  </a:lnTo>
                  <a:lnTo>
                    <a:pt x="34" y="668"/>
                  </a:lnTo>
                  <a:lnTo>
                    <a:pt x="36" y="668"/>
                  </a:lnTo>
                  <a:lnTo>
                    <a:pt x="38" y="668"/>
                  </a:lnTo>
                  <a:lnTo>
                    <a:pt x="40" y="668"/>
                  </a:lnTo>
                  <a:lnTo>
                    <a:pt x="44" y="666"/>
                  </a:lnTo>
                  <a:lnTo>
                    <a:pt x="44" y="666"/>
                  </a:lnTo>
                  <a:lnTo>
                    <a:pt x="46" y="664"/>
                  </a:lnTo>
                  <a:lnTo>
                    <a:pt x="51" y="661"/>
                  </a:lnTo>
                  <a:lnTo>
                    <a:pt x="51" y="661"/>
                  </a:lnTo>
                  <a:lnTo>
                    <a:pt x="57" y="659"/>
                  </a:lnTo>
                  <a:lnTo>
                    <a:pt x="61" y="659"/>
                  </a:lnTo>
                  <a:lnTo>
                    <a:pt x="61" y="659"/>
                  </a:lnTo>
                  <a:lnTo>
                    <a:pt x="61" y="661"/>
                  </a:lnTo>
                  <a:lnTo>
                    <a:pt x="61" y="662"/>
                  </a:lnTo>
                  <a:lnTo>
                    <a:pt x="57" y="664"/>
                  </a:lnTo>
                  <a:lnTo>
                    <a:pt x="55" y="664"/>
                  </a:lnTo>
                  <a:lnTo>
                    <a:pt x="51" y="666"/>
                  </a:lnTo>
                  <a:lnTo>
                    <a:pt x="51" y="666"/>
                  </a:lnTo>
                  <a:lnTo>
                    <a:pt x="49" y="666"/>
                  </a:lnTo>
                  <a:lnTo>
                    <a:pt x="48" y="668"/>
                  </a:lnTo>
                  <a:lnTo>
                    <a:pt x="46" y="670"/>
                  </a:lnTo>
                  <a:lnTo>
                    <a:pt x="42" y="670"/>
                  </a:lnTo>
                  <a:lnTo>
                    <a:pt x="42" y="670"/>
                  </a:lnTo>
                  <a:lnTo>
                    <a:pt x="42" y="672"/>
                  </a:lnTo>
                  <a:lnTo>
                    <a:pt x="42" y="672"/>
                  </a:lnTo>
                  <a:lnTo>
                    <a:pt x="42" y="676"/>
                  </a:lnTo>
                  <a:lnTo>
                    <a:pt x="42" y="676"/>
                  </a:lnTo>
                  <a:lnTo>
                    <a:pt x="38" y="676"/>
                  </a:lnTo>
                  <a:lnTo>
                    <a:pt x="34" y="678"/>
                  </a:lnTo>
                  <a:lnTo>
                    <a:pt x="32" y="678"/>
                  </a:lnTo>
                  <a:lnTo>
                    <a:pt x="30" y="679"/>
                  </a:lnTo>
                  <a:lnTo>
                    <a:pt x="30" y="681"/>
                  </a:lnTo>
                  <a:lnTo>
                    <a:pt x="32" y="683"/>
                  </a:lnTo>
                  <a:lnTo>
                    <a:pt x="32" y="683"/>
                  </a:lnTo>
                  <a:lnTo>
                    <a:pt x="34" y="685"/>
                  </a:lnTo>
                  <a:lnTo>
                    <a:pt x="38" y="687"/>
                  </a:lnTo>
                  <a:lnTo>
                    <a:pt x="40" y="687"/>
                  </a:lnTo>
                  <a:lnTo>
                    <a:pt x="44" y="687"/>
                  </a:lnTo>
                  <a:lnTo>
                    <a:pt x="44" y="687"/>
                  </a:lnTo>
                  <a:lnTo>
                    <a:pt x="46" y="687"/>
                  </a:lnTo>
                  <a:lnTo>
                    <a:pt x="48" y="685"/>
                  </a:lnTo>
                  <a:lnTo>
                    <a:pt x="49" y="685"/>
                  </a:lnTo>
                  <a:lnTo>
                    <a:pt x="51" y="685"/>
                  </a:lnTo>
                  <a:lnTo>
                    <a:pt x="51" y="685"/>
                  </a:lnTo>
                  <a:lnTo>
                    <a:pt x="55" y="687"/>
                  </a:lnTo>
                  <a:lnTo>
                    <a:pt x="57" y="687"/>
                  </a:lnTo>
                  <a:lnTo>
                    <a:pt x="59" y="687"/>
                  </a:lnTo>
                  <a:lnTo>
                    <a:pt x="61" y="685"/>
                  </a:lnTo>
                  <a:lnTo>
                    <a:pt x="61" y="685"/>
                  </a:lnTo>
                  <a:lnTo>
                    <a:pt x="61" y="683"/>
                  </a:lnTo>
                  <a:lnTo>
                    <a:pt x="65" y="679"/>
                  </a:lnTo>
                  <a:lnTo>
                    <a:pt x="65" y="679"/>
                  </a:lnTo>
                  <a:lnTo>
                    <a:pt x="65" y="676"/>
                  </a:lnTo>
                  <a:lnTo>
                    <a:pt x="65" y="670"/>
                  </a:lnTo>
                  <a:lnTo>
                    <a:pt x="65" y="670"/>
                  </a:lnTo>
                  <a:lnTo>
                    <a:pt x="66" y="664"/>
                  </a:lnTo>
                  <a:lnTo>
                    <a:pt x="66" y="661"/>
                  </a:lnTo>
                  <a:lnTo>
                    <a:pt x="68" y="659"/>
                  </a:lnTo>
                  <a:lnTo>
                    <a:pt x="68" y="659"/>
                  </a:lnTo>
                  <a:lnTo>
                    <a:pt x="76" y="655"/>
                  </a:lnTo>
                  <a:lnTo>
                    <a:pt x="76" y="655"/>
                  </a:lnTo>
                  <a:lnTo>
                    <a:pt x="87" y="645"/>
                  </a:lnTo>
                  <a:lnTo>
                    <a:pt x="87" y="642"/>
                  </a:lnTo>
                  <a:lnTo>
                    <a:pt x="49" y="642"/>
                  </a:lnTo>
                  <a:lnTo>
                    <a:pt x="49" y="636"/>
                  </a:lnTo>
                  <a:lnTo>
                    <a:pt x="48" y="632"/>
                  </a:lnTo>
                  <a:lnTo>
                    <a:pt x="48" y="610"/>
                  </a:lnTo>
                  <a:lnTo>
                    <a:pt x="36" y="611"/>
                  </a:lnTo>
                  <a:lnTo>
                    <a:pt x="36" y="602"/>
                  </a:lnTo>
                  <a:lnTo>
                    <a:pt x="30" y="596"/>
                  </a:lnTo>
                  <a:lnTo>
                    <a:pt x="30" y="585"/>
                  </a:lnTo>
                  <a:lnTo>
                    <a:pt x="38" y="579"/>
                  </a:lnTo>
                  <a:lnTo>
                    <a:pt x="44" y="572"/>
                  </a:lnTo>
                  <a:lnTo>
                    <a:pt x="44" y="566"/>
                  </a:lnTo>
                  <a:lnTo>
                    <a:pt x="49" y="562"/>
                  </a:lnTo>
                  <a:lnTo>
                    <a:pt x="46" y="557"/>
                  </a:lnTo>
                  <a:lnTo>
                    <a:pt x="46" y="547"/>
                  </a:lnTo>
                  <a:lnTo>
                    <a:pt x="53" y="540"/>
                  </a:lnTo>
                  <a:lnTo>
                    <a:pt x="53" y="530"/>
                  </a:lnTo>
                  <a:lnTo>
                    <a:pt x="57" y="530"/>
                  </a:lnTo>
                  <a:lnTo>
                    <a:pt x="57" y="523"/>
                  </a:lnTo>
                  <a:lnTo>
                    <a:pt x="55" y="505"/>
                  </a:lnTo>
                  <a:lnTo>
                    <a:pt x="61" y="498"/>
                  </a:lnTo>
                  <a:lnTo>
                    <a:pt x="53" y="488"/>
                  </a:lnTo>
                  <a:lnTo>
                    <a:pt x="63" y="488"/>
                  </a:lnTo>
                  <a:lnTo>
                    <a:pt x="63" y="485"/>
                  </a:lnTo>
                  <a:lnTo>
                    <a:pt x="57" y="477"/>
                  </a:lnTo>
                  <a:lnTo>
                    <a:pt x="57" y="458"/>
                  </a:lnTo>
                  <a:lnTo>
                    <a:pt x="49" y="456"/>
                  </a:lnTo>
                  <a:lnTo>
                    <a:pt x="49" y="439"/>
                  </a:lnTo>
                  <a:lnTo>
                    <a:pt x="55" y="436"/>
                  </a:lnTo>
                  <a:lnTo>
                    <a:pt x="53" y="411"/>
                  </a:lnTo>
                  <a:lnTo>
                    <a:pt x="57" y="407"/>
                  </a:lnTo>
                  <a:lnTo>
                    <a:pt x="57" y="407"/>
                  </a:lnTo>
                  <a:lnTo>
                    <a:pt x="57" y="390"/>
                  </a:lnTo>
                  <a:lnTo>
                    <a:pt x="61" y="388"/>
                  </a:lnTo>
                  <a:lnTo>
                    <a:pt x="61" y="373"/>
                  </a:lnTo>
                  <a:lnTo>
                    <a:pt x="68" y="373"/>
                  </a:lnTo>
                  <a:lnTo>
                    <a:pt x="68" y="366"/>
                  </a:lnTo>
                  <a:lnTo>
                    <a:pt x="65" y="354"/>
                  </a:lnTo>
                  <a:lnTo>
                    <a:pt x="66" y="331"/>
                  </a:lnTo>
                  <a:lnTo>
                    <a:pt x="74" y="326"/>
                  </a:lnTo>
                  <a:lnTo>
                    <a:pt x="74" y="305"/>
                  </a:lnTo>
                  <a:lnTo>
                    <a:pt x="80" y="290"/>
                  </a:lnTo>
                  <a:lnTo>
                    <a:pt x="83" y="273"/>
                  </a:lnTo>
                  <a:lnTo>
                    <a:pt x="80" y="267"/>
                  </a:lnTo>
                  <a:lnTo>
                    <a:pt x="72" y="237"/>
                  </a:lnTo>
                  <a:lnTo>
                    <a:pt x="76" y="231"/>
                  </a:lnTo>
                  <a:lnTo>
                    <a:pt x="76" y="224"/>
                  </a:lnTo>
                  <a:lnTo>
                    <a:pt x="80" y="218"/>
                  </a:lnTo>
                  <a:lnTo>
                    <a:pt x="80" y="201"/>
                  </a:lnTo>
                  <a:lnTo>
                    <a:pt x="85" y="186"/>
                  </a:lnTo>
                  <a:lnTo>
                    <a:pt x="95" y="174"/>
                  </a:lnTo>
                  <a:lnTo>
                    <a:pt x="95" y="161"/>
                  </a:lnTo>
                  <a:lnTo>
                    <a:pt x="104" y="161"/>
                  </a:lnTo>
                  <a:lnTo>
                    <a:pt x="104" y="156"/>
                  </a:lnTo>
                  <a:lnTo>
                    <a:pt x="99" y="152"/>
                  </a:lnTo>
                  <a:lnTo>
                    <a:pt x="102" y="146"/>
                  </a:lnTo>
                  <a:lnTo>
                    <a:pt x="102" y="139"/>
                  </a:lnTo>
                  <a:lnTo>
                    <a:pt x="102" y="120"/>
                  </a:lnTo>
                  <a:lnTo>
                    <a:pt x="119" y="110"/>
                  </a:lnTo>
                  <a:lnTo>
                    <a:pt x="123" y="89"/>
                  </a:lnTo>
                  <a:lnTo>
                    <a:pt x="112" y="89"/>
                  </a:lnTo>
                  <a:lnTo>
                    <a:pt x="112" y="76"/>
                  </a:lnTo>
                  <a:lnTo>
                    <a:pt x="108" y="72"/>
                  </a:lnTo>
                  <a:lnTo>
                    <a:pt x="108" y="61"/>
                  </a:lnTo>
                  <a:lnTo>
                    <a:pt x="99" y="48"/>
                  </a:lnTo>
                  <a:lnTo>
                    <a:pt x="102" y="31"/>
                  </a:lnTo>
                  <a:lnTo>
                    <a:pt x="99" y="27"/>
                  </a:lnTo>
                  <a:lnTo>
                    <a:pt x="95" y="21"/>
                  </a:lnTo>
                  <a:lnTo>
                    <a:pt x="95" y="8"/>
                  </a:lnTo>
                  <a:lnTo>
                    <a:pt x="91" y="0"/>
                  </a:lnTo>
                  <a:lnTo>
                    <a:pt x="85" y="0"/>
                  </a:lnTo>
                  <a:lnTo>
                    <a:pt x="85" y="10"/>
                  </a:lnTo>
                  <a:lnTo>
                    <a:pt x="76" y="14"/>
                  </a:lnTo>
                  <a:lnTo>
                    <a:pt x="76" y="14"/>
                  </a:lnTo>
                  <a:lnTo>
                    <a:pt x="76" y="19"/>
                  </a:lnTo>
                  <a:lnTo>
                    <a:pt x="76" y="25"/>
                  </a:lnTo>
                  <a:lnTo>
                    <a:pt x="78" y="38"/>
                  </a:lnTo>
                  <a:lnTo>
                    <a:pt x="78" y="38"/>
                  </a:lnTo>
                  <a:lnTo>
                    <a:pt x="78" y="42"/>
                  </a:lnTo>
                  <a:lnTo>
                    <a:pt x="78" y="48"/>
                  </a:lnTo>
                  <a:lnTo>
                    <a:pt x="78" y="48"/>
                  </a:lnTo>
                  <a:lnTo>
                    <a:pt x="78" y="52"/>
                  </a:lnTo>
                  <a:lnTo>
                    <a:pt x="78" y="57"/>
                  </a:lnTo>
                  <a:lnTo>
                    <a:pt x="78" y="57"/>
                  </a:lnTo>
                  <a:lnTo>
                    <a:pt x="78" y="65"/>
                  </a:lnTo>
                  <a:lnTo>
                    <a:pt x="78" y="72"/>
                  </a:lnTo>
                  <a:lnTo>
                    <a:pt x="78" y="72"/>
                  </a:lnTo>
                  <a:lnTo>
                    <a:pt x="78" y="82"/>
                  </a:lnTo>
                  <a:lnTo>
                    <a:pt x="78" y="82"/>
                  </a:lnTo>
                  <a:lnTo>
                    <a:pt x="78" y="95"/>
                  </a:lnTo>
                  <a:lnTo>
                    <a:pt x="78" y="95"/>
                  </a:lnTo>
                  <a:lnTo>
                    <a:pt x="76" y="101"/>
                  </a:lnTo>
                  <a:lnTo>
                    <a:pt x="74" y="106"/>
                  </a:lnTo>
                  <a:lnTo>
                    <a:pt x="74" y="106"/>
                  </a:lnTo>
                  <a:lnTo>
                    <a:pt x="74" y="110"/>
                  </a:lnTo>
                  <a:lnTo>
                    <a:pt x="74" y="114"/>
                  </a:lnTo>
                  <a:lnTo>
                    <a:pt x="74" y="122"/>
                  </a:lnTo>
                  <a:lnTo>
                    <a:pt x="74" y="122"/>
                  </a:lnTo>
                  <a:lnTo>
                    <a:pt x="72" y="129"/>
                  </a:lnTo>
                  <a:lnTo>
                    <a:pt x="72" y="135"/>
                  </a:lnTo>
                  <a:lnTo>
                    <a:pt x="72" y="135"/>
                  </a:lnTo>
                  <a:lnTo>
                    <a:pt x="72" y="144"/>
                  </a:lnTo>
                  <a:lnTo>
                    <a:pt x="68" y="152"/>
                  </a:lnTo>
                  <a:lnTo>
                    <a:pt x="68" y="152"/>
                  </a:lnTo>
                  <a:lnTo>
                    <a:pt x="68" y="156"/>
                  </a:lnTo>
                  <a:lnTo>
                    <a:pt x="70" y="159"/>
                  </a:lnTo>
                  <a:lnTo>
                    <a:pt x="70" y="159"/>
                  </a:lnTo>
                  <a:lnTo>
                    <a:pt x="68" y="167"/>
                  </a:lnTo>
                  <a:lnTo>
                    <a:pt x="68" y="167"/>
                  </a:lnTo>
                  <a:lnTo>
                    <a:pt x="65" y="173"/>
                  </a:lnTo>
                  <a:lnTo>
                    <a:pt x="65" y="173"/>
                  </a:lnTo>
                  <a:lnTo>
                    <a:pt x="65" y="180"/>
                  </a:lnTo>
                  <a:lnTo>
                    <a:pt x="65" y="180"/>
                  </a:lnTo>
                  <a:lnTo>
                    <a:pt x="65" y="180"/>
                  </a:lnTo>
                  <a:lnTo>
                    <a:pt x="65" y="180"/>
                  </a:lnTo>
                  <a:lnTo>
                    <a:pt x="63" y="184"/>
                  </a:lnTo>
                  <a:lnTo>
                    <a:pt x="61" y="188"/>
                  </a:lnTo>
                  <a:lnTo>
                    <a:pt x="61" y="195"/>
                  </a:lnTo>
                  <a:lnTo>
                    <a:pt x="61" y="195"/>
                  </a:lnTo>
                  <a:lnTo>
                    <a:pt x="61" y="203"/>
                  </a:lnTo>
                  <a:lnTo>
                    <a:pt x="61" y="207"/>
                  </a:lnTo>
                  <a:lnTo>
                    <a:pt x="61" y="207"/>
                  </a:lnTo>
                  <a:lnTo>
                    <a:pt x="59" y="214"/>
                  </a:lnTo>
                  <a:lnTo>
                    <a:pt x="57" y="220"/>
                  </a:lnTo>
                  <a:lnTo>
                    <a:pt x="57" y="227"/>
                  </a:lnTo>
                  <a:lnTo>
                    <a:pt x="57" y="231"/>
                  </a:lnTo>
                  <a:lnTo>
                    <a:pt x="57" y="231"/>
                  </a:lnTo>
                  <a:lnTo>
                    <a:pt x="57" y="244"/>
                  </a:lnTo>
                  <a:lnTo>
                    <a:pt x="57" y="248"/>
                  </a:lnTo>
                  <a:lnTo>
                    <a:pt x="57" y="256"/>
                  </a:lnTo>
                  <a:lnTo>
                    <a:pt x="57" y="256"/>
                  </a:lnTo>
                  <a:lnTo>
                    <a:pt x="57" y="262"/>
                  </a:lnTo>
                  <a:lnTo>
                    <a:pt x="57" y="267"/>
                  </a:lnTo>
                  <a:lnTo>
                    <a:pt x="55" y="280"/>
                  </a:lnTo>
                  <a:lnTo>
                    <a:pt x="55" y="280"/>
                  </a:lnTo>
                  <a:lnTo>
                    <a:pt x="53" y="286"/>
                  </a:lnTo>
                  <a:lnTo>
                    <a:pt x="51" y="292"/>
                  </a:lnTo>
                  <a:lnTo>
                    <a:pt x="51" y="292"/>
                  </a:lnTo>
                  <a:lnTo>
                    <a:pt x="46" y="311"/>
                  </a:lnTo>
                  <a:lnTo>
                    <a:pt x="46" y="311"/>
                  </a:lnTo>
                  <a:lnTo>
                    <a:pt x="44" y="318"/>
                  </a:lnTo>
                  <a:lnTo>
                    <a:pt x="42" y="326"/>
                  </a:lnTo>
                  <a:lnTo>
                    <a:pt x="42" y="326"/>
                  </a:lnTo>
                  <a:lnTo>
                    <a:pt x="38" y="330"/>
                  </a:lnTo>
                  <a:lnTo>
                    <a:pt x="36" y="333"/>
                  </a:lnTo>
                  <a:lnTo>
                    <a:pt x="36" y="333"/>
                  </a:lnTo>
                  <a:lnTo>
                    <a:pt x="34" y="337"/>
                  </a:lnTo>
                  <a:lnTo>
                    <a:pt x="32" y="341"/>
                  </a:lnTo>
                  <a:lnTo>
                    <a:pt x="32" y="341"/>
                  </a:lnTo>
                  <a:lnTo>
                    <a:pt x="30" y="343"/>
                  </a:lnTo>
                  <a:lnTo>
                    <a:pt x="30" y="347"/>
                  </a:lnTo>
                  <a:lnTo>
                    <a:pt x="30" y="347"/>
                  </a:lnTo>
                  <a:lnTo>
                    <a:pt x="30" y="352"/>
                  </a:lnTo>
                  <a:lnTo>
                    <a:pt x="30" y="352"/>
                  </a:lnTo>
                  <a:lnTo>
                    <a:pt x="30" y="356"/>
                  </a:lnTo>
                  <a:lnTo>
                    <a:pt x="29" y="358"/>
                  </a:lnTo>
                  <a:lnTo>
                    <a:pt x="29" y="358"/>
                  </a:lnTo>
                  <a:lnTo>
                    <a:pt x="30" y="362"/>
                  </a:lnTo>
                  <a:lnTo>
                    <a:pt x="30" y="366"/>
                  </a:lnTo>
                  <a:lnTo>
                    <a:pt x="30" y="366"/>
                  </a:lnTo>
                  <a:lnTo>
                    <a:pt x="34" y="377"/>
                  </a:lnTo>
                  <a:lnTo>
                    <a:pt x="34" y="381"/>
                  </a:lnTo>
                  <a:lnTo>
                    <a:pt x="32" y="386"/>
                  </a:lnTo>
                  <a:lnTo>
                    <a:pt x="32" y="386"/>
                  </a:lnTo>
                  <a:lnTo>
                    <a:pt x="30" y="388"/>
                  </a:lnTo>
                  <a:lnTo>
                    <a:pt x="29" y="390"/>
                  </a:lnTo>
                  <a:lnTo>
                    <a:pt x="29" y="390"/>
                  </a:lnTo>
                  <a:lnTo>
                    <a:pt x="27" y="398"/>
                  </a:lnTo>
                  <a:lnTo>
                    <a:pt x="27" y="405"/>
                  </a:lnTo>
                  <a:lnTo>
                    <a:pt x="27" y="418"/>
                  </a:lnTo>
                  <a:lnTo>
                    <a:pt x="27" y="418"/>
                  </a:lnTo>
                  <a:lnTo>
                    <a:pt x="25" y="424"/>
                  </a:lnTo>
                  <a:lnTo>
                    <a:pt x="25" y="428"/>
                  </a:lnTo>
                  <a:lnTo>
                    <a:pt x="25" y="428"/>
                  </a:lnTo>
                  <a:lnTo>
                    <a:pt x="23" y="430"/>
                  </a:lnTo>
                  <a:lnTo>
                    <a:pt x="21" y="434"/>
                  </a:lnTo>
                  <a:lnTo>
                    <a:pt x="21" y="434"/>
                  </a:lnTo>
                  <a:lnTo>
                    <a:pt x="21" y="436"/>
                  </a:lnTo>
                  <a:lnTo>
                    <a:pt x="21" y="439"/>
                  </a:lnTo>
                  <a:lnTo>
                    <a:pt x="21" y="439"/>
                  </a:lnTo>
                  <a:lnTo>
                    <a:pt x="19" y="449"/>
                  </a:lnTo>
                  <a:lnTo>
                    <a:pt x="19" y="454"/>
                  </a:lnTo>
                  <a:lnTo>
                    <a:pt x="19" y="460"/>
                  </a:lnTo>
                  <a:lnTo>
                    <a:pt x="19" y="460"/>
                  </a:lnTo>
                  <a:lnTo>
                    <a:pt x="21" y="462"/>
                  </a:lnTo>
                  <a:lnTo>
                    <a:pt x="23" y="464"/>
                  </a:lnTo>
                  <a:lnTo>
                    <a:pt x="25" y="464"/>
                  </a:lnTo>
                  <a:lnTo>
                    <a:pt x="27" y="462"/>
                  </a:lnTo>
                  <a:lnTo>
                    <a:pt x="27" y="462"/>
                  </a:lnTo>
                  <a:lnTo>
                    <a:pt x="29" y="458"/>
                  </a:lnTo>
                  <a:lnTo>
                    <a:pt x="30" y="453"/>
                  </a:lnTo>
                  <a:lnTo>
                    <a:pt x="30" y="443"/>
                  </a:lnTo>
                  <a:lnTo>
                    <a:pt x="30" y="443"/>
                  </a:lnTo>
                  <a:lnTo>
                    <a:pt x="30" y="437"/>
                  </a:lnTo>
                  <a:lnTo>
                    <a:pt x="30" y="436"/>
                  </a:lnTo>
                  <a:lnTo>
                    <a:pt x="30" y="434"/>
                  </a:lnTo>
                  <a:lnTo>
                    <a:pt x="30" y="434"/>
                  </a:lnTo>
                  <a:lnTo>
                    <a:pt x="30" y="432"/>
                  </a:lnTo>
                  <a:lnTo>
                    <a:pt x="34" y="430"/>
                  </a:lnTo>
                  <a:lnTo>
                    <a:pt x="34" y="430"/>
                  </a:lnTo>
                  <a:lnTo>
                    <a:pt x="34" y="428"/>
                  </a:lnTo>
                  <a:lnTo>
                    <a:pt x="34" y="428"/>
                  </a:lnTo>
                  <a:lnTo>
                    <a:pt x="36" y="426"/>
                  </a:lnTo>
                  <a:lnTo>
                    <a:pt x="36" y="426"/>
                  </a:lnTo>
                  <a:lnTo>
                    <a:pt x="38" y="426"/>
                  </a:lnTo>
                  <a:lnTo>
                    <a:pt x="40" y="426"/>
                  </a:lnTo>
                  <a:lnTo>
                    <a:pt x="42" y="428"/>
                  </a:lnTo>
                  <a:lnTo>
                    <a:pt x="42" y="432"/>
                  </a:lnTo>
                  <a:lnTo>
                    <a:pt x="42" y="437"/>
                  </a:lnTo>
                  <a:lnTo>
                    <a:pt x="40" y="443"/>
                  </a:lnTo>
                  <a:lnTo>
                    <a:pt x="40" y="443"/>
                  </a:lnTo>
                  <a:lnTo>
                    <a:pt x="40" y="447"/>
                  </a:lnTo>
                  <a:lnTo>
                    <a:pt x="38" y="453"/>
                  </a:lnTo>
                  <a:lnTo>
                    <a:pt x="38" y="453"/>
                  </a:lnTo>
                  <a:lnTo>
                    <a:pt x="38" y="460"/>
                  </a:lnTo>
                  <a:lnTo>
                    <a:pt x="36" y="466"/>
                  </a:lnTo>
                  <a:lnTo>
                    <a:pt x="36" y="466"/>
                  </a:lnTo>
                  <a:lnTo>
                    <a:pt x="36" y="473"/>
                  </a:lnTo>
                  <a:lnTo>
                    <a:pt x="36" y="481"/>
                  </a:lnTo>
                  <a:lnTo>
                    <a:pt x="36" y="481"/>
                  </a:lnTo>
                  <a:lnTo>
                    <a:pt x="38" y="487"/>
                  </a:lnTo>
                  <a:lnTo>
                    <a:pt x="36" y="488"/>
                  </a:lnTo>
                  <a:lnTo>
                    <a:pt x="36" y="490"/>
                  </a:lnTo>
                  <a:lnTo>
                    <a:pt x="36" y="490"/>
                  </a:lnTo>
                  <a:lnTo>
                    <a:pt x="34" y="492"/>
                  </a:lnTo>
                  <a:lnTo>
                    <a:pt x="34" y="496"/>
                  </a:lnTo>
                  <a:lnTo>
                    <a:pt x="34" y="496"/>
                  </a:lnTo>
                  <a:lnTo>
                    <a:pt x="32" y="502"/>
                  </a:lnTo>
                  <a:lnTo>
                    <a:pt x="32" y="502"/>
                  </a:lnTo>
                  <a:lnTo>
                    <a:pt x="30" y="507"/>
                  </a:lnTo>
                  <a:lnTo>
                    <a:pt x="30" y="507"/>
                  </a:lnTo>
                  <a:lnTo>
                    <a:pt x="30" y="513"/>
                  </a:lnTo>
                  <a:lnTo>
                    <a:pt x="30" y="513"/>
                  </a:lnTo>
                  <a:lnTo>
                    <a:pt x="29" y="513"/>
                  </a:lnTo>
                  <a:lnTo>
                    <a:pt x="27" y="513"/>
                  </a:lnTo>
                  <a:lnTo>
                    <a:pt x="23" y="511"/>
                  </a:lnTo>
                  <a:lnTo>
                    <a:pt x="19" y="509"/>
                  </a:lnTo>
                  <a:lnTo>
                    <a:pt x="19" y="505"/>
                  </a:lnTo>
                  <a:lnTo>
                    <a:pt x="19" y="505"/>
                  </a:lnTo>
                  <a:lnTo>
                    <a:pt x="15" y="505"/>
                  </a:lnTo>
                  <a:lnTo>
                    <a:pt x="15" y="507"/>
                  </a:lnTo>
                  <a:lnTo>
                    <a:pt x="12" y="511"/>
                  </a:lnTo>
                  <a:lnTo>
                    <a:pt x="12" y="511"/>
                  </a:lnTo>
                  <a:lnTo>
                    <a:pt x="10" y="517"/>
                  </a:lnTo>
                  <a:lnTo>
                    <a:pt x="8" y="519"/>
                  </a:lnTo>
                  <a:lnTo>
                    <a:pt x="6" y="523"/>
                  </a:lnTo>
                  <a:lnTo>
                    <a:pt x="6" y="523"/>
                  </a:lnTo>
                  <a:lnTo>
                    <a:pt x="4" y="524"/>
                  </a:lnTo>
                  <a:lnTo>
                    <a:pt x="0" y="530"/>
                  </a:lnTo>
                  <a:lnTo>
                    <a:pt x="0" y="530"/>
                  </a:lnTo>
                  <a:lnTo>
                    <a:pt x="12" y="528"/>
                  </a:lnTo>
                  <a:lnTo>
                    <a:pt x="15" y="530"/>
                  </a:lnTo>
                  <a:lnTo>
                    <a:pt x="15" y="530"/>
                  </a:lnTo>
                  <a:lnTo>
                    <a:pt x="19" y="532"/>
                  </a:lnTo>
                  <a:lnTo>
                    <a:pt x="19" y="536"/>
                  </a:lnTo>
                  <a:lnTo>
                    <a:pt x="19" y="536"/>
                  </a:lnTo>
                  <a:lnTo>
                    <a:pt x="19" y="538"/>
                  </a:lnTo>
                  <a:lnTo>
                    <a:pt x="19" y="541"/>
                  </a:lnTo>
                  <a:lnTo>
                    <a:pt x="19" y="545"/>
                  </a:lnTo>
                  <a:lnTo>
                    <a:pt x="19" y="547"/>
                  </a:lnTo>
                  <a:lnTo>
                    <a:pt x="19" y="547"/>
                  </a:lnTo>
                  <a:lnTo>
                    <a:pt x="21" y="549"/>
                  </a:lnTo>
                  <a:lnTo>
                    <a:pt x="25" y="551"/>
                  </a:lnTo>
                  <a:lnTo>
                    <a:pt x="27" y="553"/>
                  </a:lnTo>
                  <a:lnTo>
                    <a:pt x="29" y="555"/>
                  </a:lnTo>
                  <a:lnTo>
                    <a:pt x="29" y="555"/>
                  </a:lnTo>
                  <a:lnTo>
                    <a:pt x="25" y="557"/>
                  </a:lnTo>
                  <a:lnTo>
                    <a:pt x="23" y="557"/>
                  </a:lnTo>
                  <a:lnTo>
                    <a:pt x="19" y="557"/>
                  </a:lnTo>
                  <a:lnTo>
                    <a:pt x="15" y="557"/>
                  </a:lnTo>
                  <a:lnTo>
                    <a:pt x="15" y="557"/>
                  </a:lnTo>
                  <a:lnTo>
                    <a:pt x="13" y="557"/>
                  </a:lnTo>
                  <a:lnTo>
                    <a:pt x="10" y="557"/>
                  </a:lnTo>
                  <a:lnTo>
                    <a:pt x="6" y="557"/>
                  </a:lnTo>
                  <a:lnTo>
                    <a:pt x="4" y="558"/>
                  </a:lnTo>
                  <a:lnTo>
                    <a:pt x="4" y="558"/>
                  </a:lnTo>
                  <a:lnTo>
                    <a:pt x="2" y="560"/>
                  </a:lnTo>
                  <a:lnTo>
                    <a:pt x="2" y="562"/>
                  </a:lnTo>
                  <a:lnTo>
                    <a:pt x="2" y="566"/>
                  </a:lnTo>
                  <a:lnTo>
                    <a:pt x="4" y="568"/>
                  </a:lnTo>
                  <a:lnTo>
                    <a:pt x="6" y="572"/>
                  </a:lnTo>
                  <a:lnTo>
                    <a:pt x="10" y="575"/>
                  </a:lnTo>
                  <a:lnTo>
                    <a:pt x="10" y="575"/>
                  </a:lnTo>
                  <a:lnTo>
                    <a:pt x="8" y="577"/>
                  </a:lnTo>
                  <a:lnTo>
                    <a:pt x="4" y="577"/>
                  </a:lnTo>
                  <a:lnTo>
                    <a:pt x="4" y="579"/>
                  </a:lnTo>
                  <a:lnTo>
                    <a:pt x="4" y="579"/>
                  </a:lnTo>
                  <a:lnTo>
                    <a:pt x="4" y="585"/>
                  </a:lnTo>
                  <a:lnTo>
                    <a:pt x="4" y="585"/>
                  </a:lnTo>
                  <a:lnTo>
                    <a:pt x="2" y="589"/>
                  </a:lnTo>
                  <a:lnTo>
                    <a:pt x="2" y="591"/>
                  </a:lnTo>
                  <a:lnTo>
                    <a:pt x="2" y="591"/>
                  </a:lnTo>
                  <a:lnTo>
                    <a:pt x="6" y="591"/>
                  </a:lnTo>
                  <a:lnTo>
                    <a:pt x="10" y="592"/>
                  </a:lnTo>
                  <a:lnTo>
                    <a:pt x="10" y="592"/>
                  </a:lnTo>
                  <a:lnTo>
                    <a:pt x="10" y="596"/>
                  </a:lnTo>
                  <a:lnTo>
                    <a:pt x="12" y="598"/>
                  </a:lnTo>
                  <a:lnTo>
                    <a:pt x="12" y="598"/>
                  </a:lnTo>
                  <a:lnTo>
                    <a:pt x="15" y="602"/>
                  </a:lnTo>
                  <a:lnTo>
                    <a:pt x="17" y="606"/>
                  </a:lnTo>
                  <a:lnTo>
                    <a:pt x="15" y="606"/>
                  </a:lnTo>
                  <a:lnTo>
                    <a:pt x="15" y="608"/>
                  </a:lnTo>
                  <a:lnTo>
                    <a:pt x="15" y="608"/>
                  </a:lnTo>
                  <a:lnTo>
                    <a:pt x="15" y="608"/>
                  </a:lnTo>
                  <a:lnTo>
                    <a:pt x="15" y="608"/>
                  </a:lnTo>
                  <a:lnTo>
                    <a:pt x="12" y="610"/>
                  </a:lnTo>
                  <a:lnTo>
                    <a:pt x="10" y="611"/>
                  </a:lnTo>
                  <a:lnTo>
                    <a:pt x="10" y="613"/>
                  </a:lnTo>
                  <a:lnTo>
                    <a:pt x="10" y="613"/>
                  </a:lnTo>
                  <a:lnTo>
                    <a:pt x="10" y="623"/>
                  </a:lnTo>
                  <a:lnTo>
                    <a:pt x="10" y="623"/>
                  </a:lnTo>
                  <a:lnTo>
                    <a:pt x="10" y="623"/>
                  </a:lnTo>
                  <a:lnTo>
                    <a:pt x="10" y="623"/>
                  </a:lnTo>
                  <a:close/>
                </a:path>
              </a:pathLst>
            </a:custGeom>
            <a:solidFill>
              <a:schemeClr val="bg1">
                <a:lumMod val="85000"/>
              </a:schemeClr>
            </a:solidFill>
            <a:ln w="635" cap="rnd">
              <a:solidFill>
                <a:schemeClr val="bg1">
                  <a:alpha val="17000"/>
                </a:schemeClr>
              </a:solidFill>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65" name="Freeform 64">
              <a:extLst>
                <a:ext uri="{FF2B5EF4-FFF2-40B4-BE49-F238E27FC236}">
                  <a16:creationId xmlns:a16="http://schemas.microsoft.com/office/drawing/2014/main" id="{8414DAB6-3F53-C449-A251-067BBB734A2F}"/>
                </a:ext>
              </a:extLst>
            </p:cNvPr>
            <p:cNvSpPr>
              <a:spLocks/>
            </p:cNvSpPr>
            <p:nvPr userDrawn="1"/>
          </p:nvSpPr>
          <p:spPr bwMode="auto">
            <a:xfrm>
              <a:off x="7132395" y="3703841"/>
              <a:ext cx="187804" cy="892651"/>
            </a:xfrm>
            <a:custGeom>
              <a:avLst/>
              <a:gdLst>
                <a:gd name="T0" fmla="*/ 21 w 123"/>
                <a:gd name="T1" fmla="*/ 619 h 687"/>
                <a:gd name="T2" fmla="*/ 27 w 123"/>
                <a:gd name="T3" fmla="*/ 628 h 687"/>
                <a:gd name="T4" fmla="*/ 34 w 123"/>
                <a:gd name="T5" fmla="*/ 634 h 687"/>
                <a:gd name="T6" fmla="*/ 40 w 123"/>
                <a:gd name="T7" fmla="*/ 640 h 687"/>
                <a:gd name="T8" fmla="*/ 25 w 123"/>
                <a:gd name="T9" fmla="*/ 649 h 687"/>
                <a:gd name="T10" fmla="*/ 34 w 123"/>
                <a:gd name="T11" fmla="*/ 653 h 687"/>
                <a:gd name="T12" fmla="*/ 46 w 123"/>
                <a:gd name="T13" fmla="*/ 653 h 687"/>
                <a:gd name="T14" fmla="*/ 36 w 123"/>
                <a:gd name="T15" fmla="*/ 657 h 687"/>
                <a:gd name="T16" fmla="*/ 34 w 123"/>
                <a:gd name="T17" fmla="*/ 668 h 687"/>
                <a:gd name="T18" fmla="*/ 46 w 123"/>
                <a:gd name="T19" fmla="*/ 664 h 687"/>
                <a:gd name="T20" fmla="*/ 61 w 123"/>
                <a:gd name="T21" fmla="*/ 662 h 687"/>
                <a:gd name="T22" fmla="*/ 46 w 123"/>
                <a:gd name="T23" fmla="*/ 670 h 687"/>
                <a:gd name="T24" fmla="*/ 38 w 123"/>
                <a:gd name="T25" fmla="*/ 676 h 687"/>
                <a:gd name="T26" fmla="*/ 34 w 123"/>
                <a:gd name="T27" fmla="*/ 685 h 687"/>
                <a:gd name="T28" fmla="*/ 49 w 123"/>
                <a:gd name="T29" fmla="*/ 685 h 687"/>
                <a:gd name="T30" fmla="*/ 61 w 123"/>
                <a:gd name="T31" fmla="*/ 685 h 687"/>
                <a:gd name="T32" fmla="*/ 66 w 123"/>
                <a:gd name="T33" fmla="*/ 664 h 687"/>
                <a:gd name="T34" fmla="*/ 87 w 123"/>
                <a:gd name="T35" fmla="*/ 642 h 687"/>
                <a:gd name="T36" fmla="*/ 30 w 123"/>
                <a:gd name="T37" fmla="*/ 596 h 687"/>
                <a:gd name="T38" fmla="*/ 46 w 123"/>
                <a:gd name="T39" fmla="*/ 547 h 687"/>
                <a:gd name="T40" fmla="*/ 53 w 123"/>
                <a:gd name="T41" fmla="*/ 488 h 687"/>
                <a:gd name="T42" fmla="*/ 55 w 123"/>
                <a:gd name="T43" fmla="*/ 436 h 687"/>
                <a:gd name="T44" fmla="*/ 68 w 123"/>
                <a:gd name="T45" fmla="*/ 373 h 687"/>
                <a:gd name="T46" fmla="*/ 83 w 123"/>
                <a:gd name="T47" fmla="*/ 273 h 687"/>
                <a:gd name="T48" fmla="*/ 85 w 123"/>
                <a:gd name="T49" fmla="*/ 186 h 687"/>
                <a:gd name="T50" fmla="*/ 102 w 123"/>
                <a:gd name="T51" fmla="*/ 139 h 687"/>
                <a:gd name="T52" fmla="*/ 108 w 123"/>
                <a:gd name="T53" fmla="*/ 61 h 687"/>
                <a:gd name="T54" fmla="*/ 85 w 123"/>
                <a:gd name="T55" fmla="*/ 0 h 687"/>
                <a:gd name="T56" fmla="*/ 78 w 123"/>
                <a:gd name="T57" fmla="*/ 38 h 687"/>
                <a:gd name="T58" fmla="*/ 78 w 123"/>
                <a:gd name="T59" fmla="*/ 65 h 687"/>
                <a:gd name="T60" fmla="*/ 76 w 123"/>
                <a:gd name="T61" fmla="*/ 101 h 687"/>
                <a:gd name="T62" fmla="*/ 72 w 123"/>
                <a:gd name="T63" fmla="*/ 129 h 687"/>
                <a:gd name="T64" fmla="*/ 70 w 123"/>
                <a:gd name="T65" fmla="*/ 159 h 687"/>
                <a:gd name="T66" fmla="*/ 65 w 123"/>
                <a:gd name="T67" fmla="*/ 180 h 687"/>
                <a:gd name="T68" fmla="*/ 61 w 123"/>
                <a:gd name="T69" fmla="*/ 203 h 687"/>
                <a:gd name="T70" fmla="*/ 57 w 123"/>
                <a:gd name="T71" fmla="*/ 231 h 687"/>
                <a:gd name="T72" fmla="*/ 55 w 123"/>
                <a:gd name="T73" fmla="*/ 280 h 687"/>
                <a:gd name="T74" fmla="*/ 44 w 123"/>
                <a:gd name="T75" fmla="*/ 318 h 687"/>
                <a:gd name="T76" fmla="*/ 32 w 123"/>
                <a:gd name="T77" fmla="*/ 341 h 687"/>
                <a:gd name="T78" fmla="*/ 30 w 123"/>
                <a:gd name="T79" fmla="*/ 356 h 687"/>
                <a:gd name="T80" fmla="*/ 34 w 123"/>
                <a:gd name="T81" fmla="*/ 381 h 687"/>
                <a:gd name="T82" fmla="*/ 27 w 123"/>
                <a:gd name="T83" fmla="*/ 405 h 687"/>
                <a:gd name="T84" fmla="*/ 21 w 123"/>
                <a:gd name="T85" fmla="*/ 434 h 687"/>
                <a:gd name="T86" fmla="*/ 19 w 123"/>
                <a:gd name="T87" fmla="*/ 460 h 687"/>
                <a:gd name="T88" fmla="*/ 29 w 123"/>
                <a:gd name="T89" fmla="*/ 458 h 687"/>
                <a:gd name="T90" fmla="*/ 30 w 123"/>
                <a:gd name="T91" fmla="*/ 434 h 687"/>
                <a:gd name="T92" fmla="*/ 36 w 123"/>
                <a:gd name="T93" fmla="*/ 426 h 687"/>
                <a:gd name="T94" fmla="*/ 40 w 123"/>
                <a:gd name="T95" fmla="*/ 443 h 687"/>
                <a:gd name="T96" fmla="*/ 36 w 123"/>
                <a:gd name="T97" fmla="*/ 473 h 687"/>
                <a:gd name="T98" fmla="*/ 34 w 123"/>
                <a:gd name="T99" fmla="*/ 492 h 687"/>
                <a:gd name="T100" fmla="*/ 30 w 123"/>
                <a:gd name="T101" fmla="*/ 513 h 687"/>
                <a:gd name="T102" fmla="*/ 19 w 123"/>
                <a:gd name="T103" fmla="*/ 505 h 687"/>
                <a:gd name="T104" fmla="*/ 6 w 123"/>
                <a:gd name="T105" fmla="*/ 523 h 687"/>
                <a:gd name="T106" fmla="*/ 15 w 123"/>
                <a:gd name="T107" fmla="*/ 530 h 687"/>
                <a:gd name="T108" fmla="*/ 19 w 123"/>
                <a:gd name="T109" fmla="*/ 547 h 687"/>
                <a:gd name="T110" fmla="*/ 25 w 123"/>
                <a:gd name="T111" fmla="*/ 557 h 687"/>
                <a:gd name="T112" fmla="*/ 6 w 123"/>
                <a:gd name="T113" fmla="*/ 557 h 687"/>
                <a:gd name="T114" fmla="*/ 6 w 123"/>
                <a:gd name="T115" fmla="*/ 572 h 687"/>
                <a:gd name="T116" fmla="*/ 4 w 123"/>
                <a:gd name="T117" fmla="*/ 585 h 687"/>
                <a:gd name="T118" fmla="*/ 10 w 123"/>
                <a:gd name="T119" fmla="*/ 592 h 687"/>
                <a:gd name="T120" fmla="*/ 15 w 123"/>
                <a:gd name="T121" fmla="*/ 608 h 687"/>
                <a:gd name="T122" fmla="*/ 10 w 123"/>
                <a:gd name="T123" fmla="*/ 613 h 6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3" h="687">
                  <a:moveTo>
                    <a:pt x="10" y="623"/>
                  </a:moveTo>
                  <a:lnTo>
                    <a:pt x="10" y="623"/>
                  </a:lnTo>
                  <a:lnTo>
                    <a:pt x="13" y="623"/>
                  </a:lnTo>
                  <a:lnTo>
                    <a:pt x="15" y="623"/>
                  </a:lnTo>
                  <a:lnTo>
                    <a:pt x="19" y="621"/>
                  </a:lnTo>
                  <a:lnTo>
                    <a:pt x="19" y="621"/>
                  </a:lnTo>
                  <a:lnTo>
                    <a:pt x="21" y="619"/>
                  </a:lnTo>
                  <a:lnTo>
                    <a:pt x="23" y="619"/>
                  </a:lnTo>
                  <a:lnTo>
                    <a:pt x="23" y="619"/>
                  </a:lnTo>
                  <a:lnTo>
                    <a:pt x="23" y="621"/>
                  </a:lnTo>
                  <a:lnTo>
                    <a:pt x="25" y="623"/>
                  </a:lnTo>
                  <a:lnTo>
                    <a:pt x="25" y="623"/>
                  </a:lnTo>
                  <a:lnTo>
                    <a:pt x="27" y="628"/>
                  </a:lnTo>
                  <a:lnTo>
                    <a:pt x="27" y="628"/>
                  </a:lnTo>
                  <a:lnTo>
                    <a:pt x="27" y="630"/>
                  </a:lnTo>
                  <a:lnTo>
                    <a:pt x="29" y="634"/>
                  </a:lnTo>
                  <a:lnTo>
                    <a:pt x="29" y="634"/>
                  </a:lnTo>
                  <a:lnTo>
                    <a:pt x="30" y="636"/>
                  </a:lnTo>
                  <a:lnTo>
                    <a:pt x="30" y="636"/>
                  </a:lnTo>
                  <a:lnTo>
                    <a:pt x="34" y="634"/>
                  </a:lnTo>
                  <a:lnTo>
                    <a:pt x="34" y="634"/>
                  </a:lnTo>
                  <a:lnTo>
                    <a:pt x="36" y="632"/>
                  </a:lnTo>
                  <a:lnTo>
                    <a:pt x="36" y="632"/>
                  </a:lnTo>
                  <a:lnTo>
                    <a:pt x="38" y="634"/>
                  </a:lnTo>
                  <a:lnTo>
                    <a:pt x="38" y="634"/>
                  </a:lnTo>
                  <a:lnTo>
                    <a:pt x="40" y="638"/>
                  </a:lnTo>
                  <a:lnTo>
                    <a:pt x="40" y="638"/>
                  </a:lnTo>
                  <a:lnTo>
                    <a:pt x="40" y="640"/>
                  </a:lnTo>
                  <a:lnTo>
                    <a:pt x="38" y="642"/>
                  </a:lnTo>
                  <a:lnTo>
                    <a:pt x="36" y="644"/>
                  </a:lnTo>
                  <a:lnTo>
                    <a:pt x="30" y="644"/>
                  </a:lnTo>
                  <a:lnTo>
                    <a:pt x="29" y="645"/>
                  </a:lnTo>
                  <a:lnTo>
                    <a:pt x="29" y="645"/>
                  </a:lnTo>
                  <a:lnTo>
                    <a:pt x="25" y="647"/>
                  </a:lnTo>
                  <a:lnTo>
                    <a:pt x="25" y="649"/>
                  </a:lnTo>
                  <a:lnTo>
                    <a:pt x="25" y="651"/>
                  </a:lnTo>
                  <a:lnTo>
                    <a:pt x="25" y="651"/>
                  </a:lnTo>
                  <a:lnTo>
                    <a:pt x="25" y="651"/>
                  </a:lnTo>
                  <a:lnTo>
                    <a:pt x="27" y="653"/>
                  </a:lnTo>
                  <a:lnTo>
                    <a:pt x="30" y="653"/>
                  </a:lnTo>
                  <a:lnTo>
                    <a:pt x="30" y="653"/>
                  </a:lnTo>
                  <a:lnTo>
                    <a:pt x="34" y="653"/>
                  </a:lnTo>
                  <a:lnTo>
                    <a:pt x="38" y="651"/>
                  </a:lnTo>
                  <a:lnTo>
                    <a:pt x="38" y="651"/>
                  </a:lnTo>
                  <a:lnTo>
                    <a:pt x="44" y="651"/>
                  </a:lnTo>
                  <a:lnTo>
                    <a:pt x="46" y="651"/>
                  </a:lnTo>
                  <a:lnTo>
                    <a:pt x="46" y="651"/>
                  </a:lnTo>
                  <a:lnTo>
                    <a:pt x="46" y="653"/>
                  </a:lnTo>
                  <a:lnTo>
                    <a:pt x="46" y="653"/>
                  </a:lnTo>
                  <a:lnTo>
                    <a:pt x="46" y="655"/>
                  </a:lnTo>
                  <a:lnTo>
                    <a:pt x="42" y="655"/>
                  </a:lnTo>
                  <a:lnTo>
                    <a:pt x="38" y="655"/>
                  </a:lnTo>
                  <a:lnTo>
                    <a:pt x="38" y="655"/>
                  </a:lnTo>
                  <a:lnTo>
                    <a:pt x="38" y="655"/>
                  </a:lnTo>
                  <a:lnTo>
                    <a:pt x="36" y="657"/>
                  </a:lnTo>
                  <a:lnTo>
                    <a:pt x="36" y="657"/>
                  </a:lnTo>
                  <a:lnTo>
                    <a:pt x="34" y="657"/>
                  </a:lnTo>
                  <a:lnTo>
                    <a:pt x="32" y="659"/>
                  </a:lnTo>
                  <a:lnTo>
                    <a:pt x="32" y="659"/>
                  </a:lnTo>
                  <a:lnTo>
                    <a:pt x="30" y="661"/>
                  </a:lnTo>
                  <a:lnTo>
                    <a:pt x="30" y="664"/>
                  </a:lnTo>
                  <a:lnTo>
                    <a:pt x="30" y="666"/>
                  </a:lnTo>
                  <a:lnTo>
                    <a:pt x="34" y="668"/>
                  </a:lnTo>
                  <a:lnTo>
                    <a:pt x="34" y="668"/>
                  </a:lnTo>
                  <a:lnTo>
                    <a:pt x="36" y="668"/>
                  </a:lnTo>
                  <a:lnTo>
                    <a:pt x="38" y="668"/>
                  </a:lnTo>
                  <a:lnTo>
                    <a:pt x="40" y="668"/>
                  </a:lnTo>
                  <a:lnTo>
                    <a:pt x="44" y="666"/>
                  </a:lnTo>
                  <a:lnTo>
                    <a:pt x="44" y="666"/>
                  </a:lnTo>
                  <a:lnTo>
                    <a:pt x="46" y="664"/>
                  </a:lnTo>
                  <a:lnTo>
                    <a:pt x="51" y="661"/>
                  </a:lnTo>
                  <a:lnTo>
                    <a:pt x="51" y="661"/>
                  </a:lnTo>
                  <a:lnTo>
                    <a:pt x="57" y="659"/>
                  </a:lnTo>
                  <a:lnTo>
                    <a:pt x="61" y="659"/>
                  </a:lnTo>
                  <a:lnTo>
                    <a:pt x="61" y="659"/>
                  </a:lnTo>
                  <a:lnTo>
                    <a:pt x="61" y="661"/>
                  </a:lnTo>
                  <a:lnTo>
                    <a:pt x="61" y="662"/>
                  </a:lnTo>
                  <a:lnTo>
                    <a:pt x="57" y="664"/>
                  </a:lnTo>
                  <a:lnTo>
                    <a:pt x="55" y="664"/>
                  </a:lnTo>
                  <a:lnTo>
                    <a:pt x="51" y="666"/>
                  </a:lnTo>
                  <a:lnTo>
                    <a:pt x="51" y="666"/>
                  </a:lnTo>
                  <a:lnTo>
                    <a:pt x="49" y="666"/>
                  </a:lnTo>
                  <a:lnTo>
                    <a:pt x="48" y="668"/>
                  </a:lnTo>
                  <a:lnTo>
                    <a:pt x="46" y="670"/>
                  </a:lnTo>
                  <a:lnTo>
                    <a:pt x="42" y="670"/>
                  </a:lnTo>
                  <a:lnTo>
                    <a:pt x="42" y="670"/>
                  </a:lnTo>
                  <a:lnTo>
                    <a:pt x="42" y="672"/>
                  </a:lnTo>
                  <a:lnTo>
                    <a:pt x="42" y="672"/>
                  </a:lnTo>
                  <a:lnTo>
                    <a:pt x="42" y="676"/>
                  </a:lnTo>
                  <a:lnTo>
                    <a:pt x="42" y="676"/>
                  </a:lnTo>
                  <a:lnTo>
                    <a:pt x="38" y="676"/>
                  </a:lnTo>
                  <a:lnTo>
                    <a:pt x="34" y="678"/>
                  </a:lnTo>
                  <a:lnTo>
                    <a:pt x="32" y="678"/>
                  </a:lnTo>
                  <a:lnTo>
                    <a:pt x="30" y="679"/>
                  </a:lnTo>
                  <a:lnTo>
                    <a:pt x="30" y="681"/>
                  </a:lnTo>
                  <a:lnTo>
                    <a:pt x="32" y="683"/>
                  </a:lnTo>
                  <a:lnTo>
                    <a:pt x="32" y="683"/>
                  </a:lnTo>
                  <a:lnTo>
                    <a:pt x="34" y="685"/>
                  </a:lnTo>
                  <a:lnTo>
                    <a:pt x="38" y="687"/>
                  </a:lnTo>
                  <a:lnTo>
                    <a:pt x="40" y="687"/>
                  </a:lnTo>
                  <a:lnTo>
                    <a:pt x="44" y="687"/>
                  </a:lnTo>
                  <a:lnTo>
                    <a:pt x="44" y="687"/>
                  </a:lnTo>
                  <a:lnTo>
                    <a:pt x="46" y="687"/>
                  </a:lnTo>
                  <a:lnTo>
                    <a:pt x="48" y="685"/>
                  </a:lnTo>
                  <a:lnTo>
                    <a:pt x="49" y="685"/>
                  </a:lnTo>
                  <a:lnTo>
                    <a:pt x="51" y="685"/>
                  </a:lnTo>
                  <a:lnTo>
                    <a:pt x="51" y="685"/>
                  </a:lnTo>
                  <a:lnTo>
                    <a:pt x="55" y="687"/>
                  </a:lnTo>
                  <a:lnTo>
                    <a:pt x="57" y="687"/>
                  </a:lnTo>
                  <a:lnTo>
                    <a:pt x="59" y="687"/>
                  </a:lnTo>
                  <a:lnTo>
                    <a:pt x="61" y="685"/>
                  </a:lnTo>
                  <a:lnTo>
                    <a:pt x="61" y="685"/>
                  </a:lnTo>
                  <a:lnTo>
                    <a:pt x="61" y="683"/>
                  </a:lnTo>
                  <a:lnTo>
                    <a:pt x="65" y="679"/>
                  </a:lnTo>
                  <a:lnTo>
                    <a:pt x="65" y="679"/>
                  </a:lnTo>
                  <a:lnTo>
                    <a:pt x="65" y="676"/>
                  </a:lnTo>
                  <a:lnTo>
                    <a:pt x="65" y="670"/>
                  </a:lnTo>
                  <a:lnTo>
                    <a:pt x="65" y="670"/>
                  </a:lnTo>
                  <a:lnTo>
                    <a:pt x="66" y="664"/>
                  </a:lnTo>
                  <a:lnTo>
                    <a:pt x="66" y="661"/>
                  </a:lnTo>
                  <a:lnTo>
                    <a:pt x="68" y="659"/>
                  </a:lnTo>
                  <a:lnTo>
                    <a:pt x="68" y="659"/>
                  </a:lnTo>
                  <a:lnTo>
                    <a:pt x="76" y="655"/>
                  </a:lnTo>
                  <a:lnTo>
                    <a:pt x="76" y="655"/>
                  </a:lnTo>
                  <a:lnTo>
                    <a:pt x="87" y="645"/>
                  </a:lnTo>
                  <a:lnTo>
                    <a:pt x="87" y="642"/>
                  </a:lnTo>
                  <a:lnTo>
                    <a:pt x="49" y="642"/>
                  </a:lnTo>
                  <a:lnTo>
                    <a:pt x="49" y="636"/>
                  </a:lnTo>
                  <a:lnTo>
                    <a:pt x="48" y="632"/>
                  </a:lnTo>
                  <a:lnTo>
                    <a:pt x="48" y="610"/>
                  </a:lnTo>
                  <a:lnTo>
                    <a:pt x="36" y="611"/>
                  </a:lnTo>
                  <a:lnTo>
                    <a:pt x="36" y="602"/>
                  </a:lnTo>
                  <a:lnTo>
                    <a:pt x="30" y="596"/>
                  </a:lnTo>
                  <a:lnTo>
                    <a:pt x="30" y="585"/>
                  </a:lnTo>
                  <a:lnTo>
                    <a:pt x="38" y="579"/>
                  </a:lnTo>
                  <a:lnTo>
                    <a:pt x="44" y="572"/>
                  </a:lnTo>
                  <a:lnTo>
                    <a:pt x="44" y="566"/>
                  </a:lnTo>
                  <a:lnTo>
                    <a:pt x="49" y="562"/>
                  </a:lnTo>
                  <a:lnTo>
                    <a:pt x="46" y="557"/>
                  </a:lnTo>
                  <a:lnTo>
                    <a:pt x="46" y="547"/>
                  </a:lnTo>
                  <a:lnTo>
                    <a:pt x="53" y="540"/>
                  </a:lnTo>
                  <a:lnTo>
                    <a:pt x="53" y="530"/>
                  </a:lnTo>
                  <a:lnTo>
                    <a:pt x="57" y="530"/>
                  </a:lnTo>
                  <a:lnTo>
                    <a:pt x="57" y="523"/>
                  </a:lnTo>
                  <a:lnTo>
                    <a:pt x="55" y="505"/>
                  </a:lnTo>
                  <a:lnTo>
                    <a:pt x="61" y="498"/>
                  </a:lnTo>
                  <a:lnTo>
                    <a:pt x="53" y="488"/>
                  </a:lnTo>
                  <a:lnTo>
                    <a:pt x="63" y="488"/>
                  </a:lnTo>
                  <a:lnTo>
                    <a:pt x="63" y="485"/>
                  </a:lnTo>
                  <a:lnTo>
                    <a:pt x="57" y="477"/>
                  </a:lnTo>
                  <a:lnTo>
                    <a:pt x="57" y="458"/>
                  </a:lnTo>
                  <a:lnTo>
                    <a:pt x="49" y="456"/>
                  </a:lnTo>
                  <a:lnTo>
                    <a:pt x="49" y="439"/>
                  </a:lnTo>
                  <a:lnTo>
                    <a:pt x="55" y="436"/>
                  </a:lnTo>
                  <a:lnTo>
                    <a:pt x="53" y="411"/>
                  </a:lnTo>
                  <a:lnTo>
                    <a:pt x="57" y="407"/>
                  </a:lnTo>
                  <a:lnTo>
                    <a:pt x="57" y="407"/>
                  </a:lnTo>
                  <a:lnTo>
                    <a:pt x="57" y="390"/>
                  </a:lnTo>
                  <a:lnTo>
                    <a:pt x="61" y="388"/>
                  </a:lnTo>
                  <a:lnTo>
                    <a:pt x="61" y="373"/>
                  </a:lnTo>
                  <a:lnTo>
                    <a:pt x="68" y="373"/>
                  </a:lnTo>
                  <a:lnTo>
                    <a:pt x="68" y="366"/>
                  </a:lnTo>
                  <a:lnTo>
                    <a:pt x="65" y="354"/>
                  </a:lnTo>
                  <a:lnTo>
                    <a:pt x="66" y="331"/>
                  </a:lnTo>
                  <a:lnTo>
                    <a:pt x="74" y="326"/>
                  </a:lnTo>
                  <a:lnTo>
                    <a:pt x="74" y="305"/>
                  </a:lnTo>
                  <a:lnTo>
                    <a:pt x="80" y="290"/>
                  </a:lnTo>
                  <a:lnTo>
                    <a:pt x="83" y="273"/>
                  </a:lnTo>
                  <a:lnTo>
                    <a:pt x="80" y="267"/>
                  </a:lnTo>
                  <a:lnTo>
                    <a:pt x="72" y="237"/>
                  </a:lnTo>
                  <a:lnTo>
                    <a:pt x="76" y="231"/>
                  </a:lnTo>
                  <a:lnTo>
                    <a:pt x="76" y="224"/>
                  </a:lnTo>
                  <a:lnTo>
                    <a:pt x="80" y="218"/>
                  </a:lnTo>
                  <a:lnTo>
                    <a:pt x="80" y="201"/>
                  </a:lnTo>
                  <a:lnTo>
                    <a:pt x="85" y="186"/>
                  </a:lnTo>
                  <a:lnTo>
                    <a:pt x="95" y="174"/>
                  </a:lnTo>
                  <a:lnTo>
                    <a:pt x="95" y="161"/>
                  </a:lnTo>
                  <a:lnTo>
                    <a:pt x="104" y="161"/>
                  </a:lnTo>
                  <a:lnTo>
                    <a:pt x="104" y="156"/>
                  </a:lnTo>
                  <a:lnTo>
                    <a:pt x="99" y="152"/>
                  </a:lnTo>
                  <a:lnTo>
                    <a:pt x="102" y="146"/>
                  </a:lnTo>
                  <a:lnTo>
                    <a:pt x="102" y="139"/>
                  </a:lnTo>
                  <a:lnTo>
                    <a:pt x="102" y="120"/>
                  </a:lnTo>
                  <a:lnTo>
                    <a:pt x="119" y="110"/>
                  </a:lnTo>
                  <a:lnTo>
                    <a:pt x="123" y="89"/>
                  </a:lnTo>
                  <a:lnTo>
                    <a:pt x="112" y="89"/>
                  </a:lnTo>
                  <a:lnTo>
                    <a:pt x="112" y="76"/>
                  </a:lnTo>
                  <a:lnTo>
                    <a:pt x="108" y="72"/>
                  </a:lnTo>
                  <a:lnTo>
                    <a:pt x="108" y="61"/>
                  </a:lnTo>
                  <a:lnTo>
                    <a:pt x="99" y="48"/>
                  </a:lnTo>
                  <a:lnTo>
                    <a:pt x="102" y="31"/>
                  </a:lnTo>
                  <a:lnTo>
                    <a:pt x="99" y="27"/>
                  </a:lnTo>
                  <a:lnTo>
                    <a:pt x="95" y="21"/>
                  </a:lnTo>
                  <a:lnTo>
                    <a:pt x="95" y="8"/>
                  </a:lnTo>
                  <a:lnTo>
                    <a:pt x="91" y="0"/>
                  </a:lnTo>
                  <a:lnTo>
                    <a:pt x="85" y="0"/>
                  </a:lnTo>
                  <a:lnTo>
                    <a:pt x="85" y="10"/>
                  </a:lnTo>
                  <a:lnTo>
                    <a:pt x="76" y="14"/>
                  </a:lnTo>
                  <a:lnTo>
                    <a:pt x="76" y="14"/>
                  </a:lnTo>
                  <a:lnTo>
                    <a:pt x="76" y="19"/>
                  </a:lnTo>
                  <a:lnTo>
                    <a:pt x="76" y="25"/>
                  </a:lnTo>
                  <a:lnTo>
                    <a:pt x="78" y="38"/>
                  </a:lnTo>
                  <a:lnTo>
                    <a:pt x="78" y="38"/>
                  </a:lnTo>
                  <a:lnTo>
                    <a:pt x="78" y="42"/>
                  </a:lnTo>
                  <a:lnTo>
                    <a:pt x="78" y="48"/>
                  </a:lnTo>
                  <a:lnTo>
                    <a:pt x="78" y="48"/>
                  </a:lnTo>
                  <a:lnTo>
                    <a:pt x="78" y="52"/>
                  </a:lnTo>
                  <a:lnTo>
                    <a:pt x="78" y="57"/>
                  </a:lnTo>
                  <a:lnTo>
                    <a:pt x="78" y="57"/>
                  </a:lnTo>
                  <a:lnTo>
                    <a:pt x="78" y="65"/>
                  </a:lnTo>
                  <a:lnTo>
                    <a:pt x="78" y="72"/>
                  </a:lnTo>
                  <a:lnTo>
                    <a:pt x="78" y="72"/>
                  </a:lnTo>
                  <a:lnTo>
                    <a:pt x="78" y="82"/>
                  </a:lnTo>
                  <a:lnTo>
                    <a:pt x="78" y="82"/>
                  </a:lnTo>
                  <a:lnTo>
                    <a:pt x="78" y="95"/>
                  </a:lnTo>
                  <a:lnTo>
                    <a:pt x="78" y="95"/>
                  </a:lnTo>
                  <a:lnTo>
                    <a:pt x="76" y="101"/>
                  </a:lnTo>
                  <a:lnTo>
                    <a:pt x="74" y="106"/>
                  </a:lnTo>
                  <a:lnTo>
                    <a:pt x="74" y="106"/>
                  </a:lnTo>
                  <a:lnTo>
                    <a:pt x="74" y="110"/>
                  </a:lnTo>
                  <a:lnTo>
                    <a:pt x="74" y="114"/>
                  </a:lnTo>
                  <a:lnTo>
                    <a:pt x="74" y="122"/>
                  </a:lnTo>
                  <a:lnTo>
                    <a:pt x="74" y="122"/>
                  </a:lnTo>
                  <a:lnTo>
                    <a:pt x="72" y="129"/>
                  </a:lnTo>
                  <a:lnTo>
                    <a:pt x="72" y="135"/>
                  </a:lnTo>
                  <a:lnTo>
                    <a:pt x="72" y="135"/>
                  </a:lnTo>
                  <a:lnTo>
                    <a:pt x="72" y="144"/>
                  </a:lnTo>
                  <a:lnTo>
                    <a:pt x="68" y="152"/>
                  </a:lnTo>
                  <a:lnTo>
                    <a:pt x="68" y="152"/>
                  </a:lnTo>
                  <a:lnTo>
                    <a:pt x="68" y="156"/>
                  </a:lnTo>
                  <a:lnTo>
                    <a:pt x="70" y="159"/>
                  </a:lnTo>
                  <a:lnTo>
                    <a:pt x="70" y="159"/>
                  </a:lnTo>
                  <a:lnTo>
                    <a:pt x="68" y="167"/>
                  </a:lnTo>
                  <a:lnTo>
                    <a:pt x="68" y="167"/>
                  </a:lnTo>
                  <a:lnTo>
                    <a:pt x="65" y="173"/>
                  </a:lnTo>
                  <a:lnTo>
                    <a:pt x="65" y="173"/>
                  </a:lnTo>
                  <a:lnTo>
                    <a:pt x="65" y="180"/>
                  </a:lnTo>
                  <a:lnTo>
                    <a:pt x="65" y="180"/>
                  </a:lnTo>
                  <a:lnTo>
                    <a:pt x="65" y="180"/>
                  </a:lnTo>
                  <a:lnTo>
                    <a:pt x="65" y="180"/>
                  </a:lnTo>
                  <a:lnTo>
                    <a:pt x="63" y="184"/>
                  </a:lnTo>
                  <a:lnTo>
                    <a:pt x="61" y="188"/>
                  </a:lnTo>
                  <a:lnTo>
                    <a:pt x="61" y="195"/>
                  </a:lnTo>
                  <a:lnTo>
                    <a:pt x="61" y="195"/>
                  </a:lnTo>
                  <a:lnTo>
                    <a:pt x="61" y="203"/>
                  </a:lnTo>
                  <a:lnTo>
                    <a:pt x="61" y="207"/>
                  </a:lnTo>
                  <a:lnTo>
                    <a:pt x="61" y="207"/>
                  </a:lnTo>
                  <a:lnTo>
                    <a:pt x="59" y="214"/>
                  </a:lnTo>
                  <a:lnTo>
                    <a:pt x="57" y="220"/>
                  </a:lnTo>
                  <a:lnTo>
                    <a:pt x="57" y="227"/>
                  </a:lnTo>
                  <a:lnTo>
                    <a:pt x="57" y="231"/>
                  </a:lnTo>
                  <a:lnTo>
                    <a:pt x="57" y="231"/>
                  </a:lnTo>
                  <a:lnTo>
                    <a:pt x="57" y="244"/>
                  </a:lnTo>
                  <a:lnTo>
                    <a:pt x="57" y="248"/>
                  </a:lnTo>
                  <a:lnTo>
                    <a:pt x="57" y="256"/>
                  </a:lnTo>
                  <a:lnTo>
                    <a:pt x="57" y="256"/>
                  </a:lnTo>
                  <a:lnTo>
                    <a:pt x="57" y="262"/>
                  </a:lnTo>
                  <a:lnTo>
                    <a:pt x="57" y="267"/>
                  </a:lnTo>
                  <a:lnTo>
                    <a:pt x="55" y="280"/>
                  </a:lnTo>
                  <a:lnTo>
                    <a:pt x="55" y="280"/>
                  </a:lnTo>
                  <a:lnTo>
                    <a:pt x="53" y="286"/>
                  </a:lnTo>
                  <a:lnTo>
                    <a:pt x="51" y="292"/>
                  </a:lnTo>
                  <a:lnTo>
                    <a:pt x="51" y="292"/>
                  </a:lnTo>
                  <a:lnTo>
                    <a:pt x="46" y="311"/>
                  </a:lnTo>
                  <a:lnTo>
                    <a:pt x="46" y="311"/>
                  </a:lnTo>
                  <a:lnTo>
                    <a:pt x="44" y="318"/>
                  </a:lnTo>
                  <a:lnTo>
                    <a:pt x="42" y="326"/>
                  </a:lnTo>
                  <a:lnTo>
                    <a:pt x="42" y="326"/>
                  </a:lnTo>
                  <a:lnTo>
                    <a:pt x="38" y="330"/>
                  </a:lnTo>
                  <a:lnTo>
                    <a:pt x="36" y="333"/>
                  </a:lnTo>
                  <a:lnTo>
                    <a:pt x="36" y="333"/>
                  </a:lnTo>
                  <a:lnTo>
                    <a:pt x="34" y="337"/>
                  </a:lnTo>
                  <a:lnTo>
                    <a:pt x="32" y="341"/>
                  </a:lnTo>
                  <a:lnTo>
                    <a:pt x="32" y="341"/>
                  </a:lnTo>
                  <a:lnTo>
                    <a:pt x="30" y="343"/>
                  </a:lnTo>
                  <a:lnTo>
                    <a:pt x="30" y="347"/>
                  </a:lnTo>
                  <a:lnTo>
                    <a:pt x="30" y="347"/>
                  </a:lnTo>
                  <a:lnTo>
                    <a:pt x="30" y="352"/>
                  </a:lnTo>
                  <a:lnTo>
                    <a:pt x="30" y="352"/>
                  </a:lnTo>
                  <a:lnTo>
                    <a:pt x="30" y="356"/>
                  </a:lnTo>
                  <a:lnTo>
                    <a:pt x="29" y="358"/>
                  </a:lnTo>
                  <a:lnTo>
                    <a:pt x="29" y="358"/>
                  </a:lnTo>
                  <a:lnTo>
                    <a:pt x="30" y="362"/>
                  </a:lnTo>
                  <a:lnTo>
                    <a:pt x="30" y="366"/>
                  </a:lnTo>
                  <a:lnTo>
                    <a:pt x="30" y="366"/>
                  </a:lnTo>
                  <a:lnTo>
                    <a:pt x="34" y="377"/>
                  </a:lnTo>
                  <a:lnTo>
                    <a:pt x="34" y="381"/>
                  </a:lnTo>
                  <a:lnTo>
                    <a:pt x="32" y="386"/>
                  </a:lnTo>
                  <a:lnTo>
                    <a:pt x="32" y="386"/>
                  </a:lnTo>
                  <a:lnTo>
                    <a:pt x="30" y="388"/>
                  </a:lnTo>
                  <a:lnTo>
                    <a:pt x="29" y="390"/>
                  </a:lnTo>
                  <a:lnTo>
                    <a:pt x="29" y="390"/>
                  </a:lnTo>
                  <a:lnTo>
                    <a:pt x="27" y="398"/>
                  </a:lnTo>
                  <a:lnTo>
                    <a:pt x="27" y="405"/>
                  </a:lnTo>
                  <a:lnTo>
                    <a:pt x="27" y="418"/>
                  </a:lnTo>
                  <a:lnTo>
                    <a:pt x="27" y="418"/>
                  </a:lnTo>
                  <a:lnTo>
                    <a:pt x="25" y="424"/>
                  </a:lnTo>
                  <a:lnTo>
                    <a:pt x="25" y="428"/>
                  </a:lnTo>
                  <a:lnTo>
                    <a:pt x="25" y="428"/>
                  </a:lnTo>
                  <a:lnTo>
                    <a:pt x="23" y="430"/>
                  </a:lnTo>
                  <a:lnTo>
                    <a:pt x="21" y="434"/>
                  </a:lnTo>
                  <a:lnTo>
                    <a:pt x="21" y="434"/>
                  </a:lnTo>
                  <a:lnTo>
                    <a:pt x="21" y="436"/>
                  </a:lnTo>
                  <a:lnTo>
                    <a:pt x="21" y="439"/>
                  </a:lnTo>
                  <a:lnTo>
                    <a:pt x="21" y="439"/>
                  </a:lnTo>
                  <a:lnTo>
                    <a:pt x="19" y="449"/>
                  </a:lnTo>
                  <a:lnTo>
                    <a:pt x="19" y="454"/>
                  </a:lnTo>
                  <a:lnTo>
                    <a:pt x="19" y="460"/>
                  </a:lnTo>
                  <a:lnTo>
                    <a:pt x="19" y="460"/>
                  </a:lnTo>
                  <a:lnTo>
                    <a:pt x="21" y="462"/>
                  </a:lnTo>
                  <a:lnTo>
                    <a:pt x="23" y="464"/>
                  </a:lnTo>
                  <a:lnTo>
                    <a:pt x="25" y="464"/>
                  </a:lnTo>
                  <a:lnTo>
                    <a:pt x="27" y="462"/>
                  </a:lnTo>
                  <a:lnTo>
                    <a:pt x="27" y="462"/>
                  </a:lnTo>
                  <a:lnTo>
                    <a:pt x="29" y="458"/>
                  </a:lnTo>
                  <a:lnTo>
                    <a:pt x="30" y="453"/>
                  </a:lnTo>
                  <a:lnTo>
                    <a:pt x="30" y="443"/>
                  </a:lnTo>
                  <a:lnTo>
                    <a:pt x="30" y="443"/>
                  </a:lnTo>
                  <a:lnTo>
                    <a:pt x="30" y="437"/>
                  </a:lnTo>
                  <a:lnTo>
                    <a:pt x="30" y="436"/>
                  </a:lnTo>
                  <a:lnTo>
                    <a:pt x="30" y="434"/>
                  </a:lnTo>
                  <a:lnTo>
                    <a:pt x="30" y="434"/>
                  </a:lnTo>
                  <a:lnTo>
                    <a:pt x="30" y="432"/>
                  </a:lnTo>
                  <a:lnTo>
                    <a:pt x="34" y="430"/>
                  </a:lnTo>
                  <a:lnTo>
                    <a:pt x="34" y="430"/>
                  </a:lnTo>
                  <a:lnTo>
                    <a:pt x="34" y="428"/>
                  </a:lnTo>
                  <a:lnTo>
                    <a:pt x="34" y="428"/>
                  </a:lnTo>
                  <a:lnTo>
                    <a:pt x="36" y="426"/>
                  </a:lnTo>
                  <a:lnTo>
                    <a:pt x="36" y="426"/>
                  </a:lnTo>
                  <a:lnTo>
                    <a:pt x="38" y="426"/>
                  </a:lnTo>
                  <a:lnTo>
                    <a:pt x="40" y="426"/>
                  </a:lnTo>
                  <a:lnTo>
                    <a:pt x="42" y="428"/>
                  </a:lnTo>
                  <a:lnTo>
                    <a:pt x="42" y="432"/>
                  </a:lnTo>
                  <a:lnTo>
                    <a:pt x="42" y="437"/>
                  </a:lnTo>
                  <a:lnTo>
                    <a:pt x="40" y="443"/>
                  </a:lnTo>
                  <a:lnTo>
                    <a:pt x="40" y="443"/>
                  </a:lnTo>
                  <a:lnTo>
                    <a:pt x="40" y="447"/>
                  </a:lnTo>
                  <a:lnTo>
                    <a:pt x="38" y="453"/>
                  </a:lnTo>
                  <a:lnTo>
                    <a:pt x="38" y="453"/>
                  </a:lnTo>
                  <a:lnTo>
                    <a:pt x="38" y="460"/>
                  </a:lnTo>
                  <a:lnTo>
                    <a:pt x="36" y="466"/>
                  </a:lnTo>
                  <a:lnTo>
                    <a:pt x="36" y="466"/>
                  </a:lnTo>
                  <a:lnTo>
                    <a:pt x="36" y="473"/>
                  </a:lnTo>
                  <a:lnTo>
                    <a:pt x="36" y="481"/>
                  </a:lnTo>
                  <a:lnTo>
                    <a:pt x="36" y="481"/>
                  </a:lnTo>
                  <a:lnTo>
                    <a:pt x="38" y="487"/>
                  </a:lnTo>
                  <a:lnTo>
                    <a:pt x="36" y="488"/>
                  </a:lnTo>
                  <a:lnTo>
                    <a:pt x="36" y="490"/>
                  </a:lnTo>
                  <a:lnTo>
                    <a:pt x="36" y="490"/>
                  </a:lnTo>
                  <a:lnTo>
                    <a:pt x="34" y="492"/>
                  </a:lnTo>
                  <a:lnTo>
                    <a:pt x="34" y="496"/>
                  </a:lnTo>
                  <a:lnTo>
                    <a:pt x="34" y="496"/>
                  </a:lnTo>
                  <a:lnTo>
                    <a:pt x="32" y="502"/>
                  </a:lnTo>
                  <a:lnTo>
                    <a:pt x="32" y="502"/>
                  </a:lnTo>
                  <a:lnTo>
                    <a:pt x="30" y="507"/>
                  </a:lnTo>
                  <a:lnTo>
                    <a:pt x="30" y="507"/>
                  </a:lnTo>
                  <a:lnTo>
                    <a:pt x="30" y="513"/>
                  </a:lnTo>
                  <a:lnTo>
                    <a:pt x="30" y="513"/>
                  </a:lnTo>
                  <a:lnTo>
                    <a:pt x="29" y="513"/>
                  </a:lnTo>
                  <a:lnTo>
                    <a:pt x="27" y="513"/>
                  </a:lnTo>
                  <a:lnTo>
                    <a:pt x="23" y="511"/>
                  </a:lnTo>
                  <a:lnTo>
                    <a:pt x="19" y="509"/>
                  </a:lnTo>
                  <a:lnTo>
                    <a:pt x="19" y="505"/>
                  </a:lnTo>
                  <a:lnTo>
                    <a:pt x="19" y="505"/>
                  </a:lnTo>
                  <a:lnTo>
                    <a:pt x="15" y="505"/>
                  </a:lnTo>
                  <a:lnTo>
                    <a:pt x="15" y="507"/>
                  </a:lnTo>
                  <a:lnTo>
                    <a:pt x="12" y="511"/>
                  </a:lnTo>
                  <a:lnTo>
                    <a:pt x="12" y="511"/>
                  </a:lnTo>
                  <a:lnTo>
                    <a:pt x="10" y="517"/>
                  </a:lnTo>
                  <a:lnTo>
                    <a:pt x="8" y="519"/>
                  </a:lnTo>
                  <a:lnTo>
                    <a:pt x="6" y="523"/>
                  </a:lnTo>
                  <a:lnTo>
                    <a:pt x="6" y="523"/>
                  </a:lnTo>
                  <a:lnTo>
                    <a:pt x="4" y="524"/>
                  </a:lnTo>
                  <a:lnTo>
                    <a:pt x="0" y="530"/>
                  </a:lnTo>
                  <a:lnTo>
                    <a:pt x="0" y="530"/>
                  </a:lnTo>
                  <a:lnTo>
                    <a:pt x="12" y="528"/>
                  </a:lnTo>
                  <a:lnTo>
                    <a:pt x="15" y="530"/>
                  </a:lnTo>
                  <a:lnTo>
                    <a:pt x="15" y="530"/>
                  </a:lnTo>
                  <a:lnTo>
                    <a:pt x="19" y="532"/>
                  </a:lnTo>
                  <a:lnTo>
                    <a:pt x="19" y="536"/>
                  </a:lnTo>
                  <a:lnTo>
                    <a:pt x="19" y="536"/>
                  </a:lnTo>
                  <a:lnTo>
                    <a:pt x="19" y="538"/>
                  </a:lnTo>
                  <a:lnTo>
                    <a:pt x="19" y="541"/>
                  </a:lnTo>
                  <a:lnTo>
                    <a:pt x="19" y="545"/>
                  </a:lnTo>
                  <a:lnTo>
                    <a:pt x="19" y="547"/>
                  </a:lnTo>
                  <a:lnTo>
                    <a:pt x="19" y="547"/>
                  </a:lnTo>
                  <a:lnTo>
                    <a:pt x="21" y="549"/>
                  </a:lnTo>
                  <a:lnTo>
                    <a:pt x="25" y="551"/>
                  </a:lnTo>
                  <a:lnTo>
                    <a:pt x="27" y="553"/>
                  </a:lnTo>
                  <a:lnTo>
                    <a:pt x="29" y="555"/>
                  </a:lnTo>
                  <a:lnTo>
                    <a:pt x="29" y="555"/>
                  </a:lnTo>
                  <a:lnTo>
                    <a:pt x="25" y="557"/>
                  </a:lnTo>
                  <a:lnTo>
                    <a:pt x="23" y="557"/>
                  </a:lnTo>
                  <a:lnTo>
                    <a:pt x="19" y="557"/>
                  </a:lnTo>
                  <a:lnTo>
                    <a:pt x="15" y="557"/>
                  </a:lnTo>
                  <a:lnTo>
                    <a:pt x="15" y="557"/>
                  </a:lnTo>
                  <a:lnTo>
                    <a:pt x="13" y="557"/>
                  </a:lnTo>
                  <a:lnTo>
                    <a:pt x="10" y="557"/>
                  </a:lnTo>
                  <a:lnTo>
                    <a:pt x="6" y="557"/>
                  </a:lnTo>
                  <a:lnTo>
                    <a:pt x="4" y="558"/>
                  </a:lnTo>
                  <a:lnTo>
                    <a:pt x="4" y="558"/>
                  </a:lnTo>
                  <a:lnTo>
                    <a:pt x="2" y="560"/>
                  </a:lnTo>
                  <a:lnTo>
                    <a:pt x="2" y="562"/>
                  </a:lnTo>
                  <a:lnTo>
                    <a:pt x="2" y="566"/>
                  </a:lnTo>
                  <a:lnTo>
                    <a:pt x="4" y="568"/>
                  </a:lnTo>
                  <a:lnTo>
                    <a:pt x="6" y="572"/>
                  </a:lnTo>
                  <a:lnTo>
                    <a:pt x="10" y="575"/>
                  </a:lnTo>
                  <a:lnTo>
                    <a:pt x="10" y="575"/>
                  </a:lnTo>
                  <a:lnTo>
                    <a:pt x="8" y="577"/>
                  </a:lnTo>
                  <a:lnTo>
                    <a:pt x="4" y="577"/>
                  </a:lnTo>
                  <a:lnTo>
                    <a:pt x="4" y="579"/>
                  </a:lnTo>
                  <a:lnTo>
                    <a:pt x="4" y="579"/>
                  </a:lnTo>
                  <a:lnTo>
                    <a:pt x="4" y="585"/>
                  </a:lnTo>
                  <a:lnTo>
                    <a:pt x="4" y="585"/>
                  </a:lnTo>
                  <a:lnTo>
                    <a:pt x="2" y="589"/>
                  </a:lnTo>
                  <a:lnTo>
                    <a:pt x="2" y="591"/>
                  </a:lnTo>
                  <a:lnTo>
                    <a:pt x="2" y="591"/>
                  </a:lnTo>
                  <a:lnTo>
                    <a:pt x="6" y="591"/>
                  </a:lnTo>
                  <a:lnTo>
                    <a:pt x="10" y="592"/>
                  </a:lnTo>
                  <a:lnTo>
                    <a:pt x="10" y="592"/>
                  </a:lnTo>
                  <a:lnTo>
                    <a:pt x="10" y="596"/>
                  </a:lnTo>
                  <a:lnTo>
                    <a:pt x="12" y="598"/>
                  </a:lnTo>
                  <a:lnTo>
                    <a:pt x="12" y="598"/>
                  </a:lnTo>
                  <a:lnTo>
                    <a:pt x="15" y="602"/>
                  </a:lnTo>
                  <a:lnTo>
                    <a:pt x="17" y="606"/>
                  </a:lnTo>
                  <a:lnTo>
                    <a:pt x="15" y="606"/>
                  </a:lnTo>
                  <a:lnTo>
                    <a:pt x="15" y="608"/>
                  </a:lnTo>
                  <a:lnTo>
                    <a:pt x="15" y="608"/>
                  </a:lnTo>
                  <a:lnTo>
                    <a:pt x="15" y="608"/>
                  </a:lnTo>
                  <a:lnTo>
                    <a:pt x="15" y="608"/>
                  </a:lnTo>
                  <a:lnTo>
                    <a:pt x="12" y="610"/>
                  </a:lnTo>
                  <a:lnTo>
                    <a:pt x="10" y="611"/>
                  </a:lnTo>
                  <a:lnTo>
                    <a:pt x="10" y="613"/>
                  </a:lnTo>
                  <a:lnTo>
                    <a:pt x="10" y="613"/>
                  </a:lnTo>
                  <a:lnTo>
                    <a:pt x="10" y="623"/>
                  </a:lnTo>
                  <a:lnTo>
                    <a:pt x="10" y="623"/>
                  </a:lnTo>
                  <a:lnTo>
                    <a:pt x="10" y="623"/>
                  </a:lnTo>
                  <a:lnTo>
                    <a:pt x="10" y="623"/>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66" name="Freeform 65">
              <a:extLst>
                <a:ext uri="{FF2B5EF4-FFF2-40B4-BE49-F238E27FC236}">
                  <a16:creationId xmlns:a16="http://schemas.microsoft.com/office/drawing/2014/main" id="{42677309-D745-ED46-B88C-46386CA6FBCE}"/>
                </a:ext>
              </a:extLst>
            </p:cNvPr>
            <p:cNvSpPr>
              <a:spLocks/>
            </p:cNvSpPr>
            <p:nvPr userDrawn="1"/>
          </p:nvSpPr>
          <p:spPr bwMode="auto">
            <a:xfrm>
              <a:off x="7262179" y="3537525"/>
              <a:ext cx="268728" cy="281958"/>
            </a:xfrm>
            <a:custGeom>
              <a:avLst/>
              <a:gdLst>
                <a:gd name="T0" fmla="*/ 0 w 176"/>
                <a:gd name="T1" fmla="*/ 128 h 217"/>
                <a:gd name="T2" fmla="*/ 0 w 176"/>
                <a:gd name="T3" fmla="*/ 121 h 217"/>
                <a:gd name="T4" fmla="*/ 12 w 176"/>
                <a:gd name="T5" fmla="*/ 111 h 217"/>
                <a:gd name="T6" fmla="*/ 12 w 176"/>
                <a:gd name="T7" fmla="*/ 104 h 217"/>
                <a:gd name="T8" fmla="*/ 6 w 176"/>
                <a:gd name="T9" fmla="*/ 100 h 217"/>
                <a:gd name="T10" fmla="*/ 6 w 176"/>
                <a:gd name="T11" fmla="*/ 83 h 217"/>
                <a:gd name="T12" fmla="*/ 15 w 176"/>
                <a:gd name="T13" fmla="*/ 74 h 217"/>
                <a:gd name="T14" fmla="*/ 12 w 176"/>
                <a:gd name="T15" fmla="*/ 66 h 217"/>
                <a:gd name="T16" fmla="*/ 12 w 176"/>
                <a:gd name="T17" fmla="*/ 51 h 217"/>
                <a:gd name="T18" fmla="*/ 19 w 176"/>
                <a:gd name="T19" fmla="*/ 45 h 217"/>
                <a:gd name="T20" fmla="*/ 6 w 176"/>
                <a:gd name="T21" fmla="*/ 24 h 217"/>
                <a:gd name="T22" fmla="*/ 4 w 176"/>
                <a:gd name="T23" fmla="*/ 19 h 217"/>
                <a:gd name="T24" fmla="*/ 17 w 176"/>
                <a:gd name="T25" fmla="*/ 19 h 217"/>
                <a:gd name="T26" fmla="*/ 25 w 176"/>
                <a:gd name="T27" fmla="*/ 11 h 217"/>
                <a:gd name="T28" fmla="*/ 38 w 176"/>
                <a:gd name="T29" fmla="*/ 7 h 217"/>
                <a:gd name="T30" fmla="*/ 46 w 176"/>
                <a:gd name="T31" fmla="*/ 0 h 217"/>
                <a:gd name="T32" fmla="*/ 65 w 176"/>
                <a:gd name="T33" fmla="*/ 0 h 217"/>
                <a:gd name="T34" fmla="*/ 65 w 176"/>
                <a:gd name="T35" fmla="*/ 28 h 217"/>
                <a:gd name="T36" fmla="*/ 78 w 176"/>
                <a:gd name="T37" fmla="*/ 43 h 217"/>
                <a:gd name="T38" fmla="*/ 89 w 176"/>
                <a:gd name="T39" fmla="*/ 43 h 217"/>
                <a:gd name="T40" fmla="*/ 95 w 176"/>
                <a:gd name="T41" fmla="*/ 49 h 217"/>
                <a:gd name="T42" fmla="*/ 104 w 176"/>
                <a:gd name="T43" fmla="*/ 53 h 217"/>
                <a:gd name="T44" fmla="*/ 110 w 176"/>
                <a:gd name="T45" fmla="*/ 53 h 217"/>
                <a:gd name="T46" fmla="*/ 114 w 176"/>
                <a:gd name="T47" fmla="*/ 59 h 217"/>
                <a:gd name="T48" fmla="*/ 133 w 176"/>
                <a:gd name="T49" fmla="*/ 62 h 217"/>
                <a:gd name="T50" fmla="*/ 136 w 176"/>
                <a:gd name="T51" fmla="*/ 74 h 217"/>
                <a:gd name="T52" fmla="*/ 136 w 176"/>
                <a:gd name="T53" fmla="*/ 87 h 217"/>
                <a:gd name="T54" fmla="*/ 133 w 176"/>
                <a:gd name="T55" fmla="*/ 91 h 217"/>
                <a:gd name="T56" fmla="*/ 138 w 176"/>
                <a:gd name="T57" fmla="*/ 94 h 217"/>
                <a:gd name="T58" fmla="*/ 138 w 176"/>
                <a:gd name="T59" fmla="*/ 108 h 217"/>
                <a:gd name="T60" fmla="*/ 165 w 176"/>
                <a:gd name="T61" fmla="*/ 108 h 217"/>
                <a:gd name="T62" fmla="*/ 165 w 176"/>
                <a:gd name="T63" fmla="*/ 125 h 217"/>
                <a:gd name="T64" fmla="*/ 176 w 176"/>
                <a:gd name="T65" fmla="*/ 136 h 217"/>
                <a:gd name="T66" fmla="*/ 171 w 176"/>
                <a:gd name="T67" fmla="*/ 157 h 217"/>
                <a:gd name="T68" fmla="*/ 167 w 176"/>
                <a:gd name="T69" fmla="*/ 163 h 217"/>
                <a:gd name="T70" fmla="*/ 154 w 176"/>
                <a:gd name="T71" fmla="*/ 157 h 217"/>
                <a:gd name="T72" fmla="*/ 135 w 176"/>
                <a:gd name="T73" fmla="*/ 157 h 217"/>
                <a:gd name="T74" fmla="*/ 118 w 176"/>
                <a:gd name="T75" fmla="*/ 163 h 217"/>
                <a:gd name="T76" fmla="*/ 106 w 176"/>
                <a:gd name="T77" fmla="*/ 174 h 217"/>
                <a:gd name="T78" fmla="*/ 106 w 176"/>
                <a:gd name="T79" fmla="*/ 193 h 217"/>
                <a:gd name="T80" fmla="*/ 102 w 176"/>
                <a:gd name="T81" fmla="*/ 204 h 217"/>
                <a:gd name="T82" fmla="*/ 87 w 176"/>
                <a:gd name="T83" fmla="*/ 204 h 217"/>
                <a:gd name="T84" fmla="*/ 80 w 176"/>
                <a:gd name="T85" fmla="*/ 215 h 217"/>
                <a:gd name="T86" fmla="*/ 72 w 176"/>
                <a:gd name="T87" fmla="*/ 206 h 217"/>
                <a:gd name="T88" fmla="*/ 49 w 176"/>
                <a:gd name="T89" fmla="*/ 204 h 217"/>
                <a:gd name="T90" fmla="*/ 38 w 176"/>
                <a:gd name="T91" fmla="*/ 212 h 217"/>
                <a:gd name="T92" fmla="*/ 38 w 176"/>
                <a:gd name="T93" fmla="*/ 217 h 217"/>
                <a:gd name="T94" fmla="*/ 27 w 176"/>
                <a:gd name="T95" fmla="*/ 217 h 217"/>
                <a:gd name="T96" fmla="*/ 27 w 176"/>
                <a:gd name="T97" fmla="*/ 204 h 217"/>
                <a:gd name="T98" fmla="*/ 23 w 176"/>
                <a:gd name="T99" fmla="*/ 200 h 217"/>
                <a:gd name="T100" fmla="*/ 23 w 176"/>
                <a:gd name="T101" fmla="*/ 189 h 217"/>
                <a:gd name="T102" fmla="*/ 14 w 176"/>
                <a:gd name="T103" fmla="*/ 176 h 217"/>
                <a:gd name="T104" fmla="*/ 17 w 176"/>
                <a:gd name="T105" fmla="*/ 159 h 217"/>
                <a:gd name="T106" fmla="*/ 14 w 176"/>
                <a:gd name="T107" fmla="*/ 155 h 217"/>
                <a:gd name="T108" fmla="*/ 12 w 176"/>
                <a:gd name="T109" fmla="*/ 149 h 217"/>
                <a:gd name="T110" fmla="*/ 12 w 176"/>
                <a:gd name="T111" fmla="*/ 136 h 217"/>
                <a:gd name="T112" fmla="*/ 6 w 176"/>
                <a:gd name="T113" fmla="*/ 128 h 217"/>
                <a:gd name="T114" fmla="*/ 0 w 176"/>
                <a:gd name="T115" fmla="*/ 128 h 217"/>
                <a:gd name="T116" fmla="*/ 0 w 176"/>
                <a:gd name="T117" fmla="*/ 128 h 217"/>
                <a:gd name="T118" fmla="*/ 0 w 176"/>
                <a:gd name="T119" fmla="*/ 128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76" h="217">
                  <a:moveTo>
                    <a:pt x="0" y="128"/>
                  </a:moveTo>
                  <a:lnTo>
                    <a:pt x="0" y="121"/>
                  </a:lnTo>
                  <a:lnTo>
                    <a:pt x="12" y="111"/>
                  </a:lnTo>
                  <a:lnTo>
                    <a:pt x="12" y="104"/>
                  </a:lnTo>
                  <a:lnTo>
                    <a:pt x="6" y="100"/>
                  </a:lnTo>
                  <a:lnTo>
                    <a:pt x="6" y="83"/>
                  </a:lnTo>
                  <a:lnTo>
                    <a:pt x="15" y="74"/>
                  </a:lnTo>
                  <a:lnTo>
                    <a:pt x="12" y="66"/>
                  </a:lnTo>
                  <a:lnTo>
                    <a:pt x="12" y="51"/>
                  </a:lnTo>
                  <a:lnTo>
                    <a:pt x="19" y="45"/>
                  </a:lnTo>
                  <a:lnTo>
                    <a:pt x="6" y="24"/>
                  </a:lnTo>
                  <a:lnTo>
                    <a:pt x="4" y="19"/>
                  </a:lnTo>
                  <a:lnTo>
                    <a:pt x="17" y="19"/>
                  </a:lnTo>
                  <a:lnTo>
                    <a:pt x="25" y="11"/>
                  </a:lnTo>
                  <a:lnTo>
                    <a:pt x="38" y="7"/>
                  </a:lnTo>
                  <a:lnTo>
                    <a:pt x="46" y="0"/>
                  </a:lnTo>
                  <a:lnTo>
                    <a:pt x="65" y="0"/>
                  </a:lnTo>
                  <a:lnTo>
                    <a:pt x="65" y="28"/>
                  </a:lnTo>
                  <a:lnTo>
                    <a:pt x="78" y="43"/>
                  </a:lnTo>
                  <a:lnTo>
                    <a:pt x="89" y="43"/>
                  </a:lnTo>
                  <a:lnTo>
                    <a:pt x="95" y="49"/>
                  </a:lnTo>
                  <a:lnTo>
                    <a:pt x="104" y="53"/>
                  </a:lnTo>
                  <a:lnTo>
                    <a:pt x="110" y="53"/>
                  </a:lnTo>
                  <a:lnTo>
                    <a:pt x="114" y="59"/>
                  </a:lnTo>
                  <a:lnTo>
                    <a:pt x="133" y="62"/>
                  </a:lnTo>
                  <a:lnTo>
                    <a:pt x="136" y="74"/>
                  </a:lnTo>
                  <a:lnTo>
                    <a:pt x="136" y="87"/>
                  </a:lnTo>
                  <a:lnTo>
                    <a:pt x="133" y="91"/>
                  </a:lnTo>
                  <a:lnTo>
                    <a:pt x="138" y="94"/>
                  </a:lnTo>
                  <a:lnTo>
                    <a:pt x="138" y="108"/>
                  </a:lnTo>
                  <a:lnTo>
                    <a:pt x="165" y="108"/>
                  </a:lnTo>
                  <a:lnTo>
                    <a:pt x="165" y="125"/>
                  </a:lnTo>
                  <a:lnTo>
                    <a:pt x="176" y="136"/>
                  </a:lnTo>
                  <a:lnTo>
                    <a:pt x="171" y="157"/>
                  </a:lnTo>
                  <a:lnTo>
                    <a:pt x="167" y="163"/>
                  </a:lnTo>
                  <a:lnTo>
                    <a:pt x="154" y="157"/>
                  </a:lnTo>
                  <a:lnTo>
                    <a:pt x="135" y="157"/>
                  </a:lnTo>
                  <a:lnTo>
                    <a:pt x="118" y="163"/>
                  </a:lnTo>
                  <a:lnTo>
                    <a:pt x="106" y="174"/>
                  </a:lnTo>
                  <a:lnTo>
                    <a:pt x="106" y="193"/>
                  </a:lnTo>
                  <a:lnTo>
                    <a:pt x="102" y="204"/>
                  </a:lnTo>
                  <a:lnTo>
                    <a:pt x="87" y="204"/>
                  </a:lnTo>
                  <a:lnTo>
                    <a:pt x="80" y="215"/>
                  </a:lnTo>
                  <a:lnTo>
                    <a:pt x="72" y="206"/>
                  </a:lnTo>
                  <a:lnTo>
                    <a:pt x="49" y="204"/>
                  </a:lnTo>
                  <a:lnTo>
                    <a:pt x="38" y="212"/>
                  </a:lnTo>
                  <a:lnTo>
                    <a:pt x="38" y="217"/>
                  </a:lnTo>
                  <a:lnTo>
                    <a:pt x="27" y="217"/>
                  </a:lnTo>
                  <a:lnTo>
                    <a:pt x="27" y="204"/>
                  </a:lnTo>
                  <a:lnTo>
                    <a:pt x="23" y="200"/>
                  </a:lnTo>
                  <a:lnTo>
                    <a:pt x="23" y="189"/>
                  </a:lnTo>
                  <a:lnTo>
                    <a:pt x="14" y="176"/>
                  </a:lnTo>
                  <a:lnTo>
                    <a:pt x="17" y="159"/>
                  </a:lnTo>
                  <a:lnTo>
                    <a:pt x="14" y="155"/>
                  </a:lnTo>
                  <a:lnTo>
                    <a:pt x="12" y="149"/>
                  </a:lnTo>
                  <a:lnTo>
                    <a:pt x="12" y="136"/>
                  </a:lnTo>
                  <a:lnTo>
                    <a:pt x="6" y="128"/>
                  </a:lnTo>
                  <a:lnTo>
                    <a:pt x="0" y="128"/>
                  </a:lnTo>
                  <a:lnTo>
                    <a:pt x="0" y="128"/>
                  </a:lnTo>
                  <a:lnTo>
                    <a:pt x="0" y="128"/>
                  </a:lnTo>
                  <a:close/>
                </a:path>
              </a:pathLst>
            </a:custGeom>
            <a:solidFill>
              <a:schemeClr val="bg1">
                <a:lumMod val="85000"/>
              </a:schemeClr>
            </a:solidFill>
            <a:ln w="635" cap="rnd">
              <a:solidFill>
                <a:schemeClr val="bg1">
                  <a:alpha val="17000"/>
                </a:schemeClr>
              </a:solidFill>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67" name="Freeform 66">
              <a:extLst>
                <a:ext uri="{FF2B5EF4-FFF2-40B4-BE49-F238E27FC236}">
                  <a16:creationId xmlns:a16="http://schemas.microsoft.com/office/drawing/2014/main" id="{CB46810B-F68A-124A-8345-1CE37FC8FC6D}"/>
                </a:ext>
              </a:extLst>
            </p:cNvPr>
            <p:cNvSpPr>
              <a:spLocks/>
            </p:cNvSpPr>
            <p:nvPr userDrawn="1"/>
          </p:nvSpPr>
          <p:spPr bwMode="auto">
            <a:xfrm>
              <a:off x="7262179" y="3537525"/>
              <a:ext cx="268728" cy="281958"/>
            </a:xfrm>
            <a:custGeom>
              <a:avLst/>
              <a:gdLst>
                <a:gd name="T0" fmla="*/ 0 w 176"/>
                <a:gd name="T1" fmla="*/ 128 h 217"/>
                <a:gd name="T2" fmla="*/ 0 w 176"/>
                <a:gd name="T3" fmla="*/ 121 h 217"/>
                <a:gd name="T4" fmla="*/ 12 w 176"/>
                <a:gd name="T5" fmla="*/ 111 h 217"/>
                <a:gd name="T6" fmla="*/ 12 w 176"/>
                <a:gd name="T7" fmla="*/ 104 h 217"/>
                <a:gd name="T8" fmla="*/ 6 w 176"/>
                <a:gd name="T9" fmla="*/ 100 h 217"/>
                <a:gd name="T10" fmla="*/ 6 w 176"/>
                <a:gd name="T11" fmla="*/ 83 h 217"/>
                <a:gd name="T12" fmla="*/ 15 w 176"/>
                <a:gd name="T13" fmla="*/ 74 h 217"/>
                <a:gd name="T14" fmla="*/ 12 w 176"/>
                <a:gd name="T15" fmla="*/ 66 h 217"/>
                <a:gd name="T16" fmla="*/ 12 w 176"/>
                <a:gd name="T17" fmla="*/ 51 h 217"/>
                <a:gd name="T18" fmla="*/ 19 w 176"/>
                <a:gd name="T19" fmla="*/ 45 h 217"/>
                <a:gd name="T20" fmla="*/ 6 w 176"/>
                <a:gd name="T21" fmla="*/ 24 h 217"/>
                <a:gd name="T22" fmla="*/ 4 w 176"/>
                <a:gd name="T23" fmla="*/ 19 h 217"/>
                <a:gd name="T24" fmla="*/ 17 w 176"/>
                <a:gd name="T25" fmla="*/ 19 h 217"/>
                <a:gd name="T26" fmla="*/ 25 w 176"/>
                <a:gd name="T27" fmla="*/ 11 h 217"/>
                <a:gd name="T28" fmla="*/ 38 w 176"/>
                <a:gd name="T29" fmla="*/ 7 h 217"/>
                <a:gd name="T30" fmla="*/ 46 w 176"/>
                <a:gd name="T31" fmla="*/ 0 h 217"/>
                <a:gd name="T32" fmla="*/ 65 w 176"/>
                <a:gd name="T33" fmla="*/ 0 h 217"/>
                <a:gd name="T34" fmla="*/ 65 w 176"/>
                <a:gd name="T35" fmla="*/ 28 h 217"/>
                <a:gd name="T36" fmla="*/ 78 w 176"/>
                <a:gd name="T37" fmla="*/ 43 h 217"/>
                <a:gd name="T38" fmla="*/ 89 w 176"/>
                <a:gd name="T39" fmla="*/ 43 h 217"/>
                <a:gd name="T40" fmla="*/ 95 w 176"/>
                <a:gd name="T41" fmla="*/ 49 h 217"/>
                <a:gd name="T42" fmla="*/ 104 w 176"/>
                <a:gd name="T43" fmla="*/ 53 h 217"/>
                <a:gd name="T44" fmla="*/ 110 w 176"/>
                <a:gd name="T45" fmla="*/ 53 h 217"/>
                <a:gd name="T46" fmla="*/ 114 w 176"/>
                <a:gd name="T47" fmla="*/ 59 h 217"/>
                <a:gd name="T48" fmla="*/ 133 w 176"/>
                <a:gd name="T49" fmla="*/ 62 h 217"/>
                <a:gd name="T50" fmla="*/ 136 w 176"/>
                <a:gd name="T51" fmla="*/ 74 h 217"/>
                <a:gd name="T52" fmla="*/ 136 w 176"/>
                <a:gd name="T53" fmla="*/ 87 h 217"/>
                <a:gd name="T54" fmla="*/ 133 w 176"/>
                <a:gd name="T55" fmla="*/ 91 h 217"/>
                <a:gd name="T56" fmla="*/ 138 w 176"/>
                <a:gd name="T57" fmla="*/ 94 h 217"/>
                <a:gd name="T58" fmla="*/ 138 w 176"/>
                <a:gd name="T59" fmla="*/ 108 h 217"/>
                <a:gd name="T60" fmla="*/ 165 w 176"/>
                <a:gd name="T61" fmla="*/ 108 h 217"/>
                <a:gd name="T62" fmla="*/ 165 w 176"/>
                <a:gd name="T63" fmla="*/ 125 h 217"/>
                <a:gd name="T64" fmla="*/ 176 w 176"/>
                <a:gd name="T65" fmla="*/ 136 h 217"/>
                <a:gd name="T66" fmla="*/ 171 w 176"/>
                <a:gd name="T67" fmla="*/ 157 h 217"/>
                <a:gd name="T68" fmla="*/ 167 w 176"/>
                <a:gd name="T69" fmla="*/ 163 h 217"/>
                <a:gd name="T70" fmla="*/ 154 w 176"/>
                <a:gd name="T71" fmla="*/ 157 h 217"/>
                <a:gd name="T72" fmla="*/ 135 w 176"/>
                <a:gd name="T73" fmla="*/ 157 h 217"/>
                <a:gd name="T74" fmla="*/ 118 w 176"/>
                <a:gd name="T75" fmla="*/ 163 h 217"/>
                <a:gd name="T76" fmla="*/ 106 w 176"/>
                <a:gd name="T77" fmla="*/ 174 h 217"/>
                <a:gd name="T78" fmla="*/ 106 w 176"/>
                <a:gd name="T79" fmla="*/ 193 h 217"/>
                <a:gd name="T80" fmla="*/ 102 w 176"/>
                <a:gd name="T81" fmla="*/ 204 h 217"/>
                <a:gd name="T82" fmla="*/ 87 w 176"/>
                <a:gd name="T83" fmla="*/ 204 h 217"/>
                <a:gd name="T84" fmla="*/ 80 w 176"/>
                <a:gd name="T85" fmla="*/ 215 h 217"/>
                <a:gd name="T86" fmla="*/ 72 w 176"/>
                <a:gd name="T87" fmla="*/ 206 h 217"/>
                <a:gd name="T88" fmla="*/ 49 w 176"/>
                <a:gd name="T89" fmla="*/ 204 h 217"/>
                <a:gd name="T90" fmla="*/ 38 w 176"/>
                <a:gd name="T91" fmla="*/ 212 h 217"/>
                <a:gd name="T92" fmla="*/ 38 w 176"/>
                <a:gd name="T93" fmla="*/ 217 h 217"/>
                <a:gd name="T94" fmla="*/ 27 w 176"/>
                <a:gd name="T95" fmla="*/ 217 h 217"/>
                <a:gd name="T96" fmla="*/ 27 w 176"/>
                <a:gd name="T97" fmla="*/ 204 h 217"/>
                <a:gd name="T98" fmla="*/ 23 w 176"/>
                <a:gd name="T99" fmla="*/ 200 h 217"/>
                <a:gd name="T100" fmla="*/ 23 w 176"/>
                <a:gd name="T101" fmla="*/ 189 h 217"/>
                <a:gd name="T102" fmla="*/ 14 w 176"/>
                <a:gd name="T103" fmla="*/ 176 h 217"/>
                <a:gd name="T104" fmla="*/ 17 w 176"/>
                <a:gd name="T105" fmla="*/ 159 h 217"/>
                <a:gd name="T106" fmla="*/ 14 w 176"/>
                <a:gd name="T107" fmla="*/ 155 h 217"/>
                <a:gd name="T108" fmla="*/ 12 w 176"/>
                <a:gd name="T109" fmla="*/ 149 h 217"/>
                <a:gd name="T110" fmla="*/ 12 w 176"/>
                <a:gd name="T111" fmla="*/ 136 h 217"/>
                <a:gd name="T112" fmla="*/ 6 w 176"/>
                <a:gd name="T113" fmla="*/ 128 h 217"/>
                <a:gd name="T114" fmla="*/ 0 w 176"/>
                <a:gd name="T115" fmla="*/ 128 h 217"/>
                <a:gd name="T116" fmla="*/ 0 w 176"/>
                <a:gd name="T117" fmla="*/ 128 h 217"/>
                <a:gd name="T118" fmla="*/ 0 w 176"/>
                <a:gd name="T119" fmla="*/ 128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76" h="217">
                  <a:moveTo>
                    <a:pt x="0" y="128"/>
                  </a:moveTo>
                  <a:lnTo>
                    <a:pt x="0" y="121"/>
                  </a:lnTo>
                  <a:lnTo>
                    <a:pt x="12" y="111"/>
                  </a:lnTo>
                  <a:lnTo>
                    <a:pt x="12" y="104"/>
                  </a:lnTo>
                  <a:lnTo>
                    <a:pt x="6" y="100"/>
                  </a:lnTo>
                  <a:lnTo>
                    <a:pt x="6" y="83"/>
                  </a:lnTo>
                  <a:lnTo>
                    <a:pt x="15" y="74"/>
                  </a:lnTo>
                  <a:lnTo>
                    <a:pt x="12" y="66"/>
                  </a:lnTo>
                  <a:lnTo>
                    <a:pt x="12" y="51"/>
                  </a:lnTo>
                  <a:lnTo>
                    <a:pt x="19" y="45"/>
                  </a:lnTo>
                  <a:lnTo>
                    <a:pt x="6" y="24"/>
                  </a:lnTo>
                  <a:lnTo>
                    <a:pt x="4" y="19"/>
                  </a:lnTo>
                  <a:lnTo>
                    <a:pt x="17" y="19"/>
                  </a:lnTo>
                  <a:lnTo>
                    <a:pt x="25" y="11"/>
                  </a:lnTo>
                  <a:lnTo>
                    <a:pt x="38" y="7"/>
                  </a:lnTo>
                  <a:lnTo>
                    <a:pt x="46" y="0"/>
                  </a:lnTo>
                  <a:lnTo>
                    <a:pt x="65" y="0"/>
                  </a:lnTo>
                  <a:lnTo>
                    <a:pt x="65" y="28"/>
                  </a:lnTo>
                  <a:lnTo>
                    <a:pt x="78" y="43"/>
                  </a:lnTo>
                  <a:lnTo>
                    <a:pt x="89" y="43"/>
                  </a:lnTo>
                  <a:lnTo>
                    <a:pt x="95" y="49"/>
                  </a:lnTo>
                  <a:lnTo>
                    <a:pt x="104" y="53"/>
                  </a:lnTo>
                  <a:lnTo>
                    <a:pt x="110" y="53"/>
                  </a:lnTo>
                  <a:lnTo>
                    <a:pt x="114" y="59"/>
                  </a:lnTo>
                  <a:lnTo>
                    <a:pt x="133" y="62"/>
                  </a:lnTo>
                  <a:lnTo>
                    <a:pt x="136" y="74"/>
                  </a:lnTo>
                  <a:lnTo>
                    <a:pt x="136" y="87"/>
                  </a:lnTo>
                  <a:lnTo>
                    <a:pt x="133" y="91"/>
                  </a:lnTo>
                  <a:lnTo>
                    <a:pt x="138" y="94"/>
                  </a:lnTo>
                  <a:lnTo>
                    <a:pt x="138" y="108"/>
                  </a:lnTo>
                  <a:lnTo>
                    <a:pt x="165" y="108"/>
                  </a:lnTo>
                  <a:lnTo>
                    <a:pt x="165" y="125"/>
                  </a:lnTo>
                  <a:lnTo>
                    <a:pt x="176" y="136"/>
                  </a:lnTo>
                  <a:lnTo>
                    <a:pt x="171" y="157"/>
                  </a:lnTo>
                  <a:lnTo>
                    <a:pt x="167" y="163"/>
                  </a:lnTo>
                  <a:lnTo>
                    <a:pt x="154" y="157"/>
                  </a:lnTo>
                  <a:lnTo>
                    <a:pt x="135" y="157"/>
                  </a:lnTo>
                  <a:lnTo>
                    <a:pt x="118" y="163"/>
                  </a:lnTo>
                  <a:lnTo>
                    <a:pt x="106" y="174"/>
                  </a:lnTo>
                  <a:lnTo>
                    <a:pt x="106" y="193"/>
                  </a:lnTo>
                  <a:lnTo>
                    <a:pt x="102" y="204"/>
                  </a:lnTo>
                  <a:lnTo>
                    <a:pt x="87" y="204"/>
                  </a:lnTo>
                  <a:lnTo>
                    <a:pt x="80" y="215"/>
                  </a:lnTo>
                  <a:lnTo>
                    <a:pt x="72" y="206"/>
                  </a:lnTo>
                  <a:lnTo>
                    <a:pt x="49" y="204"/>
                  </a:lnTo>
                  <a:lnTo>
                    <a:pt x="38" y="212"/>
                  </a:lnTo>
                  <a:lnTo>
                    <a:pt x="38" y="217"/>
                  </a:lnTo>
                  <a:lnTo>
                    <a:pt x="27" y="217"/>
                  </a:lnTo>
                  <a:lnTo>
                    <a:pt x="27" y="204"/>
                  </a:lnTo>
                  <a:lnTo>
                    <a:pt x="23" y="200"/>
                  </a:lnTo>
                  <a:lnTo>
                    <a:pt x="23" y="189"/>
                  </a:lnTo>
                  <a:lnTo>
                    <a:pt x="14" y="176"/>
                  </a:lnTo>
                  <a:lnTo>
                    <a:pt x="17" y="159"/>
                  </a:lnTo>
                  <a:lnTo>
                    <a:pt x="14" y="155"/>
                  </a:lnTo>
                  <a:lnTo>
                    <a:pt x="12" y="149"/>
                  </a:lnTo>
                  <a:lnTo>
                    <a:pt x="12" y="136"/>
                  </a:lnTo>
                  <a:lnTo>
                    <a:pt x="6" y="128"/>
                  </a:lnTo>
                  <a:lnTo>
                    <a:pt x="0" y="128"/>
                  </a:lnTo>
                  <a:lnTo>
                    <a:pt x="0" y="128"/>
                  </a:lnTo>
                  <a:lnTo>
                    <a:pt x="0" y="128"/>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68" name="Freeform 67">
              <a:extLst>
                <a:ext uri="{FF2B5EF4-FFF2-40B4-BE49-F238E27FC236}">
                  <a16:creationId xmlns:a16="http://schemas.microsoft.com/office/drawing/2014/main" id="{4EA93985-BCF3-6B41-9829-E2F2D970BCEE}"/>
                </a:ext>
              </a:extLst>
            </p:cNvPr>
            <p:cNvSpPr>
              <a:spLocks/>
            </p:cNvSpPr>
            <p:nvPr userDrawn="1"/>
          </p:nvSpPr>
          <p:spPr bwMode="auto">
            <a:xfrm>
              <a:off x="7014827" y="3330929"/>
              <a:ext cx="276363" cy="393702"/>
            </a:xfrm>
            <a:custGeom>
              <a:avLst/>
              <a:gdLst>
                <a:gd name="T0" fmla="*/ 153 w 181"/>
                <a:gd name="T1" fmla="*/ 303 h 303"/>
                <a:gd name="T2" fmla="*/ 162 w 181"/>
                <a:gd name="T3" fmla="*/ 280 h 303"/>
                <a:gd name="T4" fmla="*/ 168 w 181"/>
                <a:gd name="T5" fmla="*/ 259 h 303"/>
                <a:gd name="T6" fmla="*/ 172 w 181"/>
                <a:gd name="T7" fmla="*/ 225 h 303"/>
                <a:gd name="T8" fmla="*/ 166 w 181"/>
                <a:gd name="T9" fmla="*/ 183 h 303"/>
                <a:gd name="T10" fmla="*/ 155 w 181"/>
                <a:gd name="T11" fmla="*/ 183 h 303"/>
                <a:gd name="T12" fmla="*/ 142 w 181"/>
                <a:gd name="T13" fmla="*/ 161 h 303"/>
                <a:gd name="T14" fmla="*/ 115 w 181"/>
                <a:gd name="T15" fmla="*/ 151 h 303"/>
                <a:gd name="T16" fmla="*/ 102 w 181"/>
                <a:gd name="T17" fmla="*/ 127 h 303"/>
                <a:gd name="T18" fmla="*/ 115 w 181"/>
                <a:gd name="T19" fmla="*/ 104 h 303"/>
                <a:gd name="T20" fmla="*/ 130 w 181"/>
                <a:gd name="T21" fmla="*/ 72 h 303"/>
                <a:gd name="T22" fmla="*/ 155 w 181"/>
                <a:gd name="T23" fmla="*/ 70 h 303"/>
                <a:gd name="T24" fmla="*/ 160 w 181"/>
                <a:gd name="T25" fmla="*/ 43 h 303"/>
                <a:gd name="T26" fmla="*/ 119 w 181"/>
                <a:gd name="T27" fmla="*/ 36 h 303"/>
                <a:gd name="T28" fmla="*/ 79 w 181"/>
                <a:gd name="T29" fmla="*/ 0 h 303"/>
                <a:gd name="T30" fmla="*/ 72 w 181"/>
                <a:gd name="T31" fmla="*/ 36 h 303"/>
                <a:gd name="T32" fmla="*/ 34 w 181"/>
                <a:gd name="T33" fmla="*/ 72 h 303"/>
                <a:gd name="T34" fmla="*/ 20 w 181"/>
                <a:gd name="T35" fmla="*/ 72 h 303"/>
                <a:gd name="T36" fmla="*/ 15 w 181"/>
                <a:gd name="T37" fmla="*/ 62 h 303"/>
                <a:gd name="T38" fmla="*/ 15 w 181"/>
                <a:gd name="T39" fmla="*/ 55 h 303"/>
                <a:gd name="T40" fmla="*/ 5 w 181"/>
                <a:gd name="T41" fmla="*/ 62 h 303"/>
                <a:gd name="T42" fmla="*/ 0 w 181"/>
                <a:gd name="T43" fmla="*/ 70 h 303"/>
                <a:gd name="T44" fmla="*/ 0 w 181"/>
                <a:gd name="T45" fmla="*/ 79 h 303"/>
                <a:gd name="T46" fmla="*/ 3 w 181"/>
                <a:gd name="T47" fmla="*/ 91 h 303"/>
                <a:gd name="T48" fmla="*/ 2 w 181"/>
                <a:gd name="T49" fmla="*/ 95 h 303"/>
                <a:gd name="T50" fmla="*/ 5 w 181"/>
                <a:gd name="T51" fmla="*/ 98 h 303"/>
                <a:gd name="T52" fmla="*/ 15 w 181"/>
                <a:gd name="T53" fmla="*/ 112 h 303"/>
                <a:gd name="T54" fmla="*/ 34 w 181"/>
                <a:gd name="T55" fmla="*/ 138 h 303"/>
                <a:gd name="T56" fmla="*/ 41 w 181"/>
                <a:gd name="T57" fmla="*/ 159 h 303"/>
                <a:gd name="T58" fmla="*/ 47 w 181"/>
                <a:gd name="T59" fmla="*/ 174 h 303"/>
                <a:gd name="T60" fmla="*/ 49 w 181"/>
                <a:gd name="T61" fmla="*/ 183 h 303"/>
                <a:gd name="T62" fmla="*/ 60 w 181"/>
                <a:gd name="T63" fmla="*/ 199 h 303"/>
                <a:gd name="T64" fmla="*/ 62 w 181"/>
                <a:gd name="T65" fmla="*/ 208 h 303"/>
                <a:gd name="T66" fmla="*/ 68 w 181"/>
                <a:gd name="T67" fmla="*/ 212 h 303"/>
                <a:gd name="T68" fmla="*/ 70 w 181"/>
                <a:gd name="T69" fmla="*/ 216 h 303"/>
                <a:gd name="T70" fmla="*/ 70 w 181"/>
                <a:gd name="T71" fmla="*/ 218 h 303"/>
                <a:gd name="T72" fmla="*/ 70 w 181"/>
                <a:gd name="T73" fmla="*/ 229 h 303"/>
                <a:gd name="T74" fmla="*/ 73 w 181"/>
                <a:gd name="T75" fmla="*/ 236 h 303"/>
                <a:gd name="T76" fmla="*/ 83 w 181"/>
                <a:gd name="T77" fmla="*/ 246 h 303"/>
                <a:gd name="T78" fmla="*/ 90 w 181"/>
                <a:gd name="T79" fmla="*/ 257 h 303"/>
                <a:gd name="T80" fmla="*/ 104 w 181"/>
                <a:gd name="T81" fmla="*/ 263 h 303"/>
                <a:gd name="T82" fmla="*/ 119 w 181"/>
                <a:gd name="T83" fmla="*/ 270 h 303"/>
                <a:gd name="T84" fmla="*/ 142 w 181"/>
                <a:gd name="T85" fmla="*/ 289 h 303"/>
                <a:gd name="T86" fmla="*/ 142 w 181"/>
                <a:gd name="T87" fmla="*/ 289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1" h="303">
                  <a:moveTo>
                    <a:pt x="142" y="289"/>
                  </a:moveTo>
                  <a:lnTo>
                    <a:pt x="142" y="289"/>
                  </a:lnTo>
                  <a:lnTo>
                    <a:pt x="153" y="303"/>
                  </a:lnTo>
                  <a:lnTo>
                    <a:pt x="162" y="297"/>
                  </a:lnTo>
                  <a:lnTo>
                    <a:pt x="162" y="287"/>
                  </a:lnTo>
                  <a:lnTo>
                    <a:pt x="162" y="280"/>
                  </a:lnTo>
                  <a:lnTo>
                    <a:pt x="172" y="270"/>
                  </a:lnTo>
                  <a:lnTo>
                    <a:pt x="172" y="263"/>
                  </a:lnTo>
                  <a:lnTo>
                    <a:pt x="168" y="259"/>
                  </a:lnTo>
                  <a:lnTo>
                    <a:pt x="168" y="242"/>
                  </a:lnTo>
                  <a:lnTo>
                    <a:pt x="177" y="233"/>
                  </a:lnTo>
                  <a:lnTo>
                    <a:pt x="172" y="225"/>
                  </a:lnTo>
                  <a:lnTo>
                    <a:pt x="172" y="210"/>
                  </a:lnTo>
                  <a:lnTo>
                    <a:pt x="181" y="204"/>
                  </a:lnTo>
                  <a:lnTo>
                    <a:pt x="166" y="183"/>
                  </a:lnTo>
                  <a:lnTo>
                    <a:pt x="166" y="176"/>
                  </a:lnTo>
                  <a:lnTo>
                    <a:pt x="160" y="176"/>
                  </a:lnTo>
                  <a:lnTo>
                    <a:pt x="155" y="183"/>
                  </a:lnTo>
                  <a:lnTo>
                    <a:pt x="151" y="178"/>
                  </a:lnTo>
                  <a:lnTo>
                    <a:pt x="151" y="155"/>
                  </a:lnTo>
                  <a:lnTo>
                    <a:pt x="142" y="161"/>
                  </a:lnTo>
                  <a:lnTo>
                    <a:pt x="130" y="163"/>
                  </a:lnTo>
                  <a:lnTo>
                    <a:pt x="126" y="153"/>
                  </a:lnTo>
                  <a:lnTo>
                    <a:pt x="115" y="151"/>
                  </a:lnTo>
                  <a:lnTo>
                    <a:pt x="115" y="146"/>
                  </a:lnTo>
                  <a:lnTo>
                    <a:pt x="109" y="134"/>
                  </a:lnTo>
                  <a:lnTo>
                    <a:pt x="102" y="127"/>
                  </a:lnTo>
                  <a:lnTo>
                    <a:pt x="104" y="115"/>
                  </a:lnTo>
                  <a:lnTo>
                    <a:pt x="107" y="110"/>
                  </a:lnTo>
                  <a:lnTo>
                    <a:pt x="115" y="104"/>
                  </a:lnTo>
                  <a:lnTo>
                    <a:pt x="113" y="91"/>
                  </a:lnTo>
                  <a:lnTo>
                    <a:pt x="119" y="87"/>
                  </a:lnTo>
                  <a:lnTo>
                    <a:pt x="130" y="72"/>
                  </a:lnTo>
                  <a:lnTo>
                    <a:pt x="145" y="74"/>
                  </a:lnTo>
                  <a:lnTo>
                    <a:pt x="149" y="70"/>
                  </a:lnTo>
                  <a:lnTo>
                    <a:pt x="155" y="70"/>
                  </a:lnTo>
                  <a:lnTo>
                    <a:pt x="155" y="64"/>
                  </a:lnTo>
                  <a:lnTo>
                    <a:pt x="151" y="59"/>
                  </a:lnTo>
                  <a:lnTo>
                    <a:pt x="160" y="43"/>
                  </a:lnTo>
                  <a:lnTo>
                    <a:pt x="155" y="40"/>
                  </a:lnTo>
                  <a:lnTo>
                    <a:pt x="134" y="36"/>
                  </a:lnTo>
                  <a:lnTo>
                    <a:pt x="119" y="36"/>
                  </a:lnTo>
                  <a:lnTo>
                    <a:pt x="104" y="21"/>
                  </a:lnTo>
                  <a:lnTo>
                    <a:pt x="90" y="4"/>
                  </a:lnTo>
                  <a:lnTo>
                    <a:pt x="79" y="0"/>
                  </a:lnTo>
                  <a:lnTo>
                    <a:pt x="83" y="11"/>
                  </a:lnTo>
                  <a:lnTo>
                    <a:pt x="79" y="26"/>
                  </a:lnTo>
                  <a:lnTo>
                    <a:pt x="72" y="36"/>
                  </a:lnTo>
                  <a:lnTo>
                    <a:pt x="60" y="43"/>
                  </a:lnTo>
                  <a:lnTo>
                    <a:pt x="43" y="49"/>
                  </a:lnTo>
                  <a:lnTo>
                    <a:pt x="34" y="72"/>
                  </a:lnTo>
                  <a:lnTo>
                    <a:pt x="30" y="78"/>
                  </a:lnTo>
                  <a:lnTo>
                    <a:pt x="26" y="78"/>
                  </a:lnTo>
                  <a:lnTo>
                    <a:pt x="20" y="72"/>
                  </a:lnTo>
                  <a:lnTo>
                    <a:pt x="9" y="72"/>
                  </a:lnTo>
                  <a:lnTo>
                    <a:pt x="9" y="64"/>
                  </a:lnTo>
                  <a:lnTo>
                    <a:pt x="15" y="62"/>
                  </a:lnTo>
                  <a:lnTo>
                    <a:pt x="15" y="62"/>
                  </a:lnTo>
                  <a:lnTo>
                    <a:pt x="15" y="55"/>
                  </a:lnTo>
                  <a:lnTo>
                    <a:pt x="15" y="55"/>
                  </a:lnTo>
                  <a:lnTo>
                    <a:pt x="13" y="57"/>
                  </a:lnTo>
                  <a:lnTo>
                    <a:pt x="9" y="59"/>
                  </a:lnTo>
                  <a:lnTo>
                    <a:pt x="5" y="62"/>
                  </a:lnTo>
                  <a:lnTo>
                    <a:pt x="5" y="62"/>
                  </a:lnTo>
                  <a:lnTo>
                    <a:pt x="0" y="68"/>
                  </a:lnTo>
                  <a:lnTo>
                    <a:pt x="0" y="70"/>
                  </a:lnTo>
                  <a:lnTo>
                    <a:pt x="0" y="76"/>
                  </a:lnTo>
                  <a:lnTo>
                    <a:pt x="0" y="76"/>
                  </a:lnTo>
                  <a:lnTo>
                    <a:pt x="0" y="79"/>
                  </a:lnTo>
                  <a:lnTo>
                    <a:pt x="0" y="83"/>
                  </a:lnTo>
                  <a:lnTo>
                    <a:pt x="3" y="91"/>
                  </a:lnTo>
                  <a:lnTo>
                    <a:pt x="3" y="91"/>
                  </a:lnTo>
                  <a:lnTo>
                    <a:pt x="3" y="91"/>
                  </a:lnTo>
                  <a:lnTo>
                    <a:pt x="3" y="91"/>
                  </a:lnTo>
                  <a:lnTo>
                    <a:pt x="2" y="95"/>
                  </a:lnTo>
                  <a:lnTo>
                    <a:pt x="0" y="96"/>
                  </a:lnTo>
                  <a:lnTo>
                    <a:pt x="0" y="96"/>
                  </a:lnTo>
                  <a:lnTo>
                    <a:pt x="5" y="98"/>
                  </a:lnTo>
                  <a:lnTo>
                    <a:pt x="9" y="102"/>
                  </a:lnTo>
                  <a:lnTo>
                    <a:pt x="15" y="112"/>
                  </a:lnTo>
                  <a:lnTo>
                    <a:pt x="15" y="112"/>
                  </a:lnTo>
                  <a:lnTo>
                    <a:pt x="26" y="125"/>
                  </a:lnTo>
                  <a:lnTo>
                    <a:pt x="34" y="138"/>
                  </a:lnTo>
                  <a:lnTo>
                    <a:pt x="34" y="138"/>
                  </a:lnTo>
                  <a:lnTo>
                    <a:pt x="38" y="144"/>
                  </a:lnTo>
                  <a:lnTo>
                    <a:pt x="38" y="151"/>
                  </a:lnTo>
                  <a:lnTo>
                    <a:pt x="41" y="159"/>
                  </a:lnTo>
                  <a:lnTo>
                    <a:pt x="41" y="166"/>
                  </a:lnTo>
                  <a:lnTo>
                    <a:pt x="41" y="166"/>
                  </a:lnTo>
                  <a:lnTo>
                    <a:pt x="47" y="174"/>
                  </a:lnTo>
                  <a:lnTo>
                    <a:pt x="47" y="174"/>
                  </a:lnTo>
                  <a:lnTo>
                    <a:pt x="49" y="183"/>
                  </a:lnTo>
                  <a:lnTo>
                    <a:pt x="49" y="183"/>
                  </a:lnTo>
                  <a:lnTo>
                    <a:pt x="55" y="191"/>
                  </a:lnTo>
                  <a:lnTo>
                    <a:pt x="60" y="199"/>
                  </a:lnTo>
                  <a:lnTo>
                    <a:pt x="60" y="199"/>
                  </a:lnTo>
                  <a:lnTo>
                    <a:pt x="60" y="204"/>
                  </a:lnTo>
                  <a:lnTo>
                    <a:pt x="62" y="208"/>
                  </a:lnTo>
                  <a:lnTo>
                    <a:pt x="62" y="208"/>
                  </a:lnTo>
                  <a:lnTo>
                    <a:pt x="62" y="210"/>
                  </a:lnTo>
                  <a:lnTo>
                    <a:pt x="64" y="210"/>
                  </a:lnTo>
                  <a:lnTo>
                    <a:pt x="68" y="212"/>
                  </a:lnTo>
                  <a:lnTo>
                    <a:pt x="68" y="214"/>
                  </a:lnTo>
                  <a:lnTo>
                    <a:pt x="68" y="214"/>
                  </a:lnTo>
                  <a:lnTo>
                    <a:pt x="70" y="216"/>
                  </a:lnTo>
                  <a:lnTo>
                    <a:pt x="70" y="218"/>
                  </a:lnTo>
                  <a:lnTo>
                    <a:pt x="70" y="218"/>
                  </a:lnTo>
                  <a:lnTo>
                    <a:pt x="70" y="218"/>
                  </a:lnTo>
                  <a:lnTo>
                    <a:pt x="68" y="221"/>
                  </a:lnTo>
                  <a:lnTo>
                    <a:pt x="68" y="225"/>
                  </a:lnTo>
                  <a:lnTo>
                    <a:pt x="70" y="229"/>
                  </a:lnTo>
                  <a:lnTo>
                    <a:pt x="72" y="233"/>
                  </a:lnTo>
                  <a:lnTo>
                    <a:pt x="72" y="233"/>
                  </a:lnTo>
                  <a:lnTo>
                    <a:pt x="73" y="236"/>
                  </a:lnTo>
                  <a:lnTo>
                    <a:pt x="77" y="238"/>
                  </a:lnTo>
                  <a:lnTo>
                    <a:pt x="81" y="242"/>
                  </a:lnTo>
                  <a:lnTo>
                    <a:pt x="83" y="246"/>
                  </a:lnTo>
                  <a:lnTo>
                    <a:pt x="83" y="246"/>
                  </a:lnTo>
                  <a:lnTo>
                    <a:pt x="87" y="253"/>
                  </a:lnTo>
                  <a:lnTo>
                    <a:pt x="90" y="257"/>
                  </a:lnTo>
                  <a:lnTo>
                    <a:pt x="94" y="259"/>
                  </a:lnTo>
                  <a:lnTo>
                    <a:pt x="94" y="259"/>
                  </a:lnTo>
                  <a:lnTo>
                    <a:pt x="104" y="263"/>
                  </a:lnTo>
                  <a:lnTo>
                    <a:pt x="111" y="267"/>
                  </a:lnTo>
                  <a:lnTo>
                    <a:pt x="111" y="267"/>
                  </a:lnTo>
                  <a:lnTo>
                    <a:pt x="119" y="270"/>
                  </a:lnTo>
                  <a:lnTo>
                    <a:pt x="128" y="278"/>
                  </a:lnTo>
                  <a:lnTo>
                    <a:pt x="134" y="284"/>
                  </a:lnTo>
                  <a:lnTo>
                    <a:pt x="142" y="289"/>
                  </a:lnTo>
                  <a:lnTo>
                    <a:pt x="142" y="289"/>
                  </a:lnTo>
                  <a:lnTo>
                    <a:pt x="142" y="289"/>
                  </a:lnTo>
                  <a:lnTo>
                    <a:pt x="142" y="289"/>
                  </a:lnTo>
                  <a:close/>
                </a:path>
              </a:pathLst>
            </a:custGeom>
            <a:solidFill>
              <a:schemeClr val="bg1">
                <a:lumMod val="85000"/>
              </a:schemeClr>
            </a:solidFill>
            <a:ln w="635" cap="rnd">
              <a:solidFill>
                <a:schemeClr val="bg1">
                  <a:alpha val="17000"/>
                </a:schemeClr>
              </a:solidFill>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69" name="Freeform 68">
              <a:extLst>
                <a:ext uri="{FF2B5EF4-FFF2-40B4-BE49-F238E27FC236}">
                  <a16:creationId xmlns:a16="http://schemas.microsoft.com/office/drawing/2014/main" id="{A15D15BB-803C-A446-9C90-D3B60DD807E7}"/>
                </a:ext>
              </a:extLst>
            </p:cNvPr>
            <p:cNvSpPr>
              <a:spLocks/>
            </p:cNvSpPr>
            <p:nvPr userDrawn="1"/>
          </p:nvSpPr>
          <p:spPr bwMode="auto">
            <a:xfrm>
              <a:off x="7014827" y="3330929"/>
              <a:ext cx="276363" cy="393702"/>
            </a:xfrm>
            <a:custGeom>
              <a:avLst/>
              <a:gdLst>
                <a:gd name="T0" fmla="*/ 153 w 181"/>
                <a:gd name="T1" fmla="*/ 303 h 303"/>
                <a:gd name="T2" fmla="*/ 162 w 181"/>
                <a:gd name="T3" fmla="*/ 280 h 303"/>
                <a:gd name="T4" fmla="*/ 168 w 181"/>
                <a:gd name="T5" fmla="*/ 259 h 303"/>
                <a:gd name="T6" fmla="*/ 172 w 181"/>
                <a:gd name="T7" fmla="*/ 225 h 303"/>
                <a:gd name="T8" fmla="*/ 166 w 181"/>
                <a:gd name="T9" fmla="*/ 183 h 303"/>
                <a:gd name="T10" fmla="*/ 155 w 181"/>
                <a:gd name="T11" fmla="*/ 183 h 303"/>
                <a:gd name="T12" fmla="*/ 142 w 181"/>
                <a:gd name="T13" fmla="*/ 161 h 303"/>
                <a:gd name="T14" fmla="*/ 115 w 181"/>
                <a:gd name="T15" fmla="*/ 151 h 303"/>
                <a:gd name="T16" fmla="*/ 102 w 181"/>
                <a:gd name="T17" fmla="*/ 127 h 303"/>
                <a:gd name="T18" fmla="*/ 115 w 181"/>
                <a:gd name="T19" fmla="*/ 104 h 303"/>
                <a:gd name="T20" fmla="*/ 130 w 181"/>
                <a:gd name="T21" fmla="*/ 72 h 303"/>
                <a:gd name="T22" fmla="*/ 155 w 181"/>
                <a:gd name="T23" fmla="*/ 70 h 303"/>
                <a:gd name="T24" fmla="*/ 160 w 181"/>
                <a:gd name="T25" fmla="*/ 43 h 303"/>
                <a:gd name="T26" fmla="*/ 119 w 181"/>
                <a:gd name="T27" fmla="*/ 36 h 303"/>
                <a:gd name="T28" fmla="*/ 79 w 181"/>
                <a:gd name="T29" fmla="*/ 0 h 303"/>
                <a:gd name="T30" fmla="*/ 72 w 181"/>
                <a:gd name="T31" fmla="*/ 36 h 303"/>
                <a:gd name="T32" fmla="*/ 34 w 181"/>
                <a:gd name="T33" fmla="*/ 72 h 303"/>
                <a:gd name="T34" fmla="*/ 20 w 181"/>
                <a:gd name="T35" fmla="*/ 72 h 303"/>
                <a:gd name="T36" fmla="*/ 15 w 181"/>
                <a:gd name="T37" fmla="*/ 62 h 303"/>
                <a:gd name="T38" fmla="*/ 15 w 181"/>
                <a:gd name="T39" fmla="*/ 55 h 303"/>
                <a:gd name="T40" fmla="*/ 5 w 181"/>
                <a:gd name="T41" fmla="*/ 62 h 303"/>
                <a:gd name="T42" fmla="*/ 0 w 181"/>
                <a:gd name="T43" fmla="*/ 70 h 303"/>
                <a:gd name="T44" fmla="*/ 0 w 181"/>
                <a:gd name="T45" fmla="*/ 79 h 303"/>
                <a:gd name="T46" fmla="*/ 3 w 181"/>
                <a:gd name="T47" fmla="*/ 91 h 303"/>
                <a:gd name="T48" fmla="*/ 2 w 181"/>
                <a:gd name="T49" fmla="*/ 95 h 303"/>
                <a:gd name="T50" fmla="*/ 5 w 181"/>
                <a:gd name="T51" fmla="*/ 98 h 303"/>
                <a:gd name="T52" fmla="*/ 15 w 181"/>
                <a:gd name="T53" fmla="*/ 112 h 303"/>
                <a:gd name="T54" fmla="*/ 34 w 181"/>
                <a:gd name="T55" fmla="*/ 138 h 303"/>
                <a:gd name="T56" fmla="*/ 41 w 181"/>
                <a:gd name="T57" fmla="*/ 159 h 303"/>
                <a:gd name="T58" fmla="*/ 47 w 181"/>
                <a:gd name="T59" fmla="*/ 174 h 303"/>
                <a:gd name="T60" fmla="*/ 49 w 181"/>
                <a:gd name="T61" fmla="*/ 183 h 303"/>
                <a:gd name="T62" fmla="*/ 60 w 181"/>
                <a:gd name="T63" fmla="*/ 199 h 303"/>
                <a:gd name="T64" fmla="*/ 62 w 181"/>
                <a:gd name="T65" fmla="*/ 208 h 303"/>
                <a:gd name="T66" fmla="*/ 68 w 181"/>
                <a:gd name="T67" fmla="*/ 212 h 303"/>
                <a:gd name="T68" fmla="*/ 70 w 181"/>
                <a:gd name="T69" fmla="*/ 216 h 303"/>
                <a:gd name="T70" fmla="*/ 70 w 181"/>
                <a:gd name="T71" fmla="*/ 218 h 303"/>
                <a:gd name="T72" fmla="*/ 70 w 181"/>
                <a:gd name="T73" fmla="*/ 229 h 303"/>
                <a:gd name="T74" fmla="*/ 73 w 181"/>
                <a:gd name="T75" fmla="*/ 236 h 303"/>
                <a:gd name="T76" fmla="*/ 83 w 181"/>
                <a:gd name="T77" fmla="*/ 246 h 303"/>
                <a:gd name="T78" fmla="*/ 90 w 181"/>
                <a:gd name="T79" fmla="*/ 257 h 303"/>
                <a:gd name="T80" fmla="*/ 104 w 181"/>
                <a:gd name="T81" fmla="*/ 263 h 303"/>
                <a:gd name="T82" fmla="*/ 119 w 181"/>
                <a:gd name="T83" fmla="*/ 270 h 303"/>
                <a:gd name="T84" fmla="*/ 142 w 181"/>
                <a:gd name="T85" fmla="*/ 289 h 303"/>
                <a:gd name="T86" fmla="*/ 142 w 181"/>
                <a:gd name="T87" fmla="*/ 289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1" h="303">
                  <a:moveTo>
                    <a:pt x="142" y="289"/>
                  </a:moveTo>
                  <a:lnTo>
                    <a:pt x="142" y="289"/>
                  </a:lnTo>
                  <a:lnTo>
                    <a:pt x="153" y="303"/>
                  </a:lnTo>
                  <a:lnTo>
                    <a:pt x="162" y="297"/>
                  </a:lnTo>
                  <a:lnTo>
                    <a:pt x="162" y="287"/>
                  </a:lnTo>
                  <a:lnTo>
                    <a:pt x="162" y="280"/>
                  </a:lnTo>
                  <a:lnTo>
                    <a:pt x="172" y="270"/>
                  </a:lnTo>
                  <a:lnTo>
                    <a:pt x="172" y="263"/>
                  </a:lnTo>
                  <a:lnTo>
                    <a:pt x="168" y="259"/>
                  </a:lnTo>
                  <a:lnTo>
                    <a:pt x="168" y="242"/>
                  </a:lnTo>
                  <a:lnTo>
                    <a:pt x="177" y="233"/>
                  </a:lnTo>
                  <a:lnTo>
                    <a:pt x="172" y="225"/>
                  </a:lnTo>
                  <a:lnTo>
                    <a:pt x="172" y="210"/>
                  </a:lnTo>
                  <a:lnTo>
                    <a:pt x="181" y="204"/>
                  </a:lnTo>
                  <a:lnTo>
                    <a:pt x="166" y="183"/>
                  </a:lnTo>
                  <a:lnTo>
                    <a:pt x="166" y="176"/>
                  </a:lnTo>
                  <a:lnTo>
                    <a:pt x="160" y="176"/>
                  </a:lnTo>
                  <a:lnTo>
                    <a:pt x="155" y="183"/>
                  </a:lnTo>
                  <a:lnTo>
                    <a:pt x="151" y="178"/>
                  </a:lnTo>
                  <a:lnTo>
                    <a:pt x="151" y="155"/>
                  </a:lnTo>
                  <a:lnTo>
                    <a:pt x="142" y="161"/>
                  </a:lnTo>
                  <a:lnTo>
                    <a:pt x="130" y="163"/>
                  </a:lnTo>
                  <a:lnTo>
                    <a:pt x="126" y="153"/>
                  </a:lnTo>
                  <a:lnTo>
                    <a:pt x="115" y="151"/>
                  </a:lnTo>
                  <a:lnTo>
                    <a:pt x="115" y="146"/>
                  </a:lnTo>
                  <a:lnTo>
                    <a:pt x="109" y="134"/>
                  </a:lnTo>
                  <a:lnTo>
                    <a:pt x="102" y="127"/>
                  </a:lnTo>
                  <a:lnTo>
                    <a:pt x="104" y="115"/>
                  </a:lnTo>
                  <a:lnTo>
                    <a:pt x="107" y="110"/>
                  </a:lnTo>
                  <a:lnTo>
                    <a:pt x="115" y="104"/>
                  </a:lnTo>
                  <a:lnTo>
                    <a:pt x="113" y="91"/>
                  </a:lnTo>
                  <a:lnTo>
                    <a:pt x="119" y="87"/>
                  </a:lnTo>
                  <a:lnTo>
                    <a:pt x="130" y="72"/>
                  </a:lnTo>
                  <a:lnTo>
                    <a:pt x="145" y="74"/>
                  </a:lnTo>
                  <a:lnTo>
                    <a:pt x="149" y="70"/>
                  </a:lnTo>
                  <a:lnTo>
                    <a:pt x="155" y="70"/>
                  </a:lnTo>
                  <a:lnTo>
                    <a:pt x="155" y="64"/>
                  </a:lnTo>
                  <a:lnTo>
                    <a:pt x="151" y="59"/>
                  </a:lnTo>
                  <a:lnTo>
                    <a:pt x="160" y="43"/>
                  </a:lnTo>
                  <a:lnTo>
                    <a:pt x="155" y="40"/>
                  </a:lnTo>
                  <a:lnTo>
                    <a:pt x="134" y="36"/>
                  </a:lnTo>
                  <a:lnTo>
                    <a:pt x="119" y="36"/>
                  </a:lnTo>
                  <a:lnTo>
                    <a:pt x="104" y="21"/>
                  </a:lnTo>
                  <a:lnTo>
                    <a:pt x="90" y="4"/>
                  </a:lnTo>
                  <a:lnTo>
                    <a:pt x="79" y="0"/>
                  </a:lnTo>
                  <a:lnTo>
                    <a:pt x="83" y="11"/>
                  </a:lnTo>
                  <a:lnTo>
                    <a:pt x="79" y="26"/>
                  </a:lnTo>
                  <a:lnTo>
                    <a:pt x="72" y="36"/>
                  </a:lnTo>
                  <a:lnTo>
                    <a:pt x="60" y="43"/>
                  </a:lnTo>
                  <a:lnTo>
                    <a:pt x="43" y="49"/>
                  </a:lnTo>
                  <a:lnTo>
                    <a:pt x="34" y="72"/>
                  </a:lnTo>
                  <a:lnTo>
                    <a:pt x="30" y="78"/>
                  </a:lnTo>
                  <a:lnTo>
                    <a:pt x="26" y="78"/>
                  </a:lnTo>
                  <a:lnTo>
                    <a:pt x="20" y="72"/>
                  </a:lnTo>
                  <a:lnTo>
                    <a:pt x="9" y="72"/>
                  </a:lnTo>
                  <a:lnTo>
                    <a:pt x="9" y="64"/>
                  </a:lnTo>
                  <a:lnTo>
                    <a:pt x="15" y="62"/>
                  </a:lnTo>
                  <a:lnTo>
                    <a:pt x="15" y="62"/>
                  </a:lnTo>
                  <a:lnTo>
                    <a:pt x="15" y="55"/>
                  </a:lnTo>
                  <a:lnTo>
                    <a:pt x="15" y="55"/>
                  </a:lnTo>
                  <a:lnTo>
                    <a:pt x="13" y="57"/>
                  </a:lnTo>
                  <a:lnTo>
                    <a:pt x="9" y="59"/>
                  </a:lnTo>
                  <a:lnTo>
                    <a:pt x="5" y="62"/>
                  </a:lnTo>
                  <a:lnTo>
                    <a:pt x="5" y="62"/>
                  </a:lnTo>
                  <a:lnTo>
                    <a:pt x="0" y="68"/>
                  </a:lnTo>
                  <a:lnTo>
                    <a:pt x="0" y="70"/>
                  </a:lnTo>
                  <a:lnTo>
                    <a:pt x="0" y="76"/>
                  </a:lnTo>
                  <a:lnTo>
                    <a:pt x="0" y="76"/>
                  </a:lnTo>
                  <a:lnTo>
                    <a:pt x="0" y="79"/>
                  </a:lnTo>
                  <a:lnTo>
                    <a:pt x="0" y="83"/>
                  </a:lnTo>
                  <a:lnTo>
                    <a:pt x="3" y="91"/>
                  </a:lnTo>
                  <a:lnTo>
                    <a:pt x="3" y="91"/>
                  </a:lnTo>
                  <a:lnTo>
                    <a:pt x="3" y="91"/>
                  </a:lnTo>
                  <a:lnTo>
                    <a:pt x="3" y="91"/>
                  </a:lnTo>
                  <a:lnTo>
                    <a:pt x="2" y="95"/>
                  </a:lnTo>
                  <a:lnTo>
                    <a:pt x="0" y="96"/>
                  </a:lnTo>
                  <a:lnTo>
                    <a:pt x="0" y="96"/>
                  </a:lnTo>
                  <a:lnTo>
                    <a:pt x="5" y="98"/>
                  </a:lnTo>
                  <a:lnTo>
                    <a:pt x="9" y="102"/>
                  </a:lnTo>
                  <a:lnTo>
                    <a:pt x="15" y="112"/>
                  </a:lnTo>
                  <a:lnTo>
                    <a:pt x="15" y="112"/>
                  </a:lnTo>
                  <a:lnTo>
                    <a:pt x="26" y="125"/>
                  </a:lnTo>
                  <a:lnTo>
                    <a:pt x="34" y="138"/>
                  </a:lnTo>
                  <a:lnTo>
                    <a:pt x="34" y="138"/>
                  </a:lnTo>
                  <a:lnTo>
                    <a:pt x="38" y="144"/>
                  </a:lnTo>
                  <a:lnTo>
                    <a:pt x="38" y="151"/>
                  </a:lnTo>
                  <a:lnTo>
                    <a:pt x="41" y="159"/>
                  </a:lnTo>
                  <a:lnTo>
                    <a:pt x="41" y="166"/>
                  </a:lnTo>
                  <a:lnTo>
                    <a:pt x="41" y="166"/>
                  </a:lnTo>
                  <a:lnTo>
                    <a:pt x="47" y="174"/>
                  </a:lnTo>
                  <a:lnTo>
                    <a:pt x="47" y="174"/>
                  </a:lnTo>
                  <a:lnTo>
                    <a:pt x="49" y="183"/>
                  </a:lnTo>
                  <a:lnTo>
                    <a:pt x="49" y="183"/>
                  </a:lnTo>
                  <a:lnTo>
                    <a:pt x="55" y="191"/>
                  </a:lnTo>
                  <a:lnTo>
                    <a:pt x="60" y="199"/>
                  </a:lnTo>
                  <a:lnTo>
                    <a:pt x="60" y="199"/>
                  </a:lnTo>
                  <a:lnTo>
                    <a:pt x="60" y="204"/>
                  </a:lnTo>
                  <a:lnTo>
                    <a:pt x="62" y="208"/>
                  </a:lnTo>
                  <a:lnTo>
                    <a:pt x="62" y="208"/>
                  </a:lnTo>
                  <a:lnTo>
                    <a:pt x="62" y="210"/>
                  </a:lnTo>
                  <a:lnTo>
                    <a:pt x="64" y="210"/>
                  </a:lnTo>
                  <a:lnTo>
                    <a:pt x="68" y="212"/>
                  </a:lnTo>
                  <a:lnTo>
                    <a:pt x="68" y="214"/>
                  </a:lnTo>
                  <a:lnTo>
                    <a:pt x="68" y="214"/>
                  </a:lnTo>
                  <a:lnTo>
                    <a:pt x="70" y="216"/>
                  </a:lnTo>
                  <a:lnTo>
                    <a:pt x="70" y="218"/>
                  </a:lnTo>
                  <a:lnTo>
                    <a:pt x="70" y="218"/>
                  </a:lnTo>
                  <a:lnTo>
                    <a:pt x="70" y="218"/>
                  </a:lnTo>
                  <a:lnTo>
                    <a:pt x="68" y="221"/>
                  </a:lnTo>
                  <a:lnTo>
                    <a:pt x="68" y="225"/>
                  </a:lnTo>
                  <a:lnTo>
                    <a:pt x="70" y="229"/>
                  </a:lnTo>
                  <a:lnTo>
                    <a:pt x="72" y="233"/>
                  </a:lnTo>
                  <a:lnTo>
                    <a:pt x="72" y="233"/>
                  </a:lnTo>
                  <a:lnTo>
                    <a:pt x="73" y="236"/>
                  </a:lnTo>
                  <a:lnTo>
                    <a:pt x="77" y="238"/>
                  </a:lnTo>
                  <a:lnTo>
                    <a:pt x="81" y="242"/>
                  </a:lnTo>
                  <a:lnTo>
                    <a:pt x="83" y="246"/>
                  </a:lnTo>
                  <a:lnTo>
                    <a:pt x="83" y="246"/>
                  </a:lnTo>
                  <a:lnTo>
                    <a:pt x="87" y="253"/>
                  </a:lnTo>
                  <a:lnTo>
                    <a:pt x="90" y="257"/>
                  </a:lnTo>
                  <a:lnTo>
                    <a:pt x="94" y="259"/>
                  </a:lnTo>
                  <a:lnTo>
                    <a:pt x="94" y="259"/>
                  </a:lnTo>
                  <a:lnTo>
                    <a:pt x="104" y="263"/>
                  </a:lnTo>
                  <a:lnTo>
                    <a:pt x="111" y="267"/>
                  </a:lnTo>
                  <a:lnTo>
                    <a:pt x="111" y="267"/>
                  </a:lnTo>
                  <a:lnTo>
                    <a:pt x="119" y="270"/>
                  </a:lnTo>
                  <a:lnTo>
                    <a:pt x="128" y="278"/>
                  </a:lnTo>
                  <a:lnTo>
                    <a:pt x="134" y="284"/>
                  </a:lnTo>
                  <a:lnTo>
                    <a:pt x="142" y="289"/>
                  </a:lnTo>
                  <a:lnTo>
                    <a:pt x="142" y="289"/>
                  </a:lnTo>
                  <a:lnTo>
                    <a:pt x="142" y="289"/>
                  </a:lnTo>
                  <a:lnTo>
                    <a:pt x="142" y="289"/>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70" name="Freeform 69">
              <a:extLst>
                <a:ext uri="{FF2B5EF4-FFF2-40B4-BE49-F238E27FC236}">
                  <a16:creationId xmlns:a16="http://schemas.microsoft.com/office/drawing/2014/main" id="{2DDDEF2A-1873-364A-AA8D-918C59C00397}"/>
                </a:ext>
              </a:extLst>
            </p:cNvPr>
            <p:cNvSpPr>
              <a:spLocks/>
            </p:cNvSpPr>
            <p:nvPr userDrawn="1"/>
          </p:nvSpPr>
          <p:spPr bwMode="auto">
            <a:xfrm>
              <a:off x="7017880" y="3303643"/>
              <a:ext cx="123676" cy="128635"/>
            </a:xfrm>
            <a:custGeom>
              <a:avLst/>
              <a:gdLst>
                <a:gd name="T0" fmla="*/ 13 w 81"/>
                <a:gd name="T1" fmla="*/ 70 h 99"/>
                <a:gd name="T2" fmla="*/ 11 w 81"/>
                <a:gd name="T3" fmla="*/ 78 h 99"/>
                <a:gd name="T4" fmla="*/ 11 w 81"/>
                <a:gd name="T5" fmla="*/ 83 h 99"/>
                <a:gd name="T6" fmla="*/ 7 w 81"/>
                <a:gd name="T7" fmla="*/ 93 h 99"/>
                <a:gd name="T8" fmla="*/ 24 w 81"/>
                <a:gd name="T9" fmla="*/ 99 h 99"/>
                <a:gd name="T10" fmla="*/ 32 w 81"/>
                <a:gd name="T11" fmla="*/ 93 h 99"/>
                <a:gd name="T12" fmla="*/ 56 w 81"/>
                <a:gd name="T13" fmla="*/ 63 h 99"/>
                <a:gd name="T14" fmla="*/ 77 w 81"/>
                <a:gd name="T15" fmla="*/ 47 h 99"/>
                <a:gd name="T16" fmla="*/ 77 w 81"/>
                <a:gd name="T17" fmla="*/ 21 h 99"/>
                <a:gd name="T18" fmla="*/ 70 w 81"/>
                <a:gd name="T19" fmla="*/ 15 h 99"/>
                <a:gd name="T20" fmla="*/ 56 w 81"/>
                <a:gd name="T21" fmla="*/ 15 h 99"/>
                <a:gd name="T22" fmla="*/ 36 w 81"/>
                <a:gd name="T23" fmla="*/ 0 h 99"/>
                <a:gd name="T24" fmla="*/ 28 w 81"/>
                <a:gd name="T25" fmla="*/ 2 h 99"/>
                <a:gd name="T26" fmla="*/ 22 w 81"/>
                <a:gd name="T27" fmla="*/ 6 h 99"/>
                <a:gd name="T28" fmla="*/ 15 w 81"/>
                <a:gd name="T29" fmla="*/ 8 h 99"/>
                <a:gd name="T30" fmla="*/ 13 w 81"/>
                <a:gd name="T31" fmla="*/ 10 h 99"/>
                <a:gd name="T32" fmla="*/ 11 w 81"/>
                <a:gd name="T33" fmla="*/ 13 h 99"/>
                <a:gd name="T34" fmla="*/ 11 w 81"/>
                <a:gd name="T35" fmla="*/ 19 h 99"/>
                <a:gd name="T36" fmla="*/ 9 w 81"/>
                <a:gd name="T37" fmla="*/ 29 h 99"/>
                <a:gd name="T38" fmla="*/ 9 w 81"/>
                <a:gd name="T39" fmla="*/ 30 h 99"/>
                <a:gd name="T40" fmla="*/ 5 w 81"/>
                <a:gd name="T41" fmla="*/ 32 h 99"/>
                <a:gd name="T42" fmla="*/ 0 w 81"/>
                <a:gd name="T43" fmla="*/ 36 h 99"/>
                <a:gd name="T44" fmla="*/ 0 w 81"/>
                <a:gd name="T45" fmla="*/ 38 h 99"/>
                <a:gd name="T46" fmla="*/ 1 w 81"/>
                <a:gd name="T47" fmla="*/ 51 h 99"/>
                <a:gd name="T48" fmla="*/ 1 w 81"/>
                <a:gd name="T49" fmla="*/ 53 h 99"/>
                <a:gd name="T50" fmla="*/ 3 w 81"/>
                <a:gd name="T51" fmla="*/ 61 h 99"/>
                <a:gd name="T52" fmla="*/ 5 w 81"/>
                <a:gd name="T53" fmla="*/ 63 h 99"/>
                <a:gd name="T54" fmla="*/ 11 w 81"/>
                <a:gd name="T55" fmla="*/ 61 h 99"/>
                <a:gd name="T56" fmla="*/ 15 w 81"/>
                <a:gd name="T57" fmla="*/ 63 h 99"/>
                <a:gd name="T58" fmla="*/ 15 w 81"/>
                <a:gd name="T59" fmla="*/ 63 h 99"/>
                <a:gd name="T60" fmla="*/ 13 w 81"/>
                <a:gd name="T61" fmla="*/ 70 h 99"/>
                <a:gd name="T62" fmla="*/ 13 w 81"/>
                <a:gd name="T63" fmla="*/ 7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1" h="99">
                  <a:moveTo>
                    <a:pt x="13" y="70"/>
                  </a:moveTo>
                  <a:lnTo>
                    <a:pt x="13" y="70"/>
                  </a:lnTo>
                  <a:lnTo>
                    <a:pt x="13" y="74"/>
                  </a:lnTo>
                  <a:lnTo>
                    <a:pt x="11" y="78"/>
                  </a:lnTo>
                  <a:lnTo>
                    <a:pt x="11" y="78"/>
                  </a:lnTo>
                  <a:lnTo>
                    <a:pt x="11" y="83"/>
                  </a:lnTo>
                  <a:lnTo>
                    <a:pt x="7" y="85"/>
                  </a:lnTo>
                  <a:lnTo>
                    <a:pt x="7" y="93"/>
                  </a:lnTo>
                  <a:lnTo>
                    <a:pt x="17" y="93"/>
                  </a:lnTo>
                  <a:lnTo>
                    <a:pt x="24" y="99"/>
                  </a:lnTo>
                  <a:lnTo>
                    <a:pt x="26" y="99"/>
                  </a:lnTo>
                  <a:lnTo>
                    <a:pt x="32" y="93"/>
                  </a:lnTo>
                  <a:lnTo>
                    <a:pt x="41" y="70"/>
                  </a:lnTo>
                  <a:lnTo>
                    <a:pt x="56" y="63"/>
                  </a:lnTo>
                  <a:lnTo>
                    <a:pt x="68" y="57"/>
                  </a:lnTo>
                  <a:lnTo>
                    <a:pt x="77" y="47"/>
                  </a:lnTo>
                  <a:lnTo>
                    <a:pt x="81" y="32"/>
                  </a:lnTo>
                  <a:lnTo>
                    <a:pt x="77" y="21"/>
                  </a:lnTo>
                  <a:lnTo>
                    <a:pt x="71" y="17"/>
                  </a:lnTo>
                  <a:lnTo>
                    <a:pt x="70" y="15"/>
                  </a:lnTo>
                  <a:lnTo>
                    <a:pt x="64" y="13"/>
                  </a:lnTo>
                  <a:lnTo>
                    <a:pt x="56" y="15"/>
                  </a:lnTo>
                  <a:lnTo>
                    <a:pt x="41" y="8"/>
                  </a:lnTo>
                  <a:lnTo>
                    <a:pt x="36" y="0"/>
                  </a:lnTo>
                  <a:lnTo>
                    <a:pt x="36" y="0"/>
                  </a:lnTo>
                  <a:lnTo>
                    <a:pt x="28" y="2"/>
                  </a:lnTo>
                  <a:lnTo>
                    <a:pt x="22" y="6"/>
                  </a:lnTo>
                  <a:lnTo>
                    <a:pt x="22" y="6"/>
                  </a:lnTo>
                  <a:lnTo>
                    <a:pt x="17" y="8"/>
                  </a:lnTo>
                  <a:lnTo>
                    <a:pt x="15" y="8"/>
                  </a:lnTo>
                  <a:lnTo>
                    <a:pt x="13" y="10"/>
                  </a:lnTo>
                  <a:lnTo>
                    <a:pt x="13" y="10"/>
                  </a:lnTo>
                  <a:lnTo>
                    <a:pt x="11" y="12"/>
                  </a:lnTo>
                  <a:lnTo>
                    <a:pt x="11" y="13"/>
                  </a:lnTo>
                  <a:lnTo>
                    <a:pt x="11" y="19"/>
                  </a:lnTo>
                  <a:lnTo>
                    <a:pt x="11" y="19"/>
                  </a:lnTo>
                  <a:lnTo>
                    <a:pt x="11" y="25"/>
                  </a:lnTo>
                  <a:lnTo>
                    <a:pt x="9" y="29"/>
                  </a:lnTo>
                  <a:lnTo>
                    <a:pt x="9" y="30"/>
                  </a:lnTo>
                  <a:lnTo>
                    <a:pt x="9" y="30"/>
                  </a:lnTo>
                  <a:lnTo>
                    <a:pt x="5" y="32"/>
                  </a:lnTo>
                  <a:lnTo>
                    <a:pt x="5" y="32"/>
                  </a:lnTo>
                  <a:lnTo>
                    <a:pt x="1" y="34"/>
                  </a:lnTo>
                  <a:lnTo>
                    <a:pt x="0" y="36"/>
                  </a:lnTo>
                  <a:lnTo>
                    <a:pt x="0" y="36"/>
                  </a:lnTo>
                  <a:lnTo>
                    <a:pt x="0" y="38"/>
                  </a:lnTo>
                  <a:lnTo>
                    <a:pt x="0" y="44"/>
                  </a:lnTo>
                  <a:lnTo>
                    <a:pt x="1" y="51"/>
                  </a:lnTo>
                  <a:lnTo>
                    <a:pt x="1" y="51"/>
                  </a:lnTo>
                  <a:lnTo>
                    <a:pt x="1" y="53"/>
                  </a:lnTo>
                  <a:lnTo>
                    <a:pt x="1" y="57"/>
                  </a:lnTo>
                  <a:lnTo>
                    <a:pt x="3" y="61"/>
                  </a:lnTo>
                  <a:lnTo>
                    <a:pt x="5" y="63"/>
                  </a:lnTo>
                  <a:lnTo>
                    <a:pt x="5" y="63"/>
                  </a:lnTo>
                  <a:lnTo>
                    <a:pt x="9" y="63"/>
                  </a:lnTo>
                  <a:lnTo>
                    <a:pt x="11" y="61"/>
                  </a:lnTo>
                  <a:lnTo>
                    <a:pt x="13" y="63"/>
                  </a:lnTo>
                  <a:lnTo>
                    <a:pt x="15" y="63"/>
                  </a:lnTo>
                  <a:lnTo>
                    <a:pt x="15" y="63"/>
                  </a:lnTo>
                  <a:lnTo>
                    <a:pt x="15" y="63"/>
                  </a:lnTo>
                  <a:lnTo>
                    <a:pt x="15" y="66"/>
                  </a:lnTo>
                  <a:lnTo>
                    <a:pt x="13" y="70"/>
                  </a:lnTo>
                  <a:lnTo>
                    <a:pt x="13" y="70"/>
                  </a:lnTo>
                  <a:lnTo>
                    <a:pt x="13" y="70"/>
                  </a:lnTo>
                  <a:lnTo>
                    <a:pt x="13" y="70"/>
                  </a:lnTo>
                  <a:close/>
                </a:path>
              </a:pathLst>
            </a:custGeom>
            <a:solidFill>
              <a:schemeClr val="bg1">
                <a:lumMod val="85000"/>
              </a:schemeClr>
            </a:solidFill>
            <a:ln w="635" cap="rnd">
              <a:solidFill>
                <a:schemeClr val="bg1">
                  <a:alpha val="17000"/>
                </a:schemeClr>
              </a:solidFill>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71" name="Freeform 70">
              <a:extLst>
                <a:ext uri="{FF2B5EF4-FFF2-40B4-BE49-F238E27FC236}">
                  <a16:creationId xmlns:a16="http://schemas.microsoft.com/office/drawing/2014/main" id="{8FBA1E78-2558-C94C-A8E1-E8CEF324C004}"/>
                </a:ext>
              </a:extLst>
            </p:cNvPr>
            <p:cNvSpPr>
              <a:spLocks/>
            </p:cNvSpPr>
            <p:nvPr userDrawn="1"/>
          </p:nvSpPr>
          <p:spPr bwMode="auto">
            <a:xfrm>
              <a:off x="7017880" y="3303643"/>
              <a:ext cx="123676" cy="128635"/>
            </a:xfrm>
            <a:custGeom>
              <a:avLst/>
              <a:gdLst>
                <a:gd name="T0" fmla="*/ 13 w 81"/>
                <a:gd name="T1" fmla="*/ 70 h 99"/>
                <a:gd name="T2" fmla="*/ 11 w 81"/>
                <a:gd name="T3" fmla="*/ 78 h 99"/>
                <a:gd name="T4" fmla="*/ 11 w 81"/>
                <a:gd name="T5" fmla="*/ 83 h 99"/>
                <a:gd name="T6" fmla="*/ 7 w 81"/>
                <a:gd name="T7" fmla="*/ 93 h 99"/>
                <a:gd name="T8" fmla="*/ 24 w 81"/>
                <a:gd name="T9" fmla="*/ 99 h 99"/>
                <a:gd name="T10" fmla="*/ 32 w 81"/>
                <a:gd name="T11" fmla="*/ 93 h 99"/>
                <a:gd name="T12" fmla="*/ 56 w 81"/>
                <a:gd name="T13" fmla="*/ 63 h 99"/>
                <a:gd name="T14" fmla="*/ 77 w 81"/>
                <a:gd name="T15" fmla="*/ 47 h 99"/>
                <a:gd name="T16" fmla="*/ 77 w 81"/>
                <a:gd name="T17" fmla="*/ 21 h 99"/>
                <a:gd name="T18" fmla="*/ 70 w 81"/>
                <a:gd name="T19" fmla="*/ 15 h 99"/>
                <a:gd name="T20" fmla="*/ 56 w 81"/>
                <a:gd name="T21" fmla="*/ 15 h 99"/>
                <a:gd name="T22" fmla="*/ 36 w 81"/>
                <a:gd name="T23" fmla="*/ 0 h 99"/>
                <a:gd name="T24" fmla="*/ 28 w 81"/>
                <a:gd name="T25" fmla="*/ 2 h 99"/>
                <a:gd name="T26" fmla="*/ 22 w 81"/>
                <a:gd name="T27" fmla="*/ 6 h 99"/>
                <a:gd name="T28" fmla="*/ 15 w 81"/>
                <a:gd name="T29" fmla="*/ 8 h 99"/>
                <a:gd name="T30" fmla="*/ 13 w 81"/>
                <a:gd name="T31" fmla="*/ 10 h 99"/>
                <a:gd name="T32" fmla="*/ 11 w 81"/>
                <a:gd name="T33" fmla="*/ 13 h 99"/>
                <a:gd name="T34" fmla="*/ 11 w 81"/>
                <a:gd name="T35" fmla="*/ 19 h 99"/>
                <a:gd name="T36" fmla="*/ 9 w 81"/>
                <a:gd name="T37" fmla="*/ 29 h 99"/>
                <a:gd name="T38" fmla="*/ 9 w 81"/>
                <a:gd name="T39" fmla="*/ 30 h 99"/>
                <a:gd name="T40" fmla="*/ 5 w 81"/>
                <a:gd name="T41" fmla="*/ 32 h 99"/>
                <a:gd name="T42" fmla="*/ 0 w 81"/>
                <a:gd name="T43" fmla="*/ 36 h 99"/>
                <a:gd name="T44" fmla="*/ 0 w 81"/>
                <a:gd name="T45" fmla="*/ 38 h 99"/>
                <a:gd name="T46" fmla="*/ 1 w 81"/>
                <a:gd name="T47" fmla="*/ 51 h 99"/>
                <a:gd name="T48" fmla="*/ 1 w 81"/>
                <a:gd name="T49" fmla="*/ 53 h 99"/>
                <a:gd name="T50" fmla="*/ 3 w 81"/>
                <a:gd name="T51" fmla="*/ 61 h 99"/>
                <a:gd name="T52" fmla="*/ 5 w 81"/>
                <a:gd name="T53" fmla="*/ 63 h 99"/>
                <a:gd name="T54" fmla="*/ 11 w 81"/>
                <a:gd name="T55" fmla="*/ 61 h 99"/>
                <a:gd name="T56" fmla="*/ 15 w 81"/>
                <a:gd name="T57" fmla="*/ 63 h 99"/>
                <a:gd name="T58" fmla="*/ 15 w 81"/>
                <a:gd name="T59" fmla="*/ 63 h 99"/>
                <a:gd name="T60" fmla="*/ 13 w 81"/>
                <a:gd name="T61" fmla="*/ 70 h 99"/>
                <a:gd name="T62" fmla="*/ 13 w 81"/>
                <a:gd name="T63" fmla="*/ 7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1" h="99">
                  <a:moveTo>
                    <a:pt x="13" y="70"/>
                  </a:moveTo>
                  <a:lnTo>
                    <a:pt x="13" y="70"/>
                  </a:lnTo>
                  <a:lnTo>
                    <a:pt x="13" y="74"/>
                  </a:lnTo>
                  <a:lnTo>
                    <a:pt x="11" y="78"/>
                  </a:lnTo>
                  <a:lnTo>
                    <a:pt x="11" y="78"/>
                  </a:lnTo>
                  <a:lnTo>
                    <a:pt x="11" y="83"/>
                  </a:lnTo>
                  <a:lnTo>
                    <a:pt x="7" y="85"/>
                  </a:lnTo>
                  <a:lnTo>
                    <a:pt x="7" y="93"/>
                  </a:lnTo>
                  <a:lnTo>
                    <a:pt x="17" y="93"/>
                  </a:lnTo>
                  <a:lnTo>
                    <a:pt x="24" y="99"/>
                  </a:lnTo>
                  <a:lnTo>
                    <a:pt x="26" y="99"/>
                  </a:lnTo>
                  <a:lnTo>
                    <a:pt x="32" y="93"/>
                  </a:lnTo>
                  <a:lnTo>
                    <a:pt x="41" y="70"/>
                  </a:lnTo>
                  <a:lnTo>
                    <a:pt x="56" y="63"/>
                  </a:lnTo>
                  <a:lnTo>
                    <a:pt x="68" y="57"/>
                  </a:lnTo>
                  <a:lnTo>
                    <a:pt x="77" y="47"/>
                  </a:lnTo>
                  <a:lnTo>
                    <a:pt x="81" y="32"/>
                  </a:lnTo>
                  <a:lnTo>
                    <a:pt x="77" y="21"/>
                  </a:lnTo>
                  <a:lnTo>
                    <a:pt x="71" y="17"/>
                  </a:lnTo>
                  <a:lnTo>
                    <a:pt x="70" y="15"/>
                  </a:lnTo>
                  <a:lnTo>
                    <a:pt x="64" y="13"/>
                  </a:lnTo>
                  <a:lnTo>
                    <a:pt x="56" y="15"/>
                  </a:lnTo>
                  <a:lnTo>
                    <a:pt x="41" y="8"/>
                  </a:lnTo>
                  <a:lnTo>
                    <a:pt x="36" y="0"/>
                  </a:lnTo>
                  <a:lnTo>
                    <a:pt x="36" y="0"/>
                  </a:lnTo>
                  <a:lnTo>
                    <a:pt x="28" y="2"/>
                  </a:lnTo>
                  <a:lnTo>
                    <a:pt x="22" y="6"/>
                  </a:lnTo>
                  <a:lnTo>
                    <a:pt x="22" y="6"/>
                  </a:lnTo>
                  <a:lnTo>
                    <a:pt x="17" y="8"/>
                  </a:lnTo>
                  <a:lnTo>
                    <a:pt x="15" y="8"/>
                  </a:lnTo>
                  <a:lnTo>
                    <a:pt x="13" y="10"/>
                  </a:lnTo>
                  <a:lnTo>
                    <a:pt x="13" y="10"/>
                  </a:lnTo>
                  <a:lnTo>
                    <a:pt x="11" y="12"/>
                  </a:lnTo>
                  <a:lnTo>
                    <a:pt x="11" y="13"/>
                  </a:lnTo>
                  <a:lnTo>
                    <a:pt x="11" y="19"/>
                  </a:lnTo>
                  <a:lnTo>
                    <a:pt x="11" y="19"/>
                  </a:lnTo>
                  <a:lnTo>
                    <a:pt x="11" y="25"/>
                  </a:lnTo>
                  <a:lnTo>
                    <a:pt x="9" y="29"/>
                  </a:lnTo>
                  <a:lnTo>
                    <a:pt x="9" y="30"/>
                  </a:lnTo>
                  <a:lnTo>
                    <a:pt x="9" y="30"/>
                  </a:lnTo>
                  <a:lnTo>
                    <a:pt x="5" y="32"/>
                  </a:lnTo>
                  <a:lnTo>
                    <a:pt x="5" y="32"/>
                  </a:lnTo>
                  <a:lnTo>
                    <a:pt x="1" y="34"/>
                  </a:lnTo>
                  <a:lnTo>
                    <a:pt x="0" y="36"/>
                  </a:lnTo>
                  <a:lnTo>
                    <a:pt x="0" y="36"/>
                  </a:lnTo>
                  <a:lnTo>
                    <a:pt x="0" y="38"/>
                  </a:lnTo>
                  <a:lnTo>
                    <a:pt x="0" y="44"/>
                  </a:lnTo>
                  <a:lnTo>
                    <a:pt x="1" y="51"/>
                  </a:lnTo>
                  <a:lnTo>
                    <a:pt x="1" y="51"/>
                  </a:lnTo>
                  <a:lnTo>
                    <a:pt x="1" y="53"/>
                  </a:lnTo>
                  <a:lnTo>
                    <a:pt x="1" y="57"/>
                  </a:lnTo>
                  <a:lnTo>
                    <a:pt x="3" y="61"/>
                  </a:lnTo>
                  <a:lnTo>
                    <a:pt x="5" y="63"/>
                  </a:lnTo>
                  <a:lnTo>
                    <a:pt x="5" y="63"/>
                  </a:lnTo>
                  <a:lnTo>
                    <a:pt x="9" y="63"/>
                  </a:lnTo>
                  <a:lnTo>
                    <a:pt x="11" y="61"/>
                  </a:lnTo>
                  <a:lnTo>
                    <a:pt x="13" y="63"/>
                  </a:lnTo>
                  <a:lnTo>
                    <a:pt x="15" y="63"/>
                  </a:lnTo>
                  <a:lnTo>
                    <a:pt x="15" y="63"/>
                  </a:lnTo>
                  <a:lnTo>
                    <a:pt x="15" y="63"/>
                  </a:lnTo>
                  <a:lnTo>
                    <a:pt x="15" y="66"/>
                  </a:lnTo>
                  <a:lnTo>
                    <a:pt x="13" y="70"/>
                  </a:lnTo>
                  <a:lnTo>
                    <a:pt x="13" y="70"/>
                  </a:lnTo>
                  <a:lnTo>
                    <a:pt x="13" y="70"/>
                  </a:lnTo>
                  <a:lnTo>
                    <a:pt x="13" y="70"/>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72" name="Freeform 71">
              <a:extLst>
                <a:ext uri="{FF2B5EF4-FFF2-40B4-BE49-F238E27FC236}">
                  <a16:creationId xmlns:a16="http://schemas.microsoft.com/office/drawing/2014/main" id="{A5A9483C-115D-8744-8F19-682C2B2F427A}"/>
                </a:ext>
              </a:extLst>
            </p:cNvPr>
            <p:cNvSpPr>
              <a:spLocks/>
            </p:cNvSpPr>
            <p:nvPr userDrawn="1"/>
          </p:nvSpPr>
          <p:spPr bwMode="auto">
            <a:xfrm>
              <a:off x="754681" y="2035481"/>
              <a:ext cx="100773" cy="107846"/>
            </a:xfrm>
            <a:custGeom>
              <a:avLst/>
              <a:gdLst>
                <a:gd name="T0" fmla="*/ 58 w 66"/>
                <a:gd name="T1" fmla="*/ 49 h 83"/>
                <a:gd name="T2" fmla="*/ 56 w 66"/>
                <a:gd name="T3" fmla="*/ 34 h 83"/>
                <a:gd name="T4" fmla="*/ 54 w 66"/>
                <a:gd name="T5" fmla="*/ 30 h 83"/>
                <a:gd name="T6" fmla="*/ 64 w 66"/>
                <a:gd name="T7" fmla="*/ 21 h 83"/>
                <a:gd name="T8" fmla="*/ 66 w 66"/>
                <a:gd name="T9" fmla="*/ 17 h 83"/>
                <a:gd name="T10" fmla="*/ 66 w 66"/>
                <a:gd name="T11" fmla="*/ 15 h 83"/>
                <a:gd name="T12" fmla="*/ 60 w 66"/>
                <a:gd name="T13" fmla="*/ 8 h 83"/>
                <a:gd name="T14" fmla="*/ 56 w 66"/>
                <a:gd name="T15" fmla="*/ 4 h 83"/>
                <a:gd name="T16" fmla="*/ 56 w 66"/>
                <a:gd name="T17" fmla="*/ 0 h 83"/>
                <a:gd name="T18" fmla="*/ 51 w 66"/>
                <a:gd name="T19" fmla="*/ 0 h 83"/>
                <a:gd name="T20" fmla="*/ 41 w 66"/>
                <a:gd name="T21" fmla="*/ 4 h 83"/>
                <a:gd name="T22" fmla="*/ 35 w 66"/>
                <a:gd name="T23" fmla="*/ 4 h 83"/>
                <a:gd name="T24" fmla="*/ 30 w 66"/>
                <a:gd name="T25" fmla="*/ 4 h 83"/>
                <a:gd name="T26" fmla="*/ 26 w 66"/>
                <a:gd name="T27" fmla="*/ 4 h 83"/>
                <a:gd name="T28" fmla="*/ 22 w 66"/>
                <a:gd name="T29" fmla="*/ 12 h 83"/>
                <a:gd name="T30" fmla="*/ 22 w 66"/>
                <a:gd name="T31" fmla="*/ 15 h 83"/>
                <a:gd name="T32" fmla="*/ 26 w 66"/>
                <a:gd name="T33" fmla="*/ 15 h 83"/>
                <a:gd name="T34" fmla="*/ 26 w 66"/>
                <a:gd name="T35" fmla="*/ 19 h 83"/>
                <a:gd name="T36" fmla="*/ 18 w 66"/>
                <a:gd name="T37" fmla="*/ 21 h 83"/>
                <a:gd name="T38" fmla="*/ 11 w 66"/>
                <a:gd name="T39" fmla="*/ 21 h 83"/>
                <a:gd name="T40" fmla="*/ 3 w 66"/>
                <a:gd name="T41" fmla="*/ 19 h 83"/>
                <a:gd name="T42" fmla="*/ 5 w 66"/>
                <a:gd name="T43" fmla="*/ 29 h 83"/>
                <a:gd name="T44" fmla="*/ 1 w 66"/>
                <a:gd name="T45" fmla="*/ 30 h 83"/>
                <a:gd name="T46" fmla="*/ 5 w 66"/>
                <a:gd name="T47" fmla="*/ 32 h 83"/>
                <a:gd name="T48" fmla="*/ 5 w 66"/>
                <a:gd name="T49" fmla="*/ 34 h 83"/>
                <a:gd name="T50" fmla="*/ 1 w 66"/>
                <a:gd name="T51" fmla="*/ 42 h 83"/>
                <a:gd name="T52" fmla="*/ 5 w 66"/>
                <a:gd name="T53" fmla="*/ 44 h 83"/>
                <a:gd name="T54" fmla="*/ 15 w 66"/>
                <a:gd name="T55" fmla="*/ 48 h 83"/>
                <a:gd name="T56" fmla="*/ 17 w 66"/>
                <a:gd name="T57" fmla="*/ 51 h 83"/>
                <a:gd name="T58" fmla="*/ 15 w 66"/>
                <a:gd name="T59" fmla="*/ 53 h 83"/>
                <a:gd name="T60" fmla="*/ 11 w 66"/>
                <a:gd name="T61" fmla="*/ 55 h 83"/>
                <a:gd name="T62" fmla="*/ 7 w 66"/>
                <a:gd name="T63" fmla="*/ 57 h 83"/>
                <a:gd name="T64" fmla="*/ 5 w 66"/>
                <a:gd name="T65" fmla="*/ 61 h 83"/>
                <a:gd name="T66" fmla="*/ 3 w 66"/>
                <a:gd name="T67" fmla="*/ 66 h 83"/>
                <a:gd name="T68" fmla="*/ 3 w 66"/>
                <a:gd name="T69" fmla="*/ 68 h 83"/>
                <a:gd name="T70" fmla="*/ 0 w 66"/>
                <a:gd name="T71" fmla="*/ 72 h 83"/>
                <a:gd name="T72" fmla="*/ 1 w 66"/>
                <a:gd name="T73" fmla="*/ 76 h 83"/>
                <a:gd name="T74" fmla="*/ 5 w 66"/>
                <a:gd name="T75" fmla="*/ 80 h 83"/>
                <a:gd name="T76" fmla="*/ 11 w 66"/>
                <a:gd name="T77" fmla="*/ 83 h 83"/>
                <a:gd name="T78" fmla="*/ 15 w 66"/>
                <a:gd name="T79" fmla="*/ 83 h 83"/>
                <a:gd name="T80" fmla="*/ 26 w 66"/>
                <a:gd name="T81" fmla="*/ 78 h 83"/>
                <a:gd name="T82" fmla="*/ 28 w 66"/>
                <a:gd name="T83" fmla="*/ 74 h 83"/>
                <a:gd name="T84" fmla="*/ 32 w 66"/>
                <a:gd name="T85" fmla="*/ 72 h 83"/>
                <a:gd name="T86" fmla="*/ 39 w 66"/>
                <a:gd name="T87" fmla="*/ 66 h 83"/>
                <a:gd name="T88" fmla="*/ 43 w 66"/>
                <a:gd name="T89" fmla="*/ 66 h 83"/>
                <a:gd name="T90" fmla="*/ 54 w 66"/>
                <a:gd name="T91" fmla="*/ 68 h 83"/>
                <a:gd name="T92" fmla="*/ 54 w 66"/>
                <a:gd name="T93" fmla="*/ 65 h 83"/>
                <a:gd name="T94" fmla="*/ 56 w 66"/>
                <a:gd name="T95" fmla="*/ 55 h 83"/>
                <a:gd name="T96" fmla="*/ 58 w 66"/>
                <a:gd name="T97" fmla="*/ 49 h 83"/>
                <a:gd name="T98" fmla="*/ 58 w 66"/>
                <a:gd name="T99" fmla="*/ 49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6" h="83">
                  <a:moveTo>
                    <a:pt x="58" y="49"/>
                  </a:moveTo>
                  <a:lnTo>
                    <a:pt x="58" y="49"/>
                  </a:lnTo>
                  <a:lnTo>
                    <a:pt x="56" y="40"/>
                  </a:lnTo>
                  <a:lnTo>
                    <a:pt x="56" y="34"/>
                  </a:lnTo>
                  <a:lnTo>
                    <a:pt x="54" y="30"/>
                  </a:lnTo>
                  <a:lnTo>
                    <a:pt x="54" y="30"/>
                  </a:lnTo>
                  <a:lnTo>
                    <a:pt x="60" y="25"/>
                  </a:lnTo>
                  <a:lnTo>
                    <a:pt x="64" y="21"/>
                  </a:lnTo>
                  <a:lnTo>
                    <a:pt x="66" y="21"/>
                  </a:lnTo>
                  <a:lnTo>
                    <a:pt x="66" y="17"/>
                  </a:lnTo>
                  <a:lnTo>
                    <a:pt x="66" y="17"/>
                  </a:lnTo>
                  <a:lnTo>
                    <a:pt x="66" y="15"/>
                  </a:lnTo>
                  <a:lnTo>
                    <a:pt x="66" y="12"/>
                  </a:lnTo>
                  <a:lnTo>
                    <a:pt x="60" y="8"/>
                  </a:lnTo>
                  <a:lnTo>
                    <a:pt x="56" y="6"/>
                  </a:lnTo>
                  <a:lnTo>
                    <a:pt x="56" y="4"/>
                  </a:lnTo>
                  <a:lnTo>
                    <a:pt x="56" y="0"/>
                  </a:lnTo>
                  <a:lnTo>
                    <a:pt x="56" y="0"/>
                  </a:lnTo>
                  <a:lnTo>
                    <a:pt x="54" y="0"/>
                  </a:lnTo>
                  <a:lnTo>
                    <a:pt x="51" y="0"/>
                  </a:lnTo>
                  <a:lnTo>
                    <a:pt x="45" y="2"/>
                  </a:lnTo>
                  <a:lnTo>
                    <a:pt x="41" y="4"/>
                  </a:lnTo>
                  <a:lnTo>
                    <a:pt x="35" y="4"/>
                  </a:lnTo>
                  <a:lnTo>
                    <a:pt x="35" y="4"/>
                  </a:lnTo>
                  <a:lnTo>
                    <a:pt x="30" y="2"/>
                  </a:lnTo>
                  <a:lnTo>
                    <a:pt x="30" y="4"/>
                  </a:lnTo>
                  <a:lnTo>
                    <a:pt x="26" y="4"/>
                  </a:lnTo>
                  <a:lnTo>
                    <a:pt x="26" y="4"/>
                  </a:lnTo>
                  <a:lnTo>
                    <a:pt x="24" y="8"/>
                  </a:lnTo>
                  <a:lnTo>
                    <a:pt x="22" y="12"/>
                  </a:lnTo>
                  <a:lnTo>
                    <a:pt x="22" y="15"/>
                  </a:lnTo>
                  <a:lnTo>
                    <a:pt x="22" y="15"/>
                  </a:lnTo>
                  <a:lnTo>
                    <a:pt x="24" y="15"/>
                  </a:lnTo>
                  <a:lnTo>
                    <a:pt x="26" y="15"/>
                  </a:lnTo>
                  <a:lnTo>
                    <a:pt x="26" y="15"/>
                  </a:lnTo>
                  <a:lnTo>
                    <a:pt x="26" y="19"/>
                  </a:lnTo>
                  <a:lnTo>
                    <a:pt x="22" y="21"/>
                  </a:lnTo>
                  <a:lnTo>
                    <a:pt x="18" y="21"/>
                  </a:lnTo>
                  <a:lnTo>
                    <a:pt x="17" y="21"/>
                  </a:lnTo>
                  <a:lnTo>
                    <a:pt x="11" y="21"/>
                  </a:lnTo>
                  <a:lnTo>
                    <a:pt x="3" y="19"/>
                  </a:lnTo>
                  <a:lnTo>
                    <a:pt x="3" y="19"/>
                  </a:lnTo>
                  <a:lnTo>
                    <a:pt x="5" y="25"/>
                  </a:lnTo>
                  <a:lnTo>
                    <a:pt x="5" y="29"/>
                  </a:lnTo>
                  <a:lnTo>
                    <a:pt x="1" y="30"/>
                  </a:lnTo>
                  <a:lnTo>
                    <a:pt x="1" y="30"/>
                  </a:lnTo>
                  <a:lnTo>
                    <a:pt x="3" y="32"/>
                  </a:lnTo>
                  <a:lnTo>
                    <a:pt x="5" y="32"/>
                  </a:lnTo>
                  <a:lnTo>
                    <a:pt x="7" y="34"/>
                  </a:lnTo>
                  <a:lnTo>
                    <a:pt x="5" y="34"/>
                  </a:lnTo>
                  <a:lnTo>
                    <a:pt x="1" y="42"/>
                  </a:lnTo>
                  <a:lnTo>
                    <a:pt x="1" y="42"/>
                  </a:lnTo>
                  <a:lnTo>
                    <a:pt x="3" y="42"/>
                  </a:lnTo>
                  <a:lnTo>
                    <a:pt x="5" y="44"/>
                  </a:lnTo>
                  <a:lnTo>
                    <a:pt x="13" y="46"/>
                  </a:lnTo>
                  <a:lnTo>
                    <a:pt x="15" y="48"/>
                  </a:lnTo>
                  <a:lnTo>
                    <a:pt x="17" y="48"/>
                  </a:lnTo>
                  <a:lnTo>
                    <a:pt x="17" y="51"/>
                  </a:lnTo>
                  <a:lnTo>
                    <a:pt x="15" y="53"/>
                  </a:lnTo>
                  <a:lnTo>
                    <a:pt x="15" y="53"/>
                  </a:lnTo>
                  <a:lnTo>
                    <a:pt x="13" y="55"/>
                  </a:lnTo>
                  <a:lnTo>
                    <a:pt x="11" y="55"/>
                  </a:lnTo>
                  <a:lnTo>
                    <a:pt x="7" y="57"/>
                  </a:lnTo>
                  <a:lnTo>
                    <a:pt x="7" y="57"/>
                  </a:lnTo>
                  <a:lnTo>
                    <a:pt x="7" y="57"/>
                  </a:lnTo>
                  <a:lnTo>
                    <a:pt x="5" y="61"/>
                  </a:lnTo>
                  <a:lnTo>
                    <a:pt x="3" y="63"/>
                  </a:lnTo>
                  <a:lnTo>
                    <a:pt x="3" y="66"/>
                  </a:lnTo>
                  <a:lnTo>
                    <a:pt x="3" y="68"/>
                  </a:lnTo>
                  <a:lnTo>
                    <a:pt x="3" y="68"/>
                  </a:lnTo>
                  <a:lnTo>
                    <a:pt x="1" y="70"/>
                  </a:lnTo>
                  <a:lnTo>
                    <a:pt x="0" y="72"/>
                  </a:lnTo>
                  <a:lnTo>
                    <a:pt x="0" y="72"/>
                  </a:lnTo>
                  <a:lnTo>
                    <a:pt x="1" y="76"/>
                  </a:lnTo>
                  <a:lnTo>
                    <a:pt x="1" y="76"/>
                  </a:lnTo>
                  <a:lnTo>
                    <a:pt x="5" y="80"/>
                  </a:lnTo>
                  <a:lnTo>
                    <a:pt x="11" y="83"/>
                  </a:lnTo>
                  <a:lnTo>
                    <a:pt x="11" y="83"/>
                  </a:lnTo>
                  <a:lnTo>
                    <a:pt x="13" y="83"/>
                  </a:lnTo>
                  <a:lnTo>
                    <a:pt x="15" y="83"/>
                  </a:lnTo>
                  <a:lnTo>
                    <a:pt x="20" y="82"/>
                  </a:lnTo>
                  <a:lnTo>
                    <a:pt x="26" y="78"/>
                  </a:lnTo>
                  <a:lnTo>
                    <a:pt x="28" y="76"/>
                  </a:lnTo>
                  <a:lnTo>
                    <a:pt x="28" y="74"/>
                  </a:lnTo>
                  <a:lnTo>
                    <a:pt x="28" y="74"/>
                  </a:lnTo>
                  <a:lnTo>
                    <a:pt x="32" y="72"/>
                  </a:lnTo>
                  <a:lnTo>
                    <a:pt x="34" y="70"/>
                  </a:lnTo>
                  <a:lnTo>
                    <a:pt x="39" y="66"/>
                  </a:lnTo>
                  <a:lnTo>
                    <a:pt x="39" y="66"/>
                  </a:lnTo>
                  <a:lnTo>
                    <a:pt x="43" y="66"/>
                  </a:lnTo>
                  <a:lnTo>
                    <a:pt x="47" y="66"/>
                  </a:lnTo>
                  <a:lnTo>
                    <a:pt x="54" y="68"/>
                  </a:lnTo>
                  <a:lnTo>
                    <a:pt x="54" y="68"/>
                  </a:lnTo>
                  <a:lnTo>
                    <a:pt x="54" y="65"/>
                  </a:lnTo>
                  <a:lnTo>
                    <a:pt x="56" y="59"/>
                  </a:lnTo>
                  <a:lnTo>
                    <a:pt x="56" y="55"/>
                  </a:lnTo>
                  <a:lnTo>
                    <a:pt x="58" y="49"/>
                  </a:lnTo>
                  <a:lnTo>
                    <a:pt x="58" y="49"/>
                  </a:lnTo>
                  <a:lnTo>
                    <a:pt x="58" y="49"/>
                  </a:lnTo>
                  <a:lnTo>
                    <a:pt x="58" y="49"/>
                  </a:lnTo>
                  <a:close/>
                </a:path>
              </a:pathLst>
            </a:custGeom>
            <a:solidFill>
              <a:schemeClr val="bg1">
                <a:lumMod val="85000"/>
              </a:schemeClr>
            </a:solidFill>
            <a:ln w="635" cap="rnd">
              <a:solidFill>
                <a:schemeClr val="bg1">
                  <a:alpha val="17000"/>
                </a:schemeClr>
              </a:solidFill>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73" name="Freeform 72">
              <a:extLst>
                <a:ext uri="{FF2B5EF4-FFF2-40B4-BE49-F238E27FC236}">
                  <a16:creationId xmlns:a16="http://schemas.microsoft.com/office/drawing/2014/main" id="{3FEA3B99-9F90-164C-91F9-56C01A0CAA43}"/>
                </a:ext>
              </a:extLst>
            </p:cNvPr>
            <p:cNvSpPr>
              <a:spLocks/>
            </p:cNvSpPr>
            <p:nvPr userDrawn="1"/>
          </p:nvSpPr>
          <p:spPr bwMode="auto">
            <a:xfrm>
              <a:off x="754681" y="2035481"/>
              <a:ext cx="100773" cy="107846"/>
            </a:xfrm>
            <a:custGeom>
              <a:avLst/>
              <a:gdLst>
                <a:gd name="T0" fmla="*/ 58 w 66"/>
                <a:gd name="T1" fmla="*/ 49 h 83"/>
                <a:gd name="T2" fmla="*/ 56 w 66"/>
                <a:gd name="T3" fmla="*/ 34 h 83"/>
                <a:gd name="T4" fmla="*/ 54 w 66"/>
                <a:gd name="T5" fmla="*/ 30 h 83"/>
                <a:gd name="T6" fmla="*/ 64 w 66"/>
                <a:gd name="T7" fmla="*/ 21 h 83"/>
                <a:gd name="T8" fmla="*/ 66 w 66"/>
                <a:gd name="T9" fmla="*/ 17 h 83"/>
                <a:gd name="T10" fmla="*/ 66 w 66"/>
                <a:gd name="T11" fmla="*/ 15 h 83"/>
                <a:gd name="T12" fmla="*/ 60 w 66"/>
                <a:gd name="T13" fmla="*/ 8 h 83"/>
                <a:gd name="T14" fmla="*/ 56 w 66"/>
                <a:gd name="T15" fmla="*/ 4 h 83"/>
                <a:gd name="T16" fmla="*/ 56 w 66"/>
                <a:gd name="T17" fmla="*/ 0 h 83"/>
                <a:gd name="T18" fmla="*/ 51 w 66"/>
                <a:gd name="T19" fmla="*/ 0 h 83"/>
                <a:gd name="T20" fmla="*/ 41 w 66"/>
                <a:gd name="T21" fmla="*/ 4 h 83"/>
                <a:gd name="T22" fmla="*/ 35 w 66"/>
                <a:gd name="T23" fmla="*/ 4 h 83"/>
                <a:gd name="T24" fmla="*/ 30 w 66"/>
                <a:gd name="T25" fmla="*/ 4 h 83"/>
                <a:gd name="T26" fmla="*/ 26 w 66"/>
                <a:gd name="T27" fmla="*/ 4 h 83"/>
                <a:gd name="T28" fmla="*/ 22 w 66"/>
                <a:gd name="T29" fmla="*/ 12 h 83"/>
                <a:gd name="T30" fmla="*/ 22 w 66"/>
                <a:gd name="T31" fmla="*/ 15 h 83"/>
                <a:gd name="T32" fmla="*/ 26 w 66"/>
                <a:gd name="T33" fmla="*/ 15 h 83"/>
                <a:gd name="T34" fmla="*/ 26 w 66"/>
                <a:gd name="T35" fmla="*/ 19 h 83"/>
                <a:gd name="T36" fmla="*/ 18 w 66"/>
                <a:gd name="T37" fmla="*/ 21 h 83"/>
                <a:gd name="T38" fmla="*/ 11 w 66"/>
                <a:gd name="T39" fmla="*/ 21 h 83"/>
                <a:gd name="T40" fmla="*/ 3 w 66"/>
                <a:gd name="T41" fmla="*/ 19 h 83"/>
                <a:gd name="T42" fmla="*/ 5 w 66"/>
                <a:gd name="T43" fmla="*/ 29 h 83"/>
                <a:gd name="T44" fmla="*/ 1 w 66"/>
                <a:gd name="T45" fmla="*/ 30 h 83"/>
                <a:gd name="T46" fmla="*/ 5 w 66"/>
                <a:gd name="T47" fmla="*/ 32 h 83"/>
                <a:gd name="T48" fmla="*/ 5 w 66"/>
                <a:gd name="T49" fmla="*/ 34 h 83"/>
                <a:gd name="T50" fmla="*/ 1 w 66"/>
                <a:gd name="T51" fmla="*/ 42 h 83"/>
                <a:gd name="T52" fmla="*/ 5 w 66"/>
                <a:gd name="T53" fmla="*/ 44 h 83"/>
                <a:gd name="T54" fmla="*/ 15 w 66"/>
                <a:gd name="T55" fmla="*/ 48 h 83"/>
                <a:gd name="T56" fmla="*/ 17 w 66"/>
                <a:gd name="T57" fmla="*/ 51 h 83"/>
                <a:gd name="T58" fmla="*/ 15 w 66"/>
                <a:gd name="T59" fmla="*/ 53 h 83"/>
                <a:gd name="T60" fmla="*/ 11 w 66"/>
                <a:gd name="T61" fmla="*/ 55 h 83"/>
                <a:gd name="T62" fmla="*/ 7 w 66"/>
                <a:gd name="T63" fmla="*/ 57 h 83"/>
                <a:gd name="T64" fmla="*/ 5 w 66"/>
                <a:gd name="T65" fmla="*/ 61 h 83"/>
                <a:gd name="T66" fmla="*/ 3 w 66"/>
                <a:gd name="T67" fmla="*/ 66 h 83"/>
                <a:gd name="T68" fmla="*/ 3 w 66"/>
                <a:gd name="T69" fmla="*/ 68 h 83"/>
                <a:gd name="T70" fmla="*/ 0 w 66"/>
                <a:gd name="T71" fmla="*/ 72 h 83"/>
                <a:gd name="T72" fmla="*/ 1 w 66"/>
                <a:gd name="T73" fmla="*/ 76 h 83"/>
                <a:gd name="T74" fmla="*/ 5 w 66"/>
                <a:gd name="T75" fmla="*/ 80 h 83"/>
                <a:gd name="T76" fmla="*/ 11 w 66"/>
                <a:gd name="T77" fmla="*/ 83 h 83"/>
                <a:gd name="T78" fmla="*/ 15 w 66"/>
                <a:gd name="T79" fmla="*/ 83 h 83"/>
                <a:gd name="T80" fmla="*/ 26 w 66"/>
                <a:gd name="T81" fmla="*/ 78 h 83"/>
                <a:gd name="T82" fmla="*/ 28 w 66"/>
                <a:gd name="T83" fmla="*/ 74 h 83"/>
                <a:gd name="T84" fmla="*/ 32 w 66"/>
                <a:gd name="T85" fmla="*/ 72 h 83"/>
                <a:gd name="T86" fmla="*/ 39 w 66"/>
                <a:gd name="T87" fmla="*/ 66 h 83"/>
                <a:gd name="T88" fmla="*/ 43 w 66"/>
                <a:gd name="T89" fmla="*/ 66 h 83"/>
                <a:gd name="T90" fmla="*/ 54 w 66"/>
                <a:gd name="T91" fmla="*/ 68 h 83"/>
                <a:gd name="T92" fmla="*/ 54 w 66"/>
                <a:gd name="T93" fmla="*/ 65 h 83"/>
                <a:gd name="T94" fmla="*/ 56 w 66"/>
                <a:gd name="T95" fmla="*/ 55 h 83"/>
                <a:gd name="T96" fmla="*/ 58 w 66"/>
                <a:gd name="T97" fmla="*/ 49 h 83"/>
                <a:gd name="T98" fmla="*/ 58 w 66"/>
                <a:gd name="T99" fmla="*/ 49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6" h="83">
                  <a:moveTo>
                    <a:pt x="58" y="49"/>
                  </a:moveTo>
                  <a:lnTo>
                    <a:pt x="58" y="49"/>
                  </a:lnTo>
                  <a:lnTo>
                    <a:pt x="56" y="40"/>
                  </a:lnTo>
                  <a:lnTo>
                    <a:pt x="56" y="34"/>
                  </a:lnTo>
                  <a:lnTo>
                    <a:pt x="54" y="30"/>
                  </a:lnTo>
                  <a:lnTo>
                    <a:pt x="54" y="30"/>
                  </a:lnTo>
                  <a:lnTo>
                    <a:pt x="60" y="25"/>
                  </a:lnTo>
                  <a:lnTo>
                    <a:pt x="64" y="21"/>
                  </a:lnTo>
                  <a:lnTo>
                    <a:pt x="66" y="21"/>
                  </a:lnTo>
                  <a:lnTo>
                    <a:pt x="66" y="17"/>
                  </a:lnTo>
                  <a:lnTo>
                    <a:pt x="66" y="17"/>
                  </a:lnTo>
                  <a:lnTo>
                    <a:pt x="66" y="15"/>
                  </a:lnTo>
                  <a:lnTo>
                    <a:pt x="66" y="12"/>
                  </a:lnTo>
                  <a:lnTo>
                    <a:pt x="60" y="8"/>
                  </a:lnTo>
                  <a:lnTo>
                    <a:pt x="56" y="6"/>
                  </a:lnTo>
                  <a:lnTo>
                    <a:pt x="56" y="4"/>
                  </a:lnTo>
                  <a:lnTo>
                    <a:pt x="56" y="0"/>
                  </a:lnTo>
                  <a:lnTo>
                    <a:pt x="56" y="0"/>
                  </a:lnTo>
                  <a:lnTo>
                    <a:pt x="54" y="0"/>
                  </a:lnTo>
                  <a:lnTo>
                    <a:pt x="51" y="0"/>
                  </a:lnTo>
                  <a:lnTo>
                    <a:pt x="45" y="2"/>
                  </a:lnTo>
                  <a:lnTo>
                    <a:pt x="41" y="4"/>
                  </a:lnTo>
                  <a:lnTo>
                    <a:pt x="35" y="4"/>
                  </a:lnTo>
                  <a:lnTo>
                    <a:pt x="35" y="4"/>
                  </a:lnTo>
                  <a:lnTo>
                    <a:pt x="30" y="2"/>
                  </a:lnTo>
                  <a:lnTo>
                    <a:pt x="30" y="4"/>
                  </a:lnTo>
                  <a:lnTo>
                    <a:pt x="26" y="4"/>
                  </a:lnTo>
                  <a:lnTo>
                    <a:pt x="26" y="4"/>
                  </a:lnTo>
                  <a:lnTo>
                    <a:pt x="24" y="8"/>
                  </a:lnTo>
                  <a:lnTo>
                    <a:pt x="22" y="12"/>
                  </a:lnTo>
                  <a:lnTo>
                    <a:pt x="22" y="15"/>
                  </a:lnTo>
                  <a:lnTo>
                    <a:pt x="22" y="15"/>
                  </a:lnTo>
                  <a:lnTo>
                    <a:pt x="24" y="15"/>
                  </a:lnTo>
                  <a:lnTo>
                    <a:pt x="26" y="15"/>
                  </a:lnTo>
                  <a:lnTo>
                    <a:pt x="26" y="15"/>
                  </a:lnTo>
                  <a:lnTo>
                    <a:pt x="26" y="19"/>
                  </a:lnTo>
                  <a:lnTo>
                    <a:pt x="22" y="21"/>
                  </a:lnTo>
                  <a:lnTo>
                    <a:pt x="18" y="21"/>
                  </a:lnTo>
                  <a:lnTo>
                    <a:pt x="17" y="21"/>
                  </a:lnTo>
                  <a:lnTo>
                    <a:pt x="11" y="21"/>
                  </a:lnTo>
                  <a:lnTo>
                    <a:pt x="3" y="19"/>
                  </a:lnTo>
                  <a:lnTo>
                    <a:pt x="3" y="19"/>
                  </a:lnTo>
                  <a:lnTo>
                    <a:pt x="5" y="25"/>
                  </a:lnTo>
                  <a:lnTo>
                    <a:pt x="5" y="29"/>
                  </a:lnTo>
                  <a:lnTo>
                    <a:pt x="1" y="30"/>
                  </a:lnTo>
                  <a:lnTo>
                    <a:pt x="1" y="30"/>
                  </a:lnTo>
                  <a:lnTo>
                    <a:pt x="3" y="32"/>
                  </a:lnTo>
                  <a:lnTo>
                    <a:pt x="5" y="32"/>
                  </a:lnTo>
                  <a:lnTo>
                    <a:pt x="7" y="34"/>
                  </a:lnTo>
                  <a:lnTo>
                    <a:pt x="5" y="34"/>
                  </a:lnTo>
                  <a:lnTo>
                    <a:pt x="1" y="42"/>
                  </a:lnTo>
                  <a:lnTo>
                    <a:pt x="1" y="42"/>
                  </a:lnTo>
                  <a:lnTo>
                    <a:pt x="3" y="42"/>
                  </a:lnTo>
                  <a:lnTo>
                    <a:pt x="5" y="44"/>
                  </a:lnTo>
                  <a:lnTo>
                    <a:pt x="13" y="46"/>
                  </a:lnTo>
                  <a:lnTo>
                    <a:pt x="15" y="48"/>
                  </a:lnTo>
                  <a:lnTo>
                    <a:pt x="17" y="48"/>
                  </a:lnTo>
                  <a:lnTo>
                    <a:pt x="17" y="51"/>
                  </a:lnTo>
                  <a:lnTo>
                    <a:pt x="15" y="53"/>
                  </a:lnTo>
                  <a:lnTo>
                    <a:pt x="15" y="53"/>
                  </a:lnTo>
                  <a:lnTo>
                    <a:pt x="13" y="55"/>
                  </a:lnTo>
                  <a:lnTo>
                    <a:pt x="11" y="55"/>
                  </a:lnTo>
                  <a:lnTo>
                    <a:pt x="7" y="57"/>
                  </a:lnTo>
                  <a:lnTo>
                    <a:pt x="7" y="57"/>
                  </a:lnTo>
                  <a:lnTo>
                    <a:pt x="7" y="57"/>
                  </a:lnTo>
                  <a:lnTo>
                    <a:pt x="5" y="61"/>
                  </a:lnTo>
                  <a:lnTo>
                    <a:pt x="3" y="63"/>
                  </a:lnTo>
                  <a:lnTo>
                    <a:pt x="3" y="66"/>
                  </a:lnTo>
                  <a:lnTo>
                    <a:pt x="3" y="68"/>
                  </a:lnTo>
                  <a:lnTo>
                    <a:pt x="3" y="68"/>
                  </a:lnTo>
                  <a:lnTo>
                    <a:pt x="1" y="70"/>
                  </a:lnTo>
                  <a:lnTo>
                    <a:pt x="0" y="72"/>
                  </a:lnTo>
                  <a:lnTo>
                    <a:pt x="0" y="72"/>
                  </a:lnTo>
                  <a:lnTo>
                    <a:pt x="1" y="76"/>
                  </a:lnTo>
                  <a:lnTo>
                    <a:pt x="1" y="76"/>
                  </a:lnTo>
                  <a:lnTo>
                    <a:pt x="5" y="80"/>
                  </a:lnTo>
                  <a:lnTo>
                    <a:pt x="11" y="83"/>
                  </a:lnTo>
                  <a:lnTo>
                    <a:pt x="11" y="83"/>
                  </a:lnTo>
                  <a:lnTo>
                    <a:pt x="13" y="83"/>
                  </a:lnTo>
                  <a:lnTo>
                    <a:pt x="15" y="83"/>
                  </a:lnTo>
                  <a:lnTo>
                    <a:pt x="20" y="82"/>
                  </a:lnTo>
                  <a:lnTo>
                    <a:pt x="26" y="78"/>
                  </a:lnTo>
                  <a:lnTo>
                    <a:pt x="28" y="76"/>
                  </a:lnTo>
                  <a:lnTo>
                    <a:pt x="28" y="74"/>
                  </a:lnTo>
                  <a:lnTo>
                    <a:pt x="28" y="74"/>
                  </a:lnTo>
                  <a:lnTo>
                    <a:pt x="32" y="72"/>
                  </a:lnTo>
                  <a:lnTo>
                    <a:pt x="34" y="70"/>
                  </a:lnTo>
                  <a:lnTo>
                    <a:pt x="39" y="66"/>
                  </a:lnTo>
                  <a:lnTo>
                    <a:pt x="39" y="66"/>
                  </a:lnTo>
                  <a:lnTo>
                    <a:pt x="43" y="66"/>
                  </a:lnTo>
                  <a:lnTo>
                    <a:pt x="47" y="66"/>
                  </a:lnTo>
                  <a:lnTo>
                    <a:pt x="54" y="68"/>
                  </a:lnTo>
                  <a:lnTo>
                    <a:pt x="54" y="68"/>
                  </a:lnTo>
                  <a:lnTo>
                    <a:pt x="54" y="65"/>
                  </a:lnTo>
                  <a:lnTo>
                    <a:pt x="56" y="59"/>
                  </a:lnTo>
                  <a:lnTo>
                    <a:pt x="56" y="55"/>
                  </a:lnTo>
                  <a:lnTo>
                    <a:pt x="58" y="49"/>
                  </a:lnTo>
                  <a:lnTo>
                    <a:pt x="58" y="49"/>
                  </a:lnTo>
                  <a:lnTo>
                    <a:pt x="58" y="49"/>
                  </a:lnTo>
                  <a:lnTo>
                    <a:pt x="58" y="49"/>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74" name="Freeform 73">
              <a:extLst>
                <a:ext uri="{FF2B5EF4-FFF2-40B4-BE49-F238E27FC236}">
                  <a16:creationId xmlns:a16="http://schemas.microsoft.com/office/drawing/2014/main" id="{CC840ED1-E27E-9540-AB9F-2789D472E409}"/>
                </a:ext>
              </a:extLst>
            </p:cNvPr>
            <p:cNvSpPr>
              <a:spLocks/>
            </p:cNvSpPr>
            <p:nvPr userDrawn="1"/>
          </p:nvSpPr>
          <p:spPr bwMode="auto">
            <a:xfrm>
              <a:off x="843239" y="1935431"/>
              <a:ext cx="167955" cy="253373"/>
            </a:xfrm>
            <a:custGeom>
              <a:avLst/>
              <a:gdLst>
                <a:gd name="T0" fmla="*/ 29 w 110"/>
                <a:gd name="T1" fmla="*/ 166 h 195"/>
                <a:gd name="T2" fmla="*/ 46 w 110"/>
                <a:gd name="T3" fmla="*/ 160 h 195"/>
                <a:gd name="T4" fmla="*/ 49 w 110"/>
                <a:gd name="T5" fmla="*/ 159 h 195"/>
                <a:gd name="T6" fmla="*/ 29 w 110"/>
                <a:gd name="T7" fmla="*/ 159 h 195"/>
                <a:gd name="T8" fmla="*/ 13 w 110"/>
                <a:gd name="T9" fmla="*/ 157 h 195"/>
                <a:gd name="T10" fmla="*/ 13 w 110"/>
                <a:gd name="T11" fmla="*/ 151 h 195"/>
                <a:gd name="T12" fmla="*/ 27 w 110"/>
                <a:gd name="T13" fmla="*/ 143 h 195"/>
                <a:gd name="T14" fmla="*/ 25 w 110"/>
                <a:gd name="T15" fmla="*/ 130 h 195"/>
                <a:gd name="T16" fmla="*/ 27 w 110"/>
                <a:gd name="T17" fmla="*/ 119 h 195"/>
                <a:gd name="T18" fmla="*/ 38 w 110"/>
                <a:gd name="T19" fmla="*/ 119 h 195"/>
                <a:gd name="T20" fmla="*/ 44 w 110"/>
                <a:gd name="T21" fmla="*/ 115 h 195"/>
                <a:gd name="T22" fmla="*/ 44 w 110"/>
                <a:gd name="T23" fmla="*/ 106 h 195"/>
                <a:gd name="T24" fmla="*/ 42 w 110"/>
                <a:gd name="T25" fmla="*/ 98 h 195"/>
                <a:gd name="T26" fmla="*/ 38 w 110"/>
                <a:gd name="T27" fmla="*/ 89 h 195"/>
                <a:gd name="T28" fmla="*/ 32 w 110"/>
                <a:gd name="T29" fmla="*/ 85 h 195"/>
                <a:gd name="T30" fmla="*/ 17 w 110"/>
                <a:gd name="T31" fmla="*/ 89 h 195"/>
                <a:gd name="T32" fmla="*/ 13 w 110"/>
                <a:gd name="T33" fmla="*/ 64 h 195"/>
                <a:gd name="T34" fmla="*/ 10 w 110"/>
                <a:gd name="T35" fmla="*/ 72 h 195"/>
                <a:gd name="T36" fmla="*/ 8 w 110"/>
                <a:gd name="T37" fmla="*/ 68 h 195"/>
                <a:gd name="T38" fmla="*/ 6 w 110"/>
                <a:gd name="T39" fmla="*/ 55 h 195"/>
                <a:gd name="T40" fmla="*/ 0 w 110"/>
                <a:gd name="T41" fmla="*/ 47 h 195"/>
                <a:gd name="T42" fmla="*/ 8 w 110"/>
                <a:gd name="T43" fmla="*/ 34 h 195"/>
                <a:gd name="T44" fmla="*/ 6 w 110"/>
                <a:gd name="T45" fmla="*/ 26 h 195"/>
                <a:gd name="T46" fmla="*/ 8 w 110"/>
                <a:gd name="T47" fmla="*/ 17 h 195"/>
                <a:gd name="T48" fmla="*/ 13 w 110"/>
                <a:gd name="T49" fmla="*/ 2 h 195"/>
                <a:gd name="T50" fmla="*/ 21 w 110"/>
                <a:gd name="T51" fmla="*/ 3 h 195"/>
                <a:gd name="T52" fmla="*/ 32 w 110"/>
                <a:gd name="T53" fmla="*/ 0 h 195"/>
                <a:gd name="T54" fmla="*/ 44 w 110"/>
                <a:gd name="T55" fmla="*/ 5 h 195"/>
                <a:gd name="T56" fmla="*/ 30 w 110"/>
                <a:gd name="T57" fmla="*/ 15 h 195"/>
                <a:gd name="T58" fmla="*/ 29 w 110"/>
                <a:gd name="T59" fmla="*/ 22 h 195"/>
                <a:gd name="T60" fmla="*/ 61 w 110"/>
                <a:gd name="T61" fmla="*/ 24 h 195"/>
                <a:gd name="T62" fmla="*/ 59 w 110"/>
                <a:gd name="T63" fmla="*/ 34 h 195"/>
                <a:gd name="T64" fmla="*/ 46 w 110"/>
                <a:gd name="T65" fmla="*/ 55 h 195"/>
                <a:gd name="T66" fmla="*/ 53 w 110"/>
                <a:gd name="T67" fmla="*/ 64 h 195"/>
                <a:gd name="T68" fmla="*/ 68 w 110"/>
                <a:gd name="T69" fmla="*/ 77 h 195"/>
                <a:gd name="T70" fmla="*/ 72 w 110"/>
                <a:gd name="T71" fmla="*/ 89 h 195"/>
                <a:gd name="T72" fmla="*/ 87 w 110"/>
                <a:gd name="T73" fmla="*/ 113 h 195"/>
                <a:gd name="T74" fmla="*/ 89 w 110"/>
                <a:gd name="T75" fmla="*/ 119 h 195"/>
                <a:gd name="T76" fmla="*/ 97 w 110"/>
                <a:gd name="T77" fmla="*/ 130 h 195"/>
                <a:gd name="T78" fmla="*/ 110 w 110"/>
                <a:gd name="T79" fmla="*/ 130 h 195"/>
                <a:gd name="T80" fmla="*/ 106 w 110"/>
                <a:gd name="T81" fmla="*/ 147 h 195"/>
                <a:gd name="T82" fmla="*/ 102 w 110"/>
                <a:gd name="T83" fmla="*/ 153 h 195"/>
                <a:gd name="T84" fmla="*/ 99 w 110"/>
                <a:gd name="T85" fmla="*/ 160 h 195"/>
                <a:gd name="T86" fmla="*/ 104 w 110"/>
                <a:gd name="T87" fmla="*/ 164 h 195"/>
                <a:gd name="T88" fmla="*/ 93 w 110"/>
                <a:gd name="T89" fmla="*/ 172 h 195"/>
                <a:gd name="T90" fmla="*/ 63 w 110"/>
                <a:gd name="T91" fmla="*/ 176 h 195"/>
                <a:gd name="T92" fmla="*/ 49 w 110"/>
                <a:gd name="T93" fmla="*/ 181 h 195"/>
                <a:gd name="T94" fmla="*/ 36 w 110"/>
                <a:gd name="T95" fmla="*/ 179 h 195"/>
                <a:gd name="T96" fmla="*/ 25 w 110"/>
                <a:gd name="T97" fmla="*/ 181 h 195"/>
                <a:gd name="T98" fmla="*/ 17 w 110"/>
                <a:gd name="T99" fmla="*/ 189 h 195"/>
                <a:gd name="T100" fmla="*/ 8 w 110"/>
                <a:gd name="T101" fmla="*/ 191 h 195"/>
                <a:gd name="T102" fmla="*/ 12 w 110"/>
                <a:gd name="T103" fmla="*/ 185 h 195"/>
                <a:gd name="T104" fmla="*/ 17 w 110"/>
                <a:gd name="T105" fmla="*/ 176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10" h="195">
                  <a:moveTo>
                    <a:pt x="17" y="176"/>
                  </a:moveTo>
                  <a:lnTo>
                    <a:pt x="17" y="176"/>
                  </a:lnTo>
                  <a:lnTo>
                    <a:pt x="21" y="172"/>
                  </a:lnTo>
                  <a:lnTo>
                    <a:pt x="25" y="168"/>
                  </a:lnTo>
                  <a:lnTo>
                    <a:pt x="29" y="166"/>
                  </a:lnTo>
                  <a:lnTo>
                    <a:pt x="32" y="164"/>
                  </a:lnTo>
                  <a:lnTo>
                    <a:pt x="32" y="164"/>
                  </a:lnTo>
                  <a:lnTo>
                    <a:pt x="38" y="162"/>
                  </a:lnTo>
                  <a:lnTo>
                    <a:pt x="44" y="162"/>
                  </a:lnTo>
                  <a:lnTo>
                    <a:pt x="46" y="160"/>
                  </a:lnTo>
                  <a:lnTo>
                    <a:pt x="49" y="160"/>
                  </a:lnTo>
                  <a:lnTo>
                    <a:pt x="49" y="157"/>
                  </a:lnTo>
                  <a:lnTo>
                    <a:pt x="51" y="155"/>
                  </a:lnTo>
                  <a:lnTo>
                    <a:pt x="51" y="155"/>
                  </a:lnTo>
                  <a:lnTo>
                    <a:pt x="49" y="159"/>
                  </a:lnTo>
                  <a:lnTo>
                    <a:pt x="49" y="159"/>
                  </a:lnTo>
                  <a:lnTo>
                    <a:pt x="38" y="160"/>
                  </a:lnTo>
                  <a:lnTo>
                    <a:pt x="34" y="160"/>
                  </a:lnTo>
                  <a:lnTo>
                    <a:pt x="29" y="159"/>
                  </a:lnTo>
                  <a:lnTo>
                    <a:pt x="29" y="159"/>
                  </a:lnTo>
                  <a:lnTo>
                    <a:pt x="25" y="157"/>
                  </a:lnTo>
                  <a:lnTo>
                    <a:pt x="19" y="157"/>
                  </a:lnTo>
                  <a:lnTo>
                    <a:pt x="19" y="157"/>
                  </a:lnTo>
                  <a:lnTo>
                    <a:pt x="17" y="157"/>
                  </a:lnTo>
                  <a:lnTo>
                    <a:pt x="13" y="157"/>
                  </a:lnTo>
                  <a:lnTo>
                    <a:pt x="12" y="155"/>
                  </a:lnTo>
                  <a:lnTo>
                    <a:pt x="12" y="155"/>
                  </a:lnTo>
                  <a:lnTo>
                    <a:pt x="12" y="151"/>
                  </a:lnTo>
                  <a:lnTo>
                    <a:pt x="12" y="151"/>
                  </a:lnTo>
                  <a:lnTo>
                    <a:pt x="13" y="151"/>
                  </a:lnTo>
                  <a:lnTo>
                    <a:pt x="17" y="151"/>
                  </a:lnTo>
                  <a:lnTo>
                    <a:pt x="21" y="147"/>
                  </a:lnTo>
                  <a:lnTo>
                    <a:pt x="23" y="143"/>
                  </a:lnTo>
                  <a:lnTo>
                    <a:pt x="27" y="143"/>
                  </a:lnTo>
                  <a:lnTo>
                    <a:pt x="27" y="143"/>
                  </a:lnTo>
                  <a:lnTo>
                    <a:pt x="29" y="140"/>
                  </a:lnTo>
                  <a:lnTo>
                    <a:pt x="27" y="132"/>
                  </a:lnTo>
                  <a:lnTo>
                    <a:pt x="27" y="130"/>
                  </a:lnTo>
                  <a:lnTo>
                    <a:pt x="27" y="130"/>
                  </a:lnTo>
                  <a:lnTo>
                    <a:pt x="25" y="130"/>
                  </a:lnTo>
                  <a:lnTo>
                    <a:pt x="23" y="130"/>
                  </a:lnTo>
                  <a:lnTo>
                    <a:pt x="23" y="130"/>
                  </a:lnTo>
                  <a:lnTo>
                    <a:pt x="23" y="126"/>
                  </a:lnTo>
                  <a:lnTo>
                    <a:pt x="25" y="123"/>
                  </a:lnTo>
                  <a:lnTo>
                    <a:pt x="27" y="119"/>
                  </a:lnTo>
                  <a:lnTo>
                    <a:pt x="30" y="119"/>
                  </a:lnTo>
                  <a:lnTo>
                    <a:pt x="30" y="119"/>
                  </a:lnTo>
                  <a:lnTo>
                    <a:pt x="30" y="119"/>
                  </a:lnTo>
                  <a:lnTo>
                    <a:pt x="32" y="119"/>
                  </a:lnTo>
                  <a:lnTo>
                    <a:pt x="38" y="119"/>
                  </a:lnTo>
                  <a:lnTo>
                    <a:pt x="40" y="119"/>
                  </a:lnTo>
                  <a:lnTo>
                    <a:pt x="42" y="119"/>
                  </a:lnTo>
                  <a:lnTo>
                    <a:pt x="44" y="119"/>
                  </a:lnTo>
                  <a:lnTo>
                    <a:pt x="44" y="115"/>
                  </a:lnTo>
                  <a:lnTo>
                    <a:pt x="44" y="115"/>
                  </a:lnTo>
                  <a:lnTo>
                    <a:pt x="44" y="113"/>
                  </a:lnTo>
                  <a:lnTo>
                    <a:pt x="44" y="111"/>
                  </a:lnTo>
                  <a:lnTo>
                    <a:pt x="42" y="106"/>
                  </a:lnTo>
                  <a:lnTo>
                    <a:pt x="42" y="106"/>
                  </a:lnTo>
                  <a:lnTo>
                    <a:pt x="44" y="106"/>
                  </a:lnTo>
                  <a:lnTo>
                    <a:pt x="44" y="104"/>
                  </a:lnTo>
                  <a:lnTo>
                    <a:pt x="44" y="102"/>
                  </a:lnTo>
                  <a:lnTo>
                    <a:pt x="42" y="100"/>
                  </a:lnTo>
                  <a:lnTo>
                    <a:pt x="42" y="100"/>
                  </a:lnTo>
                  <a:lnTo>
                    <a:pt x="42" y="98"/>
                  </a:lnTo>
                  <a:lnTo>
                    <a:pt x="40" y="98"/>
                  </a:lnTo>
                  <a:lnTo>
                    <a:pt x="38" y="96"/>
                  </a:lnTo>
                  <a:lnTo>
                    <a:pt x="38" y="92"/>
                  </a:lnTo>
                  <a:lnTo>
                    <a:pt x="38" y="92"/>
                  </a:lnTo>
                  <a:lnTo>
                    <a:pt x="38" y="89"/>
                  </a:lnTo>
                  <a:lnTo>
                    <a:pt x="40" y="85"/>
                  </a:lnTo>
                  <a:lnTo>
                    <a:pt x="40" y="85"/>
                  </a:lnTo>
                  <a:lnTo>
                    <a:pt x="38" y="85"/>
                  </a:lnTo>
                  <a:lnTo>
                    <a:pt x="34" y="85"/>
                  </a:lnTo>
                  <a:lnTo>
                    <a:pt x="32" y="85"/>
                  </a:lnTo>
                  <a:lnTo>
                    <a:pt x="29" y="87"/>
                  </a:lnTo>
                  <a:lnTo>
                    <a:pt x="29" y="87"/>
                  </a:lnTo>
                  <a:lnTo>
                    <a:pt x="23" y="89"/>
                  </a:lnTo>
                  <a:lnTo>
                    <a:pt x="17" y="89"/>
                  </a:lnTo>
                  <a:lnTo>
                    <a:pt x="17" y="89"/>
                  </a:lnTo>
                  <a:lnTo>
                    <a:pt x="17" y="81"/>
                  </a:lnTo>
                  <a:lnTo>
                    <a:pt x="17" y="75"/>
                  </a:lnTo>
                  <a:lnTo>
                    <a:pt x="17" y="68"/>
                  </a:lnTo>
                  <a:lnTo>
                    <a:pt x="17" y="64"/>
                  </a:lnTo>
                  <a:lnTo>
                    <a:pt x="13" y="64"/>
                  </a:lnTo>
                  <a:lnTo>
                    <a:pt x="13" y="64"/>
                  </a:lnTo>
                  <a:lnTo>
                    <a:pt x="13" y="68"/>
                  </a:lnTo>
                  <a:lnTo>
                    <a:pt x="12" y="68"/>
                  </a:lnTo>
                  <a:lnTo>
                    <a:pt x="10" y="72"/>
                  </a:lnTo>
                  <a:lnTo>
                    <a:pt x="10" y="72"/>
                  </a:lnTo>
                  <a:lnTo>
                    <a:pt x="8" y="70"/>
                  </a:lnTo>
                  <a:lnTo>
                    <a:pt x="8" y="70"/>
                  </a:lnTo>
                  <a:lnTo>
                    <a:pt x="8" y="75"/>
                  </a:lnTo>
                  <a:lnTo>
                    <a:pt x="8" y="75"/>
                  </a:lnTo>
                  <a:lnTo>
                    <a:pt x="8" y="68"/>
                  </a:lnTo>
                  <a:lnTo>
                    <a:pt x="8" y="64"/>
                  </a:lnTo>
                  <a:lnTo>
                    <a:pt x="6" y="62"/>
                  </a:lnTo>
                  <a:lnTo>
                    <a:pt x="6" y="62"/>
                  </a:lnTo>
                  <a:lnTo>
                    <a:pt x="6" y="58"/>
                  </a:lnTo>
                  <a:lnTo>
                    <a:pt x="6" y="55"/>
                  </a:lnTo>
                  <a:lnTo>
                    <a:pt x="10" y="47"/>
                  </a:lnTo>
                  <a:lnTo>
                    <a:pt x="10" y="47"/>
                  </a:lnTo>
                  <a:lnTo>
                    <a:pt x="6" y="47"/>
                  </a:lnTo>
                  <a:lnTo>
                    <a:pt x="0" y="47"/>
                  </a:lnTo>
                  <a:lnTo>
                    <a:pt x="0" y="47"/>
                  </a:lnTo>
                  <a:lnTo>
                    <a:pt x="0" y="47"/>
                  </a:lnTo>
                  <a:lnTo>
                    <a:pt x="0" y="43"/>
                  </a:lnTo>
                  <a:lnTo>
                    <a:pt x="2" y="39"/>
                  </a:lnTo>
                  <a:lnTo>
                    <a:pt x="6" y="38"/>
                  </a:lnTo>
                  <a:lnTo>
                    <a:pt x="8" y="34"/>
                  </a:lnTo>
                  <a:lnTo>
                    <a:pt x="8" y="34"/>
                  </a:lnTo>
                  <a:lnTo>
                    <a:pt x="8" y="30"/>
                  </a:lnTo>
                  <a:lnTo>
                    <a:pt x="6" y="30"/>
                  </a:lnTo>
                  <a:lnTo>
                    <a:pt x="6" y="26"/>
                  </a:lnTo>
                  <a:lnTo>
                    <a:pt x="6" y="26"/>
                  </a:lnTo>
                  <a:lnTo>
                    <a:pt x="6" y="26"/>
                  </a:lnTo>
                  <a:lnTo>
                    <a:pt x="6" y="20"/>
                  </a:lnTo>
                  <a:lnTo>
                    <a:pt x="6" y="17"/>
                  </a:lnTo>
                  <a:lnTo>
                    <a:pt x="6" y="17"/>
                  </a:lnTo>
                  <a:lnTo>
                    <a:pt x="8" y="17"/>
                  </a:lnTo>
                  <a:lnTo>
                    <a:pt x="8" y="17"/>
                  </a:lnTo>
                  <a:lnTo>
                    <a:pt x="10" y="13"/>
                  </a:lnTo>
                  <a:lnTo>
                    <a:pt x="12" y="9"/>
                  </a:lnTo>
                  <a:lnTo>
                    <a:pt x="13" y="5"/>
                  </a:lnTo>
                  <a:lnTo>
                    <a:pt x="13" y="2"/>
                  </a:lnTo>
                  <a:lnTo>
                    <a:pt x="13" y="2"/>
                  </a:lnTo>
                  <a:lnTo>
                    <a:pt x="17" y="2"/>
                  </a:lnTo>
                  <a:lnTo>
                    <a:pt x="17" y="2"/>
                  </a:lnTo>
                  <a:lnTo>
                    <a:pt x="19" y="2"/>
                  </a:lnTo>
                  <a:lnTo>
                    <a:pt x="21" y="3"/>
                  </a:lnTo>
                  <a:lnTo>
                    <a:pt x="21" y="3"/>
                  </a:lnTo>
                  <a:lnTo>
                    <a:pt x="25" y="3"/>
                  </a:lnTo>
                  <a:lnTo>
                    <a:pt x="29" y="2"/>
                  </a:lnTo>
                  <a:lnTo>
                    <a:pt x="29" y="2"/>
                  </a:lnTo>
                  <a:lnTo>
                    <a:pt x="32" y="0"/>
                  </a:lnTo>
                  <a:lnTo>
                    <a:pt x="38" y="0"/>
                  </a:lnTo>
                  <a:lnTo>
                    <a:pt x="40" y="0"/>
                  </a:lnTo>
                  <a:lnTo>
                    <a:pt x="44" y="2"/>
                  </a:lnTo>
                  <a:lnTo>
                    <a:pt x="44" y="2"/>
                  </a:lnTo>
                  <a:lnTo>
                    <a:pt x="44" y="5"/>
                  </a:lnTo>
                  <a:lnTo>
                    <a:pt x="40" y="7"/>
                  </a:lnTo>
                  <a:lnTo>
                    <a:pt x="34" y="9"/>
                  </a:lnTo>
                  <a:lnTo>
                    <a:pt x="34" y="9"/>
                  </a:lnTo>
                  <a:lnTo>
                    <a:pt x="32" y="13"/>
                  </a:lnTo>
                  <a:lnTo>
                    <a:pt x="30" y="15"/>
                  </a:lnTo>
                  <a:lnTo>
                    <a:pt x="30" y="17"/>
                  </a:lnTo>
                  <a:lnTo>
                    <a:pt x="30" y="22"/>
                  </a:lnTo>
                  <a:lnTo>
                    <a:pt x="30" y="22"/>
                  </a:lnTo>
                  <a:lnTo>
                    <a:pt x="29" y="22"/>
                  </a:lnTo>
                  <a:lnTo>
                    <a:pt x="29" y="22"/>
                  </a:lnTo>
                  <a:lnTo>
                    <a:pt x="38" y="22"/>
                  </a:lnTo>
                  <a:lnTo>
                    <a:pt x="49" y="20"/>
                  </a:lnTo>
                  <a:lnTo>
                    <a:pt x="55" y="22"/>
                  </a:lnTo>
                  <a:lnTo>
                    <a:pt x="59" y="22"/>
                  </a:lnTo>
                  <a:lnTo>
                    <a:pt x="61" y="24"/>
                  </a:lnTo>
                  <a:lnTo>
                    <a:pt x="61" y="26"/>
                  </a:lnTo>
                  <a:lnTo>
                    <a:pt x="61" y="28"/>
                  </a:lnTo>
                  <a:lnTo>
                    <a:pt x="61" y="32"/>
                  </a:lnTo>
                  <a:lnTo>
                    <a:pt x="61" y="32"/>
                  </a:lnTo>
                  <a:lnTo>
                    <a:pt x="59" y="34"/>
                  </a:lnTo>
                  <a:lnTo>
                    <a:pt x="57" y="38"/>
                  </a:lnTo>
                  <a:lnTo>
                    <a:pt x="53" y="43"/>
                  </a:lnTo>
                  <a:lnTo>
                    <a:pt x="53" y="43"/>
                  </a:lnTo>
                  <a:lnTo>
                    <a:pt x="49" y="47"/>
                  </a:lnTo>
                  <a:lnTo>
                    <a:pt x="46" y="55"/>
                  </a:lnTo>
                  <a:lnTo>
                    <a:pt x="46" y="55"/>
                  </a:lnTo>
                  <a:lnTo>
                    <a:pt x="47" y="60"/>
                  </a:lnTo>
                  <a:lnTo>
                    <a:pt x="49" y="64"/>
                  </a:lnTo>
                  <a:lnTo>
                    <a:pt x="49" y="64"/>
                  </a:lnTo>
                  <a:lnTo>
                    <a:pt x="53" y="64"/>
                  </a:lnTo>
                  <a:lnTo>
                    <a:pt x="55" y="64"/>
                  </a:lnTo>
                  <a:lnTo>
                    <a:pt x="61" y="72"/>
                  </a:lnTo>
                  <a:lnTo>
                    <a:pt x="61" y="72"/>
                  </a:lnTo>
                  <a:lnTo>
                    <a:pt x="64" y="75"/>
                  </a:lnTo>
                  <a:lnTo>
                    <a:pt x="68" y="77"/>
                  </a:lnTo>
                  <a:lnTo>
                    <a:pt x="68" y="77"/>
                  </a:lnTo>
                  <a:lnTo>
                    <a:pt x="70" y="83"/>
                  </a:lnTo>
                  <a:lnTo>
                    <a:pt x="72" y="87"/>
                  </a:lnTo>
                  <a:lnTo>
                    <a:pt x="72" y="87"/>
                  </a:lnTo>
                  <a:lnTo>
                    <a:pt x="72" y="89"/>
                  </a:lnTo>
                  <a:lnTo>
                    <a:pt x="76" y="92"/>
                  </a:lnTo>
                  <a:lnTo>
                    <a:pt x="80" y="98"/>
                  </a:lnTo>
                  <a:lnTo>
                    <a:pt x="85" y="106"/>
                  </a:lnTo>
                  <a:lnTo>
                    <a:pt x="87" y="109"/>
                  </a:lnTo>
                  <a:lnTo>
                    <a:pt x="87" y="113"/>
                  </a:lnTo>
                  <a:lnTo>
                    <a:pt x="87" y="113"/>
                  </a:lnTo>
                  <a:lnTo>
                    <a:pt x="83" y="113"/>
                  </a:lnTo>
                  <a:lnTo>
                    <a:pt x="83" y="113"/>
                  </a:lnTo>
                  <a:lnTo>
                    <a:pt x="87" y="115"/>
                  </a:lnTo>
                  <a:lnTo>
                    <a:pt x="89" y="119"/>
                  </a:lnTo>
                  <a:lnTo>
                    <a:pt x="89" y="130"/>
                  </a:lnTo>
                  <a:lnTo>
                    <a:pt x="89" y="130"/>
                  </a:lnTo>
                  <a:lnTo>
                    <a:pt x="91" y="132"/>
                  </a:lnTo>
                  <a:lnTo>
                    <a:pt x="93" y="130"/>
                  </a:lnTo>
                  <a:lnTo>
                    <a:pt x="97" y="130"/>
                  </a:lnTo>
                  <a:lnTo>
                    <a:pt x="102" y="128"/>
                  </a:lnTo>
                  <a:lnTo>
                    <a:pt x="104" y="128"/>
                  </a:lnTo>
                  <a:lnTo>
                    <a:pt x="106" y="130"/>
                  </a:lnTo>
                  <a:lnTo>
                    <a:pt x="106" y="130"/>
                  </a:lnTo>
                  <a:lnTo>
                    <a:pt x="110" y="130"/>
                  </a:lnTo>
                  <a:lnTo>
                    <a:pt x="110" y="132"/>
                  </a:lnTo>
                  <a:lnTo>
                    <a:pt x="110" y="134"/>
                  </a:lnTo>
                  <a:lnTo>
                    <a:pt x="110" y="138"/>
                  </a:lnTo>
                  <a:lnTo>
                    <a:pt x="110" y="143"/>
                  </a:lnTo>
                  <a:lnTo>
                    <a:pt x="106" y="147"/>
                  </a:lnTo>
                  <a:lnTo>
                    <a:pt x="106" y="147"/>
                  </a:lnTo>
                  <a:lnTo>
                    <a:pt x="104" y="147"/>
                  </a:lnTo>
                  <a:lnTo>
                    <a:pt x="104" y="149"/>
                  </a:lnTo>
                  <a:lnTo>
                    <a:pt x="102" y="153"/>
                  </a:lnTo>
                  <a:lnTo>
                    <a:pt x="102" y="153"/>
                  </a:lnTo>
                  <a:lnTo>
                    <a:pt x="99" y="157"/>
                  </a:lnTo>
                  <a:lnTo>
                    <a:pt x="95" y="160"/>
                  </a:lnTo>
                  <a:lnTo>
                    <a:pt x="95" y="160"/>
                  </a:lnTo>
                  <a:lnTo>
                    <a:pt x="97" y="160"/>
                  </a:lnTo>
                  <a:lnTo>
                    <a:pt x="99" y="160"/>
                  </a:lnTo>
                  <a:lnTo>
                    <a:pt x="102" y="160"/>
                  </a:lnTo>
                  <a:lnTo>
                    <a:pt x="104" y="162"/>
                  </a:lnTo>
                  <a:lnTo>
                    <a:pt x="104" y="164"/>
                  </a:lnTo>
                  <a:lnTo>
                    <a:pt x="104" y="164"/>
                  </a:lnTo>
                  <a:lnTo>
                    <a:pt x="104" y="164"/>
                  </a:lnTo>
                  <a:lnTo>
                    <a:pt x="104" y="164"/>
                  </a:lnTo>
                  <a:lnTo>
                    <a:pt x="102" y="168"/>
                  </a:lnTo>
                  <a:lnTo>
                    <a:pt x="99" y="168"/>
                  </a:lnTo>
                  <a:lnTo>
                    <a:pt x="97" y="170"/>
                  </a:lnTo>
                  <a:lnTo>
                    <a:pt x="93" y="172"/>
                  </a:lnTo>
                  <a:lnTo>
                    <a:pt x="83" y="172"/>
                  </a:lnTo>
                  <a:lnTo>
                    <a:pt x="78" y="174"/>
                  </a:lnTo>
                  <a:lnTo>
                    <a:pt x="78" y="174"/>
                  </a:lnTo>
                  <a:lnTo>
                    <a:pt x="70" y="176"/>
                  </a:lnTo>
                  <a:lnTo>
                    <a:pt x="63" y="176"/>
                  </a:lnTo>
                  <a:lnTo>
                    <a:pt x="55" y="177"/>
                  </a:lnTo>
                  <a:lnTo>
                    <a:pt x="51" y="177"/>
                  </a:lnTo>
                  <a:lnTo>
                    <a:pt x="49" y="179"/>
                  </a:lnTo>
                  <a:lnTo>
                    <a:pt x="49" y="179"/>
                  </a:lnTo>
                  <a:lnTo>
                    <a:pt x="49" y="181"/>
                  </a:lnTo>
                  <a:lnTo>
                    <a:pt x="49" y="181"/>
                  </a:lnTo>
                  <a:lnTo>
                    <a:pt x="44" y="179"/>
                  </a:lnTo>
                  <a:lnTo>
                    <a:pt x="38" y="177"/>
                  </a:lnTo>
                  <a:lnTo>
                    <a:pt x="36" y="179"/>
                  </a:lnTo>
                  <a:lnTo>
                    <a:pt x="36" y="179"/>
                  </a:lnTo>
                  <a:lnTo>
                    <a:pt x="34" y="183"/>
                  </a:lnTo>
                  <a:lnTo>
                    <a:pt x="34" y="183"/>
                  </a:lnTo>
                  <a:lnTo>
                    <a:pt x="32" y="183"/>
                  </a:lnTo>
                  <a:lnTo>
                    <a:pt x="29" y="181"/>
                  </a:lnTo>
                  <a:lnTo>
                    <a:pt x="25" y="181"/>
                  </a:lnTo>
                  <a:lnTo>
                    <a:pt x="23" y="181"/>
                  </a:lnTo>
                  <a:lnTo>
                    <a:pt x="23" y="181"/>
                  </a:lnTo>
                  <a:lnTo>
                    <a:pt x="19" y="185"/>
                  </a:lnTo>
                  <a:lnTo>
                    <a:pt x="17" y="189"/>
                  </a:lnTo>
                  <a:lnTo>
                    <a:pt x="17" y="189"/>
                  </a:lnTo>
                  <a:lnTo>
                    <a:pt x="10" y="195"/>
                  </a:lnTo>
                  <a:lnTo>
                    <a:pt x="10" y="195"/>
                  </a:lnTo>
                  <a:lnTo>
                    <a:pt x="12" y="195"/>
                  </a:lnTo>
                  <a:lnTo>
                    <a:pt x="12" y="195"/>
                  </a:lnTo>
                  <a:lnTo>
                    <a:pt x="8" y="191"/>
                  </a:lnTo>
                  <a:lnTo>
                    <a:pt x="4" y="189"/>
                  </a:lnTo>
                  <a:lnTo>
                    <a:pt x="4" y="189"/>
                  </a:lnTo>
                  <a:lnTo>
                    <a:pt x="8" y="187"/>
                  </a:lnTo>
                  <a:lnTo>
                    <a:pt x="12" y="185"/>
                  </a:lnTo>
                  <a:lnTo>
                    <a:pt x="12" y="185"/>
                  </a:lnTo>
                  <a:lnTo>
                    <a:pt x="13" y="181"/>
                  </a:lnTo>
                  <a:lnTo>
                    <a:pt x="15" y="177"/>
                  </a:lnTo>
                  <a:lnTo>
                    <a:pt x="17" y="176"/>
                  </a:lnTo>
                  <a:lnTo>
                    <a:pt x="17" y="176"/>
                  </a:lnTo>
                  <a:lnTo>
                    <a:pt x="17" y="176"/>
                  </a:lnTo>
                  <a:lnTo>
                    <a:pt x="17" y="176"/>
                  </a:lnTo>
                  <a:close/>
                </a:path>
              </a:pathLst>
            </a:custGeom>
            <a:solidFill>
              <a:schemeClr val="bg1">
                <a:lumMod val="85000"/>
              </a:schemeClr>
            </a:solidFill>
            <a:ln w="635" cap="rnd">
              <a:solidFill>
                <a:schemeClr val="bg1">
                  <a:alpha val="17000"/>
                </a:schemeClr>
              </a:solidFill>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75" name="Freeform 74">
              <a:extLst>
                <a:ext uri="{FF2B5EF4-FFF2-40B4-BE49-F238E27FC236}">
                  <a16:creationId xmlns:a16="http://schemas.microsoft.com/office/drawing/2014/main" id="{0E12ADAB-4CD3-5B44-837D-14972A471655}"/>
                </a:ext>
              </a:extLst>
            </p:cNvPr>
            <p:cNvSpPr>
              <a:spLocks/>
            </p:cNvSpPr>
            <p:nvPr userDrawn="1"/>
          </p:nvSpPr>
          <p:spPr bwMode="auto">
            <a:xfrm>
              <a:off x="843239" y="1935431"/>
              <a:ext cx="167955" cy="253373"/>
            </a:xfrm>
            <a:custGeom>
              <a:avLst/>
              <a:gdLst>
                <a:gd name="T0" fmla="*/ 29 w 110"/>
                <a:gd name="T1" fmla="*/ 166 h 195"/>
                <a:gd name="T2" fmla="*/ 46 w 110"/>
                <a:gd name="T3" fmla="*/ 160 h 195"/>
                <a:gd name="T4" fmla="*/ 49 w 110"/>
                <a:gd name="T5" fmla="*/ 159 h 195"/>
                <a:gd name="T6" fmla="*/ 29 w 110"/>
                <a:gd name="T7" fmla="*/ 159 h 195"/>
                <a:gd name="T8" fmla="*/ 13 w 110"/>
                <a:gd name="T9" fmla="*/ 157 h 195"/>
                <a:gd name="T10" fmla="*/ 13 w 110"/>
                <a:gd name="T11" fmla="*/ 151 h 195"/>
                <a:gd name="T12" fmla="*/ 27 w 110"/>
                <a:gd name="T13" fmla="*/ 143 h 195"/>
                <a:gd name="T14" fmla="*/ 25 w 110"/>
                <a:gd name="T15" fmla="*/ 130 h 195"/>
                <a:gd name="T16" fmla="*/ 27 w 110"/>
                <a:gd name="T17" fmla="*/ 119 h 195"/>
                <a:gd name="T18" fmla="*/ 38 w 110"/>
                <a:gd name="T19" fmla="*/ 119 h 195"/>
                <a:gd name="T20" fmla="*/ 44 w 110"/>
                <a:gd name="T21" fmla="*/ 115 h 195"/>
                <a:gd name="T22" fmla="*/ 44 w 110"/>
                <a:gd name="T23" fmla="*/ 106 h 195"/>
                <a:gd name="T24" fmla="*/ 42 w 110"/>
                <a:gd name="T25" fmla="*/ 98 h 195"/>
                <a:gd name="T26" fmla="*/ 38 w 110"/>
                <a:gd name="T27" fmla="*/ 89 h 195"/>
                <a:gd name="T28" fmla="*/ 32 w 110"/>
                <a:gd name="T29" fmla="*/ 85 h 195"/>
                <a:gd name="T30" fmla="*/ 17 w 110"/>
                <a:gd name="T31" fmla="*/ 89 h 195"/>
                <a:gd name="T32" fmla="*/ 13 w 110"/>
                <a:gd name="T33" fmla="*/ 64 h 195"/>
                <a:gd name="T34" fmla="*/ 10 w 110"/>
                <a:gd name="T35" fmla="*/ 72 h 195"/>
                <a:gd name="T36" fmla="*/ 8 w 110"/>
                <a:gd name="T37" fmla="*/ 68 h 195"/>
                <a:gd name="T38" fmla="*/ 6 w 110"/>
                <a:gd name="T39" fmla="*/ 55 h 195"/>
                <a:gd name="T40" fmla="*/ 0 w 110"/>
                <a:gd name="T41" fmla="*/ 47 h 195"/>
                <a:gd name="T42" fmla="*/ 8 w 110"/>
                <a:gd name="T43" fmla="*/ 34 h 195"/>
                <a:gd name="T44" fmla="*/ 6 w 110"/>
                <a:gd name="T45" fmla="*/ 26 h 195"/>
                <a:gd name="T46" fmla="*/ 8 w 110"/>
                <a:gd name="T47" fmla="*/ 17 h 195"/>
                <a:gd name="T48" fmla="*/ 13 w 110"/>
                <a:gd name="T49" fmla="*/ 2 h 195"/>
                <a:gd name="T50" fmla="*/ 21 w 110"/>
                <a:gd name="T51" fmla="*/ 3 h 195"/>
                <a:gd name="T52" fmla="*/ 32 w 110"/>
                <a:gd name="T53" fmla="*/ 0 h 195"/>
                <a:gd name="T54" fmla="*/ 44 w 110"/>
                <a:gd name="T55" fmla="*/ 5 h 195"/>
                <a:gd name="T56" fmla="*/ 30 w 110"/>
                <a:gd name="T57" fmla="*/ 15 h 195"/>
                <a:gd name="T58" fmla="*/ 29 w 110"/>
                <a:gd name="T59" fmla="*/ 22 h 195"/>
                <a:gd name="T60" fmla="*/ 61 w 110"/>
                <a:gd name="T61" fmla="*/ 24 h 195"/>
                <a:gd name="T62" fmla="*/ 59 w 110"/>
                <a:gd name="T63" fmla="*/ 34 h 195"/>
                <a:gd name="T64" fmla="*/ 46 w 110"/>
                <a:gd name="T65" fmla="*/ 55 h 195"/>
                <a:gd name="T66" fmla="*/ 53 w 110"/>
                <a:gd name="T67" fmla="*/ 64 h 195"/>
                <a:gd name="T68" fmla="*/ 68 w 110"/>
                <a:gd name="T69" fmla="*/ 77 h 195"/>
                <a:gd name="T70" fmla="*/ 72 w 110"/>
                <a:gd name="T71" fmla="*/ 89 h 195"/>
                <a:gd name="T72" fmla="*/ 87 w 110"/>
                <a:gd name="T73" fmla="*/ 113 h 195"/>
                <a:gd name="T74" fmla="*/ 89 w 110"/>
                <a:gd name="T75" fmla="*/ 119 h 195"/>
                <a:gd name="T76" fmla="*/ 97 w 110"/>
                <a:gd name="T77" fmla="*/ 130 h 195"/>
                <a:gd name="T78" fmla="*/ 110 w 110"/>
                <a:gd name="T79" fmla="*/ 130 h 195"/>
                <a:gd name="T80" fmla="*/ 106 w 110"/>
                <a:gd name="T81" fmla="*/ 147 h 195"/>
                <a:gd name="T82" fmla="*/ 102 w 110"/>
                <a:gd name="T83" fmla="*/ 153 h 195"/>
                <a:gd name="T84" fmla="*/ 99 w 110"/>
                <a:gd name="T85" fmla="*/ 160 h 195"/>
                <a:gd name="T86" fmla="*/ 104 w 110"/>
                <a:gd name="T87" fmla="*/ 164 h 195"/>
                <a:gd name="T88" fmla="*/ 93 w 110"/>
                <a:gd name="T89" fmla="*/ 172 h 195"/>
                <a:gd name="T90" fmla="*/ 63 w 110"/>
                <a:gd name="T91" fmla="*/ 176 h 195"/>
                <a:gd name="T92" fmla="*/ 49 w 110"/>
                <a:gd name="T93" fmla="*/ 181 h 195"/>
                <a:gd name="T94" fmla="*/ 36 w 110"/>
                <a:gd name="T95" fmla="*/ 179 h 195"/>
                <a:gd name="T96" fmla="*/ 25 w 110"/>
                <a:gd name="T97" fmla="*/ 181 h 195"/>
                <a:gd name="T98" fmla="*/ 17 w 110"/>
                <a:gd name="T99" fmla="*/ 189 h 195"/>
                <a:gd name="T100" fmla="*/ 8 w 110"/>
                <a:gd name="T101" fmla="*/ 191 h 195"/>
                <a:gd name="T102" fmla="*/ 12 w 110"/>
                <a:gd name="T103" fmla="*/ 185 h 195"/>
                <a:gd name="T104" fmla="*/ 17 w 110"/>
                <a:gd name="T105" fmla="*/ 176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10" h="195">
                  <a:moveTo>
                    <a:pt x="17" y="176"/>
                  </a:moveTo>
                  <a:lnTo>
                    <a:pt x="17" y="176"/>
                  </a:lnTo>
                  <a:lnTo>
                    <a:pt x="21" y="172"/>
                  </a:lnTo>
                  <a:lnTo>
                    <a:pt x="25" y="168"/>
                  </a:lnTo>
                  <a:lnTo>
                    <a:pt x="29" y="166"/>
                  </a:lnTo>
                  <a:lnTo>
                    <a:pt x="32" y="164"/>
                  </a:lnTo>
                  <a:lnTo>
                    <a:pt x="32" y="164"/>
                  </a:lnTo>
                  <a:lnTo>
                    <a:pt x="38" y="162"/>
                  </a:lnTo>
                  <a:lnTo>
                    <a:pt x="44" y="162"/>
                  </a:lnTo>
                  <a:lnTo>
                    <a:pt x="46" y="160"/>
                  </a:lnTo>
                  <a:lnTo>
                    <a:pt x="49" y="160"/>
                  </a:lnTo>
                  <a:lnTo>
                    <a:pt x="49" y="157"/>
                  </a:lnTo>
                  <a:lnTo>
                    <a:pt x="51" y="155"/>
                  </a:lnTo>
                  <a:lnTo>
                    <a:pt x="51" y="155"/>
                  </a:lnTo>
                  <a:lnTo>
                    <a:pt x="49" y="159"/>
                  </a:lnTo>
                  <a:lnTo>
                    <a:pt x="49" y="159"/>
                  </a:lnTo>
                  <a:lnTo>
                    <a:pt x="38" y="160"/>
                  </a:lnTo>
                  <a:lnTo>
                    <a:pt x="34" y="160"/>
                  </a:lnTo>
                  <a:lnTo>
                    <a:pt x="29" y="159"/>
                  </a:lnTo>
                  <a:lnTo>
                    <a:pt x="29" y="159"/>
                  </a:lnTo>
                  <a:lnTo>
                    <a:pt x="25" y="157"/>
                  </a:lnTo>
                  <a:lnTo>
                    <a:pt x="19" y="157"/>
                  </a:lnTo>
                  <a:lnTo>
                    <a:pt x="19" y="157"/>
                  </a:lnTo>
                  <a:lnTo>
                    <a:pt x="17" y="157"/>
                  </a:lnTo>
                  <a:lnTo>
                    <a:pt x="13" y="157"/>
                  </a:lnTo>
                  <a:lnTo>
                    <a:pt x="12" y="155"/>
                  </a:lnTo>
                  <a:lnTo>
                    <a:pt x="12" y="155"/>
                  </a:lnTo>
                  <a:lnTo>
                    <a:pt x="12" y="151"/>
                  </a:lnTo>
                  <a:lnTo>
                    <a:pt x="12" y="151"/>
                  </a:lnTo>
                  <a:lnTo>
                    <a:pt x="13" y="151"/>
                  </a:lnTo>
                  <a:lnTo>
                    <a:pt x="17" y="151"/>
                  </a:lnTo>
                  <a:lnTo>
                    <a:pt x="21" y="147"/>
                  </a:lnTo>
                  <a:lnTo>
                    <a:pt x="23" y="143"/>
                  </a:lnTo>
                  <a:lnTo>
                    <a:pt x="27" y="143"/>
                  </a:lnTo>
                  <a:lnTo>
                    <a:pt x="27" y="143"/>
                  </a:lnTo>
                  <a:lnTo>
                    <a:pt x="29" y="140"/>
                  </a:lnTo>
                  <a:lnTo>
                    <a:pt x="27" y="132"/>
                  </a:lnTo>
                  <a:lnTo>
                    <a:pt x="27" y="130"/>
                  </a:lnTo>
                  <a:lnTo>
                    <a:pt x="27" y="130"/>
                  </a:lnTo>
                  <a:lnTo>
                    <a:pt x="25" y="130"/>
                  </a:lnTo>
                  <a:lnTo>
                    <a:pt x="23" y="130"/>
                  </a:lnTo>
                  <a:lnTo>
                    <a:pt x="23" y="130"/>
                  </a:lnTo>
                  <a:lnTo>
                    <a:pt x="23" y="126"/>
                  </a:lnTo>
                  <a:lnTo>
                    <a:pt x="25" y="123"/>
                  </a:lnTo>
                  <a:lnTo>
                    <a:pt x="27" y="119"/>
                  </a:lnTo>
                  <a:lnTo>
                    <a:pt x="30" y="119"/>
                  </a:lnTo>
                  <a:lnTo>
                    <a:pt x="30" y="119"/>
                  </a:lnTo>
                  <a:lnTo>
                    <a:pt x="30" y="119"/>
                  </a:lnTo>
                  <a:lnTo>
                    <a:pt x="32" y="119"/>
                  </a:lnTo>
                  <a:lnTo>
                    <a:pt x="38" y="119"/>
                  </a:lnTo>
                  <a:lnTo>
                    <a:pt x="40" y="119"/>
                  </a:lnTo>
                  <a:lnTo>
                    <a:pt x="42" y="119"/>
                  </a:lnTo>
                  <a:lnTo>
                    <a:pt x="44" y="119"/>
                  </a:lnTo>
                  <a:lnTo>
                    <a:pt x="44" y="115"/>
                  </a:lnTo>
                  <a:lnTo>
                    <a:pt x="44" y="115"/>
                  </a:lnTo>
                  <a:lnTo>
                    <a:pt x="44" y="113"/>
                  </a:lnTo>
                  <a:lnTo>
                    <a:pt x="44" y="111"/>
                  </a:lnTo>
                  <a:lnTo>
                    <a:pt x="42" y="106"/>
                  </a:lnTo>
                  <a:lnTo>
                    <a:pt x="42" y="106"/>
                  </a:lnTo>
                  <a:lnTo>
                    <a:pt x="44" y="106"/>
                  </a:lnTo>
                  <a:lnTo>
                    <a:pt x="44" y="104"/>
                  </a:lnTo>
                  <a:lnTo>
                    <a:pt x="44" y="102"/>
                  </a:lnTo>
                  <a:lnTo>
                    <a:pt x="42" y="100"/>
                  </a:lnTo>
                  <a:lnTo>
                    <a:pt x="42" y="100"/>
                  </a:lnTo>
                  <a:lnTo>
                    <a:pt x="42" y="98"/>
                  </a:lnTo>
                  <a:lnTo>
                    <a:pt x="40" y="98"/>
                  </a:lnTo>
                  <a:lnTo>
                    <a:pt x="38" y="96"/>
                  </a:lnTo>
                  <a:lnTo>
                    <a:pt x="38" y="92"/>
                  </a:lnTo>
                  <a:lnTo>
                    <a:pt x="38" y="92"/>
                  </a:lnTo>
                  <a:lnTo>
                    <a:pt x="38" y="89"/>
                  </a:lnTo>
                  <a:lnTo>
                    <a:pt x="40" y="85"/>
                  </a:lnTo>
                  <a:lnTo>
                    <a:pt x="40" y="85"/>
                  </a:lnTo>
                  <a:lnTo>
                    <a:pt x="38" y="85"/>
                  </a:lnTo>
                  <a:lnTo>
                    <a:pt x="34" y="85"/>
                  </a:lnTo>
                  <a:lnTo>
                    <a:pt x="32" y="85"/>
                  </a:lnTo>
                  <a:lnTo>
                    <a:pt x="29" y="87"/>
                  </a:lnTo>
                  <a:lnTo>
                    <a:pt x="29" y="87"/>
                  </a:lnTo>
                  <a:lnTo>
                    <a:pt x="23" y="89"/>
                  </a:lnTo>
                  <a:lnTo>
                    <a:pt x="17" y="89"/>
                  </a:lnTo>
                  <a:lnTo>
                    <a:pt x="17" y="89"/>
                  </a:lnTo>
                  <a:lnTo>
                    <a:pt x="17" y="81"/>
                  </a:lnTo>
                  <a:lnTo>
                    <a:pt x="17" y="75"/>
                  </a:lnTo>
                  <a:lnTo>
                    <a:pt x="17" y="68"/>
                  </a:lnTo>
                  <a:lnTo>
                    <a:pt x="17" y="64"/>
                  </a:lnTo>
                  <a:lnTo>
                    <a:pt x="13" y="64"/>
                  </a:lnTo>
                  <a:lnTo>
                    <a:pt x="13" y="64"/>
                  </a:lnTo>
                  <a:lnTo>
                    <a:pt x="13" y="68"/>
                  </a:lnTo>
                  <a:lnTo>
                    <a:pt x="12" y="68"/>
                  </a:lnTo>
                  <a:lnTo>
                    <a:pt x="10" y="72"/>
                  </a:lnTo>
                  <a:lnTo>
                    <a:pt x="10" y="72"/>
                  </a:lnTo>
                  <a:lnTo>
                    <a:pt x="8" y="70"/>
                  </a:lnTo>
                  <a:lnTo>
                    <a:pt x="8" y="70"/>
                  </a:lnTo>
                  <a:lnTo>
                    <a:pt x="8" y="75"/>
                  </a:lnTo>
                  <a:lnTo>
                    <a:pt x="8" y="75"/>
                  </a:lnTo>
                  <a:lnTo>
                    <a:pt x="8" y="68"/>
                  </a:lnTo>
                  <a:lnTo>
                    <a:pt x="8" y="64"/>
                  </a:lnTo>
                  <a:lnTo>
                    <a:pt x="6" y="62"/>
                  </a:lnTo>
                  <a:lnTo>
                    <a:pt x="6" y="62"/>
                  </a:lnTo>
                  <a:lnTo>
                    <a:pt x="6" y="58"/>
                  </a:lnTo>
                  <a:lnTo>
                    <a:pt x="6" y="55"/>
                  </a:lnTo>
                  <a:lnTo>
                    <a:pt x="10" y="47"/>
                  </a:lnTo>
                  <a:lnTo>
                    <a:pt x="10" y="47"/>
                  </a:lnTo>
                  <a:lnTo>
                    <a:pt x="6" y="47"/>
                  </a:lnTo>
                  <a:lnTo>
                    <a:pt x="0" y="47"/>
                  </a:lnTo>
                  <a:lnTo>
                    <a:pt x="0" y="47"/>
                  </a:lnTo>
                  <a:lnTo>
                    <a:pt x="0" y="47"/>
                  </a:lnTo>
                  <a:lnTo>
                    <a:pt x="0" y="43"/>
                  </a:lnTo>
                  <a:lnTo>
                    <a:pt x="2" y="39"/>
                  </a:lnTo>
                  <a:lnTo>
                    <a:pt x="6" y="38"/>
                  </a:lnTo>
                  <a:lnTo>
                    <a:pt x="8" y="34"/>
                  </a:lnTo>
                  <a:lnTo>
                    <a:pt x="8" y="34"/>
                  </a:lnTo>
                  <a:lnTo>
                    <a:pt x="8" y="30"/>
                  </a:lnTo>
                  <a:lnTo>
                    <a:pt x="6" y="30"/>
                  </a:lnTo>
                  <a:lnTo>
                    <a:pt x="6" y="26"/>
                  </a:lnTo>
                  <a:lnTo>
                    <a:pt x="6" y="26"/>
                  </a:lnTo>
                  <a:lnTo>
                    <a:pt x="6" y="26"/>
                  </a:lnTo>
                  <a:lnTo>
                    <a:pt x="6" y="20"/>
                  </a:lnTo>
                  <a:lnTo>
                    <a:pt x="6" y="17"/>
                  </a:lnTo>
                  <a:lnTo>
                    <a:pt x="6" y="17"/>
                  </a:lnTo>
                  <a:lnTo>
                    <a:pt x="8" y="17"/>
                  </a:lnTo>
                  <a:lnTo>
                    <a:pt x="8" y="17"/>
                  </a:lnTo>
                  <a:lnTo>
                    <a:pt x="10" y="13"/>
                  </a:lnTo>
                  <a:lnTo>
                    <a:pt x="12" y="9"/>
                  </a:lnTo>
                  <a:lnTo>
                    <a:pt x="13" y="5"/>
                  </a:lnTo>
                  <a:lnTo>
                    <a:pt x="13" y="2"/>
                  </a:lnTo>
                  <a:lnTo>
                    <a:pt x="13" y="2"/>
                  </a:lnTo>
                  <a:lnTo>
                    <a:pt x="17" y="2"/>
                  </a:lnTo>
                  <a:lnTo>
                    <a:pt x="17" y="2"/>
                  </a:lnTo>
                  <a:lnTo>
                    <a:pt x="19" y="2"/>
                  </a:lnTo>
                  <a:lnTo>
                    <a:pt x="21" y="3"/>
                  </a:lnTo>
                  <a:lnTo>
                    <a:pt x="21" y="3"/>
                  </a:lnTo>
                  <a:lnTo>
                    <a:pt x="25" y="3"/>
                  </a:lnTo>
                  <a:lnTo>
                    <a:pt x="29" y="2"/>
                  </a:lnTo>
                  <a:lnTo>
                    <a:pt x="29" y="2"/>
                  </a:lnTo>
                  <a:lnTo>
                    <a:pt x="32" y="0"/>
                  </a:lnTo>
                  <a:lnTo>
                    <a:pt x="38" y="0"/>
                  </a:lnTo>
                  <a:lnTo>
                    <a:pt x="40" y="0"/>
                  </a:lnTo>
                  <a:lnTo>
                    <a:pt x="44" y="2"/>
                  </a:lnTo>
                  <a:lnTo>
                    <a:pt x="44" y="2"/>
                  </a:lnTo>
                  <a:lnTo>
                    <a:pt x="44" y="5"/>
                  </a:lnTo>
                  <a:lnTo>
                    <a:pt x="40" y="7"/>
                  </a:lnTo>
                  <a:lnTo>
                    <a:pt x="34" y="9"/>
                  </a:lnTo>
                  <a:lnTo>
                    <a:pt x="34" y="9"/>
                  </a:lnTo>
                  <a:lnTo>
                    <a:pt x="32" y="13"/>
                  </a:lnTo>
                  <a:lnTo>
                    <a:pt x="30" y="15"/>
                  </a:lnTo>
                  <a:lnTo>
                    <a:pt x="30" y="17"/>
                  </a:lnTo>
                  <a:lnTo>
                    <a:pt x="30" y="22"/>
                  </a:lnTo>
                  <a:lnTo>
                    <a:pt x="30" y="22"/>
                  </a:lnTo>
                  <a:lnTo>
                    <a:pt x="29" y="22"/>
                  </a:lnTo>
                  <a:lnTo>
                    <a:pt x="29" y="22"/>
                  </a:lnTo>
                  <a:lnTo>
                    <a:pt x="38" y="22"/>
                  </a:lnTo>
                  <a:lnTo>
                    <a:pt x="49" y="20"/>
                  </a:lnTo>
                  <a:lnTo>
                    <a:pt x="55" y="22"/>
                  </a:lnTo>
                  <a:lnTo>
                    <a:pt x="59" y="22"/>
                  </a:lnTo>
                  <a:lnTo>
                    <a:pt x="61" y="24"/>
                  </a:lnTo>
                  <a:lnTo>
                    <a:pt x="61" y="26"/>
                  </a:lnTo>
                  <a:lnTo>
                    <a:pt x="61" y="28"/>
                  </a:lnTo>
                  <a:lnTo>
                    <a:pt x="61" y="32"/>
                  </a:lnTo>
                  <a:lnTo>
                    <a:pt x="61" y="32"/>
                  </a:lnTo>
                  <a:lnTo>
                    <a:pt x="59" y="34"/>
                  </a:lnTo>
                  <a:lnTo>
                    <a:pt x="57" y="38"/>
                  </a:lnTo>
                  <a:lnTo>
                    <a:pt x="53" y="43"/>
                  </a:lnTo>
                  <a:lnTo>
                    <a:pt x="53" y="43"/>
                  </a:lnTo>
                  <a:lnTo>
                    <a:pt x="49" y="47"/>
                  </a:lnTo>
                  <a:lnTo>
                    <a:pt x="46" y="55"/>
                  </a:lnTo>
                  <a:lnTo>
                    <a:pt x="46" y="55"/>
                  </a:lnTo>
                  <a:lnTo>
                    <a:pt x="47" y="60"/>
                  </a:lnTo>
                  <a:lnTo>
                    <a:pt x="49" y="64"/>
                  </a:lnTo>
                  <a:lnTo>
                    <a:pt x="49" y="64"/>
                  </a:lnTo>
                  <a:lnTo>
                    <a:pt x="53" y="64"/>
                  </a:lnTo>
                  <a:lnTo>
                    <a:pt x="55" y="64"/>
                  </a:lnTo>
                  <a:lnTo>
                    <a:pt x="61" y="72"/>
                  </a:lnTo>
                  <a:lnTo>
                    <a:pt x="61" y="72"/>
                  </a:lnTo>
                  <a:lnTo>
                    <a:pt x="64" y="75"/>
                  </a:lnTo>
                  <a:lnTo>
                    <a:pt x="68" y="77"/>
                  </a:lnTo>
                  <a:lnTo>
                    <a:pt x="68" y="77"/>
                  </a:lnTo>
                  <a:lnTo>
                    <a:pt x="70" y="83"/>
                  </a:lnTo>
                  <a:lnTo>
                    <a:pt x="72" y="87"/>
                  </a:lnTo>
                  <a:lnTo>
                    <a:pt x="72" y="87"/>
                  </a:lnTo>
                  <a:lnTo>
                    <a:pt x="72" y="89"/>
                  </a:lnTo>
                  <a:lnTo>
                    <a:pt x="76" y="92"/>
                  </a:lnTo>
                  <a:lnTo>
                    <a:pt x="80" y="98"/>
                  </a:lnTo>
                  <a:lnTo>
                    <a:pt x="85" y="106"/>
                  </a:lnTo>
                  <a:lnTo>
                    <a:pt x="87" y="109"/>
                  </a:lnTo>
                  <a:lnTo>
                    <a:pt x="87" y="113"/>
                  </a:lnTo>
                  <a:lnTo>
                    <a:pt x="87" y="113"/>
                  </a:lnTo>
                  <a:lnTo>
                    <a:pt x="83" y="113"/>
                  </a:lnTo>
                  <a:lnTo>
                    <a:pt x="83" y="113"/>
                  </a:lnTo>
                  <a:lnTo>
                    <a:pt x="87" y="115"/>
                  </a:lnTo>
                  <a:lnTo>
                    <a:pt x="89" y="119"/>
                  </a:lnTo>
                  <a:lnTo>
                    <a:pt x="89" y="130"/>
                  </a:lnTo>
                  <a:lnTo>
                    <a:pt x="89" y="130"/>
                  </a:lnTo>
                  <a:lnTo>
                    <a:pt x="91" y="132"/>
                  </a:lnTo>
                  <a:lnTo>
                    <a:pt x="93" y="130"/>
                  </a:lnTo>
                  <a:lnTo>
                    <a:pt x="97" y="130"/>
                  </a:lnTo>
                  <a:lnTo>
                    <a:pt x="102" y="128"/>
                  </a:lnTo>
                  <a:lnTo>
                    <a:pt x="104" y="128"/>
                  </a:lnTo>
                  <a:lnTo>
                    <a:pt x="106" y="130"/>
                  </a:lnTo>
                  <a:lnTo>
                    <a:pt x="106" y="130"/>
                  </a:lnTo>
                  <a:lnTo>
                    <a:pt x="110" y="130"/>
                  </a:lnTo>
                  <a:lnTo>
                    <a:pt x="110" y="132"/>
                  </a:lnTo>
                  <a:lnTo>
                    <a:pt x="110" y="134"/>
                  </a:lnTo>
                  <a:lnTo>
                    <a:pt x="110" y="138"/>
                  </a:lnTo>
                  <a:lnTo>
                    <a:pt x="110" y="143"/>
                  </a:lnTo>
                  <a:lnTo>
                    <a:pt x="106" y="147"/>
                  </a:lnTo>
                  <a:lnTo>
                    <a:pt x="106" y="147"/>
                  </a:lnTo>
                  <a:lnTo>
                    <a:pt x="104" y="147"/>
                  </a:lnTo>
                  <a:lnTo>
                    <a:pt x="104" y="149"/>
                  </a:lnTo>
                  <a:lnTo>
                    <a:pt x="102" y="153"/>
                  </a:lnTo>
                  <a:lnTo>
                    <a:pt x="102" y="153"/>
                  </a:lnTo>
                  <a:lnTo>
                    <a:pt x="99" y="157"/>
                  </a:lnTo>
                  <a:lnTo>
                    <a:pt x="95" y="160"/>
                  </a:lnTo>
                  <a:lnTo>
                    <a:pt x="95" y="160"/>
                  </a:lnTo>
                  <a:lnTo>
                    <a:pt x="97" y="160"/>
                  </a:lnTo>
                  <a:lnTo>
                    <a:pt x="99" y="160"/>
                  </a:lnTo>
                  <a:lnTo>
                    <a:pt x="102" y="160"/>
                  </a:lnTo>
                  <a:lnTo>
                    <a:pt x="104" y="162"/>
                  </a:lnTo>
                  <a:lnTo>
                    <a:pt x="104" y="164"/>
                  </a:lnTo>
                  <a:lnTo>
                    <a:pt x="104" y="164"/>
                  </a:lnTo>
                  <a:lnTo>
                    <a:pt x="104" y="164"/>
                  </a:lnTo>
                  <a:lnTo>
                    <a:pt x="104" y="164"/>
                  </a:lnTo>
                  <a:lnTo>
                    <a:pt x="102" y="168"/>
                  </a:lnTo>
                  <a:lnTo>
                    <a:pt x="99" y="168"/>
                  </a:lnTo>
                  <a:lnTo>
                    <a:pt x="97" y="170"/>
                  </a:lnTo>
                  <a:lnTo>
                    <a:pt x="93" y="172"/>
                  </a:lnTo>
                  <a:lnTo>
                    <a:pt x="83" y="172"/>
                  </a:lnTo>
                  <a:lnTo>
                    <a:pt x="78" y="174"/>
                  </a:lnTo>
                  <a:lnTo>
                    <a:pt x="78" y="174"/>
                  </a:lnTo>
                  <a:lnTo>
                    <a:pt x="70" y="176"/>
                  </a:lnTo>
                  <a:lnTo>
                    <a:pt x="63" y="176"/>
                  </a:lnTo>
                  <a:lnTo>
                    <a:pt x="55" y="177"/>
                  </a:lnTo>
                  <a:lnTo>
                    <a:pt x="51" y="177"/>
                  </a:lnTo>
                  <a:lnTo>
                    <a:pt x="49" y="179"/>
                  </a:lnTo>
                  <a:lnTo>
                    <a:pt x="49" y="179"/>
                  </a:lnTo>
                  <a:lnTo>
                    <a:pt x="49" y="181"/>
                  </a:lnTo>
                  <a:lnTo>
                    <a:pt x="49" y="181"/>
                  </a:lnTo>
                  <a:lnTo>
                    <a:pt x="44" y="179"/>
                  </a:lnTo>
                  <a:lnTo>
                    <a:pt x="38" y="177"/>
                  </a:lnTo>
                  <a:lnTo>
                    <a:pt x="36" y="179"/>
                  </a:lnTo>
                  <a:lnTo>
                    <a:pt x="36" y="179"/>
                  </a:lnTo>
                  <a:lnTo>
                    <a:pt x="34" y="183"/>
                  </a:lnTo>
                  <a:lnTo>
                    <a:pt x="34" y="183"/>
                  </a:lnTo>
                  <a:lnTo>
                    <a:pt x="32" y="183"/>
                  </a:lnTo>
                  <a:lnTo>
                    <a:pt x="29" y="181"/>
                  </a:lnTo>
                  <a:lnTo>
                    <a:pt x="25" y="181"/>
                  </a:lnTo>
                  <a:lnTo>
                    <a:pt x="23" y="181"/>
                  </a:lnTo>
                  <a:lnTo>
                    <a:pt x="23" y="181"/>
                  </a:lnTo>
                  <a:lnTo>
                    <a:pt x="19" y="185"/>
                  </a:lnTo>
                  <a:lnTo>
                    <a:pt x="17" y="189"/>
                  </a:lnTo>
                  <a:lnTo>
                    <a:pt x="17" y="189"/>
                  </a:lnTo>
                  <a:lnTo>
                    <a:pt x="10" y="195"/>
                  </a:lnTo>
                  <a:lnTo>
                    <a:pt x="10" y="195"/>
                  </a:lnTo>
                  <a:lnTo>
                    <a:pt x="12" y="195"/>
                  </a:lnTo>
                  <a:lnTo>
                    <a:pt x="12" y="195"/>
                  </a:lnTo>
                  <a:lnTo>
                    <a:pt x="8" y="191"/>
                  </a:lnTo>
                  <a:lnTo>
                    <a:pt x="4" y="189"/>
                  </a:lnTo>
                  <a:lnTo>
                    <a:pt x="4" y="189"/>
                  </a:lnTo>
                  <a:lnTo>
                    <a:pt x="8" y="187"/>
                  </a:lnTo>
                  <a:lnTo>
                    <a:pt x="12" y="185"/>
                  </a:lnTo>
                  <a:lnTo>
                    <a:pt x="12" y="185"/>
                  </a:lnTo>
                  <a:lnTo>
                    <a:pt x="13" y="181"/>
                  </a:lnTo>
                  <a:lnTo>
                    <a:pt x="15" y="177"/>
                  </a:lnTo>
                  <a:lnTo>
                    <a:pt x="17" y="176"/>
                  </a:lnTo>
                  <a:lnTo>
                    <a:pt x="17" y="176"/>
                  </a:lnTo>
                  <a:lnTo>
                    <a:pt x="17" y="176"/>
                  </a:lnTo>
                  <a:lnTo>
                    <a:pt x="17" y="176"/>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76" name="Freeform 75">
              <a:extLst>
                <a:ext uri="{FF2B5EF4-FFF2-40B4-BE49-F238E27FC236}">
                  <a16:creationId xmlns:a16="http://schemas.microsoft.com/office/drawing/2014/main" id="{02400BB7-83F1-D64A-8A33-7C00B183E862}"/>
                </a:ext>
              </a:extLst>
            </p:cNvPr>
            <p:cNvSpPr>
              <a:spLocks/>
            </p:cNvSpPr>
            <p:nvPr userDrawn="1"/>
          </p:nvSpPr>
          <p:spPr bwMode="auto">
            <a:xfrm>
              <a:off x="803541" y="2035481"/>
              <a:ext cx="51913" cy="38980"/>
            </a:xfrm>
            <a:custGeom>
              <a:avLst/>
              <a:gdLst>
                <a:gd name="T0" fmla="*/ 21 w 34"/>
                <a:gd name="T1" fmla="*/ 30 h 30"/>
                <a:gd name="T2" fmla="*/ 21 w 34"/>
                <a:gd name="T3" fmla="*/ 30 h 30"/>
                <a:gd name="T4" fmla="*/ 26 w 34"/>
                <a:gd name="T5" fmla="*/ 27 h 30"/>
                <a:gd name="T6" fmla="*/ 32 w 34"/>
                <a:gd name="T7" fmla="*/ 23 h 30"/>
                <a:gd name="T8" fmla="*/ 34 w 34"/>
                <a:gd name="T9" fmla="*/ 21 h 30"/>
                <a:gd name="T10" fmla="*/ 34 w 34"/>
                <a:gd name="T11" fmla="*/ 17 h 30"/>
                <a:gd name="T12" fmla="*/ 34 w 34"/>
                <a:gd name="T13" fmla="*/ 17 h 30"/>
                <a:gd name="T14" fmla="*/ 34 w 34"/>
                <a:gd name="T15" fmla="*/ 13 h 30"/>
                <a:gd name="T16" fmla="*/ 34 w 34"/>
                <a:gd name="T17" fmla="*/ 12 h 30"/>
                <a:gd name="T18" fmla="*/ 28 w 34"/>
                <a:gd name="T19" fmla="*/ 8 h 30"/>
                <a:gd name="T20" fmla="*/ 24 w 34"/>
                <a:gd name="T21" fmla="*/ 6 h 30"/>
                <a:gd name="T22" fmla="*/ 24 w 34"/>
                <a:gd name="T23" fmla="*/ 4 h 30"/>
                <a:gd name="T24" fmla="*/ 24 w 34"/>
                <a:gd name="T25" fmla="*/ 0 h 30"/>
                <a:gd name="T26" fmla="*/ 24 w 34"/>
                <a:gd name="T27" fmla="*/ 0 h 30"/>
                <a:gd name="T28" fmla="*/ 22 w 34"/>
                <a:gd name="T29" fmla="*/ 0 h 30"/>
                <a:gd name="T30" fmla="*/ 19 w 34"/>
                <a:gd name="T31" fmla="*/ 0 h 30"/>
                <a:gd name="T32" fmla="*/ 13 w 34"/>
                <a:gd name="T33" fmla="*/ 2 h 30"/>
                <a:gd name="T34" fmla="*/ 13 w 34"/>
                <a:gd name="T35" fmla="*/ 2 h 30"/>
                <a:gd name="T36" fmla="*/ 9 w 34"/>
                <a:gd name="T37" fmla="*/ 4 h 30"/>
                <a:gd name="T38" fmla="*/ 9 w 34"/>
                <a:gd name="T39" fmla="*/ 4 h 30"/>
                <a:gd name="T40" fmla="*/ 5 w 34"/>
                <a:gd name="T41" fmla="*/ 6 h 30"/>
                <a:gd name="T42" fmla="*/ 3 w 34"/>
                <a:gd name="T43" fmla="*/ 10 h 30"/>
                <a:gd name="T44" fmla="*/ 0 w 34"/>
                <a:gd name="T45" fmla="*/ 17 h 30"/>
                <a:gd name="T46" fmla="*/ 0 w 34"/>
                <a:gd name="T47" fmla="*/ 17 h 30"/>
                <a:gd name="T48" fmla="*/ 0 w 34"/>
                <a:gd name="T49" fmla="*/ 21 h 30"/>
                <a:gd name="T50" fmla="*/ 2 w 34"/>
                <a:gd name="T51" fmla="*/ 25 h 30"/>
                <a:gd name="T52" fmla="*/ 3 w 34"/>
                <a:gd name="T53" fmla="*/ 25 h 30"/>
                <a:gd name="T54" fmla="*/ 5 w 34"/>
                <a:gd name="T55" fmla="*/ 27 h 30"/>
                <a:gd name="T56" fmla="*/ 5 w 34"/>
                <a:gd name="T57" fmla="*/ 27 h 30"/>
                <a:gd name="T58" fmla="*/ 9 w 34"/>
                <a:gd name="T59" fmla="*/ 25 h 30"/>
                <a:gd name="T60" fmla="*/ 9 w 34"/>
                <a:gd name="T61" fmla="*/ 25 h 30"/>
                <a:gd name="T62" fmla="*/ 9 w 34"/>
                <a:gd name="T63" fmla="*/ 23 h 30"/>
                <a:gd name="T64" fmla="*/ 11 w 34"/>
                <a:gd name="T65" fmla="*/ 21 h 30"/>
                <a:gd name="T66" fmla="*/ 11 w 34"/>
                <a:gd name="T67" fmla="*/ 21 h 30"/>
                <a:gd name="T68" fmla="*/ 13 w 34"/>
                <a:gd name="T69" fmla="*/ 21 h 30"/>
                <a:gd name="T70" fmla="*/ 17 w 34"/>
                <a:gd name="T71" fmla="*/ 23 h 30"/>
                <a:gd name="T72" fmla="*/ 19 w 34"/>
                <a:gd name="T73" fmla="*/ 27 h 30"/>
                <a:gd name="T74" fmla="*/ 19 w 34"/>
                <a:gd name="T75" fmla="*/ 27 h 30"/>
                <a:gd name="T76" fmla="*/ 21 w 34"/>
                <a:gd name="T77" fmla="*/ 29 h 30"/>
                <a:gd name="T78" fmla="*/ 21 w 34"/>
                <a:gd name="T79" fmla="*/ 30 h 30"/>
                <a:gd name="T80" fmla="*/ 21 w 34"/>
                <a:gd name="T81" fmla="*/ 30 h 30"/>
                <a:gd name="T82" fmla="*/ 21 w 34"/>
                <a:gd name="T83" fmla="*/ 30 h 30"/>
                <a:gd name="T84" fmla="*/ 21 w 34"/>
                <a:gd name="T85"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4" h="30">
                  <a:moveTo>
                    <a:pt x="21" y="30"/>
                  </a:moveTo>
                  <a:lnTo>
                    <a:pt x="21" y="30"/>
                  </a:lnTo>
                  <a:lnTo>
                    <a:pt x="26" y="27"/>
                  </a:lnTo>
                  <a:lnTo>
                    <a:pt x="32" y="23"/>
                  </a:lnTo>
                  <a:lnTo>
                    <a:pt x="34" y="21"/>
                  </a:lnTo>
                  <a:lnTo>
                    <a:pt x="34" y="17"/>
                  </a:lnTo>
                  <a:lnTo>
                    <a:pt x="34" y="17"/>
                  </a:lnTo>
                  <a:lnTo>
                    <a:pt x="34" y="13"/>
                  </a:lnTo>
                  <a:lnTo>
                    <a:pt x="34" y="12"/>
                  </a:lnTo>
                  <a:lnTo>
                    <a:pt x="28" y="8"/>
                  </a:lnTo>
                  <a:lnTo>
                    <a:pt x="24" y="6"/>
                  </a:lnTo>
                  <a:lnTo>
                    <a:pt x="24" y="4"/>
                  </a:lnTo>
                  <a:lnTo>
                    <a:pt x="24" y="0"/>
                  </a:lnTo>
                  <a:lnTo>
                    <a:pt x="24" y="0"/>
                  </a:lnTo>
                  <a:lnTo>
                    <a:pt x="22" y="0"/>
                  </a:lnTo>
                  <a:lnTo>
                    <a:pt x="19" y="0"/>
                  </a:lnTo>
                  <a:lnTo>
                    <a:pt x="13" y="2"/>
                  </a:lnTo>
                  <a:lnTo>
                    <a:pt x="13" y="2"/>
                  </a:lnTo>
                  <a:lnTo>
                    <a:pt x="9" y="4"/>
                  </a:lnTo>
                  <a:lnTo>
                    <a:pt x="9" y="4"/>
                  </a:lnTo>
                  <a:lnTo>
                    <a:pt x="5" y="6"/>
                  </a:lnTo>
                  <a:lnTo>
                    <a:pt x="3" y="10"/>
                  </a:lnTo>
                  <a:lnTo>
                    <a:pt x="0" y="17"/>
                  </a:lnTo>
                  <a:lnTo>
                    <a:pt x="0" y="17"/>
                  </a:lnTo>
                  <a:lnTo>
                    <a:pt x="0" y="21"/>
                  </a:lnTo>
                  <a:lnTo>
                    <a:pt x="2" y="25"/>
                  </a:lnTo>
                  <a:lnTo>
                    <a:pt x="3" y="25"/>
                  </a:lnTo>
                  <a:lnTo>
                    <a:pt x="5" y="27"/>
                  </a:lnTo>
                  <a:lnTo>
                    <a:pt x="5" y="27"/>
                  </a:lnTo>
                  <a:lnTo>
                    <a:pt x="9" y="25"/>
                  </a:lnTo>
                  <a:lnTo>
                    <a:pt x="9" y="25"/>
                  </a:lnTo>
                  <a:lnTo>
                    <a:pt x="9" y="23"/>
                  </a:lnTo>
                  <a:lnTo>
                    <a:pt x="11" y="21"/>
                  </a:lnTo>
                  <a:lnTo>
                    <a:pt x="11" y="21"/>
                  </a:lnTo>
                  <a:lnTo>
                    <a:pt x="13" y="21"/>
                  </a:lnTo>
                  <a:lnTo>
                    <a:pt x="17" y="23"/>
                  </a:lnTo>
                  <a:lnTo>
                    <a:pt x="19" y="27"/>
                  </a:lnTo>
                  <a:lnTo>
                    <a:pt x="19" y="27"/>
                  </a:lnTo>
                  <a:lnTo>
                    <a:pt x="21" y="29"/>
                  </a:lnTo>
                  <a:lnTo>
                    <a:pt x="21" y="30"/>
                  </a:lnTo>
                  <a:lnTo>
                    <a:pt x="21" y="30"/>
                  </a:lnTo>
                  <a:lnTo>
                    <a:pt x="21" y="30"/>
                  </a:lnTo>
                  <a:lnTo>
                    <a:pt x="21" y="30"/>
                  </a:lnTo>
                  <a:close/>
                </a:path>
              </a:pathLst>
            </a:custGeom>
            <a:solidFill>
              <a:schemeClr val="bg1">
                <a:lumMod val="85000"/>
              </a:schemeClr>
            </a:solidFill>
            <a:ln w="635" cap="rnd">
              <a:solidFill>
                <a:schemeClr val="bg1">
                  <a:alpha val="17000"/>
                </a:schemeClr>
              </a:solidFill>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77" name="Freeform 76">
              <a:extLst>
                <a:ext uri="{FF2B5EF4-FFF2-40B4-BE49-F238E27FC236}">
                  <a16:creationId xmlns:a16="http://schemas.microsoft.com/office/drawing/2014/main" id="{D2D1BCB6-76D9-8B4D-A4A2-530865F72DDF}"/>
                </a:ext>
              </a:extLst>
            </p:cNvPr>
            <p:cNvSpPr>
              <a:spLocks/>
            </p:cNvSpPr>
            <p:nvPr userDrawn="1"/>
          </p:nvSpPr>
          <p:spPr bwMode="auto">
            <a:xfrm>
              <a:off x="803541" y="2035481"/>
              <a:ext cx="51913" cy="38980"/>
            </a:xfrm>
            <a:custGeom>
              <a:avLst/>
              <a:gdLst>
                <a:gd name="T0" fmla="*/ 21 w 34"/>
                <a:gd name="T1" fmla="*/ 30 h 30"/>
                <a:gd name="T2" fmla="*/ 21 w 34"/>
                <a:gd name="T3" fmla="*/ 30 h 30"/>
                <a:gd name="T4" fmla="*/ 26 w 34"/>
                <a:gd name="T5" fmla="*/ 27 h 30"/>
                <a:gd name="T6" fmla="*/ 32 w 34"/>
                <a:gd name="T7" fmla="*/ 23 h 30"/>
                <a:gd name="T8" fmla="*/ 34 w 34"/>
                <a:gd name="T9" fmla="*/ 21 h 30"/>
                <a:gd name="T10" fmla="*/ 34 w 34"/>
                <a:gd name="T11" fmla="*/ 17 h 30"/>
                <a:gd name="T12" fmla="*/ 34 w 34"/>
                <a:gd name="T13" fmla="*/ 17 h 30"/>
                <a:gd name="T14" fmla="*/ 34 w 34"/>
                <a:gd name="T15" fmla="*/ 13 h 30"/>
                <a:gd name="T16" fmla="*/ 34 w 34"/>
                <a:gd name="T17" fmla="*/ 12 h 30"/>
                <a:gd name="T18" fmla="*/ 28 w 34"/>
                <a:gd name="T19" fmla="*/ 8 h 30"/>
                <a:gd name="T20" fmla="*/ 24 w 34"/>
                <a:gd name="T21" fmla="*/ 6 h 30"/>
                <a:gd name="T22" fmla="*/ 24 w 34"/>
                <a:gd name="T23" fmla="*/ 4 h 30"/>
                <a:gd name="T24" fmla="*/ 24 w 34"/>
                <a:gd name="T25" fmla="*/ 0 h 30"/>
                <a:gd name="T26" fmla="*/ 24 w 34"/>
                <a:gd name="T27" fmla="*/ 0 h 30"/>
                <a:gd name="T28" fmla="*/ 22 w 34"/>
                <a:gd name="T29" fmla="*/ 0 h 30"/>
                <a:gd name="T30" fmla="*/ 19 w 34"/>
                <a:gd name="T31" fmla="*/ 0 h 30"/>
                <a:gd name="T32" fmla="*/ 13 w 34"/>
                <a:gd name="T33" fmla="*/ 2 h 30"/>
                <a:gd name="T34" fmla="*/ 13 w 34"/>
                <a:gd name="T35" fmla="*/ 2 h 30"/>
                <a:gd name="T36" fmla="*/ 9 w 34"/>
                <a:gd name="T37" fmla="*/ 4 h 30"/>
                <a:gd name="T38" fmla="*/ 9 w 34"/>
                <a:gd name="T39" fmla="*/ 4 h 30"/>
                <a:gd name="T40" fmla="*/ 5 w 34"/>
                <a:gd name="T41" fmla="*/ 6 h 30"/>
                <a:gd name="T42" fmla="*/ 3 w 34"/>
                <a:gd name="T43" fmla="*/ 10 h 30"/>
                <a:gd name="T44" fmla="*/ 0 w 34"/>
                <a:gd name="T45" fmla="*/ 17 h 30"/>
                <a:gd name="T46" fmla="*/ 0 w 34"/>
                <a:gd name="T47" fmla="*/ 17 h 30"/>
                <a:gd name="T48" fmla="*/ 0 w 34"/>
                <a:gd name="T49" fmla="*/ 21 h 30"/>
                <a:gd name="T50" fmla="*/ 2 w 34"/>
                <a:gd name="T51" fmla="*/ 25 h 30"/>
                <a:gd name="T52" fmla="*/ 3 w 34"/>
                <a:gd name="T53" fmla="*/ 25 h 30"/>
                <a:gd name="T54" fmla="*/ 5 w 34"/>
                <a:gd name="T55" fmla="*/ 27 h 30"/>
                <a:gd name="T56" fmla="*/ 5 w 34"/>
                <a:gd name="T57" fmla="*/ 27 h 30"/>
                <a:gd name="T58" fmla="*/ 9 w 34"/>
                <a:gd name="T59" fmla="*/ 25 h 30"/>
                <a:gd name="T60" fmla="*/ 9 w 34"/>
                <a:gd name="T61" fmla="*/ 25 h 30"/>
                <a:gd name="T62" fmla="*/ 9 w 34"/>
                <a:gd name="T63" fmla="*/ 23 h 30"/>
                <a:gd name="T64" fmla="*/ 11 w 34"/>
                <a:gd name="T65" fmla="*/ 21 h 30"/>
                <a:gd name="T66" fmla="*/ 11 w 34"/>
                <a:gd name="T67" fmla="*/ 21 h 30"/>
                <a:gd name="T68" fmla="*/ 13 w 34"/>
                <a:gd name="T69" fmla="*/ 21 h 30"/>
                <a:gd name="T70" fmla="*/ 17 w 34"/>
                <a:gd name="T71" fmla="*/ 23 h 30"/>
                <a:gd name="T72" fmla="*/ 19 w 34"/>
                <a:gd name="T73" fmla="*/ 27 h 30"/>
                <a:gd name="T74" fmla="*/ 19 w 34"/>
                <a:gd name="T75" fmla="*/ 27 h 30"/>
                <a:gd name="T76" fmla="*/ 21 w 34"/>
                <a:gd name="T77" fmla="*/ 29 h 30"/>
                <a:gd name="T78" fmla="*/ 21 w 34"/>
                <a:gd name="T79" fmla="*/ 30 h 30"/>
                <a:gd name="T80" fmla="*/ 21 w 34"/>
                <a:gd name="T81" fmla="*/ 30 h 30"/>
                <a:gd name="T82" fmla="*/ 21 w 34"/>
                <a:gd name="T83" fmla="*/ 30 h 30"/>
                <a:gd name="T84" fmla="*/ 21 w 34"/>
                <a:gd name="T85"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4" h="30">
                  <a:moveTo>
                    <a:pt x="21" y="30"/>
                  </a:moveTo>
                  <a:lnTo>
                    <a:pt x="21" y="30"/>
                  </a:lnTo>
                  <a:lnTo>
                    <a:pt x="26" y="27"/>
                  </a:lnTo>
                  <a:lnTo>
                    <a:pt x="32" y="23"/>
                  </a:lnTo>
                  <a:lnTo>
                    <a:pt x="34" y="21"/>
                  </a:lnTo>
                  <a:lnTo>
                    <a:pt x="34" y="17"/>
                  </a:lnTo>
                  <a:lnTo>
                    <a:pt x="34" y="17"/>
                  </a:lnTo>
                  <a:lnTo>
                    <a:pt x="34" y="13"/>
                  </a:lnTo>
                  <a:lnTo>
                    <a:pt x="34" y="12"/>
                  </a:lnTo>
                  <a:lnTo>
                    <a:pt x="28" y="8"/>
                  </a:lnTo>
                  <a:lnTo>
                    <a:pt x="24" y="6"/>
                  </a:lnTo>
                  <a:lnTo>
                    <a:pt x="24" y="4"/>
                  </a:lnTo>
                  <a:lnTo>
                    <a:pt x="24" y="0"/>
                  </a:lnTo>
                  <a:lnTo>
                    <a:pt x="24" y="0"/>
                  </a:lnTo>
                  <a:lnTo>
                    <a:pt x="22" y="0"/>
                  </a:lnTo>
                  <a:lnTo>
                    <a:pt x="19" y="0"/>
                  </a:lnTo>
                  <a:lnTo>
                    <a:pt x="13" y="2"/>
                  </a:lnTo>
                  <a:lnTo>
                    <a:pt x="13" y="2"/>
                  </a:lnTo>
                  <a:lnTo>
                    <a:pt x="9" y="4"/>
                  </a:lnTo>
                  <a:lnTo>
                    <a:pt x="9" y="4"/>
                  </a:lnTo>
                  <a:lnTo>
                    <a:pt x="5" y="6"/>
                  </a:lnTo>
                  <a:lnTo>
                    <a:pt x="3" y="10"/>
                  </a:lnTo>
                  <a:lnTo>
                    <a:pt x="0" y="17"/>
                  </a:lnTo>
                  <a:lnTo>
                    <a:pt x="0" y="17"/>
                  </a:lnTo>
                  <a:lnTo>
                    <a:pt x="0" y="21"/>
                  </a:lnTo>
                  <a:lnTo>
                    <a:pt x="2" y="25"/>
                  </a:lnTo>
                  <a:lnTo>
                    <a:pt x="3" y="25"/>
                  </a:lnTo>
                  <a:lnTo>
                    <a:pt x="5" y="27"/>
                  </a:lnTo>
                  <a:lnTo>
                    <a:pt x="5" y="27"/>
                  </a:lnTo>
                  <a:lnTo>
                    <a:pt x="9" y="25"/>
                  </a:lnTo>
                  <a:lnTo>
                    <a:pt x="9" y="25"/>
                  </a:lnTo>
                  <a:lnTo>
                    <a:pt x="9" y="23"/>
                  </a:lnTo>
                  <a:lnTo>
                    <a:pt x="11" y="21"/>
                  </a:lnTo>
                  <a:lnTo>
                    <a:pt x="11" y="21"/>
                  </a:lnTo>
                  <a:lnTo>
                    <a:pt x="13" y="21"/>
                  </a:lnTo>
                  <a:lnTo>
                    <a:pt x="17" y="23"/>
                  </a:lnTo>
                  <a:lnTo>
                    <a:pt x="19" y="27"/>
                  </a:lnTo>
                  <a:lnTo>
                    <a:pt x="19" y="27"/>
                  </a:lnTo>
                  <a:lnTo>
                    <a:pt x="21" y="29"/>
                  </a:lnTo>
                  <a:lnTo>
                    <a:pt x="21" y="30"/>
                  </a:lnTo>
                  <a:lnTo>
                    <a:pt x="21" y="30"/>
                  </a:lnTo>
                  <a:lnTo>
                    <a:pt x="21" y="30"/>
                  </a:lnTo>
                  <a:lnTo>
                    <a:pt x="21" y="30"/>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78" name="Freeform 77">
              <a:extLst>
                <a:ext uri="{FF2B5EF4-FFF2-40B4-BE49-F238E27FC236}">
                  <a16:creationId xmlns:a16="http://schemas.microsoft.com/office/drawing/2014/main" id="{52A37C32-F4D6-6D4B-A522-C3F1F76CE32D}"/>
                </a:ext>
              </a:extLst>
            </p:cNvPr>
            <p:cNvSpPr>
              <a:spLocks/>
            </p:cNvSpPr>
            <p:nvPr userDrawn="1"/>
          </p:nvSpPr>
          <p:spPr bwMode="auto">
            <a:xfrm>
              <a:off x="832551" y="1969214"/>
              <a:ext cx="10688" cy="10395"/>
            </a:xfrm>
            <a:custGeom>
              <a:avLst/>
              <a:gdLst>
                <a:gd name="T0" fmla="*/ 5 w 7"/>
                <a:gd name="T1" fmla="*/ 8 h 8"/>
                <a:gd name="T2" fmla="*/ 5 w 7"/>
                <a:gd name="T3" fmla="*/ 8 h 8"/>
                <a:gd name="T4" fmla="*/ 2 w 7"/>
                <a:gd name="T5" fmla="*/ 8 h 8"/>
                <a:gd name="T6" fmla="*/ 2 w 7"/>
                <a:gd name="T7" fmla="*/ 6 h 8"/>
                <a:gd name="T8" fmla="*/ 0 w 7"/>
                <a:gd name="T9" fmla="*/ 2 h 8"/>
                <a:gd name="T10" fmla="*/ 0 w 7"/>
                <a:gd name="T11" fmla="*/ 0 h 8"/>
                <a:gd name="T12" fmla="*/ 0 w 7"/>
                <a:gd name="T13" fmla="*/ 0 h 8"/>
                <a:gd name="T14" fmla="*/ 7 w 7"/>
                <a:gd name="T15" fmla="*/ 0 h 8"/>
                <a:gd name="T16" fmla="*/ 7 w 7"/>
                <a:gd name="T17" fmla="*/ 0 h 8"/>
                <a:gd name="T18" fmla="*/ 7 w 7"/>
                <a:gd name="T19" fmla="*/ 2 h 8"/>
                <a:gd name="T20" fmla="*/ 7 w 7"/>
                <a:gd name="T21" fmla="*/ 4 h 8"/>
                <a:gd name="T22" fmla="*/ 7 w 7"/>
                <a:gd name="T23" fmla="*/ 8 h 8"/>
                <a:gd name="T24" fmla="*/ 5 w 7"/>
                <a:gd name="T25" fmla="*/ 8 h 8"/>
                <a:gd name="T26" fmla="*/ 5 w 7"/>
                <a:gd name="T27" fmla="*/ 8 h 8"/>
                <a:gd name="T28" fmla="*/ 5 w 7"/>
                <a:gd name="T29" fmla="*/ 8 h 8"/>
                <a:gd name="T30" fmla="*/ 5 w 7"/>
                <a:gd name="T31"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 h="8">
                  <a:moveTo>
                    <a:pt x="5" y="8"/>
                  </a:moveTo>
                  <a:lnTo>
                    <a:pt x="5" y="8"/>
                  </a:lnTo>
                  <a:lnTo>
                    <a:pt x="2" y="8"/>
                  </a:lnTo>
                  <a:lnTo>
                    <a:pt x="2" y="6"/>
                  </a:lnTo>
                  <a:lnTo>
                    <a:pt x="0" y="2"/>
                  </a:lnTo>
                  <a:lnTo>
                    <a:pt x="0" y="0"/>
                  </a:lnTo>
                  <a:lnTo>
                    <a:pt x="0" y="0"/>
                  </a:lnTo>
                  <a:lnTo>
                    <a:pt x="7" y="0"/>
                  </a:lnTo>
                  <a:lnTo>
                    <a:pt x="7" y="0"/>
                  </a:lnTo>
                  <a:lnTo>
                    <a:pt x="7" y="2"/>
                  </a:lnTo>
                  <a:lnTo>
                    <a:pt x="7" y="4"/>
                  </a:lnTo>
                  <a:lnTo>
                    <a:pt x="7" y="8"/>
                  </a:lnTo>
                  <a:lnTo>
                    <a:pt x="5" y="8"/>
                  </a:lnTo>
                  <a:lnTo>
                    <a:pt x="5" y="8"/>
                  </a:lnTo>
                  <a:lnTo>
                    <a:pt x="5" y="8"/>
                  </a:lnTo>
                  <a:lnTo>
                    <a:pt x="5" y="8"/>
                  </a:lnTo>
                  <a:close/>
                </a:path>
              </a:pathLst>
            </a:custGeom>
            <a:solidFill>
              <a:schemeClr val="bg1">
                <a:lumMod val="85000"/>
              </a:schemeClr>
            </a:solidFill>
            <a:ln w="635" cap="rnd">
              <a:solidFill>
                <a:schemeClr val="bg1">
                  <a:alpha val="17000"/>
                </a:schemeClr>
              </a:solidFill>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79" name="Freeform 78">
              <a:extLst>
                <a:ext uri="{FF2B5EF4-FFF2-40B4-BE49-F238E27FC236}">
                  <a16:creationId xmlns:a16="http://schemas.microsoft.com/office/drawing/2014/main" id="{1E05F7D3-3552-6842-8EFE-03F9C96DE03A}"/>
                </a:ext>
              </a:extLst>
            </p:cNvPr>
            <p:cNvSpPr>
              <a:spLocks/>
            </p:cNvSpPr>
            <p:nvPr userDrawn="1"/>
          </p:nvSpPr>
          <p:spPr bwMode="auto">
            <a:xfrm>
              <a:off x="832551" y="1969214"/>
              <a:ext cx="10688" cy="10395"/>
            </a:xfrm>
            <a:custGeom>
              <a:avLst/>
              <a:gdLst>
                <a:gd name="T0" fmla="*/ 5 w 7"/>
                <a:gd name="T1" fmla="*/ 8 h 8"/>
                <a:gd name="T2" fmla="*/ 5 w 7"/>
                <a:gd name="T3" fmla="*/ 8 h 8"/>
                <a:gd name="T4" fmla="*/ 2 w 7"/>
                <a:gd name="T5" fmla="*/ 8 h 8"/>
                <a:gd name="T6" fmla="*/ 2 w 7"/>
                <a:gd name="T7" fmla="*/ 6 h 8"/>
                <a:gd name="T8" fmla="*/ 0 w 7"/>
                <a:gd name="T9" fmla="*/ 2 h 8"/>
                <a:gd name="T10" fmla="*/ 0 w 7"/>
                <a:gd name="T11" fmla="*/ 0 h 8"/>
                <a:gd name="T12" fmla="*/ 0 w 7"/>
                <a:gd name="T13" fmla="*/ 0 h 8"/>
                <a:gd name="T14" fmla="*/ 7 w 7"/>
                <a:gd name="T15" fmla="*/ 0 h 8"/>
                <a:gd name="T16" fmla="*/ 7 w 7"/>
                <a:gd name="T17" fmla="*/ 0 h 8"/>
                <a:gd name="T18" fmla="*/ 7 w 7"/>
                <a:gd name="T19" fmla="*/ 2 h 8"/>
                <a:gd name="T20" fmla="*/ 7 w 7"/>
                <a:gd name="T21" fmla="*/ 4 h 8"/>
                <a:gd name="T22" fmla="*/ 7 w 7"/>
                <a:gd name="T23" fmla="*/ 8 h 8"/>
                <a:gd name="T24" fmla="*/ 5 w 7"/>
                <a:gd name="T25" fmla="*/ 8 h 8"/>
                <a:gd name="T26" fmla="*/ 5 w 7"/>
                <a:gd name="T27" fmla="*/ 8 h 8"/>
                <a:gd name="T28" fmla="*/ 5 w 7"/>
                <a:gd name="T29" fmla="*/ 8 h 8"/>
                <a:gd name="T30" fmla="*/ 5 w 7"/>
                <a:gd name="T31"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 h="8">
                  <a:moveTo>
                    <a:pt x="5" y="8"/>
                  </a:moveTo>
                  <a:lnTo>
                    <a:pt x="5" y="8"/>
                  </a:lnTo>
                  <a:lnTo>
                    <a:pt x="2" y="8"/>
                  </a:lnTo>
                  <a:lnTo>
                    <a:pt x="2" y="6"/>
                  </a:lnTo>
                  <a:lnTo>
                    <a:pt x="0" y="2"/>
                  </a:lnTo>
                  <a:lnTo>
                    <a:pt x="0" y="0"/>
                  </a:lnTo>
                  <a:lnTo>
                    <a:pt x="0" y="0"/>
                  </a:lnTo>
                  <a:lnTo>
                    <a:pt x="7" y="0"/>
                  </a:lnTo>
                  <a:lnTo>
                    <a:pt x="7" y="0"/>
                  </a:lnTo>
                  <a:lnTo>
                    <a:pt x="7" y="2"/>
                  </a:lnTo>
                  <a:lnTo>
                    <a:pt x="7" y="4"/>
                  </a:lnTo>
                  <a:lnTo>
                    <a:pt x="7" y="8"/>
                  </a:lnTo>
                  <a:lnTo>
                    <a:pt x="5" y="8"/>
                  </a:lnTo>
                  <a:lnTo>
                    <a:pt x="5" y="8"/>
                  </a:lnTo>
                  <a:lnTo>
                    <a:pt x="5" y="8"/>
                  </a:lnTo>
                  <a:lnTo>
                    <a:pt x="5" y="8"/>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80" name="Freeform 79">
              <a:extLst>
                <a:ext uri="{FF2B5EF4-FFF2-40B4-BE49-F238E27FC236}">
                  <a16:creationId xmlns:a16="http://schemas.microsoft.com/office/drawing/2014/main" id="{20570E15-6781-DA46-B1BF-650A9929BB60}"/>
                </a:ext>
              </a:extLst>
            </p:cNvPr>
            <p:cNvSpPr>
              <a:spLocks/>
            </p:cNvSpPr>
            <p:nvPr userDrawn="1"/>
          </p:nvSpPr>
          <p:spPr bwMode="auto">
            <a:xfrm>
              <a:off x="768423" y="2390202"/>
              <a:ext cx="68709" cy="127336"/>
            </a:xfrm>
            <a:custGeom>
              <a:avLst/>
              <a:gdLst>
                <a:gd name="T0" fmla="*/ 8 w 45"/>
                <a:gd name="T1" fmla="*/ 1 h 98"/>
                <a:gd name="T2" fmla="*/ 9 w 45"/>
                <a:gd name="T3" fmla="*/ 3 h 98"/>
                <a:gd name="T4" fmla="*/ 9 w 45"/>
                <a:gd name="T5" fmla="*/ 9 h 98"/>
                <a:gd name="T6" fmla="*/ 11 w 45"/>
                <a:gd name="T7" fmla="*/ 22 h 98"/>
                <a:gd name="T8" fmla="*/ 11 w 45"/>
                <a:gd name="T9" fmla="*/ 34 h 98"/>
                <a:gd name="T10" fmla="*/ 6 w 45"/>
                <a:gd name="T11" fmla="*/ 43 h 98"/>
                <a:gd name="T12" fmla="*/ 2 w 45"/>
                <a:gd name="T13" fmla="*/ 49 h 98"/>
                <a:gd name="T14" fmla="*/ 2 w 45"/>
                <a:gd name="T15" fmla="*/ 58 h 98"/>
                <a:gd name="T16" fmla="*/ 0 w 45"/>
                <a:gd name="T17" fmla="*/ 66 h 98"/>
                <a:gd name="T18" fmla="*/ 8 w 45"/>
                <a:gd name="T19" fmla="*/ 66 h 98"/>
                <a:gd name="T20" fmla="*/ 8 w 45"/>
                <a:gd name="T21" fmla="*/ 70 h 98"/>
                <a:gd name="T22" fmla="*/ 9 w 45"/>
                <a:gd name="T23" fmla="*/ 73 h 98"/>
                <a:gd name="T24" fmla="*/ 13 w 45"/>
                <a:gd name="T25" fmla="*/ 79 h 98"/>
                <a:gd name="T26" fmla="*/ 11 w 45"/>
                <a:gd name="T27" fmla="*/ 83 h 98"/>
                <a:gd name="T28" fmla="*/ 8 w 45"/>
                <a:gd name="T29" fmla="*/ 90 h 98"/>
                <a:gd name="T30" fmla="*/ 8 w 45"/>
                <a:gd name="T31" fmla="*/ 92 h 98"/>
                <a:gd name="T32" fmla="*/ 13 w 45"/>
                <a:gd name="T33" fmla="*/ 98 h 98"/>
                <a:gd name="T34" fmla="*/ 15 w 45"/>
                <a:gd name="T35" fmla="*/ 98 h 98"/>
                <a:gd name="T36" fmla="*/ 21 w 45"/>
                <a:gd name="T37" fmla="*/ 98 h 98"/>
                <a:gd name="T38" fmla="*/ 26 w 45"/>
                <a:gd name="T39" fmla="*/ 96 h 98"/>
                <a:gd name="T40" fmla="*/ 32 w 45"/>
                <a:gd name="T41" fmla="*/ 94 h 98"/>
                <a:gd name="T42" fmla="*/ 32 w 45"/>
                <a:gd name="T43" fmla="*/ 90 h 98"/>
                <a:gd name="T44" fmla="*/ 30 w 45"/>
                <a:gd name="T45" fmla="*/ 85 h 98"/>
                <a:gd name="T46" fmla="*/ 30 w 45"/>
                <a:gd name="T47" fmla="*/ 83 h 98"/>
                <a:gd name="T48" fmla="*/ 36 w 45"/>
                <a:gd name="T49" fmla="*/ 75 h 98"/>
                <a:gd name="T50" fmla="*/ 36 w 45"/>
                <a:gd name="T51" fmla="*/ 71 h 98"/>
                <a:gd name="T52" fmla="*/ 34 w 45"/>
                <a:gd name="T53" fmla="*/ 70 h 98"/>
                <a:gd name="T54" fmla="*/ 34 w 45"/>
                <a:gd name="T55" fmla="*/ 62 h 98"/>
                <a:gd name="T56" fmla="*/ 34 w 45"/>
                <a:gd name="T57" fmla="*/ 60 h 98"/>
                <a:gd name="T58" fmla="*/ 32 w 45"/>
                <a:gd name="T59" fmla="*/ 53 h 98"/>
                <a:gd name="T60" fmla="*/ 32 w 45"/>
                <a:gd name="T61" fmla="*/ 49 h 98"/>
                <a:gd name="T62" fmla="*/ 34 w 45"/>
                <a:gd name="T63" fmla="*/ 45 h 98"/>
                <a:gd name="T64" fmla="*/ 40 w 45"/>
                <a:gd name="T65" fmla="*/ 41 h 98"/>
                <a:gd name="T66" fmla="*/ 42 w 45"/>
                <a:gd name="T67" fmla="*/ 37 h 98"/>
                <a:gd name="T68" fmla="*/ 44 w 45"/>
                <a:gd name="T69" fmla="*/ 32 h 98"/>
                <a:gd name="T70" fmla="*/ 40 w 45"/>
                <a:gd name="T71" fmla="*/ 24 h 98"/>
                <a:gd name="T72" fmla="*/ 42 w 45"/>
                <a:gd name="T73" fmla="*/ 20 h 98"/>
                <a:gd name="T74" fmla="*/ 44 w 45"/>
                <a:gd name="T75" fmla="*/ 15 h 98"/>
                <a:gd name="T76" fmla="*/ 45 w 45"/>
                <a:gd name="T77" fmla="*/ 11 h 98"/>
                <a:gd name="T78" fmla="*/ 40 w 45"/>
                <a:gd name="T79" fmla="*/ 7 h 98"/>
                <a:gd name="T80" fmla="*/ 36 w 45"/>
                <a:gd name="T81" fmla="*/ 7 h 98"/>
                <a:gd name="T82" fmla="*/ 26 w 45"/>
                <a:gd name="T83" fmla="*/ 7 h 98"/>
                <a:gd name="T84" fmla="*/ 23 w 45"/>
                <a:gd name="T85" fmla="*/ 7 h 98"/>
                <a:gd name="T86" fmla="*/ 21 w 45"/>
                <a:gd name="T87" fmla="*/ 3 h 98"/>
                <a:gd name="T88" fmla="*/ 17 w 45"/>
                <a:gd name="T89" fmla="*/ 1 h 98"/>
                <a:gd name="T90" fmla="*/ 9 w 45"/>
                <a:gd name="T91" fmla="*/ 0 h 98"/>
                <a:gd name="T92" fmla="*/ 8 w 45"/>
                <a:gd name="T93" fmla="*/ 1 h 98"/>
                <a:gd name="T94" fmla="*/ 8 w 45"/>
                <a:gd name="T95" fmla="*/ 1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5" h="98">
                  <a:moveTo>
                    <a:pt x="8" y="1"/>
                  </a:moveTo>
                  <a:lnTo>
                    <a:pt x="8" y="1"/>
                  </a:lnTo>
                  <a:lnTo>
                    <a:pt x="8" y="3"/>
                  </a:lnTo>
                  <a:lnTo>
                    <a:pt x="9" y="3"/>
                  </a:lnTo>
                  <a:lnTo>
                    <a:pt x="9" y="9"/>
                  </a:lnTo>
                  <a:lnTo>
                    <a:pt x="9" y="9"/>
                  </a:lnTo>
                  <a:lnTo>
                    <a:pt x="11" y="15"/>
                  </a:lnTo>
                  <a:lnTo>
                    <a:pt x="11" y="22"/>
                  </a:lnTo>
                  <a:lnTo>
                    <a:pt x="11" y="28"/>
                  </a:lnTo>
                  <a:lnTo>
                    <a:pt x="11" y="34"/>
                  </a:lnTo>
                  <a:lnTo>
                    <a:pt x="11" y="34"/>
                  </a:lnTo>
                  <a:lnTo>
                    <a:pt x="6" y="43"/>
                  </a:lnTo>
                  <a:lnTo>
                    <a:pt x="6" y="45"/>
                  </a:lnTo>
                  <a:lnTo>
                    <a:pt x="2" y="49"/>
                  </a:lnTo>
                  <a:lnTo>
                    <a:pt x="2" y="49"/>
                  </a:lnTo>
                  <a:lnTo>
                    <a:pt x="2" y="58"/>
                  </a:lnTo>
                  <a:lnTo>
                    <a:pt x="0" y="66"/>
                  </a:lnTo>
                  <a:lnTo>
                    <a:pt x="0" y="66"/>
                  </a:lnTo>
                  <a:lnTo>
                    <a:pt x="4" y="66"/>
                  </a:lnTo>
                  <a:lnTo>
                    <a:pt x="8" y="66"/>
                  </a:lnTo>
                  <a:lnTo>
                    <a:pt x="8" y="66"/>
                  </a:lnTo>
                  <a:lnTo>
                    <a:pt x="8" y="70"/>
                  </a:lnTo>
                  <a:lnTo>
                    <a:pt x="9" y="73"/>
                  </a:lnTo>
                  <a:lnTo>
                    <a:pt x="9" y="73"/>
                  </a:lnTo>
                  <a:lnTo>
                    <a:pt x="11" y="77"/>
                  </a:lnTo>
                  <a:lnTo>
                    <a:pt x="13" y="79"/>
                  </a:lnTo>
                  <a:lnTo>
                    <a:pt x="13" y="79"/>
                  </a:lnTo>
                  <a:lnTo>
                    <a:pt x="11" y="83"/>
                  </a:lnTo>
                  <a:lnTo>
                    <a:pt x="11" y="87"/>
                  </a:lnTo>
                  <a:lnTo>
                    <a:pt x="8" y="90"/>
                  </a:lnTo>
                  <a:lnTo>
                    <a:pt x="8" y="90"/>
                  </a:lnTo>
                  <a:lnTo>
                    <a:pt x="8" y="92"/>
                  </a:lnTo>
                  <a:lnTo>
                    <a:pt x="9" y="96"/>
                  </a:lnTo>
                  <a:lnTo>
                    <a:pt x="13" y="98"/>
                  </a:lnTo>
                  <a:lnTo>
                    <a:pt x="13" y="98"/>
                  </a:lnTo>
                  <a:lnTo>
                    <a:pt x="15" y="98"/>
                  </a:lnTo>
                  <a:lnTo>
                    <a:pt x="17" y="98"/>
                  </a:lnTo>
                  <a:lnTo>
                    <a:pt x="21" y="98"/>
                  </a:lnTo>
                  <a:lnTo>
                    <a:pt x="21" y="98"/>
                  </a:lnTo>
                  <a:lnTo>
                    <a:pt x="26" y="96"/>
                  </a:lnTo>
                  <a:lnTo>
                    <a:pt x="28" y="96"/>
                  </a:lnTo>
                  <a:lnTo>
                    <a:pt x="32" y="94"/>
                  </a:lnTo>
                  <a:lnTo>
                    <a:pt x="32" y="94"/>
                  </a:lnTo>
                  <a:lnTo>
                    <a:pt x="32" y="90"/>
                  </a:lnTo>
                  <a:lnTo>
                    <a:pt x="30" y="88"/>
                  </a:lnTo>
                  <a:lnTo>
                    <a:pt x="30" y="85"/>
                  </a:lnTo>
                  <a:lnTo>
                    <a:pt x="30" y="83"/>
                  </a:lnTo>
                  <a:lnTo>
                    <a:pt x="30" y="83"/>
                  </a:lnTo>
                  <a:lnTo>
                    <a:pt x="34" y="77"/>
                  </a:lnTo>
                  <a:lnTo>
                    <a:pt x="36" y="75"/>
                  </a:lnTo>
                  <a:lnTo>
                    <a:pt x="36" y="71"/>
                  </a:lnTo>
                  <a:lnTo>
                    <a:pt x="36" y="71"/>
                  </a:lnTo>
                  <a:lnTo>
                    <a:pt x="34" y="70"/>
                  </a:lnTo>
                  <a:lnTo>
                    <a:pt x="34" y="70"/>
                  </a:lnTo>
                  <a:lnTo>
                    <a:pt x="34" y="66"/>
                  </a:lnTo>
                  <a:lnTo>
                    <a:pt x="34" y="62"/>
                  </a:lnTo>
                  <a:lnTo>
                    <a:pt x="34" y="60"/>
                  </a:lnTo>
                  <a:lnTo>
                    <a:pt x="34" y="60"/>
                  </a:lnTo>
                  <a:lnTo>
                    <a:pt x="34" y="56"/>
                  </a:lnTo>
                  <a:lnTo>
                    <a:pt x="32" y="53"/>
                  </a:lnTo>
                  <a:lnTo>
                    <a:pt x="32" y="51"/>
                  </a:lnTo>
                  <a:lnTo>
                    <a:pt x="32" y="49"/>
                  </a:lnTo>
                  <a:lnTo>
                    <a:pt x="32" y="49"/>
                  </a:lnTo>
                  <a:lnTo>
                    <a:pt x="34" y="45"/>
                  </a:lnTo>
                  <a:lnTo>
                    <a:pt x="38" y="43"/>
                  </a:lnTo>
                  <a:lnTo>
                    <a:pt x="40" y="41"/>
                  </a:lnTo>
                  <a:lnTo>
                    <a:pt x="42" y="37"/>
                  </a:lnTo>
                  <a:lnTo>
                    <a:pt x="42" y="37"/>
                  </a:lnTo>
                  <a:lnTo>
                    <a:pt x="44" y="36"/>
                  </a:lnTo>
                  <a:lnTo>
                    <a:pt x="44" y="32"/>
                  </a:lnTo>
                  <a:lnTo>
                    <a:pt x="40" y="28"/>
                  </a:lnTo>
                  <a:lnTo>
                    <a:pt x="40" y="24"/>
                  </a:lnTo>
                  <a:lnTo>
                    <a:pt x="40" y="22"/>
                  </a:lnTo>
                  <a:lnTo>
                    <a:pt x="42" y="20"/>
                  </a:lnTo>
                  <a:lnTo>
                    <a:pt x="42" y="20"/>
                  </a:lnTo>
                  <a:lnTo>
                    <a:pt x="44" y="15"/>
                  </a:lnTo>
                  <a:lnTo>
                    <a:pt x="45" y="11"/>
                  </a:lnTo>
                  <a:lnTo>
                    <a:pt x="45" y="11"/>
                  </a:lnTo>
                  <a:lnTo>
                    <a:pt x="45" y="9"/>
                  </a:lnTo>
                  <a:lnTo>
                    <a:pt x="40" y="7"/>
                  </a:lnTo>
                  <a:lnTo>
                    <a:pt x="40" y="7"/>
                  </a:lnTo>
                  <a:lnTo>
                    <a:pt x="36" y="7"/>
                  </a:lnTo>
                  <a:lnTo>
                    <a:pt x="34" y="7"/>
                  </a:lnTo>
                  <a:lnTo>
                    <a:pt x="26" y="7"/>
                  </a:lnTo>
                  <a:lnTo>
                    <a:pt x="26" y="7"/>
                  </a:lnTo>
                  <a:lnTo>
                    <a:pt x="23" y="7"/>
                  </a:lnTo>
                  <a:lnTo>
                    <a:pt x="21" y="5"/>
                  </a:lnTo>
                  <a:lnTo>
                    <a:pt x="21" y="3"/>
                  </a:lnTo>
                  <a:lnTo>
                    <a:pt x="17" y="1"/>
                  </a:lnTo>
                  <a:lnTo>
                    <a:pt x="17" y="1"/>
                  </a:lnTo>
                  <a:lnTo>
                    <a:pt x="13" y="0"/>
                  </a:lnTo>
                  <a:lnTo>
                    <a:pt x="9" y="0"/>
                  </a:lnTo>
                  <a:lnTo>
                    <a:pt x="8" y="1"/>
                  </a:lnTo>
                  <a:lnTo>
                    <a:pt x="8" y="1"/>
                  </a:lnTo>
                  <a:lnTo>
                    <a:pt x="8" y="1"/>
                  </a:lnTo>
                  <a:lnTo>
                    <a:pt x="8" y="1"/>
                  </a:lnTo>
                  <a:close/>
                </a:path>
              </a:pathLst>
            </a:custGeom>
            <a:solidFill>
              <a:schemeClr val="bg1">
                <a:lumMod val="85000"/>
              </a:schemeClr>
            </a:solidFill>
            <a:ln w="635" cap="rnd">
              <a:solidFill>
                <a:schemeClr val="bg1">
                  <a:alpha val="17000"/>
                </a:schemeClr>
              </a:solidFill>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81" name="Freeform 80">
              <a:extLst>
                <a:ext uri="{FF2B5EF4-FFF2-40B4-BE49-F238E27FC236}">
                  <a16:creationId xmlns:a16="http://schemas.microsoft.com/office/drawing/2014/main" id="{E0DFC23C-9D18-8B40-96C5-8D0D7C1C9D6F}"/>
                </a:ext>
              </a:extLst>
            </p:cNvPr>
            <p:cNvSpPr>
              <a:spLocks/>
            </p:cNvSpPr>
            <p:nvPr userDrawn="1"/>
          </p:nvSpPr>
          <p:spPr bwMode="auto">
            <a:xfrm>
              <a:off x="768423" y="2390202"/>
              <a:ext cx="68709" cy="127336"/>
            </a:xfrm>
            <a:custGeom>
              <a:avLst/>
              <a:gdLst>
                <a:gd name="T0" fmla="*/ 8 w 45"/>
                <a:gd name="T1" fmla="*/ 1 h 98"/>
                <a:gd name="T2" fmla="*/ 9 w 45"/>
                <a:gd name="T3" fmla="*/ 3 h 98"/>
                <a:gd name="T4" fmla="*/ 9 w 45"/>
                <a:gd name="T5" fmla="*/ 9 h 98"/>
                <a:gd name="T6" fmla="*/ 11 w 45"/>
                <a:gd name="T7" fmla="*/ 22 h 98"/>
                <a:gd name="T8" fmla="*/ 11 w 45"/>
                <a:gd name="T9" fmla="*/ 34 h 98"/>
                <a:gd name="T10" fmla="*/ 6 w 45"/>
                <a:gd name="T11" fmla="*/ 43 h 98"/>
                <a:gd name="T12" fmla="*/ 2 w 45"/>
                <a:gd name="T13" fmla="*/ 49 h 98"/>
                <a:gd name="T14" fmla="*/ 2 w 45"/>
                <a:gd name="T15" fmla="*/ 58 h 98"/>
                <a:gd name="T16" fmla="*/ 0 w 45"/>
                <a:gd name="T17" fmla="*/ 66 h 98"/>
                <a:gd name="T18" fmla="*/ 8 w 45"/>
                <a:gd name="T19" fmla="*/ 66 h 98"/>
                <a:gd name="T20" fmla="*/ 8 w 45"/>
                <a:gd name="T21" fmla="*/ 70 h 98"/>
                <a:gd name="T22" fmla="*/ 9 w 45"/>
                <a:gd name="T23" fmla="*/ 73 h 98"/>
                <a:gd name="T24" fmla="*/ 13 w 45"/>
                <a:gd name="T25" fmla="*/ 79 h 98"/>
                <a:gd name="T26" fmla="*/ 11 w 45"/>
                <a:gd name="T27" fmla="*/ 83 h 98"/>
                <a:gd name="T28" fmla="*/ 8 w 45"/>
                <a:gd name="T29" fmla="*/ 90 h 98"/>
                <a:gd name="T30" fmla="*/ 8 w 45"/>
                <a:gd name="T31" fmla="*/ 92 h 98"/>
                <a:gd name="T32" fmla="*/ 13 w 45"/>
                <a:gd name="T33" fmla="*/ 98 h 98"/>
                <a:gd name="T34" fmla="*/ 15 w 45"/>
                <a:gd name="T35" fmla="*/ 98 h 98"/>
                <a:gd name="T36" fmla="*/ 21 w 45"/>
                <a:gd name="T37" fmla="*/ 98 h 98"/>
                <a:gd name="T38" fmla="*/ 26 w 45"/>
                <a:gd name="T39" fmla="*/ 96 h 98"/>
                <a:gd name="T40" fmla="*/ 32 w 45"/>
                <a:gd name="T41" fmla="*/ 94 h 98"/>
                <a:gd name="T42" fmla="*/ 32 w 45"/>
                <a:gd name="T43" fmla="*/ 90 h 98"/>
                <a:gd name="T44" fmla="*/ 30 w 45"/>
                <a:gd name="T45" fmla="*/ 85 h 98"/>
                <a:gd name="T46" fmla="*/ 30 w 45"/>
                <a:gd name="T47" fmla="*/ 83 h 98"/>
                <a:gd name="T48" fmla="*/ 36 w 45"/>
                <a:gd name="T49" fmla="*/ 75 h 98"/>
                <a:gd name="T50" fmla="*/ 36 w 45"/>
                <a:gd name="T51" fmla="*/ 71 h 98"/>
                <a:gd name="T52" fmla="*/ 34 w 45"/>
                <a:gd name="T53" fmla="*/ 70 h 98"/>
                <a:gd name="T54" fmla="*/ 34 w 45"/>
                <a:gd name="T55" fmla="*/ 62 h 98"/>
                <a:gd name="T56" fmla="*/ 34 w 45"/>
                <a:gd name="T57" fmla="*/ 60 h 98"/>
                <a:gd name="T58" fmla="*/ 32 w 45"/>
                <a:gd name="T59" fmla="*/ 53 h 98"/>
                <a:gd name="T60" fmla="*/ 32 w 45"/>
                <a:gd name="T61" fmla="*/ 49 h 98"/>
                <a:gd name="T62" fmla="*/ 34 w 45"/>
                <a:gd name="T63" fmla="*/ 45 h 98"/>
                <a:gd name="T64" fmla="*/ 40 w 45"/>
                <a:gd name="T65" fmla="*/ 41 h 98"/>
                <a:gd name="T66" fmla="*/ 42 w 45"/>
                <a:gd name="T67" fmla="*/ 37 h 98"/>
                <a:gd name="T68" fmla="*/ 44 w 45"/>
                <a:gd name="T69" fmla="*/ 32 h 98"/>
                <a:gd name="T70" fmla="*/ 40 w 45"/>
                <a:gd name="T71" fmla="*/ 24 h 98"/>
                <a:gd name="T72" fmla="*/ 42 w 45"/>
                <a:gd name="T73" fmla="*/ 20 h 98"/>
                <a:gd name="T74" fmla="*/ 44 w 45"/>
                <a:gd name="T75" fmla="*/ 15 h 98"/>
                <a:gd name="T76" fmla="*/ 45 w 45"/>
                <a:gd name="T77" fmla="*/ 11 h 98"/>
                <a:gd name="T78" fmla="*/ 40 w 45"/>
                <a:gd name="T79" fmla="*/ 7 h 98"/>
                <a:gd name="T80" fmla="*/ 36 w 45"/>
                <a:gd name="T81" fmla="*/ 7 h 98"/>
                <a:gd name="T82" fmla="*/ 26 w 45"/>
                <a:gd name="T83" fmla="*/ 7 h 98"/>
                <a:gd name="T84" fmla="*/ 23 w 45"/>
                <a:gd name="T85" fmla="*/ 7 h 98"/>
                <a:gd name="T86" fmla="*/ 21 w 45"/>
                <a:gd name="T87" fmla="*/ 3 h 98"/>
                <a:gd name="T88" fmla="*/ 17 w 45"/>
                <a:gd name="T89" fmla="*/ 1 h 98"/>
                <a:gd name="T90" fmla="*/ 9 w 45"/>
                <a:gd name="T91" fmla="*/ 0 h 98"/>
                <a:gd name="T92" fmla="*/ 8 w 45"/>
                <a:gd name="T93" fmla="*/ 1 h 98"/>
                <a:gd name="T94" fmla="*/ 8 w 45"/>
                <a:gd name="T95" fmla="*/ 1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5" h="98">
                  <a:moveTo>
                    <a:pt x="8" y="1"/>
                  </a:moveTo>
                  <a:lnTo>
                    <a:pt x="8" y="1"/>
                  </a:lnTo>
                  <a:lnTo>
                    <a:pt x="8" y="3"/>
                  </a:lnTo>
                  <a:lnTo>
                    <a:pt x="9" y="3"/>
                  </a:lnTo>
                  <a:lnTo>
                    <a:pt x="9" y="9"/>
                  </a:lnTo>
                  <a:lnTo>
                    <a:pt x="9" y="9"/>
                  </a:lnTo>
                  <a:lnTo>
                    <a:pt x="11" y="15"/>
                  </a:lnTo>
                  <a:lnTo>
                    <a:pt x="11" y="22"/>
                  </a:lnTo>
                  <a:lnTo>
                    <a:pt x="11" y="28"/>
                  </a:lnTo>
                  <a:lnTo>
                    <a:pt x="11" y="34"/>
                  </a:lnTo>
                  <a:lnTo>
                    <a:pt x="11" y="34"/>
                  </a:lnTo>
                  <a:lnTo>
                    <a:pt x="6" y="43"/>
                  </a:lnTo>
                  <a:lnTo>
                    <a:pt x="6" y="45"/>
                  </a:lnTo>
                  <a:lnTo>
                    <a:pt x="2" y="49"/>
                  </a:lnTo>
                  <a:lnTo>
                    <a:pt x="2" y="49"/>
                  </a:lnTo>
                  <a:lnTo>
                    <a:pt x="2" y="58"/>
                  </a:lnTo>
                  <a:lnTo>
                    <a:pt x="0" y="66"/>
                  </a:lnTo>
                  <a:lnTo>
                    <a:pt x="0" y="66"/>
                  </a:lnTo>
                  <a:lnTo>
                    <a:pt x="4" y="66"/>
                  </a:lnTo>
                  <a:lnTo>
                    <a:pt x="8" y="66"/>
                  </a:lnTo>
                  <a:lnTo>
                    <a:pt x="8" y="66"/>
                  </a:lnTo>
                  <a:lnTo>
                    <a:pt x="8" y="70"/>
                  </a:lnTo>
                  <a:lnTo>
                    <a:pt x="9" y="73"/>
                  </a:lnTo>
                  <a:lnTo>
                    <a:pt x="9" y="73"/>
                  </a:lnTo>
                  <a:lnTo>
                    <a:pt x="11" y="77"/>
                  </a:lnTo>
                  <a:lnTo>
                    <a:pt x="13" y="79"/>
                  </a:lnTo>
                  <a:lnTo>
                    <a:pt x="13" y="79"/>
                  </a:lnTo>
                  <a:lnTo>
                    <a:pt x="11" y="83"/>
                  </a:lnTo>
                  <a:lnTo>
                    <a:pt x="11" y="87"/>
                  </a:lnTo>
                  <a:lnTo>
                    <a:pt x="8" y="90"/>
                  </a:lnTo>
                  <a:lnTo>
                    <a:pt x="8" y="90"/>
                  </a:lnTo>
                  <a:lnTo>
                    <a:pt x="8" y="92"/>
                  </a:lnTo>
                  <a:lnTo>
                    <a:pt x="9" y="96"/>
                  </a:lnTo>
                  <a:lnTo>
                    <a:pt x="13" y="98"/>
                  </a:lnTo>
                  <a:lnTo>
                    <a:pt x="13" y="98"/>
                  </a:lnTo>
                  <a:lnTo>
                    <a:pt x="15" y="98"/>
                  </a:lnTo>
                  <a:lnTo>
                    <a:pt x="17" y="98"/>
                  </a:lnTo>
                  <a:lnTo>
                    <a:pt x="21" y="98"/>
                  </a:lnTo>
                  <a:lnTo>
                    <a:pt x="21" y="98"/>
                  </a:lnTo>
                  <a:lnTo>
                    <a:pt x="26" y="96"/>
                  </a:lnTo>
                  <a:lnTo>
                    <a:pt x="28" y="96"/>
                  </a:lnTo>
                  <a:lnTo>
                    <a:pt x="32" y="94"/>
                  </a:lnTo>
                  <a:lnTo>
                    <a:pt x="32" y="94"/>
                  </a:lnTo>
                  <a:lnTo>
                    <a:pt x="32" y="90"/>
                  </a:lnTo>
                  <a:lnTo>
                    <a:pt x="30" y="88"/>
                  </a:lnTo>
                  <a:lnTo>
                    <a:pt x="30" y="85"/>
                  </a:lnTo>
                  <a:lnTo>
                    <a:pt x="30" y="83"/>
                  </a:lnTo>
                  <a:lnTo>
                    <a:pt x="30" y="83"/>
                  </a:lnTo>
                  <a:lnTo>
                    <a:pt x="34" y="77"/>
                  </a:lnTo>
                  <a:lnTo>
                    <a:pt x="36" y="75"/>
                  </a:lnTo>
                  <a:lnTo>
                    <a:pt x="36" y="71"/>
                  </a:lnTo>
                  <a:lnTo>
                    <a:pt x="36" y="71"/>
                  </a:lnTo>
                  <a:lnTo>
                    <a:pt x="34" y="70"/>
                  </a:lnTo>
                  <a:lnTo>
                    <a:pt x="34" y="70"/>
                  </a:lnTo>
                  <a:lnTo>
                    <a:pt x="34" y="66"/>
                  </a:lnTo>
                  <a:lnTo>
                    <a:pt x="34" y="62"/>
                  </a:lnTo>
                  <a:lnTo>
                    <a:pt x="34" y="60"/>
                  </a:lnTo>
                  <a:lnTo>
                    <a:pt x="34" y="60"/>
                  </a:lnTo>
                  <a:lnTo>
                    <a:pt x="34" y="56"/>
                  </a:lnTo>
                  <a:lnTo>
                    <a:pt x="32" y="53"/>
                  </a:lnTo>
                  <a:lnTo>
                    <a:pt x="32" y="51"/>
                  </a:lnTo>
                  <a:lnTo>
                    <a:pt x="32" y="49"/>
                  </a:lnTo>
                  <a:lnTo>
                    <a:pt x="32" y="49"/>
                  </a:lnTo>
                  <a:lnTo>
                    <a:pt x="34" y="45"/>
                  </a:lnTo>
                  <a:lnTo>
                    <a:pt x="38" y="43"/>
                  </a:lnTo>
                  <a:lnTo>
                    <a:pt x="40" y="41"/>
                  </a:lnTo>
                  <a:lnTo>
                    <a:pt x="42" y="37"/>
                  </a:lnTo>
                  <a:lnTo>
                    <a:pt x="42" y="37"/>
                  </a:lnTo>
                  <a:lnTo>
                    <a:pt x="44" y="36"/>
                  </a:lnTo>
                  <a:lnTo>
                    <a:pt x="44" y="32"/>
                  </a:lnTo>
                  <a:lnTo>
                    <a:pt x="40" y="28"/>
                  </a:lnTo>
                  <a:lnTo>
                    <a:pt x="40" y="24"/>
                  </a:lnTo>
                  <a:lnTo>
                    <a:pt x="40" y="22"/>
                  </a:lnTo>
                  <a:lnTo>
                    <a:pt x="42" y="20"/>
                  </a:lnTo>
                  <a:lnTo>
                    <a:pt x="42" y="20"/>
                  </a:lnTo>
                  <a:lnTo>
                    <a:pt x="44" y="15"/>
                  </a:lnTo>
                  <a:lnTo>
                    <a:pt x="45" y="11"/>
                  </a:lnTo>
                  <a:lnTo>
                    <a:pt x="45" y="11"/>
                  </a:lnTo>
                  <a:lnTo>
                    <a:pt x="45" y="9"/>
                  </a:lnTo>
                  <a:lnTo>
                    <a:pt x="40" y="7"/>
                  </a:lnTo>
                  <a:lnTo>
                    <a:pt x="40" y="7"/>
                  </a:lnTo>
                  <a:lnTo>
                    <a:pt x="36" y="7"/>
                  </a:lnTo>
                  <a:lnTo>
                    <a:pt x="34" y="7"/>
                  </a:lnTo>
                  <a:lnTo>
                    <a:pt x="26" y="7"/>
                  </a:lnTo>
                  <a:lnTo>
                    <a:pt x="26" y="7"/>
                  </a:lnTo>
                  <a:lnTo>
                    <a:pt x="23" y="7"/>
                  </a:lnTo>
                  <a:lnTo>
                    <a:pt x="21" y="5"/>
                  </a:lnTo>
                  <a:lnTo>
                    <a:pt x="21" y="3"/>
                  </a:lnTo>
                  <a:lnTo>
                    <a:pt x="17" y="1"/>
                  </a:lnTo>
                  <a:lnTo>
                    <a:pt x="17" y="1"/>
                  </a:lnTo>
                  <a:lnTo>
                    <a:pt x="13" y="0"/>
                  </a:lnTo>
                  <a:lnTo>
                    <a:pt x="9" y="0"/>
                  </a:lnTo>
                  <a:lnTo>
                    <a:pt x="8" y="1"/>
                  </a:lnTo>
                  <a:lnTo>
                    <a:pt x="8" y="1"/>
                  </a:lnTo>
                  <a:lnTo>
                    <a:pt x="8" y="1"/>
                  </a:lnTo>
                  <a:lnTo>
                    <a:pt x="8" y="1"/>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82" name="Freeform 81">
              <a:extLst>
                <a:ext uri="{FF2B5EF4-FFF2-40B4-BE49-F238E27FC236}">
                  <a16:creationId xmlns:a16="http://schemas.microsoft.com/office/drawing/2014/main" id="{9AAC5FAA-3327-CF44-9194-E0C485C26D31}"/>
                </a:ext>
              </a:extLst>
            </p:cNvPr>
            <p:cNvSpPr>
              <a:spLocks/>
            </p:cNvSpPr>
            <p:nvPr userDrawn="1"/>
          </p:nvSpPr>
          <p:spPr bwMode="auto">
            <a:xfrm>
              <a:off x="1027990" y="2142027"/>
              <a:ext cx="87031" cy="55872"/>
            </a:xfrm>
            <a:custGeom>
              <a:avLst/>
              <a:gdLst>
                <a:gd name="T0" fmla="*/ 0 w 57"/>
                <a:gd name="T1" fmla="*/ 9 h 43"/>
                <a:gd name="T2" fmla="*/ 21 w 57"/>
                <a:gd name="T3" fmla="*/ 22 h 43"/>
                <a:gd name="T4" fmla="*/ 27 w 57"/>
                <a:gd name="T5" fmla="*/ 36 h 43"/>
                <a:gd name="T6" fmla="*/ 38 w 57"/>
                <a:gd name="T7" fmla="*/ 37 h 43"/>
                <a:gd name="T8" fmla="*/ 49 w 57"/>
                <a:gd name="T9" fmla="*/ 43 h 43"/>
                <a:gd name="T10" fmla="*/ 49 w 57"/>
                <a:gd name="T11" fmla="*/ 30 h 43"/>
                <a:gd name="T12" fmla="*/ 57 w 57"/>
                <a:gd name="T13" fmla="*/ 22 h 43"/>
                <a:gd name="T14" fmla="*/ 51 w 57"/>
                <a:gd name="T15" fmla="*/ 17 h 43"/>
                <a:gd name="T16" fmla="*/ 53 w 57"/>
                <a:gd name="T17" fmla="*/ 7 h 43"/>
                <a:gd name="T18" fmla="*/ 30 w 57"/>
                <a:gd name="T19" fmla="*/ 0 h 43"/>
                <a:gd name="T20" fmla="*/ 17 w 57"/>
                <a:gd name="T21" fmla="*/ 5 h 43"/>
                <a:gd name="T22" fmla="*/ 13 w 57"/>
                <a:gd name="T23" fmla="*/ 5 h 43"/>
                <a:gd name="T24" fmla="*/ 0 w 57"/>
                <a:gd name="T25" fmla="*/ 9 h 43"/>
                <a:gd name="T26" fmla="*/ 0 w 57"/>
                <a:gd name="T27" fmla="*/ 9 h 43"/>
                <a:gd name="T28" fmla="*/ 0 w 57"/>
                <a:gd name="T29" fmla="*/ 9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7" h="43">
                  <a:moveTo>
                    <a:pt x="0" y="9"/>
                  </a:moveTo>
                  <a:lnTo>
                    <a:pt x="21" y="22"/>
                  </a:lnTo>
                  <a:lnTo>
                    <a:pt x="27" y="36"/>
                  </a:lnTo>
                  <a:lnTo>
                    <a:pt x="38" y="37"/>
                  </a:lnTo>
                  <a:lnTo>
                    <a:pt x="49" y="43"/>
                  </a:lnTo>
                  <a:lnTo>
                    <a:pt x="49" y="30"/>
                  </a:lnTo>
                  <a:lnTo>
                    <a:pt x="57" y="22"/>
                  </a:lnTo>
                  <a:lnTo>
                    <a:pt x="51" y="17"/>
                  </a:lnTo>
                  <a:lnTo>
                    <a:pt x="53" y="7"/>
                  </a:lnTo>
                  <a:lnTo>
                    <a:pt x="30" y="0"/>
                  </a:lnTo>
                  <a:lnTo>
                    <a:pt x="17" y="5"/>
                  </a:lnTo>
                  <a:lnTo>
                    <a:pt x="13" y="5"/>
                  </a:lnTo>
                  <a:lnTo>
                    <a:pt x="0" y="9"/>
                  </a:lnTo>
                  <a:lnTo>
                    <a:pt x="0" y="9"/>
                  </a:lnTo>
                  <a:lnTo>
                    <a:pt x="0" y="9"/>
                  </a:lnTo>
                  <a:close/>
                </a:path>
              </a:pathLst>
            </a:custGeom>
            <a:solidFill>
              <a:schemeClr val="bg1">
                <a:lumMod val="85000"/>
              </a:schemeClr>
            </a:solidFill>
            <a:ln w="635" cap="rnd">
              <a:solidFill>
                <a:schemeClr val="bg1">
                  <a:alpha val="17000"/>
                </a:schemeClr>
              </a:solidFill>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83" name="Freeform 82">
              <a:extLst>
                <a:ext uri="{FF2B5EF4-FFF2-40B4-BE49-F238E27FC236}">
                  <a16:creationId xmlns:a16="http://schemas.microsoft.com/office/drawing/2014/main" id="{CCCEBDA9-3995-B346-9372-90A673E241E4}"/>
                </a:ext>
              </a:extLst>
            </p:cNvPr>
            <p:cNvSpPr>
              <a:spLocks/>
            </p:cNvSpPr>
            <p:nvPr userDrawn="1"/>
          </p:nvSpPr>
          <p:spPr bwMode="auto">
            <a:xfrm>
              <a:off x="1027990" y="2142027"/>
              <a:ext cx="87031" cy="55872"/>
            </a:xfrm>
            <a:custGeom>
              <a:avLst/>
              <a:gdLst>
                <a:gd name="T0" fmla="*/ 0 w 57"/>
                <a:gd name="T1" fmla="*/ 9 h 43"/>
                <a:gd name="T2" fmla="*/ 21 w 57"/>
                <a:gd name="T3" fmla="*/ 22 h 43"/>
                <a:gd name="T4" fmla="*/ 27 w 57"/>
                <a:gd name="T5" fmla="*/ 36 h 43"/>
                <a:gd name="T6" fmla="*/ 38 w 57"/>
                <a:gd name="T7" fmla="*/ 37 h 43"/>
                <a:gd name="T8" fmla="*/ 49 w 57"/>
                <a:gd name="T9" fmla="*/ 43 h 43"/>
                <a:gd name="T10" fmla="*/ 49 w 57"/>
                <a:gd name="T11" fmla="*/ 30 h 43"/>
                <a:gd name="T12" fmla="*/ 57 w 57"/>
                <a:gd name="T13" fmla="*/ 22 h 43"/>
                <a:gd name="T14" fmla="*/ 51 w 57"/>
                <a:gd name="T15" fmla="*/ 17 h 43"/>
                <a:gd name="T16" fmla="*/ 53 w 57"/>
                <a:gd name="T17" fmla="*/ 7 h 43"/>
                <a:gd name="T18" fmla="*/ 30 w 57"/>
                <a:gd name="T19" fmla="*/ 0 h 43"/>
                <a:gd name="T20" fmla="*/ 17 w 57"/>
                <a:gd name="T21" fmla="*/ 5 h 43"/>
                <a:gd name="T22" fmla="*/ 13 w 57"/>
                <a:gd name="T23" fmla="*/ 5 h 43"/>
                <a:gd name="T24" fmla="*/ 0 w 57"/>
                <a:gd name="T25" fmla="*/ 9 h 43"/>
                <a:gd name="T26" fmla="*/ 0 w 57"/>
                <a:gd name="T27" fmla="*/ 9 h 43"/>
                <a:gd name="T28" fmla="*/ 0 w 57"/>
                <a:gd name="T29" fmla="*/ 9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7" h="43">
                  <a:moveTo>
                    <a:pt x="0" y="9"/>
                  </a:moveTo>
                  <a:lnTo>
                    <a:pt x="21" y="22"/>
                  </a:lnTo>
                  <a:lnTo>
                    <a:pt x="27" y="36"/>
                  </a:lnTo>
                  <a:lnTo>
                    <a:pt x="38" y="37"/>
                  </a:lnTo>
                  <a:lnTo>
                    <a:pt x="49" y="43"/>
                  </a:lnTo>
                  <a:lnTo>
                    <a:pt x="49" y="30"/>
                  </a:lnTo>
                  <a:lnTo>
                    <a:pt x="57" y="22"/>
                  </a:lnTo>
                  <a:lnTo>
                    <a:pt x="51" y="17"/>
                  </a:lnTo>
                  <a:lnTo>
                    <a:pt x="53" y="7"/>
                  </a:lnTo>
                  <a:lnTo>
                    <a:pt x="30" y="0"/>
                  </a:lnTo>
                  <a:lnTo>
                    <a:pt x="17" y="5"/>
                  </a:lnTo>
                  <a:lnTo>
                    <a:pt x="13" y="5"/>
                  </a:lnTo>
                  <a:lnTo>
                    <a:pt x="0" y="9"/>
                  </a:lnTo>
                  <a:lnTo>
                    <a:pt x="0" y="9"/>
                  </a:lnTo>
                  <a:lnTo>
                    <a:pt x="0" y="9"/>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84" name="Freeform 83">
              <a:extLst>
                <a:ext uri="{FF2B5EF4-FFF2-40B4-BE49-F238E27FC236}">
                  <a16:creationId xmlns:a16="http://schemas.microsoft.com/office/drawing/2014/main" id="{EA6D04E5-0219-0643-AA76-1E4B4D17720C}"/>
                </a:ext>
              </a:extLst>
            </p:cNvPr>
            <p:cNvSpPr>
              <a:spLocks/>
            </p:cNvSpPr>
            <p:nvPr userDrawn="1"/>
          </p:nvSpPr>
          <p:spPr bwMode="auto">
            <a:xfrm>
              <a:off x="1105860" y="2244675"/>
              <a:ext cx="99246" cy="46776"/>
            </a:xfrm>
            <a:custGeom>
              <a:avLst/>
              <a:gdLst>
                <a:gd name="T0" fmla="*/ 0 w 65"/>
                <a:gd name="T1" fmla="*/ 30 h 36"/>
                <a:gd name="T2" fmla="*/ 10 w 65"/>
                <a:gd name="T3" fmla="*/ 15 h 36"/>
                <a:gd name="T4" fmla="*/ 23 w 65"/>
                <a:gd name="T5" fmla="*/ 4 h 36"/>
                <a:gd name="T6" fmla="*/ 36 w 65"/>
                <a:gd name="T7" fmla="*/ 0 h 36"/>
                <a:gd name="T8" fmla="*/ 42 w 65"/>
                <a:gd name="T9" fmla="*/ 0 h 36"/>
                <a:gd name="T10" fmla="*/ 49 w 65"/>
                <a:gd name="T11" fmla="*/ 6 h 36"/>
                <a:gd name="T12" fmla="*/ 65 w 65"/>
                <a:gd name="T13" fmla="*/ 26 h 36"/>
                <a:gd name="T14" fmla="*/ 42 w 65"/>
                <a:gd name="T15" fmla="*/ 36 h 36"/>
                <a:gd name="T16" fmla="*/ 34 w 65"/>
                <a:gd name="T17" fmla="*/ 26 h 36"/>
                <a:gd name="T18" fmla="*/ 29 w 65"/>
                <a:gd name="T19" fmla="*/ 34 h 36"/>
                <a:gd name="T20" fmla="*/ 15 w 65"/>
                <a:gd name="T21" fmla="*/ 34 h 36"/>
                <a:gd name="T22" fmla="*/ 0 w 65"/>
                <a:gd name="T23" fmla="*/ 30 h 36"/>
                <a:gd name="T24" fmla="*/ 0 w 65"/>
                <a:gd name="T25" fmla="*/ 30 h 36"/>
                <a:gd name="T26" fmla="*/ 0 w 65"/>
                <a:gd name="T27" fmla="*/ 3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5" h="36">
                  <a:moveTo>
                    <a:pt x="0" y="30"/>
                  </a:moveTo>
                  <a:lnTo>
                    <a:pt x="10" y="15"/>
                  </a:lnTo>
                  <a:lnTo>
                    <a:pt x="23" y="4"/>
                  </a:lnTo>
                  <a:lnTo>
                    <a:pt x="36" y="0"/>
                  </a:lnTo>
                  <a:lnTo>
                    <a:pt x="42" y="0"/>
                  </a:lnTo>
                  <a:lnTo>
                    <a:pt x="49" y="6"/>
                  </a:lnTo>
                  <a:lnTo>
                    <a:pt x="65" y="26"/>
                  </a:lnTo>
                  <a:lnTo>
                    <a:pt x="42" y="36"/>
                  </a:lnTo>
                  <a:lnTo>
                    <a:pt x="34" y="26"/>
                  </a:lnTo>
                  <a:lnTo>
                    <a:pt x="29" y="34"/>
                  </a:lnTo>
                  <a:lnTo>
                    <a:pt x="15" y="34"/>
                  </a:lnTo>
                  <a:lnTo>
                    <a:pt x="0" y="30"/>
                  </a:lnTo>
                  <a:lnTo>
                    <a:pt x="0" y="30"/>
                  </a:lnTo>
                  <a:lnTo>
                    <a:pt x="0" y="30"/>
                  </a:lnTo>
                  <a:close/>
                </a:path>
              </a:pathLst>
            </a:custGeom>
            <a:solidFill>
              <a:schemeClr val="bg1">
                <a:lumMod val="85000"/>
              </a:schemeClr>
            </a:solidFill>
            <a:ln w="635" cap="rnd">
              <a:solidFill>
                <a:schemeClr val="bg1">
                  <a:alpha val="17000"/>
                </a:schemeClr>
              </a:solidFill>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85" name="Freeform 84">
              <a:extLst>
                <a:ext uri="{FF2B5EF4-FFF2-40B4-BE49-F238E27FC236}">
                  <a16:creationId xmlns:a16="http://schemas.microsoft.com/office/drawing/2014/main" id="{3E4B977E-9193-8648-B4A8-ED8103AFA209}"/>
                </a:ext>
              </a:extLst>
            </p:cNvPr>
            <p:cNvSpPr>
              <a:spLocks/>
            </p:cNvSpPr>
            <p:nvPr userDrawn="1"/>
          </p:nvSpPr>
          <p:spPr bwMode="auto">
            <a:xfrm>
              <a:off x="1105860" y="2244675"/>
              <a:ext cx="99246" cy="46776"/>
            </a:xfrm>
            <a:custGeom>
              <a:avLst/>
              <a:gdLst>
                <a:gd name="T0" fmla="*/ 0 w 65"/>
                <a:gd name="T1" fmla="*/ 30 h 36"/>
                <a:gd name="T2" fmla="*/ 10 w 65"/>
                <a:gd name="T3" fmla="*/ 15 h 36"/>
                <a:gd name="T4" fmla="*/ 23 w 65"/>
                <a:gd name="T5" fmla="*/ 4 h 36"/>
                <a:gd name="T6" fmla="*/ 36 w 65"/>
                <a:gd name="T7" fmla="*/ 0 h 36"/>
                <a:gd name="T8" fmla="*/ 42 w 65"/>
                <a:gd name="T9" fmla="*/ 0 h 36"/>
                <a:gd name="T10" fmla="*/ 49 w 65"/>
                <a:gd name="T11" fmla="*/ 6 h 36"/>
                <a:gd name="T12" fmla="*/ 65 w 65"/>
                <a:gd name="T13" fmla="*/ 26 h 36"/>
                <a:gd name="T14" fmla="*/ 42 w 65"/>
                <a:gd name="T15" fmla="*/ 36 h 36"/>
                <a:gd name="T16" fmla="*/ 34 w 65"/>
                <a:gd name="T17" fmla="*/ 26 h 36"/>
                <a:gd name="T18" fmla="*/ 29 w 65"/>
                <a:gd name="T19" fmla="*/ 34 h 36"/>
                <a:gd name="T20" fmla="*/ 15 w 65"/>
                <a:gd name="T21" fmla="*/ 34 h 36"/>
                <a:gd name="T22" fmla="*/ 0 w 65"/>
                <a:gd name="T23" fmla="*/ 30 h 36"/>
                <a:gd name="T24" fmla="*/ 0 w 65"/>
                <a:gd name="T25" fmla="*/ 30 h 36"/>
                <a:gd name="T26" fmla="*/ 0 w 65"/>
                <a:gd name="T27" fmla="*/ 3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5" h="36">
                  <a:moveTo>
                    <a:pt x="0" y="30"/>
                  </a:moveTo>
                  <a:lnTo>
                    <a:pt x="10" y="15"/>
                  </a:lnTo>
                  <a:lnTo>
                    <a:pt x="23" y="4"/>
                  </a:lnTo>
                  <a:lnTo>
                    <a:pt x="36" y="0"/>
                  </a:lnTo>
                  <a:lnTo>
                    <a:pt x="42" y="0"/>
                  </a:lnTo>
                  <a:lnTo>
                    <a:pt x="49" y="6"/>
                  </a:lnTo>
                  <a:lnTo>
                    <a:pt x="65" y="26"/>
                  </a:lnTo>
                  <a:lnTo>
                    <a:pt x="42" y="36"/>
                  </a:lnTo>
                  <a:lnTo>
                    <a:pt x="34" y="26"/>
                  </a:lnTo>
                  <a:lnTo>
                    <a:pt x="29" y="34"/>
                  </a:lnTo>
                  <a:lnTo>
                    <a:pt x="15" y="34"/>
                  </a:lnTo>
                  <a:lnTo>
                    <a:pt x="0" y="30"/>
                  </a:lnTo>
                  <a:lnTo>
                    <a:pt x="0" y="30"/>
                  </a:lnTo>
                  <a:lnTo>
                    <a:pt x="0" y="30"/>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86" name="Freeform 85">
              <a:extLst>
                <a:ext uri="{FF2B5EF4-FFF2-40B4-BE49-F238E27FC236}">
                  <a16:creationId xmlns:a16="http://schemas.microsoft.com/office/drawing/2014/main" id="{1C38426D-B9F4-BC4C-A263-8D546B68E39B}"/>
                </a:ext>
              </a:extLst>
            </p:cNvPr>
            <p:cNvSpPr>
              <a:spLocks/>
            </p:cNvSpPr>
            <p:nvPr userDrawn="1"/>
          </p:nvSpPr>
          <p:spPr bwMode="auto">
            <a:xfrm>
              <a:off x="1047839" y="2082257"/>
              <a:ext cx="90085" cy="68865"/>
            </a:xfrm>
            <a:custGeom>
              <a:avLst/>
              <a:gdLst>
                <a:gd name="T0" fmla="*/ 59 w 59"/>
                <a:gd name="T1" fmla="*/ 6 h 53"/>
                <a:gd name="T2" fmla="*/ 59 w 59"/>
                <a:gd name="T3" fmla="*/ 6 h 53"/>
                <a:gd name="T4" fmla="*/ 55 w 59"/>
                <a:gd name="T5" fmla="*/ 0 h 53"/>
                <a:gd name="T6" fmla="*/ 55 w 59"/>
                <a:gd name="T7" fmla="*/ 0 h 53"/>
                <a:gd name="T8" fmla="*/ 53 w 59"/>
                <a:gd name="T9" fmla="*/ 0 h 53"/>
                <a:gd name="T10" fmla="*/ 53 w 59"/>
                <a:gd name="T11" fmla="*/ 0 h 53"/>
                <a:gd name="T12" fmla="*/ 53 w 59"/>
                <a:gd name="T13" fmla="*/ 0 h 53"/>
                <a:gd name="T14" fmla="*/ 53 w 59"/>
                <a:gd name="T15" fmla="*/ 2 h 53"/>
                <a:gd name="T16" fmla="*/ 53 w 59"/>
                <a:gd name="T17" fmla="*/ 4 h 53"/>
                <a:gd name="T18" fmla="*/ 53 w 59"/>
                <a:gd name="T19" fmla="*/ 4 h 53"/>
                <a:gd name="T20" fmla="*/ 50 w 59"/>
                <a:gd name="T21" fmla="*/ 4 h 53"/>
                <a:gd name="T22" fmla="*/ 46 w 59"/>
                <a:gd name="T23" fmla="*/ 2 h 53"/>
                <a:gd name="T24" fmla="*/ 44 w 59"/>
                <a:gd name="T25" fmla="*/ 2 h 53"/>
                <a:gd name="T26" fmla="*/ 42 w 59"/>
                <a:gd name="T27" fmla="*/ 0 h 53"/>
                <a:gd name="T28" fmla="*/ 42 w 59"/>
                <a:gd name="T29" fmla="*/ 0 h 53"/>
                <a:gd name="T30" fmla="*/ 38 w 59"/>
                <a:gd name="T31" fmla="*/ 2 h 53"/>
                <a:gd name="T32" fmla="*/ 36 w 59"/>
                <a:gd name="T33" fmla="*/ 2 h 53"/>
                <a:gd name="T34" fmla="*/ 33 w 59"/>
                <a:gd name="T35" fmla="*/ 4 h 53"/>
                <a:gd name="T36" fmla="*/ 33 w 59"/>
                <a:gd name="T37" fmla="*/ 4 h 53"/>
                <a:gd name="T38" fmla="*/ 33 w 59"/>
                <a:gd name="T39" fmla="*/ 12 h 53"/>
                <a:gd name="T40" fmla="*/ 35 w 59"/>
                <a:gd name="T41" fmla="*/ 15 h 53"/>
                <a:gd name="T42" fmla="*/ 35 w 59"/>
                <a:gd name="T43" fmla="*/ 17 h 53"/>
                <a:gd name="T44" fmla="*/ 35 w 59"/>
                <a:gd name="T45" fmla="*/ 17 h 53"/>
                <a:gd name="T46" fmla="*/ 31 w 59"/>
                <a:gd name="T47" fmla="*/ 19 h 53"/>
                <a:gd name="T48" fmla="*/ 27 w 59"/>
                <a:gd name="T49" fmla="*/ 21 h 53"/>
                <a:gd name="T50" fmla="*/ 21 w 59"/>
                <a:gd name="T51" fmla="*/ 21 h 53"/>
                <a:gd name="T52" fmla="*/ 21 w 59"/>
                <a:gd name="T53" fmla="*/ 21 h 53"/>
                <a:gd name="T54" fmla="*/ 21 w 59"/>
                <a:gd name="T55" fmla="*/ 23 h 53"/>
                <a:gd name="T56" fmla="*/ 19 w 59"/>
                <a:gd name="T57" fmla="*/ 23 h 53"/>
                <a:gd name="T58" fmla="*/ 19 w 59"/>
                <a:gd name="T59" fmla="*/ 23 h 53"/>
                <a:gd name="T60" fmla="*/ 19 w 59"/>
                <a:gd name="T61" fmla="*/ 25 h 53"/>
                <a:gd name="T62" fmla="*/ 19 w 59"/>
                <a:gd name="T63" fmla="*/ 25 h 53"/>
                <a:gd name="T64" fmla="*/ 16 w 59"/>
                <a:gd name="T65" fmla="*/ 27 h 53"/>
                <a:gd name="T66" fmla="*/ 14 w 59"/>
                <a:gd name="T67" fmla="*/ 30 h 53"/>
                <a:gd name="T68" fmla="*/ 12 w 59"/>
                <a:gd name="T69" fmla="*/ 36 h 53"/>
                <a:gd name="T70" fmla="*/ 10 w 59"/>
                <a:gd name="T71" fmla="*/ 40 h 53"/>
                <a:gd name="T72" fmla="*/ 10 w 59"/>
                <a:gd name="T73" fmla="*/ 40 h 53"/>
                <a:gd name="T74" fmla="*/ 0 w 59"/>
                <a:gd name="T75" fmla="*/ 51 h 53"/>
                <a:gd name="T76" fmla="*/ 4 w 59"/>
                <a:gd name="T77" fmla="*/ 51 h 53"/>
                <a:gd name="T78" fmla="*/ 16 w 59"/>
                <a:gd name="T79" fmla="*/ 46 h 53"/>
                <a:gd name="T80" fmla="*/ 40 w 59"/>
                <a:gd name="T81" fmla="*/ 53 h 53"/>
                <a:gd name="T82" fmla="*/ 40 w 59"/>
                <a:gd name="T83" fmla="*/ 44 h 53"/>
                <a:gd name="T84" fmla="*/ 40 w 59"/>
                <a:gd name="T85" fmla="*/ 38 h 53"/>
                <a:gd name="T86" fmla="*/ 48 w 59"/>
                <a:gd name="T87" fmla="*/ 38 h 53"/>
                <a:gd name="T88" fmla="*/ 55 w 59"/>
                <a:gd name="T89" fmla="*/ 29 h 53"/>
                <a:gd name="T90" fmla="*/ 53 w 59"/>
                <a:gd name="T91" fmla="*/ 19 h 53"/>
                <a:gd name="T92" fmla="*/ 59 w 59"/>
                <a:gd name="T93" fmla="*/ 6 h 53"/>
                <a:gd name="T94" fmla="*/ 59 w 59"/>
                <a:gd name="T95" fmla="*/ 6 h 53"/>
                <a:gd name="T96" fmla="*/ 59 w 59"/>
                <a:gd name="T97" fmla="*/ 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9" h="53">
                  <a:moveTo>
                    <a:pt x="59" y="6"/>
                  </a:moveTo>
                  <a:lnTo>
                    <a:pt x="59" y="6"/>
                  </a:lnTo>
                  <a:lnTo>
                    <a:pt x="55" y="0"/>
                  </a:lnTo>
                  <a:lnTo>
                    <a:pt x="55" y="0"/>
                  </a:lnTo>
                  <a:lnTo>
                    <a:pt x="53" y="0"/>
                  </a:lnTo>
                  <a:lnTo>
                    <a:pt x="53" y="0"/>
                  </a:lnTo>
                  <a:lnTo>
                    <a:pt x="53" y="0"/>
                  </a:lnTo>
                  <a:lnTo>
                    <a:pt x="53" y="2"/>
                  </a:lnTo>
                  <a:lnTo>
                    <a:pt x="53" y="4"/>
                  </a:lnTo>
                  <a:lnTo>
                    <a:pt x="53" y="4"/>
                  </a:lnTo>
                  <a:lnTo>
                    <a:pt x="50" y="4"/>
                  </a:lnTo>
                  <a:lnTo>
                    <a:pt x="46" y="2"/>
                  </a:lnTo>
                  <a:lnTo>
                    <a:pt x="44" y="2"/>
                  </a:lnTo>
                  <a:lnTo>
                    <a:pt x="42" y="0"/>
                  </a:lnTo>
                  <a:lnTo>
                    <a:pt x="42" y="0"/>
                  </a:lnTo>
                  <a:lnTo>
                    <a:pt x="38" y="2"/>
                  </a:lnTo>
                  <a:lnTo>
                    <a:pt x="36" y="2"/>
                  </a:lnTo>
                  <a:lnTo>
                    <a:pt x="33" y="4"/>
                  </a:lnTo>
                  <a:lnTo>
                    <a:pt x="33" y="4"/>
                  </a:lnTo>
                  <a:lnTo>
                    <a:pt x="33" y="12"/>
                  </a:lnTo>
                  <a:lnTo>
                    <a:pt x="35" y="15"/>
                  </a:lnTo>
                  <a:lnTo>
                    <a:pt x="35" y="17"/>
                  </a:lnTo>
                  <a:lnTo>
                    <a:pt x="35" y="17"/>
                  </a:lnTo>
                  <a:lnTo>
                    <a:pt x="31" y="19"/>
                  </a:lnTo>
                  <a:lnTo>
                    <a:pt x="27" y="21"/>
                  </a:lnTo>
                  <a:lnTo>
                    <a:pt x="21" y="21"/>
                  </a:lnTo>
                  <a:lnTo>
                    <a:pt x="21" y="21"/>
                  </a:lnTo>
                  <a:lnTo>
                    <a:pt x="21" y="23"/>
                  </a:lnTo>
                  <a:lnTo>
                    <a:pt x="19" y="23"/>
                  </a:lnTo>
                  <a:lnTo>
                    <a:pt x="19" y="23"/>
                  </a:lnTo>
                  <a:lnTo>
                    <a:pt x="19" y="25"/>
                  </a:lnTo>
                  <a:lnTo>
                    <a:pt x="19" y="25"/>
                  </a:lnTo>
                  <a:lnTo>
                    <a:pt x="16" y="27"/>
                  </a:lnTo>
                  <a:lnTo>
                    <a:pt x="14" y="30"/>
                  </a:lnTo>
                  <a:lnTo>
                    <a:pt x="12" y="36"/>
                  </a:lnTo>
                  <a:lnTo>
                    <a:pt x="10" y="40"/>
                  </a:lnTo>
                  <a:lnTo>
                    <a:pt x="10" y="40"/>
                  </a:lnTo>
                  <a:lnTo>
                    <a:pt x="0" y="51"/>
                  </a:lnTo>
                  <a:lnTo>
                    <a:pt x="4" y="51"/>
                  </a:lnTo>
                  <a:lnTo>
                    <a:pt x="16" y="46"/>
                  </a:lnTo>
                  <a:lnTo>
                    <a:pt x="40" y="53"/>
                  </a:lnTo>
                  <a:lnTo>
                    <a:pt x="40" y="44"/>
                  </a:lnTo>
                  <a:lnTo>
                    <a:pt x="40" y="38"/>
                  </a:lnTo>
                  <a:lnTo>
                    <a:pt x="48" y="38"/>
                  </a:lnTo>
                  <a:lnTo>
                    <a:pt x="55" y="29"/>
                  </a:lnTo>
                  <a:lnTo>
                    <a:pt x="53" y="19"/>
                  </a:lnTo>
                  <a:lnTo>
                    <a:pt x="59" y="6"/>
                  </a:lnTo>
                  <a:lnTo>
                    <a:pt x="59" y="6"/>
                  </a:lnTo>
                  <a:lnTo>
                    <a:pt x="59" y="6"/>
                  </a:lnTo>
                  <a:close/>
                </a:path>
              </a:pathLst>
            </a:custGeom>
            <a:solidFill>
              <a:schemeClr val="bg1">
                <a:lumMod val="85000"/>
              </a:schemeClr>
            </a:solidFill>
            <a:ln w="635" cap="rnd">
              <a:solidFill>
                <a:schemeClr val="bg1">
                  <a:alpha val="17000"/>
                </a:schemeClr>
              </a:solidFill>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87" name="Freeform 86">
              <a:extLst>
                <a:ext uri="{FF2B5EF4-FFF2-40B4-BE49-F238E27FC236}">
                  <a16:creationId xmlns:a16="http://schemas.microsoft.com/office/drawing/2014/main" id="{A6C20FC9-87DF-DD41-A02E-37E4C904799B}"/>
                </a:ext>
              </a:extLst>
            </p:cNvPr>
            <p:cNvSpPr>
              <a:spLocks/>
            </p:cNvSpPr>
            <p:nvPr userDrawn="1"/>
          </p:nvSpPr>
          <p:spPr bwMode="auto">
            <a:xfrm>
              <a:off x="1047839" y="2082257"/>
              <a:ext cx="90085" cy="68865"/>
            </a:xfrm>
            <a:custGeom>
              <a:avLst/>
              <a:gdLst>
                <a:gd name="T0" fmla="*/ 59 w 59"/>
                <a:gd name="T1" fmla="*/ 6 h 53"/>
                <a:gd name="T2" fmla="*/ 59 w 59"/>
                <a:gd name="T3" fmla="*/ 6 h 53"/>
                <a:gd name="T4" fmla="*/ 55 w 59"/>
                <a:gd name="T5" fmla="*/ 0 h 53"/>
                <a:gd name="T6" fmla="*/ 55 w 59"/>
                <a:gd name="T7" fmla="*/ 0 h 53"/>
                <a:gd name="T8" fmla="*/ 53 w 59"/>
                <a:gd name="T9" fmla="*/ 0 h 53"/>
                <a:gd name="T10" fmla="*/ 53 w 59"/>
                <a:gd name="T11" fmla="*/ 0 h 53"/>
                <a:gd name="T12" fmla="*/ 53 w 59"/>
                <a:gd name="T13" fmla="*/ 0 h 53"/>
                <a:gd name="T14" fmla="*/ 53 w 59"/>
                <a:gd name="T15" fmla="*/ 2 h 53"/>
                <a:gd name="T16" fmla="*/ 53 w 59"/>
                <a:gd name="T17" fmla="*/ 4 h 53"/>
                <a:gd name="T18" fmla="*/ 53 w 59"/>
                <a:gd name="T19" fmla="*/ 4 h 53"/>
                <a:gd name="T20" fmla="*/ 50 w 59"/>
                <a:gd name="T21" fmla="*/ 4 h 53"/>
                <a:gd name="T22" fmla="*/ 46 w 59"/>
                <a:gd name="T23" fmla="*/ 2 h 53"/>
                <a:gd name="T24" fmla="*/ 44 w 59"/>
                <a:gd name="T25" fmla="*/ 2 h 53"/>
                <a:gd name="T26" fmla="*/ 42 w 59"/>
                <a:gd name="T27" fmla="*/ 0 h 53"/>
                <a:gd name="T28" fmla="*/ 42 w 59"/>
                <a:gd name="T29" fmla="*/ 0 h 53"/>
                <a:gd name="T30" fmla="*/ 38 w 59"/>
                <a:gd name="T31" fmla="*/ 2 h 53"/>
                <a:gd name="T32" fmla="*/ 36 w 59"/>
                <a:gd name="T33" fmla="*/ 2 h 53"/>
                <a:gd name="T34" fmla="*/ 33 w 59"/>
                <a:gd name="T35" fmla="*/ 4 h 53"/>
                <a:gd name="T36" fmla="*/ 33 w 59"/>
                <a:gd name="T37" fmla="*/ 4 h 53"/>
                <a:gd name="T38" fmla="*/ 33 w 59"/>
                <a:gd name="T39" fmla="*/ 12 h 53"/>
                <a:gd name="T40" fmla="*/ 35 w 59"/>
                <a:gd name="T41" fmla="*/ 15 h 53"/>
                <a:gd name="T42" fmla="*/ 35 w 59"/>
                <a:gd name="T43" fmla="*/ 17 h 53"/>
                <a:gd name="T44" fmla="*/ 35 w 59"/>
                <a:gd name="T45" fmla="*/ 17 h 53"/>
                <a:gd name="T46" fmla="*/ 31 w 59"/>
                <a:gd name="T47" fmla="*/ 19 h 53"/>
                <a:gd name="T48" fmla="*/ 27 w 59"/>
                <a:gd name="T49" fmla="*/ 21 h 53"/>
                <a:gd name="T50" fmla="*/ 21 w 59"/>
                <a:gd name="T51" fmla="*/ 21 h 53"/>
                <a:gd name="T52" fmla="*/ 21 w 59"/>
                <a:gd name="T53" fmla="*/ 21 h 53"/>
                <a:gd name="T54" fmla="*/ 21 w 59"/>
                <a:gd name="T55" fmla="*/ 23 h 53"/>
                <a:gd name="T56" fmla="*/ 19 w 59"/>
                <a:gd name="T57" fmla="*/ 23 h 53"/>
                <a:gd name="T58" fmla="*/ 19 w 59"/>
                <a:gd name="T59" fmla="*/ 23 h 53"/>
                <a:gd name="T60" fmla="*/ 19 w 59"/>
                <a:gd name="T61" fmla="*/ 25 h 53"/>
                <a:gd name="T62" fmla="*/ 19 w 59"/>
                <a:gd name="T63" fmla="*/ 25 h 53"/>
                <a:gd name="T64" fmla="*/ 16 w 59"/>
                <a:gd name="T65" fmla="*/ 27 h 53"/>
                <a:gd name="T66" fmla="*/ 14 w 59"/>
                <a:gd name="T67" fmla="*/ 30 h 53"/>
                <a:gd name="T68" fmla="*/ 12 w 59"/>
                <a:gd name="T69" fmla="*/ 36 h 53"/>
                <a:gd name="T70" fmla="*/ 10 w 59"/>
                <a:gd name="T71" fmla="*/ 40 h 53"/>
                <a:gd name="T72" fmla="*/ 10 w 59"/>
                <a:gd name="T73" fmla="*/ 40 h 53"/>
                <a:gd name="T74" fmla="*/ 0 w 59"/>
                <a:gd name="T75" fmla="*/ 51 h 53"/>
                <a:gd name="T76" fmla="*/ 4 w 59"/>
                <a:gd name="T77" fmla="*/ 51 h 53"/>
                <a:gd name="T78" fmla="*/ 16 w 59"/>
                <a:gd name="T79" fmla="*/ 46 h 53"/>
                <a:gd name="T80" fmla="*/ 40 w 59"/>
                <a:gd name="T81" fmla="*/ 53 h 53"/>
                <a:gd name="T82" fmla="*/ 40 w 59"/>
                <a:gd name="T83" fmla="*/ 44 h 53"/>
                <a:gd name="T84" fmla="*/ 40 w 59"/>
                <a:gd name="T85" fmla="*/ 38 h 53"/>
                <a:gd name="T86" fmla="*/ 48 w 59"/>
                <a:gd name="T87" fmla="*/ 38 h 53"/>
                <a:gd name="T88" fmla="*/ 55 w 59"/>
                <a:gd name="T89" fmla="*/ 29 h 53"/>
                <a:gd name="T90" fmla="*/ 53 w 59"/>
                <a:gd name="T91" fmla="*/ 19 h 53"/>
                <a:gd name="T92" fmla="*/ 59 w 59"/>
                <a:gd name="T93" fmla="*/ 6 h 53"/>
                <a:gd name="T94" fmla="*/ 59 w 59"/>
                <a:gd name="T95" fmla="*/ 6 h 53"/>
                <a:gd name="T96" fmla="*/ 59 w 59"/>
                <a:gd name="T97" fmla="*/ 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9" h="53">
                  <a:moveTo>
                    <a:pt x="59" y="6"/>
                  </a:moveTo>
                  <a:lnTo>
                    <a:pt x="59" y="6"/>
                  </a:lnTo>
                  <a:lnTo>
                    <a:pt x="55" y="0"/>
                  </a:lnTo>
                  <a:lnTo>
                    <a:pt x="55" y="0"/>
                  </a:lnTo>
                  <a:lnTo>
                    <a:pt x="53" y="0"/>
                  </a:lnTo>
                  <a:lnTo>
                    <a:pt x="53" y="0"/>
                  </a:lnTo>
                  <a:lnTo>
                    <a:pt x="53" y="0"/>
                  </a:lnTo>
                  <a:lnTo>
                    <a:pt x="53" y="2"/>
                  </a:lnTo>
                  <a:lnTo>
                    <a:pt x="53" y="4"/>
                  </a:lnTo>
                  <a:lnTo>
                    <a:pt x="53" y="4"/>
                  </a:lnTo>
                  <a:lnTo>
                    <a:pt x="50" y="4"/>
                  </a:lnTo>
                  <a:lnTo>
                    <a:pt x="46" y="2"/>
                  </a:lnTo>
                  <a:lnTo>
                    <a:pt x="44" y="2"/>
                  </a:lnTo>
                  <a:lnTo>
                    <a:pt x="42" y="0"/>
                  </a:lnTo>
                  <a:lnTo>
                    <a:pt x="42" y="0"/>
                  </a:lnTo>
                  <a:lnTo>
                    <a:pt x="38" y="2"/>
                  </a:lnTo>
                  <a:lnTo>
                    <a:pt x="36" y="2"/>
                  </a:lnTo>
                  <a:lnTo>
                    <a:pt x="33" y="4"/>
                  </a:lnTo>
                  <a:lnTo>
                    <a:pt x="33" y="4"/>
                  </a:lnTo>
                  <a:lnTo>
                    <a:pt x="33" y="12"/>
                  </a:lnTo>
                  <a:lnTo>
                    <a:pt x="35" y="15"/>
                  </a:lnTo>
                  <a:lnTo>
                    <a:pt x="35" y="17"/>
                  </a:lnTo>
                  <a:lnTo>
                    <a:pt x="35" y="17"/>
                  </a:lnTo>
                  <a:lnTo>
                    <a:pt x="31" y="19"/>
                  </a:lnTo>
                  <a:lnTo>
                    <a:pt x="27" y="21"/>
                  </a:lnTo>
                  <a:lnTo>
                    <a:pt x="21" y="21"/>
                  </a:lnTo>
                  <a:lnTo>
                    <a:pt x="21" y="21"/>
                  </a:lnTo>
                  <a:lnTo>
                    <a:pt x="21" y="23"/>
                  </a:lnTo>
                  <a:lnTo>
                    <a:pt x="19" y="23"/>
                  </a:lnTo>
                  <a:lnTo>
                    <a:pt x="19" y="23"/>
                  </a:lnTo>
                  <a:lnTo>
                    <a:pt x="19" y="25"/>
                  </a:lnTo>
                  <a:lnTo>
                    <a:pt x="19" y="25"/>
                  </a:lnTo>
                  <a:lnTo>
                    <a:pt x="16" y="27"/>
                  </a:lnTo>
                  <a:lnTo>
                    <a:pt x="14" y="30"/>
                  </a:lnTo>
                  <a:lnTo>
                    <a:pt x="12" y="36"/>
                  </a:lnTo>
                  <a:lnTo>
                    <a:pt x="10" y="40"/>
                  </a:lnTo>
                  <a:lnTo>
                    <a:pt x="10" y="40"/>
                  </a:lnTo>
                  <a:lnTo>
                    <a:pt x="0" y="51"/>
                  </a:lnTo>
                  <a:lnTo>
                    <a:pt x="4" y="51"/>
                  </a:lnTo>
                  <a:lnTo>
                    <a:pt x="16" y="46"/>
                  </a:lnTo>
                  <a:lnTo>
                    <a:pt x="40" y="53"/>
                  </a:lnTo>
                  <a:lnTo>
                    <a:pt x="40" y="44"/>
                  </a:lnTo>
                  <a:lnTo>
                    <a:pt x="40" y="38"/>
                  </a:lnTo>
                  <a:lnTo>
                    <a:pt x="48" y="38"/>
                  </a:lnTo>
                  <a:lnTo>
                    <a:pt x="55" y="29"/>
                  </a:lnTo>
                  <a:lnTo>
                    <a:pt x="53" y="19"/>
                  </a:lnTo>
                  <a:lnTo>
                    <a:pt x="59" y="6"/>
                  </a:lnTo>
                  <a:lnTo>
                    <a:pt x="59" y="6"/>
                  </a:lnTo>
                  <a:lnTo>
                    <a:pt x="59" y="6"/>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88" name="Freeform 87">
              <a:extLst>
                <a:ext uri="{FF2B5EF4-FFF2-40B4-BE49-F238E27FC236}">
                  <a16:creationId xmlns:a16="http://schemas.microsoft.com/office/drawing/2014/main" id="{5B05DB0B-4181-AA45-8F58-FD906BBACC83}"/>
                </a:ext>
              </a:extLst>
            </p:cNvPr>
            <p:cNvSpPr>
              <a:spLocks/>
            </p:cNvSpPr>
            <p:nvPr userDrawn="1"/>
          </p:nvSpPr>
          <p:spPr bwMode="auto">
            <a:xfrm>
              <a:off x="1102806" y="2181007"/>
              <a:ext cx="12215" cy="22089"/>
            </a:xfrm>
            <a:custGeom>
              <a:avLst/>
              <a:gdLst>
                <a:gd name="T0" fmla="*/ 0 w 8"/>
                <a:gd name="T1" fmla="*/ 13 h 17"/>
                <a:gd name="T2" fmla="*/ 0 w 8"/>
                <a:gd name="T3" fmla="*/ 0 h 17"/>
                <a:gd name="T4" fmla="*/ 8 w 8"/>
                <a:gd name="T5" fmla="*/ 9 h 17"/>
                <a:gd name="T6" fmla="*/ 8 w 8"/>
                <a:gd name="T7" fmla="*/ 17 h 17"/>
                <a:gd name="T8" fmla="*/ 0 w 8"/>
                <a:gd name="T9" fmla="*/ 13 h 17"/>
                <a:gd name="T10" fmla="*/ 0 w 8"/>
                <a:gd name="T11" fmla="*/ 13 h 17"/>
                <a:gd name="T12" fmla="*/ 0 w 8"/>
                <a:gd name="T13" fmla="*/ 13 h 17"/>
              </a:gdLst>
              <a:ahLst/>
              <a:cxnLst>
                <a:cxn ang="0">
                  <a:pos x="T0" y="T1"/>
                </a:cxn>
                <a:cxn ang="0">
                  <a:pos x="T2" y="T3"/>
                </a:cxn>
                <a:cxn ang="0">
                  <a:pos x="T4" y="T5"/>
                </a:cxn>
                <a:cxn ang="0">
                  <a:pos x="T6" y="T7"/>
                </a:cxn>
                <a:cxn ang="0">
                  <a:pos x="T8" y="T9"/>
                </a:cxn>
                <a:cxn ang="0">
                  <a:pos x="T10" y="T11"/>
                </a:cxn>
                <a:cxn ang="0">
                  <a:pos x="T12" y="T13"/>
                </a:cxn>
              </a:cxnLst>
              <a:rect l="0" t="0" r="r" b="b"/>
              <a:pathLst>
                <a:path w="8" h="17">
                  <a:moveTo>
                    <a:pt x="0" y="13"/>
                  </a:moveTo>
                  <a:lnTo>
                    <a:pt x="0" y="0"/>
                  </a:lnTo>
                  <a:lnTo>
                    <a:pt x="8" y="9"/>
                  </a:lnTo>
                  <a:lnTo>
                    <a:pt x="8" y="17"/>
                  </a:lnTo>
                  <a:lnTo>
                    <a:pt x="0" y="13"/>
                  </a:lnTo>
                  <a:lnTo>
                    <a:pt x="0" y="13"/>
                  </a:lnTo>
                  <a:lnTo>
                    <a:pt x="0" y="13"/>
                  </a:lnTo>
                  <a:close/>
                </a:path>
              </a:pathLst>
            </a:custGeom>
            <a:solidFill>
              <a:schemeClr val="bg1">
                <a:lumMod val="85000"/>
              </a:schemeClr>
            </a:solidFill>
            <a:ln w="635" cap="rnd">
              <a:solidFill>
                <a:schemeClr val="bg1">
                  <a:alpha val="17000"/>
                </a:schemeClr>
              </a:solidFill>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89" name="Freeform 88">
              <a:extLst>
                <a:ext uri="{FF2B5EF4-FFF2-40B4-BE49-F238E27FC236}">
                  <a16:creationId xmlns:a16="http://schemas.microsoft.com/office/drawing/2014/main" id="{B9B0093E-6553-5042-BDD6-A86F4FC1560C}"/>
                </a:ext>
              </a:extLst>
            </p:cNvPr>
            <p:cNvSpPr>
              <a:spLocks/>
            </p:cNvSpPr>
            <p:nvPr userDrawn="1"/>
          </p:nvSpPr>
          <p:spPr bwMode="auto">
            <a:xfrm>
              <a:off x="1102806" y="2181007"/>
              <a:ext cx="12215" cy="22089"/>
            </a:xfrm>
            <a:custGeom>
              <a:avLst/>
              <a:gdLst>
                <a:gd name="T0" fmla="*/ 0 w 8"/>
                <a:gd name="T1" fmla="*/ 13 h 17"/>
                <a:gd name="T2" fmla="*/ 0 w 8"/>
                <a:gd name="T3" fmla="*/ 0 h 17"/>
                <a:gd name="T4" fmla="*/ 8 w 8"/>
                <a:gd name="T5" fmla="*/ 9 h 17"/>
                <a:gd name="T6" fmla="*/ 8 w 8"/>
                <a:gd name="T7" fmla="*/ 17 h 17"/>
                <a:gd name="T8" fmla="*/ 0 w 8"/>
                <a:gd name="T9" fmla="*/ 13 h 17"/>
                <a:gd name="T10" fmla="*/ 0 w 8"/>
                <a:gd name="T11" fmla="*/ 13 h 17"/>
                <a:gd name="T12" fmla="*/ 0 w 8"/>
                <a:gd name="T13" fmla="*/ 13 h 17"/>
              </a:gdLst>
              <a:ahLst/>
              <a:cxnLst>
                <a:cxn ang="0">
                  <a:pos x="T0" y="T1"/>
                </a:cxn>
                <a:cxn ang="0">
                  <a:pos x="T2" y="T3"/>
                </a:cxn>
                <a:cxn ang="0">
                  <a:pos x="T4" y="T5"/>
                </a:cxn>
                <a:cxn ang="0">
                  <a:pos x="T6" y="T7"/>
                </a:cxn>
                <a:cxn ang="0">
                  <a:pos x="T8" y="T9"/>
                </a:cxn>
                <a:cxn ang="0">
                  <a:pos x="T10" y="T11"/>
                </a:cxn>
                <a:cxn ang="0">
                  <a:pos x="T12" y="T13"/>
                </a:cxn>
              </a:cxnLst>
              <a:rect l="0" t="0" r="r" b="b"/>
              <a:pathLst>
                <a:path w="8" h="17">
                  <a:moveTo>
                    <a:pt x="0" y="13"/>
                  </a:moveTo>
                  <a:lnTo>
                    <a:pt x="0" y="0"/>
                  </a:lnTo>
                  <a:lnTo>
                    <a:pt x="8" y="9"/>
                  </a:lnTo>
                  <a:lnTo>
                    <a:pt x="8" y="17"/>
                  </a:lnTo>
                  <a:lnTo>
                    <a:pt x="0" y="13"/>
                  </a:lnTo>
                  <a:lnTo>
                    <a:pt x="0" y="13"/>
                  </a:lnTo>
                  <a:lnTo>
                    <a:pt x="0" y="13"/>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90" name="Freeform 89">
              <a:extLst>
                <a:ext uri="{FF2B5EF4-FFF2-40B4-BE49-F238E27FC236}">
                  <a16:creationId xmlns:a16="http://schemas.microsoft.com/office/drawing/2014/main" id="{8F60836D-37B2-B046-B6A6-1D28E8D554DD}"/>
                </a:ext>
              </a:extLst>
            </p:cNvPr>
            <p:cNvSpPr>
              <a:spLocks/>
            </p:cNvSpPr>
            <p:nvPr userDrawn="1"/>
          </p:nvSpPr>
          <p:spPr bwMode="auto">
            <a:xfrm>
              <a:off x="1102806" y="2045875"/>
              <a:ext cx="196966" cy="209195"/>
            </a:xfrm>
            <a:custGeom>
              <a:avLst/>
              <a:gdLst>
                <a:gd name="T0" fmla="*/ 51 w 129"/>
                <a:gd name="T1" fmla="*/ 159 h 161"/>
                <a:gd name="T2" fmla="*/ 38 w 129"/>
                <a:gd name="T3" fmla="*/ 153 h 161"/>
                <a:gd name="T4" fmla="*/ 33 w 129"/>
                <a:gd name="T5" fmla="*/ 130 h 161"/>
                <a:gd name="T6" fmla="*/ 8 w 129"/>
                <a:gd name="T7" fmla="*/ 113 h 161"/>
                <a:gd name="T8" fmla="*/ 8 w 129"/>
                <a:gd name="T9" fmla="*/ 96 h 161"/>
                <a:gd name="T10" fmla="*/ 4 w 129"/>
                <a:gd name="T11" fmla="*/ 81 h 161"/>
                <a:gd name="T12" fmla="*/ 12 w 129"/>
                <a:gd name="T13" fmla="*/ 66 h 161"/>
                <a:gd name="T14" fmla="*/ 17 w 129"/>
                <a:gd name="T15" fmla="*/ 49 h 161"/>
                <a:gd name="T16" fmla="*/ 23 w 129"/>
                <a:gd name="T17" fmla="*/ 34 h 161"/>
                <a:gd name="T18" fmla="*/ 23 w 129"/>
                <a:gd name="T19" fmla="*/ 32 h 161"/>
                <a:gd name="T20" fmla="*/ 23 w 129"/>
                <a:gd name="T21" fmla="*/ 28 h 161"/>
                <a:gd name="T22" fmla="*/ 23 w 129"/>
                <a:gd name="T23" fmla="*/ 28 h 161"/>
                <a:gd name="T24" fmla="*/ 27 w 129"/>
                <a:gd name="T25" fmla="*/ 28 h 161"/>
                <a:gd name="T26" fmla="*/ 29 w 129"/>
                <a:gd name="T27" fmla="*/ 28 h 161"/>
                <a:gd name="T28" fmla="*/ 40 w 129"/>
                <a:gd name="T29" fmla="*/ 24 h 161"/>
                <a:gd name="T30" fmla="*/ 42 w 129"/>
                <a:gd name="T31" fmla="*/ 22 h 161"/>
                <a:gd name="T32" fmla="*/ 44 w 129"/>
                <a:gd name="T33" fmla="*/ 17 h 161"/>
                <a:gd name="T34" fmla="*/ 42 w 129"/>
                <a:gd name="T35" fmla="*/ 4 h 161"/>
                <a:gd name="T36" fmla="*/ 59 w 129"/>
                <a:gd name="T37" fmla="*/ 0 h 161"/>
                <a:gd name="T38" fmla="*/ 63 w 129"/>
                <a:gd name="T39" fmla="*/ 7 h 161"/>
                <a:gd name="T40" fmla="*/ 70 w 129"/>
                <a:gd name="T41" fmla="*/ 11 h 161"/>
                <a:gd name="T42" fmla="*/ 72 w 129"/>
                <a:gd name="T43" fmla="*/ 11 h 161"/>
                <a:gd name="T44" fmla="*/ 74 w 129"/>
                <a:gd name="T45" fmla="*/ 15 h 161"/>
                <a:gd name="T46" fmla="*/ 74 w 129"/>
                <a:gd name="T47" fmla="*/ 19 h 161"/>
                <a:gd name="T48" fmla="*/ 76 w 129"/>
                <a:gd name="T49" fmla="*/ 22 h 161"/>
                <a:gd name="T50" fmla="*/ 80 w 129"/>
                <a:gd name="T51" fmla="*/ 24 h 161"/>
                <a:gd name="T52" fmla="*/ 85 w 129"/>
                <a:gd name="T53" fmla="*/ 22 h 161"/>
                <a:gd name="T54" fmla="*/ 85 w 129"/>
                <a:gd name="T55" fmla="*/ 21 h 161"/>
                <a:gd name="T56" fmla="*/ 85 w 129"/>
                <a:gd name="T57" fmla="*/ 21 h 161"/>
                <a:gd name="T58" fmla="*/ 85 w 129"/>
                <a:gd name="T59" fmla="*/ 17 h 161"/>
                <a:gd name="T60" fmla="*/ 91 w 129"/>
                <a:gd name="T61" fmla="*/ 13 h 161"/>
                <a:gd name="T62" fmla="*/ 101 w 129"/>
                <a:gd name="T63" fmla="*/ 9 h 161"/>
                <a:gd name="T64" fmla="*/ 104 w 129"/>
                <a:gd name="T65" fmla="*/ 11 h 161"/>
                <a:gd name="T66" fmla="*/ 112 w 129"/>
                <a:gd name="T67" fmla="*/ 17 h 161"/>
                <a:gd name="T68" fmla="*/ 120 w 129"/>
                <a:gd name="T69" fmla="*/ 38 h 161"/>
                <a:gd name="T70" fmla="*/ 123 w 129"/>
                <a:gd name="T71" fmla="*/ 53 h 161"/>
                <a:gd name="T72" fmla="*/ 129 w 129"/>
                <a:gd name="T73" fmla="*/ 74 h 161"/>
                <a:gd name="T74" fmla="*/ 121 w 129"/>
                <a:gd name="T75" fmla="*/ 83 h 161"/>
                <a:gd name="T76" fmla="*/ 91 w 129"/>
                <a:gd name="T77" fmla="*/ 94 h 161"/>
                <a:gd name="T78" fmla="*/ 106 w 129"/>
                <a:gd name="T79" fmla="*/ 123 h 161"/>
                <a:gd name="T80" fmla="*/ 110 w 129"/>
                <a:gd name="T81" fmla="*/ 134 h 161"/>
                <a:gd name="T82" fmla="*/ 101 w 129"/>
                <a:gd name="T83" fmla="*/ 145 h 161"/>
                <a:gd name="T84" fmla="*/ 95 w 129"/>
                <a:gd name="T85" fmla="*/ 151 h 161"/>
                <a:gd name="T86" fmla="*/ 78 w 129"/>
                <a:gd name="T87" fmla="*/ 161 h 161"/>
                <a:gd name="T88" fmla="*/ 67 w 129"/>
                <a:gd name="T89" fmla="*/ 159 h 161"/>
                <a:gd name="T90" fmla="*/ 67 w 129"/>
                <a:gd name="T91" fmla="*/ 159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9" h="161">
                  <a:moveTo>
                    <a:pt x="67" y="159"/>
                  </a:moveTo>
                  <a:lnTo>
                    <a:pt x="51" y="159"/>
                  </a:lnTo>
                  <a:lnTo>
                    <a:pt x="44" y="153"/>
                  </a:lnTo>
                  <a:lnTo>
                    <a:pt x="38" y="153"/>
                  </a:lnTo>
                  <a:lnTo>
                    <a:pt x="25" y="157"/>
                  </a:lnTo>
                  <a:lnTo>
                    <a:pt x="33" y="130"/>
                  </a:lnTo>
                  <a:lnTo>
                    <a:pt x="8" y="121"/>
                  </a:lnTo>
                  <a:lnTo>
                    <a:pt x="8" y="113"/>
                  </a:lnTo>
                  <a:lnTo>
                    <a:pt x="0" y="104"/>
                  </a:lnTo>
                  <a:lnTo>
                    <a:pt x="8" y="96"/>
                  </a:lnTo>
                  <a:lnTo>
                    <a:pt x="2" y="91"/>
                  </a:lnTo>
                  <a:lnTo>
                    <a:pt x="4" y="81"/>
                  </a:lnTo>
                  <a:lnTo>
                    <a:pt x="4" y="66"/>
                  </a:lnTo>
                  <a:lnTo>
                    <a:pt x="12" y="66"/>
                  </a:lnTo>
                  <a:lnTo>
                    <a:pt x="19" y="57"/>
                  </a:lnTo>
                  <a:lnTo>
                    <a:pt x="17" y="49"/>
                  </a:lnTo>
                  <a:lnTo>
                    <a:pt x="17" y="49"/>
                  </a:lnTo>
                  <a:lnTo>
                    <a:pt x="23" y="34"/>
                  </a:lnTo>
                  <a:lnTo>
                    <a:pt x="23" y="34"/>
                  </a:lnTo>
                  <a:lnTo>
                    <a:pt x="23" y="32"/>
                  </a:lnTo>
                  <a:lnTo>
                    <a:pt x="23" y="32"/>
                  </a:lnTo>
                  <a:lnTo>
                    <a:pt x="23" y="28"/>
                  </a:lnTo>
                  <a:lnTo>
                    <a:pt x="23" y="28"/>
                  </a:lnTo>
                  <a:lnTo>
                    <a:pt x="23" y="28"/>
                  </a:lnTo>
                  <a:lnTo>
                    <a:pt x="25" y="28"/>
                  </a:lnTo>
                  <a:lnTo>
                    <a:pt x="27" y="28"/>
                  </a:lnTo>
                  <a:lnTo>
                    <a:pt x="29" y="28"/>
                  </a:lnTo>
                  <a:lnTo>
                    <a:pt x="29" y="28"/>
                  </a:lnTo>
                  <a:lnTo>
                    <a:pt x="36" y="26"/>
                  </a:lnTo>
                  <a:lnTo>
                    <a:pt x="40" y="24"/>
                  </a:lnTo>
                  <a:lnTo>
                    <a:pt x="42" y="22"/>
                  </a:lnTo>
                  <a:lnTo>
                    <a:pt x="42" y="22"/>
                  </a:lnTo>
                  <a:lnTo>
                    <a:pt x="44" y="21"/>
                  </a:lnTo>
                  <a:lnTo>
                    <a:pt x="44" y="17"/>
                  </a:lnTo>
                  <a:lnTo>
                    <a:pt x="44" y="11"/>
                  </a:lnTo>
                  <a:lnTo>
                    <a:pt x="42" y="4"/>
                  </a:lnTo>
                  <a:lnTo>
                    <a:pt x="59" y="0"/>
                  </a:lnTo>
                  <a:lnTo>
                    <a:pt x="59" y="0"/>
                  </a:lnTo>
                  <a:lnTo>
                    <a:pt x="59" y="4"/>
                  </a:lnTo>
                  <a:lnTo>
                    <a:pt x="63" y="7"/>
                  </a:lnTo>
                  <a:lnTo>
                    <a:pt x="67" y="11"/>
                  </a:lnTo>
                  <a:lnTo>
                    <a:pt x="70" y="11"/>
                  </a:lnTo>
                  <a:lnTo>
                    <a:pt x="72" y="11"/>
                  </a:lnTo>
                  <a:lnTo>
                    <a:pt x="72" y="11"/>
                  </a:lnTo>
                  <a:lnTo>
                    <a:pt x="74" y="13"/>
                  </a:lnTo>
                  <a:lnTo>
                    <a:pt x="74" y="15"/>
                  </a:lnTo>
                  <a:lnTo>
                    <a:pt x="74" y="17"/>
                  </a:lnTo>
                  <a:lnTo>
                    <a:pt x="74" y="19"/>
                  </a:lnTo>
                  <a:lnTo>
                    <a:pt x="74" y="19"/>
                  </a:lnTo>
                  <a:lnTo>
                    <a:pt x="76" y="22"/>
                  </a:lnTo>
                  <a:lnTo>
                    <a:pt x="76" y="22"/>
                  </a:lnTo>
                  <a:lnTo>
                    <a:pt x="80" y="24"/>
                  </a:lnTo>
                  <a:lnTo>
                    <a:pt x="82" y="24"/>
                  </a:lnTo>
                  <a:lnTo>
                    <a:pt x="85" y="22"/>
                  </a:lnTo>
                  <a:lnTo>
                    <a:pt x="85" y="22"/>
                  </a:lnTo>
                  <a:lnTo>
                    <a:pt x="85" y="21"/>
                  </a:lnTo>
                  <a:lnTo>
                    <a:pt x="85" y="21"/>
                  </a:lnTo>
                  <a:lnTo>
                    <a:pt x="85" y="21"/>
                  </a:lnTo>
                  <a:lnTo>
                    <a:pt x="85" y="21"/>
                  </a:lnTo>
                  <a:lnTo>
                    <a:pt x="85" y="17"/>
                  </a:lnTo>
                  <a:lnTo>
                    <a:pt x="87" y="17"/>
                  </a:lnTo>
                  <a:lnTo>
                    <a:pt x="91" y="13"/>
                  </a:lnTo>
                  <a:lnTo>
                    <a:pt x="97" y="11"/>
                  </a:lnTo>
                  <a:lnTo>
                    <a:pt x="101" y="9"/>
                  </a:lnTo>
                  <a:lnTo>
                    <a:pt x="101" y="9"/>
                  </a:lnTo>
                  <a:lnTo>
                    <a:pt x="104" y="11"/>
                  </a:lnTo>
                  <a:lnTo>
                    <a:pt x="106" y="13"/>
                  </a:lnTo>
                  <a:lnTo>
                    <a:pt x="112" y="17"/>
                  </a:lnTo>
                  <a:lnTo>
                    <a:pt x="116" y="21"/>
                  </a:lnTo>
                  <a:lnTo>
                    <a:pt x="120" y="38"/>
                  </a:lnTo>
                  <a:lnTo>
                    <a:pt x="120" y="47"/>
                  </a:lnTo>
                  <a:lnTo>
                    <a:pt x="123" y="53"/>
                  </a:lnTo>
                  <a:lnTo>
                    <a:pt x="123" y="74"/>
                  </a:lnTo>
                  <a:lnTo>
                    <a:pt x="129" y="74"/>
                  </a:lnTo>
                  <a:lnTo>
                    <a:pt x="129" y="83"/>
                  </a:lnTo>
                  <a:lnTo>
                    <a:pt x="121" y="83"/>
                  </a:lnTo>
                  <a:lnTo>
                    <a:pt x="103" y="94"/>
                  </a:lnTo>
                  <a:lnTo>
                    <a:pt x="91" y="94"/>
                  </a:lnTo>
                  <a:lnTo>
                    <a:pt x="93" y="110"/>
                  </a:lnTo>
                  <a:lnTo>
                    <a:pt x="106" y="123"/>
                  </a:lnTo>
                  <a:lnTo>
                    <a:pt x="116" y="134"/>
                  </a:lnTo>
                  <a:lnTo>
                    <a:pt x="110" y="134"/>
                  </a:lnTo>
                  <a:lnTo>
                    <a:pt x="110" y="142"/>
                  </a:lnTo>
                  <a:lnTo>
                    <a:pt x="101" y="145"/>
                  </a:lnTo>
                  <a:lnTo>
                    <a:pt x="101" y="159"/>
                  </a:lnTo>
                  <a:lnTo>
                    <a:pt x="95" y="151"/>
                  </a:lnTo>
                  <a:lnTo>
                    <a:pt x="82" y="155"/>
                  </a:lnTo>
                  <a:lnTo>
                    <a:pt x="78" y="161"/>
                  </a:lnTo>
                  <a:lnTo>
                    <a:pt x="72" y="155"/>
                  </a:lnTo>
                  <a:lnTo>
                    <a:pt x="67" y="159"/>
                  </a:lnTo>
                  <a:lnTo>
                    <a:pt x="67" y="159"/>
                  </a:lnTo>
                  <a:lnTo>
                    <a:pt x="67" y="159"/>
                  </a:lnTo>
                  <a:close/>
                </a:path>
              </a:pathLst>
            </a:custGeom>
            <a:solidFill>
              <a:schemeClr val="bg1">
                <a:lumMod val="85000"/>
              </a:schemeClr>
            </a:solidFill>
            <a:ln w="635" cap="rnd">
              <a:solidFill>
                <a:schemeClr val="bg1">
                  <a:alpha val="17000"/>
                </a:schemeClr>
              </a:solidFill>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91" name="Freeform 90">
              <a:extLst>
                <a:ext uri="{FF2B5EF4-FFF2-40B4-BE49-F238E27FC236}">
                  <a16:creationId xmlns:a16="http://schemas.microsoft.com/office/drawing/2014/main" id="{F1D5A368-2FB4-834E-8F65-CB60CA3EAE22}"/>
                </a:ext>
              </a:extLst>
            </p:cNvPr>
            <p:cNvSpPr>
              <a:spLocks/>
            </p:cNvSpPr>
            <p:nvPr userDrawn="1"/>
          </p:nvSpPr>
          <p:spPr bwMode="auto">
            <a:xfrm>
              <a:off x="1102806" y="2045875"/>
              <a:ext cx="196966" cy="209195"/>
            </a:xfrm>
            <a:custGeom>
              <a:avLst/>
              <a:gdLst>
                <a:gd name="T0" fmla="*/ 51 w 129"/>
                <a:gd name="T1" fmla="*/ 159 h 161"/>
                <a:gd name="T2" fmla="*/ 38 w 129"/>
                <a:gd name="T3" fmla="*/ 153 h 161"/>
                <a:gd name="T4" fmla="*/ 33 w 129"/>
                <a:gd name="T5" fmla="*/ 130 h 161"/>
                <a:gd name="T6" fmla="*/ 8 w 129"/>
                <a:gd name="T7" fmla="*/ 113 h 161"/>
                <a:gd name="T8" fmla="*/ 8 w 129"/>
                <a:gd name="T9" fmla="*/ 96 h 161"/>
                <a:gd name="T10" fmla="*/ 4 w 129"/>
                <a:gd name="T11" fmla="*/ 81 h 161"/>
                <a:gd name="T12" fmla="*/ 12 w 129"/>
                <a:gd name="T13" fmla="*/ 66 h 161"/>
                <a:gd name="T14" fmla="*/ 17 w 129"/>
                <a:gd name="T15" fmla="*/ 49 h 161"/>
                <a:gd name="T16" fmla="*/ 23 w 129"/>
                <a:gd name="T17" fmla="*/ 34 h 161"/>
                <a:gd name="T18" fmla="*/ 23 w 129"/>
                <a:gd name="T19" fmla="*/ 32 h 161"/>
                <a:gd name="T20" fmla="*/ 23 w 129"/>
                <a:gd name="T21" fmla="*/ 28 h 161"/>
                <a:gd name="T22" fmla="*/ 23 w 129"/>
                <a:gd name="T23" fmla="*/ 28 h 161"/>
                <a:gd name="T24" fmla="*/ 27 w 129"/>
                <a:gd name="T25" fmla="*/ 28 h 161"/>
                <a:gd name="T26" fmla="*/ 29 w 129"/>
                <a:gd name="T27" fmla="*/ 28 h 161"/>
                <a:gd name="T28" fmla="*/ 40 w 129"/>
                <a:gd name="T29" fmla="*/ 24 h 161"/>
                <a:gd name="T30" fmla="*/ 42 w 129"/>
                <a:gd name="T31" fmla="*/ 22 h 161"/>
                <a:gd name="T32" fmla="*/ 44 w 129"/>
                <a:gd name="T33" fmla="*/ 17 h 161"/>
                <a:gd name="T34" fmla="*/ 42 w 129"/>
                <a:gd name="T35" fmla="*/ 4 h 161"/>
                <a:gd name="T36" fmla="*/ 59 w 129"/>
                <a:gd name="T37" fmla="*/ 0 h 161"/>
                <a:gd name="T38" fmla="*/ 63 w 129"/>
                <a:gd name="T39" fmla="*/ 7 h 161"/>
                <a:gd name="T40" fmla="*/ 70 w 129"/>
                <a:gd name="T41" fmla="*/ 11 h 161"/>
                <a:gd name="T42" fmla="*/ 72 w 129"/>
                <a:gd name="T43" fmla="*/ 11 h 161"/>
                <a:gd name="T44" fmla="*/ 74 w 129"/>
                <a:gd name="T45" fmla="*/ 15 h 161"/>
                <a:gd name="T46" fmla="*/ 74 w 129"/>
                <a:gd name="T47" fmla="*/ 19 h 161"/>
                <a:gd name="T48" fmla="*/ 76 w 129"/>
                <a:gd name="T49" fmla="*/ 22 h 161"/>
                <a:gd name="T50" fmla="*/ 80 w 129"/>
                <a:gd name="T51" fmla="*/ 24 h 161"/>
                <a:gd name="T52" fmla="*/ 85 w 129"/>
                <a:gd name="T53" fmla="*/ 22 h 161"/>
                <a:gd name="T54" fmla="*/ 85 w 129"/>
                <a:gd name="T55" fmla="*/ 21 h 161"/>
                <a:gd name="T56" fmla="*/ 85 w 129"/>
                <a:gd name="T57" fmla="*/ 21 h 161"/>
                <a:gd name="T58" fmla="*/ 85 w 129"/>
                <a:gd name="T59" fmla="*/ 17 h 161"/>
                <a:gd name="T60" fmla="*/ 91 w 129"/>
                <a:gd name="T61" fmla="*/ 13 h 161"/>
                <a:gd name="T62" fmla="*/ 101 w 129"/>
                <a:gd name="T63" fmla="*/ 9 h 161"/>
                <a:gd name="T64" fmla="*/ 104 w 129"/>
                <a:gd name="T65" fmla="*/ 11 h 161"/>
                <a:gd name="T66" fmla="*/ 112 w 129"/>
                <a:gd name="T67" fmla="*/ 17 h 161"/>
                <a:gd name="T68" fmla="*/ 120 w 129"/>
                <a:gd name="T69" fmla="*/ 38 h 161"/>
                <a:gd name="T70" fmla="*/ 123 w 129"/>
                <a:gd name="T71" fmla="*/ 53 h 161"/>
                <a:gd name="T72" fmla="*/ 129 w 129"/>
                <a:gd name="T73" fmla="*/ 74 h 161"/>
                <a:gd name="T74" fmla="*/ 121 w 129"/>
                <a:gd name="T75" fmla="*/ 83 h 161"/>
                <a:gd name="T76" fmla="*/ 91 w 129"/>
                <a:gd name="T77" fmla="*/ 94 h 161"/>
                <a:gd name="T78" fmla="*/ 106 w 129"/>
                <a:gd name="T79" fmla="*/ 123 h 161"/>
                <a:gd name="T80" fmla="*/ 110 w 129"/>
                <a:gd name="T81" fmla="*/ 134 h 161"/>
                <a:gd name="T82" fmla="*/ 101 w 129"/>
                <a:gd name="T83" fmla="*/ 145 h 161"/>
                <a:gd name="T84" fmla="*/ 95 w 129"/>
                <a:gd name="T85" fmla="*/ 151 h 161"/>
                <a:gd name="T86" fmla="*/ 78 w 129"/>
                <a:gd name="T87" fmla="*/ 161 h 161"/>
                <a:gd name="T88" fmla="*/ 67 w 129"/>
                <a:gd name="T89" fmla="*/ 159 h 161"/>
                <a:gd name="T90" fmla="*/ 67 w 129"/>
                <a:gd name="T91" fmla="*/ 159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9" h="161">
                  <a:moveTo>
                    <a:pt x="67" y="159"/>
                  </a:moveTo>
                  <a:lnTo>
                    <a:pt x="51" y="159"/>
                  </a:lnTo>
                  <a:lnTo>
                    <a:pt x="44" y="153"/>
                  </a:lnTo>
                  <a:lnTo>
                    <a:pt x="38" y="153"/>
                  </a:lnTo>
                  <a:lnTo>
                    <a:pt x="25" y="157"/>
                  </a:lnTo>
                  <a:lnTo>
                    <a:pt x="33" y="130"/>
                  </a:lnTo>
                  <a:lnTo>
                    <a:pt x="8" y="121"/>
                  </a:lnTo>
                  <a:lnTo>
                    <a:pt x="8" y="113"/>
                  </a:lnTo>
                  <a:lnTo>
                    <a:pt x="0" y="104"/>
                  </a:lnTo>
                  <a:lnTo>
                    <a:pt x="8" y="96"/>
                  </a:lnTo>
                  <a:lnTo>
                    <a:pt x="2" y="91"/>
                  </a:lnTo>
                  <a:lnTo>
                    <a:pt x="4" y="81"/>
                  </a:lnTo>
                  <a:lnTo>
                    <a:pt x="4" y="66"/>
                  </a:lnTo>
                  <a:lnTo>
                    <a:pt x="12" y="66"/>
                  </a:lnTo>
                  <a:lnTo>
                    <a:pt x="19" y="57"/>
                  </a:lnTo>
                  <a:lnTo>
                    <a:pt x="17" y="49"/>
                  </a:lnTo>
                  <a:lnTo>
                    <a:pt x="17" y="49"/>
                  </a:lnTo>
                  <a:lnTo>
                    <a:pt x="23" y="34"/>
                  </a:lnTo>
                  <a:lnTo>
                    <a:pt x="23" y="34"/>
                  </a:lnTo>
                  <a:lnTo>
                    <a:pt x="23" y="32"/>
                  </a:lnTo>
                  <a:lnTo>
                    <a:pt x="23" y="32"/>
                  </a:lnTo>
                  <a:lnTo>
                    <a:pt x="23" y="28"/>
                  </a:lnTo>
                  <a:lnTo>
                    <a:pt x="23" y="28"/>
                  </a:lnTo>
                  <a:lnTo>
                    <a:pt x="23" y="28"/>
                  </a:lnTo>
                  <a:lnTo>
                    <a:pt x="25" y="28"/>
                  </a:lnTo>
                  <a:lnTo>
                    <a:pt x="27" y="28"/>
                  </a:lnTo>
                  <a:lnTo>
                    <a:pt x="29" y="28"/>
                  </a:lnTo>
                  <a:lnTo>
                    <a:pt x="29" y="28"/>
                  </a:lnTo>
                  <a:lnTo>
                    <a:pt x="36" y="26"/>
                  </a:lnTo>
                  <a:lnTo>
                    <a:pt x="40" y="24"/>
                  </a:lnTo>
                  <a:lnTo>
                    <a:pt x="42" y="22"/>
                  </a:lnTo>
                  <a:lnTo>
                    <a:pt x="42" y="22"/>
                  </a:lnTo>
                  <a:lnTo>
                    <a:pt x="44" y="21"/>
                  </a:lnTo>
                  <a:lnTo>
                    <a:pt x="44" y="17"/>
                  </a:lnTo>
                  <a:lnTo>
                    <a:pt x="44" y="11"/>
                  </a:lnTo>
                  <a:lnTo>
                    <a:pt x="42" y="4"/>
                  </a:lnTo>
                  <a:lnTo>
                    <a:pt x="59" y="0"/>
                  </a:lnTo>
                  <a:lnTo>
                    <a:pt x="59" y="0"/>
                  </a:lnTo>
                  <a:lnTo>
                    <a:pt x="59" y="4"/>
                  </a:lnTo>
                  <a:lnTo>
                    <a:pt x="63" y="7"/>
                  </a:lnTo>
                  <a:lnTo>
                    <a:pt x="67" y="11"/>
                  </a:lnTo>
                  <a:lnTo>
                    <a:pt x="70" y="11"/>
                  </a:lnTo>
                  <a:lnTo>
                    <a:pt x="72" y="11"/>
                  </a:lnTo>
                  <a:lnTo>
                    <a:pt x="72" y="11"/>
                  </a:lnTo>
                  <a:lnTo>
                    <a:pt x="74" y="13"/>
                  </a:lnTo>
                  <a:lnTo>
                    <a:pt x="74" y="15"/>
                  </a:lnTo>
                  <a:lnTo>
                    <a:pt x="74" y="17"/>
                  </a:lnTo>
                  <a:lnTo>
                    <a:pt x="74" y="19"/>
                  </a:lnTo>
                  <a:lnTo>
                    <a:pt x="74" y="19"/>
                  </a:lnTo>
                  <a:lnTo>
                    <a:pt x="76" y="22"/>
                  </a:lnTo>
                  <a:lnTo>
                    <a:pt x="76" y="22"/>
                  </a:lnTo>
                  <a:lnTo>
                    <a:pt x="80" y="24"/>
                  </a:lnTo>
                  <a:lnTo>
                    <a:pt x="82" y="24"/>
                  </a:lnTo>
                  <a:lnTo>
                    <a:pt x="85" y="22"/>
                  </a:lnTo>
                  <a:lnTo>
                    <a:pt x="85" y="22"/>
                  </a:lnTo>
                  <a:lnTo>
                    <a:pt x="85" y="21"/>
                  </a:lnTo>
                  <a:lnTo>
                    <a:pt x="85" y="21"/>
                  </a:lnTo>
                  <a:lnTo>
                    <a:pt x="85" y="21"/>
                  </a:lnTo>
                  <a:lnTo>
                    <a:pt x="85" y="21"/>
                  </a:lnTo>
                  <a:lnTo>
                    <a:pt x="85" y="17"/>
                  </a:lnTo>
                  <a:lnTo>
                    <a:pt x="87" y="17"/>
                  </a:lnTo>
                  <a:lnTo>
                    <a:pt x="91" y="13"/>
                  </a:lnTo>
                  <a:lnTo>
                    <a:pt x="97" y="11"/>
                  </a:lnTo>
                  <a:lnTo>
                    <a:pt x="101" y="9"/>
                  </a:lnTo>
                  <a:lnTo>
                    <a:pt x="101" y="9"/>
                  </a:lnTo>
                  <a:lnTo>
                    <a:pt x="104" y="11"/>
                  </a:lnTo>
                  <a:lnTo>
                    <a:pt x="106" y="13"/>
                  </a:lnTo>
                  <a:lnTo>
                    <a:pt x="112" y="17"/>
                  </a:lnTo>
                  <a:lnTo>
                    <a:pt x="116" y="21"/>
                  </a:lnTo>
                  <a:lnTo>
                    <a:pt x="120" y="38"/>
                  </a:lnTo>
                  <a:lnTo>
                    <a:pt x="120" y="47"/>
                  </a:lnTo>
                  <a:lnTo>
                    <a:pt x="123" y="53"/>
                  </a:lnTo>
                  <a:lnTo>
                    <a:pt x="123" y="74"/>
                  </a:lnTo>
                  <a:lnTo>
                    <a:pt x="129" y="74"/>
                  </a:lnTo>
                  <a:lnTo>
                    <a:pt x="129" y="83"/>
                  </a:lnTo>
                  <a:lnTo>
                    <a:pt x="121" y="83"/>
                  </a:lnTo>
                  <a:lnTo>
                    <a:pt x="103" y="94"/>
                  </a:lnTo>
                  <a:lnTo>
                    <a:pt x="91" y="94"/>
                  </a:lnTo>
                  <a:lnTo>
                    <a:pt x="93" y="110"/>
                  </a:lnTo>
                  <a:lnTo>
                    <a:pt x="106" y="123"/>
                  </a:lnTo>
                  <a:lnTo>
                    <a:pt x="116" y="134"/>
                  </a:lnTo>
                  <a:lnTo>
                    <a:pt x="110" y="134"/>
                  </a:lnTo>
                  <a:lnTo>
                    <a:pt x="110" y="142"/>
                  </a:lnTo>
                  <a:lnTo>
                    <a:pt x="101" y="145"/>
                  </a:lnTo>
                  <a:lnTo>
                    <a:pt x="101" y="159"/>
                  </a:lnTo>
                  <a:lnTo>
                    <a:pt x="95" y="151"/>
                  </a:lnTo>
                  <a:lnTo>
                    <a:pt x="82" y="155"/>
                  </a:lnTo>
                  <a:lnTo>
                    <a:pt x="78" y="161"/>
                  </a:lnTo>
                  <a:lnTo>
                    <a:pt x="72" y="155"/>
                  </a:lnTo>
                  <a:lnTo>
                    <a:pt x="67" y="159"/>
                  </a:lnTo>
                  <a:lnTo>
                    <a:pt x="67" y="159"/>
                  </a:lnTo>
                  <a:lnTo>
                    <a:pt x="67" y="159"/>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92" name="Freeform 91">
              <a:extLst>
                <a:ext uri="{FF2B5EF4-FFF2-40B4-BE49-F238E27FC236}">
                  <a16:creationId xmlns:a16="http://schemas.microsoft.com/office/drawing/2014/main" id="{27EFFC62-B0DD-6C40-B118-5F113AD3F556}"/>
                </a:ext>
              </a:extLst>
            </p:cNvPr>
            <p:cNvSpPr>
              <a:spLocks/>
            </p:cNvSpPr>
            <p:nvPr userDrawn="1"/>
          </p:nvSpPr>
          <p:spPr bwMode="auto">
            <a:xfrm>
              <a:off x="1153193" y="1964017"/>
              <a:ext cx="62601" cy="87056"/>
            </a:xfrm>
            <a:custGeom>
              <a:avLst/>
              <a:gdLst>
                <a:gd name="T0" fmla="*/ 41 w 41"/>
                <a:gd name="T1" fmla="*/ 53 h 67"/>
                <a:gd name="T2" fmla="*/ 34 w 41"/>
                <a:gd name="T3" fmla="*/ 59 h 67"/>
                <a:gd name="T4" fmla="*/ 32 w 41"/>
                <a:gd name="T5" fmla="*/ 59 h 67"/>
                <a:gd name="T6" fmla="*/ 26 w 41"/>
                <a:gd name="T7" fmla="*/ 53 h 67"/>
                <a:gd name="T8" fmla="*/ 24 w 41"/>
                <a:gd name="T9" fmla="*/ 53 h 67"/>
                <a:gd name="T10" fmla="*/ 26 w 41"/>
                <a:gd name="T11" fmla="*/ 63 h 67"/>
                <a:gd name="T12" fmla="*/ 9 w 41"/>
                <a:gd name="T13" fmla="*/ 67 h 67"/>
                <a:gd name="T14" fmla="*/ 5 w 41"/>
                <a:gd name="T15" fmla="*/ 51 h 67"/>
                <a:gd name="T16" fmla="*/ 3 w 41"/>
                <a:gd name="T17" fmla="*/ 46 h 67"/>
                <a:gd name="T18" fmla="*/ 0 w 41"/>
                <a:gd name="T19" fmla="*/ 38 h 67"/>
                <a:gd name="T20" fmla="*/ 0 w 41"/>
                <a:gd name="T21" fmla="*/ 33 h 67"/>
                <a:gd name="T22" fmla="*/ 1 w 41"/>
                <a:gd name="T23" fmla="*/ 21 h 67"/>
                <a:gd name="T24" fmla="*/ 3 w 41"/>
                <a:gd name="T25" fmla="*/ 17 h 67"/>
                <a:gd name="T26" fmla="*/ 9 w 41"/>
                <a:gd name="T27" fmla="*/ 14 h 67"/>
                <a:gd name="T28" fmla="*/ 11 w 41"/>
                <a:gd name="T29" fmla="*/ 19 h 67"/>
                <a:gd name="T30" fmla="*/ 15 w 41"/>
                <a:gd name="T31" fmla="*/ 19 h 67"/>
                <a:gd name="T32" fmla="*/ 18 w 41"/>
                <a:gd name="T33" fmla="*/ 10 h 67"/>
                <a:gd name="T34" fmla="*/ 20 w 41"/>
                <a:gd name="T35" fmla="*/ 6 h 67"/>
                <a:gd name="T36" fmla="*/ 30 w 41"/>
                <a:gd name="T37" fmla="*/ 0 h 67"/>
                <a:gd name="T38" fmla="*/ 34 w 41"/>
                <a:gd name="T39" fmla="*/ 0 h 67"/>
                <a:gd name="T40" fmla="*/ 32 w 41"/>
                <a:gd name="T41" fmla="*/ 8 h 67"/>
                <a:gd name="T42" fmla="*/ 32 w 41"/>
                <a:gd name="T43" fmla="*/ 16 h 67"/>
                <a:gd name="T44" fmla="*/ 35 w 41"/>
                <a:gd name="T45" fmla="*/ 21 h 67"/>
                <a:gd name="T46" fmla="*/ 41 w 41"/>
                <a:gd name="T47" fmla="*/ 27 h 67"/>
                <a:gd name="T48" fmla="*/ 37 w 41"/>
                <a:gd name="T49" fmla="*/ 31 h 67"/>
                <a:gd name="T50" fmla="*/ 30 w 41"/>
                <a:gd name="T51" fmla="*/ 40 h 67"/>
                <a:gd name="T52" fmla="*/ 26 w 41"/>
                <a:gd name="T53" fmla="*/ 42 h 67"/>
                <a:gd name="T54" fmla="*/ 30 w 41"/>
                <a:gd name="T55" fmla="*/ 46 h 67"/>
                <a:gd name="T56" fmla="*/ 34 w 41"/>
                <a:gd name="T57" fmla="*/ 46 h 67"/>
                <a:gd name="T58" fmla="*/ 37 w 41"/>
                <a:gd name="T59" fmla="*/ 50 h 67"/>
                <a:gd name="T60" fmla="*/ 41 w 41"/>
                <a:gd name="T61" fmla="*/ 53 h 67"/>
                <a:gd name="T62" fmla="*/ 41 w 41"/>
                <a:gd name="T63" fmla="*/ 53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1" h="67">
                  <a:moveTo>
                    <a:pt x="41" y="53"/>
                  </a:moveTo>
                  <a:lnTo>
                    <a:pt x="41" y="53"/>
                  </a:lnTo>
                  <a:lnTo>
                    <a:pt x="35" y="57"/>
                  </a:lnTo>
                  <a:lnTo>
                    <a:pt x="34" y="59"/>
                  </a:lnTo>
                  <a:lnTo>
                    <a:pt x="32" y="59"/>
                  </a:lnTo>
                  <a:lnTo>
                    <a:pt x="32" y="59"/>
                  </a:lnTo>
                  <a:lnTo>
                    <a:pt x="26" y="55"/>
                  </a:lnTo>
                  <a:lnTo>
                    <a:pt x="26" y="53"/>
                  </a:lnTo>
                  <a:lnTo>
                    <a:pt x="24" y="53"/>
                  </a:lnTo>
                  <a:lnTo>
                    <a:pt x="24" y="53"/>
                  </a:lnTo>
                  <a:lnTo>
                    <a:pt x="24" y="53"/>
                  </a:lnTo>
                  <a:lnTo>
                    <a:pt x="26" y="63"/>
                  </a:lnTo>
                  <a:lnTo>
                    <a:pt x="9" y="67"/>
                  </a:lnTo>
                  <a:lnTo>
                    <a:pt x="9" y="67"/>
                  </a:lnTo>
                  <a:lnTo>
                    <a:pt x="7" y="59"/>
                  </a:lnTo>
                  <a:lnTo>
                    <a:pt x="5" y="51"/>
                  </a:lnTo>
                  <a:lnTo>
                    <a:pt x="3" y="46"/>
                  </a:lnTo>
                  <a:lnTo>
                    <a:pt x="3" y="46"/>
                  </a:lnTo>
                  <a:lnTo>
                    <a:pt x="1" y="42"/>
                  </a:lnTo>
                  <a:lnTo>
                    <a:pt x="0" y="38"/>
                  </a:lnTo>
                  <a:lnTo>
                    <a:pt x="0" y="33"/>
                  </a:lnTo>
                  <a:lnTo>
                    <a:pt x="0" y="33"/>
                  </a:lnTo>
                  <a:lnTo>
                    <a:pt x="0" y="25"/>
                  </a:lnTo>
                  <a:lnTo>
                    <a:pt x="1" y="21"/>
                  </a:lnTo>
                  <a:lnTo>
                    <a:pt x="3" y="19"/>
                  </a:lnTo>
                  <a:lnTo>
                    <a:pt x="3" y="17"/>
                  </a:lnTo>
                  <a:lnTo>
                    <a:pt x="9" y="14"/>
                  </a:lnTo>
                  <a:lnTo>
                    <a:pt x="9" y="14"/>
                  </a:lnTo>
                  <a:lnTo>
                    <a:pt x="11" y="17"/>
                  </a:lnTo>
                  <a:lnTo>
                    <a:pt x="11" y="19"/>
                  </a:lnTo>
                  <a:lnTo>
                    <a:pt x="13" y="21"/>
                  </a:lnTo>
                  <a:lnTo>
                    <a:pt x="15" y="19"/>
                  </a:lnTo>
                  <a:lnTo>
                    <a:pt x="15" y="16"/>
                  </a:lnTo>
                  <a:lnTo>
                    <a:pt x="18" y="10"/>
                  </a:lnTo>
                  <a:lnTo>
                    <a:pt x="18" y="10"/>
                  </a:lnTo>
                  <a:lnTo>
                    <a:pt x="20" y="6"/>
                  </a:lnTo>
                  <a:lnTo>
                    <a:pt x="26" y="2"/>
                  </a:lnTo>
                  <a:lnTo>
                    <a:pt x="30" y="0"/>
                  </a:lnTo>
                  <a:lnTo>
                    <a:pt x="32" y="0"/>
                  </a:lnTo>
                  <a:lnTo>
                    <a:pt x="34" y="0"/>
                  </a:lnTo>
                  <a:lnTo>
                    <a:pt x="34" y="0"/>
                  </a:lnTo>
                  <a:lnTo>
                    <a:pt x="32" y="8"/>
                  </a:lnTo>
                  <a:lnTo>
                    <a:pt x="32" y="16"/>
                  </a:lnTo>
                  <a:lnTo>
                    <a:pt x="32" y="16"/>
                  </a:lnTo>
                  <a:lnTo>
                    <a:pt x="32" y="19"/>
                  </a:lnTo>
                  <a:lnTo>
                    <a:pt x="35" y="21"/>
                  </a:lnTo>
                  <a:lnTo>
                    <a:pt x="37" y="23"/>
                  </a:lnTo>
                  <a:lnTo>
                    <a:pt x="41" y="27"/>
                  </a:lnTo>
                  <a:lnTo>
                    <a:pt x="41" y="27"/>
                  </a:lnTo>
                  <a:lnTo>
                    <a:pt x="37" y="31"/>
                  </a:lnTo>
                  <a:lnTo>
                    <a:pt x="35" y="36"/>
                  </a:lnTo>
                  <a:lnTo>
                    <a:pt x="30" y="40"/>
                  </a:lnTo>
                  <a:lnTo>
                    <a:pt x="26" y="42"/>
                  </a:lnTo>
                  <a:lnTo>
                    <a:pt x="26" y="42"/>
                  </a:lnTo>
                  <a:lnTo>
                    <a:pt x="26" y="46"/>
                  </a:lnTo>
                  <a:lnTo>
                    <a:pt x="30" y="46"/>
                  </a:lnTo>
                  <a:lnTo>
                    <a:pt x="32" y="46"/>
                  </a:lnTo>
                  <a:lnTo>
                    <a:pt x="34" y="46"/>
                  </a:lnTo>
                  <a:lnTo>
                    <a:pt x="34" y="46"/>
                  </a:lnTo>
                  <a:lnTo>
                    <a:pt x="37" y="50"/>
                  </a:lnTo>
                  <a:lnTo>
                    <a:pt x="41" y="51"/>
                  </a:lnTo>
                  <a:lnTo>
                    <a:pt x="41" y="53"/>
                  </a:lnTo>
                  <a:lnTo>
                    <a:pt x="41" y="53"/>
                  </a:lnTo>
                  <a:lnTo>
                    <a:pt x="41" y="53"/>
                  </a:lnTo>
                  <a:lnTo>
                    <a:pt x="41" y="53"/>
                  </a:lnTo>
                  <a:close/>
                </a:path>
              </a:pathLst>
            </a:custGeom>
            <a:solidFill>
              <a:schemeClr val="bg1">
                <a:lumMod val="85000"/>
              </a:schemeClr>
            </a:solidFill>
            <a:ln w="635" cap="rnd">
              <a:solidFill>
                <a:schemeClr val="bg1">
                  <a:alpha val="17000"/>
                </a:schemeClr>
              </a:solidFill>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93" name="Freeform 92">
              <a:extLst>
                <a:ext uri="{FF2B5EF4-FFF2-40B4-BE49-F238E27FC236}">
                  <a16:creationId xmlns:a16="http://schemas.microsoft.com/office/drawing/2014/main" id="{B99F9C4A-499A-5A40-9CF1-DF5415BADF4E}"/>
                </a:ext>
              </a:extLst>
            </p:cNvPr>
            <p:cNvSpPr>
              <a:spLocks/>
            </p:cNvSpPr>
            <p:nvPr userDrawn="1"/>
          </p:nvSpPr>
          <p:spPr bwMode="auto">
            <a:xfrm>
              <a:off x="1153193" y="1964017"/>
              <a:ext cx="62601" cy="87056"/>
            </a:xfrm>
            <a:custGeom>
              <a:avLst/>
              <a:gdLst>
                <a:gd name="T0" fmla="*/ 41 w 41"/>
                <a:gd name="T1" fmla="*/ 53 h 67"/>
                <a:gd name="T2" fmla="*/ 34 w 41"/>
                <a:gd name="T3" fmla="*/ 59 h 67"/>
                <a:gd name="T4" fmla="*/ 32 w 41"/>
                <a:gd name="T5" fmla="*/ 59 h 67"/>
                <a:gd name="T6" fmla="*/ 26 w 41"/>
                <a:gd name="T7" fmla="*/ 53 h 67"/>
                <a:gd name="T8" fmla="*/ 24 w 41"/>
                <a:gd name="T9" fmla="*/ 53 h 67"/>
                <a:gd name="T10" fmla="*/ 26 w 41"/>
                <a:gd name="T11" fmla="*/ 63 h 67"/>
                <a:gd name="T12" fmla="*/ 9 w 41"/>
                <a:gd name="T13" fmla="*/ 67 h 67"/>
                <a:gd name="T14" fmla="*/ 5 w 41"/>
                <a:gd name="T15" fmla="*/ 51 h 67"/>
                <a:gd name="T16" fmla="*/ 3 w 41"/>
                <a:gd name="T17" fmla="*/ 46 h 67"/>
                <a:gd name="T18" fmla="*/ 0 w 41"/>
                <a:gd name="T19" fmla="*/ 38 h 67"/>
                <a:gd name="T20" fmla="*/ 0 w 41"/>
                <a:gd name="T21" fmla="*/ 33 h 67"/>
                <a:gd name="T22" fmla="*/ 1 w 41"/>
                <a:gd name="T23" fmla="*/ 21 h 67"/>
                <a:gd name="T24" fmla="*/ 3 w 41"/>
                <a:gd name="T25" fmla="*/ 17 h 67"/>
                <a:gd name="T26" fmla="*/ 9 w 41"/>
                <a:gd name="T27" fmla="*/ 14 h 67"/>
                <a:gd name="T28" fmla="*/ 11 w 41"/>
                <a:gd name="T29" fmla="*/ 19 h 67"/>
                <a:gd name="T30" fmla="*/ 15 w 41"/>
                <a:gd name="T31" fmla="*/ 19 h 67"/>
                <a:gd name="T32" fmla="*/ 18 w 41"/>
                <a:gd name="T33" fmla="*/ 10 h 67"/>
                <a:gd name="T34" fmla="*/ 20 w 41"/>
                <a:gd name="T35" fmla="*/ 6 h 67"/>
                <a:gd name="T36" fmla="*/ 30 w 41"/>
                <a:gd name="T37" fmla="*/ 0 h 67"/>
                <a:gd name="T38" fmla="*/ 34 w 41"/>
                <a:gd name="T39" fmla="*/ 0 h 67"/>
                <a:gd name="T40" fmla="*/ 32 w 41"/>
                <a:gd name="T41" fmla="*/ 8 h 67"/>
                <a:gd name="T42" fmla="*/ 32 w 41"/>
                <a:gd name="T43" fmla="*/ 16 h 67"/>
                <a:gd name="T44" fmla="*/ 35 w 41"/>
                <a:gd name="T45" fmla="*/ 21 h 67"/>
                <a:gd name="T46" fmla="*/ 41 w 41"/>
                <a:gd name="T47" fmla="*/ 27 h 67"/>
                <a:gd name="T48" fmla="*/ 37 w 41"/>
                <a:gd name="T49" fmla="*/ 31 h 67"/>
                <a:gd name="T50" fmla="*/ 30 w 41"/>
                <a:gd name="T51" fmla="*/ 40 h 67"/>
                <a:gd name="T52" fmla="*/ 26 w 41"/>
                <a:gd name="T53" fmla="*/ 42 h 67"/>
                <a:gd name="T54" fmla="*/ 30 w 41"/>
                <a:gd name="T55" fmla="*/ 46 h 67"/>
                <a:gd name="T56" fmla="*/ 34 w 41"/>
                <a:gd name="T57" fmla="*/ 46 h 67"/>
                <a:gd name="T58" fmla="*/ 37 w 41"/>
                <a:gd name="T59" fmla="*/ 50 h 67"/>
                <a:gd name="T60" fmla="*/ 41 w 41"/>
                <a:gd name="T61" fmla="*/ 53 h 67"/>
                <a:gd name="T62" fmla="*/ 41 w 41"/>
                <a:gd name="T63" fmla="*/ 53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1" h="67">
                  <a:moveTo>
                    <a:pt x="41" y="53"/>
                  </a:moveTo>
                  <a:lnTo>
                    <a:pt x="41" y="53"/>
                  </a:lnTo>
                  <a:lnTo>
                    <a:pt x="35" y="57"/>
                  </a:lnTo>
                  <a:lnTo>
                    <a:pt x="34" y="59"/>
                  </a:lnTo>
                  <a:lnTo>
                    <a:pt x="32" y="59"/>
                  </a:lnTo>
                  <a:lnTo>
                    <a:pt x="32" y="59"/>
                  </a:lnTo>
                  <a:lnTo>
                    <a:pt x="26" y="55"/>
                  </a:lnTo>
                  <a:lnTo>
                    <a:pt x="26" y="53"/>
                  </a:lnTo>
                  <a:lnTo>
                    <a:pt x="24" y="53"/>
                  </a:lnTo>
                  <a:lnTo>
                    <a:pt x="24" y="53"/>
                  </a:lnTo>
                  <a:lnTo>
                    <a:pt x="24" y="53"/>
                  </a:lnTo>
                  <a:lnTo>
                    <a:pt x="26" y="63"/>
                  </a:lnTo>
                  <a:lnTo>
                    <a:pt x="9" y="67"/>
                  </a:lnTo>
                  <a:lnTo>
                    <a:pt x="9" y="67"/>
                  </a:lnTo>
                  <a:lnTo>
                    <a:pt x="7" y="59"/>
                  </a:lnTo>
                  <a:lnTo>
                    <a:pt x="5" y="51"/>
                  </a:lnTo>
                  <a:lnTo>
                    <a:pt x="3" y="46"/>
                  </a:lnTo>
                  <a:lnTo>
                    <a:pt x="3" y="46"/>
                  </a:lnTo>
                  <a:lnTo>
                    <a:pt x="1" y="42"/>
                  </a:lnTo>
                  <a:lnTo>
                    <a:pt x="0" y="38"/>
                  </a:lnTo>
                  <a:lnTo>
                    <a:pt x="0" y="33"/>
                  </a:lnTo>
                  <a:lnTo>
                    <a:pt x="0" y="33"/>
                  </a:lnTo>
                  <a:lnTo>
                    <a:pt x="0" y="25"/>
                  </a:lnTo>
                  <a:lnTo>
                    <a:pt x="1" y="21"/>
                  </a:lnTo>
                  <a:lnTo>
                    <a:pt x="3" y="19"/>
                  </a:lnTo>
                  <a:lnTo>
                    <a:pt x="3" y="17"/>
                  </a:lnTo>
                  <a:lnTo>
                    <a:pt x="9" y="14"/>
                  </a:lnTo>
                  <a:lnTo>
                    <a:pt x="9" y="14"/>
                  </a:lnTo>
                  <a:lnTo>
                    <a:pt x="11" y="17"/>
                  </a:lnTo>
                  <a:lnTo>
                    <a:pt x="11" y="19"/>
                  </a:lnTo>
                  <a:lnTo>
                    <a:pt x="13" y="21"/>
                  </a:lnTo>
                  <a:lnTo>
                    <a:pt x="15" y="19"/>
                  </a:lnTo>
                  <a:lnTo>
                    <a:pt x="15" y="16"/>
                  </a:lnTo>
                  <a:lnTo>
                    <a:pt x="18" y="10"/>
                  </a:lnTo>
                  <a:lnTo>
                    <a:pt x="18" y="10"/>
                  </a:lnTo>
                  <a:lnTo>
                    <a:pt x="20" y="6"/>
                  </a:lnTo>
                  <a:lnTo>
                    <a:pt x="26" y="2"/>
                  </a:lnTo>
                  <a:lnTo>
                    <a:pt x="30" y="0"/>
                  </a:lnTo>
                  <a:lnTo>
                    <a:pt x="32" y="0"/>
                  </a:lnTo>
                  <a:lnTo>
                    <a:pt x="34" y="0"/>
                  </a:lnTo>
                  <a:lnTo>
                    <a:pt x="34" y="0"/>
                  </a:lnTo>
                  <a:lnTo>
                    <a:pt x="32" y="8"/>
                  </a:lnTo>
                  <a:lnTo>
                    <a:pt x="32" y="16"/>
                  </a:lnTo>
                  <a:lnTo>
                    <a:pt x="32" y="16"/>
                  </a:lnTo>
                  <a:lnTo>
                    <a:pt x="32" y="19"/>
                  </a:lnTo>
                  <a:lnTo>
                    <a:pt x="35" y="21"/>
                  </a:lnTo>
                  <a:lnTo>
                    <a:pt x="37" y="23"/>
                  </a:lnTo>
                  <a:lnTo>
                    <a:pt x="41" y="27"/>
                  </a:lnTo>
                  <a:lnTo>
                    <a:pt x="41" y="27"/>
                  </a:lnTo>
                  <a:lnTo>
                    <a:pt x="37" y="31"/>
                  </a:lnTo>
                  <a:lnTo>
                    <a:pt x="35" y="36"/>
                  </a:lnTo>
                  <a:lnTo>
                    <a:pt x="30" y="40"/>
                  </a:lnTo>
                  <a:lnTo>
                    <a:pt x="26" y="42"/>
                  </a:lnTo>
                  <a:lnTo>
                    <a:pt x="26" y="42"/>
                  </a:lnTo>
                  <a:lnTo>
                    <a:pt x="26" y="46"/>
                  </a:lnTo>
                  <a:lnTo>
                    <a:pt x="30" y="46"/>
                  </a:lnTo>
                  <a:lnTo>
                    <a:pt x="32" y="46"/>
                  </a:lnTo>
                  <a:lnTo>
                    <a:pt x="34" y="46"/>
                  </a:lnTo>
                  <a:lnTo>
                    <a:pt x="34" y="46"/>
                  </a:lnTo>
                  <a:lnTo>
                    <a:pt x="37" y="50"/>
                  </a:lnTo>
                  <a:lnTo>
                    <a:pt x="41" y="51"/>
                  </a:lnTo>
                  <a:lnTo>
                    <a:pt x="41" y="53"/>
                  </a:lnTo>
                  <a:lnTo>
                    <a:pt x="41" y="53"/>
                  </a:lnTo>
                  <a:lnTo>
                    <a:pt x="41" y="53"/>
                  </a:lnTo>
                  <a:lnTo>
                    <a:pt x="41" y="53"/>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94" name="Freeform 93">
              <a:extLst>
                <a:ext uri="{FF2B5EF4-FFF2-40B4-BE49-F238E27FC236}">
                  <a16:creationId xmlns:a16="http://schemas.microsoft.com/office/drawing/2014/main" id="{D08B2E70-6379-314E-BD84-2F4FD559FFBC}"/>
                </a:ext>
              </a:extLst>
            </p:cNvPr>
            <p:cNvSpPr>
              <a:spLocks/>
            </p:cNvSpPr>
            <p:nvPr userDrawn="1"/>
          </p:nvSpPr>
          <p:spPr bwMode="auto">
            <a:xfrm>
              <a:off x="1215794" y="2013392"/>
              <a:ext cx="35118" cy="38980"/>
            </a:xfrm>
            <a:custGeom>
              <a:avLst/>
              <a:gdLst>
                <a:gd name="T0" fmla="*/ 19 w 23"/>
                <a:gd name="T1" fmla="*/ 27 h 30"/>
                <a:gd name="T2" fmla="*/ 19 w 23"/>
                <a:gd name="T3" fmla="*/ 27 h 30"/>
                <a:gd name="T4" fmla="*/ 19 w 23"/>
                <a:gd name="T5" fmla="*/ 27 h 30"/>
                <a:gd name="T6" fmla="*/ 19 w 23"/>
                <a:gd name="T7" fmla="*/ 27 h 30"/>
                <a:gd name="T8" fmla="*/ 23 w 23"/>
                <a:gd name="T9" fmla="*/ 23 h 30"/>
                <a:gd name="T10" fmla="*/ 23 w 23"/>
                <a:gd name="T11" fmla="*/ 23 h 30"/>
                <a:gd name="T12" fmla="*/ 23 w 23"/>
                <a:gd name="T13" fmla="*/ 21 h 30"/>
                <a:gd name="T14" fmla="*/ 21 w 23"/>
                <a:gd name="T15" fmla="*/ 21 h 30"/>
                <a:gd name="T16" fmla="*/ 19 w 23"/>
                <a:gd name="T17" fmla="*/ 21 h 30"/>
                <a:gd name="T18" fmla="*/ 19 w 23"/>
                <a:gd name="T19" fmla="*/ 19 h 30"/>
                <a:gd name="T20" fmla="*/ 19 w 23"/>
                <a:gd name="T21" fmla="*/ 19 h 30"/>
                <a:gd name="T22" fmla="*/ 19 w 23"/>
                <a:gd name="T23" fmla="*/ 17 h 30"/>
                <a:gd name="T24" fmla="*/ 19 w 23"/>
                <a:gd name="T25" fmla="*/ 15 h 30"/>
                <a:gd name="T26" fmla="*/ 21 w 23"/>
                <a:gd name="T27" fmla="*/ 8 h 30"/>
                <a:gd name="T28" fmla="*/ 21 w 23"/>
                <a:gd name="T29" fmla="*/ 8 h 30"/>
                <a:gd name="T30" fmla="*/ 23 w 23"/>
                <a:gd name="T31" fmla="*/ 8 h 30"/>
                <a:gd name="T32" fmla="*/ 23 w 23"/>
                <a:gd name="T33" fmla="*/ 4 h 30"/>
                <a:gd name="T34" fmla="*/ 23 w 23"/>
                <a:gd name="T35" fmla="*/ 4 h 30"/>
                <a:gd name="T36" fmla="*/ 17 w 23"/>
                <a:gd name="T37" fmla="*/ 2 h 30"/>
                <a:gd name="T38" fmla="*/ 13 w 23"/>
                <a:gd name="T39" fmla="*/ 0 h 30"/>
                <a:gd name="T40" fmla="*/ 10 w 23"/>
                <a:gd name="T41" fmla="*/ 0 h 30"/>
                <a:gd name="T42" fmla="*/ 4 w 23"/>
                <a:gd name="T43" fmla="*/ 0 h 30"/>
                <a:gd name="T44" fmla="*/ 4 w 23"/>
                <a:gd name="T45" fmla="*/ 0 h 30"/>
                <a:gd name="T46" fmla="*/ 4 w 23"/>
                <a:gd name="T47" fmla="*/ 4 h 30"/>
                <a:gd name="T48" fmla="*/ 4 w 23"/>
                <a:gd name="T49" fmla="*/ 4 h 30"/>
                <a:gd name="T50" fmla="*/ 8 w 23"/>
                <a:gd name="T51" fmla="*/ 12 h 30"/>
                <a:gd name="T52" fmla="*/ 10 w 23"/>
                <a:gd name="T53" fmla="*/ 15 h 30"/>
                <a:gd name="T54" fmla="*/ 11 w 23"/>
                <a:gd name="T55" fmla="*/ 17 h 30"/>
                <a:gd name="T56" fmla="*/ 11 w 23"/>
                <a:gd name="T57" fmla="*/ 17 h 30"/>
                <a:gd name="T58" fmla="*/ 10 w 23"/>
                <a:gd name="T59" fmla="*/ 21 h 30"/>
                <a:gd name="T60" fmla="*/ 6 w 23"/>
                <a:gd name="T61" fmla="*/ 25 h 30"/>
                <a:gd name="T62" fmla="*/ 4 w 23"/>
                <a:gd name="T63" fmla="*/ 25 h 30"/>
                <a:gd name="T64" fmla="*/ 0 w 23"/>
                <a:gd name="T65" fmla="*/ 27 h 30"/>
                <a:gd name="T66" fmla="*/ 0 w 23"/>
                <a:gd name="T67" fmla="*/ 27 h 30"/>
                <a:gd name="T68" fmla="*/ 0 w 23"/>
                <a:gd name="T69" fmla="*/ 27 h 30"/>
                <a:gd name="T70" fmla="*/ 2 w 23"/>
                <a:gd name="T71" fmla="*/ 29 h 30"/>
                <a:gd name="T72" fmla="*/ 6 w 23"/>
                <a:gd name="T73" fmla="*/ 30 h 30"/>
                <a:gd name="T74" fmla="*/ 8 w 23"/>
                <a:gd name="T75" fmla="*/ 30 h 30"/>
                <a:gd name="T76" fmla="*/ 8 w 23"/>
                <a:gd name="T77" fmla="*/ 30 h 30"/>
                <a:gd name="T78" fmla="*/ 13 w 23"/>
                <a:gd name="T79" fmla="*/ 29 h 30"/>
                <a:gd name="T80" fmla="*/ 19 w 23"/>
                <a:gd name="T81" fmla="*/ 27 h 30"/>
                <a:gd name="T82" fmla="*/ 19 w 23"/>
                <a:gd name="T83" fmla="*/ 27 h 30"/>
                <a:gd name="T84" fmla="*/ 19 w 23"/>
                <a:gd name="T85" fmla="*/ 27 h 30"/>
                <a:gd name="T86" fmla="*/ 19 w 23"/>
                <a:gd name="T87" fmla="*/ 27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3" h="30">
                  <a:moveTo>
                    <a:pt x="19" y="27"/>
                  </a:moveTo>
                  <a:lnTo>
                    <a:pt x="19" y="27"/>
                  </a:lnTo>
                  <a:lnTo>
                    <a:pt x="19" y="27"/>
                  </a:lnTo>
                  <a:lnTo>
                    <a:pt x="19" y="27"/>
                  </a:lnTo>
                  <a:lnTo>
                    <a:pt x="23" y="23"/>
                  </a:lnTo>
                  <a:lnTo>
                    <a:pt x="23" y="23"/>
                  </a:lnTo>
                  <a:lnTo>
                    <a:pt x="23" y="21"/>
                  </a:lnTo>
                  <a:lnTo>
                    <a:pt x="21" y="21"/>
                  </a:lnTo>
                  <a:lnTo>
                    <a:pt x="19" y="21"/>
                  </a:lnTo>
                  <a:lnTo>
                    <a:pt x="19" y="19"/>
                  </a:lnTo>
                  <a:lnTo>
                    <a:pt x="19" y="19"/>
                  </a:lnTo>
                  <a:lnTo>
                    <a:pt x="19" y="17"/>
                  </a:lnTo>
                  <a:lnTo>
                    <a:pt x="19" y="15"/>
                  </a:lnTo>
                  <a:lnTo>
                    <a:pt x="21" y="8"/>
                  </a:lnTo>
                  <a:lnTo>
                    <a:pt x="21" y="8"/>
                  </a:lnTo>
                  <a:lnTo>
                    <a:pt x="23" y="8"/>
                  </a:lnTo>
                  <a:lnTo>
                    <a:pt x="23" y="4"/>
                  </a:lnTo>
                  <a:lnTo>
                    <a:pt x="23" y="4"/>
                  </a:lnTo>
                  <a:lnTo>
                    <a:pt x="17" y="2"/>
                  </a:lnTo>
                  <a:lnTo>
                    <a:pt x="13" y="0"/>
                  </a:lnTo>
                  <a:lnTo>
                    <a:pt x="10" y="0"/>
                  </a:lnTo>
                  <a:lnTo>
                    <a:pt x="4" y="0"/>
                  </a:lnTo>
                  <a:lnTo>
                    <a:pt x="4" y="0"/>
                  </a:lnTo>
                  <a:lnTo>
                    <a:pt x="4" y="4"/>
                  </a:lnTo>
                  <a:lnTo>
                    <a:pt x="4" y="4"/>
                  </a:lnTo>
                  <a:lnTo>
                    <a:pt x="8" y="12"/>
                  </a:lnTo>
                  <a:lnTo>
                    <a:pt x="10" y="15"/>
                  </a:lnTo>
                  <a:lnTo>
                    <a:pt x="11" y="17"/>
                  </a:lnTo>
                  <a:lnTo>
                    <a:pt x="11" y="17"/>
                  </a:lnTo>
                  <a:lnTo>
                    <a:pt x="10" y="21"/>
                  </a:lnTo>
                  <a:lnTo>
                    <a:pt x="6" y="25"/>
                  </a:lnTo>
                  <a:lnTo>
                    <a:pt x="4" y="25"/>
                  </a:lnTo>
                  <a:lnTo>
                    <a:pt x="0" y="27"/>
                  </a:lnTo>
                  <a:lnTo>
                    <a:pt x="0" y="27"/>
                  </a:lnTo>
                  <a:lnTo>
                    <a:pt x="0" y="27"/>
                  </a:lnTo>
                  <a:lnTo>
                    <a:pt x="2" y="29"/>
                  </a:lnTo>
                  <a:lnTo>
                    <a:pt x="6" y="30"/>
                  </a:lnTo>
                  <a:lnTo>
                    <a:pt x="8" y="30"/>
                  </a:lnTo>
                  <a:lnTo>
                    <a:pt x="8" y="30"/>
                  </a:lnTo>
                  <a:lnTo>
                    <a:pt x="13" y="29"/>
                  </a:lnTo>
                  <a:lnTo>
                    <a:pt x="19" y="27"/>
                  </a:lnTo>
                  <a:lnTo>
                    <a:pt x="19" y="27"/>
                  </a:lnTo>
                  <a:lnTo>
                    <a:pt x="19" y="27"/>
                  </a:lnTo>
                  <a:lnTo>
                    <a:pt x="19" y="27"/>
                  </a:lnTo>
                  <a:close/>
                </a:path>
              </a:pathLst>
            </a:custGeom>
            <a:solidFill>
              <a:schemeClr val="bg1">
                <a:lumMod val="85000"/>
              </a:schemeClr>
            </a:solidFill>
            <a:ln w="635" cap="rnd">
              <a:solidFill>
                <a:schemeClr val="bg1">
                  <a:alpha val="17000"/>
                </a:schemeClr>
              </a:solidFill>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95" name="Freeform 94">
              <a:extLst>
                <a:ext uri="{FF2B5EF4-FFF2-40B4-BE49-F238E27FC236}">
                  <a16:creationId xmlns:a16="http://schemas.microsoft.com/office/drawing/2014/main" id="{71C0A9BE-C63E-2B47-89A7-AD47410F0379}"/>
                </a:ext>
              </a:extLst>
            </p:cNvPr>
            <p:cNvSpPr>
              <a:spLocks/>
            </p:cNvSpPr>
            <p:nvPr userDrawn="1"/>
          </p:nvSpPr>
          <p:spPr bwMode="auto">
            <a:xfrm>
              <a:off x="1215794" y="2013392"/>
              <a:ext cx="35118" cy="38980"/>
            </a:xfrm>
            <a:custGeom>
              <a:avLst/>
              <a:gdLst>
                <a:gd name="T0" fmla="*/ 19 w 23"/>
                <a:gd name="T1" fmla="*/ 27 h 30"/>
                <a:gd name="T2" fmla="*/ 19 w 23"/>
                <a:gd name="T3" fmla="*/ 27 h 30"/>
                <a:gd name="T4" fmla="*/ 19 w 23"/>
                <a:gd name="T5" fmla="*/ 27 h 30"/>
                <a:gd name="T6" fmla="*/ 19 w 23"/>
                <a:gd name="T7" fmla="*/ 27 h 30"/>
                <a:gd name="T8" fmla="*/ 23 w 23"/>
                <a:gd name="T9" fmla="*/ 23 h 30"/>
                <a:gd name="T10" fmla="*/ 23 w 23"/>
                <a:gd name="T11" fmla="*/ 23 h 30"/>
                <a:gd name="T12" fmla="*/ 23 w 23"/>
                <a:gd name="T13" fmla="*/ 21 h 30"/>
                <a:gd name="T14" fmla="*/ 21 w 23"/>
                <a:gd name="T15" fmla="*/ 21 h 30"/>
                <a:gd name="T16" fmla="*/ 19 w 23"/>
                <a:gd name="T17" fmla="*/ 21 h 30"/>
                <a:gd name="T18" fmla="*/ 19 w 23"/>
                <a:gd name="T19" fmla="*/ 19 h 30"/>
                <a:gd name="T20" fmla="*/ 19 w 23"/>
                <a:gd name="T21" fmla="*/ 19 h 30"/>
                <a:gd name="T22" fmla="*/ 19 w 23"/>
                <a:gd name="T23" fmla="*/ 17 h 30"/>
                <a:gd name="T24" fmla="*/ 19 w 23"/>
                <a:gd name="T25" fmla="*/ 15 h 30"/>
                <a:gd name="T26" fmla="*/ 21 w 23"/>
                <a:gd name="T27" fmla="*/ 8 h 30"/>
                <a:gd name="T28" fmla="*/ 21 w 23"/>
                <a:gd name="T29" fmla="*/ 8 h 30"/>
                <a:gd name="T30" fmla="*/ 23 w 23"/>
                <a:gd name="T31" fmla="*/ 8 h 30"/>
                <a:gd name="T32" fmla="*/ 23 w 23"/>
                <a:gd name="T33" fmla="*/ 4 h 30"/>
                <a:gd name="T34" fmla="*/ 23 w 23"/>
                <a:gd name="T35" fmla="*/ 4 h 30"/>
                <a:gd name="T36" fmla="*/ 17 w 23"/>
                <a:gd name="T37" fmla="*/ 2 h 30"/>
                <a:gd name="T38" fmla="*/ 13 w 23"/>
                <a:gd name="T39" fmla="*/ 0 h 30"/>
                <a:gd name="T40" fmla="*/ 10 w 23"/>
                <a:gd name="T41" fmla="*/ 0 h 30"/>
                <a:gd name="T42" fmla="*/ 4 w 23"/>
                <a:gd name="T43" fmla="*/ 0 h 30"/>
                <a:gd name="T44" fmla="*/ 4 w 23"/>
                <a:gd name="T45" fmla="*/ 0 h 30"/>
                <a:gd name="T46" fmla="*/ 4 w 23"/>
                <a:gd name="T47" fmla="*/ 4 h 30"/>
                <a:gd name="T48" fmla="*/ 4 w 23"/>
                <a:gd name="T49" fmla="*/ 4 h 30"/>
                <a:gd name="T50" fmla="*/ 8 w 23"/>
                <a:gd name="T51" fmla="*/ 12 h 30"/>
                <a:gd name="T52" fmla="*/ 10 w 23"/>
                <a:gd name="T53" fmla="*/ 15 h 30"/>
                <a:gd name="T54" fmla="*/ 11 w 23"/>
                <a:gd name="T55" fmla="*/ 17 h 30"/>
                <a:gd name="T56" fmla="*/ 11 w 23"/>
                <a:gd name="T57" fmla="*/ 17 h 30"/>
                <a:gd name="T58" fmla="*/ 10 w 23"/>
                <a:gd name="T59" fmla="*/ 21 h 30"/>
                <a:gd name="T60" fmla="*/ 6 w 23"/>
                <a:gd name="T61" fmla="*/ 25 h 30"/>
                <a:gd name="T62" fmla="*/ 4 w 23"/>
                <a:gd name="T63" fmla="*/ 25 h 30"/>
                <a:gd name="T64" fmla="*/ 0 w 23"/>
                <a:gd name="T65" fmla="*/ 27 h 30"/>
                <a:gd name="T66" fmla="*/ 0 w 23"/>
                <a:gd name="T67" fmla="*/ 27 h 30"/>
                <a:gd name="T68" fmla="*/ 0 w 23"/>
                <a:gd name="T69" fmla="*/ 27 h 30"/>
                <a:gd name="T70" fmla="*/ 2 w 23"/>
                <a:gd name="T71" fmla="*/ 29 h 30"/>
                <a:gd name="T72" fmla="*/ 6 w 23"/>
                <a:gd name="T73" fmla="*/ 30 h 30"/>
                <a:gd name="T74" fmla="*/ 8 w 23"/>
                <a:gd name="T75" fmla="*/ 30 h 30"/>
                <a:gd name="T76" fmla="*/ 8 w 23"/>
                <a:gd name="T77" fmla="*/ 30 h 30"/>
                <a:gd name="T78" fmla="*/ 13 w 23"/>
                <a:gd name="T79" fmla="*/ 29 h 30"/>
                <a:gd name="T80" fmla="*/ 19 w 23"/>
                <a:gd name="T81" fmla="*/ 27 h 30"/>
                <a:gd name="T82" fmla="*/ 19 w 23"/>
                <a:gd name="T83" fmla="*/ 27 h 30"/>
                <a:gd name="T84" fmla="*/ 19 w 23"/>
                <a:gd name="T85" fmla="*/ 27 h 30"/>
                <a:gd name="T86" fmla="*/ 19 w 23"/>
                <a:gd name="T87" fmla="*/ 27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3" h="30">
                  <a:moveTo>
                    <a:pt x="19" y="27"/>
                  </a:moveTo>
                  <a:lnTo>
                    <a:pt x="19" y="27"/>
                  </a:lnTo>
                  <a:lnTo>
                    <a:pt x="19" y="27"/>
                  </a:lnTo>
                  <a:lnTo>
                    <a:pt x="19" y="27"/>
                  </a:lnTo>
                  <a:lnTo>
                    <a:pt x="23" y="23"/>
                  </a:lnTo>
                  <a:lnTo>
                    <a:pt x="23" y="23"/>
                  </a:lnTo>
                  <a:lnTo>
                    <a:pt x="23" y="21"/>
                  </a:lnTo>
                  <a:lnTo>
                    <a:pt x="21" y="21"/>
                  </a:lnTo>
                  <a:lnTo>
                    <a:pt x="19" y="21"/>
                  </a:lnTo>
                  <a:lnTo>
                    <a:pt x="19" y="19"/>
                  </a:lnTo>
                  <a:lnTo>
                    <a:pt x="19" y="19"/>
                  </a:lnTo>
                  <a:lnTo>
                    <a:pt x="19" y="17"/>
                  </a:lnTo>
                  <a:lnTo>
                    <a:pt x="19" y="15"/>
                  </a:lnTo>
                  <a:lnTo>
                    <a:pt x="21" y="8"/>
                  </a:lnTo>
                  <a:lnTo>
                    <a:pt x="21" y="8"/>
                  </a:lnTo>
                  <a:lnTo>
                    <a:pt x="23" y="8"/>
                  </a:lnTo>
                  <a:lnTo>
                    <a:pt x="23" y="4"/>
                  </a:lnTo>
                  <a:lnTo>
                    <a:pt x="23" y="4"/>
                  </a:lnTo>
                  <a:lnTo>
                    <a:pt x="17" y="2"/>
                  </a:lnTo>
                  <a:lnTo>
                    <a:pt x="13" y="0"/>
                  </a:lnTo>
                  <a:lnTo>
                    <a:pt x="10" y="0"/>
                  </a:lnTo>
                  <a:lnTo>
                    <a:pt x="4" y="0"/>
                  </a:lnTo>
                  <a:lnTo>
                    <a:pt x="4" y="0"/>
                  </a:lnTo>
                  <a:lnTo>
                    <a:pt x="4" y="4"/>
                  </a:lnTo>
                  <a:lnTo>
                    <a:pt x="4" y="4"/>
                  </a:lnTo>
                  <a:lnTo>
                    <a:pt x="8" y="12"/>
                  </a:lnTo>
                  <a:lnTo>
                    <a:pt x="10" y="15"/>
                  </a:lnTo>
                  <a:lnTo>
                    <a:pt x="11" y="17"/>
                  </a:lnTo>
                  <a:lnTo>
                    <a:pt x="11" y="17"/>
                  </a:lnTo>
                  <a:lnTo>
                    <a:pt x="10" y="21"/>
                  </a:lnTo>
                  <a:lnTo>
                    <a:pt x="6" y="25"/>
                  </a:lnTo>
                  <a:lnTo>
                    <a:pt x="4" y="25"/>
                  </a:lnTo>
                  <a:lnTo>
                    <a:pt x="0" y="27"/>
                  </a:lnTo>
                  <a:lnTo>
                    <a:pt x="0" y="27"/>
                  </a:lnTo>
                  <a:lnTo>
                    <a:pt x="0" y="27"/>
                  </a:lnTo>
                  <a:lnTo>
                    <a:pt x="2" y="29"/>
                  </a:lnTo>
                  <a:lnTo>
                    <a:pt x="6" y="30"/>
                  </a:lnTo>
                  <a:lnTo>
                    <a:pt x="8" y="30"/>
                  </a:lnTo>
                  <a:lnTo>
                    <a:pt x="8" y="30"/>
                  </a:lnTo>
                  <a:lnTo>
                    <a:pt x="13" y="29"/>
                  </a:lnTo>
                  <a:lnTo>
                    <a:pt x="19" y="27"/>
                  </a:lnTo>
                  <a:lnTo>
                    <a:pt x="19" y="27"/>
                  </a:lnTo>
                  <a:lnTo>
                    <a:pt x="19" y="27"/>
                  </a:lnTo>
                  <a:lnTo>
                    <a:pt x="19" y="27"/>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96" name="Freeform 95">
              <a:extLst>
                <a:ext uri="{FF2B5EF4-FFF2-40B4-BE49-F238E27FC236}">
                  <a16:creationId xmlns:a16="http://schemas.microsoft.com/office/drawing/2014/main" id="{74694B1E-401A-AA48-9742-970AE33D4406}"/>
                </a:ext>
              </a:extLst>
            </p:cNvPr>
            <p:cNvSpPr>
              <a:spLocks/>
            </p:cNvSpPr>
            <p:nvPr userDrawn="1"/>
          </p:nvSpPr>
          <p:spPr bwMode="auto">
            <a:xfrm>
              <a:off x="1270761" y="2266764"/>
              <a:ext cx="61075" cy="38980"/>
            </a:xfrm>
            <a:custGeom>
              <a:avLst/>
              <a:gdLst>
                <a:gd name="T0" fmla="*/ 0 w 40"/>
                <a:gd name="T1" fmla="*/ 2 h 30"/>
                <a:gd name="T2" fmla="*/ 0 w 40"/>
                <a:gd name="T3" fmla="*/ 15 h 30"/>
                <a:gd name="T4" fmla="*/ 0 w 40"/>
                <a:gd name="T5" fmla="*/ 27 h 30"/>
                <a:gd name="T6" fmla="*/ 10 w 40"/>
                <a:gd name="T7" fmla="*/ 30 h 30"/>
                <a:gd name="T8" fmla="*/ 23 w 40"/>
                <a:gd name="T9" fmla="*/ 27 h 30"/>
                <a:gd name="T10" fmla="*/ 28 w 40"/>
                <a:gd name="T11" fmla="*/ 21 h 30"/>
                <a:gd name="T12" fmla="*/ 28 w 40"/>
                <a:gd name="T13" fmla="*/ 11 h 30"/>
                <a:gd name="T14" fmla="*/ 40 w 40"/>
                <a:gd name="T15" fmla="*/ 6 h 30"/>
                <a:gd name="T16" fmla="*/ 34 w 40"/>
                <a:gd name="T17" fmla="*/ 0 h 30"/>
                <a:gd name="T18" fmla="*/ 27 w 40"/>
                <a:gd name="T19" fmla="*/ 0 h 30"/>
                <a:gd name="T20" fmla="*/ 0 w 40"/>
                <a:gd name="T21" fmla="*/ 2 h 30"/>
                <a:gd name="T22" fmla="*/ 0 w 40"/>
                <a:gd name="T23" fmla="*/ 2 h 30"/>
                <a:gd name="T24" fmla="*/ 0 w 40"/>
                <a:gd name="T25" fmla="*/ 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0" h="30">
                  <a:moveTo>
                    <a:pt x="0" y="2"/>
                  </a:moveTo>
                  <a:lnTo>
                    <a:pt x="0" y="15"/>
                  </a:lnTo>
                  <a:lnTo>
                    <a:pt x="0" y="27"/>
                  </a:lnTo>
                  <a:lnTo>
                    <a:pt x="10" y="30"/>
                  </a:lnTo>
                  <a:lnTo>
                    <a:pt x="23" y="27"/>
                  </a:lnTo>
                  <a:lnTo>
                    <a:pt x="28" y="21"/>
                  </a:lnTo>
                  <a:lnTo>
                    <a:pt x="28" y="11"/>
                  </a:lnTo>
                  <a:lnTo>
                    <a:pt x="40" y="6"/>
                  </a:lnTo>
                  <a:lnTo>
                    <a:pt x="34" y="0"/>
                  </a:lnTo>
                  <a:lnTo>
                    <a:pt x="27" y="0"/>
                  </a:lnTo>
                  <a:lnTo>
                    <a:pt x="0" y="2"/>
                  </a:lnTo>
                  <a:lnTo>
                    <a:pt x="0" y="2"/>
                  </a:lnTo>
                  <a:lnTo>
                    <a:pt x="0" y="2"/>
                  </a:lnTo>
                  <a:close/>
                </a:path>
              </a:pathLst>
            </a:custGeom>
            <a:solidFill>
              <a:schemeClr val="bg1">
                <a:lumMod val="85000"/>
              </a:schemeClr>
            </a:solidFill>
            <a:ln w="635" cap="rnd">
              <a:solidFill>
                <a:schemeClr val="bg1">
                  <a:alpha val="17000"/>
                </a:schemeClr>
              </a:solidFill>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97" name="Freeform 96">
              <a:extLst>
                <a:ext uri="{FF2B5EF4-FFF2-40B4-BE49-F238E27FC236}">
                  <a16:creationId xmlns:a16="http://schemas.microsoft.com/office/drawing/2014/main" id="{D9D8E6A9-63AD-2441-9133-AB9BE9DEACCD}"/>
                </a:ext>
              </a:extLst>
            </p:cNvPr>
            <p:cNvSpPr>
              <a:spLocks/>
            </p:cNvSpPr>
            <p:nvPr userDrawn="1"/>
          </p:nvSpPr>
          <p:spPr bwMode="auto">
            <a:xfrm>
              <a:off x="1270761" y="2266764"/>
              <a:ext cx="61075" cy="38980"/>
            </a:xfrm>
            <a:custGeom>
              <a:avLst/>
              <a:gdLst>
                <a:gd name="T0" fmla="*/ 0 w 40"/>
                <a:gd name="T1" fmla="*/ 2 h 30"/>
                <a:gd name="T2" fmla="*/ 0 w 40"/>
                <a:gd name="T3" fmla="*/ 15 h 30"/>
                <a:gd name="T4" fmla="*/ 0 w 40"/>
                <a:gd name="T5" fmla="*/ 27 h 30"/>
                <a:gd name="T6" fmla="*/ 10 w 40"/>
                <a:gd name="T7" fmla="*/ 30 h 30"/>
                <a:gd name="T8" fmla="*/ 23 w 40"/>
                <a:gd name="T9" fmla="*/ 27 h 30"/>
                <a:gd name="T10" fmla="*/ 28 w 40"/>
                <a:gd name="T11" fmla="*/ 21 h 30"/>
                <a:gd name="T12" fmla="*/ 28 w 40"/>
                <a:gd name="T13" fmla="*/ 11 h 30"/>
                <a:gd name="T14" fmla="*/ 40 w 40"/>
                <a:gd name="T15" fmla="*/ 6 h 30"/>
                <a:gd name="T16" fmla="*/ 34 w 40"/>
                <a:gd name="T17" fmla="*/ 0 h 30"/>
                <a:gd name="T18" fmla="*/ 27 w 40"/>
                <a:gd name="T19" fmla="*/ 0 h 30"/>
                <a:gd name="T20" fmla="*/ 0 w 40"/>
                <a:gd name="T21" fmla="*/ 2 h 30"/>
                <a:gd name="T22" fmla="*/ 0 w 40"/>
                <a:gd name="T23" fmla="*/ 2 h 30"/>
                <a:gd name="T24" fmla="*/ 0 w 40"/>
                <a:gd name="T25" fmla="*/ 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0" h="30">
                  <a:moveTo>
                    <a:pt x="0" y="2"/>
                  </a:moveTo>
                  <a:lnTo>
                    <a:pt x="0" y="15"/>
                  </a:lnTo>
                  <a:lnTo>
                    <a:pt x="0" y="27"/>
                  </a:lnTo>
                  <a:lnTo>
                    <a:pt x="10" y="30"/>
                  </a:lnTo>
                  <a:lnTo>
                    <a:pt x="23" y="27"/>
                  </a:lnTo>
                  <a:lnTo>
                    <a:pt x="28" y="21"/>
                  </a:lnTo>
                  <a:lnTo>
                    <a:pt x="28" y="11"/>
                  </a:lnTo>
                  <a:lnTo>
                    <a:pt x="40" y="6"/>
                  </a:lnTo>
                  <a:lnTo>
                    <a:pt x="34" y="0"/>
                  </a:lnTo>
                  <a:lnTo>
                    <a:pt x="27" y="0"/>
                  </a:lnTo>
                  <a:lnTo>
                    <a:pt x="0" y="2"/>
                  </a:lnTo>
                  <a:lnTo>
                    <a:pt x="0" y="2"/>
                  </a:lnTo>
                  <a:lnTo>
                    <a:pt x="0" y="2"/>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98" name="Freeform 97">
              <a:extLst>
                <a:ext uri="{FF2B5EF4-FFF2-40B4-BE49-F238E27FC236}">
                  <a16:creationId xmlns:a16="http://schemas.microsoft.com/office/drawing/2014/main" id="{1960E55E-F1C3-4C45-8681-CB6ADB584406}"/>
                </a:ext>
              </a:extLst>
            </p:cNvPr>
            <p:cNvSpPr>
              <a:spLocks/>
            </p:cNvSpPr>
            <p:nvPr userDrawn="1"/>
          </p:nvSpPr>
          <p:spPr bwMode="auto">
            <a:xfrm>
              <a:off x="1241751" y="2153721"/>
              <a:ext cx="141998" cy="66267"/>
            </a:xfrm>
            <a:custGeom>
              <a:avLst/>
              <a:gdLst>
                <a:gd name="T0" fmla="*/ 55 w 93"/>
                <a:gd name="T1" fmla="*/ 9 h 51"/>
                <a:gd name="T2" fmla="*/ 38 w 93"/>
                <a:gd name="T3" fmla="*/ 0 h 51"/>
                <a:gd name="T4" fmla="*/ 30 w 93"/>
                <a:gd name="T5" fmla="*/ 0 h 51"/>
                <a:gd name="T6" fmla="*/ 12 w 93"/>
                <a:gd name="T7" fmla="*/ 9 h 51"/>
                <a:gd name="T8" fmla="*/ 0 w 93"/>
                <a:gd name="T9" fmla="*/ 9 h 51"/>
                <a:gd name="T10" fmla="*/ 2 w 93"/>
                <a:gd name="T11" fmla="*/ 27 h 51"/>
                <a:gd name="T12" fmla="*/ 25 w 93"/>
                <a:gd name="T13" fmla="*/ 51 h 51"/>
                <a:gd name="T14" fmla="*/ 34 w 93"/>
                <a:gd name="T15" fmla="*/ 51 h 51"/>
                <a:gd name="T16" fmla="*/ 42 w 93"/>
                <a:gd name="T17" fmla="*/ 45 h 51"/>
                <a:gd name="T18" fmla="*/ 49 w 93"/>
                <a:gd name="T19" fmla="*/ 45 h 51"/>
                <a:gd name="T20" fmla="*/ 59 w 93"/>
                <a:gd name="T21" fmla="*/ 45 h 51"/>
                <a:gd name="T22" fmla="*/ 64 w 93"/>
                <a:gd name="T23" fmla="*/ 45 h 51"/>
                <a:gd name="T24" fmla="*/ 74 w 93"/>
                <a:gd name="T25" fmla="*/ 45 h 51"/>
                <a:gd name="T26" fmla="*/ 83 w 93"/>
                <a:gd name="T27" fmla="*/ 34 h 51"/>
                <a:gd name="T28" fmla="*/ 93 w 93"/>
                <a:gd name="T29" fmla="*/ 30 h 51"/>
                <a:gd name="T30" fmla="*/ 85 w 93"/>
                <a:gd name="T31" fmla="*/ 23 h 51"/>
                <a:gd name="T32" fmla="*/ 76 w 93"/>
                <a:gd name="T33" fmla="*/ 23 h 51"/>
                <a:gd name="T34" fmla="*/ 76 w 93"/>
                <a:gd name="T35" fmla="*/ 15 h 51"/>
                <a:gd name="T36" fmla="*/ 64 w 93"/>
                <a:gd name="T37" fmla="*/ 9 h 51"/>
                <a:gd name="T38" fmla="*/ 64 w 93"/>
                <a:gd name="T39" fmla="*/ 17 h 51"/>
                <a:gd name="T40" fmla="*/ 55 w 93"/>
                <a:gd name="T41" fmla="*/ 9 h 51"/>
                <a:gd name="T42" fmla="*/ 55 w 93"/>
                <a:gd name="T43" fmla="*/ 9 h 51"/>
                <a:gd name="T44" fmla="*/ 55 w 93"/>
                <a:gd name="T45" fmla="*/ 9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93" h="51">
                  <a:moveTo>
                    <a:pt x="55" y="9"/>
                  </a:moveTo>
                  <a:lnTo>
                    <a:pt x="38" y="0"/>
                  </a:lnTo>
                  <a:lnTo>
                    <a:pt x="30" y="0"/>
                  </a:lnTo>
                  <a:lnTo>
                    <a:pt x="12" y="9"/>
                  </a:lnTo>
                  <a:lnTo>
                    <a:pt x="0" y="9"/>
                  </a:lnTo>
                  <a:lnTo>
                    <a:pt x="2" y="27"/>
                  </a:lnTo>
                  <a:lnTo>
                    <a:pt x="25" y="51"/>
                  </a:lnTo>
                  <a:lnTo>
                    <a:pt x="34" y="51"/>
                  </a:lnTo>
                  <a:lnTo>
                    <a:pt x="42" y="45"/>
                  </a:lnTo>
                  <a:lnTo>
                    <a:pt x="49" y="45"/>
                  </a:lnTo>
                  <a:lnTo>
                    <a:pt x="59" y="45"/>
                  </a:lnTo>
                  <a:lnTo>
                    <a:pt x="64" y="45"/>
                  </a:lnTo>
                  <a:lnTo>
                    <a:pt x="74" y="45"/>
                  </a:lnTo>
                  <a:lnTo>
                    <a:pt x="83" y="34"/>
                  </a:lnTo>
                  <a:lnTo>
                    <a:pt x="93" y="30"/>
                  </a:lnTo>
                  <a:lnTo>
                    <a:pt x="85" y="23"/>
                  </a:lnTo>
                  <a:lnTo>
                    <a:pt x="76" y="23"/>
                  </a:lnTo>
                  <a:lnTo>
                    <a:pt x="76" y="15"/>
                  </a:lnTo>
                  <a:lnTo>
                    <a:pt x="64" y="9"/>
                  </a:lnTo>
                  <a:lnTo>
                    <a:pt x="64" y="17"/>
                  </a:lnTo>
                  <a:lnTo>
                    <a:pt x="55" y="9"/>
                  </a:lnTo>
                  <a:lnTo>
                    <a:pt x="55" y="9"/>
                  </a:lnTo>
                  <a:lnTo>
                    <a:pt x="55" y="9"/>
                  </a:lnTo>
                  <a:close/>
                </a:path>
              </a:pathLst>
            </a:custGeom>
            <a:solidFill>
              <a:schemeClr val="bg1">
                <a:lumMod val="85000"/>
              </a:schemeClr>
            </a:solidFill>
            <a:ln w="635" cap="rnd">
              <a:solidFill>
                <a:schemeClr val="bg1">
                  <a:alpha val="17000"/>
                </a:schemeClr>
              </a:solidFill>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99" name="Freeform 98">
              <a:extLst>
                <a:ext uri="{FF2B5EF4-FFF2-40B4-BE49-F238E27FC236}">
                  <a16:creationId xmlns:a16="http://schemas.microsoft.com/office/drawing/2014/main" id="{91E898DE-8C29-0B42-A2C2-F2DBEB34F105}"/>
                </a:ext>
              </a:extLst>
            </p:cNvPr>
            <p:cNvSpPr>
              <a:spLocks/>
            </p:cNvSpPr>
            <p:nvPr userDrawn="1"/>
          </p:nvSpPr>
          <p:spPr bwMode="auto">
            <a:xfrm>
              <a:off x="1241751" y="2153721"/>
              <a:ext cx="141998" cy="66267"/>
            </a:xfrm>
            <a:custGeom>
              <a:avLst/>
              <a:gdLst>
                <a:gd name="T0" fmla="*/ 55 w 93"/>
                <a:gd name="T1" fmla="*/ 9 h 51"/>
                <a:gd name="T2" fmla="*/ 38 w 93"/>
                <a:gd name="T3" fmla="*/ 0 h 51"/>
                <a:gd name="T4" fmla="*/ 30 w 93"/>
                <a:gd name="T5" fmla="*/ 0 h 51"/>
                <a:gd name="T6" fmla="*/ 12 w 93"/>
                <a:gd name="T7" fmla="*/ 9 h 51"/>
                <a:gd name="T8" fmla="*/ 0 w 93"/>
                <a:gd name="T9" fmla="*/ 9 h 51"/>
                <a:gd name="T10" fmla="*/ 2 w 93"/>
                <a:gd name="T11" fmla="*/ 27 h 51"/>
                <a:gd name="T12" fmla="*/ 25 w 93"/>
                <a:gd name="T13" fmla="*/ 51 h 51"/>
                <a:gd name="T14" fmla="*/ 34 w 93"/>
                <a:gd name="T15" fmla="*/ 51 h 51"/>
                <a:gd name="T16" fmla="*/ 42 w 93"/>
                <a:gd name="T17" fmla="*/ 45 h 51"/>
                <a:gd name="T18" fmla="*/ 49 w 93"/>
                <a:gd name="T19" fmla="*/ 45 h 51"/>
                <a:gd name="T20" fmla="*/ 59 w 93"/>
                <a:gd name="T21" fmla="*/ 45 h 51"/>
                <a:gd name="T22" fmla="*/ 64 w 93"/>
                <a:gd name="T23" fmla="*/ 45 h 51"/>
                <a:gd name="T24" fmla="*/ 74 w 93"/>
                <a:gd name="T25" fmla="*/ 45 h 51"/>
                <a:gd name="T26" fmla="*/ 83 w 93"/>
                <a:gd name="T27" fmla="*/ 34 h 51"/>
                <a:gd name="T28" fmla="*/ 93 w 93"/>
                <a:gd name="T29" fmla="*/ 30 h 51"/>
                <a:gd name="T30" fmla="*/ 85 w 93"/>
                <a:gd name="T31" fmla="*/ 23 h 51"/>
                <a:gd name="T32" fmla="*/ 76 w 93"/>
                <a:gd name="T33" fmla="*/ 23 h 51"/>
                <a:gd name="T34" fmla="*/ 76 w 93"/>
                <a:gd name="T35" fmla="*/ 15 h 51"/>
                <a:gd name="T36" fmla="*/ 64 w 93"/>
                <a:gd name="T37" fmla="*/ 9 h 51"/>
                <a:gd name="T38" fmla="*/ 64 w 93"/>
                <a:gd name="T39" fmla="*/ 17 h 51"/>
                <a:gd name="T40" fmla="*/ 55 w 93"/>
                <a:gd name="T41" fmla="*/ 9 h 51"/>
                <a:gd name="T42" fmla="*/ 55 w 93"/>
                <a:gd name="T43" fmla="*/ 9 h 51"/>
                <a:gd name="T44" fmla="*/ 55 w 93"/>
                <a:gd name="T45" fmla="*/ 9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93" h="51">
                  <a:moveTo>
                    <a:pt x="55" y="9"/>
                  </a:moveTo>
                  <a:lnTo>
                    <a:pt x="38" y="0"/>
                  </a:lnTo>
                  <a:lnTo>
                    <a:pt x="30" y="0"/>
                  </a:lnTo>
                  <a:lnTo>
                    <a:pt x="12" y="9"/>
                  </a:lnTo>
                  <a:lnTo>
                    <a:pt x="0" y="9"/>
                  </a:lnTo>
                  <a:lnTo>
                    <a:pt x="2" y="27"/>
                  </a:lnTo>
                  <a:lnTo>
                    <a:pt x="25" y="51"/>
                  </a:lnTo>
                  <a:lnTo>
                    <a:pt x="34" y="51"/>
                  </a:lnTo>
                  <a:lnTo>
                    <a:pt x="42" y="45"/>
                  </a:lnTo>
                  <a:lnTo>
                    <a:pt x="49" y="45"/>
                  </a:lnTo>
                  <a:lnTo>
                    <a:pt x="59" y="45"/>
                  </a:lnTo>
                  <a:lnTo>
                    <a:pt x="64" y="45"/>
                  </a:lnTo>
                  <a:lnTo>
                    <a:pt x="74" y="45"/>
                  </a:lnTo>
                  <a:lnTo>
                    <a:pt x="83" y="34"/>
                  </a:lnTo>
                  <a:lnTo>
                    <a:pt x="93" y="30"/>
                  </a:lnTo>
                  <a:lnTo>
                    <a:pt x="85" y="23"/>
                  </a:lnTo>
                  <a:lnTo>
                    <a:pt x="76" y="23"/>
                  </a:lnTo>
                  <a:lnTo>
                    <a:pt x="76" y="15"/>
                  </a:lnTo>
                  <a:lnTo>
                    <a:pt x="64" y="9"/>
                  </a:lnTo>
                  <a:lnTo>
                    <a:pt x="64" y="17"/>
                  </a:lnTo>
                  <a:lnTo>
                    <a:pt x="55" y="9"/>
                  </a:lnTo>
                  <a:lnTo>
                    <a:pt x="55" y="9"/>
                  </a:lnTo>
                  <a:lnTo>
                    <a:pt x="55" y="9"/>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00" name="Freeform 99">
              <a:extLst>
                <a:ext uri="{FF2B5EF4-FFF2-40B4-BE49-F238E27FC236}">
                  <a16:creationId xmlns:a16="http://schemas.microsoft.com/office/drawing/2014/main" id="{407032AD-7DCE-054D-B0C2-14FF89C945FA}"/>
                </a:ext>
              </a:extLst>
            </p:cNvPr>
            <p:cNvSpPr>
              <a:spLocks/>
            </p:cNvSpPr>
            <p:nvPr userDrawn="1"/>
          </p:nvSpPr>
          <p:spPr bwMode="auto">
            <a:xfrm>
              <a:off x="1273815" y="2277159"/>
              <a:ext cx="112988" cy="77961"/>
            </a:xfrm>
            <a:custGeom>
              <a:avLst/>
              <a:gdLst>
                <a:gd name="T0" fmla="*/ 74 w 74"/>
                <a:gd name="T1" fmla="*/ 32 h 60"/>
                <a:gd name="T2" fmla="*/ 70 w 74"/>
                <a:gd name="T3" fmla="*/ 13 h 60"/>
                <a:gd name="T4" fmla="*/ 59 w 74"/>
                <a:gd name="T5" fmla="*/ 13 h 60"/>
                <a:gd name="T6" fmla="*/ 51 w 74"/>
                <a:gd name="T7" fmla="*/ 13 h 60"/>
                <a:gd name="T8" fmla="*/ 38 w 74"/>
                <a:gd name="T9" fmla="*/ 0 h 60"/>
                <a:gd name="T10" fmla="*/ 26 w 74"/>
                <a:gd name="T11" fmla="*/ 5 h 60"/>
                <a:gd name="T12" fmla="*/ 26 w 74"/>
                <a:gd name="T13" fmla="*/ 13 h 60"/>
                <a:gd name="T14" fmla="*/ 21 w 74"/>
                <a:gd name="T15" fmla="*/ 19 h 60"/>
                <a:gd name="T16" fmla="*/ 8 w 74"/>
                <a:gd name="T17" fmla="*/ 22 h 60"/>
                <a:gd name="T18" fmla="*/ 0 w 74"/>
                <a:gd name="T19" fmla="*/ 22 h 60"/>
                <a:gd name="T20" fmla="*/ 0 w 74"/>
                <a:gd name="T21" fmla="*/ 30 h 60"/>
                <a:gd name="T22" fmla="*/ 2 w 74"/>
                <a:gd name="T23" fmla="*/ 34 h 60"/>
                <a:gd name="T24" fmla="*/ 8 w 74"/>
                <a:gd name="T25" fmla="*/ 28 h 60"/>
                <a:gd name="T26" fmla="*/ 13 w 74"/>
                <a:gd name="T27" fmla="*/ 28 h 60"/>
                <a:gd name="T28" fmla="*/ 17 w 74"/>
                <a:gd name="T29" fmla="*/ 39 h 60"/>
                <a:gd name="T30" fmla="*/ 17 w 74"/>
                <a:gd name="T31" fmla="*/ 47 h 60"/>
                <a:gd name="T32" fmla="*/ 26 w 74"/>
                <a:gd name="T33" fmla="*/ 56 h 60"/>
                <a:gd name="T34" fmla="*/ 32 w 74"/>
                <a:gd name="T35" fmla="*/ 58 h 60"/>
                <a:gd name="T36" fmla="*/ 38 w 74"/>
                <a:gd name="T37" fmla="*/ 60 h 60"/>
                <a:gd name="T38" fmla="*/ 43 w 74"/>
                <a:gd name="T39" fmla="*/ 60 h 60"/>
                <a:gd name="T40" fmla="*/ 34 w 74"/>
                <a:gd name="T41" fmla="*/ 51 h 60"/>
                <a:gd name="T42" fmla="*/ 30 w 74"/>
                <a:gd name="T43" fmla="*/ 34 h 60"/>
                <a:gd name="T44" fmla="*/ 30 w 74"/>
                <a:gd name="T45" fmla="*/ 28 h 60"/>
                <a:gd name="T46" fmla="*/ 42 w 74"/>
                <a:gd name="T47" fmla="*/ 28 h 60"/>
                <a:gd name="T48" fmla="*/ 66 w 74"/>
                <a:gd name="T49" fmla="*/ 28 h 60"/>
                <a:gd name="T50" fmla="*/ 72 w 74"/>
                <a:gd name="T51" fmla="*/ 34 h 60"/>
                <a:gd name="T52" fmla="*/ 74 w 74"/>
                <a:gd name="T53" fmla="*/ 32 h 60"/>
                <a:gd name="T54" fmla="*/ 74 w 74"/>
                <a:gd name="T55" fmla="*/ 32 h 60"/>
                <a:gd name="T56" fmla="*/ 74 w 74"/>
                <a:gd name="T57" fmla="*/ 32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4" h="60">
                  <a:moveTo>
                    <a:pt x="74" y="32"/>
                  </a:moveTo>
                  <a:lnTo>
                    <a:pt x="70" y="13"/>
                  </a:lnTo>
                  <a:lnTo>
                    <a:pt x="59" y="13"/>
                  </a:lnTo>
                  <a:lnTo>
                    <a:pt x="51" y="13"/>
                  </a:lnTo>
                  <a:lnTo>
                    <a:pt x="38" y="0"/>
                  </a:lnTo>
                  <a:lnTo>
                    <a:pt x="26" y="5"/>
                  </a:lnTo>
                  <a:lnTo>
                    <a:pt x="26" y="13"/>
                  </a:lnTo>
                  <a:lnTo>
                    <a:pt x="21" y="19"/>
                  </a:lnTo>
                  <a:lnTo>
                    <a:pt x="8" y="22"/>
                  </a:lnTo>
                  <a:lnTo>
                    <a:pt x="0" y="22"/>
                  </a:lnTo>
                  <a:lnTo>
                    <a:pt x="0" y="30"/>
                  </a:lnTo>
                  <a:lnTo>
                    <a:pt x="2" y="34"/>
                  </a:lnTo>
                  <a:lnTo>
                    <a:pt x="8" y="28"/>
                  </a:lnTo>
                  <a:lnTo>
                    <a:pt x="13" y="28"/>
                  </a:lnTo>
                  <a:lnTo>
                    <a:pt x="17" y="39"/>
                  </a:lnTo>
                  <a:lnTo>
                    <a:pt x="17" y="47"/>
                  </a:lnTo>
                  <a:lnTo>
                    <a:pt x="26" y="56"/>
                  </a:lnTo>
                  <a:lnTo>
                    <a:pt x="32" y="58"/>
                  </a:lnTo>
                  <a:lnTo>
                    <a:pt x="38" y="60"/>
                  </a:lnTo>
                  <a:lnTo>
                    <a:pt x="43" y="60"/>
                  </a:lnTo>
                  <a:lnTo>
                    <a:pt x="34" y="51"/>
                  </a:lnTo>
                  <a:lnTo>
                    <a:pt x="30" y="34"/>
                  </a:lnTo>
                  <a:lnTo>
                    <a:pt x="30" y="28"/>
                  </a:lnTo>
                  <a:lnTo>
                    <a:pt x="42" y="28"/>
                  </a:lnTo>
                  <a:lnTo>
                    <a:pt x="66" y="28"/>
                  </a:lnTo>
                  <a:lnTo>
                    <a:pt x="72" y="34"/>
                  </a:lnTo>
                  <a:lnTo>
                    <a:pt x="74" y="32"/>
                  </a:lnTo>
                  <a:lnTo>
                    <a:pt x="74" y="32"/>
                  </a:lnTo>
                  <a:lnTo>
                    <a:pt x="74" y="32"/>
                  </a:lnTo>
                  <a:close/>
                </a:path>
              </a:pathLst>
            </a:custGeom>
            <a:solidFill>
              <a:schemeClr val="bg1">
                <a:lumMod val="85000"/>
              </a:schemeClr>
            </a:solidFill>
            <a:ln w="635" cap="rnd">
              <a:solidFill>
                <a:schemeClr val="bg1">
                  <a:alpha val="17000"/>
                </a:schemeClr>
              </a:solidFill>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01" name="Freeform 100">
              <a:extLst>
                <a:ext uri="{FF2B5EF4-FFF2-40B4-BE49-F238E27FC236}">
                  <a16:creationId xmlns:a16="http://schemas.microsoft.com/office/drawing/2014/main" id="{AEEE5B60-1972-3243-8385-7BE625E62971}"/>
                </a:ext>
              </a:extLst>
            </p:cNvPr>
            <p:cNvSpPr>
              <a:spLocks/>
            </p:cNvSpPr>
            <p:nvPr userDrawn="1"/>
          </p:nvSpPr>
          <p:spPr bwMode="auto">
            <a:xfrm>
              <a:off x="1273815" y="2277159"/>
              <a:ext cx="112988" cy="77961"/>
            </a:xfrm>
            <a:custGeom>
              <a:avLst/>
              <a:gdLst>
                <a:gd name="T0" fmla="*/ 74 w 74"/>
                <a:gd name="T1" fmla="*/ 32 h 60"/>
                <a:gd name="T2" fmla="*/ 70 w 74"/>
                <a:gd name="T3" fmla="*/ 13 h 60"/>
                <a:gd name="T4" fmla="*/ 59 w 74"/>
                <a:gd name="T5" fmla="*/ 13 h 60"/>
                <a:gd name="T6" fmla="*/ 51 w 74"/>
                <a:gd name="T7" fmla="*/ 13 h 60"/>
                <a:gd name="T8" fmla="*/ 38 w 74"/>
                <a:gd name="T9" fmla="*/ 0 h 60"/>
                <a:gd name="T10" fmla="*/ 26 w 74"/>
                <a:gd name="T11" fmla="*/ 5 h 60"/>
                <a:gd name="T12" fmla="*/ 26 w 74"/>
                <a:gd name="T13" fmla="*/ 13 h 60"/>
                <a:gd name="T14" fmla="*/ 21 w 74"/>
                <a:gd name="T15" fmla="*/ 19 h 60"/>
                <a:gd name="T16" fmla="*/ 8 w 74"/>
                <a:gd name="T17" fmla="*/ 22 h 60"/>
                <a:gd name="T18" fmla="*/ 0 w 74"/>
                <a:gd name="T19" fmla="*/ 22 h 60"/>
                <a:gd name="T20" fmla="*/ 0 w 74"/>
                <a:gd name="T21" fmla="*/ 30 h 60"/>
                <a:gd name="T22" fmla="*/ 2 w 74"/>
                <a:gd name="T23" fmla="*/ 34 h 60"/>
                <a:gd name="T24" fmla="*/ 8 w 74"/>
                <a:gd name="T25" fmla="*/ 28 h 60"/>
                <a:gd name="T26" fmla="*/ 13 w 74"/>
                <a:gd name="T27" fmla="*/ 28 h 60"/>
                <a:gd name="T28" fmla="*/ 17 w 74"/>
                <a:gd name="T29" fmla="*/ 39 h 60"/>
                <a:gd name="T30" fmla="*/ 17 w 74"/>
                <a:gd name="T31" fmla="*/ 47 h 60"/>
                <a:gd name="T32" fmla="*/ 26 w 74"/>
                <a:gd name="T33" fmla="*/ 56 h 60"/>
                <a:gd name="T34" fmla="*/ 32 w 74"/>
                <a:gd name="T35" fmla="*/ 58 h 60"/>
                <a:gd name="T36" fmla="*/ 38 w 74"/>
                <a:gd name="T37" fmla="*/ 60 h 60"/>
                <a:gd name="T38" fmla="*/ 43 w 74"/>
                <a:gd name="T39" fmla="*/ 60 h 60"/>
                <a:gd name="T40" fmla="*/ 34 w 74"/>
                <a:gd name="T41" fmla="*/ 51 h 60"/>
                <a:gd name="T42" fmla="*/ 30 w 74"/>
                <a:gd name="T43" fmla="*/ 34 h 60"/>
                <a:gd name="T44" fmla="*/ 30 w 74"/>
                <a:gd name="T45" fmla="*/ 28 h 60"/>
                <a:gd name="T46" fmla="*/ 42 w 74"/>
                <a:gd name="T47" fmla="*/ 28 h 60"/>
                <a:gd name="T48" fmla="*/ 66 w 74"/>
                <a:gd name="T49" fmla="*/ 28 h 60"/>
                <a:gd name="T50" fmla="*/ 72 w 74"/>
                <a:gd name="T51" fmla="*/ 34 h 60"/>
                <a:gd name="T52" fmla="*/ 74 w 74"/>
                <a:gd name="T53" fmla="*/ 32 h 60"/>
                <a:gd name="T54" fmla="*/ 74 w 74"/>
                <a:gd name="T55" fmla="*/ 32 h 60"/>
                <a:gd name="T56" fmla="*/ 74 w 74"/>
                <a:gd name="T57" fmla="*/ 32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4" h="60">
                  <a:moveTo>
                    <a:pt x="74" y="32"/>
                  </a:moveTo>
                  <a:lnTo>
                    <a:pt x="70" y="13"/>
                  </a:lnTo>
                  <a:lnTo>
                    <a:pt x="59" y="13"/>
                  </a:lnTo>
                  <a:lnTo>
                    <a:pt x="51" y="13"/>
                  </a:lnTo>
                  <a:lnTo>
                    <a:pt x="38" y="0"/>
                  </a:lnTo>
                  <a:lnTo>
                    <a:pt x="26" y="5"/>
                  </a:lnTo>
                  <a:lnTo>
                    <a:pt x="26" y="13"/>
                  </a:lnTo>
                  <a:lnTo>
                    <a:pt x="21" y="19"/>
                  </a:lnTo>
                  <a:lnTo>
                    <a:pt x="8" y="22"/>
                  </a:lnTo>
                  <a:lnTo>
                    <a:pt x="0" y="22"/>
                  </a:lnTo>
                  <a:lnTo>
                    <a:pt x="0" y="30"/>
                  </a:lnTo>
                  <a:lnTo>
                    <a:pt x="2" y="34"/>
                  </a:lnTo>
                  <a:lnTo>
                    <a:pt x="8" y="28"/>
                  </a:lnTo>
                  <a:lnTo>
                    <a:pt x="13" y="28"/>
                  </a:lnTo>
                  <a:lnTo>
                    <a:pt x="17" y="39"/>
                  </a:lnTo>
                  <a:lnTo>
                    <a:pt x="17" y="47"/>
                  </a:lnTo>
                  <a:lnTo>
                    <a:pt x="26" y="56"/>
                  </a:lnTo>
                  <a:lnTo>
                    <a:pt x="32" y="58"/>
                  </a:lnTo>
                  <a:lnTo>
                    <a:pt x="38" y="60"/>
                  </a:lnTo>
                  <a:lnTo>
                    <a:pt x="43" y="60"/>
                  </a:lnTo>
                  <a:lnTo>
                    <a:pt x="34" y="51"/>
                  </a:lnTo>
                  <a:lnTo>
                    <a:pt x="30" y="34"/>
                  </a:lnTo>
                  <a:lnTo>
                    <a:pt x="30" y="28"/>
                  </a:lnTo>
                  <a:lnTo>
                    <a:pt x="42" y="28"/>
                  </a:lnTo>
                  <a:lnTo>
                    <a:pt x="66" y="28"/>
                  </a:lnTo>
                  <a:lnTo>
                    <a:pt x="72" y="34"/>
                  </a:lnTo>
                  <a:lnTo>
                    <a:pt x="74" y="32"/>
                  </a:lnTo>
                  <a:lnTo>
                    <a:pt x="74" y="32"/>
                  </a:lnTo>
                  <a:lnTo>
                    <a:pt x="74" y="32"/>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02" name="Freeform 101">
              <a:extLst>
                <a:ext uri="{FF2B5EF4-FFF2-40B4-BE49-F238E27FC236}">
                  <a16:creationId xmlns:a16="http://schemas.microsoft.com/office/drawing/2014/main" id="{B9D115D9-933D-234D-AB95-A2AC54CBBB5D}"/>
                </a:ext>
              </a:extLst>
            </p:cNvPr>
            <p:cNvSpPr>
              <a:spLocks/>
            </p:cNvSpPr>
            <p:nvPr userDrawn="1"/>
          </p:nvSpPr>
          <p:spPr bwMode="auto">
            <a:xfrm>
              <a:off x="1180676" y="2212192"/>
              <a:ext cx="158794" cy="66267"/>
            </a:xfrm>
            <a:custGeom>
              <a:avLst/>
              <a:gdLst>
                <a:gd name="T0" fmla="*/ 93 w 104"/>
                <a:gd name="T1" fmla="*/ 42 h 51"/>
                <a:gd name="T2" fmla="*/ 86 w 104"/>
                <a:gd name="T3" fmla="*/ 42 h 51"/>
                <a:gd name="T4" fmla="*/ 59 w 104"/>
                <a:gd name="T5" fmla="*/ 44 h 51"/>
                <a:gd name="T6" fmla="*/ 46 w 104"/>
                <a:gd name="T7" fmla="*/ 44 h 51"/>
                <a:gd name="T8" fmla="*/ 38 w 104"/>
                <a:gd name="T9" fmla="*/ 36 h 51"/>
                <a:gd name="T10" fmla="*/ 21 w 104"/>
                <a:gd name="T11" fmla="*/ 44 h 51"/>
                <a:gd name="T12" fmla="*/ 16 w 104"/>
                <a:gd name="T13" fmla="*/ 51 h 51"/>
                <a:gd name="T14" fmla="*/ 0 w 104"/>
                <a:gd name="T15" fmla="*/ 31 h 51"/>
                <a:gd name="T16" fmla="*/ 16 w 104"/>
                <a:gd name="T17" fmla="*/ 31 h 51"/>
                <a:gd name="T18" fmla="*/ 21 w 104"/>
                <a:gd name="T19" fmla="*/ 27 h 51"/>
                <a:gd name="T20" fmla="*/ 27 w 104"/>
                <a:gd name="T21" fmla="*/ 33 h 51"/>
                <a:gd name="T22" fmla="*/ 31 w 104"/>
                <a:gd name="T23" fmla="*/ 27 h 51"/>
                <a:gd name="T24" fmla="*/ 44 w 104"/>
                <a:gd name="T25" fmla="*/ 23 h 51"/>
                <a:gd name="T26" fmla="*/ 50 w 104"/>
                <a:gd name="T27" fmla="*/ 31 h 51"/>
                <a:gd name="T28" fmla="*/ 50 w 104"/>
                <a:gd name="T29" fmla="*/ 17 h 51"/>
                <a:gd name="T30" fmla="*/ 59 w 104"/>
                <a:gd name="T31" fmla="*/ 14 h 51"/>
                <a:gd name="T32" fmla="*/ 59 w 104"/>
                <a:gd name="T33" fmla="*/ 6 h 51"/>
                <a:gd name="T34" fmla="*/ 65 w 104"/>
                <a:gd name="T35" fmla="*/ 6 h 51"/>
                <a:gd name="T36" fmla="*/ 74 w 104"/>
                <a:gd name="T37" fmla="*/ 6 h 51"/>
                <a:gd name="T38" fmla="*/ 80 w 104"/>
                <a:gd name="T39" fmla="*/ 0 h 51"/>
                <a:gd name="T40" fmla="*/ 104 w 104"/>
                <a:gd name="T41" fmla="*/ 0 h 51"/>
                <a:gd name="T42" fmla="*/ 104 w 104"/>
                <a:gd name="T43" fmla="*/ 14 h 51"/>
                <a:gd name="T44" fmla="*/ 104 w 104"/>
                <a:gd name="T45" fmla="*/ 25 h 51"/>
                <a:gd name="T46" fmla="*/ 99 w 104"/>
                <a:gd name="T47" fmla="*/ 25 h 51"/>
                <a:gd name="T48" fmla="*/ 93 w 104"/>
                <a:gd name="T49" fmla="*/ 42 h 51"/>
                <a:gd name="T50" fmla="*/ 93 w 104"/>
                <a:gd name="T51" fmla="*/ 42 h 51"/>
                <a:gd name="T52" fmla="*/ 93 w 104"/>
                <a:gd name="T53" fmla="*/ 42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04" h="51">
                  <a:moveTo>
                    <a:pt x="93" y="42"/>
                  </a:moveTo>
                  <a:lnTo>
                    <a:pt x="86" y="42"/>
                  </a:lnTo>
                  <a:lnTo>
                    <a:pt x="59" y="44"/>
                  </a:lnTo>
                  <a:lnTo>
                    <a:pt x="46" y="44"/>
                  </a:lnTo>
                  <a:lnTo>
                    <a:pt x="38" y="36"/>
                  </a:lnTo>
                  <a:lnTo>
                    <a:pt x="21" y="44"/>
                  </a:lnTo>
                  <a:lnTo>
                    <a:pt x="16" y="51"/>
                  </a:lnTo>
                  <a:lnTo>
                    <a:pt x="0" y="31"/>
                  </a:lnTo>
                  <a:lnTo>
                    <a:pt x="16" y="31"/>
                  </a:lnTo>
                  <a:lnTo>
                    <a:pt x="21" y="27"/>
                  </a:lnTo>
                  <a:lnTo>
                    <a:pt x="27" y="33"/>
                  </a:lnTo>
                  <a:lnTo>
                    <a:pt x="31" y="27"/>
                  </a:lnTo>
                  <a:lnTo>
                    <a:pt x="44" y="23"/>
                  </a:lnTo>
                  <a:lnTo>
                    <a:pt x="50" y="31"/>
                  </a:lnTo>
                  <a:lnTo>
                    <a:pt x="50" y="17"/>
                  </a:lnTo>
                  <a:lnTo>
                    <a:pt x="59" y="14"/>
                  </a:lnTo>
                  <a:lnTo>
                    <a:pt x="59" y="6"/>
                  </a:lnTo>
                  <a:lnTo>
                    <a:pt x="65" y="6"/>
                  </a:lnTo>
                  <a:lnTo>
                    <a:pt x="74" y="6"/>
                  </a:lnTo>
                  <a:lnTo>
                    <a:pt x="80" y="0"/>
                  </a:lnTo>
                  <a:lnTo>
                    <a:pt x="104" y="0"/>
                  </a:lnTo>
                  <a:lnTo>
                    <a:pt x="104" y="14"/>
                  </a:lnTo>
                  <a:lnTo>
                    <a:pt x="104" y="25"/>
                  </a:lnTo>
                  <a:lnTo>
                    <a:pt x="99" y="25"/>
                  </a:lnTo>
                  <a:lnTo>
                    <a:pt x="93" y="42"/>
                  </a:lnTo>
                  <a:lnTo>
                    <a:pt x="93" y="42"/>
                  </a:lnTo>
                  <a:lnTo>
                    <a:pt x="93" y="42"/>
                  </a:lnTo>
                  <a:close/>
                </a:path>
              </a:pathLst>
            </a:custGeom>
            <a:solidFill>
              <a:schemeClr val="bg1">
                <a:lumMod val="85000"/>
              </a:schemeClr>
            </a:solidFill>
            <a:ln w="635" cap="rnd">
              <a:solidFill>
                <a:schemeClr val="bg1">
                  <a:alpha val="17000"/>
                </a:schemeClr>
              </a:solidFill>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03" name="Freeform 102">
              <a:extLst>
                <a:ext uri="{FF2B5EF4-FFF2-40B4-BE49-F238E27FC236}">
                  <a16:creationId xmlns:a16="http://schemas.microsoft.com/office/drawing/2014/main" id="{8F3D75F2-A87D-EE41-9BCA-F2F9D53301E8}"/>
                </a:ext>
              </a:extLst>
            </p:cNvPr>
            <p:cNvSpPr>
              <a:spLocks/>
            </p:cNvSpPr>
            <p:nvPr userDrawn="1"/>
          </p:nvSpPr>
          <p:spPr bwMode="auto">
            <a:xfrm>
              <a:off x="1180676" y="2212192"/>
              <a:ext cx="158794" cy="66267"/>
            </a:xfrm>
            <a:custGeom>
              <a:avLst/>
              <a:gdLst>
                <a:gd name="T0" fmla="*/ 93 w 104"/>
                <a:gd name="T1" fmla="*/ 42 h 51"/>
                <a:gd name="T2" fmla="*/ 86 w 104"/>
                <a:gd name="T3" fmla="*/ 42 h 51"/>
                <a:gd name="T4" fmla="*/ 59 w 104"/>
                <a:gd name="T5" fmla="*/ 44 h 51"/>
                <a:gd name="T6" fmla="*/ 46 w 104"/>
                <a:gd name="T7" fmla="*/ 44 h 51"/>
                <a:gd name="T8" fmla="*/ 38 w 104"/>
                <a:gd name="T9" fmla="*/ 36 h 51"/>
                <a:gd name="T10" fmla="*/ 21 w 104"/>
                <a:gd name="T11" fmla="*/ 44 h 51"/>
                <a:gd name="T12" fmla="*/ 16 w 104"/>
                <a:gd name="T13" fmla="*/ 51 h 51"/>
                <a:gd name="T14" fmla="*/ 0 w 104"/>
                <a:gd name="T15" fmla="*/ 31 h 51"/>
                <a:gd name="T16" fmla="*/ 16 w 104"/>
                <a:gd name="T17" fmla="*/ 31 h 51"/>
                <a:gd name="T18" fmla="*/ 21 w 104"/>
                <a:gd name="T19" fmla="*/ 27 h 51"/>
                <a:gd name="T20" fmla="*/ 27 w 104"/>
                <a:gd name="T21" fmla="*/ 33 h 51"/>
                <a:gd name="T22" fmla="*/ 31 w 104"/>
                <a:gd name="T23" fmla="*/ 27 h 51"/>
                <a:gd name="T24" fmla="*/ 44 w 104"/>
                <a:gd name="T25" fmla="*/ 23 h 51"/>
                <a:gd name="T26" fmla="*/ 50 w 104"/>
                <a:gd name="T27" fmla="*/ 31 h 51"/>
                <a:gd name="T28" fmla="*/ 50 w 104"/>
                <a:gd name="T29" fmla="*/ 17 h 51"/>
                <a:gd name="T30" fmla="*/ 59 w 104"/>
                <a:gd name="T31" fmla="*/ 14 h 51"/>
                <a:gd name="T32" fmla="*/ 59 w 104"/>
                <a:gd name="T33" fmla="*/ 6 h 51"/>
                <a:gd name="T34" fmla="*/ 65 w 104"/>
                <a:gd name="T35" fmla="*/ 6 h 51"/>
                <a:gd name="T36" fmla="*/ 74 w 104"/>
                <a:gd name="T37" fmla="*/ 6 h 51"/>
                <a:gd name="T38" fmla="*/ 80 w 104"/>
                <a:gd name="T39" fmla="*/ 0 h 51"/>
                <a:gd name="T40" fmla="*/ 104 w 104"/>
                <a:gd name="T41" fmla="*/ 0 h 51"/>
                <a:gd name="T42" fmla="*/ 104 w 104"/>
                <a:gd name="T43" fmla="*/ 14 h 51"/>
                <a:gd name="T44" fmla="*/ 104 w 104"/>
                <a:gd name="T45" fmla="*/ 25 h 51"/>
                <a:gd name="T46" fmla="*/ 99 w 104"/>
                <a:gd name="T47" fmla="*/ 25 h 51"/>
                <a:gd name="T48" fmla="*/ 93 w 104"/>
                <a:gd name="T49" fmla="*/ 42 h 51"/>
                <a:gd name="T50" fmla="*/ 93 w 104"/>
                <a:gd name="T51" fmla="*/ 42 h 51"/>
                <a:gd name="T52" fmla="*/ 93 w 104"/>
                <a:gd name="T53" fmla="*/ 42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04" h="51">
                  <a:moveTo>
                    <a:pt x="93" y="42"/>
                  </a:moveTo>
                  <a:lnTo>
                    <a:pt x="86" y="42"/>
                  </a:lnTo>
                  <a:lnTo>
                    <a:pt x="59" y="44"/>
                  </a:lnTo>
                  <a:lnTo>
                    <a:pt x="46" y="44"/>
                  </a:lnTo>
                  <a:lnTo>
                    <a:pt x="38" y="36"/>
                  </a:lnTo>
                  <a:lnTo>
                    <a:pt x="21" y="44"/>
                  </a:lnTo>
                  <a:lnTo>
                    <a:pt x="16" y="51"/>
                  </a:lnTo>
                  <a:lnTo>
                    <a:pt x="0" y="31"/>
                  </a:lnTo>
                  <a:lnTo>
                    <a:pt x="16" y="31"/>
                  </a:lnTo>
                  <a:lnTo>
                    <a:pt x="21" y="27"/>
                  </a:lnTo>
                  <a:lnTo>
                    <a:pt x="27" y="33"/>
                  </a:lnTo>
                  <a:lnTo>
                    <a:pt x="31" y="27"/>
                  </a:lnTo>
                  <a:lnTo>
                    <a:pt x="44" y="23"/>
                  </a:lnTo>
                  <a:lnTo>
                    <a:pt x="50" y="31"/>
                  </a:lnTo>
                  <a:lnTo>
                    <a:pt x="50" y="17"/>
                  </a:lnTo>
                  <a:lnTo>
                    <a:pt x="59" y="14"/>
                  </a:lnTo>
                  <a:lnTo>
                    <a:pt x="59" y="6"/>
                  </a:lnTo>
                  <a:lnTo>
                    <a:pt x="65" y="6"/>
                  </a:lnTo>
                  <a:lnTo>
                    <a:pt x="74" y="6"/>
                  </a:lnTo>
                  <a:lnTo>
                    <a:pt x="80" y="0"/>
                  </a:lnTo>
                  <a:lnTo>
                    <a:pt x="104" y="0"/>
                  </a:lnTo>
                  <a:lnTo>
                    <a:pt x="104" y="14"/>
                  </a:lnTo>
                  <a:lnTo>
                    <a:pt x="104" y="25"/>
                  </a:lnTo>
                  <a:lnTo>
                    <a:pt x="99" y="25"/>
                  </a:lnTo>
                  <a:lnTo>
                    <a:pt x="93" y="42"/>
                  </a:lnTo>
                  <a:lnTo>
                    <a:pt x="93" y="42"/>
                  </a:lnTo>
                  <a:lnTo>
                    <a:pt x="93" y="42"/>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04" name="Freeform 103">
              <a:extLst>
                <a:ext uri="{FF2B5EF4-FFF2-40B4-BE49-F238E27FC236}">
                  <a16:creationId xmlns:a16="http://schemas.microsoft.com/office/drawing/2014/main" id="{D5560D76-CD35-314E-BCBC-5537167003FA}"/>
                </a:ext>
              </a:extLst>
            </p:cNvPr>
            <p:cNvSpPr>
              <a:spLocks/>
            </p:cNvSpPr>
            <p:nvPr userDrawn="1"/>
          </p:nvSpPr>
          <p:spPr bwMode="auto">
            <a:xfrm>
              <a:off x="1276869" y="2048474"/>
              <a:ext cx="213761" cy="159820"/>
            </a:xfrm>
            <a:custGeom>
              <a:avLst/>
              <a:gdLst>
                <a:gd name="T0" fmla="*/ 6 w 140"/>
                <a:gd name="T1" fmla="*/ 36 h 123"/>
                <a:gd name="T2" fmla="*/ 6 w 140"/>
                <a:gd name="T3" fmla="*/ 45 h 123"/>
                <a:gd name="T4" fmla="*/ 7 w 140"/>
                <a:gd name="T5" fmla="*/ 49 h 123"/>
                <a:gd name="T6" fmla="*/ 7 w 140"/>
                <a:gd name="T7" fmla="*/ 70 h 123"/>
                <a:gd name="T8" fmla="*/ 15 w 140"/>
                <a:gd name="T9" fmla="*/ 70 h 123"/>
                <a:gd name="T10" fmla="*/ 15 w 140"/>
                <a:gd name="T11" fmla="*/ 81 h 123"/>
                <a:gd name="T12" fmla="*/ 32 w 140"/>
                <a:gd name="T13" fmla="*/ 90 h 123"/>
                <a:gd name="T14" fmla="*/ 41 w 140"/>
                <a:gd name="T15" fmla="*/ 98 h 123"/>
                <a:gd name="T16" fmla="*/ 41 w 140"/>
                <a:gd name="T17" fmla="*/ 90 h 123"/>
                <a:gd name="T18" fmla="*/ 53 w 140"/>
                <a:gd name="T19" fmla="*/ 96 h 123"/>
                <a:gd name="T20" fmla="*/ 53 w 140"/>
                <a:gd name="T21" fmla="*/ 104 h 123"/>
                <a:gd name="T22" fmla="*/ 62 w 140"/>
                <a:gd name="T23" fmla="*/ 104 h 123"/>
                <a:gd name="T24" fmla="*/ 70 w 140"/>
                <a:gd name="T25" fmla="*/ 111 h 123"/>
                <a:gd name="T26" fmla="*/ 93 w 140"/>
                <a:gd name="T27" fmla="*/ 111 h 123"/>
                <a:gd name="T28" fmla="*/ 108 w 140"/>
                <a:gd name="T29" fmla="*/ 115 h 123"/>
                <a:gd name="T30" fmla="*/ 117 w 140"/>
                <a:gd name="T31" fmla="*/ 123 h 123"/>
                <a:gd name="T32" fmla="*/ 123 w 140"/>
                <a:gd name="T33" fmla="*/ 109 h 123"/>
                <a:gd name="T34" fmla="*/ 136 w 140"/>
                <a:gd name="T35" fmla="*/ 94 h 123"/>
                <a:gd name="T36" fmla="*/ 140 w 140"/>
                <a:gd name="T37" fmla="*/ 90 h 123"/>
                <a:gd name="T38" fmla="*/ 140 w 140"/>
                <a:gd name="T39" fmla="*/ 77 h 123"/>
                <a:gd name="T40" fmla="*/ 136 w 140"/>
                <a:gd name="T41" fmla="*/ 72 h 123"/>
                <a:gd name="T42" fmla="*/ 128 w 140"/>
                <a:gd name="T43" fmla="*/ 64 h 123"/>
                <a:gd name="T44" fmla="*/ 132 w 140"/>
                <a:gd name="T45" fmla="*/ 55 h 123"/>
                <a:gd name="T46" fmla="*/ 127 w 140"/>
                <a:gd name="T47" fmla="*/ 49 h 123"/>
                <a:gd name="T48" fmla="*/ 138 w 140"/>
                <a:gd name="T49" fmla="*/ 39 h 123"/>
                <a:gd name="T50" fmla="*/ 132 w 140"/>
                <a:gd name="T51" fmla="*/ 17 h 123"/>
                <a:gd name="T52" fmla="*/ 132 w 140"/>
                <a:gd name="T53" fmla="*/ 9 h 123"/>
                <a:gd name="T54" fmla="*/ 132 w 140"/>
                <a:gd name="T55" fmla="*/ 9 h 123"/>
                <a:gd name="T56" fmla="*/ 77 w 140"/>
                <a:gd name="T57" fmla="*/ 5 h 123"/>
                <a:gd name="T58" fmla="*/ 77 w 140"/>
                <a:gd name="T59" fmla="*/ 5 h 123"/>
                <a:gd name="T60" fmla="*/ 74 w 140"/>
                <a:gd name="T61" fmla="*/ 7 h 123"/>
                <a:gd name="T62" fmla="*/ 68 w 140"/>
                <a:gd name="T63" fmla="*/ 9 h 123"/>
                <a:gd name="T64" fmla="*/ 66 w 140"/>
                <a:gd name="T65" fmla="*/ 9 h 123"/>
                <a:gd name="T66" fmla="*/ 64 w 140"/>
                <a:gd name="T67" fmla="*/ 7 h 123"/>
                <a:gd name="T68" fmla="*/ 60 w 140"/>
                <a:gd name="T69" fmla="*/ 5 h 123"/>
                <a:gd name="T70" fmla="*/ 60 w 140"/>
                <a:gd name="T71" fmla="*/ 0 h 123"/>
                <a:gd name="T72" fmla="*/ 60 w 140"/>
                <a:gd name="T73" fmla="*/ 0 h 123"/>
                <a:gd name="T74" fmla="*/ 53 w 140"/>
                <a:gd name="T75" fmla="*/ 2 h 123"/>
                <a:gd name="T76" fmla="*/ 45 w 140"/>
                <a:gd name="T77" fmla="*/ 2 h 123"/>
                <a:gd name="T78" fmla="*/ 34 w 140"/>
                <a:gd name="T79" fmla="*/ 9 h 123"/>
                <a:gd name="T80" fmla="*/ 34 w 140"/>
                <a:gd name="T81" fmla="*/ 9 h 123"/>
                <a:gd name="T82" fmla="*/ 26 w 140"/>
                <a:gd name="T83" fmla="*/ 11 h 123"/>
                <a:gd name="T84" fmla="*/ 15 w 140"/>
                <a:gd name="T85" fmla="*/ 15 h 123"/>
                <a:gd name="T86" fmla="*/ 0 w 140"/>
                <a:gd name="T87" fmla="*/ 17 h 123"/>
                <a:gd name="T88" fmla="*/ 2 w 140"/>
                <a:gd name="T89" fmla="*/ 19 h 123"/>
                <a:gd name="T90" fmla="*/ 6 w 140"/>
                <a:gd name="T91" fmla="*/ 36 h 123"/>
                <a:gd name="T92" fmla="*/ 6 w 140"/>
                <a:gd name="T93" fmla="*/ 36 h 123"/>
                <a:gd name="T94" fmla="*/ 6 w 140"/>
                <a:gd name="T95" fmla="*/ 36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40" h="123">
                  <a:moveTo>
                    <a:pt x="6" y="36"/>
                  </a:moveTo>
                  <a:lnTo>
                    <a:pt x="6" y="45"/>
                  </a:lnTo>
                  <a:lnTo>
                    <a:pt x="7" y="49"/>
                  </a:lnTo>
                  <a:lnTo>
                    <a:pt x="7" y="70"/>
                  </a:lnTo>
                  <a:lnTo>
                    <a:pt x="15" y="70"/>
                  </a:lnTo>
                  <a:lnTo>
                    <a:pt x="15" y="81"/>
                  </a:lnTo>
                  <a:lnTo>
                    <a:pt x="32" y="90"/>
                  </a:lnTo>
                  <a:lnTo>
                    <a:pt x="41" y="98"/>
                  </a:lnTo>
                  <a:lnTo>
                    <a:pt x="41" y="90"/>
                  </a:lnTo>
                  <a:lnTo>
                    <a:pt x="53" y="96"/>
                  </a:lnTo>
                  <a:lnTo>
                    <a:pt x="53" y="104"/>
                  </a:lnTo>
                  <a:lnTo>
                    <a:pt x="62" y="104"/>
                  </a:lnTo>
                  <a:lnTo>
                    <a:pt x="70" y="111"/>
                  </a:lnTo>
                  <a:lnTo>
                    <a:pt x="93" y="111"/>
                  </a:lnTo>
                  <a:lnTo>
                    <a:pt x="108" y="115"/>
                  </a:lnTo>
                  <a:lnTo>
                    <a:pt x="117" y="123"/>
                  </a:lnTo>
                  <a:lnTo>
                    <a:pt x="123" y="109"/>
                  </a:lnTo>
                  <a:lnTo>
                    <a:pt x="136" y="94"/>
                  </a:lnTo>
                  <a:lnTo>
                    <a:pt x="140" y="90"/>
                  </a:lnTo>
                  <a:lnTo>
                    <a:pt x="140" y="77"/>
                  </a:lnTo>
                  <a:lnTo>
                    <a:pt x="136" y="72"/>
                  </a:lnTo>
                  <a:lnTo>
                    <a:pt x="128" y="64"/>
                  </a:lnTo>
                  <a:lnTo>
                    <a:pt x="132" y="55"/>
                  </a:lnTo>
                  <a:lnTo>
                    <a:pt x="127" y="49"/>
                  </a:lnTo>
                  <a:lnTo>
                    <a:pt x="138" y="39"/>
                  </a:lnTo>
                  <a:lnTo>
                    <a:pt x="132" y="17"/>
                  </a:lnTo>
                  <a:lnTo>
                    <a:pt x="132" y="9"/>
                  </a:lnTo>
                  <a:lnTo>
                    <a:pt x="132" y="9"/>
                  </a:lnTo>
                  <a:lnTo>
                    <a:pt x="77" y="5"/>
                  </a:lnTo>
                  <a:lnTo>
                    <a:pt x="77" y="5"/>
                  </a:lnTo>
                  <a:lnTo>
                    <a:pt x="74" y="7"/>
                  </a:lnTo>
                  <a:lnTo>
                    <a:pt x="68" y="9"/>
                  </a:lnTo>
                  <a:lnTo>
                    <a:pt x="66" y="9"/>
                  </a:lnTo>
                  <a:lnTo>
                    <a:pt x="64" y="7"/>
                  </a:lnTo>
                  <a:lnTo>
                    <a:pt x="60" y="5"/>
                  </a:lnTo>
                  <a:lnTo>
                    <a:pt x="60" y="0"/>
                  </a:lnTo>
                  <a:lnTo>
                    <a:pt x="60" y="0"/>
                  </a:lnTo>
                  <a:lnTo>
                    <a:pt x="53" y="2"/>
                  </a:lnTo>
                  <a:lnTo>
                    <a:pt x="45" y="2"/>
                  </a:lnTo>
                  <a:lnTo>
                    <a:pt x="34" y="9"/>
                  </a:lnTo>
                  <a:lnTo>
                    <a:pt x="34" y="9"/>
                  </a:lnTo>
                  <a:lnTo>
                    <a:pt x="26" y="11"/>
                  </a:lnTo>
                  <a:lnTo>
                    <a:pt x="15" y="15"/>
                  </a:lnTo>
                  <a:lnTo>
                    <a:pt x="0" y="17"/>
                  </a:lnTo>
                  <a:lnTo>
                    <a:pt x="2" y="19"/>
                  </a:lnTo>
                  <a:lnTo>
                    <a:pt x="6" y="36"/>
                  </a:lnTo>
                  <a:lnTo>
                    <a:pt x="6" y="36"/>
                  </a:lnTo>
                  <a:lnTo>
                    <a:pt x="6" y="36"/>
                  </a:lnTo>
                  <a:close/>
                </a:path>
              </a:pathLst>
            </a:custGeom>
            <a:solidFill>
              <a:schemeClr val="bg1">
                <a:lumMod val="85000"/>
              </a:schemeClr>
            </a:solidFill>
            <a:ln w="635" cap="rnd">
              <a:solidFill>
                <a:schemeClr val="bg1">
                  <a:alpha val="17000"/>
                </a:schemeClr>
              </a:solidFill>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05" name="Freeform 104">
              <a:extLst>
                <a:ext uri="{FF2B5EF4-FFF2-40B4-BE49-F238E27FC236}">
                  <a16:creationId xmlns:a16="http://schemas.microsoft.com/office/drawing/2014/main" id="{ECC07E47-6C16-5A43-94A1-2F9C0B566795}"/>
                </a:ext>
              </a:extLst>
            </p:cNvPr>
            <p:cNvSpPr>
              <a:spLocks/>
            </p:cNvSpPr>
            <p:nvPr userDrawn="1"/>
          </p:nvSpPr>
          <p:spPr bwMode="auto">
            <a:xfrm>
              <a:off x="1276869" y="2048474"/>
              <a:ext cx="213761" cy="159820"/>
            </a:xfrm>
            <a:custGeom>
              <a:avLst/>
              <a:gdLst>
                <a:gd name="T0" fmla="*/ 6 w 140"/>
                <a:gd name="T1" fmla="*/ 36 h 123"/>
                <a:gd name="T2" fmla="*/ 6 w 140"/>
                <a:gd name="T3" fmla="*/ 45 h 123"/>
                <a:gd name="T4" fmla="*/ 7 w 140"/>
                <a:gd name="T5" fmla="*/ 49 h 123"/>
                <a:gd name="T6" fmla="*/ 7 w 140"/>
                <a:gd name="T7" fmla="*/ 70 h 123"/>
                <a:gd name="T8" fmla="*/ 15 w 140"/>
                <a:gd name="T9" fmla="*/ 70 h 123"/>
                <a:gd name="T10" fmla="*/ 15 w 140"/>
                <a:gd name="T11" fmla="*/ 81 h 123"/>
                <a:gd name="T12" fmla="*/ 32 w 140"/>
                <a:gd name="T13" fmla="*/ 90 h 123"/>
                <a:gd name="T14" fmla="*/ 41 w 140"/>
                <a:gd name="T15" fmla="*/ 98 h 123"/>
                <a:gd name="T16" fmla="*/ 41 w 140"/>
                <a:gd name="T17" fmla="*/ 90 h 123"/>
                <a:gd name="T18" fmla="*/ 53 w 140"/>
                <a:gd name="T19" fmla="*/ 96 h 123"/>
                <a:gd name="T20" fmla="*/ 53 w 140"/>
                <a:gd name="T21" fmla="*/ 104 h 123"/>
                <a:gd name="T22" fmla="*/ 62 w 140"/>
                <a:gd name="T23" fmla="*/ 104 h 123"/>
                <a:gd name="T24" fmla="*/ 70 w 140"/>
                <a:gd name="T25" fmla="*/ 111 h 123"/>
                <a:gd name="T26" fmla="*/ 93 w 140"/>
                <a:gd name="T27" fmla="*/ 111 h 123"/>
                <a:gd name="T28" fmla="*/ 108 w 140"/>
                <a:gd name="T29" fmla="*/ 115 h 123"/>
                <a:gd name="T30" fmla="*/ 117 w 140"/>
                <a:gd name="T31" fmla="*/ 123 h 123"/>
                <a:gd name="T32" fmla="*/ 123 w 140"/>
                <a:gd name="T33" fmla="*/ 109 h 123"/>
                <a:gd name="T34" fmla="*/ 136 w 140"/>
                <a:gd name="T35" fmla="*/ 94 h 123"/>
                <a:gd name="T36" fmla="*/ 140 w 140"/>
                <a:gd name="T37" fmla="*/ 90 h 123"/>
                <a:gd name="T38" fmla="*/ 140 w 140"/>
                <a:gd name="T39" fmla="*/ 77 h 123"/>
                <a:gd name="T40" fmla="*/ 136 w 140"/>
                <a:gd name="T41" fmla="*/ 72 h 123"/>
                <a:gd name="T42" fmla="*/ 128 w 140"/>
                <a:gd name="T43" fmla="*/ 64 h 123"/>
                <a:gd name="T44" fmla="*/ 132 w 140"/>
                <a:gd name="T45" fmla="*/ 55 h 123"/>
                <a:gd name="T46" fmla="*/ 127 w 140"/>
                <a:gd name="T47" fmla="*/ 49 h 123"/>
                <a:gd name="T48" fmla="*/ 138 w 140"/>
                <a:gd name="T49" fmla="*/ 39 h 123"/>
                <a:gd name="T50" fmla="*/ 132 w 140"/>
                <a:gd name="T51" fmla="*/ 17 h 123"/>
                <a:gd name="T52" fmla="*/ 132 w 140"/>
                <a:gd name="T53" fmla="*/ 9 h 123"/>
                <a:gd name="T54" fmla="*/ 132 w 140"/>
                <a:gd name="T55" fmla="*/ 9 h 123"/>
                <a:gd name="T56" fmla="*/ 77 w 140"/>
                <a:gd name="T57" fmla="*/ 5 h 123"/>
                <a:gd name="T58" fmla="*/ 77 w 140"/>
                <a:gd name="T59" fmla="*/ 5 h 123"/>
                <a:gd name="T60" fmla="*/ 74 w 140"/>
                <a:gd name="T61" fmla="*/ 7 h 123"/>
                <a:gd name="T62" fmla="*/ 68 w 140"/>
                <a:gd name="T63" fmla="*/ 9 h 123"/>
                <a:gd name="T64" fmla="*/ 66 w 140"/>
                <a:gd name="T65" fmla="*/ 9 h 123"/>
                <a:gd name="T66" fmla="*/ 64 w 140"/>
                <a:gd name="T67" fmla="*/ 7 h 123"/>
                <a:gd name="T68" fmla="*/ 60 w 140"/>
                <a:gd name="T69" fmla="*/ 5 h 123"/>
                <a:gd name="T70" fmla="*/ 60 w 140"/>
                <a:gd name="T71" fmla="*/ 0 h 123"/>
                <a:gd name="T72" fmla="*/ 60 w 140"/>
                <a:gd name="T73" fmla="*/ 0 h 123"/>
                <a:gd name="T74" fmla="*/ 53 w 140"/>
                <a:gd name="T75" fmla="*/ 2 h 123"/>
                <a:gd name="T76" fmla="*/ 45 w 140"/>
                <a:gd name="T77" fmla="*/ 2 h 123"/>
                <a:gd name="T78" fmla="*/ 34 w 140"/>
                <a:gd name="T79" fmla="*/ 9 h 123"/>
                <a:gd name="T80" fmla="*/ 34 w 140"/>
                <a:gd name="T81" fmla="*/ 9 h 123"/>
                <a:gd name="T82" fmla="*/ 26 w 140"/>
                <a:gd name="T83" fmla="*/ 11 h 123"/>
                <a:gd name="T84" fmla="*/ 15 w 140"/>
                <a:gd name="T85" fmla="*/ 15 h 123"/>
                <a:gd name="T86" fmla="*/ 0 w 140"/>
                <a:gd name="T87" fmla="*/ 17 h 123"/>
                <a:gd name="T88" fmla="*/ 2 w 140"/>
                <a:gd name="T89" fmla="*/ 19 h 123"/>
                <a:gd name="T90" fmla="*/ 6 w 140"/>
                <a:gd name="T91" fmla="*/ 36 h 123"/>
                <a:gd name="T92" fmla="*/ 6 w 140"/>
                <a:gd name="T93" fmla="*/ 36 h 123"/>
                <a:gd name="T94" fmla="*/ 6 w 140"/>
                <a:gd name="T95" fmla="*/ 36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40" h="123">
                  <a:moveTo>
                    <a:pt x="6" y="36"/>
                  </a:moveTo>
                  <a:lnTo>
                    <a:pt x="6" y="45"/>
                  </a:lnTo>
                  <a:lnTo>
                    <a:pt x="7" y="49"/>
                  </a:lnTo>
                  <a:lnTo>
                    <a:pt x="7" y="70"/>
                  </a:lnTo>
                  <a:lnTo>
                    <a:pt x="15" y="70"/>
                  </a:lnTo>
                  <a:lnTo>
                    <a:pt x="15" y="81"/>
                  </a:lnTo>
                  <a:lnTo>
                    <a:pt x="32" y="90"/>
                  </a:lnTo>
                  <a:lnTo>
                    <a:pt x="41" y="98"/>
                  </a:lnTo>
                  <a:lnTo>
                    <a:pt x="41" y="90"/>
                  </a:lnTo>
                  <a:lnTo>
                    <a:pt x="53" y="96"/>
                  </a:lnTo>
                  <a:lnTo>
                    <a:pt x="53" y="104"/>
                  </a:lnTo>
                  <a:lnTo>
                    <a:pt x="62" y="104"/>
                  </a:lnTo>
                  <a:lnTo>
                    <a:pt x="70" y="111"/>
                  </a:lnTo>
                  <a:lnTo>
                    <a:pt x="93" y="111"/>
                  </a:lnTo>
                  <a:lnTo>
                    <a:pt x="108" y="115"/>
                  </a:lnTo>
                  <a:lnTo>
                    <a:pt x="117" y="123"/>
                  </a:lnTo>
                  <a:lnTo>
                    <a:pt x="123" y="109"/>
                  </a:lnTo>
                  <a:lnTo>
                    <a:pt x="136" y="94"/>
                  </a:lnTo>
                  <a:lnTo>
                    <a:pt x="140" y="90"/>
                  </a:lnTo>
                  <a:lnTo>
                    <a:pt x="140" y="77"/>
                  </a:lnTo>
                  <a:lnTo>
                    <a:pt x="136" y="72"/>
                  </a:lnTo>
                  <a:lnTo>
                    <a:pt x="128" y="64"/>
                  </a:lnTo>
                  <a:lnTo>
                    <a:pt x="132" y="55"/>
                  </a:lnTo>
                  <a:lnTo>
                    <a:pt x="127" y="49"/>
                  </a:lnTo>
                  <a:lnTo>
                    <a:pt x="138" y="39"/>
                  </a:lnTo>
                  <a:lnTo>
                    <a:pt x="132" y="17"/>
                  </a:lnTo>
                  <a:lnTo>
                    <a:pt x="132" y="9"/>
                  </a:lnTo>
                  <a:lnTo>
                    <a:pt x="132" y="9"/>
                  </a:lnTo>
                  <a:lnTo>
                    <a:pt x="77" y="5"/>
                  </a:lnTo>
                  <a:lnTo>
                    <a:pt x="77" y="5"/>
                  </a:lnTo>
                  <a:lnTo>
                    <a:pt x="74" y="7"/>
                  </a:lnTo>
                  <a:lnTo>
                    <a:pt x="68" y="9"/>
                  </a:lnTo>
                  <a:lnTo>
                    <a:pt x="66" y="9"/>
                  </a:lnTo>
                  <a:lnTo>
                    <a:pt x="64" y="7"/>
                  </a:lnTo>
                  <a:lnTo>
                    <a:pt x="60" y="5"/>
                  </a:lnTo>
                  <a:lnTo>
                    <a:pt x="60" y="0"/>
                  </a:lnTo>
                  <a:lnTo>
                    <a:pt x="60" y="0"/>
                  </a:lnTo>
                  <a:lnTo>
                    <a:pt x="53" y="2"/>
                  </a:lnTo>
                  <a:lnTo>
                    <a:pt x="45" y="2"/>
                  </a:lnTo>
                  <a:lnTo>
                    <a:pt x="34" y="9"/>
                  </a:lnTo>
                  <a:lnTo>
                    <a:pt x="34" y="9"/>
                  </a:lnTo>
                  <a:lnTo>
                    <a:pt x="26" y="11"/>
                  </a:lnTo>
                  <a:lnTo>
                    <a:pt x="15" y="15"/>
                  </a:lnTo>
                  <a:lnTo>
                    <a:pt x="0" y="17"/>
                  </a:lnTo>
                  <a:lnTo>
                    <a:pt x="2" y="19"/>
                  </a:lnTo>
                  <a:lnTo>
                    <a:pt x="6" y="36"/>
                  </a:lnTo>
                  <a:lnTo>
                    <a:pt x="6" y="36"/>
                  </a:lnTo>
                  <a:lnTo>
                    <a:pt x="6" y="36"/>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06" name="Freeform 105">
              <a:extLst>
                <a:ext uri="{FF2B5EF4-FFF2-40B4-BE49-F238E27FC236}">
                  <a16:creationId xmlns:a16="http://schemas.microsoft.com/office/drawing/2014/main" id="{53817D4C-C6A8-E84C-BDB1-AB7019F050B6}"/>
                </a:ext>
              </a:extLst>
            </p:cNvPr>
            <p:cNvSpPr>
              <a:spLocks/>
            </p:cNvSpPr>
            <p:nvPr userDrawn="1"/>
          </p:nvSpPr>
          <p:spPr bwMode="auto">
            <a:xfrm>
              <a:off x="1322675" y="2217389"/>
              <a:ext cx="141998" cy="76661"/>
            </a:xfrm>
            <a:custGeom>
              <a:avLst/>
              <a:gdLst>
                <a:gd name="T0" fmla="*/ 6 w 93"/>
                <a:gd name="T1" fmla="*/ 46 h 59"/>
                <a:gd name="T2" fmla="*/ 0 w 93"/>
                <a:gd name="T3" fmla="*/ 38 h 59"/>
                <a:gd name="T4" fmla="*/ 6 w 93"/>
                <a:gd name="T5" fmla="*/ 21 h 59"/>
                <a:gd name="T6" fmla="*/ 11 w 93"/>
                <a:gd name="T7" fmla="*/ 21 h 59"/>
                <a:gd name="T8" fmla="*/ 11 w 93"/>
                <a:gd name="T9" fmla="*/ 12 h 59"/>
                <a:gd name="T10" fmla="*/ 23 w 93"/>
                <a:gd name="T11" fmla="*/ 21 h 59"/>
                <a:gd name="T12" fmla="*/ 32 w 93"/>
                <a:gd name="T13" fmla="*/ 21 h 59"/>
                <a:gd name="T14" fmla="*/ 38 w 93"/>
                <a:gd name="T15" fmla="*/ 13 h 59"/>
                <a:gd name="T16" fmla="*/ 59 w 93"/>
                <a:gd name="T17" fmla="*/ 8 h 59"/>
                <a:gd name="T18" fmla="*/ 64 w 93"/>
                <a:gd name="T19" fmla="*/ 0 h 59"/>
                <a:gd name="T20" fmla="*/ 78 w 93"/>
                <a:gd name="T21" fmla="*/ 6 h 59"/>
                <a:gd name="T22" fmla="*/ 85 w 93"/>
                <a:gd name="T23" fmla="*/ 13 h 59"/>
                <a:gd name="T24" fmla="*/ 93 w 93"/>
                <a:gd name="T25" fmla="*/ 13 h 59"/>
                <a:gd name="T26" fmla="*/ 87 w 93"/>
                <a:gd name="T27" fmla="*/ 19 h 59"/>
                <a:gd name="T28" fmla="*/ 83 w 93"/>
                <a:gd name="T29" fmla="*/ 25 h 59"/>
                <a:gd name="T30" fmla="*/ 66 w 93"/>
                <a:gd name="T31" fmla="*/ 49 h 59"/>
                <a:gd name="T32" fmla="*/ 57 w 93"/>
                <a:gd name="T33" fmla="*/ 49 h 59"/>
                <a:gd name="T34" fmla="*/ 38 w 93"/>
                <a:gd name="T35" fmla="*/ 59 h 59"/>
                <a:gd name="T36" fmla="*/ 19 w 93"/>
                <a:gd name="T37" fmla="*/ 59 h 59"/>
                <a:gd name="T38" fmla="*/ 6 w 93"/>
                <a:gd name="T39" fmla="*/ 46 h 59"/>
                <a:gd name="T40" fmla="*/ 6 w 93"/>
                <a:gd name="T41" fmla="*/ 46 h 59"/>
                <a:gd name="T42" fmla="*/ 6 w 93"/>
                <a:gd name="T43" fmla="*/ 46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3" h="59">
                  <a:moveTo>
                    <a:pt x="6" y="46"/>
                  </a:moveTo>
                  <a:lnTo>
                    <a:pt x="0" y="38"/>
                  </a:lnTo>
                  <a:lnTo>
                    <a:pt x="6" y="21"/>
                  </a:lnTo>
                  <a:lnTo>
                    <a:pt x="11" y="21"/>
                  </a:lnTo>
                  <a:lnTo>
                    <a:pt x="11" y="12"/>
                  </a:lnTo>
                  <a:lnTo>
                    <a:pt x="23" y="21"/>
                  </a:lnTo>
                  <a:lnTo>
                    <a:pt x="32" y="21"/>
                  </a:lnTo>
                  <a:lnTo>
                    <a:pt x="38" y="13"/>
                  </a:lnTo>
                  <a:lnTo>
                    <a:pt x="59" y="8"/>
                  </a:lnTo>
                  <a:lnTo>
                    <a:pt x="64" y="0"/>
                  </a:lnTo>
                  <a:lnTo>
                    <a:pt x="78" y="6"/>
                  </a:lnTo>
                  <a:lnTo>
                    <a:pt x="85" y="13"/>
                  </a:lnTo>
                  <a:lnTo>
                    <a:pt x="93" y="13"/>
                  </a:lnTo>
                  <a:lnTo>
                    <a:pt x="87" y="19"/>
                  </a:lnTo>
                  <a:lnTo>
                    <a:pt x="83" y="25"/>
                  </a:lnTo>
                  <a:lnTo>
                    <a:pt x="66" y="49"/>
                  </a:lnTo>
                  <a:lnTo>
                    <a:pt x="57" y="49"/>
                  </a:lnTo>
                  <a:lnTo>
                    <a:pt x="38" y="59"/>
                  </a:lnTo>
                  <a:lnTo>
                    <a:pt x="19" y="59"/>
                  </a:lnTo>
                  <a:lnTo>
                    <a:pt x="6" y="46"/>
                  </a:lnTo>
                  <a:lnTo>
                    <a:pt x="6" y="46"/>
                  </a:lnTo>
                  <a:lnTo>
                    <a:pt x="6" y="46"/>
                  </a:lnTo>
                  <a:close/>
                </a:path>
              </a:pathLst>
            </a:custGeom>
            <a:solidFill>
              <a:schemeClr val="bg1">
                <a:lumMod val="85000"/>
              </a:schemeClr>
            </a:solidFill>
            <a:ln w="635" cap="rnd">
              <a:solidFill>
                <a:schemeClr val="bg1">
                  <a:alpha val="17000"/>
                </a:schemeClr>
              </a:solidFill>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07" name="Freeform 106">
              <a:extLst>
                <a:ext uri="{FF2B5EF4-FFF2-40B4-BE49-F238E27FC236}">
                  <a16:creationId xmlns:a16="http://schemas.microsoft.com/office/drawing/2014/main" id="{1DA3C29F-1FC0-AE46-9D20-821159E2785A}"/>
                </a:ext>
              </a:extLst>
            </p:cNvPr>
            <p:cNvSpPr>
              <a:spLocks/>
            </p:cNvSpPr>
            <p:nvPr userDrawn="1"/>
          </p:nvSpPr>
          <p:spPr bwMode="auto">
            <a:xfrm>
              <a:off x="1322675" y="2217389"/>
              <a:ext cx="141998" cy="76661"/>
            </a:xfrm>
            <a:custGeom>
              <a:avLst/>
              <a:gdLst>
                <a:gd name="T0" fmla="*/ 6 w 93"/>
                <a:gd name="T1" fmla="*/ 46 h 59"/>
                <a:gd name="T2" fmla="*/ 0 w 93"/>
                <a:gd name="T3" fmla="*/ 38 h 59"/>
                <a:gd name="T4" fmla="*/ 6 w 93"/>
                <a:gd name="T5" fmla="*/ 21 h 59"/>
                <a:gd name="T6" fmla="*/ 11 w 93"/>
                <a:gd name="T7" fmla="*/ 21 h 59"/>
                <a:gd name="T8" fmla="*/ 11 w 93"/>
                <a:gd name="T9" fmla="*/ 12 h 59"/>
                <a:gd name="T10" fmla="*/ 23 w 93"/>
                <a:gd name="T11" fmla="*/ 21 h 59"/>
                <a:gd name="T12" fmla="*/ 32 w 93"/>
                <a:gd name="T13" fmla="*/ 21 h 59"/>
                <a:gd name="T14" fmla="*/ 38 w 93"/>
                <a:gd name="T15" fmla="*/ 13 h 59"/>
                <a:gd name="T16" fmla="*/ 59 w 93"/>
                <a:gd name="T17" fmla="*/ 8 h 59"/>
                <a:gd name="T18" fmla="*/ 64 w 93"/>
                <a:gd name="T19" fmla="*/ 0 h 59"/>
                <a:gd name="T20" fmla="*/ 78 w 93"/>
                <a:gd name="T21" fmla="*/ 6 h 59"/>
                <a:gd name="T22" fmla="*/ 85 w 93"/>
                <a:gd name="T23" fmla="*/ 13 h 59"/>
                <a:gd name="T24" fmla="*/ 93 w 93"/>
                <a:gd name="T25" fmla="*/ 13 h 59"/>
                <a:gd name="T26" fmla="*/ 87 w 93"/>
                <a:gd name="T27" fmla="*/ 19 h 59"/>
                <a:gd name="T28" fmla="*/ 83 w 93"/>
                <a:gd name="T29" fmla="*/ 25 h 59"/>
                <a:gd name="T30" fmla="*/ 66 w 93"/>
                <a:gd name="T31" fmla="*/ 49 h 59"/>
                <a:gd name="T32" fmla="*/ 57 w 93"/>
                <a:gd name="T33" fmla="*/ 49 h 59"/>
                <a:gd name="T34" fmla="*/ 38 w 93"/>
                <a:gd name="T35" fmla="*/ 59 h 59"/>
                <a:gd name="T36" fmla="*/ 19 w 93"/>
                <a:gd name="T37" fmla="*/ 59 h 59"/>
                <a:gd name="T38" fmla="*/ 6 w 93"/>
                <a:gd name="T39" fmla="*/ 46 h 59"/>
                <a:gd name="T40" fmla="*/ 6 w 93"/>
                <a:gd name="T41" fmla="*/ 46 h 59"/>
                <a:gd name="T42" fmla="*/ 6 w 93"/>
                <a:gd name="T43" fmla="*/ 46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3" h="59">
                  <a:moveTo>
                    <a:pt x="6" y="46"/>
                  </a:moveTo>
                  <a:lnTo>
                    <a:pt x="0" y="38"/>
                  </a:lnTo>
                  <a:lnTo>
                    <a:pt x="6" y="21"/>
                  </a:lnTo>
                  <a:lnTo>
                    <a:pt x="11" y="21"/>
                  </a:lnTo>
                  <a:lnTo>
                    <a:pt x="11" y="12"/>
                  </a:lnTo>
                  <a:lnTo>
                    <a:pt x="23" y="21"/>
                  </a:lnTo>
                  <a:lnTo>
                    <a:pt x="32" y="21"/>
                  </a:lnTo>
                  <a:lnTo>
                    <a:pt x="38" y="13"/>
                  </a:lnTo>
                  <a:lnTo>
                    <a:pt x="59" y="8"/>
                  </a:lnTo>
                  <a:lnTo>
                    <a:pt x="64" y="0"/>
                  </a:lnTo>
                  <a:lnTo>
                    <a:pt x="78" y="6"/>
                  </a:lnTo>
                  <a:lnTo>
                    <a:pt x="85" y="13"/>
                  </a:lnTo>
                  <a:lnTo>
                    <a:pt x="93" y="13"/>
                  </a:lnTo>
                  <a:lnTo>
                    <a:pt x="87" y="19"/>
                  </a:lnTo>
                  <a:lnTo>
                    <a:pt x="83" y="25"/>
                  </a:lnTo>
                  <a:lnTo>
                    <a:pt x="66" y="49"/>
                  </a:lnTo>
                  <a:lnTo>
                    <a:pt x="57" y="49"/>
                  </a:lnTo>
                  <a:lnTo>
                    <a:pt x="38" y="59"/>
                  </a:lnTo>
                  <a:lnTo>
                    <a:pt x="19" y="59"/>
                  </a:lnTo>
                  <a:lnTo>
                    <a:pt x="6" y="46"/>
                  </a:lnTo>
                  <a:lnTo>
                    <a:pt x="6" y="46"/>
                  </a:lnTo>
                  <a:lnTo>
                    <a:pt x="6" y="46"/>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08" name="Freeform 107">
              <a:extLst>
                <a:ext uri="{FF2B5EF4-FFF2-40B4-BE49-F238E27FC236}">
                  <a16:creationId xmlns:a16="http://schemas.microsoft.com/office/drawing/2014/main" id="{14071726-2D78-E441-9CDD-82D9501A418D}"/>
                </a:ext>
              </a:extLst>
            </p:cNvPr>
            <p:cNvSpPr>
              <a:spLocks/>
            </p:cNvSpPr>
            <p:nvPr userDrawn="1"/>
          </p:nvSpPr>
          <p:spPr bwMode="auto">
            <a:xfrm>
              <a:off x="1394437" y="2028984"/>
              <a:ext cx="67182" cy="28586"/>
            </a:xfrm>
            <a:custGeom>
              <a:avLst/>
              <a:gdLst>
                <a:gd name="T0" fmla="*/ 0 w 44"/>
                <a:gd name="T1" fmla="*/ 20 h 22"/>
                <a:gd name="T2" fmla="*/ 6 w 44"/>
                <a:gd name="T3" fmla="*/ 7 h 22"/>
                <a:gd name="T4" fmla="*/ 6 w 44"/>
                <a:gd name="T5" fmla="*/ 7 h 22"/>
                <a:gd name="T6" fmla="*/ 10 w 44"/>
                <a:gd name="T7" fmla="*/ 7 h 22"/>
                <a:gd name="T8" fmla="*/ 12 w 44"/>
                <a:gd name="T9" fmla="*/ 9 h 22"/>
                <a:gd name="T10" fmla="*/ 14 w 44"/>
                <a:gd name="T11" fmla="*/ 7 h 22"/>
                <a:gd name="T12" fmla="*/ 14 w 44"/>
                <a:gd name="T13" fmla="*/ 7 h 22"/>
                <a:gd name="T14" fmla="*/ 21 w 44"/>
                <a:gd name="T15" fmla="*/ 0 h 22"/>
                <a:gd name="T16" fmla="*/ 21 w 44"/>
                <a:gd name="T17" fmla="*/ 0 h 22"/>
                <a:gd name="T18" fmla="*/ 23 w 44"/>
                <a:gd name="T19" fmla="*/ 1 h 22"/>
                <a:gd name="T20" fmla="*/ 29 w 44"/>
                <a:gd name="T21" fmla="*/ 3 h 22"/>
                <a:gd name="T22" fmla="*/ 34 w 44"/>
                <a:gd name="T23" fmla="*/ 5 h 22"/>
                <a:gd name="T24" fmla="*/ 44 w 44"/>
                <a:gd name="T25" fmla="*/ 5 h 22"/>
                <a:gd name="T26" fmla="*/ 44 w 44"/>
                <a:gd name="T27" fmla="*/ 22 h 22"/>
                <a:gd name="T28" fmla="*/ 0 w 44"/>
                <a:gd name="T29" fmla="*/ 20 h 22"/>
                <a:gd name="T30" fmla="*/ 0 w 44"/>
                <a:gd name="T31" fmla="*/ 20 h 22"/>
                <a:gd name="T32" fmla="*/ 0 w 44"/>
                <a:gd name="T33" fmla="*/ 2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4" h="22">
                  <a:moveTo>
                    <a:pt x="0" y="20"/>
                  </a:moveTo>
                  <a:lnTo>
                    <a:pt x="6" y="7"/>
                  </a:lnTo>
                  <a:lnTo>
                    <a:pt x="6" y="7"/>
                  </a:lnTo>
                  <a:lnTo>
                    <a:pt x="10" y="7"/>
                  </a:lnTo>
                  <a:lnTo>
                    <a:pt x="12" y="9"/>
                  </a:lnTo>
                  <a:lnTo>
                    <a:pt x="14" y="7"/>
                  </a:lnTo>
                  <a:lnTo>
                    <a:pt x="14" y="7"/>
                  </a:lnTo>
                  <a:lnTo>
                    <a:pt x="21" y="0"/>
                  </a:lnTo>
                  <a:lnTo>
                    <a:pt x="21" y="0"/>
                  </a:lnTo>
                  <a:lnTo>
                    <a:pt x="23" y="1"/>
                  </a:lnTo>
                  <a:lnTo>
                    <a:pt x="29" y="3"/>
                  </a:lnTo>
                  <a:lnTo>
                    <a:pt x="34" y="5"/>
                  </a:lnTo>
                  <a:lnTo>
                    <a:pt x="44" y="5"/>
                  </a:lnTo>
                  <a:lnTo>
                    <a:pt x="44" y="22"/>
                  </a:lnTo>
                  <a:lnTo>
                    <a:pt x="0" y="20"/>
                  </a:lnTo>
                  <a:lnTo>
                    <a:pt x="0" y="20"/>
                  </a:lnTo>
                  <a:lnTo>
                    <a:pt x="0" y="20"/>
                  </a:lnTo>
                  <a:close/>
                </a:path>
              </a:pathLst>
            </a:custGeom>
            <a:solidFill>
              <a:schemeClr val="bg1">
                <a:lumMod val="85000"/>
              </a:schemeClr>
            </a:solidFill>
            <a:ln w="635" cap="rnd">
              <a:solidFill>
                <a:schemeClr val="bg1">
                  <a:alpha val="17000"/>
                </a:schemeClr>
              </a:solidFill>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09" name="Freeform 108">
              <a:extLst>
                <a:ext uri="{FF2B5EF4-FFF2-40B4-BE49-F238E27FC236}">
                  <a16:creationId xmlns:a16="http://schemas.microsoft.com/office/drawing/2014/main" id="{6223A142-114A-C948-B8AF-660860BBA4BF}"/>
                </a:ext>
              </a:extLst>
            </p:cNvPr>
            <p:cNvSpPr>
              <a:spLocks/>
            </p:cNvSpPr>
            <p:nvPr userDrawn="1"/>
          </p:nvSpPr>
          <p:spPr bwMode="auto">
            <a:xfrm>
              <a:off x="1394437" y="2028984"/>
              <a:ext cx="67182" cy="28586"/>
            </a:xfrm>
            <a:custGeom>
              <a:avLst/>
              <a:gdLst>
                <a:gd name="T0" fmla="*/ 0 w 44"/>
                <a:gd name="T1" fmla="*/ 20 h 22"/>
                <a:gd name="T2" fmla="*/ 6 w 44"/>
                <a:gd name="T3" fmla="*/ 7 h 22"/>
                <a:gd name="T4" fmla="*/ 6 w 44"/>
                <a:gd name="T5" fmla="*/ 7 h 22"/>
                <a:gd name="T6" fmla="*/ 10 w 44"/>
                <a:gd name="T7" fmla="*/ 7 h 22"/>
                <a:gd name="T8" fmla="*/ 12 w 44"/>
                <a:gd name="T9" fmla="*/ 9 h 22"/>
                <a:gd name="T10" fmla="*/ 14 w 44"/>
                <a:gd name="T11" fmla="*/ 7 h 22"/>
                <a:gd name="T12" fmla="*/ 14 w 44"/>
                <a:gd name="T13" fmla="*/ 7 h 22"/>
                <a:gd name="T14" fmla="*/ 21 w 44"/>
                <a:gd name="T15" fmla="*/ 0 h 22"/>
                <a:gd name="T16" fmla="*/ 21 w 44"/>
                <a:gd name="T17" fmla="*/ 0 h 22"/>
                <a:gd name="T18" fmla="*/ 23 w 44"/>
                <a:gd name="T19" fmla="*/ 1 h 22"/>
                <a:gd name="T20" fmla="*/ 29 w 44"/>
                <a:gd name="T21" fmla="*/ 3 h 22"/>
                <a:gd name="T22" fmla="*/ 34 w 44"/>
                <a:gd name="T23" fmla="*/ 5 h 22"/>
                <a:gd name="T24" fmla="*/ 44 w 44"/>
                <a:gd name="T25" fmla="*/ 5 h 22"/>
                <a:gd name="T26" fmla="*/ 44 w 44"/>
                <a:gd name="T27" fmla="*/ 22 h 22"/>
                <a:gd name="T28" fmla="*/ 0 w 44"/>
                <a:gd name="T29" fmla="*/ 20 h 22"/>
                <a:gd name="T30" fmla="*/ 0 w 44"/>
                <a:gd name="T31" fmla="*/ 20 h 22"/>
                <a:gd name="T32" fmla="*/ 0 w 44"/>
                <a:gd name="T33" fmla="*/ 2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4" h="22">
                  <a:moveTo>
                    <a:pt x="0" y="20"/>
                  </a:moveTo>
                  <a:lnTo>
                    <a:pt x="6" y="7"/>
                  </a:lnTo>
                  <a:lnTo>
                    <a:pt x="6" y="7"/>
                  </a:lnTo>
                  <a:lnTo>
                    <a:pt x="10" y="7"/>
                  </a:lnTo>
                  <a:lnTo>
                    <a:pt x="12" y="9"/>
                  </a:lnTo>
                  <a:lnTo>
                    <a:pt x="14" y="7"/>
                  </a:lnTo>
                  <a:lnTo>
                    <a:pt x="14" y="7"/>
                  </a:lnTo>
                  <a:lnTo>
                    <a:pt x="21" y="0"/>
                  </a:lnTo>
                  <a:lnTo>
                    <a:pt x="21" y="0"/>
                  </a:lnTo>
                  <a:lnTo>
                    <a:pt x="23" y="1"/>
                  </a:lnTo>
                  <a:lnTo>
                    <a:pt x="29" y="3"/>
                  </a:lnTo>
                  <a:lnTo>
                    <a:pt x="34" y="5"/>
                  </a:lnTo>
                  <a:lnTo>
                    <a:pt x="44" y="5"/>
                  </a:lnTo>
                  <a:lnTo>
                    <a:pt x="44" y="22"/>
                  </a:lnTo>
                  <a:lnTo>
                    <a:pt x="0" y="20"/>
                  </a:lnTo>
                  <a:lnTo>
                    <a:pt x="0" y="20"/>
                  </a:lnTo>
                  <a:lnTo>
                    <a:pt x="0" y="20"/>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10" name="Freeform 109">
              <a:extLst>
                <a:ext uri="{FF2B5EF4-FFF2-40B4-BE49-F238E27FC236}">
                  <a16:creationId xmlns:a16="http://schemas.microsoft.com/office/drawing/2014/main" id="{FFCB7334-C276-7E4B-A24D-31196134248C}"/>
                </a:ext>
              </a:extLst>
            </p:cNvPr>
            <p:cNvSpPr>
              <a:spLocks/>
            </p:cNvSpPr>
            <p:nvPr userDrawn="1"/>
          </p:nvSpPr>
          <p:spPr bwMode="auto">
            <a:xfrm>
              <a:off x="1339470" y="2192702"/>
              <a:ext cx="116042" cy="51974"/>
            </a:xfrm>
            <a:custGeom>
              <a:avLst/>
              <a:gdLst>
                <a:gd name="T0" fmla="*/ 0 w 76"/>
                <a:gd name="T1" fmla="*/ 29 h 40"/>
                <a:gd name="T2" fmla="*/ 0 w 76"/>
                <a:gd name="T3" fmla="*/ 15 h 40"/>
                <a:gd name="T4" fmla="*/ 10 w 76"/>
                <a:gd name="T5" fmla="*/ 15 h 40"/>
                <a:gd name="T6" fmla="*/ 19 w 76"/>
                <a:gd name="T7" fmla="*/ 4 h 40"/>
                <a:gd name="T8" fmla="*/ 29 w 76"/>
                <a:gd name="T9" fmla="*/ 0 h 40"/>
                <a:gd name="T10" fmla="*/ 52 w 76"/>
                <a:gd name="T11" fmla="*/ 0 h 40"/>
                <a:gd name="T12" fmla="*/ 67 w 76"/>
                <a:gd name="T13" fmla="*/ 4 h 40"/>
                <a:gd name="T14" fmla="*/ 76 w 76"/>
                <a:gd name="T15" fmla="*/ 12 h 40"/>
                <a:gd name="T16" fmla="*/ 70 w 76"/>
                <a:gd name="T17" fmla="*/ 27 h 40"/>
                <a:gd name="T18" fmla="*/ 67 w 76"/>
                <a:gd name="T19" fmla="*/ 25 h 40"/>
                <a:gd name="T20" fmla="*/ 53 w 76"/>
                <a:gd name="T21" fmla="*/ 19 h 40"/>
                <a:gd name="T22" fmla="*/ 48 w 76"/>
                <a:gd name="T23" fmla="*/ 27 h 40"/>
                <a:gd name="T24" fmla="*/ 27 w 76"/>
                <a:gd name="T25" fmla="*/ 32 h 40"/>
                <a:gd name="T26" fmla="*/ 19 w 76"/>
                <a:gd name="T27" fmla="*/ 40 h 40"/>
                <a:gd name="T28" fmla="*/ 12 w 76"/>
                <a:gd name="T29" fmla="*/ 40 h 40"/>
                <a:gd name="T30" fmla="*/ 0 w 76"/>
                <a:gd name="T31" fmla="*/ 29 h 40"/>
                <a:gd name="T32" fmla="*/ 0 w 76"/>
                <a:gd name="T33" fmla="*/ 29 h 40"/>
                <a:gd name="T34" fmla="*/ 0 w 76"/>
                <a:gd name="T35" fmla="*/ 29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6" h="40">
                  <a:moveTo>
                    <a:pt x="0" y="29"/>
                  </a:moveTo>
                  <a:lnTo>
                    <a:pt x="0" y="15"/>
                  </a:lnTo>
                  <a:lnTo>
                    <a:pt x="10" y="15"/>
                  </a:lnTo>
                  <a:lnTo>
                    <a:pt x="19" y="4"/>
                  </a:lnTo>
                  <a:lnTo>
                    <a:pt x="29" y="0"/>
                  </a:lnTo>
                  <a:lnTo>
                    <a:pt x="52" y="0"/>
                  </a:lnTo>
                  <a:lnTo>
                    <a:pt x="67" y="4"/>
                  </a:lnTo>
                  <a:lnTo>
                    <a:pt x="76" y="12"/>
                  </a:lnTo>
                  <a:lnTo>
                    <a:pt x="70" y="27"/>
                  </a:lnTo>
                  <a:lnTo>
                    <a:pt x="67" y="25"/>
                  </a:lnTo>
                  <a:lnTo>
                    <a:pt x="53" y="19"/>
                  </a:lnTo>
                  <a:lnTo>
                    <a:pt x="48" y="27"/>
                  </a:lnTo>
                  <a:lnTo>
                    <a:pt x="27" y="32"/>
                  </a:lnTo>
                  <a:lnTo>
                    <a:pt x="19" y="40"/>
                  </a:lnTo>
                  <a:lnTo>
                    <a:pt x="12" y="40"/>
                  </a:lnTo>
                  <a:lnTo>
                    <a:pt x="0" y="29"/>
                  </a:lnTo>
                  <a:lnTo>
                    <a:pt x="0" y="29"/>
                  </a:lnTo>
                  <a:lnTo>
                    <a:pt x="0" y="29"/>
                  </a:lnTo>
                  <a:close/>
                </a:path>
              </a:pathLst>
            </a:custGeom>
            <a:solidFill>
              <a:schemeClr val="bg1">
                <a:lumMod val="85000"/>
              </a:schemeClr>
            </a:solidFill>
            <a:ln w="635" cap="rnd">
              <a:solidFill>
                <a:schemeClr val="bg1">
                  <a:alpha val="17000"/>
                </a:schemeClr>
              </a:solidFill>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11" name="Freeform 110">
              <a:extLst>
                <a:ext uri="{FF2B5EF4-FFF2-40B4-BE49-F238E27FC236}">
                  <a16:creationId xmlns:a16="http://schemas.microsoft.com/office/drawing/2014/main" id="{FC2382B7-1552-9A4D-8E50-20542BD71AE5}"/>
                </a:ext>
              </a:extLst>
            </p:cNvPr>
            <p:cNvSpPr>
              <a:spLocks/>
            </p:cNvSpPr>
            <p:nvPr userDrawn="1"/>
          </p:nvSpPr>
          <p:spPr bwMode="auto">
            <a:xfrm>
              <a:off x="1339470" y="2192702"/>
              <a:ext cx="116042" cy="51974"/>
            </a:xfrm>
            <a:custGeom>
              <a:avLst/>
              <a:gdLst>
                <a:gd name="T0" fmla="*/ 0 w 76"/>
                <a:gd name="T1" fmla="*/ 29 h 40"/>
                <a:gd name="T2" fmla="*/ 0 w 76"/>
                <a:gd name="T3" fmla="*/ 15 h 40"/>
                <a:gd name="T4" fmla="*/ 10 w 76"/>
                <a:gd name="T5" fmla="*/ 15 h 40"/>
                <a:gd name="T6" fmla="*/ 19 w 76"/>
                <a:gd name="T7" fmla="*/ 4 h 40"/>
                <a:gd name="T8" fmla="*/ 29 w 76"/>
                <a:gd name="T9" fmla="*/ 0 h 40"/>
                <a:gd name="T10" fmla="*/ 52 w 76"/>
                <a:gd name="T11" fmla="*/ 0 h 40"/>
                <a:gd name="T12" fmla="*/ 67 w 76"/>
                <a:gd name="T13" fmla="*/ 4 h 40"/>
                <a:gd name="T14" fmla="*/ 76 w 76"/>
                <a:gd name="T15" fmla="*/ 12 h 40"/>
                <a:gd name="T16" fmla="*/ 70 w 76"/>
                <a:gd name="T17" fmla="*/ 27 h 40"/>
                <a:gd name="T18" fmla="*/ 67 w 76"/>
                <a:gd name="T19" fmla="*/ 25 h 40"/>
                <a:gd name="T20" fmla="*/ 53 w 76"/>
                <a:gd name="T21" fmla="*/ 19 h 40"/>
                <a:gd name="T22" fmla="*/ 48 w 76"/>
                <a:gd name="T23" fmla="*/ 27 h 40"/>
                <a:gd name="T24" fmla="*/ 27 w 76"/>
                <a:gd name="T25" fmla="*/ 32 h 40"/>
                <a:gd name="T26" fmla="*/ 19 w 76"/>
                <a:gd name="T27" fmla="*/ 40 h 40"/>
                <a:gd name="T28" fmla="*/ 12 w 76"/>
                <a:gd name="T29" fmla="*/ 40 h 40"/>
                <a:gd name="T30" fmla="*/ 0 w 76"/>
                <a:gd name="T31" fmla="*/ 29 h 40"/>
                <a:gd name="T32" fmla="*/ 0 w 76"/>
                <a:gd name="T33" fmla="*/ 29 h 40"/>
                <a:gd name="T34" fmla="*/ 0 w 76"/>
                <a:gd name="T35" fmla="*/ 29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6" h="40">
                  <a:moveTo>
                    <a:pt x="0" y="29"/>
                  </a:moveTo>
                  <a:lnTo>
                    <a:pt x="0" y="15"/>
                  </a:lnTo>
                  <a:lnTo>
                    <a:pt x="10" y="15"/>
                  </a:lnTo>
                  <a:lnTo>
                    <a:pt x="19" y="4"/>
                  </a:lnTo>
                  <a:lnTo>
                    <a:pt x="29" y="0"/>
                  </a:lnTo>
                  <a:lnTo>
                    <a:pt x="52" y="0"/>
                  </a:lnTo>
                  <a:lnTo>
                    <a:pt x="67" y="4"/>
                  </a:lnTo>
                  <a:lnTo>
                    <a:pt x="76" y="12"/>
                  </a:lnTo>
                  <a:lnTo>
                    <a:pt x="70" y="27"/>
                  </a:lnTo>
                  <a:lnTo>
                    <a:pt x="67" y="25"/>
                  </a:lnTo>
                  <a:lnTo>
                    <a:pt x="53" y="19"/>
                  </a:lnTo>
                  <a:lnTo>
                    <a:pt x="48" y="27"/>
                  </a:lnTo>
                  <a:lnTo>
                    <a:pt x="27" y="32"/>
                  </a:lnTo>
                  <a:lnTo>
                    <a:pt x="19" y="40"/>
                  </a:lnTo>
                  <a:lnTo>
                    <a:pt x="12" y="40"/>
                  </a:lnTo>
                  <a:lnTo>
                    <a:pt x="0" y="29"/>
                  </a:lnTo>
                  <a:lnTo>
                    <a:pt x="0" y="29"/>
                  </a:lnTo>
                  <a:lnTo>
                    <a:pt x="0" y="29"/>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12" name="Freeform 111">
              <a:extLst>
                <a:ext uri="{FF2B5EF4-FFF2-40B4-BE49-F238E27FC236}">
                  <a16:creationId xmlns:a16="http://schemas.microsoft.com/office/drawing/2014/main" id="{E607C3E2-E172-5348-B3C8-57FED5050972}"/>
                </a:ext>
              </a:extLst>
            </p:cNvPr>
            <p:cNvSpPr>
              <a:spLocks/>
            </p:cNvSpPr>
            <p:nvPr userDrawn="1"/>
          </p:nvSpPr>
          <p:spPr bwMode="auto">
            <a:xfrm>
              <a:off x="1470781" y="2006895"/>
              <a:ext cx="204600" cy="139030"/>
            </a:xfrm>
            <a:custGeom>
              <a:avLst/>
              <a:gdLst>
                <a:gd name="T0" fmla="*/ 7 w 134"/>
                <a:gd name="T1" fmla="*/ 102 h 107"/>
                <a:gd name="T2" fmla="*/ 1 w 134"/>
                <a:gd name="T3" fmla="*/ 96 h 107"/>
                <a:gd name="T4" fmla="*/ 5 w 134"/>
                <a:gd name="T5" fmla="*/ 87 h 107"/>
                <a:gd name="T6" fmla="*/ 0 w 134"/>
                <a:gd name="T7" fmla="*/ 81 h 107"/>
                <a:gd name="T8" fmla="*/ 11 w 134"/>
                <a:gd name="T9" fmla="*/ 70 h 107"/>
                <a:gd name="T10" fmla="*/ 5 w 134"/>
                <a:gd name="T11" fmla="*/ 51 h 107"/>
                <a:gd name="T12" fmla="*/ 20 w 134"/>
                <a:gd name="T13" fmla="*/ 51 h 107"/>
                <a:gd name="T14" fmla="*/ 26 w 134"/>
                <a:gd name="T15" fmla="*/ 43 h 107"/>
                <a:gd name="T16" fmla="*/ 34 w 134"/>
                <a:gd name="T17" fmla="*/ 43 h 107"/>
                <a:gd name="T18" fmla="*/ 34 w 134"/>
                <a:gd name="T19" fmla="*/ 26 h 107"/>
                <a:gd name="T20" fmla="*/ 49 w 134"/>
                <a:gd name="T21" fmla="*/ 20 h 107"/>
                <a:gd name="T22" fmla="*/ 49 w 134"/>
                <a:gd name="T23" fmla="*/ 11 h 107"/>
                <a:gd name="T24" fmla="*/ 60 w 134"/>
                <a:gd name="T25" fmla="*/ 11 h 107"/>
                <a:gd name="T26" fmla="*/ 68 w 134"/>
                <a:gd name="T27" fmla="*/ 0 h 107"/>
                <a:gd name="T28" fmla="*/ 85 w 134"/>
                <a:gd name="T29" fmla="*/ 3 h 107"/>
                <a:gd name="T30" fmla="*/ 85 w 134"/>
                <a:gd name="T31" fmla="*/ 11 h 107"/>
                <a:gd name="T32" fmla="*/ 100 w 134"/>
                <a:gd name="T33" fmla="*/ 9 h 107"/>
                <a:gd name="T34" fmla="*/ 105 w 134"/>
                <a:gd name="T35" fmla="*/ 17 h 107"/>
                <a:gd name="T36" fmla="*/ 111 w 134"/>
                <a:gd name="T37" fmla="*/ 34 h 107"/>
                <a:gd name="T38" fmla="*/ 121 w 134"/>
                <a:gd name="T39" fmla="*/ 45 h 107"/>
                <a:gd name="T40" fmla="*/ 134 w 134"/>
                <a:gd name="T41" fmla="*/ 58 h 107"/>
                <a:gd name="T42" fmla="*/ 126 w 134"/>
                <a:gd name="T43" fmla="*/ 66 h 107"/>
                <a:gd name="T44" fmla="*/ 117 w 134"/>
                <a:gd name="T45" fmla="*/ 66 h 107"/>
                <a:gd name="T46" fmla="*/ 117 w 134"/>
                <a:gd name="T47" fmla="*/ 77 h 107"/>
                <a:gd name="T48" fmla="*/ 121 w 134"/>
                <a:gd name="T49" fmla="*/ 88 h 107"/>
                <a:gd name="T50" fmla="*/ 109 w 134"/>
                <a:gd name="T51" fmla="*/ 88 h 107"/>
                <a:gd name="T52" fmla="*/ 102 w 134"/>
                <a:gd name="T53" fmla="*/ 96 h 107"/>
                <a:gd name="T54" fmla="*/ 102 w 134"/>
                <a:gd name="T55" fmla="*/ 107 h 107"/>
                <a:gd name="T56" fmla="*/ 98 w 134"/>
                <a:gd name="T57" fmla="*/ 102 h 107"/>
                <a:gd name="T58" fmla="*/ 87 w 134"/>
                <a:gd name="T59" fmla="*/ 102 h 107"/>
                <a:gd name="T60" fmla="*/ 83 w 134"/>
                <a:gd name="T61" fmla="*/ 96 h 107"/>
                <a:gd name="T62" fmla="*/ 79 w 134"/>
                <a:gd name="T63" fmla="*/ 102 h 107"/>
                <a:gd name="T64" fmla="*/ 71 w 134"/>
                <a:gd name="T65" fmla="*/ 96 h 107"/>
                <a:gd name="T66" fmla="*/ 68 w 134"/>
                <a:gd name="T67" fmla="*/ 102 h 107"/>
                <a:gd name="T68" fmla="*/ 26 w 134"/>
                <a:gd name="T69" fmla="*/ 88 h 107"/>
                <a:gd name="T70" fmla="*/ 15 w 134"/>
                <a:gd name="T71" fmla="*/ 96 h 107"/>
                <a:gd name="T72" fmla="*/ 7 w 134"/>
                <a:gd name="T73" fmla="*/ 102 h 107"/>
                <a:gd name="T74" fmla="*/ 7 w 134"/>
                <a:gd name="T75" fmla="*/ 102 h 107"/>
                <a:gd name="T76" fmla="*/ 7 w 134"/>
                <a:gd name="T77" fmla="*/ 102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34" h="107">
                  <a:moveTo>
                    <a:pt x="7" y="102"/>
                  </a:moveTo>
                  <a:lnTo>
                    <a:pt x="1" y="96"/>
                  </a:lnTo>
                  <a:lnTo>
                    <a:pt x="5" y="87"/>
                  </a:lnTo>
                  <a:lnTo>
                    <a:pt x="0" y="81"/>
                  </a:lnTo>
                  <a:lnTo>
                    <a:pt x="11" y="70"/>
                  </a:lnTo>
                  <a:lnTo>
                    <a:pt x="5" y="51"/>
                  </a:lnTo>
                  <a:lnTo>
                    <a:pt x="20" y="51"/>
                  </a:lnTo>
                  <a:lnTo>
                    <a:pt x="26" y="43"/>
                  </a:lnTo>
                  <a:lnTo>
                    <a:pt x="34" y="43"/>
                  </a:lnTo>
                  <a:lnTo>
                    <a:pt x="34" y="26"/>
                  </a:lnTo>
                  <a:lnTo>
                    <a:pt x="49" y="20"/>
                  </a:lnTo>
                  <a:lnTo>
                    <a:pt x="49" y="11"/>
                  </a:lnTo>
                  <a:lnTo>
                    <a:pt x="60" y="11"/>
                  </a:lnTo>
                  <a:lnTo>
                    <a:pt x="68" y="0"/>
                  </a:lnTo>
                  <a:lnTo>
                    <a:pt x="85" y="3"/>
                  </a:lnTo>
                  <a:lnTo>
                    <a:pt x="85" y="11"/>
                  </a:lnTo>
                  <a:lnTo>
                    <a:pt x="100" y="9"/>
                  </a:lnTo>
                  <a:lnTo>
                    <a:pt x="105" y="17"/>
                  </a:lnTo>
                  <a:lnTo>
                    <a:pt x="111" y="34"/>
                  </a:lnTo>
                  <a:lnTo>
                    <a:pt x="121" y="45"/>
                  </a:lnTo>
                  <a:lnTo>
                    <a:pt x="134" y="58"/>
                  </a:lnTo>
                  <a:lnTo>
                    <a:pt x="126" y="66"/>
                  </a:lnTo>
                  <a:lnTo>
                    <a:pt x="117" y="66"/>
                  </a:lnTo>
                  <a:lnTo>
                    <a:pt x="117" y="77"/>
                  </a:lnTo>
                  <a:lnTo>
                    <a:pt x="121" y="88"/>
                  </a:lnTo>
                  <a:lnTo>
                    <a:pt x="109" y="88"/>
                  </a:lnTo>
                  <a:lnTo>
                    <a:pt x="102" y="96"/>
                  </a:lnTo>
                  <a:lnTo>
                    <a:pt x="102" y="107"/>
                  </a:lnTo>
                  <a:lnTo>
                    <a:pt x="98" y="102"/>
                  </a:lnTo>
                  <a:lnTo>
                    <a:pt x="87" y="102"/>
                  </a:lnTo>
                  <a:lnTo>
                    <a:pt x="83" y="96"/>
                  </a:lnTo>
                  <a:lnTo>
                    <a:pt x="79" y="102"/>
                  </a:lnTo>
                  <a:lnTo>
                    <a:pt x="71" y="96"/>
                  </a:lnTo>
                  <a:lnTo>
                    <a:pt x="68" y="102"/>
                  </a:lnTo>
                  <a:lnTo>
                    <a:pt x="26" y="88"/>
                  </a:lnTo>
                  <a:lnTo>
                    <a:pt x="15" y="96"/>
                  </a:lnTo>
                  <a:lnTo>
                    <a:pt x="7" y="102"/>
                  </a:lnTo>
                  <a:lnTo>
                    <a:pt x="7" y="102"/>
                  </a:lnTo>
                  <a:lnTo>
                    <a:pt x="7" y="102"/>
                  </a:lnTo>
                  <a:close/>
                </a:path>
              </a:pathLst>
            </a:custGeom>
            <a:solidFill>
              <a:schemeClr val="bg1">
                <a:lumMod val="85000"/>
              </a:schemeClr>
            </a:solidFill>
            <a:ln w="635" cap="rnd">
              <a:solidFill>
                <a:schemeClr val="bg1">
                  <a:alpha val="17000"/>
                </a:schemeClr>
              </a:solidFill>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13" name="Freeform 112">
              <a:extLst>
                <a:ext uri="{FF2B5EF4-FFF2-40B4-BE49-F238E27FC236}">
                  <a16:creationId xmlns:a16="http://schemas.microsoft.com/office/drawing/2014/main" id="{FA98DE1D-E030-F140-9C4B-2353F1F8FBA2}"/>
                </a:ext>
              </a:extLst>
            </p:cNvPr>
            <p:cNvSpPr>
              <a:spLocks/>
            </p:cNvSpPr>
            <p:nvPr userDrawn="1"/>
          </p:nvSpPr>
          <p:spPr bwMode="auto">
            <a:xfrm>
              <a:off x="1470781" y="2006895"/>
              <a:ext cx="204600" cy="139030"/>
            </a:xfrm>
            <a:custGeom>
              <a:avLst/>
              <a:gdLst>
                <a:gd name="T0" fmla="*/ 7 w 134"/>
                <a:gd name="T1" fmla="*/ 102 h 107"/>
                <a:gd name="T2" fmla="*/ 1 w 134"/>
                <a:gd name="T3" fmla="*/ 96 h 107"/>
                <a:gd name="T4" fmla="*/ 5 w 134"/>
                <a:gd name="T5" fmla="*/ 87 h 107"/>
                <a:gd name="T6" fmla="*/ 0 w 134"/>
                <a:gd name="T7" fmla="*/ 81 h 107"/>
                <a:gd name="T8" fmla="*/ 11 w 134"/>
                <a:gd name="T9" fmla="*/ 70 h 107"/>
                <a:gd name="T10" fmla="*/ 5 w 134"/>
                <a:gd name="T11" fmla="*/ 51 h 107"/>
                <a:gd name="T12" fmla="*/ 20 w 134"/>
                <a:gd name="T13" fmla="*/ 51 h 107"/>
                <a:gd name="T14" fmla="*/ 26 w 134"/>
                <a:gd name="T15" fmla="*/ 43 h 107"/>
                <a:gd name="T16" fmla="*/ 34 w 134"/>
                <a:gd name="T17" fmla="*/ 43 h 107"/>
                <a:gd name="T18" fmla="*/ 34 w 134"/>
                <a:gd name="T19" fmla="*/ 26 h 107"/>
                <a:gd name="T20" fmla="*/ 49 w 134"/>
                <a:gd name="T21" fmla="*/ 20 h 107"/>
                <a:gd name="T22" fmla="*/ 49 w 134"/>
                <a:gd name="T23" fmla="*/ 11 h 107"/>
                <a:gd name="T24" fmla="*/ 60 w 134"/>
                <a:gd name="T25" fmla="*/ 11 h 107"/>
                <a:gd name="T26" fmla="*/ 68 w 134"/>
                <a:gd name="T27" fmla="*/ 0 h 107"/>
                <a:gd name="T28" fmla="*/ 85 w 134"/>
                <a:gd name="T29" fmla="*/ 3 h 107"/>
                <a:gd name="T30" fmla="*/ 85 w 134"/>
                <a:gd name="T31" fmla="*/ 11 h 107"/>
                <a:gd name="T32" fmla="*/ 100 w 134"/>
                <a:gd name="T33" fmla="*/ 9 h 107"/>
                <a:gd name="T34" fmla="*/ 105 w 134"/>
                <a:gd name="T35" fmla="*/ 17 h 107"/>
                <a:gd name="T36" fmla="*/ 111 w 134"/>
                <a:gd name="T37" fmla="*/ 34 h 107"/>
                <a:gd name="T38" fmla="*/ 121 w 134"/>
                <a:gd name="T39" fmla="*/ 45 h 107"/>
                <a:gd name="T40" fmla="*/ 134 w 134"/>
                <a:gd name="T41" fmla="*/ 58 h 107"/>
                <a:gd name="T42" fmla="*/ 126 w 134"/>
                <a:gd name="T43" fmla="*/ 66 h 107"/>
                <a:gd name="T44" fmla="*/ 117 w 134"/>
                <a:gd name="T45" fmla="*/ 66 h 107"/>
                <a:gd name="T46" fmla="*/ 117 w 134"/>
                <a:gd name="T47" fmla="*/ 77 h 107"/>
                <a:gd name="T48" fmla="*/ 121 w 134"/>
                <a:gd name="T49" fmla="*/ 88 h 107"/>
                <a:gd name="T50" fmla="*/ 109 w 134"/>
                <a:gd name="T51" fmla="*/ 88 h 107"/>
                <a:gd name="T52" fmla="*/ 102 w 134"/>
                <a:gd name="T53" fmla="*/ 96 h 107"/>
                <a:gd name="T54" fmla="*/ 102 w 134"/>
                <a:gd name="T55" fmla="*/ 107 h 107"/>
                <a:gd name="T56" fmla="*/ 98 w 134"/>
                <a:gd name="T57" fmla="*/ 102 h 107"/>
                <a:gd name="T58" fmla="*/ 87 w 134"/>
                <a:gd name="T59" fmla="*/ 102 h 107"/>
                <a:gd name="T60" fmla="*/ 83 w 134"/>
                <a:gd name="T61" fmla="*/ 96 h 107"/>
                <a:gd name="T62" fmla="*/ 79 w 134"/>
                <a:gd name="T63" fmla="*/ 102 h 107"/>
                <a:gd name="T64" fmla="*/ 71 w 134"/>
                <a:gd name="T65" fmla="*/ 96 h 107"/>
                <a:gd name="T66" fmla="*/ 68 w 134"/>
                <a:gd name="T67" fmla="*/ 102 h 107"/>
                <a:gd name="T68" fmla="*/ 26 w 134"/>
                <a:gd name="T69" fmla="*/ 88 h 107"/>
                <a:gd name="T70" fmla="*/ 15 w 134"/>
                <a:gd name="T71" fmla="*/ 96 h 107"/>
                <a:gd name="T72" fmla="*/ 7 w 134"/>
                <a:gd name="T73" fmla="*/ 102 h 107"/>
                <a:gd name="T74" fmla="*/ 7 w 134"/>
                <a:gd name="T75" fmla="*/ 102 h 107"/>
                <a:gd name="T76" fmla="*/ 7 w 134"/>
                <a:gd name="T77" fmla="*/ 102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34" h="107">
                  <a:moveTo>
                    <a:pt x="7" y="102"/>
                  </a:moveTo>
                  <a:lnTo>
                    <a:pt x="1" y="96"/>
                  </a:lnTo>
                  <a:lnTo>
                    <a:pt x="5" y="87"/>
                  </a:lnTo>
                  <a:lnTo>
                    <a:pt x="0" y="81"/>
                  </a:lnTo>
                  <a:lnTo>
                    <a:pt x="11" y="70"/>
                  </a:lnTo>
                  <a:lnTo>
                    <a:pt x="5" y="51"/>
                  </a:lnTo>
                  <a:lnTo>
                    <a:pt x="20" y="51"/>
                  </a:lnTo>
                  <a:lnTo>
                    <a:pt x="26" y="43"/>
                  </a:lnTo>
                  <a:lnTo>
                    <a:pt x="34" y="43"/>
                  </a:lnTo>
                  <a:lnTo>
                    <a:pt x="34" y="26"/>
                  </a:lnTo>
                  <a:lnTo>
                    <a:pt x="49" y="20"/>
                  </a:lnTo>
                  <a:lnTo>
                    <a:pt x="49" y="11"/>
                  </a:lnTo>
                  <a:lnTo>
                    <a:pt x="60" y="11"/>
                  </a:lnTo>
                  <a:lnTo>
                    <a:pt x="68" y="0"/>
                  </a:lnTo>
                  <a:lnTo>
                    <a:pt x="85" y="3"/>
                  </a:lnTo>
                  <a:lnTo>
                    <a:pt x="85" y="11"/>
                  </a:lnTo>
                  <a:lnTo>
                    <a:pt x="100" y="9"/>
                  </a:lnTo>
                  <a:lnTo>
                    <a:pt x="105" y="17"/>
                  </a:lnTo>
                  <a:lnTo>
                    <a:pt x="111" y="34"/>
                  </a:lnTo>
                  <a:lnTo>
                    <a:pt x="121" y="45"/>
                  </a:lnTo>
                  <a:lnTo>
                    <a:pt x="134" y="58"/>
                  </a:lnTo>
                  <a:lnTo>
                    <a:pt x="126" y="66"/>
                  </a:lnTo>
                  <a:lnTo>
                    <a:pt x="117" y="66"/>
                  </a:lnTo>
                  <a:lnTo>
                    <a:pt x="117" y="77"/>
                  </a:lnTo>
                  <a:lnTo>
                    <a:pt x="121" y="88"/>
                  </a:lnTo>
                  <a:lnTo>
                    <a:pt x="109" y="88"/>
                  </a:lnTo>
                  <a:lnTo>
                    <a:pt x="102" y="96"/>
                  </a:lnTo>
                  <a:lnTo>
                    <a:pt x="102" y="107"/>
                  </a:lnTo>
                  <a:lnTo>
                    <a:pt x="98" y="102"/>
                  </a:lnTo>
                  <a:lnTo>
                    <a:pt x="87" y="102"/>
                  </a:lnTo>
                  <a:lnTo>
                    <a:pt x="83" y="96"/>
                  </a:lnTo>
                  <a:lnTo>
                    <a:pt x="79" y="102"/>
                  </a:lnTo>
                  <a:lnTo>
                    <a:pt x="71" y="96"/>
                  </a:lnTo>
                  <a:lnTo>
                    <a:pt x="68" y="102"/>
                  </a:lnTo>
                  <a:lnTo>
                    <a:pt x="26" y="88"/>
                  </a:lnTo>
                  <a:lnTo>
                    <a:pt x="15" y="96"/>
                  </a:lnTo>
                  <a:lnTo>
                    <a:pt x="7" y="102"/>
                  </a:lnTo>
                  <a:lnTo>
                    <a:pt x="7" y="102"/>
                  </a:lnTo>
                  <a:lnTo>
                    <a:pt x="7" y="102"/>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14" name="Freeform 113">
              <a:extLst>
                <a:ext uri="{FF2B5EF4-FFF2-40B4-BE49-F238E27FC236}">
                  <a16:creationId xmlns:a16="http://schemas.microsoft.com/office/drawing/2014/main" id="{1933F050-C598-C94A-8849-3587C99590CC}"/>
                </a:ext>
              </a:extLst>
            </p:cNvPr>
            <p:cNvSpPr>
              <a:spLocks/>
            </p:cNvSpPr>
            <p:nvPr userDrawn="1"/>
          </p:nvSpPr>
          <p:spPr bwMode="auto">
            <a:xfrm>
              <a:off x="1409706" y="2225185"/>
              <a:ext cx="195439" cy="129935"/>
            </a:xfrm>
            <a:custGeom>
              <a:avLst/>
              <a:gdLst>
                <a:gd name="T0" fmla="*/ 128 w 128"/>
                <a:gd name="T1" fmla="*/ 70 h 100"/>
                <a:gd name="T2" fmla="*/ 128 w 128"/>
                <a:gd name="T3" fmla="*/ 59 h 100"/>
                <a:gd name="T4" fmla="*/ 115 w 128"/>
                <a:gd name="T5" fmla="*/ 62 h 100"/>
                <a:gd name="T6" fmla="*/ 110 w 128"/>
                <a:gd name="T7" fmla="*/ 59 h 100"/>
                <a:gd name="T8" fmla="*/ 108 w 128"/>
                <a:gd name="T9" fmla="*/ 41 h 100"/>
                <a:gd name="T10" fmla="*/ 111 w 128"/>
                <a:gd name="T11" fmla="*/ 32 h 100"/>
                <a:gd name="T12" fmla="*/ 91 w 128"/>
                <a:gd name="T13" fmla="*/ 0 h 100"/>
                <a:gd name="T14" fmla="*/ 81 w 128"/>
                <a:gd name="T15" fmla="*/ 7 h 100"/>
                <a:gd name="T16" fmla="*/ 70 w 128"/>
                <a:gd name="T17" fmla="*/ 7 h 100"/>
                <a:gd name="T18" fmla="*/ 64 w 128"/>
                <a:gd name="T19" fmla="*/ 13 h 100"/>
                <a:gd name="T20" fmla="*/ 58 w 128"/>
                <a:gd name="T21" fmla="*/ 7 h 100"/>
                <a:gd name="T22" fmla="*/ 36 w 128"/>
                <a:gd name="T23" fmla="*/ 7 h 100"/>
                <a:gd name="T24" fmla="*/ 26 w 128"/>
                <a:gd name="T25" fmla="*/ 17 h 100"/>
                <a:gd name="T26" fmla="*/ 9 w 128"/>
                <a:gd name="T27" fmla="*/ 43 h 100"/>
                <a:gd name="T28" fmla="*/ 0 w 128"/>
                <a:gd name="T29" fmla="*/ 43 h 100"/>
                <a:gd name="T30" fmla="*/ 9 w 128"/>
                <a:gd name="T31" fmla="*/ 57 h 100"/>
                <a:gd name="T32" fmla="*/ 17 w 128"/>
                <a:gd name="T33" fmla="*/ 66 h 100"/>
                <a:gd name="T34" fmla="*/ 17 w 128"/>
                <a:gd name="T35" fmla="*/ 77 h 100"/>
                <a:gd name="T36" fmla="*/ 28 w 128"/>
                <a:gd name="T37" fmla="*/ 77 h 100"/>
                <a:gd name="T38" fmla="*/ 34 w 128"/>
                <a:gd name="T39" fmla="*/ 83 h 100"/>
                <a:gd name="T40" fmla="*/ 40 w 128"/>
                <a:gd name="T41" fmla="*/ 93 h 100"/>
                <a:gd name="T42" fmla="*/ 68 w 128"/>
                <a:gd name="T43" fmla="*/ 93 h 100"/>
                <a:gd name="T44" fmla="*/ 81 w 128"/>
                <a:gd name="T45" fmla="*/ 89 h 100"/>
                <a:gd name="T46" fmla="*/ 96 w 128"/>
                <a:gd name="T47" fmla="*/ 87 h 100"/>
                <a:gd name="T48" fmla="*/ 108 w 128"/>
                <a:gd name="T49" fmla="*/ 93 h 100"/>
                <a:gd name="T50" fmla="*/ 115 w 128"/>
                <a:gd name="T51" fmla="*/ 100 h 100"/>
                <a:gd name="T52" fmla="*/ 117 w 128"/>
                <a:gd name="T53" fmla="*/ 83 h 100"/>
                <a:gd name="T54" fmla="*/ 117 w 128"/>
                <a:gd name="T55" fmla="*/ 74 h 100"/>
                <a:gd name="T56" fmla="*/ 123 w 128"/>
                <a:gd name="T57" fmla="*/ 70 h 100"/>
                <a:gd name="T58" fmla="*/ 128 w 128"/>
                <a:gd name="T59" fmla="*/ 70 h 100"/>
                <a:gd name="T60" fmla="*/ 128 w 128"/>
                <a:gd name="T61" fmla="*/ 70 h 100"/>
                <a:gd name="T62" fmla="*/ 128 w 128"/>
                <a:gd name="T63"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8" h="100">
                  <a:moveTo>
                    <a:pt x="128" y="70"/>
                  </a:moveTo>
                  <a:lnTo>
                    <a:pt x="128" y="59"/>
                  </a:lnTo>
                  <a:lnTo>
                    <a:pt x="115" y="62"/>
                  </a:lnTo>
                  <a:lnTo>
                    <a:pt x="110" y="59"/>
                  </a:lnTo>
                  <a:lnTo>
                    <a:pt x="108" y="41"/>
                  </a:lnTo>
                  <a:lnTo>
                    <a:pt x="111" y="32"/>
                  </a:lnTo>
                  <a:lnTo>
                    <a:pt x="91" y="0"/>
                  </a:lnTo>
                  <a:lnTo>
                    <a:pt x="81" y="7"/>
                  </a:lnTo>
                  <a:lnTo>
                    <a:pt x="70" y="7"/>
                  </a:lnTo>
                  <a:lnTo>
                    <a:pt x="64" y="13"/>
                  </a:lnTo>
                  <a:lnTo>
                    <a:pt x="58" y="7"/>
                  </a:lnTo>
                  <a:lnTo>
                    <a:pt x="36" y="7"/>
                  </a:lnTo>
                  <a:lnTo>
                    <a:pt x="26" y="17"/>
                  </a:lnTo>
                  <a:lnTo>
                    <a:pt x="9" y="43"/>
                  </a:lnTo>
                  <a:lnTo>
                    <a:pt x="0" y="43"/>
                  </a:lnTo>
                  <a:lnTo>
                    <a:pt x="9" y="57"/>
                  </a:lnTo>
                  <a:lnTo>
                    <a:pt x="17" y="66"/>
                  </a:lnTo>
                  <a:lnTo>
                    <a:pt x="17" y="77"/>
                  </a:lnTo>
                  <a:lnTo>
                    <a:pt x="28" y="77"/>
                  </a:lnTo>
                  <a:lnTo>
                    <a:pt x="34" y="83"/>
                  </a:lnTo>
                  <a:lnTo>
                    <a:pt x="40" y="93"/>
                  </a:lnTo>
                  <a:lnTo>
                    <a:pt x="68" y="93"/>
                  </a:lnTo>
                  <a:lnTo>
                    <a:pt x="81" y="89"/>
                  </a:lnTo>
                  <a:lnTo>
                    <a:pt x="96" y="87"/>
                  </a:lnTo>
                  <a:lnTo>
                    <a:pt x="108" y="93"/>
                  </a:lnTo>
                  <a:lnTo>
                    <a:pt x="115" y="100"/>
                  </a:lnTo>
                  <a:lnTo>
                    <a:pt x="117" y="83"/>
                  </a:lnTo>
                  <a:lnTo>
                    <a:pt x="117" y="74"/>
                  </a:lnTo>
                  <a:lnTo>
                    <a:pt x="123" y="70"/>
                  </a:lnTo>
                  <a:lnTo>
                    <a:pt x="128" y="70"/>
                  </a:lnTo>
                  <a:lnTo>
                    <a:pt x="128" y="70"/>
                  </a:lnTo>
                  <a:lnTo>
                    <a:pt x="128" y="70"/>
                  </a:lnTo>
                  <a:close/>
                </a:path>
              </a:pathLst>
            </a:custGeom>
            <a:solidFill>
              <a:schemeClr val="bg1">
                <a:lumMod val="85000"/>
              </a:schemeClr>
            </a:solidFill>
            <a:ln w="635" cap="rnd">
              <a:solidFill>
                <a:schemeClr val="bg1">
                  <a:alpha val="17000"/>
                </a:schemeClr>
              </a:solidFill>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15" name="Freeform 114">
              <a:extLst>
                <a:ext uri="{FF2B5EF4-FFF2-40B4-BE49-F238E27FC236}">
                  <a16:creationId xmlns:a16="http://schemas.microsoft.com/office/drawing/2014/main" id="{790CC7E6-1D07-7442-AE6E-A06F12EF9B96}"/>
                </a:ext>
              </a:extLst>
            </p:cNvPr>
            <p:cNvSpPr>
              <a:spLocks/>
            </p:cNvSpPr>
            <p:nvPr userDrawn="1"/>
          </p:nvSpPr>
          <p:spPr bwMode="auto">
            <a:xfrm>
              <a:off x="1409706" y="2225185"/>
              <a:ext cx="195439" cy="129935"/>
            </a:xfrm>
            <a:custGeom>
              <a:avLst/>
              <a:gdLst>
                <a:gd name="T0" fmla="*/ 128 w 128"/>
                <a:gd name="T1" fmla="*/ 70 h 100"/>
                <a:gd name="T2" fmla="*/ 128 w 128"/>
                <a:gd name="T3" fmla="*/ 59 h 100"/>
                <a:gd name="T4" fmla="*/ 115 w 128"/>
                <a:gd name="T5" fmla="*/ 62 h 100"/>
                <a:gd name="T6" fmla="*/ 110 w 128"/>
                <a:gd name="T7" fmla="*/ 59 h 100"/>
                <a:gd name="T8" fmla="*/ 108 w 128"/>
                <a:gd name="T9" fmla="*/ 41 h 100"/>
                <a:gd name="T10" fmla="*/ 111 w 128"/>
                <a:gd name="T11" fmla="*/ 32 h 100"/>
                <a:gd name="T12" fmla="*/ 91 w 128"/>
                <a:gd name="T13" fmla="*/ 0 h 100"/>
                <a:gd name="T14" fmla="*/ 81 w 128"/>
                <a:gd name="T15" fmla="*/ 7 h 100"/>
                <a:gd name="T16" fmla="*/ 70 w 128"/>
                <a:gd name="T17" fmla="*/ 7 h 100"/>
                <a:gd name="T18" fmla="*/ 64 w 128"/>
                <a:gd name="T19" fmla="*/ 13 h 100"/>
                <a:gd name="T20" fmla="*/ 58 w 128"/>
                <a:gd name="T21" fmla="*/ 7 h 100"/>
                <a:gd name="T22" fmla="*/ 36 w 128"/>
                <a:gd name="T23" fmla="*/ 7 h 100"/>
                <a:gd name="T24" fmla="*/ 26 w 128"/>
                <a:gd name="T25" fmla="*/ 17 h 100"/>
                <a:gd name="T26" fmla="*/ 9 w 128"/>
                <a:gd name="T27" fmla="*/ 43 h 100"/>
                <a:gd name="T28" fmla="*/ 0 w 128"/>
                <a:gd name="T29" fmla="*/ 43 h 100"/>
                <a:gd name="T30" fmla="*/ 9 w 128"/>
                <a:gd name="T31" fmla="*/ 57 h 100"/>
                <a:gd name="T32" fmla="*/ 17 w 128"/>
                <a:gd name="T33" fmla="*/ 66 h 100"/>
                <a:gd name="T34" fmla="*/ 17 w 128"/>
                <a:gd name="T35" fmla="*/ 77 h 100"/>
                <a:gd name="T36" fmla="*/ 28 w 128"/>
                <a:gd name="T37" fmla="*/ 77 h 100"/>
                <a:gd name="T38" fmla="*/ 34 w 128"/>
                <a:gd name="T39" fmla="*/ 83 h 100"/>
                <a:gd name="T40" fmla="*/ 40 w 128"/>
                <a:gd name="T41" fmla="*/ 93 h 100"/>
                <a:gd name="T42" fmla="*/ 68 w 128"/>
                <a:gd name="T43" fmla="*/ 93 h 100"/>
                <a:gd name="T44" fmla="*/ 81 w 128"/>
                <a:gd name="T45" fmla="*/ 89 h 100"/>
                <a:gd name="T46" fmla="*/ 96 w 128"/>
                <a:gd name="T47" fmla="*/ 87 h 100"/>
                <a:gd name="T48" fmla="*/ 108 w 128"/>
                <a:gd name="T49" fmla="*/ 93 h 100"/>
                <a:gd name="T50" fmla="*/ 115 w 128"/>
                <a:gd name="T51" fmla="*/ 100 h 100"/>
                <a:gd name="T52" fmla="*/ 117 w 128"/>
                <a:gd name="T53" fmla="*/ 83 h 100"/>
                <a:gd name="T54" fmla="*/ 117 w 128"/>
                <a:gd name="T55" fmla="*/ 74 h 100"/>
                <a:gd name="T56" fmla="*/ 123 w 128"/>
                <a:gd name="T57" fmla="*/ 70 h 100"/>
                <a:gd name="T58" fmla="*/ 128 w 128"/>
                <a:gd name="T59" fmla="*/ 70 h 100"/>
                <a:gd name="T60" fmla="*/ 128 w 128"/>
                <a:gd name="T61" fmla="*/ 70 h 100"/>
                <a:gd name="T62" fmla="*/ 128 w 128"/>
                <a:gd name="T63"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8" h="100">
                  <a:moveTo>
                    <a:pt x="128" y="70"/>
                  </a:moveTo>
                  <a:lnTo>
                    <a:pt x="128" y="59"/>
                  </a:lnTo>
                  <a:lnTo>
                    <a:pt x="115" y="62"/>
                  </a:lnTo>
                  <a:lnTo>
                    <a:pt x="110" y="59"/>
                  </a:lnTo>
                  <a:lnTo>
                    <a:pt x="108" y="41"/>
                  </a:lnTo>
                  <a:lnTo>
                    <a:pt x="111" y="32"/>
                  </a:lnTo>
                  <a:lnTo>
                    <a:pt x="91" y="0"/>
                  </a:lnTo>
                  <a:lnTo>
                    <a:pt x="81" y="7"/>
                  </a:lnTo>
                  <a:lnTo>
                    <a:pt x="70" y="7"/>
                  </a:lnTo>
                  <a:lnTo>
                    <a:pt x="64" y="13"/>
                  </a:lnTo>
                  <a:lnTo>
                    <a:pt x="58" y="7"/>
                  </a:lnTo>
                  <a:lnTo>
                    <a:pt x="36" y="7"/>
                  </a:lnTo>
                  <a:lnTo>
                    <a:pt x="26" y="17"/>
                  </a:lnTo>
                  <a:lnTo>
                    <a:pt x="9" y="43"/>
                  </a:lnTo>
                  <a:lnTo>
                    <a:pt x="0" y="43"/>
                  </a:lnTo>
                  <a:lnTo>
                    <a:pt x="9" y="57"/>
                  </a:lnTo>
                  <a:lnTo>
                    <a:pt x="17" y="66"/>
                  </a:lnTo>
                  <a:lnTo>
                    <a:pt x="17" y="77"/>
                  </a:lnTo>
                  <a:lnTo>
                    <a:pt x="28" y="77"/>
                  </a:lnTo>
                  <a:lnTo>
                    <a:pt x="34" y="83"/>
                  </a:lnTo>
                  <a:lnTo>
                    <a:pt x="40" y="93"/>
                  </a:lnTo>
                  <a:lnTo>
                    <a:pt x="68" y="93"/>
                  </a:lnTo>
                  <a:lnTo>
                    <a:pt x="81" y="89"/>
                  </a:lnTo>
                  <a:lnTo>
                    <a:pt x="96" y="87"/>
                  </a:lnTo>
                  <a:lnTo>
                    <a:pt x="108" y="93"/>
                  </a:lnTo>
                  <a:lnTo>
                    <a:pt x="115" y="100"/>
                  </a:lnTo>
                  <a:lnTo>
                    <a:pt x="117" y="83"/>
                  </a:lnTo>
                  <a:lnTo>
                    <a:pt x="117" y="74"/>
                  </a:lnTo>
                  <a:lnTo>
                    <a:pt x="123" y="70"/>
                  </a:lnTo>
                  <a:lnTo>
                    <a:pt x="128" y="70"/>
                  </a:lnTo>
                  <a:lnTo>
                    <a:pt x="128" y="70"/>
                  </a:lnTo>
                  <a:lnTo>
                    <a:pt x="128" y="70"/>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16" name="Freeform 115">
              <a:extLst>
                <a:ext uri="{FF2B5EF4-FFF2-40B4-BE49-F238E27FC236}">
                  <a16:creationId xmlns:a16="http://schemas.microsoft.com/office/drawing/2014/main" id="{5C3EC918-56F4-BB45-BF48-83B4E77CF433}"/>
                </a:ext>
              </a:extLst>
            </p:cNvPr>
            <p:cNvSpPr>
              <a:spLocks/>
            </p:cNvSpPr>
            <p:nvPr userDrawn="1"/>
          </p:nvSpPr>
          <p:spPr bwMode="auto">
            <a:xfrm>
              <a:off x="1319621" y="2313541"/>
              <a:ext cx="77870" cy="58471"/>
            </a:xfrm>
            <a:custGeom>
              <a:avLst/>
              <a:gdLst>
                <a:gd name="T0" fmla="*/ 30 w 51"/>
                <a:gd name="T1" fmla="*/ 45 h 45"/>
                <a:gd name="T2" fmla="*/ 12 w 51"/>
                <a:gd name="T3" fmla="*/ 32 h 45"/>
                <a:gd name="T4" fmla="*/ 4 w 51"/>
                <a:gd name="T5" fmla="*/ 23 h 45"/>
                <a:gd name="T6" fmla="*/ 0 w 51"/>
                <a:gd name="T7" fmla="*/ 6 h 45"/>
                <a:gd name="T8" fmla="*/ 0 w 51"/>
                <a:gd name="T9" fmla="*/ 0 h 45"/>
                <a:gd name="T10" fmla="*/ 36 w 51"/>
                <a:gd name="T11" fmla="*/ 0 h 45"/>
                <a:gd name="T12" fmla="*/ 42 w 51"/>
                <a:gd name="T13" fmla="*/ 6 h 45"/>
                <a:gd name="T14" fmla="*/ 51 w 51"/>
                <a:gd name="T15" fmla="*/ 15 h 45"/>
                <a:gd name="T16" fmla="*/ 48 w 51"/>
                <a:gd name="T17" fmla="*/ 28 h 45"/>
                <a:gd name="T18" fmla="*/ 36 w 51"/>
                <a:gd name="T19" fmla="*/ 34 h 45"/>
                <a:gd name="T20" fmla="*/ 36 w 51"/>
                <a:gd name="T21" fmla="*/ 45 h 45"/>
                <a:gd name="T22" fmla="*/ 30 w 51"/>
                <a:gd name="T23" fmla="*/ 45 h 45"/>
                <a:gd name="T24" fmla="*/ 30 w 51"/>
                <a:gd name="T25" fmla="*/ 45 h 45"/>
                <a:gd name="T26" fmla="*/ 30 w 51"/>
                <a:gd name="T27"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1" h="45">
                  <a:moveTo>
                    <a:pt x="30" y="45"/>
                  </a:moveTo>
                  <a:lnTo>
                    <a:pt x="12" y="32"/>
                  </a:lnTo>
                  <a:lnTo>
                    <a:pt x="4" y="23"/>
                  </a:lnTo>
                  <a:lnTo>
                    <a:pt x="0" y="6"/>
                  </a:lnTo>
                  <a:lnTo>
                    <a:pt x="0" y="0"/>
                  </a:lnTo>
                  <a:lnTo>
                    <a:pt x="36" y="0"/>
                  </a:lnTo>
                  <a:lnTo>
                    <a:pt x="42" y="6"/>
                  </a:lnTo>
                  <a:lnTo>
                    <a:pt x="51" y="15"/>
                  </a:lnTo>
                  <a:lnTo>
                    <a:pt x="48" y="28"/>
                  </a:lnTo>
                  <a:lnTo>
                    <a:pt x="36" y="34"/>
                  </a:lnTo>
                  <a:lnTo>
                    <a:pt x="36" y="45"/>
                  </a:lnTo>
                  <a:lnTo>
                    <a:pt x="30" y="45"/>
                  </a:lnTo>
                  <a:lnTo>
                    <a:pt x="30" y="45"/>
                  </a:lnTo>
                  <a:lnTo>
                    <a:pt x="30" y="45"/>
                  </a:lnTo>
                  <a:close/>
                </a:path>
              </a:pathLst>
            </a:custGeom>
            <a:solidFill>
              <a:schemeClr val="bg1">
                <a:lumMod val="85000"/>
              </a:schemeClr>
            </a:solidFill>
            <a:ln w="635" cap="rnd">
              <a:solidFill>
                <a:schemeClr val="bg1">
                  <a:alpha val="17000"/>
                </a:schemeClr>
              </a:solidFill>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17" name="Freeform 116">
              <a:extLst>
                <a:ext uri="{FF2B5EF4-FFF2-40B4-BE49-F238E27FC236}">
                  <a16:creationId xmlns:a16="http://schemas.microsoft.com/office/drawing/2014/main" id="{3CFEF095-7680-954E-A87D-E6BF5ADBC159}"/>
                </a:ext>
              </a:extLst>
            </p:cNvPr>
            <p:cNvSpPr>
              <a:spLocks/>
            </p:cNvSpPr>
            <p:nvPr userDrawn="1"/>
          </p:nvSpPr>
          <p:spPr bwMode="auto">
            <a:xfrm>
              <a:off x="1319621" y="2313541"/>
              <a:ext cx="77870" cy="58471"/>
            </a:xfrm>
            <a:custGeom>
              <a:avLst/>
              <a:gdLst>
                <a:gd name="T0" fmla="*/ 30 w 51"/>
                <a:gd name="T1" fmla="*/ 45 h 45"/>
                <a:gd name="T2" fmla="*/ 12 w 51"/>
                <a:gd name="T3" fmla="*/ 32 h 45"/>
                <a:gd name="T4" fmla="*/ 4 w 51"/>
                <a:gd name="T5" fmla="*/ 23 h 45"/>
                <a:gd name="T6" fmla="*/ 0 w 51"/>
                <a:gd name="T7" fmla="*/ 6 h 45"/>
                <a:gd name="T8" fmla="*/ 0 w 51"/>
                <a:gd name="T9" fmla="*/ 0 h 45"/>
                <a:gd name="T10" fmla="*/ 36 w 51"/>
                <a:gd name="T11" fmla="*/ 0 h 45"/>
                <a:gd name="T12" fmla="*/ 42 w 51"/>
                <a:gd name="T13" fmla="*/ 6 h 45"/>
                <a:gd name="T14" fmla="*/ 51 w 51"/>
                <a:gd name="T15" fmla="*/ 15 h 45"/>
                <a:gd name="T16" fmla="*/ 48 w 51"/>
                <a:gd name="T17" fmla="*/ 28 h 45"/>
                <a:gd name="T18" fmla="*/ 36 w 51"/>
                <a:gd name="T19" fmla="*/ 34 h 45"/>
                <a:gd name="T20" fmla="*/ 36 w 51"/>
                <a:gd name="T21" fmla="*/ 45 h 45"/>
                <a:gd name="T22" fmla="*/ 30 w 51"/>
                <a:gd name="T23" fmla="*/ 45 h 45"/>
                <a:gd name="T24" fmla="*/ 30 w 51"/>
                <a:gd name="T25" fmla="*/ 45 h 45"/>
                <a:gd name="T26" fmla="*/ 30 w 51"/>
                <a:gd name="T27"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1" h="45">
                  <a:moveTo>
                    <a:pt x="30" y="45"/>
                  </a:moveTo>
                  <a:lnTo>
                    <a:pt x="12" y="32"/>
                  </a:lnTo>
                  <a:lnTo>
                    <a:pt x="4" y="23"/>
                  </a:lnTo>
                  <a:lnTo>
                    <a:pt x="0" y="6"/>
                  </a:lnTo>
                  <a:lnTo>
                    <a:pt x="0" y="0"/>
                  </a:lnTo>
                  <a:lnTo>
                    <a:pt x="36" y="0"/>
                  </a:lnTo>
                  <a:lnTo>
                    <a:pt x="42" y="6"/>
                  </a:lnTo>
                  <a:lnTo>
                    <a:pt x="51" y="15"/>
                  </a:lnTo>
                  <a:lnTo>
                    <a:pt x="48" y="28"/>
                  </a:lnTo>
                  <a:lnTo>
                    <a:pt x="36" y="34"/>
                  </a:lnTo>
                  <a:lnTo>
                    <a:pt x="36" y="45"/>
                  </a:lnTo>
                  <a:lnTo>
                    <a:pt x="30" y="45"/>
                  </a:lnTo>
                  <a:lnTo>
                    <a:pt x="30" y="45"/>
                  </a:lnTo>
                  <a:lnTo>
                    <a:pt x="30" y="45"/>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18" name="Freeform 117">
              <a:extLst>
                <a:ext uri="{FF2B5EF4-FFF2-40B4-BE49-F238E27FC236}">
                  <a16:creationId xmlns:a16="http://schemas.microsoft.com/office/drawing/2014/main" id="{29C59BE2-0991-5344-92A0-E739D684C03E}"/>
                </a:ext>
              </a:extLst>
            </p:cNvPr>
            <p:cNvSpPr>
              <a:spLocks/>
            </p:cNvSpPr>
            <p:nvPr userDrawn="1"/>
          </p:nvSpPr>
          <p:spPr bwMode="auto">
            <a:xfrm>
              <a:off x="1551705" y="2222587"/>
              <a:ext cx="62601" cy="79260"/>
            </a:xfrm>
            <a:custGeom>
              <a:avLst/>
              <a:gdLst>
                <a:gd name="T0" fmla="*/ 18 w 41"/>
                <a:gd name="T1" fmla="*/ 34 h 61"/>
                <a:gd name="T2" fmla="*/ 0 w 41"/>
                <a:gd name="T3" fmla="*/ 4 h 61"/>
                <a:gd name="T4" fmla="*/ 13 w 41"/>
                <a:gd name="T5" fmla="*/ 0 h 61"/>
                <a:gd name="T6" fmla="*/ 28 w 41"/>
                <a:gd name="T7" fmla="*/ 9 h 61"/>
                <a:gd name="T8" fmla="*/ 41 w 41"/>
                <a:gd name="T9" fmla="*/ 32 h 61"/>
                <a:gd name="T10" fmla="*/ 41 w 41"/>
                <a:gd name="T11" fmla="*/ 43 h 61"/>
                <a:gd name="T12" fmla="*/ 30 w 41"/>
                <a:gd name="T13" fmla="*/ 43 h 61"/>
                <a:gd name="T14" fmla="*/ 17 w 41"/>
                <a:gd name="T15" fmla="*/ 61 h 61"/>
                <a:gd name="T16" fmla="*/ 15 w 41"/>
                <a:gd name="T17" fmla="*/ 43 h 61"/>
                <a:gd name="T18" fmla="*/ 18 w 41"/>
                <a:gd name="T19" fmla="*/ 34 h 61"/>
                <a:gd name="T20" fmla="*/ 18 w 41"/>
                <a:gd name="T21" fmla="*/ 34 h 61"/>
                <a:gd name="T22" fmla="*/ 18 w 41"/>
                <a:gd name="T23" fmla="*/ 34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 h="61">
                  <a:moveTo>
                    <a:pt x="18" y="34"/>
                  </a:moveTo>
                  <a:lnTo>
                    <a:pt x="0" y="4"/>
                  </a:lnTo>
                  <a:lnTo>
                    <a:pt x="13" y="0"/>
                  </a:lnTo>
                  <a:lnTo>
                    <a:pt x="28" y="9"/>
                  </a:lnTo>
                  <a:lnTo>
                    <a:pt x="41" y="32"/>
                  </a:lnTo>
                  <a:lnTo>
                    <a:pt x="41" y="43"/>
                  </a:lnTo>
                  <a:lnTo>
                    <a:pt x="30" y="43"/>
                  </a:lnTo>
                  <a:lnTo>
                    <a:pt x="17" y="61"/>
                  </a:lnTo>
                  <a:lnTo>
                    <a:pt x="15" y="43"/>
                  </a:lnTo>
                  <a:lnTo>
                    <a:pt x="18" y="34"/>
                  </a:lnTo>
                  <a:lnTo>
                    <a:pt x="18" y="34"/>
                  </a:lnTo>
                  <a:lnTo>
                    <a:pt x="18" y="34"/>
                  </a:lnTo>
                  <a:close/>
                </a:path>
              </a:pathLst>
            </a:custGeom>
            <a:solidFill>
              <a:schemeClr val="bg1">
                <a:lumMod val="85000"/>
              </a:schemeClr>
            </a:solidFill>
            <a:ln w="635" cap="rnd">
              <a:solidFill>
                <a:schemeClr val="bg1">
                  <a:alpha val="17000"/>
                </a:schemeClr>
              </a:solidFill>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19" name="Freeform 118">
              <a:extLst>
                <a:ext uri="{FF2B5EF4-FFF2-40B4-BE49-F238E27FC236}">
                  <a16:creationId xmlns:a16="http://schemas.microsoft.com/office/drawing/2014/main" id="{E21BADC8-E9BA-414A-B7CB-ECB554224C32}"/>
                </a:ext>
              </a:extLst>
            </p:cNvPr>
            <p:cNvSpPr>
              <a:spLocks/>
            </p:cNvSpPr>
            <p:nvPr userDrawn="1"/>
          </p:nvSpPr>
          <p:spPr bwMode="auto">
            <a:xfrm>
              <a:off x="1551705" y="2222587"/>
              <a:ext cx="62601" cy="79260"/>
            </a:xfrm>
            <a:custGeom>
              <a:avLst/>
              <a:gdLst>
                <a:gd name="T0" fmla="*/ 18 w 41"/>
                <a:gd name="T1" fmla="*/ 34 h 61"/>
                <a:gd name="T2" fmla="*/ 0 w 41"/>
                <a:gd name="T3" fmla="*/ 4 h 61"/>
                <a:gd name="T4" fmla="*/ 13 w 41"/>
                <a:gd name="T5" fmla="*/ 0 h 61"/>
                <a:gd name="T6" fmla="*/ 28 w 41"/>
                <a:gd name="T7" fmla="*/ 9 h 61"/>
                <a:gd name="T8" fmla="*/ 41 w 41"/>
                <a:gd name="T9" fmla="*/ 32 h 61"/>
                <a:gd name="T10" fmla="*/ 41 w 41"/>
                <a:gd name="T11" fmla="*/ 43 h 61"/>
                <a:gd name="T12" fmla="*/ 30 w 41"/>
                <a:gd name="T13" fmla="*/ 43 h 61"/>
                <a:gd name="T14" fmla="*/ 17 w 41"/>
                <a:gd name="T15" fmla="*/ 61 h 61"/>
                <a:gd name="T16" fmla="*/ 15 w 41"/>
                <a:gd name="T17" fmla="*/ 43 h 61"/>
                <a:gd name="T18" fmla="*/ 18 w 41"/>
                <a:gd name="T19" fmla="*/ 34 h 61"/>
                <a:gd name="T20" fmla="*/ 18 w 41"/>
                <a:gd name="T21" fmla="*/ 34 h 61"/>
                <a:gd name="T22" fmla="*/ 18 w 41"/>
                <a:gd name="T23" fmla="*/ 34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 h="61">
                  <a:moveTo>
                    <a:pt x="18" y="34"/>
                  </a:moveTo>
                  <a:lnTo>
                    <a:pt x="0" y="4"/>
                  </a:lnTo>
                  <a:lnTo>
                    <a:pt x="13" y="0"/>
                  </a:lnTo>
                  <a:lnTo>
                    <a:pt x="28" y="9"/>
                  </a:lnTo>
                  <a:lnTo>
                    <a:pt x="41" y="32"/>
                  </a:lnTo>
                  <a:lnTo>
                    <a:pt x="41" y="43"/>
                  </a:lnTo>
                  <a:lnTo>
                    <a:pt x="30" y="43"/>
                  </a:lnTo>
                  <a:lnTo>
                    <a:pt x="17" y="61"/>
                  </a:lnTo>
                  <a:lnTo>
                    <a:pt x="15" y="43"/>
                  </a:lnTo>
                  <a:lnTo>
                    <a:pt x="18" y="34"/>
                  </a:lnTo>
                  <a:lnTo>
                    <a:pt x="18" y="34"/>
                  </a:lnTo>
                  <a:lnTo>
                    <a:pt x="18" y="34"/>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20" name="Freeform 119">
              <a:extLst>
                <a:ext uri="{FF2B5EF4-FFF2-40B4-BE49-F238E27FC236}">
                  <a16:creationId xmlns:a16="http://schemas.microsoft.com/office/drawing/2014/main" id="{3792307C-5443-3F42-9A8B-151B6DF037BD}"/>
                </a:ext>
              </a:extLst>
            </p:cNvPr>
            <p:cNvSpPr>
              <a:spLocks/>
            </p:cNvSpPr>
            <p:nvPr userDrawn="1"/>
          </p:nvSpPr>
          <p:spPr bwMode="auto">
            <a:xfrm>
              <a:off x="1446351" y="2117339"/>
              <a:ext cx="390877" cy="213093"/>
            </a:xfrm>
            <a:custGeom>
              <a:avLst/>
              <a:gdLst>
                <a:gd name="T0" fmla="*/ 125 w 256"/>
                <a:gd name="T1" fmla="*/ 119 h 164"/>
                <a:gd name="T2" fmla="*/ 121 w 256"/>
                <a:gd name="T3" fmla="*/ 121 h 164"/>
                <a:gd name="T4" fmla="*/ 118 w 256"/>
                <a:gd name="T5" fmla="*/ 128 h 164"/>
                <a:gd name="T6" fmla="*/ 106 w 256"/>
                <a:gd name="T7" fmla="*/ 142 h 164"/>
                <a:gd name="T8" fmla="*/ 86 w 256"/>
                <a:gd name="T9" fmla="*/ 142 h 164"/>
                <a:gd name="T10" fmla="*/ 110 w 256"/>
                <a:gd name="T11" fmla="*/ 113 h 164"/>
                <a:gd name="T12" fmla="*/ 67 w 256"/>
                <a:gd name="T13" fmla="*/ 83 h 164"/>
                <a:gd name="T14" fmla="*/ 40 w 256"/>
                <a:gd name="T15" fmla="*/ 96 h 164"/>
                <a:gd name="T16" fmla="*/ 4 w 256"/>
                <a:gd name="T17" fmla="*/ 90 h 164"/>
                <a:gd name="T18" fmla="*/ 8 w 256"/>
                <a:gd name="T19" fmla="*/ 62 h 164"/>
                <a:gd name="T20" fmla="*/ 29 w 256"/>
                <a:gd name="T21" fmla="*/ 39 h 164"/>
                <a:gd name="T22" fmla="*/ 42 w 256"/>
                <a:gd name="T23" fmla="*/ 5 h 164"/>
                <a:gd name="T24" fmla="*/ 93 w 256"/>
                <a:gd name="T25" fmla="*/ 19 h 164"/>
                <a:gd name="T26" fmla="*/ 114 w 256"/>
                <a:gd name="T27" fmla="*/ 19 h 164"/>
                <a:gd name="T28" fmla="*/ 125 w 256"/>
                <a:gd name="T29" fmla="*/ 5 h 164"/>
                <a:gd name="T30" fmla="*/ 150 w 256"/>
                <a:gd name="T31" fmla="*/ 0 h 164"/>
                <a:gd name="T32" fmla="*/ 173 w 256"/>
                <a:gd name="T33" fmla="*/ 22 h 164"/>
                <a:gd name="T34" fmla="*/ 180 w 256"/>
                <a:gd name="T35" fmla="*/ 22 h 164"/>
                <a:gd name="T36" fmla="*/ 193 w 256"/>
                <a:gd name="T37" fmla="*/ 41 h 164"/>
                <a:gd name="T38" fmla="*/ 218 w 256"/>
                <a:gd name="T39" fmla="*/ 39 h 164"/>
                <a:gd name="T40" fmla="*/ 241 w 256"/>
                <a:gd name="T41" fmla="*/ 53 h 164"/>
                <a:gd name="T42" fmla="*/ 252 w 256"/>
                <a:gd name="T43" fmla="*/ 87 h 164"/>
                <a:gd name="T44" fmla="*/ 229 w 256"/>
                <a:gd name="T45" fmla="*/ 100 h 164"/>
                <a:gd name="T46" fmla="*/ 224 w 256"/>
                <a:gd name="T47" fmla="*/ 109 h 164"/>
                <a:gd name="T48" fmla="*/ 207 w 256"/>
                <a:gd name="T49" fmla="*/ 117 h 164"/>
                <a:gd name="T50" fmla="*/ 195 w 256"/>
                <a:gd name="T51" fmla="*/ 121 h 164"/>
                <a:gd name="T52" fmla="*/ 184 w 256"/>
                <a:gd name="T53" fmla="*/ 128 h 164"/>
                <a:gd name="T54" fmla="*/ 180 w 256"/>
                <a:gd name="T55" fmla="*/ 128 h 164"/>
                <a:gd name="T56" fmla="*/ 180 w 256"/>
                <a:gd name="T57" fmla="*/ 142 h 164"/>
                <a:gd name="T58" fmla="*/ 186 w 256"/>
                <a:gd name="T59" fmla="*/ 145 h 164"/>
                <a:gd name="T60" fmla="*/ 195 w 256"/>
                <a:gd name="T61" fmla="*/ 143 h 164"/>
                <a:gd name="T62" fmla="*/ 203 w 256"/>
                <a:gd name="T63" fmla="*/ 145 h 164"/>
                <a:gd name="T64" fmla="*/ 207 w 256"/>
                <a:gd name="T65" fmla="*/ 147 h 164"/>
                <a:gd name="T66" fmla="*/ 197 w 256"/>
                <a:gd name="T67" fmla="*/ 151 h 164"/>
                <a:gd name="T68" fmla="*/ 173 w 256"/>
                <a:gd name="T69" fmla="*/ 155 h 164"/>
                <a:gd name="T70" fmla="*/ 169 w 256"/>
                <a:gd name="T71" fmla="*/ 162 h 164"/>
                <a:gd name="T72" fmla="*/ 163 w 256"/>
                <a:gd name="T73" fmla="*/ 164 h 164"/>
                <a:gd name="T74" fmla="*/ 159 w 256"/>
                <a:gd name="T75" fmla="*/ 159 h 164"/>
                <a:gd name="T76" fmla="*/ 161 w 256"/>
                <a:gd name="T77" fmla="*/ 151 h 164"/>
                <a:gd name="T78" fmla="*/ 154 w 256"/>
                <a:gd name="T79" fmla="*/ 147 h 164"/>
                <a:gd name="T80" fmla="*/ 148 w 256"/>
                <a:gd name="T81" fmla="*/ 143 h 164"/>
                <a:gd name="T82" fmla="*/ 150 w 256"/>
                <a:gd name="T83" fmla="*/ 142 h 164"/>
                <a:gd name="T84" fmla="*/ 161 w 256"/>
                <a:gd name="T85" fmla="*/ 134 h 164"/>
                <a:gd name="T86" fmla="*/ 161 w 256"/>
                <a:gd name="T87" fmla="*/ 132 h 164"/>
                <a:gd name="T88" fmla="*/ 148 w 256"/>
                <a:gd name="T89" fmla="*/ 128 h 164"/>
                <a:gd name="T90" fmla="*/ 137 w 256"/>
                <a:gd name="T91" fmla="*/ 124 h 164"/>
                <a:gd name="T92" fmla="*/ 139 w 256"/>
                <a:gd name="T93" fmla="*/ 124 h 164"/>
                <a:gd name="T94" fmla="*/ 140 w 256"/>
                <a:gd name="T95" fmla="*/ 117 h 164"/>
                <a:gd name="T96" fmla="*/ 127 w 256"/>
                <a:gd name="T97" fmla="*/ 117 h 164"/>
                <a:gd name="T98" fmla="*/ 127 w 256"/>
                <a:gd name="T99" fmla="*/ 117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56" h="164">
                  <a:moveTo>
                    <a:pt x="127" y="117"/>
                  </a:moveTo>
                  <a:lnTo>
                    <a:pt x="127" y="117"/>
                  </a:lnTo>
                  <a:lnTo>
                    <a:pt x="125" y="119"/>
                  </a:lnTo>
                  <a:lnTo>
                    <a:pt x="123" y="121"/>
                  </a:lnTo>
                  <a:lnTo>
                    <a:pt x="121" y="121"/>
                  </a:lnTo>
                  <a:lnTo>
                    <a:pt x="121" y="121"/>
                  </a:lnTo>
                  <a:lnTo>
                    <a:pt x="121" y="121"/>
                  </a:lnTo>
                  <a:lnTo>
                    <a:pt x="120" y="124"/>
                  </a:lnTo>
                  <a:lnTo>
                    <a:pt x="118" y="128"/>
                  </a:lnTo>
                  <a:lnTo>
                    <a:pt x="118" y="128"/>
                  </a:lnTo>
                  <a:lnTo>
                    <a:pt x="110" y="138"/>
                  </a:lnTo>
                  <a:lnTo>
                    <a:pt x="106" y="142"/>
                  </a:lnTo>
                  <a:lnTo>
                    <a:pt x="104" y="142"/>
                  </a:lnTo>
                  <a:lnTo>
                    <a:pt x="91" y="145"/>
                  </a:lnTo>
                  <a:lnTo>
                    <a:pt x="86" y="142"/>
                  </a:lnTo>
                  <a:lnTo>
                    <a:pt x="99" y="124"/>
                  </a:lnTo>
                  <a:lnTo>
                    <a:pt x="110" y="124"/>
                  </a:lnTo>
                  <a:lnTo>
                    <a:pt x="110" y="113"/>
                  </a:lnTo>
                  <a:lnTo>
                    <a:pt x="97" y="90"/>
                  </a:lnTo>
                  <a:lnTo>
                    <a:pt x="82" y="81"/>
                  </a:lnTo>
                  <a:lnTo>
                    <a:pt x="67" y="83"/>
                  </a:lnTo>
                  <a:lnTo>
                    <a:pt x="57" y="90"/>
                  </a:lnTo>
                  <a:lnTo>
                    <a:pt x="46" y="90"/>
                  </a:lnTo>
                  <a:lnTo>
                    <a:pt x="40" y="96"/>
                  </a:lnTo>
                  <a:lnTo>
                    <a:pt x="34" y="90"/>
                  </a:lnTo>
                  <a:lnTo>
                    <a:pt x="12" y="90"/>
                  </a:lnTo>
                  <a:lnTo>
                    <a:pt x="4" y="90"/>
                  </a:lnTo>
                  <a:lnTo>
                    <a:pt x="0" y="85"/>
                  </a:lnTo>
                  <a:lnTo>
                    <a:pt x="6" y="70"/>
                  </a:lnTo>
                  <a:lnTo>
                    <a:pt x="8" y="62"/>
                  </a:lnTo>
                  <a:lnTo>
                    <a:pt x="12" y="56"/>
                  </a:lnTo>
                  <a:lnTo>
                    <a:pt x="23" y="41"/>
                  </a:lnTo>
                  <a:lnTo>
                    <a:pt x="29" y="39"/>
                  </a:lnTo>
                  <a:lnTo>
                    <a:pt x="29" y="24"/>
                  </a:lnTo>
                  <a:lnTo>
                    <a:pt x="23" y="17"/>
                  </a:lnTo>
                  <a:lnTo>
                    <a:pt x="42" y="5"/>
                  </a:lnTo>
                  <a:lnTo>
                    <a:pt x="84" y="17"/>
                  </a:lnTo>
                  <a:lnTo>
                    <a:pt x="87" y="11"/>
                  </a:lnTo>
                  <a:lnTo>
                    <a:pt x="93" y="19"/>
                  </a:lnTo>
                  <a:lnTo>
                    <a:pt x="99" y="11"/>
                  </a:lnTo>
                  <a:lnTo>
                    <a:pt x="103" y="19"/>
                  </a:lnTo>
                  <a:lnTo>
                    <a:pt x="114" y="19"/>
                  </a:lnTo>
                  <a:lnTo>
                    <a:pt x="118" y="22"/>
                  </a:lnTo>
                  <a:lnTo>
                    <a:pt x="118" y="11"/>
                  </a:lnTo>
                  <a:lnTo>
                    <a:pt x="125" y="5"/>
                  </a:lnTo>
                  <a:lnTo>
                    <a:pt x="137" y="5"/>
                  </a:lnTo>
                  <a:lnTo>
                    <a:pt x="144" y="5"/>
                  </a:lnTo>
                  <a:lnTo>
                    <a:pt x="150" y="0"/>
                  </a:lnTo>
                  <a:lnTo>
                    <a:pt x="165" y="0"/>
                  </a:lnTo>
                  <a:lnTo>
                    <a:pt x="173" y="11"/>
                  </a:lnTo>
                  <a:lnTo>
                    <a:pt x="173" y="22"/>
                  </a:lnTo>
                  <a:lnTo>
                    <a:pt x="173" y="22"/>
                  </a:lnTo>
                  <a:lnTo>
                    <a:pt x="180" y="22"/>
                  </a:lnTo>
                  <a:lnTo>
                    <a:pt x="180" y="22"/>
                  </a:lnTo>
                  <a:lnTo>
                    <a:pt x="184" y="22"/>
                  </a:lnTo>
                  <a:lnTo>
                    <a:pt x="191" y="39"/>
                  </a:lnTo>
                  <a:lnTo>
                    <a:pt x="193" y="41"/>
                  </a:lnTo>
                  <a:lnTo>
                    <a:pt x="207" y="45"/>
                  </a:lnTo>
                  <a:lnTo>
                    <a:pt x="207" y="45"/>
                  </a:lnTo>
                  <a:lnTo>
                    <a:pt x="218" y="39"/>
                  </a:lnTo>
                  <a:lnTo>
                    <a:pt x="226" y="49"/>
                  </a:lnTo>
                  <a:lnTo>
                    <a:pt x="226" y="49"/>
                  </a:lnTo>
                  <a:lnTo>
                    <a:pt x="241" y="53"/>
                  </a:lnTo>
                  <a:lnTo>
                    <a:pt x="256" y="58"/>
                  </a:lnTo>
                  <a:lnTo>
                    <a:pt x="252" y="75"/>
                  </a:lnTo>
                  <a:lnTo>
                    <a:pt x="252" y="87"/>
                  </a:lnTo>
                  <a:lnTo>
                    <a:pt x="252" y="94"/>
                  </a:lnTo>
                  <a:lnTo>
                    <a:pt x="241" y="96"/>
                  </a:lnTo>
                  <a:lnTo>
                    <a:pt x="229" y="100"/>
                  </a:lnTo>
                  <a:lnTo>
                    <a:pt x="229" y="100"/>
                  </a:lnTo>
                  <a:lnTo>
                    <a:pt x="226" y="107"/>
                  </a:lnTo>
                  <a:lnTo>
                    <a:pt x="224" y="109"/>
                  </a:lnTo>
                  <a:lnTo>
                    <a:pt x="218" y="113"/>
                  </a:lnTo>
                  <a:lnTo>
                    <a:pt x="218" y="113"/>
                  </a:lnTo>
                  <a:lnTo>
                    <a:pt x="207" y="117"/>
                  </a:lnTo>
                  <a:lnTo>
                    <a:pt x="207" y="117"/>
                  </a:lnTo>
                  <a:lnTo>
                    <a:pt x="203" y="119"/>
                  </a:lnTo>
                  <a:lnTo>
                    <a:pt x="195" y="121"/>
                  </a:lnTo>
                  <a:lnTo>
                    <a:pt x="188" y="123"/>
                  </a:lnTo>
                  <a:lnTo>
                    <a:pt x="184" y="124"/>
                  </a:lnTo>
                  <a:lnTo>
                    <a:pt x="184" y="128"/>
                  </a:lnTo>
                  <a:lnTo>
                    <a:pt x="184" y="128"/>
                  </a:lnTo>
                  <a:lnTo>
                    <a:pt x="180" y="128"/>
                  </a:lnTo>
                  <a:lnTo>
                    <a:pt x="180" y="128"/>
                  </a:lnTo>
                  <a:lnTo>
                    <a:pt x="182" y="134"/>
                  </a:lnTo>
                  <a:lnTo>
                    <a:pt x="180" y="142"/>
                  </a:lnTo>
                  <a:lnTo>
                    <a:pt x="180" y="142"/>
                  </a:lnTo>
                  <a:lnTo>
                    <a:pt x="182" y="145"/>
                  </a:lnTo>
                  <a:lnTo>
                    <a:pt x="184" y="145"/>
                  </a:lnTo>
                  <a:lnTo>
                    <a:pt x="186" y="145"/>
                  </a:lnTo>
                  <a:lnTo>
                    <a:pt x="186" y="145"/>
                  </a:lnTo>
                  <a:lnTo>
                    <a:pt x="191" y="145"/>
                  </a:lnTo>
                  <a:lnTo>
                    <a:pt x="195" y="143"/>
                  </a:lnTo>
                  <a:lnTo>
                    <a:pt x="197" y="143"/>
                  </a:lnTo>
                  <a:lnTo>
                    <a:pt x="197" y="143"/>
                  </a:lnTo>
                  <a:lnTo>
                    <a:pt x="203" y="145"/>
                  </a:lnTo>
                  <a:lnTo>
                    <a:pt x="207" y="145"/>
                  </a:lnTo>
                  <a:lnTo>
                    <a:pt x="207" y="145"/>
                  </a:lnTo>
                  <a:lnTo>
                    <a:pt x="207" y="147"/>
                  </a:lnTo>
                  <a:lnTo>
                    <a:pt x="207" y="147"/>
                  </a:lnTo>
                  <a:lnTo>
                    <a:pt x="203" y="149"/>
                  </a:lnTo>
                  <a:lnTo>
                    <a:pt x="197" y="151"/>
                  </a:lnTo>
                  <a:lnTo>
                    <a:pt x="186" y="153"/>
                  </a:lnTo>
                  <a:lnTo>
                    <a:pt x="180" y="155"/>
                  </a:lnTo>
                  <a:lnTo>
                    <a:pt x="173" y="155"/>
                  </a:lnTo>
                  <a:lnTo>
                    <a:pt x="169" y="159"/>
                  </a:lnTo>
                  <a:lnTo>
                    <a:pt x="169" y="160"/>
                  </a:lnTo>
                  <a:lnTo>
                    <a:pt x="169" y="162"/>
                  </a:lnTo>
                  <a:lnTo>
                    <a:pt x="169" y="162"/>
                  </a:lnTo>
                  <a:lnTo>
                    <a:pt x="165" y="164"/>
                  </a:lnTo>
                  <a:lnTo>
                    <a:pt x="163" y="164"/>
                  </a:lnTo>
                  <a:lnTo>
                    <a:pt x="161" y="164"/>
                  </a:lnTo>
                  <a:lnTo>
                    <a:pt x="161" y="164"/>
                  </a:lnTo>
                  <a:lnTo>
                    <a:pt x="159" y="159"/>
                  </a:lnTo>
                  <a:lnTo>
                    <a:pt x="159" y="155"/>
                  </a:lnTo>
                  <a:lnTo>
                    <a:pt x="161" y="151"/>
                  </a:lnTo>
                  <a:lnTo>
                    <a:pt x="161" y="151"/>
                  </a:lnTo>
                  <a:lnTo>
                    <a:pt x="161" y="151"/>
                  </a:lnTo>
                  <a:lnTo>
                    <a:pt x="159" y="151"/>
                  </a:lnTo>
                  <a:lnTo>
                    <a:pt x="154" y="147"/>
                  </a:lnTo>
                  <a:lnTo>
                    <a:pt x="150" y="145"/>
                  </a:lnTo>
                  <a:lnTo>
                    <a:pt x="150" y="145"/>
                  </a:lnTo>
                  <a:lnTo>
                    <a:pt x="148" y="143"/>
                  </a:lnTo>
                  <a:lnTo>
                    <a:pt x="148" y="143"/>
                  </a:lnTo>
                  <a:lnTo>
                    <a:pt x="150" y="142"/>
                  </a:lnTo>
                  <a:lnTo>
                    <a:pt x="150" y="142"/>
                  </a:lnTo>
                  <a:lnTo>
                    <a:pt x="154" y="138"/>
                  </a:lnTo>
                  <a:lnTo>
                    <a:pt x="157" y="138"/>
                  </a:lnTo>
                  <a:lnTo>
                    <a:pt x="161" y="134"/>
                  </a:lnTo>
                  <a:lnTo>
                    <a:pt x="161" y="134"/>
                  </a:lnTo>
                  <a:lnTo>
                    <a:pt x="161" y="132"/>
                  </a:lnTo>
                  <a:lnTo>
                    <a:pt x="161" y="132"/>
                  </a:lnTo>
                  <a:lnTo>
                    <a:pt x="157" y="130"/>
                  </a:lnTo>
                  <a:lnTo>
                    <a:pt x="154" y="128"/>
                  </a:lnTo>
                  <a:lnTo>
                    <a:pt x="148" y="128"/>
                  </a:lnTo>
                  <a:lnTo>
                    <a:pt x="140" y="128"/>
                  </a:lnTo>
                  <a:lnTo>
                    <a:pt x="139" y="128"/>
                  </a:lnTo>
                  <a:lnTo>
                    <a:pt x="137" y="124"/>
                  </a:lnTo>
                  <a:lnTo>
                    <a:pt x="137" y="124"/>
                  </a:lnTo>
                  <a:lnTo>
                    <a:pt x="139" y="124"/>
                  </a:lnTo>
                  <a:lnTo>
                    <a:pt x="139" y="124"/>
                  </a:lnTo>
                  <a:lnTo>
                    <a:pt x="140" y="121"/>
                  </a:lnTo>
                  <a:lnTo>
                    <a:pt x="140" y="119"/>
                  </a:lnTo>
                  <a:lnTo>
                    <a:pt x="140" y="117"/>
                  </a:lnTo>
                  <a:lnTo>
                    <a:pt x="139" y="117"/>
                  </a:lnTo>
                  <a:lnTo>
                    <a:pt x="131" y="117"/>
                  </a:lnTo>
                  <a:lnTo>
                    <a:pt x="127" y="117"/>
                  </a:lnTo>
                  <a:lnTo>
                    <a:pt x="127" y="117"/>
                  </a:lnTo>
                  <a:lnTo>
                    <a:pt x="127" y="117"/>
                  </a:lnTo>
                  <a:lnTo>
                    <a:pt x="127" y="117"/>
                  </a:lnTo>
                  <a:close/>
                </a:path>
              </a:pathLst>
            </a:custGeom>
            <a:solidFill>
              <a:schemeClr val="bg1">
                <a:lumMod val="85000"/>
              </a:schemeClr>
            </a:solidFill>
            <a:ln w="635" cap="rnd">
              <a:solidFill>
                <a:schemeClr val="bg1">
                  <a:alpha val="17000"/>
                </a:schemeClr>
              </a:solidFill>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21" name="Freeform 120">
              <a:extLst>
                <a:ext uri="{FF2B5EF4-FFF2-40B4-BE49-F238E27FC236}">
                  <a16:creationId xmlns:a16="http://schemas.microsoft.com/office/drawing/2014/main" id="{937A2951-7E09-C64F-84B7-D01198C46077}"/>
                </a:ext>
              </a:extLst>
            </p:cNvPr>
            <p:cNvSpPr>
              <a:spLocks/>
            </p:cNvSpPr>
            <p:nvPr userDrawn="1"/>
          </p:nvSpPr>
          <p:spPr bwMode="auto">
            <a:xfrm>
              <a:off x="1446351" y="2117339"/>
              <a:ext cx="390877" cy="213093"/>
            </a:xfrm>
            <a:custGeom>
              <a:avLst/>
              <a:gdLst>
                <a:gd name="T0" fmla="*/ 125 w 256"/>
                <a:gd name="T1" fmla="*/ 119 h 164"/>
                <a:gd name="T2" fmla="*/ 121 w 256"/>
                <a:gd name="T3" fmla="*/ 121 h 164"/>
                <a:gd name="T4" fmla="*/ 118 w 256"/>
                <a:gd name="T5" fmla="*/ 128 h 164"/>
                <a:gd name="T6" fmla="*/ 106 w 256"/>
                <a:gd name="T7" fmla="*/ 142 h 164"/>
                <a:gd name="T8" fmla="*/ 86 w 256"/>
                <a:gd name="T9" fmla="*/ 142 h 164"/>
                <a:gd name="T10" fmla="*/ 110 w 256"/>
                <a:gd name="T11" fmla="*/ 113 h 164"/>
                <a:gd name="T12" fmla="*/ 67 w 256"/>
                <a:gd name="T13" fmla="*/ 83 h 164"/>
                <a:gd name="T14" fmla="*/ 40 w 256"/>
                <a:gd name="T15" fmla="*/ 96 h 164"/>
                <a:gd name="T16" fmla="*/ 4 w 256"/>
                <a:gd name="T17" fmla="*/ 90 h 164"/>
                <a:gd name="T18" fmla="*/ 8 w 256"/>
                <a:gd name="T19" fmla="*/ 62 h 164"/>
                <a:gd name="T20" fmla="*/ 29 w 256"/>
                <a:gd name="T21" fmla="*/ 39 h 164"/>
                <a:gd name="T22" fmla="*/ 42 w 256"/>
                <a:gd name="T23" fmla="*/ 5 h 164"/>
                <a:gd name="T24" fmla="*/ 93 w 256"/>
                <a:gd name="T25" fmla="*/ 19 h 164"/>
                <a:gd name="T26" fmla="*/ 114 w 256"/>
                <a:gd name="T27" fmla="*/ 19 h 164"/>
                <a:gd name="T28" fmla="*/ 125 w 256"/>
                <a:gd name="T29" fmla="*/ 5 h 164"/>
                <a:gd name="T30" fmla="*/ 150 w 256"/>
                <a:gd name="T31" fmla="*/ 0 h 164"/>
                <a:gd name="T32" fmla="*/ 173 w 256"/>
                <a:gd name="T33" fmla="*/ 22 h 164"/>
                <a:gd name="T34" fmla="*/ 180 w 256"/>
                <a:gd name="T35" fmla="*/ 22 h 164"/>
                <a:gd name="T36" fmla="*/ 193 w 256"/>
                <a:gd name="T37" fmla="*/ 41 h 164"/>
                <a:gd name="T38" fmla="*/ 218 w 256"/>
                <a:gd name="T39" fmla="*/ 39 h 164"/>
                <a:gd name="T40" fmla="*/ 241 w 256"/>
                <a:gd name="T41" fmla="*/ 53 h 164"/>
                <a:gd name="T42" fmla="*/ 252 w 256"/>
                <a:gd name="T43" fmla="*/ 87 h 164"/>
                <a:gd name="T44" fmla="*/ 229 w 256"/>
                <a:gd name="T45" fmla="*/ 100 h 164"/>
                <a:gd name="T46" fmla="*/ 224 w 256"/>
                <a:gd name="T47" fmla="*/ 109 h 164"/>
                <a:gd name="T48" fmla="*/ 207 w 256"/>
                <a:gd name="T49" fmla="*/ 117 h 164"/>
                <a:gd name="T50" fmla="*/ 195 w 256"/>
                <a:gd name="T51" fmla="*/ 121 h 164"/>
                <a:gd name="T52" fmla="*/ 184 w 256"/>
                <a:gd name="T53" fmla="*/ 128 h 164"/>
                <a:gd name="T54" fmla="*/ 180 w 256"/>
                <a:gd name="T55" fmla="*/ 128 h 164"/>
                <a:gd name="T56" fmla="*/ 180 w 256"/>
                <a:gd name="T57" fmla="*/ 142 h 164"/>
                <a:gd name="T58" fmla="*/ 186 w 256"/>
                <a:gd name="T59" fmla="*/ 145 h 164"/>
                <a:gd name="T60" fmla="*/ 195 w 256"/>
                <a:gd name="T61" fmla="*/ 143 h 164"/>
                <a:gd name="T62" fmla="*/ 203 w 256"/>
                <a:gd name="T63" fmla="*/ 145 h 164"/>
                <a:gd name="T64" fmla="*/ 207 w 256"/>
                <a:gd name="T65" fmla="*/ 147 h 164"/>
                <a:gd name="T66" fmla="*/ 197 w 256"/>
                <a:gd name="T67" fmla="*/ 151 h 164"/>
                <a:gd name="T68" fmla="*/ 173 w 256"/>
                <a:gd name="T69" fmla="*/ 155 h 164"/>
                <a:gd name="T70" fmla="*/ 169 w 256"/>
                <a:gd name="T71" fmla="*/ 162 h 164"/>
                <a:gd name="T72" fmla="*/ 163 w 256"/>
                <a:gd name="T73" fmla="*/ 164 h 164"/>
                <a:gd name="T74" fmla="*/ 159 w 256"/>
                <a:gd name="T75" fmla="*/ 159 h 164"/>
                <a:gd name="T76" fmla="*/ 161 w 256"/>
                <a:gd name="T77" fmla="*/ 151 h 164"/>
                <a:gd name="T78" fmla="*/ 154 w 256"/>
                <a:gd name="T79" fmla="*/ 147 h 164"/>
                <a:gd name="T80" fmla="*/ 148 w 256"/>
                <a:gd name="T81" fmla="*/ 143 h 164"/>
                <a:gd name="T82" fmla="*/ 150 w 256"/>
                <a:gd name="T83" fmla="*/ 142 h 164"/>
                <a:gd name="T84" fmla="*/ 161 w 256"/>
                <a:gd name="T85" fmla="*/ 134 h 164"/>
                <a:gd name="T86" fmla="*/ 161 w 256"/>
                <a:gd name="T87" fmla="*/ 132 h 164"/>
                <a:gd name="T88" fmla="*/ 148 w 256"/>
                <a:gd name="T89" fmla="*/ 128 h 164"/>
                <a:gd name="T90" fmla="*/ 137 w 256"/>
                <a:gd name="T91" fmla="*/ 124 h 164"/>
                <a:gd name="T92" fmla="*/ 139 w 256"/>
                <a:gd name="T93" fmla="*/ 124 h 164"/>
                <a:gd name="T94" fmla="*/ 140 w 256"/>
                <a:gd name="T95" fmla="*/ 117 h 164"/>
                <a:gd name="T96" fmla="*/ 127 w 256"/>
                <a:gd name="T97" fmla="*/ 117 h 164"/>
                <a:gd name="T98" fmla="*/ 127 w 256"/>
                <a:gd name="T99" fmla="*/ 117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56" h="164">
                  <a:moveTo>
                    <a:pt x="127" y="117"/>
                  </a:moveTo>
                  <a:lnTo>
                    <a:pt x="127" y="117"/>
                  </a:lnTo>
                  <a:lnTo>
                    <a:pt x="125" y="119"/>
                  </a:lnTo>
                  <a:lnTo>
                    <a:pt x="123" y="121"/>
                  </a:lnTo>
                  <a:lnTo>
                    <a:pt x="121" y="121"/>
                  </a:lnTo>
                  <a:lnTo>
                    <a:pt x="121" y="121"/>
                  </a:lnTo>
                  <a:lnTo>
                    <a:pt x="121" y="121"/>
                  </a:lnTo>
                  <a:lnTo>
                    <a:pt x="120" y="124"/>
                  </a:lnTo>
                  <a:lnTo>
                    <a:pt x="118" y="128"/>
                  </a:lnTo>
                  <a:lnTo>
                    <a:pt x="118" y="128"/>
                  </a:lnTo>
                  <a:lnTo>
                    <a:pt x="110" y="138"/>
                  </a:lnTo>
                  <a:lnTo>
                    <a:pt x="106" y="142"/>
                  </a:lnTo>
                  <a:lnTo>
                    <a:pt x="104" y="142"/>
                  </a:lnTo>
                  <a:lnTo>
                    <a:pt x="91" y="145"/>
                  </a:lnTo>
                  <a:lnTo>
                    <a:pt x="86" y="142"/>
                  </a:lnTo>
                  <a:lnTo>
                    <a:pt x="99" y="124"/>
                  </a:lnTo>
                  <a:lnTo>
                    <a:pt x="110" y="124"/>
                  </a:lnTo>
                  <a:lnTo>
                    <a:pt x="110" y="113"/>
                  </a:lnTo>
                  <a:lnTo>
                    <a:pt x="97" y="90"/>
                  </a:lnTo>
                  <a:lnTo>
                    <a:pt x="82" y="81"/>
                  </a:lnTo>
                  <a:lnTo>
                    <a:pt x="67" y="83"/>
                  </a:lnTo>
                  <a:lnTo>
                    <a:pt x="57" y="90"/>
                  </a:lnTo>
                  <a:lnTo>
                    <a:pt x="46" y="90"/>
                  </a:lnTo>
                  <a:lnTo>
                    <a:pt x="40" y="96"/>
                  </a:lnTo>
                  <a:lnTo>
                    <a:pt x="34" y="90"/>
                  </a:lnTo>
                  <a:lnTo>
                    <a:pt x="12" y="90"/>
                  </a:lnTo>
                  <a:lnTo>
                    <a:pt x="4" y="90"/>
                  </a:lnTo>
                  <a:lnTo>
                    <a:pt x="0" y="85"/>
                  </a:lnTo>
                  <a:lnTo>
                    <a:pt x="6" y="70"/>
                  </a:lnTo>
                  <a:lnTo>
                    <a:pt x="8" y="62"/>
                  </a:lnTo>
                  <a:lnTo>
                    <a:pt x="12" y="56"/>
                  </a:lnTo>
                  <a:lnTo>
                    <a:pt x="23" y="41"/>
                  </a:lnTo>
                  <a:lnTo>
                    <a:pt x="29" y="39"/>
                  </a:lnTo>
                  <a:lnTo>
                    <a:pt x="29" y="24"/>
                  </a:lnTo>
                  <a:lnTo>
                    <a:pt x="23" y="17"/>
                  </a:lnTo>
                  <a:lnTo>
                    <a:pt x="42" y="5"/>
                  </a:lnTo>
                  <a:lnTo>
                    <a:pt x="84" y="17"/>
                  </a:lnTo>
                  <a:lnTo>
                    <a:pt x="87" y="11"/>
                  </a:lnTo>
                  <a:lnTo>
                    <a:pt x="93" y="19"/>
                  </a:lnTo>
                  <a:lnTo>
                    <a:pt x="99" y="11"/>
                  </a:lnTo>
                  <a:lnTo>
                    <a:pt x="103" y="19"/>
                  </a:lnTo>
                  <a:lnTo>
                    <a:pt x="114" y="19"/>
                  </a:lnTo>
                  <a:lnTo>
                    <a:pt x="118" y="22"/>
                  </a:lnTo>
                  <a:lnTo>
                    <a:pt x="118" y="11"/>
                  </a:lnTo>
                  <a:lnTo>
                    <a:pt x="125" y="5"/>
                  </a:lnTo>
                  <a:lnTo>
                    <a:pt x="137" y="5"/>
                  </a:lnTo>
                  <a:lnTo>
                    <a:pt x="144" y="5"/>
                  </a:lnTo>
                  <a:lnTo>
                    <a:pt x="150" y="0"/>
                  </a:lnTo>
                  <a:lnTo>
                    <a:pt x="165" y="0"/>
                  </a:lnTo>
                  <a:lnTo>
                    <a:pt x="173" y="11"/>
                  </a:lnTo>
                  <a:lnTo>
                    <a:pt x="173" y="22"/>
                  </a:lnTo>
                  <a:lnTo>
                    <a:pt x="173" y="22"/>
                  </a:lnTo>
                  <a:lnTo>
                    <a:pt x="180" y="22"/>
                  </a:lnTo>
                  <a:lnTo>
                    <a:pt x="180" y="22"/>
                  </a:lnTo>
                  <a:lnTo>
                    <a:pt x="184" y="22"/>
                  </a:lnTo>
                  <a:lnTo>
                    <a:pt x="191" y="39"/>
                  </a:lnTo>
                  <a:lnTo>
                    <a:pt x="193" y="41"/>
                  </a:lnTo>
                  <a:lnTo>
                    <a:pt x="207" y="45"/>
                  </a:lnTo>
                  <a:lnTo>
                    <a:pt x="207" y="45"/>
                  </a:lnTo>
                  <a:lnTo>
                    <a:pt x="218" y="39"/>
                  </a:lnTo>
                  <a:lnTo>
                    <a:pt x="226" y="49"/>
                  </a:lnTo>
                  <a:lnTo>
                    <a:pt x="226" y="49"/>
                  </a:lnTo>
                  <a:lnTo>
                    <a:pt x="241" y="53"/>
                  </a:lnTo>
                  <a:lnTo>
                    <a:pt x="256" y="58"/>
                  </a:lnTo>
                  <a:lnTo>
                    <a:pt x="252" y="75"/>
                  </a:lnTo>
                  <a:lnTo>
                    <a:pt x="252" y="87"/>
                  </a:lnTo>
                  <a:lnTo>
                    <a:pt x="252" y="94"/>
                  </a:lnTo>
                  <a:lnTo>
                    <a:pt x="241" y="96"/>
                  </a:lnTo>
                  <a:lnTo>
                    <a:pt x="229" y="100"/>
                  </a:lnTo>
                  <a:lnTo>
                    <a:pt x="229" y="100"/>
                  </a:lnTo>
                  <a:lnTo>
                    <a:pt x="226" y="107"/>
                  </a:lnTo>
                  <a:lnTo>
                    <a:pt x="224" y="109"/>
                  </a:lnTo>
                  <a:lnTo>
                    <a:pt x="218" y="113"/>
                  </a:lnTo>
                  <a:lnTo>
                    <a:pt x="218" y="113"/>
                  </a:lnTo>
                  <a:lnTo>
                    <a:pt x="207" y="117"/>
                  </a:lnTo>
                  <a:lnTo>
                    <a:pt x="207" y="117"/>
                  </a:lnTo>
                  <a:lnTo>
                    <a:pt x="203" y="119"/>
                  </a:lnTo>
                  <a:lnTo>
                    <a:pt x="195" y="121"/>
                  </a:lnTo>
                  <a:lnTo>
                    <a:pt x="188" y="123"/>
                  </a:lnTo>
                  <a:lnTo>
                    <a:pt x="184" y="124"/>
                  </a:lnTo>
                  <a:lnTo>
                    <a:pt x="184" y="128"/>
                  </a:lnTo>
                  <a:lnTo>
                    <a:pt x="184" y="128"/>
                  </a:lnTo>
                  <a:lnTo>
                    <a:pt x="180" y="128"/>
                  </a:lnTo>
                  <a:lnTo>
                    <a:pt x="180" y="128"/>
                  </a:lnTo>
                  <a:lnTo>
                    <a:pt x="182" y="134"/>
                  </a:lnTo>
                  <a:lnTo>
                    <a:pt x="180" y="142"/>
                  </a:lnTo>
                  <a:lnTo>
                    <a:pt x="180" y="142"/>
                  </a:lnTo>
                  <a:lnTo>
                    <a:pt x="182" y="145"/>
                  </a:lnTo>
                  <a:lnTo>
                    <a:pt x="184" y="145"/>
                  </a:lnTo>
                  <a:lnTo>
                    <a:pt x="186" y="145"/>
                  </a:lnTo>
                  <a:lnTo>
                    <a:pt x="186" y="145"/>
                  </a:lnTo>
                  <a:lnTo>
                    <a:pt x="191" y="145"/>
                  </a:lnTo>
                  <a:lnTo>
                    <a:pt x="195" y="143"/>
                  </a:lnTo>
                  <a:lnTo>
                    <a:pt x="197" y="143"/>
                  </a:lnTo>
                  <a:lnTo>
                    <a:pt x="197" y="143"/>
                  </a:lnTo>
                  <a:lnTo>
                    <a:pt x="203" y="145"/>
                  </a:lnTo>
                  <a:lnTo>
                    <a:pt x="207" y="145"/>
                  </a:lnTo>
                  <a:lnTo>
                    <a:pt x="207" y="145"/>
                  </a:lnTo>
                  <a:lnTo>
                    <a:pt x="207" y="147"/>
                  </a:lnTo>
                  <a:lnTo>
                    <a:pt x="207" y="147"/>
                  </a:lnTo>
                  <a:lnTo>
                    <a:pt x="203" y="149"/>
                  </a:lnTo>
                  <a:lnTo>
                    <a:pt x="197" y="151"/>
                  </a:lnTo>
                  <a:lnTo>
                    <a:pt x="186" y="153"/>
                  </a:lnTo>
                  <a:lnTo>
                    <a:pt x="180" y="155"/>
                  </a:lnTo>
                  <a:lnTo>
                    <a:pt x="173" y="155"/>
                  </a:lnTo>
                  <a:lnTo>
                    <a:pt x="169" y="159"/>
                  </a:lnTo>
                  <a:lnTo>
                    <a:pt x="169" y="160"/>
                  </a:lnTo>
                  <a:lnTo>
                    <a:pt x="169" y="162"/>
                  </a:lnTo>
                  <a:lnTo>
                    <a:pt x="169" y="162"/>
                  </a:lnTo>
                  <a:lnTo>
                    <a:pt x="165" y="164"/>
                  </a:lnTo>
                  <a:lnTo>
                    <a:pt x="163" y="164"/>
                  </a:lnTo>
                  <a:lnTo>
                    <a:pt x="161" y="164"/>
                  </a:lnTo>
                  <a:lnTo>
                    <a:pt x="161" y="164"/>
                  </a:lnTo>
                  <a:lnTo>
                    <a:pt x="159" y="159"/>
                  </a:lnTo>
                  <a:lnTo>
                    <a:pt x="159" y="155"/>
                  </a:lnTo>
                  <a:lnTo>
                    <a:pt x="161" y="151"/>
                  </a:lnTo>
                  <a:lnTo>
                    <a:pt x="161" y="151"/>
                  </a:lnTo>
                  <a:lnTo>
                    <a:pt x="161" y="151"/>
                  </a:lnTo>
                  <a:lnTo>
                    <a:pt x="159" y="151"/>
                  </a:lnTo>
                  <a:lnTo>
                    <a:pt x="154" y="147"/>
                  </a:lnTo>
                  <a:lnTo>
                    <a:pt x="150" y="145"/>
                  </a:lnTo>
                  <a:lnTo>
                    <a:pt x="150" y="145"/>
                  </a:lnTo>
                  <a:lnTo>
                    <a:pt x="148" y="143"/>
                  </a:lnTo>
                  <a:lnTo>
                    <a:pt x="148" y="143"/>
                  </a:lnTo>
                  <a:lnTo>
                    <a:pt x="150" y="142"/>
                  </a:lnTo>
                  <a:lnTo>
                    <a:pt x="150" y="142"/>
                  </a:lnTo>
                  <a:lnTo>
                    <a:pt x="154" y="138"/>
                  </a:lnTo>
                  <a:lnTo>
                    <a:pt x="157" y="138"/>
                  </a:lnTo>
                  <a:lnTo>
                    <a:pt x="161" y="134"/>
                  </a:lnTo>
                  <a:lnTo>
                    <a:pt x="161" y="134"/>
                  </a:lnTo>
                  <a:lnTo>
                    <a:pt x="161" y="132"/>
                  </a:lnTo>
                  <a:lnTo>
                    <a:pt x="161" y="132"/>
                  </a:lnTo>
                  <a:lnTo>
                    <a:pt x="157" y="130"/>
                  </a:lnTo>
                  <a:lnTo>
                    <a:pt x="154" y="128"/>
                  </a:lnTo>
                  <a:lnTo>
                    <a:pt x="148" y="128"/>
                  </a:lnTo>
                  <a:lnTo>
                    <a:pt x="140" y="128"/>
                  </a:lnTo>
                  <a:lnTo>
                    <a:pt x="139" y="128"/>
                  </a:lnTo>
                  <a:lnTo>
                    <a:pt x="137" y="124"/>
                  </a:lnTo>
                  <a:lnTo>
                    <a:pt x="137" y="124"/>
                  </a:lnTo>
                  <a:lnTo>
                    <a:pt x="139" y="124"/>
                  </a:lnTo>
                  <a:lnTo>
                    <a:pt x="139" y="124"/>
                  </a:lnTo>
                  <a:lnTo>
                    <a:pt x="140" y="121"/>
                  </a:lnTo>
                  <a:lnTo>
                    <a:pt x="140" y="119"/>
                  </a:lnTo>
                  <a:lnTo>
                    <a:pt x="140" y="117"/>
                  </a:lnTo>
                  <a:lnTo>
                    <a:pt x="139" y="117"/>
                  </a:lnTo>
                  <a:lnTo>
                    <a:pt x="131" y="117"/>
                  </a:lnTo>
                  <a:lnTo>
                    <a:pt x="127" y="117"/>
                  </a:lnTo>
                  <a:lnTo>
                    <a:pt x="127" y="117"/>
                  </a:lnTo>
                  <a:lnTo>
                    <a:pt x="127" y="117"/>
                  </a:lnTo>
                  <a:lnTo>
                    <a:pt x="127" y="117"/>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22" name="Freeform 121">
              <a:extLst>
                <a:ext uri="{FF2B5EF4-FFF2-40B4-BE49-F238E27FC236}">
                  <a16:creationId xmlns:a16="http://schemas.microsoft.com/office/drawing/2014/main" id="{40BE08A8-EB25-D347-8AAF-6E1F55841BC4}"/>
                </a:ext>
              </a:extLst>
            </p:cNvPr>
            <p:cNvSpPr>
              <a:spLocks/>
            </p:cNvSpPr>
            <p:nvPr userDrawn="1"/>
          </p:nvSpPr>
          <p:spPr bwMode="auto">
            <a:xfrm>
              <a:off x="1368481" y="2281057"/>
              <a:ext cx="99246" cy="115642"/>
            </a:xfrm>
            <a:custGeom>
              <a:avLst/>
              <a:gdLst>
                <a:gd name="T0" fmla="*/ 4 w 65"/>
                <a:gd name="T1" fmla="*/ 70 h 89"/>
                <a:gd name="T2" fmla="*/ 4 w 65"/>
                <a:gd name="T3" fmla="*/ 59 h 89"/>
                <a:gd name="T4" fmla="*/ 16 w 65"/>
                <a:gd name="T5" fmla="*/ 55 h 89"/>
                <a:gd name="T6" fmla="*/ 19 w 65"/>
                <a:gd name="T7" fmla="*/ 42 h 89"/>
                <a:gd name="T8" fmla="*/ 10 w 65"/>
                <a:gd name="T9" fmla="*/ 31 h 89"/>
                <a:gd name="T10" fmla="*/ 12 w 65"/>
                <a:gd name="T11" fmla="*/ 29 h 89"/>
                <a:gd name="T12" fmla="*/ 8 w 65"/>
                <a:gd name="T13" fmla="*/ 10 h 89"/>
                <a:gd name="T14" fmla="*/ 27 w 65"/>
                <a:gd name="T15" fmla="*/ 0 h 89"/>
                <a:gd name="T16" fmla="*/ 44 w 65"/>
                <a:gd name="T17" fmla="*/ 23 h 89"/>
                <a:gd name="T18" fmla="*/ 44 w 65"/>
                <a:gd name="T19" fmla="*/ 34 h 89"/>
                <a:gd name="T20" fmla="*/ 57 w 65"/>
                <a:gd name="T21" fmla="*/ 34 h 89"/>
                <a:gd name="T22" fmla="*/ 61 w 65"/>
                <a:gd name="T23" fmla="*/ 42 h 89"/>
                <a:gd name="T24" fmla="*/ 61 w 65"/>
                <a:gd name="T25" fmla="*/ 53 h 89"/>
                <a:gd name="T26" fmla="*/ 65 w 65"/>
                <a:gd name="T27" fmla="*/ 59 h 89"/>
                <a:gd name="T28" fmla="*/ 63 w 65"/>
                <a:gd name="T29" fmla="*/ 67 h 89"/>
                <a:gd name="T30" fmla="*/ 59 w 65"/>
                <a:gd name="T31" fmla="*/ 70 h 89"/>
                <a:gd name="T32" fmla="*/ 59 w 65"/>
                <a:gd name="T33" fmla="*/ 78 h 89"/>
                <a:gd name="T34" fmla="*/ 34 w 65"/>
                <a:gd name="T35" fmla="*/ 84 h 89"/>
                <a:gd name="T36" fmla="*/ 27 w 65"/>
                <a:gd name="T37" fmla="*/ 74 h 89"/>
                <a:gd name="T38" fmla="*/ 17 w 65"/>
                <a:gd name="T39" fmla="*/ 74 h 89"/>
                <a:gd name="T40" fmla="*/ 16 w 65"/>
                <a:gd name="T41" fmla="*/ 89 h 89"/>
                <a:gd name="T42" fmla="*/ 0 w 65"/>
                <a:gd name="T43" fmla="*/ 74 h 89"/>
                <a:gd name="T44" fmla="*/ 4 w 65"/>
                <a:gd name="T45" fmla="*/ 70 h 89"/>
                <a:gd name="T46" fmla="*/ 4 w 65"/>
                <a:gd name="T47" fmla="*/ 70 h 89"/>
                <a:gd name="T48" fmla="*/ 4 w 65"/>
                <a:gd name="T49" fmla="*/ 7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89">
                  <a:moveTo>
                    <a:pt x="4" y="70"/>
                  </a:moveTo>
                  <a:lnTo>
                    <a:pt x="4" y="59"/>
                  </a:lnTo>
                  <a:lnTo>
                    <a:pt x="16" y="55"/>
                  </a:lnTo>
                  <a:lnTo>
                    <a:pt x="19" y="42"/>
                  </a:lnTo>
                  <a:lnTo>
                    <a:pt x="10" y="31"/>
                  </a:lnTo>
                  <a:lnTo>
                    <a:pt x="12" y="29"/>
                  </a:lnTo>
                  <a:lnTo>
                    <a:pt x="8" y="10"/>
                  </a:lnTo>
                  <a:lnTo>
                    <a:pt x="27" y="0"/>
                  </a:lnTo>
                  <a:lnTo>
                    <a:pt x="44" y="23"/>
                  </a:lnTo>
                  <a:lnTo>
                    <a:pt x="44" y="34"/>
                  </a:lnTo>
                  <a:lnTo>
                    <a:pt x="57" y="34"/>
                  </a:lnTo>
                  <a:lnTo>
                    <a:pt x="61" y="42"/>
                  </a:lnTo>
                  <a:lnTo>
                    <a:pt x="61" y="53"/>
                  </a:lnTo>
                  <a:lnTo>
                    <a:pt x="65" y="59"/>
                  </a:lnTo>
                  <a:lnTo>
                    <a:pt x="63" y="67"/>
                  </a:lnTo>
                  <a:lnTo>
                    <a:pt x="59" y="70"/>
                  </a:lnTo>
                  <a:lnTo>
                    <a:pt x="59" y="78"/>
                  </a:lnTo>
                  <a:lnTo>
                    <a:pt x="34" y="84"/>
                  </a:lnTo>
                  <a:lnTo>
                    <a:pt x="27" y="74"/>
                  </a:lnTo>
                  <a:lnTo>
                    <a:pt x="17" y="74"/>
                  </a:lnTo>
                  <a:lnTo>
                    <a:pt x="16" y="89"/>
                  </a:lnTo>
                  <a:lnTo>
                    <a:pt x="0" y="74"/>
                  </a:lnTo>
                  <a:lnTo>
                    <a:pt x="4" y="70"/>
                  </a:lnTo>
                  <a:lnTo>
                    <a:pt x="4" y="70"/>
                  </a:lnTo>
                  <a:lnTo>
                    <a:pt x="4" y="70"/>
                  </a:lnTo>
                  <a:close/>
                </a:path>
              </a:pathLst>
            </a:custGeom>
            <a:solidFill>
              <a:schemeClr val="bg1">
                <a:lumMod val="85000"/>
              </a:schemeClr>
            </a:solidFill>
            <a:ln w="635" cap="rnd">
              <a:solidFill>
                <a:schemeClr val="bg1">
                  <a:alpha val="17000"/>
                </a:schemeClr>
              </a:solidFill>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23" name="Freeform 122">
              <a:extLst>
                <a:ext uri="{FF2B5EF4-FFF2-40B4-BE49-F238E27FC236}">
                  <a16:creationId xmlns:a16="http://schemas.microsoft.com/office/drawing/2014/main" id="{FCB5EAAB-6AD7-9C45-AD62-7968C698C130}"/>
                </a:ext>
              </a:extLst>
            </p:cNvPr>
            <p:cNvSpPr>
              <a:spLocks/>
            </p:cNvSpPr>
            <p:nvPr userDrawn="1"/>
          </p:nvSpPr>
          <p:spPr bwMode="auto">
            <a:xfrm>
              <a:off x="1282976" y="2227784"/>
              <a:ext cx="184751" cy="168915"/>
            </a:xfrm>
            <a:custGeom>
              <a:avLst/>
              <a:gdLst>
                <a:gd name="T0" fmla="*/ 4 w 65"/>
                <a:gd name="T1" fmla="*/ 70 h 89"/>
                <a:gd name="T2" fmla="*/ 4 w 65"/>
                <a:gd name="T3" fmla="*/ 59 h 89"/>
                <a:gd name="T4" fmla="*/ 16 w 65"/>
                <a:gd name="T5" fmla="*/ 55 h 89"/>
                <a:gd name="T6" fmla="*/ 19 w 65"/>
                <a:gd name="T7" fmla="*/ 42 h 89"/>
                <a:gd name="T8" fmla="*/ 10 w 65"/>
                <a:gd name="T9" fmla="*/ 31 h 89"/>
                <a:gd name="T10" fmla="*/ 12 w 65"/>
                <a:gd name="T11" fmla="*/ 29 h 89"/>
                <a:gd name="T12" fmla="*/ 8 w 65"/>
                <a:gd name="T13" fmla="*/ 10 h 89"/>
                <a:gd name="T14" fmla="*/ 27 w 65"/>
                <a:gd name="T15" fmla="*/ 0 h 89"/>
                <a:gd name="T16" fmla="*/ 44 w 65"/>
                <a:gd name="T17" fmla="*/ 23 h 89"/>
                <a:gd name="T18" fmla="*/ 44 w 65"/>
                <a:gd name="T19" fmla="*/ 34 h 89"/>
                <a:gd name="T20" fmla="*/ 57 w 65"/>
                <a:gd name="T21" fmla="*/ 34 h 89"/>
                <a:gd name="T22" fmla="*/ 61 w 65"/>
                <a:gd name="T23" fmla="*/ 42 h 89"/>
                <a:gd name="T24" fmla="*/ 61 w 65"/>
                <a:gd name="T25" fmla="*/ 53 h 89"/>
                <a:gd name="T26" fmla="*/ 65 w 65"/>
                <a:gd name="T27" fmla="*/ 59 h 89"/>
                <a:gd name="T28" fmla="*/ 63 w 65"/>
                <a:gd name="T29" fmla="*/ 67 h 89"/>
                <a:gd name="T30" fmla="*/ 59 w 65"/>
                <a:gd name="T31" fmla="*/ 70 h 89"/>
                <a:gd name="T32" fmla="*/ 59 w 65"/>
                <a:gd name="T33" fmla="*/ 78 h 89"/>
                <a:gd name="T34" fmla="*/ 34 w 65"/>
                <a:gd name="T35" fmla="*/ 84 h 89"/>
                <a:gd name="T36" fmla="*/ 27 w 65"/>
                <a:gd name="T37" fmla="*/ 74 h 89"/>
                <a:gd name="T38" fmla="*/ 17 w 65"/>
                <a:gd name="T39" fmla="*/ 74 h 89"/>
                <a:gd name="T40" fmla="*/ 16 w 65"/>
                <a:gd name="T41" fmla="*/ 89 h 89"/>
                <a:gd name="T42" fmla="*/ 0 w 65"/>
                <a:gd name="T43" fmla="*/ 74 h 89"/>
                <a:gd name="T44" fmla="*/ 4 w 65"/>
                <a:gd name="T45" fmla="*/ 70 h 89"/>
                <a:gd name="T46" fmla="*/ 4 w 65"/>
                <a:gd name="T47" fmla="*/ 70 h 89"/>
                <a:gd name="T48" fmla="*/ 4 w 65"/>
                <a:gd name="T49" fmla="*/ 7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89">
                  <a:moveTo>
                    <a:pt x="4" y="70"/>
                  </a:moveTo>
                  <a:lnTo>
                    <a:pt x="4" y="59"/>
                  </a:lnTo>
                  <a:lnTo>
                    <a:pt x="16" y="55"/>
                  </a:lnTo>
                  <a:lnTo>
                    <a:pt x="19" y="42"/>
                  </a:lnTo>
                  <a:lnTo>
                    <a:pt x="10" y="31"/>
                  </a:lnTo>
                  <a:lnTo>
                    <a:pt x="12" y="29"/>
                  </a:lnTo>
                  <a:lnTo>
                    <a:pt x="8" y="10"/>
                  </a:lnTo>
                  <a:lnTo>
                    <a:pt x="27" y="0"/>
                  </a:lnTo>
                  <a:lnTo>
                    <a:pt x="44" y="23"/>
                  </a:lnTo>
                  <a:lnTo>
                    <a:pt x="44" y="34"/>
                  </a:lnTo>
                  <a:lnTo>
                    <a:pt x="57" y="34"/>
                  </a:lnTo>
                  <a:lnTo>
                    <a:pt x="61" y="42"/>
                  </a:lnTo>
                  <a:lnTo>
                    <a:pt x="61" y="53"/>
                  </a:lnTo>
                  <a:lnTo>
                    <a:pt x="65" y="59"/>
                  </a:lnTo>
                  <a:lnTo>
                    <a:pt x="63" y="67"/>
                  </a:lnTo>
                  <a:lnTo>
                    <a:pt x="59" y="70"/>
                  </a:lnTo>
                  <a:lnTo>
                    <a:pt x="59" y="78"/>
                  </a:lnTo>
                  <a:lnTo>
                    <a:pt x="34" y="84"/>
                  </a:lnTo>
                  <a:lnTo>
                    <a:pt x="27" y="74"/>
                  </a:lnTo>
                  <a:lnTo>
                    <a:pt x="17" y="74"/>
                  </a:lnTo>
                  <a:lnTo>
                    <a:pt x="16" y="89"/>
                  </a:lnTo>
                  <a:lnTo>
                    <a:pt x="0" y="74"/>
                  </a:lnTo>
                  <a:lnTo>
                    <a:pt x="4" y="70"/>
                  </a:lnTo>
                  <a:lnTo>
                    <a:pt x="4" y="70"/>
                  </a:lnTo>
                  <a:lnTo>
                    <a:pt x="4" y="70"/>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0"/>
                <a:sym typeface="Lucida Grande" charset="0"/>
              </a:endParaRPr>
            </a:p>
          </p:txBody>
        </p:sp>
        <p:sp>
          <p:nvSpPr>
            <p:cNvPr id="124" name="Freeform 123">
              <a:extLst>
                <a:ext uri="{FF2B5EF4-FFF2-40B4-BE49-F238E27FC236}">
                  <a16:creationId xmlns:a16="http://schemas.microsoft.com/office/drawing/2014/main" id="{9F088819-7405-1548-98CF-63090F40E4D3}"/>
                </a:ext>
              </a:extLst>
            </p:cNvPr>
            <p:cNvSpPr>
              <a:spLocks/>
            </p:cNvSpPr>
            <p:nvPr userDrawn="1"/>
          </p:nvSpPr>
          <p:spPr bwMode="auto">
            <a:xfrm>
              <a:off x="1389857" y="2377209"/>
              <a:ext cx="36645" cy="71464"/>
            </a:xfrm>
            <a:custGeom>
              <a:avLst/>
              <a:gdLst>
                <a:gd name="T0" fmla="*/ 0 w 24"/>
                <a:gd name="T1" fmla="*/ 13 h 55"/>
                <a:gd name="T2" fmla="*/ 3 w 24"/>
                <a:gd name="T3" fmla="*/ 0 h 55"/>
                <a:gd name="T4" fmla="*/ 13 w 24"/>
                <a:gd name="T5" fmla="*/ 0 h 55"/>
                <a:gd name="T6" fmla="*/ 20 w 24"/>
                <a:gd name="T7" fmla="*/ 10 h 55"/>
                <a:gd name="T8" fmla="*/ 17 w 24"/>
                <a:gd name="T9" fmla="*/ 25 h 55"/>
                <a:gd name="T10" fmla="*/ 24 w 24"/>
                <a:gd name="T11" fmla="*/ 34 h 55"/>
                <a:gd name="T12" fmla="*/ 17 w 24"/>
                <a:gd name="T13" fmla="*/ 46 h 55"/>
                <a:gd name="T14" fmla="*/ 9 w 24"/>
                <a:gd name="T15" fmla="*/ 55 h 55"/>
                <a:gd name="T16" fmla="*/ 3 w 24"/>
                <a:gd name="T17" fmla="*/ 55 h 55"/>
                <a:gd name="T18" fmla="*/ 5 w 24"/>
                <a:gd name="T19" fmla="*/ 46 h 55"/>
                <a:gd name="T20" fmla="*/ 5 w 24"/>
                <a:gd name="T21" fmla="*/ 46 h 55"/>
                <a:gd name="T22" fmla="*/ 2 w 24"/>
                <a:gd name="T23" fmla="*/ 44 h 55"/>
                <a:gd name="T24" fmla="*/ 0 w 24"/>
                <a:gd name="T25" fmla="*/ 42 h 55"/>
                <a:gd name="T26" fmla="*/ 0 w 24"/>
                <a:gd name="T27" fmla="*/ 40 h 55"/>
                <a:gd name="T28" fmla="*/ 0 w 24"/>
                <a:gd name="T29" fmla="*/ 40 h 55"/>
                <a:gd name="T30" fmla="*/ 0 w 24"/>
                <a:gd name="T31" fmla="*/ 30 h 55"/>
                <a:gd name="T32" fmla="*/ 0 w 24"/>
                <a:gd name="T33" fmla="*/ 13 h 55"/>
                <a:gd name="T34" fmla="*/ 0 w 24"/>
                <a:gd name="T35" fmla="*/ 13 h 55"/>
                <a:gd name="T36" fmla="*/ 0 w 24"/>
                <a:gd name="T37" fmla="*/ 1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4" h="55">
                  <a:moveTo>
                    <a:pt x="0" y="13"/>
                  </a:moveTo>
                  <a:lnTo>
                    <a:pt x="3" y="0"/>
                  </a:lnTo>
                  <a:lnTo>
                    <a:pt x="13" y="0"/>
                  </a:lnTo>
                  <a:lnTo>
                    <a:pt x="20" y="10"/>
                  </a:lnTo>
                  <a:lnTo>
                    <a:pt x="17" y="25"/>
                  </a:lnTo>
                  <a:lnTo>
                    <a:pt x="24" y="34"/>
                  </a:lnTo>
                  <a:lnTo>
                    <a:pt x="17" y="46"/>
                  </a:lnTo>
                  <a:lnTo>
                    <a:pt x="9" y="55"/>
                  </a:lnTo>
                  <a:lnTo>
                    <a:pt x="3" y="55"/>
                  </a:lnTo>
                  <a:lnTo>
                    <a:pt x="5" y="46"/>
                  </a:lnTo>
                  <a:lnTo>
                    <a:pt x="5" y="46"/>
                  </a:lnTo>
                  <a:lnTo>
                    <a:pt x="2" y="44"/>
                  </a:lnTo>
                  <a:lnTo>
                    <a:pt x="0" y="42"/>
                  </a:lnTo>
                  <a:lnTo>
                    <a:pt x="0" y="40"/>
                  </a:lnTo>
                  <a:lnTo>
                    <a:pt x="0" y="40"/>
                  </a:lnTo>
                  <a:lnTo>
                    <a:pt x="0" y="30"/>
                  </a:lnTo>
                  <a:lnTo>
                    <a:pt x="0" y="13"/>
                  </a:lnTo>
                  <a:lnTo>
                    <a:pt x="0" y="13"/>
                  </a:lnTo>
                  <a:lnTo>
                    <a:pt x="0" y="13"/>
                  </a:lnTo>
                  <a:close/>
                </a:path>
              </a:pathLst>
            </a:custGeom>
            <a:solidFill>
              <a:schemeClr val="bg1">
                <a:lumMod val="85000"/>
              </a:schemeClr>
            </a:solidFill>
            <a:ln w="635" cap="rnd">
              <a:solidFill>
                <a:schemeClr val="bg1">
                  <a:alpha val="17000"/>
                </a:schemeClr>
              </a:solidFill>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25" name="Freeform 124">
              <a:extLst>
                <a:ext uri="{FF2B5EF4-FFF2-40B4-BE49-F238E27FC236}">
                  <a16:creationId xmlns:a16="http://schemas.microsoft.com/office/drawing/2014/main" id="{30F0B6EE-76C3-AB4C-99C0-54EB39162D99}"/>
                </a:ext>
              </a:extLst>
            </p:cNvPr>
            <p:cNvSpPr>
              <a:spLocks/>
            </p:cNvSpPr>
            <p:nvPr userDrawn="1"/>
          </p:nvSpPr>
          <p:spPr bwMode="auto">
            <a:xfrm>
              <a:off x="1389857" y="2377209"/>
              <a:ext cx="36645" cy="71464"/>
            </a:xfrm>
            <a:custGeom>
              <a:avLst/>
              <a:gdLst>
                <a:gd name="T0" fmla="*/ 0 w 24"/>
                <a:gd name="T1" fmla="*/ 13 h 55"/>
                <a:gd name="T2" fmla="*/ 3 w 24"/>
                <a:gd name="T3" fmla="*/ 0 h 55"/>
                <a:gd name="T4" fmla="*/ 13 w 24"/>
                <a:gd name="T5" fmla="*/ 0 h 55"/>
                <a:gd name="T6" fmla="*/ 20 w 24"/>
                <a:gd name="T7" fmla="*/ 10 h 55"/>
                <a:gd name="T8" fmla="*/ 17 w 24"/>
                <a:gd name="T9" fmla="*/ 25 h 55"/>
                <a:gd name="T10" fmla="*/ 24 w 24"/>
                <a:gd name="T11" fmla="*/ 34 h 55"/>
                <a:gd name="T12" fmla="*/ 17 w 24"/>
                <a:gd name="T13" fmla="*/ 46 h 55"/>
                <a:gd name="T14" fmla="*/ 9 w 24"/>
                <a:gd name="T15" fmla="*/ 55 h 55"/>
                <a:gd name="T16" fmla="*/ 3 w 24"/>
                <a:gd name="T17" fmla="*/ 55 h 55"/>
                <a:gd name="T18" fmla="*/ 5 w 24"/>
                <a:gd name="T19" fmla="*/ 46 h 55"/>
                <a:gd name="T20" fmla="*/ 5 w 24"/>
                <a:gd name="T21" fmla="*/ 46 h 55"/>
                <a:gd name="T22" fmla="*/ 2 w 24"/>
                <a:gd name="T23" fmla="*/ 44 h 55"/>
                <a:gd name="T24" fmla="*/ 0 w 24"/>
                <a:gd name="T25" fmla="*/ 42 h 55"/>
                <a:gd name="T26" fmla="*/ 0 w 24"/>
                <a:gd name="T27" fmla="*/ 40 h 55"/>
                <a:gd name="T28" fmla="*/ 0 w 24"/>
                <a:gd name="T29" fmla="*/ 40 h 55"/>
                <a:gd name="T30" fmla="*/ 0 w 24"/>
                <a:gd name="T31" fmla="*/ 30 h 55"/>
                <a:gd name="T32" fmla="*/ 0 w 24"/>
                <a:gd name="T33" fmla="*/ 13 h 55"/>
                <a:gd name="T34" fmla="*/ 0 w 24"/>
                <a:gd name="T35" fmla="*/ 13 h 55"/>
                <a:gd name="T36" fmla="*/ 0 w 24"/>
                <a:gd name="T37" fmla="*/ 1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4" h="55">
                  <a:moveTo>
                    <a:pt x="0" y="13"/>
                  </a:moveTo>
                  <a:lnTo>
                    <a:pt x="3" y="0"/>
                  </a:lnTo>
                  <a:lnTo>
                    <a:pt x="13" y="0"/>
                  </a:lnTo>
                  <a:lnTo>
                    <a:pt x="20" y="10"/>
                  </a:lnTo>
                  <a:lnTo>
                    <a:pt x="17" y="25"/>
                  </a:lnTo>
                  <a:lnTo>
                    <a:pt x="24" y="34"/>
                  </a:lnTo>
                  <a:lnTo>
                    <a:pt x="17" y="46"/>
                  </a:lnTo>
                  <a:lnTo>
                    <a:pt x="9" y="55"/>
                  </a:lnTo>
                  <a:lnTo>
                    <a:pt x="3" y="55"/>
                  </a:lnTo>
                  <a:lnTo>
                    <a:pt x="5" y="46"/>
                  </a:lnTo>
                  <a:lnTo>
                    <a:pt x="5" y="46"/>
                  </a:lnTo>
                  <a:lnTo>
                    <a:pt x="2" y="44"/>
                  </a:lnTo>
                  <a:lnTo>
                    <a:pt x="0" y="42"/>
                  </a:lnTo>
                  <a:lnTo>
                    <a:pt x="0" y="40"/>
                  </a:lnTo>
                  <a:lnTo>
                    <a:pt x="0" y="40"/>
                  </a:lnTo>
                  <a:lnTo>
                    <a:pt x="0" y="30"/>
                  </a:lnTo>
                  <a:lnTo>
                    <a:pt x="0" y="13"/>
                  </a:lnTo>
                  <a:lnTo>
                    <a:pt x="0" y="13"/>
                  </a:lnTo>
                  <a:lnTo>
                    <a:pt x="0" y="13"/>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26" name="Freeform 125">
              <a:extLst>
                <a:ext uri="{FF2B5EF4-FFF2-40B4-BE49-F238E27FC236}">
                  <a16:creationId xmlns:a16="http://schemas.microsoft.com/office/drawing/2014/main" id="{D7486436-749A-054A-B6DF-C8160C2ED399}"/>
                </a:ext>
              </a:extLst>
            </p:cNvPr>
            <p:cNvSpPr>
              <a:spLocks/>
            </p:cNvSpPr>
            <p:nvPr userDrawn="1"/>
          </p:nvSpPr>
          <p:spPr bwMode="auto">
            <a:xfrm>
              <a:off x="1455512" y="2335630"/>
              <a:ext cx="129784" cy="79260"/>
            </a:xfrm>
            <a:custGeom>
              <a:avLst/>
              <a:gdLst>
                <a:gd name="T0" fmla="*/ 85 w 85"/>
                <a:gd name="T1" fmla="*/ 15 h 61"/>
                <a:gd name="T2" fmla="*/ 78 w 85"/>
                <a:gd name="T3" fmla="*/ 8 h 61"/>
                <a:gd name="T4" fmla="*/ 66 w 85"/>
                <a:gd name="T5" fmla="*/ 2 h 61"/>
                <a:gd name="T6" fmla="*/ 38 w 85"/>
                <a:gd name="T7" fmla="*/ 8 h 61"/>
                <a:gd name="T8" fmla="*/ 13 w 85"/>
                <a:gd name="T9" fmla="*/ 8 h 61"/>
                <a:gd name="T10" fmla="*/ 10 w 85"/>
                <a:gd name="T11" fmla="*/ 8 h 61"/>
                <a:gd name="T12" fmla="*/ 2 w 85"/>
                <a:gd name="T13" fmla="*/ 0 h 61"/>
                <a:gd name="T14" fmla="*/ 2 w 85"/>
                <a:gd name="T15" fmla="*/ 11 h 61"/>
                <a:gd name="T16" fmla="*/ 6 w 85"/>
                <a:gd name="T17" fmla="*/ 17 h 61"/>
                <a:gd name="T18" fmla="*/ 6 w 85"/>
                <a:gd name="T19" fmla="*/ 25 h 61"/>
                <a:gd name="T20" fmla="*/ 0 w 85"/>
                <a:gd name="T21" fmla="*/ 28 h 61"/>
                <a:gd name="T22" fmla="*/ 0 w 85"/>
                <a:gd name="T23" fmla="*/ 38 h 61"/>
                <a:gd name="T24" fmla="*/ 10 w 85"/>
                <a:gd name="T25" fmla="*/ 53 h 61"/>
                <a:gd name="T26" fmla="*/ 38 w 85"/>
                <a:gd name="T27" fmla="*/ 61 h 61"/>
                <a:gd name="T28" fmla="*/ 47 w 85"/>
                <a:gd name="T29" fmla="*/ 61 h 61"/>
                <a:gd name="T30" fmla="*/ 47 w 85"/>
                <a:gd name="T31" fmla="*/ 53 h 61"/>
                <a:gd name="T32" fmla="*/ 55 w 85"/>
                <a:gd name="T33" fmla="*/ 45 h 61"/>
                <a:gd name="T34" fmla="*/ 63 w 85"/>
                <a:gd name="T35" fmla="*/ 45 h 61"/>
                <a:gd name="T36" fmla="*/ 76 w 85"/>
                <a:gd name="T37" fmla="*/ 42 h 61"/>
                <a:gd name="T38" fmla="*/ 76 w 85"/>
                <a:gd name="T39" fmla="*/ 34 h 61"/>
                <a:gd name="T40" fmla="*/ 76 w 85"/>
                <a:gd name="T41" fmla="*/ 28 h 61"/>
                <a:gd name="T42" fmla="*/ 76 w 85"/>
                <a:gd name="T43" fmla="*/ 23 h 61"/>
                <a:gd name="T44" fmla="*/ 78 w 85"/>
                <a:gd name="T45" fmla="*/ 21 h 61"/>
                <a:gd name="T46" fmla="*/ 81 w 85"/>
                <a:gd name="T47" fmla="*/ 17 h 61"/>
                <a:gd name="T48" fmla="*/ 85 w 85"/>
                <a:gd name="T49" fmla="*/ 15 h 61"/>
                <a:gd name="T50" fmla="*/ 85 w 85"/>
                <a:gd name="T51" fmla="*/ 15 h 61"/>
                <a:gd name="T52" fmla="*/ 85 w 85"/>
                <a:gd name="T53" fmla="*/ 15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5" h="61">
                  <a:moveTo>
                    <a:pt x="85" y="15"/>
                  </a:moveTo>
                  <a:lnTo>
                    <a:pt x="78" y="8"/>
                  </a:lnTo>
                  <a:lnTo>
                    <a:pt x="66" y="2"/>
                  </a:lnTo>
                  <a:lnTo>
                    <a:pt x="38" y="8"/>
                  </a:lnTo>
                  <a:lnTo>
                    <a:pt x="13" y="8"/>
                  </a:lnTo>
                  <a:lnTo>
                    <a:pt x="10" y="8"/>
                  </a:lnTo>
                  <a:lnTo>
                    <a:pt x="2" y="0"/>
                  </a:lnTo>
                  <a:lnTo>
                    <a:pt x="2" y="11"/>
                  </a:lnTo>
                  <a:lnTo>
                    <a:pt x="6" y="17"/>
                  </a:lnTo>
                  <a:lnTo>
                    <a:pt x="6" y="25"/>
                  </a:lnTo>
                  <a:lnTo>
                    <a:pt x="0" y="28"/>
                  </a:lnTo>
                  <a:lnTo>
                    <a:pt x="0" y="38"/>
                  </a:lnTo>
                  <a:lnTo>
                    <a:pt x="10" y="53"/>
                  </a:lnTo>
                  <a:lnTo>
                    <a:pt x="38" y="61"/>
                  </a:lnTo>
                  <a:lnTo>
                    <a:pt x="47" y="61"/>
                  </a:lnTo>
                  <a:lnTo>
                    <a:pt x="47" y="53"/>
                  </a:lnTo>
                  <a:lnTo>
                    <a:pt x="55" y="45"/>
                  </a:lnTo>
                  <a:lnTo>
                    <a:pt x="63" y="45"/>
                  </a:lnTo>
                  <a:lnTo>
                    <a:pt x="76" y="42"/>
                  </a:lnTo>
                  <a:lnTo>
                    <a:pt x="76" y="34"/>
                  </a:lnTo>
                  <a:lnTo>
                    <a:pt x="76" y="28"/>
                  </a:lnTo>
                  <a:lnTo>
                    <a:pt x="76" y="23"/>
                  </a:lnTo>
                  <a:lnTo>
                    <a:pt x="78" y="21"/>
                  </a:lnTo>
                  <a:lnTo>
                    <a:pt x="81" y="17"/>
                  </a:lnTo>
                  <a:lnTo>
                    <a:pt x="85" y="15"/>
                  </a:lnTo>
                  <a:lnTo>
                    <a:pt x="85" y="15"/>
                  </a:lnTo>
                  <a:lnTo>
                    <a:pt x="85" y="15"/>
                  </a:lnTo>
                  <a:close/>
                </a:path>
              </a:pathLst>
            </a:custGeom>
            <a:solidFill>
              <a:schemeClr val="bg1">
                <a:lumMod val="85000"/>
              </a:schemeClr>
            </a:solidFill>
            <a:ln w="635" cap="rnd">
              <a:solidFill>
                <a:schemeClr val="bg1">
                  <a:alpha val="17000"/>
                </a:schemeClr>
              </a:solidFill>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27" name="Freeform 126">
              <a:extLst>
                <a:ext uri="{FF2B5EF4-FFF2-40B4-BE49-F238E27FC236}">
                  <a16:creationId xmlns:a16="http://schemas.microsoft.com/office/drawing/2014/main" id="{FA1EA11E-C2EB-534A-87ED-81DC32BD86C8}"/>
                </a:ext>
              </a:extLst>
            </p:cNvPr>
            <p:cNvSpPr>
              <a:spLocks/>
            </p:cNvSpPr>
            <p:nvPr userDrawn="1"/>
          </p:nvSpPr>
          <p:spPr bwMode="auto">
            <a:xfrm>
              <a:off x="1455512" y="2335630"/>
              <a:ext cx="129784" cy="79260"/>
            </a:xfrm>
            <a:custGeom>
              <a:avLst/>
              <a:gdLst>
                <a:gd name="T0" fmla="*/ 85 w 85"/>
                <a:gd name="T1" fmla="*/ 15 h 61"/>
                <a:gd name="T2" fmla="*/ 78 w 85"/>
                <a:gd name="T3" fmla="*/ 8 h 61"/>
                <a:gd name="T4" fmla="*/ 66 w 85"/>
                <a:gd name="T5" fmla="*/ 2 h 61"/>
                <a:gd name="T6" fmla="*/ 38 w 85"/>
                <a:gd name="T7" fmla="*/ 8 h 61"/>
                <a:gd name="T8" fmla="*/ 13 w 85"/>
                <a:gd name="T9" fmla="*/ 8 h 61"/>
                <a:gd name="T10" fmla="*/ 10 w 85"/>
                <a:gd name="T11" fmla="*/ 8 h 61"/>
                <a:gd name="T12" fmla="*/ 2 w 85"/>
                <a:gd name="T13" fmla="*/ 0 h 61"/>
                <a:gd name="T14" fmla="*/ 2 w 85"/>
                <a:gd name="T15" fmla="*/ 11 h 61"/>
                <a:gd name="T16" fmla="*/ 6 w 85"/>
                <a:gd name="T17" fmla="*/ 17 h 61"/>
                <a:gd name="T18" fmla="*/ 6 w 85"/>
                <a:gd name="T19" fmla="*/ 25 h 61"/>
                <a:gd name="T20" fmla="*/ 0 w 85"/>
                <a:gd name="T21" fmla="*/ 28 h 61"/>
                <a:gd name="T22" fmla="*/ 0 w 85"/>
                <a:gd name="T23" fmla="*/ 38 h 61"/>
                <a:gd name="T24" fmla="*/ 10 w 85"/>
                <a:gd name="T25" fmla="*/ 53 h 61"/>
                <a:gd name="T26" fmla="*/ 38 w 85"/>
                <a:gd name="T27" fmla="*/ 61 h 61"/>
                <a:gd name="T28" fmla="*/ 47 w 85"/>
                <a:gd name="T29" fmla="*/ 61 h 61"/>
                <a:gd name="T30" fmla="*/ 47 w 85"/>
                <a:gd name="T31" fmla="*/ 53 h 61"/>
                <a:gd name="T32" fmla="*/ 55 w 85"/>
                <a:gd name="T33" fmla="*/ 45 h 61"/>
                <a:gd name="T34" fmla="*/ 63 w 85"/>
                <a:gd name="T35" fmla="*/ 45 h 61"/>
                <a:gd name="T36" fmla="*/ 76 w 85"/>
                <a:gd name="T37" fmla="*/ 42 h 61"/>
                <a:gd name="T38" fmla="*/ 76 w 85"/>
                <a:gd name="T39" fmla="*/ 34 h 61"/>
                <a:gd name="T40" fmla="*/ 76 w 85"/>
                <a:gd name="T41" fmla="*/ 28 h 61"/>
                <a:gd name="T42" fmla="*/ 76 w 85"/>
                <a:gd name="T43" fmla="*/ 23 h 61"/>
                <a:gd name="T44" fmla="*/ 78 w 85"/>
                <a:gd name="T45" fmla="*/ 21 h 61"/>
                <a:gd name="T46" fmla="*/ 81 w 85"/>
                <a:gd name="T47" fmla="*/ 17 h 61"/>
                <a:gd name="T48" fmla="*/ 85 w 85"/>
                <a:gd name="T49" fmla="*/ 15 h 61"/>
                <a:gd name="T50" fmla="*/ 85 w 85"/>
                <a:gd name="T51" fmla="*/ 15 h 61"/>
                <a:gd name="T52" fmla="*/ 85 w 85"/>
                <a:gd name="T53" fmla="*/ 15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5" h="61">
                  <a:moveTo>
                    <a:pt x="85" y="15"/>
                  </a:moveTo>
                  <a:lnTo>
                    <a:pt x="78" y="8"/>
                  </a:lnTo>
                  <a:lnTo>
                    <a:pt x="66" y="2"/>
                  </a:lnTo>
                  <a:lnTo>
                    <a:pt x="38" y="8"/>
                  </a:lnTo>
                  <a:lnTo>
                    <a:pt x="13" y="8"/>
                  </a:lnTo>
                  <a:lnTo>
                    <a:pt x="10" y="8"/>
                  </a:lnTo>
                  <a:lnTo>
                    <a:pt x="2" y="0"/>
                  </a:lnTo>
                  <a:lnTo>
                    <a:pt x="2" y="11"/>
                  </a:lnTo>
                  <a:lnTo>
                    <a:pt x="6" y="17"/>
                  </a:lnTo>
                  <a:lnTo>
                    <a:pt x="6" y="25"/>
                  </a:lnTo>
                  <a:lnTo>
                    <a:pt x="0" y="28"/>
                  </a:lnTo>
                  <a:lnTo>
                    <a:pt x="0" y="38"/>
                  </a:lnTo>
                  <a:lnTo>
                    <a:pt x="10" y="53"/>
                  </a:lnTo>
                  <a:lnTo>
                    <a:pt x="38" y="61"/>
                  </a:lnTo>
                  <a:lnTo>
                    <a:pt x="47" y="61"/>
                  </a:lnTo>
                  <a:lnTo>
                    <a:pt x="47" y="53"/>
                  </a:lnTo>
                  <a:lnTo>
                    <a:pt x="55" y="45"/>
                  </a:lnTo>
                  <a:lnTo>
                    <a:pt x="63" y="45"/>
                  </a:lnTo>
                  <a:lnTo>
                    <a:pt x="76" y="42"/>
                  </a:lnTo>
                  <a:lnTo>
                    <a:pt x="76" y="34"/>
                  </a:lnTo>
                  <a:lnTo>
                    <a:pt x="76" y="28"/>
                  </a:lnTo>
                  <a:lnTo>
                    <a:pt x="76" y="23"/>
                  </a:lnTo>
                  <a:lnTo>
                    <a:pt x="78" y="21"/>
                  </a:lnTo>
                  <a:lnTo>
                    <a:pt x="81" y="17"/>
                  </a:lnTo>
                  <a:lnTo>
                    <a:pt x="85" y="15"/>
                  </a:lnTo>
                  <a:lnTo>
                    <a:pt x="85" y="15"/>
                  </a:lnTo>
                  <a:lnTo>
                    <a:pt x="85" y="15"/>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28" name="Freeform 127">
              <a:extLst>
                <a:ext uri="{FF2B5EF4-FFF2-40B4-BE49-F238E27FC236}">
                  <a16:creationId xmlns:a16="http://schemas.microsoft.com/office/drawing/2014/main" id="{7F9B912F-9F41-814B-9F48-B250F1BC9060}"/>
                </a:ext>
              </a:extLst>
            </p:cNvPr>
            <p:cNvSpPr>
              <a:spLocks/>
            </p:cNvSpPr>
            <p:nvPr userDrawn="1"/>
          </p:nvSpPr>
          <p:spPr bwMode="auto">
            <a:xfrm>
              <a:off x="1415814" y="2382406"/>
              <a:ext cx="54967" cy="38980"/>
            </a:xfrm>
            <a:custGeom>
              <a:avLst/>
              <a:gdLst>
                <a:gd name="T0" fmla="*/ 0 w 36"/>
                <a:gd name="T1" fmla="*/ 21 h 30"/>
                <a:gd name="T2" fmla="*/ 0 w 36"/>
                <a:gd name="T3" fmla="*/ 21 h 30"/>
                <a:gd name="T4" fmla="*/ 7 w 36"/>
                <a:gd name="T5" fmla="*/ 30 h 30"/>
                <a:gd name="T6" fmla="*/ 19 w 36"/>
                <a:gd name="T7" fmla="*/ 30 h 30"/>
                <a:gd name="T8" fmla="*/ 28 w 36"/>
                <a:gd name="T9" fmla="*/ 19 h 30"/>
                <a:gd name="T10" fmla="*/ 36 w 36"/>
                <a:gd name="T11" fmla="*/ 17 h 30"/>
                <a:gd name="T12" fmla="*/ 26 w 36"/>
                <a:gd name="T13" fmla="*/ 0 h 30"/>
                <a:gd name="T14" fmla="*/ 3 w 36"/>
                <a:gd name="T15" fmla="*/ 6 h 30"/>
                <a:gd name="T16" fmla="*/ 0 w 36"/>
                <a:gd name="T17" fmla="*/ 21 h 30"/>
                <a:gd name="T18" fmla="*/ 0 w 36"/>
                <a:gd name="T19" fmla="*/ 21 h 30"/>
                <a:gd name="T20" fmla="*/ 0 w 36"/>
                <a:gd name="T21" fmla="*/ 21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6" h="30">
                  <a:moveTo>
                    <a:pt x="0" y="21"/>
                  </a:moveTo>
                  <a:lnTo>
                    <a:pt x="0" y="21"/>
                  </a:lnTo>
                  <a:lnTo>
                    <a:pt x="7" y="30"/>
                  </a:lnTo>
                  <a:lnTo>
                    <a:pt x="19" y="30"/>
                  </a:lnTo>
                  <a:lnTo>
                    <a:pt x="28" y="19"/>
                  </a:lnTo>
                  <a:lnTo>
                    <a:pt x="36" y="17"/>
                  </a:lnTo>
                  <a:lnTo>
                    <a:pt x="26" y="0"/>
                  </a:lnTo>
                  <a:lnTo>
                    <a:pt x="3" y="6"/>
                  </a:lnTo>
                  <a:lnTo>
                    <a:pt x="0" y="21"/>
                  </a:lnTo>
                  <a:lnTo>
                    <a:pt x="0" y="21"/>
                  </a:lnTo>
                  <a:lnTo>
                    <a:pt x="0" y="21"/>
                  </a:lnTo>
                  <a:close/>
                </a:path>
              </a:pathLst>
            </a:custGeom>
            <a:solidFill>
              <a:schemeClr val="bg1">
                <a:lumMod val="85000"/>
              </a:schemeClr>
            </a:solidFill>
            <a:ln w="635" cap="rnd">
              <a:solidFill>
                <a:schemeClr val="bg1">
                  <a:alpha val="17000"/>
                </a:schemeClr>
              </a:solidFill>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29" name="Freeform 128">
              <a:extLst>
                <a:ext uri="{FF2B5EF4-FFF2-40B4-BE49-F238E27FC236}">
                  <a16:creationId xmlns:a16="http://schemas.microsoft.com/office/drawing/2014/main" id="{573A6524-FCF9-7F44-ADAA-7CD6BF7FDD0E}"/>
                </a:ext>
              </a:extLst>
            </p:cNvPr>
            <p:cNvSpPr>
              <a:spLocks/>
            </p:cNvSpPr>
            <p:nvPr userDrawn="1"/>
          </p:nvSpPr>
          <p:spPr bwMode="auto">
            <a:xfrm>
              <a:off x="1415814" y="2382406"/>
              <a:ext cx="54967" cy="38980"/>
            </a:xfrm>
            <a:custGeom>
              <a:avLst/>
              <a:gdLst>
                <a:gd name="T0" fmla="*/ 0 w 36"/>
                <a:gd name="T1" fmla="*/ 21 h 30"/>
                <a:gd name="T2" fmla="*/ 0 w 36"/>
                <a:gd name="T3" fmla="*/ 21 h 30"/>
                <a:gd name="T4" fmla="*/ 7 w 36"/>
                <a:gd name="T5" fmla="*/ 30 h 30"/>
                <a:gd name="T6" fmla="*/ 19 w 36"/>
                <a:gd name="T7" fmla="*/ 30 h 30"/>
                <a:gd name="T8" fmla="*/ 28 w 36"/>
                <a:gd name="T9" fmla="*/ 19 h 30"/>
                <a:gd name="T10" fmla="*/ 36 w 36"/>
                <a:gd name="T11" fmla="*/ 17 h 30"/>
                <a:gd name="T12" fmla="*/ 26 w 36"/>
                <a:gd name="T13" fmla="*/ 0 h 30"/>
                <a:gd name="T14" fmla="*/ 3 w 36"/>
                <a:gd name="T15" fmla="*/ 6 h 30"/>
                <a:gd name="T16" fmla="*/ 0 w 36"/>
                <a:gd name="T17" fmla="*/ 21 h 30"/>
                <a:gd name="T18" fmla="*/ 0 w 36"/>
                <a:gd name="T19" fmla="*/ 21 h 30"/>
                <a:gd name="T20" fmla="*/ 0 w 36"/>
                <a:gd name="T21" fmla="*/ 21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6" h="30">
                  <a:moveTo>
                    <a:pt x="0" y="21"/>
                  </a:moveTo>
                  <a:lnTo>
                    <a:pt x="0" y="21"/>
                  </a:lnTo>
                  <a:lnTo>
                    <a:pt x="7" y="30"/>
                  </a:lnTo>
                  <a:lnTo>
                    <a:pt x="19" y="30"/>
                  </a:lnTo>
                  <a:lnTo>
                    <a:pt x="28" y="19"/>
                  </a:lnTo>
                  <a:lnTo>
                    <a:pt x="36" y="17"/>
                  </a:lnTo>
                  <a:lnTo>
                    <a:pt x="26" y="0"/>
                  </a:lnTo>
                  <a:lnTo>
                    <a:pt x="3" y="6"/>
                  </a:lnTo>
                  <a:lnTo>
                    <a:pt x="0" y="21"/>
                  </a:lnTo>
                  <a:lnTo>
                    <a:pt x="0" y="21"/>
                  </a:lnTo>
                  <a:lnTo>
                    <a:pt x="0" y="21"/>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30" name="Freeform 129">
              <a:extLst>
                <a:ext uri="{FF2B5EF4-FFF2-40B4-BE49-F238E27FC236}">
                  <a16:creationId xmlns:a16="http://schemas.microsoft.com/office/drawing/2014/main" id="{7E4C677F-6AA5-C94A-9C5E-C3BC29E8822D}"/>
                </a:ext>
              </a:extLst>
            </p:cNvPr>
            <p:cNvSpPr>
              <a:spLocks/>
            </p:cNvSpPr>
            <p:nvPr userDrawn="1"/>
          </p:nvSpPr>
          <p:spPr bwMode="auto">
            <a:xfrm>
              <a:off x="1530328" y="2391502"/>
              <a:ext cx="404619" cy="153323"/>
            </a:xfrm>
            <a:custGeom>
              <a:avLst/>
              <a:gdLst>
                <a:gd name="T0" fmla="*/ 34 w 265"/>
                <a:gd name="T1" fmla="*/ 31 h 118"/>
                <a:gd name="T2" fmla="*/ 59 w 265"/>
                <a:gd name="T3" fmla="*/ 16 h 118"/>
                <a:gd name="T4" fmla="*/ 72 w 265"/>
                <a:gd name="T5" fmla="*/ 16 h 118"/>
                <a:gd name="T6" fmla="*/ 80 w 265"/>
                <a:gd name="T7" fmla="*/ 12 h 118"/>
                <a:gd name="T8" fmla="*/ 89 w 265"/>
                <a:gd name="T9" fmla="*/ 6 h 118"/>
                <a:gd name="T10" fmla="*/ 99 w 265"/>
                <a:gd name="T11" fmla="*/ 0 h 118"/>
                <a:gd name="T12" fmla="*/ 123 w 265"/>
                <a:gd name="T13" fmla="*/ 2 h 118"/>
                <a:gd name="T14" fmla="*/ 133 w 265"/>
                <a:gd name="T15" fmla="*/ 8 h 118"/>
                <a:gd name="T16" fmla="*/ 146 w 265"/>
                <a:gd name="T17" fmla="*/ 12 h 118"/>
                <a:gd name="T18" fmla="*/ 159 w 265"/>
                <a:gd name="T19" fmla="*/ 16 h 118"/>
                <a:gd name="T20" fmla="*/ 171 w 265"/>
                <a:gd name="T21" fmla="*/ 21 h 118"/>
                <a:gd name="T22" fmla="*/ 191 w 265"/>
                <a:gd name="T23" fmla="*/ 19 h 118"/>
                <a:gd name="T24" fmla="*/ 199 w 265"/>
                <a:gd name="T25" fmla="*/ 19 h 118"/>
                <a:gd name="T26" fmla="*/ 203 w 265"/>
                <a:gd name="T27" fmla="*/ 18 h 118"/>
                <a:gd name="T28" fmla="*/ 212 w 265"/>
                <a:gd name="T29" fmla="*/ 12 h 118"/>
                <a:gd name="T30" fmla="*/ 216 w 265"/>
                <a:gd name="T31" fmla="*/ 12 h 118"/>
                <a:gd name="T32" fmla="*/ 222 w 265"/>
                <a:gd name="T33" fmla="*/ 10 h 118"/>
                <a:gd name="T34" fmla="*/ 263 w 265"/>
                <a:gd name="T35" fmla="*/ 42 h 118"/>
                <a:gd name="T36" fmla="*/ 259 w 265"/>
                <a:gd name="T37" fmla="*/ 61 h 118"/>
                <a:gd name="T38" fmla="*/ 259 w 265"/>
                <a:gd name="T39" fmla="*/ 95 h 118"/>
                <a:gd name="T40" fmla="*/ 244 w 265"/>
                <a:gd name="T41" fmla="*/ 89 h 118"/>
                <a:gd name="T42" fmla="*/ 205 w 265"/>
                <a:gd name="T43" fmla="*/ 93 h 118"/>
                <a:gd name="T44" fmla="*/ 150 w 265"/>
                <a:gd name="T45" fmla="*/ 99 h 118"/>
                <a:gd name="T46" fmla="*/ 136 w 265"/>
                <a:gd name="T47" fmla="*/ 116 h 118"/>
                <a:gd name="T48" fmla="*/ 140 w 265"/>
                <a:gd name="T49" fmla="*/ 103 h 118"/>
                <a:gd name="T50" fmla="*/ 138 w 265"/>
                <a:gd name="T51" fmla="*/ 99 h 118"/>
                <a:gd name="T52" fmla="*/ 131 w 265"/>
                <a:gd name="T53" fmla="*/ 103 h 118"/>
                <a:gd name="T54" fmla="*/ 123 w 265"/>
                <a:gd name="T55" fmla="*/ 99 h 118"/>
                <a:gd name="T56" fmla="*/ 116 w 265"/>
                <a:gd name="T57" fmla="*/ 103 h 118"/>
                <a:gd name="T58" fmla="*/ 102 w 265"/>
                <a:gd name="T59" fmla="*/ 110 h 118"/>
                <a:gd name="T60" fmla="*/ 89 w 265"/>
                <a:gd name="T61" fmla="*/ 110 h 118"/>
                <a:gd name="T62" fmla="*/ 74 w 265"/>
                <a:gd name="T63" fmla="*/ 101 h 118"/>
                <a:gd name="T64" fmla="*/ 65 w 265"/>
                <a:gd name="T65" fmla="*/ 97 h 118"/>
                <a:gd name="T66" fmla="*/ 61 w 265"/>
                <a:gd name="T67" fmla="*/ 106 h 118"/>
                <a:gd name="T68" fmla="*/ 49 w 265"/>
                <a:gd name="T69" fmla="*/ 110 h 118"/>
                <a:gd name="T70" fmla="*/ 40 w 265"/>
                <a:gd name="T71" fmla="*/ 101 h 118"/>
                <a:gd name="T72" fmla="*/ 29 w 265"/>
                <a:gd name="T73" fmla="*/ 101 h 118"/>
                <a:gd name="T74" fmla="*/ 27 w 265"/>
                <a:gd name="T75" fmla="*/ 95 h 118"/>
                <a:gd name="T76" fmla="*/ 17 w 265"/>
                <a:gd name="T77" fmla="*/ 93 h 118"/>
                <a:gd name="T78" fmla="*/ 14 w 265"/>
                <a:gd name="T79" fmla="*/ 86 h 118"/>
                <a:gd name="T80" fmla="*/ 12 w 265"/>
                <a:gd name="T81" fmla="*/ 82 h 118"/>
                <a:gd name="T82" fmla="*/ 15 w 265"/>
                <a:gd name="T83" fmla="*/ 80 h 118"/>
                <a:gd name="T84" fmla="*/ 10 w 265"/>
                <a:gd name="T85" fmla="*/ 76 h 118"/>
                <a:gd name="T86" fmla="*/ 10 w 265"/>
                <a:gd name="T87" fmla="*/ 65 h 118"/>
                <a:gd name="T88" fmla="*/ 8 w 265"/>
                <a:gd name="T89" fmla="*/ 55 h 118"/>
                <a:gd name="T90" fmla="*/ 12 w 265"/>
                <a:gd name="T91" fmla="*/ 46 h 118"/>
                <a:gd name="T92" fmla="*/ 0 w 265"/>
                <a:gd name="T93" fmla="*/ 48 h 118"/>
                <a:gd name="T94" fmla="*/ 8 w 265"/>
                <a:gd name="T95" fmla="*/ 29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65" h="118">
                  <a:moveTo>
                    <a:pt x="8" y="29"/>
                  </a:moveTo>
                  <a:lnTo>
                    <a:pt x="17" y="31"/>
                  </a:lnTo>
                  <a:lnTo>
                    <a:pt x="27" y="31"/>
                  </a:lnTo>
                  <a:lnTo>
                    <a:pt x="34" y="31"/>
                  </a:lnTo>
                  <a:lnTo>
                    <a:pt x="42" y="29"/>
                  </a:lnTo>
                  <a:lnTo>
                    <a:pt x="48" y="23"/>
                  </a:lnTo>
                  <a:lnTo>
                    <a:pt x="49" y="16"/>
                  </a:lnTo>
                  <a:lnTo>
                    <a:pt x="59" y="16"/>
                  </a:lnTo>
                  <a:lnTo>
                    <a:pt x="59" y="16"/>
                  </a:lnTo>
                  <a:lnTo>
                    <a:pt x="65" y="16"/>
                  </a:lnTo>
                  <a:lnTo>
                    <a:pt x="65" y="16"/>
                  </a:lnTo>
                  <a:lnTo>
                    <a:pt x="72" y="16"/>
                  </a:lnTo>
                  <a:lnTo>
                    <a:pt x="72" y="16"/>
                  </a:lnTo>
                  <a:lnTo>
                    <a:pt x="76" y="16"/>
                  </a:lnTo>
                  <a:lnTo>
                    <a:pt x="80" y="12"/>
                  </a:lnTo>
                  <a:lnTo>
                    <a:pt x="80" y="12"/>
                  </a:lnTo>
                  <a:lnTo>
                    <a:pt x="82" y="12"/>
                  </a:lnTo>
                  <a:lnTo>
                    <a:pt x="85" y="10"/>
                  </a:lnTo>
                  <a:lnTo>
                    <a:pt x="87" y="8"/>
                  </a:lnTo>
                  <a:lnTo>
                    <a:pt x="89" y="6"/>
                  </a:lnTo>
                  <a:lnTo>
                    <a:pt x="89" y="6"/>
                  </a:lnTo>
                  <a:lnTo>
                    <a:pt x="95" y="2"/>
                  </a:lnTo>
                  <a:lnTo>
                    <a:pt x="99" y="0"/>
                  </a:lnTo>
                  <a:lnTo>
                    <a:pt x="99" y="0"/>
                  </a:lnTo>
                  <a:lnTo>
                    <a:pt x="106" y="0"/>
                  </a:lnTo>
                  <a:lnTo>
                    <a:pt x="106" y="0"/>
                  </a:lnTo>
                  <a:lnTo>
                    <a:pt x="118" y="0"/>
                  </a:lnTo>
                  <a:lnTo>
                    <a:pt x="123" y="2"/>
                  </a:lnTo>
                  <a:lnTo>
                    <a:pt x="129" y="2"/>
                  </a:lnTo>
                  <a:lnTo>
                    <a:pt x="129" y="6"/>
                  </a:lnTo>
                  <a:lnTo>
                    <a:pt x="129" y="6"/>
                  </a:lnTo>
                  <a:lnTo>
                    <a:pt x="133" y="8"/>
                  </a:lnTo>
                  <a:lnTo>
                    <a:pt x="133" y="10"/>
                  </a:lnTo>
                  <a:lnTo>
                    <a:pt x="135" y="12"/>
                  </a:lnTo>
                  <a:lnTo>
                    <a:pt x="135" y="12"/>
                  </a:lnTo>
                  <a:lnTo>
                    <a:pt x="146" y="12"/>
                  </a:lnTo>
                  <a:lnTo>
                    <a:pt x="152" y="12"/>
                  </a:lnTo>
                  <a:lnTo>
                    <a:pt x="157" y="16"/>
                  </a:lnTo>
                  <a:lnTo>
                    <a:pt x="157" y="16"/>
                  </a:lnTo>
                  <a:lnTo>
                    <a:pt x="159" y="16"/>
                  </a:lnTo>
                  <a:lnTo>
                    <a:pt x="163" y="19"/>
                  </a:lnTo>
                  <a:lnTo>
                    <a:pt x="163" y="19"/>
                  </a:lnTo>
                  <a:lnTo>
                    <a:pt x="165" y="21"/>
                  </a:lnTo>
                  <a:lnTo>
                    <a:pt x="171" y="21"/>
                  </a:lnTo>
                  <a:lnTo>
                    <a:pt x="171" y="21"/>
                  </a:lnTo>
                  <a:lnTo>
                    <a:pt x="178" y="21"/>
                  </a:lnTo>
                  <a:lnTo>
                    <a:pt x="178" y="21"/>
                  </a:lnTo>
                  <a:lnTo>
                    <a:pt x="191" y="19"/>
                  </a:lnTo>
                  <a:lnTo>
                    <a:pt x="191" y="19"/>
                  </a:lnTo>
                  <a:lnTo>
                    <a:pt x="193" y="21"/>
                  </a:lnTo>
                  <a:lnTo>
                    <a:pt x="197" y="21"/>
                  </a:lnTo>
                  <a:lnTo>
                    <a:pt x="199" y="19"/>
                  </a:lnTo>
                  <a:lnTo>
                    <a:pt x="199" y="19"/>
                  </a:lnTo>
                  <a:lnTo>
                    <a:pt x="199" y="19"/>
                  </a:lnTo>
                  <a:lnTo>
                    <a:pt x="201" y="19"/>
                  </a:lnTo>
                  <a:lnTo>
                    <a:pt x="203" y="18"/>
                  </a:lnTo>
                  <a:lnTo>
                    <a:pt x="203" y="18"/>
                  </a:lnTo>
                  <a:lnTo>
                    <a:pt x="203" y="18"/>
                  </a:lnTo>
                  <a:lnTo>
                    <a:pt x="208" y="14"/>
                  </a:lnTo>
                  <a:lnTo>
                    <a:pt x="212" y="12"/>
                  </a:lnTo>
                  <a:lnTo>
                    <a:pt x="212" y="12"/>
                  </a:lnTo>
                  <a:lnTo>
                    <a:pt x="214" y="14"/>
                  </a:lnTo>
                  <a:lnTo>
                    <a:pt x="214" y="14"/>
                  </a:lnTo>
                  <a:lnTo>
                    <a:pt x="216" y="12"/>
                  </a:lnTo>
                  <a:lnTo>
                    <a:pt x="216" y="12"/>
                  </a:lnTo>
                  <a:lnTo>
                    <a:pt x="218" y="12"/>
                  </a:lnTo>
                  <a:lnTo>
                    <a:pt x="220" y="10"/>
                  </a:lnTo>
                  <a:lnTo>
                    <a:pt x="222" y="10"/>
                  </a:lnTo>
                  <a:lnTo>
                    <a:pt x="237" y="8"/>
                  </a:lnTo>
                  <a:lnTo>
                    <a:pt x="248" y="19"/>
                  </a:lnTo>
                  <a:lnTo>
                    <a:pt x="250" y="36"/>
                  </a:lnTo>
                  <a:lnTo>
                    <a:pt x="263" y="42"/>
                  </a:lnTo>
                  <a:lnTo>
                    <a:pt x="259" y="52"/>
                  </a:lnTo>
                  <a:lnTo>
                    <a:pt x="259" y="52"/>
                  </a:lnTo>
                  <a:lnTo>
                    <a:pt x="259" y="61"/>
                  </a:lnTo>
                  <a:lnTo>
                    <a:pt x="259" y="61"/>
                  </a:lnTo>
                  <a:lnTo>
                    <a:pt x="259" y="76"/>
                  </a:lnTo>
                  <a:lnTo>
                    <a:pt x="265" y="89"/>
                  </a:lnTo>
                  <a:lnTo>
                    <a:pt x="265" y="95"/>
                  </a:lnTo>
                  <a:lnTo>
                    <a:pt x="259" y="95"/>
                  </a:lnTo>
                  <a:lnTo>
                    <a:pt x="256" y="91"/>
                  </a:lnTo>
                  <a:lnTo>
                    <a:pt x="252" y="89"/>
                  </a:lnTo>
                  <a:lnTo>
                    <a:pt x="250" y="89"/>
                  </a:lnTo>
                  <a:lnTo>
                    <a:pt x="244" y="89"/>
                  </a:lnTo>
                  <a:lnTo>
                    <a:pt x="235" y="89"/>
                  </a:lnTo>
                  <a:lnTo>
                    <a:pt x="229" y="93"/>
                  </a:lnTo>
                  <a:lnTo>
                    <a:pt x="225" y="93"/>
                  </a:lnTo>
                  <a:lnTo>
                    <a:pt x="205" y="93"/>
                  </a:lnTo>
                  <a:lnTo>
                    <a:pt x="178" y="101"/>
                  </a:lnTo>
                  <a:lnTo>
                    <a:pt x="174" y="95"/>
                  </a:lnTo>
                  <a:lnTo>
                    <a:pt x="159" y="101"/>
                  </a:lnTo>
                  <a:lnTo>
                    <a:pt x="150" y="99"/>
                  </a:lnTo>
                  <a:lnTo>
                    <a:pt x="150" y="106"/>
                  </a:lnTo>
                  <a:lnTo>
                    <a:pt x="140" y="118"/>
                  </a:lnTo>
                  <a:lnTo>
                    <a:pt x="136" y="116"/>
                  </a:lnTo>
                  <a:lnTo>
                    <a:pt x="136" y="116"/>
                  </a:lnTo>
                  <a:lnTo>
                    <a:pt x="140" y="103"/>
                  </a:lnTo>
                  <a:lnTo>
                    <a:pt x="140" y="103"/>
                  </a:lnTo>
                  <a:lnTo>
                    <a:pt x="140" y="103"/>
                  </a:lnTo>
                  <a:lnTo>
                    <a:pt x="140" y="103"/>
                  </a:lnTo>
                  <a:lnTo>
                    <a:pt x="142" y="97"/>
                  </a:lnTo>
                  <a:lnTo>
                    <a:pt x="142" y="97"/>
                  </a:lnTo>
                  <a:lnTo>
                    <a:pt x="138" y="99"/>
                  </a:lnTo>
                  <a:lnTo>
                    <a:pt x="138" y="99"/>
                  </a:lnTo>
                  <a:lnTo>
                    <a:pt x="136" y="101"/>
                  </a:lnTo>
                  <a:lnTo>
                    <a:pt x="133" y="103"/>
                  </a:lnTo>
                  <a:lnTo>
                    <a:pt x="133" y="103"/>
                  </a:lnTo>
                  <a:lnTo>
                    <a:pt x="131" y="103"/>
                  </a:lnTo>
                  <a:lnTo>
                    <a:pt x="129" y="101"/>
                  </a:lnTo>
                  <a:lnTo>
                    <a:pt x="127" y="99"/>
                  </a:lnTo>
                  <a:lnTo>
                    <a:pt x="123" y="99"/>
                  </a:lnTo>
                  <a:lnTo>
                    <a:pt x="123" y="99"/>
                  </a:lnTo>
                  <a:lnTo>
                    <a:pt x="121" y="99"/>
                  </a:lnTo>
                  <a:lnTo>
                    <a:pt x="119" y="99"/>
                  </a:lnTo>
                  <a:lnTo>
                    <a:pt x="116" y="103"/>
                  </a:lnTo>
                  <a:lnTo>
                    <a:pt x="116" y="103"/>
                  </a:lnTo>
                  <a:lnTo>
                    <a:pt x="110" y="106"/>
                  </a:lnTo>
                  <a:lnTo>
                    <a:pt x="106" y="108"/>
                  </a:lnTo>
                  <a:lnTo>
                    <a:pt x="102" y="110"/>
                  </a:lnTo>
                  <a:lnTo>
                    <a:pt x="102" y="110"/>
                  </a:lnTo>
                  <a:lnTo>
                    <a:pt x="97" y="112"/>
                  </a:lnTo>
                  <a:lnTo>
                    <a:pt x="93" y="112"/>
                  </a:lnTo>
                  <a:lnTo>
                    <a:pt x="89" y="110"/>
                  </a:lnTo>
                  <a:lnTo>
                    <a:pt x="89" y="110"/>
                  </a:lnTo>
                  <a:lnTo>
                    <a:pt x="85" y="106"/>
                  </a:lnTo>
                  <a:lnTo>
                    <a:pt x="80" y="103"/>
                  </a:lnTo>
                  <a:lnTo>
                    <a:pt x="80" y="103"/>
                  </a:lnTo>
                  <a:lnTo>
                    <a:pt x="74" y="101"/>
                  </a:lnTo>
                  <a:lnTo>
                    <a:pt x="72" y="99"/>
                  </a:lnTo>
                  <a:lnTo>
                    <a:pt x="68" y="97"/>
                  </a:lnTo>
                  <a:lnTo>
                    <a:pt x="68" y="97"/>
                  </a:lnTo>
                  <a:lnTo>
                    <a:pt x="65" y="97"/>
                  </a:lnTo>
                  <a:lnTo>
                    <a:pt x="63" y="99"/>
                  </a:lnTo>
                  <a:lnTo>
                    <a:pt x="63" y="105"/>
                  </a:lnTo>
                  <a:lnTo>
                    <a:pt x="63" y="105"/>
                  </a:lnTo>
                  <a:lnTo>
                    <a:pt x="61" y="106"/>
                  </a:lnTo>
                  <a:lnTo>
                    <a:pt x="57" y="110"/>
                  </a:lnTo>
                  <a:lnTo>
                    <a:pt x="53" y="110"/>
                  </a:lnTo>
                  <a:lnTo>
                    <a:pt x="49" y="110"/>
                  </a:lnTo>
                  <a:lnTo>
                    <a:pt x="49" y="110"/>
                  </a:lnTo>
                  <a:lnTo>
                    <a:pt x="46" y="110"/>
                  </a:lnTo>
                  <a:lnTo>
                    <a:pt x="44" y="108"/>
                  </a:lnTo>
                  <a:lnTo>
                    <a:pt x="42" y="106"/>
                  </a:lnTo>
                  <a:lnTo>
                    <a:pt x="40" y="101"/>
                  </a:lnTo>
                  <a:lnTo>
                    <a:pt x="40" y="101"/>
                  </a:lnTo>
                  <a:lnTo>
                    <a:pt x="36" y="101"/>
                  </a:lnTo>
                  <a:lnTo>
                    <a:pt x="32" y="99"/>
                  </a:lnTo>
                  <a:lnTo>
                    <a:pt x="29" y="101"/>
                  </a:lnTo>
                  <a:lnTo>
                    <a:pt x="27" y="103"/>
                  </a:lnTo>
                  <a:lnTo>
                    <a:pt x="27" y="103"/>
                  </a:lnTo>
                  <a:lnTo>
                    <a:pt x="25" y="99"/>
                  </a:lnTo>
                  <a:lnTo>
                    <a:pt x="27" y="95"/>
                  </a:lnTo>
                  <a:lnTo>
                    <a:pt x="27" y="95"/>
                  </a:lnTo>
                  <a:lnTo>
                    <a:pt x="21" y="93"/>
                  </a:lnTo>
                  <a:lnTo>
                    <a:pt x="17" y="93"/>
                  </a:lnTo>
                  <a:lnTo>
                    <a:pt x="17" y="93"/>
                  </a:lnTo>
                  <a:lnTo>
                    <a:pt x="17" y="89"/>
                  </a:lnTo>
                  <a:lnTo>
                    <a:pt x="17" y="89"/>
                  </a:lnTo>
                  <a:lnTo>
                    <a:pt x="17" y="86"/>
                  </a:lnTo>
                  <a:lnTo>
                    <a:pt x="14" y="86"/>
                  </a:lnTo>
                  <a:lnTo>
                    <a:pt x="12" y="84"/>
                  </a:lnTo>
                  <a:lnTo>
                    <a:pt x="12" y="84"/>
                  </a:lnTo>
                  <a:lnTo>
                    <a:pt x="12" y="82"/>
                  </a:lnTo>
                  <a:lnTo>
                    <a:pt x="12" y="82"/>
                  </a:lnTo>
                  <a:lnTo>
                    <a:pt x="12" y="82"/>
                  </a:lnTo>
                  <a:lnTo>
                    <a:pt x="14" y="82"/>
                  </a:lnTo>
                  <a:lnTo>
                    <a:pt x="14" y="82"/>
                  </a:lnTo>
                  <a:lnTo>
                    <a:pt x="15" y="80"/>
                  </a:lnTo>
                  <a:lnTo>
                    <a:pt x="15" y="80"/>
                  </a:lnTo>
                  <a:lnTo>
                    <a:pt x="14" y="78"/>
                  </a:lnTo>
                  <a:lnTo>
                    <a:pt x="12" y="78"/>
                  </a:lnTo>
                  <a:lnTo>
                    <a:pt x="10" y="76"/>
                  </a:lnTo>
                  <a:lnTo>
                    <a:pt x="10" y="72"/>
                  </a:lnTo>
                  <a:lnTo>
                    <a:pt x="10" y="72"/>
                  </a:lnTo>
                  <a:lnTo>
                    <a:pt x="10" y="69"/>
                  </a:lnTo>
                  <a:lnTo>
                    <a:pt x="10" y="65"/>
                  </a:lnTo>
                  <a:lnTo>
                    <a:pt x="10" y="65"/>
                  </a:lnTo>
                  <a:lnTo>
                    <a:pt x="10" y="59"/>
                  </a:lnTo>
                  <a:lnTo>
                    <a:pt x="8" y="55"/>
                  </a:lnTo>
                  <a:lnTo>
                    <a:pt x="8" y="55"/>
                  </a:lnTo>
                  <a:lnTo>
                    <a:pt x="8" y="52"/>
                  </a:lnTo>
                  <a:lnTo>
                    <a:pt x="10" y="50"/>
                  </a:lnTo>
                  <a:lnTo>
                    <a:pt x="12" y="46"/>
                  </a:lnTo>
                  <a:lnTo>
                    <a:pt x="12" y="46"/>
                  </a:lnTo>
                  <a:lnTo>
                    <a:pt x="10" y="46"/>
                  </a:lnTo>
                  <a:lnTo>
                    <a:pt x="6" y="46"/>
                  </a:lnTo>
                  <a:lnTo>
                    <a:pt x="0" y="48"/>
                  </a:lnTo>
                  <a:lnTo>
                    <a:pt x="0" y="48"/>
                  </a:lnTo>
                  <a:lnTo>
                    <a:pt x="0" y="42"/>
                  </a:lnTo>
                  <a:lnTo>
                    <a:pt x="2" y="38"/>
                  </a:lnTo>
                  <a:lnTo>
                    <a:pt x="6" y="33"/>
                  </a:lnTo>
                  <a:lnTo>
                    <a:pt x="8" y="29"/>
                  </a:lnTo>
                  <a:lnTo>
                    <a:pt x="8" y="29"/>
                  </a:lnTo>
                  <a:lnTo>
                    <a:pt x="8" y="29"/>
                  </a:lnTo>
                  <a:lnTo>
                    <a:pt x="8" y="29"/>
                  </a:lnTo>
                  <a:close/>
                </a:path>
              </a:pathLst>
            </a:custGeom>
            <a:solidFill>
              <a:schemeClr val="bg1">
                <a:lumMod val="85000"/>
              </a:schemeClr>
            </a:solidFill>
            <a:ln w="635" cap="rnd">
              <a:solidFill>
                <a:schemeClr val="bg1">
                  <a:alpha val="17000"/>
                </a:schemeClr>
              </a:solidFill>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31" name="Freeform 130">
              <a:extLst>
                <a:ext uri="{FF2B5EF4-FFF2-40B4-BE49-F238E27FC236}">
                  <a16:creationId xmlns:a16="http://schemas.microsoft.com/office/drawing/2014/main" id="{F4C81B1A-6D57-C446-B3B6-C4022D8D3331}"/>
                </a:ext>
              </a:extLst>
            </p:cNvPr>
            <p:cNvSpPr>
              <a:spLocks/>
            </p:cNvSpPr>
            <p:nvPr userDrawn="1"/>
          </p:nvSpPr>
          <p:spPr bwMode="auto">
            <a:xfrm>
              <a:off x="1530328" y="2391502"/>
              <a:ext cx="404619" cy="153323"/>
            </a:xfrm>
            <a:custGeom>
              <a:avLst/>
              <a:gdLst>
                <a:gd name="T0" fmla="*/ 34 w 265"/>
                <a:gd name="T1" fmla="*/ 31 h 118"/>
                <a:gd name="T2" fmla="*/ 59 w 265"/>
                <a:gd name="T3" fmla="*/ 16 h 118"/>
                <a:gd name="T4" fmla="*/ 72 w 265"/>
                <a:gd name="T5" fmla="*/ 16 h 118"/>
                <a:gd name="T6" fmla="*/ 80 w 265"/>
                <a:gd name="T7" fmla="*/ 12 h 118"/>
                <a:gd name="T8" fmla="*/ 89 w 265"/>
                <a:gd name="T9" fmla="*/ 6 h 118"/>
                <a:gd name="T10" fmla="*/ 99 w 265"/>
                <a:gd name="T11" fmla="*/ 0 h 118"/>
                <a:gd name="T12" fmla="*/ 123 w 265"/>
                <a:gd name="T13" fmla="*/ 2 h 118"/>
                <a:gd name="T14" fmla="*/ 133 w 265"/>
                <a:gd name="T15" fmla="*/ 8 h 118"/>
                <a:gd name="T16" fmla="*/ 146 w 265"/>
                <a:gd name="T17" fmla="*/ 12 h 118"/>
                <a:gd name="T18" fmla="*/ 159 w 265"/>
                <a:gd name="T19" fmla="*/ 16 h 118"/>
                <a:gd name="T20" fmla="*/ 171 w 265"/>
                <a:gd name="T21" fmla="*/ 21 h 118"/>
                <a:gd name="T22" fmla="*/ 191 w 265"/>
                <a:gd name="T23" fmla="*/ 19 h 118"/>
                <a:gd name="T24" fmla="*/ 199 w 265"/>
                <a:gd name="T25" fmla="*/ 19 h 118"/>
                <a:gd name="T26" fmla="*/ 203 w 265"/>
                <a:gd name="T27" fmla="*/ 18 h 118"/>
                <a:gd name="T28" fmla="*/ 212 w 265"/>
                <a:gd name="T29" fmla="*/ 12 h 118"/>
                <a:gd name="T30" fmla="*/ 216 w 265"/>
                <a:gd name="T31" fmla="*/ 12 h 118"/>
                <a:gd name="T32" fmla="*/ 222 w 265"/>
                <a:gd name="T33" fmla="*/ 10 h 118"/>
                <a:gd name="T34" fmla="*/ 263 w 265"/>
                <a:gd name="T35" fmla="*/ 42 h 118"/>
                <a:gd name="T36" fmla="*/ 259 w 265"/>
                <a:gd name="T37" fmla="*/ 61 h 118"/>
                <a:gd name="T38" fmla="*/ 259 w 265"/>
                <a:gd name="T39" fmla="*/ 95 h 118"/>
                <a:gd name="T40" fmla="*/ 244 w 265"/>
                <a:gd name="T41" fmla="*/ 89 h 118"/>
                <a:gd name="T42" fmla="*/ 205 w 265"/>
                <a:gd name="T43" fmla="*/ 93 h 118"/>
                <a:gd name="T44" fmla="*/ 150 w 265"/>
                <a:gd name="T45" fmla="*/ 99 h 118"/>
                <a:gd name="T46" fmla="*/ 136 w 265"/>
                <a:gd name="T47" fmla="*/ 116 h 118"/>
                <a:gd name="T48" fmla="*/ 140 w 265"/>
                <a:gd name="T49" fmla="*/ 103 h 118"/>
                <a:gd name="T50" fmla="*/ 138 w 265"/>
                <a:gd name="T51" fmla="*/ 99 h 118"/>
                <a:gd name="T52" fmla="*/ 131 w 265"/>
                <a:gd name="T53" fmla="*/ 103 h 118"/>
                <a:gd name="T54" fmla="*/ 123 w 265"/>
                <a:gd name="T55" fmla="*/ 99 h 118"/>
                <a:gd name="T56" fmla="*/ 116 w 265"/>
                <a:gd name="T57" fmla="*/ 103 h 118"/>
                <a:gd name="T58" fmla="*/ 102 w 265"/>
                <a:gd name="T59" fmla="*/ 110 h 118"/>
                <a:gd name="T60" fmla="*/ 89 w 265"/>
                <a:gd name="T61" fmla="*/ 110 h 118"/>
                <a:gd name="T62" fmla="*/ 74 w 265"/>
                <a:gd name="T63" fmla="*/ 101 h 118"/>
                <a:gd name="T64" fmla="*/ 65 w 265"/>
                <a:gd name="T65" fmla="*/ 97 h 118"/>
                <a:gd name="T66" fmla="*/ 61 w 265"/>
                <a:gd name="T67" fmla="*/ 106 h 118"/>
                <a:gd name="T68" fmla="*/ 49 w 265"/>
                <a:gd name="T69" fmla="*/ 110 h 118"/>
                <a:gd name="T70" fmla="*/ 40 w 265"/>
                <a:gd name="T71" fmla="*/ 101 h 118"/>
                <a:gd name="T72" fmla="*/ 29 w 265"/>
                <a:gd name="T73" fmla="*/ 101 h 118"/>
                <a:gd name="T74" fmla="*/ 27 w 265"/>
                <a:gd name="T75" fmla="*/ 95 h 118"/>
                <a:gd name="T76" fmla="*/ 17 w 265"/>
                <a:gd name="T77" fmla="*/ 93 h 118"/>
                <a:gd name="T78" fmla="*/ 14 w 265"/>
                <a:gd name="T79" fmla="*/ 86 h 118"/>
                <a:gd name="T80" fmla="*/ 12 w 265"/>
                <a:gd name="T81" fmla="*/ 82 h 118"/>
                <a:gd name="T82" fmla="*/ 15 w 265"/>
                <a:gd name="T83" fmla="*/ 80 h 118"/>
                <a:gd name="T84" fmla="*/ 10 w 265"/>
                <a:gd name="T85" fmla="*/ 76 h 118"/>
                <a:gd name="T86" fmla="*/ 10 w 265"/>
                <a:gd name="T87" fmla="*/ 65 h 118"/>
                <a:gd name="T88" fmla="*/ 8 w 265"/>
                <a:gd name="T89" fmla="*/ 55 h 118"/>
                <a:gd name="T90" fmla="*/ 12 w 265"/>
                <a:gd name="T91" fmla="*/ 46 h 118"/>
                <a:gd name="T92" fmla="*/ 0 w 265"/>
                <a:gd name="T93" fmla="*/ 48 h 118"/>
                <a:gd name="T94" fmla="*/ 8 w 265"/>
                <a:gd name="T95" fmla="*/ 29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65" h="118">
                  <a:moveTo>
                    <a:pt x="8" y="29"/>
                  </a:moveTo>
                  <a:lnTo>
                    <a:pt x="17" y="31"/>
                  </a:lnTo>
                  <a:lnTo>
                    <a:pt x="27" y="31"/>
                  </a:lnTo>
                  <a:lnTo>
                    <a:pt x="34" y="31"/>
                  </a:lnTo>
                  <a:lnTo>
                    <a:pt x="42" y="29"/>
                  </a:lnTo>
                  <a:lnTo>
                    <a:pt x="48" y="23"/>
                  </a:lnTo>
                  <a:lnTo>
                    <a:pt x="49" y="16"/>
                  </a:lnTo>
                  <a:lnTo>
                    <a:pt x="59" y="16"/>
                  </a:lnTo>
                  <a:lnTo>
                    <a:pt x="59" y="16"/>
                  </a:lnTo>
                  <a:lnTo>
                    <a:pt x="65" y="16"/>
                  </a:lnTo>
                  <a:lnTo>
                    <a:pt x="65" y="16"/>
                  </a:lnTo>
                  <a:lnTo>
                    <a:pt x="72" y="16"/>
                  </a:lnTo>
                  <a:lnTo>
                    <a:pt x="72" y="16"/>
                  </a:lnTo>
                  <a:lnTo>
                    <a:pt x="76" y="16"/>
                  </a:lnTo>
                  <a:lnTo>
                    <a:pt x="80" y="12"/>
                  </a:lnTo>
                  <a:lnTo>
                    <a:pt x="80" y="12"/>
                  </a:lnTo>
                  <a:lnTo>
                    <a:pt x="82" y="12"/>
                  </a:lnTo>
                  <a:lnTo>
                    <a:pt x="85" y="10"/>
                  </a:lnTo>
                  <a:lnTo>
                    <a:pt x="87" y="8"/>
                  </a:lnTo>
                  <a:lnTo>
                    <a:pt x="89" y="6"/>
                  </a:lnTo>
                  <a:lnTo>
                    <a:pt x="89" y="6"/>
                  </a:lnTo>
                  <a:lnTo>
                    <a:pt x="95" y="2"/>
                  </a:lnTo>
                  <a:lnTo>
                    <a:pt x="99" y="0"/>
                  </a:lnTo>
                  <a:lnTo>
                    <a:pt x="99" y="0"/>
                  </a:lnTo>
                  <a:lnTo>
                    <a:pt x="106" y="0"/>
                  </a:lnTo>
                  <a:lnTo>
                    <a:pt x="106" y="0"/>
                  </a:lnTo>
                  <a:lnTo>
                    <a:pt x="118" y="0"/>
                  </a:lnTo>
                  <a:lnTo>
                    <a:pt x="123" y="2"/>
                  </a:lnTo>
                  <a:lnTo>
                    <a:pt x="129" y="2"/>
                  </a:lnTo>
                  <a:lnTo>
                    <a:pt x="129" y="6"/>
                  </a:lnTo>
                  <a:lnTo>
                    <a:pt x="129" y="6"/>
                  </a:lnTo>
                  <a:lnTo>
                    <a:pt x="133" y="8"/>
                  </a:lnTo>
                  <a:lnTo>
                    <a:pt x="133" y="10"/>
                  </a:lnTo>
                  <a:lnTo>
                    <a:pt x="135" y="12"/>
                  </a:lnTo>
                  <a:lnTo>
                    <a:pt x="135" y="12"/>
                  </a:lnTo>
                  <a:lnTo>
                    <a:pt x="146" y="12"/>
                  </a:lnTo>
                  <a:lnTo>
                    <a:pt x="152" y="12"/>
                  </a:lnTo>
                  <a:lnTo>
                    <a:pt x="157" y="16"/>
                  </a:lnTo>
                  <a:lnTo>
                    <a:pt x="157" y="16"/>
                  </a:lnTo>
                  <a:lnTo>
                    <a:pt x="159" y="16"/>
                  </a:lnTo>
                  <a:lnTo>
                    <a:pt x="163" y="19"/>
                  </a:lnTo>
                  <a:lnTo>
                    <a:pt x="163" y="19"/>
                  </a:lnTo>
                  <a:lnTo>
                    <a:pt x="165" y="21"/>
                  </a:lnTo>
                  <a:lnTo>
                    <a:pt x="171" y="21"/>
                  </a:lnTo>
                  <a:lnTo>
                    <a:pt x="171" y="21"/>
                  </a:lnTo>
                  <a:lnTo>
                    <a:pt x="178" y="21"/>
                  </a:lnTo>
                  <a:lnTo>
                    <a:pt x="178" y="21"/>
                  </a:lnTo>
                  <a:lnTo>
                    <a:pt x="191" y="19"/>
                  </a:lnTo>
                  <a:lnTo>
                    <a:pt x="191" y="19"/>
                  </a:lnTo>
                  <a:lnTo>
                    <a:pt x="193" y="21"/>
                  </a:lnTo>
                  <a:lnTo>
                    <a:pt x="197" y="21"/>
                  </a:lnTo>
                  <a:lnTo>
                    <a:pt x="199" y="19"/>
                  </a:lnTo>
                  <a:lnTo>
                    <a:pt x="199" y="19"/>
                  </a:lnTo>
                  <a:lnTo>
                    <a:pt x="199" y="19"/>
                  </a:lnTo>
                  <a:lnTo>
                    <a:pt x="201" y="19"/>
                  </a:lnTo>
                  <a:lnTo>
                    <a:pt x="203" y="18"/>
                  </a:lnTo>
                  <a:lnTo>
                    <a:pt x="203" y="18"/>
                  </a:lnTo>
                  <a:lnTo>
                    <a:pt x="203" y="18"/>
                  </a:lnTo>
                  <a:lnTo>
                    <a:pt x="208" y="14"/>
                  </a:lnTo>
                  <a:lnTo>
                    <a:pt x="212" y="12"/>
                  </a:lnTo>
                  <a:lnTo>
                    <a:pt x="212" y="12"/>
                  </a:lnTo>
                  <a:lnTo>
                    <a:pt x="214" y="14"/>
                  </a:lnTo>
                  <a:lnTo>
                    <a:pt x="214" y="14"/>
                  </a:lnTo>
                  <a:lnTo>
                    <a:pt x="216" y="12"/>
                  </a:lnTo>
                  <a:lnTo>
                    <a:pt x="216" y="12"/>
                  </a:lnTo>
                  <a:lnTo>
                    <a:pt x="218" y="12"/>
                  </a:lnTo>
                  <a:lnTo>
                    <a:pt x="220" y="10"/>
                  </a:lnTo>
                  <a:lnTo>
                    <a:pt x="222" y="10"/>
                  </a:lnTo>
                  <a:lnTo>
                    <a:pt x="237" y="8"/>
                  </a:lnTo>
                  <a:lnTo>
                    <a:pt x="248" y="19"/>
                  </a:lnTo>
                  <a:lnTo>
                    <a:pt x="250" y="36"/>
                  </a:lnTo>
                  <a:lnTo>
                    <a:pt x="263" y="42"/>
                  </a:lnTo>
                  <a:lnTo>
                    <a:pt x="259" y="52"/>
                  </a:lnTo>
                  <a:lnTo>
                    <a:pt x="259" y="52"/>
                  </a:lnTo>
                  <a:lnTo>
                    <a:pt x="259" y="61"/>
                  </a:lnTo>
                  <a:lnTo>
                    <a:pt x="259" y="61"/>
                  </a:lnTo>
                  <a:lnTo>
                    <a:pt x="259" y="76"/>
                  </a:lnTo>
                  <a:lnTo>
                    <a:pt x="265" y="89"/>
                  </a:lnTo>
                  <a:lnTo>
                    <a:pt x="265" y="95"/>
                  </a:lnTo>
                  <a:lnTo>
                    <a:pt x="259" y="95"/>
                  </a:lnTo>
                  <a:lnTo>
                    <a:pt x="256" y="91"/>
                  </a:lnTo>
                  <a:lnTo>
                    <a:pt x="252" y="89"/>
                  </a:lnTo>
                  <a:lnTo>
                    <a:pt x="250" y="89"/>
                  </a:lnTo>
                  <a:lnTo>
                    <a:pt x="244" y="89"/>
                  </a:lnTo>
                  <a:lnTo>
                    <a:pt x="235" y="89"/>
                  </a:lnTo>
                  <a:lnTo>
                    <a:pt x="229" y="93"/>
                  </a:lnTo>
                  <a:lnTo>
                    <a:pt x="225" y="93"/>
                  </a:lnTo>
                  <a:lnTo>
                    <a:pt x="205" y="93"/>
                  </a:lnTo>
                  <a:lnTo>
                    <a:pt x="178" y="101"/>
                  </a:lnTo>
                  <a:lnTo>
                    <a:pt x="174" y="95"/>
                  </a:lnTo>
                  <a:lnTo>
                    <a:pt x="159" y="101"/>
                  </a:lnTo>
                  <a:lnTo>
                    <a:pt x="150" y="99"/>
                  </a:lnTo>
                  <a:lnTo>
                    <a:pt x="150" y="106"/>
                  </a:lnTo>
                  <a:lnTo>
                    <a:pt x="140" y="118"/>
                  </a:lnTo>
                  <a:lnTo>
                    <a:pt x="136" y="116"/>
                  </a:lnTo>
                  <a:lnTo>
                    <a:pt x="136" y="116"/>
                  </a:lnTo>
                  <a:lnTo>
                    <a:pt x="140" y="103"/>
                  </a:lnTo>
                  <a:lnTo>
                    <a:pt x="140" y="103"/>
                  </a:lnTo>
                  <a:lnTo>
                    <a:pt x="140" y="103"/>
                  </a:lnTo>
                  <a:lnTo>
                    <a:pt x="140" y="103"/>
                  </a:lnTo>
                  <a:lnTo>
                    <a:pt x="142" y="97"/>
                  </a:lnTo>
                  <a:lnTo>
                    <a:pt x="142" y="97"/>
                  </a:lnTo>
                  <a:lnTo>
                    <a:pt x="138" y="99"/>
                  </a:lnTo>
                  <a:lnTo>
                    <a:pt x="138" y="99"/>
                  </a:lnTo>
                  <a:lnTo>
                    <a:pt x="136" y="101"/>
                  </a:lnTo>
                  <a:lnTo>
                    <a:pt x="133" y="103"/>
                  </a:lnTo>
                  <a:lnTo>
                    <a:pt x="133" y="103"/>
                  </a:lnTo>
                  <a:lnTo>
                    <a:pt x="131" y="103"/>
                  </a:lnTo>
                  <a:lnTo>
                    <a:pt x="129" y="101"/>
                  </a:lnTo>
                  <a:lnTo>
                    <a:pt x="127" y="99"/>
                  </a:lnTo>
                  <a:lnTo>
                    <a:pt x="123" y="99"/>
                  </a:lnTo>
                  <a:lnTo>
                    <a:pt x="123" y="99"/>
                  </a:lnTo>
                  <a:lnTo>
                    <a:pt x="121" y="99"/>
                  </a:lnTo>
                  <a:lnTo>
                    <a:pt x="119" y="99"/>
                  </a:lnTo>
                  <a:lnTo>
                    <a:pt x="116" y="103"/>
                  </a:lnTo>
                  <a:lnTo>
                    <a:pt x="116" y="103"/>
                  </a:lnTo>
                  <a:lnTo>
                    <a:pt x="110" y="106"/>
                  </a:lnTo>
                  <a:lnTo>
                    <a:pt x="106" y="108"/>
                  </a:lnTo>
                  <a:lnTo>
                    <a:pt x="102" y="110"/>
                  </a:lnTo>
                  <a:lnTo>
                    <a:pt x="102" y="110"/>
                  </a:lnTo>
                  <a:lnTo>
                    <a:pt x="97" y="112"/>
                  </a:lnTo>
                  <a:lnTo>
                    <a:pt x="93" y="112"/>
                  </a:lnTo>
                  <a:lnTo>
                    <a:pt x="89" y="110"/>
                  </a:lnTo>
                  <a:lnTo>
                    <a:pt x="89" y="110"/>
                  </a:lnTo>
                  <a:lnTo>
                    <a:pt x="85" y="106"/>
                  </a:lnTo>
                  <a:lnTo>
                    <a:pt x="80" y="103"/>
                  </a:lnTo>
                  <a:lnTo>
                    <a:pt x="80" y="103"/>
                  </a:lnTo>
                  <a:lnTo>
                    <a:pt x="74" y="101"/>
                  </a:lnTo>
                  <a:lnTo>
                    <a:pt x="72" y="99"/>
                  </a:lnTo>
                  <a:lnTo>
                    <a:pt x="68" y="97"/>
                  </a:lnTo>
                  <a:lnTo>
                    <a:pt x="68" y="97"/>
                  </a:lnTo>
                  <a:lnTo>
                    <a:pt x="65" y="97"/>
                  </a:lnTo>
                  <a:lnTo>
                    <a:pt x="63" y="99"/>
                  </a:lnTo>
                  <a:lnTo>
                    <a:pt x="63" y="105"/>
                  </a:lnTo>
                  <a:lnTo>
                    <a:pt x="63" y="105"/>
                  </a:lnTo>
                  <a:lnTo>
                    <a:pt x="61" y="106"/>
                  </a:lnTo>
                  <a:lnTo>
                    <a:pt x="57" y="110"/>
                  </a:lnTo>
                  <a:lnTo>
                    <a:pt x="53" y="110"/>
                  </a:lnTo>
                  <a:lnTo>
                    <a:pt x="49" y="110"/>
                  </a:lnTo>
                  <a:lnTo>
                    <a:pt x="49" y="110"/>
                  </a:lnTo>
                  <a:lnTo>
                    <a:pt x="46" y="110"/>
                  </a:lnTo>
                  <a:lnTo>
                    <a:pt x="44" y="108"/>
                  </a:lnTo>
                  <a:lnTo>
                    <a:pt x="42" y="106"/>
                  </a:lnTo>
                  <a:lnTo>
                    <a:pt x="40" y="101"/>
                  </a:lnTo>
                  <a:lnTo>
                    <a:pt x="40" y="101"/>
                  </a:lnTo>
                  <a:lnTo>
                    <a:pt x="36" y="101"/>
                  </a:lnTo>
                  <a:lnTo>
                    <a:pt x="32" y="99"/>
                  </a:lnTo>
                  <a:lnTo>
                    <a:pt x="29" y="101"/>
                  </a:lnTo>
                  <a:lnTo>
                    <a:pt x="27" y="103"/>
                  </a:lnTo>
                  <a:lnTo>
                    <a:pt x="27" y="103"/>
                  </a:lnTo>
                  <a:lnTo>
                    <a:pt x="25" y="99"/>
                  </a:lnTo>
                  <a:lnTo>
                    <a:pt x="27" y="95"/>
                  </a:lnTo>
                  <a:lnTo>
                    <a:pt x="27" y="95"/>
                  </a:lnTo>
                  <a:lnTo>
                    <a:pt x="21" y="93"/>
                  </a:lnTo>
                  <a:lnTo>
                    <a:pt x="17" y="93"/>
                  </a:lnTo>
                  <a:lnTo>
                    <a:pt x="17" y="93"/>
                  </a:lnTo>
                  <a:lnTo>
                    <a:pt x="17" y="89"/>
                  </a:lnTo>
                  <a:lnTo>
                    <a:pt x="17" y="89"/>
                  </a:lnTo>
                  <a:lnTo>
                    <a:pt x="17" y="86"/>
                  </a:lnTo>
                  <a:lnTo>
                    <a:pt x="14" y="86"/>
                  </a:lnTo>
                  <a:lnTo>
                    <a:pt x="12" y="84"/>
                  </a:lnTo>
                  <a:lnTo>
                    <a:pt x="12" y="84"/>
                  </a:lnTo>
                  <a:lnTo>
                    <a:pt x="12" y="82"/>
                  </a:lnTo>
                  <a:lnTo>
                    <a:pt x="12" y="82"/>
                  </a:lnTo>
                  <a:lnTo>
                    <a:pt x="12" y="82"/>
                  </a:lnTo>
                  <a:lnTo>
                    <a:pt x="14" y="82"/>
                  </a:lnTo>
                  <a:lnTo>
                    <a:pt x="14" y="82"/>
                  </a:lnTo>
                  <a:lnTo>
                    <a:pt x="15" y="80"/>
                  </a:lnTo>
                  <a:lnTo>
                    <a:pt x="15" y="80"/>
                  </a:lnTo>
                  <a:lnTo>
                    <a:pt x="14" y="78"/>
                  </a:lnTo>
                  <a:lnTo>
                    <a:pt x="12" y="78"/>
                  </a:lnTo>
                  <a:lnTo>
                    <a:pt x="10" y="76"/>
                  </a:lnTo>
                  <a:lnTo>
                    <a:pt x="10" y="72"/>
                  </a:lnTo>
                  <a:lnTo>
                    <a:pt x="10" y="72"/>
                  </a:lnTo>
                  <a:lnTo>
                    <a:pt x="10" y="69"/>
                  </a:lnTo>
                  <a:lnTo>
                    <a:pt x="10" y="65"/>
                  </a:lnTo>
                  <a:lnTo>
                    <a:pt x="10" y="65"/>
                  </a:lnTo>
                  <a:lnTo>
                    <a:pt x="10" y="59"/>
                  </a:lnTo>
                  <a:lnTo>
                    <a:pt x="8" y="55"/>
                  </a:lnTo>
                  <a:lnTo>
                    <a:pt x="8" y="55"/>
                  </a:lnTo>
                  <a:lnTo>
                    <a:pt x="8" y="52"/>
                  </a:lnTo>
                  <a:lnTo>
                    <a:pt x="10" y="50"/>
                  </a:lnTo>
                  <a:lnTo>
                    <a:pt x="12" y="46"/>
                  </a:lnTo>
                  <a:lnTo>
                    <a:pt x="12" y="46"/>
                  </a:lnTo>
                  <a:lnTo>
                    <a:pt x="10" y="46"/>
                  </a:lnTo>
                  <a:lnTo>
                    <a:pt x="6" y="46"/>
                  </a:lnTo>
                  <a:lnTo>
                    <a:pt x="0" y="48"/>
                  </a:lnTo>
                  <a:lnTo>
                    <a:pt x="0" y="48"/>
                  </a:lnTo>
                  <a:lnTo>
                    <a:pt x="0" y="42"/>
                  </a:lnTo>
                  <a:lnTo>
                    <a:pt x="2" y="38"/>
                  </a:lnTo>
                  <a:lnTo>
                    <a:pt x="6" y="33"/>
                  </a:lnTo>
                  <a:lnTo>
                    <a:pt x="8" y="29"/>
                  </a:lnTo>
                  <a:lnTo>
                    <a:pt x="8" y="29"/>
                  </a:lnTo>
                  <a:lnTo>
                    <a:pt x="8" y="29"/>
                  </a:lnTo>
                  <a:lnTo>
                    <a:pt x="8" y="29"/>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32" name="Freeform 131">
              <a:extLst>
                <a:ext uri="{FF2B5EF4-FFF2-40B4-BE49-F238E27FC236}">
                  <a16:creationId xmlns:a16="http://schemas.microsoft.com/office/drawing/2014/main" id="{AABBBF30-FFF0-AB43-AED4-47FBAFFB0E94}"/>
                </a:ext>
              </a:extLst>
            </p:cNvPr>
            <p:cNvSpPr>
              <a:spLocks/>
            </p:cNvSpPr>
            <p:nvPr userDrawn="1"/>
          </p:nvSpPr>
          <p:spPr bwMode="auto">
            <a:xfrm>
              <a:off x="1530328" y="2390202"/>
              <a:ext cx="61075" cy="36382"/>
            </a:xfrm>
            <a:custGeom>
              <a:avLst/>
              <a:gdLst>
                <a:gd name="T0" fmla="*/ 0 w 40"/>
                <a:gd name="T1" fmla="*/ 28 h 28"/>
                <a:gd name="T2" fmla="*/ 6 w 40"/>
                <a:gd name="T3" fmla="*/ 15 h 28"/>
                <a:gd name="T4" fmla="*/ 6 w 40"/>
                <a:gd name="T5" fmla="*/ 3 h 28"/>
                <a:gd name="T6" fmla="*/ 14 w 40"/>
                <a:gd name="T7" fmla="*/ 3 h 28"/>
                <a:gd name="T8" fmla="*/ 27 w 40"/>
                <a:gd name="T9" fmla="*/ 0 h 28"/>
                <a:gd name="T10" fmla="*/ 31 w 40"/>
                <a:gd name="T11" fmla="*/ 5 h 28"/>
                <a:gd name="T12" fmla="*/ 34 w 40"/>
                <a:gd name="T13" fmla="*/ 13 h 28"/>
                <a:gd name="T14" fmla="*/ 40 w 40"/>
                <a:gd name="T15" fmla="*/ 13 h 28"/>
                <a:gd name="T16" fmla="*/ 40 w 40"/>
                <a:gd name="T17" fmla="*/ 20 h 28"/>
                <a:gd name="T18" fmla="*/ 36 w 40"/>
                <a:gd name="T19" fmla="*/ 20 h 28"/>
                <a:gd name="T20" fmla="*/ 23 w 40"/>
                <a:gd name="T21" fmla="*/ 20 h 28"/>
                <a:gd name="T22" fmla="*/ 23 w 40"/>
                <a:gd name="T23" fmla="*/ 20 h 28"/>
                <a:gd name="T24" fmla="*/ 21 w 40"/>
                <a:gd name="T25" fmla="*/ 24 h 28"/>
                <a:gd name="T26" fmla="*/ 19 w 40"/>
                <a:gd name="T27" fmla="*/ 26 h 28"/>
                <a:gd name="T28" fmla="*/ 17 w 40"/>
                <a:gd name="T29" fmla="*/ 26 h 28"/>
                <a:gd name="T30" fmla="*/ 17 w 40"/>
                <a:gd name="T31" fmla="*/ 26 h 28"/>
                <a:gd name="T32" fmla="*/ 17 w 40"/>
                <a:gd name="T33" fmla="*/ 26 h 28"/>
                <a:gd name="T34" fmla="*/ 15 w 40"/>
                <a:gd name="T35" fmla="*/ 24 h 28"/>
                <a:gd name="T36" fmla="*/ 14 w 40"/>
                <a:gd name="T37" fmla="*/ 24 h 28"/>
                <a:gd name="T38" fmla="*/ 8 w 40"/>
                <a:gd name="T39" fmla="*/ 26 h 28"/>
                <a:gd name="T40" fmla="*/ 0 w 40"/>
                <a:gd name="T41" fmla="*/ 28 h 28"/>
                <a:gd name="T42" fmla="*/ 0 w 40"/>
                <a:gd name="T43" fmla="*/ 28 h 28"/>
                <a:gd name="T44" fmla="*/ 0 w 40"/>
                <a:gd name="T45" fmla="*/ 28 h 28"/>
                <a:gd name="T46" fmla="*/ 0 w 40"/>
                <a:gd name="T47"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0" h="28">
                  <a:moveTo>
                    <a:pt x="0" y="28"/>
                  </a:moveTo>
                  <a:lnTo>
                    <a:pt x="6" y="15"/>
                  </a:lnTo>
                  <a:lnTo>
                    <a:pt x="6" y="3"/>
                  </a:lnTo>
                  <a:lnTo>
                    <a:pt x="14" y="3"/>
                  </a:lnTo>
                  <a:lnTo>
                    <a:pt x="27" y="0"/>
                  </a:lnTo>
                  <a:lnTo>
                    <a:pt x="31" y="5"/>
                  </a:lnTo>
                  <a:lnTo>
                    <a:pt x="34" y="13"/>
                  </a:lnTo>
                  <a:lnTo>
                    <a:pt x="40" y="13"/>
                  </a:lnTo>
                  <a:lnTo>
                    <a:pt x="40" y="20"/>
                  </a:lnTo>
                  <a:lnTo>
                    <a:pt x="36" y="20"/>
                  </a:lnTo>
                  <a:lnTo>
                    <a:pt x="23" y="20"/>
                  </a:lnTo>
                  <a:lnTo>
                    <a:pt x="23" y="20"/>
                  </a:lnTo>
                  <a:lnTo>
                    <a:pt x="21" y="24"/>
                  </a:lnTo>
                  <a:lnTo>
                    <a:pt x="19" y="26"/>
                  </a:lnTo>
                  <a:lnTo>
                    <a:pt x="17" y="26"/>
                  </a:lnTo>
                  <a:lnTo>
                    <a:pt x="17" y="26"/>
                  </a:lnTo>
                  <a:lnTo>
                    <a:pt x="17" y="26"/>
                  </a:lnTo>
                  <a:lnTo>
                    <a:pt x="15" y="24"/>
                  </a:lnTo>
                  <a:lnTo>
                    <a:pt x="14" y="24"/>
                  </a:lnTo>
                  <a:lnTo>
                    <a:pt x="8" y="26"/>
                  </a:lnTo>
                  <a:lnTo>
                    <a:pt x="0" y="28"/>
                  </a:lnTo>
                  <a:lnTo>
                    <a:pt x="0" y="28"/>
                  </a:lnTo>
                  <a:lnTo>
                    <a:pt x="0" y="28"/>
                  </a:lnTo>
                  <a:lnTo>
                    <a:pt x="0" y="28"/>
                  </a:lnTo>
                  <a:close/>
                </a:path>
              </a:pathLst>
            </a:custGeom>
            <a:solidFill>
              <a:schemeClr val="bg1">
                <a:lumMod val="85000"/>
              </a:schemeClr>
            </a:solidFill>
            <a:ln w="635" cap="rnd">
              <a:solidFill>
                <a:schemeClr val="bg1">
                  <a:alpha val="17000"/>
                </a:schemeClr>
              </a:solidFill>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33" name="Freeform 132">
              <a:extLst>
                <a:ext uri="{FF2B5EF4-FFF2-40B4-BE49-F238E27FC236}">
                  <a16:creationId xmlns:a16="http://schemas.microsoft.com/office/drawing/2014/main" id="{E0CBFCA4-D8F8-7446-9345-599BDF832A99}"/>
                </a:ext>
              </a:extLst>
            </p:cNvPr>
            <p:cNvSpPr>
              <a:spLocks/>
            </p:cNvSpPr>
            <p:nvPr userDrawn="1"/>
          </p:nvSpPr>
          <p:spPr bwMode="auto">
            <a:xfrm>
              <a:off x="1530328" y="2390202"/>
              <a:ext cx="61075" cy="36382"/>
            </a:xfrm>
            <a:custGeom>
              <a:avLst/>
              <a:gdLst>
                <a:gd name="T0" fmla="*/ 0 w 40"/>
                <a:gd name="T1" fmla="*/ 28 h 28"/>
                <a:gd name="T2" fmla="*/ 6 w 40"/>
                <a:gd name="T3" fmla="*/ 15 h 28"/>
                <a:gd name="T4" fmla="*/ 6 w 40"/>
                <a:gd name="T5" fmla="*/ 3 h 28"/>
                <a:gd name="T6" fmla="*/ 14 w 40"/>
                <a:gd name="T7" fmla="*/ 3 h 28"/>
                <a:gd name="T8" fmla="*/ 27 w 40"/>
                <a:gd name="T9" fmla="*/ 0 h 28"/>
                <a:gd name="T10" fmla="*/ 31 w 40"/>
                <a:gd name="T11" fmla="*/ 5 h 28"/>
                <a:gd name="T12" fmla="*/ 34 w 40"/>
                <a:gd name="T13" fmla="*/ 13 h 28"/>
                <a:gd name="T14" fmla="*/ 40 w 40"/>
                <a:gd name="T15" fmla="*/ 13 h 28"/>
                <a:gd name="T16" fmla="*/ 40 w 40"/>
                <a:gd name="T17" fmla="*/ 20 h 28"/>
                <a:gd name="T18" fmla="*/ 36 w 40"/>
                <a:gd name="T19" fmla="*/ 20 h 28"/>
                <a:gd name="T20" fmla="*/ 23 w 40"/>
                <a:gd name="T21" fmla="*/ 20 h 28"/>
                <a:gd name="T22" fmla="*/ 23 w 40"/>
                <a:gd name="T23" fmla="*/ 20 h 28"/>
                <a:gd name="T24" fmla="*/ 21 w 40"/>
                <a:gd name="T25" fmla="*/ 24 h 28"/>
                <a:gd name="T26" fmla="*/ 19 w 40"/>
                <a:gd name="T27" fmla="*/ 26 h 28"/>
                <a:gd name="T28" fmla="*/ 17 w 40"/>
                <a:gd name="T29" fmla="*/ 26 h 28"/>
                <a:gd name="T30" fmla="*/ 17 w 40"/>
                <a:gd name="T31" fmla="*/ 26 h 28"/>
                <a:gd name="T32" fmla="*/ 17 w 40"/>
                <a:gd name="T33" fmla="*/ 26 h 28"/>
                <a:gd name="T34" fmla="*/ 15 w 40"/>
                <a:gd name="T35" fmla="*/ 24 h 28"/>
                <a:gd name="T36" fmla="*/ 14 w 40"/>
                <a:gd name="T37" fmla="*/ 24 h 28"/>
                <a:gd name="T38" fmla="*/ 8 w 40"/>
                <a:gd name="T39" fmla="*/ 26 h 28"/>
                <a:gd name="T40" fmla="*/ 0 w 40"/>
                <a:gd name="T41" fmla="*/ 28 h 28"/>
                <a:gd name="T42" fmla="*/ 0 w 40"/>
                <a:gd name="T43" fmla="*/ 28 h 28"/>
                <a:gd name="T44" fmla="*/ 0 w 40"/>
                <a:gd name="T45" fmla="*/ 28 h 28"/>
                <a:gd name="T46" fmla="*/ 0 w 40"/>
                <a:gd name="T47"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0" h="28">
                  <a:moveTo>
                    <a:pt x="0" y="28"/>
                  </a:moveTo>
                  <a:lnTo>
                    <a:pt x="6" y="15"/>
                  </a:lnTo>
                  <a:lnTo>
                    <a:pt x="6" y="3"/>
                  </a:lnTo>
                  <a:lnTo>
                    <a:pt x="14" y="3"/>
                  </a:lnTo>
                  <a:lnTo>
                    <a:pt x="27" y="0"/>
                  </a:lnTo>
                  <a:lnTo>
                    <a:pt x="31" y="5"/>
                  </a:lnTo>
                  <a:lnTo>
                    <a:pt x="34" y="13"/>
                  </a:lnTo>
                  <a:lnTo>
                    <a:pt x="40" y="13"/>
                  </a:lnTo>
                  <a:lnTo>
                    <a:pt x="40" y="20"/>
                  </a:lnTo>
                  <a:lnTo>
                    <a:pt x="36" y="20"/>
                  </a:lnTo>
                  <a:lnTo>
                    <a:pt x="23" y="20"/>
                  </a:lnTo>
                  <a:lnTo>
                    <a:pt x="23" y="20"/>
                  </a:lnTo>
                  <a:lnTo>
                    <a:pt x="21" y="24"/>
                  </a:lnTo>
                  <a:lnTo>
                    <a:pt x="19" y="26"/>
                  </a:lnTo>
                  <a:lnTo>
                    <a:pt x="17" y="26"/>
                  </a:lnTo>
                  <a:lnTo>
                    <a:pt x="17" y="26"/>
                  </a:lnTo>
                  <a:lnTo>
                    <a:pt x="17" y="26"/>
                  </a:lnTo>
                  <a:lnTo>
                    <a:pt x="15" y="24"/>
                  </a:lnTo>
                  <a:lnTo>
                    <a:pt x="14" y="24"/>
                  </a:lnTo>
                  <a:lnTo>
                    <a:pt x="8" y="26"/>
                  </a:lnTo>
                  <a:lnTo>
                    <a:pt x="0" y="28"/>
                  </a:lnTo>
                  <a:lnTo>
                    <a:pt x="0" y="28"/>
                  </a:lnTo>
                  <a:lnTo>
                    <a:pt x="0" y="28"/>
                  </a:lnTo>
                  <a:lnTo>
                    <a:pt x="0" y="28"/>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34" name="Freeform 133">
              <a:extLst>
                <a:ext uri="{FF2B5EF4-FFF2-40B4-BE49-F238E27FC236}">
                  <a16:creationId xmlns:a16="http://schemas.microsoft.com/office/drawing/2014/main" id="{0F0D88A1-4878-C549-B66A-41225F19E574}"/>
                </a:ext>
              </a:extLst>
            </p:cNvPr>
            <p:cNvSpPr>
              <a:spLocks/>
            </p:cNvSpPr>
            <p:nvPr userDrawn="1"/>
          </p:nvSpPr>
          <p:spPr bwMode="auto">
            <a:xfrm>
              <a:off x="1828067" y="2349922"/>
              <a:ext cx="148106" cy="66267"/>
            </a:xfrm>
            <a:custGeom>
              <a:avLst/>
              <a:gdLst>
                <a:gd name="T0" fmla="*/ 8 w 97"/>
                <a:gd name="T1" fmla="*/ 0 h 51"/>
                <a:gd name="T2" fmla="*/ 0 w 97"/>
                <a:gd name="T3" fmla="*/ 6 h 51"/>
                <a:gd name="T4" fmla="*/ 0 w 97"/>
                <a:gd name="T5" fmla="*/ 6 h 51"/>
                <a:gd name="T6" fmla="*/ 2 w 97"/>
                <a:gd name="T7" fmla="*/ 8 h 51"/>
                <a:gd name="T8" fmla="*/ 4 w 97"/>
                <a:gd name="T9" fmla="*/ 8 h 51"/>
                <a:gd name="T10" fmla="*/ 8 w 97"/>
                <a:gd name="T11" fmla="*/ 10 h 51"/>
                <a:gd name="T12" fmla="*/ 8 w 97"/>
                <a:gd name="T13" fmla="*/ 10 h 51"/>
                <a:gd name="T14" fmla="*/ 15 w 97"/>
                <a:gd name="T15" fmla="*/ 14 h 51"/>
                <a:gd name="T16" fmla="*/ 17 w 97"/>
                <a:gd name="T17" fmla="*/ 15 h 51"/>
                <a:gd name="T18" fmla="*/ 19 w 97"/>
                <a:gd name="T19" fmla="*/ 17 h 51"/>
                <a:gd name="T20" fmla="*/ 19 w 97"/>
                <a:gd name="T21" fmla="*/ 17 h 51"/>
                <a:gd name="T22" fmla="*/ 21 w 97"/>
                <a:gd name="T23" fmla="*/ 23 h 51"/>
                <a:gd name="T24" fmla="*/ 25 w 97"/>
                <a:gd name="T25" fmla="*/ 29 h 51"/>
                <a:gd name="T26" fmla="*/ 25 w 97"/>
                <a:gd name="T27" fmla="*/ 29 h 51"/>
                <a:gd name="T28" fmla="*/ 27 w 97"/>
                <a:gd name="T29" fmla="*/ 36 h 51"/>
                <a:gd name="T30" fmla="*/ 27 w 97"/>
                <a:gd name="T31" fmla="*/ 40 h 51"/>
                <a:gd name="T32" fmla="*/ 27 w 97"/>
                <a:gd name="T33" fmla="*/ 42 h 51"/>
                <a:gd name="T34" fmla="*/ 42 w 97"/>
                <a:gd name="T35" fmla="*/ 40 h 51"/>
                <a:gd name="T36" fmla="*/ 42 w 97"/>
                <a:gd name="T37" fmla="*/ 40 h 51"/>
                <a:gd name="T38" fmla="*/ 53 w 97"/>
                <a:gd name="T39" fmla="*/ 51 h 51"/>
                <a:gd name="T40" fmla="*/ 72 w 97"/>
                <a:gd name="T41" fmla="*/ 50 h 51"/>
                <a:gd name="T42" fmla="*/ 76 w 97"/>
                <a:gd name="T43" fmla="*/ 44 h 51"/>
                <a:gd name="T44" fmla="*/ 83 w 97"/>
                <a:gd name="T45" fmla="*/ 44 h 51"/>
                <a:gd name="T46" fmla="*/ 85 w 97"/>
                <a:gd name="T47" fmla="*/ 50 h 51"/>
                <a:gd name="T48" fmla="*/ 85 w 97"/>
                <a:gd name="T49" fmla="*/ 50 h 51"/>
                <a:gd name="T50" fmla="*/ 91 w 97"/>
                <a:gd name="T51" fmla="*/ 50 h 51"/>
                <a:gd name="T52" fmla="*/ 97 w 97"/>
                <a:gd name="T53" fmla="*/ 50 h 51"/>
                <a:gd name="T54" fmla="*/ 97 w 97"/>
                <a:gd name="T55" fmla="*/ 42 h 51"/>
                <a:gd name="T56" fmla="*/ 93 w 97"/>
                <a:gd name="T57" fmla="*/ 36 h 51"/>
                <a:gd name="T58" fmla="*/ 95 w 97"/>
                <a:gd name="T59" fmla="*/ 34 h 51"/>
                <a:gd name="T60" fmla="*/ 87 w 97"/>
                <a:gd name="T61" fmla="*/ 31 h 51"/>
                <a:gd name="T62" fmla="*/ 81 w 97"/>
                <a:gd name="T63" fmla="*/ 25 h 51"/>
                <a:gd name="T64" fmla="*/ 76 w 97"/>
                <a:gd name="T65" fmla="*/ 19 h 51"/>
                <a:gd name="T66" fmla="*/ 61 w 97"/>
                <a:gd name="T67" fmla="*/ 17 h 51"/>
                <a:gd name="T68" fmla="*/ 57 w 97"/>
                <a:gd name="T69" fmla="*/ 23 h 51"/>
                <a:gd name="T70" fmla="*/ 44 w 97"/>
                <a:gd name="T71" fmla="*/ 6 h 51"/>
                <a:gd name="T72" fmla="*/ 21 w 97"/>
                <a:gd name="T73" fmla="*/ 6 h 51"/>
                <a:gd name="T74" fmla="*/ 8 w 97"/>
                <a:gd name="T75" fmla="*/ 0 h 51"/>
                <a:gd name="T76" fmla="*/ 8 w 97"/>
                <a:gd name="T77" fmla="*/ 0 h 51"/>
                <a:gd name="T78" fmla="*/ 8 w 97"/>
                <a:gd name="T79"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97" h="51">
                  <a:moveTo>
                    <a:pt x="8" y="0"/>
                  </a:moveTo>
                  <a:lnTo>
                    <a:pt x="0" y="6"/>
                  </a:lnTo>
                  <a:lnTo>
                    <a:pt x="0" y="6"/>
                  </a:lnTo>
                  <a:lnTo>
                    <a:pt x="2" y="8"/>
                  </a:lnTo>
                  <a:lnTo>
                    <a:pt x="4" y="8"/>
                  </a:lnTo>
                  <a:lnTo>
                    <a:pt x="8" y="10"/>
                  </a:lnTo>
                  <a:lnTo>
                    <a:pt x="8" y="10"/>
                  </a:lnTo>
                  <a:lnTo>
                    <a:pt x="15" y="14"/>
                  </a:lnTo>
                  <a:lnTo>
                    <a:pt x="17" y="15"/>
                  </a:lnTo>
                  <a:lnTo>
                    <a:pt x="19" y="17"/>
                  </a:lnTo>
                  <a:lnTo>
                    <a:pt x="19" y="17"/>
                  </a:lnTo>
                  <a:lnTo>
                    <a:pt x="21" y="23"/>
                  </a:lnTo>
                  <a:lnTo>
                    <a:pt x="25" y="29"/>
                  </a:lnTo>
                  <a:lnTo>
                    <a:pt x="25" y="29"/>
                  </a:lnTo>
                  <a:lnTo>
                    <a:pt x="27" y="36"/>
                  </a:lnTo>
                  <a:lnTo>
                    <a:pt x="27" y="40"/>
                  </a:lnTo>
                  <a:lnTo>
                    <a:pt x="27" y="42"/>
                  </a:lnTo>
                  <a:lnTo>
                    <a:pt x="42" y="40"/>
                  </a:lnTo>
                  <a:lnTo>
                    <a:pt x="42" y="40"/>
                  </a:lnTo>
                  <a:lnTo>
                    <a:pt x="53" y="51"/>
                  </a:lnTo>
                  <a:lnTo>
                    <a:pt x="72" y="50"/>
                  </a:lnTo>
                  <a:lnTo>
                    <a:pt x="76" y="44"/>
                  </a:lnTo>
                  <a:lnTo>
                    <a:pt x="83" y="44"/>
                  </a:lnTo>
                  <a:lnTo>
                    <a:pt x="85" y="50"/>
                  </a:lnTo>
                  <a:lnTo>
                    <a:pt x="85" y="50"/>
                  </a:lnTo>
                  <a:lnTo>
                    <a:pt x="91" y="50"/>
                  </a:lnTo>
                  <a:lnTo>
                    <a:pt x="97" y="50"/>
                  </a:lnTo>
                  <a:lnTo>
                    <a:pt x="97" y="42"/>
                  </a:lnTo>
                  <a:lnTo>
                    <a:pt x="93" y="36"/>
                  </a:lnTo>
                  <a:lnTo>
                    <a:pt x="95" y="34"/>
                  </a:lnTo>
                  <a:lnTo>
                    <a:pt x="87" y="31"/>
                  </a:lnTo>
                  <a:lnTo>
                    <a:pt x="81" y="25"/>
                  </a:lnTo>
                  <a:lnTo>
                    <a:pt x="76" y="19"/>
                  </a:lnTo>
                  <a:lnTo>
                    <a:pt x="61" y="17"/>
                  </a:lnTo>
                  <a:lnTo>
                    <a:pt x="57" y="23"/>
                  </a:lnTo>
                  <a:lnTo>
                    <a:pt x="44" y="6"/>
                  </a:lnTo>
                  <a:lnTo>
                    <a:pt x="21" y="6"/>
                  </a:lnTo>
                  <a:lnTo>
                    <a:pt x="8" y="0"/>
                  </a:lnTo>
                  <a:lnTo>
                    <a:pt x="8" y="0"/>
                  </a:lnTo>
                  <a:lnTo>
                    <a:pt x="8" y="0"/>
                  </a:lnTo>
                  <a:close/>
                </a:path>
              </a:pathLst>
            </a:custGeom>
            <a:solidFill>
              <a:schemeClr val="bg1">
                <a:lumMod val="85000"/>
              </a:schemeClr>
            </a:solidFill>
            <a:ln w="635" cap="rnd">
              <a:solidFill>
                <a:schemeClr val="bg1">
                  <a:alpha val="17000"/>
                </a:schemeClr>
              </a:solidFill>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35" name="Freeform 134">
              <a:extLst>
                <a:ext uri="{FF2B5EF4-FFF2-40B4-BE49-F238E27FC236}">
                  <a16:creationId xmlns:a16="http://schemas.microsoft.com/office/drawing/2014/main" id="{EA983CAA-9B87-CC4F-A60A-9F9153C96F6E}"/>
                </a:ext>
              </a:extLst>
            </p:cNvPr>
            <p:cNvSpPr>
              <a:spLocks/>
            </p:cNvSpPr>
            <p:nvPr userDrawn="1"/>
          </p:nvSpPr>
          <p:spPr bwMode="auto">
            <a:xfrm>
              <a:off x="1828067" y="2349922"/>
              <a:ext cx="148106" cy="66267"/>
            </a:xfrm>
            <a:custGeom>
              <a:avLst/>
              <a:gdLst>
                <a:gd name="T0" fmla="*/ 8 w 97"/>
                <a:gd name="T1" fmla="*/ 0 h 51"/>
                <a:gd name="T2" fmla="*/ 0 w 97"/>
                <a:gd name="T3" fmla="*/ 6 h 51"/>
                <a:gd name="T4" fmla="*/ 0 w 97"/>
                <a:gd name="T5" fmla="*/ 6 h 51"/>
                <a:gd name="T6" fmla="*/ 2 w 97"/>
                <a:gd name="T7" fmla="*/ 8 h 51"/>
                <a:gd name="T8" fmla="*/ 4 w 97"/>
                <a:gd name="T9" fmla="*/ 8 h 51"/>
                <a:gd name="T10" fmla="*/ 8 w 97"/>
                <a:gd name="T11" fmla="*/ 10 h 51"/>
                <a:gd name="T12" fmla="*/ 8 w 97"/>
                <a:gd name="T13" fmla="*/ 10 h 51"/>
                <a:gd name="T14" fmla="*/ 15 w 97"/>
                <a:gd name="T15" fmla="*/ 14 h 51"/>
                <a:gd name="T16" fmla="*/ 17 w 97"/>
                <a:gd name="T17" fmla="*/ 15 h 51"/>
                <a:gd name="T18" fmla="*/ 19 w 97"/>
                <a:gd name="T19" fmla="*/ 17 h 51"/>
                <a:gd name="T20" fmla="*/ 19 w 97"/>
                <a:gd name="T21" fmla="*/ 17 h 51"/>
                <a:gd name="T22" fmla="*/ 21 w 97"/>
                <a:gd name="T23" fmla="*/ 23 h 51"/>
                <a:gd name="T24" fmla="*/ 25 w 97"/>
                <a:gd name="T25" fmla="*/ 29 h 51"/>
                <a:gd name="T26" fmla="*/ 25 w 97"/>
                <a:gd name="T27" fmla="*/ 29 h 51"/>
                <a:gd name="T28" fmla="*/ 27 w 97"/>
                <a:gd name="T29" fmla="*/ 36 h 51"/>
                <a:gd name="T30" fmla="*/ 27 w 97"/>
                <a:gd name="T31" fmla="*/ 40 h 51"/>
                <a:gd name="T32" fmla="*/ 27 w 97"/>
                <a:gd name="T33" fmla="*/ 42 h 51"/>
                <a:gd name="T34" fmla="*/ 42 w 97"/>
                <a:gd name="T35" fmla="*/ 40 h 51"/>
                <a:gd name="T36" fmla="*/ 42 w 97"/>
                <a:gd name="T37" fmla="*/ 40 h 51"/>
                <a:gd name="T38" fmla="*/ 53 w 97"/>
                <a:gd name="T39" fmla="*/ 51 h 51"/>
                <a:gd name="T40" fmla="*/ 72 w 97"/>
                <a:gd name="T41" fmla="*/ 50 h 51"/>
                <a:gd name="T42" fmla="*/ 76 w 97"/>
                <a:gd name="T43" fmla="*/ 44 h 51"/>
                <a:gd name="T44" fmla="*/ 83 w 97"/>
                <a:gd name="T45" fmla="*/ 44 h 51"/>
                <a:gd name="T46" fmla="*/ 85 w 97"/>
                <a:gd name="T47" fmla="*/ 50 h 51"/>
                <a:gd name="T48" fmla="*/ 85 w 97"/>
                <a:gd name="T49" fmla="*/ 50 h 51"/>
                <a:gd name="T50" fmla="*/ 91 w 97"/>
                <a:gd name="T51" fmla="*/ 50 h 51"/>
                <a:gd name="T52" fmla="*/ 97 w 97"/>
                <a:gd name="T53" fmla="*/ 50 h 51"/>
                <a:gd name="T54" fmla="*/ 97 w 97"/>
                <a:gd name="T55" fmla="*/ 42 h 51"/>
                <a:gd name="T56" fmla="*/ 93 w 97"/>
                <a:gd name="T57" fmla="*/ 36 h 51"/>
                <a:gd name="T58" fmla="*/ 95 w 97"/>
                <a:gd name="T59" fmla="*/ 34 h 51"/>
                <a:gd name="T60" fmla="*/ 87 w 97"/>
                <a:gd name="T61" fmla="*/ 31 h 51"/>
                <a:gd name="T62" fmla="*/ 81 w 97"/>
                <a:gd name="T63" fmla="*/ 25 h 51"/>
                <a:gd name="T64" fmla="*/ 76 w 97"/>
                <a:gd name="T65" fmla="*/ 19 h 51"/>
                <a:gd name="T66" fmla="*/ 61 w 97"/>
                <a:gd name="T67" fmla="*/ 17 h 51"/>
                <a:gd name="T68" fmla="*/ 57 w 97"/>
                <a:gd name="T69" fmla="*/ 23 h 51"/>
                <a:gd name="T70" fmla="*/ 44 w 97"/>
                <a:gd name="T71" fmla="*/ 6 h 51"/>
                <a:gd name="T72" fmla="*/ 21 w 97"/>
                <a:gd name="T73" fmla="*/ 6 h 51"/>
                <a:gd name="T74" fmla="*/ 8 w 97"/>
                <a:gd name="T75" fmla="*/ 0 h 51"/>
                <a:gd name="T76" fmla="*/ 8 w 97"/>
                <a:gd name="T77" fmla="*/ 0 h 51"/>
                <a:gd name="T78" fmla="*/ 8 w 97"/>
                <a:gd name="T79"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97" h="51">
                  <a:moveTo>
                    <a:pt x="8" y="0"/>
                  </a:moveTo>
                  <a:lnTo>
                    <a:pt x="0" y="6"/>
                  </a:lnTo>
                  <a:lnTo>
                    <a:pt x="0" y="6"/>
                  </a:lnTo>
                  <a:lnTo>
                    <a:pt x="2" y="8"/>
                  </a:lnTo>
                  <a:lnTo>
                    <a:pt x="4" y="8"/>
                  </a:lnTo>
                  <a:lnTo>
                    <a:pt x="8" y="10"/>
                  </a:lnTo>
                  <a:lnTo>
                    <a:pt x="8" y="10"/>
                  </a:lnTo>
                  <a:lnTo>
                    <a:pt x="15" y="14"/>
                  </a:lnTo>
                  <a:lnTo>
                    <a:pt x="17" y="15"/>
                  </a:lnTo>
                  <a:lnTo>
                    <a:pt x="19" y="17"/>
                  </a:lnTo>
                  <a:lnTo>
                    <a:pt x="19" y="17"/>
                  </a:lnTo>
                  <a:lnTo>
                    <a:pt x="21" y="23"/>
                  </a:lnTo>
                  <a:lnTo>
                    <a:pt x="25" y="29"/>
                  </a:lnTo>
                  <a:lnTo>
                    <a:pt x="25" y="29"/>
                  </a:lnTo>
                  <a:lnTo>
                    <a:pt x="27" y="36"/>
                  </a:lnTo>
                  <a:lnTo>
                    <a:pt x="27" y="40"/>
                  </a:lnTo>
                  <a:lnTo>
                    <a:pt x="27" y="42"/>
                  </a:lnTo>
                  <a:lnTo>
                    <a:pt x="42" y="40"/>
                  </a:lnTo>
                  <a:lnTo>
                    <a:pt x="42" y="40"/>
                  </a:lnTo>
                  <a:lnTo>
                    <a:pt x="53" y="51"/>
                  </a:lnTo>
                  <a:lnTo>
                    <a:pt x="72" y="50"/>
                  </a:lnTo>
                  <a:lnTo>
                    <a:pt x="76" y="44"/>
                  </a:lnTo>
                  <a:lnTo>
                    <a:pt x="83" y="44"/>
                  </a:lnTo>
                  <a:lnTo>
                    <a:pt x="85" y="50"/>
                  </a:lnTo>
                  <a:lnTo>
                    <a:pt x="85" y="50"/>
                  </a:lnTo>
                  <a:lnTo>
                    <a:pt x="91" y="50"/>
                  </a:lnTo>
                  <a:lnTo>
                    <a:pt x="97" y="50"/>
                  </a:lnTo>
                  <a:lnTo>
                    <a:pt x="97" y="42"/>
                  </a:lnTo>
                  <a:lnTo>
                    <a:pt x="93" y="36"/>
                  </a:lnTo>
                  <a:lnTo>
                    <a:pt x="95" y="34"/>
                  </a:lnTo>
                  <a:lnTo>
                    <a:pt x="87" y="31"/>
                  </a:lnTo>
                  <a:lnTo>
                    <a:pt x="81" y="25"/>
                  </a:lnTo>
                  <a:lnTo>
                    <a:pt x="76" y="19"/>
                  </a:lnTo>
                  <a:lnTo>
                    <a:pt x="61" y="17"/>
                  </a:lnTo>
                  <a:lnTo>
                    <a:pt x="57" y="23"/>
                  </a:lnTo>
                  <a:lnTo>
                    <a:pt x="44" y="6"/>
                  </a:lnTo>
                  <a:lnTo>
                    <a:pt x="21" y="6"/>
                  </a:lnTo>
                  <a:lnTo>
                    <a:pt x="8" y="0"/>
                  </a:lnTo>
                  <a:lnTo>
                    <a:pt x="8" y="0"/>
                  </a:lnTo>
                  <a:lnTo>
                    <a:pt x="8" y="0"/>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36" name="Freeform 135">
              <a:extLst>
                <a:ext uri="{FF2B5EF4-FFF2-40B4-BE49-F238E27FC236}">
                  <a16:creationId xmlns:a16="http://schemas.microsoft.com/office/drawing/2014/main" id="{B7ABE489-2513-E641-A032-7162D25DB0D3}"/>
                </a:ext>
              </a:extLst>
            </p:cNvPr>
            <p:cNvSpPr>
              <a:spLocks/>
            </p:cNvSpPr>
            <p:nvPr userDrawn="1"/>
          </p:nvSpPr>
          <p:spPr bwMode="auto">
            <a:xfrm>
              <a:off x="1736455" y="2512341"/>
              <a:ext cx="143525" cy="105247"/>
            </a:xfrm>
            <a:custGeom>
              <a:avLst/>
              <a:gdLst>
                <a:gd name="T0" fmla="*/ 1 w 94"/>
                <a:gd name="T1" fmla="*/ 23 h 81"/>
                <a:gd name="T2" fmla="*/ 5 w 94"/>
                <a:gd name="T3" fmla="*/ 25 h 81"/>
                <a:gd name="T4" fmla="*/ 15 w 94"/>
                <a:gd name="T5" fmla="*/ 13 h 81"/>
                <a:gd name="T6" fmla="*/ 15 w 94"/>
                <a:gd name="T7" fmla="*/ 6 h 81"/>
                <a:gd name="T8" fmla="*/ 24 w 94"/>
                <a:gd name="T9" fmla="*/ 8 h 81"/>
                <a:gd name="T10" fmla="*/ 39 w 94"/>
                <a:gd name="T11" fmla="*/ 2 h 81"/>
                <a:gd name="T12" fmla="*/ 43 w 94"/>
                <a:gd name="T13" fmla="*/ 8 h 81"/>
                <a:gd name="T14" fmla="*/ 70 w 94"/>
                <a:gd name="T15" fmla="*/ 0 h 81"/>
                <a:gd name="T16" fmla="*/ 94 w 94"/>
                <a:gd name="T17" fmla="*/ 0 h 81"/>
                <a:gd name="T18" fmla="*/ 81 w 94"/>
                <a:gd name="T19" fmla="*/ 13 h 81"/>
                <a:gd name="T20" fmla="*/ 81 w 94"/>
                <a:gd name="T21" fmla="*/ 44 h 81"/>
                <a:gd name="T22" fmla="*/ 17 w 94"/>
                <a:gd name="T23" fmla="*/ 81 h 81"/>
                <a:gd name="T24" fmla="*/ 0 w 94"/>
                <a:gd name="T25" fmla="*/ 72 h 81"/>
                <a:gd name="T26" fmla="*/ 5 w 94"/>
                <a:gd name="T27" fmla="*/ 68 h 81"/>
                <a:gd name="T28" fmla="*/ 9 w 94"/>
                <a:gd name="T29" fmla="*/ 61 h 81"/>
                <a:gd name="T30" fmla="*/ 13 w 94"/>
                <a:gd name="T31" fmla="*/ 49 h 81"/>
                <a:gd name="T32" fmla="*/ 9 w 94"/>
                <a:gd name="T33" fmla="*/ 46 h 81"/>
                <a:gd name="T34" fmla="*/ 1 w 94"/>
                <a:gd name="T35" fmla="*/ 42 h 81"/>
                <a:gd name="T36" fmla="*/ 1 w 94"/>
                <a:gd name="T37" fmla="*/ 23 h 81"/>
                <a:gd name="T38" fmla="*/ 1 w 94"/>
                <a:gd name="T39" fmla="*/ 23 h 81"/>
                <a:gd name="T40" fmla="*/ 1 w 94"/>
                <a:gd name="T41" fmla="*/ 23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4" h="81">
                  <a:moveTo>
                    <a:pt x="1" y="23"/>
                  </a:moveTo>
                  <a:lnTo>
                    <a:pt x="5" y="25"/>
                  </a:lnTo>
                  <a:lnTo>
                    <a:pt x="15" y="13"/>
                  </a:lnTo>
                  <a:lnTo>
                    <a:pt x="15" y="6"/>
                  </a:lnTo>
                  <a:lnTo>
                    <a:pt x="24" y="8"/>
                  </a:lnTo>
                  <a:lnTo>
                    <a:pt x="39" y="2"/>
                  </a:lnTo>
                  <a:lnTo>
                    <a:pt x="43" y="8"/>
                  </a:lnTo>
                  <a:lnTo>
                    <a:pt x="70" y="0"/>
                  </a:lnTo>
                  <a:lnTo>
                    <a:pt x="94" y="0"/>
                  </a:lnTo>
                  <a:lnTo>
                    <a:pt x="81" y="13"/>
                  </a:lnTo>
                  <a:lnTo>
                    <a:pt x="81" y="44"/>
                  </a:lnTo>
                  <a:lnTo>
                    <a:pt x="17" y="81"/>
                  </a:lnTo>
                  <a:lnTo>
                    <a:pt x="0" y="72"/>
                  </a:lnTo>
                  <a:lnTo>
                    <a:pt x="5" y="68"/>
                  </a:lnTo>
                  <a:lnTo>
                    <a:pt x="9" y="61"/>
                  </a:lnTo>
                  <a:lnTo>
                    <a:pt x="13" y="49"/>
                  </a:lnTo>
                  <a:lnTo>
                    <a:pt x="9" y="46"/>
                  </a:lnTo>
                  <a:lnTo>
                    <a:pt x="1" y="42"/>
                  </a:lnTo>
                  <a:lnTo>
                    <a:pt x="1" y="23"/>
                  </a:lnTo>
                  <a:lnTo>
                    <a:pt x="1" y="23"/>
                  </a:lnTo>
                  <a:lnTo>
                    <a:pt x="1" y="23"/>
                  </a:lnTo>
                  <a:close/>
                </a:path>
              </a:pathLst>
            </a:custGeom>
            <a:solidFill>
              <a:schemeClr val="bg1">
                <a:lumMod val="85000"/>
              </a:schemeClr>
            </a:solidFill>
            <a:ln w="635" cap="rnd">
              <a:solidFill>
                <a:schemeClr val="bg1">
                  <a:alpha val="17000"/>
                </a:schemeClr>
              </a:solidFill>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37" name="Freeform 136">
              <a:extLst>
                <a:ext uri="{FF2B5EF4-FFF2-40B4-BE49-F238E27FC236}">
                  <a16:creationId xmlns:a16="http://schemas.microsoft.com/office/drawing/2014/main" id="{4F9C9AB9-6E60-9C4D-BA37-C1502D9C9C8F}"/>
                </a:ext>
              </a:extLst>
            </p:cNvPr>
            <p:cNvSpPr>
              <a:spLocks/>
            </p:cNvSpPr>
            <p:nvPr userDrawn="1"/>
          </p:nvSpPr>
          <p:spPr bwMode="auto">
            <a:xfrm>
              <a:off x="1736455" y="2512341"/>
              <a:ext cx="143525" cy="105247"/>
            </a:xfrm>
            <a:custGeom>
              <a:avLst/>
              <a:gdLst>
                <a:gd name="T0" fmla="*/ 1 w 94"/>
                <a:gd name="T1" fmla="*/ 23 h 81"/>
                <a:gd name="T2" fmla="*/ 5 w 94"/>
                <a:gd name="T3" fmla="*/ 25 h 81"/>
                <a:gd name="T4" fmla="*/ 15 w 94"/>
                <a:gd name="T5" fmla="*/ 13 h 81"/>
                <a:gd name="T6" fmla="*/ 15 w 94"/>
                <a:gd name="T7" fmla="*/ 6 h 81"/>
                <a:gd name="T8" fmla="*/ 24 w 94"/>
                <a:gd name="T9" fmla="*/ 8 h 81"/>
                <a:gd name="T10" fmla="*/ 39 w 94"/>
                <a:gd name="T11" fmla="*/ 2 h 81"/>
                <a:gd name="T12" fmla="*/ 43 w 94"/>
                <a:gd name="T13" fmla="*/ 8 h 81"/>
                <a:gd name="T14" fmla="*/ 70 w 94"/>
                <a:gd name="T15" fmla="*/ 0 h 81"/>
                <a:gd name="T16" fmla="*/ 94 w 94"/>
                <a:gd name="T17" fmla="*/ 0 h 81"/>
                <a:gd name="T18" fmla="*/ 81 w 94"/>
                <a:gd name="T19" fmla="*/ 13 h 81"/>
                <a:gd name="T20" fmla="*/ 81 w 94"/>
                <a:gd name="T21" fmla="*/ 44 h 81"/>
                <a:gd name="T22" fmla="*/ 17 w 94"/>
                <a:gd name="T23" fmla="*/ 81 h 81"/>
                <a:gd name="T24" fmla="*/ 0 w 94"/>
                <a:gd name="T25" fmla="*/ 72 h 81"/>
                <a:gd name="T26" fmla="*/ 5 w 94"/>
                <a:gd name="T27" fmla="*/ 68 h 81"/>
                <a:gd name="T28" fmla="*/ 9 w 94"/>
                <a:gd name="T29" fmla="*/ 61 h 81"/>
                <a:gd name="T30" fmla="*/ 13 w 94"/>
                <a:gd name="T31" fmla="*/ 49 h 81"/>
                <a:gd name="T32" fmla="*/ 9 w 94"/>
                <a:gd name="T33" fmla="*/ 46 h 81"/>
                <a:gd name="T34" fmla="*/ 1 w 94"/>
                <a:gd name="T35" fmla="*/ 42 h 81"/>
                <a:gd name="T36" fmla="*/ 1 w 94"/>
                <a:gd name="T37" fmla="*/ 23 h 81"/>
                <a:gd name="T38" fmla="*/ 1 w 94"/>
                <a:gd name="T39" fmla="*/ 23 h 81"/>
                <a:gd name="T40" fmla="*/ 1 w 94"/>
                <a:gd name="T41" fmla="*/ 23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4" h="81">
                  <a:moveTo>
                    <a:pt x="1" y="23"/>
                  </a:moveTo>
                  <a:lnTo>
                    <a:pt x="5" y="25"/>
                  </a:lnTo>
                  <a:lnTo>
                    <a:pt x="15" y="13"/>
                  </a:lnTo>
                  <a:lnTo>
                    <a:pt x="15" y="6"/>
                  </a:lnTo>
                  <a:lnTo>
                    <a:pt x="24" y="8"/>
                  </a:lnTo>
                  <a:lnTo>
                    <a:pt x="39" y="2"/>
                  </a:lnTo>
                  <a:lnTo>
                    <a:pt x="43" y="8"/>
                  </a:lnTo>
                  <a:lnTo>
                    <a:pt x="70" y="0"/>
                  </a:lnTo>
                  <a:lnTo>
                    <a:pt x="94" y="0"/>
                  </a:lnTo>
                  <a:lnTo>
                    <a:pt x="81" y="13"/>
                  </a:lnTo>
                  <a:lnTo>
                    <a:pt x="81" y="44"/>
                  </a:lnTo>
                  <a:lnTo>
                    <a:pt x="17" y="81"/>
                  </a:lnTo>
                  <a:lnTo>
                    <a:pt x="0" y="72"/>
                  </a:lnTo>
                  <a:lnTo>
                    <a:pt x="5" y="68"/>
                  </a:lnTo>
                  <a:lnTo>
                    <a:pt x="9" y="61"/>
                  </a:lnTo>
                  <a:lnTo>
                    <a:pt x="13" y="49"/>
                  </a:lnTo>
                  <a:lnTo>
                    <a:pt x="9" y="46"/>
                  </a:lnTo>
                  <a:lnTo>
                    <a:pt x="1" y="42"/>
                  </a:lnTo>
                  <a:lnTo>
                    <a:pt x="1" y="23"/>
                  </a:lnTo>
                  <a:lnTo>
                    <a:pt x="1" y="23"/>
                  </a:lnTo>
                  <a:lnTo>
                    <a:pt x="1" y="23"/>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38" name="Freeform 137">
              <a:extLst>
                <a:ext uri="{FF2B5EF4-FFF2-40B4-BE49-F238E27FC236}">
                  <a16:creationId xmlns:a16="http://schemas.microsoft.com/office/drawing/2014/main" id="{5D3E2C6E-45A1-F640-909A-B4BE3BB9C8D5}"/>
                </a:ext>
              </a:extLst>
            </p:cNvPr>
            <p:cNvSpPr>
              <a:spLocks/>
            </p:cNvSpPr>
            <p:nvPr userDrawn="1"/>
          </p:nvSpPr>
          <p:spPr bwMode="auto">
            <a:xfrm>
              <a:off x="1721187" y="2630581"/>
              <a:ext cx="441264" cy="356021"/>
            </a:xfrm>
            <a:custGeom>
              <a:avLst/>
              <a:gdLst>
                <a:gd name="T0" fmla="*/ 32 w 289"/>
                <a:gd name="T1" fmla="*/ 43 h 274"/>
                <a:gd name="T2" fmla="*/ 15 w 289"/>
                <a:gd name="T3" fmla="*/ 49 h 274"/>
                <a:gd name="T4" fmla="*/ 0 w 289"/>
                <a:gd name="T5" fmla="*/ 70 h 274"/>
                <a:gd name="T6" fmla="*/ 10 w 289"/>
                <a:gd name="T7" fmla="*/ 85 h 274"/>
                <a:gd name="T8" fmla="*/ 25 w 289"/>
                <a:gd name="T9" fmla="*/ 110 h 274"/>
                <a:gd name="T10" fmla="*/ 30 w 289"/>
                <a:gd name="T11" fmla="*/ 127 h 274"/>
                <a:gd name="T12" fmla="*/ 32 w 289"/>
                <a:gd name="T13" fmla="*/ 136 h 274"/>
                <a:gd name="T14" fmla="*/ 40 w 289"/>
                <a:gd name="T15" fmla="*/ 142 h 274"/>
                <a:gd name="T16" fmla="*/ 46 w 289"/>
                <a:gd name="T17" fmla="*/ 149 h 274"/>
                <a:gd name="T18" fmla="*/ 53 w 289"/>
                <a:gd name="T19" fmla="*/ 170 h 274"/>
                <a:gd name="T20" fmla="*/ 57 w 289"/>
                <a:gd name="T21" fmla="*/ 191 h 274"/>
                <a:gd name="T22" fmla="*/ 61 w 289"/>
                <a:gd name="T23" fmla="*/ 200 h 274"/>
                <a:gd name="T24" fmla="*/ 68 w 289"/>
                <a:gd name="T25" fmla="*/ 208 h 274"/>
                <a:gd name="T26" fmla="*/ 72 w 289"/>
                <a:gd name="T27" fmla="*/ 210 h 274"/>
                <a:gd name="T28" fmla="*/ 80 w 289"/>
                <a:gd name="T29" fmla="*/ 214 h 274"/>
                <a:gd name="T30" fmla="*/ 83 w 289"/>
                <a:gd name="T31" fmla="*/ 216 h 274"/>
                <a:gd name="T32" fmla="*/ 89 w 289"/>
                <a:gd name="T33" fmla="*/ 225 h 274"/>
                <a:gd name="T34" fmla="*/ 93 w 289"/>
                <a:gd name="T35" fmla="*/ 236 h 274"/>
                <a:gd name="T36" fmla="*/ 110 w 289"/>
                <a:gd name="T37" fmla="*/ 274 h 274"/>
                <a:gd name="T38" fmla="*/ 117 w 289"/>
                <a:gd name="T39" fmla="*/ 255 h 274"/>
                <a:gd name="T40" fmla="*/ 163 w 289"/>
                <a:gd name="T41" fmla="*/ 259 h 274"/>
                <a:gd name="T42" fmla="*/ 174 w 289"/>
                <a:gd name="T43" fmla="*/ 267 h 274"/>
                <a:gd name="T44" fmla="*/ 199 w 289"/>
                <a:gd name="T45" fmla="*/ 238 h 274"/>
                <a:gd name="T46" fmla="*/ 288 w 289"/>
                <a:gd name="T47" fmla="*/ 206 h 274"/>
                <a:gd name="T48" fmla="*/ 272 w 289"/>
                <a:gd name="T49" fmla="*/ 166 h 274"/>
                <a:gd name="T50" fmla="*/ 240 w 289"/>
                <a:gd name="T51" fmla="*/ 149 h 274"/>
                <a:gd name="T52" fmla="*/ 231 w 289"/>
                <a:gd name="T53" fmla="*/ 134 h 274"/>
                <a:gd name="T54" fmla="*/ 238 w 289"/>
                <a:gd name="T55" fmla="*/ 115 h 274"/>
                <a:gd name="T56" fmla="*/ 231 w 289"/>
                <a:gd name="T57" fmla="*/ 112 h 274"/>
                <a:gd name="T58" fmla="*/ 227 w 289"/>
                <a:gd name="T59" fmla="*/ 115 h 274"/>
                <a:gd name="T60" fmla="*/ 221 w 289"/>
                <a:gd name="T61" fmla="*/ 125 h 274"/>
                <a:gd name="T62" fmla="*/ 193 w 289"/>
                <a:gd name="T63" fmla="*/ 64 h 274"/>
                <a:gd name="T64" fmla="*/ 178 w 289"/>
                <a:gd name="T65" fmla="*/ 55 h 274"/>
                <a:gd name="T66" fmla="*/ 136 w 289"/>
                <a:gd name="T67" fmla="*/ 57 h 274"/>
                <a:gd name="T68" fmla="*/ 59 w 289"/>
                <a:gd name="T69" fmla="*/ 0 h 274"/>
                <a:gd name="T70" fmla="*/ 40 w 289"/>
                <a:gd name="T71" fmla="*/ 6 h 274"/>
                <a:gd name="T72" fmla="*/ 42 w 289"/>
                <a:gd name="T73" fmla="*/ 34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89" h="274">
                  <a:moveTo>
                    <a:pt x="42" y="34"/>
                  </a:moveTo>
                  <a:lnTo>
                    <a:pt x="32" y="43"/>
                  </a:lnTo>
                  <a:lnTo>
                    <a:pt x="23" y="40"/>
                  </a:lnTo>
                  <a:lnTo>
                    <a:pt x="15" y="49"/>
                  </a:lnTo>
                  <a:lnTo>
                    <a:pt x="0" y="49"/>
                  </a:lnTo>
                  <a:lnTo>
                    <a:pt x="0" y="70"/>
                  </a:lnTo>
                  <a:lnTo>
                    <a:pt x="0" y="70"/>
                  </a:lnTo>
                  <a:lnTo>
                    <a:pt x="10" y="85"/>
                  </a:lnTo>
                  <a:lnTo>
                    <a:pt x="19" y="100"/>
                  </a:lnTo>
                  <a:lnTo>
                    <a:pt x="25" y="110"/>
                  </a:lnTo>
                  <a:lnTo>
                    <a:pt x="28" y="117"/>
                  </a:lnTo>
                  <a:lnTo>
                    <a:pt x="30" y="127"/>
                  </a:lnTo>
                  <a:lnTo>
                    <a:pt x="32" y="136"/>
                  </a:lnTo>
                  <a:lnTo>
                    <a:pt x="32" y="136"/>
                  </a:lnTo>
                  <a:lnTo>
                    <a:pt x="38" y="138"/>
                  </a:lnTo>
                  <a:lnTo>
                    <a:pt x="40" y="142"/>
                  </a:lnTo>
                  <a:lnTo>
                    <a:pt x="46" y="146"/>
                  </a:lnTo>
                  <a:lnTo>
                    <a:pt x="46" y="149"/>
                  </a:lnTo>
                  <a:lnTo>
                    <a:pt x="49" y="159"/>
                  </a:lnTo>
                  <a:lnTo>
                    <a:pt x="53" y="170"/>
                  </a:lnTo>
                  <a:lnTo>
                    <a:pt x="55" y="180"/>
                  </a:lnTo>
                  <a:lnTo>
                    <a:pt x="57" y="191"/>
                  </a:lnTo>
                  <a:lnTo>
                    <a:pt x="61" y="195"/>
                  </a:lnTo>
                  <a:lnTo>
                    <a:pt x="61" y="200"/>
                  </a:lnTo>
                  <a:lnTo>
                    <a:pt x="64" y="204"/>
                  </a:lnTo>
                  <a:lnTo>
                    <a:pt x="68" y="208"/>
                  </a:lnTo>
                  <a:lnTo>
                    <a:pt x="68" y="208"/>
                  </a:lnTo>
                  <a:lnTo>
                    <a:pt x="72" y="210"/>
                  </a:lnTo>
                  <a:lnTo>
                    <a:pt x="76" y="212"/>
                  </a:lnTo>
                  <a:lnTo>
                    <a:pt x="80" y="214"/>
                  </a:lnTo>
                  <a:lnTo>
                    <a:pt x="83" y="216"/>
                  </a:lnTo>
                  <a:lnTo>
                    <a:pt x="83" y="216"/>
                  </a:lnTo>
                  <a:lnTo>
                    <a:pt x="87" y="219"/>
                  </a:lnTo>
                  <a:lnTo>
                    <a:pt x="89" y="225"/>
                  </a:lnTo>
                  <a:lnTo>
                    <a:pt x="93" y="236"/>
                  </a:lnTo>
                  <a:lnTo>
                    <a:pt x="93" y="236"/>
                  </a:lnTo>
                  <a:lnTo>
                    <a:pt x="102" y="255"/>
                  </a:lnTo>
                  <a:lnTo>
                    <a:pt x="110" y="274"/>
                  </a:lnTo>
                  <a:lnTo>
                    <a:pt x="115" y="270"/>
                  </a:lnTo>
                  <a:lnTo>
                    <a:pt x="117" y="255"/>
                  </a:lnTo>
                  <a:lnTo>
                    <a:pt x="117" y="255"/>
                  </a:lnTo>
                  <a:lnTo>
                    <a:pt x="163" y="259"/>
                  </a:lnTo>
                  <a:lnTo>
                    <a:pt x="163" y="259"/>
                  </a:lnTo>
                  <a:lnTo>
                    <a:pt x="174" y="267"/>
                  </a:lnTo>
                  <a:lnTo>
                    <a:pt x="182" y="252"/>
                  </a:lnTo>
                  <a:lnTo>
                    <a:pt x="199" y="238"/>
                  </a:lnTo>
                  <a:lnTo>
                    <a:pt x="255" y="225"/>
                  </a:lnTo>
                  <a:lnTo>
                    <a:pt x="288" y="206"/>
                  </a:lnTo>
                  <a:lnTo>
                    <a:pt x="289" y="166"/>
                  </a:lnTo>
                  <a:lnTo>
                    <a:pt x="272" y="166"/>
                  </a:lnTo>
                  <a:lnTo>
                    <a:pt x="254" y="161"/>
                  </a:lnTo>
                  <a:lnTo>
                    <a:pt x="240" y="149"/>
                  </a:lnTo>
                  <a:lnTo>
                    <a:pt x="237" y="140"/>
                  </a:lnTo>
                  <a:lnTo>
                    <a:pt x="231" y="134"/>
                  </a:lnTo>
                  <a:lnTo>
                    <a:pt x="238" y="115"/>
                  </a:lnTo>
                  <a:lnTo>
                    <a:pt x="238" y="115"/>
                  </a:lnTo>
                  <a:lnTo>
                    <a:pt x="235" y="113"/>
                  </a:lnTo>
                  <a:lnTo>
                    <a:pt x="231" y="112"/>
                  </a:lnTo>
                  <a:lnTo>
                    <a:pt x="231" y="112"/>
                  </a:lnTo>
                  <a:lnTo>
                    <a:pt x="227" y="115"/>
                  </a:lnTo>
                  <a:lnTo>
                    <a:pt x="225" y="119"/>
                  </a:lnTo>
                  <a:lnTo>
                    <a:pt x="221" y="125"/>
                  </a:lnTo>
                  <a:lnTo>
                    <a:pt x="214" y="91"/>
                  </a:lnTo>
                  <a:lnTo>
                    <a:pt x="193" y="64"/>
                  </a:lnTo>
                  <a:lnTo>
                    <a:pt x="184" y="60"/>
                  </a:lnTo>
                  <a:lnTo>
                    <a:pt x="178" y="55"/>
                  </a:lnTo>
                  <a:lnTo>
                    <a:pt x="167" y="57"/>
                  </a:lnTo>
                  <a:lnTo>
                    <a:pt x="136" y="57"/>
                  </a:lnTo>
                  <a:lnTo>
                    <a:pt x="104" y="17"/>
                  </a:lnTo>
                  <a:lnTo>
                    <a:pt x="59" y="0"/>
                  </a:lnTo>
                  <a:lnTo>
                    <a:pt x="53" y="6"/>
                  </a:lnTo>
                  <a:lnTo>
                    <a:pt x="40" y="6"/>
                  </a:lnTo>
                  <a:lnTo>
                    <a:pt x="42" y="34"/>
                  </a:lnTo>
                  <a:lnTo>
                    <a:pt x="42" y="34"/>
                  </a:lnTo>
                  <a:lnTo>
                    <a:pt x="42" y="34"/>
                  </a:lnTo>
                  <a:close/>
                </a:path>
              </a:pathLst>
            </a:custGeom>
            <a:solidFill>
              <a:schemeClr val="bg1">
                <a:lumMod val="85000"/>
              </a:schemeClr>
            </a:solidFill>
            <a:ln w="635" cap="rnd">
              <a:solidFill>
                <a:schemeClr val="bg1">
                  <a:alpha val="17000"/>
                </a:schemeClr>
              </a:solidFill>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39" name="Freeform 138">
              <a:extLst>
                <a:ext uri="{FF2B5EF4-FFF2-40B4-BE49-F238E27FC236}">
                  <a16:creationId xmlns:a16="http://schemas.microsoft.com/office/drawing/2014/main" id="{0A419863-9343-5040-83A6-DFD89DE8CA39}"/>
                </a:ext>
              </a:extLst>
            </p:cNvPr>
            <p:cNvSpPr>
              <a:spLocks/>
            </p:cNvSpPr>
            <p:nvPr userDrawn="1"/>
          </p:nvSpPr>
          <p:spPr bwMode="auto">
            <a:xfrm>
              <a:off x="1721187" y="2630581"/>
              <a:ext cx="441264" cy="356021"/>
            </a:xfrm>
            <a:custGeom>
              <a:avLst/>
              <a:gdLst>
                <a:gd name="T0" fmla="*/ 32 w 289"/>
                <a:gd name="T1" fmla="*/ 43 h 274"/>
                <a:gd name="T2" fmla="*/ 15 w 289"/>
                <a:gd name="T3" fmla="*/ 49 h 274"/>
                <a:gd name="T4" fmla="*/ 0 w 289"/>
                <a:gd name="T5" fmla="*/ 70 h 274"/>
                <a:gd name="T6" fmla="*/ 10 w 289"/>
                <a:gd name="T7" fmla="*/ 85 h 274"/>
                <a:gd name="T8" fmla="*/ 25 w 289"/>
                <a:gd name="T9" fmla="*/ 110 h 274"/>
                <a:gd name="T10" fmla="*/ 30 w 289"/>
                <a:gd name="T11" fmla="*/ 127 h 274"/>
                <a:gd name="T12" fmla="*/ 32 w 289"/>
                <a:gd name="T13" fmla="*/ 136 h 274"/>
                <a:gd name="T14" fmla="*/ 40 w 289"/>
                <a:gd name="T15" fmla="*/ 142 h 274"/>
                <a:gd name="T16" fmla="*/ 46 w 289"/>
                <a:gd name="T17" fmla="*/ 149 h 274"/>
                <a:gd name="T18" fmla="*/ 53 w 289"/>
                <a:gd name="T19" fmla="*/ 170 h 274"/>
                <a:gd name="T20" fmla="*/ 57 w 289"/>
                <a:gd name="T21" fmla="*/ 191 h 274"/>
                <a:gd name="T22" fmla="*/ 61 w 289"/>
                <a:gd name="T23" fmla="*/ 200 h 274"/>
                <a:gd name="T24" fmla="*/ 68 w 289"/>
                <a:gd name="T25" fmla="*/ 208 h 274"/>
                <a:gd name="T26" fmla="*/ 72 w 289"/>
                <a:gd name="T27" fmla="*/ 210 h 274"/>
                <a:gd name="T28" fmla="*/ 80 w 289"/>
                <a:gd name="T29" fmla="*/ 214 h 274"/>
                <a:gd name="T30" fmla="*/ 83 w 289"/>
                <a:gd name="T31" fmla="*/ 216 h 274"/>
                <a:gd name="T32" fmla="*/ 89 w 289"/>
                <a:gd name="T33" fmla="*/ 225 h 274"/>
                <a:gd name="T34" fmla="*/ 93 w 289"/>
                <a:gd name="T35" fmla="*/ 236 h 274"/>
                <a:gd name="T36" fmla="*/ 110 w 289"/>
                <a:gd name="T37" fmla="*/ 274 h 274"/>
                <a:gd name="T38" fmla="*/ 117 w 289"/>
                <a:gd name="T39" fmla="*/ 255 h 274"/>
                <a:gd name="T40" fmla="*/ 163 w 289"/>
                <a:gd name="T41" fmla="*/ 259 h 274"/>
                <a:gd name="T42" fmla="*/ 174 w 289"/>
                <a:gd name="T43" fmla="*/ 267 h 274"/>
                <a:gd name="T44" fmla="*/ 199 w 289"/>
                <a:gd name="T45" fmla="*/ 238 h 274"/>
                <a:gd name="T46" fmla="*/ 288 w 289"/>
                <a:gd name="T47" fmla="*/ 206 h 274"/>
                <a:gd name="T48" fmla="*/ 272 w 289"/>
                <a:gd name="T49" fmla="*/ 166 h 274"/>
                <a:gd name="T50" fmla="*/ 240 w 289"/>
                <a:gd name="T51" fmla="*/ 149 h 274"/>
                <a:gd name="T52" fmla="*/ 231 w 289"/>
                <a:gd name="T53" fmla="*/ 134 h 274"/>
                <a:gd name="T54" fmla="*/ 238 w 289"/>
                <a:gd name="T55" fmla="*/ 115 h 274"/>
                <a:gd name="T56" fmla="*/ 231 w 289"/>
                <a:gd name="T57" fmla="*/ 112 h 274"/>
                <a:gd name="T58" fmla="*/ 227 w 289"/>
                <a:gd name="T59" fmla="*/ 115 h 274"/>
                <a:gd name="T60" fmla="*/ 221 w 289"/>
                <a:gd name="T61" fmla="*/ 125 h 274"/>
                <a:gd name="T62" fmla="*/ 193 w 289"/>
                <a:gd name="T63" fmla="*/ 64 h 274"/>
                <a:gd name="T64" fmla="*/ 178 w 289"/>
                <a:gd name="T65" fmla="*/ 55 h 274"/>
                <a:gd name="T66" fmla="*/ 136 w 289"/>
                <a:gd name="T67" fmla="*/ 57 h 274"/>
                <a:gd name="T68" fmla="*/ 59 w 289"/>
                <a:gd name="T69" fmla="*/ 0 h 274"/>
                <a:gd name="T70" fmla="*/ 40 w 289"/>
                <a:gd name="T71" fmla="*/ 6 h 274"/>
                <a:gd name="T72" fmla="*/ 42 w 289"/>
                <a:gd name="T73" fmla="*/ 34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89" h="274">
                  <a:moveTo>
                    <a:pt x="42" y="34"/>
                  </a:moveTo>
                  <a:lnTo>
                    <a:pt x="32" y="43"/>
                  </a:lnTo>
                  <a:lnTo>
                    <a:pt x="23" y="40"/>
                  </a:lnTo>
                  <a:lnTo>
                    <a:pt x="15" y="49"/>
                  </a:lnTo>
                  <a:lnTo>
                    <a:pt x="0" y="49"/>
                  </a:lnTo>
                  <a:lnTo>
                    <a:pt x="0" y="70"/>
                  </a:lnTo>
                  <a:lnTo>
                    <a:pt x="0" y="70"/>
                  </a:lnTo>
                  <a:lnTo>
                    <a:pt x="10" y="85"/>
                  </a:lnTo>
                  <a:lnTo>
                    <a:pt x="19" y="100"/>
                  </a:lnTo>
                  <a:lnTo>
                    <a:pt x="25" y="110"/>
                  </a:lnTo>
                  <a:lnTo>
                    <a:pt x="28" y="117"/>
                  </a:lnTo>
                  <a:lnTo>
                    <a:pt x="30" y="127"/>
                  </a:lnTo>
                  <a:lnTo>
                    <a:pt x="32" y="136"/>
                  </a:lnTo>
                  <a:lnTo>
                    <a:pt x="32" y="136"/>
                  </a:lnTo>
                  <a:lnTo>
                    <a:pt x="38" y="138"/>
                  </a:lnTo>
                  <a:lnTo>
                    <a:pt x="40" y="142"/>
                  </a:lnTo>
                  <a:lnTo>
                    <a:pt x="46" y="146"/>
                  </a:lnTo>
                  <a:lnTo>
                    <a:pt x="46" y="149"/>
                  </a:lnTo>
                  <a:lnTo>
                    <a:pt x="49" y="159"/>
                  </a:lnTo>
                  <a:lnTo>
                    <a:pt x="53" y="170"/>
                  </a:lnTo>
                  <a:lnTo>
                    <a:pt x="55" y="180"/>
                  </a:lnTo>
                  <a:lnTo>
                    <a:pt x="57" y="191"/>
                  </a:lnTo>
                  <a:lnTo>
                    <a:pt x="61" y="195"/>
                  </a:lnTo>
                  <a:lnTo>
                    <a:pt x="61" y="200"/>
                  </a:lnTo>
                  <a:lnTo>
                    <a:pt x="64" y="204"/>
                  </a:lnTo>
                  <a:lnTo>
                    <a:pt x="68" y="208"/>
                  </a:lnTo>
                  <a:lnTo>
                    <a:pt x="68" y="208"/>
                  </a:lnTo>
                  <a:lnTo>
                    <a:pt x="72" y="210"/>
                  </a:lnTo>
                  <a:lnTo>
                    <a:pt x="76" y="212"/>
                  </a:lnTo>
                  <a:lnTo>
                    <a:pt x="80" y="214"/>
                  </a:lnTo>
                  <a:lnTo>
                    <a:pt x="83" y="216"/>
                  </a:lnTo>
                  <a:lnTo>
                    <a:pt x="83" y="216"/>
                  </a:lnTo>
                  <a:lnTo>
                    <a:pt x="87" y="219"/>
                  </a:lnTo>
                  <a:lnTo>
                    <a:pt x="89" y="225"/>
                  </a:lnTo>
                  <a:lnTo>
                    <a:pt x="93" y="236"/>
                  </a:lnTo>
                  <a:lnTo>
                    <a:pt x="93" y="236"/>
                  </a:lnTo>
                  <a:lnTo>
                    <a:pt x="102" y="255"/>
                  </a:lnTo>
                  <a:lnTo>
                    <a:pt x="110" y="274"/>
                  </a:lnTo>
                  <a:lnTo>
                    <a:pt x="115" y="270"/>
                  </a:lnTo>
                  <a:lnTo>
                    <a:pt x="117" y="255"/>
                  </a:lnTo>
                  <a:lnTo>
                    <a:pt x="117" y="255"/>
                  </a:lnTo>
                  <a:lnTo>
                    <a:pt x="163" y="259"/>
                  </a:lnTo>
                  <a:lnTo>
                    <a:pt x="163" y="259"/>
                  </a:lnTo>
                  <a:lnTo>
                    <a:pt x="174" y="267"/>
                  </a:lnTo>
                  <a:lnTo>
                    <a:pt x="182" y="252"/>
                  </a:lnTo>
                  <a:lnTo>
                    <a:pt x="199" y="238"/>
                  </a:lnTo>
                  <a:lnTo>
                    <a:pt x="255" y="225"/>
                  </a:lnTo>
                  <a:lnTo>
                    <a:pt x="288" y="206"/>
                  </a:lnTo>
                  <a:lnTo>
                    <a:pt x="289" y="166"/>
                  </a:lnTo>
                  <a:lnTo>
                    <a:pt x="272" y="166"/>
                  </a:lnTo>
                  <a:lnTo>
                    <a:pt x="254" y="161"/>
                  </a:lnTo>
                  <a:lnTo>
                    <a:pt x="240" y="149"/>
                  </a:lnTo>
                  <a:lnTo>
                    <a:pt x="237" y="140"/>
                  </a:lnTo>
                  <a:lnTo>
                    <a:pt x="231" y="134"/>
                  </a:lnTo>
                  <a:lnTo>
                    <a:pt x="238" y="115"/>
                  </a:lnTo>
                  <a:lnTo>
                    <a:pt x="238" y="115"/>
                  </a:lnTo>
                  <a:lnTo>
                    <a:pt x="235" y="113"/>
                  </a:lnTo>
                  <a:lnTo>
                    <a:pt x="231" y="112"/>
                  </a:lnTo>
                  <a:lnTo>
                    <a:pt x="231" y="112"/>
                  </a:lnTo>
                  <a:lnTo>
                    <a:pt x="227" y="115"/>
                  </a:lnTo>
                  <a:lnTo>
                    <a:pt x="225" y="119"/>
                  </a:lnTo>
                  <a:lnTo>
                    <a:pt x="221" y="125"/>
                  </a:lnTo>
                  <a:lnTo>
                    <a:pt x="214" y="91"/>
                  </a:lnTo>
                  <a:lnTo>
                    <a:pt x="193" y="64"/>
                  </a:lnTo>
                  <a:lnTo>
                    <a:pt x="184" y="60"/>
                  </a:lnTo>
                  <a:lnTo>
                    <a:pt x="178" y="55"/>
                  </a:lnTo>
                  <a:lnTo>
                    <a:pt x="167" y="57"/>
                  </a:lnTo>
                  <a:lnTo>
                    <a:pt x="136" y="57"/>
                  </a:lnTo>
                  <a:lnTo>
                    <a:pt x="104" y="17"/>
                  </a:lnTo>
                  <a:lnTo>
                    <a:pt x="59" y="0"/>
                  </a:lnTo>
                  <a:lnTo>
                    <a:pt x="53" y="6"/>
                  </a:lnTo>
                  <a:lnTo>
                    <a:pt x="40" y="6"/>
                  </a:lnTo>
                  <a:lnTo>
                    <a:pt x="42" y="34"/>
                  </a:lnTo>
                  <a:lnTo>
                    <a:pt x="42" y="34"/>
                  </a:lnTo>
                  <a:lnTo>
                    <a:pt x="42" y="34"/>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40" name="Freeform 139">
              <a:extLst>
                <a:ext uri="{FF2B5EF4-FFF2-40B4-BE49-F238E27FC236}">
                  <a16:creationId xmlns:a16="http://schemas.microsoft.com/office/drawing/2014/main" id="{C0F2C451-8AEA-D045-84D9-649268A55906}"/>
                </a:ext>
              </a:extLst>
            </p:cNvPr>
            <p:cNvSpPr>
              <a:spLocks/>
            </p:cNvSpPr>
            <p:nvPr userDrawn="1"/>
          </p:nvSpPr>
          <p:spPr bwMode="auto">
            <a:xfrm>
              <a:off x="1498264" y="2633180"/>
              <a:ext cx="235137" cy="231284"/>
            </a:xfrm>
            <a:custGeom>
              <a:avLst/>
              <a:gdLst>
                <a:gd name="T0" fmla="*/ 12 w 154"/>
                <a:gd name="T1" fmla="*/ 7 h 178"/>
                <a:gd name="T2" fmla="*/ 23 w 154"/>
                <a:gd name="T3" fmla="*/ 11 h 178"/>
                <a:gd name="T4" fmla="*/ 35 w 154"/>
                <a:gd name="T5" fmla="*/ 15 h 178"/>
                <a:gd name="T6" fmla="*/ 59 w 154"/>
                <a:gd name="T7" fmla="*/ 21 h 178"/>
                <a:gd name="T8" fmla="*/ 67 w 154"/>
                <a:gd name="T9" fmla="*/ 21 h 178"/>
                <a:gd name="T10" fmla="*/ 72 w 154"/>
                <a:gd name="T11" fmla="*/ 17 h 178"/>
                <a:gd name="T12" fmla="*/ 84 w 154"/>
                <a:gd name="T13" fmla="*/ 11 h 178"/>
                <a:gd name="T14" fmla="*/ 93 w 154"/>
                <a:gd name="T15" fmla="*/ 7 h 178"/>
                <a:gd name="T16" fmla="*/ 105 w 154"/>
                <a:gd name="T17" fmla="*/ 9 h 178"/>
                <a:gd name="T18" fmla="*/ 112 w 154"/>
                <a:gd name="T19" fmla="*/ 13 h 178"/>
                <a:gd name="T20" fmla="*/ 123 w 154"/>
                <a:gd name="T21" fmla="*/ 13 h 178"/>
                <a:gd name="T22" fmla="*/ 133 w 154"/>
                <a:gd name="T23" fmla="*/ 13 h 178"/>
                <a:gd name="T24" fmla="*/ 137 w 154"/>
                <a:gd name="T25" fmla="*/ 9 h 178"/>
                <a:gd name="T26" fmla="*/ 137 w 154"/>
                <a:gd name="T27" fmla="*/ 38 h 178"/>
                <a:gd name="T28" fmla="*/ 137 w 154"/>
                <a:gd name="T29" fmla="*/ 49 h 178"/>
                <a:gd name="T30" fmla="*/ 137 w 154"/>
                <a:gd name="T31" fmla="*/ 57 h 178"/>
                <a:gd name="T32" fmla="*/ 139 w 154"/>
                <a:gd name="T33" fmla="*/ 72 h 178"/>
                <a:gd name="T34" fmla="*/ 137 w 154"/>
                <a:gd name="T35" fmla="*/ 72 h 178"/>
                <a:gd name="T36" fmla="*/ 131 w 154"/>
                <a:gd name="T37" fmla="*/ 68 h 178"/>
                <a:gd name="T38" fmla="*/ 118 w 154"/>
                <a:gd name="T39" fmla="*/ 51 h 178"/>
                <a:gd name="T40" fmla="*/ 108 w 154"/>
                <a:gd name="T41" fmla="*/ 34 h 178"/>
                <a:gd name="T42" fmla="*/ 108 w 154"/>
                <a:gd name="T43" fmla="*/ 34 h 178"/>
                <a:gd name="T44" fmla="*/ 106 w 154"/>
                <a:gd name="T45" fmla="*/ 40 h 178"/>
                <a:gd name="T46" fmla="*/ 108 w 154"/>
                <a:gd name="T47" fmla="*/ 49 h 178"/>
                <a:gd name="T48" fmla="*/ 118 w 154"/>
                <a:gd name="T49" fmla="*/ 64 h 178"/>
                <a:gd name="T50" fmla="*/ 123 w 154"/>
                <a:gd name="T51" fmla="*/ 79 h 178"/>
                <a:gd name="T52" fmla="*/ 131 w 154"/>
                <a:gd name="T53" fmla="*/ 94 h 178"/>
                <a:gd name="T54" fmla="*/ 135 w 154"/>
                <a:gd name="T55" fmla="*/ 110 h 178"/>
                <a:gd name="T56" fmla="*/ 137 w 154"/>
                <a:gd name="T57" fmla="*/ 117 h 178"/>
                <a:gd name="T58" fmla="*/ 139 w 154"/>
                <a:gd name="T59" fmla="*/ 125 h 178"/>
                <a:gd name="T60" fmla="*/ 144 w 154"/>
                <a:gd name="T61" fmla="*/ 132 h 178"/>
                <a:gd name="T62" fmla="*/ 154 w 154"/>
                <a:gd name="T63" fmla="*/ 153 h 178"/>
                <a:gd name="T64" fmla="*/ 144 w 154"/>
                <a:gd name="T65" fmla="*/ 164 h 178"/>
                <a:gd name="T66" fmla="*/ 133 w 154"/>
                <a:gd name="T67" fmla="*/ 168 h 178"/>
                <a:gd name="T68" fmla="*/ 122 w 154"/>
                <a:gd name="T69" fmla="*/ 172 h 178"/>
                <a:gd name="T70" fmla="*/ 6 w 154"/>
                <a:gd name="T71" fmla="*/ 43 h 178"/>
                <a:gd name="T72" fmla="*/ 0 w 154"/>
                <a:gd name="T73" fmla="*/ 23 h 178"/>
                <a:gd name="T74" fmla="*/ 0 w 154"/>
                <a:gd name="T75" fmla="*/ 7 h 178"/>
                <a:gd name="T76" fmla="*/ 0 w 154"/>
                <a:gd name="T77" fmla="*/ 4 h 178"/>
                <a:gd name="T78" fmla="*/ 0 w 154"/>
                <a:gd name="T79" fmla="*/ 0 h 178"/>
                <a:gd name="T80" fmla="*/ 12 w 154"/>
                <a:gd name="T81" fmla="*/ 7 h 178"/>
                <a:gd name="T82" fmla="*/ 12 w 154"/>
                <a:gd name="T83" fmla="*/ 7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54" h="178">
                  <a:moveTo>
                    <a:pt x="12" y="7"/>
                  </a:moveTo>
                  <a:lnTo>
                    <a:pt x="12" y="7"/>
                  </a:lnTo>
                  <a:lnTo>
                    <a:pt x="16" y="9"/>
                  </a:lnTo>
                  <a:lnTo>
                    <a:pt x="23" y="11"/>
                  </a:lnTo>
                  <a:lnTo>
                    <a:pt x="35" y="15"/>
                  </a:lnTo>
                  <a:lnTo>
                    <a:pt x="35" y="15"/>
                  </a:lnTo>
                  <a:lnTo>
                    <a:pt x="50" y="19"/>
                  </a:lnTo>
                  <a:lnTo>
                    <a:pt x="59" y="21"/>
                  </a:lnTo>
                  <a:lnTo>
                    <a:pt x="65" y="21"/>
                  </a:lnTo>
                  <a:lnTo>
                    <a:pt x="67" y="21"/>
                  </a:lnTo>
                  <a:lnTo>
                    <a:pt x="67" y="21"/>
                  </a:lnTo>
                  <a:lnTo>
                    <a:pt x="72" y="17"/>
                  </a:lnTo>
                  <a:lnTo>
                    <a:pt x="76" y="15"/>
                  </a:lnTo>
                  <a:lnTo>
                    <a:pt x="84" y="11"/>
                  </a:lnTo>
                  <a:lnTo>
                    <a:pt x="87" y="9"/>
                  </a:lnTo>
                  <a:lnTo>
                    <a:pt x="93" y="7"/>
                  </a:lnTo>
                  <a:lnTo>
                    <a:pt x="97" y="7"/>
                  </a:lnTo>
                  <a:lnTo>
                    <a:pt x="105" y="9"/>
                  </a:lnTo>
                  <a:lnTo>
                    <a:pt x="105" y="9"/>
                  </a:lnTo>
                  <a:lnTo>
                    <a:pt x="112" y="13"/>
                  </a:lnTo>
                  <a:lnTo>
                    <a:pt x="120" y="13"/>
                  </a:lnTo>
                  <a:lnTo>
                    <a:pt x="123" y="13"/>
                  </a:lnTo>
                  <a:lnTo>
                    <a:pt x="127" y="13"/>
                  </a:lnTo>
                  <a:lnTo>
                    <a:pt x="133" y="13"/>
                  </a:lnTo>
                  <a:lnTo>
                    <a:pt x="137" y="9"/>
                  </a:lnTo>
                  <a:lnTo>
                    <a:pt x="137" y="9"/>
                  </a:lnTo>
                  <a:lnTo>
                    <a:pt x="137" y="26"/>
                  </a:lnTo>
                  <a:lnTo>
                    <a:pt x="137" y="38"/>
                  </a:lnTo>
                  <a:lnTo>
                    <a:pt x="137" y="49"/>
                  </a:lnTo>
                  <a:lnTo>
                    <a:pt x="137" y="49"/>
                  </a:lnTo>
                  <a:lnTo>
                    <a:pt x="135" y="53"/>
                  </a:lnTo>
                  <a:lnTo>
                    <a:pt x="137" y="57"/>
                  </a:lnTo>
                  <a:lnTo>
                    <a:pt x="139" y="68"/>
                  </a:lnTo>
                  <a:lnTo>
                    <a:pt x="139" y="72"/>
                  </a:lnTo>
                  <a:lnTo>
                    <a:pt x="139" y="72"/>
                  </a:lnTo>
                  <a:lnTo>
                    <a:pt x="137" y="72"/>
                  </a:lnTo>
                  <a:lnTo>
                    <a:pt x="135" y="72"/>
                  </a:lnTo>
                  <a:lnTo>
                    <a:pt x="131" y="68"/>
                  </a:lnTo>
                  <a:lnTo>
                    <a:pt x="131" y="68"/>
                  </a:lnTo>
                  <a:lnTo>
                    <a:pt x="118" y="51"/>
                  </a:lnTo>
                  <a:lnTo>
                    <a:pt x="110" y="38"/>
                  </a:lnTo>
                  <a:lnTo>
                    <a:pt x="108" y="34"/>
                  </a:lnTo>
                  <a:lnTo>
                    <a:pt x="108" y="34"/>
                  </a:lnTo>
                  <a:lnTo>
                    <a:pt x="108" y="34"/>
                  </a:lnTo>
                  <a:lnTo>
                    <a:pt x="106" y="36"/>
                  </a:lnTo>
                  <a:lnTo>
                    <a:pt x="106" y="40"/>
                  </a:lnTo>
                  <a:lnTo>
                    <a:pt x="106" y="45"/>
                  </a:lnTo>
                  <a:lnTo>
                    <a:pt x="108" y="49"/>
                  </a:lnTo>
                  <a:lnTo>
                    <a:pt x="112" y="58"/>
                  </a:lnTo>
                  <a:lnTo>
                    <a:pt x="118" y="64"/>
                  </a:lnTo>
                  <a:lnTo>
                    <a:pt x="118" y="64"/>
                  </a:lnTo>
                  <a:lnTo>
                    <a:pt x="123" y="79"/>
                  </a:lnTo>
                  <a:lnTo>
                    <a:pt x="131" y="94"/>
                  </a:lnTo>
                  <a:lnTo>
                    <a:pt x="131" y="94"/>
                  </a:lnTo>
                  <a:lnTo>
                    <a:pt x="133" y="102"/>
                  </a:lnTo>
                  <a:lnTo>
                    <a:pt x="135" y="110"/>
                  </a:lnTo>
                  <a:lnTo>
                    <a:pt x="135" y="110"/>
                  </a:lnTo>
                  <a:lnTo>
                    <a:pt x="137" y="117"/>
                  </a:lnTo>
                  <a:lnTo>
                    <a:pt x="139" y="123"/>
                  </a:lnTo>
                  <a:lnTo>
                    <a:pt x="139" y="125"/>
                  </a:lnTo>
                  <a:lnTo>
                    <a:pt x="139" y="125"/>
                  </a:lnTo>
                  <a:lnTo>
                    <a:pt x="144" y="132"/>
                  </a:lnTo>
                  <a:lnTo>
                    <a:pt x="148" y="142"/>
                  </a:lnTo>
                  <a:lnTo>
                    <a:pt x="154" y="153"/>
                  </a:lnTo>
                  <a:lnTo>
                    <a:pt x="154" y="153"/>
                  </a:lnTo>
                  <a:lnTo>
                    <a:pt x="144" y="164"/>
                  </a:lnTo>
                  <a:lnTo>
                    <a:pt x="142" y="161"/>
                  </a:lnTo>
                  <a:lnTo>
                    <a:pt x="133" y="168"/>
                  </a:lnTo>
                  <a:lnTo>
                    <a:pt x="125" y="178"/>
                  </a:lnTo>
                  <a:lnTo>
                    <a:pt x="122" y="172"/>
                  </a:lnTo>
                  <a:lnTo>
                    <a:pt x="6" y="172"/>
                  </a:lnTo>
                  <a:lnTo>
                    <a:pt x="6" y="43"/>
                  </a:lnTo>
                  <a:lnTo>
                    <a:pt x="0" y="32"/>
                  </a:lnTo>
                  <a:lnTo>
                    <a:pt x="0" y="23"/>
                  </a:lnTo>
                  <a:lnTo>
                    <a:pt x="0" y="11"/>
                  </a:lnTo>
                  <a:lnTo>
                    <a:pt x="0" y="7"/>
                  </a:lnTo>
                  <a:lnTo>
                    <a:pt x="0" y="7"/>
                  </a:lnTo>
                  <a:lnTo>
                    <a:pt x="0" y="4"/>
                  </a:lnTo>
                  <a:lnTo>
                    <a:pt x="0" y="0"/>
                  </a:lnTo>
                  <a:lnTo>
                    <a:pt x="0" y="0"/>
                  </a:lnTo>
                  <a:lnTo>
                    <a:pt x="6" y="4"/>
                  </a:lnTo>
                  <a:lnTo>
                    <a:pt x="12" y="7"/>
                  </a:lnTo>
                  <a:lnTo>
                    <a:pt x="12" y="7"/>
                  </a:lnTo>
                  <a:lnTo>
                    <a:pt x="12" y="7"/>
                  </a:lnTo>
                  <a:lnTo>
                    <a:pt x="12" y="7"/>
                  </a:lnTo>
                  <a:close/>
                </a:path>
              </a:pathLst>
            </a:custGeom>
            <a:solidFill>
              <a:schemeClr val="bg1">
                <a:lumMod val="85000"/>
              </a:schemeClr>
            </a:solidFill>
            <a:ln w="635" cap="rnd">
              <a:solidFill>
                <a:schemeClr val="bg1">
                  <a:alpha val="17000"/>
                </a:schemeClr>
              </a:solidFill>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41" name="Freeform 140">
              <a:extLst>
                <a:ext uri="{FF2B5EF4-FFF2-40B4-BE49-F238E27FC236}">
                  <a16:creationId xmlns:a16="http://schemas.microsoft.com/office/drawing/2014/main" id="{9DF041BC-889F-9648-B563-9A380118FD88}"/>
                </a:ext>
              </a:extLst>
            </p:cNvPr>
            <p:cNvSpPr>
              <a:spLocks/>
            </p:cNvSpPr>
            <p:nvPr userDrawn="1"/>
          </p:nvSpPr>
          <p:spPr bwMode="auto">
            <a:xfrm>
              <a:off x="1498264" y="2633180"/>
              <a:ext cx="235137" cy="231284"/>
            </a:xfrm>
            <a:custGeom>
              <a:avLst/>
              <a:gdLst>
                <a:gd name="T0" fmla="*/ 12 w 154"/>
                <a:gd name="T1" fmla="*/ 7 h 178"/>
                <a:gd name="T2" fmla="*/ 23 w 154"/>
                <a:gd name="T3" fmla="*/ 11 h 178"/>
                <a:gd name="T4" fmla="*/ 35 w 154"/>
                <a:gd name="T5" fmla="*/ 15 h 178"/>
                <a:gd name="T6" fmla="*/ 59 w 154"/>
                <a:gd name="T7" fmla="*/ 21 h 178"/>
                <a:gd name="T8" fmla="*/ 67 w 154"/>
                <a:gd name="T9" fmla="*/ 21 h 178"/>
                <a:gd name="T10" fmla="*/ 72 w 154"/>
                <a:gd name="T11" fmla="*/ 17 h 178"/>
                <a:gd name="T12" fmla="*/ 84 w 154"/>
                <a:gd name="T13" fmla="*/ 11 h 178"/>
                <a:gd name="T14" fmla="*/ 93 w 154"/>
                <a:gd name="T15" fmla="*/ 7 h 178"/>
                <a:gd name="T16" fmla="*/ 105 w 154"/>
                <a:gd name="T17" fmla="*/ 9 h 178"/>
                <a:gd name="T18" fmla="*/ 112 w 154"/>
                <a:gd name="T19" fmla="*/ 13 h 178"/>
                <a:gd name="T20" fmla="*/ 123 w 154"/>
                <a:gd name="T21" fmla="*/ 13 h 178"/>
                <a:gd name="T22" fmla="*/ 133 w 154"/>
                <a:gd name="T23" fmla="*/ 13 h 178"/>
                <a:gd name="T24" fmla="*/ 137 w 154"/>
                <a:gd name="T25" fmla="*/ 9 h 178"/>
                <a:gd name="T26" fmla="*/ 137 w 154"/>
                <a:gd name="T27" fmla="*/ 38 h 178"/>
                <a:gd name="T28" fmla="*/ 137 w 154"/>
                <a:gd name="T29" fmla="*/ 49 h 178"/>
                <a:gd name="T30" fmla="*/ 137 w 154"/>
                <a:gd name="T31" fmla="*/ 57 h 178"/>
                <a:gd name="T32" fmla="*/ 139 w 154"/>
                <a:gd name="T33" fmla="*/ 72 h 178"/>
                <a:gd name="T34" fmla="*/ 137 w 154"/>
                <a:gd name="T35" fmla="*/ 72 h 178"/>
                <a:gd name="T36" fmla="*/ 131 w 154"/>
                <a:gd name="T37" fmla="*/ 68 h 178"/>
                <a:gd name="T38" fmla="*/ 118 w 154"/>
                <a:gd name="T39" fmla="*/ 51 h 178"/>
                <a:gd name="T40" fmla="*/ 108 w 154"/>
                <a:gd name="T41" fmla="*/ 34 h 178"/>
                <a:gd name="T42" fmla="*/ 108 w 154"/>
                <a:gd name="T43" fmla="*/ 34 h 178"/>
                <a:gd name="T44" fmla="*/ 106 w 154"/>
                <a:gd name="T45" fmla="*/ 40 h 178"/>
                <a:gd name="T46" fmla="*/ 108 w 154"/>
                <a:gd name="T47" fmla="*/ 49 h 178"/>
                <a:gd name="T48" fmla="*/ 118 w 154"/>
                <a:gd name="T49" fmla="*/ 64 h 178"/>
                <a:gd name="T50" fmla="*/ 123 w 154"/>
                <a:gd name="T51" fmla="*/ 79 h 178"/>
                <a:gd name="T52" fmla="*/ 131 w 154"/>
                <a:gd name="T53" fmla="*/ 94 h 178"/>
                <a:gd name="T54" fmla="*/ 135 w 154"/>
                <a:gd name="T55" fmla="*/ 110 h 178"/>
                <a:gd name="T56" fmla="*/ 137 w 154"/>
                <a:gd name="T57" fmla="*/ 117 h 178"/>
                <a:gd name="T58" fmla="*/ 139 w 154"/>
                <a:gd name="T59" fmla="*/ 125 h 178"/>
                <a:gd name="T60" fmla="*/ 144 w 154"/>
                <a:gd name="T61" fmla="*/ 132 h 178"/>
                <a:gd name="T62" fmla="*/ 154 w 154"/>
                <a:gd name="T63" fmla="*/ 153 h 178"/>
                <a:gd name="T64" fmla="*/ 144 w 154"/>
                <a:gd name="T65" fmla="*/ 164 h 178"/>
                <a:gd name="T66" fmla="*/ 133 w 154"/>
                <a:gd name="T67" fmla="*/ 168 h 178"/>
                <a:gd name="T68" fmla="*/ 122 w 154"/>
                <a:gd name="T69" fmla="*/ 172 h 178"/>
                <a:gd name="T70" fmla="*/ 6 w 154"/>
                <a:gd name="T71" fmla="*/ 43 h 178"/>
                <a:gd name="T72" fmla="*/ 0 w 154"/>
                <a:gd name="T73" fmla="*/ 23 h 178"/>
                <a:gd name="T74" fmla="*/ 0 w 154"/>
                <a:gd name="T75" fmla="*/ 7 h 178"/>
                <a:gd name="T76" fmla="*/ 0 w 154"/>
                <a:gd name="T77" fmla="*/ 4 h 178"/>
                <a:gd name="T78" fmla="*/ 0 w 154"/>
                <a:gd name="T79" fmla="*/ 0 h 178"/>
                <a:gd name="T80" fmla="*/ 12 w 154"/>
                <a:gd name="T81" fmla="*/ 7 h 178"/>
                <a:gd name="T82" fmla="*/ 12 w 154"/>
                <a:gd name="T83" fmla="*/ 7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54" h="178">
                  <a:moveTo>
                    <a:pt x="12" y="7"/>
                  </a:moveTo>
                  <a:lnTo>
                    <a:pt x="12" y="7"/>
                  </a:lnTo>
                  <a:lnTo>
                    <a:pt x="16" y="9"/>
                  </a:lnTo>
                  <a:lnTo>
                    <a:pt x="23" y="11"/>
                  </a:lnTo>
                  <a:lnTo>
                    <a:pt x="35" y="15"/>
                  </a:lnTo>
                  <a:lnTo>
                    <a:pt x="35" y="15"/>
                  </a:lnTo>
                  <a:lnTo>
                    <a:pt x="50" y="19"/>
                  </a:lnTo>
                  <a:lnTo>
                    <a:pt x="59" y="21"/>
                  </a:lnTo>
                  <a:lnTo>
                    <a:pt x="65" y="21"/>
                  </a:lnTo>
                  <a:lnTo>
                    <a:pt x="67" y="21"/>
                  </a:lnTo>
                  <a:lnTo>
                    <a:pt x="67" y="21"/>
                  </a:lnTo>
                  <a:lnTo>
                    <a:pt x="72" y="17"/>
                  </a:lnTo>
                  <a:lnTo>
                    <a:pt x="76" y="15"/>
                  </a:lnTo>
                  <a:lnTo>
                    <a:pt x="84" y="11"/>
                  </a:lnTo>
                  <a:lnTo>
                    <a:pt x="87" y="9"/>
                  </a:lnTo>
                  <a:lnTo>
                    <a:pt x="93" y="7"/>
                  </a:lnTo>
                  <a:lnTo>
                    <a:pt x="97" y="7"/>
                  </a:lnTo>
                  <a:lnTo>
                    <a:pt x="105" y="9"/>
                  </a:lnTo>
                  <a:lnTo>
                    <a:pt x="105" y="9"/>
                  </a:lnTo>
                  <a:lnTo>
                    <a:pt x="112" y="13"/>
                  </a:lnTo>
                  <a:lnTo>
                    <a:pt x="120" y="13"/>
                  </a:lnTo>
                  <a:lnTo>
                    <a:pt x="123" y="13"/>
                  </a:lnTo>
                  <a:lnTo>
                    <a:pt x="127" y="13"/>
                  </a:lnTo>
                  <a:lnTo>
                    <a:pt x="133" y="13"/>
                  </a:lnTo>
                  <a:lnTo>
                    <a:pt x="137" y="9"/>
                  </a:lnTo>
                  <a:lnTo>
                    <a:pt x="137" y="9"/>
                  </a:lnTo>
                  <a:lnTo>
                    <a:pt x="137" y="26"/>
                  </a:lnTo>
                  <a:lnTo>
                    <a:pt x="137" y="38"/>
                  </a:lnTo>
                  <a:lnTo>
                    <a:pt x="137" y="49"/>
                  </a:lnTo>
                  <a:lnTo>
                    <a:pt x="137" y="49"/>
                  </a:lnTo>
                  <a:lnTo>
                    <a:pt x="135" y="53"/>
                  </a:lnTo>
                  <a:lnTo>
                    <a:pt x="137" y="57"/>
                  </a:lnTo>
                  <a:lnTo>
                    <a:pt x="139" y="68"/>
                  </a:lnTo>
                  <a:lnTo>
                    <a:pt x="139" y="72"/>
                  </a:lnTo>
                  <a:lnTo>
                    <a:pt x="139" y="72"/>
                  </a:lnTo>
                  <a:lnTo>
                    <a:pt x="137" y="72"/>
                  </a:lnTo>
                  <a:lnTo>
                    <a:pt x="135" y="72"/>
                  </a:lnTo>
                  <a:lnTo>
                    <a:pt x="131" y="68"/>
                  </a:lnTo>
                  <a:lnTo>
                    <a:pt x="131" y="68"/>
                  </a:lnTo>
                  <a:lnTo>
                    <a:pt x="118" y="51"/>
                  </a:lnTo>
                  <a:lnTo>
                    <a:pt x="110" y="38"/>
                  </a:lnTo>
                  <a:lnTo>
                    <a:pt x="108" y="34"/>
                  </a:lnTo>
                  <a:lnTo>
                    <a:pt x="108" y="34"/>
                  </a:lnTo>
                  <a:lnTo>
                    <a:pt x="108" y="34"/>
                  </a:lnTo>
                  <a:lnTo>
                    <a:pt x="106" y="36"/>
                  </a:lnTo>
                  <a:lnTo>
                    <a:pt x="106" y="40"/>
                  </a:lnTo>
                  <a:lnTo>
                    <a:pt x="106" y="45"/>
                  </a:lnTo>
                  <a:lnTo>
                    <a:pt x="108" y="49"/>
                  </a:lnTo>
                  <a:lnTo>
                    <a:pt x="112" y="58"/>
                  </a:lnTo>
                  <a:lnTo>
                    <a:pt x="118" y="64"/>
                  </a:lnTo>
                  <a:lnTo>
                    <a:pt x="118" y="64"/>
                  </a:lnTo>
                  <a:lnTo>
                    <a:pt x="123" y="79"/>
                  </a:lnTo>
                  <a:lnTo>
                    <a:pt x="131" y="94"/>
                  </a:lnTo>
                  <a:lnTo>
                    <a:pt x="131" y="94"/>
                  </a:lnTo>
                  <a:lnTo>
                    <a:pt x="133" y="102"/>
                  </a:lnTo>
                  <a:lnTo>
                    <a:pt x="135" y="110"/>
                  </a:lnTo>
                  <a:lnTo>
                    <a:pt x="135" y="110"/>
                  </a:lnTo>
                  <a:lnTo>
                    <a:pt x="137" y="117"/>
                  </a:lnTo>
                  <a:lnTo>
                    <a:pt x="139" y="123"/>
                  </a:lnTo>
                  <a:lnTo>
                    <a:pt x="139" y="125"/>
                  </a:lnTo>
                  <a:lnTo>
                    <a:pt x="139" y="125"/>
                  </a:lnTo>
                  <a:lnTo>
                    <a:pt x="144" y="132"/>
                  </a:lnTo>
                  <a:lnTo>
                    <a:pt x="148" y="142"/>
                  </a:lnTo>
                  <a:lnTo>
                    <a:pt x="154" y="153"/>
                  </a:lnTo>
                  <a:lnTo>
                    <a:pt x="154" y="153"/>
                  </a:lnTo>
                  <a:lnTo>
                    <a:pt x="144" y="164"/>
                  </a:lnTo>
                  <a:lnTo>
                    <a:pt x="142" y="161"/>
                  </a:lnTo>
                  <a:lnTo>
                    <a:pt x="133" y="168"/>
                  </a:lnTo>
                  <a:lnTo>
                    <a:pt x="125" y="178"/>
                  </a:lnTo>
                  <a:lnTo>
                    <a:pt x="122" y="172"/>
                  </a:lnTo>
                  <a:lnTo>
                    <a:pt x="6" y="172"/>
                  </a:lnTo>
                  <a:lnTo>
                    <a:pt x="6" y="43"/>
                  </a:lnTo>
                  <a:lnTo>
                    <a:pt x="0" y="32"/>
                  </a:lnTo>
                  <a:lnTo>
                    <a:pt x="0" y="23"/>
                  </a:lnTo>
                  <a:lnTo>
                    <a:pt x="0" y="11"/>
                  </a:lnTo>
                  <a:lnTo>
                    <a:pt x="0" y="7"/>
                  </a:lnTo>
                  <a:lnTo>
                    <a:pt x="0" y="7"/>
                  </a:lnTo>
                  <a:lnTo>
                    <a:pt x="0" y="4"/>
                  </a:lnTo>
                  <a:lnTo>
                    <a:pt x="0" y="0"/>
                  </a:lnTo>
                  <a:lnTo>
                    <a:pt x="0" y="0"/>
                  </a:lnTo>
                  <a:lnTo>
                    <a:pt x="6" y="4"/>
                  </a:lnTo>
                  <a:lnTo>
                    <a:pt x="12" y="7"/>
                  </a:lnTo>
                  <a:lnTo>
                    <a:pt x="12" y="7"/>
                  </a:lnTo>
                  <a:lnTo>
                    <a:pt x="12" y="7"/>
                  </a:lnTo>
                  <a:lnTo>
                    <a:pt x="12" y="7"/>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42" name="Freeform 141">
              <a:extLst>
                <a:ext uri="{FF2B5EF4-FFF2-40B4-BE49-F238E27FC236}">
                  <a16:creationId xmlns:a16="http://schemas.microsoft.com/office/drawing/2014/main" id="{FCA93EAC-2F51-C444-B3CF-E3DAFFC4EE07}"/>
                </a:ext>
              </a:extLst>
            </p:cNvPr>
            <p:cNvSpPr>
              <a:spLocks/>
            </p:cNvSpPr>
            <p:nvPr userDrawn="1"/>
          </p:nvSpPr>
          <p:spPr bwMode="auto">
            <a:xfrm>
              <a:off x="1721187" y="2598098"/>
              <a:ext cx="87031" cy="96152"/>
            </a:xfrm>
            <a:custGeom>
              <a:avLst/>
              <a:gdLst>
                <a:gd name="T0" fmla="*/ 0 w 57"/>
                <a:gd name="T1" fmla="*/ 74 h 74"/>
                <a:gd name="T2" fmla="*/ 15 w 57"/>
                <a:gd name="T3" fmla="*/ 74 h 74"/>
                <a:gd name="T4" fmla="*/ 23 w 57"/>
                <a:gd name="T5" fmla="*/ 65 h 74"/>
                <a:gd name="T6" fmla="*/ 32 w 57"/>
                <a:gd name="T7" fmla="*/ 68 h 74"/>
                <a:gd name="T8" fmla="*/ 42 w 57"/>
                <a:gd name="T9" fmla="*/ 59 h 74"/>
                <a:gd name="T10" fmla="*/ 42 w 57"/>
                <a:gd name="T11" fmla="*/ 53 h 74"/>
                <a:gd name="T12" fmla="*/ 40 w 57"/>
                <a:gd name="T13" fmla="*/ 31 h 74"/>
                <a:gd name="T14" fmla="*/ 53 w 57"/>
                <a:gd name="T15" fmla="*/ 31 h 74"/>
                <a:gd name="T16" fmla="*/ 57 w 57"/>
                <a:gd name="T17" fmla="*/ 25 h 74"/>
                <a:gd name="T18" fmla="*/ 53 w 57"/>
                <a:gd name="T19" fmla="*/ 0 h 74"/>
                <a:gd name="T20" fmla="*/ 27 w 57"/>
                <a:gd name="T21" fmla="*/ 15 h 74"/>
                <a:gd name="T22" fmla="*/ 10 w 57"/>
                <a:gd name="T23" fmla="*/ 6 h 74"/>
                <a:gd name="T24" fmla="*/ 10 w 57"/>
                <a:gd name="T25" fmla="*/ 42 h 74"/>
                <a:gd name="T26" fmla="*/ 0 w 57"/>
                <a:gd name="T27" fmla="*/ 74 h 74"/>
                <a:gd name="T28" fmla="*/ 0 w 57"/>
                <a:gd name="T29" fmla="*/ 74 h 74"/>
                <a:gd name="T30" fmla="*/ 0 w 57"/>
                <a:gd name="T31" fmla="*/ 7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7" h="74">
                  <a:moveTo>
                    <a:pt x="0" y="74"/>
                  </a:moveTo>
                  <a:lnTo>
                    <a:pt x="15" y="74"/>
                  </a:lnTo>
                  <a:lnTo>
                    <a:pt x="23" y="65"/>
                  </a:lnTo>
                  <a:lnTo>
                    <a:pt x="32" y="68"/>
                  </a:lnTo>
                  <a:lnTo>
                    <a:pt x="42" y="59"/>
                  </a:lnTo>
                  <a:lnTo>
                    <a:pt x="42" y="53"/>
                  </a:lnTo>
                  <a:lnTo>
                    <a:pt x="40" y="31"/>
                  </a:lnTo>
                  <a:lnTo>
                    <a:pt x="53" y="31"/>
                  </a:lnTo>
                  <a:lnTo>
                    <a:pt x="57" y="25"/>
                  </a:lnTo>
                  <a:lnTo>
                    <a:pt x="53" y="0"/>
                  </a:lnTo>
                  <a:lnTo>
                    <a:pt x="27" y="15"/>
                  </a:lnTo>
                  <a:lnTo>
                    <a:pt x="10" y="6"/>
                  </a:lnTo>
                  <a:lnTo>
                    <a:pt x="10" y="42"/>
                  </a:lnTo>
                  <a:lnTo>
                    <a:pt x="0" y="74"/>
                  </a:lnTo>
                  <a:lnTo>
                    <a:pt x="0" y="74"/>
                  </a:lnTo>
                  <a:lnTo>
                    <a:pt x="0" y="74"/>
                  </a:lnTo>
                  <a:close/>
                </a:path>
              </a:pathLst>
            </a:custGeom>
            <a:solidFill>
              <a:schemeClr val="bg1">
                <a:lumMod val="85000"/>
              </a:schemeClr>
            </a:solidFill>
            <a:ln w="635" cap="rnd">
              <a:solidFill>
                <a:schemeClr val="bg1">
                  <a:alpha val="17000"/>
                </a:schemeClr>
              </a:solidFill>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43" name="Freeform 142">
              <a:extLst>
                <a:ext uri="{FF2B5EF4-FFF2-40B4-BE49-F238E27FC236}">
                  <a16:creationId xmlns:a16="http://schemas.microsoft.com/office/drawing/2014/main" id="{D4C47892-2EFB-F34F-B181-96DA609AA18F}"/>
                </a:ext>
              </a:extLst>
            </p:cNvPr>
            <p:cNvSpPr>
              <a:spLocks/>
            </p:cNvSpPr>
            <p:nvPr userDrawn="1"/>
          </p:nvSpPr>
          <p:spPr bwMode="auto">
            <a:xfrm>
              <a:off x="1721187" y="2598098"/>
              <a:ext cx="87031" cy="96152"/>
            </a:xfrm>
            <a:custGeom>
              <a:avLst/>
              <a:gdLst>
                <a:gd name="T0" fmla="*/ 0 w 57"/>
                <a:gd name="T1" fmla="*/ 74 h 74"/>
                <a:gd name="T2" fmla="*/ 15 w 57"/>
                <a:gd name="T3" fmla="*/ 74 h 74"/>
                <a:gd name="T4" fmla="*/ 23 w 57"/>
                <a:gd name="T5" fmla="*/ 65 h 74"/>
                <a:gd name="T6" fmla="*/ 32 w 57"/>
                <a:gd name="T7" fmla="*/ 68 h 74"/>
                <a:gd name="T8" fmla="*/ 42 w 57"/>
                <a:gd name="T9" fmla="*/ 59 h 74"/>
                <a:gd name="T10" fmla="*/ 42 w 57"/>
                <a:gd name="T11" fmla="*/ 53 h 74"/>
                <a:gd name="T12" fmla="*/ 40 w 57"/>
                <a:gd name="T13" fmla="*/ 31 h 74"/>
                <a:gd name="T14" fmla="*/ 53 w 57"/>
                <a:gd name="T15" fmla="*/ 31 h 74"/>
                <a:gd name="T16" fmla="*/ 57 w 57"/>
                <a:gd name="T17" fmla="*/ 25 h 74"/>
                <a:gd name="T18" fmla="*/ 53 w 57"/>
                <a:gd name="T19" fmla="*/ 0 h 74"/>
                <a:gd name="T20" fmla="*/ 27 w 57"/>
                <a:gd name="T21" fmla="*/ 15 h 74"/>
                <a:gd name="T22" fmla="*/ 10 w 57"/>
                <a:gd name="T23" fmla="*/ 6 h 74"/>
                <a:gd name="T24" fmla="*/ 10 w 57"/>
                <a:gd name="T25" fmla="*/ 42 h 74"/>
                <a:gd name="T26" fmla="*/ 0 w 57"/>
                <a:gd name="T27" fmla="*/ 74 h 74"/>
                <a:gd name="T28" fmla="*/ 0 w 57"/>
                <a:gd name="T29" fmla="*/ 74 h 74"/>
                <a:gd name="T30" fmla="*/ 0 w 57"/>
                <a:gd name="T31" fmla="*/ 7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7" h="74">
                  <a:moveTo>
                    <a:pt x="0" y="74"/>
                  </a:moveTo>
                  <a:lnTo>
                    <a:pt x="15" y="74"/>
                  </a:lnTo>
                  <a:lnTo>
                    <a:pt x="23" y="65"/>
                  </a:lnTo>
                  <a:lnTo>
                    <a:pt x="32" y="68"/>
                  </a:lnTo>
                  <a:lnTo>
                    <a:pt x="42" y="59"/>
                  </a:lnTo>
                  <a:lnTo>
                    <a:pt x="42" y="53"/>
                  </a:lnTo>
                  <a:lnTo>
                    <a:pt x="40" y="31"/>
                  </a:lnTo>
                  <a:lnTo>
                    <a:pt x="53" y="31"/>
                  </a:lnTo>
                  <a:lnTo>
                    <a:pt x="57" y="25"/>
                  </a:lnTo>
                  <a:lnTo>
                    <a:pt x="53" y="0"/>
                  </a:lnTo>
                  <a:lnTo>
                    <a:pt x="27" y="15"/>
                  </a:lnTo>
                  <a:lnTo>
                    <a:pt x="10" y="6"/>
                  </a:lnTo>
                  <a:lnTo>
                    <a:pt x="10" y="42"/>
                  </a:lnTo>
                  <a:lnTo>
                    <a:pt x="0" y="74"/>
                  </a:lnTo>
                  <a:lnTo>
                    <a:pt x="0" y="74"/>
                  </a:lnTo>
                  <a:lnTo>
                    <a:pt x="0" y="74"/>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44" name="Freeform 143">
              <a:extLst>
                <a:ext uri="{FF2B5EF4-FFF2-40B4-BE49-F238E27FC236}">
                  <a16:creationId xmlns:a16="http://schemas.microsoft.com/office/drawing/2014/main" id="{8AA954CB-7F0A-3641-8943-F826BFD7D120}"/>
                </a:ext>
              </a:extLst>
            </p:cNvPr>
            <p:cNvSpPr>
              <a:spLocks/>
            </p:cNvSpPr>
            <p:nvPr userDrawn="1"/>
          </p:nvSpPr>
          <p:spPr bwMode="auto">
            <a:xfrm>
              <a:off x="1707445" y="2605894"/>
              <a:ext cx="29010" cy="88356"/>
            </a:xfrm>
            <a:custGeom>
              <a:avLst/>
              <a:gdLst>
                <a:gd name="T0" fmla="*/ 0 w 19"/>
                <a:gd name="T1" fmla="*/ 30 h 68"/>
                <a:gd name="T2" fmla="*/ 11 w 19"/>
                <a:gd name="T3" fmla="*/ 0 h 68"/>
                <a:gd name="T4" fmla="*/ 19 w 19"/>
                <a:gd name="T5" fmla="*/ 0 h 68"/>
                <a:gd name="T6" fmla="*/ 19 w 19"/>
                <a:gd name="T7" fmla="*/ 36 h 68"/>
                <a:gd name="T8" fmla="*/ 9 w 19"/>
                <a:gd name="T9" fmla="*/ 68 h 68"/>
                <a:gd name="T10" fmla="*/ 2 w 19"/>
                <a:gd name="T11" fmla="*/ 44 h 68"/>
                <a:gd name="T12" fmla="*/ 0 w 19"/>
                <a:gd name="T13" fmla="*/ 30 h 68"/>
                <a:gd name="T14" fmla="*/ 0 w 19"/>
                <a:gd name="T15" fmla="*/ 30 h 68"/>
                <a:gd name="T16" fmla="*/ 0 w 19"/>
                <a:gd name="T17" fmla="*/ 3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68">
                  <a:moveTo>
                    <a:pt x="0" y="30"/>
                  </a:moveTo>
                  <a:lnTo>
                    <a:pt x="11" y="0"/>
                  </a:lnTo>
                  <a:lnTo>
                    <a:pt x="19" y="0"/>
                  </a:lnTo>
                  <a:lnTo>
                    <a:pt x="19" y="36"/>
                  </a:lnTo>
                  <a:lnTo>
                    <a:pt x="9" y="68"/>
                  </a:lnTo>
                  <a:lnTo>
                    <a:pt x="2" y="44"/>
                  </a:lnTo>
                  <a:lnTo>
                    <a:pt x="0" y="30"/>
                  </a:lnTo>
                  <a:lnTo>
                    <a:pt x="0" y="30"/>
                  </a:lnTo>
                  <a:lnTo>
                    <a:pt x="0" y="30"/>
                  </a:lnTo>
                  <a:close/>
                </a:path>
              </a:pathLst>
            </a:custGeom>
            <a:solidFill>
              <a:schemeClr val="bg1">
                <a:lumMod val="85000"/>
              </a:schemeClr>
            </a:solidFill>
            <a:ln w="635" cap="rnd">
              <a:solidFill>
                <a:schemeClr val="bg1">
                  <a:alpha val="17000"/>
                </a:schemeClr>
              </a:solidFill>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45" name="Freeform 144">
              <a:extLst>
                <a:ext uri="{FF2B5EF4-FFF2-40B4-BE49-F238E27FC236}">
                  <a16:creationId xmlns:a16="http://schemas.microsoft.com/office/drawing/2014/main" id="{77FAFCEE-CCE8-0544-8233-C942CFFBC7B4}"/>
                </a:ext>
              </a:extLst>
            </p:cNvPr>
            <p:cNvSpPr>
              <a:spLocks/>
            </p:cNvSpPr>
            <p:nvPr userDrawn="1"/>
          </p:nvSpPr>
          <p:spPr bwMode="auto">
            <a:xfrm>
              <a:off x="1707445" y="2605894"/>
              <a:ext cx="29010" cy="88356"/>
            </a:xfrm>
            <a:custGeom>
              <a:avLst/>
              <a:gdLst>
                <a:gd name="T0" fmla="*/ 0 w 19"/>
                <a:gd name="T1" fmla="*/ 30 h 68"/>
                <a:gd name="T2" fmla="*/ 11 w 19"/>
                <a:gd name="T3" fmla="*/ 0 h 68"/>
                <a:gd name="T4" fmla="*/ 19 w 19"/>
                <a:gd name="T5" fmla="*/ 0 h 68"/>
                <a:gd name="T6" fmla="*/ 19 w 19"/>
                <a:gd name="T7" fmla="*/ 36 h 68"/>
                <a:gd name="T8" fmla="*/ 9 w 19"/>
                <a:gd name="T9" fmla="*/ 68 h 68"/>
                <a:gd name="T10" fmla="*/ 2 w 19"/>
                <a:gd name="T11" fmla="*/ 44 h 68"/>
                <a:gd name="T12" fmla="*/ 0 w 19"/>
                <a:gd name="T13" fmla="*/ 30 h 68"/>
                <a:gd name="T14" fmla="*/ 0 w 19"/>
                <a:gd name="T15" fmla="*/ 30 h 68"/>
                <a:gd name="T16" fmla="*/ 0 w 19"/>
                <a:gd name="T17" fmla="*/ 3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68">
                  <a:moveTo>
                    <a:pt x="0" y="30"/>
                  </a:moveTo>
                  <a:lnTo>
                    <a:pt x="11" y="0"/>
                  </a:lnTo>
                  <a:lnTo>
                    <a:pt x="19" y="0"/>
                  </a:lnTo>
                  <a:lnTo>
                    <a:pt x="19" y="36"/>
                  </a:lnTo>
                  <a:lnTo>
                    <a:pt x="9" y="68"/>
                  </a:lnTo>
                  <a:lnTo>
                    <a:pt x="2" y="44"/>
                  </a:lnTo>
                  <a:lnTo>
                    <a:pt x="0" y="30"/>
                  </a:lnTo>
                  <a:lnTo>
                    <a:pt x="0" y="30"/>
                  </a:lnTo>
                  <a:lnTo>
                    <a:pt x="0" y="30"/>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46" name="Freeform 145">
              <a:extLst>
                <a:ext uri="{FF2B5EF4-FFF2-40B4-BE49-F238E27FC236}">
                  <a16:creationId xmlns:a16="http://schemas.microsoft.com/office/drawing/2014/main" id="{9A4B34EF-A7DD-964A-AE85-1B392DC12006}"/>
                </a:ext>
              </a:extLst>
            </p:cNvPr>
            <p:cNvSpPr>
              <a:spLocks/>
            </p:cNvSpPr>
            <p:nvPr userDrawn="1"/>
          </p:nvSpPr>
          <p:spPr bwMode="auto">
            <a:xfrm>
              <a:off x="1724240" y="2622785"/>
              <a:ext cx="12215" cy="24688"/>
            </a:xfrm>
            <a:custGeom>
              <a:avLst/>
              <a:gdLst>
                <a:gd name="T0" fmla="*/ 0 w 8"/>
                <a:gd name="T1" fmla="*/ 17 h 19"/>
                <a:gd name="T2" fmla="*/ 0 w 8"/>
                <a:gd name="T3" fmla="*/ 0 h 19"/>
                <a:gd name="T4" fmla="*/ 8 w 8"/>
                <a:gd name="T5" fmla="*/ 0 h 19"/>
                <a:gd name="T6" fmla="*/ 8 w 8"/>
                <a:gd name="T7" fmla="*/ 19 h 19"/>
                <a:gd name="T8" fmla="*/ 0 w 8"/>
                <a:gd name="T9" fmla="*/ 17 h 19"/>
                <a:gd name="T10" fmla="*/ 0 w 8"/>
                <a:gd name="T11" fmla="*/ 17 h 19"/>
                <a:gd name="T12" fmla="*/ 0 w 8"/>
                <a:gd name="T13" fmla="*/ 17 h 19"/>
              </a:gdLst>
              <a:ahLst/>
              <a:cxnLst>
                <a:cxn ang="0">
                  <a:pos x="T0" y="T1"/>
                </a:cxn>
                <a:cxn ang="0">
                  <a:pos x="T2" y="T3"/>
                </a:cxn>
                <a:cxn ang="0">
                  <a:pos x="T4" y="T5"/>
                </a:cxn>
                <a:cxn ang="0">
                  <a:pos x="T6" y="T7"/>
                </a:cxn>
                <a:cxn ang="0">
                  <a:pos x="T8" y="T9"/>
                </a:cxn>
                <a:cxn ang="0">
                  <a:pos x="T10" y="T11"/>
                </a:cxn>
                <a:cxn ang="0">
                  <a:pos x="T12" y="T13"/>
                </a:cxn>
              </a:cxnLst>
              <a:rect l="0" t="0" r="r" b="b"/>
              <a:pathLst>
                <a:path w="8" h="19">
                  <a:moveTo>
                    <a:pt x="0" y="17"/>
                  </a:moveTo>
                  <a:lnTo>
                    <a:pt x="0" y="0"/>
                  </a:lnTo>
                  <a:lnTo>
                    <a:pt x="8" y="0"/>
                  </a:lnTo>
                  <a:lnTo>
                    <a:pt x="8" y="19"/>
                  </a:lnTo>
                  <a:lnTo>
                    <a:pt x="0" y="17"/>
                  </a:lnTo>
                  <a:lnTo>
                    <a:pt x="0" y="17"/>
                  </a:lnTo>
                  <a:lnTo>
                    <a:pt x="0" y="17"/>
                  </a:lnTo>
                  <a:close/>
                </a:path>
              </a:pathLst>
            </a:custGeom>
            <a:solidFill>
              <a:schemeClr val="bg1">
                <a:lumMod val="85000"/>
              </a:schemeClr>
            </a:solidFill>
            <a:ln w="635" cap="rnd">
              <a:solidFill>
                <a:schemeClr val="bg1">
                  <a:alpha val="17000"/>
                </a:schemeClr>
              </a:solidFill>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47" name="Freeform 146">
              <a:extLst>
                <a:ext uri="{FF2B5EF4-FFF2-40B4-BE49-F238E27FC236}">
                  <a16:creationId xmlns:a16="http://schemas.microsoft.com/office/drawing/2014/main" id="{A8C65EF9-0E64-7C4E-8CDB-EE3C98BA69E1}"/>
                </a:ext>
              </a:extLst>
            </p:cNvPr>
            <p:cNvSpPr>
              <a:spLocks/>
            </p:cNvSpPr>
            <p:nvPr userDrawn="1"/>
          </p:nvSpPr>
          <p:spPr bwMode="auto">
            <a:xfrm>
              <a:off x="1724240" y="2622785"/>
              <a:ext cx="12215" cy="24688"/>
            </a:xfrm>
            <a:custGeom>
              <a:avLst/>
              <a:gdLst>
                <a:gd name="T0" fmla="*/ 0 w 8"/>
                <a:gd name="T1" fmla="*/ 17 h 19"/>
                <a:gd name="T2" fmla="*/ 0 w 8"/>
                <a:gd name="T3" fmla="*/ 0 h 19"/>
                <a:gd name="T4" fmla="*/ 8 w 8"/>
                <a:gd name="T5" fmla="*/ 0 h 19"/>
                <a:gd name="T6" fmla="*/ 8 w 8"/>
                <a:gd name="T7" fmla="*/ 19 h 19"/>
                <a:gd name="T8" fmla="*/ 0 w 8"/>
                <a:gd name="T9" fmla="*/ 17 h 19"/>
                <a:gd name="T10" fmla="*/ 0 w 8"/>
                <a:gd name="T11" fmla="*/ 17 h 19"/>
                <a:gd name="T12" fmla="*/ 0 w 8"/>
                <a:gd name="T13" fmla="*/ 17 h 19"/>
              </a:gdLst>
              <a:ahLst/>
              <a:cxnLst>
                <a:cxn ang="0">
                  <a:pos x="T0" y="T1"/>
                </a:cxn>
                <a:cxn ang="0">
                  <a:pos x="T2" y="T3"/>
                </a:cxn>
                <a:cxn ang="0">
                  <a:pos x="T4" y="T5"/>
                </a:cxn>
                <a:cxn ang="0">
                  <a:pos x="T6" y="T7"/>
                </a:cxn>
                <a:cxn ang="0">
                  <a:pos x="T8" y="T9"/>
                </a:cxn>
                <a:cxn ang="0">
                  <a:pos x="T10" y="T11"/>
                </a:cxn>
                <a:cxn ang="0">
                  <a:pos x="T12" y="T13"/>
                </a:cxn>
              </a:cxnLst>
              <a:rect l="0" t="0" r="r" b="b"/>
              <a:pathLst>
                <a:path w="8" h="19">
                  <a:moveTo>
                    <a:pt x="0" y="17"/>
                  </a:moveTo>
                  <a:lnTo>
                    <a:pt x="0" y="0"/>
                  </a:lnTo>
                  <a:lnTo>
                    <a:pt x="8" y="0"/>
                  </a:lnTo>
                  <a:lnTo>
                    <a:pt x="8" y="19"/>
                  </a:lnTo>
                  <a:lnTo>
                    <a:pt x="0" y="17"/>
                  </a:lnTo>
                  <a:lnTo>
                    <a:pt x="0" y="17"/>
                  </a:lnTo>
                  <a:lnTo>
                    <a:pt x="0" y="17"/>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48" name="Freeform 147">
              <a:extLst>
                <a:ext uri="{FF2B5EF4-FFF2-40B4-BE49-F238E27FC236}">
                  <a16:creationId xmlns:a16="http://schemas.microsoft.com/office/drawing/2014/main" id="{64846B48-F068-B941-8B62-0768A83D6B5B}"/>
                </a:ext>
              </a:extLst>
            </p:cNvPr>
            <p:cNvSpPr>
              <a:spLocks/>
            </p:cNvSpPr>
            <p:nvPr userDrawn="1"/>
          </p:nvSpPr>
          <p:spPr bwMode="auto">
            <a:xfrm>
              <a:off x="1441770" y="2834579"/>
              <a:ext cx="360340" cy="417090"/>
            </a:xfrm>
            <a:custGeom>
              <a:avLst/>
              <a:gdLst>
                <a:gd name="T0" fmla="*/ 183 w 236"/>
                <a:gd name="T1" fmla="*/ 9 h 321"/>
                <a:gd name="T2" fmla="*/ 162 w 236"/>
                <a:gd name="T3" fmla="*/ 23 h 321"/>
                <a:gd name="T4" fmla="*/ 43 w 236"/>
                <a:gd name="T5" fmla="*/ 17 h 321"/>
                <a:gd name="T6" fmla="*/ 26 w 236"/>
                <a:gd name="T7" fmla="*/ 51 h 321"/>
                <a:gd name="T8" fmla="*/ 15 w 236"/>
                <a:gd name="T9" fmla="*/ 127 h 321"/>
                <a:gd name="T10" fmla="*/ 0 w 236"/>
                <a:gd name="T11" fmla="*/ 168 h 321"/>
                <a:gd name="T12" fmla="*/ 5 w 236"/>
                <a:gd name="T13" fmla="*/ 197 h 321"/>
                <a:gd name="T14" fmla="*/ 19 w 236"/>
                <a:gd name="T15" fmla="*/ 231 h 321"/>
                <a:gd name="T16" fmla="*/ 45 w 236"/>
                <a:gd name="T17" fmla="*/ 255 h 321"/>
                <a:gd name="T18" fmla="*/ 72 w 236"/>
                <a:gd name="T19" fmla="*/ 287 h 321"/>
                <a:gd name="T20" fmla="*/ 81 w 236"/>
                <a:gd name="T21" fmla="*/ 306 h 321"/>
                <a:gd name="T22" fmla="*/ 92 w 236"/>
                <a:gd name="T23" fmla="*/ 306 h 321"/>
                <a:gd name="T24" fmla="*/ 123 w 236"/>
                <a:gd name="T25" fmla="*/ 321 h 321"/>
                <a:gd name="T26" fmla="*/ 172 w 236"/>
                <a:gd name="T27" fmla="*/ 306 h 321"/>
                <a:gd name="T28" fmla="*/ 194 w 236"/>
                <a:gd name="T29" fmla="*/ 293 h 321"/>
                <a:gd name="T30" fmla="*/ 177 w 236"/>
                <a:gd name="T31" fmla="*/ 269 h 321"/>
                <a:gd name="T32" fmla="*/ 155 w 236"/>
                <a:gd name="T33" fmla="*/ 255 h 321"/>
                <a:gd name="T34" fmla="*/ 168 w 236"/>
                <a:gd name="T35" fmla="*/ 242 h 321"/>
                <a:gd name="T36" fmla="*/ 183 w 236"/>
                <a:gd name="T37" fmla="*/ 204 h 321"/>
                <a:gd name="T38" fmla="*/ 206 w 236"/>
                <a:gd name="T39" fmla="*/ 147 h 321"/>
                <a:gd name="T40" fmla="*/ 221 w 236"/>
                <a:gd name="T41" fmla="*/ 96 h 321"/>
                <a:gd name="T42" fmla="*/ 230 w 236"/>
                <a:gd name="T43" fmla="*/ 85 h 321"/>
                <a:gd name="T44" fmla="*/ 221 w 236"/>
                <a:gd name="T45" fmla="*/ 76 h 321"/>
                <a:gd name="T46" fmla="*/ 215 w 236"/>
                <a:gd name="T47" fmla="*/ 57 h 321"/>
                <a:gd name="T48" fmla="*/ 213 w 236"/>
                <a:gd name="T49" fmla="*/ 45 h 321"/>
                <a:gd name="T50" fmla="*/ 215 w 236"/>
                <a:gd name="T51" fmla="*/ 38 h 321"/>
                <a:gd name="T52" fmla="*/ 213 w 236"/>
                <a:gd name="T53" fmla="*/ 34 h 321"/>
                <a:gd name="T54" fmla="*/ 213 w 236"/>
                <a:gd name="T55" fmla="*/ 30 h 321"/>
                <a:gd name="T56" fmla="*/ 210 w 236"/>
                <a:gd name="T57" fmla="*/ 25 h 321"/>
                <a:gd name="T58" fmla="*/ 210 w 236"/>
                <a:gd name="T59" fmla="*/ 21 h 321"/>
                <a:gd name="T60" fmla="*/ 206 w 236"/>
                <a:gd name="T61" fmla="*/ 13 h 321"/>
                <a:gd name="T62" fmla="*/ 198 w 236"/>
                <a:gd name="T63" fmla="*/ 4 h 321"/>
                <a:gd name="T64" fmla="*/ 191 w 236"/>
                <a:gd name="T65" fmla="*/ 0 h 3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36" h="321">
                  <a:moveTo>
                    <a:pt x="191" y="0"/>
                  </a:moveTo>
                  <a:lnTo>
                    <a:pt x="183" y="9"/>
                  </a:lnTo>
                  <a:lnTo>
                    <a:pt x="179" y="6"/>
                  </a:lnTo>
                  <a:lnTo>
                    <a:pt x="162" y="23"/>
                  </a:lnTo>
                  <a:lnTo>
                    <a:pt x="159" y="17"/>
                  </a:lnTo>
                  <a:lnTo>
                    <a:pt x="43" y="17"/>
                  </a:lnTo>
                  <a:lnTo>
                    <a:pt x="43" y="51"/>
                  </a:lnTo>
                  <a:lnTo>
                    <a:pt x="26" y="51"/>
                  </a:lnTo>
                  <a:lnTo>
                    <a:pt x="26" y="127"/>
                  </a:lnTo>
                  <a:lnTo>
                    <a:pt x="15" y="127"/>
                  </a:lnTo>
                  <a:lnTo>
                    <a:pt x="0" y="168"/>
                  </a:lnTo>
                  <a:lnTo>
                    <a:pt x="0" y="168"/>
                  </a:lnTo>
                  <a:lnTo>
                    <a:pt x="5" y="176"/>
                  </a:lnTo>
                  <a:lnTo>
                    <a:pt x="5" y="197"/>
                  </a:lnTo>
                  <a:lnTo>
                    <a:pt x="19" y="214"/>
                  </a:lnTo>
                  <a:lnTo>
                    <a:pt x="19" y="231"/>
                  </a:lnTo>
                  <a:lnTo>
                    <a:pt x="32" y="242"/>
                  </a:lnTo>
                  <a:lnTo>
                    <a:pt x="45" y="255"/>
                  </a:lnTo>
                  <a:lnTo>
                    <a:pt x="60" y="274"/>
                  </a:lnTo>
                  <a:lnTo>
                    <a:pt x="72" y="287"/>
                  </a:lnTo>
                  <a:lnTo>
                    <a:pt x="72" y="297"/>
                  </a:lnTo>
                  <a:lnTo>
                    <a:pt x="81" y="306"/>
                  </a:lnTo>
                  <a:lnTo>
                    <a:pt x="81" y="306"/>
                  </a:lnTo>
                  <a:lnTo>
                    <a:pt x="92" y="306"/>
                  </a:lnTo>
                  <a:lnTo>
                    <a:pt x="106" y="308"/>
                  </a:lnTo>
                  <a:lnTo>
                    <a:pt x="123" y="321"/>
                  </a:lnTo>
                  <a:lnTo>
                    <a:pt x="162" y="318"/>
                  </a:lnTo>
                  <a:lnTo>
                    <a:pt x="172" y="306"/>
                  </a:lnTo>
                  <a:lnTo>
                    <a:pt x="189" y="303"/>
                  </a:lnTo>
                  <a:lnTo>
                    <a:pt x="194" y="293"/>
                  </a:lnTo>
                  <a:lnTo>
                    <a:pt x="185" y="287"/>
                  </a:lnTo>
                  <a:lnTo>
                    <a:pt x="177" y="269"/>
                  </a:lnTo>
                  <a:lnTo>
                    <a:pt x="166" y="255"/>
                  </a:lnTo>
                  <a:lnTo>
                    <a:pt x="155" y="255"/>
                  </a:lnTo>
                  <a:lnTo>
                    <a:pt x="159" y="242"/>
                  </a:lnTo>
                  <a:lnTo>
                    <a:pt x="168" y="242"/>
                  </a:lnTo>
                  <a:lnTo>
                    <a:pt x="172" y="204"/>
                  </a:lnTo>
                  <a:lnTo>
                    <a:pt x="183" y="204"/>
                  </a:lnTo>
                  <a:lnTo>
                    <a:pt x="194" y="172"/>
                  </a:lnTo>
                  <a:lnTo>
                    <a:pt x="206" y="147"/>
                  </a:lnTo>
                  <a:lnTo>
                    <a:pt x="206" y="113"/>
                  </a:lnTo>
                  <a:lnTo>
                    <a:pt x="221" y="96"/>
                  </a:lnTo>
                  <a:lnTo>
                    <a:pt x="236" y="89"/>
                  </a:lnTo>
                  <a:lnTo>
                    <a:pt x="230" y="85"/>
                  </a:lnTo>
                  <a:lnTo>
                    <a:pt x="227" y="79"/>
                  </a:lnTo>
                  <a:lnTo>
                    <a:pt x="221" y="76"/>
                  </a:lnTo>
                  <a:lnTo>
                    <a:pt x="215" y="66"/>
                  </a:lnTo>
                  <a:lnTo>
                    <a:pt x="215" y="57"/>
                  </a:lnTo>
                  <a:lnTo>
                    <a:pt x="213" y="45"/>
                  </a:lnTo>
                  <a:lnTo>
                    <a:pt x="213" y="45"/>
                  </a:lnTo>
                  <a:lnTo>
                    <a:pt x="215" y="42"/>
                  </a:lnTo>
                  <a:lnTo>
                    <a:pt x="215" y="38"/>
                  </a:lnTo>
                  <a:lnTo>
                    <a:pt x="213" y="34"/>
                  </a:lnTo>
                  <a:lnTo>
                    <a:pt x="213" y="34"/>
                  </a:lnTo>
                  <a:lnTo>
                    <a:pt x="213" y="34"/>
                  </a:lnTo>
                  <a:lnTo>
                    <a:pt x="213" y="30"/>
                  </a:lnTo>
                  <a:lnTo>
                    <a:pt x="213" y="28"/>
                  </a:lnTo>
                  <a:lnTo>
                    <a:pt x="210" y="25"/>
                  </a:lnTo>
                  <a:lnTo>
                    <a:pt x="210" y="25"/>
                  </a:lnTo>
                  <a:lnTo>
                    <a:pt x="210" y="21"/>
                  </a:lnTo>
                  <a:lnTo>
                    <a:pt x="208" y="17"/>
                  </a:lnTo>
                  <a:lnTo>
                    <a:pt x="206" y="13"/>
                  </a:lnTo>
                  <a:lnTo>
                    <a:pt x="204" y="9"/>
                  </a:lnTo>
                  <a:lnTo>
                    <a:pt x="198" y="4"/>
                  </a:lnTo>
                  <a:lnTo>
                    <a:pt x="191" y="0"/>
                  </a:lnTo>
                  <a:lnTo>
                    <a:pt x="191" y="0"/>
                  </a:lnTo>
                  <a:lnTo>
                    <a:pt x="191" y="0"/>
                  </a:lnTo>
                  <a:close/>
                </a:path>
              </a:pathLst>
            </a:custGeom>
            <a:solidFill>
              <a:schemeClr val="bg1">
                <a:lumMod val="85000"/>
              </a:schemeClr>
            </a:solidFill>
            <a:ln w="635" cap="rnd">
              <a:solidFill>
                <a:schemeClr val="bg1">
                  <a:alpha val="17000"/>
                </a:schemeClr>
              </a:solidFill>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49" name="Freeform 148">
              <a:extLst>
                <a:ext uri="{FF2B5EF4-FFF2-40B4-BE49-F238E27FC236}">
                  <a16:creationId xmlns:a16="http://schemas.microsoft.com/office/drawing/2014/main" id="{0CCBACF0-A06D-4A40-BC03-8B4B1A8B6E4E}"/>
                </a:ext>
              </a:extLst>
            </p:cNvPr>
            <p:cNvSpPr>
              <a:spLocks/>
            </p:cNvSpPr>
            <p:nvPr userDrawn="1"/>
          </p:nvSpPr>
          <p:spPr bwMode="auto">
            <a:xfrm>
              <a:off x="1441770" y="2834579"/>
              <a:ext cx="360340" cy="417090"/>
            </a:xfrm>
            <a:custGeom>
              <a:avLst/>
              <a:gdLst>
                <a:gd name="T0" fmla="*/ 183 w 236"/>
                <a:gd name="T1" fmla="*/ 9 h 321"/>
                <a:gd name="T2" fmla="*/ 162 w 236"/>
                <a:gd name="T3" fmla="*/ 23 h 321"/>
                <a:gd name="T4" fmla="*/ 43 w 236"/>
                <a:gd name="T5" fmla="*/ 17 h 321"/>
                <a:gd name="T6" fmla="*/ 26 w 236"/>
                <a:gd name="T7" fmla="*/ 51 h 321"/>
                <a:gd name="T8" fmla="*/ 15 w 236"/>
                <a:gd name="T9" fmla="*/ 127 h 321"/>
                <a:gd name="T10" fmla="*/ 0 w 236"/>
                <a:gd name="T11" fmla="*/ 168 h 321"/>
                <a:gd name="T12" fmla="*/ 5 w 236"/>
                <a:gd name="T13" fmla="*/ 197 h 321"/>
                <a:gd name="T14" fmla="*/ 19 w 236"/>
                <a:gd name="T15" fmla="*/ 231 h 321"/>
                <a:gd name="T16" fmla="*/ 45 w 236"/>
                <a:gd name="T17" fmla="*/ 255 h 321"/>
                <a:gd name="T18" fmla="*/ 72 w 236"/>
                <a:gd name="T19" fmla="*/ 287 h 321"/>
                <a:gd name="T20" fmla="*/ 81 w 236"/>
                <a:gd name="T21" fmla="*/ 306 h 321"/>
                <a:gd name="T22" fmla="*/ 92 w 236"/>
                <a:gd name="T23" fmla="*/ 306 h 321"/>
                <a:gd name="T24" fmla="*/ 123 w 236"/>
                <a:gd name="T25" fmla="*/ 321 h 321"/>
                <a:gd name="T26" fmla="*/ 172 w 236"/>
                <a:gd name="T27" fmla="*/ 306 h 321"/>
                <a:gd name="T28" fmla="*/ 194 w 236"/>
                <a:gd name="T29" fmla="*/ 293 h 321"/>
                <a:gd name="T30" fmla="*/ 177 w 236"/>
                <a:gd name="T31" fmla="*/ 269 h 321"/>
                <a:gd name="T32" fmla="*/ 155 w 236"/>
                <a:gd name="T33" fmla="*/ 255 h 321"/>
                <a:gd name="T34" fmla="*/ 168 w 236"/>
                <a:gd name="T35" fmla="*/ 242 h 321"/>
                <a:gd name="T36" fmla="*/ 183 w 236"/>
                <a:gd name="T37" fmla="*/ 204 h 321"/>
                <a:gd name="T38" fmla="*/ 206 w 236"/>
                <a:gd name="T39" fmla="*/ 147 h 321"/>
                <a:gd name="T40" fmla="*/ 221 w 236"/>
                <a:gd name="T41" fmla="*/ 96 h 321"/>
                <a:gd name="T42" fmla="*/ 230 w 236"/>
                <a:gd name="T43" fmla="*/ 85 h 321"/>
                <a:gd name="T44" fmla="*/ 221 w 236"/>
                <a:gd name="T45" fmla="*/ 76 h 321"/>
                <a:gd name="T46" fmla="*/ 215 w 236"/>
                <a:gd name="T47" fmla="*/ 57 h 321"/>
                <a:gd name="T48" fmla="*/ 213 w 236"/>
                <a:gd name="T49" fmla="*/ 45 h 321"/>
                <a:gd name="T50" fmla="*/ 215 w 236"/>
                <a:gd name="T51" fmla="*/ 38 h 321"/>
                <a:gd name="T52" fmla="*/ 213 w 236"/>
                <a:gd name="T53" fmla="*/ 34 h 321"/>
                <a:gd name="T54" fmla="*/ 213 w 236"/>
                <a:gd name="T55" fmla="*/ 30 h 321"/>
                <a:gd name="T56" fmla="*/ 210 w 236"/>
                <a:gd name="T57" fmla="*/ 25 h 321"/>
                <a:gd name="T58" fmla="*/ 210 w 236"/>
                <a:gd name="T59" fmla="*/ 21 h 321"/>
                <a:gd name="T60" fmla="*/ 206 w 236"/>
                <a:gd name="T61" fmla="*/ 13 h 321"/>
                <a:gd name="T62" fmla="*/ 198 w 236"/>
                <a:gd name="T63" fmla="*/ 4 h 321"/>
                <a:gd name="T64" fmla="*/ 191 w 236"/>
                <a:gd name="T65" fmla="*/ 0 h 3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36" h="321">
                  <a:moveTo>
                    <a:pt x="191" y="0"/>
                  </a:moveTo>
                  <a:lnTo>
                    <a:pt x="183" y="9"/>
                  </a:lnTo>
                  <a:lnTo>
                    <a:pt x="179" y="6"/>
                  </a:lnTo>
                  <a:lnTo>
                    <a:pt x="162" y="23"/>
                  </a:lnTo>
                  <a:lnTo>
                    <a:pt x="159" y="17"/>
                  </a:lnTo>
                  <a:lnTo>
                    <a:pt x="43" y="17"/>
                  </a:lnTo>
                  <a:lnTo>
                    <a:pt x="43" y="51"/>
                  </a:lnTo>
                  <a:lnTo>
                    <a:pt x="26" y="51"/>
                  </a:lnTo>
                  <a:lnTo>
                    <a:pt x="26" y="127"/>
                  </a:lnTo>
                  <a:lnTo>
                    <a:pt x="15" y="127"/>
                  </a:lnTo>
                  <a:lnTo>
                    <a:pt x="0" y="168"/>
                  </a:lnTo>
                  <a:lnTo>
                    <a:pt x="0" y="168"/>
                  </a:lnTo>
                  <a:lnTo>
                    <a:pt x="5" y="176"/>
                  </a:lnTo>
                  <a:lnTo>
                    <a:pt x="5" y="197"/>
                  </a:lnTo>
                  <a:lnTo>
                    <a:pt x="19" y="214"/>
                  </a:lnTo>
                  <a:lnTo>
                    <a:pt x="19" y="231"/>
                  </a:lnTo>
                  <a:lnTo>
                    <a:pt x="32" y="242"/>
                  </a:lnTo>
                  <a:lnTo>
                    <a:pt x="45" y="255"/>
                  </a:lnTo>
                  <a:lnTo>
                    <a:pt x="60" y="274"/>
                  </a:lnTo>
                  <a:lnTo>
                    <a:pt x="72" y="287"/>
                  </a:lnTo>
                  <a:lnTo>
                    <a:pt x="72" y="297"/>
                  </a:lnTo>
                  <a:lnTo>
                    <a:pt x="81" y="306"/>
                  </a:lnTo>
                  <a:lnTo>
                    <a:pt x="81" y="306"/>
                  </a:lnTo>
                  <a:lnTo>
                    <a:pt x="92" y="306"/>
                  </a:lnTo>
                  <a:lnTo>
                    <a:pt x="106" y="308"/>
                  </a:lnTo>
                  <a:lnTo>
                    <a:pt x="123" y="321"/>
                  </a:lnTo>
                  <a:lnTo>
                    <a:pt x="162" y="318"/>
                  </a:lnTo>
                  <a:lnTo>
                    <a:pt x="172" y="306"/>
                  </a:lnTo>
                  <a:lnTo>
                    <a:pt x="189" y="303"/>
                  </a:lnTo>
                  <a:lnTo>
                    <a:pt x="194" y="293"/>
                  </a:lnTo>
                  <a:lnTo>
                    <a:pt x="185" y="287"/>
                  </a:lnTo>
                  <a:lnTo>
                    <a:pt x="177" y="269"/>
                  </a:lnTo>
                  <a:lnTo>
                    <a:pt x="166" y="255"/>
                  </a:lnTo>
                  <a:lnTo>
                    <a:pt x="155" y="255"/>
                  </a:lnTo>
                  <a:lnTo>
                    <a:pt x="159" y="242"/>
                  </a:lnTo>
                  <a:lnTo>
                    <a:pt x="168" y="242"/>
                  </a:lnTo>
                  <a:lnTo>
                    <a:pt x="172" y="204"/>
                  </a:lnTo>
                  <a:lnTo>
                    <a:pt x="183" y="204"/>
                  </a:lnTo>
                  <a:lnTo>
                    <a:pt x="194" y="172"/>
                  </a:lnTo>
                  <a:lnTo>
                    <a:pt x="206" y="147"/>
                  </a:lnTo>
                  <a:lnTo>
                    <a:pt x="206" y="113"/>
                  </a:lnTo>
                  <a:lnTo>
                    <a:pt x="221" y="96"/>
                  </a:lnTo>
                  <a:lnTo>
                    <a:pt x="236" y="89"/>
                  </a:lnTo>
                  <a:lnTo>
                    <a:pt x="230" y="85"/>
                  </a:lnTo>
                  <a:lnTo>
                    <a:pt x="227" y="79"/>
                  </a:lnTo>
                  <a:lnTo>
                    <a:pt x="221" y="76"/>
                  </a:lnTo>
                  <a:lnTo>
                    <a:pt x="215" y="66"/>
                  </a:lnTo>
                  <a:lnTo>
                    <a:pt x="215" y="57"/>
                  </a:lnTo>
                  <a:lnTo>
                    <a:pt x="213" y="45"/>
                  </a:lnTo>
                  <a:lnTo>
                    <a:pt x="213" y="45"/>
                  </a:lnTo>
                  <a:lnTo>
                    <a:pt x="215" y="42"/>
                  </a:lnTo>
                  <a:lnTo>
                    <a:pt x="215" y="38"/>
                  </a:lnTo>
                  <a:lnTo>
                    <a:pt x="213" y="34"/>
                  </a:lnTo>
                  <a:lnTo>
                    <a:pt x="213" y="34"/>
                  </a:lnTo>
                  <a:lnTo>
                    <a:pt x="213" y="34"/>
                  </a:lnTo>
                  <a:lnTo>
                    <a:pt x="213" y="30"/>
                  </a:lnTo>
                  <a:lnTo>
                    <a:pt x="213" y="28"/>
                  </a:lnTo>
                  <a:lnTo>
                    <a:pt x="210" y="25"/>
                  </a:lnTo>
                  <a:lnTo>
                    <a:pt x="210" y="25"/>
                  </a:lnTo>
                  <a:lnTo>
                    <a:pt x="210" y="21"/>
                  </a:lnTo>
                  <a:lnTo>
                    <a:pt x="208" y="17"/>
                  </a:lnTo>
                  <a:lnTo>
                    <a:pt x="206" y="13"/>
                  </a:lnTo>
                  <a:lnTo>
                    <a:pt x="204" y="9"/>
                  </a:lnTo>
                  <a:lnTo>
                    <a:pt x="198" y="4"/>
                  </a:lnTo>
                  <a:lnTo>
                    <a:pt x="191" y="0"/>
                  </a:lnTo>
                  <a:lnTo>
                    <a:pt x="191" y="0"/>
                  </a:lnTo>
                  <a:lnTo>
                    <a:pt x="191" y="0"/>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50" name="Freeform 149">
              <a:extLst>
                <a:ext uri="{FF2B5EF4-FFF2-40B4-BE49-F238E27FC236}">
                  <a16:creationId xmlns:a16="http://schemas.microsoft.com/office/drawing/2014/main" id="{552EA6E7-FDF9-A24E-86CF-081D1853B0C2}"/>
                </a:ext>
              </a:extLst>
            </p:cNvPr>
            <p:cNvSpPr>
              <a:spLocks/>
            </p:cNvSpPr>
            <p:nvPr userDrawn="1"/>
          </p:nvSpPr>
          <p:spPr bwMode="auto">
            <a:xfrm>
              <a:off x="1889142" y="2928132"/>
              <a:ext cx="221395" cy="132533"/>
            </a:xfrm>
            <a:custGeom>
              <a:avLst/>
              <a:gdLst>
                <a:gd name="T0" fmla="*/ 0 w 145"/>
                <a:gd name="T1" fmla="*/ 43 h 102"/>
                <a:gd name="T2" fmla="*/ 5 w 145"/>
                <a:gd name="T3" fmla="*/ 41 h 102"/>
                <a:gd name="T4" fmla="*/ 7 w 145"/>
                <a:gd name="T5" fmla="*/ 26 h 102"/>
                <a:gd name="T6" fmla="*/ 53 w 145"/>
                <a:gd name="T7" fmla="*/ 30 h 102"/>
                <a:gd name="T8" fmla="*/ 64 w 145"/>
                <a:gd name="T9" fmla="*/ 38 h 102"/>
                <a:gd name="T10" fmla="*/ 72 w 145"/>
                <a:gd name="T11" fmla="*/ 23 h 102"/>
                <a:gd name="T12" fmla="*/ 89 w 145"/>
                <a:gd name="T13" fmla="*/ 9 h 102"/>
                <a:gd name="T14" fmla="*/ 134 w 145"/>
                <a:gd name="T15" fmla="*/ 0 h 102"/>
                <a:gd name="T16" fmla="*/ 145 w 145"/>
                <a:gd name="T17" fmla="*/ 38 h 102"/>
                <a:gd name="T18" fmla="*/ 138 w 145"/>
                <a:gd name="T19" fmla="*/ 47 h 102"/>
                <a:gd name="T20" fmla="*/ 132 w 145"/>
                <a:gd name="T21" fmla="*/ 53 h 102"/>
                <a:gd name="T22" fmla="*/ 132 w 145"/>
                <a:gd name="T23" fmla="*/ 53 h 102"/>
                <a:gd name="T24" fmla="*/ 130 w 145"/>
                <a:gd name="T25" fmla="*/ 58 h 102"/>
                <a:gd name="T26" fmla="*/ 127 w 145"/>
                <a:gd name="T27" fmla="*/ 62 h 102"/>
                <a:gd name="T28" fmla="*/ 125 w 145"/>
                <a:gd name="T29" fmla="*/ 64 h 102"/>
                <a:gd name="T30" fmla="*/ 123 w 145"/>
                <a:gd name="T31" fmla="*/ 64 h 102"/>
                <a:gd name="T32" fmla="*/ 123 w 145"/>
                <a:gd name="T33" fmla="*/ 64 h 102"/>
                <a:gd name="T34" fmla="*/ 108 w 145"/>
                <a:gd name="T35" fmla="*/ 64 h 102"/>
                <a:gd name="T36" fmla="*/ 98 w 145"/>
                <a:gd name="T37" fmla="*/ 68 h 102"/>
                <a:gd name="T38" fmla="*/ 92 w 145"/>
                <a:gd name="T39" fmla="*/ 75 h 102"/>
                <a:gd name="T40" fmla="*/ 83 w 145"/>
                <a:gd name="T41" fmla="*/ 79 h 102"/>
                <a:gd name="T42" fmla="*/ 83 w 145"/>
                <a:gd name="T43" fmla="*/ 79 h 102"/>
                <a:gd name="T44" fmla="*/ 83 w 145"/>
                <a:gd name="T45" fmla="*/ 77 h 102"/>
                <a:gd name="T46" fmla="*/ 83 w 145"/>
                <a:gd name="T47" fmla="*/ 75 h 102"/>
                <a:gd name="T48" fmla="*/ 83 w 145"/>
                <a:gd name="T49" fmla="*/ 74 h 102"/>
                <a:gd name="T50" fmla="*/ 81 w 145"/>
                <a:gd name="T51" fmla="*/ 75 h 102"/>
                <a:gd name="T52" fmla="*/ 77 w 145"/>
                <a:gd name="T53" fmla="*/ 79 h 102"/>
                <a:gd name="T54" fmla="*/ 77 w 145"/>
                <a:gd name="T55" fmla="*/ 79 h 102"/>
                <a:gd name="T56" fmla="*/ 72 w 145"/>
                <a:gd name="T57" fmla="*/ 83 h 102"/>
                <a:gd name="T58" fmla="*/ 68 w 145"/>
                <a:gd name="T59" fmla="*/ 87 h 102"/>
                <a:gd name="T60" fmla="*/ 66 w 145"/>
                <a:gd name="T61" fmla="*/ 87 h 102"/>
                <a:gd name="T62" fmla="*/ 55 w 145"/>
                <a:gd name="T63" fmla="*/ 89 h 102"/>
                <a:gd name="T64" fmla="*/ 55 w 145"/>
                <a:gd name="T65" fmla="*/ 89 h 102"/>
                <a:gd name="T66" fmla="*/ 47 w 145"/>
                <a:gd name="T67" fmla="*/ 87 h 102"/>
                <a:gd name="T68" fmla="*/ 43 w 145"/>
                <a:gd name="T69" fmla="*/ 87 h 102"/>
                <a:gd name="T70" fmla="*/ 43 w 145"/>
                <a:gd name="T71" fmla="*/ 87 h 102"/>
                <a:gd name="T72" fmla="*/ 41 w 145"/>
                <a:gd name="T73" fmla="*/ 89 h 102"/>
                <a:gd name="T74" fmla="*/ 41 w 145"/>
                <a:gd name="T75" fmla="*/ 89 h 102"/>
                <a:gd name="T76" fmla="*/ 43 w 145"/>
                <a:gd name="T77" fmla="*/ 96 h 102"/>
                <a:gd name="T78" fmla="*/ 41 w 145"/>
                <a:gd name="T79" fmla="*/ 96 h 102"/>
                <a:gd name="T80" fmla="*/ 40 w 145"/>
                <a:gd name="T81" fmla="*/ 98 h 102"/>
                <a:gd name="T82" fmla="*/ 40 w 145"/>
                <a:gd name="T83" fmla="*/ 98 h 102"/>
                <a:gd name="T84" fmla="*/ 34 w 145"/>
                <a:gd name="T85" fmla="*/ 96 h 102"/>
                <a:gd name="T86" fmla="*/ 28 w 145"/>
                <a:gd name="T87" fmla="*/ 96 h 102"/>
                <a:gd name="T88" fmla="*/ 24 w 145"/>
                <a:gd name="T89" fmla="*/ 96 h 102"/>
                <a:gd name="T90" fmla="*/ 22 w 145"/>
                <a:gd name="T91" fmla="*/ 96 h 102"/>
                <a:gd name="T92" fmla="*/ 22 w 145"/>
                <a:gd name="T93" fmla="*/ 98 h 102"/>
                <a:gd name="T94" fmla="*/ 22 w 145"/>
                <a:gd name="T95" fmla="*/ 98 h 102"/>
                <a:gd name="T96" fmla="*/ 19 w 145"/>
                <a:gd name="T97" fmla="*/ 100 h 102"/>
                <a:gd name="T98" fmla="*/ 13 w 145"/>
                <a:gd name="T99" fmla="*/ 100 h 102"/>
                <a:gd name="T100" fmla="*/ 7 w 145"/>
                <a:gd name="T101" fmla="*/ 102 h 102"/>
                <a:gd name="T102" fmla="*/ 7 w 145"/>
                <a:gd name="T103" fmla="*/ 85 h 102"/>
                <a:gd name="T104" fmla="*/ 0 w 145"/>
                <a:gd name="T105" fmla="*/ 77 h 102"/>
                <a:gd name="T106" fmla="*/ 2 w 145"/>
                <a:gd name="T107" fmla="*/ 62 h 102"/>
                <a:gd name="T108" fmla="*/ 2 w 145"/>
                <a:gd name="T109" fmla="*/ 51 h 102"/>
                <a:gd name="T110" fmla="*/ 0 w 145"/>
                <a:gd name="T111" fmla="*/ 43 h 102"/>
                <a:gd name="T112" fmla="*/ 0 w 145"/>
                <a:gd name="T113" fmla="*/ 43 h 102"/>
                <a:gd name="T114" fmla="*/ 0 w 145"/>
                <a:gd name="T115" fmla="*/ 43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45" h="102">
                  <a:moveTo>
                    <a:pt x="0" y="43"/>
                  </a:moveTo>
                  <a:lnTo>
                    <a:pt x="5" y="41"/>
                  </a:lnTo>
                  <a:lnTo>
                    <a:pt x="7" y="26"/>
                  </a:lnTo>
                  <a:lnTo>
                    <a:pt x="53" y="30"/>
                  </a:lnTo>
                  <a:lnTo>
                    <a:pt x="64" y="38"/>
                  </a:lnTo>
                  <a:lnTo>
                    <a:pt x="72" y="23"/>
                  </a:lnTo>
                  <a:lnTo>
                    <a:pt x="89" y="9"/>
                  </a:lnTo>
                  <a:lnTo>
                    <a:pt x="134" y="0"/>
                  </a:lnTo>
                  <a:lnTo>
                    <a:pt x="145" y="38"/>
                  </a:lnTo>
                  <a:lnTo>
                    <a:pt x="138" y="47"/>
                  </a:lnTo>
                  <a:lnTo>
                    <a:pt x="132" y="53"/>
                  </a:lnTo>
                  <a:lnTo>
                    <a:pt x="132" y="53"/>
                  </a:lnTo>
                  <a:lnTo>
                    <a:pt x="130" y="58"/>
                  </a:lnTo>
                  <a:lnTo>
                    <a:pt x="127" y="62"/>
                  </a:lnTo>
                  <a:lnTo>
                    <a:pt x="125" y="64"/>
                  </a:lnTo>
                  <a:lnTo>
                    <a:pt x="123" y="64"/>
                  </a:lnTo>
                  <a:lnTo>
                    <a:pt x="123" y="64"/>
                  </a:lnTo>
                  <a:lnTo>
                    <a:pt x="108" y="64"/>
                  </a:lnTo>
                  <a:lnTo>
                    <a:pt x="98" y="68"/>
                  </a:lnTo>
                  <a:lnTo>
                    <a:pt x="92" y="75"/>
                  </a:lnTo>
                  <a:lnTo>
                    <a:pt x="83" y="79"/>
                  </a:lnTo>
                  <a:lnTo>
                    <a:pt x="83" y="79"/>
                  </a:lnTo>
                  <a:lnTo>
                    <a:pt x="83" y="77"/>
                  </a:lnTo>
                  <a:lnTo>
                    <a:pt x="83" y="75"/>
                  </a:lnTo>
                  <a:lnTo>
                    <a:pt x="83" y="74"/>
                  </a:lnTo>
                  <a:lnTo>
                    <a:pt x="81" y="75"/>
                  </a:lnTo>
                  <a:lnTo>
                    <a:pt x="77" y="79"/>
                  </a:lnTo>
                  <a:lnTo>
                    <a:pt x="77" y="79"/>
                  </a:lnTo>
                  <a:lnTo>
                    <a:pt x="72" y="83"/>
                  </a:lnTo>
                  <a:lnTo>
                    <a:pt x="68" y="87"/>
                  </a:lnTo>
                  <a:lnTo>
                    <a:pt x="66" y="87"/>
                  </a:lnTo>
                  <a:lnTo>
                    <a:pt x="55" y="89"/>
                  </a:lnTo>
                  <a:lnTo>
                    <a:pt x="55" y="89"/>
                  </a:lnTo>
                  <a:lnTo>
                    <a:pt x="47" y="87"/>
                  </a:lnTo>
                  <a:lnTo>
                    <a:pt x="43" y="87"/>
                  </a:lnTo>
                  <a:lnTo>
                    <a:pt x="43" y="87"/>
                  </a:lnTo>
                  <a:lnTo>
                    <a:pt x="41" y="89"/>
                  </a:lnTo>
                  <a:lnTo>
                    <a:pt x="41" y="89"/>
                  </a:lnTo>
                  <a:lnTo>
                    <a:pt x="43" y="96"/>
                  </a:lnTo>
                  <a:lnTo>
                    <a:pt x="41" y="96"/>
                  </a:lnTo>
                  <a:lnTo>
                    <a:pt x="40" y="98"/>
                  </a:lnTo>
                  <a:lnTo>
                    <a:pt x="40" y="98"/>
                  </a:lnTo>
                  <a:lnTo>
                    <a:pt x="34" y="96"/>
                  </a:lnTo>
                  <a:lnTo>
                    <a:pt x="28" y="96"/>
                  </a:lnTo>
                  <a:lnTo>
                    <a:pt x="24" y="96"/>
                  </a:lnTo>
                  <a:lnTo>
                    <a:pt x="22" y="96"/>
                  </a:lnTo>
                  <a:lnTo>
                    <a:pt x="22" y="98"/>
                  </a:lnTo>
                  <a:lnTo>
                    <a:pt x="22" y="98"/>
                  </a:lnTo>
                  <a:lnTo>
                    <a:pt x="19" y="100"/>
                  </a:lnTo>
                  <a:lnTo>
                    <a:pt x="13" y="100"/>
                  </a:lnTo>
                  <a:lnTo>
                    <a:pt x="7" y="102"/>
                  </a:lnTo>
                  <a:lnTo>
                    <a:pt x="7" y="85"/>
                  </a:lnTo>
                  <a:lnTo>
                    <a:pt x="0" y="77"/>
                  </a:lnTo>
                  <a:lnTo>
                    <a:pt x="2" y="62"/>
                  </a:lnTo>
                  <a:lnTo>
                    <a:pt x="2" y="51"/>
                  </a:lnTo>
                  <a:lnTo>
                    <a:pt x="0" y="43"/>
                  </a:lnTo>
                  <a:lnTo>
                    <a:pt x="0" y="43"/>
                  </a:lnTo>
                  <a:lnTo>
                    <a:pt x="0" y="43"/>
                  </a:lnTo>
                  <a:close/>
                </a:path>
              </a:pathLst>
            </a:custGeom>
            <a:solidFill>
              <a:schemeClr val="bg1">
                <a:lumMod val="85000"/>
              </a:schemeClr>
            </a:solidFill>
            <a:ln w="635" cap="rnd">
              <a:solidFill>
                <a:schemeClr val="bg1">
                  <a:alpha val="17000"/>
                </a:schemeClr>
              </a:solidFill>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51" name="Freeform 150">
              <a:extLst>
                <a:ext uri="{FF2B5EF4-FFF2-40B4-BE49-F238E27FC236}">
                  <a16:creationId xmlns:a16="http://schemas.microsoft.com/office/drawing/2014/main" id="{208B2D32-0120-BA4D-8F64-E65CB638F414}"/>
                </a:ext>
              </a:extLst>
            </p:cNvPr>
            <p:cNvSpPr>
              <a:spLocks/>
            </p:cNvSpPr>
            <p:nvPr userDrawn="1"/>
          </p:nvSpPr>
          <p:spPr bwMode="auto">
            <a:xfrm>
              <a:off x="1889142" y="2928132"/>
              <a:ext cx="221395" cy="132533"/>
            </a:xfrm>
            <a:custGeom>
              <a:avLst/>
              <a:gdLst>
                <a:gd name="T0" fmla="*/ 0 w 145"/>
                <a:gd name="T1" fmla="*/ 43 h 102"/>
                <a:gd name="T2" fmla="*/ 5 w 145"/>
                <a:gd name="T3" fmla="*/ 41 h 102"/>
                <a:gd name="T4" fmla="*/ 7 w 145"/>
                <a:gd name="T5" fmla="*/ 26 h 102"/>
                <a:gd name="T6" fmla="*/ 53 w 145"/>
                <a:gd name="T7" fmla="*/ 30 h 102"/>
                <a:gd name="T8" fmla="*/ 64 w 145"/>
                <a:gd name="T9" fmla="*/ 38 h 102"/>
                <a:gd name="T10" fmla="*/ 72 w 145"/>
                <a:gd name="T11" fmla="*/ 23 h 102"/>
                <a:gd name="T12" fmla="*/ 89 w 145"/>
                <a:gd name="T13" fmla="*/ 9 h 102"/>
                <a:gd name="T14" fmla="*/ 134 w 145"/>
                <a:gd name="T15" fmla="*/ 0 h 102"/>
                <a:gd name="T16" fmla="*/ 145 w 145"/>
                <a:gd name="T17" fmla="*/ 38 h 102"/>
                <a:gd name="T18" fmla="*/ 138 w 145"/>
                <a:gd name="T19" fmla="*/ 47 h 102"/>
                <a:gd name="T20" fmla="*/ 132 w 145"/>
                <a:gd name="T21" fmla="*/ 53 h 102"/>
                <a:gd name="T22" fmla="*/ 132 w 145"/>
                <a:gd name="T23" fmla="*/ 53 h 102"/>
                <a:gd name="T24" fmla="*/ 130 w 145"/>
                <a:gd name="T25" fmla="*/ 58 h 102"/>
                <a:gd name="T26" fmla="*/ 127 w 145"/>
                <a:gd name="T27" fmla="*/ 62 h 102"/>
                <a:gd name="T28" fmla="*/ 125 w 145"/>
                <a:gd name="T29" fmla="*/ 64 h 102"/>
                <a:gd name="T30" fmla="*/ 123 w 145"/>
                <a:gd name="T31" fmla="*/ 64 h 102"/>
                <a:gd name="T32" fmla="*/ 123 w 145"/>
                <a:gd name="T33" fmla="*/ 64 h 102"/>
                <a:gd name="T34" fmla="*/ 108 w 145"/>
                <a:gd name="T35" fmla="*/ 64 h 102"/>
                <a:gd name="T36" fmla="*/ 98 w 145"/>
                <a:gd name="T37" fmla="*/ 68 h 102"/>
                <a:gd name="T38" fmla="*/ 92 w 145"/>
                <a:gd name="T39" fmla="*/ 75 h 102"/>
                <a:gd name="T40" fmla="*/ 83 w 145"/>
                <a:gd name="T41" fmla="*/ 79 h 102"/>
                <a:gd name="T42" fmla="*/ 83 w 145"/>
                <a:gd name="T43" fmla="*/ 79 h 102"/>
                <a:gd name="T44" fmla="*/ 83 w 145"/>
                <a:gd name="T45" fmla="*/ 77 h 102"/>
                <a:gd name="T46" fmla="*/ 83 w 145"/>
                <a:gd name="T47" fmla="*/ 75 h 102"/>
                <a:gd name="T48" fmla="*/ 83 w 145"/>
                <a:gd name="T49" fmla="*/ 74 h 102"/>
                <a:gd name="T50" fmla="*/ 81 w 145"/>
                <a:gd name="T51" fmla="*/ 75 h 102"/>
                <a:gd name="T52" fmla="*/ 77 w 145"/>
                <a:gd name="T53" fmla="*/ 79 h 102"/>
                <a:gd name="T54" fmla="*/ 77 w 145"/>
                <a:gd name="T55" fmla="*/ 79 h 102"/>
                <a:gd name="T56" fmla="*/ 72 w 145"/>
                <a:gd name="T57" fmla="*/ 83 h 102"/>
                <a:gd name="T58" fmla="*/ 68 w 145"/>
                <a:gd name="T59" fmla="*/ 87 h 102"/>
                <a:gd name="T60" fmla="*/ 66 w 145"/>
                <a:gd name="T61" fmla="*/ 87 h 102"/>
                <a:gd name="T62" fmla="*/ 55 w 145"/>
                <a:gd name="T63" fmla="*/ 89 h 102"/>
                <a:gd name="T64" fmla="*/ 55 w 145"/>
                <a:gd name="T65" fmla="*/ 89 h 102"/>
                <a:gd name="T66" fmla="*/ 47 w 145"/>
                <a:gd name="T67" fmla="*/ 87 h 102"/>
                <a:gd name="T68" fmla="*/ 43 w 145"/>
                <a:gd name="T69" fmla="*/ 87 h 102"/>
                <a:gd name="T70" fmla="*/ 43 w 145"/>
                <a:gd name="T71" fmla="*/ 87 h 102"/>
                <a:gd name="T72" fmla="*/ 41 w 145"/>
                <a:gd name="T73" fmla="*/ 89 h 102"/>
                <a:gd name="T74" fmla="*/ 41 w 145"/>
                <a:gd name="T75" fmla="*/ 89 h 102"/>
                <a:gd name="T76" fmla="*/ 43 w 145"/>
                <a:gd name="T77" fmla="*/ 96 h 102"/>
                <a:gd name="T78" fmla="*/ 41 w 145"/>
                <a:gd name="T79" fmla="*/ 96 h 102"/>
                <a:gd name="T80" fmla="*/ 40 w 145"/>
                <a:gd name="T81" fmla="*/ 98 h 102"/>
                <a:gd name="T82" fmla="*/ 40 w 145"/>
                <a:gd name="T83" fmla="*/ 98 h 102"/>
                <a:gd name="T84" fmla="*/ 34 w 145"/>
                <a:gd name="T85" fmla="*/ 96 h 102"/>
                <a:gd name="T86" fmla="*/ 28 w 145"/>
                <a:gd name="T87" fmla="*/ 96 h 102"/>
                <a:gd name="T88" fmla="*/ 24 w 145"/>
                <a:gd name="T89" fmla="*/ 96 h 102"/>
                <a:gd name="T90" fmla="*/ 22 w 145"/>
                <a:gd name="T91" fmla="*/ 96 h 102"/>
                <a:gd name="T92" fmla="*/ 22 w 145"/>
                <a:gd name="T93" fmla="*/ 98 h 102"/>
                <a:gd name="T94" fmla="*/ 22 w 145"/>
                <a:gd name="T95" fmla="*/ 98 h 102"/>
                <a:gd name="T96" fmla="*/ 19 w 145"/>
                <a:gd name="T97" fmla="*/ 100 h 102"/>
                <a:gd name="T98" fmla="*/ 13 w 145"/>
                <a:gd name="T99" fmla="*/ 100 h 102"/>
                <a:gd name="T100" fmla="*/ 7 w 145"/>
                <a:gd name="T101" fmla="*/ 102 h 102"/>
                <a:gd name="T102" fmla="*/ 7 w 145"/>
                <a:gd name="T103" fmla="*/ 85 h 102"/>
                <a:gd name="T104" fmla="*/ 0 w 145"/>
                <a:gd name="T105" fmla="*/ 77 h 102"/>
                <a:gd name="T106" fmla="*/ 2 w 145"/>
                <a:gd name="T107" fmla="*/ 62 h 102"/>
                <a:gd name="T108" fmla="*/ 2 w 145"/>
                <a:gd name="T109" fmla="*/ 51 h 102"/>
                <a:gd name="T110" fmla="*/ 0 w 145"/>
                <a:gd name="T111" fmla="*/ 43 h 102"/>
                <a:gd name="T112" fmla="*/ 0 w 145"/>
                <a:gd name="T113" fmla="*/ 43 h 102"/>
                <a:gd name="T114" fmla="*/ 0 w 145"/>
                <a:gd name="T115" fmla="*/ 43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45" h="102">
                  <a:moveTo>
                    <a:pt x="0" y="43"/>
                  </a:moveTo>
                  <a:lnTo>
                    <a:pt x="5" y="41"/>
                  </a:lnTo>
                  <a:lnTo>
                    <a:pt x="7" y="26"/>
                  </a:lnTo>
                  <a:lnTo>
                    <a:pt x="53" y="30"/>
                  </a:lnTo>
                  <a:lnTo>
                    <a:pt x="64" y="38"/>
                  </a:lnTo>
                  <a:lnTo>
                    <a:pt x="72" y="23"/>
                  </a:lnTo>
                  <a:lnTo>
                    <a:pt x="89" y="9"/>
                  </a:lnTo>
                  <a:lnTo>
                    <a:pt x="134" y="0"/>
                  </a:lnTo>
                  <a:lnTo>
                    <a:pt x="145" y="38"/>
                  </a:lnTo>
                  <a:lnTo>
                    <a:pt x="138" y="47"/>
                  </a:lnTo>
                  <a:lnTo>
                    <a:pt x="132" y="53"/>
                  </a:lnTo>
                  <a:lnTo>
                    <a:pt x="132" y="53"/>
                  </a:lnTo>
                  <a:lnTo>
                    <a:pt x="130" y="58"/>
                  </a:lnTo>
                  <a:lnTo>
                    <a:pt x="127" y="62"/>
                  </a:lnTo>
                  <a:lnTo>
                    <a:pt x="125" y="64"/>
                  </a:lnTo>
                  <a:lnTo>
                    <a:pt x="123" y="64"/>
                  </a:lnTo>
                  <a:lnTo>
                    <a:pt x="123" y="64"/>
                  </a:lnTo>
                  <a:lnTo>
                    <a:pt x="108" y="64"/>
                  </a:lnTo>
                  <a:lnTo>
                    <a:pt x="98" y="68"/>
                  </a:lnTo>
                  <a:lnTo>
                    <a:pt x="92" y="75"/>
                  </a:lnTo>
                  <a:lnTo>
                    <a:pt x="83" y="79"/>
                  </a:lnTo>
                  <a:lnTo>
                    <a:pt x="83" y="79"/>
                  </a:lnTo>
                  <a:lnTo>
                    <a:pt x="83" y="77"/>
                  </a:lnTo>
                  <a:lnTo>
                    <a:pt x="83" y="75"/>
                  </a:lnTo>
                  <a:lnTo>
                    <a:pt x="83" y="74"/>
                  </a:lnTo>
                  <a:lnTo>
                    <a:pt x="81" y="75"/>
                  </a:lnTo>
                  <a:lnTo>
                    <a:pt x="77" y="79"/>
                  </a:lnTo>
                  <a:lnTo>
                    <a:pt x="77" y="79"/>
                  </a:lnTo>
                  <a:lnTo>
                    <a:pt x="72" y="83"/>
                  </a:lnTo>
                  <a:lnTo>
                    <a:pt x="68" y="87"/>
                  </a:lnTo>
                  <a:lnTo>
                    <a:pt x="66" y="87"/>
                  </a:lnTo>
                  <a:lnTo>
                    <a:pt x="55" y="89"/>
                  </a:lnTo>
                  <a:lnTo>
                    <a:pt x="55" y="89"/>
                  </a:lnTo>
                  <a:lnTo>
                    <a:pt x="47" y="87"/>
                  </a:lnTo>
                  <a:lnTo>
                    <a:pt x="43" y="87"/>
                  </a:lnTo>
                  <a:lnTo>
                    <a:pt x="43" y="87"/>
                  </a:lnTo>
                  <a:lnTo>
                    <a:pt x="41" y="89"/>
                  </a:lnTo>
                  <a:lnTo>
                    <a:pt x="41" y="89"/>
                  </a:lnTo>
                  <a:lnTo>
                    <a:pt x="43" y="96"/>
                  </a:lnTo>
                  <a:lnTo>
                    <a:pt x="41" y="96"/>
                  </a:lnTo>
                  <a:lnTo>
                    <a:pt x="40" y="98"/>
                  </a:lnTo>
                  <a:lnTo>
                    <a:pt x="40" y="98"/>
                  </a:lnTo>
                  <a:lnTo>
                    <a:pt x="34" y="96"/>
                  </a:lnTo>
                  <a:lnTo>
                    <a:pt x="28" y="96"/>
                  </a:lnTo>
                  <a:lnTo>
                    <a:pt x="24" y="96"/>
                  </a:lnTo>
                  <a:lnTo>
                    <a:pt x="22" y="96"/>
                  </a:lnTo>
                  <a:lnTo>
                    <a:pt x="22" y="98"/>
                  </a:lnTo>
                  <a:lnTo>
                    <a:pt x="22" y="98"/>
                  </a:lnTo>
                  <a:lnTo>
                    <a:pt x="19" y="100"/>
                  </a:lnTo>
                  <a:lnTo>
                    <a:pt x="13" y="100"/>
                  </a:lnTo>
                  <a:lnTo>
                    <a:pt x="7" y="102"/>
                  </a:lnTo>
                  <a:lnTo>
                    <a:pt x="7" y="85"/>
                  </a:lnTo>
                  <a:lnTo>
                    <a:pt x="0" y="77"/>
                  </a:lnTo>
                  <a:lnTo>
                    <a:pt x="2" y="62"/>
                  </a:lnTo>
                  <a:lnTo>
                    <a:pt x="2" y="51"/>
                  </a:lnTo>
                  <a:lnTo>
                    <a:pt x="0" y="43"/>
                  </a:lnTo>
                  <a:lnTo>
                    <a:pt x="0" y="43"/>
                  </a:lnTo>
                  <a:lnTo>
                    <a:pt x="0" y="43"/>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52" name="Freeform 151">
              <a:extLst>
                <a:ext uri="{FF2B5EF4-FFF2-40B4-BE49-F238E27FC236}">
                  <a16:creationId xmlns:a16="http://schemas.microsoft.com/office/drawing/2014/main" id="{132D698E-853E-0945-8047-487499BEFCF9}"/>
                </a:ext>
              </a:extLst>
            </p:cNvPr>
            <p:cNvSpPr>
              <a:spLocks/>
            </p:cNvSpPr>
            <p:nvPr userDrawn="1"/>
          </p:nvSpPr>
          <p:spPr bwMode="auto">
            <a:xfrm>
              <a:off x="1805164" y="2507143"/>
              <a:ext cx="207654" cy="197501"/>
            </a:xfrm>
            <a:custGeom>
              <a:avLst/>
              <a:gdLst>
                <a:gd name="T0" fmla="*/ 4 w 136"/>
                <a:gd name="T1" fmla="*/ 95 h 152"/>
                <a:gd name="T2" fmla="*/ 0 w 136"/>
                <a:gd name="T3" fmla="*/ 70 h 152"/>
                <a:gd name="T4" fmla="*/ 36 w 136"/>
                <a:gd name="T5" fmla="*/ 48 h 152"/>
                <a:gd name="T6" fmla="*/ 36 w 136"/>
                <a:gd name="T7" fmla="*/ 17 h 152"/>
                <a:gd name="T8" fmla="*/ 49 w 136"/>
                <a:gd name="T9" fmla="*/ 4 h 152"/>
                <a:gd name="T10" fmla="*/ 55 w 136"/>
                <a:gd name="T11" fmla="*/ 0 h 152"/>
                <a:gd name="T12" fmla="*/ 64 w 136"/>
                <a:gd name="T13" fmla="*/ 0 h 152"/>
                <a:gd name="T14" fmla="*/ 70 w 136"/>
                <a:gd name="T15" fmla="*/ 0 h 152"/>
                <a:gd name="T16" fmla="*/ 74 w 136"/>
                <a:gd name="T17" fmla="*/ 0 h 152"/>
                <a:gd name="T18" fmla="*/ 79 w 136"/>
                <a:gd name="T19" fmla="*/ 6 h 152"/>
                <a:gd name="T20" fmla="*/ 85 w 136"/>
                <a:gd name="T21" fmla="*/ 6 h 152"/>
                <a:gd name="T22" fmla="*/ 96 w 136"/>
                <a:gd name="T23" fmla="*/ 17 h 152"/>
                <a:gd name="T24" fmla="*/ 96 w 136"/>
                <a:gd name="T25" fmla="*/ 27 h 152"/>
                <a:gd name="T26" fmla="*/ 106 w 136"/>
                <a:gd name="T27" fmla="*/ 31 h 152"/>
                <a:gd name="T28" fmla="*/ 106 w 136"/>
                <a:gd name="T29" fmla="*/ 38 h 152"/>
                <a:gd name="T30" fmla="*/ 95 w 136"/>
                <a:gd name="T31" fmla="*/ 50 h 152"/>
                <a:gd name="T32" fmla="*/ 95 w 136"/>
                <a:gd name="T33" fmla="*/ 50 h 152"/>
                <a:gd name="T34" fmla="*/ 95 w 136"/>
                <a:gd name="T35" fmla="*/ 67 h 152"/>
                <a:gd name="T36" fmla="*/ 104 w 136"/>
                <a:gd name="T37" fmla="*/ 76 h 152"/>
                <a:gd name="T38" fmla="*/ 117 w 136"/>
                <a:gd name="T39" fmla="*/ 85 h 152"/>
                <a:gd name="T40" fmla="*/ 127 w 136"/>
                <a:gd name="T41" fmla="*/ 108 h 152"/>
                <a:gd name="T42" fmla="*/ 130 w 136"/>
                <a:gd name="T43" fmla="*/ 125 h 152"/>
                <a:gd name="T44" fmla="*/ 136 w 136"/>
                <a:gd name="T45" fmla="*/ 131 h 152"/>
                <a:gd name="T46" fmla="*/ 136 w 136"/>
                <a:gd name="T47" fmla="*/ 131 h 152"/>
                <a:gd name="T48" fmla="*/ 136 w 136"/>
                <a:gd name="T49" fmla="*/ 133 h 152"/>
                <a:gd name="T50" fmla="*/ 136 w 136"/>
                <a:gd name="T51" fmla="*/ 133 h 152"/>
                <a:gd name="T52" fmla="*/ 132 w 136"/>
                <a:gd name="T53" fmla="*/ 135 h 152"/>
                <a:gd name="T54" fmla="*/ 130 w 136"/>
                <a:gd name="T55" fmla="*/ 133 h 152"/>
                <a:gd name="T56" fmla="*/ 125 w 136"/>
                <a:gd name="T57" fmla="*/ 133 h 152"/>
                <a:gd name="T58" fmla="*/ 121 w 136"/>
                <a:gd name="T59" fmla="*/ 131 h 152"/>
                <a:gd name="T60" fmla="*/ 110 w 136"/>
                <a:gd name="T61" fmla="*/ 142 h 152"/>
                <a:gd name="T62" fmla="*/ 110 w 136"/>
                <a:gd name="T63" fmla="*/ 152 h 152"/>
                <a:gd name="T64" fmla="*/ 81 w 136"/>
                <a:gd name="T65" fmla="*/ 152 h 152"/>
                <a:gd name="T66" fmla="*/ 49 w 136"/>
                <a:gd name="T67" fmla="*/ 112 h 152"/>
                <a:gd name="T68" fmla="*/ 4 w 136"/>
                <a:gd name="T69" fmla="*/ 95 h 152"/>
                <a:gd name="T70" fmla="*/ 4 w 136"/>
                <a:gd name="T71" fmla="*/ 95 h 152"/>
                <a:gd name="T72" fmla="*/ 4 w 136"/>
                <a:gd name="T73" fmla="*/ 95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36" h="152">
                  <a:moveTo>
                    <a:pt x="4" y="95"/>
                  </a:moveTo>
                  <a:lnTo>
                    <a:pt x="0" y="70"/>
                  </a:lnTo>
                  <a:lnTo>
                    <a:pt x="36" y="48"/>
                  </a:lnTo>
                  <a:lnTo>
                    <a:pt x="36" y="17"/>
                  </a:lnTo>
                  <a:lnTo>
                    <a:pt x="49" y="4"/>
                  </a:lnTo>
                  <a:lnTo>
                    <a:pt x="55" y="0"/>
                  </a:lnTo>
                  <a:lnTo>
                    <a:pt x="64" y="0"/>
                  </a:lnTo>
                  <a:lnTo>
                    <a:pt x="70" y="0"/>
                  </a:lnTo>
                  <a:lnTo>
                    <a:pt x="74" y="0"/>
                  </a:lnTo>
                  <a:lnTo>
                    <a:pt x="79" y="6"/>
                  </a:lnTo>
                  <a:lnTo>
                    <a:pt x="85" y="6"/>
                  </a:lnTo>
                  <a:lnTo>
                    <a:pt x="96" y="17"/>
                  </a:lnTo>
                  <a:lnTo>
                    <a:pt x="96" y="27"/>
                  </a:lnTo>
                  <a:lnTo>
                    <a:pt x="106" y="31"/>
                  </a:lnTo>
                  <a:lnTo>
                    <a:pt x="106" y="38"/>
                  </a:lnTo>
                  <a:lnTo>
                    <a:pt x="95" y="50"/>
                  </a:lnTo>
                  <a:lnTo>
                    <a:pt x="95" y="50"/>
                  </a:lnTo>
                  <a:lnTo>
                    <a:pt x="95" y="67"/>
                  </a:lnTo>
                  <a:lnTo>
                    <a:pt x="104" y="76"/>
                  </a:lnTo>
                  <a:lnTo>
                    <a:pt x="117" y="85"/>
                  </a:lnTo>
                  <a:lnTo>
                    <a:pt x="127" y="108"/>
                  </a:lnTo>
                  <a:lnTo>
                    <a:pt x="130" y="125"/>
                  </a:lnTo>
                  <a:lnTo>
                    <a:pt x="136" y="131"/>
                  </a:lnTo>
                  <a:lnTo>
                    <a:pt x="136" y="131"/>
                  </a:lnTo>
                  <a:lnTo>
                    <a:pt x="136" y="133"/>
                  </a:lnTo>
                  <a:lnTo>
                    <a:pt x="136" y="133"/>
                  </a:lnTo>
                  <a:lnTo>
                    <a:pt x="132" y="135"/>
                  </a:lnTo>
                  <a:lnTo>
                    <a:pt x="130" y="133"/>
                  </a:lnTo>
                  <a:lnTo>
                    <a:pt x="125" y="133"/>
                  </a:lnTo>
                  <a:lnTo>
                    <a:pt x="121" y="131"/>
                  </a:lnTo>
                  <a:lnTo>
                    <a:pt x="110" y="142"/>
                  </a:lnTo>
                  <a:lnTo>
                    <a:pt x="110" y="152"/>
                  </a:lnTo>
                  <a:lnTo>
                    <a:pt x="81" y="152"/>
                  </a:lnTo>
                  <a:lnTo>
                    <a:pt x="49" y="112"/>
                  </a:lnTo>
                  <a:lnTo>
                    <a:pt x="4" y="95"/>
                  </a:lnTo>
                  <a:lnTo>
                    <a:pt x="4" y="95"/>
                  </a:lnTo>
                  <a:lnTo>
                    <a:pt x="4" y="95"/>
                  </a:lnTo>
                  <a:close/>
                </a:path>
              </a:pathLst>
            </a:custGeom>
            <a:solidFill>
              <a:schemeClr val="bg1">
                <a:lumMod val="85000"/>
              </a:schemeClr>
            </a:solidFill>
            <a:ln w="635" cap="rnd">
              <a:solidFill>
                <a:schemeClr val="bg1">
                  <a:alpha val="17000"/>
                </a:schemeClr>
              </a:solidFill>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53" name="Freeform 152">
              <a:extLst>
                <a:ext uri="{FF2B5EF4-FFF2-40B4-BE49-F238E27FC236}">
                  <a16:creationId xmlns:a16="http://schemas.microsoft.com/office/drawing/2014/main" id="{DD51E59F-786E-8D4C-9A56-D8A906B5477B}"/>
                </a:ext>
              </a:extLst>
            </p:cNvPr>
            <p:cNvSpPr>
              <a:spLocks/>
            </p:cNvSpPr>
            <p:nvPr userDrawn="1"/>
          </p:nvSpPr>
          <p:spPr bwMode="auto">
            <a:xfrm>
              <a:off x="1805164" y="2507143"/>
              <a:ext cx="207654" cy="197501"/>
            </a:xfrm>
            <a:custGeom>
              <a:avLst/>
              <a:gdLst>
                <a:gd name="T0" fmla="*/ 4 w 136"/>
                <a:gd name="T1" fmla="*/ 95 h 152"/>
                <a:gd name="T2" fmla="*/ 0 w 136"/>
                <a:gd name="T3" fmla="*/ 70 h 152"/>
                <a:gd name="T4" fmla="*/ 36 w 136"/>
                <a:gd name="T5" fmla="*/ 48 h 152"/>
                <a:gd name="T6" fmla="*/ 36 w 136"/>
                <a:gd name="T7" fmla="*/ 17 h 152"/>
                <a:gd name="T8" fmla="*/ 49 w 136"/>
                <a:gd name="T9" fmla="*/ 4 h 152"/>
                <a:gd name="T10" fmla="*/ 55 w 136"/>
                <a:gd name="T11" fmla="*/ 0 h 152"/>
                <a:gd name="T12" fmla="*/ 64 w 136"/>
                <a:gd name="T13" fmla="*/ 0 h 152"/>
                <a:gd name="T14" fmla="*/ 70 w 136"/>
                <a:gd name="T15" fmla="*/ 0 h 152"/>
                <a:gd name="T16" fmla="*/ 74 w 136"/>
                <a:gd name="T17" fmla="*/ 0 h 152"/>
                <a:gd name="T18" fmla="*/ 79 w 136"/>
                <a:gd name="T19" fmla="*/ 6 h 152"/>
                <a:gd name="T20" fmla="*/ 85 w 136"/>
                <a:gd name="T21" fmla="*/ 6 h 152"/>
                <a:gd name="T22" fmla="*/ 96 w 136"/>
                <a:gd name="T23" fmla="*/ 17 h 152"/>
                <a:gd name="T24" fmla="*/ 96 w 136"/>
                <a:gd name="T25" fmla="*/ 27 h 152"/>
                <a:gd name="T26" fmla="*/ 106 w 136"/>
                <a:gd name="T27" fmla="*/ 31 h 152"/>
                <a:gd name="T28" fmla="*/ 106 w 136"/>
                <a:gd name="T29" fmla="*/ 38 h 152"/>
                <a:gd name="T30" fmla="*/ 95 w 136"/>
                <a:gd name="T31" fmla="*/ 50 h 152"/>
                <a:gd name="T32" fmla="*/ 95 w 136"/>
                <a:gd name="T33" fmla="*/ 50 h 152"/>
                <a:gd name="T34" fmla="*/ 95 w 136"/>
                <a:gd name="T35" fmla="*/ 67 h 152"/>
                <a:gd name="T36" fmla="*/ 104 w 136"/>
                <a:gd name="T37" fmla="*/ 76 h 152"/>
                <a:gd name="T38" fmla="*/ 117 w 136"/>
                <a:gd name="T39" fmla="*/ 85 h 152"/>
                <a:gd name="T40" fmla="*/ 127 w 136"/>
                <a:gd name="T41" fmla="*/ 108 h 152"/>
                <a:gd name="T42" fmla="*/ 130 w 136"/>
                <a:gd name="T43" fmla="*/ 125 h 152"/>
                <a:gd name="T44" fmla="*/ 136 w 136"/>
                <a:gd name="T45" fmla="*/ 131 h 152"/>
                <a:gd name="T46" fmla="*/ 136 w 136"/>
                <a:gd name="T47" fmla="*/ 131 h 152"/>
                <a:gd name="T48" fmla="*/ 136 w 136"/>
                <a:gd name="T49" fmla="*/ 133 h 152"/>
                <a:gd name="T50" fmla="*/ 136 w 136"/>
                <a:gd name="T51" fmla="*/ 133 h 152"/>
                <a:gd name="T52" fmla="*/ 132 w 136"/>
                <a:gd name="T53" fmla="*/ 135 h 152"/>
                <a:gd name="T54" fmla="*/ 130 w 136"/>
                <a:gd name="T55" fmla="*/ 133 h 152"/>
                <a:gd name="T56" fmla="*/ 125 w 136"/>
                <a:gd name="T57" fmla="*/ 133 h 152"/>
                <a:gd name="T58" fmla="*/ 121 w 136"/>
                <a:gd name="T59" fmla="*/ 131 h 152"/>
                <a:gd name="T60" fmla="*/ 110 w 136"/>
                <a:gd name="T61" fmla="*/ 142 h 152"/>
                <a:gd name="T62" fmla="*/ 110 w 136"/>
                <a:gd name="T63" fmla="*/ 152 h 152"/>
                <a:gd name="T64" fmla="*/ 81 w 136"/>
                <a:gd name="T65" fmla="*/ 152 h 152"/>
                <a:gd name="T66" fmla="*/ 49 w 136"/>
                <a:gd name="T67" fmla="*/ 112 h 152"/>
                <a:gd name="T68" fmla="*/ 4 w 136"/>
                <a:gd name="T69" fmla="*/ 95 h 152"/>
                <a:gd name="T70" fmla="*/ 4 w 136"/>
                <a:gd name="T71" fmla="*/ 95 h 152"/>
                <a:gd name="T72" fmla="*/ 4 w 136"/>
                <a:gd name="T73" fmla="*/ 95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36" h="152">
                  <a:moveTo>
                    <a:pt x="4" y="95"/>
                  </a:moveTo>
                  <a:lnTo>
                    <a:pt x="0" y="70"/>
                  </a:lnTo>
                  <a:lnTo>
                    <a:pt x="36" y="48"/>
                  </a:lnTo>
                  <a:lnTo>
                    <a:pt x="36" y="17"/>
                  </a:lnTo>
                  <a:lnTo>
                    <a:pt x="49" y="4"/>
                  </a:lnTo>
                  <a:lnTo>
                    <a:pt x="55" y="0"/>
                  </a:lnTo>
                  <a:lnTo>
                    <a:pt x="64" y="0"/>
                  </a:lnTo>
                  <a:lnTo>
                    <a:pt x="70" y="0"/>
                  </a:lnTo>
                  <a:lnTo>
                    <a:pt x="74" y="0"/>
                  </a:lnTo>
                  <a:lnTo>
                    <a:pt x="79" y="6"/>
                  </a:lnTo>
                  <a:lnTo>
                    <a:pt x="85" y="6"/>
                  </a:lnTo>
                  <a:lnTo>
                    <a:pt x="96" y="17"/>
                  </a:lnTo>
                  <a:lnTo>
                    <a:pt x="96" y="27"/>
                  </a:lnTo>
                  <a:lnTo>
                    <a:pt x="106" y="31"/>
                  </a:lnTo>
                  <a:lnTo>
                    <a:pt x="106" y="38"/>
                  </a:lnTo>
                  <a:lnTo>
                    <a:pt x="95" y="50"/>
                  </a:lnTo>
                  <a:lnTo>
                    <a:pt x="95" y="50"/>
                  </a:lnTo>
                  <a:lnTo>
                    <a:pt x="95" y="67"/>
                  </a:lnTo>
                  <a:lnTo>
                    <a:pt x="104" y="76"/>
                  </a:lnTo>
                  <a:lnTo>
                    <a:pt x="117" y="85"/>
                  </a:lnTo>
                  <a:lnTo>
                    <a:pt x="127" y="108"/>
                  </a:lnTo>
                  <a:lnTo>
                    <a:pt x="130" y="125"/>
                  </a:lnTo>
                  <a:lnTo>
                    <a:pt x="136" y="131"/>
                  </a:lnTo>
                  <a:lnTo>
                    <a:pt x="136" y="131"/>
                  </a:lnTo>
                  <a:lnTo>
                    <a:pt x="136" y="133"/>
                  </a:lnTo>
                  <a:lnTo>
                    <a:pt x="136" y="133"/>
                  </a:lnTo>
                  <a:lnTo>
                    <a:pt x="132" y="135"/>
                  </a:lnTo>
                  <a:lnTo>
                    <a:pt x="130" y="133"/>
                  </a:lnTo>
                  <a:lnTo>
                    <a:pt x="125" y="133"/>
                  </a:lnTo>
                  <a:lnTo>
                    <a:pt x="121" y="131"/>
                  </a:lnTo>
                  <a:lnTo>
                    <a:pt x="110" y="142"/>
                  </a:lnTo>
                  <a:lnTo>
                    <a:pt x="110" y="152"/>
                  </a:lnTo>
                  <a:lnTo>
                    <a:pt x="81" y="152"/>
                  </a:lnTo>
                  <a:lnTo>
                    <a:pt x="49" y="112"/>
                  </a:lnTo>
                  <a:lnTo>
                    <a:pt x="4" y="95"/>
                  </a:lnTo>
                  <a:lnTo>
                    <a:pt x="4" y="95"/>
                  </a:lnTo>
                  <a:lnTo>
                    <a:pt x="4" y="95"/>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54" name="Freeform 153">
              <a:extLst>
                <a:ext uri="{FF2B5EF4-FFF2-40B4-BE49-F238E27FC236}">
                  <a16:creationId xmlns:a16="http://schemas.microsoft.com/office/drawing/2014/main" id="{5E0FE4F7-EF24-F946-82AC-94899B815E32}"/>
                </a:ext>
              </a:extLst>
            </p:cNvPr>
            <p:cNvSpPr>
              <a:spLocks/>
            </p:cNvSpPr>
            <p:nvPr userDrawn="1"/>
          </p:nvSpPr>
          <p:spPr bwMode="auto">
            <a:xfrm>
              <a:off x="2083053" y="2770911"/>
              <a:ext cx="181697" cy="209195"/>
            </a:xfrm>
            <a:custGeom>
              <a:avLst/>
              <a:gdLst>
                <a:gd name="T0" fmla="*/ 35 w 119"/>
                <a:gd name="T1" fmla="*/ 153 h 161"/>
                <a:gd name="T2" fmla="*/ 18 w 119"/>
                <a:gd name="T3" fmla="*/ 161 h 161"/>
                <a:gd name="T4" fmla="*/ 5 w 119"/>
                <a:gd name="T5" fmla="*/ 121 h 161"/>
                <a:gd name="T6" fmla="*/ 18 w 119"/>
                <a:gd name="T7" fmla="*/ 117 h 161"/>
                <a:gd name="T8" fmla="*/ 51 w 119"/>
                <a:gd name="T9" fmla="*/ 98 h 161"/>
                <a:gd name="T10" fmla="*/ 52 w 119"/>
                <a:gd name="T11" fmla="*/ 58 h 161"/>
                <a:gd name="T12" fmla="*/ 35 w 119"/>
                <a:gd name="T13" fmla="*/ 58 h 161"/>
                <a:gd name="T14" fmla="*/ 17 w 119"/>
                <a:gd name="T15" fmla="*/ 53 h 161"/>
                <a:gd name="T16" fmla="*/ 1 w 119"/>
                <a:gd name="T17" fmla="*/ 41 h 161"/>
                <a:gd name="T18" fmla="*/ 0 w 119"/>
                <a:gd name="T19" fmla="*/ 32 h 161"/>
                <a:gd name="T20" fmla="*/ 28 w 119"/>
                <a:gd name="T21" fmla="*/ 32 h 161"/>
                <a:gd name="T22" fmla="*/ 43 w 119"/>
                <a:gd name="T23" fmla="*/ 28 h 161"/>
                <a:gd name="T24" fmla="*/ 52 w 119"/>
                <a:gd name="T25" fmla="*/ 15 h 161"/>
                <a:gd name="T26" fmla="*/ 60 w 119"/>
                <a:gd name="T27" fmla="*/ 7 h 161"/>
                <a:gd name="T28" fmla="*/ 66 w 119"/>
                <a:gd name="T29" fmla="*/ 0 h 161"/>
                <a:gd name="T30" fmla="*/ 66 w 119"/>
                <a:gd name="T31" fmla="*/ 0 h 161"/>
                <a:gd name="T32" fmla="*/ 64 w 119"/>
                <a:gd name="T33" fmla="*/ 7 h 161"/>
                <a:gd name="T34" fmla="*/ 64 w 119"/>
                <a:gd name="T35" fmla="*/ 11 h 161"/>
                <a:gd name="T36" fmla="*/ 66 w 119"/>
                <a:gd name="T37" fmla="*/ 15 h 161"/>
                <a:gd name="T38" fmla="*/ 66 w 119"/>
                <a:gd name="T39" fmla="*/ 15 h 161"/>
                <a:gd name="T40" fmla="*/ 66 w 119"/>
                <a:gd name="T41" fmla="*/ 15 h 161"/>
                <a:gd name="T42" fmla="*/ 77 w 119"/>
                <a:gd name="T43" fmla="*/ 28 h 161"/>
                <a:gd name="T44" fmla="*/ 81 w 119"/>
                <a:gd name="T45" fmla="*/ 32 h 161"/>
                <a:gd name="T46" fmla="*/ 90 w 119"/>
                <a:gd name="T47" fmla="*/ 43 h 161"/>
                <a:gd name="T48" fmla="*/ 104 w 119"/>
                <a:gd name="T49" fmla="*/ 43 h 161"/>
                <a:gd name="T50" fmla="*/ 109 w 119"/>
                <a:gd name="T51" fmla="*/ 49 h 161"/>
                <a:gd name="T52" fmla="*/ 115 w 119"/>
                <a:gd name="T53" fmla="*/ 62 h 161"/>
                <a:gd name="T54" fmla="*/ 119 w 119"/>
                <a:gd name="T55" fmla="*/ 66 h 161"/>
                <a:gd name="T56" fmla="*/ 109 w 119"/>
                <a:gd name="T57" fmla="*/ 77 h 161"/>
                <a:gd name="T58" fmla="*/ 98 w 119"/>
                <a:gd name="T59" fmla="*/ 89 h 161"/>
                <a:gd name="T60" fmla="*/ 94 w 119"/>
                <a:gd name="T61" fmla="*/ 102 h 161"/>
                <a:gd name="T62" fmla="*/ 88 w 119"/>
                <a:gd name="T63" fmla="*/ 111 h 161"/>
                <a:gd name="T64" fmla="*/ 88 w 119"/>
                <a:gd name="T65" fmla="*/ 125 h 161"/>
                <a:gd name="T66" fmla="*/ 81 w 119"/>
                <a:gd name="T67" fmla="*/ 125 h 161"/>
                <a:gd name="T68" fmla="*/ 73 w 119"/>
                <a:gd name="T69" fmla="*/ 125 h 161"/>
                <a:gd name="T70" fmla="*/ 73 w 119"/>
                <a:gd name="T71" fmla="*/ 125 h 161"/>
                <a:gd name="T72" fmla="*/ 69 w 119"/>
                <a:gd name="T73" fmla="*/ 126 h 161"/>
                <a:gd name="T74" fmla="*/ 66 w 119"/>
                <a:gd name="T75" fmla="*/ 130 h 161"/>
                <a:gd name="T76" fmla="*/ 64 w 119"/>
                <a:gd name="T77" fmla="*/ 132 h 161"/>
                <a:gd name="T78" fmla="*/ 64 w 119"/>
                <a:gd name="T79" fmla="*/ 132 h 161"/>
                <a:gd name="T80" fmla="*/ 64 w 119"/>
                <a:gd name="T81" fmla="*/ 132 h 161"/>
                <a:gd name="T82" fmla="*/ 64 w 119"/>
                <a:gd name="T83" fmla="*/ 145 h 161"/>
                <a:gd name="T84" fmla="*/ 52 w 119"/>
                <a:gd name="T85" fmla="*/ 142 h 161"/>
                <a:gd name="T86" fmla="*/ 47 w 119"/>
                <a:gd name="T87" fmla="*/ 147 h 161"/>
                <a:gd name="T88" fmla="*/ 47 w 119"/>
                <a:gd name="T89" fmla="*/ 147 h 161"/>
                <a:gd name="T90" fmla="*/ 51 w 119"/>
                <a:gd name="T91" fmla="*/ 151 h 161"/>
                <a:gd name="T92" fmla="*/ 51 w 119"/>
                <a:gd name="T93" fmla="*/ 153 h 161"/>
                <a:gd name="T94" fmla="*/ 49 w 119"/>
                <a:gd name="T95" fmla="*/ 155 h 161"/>
                <a:gd name="T96" fmla="*/ 47 w 119"/>
                <a:gd name="T97" fmla="*/ 155 h 161"/>
                <a:gd name="T98" fmla="*/ 47 w 119"/>
                <a:gd name="T99" fmla="*/ 155 h 161"/>
                <a:gd name="T100" fmla="*/ 39 w 119"/>
                <a:gd name="T101" fmla="*/ 155 h 161"/>
                <a:gd name="T102" fmla="*/ 35 w 119"/>
                <a:gd name="T103" fmla="*/ 153 h 161"/>
                <a:gd name="T104" fmla="*/ 35 w 119"/>
                <a:gd name="T105" fmla="*/ 153 h 161"/>
                <a:gd name="T106" fmla="*/ 35 w 119"/>
                <a:gd name="T107" fmla="*/ 153 h 161"/>
                <a:gd name="T108" fmla="*/ 35 w 119"/>
                <a:gd name="T109" fmla="*/ 15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9" h="161">
                  <a:moveTo>
                    <a:pt x="35" y="153"/>
                  </a:moveTo>
                  <a:lnTo>
                    <a:pt x="18" y="161"/>
                  </a:lnTo>
                  <a:lnTo>
                    <a:pt x="5" y="121"/>
                  </a:lnTo>
                  <a:lnTo>
                    <a:pt x="18" y="117"/>
                  </a:lnTo>
                  <a:lnTo>
                    <a:pt x="51" y="98"/>
                  </a:lnTo>
                  <a:lnTo>
                    <a:pt x="52" y="58"/>
                  </a:lnTo>
                  <a:lnTo>
                    <a:pt x="35" y="58"/>
                  </a:lnTo>
                  <a:lnTo>
                    <a:pt x="17" y="53"/>
                  </a:lnTo>
                  <a:lnTo>
                    <a:pt x="1" y="41"/>
                  </a:lnTo>
                  <a:lnTo>
                    <a:pt x="0" y="32"/>
                  </a:lnTo>
                  <a:lnTo>
                    <a:pt x="28" y="32"/>
                  </a:lnTo>
                  <a:lnTo>
                    <a:pt x="43" y="28"/>
                  </a:lnTo>
                  <a:lnTo>
                    <a:pt x="52" y="15"/>
                  </a:lnTo>
                  <a:lnTo>
                    <a:pt x="60" y="7"/>
                  </a:lnTo>
                  <a:lnTo>
                    <a:pt x="66" y="0"/>
                  </a:lnTo>
                  <a:lnTo>
                    <a:pt x="66" y="0"/>
                  </a:lnTo>
                  <a:lnTo>
                    <a:pt x="64" y="7"/>
                  </a:lnTo>
                  <a:lnTo>
                    <a:pt x="64" y="11"/>
                  </a:lnTo>
                  <a:lnTo>
                    <a:pt x="66" y="15"/>
                  </a:lnTo>
                  <a:lnTo>
                    <a:pt x="66" y="15"/>
                  </a:lnTo>
                  <a:lnTo>
                    <a:pt x="66" y="15"/>
                  </a:lnTo>
                  <a:lnTo>
                    <a:pt x="77" y="28"/>
                  </a:lnTo>
                  <a:lnTo>
                    <a:pt x="81" y="32"/>
                  </a:lnTo>
                  <a:lnTo>
                    <a:pt x="90" y="43"/>
                  </a:lnTo>
                  <a:lnTo>
                    <a:pt x="104" y="43"/>
                  </a:lnTo>
                  <a:lnTo>
                    <a:pt x="109" y="49"/>
                  </a:lnTo>
                  <a:lnTo>
                    <a:pt x="115" y="62"/>
                  </a:lnTo>
                  <a:lnTo>
                    <a:pt x="119" y="66"/>
                  </a:lnTo>
                  <a:lnTo>
                    <a:pt x="109" y="77"/>
                  </a:lnTo>
                  <a:lnTo>
                    <a:pt x="98" y="89"/>
                  </a:lnTo>
                  <a:lnTo>
                    <a:pt x="94" y="102"/>
                  </a:lnTo>
                  <a:lnTo>
                    <a:pt x="88" y="111"/>
                  </a:lnTo>
                  <a:lnTo>
                    <a:pt x="88" y="125"/>
                  </a:lnTo>
                  <a:lnTo>
                    <a:pt x="81" y="125"/>
                  </a:lnTo>
                  <a:lnTo>
                    <a:pt x="73" y="125"/>
                  </a:lnTo>
                  <a:lnTo>
                    <a:pt x="73" y="125"/>
                  </a:lnTo>
                  <a:lnTo>
                    <a:pt x="69" y="126"/>
                  </a:lnTo>
                  <a:lnTo>
                    <a:pt x="66" y="130"/>
                  </a:lnTo>
                  <a:lnTo>
                    <a:pt x="64" y="132"/>
                  </a:lnTo>
                  <a:lnTo>
                    <a:pt x="64" y="132"/>
                  </a:lnTo>
                  <a:lnTo>
                    <a:pt x="64" y="132"/>
                  </a:lnTo>
                  <a:lnTo>
                    <a:pt x="64" y="145"/>
                  </a:lnTo>
                  <a:lnTo>
                    <a:pt x="52" y="142"/>
                  </a:lnTo>
                  <a:lnTo>
                    <a:pt x="47" y="147"/>
                  </a:lnTo>
                  <a:lnTo>
                    <a:pt x="47" y="147"/>
                  </a:lnTo>
                  <a:lnTo>
                    <a:pt x="51" y="151"/>
                  </a:lnTo>
                  <a:lnTo>
                    <a:pt x="51" y="153"/>
                  </a:lnTo>
                  <a:lnTo>
                    <a:pt x="49" y="155"/>
                  </a:lnTo>
                  <a:lnTo>
                    <a:pt x="47" y="155"/>
                  </a:lnTo>
                  <a:lnTo>
                    <a:pt x="47" y="155"/>
                  </a:lnTo>
                  <a:lnTo>
                    <a:pt x="39" y="155"/>
                  </a:lnTo>
                  <a:lnTo>
                    <a:pt x="35" y="153"/>
                  </a:lnTo>
                  <a:lnTo>
                    <a:pt x="35" y="153"/>
                  </a:lnTo>
                  <a:lnTo>
                    <a:pt x="35" y="153"/>
                  </a:lnTo>
                  <a:lnTo>
                    <a:pt x="35" y="153"/>
                  </a:lnTo>
                  <a:close/>
                </a:path>
              </a:pathLst>
            </a:custGeom>
            <a:solidFill>
              <a:schemeClr val="bg1">
                <a:lumMod val="85000"/>
              </a:schemeClr>
            </a:solidFill>
            <a:ln w="635" cap="rnd">
              <a:solidFill>
                <a:schemeClr val="bg1">
                  <a:alpha val="17000"/>
                </a:schemeClr>
              </a:solidFill>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55" name="Freeform 154">
              <a:extLst>
                <a:ext uri="{FF2B5EF4-FFF2-40B4-BE49-F238E27FC236}">
                  <a16:creationId xmlns:a16="http://schemas.microsoft.com/office/drawing/2014/main" id="{2029939E-B40E-064F-8EDC-DEFFC9F6AFDF}"/>
                </a:ext>
              </a:extLst>
            </p:cNvPr>
            <p:cNvSpPr>
              <a:spLocks/>
            </p:cNvSpPr>
            <p:nvPr userDrawn="1"/>
          </p:nvSpPr>
          <p:spPr bwMode="auto">
            <a:xfrm>
              <a:off x="2083053" y="2770911"/>
              <a:ext cx="181697" cy="209195"/>
            </a:xfrm>
            <a:custGeom>
              <a:avLst/>
              <a:gdLst>
                <a:gd name="T0" fmla="*/ 35 w 119"/>
                <a:gd name="T1" fmla="*/ 153 h 161"/>
                <a:gd name="T2" fmla="*/ 18 w 119"/>
                <a:gd name="T3" fmla="*/ 161 h 161"/>
                <a:gd name="T4" fmla="*/ 5 w 119"/>
                <a:gd name="T5" fmla="*/ 121 h 161"/>
                <a:gd name="T6" fmla="*/ 18 w 119"/>
                <a:gd name="T7" fmla="*/ 117 h 161"/>
                <a:gd name="T8" fmla="*/ 51 w 119"/>
                <a:gd name="T9" fmla="*/ 98 h 161"/>
                <a:gd name="T10" fmla="*/ 52 w 119"/>
                <a:gd name="T11" fmla="*/ 58 h 161"/>
                <a:gd name="T12" fmla="*/ 35 w 119"/>
                <a:gd name="T13" fmla="*/ 58 h 161"/>
                <a:gd name="T14" fmla="*/ 17 w 119"/>
                <a:gd name="T15" fmla="*/ 53 h 161"/>
                <a:gd name="T16" fmla="*/ 1 w 119"/>
                <a:gd name="T17" fmla="*/ 41 h 161"/>
                <a:gd name="T18" fmla="*/ 0 w 119"/>
                <a:gd name="T19" fmla="*/ 32 h 161"/>
                <a:gd name="T20" fmla="*/ 28 w 119"/>
                <a:gd name="T21" fmla="*/ 32 h 161"/>
                <a:gd name="T22" fmla="*/ 43 w 119"/>
                <a:gd name="T23" fmla="*/ 28 h 161"/>
                <a:gd name="T24" fmla="*/ 52 w 119"/>
                <a:gd name="T25" fmla="*/ 15 h 161"/>
                <a:gd name="T26" fmla="*/ 60 w 119"/>
                <a:gd name="T27" fmla="*/ 7 h 161"/>
                <a:gd name="T28" fmla="*/ 66 w 119"/>
                <a:gd name="T29" fmla="*/ 0 h 161"/>
                <a:gd name="T30" fmla="*/ 66 w 119"/>
                <a:gd name="T31" fmla="*/ 0 h 161"/>
                <a:gd name="T32" fmla="*/ 64 w 119"/>
                <a:gd name="T33" fmla="*/ 7 h 161"/>
                <a:gd name="T34" fmla="*/ 64 w 119"/>
                <a:gd name="T35" fmla="*/ 11 h 161"/>
                <a:gd name="T36" fmla="*/ 66 w 119"/>
                <a:gd name="T37" fmla="*/ 15 h 161"/>
                <a:gd name="T38" fmla="*/ 66 w 119"/>
                <a:gd name="T39" fmla="*/ 15 h 161"/>
                <a:gd name="T40" fmla="*/ 66 w 119"/>
                <a:gd name="T41" fmla="*/ 15 h 161"/>
                <a:gd name="T42" fmla="*/ 77 w 119"/>
                <a:gd name="T43" fmla="*/ 28 h 161"/>
                <a:gd name="T44" fmla="*/ 81 w 119"/>
                <a:gd name="T45" fmla="*/ 32 h 161"/>
                <a:gd name="T46" fmla="*/ 90 w 119"/>
                <a:gd name="T47" fmla="*/ 43 h 161"/>
                <a:gd name="T48" fmla="*/ 104 w 119"/>
                <a:gd name="T49" fmla="*/ 43 h 161"/>
                <a:gd name="T50" fmla="*/ 109 w 119"/>
                <a:gd name="T51" fmla="*/ 49 h 161"/>
                <a:gd name="T52" fmla="*/ 115 w 119"/>
                <a:gd name="T53" fmla="*/ 62 h 161"/>
                <a:gd name="T54" fmla="*/ 119 w 119"/>
                <a:gd name="T55" fmla="*/ 66 h 161"/>
                <a:gd name="T56" fmla="*/ 109 w 119"/>
                <a:gd name="T57" fmla="*/ 77 h 161"/>
                <a:gd name="T58" fmla="*/ 98 w 119"/>
                <a:gd name="T59" fmla="*/ 89 h 161"/>
                <a:gd name="T60" fmla="*/ 94 w 119"/>
                <a:gd name="T61" fmla="*/ 102 h 161"/>
                <a:gd name="T62" fmla="*/ 88 w 119"/>
                <a:gd name="T63" fmla="*/ 111 h 161"/>
                <a:gd name="T64" fmla="*/ 88 w 119"/>
                <a:gd name="T65" fmla="*/ 125 h 161"/>
                <a:gd name="T66" fmla="*/ 81 w 119"/>
                <a:gd name="T67" fmla="*/ 125 h 161"/>
                <a:gd name="T68" fmla="*/ 73 w 119"/>
                <a:gd name="T69" fmla="*/ 125 h 161"/>
                <a:gd name="T70" fmla="*/ 73 w 119"/>
                <a:gd name="T71" fmla="*/ 125 h 161"/>
                <a:gd name="T72" fmla="*/ 69 w 119"/>
                <a:gd name="T73" fmla="*/ 126 h 161"/>
                <a:gd name="T74" fmla="*/ 66 w 119"/>
                <a:gd name="T75" fmla="*/ 130 h 161"/>
                <a:gd name="T76" fmla="*/ 64 w 119"/>
                <a:gd name="T77" fmla="*/ 132 h 161"/>
                <a:gd name="T78" fmla="*/ 64 w 119"/>
                <a:gd name="T79" fmla="*/ 132 h 161"/>
                <a:gd name="T80" fmla="*/ 64 w 119"/>
                <a:gd name="T81" fmla="*/ 132 h 161"/>
                <a:gd name="T82" fmla="*/ 64 w 119"/>
                <a:gd name="T83" fmla="*/ 145 h 161"/>
                <a:gd name="T84" fmla="*/ 52 w 119"/>
                <a:gd name="T85" fmla="*/ 142 h 161"/>
                <a:gd name="T86" fmla="*/ 47 w 119"/>
                <a:gd name="T87" fmla="*/ 147 h 161"/>
                <a:gd name="T88" fmla="*/ 47 w 119"/>
                <a:gd name="T89" fmla="*/ 147 h 161"/>
                <a:gd name="T90" fmla="*/ 51 w 119"/>
                <a:gd name="T91" fmla="*/ 151 h 161"/>
                <a:gd name="T92" fmla="*/ 51 w 119"/>
                <a:gd name="T93" fmla="*/ 153 h 161"/>
                <a:gd name="T94" fmla="*/ 49 w 119"/>
                <a:gd name="T95" fmla="*/ 155 h 161"/>
                <a:gd name="T96" fmla="*/ 47 w 119"/>
                <a:gd name="T97" fmla="*/ 155 h 161"/>
                <a:gd name="T98" fmla="*/ 47 w 119"/>
                <a:gd name="T99" fmla="*/ 155 h 161"/>
                <a:gd name="T100" fmla="*/ 39 w 119"/>
                <a:gd name="T101" fmla="*/ 155 h 161"/>
                <a:gd name="T102" fmla="*/ 35 w 119"/>
                <a:gd name="T103" fmla="*/ 153 h 161"/>
                <a:gd name="T104" fmla="*/ 35 w 119"/>
                <a:gd name="T105" fmla="*/ 153 h 161"/>
                <a:gd name="T106" fmla="*/ 35 w 119"/>
                <a:gd name="T107" fmla="*/ 153 h 161"/>
                <a:gd name="T108" fmla="*/ 35 w 119"/>
                <a:gd name="T109" fmla="*/ 15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9" h="161">
                  <a:moveTo>
                    <a:pt x="35" y="153"/>
                  </a:moveTo>
                  <a:lnTo>
                    <a:pt x="18" y="161"/>
                  </a:lnTo>
                  <a:lnTo>
                    <a:pt x="5" y="121"/>
                  </a:lnTo>
                  <a:lnTo>
                    <a:pt x="18" y="117"/>
                  </a:lnTo>
                  <a:lnTo>
                    <a:pt x="51" y="98"/>
                  </a:lnTo>
                  <a:lnTo>
                    <a:pt x="52" y="58"/>
                  </a:lnTo>
                  <a:lnTo>
                    <a:pt x="35" y="58"/>
                  </a:lnTo>
                  <a:lnTo>
                    <a:pt x="17" y="53"/>
                  </a:lnTo>
                  <a:lnTo>
                    <a:pt x="1" y="41"/>
                  </a:lnTo>
                  <a:lnTo>
                    <a:pt x="0" y="32"/>
                  </a:lnTo>
                  <a:lnTo>
                    <a:pt x="28" y="32"/>
                  </a:lnTo>
                  <a:lnTo>
                    <a:pt x="43" y="28"/>
                  </a:lnTo>
                  <a:lnTo>
                    <a:pt x="52" y="15"/>
                  </a:lnTo>
                  <a:lnTo>
                    <a:pt x="60" y="7"/>
                  </a:lnTo>
                  <a:lnTo>
                    <a:pt x="66" y="0"/>
                  </a:lnTo>
                  <a:lnTo>
                    <a:pt x="66" y="0"/>
                  </a:lnTo>
                  <a:lnTo>
                    <a:pt x="64" y="7"/>
                  </a:lnTo>
                  <a:lnTo>
                    <a:pt x="64" y="11"/>
                  </a:lnTo>
                  <a:lnTo>
                    <a:pt x="66" y="15"/>
                  </a:lnTo>
                  <a:lnTo>
                    <a:pt x="66" y="15"/>
                  </a:lnTo>
                  <a:lnTo>
                    <a:pt x="66" y="15"/>
                  </a:lnTo>
                  <a:lnTo>
                    <a:pt x="77" y="28"/>
                  </a:lnTo>
                  <a:lnTo>
                    <a:pt x="81" y="32"/>
                  </a:lnTo>
                  <a:lnTo>
                    <a:pt x="90" y="43"/>
                  </a:lnTo>
                  <a:lnTo>
                    <a:pt x="104" y="43"/>
                  </a:lnTo>
                  <a:lnTo>
                    <a:pt x="109" y="49"/>
                  </a:lnTo>
                  <a:lnTo>
                    <a:pt x="115" y="62"/>
                  </a:lnTo>
                  <a:lnTo>
                    <a:pt x="119" y="66"/>
                  </a:lnTo>
                  <a:lnTo>
                    <a:pt x="109" y="77"/>
                  </a:lnTo>
                  <a:lnTo>
                    <a:pt x="98" y="89"/>
                  </a:lnTo>
                  <a:lnTo>
                    <a:pt x="94" y="102"/>
                  </a:lnTo>
                  <a:lnTo>
                    <a:pt x="88" y="111"/>
                  </a:lnTo>
                  <a:lnTo>
                    <a:pt x="88" y="125"/>
                  </a:lnTo>
                  <a:lnTo>
                    <a:pt x="81" y="125"/>
                  </a:lnTo>
                  <a:lnTo>
                    <a:pt x="73" y="125"/>
                  </a:lnTo>
                  <a:lnTo>
                    <a:pt x="73" y="125"/>
                  </a:lnTo>
                  <a:lnTo>
                    <a:pt x="69" y="126"/>
                  </a:lnTo>
                  <a:lnTo>
                    <a:pt x="66" y="130"/>
                  </a:lnTo>
                  <a:lnTo>
                    <a:pt x="64" y="132"/>
                  </a:lnTo>
                  <a:lnTo>
                    <a:pt x="64" y="132"/>
                  </a:lnTo>
                  <a:lnTo>
                    <a:pt x="64" y="132"/>
                  </a:lnTo>
                  <a:lnTo>
                    <a:pt x="64" y="145"/>
                  </a:lnTo>
                  <a:lnTo>
                    <a:pt x="52" y="142"/>
                  </a:lnTo>
                  <a:lnTo>
                    <a:pt x="47" y="147"/>
                  </a:lnTo>
                  <a:lnTo>
                    <a:pt x="47" y="147"/>
                  </a:lnTo>
                  <a:lnTo>
                    <a:pt x="51" y="151"/>
                  </a:lnTo>
                  <a:lnTo>
                    <a:pt x="51" y="153"/>
                  </a:lnTo>
                  <a:lnTo>
                    <a:pt x="49" y="155"/>
                  </a:lnTo>
                  <a:lnTo>
                    <a:pt x="47" y="155"/>
                  </a:lnTo>
                  <a:lnTo>
                    <a:pt x="47" y="155"/>
                  </a:lnTo>
                  <a:lnTo>
                    <a:pt x="39" y="155"/>
                  </a:lnTo>
                  <a:lnTo>
                    <a:pt x="35" y="153"/>
                  </a:lnTo>
                  <a:lnTo>
                    <a:pt x="35" y="153"/>
                  </a:lnTo>
                  <a:lnTo>
                    <a:pt x="35" y="153"/>
                  </a:lnTo>
                  <a:lnTo>
                    <a:pt x="35" y="153"/>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56" name="Freeform 155">
              <a:extLst>
                <a:ext uri="{FF2B5EF4-FFF2-40B4-BE49-F238E27FC236}">
                  <a16:creationId xmlns:a16="http://schemas.microsoft.com/office/drawing/2014/main" id="{6F99DAE3-1668-F948-8908-1952AF639A59}"/>
                </a:ext>
              </a:extLst>
            </p:cNvPr>
            <p:cNvSpPr>
              <a:spLocks/>
            </p:cNvSpPr>
            <p:nvPr userDrawn="1"/>
          </p:nvSpPr>
          <p:spPr bwMode="auto">
            <a:xfrm>
              <a:off x="1976173" y="2677358"/>
              <a:ext cx="30537" cy="31184"/>
            </a:xfrm>
            <a:custGeom>
              <a:avLst/>
              <a:gdLst>
                <a:gd name="T0" fmla="*/ 0 w 20"/>
                <a:gd name="T1" fmla="*/ 21 h 24"/>
                <a:gd name="T2" fmla="*/ 0 w 20"/>
                <a:gd name="T3" fmla="*/ 11 h 24"/>
                <a:gd name="T4" fmla="*/ 9 w 20"/>
                <a:gd name="T5" fmla="*/ 0 h 24"/>
                <a:gd name="T6" fmla="*/ 20 w 20"/>
                <a:gd name="T7" fmla="*/ 4 h 24"/>
                <a:gd name="T8" fmla="*/ 17 w 20"/>
                <a:gd name="T9" fmla="*/ 24 h 24"/>
                <a:gd name="T10" fmla="*/ 11 w 20"/>
                <a:gd name="T11" fmla="*/ 19 h 24"/>
                <a:gd name="T12" fmla="*/ 0 w 20"/>
                <a:gd name="T13" fmla="*/ 21 h 24"/>
                <a:gd name="T14" fmla="*/ 0 w 20"/>
                <a:gd name="T15" fmla="*/ 21 h 24"/>
                <a:gd name="T16" fmla="*/ 0 w 20"/>
                <a:gd name="T17" fmla="*/ 21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24">
                  <a:moveTo>
                    <a:pt x="0" y="21"/>
                  </a:moveTo>
                  <a:lnTo>
                    <a:pt x="0" y="11"/>
                  </a:lnTo>
                  <a:lnTo>
                    <a:pt x="9" y="0"/>
                  </a:lnTo>
                  <a:lnTo>
                    <a:pt x="20" y="4"/>
                  </a:lnTo>
                  <a:lnTo>
                    <a:pt x="17" y="24"/>
                  </a:lnTo>
                  <a:lnTo>
                    <a:pt x="11" y="19"/>
                  </a:lnTo>
                  <a:lnTo>
                    <a:pt x="0" y="21"/>
                  </a:lnTo>
                  <a:lnTo>
                    <a:pt x="0" y="21"/>
                  </a:lnTo>
                  <a:lnTo>
                    <a:pt x="0" y="21"/>
                  </a:lnTo>
                  <a:close/>
                </a:path>
              </a:pathLst>
            </a:custGeom>
            <a:solidFill>
              <a:schemeClr val="bg1">
                <a:lumMod val="85000"/>
              </a:schemeClr>
            </a:solidFill>
            <a:ln w="635" cap="rnd">
              <a:solidFill>
                <a:schemeClr val="bg1">
                  <a:alpha val="17000"/>
                </a:schemeClr>
              </a:solidFill>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57" name="Freeform 156">
              <a:extLst>
                <a:ext uri="{FF2B5EF4-FFF2-40B4-BE49-F238E27FC236}">
                  <a16:creationId xmlns:a16="http://schemas.microsoft.com/office/drawing/2014/main" id="{C7B03DD0-DFFB-904B-9349-1B343DB3BA28}"/>
                </a:ext>
              </a:extLst>
            </p:cNvPr>
            <p:cNvSpPr>
              <a:spLocks/>
            </p:cNvSpPr>
            <p:nvPr userDrawn="1"/>
          </p:nvSpPr>
          <p:spPr bwMode="auto">
            <a:xfrm>
              <a:off x="1976173" y="2677358"/>
              <a:ext cx="30537" cy="31184"/>
            </a:xfrm>
            <a:custGeom>
              <a:avLst/>
              <a:gdLst>
                <a:gd name="T0" fmla="*/ 0 w 20"/>
                <a:gd name="T1" fmla="*/ 21 h 24"/>
                <a:gd name="T2" fmla="*/ 0 w 20"/>
                <a:gd name="T3" fmla="*/ 11 h 24"/>
                <a:gd name="T4" fmla="*/ 9 w 20"/>
                <a:gd name="T5" fmla="*/ 0 h 24"/>
                <a:gd name="T6" fmla="*/ 20 w 20"/>
                <a:gd name="T7" fmla="*/ 4 h 24"/>
                <a:gd name="T8" fmla="*/ 17 w 20"/>
                <a:gd name="T9" fmla="*/ 24 h 24"/>
                <a:gd name="T10" fmla="*/ 11 w 20"/>
                <a:gd name="T11" fmla="*/ 19 h 24"/>
                <a:gd name="T12" fmla="*/ 0 w 20"/>
                <a:gd name="T13" fmla="*/ 21 h 24"/>
                <a:gd name="T14" fmla="*/ 0 w 20"/>
                <a:gd name="T15" fmla="*/ 21 h 24"/>
                <a:gd name="T16" fmla="*/ 0 w 20"/>
                <a:gd name="T17" fmla="*/ 21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24">
                  <a:moveTo>
                    <a:pt x="0" y="21"/>
                  </a:moveTo>
                  <a:lnTo>
                    <a:pt x="0" y="11"/>
                  </a:lnTo>
                  <a:lnTo>
                    <a:pt x="9" y="0"/>
                  </a:lnTo>
                  <a:lnTo>
                    <a:pt x="20" y="4"/>
                  </a:lnTo>
                  <a:lnTo>
                    <a:pt x="17" y="24"/>
                  </a:lnTo>
                  <a:lnTo>
                    <a:pt x="11" y="19"/>
                  </a:lnTo>
                  <a:lnTo>
                    <a:pt x="0" y="21"/>
                  </a:lnTo>
                  <a:lnTo>
                    <a:pt x="0" y="21"/>
                  </a:lnTo>
                  <a:lnTo>
                    <a:pt x="0" y="21"/>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58" name="Freeform 157">
              <a:extLst>
                <a:ext uri="{FF2B5EF4-FFF2-40B4-BE49-F238E27FC236}">
                  <a16:creationId xmlns:a16="http://schemas.microsoft.com/office/drawing/2014/main" id="{E91BE535-724C-294D-B4B5-A50B36767452}"/>
                </a:ext>
              </a:extLst>
            </p:cNvPr>
            <p:cNvSpPr>
              <a:spLocks/>
            </p:cNvSpPr>
            <p:nvPr userDrawn="1"/>
          </p:nvSpPr>
          <p:spPr bwMode="auto">
            <a:xfrm>
              <a:off x="1180676" y="2605894"/>
              <a:ext cx="326749" cy="306646"/>
            </a:xfrm>
            <a:custGeom>
              <a:avLst/>
              <a:gdLst>
                <a:gd name="T0" fmla="*/ 190 w 214"/>
                <a:gd name="T1" fmla="*/ 11 h 236"/>
                <a:gd name="T2" fmla="*/ 199 w 214"/>
                <a:gd name="T3" fmla="*/ 23 h 236"/>
                <a:gd name="T4" fmla="*/ 210 w 214"/>
                <a:gd name="T5" fmla="*/ 55 h 236"/>
                <a:gd name="T6" fmla="*/ 214 w 214"/>
                <a:gd name="T7" fmla="*/ 193 h 236"/>
                <a:gd name="T8" fmla="*/ 197 w 214"/>
                <a:gd name="T9" fmla="*/ 229 h 236"/>
                <a:gd name="T10" fmla="*/ 93 w 214"/>
                <a:gd name="T11" fmla="*/ 172 h 236"/>
                <a:gd name="T12" fmla="*/ 59 w 214"/>
                <a:gd name="T13" fmla="*/ 176 h 236"/>
                <a:gd name="T14" fmla="*/ 38 w 214"/>
                <a:gd name="T15" fmla="*/ 170 h 236"/>
                <a:gd name="T16" fmla="*/ 14 w 214"/>
                <a:gd name="T17" fmla="*/ 153 h 236"/>
                <a:gd name="T18" fmla="*/ 0 w 214"/>
                <a:gd name="T19" fmla="*/ 127 h 236"/>
                <a:gd name="T20" fmla="*/ 6 w 214"/>
                <a:gd name="T21" fmla="*/ 102 h 236"/>
                <a:gd name="T22" fmla="*/ 8 w 214"/>
                <a:gd name="T23" fmla="*/ 66 h 236"/>
                <a:gd name="T24" fmla="*/ 2 w 214"/>
                <a:gd name="T25" fmla="*/ 59 h 236"/>
                <a:gd name="T26" fmla="*/ 12 w 214"/>
                <a:gd name="T27" fmla="*/ 49 h 236"/>
                <a:gd name="T28" fmla="*/ 12 w 214"/>
                <a:gd name="T29" fmla="*/ 30 h 236"/>
                <a:gd name="T30" fmla="*/ 27 w 214"/>
                <a:gd name="T31" fmla="*/ 17 h 236"/>
                <a:gd name="T32" fmla="*/ 33 w 214"/>
                <a:gd name="T33" fmla="*/ 0 h 236"/>
                <a:gd name="T34" fmla="*/ 42 w 214"/>
                <a:gd name="T35" fmla="*/ 4 h 236"/>
                <a:gd name="T36" fmla="*/ 53 w 214"/>
                <a:gd name="T37" fmla="*/ 4 h 236"/>
                <a:gd name="T38" fmla="*/ 61 w 214"/>
                <a:gd name="T39" fmla="*/ 4 h 236"/>
                <a:gd name="T40" fmla="*/ 65 w 214"/>
                <a:gd name="T41" fmla="*/ 8 h 236"/>
                <a:gd name="T42" fmla="*/ 69 w 214"/>
                <a:gd name="T43" fmla="*/ 11 h 236"/>
                <a:gd name="T44" fmla="*/ 70 w 214"/>
                <a:gd name="T45" fmla="*/ 15 h 236"/>
                <a:gd name="T46" fmla="*/ 80 w 214"/>
                <a:gd name="T47" fmla="*/ 21 h 236"/>
                <a:gd name="T48" fmla="*/ 82 w 214"/>
                <a:gd name="T49" fmla="*/ 21 h 236"/>
                <a:gd name="T50" fmla="*/ 89 w 214"/>
                <a:gd name="T51" fmla="*/ 32 h 236"/>
                <a:gd name="T52" fmla="*/ 93 w 214"/>
                <a:gd name="T53" fmla="*/ 34 h 236"/>
                <a:gd name="T54" fmla="*/ 101 w 214"/>
                <a:gd name="T55" fmla="*/ 36 h 236"/>
                <a:gd name="T56" fmla="*/ 106 w 214"/>
                <a:gd name="T57" fmla="*/ 38 h 236"/>
                <a:gd name="T58" fmla="*/ 120 w 214"/>
                <a:gd name="T59" fmla="*/ 49 h 236"/>
                <a:gd name="T60" fmla="*/ 125 w 214"/>
                <a:gd name="T61" fmla="*/ 51 h 236"/>
                <a:gd name="T62" fmla="*/ 137 w 214"/>
                <a:gd name="T63" fmla="*/ 53 h 236"/>
                <a:gd name="T64" fmla="*/ 142 w 214"/>
                <a:gd name="T65" fmla="*/ 49 h 236"/>
                <a:gd name="T66" fmla="*/ 146 w 214"/>
                <a:gd name="T67" fmla="*/ 45 h 236"/>
                <a:gd name="T68" fmla="*/ 148 w 214"/>
                <a:gd name="T69" fmla="*/ 36 h 236"/>
                <a:gd name="T70" fmla="*/ 146 w 214"/>
                <a:gd name="T71" fmla="*/ 28 h 236"/>
                <a:gd name="T72" fmla="*/ 144 w 214"/>
                <a:gd name="T73" fmla="*/ 19 h 236"/>
                <a:gd name="T74" fmla="*/ 148 w 214"/>
                <a:gd name="T75" fmla="*/ 11 h 236"/>
                <a:gd name="T76" fmla="*/ 150 w 214"/>
                <a:gd name="T77" fmla="*/ 9 h 236"/>
                <a:gd name="T78" fmla="*/ 163 w 214"/>
                <a:gd name="T79" fmla="*/ 6 h 236"/>
                <a:gd name="T80" fmla="*/ 169 w 214"/>
                <a:gd name="T81" fmla="*/ 4 h 236"/>
                <a:gd name="T82" fmla="*/ 176 w 214"/>
                <a:gd name="T83" fmla="*/ 6 h 236"/>
                <a:gd name="T84" fmla="*/ 182 w 214"/>
                <a:gd name="T85" fmla="*/ 8 h 236"/>
                <a:gd name="T86" fmla="*/ 182 w 214"/>
                <a:gd name="T87" fmla="*/ 8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14" h="236">
                  <a:moveTo>
                    <a:pt x="182" y="8"/>
                  </a:moveTo>
                  <a:lnTo>
                    <a:pt x="190" y="11"/>
                  </a:lnTo>
                  <a:lnTo>
                    <a:pt x="191" y="17"/>
                  </a:lnTo>
                  <a:lnTo>
                    <a:pt x="199" y="23"/>
                  </a:lnTo>
                  <a:lnTo>
                    <a:pt x="210" y="21"/>
                  </a:lnTo>
                  <a:lnTo>
                    <a:pt x="210" y="55"/>
                  </a:lnTo>
                  <a:lnTo>
                    <a:pt x="214" y="66"/>
                  </a:lnTo>
                  <a:lnTo>
                    <a:pt x="214" y="193"/>
                  </a:lnTo>
                  <a:lnTo>
                    <a:pt x="214" y="229"/>
                  </a:lnTo>
                  <a:lnTo>
                    <a:pt x="197" y="229"/>
                  </a:lnTo>
                  <a:lnTo>
                    <a:pt x="197" y="236"/>
                  </a:lnTo>
                  <a:lnTo>
                    <a:pt x="93" y="172"/>
                  </a:lnTo>
                  <a:lnTo>
                    <a:pt x="69" y="185"/>
                  </a:lnTo>
                  <a:lnTo>
                    <a:pt x="59" y="176"/>
                  </a:lnTo>
                  <a:lnTo>
                    <a:pt x="38" y="170"/>
                  </a:lnTo>
                  <a:lnTo>
                    <a:pt x="38" y="170"/>
                  </a:lnTo>
                  <a:lnTo>
                    <a:pt x="27" y="159"/>
                  </a:lnTo>
                  <a:lnTo>
                    <a:pt x="14" y="153"/>
                  </a:lnTo>
                  <a:lnTo>
                    <a:pt x="10" y="138"/>
                  </a:lnTo>
                  <a:lnTo>
                    <a:pt x="0" y="127"/>
                  </a:lnTo>
                  <a:lnTo>
                    <a:pt x="10" y="117"/>
                  </a:lnTo>
                  <a:lnTo>
                    <a:pt x="6" y="102"/>
                  </a:lnTo>
                  <a:lnTo>
                    <a:pt x="12" y="96"/>
                  </a:lnTo>
                  <a:lnTo>
                    <a:pt x="8" y="66"/>
                  </a:lnTo>
                  <a:lnTo>
                    <a:pt x="2" y="59"/>
                  </a:lnTo>
                  <a:lnTo>
                    <a:pt x="2" y="59"/>
                  </a:lnTo>
                  <a:lnTo>
                    <a:pt x="2" y="49"/>
                  </a:lnTo>
                  <a:lnTo>
                    <a:pt x="12" y="49"/>
                  </a:lnTo>
                  <a:lnTo>
                    <a:pt x="17" y="42"/>
                  </a:lnTo>
                  <a:lnTo>
                    <a:pt x="12" y="30"/>
                  </a:lnTo>
                  <a:lnTo>
                    <a:pt x="12" y="30"/>
                  </a:lnTo>
                  <a:lnTo>
                    <a:pt x="27" y="17"/>
                  </a:lnTo>
                  <a:lnTo>
                    <a:pt x="33" y="15"/>
                  </a:lnTo>
                  <a:lnTo>
                    <a:pt x="33" y="0"/>
                  </a:lnTo>
                  <a:lnTo>
                    <a:pt x="42" y="4"/>
                  </a:lnTo>
                  <a:lnTo>
                    <a:pt x="42" y="4"/>
                  </a:lnTo>
                  <a:lnTo>
                    <a:pt x="53" y="4"/>
                  </a:lnTo>
                  <a:lnTo>
                    <a:pt x="53" y="4"/>
                  </a:lnTo>
                  <a:lnTo>
                    <a:pt x="57" y="4"/>
                  </a:lnTo>
                  <a:lnTo>
                    <a:pt x="61" y="4"/>
                  </a:lnTo>
                  <a:lnTo>
                    <a:pt x="61" y="4"/>
                  </a:lnTo>
                  <a:lnTo>
                    <a:pt x="65" y="8"/>
                  </a:lnTo>
                  <a:lnTo>
                    <a:pt x="65" y="9"/>
                  </a:lnTo>
                  <a:lnTo>
                    <a:pt x="69" y="11"/>
                  </a:lnTo>
                  <a:lnTo>
                    <a:pt x="70" y="15"/>
                  </a:lnTo>
                  <a:lnTo>
                    <a:pt x="70" y="15"/>
                  </a:lnTo>
                  <a:lnTo>
                    <a:pt x="76" y="17"/>
                  </a:lnTo>
                  <a:lnTo>
                    <a:pt x="80" y="21"/>
                  </a:lnTo>
                  <a:lnTo>
                    <a:pt x="82" y="21"/>
                  </a:lnTo>
                  <a:lnTo>
                    <a:pt x="82" y="21"/>
                  </a:lnTo>
                  <a:lnTo>
                    <a:pt x="86" y="27"/>
                  </a:lnTo>
                  <a:lnTo>
                    <a:pt x="89" y="32"/>
                  </a:lnTo>
                  <a:lnTo>
                    <a:pt x="89" y="32"/>
                  </a:lnTo>
                  <a:lnTo>
                    <a:pt x="93" y="34"/>
                  </a:lnTo>
                  <a:lnTo>
                    <a:pt x="95" y="34"/>
                  </a:lnTo>
                  <a:lnTo>
                    <a:pt x="101" y="36"/>
                  </a:lnTo>
                  <a:lnTo>
                    <a:pt x="101" y="36"/>
                  </a:lnTo>
                  <a:lnTo>
                    <a:pt x="106" y="38"/>
                  </a:lnTo>
                  <a:lnTo>
                    <a:pt x="110" y="42"/>
                  </a:lnTo>
                  <a:lnTo>
                    <a:pt x="120" y="49"/>
                  </a:lnTo>
                  <a:lnTo>
                    <a:pt x="120" y="49"/>
                  </a:lnTo>
                  <a:lnTo>
                    <a:pt x="125" y="51"/>
                  </a:lnTo>
                  <a:lnTo>
                    <a:pt x="131" y="53"/>
                  </a:lnTo>
                  <a:lnTo>
                    <a:pt x="137" y="53"/>
                  </a:lnTo>
                  <a:lnTo>
                    <a:pt x="142" y="49"/>
                  </a:lnTo>
                  <a:lnTo>
                    <a:pt x="142" y="49"/>
                  </a:lnTo>
                  <a:lnTo>
                    <a:pt x="144" y="47"/>
                  </a:lnTo>
                  <a:lnTo>
                    <a:pt x="146" y="45"/>
                  </a:lnTo>
                  <a:lnTo>
                    <a:pt x="146" y="42"/>
                  </a:lnTo>
                  <a:lnTo>
                    <a:pt x="148" y="36"/>
                  </a:lnTo>
                  <a:lnTo>
                    <a:pt x="148" y="36"/>
                  </a:lnTo>
                  <a:lnTo>
                    <a:pt x="146" y="28"/>
                  </a:lnTo>
                  <a:lnTo>
                    <a:pt x="144" y="21"/>
                  </a:lnTo>
                  <a:lnTo>
                    <a:pt x="144" y="19"/>
                  </a:lnTo>
                  <a:lnTo>
                    <a:pt x="146" y="15"/>
                  </a:lnTo>
                  <a:lnTo>
                    <a:pt x="148" y="11"/>
                  </a:lnTo>
                  <a:lnTo>
                    <a:pt x="150" y="9"/>
                  </a:lnTo>
                  <a:lnTo>
                    <a:pt x="150" y="9"/>
                  </a:lnTo>
                  <a:lnTo>
                    <a:pt x="157" y="8"/>
                  </a:lnTo>
                  <a:lnTo>
                    <a:pt x="163" y="6"/>
                  </a:lnTo>
                  <a:lnTo>
                    <a:pt x="163" y="6"/>
                  </a:lnTo>
                  <a:lnTo>
                    <a:pt x="169" y="4"/>
                  </a:lnTo>
                  <a:lnTo>
                    <a:pt x="173" y="4"/>
                  </a:lnTo>
                  <a:lnTo>
                    <a:pt x="176" y="6"/>
                  </a:lnTo>
                  <a:lnTo>
                    <a:pt x="182" y="8"/>
                  </a:lnTo>
                  <a:lnTo>
                    <a:pt x="182" y="8"/>
                  </a:lnTo>
                  <a:lnTo>
                    <a:pt x="182" y="8"/>
                  </a:lnTo>
                  <a:lnTo>
                    <a:pt x="182" y="8"/>
                  </a:lnTo>
                  <a:close/>
                </a:path>
              </a:pathLst>
            </a:custGeom>
            <a:solidFill>
              <a:schemeClr val="bg1">
                <a:lumMod val="85000"/>
              </a:schemeClr>
            </a:solidFill>
            <a:ln w="635" cap="rnd">
              <a:solidFill>
                <a:schemeClr val="bg1">
                  <a:alpha val="17000"/>
                </a:schemeClr>
              </a:solidFill>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59" name="Freeform 158">
              <a:extLst>
                <a:ext uri="{FF2B5EF4-FFF2-40B4-BE49-F238E27FC236}">
                  <a16:creationId xmlns:a16="http://schemas.microsoft.com/office/drawing/2014/main" id="{6F4A06CB-49CC-524F-B28E-74E97750876A}"/>
                </a:ext>
              </a:extLst>
            </p:cNvPr>
            <p:cNvSpPr>
              <a:spLocks/>
            </p:cNvSpPr>
            <p:nvPr userDrawn="1"/>
          </p:nvSpPr>
          <p:spPr bwMode="auto">
            <a:xfrm>
              <a:off x="1180676" y="2605894"/>
              <a:ext cx="326749" cy="306646"/>
            </a:xfrm>
            <a:custGeom>
              <a:avLst/>
              <a:gdLst>
                <a:gd name="T0" fmla="*/ 190 w 214"/>
                <a:gd name="T1" fmla="*/ 11 h 236"/>
                <a:gd name="T2" fmla="*/ 199 w 214"/>
                <a:gd name="T3" fmla="*/ 23 h 236"/>
                <a:gd name="T4" fmla="*/ 210 w 214"/>
                <a:gd name="T5" fmla="*/ 55 h 236"/>
                <a:gd name="T6" fmla="*/ 214 w 214"/>
                <a:gd name="T7" fmla="*/ 193 h 236"/>
                <a:gd name="T8" fmla="*/ 197 w 214"/>
                <a:gd name="T9" fmla="*/ 229 h 236"/>
                <a:gd name="T10" fmla="*/ 93 w 214"/>
                <a:gd name="T11" fmla="*/ 172 h 236"/>
                <a:gd name="T12" fmla="*/ 59 w 214"/>
                <a:gd name="T13" fmla="*/ 176 h 236"/>
                <a:gd name="T14" fmla="*/ 38 w 214"/>
                <a:gd name="T15" fmla="*/ 170 h 236"/>
                <a:gd name="T16" fmla="*/ 14 w 214"/>
                <a:gd name="T17" fmla="*/ 153 h 236"/>
                <a:gd name="T18" fmla="*/ 0 w 214"/>
                <a:gd name="T19" fmla="*/ 127 h 236"/>
                <a:gd name="T20" fmla="*/ 6 w 214"/>
                <a:gd name="T21" fmla="*/ 102 h 236"/>
                <a:gd name="T22" fmla="*/ 8 w 214"/>
                <a:gd name="T23" fmla="*/ 66 h 236"/>
                <a:gd name="T24" fmla="*/ 2 w 214"/>
                <a:gd name="T25" fmla="*/ 59 h 236"/>
                <a:gd name="T26" fmla="*/ 12 w 214"/>
                <a:gd name="T27" fmla="*/ 49 h 236"/>
                <a:gd name="T28" fmla="*/ 12 w 214"/>
                <a:gd name="T29" fmla="*/ 30 h 236"/>
                <a:gd name="T30" fmla="*/ 27 w 214"/>
                <a:gd name="T31" fmla="*/ 17 h 236"/>
                <a:gd name="T32" fmla="*/ 33 w 214"/>
                <a:gd name="T33" fmla="*/ 0 h 236"/>
                <a:gd name="T34" fmla="*/ 42 w 214"/>
                <a:gd name="T35" fmla="*/ 4 h 236"/>
                <a:gd name="T36" fmla="*/ 53 w 214"/>
                <a:gd name="T37" fmla="*/ 4 h 236"/>
                <a:gd name="T38" fmla="*/ 61 w 214"/>
                <a:gd name="T39" fmla="*/ 4 h 236"/>
                <a:gd name="T40" fmla="*/ 65 w 214"/>
                <a:gd name="T41" fmla="*/ 8 h 236"/>
                <a:gd name="T42" fmla="*/ 69 w 214"/>
                <a:gd name="T43" fmla="*/ 11 h 236"/>
                <a:gd name="T44" fmla="*/ 70 w 214"/>
                <a:gd name="T45" fmla="*/ 15 h 236"/>
                <a:gd name="T46" fmla="*/ 80 w 214"/>
                <a:gd name="T47" fmla="*/ 21 h 236"/>
                <a:gd name="T48" fmla="*/ 82 w 214"/>
                <a:gd name="T49" fmla="*/ 21 h 236"/>
                <a:gd name="T50" fmla="*/ 89 w 214"/>
                <a:gd name="T51" fmla="*/ 32 h 236"/>
                <a:gd name="T52" fmla="*/ 93 w 214"/>
                <a:gd name="T53" fmla="*/ 34 h 236"/>
                <a:gd name="T54" fmla="*/ 101 w 214"/>
                <a:gd name="T55" fmla="*/ 36 h 236"/>
                <a:gd name="T56" fmla="*/ 106 w 214"/>
                <a:gd name="T57" fmla="*/ 38 h 236"/>
                <a:gd name="T58" fmla="*/ 120 w 214"/>
                <a:gd name="T59" fmla="*/ 49 h 236"/>
                <a:gd name="T60" fmla="*/ 125 w 214"/>
                <a:gd name="T61" fmla="*/ 51 h 236"/>
                <a:gd name="T62" fmla="*/ 137 w 214"/>
                <a:gd name="T63" fmla="*/ 53 h 236"/>
                <a:gd name="T64" fmla="*/ 142 w 214"/>
                <a:gd name="T65" fmla="*/ 49 h 236"/>
                <a:gd name="T66" fmla="*/ 146 w 214"/>
                <a:gd name="T67" fmla="*/ 45 h 236"/>
                <a:gd name="T68" fmla="*/ 148 w 214"/>
                <a:gd name="T69" fmla="*/ 36 h 236"/>
                <a:gd name="T70" fmla="*/ 146 w 214"/>
                <a:gd name="T71" fmla="*/ 28 h 236"/>
                <a:gd name="T72" fmla="*/ 144 w 214"/>
                <a:gd name="T73" fmla="*/ 19 h 236"/>
                <a:gd name="T74" fmla="*/ 148 w 214"/>
                <a:gd name="T75" fmla="*/ 11 h 236"/>
                <a:gd name="T76" fmla="*/ 150 w 214"/>
                <a:gd name="T77" fmla="*/ 9 h 236"/>
                <a:gd name="T78" fmla="*/ 163 w 214"/>
                <a:gd name="T79" fmla="*/ 6 h 236"/>
                <a:gd name="T80" fmla="*/ 169 w 214"/>
                <a:gd name="T81" fmla="*/ 4 h 236"/>
                <a:gd name="T82" fmla="*/ 176 w 214"/>
                <a:gd name="T83" fmla="*/ 6 h 236"/>
                <a:gd name="T84" fmla="*/ 182 w 214"/>
                <a:gd name="T85" fmla="*/ 8 h 236"/>
                <a:gd name="T86" fmla="*/ 182 w 214"/>
                <a:gd name="T87" fmla="*/ 8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14" h="236">
                  <a:moveTo>
                    <a:pt x="182" y="8"/>
                  </a:moveTo>
                  <a:lnTo>
                    <a:pt x="190" y="11"/>
                  </a:lnTo>
                  <a:lnTo>
                    <a:pt x="191" y="17"/>
                  </a:lnTo>
                  <a:lnTo>
                    <a:pt x="199" y="23"/>
                  </a:lnTo>
                  <a:lnTo>
                    <a:pt x="210" y="21"/>
                  </a:lnTo>
                  <a:lnTo>
                    <a:pt x="210" y="55"/>
                  </a:lnTo>
                  <a:lnTo>
                    <a:pt x="214" y="66"/>
                  </a:lnTo>
                  <a:lnTo>
                    <a:pt x="214" y="193"/>
                  </a:lnTo>
                  <a:lnTo>
                    <a:pt x="214" y="229"/>
                  </a:lnTo>
                  <a:lnTo>
                    <a:pt x="197" y="229"/>
                  </a:lnTo>
                  <a:lnTo>
                    <a:pt x="197" y="236"/>
                  </a:lnTo>
                  <a:lnTo>
                    <a:pt x="93" y="172"/>
                  </a:lnTo>
                  <a:lnTo>
                    <a:pt x="69" y="185"/>
                  </a:lnTo>
                  <a:lnTo>
                    <a:pt x="59" y="176"/>
                  </a:lnTo>
                  <a:lnTo>
                    <a:pt x="38" y="170"/>
                  </a:lnTo>
                  <a:lnTo>
                    <a:pt x="38" y="170"/>
                  </a:lnTo>
                  <a:lnTo>
                    <a:pt x="27" y="159"/>
                  </a:lnTo>
                  <a:lnTo>
                    <a:pt x="14" y="153"/>
                  </a:lnTo>
                  <a:lnTo>
                    <a:pt x="10" y="138"/>
                  </a:lnTo>
                  <a:lnTo>
                    <a:pt x="0" y="127"/>
                  </a:lnTo>
                  <a:lnTo>
                    <a:pt x="10" y="117"/>
                  </a:lnTo>
                  <a:lnTo>
                    <a:pt x="6" y="102"/>
                  </a:lnTo>
                  <a:lnTo>
                    <a:pt x="12" y="96"/>
                  </a:lnTo>
                  <a:lnTo>
                    <a:pt x="8" y="66"/>
                  </a:lnTo>
                  <a:lnTo>
                    <a:pt x="2" y="59"/>
                  </a:lnTo>
                  <a:lnTo>
                    <a:pt x="2" y="59"/>
                  </a:lnTo>
                  <a:lnTo>
                    <a:pt x="2" y="49"/>
                  </a:lnTo>
                  <a:lnTo>
                    <a:pt x="12" y="49"/>
                  </a:lnTo>
                  <a:lnTo>
                    <a:pt x="17" y="42"/>
                  </a:lnTo>
                  <a:lnTo>
                    <a:pt x="12" y="30"/>
                  </a:lnTo>
                  <a:lnTo>
                    <a:pt x="12" y="30"/>
                  </a:lnTo>
                  <a:lnTo>
                    <a:pt x="27" y="17"/>
                  </a:lnTo>
                  <a:lnTo>
                    <a:pt x="33" y="15"/>
                  </a:lnTo>
                  <a:lnTo>
                    <a:pt x="33" y="0"/>
                  </a:lnTo>
                  <a:lnTo>
                    <a:pt x="42" y="4"/>
                  </a:lnTo>
                  <a:lnTo>
                    <a:pt x="42" y="4"/>
                  </a:lnTo>
                  <a:lnTo>
                    <a:pt x="53" y="4"/>
                  </a:lnTo>
                  <a:lnTo>
                    <a:pt x="53" y="4"/>
                  </a:lnTo>
                  <a:lnTo>
                    <a:pt x="57" y="4"/>
                  </a:lnTo>
                  <a:lnTo>
                    <a:pt x="61" y="4"/>
                  </a:lnTo>
                  <a:lnTo>
                    <a:pt x="61" y="4"/>
                  </a:lnTo>
                  <a:lnTo>
                    <a:pt x="65" y="8"/>
                  </a:lnTo>
                  <a:lnTo>
                    <a:pt x="65" y="9"/>
                  </a:lnTo>
                  <a:lnTo>
                    <a:pt x="69" y="11"/>
                  </a:lnTo>
                  <a:lnTo>
                    <a:pt x="70" y="15"/>
                  </a:lnTo>
                  <a:lnTo>
                    <a:pt x="70" y="15"/>
                  </a:lnTo>
                  <a:lnTo>
                    <a:pt x="76" y="17"/>
                  </a:lnTo>
                  <a:lnTo>
                    <a:pt x="80" y="21"/>
                  </a:lnTo>
                  <a:lnTo>
                    <a:pt x="82" y="21"/>
                  </a:lnTo>
                  <a:lnTo>
                    <a:pt x="82" y="21"/>
                  </a:lnTo>
                  <a:lnTo>
                    <a:pt x="86" y="27"/>
                  </a:lnTo>
                  <a:lnTo>
                    <a:pt x="89" y="32"/>
                  </a:lnTo>
                  <a:lnTo>
                    <a:pt x="89" y="32"/>
                  </a:lnTo>
                  <a:lnTo>
                    <a:pt x="93" y="34"/>
                  </a:lnTo>
                  <a:lnTo>
                    <a:pt x="95" y="34"/>
                  </a:lnTo>
                  <a:lnTo>
                    <a:pt x="101" y="36"/>
                  </a:lnTo>
                  <a:lnTo>
                    <a:pt x="101" y="36"/>
                  </a:lnTo>
                  <a:lnTo>
                    <a:pt x="106" y="38"/>
                  </a:lnTo>
                  <a:lnTo>
                    <a:pt x="110" y="42"/>
                  </a:lnTo>
                  <a:lnTo>
                    <a:pt x="120" y="49"/>
                  </a:lnTo>
                  <a:lnTo>
                    <a:pt x="120" y="49"/>
                  </a:lnTo>
                  <a:lnTo>
                    <a:pt x="125" y="51"/>
                  </a:lnTo>
                  <a:lnTo>
                    <a:pt x="131" y="53"/>
                  </a:lnTo>
                  <a:lnTo>
                    <a:pt x="137" y="53"/>
                  </a:lnTo>
                  <a:lnTo>
                    <a:pt x="142" y="49"/>
                  </a:lnTo>
                  <a:lnTo>
                    <a:pt x="142" y="49"/>
                  </a:lnTo>
                  <a:lnTo>
                    <a:pt x="144" y="47"/>
                  </a:lnTo>
                  <a:lnTo>
                    <a:pt x="146" y="45"/>
                  </a:lnTo>
                  <a:lnTo>
                    <a:pt x="146" y="42"/>
                  </a:lnTo>
                  <a:lnTo>
                    <a:pt x="148" y="36"/>
                  </a:lnTo>
                  <a:lnTo>
                    <a:pt x="148" y="36"/>
                  </a:lnTo>
                  <a:lnTo>
                    <a:pt x="146" y="28"/>
                  </a:lnTo>
                  <a:lnTo>
                    <a:pt x="144" y="21"/>
                  </a:lnTo>
                  <a:lnTo>
                    <a:pt x="144" y="19"/>
                  </a:lnTo>
                  <a:lnTo>
                    <a:pt x="146" y="15"/>
                  </a:lnTo>
                  <a:lnTo>
                    <a:pt x="148" y="11"/>
                  </a:lnTo>
                  <a:lnTo>
                    <a:pt x="150" y="9"/>
                  </a:lnTo>
                  <a:lnTo>
                    <a:pt x="150" y="9"/>
                  </a:lnTo>
                  <a:lnTo>
                    <a:pt x="157" y="8"/>
                  </a:lnTo>
                  <a:lnTo>
                    <a:pt x="163" y="6"/>
                  </a:lnTo>
                  <a:lnTo>
                    <a:pt x="163" y="6"/>
                  </a:lnTo>
                  <a:lnTo>
                    <a:pt x="169" y="4"/>
                  </a:lnTo>
                  <a:lnTo>
                    <a:pt x="173" y="4"/>
                  </a:lnTo>
                  <a:lnTo>
                    <a:pt x="176" y="6"/>
                  </a:lnTo>
                  <a:lnTo>
                    <a:pt x="182" y="8"/>
                  </a:lnTo>
                  <a:lnTo>
                    <a:pt x="182" y="8"/>
                  </a:lnTo>
                  <a:lnTo>
                    <a:pt x="182" y="8"/>
                  </a:lnTo>
                  <a:lnTo>
                    <a:pt x="182" y="8"/>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60" name="Freeform 159">
              <a:extLst>
                <a:ext uri="{FF2B5EF4-FFF2-40B4-BE49-F238E27FC236}">
                  <a16:creationId xmlns:a16="http://schemas.microsoft.com/office/drawing/2014/main" id="{31A3994F-711F-9E43-B883-E754D2034120}"/>
                </a:ext>
              </a:extLst>
            </p:cNvPr>
            <p:cNvSpPr>
              <a:spLocks/>
            </p:cNvSpPr>
            <p:nvPr userDrawn="1"/>
          </p:nvSpPr>
          <p:spPr bwMode="auto">
            <a:xfrm>
              <a:off x="1724240" y="2566913"/>
              <a:ext cx="32064" cy="38980"/>
            </a:xfrm>
            <a:custGeom>
              <a:avLst/>
              <a:gdLst>
                <a:gd name="T0" fmla="*/ 0 w 21"/>
                <a:gd name="T1" fmla="*/ 30 h 30"/>
                <a:gd name="T2" fmla="*/ 6 w 21"/>
                <a:gd name="T3" fmla="*/ 15 h 30"/>
                <a:gd name="T4" fmla="*/ 9 w 21"/>
                <a:gd name="T5" fmla="*/ 0 h 30"/>
                <a:gd name="T6" fmla="*/ 17 w 21"/>
                <a:gd name="T7" fmla="*/ 4 h 30"/>
                <a:gd name="T8" fmla="*/ 21 w 21"/>
                <a:gd name="T9" fmla="*/ 7 h 30"/>
                <a:gd name="T10" fmla="*/ 17 w 21"/>
                <a:gd name="T11" fmla="*/ 19 h 30"/>
                <a:gd name="T12" fmla="*/ 13 w 21"/>
                <a:gd name="T13" fmla="*/ 26 h 30"/>
                <a:gd name="T14" fmla="*/ 8 w 21"/>
                <a:gd name="T15" fmla="*/ 30 h 30"/>
                <a:gd name="T16" fmla="*/ 0 w 21"/>
                <a:gd name="T17" fmla="*/ 30 h 30"/>
                <a:gd name="T18" fmla="*/ 0 w 21"/>
                <a:gd name="T19" fmla="*/ 30 h 30"/>
                <a:gd name="T20" fmla="*/ 0 w 21"/>
                <a:gd name="T21"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 h="30">
                  <a:moveTo>
                    <a:pt x="0" y="30"/>
                  </a:moveTo>
                  <a:lnTo>
                    <a:pt x="6" y="15"/>
                  </a:lnTo>
                  <a:lnTo>
                    <a:pt x="9" y="0"/>
                  </a:lnTo>
                  <a:lnTo>
                    <a:pt x="17" y="4"/>
                  </a:lnTo>
                  <a:lnTo>
                    <a:pt x="21" y="7"/>
                  </a:lnTo>
                  <a:lnTo>
                    <a:pt x="17" y="19"/>
                  </a:lnTo>
                  <a:lnTo>
                    <a:pt x="13" y="26"/>
                  </a:lnTo>
                  <a:lnTo>
                    <a:pt x="8" y="30"/>
                  </a:lnTo>
                  <a:lnTo>
                    <a:pt x="0" y="30"/>
                  </a:lnTo>
                  <a:lnTo>
                    <a:pt x="0" y="30"/>
                  </a:lnTo>
                  <a:lnTo>
                    <a:pt x="0" y="30"/>
                  </a:lnTo>
                  <a:close/>
                </a:path>
              </a:pathLst>
            </a:custGeom>
            <a:solidFill>
              <a:schemeClr val="bg1">
                <a:lumMod val="85000"/>
              </a:schemeClr>
            </a:solidFill>
            <a:ln w="635" cap="rnd">
              <a:solidFill>
                <a:schemeClr val="bg1">
                  <a:alpha val="17000"/>
                </a:schemeClr>
              </a:solidFill>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61" name="Freeform 160">
              <a:extLst>
                <a:ext uri="{FF2B5EF4-FFF2-40B4-BE49-F238E27FC236}">
                  <a16:creationId xmlns:a16="http://schemas.microsoft.com/office/drawing/2014/main" id="{DA3B8A8F-8D40-534E-AB35-B35DE05E3225}"/>
                </a:ext>
              </a:extLst>
            </p:cNvPr>
            <p:cNvSpPr>
              <a:spLocks/>
            </p:cNvSpPr>
            <p:nvPr userDrawn="1"/>
          </p:nvSpPr>
          <p:spPr bwMode="auto">
            <a:xfrm>
              <a:off x="1724240" y="2566913"/>
              <a:ext cx="32064" cy="38980"/>
            </a:xfrm>
            <a:custGeom>
              <a:avLst/>
              <a:gdLst>
                <a:gd name="T0" fmla="*/ 0 w 21"/>
                <a:gd name="T1" fmla="*/ 30 h 30"/>
                <a:gd name="T2" fmla="*/ 6 w 21"/>
                <a:gd name="T3" fmla="*/ 15 h 30"/>
                <a:gd name="T4" fmla="*/ 9 w 21"/>
                <a:gd name="T5" fmla="*/ 0 h 30"/>
                <a:gd name="T6" fmla="*/ 17 w 21"/>
                <a:gd name="T7" fmla="*/ 4 h 30"/>
                <a:gd name="T8" fmla="*/ 21 w 21"/>
                <a:gd name="T9" fmla="*/ 7 h 30"/>
                <a:gd name="T10" fmla="*/ 17 w 21"/>
                <a:gd name="T11" fmla="*/ 19 h 30"/>
                <a:gd name="T12" fmla="*/ 13 w 21"/>
                <a:gd name="T13" fmla="*/ 26 h 30"/>
                <a:gd name="T14" fmla="*/ 8 w 21"/>
                <a:gd name="T15" fmla="*/ 30 h 30"/>
                <a:gd name="T16" fmla="*/ 0 w 21"/>
                <a:gd name="T17" fmla="*/ 30 h 30"/>
                <a:gd name="T18" fmla="*/ 0 w 21"/>
                <a:gd name="T19" fmla="*/ 30 h 30"/>
                <a:gd name="T20" fmla="*/ 0 w 21"/>
                <a:gd name="T21"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 h="30">
                  <a:moveTo>
                    <a:pt x="0" y="30"/>
                  </a:moveTo>
                  <a:lnTo>
                    <a:pt x="6" y="15"/>
                  </a:lnTo>
                  <a:lnTo>
                    <a:pt x="9" y="0"/>
                  </a:lnTo>
                  <a:lnTo>
                    <a:pt x="17" y="4"/>
                  </a:lnTo>
                  <a:lnTo>
                    <a:pt x="21" y="7"/>
                  </a:lnTo>
                  <a:lnTo>
                    <a:pt x="17" y="19"/>
                  </a:lnTo>
                  <a:lnTo>
                    <a:pt x="13" y="26"/>
                  </a:lnTo>
                  <a:lnTo>
                    <a:pt x="8" y="30"/>
                  </a:lnTo>
                  <a:lnTo>
                    <a:pt x="0" y="30"/>
                  </a:lnTo>
                  <a:lnTo>
                    <a:pt x="0" y="30"/>
                  </a:lnTo>
                  <a:lnTo>
                    <a:pt x="0" y="30"/>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62" name="Freeform 161">
              <a:extLst>
                <a:ext uri="{FF2B5EF4-FFF2-40B4-BE49-F238E27FC236}">
                  <a16:creationId xmlns:a16="http://schemas.microsoft.com/office/drawing/2014/main" id="{2D536BAE-110C-664B-8726-54687F8D52CA}"/>
                </a:ext>
              </a:extLst>
            </p:cNvPr>
            <p:cNvSpPr>
              <a:spLocks/>
            </p:cNvSpPr>
            <p:nvPr userDrawn="1"/>
          </p:nvSpPr>
          <p:spPr bwMode="auto">
            <a:xfrm>
              <a:off x="1273815" y="2829381"/>
              <a:ext cx="207654" cy="344327"/>
            </a:xfrm>
            <a:custGeom>
              <a:avLst/>
              <a:gdLst>
                <a:gd name="T0" fmla="*/ 136 w 136"/>
                <a:gd name="T1" fmla="*/ 131 h 265"/>
                <a:gd name="T2" fmla="*/ 136 w 136"/>
                <a:gd name="T3" fmla="*/ 64 h 265"/>
                <a:gd name="T4" fmla="*/ 32 w 136"/>
                <a:gd name="T5" fmla="*/ 0 h 265"/>
                <a:gd name="T6" fmla="*/ 15 w 136"/>
                <a:gd name="T7" fmla="*/ 10 h 265"/>
                <a:gd name="T8" fmla="*/ 15 w 136"/>
                <a:gd name="T9" fmla="*/ 36 h 265"/>
                <a:gd name="T10" fmla="*/ 28 w 136"/>
                <a:gd name="T11" fmla="*/ 49 h 265"/>
                <a:gd name="T12" fmla="*/ 23 w 136"/>
                <a:gd name="T13" fmla="*/ 80 h 265"/>
                <a:gd name="T14" fmla="*/ 23 w 136"/>
                <a:gd name="T15" fmla="*/ 112 h 265"/>
                <a:gd name="T16" fmla="*/ 0 w 136"/>
                <a:gd name="T17" fmla="*/ 138 h 265"/>
                <a:gd name="T18" fmla="*/ 0 w 136"/>
                <a:gd name="T19" fmla="*/ 161 h 265"/>
                <a:gd name="T20" fmla="*/ 21 w 136"/>
                <a:gd name="T21" fmla="*/ 184 h 265"/>
                <a:gd name="T22" fmla="*/ 21 w 136"/>
                <a:gd name="T23" fmla="*/ 214 h 265"/>
                <a:gd name="T24" fmla="*/ 26 w 136"/>
                <a:gd name="T25" fmla="*/ 221 h 265"/>
                <a:gd name="T26" fmla="*/ 8 w 136"/>
                <a:gd name="T27" fmla="*/ 221 h 265"/>
                <a:gd name="T28" fmla="*/ 4 w 136"/>
                <a:gd name="T29" fmla="*/ 235 h 265"/>
                <a:gd name="T30" fmla="*/ 23 w 136"/>
                <a:gd name="T31" fmla="*/ 246 h 265"/>
                <a:gd name="T32" fmla="*/ 25 w 136"/>
                <a:gd name="T33" fmla="*/ 265 h 265"/>
                <a:gd name="T34" fmla="*/ 38 w 136"/>
                <a:gd name="T35" fmla="*/ 265 h 265"/>
                <a:gd name="T36" fmla="*/ 45 w 136"/>
                <a:gd name="T37" fmla="*/ 255 h 265"/>
                <a:gd name="T38" fmla="*/ 62 w 136"/>
                <a:gd name="T39" fmla="*/ 252 h 265"/>
                <a:gd name="T40" fmla="*/ 95 w 136"/>
                <a:gd name="T41" fmla="*/ 233 h 265"/>
                <a:gd name="T42" fmla="*/ 108 w 136"/>
                <a:gd name="T43" fmla="*/ 220 h 265"/>
                <a:gd name="T44" fmla="*/ 119 w 136"/>
                <a:gd name="T45" fmla="*/ 204 h 265"/>
                <a:gd name="T46" fmla="*/ 115 w 136"/>
                <a:gd name="T47" fmla="*/ 203 h 265"/>
                <a:gd name="T48" fmla="*/ 115 w 136"/>
                <a:gd name="T49" fmla="*/ 180 h 265"/>
                <a:gd name="T50" fmla="*/ 110 w 136"/>
                <a:gd name="T51" fmla="*/ 174 h 265"/>
                <a:gd name="T52" fmla="*/ 125 w 136"/>
                <a:gd name="T53" fmla="*/ 131 h 265"/>
                <a:gd name="T54" fmla="*/ 136 w 136"/>
                <a:gd name="T55" fmla="*/ 131 h 265"/>
                <a:gd name="T56" fmla="*/ 136 w 136"/>
                <a:gd name="T57" fmla="*/ 131 h 265"/>
                <a:gd name="T58" fmla="*/ 136 w 136"/>
                <a:gd name="T59" fmla="*/ 131 h 2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6" h="265">
                  <a:moveTo>
                    <a:pt x="136" y="131"/>
                  </a:moveTo>
                  <a:lnTo>
                    <a:pt x="136" y="64"/>
                  </a:lnTo>
                  <a:lnTo>
                    <a:pt x="32" y="0"/>
                  </a:lnTo>
                  <a:lnTo>
                    <a:pt x="15" y="10"/>
                  </a:lnTo>
                  <a:lnTo>
                    <a:pt x="15" y="36"/>
                  </a:lnTo>
                  <a:lnTo>
                    <a:pt x="28" y="49"/>
                  </a:lnTo>
                  <a:lnTo>
                    <a:pt x="23" y="80"/>
                  </a:lnTo>
                  <a:lnTo>
                    <a:pt x="23" y="112"/>
                  </a:lnTo>
                  <a:lnTo>
                    <a:pt x="0" y="138"/>
                  </a:lnTo>
                  <a:lnTo>
                    <a:pt x="0" y="161"/>
                  </a:lnTo>
                  <a:lnTo>
                    <a:pt x="21" y="184"/>
                  </a:lnTo>
                  <a:lnTo>
                    <a:pt x="21" y="214"/>
                  </a:lnTo>
                  <a:lnTo>
                    <a:pt x="26" y="221"/>
                  </a:lnTo>
                  <a:lnTo>
                    <a:pt x="8" y="221"/>
                  </a:lnTo>
                  <a:lnTo>
                    <a:pt x="4" y="235"/>
                  </a:lnTo>
                  <a:lnTo>
                    <a:pt x="23" y="246"/>
                  </a:lnTo>
                  <a:lnTo>
                    <a:pt x="25" y="265"/>
                  </a:lnTo>
                  <a:lnTo>
                    <a:pt x="38" y="265"/>
                  </a:lnTo>
                  <a:lnTo>
                    <a:pt x="45" y="255"/>
                  </a:lnTo>
                  <a:lnTo>
                    <a:pt x="62" y="252"/>
                  </a:lnTo>
                  <a:lnTo>
                    <a:pt x="95" y="233"/>
                  </a:lnTo>
                  <a:lnTo>
                    <a:pt x="108" y="220"/>
                  </a:lnTo>
                  <a:lnTo>
                    <a:pt x="119" y="204"/>
                  </a:lnTo>
                  <a:lnTo>
                    <a:pt x="115" y="203"/>
                  </a:lnTo>
                  <a:lnTo>
                    <a:pt x="115" y="180"/>
                  </a:lnTo>
                  <a:lnTo>
                    <a:pt x="110" y="174"/>
                  </a:lnTo>
                  <a:lnTo>
                    <a:pt x="125" y="131"/>
                  </a:lnTo>
                  <a:lnTo>
                    <a:pt x="136" y="131"/>
                  </a:lnTo>
                  <a:lnTo>
                    <a:pt x="136" y="131"/>
                  </a:lnTo>
                  <a:lnTo>
                    <a:pt x="136" y="131"/>
                  </a:lnTo>
                  <a:close/>
                </a:path>
              </a:pathLst>
            </a:custGeom>
            <a:solidFill>
              <a:schemeClr val="bg1">
                <a:lumMod val="85000"/>
              </a:schemeClr>
            </a:solidFill>
            <a:ln w="635" cap="rnd">
              <a:solidFill>
                <a:schemeClr val="bg1">
                  <a:alpha val="17000"/>
                </a:schemeClr>
              </a:solidFill>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63" name="Freeform 162">
              <a:extLst>
                <a:ext uri="{FF2B5EF4-FFF2-40B4-BE49-F238E27FC236}">
                  <a16:creationId xmlns:a16="http://schemas.microsoft.com/office/drawing/2014/main" id="{3EE82A81-87E8-9C44-93E0-9D575AB9813E}"/>
                </a:ext>
              </a:extLst>
            </p:cNvPr>
            <p:cNvSpPr>
              <a:spLocks/>
            </p:cNvSpPr>
            <p:nvPr userDrawn="1"/>
          </p:nvSpPr>
          <p:spPr bwMode="auto">
            <a:xfrm>
              <a:off x="1273815" y="2829381"/>
              <a:ext cx="207654" cy="344327"/>
            </a:xfrm>
            <a:custGeom>
              <a:avLst/>
              <a:gdLst>
                <a:gd name="T0" fmla="*/ 136 w 136"/>
                <a:gd name="T1" fmla="*/ 131 h 265"/>
                <a:gd name="T2" fmla="*/ 136 w 136"/>
                <a:gd name="T3" fmla="*/ 64 h 265"/>
                <a:gd name="T4" fmla="*/ 32 w 136"/>
                <a:gd name="T5" fmla="*/ 0 h 265"/>
                <a:gd name="T6" fmla="*/ 15 w 136"/>
                <a:gd name="T7" fmla="*/ 10 h 265"/>
                <a:gd name="T8" fmla="*/ 15 w 136"/>
                <a:gd name="T9" fmla="*/ 36 h 265"/>
                <a:gd name="T10" fmla="*/ 28 w 136"/>
                <a:gd name="T11" fmla="*/ 49 h 265"/>
                <a:gd name="T12" fmla="*/ 23 w 136"/>
                <a:gd name="T13" fmla="*/ 80 h 265"/>
                <a:gd name="T14" fmla="*/ 23 w 136"/>
                <a:gd name="T15" fmla="*/ 112 h 265"/>
                <a:gd name="T16" fmla="*/ 0 w 136"/>
                <a:gd name="T17" fmla="*/ 138 h 265"/>
                <a:gd name="T18" fmla="*/ 0 w 136"/>
                <a:gd name="T19" fmla="*/ 161 h 265"/>
                <a:gd name="T20" fmla="*/ 21 w 136"/>
                <a:gd name="T21" fmla="*/ 184 h 265"/>
                <a:gd name="T22" fmla="*/ 21 w 136"/>
                <a:gd name="T23" fmla="*/ 214 h 265"/>
                <a:gd name="T24" fmla="*/ 26 w 136"/>
                <a:gd name="T25" fmla="*/ 221 h 265"/>
                <a:gd name="T26" fmla="*/ 8 w 136"/>
                <a:gd name="T27" fmla="*/ 221 h 265"/>
                <a:gd name="T28" fmla="*/ 4 w 136"/>
                <a:gd name="T29" fmla="*/ 235 h 265"/>
                <a:gd name="T30" fmla="*/ 23 w 136"/>
                <a:gd name="T31" fmla="*/ 246 h 265"/>
                <a:gd name="T32" fmla="*/ 25 w 136"/>
                <a:gd name="T33" fmla="*/ 265 h 265"/>
                <a:gd name="T34" fmla="*/ 38 w 136"/>
                <a:gd name="T35" fmla="*/ 265 h 265"/>
                <a:gd name="T36" fmla="*/ 45 w 136"/>
                <a:gd name="T37" fmla="*/ 255 h 265"/>
                <a:gd name="T38" fmla="*/ 62 w 136"/>
                <a:gd name="T39" fmla="*/ 252 h 265"/>
                <a:gd name="T40" fmla="*/ 95 w 136"/>
                <a:gd name="T41" fmla="*/ 233 h 265"/>
                <a:gd name="T42" fmla="*/ 108 w 136"/>
                <a:gd name="T43" fmla="*/ 220 h 265"/>
                <a:gd name="T44" fmla="*/ 119 w 136"/>
                <a:gd name="T45" fmla="*/ 204 h 265"/>
                <a:gd name="T46" fmla="*/ 115 w 136"/>
                <a:gd name="T47" fmla="*/ 203 h 265"/>
                <a:gd name="T48" fmla="*/ 115 w 136"/>
                <a:gd name="T49" fmla="*/ 180 h 265"/>
                <a:gd name="T50" fmla="*/ 110 w 136"/>
                <a:gd name="T51" fmla="*/ 174 h 265"/>
                <a:gd name="T52" fmla="*/ 125 w 136"/>
                <a:gd name="T53" fmla="*/ 131 h 265"/>
                <a:gd name="T54" fmla="*/ 136 w 136"/>
                <a:gd name="T55" fmla="*/ 131 h 265"/>
                <a:gd name="T56" fmla="*/ 136 w 136"/>
                <a:gd name="T57" fmla="*/ 131 h 265"/>
                <a:gd name="T58" fmla="*/ 136 w 136"/>
                <a:gd name="T59" fmla="*/ 131 h 2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6" h="265">
                  <a:moveTo>
                    <a:pt x="136" y="131"/>
                  </a:moveTo>
                  <a:lnTo>
                    <a:pt x="136" y="64"/>
                  </a:lnTo>
                  <a:lnTo>
                    <a:pt x="32" y="0"/>
                  </a:lnTo>
                  <a:lnTo>
                    <a:pt x="15" y="10"/>
                  </a:lnTo>
                  <a:lnTo>
                    <a:pt x="15" y="36"/>
                  </a:lnTo>
                  <a:lnTo>
                    <a:pt x="28" y="49"/>
                  </a:lnTo>
                  <a:lnTo>
                    <a:pt x="23" y="80"/>
                  </a:lnTo>
                  <a:lnTo>
                    <a:pt x="23" y="112"/>
                  </a:lnTo>
                  <a:lnTo>
                    <a:pt x="0" y="138"/>
                  </a:lnTo>
                  <a:lnTo>
                    <a:pt x="0" y="161"/>
                  </a:lnTo>
                  <a:lnTo>
                    <a:pt x="21" y="184"/>
                  </a:lnTo>
                  <a:lnTo>
                    <a:pt x="21" y="214"/>
                  </a:lnTo>
                  <a:lnTo>
                    <a:pt x="26" y="221"/>
                  </a:lnTo>
                  <a:lnTo>
                    <a:pt x="8" y="221"/>
                  </a:lnTo>
                  <a:lnTo>
                    <a:pt x="4" y="235"/>
                  </a:lnTo>
                  <a:lnTo>
                    <a:pt x="23" y="246"/>
                  </a:lnTo>
                  <a:lnTo>
                    <a:pt x="25" y="265"/>
                  </a:lnTo>
                  <a:lnTo>
                    <a:pt x="38" y="265"/>
                  </a:lnTo>
                  <a:lnTo>
                    <a:pt x="45" y="255"/>
                  </a:lnTo>
                  <a:lnTo>
                    <a:pt x="62" y="252"/>
                  </a:lnTo>
                  <a:lnTo>
                    <a:pt x="95" y="233"/>
                  </a:lnTo>
                  <a:lnTo>
                    <a:pt x="108" y="220"/>
                  </a:lnTo>
                  <a:lnTo>
                    <a:pt x="119" y="204"/>
                  </a:lnTo>
                  <a:lnTo>
                    <a:pt x="115" y="203"/>
                  </a:lnTo>
                  <a:lnTo>
                    <a:pt x="115" y="180"/>
                  </a:lnTo>
                  <a:lnTo>
                    <a:pt x="110" y="174"/>
                  </a:lnTo>
                  <a:lnTo>
                    <a:pt x="125" y="131"/>
                  </a:lnTo>
                  <a:lnTo>
                    <a:pt x="136" y="131"/>
                  </a:lnTo>
                  <a:lnTo>
                    <a:pt x="136" y="131"/>
                  </a:lnTo>
                  <a:lnTo>
                    <a:pt x="136" y="131"/>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64" name="Freeform 163">
              <a:extLst>
                <a:ext uri="{FF2B5EF4-FFF2-40B4-BE49-F238E27FC236}">
                  <a16:creationId xmlns:a16="http://schemas.microsoft.com/office/drawing/2014/main" id="{0E28A354-EE7F-1B47-AAE1-D6F7A0D320D0}"/>
                </a:ext>
              </a:extLst>
            </p:cNvPr>
            <p:cNvSpPr>
              <a:spLocks/>
            </p:cNvSpPr>
            <p:nvPr userDrawn="1"/>
          </p:nvSpPr>
          <p:spPr bwMode="auto">
            <a:xfrm>
              <a:off x="1678434" y="3019086"/>
              <a:ext cx="325222" cy="232583"/>
            </a:xfrm>
            <a:custGeom>
              <a:avLst/>
              <a:gdLst>
                <a:gd name="T0" fmla="*/ 34 w 213"/>
                <a:gd name="T1" fmla="*/ 161 h 179"/>
                <a:gd name="T2" fmla="*/ 41 w 213"/>
                <a:gd name="T3" fmla="*/ 151 h 179"/>
                <a:gd name="T4" fmla="*/ 30 w 213"/>
                <a:gd name="T5" fmla="*/ 145 h 179"/>
                <a:gd name="T6" fmla="*/ 22 w 213"/>
                <a:gd name="T7" fmla="*/ 127 h 179"/>
                <a:gd name="T8" fmla="*/ 11 w 213"/>
                <a:gd name="T9" fmla="*/ 113 h 179"/>
                <a:gd name="T10" fmla="*/ 0 w 213"/>
                <a:gd name="T11" fmla="*/ 113 h 179"/>
                <a:gd name="T12" fmla="*/ 4 w 213"/>
                <a:gd name="T13" fmla="*/ 100 h 179"/>
                <a:gd name="T14" fmla="*/ 15 w 213"/>
                <a:gd name="T15" fmla="*/ 100 h 179"/>
                <a:gd name="T16" fmla="*/ 19 w 213"/>
                <a:gd name="T17" fmla="*/ 62 h 179"/>
                <a:gd name="T18" fmla="*/ 30 w 213"/>
                <a:gd name="T19" fmla="*/ 62 h 179"/>
                <a:gd name="T20" fmla="*/ 39 w 213"/>
                <a:gd name="T21" fmla="*/ 30 h 179"/>
                <a:gd name="T22" fmla="*/ 51 w 213"/>
                <a:gd name="T23" fmla="*/ 7 h 179"/>
                <a:gd name="T24" fmla="*/ 72 w 213"/>
                <a:gd name="T25" fmla="*/ 0 h 179"/>
                <a:gd name="T26" fmla="*/ 77 w 213"/>
                <a:gd name="T27" fmla="*/ 7 h 179"/>
                <a:gd name="T28" fmla="*/ 96 w 213"/>
                <a:gd name="T29" fmla="*/ 7 h 179"/>
                <a:gd name="T30" fmla="*/ 111 w 213"/>
                <a:gd name="T31" fmla="*/ 7 h 179"/>
                <a:gd name="T32" fmla="*/ 130 w 213"/>
                <a:gd name="T33" fmla="*/ 38 h 179"/>
                <a:gd name="T34" fmla="*/ 123 w 213"/>
                <a:gd name="T35" fmla="*/ 49 h 179"/>
                <a:gd name="T36" fmla="*/ 123 w 213"/>
                <a:gd name="T37" fmla="*/ 64 h 179"/>
                <a:gd name="T38" fmla="*/ 138 w 213"/>
                <a:gd name="T39" fmla="*/ 64 h 179"/>
                <a:gd name="T40" fmla="*/ 147 w 213"/>
                <a:gd name="T41" fmla="*/ 87 h 179"/>
                <a:gd name="T42" fmla="*/ 204 w 213"/>
                <a:gd name="T43" fmla="*/ 111 h 179"/>
                <a:gd name="T44" fmla="*/ 213 w 213"/>
                <a:gd name="T45" fmla="*/ 111 h 179"/>
                <a:gd name="T46" fmla="*/ 168 w 213"/>
                <a:gd name="T47" fmla="*/ 162 h 179"/>
                <a:gd name="T48" fmla="*/ 147 w 213"/>
                <a:gd name="T49" fmla="*/ 162 h 179"/>
                <a:gd name="T50" fmla="*/ 138 w 213"/>
                <a:gd name="T51" fmla="*/ 172 h 179"/>
                <a:gd name="T52" fmla="*/ 126 w 213"/>
                <a:gd name="T53" fmla="*/ 172 h 179"/>
                <a:gd name="T54" fmla="*/ 115 w 213"/>
                <a:gd name="T55" fmla="*/ 172 h 179"/>
                <a:gd name="T56" fmla="*/ 109 w 213"/>
                <a:gd name="T57" fmla="*/ 166 h 179"/>
                <a:gd name="T58" fmla="*/ 89 w 213"/>
                <a:gd name="T59" fmla="*/ 179 h 179"/>
                <a:gd name="T60" fmla="*/ 72 w 213"/>
                <a:gd name="T61" fmla="*/ 179 h 179"/>
                <a:gd name="T62" fmla="*/ 58 w 213"/>
                <a:gd name="T63" fmla="*/ 164 h 179"/>
                <a:gd name="T64" fmla="*/ 34 w 213"/>
                <a:gd name="T65" fmla="*/ 161 h 179"/>
                <a:gd name="T66" fmla="*/ 34 w 213"/>
                <a:gd name="T67" fmla="*/ 161 h 179"/>
                <a:gd name="T68" fmla="*/ 34 w 213"/>
                <a:gd name="T69" fmla="*/ 161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13" h="179">
                  <a:moveTo>
                    <a:pt x="34" y="161"/>
                  </a:moveTo>
                  <a:lnTo>
                    <a:pt x="41" y="151"/>
                  </a:lnTo>
                  <a:lnTo>
                    <a:pt x="30" y="145"/>
                  </a:lnTo>
                  <a:lnTo>
                    <a:pt x="22" y="127"/>
                  </a:lnTo>
                  <a:lnTo>
                    <a:pt x="11" y="113"/>
                  </a:lnTo>
                  <a:lnTo>
                    <a:pt x="0" y="113"/>
                  </a:lnTo>
                  <a:lnTo>
                    <a:pt x="4" y="100"/>
                  </a:lnTo>
                  <a:lnTo>
                    <a:pt x="15" y="100"/>
                  </a:lnTo>
                  <a:lnTo>
                    <a:pt x="19" y="62"/>
                  </a:lnTo>
                  <a:lnTo>
                    <a:pt x="30" y="62"/>
                  </a:lnTo>
                  <a:lnTo>
                    <a:pt x="39" y="30"/>
                  </a:lnTo>
                  <a:lnTo>
                    <a:pt x="51" y="7"/>
                  </a:lnTo>
                  <a:lnTo>
                    <a:pt x="72" y="0"/>
                  </a:lnTo>
                  <a:lnTo>
                    <a:pt x="77" y="7"/>
                  </a:lnTo>
                  <a:lnTo>
                    <a:pt x="96" y="7"/>
                  </a:lnTo>
                  <a:lnTo>
                    <a:pt x="111" y="7"/>
                  </a:lnTo>
                  <a:lnTo>
                    <a:pt x="130" y="38"/>
                  </a:lnTo>
                  <a:lnTo>
                    <a:pt x="123" y="49"/>
                  </a:lnTo>
                  <a:lnTo>
                    <a:pt x="123" y="64"/>
                  </a:lnTo>
                  <a:lnTo>
                    <a:pt x="138" y="64"/>
                  </a:lnTo>
                  <a:lnTo>
                    <a:pt x="147" y="87"/>
                  </a:lnTo>
                  <a:lnTo>
                    <a:pt x="204" y="111"/>
                  </a:lnTo>
                  <a:lnTo>
                    <a:pt x="213" y="111"/>
                  </a:lnTo>
                  <a:lnTo>
                    <a:pt x="168" y="162"/>
                  </a:lnTo>
                  <a:lnTo>
                    <a:pt x="147" y="162"/>
                  </a:lnTo>
                  <a:lnTo>
                    <a:pt x="138" y="172"/>
                  </a:lnTo>
                  <a:lnTo>
                    <a:pt x="126" y="172"/>
                  </a:lnTo>
                  <a:lnTo>
                    <a:pt x="115" y="172"/>
                  </a:lnTo>
                  <a:lnTo>
                    <a:pt x="109" y="166"/>
                  </a:lnTo>
                  <a:lnTo>
                    <a:pt x="89" y="179"/>
                  </a:lnTo>
                  <a:lnTo>
                    <a:pt x="72" y="179"/>
                  </a:lnTo>
                  <a:lnTo>
                    <a:pt x="58" y="164"/>
                  </a:lnTo>
                  <a:lnTo>
                    <a:pt x="34" y="161"/>
                  </a:lnTo>
                  <a:lnTo>
                    <a:pt x="34" y="161"/>
                  </a:lnTo>
                  <a:lnTo>
                    <a:pt x="34" y="161"/>
                  </a:lnTo>
                  <a:close/>
                </a:path>
              </a:pathLst>
            </a:custGeom>
            <a:solidFill>
              <a:schemeClr val="bg1">
                <a:lumMod val="85000"/>
              </a:schemeClr>
            </a:solidFill>
            <a:ln w="635" cap="rnd">
              <a:solidFill>
                <a:schemeClr val="bg1">
                  <a:alpha val="17000"/>
                </a:schemeClr>
              </a:solidFill>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65" name="Freeform 164">
              <a:extLst>
                <a:ext uri="{FF2B5EF4-FFF2-40B4-BE49-F238E27FC236}">
                  <a16:creationId xmlns:a16="http://schemas.microsoft.com/office/drawing/2014/main" id="{3AF90B72-CEF2-A94E-9CDC-EBBC72A18031}"/>
                </a:ext>
              </a:extLst>
            </p:cNvPr>
            <p:cNvSpPr>
              <a:spLocks/>
            </p:cNvSpPr>
            <p:nvPr userDrawn="1"/>
          </p:nvSpPr>
          <p:spPr bwMode="auto">
            <a:xfrm>
              <a:off x="1678434" y="3019086"/>
              <a:ext cx="325222" cy="232583"/>
            </a:xfrm>
            <a:custGeom>
              <a:avLst/>
              <a:gdLst>
                <a:gd name="T0" fmla="*/ 34 w 213"/>
                <a:gd name="T1" fmla="*/ 161 h 179"/>
                <a:gd name="T2" fmla="*/ 41 w 213"/>
                <a:gd name="T3" fmla="*/ 151 h 179"/>
                <a:gd name="T4" fmla="*/ 30 w 213"/>
                <a:gd name="T5" fmla="*/ 145 h 179"/>
                <a:gd name="T6" fmla="*/ 22 w 213"/>
                <a:gd name="T7" fmla="*/ 127 h 179"/>
                <a:gd name="T8" fmla="*/ 11 w 213"/>
                <a:gd name="T9" fmla="*/ 113 h 179"/>
                <a:gd name="T10" fmla="*/ 0 w 213"/>
                <a:gd name="T11" fmla="*/ 113 h 179"/>
                <a:gd name="T12" fmla="*/ 4 w 213"/>
                <a:gd name="T13" fmla="*/ 100 h 179"/>
                <a:gd name="T14" fmla="*/ 15 w 213"/>
                <a:gd name="T15" fmla="*/ 100 h 179"/>
                <a:gd name="T16" fmla="*/ 19 w 213"/>
                <a:gd name="T17" fmla="*/ 62 h 179"/>
                <a:gd name="T18" fmla="*/ 30 w 213"/>
                <a:gd name="T19" fmla="*/ 62 h 179"/>
                <a:gd name="T20" fmla="*/ 39 w 213"/>
                <a:gd name="T21" fmla="*/ 30 h 179"/>
                <a:gd name="T22" fmla="*/ 51 w 213"/>
                <a:gd name="T23" fmla="*/ 7 h 179"/>
                <a:gd name="T24" fmla="*/ 72 w 213"/>
                <a:gd name="T25" fmla="*/ 0 h 179"/>
                <a:gd name="T26" fmla="*/ 77 w 213"/>
                <a:gd name="T27" fmla="*/ 7 h 179"/>
                <a:gd name="T28" fmla="*/ 96 w 213"/>
                <a:gd name="T29" fmla="*/ 7 h 179"/>
                <a:gd name="T30" fmla="*/ 111 w 213"/>
                <a:gd name="T31" fmla="*/ 7 h 179"/>
                <a:gd name="T32" fmla="*/ 130 w 213"/>
                <a:gd name="T33" fmla="*/ 38 h 179"/>
                <a:gd name="T34" fmla="*/ 123 w 213"/>
                <a:gd name="T35" fmla="*/ 49 h 179"/>
                <a:gd name="T36" fmla="*/ 123 w 213"/>
                <a:gd name="T37" fmla="*/ 64 h 179"/>
                <a:gd name="T38" fmla="*/ 138 w 213"/>
                <a:gd name="T39" fmla="*/ 64 h 179"/>
                <a:gd name="T40" fmla="*/ 147 w 213"/>
                <a:gd name="T41" fmla="*/ 87 h 179"/>
                <a:gd name="T42" fmla="*/ 204 w 213"/>
                <a:gd name="T43" fmla="*/ 111 h 179"/>
                <a:gd name="T44" fmla="*/ 213 w 213"/>
                <a:gd name="T45" fmla="*/ 111 h 179"/>
                <a:gd name="T46" fmla="*/ 168 w 213"/>
                <a:gd name="T47" fmla="*/ 162 h 179"/>
                <a:gd name="T48" fmla="*/ 147 w 213"/>
                <a:gd name="T49" fmla="*/ 162 h 179"/>
                <a:gd name="T50" fmla="*/ 138 w 213"/>
                <a:gd name="T51" fmla="*/ 172 h 179"/>
                <a:gd name="T52" fmla="*/ 126 w 213"/>
                <a:gd name="T53" fmla="*/ 172 h 179"/>
                <a:gd name="T54" fmla="*/ 115 w 213"/>
                <a:gd name="T55" fmla="*/ 172 h 179"/>
                <a:gd name="T56" fmla="*/ 109 w 213"/>
                <a:gd name="T57" fmla="*/ 166 h 179"/>
                <a:gd name="T58" fmla="*/ 89 w 213"/>
                <a:gd name="T59" fmla="*/ 179 h 179"/>
                <a:gd name="T60" fmla="*/ 72 w 213"/>
                <a:gd name="T61" fmla="*/ 179 h 179"/>
                <a:gd name="T62" fmla="*/ 58 w 213"/>
                <a:gd name="T63" fmla="*/ 164 h 179"/>
                <a:gd name="T64" fmla="*/ 34 w 213"/>
                <a:gd name="T65" fmla="*/ 161 h 179"/>
                <a:gd name="T66" fmla="*/ 34 w 213"/>
                <a:gd name="T67" fmla="*/ 161 h 179"/>
                <a:gd name="T68" fmla="*/ 34 w 213"/>
                <a:gd name="T69" fmla="*/ 161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13" h="179">
                  <a:moveTo>
                    <a:pt x="34" y="161"/>
                  </a:moveTo>
                  <a:lnTo>
                    <a:pt x="41" y="151"/>
                  </a:lnTo>
                  <a:lnTo>
                    <a:pt x="30" y="145"/>
                  </a:lnTo>
                  <a:lnTo>
                    <a:pt x="22" y="127"/>
                  </a:lnTo>
                  <a:lnTo>
                    <a:pt x="11" y="113"/>
                  </a:lnTo>
                  <a:lnTo>
                    <a:pt x="0" y="113"/>
                  </a:lnTo>
                  <a:lnTo>
                    <a:pt x="4" y="100"/>
                  </a:lnTo>
                  <a:lnTo>
                    <a:pt x="15" y="100"/>
                  </a:lnTo>
                  <a:lnTo>
                    <a:pt x="19" y="62"/>
                  </a:lnTo>
                  <a:lnTo>
                    <a:pt x="30" y="62"/>
                  </a:lnTo>
                  <a:lnTo>
                    <a:pt x="39" y="30"/>
                  </a:lnTo>
                  <a:lnTo>
                    <a:pt x="51" y="7"/>
                  </a:lnTo>
                  <a:lnTo>
                    <a:pt x="72" y="0"/>
                  </a:lnTo>
                  <a:lnTo>
                    <a:pt x="77" y="7"/>
                  </a:lnTo>
                  <a:lnTo>
                    <a:pt x="96" y="7"/>
                  </a:lnTo>
                  <a:lnTo>
                    <a:pt x="111" y="7"/>
                  </a:lnTo>
                  <a:lnTo>
                    <a:pt x="130" y="38"/>
                  </a:lnTo>
                  <a:lnTo>
                    <a:pt x="123" y="49"/>
                  </a:lnTo>
                  <a:lnTo>
                    <a:pt x="123" y="64"/>
                  </a:lnTo>
                  <a:lnTo>
                    <a:pt x="138" y="64"/>
                  </a:lnTo>
                  <a:lnTo>
                    <a:pt x="147" y="87"/>
                  </a:lnTo>
                  <a:lnTo>
                    <a:pt x="204" y="111"/>
                  </a:lnTo>
                  <a:lnTo>
                    <a:pt x="213" y="111"/>
                  </a:lnTo>
                  <a:lnTo>
                    <a:pt x="168" y="162"/>
                  </a:lnTo>
                  <a:lnTo>
                    <a:pt x="147" y="162"/>
                  </a:lnTo>
                  <a:lnTo>
                    <a:pt x="138" y="172"/>
                  </a:lnTo>
                  <a:lnTo>
                    <a:pt x="126" y="172"/>
                  </a:lnTo>
                  <a:lnTo>
                    <a:pt x="115" y="172"/>
                  </a:lnTo>
                  <a:lnTo>
                    <a:pt x="109" y="166"/>
                  </a:lnTo>
                  <a:lnTo>
                    <a:pt x="89" y="179"/>
                  </a:lnTo>
                  <a:lnTo>
                    <a:pt x="72" y="179"/>
                  </a:lnTo>
                  <a:lnTo>
                    <a:pt x="58" y="164"/>
                  </a:lnTo>
                  <a:lnTo>
                    <a:pt x="34" y="161"/>
                  </a:lnTo>
                  <a:lnTo>
                    <a:pt x="34" y="161"/>
                  </a:lnTo>
                  <a:lnTo>
                    <a:pt x="34" y="161"/>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66" name="Freeform 165">
              <a:extLst>
                <a:ext uri="{FF2B5EF4-FFF2-40B4-BE49-F238E27FC236}">
                  <a16:creationId xmlns:a16="http://schemas.microsoft.com/office/drawing/2014/main" id="{8D7EB0B4-BFE5-1D4D-95C4-B4E72CA10499}"/>
                </a:ext>
              </a:extLst>
            </p:cNvPr>
            <p:cNvSpPr>
              <a:spLocks/>
            </p:cNvSpPr>
            <p:nvPr userDrawn="1"/>
          </p:nvSpPr>
          <p:spPr bwMode="auto">
            <a:xfrm>
              <a:off x="1287557" y="3094448"/>
              <a:ext cx="264148" cy="181908"/>
            </a:xfrm>
            <a:custGeom>
              <a:avLst/>
              <a:gdLst>
                <a:gd name="T0" fmla="*/ 110 w 173"/>
                <a:gd name="T1" fmla="*/ 0 h 140"/>
                <a:gd name="T2" fmla="*/ 120 w 173"/>
                <a:gd name="T3" fmla="*/ 14 h 140"/>
                <a:gd name="T4" fmla="*/ 120 w 173"/>
                <a:gd name="T5" fmla="*/ 33 h 140"/>
                <a:gd name="T6" fmla="*/ 133 w 173"/>
                <a:gd name="T7" fmla="*/ 42 h 140"/>
                <a:gd name="T8" fmla="*/ 173 w 173"/>
                <a:gd name="T9" fmla="*/ 87 h 140"/>
                <a:gd name="T10" fmla="*/ 173 w 173"/>
                <a:gd name="T11" fmla="*/ 97 h 140"/>
                <a:gd name="T12" fmla="*/ 150 w 173"/>
                <a:gd name="T13" fmla="*/ 97 h 140"/>
                <a:gd name="T14" fmla="*/ 131 w 173"/>
                <a:gd name="T15" fmla="*/ 97 h 140"/>
                <a:gd name="T16" fmla="*/ 121 w 173"/>
                <a:gd name="T17" fmla="*/ 108 h 140"/>
                <a:gd name="T18" fmla="*/ 116 w 173"/>
                <a:gd name="T19" fmla="*/ 99 h 140"/>
                <a:gd name="T20" fmla="*/ 104 w 173"/>
                <a:gd name="T21" fmla="*/ 110 h 140"/>
                <a:gd name="T22" fmla="*/ 80 w 173"/>
                <a:gd name="T23" fmla="*/ 110 h 140"/>
                <a:gd name="T24" fmla="*/ 69 w 173"/>
                <a:gd name="T25" fmla="*/ 99 h 140"/>
                <a:gd name="T26" fmla="*/ 57 w 173"/>
                <a:gd name="T27" fmla="*/ 110 h 140"/>
                <a:gd name="T28" fmla="*/ 57 w 173"/>
                <a:gd name="T29" fmla="*/ 125 h 140"/>
                <a:gd name="T30" fmla="*/ 31 w 173"/>
                <a:gd name="T31" fmla="*/ 125 h 140"/>
                <a:gd name="T32" fmla="*/ 31 w 173"/>
                <a:gd name="T33" fmla="*/ 140 h 140"/>
                <a:gd name="T34" fmla="*/ 14 w 173"/>
                <a:gd name="T35" fmla="*/ 121 h 140"/>
                <a:gd name="T36" fmla="*/ 0 w 173"/>
                <a:gd name="T37" fmla="*/ 84 h 140"/>
                <a:gd name="T38" fmla="*/ 16 w 173"/>
                <a:gd name="T39" fmla="*/ 61 h 140"/>
                <a:gd name="T40" fmla="*/ 29 w 173"/>
                <a:gd name="T41" fmla="*/ 61 h 140"/>
                <a:gd name="T42" fmla="*/ 36 w 173"/>
                <a:gd name="T43" fmla="*/ 51 h 140"/>
                <a:gd name="T44" fmla="*/ 53 w 173"/>
                <a:gd name="T45" fmla="*/ 48 h 140"/>
                <a:gd name="T46" fmla="*/ 86 w 173"/>
                <a:gd name="T47" fmla="*/ 29 h 140"/>
                <a:gd name="T48" fmla="*/ 110 w 173"/>
                <a:gd name="T49" fmla="*/ 0 h 140"/>
                <a:gd name="T50" fmla="*/ 110 w 173"/>
                <a:gd name="T51" fmla="*/ 0 h 140"/>
                <a:gd name="T52" fmla="*/ 110 w 173"/>
                <a:gd name="T53" fmla="*/ 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3" h="140">
                  <a:moveTo>
                    <a:pt x="110" y="0"/>
                  </a:moveTo>
                  <a:lnTo>
                    <a:pt x="120" y="14"/>
                  </a:lnTo>
                  <a:lnTo>
                    <a:pt x="120" y="33"/>
                  </a:lnTo>
                  <a:lnTo>
                    <a:pt x="133" y="42"/>
                  </a:lnTo>
                  <a:lnTo>
                    <a:pt x="173" y="87"/>
                  </a:lnTo>
                  <a:lnTo>
                    <a:pt x="173" y="97"/>
                  </a:lnTo>
                  <a:lnTo>
                    <a:pt x="150" y="97"/>
                  </a:lnTo>
                  <a:lnTo>
                    <a:pt x="131" y="97"/>
                  </a:lnTo>
                  <a:lnTo>
                    <a:pt x="121" y="108"/>
                  </a:lnTo>
                  <a:lnTo>
                    <a:pt x="116" y="99"/>
                  </a:lnTo>
                  <a:lnTo>
                    <a:pt x="104" y="110"/>
                  </a:lnTo>
                  <a:lnTo>
                    <a:pt x="80" y="110"/>
                  </a:lnTo>
                  <a:lnTo>
                    <a:pt x="69" y="99"/>
                  </a:lnTo>
                  <a:lnTo>
                    <a:pt x="57" y="110"/>
                  </a:lnTo>
                  <a:lnTo>
                    <a:pt x="57" y="125"/>
                  </a:lnTo>
                  <a:lnTo>
                    <a:pt x="31" y="125"/>
                  </a:lnTo>
                  <a:lnTo>
                    <a:pt x="31" y="140"/>
                  </a:lnTo>
                  <a:lnTo>
                    <a:pt x="14" y="121"/>
                  </a:lnTo>
                  <a:lnTo>
                    <a:pt x="0" y="84"/>
                  </a:lnTo>
                  <a:lnTo>
                    <a:pt x="16" y="61"/>
                  </a:lnTo>
                  <a:lnTo>
                    <a:pt x="29" y="61"/>
                  </a:lnTo>
                  <a:lnTo>
                    <a:pt x="36" y="51"/>
                  </a:lnTo>
                  <a:lnTo>
                    <a:pt x="53" y="48"/>
                  </a:lnTo>
                  <a:lnTo>
                    <a:pt x="86" y="29"/>
                  </a:lnTo>
                  <a:lnTo>
                    <a:pt x="110" y="0"/>
                  </a:lnTo>
                  <a:lnTo>
                    <a:pt x="110" y="0"/>
                  </a:lnTo>
                  <a:lnTo>
                    <a:pt x="110" y="0"/>
                  </a:lnTo>
                  <a:close/>
                </a:path>
              </a:pathLst>
            </a:custGeom>
            <a:solidFill>
              <a:schemeClr val="bg1">
                <a:lumMod val="85000"/>
              </a:schemeClr>
            </a:solidFill>
            <a:ln w="635" cap="rnd">
              <a:solidFill>
                <a:schemeClr val="bg1">
                  <a:alpha val="17000"/>
                </a:schemeClr>
              </a:solidFill>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67" name="Freeform 166">
              <a:extLst>
                <a:ext uri="{FF2B5EF4-FFF2-40B4-BE49-F238E27FC236}">
                  <a16:creationId xmlns:a16="http://schemas.microsoft.com/office/drawing/2014/main" id="{D064117D-499F-5445-9F61-B55BE967EF3D}"/>
                </a:ext>
              </a:extLst>
            </p:cNvPr>
            <p:cNvSpPr>
              <a:spLocks/>
            </p:cNvSpPr>
            <p:nvPr userDrawn="1"/>
          </p:nvSpPr>
          <p:spPr bwMode="auto">
            <a:xfrm>
              <a:off x="1287557" y="3094448"/>
              <a:ext cx="264148" cy="181908"/>
            </a:xfrm>
            <a:custGeom>
              <a:avLst/>
              <a:gdLst>
                <a:gd name="T0" fmla="*/ 110 w 173"/>
                <a:gd name="T1" fmla="*/ 0 h 140"/>
                <a:gd name="T2" fmla="*/ 120 w 173"/>
                <a:gd name="T3" fmla="*/ 14 h 140"/>
                <a:gd name="T4" fmla="*/ 120 w 173"/>
                <a:gd name="T5" fmla="*/ 33 h 140"/>
                <a:gd name="T6" fmla="*/ 133 w 173"/>
                <a:gd name="T7" fmla="*/ 42 h 140"/>
                <a:gd name="T8" fmla="*/ 173 w 173"/>
                <a:gd name="T9" fmla="*/ 87 h 140"/>
                <a:gd name="T10" fmla="*/ 173 w 173"/>
                <a:gd name="T11" fmla="*/ 97 h 140"/>
                <a:gd name="T12" fmla="*/ 150 w 173"/>
                <a:gd name="T13" fmla="*/ 97 h 140"/>
                <a:gd name="T14" fmla="*/ 131 w 173"/>
                <a:gd name="T15" fmla="*/ 97 h 140"/>
                <a:gd name="T16" fmla="*/ 121 w 173"/>
                <a:gd name="T17" fmla="*/ 108 h 140"/>
                <a:gd name="T18" fmla="*/ 116 w 173"/>
                <a:gd name="T19" fmla="*/ 99 h 140"/>
                <a:gd name="T20" fmla="*/ 104 w 173"/>
                <a:gd name="T21" fmla="*/ 110 h 140"/>
                <a:gd name="T22" fmla="*/ 80 w 173"/>
                <a:gd name="T23" fmla="*/ 110 h 140"/>
                <a:gd name="T24" fmla="*/ 69 w 173"/>
                <a:gd name="T25" fmla="*/ 99 h 140"/>
                <a:gd name="T26" fmla="*/ 57 w 173"/>
                <a:gd name="T27" fmla="*/ 110 h 140"/>
                <a:gd name="T28" fmla="*/ 57 w 173"/>
                <a:gd name="T29" fmla="*/ 125 h 140"/>
                <a:gd name="T30" fmla="*/ 31 w 173"/>
                <a:gd name="T31" fmla="*/ 125 h 140"/>
                <a:gd name="T32" fmla="*/ 31 w 173"/>
                <a:gd name="T33" fmla="*/ 140 h 140"/>
                <a:gd name="T34" fmla="*/ 14 w 173"/>
                <a:gd name="T35" fmla="*/ 121 h 140"/>
                <a:gd name="T36" fmla="*/ 0 w 173"/>
                <a:gd name="T37" fmla="*/ 84 h 140"/>
                <a:gd name="T38" fmla="*/ 16 w 173"/>
                <a:gd name="T39" fmla="*/ 61 h 140"/>
                <a:gd name="T40" fmla="*/ 29 w 173"/>
                <a:gd name="T41" fmla="*/ 61 h 140"/>
                <a:gd name="T42" fmla="*/ 36 w 173"/>
                <a:gd name="T43" fmla="*/ 51 h 140"/>
                <a:gd name="T44" fmla="*/ 53 w 173"/>
                <a:gd name="T45" fmla="*/ 48 h 140"/>
                <a:gd name="T46" fmla="*/ 86 w 173"/>
                <a:gd name="T47" fmla="*/ 29 h 140"/>
                <a:gd name="T48" fmla="*/ 110 w 173"/>
                <a:gd name="T49" fmla="*/ 0 h 140"/>
                <a:gd name="T50" fmla="*/ 110 w 173"/>
                <a:gd name="T51" fmla="*/ 0 h 140"/>
                <a:gd name="T52" fmla="*/ 110 w 173"/>
                <a:gd name="T53" fmla="*/ 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3" h="140">
                  <a:moveTo>
                    <a:pt x="110" y="0"/>
                  </a:moveTo>
                  <a:lnTo>
                    <a:pt x="120" y="14"/>
                  </a:lnTo>
                  <a:lnTo>
                    <a:pt x="120" y="33"/>
                  </a:lnTo>
                  <a:lnTo>
                    <a:pt x="133" y="42"/>
                  </a:lnTo>
                  <a:lnTo>
                    <a:pt x="173" y="87"/>
                  </a:lnTo>
                  <a:lnTo>
                    <a:pt x="173" y="97"/>
                  </a:lnTo>
                  <a:lnTo>
                    <a:pt x="150" y="97"/>
                  </a:lnTo>
                  <a:lnTo>
                    <a:pt x="131" y="97"/>
                  </a:lnTo>
                  <a:lnTo>
                    <a:pt x="121" y="108"/>
                  </a:lnTo>
                  <a:lnTo>
                    <a:pt x="116" y="99"/>
                  </a:lnTo>
                  <a:lnTo>
                    <a:pt x="104" y="110"/>
                  </a:lnTo>
                  <a:lnTo>
                    <a:pt x="80" y="110"/>
                  </a:lnTo>
                  <a:lnTo>
                    <a:pt x="69" y="99"/>
                  </a:lnTo>
                  <a:lnTo>
                    <a:pt x="57" y="110"/>
                  </a:lnTo>
                  <a:lnTo>
                    <a:pt x="57" y="125"/>
                  </a:lnTo>
                  <a:lnTo>
                    <a:pt x="31" y="125"/>
                  </a:lnTo>
                  <a:lnTo>
                    <a:pt x="31" y="140"/>
                  </a:lnTo>
                  <a:lnTo>
                    <a:pt x="14" y="121"/>
                  </a:lnTo>
                  <a:lnTo>
                    <a:pt x="0" y="84"/>
                  </a:lnTo>
                  <a:lnTo>
                    <a:pt x="16" y="61"/>
                  </a:lnTo>
                  <a:lnTo>
                    <a:pt x="29" y="61"/>
                  </a:lnTo>
                  <a:lnTo>
                    <a:pt x="36" y="51"/>
                  </a:lnTo>
                  <a:lnTo>
                    <a:pt x="53" y="48"/>
                  </a:lnTo>
                  <a:lnTo>
                    <a:pt x="86" y="29"/>
                  </a:lnTo>
                  <a:lnTo>
                    <a:pt x="110" y="0"/>
                  </a:lnTo>
                  <a:lnTo>
                    <a:pt x="110" y="0"/>
                  </a:lnTo>
                  <a:lnTo>
                    <a:pt x="110" y="0"/>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68" name="Freeform 167">
              <a:extLst>
                <a:ext uri="{FF2B5EF4-FFF2-40B4-BE49-F238E27FC236}">
                  <a16:creationId xmlns:a16="http://schemas.microsoft.com/office/drawing/2014/main" id="{3BAAD13E-CFAD-A744-9084-7F143994FAC0}"/>
                </a:ext>
              </a:extLst>
            </p:cNvPr>
            <p:cNvSpPr>
              <a:spLocks/>
            </p:cNvSpPr>
            <p:nvPr userDrawn="1"/>
          </p:nvSpPr>
          <p:spPr bwMode="auto">
            <a:xfrm>
              <a:off x="1847916" y="3080155"/>
              <a:ext cx="225976" cy="283257"/>
            </a:xfrm>
            <a:custGeom>
              <a:avLst/>
              <a:gdLst>
                <a:gd name="T0" fmla="*/ 27 w 148"/>
                <a:gd name="T1" fmla="*/ 17 h 218"/>
                <a:gd name="T2" fmla="*/ 91 w 148"/>
                <a:gd name="T3" fmla="*/ 64 h 218"/>
                <a:gd name="T4" fmla="*/ 57 w 148"/>
                <a:gd name="T5" fmla="*/ 115 h 218"/>
                <a:gd name="T6" fmla="*/ 27 w 148"/>
                <a:gd name="T7" fmla="*/ 125 h 218"/>
                <a:gd name="T8" fmla="*/ 0 w 148"/>
                <a:gd name="T9" fmla="*/ 144 h 218"/>
                <a:gd name="T10" fmla="*/ 6 w 148"/>
                <a:gd name="T11" fmla="*/ 218 h 218"/>
                <a:gd name="T12" fmla="*/ 36 w 148"/>
                <a:gd name="T13" fmla="*/ 184 h 218"/>
                <a:gd name="T14" fmla="*/ 59 w 148"/>
                <a:gd name="T15" fmla="*/ 161 h 218"/>
                <a:gd name="T16" fmla="*/ 87 w 148"/>
                <a:gd name="T17" fmla="*/ 134 h 218"/>
                <a:gd name="T18" fmla="*/ 101 w 148"/>
                <a:gd name="T19" fmla="*/ 114 h 218"/>
                <a:gd name="T20" fmla="*/ 108 w 148"/>
                <a:gd name="T21" fmla="*/ 110 h 218"/>
                <a:gd name="T22" fmla="*/ 108 w 148"/>
                <a:gd name="T23" fmla="*/ 106 h 218"/>
                <a:gd name="T24" fmla="*/ 108 w 148"/>
                <a:gd name="T25" fmla="*/ 91 h 218"/>
                <a:gd name="T26" fmla="*/ 119 w 148"/>
                <a:gd name="T27" fmla="*/ 78 h 218"/>
                <a:gd name="T28" fmla="*/ 123 w 148"/>
                <a:gd name="T29" fmla="*/ 76 h 218"/>
                <a:gd name="T30" fmla="*/ 133 w 148"/>
                <a:gd name="T31" fmla="*/ 68 h 218"/>
                <a:gd name="T32" fmla="*/ 135 w 148"/>
                <a:gd name="T33" fmla="*/ 62 h 218"/>
                <a:gd name="T34" fmla="*/ 135 w 148"/>
                <a:gd name="T35" fmla="*/ 40 h 218"/>
                <a:gd name="T36" fmla="*/ 144 w 148"/>
                <a:gd name="T37" fmla="*/ 28 h 218"/>
                <a:gd name="T38" fmla="*/ 148 w 148"/>
                <a:gd name="T39" fmla="*/ 17 h 218"/>
                <a:gd name="T40" fmla="*/ 148 w 148"/>
                <a:gd name="T41" fmla="*/ 11 h 218"/>
                <a:gd name="T42" fmla="*/ 148 w 148"/>
                <a:gd name="T43" fmla="*/ 2 h 218"/>
                <a:gd name="T44" fmla="*/ 146 w 148"/>
                <a:gd name="T45" fmla="*/ 0 h 218"/>
                <a:gd name="T46" fmla="*/ 136 w 148"/>
                <a:gd name="T47" fmla="*/ 0 h 218"/>
                <a:gd name="T48" fmla="*/ 131 w 148"/>
                <a:gd name="T49" fmla="*/ 2 h 218"/>
                <a:gd name="T50" fmla="*/ 123 w 148"/>
                <a:gd name="T51" fmla="*/ 11 h 218"/>
                <a:gd name="T52" fmla="*/ 118 w 148"/>
                <a:gd name="T53" fmla="*/ 13 h 218"/>
                <a:gd name="T54" fmla="*/ 97 w 148"/>
                <a:gd name="T55" fmla="*/ 13 h 218"/>
                <a:gd name="T56" fmla="*/ 82 w 148"/>
                <a:gd name="T57" fmla="*/ 13 h 218"/>
                <a:gd name="T58" fmla="*/ 51 w 148"/>
                <a:gd name="T59" fmla="*/ 19 h 218"/>
                <a:gd name="T60" fmla="*/ 36 w 148"/>
                <a:gd name="T61" fmla="*/ 6 h 218"/>
                <a:gd name="T62" fmla="*/ 36 w 148"/>
                <a:gd name="T63" fmla="*/ 6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8" h="218">
                  <a:moveTo>
                    <a:pt x="36" y="6"/>
                  </a:moveTo>
                  <a:lnTo>
                    <a:pt x="27" y="17"/>
                  </a:lnTo>
                  <a:lnTo>
                    <a:pt x="36" y="40"/>
                  </a:lnTo>
                  <a:lnTo>
                    <a:pt x="91" y="64"/>
                  </a:lnTo>
                  <a:lnTo>
                    <a:pt x="101" y="64"/>
                  </a:lnTo>
                  <a:lnTo>
                    <a:pt x="57" y="115"/>
                  </a:lnTo>
                  <a:lnTo>
                    <a:pt x="36" y="115"/>
                  </a:lnTo>
                  <a:lnTo>
                    <a:pt x="27" y="125"/>
                  </a:lnTo>
                  <a:lnTo>
                    <a:pt x="15" y="125"/>
                  </a:lnTo>
                  <a:lnTo>
                    <a:pt x="0" y="144"/>
                  </a:lnTo>
                  <a:lnTo>
                    <a:pt x="0" y="210"/>
                  </a:lnTo>
                  <a:lnTo>
                    <a:pt x="6" y="218"/>
                  </a:lnTo>
                  <a:lnTo>
                    <a:pt x="29" y="191"/>
                  </a:lnTo>
                  <a:lnTo>
                    <a:pt x="36" y="184"/>
                  </a:lnTo>
                  <a:lnTo>
                    <a:pt x="46" y="167"/>
                  </a:lnTo>
                  <a:lnTo>
                    <a:pt x="59" y="161"/>
                  </a:lnTo>
                  <a:lnTo>
                    <a:pt x="70" y="148"/>
                  </a:lnTo>
                  <a:lnTo>
                    <a:pt x="87" y="134"/>
                  </a:lnTo>
                  <a:lnTo>
                    <a:pt x="101" y="114"/>
                  </a:lnTo>
                  <a:lnTo>
                    <a:pt x="101" y="114"/>
                  </a:lnTo>
                  <a:lnTo>
                    <a:pt x="106" y="112"/>
                  </a:lnTo>
                  <a:lnTo>
                    <a:pt x="108" y="110"/>
                  </a:lnTo>
                  <a:lnTo>
                    <a:pt x="108" y="108"/>
                  </a:lnTo>
                  <a:lnTo>
                    <a:pt x="108" y="106"/>
                  </a:lnTo>
                  <a:lnTo>
                    <a:pt x="108" y="106"/>
                  </a:lnTo>
                  <a:lnTo>
                    <a:pt x="108" y="91"/>
                  </a:lnTo>
                  <a:lnTo>
                    <a:pt x="108" y="91"/>
                  </a:lnTo>
                  <a:lnTo>
                    <a:pt x="119" y="78"/>
                  </a:lnTo>
                  <a:lnTo>
                    <a:pt x="119" y="78"/>
                  </a:lnTo>
                  <a:lnTo>
                    <a:pt x="123" y="76"/>
                  </a:lnTo>
                  <a:lnTo>
                    <a:pt x="129" y="72"/>
                  </a:lnTo>
                  <a:lnTo>
                    <a:pt x="133" y="68"/>
                  </a:lnTo>
                  <a:lnTo>
                    <a:pt x="135" y="64"/>
                  </a:lnTo>
                  <a:lnTo>
                    <a:pt x="135" y="62"/>
                  </a:lnTo>
                  <a:lnTo>
                    <a:pt x="135" y="62"/>
                  </a:lnTo>
                  <a:lnTo>
                    <a:pt x="135" y="40"/>
                  </a:lnTo>
                  <a:lnTo>
                    <a:pt x="144" y="28"/>
                  </a:lnTo>
                  <a:lnTo>
                    <a:pt x="144" y="28"/>
                  </a:lnTo>
                  <a:lnTo>
                    <a:pt x="148" y="23"/>
                  </a:lnTo>
                  <a:lnTo>
                    <a:pt x="148" y="17"/>
                  </a:lnTo>
                  <a:lnTo>
                    <a:pt x="148" y="11"/>
                  </a:lnTo>
                  <a:lnTo>
                    <a:pt x="148" y="11"/>
                  </a:lnTo>
                  <a:lnTo>
                    <a:pt x="148" y="6"/>
                  </a:lnTo>
                  <a:lnTo>
                    <a:pt x="148" y="2"/>
                  </a:lnTo>
                  <a:lnTo>
                    <a:pt x="146" y="0"/>
                  </a:lnTo>
                  <a:lnTo>
                    <a:pt x="146" y="0"/>
                  </a:lnTo>
                  <a:lnTo>
                    <a:pt x="136" y="0"/>
                  </a:lnTo>
                  <a:lnTo>
                    <a:pt x="136" y="0"/>
                  </a:lnTo>
                  <a:lnTo>
                    <a:pt x="133" y="0"/>
                  </a:lnTo>
                  <a:lnTo>
                    <a:pt x="131" y="2"/>
                  </a:lnTo>
                  <a:lnTo>
                    <a:pt x="127" y="6"/>
                  </a:lnTo>
                  <a:lnTo>
                    <a:pt x="123" y="11"/>
                  </a:lnTo>
                  <a:lnTo>
                    <a:pt x="119" y="11"/>
                  </a:lnTo>
                  <a:lnTo>
                    <a:pt x="118" y="13"/>
                  </a:lnTo>
                  <a:lnTo>
                    <a:pt x="118" y="13"/>
                  </a:lnTo>
                  <a:lnTo>
                    <a:pt x="97" y="13"/>
                  </a:lnTo>
                  <a:lnTo>
                    <a:pt x="97" y="13"/>
                  </a:lnTo>
                  <a:lnTo>
                    <a:pt x="82" y="13"/>
                  </a:lnTo>
                  <a:lnTo>
                    <a:pt x="68" y="19"/>
                  </a:lnTo>
                  <a:lnTo>
                    <a:pt x="51" y="19"/>
                  </a:lnTo>
                  <a:lnTo>
                    <a:pt x="48" y="25"/>
                  </a:lnTo>
                  <a:lnTo>
                    <a:pt x="36" y="6"/>
                  </a:lnTo>
                  <a:lnTo>
                    <a:pt x="36" y="6"/>
                  </a:lnTo>
                  <a:lnTo>
                    <a:pt x="36" y="6"/>
                  </a:lnTo>
                  <a:close/>
                </a:path>
              </a:pathLst>
            </a:custGeom>
            <a:solidFill>
              <a:schemeClr val="bg1">
                <a:lumMod val="85000"/>
              </a:schemeClr>
            </a:solidFill>
            <a:ln w="635" cap="rnd">
              <a:solidFill>
                <a:schemeClr val="bg1">
                  <a:alpha val="17000"/>
                </a:schemeClr>
              </a:solidFill>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69" name="Freeform 168">
              <a:extLst>
                <a:ext uri="{FF2B5EF4-FFF2-40B4-BE49-F238E27FC236}">
                  <a16:creationId xmlns:a16="http://schemas.microsoft.com/office/drawing/2014/main" id="{0B4FCAB6-5E52-1141-AB6C-F7A2440939E8}"/>
                </a:ext>
              </a:extLst>
            </p:cNvPr>
            <p:cNvSpPr>
              <a:spLocks/>
            </p:cNvSpPr>
            <p:nvPr userDrawn="1"/>
          </p:nvSpPr>
          <p:spPr bwMode="auto">
            <a:xfrm>
              <a:off x="1847916" y="3080155"/>
              <a:ext cx="225976" cy="283257"/>
            </a:xfrm>
            <a:custGeom>
              <a:avLst/>
              <a:gdLst>
                <a:gd name="T0" fmla="*/ 27 w 148"/>
                <a:gd name="T1" fmla="*/ 17 h 218"/>
                <a:gd name="T2" fmla="*/ 91 w 148"/>
                <a:gd name="T3" fmla="*/ 64 h 218"/>
                <a:gd name="T4" fmla="*/ 57 w 148"/>
                <a:gd name="T5" fmla="*/ 115 h 218"/>
                <a:gd name="T6" fmla="*/ 27 w 148"/>
                <a:gd name="T7" fmla="*/ 125 h 218"/>
                <a:gd name="T8" fmla="*/ 0 w 148"/>
                <a:gd name="T9" fmla="*/ 144 h 218"/>
                <a:gd name="T10" fmla="*/ 6 w 148"/>
                <a:gd name="T11" fmla="*/ 218 h 218"/>
                <a:gd name="T12" fmla="*/ 36 w 148"/>
                <a:gd name="T13" fmla="*/ 184 h 218"/>
                <a:gd name="T14" fmla="*/ 59 w 148"/>
                <a:gd name="T15" fmla="*/ 161 h 218"/>
                <a:gd name="T16" fmla="*/ 87 w 148"/>
                <a:gd name="T17" fmla="*/ 134 h 218"/>
                <a:gd name="T18" fmla="*/ 101 w 148"/>
                <a:gd name="T19" fmla="*/ 114 h 218"/>
                <a:gd name="T20" fmla="*/ 108 w 148"/>
                <a:gd name="T21" fmla="*/ 110 h 218"/>
                <a:gd name="T22" fmla="*/ 108 w 148"/>
                <a:gd name="T23" fmla="*/ 106 h 218"/>
                <a:gd name="T24" fmla="*/ 108 w 148"/>
                <a:gd name="T25" fmla="*/ 91 h 218"/>
                <a:gd name="T26" fmla="*/ 119 w 148"/>
                <a:gd name="T27" fmla="*/ 78 h 218"/>
                <a:gd name="T28" fmla="*/ 123 w 148"/>
                <a:gd name="T29" fmla="*/ 76 h 218"/>
                <a:gd name="T30" fmla="*/ 133 w 148"/>
                <a:gd name="T31" fmla="*/ 68 h 218"/>
                <a:gd name="T32" fmla="*/ 135 w 148"/>
                <a:gd name="T33" fmla="*/ 62 h 218"/>
                <a:gd name="T34" fmla="*/ 135 w 148"/>
                <a:gd name="T35" fmla="*/ 40 h 218"/>
                <a:gd name="T36" fmla="*/ 144 w 148"/>
                <a:gd name="T37" fmla="*/ 28 h 218"/>
                <a:gd name="T38" fmla="*/ 148 w 148"/>
                <a:gd name="T39" fmla="*/ 17 h 218"/>
                <a:gd name="T40" fmla="*/ 148 w 148"/>
                <a:gd name="T41" fmla="*/ 11 h 218"/>
                <a:gd name="T42" fmla="*/ 148 w 148"/>
                <a:gd name="T43" fmla="*/ 2 h 218"/>
                <a:gd name="T44" fmla="*/ 146 w 148"/>
                <a:gd name="T45" fmla="*/ 0 h 218"/>
                <a:gd name="T46" fmla="*/ 136 w 148"/>
                <a:gd name="T47" fmla="*/ 0 h 218"/>
                <a:gd name="T48" fmla="*/ 131 w 148"/>
                <a:gd name="T49" fmla="*/ 2 h 218"/>
                <a:gd name="T50" fmla="*/ 123 w 148"/>
                <a:gd name="T51" fmla="*/ 11 h 218"/>
                <a:gd name="T52" fmla="*/ 118 w 148"/>
                <a:gd name="T53" fmla="*/ 13 h 218"/>
                <a:gd name="T54" fmla="*/ 97 w 148"/>
                <a:gd name="T55" fmla="*/ 13 h 218"/>
                <a:gd name="T56" fmla="*/ 82 w 148"/>
                <a:gd name="T57" fmla="*/ 13 h 218"/>
                <a:gd name="T58" fmla="*/ 51 w 148"/>
                <a:gd name="T59" fmla="*/ 19 h 218"/>
                <a:gd name="T60" fmla="*/ 36 w 148"/>
                <a:gd name="T61" fmla="*/ 6 h 218"/>
                <a:gd name="T62" fmla="*/ 36 w 148"/>
                <a:gd name="T63" fmla="*/ 6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8" h="218">
                  <a:moveTo>
                    <a:pt x="36" y="6"/>
                  </a:moveTo>
                  <a:lnTo>
                    <a:pt x="27" y="17"/>
                  </a:lnTo>
                  <a:lnTo>
                    <a:pt x="36" y="40"/>
                  </a:lnTo>
                  <a:lnTo>
                    <a:pt x="91" y="64"/>
                  </a:lnTo>
                  <a:lnTo>
                    <a:pt x="101" y="64"/>
                  </a:lnTo>
                  <a:lnTo>
                    <a:pt x="57" y="115"/>
                  </a:lnTo>
                  <a:lnTo>
                    <a:pt x="36" y="115"/>
                  </a:lnTo>
                  <a:lnTo>
                    <a:pt x="27" y="125"/>
                  </a:lnTo>
                  <a:lnTo>
                    <a:pt x="15" y="125"/>
                  </a:lnTo>
                  <a:lnTo>
                    <a:pt x="0" y="144"/>
                  </a:lnTo>
                  <a:lnTo>
                    <a:pt x="0" y="210"/>
                  </a:lnTo>
                  <a:lnTo>
                    <a:pt x="6" y="218"/>
                  </a:lnTo>
                  <a:lnTo>
                    <a:pt x="29" y="191"/>
                  </a:lnTo>
                  <a:lnTo>
                    <a:pt x="36" y="184"/>
                  </a:lnTo>
                  <a:lnTo>
                    <a:pt x="46" y="167"/>
                  </a:lnTo>
                  <a:lnTo>
                    <a:pt x="59" y="161"/>
                  </a:lnTo>
                  <a:lnTo>
                    <a:pt x="70" y="148"/>
                  </a:lnTo>
                  <a:lnTo>
                    <a:pt x="87" y="134"/>
                  </a:lnTo>
                  <a:lnTo>
                    <a:pt x="101" y="114"/>
                  </a:lnTo>
                  <a:lnTo>
                    <a:pt x="101" y="114"/>
                  </a:lnTo>
                  <a:lnTo>
                    <a:pt x="106" y="112"/>
                  </a:lnTo>
                  <a:lnTo>
                    <a:pt x="108" y="110"/>
                  </a:lnTo>
                  <a:lnTo>
                    <a:pt x="108" y="108"/>
                  </a:lnTo>
                  <a:lnTo>
                    <a:pt x="108" y="106"/>
                  </a:lnTo>
                  <a:lnTo>
                    <a:pt x="108" y="106"/>
                  </a:lnTo>
                  <a:lnTo>
                    <a:pt x="108" y="91"/>
                  </a:lnTo>
                  <a:lnTo>
                    <a:pt x="108" y="91"/>
                  </a:lnTo>
                  <a:lnTo>
                    <a:pt x="119" y="78"/>
                  </a:lnTo>
                  <a:lnTo>
                    <a:pt x="119" y="78"/>
                  </a:lnTo>
                  <a:lnTo>
                    <a:pt x="123" y="76"/>
                  </a:lnTo>
                  <a:lnTo>
                    <a:pt x="129" y="72"/>
                  </a:lnTo>
                  <a:lnTo>
                    <a:pt x="133" y="68"/>
                  </a:lnTo>
                  <a:lnTo>
                    <a:pt x="135" y="64"/>
                  </a:lnTo>
                  <a:lnTo>
                    <a:pt x="135" y="62"/>
                  </a:lnTo>
                  <a:lnTo>
                    <a:pt x="135" y="62"/>
                  </a:lnTo>
                  <a:lnTo>
                    <a:pt x="135" y="40"/>
                  </a:lnTo>
                  <a:lnTo>
                    <a:pt x="144" y="28"/>
                  </a:lnTo>
                  <a:lnTo>
                    <a:pt x="144" y="28"/>
                  </a:lnTo>
                  <a:lnTo>
                    <a:pt x="148" y="23"/>
                  </a:lnTo>
                  <a:lnTo>
                    <a:pt x="148" y="17"/>
                  </a:lnTo>
                  <a:lnTo>
                    <a:pt x="148" y="11"/>
                  </a:lnTo>
                  <a:lnTo>
                    <a:pt x="148" y="11"/>
                  </a:lnTo>
                  <a:lnTo>
                    <a:pt x="148" y="6"/>
                  </a:lnTo>
                  <a:lnTo>
                    <a:pt x="148" y="2"/>
                  </a:lnTo>
                  <a:lnTo>
                    <a:pt x="146" y="0"/>
                  </a:lnTo>
                  <a:lnTo>
                    <a:pt x="146" y="0"/>
                  </a:lnTo>
                  <a:lnTo>
                    <a:pt x="136" y="0"/>
                  </a:lnTo>
                  <a:lnTo>
                    <a:pt x="136" y="0"/>
                  </a:lnTo>
                  <a:lnTo>
                    <a:pt x="133" y="0"/>
                  </a:lnTo>
                  <a:lnTo>
                    <a:pt x="131" y="2"/>
                  </a:lnTo>
                  <a:lnTo>
                    <a:pt x="127" y="6"/>
                  </a:lnTo>
                  <a:lnTo>
                    <a:pt x="123" y="11"/>
                  </a:lnTo>
                  <a:lnTo>
                    <a:pt x="119" y="11"/>
                  </a:lnTo>
                  <a:lnTo>
                    <a:pt x="118" y="13"/>
                  </a:lnTo>
                  <a:lnTo>
                    <a:pt x="118" y="13"/>
                  </a:lnTo>
                  <a:lnTo>
                    <a:pt x="97" y="13"/>
                  </a:lnTo>
                  <a:lnTo>
                    <a:pt x="97" y="13"/>
                  </a:lnTo>
                  <a:lnTo>
                    <a:pt x="82" y="13"/>
                  </a:lnTo>
                  <a:lnTo>
                    <a:pt x="68" y="19"/>
                  </a:lnTo>
                  <a:lnTo>
                    <a:pt x="51" y="19"/>
                  </a:lnTo>
                  <a:lnTo>
                    <a:pt x="48" y="25"/>
                  </a:lnTo>
                  <a:lnTo>
                    <a:pt x="36" y="6"/>
                  </a:lnTo>
                  <a:lnTo>
                    <a:pt x="36" y="6"/>
                  </a:lnTo>
                  <a:lnTo>
                    <a:pt x="36" y="6"/>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70" name="Freeform 169">
              <a:extLst>
                <a:ext uri="{FF2B5EF4-FFF2-40B4-BE49-F238E27FC236}">
                  <a16:creationId xmlns:a16="http://schemas.microsoft.com/office/drawing/2014/main" id="{93BB4A4D-5C0C-DD41-8324-0190FBC1E1AE}"/>
                </a:ext>
              </a:extLst>
            </p:cNvPr>
            <p:cNvSpPr>
              <a:spLocks/>
            </p:cNvSpPr>
            <p:nvPr userDrawn="1"/>
          </p:nvSpPr>
          <p:spPr bwMode="auto">
            <a:xfrm>
              <a:off x="1756304" y="2950220"/>
              <a:ext cx="135891" cy="120839"/>
            </a:xfrm>
            <a:custGeom>
              <a:avLst/>
              <a:gdLst>
                <a:gd name="T0" fmla="*/ 0 w 89"/>
                <a:gd name="T1" fmla="*/ 60 h 93"/>
                <a:gd name="T2" fmla="*/ 0 w 89"/>
                <a:gd name="T3" fmla="*/ 26 h 93"/>
                <a:gd name="T4" fmla="*/ 15 w 89"/>
                <a:gd name="T5" fmla="*/ 7 h 93"/>
                <a:gd name="T6" fmla="*/ 28 w 89"/>
                <a:gd name="T7" fmla="*/ 0 h 93"/>
                <a:gd name="T8" fmla="*/ 38 w 89"/>
                <a:gd name="T9" fmla="*/ 21 h 93"/>
                <a:gd name="T10" fmla="*/ 40 w 89"/>
                <a:gd name="T11" fmla="*/ 30 h 93"/>
                <a:gd name="T12" fmla="*/ 40 w 89"/>
                <a:gd name="T13" fmla="*/ 45 h 93"/>
                <a:gd name="T14" fmla="*/ 49 w 89"/>
                <a:gd name="T15" fmla="*/ 45 h 93"/>
                <a:gd name="T16" fmla="*/ 64 w 89"/>
                <a:gd name="T17" fmla="*/ 53 h 93"/>
                <a:gd name="T18" fmla="*/ 75 w 89"/>
                <a:gd name="T19" fmla="*/ 66 h 93"/>
                <a:gd name="T20" fmla="*/ 89 w 89"/>
                <a:gd name="T21" fmla="*/ 87 h 93"/>
                <a:gd name="T22" fmla="*/ 77 w 89"/>
                <a:gd name="T23" fmla="*/ 93 h 93"/>
                <a:gd name="T24" fmla="*/ 60 w 89"/>
                <a:gd name="T25" fmla="*/ 60 h 93"/>
                <a:gd name="T26" fmla="*/ 26 w 89"/>
                <a:gd name="T27" fmla="*/ 60 h 93"/>
                <a:gd name="T28" fmla="*/ 19 w 89"/>
                <a:gd name="T29" fmla="*/ 53 h 93"/>
                <a:gd name="T30" fmla="*/ 0 w 89"/>
                <a:gd name="T31" fmla="*/ 60 h 93"/>
                <a:gd name="T32" fmla="*/ 0 w 89"/>
                <a:gd name="T33" fmla="*/ 60 h 93"/>
                <a:gd name="T34" fmla="*/ 0 w 89"/>
                <a:gd name="T35" fmla="*/ 6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9" h="93">
                  <a:moveTo>
                    <a:pt x="0" y="60"/>
                  </a:moveTo>
                  <a:lnTo>
                    <a:pt x="0" y="26"/>
                  </a:lnTo>
                  <a:lnTo>
                    <a:pt x="15" y="7"/>
                  </a:lnTo>
                  <a:lnTo>
                    <a:pt x="28" y="0"/>
                  </a:lnTo>
                  <a:lnTo>
                    <a:pt x="38" y="21"/>
                  </a:lnTo>
                  <a:lnTo>
                    <a:pt x="40" y="30"/>
                  </a:lnTo>
                  <a:lnTo>
                    <a:pt x="40" y="45"/>
                  </a:lnTo>
                  <a:lnTo>
                    <a:pt x="49" y="45"/>
                  </a:lnTo>
                  <a:lnTo>
                    <a:pt x="64" y="53"/>
                  </a:lnTo>
                  <a:lnTo>
                    <a:pt x="75" y="66"/>
                  </a:lnTo>
                  <a:lnTo>
                    <a:pt x="89" y="87"/>
                  </a:lnTo>
                  <a:lnTo>
                    <a:pt x="77" y="93"/>
                  </a:lnTo>
                  <a:lnTo>
                    <a:pt x="60" y="60"/>
                  </a:lnTo>
                  <a:lnTo>
                    <a:pt x="26" y="60"/>
                  </a:lnTo>
                  <a:lnTo>
                    <a:pt x="19" y="53"/>
                  </a:lnTo>
                  <a:lnTo>
                    <a:pt x="0" y="60"/>
                  </a:lnTo>
                  <a:lnTo>
                    <a:pt x="0" y="60"/>
                  </a:lnTo>
                  <a:lnTo>
                    <a:pt x="0" y="60"/>
                  </a:lnTo>
                  <a:close/>
                </a:path>
              </a:pathLst>
            </a:custGeom>
            <a:solidFill>
              <a:schemeClr val="bg1">
                <a:lumMod val="85000"/>
              </a:schemeClr>
            </a:solidFill>
            <a:ln w="635" cap="rnd">
              <a:solidFill>
                <a:schemeClr val="bg1">
                  <a:alpha val="17000"/>
                </a:schemeClr>
              </a:solidFill>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71" name="Freeform 170">
              <a:extLst>
                <a:ext uri="{FF2B5EF4-FFF2-40B4-BE49-F238E27FC236}">
                  <a16:creationId xmlns:a16="http://schemas.microsoft.com/office/drawing/2014/main" id="{F0A4A9F5-06DD-FD4F-B078-7C54C0A40FE4}"/>
                </a:ext>
              </a:extLst>
            </p:cNvPr>
            <p:cNvSpPr>
              <a:spLocks/>
            </p:cNvSpPr>
            <p:nvPr userDrawn="1"/>
          </p:nvSpPr>
          <p:spPr bwMode="auto">
            <a:xfrm>
              <a:off x="1756304" y="2950220"/>
              <a:ext cx="135891" cy="120839"/>
            </a:xfrm>
            <a:custGeom>
              <a:avLst/>
              <a:gdLst>
                <a:gd name="T0" fmla="*/ 0 w 89"/>
                <a:gd name="T1" fmla="*/ 60 h 93"/>
                <a:gd name="T2" fmla="*/ 0 w 89"/>
                <a:gd name="T3" fmla="*/ 26 h 93"/>
                <a:gd name="T4" fmla="*/ 15 w 89"/>
                <a:gd name="T5" fmla="*/ 7 h 93"/>
                <a:gd name="T6" fmla="*/ 28 w 89"/>
                <a:gd name="T7" fmla="*/ 0 h 93"/>
                <a:gd name="T8" fmla="*/ 38 w 89"/>
                <a:gd name="T9" fmla="*/ 21 h 93"/>
                <a:gd name="T10" fmla="*/ 40 w 89"/>
                <a:gd name="T11" fmla="*/ 30 h 93"/>
                <a:gd name="T12" fmla="*/ 40 w 89"/>
                <a:gd name="T13" fmla="*/ 45 h 93"/>
                <a:gd name="T14" fmla="*/ 49 w 89"/>
                <a:gd name="T15" fmla="*/ 45 h 93"/>
                <a:gd name="T16" fmla="*/ 64 w 89"/>
                <a:gd name="T17" fmla="*/ 53 h 93"/>
                <a:gd name="T18" fmla="*/ 75 w 89"/>
                <a:gd name="T19" fmla="*/ 66 h 93"/>
                <a:gd name="T20" fmla="*/ 89 w 89"/>
                <a:gd name="T21" fmla="*/ 87 h 93"/>
                <a:gd name="T22" fmla="*/ 77 w 89"/>
                <a:gd name="T23" fmla="*/ 93 h 93"/>
                <a:gd name="T24" fmla="*/ 60 w 89"/>
                <a:gd name="T25" fmla="*/ 60 h 93"/>
                <a:gd name="T26" fmla="*/ 26 w 89"/>
                <a:gd name="T27" fmla="*/ 60 h 93"/>
                <a:gd name="T28" fmla="*/ 19 w 89"/>
                <a:gd name="T29" fmla="*/ 53 h 93"/>
                <a:gd name="T30" fmla="*/ 0 w 89"/>
                <a:gd name="T31" fmla="*/ 60 h 93"/>
                <a:gd name="T32" fmla="*/ 0 w 89"/>
                <a:gd name="T33" fmla="*/ 60 h 93"/>
                <a:gd name="T34" fmla="*/ 0 w 89"/>
                <a:gd name="T35" fmla="*/ 6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9" h="93">
                  <a:moveTo>
                    <a:pt x="0" y="60"/>
                  </a:moveTo>
                  <a:lnTo>
                    <a:pt x="0" y="26"/>
                  </a:lnTo>
                  <a:lnTo>
                    <a:pt x="15" y="7"/>
                  </a:lnTo>
                  <a:lnTo>
                    <a:pt x="28" y="0"/>
                  </a:lnTo>
                  <a:lnTo>
                    <a:pt x="38" y="21"/>
                  </a:lnTo>
                  <a:lnTo>
                    <a:pt x="40" y="30"/>
                  </a:lnTo>
                  <a:lnTo>
                    <a:pt x="40" y="45"/>
                  </a:lnTo>
                  <a:lnTo>
                    <a:pt x="49" y="45"/>
                  </a:lnTo>
                  <a:lnTo>
                    <a:pt x="64" y="53"/>
                  </a:lnTo>
                  <a:lnTo>
                    <a:pt x="75" y="66"/>
                  </a:lnTo>
                  <a:lnTo>
                    <a:pt x="89" y="87"/>
                  </a:lnTo>
                  <a:lnTo>
                    <a:pt x="77" y="93"/>
                  </a:lnTo>
                  <a:lnTo>
                    <a:pt x="60" y="60"/>
                  </a:lnTo>
                  <a:lnTo>
                    <a:pt x="26" y="60"/>
                  </a:lnTo>
                  <a:lnTo>
                    <a:pt x="19" y="53"/>
                  </a:lnTo>
                  <a:lnTo>
                    <a:pt x="0" y="60"/>
                  </a:lnTo>
                  <a:lnTo>
                    <a:pt x="0" y="60"/>
                  </a:lnTo>
                  <a:lnTo>
                    <a:pt x="0" y="60"/>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72" name="Freeform 171">
              <a:extLst>
                <a:ext uri="{FF2B5EF4-FFF2-40B4-BE49-F238E27FC236}">
                  <a16:creationId xmlns:a16="http://schemas.microsoft.com/office/drawing/2014/main" id="{B94A2E6D-BA1C-1944-AA13-CDB9D1DEC5F9}"/>
                </a:ext>
              </a:extLst>
            </p:cNvPr>
            <p:cNvSpPr>
              <a:spLocks/>
            </p:cNvSpPr>
            <p:nvPr userDrawn="1"/>
          </p:nvSpPr>
          <p:spPr bwMode="auto">
            <a:xfrm>
              <a:off x="1695230" y="3228281"/>
              <a:ext cx="175589" cy="198800"/>
            </a:xfrm>
            <a:custGeom>
              <a:avLst/>
              <a:gdLst>
                <a:gd name="T0" fmla="*/ 0 w 115"/>
                <a:gd name="T1" fmla="*/ 11 h 153"/>
                <a:gd name="T2" fmla="*/ 6 w 115"/>
                <a:gd name="T3" fmla="*/ 3 h 153"/>
                <a:gd name="T4" fmla="*/ 21 w 115"/>
                <a:gd name="T5" fmla="*/ 0 h 153"/>
                <a:gd name="T6" fmla="*/ 47 w 115"/>
                <a:gd name="T7" fmla="*/ 3 h 153"/>
                <a:gd name="T8" fmla="*/ 61 w 115"/>
                <a:gd name="T9" fmla="*/ 18 h 153"/>
                <a:gd name="T10" fmla="*/ 76 w 115"/>
                <a:gd name="T11" fmla="*/ 18 h 153"/>
                <a:gd name="T12" fmla="*/ 98 w 115"/>
                <a:gd name="T13" fmla="*/ 5 h 153"/>
                <a:gd name="T14" fmla="*/ 104 w 115"/>
                <a:gd name="T15" fmla="*/ 13 h 153"/>
                <a:gd name="T16" fmla="*/ 115 w 115"/>
                <a:gd name="T17" fmla="*/ 13 h 153"/>
                <a:gd name="T18" fmla="*/ 100 w 115"/>
                <a:gd name="T19" fmla="*/ 30 h 153"/>
                <a:gd name="T20" fmla="*/ 100 w 115"/>
                <a:gd name="T21" fmla="*/ 96 h 153"/>
                <a:gd name="T22" fmla="*/ 106 w 115"/>
                <a:gd name="T23" fmla="*/ 104 h 153"/>
                <a:gd name="T24" fmla="*/ 97 w 115"/>
                <a:gd name="T25" fmla="*/ 113 h 153"/>
                <a:gd name="T26" fmla="*/ 91 w 115"/>
                <a:gd name="T27" fmla="*/ 121 h 153"/>
                <a:gd name="T28" fmla="*/ 85 w 115"/>
                <a:gd name="T29" fmla="*/ 128 h 153"/>
                <a:gd name="T30" fmla="*/ 74 w 115"/>
                <a:gd name="T31" fmla="*/ 141 h 153"/>
                <a:gd name="T32" fmla="*/ 74 w 115"/>
                <a:gd name="T33" fmla="*/ 153 h 153"/>
                <a:gd name="T34" fmla="*/ 53 w 115"/>
                <a:gd name="T35" fmla="*/ 138 h 153"/>
                <a:gd name="T36" fmla="*/ 53 w 115"/>
                <a:gd name="T37" fmla="*/ 124 h 153"/>
                <a:gd name="T38" fmla="*/ 2 w 115"/>
                <a:gd name="T39" fmla="*/ 94 h 153"/>
                <a:gd name="T40" fmla="*/ 8 w 115"/>
                <a:gd name="T41" fmla="*/ 88 h 153"/>
                <a:gd name="T42" fmla="*/ 13 w 115"/>
                <a:gd name="T43" fmla="*/ 81 h 153"/>
                <a:gd name="T44" fmla="*/ 0 w 115"/>
                <a:gd name="T45" fmla="*/ 77 h 153"/>
                <a:gd name="T46" fmla="*/ 0 w 115"/>
                <a:gd name="T47" fmla="*/ 70 h 153"/>
                <a:gd name="T48" fmla="*/ 17 w 115"/>
                <a:gd name="T49" fmla="*/ 53 h 153"/>
                <a:gd name="T50" fmla="*/ 17 w 115"/>
                <a:gd name="T51" fmla="*/ 35 h 153"/>
                <a:gd name="T52" fmla="*/ 10 w 115"/>
                <a:gd name="T53" fmla="*/ 28 h 153"/>
                <a:gd name="T54" fmla="*/ 0 w 115"/>
                <a:gd name="T55" fmla="*/ 11 h 153"/>
                <a:gd name="T56" fmla="*/ 0 w 115"/>
                <a:gd name="T57" fmla="*/ 11 h 153"/>
                <a:gd name="T58" fmla="*/ 0 w 115"/>
                <a:gd name="T59" fmla="*/ 11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5" h="153">
                  <a:moveTo>
                    <a:pt x="0" y="11"/>
                  </a:moveTo>
                  <a:lnTo>
                    <a:pt x="6" y="3"/>
                  </a:lnTo>
                  <a:lnTo>
                    <a:pt x="21" y="0"/>
                  </a:lnTo>
                  <a:lnTo>
                    <a:pt x="47" y="3"/>
                  </a:lnTo>
                  <a:lnTo>
                    <a:pt x="61" y="18"/>
                  </a:lnTo>
                  <a:lnTo>
                    <a:pt x="76" y="18"/>
                  </a:lnTo>
                  <a:lnTo>
                    <a:pt x="98" y="5"/>
                  </a:lnTo>
                  <a:lnTo>
                    <a:pt x="104" y="13"/>
                  </a:lnTo>
                  <a:lnTo>
                    <a:pt x="115" y="13"/>
                  </a:lnTo>
                  <a:lnTo>
                    <a:pt x="100" y="30"/>
                  </a:lnTo>
                  <a:lnTo>
                    <a:pt x="100" y="96"/>
                  </a:lnTo>
                  <a:lnTo>
                    <a:pt x="106" y="104"/>
                  </a:lnTo>
                  <a:lnTo>
                    <a:pt x="97" y="113"/>
                  </a:lnTo>
                  <a:lnTo>
                    <a:pt x="91" y="121"/>
                  </a:lnTo>
                  <a:lnTo>
                    <a:pt x="85" y="128"/>
                  </a:lnTo>
                  <a:lnTo>
                    <a:pt x="74" y="141"/>
                  </a:lnTo>
                  <a:lnTo>
                    <a:pt x="74" y="153"/>
                  </a:lnTo>
                  <a:lnTo>
                    <a:pt x="53" y="138"/>
                  </a:lnTo>
                  <a:lnTo>
                    <a:pt x="53" y="124"/>
                  </a:lnTo>
                  <a:lnTo>
                    <a:pt x="2" y="94"/>
                  </a:lnTo>
                  <a:lnTo>
                    <a:pt x="8" y="88"/>
                  </a:lnTo>
                  <a:lnTo>
                    <a:pt x="13" y="81"/>
                  </a:lnTo>
                  <a:lnTo>
                    <a:pt x="0" y="77"/>
                  </a:lnTo>
                  <a:lnTo>
                    <a:pt x="0" y="70"/>
                  </a:lnTo>
                  <a:lnTo>
                    <a:pt x="17" y="53"/>
                  </a:lnTo>
                  <a:lnTo>
                    <a:pt x="17" y="35"/>
                  </a:lnTo>
                  <a:lnTo>
                    <a:pt x="10" y="28"/>
                  </a:lnTo>
                  <a:lnTo>
                    <a:pt x="0" y="11"/>
                  </a:lnTo>
                  <a:lnTo>
                    <a:pt x="0" y="11"/>
                  </a:lnTo>
                  <a:lnTo>
                    <a:pt x="0" y="11"/>
                  </a:lnTo>
                  <a:close/>
                </a:path>
              </a:pathLst>
            </a:custGeom>
            <a:solidFill>
              <a:schemeClr val="bg1">
                <a:lumMod val="85000"/>
              </a:schemeClr>
            </a:solidFill>
            <a:ln w="635" cap="rnd">
              <a:solidFill>
                <a:schemeClr val="bg1">
                  <a:alpha val="17000"/>
                </a:schemeClr>
              </a:solidFill>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73" name="Freeform 172">
              <a:extLst>
                <a:ext uri="{FF2B5EF4-FFF2-40B4-BE49-F238E27FC236}">
                  <a16:creationId xmlns:a16="http://schemas.microsoft.com/office/drawing/2014/main" id="{30D135EF-33BC-CC43-BD10-B04231D6E6DB}"/>
                </a:ext>
              </a:extLst>
            </p:cNvPr>
            <p:cNvSpPr>
              <a:spLocks/>
            </p:cNvSpPr>
            <p:nvPr userDrawn="1"/>
          </p:nvSpPr>
          <p:spPr bwMode="auto">
            <a:xfrm>
              <a:off x="1695230" y="3228281"/>
              <a:ext cx="175589" cy="198800"/>
            </a:xfrm>
            <a:custGeom>
              <a:avLst/>
              <a:gdLst>
                <a:gd name="T0" fmla="*/ 0 w 115"/>
                <a:gd name="T1" fmla="*/ 11 h 153"/>
                <a:gd name="T2" fmla="*/ 6 w 115"/>
                <a:gd name="T3" fmla="*/ 3 h 153"/>
                <a:gd name="T4" fmla="*/ 21 w 115"/>
                <a:gd name="T5" fmla="*/ 0 h 153"/>
                <a:gd name="T6" fmla="*/ 47 w 115"/>
                <a:gd name="T7" fmla="*/ 3 h 153"/>
                <a:gd name="T8" fmla="*/ 61 w 115"/>
                <a:gd name="T9" fmla="*/ 18 h 153"/>
                <a:gd name="T10" fmla="*/ 76 w 115"/>
                <a:gd name="T11" fmla="*/ 18 h 153"/>
                <a:gd name="T12" fmla="*/ 98 w 115"/>
                <a:gd name="T13" fmla="*/ 5 h 153"/>
                <a:gd name="T14" fmla="*/ 104 w 115"/>
                <a:gd name="T15" fmla="*/ 13 h 153"/>
                <a:gd name="T16" fmla="*/ 115 w 115"/>
                <a:gd name="T17" fmla="*/ 13 h 153"/>
                <a:gd name="T18" fmla="*/ 100 w 115"/>
                <a:gd name="T19" fmla="*/ 30 h 153"/>
                <a:gd name="T20" fmla="*/ 100 w 115"/>
                <a:gd name="T21" fmla="*/ 96 h 153"/>
                <a:gd name="T22" fmla="*/ 106 w 115"/>
                <a:gd name="T23" fmla="*/ 104 h 153"/>
                <a:gd name="T24" fmla="*/ 97 w 115"/>
                <a:gd name="T25" fmla="*/ 113 h 153"/>
                <a:gd name="T26" fmla="*/ 91 w 115"/>
                <a:gd name="T27" fmla="*/ 121 h 153"/>
                <a:gd name="T28" fmla="*/ 85 w 115"/>
                <a:gd name="T29" fmla="*/ 128 h 153"/>
                <a:gd name="T30" fmla="*/ 74 w 115"/>
                <a:gd name="T31" fmla="*/ 141 h 153"/>
                <a:gd name="T32" fmla="*/ 74 w 115"/>
                <a:gd name="T33" fmla="*/ 153 h 153"/>
                <a:gd name="T34" fmla="*/ 53 w 115"/>
                <a:gd name="T35" fmla="*/ 138 h 153"/>
                <a:gd name="T36" fmla="*/ 53 w 115"/>
                <a:gd name="T37" fmla="*/ 124 h 153"/>
                <a:gd name="T38" fmla="*/ 2 w 115"/>
                <a:gd name="T39" fmla="*/ 94 h 153"/>
                <a:gd name="T40" fmla="*/ 8 w 115"/>
                <a:gd name="T41" fmla="*/ 88 h 153"/>
                <a:gd name="T42" fmla="*/ 13 w 115"/>
                <a:gd name="T43" fmla="*/ 81 h 153"/>
                <a:gd name="T44" fmla="*/ 0 w 115"/>
                <a:gd name="T45" fmla="*/ 77 h 153"/>
                <a:gd name="T46" fmla="*/ 0 w 115"/>
                <a:gd name="T47" fmla="*/ 70 h 153"/>
                <a:gd name="T48" fmla="*/ 17 w 115"/>
                <a:gd name="T49" fmla="*/ 53 h 153"/>
                <a:gd name="T50" fmla="*/ 17 w 115"/>
                <a:gd name="T51" fmla="*/ 35 h 153"/>
                <a:gd name="T52" fmla="*/ 10 w 115"/>
                <a:gd name="T53" fmla="*/ 28 h 153"/>
                <a:gd name="T54" fmla="*/ 0 w 115"/>
                <a:gd name="T55" fmla="*/ 11 h 153"/>
                <a:gd name="T56" fmla="*/ 0 w 115"/>
                <a:gd name="T57" fmla="*/ 11 h 153"/>
                <a:gd name="T58" fmla="*/ 0 w 115"/>
                <a:gd name="T59" fmla="*/ 11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5" h="153">
                  <a:moveTo>
                    <a:pt x="0" y="11"/>
                  </a:moveTo>
                  <a:lnTo>
                    <a:pt x="6" y="3"/>
                  </a:lnTo>
                  <a:lnTo>
                    <a:pt x="21" y="0"/>
                  </a:lnTo>
                  <a:lnTo>
                    <a:pt x="47" y="3"/>
                  </a:lnTo>
                  <a:lnTo>
                    <a:pt x="61" y="18"/>
                  </a:lnTo>
                  <a:lnTo>
                    <a:pt x="76" y="18"/>
                  </a:lnTo>
                  <a:lnTo>
                    <a:pt x="98" y="5"/>
                  </a:lnTo>
                  <a:lnTo>
                    <a:pt x="104" y="13"/>
                  </a:lnTo>
                  <a:lnTo>
                    <a:pt x="115" y="13"/>
                  </a:lnTo>
                  <a:lnTo>
                    <a:pt x="100" y="30"/>
                  </a:lnTo>
                  <a:lnTo>
                    <a:pt x="100" y="96"/>
                  </a:lnTo>
                  <a:lnTo>
                    <a:pt x="106" y="104"/>
                  </a:lnTo>
                  <a:lnTo>
                    <a:pt x="97" y="113"/>
                  </a:lnTo>
                  <a:lnTo>
                    <a:pt x="91" y="121"/>
                  </a:lnTo>
                  <a:lnTo>
                    <a:pt x="85" y="128"/>
                  </a:lnTo>
                  <a:lnTo>
                    <a:pt x="74" y="141"/>
                  </a:lnTo>
                  <a:lnTo>
                    <a:pt x="74" y="153"/>
                  </a:lnTo>
                  <a:lnTo>
                    <a:pt x="53" y="138"/>
                  </a:lnTo>
                  <a:lnTo>
                    <a:pt x="53" y="124"/>
                  </a:lnTo>
                  <a:lnTo>
                    <a:pt x="2" y="94"/>
                  </a:lnTo>
                  <a:lnTo>
                    <a:pt x="8" y="88"/>
                  </a:lnTo>
                  <a:lnTo>
                    <a:pt x="13" y="81"/>
                  </a:lnTo>
                  <a:lnTo>
                    <a:pt x="0" y="77"/>
                  </a:lnTo>
                  <a:lnTo>
                    <a:pt x="0" y="70"/>
                  </a:lnTo>
                  <a:lnTo>
                    <a:pt x="17" y="53"/>
                  </a:lnTo>
                  <a:lnTo>
                    <a:pt x="17" y="35"/>
                  </a:lnTo>
                  <a:lnTo>
                    <a:pt x="10" y="28"/>
                  </a:lnTo>
                  <a:lnTo>
                    <a:pt x="0" y="11"/>
                  </a:lnTo>
                  <a:lnTo>
                    <a:pt x="0" y="11"/>
                  </a:lnTo>
                  <a:lnTo>
                    <a:pt x="0" y="11"/>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74" name="Freeform 173">
              <a:extLst>
                <a:ext uri="{FF2B5EF4-FFF2-40B4-BE49-F238E27FC236}">
                  <a16:creationId xmlns:a16="http://schemas.microsoft.com/office/drawing/2014/main" id="{21446D02-3069-6D47-90CB-89FAA411676F}"/>
                </a:ext>
              </a:extLst>
            </p:cNvPr>
            <p:cNvSpPr>
              <a:spLocks/>
            </p:cNvSpPr>
            <p:nvPr userDrawn="1"/>
          </p:nvSpPr>
          <p:spPr bwMode="auto">
            <a:xfrm>
              <a:off x="1866239" y="3063264"/>
              <a:ext cx="36645" cy="38980"/>
            </a:xfrm>
            <a:custGeom>
              <a:avLst/>
              <a:gdLst>
                <a:gd name="T0" fmla="*/ 0 w 24"/>
                <a:gd name="T1" fmla="*/ 30 h 30"/>
                <a:gd name="T2" fmla="*/ 0 w 24"/>
                <a:gd name="T3" fmla="*/ 13 h 30"/>
                <a:gd name="T4" fmla="*/ 5 w 24"/>
                <a:gd name="T5" fmla="*/ 6 h 30"/>
                <a:gd name="T6" fmla="*/ 17 w 24"/>
                <a:gd name="T7" fmla="*/ 0 h 30"/>
                <a:gd name="T8" fmla="*/ 20 w 24"/>
                <a:gd name="T9" fmla="*/ 6 h 30"/>
                <a:gd name="T10" fmla="*/ 13 w 24"/>
                <a:gd name="T11" fmla="*/ 15 h 30"/>
                <a:gd name="T12" fmla="*/ 24 w 24"/>
                <a:gd name="T13" fmla="*/ 19 h 30"/>
                <a:gd name="T14" fmla="*/ 15 w 24"/>
                <a:gd name="T15" fmla="*/ 30 h 30"/>
                <a:gd name="T16" fmla="*/ 0 w 24"/>
                <a:gd name="T17" fmla="*/ 30 h 30"/>
                <a:gd name="T18" fmla="*/ 0 w 24"/>
                <a:gd name="T19" fmla="*/ 30 h 30"/>
                <a:gd name="T20" fmla="*/ 0 w 24"/>
                <a:gd name="T21"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 h="30">
                  <a:moveTo>
                    <a:pt x="0" y="30"/>
                  </a:moveTo>
                  <a:lnTo>
                    <a:pt x="0" y="13"/>
                  </a:lnTo>
                  <a:lnTo>
                    <a:pt x="5" y="6"/>
                  </a:lnTo>
                  <a:lnTo>
                    <a:pt x="17" y="0"/>
                  </a:lnTo>
                  <a:lnTo>
                    <a:pt x="20" y="6"/>
                  </a:lnTo>
                  <a:lnTo>
                    <a:pt x="13" y="15"/>
                  </a:lnTo>
                  <a:lnTo>
                    <a:pt x="24" y="19"/>
                  </a:lnTo>
                  <a:lnTo>
                    <a:pt x="15" y="30"/>
                  </a:lnTo>
                  <a:lnTo>
                    <a:pt x="0" y="30"/>
                  </a:lnTo>
                  <a:lnTo>
                    <a:pt x="0" y="30"/>
                  </a:lnTo>
                  <a:lnTo>
                    <a:pt x="0" y="30"/>
                  </a:lnTo>
                  <a:close/>
                </a:path>
              </a:pathLst>
            </a:custGeom>
            <a:solidFill>
              <a:schemeClr val="bg1">
                <a:lumMod val="85000"/>
              </a:schemeClr>
            </a:solidFill>
            <a:ln w="635" cap="rnd">
              <a:solidFill>
                <a:schemeClr val="bg1">
                  <a:alpha val="17000"/>
                </a:schemeClr>
              </a:solidFill>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75" name="Freeform 174">
              <a:extLst>
                <a:ext uri="{FF2B5EF4-FFF2-40B4-BE49-F238E27FC236}">
                  <a16:creationId xmlns:a16="http://schemas.microsoft.com/office/drawing/2014/main" id="{F7E174F4-BF3B-624A-A02C-41455A6C02CB}"/>
                </a:ext>
              </a:extLst>
            </p:cNvPr>
            <p:cNvSpPr>
              <a:spLocks/>
            </p:cNvSpPr>
            <p:nvPr userDrawn="1"/>
          </p:nvSpPr>
          <p:spPr bwMode="auto">
            <a:xfrm>
              <a:off x="1866239" y="3063264"/>
              <a:ext cx="36645" cy="38980"/>
            </a:xfrm>
            <a:custGeom>
              <a:avLst/>
              <a:gdLst>
                <a:gd name="T0" fmla="*/ 0 w 24"/>
                <a:gd name="T1" fmla="*/ 30 h 30"/>
                <a:gd name="T2" fmla="*/ 0 w 24"/>
                <a:gd name="T3" fmla="*/ 13 h 30"/>
                <a:gd name="T4" fmla="*/ 5 w 24"/>
                <a:gd name="T5" fmla="*/ 6 h 30"/>
                <a:gd name="T6" fmla="*/ 17 w 24"/>
                <a:gd name="T7" fmla="*/ 0 h 30"/>
                <a:gd name="T8" fmla="*/ 20 w 24"/>
                <a:gd name="T9" fmla="*/ 6 h 30"/>
                <a:gd name="T10" fmla="*/ 13 w 24"/>
                <a:gd name="T11" fmla="*/ 15 h 30"/>
                <a:gd name="T12" fmla="*/ 24 w 24"/>
                <a:gd name="T13" fmla="*/ 19 h 30"/>
                <a:gd name="T14" fmla="*/ 15 w 24"/>
                <a:gd name="T15" fmla="*/ 30 h 30"/>
                <a:gd name="T16" fmla="*/ 0 w 24"/>
                <a:gd name="T17" fmla="*/ 30 h 30"/>
                <a:gd name="T18" fmla="*/ 0 w 24"/>
                <a:gd name="T19" fmla="*/ 30 h 30"/>
                <a:gd name="T20" fmla="*/ 0 w 24"/>
                <a:gd name="T21"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 h="30">
                  <a:moveTo>
                    <a:pt x="0" y="30"/>
                  </a:moveTo>
                  <a:lnTo>
                    <a:pt x="0" y="13"/>
                  </a:lnTo>
                  <a:lnTo>
                    <a:pt x="5" y="6"/>
                  </a:lnTo>
                  <a:lnTo>
                    <a:pt x="17" y="0"/>
                  </a:lnTo>
                  <a:lnTo>
                    <a:pt x="20" y="6"/>
                  </a:lnTo>
                  <a:lnTo>
                    <a:pt x="13" y="15"/>
                  </a:lnTo>
                  <a:lnTo>
                    <a:pt x="24" y="19"/>
                  </a:lnTo>
                  <a:lnTo>
                    <a:pt x="15" y="30"/>
                  </a:lnTo>
                  <a:lnTo>
                    <a:pt x="0" y="30"/>
                  </a:lnTo>
                  <a:lnTo>
                    <a:pt x="0" y="30"/>
                  </a:lnTo>
                  <a:lnTo>
                    <a:pt x="0" y="30"/>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76" name="Freeform 175">
              <a:extLst>
                <a:ext uri="{FF2B5EF4-FFF2-40B4-BE49-F238E27FC236}">
                  <a16:creationId xmlns:a16="http://schemas.microsoft.com/office/drawing/2014/main" id="{6CA93CDC-1EDD-9D4E-B6D9-65ACA2C9C4BD}"/>
                </a:ext>
              </a:extLst>
            </p:cNvPr>
            <p:cNvSpPr>
              <a:spLocks/>
            </p:cNvSpPr>
            <p:nvPr userDrawn="1"/>
          </p:nvSpPr>
          <p:spPr bwMode="auto">
            <a:xfrm>
              <a:off x="1603618" y="3242573"/>
              <a:ext cx="117569" cy="107846"/>
            </a:xfrm>
            <a:custGeom>
              <a:avLst/>
              <a:gdLst>
                <a:gd name="T0" fmla="*/ 30 w 77"/>
                <a:gd name="T1" fmla="*/ 83 h 83"/>
                <a:gd name="T2" fmla="*/ 15 w 77"/>
                <a:gd name="T3" fmla="*/ 83 h 83"/>
                <a:gd name="T4" fmla="*/ 0 w 77"/>
                <a:gd name="T5" fmla="*/ 83 h 83"/>
                <a:gd name="T6" fmla="*/ 0 w 77"/>
                <a:gd name="T7" fmla="*/ 72 h 83"/>
                <a:gd name="T8" fmla="*/ 11 w 77"/>
                <a:gd name="T9" fmla="*/ 47 h 83"/>
                <a:gd name="T10" fmla="*/ 22 w 77"/>
                <a:gd name="T11" fmla="*/ 34 h 83"/>
                <a:gd name="T12" fmla="*/ 17 w 77"/>
                <a:gd name="T13" fmla="*/ 30 h 83"/>
                <a:gd name="T14" fmla="*/ 17 w 77"/>
                <a:gd name="T15" fmla="*/ 7 h 83"/>
                <a:gd name="T16" fmla="*/ 56 w 77"/>
                <a:gd name="T17" fmla="*/ 4 h 83"/>
                <a:gd name="T18" fmla="*/ 60 w 77"/>
                <a:gd name="T19" fmla="*/ 0 h 83"/>
                <a:gd name="T20" fmla="*/ 70 w 77"/>
                <a:gd name="T21" fmla="*/ 17 h 83"/>
                <a:gd name="T22" fmla="*/ 77 w 77"/>
                <a:gd name="T23" fmla="*/ 24 h 83"/>
                <a:gd name="T24" fmla="*/ 77 w 77"/>
                <a:gd name="T25" fmla="*/ 42 h 83"/>
                <a:gd name="T26" fmla="*/ 60 w 77"/>
                <a:gd name="T27" fmla="*/ 59 h 83"/>
                <a:gd name="T28" fmla="*/ 60 w 77"/>
                <a:gd name="T29" fmla="*/ 66 h 83"/>
                <a:gd name="T30" fmla="*/ 53 w 77"/>
                <a:gd name="T31" fmla="*/ 66 h 83"/>
                <a:gd name="T32" fmla="*/ 43 w 77"/>
                <a:gd name="T33" fmla="*/ 66 h 83"/>
                <a:gd name="T34" fmla="*/ 34 w 77"/>
                <a:gd name="T35" fmla="*/ 66 h 83"/>
                <a:gd name="T36" fmla="*/ 32 w 77"/>
                <a:gd name="T37" fmla="*/ 79 h 83"/>
                <a:gd name="T38" fmla="*/ 30 w 77"/>
                <a:gd name="T39" fmla="*/ 83 h 83"/>
                <a:gd name="T40" fmla="*/ 30 w 77"/>
                <a:gd name="T41" fmla="*/ 83 h 83"/>
                <a:gd name="T42" fmla="*/ 30 w 77"/>
                <a:gd name="T43" fmla="*/ 83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7" h="83">
                  <a:moveTo>
                    <a:pt x="30" y="83"/>
                  </a:moveTo>
                  <a:lnTo>
                    <a:pt x="15" y="83"/>
                  </a:lnTo>
                  <a:lnTo>
                    <a:pt x="0" y="83"/>
                  </a:lnTo>
                  <a:lnTo>
                    <a:pt x="0" y="72"/>
                  </a:lnTo>
                  <a:lnTo>
                    <a:pt x="11" y="47"/>
                  </a:lnTo>
                  <a:lnTo>
                    <a:pt x="22" y="34"/>
                  </a:lnTo>
                  <a:lnTo>
                    <a:pt x="17" y="30"/>
                  </a:lnTo>
                  <a:lnTo>
                    <a:pt x="17" y="7"/>
                  </a:lnTo>
                  <a:lnTo>
                    <a:pt x="56" y="4"/>
                  </a:lnTo>
                  <a:lnTo>
                    <a:pt x="60" y="0"/>
                  </a:lnTo>
                  <a:lnTo>
                    <a:pt x="70" y="17"/>
                  </a:lnTo>
                  <a:lnTo>
                    <a:pt x="77" y="24"/>
                  </a:lnTo>
                  <a:lnTo>
                    <a:pt x="77" y="42"/>
                  </a:lnTo>
                  <a:lnTo>
                    <a:pt x="60" y="59"/>
                  </a:lnTo>
                  <a:lnTo>
                    <a:pt x="60" y="66"/>
                  </a:lnTo>
                  <a:lnTo>
                    <a:pt x="53" y="66"/>
                  </a:lnTo>
                  <a:lnTo>
                    <a:pt x="43" y="66"/>
                  </a:lnTo>
                  <a:lnTo>
                    <a:pt x="34" y="66"/>
                  </a:lnTo>
                  <a:lnTo>
                    <a:pt x="32" y="79"/>
                  </a:lnTo>
                  <a:lnTo>
                    <a:pt x="30" y="83"/>
                  </a:lnTo>
                  <a:lnTo>
                    <a:pt x="30" y="83"/>
                  </a:lnTo>
                  <a:lnTo>
                    <a:pt x="30" y="83"/>
                  </a:lnTo>
                  <a:close/>
                </a:path>
              </a:pathLst>
            </a:custGeom>
            <a:solidFill>
              <a:schemeClr val="bg1">
                <a:lumMod val="85000"/>
              </a:schemeClr>
            </a:solidFill>
            <a:ln w="635" cap="rnd">
              <a:solidFill>
                <a:schemeClr val="bg1">
                  <a:alpha val="17000"/>
                </a:schemeClr>
              </a:solidFill>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77" name="Freeform 176">
              <a:extLst>
                <a:ext uri="{FF2B5EF4-FFF2-40B4-BE49-F238E27FC236}">
                  <a16:creationId xmlns:a16="http://schemas.microsoft.com/office/drawing/2014/main" id="{DCB2CC92-EA14-9545-B09F-F3B54904701E}"/>
                </a:ext>
              </a:extLst>
            </p:cNvPr>
            <p:cNvSpPr>
              <a:spLocks/>
            </p:cNvSpPr>
            <p:nvPr userDrawn="1"/>
          </p:nvSpPr>
          <p:spPr bwMode="auto">
            <a:xfrm>
              <a:off x="1603618" y="3242573"/>
              <a:ext cx="117569" cy="107846"/>
            </a:xfrm>
            <a:custGeom>
              <a:avLst/>
              <a:gdLst>
                <a:gd name="T0" fmla="*/ 30 w 77"/>
                <a:gd name="T1" fmla="*/ 83 h 83"/>
                <a:gd name="T2" fmla="*/ 15 w 77"/>
                <a:gd name="T3" fmla="*/ 83 h 83"/>
                <a:gd name="T4" fmla="*/ 0 w 77"/>
                <a:gd name="T5" fmla="*/ 83 h 83"/>
                <a:gd name="T6" fmla="*/ 0 w 77"/>
                <a:gd name="T7" fmla="*/ 72 h 83"/>
                <a:gd name="T8" fmla="*/ 11 w 77"/>
                <a:gd name="T9" fmla="*/ 47 h 83"/>
                <a:gd name="T10" fmla="*/ 22 w 77"/>
                <a:gd name="T11" fmla="*/ 34 h 83"/>
                <a:gd name="T12" fmla="*/ 17 w 77"/>
                <a:gd name="T13" fmla="*/ 30 h 83"/>
                <a:gd name="T14" fmla="*/ 17 w 77"/>
                <a:gd name="T15" fmla="*/ 7 h 83"/>
                <a:gd name="T16" fmla="*/ 56 w 77"/>
                <a:gd name="T17" fmla="*/ 4 h 83"/>
                <a:gd name="T18" fmla="*/ 60 w 77"/>
                <a:gd name="T19" fmla="*/ 0 h 83"/>
                <a:gd name="T20" fmla="*/ 70 w 77"/>
                <a:gd name="T21" fmla="*/ 17 h 83"/>
                <a:gd name="T22" fmla="*/ 77 w 77"/>
                <a:gd name="T23" fmla="*/ 24 h 83"/>
                <a:gd name="T24" fmla="*/ 77 w 77"/>
                <a:gd name="T25" fmla="*/ 42 h 83"/>
                <a:gd name="T26" fmla="*/ 60 w 77"/>
                <a:gd name="T27" fmla="*/ 59 h 83"/>
                <a:gd name="T28" fmla="*/ 60 w 77"/>
                <a:gd name="T29" fmla="*/ 66 h 83"/>
                <a:gd name="T30" fmla="*/ 53 w 77"/>
                <a:gd name="T31" fmla="*/ 66 h 83"/>
                <a:gd name="T32" fmla="*/ 43 w 77"/>
                <a:gd name="T33" fmla="*/ 66 h 83"/>
                <a:gd name="T34" fmla="*/ 34 w 77"/>
                <a:gd name="T35" fmla="*/ 66 h 83"/>
                <a:gd name="T36" fmla="*/ 32 w 77"/>
                <a:gd name="T37" fmla="*/ 79 h 83"/>
                <a:gd name="T38" fmla="*/ 30 w 77"/>
                <a:gd name="T39" fmla="*/ 83 h 83"/>
                <a:gd name="T40" fmla="*/ 30 w 77"/>
                <a:gd name="T41" fmla="*/ 83 h 83"/>
                <a:gd name="T42" fmla="*/ 30 w 77"/>
                <a:gd name="T43" fmla="*/ 83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7" h="83">
                  <a:moveTo>
                    <a:pt x="30" y="83"/>
                  </a:moveTo>
                  <a:lnTo>
                    <a:pt x="15" y="83"/>
                  </a:lnTo>
                  <a:lnTo>
                    <a:pt x="0" y="83"/>
                  </a:lnTo>
                  <a:lnTo>
                    <a:pt x="0" y="72"/>
                  </a:lnTo>
                  <a:lnTo>
                    <a:pt x="11" y="47"/>
                  </a:lnTo>
                  <a:lnTo>
                    <a:pt x="22" y="34"/>
                  </a:lnTo>
                  <a:lnTo>
                    <a:pt x="17" y="30"/>
                  </a:lnTo>
                  <a:lnTo>
                    <a:pt x="17" y="7"/>
                  </a:lnTo>
                  <a:lnTo>
                    <a:pt x="56" y="4"/>
                  </a:lnTo>
                  <a:lnTo>
                    <a:pt x="60" y="0"/>
                  </a:lnTo>
                  <a:lnTo>
                    <a:pt x="70" y="17"/>
                  </a:lnTo>
                  <a:lnTo>
                    <a:pt x="77" y="24"/>
                  </a:lnTo>
                  <a:lnTo>
                    <a:pt x="77" y="42"/>
                  </a:lnTo>
                  <a:lnTo>
                    <a:pt x="60" y="59"/>
                  </a:lnTo>
                  <a:lnTo>
                    <a:pt x="60" y="66"/>
                  </a:lnTo>
                  <a:lnTo>
                    <a:pt x="53" y="66"/>
                  </a:lnTo>
                  <a:lnTo>
                    <a:pt x="43" y="66"/>
                  </a:lnTo>
                  <a:lnTo>
                    <a:pt x="34" y="66"/>
                  </a:lnTo>
                  <a:lnTo>
                    <a:pt x="32" y="79"/>
                  </a:lnTo>
                  <a:lnTo>
                    <a:pt x="30" y="83"/>
                  </a:lnTo>
                  <a:lnTo>
                    <a:pt x="30" y="83"/>
                  </a:lnTo>
                  <a:lnTo>
                    <a:pt x="30" y="83"/>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78" name="Freeform 177">
              <a:extLst>
                <a:ext uri="{FF2B5EF4-FFF2-40B4-BE49-F238E27FC236}">
                  <a16:creationId xmlns:a16="http://schemas.microsoft.com/office/drawing/2014/main" id="{EEC98030-DFE1-4D48-A419-C4F8F4E938E9}"/>
                </a:ext>
              </a:extLst>
            </p:cNvPr>
            <p:cNvSpPr>
              <a:spLocks/>
            </p:cNvSpPr>
            <p:nvPr userDrawn="1"/>
          </p:nvSpPr>
          <p:spPr bwMode="auto">
            <a:xfrm>
              <a:off x="979130" y="2826783"/>
              <a:ext cx="337437" cy="253373"/>
            </a:xfrm>
            <a:custGeom>
              <a:avLst/>
              <a:gdLst>
                <a:gd name="T0" fmla="*/ 208 w 221"/>
                <a:gd name="T1" fmla="*/ 12 h 195"/>
                <a:gd name="T2" fmla="*/ 201 w 221"/>
                <a:gd name="T3" fmla="*/ 15 h 195"/>
                <a:gd name="T4" fmla="*/ 191 w 221"/>
                <a:gd name="T5" fmla="*/ 6 h 195"/>
                <a:gd name="T6" fmla="*/ 170 w 221"/>
                <a:gd name="T7" fmla="*/ 0 h 195"/>
                <a:gd name="T8" fmla="*/ 110 w 221"/>
                <a:gd name="T9" fmla="*/ 42 h 195"/>
                <a:gd name="T10" fmla="*/ 83 w 221"/>
                <a:gd name="T11" fmla="*/ 72 h 195"/>
                <a:gd name="T12" fmla="*/ 61 w 221"/>
                <a:gd name="T13" fmla="*/ 72 h 195"/>
                <a:gd name="T14" fmla="*/ 59 w 221"/>
                <a:gd name="T15" fmla="*/ 121 h 195"/>
                <a:gd name="T16" fmla="*/ 49 w 221"/>
                <a:gd name="T17" fmla="*/ 131 h 195"/>
                <a:gd name="T18" fmla="*/ 49 w 221"/>
                <a:gd name="T19" fmla="*/ 138 h 195"/>
                <a:gd name="T20" fmla="*/ 17 w 221"/>
                <a:gd name="T21" fmla="*/ 138 h 195"/>
                <a:gd name="T22" fmla="*/ 11 w 221"/>
                <a:gd name="T23" fmla="*/ 146 h 195"/>
                <a:gd name="T24" fmla="*/ 0 w 221"/>
                <a:gd name="T25" fmla="*/ 146 h 195"/>
                <a:gd name="T26" fmla="*/ 0 w 221"/>
                <a:gd name="T27" fmla="*/ 159 h 195"/>
                <a:gd name="T28" fmla="*/ 0 w 221"/>
                <a:gd name="T29" fmla="*/ 159 h 195"/>
                <a:gd name="T30" fmla="*/ 11 w 221"/>
                <a:gd name="T31" fmla="*/ 172 h 195"/>
                <a:gd name="T32" fmla="*/ 17 w 221"/>
                <a:gd name="T33" fmla="*/ 178 h 195"/>
                <a:gd name="T34" fmla="*/ 28 w 221"/>
                <a:gd name="T35" fmla="*/ 178 h 195"/>
                <a:gd name="T36" fmla="*/ 34 w 221"/>
                <a:gd name="T37" fmla="*/ 191 h 195"/>
                <a:gd name="T38" fmla="*/ 38 w 221"/>
                <a:gd name="T39" fmla="*/ 186 h 195"/>
                <a:gd name="T40" fmla="*/ 47 w 221"/>
                <a:gd name="T41" fmla="*/ 195 h 195"/>
                <a:gd name="T42" fmla="*/ 59 w 221"/>
                <a:gd name="T43" fmla="*/ 186 h 195"/>
                <a:gd name="T44" fmla="*/ 59 w 221"/>
                <a:gd name="T45" fmla="*/ 165 h 195"/>
                <a:gd name="T46" fmla="*/ 95 w 221"/>
                <a:gd name="T47" fmla="*/ 167 h 195"/>
                <a:gd name="T48" fmla="*/ 95 w 221"/>
                <a:gd name="T49" fmla="*/ 178 h 195"/>
                <a:gd name="T50" fmla="*/ 114 w 221"/>
                <a:gd name="T51" fmla="*/ 170 h 195"/>
                <a:gd name="T52" fmla="*/ 134 w 221"/>
                <a:gd name="T53" fmla="*/ 182 h 195"/>
                <a:gd name="T54" fmla="*/ 151 w 221"/>
                <a:gd name="T55" fmla="*/ 169 h 195"/>
                <a:gd name="T56" fmla="*/ 172 w 221"/>
                <a:gd name="T57" fmla="*/ 174 h 195"/>
                <a:gd name="T58" fmla="*/ 193 w 221"/>
                <a:gd name="T59" fmla="*/ 161 h 195"/>
                <a:gd name="T60" fmla="*/ 193 w 221"/>
                <a:gd name="T61" fmla="*/ 140 h 195"/>
                <a:gd name="T62" fmla="*/ 216 w 221"/>
                <a:gd name="T63" fmla="*/ 114 h 195"/>
                <a:gd name="T64" fmla="*/ 216 w 221"/>
                <a:gd name="T65" fmla="*/ 82 h 195"/>
                <a:gd name="T66" fmla="*/ 221 w 221"/>
                <a:gd name="T67" fmla="*/ 51 h 195"/>
                <a:gd name="T68" fmla="*/ 208 w 221"/>
                <a:gd name="T69" fmla="*/ 36 h 195"/>
                <a:gd name="T70" fmla="*/ 208 w 221"/>
                <a:gd name="T71" fmla="*/ 12 h 195"/>
                <a:gd name="T72" fmla="*/ 208 w 221"/>
                <a:gd name="T73" fmla="*/ 12 h 195"/>
                <a:gd name="T74" fmla="*/ 208 w 221"/>
                <a:gd name="T75" fmla="*/ 12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21" h="195">
                  <a:moveTo>
                    <a:pt x="208" y="12"/>
                  </a:moveTo>
                  <a:lnTo>
                    <a:pt x="201" y="15"/>
                  </a:lnTo>
                  <a:lnTo>
                    <a:pt x="191" y="6"/>
                  </a:lnTo>
                  <a:lnTo>
                    <a:pt x="170" y="0"/>
                  </a:lnTo>
                  <a:lnTo>
                    <a:pt x="110" y="42"/>
                  </a:lnTo>
                  <a:lnTo>
                    <a:pt x="83" y="72"/>
                  </a:lnTo>
                  <a:lnTo>
                    <a:pt x="61" y="72"/>
                  </a:lnTo>
                  <a:lnTo>
                    <a:pt x="59" y="121"/>
                  </a:lnTo>
                  <a:lnTo>
                    <a:pt x="49" y="131"/>
                  </a:lnTo>
                  <a:lnTo>
                    <a:pt x="49" y="138"/>
                  </a:lnTo>
                  <a:lnTo>
                    <a:pt x="17" y="138"/>
                  </a:lnTo>
                  <a:lnTo>
                    <a:pt x="11" y="146"/>
                  </a:lnTo>
                  <a:lnTo>
                    <a:pt x="0" y="146"/>
                  </a:lnTo>
                  <a:lnTo>
                    <a:pt x="0" y="159"/>
                  </a:lnTo>
                  <a:lnTo>
                    <a:pt x="0" y="159"/>
                  </a:lnTo>
                  <a:lnTo>
                    <a:pt x="11" y="172"/>
                  </a:lnTo>
                  <a:lnTo>
                    <a:pt x="17" y="178"/>
                  </a:lnTo>
                  <a:lnTo>
                    <a:pt x="28" y="178"/>
                  </a:lnTo>
                  <a:lnTo>
                    <a:pt x="34" y="191"/>
                  </a:lnTo>
                  <a:lnTo>
                    <a:pt x="38" y="186"/>
                  </a:lnTo>
                  <a:lnTo>
                    <a:pt x="47" y="195"/>
                  </a:lnTo>
                  <a:lnTo>
                    <a:pt x="59" y="186"/>
                  </a:lnTo>
                  <a:lnTo>
                    <a:pt x="59" y="165"/>
                  </a:lnTo>
                  <a:lnTo>
                    <a:pt x="95" y="167"/>
                  </a:lnTo>
                  <a:lnTo>
                    <a:pt x="95" y="178"/>
                  </a:lnTo>
                  <a:lnTo>
                    <a:pt x="114" y="170"/>
                  </a:lnTo>
                  <a:lnTo>
                    <a:pt x="134" y="182"/>
                  </a:lnTo>
                  <a:lnTo>
                    <a:pt x="151" y="169"/>
                  </a:lnTo>
                  <a:lnTo>
                    <a:pt x="172" y="174"/>
                  </a:lnTo>
                  <a:lnTo>
                    <a:pt x="193" y="161"/>
                  </a:lnTo>
                  <a:lnTo>
                    <a:pt x="193" y="140"/>
                  </a:lnTo>
                  <a:lnTo>
                    <a:pt x="216" y="114"/>
                  </a:lnTo>
                  <a:lnTo>
                    <a:pt x="216" y="82"/>
                  </a:lnTo>
                  <a:lnTo>
                    <a:pt x="221" y="51"/>
                  </a:lnTo>
                  <a:lnTo>
                    <a:pt x="208" y="36"/>
                  </a:lnTo>
                  <a:lnTo>
                    <a:pt x="208" y="12"/>
                  </a:lnTo>
                  <a:lnTo>
                    <a:pt x="208" y="12"/>
                  </a:lnTo>
                  <a:lnTo>
                    <a:pt x="208" y="12"/>
                  </a:lnTo>
                  <a:close/>
                </a:path>
              </a:pathLst>
            </a:custGeom>
            <a:solidFill>
              <a:schemeClr val="bg1">
                <a:lumMod val="85000"/>
              </a:schemeClr>
            </a:solidFill>
            <a:ln w="635" cap="rnd">
              <a:solidFill>
                <a:schemeClr val="bg1">
                  <a:alpha val="17000"/>
                </a:schemeClr>
              </a:solidFill>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79" name="Freeform 178">
              <a:extLst>
                <a:ext uri="{FF2B5EF4-FFF2-40B4-BE49-F238E27FC236}">
                  <a16:creationId xmlns:a16="http://schemas.microsoft.com/office/drawing/2014/main" id="{F0049C11-EA47-7949-8439-1463A85A7E2F}"/>
                </a:ext>
              </a:extLst>
            </p:cNvPr>
            <p:cNvSpPr>
              <a:spLocks/>
            </p:cNvSpPr>
            <p:nvPr userDrawn="1"/>
          </p:nvSpPr>
          <p:spPr bwMode="auto">
            <a:xfrm>
              <a:off x="979130" y="2826783"/>
              <a:ext cx="337437" cy="253373"/>
            </a:xfrm>
            <a:custGeom>
              <a:avLst/>
              <a:gdLst>
                <a:gd name="T0" fmla="*/ 208 w 221"/>
                <a:gd name="T1" fmla="*/ 12 h 195"/>
                <a:gd name="T2" fmla="*/ 201 w 221"/>
                <a:gd name="T3" fmla="*/ 15 h 195"/>
                <a:gd name="T4" fmla="*/ 191 w 221"/>
                <a:gd name="T5" fmla="*/ 6 h 195"/>
                <a:gd name="T6" fmla="*/ 170 w 221"/>
                <a:gd name="T7" fmla="*/ 0 h 195"/>
                <a:gd name="T8" fmla="*/ 110 w 221"/>
                <a:gd name="T9" fmla="*/ 42 h 195"/>
                <a:gd name="T10" fmla="*/ 83 w 221"/>
                <a:gd name="T11" fmla="*/ 72 h 195"/>
                <a:gd name="T12" fmla="*/ 61 w 221"/>
                <a:gd name="T13" fmla="*/ 72 h 195"/>
                <a:gd name="T14" fmla="*/ 59 w 221"/>
                <a:gd name="T15" fmla="*/ 121 h 195"/>
                <a:gd name="T16" fmla="*/ 49 w 221"/>
                <a:gd name="T17" fmla="*/ 131 h 195"/>
                <a:gd name="T18" fmla="*/ 49 w 221"/>
                <a:gd name="T19" fmla="*/ 138 h 195"/>
                <a:gd name="T20" fmla="*/ 17 w 221"/>
                <a:gd name="T21" fmla="*/ 138 h 195"/>
                <a:gd name="T22" fmla="*/ 11 w 221"/>
                <a:gd name="T23" fmla="*/ 146 h 195"/>
                <a:gd name="T24" fmla="*/ 0 w 221"/>
                <a:gd name="T25" fmla="*/ 146 h 195"/>
                <a:gd name="T26" fmla="*/ 0 w 221"/>
                <a:gd name="T27" fmla="*/ 159 h 195"/>
                <a:gd name="T28" fmla="*/ 0 w 221"/>
                <a:gd name="T29" fmla="*/ 159 h 195"/>
                <a:gd name="T30" fmla="*/ 11 w 221"/>
                <a:gd name="T31" fmla="*/ 172 h 195"/>
                <a:gd name="T32" fmla="*/ 17 w 221"/>
                <a:gd name="T33" fmla="*/ 178 h 195"/>
                <a:gd name="T34" fmla="*/ 28 w 221"/>
                <a:gd name="T35" fmla="*/ 178 h 195"/>
                <a:gd name="T36" fmla="*/ 34 w 221"/>
                <a:gd name="T37" fmla="*/ 191 h 195"/>
                <a:gd name="T38" fmla="*/ 38 w 221"/>
                <a:gd name="T39" fmla="*/ 186 h 195"/>
                <a:gd name="T40" fmla="*/ 47 w 221"/>
                <a:gd name="T41" fmla="*/ 195 h 195"/>
                <a:gd name="T42" fmla="*/ 59 w 221"/>
                <a:gd name="T43" fmla="*/ 186 h 195"/>
                <a:gd name="T44" fmla="*/ 59 w 221"/>
                <a:gd name="T45" fmla="*/ 165 h 195"/>
                <a:gd name="T46" fmla="*/ 95 w 221"/>
                <a:gd name="T47" fmla="*/ 167 h 195"/>
                <a:gd name="T48" fmla="*/ 95 w 221"/>
                <a:gd name="T49" fmla="*/ 178 h 195"/>
                <a:gd name="T50" fmla="*/ 114 w 221"/>
                <a:gd name="T51" fmla="*/ 170 h 195"/>
                <a:gd name="T52" fmla="*/ 134 w 221"/>
                <a:gd name="T53" fmla="*/ 182 h 195"/>
                <a:gd name="T54" fmla="*/ 151 w 221"/>
                <a:gd name="T55" fmla="*/ 169 h 195"/>
                <a:gd name="T56" fmla="*/ 172 w 221"/>
                <a:gd name="T57" fmla="*/ 174 h 195"/>
                <a:gd name="T58" fmla="*/ 193 w 221"/>
                <a:gd name="T59" fmla="*/ 161 h 195"/>
                <a:gd name="T60" fmla="*/ 193 w 221"/>
                <a:gd name="T61" fmla="*/ 140 h 195"/>
                <a:gd name="T62" fmla="*/ 216 w 221"/>
                <a:gd name="T63" fmla="*/ 114 h 195"/>
                <a:gd name="T64" fmla="*/ 216 w 221"/>
                <a:gd name="T65" fmla="*/ 82 h 195"/>
                <a:gd name="T66" fmla="*/ 221 w 221"/>
                <a:gd name="T67" fmla="*/ 51 h 195"/>
                <a:gd name="T68" fmla="*/ 208 w 221"/>
                <a:gd name="T69" fmla="*/ 36 h 195"/>
                <a:gd name="T70" fmla="*/ 208 w 221"/>
                <a:gd name="T71" fmla="*/ 12 h 195"/>
                <a:gd name="T72" fmla="*/ 208 w 221"/>
                <a:gd name="T73" fmla="*/ 12 h 195"/>
                <a:gd name="T74" fmla="*/ 208 w 221"/>
                <a:gd name="T75" fmla="*/ 12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21" h="195">
                  <a:moveTo>
                    <a:pt x="208" y="12"/>
                  </a:moveTo>
                  <a:lnTo>
                    <a:pt x="201" y="15"/>
                  </a:lnTo>
                  <a:lnTo>
                    <a:pt x="191" y="6"/>
                  </a:lnTo>
                  <a:lnTo>
                    <a:pt x="170" y="0"/>
                  </a:lnTo>
                  <a:lnTo>
                    <a:pt x="110" y="42"/>
                  </a:lnTo>
                  <a:lnTo>
                    <a:pt x="83" y="72"/>
                  </a:lnTo>
                  <a:lnTo>
                    <a:pt x="61" y="72"/>
                  </a:lnTo>
                  <a:lnTo>
                    <a:pt x="59" y="121"/>
                  </a:lnTo>
                  <a:lnTo>
                    <a:pt x="49" y="131"/>
                  </a:lnTo>
                  <a:lnTo>
                    <a:pt x="49" y="138"/>
                  </a:lnTo>
                  <a:lnTo>
                    <a:pt x="17" y="138"/>
                  </a:lnTo>
                  <a:lnTo>
                    <a:pt x="11" y="146"/>
                  </a:lnTo>
                  <a:lnTo>
                    <a:pt x="0" y="146"/>
                  </a:lnTo>
                  <a:lnTo>
                    <a:pt x="0" y="159"/>
                  </a:lnTo>
                  <a:lnTo>
                    <a:pt x="0" y="159"/>
                  </a:lnTo>
                  <a:lnTo>
                    <a:pt x="11" y="172"/>
                  </a:lnTo>
                  <a:lnTo>
                    <a:pt x="17" y="178"/>
                  </a:lnTo>
                  <a:lnTo>
                    <a:pt x="28" y="178"/>
                  </a:lnTo>
                  <a:lnTo>
                    <a:pt x="34" y="191"/>
                  </a:lnTo>
                  <a:lnTo>
                    <a:pt x="38" y="186"/>
                  </a:lnTo>
                  <a:lnTo>
                    <a:pt x="47" y="195"/>
                  </a:lnTo>
                  <a:lnTo>
                    <a:pt x="59" y="186"/>
                  </a:lnTo>
                  <a:lnTo>
                    <a:pt x="59" y="165"/>
                  </a:lnTo>
                  <a:lnTo>
                    <a:pt x="95" y="167"/>
                  </a:lnTo>
                  <a:lnTo>
                    <a:pt x="95" y="178"/>
                  </a:lnTo>
                  <a:lnTo>
                    <a:pt x="114" y="170"/>
                  </a:lnTo>
                  <a:lnTo>
                    <a:pt x="134" y="182"/>
                  </a:lnTo>
                  <a:lnTo>
                    <a:pt x="151" y="169"/>
                  </a:lnTo>
                  <a:lnTo>
                    <a:pt x="172" y="174"/>
                  </a:lnTo>
                  <a:lnTo>
                    <a:pt x="193" y="161"/>
                  </a:lnTo>
                  <a:lnTo>
                    <a:pt x="193" y="140"/>
                  </a:lnTo>
                  <a:lnTo>
                    <a:pt x="216" y="114"/>
                  </a:lnTo>
                  <a:lnTo>
                    <a:pt x="216" y="82"/>
                  </a:lnTo>
                  <a:lnTo>
                    <a:pt x="221" y="51"/>
                  </a:lnTo>
                  <a:lnTo>
                    <a:pt x="208" y="36"/>
                  </a:lnTo>
                  <a:lnTo>
                    <a:pt x="208" y="12"/>
                  </a:lnTo>
                  <a:lnTo>
                    <a:pt x="208" y="12"/>
                  </a:lnTo>
                  <a:lnTo>
                    <a:pt x="208" y="12"/>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80" name="Freeform 179">
              <a:extLst>
                <a:ext uri="{FF2B5EF4-FFF2-40B4-BE49-F238E27FC236}">
                  <a16:creationId xmlns:a16="http://schemas.microsoft.com/office/drawing/2014/main" id="{2AAE870F-719B-7F4A-AEE7-7D82B2FF38A8}"/>
                </a:ext>
              </a:extLst>
            </p:cNvPr>
            <p:cNvSpPr>
              <a:spLocks/>
            </p:cNvSpPr>
            <p:nvPr userDrawn="1"/>
          </p:nvSpPr>
          <p:spPr bwMode="auto">
            <a:xfrm>
              <a:off x="1140978" y="2504545"/>
              <a:ext cx="90085" cy="165017"/>
            </a:xfrm>
            <a:custGeom>
              <a:avLst/>
              <a:gdLst>
                <a:gd name="T0" fmla="*/ 28 w 59"/>
                <a:gd name="T1" fmla="*/ 127 h 127"/>
                <a:gd name="T2" fmla="*/ 38 w 59"/>
                <a:gd name="T3" fmla="*/ 127 h 127"/>
                <a:gd name="T4" fmla="*/ 43 w 59"/>
                <a:gd name="T5" fmla="*/ 120 h 127"/>
                <a:gd name="T6" fmla="*/ 36 w 59"/>
                <a:gd name="T7" fmla="*/ 108 h 127"/>
                <a:gd name="T8" fmla="*/ 51 w 59"/>
                <a:gd name="T9" fmla="*/ 95 h 127"/>
                <a:gd name="T10" fmla="*/ 59 w 59"/>
                <a:gd name="T11" fmla="*/ 93 h 127"/>
                <a:gd name="T12" fmla="*/ 59 w 59"/>
                <a:gd name="T13" fmla="*/ 78 h 127"/>
                <a:gd name="T14" fmla="*/ 53 w 59"/>
                <a:gd name="T15" fmla="*/ 72 h 127"/>
                <a:gd name="T16" fmla="*/ 45 w 59"/>
                <a:gd name="T17" fmla="*/ 69 h 127"/>
                <a:gd name="T18" fmla="*/ 40 w 59"/>
                <a:gd name="T19" fmla="*/ 67 h 127"/>
                <a:gd name="T20" fmla="*/ 34 w 59"/>
                <a:gd name="T21" fmla="*/ 65 h 127"/>
                <a:gd name="T22" fmla="*/ 34 w 59"/>
                <a:gd name="T23" fmla="*/ 65 h 127"/>
                <a:gd name="T24" fmla="*/ 32 w 59"/>
                <a:gd name="T25" fmla="*/ 61 h 127"/>
                <a:gd name="T26" fmla="*/ 32 w 59"/>
                <a:gd name="T27" fmla="*/ 57 h 127"/>
                <a:gd name="T28" fmla="*/ 34 w 59"/>
                <a:gd name="T29" fmla="*/ 57 h 127"/>
                <a:gd name="T30" fmla="*/ 34 w 59"/>
                <a:gd name="T31" fmla="*/ 57 h 127"/>
                <a:gd name="T32" fmla="*/ 34 w 59"/>
                <a:gd name="T33" fmla="*/ 57 h 127"/>
                <a:gd name="T34" fmla="*/ 40 w 59"/>
                <a:gd name="T35" fmla="*/ 55 h 127"/>
                <a:gd name="T36" fmla="*/ 43 w 59"/>
                <a:gd name="T37" fmla="*/ 53 h 127"/>
                <a:gd name="T38" fmla="*/ 45 w 59"/>
                <a:gd name="T39" fmla="*/ 52 h 127"/>
                <a:gd name="T40" fmla="*/ 51 w 59"/>
                <a:gd name="T41" fmla="*/ 46 h 127"/>
                <a:gd name="T42" fmla="*/ 51 w 59"/>
                <a:gd name="T43" fmla="*/ 36 h 127"/>
                <a:gd name="T44" fmla="*/ 45 w 59"/>
                <a:gd name="T45" fmla="*/ 31 h 127"/>
                <a:gd name="T46" fmla="*/ 45 w 59"/>
                <a:gd name="T47" fmla="*/ 31 h 127"/>
                <a:gd name="T48" fmla="*/ 45 w 59"/>
                <a:gd name="T49" fmla="*/ 31 h 127"/>
                <a:gd name="T50" fmla="*/ 42 w 59"/>
                <a:gd name="T51" fmla="*/ 29 h 127"/>
                <a:gd name="T52" fmla="*/ 42 w 59"/>
                <a:gd name="T53" fmla="*/ 27 h 127"/>
                <a:gd name="T54" fmla="*/ 42 w 59"/>
                <a:gd name="T55" fmla="*/ 25 h 127"/>
                <a:gd name="T56" fmla="*/ 42 w 59"/>
                <a:gd name="T57" fmla="*/ 23 h 127"/>
                <a:gd name="T58" fmla="*/ 45 w 59"/>
                <a:gd name="T59" fmla="*/ 21 h 127"/>
                <a:gd name="T60" fmla="*/ 45 w 59"/>
                <a:gd name="T61" fmla="*/ 21 h 127"/>
                <a:gd name="T62" fmla="*/ 53 w 59"/>
                <a:gd name="T63" fmla="*/ 12 h 127"/>
                <a:gd name="T64" fmla="*/ 53 w 59"/>
                <a:gd name="T65" fmla="*/ 12 h 127"/>
                <a:gd name="T66" fmla="*/ 53 w 59"/>
                <a:gd name="T67" fmla="*/ 10 h 127"/>
                <a:gd name="T68" fmla="*/ 51 w 59"/>
                <a:gd name="T69" fmla="*/ 6 h 127"/>
                <a:gd name="T70" fmla="*/ 51 w 59"/>
                <a:gd name="T71" fmla="*/ 4 h 127"/>
                <a:gd name="T72" fmla="*/ 51 w 59"/>
                <a:gd name="T73" fmla="*/ 2 h 127"/>
                <a:gd name="T74" fmla="*/ 49 w 59"/>
                <a:gd name="T75" fmla="*/ 2 h 127"/>
                <a:gd name="T76" fmla="*/ 45 w 59"/>
                <a:gd name="T77" fmla="*/ 6 h 127"/>
                <a:gd name="T78" fmla="*/ 45 w 59"/>
                <a:gd name="T79" fmla="*/ 6 h 127"/>
                <a:gd name="T80" fmla="*/ 42 w 59"/>
                <a:gd name="T81" fmla="*/ 12 h 127"/>
                <a:gd name="T82" fmla="*/ 30 w 59"/>
                <a:gd name="T83" fmla="*/ 0 h 127"/>
                <a:gd name="T84" fmla="*/ 19 w 59"/>
                <a:gd name="T85" fmla="*/ 6 h 127"/>
                <a:gd name="T86" fmla="*/ 15 w 59"/>
                <a:gd name="T87" fmla="*/ 10 h 127"/>
                <a:gd name="T88" fmla="*/ 9 w 59"/>
                <a:gd name="T89" fmla="*/ 10 h 127"/>
                <a:gd name="T90" fmla="*/ 9 w 59"/>
                <a:gd name="T91" fmla="*/ 52 h 127"/>
                <a:gd name="T92" fmla="*/ 0 w 59"/>
                <a:gd name="T93" fmla="*/ 61 h 127"/>
                <a:gd name="T94" fmla="*/ 0 w 59"/>
                <a:gd name="T95" fmla="*/ 76 h 127"/>
                <a:gd name="T96" fmla="*/ 11 w 59"/>
                <a:gd name="T97" fmla="*/ 84 h 127"/>
                <a:gd name="T98" fmla="*/ 11 w 59"/>
                <a:gd name="T99" fmla="*/ 99 h 127"/>
                <a:gd name="T100" fmla="*/ 26 w 59"/>
                <a:gd name="T101" fmla="*/ 103 h 127"/>
                <a:gd name="T102" fmla="*/ 28 w 59"/>
                <a:gd name="T103" fmla="*/ 127 h 127"/>
                <a:gd name="T104" fmla="*/ 28 w 59"/>
                <a:gd name="T105" fmla="*/ 127 h 127"/>
                <a:gd name="T106" fmla="*/ 28 w 59"/>
                <a:gd name="T107" fmla="*/ 127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9" h="127">
                  <a:moveTo>
                    <a:pt x="28" y="127"/>
                  </a:moveTo>
                  <a:lnTo>
                    <a:pt x="38" y="127"/>
                  </a:lnTo>
                  <a:lnTo>
                    <a:pt x="43" y="120"/>
                  </a:lnTo>
                  <a:lnTo>
                    <a:pt x="36" y="108"/>
                  </a:lnTo>
                  <a:lnTo>
                    <a:pt x="51" y="95"/>
                  </a:lnTo>
                  <a:lnTo>
                    <a:pt x="59" y="93"/>
                  </a:lnTo>
                  <a:lnTo>
                    <a:pt x="59" y="78"/>
                  </a:lnTo>
                  <a:lnTo>
                    <a:pt x="53" y="72"/>
                  </a:lnTo>
                  <a:lnTo>
                    <a:pt x="45" y="69"/>
                  </a:lnTo>
                  <a:lnTo>
                    <a:pt x="40" y="67"/>
                  </a:lnTo>
                  <a:lnTo>
                    <a:pt x="34" y="65"/>
                  </a:lnTo>
                  <a:lnTo>
                    <a:pt x="34" y="65"/>
                  </a:lnTo>
                  <a:lnTo>
                    <a:pt x="32" y="61"/>
                  </a:lnTo>
                  <a:lnTo>
                    <a:pt x="32" y="57"/>
                  </a:lnTo>
                  <a:lnTo>
                    <a:pt x="34" y="57"/>
                  </a:lnTo>
                  <a:lnTo>
                    <a:pt x="34" y="57"/>
                  </a:lnTo>
                  <a:lnTo>
                    <a:pt x="34" y="57"/>
                  </a:lnTo>
                  <a:lnTo>
                    <a:pt x="40" y="55"/>
                  </a:lnTo>
                  <a:lnTo>
                    <a:pt x="43" y="53"/>
                  </a:lnTo>
                  <a:lnTo>
                    <a:pt x="45" y="52"/>
                  </a:lnTo>
                  <a:lnTo>
                    <a:pt x="51" y="46"/>
                  </a:lnTo>
                  <a:lnTo>
                    <a:pt x="51" y="36"/>
                  </a:lnTo>
                  <a:lnTo>
                    <a:pt x="45" y="31"/>
                  </a:lnTo>
                  <a:lnTo>
                    <a:pt x="45" y="31"/>
                  </a:lnTo>
                  <a:lnTo>
                    <a:pt x="45" y="31"/>
                  </a:lnTo>
                  <a:lnTo>
                    <a:pt x="42" y="29"/>
                  </a:lnTo>
                  <a:lnTo>
                    <a:pt x="42" y="27"/>
                  </a:lnTo>
                  <a:lnTo>
                    <a:pt x="42" y="25"/>
                  </a:lnTo>
                  <a:lnTo>
                    <a:pt x="42" y="23"/>
                  </a:lnTo>
                  <a:lnTo>
                    <a:pt x="45" y="21"/>
                  </a:lnTo>
                  <a:lnTo>
                    <a:pt x="45" y="21"/>
                  </a:lnTo>
                  <a:lnTo>
                    <a:pt x="53" y="12"/>
                  </a:lnTo>
                  <a:lnTo>
                    <a:pt x="53" y="12"/>
                  </a:lnTo>
                  <a:lnTo>
                    <a:pt x="53" y="10"/>
                  </a:lnTo>
                  <a:lnTo>
                    <a:pt x="51" y="6"/>
                  </a:lnTo>
                  <a:lnTo>
                    <a:pt x="51" y="4"/>
                  </a:lnTo>
                  <a:lnTo>
                    <a:pt x="51" y="2"/>
                  </a:lnTo>
                  <a:lnTo>
                    <a:pt x="49" y="2"/>
                  </a:lnTo>
                  <a:lnTo>
                    <a:pt x="45" y="6"/>
                  </a:lnTo>
                  <a:lnTo>
                    <a:pt x="45" y="6"/>
                  </a:lnTo>
                  <a:lnTo>
                    <a:pt x="42" y="12"/>
                  </a:lnTo>
                  <a:lnTo>
                    <a:pt x="30" y="0"/>
                  </a:lnTo>
                  <a:lnTo>
                    <a:pt x="19" y="6"/>
                  </a:lnTo>
                  <a:lnTo>
                    <a:pt x="15" y="10"/>
                  </a:lnTo>
                  <a:lnTo>
                    <a:pt x="9" y="10"/>
                  </a:lnTo>
                  <a:lnTo>
                    <a:pt x="9" y="52"/>
                  </a:lnTo>
                  <a:lnTo>
                    <a:pt x="0" y="61"/>
                  </a:lnTo>
                  <a:lnTo>
                    <a:pt x="0" y="76"/>
                  </a:lnTo>
                  <a:lnTo>
                    <a:pt x="11" y="84"/>
                  </a:lnTo>
                  <a:lnTo>
                    <a:pt x="11" y="99"/>
                  </a:lnTo>
                  <a:lnTo>
                    <a:pt x="26" y="103"/>
                  </a:lnTo>
                  <a:lnTo>
                    <a:pt x="28" y="127"/>
                  </a:lnTo>
                  <a:lnTo>
                    <a:pt x="28" y="127"/>
                  </a:lnTo>
                  <a:lnTo>
                    <a:pt x="28" y="127"/>
                  </a:lnTo>
                  <a:close/>
                </a:path>
              </a:pathLst>
            </a:custGeom>
            <a:solidFill>
              <a:schemeClr val="bg1">
                <a:lumMod val="85000"/>
              </a:schemeClr>
            </a:solidFill>
            <a:ln w="635" cap="rnd">
              <a:solidFill>
                <a:schemeClr val="bg1">
                  <a:alpha val="17000"/>
                </a:schemeClr>
              </a:solidFill>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81" name="Freeform 180">
              <a:extLst>
                <a:ext uri="{FF2B5EF4-FFF2-40B4-BE49-F238E27FC236}">
                  <a16:creationId xmlns:a16="http://schemas.microsoft.com/office/drawing/2014/main" id="{138536FB-0A23-404E-90E5-04FEC904F290}"/>
                </a:ext>
              </a:extLst>
            </p:cNvPr>
            <p:cNvSpPr>
              <a:spLocks/>
            </p:cNvSpPr>
            <p:nvPr userDrawn="1"/>
          </p:nvSpPr>
          <p:spPr bwMode="auto">
            <a:xfrm>
              <a:off x="1140978" y="2504545"/>
              <a:ext cx="90085" cy="165017"/>
            </a:xfrm>
            <a:custGeom>
              <a:avLst/>
              <a:gdLst>
                <a:gd name="T0" fmla="*/ 28 w 59"/>
                <a:gd name="T1" fmla="*/ 127 h 127"/>
                <a:gd name="T2" fmla="*/ 38 w 59"/>
                <a:gd name="T3" fmla="*/ 127 h 127"/>
                <a:gd name="T4" fmla="*/ 43 w 59"/>
                <a:gd name="T5" fmla="*/ 120 h 127"/>
                <a:gd name="T6" fmla="*/ 36 w 59"/>
                <a:gd name="T7" fmla="*/ 108 h 127"/>
                <a:gd name="T8" fmla="*/ 51 w 59"/>
                <a:gd name="T9" fmla="*/ 95 h 127"/>
                <a:gd name="T10" fmla="*/ 59 w 59"/>
                <a:gd name="T11" fmla="*/ 93 h 127"/>
                <a:gd name="T12" fmla="*/ 59 w 59"/>
                <a:gd name="T13" fmla="*/ 78 h 127"/>
                <a:gd name="T14" fmla="*/ 53 w 59"/>
                <a:gd name="T15" fmla="*/ 72 h 127"/>
                <a:gd name="T16" fmla="*/ 45 w 59"/>
                <a:gd name="T17" fmla="*/ 69 h 127"/>
                <a:gd name="T18" fmla="*/ 40 w 59"/>
                <a:gd name="T19" fmla="*/ 67 h 127"/>
                <a:gd name="T20" fmla="*/ 34 w 59"/>
                <a:gd name="T21" fmla="*/ 65 h 127"/>
                <a:gd name="T22" fmla="*/ 34 w 59"/>
                <a:gd name="T23" fmla="*/ 65 h 127"/>
                <a:gd name="T24" fmla="*/ 32 w 59"/>
                <a:gd name="T25" fmla="*/ 61 h 127"/>
                <a:gd name="T26" fmla="*/ 32 w 59"/>
                <a:gd name="T27" fmla="*/ 57 h 127"/>
                <a:gd name="T28" fmla="*/ 34 w 59"/>
                <a:gd name="T29" fmla="*/ 57 h 127"/>
                <a:gd name="T30" fmla="*/ 34 w 59"/>
                <a:gd name="T31" fmla="*/ 57 h 127"/>
                <a:gd name="T32" fmla="*/ 34 w 59"/>
                <a:gd name="T33" fmla="*/ 57 h 127"/>
                <a:gd name="T34" fmla="*/ 40 w 59"/>
                <a:gd name="T35" fmla="*/ 55 h 127"/>
                <a:gd name="T36" fmla="*/ 43 w 59"/>
                <a:gd name="T37" fmla="*/ 53 h 127"/>
                <a:gd name="T38" fmla="*/ 45 w 59"/>
                <a:gd name="T39" fmla="*/ 52 h 127"/>
                <a:gd name="T40" fmla="*/ 51 w 59"/>
                <a:gd name="T41" fmla="*/ 46 h 127"/>
                <a:gd name="T42" fmla="*/ 51 w 59"/>
                <a:gd name="T43" fmla="*/ 36 h 127"/>
                <a:gd name="T44" fmla="*/ 45 w 59"/>
                <a:gd name="T45" fmla="*/ 31 h 127"/>
                <a:gd name="T46" fmla="*/ 45 w 59"/>
                <a:gd name="T47" fmla="*/ 31 h 127"/>
                <a:gd name="T48" fmla="*/ 45 w 59"/>
                <a:gd name="T49" fmla="*/ 31 h 127"/>
                <a:gd name="T50" fmla="*/ 42 w 59"/>
                <a:gd name="T51" fmla="*/ 29 h 127"/>
                <a:gd name="T52" fmla="*/ 42 w 59"/>
                <a:gd name="T53" fmla="*/ 27 h 127"/>
                <a:gd name="T54" fmla="*/ 42 w 59"/>
                <a:gd name="T55" fmla="*/ 25 h 127"/>
                <a:gd name="T56" fmla="*/ 42 w 59"/>
                <a:gd name="T57" fmla="*/ 23 h 127"/>
                <a:gd name="T58" fmla="*/ 45 w 59"/>
                <a:gd name="T59" fmla="*/ 21 h 127"/>
                <a:gd name="T60" fmla="*/ 45 w 59"/>
                <a:gd name="T61" fmla="*/ 21 h 127"/>
                <a:gd name="T62" fmla="*/ 53 w 59"/>
                <a:gd name="T63" fmla="*/ 12 h 127"/>
                <a:gd name="T64" fmla="*/ 53 w 59"/>
                <a:gd name="T65" fmla="*/ 12 h 127"/>
                <a:gd name="T66" fmla="*/ 53 w 59"/>
                <a:gd name="T67" fmla="*/ 10 h 127"/>
                <a:gd name="T68" fmla="*/ 51 w 59"/>
                <a:gd name="T69" fmla="*/ 6 h 127"/>
                <a:gd name="T70" fmla="*/ 51 w 59"/>
                <a:gd name="T71" fmla="*/ 4 h 127"/>
                <a:gd name="T72" fmla="*/ 51 w 59"/>
                <a:gd name="T73" fmla="*/ 2 h 127"/>
                <a:gd name="T74" fmla="*/ 49 w 59"/>
                <a:gd name="T75" fmla="*/ 2 h 127"/>
                <a:gd name="T76" fmla="*/ 45 w 59"/>
                <a:gd name="T77" fmla="*/ 6 h 127"/>
                <a:gd name="T78" fmla="*/ 45 w 59"/>
                <a:gd name="T79" fmla="*/ 6 h 127"/>
                <a:gd name="T80" fmla="*/ 42 w 59"/>
                <a:gd name="T81" fmla="*/ 12 h 127"/>
                <a:gd name="T82" fmla="*/ 30 w 59"/>
                <a:gd name="T83" fmla="*/ 0 h 127"/>
                <a:gd name="T84" fmla="*/ 19 w 59"/>
                <a:gd name="T85" fmla="*/ 6 h 127"/>
                <a:gd name="T86" fmla="*/ 15 w 59"/>
                <a:gd name="T87" fmla="*/ 10 h 127"/>
                <a:gd name="T88" fmla="*/ 9 w 59"/>
                <a:gd name="T89" fmla="*/ 10 h 127"/>
                <a:gd name="T90" fmla="*/ 9 w 59"/>
                <a:gd name="T91" fmla="*/ 52 h 127"/>
                <a:gd name="T92" fmla="*/ 0 w 59"/>
                <a:gd name="T93" fmla="*/ 61 h 127"/>
                <a:gd name="T94" fmla="*/ 0 w 59"/>
                <a:gd name="T95" fmla="*/ 76 h 127"/>
                <a:gd name="T96" fmla="*/ 11 w 59"/>
                <a:gd name="T97" fmla="*/ 84 h 127"/>
                <a:gd name="T98" fmla="*/ 11 w 59"/>
                <a:gd name="T99" fmla="*/ 99 h 127"/>
                <a:gd name="T100" fmla="*/ 26 w 59"/>
                <a:gd name="T101" fmla="*/ 103 h 127"/>
                <a:gd name="T102" fmla="*/ 28 w 59"/>
                <a:gd name="T103" fmla="*/ 127 h 127"/>
                <a:gd name="T104" fmla="*/ 28 w 59"/>
                <a:gd name="T105" fmla="*/ 127 h 127"/>
                <a:gd name="T106" fmla="*/ 28 w 59"/>
                <a:gd name="T107" fmla="*/ 127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9" h="127">
                  <a:moveTo>
                    <a:pt x="28" y="127"/>
                  </a:moveTo>
                  <a:lnTo>
                    <a:pt x="38" y="127"/>
                  </a:lnTo>
                  <a:lnTo>
                    <a:pt x="43" y="120"/>
                  </a:lnTo>
                  <a:lnTo>
                    <a:pt x="36" y="108"/>
                  </a:lnTo>
                  <a:lnTo>
                    <a:pt x="51" y="95"/>
                  </a:lnTo>
                  <a:lnTo>
                    <a:pt x="59" y="93"/>
                  </a:lnTo>
                  <a:lnTo>
                    <a:pt x="59" y="78"/>
                  </a:lnTo>
                  <a:lnTo>
                    <a:pt x="53" y="72"/>
                  </a:lnTo>
                  <a:lnTo>
                    <a:pt x="45" y="69"/>
                  </a:lnTo>
                  <a:lnTo>
                    <a:pt x="40" y="67"/>
                  </a:lnTo>
                  <a:lnTo>
                    <a:pt x="34" y="65"/>
                  </a:lnTo>
                  <a:lnTo>
                    <a:pt x="34" y="65"/>
                  </a:lnTo>
                  <a:lnTo>
                    <a:pt x="32" y="61"/>
                  </a:lnTo>
                  <a:lnTo>
                    <a:pt x="32" y="57"/>
                  </a:lnTo>
                  <a:lnTo>
                    <a:pt x="34" y="57"/>
                  </a:lnTo>
                  <a:lnTo>
                    <a:pt x="34" y="57"/>
                  </a:lnTo>
                  <a:lnTo>
                    <a:pt x="34" y="57"/>
                  </a:lnTo>
                  <a:lnTo>
                    <a:pt x="40" y="55"/>
                  </a:lnTo>
                  <a:lnTo>
                    <a:pt x="43" y="53"/>
                  </a:lnTo>
                  <a:lnTo>
                    <a:pt x="45" y="52"/>
                  </a:lnTo>
                  <a:lnTo>
                    <a:pt x="51" y="46"/>
                  </a:lnTo>
                  <a:lnTo>
                    <a:pt x="51" y="36"/>
                  </a:lnTo>
                  <a:lnTo>
                    <a:pt x="45" y="31"/>
                  </a:lnTo>
                  <a:lnTo>
                    <a:pt x="45" y="31"/>
                  </a:lnTo>
                  <a:lnTo>
                    <a:pt x="45" y="31"/>
                  </a:lnTo>
                  <a:lnTo>
                    <a:pt x="42" y="29"/>
                  </a:lnTo>
                  <a:lnTo>
                    <a:pt x="42" y="27"/>
                  </a:lnTo>
                  <a:lnTo>
                    <a:pt x="42" y="25"/>
                  </a:lnTo>
                  <a:lnTo>
                    <a:pt x="42" y="23"/>
                  </a:lnTo>
                  <a:lnTo>
                    <a:pt x="45" y="21"/>
                  </a:lnTo>
                  <a:lnTo>
                    <a:pt x="45" y="21"/>
                  </a:lnTo>
                  <a:lnTo>
                    <a:pt x="53" y="12"/>
                  </a:lnTo>
                  <a:lnTo>
                    <a:pt x="53" y="12"/>
                  </a:lnTo>
                  <a:lnTo>
                    <a:pt x="53" y="10"/>
                  </a:lnTo>
                  <a:lnTo>
                    <a:pt x="51" y="6"/>
                  </a:lnTo>
                  <a:lnTo>
                    <a:pt x="51" y="4"/>
                  </a:lnTo>
                  <a:lnTo>
                    <a:pt x="51" y="2"/>
                  </a:lnTo>
                  <a:lnTo>
                    <a:pt x="49" y="2"/>
                  </a:lnTo>
                  <a:lnTo>
                    <a:pt x="45" y="6"/>
                  </a:lnTo>
                  <a:lnTo>
                    <a:pt x="45" y="6"/>
                  </a:lnTo>
                  <a:lnTo>
                    <a:pt x="42" y="12"/>
                  </a:lnTo>
                  <a:lnTo>
                    <a:pt x="30" y="0"/>
                  </a:lnTo>
                  <a:lnTo>
                    <a:pt x="19" y="6"/>
                  </a:lnTo>
                  <a:lnTo>
                    <a:pt x="15" y="10"/>
                  </a:lnTo>
                  <a:lnTo>
                    <a:pt x="9" y="10"/>
                  </a:lnTo>
                  <a:lnTo>
                    <a:pt x="9" y="52"/>
                  </a:lnTo>
                  <a:lnTo>
                    <a:pt x="0" y="61"/>
                  </a:lnTo>
                  <a:lnTo>
                    <a:pt x="0" y="76"/>
                  </a:lnTo>
                  <a:lnTo>
                    <a:pt x="11" y="84"/>
                  </a:lnTo>
                  <a:lnTo>
                    <a:pt x="11" y="99"/>
                  </a:lnTo>
                  <a:lnTo>
                    <a:pt x="26" y="103"/>
                  </a:lnTo>
                  <a:lnTo>
                    <a:pt x="28" y="127"/>
                  </a:lnTo>
                  <a:lnTo>
                    <a:pt x="28" y="127"/>
                  </a:lnTo>
                  <a:lnTo>
                    <a:pt x="28" y="127"/>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82" name="Freeform 181">
              <a:extLst>
                <a:ext uri="{FF2B5EF4-FFF2-40B4-BE49-F238E27FC236}">
                  <a16:creationId xmlns:a16="http://schemas.microsoft.com/office/drawing/2014/main" id="{986654E3-57EA-CA45-9D98-1C7198515960}"/>
                </a:ext>
              </a:extLst>
            </p:cNvPr>
            <p:cNvSpPr>
              <a:spLocks/>
            </p:cNvSpPr>
            <p:nvPr userDrawn="1"/>
          </p:nvSpPr>
          <p:spPr bwMode="auto">
            <a:xfrm>
              <a:off x="707348" y="2795598"/>
              <a:ext cx="364921" cy="320939"/>
            </a:xfrm>
            <a:custGeom>
              <a:avLst/>
              <a:gdLst>
                <a:gd name="T0" fmla="*/ 167 w 239"/>
                <a:gd name="T1" fmla="*/ 170 h 247"/>
                <a:gd name="T2" fmla="*/ 180 w 239"/>
                <a:gd name="T3" fmla="*/ 170 h 247"/>
                <a:gd name="T4" fmla="*/ 189 w 239"/>
                <a:gd name="T5" fmla="*/ 170 h 247"/>
                <a:gd name="T6" fmla="*/ 197 w 239"/>
                <a:gd name="T7" fmla="*/ 162 h 247"/>
                <a:gd name="T8" fmla="*/ 197 w 239"/>
                <a:gd name="T9" fmla="*/ 162 h 247"/>
                <a:gd name="T10" fmla="*/ 227 w 239"/>
                <a:gd name="T11" fmla="*/ 162 h 247"/>
                <a:gd name="T12" fmla="*/ 227 w 239"/>
                <a:gd name="T13" fmla="*/ 155 h 247"/>
                <a:gd name="T14" fmla="*/ 237 w 239"/>
                <a:gd name="T15" fmla="*/ 145 h 247"/>
                <a:gd name="T16" fmla="*/ 239 w 239"/>
                <a:gd name="T17" fmla="*/ 96 h 247"/>
                <a:gd name="T18" fmla="*/ 223 w 239"/>
                <a:gd name="T19" fmla="*/ 96 h 247"/>
                <a:gd name="T20" fmla="*/ 223 w 239"/>
                <a:gd name="T21" fmla="*/ 85 h 247"/>
                <a:gd name="T22" fmla="*/ 203 w 239"/>
                <a:gd name="T23" fmla="*/ 81 h 247"/>
                <a:gd name="T24" fmla="*/ 195 w 239"/>
                <a:gd name="T25" fmla="*/ 64 h 247"/>
                <a:gd name="T26" fmla="*/ 106 w 239"/>
                <a:gd name="T27" fmla="*/ 0 h 247"/>
                <a:gd name="T28" fmla="*/ 85 w 239"/>
                <a:gd name="T29" fmla="*/ 0 h 247"/>
                <a:gd name="T30" fmla="*/ 97 w 239"/>
                <a:gd name="T31" fmla="*/ 140 h 247"/>
                <a:gd name="T32" fmla="*/ 102 w 239"/>
                <a:gd name="T33" fmla="*/ 149 h 247"/>
                <a:gd name="T34" fmla="*/ 102 w 239"/>
                <a:gd name="T35" fmla="*/ 162 h 247"/>
                <a:gd name="T36" fmla="*/ 27 w 239"/>
                <a:gd name="T37" fmla="*/ 159 h 247"/>
                <a:gd name="T38" fmla="*/ 19 w 239"/>
                <a:gd name="T39" fmla="*/ 166 h 247"/>
                <a:gd name="T40" fmla="*/ 15 w 239"/>
                <a:gd name="T41" fmla="*/ 159 h 247"/>
                <a:gd name="T42" fmla="*/ 6 w 239"/>
                <a:gd name="T43" fmla="*/ 168 h 247"/>
                <a:gd name="T44" fmla="*/ 0 w 239"/>
                <a:gd name="T45" fmla="*/ 174 h 247"/>
                <a:gd name="T46" fmla="*/ 8 w 239"/>
                <a:gd name="T47" fmla="*/ 193 h 247"/>
                <a:gd name="T48" fmla="*/ 14 w 239"/>
                <a:gd name="T49" fmla="*/ 198 h 247"/>
                <a:gd name="T50" fmla="*/ 14 w 239"/>
                <a:gd name="T51" fmla="*/ 217 h 247"/>
                <a:gd name="T52" fmla="*/ 23 w 239"/>
                <a:gd name="T53" fmla="*/ 217 h 247"/>
                <a:gd name="T54" fmla="*/ 38 w 239"/>
                <a:gd name="T55" fmla="*/ 217 h 247"/>
                <a:gd name="T56" fmla="*/ 48 w 239"/>
                <a:gd name="T57" fmla="*/ 208 h 247"/>
                <a:gd name="T58" fmla="*/ 65 w 239"/>
                <a:gd name="T59" fmla="*/ 246 h 247"/>
                <a:gd name="T60" fmla="*/ 80 w 239"/>
                <a:gd name="T61" fmla="*/ 246 h 247"/>
                <a:gd name="T62" fmla="*/ 91 w 239"/>
                <a:gd name="T63" fmla="*/ 236 h 247"/>
                <a:gd name="T64" fmla="*/ 91 w 239"/>
                <a:gd name="T65" fmla="*/ 247 h 247"/>
                <a:gd name="T66" fmla="*/ 102 w 239"/>
                <a:gd name="T67" fmla="*/ 238 h 247"/>
                <a:gd name="T68" fmla="*/ 102 w 239"/>
                <a:gd name="T69" fmla="*/ 225 h 247"/>
                <a:gd name="T70" fmla="*/ 102 w 239"/>
                <a:gd name="T71" fmla="*/ 217 h 247"/>
                <a:gd name="T72" fmla="*/ 116 w 239"/>
                <a:gd name="T73" fmla="*/ 204 h 247"/>
                <a:gd name="T74" fmla="*/ 116 w 239"/>
                <a:gd name="T75" fmla="*/ 191 h 247"/>
                <a:gd name="T76" fmla="*/ 131 w 239"/>
                <a:gd name="T77" fmla="*/ 191 h 247"/>
                <a:gd name="T78" fmla="*/ 138 w 239"/>
                <a:gd name="T79" fmla="*/ 179 h 247"/>
                <a:gd name="T80" fmla="*/ 155 w 239"/>
                <a:gd name="T81" fmla="*/ 172 h 247"/>
                <a:gd name="T82" fmla="*/ 167 w 239"/>
                <a:gd name="T83" fmla="*/ 170 h 247"/>
                <a:gd name="T84" fmla="*/ 167 w 239"/>
                <a:gd name="T85" fmla="*/ 170 h 247"/>
                <a:gd name="T86" fmla="*/ 167 w 239"/>
                <a:gd name="T87" fmla="*/ 170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39" h="247">
                  <a:moveTo>
                    <a:pt x="167" y="170"/>
                  </a:moveTo>
                  <a:lnTo>
                    <a:pt x="180" y="170"/>
                  </a:lnTo>
                  <a:lnTo>
                    <a:pt x="189" y="170"/>
                  </a:lnTo>
                  <a:lnTo>
                    <a:pt x="197" y="162"/>
                  </a:lnTo>
                  <a:lnTo>
                    <a:pt x="197" y="162"/>
                  </a:lnTo>
                  <a:lnTo>
                    <a:pt x="227" y="162"/>
                  </a:lnTo>
                  <a:lnTo>
                    <a:pt x="227" y="155"/>
                  </a:lnTo>
                  <a:lnTo>
                    <a:pt x="237" y="145"/>
                  </a:lnTo>
                  <a:lnTo>
                    <a:pt x="239" y="96"/>
                  </a:lnTo>
                  <a:lnTo>
                    <a:pt x="223" y="96"/>
                  </a:lnTo>
                  <a:lnTo>
                    <a:pt x="223" y="85"/>
                  </a:lnTo>
                  <a:lnTo>
                    <a:pt x="203" y="81"/>
                  </a:lnTo>
                  <a:lnTo>
                    <a:pt x="195" y="64"/>
                  </a:lnTo>
                  <a:lnTo>
                    <a:pt x="106" y="0"/>
                  </a:lnTo>
                  <a:lnTo>
                    <a:pt x="85" y="0"/>
                  </a:lnTo>
                  <a:lnTo>
                    <a:pt x="97" y="140"/>
                  </a:lnTo>
                  <a:lnTo>
                    <a:pt x="102" y="149"/>
                  </a:lnTo>
                  <a:lnTo>
                    <a:pt x="102" y="162"/>
                  </a:lnTo>
                  <a:lnTo>
                    <a:pt x="27" y="159"/>
                  </a:lnTo>
                  <a:lnTo>
                    <a:pt x="19" y="166"/>
                  </a:lnTo>
                  <a:lnTo>
                    <a:pt x="15" y="159"/>
                  </a:lnTo>
                  <a:lnTo>
                    <a:pt x="6" y="168"/>
                  </a:lnTo>
                  <a:lnTo>
                    <a:pt x="0" y="174"/>
                  </a:lnTo>
                  <a:lnTo>
                    <a:pt x="8" y="193"/>
                  </a:lnTo>
                  <a:lnTo>
                    <a:pt x="14" y="198"/>
                  </a:lnTo>
                  <a:lnTo>
                    <a:pt x="14" y="217"/>
                  </a:lnTo>
                  <a:lnTo>
                    <a:pt x="23" y="217"/>
                  </a:lnTo>
                  <a:lnTo>
                    <a:pt x="38" y="217"/>
                  </a:lnTo>
                  <a:lnTo>
                    <a:pt x="48" y="208"/>
                  </a:lnTo>
                  <a:lnTo>
                    <a:pt x="65" y="246"/>
                  </a:lnTo>
                  <a:lnTo>
                    <a:pt x="80" y="246"/>
                  </a:lnTo>
                  <a:lnTo>
                    <a:pt x="91" y="236"/>
                  </a:lnTo>
                  <a:lnTo>
                    <a:pt x="91" y="247"/>
                  </a:lnTo>
                  <a:lnTo>
                    <a:pt x="102" y="238"/>
                  </a:lnTo>
                  <a:lnTo>
                    <a:pt x="102" y="225"/>
                  </a:lnTo>
                  <a:lnTo>
                    <a:pt x="102" y="217"/>
                  </a:lnTo>
                  <a:lnTo>
                    <a:pt x="116" y="204"/>
                  </a:lnTo>
                  <a:lnTo>
                    <a:pt x="116" y="191"/>
                  </a:lnTo>
                  <a:lnTo>
                    <a:pt x="131" y="191"/>
                  </a:lnTo>
                  <a:lnTo>
                    <a:pt x="138" y="179"/>
                  </a:lnTo>
                  <a:lnTo>
                    <a:pt x="155" y="172"/>
                  </a:lnTo>
                  <a:lnTo>
                    <a:pt x="167" y="170"/>
                  </a:lnTo>
                  <a:lnTo>
                    <a:pt x="167" y="170"/>
                  </a:lnTo>
                  <a:lnTo>
                    <a:pt x="167" y="170"/>
                  </a:lnTo>
                  <a:close/>
                </a:path>
              </a:pathLst>
            </a:custGeom>
            <a:solidFill>
              <a:schemeClr val="bg1">
                <a:lumMod val="85000"/>
              </a:schemeClr>
            </a:solidFill>
            <a:ln w="635" cap="rnd">
              <a:solidFill>
                <a:schemeClr val="bg1">
                  <a:alpha val="17000"/>
                </a:schemeClr>
              </a:solidFill>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83" name="Freeform 182">
              <a:extLst>
                <a:ext uri="{FF2B5EF4-FFF2-40B4-BE49-F238E27FC236}">
                  <a16:creationId xmlns:a16="http://schemas.microsoft.com/office/drawing/2014/main" id="{27C51F11-7C1C-974C-BD39-A6F1CB6D6D0C}"/>
                </a:ext>
              </a:extLst>
            </p:cNvPr>
            <p:cNvSpPr>
              <a:spLocks/>
            </p:cNvSpPr>
            <p:nvPr userDrawn="1"/>
          </p:nvSpPr>
          <p:spPr bwMode="auto">
            <a:xfrm>
              <a:off x="707348" y="2795598"/>
              <a:ext cx="364921" cy="320939"/>
            </a:xfrm>
            <a:custGeom>
              <a:avLst/>
              <a:gdLst>
                <a:gd name="T0" fmla="*/ 167 w 239"/>
                <a:gd name="T1" fmla="*/ 170 h 247"/>
                <a:gd name="T2" fmla="*/ 180 w 239"/>
                <a:gd name="T3" fmla="*/ 170 h 247"/>
                <a:gd name="T4" fmla="*/ 189 w 239"/>
                <a:gd name="T5" fmla="*/ 170 h 247"/>
                <a:gd name="T6" fmla="*/ 197 w 239"/>
                <a:gd name="T7" fmla="*/ 162 h 247"/>
                <a:gd name="T8" fmla="*/ 197 w 239"/>
                <a:gd name="T9" fmla="*/ 162 h 247"/>
                <a:gd name="T10" fmla="*/ 227 w 239"/>
                <a:gd name="T11" fmla="*/ 162 h 247"/>
                <a:gd name="T12" fmla="*/ 227 w 239"/>
                <a:gd name="T13" fmla="*/ 155 h 247"/>
                <a:gd name="T14" fmla="*/ 237 w 239"/>
                <a:gd name="T15" fmla="*/ 145 h 247"/>
                <a:gd name="T16" fmla="*/ 239 w 239"/>
                <a:gd name="T17" fmla="*/ 96 h 247"/>
                <a:gd name="T18" fmla="*/ 223 w 239"/>
                <a:gd name="T19" fmla="*/ 96 h 247"/>
                <a:gd name="T20" fmla="*/ 223 w 239"/>
                <a:gd name="T21" fmla="*/ 85 h 247"/>
                <a:gd name="T22" fmla="*/ 203 w 239"/>
                <a:gd name="T23" fmla="*/ 81 h 247"/>
                <a:gd name="T24" fmla="*/ 195 w 239"/>
                <a:gd name="T25" fmla="*/ 64 h 247"/>
                <a:gd name="T26" fmla="*/ 106 w 239"/>
                <a:gd name="T27" fmla="*/ 0 h 247"/>
                <a:gd name="T28" fmla="*/ 85 w 239"/>
                <a:gd name="T29" fmla="*/ 0 h 247"/>
                <a:gd name="T30" fmla="*/ 97 w 239"/>
                <a:gd name="T31" fmla="*/ 140 h 247"/>
                <a:gd name="T32" fmla="*/ 102 w 239"/>
                <a:gd name="T33" fmla="*/ 149 h 247"/>
                <a:gd name="T34" fmla="*/ 102 w 239"/>
                <a:gd name="T35" fmla="*/ 162 h 247"/>
                <a:gd name="T36" fmla="*/ 27 w 239"/>
                <a:gd name="T37" fmla="*/ 159 h 247"/>
                <a:gd name="T38" fmla="*/ 19 w 239"/>
                <a:gd name="T39" fmla="*/ 166 h 247"/>
                <a:gd name="T40" fmla="*/ 15 w 239"/>
                <a:gd name="T41" fmla="*/ 159 h 247"/>
                <a:gd name="T42" fmla="*/ 6 w 239"/>
                <a:gd name="T43" fmla="*/ 168 h 247"/>
                <a:gd name="T44" fmla="*/ 0 w 239"/>
                <a:gd name="T45" fmla="*/ 174 h 247"/>
                <a:gd name="T46" fmla="*/ 8 w 239"/>
                <a:gd name="T47" fmla="*/ 193 h 247"/>
                <a:gd name="T48" fmla="*/ 14 w 239"/>
                <a:gd name="T49" fmla="*/ 198 h 247"/>
                <a:gd name="T50" fmla="*/ 14 w 239"/>
                <a:gd name="T51" fmla="*/ 217 h 247"/>
                <a:gd name="T52" fmla="*/ 23 w 239"/>
                <a:gd name="T53" fmla="*/ 217 h 247"/>
                <a:gd name="T54" fmla="*/ 38 w 239"/>
                <a:gd name="T55" fmla="*/ 217 h 247"/>
                <a:gd name="T56" fmla="*/ 48 w 239"/>
                <a:gd name="T57" fmla="*/ 208 h 247"/>
                <a:gd name="T58" fmla="*/ 65 w 239"/>
                <a:gd name="T59" fmla="*/ 246 h 247"/>
                <a:gd name="T60" fmla="*/ 80 w 239"/>
                <a:gd name="T61" fmla="*/ 246 h 247"/>
                <a:gd name="T62" fmla="*/ 91 w 239"/>
                <a:gd name="T63" fmla="*/ 236 h 247"/>
                <a:gd name="T64" fmla="*/ 91 w 239"/>
                <a:gd name="T65" fmla="*/ 247 h 247"/>
                <a:gd name="T66" fmla="*/ 102 w 239"/>
                <a:gd name="T67" fmla="*/ 238 h 247"/>
                <a:gd name="T68" fmla="*/ 102 w 239"/>
                <a:gd name="T69" fmla="*/ 225 h 247"/>
                <a:gd name="T70" fmla="*/ 102 w 239"/>
                <a:gd name="T71" fmla="*/ 217 h 247"/>
                <a:gd name="T72" fmla="*/ 116 w 239"/>
                <a:gd name="T73" fmla="*/ 204 h 247"/>
                <a:gd name="T74" fmla="*/ 116 w 239"/>
                <a:gd name="T75" fmla="*/ 191 h 247"/>
                <a:gd name="T76" fmla="*/ 131 w 239"/>
                <a:gd name="T77" fmla="*/ 191 h 247"/>
                <a:gd name="T78" fmla="*/ 138 w 239"/>
                <a:gd name="T79" fmla="*/ 179 h 247"/>
                <a:gd name="T80" fmla="*/ 155 w 239"/>
                <a:gd name="T81" fmla="*/ 172 h 247"/>
                <a:gd name="T82" fmla="*/ 167 w 239"/>
                <a:gd name="T83" fmla="*/ 170 h 247"/>
                <a:gd name="T84" fmla="*/ 167 w 239"/>
                <a:gd name="T85" fmla="*/ 170 h 247"/>
                <a:gd name="T86" fmla="*/ 167 w 239"/>
                <a:gd name="T87" fmla="*/ 170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39" h="247">
                  <a:moveTo>
                    <a:pt x="167" y="170"/>
                  </a:moveTo>
                  <a:lnTo>
                    <a:pt x="180" y="170"/>
                  </a:lnTo>
                  <a:lnTo>
                    <a:pt x="189" y="170"/>
                  </a:lnTo>
                  <a:lnTo>
                    <a:pt x="197" y="162"/>
                  </a:lnTo>
                  <a:lnTo>
                    <a:pt x="197" y="162"/>
                  </a:lnTo>
                  <a:lnTo>
                    <a:pt x="227" y="162"/>
                  </a:lnTo>
                  <a:lnTo>
                    <a:pt x="227" y="155"/>
                  </a:lnTo>
                  <a:lnTo>
                    <a:pt x="237" y="145"/>
                  </a:lnTo>
                  <a:lnTo>
                    <a:pt x="239" y="96"/>
                  </a:lnTo>
                  <a:lnTo>
                    <a:pt x="223" y="96"/>
                  </a:lnTo>
                  <a:lnTo>
                    <a:pt x="223" y="85"/>
                  </a:lnTo>
                  <a:lnTo>
                    <a:pt x="203" y="81"/>
                  </a:lnTo>
                  <a:lnTo>
                    <a:pt x="195" y="64"/>
                  </a:lnTo>
                  <a:lnTo>
                    <a:pt x="106" y="0"/>
                  </a:lnTo>
                  <a:lnTo>
                    <a:pt x="85" y="0"/>
                  </a:lnTo>
                  <a:lnTo>
                    <a:pt x="97" y="140"/>
                  </a:lnTo>
                  <a:lnTo>
                    <a:pt x="102" y="149"/>
                  </a:lnTo>
                  <a:lnTo>
                    <a:pt x="102" y="162"/>
                  </a:lnTo>
                  <a:lnTo>
                    <a:pt x="27" y="159"/>
                  </a:lnTo>
                  <a:lnTo>
                    <a:pt x="19" y="166"/>
                  </a:lnTo>
                  <a:lnTo>
                    <a:pt x="15" y="159"/>
                  </a:lnTo>
                  <a:lnTo>
                    <a:pt x="6" y="168"/>
                  </a:lnTo>
                  <a:lnTo>
                    <a:pt x="0" y="174"/>
                  </a:lnTo>
                  <a:lnTo>
                    <a:pt x="8" y="193"/>
                  </a:lnTo>
                  <a:lnTo>
                    <a:pt x="14" y="198"/>
                  </a:lnTo>
                  <a:lnTo>
                    <a:pt x="14" y="217"/>
                  </a:lnTo>
                  <a:lnTo>
                    <a:pt x="23" y="217"/>
                  </a:lnTo>
                  <a:lnTo>
                    <a:pt x="38" y="217"/>
                  </a:lnTo>
                  <a:lnTo>
                    <a:pt x="48" y="208"/>
                  </a:lnTo>
                  <a:lnTo>
                    <a:pt x="65" y="246"/>
                  </a:lnTo>
                  <a:lnTo>
                    <a:pt x="80" y="246"/>
                  </a:lnTo>
                  <a:lnTo>
                    <a:pt x="91" y="236"/>
                  </a:lnTo>
                  <a:lnTo>
                    <a:pt x="91" y="247"/>
                  </a:lnTo>
                  <a:lnTo>
                    <a:pt x="102" y="238"/>
                  </a:lnTo>
                  <a:lnTo>
                    <a:pt x="102" y="225"/>
                  </a:lnTo>
                  <a:lnTo>
                    <a:pt x="102" y="217"/>
                  </a:lnTo>
                  <a:lnTo>
                    <a:pt x="116" y="204"/>
                  </a:lnTo>
                  <a:lnTo>
                    <a:pt x="116" y="191"/>
                  </a:lnTo>
                  <a:lnTo>
                    <a:pt x="131" y="191"/>
                  </a:lnTo>
                  <a:lnTo>
                    <a:pt x="138" y="179"/>
                  </a:lnTo>
                  <a:lnTo>
                    <a:pt x="155" y="172"/>
                  </a:lnTo>
                  <a:lnTo>
                    <a:pt x="167" y="170"/>
                  </a:lnTo>
                  <a:lnTo>
                    <a:pt x="167" y="170"/>
                  </a:lnTo>
                  <a:lnTo>
                    <a:pt x="167" y="170"/>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84" name="Freeform 183">
              <a:extLst>
                <a:ext uri="{FF2B5EF4-FFF2-40B4-BE49-F238E27FC236}">
                  <a16:creationId xmlns:a16="http://schemas.microsoft.com/office/drawing/2014/main" id="{418EB70F-D22D-3643-AF9D-3E82F3B7F76E}"/>
                </a:ext>
              </a:extLst>
            </p:cNvPr>
            <p:cNvSpPr>
              <a:spLocks/>
            </p:cNvSpPr>
            <p:nvPr userDrawn="1"/>
          </p:nvSpPr>
          <p:spPr bwMode="auto">
            <a:xfrm>
              <a:off x="1034097" y="3038576"/>
              <a:ext cx="253460" cy="206596"/>
            </a:xfrm>
            <a:custGeom>
              <a:avLst/>
              <a:gdLst>
                <a:gd name="T0" fmla="*/ 23 w 166"/>
                <a:gd name="T1" fmla="*/ 23 h 159"/>
                <a:gd name="T2" fmla="*/ 11 w 166"/>
                <a:gd name="T3" fmla="*/ 34 h 159"/>
                <a:gd name="T4" fmla="*/ 15 w 166"/>
                <a:gd name="T5" fmla="*/ 62 h 159"/>
                <a:gd name="T6" fmla="*/ 0 w 166"/>
                <a:gd name="T7" fmla="*/ 79 h 159"/>
                <a:gd name="T8" fmla="*/ 4 w 166"/>
                <a:gd name="T9" fmla="*/ 121 h 159"/>
                <a:gd name="T10" fmla="*/ 21 w 166"/>
                <a:gd name="T11" fmla="*/ 121 h 159"/>
                <a:gd name="T12" fmla="*/ 28 w 166"/>
                <a:gd name="T13" fmla="*/ 123 h 159"/>
                <a:gd name="T14" fmla="*/ 28 w 166"/>
                <a:gd name="T15" fmla="*/ 123 h 159"/>
                <a:gd name="T16" fmla="*/ 28 w 166"/>
                <a:gd name="T17" fmla="*/ 121 h 159"/>
                <a:gd name="T18" fmla="*/ 28 w 166"/>
                <a:gd name="T19" fmla="*/ 119 h 159"/>
                <a:gd name="T20" fmla="*/ 30 w 166"/>
                <a:gd name="T21" fmla="*/ 119 h 159"/>
                <a:gd name="T22" fmla="*/ 32 w 166"/>
                <a:gd name="T23" fmla="*/ 119 h 159"/>
                <a:gd name="T24" fmla="*/ 34 w 166"/>
                <a:gd name="T25" fmla="*/ 127 h 159"/>
                <a:gd name="T26" fmla="*/ 34 w 166"/>
                <a:gd name="T27" fmla="*/ 127 h 159"/>
                <a:gd name="T28" fmla="*/ 38 w 166"/>
                <a:gd name="T29" fmla="*/ 138 h 159"/>
                <a:gd name="T30" fmla="*/ 40 w 166"/>
                <a:gd name="T31" fmla="*/ 146 h 159"/>
                <a:gd name="T32" fmla="*/ 44 w 166"/>
                <a:gd name="T33" fmla="*/ 151 h 159"/>
                <a:gd name="T34" fmla="*/ 51 w 166"/>
                <a:gd name="T35" fmla="*/ 159 h 159"/>
                <a:gd name="T36" fmla="*/ 51 w 166"/>
                <a:gd name="T37" fmla="*/ 159 h 159"/>
                <a:gd name="T38" fmla="*/ 53 w 166"/>
                <a:gd name="T39" fmla="*/ 157 h 159"/>
                <a:gd name="T40" fmla="*/ 59 w 166"/>
                <a:gd name="T41" fmla="*/ 153 h 159"/>
                <a:gd name="T42" fmla="*/ 66 w 166"/>
                <a:gd name="T43" fmla="*/ 149 h 159"/>
                <a:gd name="T44" fmla="*/ 68 w 166"/>
                <a:gd name="T45" fmla="*/ 149 h 159"/>
                <a:gd name="T46" fmla="*/ 70 w 166"/>
                <a:gd name="T47" fmla="*/ 151 h 159"/>
                <a:gd name="T48" fmla="*/ 70 w 166"/>
                <a:gd name="T49" fmla="*/ 151 h 159"/>
                <a:gd name="T50" fmla="*/ 72 w 166"/>
                <a:gd name="T51" fmla="*/ 151 h 159"/>
                <a:gd name="T52" fmla="*/ 74 w 166"/>
                <a:gd name="T53" fmla="*/ 151 h 159"/>
                <a:gd name="T54" fmla="*/ 78 w 166"/>
                <a:gd name="T55" fmla="*/ 151 h 159"/>
                <a:gd name="T56" fmla="*/ 81 w 166"/>
                <a:gd name="T57" fmla="*/ 147 h 159"/>
                <a:gd name="T58" fmla="*/ 81 w 166"/>
                <a:gd name="T59" fmla="*/ 147 h 159"/>
                <a:gd name="T60" fmla="*/ 87 w 166"/>
                <a:gd name="T61" fmla="*/ 153 h 159"/>
                <a:gd name="T62" fmla="*/ 93 w 166"/>
                <a:gd name="T63" fmla="*/ 127 h 159"/>
                <a:gd name="T64" fmla="*/ 112 w 166"/>
                <a:gd name="T65" fmla="*/ 110 h 159"/>
                <a:gd name="T66" fmla="*/ 125 w 166"/>
                <a:gd name="T67" fmla="*/ 123 h 159"/>
                <a:gd name="T68" fmla="*/ 144 w 166"/>
                <a:gd name="T69" fmla="*/ 83 h 159"/>
                <a:gd name="T70" fmla="*/ 159 w 166"/>
                <a:gd name="T71" fmla="*/ 43 h 159"/>
                <a:gd name="T72" fmla="*/ 166 w 166"/>
                <a:gd name="T73" fmla="*/ 34 h 159"/>
                <a:gd name="T74" fmla="*/ 166 w 166"/>
                <a:gd name="T75" fmla="*/ 23 h 159"/>
                <a:gd name="T76" fmla="*/ 159 w 166"/>
                <a:gd name="T77" fmla="*/ 23 h 159"/>
                <a:gd name="T78" fmla="*/ 155 w 166"/>
                <a:gd name="T79" fmla="*/ 0 h 159"/>
                <a:gd name="T80" fmla="*/ 136 w 166"/>
                <a:gd name="T81" fmla="*/ 11 h 159"/>
                <a:gd name="T82" fmla="*/ 113 w 166"/>
                <a:gd name="T83" fmla="*/ 7 h 159"/>
                <a:gd name="T84" fmla="*/ 96 w 166"/>
                <a:gd name="T85" fmla="*/ 19 h 159"/>
                <a:gd name="T86" fmla="*/ 78 w 166"/>
                <a:gd name="T87" fmla="*/ 9 h 159"/>
                <a:gd name="T88" fmla="*/ 59 w 166"/>
                <a:gd name="T89" fmla="*/ 15 h 159"/>
                <a:gd name="T90" fmla="*/ 59 w 166"/>
                <a:gd name="T91" fmla="*/ 6 h 159"/>
                <a:gd name="T92" fmla="*/ 23 w 166"/>
                <a:gd name="T93" fmla="*/ 2 h 159"/>
                <a:gd name="T94" fmla="*/ 23 w 166"/>
                <a:gd name="T95" fmla="*/ 23 h 159"/>
                <a:gd name="T96" fmla="*/ 23 w 166"/>
                <a:gd name="T97" fmla="*/ 23 h 159"/>
                <a:gd name="T98" fmla="*/ 23 w 166"/>
                <a:gd name="T99" fmla="*/ 23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66" h="159">
                  <a:moveTo>
                    <a:pt x="23" y="23"/>
                  </a:moveTo>
                  <a:lnTo>
                    <a:pt x="11" y="34"/>
                  </a:lnTo>
                  <a:lnTo>
                    <a:pt x="15" y="62"/>
                  </a:lnTo>
                  <a:lnTo>
                    <a:pt x="0" y="79"/>
                  </a:lnTo>
                  <a:lnTo>
                    <a:pt x="4" y="121"/>
                  </a:lnTo>
                  <a:lnTo>
                    <a:pt x="21" y="121"/>
                  </a:lnTo>
                  <a:lnTo>
                    <a:pt x="28" y="123"/>
                  </a:lnTo>
                  <a:lnTo>
                    <a:pt x="28" y="123"/>
                  </a:lnTo>
                  <a:lnTo>
                    <a:pt x="28" y="121"/>
                  </a:lnTo>
                  <a:lnTo>
                    <a:pt x="28" y="119"/>
                  </a:lnTo>
                  <a:lnTo>
                    <a:pt x="30" y="119"/>
                  </a:lnTo>
                  <a:lnTo>
                    <a:pt x="32" y="119"/>
                  </a:lnTo>
                  <a:lnTo>
                    <a:pt x="34" y="127"/>
                  </a:lnTo>
                  <a:lnTo>
                    <a:pt x="34" y="127"/>
                  </a:lnTo>
                  <a:lnTo>
                    <a:pt x="38" y="138"/>
                  </a:lnTo>
                  <a:lnTo>
                    <a:pt x="40" y="146"/>
                  </a:lnTo>
                  <a:lnTo>
                    <a:pt x="44" y="151"/>
                  </a:lnTo>
                  <a:lnTo>
                    <a:pt x="51" y="159"/>
                  </a:lnTo>
                  <a:lnTo>
                    <a:pt x="51" y="159"/>
                  </a:lnTo>
                  <a:lnTo>
                    <a:pt x="53" y="157"/>
                  </a:lnTo>
                  <a:lnTo>
                    <a:pt x="59" y="153"/>
                  </a:lnTo>
                  <a:lnTo>
                    <a:pt x="66" y="149"/>
                  </a:lnTo>
                  <a:lnTo>
                    <a:pt x="68" y="149"/>
                  </a:lnTo>
                  <a:lnTo>
                    <a:pt x="70" y="151"/>
                  </a:lnTo>
                  <a:lnTo>
                    <a:pt x="70" y="151"/>
                  </a:lnTo>
                  <a:lnTo>
                    <a:pt x="72" y="151"/>
                  </a:lnTo>
                  <a:lnTo>
                    <a:pt x="74" y="151"/>
                  </a:lnTo>
                  <a:lnTo>
                    <a:pt x="78" y="151"/>
                  </a:lnTo>
                  <a:lnTo>
                    <a:pt x="81" y="147"/>
                  </a:lnTo>
                  <a:lnTo>
                    <a:pt x="81" y="147"/>
                  </a:lnTo>
                  <a:lnTo>
                    <a:pt x="87" y="153"/>
                  </a:lnTo>
                  <a:lnTo>
                    <a:pt x="93" y="127"/>
                  </a:lnTo>
                  <a:lnTo>
                    <a:pt x="112" y="110"/>
                  </a:lnTo>
                  <a:lnTo>
                    <a:pt x="125" y="123"/>
                  </a:lnTo>
                  <a:lnTo>
                    <a:pt x="144" y="83"/>
                  </a:lnTo>
                  <a:lnTo>
                    <a:pt x="159" y="43"/>
                  </a:lnTo>
                  <a:lnTo>
                    <a:pt x="166" y="34"/>
                  </a:lnTo>
                  <a:lnTo>
                    <a:pt x="166" y="23"/>
                  </a:lnTo>
                  <a:lnTo>
                    <a:pt x="159" y="23"/>
                  </a:lnTo>
                  <a:lnTo>
                    <a:pt x="155" y="0"/>
                  </a:lnTo>
                  <a:lnTo>
                    <a:pt x="136" y="11"/>
                  </a:lnTo>
                  <a:lnTo>
                    <a:pt x="113" y="7"/>
                  </a:lnTo>
                  <a:lnTo>
                    <a:pt x="96" y="19"/>
                  </a:lnTo>
                  <a:lnTo>
                    <a:pt x="78" y="9"/>
                  </a:lnTo>
                  <a:lnTo>
                    <a:pt x="59" y="15"/>
                  </a:lnTo>
                  <a:lnTo>
                    <a:pt x="59" y="6"/>
                  </a:lnTo>
                  <a:lnTo>
                    <a:pt x="23" y="2"/>
                  </a:lnTo>
                  <a:lnTo>
                    <a:pt x="23" y="23"/>
                  </a:lnTo>
                  <a:lnTo>
                    <a:pt x="23" y="23"/>
                  </a:lnTo>
                  <a:lnTo>
                    <a:pt x="23" y="23"/>
                  </a:lnTo>
                  <a:close/>
                </a:path>
              </a:pathLst>
            </a:custGeom>
            <a:solidFill>
              <a:schemeClr val="bg1">
                <a:lumMod val="85000"/>
              </a:schemeClr>
            </a:solidFill>
            <a:ln w="635" cap="rnd">
              <a:solidFill>
                <a:schemeClr val="bg1">
                  <a:alpha val="17000"/>
                </a:schemeClr>
              </a:solidFill>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85" name="Freeform 184">
              <a:extLst>
                <a:ext uri="{FF2B5EF4-FFF2-40B4-BE49-F238E27FC236}">
                  <a16:creationId xmlns:a16="http://schemas.microsoft.com/office/drawing/2014/main" id="{4B46ECC6-B823-104D-BCC0-993D3725CE16}"/>
                </a:ext>
              </a:extLst>
            </p:cNvPr>
            <p:cNvSpPr>
              <a:spLocks/>
            </p:cNvSpPr>
            <p:nvPr userDrawn="1"/>
          </p:nvSpPr>
          <p:spPr bwMode="auto">
            <a:xfrm>
              <a:off x="1034097" y="3038576"/>
              <a:ext cx="253460" cy="206596"/>
            </a:xfrm>
            <a:custGeom>
              <a:avLst/>
              <a:gdLst>
                <a:gd name="T0" fmla="*/ 23 w 166"/>
                <a:gd name="T1" fmla="*/ 23 h 159"/>
                <a:gd name="T2" fmla="*/ 11 w 166"/>
                <a:gd name="T3" fmla="*/ 34 h 159"/>
                <a:gd name="T4" fmla="*/ 15 w 166"/>
                <a:gd name="T5" fmla="*/ 62 h 159"/>
                <a:gd name="T6" fmla="*/ 0 w 166"/>
                <a:gd name="T7" fmla="*/ 79 h 159"/>
                <a:gd name="T8" fmla="*/ 4 w 166"/>
                <a:gd name="T9" fmla="*/ 121 h 159"/>
                <a:gd name="T10" fmla="*/ 21 w 166"/>
                <a:gd name="T11" fmla="*/ 121 h 159"/>
                <a:gd name="T12" fmla="*/ 28 w 166"/>
                <a:gd name="T13" fmla="*/ 123 h 159"/>
                <a:gd name="T14" fmla="*/ 28 w 166"/>
                <a:gd name="T15" fmla="*/ 123 h 159"/>
                <a:gd name="T16" fmla="*/ 28 w 166"/>
                <a:gd name="T17" fmla="*/ 121 h 159"/>
                <a:gd name="T18" fmla="*/ 28 w 166"/>
                <a:gd name="T19" fmla="*/ 119 h 159"/>
                <a:gd name="T20" fmla="*/ 30 w 166"/>
                <a:gd name="T21" fmla="*/ 119 h 159"/>
                <a:gd name="T22" fmla="*/ 32 w 166"/>
                <a:gd name="T23" fmla="*/ 119 h 159"/>
                <a:gd name="T24" fmla="*/ 34 w 166"/>
                <a:gd name="T25" fmla="*/ 127 h 159"/>
                <a:gd name="T26" fmla="*/ 34 w 166"/>
                <a:gd name="T27" fmla="*/ 127 h 159"/>
                <a:gd name="T28" fmla="*/ 38 w 166"/>
                <a:gd name="T29" fmla="*/ 138 h 159"/>
                <a:gd name="T30" fmla="*/ 40 w 166"/>
                <a:gd name="T31" fmla="*/ 146 h 159"/>
                <a:gd name="T32" fmla="*/ 44 w 166"/>
                <a:gd name="T33" fmla="*/ 151 h 159"/>
                <a:gd name="T34" fmla="*/ 51 w 166"/>
                <a:gd name="T35" fmla="*/ 159 h 159"/>
                <a:gd name="T36" fmla="*/ 51 w 166"/>
                <a:gd name="T37" fmla="*/ 159 h 159"/>
                <a:gd name="T38" fmla="*/ 53 w 166"/>
                <a:gd name="T39" fmla="*/ 157 h 159"/>
                <a:gd name="T40" fmla="*/ 59 w 166"/>
                <a:gd name="T41" fmla="*/ 153 h 159"/>
                <a:gd name="T42" fmla="*/ 66 w 166"/>
                <a:gd name="T43" fmla="*/ 149 h 159"/>
                <a:gd name="T44" fmla="*/ 68 w 166"/>
                <a:gd name="T45" fmla="*/ 149 h 159"/>
                <a:gd name="T46" fmla="*/ 70 w 166"/>
                <a:gd name="T47" fmla="*/ 151 h 159"/>
                <a:gd name="T48" fmla="*/ 70 w 166"/>
                <a:gd name="T49" fmla="*/ 151 h 159"/>
                <a:gd name="T50" fmla="*/ 72 w 166"/>
                <a:gd name="T51" fmla="*/ 151 h 159"/>
                <a:gd name="T52" fmla="*/ 74 w 166"/>
                <a:gd name="T53" fmla="*/ 151 h 159"/>
                <a:gd name="T54" fmla="*/ 78 w 166"/>
                <a:gd name="T55" fmla="*/ 151 h 159"/>
                <a:gd name="T56" fmla="*/ 81 w 166"/>
                <a:gd name="T57" fmla="*/ 147 h 159"/>
                <a:gd name="T58" fmla="*/ 81 w 166"/>
                <a:gd name="T59" fmla="*/ 147 h 159"/>
                <a:gd name="T60" fmla="*/ 87 w 166"/>
                <a:gd name="T61" fmla="*/ 153 h 159"/>
                <a:gd name="T62" fmla="*/ 93 w 166"/>
                <a:gd name="T63" fmla="*/ 127 h 159"/>
                <a:gd name="T64" fmla="*/ 112 w 166"/>
                <a:gd name="T65" fmla="*/ 110 h 159"/>
                <a:gd name="T66" fmla="*/ 125 w 166"/>
                <a:gd name="T67" fmla="*/ 123 h 159"/>
                <a:gd name="T68" fmla="*/ 144 w 166"/>
                <a:gd name="T69" fmla="*/ 83 h 159"/>
                <a:gd name="T70" fmla="*/ 159 w 166"/>
                <a:gd name="T71" fmla="*/ 43 h 159"/>
                <a:gd name="T72" fmla="*/ 166 w 166"/>
                <a:gd name="T73" fmla="*/ 34 h 159"/>
                <a:gd name="T74" fmla="*/ 166 w 166"/>
                <a:gd name="T75" fmla="*/ 23 h 159"/>
                <a:gd name="T76" fmla="*/ 159 w 166"/>
                <a:gd name="T77" fmla="*/ 23 h 159"/>
                <a:gd name="T78" fmla="*/ 155 w 166"/>
                <a:gd name="T79" fmla="*/ 0 h 159"/>
                <a:gd name="T80" fmla="*/ 136 w 166"/>
                <a:gd name="T81" fmla="*/ 11 h 159"/>
                <a:gd name="T82" fmla="*/ 113 w 166"/>
                <a:gd name="T83" fmla="*/ 7 h 159"/>
                <a:gd name="T84" fmla="*/ 96 w 166"/>
                <a:gd name="T85" fmla="*/ 19 h 159"/>
                <a:gd name="T86" fmla="*/ 78 w 166"/>
                <a:gd name="T87" fmla="*/ 9 h 159"/>
                <a:gd name="T88" fmla="*/ 59 w 166"/>
                <a:gd name="T89" fmla="*/ 15 h 159"/>
                <a:gd name="T90" fmla="*/ 59 w 166"/>
                <a:gd name="T91" fmla="*/ 6 h 159"/>
                <a:gd name="T92" fmla="*/ 23 w 166"/>
                <a:gd name="T93" fmla="*/ 2 h 159"/>
                <a:gd name="T94" fmla="*/ 23 w 166"/>
                <a:gd name="T95" fmla="*/ 23 h 159"/>
                <a:gd name="T96" fmla="*/ 23 w 166"/>
                <a:gd name="T97" fmla="*/ 23 h 159"/>
                <a:gd name="T98" fmla="*/ 23 w 166"/>
                <a:gd name="T99" fmla="*/ 23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66" h="159">
                  <a:moveTo>
                    <a:pt x="23" y="23"/>
                  </a:moveTo>
                  <a:lnTo>
                    <a:pt x="11" y="34"/>
                  </a:lnTo>
                  <a:lnTo>
                    <a:pt x="15" y="62"/>
                  </a:lnTo>
                  <a:lnTo>
                    <a:pt x="0" y="79"/>
                  </a:lnTo>
                  <a:lnTo>
                    <a:pt x="4" y="121"/>
                  </a:lnTo>
                  <a:lnTo>
                    <a:pt x="21" y="121"/>
                  </a:lnTo>
                  <a:lnTo>
                    <a:pt x="28" y="123"/>
                  </a:lnTo>
                  <a:lnTo>
                    <a:pt x="28" y="123"/>
                  </a:lnTo>
                  <a:lnTo>
                    <a:pt x="28" y="121"/>
                  </a:lnTo>
                  <a:lnTo>
                    <a:pt x="28" y="119"/>
                  </a:lnTo>
                  <a:lnTo>
                    <a:pt x="30" y="119"/>
                  </a:lnTo>
                  <a:lnTo>
                    <a:pt x="32" y="119"/>
                  </a:lnTo>
                  <a:lnTo>
                    <a:pt x="34" y="127"/>
                  </a:lnTo>
                  <a:lnTo>
                    <a:pt x="34" y="127"/>
                  </a:lnTo>
                  <a:lnTo>
                    <a:pt x="38" y="138"/>
                  </a:lnTo>
                  <a:lnTo>
                    <a:pt x="40" y="146"/>
                  </a:lnTo>
                  <a:lnTo>
                    <a:pt x="44" y="151"/>
                  </a:lnTo>
                  <a:lnTo>
                    <a:pt x="51" y="159"/>
                  </a:lnTo>
                  <a:lnTo>
                    <a:pt x="51" y="159"/>
                  </a:lnTo>
                  <a:lnTo>
                    <a:pt x="53" y="157"/>
                  </a:lnTo>
                  <a:lnTo>
                    <a:pt x="59" y="153"/>
                  </a:lnTo>
                  <a:lnTo>
                    <a:pt x="66" y="149"/>
                  </a:lnTo>
                  <a:lnTo>
                    <a:pt x="68" y="149"/>
                  </a:lnTo>
                  <a:lnTo>
                    <a:pt x="70" y="151"/>
                  </a:lnTo>
                  <a:lnTo>
                    <a:pt x="70" y="151"/>
                  </a:lnTo>
                  <a:lnTo>
                    <a:pt x="72" y="151"/>
                  </a:lnTo>
                  <a:lnTo>
                    <a:pt x="74" y="151"/>
                  </a:lnTo>
                  <a:lnTo>
                    <a:pt x="78" y="151"/>
                  </a:lnTo>
                  <a:lnTo>
                    <a:pt x="81" y="147"/>
                  </a:lnTo>
                  <a:lnTo>
                    <a:pt x="81" y="147"/>
                  </a:lnTo>
                  <a:lnTo>
                    <a:pt x="87" y="153"/>
                  </a:lnTo>
                  <a:lnTo>
                    <a:pt x="93" y="127"/>
                  </a:lnTo>
                  <a:lnTo>
                    <a:pt x="112" y="110"/>
                  </a:lnTo>
                  <a:lnTo>
                    <a:pt x="125" y="123"/>
                  </a:lnTo>
                  <a:lnTo>
                    <a:pt x="144" y="83"/>
                  </a:lnTo>
                  <a:lnTo>
                    <a:pt x="159" y="43"/>
                  </a:lnTo>
                  <a:lnTo>
                    <a:pt x="166" y="34"/>
                  </a:lnTo>
                  <a:lnTo>
                    <a:pt x="166" y="23"/>
                  </a:lnTo>
                  <a:lnTo>
                    <a:pt x="159" y="23"/>
                  </a:lnTo>
                  <a:lnTo>
                    <a:pt x="155" y="0"/>
                  </a:lnTo>
                  <a:lnTo>
                    <a:pt x="136" y="11"/>
                  </a:lnTo>
                  <a:lnTo>
                    <a:pt x="113" y="7"/>
                  </a:lnTo>
                  <a:lnTo>
                    <a:pt x="96" y="19"/>
                  </a:lnTo>
                  <a:lnTo>
                    <a:pt x="78" y="9"/>
                  </a:lnTo>
                  <a:lnTo>
                    <a:pt x="59" y="15"/>
                  </a:lnTo>
                  <a:lnTo>
                    <a:pt x="59" y="6"/>
                  </a:lnTo>
                  <a:lnTo>
                    <a:pt x="23" y="2"/>
                  </a:lnTo>
                  <a:lnTo>
                    <a:pt x="23" y="23"/>
                  </a:lnTo>
                  <a:lnTo>
                    <a:pt x="23" y="23"/>
                  </a:lnTo>
                  <a:lnTo>
                    <a:pt x="23" y="23"/>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86" name="Freeform 185">
              <a:extLst>
                <a:ext uri="{FF2B5EF4-FFF2-40B4-BE49-F238E27FC236}">
                  <a16:creationId xmlns:a16="http://schemas.microsoft.com/office/drawing/2014/main" id="{38C6DFB3-BBF7-544C-BA44-FA46CFD81FF7}"/>
                </a:ext>
              </a:extLst>
            </p:cNvPr>
            <p:cNvSpPr>
              <a:spLocks/>
            </p:cNvSpPr>
            <p:nvPr userDrawn="1"/>
          </p:nvSpPr>
          <p:spPr bwMode="auto">
            <a:xfrm>
              <a:off x="788272" y="2509742"/>
              <a:ext cx="450425" cy="410593"/>
            </a:xfrm>
            <a:custGeom>
              <a:avLst/>
              <a:gdLst>
                <a:gd name="T0" fmla="*/ 0 w 295"/>
                <a:gd name="T1" fmla="*/ 180 h 316"/>
                <a:gd name="T2" fmla="*/ 142 w 295"/>
                <a:gd name="T3" fmla="*/ 284 h 316"/>
                <a:gd name="T4" fmla="*/ 170 w 295"/>
                <a:gd name="T5" fmla="*/ 305 h 316"/>
                <a:gd name="T6" fmla="*/ 186 w 295"/>
                <a:gd name="T7" fmla="*/ 316 h 316"/>
                <a:gd name="T8" fmla="*/ 235 w 295"/>
                <a:gd name="T9" fmla="*/ 286 h 316"/>
                <a:gd name="T10" fmla="*/ 284 w 295"/>
                <a:gd name="T11" fmla="*/ 231 h 316"/>
                <a:gd name="T12" fmla="*/ 265 w 295"/>
                <a:gd name="T13" fmla="*/ 210 h 316"/>
                <a:gd name="T14" fmla="*/ 265 w 295"/>
                <a:gd name="T15" fmla="*/ 191 h 316"/>
                <a:gd name="T16" fmla="*/ 269 w 295"/>
                <a:gd name="T17" fmla="*/ 169 h 316"/>
                <a:gd name="T18" fmla="*/ 259 w 295"/>
                <a:gd name="T19" fmla="*/ 133 h 316"/>
                <a:gd name="T20" fmla="*/ 257 w 295"/>
                <a:gd name="T21" fmla="*/ 99 h 316"/>
                <a:gd name="T22" fmla="*/ 242 w 295"/>
                <a:gd name="T23" fmla="*/ 80 h 316"/>
                <a:gd name="T24" fmla="*/ 231 w 295"/>
                <a:gd name="T25" fmla="*/ 57 h 316"/>
                <a:gd name="T26" fmla="*/ 240 w 295"/>
                <a:gd name="T27" fmla="*/ 6 h 316"/>
                <a:gd name="T28" fmla="*/ 235 w 295"/>
                <a:gd name="T29" fmla="*/ 0 h 316"/>
                <a:gd name="T30" fmla="*/ 227 w 295"/>
                <a:gd name="T31" fmla="*/ 2 h 316"/>
                <a:gd name="T32" fmla="*/ 223 w 295"/>
                <a:gd name="T33" fmla="*/ 4 h 316"/>
                <a:gd name="T34" fmla="*/ 212 w 295"/>
                <a:gd name="T35" fmla="*/ 4 h 316"/>
                <a:gd name="T36" fmla="*/ 206 w 295"/>
                <a:gd name="T37" fmla="*/ 12 h 316"/>
                <a:gd name="T38" fmla="*/ 203 w 295"/>
                <a:gd name="T39" fmla="*/ 12 h 316"/>
                <a:gd name="T40" fmla="*/ 203 w 295"/>
                <a:gd name="T41" fmla="*/ 12 h 316"/>
                <a:gd name="T42" fmla="*/ 201 w 295"/>
                <a:gd name="T43" fmla="*/ 10 h 316"/>
                <a:gd name="T44" fmla="*/ 199 w 295"/>
                <a:gd name="T45" fmla="*/ 6 h 316"/>
                <a:gd name="T46" fmla="*/ 193 w 295"/>
                <a:gd name="T47" fmla="*/ 6 h 316"/>
                <a:gd name="T48" fmla="*/ 176 w 295"/>
                <a:gd name="T49" fmla="*/ 6 h 316"/>
                <a:gd name="T50" fmla="*/ 170 w 295"/>
                <a:gd name="T51" fmla="*/ 6 h 316"/>
                <a:gd name="T52" fmla="*/ 161 w 295"/>
                <a:gd name="T53" fmla="*/ 10 h 316"/>
                <a:gd name="T54" fmla="*/ 159 w 295"/>
                <a:gd name="T55" fmla="*/ 12 h 316"/>
                <a:gd name="T56" fmla="*/ 157 w 295"/>
                <a:gd name="T57" fmla="*/ 14 h 316"/>
                <a:gd name="T58" fmla="*/ 146 w 295"/>
                <a:gd name="T59" fmla="*/ 15 h 316"/>
                <a:gd name="T60" fmla="*/ 138 w 295"/>
                <a:gd name="T61" fmla="*/ 17 h 316"/>
                <a:gd name="T62" fmla="*/ 138 w 295"/>
                <a:gd name="T63" fmla="*/ 14 h 316"/>
                <a:gd name="T64" fmla="*/ 135 w 295"/>
                <a:gd name="T65" fmla="*/ 14 h 316"/>
                <a:gd name="T66" fmla="*/ 131 w 295"/>
                <a:gd name="T67" fmla="*/ 17 h 316"/>
                <a:gd name="T68" fmla="*/ 125 w 295"/>
                <a:gd name="T69" fmla="*/ 21 h 316"/>
                <a:gd name="T70" fmla="*/ 118 w 295"/>
                <a:gd name="T71" fmla="*/ 25 h 316"/>
                <a:gd name="T72" fmla="*/ 116 w 295"/>
                <a:gd name="T73" fmla="*/ 29 h 316"/>
                <a:gd name="T74" fmla="*/ 110 w 295"/>
                <a:gd name="T75" fmla="*/ 32 h 316"/>
                <a:gd name="T76" fmla="*/ 106 w 295"/>
                <a:gd name="T77" fmla="*/ 36 h 316"/>
                <a:gd name="T78" fmla="*/ 95 w 295"/>
                <a:gd name="T79" fmla="*/ 38 h 316"/>
                <a:gd name="T80" fmla="*/ 108 w 295"/>
                <a:gd name="T81" fmla="*/ 83 h 316"/>
                <a:gd name="T82" fmla="*/ 85 w 295"/>
                <a:gd name="T83" fmla="*/ 97 h 316"/>
                <a:gd name="T84" fmla="*/ 66 w 295"/>
                <a:gd name="T85" fmla="*/ 119 h 316"/>
                <a:gd name="T86" fmla="*/ 21 w 295"/>
                <a:gd name="T87" fmla="*/ 142 h 316"/>
                <a:gd name="T88" fmla="*/ 0 w 295"/>
                <a:gd name="T89" fmla="*/ 157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95" h="316">
                  <a:moveTo>
                    <a:pt x="0" y="157"/>
                  </a:moveTo>
                  <a:lnTo>
                    <a:pt x="0" y="180"/>
                  </a:lnTo>
                  <a:lnTo>
                    <a:pt x="53" y="220"/>
                  </a:lnTo>
                  <a:lnTo>
                    <a:pt x="142" y="284"/>
                  </a:lnTo>
                  <a:lnTo>
                    <a:pt x="150" y="301"/>
                  </a:lnTo>
                  <a:lnTo>
                    <a:pt x="170" y="305"/>
                  </a:lnTo>
                  <a:lnTo>
                    <a:pt x="170" y="316"/>
                  </a:lnTo>
                  <a:lnTo>
                    <a:pt x="186" y="316"/>
                  </a:lnTo>
                  <a:lnTo>
                    <a:pt x="208" y="316"/>
                  </a:lnTo>
                  <a:lnTo>
                    <a:pt x="235" y="286"/>
                  </a:lnTo>
                  <a:lnTo>
                    <a:pt x="295" y="244"/>
                  </a:lnTo>
                  <a:lnTo>
                    <a:pt x="284" y="231"/>
                  </a:lnTo>
                  <a:lnTo>
                    <a:pt x="271" y="227"/>
                  </a:lnTo>
                  <a:lnTo>
                    <a:pt x="265" y="210"/>
                  </a:lnTo>
                  <a:lnTo>
                    <a:pt x="257" y="201"/>
                  </a:lnTo>
                  <a:lnTo>
                    <a:pt x="265" y="191"/>
                  </a:lnTo>
                  <a:lnTo>
                    <a:pt x="261" y="176"/>
                  </a:lnTo>
                  <a:lnTo>
                    <a:pt x="269" y="169"/>
                  </a:lnTo>
                  <a:lnTo>
                    <a:pt x="265" y="140"/>
                  </a:lnTo>
                  <a:lnTo>
                    <a:pt x="259" y="133"/>
                  </a:lnTo>
                  <a:lnTo>
                    <a:pt x="259" y="123"/>
                  </a:lnTo>
                  <a:lnTo>
                    <a:pt x="257" y="99"/>
                  </a:lnTo>
                  <a:lnTo>
                    <a:pt x="242" y="95"/>
                  </a:lnTo>
                  <a:lnTo>
                    <a:pt x="242" y="80"/>
                  </a:lnTo>
                  <a:lnTo>
                    <a:pt x="231" y="72"/>
                  </a:lnTo>
                  <a:lnTo>
                    <a:pt x="231" y="57"/>
                  </a:lnTo>
                  <a:lnTo>
                    <a:pt x="240" y="48"/>
                  </a:lnTo>
                  <a:lnTo>
                    <a:pt x="240" y="6"/>
                  </a:lnTo>
                  <a:lnTo>
                    <a:pt x="235" y="0"/>
                  </a:lnTo>
                  <a:lnTo>
                    <a:pt x="235" y="0"/>
                  </a:lnTo>
                  <a:lnTo>
                    <a:pt x="231" y="2"/>
                  </a:lnTo>
                  <a:lnTo>
                    <a:pt x="227" y="2"/>
                  </a:lnTo>
                  <a:lnTo>
                    <a:pt x="223" y="4"/>
                  </a:lnTo>
                  <a:lnTo>
                    <a:pt x="223" y="4"/>
                  </a:lnTo>
                  <a:lnTo>
                    <a:pt x="212" y="4"/>
                  </a:lnTo>
                  <a:lnTo>
                    <a:pt x="212" y="4"/>
                  </a:lnTo>
                  <a:lnTo>
                    <a:pt x="208" y="8"/>
                  </a:lnTo>
                  <a:lnTo>
                    <a:pt x="206" y="12"/>
                  </a:lnTo>
                  <a:lnTo>
                    <a:pt x="205" y="12"/>
                  </a:lnTo>
                  <a:lnTo>
                    <a:pt x="203" y="12"/>
                  </a:lnTo>
                  <a:lnTo>
                    <a:pt x="203" y="12"/>
                  </a:lnTo>
                  <a:lnTo>
                    <a:pt x="203" y="12"/>
                  </a:lnTo>
                  <a:lnTo>
                    <a:pt x="203" y="12"/>
                  </a:lnTo>
                  <a:lnTo>
                    <a:pt x="201" y="10"/>
                  </a:lnTo>
                  <a:lnTo>
                    <a:pt x="201" y="8"/>
                  </a:lnTo>
                  <a:lnTo>
                    <a:pt x="199" y="6"/>
                  </a:lnTo>
                  <a:lnTo>
                    <a:pt x="197" y="6"/>
                  </a:lnTo>
                  <a:lnTo>
                    <a:pt x="193" y="6"/>
                  </a:lnTo>
                  <a:lnTo>
                    <a:pt x="193" y="6"/>
                  </a:lnTo>
                  <a:lnTo>
                    <a:pt x="176" y="6"/>
                  </a:lnTo>
                  <a:lnTo>
                    <a:pt x="176" y="6"/>
                  </a:lnTo>
                  <a:lnTo>
                    <a:pt x="170" y="6"/>
                  </a:lnTo>
                  <a:lnTo>
                    <a:pt x="165" y="8"/>
                  </a:lnTo>
                  <a:lnTo>
                    <a:pt x="161" y="10"/>
                  </a:lnTo>
                  <a:lnTo>
                    <a:pt x="161" y="10"/>
                  </a:lnTo>
                  <a:lnTo>
                    <a:pt x="159" y="12"/>
                  </a:lnTo>
                  <a:lnTo>
                    <a:pt x="159" y="14"/>
                  </a:lnTo>
                  <a:lnTo>
                    <a:pt x="157" y="14"/>
                  </a:lnTo>
                  <a:lnTo>
                    <a:pt x="157" y="14"/>
                  </a:lnTo>
                  <a:lnTo>
                    <a:pt x="146" y="15"/>
                  </a:lnTo>
                  <a:lnTo>
                    <a:pt x="138" y="17"/>
                  </a:lnTo>
                  <a:lnTo>
                    <a:pt x="138" y="17"/>
                  </a:lnTo>
                  <a:lnTo>
                    <a:pt x="138" y="15"/>
                  </a:lnTo>
                  <a:lnTo>
                    <a:pt x="138" y="14"/>
                  </a:lnTo>
                  <a:lnTo>
                    <a:pt x="136" y="14"/>
                  </a:lnTo>
                  <a:lnTo>
                    <a:pt x="135" y="14"/>
                  </a:lnTo>
                  <a:lnTo>
                    <a:pt x="133" y="14"/>
                  </a:lnTo>
                  <a:lnTo>
                    <a:pt x="131" y="17"/>
                  </a:lnTo>
                  <a:lnTo>
                    <a:pt x="131" y="17"/>
                  </a:lnTo>
                  <a:lnTo>
                    <a:pt x="125" y="21"/>
                  </a:lnTo>
                  <a:lnTo>
                    <a:pt x="121" y="23"/>
                  </a:lnTo>
                  <a:lnTo>
                    <a:pt x="118" y="25"/>
                  </a:lnTo>
                  <a:lnTo>
                    <a:pt x="116" y="29"/>
                  </a:lnTo>
                  <a:lnTo>
                    <a:pt x="116" y="29"/>
                  </a:lnTo>
                  <a:lnTo>
                    <a:pt x="110" y="32"/>
                  </a:lnTo>
                  <a:lnTo>
                    <a:pt x="110" y="32"/>
                  </a:lnTo>
                  <a:lnTo>
                    <a:pt x="108" y="34"/>
                  </a:lnTo>
                  <a:lnTo>
                    <a:pt x="106" y="36"/>
                  </a:lnTo>
                  <a:lnTo>
                    <a:pt x="100" y="38"/>
                  </a:lnTo>
                  <a:lnTo>
                    <a:pt x="95" y="38"/>
                  </a:lnTo>
                  <a:lnTo>
                    <a:pt x="102" y="68"/>
                  </a:lnTo>
                  <a:lnTo>
                    <a:pt x="108" y="83"/>
                  </a:lnTo>
                  <a:lnTo>
                    <a:pt x="108" y="97"/>
                  </a:lnTo>
                  <a:lnTo>
                    <a:pt x="85" y="97"/>
                  </a:lnTo>
                  <a:lnTo>
                    <a:pt x="70" y="104"/>
                  </a:lnTo>
                  <a:lnTo>
                    <a:pt x="66" y="119"/>
                  </a:lnTo>
                  <a:lnTo>
                    <a:pt x="49" y="129"/>
                  </a:lnTo>
                  <a:lnTo>
                    <a:pt x="21" y="142"/>
                  </a:lnTo>
                  <a:lnTo>
                    <a:pt x="0" y="157"/>
                  </a:lnTo>
                  <a:lnTo>
                    <a:pt x="0" y="157"/>
                  </a:lnTo>
                  <a:lnTo>
                    <a:pt x="0" y="157"/>
                  </a:lnTo>
                  <a:close/>
                </a:path>
              </a:pathLst>
            </a:custGeom>
            <a:solidFill>
              <a:schemeClr val="bg1">
                <a:lumMod val="85000"/>
              </a:schemeClr>
            </a:solidFill>
            <a:ln w="635" cap="rnd">
              <a:solidFill>
                <a:schemeClr val="bg1">
                  <a:alpha val="17000"/>
                </a:schemeClr>
              </a:solidFill>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87" name="Freeform 186">
              <a:extLst>
                <a:ext uri="{FF2B5EF4-FFF2-40B4-BE49-F238E27FC236}">
                  <a16:creationId xmlns:a16="http://schemas.microsoft.com/office/drawing/2014/main" id="{6282A494-C489-BA40-BA0D-60CD941EB260}"/>
                </a:ext>
              </a:extLst>
            </p:cNvPr>
            <p:cNvSpPr>
              <a:spLocks/>
            </p:cNvSpPr>
            <p:nvPr userDrawn="1"/>
          </p:nvSpPr>
          <p:spPr bwMode="auto">
            <a:xfrm>
              <a:off x="788272" y="2509742"/>
              <a:ext cx="450425" cy="410593"/>
            </a:xfrm>
            <a:custGeom>
              <a:avLst/>
              <a:gdLst>
                <a:gd name="T0" fmla="*/ 0 w 295"/>
                <a:gd name="T1" fmla="*/ 180 h 316"/>
                <a:gd name="T2" fmla="*/ 142 w 295"/>
                <a:gd name="T3" fmla="*/ 284 h 316"/>
                <a:gd name="T4" fmla="*/ 170 w 295"/>
                <a:gd name="T5" fmla="*/ 305 h 316"/>
                <a:gd name="T6" fmla="*/ 186 w 295"/>
                <a:gd name="T7" fmla="*/ 316 h 316"/>
                <a:gd name="T8" fmla="*/ 235 w 295"/>
                <a:gd name="T9" fmla="*/ 286 h 316"/>
                <a:gd name="T10" fmla="*/ 284 w 295"/>
                <a:gd name="T11" fmla="*/ 231 h 316"/>
                <a:gd name="T12" fmla="*/ 265 w 295"/>
                <a:gd name="T13" fmla="*/ 210 h 316"/>
                <a:gd name="T14" fmla="*/ 265 w 295"/>
                <a:gd name="T15" fmla="*/ 191 h 316"/>
                <a:gd name="T16" fmla="*/ 269 w 295"/>
                <a:gd name="T17" fmla="*/ 169 h 316"/>
                <a:gd name="T18" fmla="*/ 259 w 295"/>
                <a:gd name="T19" fmla="*/ 133 h 316"/>
                <a:gd name="T20" fmla="*/ 257 w 295"/>
                <a:gd name="T21" fmla="*/ 99 h 316"/>
                <a:gd name="T22" fmla="*/ 242 w 295"/>
                <a:gd name="T23" fmla="*/ 80 h 316"/>
                <a:gd name="T24" fmla="*/ 231 w 295"/>
                <a:gd name="T25" fmla="*/ 57 h 316"/>
                <a:gd name="T26" fmla="*/ 240 w 295"/>
                <a:gd name="T27" fmla="*/ 6 h 316"/>
                <a:gd name="T28" fmla="*/ 235 w 295"/>
                <a:gd name="T29" fmla="*/ 0 h 316"/>
                <a:gd name="T30" fmla="*/ 227 w 295"/>
                <a:gd name="T31" fmla="*/ 2 h 316"/>
                <a:gd name="T32" fmla="*/ 223 w 295"/>
                <a:gd name="T33" fmla="*/ 4 h 316"/>
                <a:gd name="T34" fmla="*/ 212 w 295"/>
                <a:gd name="T35" fmla="*/ 4 h 316"/>
                <a:gd name="T36" fmla="*/ 206 w 295"/>
                <a:gd name="T37" fmla="*/ 12 h 316"/>
                <a:gd name="T38" fmla="*/ 203 w 295"/>
                <a:gd name="T39" fmla="*/ 12 h 316"/>
                <a:gd name="T40" fmla="*/ 203 w 295"/>
                <a:gd name="T41" fmla="*/ 12 h 316"/>
                <a:gd name="T42" fmla="*/ 201 w 295"/>
                <a:gd name="T43" fmla="*/ 10 h 316"/>
                <a:gd name="T44" fmla="*/ 199 w 295"/>
                <a:gd name="T45" fmla="*/ 6 h 316"/>
                <a:gd name="T46" fmla="*/ 193 w 295"/>
                <a:gd name="T47" fmla="*/ 6 h 316"/>
                <a:gd name="T48" fmla="*/ 176 w 295"/>
                <a:gd name="T49" fmla="*/ 6 h 316"/>
                <a:gd name="T50" fmla="*/ 170 w 295"/>
                <a:gd name="T51" fmla="*/ 6 h 316"/>
                <a:gd name="T52" fmla="*/ 161 w 295"/>
                <a:gd name="T53" fmla="*/ 10 h 316"/>
                <a:gd name="T54" fmla="*/ 159 w 295"/>
                <a:gd name="T55" fmla="*/ 12 h 316"/>
                <a:gd name="T56" fmla="*/ 157 w 295"/>
                <a:gd name="T57" fmla="*/ 14 h 316"/>
                <a:gd name="T58" fmla="*/ 146 w 295"/>
                <a:gd name="T59" fmla="*/ 15 h 316"/>
                <a:gd name="T60" fmla="*/ 138 w 295"/>
                <a:gd name="T61" fmla="*/ 17 h 316"/>
                <a:gd name="T62" fmla="*/ 138 w 295"/>
                <a:gd name="T63" fmla="*/ 14 h 316"/>
                <a:gd name="T64" fmla="*/ 135 w 295"/>
                <a:gd name="T65" fmla="*/ 14 h 316"/>
                <a:gd name="T66" fmla="*/ 131 w 295"/>
                <a:gd name="T67" fmla="*/ 17 h 316"/>
                <a:gd name="T68" fmla="*/ 125 w 295"/>
                <a:gd name="T69" fmla="*/ 21 h 316"/>
                <a:gd name="T70" fmla="*/ 118 w 295"/>
                <a:gd name="T71" fmla="*/ 25 h 316"/>
                <a:gd name="T72" fmla="*/ 116 w 295"/>
                <a:gd name="T73" fmla="*/ 29 h 316"/>
                <a:gd name="T74" fmla="*/ 110 w 295"/>
                <a:gd name="T75" fmla="*/ 32 h 316"/>
                <a:gd name="T76" fmla="*/ 106 w 295"/>
                <a:gd name="T77" fmla="*/ 36 h 316"/>
                <a:gd name="T78" fmla="*/ 95 w 295"/>
                <a:gd name="T79" fmla="*/ 38 h 316"/>
                <a:gd name="T80" fmla="*/ 108 w 295"/>
                <a:gd name="T81" fmla="*/ 83 h 316"/>
                <a:gd name="T82" fmla="*/ 85 w 295"/>
                <a:gd name="T83" fmla="*/ 97 h 316"/>
                <a:gd name="T84" fmla="*/ 66 w 295"/>
                <a:gd name="T85" fmla="*/ 119 h 316"/>
                <a:gd name="T86" fmla="*/ 21 w 295"/>
                <a:gd name="T87" fmla="*/ 142 h 316"/>
                <a:gd name="T88" fmla="*/ 0 w 295"/>
                <a:gd name="T89" fmla="*/ 157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95" h="316">
                  <a:moveTo>
                    <a:pt x="0" y="157"/>
                  </a:moveTo>
                  <a:lnTo>
                    <a:pt x="0" y="180"/>
                  </a:lnTo>
                  <a:lnTo>
                    <a:pt x="53" y="220"/>
                  </a:lnTo>
                  <a:lnTo>
                    <a:pt x="142" y="284"/>
                  </a:lnTo>
                  <a:lnTo>
                    <a:pt x="150" y="301"/>
                  </a:lnTo>
                  <a:lnTo>
                    <a:pt x="170" y="305"/>
                  </a:lnTo>
                  <a:lnTo>
                    <a:pt x="170" y="316"/>
                  </a:lnTo>
                  <a:lnTo>
                    <a:pt x="186" y="316"/>
                  </a:lnTo>
                  <a:lnTo>
                    <a:pt x="208" y="316"/>
                  </a:lnTo>
                  <a:lnTo>
                    <a:pt x="235" y="286"/>
                  </a:lnTo>
                  <a:lnTo>
                    <a:pt x="295" y="244"/>
                  </a:lnTo>
                  <a:lnTo>
                    <a:pt x="284" y="231"/>
                  </a:lnTo>
                  <a:lnTo>
                    <a:pt x="271" y="227"/>
                  </a:lnTo>
                  <a:lnTo>
                    <a:pt x="265" y="210"/>
                  </a:lnTo>
                  <a:lnTo>
                    <a:pt x="257" y="201"/>
                  </a:lnTo>
                  <a:lnTo>
                    <a:pt x="265" y="191"/>
                  </a:lnTo>
                  <a:lnTo>
                    <a:pt x="261" y="176"/>
                  </a:lnTo>
                  <a:lnTo>
                    <a:pt x="269" y="169"/>
                  </a:lnTo>
                  <a:lnTo>
                    <a:pt x="265" y="140"/>
                  </a:lnTo>
                  <a:lnTo>
                    <a:pt x="259" y="133"/>
                  </a:lnTo>
                  <a:lnTo>
                    <a:pt x="259" y="123"/>
                  </a:lnTo>
                  <a:lnTo>
                    <a:pt x="257" y="99"/>
                  </a:lnTo>
                  <a:lnTo>
                    <a:pt x="242" y="95"/>
                  </a:lnTo>
                  <a:lnTo>
                    <a:pt x="242" y="80"/>
                  </a:lnTo>
                  <a:lnTo>
                    <a:pt x="231" y="72"/>
                  </a:lnTo>
                  <a:lnTo>
                    <a:pt x="231" y="57"/>
                  </a:lnTo>
                  <a:lnTo>
                    <a:pt x="240" y="48"/>
                  </a:lnTo>
                  <a:lnTo>
                    <a:pt x="240" y="6"/>
                  </a:lnTo>
                  <a:lnTo>
                    <a:pt x="235" y="0"/>
                  </a:lnTo>
                  <a:lnTo>
                    <a:pt x="235" y="0"/>
                  </a:lnTo>
                  <a:lnTo>
                    <a:pt x="231" y="2"/>
                  </a:lnTo>
                  <a:lnTo>
                    <a:pt x="227" y="2"/>
                  </a:lnTo>
                  <a:lnTo>
                    <a:pt x="223" y="4"/>
                  </a:lnTo>
                  <a:lnTo>
                    <a:pt x="223" y="4"/>
                  </a:lnTo>
                  <a:lnTo>
                    <a:pt x="212" y="4"/>
                  </a:lnTo>
                  <a:lnTo>
                    <a:pt x="212" y="4"/>
                  </a:lnTo>
                  <a:lnTo>
                    <a:pt x="208" y="8"/>
                  </a:lnTo>
                  <a:lnTo>
                    <a:pt x="206" y="12"/>
                  </a:lnTo>
                  <a:lnTo>
                    <a:pt x="205" y="12"/>
                  </a:lnTo>
                  <a:lnTo>
                    <a:pt x="203" y="12"/>
                  </a:lnTo>
                  <a:lnTo>
                    <a:pt x="203" y="12"/>
                  </a:lnTo>
                  <a:lnTo>
                    <a:pt x="203" y="12"/>
                  </a:lnTo>
                  <a:lnTo>
                    <a:pt x="203" y="12"/>
                  </a:lnTo>
                  <a:lnTo>
                    <a:pt x="201" y="10"/>
                  </a:lnTo>
                  <a:lnTo>
                    <a:pt x="201" y="8"/>
                  </a:lnTo>
                  <a:lnTo>
                    <a:pt x="199" y="6"/>
                  </a:lnTo>
                  <a:lnTo>
                    <a:pt x="197" y="6"/>
                  </a:lnTo>
                  <a:lnTo>
                    <a:pt x="193" y="6"/>
                  </a:lnTo>
                  <a:lnTo>
                    <a:pt x="193" y="6"/>
                  </a:lnTo>
                  <a:lnTo>
                    <a:pt x="176" y="6"/>
                  </a:lnTo>
                  <a:lnTo>
                    <a:pt x="176" y="6"/>
                  </a:lnTo>
                  <a:lnTo>
                    <a:pt x="170" y="6"/>
                  </a:lnTo>
                  <a:lnTo>
                    <a:pt x="165" y="8"/>
                  </a:lnTo>
                  <a:lnTo>
                    <a:pt x="161" y="10"/>
                  </a:lnTo>
                  <a:lnTo>
                    <a:pt x="161" y="10"/>
                  </a:lnTo>
                  <a:lnTo>
                    <a:pt x="159" y="12"/>
                  </a:lnTo>
                  <a:lnTo>
                    <a:pt x="159" y="14"/>
                  </a:lnTo>
                  <a:lnTo>
                    <a:pt x="157" y="14"/>
                  </a:lnTo>
                  <a:lnTo>
                    <a:pt x="157" y="14"/>
                  </a:lnTo>
                  <a:lnTo>
                    <a:pt x="146" y="15"/>
                  </a:lnTo>
                  <a:lnTo>
                    <a:pt x="138" y="17"/>
                  </a:lnTo>
                  <a:lnTo>
                    <a:pt x="138" y="17"/>
                  </a:lnTo>
                  <a:lnTo>
                    <a:pt x="138" y="15"/>
                  </a:lnTo>
                  <a:lnTo>
                    <a:pt x="138" y="14"/>
                  </a:lnTo>
                  <a:lnTo>
                    <a:pt x="136" y="14"/>
                  </a:lnTo>
                  <a:lnTo>
                    <a:pt x="135" y="14"/>
                  </a:lnTo>
                  <a:lnTo>
                    <a:pt x="133" y="14"/>
                  </a:lnTo>
                  <a:lnTo>
                    <a:pt x="131" y="17"/>
                  </a:lnTo>
                  <a:lnTo>
                    <a:pt x="131" y="17"/>
                  </a:lnTo>
                  <a:lnTo>
                    <a:pt x="125" y="21"/>
                  </a:lnTo>
                  <a:lnTo>
                    <a:pt x="121" y="23"/>
                  </a:lnTo>
                  <a:lnTo>
                    <a:pt x="118" y="25"/>
                  </a:lnTo>
                  <a:lnTo>
                    <a:pt x="116" y="29"/>
                  </a:lnTo>
                  <a:lnTo>
                    <a:pt x="116" y="29"/>
                  </a:lnTo>
                  <a:lnTo>
                    <a:pt x="110" y="32"/>
                  </a:lnTo>
                  <a:lnTo>
                    <a:pt x="110" y="32"/>
                  </a:lnTo>
                  <a:lnTo>
                    <a:pt x="108" y="34"/>
                  </a:lnTo>
                  <a:lnTo>
                    <a:pt x="106" y="36"/>
                  </a:lnTo>
                  <a:lnTo>
                    <a:pt x="100" y="38"/>
                  </a:lnTo>
                  <a:lnTo>
                    <a:pt x="95" y="38"/>
                  </a:lnTo>
                  <a:lnTo>
                    <a:pt x="102" y="68"/>
                  </a:lnTo>
                  <a:lnTo>
                    <a:pt x="108" y="83"/>
                  </a:lnTo>
                  <a:lnTo>
                    <a:pt x="108" y="97"/>
                  </a:lnTo>
                  <a:lnTo>
                    <a:pt x="85" y="97"/>
                  </a:lnTo>
                  <a:lnTo>
                    <a:pt x="70" y="104"/>
                  </a:lnTo>
                  <a:lnTo>
                    <a:pt x="66" y="119"/>
                  </a:lnTo>
                  <a:lnTo>
                    <a:pt x="49" y="129"/>
                  </a:lnTo>
                  <a:lnTo>
                    <a:pt x="21" y="142"/>
                  </a:lnTo>
                  <a:lnTo>
                    <a:pt x="0" y="157"/>
                  </a:lnTo>
                  <a:lnTo>
                    <a:pt x="0" y="157"/>
                  </a:lnTo>
                  <a:lnTo>
                    <a:pt x="0" y="157"/>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88" name="Freeform 187">
              <a:extLst>
                <a:ext uri="{FF2B5EF4-FFF2-40B4-BE49-F238E27FC236}">
                  <a16:creationId xmlns:a16="http://schemas.microsoft.com/office/drawing/2014/main" id="{1FB3B406-8406-5F4F-BD9C-F4AEA3536136}"/>
                </a:ext>
              </a:extLst>
            </p:cNvPr>
            <p:cNvSpPr>
              <a:spLocks/>
            </p:cNvSpPr>
            <p:nvPr userDrawn="1"/>
          </p:nvSpPr>
          <p:spPr bwMode="auto">
            <a:xfrm>
              <a:off x="1403599" y="2394100"/>
              <a:ext cx="135891" cy="137731"/>
            </a:xfrm>
            <a:custGeom>
              <a:avLst/>
              <a:gdLst>
                <a:gd name="T0" fmla="*/ 83 w 89"/>
                <a:gd name="T1" fmla="*/ 25 h 106"/>
                <a:gd name="T2" fmla="*/ 78 w 89"/>
                <a:gd name="T3" fmla="*/ 21 h 106"/>
                <a:gd name="T4" fmla="*/ 70 w 89"/>
                <a:gd name="T5" fmla="*/ 19 h 106"/>
                <a:gd name="T6" fmla="*/ 64 w 89"/>
                <a:gd name="T7" fmla="*/ 21 h 106"/>
                <a:gd name="T8" fmla="*/ 64 w 89"/>
                <a:gd name="T9" fmla="*/ 29 h 106"/>
                <a:gd name="T10" fmla="*/ 57 w 89"/>
                <a:gd name="T11" fmla="*/ 21 h 106"/>
                <a:gd name="T12" fmla="*/ 53 w 89"/>
                <a:gd name="T13" fmla="*/ 23 h 106"/>
                <a:gd name="T14" fmla="*/ 53 w 89"/>
                <a:gd name="T15" fmla="*/ 25 h 106"/>
                <a:gd name="T16" fmla="*/ 57 w 89"/>
                <a:gd name="T17" fmla="*/ 34 h 106"/>
                <a:gd name="T18" fmla="*/ 53 w 89"/>
                <a:gd name="T19" fmla="*/ 33 h 106"/>
                <a:gd name="T20" fmla="*/ 53 w 89"/>
                <a:gd name="T21" fmla="*/ 38 h 106"/>
                <a:gd name="T22" fmla="*/ 47 w 89"/>
                <a:gd name="T23" fmla="*/ 34 h 106"/>
                <a:gd name="T24" fmla="*/ 45 w 89"/>
                <a:gd name="T25" fmla="*/ 38 h 106"/>
                <a:gd name="T26" fmla="*/ 42 w 89"/>
                <a:gd name="T27" fmla="*/ 29 h 106"/>
                <a:gd name="T28" fmla="*/ 36 w 89"/>
                <a:gd name="T29" fmla="*/ 31 h 106"/>
                <a:gd name="T30" fmla="*/ 34 w 89"/>
                <a:gd name="T31" fmla="*/ 34 h 106"/>
                <a:gd name="T32" fmla="*/ 40 w 89"/>
                <a:gd name="T33" fmla="*/ 46 h 106"/>
                <a:gd name="T34" fmla="*/ 53 w 89"/>
                <a:gd name="T35" fmla="*/ 59 h 106"/>
                <a:gd name="T36" fmla="*/ 59 w 89"/>
                <a:gd name="T37" fmla="*/ 72 h 106"/>
                <a:gd name="T38" fmla="*/ 57 w 89"/>
                <a:gd name="T39" fmla="*/ 76 h 106"/>
                <a:gd name="T40" fmla="*/ 55 w 89"/>
                <a:gd name="T41" fmla="*/ 76 h 106"/>
                <a:gd name="T42" fmla="*/ 55 w 89"/>
                <a:gd name="T43" fmla="*/ 82 h 106"/>
                <a:gd name="T44" fmla="*/ 51 w 89"/>
                <a:gd name="T45" fmla="*/ 80 h 106"/>
                <a:gd name="T46" fmla="*/ 44 w 89"/>
                <a:gd name="T47" fmla="*/ 72 h 106"/>
                <a:gd name="T48" fmla="*/ 44 w 89"/>
                <a:gd name="T49" fmla="*/ 76 h 106"/>
                <a:gd name="T50" fmla="*/ 47 w 89"/>
                <a:gd name="T51" fmla="*/ 84 h 106"/>
                <a:gd name="T52" fmla="*/ 42 w 89"/>
                <a:gd name="T53" fmla="*/ 85 h 106"/>
                <a:gd name="T54" fmla="*/ 38 w 89"/>
                <a:gd name="T55" fmla="*/ 89 h 106"/>
                <a:gd name="T56" fmla="*/ 40 w 89"/>
                <a:gd name="T57" fmla="*/ 101 h 106"/>
                <a:gd name="T58" fmla="*/ 40 w 89"/>
                <a:gd name="T59" fmla="*/ 106 h 106"/>
                <a:gd name="T60" fmla="*/ 34 w 89"/>
                <a:gd name="T61" fmla="*/ 101 h 106"/>
                <a:gd name="T62" fmla="*/ 32 w 89"/>
                <a:gd name="T63" fmla="*/ 101 h 106"/>
                <a:gd name="T64" fmla="*/ 27 w 89"/>
                <a:gd name="T65" fmla="*/ 97 h 106"/>
                <a:gd name="T66" fmla="*/ 23 w 89"/>
                <a:gd name="T67" fmla="*/ 93 h 106"/>
                <a:gd name="T68" fmla="*/ 21 w 89"/>
                <a:gd name="T69" fmla="*/ 82 h 106"/>
                <a:gd name="T70" fmla="*/ 15 w 89"/>
                <a:gd name="T71" fmla="*/ 72 h 106"/>
                <a:gd name="T72" fmla="*/ 15 w 89"/>
                <a:gd name="T73" fmla="*/ 63 h 106"/>
                <a:gd name="T74" fmla="*/ 4 w 89"/>
                <a:gd name="T75" fmla="*/ 50 h 106"/>
                <a:gd name="T76" fmla="*/ 0 w 89"/>
                <a:gd name="T77" fmla="*/ 46 h 106"/>
                <a:gd name="T78" fmla="*/ 15 w 89"/>
                <a:gd name="T79" fmla="*/ 21 h 106"/>
                <a:gd name="T80" fmla="*/ 44 w 89"/>
                <a:gd name="T81" fmla="*/ 6 h 106"/>
                <a:gd name="T82" fmla="*/ 81 w 89"/>
                <a:gd name="T83" fmla="*/ 8 h 106"/>
                <a:gd name="T84" fmla="*/ 89 w 89"/>
                <a:gd name="T85" fmla="*/ 1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89" h="106">
                  <a:moveTo>
                    <a:pt x="89" y="10"/>
                  </a:moveTo>
                  <a:lnTo>
                    <a:pt x="85" y="19"/>
                  </a:lnTo>
                  <a:lnTo>
                    <a:pt x="83" y="25"/>
                  </a:lnTo>
                  <a:lnTo>
                    <a:pt x="83" y="25"/>
                  </a:lnTo>
                  <a:lnTo>
                    <a:pt x="78" y="21"/>
                  </a:lnTo>
                  <a:lnTo>
                    <a:pt x="78" y="21"/>
                  </a:lnTo>
                  <a:lnTo>
                    <a:pt x="74" y="21"/>
                  </a:lnTo>
                  <a:lnTo>
                    <a:pt x="70" y="19"/>
                  </a:lnTo>
                  <a:lnTo>
                    <a:pt x="70" y="19"/>
                  </a:lnTo>
                  <a:lnTo>
                    <a:pt x="66" y="19"/>
                  </a:lnTo>
                  <a:lnTo>
                    <a:pt x="64" y="21"/>
                  </a:lnTo>
                  <a:lnTo>
                    <a:pt x="64" y="21"/>
                  </a:lnTo>
                  <a:lnTo>
                    <a:pt x="62" y="25"/>
                  </a:lnTo>
                  <a:lnTo>
                    <a:pt x="64" y="29"/>
                  </a:lnTo>
                  <a:lnTo>
                    <a:pt x="64" y="29"/>
                  </a:lnTo>
                  <a:lnTo>
                    <a:pt x="62" y="25"/>
                  </a:lnTo>
                  <a:lnTo>
                    <a:pt x="59" y="23"/>
                  </a:lnTo>
                  <a:lnTo>
                    <a:pt x="57" y="21"/>
                  </a:lnTo>
                  <a:lnTo>
                    <a:pt x="55" y="21"/>
                  </a:lnTo>
                  <a:lnTo>
                    <a:pt x="55" y="21"/>
                  </a:lnTo>
                  <a:lnTo>
                    <a:pt x="53" y="23"/>
                  </a:lnTo>
                  <a:lnTo>
                    <a:pt x="53" y="23"/>
                  </a:lnTo>
                  <a:lnTo>
                    <a:pt x="53" y="25"/>
                  </a:lnTo>
                  <a:lnTo>
                    <a:pt x="53" y="25"/>
                  </a:lnTo>
                  <a:lnTo>
                    <a:pt x="55" y="29"/>
                  </a:lnTo>
                  <a:lnTo>
                    <a:pt x="57" y="31"/>
                  </a:lnTo>
                  <a:lnTo>
                    <a:pt x="57" y="34"/>
                  </a:lnTo>
                  <a:lnTo>
                    <a:pt x="57" y="34"/>
                  </a:lnTo>
                  <a:lnTo>
                    <a:pt x="57" y="34"/>
                  </a:lnTo>
                  <a:lnTo>
                    <a:pt x="53" y="33"/>
                  </a:lnTo>
                  <a:lnTo>
                    <a:pt x="53" y="33"/>
                  </a:lnTo>
                  <a:lnTo>
                    <a:pt x="53" y="38"/>
                  </a:lnTo>
                  <a:lnTo>
                    <a:pt x="53" y="38"/>
                  </a:lnTo>
                  <a:lnTo>
                    <a:pt x="49" y="38"/>
                  </a:lnTo>
                  <a:lnTo>
                    <a:pt x="49" y="38"/>
                  </a:lnTo>
                  <a:lnTo>
                    <a:pt x="47" y="34"/>
                  </a:lnTo>
                  <a:lnTo>
                    <a:pt x="45" y="34"/>
                  </a:lnTo>
                  <a:lnTo>
                    <a:pt x="45" y="34"/>
                  </a:lnTo>
                  <a:lnTo>
                    <a:pt x="45" y="38"/>
                  </a:lnTo>
                  <a:lnTo>
                    <a:pt x="45" y="38"/>
                  </a:lnTo>
                  <a:lnTo>
                    <a:pt x="42" y="31"/>
                  </a:lnTo>
                  <a:lnTo>
                    <a:pt x="42" y="29"/>
                  </a:lnTo>
                  <a:lnTo>
                    <a:pt x="40" y="29"/>
                  </a:lnTo>
                  <a:lnTo>
                    <a:pt x="38" y="29"/>
                  </a:lnTo>
                  <a:lnTo>
                    <a:pt x="36" y="31"/>
                  </a:lnTo>
                  <a:lnTo>
                    <a:pt x="36" y="31"/>
                  </a:lnTo>
                  <a:lnTo>
                    <a:pt x="34" y="33"/>
                  </a:lnTo>
                  <a:lnTo>
                    <a:pt x="34" y="34"/>
                  </a:lnTo>
                  <a:lnTo>
                    <a:pt x="34" y="38"/>
                  </a:lnTo>
                  <a:lnTo>
                    <a:pt x="38" y="44"/>
                  </a:lnTo>
                  <a:lnTo>
                    <a:pt x="40" y="46"/>
                  </a:lnTo>
                  <a:lnTo>
                    <a:pt x="40" y="46"/>
                  </a:lnTo>
                  <a:lnTo>
                    <a:pt x="47" y="53"/>
                  </a:lnTo>
                  <a:lnTo>
                    <a:pt x="53" y="59"/>
                  </a:lnTo>
                  <a:lnTo>
                    <a:pt x="55" y="63"/>
                  </a:lnTo>
                  <a:lnTo>
                    <a:pt x="57" y="67"/>
                  </a:lnTo>
                  <a:lnTo>
                    <a:pt x="59" y="72"/>
                  </a:lnTo>
                  <a:lnTo>
                    <a:pt x="59" y="76"/>
                  </a:lnTo>
                  <a:lnTo>
                    <a:pt x="59" y="76"/>
                  </a:lnTo>
                  <a:lnTo>
                    <a:pt x="57" y="76"/>
                  </a:lnTo>
                  <a:lnTo>
                    <a:pt x="55" y="76"/>
                  </a:lnTo>
                  <a:lnTo>
                    <a:pt x="55" y="76"/>
                  </a:lnTo>
                  <a:lnTo>
                    <a:pt x="55" y="76"/>
                  </a:lnTo>
                  <a:lnTo>
                    <a:pt x="55" y="76"/>
                  </a:lnTo>
                  <a:lnTo>
                    <a:pt x="55" y="80"/>
                  </a:lnTo>
                  <a:lnTo>
                    <a:pt x="55" y="82"/>
                  </a:lnTo>
                  <a:lnTo>
                    <a:pt x="55" y="82"/>
                  </a:lnTo>
                  <a:lnTo>
                    <a:pt x="53" y="82"/>
                  </a:lnTo>
                  <a:lnTo>
                    <a:pt x="51" y="80"/>
                  </a:lnTo>
                  <a:lnTo>
                    <a:pt x="49" y="76"/>
                  </a:lnTo>
                  <a:lnTo>
                    <a:pt x="45" y="72"/>
                  </a:lnTo>
                  <a:lnTo>
                    <a:pt x="44" y="72"/>
                  </a:lnTo>
                  <a:lnTo>
                    <a:pt x="42" y="72"/>
                  </a:lnTo>
                  <a:lnTo>
                    <a:pt x="42" y="72"/>
                  </a:lnTo>
                  <a:lnTo>
                    <a:pt x="44" y="76"/>
                  </a:lnTo>
                  <a:lnTo>
                    <a:pt x="44" y="78"/>
                  </a:lnTo>
                  <a:lnTo>
                    <a:pt x="47" y="84"/>
                  </a:lnTo>
                  <a:lnTo>
                    <a:pt x="47" y="84"/>
                  </a:lnTo>
                  <a:lnTo>
                    <a:pt x="47" y="84"/>
                  </a:lnTo>
                  <a:lnTo>
                    <a:pt x="47" y="84"/>
                  </a:lnTo>
                  <a:lnTo>
                    <a:pt x="42" y="85"/>
                  </a:lnTo>
                  <a:lnTo>
                    <a:pt x="38" y="84"/>
                  </a:lnTo>
                  <a:lnTo>
                    <a:pt x="38" y="84"/>
                  </a:lnTo>
                  <a:lnTo>
                    <a:pt x="38" y="89"/>
                  </a:lnTo>
                  <a:lnTo>
                    <a:pt x="38" y="95"/>
                  </a:lnTo>
                  <a:lnTo>
                    <a:pt x="38" y="95"/>
                  </a:lnTo>
                  <a:lnTo>
                    <a:pt x="40" y="101"/>
                  </a:lnTo>
                  <a:lnTo>
                    <a:pt x="40" y="104"/>
                  </a:lnTo>
                  <a:lnTo>
                    <a:pt x="40" y="106"/>
                  </a:lnTo>
                  <a:lnTo>
                    <a:pt x="40" y="106"/>
                  </a:lnTo>
                  <a:lnTo>
                    <a:pt x="38" y="104"/>
                  </a:lnTo>
                  <a:lnTo>
                    <a:pt x="36" y="104"/>
                  </a:lnTo>
                  <a:lnTo>
                    <a:pt x="34" y="101"/>
                  </a:lnTo>
                  <a:lnTo>
                    <a:pt x="34" y="101"/>
                  </a:lnTo>
                  <a:lnTo>
                    <a:pt x="32" y="101"/>
                  </a:lnTo>
                  <a:lnTo>
                    <a:pt x="32" y="101"/>
                  </a:lnTo>
                  <a:lnTo>
                    <a:pt x="30" y="101"/>
                  </a:lnTo>
                  <a:lnTo>
                    <a:pt x="28" y="97"/>
                  </a:lnTo>
                  <a:lnTo>
                    <a:pt x="27" y="97"/>
                  </a:lnTo>
                  <a:lnTo>
                    <a:pt x="23" y="97"/>
                  </a:lnTo>
                  <a:lnTo>
                    <a:pt x="23" y="97"/>
                  </a:lnTo>
                  <a:lnTo>
                    <a:pt x="23" y="93"/>
                  </a:lnTo>
                  <a:lnTo>
                    <a:pt x="23" y="89"/>
                  </a:lnTo>
                  <a:lnTo>
                    <a:pt x="23" y="85"/>
                  </a:lnTo>
                  <a:lnTo>
                    <a:pt x="21" y="82"/>
                  </a:lnTo>
                  <a:lnTo>
                    <a:pt x="21" y="82"/>
                  </a:lnTo>
                  <a:lnTo>
                    <a:pt x="17" y="74"/>
                  </a:lnTo>
                  <a:lnTo>
                    <a:pt x="15" y="72"/>
                  </a:lnTo>
                  <a:lnTo>
                    <a:pt x="15" y="67"/>
                  </a:lnTo>
                  <a:lnTo>
                    <a:pt x="15" y="67"/>
                  </a:lnTo>
                  <a:lnTo>
                    <a:pt x="15" y="63"/>
                  </a:lnTo>
                  <a:lnTo>
                    <a:pt x="15" y="59"/>
                  </a:lnTo>
                  <a:lnTo>
                    <a:pt x="11" y="55"/>
                  </a:lnTo>
                  <a:lnTo>
                    <a:pt x="4" y="50"/>
                  </a:lnTo>
                  <a:lnTo>
                    <a:pt x="4" y="50"/>
                  </a:lnTo>
                  <a:lnTo>
                    <a:pt x="0" y="48"/>
                  </a:lnTo>
                  <a:lnTo>
                    <a:pt x="0" y="46"/>
                  </a:lnTo>
                  <a:lnTo>
                    <a:pt x="0" y="42"/>
                  </a:lnTo>
                  <a:lnTo>
                    <a:pt x="8" y="33"/>
                  </a:lnTo>
                  <a:lnTo>
                    <a:pt x="15" y="21"/>
                  </a:lnTo>
                  <a:lnTo>
                    <a:pt x="27" y="21"/>
                  </a:lnTo>
                  <a:lnTo>
                    <a:pt x="36" y="10"/>
                  </a:lnTo>
                  <a:lnTo>
                    <a:pt x="44" y="6"/>
                  </a:lnTo>
                  <a:lnTo>
                    <a:pt x="72" y="14"/>
                  </a:lnTo>
                  <a:lnTo>
                    <a:pt x="81" y="14"/>
                  </a:lnTo>
                  <a:lnTo>
                    <a:pt x="81" y="8"/>
                  </a:lnTo>
                  <a:lnTo>
                    <a:pt x="89" y="0"/>
                  </a:lnTo>
                  <a:lnTo>
                    <a:pt x="89" y="10"/>
                  </a:lnTo>
                  <a:lnTo>
                    <a:pt x="89" y="10"/>
                  </a:lnTo>
                  <a:lnTo>
                    <a:pt x="89" y="10"/>
                  </a:lnTo>
                  <a:close/>
                </a:path>
              </a:pathLst>
            </a:custGeom>
            <a:solidFill>
              <a:schemeClr val="bg1">
                <a:lumMod val="85000"/>
              </a:schemeClr>
            </a:solidFill>
            <a:ln w="635" cap="rnd">
              <a:solidFill>
                <a:schemeClr val="bg1">
                  <a:alpha val="17000"/>
                </a:schemeClr>
              </a:solidFill>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89" name="Freeform 188">
              <a:extLst>
                <a:ext uri="{FF2B5EF4-FFF2-40B4-BE49-F238E27FC236}">
                  <a16:creationId xmlns:a16="http://schemas.microsoft.com/office/drawing/2014/main" id="{E5C8127D-ED9D-D446-A530-C22EE9172989}"/>
                </a:ext>
              </a:extLst>
            </p:cNvPr>
            <p:cNvSpPr>
              <a:spLocks/>
            </p:cNvSpPr>
            <p:nvPr userDrawn="1"/>
          </p:nvSpPr>
          <p:spPr bwMode="auto">
            <a:xfrm>
              <a:off x="1403599" y="2394100"/>
              <a:ext cx="135891" cy="137731"/>
            </a:xfrm>
            <a:custGeom>
              <a:avLst/>
              <a:gdLst>
                <a:gd name="T0" fmla="*/ 83 w 89"/>
                <a:gd name="T1" fmla="*/ 25 h 106"/>
                <a:gd name="T2" fmla="*/ 78 w 89"/>
                <a:gd name="T3" fmla="*/ 21 h 106"/>
                <a:gd name="T4" fmla="*/ 70 w 89"/>
                <a:gd name="T5" fmla="*/ 19 h 106"/>
                <a:gd name="T6" fmla="*/ 64 w 89"/>
                <a:gd name="T7" fmla="*/ 21 h 106"/>
                <a:gd name="T8" fmla="*/ 64 w 89"/>
                <a:gd name="T9" fmla="*/ 29 h 106"/>
                <a:gd name="T10" fmla="*/ 57 w 89"/>
                <a:gd name="T11" fmla="*/ 21 h 106"/>
                <a:gd name="T12" fmla="*/ 53 w 89"/>
                <a:gd name="T13" fmla="*/ 23 h 106"/>
                <a:gd name="T14" fmla="*/ 53 w 89"/>
                <a:gd name="T15" fmla="*/ 25 h 106"/>
                <a:gd name="T16" fmla="*/ 57 w 89"/>
                <a:gd name="T17" fmla="*/ 34 h 106"/>
                <a:gd name="T18" fmla="*/ 53 w 89"/>
                <a:gd name="T19" fmla="*/ 33 h 106"/>
                <a:gd name="T20" fmla="*/ 53 w 89"/>
                <a:gd name="T21" fmla="*/ 38 h 106"/>
                <a:gd name="T22" fmla="*/ 47 w 89"/>
                <a:gd name="T23" fmla="*/ 34 h 106"/>
                <a:gd name="T24" fmla="*/ 45 w 89"/>
                <a:gd name="T25" fmla="*/ 38 h 106"/>
                <a:gd name="T26" fmla="*/ 42 w 89"/>
                <a:gd name="T27" fmla="*/ 29 h 106"/>
                <a:gd name="T28" fmla="*/ 36 w 89"/>
                <a:gd name="T29" fmla="*/ 31 h 106"/>
                <a:gd name="T30" fmla="*/ 34 w 89"/>
                <a:gd name="T31" fmla="*/ 34 h 106"/>
                <a:gd name="T32" fmla="*/ 40 w 89"/>
                <a:gd name="T33" fmla="*/ 46 h 106"/>
                <a:gd name="T34" fmla="*/ 53 w 89"/>
                <a:gd name="T35" fmla="*/ 59 h 106"/>
                <a:gd name="T36" fmla="*/ 59 w 89"/>
                <a:gd name="T37" fmla="*/ 72 h 106"/>
                <a:gd name="T38" fmla="*/ 57 w 89"/>
                <a:gd name="T39" fmla="*/ 76 h 106"/>
                <a:gd name="T40" fmla="*/ 55 w 89"/>
                <a:gd name="T41" fmla="*/ 76 h 106"/>
                <a:gd name="T42" fmla="*/ 55 w 89"/>
                <a:gd name="T43" fmla="*/ 82 h 106"/>
                <a:gd name="T44" fmla="*/ 51 w 89"/>
                <a:gd name="T45" fmla="*/ 80 h 106"/>
                <a:gd name="T46" fmla="*/ 44 w 89"/>
                <a:gd name="T47" fmla="*/ 72 h 106"/>
                <a:gd name="T48" fmla="*/ 44 w 89"/>
                <a:gd name="T49" fmla="*/ 76 h 106"/>
                <a:gd name="T50" fmla="*/ 47 w 89"/>
                <a:gd name="T51" fmla="*/ 84 h 106"/>
                <a:gd name="T52" fmla="*/ 42 w 89"/>
                <a:gd name="T53" fmla="*/ 85 h 106"/>
                <a:gd name="T54" fmla="*/ 38 w 89"/>
                <a:gd name="T55" fmla="*/ 89 h 106"/>
                <a:gd name="T56" fmla="*/ 40 w 89"/>
                <a:gd name="T57" fmla="*/ 101 h 106"/>
                <a:gd name="T58" fmla="*/ 40 w 89"/>
                <a:gd name="T59" fmla="*/ 106 h 106"/>
                <a:gd name="T60" fmla="*/ 34 w 89"/>
                <a:gd name="T61" fmla="*/ 101 h 106"/>
                <a:gd name="T62" fmla="*/ 32 w 89"/>
                <a:gd name="T63" fmla="*/ 101 h 106"/>
                <a:gd name="T64" fmla="*/ 27 w 89"/>
                <a:gd name="T65" fmla="*/ 97 h 106"/>
                <a:gd name="T66" fmla="*/ 23 w 89"/>
                <a:gd name="T67" fmla="*/ 93 h 106"/>
                <a:gd name="T68" fmla="*/ 21 w 89"/>
                <a:gd name="T69" fmla="*/ 82 h 106"/>
                <a:gd name="T70" fmla="*/ 15 w 89"/>
                <a:gd name="T71" fmla="*/ 72 h 106"/>
                <a:gd name="T72" fmla="*/ 15 w 89"/>
                <a:gd name="T73" fmla="*/ 63 h 106"/>
                <a:gd name="T74" fmla="*/ 4 w 89"/>
                <a:gd name="T75" fmla="*/ 50 h 106"/>
                <a:gd name="T76" fmla="*/ 0 w 89"/>
                <a:gd name="T77" fmla="*/ 46 h 106"/>
                <a:gd name="T78" fmla="*/ 15 w 89"/>
                <a:gd name="T79" fmla="*/ 21 h 106"/>
                <a:gd name="T80" fmla="*/ 44 w 89"/>
                <a:gd name="T81" fmla="*/ 6 h 106"/>
                <a:gd name="T82" fmla="*/ 81 w 89"/>
                <a:gd name="T83" fmla="*/ 8 h 106"/>
                <a:gd name="T84" fmla="*/ 89 w 89"/>
                <a:gd name="T85" fmla="*/ 1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89" h="106">
                  <a:moveTo>
                    <a:pt x="89" y="10"/>
                  </a:moveTo>
                  <a:lnTo>
                    <a:pt x="85" y="19"/>
                  </a:lnTo>
                  <a:lnTo>
                    <a:pt x="83" y="25"/>
                  </a:lnTo>
                  <a:lnTo>
                    <a:pt x="83" y="25"/>
                  </a:lnTo>
                  <a:lnTo>
                    <a:pt x="78" y="21"/>
                  </a:lnTo>
                  <a:lnTo>
                    <a:pt x="78" y="21"/>
                  </a:lnTo>
                  <a:lnTo>
                    <a:pt x="74" y="21"/>
                  </a:lnTo>
                  <a:lnTo>
                    <a:pt x="70" y="19"/>
                  </a:lnTo>
                  <a:lnTo>
                    <a:pt x="70" y="19"/>
                  </a:lnTo>
                  <a:lnTo>
                    <a:pt x="66" y="19"/>
                  </a:lnTo>
                  <a:lnTo>
                    <a:pt x="64" y="21"/>
                  </a:lnTo>
                  <a:lnTo>
                    <a:pt x="64" y="21"/>
                  </a:lnTo>
                  <a:lnTo>
                    <a:pt x="62" y="25"/>
                  </a:lnTo>
                  <a:lnTo>
                    <a:pt x="64" y="29"/>
                  </a:lnTo>
                  <a:lnTo>
                    <a:pt x="64" y="29"/>
                  </a:lnTo>
                  <a:lnTo>
                    <a:pt x="62" y="25"/>
                  </a:lnTo>
                  <a:lnTo>
                    <a:pt x="59" y="23"/>
                  </a:lnTo>
                  <a:lnTo>
                    <a:pt x="57" y="21"/>
                  </a:lnTo>
                  <a:lnTo>
                    <a:pt x="55" y="21"/>
                  </a:lnTo>
                  <a:lnTo>
                    <a:pt x="55" y="21"/>
                  </a:lnTo>
                  <a:lnTo>
                    <a:pt x="53" y="23"/>
                  </a:lnTo>
                  <a:lnTo>
                    <a:pt x="53" y="23"/>
                  </a:lnTo>
                  <a:lnTo>
                    <a:pt x="53" y="25"/>
                  </a:lnTo>
                  <a:lnTo>
                    <a:pt x="53" y="25"/>
                  </a:lnTo>
                  <a:lnTo>
                    <a:pt x="55" y="29"/>
                  </a:lnTo>
                  <a:lnTo>
                    <a:pt x="57" y="31"/>
                  </a:lnTo>
                  <a:lnTo>
                    <a:pt x="57" y="34"/>
                  </a:lnTo>
                  <a:lnTo>
                    <a:pt x="57" y="34"/>
                  </a:lnTo>
                  <a:lnTo>
                    <a:pt x="57" y="34"/>
                  </a:lnTo>
                  <a:lnTo>
                    <a:pt x="53" y="33"/>
                  </a:lnTo>
                  <a:lnTo>
                    <a:pt x="53" y="33"/>
                  </a:lnTo>
                  <a:lnTo>
                    <a:pt x="53" y="38"/>
                  </a:lnTo>
                  <a:lnTo>
                    <a:pt x="53" y="38"/>
                  </a:lnTo>
                  <a:lnTo>
                    <a:pt x="49" y="38"/>
                  </a:lnTo>
                  <a:lnTo>
                    <a:pt x="49" y="38"/>
                  </a:lnTo>
                  <a:lnTo>
                    <a:pt x="47" y="34"/>
                  </a:lnTo>
                  <a:lnTo>
                    <a:pt x="45" y="34"/>
                  </a:lnTo>
                  <a:lnTo>
                    <a:pt x="45" y="34"/>
                  </a:lnTo>
                  <a:lnTo>
                    <a:pt x="45" y="38"/>
                  </a:lnTo>
                  <a:lnTo>
                    <a:pt x="45" y="38"/>
                  </a:lnTo>
                  <a:lnTo>
                    <a:pt x="42" y="31"/>
                  </a:lnTo>
                  <a:lnTo>
                    <a:pt x="42" y="29"/>
                  </a:lnTo>
                  <a:lnTo>
                    <a:pt x="40" y="29"/>
                  </a:lnTo>
                  <a:lnTo>
                    <a:pt x="38" y="29"/>
                  </a:lnTo>
                  <a:lnTo>
                    <a:pt x="36" y="31"/>
                  </a:lnTo>
                  <a:lnTo>
                    <a:pt x="36" y="31"/>
                  </a:lnTo>
                  <a:lnTo>
                    <a:pt x="34" y="33"/>
                  </a:lnTo>
                  <a:lnTo>
                    <a:pt x="34" y="34"/>
                  </a:lnTo>
                  <a:lnTo>
                    <a:pt x="34" y="38"/>
                  </a:lnTo>
                  <a:lnTo>
                    <a:pt x="38" y="44"/>
                  </a:lnTo>
                  <a:lnTo>
                    <a:pt x="40" y="46"/>
                  </a:lnTo>
                  <a:lnTo>
                    <a:pt x="40" y="46"/>
                  </a:lnTo>
                  <a:lnTo>
                    <a:pt x="47" y="53"/>
                  </a:lnTo>
                  <a:lnTo>
                    <a:pt x="53" y="59"/>
                  </a:lnTo>
                  <a:lnTo>
                    <a:pt x="55" y="63"/>
                  </a:lnTo>
                  <a:lnTo>
                    <a:pt x="57" y="67"/>
                  </a:lnTo>
                  <a:lnTo>
                    <a:pt x="59" y="72"/>
                  </a:lnTo>
                  <a:lnTo>
                    <a:pt x="59" y="76"/>
                  </a:lnTo>
                  <a:lnTo>
                    <a:pt x="59" y="76"/>
                  </a:lnTo>
                  <a:lnTo>
                    <a:pt x="57" y="76"/>
                  </a:lnTo>
                  <a:lnTo>
                    <a:pt x="55" y="76"/>
                  </a:lnTo>
                  <a:lnTo>
                    <a:pt x="55" y="76"/>
                  </a:lnTo>
                  <a:lnTo>
                    <a:pt x="55" y="76"/>
                  </a:lnTo>
                  <a:lnTo>
                    <a:pt x="55" y="76"/>
                  </a:lnTo>
                  <a:lnTo>
                    <a:pt x="55" y="80"/>
                  </a:lnTo>
                  <a:lnTo>
                    <a:pt x="55" y="82"/>
                  </a:lnTo>
                  <a:lnTo>
                    <a:pt x="55" y="82"/>
                  </a:lnTo>
                  <a:lnTo>
                    <a:pt x="53" y="82"/>
                  </a:lnTo>
                  <a:lnTo>
                    <a:pt x="51" y="80"/>
                  </a:lnTo>
                  <a:lnTo>
                    <a:pt x="49" y="76"/>
                  </a:lnTo>
                  <a:lnTo>
                    <a:pt x="45" y="72"/>
                  </a:lnTo>
                  <a:lnTo>
                    <a:pt x="44" y="72"/>
                  </a:lnTo>
                  <a:lnTo>
                    <a:pt x="42" y="72"/>
                  </a:lnTo>
                  <a:lnTo>
                    <a:pt x="42" y="72"/>
                  </a:lnTo>
                  <a:lnTo>
                    <a:pt x="44" y="76"/>
                  </a:lnTo>
                  <a:lnTo>
                    <a:pt x="44" y="78"/>
                  </a:lnTo>
                  <a:lnTo>
                    <a:pt x="47" y="84"/>
                  </a:lnTo>
                  <a:lnTo>
                    <a:pt x="47" y="84"/>
                  </a:lnTo>
                  <a:lnTo>
                    <a:pt x="47" y="84"/>
                  </a:lnTo>
                  <a:lnTo>
                    <a:pt x="47" y="84"/>
                  </a:lnTo>
                  <a:lnTo>
                    <a:pt x="42" y="85"/>
                  </a:lnTo>
                  <a:lnTo>
                    <a:pt x="38" y="84"/>
                  </a:lnTo>
                  <a:lnTo>
                    <a:pt x="38" y="84"/>
                  </a:lnTo>
                  <a:lnTo>
                    <a:pt x="38" y="89"/>
                  </a:lnTo>
                  <a:lnTo>
                    <a:pt x="38" y="95"/>
                  </a:lnTo>
                  <a:lnTo>
                    <a:pt x="38" y="95"/>
                  </a:lnTo>
                  <a:lnTo>
                    <a:pt x="40" y="101"/>
                  </a:lnTo>
                  <a:lnTo>
                    <a:pt x="40" y="104"/>
                  </a:lnTo>
                  <a:lnTo>
                    <a:pt x="40" y="106"/>
                  </a:lnTo>
                  <a:lnTo>
                    <a:pt x="40" y="106"/>
                  </a:lnTo>
                  <a:lnTo>
                    <a:pt x="38" y="104"/>
                  </a:lnTo>
                  <a:lnTo>
                    <a:pt x="36" y="104"/>
                  </a:lnTo>
                  <a:lnTo>
                    <a:pt x="34" y="101"/>
                  </a:lnTo>
                  <a:lnTo>
                    <a:pt x="34" y="101"/>
                  </a:lnTo>
                  <a:lnTo>
                    <a:pt x="32" y="101"/>
                  </a:lnTo>
                  <a:lnTo>
                    <a:pt x="32" y="101"/>
                  </a:lnTo>
                  <a:lnTo>
                    <a:pt x="30" y="101"/>
                  </a:lnTo>
                  <a:lnTo>
                    <a:pt x="28" y="97"/>
                  </a:lnTo>
                  <a:lnTo>
                    <a:pt x="27" y="97"/>
                  </a:lnTo>
                  <a:lnTo>
                    <a:pt x="23" y="97"/>
                  </a:lnTo>
                  <a:lnTo>
                    <a:pt x="23" y="97"/>
                  </a:lnTo>
                  <a:lnTo>
                    <a:pt x="23" y="93"/>
                  </a:lnTo>
                  <a:lnTo>
                    <a:pt x="23" y="89"/>
                  </a:lnTo>
                  <a:lnTo>
                    <a:pt x="23" y="85"/>
                  </a:lnTo>
                  <a:lnTo>
                    <a:pt x="21" y="82"/>
                  </a:lnTo>
                  <a:lnTo>
                    <a:pt x="21" y="82"/>
                  </a:lnTo>
                  <a:lnTo>
                    <a:pt x="17" y="74"/>
                  </a:lnTo>
                  <a:lnTo>
                    <a:pt x="15" y="72"/>
                  </a:lnTo>
                  <a:lnTo>
                    <a:pt x="15" y="67"/>
                  </a:lnTo>
                  <a:lnTo>
                    <a:pt x="15" y="67"/>
                  </a:lnTo>
                  <a:lnTo>
                    <a:pt x="15" y="63"/>
                  </a:lnTo>
                  <a:lnTo>
                    <a:pt x="15" y="59"/>
                  </a:lnTo>
                  <a:lnTo>
                    <a:pt x="11" y="55"/>
                  </a:lnTo>
                  <a:lnTo>
                    <a:pt x="4" y="50"/>
                  </a:lnTo>
                  <a:lnTo>
                    <a:pt x="4" y="50"/>
                  </a:lnTo>
                  <a:lnTo>
                    <a:pt x="0" y="48"/>
                  </a:lnTo>
                  <a:lnTo>
                    <a:pt x="0" y="46"/>
                  </a:lnTo>
                  <a:lnTo>
                    <a:pt x="0" y="42"/>
                  </a:lnTo>
                  <a:lnTo>
                    <a:pt x="8" y="33"/>
                  </a:lnTo>
                  <a:lnTo>
                    <a:pt x="15" y="21"/>
                  </a:lnTo>
                  <a:lnTo>
                    <a:pt x="27" y="21"/>
                  </a:lnTo>
                  <a:lnTo>
                    <a:pt x="36" y="10"/>
                  </a:lnTo>
                  <a:lnTo>
                    <a:pt x="44" y="6"/>
                  </a:lnTo>
                  <a:lnTo>
                    <a:pt x="72" y="14"/>
                  </a:lnTo>
                  <a:lnTo>
                    <a:pt x="81" y="14"/>
                  </a:lnTo>
                  <a:lnTo>
                    <a:pt x="81" y="8"/>
                  </a:lnTo>
                  <a:lnTo>
                    <a:pt x="89" y="0"/>
                  </a:lnTo>
                  <a:lnTo>
                    <a:pt x="89" y="10"/>
                  </a:lnTo>
                  <a:lnTo>
                    <a:pt x="89" y="10"/>
                  </a:lnTo>
                  <a:lnTo>
                    <a:pt x="89" y="10"/>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90" name="Freeform 189">
              <a:extLst>
                <a:ext uri="{FF2B5EF4-FFF2-40B4-BE49-F238E27FC236}">
                  <a16:creationId xmlns:a16="http://schemas.microsoft.com/office/drawing/2014/main" id="{FDDC7A8F-C32A-0D48-B556-E425D81759F0}"/>
                </a:ext>
              </a:extLst>
            </p:cNvPr>
            <p:cNvSpPr>
              <a:spLocks/>
            </p:cNvSpPr>
            <p:nvPr userDrawn="1"/>
          </p:nvSpPr>
          <p:spPr bwMode="auto">
            <a:xfrm>
              <a:off x="1475361" y="2547423"/>
              <a:ext cx="58021" cy="19490"/>
            </a:xfrm>
            <a:custGeom>
              <a:avLst/>
              <a:gdLst>
                <a:gd name="T0" fmla="*/ 38 w 38"/>
                <a:gd name="T1" fmla="*/ 13 h 15"/>
                <a:gd name="T2" fmla="*/ 38 w 38"/>
                <a:gd name="T3" fmla="*/ 13 h 15"/>
                <a:gd name="T4" fmla="*/ 33 w 38"/>
                <a:gd name="T5" fmla="*/ 15 h 15"/>
                <a:gd name="T6" fmla="*/ 27 w 38"/>
                <a:gd name="T7" fmla="*/ 15 h 15"/>
                <a:gd name="T8" fmla="*/ 21 w 38"/>
                <a:gd name="T9" fmla="*/ 15 h 15"/>
                <a:gd name="T10" fmla="*/ 15 w 38"/>
                <a:gd name="T11" fmla="*/ 15 h 15"/>
                <a:gd name="T12" fmla="*/ 15 w 38"/>
                <a:gd name="T13" fmla="*/ 15 h 15"/>
                <a:gd name="T14" fmla="*/ 10 w 38"/>
                <a:gd name="T15" fmla="*/ 13 h 15"/>
                <a:gd name="T16" fmla="*/ 4 w 38"/>
                <a:gd name="T17" fmla="*/ 7 h 15"/>
                <a:gd name="T18" fmla="*/ 4 w 38"/>
                <a:gd name="T19" fmla="*/ 7 h 15"/>
                <a:gd name="T20" fmla="*/ 4 w 38"/>
                <a:gd name="T21" fmla="*/ 3 h 15"/>
                <a:gd name="T22" fmla="*/ 0 w 38"/>
                <a:gd name="T23" fmla="*/ 2 h 15"/>
                <a:gd name="T24" fmla="*/ 0 w 38"/>
                <a:gd name="T25" fmla="*/ 0 h 15"/>
                <a:gd name="T26" fmla="*/ 2 w 38"/>
                <a:gd name="T27" fmla="*/ 0 h 15"/>
                <a:gd name="T28" fmla="*/ 2 w 38"/>
                <a:gd name="T29" fmla="*/ 0 h 15"/>
                <a:gd name="T30" fmla="*/ 21 w 38"/>
                <a:gd name="T31" fmla="*/ 3 h 15"/>
                <a:gd name="T32" fmla="*/ 31 w 38"/>
                <a:gd name="T33" fmla="*/ 7 h 15"/>
                <a:gd name="T34" fmla="*/ 38 w 38"/>
                <a:gd name="T35" fmla="*/ 13 h 15"/>
                <a:gd name="T36" fmla="*/ 38 w 38"/>
                <a:gd name="T37" fmla="*/ 13 h 15"/>
                <a:gd name="T38" fmla="*/ 38 w 38"/>
                <a:gd name="T39" fmla="*/ 13 h 15"/>
                <a:gd name="T40" fmla="*/ 38 w 38"/>
                <a:gd name="T41" fmla="*/ 13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8" h="15">
                  <a:moveTo>
                    <a:pt x="38" y="13"/>
                  </a:moveTo>
                  <a:lnTo>
                    <a:pt x="38" y="13"/>
                  </a:lnTo>
                  <a:lnTo>
                    <a:pt x="33" y="15"/>
                  </a:lnTo>
                  <a:lnTo>
                    <a:pt x="27" y="15"/>
                  </a:lnTo>
                  <a:lnTo>
                    <a:pt x="21" y="15"/>
                  </a:lnTo>
                  <a:lnTo>
                    <a:pt x="15" y="15"/>
                  </a:lnTo>
                  <a:lnTo>
                    <a:pt x="15" y="15"/>
                  </a:lnTo>
                  <a:lnTo>
                    <a:pt x="10" y="13"/>
                  </a:lnTo>
                  <a:lnTo>
                    <a:pt x="4" y="7"/>
                  </a:lnTo>
                  <a:lnTo>
                    <a:pt x="4" y="7"/>
                  </a:lnTo>
                  <a:lnTo>
                    <a:pt x="4" y="3"/>
                  </a:lnTo>
                  <a:lnTo>
                    <a:pt x="0" y="2"/>
                  </a:lnTo>
                  <a:lnTo>
                    <a:pt x="0" y="0"/>
                  </a:lnTo>
                  <a:lnTo>
                    <a:pt x="2" y="0"/>
                  </a:lnTo>
                  <a:lnTo>
                    <a:pt x="2" y="0"/>
                  </a:lnTo>
                  <a:lnTo>
                    <a:pt x="21" y="3"/>
                  </a:lnTo>
                  <a:lnTo>
                    <a:pt x="31" y="7"/>
                  </a:lnTo>
                  <a:lnTo>
                    <a:pt x="38" y="13"/>
                  </a:lnTo>
                  <a:lnTo>
                    <a:pt x="38" y="13"/>
                  </a:lnTo>
                  <a:lnTo>
                    <a:pt x="38" y="13"/>
                  </a:lnTo>
                  <a:lnTo>
                    <a:pt x="38" y="13"/>
                  </a:lnTo>
                  <a:close/>
                </a:path>
              </a:pathLst>
            </a:custGeom>
            <a:solidFill>
              <a:schemeClr val="bg1">
                <a:lumMod val="85000"/>
              </a:schemeClr>
            </a:solidFill>
            <a:ln w="635" cap="rnd">
              <a:solidFill>
                <a:schemeClr val="bg1">
                  <a:alpha val="17000"/>
                </a:schemeClr>
              </a:solidFill>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91" name="Freeform 190">
              <a:extLst>
                <a:ext uri="{FF2B5EF4-FFF2-40B4-BE49-F238E27FC236}">
                  <a16:creationId xmlns:a16="http://schemas.microsoft.com/office/drawing/2014/main" id="{36B08AF2-E615-5B48-9CE5-BCBF2029651F}"/>
                </a:ext>
              </a:extLst>
            </p:cNvPr>
            <p:cNvSpPr>
              <a:spLocks/>
            </p:cNvSpPr>
            <p:nvPr userDrawn="1"/>
          </p:nvSpPr>
          <p:spPr bwMode="auto">
            <a:xfrm>
              <a:off x="1475361" y="2547423"/>
              <a:ext cx="58021" cy="19490"/>
            </a:xfrm>
            <a:custGeom>
              <a:avLst/>
              <a:gdLst>
                <a:gd name="T0" fmla="*/ 38 w 38"/>
                <a:gd name="T1" fmla="*/ 13 h 15"/>
                <a:gd name="T2" fmla="*/ 38 w 38"/>
                <a:gd name="T3" fmla="*/ 13 h 15"/>
                <a:gd name="T4" fmla="*/ 33 w 38"/>
                <a:gd name="T5" fmla="*/ 15 h 15"/>
                <a:gd name="T6" fmla="*/ 27 w 38"/>
                <a:gd name="T7" fmla="*/ 15 h 15"/>
                <a:gd name="T8" fmla="*/ 21 w 38"/>
                <a:gd name="T9" fmla="*/ 15 h 15"/>
                <a:gd name="T10" fmla="*/ 15 w 38"/>
                <a:gd name="T11" fmla="*/ 15 h 15"/>
                <a:gd name="T12" fmla="*/ 15 w 38"/>
                <a:gd name="T13" fmla="*/ 15 h 15"/>
                <a:gd name="T14" fmla="*/ 10 w 38"/>
                <a:gd name="T15" fmla="*/ 13 h 15"/>
                <a:gd name="T16" fmla="*/ 4 w 38"/>
                <a:gd name="T17" fmla="*/ 7 h 15"/>
                <a:gd name="T18" fmla="*/ 4 w 38"/>
                <a:gd name="T19" fmla="*/ 7 h 15"/>
                <a:gd name="T20" fmla="*/ 4 w 38"/>
                <a:gd name="T21" fmla="*/ 3 h 15"/>
                <a:gd name="T22" fmla="*/ 0 w 38"/>
                <a:gd name="T23" fmla="*/ 2 h 15"/>
                <a:gd name="T24" fmla="*/ 0 w 38"/>
                <a:gd name="T25" fmla="*/ 0 h 15"/>
                <a:gd name="T26" fmla="*/ 2 w 38"/>
                <a:gd name="T27" fmla="*/ 0 h 15"/>
                <a:gd name="T28" fmla="*/ 2 w 38"/>
                <a:gd name="T29" fmla="*/ 0 h 15"/>
                <a:gd name="T30" fmla="*/ 21 w 38"/>
                <a:gd name="T31" fmla="*/ 3 h 15"/>
                <a:gd name="T32" fmla="*/ 31 w 38"/>
                <a:gd name="T33" fmla="*/ 7 h 15"/>
                <a:gd name="T34" fmla="*/ 38 w 38"/>
                <a:gd name="T35" fmla="*/ 13 h 15"/>
                <a:gd name="T36" fmla="*/ 38 w 38"/>
                <a:gd name="T37" fmla="*/ 13 h 15"/>
                <a:gd name="T38" fmla="*/ 38 w 38"/>
                <a:gd name="T39" fmla="*/ 13 h 15"/>
                <a:gd name="T40" fmla="*/ 38 w 38"/>
                <a:gd name="T41" fmla="*/ 13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8" h="15">
                  <a:moveTo>
                    <a:pt x="38" y="13"/>
                  </a:moveTo>
                  <a:lnTo>
                    <a:pt x="38" y="13"/>
                  </a:lnTo>
                  <a:lnTo>
                    <a:pt x="33" y="15"/>
                  </a:lnTo>
                  <a:lnTo>
                    <a:pt x="27" y="15"/>
                  </a:lnTo>
                  <a:lnTo>
                    <a:pt x="21" y="15"/>
                  </a:lnTo>
                  <a:lnTo>
                    <a:pt x="15" y="15"/>
                  </a:lnTo>
                  <a:lnTo>
                    <a:pt x="15" y="15"/>
                  </a:lnTo>
                  <a:lnTo>
                    <a:pt x="10" y="13"/>
                  </a:lnTo>
                  <a:lnTo>
                    <a:pt x="4" y="7"/>
                  </a:lnTo>
                  <a:lnTo>
                    <a:pt x="4" y="7"/>
                  </a:lnTo>
                  <a:lnTo>
                    <a:pt x="4" y="3"/>
                  </a:lnTo>
                  <a:lnTo>
                    <a:pt x="0" y="2"/>
                  </a:lnTo>
                  <a:lnTo>
                    <a:pt x="0" y="0"/>
                  </a:lnTo>
                  <a:lnTo>
                    <a:pt x="2" y="0"/>
                  </a:lnTo>
                  <a:lnTo>
                    <a:pt x="2" y="0"/>
                  </a:lnTo>
                  <a:lnTo>
                    <a:pt x="21" y="3"/>
                  </a:lnTo>
                  <a:lnTo>
                    <a:pt x="31" y="7"/>
                  </a:lnTo>
                  <a:lnTo>
                    <a:pt x="38" y="13"/>
                  </a:lnTo>
                  <a:lnTo>
                    <a:pt x="38" y="13"/>
                  </a:lnTo>
                  <a:lnTo>
                    <a:pt x="38" y="13"/>
                  </a:lnTo>
                  <a:lnTo>
                    <a:pt x="38" y="13"/>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92" name="Freeform 191">
              <a:extLst>
                <a:ext uri="{FF2B5EF4-FFF2-40B4-BE49-F238E27FC236}">
                  <a16:creationId xmlns:a16="http://schemas.microsoft.com/office/drawing/2014/main" id="{9DCFF15F-20DB-C046-8F93-14DCBAE03189}"/>
                </a:ext>
              </a:extLst>
            </p:cNvPr>
            <p:cNvSpPr>
              <a:spLocks/>
            </p:cNvSpPr>
            <p:nvPr userDrawn="1"/>
          </p:nvSpPr>
          <p:spPr bwMode="auto">
            <a:xfrm>
              <a:off x="1663166" y="2544824"/>
              <a:ext cx="54967" cy="27286"/>
            </a:xfrm>
            <a:custGeom>
              <a:avLst/>
              <a:gdLst>
                <a:gd name="T0" fmla="*/ 0 w 36"/>
                <a:gd name="T1" fmla="*/ 15 h 21"/>
                <a:gd name="T2" fmla="*/ 2 w 36"/>
                <a:gd name="T3" fmla="*/ 19 h 21"/>
                <a:gd name="T4" fmla="*/ 6 w 36"/>
                <a:gd name="T5" fmla="*/ 21 h 21"/>
                <a:gd name="T6" fmla="*/ 10 w 36"/>
                <a:gd name="T7" fmla="*/ 21 h 21"/>
                <a:gd name="T8" fmla="*/ 15 w 36"/>
                <a:gd name="T9" fmla="*/ 19 h 21"/>
                <a:gd name="T10" fmla="*/ 19 w 36"/>
                <a:gd name="T11" fmla="*/ 17 h 21"/>
                <a:gd name="T12" fmla="*/ 23 w 36"/>
                <a:gd name="T13" fmla="*/ 15 h 21"/>
                <a:gd name="T14" fmla="*/ 23 w 36"/>
                <a:gd name="T15" fmla="*/ 15 h 21"/>
                <a:gd name="T16" fmla="*/ 34 w 36"/>
                <a:gd name="T17" fmla="*/ 2 h 21"/>
                <a:gd name="T18" fmla="*/ 34 w 36"/>
                <a:gd name="T19" fmla="*/ 2 h 21"/>
                <a:gd name="T20" fmla="*/ 36 w 36"/>
                <a:gd name="T21" fmla="*/ 0 h 21"/>
                <a:gd name="T22" fmla="*/ 32 w 36"/>
                <a:gd name="T23" fmla="*/ 0 h 21"/>
                <a:gd name="T24" fmla="*/ 27 w 36"/>
                <a:gd name="T25" fmla="*/ 4 h 21"/>
                <a:gd name="T26" fmla="*/ 21 w 36"/>
                <a:gd name="T27" fmla="*/ 5 h 21"/>
                <a:gd name="T28" fmla="*/ 17 w 36"/>
                <a:gd name="T29" fmla="*/ 5 h 21"/>
                <a:gd name="T30" fmla="*/ 17 w 36"/>
                <a:gd name="T31" fmla="*/ 5 h 21"/>
                <a:gd name="T32" fmla="*/ 10 w 36"/>
                <a:gd name="T33" fmla="*/ 5 h 21"/>
                <a:gd name="T34" fmla="*/ 8 w 36"/>
                <a:gd name="T35" fmla="*/ 5 h 21"/>
                <a:gd name="T36" fmla="*/ 8 w 36"/>
                <a:gd name="T37" fmla="*/ 9 h 21"/>
                <a:gd name="T38" fmla="*/ 8 w 36"/>
                <a:gd name="T39" fmla="*/ 9 h 21"/>
                <a:gd name="T40" fmla="*/ 2 w 36"/>
                <a:gd name="T41" fmla="*/ 9 h 21"/>
                <a:gd name="T42" fmla="*/ 0 w 36"/>
                <a:gd name="T43" fmla="*/ 15 h 21"/>
                <a:gd name="T44" fmla="*/ 0 w 36"/>
                <a:gd name="T45" fmla="*/ 15 h 21"/>
                <a:gd name="T46" fmla="*/ 0 w 36"/>
                <a:gd name="T47" fmla="*/ 15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6" h="21">
                  <a:moveTo>
                    <a:pt x="0" y="15"/>
                  </a:moveTo>
                  <a:lnTo>
                    <a:pt x="2" y="19"/>
                  </a:lnTo>
                  <a:lnTo>
                    <a:pt x="6" y="21"/>
                  </a:lnTo>
                  <a:lnTo>
                    <a:pt x="10" y="21"/>
                  </a:lnTo>
                  <a:lnTo>
                    <a:pt x="15" y="19"/>
                  </a:lnTo>
                  <a:lnTo>
                    <a:pt x="19" y="17"/>
                  </a:lnTo>
                  <a:lnTo>
                    <a:pt x="23" y="15"/>
                  </a:lnTo>
                  <a:lnTo>
                    <a:pt x="23" y="15"/>
                  </a:lnTo>
                  <a:lnTo>
                    <a:pt x="34" y="2"/>
                  </a:lnTo>
                  <a:lnTo>
                    <a:pt x="34" y="2"/>
                  </a:lnTo>
                  <a:lnTo>
                    <a:pt x="36" y="0"/>
                  </a:lnTo>
                  <a:lnTo>
                    <a:pt x="32" y="0"/>
                  </a:lnTo>
                  <a:lnTo>
                    <a:pt x="27" y="4"/>
                  </a:lnTo>
                  <a:lnTo>
                    <a:pt x="21" y="5"/>
                  </a:lnTo>
                  <a:lnTo>
                    <a:pt x="17" y="5"/>
                  </a:lnTo>
                  <a:lnTo>
                    <a:pt x="17" y="5"/>
                  </a:lnTo>
                  <a:lnTo>
                    <a:pt x="10" y="5"/>
                  </a:lnTo>
                  <a:lnTo>
                    <a:pt x="8" y="5"/>
                  </a:lnTo>
                  <a:lnTo>
                    <a:pt x="8" y="9"/>
                  </a:lnTo>
                  <a:lnTo>
                    <a:pt x="8" y="9"/>
                  </a:lnTo>
                  <a:lnTo>
                    <a:pt x="2" y="9"/>
                  </a:lnTo>
                  <a:lnTo>
                    <a:pt x="0" y="15"/>
                  </a:lnTo>
                  <a:lnTo>
                    <a:pt x="0" y="15"/>
                  </a:lnTo>
                  <a:lnTo>
                    <a:pt x="0" y="15"/>
                  </a:lnTo>
                  <a:close/>
                </a:path>
              </a:pathLst>
            </a:custGeom>
            <a:solidFill>
              <a:schemeClr val="bg1">
                <a:lumMod val="85000"/>
              </a:schemeClr>
            </a:solidFill>
            <a:ln w="635" cap="rnd">
              <a:solidFill>
                <a:schemeClr val="bg1">
                  <a:alpha val="17000"/>
                </a:schemeClr>
              </a:solidFill>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93" name="Freeform 192">
              <a:extLst>
                <a:ext uri="{FF2B5EF4-FFF2-40B4-BE49-F238E27FC236}">
                  <a16:creationId xmlns:a16="http://schemas.microsoft.com/office/drawing/2014/main" id="{C06B0285-1A5B-2A4E-B2EE-17ABF8B40685}"/>
                </a:ext>
              </a:extLst>
            </p:cNvPr>
            <p:cNvSpPr>
              <a:spLocks/>
            </p:cNvSpPr>
            <p:nvPr userDrawn="1"/>
          </p:nvSpPr>
          <p:spPr bwMode="auto">
            <a:xfrm>
              <a:off x="1663166" y="2544824"/>
              <a:ext cx="54967" cy="27286"/>
            </a:xfrm>
            <a:custGeom>
              <a:avLst/>
              <a:gdLst>
                <a:gd name="T0" fmla="*/ 0 w 36"/>
                <a:gd name="T1" fmla="*/ 15 h 21"/>
                <a:gd name="T2" fmla="*/ 2 w 36"/>
                <a:gd name="T3" fmla="*/ 19 h 21"/>
                <a:gd name="T4" fmla="*/ 6 w 36"/>
                <a:gd name="T5" fmla="*/ 21 h 21"/>
                <a:gd name="T6" fmla="*/ 10 w 36"/>
                <a:gd name="T7" fmla="*/ 21 h 21"/>
                <a:gd name="T8" fmla="*/ 15 w 36"/>
                <a:gd name="T9" fmla="*/ 19 h 21"/>
                <a:gd name="T10" fmla="*/ 19 w 36"/>
                <a:gd name="T11" fmla="*/ 17 h 21"/>
                <a:gd name="T12" fmla="*/ 23 w 36"/>
                <a:gd name="T13" fmla="*/ 15 h 21"/>
                <a:gd name="T14" fmla="*/ 23 w 36"/>
                <a:gd name="T15" fmla="*/ 15 h 21"/>
                <a:gd name="T16" fmla="*/ 34 w 36"/>
                <a:gd name="T17" fmla="*/ 2 h 21"/>
                <a:gd name="T18" fmla="*/ 34 w 36"/>
                <a:gd name="T19" fmla="*/ 2 h 21"/>
                <a:gd name="T20" fmla="*/ 36 w 36"/>
                <a:gd name="T21" fmla="*/ 0 h 21"/>
                <a:gd name="T22" fmla="*/ 32 w 36"/>
                <a:gd name="T23" fmla="*/ 0 h 21"/>
                <a:gd name="T24" fmla="*/ 27 w 36"/>
                <a:gd name="T25" fmla="*/ 4 h 21"/>
                <a:gd name="T26" fmla="*/ 21 w 36"/>
                <a:gd name="T27" fmla="*/ 5 h 21"/>
                <a:gd name="T28" fmla="*/ 17 w 36"/>
                <a:gd name="T29" fmla="*/ 5 h 21"/>
                <a:gd name="T30" fmla="*/ 17 w 36"/>
                <a:gd name="T31" fmla="*/ 5 h 21"/>
                <a:gd name="T32" fmla="*/ 10 w 36"/>
                <a:gd name="T33" fmla="*/ 5 h 21"/>
                <a:gd name="T34" fmla="*/ 8 w 36"/>
                <a:gd name="T35" fmla="*/ 5 h 21"/>
                <a:gd name="T36" fmla="*/ 8 w 36"/>
                <a:gd name="T37" fmla="*/ 9 h 21"/>
                <a:gd name="T38" fmla="*/ 8 w 36"/>
                <a:gd name="T39" fmla="*/ 9 h 21"/>
                <a:gd name="T40" fmla="*/ 2 w 36"/>
                <a:gd name="T41" fmla="*/ 9 h 21"/>
                <a:gd name="T42" fmla="*/ 0 w 36"/>
                <a:gd name="T43" fmla="*/ 15 h 21"/>
                <a:gd name="T44" fmla="*/ 0 w 36"/>
                <a:gd name="T45" fmla="*/ 15 h 21"/>
                <a:gd name="T46" fmla="*/ 0 w 36"/>
                <a:gd name="T47" fmla="*/ 15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6" h="21">
                  <a:moveTo>
                    <a:pt x="0" y="15"/>
                  </a:moveTo>
                  <a:lnTo>
                    <a:pt x="2" y="19"/>
                  </a:lnTo>
                  <a:lnTo>
                    <a:pt x="6" y="21"/>
                  </a:lnTo>
                  <a:lnTo>
                    <a:pt x="10" y="21"/>
                  </a:lnTo>
                  <a:lnTo>
                    <a:pt x="15" y="19"/>
                  </a:lnTo>
                  <a:lnTo>
                    <a:pt x="19" y="17"/>
                  </a:lnTo>
                  <a:lnTo>
                    <a:pt x="23" y="15"/>
                  </a:lnTo>
                  <a:lnTo>
                    <a:pt x="23" y="15"/>
                  </a:lnTo>
                  <a:lnTo>
                    <a:pt x="34" y="2"/>
                  </a:lnTo>
                  <a:lnTo>
                    <a:pt x="34" y="2"/>
                  </a:lnTo>
                  <a:lnTo>
                    <a:pt x="36" y="0"/>
                  </a:lnTo>
                  <a:lnTo>
                    <a:pt x="32" y="0"/>
                  </a:lnTo>
                  <a:lnTo>
                    <a:pt x="27" y="4"/>
                  </a:lnTo>
                  <a:lnTo>
                    <a:pt x="21" y="5"/>
                  </a:lnTo>
                  <a:lnTo>
                    <a:pt x="17" y="5"/>
                  </a:lnTo>
                  <a:lnTo>
                    <a:pt x="17" y="5"/>
                  </a:lnTo>
                  <a:lnTo>
                    <a:pt x="10" y="5"/>
                  </a:lnTo>
                  <a:lnTo>
                    <a:pt x="8" y="5"/>
                  </a:lnTo>
                  <a:lnTo>
                    <a:pt x="8" y="9"/>
                  </a:lnTo>
                  <a:lnTo>
                    <a:pt x="8" y="9"/>
                  </a:lnTo>
                  <a:lnTo>
                    <a:pt x="2" y="9"/>
                  </a:lnTo>
                  <a:lnTo>
                    <a:pt x="0" y="15"/>
                  </a:lnTo>
                  <a:lnTo>
                    <a:pt x="0" y="15"/>
                  </a:lnTo>
                  <a:lnTo>
                    <a:pt x="0" y="15"/>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94" name="Freeform 193">
              <a:extLst>
                <a:ext uri="{FF2B5EF4-FFF2-40B4-BE49-F238E27FC236}">
                  <a16:creationId xmlns:a16="http://schemas.microsoft.com/office/drawing/2014/main" id="{7CB8103B-D053-4E4D-9A39-107846231F34}"/>
                </a:ext>
              </a:extLst>
            </p:cNvPr>
            <p:cNvSpPr>
              <a:spLocks/>
            </p:cNvSpPr>
            <p:nvPr userDrawn="1"/>
          </p:nvSpPr>
          <p:spPr bwMode="auto">
            <a:xfrm>
              <a:off x="687499" y="2550022"/>
              <a:ext cx="262621" cy="185807"/>
            </a:xfrm>
            <a:custGeom>
              <a:avLst/>
              <a:gdLst>
                <a:gd name="T0" fmla="*/ 0 w 172"/>
                <a:gd name="T1" fmla="*/ 143 h 143"/>
                <a:gd name="T2" fmla="*/ 66 w 172"/>
                <a:gd name="T3" fmla="*/ 126 h 143"/>
                <a:gd name="T4" fmla="*/ 132 w 172"/>
                <a:gd name="T5" fmla="*/ 88 h 143"/>
                <a:gd name="T6" fmla="*/ 151 w 172"/>
                <a:gd name="T7" fmla="*/ 66 h 143"/>
                <a:gd name="T8" fmla="*/ 172 w 172"/>
                <a:gd name="T9" fmla="*/ 52 h 143"/>
                <a:gd name="T10" fmla="*/ 161 w 172"/>
                <a:gd name="T11" fmla="*/ 7 h 143"/>
                <a:gd name="T12" fmla="*/ 144 w 172"/>
                <a:gd name="T13" fmla="*/ 7 h 143"/>
                <a:gd name="T14" fmla="*/ 142 w 172"/>
                <a:gd name="T15" fmla="*/ 7 h 143"/>
                <a:gd name="T16" fmla="*/ 138 w 172"/>
                <a:gd name="T17" fmla="*/ 7 h 143"/>
                <a:gd name="T18" fmla="*/ 136 w 172"/>
                <a:gd name="T19" fmla="*/ 9 h 143"/>
                <a:gd name="T20" fmla="*/ 129 w 172"/>
                <a:gd name="T21" fmla="*/ 9 h 143"/>
                <a:gd name="T22" fmla="*/ 121 w 172"/>
                <a:gd name="T23" fmla="*/ 9 h 143"/>
                <a:gd name="T24" fmla="*/ 112 w 172"/>
                <a:gd name="T25" fmla="*/ 0 h 143"/>
                <a:gd name="T26" fmla="*/ 106 w 172"/>
                <a:gd name="T27" fmla="*/ 3 h 143"/>
                <a:gd name="T28" fmla="*/ 100 w 172"/>
                <a:gd name="T29" fmla="*/ 13 h 143"/>
                <a:gd name="T30" fmla="*/ 95 w 172"/>
                <a:gd name="T31" fmla="*/ 28 h 143"/>
                <a:gd name="T32" fmla="*/ 78 w 172"/>
                <a:gd name="T33" fmla="*/ 39 h 143"/>
                <a:gd name="T34" fmla="*/ 76 w 172"/>
                <a:gd name="T35" fmla="*/ 39 h 143"/>
                <a:gd name="T36" fmla="*/ 72 w 172"/>
                <a:gd name="T37" fmla="*/ 39 h 143"/>
                <a:gd name="T38" fmla="*/ 66 w 172"/>
                <a:gd name="T39" fmla="*/ 45 h 143"/>
                <a:gd name="T40" fmla="*/ 62 w 172"/>
                <a:gd name="T41" fmla="*/ 51 h 143"/>
                <a:gd name="T42" fmla="*/ 55 w 172"/>
                <a:gd name="T43" fmla="*/ 68 h 143"/>
                <a:gd name="T44" fmla="*/ 49 w 172"/>
                <a:gd name="T45" fmla="*/ 79 h 143"/>
                <a:gd name="T46" fmla="*/ 47 w 172"/>
                <a:gd name="T47" fmla="*/ 87 h 143"/>
                <a:gd name="T48" fmla="*/ 47 w 172"/>
                <a:gd name="T49" fmla="*/ 88 h 143"/>
                <a:gd name="T50" fmla="*/ 49 w 172"/>
                <a:gd name="T51" fmla="*/ 94 h 143"/>
                <a:gd name="T52" fmla="*/ 45 w 172"/>
                <a:gd name="T53" fmla="*/ 102 h 143"/>
                <a:gd name="T54" fmla="*/ 45 w 172"/>
                <a:gd name="T55" fmla="*/ 104 h 143"/>
                <a:gd name="T56" fmla="*/ 44 w 172"/>
                <a:gd name="T57" fmla="*/ 109 h 143"/>
                <a:gd name="T58" fmla="*/ 36 w 172"/>
                <a:gd name="T59" fmla="*/ 119 h 143"/>
                <a:gd name="T60" fmla="*/ 34 w 172"/>
                <a:gd name="T61" fmla="*/ 122 h 143"/>
                <a:gd name="T62" fmla="*/ 32 w 172"/>
                <a:gd name="T63" fmla="*/ 124 h 143"/>
                <a:gd name="T64" fmla="*/ 30 w 172"/>
                <a:gd name="T65" fmla="*/ 124 h 143"/>
                <a:gd name="T66" fmla="*/ 27 w 172"/>
                <a:gd name="T67" fmla="*/ 128 h 143"/>
                <a:gd name="T68" fmla="*/ 25 w 172"/>
                <a:gd name="T69" fmla="*/ 128 h 143"/>
                <a:gd name="T70" fmla="*/ 21 w 172"/>
                <a:gd name="T71" fmla="*/ 132 h 143"/>
                <a:gd name="T72" fmla="*/ 17 w 172"/>
                <a:gd name="T73" fmla="*/ 134 h 143"/>
                <a:gd name="T74" fmla="*/ 17 w 172"/>
                <a:gd name="T75" fmla="*/ 134 h 143"/>
                <a:gd name="T76" fmla="*/ 13 w 172"/>
                <a:gd name="T77" fmla="*/ 138 h 143"/>
                <a:gd name="T78" fmla="*/ 8 w 172"/>
                <a:gd name="T79" fmla="*/ 136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72" h="143">
                  <a:moveTo>
                    <a:pt x="8" y="136"/>
                  </a:moveTo>
                  <a:lnTo>
                    <a:pt x="0" y="143"/>
                  </a:lnTo>
                  <a:lnTo>
                    <a:pt x="66" y="143"/>
                  </a:lnTo>
                  <a:lnTo>
                    <a:pt x="66" y="126"/>
                  </a:lnTo>
                  <a:lnTo>
                    <a:pt x="87" y="111"/>
                  </a:lnTo>
                  <a:lnTo>
                    <a:pt x="132" y="88"/>
                  </a:lnTo>
                  <a:lnTo>
                    <a:pt x="136" y="73"/>
                  </a:lnTo>
                  <a:lnTo>
                    <a:pt x="151" y="66"/>
                  </a:lnTo>
                  <a:lnTo>
                    <a:pt x="172" y="66"/>
                  </a:lnTo>
                  <a:lnTo>
                    <a:pt x="172" y="52"/>
                  </a:lnTo>
                  <a:lnTo>
                    <a:pt x="168" y="37"/>
                  </a:lnTo>
                  <a:lnTo>
                    <a:pt x="161" y="7"/>
                  </a:lnTo>
                  <a:lnTo>
                    <a:pt x="149" y="7"/>
                  </a:lnTo>
                  <a:lnTo>
                    <a:pt x="144" y="7"/>
                  </a:lnTo>
                  <a:lnTo>
                    <a:pt x="144" y="7"/>
                  </a:lnTo>
                  <a:lnTo>
                    <a:pt x="142" y="7"/>
                  </a:lnTo>
                  <a:lnTo>
                    <a:pt x="140" y="5"/>
                  </a:lnTo>
                  <a:lnTo>
                    <a:pt x="138" y="7"/>
                  </a:lnTo>
                  <a:lnTo>
                    <a:pt x="138" y="7"/>
                  </a:lnTo>
                  <a:lnTo>
                    <a:pt x="136" y="9"/>
                  </a:lnTo>
                  <a:lnTo>
                    <a:pt x="134" y="9"/>
                  </a:lnTo>
                  <a:lnTo>
                    <a:pt x="129" y="9"/>
                  </a:lnTo>
                  <a:lnTo>
                    <a:pt x="129" y="9"/>
                  </a:lnTo>
                  <a:lnTo>
                    <a:pt x="121" y="9"/>
                  </a:lnTo>
                  <a:lnTo>
                    <a:pt x="115" y="5"/>
                  </a:lnTo>
                  <a:lnTo>
                    <a:pt x="112" y="0"/>
                  </a:lnTo>
                  <a:lnTo>
                    <a:pt x="110" y="0"/>
                  </a:lnTo>
                  <a:lnTo>
                    <a:pt x="106" y="3"/>
                  </a:lnTo>
                  <a:lnTo>
                    <a:pt x="102" y="7"/>
                  </a:lnTo>
                  <a:lnTo>
                    <a:pt x="100" y="13"/>
                  </a:lnTo>
                  <a:lnTo>
                    <a:pt x="100" y="22"/>
                  </a:lnTo>
                  <a:lnTo>
                    <a:pt x="95" y="28"/>
                  </a:lnTo>
                  <a:lnTo>
                    <a:pt x="91" y="32"/>
                  </a:lnTo>
                  <a:lnTo>
                    <a:pt x="78" y="39"/>
                  </a:lnTo>
                  <a:lnTo>
                    <a:pt x="78" y="39"/>
                  </a:lnTo>
                  <a:lnTo>
                    <a:pt x="76" y="39"/>
                  </a:lnTo>
                  <a:lnTo>
                    <a:pt x="74" y="39"/>
                  </a:lnTo>
                  <a:lnTo>
                    <a:pt x="72" y="39"/>
                  </a:lnTo>
                  <a:lnTo>
                    <a:pt x="72" y="39"/>
                  </a:lnTo>
                  <a:lnTo>
                    <a:pt x="66" y="45"/>
                  </a:lnTo>
                  <a:lnTo>
                    <a:pt x="62" y="47"/>
                  </a:lnTo>
                  <a:lnTo>
                    <a:pt x="62" y="51"/>
                  </a:lnTo>
                  <a:lnTo>
                    <a:pt x="55" y="62"/>
                  </a:lnTo>
                  <a:lnTo>
                    <a:pt x="55" y="68"/>
                  </a:lnTo>
                  <a:lnTo>
                    <a:pt x="49" y="79"/>
                  </a:lnTo>
                  <a:lnTo>
                    <a:pt x="49" y="79"/>
                  </a:lnTo>
                  <a:lnTo>
                    <a:pt x="47" y="83"/>
                  </a:lnTo>
                  <a:lnTo>
                    <a:pt x="47" y="87"/>
                  </a:lnTo>
                  <a:lnTo>
                    <a:pt x="47" y="88"/>
                  </a:lnTo>
                  <a:lnTo>
                    <a:pt x="47" y="88"/>
                  </a:lnTo>
                  <a:lnTo>
                    <a:pt x="49" y="90"/>
                  </a:lnTo>
                  <a:lnTo>
                    <a:pt x="49" y="94"/>
                  </a:lnTo>
                  <a:lnTo>
                    <a:pt x="49" y="96"/>
                  </a:lnTo>
                  <a:lnTo>
                    <a:pt x="45" y="102"/>
                  </a:lnTo>
                  <a:lnTo>
                    <a:pt x="45" y="102"/>
                  </a:lnTo>
                  <a:lnTo>
                    <a:pt x="45" y="104"/>
                  </a:lnTo>
                  <a:lnTo>
                    <a:pt x="45" y="107"/>
                  </a:lnTo>
                  <a:lnTo>
                    <a:pt x="44" y="109"/>
                  </a:lnTo>
                  <a:lnTo>
                    <a:pt x="44" y="109"/>
                  </a:lnTo>
                  <a:lnTo>
                    <a:pt x="36" y="119"/>
                  </a:lnTo>
                  <a:lnTo>
                    <a:pt x="36" y="119"/>
                  </a:lnTo>
                  <a:lnTo>
                    <a:pt x="34" y="122"/>
                  </a:lnTo>
                  <a:lnTo>
                    <a:pt x="34" y="122"/>
                  </a:lnTo>
                  <a:lnTo>
                    <a:pt x="32" y="124"/>
                  </a:lnTo>
                  <a:lnTo>
                    <a:pt x="32" y="124"/>
                  </a:lnTo>
                  <a:lnTo>
                    <a:pt x="30" y="124"/>
                  </a:lnTo>
                  <a:lnTo>
                    <a:pt x="28" y="126"/>
                  </a:lnTo>
                  <a:lnTo>
                    <a:pt x="27" y="128"/>
                  </a:lnTo>
                  <a:lnTo>
                    <a:pt x="25" y="128"/>
                  </a:lnTo>
                  <a:lnTo>
                    <a:pt x="25" y="128"/>
                  </a:lnTo>
                  <a:lnTo>
                    <a:pt x="23" y="130"/>
                  </a:lnTo>
                  <a:lnTo>
                    <a:pt x="21" y="132"/>
                  </a:lnTo>
                  <a:lnTo>
                    <a:pt x="21" y="132"/>
                  </a:lnTo>
                  <a:lnTo>
                    <a:pt x="17" y="134"/>
                  </a:lnTo>
                  <a:lnTo>
                    <a:pt x="17" y="134"/>
                  </a:lnTo>
                  <a:lnTo>
                    <a:pt x="17" y="134"/>
                  </a:lnTo>
                  <a:lnTo>
                    <a:pt x="13" y="136"/>
                  </a:lnTo>
                  <a:lnTo>
                    <a:pt x="13" y="138"/>
                  </a:lnTo>
                  <a:lnTo>
                    <a:pt x="8" y="136"/>
                  </a:lnTo>
                  <a:lnTo>
                    <a:pt x="8" y="136"/>
                  </a:lnTo>
                  <a:lnTo>
                    <a:pt x="8" y="136"/>
                  </a:lnTo>
                  <a:close/>
                </a:path>
              </a:pathLst>
            </a:custGeom>
            <a:solidFill>
              <a:schemeClr val="bg1">
                <a:lumMod val="85000"/>
              </a:schemeClr>
            </a:solidFill>
            <a:ln w="635" cap="rnd">
              <a:solidFill>
                <a:schemeClr val="bg1">
                  <a:alpha val="17000"/>
                </a:schemeClr>
              </a:solidFill>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95" name="Freeform 194">
              <a:extLst>
                <a:ext uri="{FF2B5EF4-FFF2-40B4-BE49-F238E27FC236}">
                  <a16:creationId xmlns:a16="http://schemas.microsoft.com/office/drawing/2014/main" id="{F496D079-88FB-CF4D-B8CF-00780051FB01}"/>
                </a:ext>
              </a:extLst>
            </p:cNvPr>
            <p:cNvSpPr>
              <a:spLocks/>
            </p:cNvSpPr>
            <p:nvPr userDrawn="1"/>
          </p:nvSpPr>
          <p:spPr bwMode="auto">
            <a:xfrm>
              <a:off x="687499" y="2550022"/>
              <a:ext cx="262621" cy="185807"/>
            </a:xfrm>
            <a:custGeom>
              <a:avLst/>
              <a:gdLst>
                <a:gd name="T0" fmla="*/ 0 w 172"/>
                <a:gd name="T1" fmla="*/ 143 h 143"/>
                <a:gd name="T2" fmla="*/ 66 w 172"/>
                <a:gd name="T3" fmla="*/ 126 h 143"/>
                <a:gd name="T4" fmla="*/ 132 w 172"/>
                <a:gd name="T5" fmla="*/ 88 h 143"/>
                <a:gd name="T6" fmla="*/ 151 w 172"/>
                <a:gd name="T7" fmla="*/ 66 h 143"/>
                <a:gd name="T8" fmla="*/ 172 w 172"/>
                <a:gd name="T9" fmla="*/ 52 h 143"/>
                <a:gd name="T10" fmla="*/ 161 w 172"/>
                <a:gd name="T11" fmla="*/ 7 h 143"/>
                <a:gd name="T12" fmla="*/ 144 w 172"/>
                <a:gd name="T13" fmla="*/ 7 h 143"/>
                <a:gd name="T14" fmla="*/ 142 w 172"/>
                <a:gd name="T15" fmla="*/ 7 h 143"/>
                <a:gd name="T16" fmla="*/ 138 w 172"/>
                <a:gd name="T17" fmla="*/ 7 h 143"/>
                <a:gd name="T18" fmla="*/ 136 w 172"/>
                <a:gd name="T19" fmla="*/ 9 h 143"/>
                <a:gd name="T20" fmla="*/ 129 w 172"/>
                <a:gd name="T21" fmla="*/ 9 h 143"/>
                <a:gd name="T22" fmla="*/ 121 w 172"/>
                <a:gd name="T23" fmla="*/ 9 h 143"/>
                <a:gd name="T24" fmla="*/ 112 w 172"/>
                <a:gd name="T25" fmla="*/ 0 h 143"/>
                <a:gd name="T26" fmla="*/ 106 w 172"/>
                <a:gd name="T27" fmla="*/ 3 h 143"/>
                <a:gd name="T28" fmla="*/ 100 w 172"/>
                <a:gd name="T29" fmla="*/ 13 h 143"/>
                <a:gd name="T30" fmla="*/ 95 w 172"/>
                <a:gd name="T31" fmla="*/ 28 h 143"/>
                <a:gd name="T32" fmla="*/ 78 w 172"/>
                <a:gd name="T33" fmla="*/ 39 h 143"/>
                <a:gd name="T34" fmla="*/ 76 w 172"/>
                <a:gd name="T35" fmla="*/ 39 h 143"/>
                <a:gd name="T36" fmla="*/ 72 w 172"/>
                <a:gd name="T37" fmla="*/ 39 h 143"/>
                <a:gd name="T38" fmla="*/ 66 w 172"/>
                <a:gd name="T39" fmla="*/ 45 h 143"/>
                <a:gd name="T40" fmla="*/ 62 w 172"/>
                <a:gd name="T41" fmla="*/ 51 h 143"/>
                <a:gd name="T42" fmla="*/ 55 w 172"/>
                <a:gd name="T43" fmla="*/ 68 h 143"/>
                <a:gd name="T44" fmla="*/ 49 w 172"/>
                <a:gd name="T45" fmla="*/ 79 h 143"/>
                <a:gd name="T46" fmla="*/ 47 w 172"/>
                <a:gd name="T47" fmla="*/ 87 h 143"/>
                <a:gd name="T48" fmla="*/ 47 w 172"/>
                <a:gd name="T49" fmla="*/ 88 h 143"/>
                <a:gd name="T50" fmla="*/ 49 w 172"/>
                <a:gd name="T51" fmla="*/ 94 h 143"/>
                <a:gd name="T52" fmla="*/ 45 w 172"/>
                <a:gd name="T53" fmla="*/ 102 h 143"/>
                <a:gd name="T54" fmla="*/ 45 w 172"/>
                <a:gd name="T55" fmla="*/ 104 h 143"/>
                <a:gd name="T56" fmla="*/ 44 w 172"/>
                <a:gd name="T57" fmla="*/ 109 h 143"/>
                <a:gd name="T58" fmla="*/ 36 w 172"/>
                <a:gd name="T59" fmla="*/ 119 h 143"/>
                <a:gd name="T60" fmla="*/ 34 w 172"/>
                <a:gd name="T61" fmla="*/ 122 h 143"/>
                <a:gd name="T62" fmla="*/ 32 w 172"/>
                <a:gd name="T63" fmla="*/ 124 h 143"/>
                <a:gd name="T64" fmla="*/ 30 w 172"/>
                <a:gd name="T65" fmla="*/ 124 h 143"/>
                <a:gd name="T66" fmla="*/ 27 w 172"/>
                <a:gd name="T67" fmla="*/ 128 h 143"/>
                <a:gd name="T68" fmla="*/ 25 w 172"/>
                <a:gd name="T69" fmla="*/ 128 h 143"/>
                <a:gd name="T70" fmla="*/ 21 w 172"/>
                <a:gd name="T71" fmla="*/ 132 h 143"/>
                <a:gd name="T72" fmla="*/ 17 w 172"/>
                <a:gd name="T73" fmla="*/ 134 h 143"/>
                <a:gd name="T74" fmla="*/ 17 w 172"/>
                <a:gd name="T75" fmla="*/ 134 h 143"/>
                <a:gd name="T76" fmla="*/ 13 w 172"/>
                <a:gd name="T77" fmla="*/ 138 h 143"/>
                <a:gd name="T78" fmla="*/ 8 w 172"/>
                <a:gd name="T79" fmla="*/ 136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72" h="143">
                  <a:moveTo>
                    <a:pt x="8" y="136"/>
                  </a:moveTo>
                  <a:lnTo>
                    <a:pt x="0" y="143"/>
                  </a:lnTo>
                  <a:lnTo>
                    <a:pt x="66" y="143"/>
                  </a:lnTo>
                  <a:lnTo>
                    <a:pt x="66" y="126"/>
                  </a:lnTo>
                  <a:lnTo>
                    <a:pt x="87" y="111"/>
                  </a:lnTo>
                  <a:lnTo>
                    <a:pt x="132" y="88"/>
                  </a:lnTo>
                  <a:lnTo>
                    <a:pt x="136" y="73"/>
                  </a:lnTo>
                  <a:lnTo>
                    <a:pt x="151" y="66"/>
                  </a:lnTo>
                  <a:lnTo>
                    <a:pt x="172" y="66"/>
                  </a:lnTo>
                  <a:lnTo>
                    <a:pt x="172" y="52"/>
                  </a:lnTo>
                  <a:lnTo>
                    <a:pt x="168" y="37"/>
                  </a:lnTo>
                  <a:lnTo>
                    <a:pt x="161" y="7"/>
                  </a:lnTo>
                  <a:lnTo>
                    <a:pt x="149" y="7"/>
                  </a:lnTo>
                  <a:lnTo>
                    <a:pt x="144" y="7"/>
                  </a:lnTo>
                  <a:lnTo>
                    <a:pt x="144" y="7"/>
                  </a:lnTo>
                  <a:lnTo>
                    <a:pt x="142" y="7"/>
                  </a:lnTo>
                  <a:lnTo>
                    <a:pt x="140" y="5"/>
                  </a:lnTo>
                  <a:lnTo>
                    <a:pt x="138" y="7"/>
                  </a:lnTo>
                  <a:lnTo>
                    <a:pt x="138" y="7"/>
                  </a:lnTo>
                  <a:lnTo>
                    <a:pt x="136" y="9"/>
                  </a:lnTo>
                  <a:lnTo>
                    <a:pt x="134" y="9"/>
                  </a:lnTo>
                  <a:lnTo>
                    <a:pt x="129" y="9"/>
                  </a:lnTo>
                  <a:lnTo>
                    <a:pt x="129" y="9"/>
                  </a:lnTo>
                  <a:lnTo>
                    <a:pt x="121" y="9"/>
                  </a:lnTo>
                  <a:lnTo>
                    <a:pt x="115" y="5"/>
                  </a:lnTo>
                  <a:lnTo>
                    <a:pt x="112" y="0"/>
                  </a:lnTo>
                  <a:lnTo>
                    <a:pt x="110" y="0"/>
                  </a:lnTo>
                  <a:lnTo>
                    <a:pt x="106" y="3"/>
                  </a:lnTo>
                  <a:lnTo>
                    <a:pt x="102" y="7"/>
                  </a:lnTo>
                  <a:lnTo>
                    <a:pt x="100" y="13"/>
                  </a:lnTo>
                  <a:lnTo>
                    <a:pt x="100" y="22"/>
                  </a:lnTo>
                  <a:lnTo>
                    <a:pt x="95" y="28"/>
                  </a:lnTo>
                  <a:lnTo>
                    <a:pt x="91" y="32"/>
                  </a:lnTo>
                  <a:lnTo>
                    <a:pt x="78" y="39"/>
                  </a:lnTo>
                  <a:lnTo>
                    <a:pt x="78" y="39"/>
                  </a:lnTo>
                  <a:lnTo>
                    <a:pt x="76" y="39"/>
                  </a:lnTo>
                  <a:lnTo>
                    <a:pt x="74" y="39"/>
                  </a:lnTo>
                  <a:lnTo>
                    <a:pt x="72" y="39"/>
                  </a:lnTo>
                  <a:lnTo>
                    <a:pt x="72" y="39"/>
                  </a:lnTo>
                  <a:lnTo>
                    <a:pt x="66" y="45"/>
                  </a:lnTo>
                  <a:lnTo>
                    <a:pt x="62" y="47"/>
                  </a:lnTo>
                  <a:lnTo>
                    <a:pt x="62" y="51"/>
                  </a:lnTo>
                  <a:lnTo>
                    <a:pt x="55" y="62"/>
                  </a:lnTo>
                  <a:lnTo>
                    <a:pt x="55" y="68"/>
                  </a:lnTo>
                  <a:lnTo>
                    <a:pt x="49" y="79"/>
                  </a:lnTo>
                  <a:lnTo>
                    <a:pt x="49" y="79"/>
                  </a:lnTo>
                  <a:lnTo>
                    <a:pt x="47" y="83"/>
                  </a:lnTo>
                  <a:lnTo>
                    <a:pt x="47" y="87"/>
                  </a:lnTo>
                  <a:lnTo>
                    <a:pt x="47" y="88"/>
                  </a:lnTo>
                  <a:lnTo>
                    <a:pt x="47" y="88"/>
                  </a:lnTo>
                  <a:lnTo>
                    <a:pt x="49" y="90"/>
                  </a:lnTo>
                  <a:lnTo>
                    <a:pt x="49" y="94"/>
                  </a:lnTo>
                  <a:lnTo>
                    <a:pt x="49" y="96"/>
                  </a:lnTo>
                  <a:lnTo>
                    <a:pt x="45" y="102"/>
                  </a:lnTo>
                  <a:lnTo>
                    <a:pt x="45" y="102"/>
                  </a:lnTo>
                  <a:lnTo>
                    <a:pt x="45" y="104"/>
                  </a:lnTo>
                  <a:lnTo>
                    <a:pt x="45" y="107"/>
                  </a:lnTo>
                  <a:lnTo>
                    <a:pt x="44" y="109"/>
                  </a:lnTo>
                  <a:lnTo>
                    <a:pt x="44" y="109"/>
                  </a:lnTo>
                  <a:lnTo>
                    <a:pt x="36" y="119"/>
                  </a:lnTo>
                  <a:lnTo>
                    <a:pt x="36" y="119"/>
                  </a:lnTo>
                  <a:lnTo>
                    <a:pt x="34" y="122"/>
                  </a:lnTo>
                  <a:lnTo>
                    <a:pt x="34" y="122"/>
                  </a:lnTo>
                  <a:lnTo>
                    <a:pt x="32" y="124"/>
                  </a:lnTo>
                  <a:lnTo>
                    <a:pt x="32" y="124"/>
                  </a:lnTo>
                  <a:lnTo>
                    <a:pt x="30" y="124"/>
                  </a:lnTo>
                  <a:lnTo>
                    <a:pt x="28" y="126"/>
                  </a:lnTo>
                  <a:lnTo>
                    <a:pt x="27" y="128"/>
                  </a:lnTo>
                  <a:lnTo>
                    <a:pt x="25" y="128"/>
                  </a:lnTo>
                  <a:lnTo>
                    <a:pt x="25" y="128"/>
                  </a:lnTo>
                  <a:lnTo>
                    <a:pt x="23" y="130"/>
                  </a:lnTo>
                  <a:lnTo>
                    <a:pt x="21" y="132"/>
                  </a:lnTo>
                  <a:lnTo>
                    <a:pt x="21" y="132"/>
                  </a:lnTo>
                  <a:lnTo>
                    <a:pt x="17" y="134"/>
                  </a:lnTo>
                  <a:lnTo>
                    <a:pt x="17" y="134"/>
                  </a:lnTo>
                  <a:lnTo>
                    <a:pt x="17" y="134"/>
                  </a:lnTo>
                  <a:lnTo>
                    <a:pt x="13" y="136"/>
                  </a:lnTo>
                  <a:lnTo>
                    <a:pt x="13" y="138"/>
                  </a:lnTo>
                  <a:lnTo>
                    <a:pt x="8" y="136"/>
                  </a:lnTo>
                  <a:lnTo>
                    <a:pt x="8" y="136"/>
                  </a:lnTo>
                  <a:lnTo>
                    <a:pt x="8" y="136"/>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96" name="Freeform 195">
              <a:extLst>
                <a:ext uri="{FF2B5EF4-FFF2-40B4-BE49-F238E27FC236}">
                  <a16:creationId xmlns:a16="http://schemas.microsoft.com/office/drawing/2014/main" id="{FA190C44-489A-B645-B1C2-16196EEE58C6}"/>
                </a:ext>
              </a:extLst>
            </p:cNvPr>
            <p:cNvSpPr>
              <a:spLocks/>
            </p:cNvSpPr>
            <p:nvPr userDrawn="1"/>
          </p:nvSpPr>
          <p:spPr bwMode="auto">
            <a:xfrm>
              <a:off x="609629" y="2746223"/>
              <a:ext cx="259567" cy="272863"/>
            </a:xfrm>
            <a:custGeom>
              <a:avLst/>
              <a:gdLst>
                <a:gd name="T0" fmla="*/ 8 w 170"/>
                <a:gd name="T1" fmla="*/ 185 h 210"/>
                <a:gd name="T2" fmla="*/ 38 w 170"/>
                <a:gd name="T3" fmla="*/ 183 h 210"/>
                <a:gd name="T4" fmla="*/ 64 w 170"/>
                <a:gd name="T5" fmla="*/ 210 h 210"/>
                <a:gd name="T6" fmla="*/ 79 w 170"/>
                <a:gd name="T7" fmla="*/ 197 h 210"/>
                <a:gd name="T8" fmla="*/ 83 w 170"/>
                <a:gd name="T9" fmla="*/ 204 h 210"/>
                <a:gd name="T10" fmla="*/ 89 w 170"/>
                <a:gd name="T11" fmla="*/ 197 h 210"/>
                <a:gd name="T12" fmla="*/ 166 w 170"/>
                <a:gd name="T13" fmla="*/ 200 h 210"/>
                <a:gd name="T14" fmla="*/ 166 w 170"/>
                <a:gd name="T15" fmla="*/ 185 h 210"/>
                <a:gd name="T16" fmla="*/ 161 w 170"/>
                <a:gd name="T17" fmla="*/ 178 h 210"/>
                <a:gd name="T18" fmla="*/ 155 w 170"/>
                <a:gd name="T19" fmla="*/ 93 h 210"/>
                <a:gd name="T20" fmla="*/ 149 w 170"/>
                <a:gd name="T21" fmla="*/ 38 h 210"/>
                <a:gd name="T22" fmla="*/ 170 w 170"/>
                <a:gd name="T23" fmla="*/ 38 h 210"/>
                <a:gd name="T24" fmla="*/ 117 w 170"/>
                <a:gd name="T25" fmla="*/ 0 h 210"/>
                <a:gd name="T26" fmla="*/ 117 w 170"/>
                <a:gd name="T27" fmla="*/ 23 h 210"/>
                <a:gd name="T28" fmla="*/ 70 w 170"/>
                <a:gd name="T29" fmla="*/ 23 h 210"/>
                <a:gd name="T30" fmla="*/ 70 w 170"/>
                <a:gd name="T31" fmla="*/ 66 h 210"/>
                <a:gd name="T32" fmla="*/ 57 w 170"/>
                <a:gd name="T33" fmla="*/ 72 h 210"/>
                <a:gd name="T34" fmla="*/ 57 w 170"/>
                <a:gd name="T35" fmla="*/ 98 h 210"/>
                <a:gd name="T36" fmla="*/ 0 w 170"/>
                <a:gd name="T37" fmla="*/ 98 h 210"/>
                <a:gd name="T38" fmla="*/ 0 w 170"/>
                <a:gd name="T39" fmla="*/ 110 h 210"/>
                <a:gd name="T40" fmla="*/ 6 w 170"/>
                <a:gd name="T41" fmla="*/ 115 h 210"/>
                <a:gd name="T42" fmla="*/ 6 w 170"/>
                <a:gd name="T43" fmla="*/ 127 h 210"/>
                <a:gd name="T44" fmla="*/ 6 w 170"/>
                <a:gd name="T45" fmla="*/ 142 h 210"/>
                <a:gd name="T46" fmla="*/ 13 w 170"/>
                <a:gd name="T47" fmla="*/ 155 h 210"/>
                <a:gd name="T48" fmla="*/ 9 w 170"/>
                <a:gd name="T49" fmla="*/ 168 h 210"/>
                <a:gd name="T50" fmla="*/ 8 w 170"/>
                <a:gd name="T51" fmla="*/ 185 h 210"/>
                <a:gd name="T52" fmla="*/ 8 w 170"/>
                <a:gd name="T53" fmla="*/ 185 h 210"/>
                <a:gd name="T54" fmla="*/ 8 w 170"/>
                <a:gd name="T55" fmla="*/ 185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70" h="210">
                  <a:moveTo>
                    <a:pt x="8" y="185"/>
                  </a:moveTo>
                  <a:lnTo>
                    <a:pt x="38" y="183"/>
                  </a:lnTo>
                  <a:lnTo>
                    <a:pt x="64" y="210"/>
                  </a:lnTo>
                  <a:lnTo>
                    <a:pt x="79" y="197"/>
                  </a:lnTo>
                  <a:lnTo>
                    <a:pt x="83" y="204"/>
                  </a:lnTo>
                  <a:lnTo>
                    <a:pt x="89" y="197"/>
                  </a:lnTo>
                  <a:lnTo>
                    <a:pt x="166" y="200"/>
                  </a:lnTo>
                  <a:lnTo>
                    <a:pt x="166" y="185"/>
                  </a:lnTo>
                  <a:lnTo>
                    <a:pt x="161" y="178"/>
                  </a:lnTo>
                  <a:lnTo>
                    <a:pt x="155" y="93"/>
                  </a:lnTo>
                  <a:lnTo>
                    <a:pt x="149" y="38"/>
                  </a:lnTo>
                  <a:lnTo>
                    <a:pt x="170" y="38"/>
                  </a:lnTo>
                  <a:lnTo>
                    <a:pt x="117" y="0"/>
                  </a:lnTo>
                  <a:lnTo>
                    <a:pt x="117" y="23"/>
                  </a:lnTo>
                  <a:lnTo>
                    <a:pt x="70" y="23"/>
                  </a:lnTo>
                  <a:lnTo>
                    <a:pt x="70" y="66"/>
                  </a:lnTo>
                  <a:lnTo>
                    <a:pt x="57" y="72"/>
                  </a:lnTo>
                  <a:lnTo>
                    <a:pt x="57" y="98"/>
                  </a:lnTo>
                  <a:lnTo>
                    <a:pt x="0" y="98"/>
                  </a:lnTo>
                  <a:lnTo>
                    <a:pt x="0" y="110"/>
                  </a:lnTo>
                  <a:lnTo>
                    <a:pt x="6" y="115"/>
                  </a:lnTo>
                  <a:lnTo>
                    <a:pt x="6" y="127"/>
                  </a:lnTo>
                  <a:lnTo>
                    <a:pt x="6" y="142"/>
                  </a:lnTo>
                  <a:lnTo>
                    <a:pt x="13" y="155"/>
                  </a:lnTo>
                  <a:lnTo>
                    <a:pt x="9" y="168"/>
                  </a:lnTo>
                  <a:lnTo>
                    <a:pt x="8" y="185"/>
                  </a:lnTo>
                  <a:lnTo>
                    <a:pt x="8" y="185"/>
                  </a:lnTo>
                  <a:lnTo>
                    <a:pt x="8" y="185"/>
                  </a:lnTo>
                  <a:close/>
                </a:path>
              </a:pathLst>
            </a:custGeom>
            <a:solidFill>
              <a:schemeClr val="bg1">
                <a:lumMod val="85000"/>
              </a:schemeClr>
            </a:solidFill>
            <a:ln w="635" cap="rnd">
              <a:solidFill>
                <a:schemeClr val="bg1">
                  <a:alpha val="17000"/>
                </a:schemeClr>
              </a:solidFill>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97" name="Freeform 196">
              <a:extLst>
                <a:ext uri="{FF2B5EF4-FFF2-40B4-BE49-F238E27FC236}">
                  <a16:creationId xmlns:a16="http://schemas.microsoft.com/office/drawing/2014/main" id="{27A0F2A0-B09B-CF4D-B446-01FDB2460CF1}"/>
                </a:ext>
              </a:extLst>
            </p:cNvPr>
            <p:cNvSpPr>
              <a:spLocks/>
            </p:cNvSpPr>
            <p:nvPr userDrawn="1"/>
          </p:nvSpPr>
          <p:spPr bwMode="auto">
            <a:xfrm>
              <a:off x="609629" y="2746223"/>
              <a:ext cx="259567" cy="272863"/>
            </a:xfrm>
            <a:custGeom>
              <a:avLst/>
              <a:gdLst>
                <a:gd name="T0" fmla="*/ 8 w 170"/>
                <a:gd name="T1" fmla="*/ 185 h 210"/>
                <a:gd name="T2" fmla="*/ 38 w 170"/>
                <a:gd name="T3" fmla="*/ 183 h 210"/>
                <a:gd name="T4" fmla="*/ 64 w 170"/>
                <a:gd name="T5" fmla="*/ 210 h 210"/>
                <a:gd name="T6" fmla="*/ 79 w 170"/>
                <a:gd name="T7" fmla="*/ 197 h 210"/>
                <a:gd name="T8" fmla="*/ 83 w 170"/>
                <a:gd name="T9" fmla="*/ 204 h 210"/>
                <a:gd name="T10" fmla="*/ 89 w 170"/>
                <a:gd name="T11" fmla="*/ 197 h 210"/>
                <a:gd name="T12" fmla="*/ 166 w 170"/>
                <a:gd name="T13" fmla="*/ 200 h 210"/>
                <a:gd name="T14" fmla="*/ 166 w 170"/>
                <a:gd name="T15" fmla="*/ 185 h 210"/>
                <a:gd name="T16" fmla="*/ 161 w 170"/>
                <a:gd name="T17" fmla="*/ 178 h 210"/>
                <a:gd name="T18" fmla="*/ 155 w 170"/>
                <a:gd name="T19" fmla="*/ 93 h 210"/>
                <a:gd name="T20" fmla="*/ 149 w 170"/>
                <a:gd name="T21" fmla="*/ 38 h 210"/>
                <a:gd name="T22" fmla="*/ 170 w 170"/>
                <a:gd name="T23" fmla="*/ 38 h 210"/>
                <a:gd name="T24" fmla="*/ 117 w 170"/>
                <a:gd name="T25" fmla="*/ 0 h 210"/>
                <a:gd name="T26" fmla="*/ 117 w 170"/>
                <a:gd name="T27" fmla="*/ 23 h 210"/>
                <a:gd name="T28" fmla="*/ 70 w 170"/>
                <a:gd name="T29" fmla="*/ 23 h 210"/>
                <a:gd name="T30" fmla="*/ 70 w 170"/>
                <a:gd name="T31" fmla="*/ 66 h 210"/>
                <a:gd name="T32" fmla="*/ 57 w 170"/>
                <a:gd name="T33" fmla="*/ 72 h 210"/>
                <a:gd name="T34" fmla="*/ 57 w 170"/>
                <a:gd name="T35" fmla="*/ 98 h 210"/>
                <a:gd name="T36" fmla="*/ 0 w 170"/>
                <a:gd name="T37" fmla="*/ 98 h 210"/>
                <a:gd name="T38" fmla="*/ 0 w 170"/>
                <a:gd name="T39" fmla="*/ 110 h 210"/>
                <a:gd name="T40" fmla="*/ 6 w 170"/>
                <a:gd name="T41" fmla="*/ 115 h 210"/>
                <a:gd name="T42" fmla="*/ 6 w 170"/>
                <a:gd name="T43" fmla="*/ 127 h 210"/>
                <a:gd name="T44" fmla="*/ 6 w 170"/>
                <a:gd name="T45" fmla="*/ 142 h 210"/>
                <a:gd name="T46" fmla="*/ 13 w 170"/>
                <a:gd name="T47" fmla="*/ 155 h 210"/>
                <a:gd name="T48" fmla="*/ 9 w 170"/>
                <a:gd name="T49" fmla="*/ 168 h 210"/>
                <a:gd name="T50" fmla="*/ 8 w 170"/>
                <a:gd name="T51" fmla="*/ 185 h 210"/>
                <a:gd name="T52" fmla="*/ 8 w 170"/>
                <a:gd name="T53" fmla="*/ 185 h 210"/>
                <a:gd name="T54" fmla="*/ 8 w 170"/>
                <a:gd name="T55" fmla="*/ 185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70" h="210">
                  <a:moveTo>
                    <a:pt x="8" y="185"/>
                  </a:moveTo>
                  <a:lnTo>
                    <a:pt x="38" y="183"/>
                  </a:lnTo>
                  <a:lnTo>
                    <a:pt x="64" y="210"/>
                  </a:lnTo>
                  <a:lnTo>
                    <a:pt x="79" y="197"/>
                  </a:lnTo>
                  <a:lnTo>
                    <a:pt x="83" y="204"/>
                  </a:lnTo>
                  <a:lnTo>
                    <a:pt x="89" y="197"/>
                  </a:lnTo>
                  <a:lnTo>
                    <a:pt x="166" y="200"/>
                  </a:lnTo>
                  <a:lnTo>
                    <a:pt x="166" y="185"/>
                  </a:lnTo>
                  <a:lnTo>
                    <a:pt x="161" y="178"/>
                  </a:lnTo>
                  <a:lnTo>
                    <a:pt x="155" y="93"/>
                  </a:lnTo>
                  <a:lnTo>
                    <a:pt x="149" y="38"/>
                  </a:lnTo>
                  <a:lnTo>
                    <a:pt x="170" y="38"/>
                  </a:lnTo>
                  <a:lnTo>
                    <a:pt x="117" y="0"/>
                  </a:lnTo>
                  <a:lnTo>
                    <a:pt x="117" y="23"/>
                  </a:lnTo>
                  <a:lnTo>
                    <a:pt x="70" y="23"/>
                  </a:lnTo>
                  <a:lnTo>
                    <a:pt x="70" y="66"/>
                  </a:lnTo>
                  <a:lnTo>
                    <a:pt x="57" y="72"/>
                  </a:lnTo>
                  <a:lnTo>
                    <a:pt x="57" y="98"/>
                  </a:lnTo>
                  <a:lnTo>
                    <a:pt x="0" y="98"/>
                  </a:lnTo>
                  <a:lnTo>
                    <a:pt x="0" y="110"/>
                  </a:lnTo>
                  <a:lnTo>
                    <a:pt x="6" y="115"/>
                  </a:lnTo>
                  <a:lnTo>
                    <a:pt x="6" y="127"/>
                  </a:lnTo>
                  <a:lnTo>
                    <a:pt x="6" y="142"/>
                  </a:lnTo>
                  <a:lnTo>
                    <a:pt x="13" y="155"/>
                  </a:lnTo>
                  <a:lnTo>
                    <a:pt x="9" y="168"/>
                  </a:lnTo>
                  <a:lnTo>
                    <a:pt x="8" y="185"/>
                  </a:lnTo>
                  <a:lnTo>
                    <a:pt x="8" y="185"/>
                  </a:lnTo>
                  <a:lnTo>
                    <a:pt x="8" y="185"/>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98" name="Freeform 197">
              <a:extLst>
                <a:ext uri="{FF2B5EF4-FFF2-40B4-BE49-F238E27FC236}">
                  <a16:creationId xmlns:a16="http://schemas.microsoft.com/office/drawing/2014/main" id="{5C2C579E-EA30-E446-9D9D-6A06D97FC44F}"/>
                </a:ext>
              </a:extLst>
            </p:cNvPr>
            <p:cNvSpPr>
              <a:spLocks/>
            </p:cNvSpPr>
            <p:nvPr userDrawn="1"/>
          </p:nvSpPr>
          <p:spPr bwMode="auto">
            <a:xfrm>
              <a:off x="609629" y="2735828"/>
              <a:ext cx="178643" cy="137731"/>
            </a:xfrm>
            <a:custGeom>
              <a:avLst/>
              <a:gdLst>
                <a:gd name="T0" fmla="*/ 51 w 117"/>
                <a:gd name="T1" fmla="*/ 0 h 106"/>
                <a:gd name="T2" fmla="*/ 47 w 117"/>
                <a:gd name="T3" fmla="*/ 6 h 106"/>
                <a:gd name="T4" fmla="*/ 47 w 117"/>
                <a:gd name="T5" fmla="*/ 12 h 106"/>
                <a:gd name="T6" fmla="*/ 47 w 117"/>
                <a:gd name="T7" fmla="*/ 12 h 106"/>
                <a:gd name="T8" fmla="*/ 45 w 117"/>
                <a:gd name="T9" fmla="*/ 14 h 106"/>
                <a:gd name="T10" fmla="*/ 45 w 117"/>
                <a:gd name="T11" fmla="*/ 15 h 106"/>
                <a:gd name="T12" fmla="*/ 45 w 117"/>
                <a:gd name="T13" fmla="*/ 15 h 106"/>
                <a:gd name="T14" fmla="*/ 45 w 117"/>
                <a:gd name="T15" fmla="*/ 19 h 106"/>
                <a:gd name="T16" fmla="*/ 42 w 117"/>
                <a:gd name="T17" fmla="*/ 23 h 106"/>
                <a:gd name="T18" fmla="*/ 42 w 117"/>
                <a:gd name="T19" fmla="*/ 23 h 106"/>
                <a:gd name="T20" fmla="*/ 38 w 117"/>
                <a:gd name="T21" fmla="*/ 25 h 106"/>
                <a:gd name="T22" fmla="*/ 34 w 117"/>
                <a:gd name="T23" fmla="*/ 29 h 106"/>
                <a:gd name="T24" fmla="*/ 34 w 117"/>
                <a:gd name="T25" fmla="*/ 29 h 106"/>
                <a:gd name="T26" fmla="*/ 28 w 117"/>
                <a:gd name="T27" fmla="*/ 34 h 106"/>
                <a:gd name="T28" fmla="*/ 28 w 117"/>
                <a:gd name="T29" fmla="*/ 34 h 106"/>
                <a:gd name="T30" fmla="*/ 26 w 117"/>
                <a:gd name="T31" fmla="*/ 38 h 106"/>
                <a:gd name="T32" fmla="*/ 26 w 117"/>
                <a:gd name="T33" fmla="*/ 42 h 106"/>
                <a:gd name="T34" fmla="*/ 26 w 117"/>
                <a:gd name="T35" fmla="*/ 44 h 106"/>
                <a:gd name="T36" fmla="*/ 26 w 117"/>
                <a:gd name="T37" fmla="*/ 51 h 106"/>
                <a:gd name="T38" fmla="*/ 26 w 117"/>
                <a:gd name="T39" fmla="*/ 51 h 106"/>
                <a:gd name="T40" fmla="*/ 26 w 117"/>
                <a:gd name="T41" fmla="*/ 53 h 106"/>
                <a:gd name="T42" fmla="*/ 25 w 117"/>
                <a:gd name="T43" fmla="*/ 55 h 106"/>
                <a:gd name="T44" fmla="*/ 25 w 117"/>
                <a:gd name="T45" fmla="*/ 59 h 106"/>
                <a:gd name="T46" fmla="*/ 25 w 117"/>
                <a:gd name="T47" fmla="*/ 59 h 106"/>
                <a:gd name="T48" fmla="*/ 21 w 117"/>
                <a:gd name="T49" fmla="*/ 63 h 106"/>
                <a:gd name="T50" fmla="*/ 21 w 117"/>
                <a:gd name="T51" fmla="*/ 65 h 106"/>
                <a:gd name="T52" fmla="*/ 17 w 117"/>
                <a:gd name="T53" fmla="*/ 65 h 106"/>
                <a:gd name="T54" fmla="*/ 17 w 117"/>
                <a:gd name="T55" fmla="*/ 65 h 106"/>
                <a:gd name="T56" fmla="*/ 13 w 117"/>
                <a:gd name="T57" fmla="*/ 66 h 106"/>
                <a:gd name="T58" fmla="*/ 11 w 117"/>
                <a:gd name="T59" fmla="*/ 66 h 106"/>
                <a:gd name="T60" fmla="*/ 9 w 117"/>
                <a:gd name="T61" fmla="*/ 68 h 106"/>
                <a:gd name="T62" fmla="*/ 9 w 117"/>
                <a:gd name="T63" fmla="*/ 68 h 106"/>
                <a:gd name="T64" fmla="*/ 9 w 117"/>
                <a:gd name="T65" fmla="*/ 70 h 106"/>
                <a:gd name="T66" fmla="*/ 9 w 117"/>
                <a:gd name="T67" fmla="*/ 70 h 106"/>
                <a:gd name="T68" fmla="*/ 9 w 117"/>
                <a:gd name="T69" fmla="*/ 70 h 106"/>
                <a:gd name="T70" fmla="*/ 9 w 117"/>
                <a:gd name="T71" fmla="*/ 74 h 106"/>
                <a:gd name="T72" fmla="*/ 9 w 117"/>
                <a:gd name="T73" fmla="*/ 74 h 106"/>
                <a:gd name="T74" fmla="*/ 9 w 117"/>
                <a:gd name="T75" fmla="*/ 78 h 106"/>
                <a:gd name="T76" fmla="*/ 8 w 117"/>
                <a:gd name="T77" fmla="*/ 80 h 106"/>
                <a:gd name="T78" fmla="*/ 6 w 117"/>
                <a:gd name="T79" fmla="*/ 82 h 106"/>
                <a:gd name="T80" fmla="*/ 6 w 117"/>
                <a:gd name="T81" fmla="*/ 84 h 106"/>
                <a:gd name="T82" fmla="*/ 6 w 117"/>
                <a:gd name="T83" fmla="*/ 84 h 106"/>
                <a:gd name="T84" fmla="*/ 4 w 117"/>
                <a:gd name="T85" fmla="*/ 87 h 106"/>
                <a:gd name="T86" fmla="*/ 4 w 117"/>
                <a:gd name="T87" fmla="*/ 89 h 106"/>
                <a:gd name="T88" fmla="*/ 0 w 117"/>
                <a:gd name="T89" fmla="*/ 97 h 106"/>
                <a:gd name="T90" fmla="*/ 0 w 117"/>
                <a:gd name="T91" fmla="*/ 106 h 106"/>
                <a:gd name="T92" fmla="*/ 57 w 117"/>
                <a:gd name="T93" fmla="*/ 106 h 106"/>
                <a:gd name="T94" fmla="*/ 57 w 117"/>
                <a:gd name="T95" fmla="*/ 80 h 106"/>
                <a:gd name="T96" fmla="*/ 70 w 117"/>
                <a:gd name="T97" fmla="*/ 72 h 106"/>
                <a:gd name="T98" fmla="*/ 70 w 117"/>
                <a:gd name="T99" fmla="*/ 31 h 106"/>
                <a:gd name="T100" fmla="*/ 117 w 117"/>
                <a:gd name="T101" fmla="*/ 31 h 106"/>
                <a:gd name="T102" fmla="*/ 117 w 117"/>
                <a:gd name="T103" fmla="*/ 0 h 106"/>
                <a:gd name="T104" fmla="*/ 51 w 117"/>
                <a:gd name="T105" fmla="*/ 0 h 106"/>
                <a:gd name="T106" fmla="*/ 51 w 117"/>
                <a:gd name="T107" fmla="*/ 0 h 106"/>
                <a:gd name="T108" fmla="*/ 51 w 117"/>
                <a:gd name="T109" fmla="*/ 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7" h="106">
                  <a:moveTo>
                    <a:pt x="51" y="0"/>
                  </a:moveTo>
                  <a:lnTo>
                    <a:pt x="47" y="6"/>
                  </a:lnTo>
                  <a:lnTo>
                    <a:pt x="47" y="12"/>
                  </a:lnTo>
                  <a:lnTo>
                    <a:pt x="47" y="12"/>
                  </a:lnTo>
                  <a:lnTo>
                    <a:pt x="45" y="14"/>
                  </a:lnTo>
                  <a:lnTo>
                    <a:pt x="45" y="15"/>
                  </a:lnTo>
                  <a:lnTo>
                    <a:pt x="45" y="15"/>
                  </a:lnTo>
                  <a:lnTo>
                    <a:pt x="45" y="19"/>
                  </a:lnTo>
                  <a:lnTo>
                    <a:pt x="42" y="23"/>
                  </a:lnTo>
                  <a:lnTo>
                    <a:pt x="42" y="23"/>
                  </a:lnTo>
                  <a:lnTo>
                    <a:pt x="38" y="25"/>
                  </a:lnTo>
                  <a:lnTo>
                    <a:pt x="34" y="29"/>
                  </a:lnTo>
                  <a:lnTo>
                    <a:pt x="34" y="29"/>
                  </a:lnTo>
                  <a:lnTo>
                    <a:pt x="28" y="34"/>
                  </a:lnTo>
                  <a:lnTo>
                    <a:pt x="28" y="34"/>
                  </a:lnTo>
                  <a:lnTo>
                    <a:pt x="26" y="38"/>
                  </a:lnTo>
                  <a:lnTo>
                    <a:pt x="26" y="42"/>
                  </a:lnTo>
                  <a:lnTo>
                    <a:pt x="26" y="44"/>
                  </a:lnTo>
                  <a:lnTo>
                    <a:pt x="26" y="51"/>
                  </a:lnTo>
                  <a:lnTo>
                    <a:pt x="26" y="51"/>
                  </a:lnTo>
                  <a:lnTo>
                    <a:pt x="26" y="53"/>
                  </a:lnTo>
                  <a:lnTo>
                    <a:pt x="25" y="55"/>
                  </a:lnTo>
                  <a:lnTo>
                    <a:pt x="25" y="59"/>
                  </a:lnTo>
                  <a:lnTo>
                    <a:pt x="25" y="59"/>
                  </a:lnTo>
                  <a:lnTo>
                    <a:pt x="21" y="63"/>
                  </a:lnTo>
                  <a:lnTo>
                    <a:pt x="21" y="65"/>
                  </a:lnTo>
                  <a:lnTo>
                    <a:pt x="17" y="65"/>
                  </a:lnTo>
                  <a:lnTo>
                    <a:pt x="17" y="65"/>
                  </a:lnTo>
                  <a:lnTo>
                    <a:pt x="13" y="66"/>
                  </a:lnTo>
                  <a:lnTo>
                    <a:pt x="11" y="66"/>
                  </a:lnTo>
                  <a:lnTo>
                    <a:pt x="9" y="68"/>
                  </a:lnTo>
                  <a:lnTo>
                    <a:pt x="9" y="68"/>
                  </a:lnTo>
                  <a:lnTo>
                    <a:pt x="9" y="70"/>
                  </a:lnTo>
                  <a:lnTo>
                    <a:pt x="9" y="70"/>
                  </a:lnTo>
                  <a:lnTo>
                    <a:pt x="9" y="70"/>
                  </a:lnTo>
                  <a:lnTo>
                    <a:pt x="9" y="74"/>
                  </a:lnTo>
                  <a:lnTo>
                    <a:pt x="9" y="74"/>
                  </a:lnTo>
                  <a:lnTo>
                    <a:pt x="9" y="78"/>
                  </a:lnTo>
                  <a:lnTo>
                    <a:pt x="8" y="80"/>
                  </a:lnTo>
                  <a:lnTo>
                    <a:pt x="6" y="82"/>
                  </a:lnTo>
                  <a:lnTo>
                    <a:pt x="6" y="84"/>
                  </a:lnTo>
                  <a:lnTo>
                    <a:pt x="6" y="84"/>
                  </a:lnTo>
                  <a:lnTo>
                    <a:pt x="4" y="87"/>
                  </a:lnTo>
                  <a:lnTo>
                    <a:pt x="4" y="89"/>
                  </a:lnTo>
                  <a:lnTo>
                    <a:pt x="0" y="97"/>
                  </a:lnTo>
                  <a:lnTo>
                    <a:pt x="0" y="106"/>
                  </a:lnTo>
                  <a:lnTo>
                    <a:pt x="57" y="106"/>
                  </a:lnTo>
                  <a:lnTo>
                    <a:pt x="57" y="80"/>
                  </a:lnTo>
                  <a:lnTo>
                    <a:pt x="70" y="72"/>
                  </a:lnTo>
                  <a:lnTo>
                    <a:pt x="70" y="31"/>
                  </a:lnTo>
                  <a:lnTo>
                    <a:pt x="117" y="31"/>
                  </a:lnTo>
                  <a:lnTo>
                    <a:pt x="117" y="0"/>
                  </a:lnTo>
                  <a:lnTo>
                    <a:pt x="51" y="0"/>
                  </a:lnTo>
                  <a:lnTo>
                    <a:pt x="51" y="0"/>
                  </a:lnTo>
                  <a:lnTo>
                    <a:pt x="51" y="0"/>
                  </a:lnTo>
                  <a:close/>
                </a:path>
              </a:pathLst>
            </a:custGeom>
            <a:solidFill>
              <a:schemeClr val="bg1">
                <a:lumMod val="85000"/>
              </a:schemeClr>
            </a:solidFill>
            <a:ln w="635" cap="rnd">
              <a:solidFill>
                <a:schemeClr val="bg1">
                  <a:alpha val="17000"/>
                </a:schemeClr>
              </a:solidFill>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99" name="Freeform 198">
              <a:extLst>
                <a:ext uri="{FF2B5EF4-FFF2-40B4-BE49-F238E27FC236}">
                  <a16:creationId xmlns:a16="http://schemas.microsoft.com/office/drawing/2014/main" id="{9458C270-0C81-BA43-BDE9-7AA1A72B857B}"/>
                </a:ext>
              </a:extLst>
            </p:cNvPr>
            <p:cNvSpPr>
              <a:spLocks/>
            </p:cNvSpPr>
            <p:nvPr userDrawn="1"/>
          </p:nvSpPr>
          <p:spPr bwMode="auto">
            <a:xfrm>
              <a:off x="609629" y="2735828"/>
              <a:ext cx="178643" cy="137731"/>
            </a:xfrm>
            <a:custGeom>
              <a:avLst/>
              <a:gdLst>
                <a:gd name="T0" fmla="*/ 51 w 117"/>
                <a:gd name="T1" fmla="*/ 0 h 106"/>
                <a:gd name="T2" fmla="*/ 47 w 117"/>
                <a:gd name="T3" fmla="*/ 6 h 106"/>
                <a:gd name="T4" fmla="*/ 47 w 117"/>
                <a:gd name="T5" fmla="*/ 12 h 106"/>
                <a:gd name="T6" fmla="*/ 47 w 117"/>
                <a:gd name="T7" fmla="*/ 12 h 106"/>
                <a:gd name="T8" fmla="*/ 45 w 117"/>
                <a:gd name="T9" fmla="*/ 14 h 106"/>
                <a:gd name="T10" fmla="*/ 45 w 117"/>
                <a:gd name="T11" fmla="*/ 15 h 106"/>
                <a:gd name="T12" fmla="*/ 45 w 117"/>
                <a:gd name="T13" fmla="*/ 15 h 106"/>
                <a:gd name="T14" fmla="*/ 45 w 117"/>
                <a:gd name="T15" fmla="*/ 19 h 106"/>
                <a:gd name="T16" fmla="*/ 42 w 117"/>
                <a:gd name="T17" fmla="*/ 23 h 106"/>
                <a:gd name="T18" fmla="*/ 42 w 117"/>
                <a:gd name="T19" fmla="*/ 23 h 106"/>
                <a:gd name="T20" fmla="*/ 38 w 117"/>
                <a:gd name="T21" fmla="*/ 25 h 106"/>
                <a:gd name="T22" fmla="*/ 34 w 117"/>
                <a:gd name="T23" fmla="*/ 29 h 106"/>
                <a:gd name="T24" fmla="*/ 34 w 117"/>
                <a:gd name="T25" fmla="*/ 29 h 106"/>
                <a:gd name="T26" fmla="*/ 28 w 117"/>
                <a:gd name="T27" fmla="*/ 34 h 106"/>
                <a:gd name="T28" fmla="*/ 28 w 117"/>
                <a:gd name="T29" fmla="*/ 34 h 106"/>
                <a:gd name="T30" fmla="*/ 26 w 117"/>
                <a:gd name="T31" fmla="*/ 38 h 106"/>
                <a:gd name="T32" fmla="*/ 26 w 117"/>
                <a:gd name="T33" fmla="*/ 42 h 106"/>
                <a:gd name="T34" fmla="*/ 26 w 117"/>
                <a:gd name="T35" fmla="*/ 44 h 106"/>
                <a:gd name="T36" fmla="*/ 26 w 117"/>
                <a:gd name="T37" fmla="*/ 51 h 106"/>
                <a:gd name="T38" fmla="*/ 26 w 117"/>
                <a:gd name="T39" fmla="*/ 51 h 106"/>
                <a:gd name="T40" fmla="*/ 26 w 117"/>
                <a:gd name="T41" fmla="*/ 53 h 106"/>
                <a:gd name="T42" fmla="*/ 25 w 117"/>
                <a:gd name="T43" fmla="*/ 55 h 106"/>
                <a:gd name="T44" fmla="*/ 25 w 117"/>
                <a:gd name="T45" fmla="*/ 59 h 106"/>
                <a:gd name="T46" fmla="*/ 25 w 117"/>
                <a:gd name="T47" fmla="*/ 59 h 106"/>
                <a:gd name="T48" fmla="*/ 21 w 117"/>
                <a:gd name="T49" fmla="*/ 63 h 106"/>
                <a:gd name="T50" fmla="*/ 21 w 117"/>
                <a:gd name="T51" fmla="*/ 65 h 106"/>
                <a:gd name="T52" fmla="*/ 17 w 117"/>
                <a:gd name="T53" fmla="*/ 65 h 106"/>
                <a:gd name="T54" fmla="*/ 17 w 117"/>
                <a:gd name="T55" fmla="*/ 65 h 106"/>
                <a:gd name="T56" fmla="*/ 13 w 117"/>
                <a:gd name="T57" fmla="*/ 66 h 106"/>
                <a:gd name="T58" fmla="*/ 11 w 117"/>
                <a:gd name="T59" fmla="*/ 66 h 106"/>
                <a:gd name="T60" fmla="*/ 9 w 117"/>
                <a:gd name="T61" fmla="*/ 68 h 106"/>
                <a:gd name="T62" fmla="*/ 9 w 117"/>
                <a:gd name="T63" fmla="*/ 68 h 106"/>
                <a:gd name="T64" fmla="*/ 9 w 117"/>
                <a:gd name="T65" fmla="*/ 70 h 106"/>
                <a:gd name="T66" fmla="*/ 9 w 117"/>
                <a:gd name="T67" fmla="*/ 70 h 106"/>
                <a:gd name="T68" fmla="*/ 9 w 117"/>
                <a:gd name="T69" fmla="*/ 70 h 106"/>
                <a:gd name="T70" fmla="*/ 9 w 117"/>
                <a:gd name="T71" fmla="*/ 74 h 106"/>
                <a:gd name="T72" fmla="*/ 9 w 117"/>
                <a:gd name="T73" fmla="*/ 74 h 106"/>
                <a:gd name="T74" fmla="*/ 9 w 117"/>
                <a:gd name="T75" fmla="*/ 78 h 106"/>
                <a:gd name="T76" fmla="*/ 8 w 117"/>
                <a:gd name="T77" fmla="*/ 80 h 106"/>
                <a:gd name="T78" fmla="*/ 6 w 117"/>
                <a:gd name="T79" fmla="*/ 82 h 106"/>
                <a:gd name="T80" fmla="*/ 6 w 117"/>
                <a:gd name="T81" fmla="*/ 84 h 106"/>
                <a:gd name="T82" fmla="*/ 6 w 117"/>
                <a:gd name="T83" fmla="*/ 84 h 106"/>
                <a:gd name="T84" fmla="*/ 4 w 117"/>
                <a:gd name="T85" fmla="*/ 87 h 106"/>
                <a:gd name="T86" fmla="*/ 4 w 117"/>
                <a:gd name="T87" fmla="*/ 89 h 106"/>
                <a:gd name="T88" fmla="*/ 0 w 117"/>
                <a:gd name="T89" fmla="*/ 97 h 106"/>
                <a:gd name="T90" fmla="*/ 0 w 117"/>
                <a:gd name="T91" fmla="*/ 106 h 106"/>
                <a:gd name="T92" fmla="*/ 57 w 117"/>
                <a:gd name="T93" fmla="*/ 106 h 106"/>
                <a:gd name="T94" fmla="*/ 57 w 117"/>
                <a:gd name="T95" fmla="*/ 80 h 106"/>
                <a:gd name="T96" fmla="*/ 70 w 117"/>
                <a:gd name="T97" fmla="*/ 72 h 106"/>
                <a:gd name="T98" fmla="*/ 70 w 117"/>
                <a:gd name="T99" fmla="*/ 31 h 106"/>
                <a:gd name="T100" fmla="*/ 117 w 117"/>
                <a:gd name="T101" fmla="*/ 31 h 106"/>
                <a:gd name="T102" fmla="*/ 117 w 117"/>
                <a:gd name="T103" fmla="*/ 0 h 106"/>
                <a:gd name="T104" fmla="*/ 51 w 117"/>
                <a:gd name="T105" fmla="*/ 0 h 106"/>
                <a:gd name="T106" fmla="*/ 51 w 117"/>
                <a:gd name="T107" fmla="*/ 0 h 106"/>
                <a:gd name="T108" fmla="*/ 51 w 117"/>
                <a:gd name="T109" fmla="*/ 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7" h="106">
                  <a:moveTo>
                    <a:pt x="51" y="0"/>
                  </a:moveTo>
                  <a:lnTo>
                    <a:pt x="47" y="6"/>
                  </a:lnTo>
                  <a:lnTo>
                    <a:pt x="47" y="12"/>
                  </a:lnTo>
                  <a:lnTo>
                    <a:pt x="47" y="12"/>
                  </a:lnTo>
                  <a:lnTo>
                    <a:pt x="45" y="14"/>
                  </a:lnTo>
                  <a:lnTo>
                    <a:pt x="45" y="15"/>
                  </a:lnTo>
                  <a:lnTo>
                    <a:pt x="45" y="15"/>
                  </a:lnTo>
                  <a:lnTo>
                    <a:pt x="45" y="19"/>
                  </a:lnTo>
                  <a:lnTo>
                    <a:pt x="42" y="23"/>
                  </a:lnTo>
                  <a:lnTo>
                    <a:pt x="42" y="23"/>
                  </a:lnTo>
                  <a:lnTo>
                    <a:pt x="38" y="25"/>
                  </a:lnTo>
                  <a:lnTo>
                    <a:pt x="34" y="29"/>
                  </a:lnTo>
                  <a:lnTo>
                    <a:pt x="34" y="29"/>
                  </a:lnTo>
                  <a:lnTo>
                    <a:pt x="28" y="34"/>
                  </a:lnTo>
                  <a:lnTo>
                    <a:pt x="28" y="34"/>
                  </a:lnTo>
                  <a:lnTo>
                    <a:pt x="26" y="38"/>
                  </a:lnTo>
                  <a:lnTo>
                    <a:pt x="26" y="42"/>
                  </a:lnTo>
                  <a:lnTo>
                    <a:pt x="26" y="44"/>
                  </a:lnTo>
                  <a:lnTo>
                    <a:pt x="26" y="51"/>
                  </a:lnTo>
                  <a:lnTo>
                    <a:pt x="26" y="51"/>
                  </a:lnTo>
                  <a:lnTo>
                    <a:pt x="26" y="53"/>
                  </a:lnTo>
                  <a:lnTo>
                    <a:pt x="25" y="55"/>
                  </a:lnTo>
                  <a:lnTo>
                    <a:pt x="25" y="59"/>
                  </a:lnTo>
                  <a:lnTo>
                    <a:pt x="25" y="59"/>
                  </a:lnTo>
                  <a:lnTo>
                    <a:pt x="21" y="63"/>
                  </a:lnTo>
                  <a:lnTo>
                    <a:pt x="21" y="65"/>
                  </a:lnTo>
                  <a:lnTo>
                    <a:pt x="17" y="65"/>
                  </a:lnTo>
                  <a:lnTo>
                    <a:pt x="17" y="65"/>
                  </a:lnTo>
                  <a:lnTo>
                    <a:pt x="13" y="66"/>
                  </a:lnTo>
                  <a:lnTo>
                    <a:pt x="11" y="66"/>
                  </a:lnTo>
                  <a:lnTo>
                    <a:pt x="9" y="68"/>
                  </a:lnTo>
                  <a:lnTo>
                    <a:pt x="9" y="68"/>
                  </a:lnTo>
                  <a:lnTo>
                    <a:pt x="9" y="70"/>
                  </a:lnTo>
                  <a:lnTo>
                    <a:pt x="9" y="70"/>
                  </a:lnTo>
                  <a:lnTo>
                    <a:pt x="9" y="70"/>
                  </a:lnTo>
                  <a:lnTo>
                    <a:pt x="9" y="74"/>
                  </a:lnTo>
                  <a:lnTo>
                    <a:pt x="9" y="74"/>
                  </a:lnTo>
                  <a:lnTo>
                    <a:pt x="9" y="78"/>
                  </a:lnTo>
                  <a:lnTo>
                    <a:pt x="8" y="80"/>
                  </a:lnTo>
                  <a:lnTo>
                    <a:pt x="6" y="82"/>
                  </a:lnTo>
                  <a:lnTo>
                    <a:pt x="6" y="84"/>
                  </a:lnTo>
                  <a:lnTo>
                    <a:pt x="6" y="84"/>
                  </a:lnTo>
                  <a:lnTo>
                    <a:pt x="4" y="87"/>
                  </a:lnTo>
                  <a:lnTo>
                    <a:pt x="4" y="89"/>
                  </a:lnTo>
                  <a:lnTo>
                    <a:pt x="0" y="97"/>
                  </a:lnTo>
                  <a:lnTo>
                    <a:pt x="0" y="106"/>
                  </a:lnTo>
                  <a:lnTo>
                    <a:pt x="57" y="106"/>
                  </a:lnTo>
                  <a:lnTo>
                    <a:pt x="57" y="80"/>
                  </a:lnTo>
                  <a:lnTo>
                    <a:pt x="70" y="72"/>
                  </a:lnTo>
                  <a:lnTo>
                    <a:pt x="70" y="31"/>
                  </a:lnTo>
                  <a:lnTo>
                    <a:pt x="117" y="31"/>
                  </a:lnTo>
                  <a:lnTo>
                    <a:pt x="117" y="0"/>
                  </a:lnTo>
                  <a:lnTo>
                    <a:pt x="51" y="0"/>
                  </a:lnTo>
                  <a:lnTo>
                    <a:pt x="51" y="0"/>
                  </a:lnTo>
                  <a:lnTo>
                    <a:pt x="51" y="0"/>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00" name="Freeform 199">
              <a:extLst>
                <a:ext uri="{FF2B5EF4-FFF2-40B4-BE49-F238E27FC236}">
                  <a16:creationId xmlns:a16="http://schemas.microsoft.com/office/drawing/2014/main" id="{E955C974-94AC-9D4E-A690-AEC73D395650}"/>
                </a:ext>
              </a:extLst>
            </p:cNvPr>
            <p:cNvSpPr>
              <a:spLocks/>
            </p:cNvSpPr>
            <p:nvPr userDrawn="1"/>
          </p:nvSpPr>
          <p:spPr bwMode="auto">
            <a:xfrm>
              <a:off x="609629" y="2984003"/>
              <a:ext cx="119095" cy="88356"/>
            </a:xfrm>
            <a:custGeom>
              <a:avLst/>
              <a:gdLst>
                <a:gd name="T0" fmla="*/ 8 w 78"/>
                <a:gd name="T1" fmla="*/ 2 h 68"/>
                <a:gd name="T2" fmla="*/ 38 w 78"/>
                <a:gd name="T3" fmla="*/ 0 h 68"/>
                <a:gd name="T4" fmla="*/ 64 w 78"/>
                <a:gd name="T5" fmla="*/ 29 h 68"/>
                <a:gd name="T6" fmla="*/ 72 w 78"/>
                <a:gd name="T7" fmla="*/ 48 h 68"/>
                <a:gd name="T8" fmla="*/ 78 w 78"/>
                <a:gd name="T9" fmla="*/ 53 h 68"/>
                <a:gd name="T10" fmla="*/ 78 w 78"/>
                <a:gd name="T11" fmla="*/ 68 h 68"/>
                <a:gd name="T12" fmla="*/ 47 w 78"/>
                <a:gd name="T13" fmla="*/ 65 h 68"/>
                <a:gd name="T14" fmla="*/ 34 w 78"/>
                <a:gd name="T15" fmla="*/ 65 h 68"/>
                <a:gd name="T16" fmla="*/ 23 w 78"/>
                <a:gd name="T17" fmla="*/ 65 h 68"/>
                <a:gd name="T18" fmla="*/ 15 w 78"/>
                <a:gd name="T19" fmla="*/ 65 h 68"/>
                <a:gd name="T20" fmla="*/ 2 w 78"/>
                <a:gd name="T21" fmla="*/ 67 h 68"/>
                <a:gd name="T22" fmla="*/ 2 w 78"/>
                <a:gd name="T23" fmla="*/ 57 h 68"/>
                <a:gd name="T24" fmla="*/ 4 w 78"/>
                <a:gd name="T25" fmla="*/ 48 h 68"/>
                <a:gd name="T26" fmla="*/ 6 w 78"/>
                <a:gd name="T27" fmla="*/ 40 h 68"/>
                <a:gd name="T28" fmla="*/ 0 w 78"/>
                <a:gd name="T29" fmla="*/ 32 h 68"/>
                <a:gd name="T30" fmla="*/ 0 w 78"/>
                <a:gd name="T31" fmla="*/ 27 h 68"/>
                <a:gd name="T32" fmla="*/ 4 w 78"/>
                <a:gd name="T33" fmla="*/ 17 h 68"/>
                <a:gd name="T34" fmla="*/ 9 w 78"/>
                <a:gd name="T35" fmla="*/ 12 h 68"/>
                <a:gd name="T36" fmla="*/ 8 w 78"/>
                <a:gd name="T37" fmla="*/ 2 h 68"/>
                <a:gd name="T38" fmla="*/ 8 w 78"/>
                <a:gd name="T39" fmla="*/ 2 h 68"/>
                <a:gd name="T40" fmla="*/ 8 w 78"/>
                <a:gd name="T41" fmla="*/ 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8" h="68">
                  <a:moveTo>
                    <a:pt x="8" y="2"/>
                  </a:moveTo>
                  <a:lnTo>
                    <a:pt x="38" y="0"/>
                  </a:lnTo>
                  <a:lnTo>
                    <a:pt x="64" y="29"/>
                  </a:lnTo>
                  <a:lnTo>
                    <a:pt x="72" y="48"/>
                  </a:lnTo>
                  <a:lnTo>
                    <a:pt x="78" y="53"/>
                  </a:lnTo>
                  <a:lnTo>
                    <a:pt x="78" y="68"/>
                  </a:lnTo>
                  <a:lnTo>
                    <a:pt x="47" y="65"/>
                  </a:lnTo>
                  <a:lnTo>
                    <a:pt x="34" y="65"/>
                  </a:lnTo>
                  <a:lnTo>
                    <a:pt x="23" y="65"/>
                  </a:lnTo>
                  <a:lnTo>
                    <a:pt x="15" y="65"/>
                  </a:lnTo>
                  <a:lnTo>
                    <a:pt x="2" y="67"/>
                  </a:lnTo>
                  <a:lnTo>
                    <a:pt x="2" y="57"/>
                  </a:lnTo>
                  <a:lnTo>
                    <a:pt x="4" y="48"/>
                  </a:lnTo>
                  <a:lnTo>
                    <a:pt x="6" y="40"/>
                  </a:lnTo>
                  <a:lnTo>
                    <a:pt x="0" y="32"/>
                  </a:lnTo>
                  <a:lnTo>
                    <a:pt x="0" y="27"/>
                  </a:lnTo>
                  <a:lnTo>
                    <a:pt x="4" y="17"/>
                  </a:lnTo>
                  <a:lnTo>
                    <a:pt x="9" y="12"/>
                  </a:lnTo>
                  <a:lnTo>
                    <a:pt x="8" y="2"/>
                  </a:lnTo>
                  <a:lnTo>
                    <a:pt x="8" y="2"/>
                  </a:lnTo>
                  <a:lnTo>
                    <a:pt x="8" y="2"/>
                  </a:lnTo>
                  <a:close/>
                </a:path>
              </a:pathLst>
            </a:custGeom>
            <a:solidFill>
              <a:schemeClr val="bg1">
                <a:lumMod val="85000"/>
              </a:schemeClr>
            </a:solidFill>
            <a:ln w="635" cap="rnd">
              <a:solidFill>
                <a:schemeClr val="bg1">
                  <a:alpha val="17000"/>
                </a:schemeClr>
              </a:solidFill>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01" name="Freeform 200">
              <a:extLst>
                <a:ext uri="{FF2B5EF4-FFF2-40B4-BE49-F238E27FC236}">
                  <a16:creationId xmlns:a16="http://schemas.microsoft.com/office/drawing/2014/main" id="{B1A0CDD1-1BB6-6B40-9862-1C376C53F9BA}"/>
                </a:ext>
              </a:extLst>
            </p:cNvPr>
            <p:cNvSpPr>
              <a:spLocks/>
            </p:cNvSpPr>
            <p:nvPr userDrawn="1"/>
          </p:nvSpPr>
          <p:spPr bwMode="auto">
            <a:xfrm>
              <a:off x="609629" y="2984003"/>
              <a:ext cx="119095" cy="88356"/>
            </a:xfrm>
            <a:custGeom>
              <a:avLst/>
              <a:gdLst>
                <a:gd name="T0" fmla="*/ 8 w 78"/>
                <a:gd name="T1" fmla="*/ 2 h 68"/>
                <a:gd name="T2" fmla="*/ 38 w 78"/>
                <a:gd name="T3" fmla="*/ 0 h 68"/>
                <a:gd name="T4" fmla="*/ 64 w 78"/>
                <a:gd name="T5" fmla="*/ 29 h 68"/>
                <a:gd name="T6" fmla="*/ 72 w 78"/>
                <a:gd name="T7" fmla="*/ 48 h 68"/>
                <a:gd name="T8" fmla="*/ 78 w 78"/>
                <a:gd name="T9" fmla="*/ 53 h 68"/>
                <a:gd name="T10" fmla="*/ 78 w 78"/>
                <a:gd name="T11" fmla="*/ 68 h 68"/>
                <a:gd name="T12" fmla="*/ 47 w 78"/>
                <a:gd name="T13" fmla="*/ 65 h 68"/>
                <a:gd name="T14" fmla="*/ 34 w 78"/>
                <a:gd name="T15" fmla="*/ 65 h 68"/>
                <a:gd name="T16" fmla="*/ 23 w 78"/>
                <a:gd name="T17" fmla="*/ 65 h 68"/>
                <a:gd name="T18" fmla="*/ 15 w 78"/>
                <a:gd name="T19" fmla="*/ 65 h 68"/>
                <a:gd name="T20" fmla="*/ 2 w 78"/>
                <a:gd name="T21" fmla="*/ 67 h 68"/>
                <a:gd name="T22" fmla="*/ 2 w 78"/>
                <a:gd name="T23" fmla="*/ 57 h 68"/>
                <a:gd name="T24" fmla="*/ 4 w 78"/>
                <a:gd name="T25" fmla="*/ 48 h 68"/>
                <a:gd name="T26" fmla="*/ 6 w 78"/>
                <a:gd name="T27" fmla="*/ 40 h 68"/>
                <a:gd name="T28" fmla="*/ 0 w 78"/>
                <a:gd name="T29" fmla="*/ 32 h 68"/>
                <a:gd name="T30" fmla="*/ 0 w 78"/>
                <a:gd name="T31" fmla="*/ 27 h 68"/>
                <a:gd name="T32" fmla="*/ 4 w 78"/>
                <a:gd name="T33" fmla="*/ 17 h 68"/>
                <a:gd name="T34" fmla="*/ 9 w 78"/>
                <a:gd name="T35" fmla="*/ 12 h 68"/>
                <a:gd name="T36" fmla="*/ 8 w 78"/>
                <a:gd name="T37" fmla="*/ 2 h 68"/>
                <a:gd name="T38" fmla="*/ 8 w 78"/>
                <a:gd name="T39" fmla="*/ 2 h 68"/>
                <a:gd name="T40" fmla="*/ 8 w 78"/>
                <a:gd name="T41" fmla="*/ 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8" h="68">
                  <a:moveTo>
                    <a:pt x="8" y="2"/>
                  </a:moveTo>
                  <a:lnTo>
                    <a:pt x="38" y="0"/>
                  </a:lnTo>
                  <a:lnTo>
                    <a:pt x="64" y="29"/>
                  </a:lnTo>
                  <a:lnTo>
                    <a:pt x="72" y="48"/>
                  </a:lnTo>
                  <a:lnTo>
                    <a:pt x="78" y="53"/>
                  </a:lnTo>
                  <a:lnTo>
                    <a:pt x="78" y="68"/>
                  </a:lnTo>
                  <a:lnTo>
                    <a:pt x="47" y="65"/>
                  </a:lnTo>
                  <a:lnTo>
                    <a:pt x="34" y="65"/>
                  </a:lnTo>
                  <a:lnTo>
                    <a:pt x="23" y="65"/>
                  </a:lnTo>
                  <a:lnTo>
                    <a:pt x="15" y="65"/>
                  </a:lnTo>
                  <a:lnTo>
                    <a:pt x="2" y="67"/>
                  </a:lnTo>
                  <a:lnTo>
                    <a:pt x="2" y="57"/>
                  </a:lnTo>
                  <a:lnTo>
                    <a:pt x="4" y="48"/>
                  </a:lnTo>
                  <a:lnTo>
                    <a:pt x="6" y="40"/>
                  </a:lnTo>
                  <a:lnTo>
                    <a:pt x="0" y="32"/>
                  </a:lnTo>
                  <a:lnTo>
                    <a:pt x="0" y="27"/>
                  </a:lnTo>
                  <a:lnTo>
                    <a:pt x="4" y="17"/>
                  </a:lnTo>
                  <a:lnTo>
                    <a:pt x="9" y="12"/>
                  </a:lnTo>
                  <a:lnTo>
                    <a:pt x="8" y="2"/>
                  </a:lnTo>
                  <a:lnTo>
                    <a:pt x="8" y="2"/>
                  </a:lnTo>
                  <a:lnTo>
                    <a:pt x="8" y="2"/>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02" name="Freeform 201">
              <a:extLst>
                <a:ext uri="{FF2B5EF4-FFF2-40B4-BE49-F238E27FC236}">
                  <a16:creationId xmlns:a16="http://schemas.microsoft.com/office/drawing/2014/main" id="{CB52479D-AA14-1649-8394-3EAB5FF448EF}"/>
                </a:ext>
              </a:extLst>
            </p:cNvPr>
            <p:cNvSpPr>
              <a:spLocks/>
            </p:cNvSpPr>
            <p:nvPr userDrawn="1"/>
          </p:nvSpPr>
          <p:spPr bwMode="auto">
            <a:xfrm>
              <a:off x="791326" y="3102244"/>
              <a:ext cx="135891" cy="140329"/>
            </a:xfrm>
            <a:custGeom>
              <a:avLst/>
              <a:gdLst>
                <a:gd name="T0" fmla="*/ 10 w 89"/>
                <a:gd name="T1" fmla="*/ 8 h 108"/>
                <a:gd name="T2" fmla="*/ 25 w 89"/>
                <a:gd name="T3" fmla="*/ 8 h 108"/>
                <a:gd name="T4" fmla="*/ 36 w 89"/>
                <a:gd name="T5" fmla="*/ 0 h 108"/>
                <a:gd name="T6" fmla="*/ 36 w 89"/>
                <a:gd name="T7" fmla="*/ 11 h 108"/>
                <a:gd name="T8" fmla="*/ 46 w 89"/>
                <a:gd name="T9" fmla="*/ 4 h 108"/>
                <a:gd name="T10" fmla="*/ 59 w 89"/>
                <a:gd name="T11" fmla="*/ 19 h 108"/>
                <a:gd name="T12" fmla="*/ 72 w 89"/>
                <a:gd name="T13" fmla="*/ 13 h 108"/>
                <a:gd name="T14" fmla="*/ 83 w 89"/>
                <a:gd name="T15" fmla="*/ 25 h 108"/>
                <a:gd name="T16" fmla="*/ 89 w 89"/>
                <a:gd name="T17" fmla="*/ 42 h 108"/>
                <a:gd name="T18" fmla="*/ 81 w 89"/>
                <a:gd name="T19" fmla="*/ 49 h 108"/>
                <a:gd name="T20" fmla="*/ 78 w 89"/>
                <a:gd name="T21" fmla="*/ 66 h 108"/>
                <a:gd name="T22" fmla="*/ 80 w 89"/>
                <a:gd name="T23" fmla="*/ 80 h 108"/>
                <a:gd name="T24" fmla="*/ 85 w 89"/>
                <a:gd name="T25" fmla="*/ 91 h 108"/>
                <a:gd name="T26" fmla="*/ 80 w 89"/>
                <a:gd name="T27" fmla="*/ 95 h 108"/>
                <a:gd name="T28" fmla="*/ 80 w 89"/>
                <a:gd name="T29" fmla="*/ 95 h 108"/>
                <a:gd name="T30" fmla="*/ 78 w 89"/>
                <a:gd name="T31" fmla="*/ 93 h 108"/>
                <a:gd name="T32" fmla="*/ 70 w 89"/>
                <a:gd name="T33" fmla="*/ 91 h 108"/>
                <a:gd name="T34" fmla="*/ 66 w 89"/>
                <a:gd name="T35" fmla="*/ 91 h 108"/>
                <a:gd name="T36" fmla="*/ 61 w 89"/>
                <a:gd name="T37" fmla="*/ 91 h 108"/>
                <a:gd name="T38" fmla="*/ 55 w 89"/>
                <a:gd name="T39" fmla="*/ 91 h 108"/>
                <a:gd name="T40" fmla="*/ 51 w 89"/>
                <a:gd name="T41" fmla="*/ 95 h 108"/>
                <a:gd name="T42" fmla="*/ 51 w 89"/>
                <a:gd name="T43" fmla="*/ 95 h 108"/>
                <a:gd name="T44" fmla="*/ 44 w 89"/>
                <a:gd name="T45" fmla="*/ 97 h 108"/>
                <a:gd name="T46" fmla="*/ 40 w 89"/>
                <a:gd name="T47" fmla="*/ 98 h 108"/>
                <a:gd name="T48" fmla="*/ 29 w 89"/>
                <a:gd name="T49" fmla="*/ 102 h 108"/>
                <a:gd name="T50" fmla="*/ 19 w 89"/>
                <a:gd name="T51" fmla="*/ 104 h 108"/>
                <a:gd name="T52" fmla="*/ 17 w 89"/>
                <a:gd name="T53" fmla="*/ 104 h 108"/>
                <a:gd name="T54" fmla="*/ 19 w 89"/>
                <a:gd name="T55" fmla="*/ 104 h 108"/>
                <a:gd name="T56" fmla="*/ 19 w 89"/>
                <a:gd name="T57" fmla="*/ 104 h 108"/>
                <a:gd name="T58" fmla="*/ 19 w 89"/>
                <a:gd name="T59" fmla="*/ 108 h 108"/>
                <a:gd name="T60" fmla="*/ 19 w 89"/>
                <a:gd name="T61" fmla="*/ 108 h 108"/>
                <a:gd name="T62" fmla="*/ 15 w 89"/>
                <a:gd name="T63" fmla="*/ 104 h 108"/>
                <a:gd name="T64" fmla="*/ 15 w 89"/>
                <a:gd name="T65" fmla="*/ 95 h 108"/>
                <a:gd name="T66" fmla="*/ 19 w 89"/>
                <a:gd name="T67" fmla="*/ 83 h 108"/>
                <a:gd name="T68" fmla="*/ 2 w 89"/>
                <a:gd name="T69" fmla="*/ 70 h 108"/>
                <a:gd name="T70" fmla="*/ 8 w 89"/>
                <a:gd name="T71" fmla="*/ 63 h 108"/>
                <a:gd name="T72" fmla="*/ 8 w 89"/>
                <a:gd name="T73" fmla="*/ 63 h 108"/>
                <a:gd name="T74" fmla="*/ 0 w 89"/>
                <a:gd name="T75" fmla="*/ 57 h 108"/>
                <a:gd name="T76" fmla="*/ 8 w 89"/>
                <a:gd name="T77" fmla="*/ 53 h 108"/>
                <a:gd name="T78" fmla="*/ 8 w 89"/>
                <a:gd name="T79" fmla="*/ 40 h 108"/>
                <a:gd name="T80" fmla="*/ 15 w 89"/>
                <a:gd name="T81" fmla="*/ 40 h 108"/>
                <a:gd name="T82" fmla="*/ 13 w 89"/>
                <a:gd name="T83" fmla="*/ 28 h 108"/>
                <a:gd name="T84" fmla="*/ 10 w 89"/>
                <a:gd name="T85" fmla="*/ 21 h 108"/>
                <a:gd name="T86" fmla="*/ 10 w 89"/>
                <a:gd name="T87" fmla="*/ 8 h 108"/>
                <a:gd name="T88" fmla="*/ 10 w 89"/>
                <a:gd name="T89" fmla="*/ 8 h 108"/>
                <a:gd name="T90" fmla="*/ 10 w 89"/>
                <a:gd name="T91" fmla="*/ 8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9" h="108">
                  <a:moveTo>
                    <a:pt x="10" y="8"/>
                  </a:moveTo>
                  <a:lnTo>
                    <a:pt x="25" y="8"/>
                  </a:lnTo>
                  <a:lnTo>
                    <a:pt x="36" y="0"/>
                  </a:lnTo>
                  <a:lnTo>
                    <a:pt x="36" y="11"/>
                  </a:lnTo>
                  <a:lnTo>
                    <a:pt x="46" y="4"/>
                  </a:lnTo>
                  <a:lnTo>
                    <a:pt x="59" y="19"/>
                  </a:lnTo>
                  <a:lnTo>
                    <a:pt x="72" y="13"/>
                  </a:lnTo>
                  <a:lnTo>
                    <a:pt x="83" y="25"/>
                  </a:lnTo>
                  <a:lnTo>
                    <a:pt x="89" y="42"/>
                  </a:lnTo>
                  <a:lnTo>
                    <a:pt x="81" y="49"/>
                  </a:lnTo>
                  <a:lnTo>
                    <a:pt x="78" y="66"/>
                  </a:lnTo>
                  <a:lnTo>
                    <a:pt x="80" y="80"/>
                  </a:lnTo>
                  <a:lnTo>
                    <a:pt x="85" y="91"/>
                  </a:lnTo>
                  <a:lnTo>
                    <a:pt x="80" y="95"/>
                  </a:lnTo>
                  <a:lnTo>
                    <a:pt x="80" y="95"/>
                  </a:lnTo>
                  <a:lnTo>
                    <a:pt x="78" y="93"/>
                  </a:lnTo>
                  <a:lnTo>
                    <a:pt x="70" y="91"/>
                  </a:lnTo>
                  <a:lnTo>
                    <a:pt x="66" y="91"/>
                  </a:lnTo>
                  <a:lnTo>
                    <a:pt x="61" y="91"/>
                  </a:lnTo>
                  <a:lnTo>
                    <a:pt x="55" y="91"/>
                  </a:lnTo>
                  <a:lnTo>
                    <a:pt x="51" y="95"/>
                  </a:lnTo>
                  <a:lnTo>
                    <a:pt x="51" y="95"/>
                  </a:lnTo>
                  <a:lnTo>
                    <a:pt x="44" y="97"/>
                  </a:lnTo>
                  <a:lnTo>
                    <a:pt x="40" y="98"/>
                  </a:lnTo>
                  <a:lnTo>
                    <a:pt x="29" y="102"/>
                  </a:lnTo>
                  <a:lnTo>
                    <a:pt x="19" y="104"/>
                  </a:lnTo>
                  <a:lnTo>
                    <a:pt x="17" y="104"/>
                  </a:lnTo>
                  <a:lnTo>
                    <a:pt x="19" y="104"/>
                  </a:lnTo>
                  <a:lnTo>
                    <a:pt x="19" y="104"/>
                  </a:lnTo>
                  <a:lnTo>
                    <a:pt x="19" y="108"/>
                  </a:lnTo>
                  <a:lnTo>
                    <a:pt x="19" y="108"/>
                  </a:lnTo>
                  <a:lnTo>
                    <a:pt x="15" y="104"/>
                  </a:lnTo>
                  <a:lnTo>
                    <a:pt x="15" y="95"/>
                  </a:lnTo>
                  <a:lnTo>
                    <a:pt x="19" y="83"/>
                  </a:lnTo>
                  <a:lnTo>
                    <a:pt x="2" y="70"/>
                  </a:lnTo>
                  <a:lnTo>
                    <a:pt x="8" y="63"/>
                  </a:lnTo>
                  <a:lnTo>
                    <a:pt x="8" y="63"/>
                  </a:lnTo>
                  <a:lnTo>
                    <a:pt x="0" y="57"/>
                  </a:lnTo>
                  <a:lnTo>
                    <a:pt x="8" y="53"/>
                  </a:lnTo>
                  <a:lnTo>
                    <a:pt x="8" y="40"/>
                  </a:lnTo>
                  <a:lnTo>
                    <a:pt x="15" y="40"/>
                  </a:lnTo>
                  <a:lnTo>
                    <a:pt x="13" y="28"/>
                  </a:lnTo>
                  <a:lnTo>
                    <a:pt x="10" y="21"/>
                  </a:lnTo>
                  <a:lnTo>
                    <a:pt x="10" y="8"/>
                  </a:lnTo>
                  <a:lnTo>
                    <a:pt x="10" y="8"/>
                  </a:lnTo>
                  <a:lnTo>
                    <a:pt x="10" y="8"/>
                  </a:lnTo>
                  <a:close/>
                </a:path>
              </a:pathLst>
            </a:custGeom>
            <a:solidFill>
              <a:schemeClr val="bg1">
                <a:lumMod val="85000"/>
              </a:schemeClr>
            </a:solidFill>
            <a:ln w="635" cap="rnd">
              <a:solidFill>
                <a:schemeClr val="bg1">
                  <a:alpha val="17000"/>
                </a:schemeClr>
              </a:solidFill>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03" name="Freeform 202">
              <a:extLst>
                <a:ext uri="{FF2B5EF4-FFF2-40B4-BE49-F238E27FC236}">
                  <a16:creationId xmlns:a16="http://schemas.microsoft.com/office/drawing/2014/main" id="{92A1D164-50EB-6D48-A4D3-CFF7E8A60C4E}"/>
                </a:ext>
              </a:extLst>
            </p:cNvPr>
            <p:cNvSpPr>
              <a:spLocks/>
            </p:cNvSpPr>
            <p:nvPr userDrawn="1"/>
          </p:nvSpPr>
          <p:spPr bwMode="auto">
            <a:xfrm>
              <a:off x="791326" y="3102244"/>
              <a:ext cx="135891" cy="140329"/>
            </a:xfrm>
            <a:custGeom>
              <a:avLst/>
              <a:gdLst>
                <a:gd name="T0" fmla="*/ 10 w 89"/>
                <a:gd name="T1" fmla="*/ 8 h 108"/>
                <a:gd name="T2" fmla="*/ 25 w 89"/>
                <a:gd name="T3" fmla="*/ 8 h 108"/>
                <a:gd name="T4" fmla="*/ 36 w 89"/>
                <a:gd name="T5" fmla="*/ 0 h 108"/>
                <a:gd name="T6" fmla="*/ 36 w 89"/>
                <a:gd name="T7" fmla="*/ 11 h 108"/>
                <a:gd name="T8" fmla="*/ 46 w 89"/>
                <a:gd name="T9" fmla="*/ 4 h 108"/>
                <a:gd name="T10" fmla="*/ 59 w 89"/>
                <a:gd name="T11" fmla="*/ 19 h 108"/>
                <a:gd name="T12" fmla="*/ 72 w 89"/>
                <a:gd name="T13" fmla="*/ 13 h 108"/>
                <a:gd name="T14" fmla="*/ 83 w 89"/>
                <a:gd name="T15" fmla="*/ 25 h 108"/>
                <a:gd name="T16" fmla="*/ 89 w 89"/>
                <a:gd name="T17" fmla="*/ 42 h 108"/>
                <a:gd name="T18" fmla="*/ 81 w 89"/>
                <a:gd name="T19" fmla="*/ 49 h 108"/>
                <a:gd name="T20" fmla="*/ 78 w 89"/>
                <a:gd name="T21" fmla="*/ 66 h 108"/>
                <a:gd name="T22" fmla="*/ 80 w 89"/>
                <a:gd name="T23" fmla="*/ 80 h 108"/>
                <a:gd name="T24" fmla="*/ 85 w 89"/>
                <a:gd name="T25" fmla="*/ 91 h 108"/>
                <a:gd name="T26" fmla="*/ 80 w 89"/>
                <a:gd name="T27" fmla="*/ 95 h 108"/>
                <a:gd name="T28" fmla="*/ 80 w 89"/>
                <a:gd name="T29" fmla="*/ 95 h 108"/>
                <a:gd name="T30" fmla="*/ 78 w 89"/>
                <a:gd name="T31" fmla="*/ 93 h 108"/>
                <a:gd name="T32" fmla="*/ 70 w 89"/>
                <a:gd name="T33" fmla="*/ 91 h 108"/>
                <a:gd name="T34" fmla="*/ 66 w 89"/>
                <a:gd name="T35" fmla="*/ 91 h 108"/>
                <a:gd name="T36" fmla="*/ 61 w 89"/>
                <a:gd name="T37" fmla="*/ 91 h 108"/>
                <a:gd name="T38" fmla="*/ 55 w 89"/>
                <a:gd name="T39" fmla="*/ 91 h 108"/>
                <a:gd name="T40" fmla="*/ 51 w 89"/>
                <a:gd name="T41" fmla="*/ 95 h 108"/>
                <a:gd name="T42" fmla="*/ 51 w 89"/>
                <a:gd name="T43" fmla="*/ 95 h 108"/>
                <a:gd name="T44" fmla="*/ 44 w 89"/>
                <a:gd name="T45" fmla="*/ 97 h 108"/>
                <a:gd name="T46" fmla="*/ 40 w 89"/>
                <a:gd name="T47" fmla="*/ 98 h 108"/>
                <a:gd name="T48" fmla="*/ 29 w 89"/>
                <a:gd name="T49" fmla="*/ 102 h 108"/>
                <a:gd name="T50" fmla="*/ 19 w 89"/>
                <a:gd name="T51" fmla="*/ 104 h 108"/>
                <a:gd name="T52" fmla="*/ 17 w 89"/>
                <a:gd name="T53" fmla="*/ 104 h 108"/>
                <a:gd name="T54" fmla="*/ 19 w 89"/>
                <a:gd name="T55" fmla="*/ 104 h 108"/>
                <a:gd name="T56" fmla="*/ 19 w 89"/>
                <a:gd name="T57" fmla="*/ 104 h 108"/>
                <a:gd name="T58" fmla="*/ 19 w 89"/>
                <a:gd name="T59" fmla="*/ 108 h 108"/>
                <a:gd name="T60" fmla="*/ 19 w 89"/>
                <a:gd name="T61" fmla="*/ 108 h 108"/>
                <a:gd name="T62" fmla="*/ 15 w 89"/>
                <a:gd name="T63" fmla="*/ 104 h 108"/>
                <a:gd name="T64" fmla="*/ 15 w 89"/>
                <a:gd name="T65" fmla="*/ 95 h 108"/>
                <a:gd name="T66" fmla="*/ 19 w 89"/>
                <a:gd name="T67" fmla="*/ 83 h 108"/>
                <a:gd name="T68" fmla="*/ 2 w 89"/>
                <a:gd name="T69" fmla="*/ 70 h 108"/>
                <a:gd name="T70" fmla="*/ 8 w 89"/>
                <a:gd name="T71" fmla="*/ 63 h 108"/>
                <a:gd name="T72" fmla="*/ 8 w 89"/>
                <a:gd name="T73" fmla="*/ 63 h 108"/>
                <a:gd name="T74" fmla="*/ 0 w 89"/>
                <a:gd name="T75" fmla="*/ 57 h 108"/>
                <a:gd name="T76" fmla="*/ 8 w 89"/>
                <a:gd name="T77" fmla="*/ 53 h 108"/>
                <a:gd name="T78" fmla="*/ 8 w 89"/>
                <a:gd name="T79" fmla="*/ 40 h 108"/>
                <a:gd name="T80" fmla="*/ 15 w 89"/>
                <a:gd name="T81" fmla="*/ 40 h 108"/>
                <a:gd name="T82" fmla="*/ 13 w 89"/>
                <a:gd name="T83" fmla="*/ 28 h 108"/>
                <a:gd name="T84" fmla="*/ 10 w 89"/>
                <a:gd name="T85" fmla="*/ 21 h 108"/>
                <a:gd name="T86" fmla="*/ 10 w 89"/>
                <a:gd name="T87" fmla="*/ 8 h 108"/>
                <a:gd name="T88" fmla="*/ 10 w 89"/>
                <a:gd name="T89" fmla="*/ 8 h 108"/>
                <a:gd name="T90" fmla="*/ 10 w 89"/>
                <a:gd name="T91" fmla="*/ 8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9" h="108">
                  <a:moveTo>
                    <a:pt x="10" y="8"/>
                  </a:moveTo>
                  <a:lnTo>
                    <a:pt x="25" y="8"/>
                  </a:lnTo>
                  <a:lnTo>
                    <a:pt x="36" y="0"/>
                  </a:lnTo>
                  <a:lnTo>
                    <a:pt x="36" y="11"/>
                  </a:lnTo>
                  <a:lnTo>
                    <a:pt x="46" y="4"/>
                  </a:lnTo>
                  <a:lnTo>
                    <a:pt x="59" y="19"/>
                  </a:lnTo>
                  <a:lnTo>
                    <a:pt x="72" y="13"/>
                  </a:lnTo>
                  <a:lnTo>
                    <a:pt x="83" y="25"/>
                  </a:lnTo>
                  <a:lnTo>
                    <a:pt x="89" y="42"/>
                  </a:lnTo>
                  <a:lnTo>
                    <a:pt x="81" y="49"/>
                  </a:lnTo>
                  <a:lnTo>
                    <a:pt x="78" y="66"/>
                  </a:lnTo>
                  <a:lnTo>
                    <a:pt x="80" y="80"/>
                  </a:lnTo>
                  <a:lnTo>
                    <a:pt x="85" y="91"/>
                  </a:lnTo>
                  <a:lnTo>
                    <a:pt x="80" y="95"/>
                  </a:lnTo>
                  <a:lnTo>
                    <a:pt x="80" y="95"/>
                  </a:lnTo>
                  <a:lnTo>
                    <a:pt x="78" y="93"/>
                  </a:lnTo>
                  <a:lnTo>
                    <a:pt x="70" y="91"/>
                  </a:lnTo>
                  <a:lnTo>
                    <a:pt x="66" y="91"/>
                  </a:lnTo>
                  <a:lnTo>
                    <a:pt x="61" y="91"/>
                  </a:lnTo>
                  <a:lnTo>
                    <a:pt x="55" y="91"/>
                  </a:lnTo>
                  <a:lnTo>
                    <a:pt x="51" y="95"/>
                  </a:lnTo>
                  <a:lnTo>
                    <a:pt x="51" y="95"/>
                  </a:lnTo>
                  <a:lnTo>
                    <a:pt x="44" y="97"/>
                  </a:lnTo>
                  <a:lnTo>
                    <a:pt x="40" y="98"/>
                  </a:lnTo>
                  <a:lnTo>
                    <a:pt x="29" y="102"/>
                  </a:lnTo>
                  <a:lnTo>
                    <a:pt x="19" y="104"/>
                  </a:lnTo>
                  <a:lnTo>
                    <a:pt x="17" y="104"/>
                  </a:lnTo>
                  <a:lnTo>
                    <a:pt x="19" y="104"/>
                  </a:lnTo>
                  <a:lnTo>
                    <a:pt x="19" y="104"/>
                  </a:lnTo>
                  <a:lnTo>
                    <a:pt x="19" y="108"/>
                  </a:lnTo>
                  <a:lnTo>
                    <a:pt x="19" y="108"/>
                  </a:lnTo>
                  <a:lnTo>
                    <a:pt x="15" y="104"/>
                  </a:lnTo>
                  <a:lnTo>
                    <a:pt x="15" y="95"/>
                  </a:lnTo>
                  <a:lnTo>
                    <a:pt x="19" y="83"/>
                  </a:lnTo>
                  <a:lnTo>
                    <a:pt x="2" y="70"/>
                  </a:lnTo>
                  <a:lnTo>
                    <a:pt x="8" y="63"/>
                  </a:lnTo>
                  <a:lnTo>
                    <a:pt x="8" y="63"/>
                  </a:lnTo>
                  <a:lnTo>
                    <a:pt x="0" y="57"/>
                  </a:lnTo>
                  <a:lnTo>
                    <a:pt x="8" y="53"/>
                  </a:lnTo>
                  <a:lnTo>
                    <a:pt x="8" y="40"/>
                  </a:lnTo>
                  <a:lnTo>
                    <a:pt x="15" y="40"/>
                  </a:lnTo>
                  <a:lnTo>
                    <a:pt x="13" y="28"/>
                  </a:lnTo>
                  <a:lnTo>
                    <a:pt x="10" y="21"/>
                  </a:lnTo>
                  <a:lnTo>
                    <a:pt x="10" y="8"/>
                  </a:lnTo>
                  <a:lnTo>
                    <a:pt x="10" y="8"/>
                  </a:lnTo>
                  <a:lnTo>
                    <a:pt x="10" y="8"/>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04" name="Freeform 203">
              <a:extLst>
                <a:ext uri="{FF2B5EF4-FFF2-40B4-BE49-F238E27FC236}">
                  <a16:creationId xmlns:a16="http://schemas.microsoft.com/office/drawing/2014/main" id="{408DD1AF-C0C6-4048-9A42-8AA3C3EB2A76}"/>
                </a:ext>
              </a:extLst>
            </p:cNvPr>
            <p:cNvSpPr>
              <a:spLocks/>
            </p:cNvSpPr>
            <p:nvPr userDrawn="1"/>
          </p:nvSpPr>
          <p:spPr bwMode="auto">
            <a:xfrm>
              <a:off x="612683" y="3035977"/>
              <a:ext cx="65655" cy="16892"/>
            </a:xfrm>
            <a:custGeom>
              <a:avLst/>
              <a:gdLst>
                <a:gd name="T0" fmla="*/ 0 w 43"/>
                <a:gd name="T1" fmla="*/ 13 h 13"/>
                <a:gd name="T2" fmla="*/ 11 w 43"/>
                <a:gd name="T3" fmla="*/ 13 h 13"/>
                <a:gd name="T4" fmla="*/ 24 w 43"/>
                <a:gd name="T5" fmla="*/ 8 h 13"/>
                <a:gd name="T6" fmla="*/ 38 w 43"/>
                <a:gd name="T7" fmla="*/ 13 h 13"/>
                <a:gd name="T8" fmla="*/ 43 w 43"/>
                <a:gd name="T9" fmla="*/ 6 h 13"/>
                <a:gd name="T10" fmla="*/ 24 w 43"/>
                <a:gd name="T11" fmla="*/ 2 h 13"/>
                <a:gd name="T12" fmla="*/ 15 w 43"/>
                <a:gd name="T13" fmla="*/ 2 h 13"/>
                <a:gd name="T14" fmla="*/ 11 w 43"/>
                <a:gd name="T15" fmla="*/ 2 h 13"/>
                <a:gd name="T16" fmla="*/ 4 w 43"/>
                <a:gd name="T17" fmla="*/ 0 h 13"/>
                <a:gd name="T18" fmla="*/ 0 w 43"/>
                <a:gd name="T19" fmla="*/ 13 h 13"/>
                <a:gd name="T20" fmla="*/ 0 w 43"/>
                <a:gd name="T21" fmla="*/ 13 h 13"/>
                <a:gd name="T22" fmla="*/ 0 w 43"/>
                <a:gd name="T23"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3" h="13">
                  <a:moveTo>
                    <a:pt x="0" y="13"/>
                  </a:moveTo>
                  <a:lnTo>
                    <a:pt x="11" y="13"/>
                  </a:lnTo>
                  <a:lnTo>
                    <a:pt x="24" y="8"/>
                  </a:lnTo>
                  <a:lnTo>
                    <a:pt x="38" y="13"/>
                  </a:lnTo>
                  <a:lnTo>
                    <a:pt x="43" y="6"/>
                  </a:lnTo>
                  <a:lnTo>
                    <a:pt x="24" y="2"/>
                  </a:lnTo>
                  <a:lnTo>
                    <a:pt x="15" y="2"/>
                  </a:lnTo>
                  <a:lnTo>
                    <a:pt x="11" y="2"/>
                  </a:lnTo>
                  <a:lnTo>
                    <a:pt x="4" y="0"/>
                  </a:lnTo>
                  <a:lnTo>
                    <a:pt x="0" y="13"/>
                  </a:lnTo>
                  <a:lnTo>
                    <a:pt x="0" y="13"/>
                  </a:lnTo>
                  <a:lnTo>
                    <a:pt x="0" y="13"/>
                  </a:lnTo>
                  <a:close/>
                </a:path>
              </a:pathLst>
            </a:custGeom>
            <a:solidFill>
              <a:schemeClr val="bg1">
                <a:lumMod val="85000"/>
              </a:schemeClr>
            </a:solidFill>
            <a:ln w="635" cap="rnd">
              <a:solidFill>
                <a:schemeClr val="bg1">
                  <a:alpha val="17000"/>
                </a:schemeClr>
              </a:solidFill>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05" name="Freeform 204">
              <a:extLst>
                <a:ext uri="{FF2B5EF4-FFF2-40B4-BE49-F238E27FC236}">
                  <a16:creationId xmlns:a16="http://schemas.microsoft.com/office/drawing/2014/main" id="{DD4EC38A-8065-1744-9419-424889E5AED8}"/>
                </a:ext>
              </a:extLst>
            </p:cNvPr>
            <p:cNvSpPr>
              <a:spLocks/>
            </p:cNvSpPr>
            <p:nvPr userDrawn="1"/>
          </p:nvSpPr>
          <p:spPr bwMode="auto">
            <a:xfrm>
              <a:off x="612683" y="3035977"/>
              <a:ext cx="65655" cy="16892"/>
            </a:xfrm>
            <a:custGeom>
              <a:avLst/>
              <a:gdLst>
                <a:gd name="T0" fmla="*/ 0 w 43"/>
                <a:gd name="T1" fmla="*/ 13 h 13"/>
                <a:gd name="T2" fmla="*/ 11 w 43"/>
                <a:gd name="T3" fmla="*/ 13 h 13"/>
                <a:gd name="T4" fmla="*/ 24 w 43"/>
                <a:gd name="T5" fmla="*/ 8 h 13"/>
                <a:gd name="T6" fmla="*/ 38 w 43"/>
                <a:gd name="T7" fmla="*/ 13 h 13"/>
                <a:gd name="T8" fmla="*/ 43 w 43"/>
                <a:gd name="T9" fmla="*/ 6 h 13"/>
                <a:gd name="T10" fmla="*/ 24 w 43"/>
                <a:gd name="T11" fmla="*/ 2 h 13"/>
                <a:gd name="T12" fmla="*/ 15 w 43"/>
                <a:gd name="T13" fmla="*/ 2 h 13"/>
                <a:gd name="T14" fmla="*/ 11 w 43"/>
                <a:gd name="T15" fmla="*/ 2 h 13"/>
                <a:gd name="T16" fmla="*/ 4 w 43"/>
                <a:gd name="T17" fmla="*/ 0 h 13"/>
                <a:gd name="T18" fmla="*/ 0 w 43"/>
                <a:gd name="T19" fmla="*/ 13 h 13"/>
                <a:gd name="T20" fmla="*/ 0 w 43"/>
                <a:gd name="T21" fmla="*/ 13 h 13"/>
                <a:gd name="T22" fmla="*/ 0 w 43"/>
                <a:gd name="T23"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3" h="13">
                  <a:moveTo>
                    <a:pt x="0" y="13"/>
                  </a:moveTo>
                  <a:lnTo>
                    <a:pt x="11" y="13"/>
                  </a:lnTo>
                  <a:lnTo>
                    <a:pt x="24" y="8"/>
                  </a:lnTo>
                  <a:lnTo>
                    <a:pt x="38" y="13"/>
                  </a:lnTo>
                  <a:lnTo>
                    <a:pt x="43" y="6"/>
                  </a:lnTo>
                  <a:lnTo>
                    <a:pt x="24" y="2"/>
                  </a:lnTo>
                  <a:lnTo>
                    <a:pt x="15" y="2"/>
                  </a:lnTo>
                  <a:lnTo>
                    <a:pt x="11" y="2"/>
                  </a:lnTo>
                  <a:lnTo>
                    <a:pt x="4" y="0"/>
                  </a:lnTo>
                  <a:lnTo>
                    <a:pt x="0" y="13"/>
                  </a:lnTo>
                  <a:lnTo>
                    <a:pt x="0" y="13"/>
                  </a:lnTo>
                  <a:lnTo>
                    <a:pt x="0" y="13"/>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06" name="Freeform 206">
              <a:extLst>
                <a:ext uri="{FF2B5EF4-FFF2-40B4-BE49-F238E27FC236}">
                  <a16:creationId xmlns:a16="http://schemas.microsoft.com/office/drawing/2014/main" id="{082E564E-D82A-754F-8F80-68F51E918B4C}"/>
                </a:ext>
              </a:extLst>
            </p:cNvPr>
            <p:cNvSpPr>
              <a:spLocks/>
            </p:cNvSpPr>
            <p:nvPr userDrawn="1"/>
          </p:nvSpPr>
          <p:spPr bwMode="auto">
            <a:xfrm>
              <a:off x="730246" y="3149031"/>
              <a:ext cx="90085" cy="93553"/>
            </a:xfrm>
            <a:custGeom>
              <a:avLst/>
              <a:gdLst>
                <a:gd name="T0" fmla="*/ 0 w 59"/>
                <a:gd name="T1" fmla="*/ 28 h 72"/>
                <a:gd name="T2" fmla="*/ 0 w 59"/>
                <a:gd name="T3" fmla="*/ 28 h 72"/>
                <a:gd name="T4" fmla="*/ 8 w 59"/>
                <a:gd name="T5" fmla="*/ 40 h 72"/>
                <a:gd name="T6" fmla="*/ 16 w 59"/>
                <a:gd name="T7" fmla="*/ 47 h 72"/>
                <a:gd name="T8" fmla="*/ 17 w 59"/>
                <a:gd name="T9" fmla="*/ 49 h 72"/>
                <a:gd name="T10" fmla="*/ 19 w 59"/>
                <a:gd name="T11" fmla="*/ 51 h 72"/>
                <a:gd name="T12" fmla="*/ 19 w 59"/>
                <a:gd name="T13" fmla="*/ 51 h 72"/>
                <a:gd name="T14" fmla="*/ 23 w 59"/>
                <a:gd name="T15" fmla="*/ 51 h 72"/>
                <a:gd name="T16" fmla="*/ 31 w 59"/>
                <a:gd name="T17" fmla="*/ 55 h 72"/>
                <a:gd name="T18" fmla="*/ 38 w 59"/>
                <a:gd name="T19" fmla="*/ 61 h 72"/>
                <a:gd name="T20" fmla="*/ 50 w 59"/>
                <a:gd name="T21" fmla="*/ 68 h 72"/>
                <a:gd name="T22" fmla="*/ 57 w 59"/>
                <a:gd name="T23" fmla="*/ 72 h 72"/>
                <a:gd name="T24" fmla="*/ 57 w 59"/>
                <a:gd name="T25" fmla="*/ 68 h 72"/>
                <a:gd name="T26" fmla="*/ 57 w 59"/>
                <a:gd name="T27" fmla="*/ 59 h 72"/>
                <a:gd name="T28" fmla="*/ 59 w 59"/>
                <a:gd name="T29" fmla="*/ 47 h 72"/>
                <a:gd name="T30" fmla="*/ 42 w 59"/>
                <a:gd name="T31" fmla="*/ 34 h 72"/>
                <a:gd name="T32" fmla="*/ 48 w 59"/>
                <a:gd name="T33" fmla="*/ 27 h 72"/>
                <a:gd name="T34" fmla="*/ 40 w 59"/>
                <a:gd name="T35" fmla="*/ 19 h 72"/>
                <a:gd name="T36" fmla="*/ 34 w 59"/>
                <a:gd name="T37" fmla="*/ 25 h 72"/>
                <a:gd name="T38" fmla="*/ 34 w 59"/>
                <a:gd name="T39" fmla="*/ 25 h 72"/>
                <a:gd name="T40" fmla="*/ 29 w 59"/>
                <a:gd name="T41" fmla="*/ 17 h 72"/>
                <a:gd name="T42" fmla="*/ 29 w 59"/>
                <a:gd name="T43" fmla="*/ 6 h 72"/>
                <a:gd name="T44" fmla="*/ 17 w 59"/>
                <a:gd name="T45" fmla="*/ 0 h 72"/>
                <a:gd name="T46" fmla="*/ 14 w 59"/>
                <a:gd name="T47" fmla="*/ 6 h 72"/>
                <a:gd name="T48" fmla="*/ 14 w 59"/>
                <a:gd name="T49" fmla="*/ 15 h 72"/>
                <a:gd name="T50" fmla="*/ 0 w 59"/>
                <a:gd name="T51" fmla="*/ 28 h 72"/>
                <a:gd name="T52" fmla="*/ 0 w 59"/>
                <a:gd name="T53" fmla="*/ 28 h 72"/>
                <a:gd name="T54" fmla="*/ 0 w 59"/>
                <a:gd name="T55" fmla="*/ 28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9" h="72">
                  <a:moveTo>
                    <a:pt x="0" y="28"/>
                  </a:moveTo>
                  <a:lnTo>
                    <a:pt x="0" y="28"/>
                  </a:lnTo>
                  <a:lnTo>
                    <a:pt x="8" y="40"/>
                  </a:lnTo>
                  <a:lnTo>
                    <a:pt x="16" y="47"/>
                  </a:lnTo>
                  <a:lnTo>
                    <a:pt x="17" y="49"/>
                  </a:lnTo>
                  <a:lnTo>
                    <a:pt x="19" y="51"/>
                  </a:lnTo>
                  <a:lnTo>
                    <a:pt x="19" y="51"/>
                  </a:lnTo>
                  <a:lnTo>
                    <a:pt x="23" y="51"/>
                  </a:lnTo>
                  <a:lnTo>
                    <a:pt x="31" y="55"/>
                  </a:lnTo>
                  <a:lnTo>
                    <a:pt x="38" y="61"/>
                  </a:lnTo>
                  <a:lnTo>
                    <a:pt x="50" y="68"/>
                  </a:lnTo>
                  <a:lnTo>
                    <a:pt x="57" y="72"/>
                  </a:lnTo>
                  <a:lnTo>
                    <a:pt x="57" y="68"/>
                  </a:lnTo>
                  <a:lnTo>
                    <a:pt x="57" y="59"/>
                  </a:lnTo>
                  <a:lnTo>
                    <a:pt x="59" y="47"/>
                  </a:lnTo>
                  <a:lnTo>
                    <a:pt x="42" y="34"/>
                  </a:lnTo>
                  <a:lnTo>
                    <a:pt x="48" y="27"/>
                  </a:lnTo>
                  <a:lnTo>
                    <a:pt x="40" y="19"/>
                  </a:lnTo>
                  <a:lnTo>
                    <a:pt x="34" y="25"/>
                  </a:lnTo>
                  <a:lnTo>
                    <a:pt x="34" y="25"/>
                  </a:lnTo>
                  <a:lnTo>
                    <a:pt x="29" y="17"/>
                  </a:lnTo>
                  <a:lnTo>
                    <a:pt x="29" y="6"/>
                  </a:lnTo>
                  <a:lnTo>
                    <a:pt x="17" y="0"/>
                  </a:lnTo>
                  <a:lnTo>
                    <a:pt x="14" y="6"/>
                  </a:lnTo>
                  <a:lnTo>
                    <a:pt x="14" y="15"/>
                  </a:lnTo>
                  <a:lnTo>
                    <a:pt x="0" y="28"/>
                  </a:lnTo>
                  <a:lnTo>
                    <a:pt x="0" y="28"/>
                  </a:lnTo>
                  <a:lnTo>
                    <a:pt x="0" y="28"/>
                  </a:lnTo>
                  <a:close/>
                </a:path>
              </a:pathLst>
            </a:custGeom>
            <a:solidFill>
              <a:schemeClr val="bg1">
                <a:lumMod val="85000"/>
              </a:schemeClr>
            </a:solidFill>
            <a:ln w="635" cap="rnd">
              <a:solidFill>
                <a:schemeClr val="bg1">
                  <a:alpha val="17000"/>
                </a:schemeClr>
              </a:solidFill>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07" name="Freeform 207">
              <a:extLst>
                <a:ext uri="{FF2B5EF4-FFF2-40B4-BE49-F238E27FC236}">
                  <a16:creationId xmlns:a16="http://schemas.microsoft.com/office/drawing/2014/main" id="{4AF52291-0152-E04B-95B3-C0EA340A960E}"/>
                </a:ext>
              </a:extLst>
            </p:cNvPr>
            <p:cNvSpPr>
              <a:spLocks/>
            </p:cNvSpPr>
            <p:nvPr userDrawn="1"/>
          </p:nvSpPr>
          <p:spPr bwMode="auto">
            <a:xfrm>
              <a:off x="730246" y="3149031"/>
              <a:ext cx="90085" cy="93553"/>
            </a:xfrm>
            <a:custGeom>
              <a:avLst/>
              <a:gdLst>
                <a:gd name="T0" fmla="*/ 0 w 59"/>
                <a:gd name="T1" fmla="*/ 28 h 72"/>
                <a:gd name="T2" fmla="*/ 0 w 59"/>
                <a:gd name="T3" fmla="*/ 28 h 72"/>
                <a:gd name="T4" fmla="*/ 8 w 59"/>
                <a:gd name="T5" fmla="*/ 40 h 72"/>
                <a:gd name="T6" fmla="*/ 16 w 59"/>
                <a:gd name="T7" fmla="*/ 47 h 72"/>
                <a:gd name="T8" fmla="*/ 17 w 59"/>
                <a:gd name="T9" fmla="*/ 49 h 72"/>
                <a:gd name="T10" fmla="*/ 19 w 59"/>
                <a:gd name="T11" fmla="*/ 51 h 72"/>
                <a:gd name="T12" fmla="*/ 19 w 59"/>
                <a:gd name="T13" fmla="*/ 51 h 72"/>
                <a:gd name="T14" fmla="*/ 23 w 59"/>
                <a:gd name="T15" fmla="*/ 51 h 72"/>
                <a:gd name="T16" fmla="*/ 31 w 59"/>
                <a:gd name="T17" fmla="*/ 55 h 72"/>
                <a:gd name="T18" fmla="*/ 38 w 59"/>
                <a:gd name="T19" fmla="*/ 61 h 72"/>
                <a:gd name="T20" fmla="*/ 50 w 59"/>
                <a:gd name="T21" fmla="*/ 68 h 72"/>
                <a:gd name="T22" fmla="*/ 57 w 59"/>
                <a:gd name="T23" fmla="*/ 72 h 72"/>
                <a:gd name="T24" fmla="*/ 57 w 59"/>
                <a:gd name="T25" fmla="*/ 68 h 72"/>
                <a:gd name="T26" fmla="*/ 57 w 59"/>
                <a:gd name="T27" fmla="*/ 59 h 72"/>
                <a:gd name="T28" fmla="*/ 59 w 59"/>
                <a:gd name="T29" fmla="*/ 47 h 72"/>
                <a:gd name="T30" fmla="*/ 42 w 59"/>
                <a:gd name="T31" fmla="*/ 34 h 72"/>
                <a:gd name="T32" fmla="*/ 48 w 59"/>
                <a:gd name="T33" fmla="*/ 27 h 72"/>
                <a:gd name="T34" fmla="*/ 40 w 59"/>
                <a:gd name="T35" fmla="*/ 19 h 72"/>
                <a:gd name="T36" fmla="*/ 34 w 59"/>
                <a:gd name="T37" fmla="*/ 25 h 72"/>
                <a:gd name="T38" fmla="*/ 34 w 59"/>
                <a:gd name="T39" fmla="*/ 25 h 72"/>
                <a:gd name="T40" fmla="*/ 29 w 59"/>
                <a:gd name="T41" fmla="*/ 17 h 72"/>
                <a:gd name="T42" fmla="*/ 29 w 59"/>
                <a:gd name="T43" fmla="*/ 6 h 72"/>
                <a:gd name="T44" fmla="*/ 17 w 59"/>
                <a:gd name="T45" fmla="*/ 0 h 72"/>
                <a:gd name="T46" fmla="*/ 14 w 59"/>
                <a:gd name="T47" fmla="*/ 6 h 72"/>
                <a:gd name="T48" fmla="*/ 14 w 59"/>
                <a:gd name="T49" fmla="*/ 15 h 72"/>
                <a:gd name="T50" fmla="*/ 0 w 59"/>
                <a:gd name="T51" fmla="*/ 28 h 72"/>
                <a:gd name="T52" fmla="*/ 0 w 59"/>
                <a:gd name="T53" fmla="*/ 28 h 72"/>
                <a:gd name="T54" fmla="*/ 0 w 59"/>
                <a:gd name="T55" fmla="*/ 28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9" h="72">
                  <a:moveTo>
                    <a:pt x="0" y="28"/>
                  </a:moveTo>
                  <a:lnTo>
                    <a:pt x="0" y="28"/>
                  </a:lnTo>
                  <a:lnTo>
                    <a:pt x="8" y="40"/>
                  </a:lnTo>
                  <a:lnTo>
                    <a:pt x="16" y="47"/>
                  </a:lnTo>
                  <a:lnTo>
                    <a:pt x="17" y="49"/>
                  </a:lnTo>
                  <a:lnTo>
                    <a:pt x="19" y="51"/>
                  </a:lnTo>
                  <a:lnTo>
                    <a:pt x="19" y="51"/>
                  </a:lnTo>
                  <a:lnTo>
                    <a:pt x="23" y="51"/>
                  </a:lnTo>
                  <a:lnTo>
                    <a:pt x="31" y="55"/>
                  </a:lnTo>
                  <a:lnTo>
                    <a:pt x="38" y="61"/>
                  </a:lnTo>
                  <a:lnTo>
                    <a:pt x="50" y="68"/>
                  </a:lnTo>
                  <a:lnTo>
                    <a:pt x="57" y="72"/>
                  </a:lnTo>
                  <a:lnTo>
                    <a:pt x="57" y="68"/>
                  </a:lnTo>
                  <a:lnTo>
                    <a:pt x="57" y="59"/>
                  </a:lnTo>
                  <a:lnTo>
                    <a:pt x="59" y="47"/>
                  </a:lnTo>
                  <a:lnTo>
                    <a:pt x="42" y="34"/>
                  </a:lnTo>
                  <a:lnTo>
                    <a:pt x="48" y="27"/>
                  </a:lnTo>
                  <a:lnTo>
                    <a:pt x="40" y="19"/>
                  </a:lnTo>
                  <a:lnTo>
                    <a:pt x="34" y="25"/>
                  </a:lnTo>
                  <a:lnTo>
                    <a:pt x="34" y="25"/>
                  </a:lnTo>
                  <a:lnTo>
                    <a:pt x="29" y="17"/>
                  </a:lnTo>
                  <a:lnTo>
                    <a:pt x="29" y="6"/>
                  </a:lnTo>
                  <a:lnTo>
                    <a:pt x="17" y="0"/>
                  </a:lnTo>
                  <a:lnTo>
                    <a:pt x="14" y="6"/>
                  </a:lnTo>
                  <a:lnTo>
                    <a:pt x="14" y="15"/>
                  </a:lnTo>
                  <a:lnTo>
                    <a:pt x="0" y="28"/>
                  </a:lnTo>
                  <a:lnTo>
                    <a:pt x="0" y="28"/>
                  </a:lnTo>
                  <a:lnTo>
                    <a:pt x="0" y="28"/>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08" name="Freeform 208">
              <a:extLst>
                <a:ext uri="{FF2B5EF4-FFF2-40B4-BE49-F238E27FC236}">
                  <a16:creationId xmlns:a16="http://schemas.microsoft.com/office/drawing/2014/main" id="{BB7A66E4-33F9-B54C-A902-FA8375B56778}"/>
                </a:ext>
              </a:extLst>
            </p:cNvPr>
            <p:cNvSpPr>
              <a:spLocks/>
            </p:cNvSpPr>
            <p:nvPr userDrawn="1"/>
          </p:nvSpPr>
          <p:spPr bwMode="auto">
            <a:xfrm>
              <a:off x="652376" y="3063274"/>
              <a:ext cx="161848" cy="120839"/>
            </a:xfrm>
            <a:custGeom>
              <a:avLst/>
              <a:gdLst>
                <a:gd name="T0" fmla="*/ 27 w 106"/>
                <a:gd name="T1" fmla="*/ 58 h 93"/>
                <a:gd name="T2" fmla="*/ 27 w 106"/>
                <a:gd name="T3" fmla="*/ 58 h 93"/>
                <a:gd name="T4" fmla="*/ 12 w 106"/>
                <a:gd name="T5" fmla="*/ 43 h 93"/>
                <a:gd name="T6" fmla="*/ 4 w 106"/>
                <a:gd name="T7" fmla="*/ 34 h 93"/>
                <a:gd name="T8" fmla="*/ 0 w 106"/>
                <a:gd name="T9" fmla="*/ 28 h 93"/>
                <a:gd name="T10" fmla="*/ 0 w 106"/>
                <a:gd name="T11" fmla="*/ 28 h 93"/>
                <a:gd name="T12" fmla="*/ 0 w 106"/>
                <a:gd name="T13" fmla="*/ 26 h 93"/>
                <a:gd name="T14" fmla="*/ 2 w 106"/>
                <a:gd name="T15" fmla="*/ 23 h 93"/>
                <a:gd name="T16" fmla="*/ 6 w 106"/>
                <a:gd name="T17" fmla="*/ 19 h 93"/>
                <a:gd name="T18" fmla="*/ 8 w 106"/>
                <a:gd name="T19" fmla="*/ 17 h 93"/>
                <a:gd name="T20" fmla="*/ 8 w 106"/>
                <a:gd name="T21" fmla="*/ 17 h 93"/>
                <a:gd name="T22" fmla="*/ 15 w 106"/>
                <a:gd name="T23" fmla="*/ 17 h 93"/>
                <a:gd name="T24" fmla="*/ 15 w 106"/>
                <a:gd name="T25" fmla="*/ 9 h 93"/>
                <a:gd name="T26" fmla="*/ 19 w 106"/>
                <a:gd name="T27" fmla="*/ 2 h 93"/>
                <a:gd name="T28" fmla="*/ 50 w 106"/>
                <a:gd name="T29" fmla="*/ 7 h 93"/>
                <a:gd name="T30" fmla="*/ 50 w 106"/>
                <a:gd name="T31" fmla="*/ 9 h 93"/>
                <a:gd name="T32" fmla="*/ 74 w 106"/>
                <a:gd name="T33" fmla="*/ 9 h 93"/>
                <a:gd name="T34" fmla="*/ 84 w 106"/>
                <a:gd name="T35" fmla="*/ 0 h 93"/>
                <a:gd name="T36" fmla="*/ 101 w 106"/>
                <a:gd name="T37" fmla="*/ 38 h 93"/>
                <a:gd name="T38" fmla="*/ 101 w 106"/>
                <a:gd name="T39" fmla="*/ 51 h 93"/>
                <a:gd name="T40" fmla="*/ 104 w 106"/>
                <a:gd name="T41" fmla="*/ 58 h 93"/>
                <a:gd name="T42" fmla="*/ 106 w 106"/>
                <a:gd name="T43" fmla="*/ 70 h 93"/>
                <a:gd name="T44" fmla="*/ 99 w 106"/>
                <a:gd name="T45" fmla="*/ 70 h 93"/>
                <a:gd name="T46" fmla="*/ 101 w 106"/>
                <a:gd name="T47" fmla="*/ 83 h 93"/>
                <a:gd name="T48" fmla="*/ 93 w 106"/>
                <a:gd name="T49" fmla="*/ 87 h 93"/>
                <a:gd name="T50" fmla="*/ 89 w 106"/>
                <a:gd name="T51" fmla="*/ 85 h 93"/>
                <a:gd name="T52" fmla="*/ 85 w 106"/>
                <a:gd name="T53" fmla="*/ 93 h 93"/>
                <a:gd name="T54" fmla="*/ 80 w 106"/>
                <a:gd name="T55" fmla="*/ 83 h 93"/>
                <a:gd name="T56" fmla="*/ 80 w 106"/>
                <a:gd name="T57" fmla="*/ 72 h 93"/>
                <a:gd name="T58" fmla="*/ 68 w 106"/>
                <a:gd name="T59" fmla="*/ 66 h 93"/>
                <a:gd name="T60" fmla="*/ 65 w 106"/>
                <a:gd name="T61" fmla="*/ 72 h 93"/>
                <a:gd name="T62" fmla="*/ 63 w 106"/>
                <a:gd name="T63" fmla="*/ 60 h 93"/>
                <a:gd name="T64" fmla="*/ 55 w 106"/>
                <a:gd name="T65" fmla="*/ 45 h 93"/>
                <a:gd name="T66" fmla="*/ 40 w 106"/>
                <a:gd name="T67" fmla="*/ 45 h 93"/>
                <a:gd name="T68" fmla="*/ 27 w 106"/>
                <a:gd name="T69" fmla="*/ 58 h 93"/>
                <a:gd name="T70" fmla="*/ 27 w 106"/>
                <a:gd name="T71" fmla="*/ 58 h 93"/>
                <a:gd name="T72" fmla="*/ 27 w 106"/>
                <a:gd name="T73" fmla="*/ 58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6" h="93">
                  <a:moveTo>
                    <a:pt x="27" y="58"/>
                  </a:moveTo>
                  <a:lnTo>
                    <a:pt x="27" y="58"/>
                  </a:lnTo>
                  <a:lnTo>
                    <a:pt x="12" y="43"/>
                  </a:lnTo>
                  <a:lnTo>
                    <a:pt x="4" y="34"/>
                  </a:lnTo>
                  <a:lnTo>
                    <a:pt x="0" y="28"/>
                  </a:lnTo>
                  <a:lnTo>
                    <a:pt x="0" y="28"/>
                  </a:lnTo>
                  <a:lnTo>
                    <a:pt x="0" y="26"/>
                  </a:lnTo>
                  <a:lnTo>
                    <a:pt x="2" y="23"/>
                  </a:lnTo>
                  <a:lnTo>
                    <a:pt x="6" y="19"/>
                  </a:lnTo>
                  <a:lnTo>
                    <a:pt x="8" y="17"/>
                  </a:lnTo>
                  <a:lnTo>
                    <a:pt x="8" y="17"/>
                  </a:lnTo>
                  <a:lnTo>
                    <a:pt x="15" y="17"/>
                  </a:lnTo>
                  <a:lnTo>
                    <a:pt x="15" y="9"/>
                  </a:lnTo>
                  <a:lnTo>
                    <a:pt x="19" y="2"/>
                  </a:lnTo>
                  <a:lnTo>
                    <a:pt x="50" y="7"/>
                  </a:lnTo>
                  <a:lnTo>
                    <a:pt x="50" y="9"/>
                  </a:lnTo>
                  <a:lnTo>
                    <a:pt x="74" y="9"/>
                  </a:lnTo>
                  <a:lnTo>
                    <a:pt x="84" y="0"/>
                  </a:lnTo>
                  <a:lnTo>
                    <a:pt x="101" y="38"/>
                  </a:lnTo>
                  <a:lnTo>
                    <a:pt x="101" y="51"/>
                  </a:lnTo>
                  <a:lnTo>
                    <a:pt x="104" y="58"/>
                  </a:lnTo>
                  <a:lnTo>
                    <a:pt x="106" y="70"/>
                  </a:lnTo>
                  <a:lnTo>
                    <a:pt x="99" y="70"/>
                  </a:lnTo>
                  <a:lnTo>
                    <a:pt x="101" y="83"/>
                  </a:lnTo>
                  <a:lnTo>
                    <a:pt x="93" y="87"/>
                  </a:lnTo>
                  <a:lnTo>
                    <a:pt x="89" y="85"/>
                  </a:lnTo>
                  <a:lnTo>
                    <a:pt x="85" y="93"/>
                  </a:lnTo>
                  <a:lnTo>
                    <a:pt x="80" y="83"/>
                  </a:lnTo>
                  <a:lnTo>
                    <a:pt x="80" y="72"/>
                  </a:lnTo>
                  <a:lnTo>
                    <a:pt x="68" y="66"/>
                  </a:lnTo>
                  <a:lnTo>
                    <a:pt x="65" y="72"/>
                  </a:lnTo>
                  <a:lnTo>
                    <a:pt x="63" y="60"/>
                  </a:lnTo>
                  <a:lnTo>
                    <a:pt x="55" y="45"/>
                  </a:lnTo>
                  <a:lnTo>
                    <a:pt x="40" y="45"/>
                  </a:lnTo>
                  <a:lnTo>
                    <a:pt x="27" y="58"/>
                  </a:lnTo>
                  <a:lnTo>
                    <a:pt x="27" y="58"/>
                  </a:lnTo>
                  <a:lnTo>
                    <a:pt x="27" y="58"/>
                  </a:lnTo>
                  <a:close/>
                </a:path>
              </a:pathLst>
            </a:custGeom>
            <a:solidFill>
              <a:schemeClr val="bg1">
                <a:lumMod val="85000"/>
              </a:schemeClr>
            </a:solidFill>
            <a:ln w="635" cap="rnd">
              <a:solidFill>
                <a:schemeClr val="bg1">
                  <a:alpha val="17000"/>
                </a:schemeClr>
              </a:solidFill>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09" name="Freeform 209">
              <a:extLst>
                <a:ext uri="{FF2B5EF4-FFF2-40B4-BE49-F238E27FC236}">
                  <a16:creationId xmlns:a16="http://schemas.microsoft.com/office/drawing/2014/main" id="{0890E186-5F9F-0C45-8E82-AD9367E94DBB}"/>
                </a:ext>
              </a:extLst>
            </p:cNvPr>
            <p:cNvSpPr>
              <a:spLocks/>
            </p:cNvSpPr>
            <p:nvPr userDrawn="1"/>
          </p:nvSpPr>
          <p:spPr bwMode="auto">
            <a:xfrm>
              <a:off x="652376" y="3063274"/>
              <a:ext cx="161848" cy="120839"/>
            </a:xfrm>
            <a:custGeom>
              <a:avLst/>
              <a:gdLst>
                <a:gd name="T0" fmla="*/ 27 w 106"/>
                <a:gd name="T1" fmla="*/ 58 h 93"/>
                <a:gd name="T2" fmla="*/ 27 w 106"/>
                <a:gd name="T3" fmla="*/ 58 h 93"/>
                <a:gd name="T4" fmla="*/ 12 w 106"/>
                <a:gd name="T5" fmla="*/ 43 h 93"/>
                <a:gd name="T6" fmla="*/ 4 w 106"/>
                <a:gd name="T7" fmla="*/ 34 h 93"/>
                <a:gd name="T8" fmla="*/ 0 w 106"/>
                <a:gd name="T9" fmla="*/ 28 h 93"/>
                <a:gd name="T10" fmla="*/ 0 w 106"/>
                <a:gd name="T11" fmla="*/ 28 h 93"/>
                <a:gd name="T12" fmla="*/ 0 w 106"/>
                <a:gd name="T13" fmla="*/ 26 h 93"/>
                <a:gd name="T14" fmla="*/ 2 w 106"/>
                <a:gd name="T15" fmla="*/ 23 h 93"/>
                <a:gd name="T16" fmla="*/ 6 w 106"/>
                <a:gd name="T17" fmla="*/ 19 h 93"/>
                <a:gd name="T18" fmla="*/ 8 w 106"/>
                <a:gd name="T19" fmla="*/ 17 h 93"/>
                <a:gd name="T20" fmla="*/ 8 w 106"/>
                <a:gd name="T21" fmla="*/ 17 h 93"/>
                <a:gd name="T22" fmla="*/ 15 w 106"/>
                <a:gd name="T23" fmla="*/ 17 h 93"/>
                <a:gd name="T24" fmla="*/ 15 w 106"/>
                <a:gd name="T25" fmla="*/ 9 h 93"/>
                <a:gd name="T26" fmla="*/ 19 w 106"/>
                <a:gd name="T27" fmla="*/ 2 h 93"/>
                <a:gd name="T28" fmla="*/ 50 w 106"/>
                <a:gd name="T29" fmla="*/ 7 h 93"/>
                <a:gd name="T30" fmla="*/ 50 w 106"/>
                <a:gd name="T31" fmla="*/ 9 h 93"/>
                <a:gd name="T32" fmla="*/ 74 w 106"/>
                <a:gd name="T33" fmla="*/ 9 h 93"/>
                <a:gd name="T34" fmla="*/ 84 w 106"/>
                <a:gd name="T35" fmla="*/ 0 h 93"/>
                <a:gd name="T36" fmla="*/ 101 w 106"/>
                <a:gd name="T37" fmla="*/ 38 h 93"/>
                <a:gd name="T38" fmla="*/ 101 w 106"/>
                <a:gd name="T39" fmla="*/ 51 h 93"/>
                <a:gd name="T40" fmla="*/ 104 w 106"/>
                <a:gd name="T41" fmla="*/ 58 h 93"/>
                <a:gd name="T42" fmla="*/ 106 w 106"/>
                <a:gd name="T43" fmla="*/ 70 h 93"/>
                <a:gd name="T44" fmla="*/ 99 w 106"/>
                <a:gd name="T45" fmla="*/ 70 h 93"/>
                <a:gd name="T46" fmla="*/ 101 w 106"/>
                <a:gd name="T47" fmla="*/ 83 h 93"/>
                <a:gd name="T48" fmla="*/ 93 w 106"/>
                <a:gd name="T49" fmla="*/ 87 h 93"/>
                <a:gd name="T50" fmla="*/ 89 w 106"/>
                <a:gd name="T51" fmla="*/ 85 h 93"/>
                <a:gd name="T52" fmla="*/ 85 w 106"/>
                <a:gd name="T53" fmla="*/ 93 h 93"/>
                <a:gd name="T54" fmla="*/ 80 w 106"/>
                <a:gd name="T55" fmla="*/ 83 h 93"/>
                <a:gd name="T56" fmla="*/ 80 w 106"/>
                <a:gd name="T57" fmla="*/ 72 h 93"/>
                <a:gd name="T58" fmla="*/ 68 w 106"/>
                <a:gd name="T59" fmla="*/ 66 h 93"/>
                <a:gd name="T60" fmla="*/ 65 w 106"/>
                <a:gd name="T61" fmla="*/ 72 h 93"/>
                <a:gd name="T62" fmla="*/ 63 w 106"/>
                <a:gd name="T63" fmla="*/ 60 h 93"/>
                <a:gd name="T64" fmla="*/ 55 w 106"/>
                <a:gd name="T65" fmla="*/ 45 h 93"/>
                <a:gd name="T66" fmla="*/ 40 w 106"/>
                <a:gd name="T67" fmla="*/ 45 h 93"/>
                <a:gd name="T68" fmla="*/ 27 w 106"/>
                <a:gd name="T69" fmla="*/ 58 h 93"/>
                <a:gd name="T70" fmla="*/ 27 w 106"/>
                <a:gd name="T71" fmla="*/ 58 h 93"/>
                <a:gd name="T72" fmla="*/ 27 w 106"/>
                <a:gd name="T73" fmla="*/ 58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6" h="93">
                  <a:moveTo>
                    <a:pt x="27" y="58"/>
                  </a:moveTo>
                  <a:lnTo>
                    <a:pt x="27" y="58"/>
                  </a:lnTo>
                  <a:lnTo>
                    <a:pt x="12" y="43"/>
                  </a:lnTo>
                  <a:lnTo>
                    <a:pt x="4" y="34"/>
                  </a:lnTo>
                  <a:lnTo>
                    <a:pt x="0" y="28"/>
                  </a:lnTo>
                  <a:lnTo>
                    <a:pt x="0" y="28"/>
                  </a:lnTo>
                  <a:lnTo>
                    <a:pt x="0" y="26"/>
                  </a:lnTo>
                  <a:lnTo>
                    <a:pt x="2" y="23"/>
                  </a:lnTo>
                  <a:lnTo>
                    <a:pt x="6" y="19"/>
                  </a:lnTo>
                  <a:lnTo>
                    <a:pt x="8" y="17"/>
                  </a:lnTo>
                  <a:lnTo>
                    <a:pt x="8" y="17"/>
                  </a:lnTo>
                  <a:lnTo>
                    <a:pt x="15" y="17"/>
                  </a:lnTo>
                  <a:lnTo>
                    <a:pt x="15" y="9"/>
                  </a:lnTo>
                  <a:lnTo>
                    <a:pt x="19" y="2"/>
                  </a:lnTo>
                  <a:lnTo>
                    <a:pt x="50" y="7"/>
                  </a:lnTo>
                  <a:lnTo>
                    <a:pt x="50" y="9"/>
                  </a:lnTo>
                  <a:lnTo>
                    <a:pt x="74" y="9"/>
                  </a:lnTo>
                  <a:lnTo>
                    <a:pt x="84" y="0"/>
                  </a:lnTo>
                  <a:lnTo>
                    <a:pt x="101" y="38"/>
                  </a:lnTo>
                  <a:lnTo>
                    <a:pt x="101" y="51"/>
                  </a:lnTo>
                  <a:lnTo>
                    <a:pt x="104" y="58"/>
                  </a:lnTo>
                  <a:lnTo>
                    <a:pt x="106" y="70"/>
                  </a:lnTo>
                  <a:lnTo>
                    <a:pt x="99" y="70"/>
                  </a:lnTo>
                  <a:lnTo>
                    <a:pt x="101" y="83"/>
                  </a:lnTo>
                  <a:lnTo>
                    <a:pt x="93" y="87"/>
                  </a:lnTo>
                  <a:lnTo>
                    <a:pt x="89" y="85"/>
                  </a:lnTo>
                  <a:lnTo>
                    <a:pt x="85" y="93"/>
                  </a:lnTo>
                  <a:lnTo>
                    <a:pt x="80" y="83"/>
                  </a:lnTo>
                  <a:lnTo>
                    <a:pt x="80" y="72"/>
                  </a:lnTo>
                  <a:lnTo>
                    <a:pt x="68" y="66"/>
                  </a:lnTo>
                  <a:lnTo>
                    <a:pt x="65" y="72"/>
                  </a:lnTo>
                  <a:lnTo>
                    <a:pt x="63" y="60"/>
                  </a:lnTo>
                  <a:lnTo>
                    <a:pt x="55" y="45"/>
                  </a:lnTo>
                  <a:lnTo>
                    <a:pt x="40" y="45"/>
                  </a:lnTo>
                  <a:lnTo>
                    <a:pt x="27" y="58"/>
                  </a:lnTo>
                  <a:lnTo>
                    <a:pt x="27" y="58"/>
                  </a:lnTo>
                  <a:lnTo>
                    <a:pt x="27" y="58"/>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10" name="Freeform 210">
              <a:extLst>
                <a:ext uri="{FF2B5EF4-FFF2-40B4-BE49-F238E27FC236}">
                  <a16:creationId xmlns:a16="http://schemas.microsoft.com/office/drawing/2014/main" id="{901A4C01-6A24-C14D-B3D6-65D65D5311FB}"/>
                </a:ext>
              </a:extLst>
            </p:cNvPr>
            <p:cNvSpPr>
              <a:spLocks/>
            </p:cNvSpPr>
            <p:nvPr userDrawn="1"/>
          </p:nvSpPr>
          <p:spPr bwMode="auto">
            <a:xfrm>
              <a:off x="693601" y="3121745"/>
              <a:ext cx="58021" cy="63668"/>
            </a:xfrm>
            <a:custGeom>
              <a:avLst/>
              <a:gdLst>
                <a:gd name="T0" fmla="*/ 0 w 38"/>
                <a:gd name="T1" fmla="*/ 13 h 49"/>
                <a:gd name="T2" fmla="*/ 13 w 38"/>
                <a:gd name="T3" fmla="*/ 0 h 49"/>
                <a:gd name="T4" fmla="*/ 28 w 38"/>
                <a:gd name="T5" fmla="*/ 0 h 49"/>
                <a:gd name="T6" fmla="*/ 36 w 38"/>
                <a:gd name="T7" fmla="*/ 15 h 49"/>
                <a:gd name="T8" fmla="*/ 38 w 38"/>
                <a:gd name="T9" fmla="*/ 27 h 49"/>
                <a:gd name="T10" fmla="*/ 38 w 38"/>
                <a:gd name="T11" fmla="*/ 36 h 49"/>
                <a:gd name="T12" fmla="*/ 24 w 38"/>
                <a:gd name="T13" fmla="*/ 49 h 49"/>
                <a:gd name="T14" fmla="*/ 24 w 38"/>
                <a:gd name="T15" fmla="*/ 49 h 49"/>
                <a:gd name="T16" fmla="*/ 17 w 38"/>
                <a:gd name="T17" fmla="*/ 48 h 49"/>
                <a:gd name="T18" fmla="*/ 13 w 38"/>
                <a:gd name="T19" fmla="*/ 46 h 49"/>
                <a:gd name="T20" fmla="*/ 11 w 38"/>
                <a:gd name="T21" fmla="*/ 44 h 49"/>
                <a:gd name="T22" fmla="*/ 9 w 38"/>
                <a:gd name="T23" fmla="*/ 42 h 49"/>
                <a:gd name="T24" fmla="*/ 9 w 38"/>
                <a:gd name="T25" fmla="*/ 42 h 49"/>
                <a:gd name="T26" fmla="*/ 7 w 38"/>
                <a:gd name="T27" fmla="*/ 38 h 49"/>
                <a:gd name="T28" fmla="*/ 6 w 38"/>
                <a:gd name="T29" fmla="*/ 32 h 49"/>
                <a:gd name="T30" fmla="*/ 0 w 38"/>
                <a:gd name="T31" fmla="*/ 25 h 49"/>
                <a:gd name="T32" fmla="*/ 0 w 38"/>
                <a:gd name="T33" fmla="*/ 13 h 49"/>
                <a:gd name="T34" fmla="*/ 0 w 38"/>
                <a:gd name="T35" fmla="*/ 13 h 49"/>
                <a:gd name="T36" fmla="*/ 0 w 38"/>
                <a:gd name="T37" fmla="*/ 13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8" h="49">
                  <a:moveTo>
                    <a:pt x="0" y="13"/>
                  </a:moveTo>
                  <a:lnTo>
                    <a:pt x="13" y="0"/>
                  </a:lnTo>
                  <a:lnTo>
                    <a:pt x="28" y="0"/>
                  </a:lnTo>
                  <a:lnTo>
                    <a:pt x="36" y="15"/>
                  </a:lnTo>
                  <a:lnTo>
                    <a:pt x="38" y="27"/>
                  </a:lnTo>
                  <a:lnTo>
                    <a:pt x="38" y="36"/>
                  </a:lnTo>
                  <a:lnTo>
                    <a:pt x="24" y="49"/>
                  </a:lnTo>
                  <a:lnTo>
                    <a:pt x="24" y="49"/>
                  </a:lnTo>
                  <a:lnTo>
                    <a:pt x="17" y="48"/>
                  </a:lnTo>
                  <a:lnTo>
                    <a:pt x="13" y="46"/>
                  </a:lnTo>
                  <a:lnTo>
                    <a:pt x="11" y="44"/>
                  </a:lnTo>
                  <a:lnTo>
                    <a:pt x="9" y="42"/>
                  </a:lnTo>
                  <a:lnTo>
                    <a:pt x="9" y="42"/>
                  </a:lnTo>
                  <a:lnTo>
                    <a:pt x="7" y="38"/>
                  </a:lnTo>
                  <a:lnTo>
                    <a:pt x="6" y="32"/>
                  </a:lnTo>
                  <a:lnTo>
                    <a:pt x="0" y="25"/>
                  </a:lnTo>
                  <a:lnTo>
                    <a:pt x="0" y="13"/>
                  </a:lnTo>
                  <a:lnTo>
                    <a:pt x="0" y="13"/>
                  </a:lnTo>
                  <a:lnTo>
                    <a:pt x="0" y="13"/>
                  </a:lnTo>
                  <a:close/>
                </a:path>
              </a:pathLst>
            </a:custGeom>
            <a:solidFill>
              <a:schemeClr val="bg1">
                <a:lumMod val="85000"/>
              </a:schemeClr>
            </a:solidFill>
            <a:ln w="635" cap="rnd">
              <a:solidFill>
                <a:schemeClr val="bg1">
                  <a:alpha val="17000"/>
                </a:schemeClr>
              </a:solidFill>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11" name="Freeform 211">
              <a:extLst>
                <a:ext uri="{FF2B5EF4-FFF2-40B4-BE49-F238E27FC236}">
                  <a16:creationId xmlns:a16="http://schemas.microsoft.com/office/drawing/2014/main" id="{A0289BE1-1044-3647-B35A-9B65A51FC280}"/>
                </a:ext>
              </a:extLst>
            </p:cNvPr>
            <p:cNvSpPr>
              <a:spLocks/>
            </p:cNvSpPr>
            <p:nvPr userDrawn="1"/>
          </p:nvSpPr>
          <p:spPr bwMode="auto">
            <a:xfrm>
              <a:off x="693601" y="3121745"/>
              <a:ext cx="58021" cy="63668"/>
            </a:xfrm>
            <a:custGeom>
              <a:avLst/>
              <a:gdLst>
                <a:gd name="T0" fmla="*/ 0 w 38"/>
                <a:gd name="T1" fmla="*/ 13 h 49"/>
                <a:gd name="T2" fmla="*/ 13 w 38"/>
                <a:gd name="T3" fmla="*/ 0 h 49"/>
                <a:gd name="T4" fmla="*/ 28 w 38"/>
                <a:gd name="T5" fmla="*/ 0 h 49"/>
                <a:gd name="T6" fmla="*/ 36 w 38"/>
                <a:gd name="T7" fmla="*/ 15 h 49"/>
                <a:gd name="T8" fmla="*/ 38 w 38"/>
                <a:gd name="T9" fmla="*/ 27 h 49"/>
                <a:gd name="T10" fmla="*/ 38 w 38"/>
                <a:gd name="T11" fmla="*/ 36 h 49"/>
                <a:gd name="T12" fmla="*/ 24 w 38"/>
                <a:gd name="T13" fmla="*/ 49 h 49"/>
                <a:gd name="T14" fmla="*/ 24 w 38"/>
                <a:gd name="T15" fmla="*/ 49 h 49"/>
                <a:gd name="T16" fmla="*/ 17 w 38"/>
                <a:gd name="T17" fmla="*/ 48 h 49"/>
                <a:gd name="T18" fmla="*/ 13 w 38"/>
                <a:gd name="T19" fmla="*/ 46 h 49"/>
                <a:gd name="T20" fmla="*/ 11 w 38"/>
                <a:gd name="T21" fmla="*/ 44 h 49"/>
                <a:gd name="T22" fmla="*/ 9 w 38"/>
                <a:gd name="T23" fmla="*/ 42 h 49"/>
                <a:gd name="T24" fmla="*/ 9 w 38"/>
                <a:gd name="T25" fmla="*/ 42 h 49"/>
                <a:gd name="T26" fmla="*/ 7 w 38"/>
                <a:gd name="T27" fmla="*/ 38 h 49"/>
                <a:gd name="T28" fmla="*/ 6 w 38"/>
                <a:gd name="T29" fmla="*/ 32 h 49"/>
                <a:gd name="T30" fmla="*/ 0 w 38"/>
                <a:gd name="T31" fmla="*/ 25 h 49"/>
                <a:gd name="T32" fmla="*/ 0 w 38"/>
                <a:gd name="T33" fmla="*/ 13 h 49"/>
                <a:gd name="T34" fmla="*/ 0 w 38"/>
                <a:gd name="T35" fmla="*/ 13 h 49"/>
                <a:gd name="T36" fmla="*/ 0 w 38"/>
                <a:gd name="T37" fmla="*/ 13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8" h="49">
                  <a:moveTo>
                    <a:pt x="0" y="13"/>
                  </a:moveTo>
                  <a:lnTo>
                    <a:pt x="13" y="0"/>
                  </a:lnTo>
                  <a:lnTo>
                    <a:pt x="28" y="0"/>
                  </a:lnTo>
                  <a:lnTo>
                    <a:pt x="36" y="15"/>
                  </a:lnTo>
                  <a:lnTo>
                    <a:pt x="38" y="27"/>
                  </a:lnTo>
                  <a:lnTo>
                    <a:pt x="38" y="36"/>
                  </a:lnTo>
                  <a:lnTo>
                    <a:pt x="24" y="49"/>
                  </a:lnTo>
                  <a:lnTo>
                    <a:pt x="24" y="49"/>
                  </a:lnTo>
                  <a:lnTo>
                    <a:pt x="17" y="48"/>
                  </a:lnTo>
                  <a:lnTo>
                    <a:pt x="13" y="46"/>
                  </a:lnTo>
                  <a:lnTo>
                    <a:pt x="11" y="44"/>
                  </a:lnTo>
                  <a:lnTo>
                    <a:pt x="9" y="42"/>
                  </a:lnTo>
                  <a:lnTo>
                    <a:pt x="9" y="42"/>
                  </a:lnTo>
                  <a:lnTo>
                    <a:pt x="7" y="38"/>
                  </a:lnTo>
                  <a:lnTo>
                    <a:pt x="6" y="32"/>
                  </a:lnTo>
                  <a:lnTo>
                    <a:pt x="0" y="25"/>
                  </a:lnTo>
                  <a:lnTo>
                    <a:pt x="0" y="13"/>
                  </a:lnTo>
                  <a:lnTo>
                    <a:pt x="0" y="13"/>
                  </a:lnTo>
                  <a:lnTo>
                    <a:pt x="0" y="13"/>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12" name="Freeform 212">
              <a:extLst>
                <a:ext uri="{FF2B5EF4-FFF2-40B4-BE49-F238E27FC236}">
                  <a16:creationId xmlns:a16="http://schemas.microsoft.com/office/drawing/2014/main" id="{77C9BBB1-3AA4-7F42-80F2-079034CEC851}"/>
                </a:ext>
              </a:extLst>
            </p:cNvPr>
            <p:cNvSpPr>
              <a:spLocks/>
            </p:cNvSpPr>
            <p:nvPr userDrawn="1"/>
          </p:nvSpPr>
          <p:spPr bwMode="auto">
            <a:xfrm>
              <a:off x="618785" y="3068472"/>
              <a:ext cx="62601" cy="31184"/>
            </a:xfrm>
            <a:custGeom>
              <a:avLst/>
              <a:gdLst>
                <a:gd name="T0" fmla="*/ 5 w 41"/>
                <a:gd name="T1" fmla="*/ 2 h 24"/>
                <a:gd name="T2" fmla="*/ 11 w 41"/>
                <a:gd name="T3" fmla="*/ 0 h 24"/>
                <a:gd name="T4" fmla="*/ 17 w 41"/>
                <a:gd name="T5" fmla="*/ 0 h 24"/>
                <a:gd name="T6" fmla="*/ 17 w 41"/>
                <a:gd name="T7" fmla="*/ 0 h 24"/>
                <a:gd name="T8" fmla="*/ 41 w 41"/>
                <a:gd name="T9" fmla="*/ 0 h 24"/>
                <a:gd name="T10" fmla="*/ 37 w 41"/>
                <a:gd name="T11" fmla="*/ 7 h 24"/>
                <a:gd name="T12" fmla="*/ 37 w 41"/>
                <a:gd name="T13" fmla="*/ 15 h 24"/>
                <a:gd name="T14" fmla="*/ 28 w 41"/>
                <a:gd name="T15" fmla="*/ 17 h 24"/>
                <a:gd name="T16" fmla="*/ 22 w 41"/>
                <a:gd name="T17" fmla="*/ 24 h 24"/>
                <a:gd name="T18" fmla="*/ 13 w 41"/>
                <a:gd name="T19" fmla="*/ 17 h 24"/>
                <a:gd name="T20" fmla="*/ 3 w 41"/>
                <a:gd name="T21" fmla="*/ 7 h 24"/>
                <a:gd name="T22" fmla="*/ 0 w 41"/>
                <a:gd name="T23" fmla="*/ 2 h 24"/>
                <a:gd name="T24" fmla="*/ 5 w 41"/>
                <a:gd name="T25" fmla="*/ 2 h 24"/>
                <a:gd name="T26" fmla="*/ 5 w 41"/>
                <a:gd name="T27" fmla="*/ 2 h 24"/>
                <a:gd name="T28" fmla="*/ 5 w 41"/>
                <a:gd name="T29" fmla="*/ 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1" h="24">
                  <a:moveTo>
                    <a:pt x="5" y="2"/>
                  </a:moveTo>
                  <a:lnTo>
                    <a:pt x="11" y="0"/>
                  </a:lnTo>
                  <a:lnTo>
                    <a:pt x="17" y="0"/>
                  </a:lnTo>
                  <a:lnTo>
                    <a:pt x="17" y="0"/>
                  </a:lnTo>
                  <a:lnTo>
                    <a:pt x="41" y="0"/>
                  </a:lnTo>
                  <a:lnTo>
                    <a:pt x="37" y="7"/>
                  </a:lnTo>
                  <a:lnTo>
                    <a:pt x="37" y="15"/>
                  </a:lnTo>
                  <a:lnTo>
                    <a:pt x="28" y="17"/>
                  </a:lnTo>
                  <a:lnTo>
                    <a:pt x="22" y="24"/>
                  </a:lnTo>
                  <a:lnTo>
                    <a:pt x="13" y="17"/>
                  </a:lnTo>
                  <a:lnTo>
                    <a:pt x="3" y="7"/>
                  </a:lnTo>
                  <a:lnTo>
                    <a:pt x="0" y="2"/>
                  </a:lnTo>
                  <a:lnTo>
                    <a:pt x="5" y="2"/>
                  </a:lnTo>
                  <a:lnTo>
                    <a:pt x="5" y="2"/>
                  </a:lnTo>
                  <a:lnTo>
                    <a:pt x="5" y="2"/>
                  </a:lnTo>
                  <a:close/>
                </a:path>
              </a:pathLst>
            </a:custGeom>
            <a:solidFill>
              <a:schemeClr val="bg1">
                <a:lumMod val="85000"/>
              </a:schemeClr>
            </a:solidFill>
            <a:ln w="635" cap="rnd">
              <a:solidFill>
                <a:schemeClr val="bg1">
                  <a:alpha val="17000"/>
                </a:schemeClr>
              </a:solidFill>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13" name="Freeform 213">
              <a:extLst>
                <a:ext uri="{FF2B5EF4-FFF2-40B4-BE49-F238E27FC236}">
                  <a16:creationId xmlns:a16="http://schemas.microsoft.com/office/drawing/2014/main" id="{880C90E2-5335-904B-B54E-A8D800DB937E}"/>
                </a:ext>
              </a:extLst>
            </p:cNvPr>
            <p:cNvSpPr>
              <a:spLocks/>
            </p:cNvSpPr>
            <p:nvPr userDrawn="1"/>
          </p:nvSpPr>
          <p:spPr bwMode="auto">
            <a:xfrm>
              <a:off x="618785" y="3068472"/>
              <a:ext cx="62601" cy="31184"/>
            </a:xfrm>
            <a:custGeom>
              <a:avLst/>
              <a:gdLst>
                <a:gd name="T0" fmla="*/ 5 w 41"/>
                <a:gd name="T1" fmla="*/ 2 h 24"/>
                <a:gd name="T2" fmla="*/ 11 w 41"/>
                <a:gd name="T3" fmla="*/ 0 h 24"/>
                <a:gd name="T4" fmla="*/ 17 w 41"/>
                <a:gd name="T5" fmla="*/ 0 h 24"/>
                <a:gd name="T6" fmla="*/ 17 w 41"/>
                <a:gd name="T7" fmla="*/ 0 h 24"/>
                <a:gd name="T8" fmla="*/ 41 w 41"/>
                <a:gd name="T9" fmla="*/ 0 h 24"/>
                <a:gd name="T10" fmla="*/ 37 w 41"/>
                <a:gd name="T11" fmla="*/ 7 h 24"/>
                <a:gd name="T12" fmla="*/ 37 w 41"/>
                <a:gd name="T13" fmla="*/ 15 h 24"/>
                <a:gd name="T14" fmla="*/ 28 w 41"/>
                <a:gd name="T15" fmla="*/ 17 h 24"/>
                <a:gd name="T16" fmla="*/ 22 w 41"/>
                <a:gd name="T17" fmla="*/ 24 h 24"/>
                <a:gd name="T18" fmla="*/ 13 w 41"/>
                <a:gd name="T19" fmla="*/ 17 h 24"/>
                <a:gd name="T20" fmla="*/ 3 w 41"/>
                <a:gd name="T21" fmla="*/ 7 h 24"/>
                <a:gd name="T22" fmla="*/ 0 w 41"/>
                <a:gd name="T23" fmla="*/ 2 h 24"/>
                <a:gd name="T24" fmla="*/ 5 w 41"/>
                <a:gd name="T25" fmla="*/ 2 h 24"/>
                <a:gd name="T26" fmla="*/ 5 w 41"/>
                <a:gd name="T27" fmla="*/ 2 h 24"/>
                <a:gd name="T28" fmla="*/ 5 w 41"/>
                <a:gd name="T29" fmla="*/ 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1" h="24">
                  <a:moveTo>
                    <a:pt x="5" y="2"/>
                  </a:moveTo>
                  <a:lnTo>
                    <a:pt x="11" y="0"/>
                  </a:lnTo>
                  <a:lnTo>
                    <a:pt x="17" y="0"/>
                  </a:lnTo>
                  <a:lnTo>
                    <a:pt x="17" y="0"/>
                  </a:lnTo>
                  <a:lnTo>
                    <a:pt x="41" y="0"/>
                  </a:lnTo>
                  <a:lnTo>
                    <a:pt x="37" y="7"/>
                  </a:lnTo>
                  <a:lnTo>
                    <a:pt x="37" y="15"/>
                  </a:lnTo>
                  <a:lnTo>
                    <a:pt x="28" y="17"/>
                  </a:lnTo>
                  <a:lnTo>
                    <a:pt x="22" y="24"/>
                  </a:lnTo>
                  <a:lnTo>
                    <a:pt x="13" y="17"/>
                  </a:lnTo>
                  <a:lnTo>
                    <a:pt x="3" y="7"/>
                  </a:lnTo>
                  <a:lnTo>
                    <a:pt x="0" y="2"/>
                  </a:lnTo>
                  <a:lnTo>
                    <a:pt x="5" y="2"/>
                  </a:lnTo>
                  <a:lnTo>
                    <a:pt x="5" y="2"/>
                  </a:lnTo>
                  <a:lnTo>
                    <a:pt x="5" y="2"/>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14" name="Freeform 214">
              <a:extLst>
                <a:ext uri="{FF2B5EF4-FFF2-40B4-BE49-F238E27FC236}">
                  <a16:creationId xmlns:a16="http://schemas.microsoft.com/office/drawing/2014/main" id="{205A732A-E625-0340-B579-AC0FD862E621}"/>
                </a:ext>
              </a:extLst>
            </p:cNvPr>
            <p:cNvSpPr>
              <a:spLocks/>
            </p:cNvSpPr>
            <p:nvPr userDrawn="1"/>
          </p:nvSpPr>
          <p:spPr bwMode="auto">
            <a:xfrm>
              <a:off x="907362" y="3102255"/>
              <a:ext cx="83978" cy="126037"/>
            </a:xfrm>
            <a:custGeom>
              <a:avLst/>
              <a:gdLst>
                <a:gd name="T0" fmla="*/ 7 w 55"/>
                <a:gd name="T1" fmla="*/ 95 h 97"/>
                <a:gd name="T2" fmla="*/ 7 w 55"/>
                <a:gd name="T3" fmla="*/ 89 h 97"/>
                <a:gd name="T4" fmla="*/ 4 w 55"/>
                <a:gd name="T5" fmla="*/ 80 h 97"/>
                <a:gd name="T6" fmla="*/ 0 w 55"/>
                <a:gd name="T7" fmla="*/ 66 h 97"/>
                <a:gd name="T8" fmla="*/ 5 w 55"/>
                <a:gd name="T9" fmla="*/ 49 h 97"/>
                <a:gd name="T10" fmla="*/ 11 w 55"/>
                <a:gd name="T11" fmla="*/ 42 h 97"/>
                <a:gd name="T12" fmla="*/ 5 w 55"/>
                <a:gd name="T13" fmla="*/ 25 h 97"/>
                <a:gd name="T14" fmla="*/ 5 w 55"/>
                <a:gd name="T15" fmla="*/ 0 h 97"/>
                <a:gd name="T16" fmla="*/ 43 w 55"/>
                <a:gd name="T17" fmla="*/ 0 h 97"/>
                <a:gd name="T18" fmla="*/ 49 w 55"/>
                <a:gd name="T19" fmla="*/ 6 h 97"/>
                <a:gd name="T20" fmla="*/ 53 w 55"/>
                <a:gd name="T21" fmla="*/ 10 h 97"/>
                <a:gd name="T22" fmla="*/ 55 w 55"/>
                <a:gd name="T23" fmla="*/ 76 h 97"/>
                <a:gd name="T24" fmla="*/ 55 w 55"/>
                <a:gd name="T25" fmla="*/ 83 h 97"/>
                <a:gd name="T26" fmla="*/ 43 w 55"/>
                <a:gd name="T27" fmla="*/ 87 h 97"/>
                <a:gd name="T28" fmla="*/ 30 w 55"/>
                <a:gd name="T29" fmla="*/ 93 h 97"/>
                <a:gd name="T30" fmla="*/ 26 w 55"/>
                <a:gd name="T31" fmla="*/ 97 h 97"/>
                <a:gd name="T32" fmla="*/ 21 w 55"/>
                <a:gd name="T33" fmla="*/ 97 h 97"/>
                <a:gd name="T34" fmla="*/ 21 w 55"/>
                <a:gd name="T35" fmla="*/ 97 h 97"/>
                <a:gd name="T36" fmla="*/ 17 w 55"/>
                <a:gd name="T37" fmla="*/ 97 h 97"/>
                <a:gd name="T38" fmla="*/ 17 w 55"/>
                <a:gd name="T39" fmla="*/ 97 h 97"/>
                <a:gd name="T40" fmla="*/ 13 w 55"/>
                <a:gd name="T41" fmla="*/ 97 h 97"/>
                <a:gd name="T42" fmla="*/ 13 w 55"/>
                <a:gd name="T43" fmla="*/ 97 h 97"/>
                <a:gd name="T44" fmla="*/ 11 w 55"/>
                <a:gd name="T45" fmla="*/ 95 h 97"/>
                <a:gd name="T46" fmla="*/ 7 w 55"/>
                <a:gd name="T47" fmla="*/ 95 h 97"/>
                <a:gd name="T48" fmla="*/ 7 w 55"/>
                <a:gd name="T49" fmla="*/ 95 h 97"/>
                <a:gd name="T50" fmla="*/ 7 w 55"/>
                <a:gd name="T51" fmla="*/ 95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5" h="97">
                  <a:moveTo>
                    <a:pt x="7" y="95"/>
                  </a:moveTo>
                  <a:lnTo>
                    <a:pt x="7" y="89"/>
                  </a:lnTo>
                  <a:lnTo>
                    <a:pt x="4" y="80"/>
                  </a:lnTo>
                  <a:lnTo>
                    <a:pt x="0" y="66"/>
                  </a:lnTo>
                  <a:lnTo>
                    <a:pt x="5" y="49"/>
                  </a:lnTo>
                  <a:lnTo>
                    <a:pt x="11" y="42"/>
                  </a:lnTo>
                  <a:lnTo>
                    <a:pt x="5" y="25"/>
                  </a:lnTo>
                  <a:lnTo>
                    <a:pt x="5" y="0"/>
                  </a:lnTo>
                  <a:lnTo>
                    <a:pt x="43" y="0"/>
                  </a:lnTo>
                  <a:lnTo>
                    <a:pt x="49" y="6"/>
                  </a:lnTo>
                  <a:lnTo>
                    <a:pt x="53" y="10"/>
                  </a:lnTo>
                  <a:lnTo>
                    <a:pt x="55" y="76"/>
                  </a:lnTo>
                  <a:lnTo>
                    <a:pt x="55" y="83"/>
                  </a:lnTo>
                  <a:lnTo>
                    <a:pt x="43" y="87"/>
                  </a:lnTo>
                  <a:lnTo>
                    <a:pt x="30" y="93"/>
                  </a:lnTo>
                  <a:lnTo>
                    <a:pt x="26" y="97"/>
                  </a:lnTo>
                  <a:lnTo>
                    <a:pt x="21" y="97"/>
                  </a:lnTo>
                  <a:lnTo>
                    <a:pt x="21" y="97"/>
                  </a:lnTo>
                  <a:lnTo>
                    <a:pt x="17" y="97"/>
                  </a:lnTo>
                  <a:lnTo>
                    <a:pt x="17" y="97"/>
                  </a:lnTo>
                  <a:lnTo>
                    <a:pt x="13" y="97"/>
                  </a:lnTo>
                  <a:lnTo>
                    <a:pt x="13" y="97"/>
                  </a:lnTo>
                  <a:lnTo>
                    <a:pt x="11" y="95"/>
                  </a:lnTo>
                  <a:lnTo>
                    <a:pt x="7" y="95"/>
                  </a:lnTo>
                  <a:lnTo>
                    <a:pt x="7" y="95"/>
                  </a:lnTo>
                  <a:lnTo>
                    <a:pt x="7" y="95"/>
                  </a:lnTo>
                  <a:close/>
                </a:path>
              </a:pathLst>
            </a:custGeom>
            <a:solidFill>
              <a:schemeClr val="bg1">
                <a:lumMod val="85000"/>
              </a:schemeClr>
            </a:solidFill>
            <a:ln w="635" cap="rnd">
              <a:solidFill>
                <a:schemeClr val="bg1">
                  <a:alpha val="17000"/>
                </a:schemeClr>
              </a:solidFill>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15" name="Freeform 215">
              <a:extLst>
                <a:ext uri="{FF2B5EF4-FFF2-40B4-BE49-F238E27FC236}">
                  <a16:creationId xmlns:a16="http://schemas.microsoft.com/office/drawing/2014/main" id="{8B427D5B-E8AE-4D46-8D5C-013587E492C7}"/>
                </a:ext>
              </a:extLst>
            </p:cNvPr>
            <p:cNvSpPr>
              <a:spLocks/>
            </p:cNvSpPr>
            <p:nvPr userDrawn="1"/>
          </p:nvSpPr>
          <p:spPr bwMode="auto">
            <a:xfrm>
              <a:off x="907362" y="3102255"/>
              <a:ext cx="83978" cy="126037"/>
            </a:xfrm>
            <a:custGeom>
              <a:avLst/>
              <a:gdLst>
                <a:gd name="T0" fmla="*/ 7 w 55"/>
                <a:gd name="T1" fmla="*/ 95 h 97"/>
                <a:gd name="T2" fmla="*/ 7 w 55"/>
                <a:gd name="T3" fmla="*/ 89 h 97"/>
                <a:gd name="T4" fmla="*/ 4 w 55"/>
                <a:gd name="T5" fmla="*/ 80 h 97"/>
                <a:gd name="T6" fmla="*/ 0 w 55"/>
                <a:gd name="T7" fmla="*/ 66 h 97"/>
                <a:gd name="T8" fmla="*/ 5 w 55"/>
                <a:gd name="T9" fmla="*/ 49 h 97"/>
                <a:gd name="T10" fmla="*/ 11 w 55"/>
                <a:gd name="T11" fmla="*/ 42 h 97"/>
                <a:gd name="T12" fmla="*/ 5 w 55"/>
                <a:gd name="T13" fmla="*/ 25 h 97"/>
                <a:gd name="T14" fmla="*/ 5 w 55"/>
                <a:gd name="T15" fmla="*/ 0 h 97"/>
                <a:gd name="T16" fmla="*/ 43 w 55"/>
                <a:gd name="T17" fmla="*/ 0 h 97"/>
                <a:gd name="T18" fmla="*/ 49 w 55"/>
                <a:gd name="T19" fmla="*/ 6 h 97"/>
                <a:gd name="T20" fmla="*/ 53 w 55"/>
                <a:gd name="T21" fmla="*/ 10 h 97"/>
                <a:gd name="T22" fmla="*/ 55 w 55"/>
                <a:gd name="T23" fmla="*/ 76 h 97"/>
                <a:gd name="T24" fmla="*/ 55 w 55"/>
                <a:gd name="T25" fmla="*/ 83 h 97"/>
                <a:gd name="T26" fmla="*/ 43 w 55"/>
                <a:gd name="T27" fmla="*/ 87 h 97"/>
                <a:gd name="T28" fmla="*/ 30 w 55"/>
                <a:gd name="T29" fmla="*/ 93 h 97"/>
                <a:gd name="T30" fmla="*/ 26 w 55"/>
                <a:gd name="T31" fmla="*/ 97 h 97"/>
                <a:gd name="T32" fmla="*/ 21 w 55"/>
                <a:gd name="T33" fmla="*/ 97 h 97"/>
                <a:gd name="T34" fmla="*/ 21 w 55"/>
                <a:gd name="T35" fmla="*/ 97 h 97"/>
                <a:gd name="T36" fmla="*/ 17 w 55"/>
                <a:gd name="T37" fmla="*/ 97 h 97"/>
                <a:gd name="T38" fmla="*/ 17 w 55"/>
                <a:gd name="T39" fmla="*/ 97 h 97"/>
                <a:gd name="T40" fmla="*/ 13 w 55"/>
                <a:gd name="T41" fmla="*/ 97 h 97"/>
                <a:gd name="T42" fmla="*/ 13 w 55"/>
                <a:gd name="T43" fmla="*/ 97 h 97"/>
                <a:gd name="T44" fmla="*/ 11 w 55"/>
                <a:gd name="T45" fmla="*/ 95 h 97"/>
                <a:gd name="T46" fmla="*/ 7 w 55"/>
                <a:gd name="T47" fmla="*/ 95 h 97"/>
                <a:gd name="T48" fmla="*/ 7 w 55"/>
                <a:gd name="T49" fmla="*/ 95 h 97"/>
                <a:gd name="T50" fmla="*/ 7 w 55"/>
                <a:gd name="T51" fmla="*/ 95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5" h="97">
                  <a:moveTo>
                    <a:pt x="7" y="95"/>
                  </a:moveTo>
                  <a:lnTo>
                    <a:pt x="7" y="89"/>
                  </a:lnTo>
                  <a:lnTo>
                    <a:pt x="4" y="80"/>
                  </a:lnTo>
                  <a:lnTo>
                    <a:pt x="0" y="66"/>
                  </a:lnTo>
                  <a:lnTo>
                    <a:pt x="5" y="49"/>
                  </a:lnTo>
                  <a:lnTo>
                    <a:pt x="11" y="42"/>
                  </a:lnTo>
                  <a:lnTo>
                    <a:pt x="5" y="25"/>
                  </a:lnTo>
                  <a:lnTo>
                    <a:pt x="5" y="0"/>
                  </a:lnTo>
                  <a:lnTo>
                    <a:pt x="43" y="0"/>
                  </a:lnTo>
                  <a:lnTo>
                    <a:pt x="49" y="6"/>
                  </a:lnTo>
                  <a:lnTo>
                    <a:pt x="53" y="10"/>
                  </a:lnTo>
                  <a:lnTo>
                    <a:pt x="55" y="76"/>
                  </a:lnTo>
                  <a:lnTo>
                    <a:pt x="55" y="83"/>
                  </a:lnTo>
                  <a:lnTo>
                    <a:pt x="43" y="87"/>
                  </a:lnTo>
                  <a:lnTo>
                    <a:pt x="30" y="93"/>
                  </a:lnTo>
                  <a:lnTo>
                    <a:pt x="26" y="97"/>
                  </a:lnTo>
                  <a:lnTo>
                    <a:pt x="21" y="97"/>
                  </a:lnTo>
                  <a:lnTo>
                    <a:pt x="21" y="97"/>
                  </a:lnTo>
                  <a:lnTo>
                    <a:pt x="17" y="97"/>
                  </a:lnTo>
                  <a:lnTo>
                    <a:pt x="17" y="97"/>
                  </a:lnTo>
                  <a:lnTo>
                    <a:pt x="13" y="97"/>
                  </a:lnTo>
                  <a:lnTo>
                    <a:pt x="13" y="97"/>
                  </a:lnTo>
                  <a:lnTo>
                    <a:pt x="11" y="95"/>
                  </a:lnTo>
                  <a:lnTo>
                    <a:pt x="7" y="95"/>
                  </a:lnTo>
                  <a:lnTo>
                    <a:pt x="7" y="95"/>
                  </a:lnTo>
                  <a:lnTo>
                    <a:pt x="7" y="95"/>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16" name="Freeform 216">
              <a:extLst>
                <a:ext uri="{FF2B5EF4-FFF2-40B4-BE49-F238E27FC236}">
                  <a16:creationId xmlns:a16="http://schemas.microsoft.com/office/drawing/2014/main" id="{6F2EF214-AD47-6B4E-A911-8D1440C83988}"/>
                </a:ext>
              </a:extLst>
            </p:cNvPr>
            <p:cNvSpPr>
              <a:spLocks/>
            </p:cNvSpPr>
            <p:nvPr userDrawn="1"/>
          </p:nvSpPr>
          <p:spPr bwMode="auto">
            <a:xfrm>
              <a:off x="861557" y="3016498"/>
              <a:ext cx="169482" cy="118241"/>
            </a:xfrm>
            <a:custGeom>
              <a:avLst/>
              <a:gdLst>
                <a:gd name="T0" fmla="*/ 0 w 111"/>
                <a:gd name="T1" fmla="*/ 70 h 91"/>
                <a:gd name="T2" fmla="*/ 1 w 111"/>
                <a:gd name="T3" fmla="*/ 68 h 91"/>
                <a:gd name="T4" fmla="*/ 1 w 111"/>
                <a:gd name="T5" fmla="*/ 47 h 91"/>
                <a:gd name="T6" fmla="*/ 15 w 111"/>
                <a:gd name="T7" fmla="*/ 32 h 91"/>
                <a:gd name="T8" fmla="*/ 15 w 111"/>
                <a:gd name="T9" fmla="*/ 21 h 91"/>
                <a:gd name="T10" fmla="*/ 30 w 111"/>
                <a:gd name="T11" fmla="*/ 21 h 91"/>
                <a:gd name="T12" fmla="*/ 39 w 111"/>
                <a:gd name="T13" fmla="*/ 9 h 91"/>
                <a:gd name="T14" fmla="*/ 54 w 111"/>
                <a:gd name="T15" fmla="*/ 0 h 91"/>
                <a:gd name="T16" fmla="*/ 79 w 111"/>
                <a:gd name="T17" fmla="*/ 0 h 91"/>
                <a:gd name="T18" fmla="*/ 79 w 111"/>
                <a:gd name="T19" fmla="*/ 13 h 91"/>
                <a:gd name="T20" fmla="*/ 96 w 111"/>
                <a:gd name="T21" fmla="*/ 32 h 91"/>
                <a:gd name="T22" fmla="*/ 107 w 111"/>
                <a:gd name="T23" fmla="*/ 32 h 91"/>
                <a:gd name="T24" fmla="*/ 111 w 111"/>
                <a:gd name="T25" fmla="*/ 45 h 91"/>
                <a:gd name="T26" fmla="*/ 111 w 111"/>
                <a:gd name="T27" fmla="*/ 57 h 91"/>
                <a:gd name="T28" fmla="*/ 98 w 111"/>
                <a:gd name="T29" fmla="*/ 57 h 91"/>
                <a:gd name="T30" fmla="*/ 90 w 111"/>
                <a:gd name="T31" fmla="*/ 66 h 91"/>
                <a:gd name="T32" fmla="*/ 77 w 111"/>
                <a:gd name="T33" fmla="*/ 62 h 91"/>
                <a:gd name="T34" fmla="*/ 77 w 111"/>
                <a:gd name="T35" fmla="*/ 66 h 91"/>
                <a:gd name="T36" fmla="*/ 37 w 111"/>
                <a:gd name="T37" fmla="*/ 66 h 91"/>
                <a:gd name="T38" fmla="*/ 37 w 111"/>
                <a:gd name="T39" fmla="*/ 91 h 91"/>
                <a:gd name="T40" fmla="*/ 26 w 111"/>
                <a:gd name="T41" fmla="*/ 81 h 91"/>
                <a:gd name="T42" fmla="*/ 13 w 111"/>
                <a:gd name="T43" fmla="*/ 85 h 91"/>
                <a:gd name="T44" fmla="*/ 1 w 111"/>
                <a:gd name="T45" fmla="*/ 74 h 91"/>
                <a:gd name="T46" fmla="*/ 0 w 111"/>
                <a:gd name="T47" fmla="*/ 70 h 91"/>
                <a:gd name="T48" fmla="*/ 0 w 111"/>
                <a:gd name="T49" fmla="*/ 70 h 91"/>
                <a:gd name="T50" fmla="*/ 0 w 111"/>
                <a:gd name="T51" fmla="*/ 7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11" h="91">
                  <a:moveTo>
                    <a:pt x="0" y="70"/>
                  </a:moveTo>
                  <a:lnTo>
                    <a:pt x="1" y="68"/>
                  </a:lnTo>
                  <a:lnTo>
                    <a:pt x="1" y="47"/>
                  </a:lnTo>
                  <a:lnTo>
                    <a:pt x="15" y="32"/>
                  </a:lnTo>
                  <a:lnTo>
                    <a:pt x="15" y="21"/>
                  </a:lnTo>
                  <a:lnTo>
                    <a:pt x="30" y="21"/>
                  </a:lnTo>
                  <a:lnTo>
                    <a:pt x="39" y="9"/>
                  </a:lnTo>
                  <a:lnTo>
                    <a:pt x="54" y="0"/>
                  </a:lnTo>
                  <a:lnTo>
                    <a:pt x="79" y="0"/>
                  </a:lnTo>
                  <a:lnTo>
                    <a:pt x="79" y="13"/>
                  </a:lnTo>
                  <a:lnTo>
                    <a:pt x="96" y="32"/>
                  </a:lnTo>
                  <a:lnTo>
                    <a:pt x="107" y="32"/>
                  </a:lnTo>
                  <a:lnTo>
                    <a:pt x="111" y="45"/>
                  </a:lnTo>
                  <a:lnTo>
                    <a:pt x="111" y="57"/>
                  </a:lnTo>
                  <a:lnTo>
                    <a:pt x="98" y="57"/>
                  </a:lnTo>
                  <a:lnTo>
                    <a:pt x="90" y="66"/>
                  </a:lnTo>
                  <a:lnTo>
                    <a:pt x="77" y="62"/>
                  </a:lnTo>
                  <a:lnTo>
                    <a:pt x="77" y="66"/>
                  </a:lnTo>
                  <a:lnTo>
                    <a:pt x="37" y="66"/>
                  </a:lnTo>
                  <a:lnTo>
                    <a:pt x="37" y="91"/>
                  </a:lnTo>
                  <a:lnTo>
                    <a:pt x="26" y="81"/>
                  </a:lnTo>
                  <a:lnTo>
                    <a:pt x="13" y="85"/>
                  </a:lnTo>
                  <a:lnTo>
                    <a:pt x="1" y="74"/>
                  </a:lnTo>
                  <a:lnTo>
                    <a:pt x="0" y="70"/>
                  </a:lnTo>
                  <a:lnTo>
                    <a:pt x="0" y="70"/>
                  </a:lnTo>
                  <a:lnTo>
                    <a:pt x="0" y="70"/>
                  </a:lnTo>
                  <a:close/>
                </a:path>
              </a:pathLst>
            </a:custGeom>
            <a:solidFill>
              <a:schemeClr val="bg1">
                <a:lumMod val="85000"/>
              </a:schemeClr>
            </a:solidFill>
            <a:ln w="635" cap="rnd">
              <a:solidFill>
                <a:schemeClr val="bg1">
                  <a:alpha val="17000"/>
                </a:schemeClr>
              </a:solidFill>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17" name="Freeform 217">
              <a:extLst>
                <a:ext uri="{FF2B5EF4-FFF2-40B4-BE49-F238E27FC236}">
                  <a16:creationId xmlns:a16="http://schemas.microsoft.com/office/drawing/2014/main" id="{A59355DC-F72B-3E4F-B337-0C26EA4570E1}"/>
                </a:ext>
              </a:extLst>
            </p:cNvPr>
            <p:cNvSpPr>
              <a:spLocks/>
            </p:cNvSpPr>
            <p:nvPr userDrawn="1"/>
          </p:nvSpPr>
          <p:spPr bwMode="auto">
            <a:xfrm>
              <a:off x="861557" y="3016498"/>
              <a:ext cx="169482" cy="118241"/>
            </a:xfrm>
            <a:custGeom>
              <a:avLst/>
              <a:gdLst>
                <a:gd name="T0" fmla="*/ 0 w 111"/>
                <a:gd name="T1" fmla="*/ 70 h 91"/>
                <a:gd name="T2" fmla="*/ 1 w 111"/>
                <a:gd name="T3" fmla="*/ 68 h 91"/>
                <a:gd name="T4" fmla="*/ 1 w 111"/>
                <a:gd name="T5" fmla="*/ 47 h 91"/>
                <a:gd name="T6" fmla="*/ 15 w 111"/>
                <a:gd name="T7" fmla="*/ 32 h 91"/>
                <a:gd name="T8" fmla="*/ 15 w 111"/>
                <a:gd name="T9" fmla="*/ 21 h 91"/>
                <a:gd name="T10" fmla="*/ 30 w 111"/>
                <a:gd name="T11" fmla="*/ 21 h 91"/>
                <a:gd name="T12" fmla="*/ 39 w 111"/>
                <a:gd name="T13" fmla="*/ 9 h 91"/>
                <a:gd name="T14" fmla="*/ 54 w 111"/>
                <a:gd name="T15" fmla="*/ 0 h 91"/>
                <a:gd name="T16" fmla="*/ 79 w 111"/>
                <a:gd name="T17" fmla="*/ 0 h 91"/>
                <a:gd name="T18" fmla="*/ 79 w 111"/>
                <a:gd name="T19" fmla="*/ 13 h 91"/>
                <a:gd name="T20" fmla="*/ 96 w 111"/>
                <a:gd name="T21" fmla="*/ 32 h 91"/>
                <a:gd name="T22" fmla="*/ 107 w 111"/>
                <a:gd name="T23" fmla="*/ 32 h 91"/>
                <a:gd name="T24" fmla="*/ 111 w 111"/>
                <a:gd name="T25" fmla="*/ 45 h 91"/>
                <a:gd name="T26" fmla="*/ 111 w 111"/>
                <a:gd name="T27" fmla="*/ 57 h 91"/>
                <a:gd name="T28" fmla="*/ 98 w 111"/>
                <a:gd name="T29" fmla="*/ 57 h 91"/>
                <a:gd name="T30" fmla="*/ 90 w 111"/>
                <a:gd name="T31" fmla="*/ 66 h 91"/>
                <a:gd name="T32" fmla="*/ 77 w 111"/>
                <a:gd name="T33" fmla="*/ 62 h 91"/>
                <a:gd name="T34" fmla="*/ 77 w 111"/>
                <a:gd name="T35" fmla="*/ 66 h 91"/>
                <a:gd name="T36" fmla="*/ 37 w 111"/>
                <a:gd name="T37" fmla="*/ 66 h 91"/>
                <a:gd name="T38" fmla="*/ 37 w 111"/>
                <a:gd name="T39" fmla="*/ 91 h 91"/>
                <a:gd name="T40" fmla="*/ 26 w 111"/>
                <a:gd name="T41" fmla="*/ 81 h 91"/>
                <a:gd name="T42" fmla="*/ 13 w 111"/>
                <a:gd name="T43" fmla="*/ 85 h 91"/>
                <a:gd name="T44" fmla="*/ 1 w 111"/>
                <a:gd name="T45" fmla="*/ 74 h 91"/>
                <a:gd name="T46" fmla="*/ 0 w 111"/>
                <a:gd name="T47" fmla="*/ 70 h 91"/>
                <a:gd name="T48" fmla="*/ 0 w 111"/>
                <a:gd name="T49" fmla="*/ 70 h 91"/>
                <a:gd name="T50" fmla="*/ 0 w 111"/>
                <a:gd name="T51" fmla="*/ 7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11" h="91">
                  <a:moveTo>
                    <a:pt x="0" y="70"/>
                  </a:moveTo>
                  <a:lnTo>
                    <a:pt x="1" y="68"/>
                  </a:lnTo>
                  <a:lnTo>
                    <a:pt x="1" y="47"/>
                  </a:lnTo>
                  <a:lnTo>
                    <a:pt x="15" y="32"/>
                  </a:lnTo>
                  <a:lnTo>
                    <a:pt x="15" y="21"/>
                  </a:lnTo>
                  <a:lnTo>
                    <a:pt x="30" y="21"/>
                  </a:lnTo>
                  <a:lnTo>
                    <a:pt x="39" y="9"/>
                  </a:lnTo>
                  <a:lnTo>
                    <a:pt x="54" y="0"/>
                  </a:lnTo>
                  <a:lnTo>
                    <a:pt x="79" y="0"/>
                  </a:lnTo>
                  <a:lnTo>
                    <a:pt x="79" y="13"/>
                  </a:lnTo>
                  <a:lnTo>
                    <a:pt x="96" y="32"/>
                  </a:lnTo>
                  <a:lnTo>
                    <a:pt x="107" y="32"/>
                  </a:lnTo>
                  <a:lnTo>
                    <a:pt x="111" y="45"/>
                  </a:lnTo>
                  <a:lnTo>
                    <a:pt x="111" y="57"/>
                  </a:lnTo>
                  <a:lnTo>
                    <a:pt x="98" y="57"/>
                  </a:lnTo>
                  <a:lnTo>
                    <a:pt x="90" y="66"/>
                  </a:lnTo>
                  <a:lnTo>
                    <a:pt x="77" y="62"/>
                  </a:lnTo>
                  <a:lnTo>
                    <a:pt x="77" y="66"/>
                  </a:lnTo>
                  <a:lnTo>
                    <a:pt x="37" y="66"/>
                  </a:lnTo>
                  <a:lnTo>
                    <a:pt x="37" y="91"/>
                  </a:lnTo>
                  <a:lnTo>
                    <a:pt x="26" y="81"/>
                  </a:lnTo>
                  <a:lnTo>
                    <a:pt x="13" y="85"/>
                  </a:lnTo>
                  <a:lnTo>
                    <a:pt x="1" y="74"/>
                  </a:lnTo>
                  <a:lnTo>
                    <a:pt x="0" y="70"/>
                  </a:lnTo>
                  <a:lnTo>
                    <a:pt x="0" y="70"/>
                  </a:lnTo>
                  <a:lnTo>
                    <a:pt x="0" y="70"/>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18" name="Freeform 218">
              <a:extLst>
                <a:ext uri="{FF2B5EF4-FFF2-40B4-BE49-F238E27FC236}">
                  <a16:creationId xmlns:a16="http://schemas.microsoft.com/office/drawing/2014/main" id="{E528F264-D3D8-0E4F-8931-2DEA86976A78}"/>
                </a:ext>
              </a:extLst>
            </p:cNvPr>
            <p:cNvSpPr>
              <a:spLocks/>
            </p:cNvSpPr>
            <p:nvPr userDrawn="1"/>
          </p:nvSpPr>
          <p:spPr bwMode="auto">
            <a:xfrm>
              <a:off x="976071" y="3097057"/>
              <a:ext cx="38172" cy="109145"/>
            </a:xfrm>
            <a:custGeom>
              <a:avLst/>
              <a:gdLst>
                <a:gd name="T0" fmla="*/ 10 w 25"/>
                <a:gd name="T1" fmla="*/ 84 h 84"/>
                <a:gd name="T2" fmla="*/ 25 w 25"/>
                <a:gd name="T3" fmla="*/ 78 h 84"/>
                <a:gd name="T4" fmla="*/ 25 w 25"/>
                <a:gd name="T5" fmla="*/ 36 h 84"/>
                <a:gd name="T6" fmla="*/ 19 w 25"/>
                <a:gd name="T7" fmla="*/ 25 h 84"/>
                <a:gd name="T8" fmla="*/ 19 w 25"/>
                <a:gd name="T9" fmla="*/ 19 h 84"/>
                <a:gd name="T10" fmla="*/ 13 w 25"/>
                <a:gd name="T11" fmla="*/ 12 h 84"/>
                <a:gd name="T12" fmla="*/ 13 w 25"/>
                <a:gd name="T13" fmla="*/ 4 h 84"/>
                <a:gd name="T14" fmla="*/ 0 w 25"/>
                <a:gd name="T15" fmla="*/ 0 h 84"/>
                <a:gd name="T16" fmla="*/ 0 w 25"/>
                <a:gd name="T17" fmla="*/ 4 h 84"/>
                <a:gd name="T18" fmla="*/ 0 w 25"/>
                <a:gd name="T19" fmla="*/ 4 h 84"/>
                <a:gd name="T20" fmla="*/ 0 w 25"/>
                <a:gd name="T21" fmla="*/ 8 h 84"/>
                <a:gd name="T22" fmla="*/ 8 w 25"/>
                <a:gd name="T23" fmla="*/ 14 h 84"/>
                <a:gd name="T24" fmla="*/ 10 w 25"/>
                <a:gd name="T25" fmla="*/ 84 h 84"/>
                <a:gd name="T26" fmla="*/ 10 w 25"/>
                <a:gd name="T27" fmla="*/ 84 h 84"/>
                <a:gd name="T28" fmla="*/ 10 w 25"/>
                <a:gd name="T29"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 h="84">
                  <a:moveTo>
                    <a:pt x="10" y="84"/>
                  </a:moveTo>
                  <a:lnTo>
                    <a:pt x="25" y="78"/>
                  </a:lnTo>
                  <a:lnTo>
                    <a:pt x="25" y="36"/>
                  </a:lnTo>
                  <a:lnTo>
                    <a:pt x="19" y="25"/>
                  </a:lnTo>
                  <a:lnTo>
                    <a:pt x="19" y="19"/>
                  </a:lnTo>
                  <a:lnTo>
                    <a:pt x="13" y="12"/>
                  </a:lnTo>
                  <a:lnTo>
                    <a:pt x="13" y="4"/>
                  </a:lnTo>
                  <a:lnTo>
                    <a:pt x="0" y="0"/>
                  </a:lnTo>
                  <a:lnTo>
                    <a:pt x="0" y="4"/>
                  </a:lnTo>
                  <a:lnTo>
                    <a:pt x="0" y="4"/>
                  </a:lnTo>
                  <a:lnTo>
                    <a:pt x="0" y="8"/>
                  </a:lnTo>
                  <a:lnTo>
                    <a:pt x="8" y="14"/>
                  </a:lnTo>
                  <a:lnTo>
                    <a:pt x="10" y="84"/>
                  </a:lnTo>
                  <a:lnTo>
                    <a:pt x="10" y="84"/>
                  </a:lnTo>
                  <a:lnTo>
                    <a:pt x="10" y="84"/>
                  </a:lnTo>
                  <a:close/>
                </a:path>
              </a:pathLst>
            </a:custGeom>
            <a:solidFill>
              <a:schemeClr val="bg1">
                <a:lumMod val="85000"/>
              </a:schemeClr>
            </a:solidFill>
            <a:ln w="635" cap="rnd">
              <a:solidFill>
                <a:schemeClr val="bg1">
                  <a:alpha val="17000"/>
                </a:schemeClr>
              </a:solidFill>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19" name="Freeform 219">
              <a:extLst>
                <a:ext uri="{FF2B5EF4-FFF2-40B4-BE49-F238E27FC236}">
                  <a16:creationId xmlns:a16="http://schemas.microsoft.com/office/drawing/2014/main" id="{872F2E84-32DF-EA44-B754-D6774DFB2AF9}"/>
                </a:ext>
              </a:extLst>
            </p:cNvPr>
            <p:cNvSpPr>
              <a:spLocks/>
            </p:cNvSpPr>
            <p:nvPr userDrawn="1"/>
          </p:nvSpPr>
          <p:spPr bwMode="auto">
            <a:xfrm>
              <a:off x="976071" y="3097057"/>
              <a:ext cx="38172" cy="109145"/>
            </a:xfrm>
            <a:custGeom>
              <a:avLst/>
              <a:gdLst>
                <a:gd name="T0" fmla="*/ 10 w 25"/>
                <a:gd name="T1" fmla="*/ 84 h 84"/>
                <a:gd name="T2" fmla="*/ 25 w 25"/>
                <a:gd name="T3" fmla="*/ 78 h 84"/>
                <a:gd name="T4" fmla="*/ 25 w 25"/>
                <a:gd name="T5" fmla="*/ 36 h 84"/>
                <a:gd name="T6" fmla="*/ 19 w 25"/>
                <a:gd name="T7" fmla="*/ 25 h 84"/>
                <a:gd name="T8" fmla="*/ 19 w 25"/>
                <a:gd name="T9" fmla="*/ 19 h 84"/>
                <a:gd name="T10" fmla="*/ 13 w 25"/>
                <a:gd name="T11" fmla="*/ 12 h 84"/>
                <a:gd name="T12" fmla="*/ 13 w 25"/>
                <a:gd name="T13" fmla="*/ 4 h 84"/>
                <a:gd name="T14" fmla="*/ 0 w 25"/>
                <a:gd name="T15" fmla="*/ 0 h 84"/>
                <a:gd name="T16" fmla="*/ 0 w 25"/>
                <a:gd name="T17" fmla="*/ 4 h 84"/>
                <a:gd name="T18" fmla="*/ 0 w 25"/>
                <a:gd name="T19" fmla="*/ 4 h 84"/>
                <a:gd name="T20" fmla="*/ 0 w 25"/>
                <a:gd name="T21" fmla="*/ 8 h 84"/>
                <a:gd name="T22" fmla="*/ 8 w 25"/>
                <a:gd name="T23" fmla="*/ 14 h 84"/>
                <a:gd name="T24" fmla="*/ 10 w 25"/>
                <a:gd name="T25" fmla="*/ 84 h 84"/>
                <a:gd name="T26" fmla="*/ 10 w 25"/>
                <a:gd name="T27" fmla="*/ 84 h 84"/>
                <a:gd name="T28" fmla="*/ 10 w 25"/>
                <a:gd name="T29"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 h="84">
                  <a:moveTo>
                    <a:pt x="10" y="84"/>
                  </a:moveTo>
                  <a:lnTo>
                    <a:pt x="25" y="78"/>
                  </a:lnTo>
                  <a:lnTo>
                    <a:pt x="25" y="36"/>
                  </a:lnTo>
                  <a:lnTo>
                    <a:pt x="19" y="25"/>
                  </a:lnTo>
                  <a:lnTo>
                    <a:pt x="19" y="19"/>
                  </a:lnTo>
                  <a:lnTo>
                    <a:pt x="13" y="12"/>
                  </a:lnTo>
                  <a:lnTo>
                    <a:pt x="13" y="4"/>
                  </a:lnTo>
                  <a:lnTo>
                    <a:pt x="0" y="0"/>
                  </a:lnTo>
                  <a:lnTo>
                    <a:pt x="0" y="4"/>
                  </a:lnTo>
                  <a:lnTo>
                    <a:pt x="0" y="4"/>
                  </a:lnTo>
                  <a:lnTo>
                    <a:pt x="0" y="8"/>
                  </a:lnTo>
                  <a:lnTo>
                    <a:pt x="8" y="14"/>
                  </a:lnTo>
                  <a:lnTo>
                    <a:pt x="10" y="84"/>
                  </a:lnTo>
                  <a:lnTo>
                    <a:pt x="10" y="84"/>
                  </a:lnTo>
                  <a:lnTo>
                    <a:pt x="10" y="84"/>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20" name="Freeform 220">
              <a:extLst>
                <a:ext uri="{FF2B5EF4-FFF2-40B4-BE49-F238E27FC236}">
                  <a16:creationId xmlns:a16="http://schemas.microsoft.com/office/drawing/2014/main" id="{D7A35A8A-CE93-C142-AFA4-A618F7985D07}"/>
                </a:ext>
              </a:extLst>
            </p:cNvPr>
            <p:cNvSpPr>
              <a:spLocks/>
            </p:cNvSpPr>
            <p:nvPr userDrawn="1"/>
          </p:nvSpPr>
          <p:spPr bwMode="auto">
            <a:xfrm>
              <a:off x="998974" y="3068472"/>
              <a:ext cx="58021" cy="127336"/>
            </a:xfrm>
            <a:custGeom>
              <a:avLst/>
              <a:gdLst>
                <a:gd name="T0" fmla="*/ 8 w 38"/>
                <a:gd name="T1" fmla="*/ 17 h 98"/>
                <a:gd name="T2" fmla="*/ 21 w 38"/>
                <a:gd name="T3" fmla="*/ 17 h 98"/>
                <a:gd name="T4" fmla="*/ 21 w 38"/>
                <a:gd name="T5" fmla="*/ 5 h 98"/>
                <a:gd name="T6" fmla="*/ 27 w 38"/>
                <a:gd name="T7" fmla="*/ 0 h 98"/>
                <a:gd name="T8" fmla="*/ 34 w 38"/>
                <a:gd name="T9" fmla="*/ 11 h 98"/>
                <a:gd name="T10" fmla="*/ 38 w 38"/>
                <a:gd name="T11" fmla="*/ 39 h 98"/>
                <a:gd name="T12" fmla="*/ 23 w 38"/>
                <a:gd name="T13" fmla="*/ 56 h 98"/>
                <a:gd name="T14" fmla="*/ 27 w 38"/>
                <a:gd name="T15" fmla="*/ 96 h 98"/>
                <a:gd name="T16" fmla="*/ 10 w 38"/>
                <a:gd name="T17" fmla="*/ 98 h 98"/>
                <a:gd name="T18" fmla="*/ 10 w 38"/>
                <a:gd name="T19" fmla="*/ 58 h 98"/>
                <a:gd name="T20" fmla="*/ 6 w 38"/>
                <a:gd name="T21" fmla="*/ 47 h 98"/>
                <a:gd name="T22" fmla="*/ 6 w 38"/>
                <a:gd name="T23" fmla="*/ 41 h 98"/>
                <a:gd name="T24" fmla="*/ 0 w 38"/>
                <a:gd name="T25" fmla="*/ 34 h 98"/>
                <a:gd name="T26" fmla="*/ 0 w 38"/>
                <a:gd name="T27" fmla="*/ 26 h 98"/>
                <a:gd name="T28" fmla="*/ 8 w 38"/>
                <a:gd name="T29" fmla="*/ 17 h 98"/>
                <a:gd name="T30" fmla="*/ 8 w 38"/>
                <a:gd name="T31" fmla="*/ 17 h 98"/>
                <a:gd name="T32" fmla="*/ 8 w 38"/>
                <a:gd name="T33" fmla="*/ 17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8" h="98">
                  <a:moveTo>
                    <a:pt x="8" y="17"/>
                  </a:moveTo>
                  <a:lnTo>
                    <a:pt x="21" y="17"/>
                  </a:lnTo>
                  <a:lnTo>
                    <a:pt x="21" y="5"/>
                  </a:lnTo>
                  <a:lnTo>
                    <a:pt x="27" y="0"/>
                  </a:lnTo>
                  <a:lnTo>
                    <a:pt x="34" y="11"/>
                  </a:lnTo>
                  <a:lnTo>
                    <a:pt x="38" y="39"/>
                  </a:lnTo>
                  <a:lnTo>
                    <a:pt x="23" y="56"/>
                  </a:lnTo>
                  <a:lnTo>
                    <a:pt x="27" y="96"/>
                  </a:lnTo>
                  <a:lnTo>
                    <a:pt x="10" y="98"/>
                  </a:lnTo>
                  <a:lnTo>
                    <a:pt x="10" y="58"/>
                  </a:lnTo>
                  <a:lnTo>
                    <a:pt x="6" y="47"/>
                  </a:lnTo>
                  <a:lnTo>
                    <a:pt x="6" y="41"/>
                  </a:lnTo>
                  <a:lnTo>
                    <a:pt x="0" y="34"/>
                  </a:lnTo>
                  <a:lnTo>
                    <a:pt x="0" y="26"/>
                  </a:lnTo>
                  <a:lnTo>
                    <a:pt x="8" y="17"/>
                  </a:lnTo>
                  <a:lnTo>
                    <a:pt x="8" y="17"/>
                  </a:lnTo>
                  <a:lnTo>
                    <a:pt x="8" y="17"/>
                  </a:lnTo>
                  <a:close/>
                </a:path>
              </a:pathLst>
            </a:custGeom>
            <a:solidFill>
              <a:schemeClr val="bg1">
                <a:lumMod val="85000"/>
              </a:schemeClr>
            </a:solidFill>
            <a:ln w="635" cap="rnd">
              <a:solidFill>
                <a:schemeClr val="bg1">
                  <a:alpha val="17000"/>
                </a:schemeClr>
              </a:solidFill>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21" name="Freeform 221">
              <a:extLst>
                <a:ext uri="{FF2B5EF4-FFF2-40B4-BE49-F238E27FC236}">
                  <a16:creationId xmlns:a16="http://schemas.microsoft.com/office/drawing/2014/main" id="{2A3D17AE-F44A-794E-95F4-553286FAFD33}"/>
                </a:ext>
              </a:extLst>
            </p:cNvPr>
            <p:cNvSpPr>
              <a:spLocks/>
            </p:cNvSpPr>
            <p:nvPr userDrawn="1"/>
          </p:nvSpPr>
          <p:spPr bwMode="auto">
            <a:xfrm>
              <a:off x="998974" y="3068472"/>
              <a:ext cx="58021" cy="127336"/>
            </a:xfrm>
            <a:custGeom>
              <a:avLst/>
              <a:gdLst>
                <a:gd name="T0" fmla="*/ 8 w 38"/>
                <a:gd name="T1" fmla="*/ 17 h 98"/>
                <a:gd name="T2" fmla="*/ 21 w 38"/>
                <a:gd name="T3" fmla="*/ 17 h 98"/>
                <a:gd name="T4" fmla="*/ 21 w 38"/>
                <a:gd name="T5" fmla="*/ 5 h 98"/>
                <a:gd name="T6" fmla="*/ 27 w 38"/>
                <a:gd name="T7" fmla="*/ 0 h 98"/>
                <a:gd name="T8" fmla="*/ 34 w 38"/>
                <a:gd name="T9" fmla="*/ 11 h 98"/>
                <a:gd name="T10" fmla="*/ 38 w 38"/>
                <a:gd name="T11" fmla="*/ 39 h 98"/>
                <a:gd name="T12" fmla="*/ 23 w 38"/>
                <a:gd name="T13" fmla="*/ 56 h 98"/>
                <a:gd name="T14" fmla="*/ 27 w 38"/>
                <a:gd name="T15" fmla="*/ 96 h 98"/>
                <a:gd name="T16" fmla="*/ 10 w 38"/>
                <a:gd name="T17" fmla="*/ 98 h 98"/>
                <a:gd name="T18" fmla="*/ 10 w 38"/>
                <a:gd name="T19" fmla="*/ 58 h 98"/>
                <a:gd name="T20" fmla="*/ 6 w 38"/>
                <a:gd name="T21" fmla="*/ 47 h 98"/>
                <a:gd name="T22" fmla="*/ 6 w 38"/>
                <a:gd name="T23" fmla="*/ 41 h 98"/>
                <a:gd name="T24" fmla="*/ 0 w 38"/>
                <a:gd name="T25" fmla="*/ 34 h 98"/>
                <a:gd name="T26" fmla="*/ 0 w 38"/>
                <a:gd name="T27" fmla="*/ 26 h 98"/>
                <a:gd name="T28" fmla="*/ 8 w 38"/>
                <a:gd name="T29" fmla="*/ 17 h 98"/>
                <a:gd name="T30" fmla="*/ 8 w 38"/>
                <a:gd name="T31" fmla="*/ 17 h 98"/>
                <a:gd name="T32" fmla="*/ 8 w 38"/>
                <a:gd name="T33" fmla="*/ 17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8" h="98">
                  <a:moveTo>
                    <a:pt x="8" y="17"/>
                  </a:moveTo>
                  <a:lnTo>
                    <a:pt x="21" y="17"/>
                  </a:lnTo>
                  <a:lnTo>
                    <a:pt x="21" y="5"/>
                  </a:lnTo>
                  <a:lnTo>
                    <a:pt x="27" y="0"/>
                  </a:lnTo>
                  <a:lnTo>
                    <a:pt x="34" y="11"/>
                  </a:lnTo>
                  <a:lnTo>
                    <a:pt x="38" y="39"/>
                  </a:lnTo>
                  <a:lnTo>
                    <a:pt x="23" y="56"/>
                  </a:lnTo>
                  <a:lnTo>
                    <a:pt x="27" y="96"/>
                  </a:lnTo>
                  <a:lnTo>
                    <a:pt x="10" y="98"/>
                  </a:lnTo>
                  <a:lnTo>
                    <a:pt x="10" y="58"/>
                  </a:lnTo>
                  <a:lnTo>
                    <a:pt x="6" y="47"/>
                  </a:lnTo>
                  <a:lnTo>
                    <a:pt x="6" y="41"/>
                  </a:lnTo>
                  <a:lnTo>
                    <a:pt x="0" y="34"/>
                  </a:lnTo>
                  <a:lnTo>
                    <a:pt x="0" y="26"/>
                  </a:lnTo>
                  <a:lnTo>
                    <a:pt x="8" y="17"/>
                  </a:lnTo>
                  <a:lnTo>
                    <a:pt x="8" y="17"/>
                  </a:lnTo>
                  <a:lnTo>
                    <a:pt x="8" y="17"/>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22" name="Freeform 222">
              <a:extLst>
                <a:ext uri="{FF2B5EF4-FFF2-40B4-BE49-F238E27FC236}">
                  <a16:creationId xmlns:a16="http://schemas.microsoft.com/office/drawing/2014/main" id="{F8DC1C80-E6C1-BC41-B239-7AC3BBCBFED9}"/>
                </a:ext>
              </a:extLst>
            </p:cNvPr>
            <p:cNvSpPr>
              <a:spLocks/>
            </p:cNvSpPr>
            <p:nvPr userDrawn="1"/>
          </p:nvSpPr>
          <p:spPr bwMode="auto">
            <a:xfrm>
              <a:off x="1169983" y="3038587"/>
              <a:ext cx="152687" cy="255971"/>
            </a:xfrm>
            <a:custGeom>
              <a:avLst/>
              <a:gdLst>
                <a:gd name="T0" fmla="*/ 68 w 100"/>
                <a:gd name="T1" fmla="*/ 0 h 197"/>
                <a:gd name="T2" fmla="*/ 70 w 100"/>
                <a:gd name="T3" fmla="*/ 23 h 197"/>
                <a:gd name="T4" fmla="*/ 77 w 100"/>
                <a:gd name="T5" fmla="*/ 23 h 197"/>
                <a:gd name="T6" fmla="*/ 77 w 100"/>
                <a:gd name="T7" fmla="*/ 34 h 197"/>
                <a:gd name="T8" fmla="*/ 70 w 100"/>
                <a:gd name="T9" fmla="*/ 43 h 197"/>
                <a:gd name="T10" fmla="*/ 55 w 100"/>
                <a:gd name="T11" fmla="*/ 83 h 197"/>
                <a:gd name="T12" fmla="*/ 36 w 100"/>
                <a:gd name="T13" fmla="*/ 123 h 197"/>
                <a:gd name="T14" fmla="*/ 23 w 100"/>
                <a:gd name="T15" fmla="*/ 110 h 197"/>
                <a:gd name="T16" fmla="*/ 4 w 100"/>
                <a:gd name="T17" fmla="*/ 127 h 197"/>
                <a:gd name="T18" fmla="*/ 0 w 100"/>
                <a:gd name="T19" fmla="*/ 153 h 197"/>
                <a:gd name="T20" fmla="*/ 0 w 100"/>
                <a:gd name="T21" fmla="*/ 153 h 197"/>
                <a:gd name="T22" fmla="*/ 6 w 100"/>
                <a:gd name="T23" fmla="*/ 159 h 197"/>
                <a:gd name="T24" fmla="*/ 6 w 100"/>
                <a:gd name="T25" fmla="*/ 159 h 197"/>
                <a:gd name="T26" fmla="*/ 7 w 100"/>
                <a:gd name="T27" fmla="*/ 161 h 197"/>
                <a:gd name="T28" fmla="*/ 7 w 100"/>
                <a:gd name="T29" fmla="*/ 161 h 197"/>
                <a:gd name="T30" fmla="*/ 7 w 100"/>
                <a:gd name="T31" fmla="*/ 161 h 197"/>
                <a:gd name="T32" fmla="*/ 11 w 100"/>
                <a:gd name="T33" fmla="*/ 163 h 197"/>
                <a:gd name="T34" fmla="*/ 15 w 100"/>
                <a:gd name="T35" fmla="*/ 166 h 197"/>
                <a:gd name="T36" fmla="*/ 15 w 100"/>
                <a:gd name="T37" fmla="*/ 166 h 197"/>
                <a:gd name="T38" fmla="*/ 17 w 100"/>
                <a:gd name="T39" fmla="*/ 168 h 197"/>
                <a:gd name="T40" fmla="*/ 17 w 100"/>
                <a:gd name="T41" fmla="*/ 170 h 197"/>
                <a:gd name="T42" fmla="*/ 17 w 100"/>
                <a:gd name="T43" fmla="*/ 174 h 197"/>
                <a:gd name="T44" fmla="*/ 15 w 100"/>
                <a:gd name="T45" fmla="*/ 176 h 197"/>
                <a:gd name="T46" fmla="*/ 17 w 100"/>
                <a:gd name="T47" fmla="*/ 185 h 197"/>
                <a:gd name="T48" fmla="*/ 13 w 100"/>
                <a:gd name="T49" fmla="*/ 191 h 197"/>
                <a:gd name="T50" fmla="*/ 45 w 100"/>
                <a:gd name="T51" fmla="*/ 191 h 197"/>
                <a:gd name="T52" fmla="*/ 77 w 100"/>
                <a:gd name="T53" fmla="*/ 189 h 197"/>
                <a:gd name="T54" fmla="*/ 98 w 100"/>
                <a:gd name="T55" fmla="*/ 197 h 197"/>
                <a:gd name="T56" fmla="*/ 100 w 100"/>
                <a:gd name="T57" fmla="*/ 176 h 197"/>
                <a:gd name="T58" fmla="*/ 91 w 100"/>
                <a:gd name="T59" fmla="*/ 164 h 197"/>
                <a:gd name="T60" fmla="*/ 77 w 100"/>
                <a:gd name="T61" fmla="*/ 127 h 197"/>
                <a:gd name="T62" fmla="*/ 93 w 100"/>
                <a:gd name="T63" fmla="*/ 104 h 197"/>
                <a:gd name="T64" fmla="*/ 91 w 100"/>
                <a:gd name="T65" fmla="*/ 85 h 197"/>
                <a:gd name="T66" fmla="*/ 72 w 100"/>
                <a:gd name="T67" fmla="*/ 74 h 197"/>
                <a:gd name="T68" fmla="*/ 76 w 100"/>
                <a:gd name="T69" fmla="*/ 60 h 197"/>
                <a:gd name="T70" fmla="*/ 94 w 100"/>
                <a:gd name="T71" fmla="*/ 60 h 197"/>
                <a:gd name="T72" fmla="*/ 89 w 100"/>
                <a:gd name="T73" fmla="*/ 53 h 197"/>
                <a:gd name="T74" fmla="*/ 89 w 100"/>
                <a:gd name="T75" fmla="*/ 23 h 197"/>
                <a:gd name="T76" fmla="*/ 68 w 100"/>
                <a:gd name="T77" fmla="*/ 0 h 197"/>
                <a:gd name="T78" fmla="*/ 68 w 100"/>
                <a:gd name="T79" fmla="*/ 0 h 197"/>
                <a:gd name="T80" fmla="*/ 68 w 100"/>
                <a:gd name="T81" fmla="*/ 0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0" h="197">
                  <a:moveTo>
                    <a:pt x="68" y="0"/>
                  </a:moveTo>
                  <a:lnTo>
                    <a:pt x="70" y="23"/>
                  </a:lnTo>
                  <a:lnTo>
                    <a:pt x="77" y="23"/>
                  </a:lnTo>
                  <a:lnTo>
                    <a:pt x="77" y="34"/>
                  </a:lnTo>
                  <a:lnTo>
                    <a:pt x="70" y="43"/>
                  </a:lnTo>
                  <a:lnTo>
                    <a:pt x="55" y="83"/>
                  </a:lnTo>
                  <a:lnTo>
                    <a:pt x="36" y="123"/>
                  </a:lnTo>
                  <a:lnTo>
                    <a:pt x="23" y="110"/>
                  </a:lnTo>
                  <a:lnTo>
                    <a:pt x="4" y="127"/>
                  </a:lnTo>
                  <a:lnTo>
                    <a:pt x="0" y="153"/>
                  </a:lnTo>
                  <a:lnTo>
                    <a:pt x="0" y="153"/>
                  </a:lnTo>
                  <a:lnTo>
                    <a:pt x="6" y="159"/>
                  </a:lnTo>
                  <a:lnTo>
                    <a:pt x="6" y="159"/>
                  </a:lnTo>
                  <a:lnTo>
                    <a:pt x="7" y="161"/>
                  </a:lnTo>
                  <a:lnTo>
                    <a:pt x="7" y="161"/>
                  </a:lnTo>
                  <a:lnTo>
                    <a:pt x="7" y="161"/>
                  </a:lnTo>
                  <a:lnTo>
                    <a:pt x="11" y="163"/>
                  </a:lnTo>
                  <a:lnTo>
                    <a:pt x="15" y="166"/>
                  </a:lnTo>
                  <a:lnTo>
                    <a:pt x="15" y="166"/>
                  </a:lnTo>
                  <a:lnTo>
                    <a:pt x="17" y="168"/>
                  </a:lnTo>
                  <a:lnTo>
                    <a:pt x="17" y="170"/>
                  </a:lnTo>
                  <a:lnTo>
                    <a:pt x="17" y="174"/>
                  </a:lnTo>
                  <a:lnTo>
                    <a:pt x="15" y="176"/>
                  </a:lnTo>
                  <a:lnTo>
                    <a:pt x="17" y="185"/>
                  </a:lnTo>
                  <a:lnTo>
                    <a:pt x="13" y="191"/>
                  </a:lnTo>
                  <a:lnTo>
                    <a:pt x="45" y="191"/>
                  </a:lnTo>
                  <a:lnTo>
                    <a:pt x="77" y="189"/>
                  </a:lnTo>
                  <a:lnTo>
                    <a:pt x="98" y="197"/>
                  </a:lnTo>
                  <a:lnTo>
                    <a:pt x="100" y="176"/>
                  </a:lnTo>
                  <a:lnTo>
                    <a:pt x="91" y="164"/>
                  </a:lnTo>
                  <a:lnTo>
                    <a:pt x="77" y="127"/>
                  </a:lnTo>
                  <a:lnTo>
                    <a:pt x="93" y="104"/>
                  </a:lnTo>
                  <a:lnTo>
                    <a:pt x="91" y="85"/>
                  </a:lnTo>
                  <a:lnTo>
                    <a:pt x="72" y="74"/>
                  </a:lnTo>
                  <a:lnTo>
                    <a:pt x="76" y="60"/>
                  </a:lnTo>
                  <a:lnTo>
                    <a:pt x="94" y="60"/>
                  </a:lnTo>
                  <a:lnTo>
                    <a:pt x="89" y="53"/>
                  </a:lnTo>
                  <a:lnTo>
                    <a:pt x="89" y="23"/>
                  </a:lnTo>
                  <a:lnTo>
                    <a:pt x="68" y="0"/>
                  </a:lnTo>
                  <a:lnTo>
                    <a:pt x="68" y="0"/>
                  </a:lnTo>
                  <a:lnTo>
                    <a:pt x="68" y="0"/>
                  </a:lnTo>
                  <a:close/>
                </a:path>
              </a:pathLst>
            </a:custGeom>
            <a:solidFill>
              <a:schemeClr val="bg1">
                <a:lumMod val="85000"/>
              </a:schemeClr>
            </a:solidFill>
            <a:ln w="635" cap="rnd">
              <a:solidFill>
                <a:schemeClr val="bg1">
                  <a:alpha val="17000"/>
                </a:schemeClr>
              </a:solidFill>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23" name="Freeform 223">
              <a:extLst>
                <a:ext uri="{FF2B5EF4-FFF2-40B4-BE49-F238E27FC236}">
                  <a16:creationId xmlns:a16="http://schemas.microsoft.com/office/drawing/2014/main" id="{C4A3205C-1273-1847-B599-E69AA508017F}"/>
                </a:ext>
              </a:extLst>
            </p:cNvPr>
            <p:cNvSpPr>
              <a:spLocks/>
            </p:cNvSpPr>
            <p:nvPr userDrawn="1"/>
          </p:nvSpPr>
          <p:spPr bwMode="auto">
            <a:xfrm>
              <a:off x="1169983" y="3038587"/>
              <a:ext cx="152687" cy="255971"/>
            </a:xfrm>
            <a:custGeom>
              <a:avLst/>
              <a:gdLst>
                <a:gd name="T0" fmla="*/ 68 w 100"/>
                <a:gd name="T1" fmla="*/ 0 h 197"/>
                <a:gd name="T2" fmla="*/ 70 w 100"/>
                <a:gd name="T3" fmla="*/ 23 h 197"/>
                <a:gd name="T4" fmla="*/ 77 w 100"/>
                <a:gd name="T5" fmla="*/ 23 h 197"/>
                <a:gd name="T6" fmla="*/ 77 w 100"/>
                <a:gd name="T7" fmla="*/ 34 h 197"/>
                <a:gd name="T8" fmla="*/ 70 w 100"/>
                <a:gd name="T9" fmla="*/ 43 h 197"/>
                <a:gd name="T10" fmla="*/ 55 w 100"/>
                <a:gd name="T11" fmla="*/ 83 h 197"/>
                <a:gd name="T12" fmla="*/ 36 w 100"/>
                <a:gd name="T13" fmla="*/ 123 h 197"/>
                <a:gd name="T14" fmla="*/ 23 w 100"/>
                <a:gd name="T15" fmla="*/ 110 h 197"/>
                <a:gd name="T16" fmla="*/ 4 w 100"/>
                <a:gd name="T17" fmla="*/ 127 h 197"/>
                <a:gd name="T18" fmla="*/ 0 w 100"/>
                <a:gd name="T19" fmla="*/ 153 h 197"/>
                <a:gd name="T20" fmla="*/ 0 w 100"/>
                <a:gd name="T21" fmla="*/ 153 h 197"/>
                <a:gd name="T22" fmla="*/ 6 w 100"/>
                <a:gd name="T23" fmla="*/ 159 h 197"/>
                <a:gd name="T24" fmla="*/ 6 w 100"/>
                <a:gd name="T25" fmla="*/ 159 h 197"/>
                <a:gd name="T26" fmla="*/ 7 w 100"/>
                <a:gd name="T27" fmla="*/ 161 h 197"/>
                <a:gd name="T28" fmla="*/ 7 w 100"/>
                <a:gd name="T29" fmla="*/ 161 h 197"/>
                <a:gd name="T30" fmla="*/ 7 w 100"/>
                <a:gd name="T31" fmla="*/ 161 h 197"/>
                <a:gd name="T32" fmla="*/ 11 w 100"/>
                <a:gd name="T33" fmla="*/ 163 h 197"/>
                <a:gd name="T34" fmla="*/ 15 w 100"/>
                <a:gd name="T35" fmla="*/ 166 h 197"/>
                <a:gd name="T36" fmla="*/ 15 w 100"/>
                <a:gd name="T37" fmla="*/ 166 h 197"/>
                <a:gd name="T38" fmla="*/ 17 w 100"/>
                <a:gd name="T39" fmla="*/ 168 h 197"/>
                <a:gd name="T40" fmla="*/ 17 w 100"/>
                <a:gd name="T41" fmla="*/ 170 h 197"/>
                <a:gd name="T42" fmla="*/ 17 w 100"/>
                <a:gd name="T43" fmla="*/ 174 h 197"/>
                <a:gd name="T44" fmla="*/ 15 w 100"/>
                <a:gd name="T45" fmla="*/ 176 h 197"/>
                <a:gd name="T46" fmla="*/ 17 w 100"/>
                <a:gd name="T47" fmla="*/ 185 h 197"/>
                <a:gd name="T48" fmla="*/ 13 w 100"/>
                <a:gd name="T49" fmla="*/ 191 h 197"/>
                <a:gd name="T50" fmla="*/ 45 w 100"/>
                <a:gd name="T51" fmla="*/ 191 h 197"/>
                <a:gd name="T52" fmla="*/ 77 w 100"/>
                <a:gd name="T53" fmla="*/ 189 h 197"/>
                <a:gd name="T54" fmla="*/ 98 w 100"/>
                <a:gd name="T55" fmla="*/ 197 h 197"/>
                <a:gd name="T56" fmla="*/ 100 w 100"/>
                <a:gd name="T57" fmla="*/ 176 h 197"/>
                <a:gd name="T58" fmla="*/ 91 w 100"/>
                <a:gd name="T59" fmla="*/ 164 h 197"/>
                <a:gd name="T60" fmla="*/ 77 w 100"/>
                <a:gd name="T61" fmla="*/ 127 h 197"/>
                <a:gd name="T62" fmla="*/ 93 w 100"/>
                <a:gd name="T63" fmla="*/ 104 h 197"/>
                <a:gd name="T64" fmla="*/ 91 w 100"/>
                <a:gd name="T65" fmla="*/ 85 h 197"/>
                <a:gd name="T66" fmla="*/ 72 w 100"/>
                <a:gd name="T67" fmla="*/ 74 h 197"/>
                <a:gd name="T68" fmla="*/ 76 w 100"/>
                <a:gd name="T69" fmla="*/ 60 h 197"/>
                <a:gd name="T70" fmla="*/ 94 w 100"/>
                <a:gd name="T71" fmla="*/ 60 h 197"/>
                <a:gd name="T72" fmla="*/ 89 w 100"/>
                <a:gd name="T73" fmla="*/ 53 h 197"/>
                <a:gd name="T74" fmla="*/ 89 w 100"/>
                <a:gd name="T75" fmla="*/ 23 h 197"/>
                <a:gd name="T76" fmla="*/ 68 w 100"/>
                <a:gd name="T77" fmla="*/ 0 h 197"/>
                <a:gd name="T78" fmla="*/ 68 w 100"/>
                <a:gd name="T79" fmla="*/ 0 h 197"/>
                <a:gd name="T80" fmla="*/ 68 w 100"/>
                <a:gd name="T81" fmla="*/ 0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0" h="197">
                  <a:moveTo>
                    <a:pt x="68" y="0"/>
                  </a:moveTo>
                  <a:lnTo>
                    <a:pt x="70" y="23"/>
                  </a:lnTo>
                  <a:lnTo>
                    <a:pt x="77" y="23"/>
                  </a:lnTo>
                  <a:lnTo>
                    <a:pt x="77" y="34"/>
                  </a:lnTo>
                  <a:lnTo>
                    <a:pt x="70" y="43"/>
                  </a:lnTo>
                  <a:lnTo>
                    <a:pt x="55" y="83"/>
                  </a:lnTo>
                  <a:lnTo>
                    <a:pt x="36" y="123"/>
                  </a:lnTo>
                  <a:lnTo>
                    <a:pt x="23" y="110"/>
                  </a:lnTo>
                  <a:lnTo>
                    <a:pt x="4" y="127"/>
                  </a:lnTo>
                  <a:lnTo>
                    <a:pt x="0" y="153"/>
                  </a:lnTo>
                  <a:lnTo>
                    <a:pt x="0" y="153"/>
                  </a:lnTo>
                  <a:lnTo>
                    <a:pt x="6" y="159"/>
                  </a:lnTo>
                  <a:lnTo>
                    <a:pt x="6" y="159"/>
                  </a:lnTo>
                  <a:lnTo>
                    <a:pt x="7" y="161"/>
                  </a:lnTo>
                  <a:lnTo>
                    <a:pt x="7" y="161"/>
                  </a:lnTo>
                  <a:lnTo>
                    <a:pt x="7" y="161"/>
                  </a:lnTo>
                  <a:lnTo>
                    <a:pt x="11" y="163"/>
                  </a:lnTo>
                  <a:lnTo>
                    <a:pt x="15" y="166"/>
                  </a:lnTo>
                  <a:lnTo>
                    <a:pt x="15" y="166"/>
                  </a:lnTo>
                  <a:lnTo>
                    <a:pt x="17" y="168"/>
                  </a:lnTo>
                  <a:lnTo>
                    <a:pt x="17" y="170"/>
                  </a:lnTo>
                  <a:lnTo>
                    <a:pt x="17" y="174"/>
                  </a:lnTo>
                  <a:lnTo>
                    <a:pt x="15" y="176"/>
                  </a:lnTo>
                  <a:lnTo>
                    <a:pt x="17" y="185"/>
                  </a:lnTo>
                  <a:lnTo>
                    <a:pt x="13" y="191"/>
                  </a:lnTo>
                  <a:lnTo>
                    <a:pt x="45" y="191"/>
                  </a:lnTo>
                  <a:lnTo>
                    <a:pt x="77" y="189"/>
                  </a:lnTo>
                  <a:lnTo>
                    <a:pt x="98" y="197"/>
                  </a:lnTo>
                  <a:lnTo>
                    <a:pt x="100" y="176"/>
                  </a:lnTo>
                  <a:lnTo>
                    <a:pt x="91" y="164"/>
                  </a:lnTo>
                  <a:lnTo>
                    <a:pt x="77" y="127"/>
                  </a:lnTo>
                  <a:lnTo>
                    <a:pt x="93" y="104"/>
                  </a:lnTo>
                  <a:lnTo>
                    <a:pt x="91" y="85"/>
                  </a:lnTo>
                  <a:lnTo>
                    <a:pt x="72" y="74"/>
                  </a:lnTo>
                  <a:lnTo>
                    <a:pt x="76" y="60"/>
                  </a:lnTo>
                  <a:lnTo>
                    <a:pt x="94" y="60"/>
                  </a:lnTo>
                  <a:lnTo>
                    <a:pt x="89" y="53"/>
                  </a:lnTo>
                  <a:lnTo>
                    <a:pt x="89" y="23"/>
                  </a:lnTo>
                  <a:lnTo>
                    <a:pt x="68" y="0"/>
                  </a:lnTo>
                  <a:lnTo>
                    <a:pt x="68" y="0"/>
                  </a:lnTo>
                  <a:lnTo>
                    <a:pt x="68" y="0"/>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24" name="Freeform 224">
              <a:extLst>
                <a:ext uri="{FF2B5EF4-FFF2-40B4-BE49-F238E27FC236}">
                  <a16:creationId xmlns:a16="http://schemas.microsoft.com/office/drawing/2014/main" id="{81231A14-A032-6740-B703-9136D644EAAE}"/>
                </a:ext>
              </a:extLst>
            </p:cNvPr>
            <p:cNvSpPr>
              <a:spLocks/>
            </p:cNvSpPr>
            <p:nvPr userDrawn="1"/>
          </p:nvSpPr>
          <p:spPr bwMode="auto">
            <a:xfrm>
              <a:off x="1244800" y="3220495"/>
              <a:ext cx="389351" cy="393702"/>
            </a:xfrm>
            <a:custGeom>
              <a:avLst/>
              <a:gdLst>
                <a:gd name="T0" fmla="*/ 78 w 255"/>
                <a:gd name="T1" fmla="*/ 51 h 303"/>
                <a:gd name="T2" fmla="*/ 59 w 255"/>
                <a:gd name="T3" fmla="*/ 98 h 303"/>
                <a:gd name="T4" fmla="*/ 53 w 255"/>
                <a:gd name="T5" fmla="*/ 140 h 303"/>
                <a:gd name="T6" fmla="*/ 32 w 255"/>
                <a:gd name="T7" fmla="*/ 163 h 303"/>
                <a:gd name="T8" fmla="*/ 17 w 255"/>
                <a:gd name="T9" fmla="*/ 161 h 303"/>
                <a:gd name="T10" fmla="*/ 11 w 255"/>
                <a:gd name="T11" fmla="*/ 166 h 303"/>
                <a:gd name="T12" fmla="*/ 0 w 255"/>
                <a:gd name="T13" fmla="*/ 185 h 303"/>
                <a:gd name="T14" fmla="*/ 55 w 255"/>
                <a:gd name="T15" fmla="*/ 181 h 303"/>
                <a:gd name="T16" fmla="*/ 72 w 255"/>
                <a:gd name="T17" fmla="*/ 216 h 303"/>
                <a:gd name="T18" fmla="*/ 100 w 255"/>
                <a:gd name="T19" fmla="*/ 195 h 303"/>
                <a:gd name="T20" fmla="*/ 114 w 255"/>
                <a:gd name="T21" fmla="*/ 204 h 303"/>
                <a:gd name="T22" fmla="*/ 131 w 255"/>
                <a:gd name="T23" fmla="*/ 233 h 303"/>
                <a:gd name="T24" fmla="*/ 134 w 255"/>
                <a:gd name="T25" fmla="*/ 250 h 303"/>
                <a:gd name="T26" fmla="*/ 157 w 255"/>
                <a:gd name="T27" fmla="*/ 268 h 303"/>
                <a:gd name="T28" fmla="*/ 174 w 255"/>
                <a:gd name="T29" fmla="*/ 276 h 303"/>
                <a:gd name="T30" fmla="*/ 199 w 255"/>
                <a:gd name="T31" fmla="*/ 274 h 303"/>
                <a:gd name="T32" fmla="*/ 216 w 255"/>
                <a:gd name="T33" fmla="*/ 287 h 303"/>
                <a:gd name="T34" fmla="*/ 235 w 255"/>
                <a:gd name="T35" fmla="*/ 299 h 303"/>
                <a:gd name="T36" fmla="*/ 229 w 255"/>
                <a:gd name="T37" fmla="*/ 287 h 303"/>
                <a:gd name="T38" fmla="*/ 216 w 255"/>
                <a:gd name="T39" fmla="*/ 272 h 303"/>
                <a:gd name="T40" fmla="*/ 219 w 255"/>
                <a:gd name="T41" fmla="*/ 253 h 303"/>
                <a:gd name="T42" fmla="*/ 219 w 255"/>
                <a:gd name="T43" fmla="*/ 231 h 303"/>
                <a:gd name="T44" fmla="*/ 246 w 255"/>
                <a:gd name="T45" fmla="*/ 219 h 303"/>
                <a:gd name="T46" fmla="*/ 236 w 255"/>
                <a:gd name="T47" fmla="*/ 204 h 303"/>
                <a:gd name="T48" fmla="*/ 227 w 255"/>
                <a:gd name="T49" fmla="*/ 181 h 303"/>
                <a:gd name="T50" fmla="*/ 227 w 255"/>
                <a:gd name="T51" fmla="*/ 172 h 303"/>
                <a:gd name="T52" fmla="*/ 225 w 255"/>
                <a:gd name="T53" fmla="*/ 166 h 303"/>
                <a:gd name="T54" fmla="*/ 227 w 255"/>
                <a:gd name="T55" fmla="*/ 163 h 303"/>
                <a:gd name="T56" fmla="*/ 231 w 255"/>
                <a:gd name="T57" fmla="*/ 134 h 303"/>
                <a:gd name="T58" fmla="*/ 225 w 255"/>
                <a:gd name="T59" fmla="*/ 117 h 303"/>
                <a:gd name="T60" fmla="*/ 235 w 255"/>
                <a:gd name="T61" fmla="*/ 100 h 303"/>
                <a:gd name="T62" fmla="*/ 246 w 255"/>
                <a:gd name="T63" fmla="*/ 64 h 303"/>
                <a:gd name="T64" fmla="*/ 252 w 255"/>
                <a:gd name="T65" fmla="*/ 47 h 303"/>
                <a:gd name="T66" fmla="*/ 235 w 255"/>
                <a:gd name="T67" fmla="*/ 11 h 303"/>
                <a:gd name="T68" fmla="*/ 201 w 255"/>
                <a:gd name="T69" fmla="*/ 0 h 303"/>
                <a:gd name="T70" fmla="*/ 149 w 255"/>
                <a:gd name="T71" fmla="*/ 11 h 303"/>
                <a:gd name="T72" fmla="*/ 132 w 255"/>
                <a:gd name="T73" fmla="*/ 13 h 303"/>
                <a:gd name="T74" fmla="*/ 97 w 255"/>
                <a:gd name="T75" fmla="*/ 0 h 303"/>
                <a:gd name="T76" fmla="*/ 85 w 255"/>
                <a:gd name="T77" fmla="*/ 28 h 303"/>
                <a:gd name="T78" fmla="*/ 85 w 255"/>
                <a:gd name="T79" fmla="*/ 28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5" h="303">
                  <a:moveTo>
                    <a:pt x="85" y="28"/>
                  </a:moveTo>
                  <a:lnTo>
                    <a:pt x="78" y="51"/>
                  </a:lnTo>
                  <a:lnTo>
                    <a:pt x="74" y="74"/>
                  </a:lnTo>
                  <a:lnTo>
                    <a:pt x="59" y="98"/>
                  </a:lnTo>
                  <a:lnTo>
                    <a:pt x="53" y="121"/>
                  </a:lnTo>
                  <a:lnTo>
                    <a:pt x="53" y="140"/>
                  </a:lnTo>
                  <a:lnTo>
                    <a:pt x="40" y="155"/>
                  </a:lnTo>
                  <a:lnTo>
                    <a:pt x="32" y="163"/>
                  </a:lnTo>
                  <a:lnTo>
                    <a:pt x="27" y="157"/>
                  </a:lnTo>
                  <a:lnTo>
                    <a:pt x="17" y="161"/>
                  </a:lnTo>
                  <a:lnTo>
                    <a:pt x="8" y="157"/>
                  </a:lnTo>
                  <a:lnTo>
                    <a:pt x="11" y="166"/>
                  </a:lnTo>
                  <a:lnTo>
                    <a:pt x="0" y="180"/>
                  </a:lnTo>
                  <a:lnTo>
                    <a:pt x="0" y="185"/>
                  </a:lnTo>
                  <a:lnTo>
                    <a:pt x="11" y="181"/>
                  </a:lnTo>
                  <a:lnTo>
                    <a:pt x="55" y="181"/>
                  </a:lnTo>
                  <a:lnTo>
                    <a:pt x="62" y="206"/>
                  </a:lnTo>
                  <a:lnTo>
                    <a:pt x="72" y="216"/>
                  </a:lnTo>
                  <a:lnTo>
                    <a:pt x="89" y="214"/>
                  </a:lnTo>
                  <a:lnTo>
                    <a:pt x="100" y="195"/>
                  </a:lnTo>
                  <a:lnTo>
                    <a:pt x="108" y="197"/>
                  </a:lnTo>
                  <a:lnTo>
                    <a:pt x="114" y="204"/>
                  </a:lnTo>
                  <a:lnTo>
                    <a:pt x="127" y="206"/>
                  </a:lnTo>
                  <a:lnTo>
                    <a:pt x="131" y="233"/>
                  </a:lnTo>
                  <a:lnTo>
                    <a:pt x="131" y="244"/>
                  </a:lnTo>
                  <a:lnTo>
                    <a:pt x="134" y="250"/>
                  </a:lnTo>
                  <a:lnTo>
                    <a:pt x="134" y="267"/>
                  </a:lnTo>
                  <a:lnTo>
                    <a:pt x="157" y="268"/>
                  </a:lnTo>
                  <a:lnTo>
                    <a:pt x="161" y="270"/>
                  </a:lnTo>
                  <a:lnTo>
                    <a:pt x="174" y="276"/>
                  </a:lnTo>
                  <a:lnTo>
                    <a:pt x="189" y="278"/>
                  </a:lnTo>
                  <a:lnTo>
                    <a:pt x="199" y="274"/>
                  </a:lnTo>
                  <a:lnTo>
                    <a:pt x="204" y="282"/>
                  </a:lnTo>
                  <a:lnTo>
                    <a:pt x="216" y="287"/>
                  </a:lnTo>
                  <a:lnTo>
                    <a:pt x="225" y="303"/>
                  </a:lnTo>
                  <a:lnTo>
                    <a:pt x="235" y="299"/>
                  </a:lnTo>
                  <a:lnTo>
                    <a:pt x="235" y="282"/>
                  </a:lnTo>
                  <a:lnTo>
                    <a:pt x="229" y="287"/>
                  </a:lnTo>
                  <a:lnTo>
                    <a:pt x="219" y="278"/>
                  </a:lnTo>
                  <a:lnTo>
                    <a:pt x="216" y="272"/>
                  </a:lnTo>
                  <a:lnTo>
                    <a:pt x="216" y="263"/>
                  </a:lnTo>
                  <a:lnTo>
                    <a:pt x="219" y="253"/>
                  </a:lnTo>
                  <a:lnTo>
                    <a:pt x="219" y="240"/>
                  </a:lnTo>
                  <a:lnTo>
                    <a:pt x="219" y="231"/>
                  </a:lnTo>
                  <a:lnTo>
                    <a:pt x="227" y="225"/>
                  </a:lnTo>
                  <a:lnTo>
                    <a:pt x="246" y="219"/>
                  </a:lnTo>
                  <a:lnTo>
                    <a:pt x="246" y="210"/>
                  </a:lnTo>
                  <a:lnTo>
                    <a:pt x="236" y="204"/>
                  </a:lnTo>
                  <a:lnTo>
                    <a:pt x="235" y="189"/>
                  </a:lnTo>
                  <a:lnTo>
                    <a:pt x="227" y="181"/>
                  </a:lnTo>
                  <a:lnTo>
                    <a:pt x="227" y="181"/>
                  </a:lnTo>
                  <a:lnTo>
                    <a:pt x="227" y="172"/>
                  </a:lnTo>
                  <a:lnTo>
                    <a:pt x="227" y="172"/>
                  </a:lnTo>
                  <a:lnTo>
                    <a:pt x="225" y="166"/>
                  </a:lnTo>
                  <a:lnTo>
                    <a:pt x="225" y="164"/>
                  </a:lnTo>
                  <a:lnTo>
                    <a:pt x="227" y="163"/>
                  </a:lnTo>
                  <a:lnTo>
                    <a:pt x="227" y="153"/>
                  </a:lnTo>
                  <a:lnTo>
                    <a:pt x="231" y="134"/>
                  </a:lnTo>
                  <a:lnTo>
                    <a:pt x="223" y="127"/>
                  </a:lnTo>
                  <a:lnTo>
                    <a:pt x="225" y="117"/>
                  </a:lnTo>
                  <a:lnTo>
                    <a:pt x="235" y="108"/>
                  </a:lnTo>
                  <a:lnTo>
                    <a:pt x="235" y="100"/>
                  </a:lnTo>
                  <a:lnTo>
                    <a:pt x="235" y="89"/>
                  </a:lnTo>
                  <a:lnTo>
                    <a:pt x="246" y="64"/>
                  </a:lnTo>
                  <a:lnTo>
                    <a:pt x="255" y="51"/>
                  </a:lnTo>
                  <a:lnTo>
                    <a:pt x="252" y="47"/>
                  </a:lnTo>
                  <a:lnTo>
                    <a:pt x="252" y="24"/>
                  </a:lnTo>
                  <a:lnTo>
                    <a:pt x="235" y="11"/>
                  </a:lnTo>
                  <a:lnTo>
                    <a:pt x="210" y="11"/>
                  </a:lnTo>
                  <a:lnTo>
                    <a:pt x="201" y="0"/>
                  </a:lnTo>
                  <a:lnTo>
                    <a:pt x="159" y="0"/>
                  </a:lnTo>
                  <a:lnTo>
                    <a:pt x="149" y="11"/>
                  </a:lnTo>
                  <a:lnTo>
                    <a:pt x="144" y="2"/>
                  </a:lnTo>
                  <a:lnTo>
                    <a:pt x="132" y="13"/>
                  </a:lnTo>
                  <a:lnTo>
                    <a:pt x="108" y="13"/>
                  </a:lnTo>
                  <a:lnTo>
                    <a:pt x="97" y="0"/>
                  </a:lnTo>
                  <a:lnTo>
                    <a:pt x="85" y="13"/>
                  </a:lnTo>
                  <a:lnTo>
                    <a:pt x="85" y="28"/>
                  </a:lnTo>
                  <a:lnTo>
                    <a:pt x="85" y="28"/>
                  </a:lnTo>
                  <a:lnTo>
                    <a:pt x="85" y="28"/>
                  </a:lnTo>
                  <a:close/>
                </a:path>
              </a:pathLst>
            </a:custGeom>
            <a:solidFill>
              <a:schemeClr val="bg1">
                <a:lumMod val="85000"/>
              </a:schemeClr>
            </a:solidFill>
            <a:ln w="635" cap="rnd">
              <a:solidFill>
                <a:schemeClr val="bg1">
                  <a:alpha val="17000"/>
                </a:schemeClr>
              </a:solidFill>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25" name="Freeform 225">
              <a:extLst>
                <a:ext uri="{FF2B5EF4-FFF2-40B4-BE49-F238E27FC236}">
                  <a16:creationId xmlns:a16="http://schemas.microsoft.com/office/drawing/2014/main" id="{96F1EA95-E598-654D-BFB3-A8CB86787DAD}"/>
                </a:ext>
              </a:extLst>
            </p:cNvPr>
            <p:cNvSpPr>
              <a:spLocks/>
            </p:cNvSpPr>
            <p:nvPr userDrawn="1"/>
          </p:nvSpPr>
          <p:spPr bwMode="auto">
            <a:xfrm>
              <a:off x="1244800" y="3220495"/>
              <a:ext cx="389351" cy="393702"/>
            </a:xfrm>
            <a:custGeom>
              <a:avLst/>
              <a:gdLst>
                <a:gd name="T0" fmla="*/ 78 w 255"/>
                <a:gd name="T1" fmla="*/ 51 h 303"/>
                <a:gd name="T2" fmla="*/ 59 w 255"/>
                <a:gd name="T3" fmla="*/ 98 h 303"/>
                <a:gd name="T4" fmla="*/ 53 w 255"/>
                <a:gd name="T5" fmla="*/ 140 h 303"/>
                <a:gd name="T6" fmla="*/ 32 w 255"/>
                <a:gd name="T7" fmla="*/ 163 h 303"/>
                <a:gd name="T8" fmla="*/ 17 w 255"/>
                <a:gd name="T9" fmla="*/ 161 h 303"/>
                <a:gd name="T10" fmla="*/ 11 w 255"/>
                <a:gd name="T11" fmla="*/ 166 h 303"/>
                <a:gd name="T12" fmla="*/ 0 w 255"/>
                <a:gd name="T13" fmla="*/ 185 h 303"/>
                <a:gd name="T14" fmla="*/ 55 w 255"/>
                <a:gd name="T15" fmla="*/ 181 h 303"/>
                <a:gd name="T16" fmla="*/ 72 w 255"/>
                <a:gd name="T17" fmla="*/ 216 h 303"/>
                <a:gd name="T18" fmla="*/ 100 w 255"/>
                <a:gd name="T19" fmla="*/ 195 h 303"/>
                <a:gd name="T20" fmla="*/ 114 w 255"/>
                <a:gd name="T21" fmla="*/ 204 h 303"/>
                <a:gd name="T22" fmla="*/ 131 w 255"/>
                <a:gd name="T23" fmla="*/ 233 h 303"/>
                <a:gd name="T24" fmla="*/ 134 w 255"/>
                <a:gd name="T25" fmla="*/ 250 h 303"/>
                <a:gd name="T26" fmla="*/ 157 w 255"/>
                <a:gd name="T27" fmla="*/ 268 h 303"/>
                <a:gd name="T28" fmla="*/ 174 w 255"/>
                <a:gd name="T29" fmla="*/ 276 h 303"/>
                <a:gd name="T30" fmla="*/ 199 w 255"/>
                <a:gd name="T31" fmla="*/ 274 h 303"/>
                <a:gd name="T32" fmla="*/ 216 w 255"/>
                <a:gd name="T33" fmla="*/ 287 h 303"/>
                <a:gd name="T34" fmla="*/ 235 w 255"/>
                <a:gd name="T35" fmla="*/ 299 h 303"/>
                <a:gd name="T36" fmla="*/ 229 w 255"/>
                <a:gd name="T37" fmla="*/ 287 h 303"/>
                <a:gd name="T38" fmla="*/ 216 w 255"/>
                <a:gd name="T39" fmla="*/ 272 h 303"/>
                <a:gd name="T40" fmla="*/ 219 w 255"/>
                <a:gd name="T41" fmla="*/ 253 h 303"/>
                <a:gd name="T42" fmla="*/ 219 w 255"/>
                <a:gd name="T43" fmla="*/ 231 h 303"/>
                <a:gd name="T44" fmla="*/ 246 w 255"/>
                <a:gd name="T45" fmla="*/ 219 h 303"/>
                <a:gd name="T46" fmla="*/ 236 w 255"/>
                <a:gd name="T47" fmla="*/ 204 h 303"/>
                <a:gd name="T48" fmla="*/ 227 w 255"/>
                <a:gd name="T49" fmla="*/ 181 h 303"/>
                <a:gd name="T50" fmla="*/ 227 w 255"/>
                <a:gd name="T51" fmla="*/ 172 h 303"/>
                <a:gd name="T52" fmla="*/ 225 w 255"/>
                <a:gd name="T53" fmla="*/ 166 h 303"/>
                <a:gd name="T54" fmla="*/ 227 w 255"/>
                <a:gd name="T55" fmla="*/ 163 h 303"/>
                <a:gd name="T56" fmla="*/ 231 w 255"/>
                <a:gd name="T57" fmla="*/ 134 h 303"/>
                <a:gd name="T58" fmla="*/ 225 w 255"/>
                <a:gd name="T59" fmla="*/ 117 h 303"/>
                <a:gd name="T60" fmla="*/ 235 w 255"/>
                <a:gd name="T61" fmla="*/ 100 h 303"/>
                <a:gd name="T62" fmla="*/ 246 w 255"/>
                <a:gd name="T63" fmla="*/ 64 h 303"/>
                <a:gd name="T64" fmla="*/ 252 w 255"/>
                <a:gd name="T65" fmla="*/ 47 h 303"/>
                <a:gd name="T66" fmla="*/ 235 w 255"/>
                <a:gd name="T67" fmla="*/ 11 h 303"/>
                <a:gd name="T68" fmla="*/ 201 w 255"/>
                <a:gd name="T69" fmla="*/ 0 h 303"/>
                <a:gd name="T70" fmla="*/ 149 w 255"/>
                <a:gd name="T71" fmla="*/ 11 h 303"/>
                <a:gd name="T72" fmla="*/ 132 w 255"/>
                <a:gd name="T73" fmla="*/ 13 h 303"/>
                <a:gd name="T74" fmla="*/ 97 w 255"/>
                <a:gd name="T75" fmla="*/ 0 h 303"/>
                <a:gd name="T76" fmla="*/ 85 w 255"/>
                <a:gd name="T77" fmla="*/ 28 h 303"/>
                <a:gd name="T78" fmla="*/ 85 w 255"/>
                <a:gd name="T79" fmla="*/ 28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5" h="303">
                  <a:moveTo>
                    <a:pt x="85" y="28"/>
                  </a:moveTo>
                  <a:lnTo>
                    <a:pt x="78" y="51"/>
                  </a:lnTo>
                  <a:lnTo>
                    <a:pt x="74" y="74"/>
                  </a:lnTo>
                  <a:lnTo>
                    <a:pt x="59" y="98"/>
                  </a:lnTo>
                  <a:lnTo>
                    <a:pt x="53" y="121"/>
                  </a:lnTo>
                  <a:lnTo>
                    <a:pt x="53" y="140"/>
                  </a:lnTo>
                  <a:lnTo>
                    <a:pt x="40" y="155"/>
                  </a:lnTo>
                  <a:lnTo>
                    <a:pt x="32" y="163"/>
                  </a:lnTo>
                  <a:lnTo>
                    <a:pt x="27" y="157"/>
                  </a:lnTo>
                  <a:lnTo>
                    <a:pt x="17" y="161"/>
                  </a:lnTo>
                  <a:lnTo>
                    <a:pt x="8" y="157"/>
                  </a:lnTo>
                  <a:lnTo>
                    <a:pt x="11" y="166"/>
                  </a:lnTo>
                  <a:lnTo>
                    <a:pt x="0" y="180"/>
                  </a:lnTo>
                  <a:lnTo>
                    <a:pt x="0" y="185"/>
                  </a:lnTo>
                  <a:lnTo>
                    <a:pt x="11" y="181"/>
                  </a:lnTo>
                  <a:lnTo>
                    <a:pt x="55" y="181"/>
                  </a:lnTo>
                  <a:lnTo>
                    <a:pt x="62" y="206"/>
                  </a:lnTo>
                  <a:lnTo>
                    <a:pt x="72" y="216"/>
                  </a:lnTo>
                  <a:lnTo>
                    <a:pt x="89" y="214"/>
                  </a:lnTo>
                  <a:lnTo>
                    <a:pt x="100" y="195"/>
                  </a:lnTo>
                  <a:lnTo>
                    <a:pt x="108" y="197"/>
                  </a:lnTo>
                  <a:lnTo>
                    <a:pt x="114" y="204"/>
                  </a:lnTo>
                  <a:lnTo>
                    <a:pt x="127" y="206"/>
                  </a:lnTo>
                  <a:lnTo>
                    <a:pt x="131" y="233"/>
                  </a:lnTo>
                  <a:lnTo>
                    <a:pt x="131" y="244"/>
                  </a:lnTo>
                  <a:lnTo>
                    <a:pt x="134" y="250"/>
                  </a:lnTo>
                  <a:lnTo>
                    <a:pt x="134" y="267"/>
                  </a:lnTo>
                  <a:lnTo>
                    <a:pt x="157" y="268"/>
                  </a:lnTo>
                  <a:lnTo>
                    <a:pt x="161" y="270"/>
                  </a:lnTo>
                  <a:lnTo>
                    <a:pt x="174" y="276"/>
                  </a:lnTo>
                  <a:lnTo>
                    <a:pt x="189" y="278"/>
                  </a:lnTo>
                  <a:lnTo>
                    <a:pt x="199" y="274"/>
                  </a:lnTo>
                  <a:lnTo>
                    <a:pt x="204" y="282"/>
                  </a:lnTo>
                  <a:lnTo>
                    <a:pt x="216" y="287"/>
                  </a:lnTo>
                  <a:lnTo>
                    <a:pt x="225" y="303"/>
                  </a:lnTo>
                  <a:lnTo>
                    <a:pt x="235" y="299"/>
                  </a:lnTo>
                  <a:lnTo>
                    <a:pt x="235" y="282"/>
                  </a:lnTo>
                  <a:lnTo>
                    <a:pt x="229" y="287"/>
                  </a:lnTo>
                  <a:lnTo>
                    <a:pt x="219" y="278"/>
                  </a:lnTo>
                  <a:lnTo>
                    <a:pt x="216" y="272"/>
                  </a:lnTo>
                  <a:lnTo>
                    <a:pt x="216" y="263"/>
                  </a:lnTo>
                  <a:lnTo>
                    <a:pt x="219" y="253"/>
                  </a:lnTo>
                  <a:lnTo>
                    <a:pt x="219" y="240"/>
                  </a:lnTo>
                  <a:lnTo>
                    <a:pt x="219" y="231"/>
                  </a:lnTo>
                  <a:lnTo>
                    <a:pt x="227" y="225"/>
                  </a:lnTo>
                  <a:lnTo>
                    <a:pt x="246" y="219"/>
                  </a:lnTo>
                  <a:lnTo>
                    <a:pt x="246" y="210"/>
                  </a:lnTo>
                  <a:lnTo>
                    <a:pt x="236" y="204"/>
                  </a:lnTo>
                  <a:lnTo>
                    <a:pt x="235" y="189"/>
                  </a:lnTo>
                  <a:lnTo>
                    <a:pt x="227" y="181"/>
                  </a:lnTo>
                  <a:lnTo>
                    <a:pt x="227" y="181"/>
                  </a:lnTo>
                  <a:lnTo>
                    <a:pt x="227" y="172"/>
                  </a:lnTo>
                  <a:lnTo>
                    <a:pt x="227" y="172"/>
                  </a:lnTo>
                  <a:lnTo>
                    <a:pt x="225" y="166"/>
                  </a:lnTo>
                  <a:lnTo>
                    <a:pt x="225" y="164"/>
                  </a:lnTo>
                  <a:lnTo>
                    <a:pt x="227" y="163"/>
                  </a:lnTo>
                  <a:lnTo>
                    <a:pt x="227" y="153"/>
                  </a:lnTo>
                  <a:lnTo>
                    <a:pt x="231" y="134"/>
                  </a:lnTo>
                  <a:lnTo>
                    <a:pt x="223" y="127"/>
                  </a:lnTo>
                  <a:lnTo>
                    <a:pt x="225" y="117"/>
                  </a:lnTo>
                  <a:lnTo>
                    <a:pt x="235" y="108"/>
                  </a:lnTo>
                  <a:lnTo>
                    <a:pt x="235" y="100"/>
                  </a:lnTo>
                  <a:lnTo>
                    <a:pt x="235" y="89"/>
                  </a:lnTo>
                  <a:lnTo>
                    <a:pt x="246" y="64"/>
                  </a:lnTo>
                  <a:lnTo>
                    <a:pt x="255" y="51"/>
                  </a:lnTo>
                  <a:lnTo>
                    <a:pt x="252" y="47"/>
                  </a:lnTo>
                  <a:lnTo>
                    <a:pt x="252" y="24"/>
                  </a:lnTo>
                  <a:lnTo>
                    <a:pt x="235" y="11"/>
                  </a:lnTo>
                  <a:lnTo>
                    <a:pt x="210" y="11"/>
                  </a:lnTo>
                  <a:lnTo>
                    <a:pt x="201" y="0"/>
                  </a:lnTo>
                  <a:lnTo>
                    <a:pt x="159" y="0"/>
                  </a:lnTo>
                  <a:lnTo>
                    <a:pt x="149" y="11"/>
                  </a:lnTo>
                  <a:lnTo>
                    <a:pt x="144" y="2"/>
                  </a:lnTo>
                  <a:lnTo>
                    <a:pt x="132" y="13"/>
                  </a:lnTo>
                  <a:lnTo>
                    <a:pt x="108" y="13"/>
                  </a:lnTo>
                  <a:lnTo>
                    <a:pt x="97" y="0"/>
                  </a:lnTo>
                  <a:lnTo>
                    <a:pt x="85" y="13"/>
                  </a:lnTo>
                  <a:lnTo>
                    <a:pt x="85" y="28"/>
                  </a:lnTo>
                  <a:lnTo>
                    <a:pt x="85" y="28"/>
                  </a:lnTo>
                  <a:lnTo>
                    <a:pt x="85" y="28"/>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26" name="Freeform 226">
              <a:extLst>
                <a:ext uri="{FF2B5EF4-FFF2-40B4-BE49-F238E27FC236}">
                  <a16:creationId xmlns:a16="http://schemas.microsoft.com/office/drawing/2014/main" id="{88DA27CE-37AC-D54D-B1C9-20060D7B6EF7}"/>
                </a:ext>
              </a:extLst>
            </p:cNvPr>
            <p:cNvSpPr>
              <a:spLocks/>
            </p:cNvSpPr>
            <p:nvPr userDrawn="1"/>
          </p:nvSpPr>
          <p:spPr bwMode="auto">
            <a:xfrm>
              <a:off x="1180671" y="3286762"/>
              <a:ext cx="47333" cy="22089"/>
            </a:xfrm>
            <a:custGeom>
              <a:avLst/>
              <a:gdLst>
                <a:gd name="T0" fmla="*/ 6 w 31"/>
                <a:gd name="T1" fmla="*/ 0 h 17"/>
                <a:gd name="T2" fmla="*/ 31 w 31"/>
                <a:gd name="T3" fmla="*/ 0 h 17"/>
                <a:gd name="T4" fmla="*/ 31 w 31"/>
                <a:gd name="T5" fmla="*/ 17 h 17"/>
                <a:gd name="T6" fmla="*/ 31 w 31"/>
                <a:gd name="T7" fmla="*/ 17 h 17"/>
                <a:gd name="T8" fmla="*/ 4 w 31"/>
                <a:gd name="T9" fmla="*/ 17 h 17"/>
                <a:gd name="T10" fmla="*/ 0 w 31"/>
                <a:gd name="T11" fmla="*/ 17 h 17"/>
                <a:gd name="T12" fmla="*/ 4 w 31"/>
                <a:gd name="T13" fmla="*/ 11 h 17"/>
                <a:gd name="T14" fmla="*/ 4 w 31"/>
                <a:gd name="T15" fmla="*/ 4 h 17"/>
                <a:gd name="T16" fmla="*/ 6 w 31"/>
                <a:gd name="T17" fmla="*/ 0 h 17"/>
                <a:gd name="T18" fmla="*/ 6 w 31"/>
                <a:gd name="T19" fmla="*/ 0 h 17"/>
                <a:gd name="T20" fmla="*/ 6 w 31"/>
                <a:gd name="T2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 h="17">
                  <a:moveTo>
                    <a:pt x="6" y="0"/>
                  </a:moveTo>
                  <a:lnTo>
                    <a:pt x="31" y="0"/>
                  </a:lnTo>
                  <a:lnTo>
                    <a:pt x="31" y="17"/>
                  </a:lnTo>
                  <a:lnTo>
                    <a:pt x="31" y="17"/>
                  </a:lnTo>
                  <a:lnTo>
                    <a:pt x="4" y="17"/>
                  </a:lnTo>
                  <a:lnTo>
                    <a:pt x="0" y="17"/>
                  </a:lnTo>
                  <a:lnTo>
                    <a:pt x="4" y="11"/>
                  </a:lnTo>
                  <a:lnTo>
                    <a:pt x="4" y="4"/>
                  </a:lnTo>
                  <a:lnTo>
                    <a:pt x="6" y="0"/>
                  </a:lnTo>
                  <a:lnTo>
                    <a:pt x="6" y="0"/>
                  </a:lnTo>
                  <a:lnTo>
                    <a:pt x="6" y="0"/>
                  </a:lnTo>
                  <a:close/>
                </a:path>
              </a:pathLst>
            </a:custGeom>
            <a:solidFill>
              <a:schemeClr val="bg1">
                <a:lumMod val="85000"/>
              </a:schemeClr>
            </a:solidFill>
            <a:ln w="635" cap="rnd">
              <a:solidFill>
                <a:schemeClr val="bg1">
                  <a:alpha val="17000"/>
                </a:schemeClr>
              </a:solidFill>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27" name="Freeform 227">
              <a:extLst>
                <a:ext uri="{FF2B5EF4-FFF2-40B4-BE49-F238E27FC236}">
                  <a16:creationId xmlns:a16="http://schemas.microsoft.com/office/drawing/2014/main" id="{E0BD836A-F59A-B046-BA1B-4F4CE7709ACD}"/>
                </a:ext>
              </a:extLst>
            </p:cNvPr>
            <p:cNvSpPr>
              <a:spLocks/>
            </p:cNvSpPr>
            <p:nvPr userDrawn="1"/>
          </p:nvSpPr>
          <p:spPr bwMode="auto">
            <a:xfrm>
              <a:off x="1180671" y="3286762"/>
              <a:ext cx="47333" cy="22089"/>
            </a:xfrm>
            <a:custGeom>
              <a:avLst/>
              <a:gdLst>
                <a:gd name="T0" fmla="*/ 6 w 31"/>
                <a:gd name="T1" fmla="*/ 0 h 17"/>
                <a:gd name="T2" fmla="*/ 31 w 31"/>
                <a:gd name="T3" fmla="*/ 0 h 17"/>
                <a:gd name="T4" fmla="*/ 31 w 31"/>
                <a:gd name="T5" fmla="*/ 17 h 17"/>
                <a:gd name="T6" fmla="*/ 31 w 31"/>
                <a:gd name="T7" fmla="*/ 17 h 17"/>
                <a:gd name="T8" fmla="*/ 4 w 31"/>
                <a:gd name="T9" fmla="*/ 17 h 17"/>
                <a:gd name="T10" fmla="*/ 0 w 31"/>
                <a:gd name="T11" fmla="*/ 17 h 17"/>
                <a:gd name="T12" fmla="*/ 4 w 31"/>
                <a:gd name="T13" fmla="*/ 11 h 17"/>
                <a:gd name="T14" fmla="*/ 4 w 31"/>
                <a:gd name="T15" fmla="*/ 4 h 17"/>
                <a:gd name="T16" fmla="*/ 6 w 31"/>
                <a:gd name="T17" fmla="*/ 0 h 17"/>
                <a:gd name="T18" fmla="*/ 6 w 31"/>
                <a:gd name="T19" fmla="*/ 0 h 17"/>
                <a:gd name="T20" fmla="*/ 6 w 31"/>
                <a:gd name="T2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 h="17">
                  <a:moveTo>
                    <a:pt x="6" y="0"/>
                  </a:moveTo>
                  <a:lnTo>
                    <a:pt x="31" y="0"/>
                  </a:lnTo>
                  <a:lnTo>
                    <a:pt x="31" y="17"/>
                  </a:lnTo>
                  <a:lnTo>
                    <a:pt x="31" y="17"/>
                  </a:lnTo>
                  <a:lnTo>
                    <a:pt x="4" y="17"/>
                  </a:lnTo>
                  <a:lnTo>
                    <a:pt x="0" y="17"/>
                  </a:lnTo>
                  <a:lnTo>
                    <a:pt x="4" y="11"/>
                  </a:lnTo>
                  <a:lnTo>
                    <a:pt x="4" y="4"/>
                  </a:lnTo>
                  <a:lnTo>
                    <a:pt x="6" y="0"/>
                  </a:lnTo>
                  <a:lnTo>
                    <a:pt x="6" y="0"/>
                  </a:lnTo>
                  <a:lnTo>
                    <a:pt x="6" y="0"/>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28" name="Freeform 228">
              <a:extLst>
                <a:ext uri="{FF2B5EF4-FFF2-40B4-BE49-F238E27FC236}">
                  <a16:creationId xmlns:a16="http://schemas.microsoft.com/office/drawing/2014/main" id="{65766118-EBDA-F94E-B4C3-D0C0D953F097}"/>
                </a:ext>
              </a:extLst>
            </p:cNvPr>
            <p:cNvSpPr>
              <a:spLocks/>
            </p:cNvSpPr>
            <p:nvPr userDrawn="1"/>
          </p:nvSpPr>
          <p:spPr bwMode="auto">
            <a:xfrm>
              <a:off x="1221897" y="3254278"/>
              <a:ext cx="152687" cy="181908"/>
            </a:xfrm>
            <a:custGeom>
              <a:avLst/>
              <a:gdLst>
                <a:gd name="T0" fmla="*/ 0 w 100"/>
                <a:gd name="T1" fmla="*/ 121 h 140"/>
                <a:gd name="T2" fmla="*/ 9 w 100"/>
                <a:gd name="T3" fmla="*/ 118 h 140"/>
                <a:gd name="T4" fmla="*/ 4 w 100"/>
                <a:gd name="T5" fmla="*/ 102 h 140"/>
                <a:gd name="T6" fmla="*/ 23 w 100"/>
                <a:gd name="T7" fmla="*/ 87 h 140"/>
                <a:gd name="T8" fmla="*/ 28 w 100"/>
                <a:gd name="T9" fmla="*/ 97 h 140"/>
                <a:gd name="T10" fmla="*/ 38 w 100"/>
                <a:gd name="T11" fmla="*/ 99 h 140"/>
                <a:gd name="T12" fmla="*/ 45 w 100"/>
                <a:gd name="T13" fmla="*/ 68 h 140"/>
                <a:gd name="T14" fmla="*/ 36 w 100"/>
                <a:gd name="T15" fmla="*/ 59 h 140"/>
                <a:gd name="T16" fmla="*/ 43 w 100"/>
                <a:gd name="T17" fmla="*/ 46 h 140"/>
                <a:gd name="T18" fmla="*/ 38 w 100"/>
                <a:gd name="T19" fmla="*/ 40 h 140"/>
                <a:gd name="T20" fmla="*/ 30 w 100"/>
                <a:gd name="T21" fmla="*/ 42 h 140"/>
                <a:gd name="T22" fmla="*/ 28 w 100"/>
                <a:gd name="T23" fmla="*/ 23 h 140"/>
                <a:gd name="T24" fmla="*/ 43 w 100"/>
                <a:gd name="T25" fmla="*/ 21 h 140"/>
                <a:gd name="T26" fmla="*/ 64 w 100"/>
                <a:gd name="T27" fmla="*/ 31 h 140"/>
                <a:gd name="T28" fmla="*/ 66 w 100"/>
                <a:gd name="T29" fmla="*/ 10 h 140"/>
                <a:gd name="T30" fmla="*/ 74 w 100"/>
                <a:gd name="T31" fmla="*/ 17 h 140"/>
                <a:gd name="T32" fmla="*/ 74 w 100"/>
                <a:gd name="T33" fmla="*/ 0 h 140"/>
                <a:gd name="T34" fmla="*/ 100 w 100"/>
                <a:gd name="T35" fmla="*/ 0 h 140"/>
                <a:gd name="T36" fmla="*/ 93 w 100"/>
                <a:gd name="T37" fmla="*/ 25 h 140"/>
                <a:gd name="T38" fmla="*/ 87 w 100"/>
                <a:gd name="T39" fmla="*/ 48 h 140"/>
                <a:gd name="T40" fmla="*/ 74 w 100"/>
                <a:gd name="T41" fmla="*/ 72 h 140"/>
                <a:gd name="T42" fmla="*/ 66 w 100"/>
                <a:gd name="T43" fmla="*/ 95 h 140"/>
                <a:gd name="T44" fmla="*/ 66 w 100"/>
                <a:gd name="T45" fmla="*/ 114 h 140"/>
                <a:gd name="T46" fmla="*/ 47 w 100"/>
                <a:gd name="T47" fmla="*/ 137 h 140"/>
                <a:gd name="T48" fmla="*/ 42 w 100"/>
                <a:gd name="T49" fmla="*/ 133 h 140"/>
                <a:gd name="T50" fmla="*/ 32 w 100"/>
                <a:gd name="T51" fmla="*/ 137 h 140"/>
                <a:gd name="T52" fmla="*/ 23 w 100"/>
                <a:gd name="T53" fmla="*/ 131 h 140"/>
                <a:gd name="T54" fmla="*/ 15 w 100"/>
                <a:gd name="T55" fmla="*/ 140 h 140"/>
                <a:gd name="T56" fmla="*/ 0 w 100"/>
                <a:gd name="T57" fmla="*/ 121 h 140"/>
                <a:gd name="T58" fmla="*/ 0 w 100"/>
                <a:gd name="T59" fmla="*/ 121 h 140"/>
                <a:gd name="T60" fmla="*/ 0 w 100"/>
                <a:gd name="T61" fmla="*/ 121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0" h="140">
                  <a:moveTo>
                    <a:pt x="0" y="121"/>
                  </a:moveTo>
                  <a:lnTo>
                    <a:pt x="9" y="118"/>
                  </a:lnTo>
                  <a:lnTo>
                    <a:pt x="4" y="102"/>
                  </a:lnTo>
                  <a:lnTo>
                    <a:pt x="23" y="87"/>
                  </a:lnTo>
                  <a:lnTo>
                    <a:pt x="28" y="97"/>
                  </a:lnTo>
                  <a:lnTo>
                    <a:pt x="38" y="99"/>
                  </a:lnTo>
                  <a:lnTo>
                    <a:pt x="45" y="68"/>
                  </a:lnTo>
                  <a:lnTo>
                    <a:pt x="36" y="59"/>
                  </a:lnTo>
                  <a:lnTo>
                    <a:pt x="43" y="46"/>
                  </a:lnTo>
                  <a:lnTo>
                    <a:pt x="38" y="40"/>
                  </a:lnTo>
                  <a:lnTo>
                    <a:pt x="30" y="42"/>
                  </a:lnTo>
                  <a:lnTo>
                    <a:pt x="28" y="23"/>
                  </a:lnTo>
                  <a:lnTo>
                    <a:pt x="43" y="21"/>
                  </a:lnTo>
                  <a:lnTo>
                    <a:pt x="64" y="31"/>
                  </a:lnTo>
                  <a:lnTo>
                    <a:pt x="66" y="10"/>
                  </a:lnTo>
                  <a:lnTo>
                    <a:pt x="74" y="17"/>
                  </a:lnTo>
                  <a:lnTo>
                    <a:pt x="74" y="0"/>
                  </a:lnTo>
                  <a:lnTo>
                    <a:pt x="100" y="0"/>
                  </a:lnTo>
                  <a:lnTo>
                    <a:pt x="93" y="25"/>
                  </a:lnTo>
                  <a:lnTo>
                    <a:pt x="87" y="48"/>
                  </a:lnTo>
                  <a:lnTo>
                    <a:pt x="74" y="72"/>
                  </a:lnTo>
                  <a:lnTo>
                    <a:pt x="66" y="95"/>
                  </a:lnTo>
                  <a:lnTo>
                    <a:pt x="66" y="114"/>
                  </a:lnTo>
                  <a:lnTo>
                    <a:pt x="47" y="137"/>
                  </a:lnTo>
                  <a:lnTo>
                    <a:pt x="42" y="133"/>
                  </a:lnTo>
                  <a:lnTo>
                    <a:pt x="32" y="137"/>
                  </a:lnTo>
                  <a:lnTo>
                    <a:pt x="23" y="131"/>
                  </a:lnTo>
                  <a:lnTo>
                    <a:pt x="15" y="140"/>
                  </a:lnTo>
                  <a:lnTo>
                    <a:pt x="0" y="121"/>
                  </a:lnTo>
                  <a:lnTo>
                    <a:pt x="0" y="121"/>
                  </a:lnTo>
                  <a:lnTo>
                    <a:pt x="0" y="121"/>
                  </a:lnTo>
                  <a:close/>
                </a:path>
              </a:pathLst>
            </a:custGeom>
            <a:solidFill>
              <a:schemeClr val="bg1">
                <a:lumMod val="85000"/>
              </a:schemeClr>
            </a:solidFill>
            <a:ln w="635" cap="rnd">
              <a:solidFill>
                <a:schemeClr val="bg1">
                  <a:alpha val="17000"/>
                </a:schemeClr>
              </a:solidFill>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29" name="Freeform 229">
              <a:extLst>
                <a:ext uri="{FF2B5EF4-FFF2-40B4-BE49-F238E27FC236}">
                  <a16:creationId xmlns:a16="http://schemas.microsoft.com/office/drawing/2014/main" id="{7133D29C-25FD-2745-8648-2D7F8D0920D2}"/>
                </a:ext>
              </a:extLst>
            </p:cNvPr>
            <p:cNvSpPr>
              <a:spLocks/>
            </p:cNvSpPr>
            <p:nvPr userDrawn="1"/>
          </p:nvSpPr>
          <p:spPr bwMode="auto">
            <a:xfrm>
              <a:off x="1221897" y="3254278"/>
              <a:ext cx="152687" cy="181908"/>
            </a:xfrm>
            <a:custGeom>
              <a:avLst/>
              <a:gdLst>
                <a:gd name="T0" fmla="*/ 0 w 100"/>
                <a:gd name="T1" fmla="*/ 121 h 140"/>
                <a:gd name="T2" fmla="*/ 9 w 100"/>
                <a:gd name="T3" fmla="*/ 118 h 140"/>
                <a:gd name="T4" fmla="*/ 4 w 100"/>
                <a:gd name="T5" fmla="*/ 102 h 140"/>
                <a:gd name="T6" fmla="*/ 23 w 100"/>
                <a:gd name="T7" fmla="*/ 87 h 140"/>
                <a:gd name="T8" fmla="*/ 28 w 100"/>
                <a:gd name="T9" fmla="*/ 97 h 140"/>
                <a:gd name="T10" fmla="*/ 38 w 100"/>
                <a:gd name="T11" fmla="*/ 99 h 140"/>
                <a:gd name="T12" fmla="*/ 45 w 100"/>
                <a:gd name="T13" fmla="*/ 68 h 140"/>
                <a:gd name="T14" fmla="*/ 36 w 100"/>
                <a:gd name="T15" fmla="*/ 59 h 140"/>
                <a:gd name="T16" fmla="*/ 43 w 100"/>
                <a:gd name="T17" fmla="*/ 46 h 140"/>
                <a:gd name="T18" fmla="*/ 38 w 100"/>
                <a:gd name="T19" fmla="*/ 40 h 140"/>
                <a:gd name="T20" fmla="*/ 30 w 100"/>
                <a:gd name="T21" fmla="*/ 42 h 140"/>
                <a:gd name="T22" fmla="*/ 28 w 100"/>
                <a:gd name="T23" fmla="*/ 23 h 140"/>
                <a:gd name="T24" fmla="*/ 43 w 100"/>
                <a:gd name="T25" fmla="*/ 21 h 140"/>
                <a:gd name="T26" fmla="*/ 64 w 100"/>
                <a:gd name="T27" fmla="*/ 31 h 140"/>
                <a:gd name="T28" fmla="*/ 66 w 100"/>
                <a:gd name="T29" fmla="*/ 10 h 140"/>
                <a:gd name="T30" fmla="*/ 74 w 100"/>
                <a:gd name="T31" fmla="*/ 17 h 140"/>
                <a:gd name="T32" fmla="*/ 74 w 100"/>
                <a:gd name="T33" fmla="*/ 0 h 140"/>
                <a:gd name="T34" fmla="*/ 100 w 100"/>
                <a:gd name="T35" fmla="*/ 0 h 140"/>
                <a:gd name="T36" fmla="*/ 93 w 100"/>
                <a:gd name="T37" fmla="*/ 25 h 140"/>
                <a:gd name="T38" fmla="*/ 87 w 100"/>
                <a:gd name="T39" fmla="*/ 48 h 140"/>
                <a:gd name="T40" fmla="*/ 74 w 100"/>
                <a:gd name="T41" fmla="*/ 72 h 140"/>
                <a:gd name="T42" fmla="*/ 66 w 100"/>
                <a:gd name="T43" fmla="*/ 95 h 140"/>
                <a:gd name="T44" fmla="*/ 66 w 100"/>
                <a:gd name="T45" fmla="*/ 114 h 140"/>
                <a:gd name="T46" fmla="*/ 47 w 100"/>
                <a:gd name="T47" fmla="*/ 137 h 140"/>
                <a:gd name="T48" fmla="*/ 42 w 100"/>
                <a:gd name="T49" fmla="*/ 133 h 140"/>
                <a:gd name="T50" fmla="*/ 32 w 100"/>
                <a:gd name="T51" fmla="*/ 137 h 140"/>
                <a:gd name="T52" fmla="*/ 23 w 100"/>
                <a:gd name="T53" fmla="*/ 131 h 140"/>
                <a:gd name="T54" fmla="*/ 15 w 100"/>
                <a:gd name="T55" fmla="*/ 140 h 140"/>
                <a:gd name="T56" fmla="*/ 0 w 100"/>
                <a:gd name="T57" fmla="*/ 121 h 140"/>
                <a:gd name="T58" fmla="*/ 0 w 100"/>
                <a:gd name="T59" fmla="*/ 121 h 140"/>
                <a:gd name="T60" fmla="*/ 0 w 100"/>
                <a:gd name="T61" fmla="*/ 121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0" h="140">
                  <a:moveTo>
                    <a:pt x="0" y="121"/>
                  </a:moveTo>
                  <a:lnTo>
                    <a:pt x="9" y="118"/>
                  </a:lnTo>
                  <a:lnTo>
                    <a:pt x="4" y="102"/>
                  </a:lnTo>
                  <a:lnTo>
                    <a:pt x="23" y="87"/>
                  </a:lnTo>
                  <a:lnTo>
                    <a:pt x="28" y="97"/>
                  </a:lnTo>
                  <a:lnTo>
                    <a:pt x="38" y="99"/>
                  </a:lnTo>
                  <a:lnTo>
                    <a:pt x="45" y="68"/>
                  </a:lnTo>
                  <a:lnTo>
                    <a:pt x="36" y="59"/>
                  </a:lnTo>
                  <a:lnTo>
                    <a:pt x="43" y="46"/>
                  </a:lnTo>
                  <a:lnTo>
                    <a:pt x="38" y="40"/>
                  </a:lnTo>
                  <a:lnTo>
                    <a:pt x="30" y="42"/>
                  </a:lnTo>
                  <a:lnTo>
                    <a:pt x="28" y="23"/>
                  </a:lnTo>
                  <a:lnTo>
                    <a:pt x="43" y="21"/>
                  </a:lnTo>
                  <a:lnTo>
                    <a:pt x="64" y="31"/>
                  </a:lnTo>
                  <a:lnTo>
                    <a:pt x="66" y="10"/>
                  </a:lnTo>
                  <a:lnTo>
                    <a:pt x="74" y="17"/>
                  </a:lnTo>
                  <a:lnTo>
                    <a:pt x="74" y="0"/>
                  </a:lnTo>
                  <a:lnTo>
                    <a:pt x="100" y="0"/>
                  </a:lnTo>
                  <a:lnTo>
                    <a:pt x="93" y="25"/>
                  </a:lnTo>
                  <a:lnTo>
                    <a:pt x="87" y="48"/>
                  </a:lnTo>
                  <a:lnTo>
                    <a:pt x="74" y="72"/>
                  </a:lnTo>
                  <a:lnTo>
                    <a:pt x="66" y="95"/>
                  </a:lnTo>
                  <a:lnTo>
                    <a:pt x="66" y="114"/>
                  </a:lnTo>
                  <a:lnTo>
                    <a:pt x="47" y="137"/>
                  </a:lnTo>
                  <a:lnTo>
                    <a:pt x="42" y="133"/>
                  </a:lnTo>
                  <a:lnTo>
                    <a:pt x="32" y="137"/>
                  </a:lnTo>
                  <a:lnTo>
                    <a:pt x="23" y="131"/>
                  </a:lnTo>
                  <a:lnTo>
                    <a:pt x="15" y="140"/>
                  </a:lnTo>
                  <a:lnTo>
                    <a:pt x="0" y="121"/>
                  </a:lnTo>
                  <a:lnTo>
                    <a:pt x="0" y="121"/>
                  </a:lnTo>
                  <a:lnTo>
                    <a:pt x="0" y="121"/>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30" name="Freeform 230">
              <a:extLst>
                <a:ext uri="{FF2B5EF4-FFF2-40B4-BE49-F238E27FC236}">
                  <a16:creationId xmlns:a16="http://schemas.microsoft.com/office/drawing/2014/main" id="{824D9C24-F1E4-6E47-AB79-D531BEDE0A93}"/>
                </a:ext>
              </a:extLst>
            </p:cNvPr>
            <p:cNvSpPr>
              <a:spLocks/>
            </p:cNvSpPr>
            <p:nvPr userDrawn="1"/>
          </p:nvSpPr>
          <p:spPr bwMode="auto">
            <a:xfrm>
              <a:off x="1169983" y="3284163"/>
              <a:ext cx="117569" cy="127336"/>
            </a:xfrm>
            <a:custGeom>
              <a:avLst/>
              <a:gdLst>
                <a:gd name="T0" fmla="*/ 7 w 77"/>
                <a:gd name="T1" fmla="*/ 19 h 98"/>
                <a:gd name="T2" fmla="*/ 38 w 77"/>
                <a:gd name="T3" fmla="*/ 19 h 98"/>
                <a:gd name="T4" fmla="*/ 38 w 77"/>
                <a:gd name="T5" fmla="*/ 2 h 98"/>
                <a:gd name="T6" fmla="*/ 62 w 77"/>
                <a:gd name="T7" fmla="*/ 0 h 98"/>
                <a:gd name="T8" fmla="*/ 64 w 77"/>
                <a:gd name="T9" fmla="*/ 19 h 98"/>
                <a:gd name="T10" fmla="*/ 72 w 77"/>
                <a:gd name="T11" fmla="*/ 17 h 98"/>
                <a:gd name="T12" fmla="*/ 77 w 77"/>
                <a:gd name="T13" fmla="*/ 23 h 98"/>
                <a:gd name="T14" fmla="*/ 70 w 77"/>
                <a:gd name="T15" fmla="*/ 36 h 98"/>
                <a:gd name="T16" fmla="*/ 77 w 77"/>
                <a:gd name="T17" fmla="*/ 45 h 98"/>
                <a:gd name="T18" fmla="*/ 72 w 77"/>
                <a:gd name="T19" fmla="*/ 76 h 98"/>
                <a:gd name="T20" fmla="*/ 62 w 77"/>
                <a:gd name="T21" fmla="*/ 74 h 98"/>
                <a:gd name="T22" fmla="*/ 57 w 77"/>
                <a:gd name="T23" fmla="*/ 64 h 98"/>
                <a:gd name="T24" fmla="*/ 38 w 77"/>
                <a:gd name="T25" fmla="*/ 79 h 98"/>
                <a:gd name="T26" fmla="*/ 41 w 77"/>
                <a:gd name="T27" fmla="*/ 95 h 98"/>
                <a:gd name="T28" fmla="*/ 34 w 77"/>
                <a:gd name="T29" fmla="*/ 98 h 98"/>
                <a:gd name="T30" fmla="*/ 21 w 77"/>
                <a:gd name="T31" fmla="*/ 85 h 98"/>
                <a:gd name="T32" fmla="*/ 11 w 77"/>
                <a:gd name="T33" fmla="*/ 74 h 98"/>
                <a:gd name="T34" fmla="*/ 11 w 77"/>
                <a:gd name="T35" fmla="*/ 74 h 98"/>
                <a:gd name="T36" fmla="*/ 11 w 77"/>
                <a:gd name="T37" fmla="*/ 68 h 98"/>
                <a:gd name="T38" fmla="*/ 11 w 77"/>
                <a:gd name="T39" fmla="*/ 64 h 98"/>
                <a:gd name="T40" fmla="*/ 7 w 77"/>
                <a:gd name="T41" fmla="*/ 62 h 98"/>
                <a:gd name="T42" fmla="*/ 7 w 77"/>
                <a:gd name="T43" fmla="*/ 62 h 98"/>
                <a:gd name="T44" fmla="*/ 4 w 77"/>
                <a:gd name="T45" fmla="*/ 59 h 98"/>
                <a:gd name="T46" fmla="*/ 2 w 77"/>
                <a:gd name="T47" fmla="*/ 57 h 98"/>
                <a:gd name="T48" fmla="*/ 2 w 77"/>
                <a:gd name="T49" fmla="*/ 55 h 98"/>
                <a:gd name="T50" fmla="*/ 2 w 77"/>
                <a:gd name="T51" fmla="*/ 55 h 98"/>
                <a:gd name="T52" fmla="*/ 2 w 77"/>
                <a:gd name="T53" fmla="*/ 53 h 98"/>
                <a:gd name="T54" fmla="*/ 0 w 77"/>
                <a:gd name="T55" fmla="*/ 49 h 98"/>
                <a:gd name="T56" fmla="*/ 0 w 77"/>
                <a:gd name="T57" fmla="*/ 47 h 98"/>
                <a:gd name="T58" fmla="*/ 6 w 77"/>
                <a:gd name="T59" fmla="*/ 40 h 98"/>
                <a:gd name="T60" fmla="*/ 7 w 77"/>
                <a:gd name="T61" fmla="*/ 34 h 98"/>
                <a:gd name="T62" fmla="*/ 7 w 77"/>
                <a:gd name="T63" fmla="*/ 25 h 98"/>
                <a:gd name="T64" fmla="*/ 7 w 77"/>
                <a:gd name="T65" fmla="*/ 19 h 98"/>
                <a:gd name="T66" fmla="*/ 7 w 77"/>
                <a:gd name="T67" fmla="*/ 19 h 98"/>
                <a:gd name="T68" fmla="*/ 7 w 77"/>
                <a:gd name="T69" fmla="*/ 19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7" h="98">
                  <a:moveTo>
                    <a:pt x="7" y="19"/>
                  </a:moveTo>
                  <a:lnTo>
                    <a:pt x="38" y="19"/>
                  </a:lnTo>
                  <a:lnTo>
                    <a:pt x="38" y="2"/>
                  </a:lnTo>
                  <a:lnTo>
                    <a:pt x="62" y="0"/>
                  </a:lnTo>
                  <a:lnTo>
                    <a:pt x="64" y="19"/>
                  </a:lnTo>
                  <a:lnTo>
                    <a:pt x="72" y="17"/>
                  </a:lnTo>
                  <a:lnTo>
                    <a:pt x="77" y="23"/>
                  </a:lnTo>
                  <a:lnTo>
                    <a:pt x="70" y="36"/>
                  </a:lnTo>
                  <a:lnTo>
                    <a:pt x="77" y="45"/>
                  </a:lnTo>
                  <a:lnTo>
                    <a:pt x="72" y="76"/>
                  </a:lnTo>
                  <a:lnTo>
                    <a:pt x="62" y="74"/>
                  </a:lnTo>
                  <a:lnTo>
                    <a:pt x="57" y="64"/>
                  </a:lnTo>
                  <a:lnTo>
                    <a:pt x="38" y="79"/>
                  </a:lnTo>
                  <a:lnTo>
                    <a:pt x="41" y="95"/>
                  </a:lnTo>
                  <a:lnTo>
                    <a:pt x="34" y="98"/>
                  </a:lnTo>
                  <a:lnTo>
                    <a:pt x="21" y="85"/>
                  </a:lnTo>
                  <a:lnTo>
                    <a:pt x="11" y="74"/>
                  </a:lnTo>
                  <a:lnTo>
                    <a:pt x="11" y="74"/>
                  </a:lnTo>
                  <a:lnTo>
                    <a:pt x="11" y="68"/>
                  </a:lnTo>
                  <a:lnTo>
                    <a:pt x="11" y="64"/>
                  </a:lnTo>
                  <a:lnTo>
                    <a:pt x="7" y="62"/>
                  </a:lnTo>
                  <a:lnTo>
                    <a:pt x="7" y="62"/>
                  </a:lnTo>
                  <a:lnTo>
                    <a:pt x="4" y="59"/>
                  </a:lnTo>
                  <a:lnTo>
                    <a:pt x="2" y="57"/>
                  </a:lnTo>
                  <a:lnTo>
                    <a:pt x="2" y="55"/>
                  </a:lnTo>
                  <a:lnTo>
                    <a:pt x="2" y="55"/>
                  </a:lnTo>
                  <a:lnTo>
                    <a:pt x="2" y="53"/>
                  </a:lnTo>
                  <a:lnTo>
                    <a:pt x="0" y="49"/>
                  </a:lnTo>
                  <a:lnTo>
                    <a:pt x="0" y="47"/>
                  </a:lnTo>
                  <a:lnTo>
                    <a:pt x="6" y="40"/>
                  </a:lnTo>
                  <a:lnTo>
                    <a:pt x="7" y="34"/>
                  </a:lnTo>
                  <a:lnTo>
                    <a:pt x="7" y="25"/>
                  </a:lnTo>
                  <a:lnTo>
                    <a:pt x="7" y="19"/>
                  </a:lnTo>
                  <a:lnTo>
                    <a:pt x="7" y="19"/>
                  </a:lnTo>
                  <a:lnTo>
                    <a:pt x="7" y="19"/>
                  </a:lnTo>
                  <a:close/>
                </a:path>
              </a:pathLst>
            </a:custGeom>
            <a:solidFill>
              <a:schemeClr val="bg1">
                <a:lumMod val="85000"/>
              </a:schemeClr>
            </a:solidFill>
            <a:ln w="635" cap="rnd">
              <a:solidFill>
                <a:schemeClr val="bg1">
                  <a:alpha val="17000"/>
                </a:schemeClr>
              </a:solidFill>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31" name="Freeform 231">
              <a:extLst>
                <a:ext uri="{FF2B5EF4-FFF2-40B4-BE49-F238E27FC236}">
                  <a16:creationId xmlns:a16="http://schemas.microsoft.com/office/drawing/2014/main" id="{00A596BB-3F3D-8344-AC80-96133972216F}"/>
                </a:ext>
              </a:extLst>
            </p:cNvPr>
            <p:cNvSpPr>
              <a:spLocks/>
            </p:cNvSpPr>
            <p:nvPr userDrawn="1"/>
          </p:nvSpPr>
          <p:spPr bwMode="auto">
            <a:xfrm>
              <a:off x="1169983" y="3284163"/>
              <a:ext cx="117569" cy="127336"/>
            </a:xfrm>
            <a:custGeom>
              <a:avLst/>
              <a:gdLst>
                <a:gd name="T0" fmla="*/ 7 w 77"/>
                <a:gd name="T1" fmla="*/ 19 h 98"/>
                <a:gd name="T2" fmla="*/ 38 w 77"/>
                <a:gd name="T3" fmla="*/ 19 h 98"/>
                <a:gd name="T4" fmla="*/ 38 w 77"/>
                <a:gd name="T5" fmla="*/ 2 h 98"/>
                <a:gd name="T6" fmla="*/ 62 w 77"/>
                <a:gd name="T7" fmla="*/ 0 h 98"/>
                <a:gd name="T8" fmla="*/ 64 w 77"/>
                <a:gd name="T9" fmla="*/ 19 h 98"/>
                <a:gd name="T10" fmla="*/ 72 w 77"/>
                <a:gd name="T11" fmla="*/ 17 h 98"/>
                <a:gd name="T12" fmla="*/ 77 w 77"/>
                <a:gd name="T13" fmla="*/ 23 h 98"/>
                <a:gd name="T14" fmla="*/ 70 w 77"/>
                <a:gd name="T15" fmla="*/ 36 h 98"/>
                <a:gd name="T16" fmla="*/ 77 w 77"/>
                <a:gd name="T17" fmla="*/ 45 h 98"/>
                <a:gd name="T18" fmla="*/ 72 w 77"/>
                <a:gd name="T19" fmla="*/ 76 h 98"/>
                <a:gd name="T20" fmla="*/ 62 w 77"/>
                <a:gd name="T21" fmla="*/ 74 h 98"/>
                <a:gd name="T22" fmla="*/ 57 w 77"/>
                <a:gd name="T23" fmla="*/ 64 h 98"/>
                <a:gd name="T24" fmla="*/ 38 w 77"/>
                <a:gd name="T25" fmla="*/ 79 h 98"/>
                <a:gd name="T26" fmla="*/ 41 w 77"/>
                <a:gd name="T27" fmla="*/ 95 h 98"/>
                <a:gd name="T28" fmla="*/ 34 w 77"/>
                <a:gd name="T29" fmla="*/ 98 h 98"/>
                <a:gd name="T30" fmla="*/ 21 w 77"/>
                <a:gd name="T31" fmla="*/ 85 h 98"/>
                <a:gd name="T32" fmla="*/ 11 w 77"/>
                <a:gd name="T33" fmla="*/ 74 h 98"/>
                <a:gd name="T34" fmla="*/ 11 w 77"/>
                <a:gd name="T35" fmla="*/ 74 h 98"/>
                <a:gd name="T36" fmla="*/ 11 w 77"/>
                <a:gd name="T37" fmla="*/ 68 h 98"/>
                <a:gd name="T38" fmla="*/ 11 w 77"/>
                <a:gd name="T39" fmla="*/ 64 h 98"/>
                <a:gd name="T40" fmla="*/ 7 w 77"/>
                <a:gd name="T41" fmla="*/ 62 h 98"/>
                <a:gd name="T42" fmla="*/ 7 w 77"/>
                <a:gd name="T43" fmla="*/ 62 h 98"/>
                <a:gd name="T44" fmla="*/ 4 w 77"/>
                <a:gd name="T45" fmla="*/ 59 h 98"/>
                <a:gd name="T46" fmla="*/ 2 w 77"/>
                <a:gd name="T47" fmla="*/ 57 h 98"/>
                <a:gd name="T48" fmla="*/ 2 w 77"/>
                <a:gd name="T49" fmla="*/ 55 h 98"/>
                <a:gd name="T50" fmla="*/ 2 w 77"/>
                <a:gd name="T51" fmla="*/ 55 h 98"/>
                <a:gd name="T52" fmla="*/ 2 w 77"/>
                <a:gd name="T53" fmla="*/ 53 h 98"/>
                <a:gd name="T54" fmla="*/ 0 w 77"/>
                <a:gd name="T55" fmla="*/ 49 h 98"/>
                <a:gd name="T56" fmla="*/ 0 w 77"/>
                <a:gd name="T57" fmla="*/ 47 h 98"/>
                <a:gd name="T58" fmla="*/ 6 w 77"/>
                <a:gd name="T59" fmla="*/ 40 h 98"/>
                <a:gd name="T60" fmla="*/ 7 w 77"/>
                <a:gd name="T61" fmla="*/ 34 h 98"/>
                <a:gd name="T62" fmla="*/ 7 w 77"/>
                <a:gd name="T63" fmla="*/ 25 h 98"/>
                <a:gd name="T64" fmla="*/ 7 w 77"/>
                <a:gd name="T65" fmla="*/ 19 h 98"/>
                <a:gd name="T66" fmla="*/ 7 w 77"/>
                <a:gd name="T67" fmla="*/ 19 h 98"/>
                <a:gd name="T68" fmla="*/ 7 w 77"/>
                <a:gd name="T69" fmla="*/ 19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7" h="98">
                  <a:moveTo>
                    <a:pt x="7" y="19"/>
                  </a:moveTo>
                  <a:lnTo>
                    <a:pt x="38" y="19"/>
                  </a:lnTo>
                  <a:lnTo>
                    <a:pt x="38" y="2"/>
                  </a:lnTo>
                  <a:lnTo>
                    <a:pt x="62" y="0"/>
                  </a:lnTo>
                  <a:lnTo>
                    <a:pt x="64" y="19"/>
                  </a:lnTo>
                  <a:lnTo>
                    <a:pt x="72" y="17"/>
                  </a:lnTo>
                  <a:lnTo>
                    <a:pt x="77" y="23"/>
                  </a:lnTo>
                  <a:lnTo>
                    <a:pt x="70" y="36"/>
                  </a:lnTo>
                  <a:lnTo>
                    <a:pt x="77" y="45"/>
                  </a:lnTo>
                  <a:lnTo>
                    <a:pt x="72" y="76"/>
                  </a:lnTo>
                  <a:lnTo>
                    <a:pt x="62" y="74"/>
                  </a:lnTo>
                  <a:lnTo>
                    <a:pt x="57" y="64"/>
                  </a:lnTo>
                  <a:lnTo>
                    <a:pt x="38" y="79"/>
                  </a:lnTo>
                  <a:lnTo>
                    <a:pt x="41" y="95"/>
                  </a:lnTo>
                  <a:lnTo>
                    <a:pt x="34" y="98"/>
                  </a:lnTo>
                  <a:lnTo>
                    <a:pt x="21" y="85"/>
                  </a:lnTo>
                  <a:lnTo>
                    <a:pt x="11" y="74"/>
                  </a:lnTo>
                  <a:lnTo>
                    <a:pt x="11" y="74"/>
                  </a:lnTo>
                  <a:lnTo>
                    <a:pt x="11" y="68"/>
                  </a:lnTo>
                  <a:lnTo>
                    <a:pt x="11" y="64"/>
                  </a:lnTo>
                  <a:lnTo>
                    <a:pt x="7" y="62"/>
                  </a:lnTo>
                  <a:lnTo>
                    <a:pt x="7" y="62"/>
                  </a:lnTo>
                  <a:lnTo>
                    <a:pt x="4" y="59"/>
                  </a:lnTo>
                  <a:lnTo>
                    <a:pt x="2" y="57"/>
                  </a:lnTo>
                  <a:lnTo>
                    <a:pt x="2" y="55"/>
                  </a:lnTo>
                  <a:lnTo>
                    <a:pt x="2" y="55"/>
                  </a:lnTo>
                  <a:lnTo>
                    <a:pt x="2" y="53"/>
                  </a:lnTo>
                  <a:lnTo>
                    <a:pt x="0" y="49"/>
                  </a:lnTo>
                  <a:lnTo>
                    <a:pt x="0" y="47"/>
                  </a:lnTo>
                  <a:lnTo>
                    <a:pt x="6" y="40"/>
                  </a:lnTo>
                  <a:lnTo>
                    <a:pt x="7" y="34"/>
                  </a:lnTo>
                  <a:lnTo>
                    <a:pt x="7" y="25"/>
                  </a:lnTo>
                  <a:lnTo>
                    <a:pt x="7" y="19"/>
                  </a:lnTo>
                  <a:lnTo>
                    <a:pt x="7" y="19"/>
                  </a:lnTo>
                  <a:lnTo>
                    <a:pt x="7" y="19"/>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32" name="Freeform 232">
              <a:extLst>
                <a:ext uri="{FF2B5EF4-FFF2-40B4-BE49-F238E27FC236}">
                  <a16:creationId xmlns:a16="http://schemas.microsoft.com/office/drawing/2014/main" id="{CEDC0454-E0C3-404C-84E7-827A9E4CB92A}"/>
                </a:ext>
              </a:extLst>
            </p:cNvPr>
            <p:cNvSpPr>
              <a:spLocks/>
            </p:cNvSpPr>
            <p:nvPr userDrawn="1"/>
          </p:nvSpPr>
          <p:spPr bwMode="auto">
            <a:xfrm>
              <a:off x="1232585" y="3455677"/>
              <a:ext cx="251933" cy="261169"/>
            </a:xfrm>
            <a:custGeom>
              <a:avLst/>
              <a:gdLst>
                <a:gd name="T0" fmla="*/ 19 w 165"/>
                <a:gd name="T1" fmla="*/ 0 h 201"/>
                <a:gd name="T2" fmla="*/ 70 w 165"/>
                <a:gd name="T3" fmla="*/ 25 h 201"/>
                <a:gd name="T4" fmla="*/ 80 w 165"/>
                <a:gd name="T5" fmla="*/ 35 h 201"/>
                <a:gd name="T6" fmla="*/ 108 w 165"/>
                <a:gd name="T7" fmla="*/ 14 h 201"/>
                <a:gd name="T8" fmla="*/ 122 w 165"/>
                <a:gd name="T9" fmla="*/ 23 h 201"/>
                <a:gd name="T10" fmla="*/ 139 w 165"/>
                <a:gd name="T11" fmla="*/ 53 h 201"/>
                <a:gd name="T12" fmla="*/ 142 w 165"/>
                <a:gd name="T13" fmla="*/ 69 h 201"/>
                <a:gd name="T14" fmla="*/ 165 w 165"/>
                <a:gd name="T15" fmla="*/ 87 h 201"/>
                <a:gd name="T16" fmla="*/ 163 w 165"/>
                <a:gd name="T17" fmla="*/ 114 h 201"/>
                <a:gd name="T18" fmla="*/ 137 w 165"/>
                <a:gd name="T19" fmla="*/ 167 h 201"/>
                <a:gd name="T20" fmla="*/ 154 w 165"/>
                <a:gd name="T21" fmla="*/ 191 h 201"/>
                <a:gd name="T22" fmla="*/ 118 w 165"/>
                <a:gd name="T23" fmla="*/ 201 h 201"/>
                <a:gd name="T24" fmla="*/ 97 w 165"/>
                <a:gd name="T25" fmla="*/ 195 h 201"/>
                <a:gd name="T26" fmla="*/ 31 w 165"/>
                <a:gd name="T27" fmla="*/ 188 h 201"/>
                <a:gd name="T28" fmla="*/ 14 w 165"/>
                <a:gd name="T29" fmla="*/ 184 h 201"/>
                <a:gd name="T30" fmla="*/ 2 w 165"/>
                <a:gd name="T31" fmla="*/ 184 h 201"/>
                <a:gd name="T32" fmla="*/ 0 w 165"/>
                <a:gd name="T33" fmla="*/ 176 h 201"/>
                <a:gd name="T34" fmla="*/ 2 w 165"/>
                <a:gd name="T35" fmla="*/ 174 h 201"/>
                <a:gd name="T36" fmla="*/ 4 w 165"/>
                <a:gd name="T37" fmla="*/ 167 h 201"/>
                <a:gd name="T38" fmla="*/ 8 w 165"/>
                <a:gd name="T39" fmla="*/ 150 h 201"/>
                <a:gd name="T40" fmla="*/ 10 w 165"/>
                <a:gd name="T41" fmla="*/ 144 h 201"/>
                <a:gd name="T42" fmla="*/ 12 w 165"/>
                <a:gd name="T43" fmla="*/ 135 h 201"/>
                <a:gd name="T44" fmla="*/ 12 w 165"/>
                <a:gd name="T45" fmla="*/ 125 h 201"/>
                <a:gd name="T46" fmla="*/ 14 w 165"/>
                <a:gd name="T47" fmla="*/ 122 h 201"/>
                <a:gd name="T48" fmla="*/ 18 w 165"/>
                <a:gd name="T49" fmla="*/ 118 h 201"/>
                <a:gd name="T50" fmla="*/ 23 w 165"/>
                <a:gd name="T51" fmla="*/ 108 h 201"/>
                <a:gd name="T52" fmla="*/ 29 w 165"/>
                <a:gd name="T53" fmla="*/ 84 h 201"/>
                <a:gd name="T54" fmla="*/ 27 w 165"/>
                <a:gd name="T55" fmla="*/ 78 h 201"/>
                <a:gd name="T56" fmla="*/ 25 w 165"/>
                <a:gd name="T57" fmla="*/ 70 h 201"/>
                <a:gd name="T58" fmla="*/ 25 w 165"/>
                <a:gd name="T59" fmla="*/ 59 h 201"/>
                <a:gd name="T60" fmla="*/ 25 w 165"/>
                <a:gd name="T61" fmla="*/ 44 h 201"/>
                <a:gd name="T62" fmla="*/ 23 w 165"/>
                <a:gd name="T63" fmla="*/ 40 h 201"/>
                <a:gd name="T64" fmla="*/ 21 w 165"/>
                <a:gd name="T65" fmla="*/ 35 h 201"/>
                <a:gd name="T66" fmla="*/ 19 w 165"/>
                <a:gd name="T67" fmla="*/ 29 h 201"/>
                <a:gd name="T68" fmla="*/ 14 w 165"/>
                <a:gd name="T69" fmla="*/ 21 h 201"/>
                <a:gd name="T70" fmla="*/ 14 w 165"/>
                <a:gd name="T71" fmla="*/ 17 h 201"/>
                <a:gd name="T72" fmla="*/ 8 w 165"/>
                <a:gd name="T73" fmla="*/ 4 h 201"/>
                <a:gd name="T74" fmla="*/ 8 w 165"/>
                <a:gd name="T75" fmla="*/ 4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5" h="201">
                  <a:moveTo>
                    <a:pt x="8" y="4"/>
                  </a:moveTo>
                  <a:lnTo>
                    <a:pt x="19" y="0"/>
                  </a:lnTo>
                  <a:lnTo>
                    <a:pt x="63" y="0"/>
                  </a:lnTo>
                  <a:lnTo>
                    <a:pt x="70" y="25"/>
                  </a:lnTo>
                  <a:lnTo>
                    <a:pt x="70" y="25"/>
                  </a:lnTo>
                  <a:lnTo>
                    <a:pt x="80" y="35"/>
                  </a:lnTo>
                  <a:lnTo>
                    <a:pt x="99" y="33"/>
                  </a:lnTo>
                  <a:lnTo>
                    <a:pt x="108" y="14"/>
                  </a:lnTo>
                  <a:lnTo>
                    <a:pt x="116" y="16"/>
                  </a:lnTo>
                  <a:lnTo>
                    <a:pt x="122" y="23"/>
                  </a:lnTo>
                  <a:lnTo>
                    <a:pt x="135" y="25"/>
                  </a:lnTo>
                  <a:lnTo>
                    <a:pt x="139" y="53"/>
                  </a:lnTo>
                  <a:lnTo>
                    <a:pt x="139" y="63"/>
                  </a:lnTo>
                  <a:lnTo>
                    <a:pt x="142" y="69"/>
                  </a:lnTo>
                  <a:lnTo>
                    <a:pt x="142" y="87"/>
                  </a:lnTo>
                  <a:lnTo>
                    <a:pt x="165" y="87"/>
                  </a:lnTo>
                  <a:lnTo>
                    <a:pt x="165" y="87"/>
                  </a:lnTo>
                  <a:lnTo>
                    <a:pt x="163" y="114"/>
                  </a:lnTo>
                  <a:lnTo>
                    <a:pt x="137" y="114"/>
                  </a:lnTo>
                  <a:lnTo>
                    <a:pt x="137" y="167"/>
                  </a:lnTo>
                  <a:lnTo>
                    <a:pt x="137" y="167"/>
                  </a:lnTo>
                  <a:lnTo>
                    <a:pt x="154" y="191"/>
                  </a:lnTo>
                  <a:lnTo>
                    <a:pt x="122" y="195"/>
                  </a:lnTo>
                  <a:lnTo>
                    <a:pt x="118" y="201"/>
                  </a:lnTo>
                  <a:lnTo>
                    <a:pt x="97" y="195"/>
                  </a:lnTo>
                  <a:lnTo>
                    <a:pt x="97" y="195"/>
                  </a:lnTo>
                  <a:lnTo>
                    <a:pt x="87" y="186"/>
                  </a:lnTo>
                  <a:lnTo>
                    <a:pt x="31" y="188"/>
                  </a:lnTo>
                  <a:lnTo>
                    <a:pt x="23" y="178"/>
                  </a:lnTo>
                  <a:lnTo>
                    <a:pt x="14" y="184"/>
                  </a:lnTo>
                  <a:lnTo>
                    <a:pt x="2" y="184"/>
                  </a:lnTo>
                  <a:lnTo>
                    <a:pt x="2" y="184"/>
                  </a:lnTo>
                  <a:lnTo>
                    <a:pt x="0" y="180"/>
                  </a:lnTo>
                  <a:lnTo>
                    <a:pt x="0" y="176"/>
                  </a:lnTo>
                  <a:lnTo>
                    <a:pt x="2" y="174"/>
                  </a:lnTo>
                  <a:lnTo>
                    <a:pt x="2" y="174"/>
                  </a:lnTo>
                  <a:lnTo>
                    <a:pt x="4" y="171"/>
                  </a:lnTo>
                  <a:lnTo>
                    <a:pt x="4" y="167"/>
                  </a:lnTo>
                  <a:lnTo>
                    <a:pt x="4" y="163"/>
                  </a:lnTo>
                  <a:lnTo>
                    <a:pt x="8" y="150"/>
                  </a:lnTo>
                  <a:lnTo>
                    <a:pt x="8" y="150"/>
                  </a:lnTo>
                  <a:lnTo>
                    <a:pt x="10" y="144"/>
                  </a:lnTo>
                  <a:lnTo>
                    <a:pt x="12" y="139"/>
                  </a:lnTo>
                  <a:lnTo>
                    <a:pt x="12" y="135"/>
                  </a:lnTo>
                  <a:lnTo>
                    <a:pt x="12" y="135"/>
                  </a:lnTo>
                  <a:lnTo>
                    <a:pt x="12" y="125"/>
                  </a:lnTo>
                  <a:lnTo>
                    <a:pt x="12" y="125"/>
                  </a:lnTo>
                  <a:lnTo>
                    <a:pt x="14" y="122"/>
                  </a:lnTo>
                  <a:lnTo>
                    <a:pt x="18" y="118"/>
                  </a:lnTo>
                  <a:lnTo>
                    <a:pt x="18" y="118"/>
                  </a:lnTo>
                  <a:lnTo>
                    <a:pt x="19" y="114"/>
                  </a:lnTo>
                  <a:lnTo>
                    <a:pt x="23" y="108"/>
                  </a:lnTo>
                  <a:lnTo>
                    <a:pt x="27" y="101"/>
                  </a:lnTo>
                  <a:lnTo>
                    <a:pt x="29" y="84"/>
                  </a:lnTo>
                  <a:lnTo>
                    <a:pt x="29" y="84"/>
                  </a:lnTo>
                  <a:lnTo>
                    <a:pt x="27" y="78"/>
                  </a:lnTo>
                  <a:lnTo>
                    <a:pt x="25" y="74"/>
                  </a:lnTo>
                  <a:lnTo>
                    <a:pt x="25" y="70"/>
                  </a:lnTo>
                  <a:lnTo>
                    <a:pt x="25" y="70"/>
                  </a:lnTo>
                  <a:lnTo>
                    <a:pt x="25" y="59"/>
                  </a:lnTo>
                  <a:lnTo>
                    <a:pt x="25" y="59"/>
                  </a:lnTo>
                  <a:lnTo>
                    <a:pt x="25" y="44"/>
                  </a:lnTo>
                  <a:lnTo>
                    <a:pt x="25" y="44"/>
                  </a:lnTo>
                  <a:lnTo>
                    <a:pt x="23" y="40"/>
                  </a:lnTo>
                  <a:lnTo>
                    <a:pt x="21" y="35"/>
                  </a:lnTo>
                  <a:lnTo>
                    <a:pt x="21" y="35"/>
                  </a:lnTo>
                  <a:lnTo>
                    <a:pt x="19" y="33"/>
                  </a:lnTo>
                  <a:lnTo>
                    <a:pt x="19" y="29"/>
                  </a:lnTo>
                  <a:lnTo>
                    <a:pt x="16" y="25"/>
                  </a:lnTo>
                  <a:lnTo>
                    <a:pt x="14" y="21"/>
                  </a:lnTo>
                  <a:lnTo>
                    <a:pt x="14" y="21"/>
                  </a:lnTo>
                  <a:lnTo>
                    <a:pt x="14" y="17"/>
                  </a:lnTo>
                  <a:lnTo>
                    <a:pt x="12" y="12"/>
                  </a:lnTo>
                  <a:lnTo>
                    <a:pt x="8" y="4"/>
                  </a:lnTo>
                  <a:lnTo>
                    <a:pt x="8" y="4"/>
                  </a:lnTo>
                  <a:lnTo>
                    <a:pt x="8" y="4"/>
                  </a:lnTo>
                  <a:lnTo>
                    <a:pt x="8" y="4"/>
                  </a:lnTo>
                  <a:close/>
                </a:path>
              </a:pathLst>
            </a:custGeom>
            <a:solidFill>
              <a:schemeClr val="bg1">
                <a:lumMod val="85000"/>
              </a:schemeClr>
            </a:solidFill>
            <a:ln w="635" cap="rnd">
              <a:solidFill>
                <a:schemeClr val="bg1">
                  <a:alpha val="17000"/>
                </a:schemeClr>
              </a:solidFill>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33" name="Freeform 233">
              <a:extLst>
                <a:ext uri="{FF2B5EF4-FFF2-40B4-BE49-F238E27FC236}">
                  <a16:creationId xmlns:a16="http://schemas.microsoft.com/office/drawing/2014/main" id="{32840991-4282-604A-A161-90C362165E23}"/>
                </a:ext>
              </a:extLst>
            </p:cNvPr>
            <p:cNvSpPr>
              <a:spLocks/>
            </p:cNvSpPr>
            <p:nvPr userDrawn="1"/>
          </p:nvSpPr>
          <p:spPr bwMode="auto">
            <a:xfrm>
              <a:off x="1232585" y="3455677"/>
              <a:ext cx="251933" cy="261169"/>
            </a:xfrm>
            <a:custGeom>
              <a:avLst/>
              <a:gdLst>
                <a:gd name="T0" fmla="*/ 19 w 165"/>
                <a:gd name="T1" fmla="*/ 0 h 201"/>
                <a:gd name="T2" fmla="*/ 70 w 165"/>
                <a:gd name="T3" fmla="*/ 25 h 201"/>
                <a:gd name="T4" fmla="*/ 80 w 165"/>
                <a:gd name="T5" fmla="*/ 35 h 201"/>
                <a:gd name="T6" fmla="*/ 108 w 165"/>
                <a:gd name="T7" fmla="*/ 14 h 201"/>
                <a:gd name="T8" fmla="*/ 122 w 165"/>
                <a:gd name="T9" fmla="*/ 23 h 201"/>
                <a:gd name="T10" fmla="*/ 139 w 165"/>
                <a:gd name="T11" fmla="*/ 53 h 201"/>
                <a:gd name="T12" fmla="*/ 142 w 165"/>
                <a:gd name="T13" fmla="*/ 69 h 201"/>
                <a:gd name="T14" fmla="*/ 165 w 165"/>
                <a:gd name="T15" fmla="*/ 87 h 201"/>
                <a:gd name="T16" fmla="*/ 163 w 165"/>
                <a:gd name="T17" fmla="*/ 114 h 201"/>
                <a:gd name="T18" fmla="*/ 137 w 165"/>
                <a:gd name="T19" fmla="*/ 167 h 201"/>
                <a:gd name="T20" fmla="*/ 154 w 165"/>
                <a:gd name="T21" fmla="*/ 191 h 201"/>
                <a:gd name="T22" fmla="*/ 118 w 165"/>
                <a:gd name="T23" fmla="*/ 201 h 201"/>
                <a:gd name="T24" fmla="*/ 97 w 165"/>
                <a:gd name="T25" fmla="*/ 195 h 201"/>
                <a:gd name="T26" fmla="*/ 31 w 165"/>
                <a:gd name="T27" fmla="*/ 188 h 201"/>
                <a:gd name="T28" fmla="*/ 14 w 165"/>
                <a:gd name="T29" fmla="*/ 184 h 201"/>
                <a:gd name="T30" fmla="*/ 2 w 165"/>
                <a:gd name="T31" fmla="*/ 184 h 201"/>
                <a:gd name="T32" fmla="*/ 0 w 165"/>
                <a:gd name="T33" fmla="*/ 176 h 201"/>
                <a:gd name="T34" fmla="*/ 2 w 165"/>
                <a:gd name="T35" fmla="*/ 174 h 201"/>
                <a:gd name="T36" fmla="*/ 4 w 165"/>
                <a:gd name="T37" fmla="*/ 167 h 201"/>
                <a:gd name="T38" fmla="*/ 8 w 165"/>
                <a:gd name="T39" fmla="*/ 150 h 201"/>
                <a:gd name="T40" fmla="*/ 10 w 165"/>
                <a:gd name="T41" fmla="*/ 144 h 201"/>
                <a:gd name="T42" fmla="*/ 12 w 165"/>
                <a:gd name="T43" fmla="*/ 135 h 201"/>
                <a:gd name="T44" fmla="*/ 12 w 165"/>
                <a:gd name="T45" fmla="*/ 125 h 201"/>
                <a:gd name="T46" fmla="*/ 14 w 165"/>
                <a:gd name="T47" fmla="*/ 122 h 201"/>
                <a:gd name="T48" fmla="*/ 18 w 165"/>
                <a:gd name="T49" fmla="*/ 118 h 201"/>
                <a:gd name="T50" fmla="*/ 23 w 165"/>
                <a:gd name="T51" fmla="*/ 108 h 201"/>
                <a:gd name="T52" fmla="*/ 29 w 165"/>
                <a:gd name="T53" fmla="*/ 84 h 201"/>
                <a:gd name="T54" fmla="*/ 27 w 165"/>
                <a:gd name="T55" fmla="*/ 78 h 201"/>
                <a:gd name="T56" fmla="*/ 25 w 165"/>
                <a:gd name="T57" fmla="*/ 70 h 201"/>
                <a:gd name="T58" fmla="*/ 25 w 165"/>
                <a:gd name="T59" fmla="*/ 59 h 201"/>
                <a:gd name="T60" fmla="*/ 25 w 165"/>
                <a:gd name="T61" fmla="*/ 44 h 201"/>
                <a:gd name="T62" fmla="*/ 23 w 165"/>
                <a:gd name="T63" fmla="*/ 40 h 201"/>
                <a:gd name="T64" fmla="*/ 21 w 165"/>
                <a:gd name="T65" fmla="*/ 35 h 201"/>
                <a:gd name="T66" fmla="*/ 19 w 165"/>
                <a:gd name="T67" fmla="*/ 29 h 201"/>
                <a:gd name="T68" fmla="*/ 14 w 165"/>
                <a:gd name="T69" fmla="*/ 21 h 201"/>
                <a:gd name="T70" fmla="*/ 14 w 165"/>
                <a:gd name="T71" fmla="*/ 17 h 201"/>
                <a:gd name="T72" fmla="*/ 8 w 165"/>
                <a:gd name="T73" fmla="*/ 4 h 201"/>
                <a:gd name="T74" fmla="*/ 8 w 165"/>
                <a:gd name="T75" fmla="*/ 4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5" h="201">
                  <a:moveTo>
                    <a:pt x="8" y="4"/>
                  </a:moveTo>
                  <a:lnTo>
                    <a:pt x="19" y="0"/>
                  </a:lnTo>
                  <a:lnTo>
                    <a:pt x="63" y="0"/>
                  </a:lnTo>
                  <a:lnTo>
                    <a:pt x="70" y="25"/>
                  </a:lnTo>
                  <a:lnTo>
                    <a:pt x="70" y="25"/>
                  </a:lnTo>
                  <a:lnTo>
                    <a:pt x="80" y="35"/>
                  </a:lnTo>
                  <a:lnTo>
                    <a:pt x="99" y="33"/>
                  </a:lnTo>
                  <a:lnTo>
                    <a:pt x="108" y="14"/>
                  </a:lnTo>
                  <a:lnTo>
                    <a:pt x="116" y="16"/>
                  </a:lnTo>
                  <a:lnTo>
                    <a:pt x="122" y="23"/>
                  </a:lnTo>
                  <a:lnTo>
                    <a:pt x="135" y="25"/>
                  </a:lnTo>
                  <a:lnTo>
                    <a:pt x="139" y="53"/>
                  </a:lnTo>
                  <a:lnTo>
                    <a:pt x="139" y="63"/>
                  </a:lnTo>
                  <a:lnTo>
                    <a:pt x="142" y="69"/>
                  </a:lnTo>
                  <a:lnTo>
                    <a:pt x="142" y="87"/>
                  </a:lnTo>
                  <a:lnTo>
                    <a:pt x="165" y="87"/>
                  </a:lnTo>
                  <a:lnTo>
                    <a:pt x="165" y="87"/>
                  </a:lnTo>
                  <a:lnTo>
                    <a:pt x="163" y="114"/>
                  </a:lnTo>
                  <a:lnTo>
                    <a:pt x="137" y="114"/>
                  </a:lnTo>
                  <a:lnTo>
                    <a:pt x="137" y="167"/>
                  </a:lnTo>
                  <a:lnTo>
                    <a:pt x="137" y="167"/>
                  </a:lnTo>
                  <a:lnTo>
                    <a:pt x="154" y="191"/>
                  </a:lnTo>
                  <a:lnTo>
                    <a:pt x="122" y="195"/>
                  </a:lnTo>
                  <a:lnTo>
                    <a:pt x="118" y="201"/>
                  </a:lnTo>
                  <a:lnTo>
                    <a:pt x="97" y="195"/>
                  </a:lnTo>
                  <a:lnTo>
                    <a:pt x="97" y="195"/>
                  </a:lnTo>
                  <a:lnTo>
                    <a:pt x="87" y="186"/>
                  </a:lnTo>
                  <a:lnTo>
                    <a:pt x="31" y="188"/>
                  </a:lnTo>
                  <a:lnTo>
                    <a:pt x="23" y="178"/>
                  </a:lnTo>
                  <a:lnTo>
                    <a:pt x="14" y="184"/>
                  </a:lnTo>
                  <a:lnTo>
                    <a:pt x="2" y="184"/>
                  </a:lnTo>
                  <a:lnTo>
                    <a:pt x="2" y="184"/>
                  </a:lnTo>
                  <a:lnTo>
                    <a:pt x="0" y="180"/>
                  </a:lnTo>
                  <a:lnTo>
                    <a:pt x="0" y="176"/>
                  </a:lnTo>
                  <a:lnTo>
                    <a:pt x="2" y="174"/>
                  </a:lnTo>
                  <a:lnTo>
                    <a:pt x="2" y="174"/>
                  </a:lnTo>
                  <a:lnTo>
                    <a:pt x="4" y="171"/>
                  </a:lnTo>
                  <a:lnTo>
                    <a:pt x="4" y="167"/>
                  </a:lnTo>
                  <a:lnTo>
                    <a:pt x="4" y="163"/>
                  </a:lnTo>
                  <a:lnTo>
                    <a:pt x="8" y="150"/>
                  </a:lnTo>
                  <a:lnTo>
                    <a:pt x="8" y="150"/>
                  </a:lnTo>
                  <a:lnTo>
                    <a:pt x="10" y="144"/>
                  </a:lnTo>
                  <a:lnTo>
                    <a:pt x="12" y="139"/>
                  </a:lnTo>
                  <a:lnTo>
                    <a:pt x="12" y="135"/>
                  </a:lnTo>
                  <a:lnTo>
                    <a:pt x="12" y="135"/>
                  </a:lnTo>
                  <a:lnTo>
                    <a:pt x="12" y="125"/>
                  </a:lnTo>
                  <a:lnTo>
                    <a:pt x="12" y="125"/>
                  </a:lnTo>
                  <a:lnTo>
                    <a:pt x="14" y="122"/>
                  </a:lnTo>
                  <a:lnTo>
                    <a:pt x="18" y="118"/>
                  </a:lnTo>
                  <a:lnTo>
                    <a:pt x="18" y="118"/>
                  </a:lnTo>
                  <a:lnTo>
                    <a:pt x="19" y="114"/>
                  </a:lnTo>
                  <a:lnTo>
                    <a:pt x="23" y="108"/>
                  </a:lnTo>
                  <a:lnTo>
                    <a:pt x="27" y="101"/>
                  </a:lnTo>
                  <a:lnTo>
                    <a:pt x="29" y="84"/>
                  </a:lnTo>
                  <a:lnTo>
                    <a:pt x="29" y="84"/>
                  </a:lnTo>
                  <a:lnTo>
                    <a:pt x="27" y="78"/>
                  </a:lnTo>
                  <a:lnTo>
                    <a:pt x="25" y="74"/>
                  </a:lnTo>
                  <a:lnTo>
                    <a:pt x="25" y="70"/>
                  </a:lnTo>
                  <a:lnTo>
                    <a:pt x="25" y="70"/>
                  </a:lnTo>
                  <a:lnTo>
                    <a:pt x="25" y="59"/>
                  </a:lnTo>
                  <a:lnTo>
                    <a:pt x="25" y="59"/>
                  </a:lnTo>
                  <a:lnTo>
                    <a:pt x="25" y="44"/>
                  </a:lnTo>
                  <a:lnTo>
                    <a:pt x="25" y="44"/>
                  </a:lnTo>
                  <a:lnTo>
                    <a:pt x="23" y="40"/>
                  </a:lnTo>
                  <a:lnTo>
                    <a:pt x="21" y="35"/>
                  </a:lnTo>
                  <a:lnTo>
                    <a:pt x="21" y="35"/>
                  </a:lnTo>
                  <a:lnTo>
                    <a:pt x="19" y="33"/>
                  </a:lnTo>
                  <a:lnTo>
                    <a:pt x="19" y="29"/>
                  </a:lnTo>
                  <a:lnTo>
                    <a:pt x="16" y="25"/>
                  </a:lnTo>
                  <a:lnTo>
                    <a:pt x="14" y="21"/>
                  </a:lnTo>
                  <a:lnTo>
                    <a:pt x="14" y="21"/>
                  </a:lnTo>
                  <a:lnTo>
                    <a:pt x="14" y="17"/>
                  </a:lnTo>
                  <a:lnTo>
                    <a:pt x="12" y="12"/>
                  </a:lnTo>
                  <a:lnTo>
                    <a:pt x="8" y="4"/>
                  </a:lnTo>
                  <a:lnTo>
                    <a:pt x="8" y="4"/>
                  </a:lnTo>
                  <a:lnTo>
                    <a:pt x="8" y="4"/>
                  </a:lnTo>
                  <a:lnTo>
                    <a:pt x="8" y="4"/>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34" name="Freeform 234">
              <a:extLst>
                <a:ext uri="{FF2B5EF4-FFF2-40B4-BE49-F238E27FC236}">
                  <a16:creationId xmlns:a16="http://schemas.microsoft.com/office/drawing/2014/main" id="{4D4F9524-5110-1A45-BC09-5D35BFAEBF57}"/>
                </a:ext>
              </a:extLst>
            </p:cNvPr>
            <p:cNvSpPr>
              <a:spLocks/>
            </p:cNvSpPr>
            <p:nvPr userDrawn="1"/>
          </p:nvSpPr>
          <p:spPr bwMode="auto">
            <a:xfrm>
              <a:off x="1585291" y="3350430"/>
              <a:ext cx="45806" cy="35082"/>
            </a:xfrm>
            <a:custGeom>
              <a:avLst/>
              <a:gdLst>
                <a:gd name="T0" fmla="*/ 0 w 30"/>
                <a:gd name="T1" fmla="*/ 27 h 27"/>
                <a:gd name="T2" fmla="*/ 15 w 30"/>
                <a:gd name="T3" fmla="*/ 27 h 27"/>
                <a:gd name="T4" fmla="*/ 21 w 30"/>
                <a:gd name="T5" fmla="*/ 21 h 27"/>
                <a:gd name="T6" fmla="*/ 30 w 30"/>
                <a:gd name="T7" fmla="*/ 21 h 27"/>
                <a:gd name="T8" fmla="*/ 30 w 30"/>
                <a:gd name="T9" fmla="*/ 0 h 27"/>
                <a:gd name="T10" fmla="*/ 12 w 30"/>
                <a:gd name="T11" fmla="*/ 0 h 27"/>
                <a:gd name="T12" fmla="*/ 12 w 30"/>
                <a:gd name="T13" fmla="*/ 8 h 27"/>
                <a:gd name="T14" fmla="*/ 2 w 30"/>
                <a:gd name="T15" fmla="*/ 17 h 27"/>
                <a:gd name="T16" fmla="*/ 0 w 30"/>
                <a:gd name="T17" fmla="*/ 27 h 27"/>
                <a:gd name="T18" fmla="*/ 0 w 30"/>
                <a:gd name="T19" fmla="*/ 27 h 27"/>
                <a:gd name="T20" fmla="*/ 0 w 30"/>
                <a:gd name="T21" fmla="*/ 2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27">
                  <a:moveTo>
                    <a:pt x="0" y="27"/>
                  </a:moveTo>
                  <a:lnTo>
                    <a:pt x="15" y="27"/>
                  </a:lnTo>
                  <a:lnTo>
                    <a:pt x="21" y="21"/>
                  </a:lnTo>
                  <a:lnTo>
                    <a:pt x="30" y="21"/>
                  </a:lnTo>
                  <a:lnTo>
                    <a:pt x="30" y="0"/>
                  </a:lnTo>
                  <a:lnTo>
                    <a:pt x="12" y="0"/>
                  </a:lnTo>
                  <a:lnTo>
                    <a:pt x="12" y="8"/>
                  </a:lnTo>
                  <a:lnTo>
                    <a:pt x="2" y="17"/>
                  </a:lnTo>
                  <a:lnTo>
                    <a:pt x="0" y="27"/>
                  </a:lnTo>
                  <a:lnTo>
                    <a:pt x="0" y="27"/>
                  </a:lnTo>
                  <a:lnTo>
                    <a:pt x="0" y="27"/>
                  </a:lnTo>
                  <a:close/>
                </a:path>
              </a:pathLst>
            </a:custGeom>
            <a:solidFill>
              <a:schemeClr val="bg1">
                <a:lumMod val="85000"/>
              </a:schemeClr>
            </a:solidFill>
            <a:ln w="635" cap="rnd">
              <a:solidFill>
                <a:schemeClr val="bg1">
                  <a:alpha val="17000"/>
                </a:schemeClr>
              </a:solidFill>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35" name="Freeform 235">
              <a:extLst>
                <a:ext uri="{FF2B5EF4-FFF2-40B4-BE49-F238E27FC236}">
                  <a16:creationId xmlns:a16="http://schemas.microsoft.com/office/drawing/2014/main" id="{EC91A785-491B-5149-9ED6-8D5657FC9004}"/>
                </a:ext>
              </a:extLst>
            </p:cNvPr>
            <p:cNvSpPr>
              <a:spLocks/>
            </p:cNvSpPr>
            <p:nvPr userDrawn="1"/>
          </p:nvSpPr>
          <p:spPr bwMode="auto">
            <a:xfrm>
              <a:off x="1585291" y="3350430"/>
              <a:ext cx="45806" cy="35082"/>
            </a:xfrm>
            <a:custGeom>
              <a:avLst/>
              <a:gdLst>
                <a:gd name="T0" fmla="*/ 0 w 30"/>
                <a:gd name="T1" fmla="*/ 27 h 27"/>
                <a:gd name="T2" fmla="*/ 15 w 30"/>
                <a:gd name="T3" fmla="*/ 27 h 27"/>
                <a:gd name="T4" fmla="*/ 21 w 30"/>
                <a:gd name="T5" fmla="*/ 21 h 27"/>
                <a:gd name="T6" fmla="*/ 30 w 30"/>
                <a:gd name="T7" fmla="*/ 21 h 27"/>
                <a:gd name="T8" fmla="*/ 30 w 30"/>
                <a:gd name="T9" fmla="*/ 0 h 27"/>
                <a:gd name="T10" fmla="*/ 12 w 30"/>
                <a:gd name="T11" fmla="*/ 0 h 27"/>
                <a:gd name="T12" fmla="*/ 12 w 30"/>
                <a:gd name="T13" fmla="*/ 8 h 27"/>
                <a:gd name="T14" fmla="*/ 2 w 30"/>
                <a:gd name="T15" fmla="*/ 17 h 27"/>
                <a:gd name="T16" fmla="*/ 0 w 30"/>
                <a:gd name="T17" fmla="*/ 27 h 27"/>
                <a:gd name="T18" fmla="*/ 0 w 30"/>
                <a:gd name="T19" fmla="*/ 27 h 27"/>
                <a:gd name="T20" fmla="*/ 0 w 30"/>
                <a:gd name="T21" fmla="*/ 2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27">
                  <a:moveTo>
                    <a:pt x="0" y="27"/>
                  </a:moveTo>
                  <a:lnTo>
                    <a:pt x="15" y="27"/>
                  </a:lnTo>
                  <a:lnTo>
                    <a:pt x="21" y="21"/>
                  </a:lnTo>
                  <a:lnTo>
                    <a:pt x="30" y="21"/>
                  </a:lnTo>
                  <a:lnTo>
                    <a:pt x="30" y="0"/>
                  </a:lnTo>
                  <a:lnTo>
                    <a:pt x="12" y="0"/>
                  </a:lnTo>
                  <a:lnTo>
                    <a:pt x="12" y="8"/>
                  </a:lnTo>
                  <a:lnTo>
                    <a:pt x="2" y="17"/>
                  </a:lnTo>
                  <a:lnTo>
                    <a:pt x="0" y="27"/>
                  </a:lnTo>
                  <a:lnTo>
                    <a:pt x="0" y="27"/>
                  </a:lnTo>
                  <a:lnTo>
                    <a:pt x="0" y="27"/>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36" name="Freeform 236">
              <a:extLst>
                <a:ext uri="{FF2B5EF4-FFF2-40B4-BE49-F238E27FC236}">
                  <a16:creationId xmlns:a16="http://schemas.microsoft.com/office/drawing/2014/main" id="{78A94861-0A43-1E41-AFDD-665F3AA79FCB}"/>
                </a:ext>
              </a:extLst>
            </p:cNvPr>
            <p:cNvSpPr>
              <a:spLocks/>
            </p:cNvSpPr>
            <p:nvPr userDrawn="1"/>
          </p:nvSpPr>
          <p:spPr bwMode="auto">
            <a:xfrm>
              <a:off x="1441765" y="3505052"/>
              <a:ext cx="247352" cy="198800"/>
            </a:xfrm>
            <a:custGeom>
              <a:avLst/>
              <a:gdLst>
                <a:gd name="T0" fmla="*/ 130 w 162"/>
                <a:gd name="T1" fmla="*/ 6 h 153"/>
                <a:gd name="T2" fmla="*/ 130 w 162"/>
                <a:gd name="T3" fmla="*/ 6 h 153"/>
                <a:gd name="T4" fmla="*/ 138 w 162"/>
                <a:gd name="T5" fmla="*/ 14 h 153"/>
                <a:gd name="T6" fmla="*/ 147 w 162"/>
                <a:gd name="T7" fmla="*/ 19 h 153"/>
                <a:gd name="T8" fmla="*/ 157 w 162"/>
                <a:gd name="T9" fmla="*/ 23 h 153"/>
                <a:gd name="T10" fmla="*/ 162 w 162"/>
                <a:gd name="T11" fmla="*/ 36 h 153"/>
                <a:gd name="T12" fmla="*/ 159 w 162"/>
                <a:gd name="T13" fmla="*/ 40 h 153"/>
                <a:gd name="T14" fmla="*/ 159 w 162"/>
                <a:gd name="T15" fmla="*/ 65 h 153"/>
                <a:gd name="T16" fmla="*/ 151 w 162"/>
                <a:gd name="T17" fmla="*/ 72 h 153"/>
                <a:gd name="T18" fmla="*/ 151 w 162"/>
                <a:gd name="T19" fmla="*/ 84 h 153"/>
                <a:gd name="T20" fmla="*/ 147 w 162"/>
                <a:gd name="T21" fmla="*/ 89 h 153"/>
                <a:gd name="T22" fmla="*/ 153 w 162"/>
                <a:gd name="T23" fmla="*/ 93 h 153"/>
                <a:gd name="T24" fmla="*/ 117 w 162"/>
                <a:gd name="T25" fmla="*/ 108 h 153"/>
                <a:gd name="T26" fmla="*/ 117 w 162"/>
                <a:gd name="T27" fmla="*/ 119 h 153"/>
                <a:gd name="T28" fmla="*/ 102 w 162"/>
                <a:gd name="T29" fmla="*/ 119 h 153"/>
                <a:gd name="T30" fmla="*/ 94 w 162"/>
                <a:gd name="T31" fmla="*/ 127 h 153"/>
                <a:gd name="T32" fmla="*/ 94 w 162"/>
                <a:gd name="T33" fmla="*/ 136 h 153"/>
                <a:gd name="T34" fmla="*/ 79 w 162"/>
                <a:gd name="T35" fmla="*/ 140 h 153"/>
                <a:gd name="T36" fmla="*/ 68 w 162"/>
                <a:gd name="T37" fmla="*/ 153 h 153"/>
                <a:gd name="T38" fmla="*/ 51 w 162"/>
                <a:gd name="T39" fmla="*/ 153 h 153"/>
                <a:gd name="T40" fmla="*/ 37 w 162"/>
                <a:gd name="T41" fmla="*/ 150 h 153"/>
                <a:gd name="T42" fmla="*/ 19 w 162"/>
                <a:gd name="T43" fmla="*/ 148 h 153"/>
                <a:gd name="T44" fmla="*/ 17 w 162"/>
                <a:gd name="T45" fmla="*/ 153 h 153"/>
                <a:gd name="T46" fmla="*/ 0 w 162"/>
                <a:gd name="T47" fmla="*/ 129 h 153"/>
                <a:gd name="T48" fmla="*/ 0 w 162"/>
                <a:gd name="T49" fmla="*/ 78 h 153"/>
                <a:gd name="T50" fmla="*/ 26 w 162"/>
                <a:gd name="T51" fmla="*/ 78 h 153"/>
                <a:gd name="T52" fmla="*/ 28 w 162"/>
                <a:gd name="T53" fmla="*/ 49 h 153"/>
                <a:gd name="T54" fmla="*/ 32 w 162"/>
                <a:gd name="T55" fmla="*/ 53 h 153"/>
                <a:gd name="T56" fmla="*/ 39 w 162"/>
                <a:gd name="T57" fmla="*/ 55 h 153"/>
                <a:gd name="T58" fmla="*/ 47 w 162"/>
                <a:gd name="T59" fmla="*/ 57 h 153"/>
                <a:gd name="T60" fmla="*/ 60 w 162"/>
                <a:gd name="T61" fmla="*/ 61 h 153"/>
                <a:gd name="T62" fmla="*/ 72 w 162"/>
                <a:gd name="T63" fmla="*/ 57 h 153"/>
                <a:gd name="T64" fmla="*/ 75 w 162"/>
                <a:gd name="T65" fmla="*/ 63 h 153"/>
                <a:gd name="T66" fmla="*/ 89 w 162"/>
                <a:gd name="T67" fmla="*/ 68 h 153"/>
                <a:gd name="T68" fmla="*/ 98 w 162"/>
                <a:gd name="T69" fmla="*/ 84 h 153"/>
                <a:gd name="T70" fmla="*/ 106 w 162"/>
                <a:gd name="T71" fmla="*/ 82 h 153"/>
                <a:gd name="T72" fmla="*/ 106 w 162"/>
                <a:gd name="T73" fmla="*/ 63 h 153"/>
                <a:gd name="T74" fmla="*/ 100 w 162"/>
                <a:gd name="T75" fmla="*/ 68 h 153"/>
                <a:gd name="T76" fmla="*/ 89 w 162"/>
                <a:gd name="T77" fmla="*/ 53 h 153"/>
                <a:gd name="T78" fmla="*/ 89 w 162"/>
                <a:gd name="T79" fmla="*/ 44 h 153"/>
                <a:gd name="T80" fmla="*/ 92 w 162"/>
                <a:gd name="T81" fmla="*/ 34 h 153"/>
                <a:gd name="T82" fmla="*/ 92 w 162"/>
                <a:gd name="T83" fmla="*/ 12 h 153"/>
                <a:gd name="T84" fmla="*/ 98 w 162"/>
                <a:gd name="T85" fmla="*/ 6 h 153"/>
                <a:gd name="T86" fmla="*/ 117 w 162"/>
                <a:gd name="T87" fmla="*/ 0 h 153"/>
                <a:gd name="T88" fmla="*/ 130 w 162"/>
                <a:gd name="T89" fmla="*/ 6 h 153"/>
                <a:gd name="T90" fmla="*/ 130 w 162"/>
                <a:gd name="T91" fmla="*/ 6 h 153"/>
                <a:gd name="T92" fmla="*/ 130 w 162"/>
                <a:gd name="T93" fmla="*/ 6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62" h="153">
                  <a:moveTo>
                    <a:pt x="130" y="6"/>
                  </a:moveTo>
                  <a:lnTo>
                    <a:pt x="130" y="6"/>
                  </a:lnTo>
                  <a:lnTo>
                    <a:pt x="138" y="14"/>
                  </a:lnTo>
                  <a:lnTo>
                    <a:pt x="147" y="19"/>
                  </a:lnTo>
                  <a:lnTo>
                    <a:pt x="157" y="23"/>
                  </a:lnTo>
                  <a:lnTo>
                    <a:pt x="162" y="36"/>
                  </a:lnTo>
                  <a:lnTo>
                    <a:pt x="159" y="40"/>
                  </a:lnTo>
                  <a:lnTo>
                    <a:pt x="159" y="65"/>
                  </a:lnTo>
                  <a:lnTo>
                    <a:pt x="151" y="72"/>
                  </a:lnTo>
                  <a:lnTo>
                    <a:pt x="151" y="84"/>
                  </a:lnTo>
                  <a:lnTo>
                    <a:pt x="147" y="89"/>
                  </a:lnTo>
                  <a:lnTo>
                    <a:pt x="153" y="93"/>
                  </a:lnTo>
                  <a:lnTo>
                    <a:pt x="117" y="108"/>
                  </a:lnTo>
                  <a:lnTo>
                    <a:pt x="117" y="119"/>
                  </a:lnTo>
                  <a:lnTo>
                    <a:pt x="102" y="119"/>
                  </a:lnTo>
                  <a:lnTo>
                    <a:pt x="94" y="127"/>
                  </a:lnTo>
                  <a:lnTo>
                    <a:pt x="94" y="136"/>
                  </a:lnTo>
                  <a:lnTo>
                    <a:pt x="79" y="140"/>
                  </a:lnTo>
                  <a:lnTo>
                    <a:pt x="68" y="153"/>
                  </a:lnTo>
                  <a:lnTo>
                    <a:pt x="51" y="153"/>
                  </a:lnTo>
                  <a:lnTo>
                    <a:pt x="37" y="150"/>
                  </a:lnTo>
                  <a:lnTo>
                    <a:pt x="19" y="148"/>
                  </a:lnTo>
                  <a:lnTo>
                    <a:pt x="17" y="153"/>
                  </a:lnTo>
                  <a:lnTo>
                    <a:pt x="0" y="129"/>
                  </a:lnTo>
                  <a:lnTo>
                    <a:pt x="0" y="78"/>
                  </a:lnTo>
                  <a:lnTo>
                    <a:pt x="26" y="78"/>
                  </a:lnTo>
                  <a:lnTo>
                    <a:pt x="28" y="49"/>
                  </a:lnTo>
                  <a:lnTo>
                    <a:pt x="32" y="53"/>
                  </a:lnTo>
                  <a:lnTo>
                    <a:pt x="39" y="55"/>
                  </a:lnTo>
                  <a:lnTo>
                    <a:pt x="47" y="57"/>
                  </a:lnTo>
                  <a:lnTo>
                    <a:pt x="60" y="61"/>
                  </a:lnTo>
                  <a:lnTo>
                    <a:pt x="72" y="57"/>
                  </a:lnTo>
                  <a:lnTo>
                    <a:pt x="75" y="63"/>
                  </a:lnTo>
                  <a:lnTo>
                    <a:pt x="89" y="68"/>
                  </a:lnTo>
                  <a:lnTo>
                    <a:pt x="98" y="84"/>
                  </a:lnTo>
                  <a:lnTo>
                    <a:pt x="106" y="82"/>
                  </a:lnTo>
                  <a:lnTo>
                    <a:pt x="106" y="63"/>
                  </a:lnTo>
                  <a:lnTo>
                    <a:pt x="100" y="68"/>
                  </a:lnTo>
                  <a:lnTo>
                    <a:pt x="89" y="53"/>
                  </a:lnTo>
                  <a:lnTo>
                    <a:pt x="89" y="44"/>
                  </a:lnTo>
                  <a:lnTo>
                    <a:pt x="92" y="34"/>
                  </a:lnTo>
                  <a:lnTo>
                    <a:pt x="92" y="12"/>
                  </a:lnTo>
                  <a:lnTo>
                    <a:pt x="98" y="6"/>
                  </a:lnTo>
                  <a:lnTo>
                    <a:pt x="117" y="0"/>
                  </a:lnTo>
                  <a:lnTo>
                    <a:pt x="130" y="6"/>
                  </a:lnTo>
                  <a:lnTo>
                    <a:pt x="130" y="6"/>
                  </a:lnTo>
                  <a:lnTo>
                    <a:pt x="130" y="6"/>
                  </a:lnTo>
                  <a:close/>
                </a:path>
              </a:pathLst>
            </a:custGeom>
            <a:solidFill>
              <a:schemeClr val="bg1">
                <a:lumMod val="85000"/>
              </a:schemeClr>
            </a:solidFill>
            <a:ln w="635" cap="rnd">
              <a:solidFill>
                <a:schemeClr val="bg1">
                  <a:alpha val="17000"/>
                </a:schemeClr>
              </a:solidFill>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37" name="Freeform 237">
              <a:extLst>
                <a:ext uri="{FF2B5EF4-FFF2-40B4-BE49-F238E27FC236}">
                  <a16:creationId xmlns:a16="http://schemas.microsoft.com/office/drawing/2014/main" id="{0A350449-B223-D545-ABA9-DC3BC1687DD2}"/>
                </a:ext>
              </a:extLst>
            </p:cNvPr>
            <p:cNvSpPr>
              <a:spLocks/>
            </p:cNvSpPr>
            <p:nvPr userDrawn="1"/>
          </p:nvSpPr>
          <p:spPr bwMode="auto">
            <a:xfrm>
              <a:off x="1441765" y="3505052"/>
              <a:ext cx="247352" cy="198800"/>
            </a:xfrm>
            <a:custGeom>
              <a:avLst/>
              <a:gdLst>
                <a:gd name="T0" fmla="*/ 130 w 162"/>
                <a:gd name="T1" fmla="*/ 6 h 153"/>
                <a:gd name="T2" fmla="*/ 130 w 162"/>
                <a:gd name="T3" fmla="*/ 6 h 153"/>
                <a:gd name="T4" fmla="*/ 138 w 162"/>
                <a:gd name="T5" fmla="*/ 14 h 153"/>
                <a:gd name="T6" fmla="*/ 147 w 162"/>
                <a:gd name="T7" fmla="*/ 19 h 153"/>
                <a:gd name="T8" fmla="*/ 157 w 162"/>
                <a:gd name="T9" fmla="*/ 23 h 153"/>
                <a:gd name="T10" fmla="*/ 162 w 162"/>
                <a:gd name="T11" fmla="*/ 36 h 153"/>
                <a:gd name="T12" fmla="*/ 159 w 162"/>
                <a:gd name="T13" fmla="*/ 40 h 153"/>
                <a:gd name="T14" fmla="*/ 159 w 162"/>
                <a:gd name="T15" fmla="*/ 65 h 153"/>
                <a:gd name="T16" fmla="*/ 151 w 162"/>
                <a:gd name="T17" fmla="*/ 72 h 153"/>
                <a:gd name="T18" fmla="*/ 151 w 162"/>
                <a:gd name="T19" fmla="*/ 84 h 153"/>
                <a:gd name="T20" fmla="*/ 147 w 162"/>
                <a:gd name="T21" fmla="*/ 89 h 153"/>
                <a:gd name="T22" fmla="*/ 153 w 162"/>
                <a:gd name="T23" fmla="*/ 93 h 153"/>
                <a:gd name="T24" fmla="*/ 117 w 162"/>
                <a:gd name="T25" fmla="*/ 108 h 153"/>
                <a:gd name="T26" fmla="*/ 117 w 162"/>
                <a:gd name="T27" fmla="*/ 119 h 153"/>
                <a:gd name="T28" fmla="*/ 102 w 162"/>
                <a:gd name="T29" fmla="*/ 119 h 153"/>
                <a:gd name="T30" fmla="*/ 94 w 162"/>
                <a:gd name="T31" fmla="*/ 127 h 153"/>
                <a:gd name="T32" fmla="*/ 94 w 162"/>
                <a:gd name="T33" fmla="*/ 136 h 153"/>
                <a:gd name="T34" fmla="*/ 79 w 162"/>
                <a:gd name="T35" fmla="*/ 140 h 153"/>
                <a:gd name="T36" fmla="*/ 68 w 162"/>
                <a:gd name="T37" fmla="*/ 153 h 153"/>
                <a:gd name="T38" fmla="*/ 51 w 162"/>
                <a:gd name="T39" fmla="*/ 153 h 153"/>
                <a:gd name="T40" fmla="*/ 37 w 162"/>
                <a:gd name="T41" fmla="*/ 150 h 153"/>
                <a:gd name="T42" fmla="*/ 19 w 162"/>
                <a:gd name="T43" fmla="*/ 148 h 153"/>
                <a:gd name="T44" fmla="*/ 17 w 162"/>
                <a:gd name="T45" fmla="*/ 153 h 153"/>
                <a:gd name="T46" fmla="*/ 0 w 162"/>
                <a:gd name="T47" fmla="*/ 129 h 153"/>
                <a:gd name="T48" fmla="*/ 0 w 162"/>
                <a:gd name="T49" fmla="*/ 78 h 153"/>
                <a:gd name="T50" fmla="*/ 26 w 162"/>
                <a:gd name="T51" fmla="*/ 78 h 153"/>
                <a:gd name="T52" fmla="*/ 28 w 162"/>
                <a:gd name="T53" fmla="*/ 49 h 153"/>
                <a:gd name="T54" fmla="*/ 32 w 162"/>
                <a:gd name="T55" fmla="*/ 53 h 153"/>
                <a:gd name="T56" fmla="*/ 39 w 162"/>
                <a:gd name="T57" fmla="*/ 55 h 153"/>
                <a:gd name="T58" fmla="*/ 47 w 162"/>
                <a:gd name="T59" fmla="*/ 57 h 153"/>
                <a:gd name="T60" fmla="*/ 60 w 162"/>
                <a:gd name="T61" fmla="*/ 61 h 153"/>
                <a:gd name="T62" fmla="*/ 72 w 162"/>
                <a:gd name="T63" fmla="*/ 57 h 153"/>
                <a:gd name="T64" fmla="*/ 75 w 162"/>
                <a:gd name="T65" fmla="*/ 63 h 153"/>
                <a:gd name="T66" fmla="*/ 89 w 162"/>
                <a:gd name="T67" fmla="*/ 68 h 153"/>
                <a:gd name="T68" fmla="*/ 98 w 162"/>
                <a:gd name="T69" fmla="*/ 84 h 153"/>
                <a:gd name="T70" fmla="*/ 106 w 162"/>
                <a:gd name="T71" fmla="*/ 82 h 153"/>
                <a:gd name="T72" fmla="*/ 106 w 162"/>
                <a:gd name="T73" fmla="*/ 63 h 153"/>
                <a:gd name="T74" fmla="*/ 100 w 162"/>
                <a:gd name="T75" fmla="*/ 68 h 153"/>
                <a:gd name="T76" fmla="*/ 89 w 162"/>
                <a:gd name="T77" fmla="*/ 53 h 153"/>
                <a:gd name="T78" fmla="*/ 89 w 162"/>
                <a:gd name="T79" fmla="*/ 44 h 153"/>
                <a:gd name="T80" fmla="*/ 92 w 162"/>
                <a:gd name="T81" fmla="*/ 34 h 153"/>
                <a:gd name="T82" fmla="*/ 92 w 162"/>
                <a:gd name="T83" fmla="*/ 12 h 153"/>
                <a:gd name="T84" fmla="*/ 98 w 162"/>
                <a:gd name="T85" fmla="*/ 6 h 153"/>
                <a:gd name="T86" fmla="*/ 117 w 162"/>
                <a:gd name="T87" fmla="*/ 0 h 153"/>
                <a:gd name="T88" fmla="*/ 130 w 162"/>
                <a:gd name="T89" fmla="*/ 6 h 153"/>
                <a:gd name="T90" fmla="*/ 130 w 162"/>
                <a:gd name="T91" fmla="*/ 6 h 153"/>
                <a:gd name="T92" fmla="*/ 130 w 162"/>
                <a:gd name="T93" fmla="*/ 6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62" h="153">
                  <a:moveTo>
                    <a:pt x="130" y="6"/>
                  </a:moveTo>
                  <a:lnTo>
                    <a:pt x="130" y="6"/>
                  </a:lnTo>
                  <a:lnTo>
                    <a:pt x="138" y="14"/>
                  </a:lnTo>
                  <a:lnTo>
                    <a:pt x="147" y="19"/>
                  </a:lnTo>
                  <a:lnTo>
                    <a:pt x="157" y="23"/>
                  </a:lnTo>
                  <a:lnTo>
                    <a:pt x="162" y="36"/>
                  </a:lnTo>
                  <a:lnTo>
                    <a:pt x="159" y="40"/>
                  </a:lnTo>
                  <a:lnTo>
                    <a:pt x="159" y="65"/>
                  </a:lnTo>
                  <a:lnTo>
                    <a:pt x="151" y="72"/>
                  </a:lnTo>
                  <a:lnTo>
                    <a:pt x="151" y="84"/>
                  </a:lnTo>
                  <a:lnTo>
                    <a:pt x="147" y="89"/>
                  </a:lnTo>
                  <a:lnTo>
                    <a:pt x="153" y="93"/>
                  </a:lnTo>
                  <a:lnTo>
                    <a:pt x="117" y="108"/>
                  </a:lnTo>
                  <a:lnTo>
                    <a:pt x="117" y="119"/>
                  </a:lnTo>
                  <a:lnTo>
                    <a:pt x="102" y="119"/>
                  </a:lnTo>
                  <a:lnTo>
                    <a:pt x="94" y="127"/>
                  </a:lnTo>
                  <a:lnTo>
                    <a:pt x="94" y="136"/>
                  </a:lnTo>
                  <a:lnTo>
                    <a:pt x="79" y="140"/>
                  </a:lnTo>
                  <a:lnTo>
                    <a:pt x="68" y="153"/>
                  </a:lnTo>
                  <a:lnTo>
                    <a:pt x="51" y="153"/>
                  </a:lnTo>
                  <a:lnTo>
                    <a:pt x="37" y="150"/>
                  </a:lnTo>
                  <a:lnTo>
                    <a:pt x="19" y="148"/>
                  </a:lnTo>
                  <a:lnTo>
                    <a:pt x="17" y="153"/>
                  </a:lnTo>
                  <a:lnTo>
                    <a:pt x="0" y="129"/>
                  </a:lnTo>
                  <a:lnTo>
                    <a:pt x="0" y="78"/>
                  </a:lnTo>
                  <a:lnTo>
                    <a:pt x="26" y="78"/>
                  </a:lnTo>
                  <a:lnTo>
                    <a:pt x="28" y="49"/>
                  </a:lnTo>
                  <a:lnTo>
                    <a:pt x="32" y="53"/>
                  </a:lnTo>
                  <a:lnTo>
                    <a:pt x="39" y="55"/>
                  </a:lnTo>
                  <a:lnTo>
                    <a:pt x="47" y="57"/>
                  </a:lnTo>
                  <a:lnTo>
                    <a:pt x="60" y="61"/>
                  </a:lnTo>
                  <a:lnTo>
                    <a:pt x="72" y="57"/>
                  </a:lnTo>
                  <a:lnTo>
                    <a:pt x="75" y="63"/>
                  </a:lnTo>
                  <a:lnTo>
                    <a:pt x="89" y="68"/>
                  </a:lnTo>
                  <a:lnTo>
                    <a:pt x="98" y="84"/>
                  </a:lnTo>
                  <a:lnTo>
                    <a:pt x="106" y="82"/>
                  </a:lnTo>
                  <a:lnTo>
                    <a:pt x="106" y="63"/>
                  </a:lnTo>
                  <a:lnTo>
                    <a:pt x="100" y="68"/>
                  </a:lnTo>
                  <a:lnTo>
                    <a:pt x="89" y="53"/>
                  </a:lnTo>
                  <a:lnTo>
                    <a:pt x="89" y="44"/>
                  </a:lnTo>
                  <a:lnTo>
                    <a:pt x="92" y="34"/>
                  </a:lnTo>
                  <a:lnTo>
                    <a:pt x="92" y="12"/>
                  </a:lnTo>
                  <a:lnTo>
                    <a:pt x="98" y="6"/>
                  </a:lnTo>
                  <a:lnTo>
                    <a:pt x="117" y="0"/>
                  </a:lnTo>
                  <a:lnTo>
                    <a:pt x="130" y="6"/>
                  </a:lnTo>
                  <a:lnTo>
                    <a:pt x="130" y="6"/>
                  </a:lnTo>
                  <a:lnTo>
                    <a:pt x="130" y="6"/>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38" name="Freeform 238">
              <a:extLst>
                <a:ext uri="{FF2B5EF4-FFF2-40B4-BE49-F238E27FC236}">
                  <a16:creationId xmlns:a16="http://schemas.microsoft.com/office/drawing/2014/main" id="{0A6B33AA-DB36-1443-AB0B-171454A613DD}"/>
                </a:ext>
              </a:extLst>
            </p:cNvPr>
            <p:cNvSpPr>
              <a:spLocks/>
            </p:cNvSpPr>
            <p:nvPr userDrawn="1"/>
          </p:nvSpPr>
          <p:spPr bwMode="auto">
            <a:xfrm>
              <a:off x="1231058" y="3686960"/>
              <a:ext cx="282470" cy="267665"/>
            </a:xfrm>
            <a:custGeom>
              <a:avLst/>
              <a:gdLst>
                <a:gd name="T0" fmla="*/ 3 w 185"/>
                <a:gd name="T1" fmla="*/ 6 h 206"/>
                <a:gd name="T2" fmla="*/ 24 w 185"/>
                <a:gd name="T3" fmla="*/ 0 h 206"/>
                <a:gd name="T4" fmla="*/ 87 w 185"/>
                <a:gd name="T5" fmla="*/ 8 h 206"/>
                <a:gd name="T6" fmla="*/ 119 w 185"/>
                <a:gd name="T7" fmla="*/ 23 h 206"/>
                <a:gd name="T8" fmla="*/ 155 w 185"/>
                <a:gd name="T9" fmla="*/ 12 h 206"/>
                <a:gd name="T10" fmla="*/ 175 w 185"/>
                <a:gd name="T11" fmla="*/ 8 h 206"/>
                <a:gd name="T12" fmla="*/ 160 w 185"/>
                <a:gd name="T13" fmla="*/ 29 h 206"/>
                <a:gd name="T14" fmla="*/ 124 w 185"/>
                <a:gd name="T15" fmla="*/ 27 h 206"/>
                <a:gd name="T16" fmla="*/ 109 w 185"/>
                <a:gd name="T17" fmla="*/ 85 h 206"/>
                <a:gd name="T18" fmla="*/ 102 w 185"/>
                <a:gd name="T19" fmla="*/ 206 h 206"/>
                <a:gd name="T20" fmla="*/ 83 w 185"/>
                <a:gd name="T21" fmla="*/ 206 h 206"/>
                <a:gd name="T22" fmla="*/ 75 w 185"/>
                <a:gd name="T23" fmla="*/ 201 h 206"/>
                <a:gd name="T24" fmla="*/ 64 w 185"/>
                <a:gd name="T25" fmla="*/ 199 h 206"/>
                <a:gd name="T26" fmla="*/ 62 w 185"/>
                <a:gd name="T27" fmla="*/ 203 h 206"/>
                <a:gd name="T28" fmla="*/ 54 w 185"/>
                <a:gd name="T29" fmla="*/ 197 h 206"/>
                <a:gd name="T30" fmla="*/ 53 w 185"/>
                <a:gd name="T31" fmla="*/ 193 h 206"/>
                <a:gd name="T32" fmla="*/ 51 w 185"/>
                <a:gd name="T33" fmla="*/ 191 h 206"/>
                <a:gd name="T34" fmla="*/ 51 w 185"/>
                <a:gd name="T35" fmla="*/ 182 h 206"/>
                <a:gd name="T36" fmla="*/ 49 w 185"/>
                <a:gd name="T37" fmla="*/ 178 h 206"/>
                <a:gd name="T38" fmla="*/ 47 w 185"/>
                <a:gd name="T39" fmla="*/ 172 h 206"/>
                <a:gd name="T40" fmla="*/ 45 w 185"/>
                <a:gd name="T41" fmla="*/ 161 h 206"/>
                <a:gd name="T42" fmla="*/ 45 w 185"/>
                <a:gd name="T43" fmla="*/ 157 h 206"/>
                <a:gd name="T44" fmla="*/ 41 w 185"/>
                <a:gd name="T45" fmla="*/ 146 h 206"/>
                <a:gd name="T46" fmla="*/ 41 w 185"/>
                <a:gd name="T47" fmla="*/ 142 h 206"/>
                <a:gd name="T48" fmla="*/ 39 w 185"/>
                <a:gd name="T49" fmla="*/ 135 h 206"/>
                <a:gd name="T50" fmla="*/ 37 w 185"/>
                <a:gd name="T51" fmla="*/ 123 h 206"/>
                <a:gd name="T52" fmla="*/ 39 w 185"/>
                <a:gd name="T53" fmla="*/ 110 h 206"/>
                <a:gd name="T54" fmla="*/ 36 w 185"/>
                <a:gd name="T55" fmla="*/ 89 h 206"/>
                <a:gd name="T56" fmla="*/ 19 w 185"/>
                <a:gd name="T57" fmla="*/ 55 h 206"/>
                <a:gd name="T58" fmla="*/ 9 w 185"/>
                <a:gd name="T59" fmla="*/ 32 h 206"/>
                <a:gd name="T60" fmla="*/ 0 w 185"/>
                <a:gd name="T61" fmla="*/ 19 h 206"/>
                <a:gd name="T62" fmla="*/ 0 w 185"/>
                <a:gd name="T63" fmla="*/ 19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85" h="206">
                  <a:moveTo>
                    <a:pt x="0" y="19"/>
                  </a:moveTo>
                  <a:lnTo>
                    <a:pt x="3" y="6"/>
                  </a:lnTo>
                  <a:lnTo>
                    <a:pt x="15" y="6"/>
                  </a:lnTo>
                  <a:lnTo>
                    <a:pt x="24" y="0"/>
                  </a:lnTo>
                  <a:lnTo>
                    <a:pt x="32" y="10"/>
                  </a:lnTo>
                  <a:lnTo>
                    <a:pt x="87" y="8"/>
                  </a:lnTo>
                  <a:lnTo>
                    <a:pt x="98" y="17"/>
                  </a:lnTo>
                  <a:lnTo>
                    <a:pt x="119" y="23"/>
                  </a:lnTo>
                  <a:lnTo>
                    <a:pt x="123" y="17"/>
                  </a:lnTo>
                  <a:lnTo>
                    <a:pt x="155" y="12"/>
                  </a:lnTo>
                  <a:lnTo>
                    <a:pt x="157" y="8"/>
                  </a:lnTo>
                  <a:lnTo>
                    <a:pt x="175" y="8"/>
                  </a:lnTo>
                  <a:lnTo>
                    <a:pt x="185" y="13"/>
                  </a:lnTo>
                  <a:lnTo>
                    <a:pt x="160" y="29"/>
                  </a:lnTo>
                  <a:lnTo>
                    <a:pt x="151" y="23"/>
                  </a:lnTo>
                  <a:lnTo>
                    <a:pt x="124" y="27"/>
                  </a:lnTo>
                  <a:lnTo>
                    <a:pt x="124" y="85"/>
                  </a:lnTo>
                  <a:lnTo>
                    <a:pt x="109" y="85"/>
                  </a:lnTo>
                  <a:lnTo>
                    <a:pt x="109" y="197"/>
                  </a:lnTo>
                  <a:lnTo>
                    <a:pt x="102" y="206"/>
                  </a:lnTo>
                  <a:lnTo>
                    <a:pt x="83" y="206"/>
                  </a:lnTo>
                  <a:lnTo>
                    <a:pt x="83" y="206"/>
                  </a:lnTo>
                  <a:lnTo>
                    <a:pt x="77" y="203"/>
                  </a:lnTo>
                  <a:lnTo>
                    <a:pt x="75" y="201"/>
                  </a:lnTo>
                  <a:lnTo>
                    <a:pt x="68" y="193"/>
                  </a:lnTo>
                  <a:lnTo>
                    <a:pt x="64" y="199"/>
                  </a:lnTo>
                  <a:lnTo>
                    <a:pt x="62" y="203"/>
                  </a:lnTo>
                  <a:lnTo>
                    <a:pt x="62" y="203"/>
                  </a:lnTo>
                  <a:lnTo>
                    <a:pt x="54" y="197"/>
                  </a:lnTo>
                  <a:lnTo>
                    <a:pt x="54" y="197"/>
                  </a:lnTo>
                  <a:lnTo>
                    <a:pt x="53" y="193"/>
                  </a:lnTo>
                  <a:lnTo>
                    <a:pt x="53" y="193"/>
                  </a:lnTo>
                  <a:lnTo>
                    <a:pt x="51" y="193"/>
                  </a:lnTo>
                  <a:lnTo>
                    <a:pt x="51" y="191"/>
                  </a:lnTo>
                  <a:lnTo>
                    <a:pt x="51" y="191"/>
                  </a:lnTo>
                  <a:lnTo>
                    <a:pt x="51" y="182"/>
                  </a:lnTo>
                  <a:lnTo>
                    <a:pt x="51" y="180"/>
                  </a:lnTo>
                  <a:lnTo>
                    <a:pt x="49" y="178"/>
                  </a:lnTo>
                  <a:lnTo>
                    <a:pt x="49" y="178"/>
                  </a:lnTo>
                  <a:lnTo>
                    <a:pt x="47" y="172"/>
                  </a:lnTo>
                  <a:lnTo>
                    <a:pt x="45" y="169"/>
                  </a:lnTo>
                  <a:lnTo>
                    <a:pt x="45" y="161"/>
                  </a:lnTo>
                  <a:lnTo>
                    <a:pt x="45" y="161"/>
                  </a:lnTo>
                  <a:lnTo>
                    <a:pt x="45" y="157"/>
                  </a:lnTo>
                  <a:lnTo>
                    <a:pt x="43" y="152"/>
                  </a:lnTo>
                  <a:lnTo>
                    <a:pt x="41" y="146"/>
                  </a:lnTo>
                  <a:lnTo>
                    <a:pt x="41" y="146"/>
                  </a:lnTo>
                  <a:lnTo>
                    <a:pt x="41" y="142"/>
                  </a:lnTo>
                  <a:lnTo>
                    <a:pt x="39" y="135"/>
                  </a:lnTo>
                  <a:lnTo>
                    <a:pt x="39" y="135"/>
                  </a:lnTo>
                  <a:lnTo>
                    <a:pt x="39" y="131"/>
                  </a:lnTo>
                  <a:lnTo>
                    <a:pt x="37" y="123"/>
                  </a:lnTo>
                  <a:lnTo>
                    <a:pt x="37" y="123"/>
                  </a:lnTo>
                  <a:lnTo>
                    <a:pt x="39" y="110"/>
                  </a:lnTo>
                  <a:lnTo>
                    <a:pt x="41" y="102"/>
                  </a:lnTo>
                  <a:lnTo>
                    <a:pt x="36" y="89"/>
                  </a:lnTo>
                  <a:lnTo>
                    <a:pt x="30" y="76"/>
                  </a:lnTo>
                  <a:lnTo>
                    <a:pt x="19" y="55"/>
                  </a:lnTo>
                  <a:lnTo>
                    <a:pt x="13" y="42"/>
                  </a:lnTo>
                  <a:lnTo>
                    <a:pt x="9" y="32"/>
                  </a:lnTo>
                  <a:lnTo>
                    <a:pt x="3" y="23"/>
                  </a:lnTo>
                  <a:lnTo>
                    <a:pt x="0" y="19"/>
                  </a:lnTo>
                  <a:lnTo>
                    <a:pt x="0" y="19"/>
                  </a:lnTo>
                  <a:lnTo>
                    <a:pt x="0" y="19"/>
                  </a:lnTo>
                  <a:close/>
                </a:path>
              </a:pathLst>
            </a:custGeom>
            <a:solidFill>
              <a:schemeClr val="bg1">
                <a:lumMod val="85000"/>
              </a:schemeClr>
            </a:solidFill>
            <a:ln w="635" cap="rnd">
              <a:solidFill>
                <a:schemeClr val="bg1">
                  <a:alpha val="17000"/>
                </a:schemeClr>
              </a:solidFill>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39" name="Freeform 239">
              <a:extLst>
                <a:ext uri="{FF2B5EF4-FFF2-40B4-BE49-F238E27FC236}">
                  <a16:creationId xmlns:a16="http://schemas.microsoft.com/office/drawing/2014/main" id="{5D18682B-D856-E648-A668-C846C1FEEE53}"/>
                </a:ext>
              </a:extLst>
            </p:cNvPr>
            <p:cNvSpPr>
              <a:spLocks/>
            </p:cNvSpPr>
            <p:nvPr userDrawn="1"/>
          </p:nvSpPr>
          <p:spPr bwMode="auto">
            <a:xfrm>
              <a:off x="1231058" y="3686960"/>
              <a:ext cx="282470" cy="267665"/>
            </a:xfrm>
            <a:custGeom>
              <a:avLst/>
              <a:gdLst>
                <a:gd name="T0" fmla="*/ 3 w 185"/>
                <a:gd name="T1" fmla="*/ 6 h 206"/>
                <a:gd name="T2" fmla="*/ 24 w 185"/>
                <a:gd name="T3" fmla="*/ 0 h 206"/>
                <a:gd name="T4" fmla="*/ 87 w 185"/>
                <a:gd name="T5" fmla="*/ 8 h 206"/>
                <a:gd name="T6" fmla="*/ 119 w 185"/>
                <a:gd name="T7" fmla="*/ 23 h 206"/>
                <a:gd name="T8" fmla="*/ 155 w 185"/>
                <a:gd name="T9" fmla="*/ 12 h 206"/>
                <a:gd name="T10" fmla="*/ 175 w 185"/>
                <a:gd name="T11" fmla="*/ 8 h 206"/>
                <a:gd name="T12" fmla="*/ 160 w 185"/>
                <a:gd name="T13" fmla="*/ 29 h 206"/>
                <a:gd name="T14" fmla="*/ 124 w 185"/>
                <a:gd name="T15" fmla="*/ 27 h 206"/>
                <a:gd name="T16" fmla="*/ 109 w 185"/>
                <a:gd name="T17" fmla="*/ 85 h 206"/>
                <a:gd name="T18" fmla="*/ 102 w 185"/>
                <a:gd name="T19" fmla="*/ 206 h 206"/>
                <a:gd name="T20" fmla="*/ 83 w 185"/>
                <a:gd name="T21" fmla="*/ 206 h 206"/>
                <a:gd name="T22" fmla="*/ 75 w 185"/>
                <a:gd name="T23" fmla="*/ 201 h 206"/>
                <a:gd name="T24" fmla="*/ 64 w 185"/>
                <a:gd name="T25" fmla="*/ 199 h 206"/>
                <a:gd name="T26" fmla="*/ 62 w 185"/>
                <a:gd name="T27" fmla="*/ 203 h 206"/>
                <a:gd name="T28" fmla="*/ 54 w 185"/>
                <a:gd name="T29" fmla="*/ 197 h 206"/>
                <a:gd name="T30" fmla="*/ 53 w 185"/>
                <a:gd name="T31" fmla="*/ 193 h 206"/>
                <a:gd name="T32" fmla="*/ 51 w 185"/>
                <a:gd name="T33" fmla="*/ 191 h 206"/>
                <a:gd name="T34" fmla="*/ 51 w 185"/>
                <a:gd name="T35" fmla="*/ 182 h 206"/>
                <a:gd name="T36" fmla="*/ 49 w 185"/>
                <a:gd name="T37" fmla="*/ 178 h 206"/>
                <a:gd name="T38" fmla="*/ 47 w 185"/>
                <a:gd name="T39" fmla="*/ 172 h 206"/>
                <a:gd name="T40" fmla="*/ 45 w 185"/>
                <a:gd name="T41" fmla="*/ 161 h 206"/>
                <a:gd name="T42" fmla="*/ 45 w 185"/>
                <a:gd name="T43" fmla="*/ 157 h 206"/>
                <a:gd name="T44" fmla="*/ 41 w 185"/>
                <a:gd name="T45" fmla="*/ 146 h 206"/>
                <a:gd name="T46" fmla="*/ 41 w 185"/>
                <a:gd name="T47" fmla="*/ 142 h 206"/>
                <a:gd name="T48" fmla="*/ 39 w 185"/>
                <a:gd name="T49" fmla="*/ 135 h 206"/>
                <a:gd name="T50" fmla="*/ 37 w 185"/>
                <a:gd name="T51" fmla="*/ 123 h 206"/>
                <a:gd name="T52" fmla="*/ 39 w 185"/>
                <a:gd name="T53" fmla="*/ 110 h 206"/>
                <a:gd name="T54" fmla="*/ 36 w 185"/>
                <a:gd name="T55" fmla="*/ 89 h 206"/>
                <a:gd name="T56" fmla="*/ 19 w 185"/>
                <a:gd name="T57" fmla="*/ 55 h 206"/>
                <a:gd name="T58" fmla="*/ 9 w 185"/>
                <a:gd name="T59" fmla="*/ 32 h 206"/>
                <a:gd name="T60" fmla="*/ 0 w 185"/>
                <a:gd name="T61" fmla="*/ 19 h 206"/>
                <a:gd name="T62" fmla="*/ 0 w 185"/>
                <a:gd name="T63" fmla="*/ 19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85" h="206">
                  <a:moveTo>
                    <a:pt x="0" y="19"/>
                  </a:moveTo>
                  <a:lnTo>
                    <a:pt x="3" y="6"/>
                  </a:lnTo>
                  <a:lnTo>
                    <a:pt x="15" y="6"/>
                  </a:lnTo>
                  <a:lnTo>
                    <a:pt x="24" y="0"/>
                  </a:lnTo>
                  <a:lnTo>
                    <a:pt x="32" y="10"/>
                  </a:lnTo>
                  <a:lnTo>
                    <a:pt x="87" y="8"/>
                  </a:lnTo>
                  <a:lnTo>
                    <a:pt x="98" y="17"/>
                  </a:lnTo>
                  <a:lnTo>
                    <a:pt x="119" y="23"/>
                  </a:lnTo>
                  <a:lnTo>
                    <a:pt x="123" y="17"/>
                  </a:lnTo>
                  <a:lnTo>
                    <a:pt x="155" y="12"/>
                  </a:lnTo>
                  <a:lnTo>
                    <a:pt x="157" y="8"/>
                  </a:lnTo>
                  <a:lnTo>
                    <a:pt x="175" y="8"/>
                  </a:lnTo>
                  <a:lnTo>
                    <a:pt x="185" y="13"/>
                  </a:lnTo>
                  <a:lnTo>
                    <a:pt x="160" y="29"/>
                  </a:lnTo>
                  <a:lnTo>
                    <a:pt x="151" y="23"/>
                  </a:lnTo>
                  <a:lnTo>
                    <a:pt x="124" y="27"/>
                  </a:lnTo>
                  <a:lnTo>
                    <a:pt x="124" y="85"/>
                  </a:lnTo>
                  <a:lnTo>
                    <a:pt x="109" y="85"/>
                  </a:lnTo>
                  <a:lnTo>
                    <a:pt x="109" y="197"/>
                  </a:lnTo>
                  <a:lnTo>
                    <a:pt x="102" y="206"/>
                  </a:lnTo>
                  <a:lnTo>
                    <a:pt x="83" y="206"/>
                  </a:lnTo>
                  <a:lnTo>
                    <a:pt x="83" y="206"/>
                  </a:lnTo>
                  <a:lnTo>
                    <a:pt x="77" y="203"/>
                  </a:lnTo>
                  <a:lnTo>
                    <a:pt x="75" y="201"/>
                  </a:lnTo>
                  <a:lnTo>
                    <a:pt x="68" y="193"/>
                  </a:lnTo>
                  <a:lnTo>
                    <a:pt x="64" y="199"/>
                  </a:lnTo>
                  <a:lnTo>
                    <a:pt x="62" y="203"/>
                  </a:lnTo>
                  <a:lnTo>
                    <a:pt x="62" y="203"/>
                  </a:lnTo>
                  <a:lnTo>
                    <a:pt x="54" y="197"/>
                  </a:lnTo>
                  <a:lnTo>
                    <a:pt x="54" y="197"/>
                  </a:lnTo>
                  <a:lnTo>
                    <a:pt x="53" y="193"/>
                  </a:lnTo>
                  <a:lnTo>
                    <a:pt x="53" y="193"/>
                  </a:lnTo>
                  <a:lnTo>
                    <a:pt x="51" y="193"/>
                  </a:lnTo>
                  <a:lnTo>
                    <a:pt x="51" y="191"/>
                  </a:lnTo>
                  <a:lnTo>
                    <a:pt x="51" y="191"/>
                  </a:lnTo>
                  <a:lnTo>
                    <a:pt x="51" y="182"/>
                  </a:lnTo>
                  <a:lnTo>
                    <a:pt x="51" y="180"/>
                  </a:lnTo>
                  <a:lnTo>
                    <a:pt x="49" y="178"/>
                  </a:lnTo>
                  <a:lnTo>
                    <a:pt x="49" y="178"/>
                  </a:lnTo>
                  <a:lnTo>
                    <a:pt x="47" y="172"/>
                  </a:lnTo>
                  <a:lnTo>
                    <a:pt x="45" y="169"/>
                  </a:lnTo>
                  <a:lnTo>
                    <a:pt x="45" y="161"/>
                  </a:lnTo>
                  <a:lnTo>
                    <a:pt x="45" y="161"/>
                  </a:lnTo>
                  <a:lnTo>
                    <a:pt x="45" y="157"/>
                  </a:lnTo>
                  <a:lnTo>
                    <a:pt x="43" y="152"/>
                  </a:lnTo>
                  <a:lnTo>
                    <a:pt x="41" y="146"/>
                  </a:lnTo>
                  <a:lnTo>
                    <a:pt x="41" y="146"/>
                  </a:lnTo>
                  <a:lnTo>
                    <a:pt x="41" y="142"/>
                  </a:lnTo>
                  <a:lnTo>
                    <a:pt x="39" y="135"/>
                  </a:lnTo>
                  <a:lnTo>
                    <a:pt x="39" y="135"/>
                  </a:lnTo>
                  <a:lnTo>
                    <a:pt x="39" y="131"/>
                  </a:lnTo>
                  <a:lnTo>
                    <a:pt x="37" y="123"/>
                  </a:lnTo>
                  <a:lnTo>
                    <a:pt x="37" y="123"/>
                  </a:lnTo>
                  <a:lnTo>
                    <a:pt x="39" y="110"/>
                  </a:lnTo>
                  <a:lnTo>
                    <a:pt x="41" y="102"/>
                  </a:lnTo>
                  <a:lnTo>
                    <a:pt x="36" y="89"/>
                  </a:lnTo>
                  <a:lnTo>
                    <a:pt x="30" y="76"/>
                  </a:lnTo>
                  <a:lnTo>
                    <a:pt x="19" y="55"/>
                  </a:lnTo>
                  <a:lnTo>
                    <a:pt x="13" y="42"/>
                  </a:lnTo>
                  <a:lnTo>
                    <a:pt x="9" y="32"/>
                  </a:lnTo>
                  <a:lnTo>
                    <a:pt x="3" y="23"/>
                  </a:lnTo>
                  <a:lnTo>
                    <a:pt x="0" y="19"/>
                  </a:lnTo>
                  <a:lnTo>
                    <a:pt x="0" y="19"/>
                  </a:lnTo>
                  <a:lnTo>
                    <a:pt x="0" y="19"/>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40" name="Freeform 240">
              <a:extLst>
                <a:ext uri="{FF2B5EF4-FFF2-40B4-BE49-F238E27FC236}">
                  <a16:creationId xmlns:a16="http://schemas.microsoft.com/office/drawing/2014/main" id="{0B8F3ADD-4CA2-824B-A4B9-25E13DF18788}"/>
                </a:ext>
              </a:extLst>
            </p:cNvPr>
            <p:cNvSpPr>
              <a:spLocks/>
            </p:cNvSpPr>
            <p:nvPr userDrawn="1"/>
          </p:nvSpPr>
          <p:spPr bwMode="auto">
            <a:xfrm>
              <a:off x="1620408" y="3551828"/>
              <a:ext cx="216815" cy="358620"/>
            </a:xfrm>
            <a:custGeom>
              <a:avLst/>
              <a:gdLst>
                <a:gd name="T0" fmla="*/ 0 w 142"/>
                <a:gd name="T1" fmla="*/ 82 h 276"/>
                <a:gd name="T2" fmla="*/ 36 w 142"/>
                <a:gd name="T3" fmla="*/ 57 h 276"/>
                <a:gd name="T4" fmla="*/ 55 w 142"/>
                <a:gd name="T5" fmla="*/ 66 h 276"/>
                <a:gd name="T6" fmla="*/ 55 w 142"/>
                <a:gd name="T7" fmla="*/ 83 h 276"/>
                <a:gd name="T8" fmla="*/ 64 w 142"/>
                <a:gd name="T9" fmla="*/ 106 h 276"/>
                <a:gd name="T10" fmla="*/ 76 w 142"/>
                <a:gd name="T11" fmla="*/ 83 h 276"/>
                <a:gd name="T12" fmla="*/ 66 w 142"/>
                <a:gd name="T13" fmla="*/ 53 h 276"/>
                <a:gd name="T14" fmla="*/ 59 w 142"/>
                <a:gd name="T15" fmla="*/ 44 h 276"/>
                <a:gd name="T16" fmla="*/ 59 w 142"/>
                <a:gd name="T17" fmla="*/ 23 h 276"/>
                <a:gd name="T18" fmla="*/ 100 w 142"/>
                <a:gd name="T19" fmla="*/ 17 h 276"/>
                <a:gd name="T20" fmla="*/ 108 w 142"/>
                <a:gd name="T21" fmla="*/ 10 h 276"/>
                <a:gd name="T22" fmla="*/ 129 w 142"/>
                <a:gd name="T23" fmla="*/ 6 h 276"/>
                <a:gd name="T24" fmla="*/ 138 w 142"/>
                <a:gd name="T25" fmla="*/ 13 h 276"/>
                <a:gd name="T26" fmla="*/ 138 w 142"/>
                <a:gd name="T27" fmla="*/ 23 h 276"/>
                <a:gd name="T28" fmla="*/ 138 w 142"/>
                <a:gd name="T29" fmla="*/ 30 h 276"/>
                <a:gd name="T30" fmla="*/ 138 w 142"/>
                <a:gd name="T31" fmla="*/ 38 h 276"/>
                <a:gd name="T32" fmla="*/ 140 w 142"/>
                <a:gd name="T33" fmla="*/ 40 h 276"/>
                <a:gd name="T34" fmla="*/ 142 w 142"/>
                <a:gd name="T35" fmla="*/ 51 h 276"/>
                <a:gd name="T36" fmla="*/ 142 w 142"/>
                <a:gd name="T37" fmla="*/ 55 h 276"/>
                <a:gd name="T38" fmla="*/ 140 w 142"/>
                <a:gd name="T39" fmla="*/ 55 h 276"/>
                <a:gd name="T40" fmla="*/ 140 w 142"/>
                <a:gd name="T41" fmla="*/ 63 h 276"/>
                <a:gd name="T42" fmla="*/ 140 w 142"/>
                <a:gd name="T43" fmla="*/ 68 h 276"/>
                <a:gd name="T44" fmla="*/ 142 w 142"/>
                <a:gd name="T45" fmla="*/ 80 h 276"/>
                <a:gd name="T46" fmla="*/ 142 w 142"/>
                <a:gd name="T47" fmla="*/ 82 h 276"/>
                <a:gd name="T48" fmla="*/ 121 w 142"/>
                <a:gd name="T49" fmla="*/ 106 h 276"/>
                <a:gd name="T50" fmla="*/ 117 w 142"/>
                <a:gd name="T51" fmla="*/ 104 h 276"/>
                <a:gd name="T52" fmla="*/ 112 w 142"/>
                <a:gd name="T53" fmla="*/ 104 h 276"/>
                <a:gd name="T54" fmla="*/ 110 w 142"/>
                <a:gd name="T55" fmla="*/ 106 h 276"/>
                <a:gd name="T56" fmla="*/ 100 w 142"/>
                <a:gd name="T57" fmla="*/ 114 h 276"/>
                <a:gd name="T58" fmla="*/ 91 w 142"/>
                <a:gd name="T59" fmla="*/ 121 h 276"/>
                <a:gd name="T60" fmla="*/ 85 w 142"/>
                <a:gd name="T61" fmla="*/ 123 h 276"/>
                <a:gd name="T62" fmla="*/ 83 w 142"/>
                <a:gd name="T63" fmla="*/ 131 h 276"/>
                <a:gd name="T64" fmla="*/ 81 w 142"/>
                <a:gd name="T65" fmla="*/ 135 h 276"/>
                <a:gd name="T66" fmla="*/ 77 w 142"/>
                <a:gd name="T67" fmla="*/ 140 h 276"/>
                <a:gd name="T68" fmla="*/ 77 w 142"/>
                <a:gd name="T69" fmla="*/ 142 h 276"/>
                <a:gd name="T70" fmla="*/ 74 w 142"/>
                <a:gd name="T71" fmla="*/ 144 h 276"/>
                <a:gd name="T72" fmla="*/ 70 w 142"/>
                <a:gd name="T73" fmla="*/ 144 h 276"/>
                <a:gd name="T74" fmla="*/ 64 w 142"/>
                <a:gd name="T75" fmla="*/ 152 h 276"/>
                <a:gd name="T76" fmla="*/ 59 w 142"/>
                <a:gd name="T77" fmla="*/ 152 h 276"/>
                <a:gd name="T78" fmla="*/ 59 w 142"/>
                <a:gd name="T79" fmla="*/ 161 h 276"/>
                <a:gd name="T80" fmla="*/ 60 w 142"/>
                <a:gd name="T81" fmla="*/ 165 h 276"/>
                <a:gd name="T82" fmla="*/ 64 w 142"/>
                <a:gd name="T83" fmla="*/ 174 h 276"/>
                <a:gd name="T84" fmla="*/ 66 w 142"/>
                <a:gd name="T85" fmla="*/ 186 h 276"/>
                <a:gd name="T86" fmla="*/ 68 w 142"/>
                <a:gd name="T87" fmla="*/ 191 h 276"/>
                <a:gd name="T88" fmla="*/ 68 w 142"/>
                <a:gd name="T89" fmla="*/ 206 h 276"/>
                <a:gd name="T90" fmla="*/ 66 w 142"/>
                <a:gd name="T91" fmla="*/ 223 h 276"/>
                <a:gd name="T92" fmla="*/ 49 w 142"/>
                <a:gd name="T93" fmla="*/ 240 h 276"/>
                <a:gd name="T94" fmla="*/ 34 w 142"/>
                <a:gd name="T95" fmla="*/ 250 h 276"/>
                <a:gd name="T96" fmla="*/ 30 w 142"/>
                <a:gd name="T97" fmla="*/ 261 h 276"/>
                <a:gd name="T98" fmla="*/ 34 w 142"/>
                <a:gd name="T99" fmla="*/ 271 h 276"/>
                <a:gd name="T100" fmla="*/ 25 w 142"/>
                <a:gd name="T101" fmla="*/ 274 h 276"/>
                <a:gd name="T102" fmla="*/ 23 w 142"/>
                <a:gd name="T103" fmla="*/ 227 h 276"/>
                <a:gd name="T104" fmla="*/ 25 w 142"/>
                <a:gd name="T105" fmla="*/ 182 h 276"/>
                <a:gd name="T106" fmla="*/ 38 w 142"/>
                <a:gd name="T107" fmla="*/ 155 h 276"/>
                <a:gd name="T108" fmla="*/ 34 w 142"/>
                <a:gd name="T109" fmla="*/ 102 h 276"/>
                <a:gd name="T110" fmla="*/ 4 w 142"/>
                <a:gd name="T111" fmla="*/ 89 h 276"/>
                <a:gd name="T112" fmla="*/ 4 w 142"/>
                <a:gd name="T113" fmla="*/ 89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42" h="276">
                  <a:moveTo>
                    <a:pt x="4" y="89"/>
                  </a:moveTo>
                  <a:lnTo>
                    <a:pt x="0" y="82"/>
                  </a:lnTo>
                  <a:lnTo>
                    <a:pt x="0" y="72"/>
                  </a:lnTo>
                  <a:lnTo>
                    <a:pt x="36" y="57"/>
                  </a:lnTo>
                  <a:lnTo>
                    <a:pt x="43" y="65"/>
                  </a:lnTo>
                  <a:lnTo>
                    <a:pt x="55" y="66"/>
                  </a:lnTo>
                  <a:lnTo>
                    <a:pt x="59" y="78"/>
                  </a:lnTo>
                  <a:lnTo>
                    <a:pt x="55" y="83"/>
                  </a:lnTo>
                  <a:lnTo>
                    <a:pt x="55" y="93"/>
                  </a:lnTo>
                  <a:lnTo>
                    <a:pt x="64" y="106"/>
                  </a:lnTo>
                  <a:lnTo>
                    <a:pt x="70" y="91"/>
                  </a:lnTo>
                  <a:lnTo>
                    <a:pt x="76" y="83"/>
                  </a:lnTo>
                  <a:lnTo>
                    <a:pt x="77" y="68"/>
                  </a:lnTo>
                  <a:lnTo>
                    <a:pt x="66" y="53"/>
                  </a:lnTo>
                  <a:lnTo>
                    <a:pt x="59" y="44"/>
                  </a:lnTo>
                  <a:lnTo>
                    <a:pt x="59" y="44"/>
                  </a:lnTo>
                  <a:lnTo>
                    <a:pt x="59" y="23"/>
                  </a:lnTo>
                  <a:lnTo>
                    <a:pt x="59" y="23"/>
                  </a:lnTo>
                  <a:lnTo>
                    <a:pt x="59" y="15"/>
                  </a:lnTo>
                  <a:lnTo>
                    <a:pt x="100" y="17"/>
                  </a:lnTo>
                  <a:lnTo>
                    <a:pt x="100" y="17"/>
                  </a:lnTo>
                  <a:lnTo>
                    <a:pt x="108" y="10"/>
                  </a:lnTo>
                  <a:lnTo>
                    <a:pt x="113" y="17"/>
                  </a:lnTo>
                  <a:lnTo>
                    <a:pt x="129" y="6"/>
                  </a:lnTo>
                  <a:lnTo>
                    <a:pt x="138" y="0"/>
                  </a:lnTo>
                  <a:lnTo>
                    <a:pt x="138" y="13"/>
                  </a:lnTo>
                  <a:lnTo>
                    <a:pt x="138" y="13"/>
                  </a:lnTo>
                  <a:lnTo>
                    <a:pt x="138" y="23"/>
                  </a:lnTo>
                  <a:lnTo>
                    <a:pt x="138" y="23"/>
                  </a:lnTo>
                  <a:lnTo>
                    <a:pt x="138" y="30"/>
                  </a:lnTo>
                  <a:lnTo>
                    <a:pt x="138" y="34"/>
                  </a:lnTo>
                  <a:lnTo>
                    <a:pt x="138" y="38"/>
                  </a:lnTo>
                  <a:lnTo>
                    <a:pt x="138" y="38"/>
                  </a:lnTo>
                  <a:lnTo>
                    <a:pt x="140" y="40"/>
                  </a:lnTo>
                  <a:lnTo>
                    <a:pt x="142" y="46"/>
                  </a:lnTo>
                  <a:lnTo>
                    <a:pt x="142" y="51"/>
                  </a:lnTo>
                  <a:lnTo>
                    <a:pt x="142" y="51"/>
                  </a:lnTo>
                  <a:lnTo>
                    <a:pt x="142" y="55"/>
                  </a:lnTo>
                  <a:lnTo>
                    <a:pt x="142" y="55"/>
                  </a:lnTo>
                  <a:lnTo>
                    <a:pt x="140" y="55"/>
                  </a:lnTo>
                  <a:lnTo>
                    <a:pt x="140" y="59"/>
                  </a:lnTo>
                  <a:lnTo>
                    <a:pt x="140" y="63"/>
                  </a:lnTo>
                  <a:lnTo>
                    <a:pt x="140" y="68"/>
                  </a:lnTo>
                  <a:lnTo>
                    <a:pt x="140" y="68"/>
                  </a:lnTo>
                  <a:lnTo>
                    <a:pt x="142" y="76"/>
                  </a:lnTo>
                  <a:lnTo>
                    <a:pt x="142" y="80"/>
                  </a:lnTo>
                  <a:lnTo>
                    <a:pt x="142" y="82"/>
                  </a:lnTo>
                  <a:lnTo>
                    <a:pt x="142" y="82"/>
                  </a:lnTo>
                  <a:lnTo>
                    <a:pt x="130" y="93"/>
                  </a:lnTo>
                  <a:lnTo>
                    <a:pt x="121" y="106"/>
                  </a:lnTo>
                  <a:lnTo>
                    <a:pt x="121" y="106"/>
                  </a:lnTo>
                  <a:lnTo>
                    <a:pt x="117" y="104"/>
                  </a:lnTo>
                  <a:lnTo>
                    <a:pt x="112" y="104"/>
                  </a:lnTo>
                  <a:lnTo>
                    <a:pt x="112" y="104"/>
                  </a:lnTo>
                  <a:lnTo>
                    <a:pt x="110" y="106"/>
                  </a:lnTo>
                  <a:lnTo>
                    <a:pt x="110" y="106"/>
                  </a:lnTo>
                  <a:lnTo>
                    <a:pt x="106" y="110"/>
                  </a:lnTo>
                  <a:lnTo>
                    <a:pt x="100" y="114"/>
                  </a:lnTo>
                  <a:lnTo>
                    <a:pt x="96" y="116"/>
                  </a:lnTo>
                  <a:lnTo>
                    <a:pt x="91" y="121"/>
                  </a:lnTo>
                  <a:lnTo>
                    <a:pt x="91" y="121"/>
                  </a:lnTo>
                  <a:lnTo>
                    <a:pt x="85" y="123"/>
                  </a:lnTo>
                  <a:lnTo>
                    <a:pt x="85" y="127"/>
                  </a:lnTo>
                  <a:lnTo>
                    <a:pt x="83" y="131"/>
                  </a:lnTo>
                  <a:lnTo>
                    <a:pt x="83" y="131"/>
                  </a:lnTo>
                  <a:lnTo>
                    <a:pt x="81" y="135"/>
                  </a:lnTo>
                  <a:lnTo>
                    <a:pt x="79" y="136"/>
                  </a:lnTo>
                  <a:lnTo>
                    <a:pt x="77" y="140"/>
                  </a:lnTo>
                  <a:lnTo>
                    <a:pt x="77" y="140"/>
                  </a:lnTo>
                  <a:lnTo>
                    <a:pt x="77" y="142"/>
                  </a:lnTo>
                  <a:lnTo>
                    <a:pt x="76" y="144"/>
                  </a:lnTo>
                  <a:lnTo>
                    <a:pt x="74" y="144"/>
                  </a:lnTo>
                  <a:lnTo>
                    <a:pt x="74" y="144"/>
                  </a:lnTo>
                  <a:lnTo>
                    <a:pt x="70" y="144"/>
                  </a:lnTo>
                  <a:lnTo>
                    <a:pt x="68" y="148"/>
                  </a:lnTo>
                  <a:lnTo>
                    <a:pt x="64" y="152"/>
                  </a:lnTo>
                  <a:lnTo>
                    <a:pt x="59" y="152"/>
                  </a:lnTo>
                  <a:lnTo>
                    <a:pt x="59" y="152"/>
                  </a:lnTo>
                  <a:lnTo>
                    <a:pt x="59" y="155"/>
                  </a:lnTo>
                  <a:lnTo>
                    <a:pt x="59" y="161"/>
                  </a:lnTo>
                  <a:lnTo>
                    <a:pt x="59" y="161"/>
                  </a:lnTo>
                  <a:lnTo>
                    <a:pt x="60" y="165"/>
                  </a:lnTo>
                  <a:lnTo>
                    <a:pt x="62" y="169"/>
                  </a:lnTo>
                  <a:lnTo>
                    <a:pt x="64" y="174"/>
                  </a:lnTo>
                  <a:lnTo>
                    <a:pt x="64" y="174"/>
                  </a:lnTo>
                  <a:lnTo>
                    <a:pt x="66" y="186"/>
                  </a:lnTo>
                  <a:lnTo>
                    <a:pt x="68" y="191"/>
                  </a:lnTo>
                  <a:lnTo>
                    <a:pt x="68" y="191"/>
                  </a:lnTo>
                  <a:lnTo>
                    <a:pt x="68" y="206"/>
                  </a:lnTo>
                  <a:lnTo>
                    <a:pt x="68" y="206"/>
                  </a:lnTo>
                  <a:lnTo>
                    <a:pt x="66" y="218"/>
                  </a:lnTo>
                  <a:lnTo>
                    <a:pt x="66" y="223"/>
                  </a:lnTo>
                  <a:lnTo>
                    <a:pt x="60" y="231"/>
                  </a:lnTo>
                  <a:lnTo>
                    <a:pt x="49" y="240"/>
                  </a:lnTo>
                  <a:lnTo>
                    <a:pt x="42" y="244"/>
                  </a:lnTo>
                  <a:lnTo>
                    <a:pt x="34" y="250"/>
                  </a:lnTo>
                  <a:lnTo>
                    <a:pt x="26" y="256"/>
                  </a:lnTo>
                  <a:lnTo>
                    <a:pt x="30" y="261"/>
                  </a:lnTo>
                  <a:lnTo>
                    <a:pt x="30" y="267"/>
                  </a:lnTo>
                  <a:lnTo>
                    <a:pt x="34" y="271"/>
                  </a:lnTo>
                  <a:lnTo>
                    <a:pt x="30" y="276"/>
                  </a:lnTo>
                  <a:lnTo>
                    <a:pt x="25" y="274"/>
                  </a:lnTo>
                  <a:lnTo>
                    <a:pt x="23" y="254"/>
                  </a:lnTo>
                  <a:lnTo>
                    <a:pt x="23" y="227"/>
                  </a:lnTo>
                  <a:lnTo>
                    <a:pt x="9" y="195"/>
                  </a:lnTo>
                  <a:lnTo>
                    <a:pt x="25" y="182"/>
                  </a:lnTo>
                  <a:lnTo>
                    <a:pt x="32" y="161"/>
                  </a:lnTo>
                  <a:lnTo>
                    <a:pt x="38" y="155"/>
                  </a:lnTo>
                  <a:lnTo>
                    <a:pt x="32" y="136"/>
                  </a:lnTo>
                  <a:lnTo>
                    <a:pt x="34" y="102"/>
                  </a:lnTo>
                  <a:lnTo>
                    <a:pt x="19" y="93"/>
                  </a:lnTo>
                  <a:lnTo>
                    <a:pt x="4" y="89"/>
                  </a:lnTo>
                  <a:lnTo>
                    <a:pt x="4" y="89"/>
                  </a:lnTo>
                  <a:lnTo>
                    <a:pt x="4" y="89"/>
                  </a:lnTo>
                  <a:close/>
                </a:path>
              </a:pathLst>
            </a:custGeom>
            <a:solidFill>
              <a:schemeClr val="bg1">
                <a:lumMod val="85000"/>
              </a:schemeClr>
            </a:solidFill>
            <a:ln w="635" cap="rnd">
              <a:solidFill>
                <a:schemeClr val="bg1">
                  <a:alpha val="17000"/>
                </a:schemeClr>
              </a:solidFill>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41" name="Freeform 241">
              <a:extLst>
                <a:ext uri="{FF2B5EF4-FFF2-40B4-BE49-F238E27FC236}">
                  <a16:creationId xmlns:a16="http://schemas.microsoft.com/office/drawing/2014/main" id="{9289ACA8-1191-A742-9890-D199C24E6060}"/>
                </a:ext>
              </a:extLst>
            </p:cNvPr>
            <p:cNvSpPr>
              <a:spLocks/>
            </p:cNvSpPr>
            <p:nvPr userDrawn="1"/>
          </p:nvSpPr>
          <p:spPr bwMode="auto">
            <a:xfrm>
              <a:off x="1620408" y="3551828"/>
              <a:ext cx="216815" cy="358620"/>
            </a:xfrm>
            <a:custGeom>
              <a:avLst/>
              <a:gdLst>
                <a:gd name="T0" fmla="*/ 0 w 142"/>
                <a:gd name="T1" fmla="*/ 82 h 276"/>
                <a:gd name="T2" fmla="*/ 36 w 142"/>
                <a:gd name="T3" fmla="*/ 57 h 276"/>
                <a:gd name="T4" fmla="*/ 55 w 142"/>
                <a:gd name="T5" fmla="*/ 66 h 276"/>
                <a:gd name="T6" fmla="*/ 55 w 142"/>
                <a:gd name="T7" fmla="*/ 83 h 276"/>
                <a:gd name="T8" fmla="*/ 64 w 142"/>
                <a:gd name="T9" fmla="*/ 106 h 276"/>
                <a:gd name="T10" fmla="*/ 76 w 142"/>
                <a:gd name="T11" fmla="*/ 83 h 276"/>
                <a:gd name="T12" fmla="*/ 66 w 142"/>
                <a:gd name="T13" fmla="*/ 53 h 276"/>
                <a:gd name="T14" fmla="*/ 59 w 142"/>
                <a:gd name="T15" fmla="*/ 44 h 276"/>
                <a:gd name="T16" fmla="*/ 59 w 142"/>
                <a:gd name="T17" fmla="*/ 23 h 276"/>
                <a:gd name="T18" fmla="*/ 100 w 142"/>
                <a:gd name="T19" fmla="*/ 17 h 276"/>
                <a:gd name="T20" fmla="*/ 108 w 142"/>
                <a:gd name="T21" fmla="*/ 10 h 276"/>
                <a:gd name="T22" fmla="*/ 129 w 142"/>
                <a:gd name="T23" fmla="*/ 6 h 276"/>
                <a:gd name="T24" fmla="*/ 138 w 142"/>
                <a:gd name="T25" fmla="*/ 13 h 276"/>
                <a:gd name="T26" fmla="*/ 138 w 142"/>
                <a:gd name="T27" fmla="*/ 23 h 276"/>
                <a:gd name="T28" fmla="*/ 138 w 142"/>
                <a:gd name="T29" fmla="*/ 30 h 276"/>
                <a:gd name="T30" fmla="*/ 138 w 142"/>
                <a:gd name="T31" fmla="*/ 38 h 276"/>
                <a:gd name="T32" fmla="*/ 140 w 142"/>
                <a:gd name="T33" fmla="*/ 40 h 276"/>
                <a:gd name="T34" fmla="*/ 142 w 142"/>
                <a:gd name="T35" fmla="*/ 51 h 276"/>
                <a:gd name="T36" fmla="*/ 142 w 142"/>
                <a:gd name="T37" fmla="*/ 55 h 276"/>
                <a:gd name="T38" fmla="*/ 140 w 142"/>
                <a:gd name="T39" fmla="*/ 55 h 276"/>
                <a:gd name="T40" fmla="*/ 140 w 142"/>
                <a:gd name="T41" fmla="*/ 63 h 276"/>
                <a:gd name="T42" fmla="*/ 140 w 142"/>
                <a:gd name="T43" fmla="*/ 68 h 276"/>
                <a:gd name="T44" fmla="*/ 142 w 142"/>
                <a:gd name="T45" fmla="*/ 80 h 276"/>
                <a:gd name="T46" fmla="*/ 142 w 142"/>
                <a:gd name="T47" fmla="*/ 82 h 276"/>
                <a:gd name="T48" fmla="*/ 121 w 142"/>
                <a:gd name="T49" fmla="*/ 106 h 276"/>
                <a:gd name="T50" fmla="*/ 117 w 142"/>
                <a:gd name="T51" fmla="*/ 104 h 276"/>
                <a:gd name="T52" fmla="*/ 112 w 142"/>
                <a:gd name="T53" fmla="*/ 104 h 276"/>
                <a:gd name="T54" fmla="*/ 110 w 142"/>
                <a:gd name="T55" fmla="*/ 106 h 276"/>
                <a:gd name="T56" fmla="*/ 100 w 142"/>
                <a:gd name="T57" fmla="*/ 114 h 276"/>
                <a:gd name="T58" fmla="*/ 91 w 142"/>
                <a:gd name="T59" fmla="*/ 121 h 276"/>
                <a:gd name="T60" fmla="*/ 85 w 142"/>
                <a:gd name="T61" fmla="*/ 123 h 276"/>
                <a:gd name="T62" fmla="*/ 83 w 142"/>
                <a:gd name="T63" fmla="*/ 131 h 276"/>
                <a:gd name="T64" fmla="*/ 81 w 142"/>
                <a:gd name="T65" fmla="*/ 135 h 276"/>
                <a:gd name="T66" fmla="*/ 77 w 142"/>
                <a:gd name="T67" fmla="*/ 140 h 276"/>
                <a:gd name="T68" fmla="*/ 77 w 142"/>
                <a:gd name="T69" fmla="*/ 142 h 276"/>
                <a:gd name="T70" fmla="*/ 74 w 142"/>
                <a:gd name="T71" fmla="*/ 144 h 276"/>
                <a:gd name="T72" fmla="*/ 70 w 142"/>
                <a:gd name="T73" fmla="*/ 144 h 276"/>
                <a:gd name="T74" fmla="*/ 64 w 142"/>
                <a:gd name="T75" fmla="*/ 152 h 276"/>
                <a:gd name="T76" fmla="*/ 59 w 142"/>
                <a:gd name="T77" fmla="*/ 152 h 276"/>
                <a:gd name="T78" fmla="*/ 59 w 142"/>
                <a:gd name="T79" fmla="*/ 161 h 276"/>
                <a:gd name="T80" fmla="*/ 60 w 142"/>
                <a:gd name="T81" fmla="*/ 165 h 276"/>
                <a:gd name="T82" fmla="*/ 64 w 142"/>
                <a:gd name="T83" fmla="*/ 174 h 276"/>
                <a:gd name="T84" fmla="*/ 66 w 142"/>
                <a:gd name="T85" fmla="*/ 186 h 276"/>
                <a:gd name="T86" fmla="*/ 68 w 142"/>
                <a:gd name="T87" fmla="*/ 191 h 276"/>
                <a:gd name="T88" fmla="*/ 68 w 142"/>
                <a:gd name="T89" fmla="*/ 206 h 276"/>
                <a:gd name="T90" fmla="*/ 66 w 142"/>
                <a:gd name="T91" fmla="*/ 223 h 276"/>
                <a:gd name="T92" fmla="*/ 49 w 142"/>
                <a:gd name="T93" fmla="*/ 240 h 276"/>
                <a:gd name="T94" fmla="*/ 34 w 142"/>
                <a:gd name="T95" fmla="*/ 250 h 276"/>
                <a:gd name="T96" fmla="*/ 30 w 142"/>
                <a:gd name="T97" fmla="*/ 261 h 276"/>
                <a:gd name="T98" fmla="*/ 34 w 142"/>
                <a:gd name="T99" fmla="*/ 271 h 276"/>
                <a:gd name="T100" fmla="*/ 25 w 142"/>
                <a:gd name="T101" fmla="*/ 274 h 276"/>
                <a:gd name="T102" fmla="*/ 23 w 142"/>
                <a:gd name="T103" fmla="*/ 227 h 276"/>
                <a:gd name="T104" fmla="*/ 25 w 142"/>
                <a:gd name="T105" fmla="*/ 182 h 276"/>
                <a:gd name="T106" fmla="*/ 38 w 142"/>
                <a:gd name="T107" fmla="*/ 155 h 276"/>
                <a:gd name="T108" fmla="*/ 34 w 142"/>
                <a:gd name="T109" fmla="*/ 102 h 276"/>
                <a:gd name="T110" fmla="*/ 4 w 142"/>
                <a:gd name="T111" fmla="*/ 89 h 276"/>
                <a:gd name="T112" fmla="*/ 4 w 142"/>
                <a:gd name="T113" fmla="*/ 89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42" h="276">
                  <a:moveTo>
                    <a:pt x="4" y="89"/>
                  </a:moveTo>
                  <a:lnTo>
                    <a:pt x="0" y="82"/>
                  </a:lnTo>
                  <a:lnTo>
                    <a:pt x="0" y="72"/>
                  </a:lnTo>
                  <a:lnTo>
                    <a:pt x="36" y="57"/>
                  </a:lnTo>
                  <a:lnTo>
                    <a:pt x="43" y="65"/>
                  </a:lnTo>
                  <a:lnTo>
                    <a:pt x="55" y="66"/>
                  </a:lnTo>
                  <a:lnTo>
                    <a:pt x="59" y="78"/>
                  </a:lnTo>
                  <a:lnTo>
                    <a:pt x="55" y="83"/>
                  </a:lnTo>
                  <a:lnTo>
                    <a:pt x="55" y="93"/>
                  </a:lnTo>
                  <a:lnTo>
                    <a:pt x="64" y="106"/>
                  </a:lnTo>
                  <a:lnTo>
                    <a:pt x="70" y="91"/>
                  </a:lnTo>
                  <a:lnTo>
                    <a:pt x="76" y="83"/>
                  </a:lnTo>
                  <a:lnTo>
                    <a:pt x="77" y="68"/>
                  </a:lnTo>
                  <a:lnTo>
                    <a:pt x="66" y="53"/>
                  </a:lnTo>
                  <a:lnTo>
                    <a:pt x="59" y="44"/>
                  </a:lnTo>
                  <a:lnTo>
                    <a:pt x="59" y="44"/>
                  </a:lnTo>
                  <a:lnTo>
                    <a:pt x="59" y="23"/>
                  </a:lnTo>
                  <a:lnTo>
                    <a:pt x="59" y="23"/>
                  </a:lnTo>
                  <a:lnTo>
                    <a:pt x="59" y="15"/>
                  </a:lnTo>
                  <a:lnTo>
                    <a:pt x="100" y="17"/>
                  </a:lnTo>
                  <a:lnTo>
                    <a:pt x="100" y="17"/>
                  </a:lnTo>
                  <a:lnTo>
                    <a:pt x="108" y="10"/>
                  </a:lnTo>
                  <a:lnTo>
                    <a:pt x="113" y="17"/>
                  </a:lnTo>
                  <a:lnTo>
                    <a:pt x="129" y="6"/>
                  </a:lnTo>
                  <a:lnTo>
                    <a:pt x="138" y="0"/>
                  </a:lnTo>
                  <a:lnTo>
                    <a:pt x="138" y="13"/>
                  </a:lnTo>
                  <a:lnTo>
                    <a:pt x="138" y="13"/>
                  </a:lnTo>
                  <a:lnTo>
                    <a:pt x="138" y="23"/>
                  </a:lnTo>
                  <a:lnTo>
                    <a:pt x="138" y="23"/>
                  </a:lnTo>
                  <a:lnTo>
                    <a:pt x="138" y="30"/>
                  </a:lnTo>
                  <a:lnTo>
                    <a:pt x="138" y="34"/>
                  </a:lnTo>
                  <a:lnTo>
                    <a:pt x="138" y="38"/>
                  </a:lnTo>
                  <a:lnTo>
                    <a:pt x="138" y="38"/>
                  </a:lnTo>
                  <a:lnTo>
                    <a:pt x="140" y="40"/>
                  </a:lnTo>
                  <a:lnTo>
                    <a:pt x="142" y="46"/>
                  </a:lnTo>
                  <a:lnTo>
                    <a:pt x="142" y="51"/>
                  </a:lnTo>
                  <a:lnTo>
                    <a:pt x="142" y="51"/>
                  </a:lnTo>
                  <a:lnTo>
                    <a:pt x="142" y="55"/>
                  </a:lnTo>
                  <a:lnTo>
                    <a:pt x="142" y="55"/>
                  </a:lnTo>
                  <a:lnTo>
                    <a:pt x="140" y="55"/>
                  </a:lnTo>
                  <a:lnTo>
                    <a:pt x="140" y="59"/>
                  </a:lnTo>
                  <a:lnTo>
                    <a:pt x="140" y="63"/>
                  </a:lnTo>
                  <a:lnTo>
                    <a:pt x="140" y="68"/>
                  </a:lnTo>
                  <a:lnTo>
                    <a:pt x="140" y="68"/>
                  </a:lnTo>
                  <a:lnTo>
                    <a:pt x="142" y="76"/>
                  </a:lnTo>
                  <a:lnTo>
                    <a:pt x="142" y="80"/>
                  </a:lnTo>
                  <a:lnTo>
                    <a:pt x="142" y="82"/>
                  </a:lnTo>
                  <a:lnTo>
                    <a:pt x="142" y="82"/>
                  </a:lnTo>
                  <a:lnTo>
                    <a:pt x="130" y="93"/>
                  </a:lnTo>
                  <a:lnTo>
                    <a:pt x="121" y="106"/>
                  </a:lnTo>
                  <a:lnTo>
                    <a:pt x="121" y="106"/>
                  </a:lnTo>
                  <a:lnTo>
                    <a:pt x="117" y="104"/>
                  </a:lnTo>
                  <a:lnTo>
                    <a:pt x="112" y="104"/>
                  </a:lnTo>
                  <a:lnTo>
                    <a:pt x="112" y="104"/>
                  </a:lnTo>
                  <a:lnTo>
                    <a:pt x="110" y="106"/>
                  </a:lnTo>
                  <a:lnTo>
                    <a:pt x="110" y="106"/>
                  </a:lnTo>
                  <a:lnTo>
                    <a:pt x="106" y="110"/>
                  </a:lnTo>
                  <a:lnTo>
                    <a:pt x="100" y="114"/>
                  </a:lnTo>
                  <a:lnTo>
                    <a:pt x="96" y="116"/>
                  </a:lnTo>
                  <a:lnTo>
                    <a:pt x="91" y="121"/>
                  </a:lnTo>
                  <a:lnTo>
                    <a:pt x="91" y="121"/>
                  </a:lnTo>
                  <a:lnTo>
                    <a:pt x="85" y="123"/>
                  </a:lnTo>
                  <a:lnTo>
                    <a:pt x="85" y="127"/>
                  </a:lnTo>
                  <a:lnTo>
                    <a:pt x="83" y="131"/>
                  </a:lnTo>
                  <a:lnTo>
                    <a:pt x="83" y="131"/>
                  </a:lnTo>
                  <a:lnTo>
                    <a:pt x="81" y="135"/>
                  </a:lnTo>
                  <a:lnTo>
                    <a:pt x="79" y="136"/>
                  </a:lnTo>
                  <a:lnTo>
                    <a:pt x="77" y="140"/>
                  </a:lnTo>
                  <a:lnTo>
                    <a:pt x="77" y="140"/>
                  </a:lnTo>
                  <a:lnTo>
                    <a:pt x="77" y="142"/>
                  </a:lnTo>
                  <a:lnTo>
                    <a:pt x="76" y="144"/>
                  </a:lnTo>
                  <a:lnTo>
                    <a:pt x="74" y="144"/>
                  </a:lnTo>
                  <a:lnTo>
                    <a:pt x="74" y="144"/>
                  </a:lnTo>
                  <a:lnTo>
                    <a:pt x="70" y="144"/>
                  </a:lnTo>
                  <a:lnTo>
                    <a:pt x="68" y="148"/>
                  </a:lnTo>
                  <a:lnTo>
                    <a:pt x="64" y="152"/>
                  </a:lnTo>
                  <a:lnTo>
                    <a:pt x="59" y="152"/>
                  </a:lnTo>
                  <a:lnTo>
                    <a:pt x="59" y="152"/>
                  </a:lnTo>
                  <a:lnTo>
                    <a:pt x="59" y="155"/>
                  </a:lnTo>
                  <a:lnTo>
                    <a:pt x="59" y="161"/>
                  </a:lnTo>
                  <a:lnTo>
                    <a:pt x="59" y="161"/>
                  </a:lnTo>
                  <a:lnTo>
                    <a:pt x="60" y="165"/>
                  </a:lnTo>
                  <a:lnTo>
                    <a:pt x="62" y="169"/>
                  </a:lnTo>
                  <a:lnTo>
                    <a:pt x="64" y="174"/>
                  </a:lnTo>
                  <a:lnTo>
                    <a:pt x="64" y="174"/>
                  </a:lnTo>
                  <a:lnTo>
                    <a:pt x="66" y="186"/>
                  </a:lnTo>
                  <a:lnTo>
                    <a:pt x="68" y="191"/>
                  </a:lnTo>
                  <a:lnTo>
                    <a:pt x="68" y="191"/>
                  </a:lnTo>
                  <a:lnTo>
                    <a:pt x="68" y="206"/>
                  </a:lnTo>
                  <a:lnTo>
                    <a:pt x="68" y="206"/>
                  </a:lnTo>
                  <a:lnTo>
                    <a:pt x="66" y="218"/>
                  </a:lnTo>
                  <a:lnTo>
                    <a:pt x="66" y="223"/>
                  </a:lnTo>
                  <a:lnTo>
                    <a:pt x="60" y="231"/>
                  </a:lnTo>
                  <a:lnTo>
                    <a:pt x="49" y="240"/>
                  </a:lnTo>
                  <a:lnTo>
                    <a:pt x="42" y="244"/>
                  </a:lnTo>
                  <a:lnTo>
                    <a:pt x="34" y="250"/>
                  </a:lnTo>
                  <a:lnTo>
                    <a:pt x="26" y="256"/>
                  </a:lnTo>
                  <a:lnTo>
                    <a:pt x="30" y="261"/>
                  </a:lnTo>
                  <a:lnTo>
                    <a:pt x="30" y="267"/>
                  </a:lnTo>
                  <a:lnTo>
                    <a:pt x="34" y="271"/>
                  </a:lnTo>
                  <a:lnTo>
                    <a:pt x="30" y="276"/>
                  </a:lnTo>
                  <a:lnTo>
                    <a:pt x="25" y="274"/>
                  </a:lnTo>
                  <a:lnTo>
                    <a:pt x="23" y="254"/>
                  </a:lnTo>
                  <a:lnTo>
                    <a:pt x="23" y="227"/>
                  </a:lnTo>
                  <a:lnTo>
                    <a:pt x="9" y="195"/>
                  </a:lnTo>
                  <a:lnTo>
                    <a:pt x="25" y="182"/>
                  </a:lnTo>
                  <a:lnTo>
                    <a:pt x="32" y="161"/>
                  </a:lnTo>
                  <a:lnTo>
                    <a:pt x="38" y="155"/>
                  </a:lnTo>
                  <a:lnTo>
                    <a:pt x="32" y="136"/>
                  </a:lnTo>
                  <a:lnTo>
                    <a:pt x="34" y="102"/>
                  </a:lnTo>
                  <a:lnTo>
                    <a:pt x="19" y="93"/>
                  </a:lnTo>
                  <a:lnTo>
                    <a:pt x="4" y="89"/>
                  </a:lnTo>
                  <a:lnTo>
                    <a:pt x="4" y="89"/>
                  </a:lnTo>
                  <a:lnTo>
                    <a:pt x="4" y="89"/>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42" name="Freeform 242">
              <a:extLst>
                <a:ext uri="{FF2B5EF4-FFF2-40B4-BE49-F238E27FC236}">
                  <a16:creationId xmlns:a16="http://schemas.microsoft.com/office/drawing/2014/main" id="{276E8F88-959A-344A-8837-CA4892D9D6D0}"/>
                </a:ext>
              </a:extLst>
            </p:cNvPr>
            <p:cNvSpPr>
              <a:spLocks/>
            </p:cNvSpPr>
            <p:nvPr userDrawn="1"/>
          </p:nvSpPr>
          <p:spPr bwMode="auto">
            <a:xfrm>
              <a:off x="1397486" y="3703852"/>
              <a:ext cx="190858" cy="203997"/>
            </a:xfrm>
            <a:custGeom>
              <a:avLst/>
              <a:gdLst>
                <a:gd name="T0" fmla="*/ 8 w 125"/>
                <a:gd name="T1" fmla="*/ 154 h 157"/>
                <a:gd name="T2" fmla="*/ 8 w 125"/>
                <a:gd name="T3" fmla="*/ 146 h 157"/>
                <a:gd name="T4" fmla="*/ 12 w 125"/>
                <a:gd name="T5" fmla="*/ 144 h 157"/>
                <a:gd name="T6" fmla="*/ 10 w 125"/>
                <a:gd name="T7" fmla="*/ 131 h 157"/>
                <a:gd name="T8" fmla="*/ 0 w 125"/>
                <a:gd name="T9" fmla="*/ 116 h 157"/>
                <a:gd name="T10" fmla="*/ 0 w 125"/>
                <a:gd name="T11" fmla="*/ 72 h 157"/>
                <a:gd name="T12" fmla="*/ 15 w 125"/>
                <a:gd name="T13" fmla="*/ 72 h 157"/>
                <a:gd name="T14" fmla="*/ 15 w 125"/>
                <a:gd name="T15" fmla="*/ 14 h 157"/>
                <a:gd name="T16" fmla="*/ 42 w 125"/>
                <a:gd name="T17" fmla="*/ 10 h 157"/>
                <a:gd name="T18" fmla="*/ 51 w 125"/>
                <a:gd name="T19" fmla="*/ 16 h 157"/>
                <a:gd name="T20" fmla="*/ 76 w 125"/>
                <a:gd name="T21" fmla="*/ 0 h 157"/>
                <a:gd name="T22" fmla="*/ 80 w 125"/>
                <a:gd name="T23" fmla="*/ 16 h 157"/>
                <a:gd name="T24" fmla="*/ 85 w 125"/>
                <a:gd name="T25" fmla="*/ 23 h 157"/>
                <a:gd name="T26" fmla="*/ 89 w 125"/>
                <a:gd name="T27" fmla="*/ 35 h 157"/>
                <a:gd name="T28" fmla="*/ 99 w 125"/>
                <a:gd name="T29" fmla="*/ 42 h 157"/>
                <a:gd name="T30" fmla="*/ 106 w 125"/>
                <a:gd name="T31" fmla="*/ 52 h 157"/>
                <a:gd name="T32" fmla="*/ 110 w 125"/>
                <a:gd name="T33" fmla="*/ 67 h 157"/>
                <a:gd name="T34" fmla="*/ 125 w 125"/>
                <a:gd name="T35" fmla="*/ 72 h 157"/>
                <a:gd name="T36" fmla="*/ 125 w 125"/>
                <a:gd name="T37" fmla="*/ 84 h 157"/>
                <a:gd name="T38" fmla="*/ 112 w 125"/>
                <a:gd name="T39" fmla="*/ 87 h 157"/>
                <a:gd name="T40" fmla="*/ 97 w 125"/>
                <a:gd name="T41" fmla="*/ 105 h 157"/>
                <a:gd name="T42" fmla="*/ 89 w 125"/>
                <a:gd name="T43" fmla="*/ 118 h 157"/>
                <a:gd name="T44" fmla="*/ 80 w 125"/>
                <a:gd name="T45" fmla="*/ 118 h 157"/>
                <a:gd name="T46" fmla="*/ 78 w 125"/>
                <a:gd name="T47" fmla="*/ 133 h 157"/>
                <a:gd name="T48" fmla="*/ 61 w 125"/>
                <a:gd name="T49" fmla="*/ 137 h 157"/>
                <a:gd name="T50" fmla="*/ 46 w 125"/>
                <a:gd name="T51" fmla="*/ 127 h 157"/>
                <a:gd name="T52" fmla="*/ 38 w 125"/>
                <a:gd name="T53" fmla="*/ 127 h 157"/>
                <a:gd name="T54" fmla="*/ 36 w 125"/>
                <a:gd name="T55" fmla="*/ 144 h 157"/>
                <a:gd name="T56" fmla="*/ 23 w 125"/>
                <a:gd name="T57" fmla="*/ 157 h 157"/>
                <a:gd name="T58" fmla="*/ 8 w 125"/>
                <a:gd name="T59" fmla="*/ 154 h 157"/>
                <a:gd name="T60" fmla="*/ 8 w 125"/>
                <a:gd name="T61" fmla="*/ 154 h 157"/>
                <a:gd name="T62" fmla="*/ 8 w 125"/>
                <a:gd name="T63" fmla="*/ 154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5" h="157">
                  <a:moveTo>
                    <a:pt x="8" y="154"/>
                  </a:moveTo>
                  <a:lnTo>
                    <a:pt x="8" y="146"/>
                  </a:lnTo>
                  <a:lnTo>
                    <a:pt x="12" y="144"/>
                  </a:lnTo>
                  <a:lnTo>
                    <a:pt x="10" y="131"/>
                  </a:lnTo>
                  <a:lnTo>
                    <a:pt x="0" y="116"/>
                  </a:lnTo>
                  <a:lnTo>
                    <a:pt x="0" y="72"/>
                  </a:lnTo>
                  <a:lnTo>
                    <a:pt x="15" y="72"/>
                  </a:lnTo>
                  <a:lnTo>
                    <a:pt x="15" y="14"/>
                  </a:lnTo>
                  <a:lnTo>
                    <a:pt x="42" y="10"/>
                  </a:lnTo>
                  <a:lnTo>
                    <a:pt x="51" y="16"/>
                  </a:lnTo>
                  <a:lnTo>
                    <a:pt x="76" y="0"/>
                  </a:lnTo>
                  <a:lnTo>
                    <a:pt x="80" y="16"/>
                  </a:lnTo>
                  <a:lnTo>
                    <a:pt x="85" y="23"/>
                  </a:lnTo>
                  <a:lnTo>
                    <a:pt x="89" y="35"/>
                  </a:lnTo>
                  <a:lnTo>
                    <a:pt x="99" y="42"/>
                  </a:lnTo>
                  <a:lnTo>
                    <a:pt x="106" y="52"/>
                  </a:lnTo>
                  <a:lnTo>
                    <a:pt x="110" y="67"/>
                  </a:lnTo>
                  <a:lnTo>
                    <a:pt x="125" y="72"/>
                  </a:lnTo>
                  <a:lnTo>
                    <a:pt x="125" y="84"/>
                  </a:lnTo>
                  <a:lnTo>
                    <a:pt x="112" y="87"/>
                  </a:lnTo>
                  <a:lnTo>
                    <a:pt x="97" y="105"/>
                  </a:lnTo>
                  <a:lnTo>
                    <a:pt x="89" y="118"/>
                  </a:lnTo>
                  <a:lnTo>
                    <a:pt x="80" y="118"/>
                  </a:lnTo>
                  <a:lnTo>
                    <a:pt x="78" y="133"/>
                  </a:lnTo>
                  <a:lnTo>
                    <a:pt x="61" y="137"/>
                  </a:lnTo>
                  <a:lnTo>
                    <a:pt x="46" y="127"/>
                  </a:lnTo>
                  <a:lnTo>
                    <a:pt x="38" y="127"/>
                  </a:lnTo>
                  <a:lnTo>
                    <a:pt x="36" y="144"/>
                  </a:lnTo>
                  <a:lnTo>
                    <a:pt x="23" y="157"/>
                  </a:lnTo>
                  <a:lnTo>
                    <a:pt x="8" y="154"/>
                  </a:lnTo>
                  <a:lnTo>
                    <a:pt x="8" y="154"/>
                  </a:lnTo>
                  <a:lnTo>
                    <a:pt x="8" y="154"/>
                  </a:lnTo>
                  <a:close/>
                </a:path>
              </a:pathLst>
            </a:custGeom>
            <a:solidFill>
              <a:schemeClr val="bg1">
                <a:lumMod val="85000"/>
              </a:schemeClr>
            </a:solidFill>
            <a:ln w="635" cap="rnd">
              <a:solidFill>
                <a:schemeClr val="bg1">
                  <a:alpha val="17000"/>
                </a:schemeClr>
              </a:solidFill>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43" name="Freeform 243">
              <a:extLst>
                <a:ext uri="{FF2B5EF4-FFF2-40B4-BE49-F238E27FC236}">
                  <a16:creationId xmlns:a16="http://schemas.microsoft.com/office/drawing/2014/main" id="{79C92A2B-E697-2B4E-80A7-ED2F1847DF89}"/>
                </a:ext>
              </a:extLst>
            </p:cNvPr>
            <p:cNvSpPr>
              <a:spLocks/>
            </p:cNvSpPr>
            <p:nvPr userDrawn="1"/>
          </p:nvSpPr>
          <p:spPr bwMode="auto">
            <a:xfrm>
              <a:off x="1397486" y="3703852"/>
              <a:ext cx="190858" cy="203997"/>
            </a:xfrm>
            <a:custGeom>
              <a:avLst/>
              <a:gdLst>
                <a:gd name="T0" fmla="*/ 8 w 125"/>
                <a:gd name="T1" fmla="*/ 154 h 157"/>
                <a:gd name="T2" fmla="*/ 8 w 125"/>
                <a:gd name="T3" fmla="*/ 146 h 157"/>
                <a:gd name="T4" fmla="*/ 12 w 125"/>
                <a:gd name="T5" fmla="*/ 144 h 157"/>
                <a:gd name="T6" fmla="*/ 10 w 125"/>
                <a:gd name="T7" fmla="*/ 131 h 157"/>
                <a:gd name="T8" fmla="*/ 0 w 125"/>
                <a:gd name="T9" fmla="*/ 116 h 157"/>
                <a:gd name="T10" fmla="*/ 0 w 125"/>
                <a:gd name="T11" fmla="*/ 72 h 157"/>
                <a:gd name="T12" fmla="*/ 15 w 125"/>
                <a:gd name="T13" fmla="*/ 72 h 157"/>
                <a:gd name="T14" fmla="*/ 15 w 125"/>
                <a:gd name="T15" fmla="*/ 14 h 157"/>
                <a:gd name="T16" fmla="*/ 42 w 125"/>
                <a:gd name="T17" fmla="*/ 10 h 157"/>
                <a:gd name="T18" fmla="*/ 51 w 125"/>
                <a:gd name="T19" fmla="*/ 16 h 157"/>
                <a:gd name="T20" fmla="*/ 76 w 125"/>
                <a:gd name="T21" fmla="*/ 0 h 157"/>
                <a:gd name="T22" fmla="*/ 80 w 125"/>
                <a:gd name="T23" fmla="*/ 16 h 157"/>
                <a:gd name="T24" fmla="*/ 85 w 125"/>
                <a:gd name="T25" fmla="*/ 23 h 157"/>
                <a:gd name="T26" fmla="*/ 89 w 125"/>
                <a:gd name="T27" fmla="*/ 35 h 157"/>
                <a:gd name="T28" fmla="*/ 99 w 125"/>
                <a:gd name="T29" fmla="*/ 42 h 157"/>
                <a:gd name="T30" fmla="*/ 106 w 125"/>
                <a:gd name="T31" fmla="*/ 52 h 157"/>
                <a:gd name="T32" fmla="*/ 110 w 125"/>
                <a:gd name="T33" fmla="*/ 67 h 157"/>
                <a:gd name="T34" fmla="*/ 125 w 125"/>
                <a:gd name="T35" fmla="*/ 72 h 157"/>
                <a:gd name="T36" fmla="*/ 125 w 125"/>
                <a:gd name="T37" fmla="*/ 84 h 157"/>
                <a:gd name="T38" fmla="*/ 112 w 125"/>
                <a:gd name="T39" fmla="*/ 87 h 157"/>
                <a:gd name="T40" fmla="*/ 97 w 125"/>
                <a:gd name="T41" fmla="*/ 105 h 157"/>
                <a:gd name="T42" fmla="*/ 89 w 125"/>
                <a:gd name="T43" fmla="*/ 118 h 157"/>
                <a:gd name="T44" fmla="*/ 80 w 125"/>
                <a:gd name="T45" fmla="*/ 118 h 157"/>
                <a:gd name="T46" fmla="*/ 78 w 125"/>
                <a:gd name="T47" fmla="*/ 133 h 157"/>
                <a:gd name="T48" fmla="*/ 61 w 125"/>
                <a:gd name="T49" fmla="*/ 137 h 157"/>
                <a:gd name="T50" fmla="*/ 46 w 125"/>
                <a:gd name="T51" fmla="*/ 127 h 157"/>
                <a:gd name="T52" fmla="*/ 38 w 125"/>
                <a:gd name="T53" fmla="*/ 127 h 157"/>
                <a:gd name="T54" fmla="*/ 36 w 125"/>
                <a:gd name="T55" fmla="*/ 144 h 157"/>
                <a:gd name="T56" fmla="*/ 23 w 125"/>
                <a:gd name="T57" fmla="*/ 157 h 157"/>
                <a:gd name="T58" fmla="*/ 8 w 125"/>
                <a:gd name="T59" fmla="*/ 154 h 157"/>
                <a:gd name="T60" fmla="*/ 8 w 125"/>
                <a:gd name="T61" fmla="*/ 154 h 157"/>
                <a:gd name="T62" fmla="*/ 8 w 125"/>
                <a:gd name="T63" fmla="*/ 154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5" h="157">
                  <a:moveTo>
                    <a:pt x="8" y="154"/>
                  </a:moveTo>
                  <a:lnTo>
                    <a:pt x="8" y="146"/>
                  </a:lnTo>
                  <a:lnTo>
                    <a:pt x="12" y="144"/>
                  </a:lnTo>
                  <a:lnTo>
                    <a:pt x="10" y="131"/>
                  </a:lnTo>
                  <a:lnTo>
                    <a:pt x="0" y="116"/>
                  </a:lnTo>
                  <a:lnTo>
                    <a:pt x="0" y="72"/>
                  </a:lnTo>
                  <a:lnTo>
                    <a:pt x="15" y="72"/>
                  </a:lnTo>
                  <a:lnTo>
                    <a:pt x="15" y="14"/>
                  </a:lnTo>
                  <a:lnTo>
                    <a:pt x="42" y="10"/>
                  </a:lnTo>
                  <a:lnTo>
                    <a:pt x="51" y="16"/>
                  </a:lnTo>
                  <a:lnTo>
                    <a:pt x="76" y="0"/>
                  </a:lnTo>
                  <a:lnTo>
                    <a:pt x="80" y="16"/>
                  </a:lnTo>
                  <a:lnTo>
                    <a:pt x="85" y="23"/>
                  </a:lnTo>
                  <a:lnTo>
                    <a:pt x="89" y="35"/>
                  </a:lnTo>
                  <a:lnTo>
                    <a:pt x="99" y="42"/>
                  </a:lnTo>
                  <a:lnTo>
                    <a:pt x="106" y="52"/>
                  </a:lnTo>
                  <a:lnTo>
                    <a:pt x="110" y="67"/>
                  </a:lnTo>
                  <a:lnTo>
                    <a:pt x="125" y="72"/>
                  </a:lnTo>
                  <a:lnTo>
                    <a:pt x="125" y="84"/>
                  </a:lnTo>
                  <a:lnTo>
                    <a:pt x="112" y="87"/>
                  </a:lnTo>
                  <a:lnTo>
                    <a:pt x="97" y="105"/>
                  </a:lnTo>
                  <a:lnTo>
                    <a:pt x="89" y="118"/>
                  </a:lnTo>
                  <a:lnTo>
                    <a:pt x="80" y="118"/>
                  </a:lnTo>
                  <a:lnTo>
                    <a:pt x="78" y="133"/>
                  </a:lnTo>
                  <a:lnTo>
                    <a:pt x="61" y="137"/>
                  </a:lnTo>
                  <a:lnTo>
                    <a:pt x="46" y="127"/>
                  </a:lnTo>
                  <a:lnTo>
                    <a:pt x="38" y="127"/>
                  </a:lnTo>
                  <a:lnTo>
                    <a:pt x="36" y="144"/>
                  </a:lnTo>
                  <a:lnTo>
                    <a:pt x="23" y="157"/>
                  </a:lnTo>
                  <a:lnTo>
                    <a:pt x="8" y="154"/>
                  </a:lnTo>
                  <a:lnTo>
                    <a:pt x="8" y="154"/>
                  </a:lnTo>
                  <a:lnTo>
                    <a:pt x="8" y="154"/>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44" name="Freeform 244">
              <a:extLst>
                <a:ext uri="{FF2B5EF4-FFF2-40B4-BE49-F238E27FC236}">
                  <a16:creationId xmlns:a16="http://schemas.microsoft.com/office/drawing/2014/main" id="{41A31131-C685-8C4E-8181-A51F80452713}"/>
                </a:ext>
              </a:extLst>
            </p:cNvPr>
            <p:cNvSpPr>
              <a:spLocks/>
            </p:cNvSpPr>
            <p:nvPr userDrawn="1"/>
          </p:nvSpPr>
          <p:spPr bwMode="auto">
            <a:xfrm>
              <a:off x="1585291" y="3377716"/>
              <a:ext cx="45806" cy="46776"/>
            </a:xfrm>
            <a:custGeom>
              <a:avLst/>
              <a:gdLst>
                <a:gd name="T0" fmla="*/ 4 w 30"/>
                <a:gd name="T1" fmla="*/ 32 h 36"/>
                <a:gd name="T2" fmla="*/ 13 w 30"/>
                <a:gd name="T3" fmla="*/ 36 h 36"/>
                <a:gd name="T4" fmla="*/ 29 w 30"/>
                <a:gd name="T5" fmla="*/ 21 h 36"/>
                <a:gd name="T6" fmla="*/ 30 w 30"/>
                <a:gd name="T7" fmla="*/ 11 h 36"/>
                <a:gd name="T8" fmla="*/ 23 w 30"/>
                <a:gd name="T9" fmla="*/ 11 h 36"/>
                <a:gd name="T10" fmla="*/ 25 w 30"/>
                <a:gd name="T11" fmla="*/ 0 h 36"/>
                <a:gd name="T12" fmla="*/ 21 w 30"/>
                <a:gd name="T13" fmla="*/ 0 h 36"/>
                <a:gd name="T14" fmla="*/ 15 w 30"/>
                <a:gd name="T15" fmla="*/ 6 h 36"/>
                <a:gd name="T16" fmla="*/ 0 w 30"/>
                <a:gd name="T17" fmla="*/ 6 h 36"/>
                <a:gd name="T18" fmla="*/ 8 w 30"/>
                <a:gd name="T19" fmla="*/ 13 h 36"/>
                <a:gd name="T20" fmla="*/ 4 w 30"/>
                <a:gd name="T21" fmla="*/ 32 h 36"/>
                <a:gd name="T22" fmla="*/ 4 w 30"/>
                <a:gd name="T23" fmla="*/ 32 h 36"/>
                <a:gd name="T24" fmla="*/ 4 w 30"/>
                <a:gd name="T25" fmla="*/ 32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0" h="36">
                  <a:moveTo>
                    <a:pt x="4" y="32"/>
                  </a:moveTo>
                  <a:lnTo>
                    <a:pt x="13" y="36"/>
                  </a:lnTo>
                  <a:lnTo>
                    <a:pt x="29" y="21"/>
                  </a:lnTo>
                  <a:lnTo>
                    <a:pt x="30" y="11"/>
                  </a:lnTo>
                  <a:lnTo>
                    <a:pt x="23" y="11"/>
                  </a:lnTo>
                  <a:lnTo>
                    <a:pt x="25" y="0"/>
                  </a:lnTo>
                  <a:lnTo>
                    <a:pt x="21" y="0"/>
                  </a:lnTo>
                  <a:lnTo>
                    <a:pt x="15" y="6"/>
                  </a:lnTo>
                  <a:lnTo>
                    <a:pt x="0" y="6"/>
                  </a:lnTo>
                  <a:lnTo>
                    <a:pt x="8" y="13"/>
                  </a:lnTo>
                  <a:lnTo>
                    <a:pt x="4" y="32"/>
                  </a:lnTo>
                  <a:lnTo>
                    <a:pt x="4" y="32"/>
                  </a:lnTo>
                  <a:lnTo>
                    <a:pt x="4" y="32"/>
                  </a:lnTo>
                  <a:close/>
                </a:path>
              </a:pathLst>
            </a:custGeom>
            <a:solidFill>
              <a:schemeClr val="bg1">
                <a:lumMod val="85000"/>
              </a:schemeClr>
            </a:solidFill>
            <a:ln w="635" cap="rnd">
              <a:solidFill>
                <a:schemeClr val="bg1">
                  <a:alpha val="17000"/>
                </a:schemeClr>
              </a:solidFill>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45" name="Freeform 245">
              <a:extLst>
                <a:ext uri="{FF2B5EF4-FFF2-40B4-BE49-F238E27FC236}">
                  <a16:creationId xmlns:a16="http://schemas.microsoft.com/office/drawing/2014/main" id="{D92289B1-0B96-2E49-96A9-0878B04DFC98}"/>
                </a:ext>
              </a:extLst>
            </p:cNvPr>
            <p:cNvSpPr>
              <a:spLocks/>
            </p:cNvSpPr>
            <p:nvPr userDrawn="1"/>
          </p:nvSpPr>
          <p:spPr bwMode="auto">
            <a:xfrm>
              <a:off x="1585291" y="3377716"/>
              <a:ext cx="45806" cy="46776"/>
            </a:xfrm>
            <a:custGeom>
              <a:avLst/>
              <a:gdLst>
                <a:gd name="T0" fmla="*/ 4 w 30"/>
                <a:gd name="T1" fmla="*/ 32 h 36"/>
                <a:gd name="T2" fmla="*/ 13 w 30"/>
                <a:gd name="T3" fmla="*/ 36 h 36"/>
                <a:gd name="T4" fmla="*/ 29 w 30"/>
                <a:gd name="T5" fmla="*/ 21 h 36"/>
                <a:gd name="T6" fmla="*/ 30 w 30"/>
                <a:gd name="T7" fmla="*/ 11 h 36"/>
                <a:gd name="T8" fmla="*/ 23 w 30"/>
                <a:gd name="T9" fmla="*/ 11 h 36"/>
                <a:gd name="T10" fmla="*/ 25 w 30"/>
                <a:gd name="T11" fmla="*/ 0 h 36"/>
                <a:gd name="T12" fmla="*/ 21 w 30"/>
                <a:gd name="T13" fmla="*/ 0 h 36"/>
                <a:gd name="T14" fmla="*/ 15 w 30"/>
                <a:gd name="T15" fmla="*/ 6 h 36"/>
                <a:gd name="T16" fmla="*/ 0 w 30"/>
                <a:gd name="T17" fmla="*/ 6 h 36"/>
                <a:gd name="T18" fmla="*/ 8 w 30"/>
                <a:gd name="T19" fmla="*/ 13 h 36"/>
                <a:gd name="T20" fmla="*/ 4 w 30"/>
                <a:gd name="T21" fmla="*/ 32 h 36"/>
                <a:gd name="T22" fmla="*/ 4 w 30"/>
                <a:gd name="T23" fmla="*/ 32 h 36"/>
                <a:gd name="T24" fmla="*/ 4 w 30"/>
                <a:gd name="T25" fmla="*/ 32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0" h="36">
                  <a:moveTo>
                    <a:pt x="4" y="32"/>
                  </a:moveTo>
                  <a:lnTo>
                    <a:pt x="13" y="36"/>
                  </a:lnTo>
                  <a:lnTo>
                    <a:pt x="29" y="21"/>
                  </a:lnTo>
                  <a:lnTo>
                    <a:pt x="30" y="11"/>
                  </a:lnTo>
                  <a:lnTo>
                    <a:pt x="23" y="11"/>
                  </a:lnTo>
                  <a:lnTo>
                    <a:pt x="25" y="0"/>
                  </a:lnTo>
                  <a:lnTo>
                    <a:pt x="21" y="0"/>
                  </a:lnTo>
                  <a:lnTo>
                    <a:pt x="15" y="6"/>
                  </a:lnTo>
                  <a:lnTo>
                    <a:pt x="0" y="6"/>
                  </a:lnTo>
                  <a:lnTo>
                    <a:pt x="8" y="13"/>
                  </a:lnTo>
                  <a:lnTo>
                    <a:pt x="4" y="32"/>
                  </a:lnTo>
                  <a:lnTo>
                    <a:pt x="4" y="32"/>
                  </a:lnTo>
                  <a:lnTo>
                    <a:pt x="4" y="32"/>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46" name="Freeform 246">
              <a:extLst>
                <a:ext uri="{FF2B5EF4-FFF2-40B4-BE49-F238E27FC236}">
                  <a16:creationId xmlns:a16="http://schemas.microsoft.com/office/drawing/2014/main" id="{D9C8F04B-21C3-8142-9290-8160CA3AA5A2}"/>
                </a:ext>
              </a:extLst>
            </p:cNvPr>
            <p:cNvSpPr>
              <a:spLocks/>
            </p:cNvSpPr>
            <p:nvPr userDrawn="1"/>
          </p:nvSpPr>
          <p:spPr bwMode="auto">
            <a:xfrm>
              <a:off x="1666214" y="3524542"/>
              <a:ext cx="71763" cy="165017"/>
            </a:xfrm>
            <a:custGeom>
              <a:avLst/>
              <a:gdLst>
                <a:gd name="T0" fmla="*/ 6 w 47"/>
                <a:gd name="T1" fmla="*/ 78 h 127"/>
                <a:gd name="T2" fmla="*/ 13 w 47"/>
                <a:gd name="T3" fmla="*/ 86 h 127"/>
                <a:gd name="T4" fmla="*/ 25 w 47"/>
                <a:gd name="T5" fmla="*/ 87 h 127"/>
                <a:gd name="T6" fmla="*/ 29 w 47"/>
                <a:gd name="T7" fmla="*/ 101 h 127"/>
                <a:gd name="T8" fmla="*/ 27 w 47"/>
                <a:gd name="T9" fmla="*/ 104 h 127"/>
                <a:gd name="T10" fmla="*/ 25 w 47"/>
                <a:gd name="T11" fmla="*/ 114 h 127"/>
                <a:gd name="T12" fmla="*/ 25 w 47"/>
                <a:gd name="T13" fmla="*/ 114 h 127"/>
                <a:gd name="T14" fmla="*/ 36 w 47"/>
                <a:gd name="T15" fmla="*/ 127 h 127"/>
                <a:gd name="T16" fmla="*/ 40 w 47"/>
                <a:gd name="T17" fmla="*/ 112 h 127"/>
                <a:gd name="T18" fmla="*/ 46 w 47"/>
                <a:gd name="T19" fmla="*/ 104 h 127"/>
                <a:gd name="T20" fmla="*/ 47 w 47"/>
                <a:gd name="T21" fmla="*/ 89 h 127"/>
                <a:gd name="T22" fmla="*/ 36 w 47"/>
                <a:gd name="T23" fmla="*/ 74 h 127"/>
                <a:gd name="T24" fmla="*/ 30 w 47"/>
                <a:gd name="T25" fmla="*/ 65 h 127"/>
                <a:gd name="T26" fmla="*/ 30 w 47"/>
                <a:gd name="T27" fmla="*/ 36 h 127"/>
                <a:gd name="T28" fmla="*/ 30 w 47"/>
                <a:gd name="T29" fmla="*/ 23 h 127"/>
                <a:gd name="T30" fmla="*/ 27 w 47"/>
                <a:gd name="T31" fmla="*/ 10 h 127"/>
                <a:gd name="T32" fmla="*/ 12 w 47"/>
                <a:gd name="T33" fmla="*/ 0 h 127"/>
                <a:gd name="T34" fmla="*/ 4 w 47"/>
                <a:gd name="T35" fmla="*/ 0 h 127"/>
                <a:gd name="T36" fmla="*/ 0 w 47"/>
                <a:gd name="T37" fmla="*/ 4 h 127"/>
                <a:gd name="T38" fmla="*/ 10 w 47"/>
                <a:gd name="T39" fmla="*/ 8 h 127"/>
                <a:gd name="T40" fmla="*/ 15 w 47"/>
                <a:gd name="T41" fmla="*/ 21 h 127"/>
                <a:gd name="T42" fmla="*/ 12 w 47"/>
                <a:gd name="T43" fmla="*/ 25 h 127"/>
                <a:gd name="T44" fmla="*/ 12 w 47"/>
                <a:gd name="T45" fmla="*/ 48 h 127"/>
                <a:gd name="T46" fmla="*/ 4 w 47"/>
                <a:gd name="T47" fmla="*/ 57 h 127"/>
                <a:gd name="T48" fmla="*/ 4 w 47"/>
                <a:gd name="T49" fmla="*/ 69 h 127"/>
                <a:gd name="T50" fmla="*/ 0 w 47"/>
                <a:gd name="T51" fmla="*/ 74 h 127"/>
                <a:gd name="T52" fmla="*/ 6 w 47"/>
                <a:gd name="T53" fmla="*/ 78 h 127"/>
                <a:gd name="T54" fmla="*/ 6 w 47"/>
                <a:gd name="T55" fmla="*/ 78 h 127"/>
                <a:gd name="T56" fmla="*/ 6 w 47"/>
                <a:gd name="T57" fmla="*/ 78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7" h="127">
                  <a:moveTo>
                    <a:pt x="6" y="78"/>
                  </a:moveTo>
                  <a:lnTo>
                    <a:pt x="13" y="86"/>
                  </a:lnTo>
                  <a:lnTo>
                    <a:pt x="25" y="87"/>
                  </a:lnTo>
                  <a:lnTo>
                    <a:pt x="29" y="101"/>
                  </a:lnTo>
                  <a:lnTo>
                    <a:pt x="27" y="104"/>
                  </a:lnTo>
                  <a:lnTo>
                    <a:pt x="25" y="114"/>
                  </a:lnTo>
                  <a:lnTo>
                    <a:pt x="25" y="114"/>
                  </a:lnTo>
                  <a:lnTo>
                    <a:pt x="36" y="127"/>
                  </a:lnTo>
                  <a:lnTo>
                    <a:pt x="40" y="112"/>
                  </a:lnTo>
                  <a:lnTo>
                    <a:pt x="46" y="104"/>
                  </a:lnTo>
                  <a:lnTo>
                    <a:pt x="47" y="89"/>
                  </a:lnTo>
                  <a:lnTo>
                    <a:pt x="36" y="74"/>
                  </a:lnTo>
                  <a:lnTo>
                    <a:pt x="30" y="65"/>
                  </a:lnTo>
                  <a:lnTo>
                    <a:pt x="30" y="36"/>
                  </a:lnTo>
                  <a:lnTo>
                    <a:pt x="30" y="23"/>
                  </a:lnTo>
                  <a:lnTo>
                    <a:pt x="27" y="10"/>
                  </a:lnTo>
                  <a:lnTo>
                    <a:pt x="12" y="0"/>
                  </a:lnTo>
                  <a:lnTo>
                    <a:pt x="4" y="0"/>
                  </a:lnTo>
                  <a:lnTo>
                    <a:pt x="0" y="4"/>
                  </a:lnTo>
                  <a:lnTo>
                    <a:pt x="10" y="8"/>
                  </a:lnTo>
                  <a:lnTo>
                    <a:pt x="15" y="21"/>
                  </a:lnTo>
                  <a:lnTo>
                    <a:pt x="12" y="25"/>
                  </a:lnTo>
                  <a:lnTo>
                    <a:pt x="12" y="48"/>
                  </a:lnTo>
                  <a:lnTo>
                    <a:pt x="4" y="57"/>
                  </a:lnTo>
                  <a:lnTo>
                    <a:pt x="4" y="69"/>
                  </a:lnTo>
                  <a:lnTo>
                    <a:pt x="0" y="74"/>
                  </a:lnTo>
                  <a:lnTo>
                    <a:pt x="6" y="78"/>
                  </a:lnTo>
                  <a:lnTo>
                    <a:pt x="6" y="78"/>
                  </a:lnTo>
                  <a:lnTo>
                    <a:pt x="6" y="78"/>
                  </a:lnTo>
                  <a:close/>
                </a:path>
              </a:pathLst>
            </a:custGeom>
            <a:solidFill>
              <a:schemeClr val="bg1">
                <a:lumMod val="85000"/>
              </a:schemeClr>
            </a:solidFill>
            <a:ln w="635" cap="rnd">
              <a:solidFill>
                <a:schemeClr val="bg1">
                  <a:alpha val="17000"/>
                </a:schemeClr>
              </a:solidFill>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47" name="Freeform 247">
              <a:extLst>
                <a:ext uri="{FF2B5EF4-FFF2-40B4-BE49-F238E27FC236}">
                  <a16:creationId xmlns:a16="http://schemas.microsoft.com/office/drawing/2014/main" id="{7A5123C7-6AB4-914F-B5E9-D4B06FC67C66}"/>
                </a:ext>
              </a:extLst>
            </p:cNvPr>
            <p:cNvSpPr>
              <a:spLocks/>
            </p:cNvSpPr>
            <p:nvPr userDrawn="1"/>
          </p:nvSpPr>
          <p:spPr bwMode="auto">
            <a:xfrm>
              <a:off x="1666214" y="3524542"/>
              <a:ext cx="71763" cy="165017"/>
            </a:xfrm>
            <a:custGeom>
              <a:avLst/>
              <a:gdLst>
                <a:gd name="T0" fmla="*/ 6 w 47"/>
                <a:gd name="T1" fmla="*/ 78 h 127"/>
                <a:gd name="T2" fmla="*/ 13 w 47"/>
                <a:gd name="T3" fmla="*/ 86 h 127"/>
                <a:gd name="T4" fmla="*/ 25 w 47"/>
                <a:gd name="T5" fmla="*/ 87 h 127"/>
                <a:gd name="T6" fmla="*/ 29 w 47"/>
                <a:gd name="T7" fmla="*/ 101 h 127"/>
                <a:gd name="T8" fmla="*/ 27 w 47"/>
                <a:gd name="T9" fmla="*/ 104 h 127"/>
                <a:gd name="T10" fmla="*/ 25 w 47"/>
                <a:gd name="T11" fmla="*/ 114 h 127"/>
                <a:gd name="T12" fmla="*/ 25 w 47"/>
                <a:gd name="T13" fmla="*/ 114 h 127"/>
                <a:gd name="T14" fmla="*/ 36 w 47"/>
                <a:gd name="T15" fmla="*/ 127 h 127"/>
                <a:gd name="T16" fmla="*/ 40 w 47"/>
                <a:gd name="T17" fmla="*/ 112 h 127"/>
                <a:gd name="T18" fmla="*/ 46 w 47"/>
                <a:gd name="T19" fmla="*/ 104 h 127"/>
                <a:gd name="T20" fmla="*/ 47 w 47"/>
                <a:gd name="T21" fmla="*/ 89 h 127"/>
                <a:gd name="T22" fmla="*/ 36 w 47"/>
                <a:gd name="T23" fmla="*/ 74 h 127"/>
                <a:gd name="T24" fmla="*/ 30 w 47"/>
                <a:gd name="T25" fmla="*/ 65 h 127"/>
                <a:gd name="T26" fmla="*/ 30 w 47"/>
                <a:gd name="T27" fmla="*/ 36 h 127"/>
                <a:gd name="T28" fmla="*/ 30 w 47"/>
                <a:gd name="T29" fmla="*/ 23 h 127"/>
                <a:gd name="T30" fmla="*/ 27 w 47"/>
                <a:gd name="T31" fmla="*/ 10 h 127"/>
                <a:gd name="T32" fmla="*/ 12 w 47"/>
                <a:gd name="T33" fmla="*/ 0 h 127"/>
                <a:gd name="T34" fmla="*/ 4 w 47"/>
                <a:gd name="T35" fmla="*/ 0 h 127"/>
                <a:gd name="T36" fmla="*/ 0 w 47"/>
                <a:gd name="T37" fmla="*/ 4 h 127"/>
                <a:gd name="T38" fmla="*/ 10 w 47"/>
                <a:gd name="T39" fmla="*/ 8 h 127"/>
                <a:gd name="T40" fmla="*/ 15 w 47"/>
                <a:gd name="T41" fmla="*/ 21 h 127"/>
                <a:gd name="T42" fmla="*/ 12 w 47"/>
                <a:gd name="T43" fmla="*/ 25 h 127"/>
                <a:gd name="T44" fmla="*/ 12 w 47"/>
                <a:gd name="T45" fmla="*/ 48 h 127"/>
                <a:gd name="T46" fmla="*/ 4 w 47"/>
                <a:gd name="T47" fmla="*/ 57 h 127"/>
                <a:gd name="T48" fmla="*/ 4 w 47"/>
                <a:gd name="T49" fmla="*/ 69 h 127"/>
                <a:gd name="T50" fmla="*/ 0 w 47"/>
                <a:gd name="T51" fmla="*/ 74 h 127"/>
                <a:gd name="T52" fmla="*/ 6 w 47"/>
                <a:gd name="T53" fmla="*/ 78 h 127"/>
                <a:gd name="T54" fmla="*/ 6 w 47"/>
                <a:gd name="T55" fmla="*/ 78 h 127"/>
                <a:gd name="T56" fmla="*/ 6 w 47"/>
                <a:gd name="T57" fmla="*/ 78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7" h="127">
                  <a:moveTo>
                    <a:pt x="6" y="78"/>
                  </a:moveTo>
                  <a:lnTo>
                    <a:pt x="13" y="86"/>
                  </a:lnTo>
                  <a:lnTo>
                    <a:pt x="25" y="87"/>
                  </a:lnTo>
                  <a:lnTo>
                    <a:pt x="29" y="101"/>
                  </a:lnTo>
                  <a:lnTo>
                    <a:pt x="27" y="104"/>
                  </a:lnTo>
                  <a:lnTo>
                    <a:pt x="25" y="114"/>
                  </a:lnTo>
                  <a:lnTo>
                    <a:pt x="25" y="114"/>
                  </a:lnTo>
                  <a:lnTo>
                    <a:pt x="36" y="127"/>
                  </a:lnTo>
                  <a:lnTo>
                    <a:pt x="40" y="112"/>
                  </a:lnTo>
                  <a:lnTo>
                    <a:pt x="46" y="104"/>
                  </a:lnTo>
                  <a:lnTo>
                    <a:pt x="47" y="89"/>
                  </a:lnTo>
                  <a:lnTo>
                    <a:pt x="36" y="74"/>
                  </a:lnTo>
                  <a:lnTo>
                    <a:pt x="30" y="65"/>
                  </a:lnTo>
                  <a:lnTo>
                    <a:pt x="30" y="36"/>
                  </a:lnTo>
                  <a:lnTo>
                    <a:pt x="30" y="23"/>
                  </a:lnTo>
                  <a:lnTo>
                    <a:pt x="27" y="10"/>
                  </a:lnTo>
                  <a:lnTo>
                    <a:pt x="12" y="0"/>
                  </a:lnTo>
                  <a:lnTo>
                    <a:pt x="4" y="0"/>
                  </a:lnTo>
                  <a:lnTo>
                    <a:pt x="0" y="4"/>
                  </a:lnTo>
                  <a:lnTo>
                    <a:pt x="10" y="8"/>
                  </a:lnTo>
                  <a:lnTo>
                    <a:pt x="15" y="21"/>
                  </a:lnTo>
                  <a:lnTo>
                    <a:pt x="12" y="25"/>
                  </a:lnTo>
                  <a:lnTo>
                    <a:pt x="12" y="48"/>
                  </a:lnTo>
                  <a:lnTo>
                    <a:pt x="4" y="57"/>
                  </a:lnTo>
                  <a:lnTo>
                    <a:pt x="4" y="69"/>
                  </a:lnTo>
                  <a:lnTo>
                    <a:pt x="0" y="74"/>
                  </a:lnTo>
                  <a:lnTo>
                    <a:pt x="6" y="78"/>
                  </a:lnTo>
                  <a:lnTo>
                    <a:pt x="6" y="78"/>
                  </a:lnTo>
                  <a:lnTo>
                    <a:pt x="6" y="78"/>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48" name="Freeform 248">
              <a:extLst>
                <a:ext uri="{FF2B5EF4-FFF2-40B4-BE49-F238E27FC236}">
                  <a16:creationId xmlns:a16="http://schemas.microsoft.com/office/drawing/2014/main" id="{C254B2F6-8768-5049-814B-0254E21053BF}"/>
                </a:ext>
              </a:extLst>
            </p:cNvPr>
            <p:cNvSpPr>
              <a:spLocks/>
            </p:cNvSpPr>
            <p:nvPr userDrawn="1"/>
          </p:nvSpPr>
          <p:spPr bwMode="auto">
            <a:xfrm>
              <a:off x="1322670" y="3797405"/>
              <a:ext cx="346598" cy="292353"/>
            </a:xfrm>
            <a:custGeom>
              <a:avLst/>
              <a:gdLst>
                <a:gd name="T0" fmla="*/ 23 w 227"/>
                <a:gd name="T1" fmla="*/ 121 h 225"/>
                <a:gd name="T2" fmla="*/ 49 w 227"/>
                <a:gd name="T3" fmla="*/ 46 h 225"/>
                <a:gd name="T4" fmla="*/ 57 w 227"/>
                <a:gd name="T5" fmla="*/ 76 h 225"/>
                <a:gd name="T6" fmla="*/ 85 w 227"/>
                <a:gd name="T7" fmla="*/ 72 h 225"/>
                <a:gd name="T8" fmla="*/ 110 w 227"/>
                <a:gd name="T9" fmla="*/ 67 h 225"/>
                <a:gd name="T10" fmla="*/ 129 w 227"/>
                <a:gd name="T11" fmla="*/ 48 h 225"/>
                <a:gd name="T12" fmla="*/ 161 w 227"/>
                <a:gd name="T13" fmla="*/ 15 h 225"/>
                <a:gd name="T14" fmla="*/ 204 w 227"/>
                <a:gd name="T15" fmla="*/ 8 h 225"/>
                <a:gd name="T16" fmla="*/ 227 w 227"/>
                <a:gd name="T17" fmla="*/ 87 h 225"/>
                <a:gd name="T18" fmla="*/ 220 w 227"/>
                <a:gd name="T19" fmla="*/ 116 h 225"/>
                <a:gd name="T20" fmla="*/ 212 w 227"/>
                <a:gd name="T21" fmla="*/ 121 h 225"/>
                <a:gd name="T22" fmla="*/ 204 w 227"/>
                <a:gd name="T23" fmla="*/ 125 h 225"/>
                <a:gd name="T24" fmla="*/ 204 w 227"/>
                <a:gd name="T25" fmla="*/ 129 h 225"/>
                <a:gd name="T26" fmla="*/ 199 w 227"/>
                <a:gd name="T27" fmla="*/ 137 h 225"/>
                <a:gd name="T28" fmla="*/ 199 w 227"/>
                <a:gd name="T29" fmla="*/ 144 h 225"/>
                <a:gd name="T30" fmla="*/ 193 w 227"/>
                <a:gd name="T31" fmla="*/ 152 h 225"/>
                <a:gd name="T32" fmla="*/ 189 w 227"/>
                <a:gd name="T33" fmla="*/ 159 h 225"/>
                <a:gd name="T34" fmla="*/ 172 w 227"/>
                <a:gd name="T35" fmla="*/ 172 h 225"/>
                <a:gd name="T36" fmla="*/ 172 w 227"/>
                <a:gd name="T37" fmla="*/ 176 h 225"/>
                <a:gd name="T38" fmla="*/ 163 w 227"/>
                <a:gd name="T39" fmla="*/ 186 h 225"/>
                <a:gd name="T40" fmla="*/ 148 w 227"/>
                <a:gd name="T41" fmla="*/ 199 h 225"/>
                <a:gd name="T42" fmla="*/ 146 w 227"/>
                <a:gd name="T43" fmla="*/ 203 h 225"/>
                <a:gd name="T44" fmla="*/ 136 w 227"/>
                <a:gd name="T45" fmla="*/ 207 h 225"/>
                <a:gd name="T46" fmla="*/ 125 w 227"/>
                <a:gd name="T47" fmla="*/ 205 h 225"/>
                <a:gd name="T48" fmla="*/ 123 w 227"/>
                <a:gd name="T49" fmla="*/ 210 h 225"/>
                <a:gd name="T50" fmla="*/ 114 w 227"/>
                <a:gd name="T51" fmla="*/ 212 h 225"/>
                <a:gd name="T52" fmla="*/ 104 w 227"/>
                <a:gd name="T53" fmla="*/ 214 h 225"/>
                <a:gd name="T54" fmla="*/ 93 w 227"/>
                <a:gd name="T55" fmla="*/ 214 h 225"/>
                <a:gd name="T56" fmla="*/ 83 w 227"/>
                <a:gd name="T57" fmla="*/ 214 h 225"/>
                <a:gd name="T58" fmla="*/ 80 w 227"/>
                <a:gd name="T59" fmla="*/ 216 h 225"/>
                <a:gd name="T60" fmla="*/ 76 w 227"/>
                <a:gd name="T61" fmla="*/ 218 h 225"/>
                <a:gd name="T62" fmla="*/ 72 w 227"/>
                <a:gd name="T63" fmla="*/ 220 h 225"/>
                <a:gd name="T64" fmla="*/ 61 w 227"/>
                <a:gd name="T65" fmla="*/ 220 h 225"/>
                <a:gd name="T66" fmla="*/ 57 w 227"/>
                <a:gd name="T67" fmla="*/ 220 h 225"/>
                <a:gd name="T68" fmla="*/ 55 w 227"/>
                <a:gd name="T69" fmla="*/ 222 h 225"/>
                <a:gd name="T70" fmla="*/ 49 w 227"/>
                <a:gd name="T71" fmla="*/ 225 h 225"/>
                <a:gd name="T72" fmla="*/ 30 w 227"/>
                <a:gd name="T73" fmla="*/ 218 h 225"/>
                <a:gd name="T74" fmla="*/ 28 w 227"/>
                <a:gd name="T75" fmla="*/ 218 h 225"/>
                <a:gd name="T76" fmla="*/ 25 w 227"/>
                <a:gd name="T77" fmla="*/ 212 h 225"/>
                <a:gd name="T78" fmla="*/ 25 w 227"/>
                <a:gd name="T79" fmla="*/ 193 h 225"/>
                <a:gd name="T80" fmla="*/ 25 w 227"/>
                <a:gd name="T81" fmla="*/ 188 h 225"/>
                <a:gd name="T82" fmla="*/ 28 w 227"/>
                <a:gd name="T83" fmla="*/ 180 h 225"/>
                <a:gd name="T84" fmla="*/ 28 w 227"/>
                <a:gd name="T85" fmla="*/ 169 h 225"/>
                <a:gd name="T86" fmla="*/ 28 w 227"/>
                <a:gd name="T87" fmla="*/ 165 h 225"/>
                <a:gd name="T88" fmla="*/ 25 w 227"/>
                <a:gd name="T89" fmla="*/ 163 h 225"/>
                <a:gd name="T90" fmla="*/ 23 w 227"/>
                <a:gd name="T91" fmla="*/ 157 h 225"/>
                <a:gd name="T92" fmla="*/ 13 w 227"/>
                <a:gd name="T93" fmla="*/ 150 h 225"/>
                <a:gd name="T94" fmla="*/ 11 w 227"/>
                <a:gd name="T95" fmla="*/ 135 h 225"/>
                <a:gd name="T96" fmla="*/ 0 w 227"/>
                <a:gd name="T97" fmla="*/ 118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7" h="225">
                  <a:moveTo>
                    <a:pt x="0" y="118"/>
                  </a:moveTo>
                  <a:lnTo>
                    <a:pt x="8" y="110"/>
                  </a:lnTo>
                  <a:lnTo>
                    <a:pt x="23" y="121"/>
                  </a:lnTo>
                  <a:lnTo>
                    <a:pt x="42" y="121"/>
                  </a:lnTo>
                  <a:lnTo>
                    <a:pt x="49" y="112"/>
                  </a:lnTo>
                  <a:lnTo>
                    <a:pt x="49" y="46"/>
                  </a:lnTo>
                  <a:lnTo>
                    <a:pt x="61" y="61"/>
                  </a:lnTo>
                  <a:lnTo>
                    <a:pt x="61" y="72"/>
                  </a:lnTo>
                  <a:lnTo>
                    <a:pt x="57" y="76"/>
                  </a:lnTo>
                  <a:lnTo>
                    <a:pt x="57" y="84"/>
                  </a:lnTo>
                  <a:lnTo>
                    <a:pt x="72" y="87"/>
                  </a:lnTo>
                  <a:lnTo>
                    <a:pt x="85" y="72"/>
                  </a:lnTo>
                  <a:lnTo>
                    <a:pt x="87" y="55"/>
                  </a:lnTo>
                  <a:lnTo>
                    <a:pt x="95" y="55"/>
                  </a:lnTo>
                  <a:lnTo>
                    <a:pt x="110" y="67"/>
                  </a:lnTo>
                  <a:lnTo>
                    <a:pt x="127" y="61"/>
                  </a:lnTo>
                  <a:lnTo>
                    <a:pt x="129" y="48"/>
                  </a:lnTo>
                  <a:lnTo>
                    <a:pt x="129" y="48"/>
                  </a:lnTo>
                  <a:lnTo>
                    <a:pt x="138" y="48"/>
                  </a:lnTo>
                  <a:lnTo>
                    <a:pt x="146" y="33"/>
                  </a:lnTo>
                  <a:lnTo>
                    <a:pt x="161" y="15"/>
                  </a:lnTo>
                  <a:lnTo>
                    <a:pt x="174" y="12"/>
                  </a:lnTo>
                  <a:lnTo>
                    <a:pt x="174" y="0"/>
                  </a:lnTo>
                  <a:lnTo>
                    <a:pt x="204" y="8"/>
                  </a:lnTo>
                  <a:lnTo>
                    <a:pt x="218" y="38"/>
                  </a:lnTo>
                  <a:lnTo>
                    <a:pt x="220" y="85"/>
                  </a:lnTo>
                  <a:lnTo>
                    <a:pt x="227" y="87"/>
                  </a:lnTo>
                  <a:lnTo>
                    <a:pt x="227" y="108"/>
                  </a:lnTo>
                  <a:lnTo>
                    <a:pt x="227" y="108"/>
                  </a:lnTo>
                  <a:lnTo>
                    <a:pt x="220" y="116"/>
                  </a:lnTo>
                  <a:lnTo>
                    <a:pt x="220" y="116"/>
                  </a:lnTo>
                  <a:lnTo>
                    <a:pt x="216" y="120"/>
                  </a:lnTo>
                  <a:lnTo>
                    <a:pt x="212" y="121"/>
                  </a:lnTo>
                  <a:lnTo>
                    <a:pt x="212" y="121"/>
                  </a:lnTo>
                  <a:lnTo>
                    <a:pt x="208" y="123"/>
                  </a:lnTo>
                  <a:lnTo>
                    <a:pt x="204" y="125"/>
                  </a:lnTo>
                  <a:lnTo>
                    <a:pt x="204" y="127"/>
                  </a:lnTo>
                  <a:lnTo>
                    <a:pt x="204" y="129"/>
                  </a:lnTo>
                  <a:lnTo>
                    <a:pt x="204" y="129"/>
                  </a:lnTo>
                  <a:lnTo>
                    <a:pt x="202" y="133"/>
                  </a:lnTo>
                  <a:lnTo>
                    <a:pt x="201" y="135"/>
                  </a:lnTo>
                  <a:lnTo>
                    <a:pt x="199" y="137"/>
                  </a:lnTo>
                  <a:lnTo>
                    <a:pt x="199" y="140"/>
                  </a:lnTo>
                  <a:lnTo>
                    <a:pt x="199" y="140"/>
                  </a:lnTo>
                  <a:lnTo>
                    <a:pt x="199" y="144"/>
                  </a:lnTo>
                  <a:lnTo>
                    <a:pt x="195" y="148"/>
                  </a:lnTo>
                  <a:lnTo>
                    <a:pt x="193" y="152"/>
                  </a:lnTo>
                  <a:lnTo>
                    <a:pt x="193" y="152"/>
                  </a:lnTo>
                  <a:lnTo>
                    <a:pt x="191" y="154"/>
                  </a:lnTo>
                  <a:lnTo>
                    <a:pt x="189" y="159"/>
                  </a:lnTo>
                  <a:lnTo>
                    <a:pt x="189" y="159"/>
                  </a:lnTo>
                  <a:lnTo>
                    <a:pt x="178" y="169"/>
                  </a:lnTo>
                  <a:lnTo>
                    <a:pt x="172" y="172"/>
                  </a:lnTo>
                  <a:lnTo>
                    <a:pt x="172" y="172"/>
                  </a:lnTo>
                  <a:lnTo>
                    <a:pt x="172" y="172"/>
                  </a:lnTo>
                  <a:lnTo>
                    <a:pt x="172" y="174"/>
                  </a:lnTo>
                  <a:lnTo>
                    <a:pt x="172" y="176"/>
                  </a:lnTo>
                  <a:lnTo>
                    <a:pt x="168" y="180"/>
                  </a:lnTo>
                  <a:lnTo>
                    <a:pt x="168" y="180"/>
                  </a:lnTo>
                  <a:lnTo>
                    <a:pt x="163" y="186"/>
                  </a:lnTo>
                  <a:lnTo>
                    <a:pt x="159" y="188"/>
                  </a:lnTo>
                  <a:lnTo>
                    <a:pt x="155" y="191"/>
                  </a:lnTo>
                  <a:lnTo>
                    <a:pt x="148" y="199"/>
                  </a:lnTo>
                  <a:lnTo>
                    <a:pt x="148" y="199"/>
                  </a:lnTo>
                  <a:lnTo>
                    <a:pt x="148" y="201"/>
                  </a:lnTo>
                  <a:lnTo>
                    <a:pt x="146" y="203"/>
                  </a:lnTo>
                  <a:lnTo>
                    <a:pt x="142" y="205"/>
                  </a:lnTo>
                  <a:lnTo>
                    <a:pt x="140" y="205"/>
                  </a:lnTo>
                  <a:lnTo>
                    <a:pt x="136" y="207"/>
                  </a:lnTo>
                  <a:lnTo>
                    <a:pt x="136" y="207"/>
                  </a:lnTo>
                  <a:lnTo>
                    <a:pt x="127" y="205"/>
                  </a:lnTo>
                  <a:lnTo>
                    <a:pt x="125" y="205"/>
                  </a:lnTo>
                  <a:lnTo>
                    <a:pt x="125" y="205"/>
                  </a:lnTo>
                  <a:lnTo>
                    <a:pt x="125" y="208"/>
                  </a:lnTo>
                  <a:lnTo>
                    <a:pt x="123" y="210"/>
                  </a:lnTo>
                  <a:lnTo>
                    <a:pt x="121" y="210"/>
                  </a:lnTo>
                  <a:lnTo>
                    <a:pt x="121" y="210"/>
                  </a:lnTo>
                  <a:lnTo>
                    <a:pt x="114" y="212"/>
                  </a:lnTo>
                  <a:lnTo>
                    <a:pt x="108" y="214"/>
                  </a:lnTo>
                  <a:lnTo>
                    <a:pt x="104" y="214"/>
                  </a:lnTo>
                  <a:lnTo>
                    <a:pt x="104" y="214"/>
                  </a:lnTo>
                  <a:lnTo>
                    <a:pt x="97" y="214"/>
                  </a:lnTo>
                  <a:lnTo>
                    <a:pt x="93" y="214"/>
                  </a:lnTo>
                  <a:lnTo>
                    <a:pt x="93" y="214"/>
                  </a:lnTo>
                  <a:lnTo>
                    <a:pt x="83" y="214"/>
                  </a:lnTo>
                  <a:lnTo>
                    <a:pt x="83" y="214"/>
                  </a:lnTo>
                  <a:lnTo>
                    <a:pt x="83" y="214"/>
                  </a:lnTo>
                  <a:lnTo>
                    <a:pt x="83" y="216"/>
                  </a:lnTo>
                  <a:lnTo>
                    <a:pt x="81" y="216"/>
                  </a:lnTo>
                  <a:lnTo>
                    <a:pt x="80" y="216"/>
                  </a:lnTo>
                  <a:lnTo>
                    <a:pt x="80" y="216"/>
                  </a:lnTo>
                  <a:lnTo>
                    <a:pt x="76" y="216"/>
                  </a:lnTo>
                  <a:lnTo>
                    <a:pt x="76" y="218"/>
                  </a:lnTo>
                  <a:lnTo>
                    <a:pt x="74" y="218"/>
                  </a:lnTo>
                  <a:lnTo>
                    <a:pt x="72" y="220"/>
                  </a:lnTo>
                  <a:lnTo>
                    <a:pt x="72" y="220"/>
                  </a:lnTo>
                  <a:lnTo>
                    <a:pt x="64" y="218"/>
                  </a:lnTo>
                  <a:lnTo>
                    <a:pt x="63" y="218"/>
                  </a:lnTo>
                  <a:lnTo>
                    <a:pt x="61" y="220"/>
                  </a:lnTo>
                  <a:lnTo>
                    <a:pt x="61" y="220"/>
                  </a:lnTo>
                  <a:lnTo>
                    <a:pt x="59" y="220"/>
                  </a:lnTo>
                  <a:lnTo>
                    <a:pt x="57" y="220"/>
                  </a:lnTo>
                  <a:lnTo>
                    <a:pt x="55" y="220"/>
                  </a:lnTo>
                  <a:lnTo>
                    <a:pt x="55" y="222"/>
                  </a:lnTo>
                  <a:lnTo>
                    <a:pt x="55" y="222"/>
                  </a:lnTo>
                  <a:lnTo>
                    <a:pt x="53" y="224"/>
                  </a:lnTo>
                  <a:lnTo>
                    <a:pt x="49" y="224"/>
                  </a:lnTo>
                  <a:lnTo>
                    <a:pt x="49" y="225"/>
                  </a:lnTo>
                  <a:lnTo>
                    <a:pt x="38" y="222"/>
                  </a:lnTo>
                  <a:lnTo>
                    <a:pt x="32" y="218"/>
                  </a:lnTo>
                  <a:lnTo>
                    <a:pt x="30" y="218"/>
                  </a:lnTo>
                  <a:lnTo>
                    <a:pt x="30" y="218"/>
                  </a:lnTo>
                  <a:lnTo>
                    <a:pt x="28" y="218"/>
                  </a:lnTo>
                  <a:lnTo>
                    <a:pt x="28" y="218"/>
                  </a:lnTo>
                  <a:lnTo>
                    <a:pt x="27" y="216"/>
                  </a:lnTo>
                  <a:lnTo>
                    <a:pt x="25" y="212"/>
                  </a:lnTo>
                  <a:lnTo>
                    <a:pt x="25" y="212"/>
                  </a:lnTo>
                  <a:lnTo>
                    <a:pt x="25" y="201"/>
                  </a:lnTo>
                  <a:lnTo>
                    <a:pt x="25" y="201"/>
                  </a:lnTo>
                  <a:lnTo>
                    <a:pt x="25" y="193"/>
                  </a:lnTo>
                  <a:lnTo>
                    <a:pt x="25" y="193"/>
                  </a:lnTo>
                  <a:lnTo>
                    <a:pt x="25" y="188"/>
                  </a:lnTo>
                  <a:lnTo>
                    <a:pt x="25" y="188"/>
                  </a:lnTo>
                  <a:lnTo>
                    <a:pt x="27" y="186"/>
                  </a:lnTo>
                  <a:lnTo>
                    <a:pt x="28" y="184"/>
                  </a:lnTo>
                  <a:lnTo>
                    <a:pt x="28" y="180"/>
                  </a:lnTo>
                  <a:lnTo>
                    <a:pt x="28" y="180"/>
                  </a:lnTo>
                  <a:lnTo>
                    <a:pt x="28" y="174"/>
                  </a:lnTo>
                  <a:lnTo>
                    <a:pt x="28" y="169"/>
                  </a:lnTo>
                  <a:lnTo>
                    <a:pt x="28" y="167"/>
                  </a:lnTo>
                  <a:lnTo>
                    <a:pt x="28" y="165"/>
                  </a:lnTo>
                  <a:lnTo>
                    <a:pt x="28" y="165"/>
                  </a:lnTo>
                  <a:lnTo>
                    <a:pt x="28" y="165"/>
                  </a:lnTo>
                  <a:lnTo>
                    <a:pt x="27" y="165"/>
                  </a:lnTo>
                  <a:lnTo>
                    <a:pt x="25" y="163"/>
                  </a:lnTo>
                  <a:lnTo>
                    <a:pt x="23" y="161"/>
                  </a:lnTo>
                  <a:lnTo>
                    <a:pt x="23" y="157"/>
                  </a:lnTo>
                  <a:lnTo>
                    <a:pt x="23" y="157"/>
                  </a:lnTo>
                  <a:lnTo>
                    <a:pt x="19" y="154"/>
                  </a:lnTo>
                  <a:lnTo>
                    <a:pt x="15" y="152"/>
                  </a:lnTo>
                  <a:lnTo>
                    <a:pt x="13" y="150"/>
                  </a:lnTo>
                  <a:lnTo>
                    <a:pt x="11" y="148"/>
                  </a:lnTo>
                  <a:lnTo>
                    <a:pt x="11" y="148"/>
                  </a:lnTo>
                  <a:lnTo>
                    <a:pt x="11" y="135"/>
                  </a:lnTo>
                  <a:lnTo>
                    <a:pt x="6" y="129"/>
                  </a:lnTo>
                  <a:lnTo>
                    <a:pt x="0" y="118"/>
                  </a:lnTo>
                  <a:lnTo>
                    <a:pt x="0" y="118"/>
                  </a:lnTo>
                  <a:lnTo>
                    <a:pt x="0" y="118"/>
                  </a:lnTo>
                  <a:close/>
                </a:path>
              </a:pathLst>
            </a:custGeom>
            <a:solidFill>
              <a:schemeClr val="bg1">
                <a:lumMod val="85000"/>
              </a:schemeClr>
            </a:solidFill>
            <a:ln w="635" cap="rnd">
              <a:solidFill>
                <a:schemeClr val="bg1">
                  <a:alpha val="17000"/>
                </a:schemeClr>
              </a:solidFill>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49" name="Freeform 249">
              <a:extLst>
                <a:ext uri="{FF2B5EF4-FFF2-40B4-BE49-F238E27FC236}">
                  <a16:creationId xmlns:a16="http://schemas.microsoft.com/office/drawing/2014/main" id="{267ED249-DEAE-564C-B8C0-B912CF5E8589}"/>
                </a:ext>
              </a:extLst>
            </p:cNvPr>
            <p:cNvSpPr>
              <a:spLocks/>
            </p:cNvSpPr>
            <p:nvPr userDrawn="1"/>
          </p:nvSpPr>
          <p:spPr bwMode="auto">
            <a:xfrm>
              <a:off x="1322670" y="3797405"/>
              <a:ext cx="346598" cy="292353"/>
            </a:xfrm>
            <a:custGeom>
              <a:avLst/>
              <a:gdLst>
                <a:gd name="T0" fmla="*/ 23 w 227"/>
                <a:gd name="T1" fmla="*/ 121 h 225"/>
                <a:gd name="T2" fmla="*/ 49 w 227"/>
                <a:gd name="T3" fmla="*/ 46 h 225"/>
                <a:gd name="T4" fmla="*/ 57 w 227"/>
                <a:gd name="T5" fmla="*/ 76 h 225"/>
                <a:gd name="T6" fmla="*/ 85 w 227"/>
                <a:gd name="T7" fmla="*/ 72 h 225"/>
                <a:gd name="T8" fmla="*/ 110 w 227"/>
                <a:gd name="T9" fmla="*/ 67 h 225"/>
                <a:gd name="T10" fmla="*/ 129 w 227"/>
                <a:gd name="T11" fmla="*/ 48 h 225"/>
                <a:gd name="T12" fmla="*/ 161 w 227"/>
                <a:gd name="T13" fmla="*/ 15 h 225"/>
                <a:gd name="T14" fmla="*/ 204 w 227"/>
                <a:gd name="T15" fmla="*/ 8 h 225"/>
                <a:gd name="T16" fmla="*/ 227 w 227"/>
                <a:gd name="T17" fmla="*/ 87 h 225"/>
                <a:gd name="T18" fmla="*/ 220 w 227"/>
                <a:gd name="T19" fmla="*/ 116 h 225"/>
                <a:gd name="T20" fmla="*/ 212 w 227"/>
                <a:gd name="T21" fmla="*/ 121 h 225"/>
                <a:gd name="T22" fmla="*/ 204 w 227"/>
                <a:gd name="T23" fmla="*/ 125 h 225"/>
                <a:gd name="T24" fmla="*/ 204 w 227"/>
                <a:gd name="T25" fmla="*/ 129 h 225"/>
                <a:gd name="T26" fmla="*/ 199 w 227"/>
                <a:gd name="T27" fmla="*/ 137 h 225"/>
                <a:gd name="T28" fmla="*/ 199 w 227"/>
                <a:gd name="T29" fmla="*/ 144 h 225"/>
                <a:gd name="T30" fmla="*/ 193 w 227"/>
                <a:gd name="T31" fmla="*/ 152 h 225"/>
                <a:gd name="T32" fmla="*/ 189 w 227"/>
                <a:gd name="T33" fmla="*/ 159 h 225"/>
                <a:gd name="T34" fmla="*/ 172 w 227"/>
                <a:gd name="T35" fmla="*/ 172 h 225"/>
                <a:gd name="T36" fmla="*/ 172 w 227"/>
                <a:gd name="T37" fmla="*/ 176 h 225"/>
                <a:gd name="T38" fmla="*/ 163 w 227"/>
                <a:gd name="T39" fmla="*/ 186 h 225"/>
                <a:gd name="T40" fmla="*/ 148 w 227"/>
                <a:gd name="T41" fmla="*/ 199 h 225"/>
                <a:gd name="T42" fmla="*/ 146 w 227"/>
                <a:gd name="T43" fmla="*/ 203 h 225"/>
                <a:gd name="T44" fmla="*/ 136 w 227"/>
                <a:gd name="T45" fmla="*/ 207 h 225"/>
                <a:gd name="T46" fmla="*/ 125 w 227"/>
                <a:gd name="T47" fmla="*/ 205 h 225"/>
                <a:gd name="T48" fmla="*/ 123 w 227"/>
                <a:gd name="T49" fmla="*/ 210 h 225"/>
                <a:gd name="T50" fmla="*/ 114 w 227"/>
                <a:gd name="T51" fmla="*/ 212 h 225"/>
                <a:gd name="T52" fmla="*/ 104 w 227"/>
                <a:gd name="T53" fmla="*/ 214 h 225"/>
                <a:gd name="T54" fmla="*/ 93 w 227"/>
                <a:gd name="T55" fmla="*/ 214 h 225"/>
                <a:gd name="T56" fmla="*/ 83 w 227"/>
                <a:gd name="T57" fmla="*/ 214 h 225"/>
                <a:gd name="T58" fmla="*/ 80 w 227"/>
                <a:gd name="T59" fmla="*/ 216 h 225"/>
                <a:gd name="T60" fmla="*/ 76 w 227"/>
                <a:gd name="T61" fmla="*/ 218 h 225"/>
                <a:gd name="T62" fmla="*/ 72 w 227"/>
                <a:gd name="T63" fmla="*/ 220 h 225"/>
                <a:gd name="T64" fmla="*/ 61 w 227"/>
                <a:gd name="T65" fmla="*/ 220 h 225"/>
                <a:gd name="T66" fmla="*/ 57 w 227"/>
                <a:gd name="T67" fmla="*/ 220 h 225"/>
                <a:gd name="T68" fmla="*/ 55 w 227"/>
                <a:gd name="T69" fmla="*/ 222 h 225"/>
                <a:gd name="T70" fmla="*/ 49 w 227"/>
                <a:gd name="T71" fmla="*/ 225 h 225"/>
                <a:gd name="T72" fmla="*/ 30 w 227"/>
                <a:gd name="T73" fmla="*/ 218 h 225"/>
                <a:gd name="T74" fmla="*/ 28 w 227"/>
                <a:gd name="T75" fmla="*/ 218 h 225"/>
                <a:gd name="T76" fmla="*/ 25 w 227"/>
                <a:gd name="T77" fmla="*/ 212 h 225"/>
                <a:gd name="T78" fmla="*/ 25 w 227"/>
                <a:gd name="T79" fmla="*/ 193 h 225"/>
                <a:gd name="T80" fmla="*/ 25 w 227"/>
                <a:gd name="T81" fmla="*/ 188 h 225"/>
                <a:gd name="T82" fmla="*/ 28 w 227"/>
                <a:gd name="T83" fmla="*/ 180 h 225"/>
                <a:gd name="T84" fmla="*/ 28 w 227"/>
                <a:gd name="T85" fmla="*/ 169 h 225"/>
                <a:gd name="T86" fmla="*/ 28 w 227"/>
                <a:gd name="T87" fmla="*/ 165 h 225"/>
                <a:gd name="T88" fmla="*/ 25 w 227"/>
                <a:gd name="T89" fmla="*/ 163 h 225"/>
                <a:gd name="T90" fmla="*/ 23 w 227"/>
                <a:gd name="T91" fmla="*/ 157 h 225"/>
                <a:gd name="T92" fmla="*/ 13 w 227"/>
                <a:gd name="T93" fmla="*/ 150 h 225"/>
                <a:gd name="T94" fmla="*/ 11 w 227"/>
                <a:gd name="T95" fmla="*/ 135 h 225"/>
                <a:gd name="T96" fmla="*/ 0 w 227"/>
                <a:gd name="T97" fmla="*/ 118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7" h="225">
                  <a:moveTo>
                    <a:pt x="0" y="118"/>
                  </a:moveTo>
                  <a:lnTo>
                    <a:pt x="8" y="110"/>
                  </a:lnTo>
                  <a:lnTo>
                    <a:pt x="23" y="121"/>
                  </a:lnTo>
                  <a:lnTo>
                    <a:pt x="42" y="121"/>
                  </a:lnTo>
                  <a:lnTo>
                    <a:pt x="49" y="112"/>
                  </a:lnTo>
                  <a:lnTo>
                    <a:pt x="49" y="46"/>
                  </a:lnTo>
                  <a:lnTo>
                    <a:pt x="61" y="61"/>
                  </a:lnTo>
                  <a:lnTo>
                    <a:pt x="61" y="72"/>
                  </a:lnTo>
                  <a:lnTo>
                    <a:pt x="57" y="76"/>
                  </a:lnTo>
                  <a:lnTo>
                    <a:pt x="57" y="84"/>
                  </a:lnTo>
                  <a:lnTo>
                    <a:pt x="72" y="87"/>
                  </a:lnTo>
                  <a:lnTo>
                    <a:pt x="85" y="72"/>
                  </a:lnTo>
                  <a:lnTo>
                    <a:pt x="87" y="55"/>
                  </a:lnTo>
                  <a:lnTo>
                    <a:pt x="95" y="55"/>
                  </a:lnTo>
                  <a:lnTo>
                    <a:pt x="110" y="67"/>
                  </a:lnTo>
                  <a:lnTo>
                    <a:pt x="127" y="61"/>
                  </a:lnTo>
                  <a:lnTo>
                    <a:pt x="129" y="48"/>
                  </a:lnTo>
                  <a:lnTo>
                    <a:pt x="129" y="48"/>
                  </a:lnTo>
                  <a:lnTo>
                    <a:pt x="138" y="48"/>
                  </a:lnTo>
                  <a:lnTo>
                    <a:pt x="146" y="33"/>
                  </a:lnTo>
                  <a:lnTo>
                    <a:pt x="161" y="15"/>
                  </a:lnTo>
                  <a:lnTo>
                    <a:pt x="174" y="12"/>
                  </a:lnTo>
                  <a:lnTo>
                    <a:pt x="174" y="0"/>
                  </a:lnTo>
                  <a:lnTo>
                    <a:pt x="204" y="8"/>
                  </a:lnTo>
                  <a:lnTo>
                    <a:pt x="218" y="38"/>
                  </a:lnTo>
                  <a:lnTo>
                    <a:pt x="220" y="85"/>
                  </a:lnTo>
                  <a:lnTo>
                    <a:pt x="227" y="87"/>
                  </a:lnTo>
                  <a:lnTo>
                    <a:pt x="227" y="108"/>
                  </a:lnTo>
                  <a:lnTo>
                    <a:pt x="227" y="108"/>
                  </a:lnTo>
                  <a:lnTo>
                    <a:pt x="220" y="116"/>
                  </a:lnTo>
                  <a:lnTo>
                    <a:pt x="220" y="116"/>
                  </a:lnTo>
                  <a:lnTo>
                    <a:pt x="216" y="120"/>
                  </a:lnTo>
                  <a:lnTo>
                    <a:pt x="212" y="121"/>
                  </a:lnTo>
                  <a:lnTo>
                    <a:pt x="212" y="121"/>
                  </a:lnTo>
                  <a:lnTo>
                    <a:pt x="208" y="123"/>
                  </a:lnTo>
                  <a:lnTo>
                    <a:pt x="204" y="125"/>
                  </a:lnTo>
                  <a:lnTo>
                    <a:pt x="204" y="127"/>
                  </a:lnTo>
                  <a:lnTo>
                    <a:pt x="204" y="129"/>
                  </a:lnTo>
                  <a:lnTo>
                    <a:pt x="204" y="129"/>
                  </a:lnTo>
                  <a:lnTo>
                    <a:pt x="202" y="133"/>
                  </a:lnTo>
                  <a:lnTo>
                    <a:pt x="201" y="135"/>
                  </a:lnTo>
                  <a:lnTo>
                    <a:pt x="199" y="137"/>
                  </a:lnTo>
                  <a:lnTo>
                    <a:pt x="199" y="140"/>
                  </a:lnTo>
                  <a:lnTo>
                    <a:pt x="199" y="140"/>
                  </a:lnTo>
                  <a:lnTo>
                    <a:pt x="199" y="144"/>
                  </a:lnTo>
                  <a:lnTo>
                    <a:pt x="195" y="148"/>
                  </a:lnTo>
                  <a:lnTo>
                    <a:pt x="193" y="152"/>
                  </a:lnTo>
                  <a:lnTo>
                    <a:pt x="193" y="152"/>
                  </a:lnTo>
                  <a:lnTo>
                    <a:pt x="191" y="154"/>
                  </a:lnTo>
                  <a:lnTo>
                    <a:pt x="189" y="159"/>
                  </a:lnTo>
                  <a:lnTo>
                    <a:pt x="189" y="159"/>
                  </a:lnTo>
                  <a:lnTo>
                    <a:pt x="178" y="169"/>
                  </a:lnTo>
                  <a:lnTo>
                    <a:pt x="172" y="172"/>
                  </a:lnTo>
                  <a:lnTo>
                    <a:pt x="172" y="172"/>
                  </a:lnTo>
                  <a:lnTo>
                    <a:pt x="172" y="172"/>
                  </a:lnTo>
                  <a:lnTo>
                    <a:pt x="172" y="174"/>
                  </a:lnTo>
                  <a:lnTo>
                    <a:pt x="172" y="176"/>
                  </a:lnTo>
                  <a:lnTo>
                    <a:pt x="168" y="180"/>
                  </a:lnTo>
                  <a:lnTo>
                    <a:pt x="168" y="180"/>
                  </a:lnTo>
                  <a:lnTo>
                    <a:pt x="163" y="186"/>
                  </a:lnTo>
                  <a:lnTo>
                    <a:pt x="159" y="188"/>
                  </a:lnTo>
                  <a:lnTo>
                    <a:pt x="155" y="191"/>
                  </a:lnTo>
                  <a:lnTo>
                    <a:pt x="148" y="199"/>
                  </a:lnTo>
                  <a:lnTo>
                    <a:pt x="148" y="199"/>
                  </a:lnTo>
                  <a:lnTo>
                    <a:pt x="148" y="201"/>
                  </a:lnTo>
                  <a:lnTo>
                    <a:pt x="146" y="203"/>
                  </a:lnTo>
                  <a:lnTo>
                    <a:pt x="142" y="205"/>
                  </a:lnTo>
                  <a:lnTo>
                    <a:pt x="140" y="205"/>
                  </a:lnTo>
                  <a:lnTo>
                    <a:pt x="136" y="207"/>
                  </a:lnTo>
                  <a:lnTo>
                    <a:pt x="136" y="207"/>
                  </a:lnTo>
                  <a:lnTo>
                    <a:pt x="127" y="205"/>
                  </a:lnTo>
                  <a:lnTo>
                    <a:pt x="125" y="205"/>
                  </a:lnTo>
                  <a:lnTo>
                    <a:pt x="125" y="205"/>
                  </a:lnTo>
                  <a:lnTo>
                    <a:pt x="125" y="208"/>
                  </a:lnTo>
                  <a:lnTo>
                    <a:pt x="123" y="210"/>
                  </a:lnTo>
                  <a:lnTo>
                    <a:pt x="121" y="210"/>
                  </a:lnTo>
                  <a:lnTo>
                    <a:pt x="121" y="210"/>
                  </a:lnTo>
                  <a:lnTo>
                    <a:pt x="114" y="212"/>
                  </a:lnTo>
                  <a:lnTo>
                    <a:pt x="108" y="214"/>
                  </a:lnTo>
                  <a:lnTo>
                    <a:pt x="104" y="214"/>
                  </a:lnTo>
                  <a:lnTo>
                    <a:pt x="104" y="214"/>
                  </a:lnTo>
                  <a:lnTo>
                    <a:pt x="97" y="214"/>
                  </a:lnTo>
                  <a:lnTo>
                    <a:pt x="93" y="214"/>
                  </a:lnTo>
                  <a:lnTo>
                    <a:pt x="93" y="214"/>
                  </a:lnTo>
                  <a:lnTo>
                    <a:pt x="83" y="214"/>
                  </a:lnTo>
                  <a:lnTo>
                    <a:pt x="83" y="214"/>
                  </a:lnTo>
                  <a:lnTo>
                    <a:pt x="83" y="214"/>
                  </a:lnTo>
                  <a:lnTo>
                    <a:pt x="83" y="216"/>
                  </a:lnTo>
                  <a:lnTo>
                    <a:pt x="81" y="216"/>
                  </a:lnTo>
                  <a:lnTo>
                    <a:pt x="80" y="216"/>
                  </a:lnTo>
                  <a:lnTo>
                    <a:pt x="80" y="216"/>
                  </a:lnTo>
                  <a:lnTo>
                    <a:pt x="76" y="216"/>
                  </a:lnTo>
                  <a:lnTo>
                    <a:pt x="76" y="218"/>
                  </a:lnTo>
                  <a:lnTo>
                    <a:pt x="74" y="218"/>
                  </a:lnTo>
                  <a:lnTo>
                    <a:pt x="72" y="220"/>
                  </a:lnTo>
                  <a:lnTo>
                    <a:pt x="72" y="220"/>
                  </a:lnTo>
                  <a:lnTo>
                    <a:pt x="64" y="218"/>
                  </a:lnTo>
                  <a:lnTo>
                    <a:pt x="63" y="218"/>
                  </a:lnTo>
                  <a:lnTo>
                    <a:pt x="61" y="220"/>
                  </a:lnTo>
                  <a:lnTo>
                    <a:pt x="61" y="220"/>
                  </a:lnTo>
                  <a:lnTo>
                    <a:pt x="59" y="220"/>
                  </a:lnTo>
                  <a:lnTo>
                    <a:pt x="57" y="220"/>
                  </a:lnTo>
                  <a:lnTo>
                    <a:pt x="55" y="220"/>
                  </a:lnTo>
                  <a:lnTo>
                    <a:pt x="55" y="222"/>
                  </a:lnTo>
                  <a:lnTo>
                    <a:pt x="55" y="222"/>
                  </a:lnTo>
                  <a:lnTo>
                    <a:pt x="53" y="224"/>
                  </a:lnTo>
                  <a:lnTo>
                    <a:pt x="49" y="224"/>
                  </a:lnTo>
                  <a:lnTo>
                    <a:pt x="49" y="225"/>
                  </a:lnTo>
                  <a:lnTo>
                    <a:pt x="38" y="222"/>
                  </a:lnTo>
                  <a:lnTo>
                    <a:pt x="32" y="218"/>
                  </a:lnTo>
                  <a:lnTo>
                    <a:pt x="30" y="218"/>
                  </a:lnTo>
                  <a:lnTo>
                    <a:pt x="30" y="218"/>
                  </a:lnTo>
                  <a:lnTo>
                    <a:pt x="28" y="218"/>
                  </a:lnTo>
                  <a:lnTo>
                    <a:pt x="28" y="218"/>
                  </a:lnTo>
                  <a:lnTo>
                    <a:pt x="27" y="216"/>
                  </a:lnTo>
                  <a:lnTo>
                    <a:pt x="25" y="212"/>
                  </a:lnTo>
                  <a:lnTo>
                    <a:pt x="25" y="212"/>
                  </a:lnTo>
                  <a:lnTo>
                    <a:pt x="25" y="201"/>
                  </a:lnTo>
                  <a:lnTo>
                    <a:pt x="25" y="201"/>
                  </a:lnTo>
                  <a:lnTo>
                    <a:pt x="25" y="193"/>
                  </a:lnTo>
                  <a:lnTo>
                    <a:pt x="25" y="193"/>
                  </a:lnTo>
                  <a:lnTo>
                    <a:pt x="25" y="188"/>
                  </a:lnTo>
                  <a:lnTo>
                    <a:pt x="25" y="188"/>
                  </a:lnTo>
                  <a:lnTo>
                    <a:pt x="27" y="186"/>
                  </a:lnTo>
                  <a:lnTo>
                    <a:pt x="28" y="184"/>
                  </a:lnTo>
                  <a:lnTo>
                    <a:pt x="28" y="180"/>
                  </a:lnTo>
                  <a:lnTo>
                    <a:pt x="28" y="180"/>
                  </a:lnTo>
                  <a:lnTo>
                    <a:pt x="28" y="174"/>
                  </a:lnTo>
                  <a:lnTo>
                    <a:pt x="28" y="169"/>
                  </a:lnTo>
                  <a:lnTo>
                    <a:pt x="28" y="167"/>
                  </a:lnTo>
                  <a:lnTo>
                    <a:pt x="28" y="165"/>
                  </a:lnTo>
                  <a:lnTo>
                    <a:pt x="28" y="165"/>
                  </a:lnTo>
                  <a:lnTo>
                    <a:pt x="28" y="165"/>
                  </a:lnTo>
                  <a:lnTo>
                    <a:pt x="27" y="165"/>
                  </a:lnTo>
                  <a:lnTo>
                    <a:pt x="25" y="163"/>
                  </a:lnTo>
                  <a:lnTo>
                    <a:pt x="23" y="161"/>
                  </a:lnTo>
                  <a:lnTo>
                    <a:pt x="23" y="157"/>
                  </a:lnTo>
                  <a:lnTo>
                    <a:pt x="23" y="157"/>
                  </a:lnTo>
                  <a:lnTo>
                    <a:pt x="19" y="154"/>
                  </a:lnTo>
                  <a:lnTo>
                    <a:pt x="15" y="152"/>
                  </a:lnTo>
                  <a:lnTo>
                    <a:pt x="13" y="150"/>
                  </a:lnTo>
                  <a:lnTo>
                    <a:pt x="11" y="148"/>
                  </a:lnTo>
                  <a:lnTo>
                    <a:pt x="11" y="148"/>
                  </a:lnTo>
                  <a:lnTo>
                    <a:pt x="11" y="135"/>
                  </a:lnTo>
                  <a:lnTo>
                    <a:pt x="6" y="129"/>
                  </a:lnTo>
                  <a:lnTo>
                    <a:pt x="0" y="118"/>
                  </a:lnTo>
                  <a:lnTo>
                    <a:pt x="0" y="118"/>
                  </a:lnTo>
                  <a:lnTo>
                    <a:pt x="0" y="118"/>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50" name="Freeform 250">
              <a:extLst>
                <a:ext uri="{FF2B5EF4-FFF2-40B4-BE49-F238E27FC236}">
                  <a16:creationId xmlns:a16="http://schemas.microsoft.com/office/drawing/2014/main" id="{B25835FD-5253-204B-8796-EBAB44F5CFF4}"/>
                </a:ext>
              </a:extLst>
            </p:cNvPr>
            <p:cNvSpPr>
              <a:spLocks/>
            </p:cNvSpPr>
            <p:nvPr userDrawn="1"/>
          </p:nvSpPr>
          <p:spPr bwMode="auto">
            <a:xfrm>
              <a:off x="1896771" y="3590809"/>
              <a:ext cx="157267" cy="283257"/>
            </a:xfrm>
            <a:custGeom>
              <a:avLst/>
              <a:gdLst>
                <a:gd name="T0" fmla="*/ 2 w 103"/>
                <a:gd name="T1" fmla="*/ 182 h 218"/>
                <a:gd name="T2" fmla="*/ 0 w 103"/>
                <a:gd name="T3" fmla="*/ 163 h 218"/>
                <a:gd name="T4" fmla="*/ 2 w 103"/>
                <a:gd name="T5" fmla="*/ 156 h 218"/>
                <a:gd name="T6" fmla="*/ 12 w 103"/>
                <a:gd name="T7" fmla="*/ 142 h 218"/>
                <a:gd name="T8" fmla="*/ 17 w 103"/>
                <a:gd name="T9" fmla="*/ 133 h 218"/>
                <a:gd name="T10" fmla="*/ 19 w 103"/>
                <a:gd name="T11" fmla="*/ 129 h 218"/>
                <a:gd name="T12" fmla="*/ 17 w 103"/>
                <a:gd name="T13" fmla="*/ 114 h 218"/>
                <a:gd name="T14" fmla="*/ 12 w 103"/>
                <a:gd name="T15" fmla="*/ 105 h 218"/>
                <a:gd name="T16" fmla="*/ 12 w 103"/>
                <a:gd name="T17" fmla="*/ 101 h 218"/>
                <a:gd name="T18" fmla="*/ 10 w 103"/>
                <a:gd name="T19" fmla="*/ 95 h 218"/>
                <a:gd name="T20" fmla="*/ 14 w 103"/>
                <a:gd name="T21" fmla="*/ 84 h 218"/>
                <a:gd name="T22" fmla="*/ 14 w 103"/>
                <a:gd name="T23" fmla="*/ 72 h 218"/>
                <a:gd name="T24" fmla="*/ 14 w 103"/>
                <a:gd name="T25" fmla="*/ 67 h 218"/>
                <a:gd name="T26" fmla="*/ 14 w 103"/>
                <a:gd name="T27" fmla="*/ 67 h 218"/>
                <a:gd name="T28" fmla="*/ 23 w 103"/>
                <a:gd name="T29" fmla="*/ 63 h 218"/>
                <a:gd name="T30" fmla="*/ 35 w 103"/>
                <a:gd name="T31" fmla="*/ 55 h 218"/>
                <a:gd name="T32" fmla="*/ 38 w 103"/>
                <a:gd name="T33" fmla="*/ 53 h 218"/>
                <a:gd name="T34" fmla="*/ 46 w 103"/>
                <a:gd name="T35" fmla="*/ 55 h 218"/>
                <a:gd name="T36" fmla="*/ 50 w 103"/>
                <a:gd name="T37" fmla="*/ 52 h 218"/>
                <a:gd name="T38" fmla="*/ 55 w 103"/>
                <a:gd name="T39" fmla="*/ 50 h 218"/>
                <a:gd name="T40" fmla="*/ 57 w 103"/>
                <a:gd name="T41" fmla="*/ 46 h 218"/>
                <a:gd name="T42" fmla="*/ 65 w 103"/>
                <a:gd name="T43" fmla="*/ 44 h 218"/>
                <a:gd name="T44" fmla="*/ 65 w 103"/>
                <a:gd name="T45" fmla="*/ 42 h 218"/>
                <a:gd name="T46" fmla="*/ 65 w 103"/>
                <a:gd name="T47" fmla="*/ 38 h 218"/>
                <a:gd name="T48" fmla="*/ 65 w 103"/>
                <a:gd name="T49" fmla="*/ 29 h 218"/>
                <a:gd name="T50" fmla="*/ 69 w 103"/>
                <a:gd name="T51" fmla="*/ 23 h 218"/>
                <a:gd name="T52" fmla="*/ 70 w 103"/>
                <a:gd name="T53" fmla="*/ 21 h 218"/>
                <a:gd name="T54" fmla="*/ 80 w 103"/>
                <a:gd name="T55" fmla="*/ 10 h 218"/>
                <a:gd name="T56" fmla="*/ 82 w 103"/>
                <a:gd name="T57" fmla="*/ 6 h 218"/>
                <a:gd name="T58" fmla="*/ 86 w 103"/>
                <a:gd name="T59" fmla="*/ 0 h 218"/>
                <a:gd name="T60" fmla="*/ 91 w 103"/>
                <a:gd name="T61" fmla="*/ 6 h 218"/>
                <a:gd name="T62" fmla="*/ 97 w 103"/>
                <a:gd name="T63" fmla="*/ 14 h 218"/>
                <a:gd name="T64" fmla="*/ 99 w 103"/>
                <a:gd name="T65" fmla="*/ 18 h 218"/>
                <a:gd name="T66" fmla="*/ 99 w 103"/>
                <a:gd name="T67" fmla="*/ 27 h 218"/>
                <a:gd name="T68" fmla="*/ 99 w 103"/>
                <a:gd name="T69" fmla="*/ 40 h 218"/>
                <a:gd name="T70" fmla="*/ 99 w 103"/>
                <a:gd name="T71" fmla="*/ 53 h 218"/>
                <a:gd name="T72" fmla="*/ 95 w 103"/>
                <a:gd name="T73" fmla="*/ 59 h 218"/>
                <a:gd name="T74" fmla="*/ 93 w 103"/>
                <a:gd name="T75" fmla="*/ 52 h 218"/>
                <a:gd name="T76" fmla="*/ 91 w 103"/>
                <a:gd name="T77" fmla="*/ 53 h 218"/>
                <a:gd name="T78" fmla="*/ 95 w 103"/>
                <a:gd name="T79" fmla="*/ 63 h 218"/>
                <a:gd name="T80" fmla="*/ 95 w 103"/>
                <a:gd name="T81" fmla="*/ 70 h 218"/>
                <a:gd name="T82" fmla="*/ 93 w 103"/>
                <a:gd name="T83" fmla="*/ 74 h 218"/>
                <a:gd name="T84" fmla="*/ 91 w 103"/>
                <a:gd name="T85" fmla="*/ 82 h 218"/>
                <a:gd name="T86" fmla="*/ 86 w 103"/>
                <a:gd name="T87" fmla="*/ 91 h 218"/>
                <a:gd name="T88" fmla="*/ 86 w 103"/>
                <a:gd name="T89" fmla="*/ 101 h 218"/>
                <a:gd name="T90" fmla="*/ 86 w 103"/>
                <a:gd name="T91" fmla="*/ 112 h 218"/>
                <a:gd name="T92" fmla="*/ 76 w 103"/>
                <a:gd name="T93" fmla="*/ 125 h 218"/>
                <a:gd name="T94" fmla="*/ 76 w 103"/>
                <a:gd name="T95" fmla="*/ 133 h 218"/>
                <a:gd name="T96" fmla="*/ 72 w 103"/>
                <a:gd name="T97" fmla="*/ 139 h 218"/>
                <a:gd name="T98" fmla="*/ 70 w 103"/>
                <a:gd name="T99" fmla="*/ 142 h 218"/>
                <a:gd name="T100" fmla="*/ 72 w 103"/>
                <a:gd name="T101" fmla="*/ 146 h 218"/>
                <a:gd name="T102" fmla="*/ 69 w 103"/>
                <a:gd name="T103" fmla="*/ 150 h 218"/>
                <a:gd name="T104" fmla="*/ 70 w 103"/>
                <a:gd name="T105" fmla="*/ 167 h 218"/>
                <a:gd name="T106" fmla="*/ 57 w 103"/>
                <a:gd name="T107" fmla="*/ 197 h 218"/>
                <a:gd name="T108" fmla="*/ 50 w 103"/>
                <a:gd name="T109" fmla="*/ 212 h 218"/>
                <a:gd name="T110" fmla="*/ 40 w 103"/>
                <a:gd name="T111" fmla="*/ 216 h 218"/>
                <a:gd name="T112" fmla="*/ 31 w 103"/>
                <a:gd name="T113" fmla="*/ 218 h 218"/>
                <a:gd name="T114" fmla="*/ 19 w 103"/>
                <a:gd name="T115" fmla="*/ 218 h 218"/>
                <a:gd name="T116" fmla="*/ 16 w 103"/>
                <a:gd name="T117" fmla="*/ 218 h 218"/>
                <a:gd name="T118" fmla="*/ 8 w 103"/>
                <a:gd name="T119" fmla="*/ 210 h 218"/>
                <a:gd name="T120" fmla="*/ 8 w 103"/>
                <a:gd name="T121" fmla="*/ 205 h 218"/>
                <a:gd name="T122" fmla="*/ 4 w 103"/>
                <a:gd name="T123" fmla="*/ 201 h 218"/>
                <a:gd name="T124" fmla="*/ 2 w 103"/>
                <a:gd name="T125" fmla="*/ 188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3" h="218">
                  <a:moveTo>
                    <a:pt x="2" y="188"/>
                  </a:moveTo>
                  <a:lnTo>
                    <a:pt x="2" y="188"/>
                  </a:lnTo>
                  <a:lnTo>
                    <a:pt x="2" y="182"/>
                  </a:lnTo>
                  <a:lnTo>
                    <a:pt x="0" y="174"/>
                  </a:lnTo>
                  <a:lnTo>
                    <a:pt x="0" y="174"/>
                  </a:lnTo>
                  <a:lnTo>
                    <a:pt x="0" y="163"/>
                  </a:lnTo>
                  <a:lnTo>
                    <a:pt x="0" y="163"/>
                  </a:lnTo>
                  <a:lnTo>
                    <a:pt x="0" y="159"/>
                  </a:lnTo>
                  <a:lnTo>
                    <a:pt x="2" y="156"/>
                  </a:lnTo>
                  <a:lnTo>
                    <a:pt x="8" y="148"/>
                  </a:lnTo>
                  <a:lnTo>
                    <a:pt x="8" y="148"/>
                  </a:lnTo>
                  <a:lnTo>
                    <a:pt x="12" y="142"/>
                  </a:lnTo>
                  <a:lnTo>
                    <a:pt x="16" y="139"/>
                  </a:lnTo>
                  <a:lnTo>
                    <a:pt x="16" y="139"/>
                  </a:lnTo>
                  <a:lnTo>
                    <a:pt x="17" y="133"/>
                  </a:lnTo>
                  <a:lnTo>
                    <a:pt x="19" y="131"/>
                  </a:lnTo>
                  <a:lnTo>
                    <a:pt x="19" y="129"/>
                  </a:lnTo>
                  <a:lnTo>
                    <a:pt x="19" y="129"/>
                  </a:lnTo>
                  <a:lnTo>
                    <a:pt x="17" y="120"/>
                  </a:lnTo>
                  <a:lnTo>
                    <a:pt x="17" y="114"/>
                  </a:lnTo>
                  <a:lnTo>
                    <a:pt x="17" y="114"/>
                  </a:lnTo>
                  <a:lnTo>
                    <a:pt x="14" y="112"/>
                  </a:lnTo>
                  <a:lnTo>
                    <a:pt x="14" y="108"/>
                  </a:lnTo>
                  <a:lnTo>
                    <a:pt x="12" y="105"/>
                  </a:lnTo>
                  <a:lnTo>
                    <a:pt x="12" y="105"/>
                  </a:lnTo>
                  <a:lnTo>
                    <a:pt x="12" y="103"/>
                  </a:lnTo>
                  <a:lnTo>
                    <a:pt x="12" y="101"/>
                  </a:lnTo>
                  <a:lnTo>
                    <a:pt x="12" y="99"/>
                  </a:lnTo>
                  <a:lnTo>
                    <a:pt x="10" y="95"/>
                  </a:lnTo>
                  <a:lnTo>
                    <a:pt x="10" y="95"/>
                  </a:lnTo>
                  <a:lnTo>
                    <a:pt x="12" y="89"/>
                  </a:lnTo>
                  <a:lnTo>
                    <a:pt x="12" y="87"/>
                  </a:lnTo>
                  <a:lnTo>
                    <a:pt x="14" y="84"/>
                  </a:lnTo>
                  <a:lnTo>
                    <a:pt x="14" y="82"/>
                  </a:lnTo>
                  <a:lnTo>
                    <a:pt x="14" y="82"/>
                  </a:lnTo>
                  <a:lnTo>
                    <a:pt x="14" y="72"/>
                  </a:lnTo>
                  <a:lnTo>
                    <a:pt x="14" y="70"/>
                  </a:lnTo>
                  <a:lnTo>
                    <a:pt x="14" y="67"/>
                  </a:lnTo>
                  <a:lnTo>
                    <a:pt x="14" y="67"/>
                  </a:lnTo>
                  <a:lnTo>
                    <a:pt x="14" y="67"/>
                  </a:lnTo>
                  <a:lnTo>
                    <a:pt x="14" y="67"/>
                  </a:lnTo>
                  <a:lnTo>
                    <a:pt x="14" y="67"/>
                  </a:lnTo>
                  <a:lnTo>
                    <a:pt x="19" y="63"/>
                  </a:lnTo>
                  <a:lnTo>
                    <a:pt x="19" y="63"/>
                  </a:lnTo>
                  <a:lnTo>
                    <a:pt x="23" y="63"/>
                  </a:lnTo>
                  <a:lnTo>
                    <a:pt x="27" y="61"/>
                  </a:lnTo>
                  <a:lnTo>
                    <a:pt x="31" y="57"/>
                  </a:lnTo>
                  <a:lnTo>
                    <a:pt x="35" y="55"/>
                  </a:lnTo>
                  <a:lnTo>
                    <a:pt x="35" y="53"/>
                  </a:lnTo>
                  <a:lnTo>
                    <a:pt x="38" y="53"/>
                  </a:lnTo>
                  <a:lnTo>
                    <a:pt x="38" y="53"/>
                  </a:lnTo>
                  <a:lnTo>
                    <a:pt x="42" y="53"/>
                  </a:lnTo>
                  <a:lnTo>
                    <a:pt x="44" y="55"/>
                  </a:lnTo>
                  <a:lnTo>
                    <a:pt x="46" y="55"/>
                  </a:lnTo>
                  <a:lnTo>
                    <a:pt x="48" y="53"/>
                  </a:lnTo>
                  <a:lnTo>
                    <a:pt x="48" y="53"/>
                  </a:lnTo>
                  <a:lnTo>
                    <a:pt x="50" y="52"/>
                  </a:lnTo>
                  <a:lnTo>
                    <a:pt x="53" y="52"/>
                  </a:lnTo>
                  <a:lnTo>
                    <a:pt x="55" y="50"/>
                  </a:lnTo>
                  <a:lnTo>
                    <a:pt x="55" y="50"/>
                  </a:lnTo>
                  <a:lnTo>
                    <a:pt x="55" y="50"/>
                  </a:lnTo>
                  <a:lnTo>
                    <a:pt x="55" y="48"/>
                  </a:lnTo>
                  <a:lnTo>
                    <a:pt x="57" y="46"/>
                  </a:lnTo>
                  <a:lnTo>
                    <a:pt x="61" y="46"/>
                  </a:lnTo>
                  <a:lnTo>
                    <a:pt x="63" y="46"/>
                  </a:lnTo>
                  <a:lnTo>
                    <a:pt x="65" y="44"/>
                  </a:lnTo>
                  <a:lnTo>
                    <a:pt x="65" y="44"/>
                  </a:lnTo>
                  <a:lnTo>
                    <a:pt x="65" y="44"/>
                  </a:lnTo>
                  <a:lnTo>
                    <a:pt x="65" y="42"/>
                  </a:lnTo>
                  <a:lnTo>
                    <a:pt x="65" y="44"/>
                  </a:lnTo>
                  <a:lnTo>
                    <a:pt x="65" y="42"/>
                  </a:lnTo>
                  <a:lnTo>
                    <a:pt x="65" y="38"/>
                  </a:lnTo>
                  <a:lnTo>
                    <a:pt x="65" y="38"/>
                  </a:lnTo>
                  <a:lnTo>
                    <a:pt x="65" y="29"/>
                  </a:lnTo>
                  <a:lnTo>
                    <a:pt x="65" y="29"/>
                  </a:lnTo>
                  <a:lnTo>
                    <a:pt x="65" y="29"/>
                  </a:lnTo>
                  <a:lnTo>
                    <a:pt x="67" y="25"/>
                  </a:lnTo>
                  <a:lnTo>
                    <a:pt x="69" y="23"/>
                  </a:lnTo>
                  <a:lnTo>
                    <a:pt x="69" y="23"/>
                  </a:lnTo>
                  <a:lnTo>
                    <a:pt x="70" y="21"/>
                  </a:lnTo>
                  <a:lnTo>
                    <a:pt x="70" y="21"/>
                  </a:lnTo>
                  <a:lnTo>
                    <a:pt x="76" y="16"/>
                  </a:lnTo>
                  <a:lnTo>
                    <a:pt x="76" y="16"/>
                  </a:lnTo>
                  <a:lnTo>
                    <a:pt x="80" y="10"/>
                  </a:lnTo>
                  <a:lnTo>
                    <a:pt x="80" y="8"/>
                  </a:lnTo>
                  <a:lnTo>
                    <a:pt x="80" y="8"/>
                  </a:lnTo>
                  <a:lnTo>
                    <a:pt x="82" y="6"/>
                  </a:lnTo>
                  <a:lnTo>
                    <a:pt x="82" y="6"/>
                  </a:lnTo>
                  <a:lnTo>
                    <a:pt x="86" y="0"/>
                  </a:lnTo>
                  <a:lnTo>
                    <a:pt x="86" y="0"/>
                  </a:lnTo>
                  <a:lnTo>
                    <a:pt x="86" y="0"/>
                  </a:lnTo>
                  <a:lnTo>
                    <a:pt x="87" y="0"/>
                  </a:lnTo>
                  <a:lnTo>
                    <a:pt x="91" y="6"/>
                  </a:lnTo>
                  <a:lnTo>
                    <a:pt x="91" y="6"/>
                  </a:lnTo>
                  <a:lnTo>
                    <a:pt x="97" y="12"/>
                  </a:lnTo>
                  <a:lnTo>
                    <a:pt x="97" y="14"/>
                  </a:lnTo>
                  <a:lnTo>
                    <a:pt x="99" y="16"/>
                  </a:lnTo>
                  <a:lnTo>
                    <a:pt x="99" y="16"/>
                  </a:lnTo>
                  <a:lnTo>
                    <a:pt x="99" y="18"/>
                  </a:lnTo>
                  <a:lnTo>
                    <a:pt x="99" y="19"/>
                  </a:lnTo>
                  <a:lnTo>
                    <a:pt x="99" y="21"/>
                  </a:lnTo>
                  <a:lnTo>
                    <a:pt x="99" y="27"/>
                  </a:lnTo>
                  <a:lnTo>
                    <a:pt x="99" y="27"/>
                  </a:lnTo>
                  <a:lnTo>
                    <a:pt x="99" y="40"/>
                  </a:lnTo>
                  <a:lnTo>
                    <a:pt x="99" y="40"/>
                  </a:lnTo>
                  <a:lnTo>
                    <a:pt x="99" y="52"/>
                  </a:lnTo>
                  <a:lnTo>
                    <a:pt x="99" y="52"/>
                  </a:lnTo>
                  <a:lnTo>
                    <a:pt x="99" y="53"/>
                  </a:lnTo>
                  <a:lnTo>
                    <a:pt x="101" y="57"/>
                  </a:lnTo>
                  <a:lnTo>
                    <a:pt x="103" y="59"/>
                  </a:lnTo>
                  <a:lnTo>
                    <a:pt x="95" y="59"/>
                  </a:lnTo>
                  <a:lnTo>
                    <a:pt x="95" y="53"/>
                  </a:lnTo>
                  <a:lnTo>
                    <a:pt x="95" y="53"/>
                  </a:lnTo>
                  <a:lnTo>
                    <a:pt x="93" y="52"/>
                  </a:lnTo>
                  <a:lnTo>
                    <a:pt x="91" y="52"/>
                  </a:lnTo>
                  <a:lnTo>
                    <a:pt x="91" y="53"/>
                  </a:lnTo>
                  <a:lnTo>
                    <a:pt x="91" y="53"/>
                  </a:lnTo>
                  <a:lnTo>
                    <a:pt x="91" y="53"/>
                  </a:lnTo>
                  <a:lnTo>
                    <a:pt x="91" y="59"/>
                  </a:lnTo>
                  <a:lnTo>
                    <a:pt x="95" y="63"/>
                  </a:lnTo>
                  <a:lnTo>
                    <a:pt x="97" y="67"/>
                  </a:lnTo>
                  <a:lnTo>
                    <a:pt x="97" y="67"/>
                  </a:lnTo>
                  <a:lnTo>
                    <a:pt x="95" y="70"/>
                  </a:lnTo>
                  <a:lnTo>
                    <a:pt x="95" y="70"/>
                  </a:lnTo>
                  <a:lnTo>
                    <a:pt x="93" y="70"/>
                  </a:lnTo>
                  <a:lnTo>
                    <a:pt x="93" y="74"/>
                  </a:lnTo>
                  <a:lnTo>
                    <a:pt x="91" y="80"/>
                  </a:lnTo>
                  <a:lnTo>
                    <a:pt x="91" y="80"/>
                  </a:lnTo>
                  <a:lnTo>
                    <a:pt x="91" y="82"/>
                  </a:lnTo>
                  <a:lnTo>
                    <a:pt x="91" y="84"/>
                  </a:lnTo>
                  <a:lnTo>
                    <a:pt x="87" y="87"/>
                  </a:lnTo>
                  <a:lnTo>
                    <a:pt x="86" y="91"/>
                  </a:lnTo>
                  <a:lnTo>
                    <a:pt x="86" y="93"/>
                  </a:lnTo>
                  <a:lnTo>
                    <a:pt x="86" y="93"/>
                  </a:lnTo>
                  <a:lnTo>
                    <a:pt x="86" y="101"/>
                  </a:lnTo>
                  <a:lnTo>
                    <a:pt x="86" y="101"/>
                  </a:lnTo>
                  <a:lnTo>
                    <a:pt x="86" y="112"/>
                  </a:lnTo>
                  <a:lnTo>
                    <a:pt x="86" y="112"/>
                  </a:lnTo>
                  <a:lnTo>
                    <a:pt x="84" y="116"/>
                  </a:lnTo>
                  <a:lnTo>
                    <a:pt x="82" y="120"/>
                  </a:lnTo>
                  <a:lnTo>
                    <a:pt x="76" y="125"/>
                  </a:lnTo>
                  <a:lnTo>
                    <a:pt x="76" y="125"/>
                  </a:lnTo>
                  <a:lnTo>
                    <a:pt x="76" y="129"/>
                  </a:lnTo>
                  <a:lnTo>
                    <a:pt x="76" y="133"/>
                  </a:lnTo>
                  <a:lnTo>
                    <a:pt x="76" y="137"/>
                  </a:lnTo>
                  <a:lnTo>
                    <a:pt x="76" y="137"/>
                  </a:lnTo>
                  <a:lnTo>
                    <a:pt x="72" y="139"/>
                  </a:lnTo>
                  <a:lnTo>
                    <a:pt x="70" y="139"/>
                  </a:lnTo>
                  <a:lnTo>
                    <a:pt x="70" y="142"/>
                  </a:lnTo>
                  <a:lnTo>
                    <a:pt x="70" y="142"/>
                  </a:lnTo>
                  <a:lnTo>
                    <a:pt x="70" y="142"/>
                  </a:lnTo>
                  <a:lnTo>
                    <a:pt x="72" y="144"/>
                  </a:lnTo>
                  <a:lnTo>
                    <a:pt x="72" y="146"/>
                  </a:lnTo>
                  <a:lnTo>
                    <a:pt x="70" y="148"/>
                  </a:lnTo>
                  <a:lnTo>
                    <a:pt x="70" y="148"/>
                  </a:lnTo>
                  <a:lnTo>
                    <a:pt x="69" y="150"/>
                  </a:lnTo>
                  <a:lnTo>
                    <a:pt x="69" y="156"/>
                  </a:lnTo>
                  <a:lnTo>
                    <a:pt x="70" y="159"/>
                  </a:lnTo>
                  <a:lnTo>
                    <a:pt x="70" y="167"/>
                  </a:lnTo>
                  <a:lnTo>
                    <a:pt x="65" y="180"/>
                  </a:lnTo>
                  <a:lnTo>
                    <a:pt x="61" y="192"/>
                  </a:lnTo>
                  <a:lnTo>
                    <a:pt x="57" y="197"/>
                  </a:lnTo>
                  <a:lnTo>
                    <a:pt x="53" y="207"/>
                  </a:lnTo>
                  <a:lnTo>
                    <a:pt x="50" y="212"/>
                  </a:lnTo>
                  <a:lnTo>
                    <a:pt x="50" y="212"/>
                  </a:lnTo>
                  <a:lnTo>
                    <a:pt x="46" y="214"/>
                  </a:lnTo>
                  <a:lnTo>
                    <a:pt x="44" y="214"/>
                  </a:lnTo>
                  <a:lnTo>
                    <a:pt x="40" y="216"/>
                  </a:lnTo>
                  <a:lnTo>
                    <a:pt x="40" y="216"/>
                  </a:lnTo>
                  <a:lnTo>
                    <a:pt x="36" y="216"/>
                  </a:lnTo>
                  <a:lnTo>
                    <a:pt x="31" y="218"/>
                  </a:lnTo>
                  <a:lnTo>
                    <a:pt x="31" y="218"/>
                  </a:lnTo>
                  <a:lnTo>
                    <a:pt x="23" y="218"/>
                  </a:lnTo>
                  <a:lnTo>
                    <a:pt x="19" y="218"/>
                  </a:lnTo>
                  <a:lnTo>
                    <a:pt x="19" y="218"/>
                  </a:lnTo>
                  <a:lnTo>
                    <a:pt x="17" y="218"/>
                  </a:lnTo>
                  <a:lnTo>
                    <a:pt x="16" y="218"/>
                  </a:lnTo>
                  <a:lnTo>
                    <a:pt x="14" y="216"/>
                  </a:lnTo>
                  <a:lnTo>
                    <a:pt x="14" y="216"/>
                  </a:lnTo>
                  <a:lnTo>
                    <a:pt x="8" y="210"/>
                  </a:lnTo>
                  <a:lnTo>
                    <a:pt x="8" y="210"/>
                  </a:lnTo>
                  <a:lnTo>
                    <a:pt x="8" y="209"/>
                  </a:lnTo>
                  <a:lnTo>
                    <a:pt x="8" y="205"/>
                  </a:lnTo>
                  <a:lnTo>
                    <a:pt x="6" y="205"/>
                  </a:lnTo>
                  <a:lnTo>
                    <a:pt x="6" y="205"/>
                  </a:lnTo>
                  <a:lnTo>
                    <a:pt x="4" y="201"/>
                  </a:lnTo>
                  <a:lnTo>
                    <a:pt x="6" y="192"/>
                  </a:lnTo>
                  <a:lnTo>
                    <a:pt x="2" y="188"/>
                  </a:lnTo>
                  <a:lnTo>
                    <a:pt x="2" y="188"/>
                  </a:lnTo>
                  <a:lnTo>
                    <a:pt x="2" y="188"/>
                  </a:lnTo>
                  <a:close/>
                </a:path>
              </a:pathLst>
            </a:custGeom>
            <a:solidFill>
              <a:schemeClr val="bg1">
                <a:lumMod val="85000"/>
              </a:schemeClr>
            </a:solidFill>
            <a:ln w="635" cap="rnd">
              <a:solidFill>
                <a:schemeClr val="bg1">
                  <a:alpha val="17000"/>
                </a:schemeClr>
              </a:solidFill>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51" name="Freeform 251">
              <a:extLst>
                <a:ext uri="{FF2B5EF4-FFF2-40B4-BE49-F238E27FC236}">
                  <a16:creationId xmlns:a16="http://schemas.microsoft.com/office/drawing/2014/main" id="{48BD0E45-CA13-9E46-83ED-959D1048D34F}"/>
                </a:ext>
              </a:extLst>
            </p:cNvPr>
            <p:cNvSpPr>
              <a:spLocks/>
            </p:cNvSpPr>
            <p:nvPr userDrawn="1"/>
          </p:nvSpPr>
          <p:spPr bwMode="auto">
            <a:xfrm>
              <a:off x="1896771" y="3590809"/>
              <a:ext cx="157267" cy="283257"/>
            </a:xfrm>
            <a:custGeom>
              <a:avLst/>
              <a:gdLst>
                <a:gd name="T0" fmla="*/ 2 w 103"/>
                <a:gd name="T1" fmla="*/ 182 h 218"/>
                <a:gd name="T2" fmla="*/ 0 w 103"/>
                <a:gd name="T3" fmla="*/ 163 h 218"/>
                <a:gd name="T4" fmla="*/ 2 w 103"/>
                <a:gd name="T5" fmla="*/ 156 h 218"/>
                <a:gd name="T6" fmla="*/ 12 w 103"/>
                <a:gd name="T7" fmla="*/ 142 h 218"/>
                <a:gd name="T8" fmla="*/ 17 w 103"/>
                <a:gd name="T9" fmla="*/ 133 h 218"/>
                <a:gd name="T10" fmla="*/ 19 w 103"/>
                <a:gd name="T11" fmla="*/ 129 h 218"/>
                <a:gd name="T12" fmla="*/ 17 w 103"/>
                <a:gd name="T13" fmla="*/ 114 h 218"/>
                <a:gd name="T14" fmla="*/ 12 w 103"/>
                <a:gd name="T15" fmla="*/ 105 h 218"/>
                <a:gd name="T16" fmla="*/ 12 w 103"/>
                <a:gd name="T17" fmla="*/ 101 h 218"/>
                <a:gd name="T18" fmla="*/ 10 w 103"/>
                <a:gd name="T19" fmla="*/ 95 h 218"/>
                <a:gd name="T20" fmla="*/ 14 w 103"/>
                <a:gd name="T21" fmla="*/ 84 h 218"/>
                <a:gd name="T22" fmla="*/ 14 w 103"/>
                <a:gd name="T23" fmla="*/ 72 h 218"/>
                <a:gd name="T24" fmla="*/ 14 w 103"/>
                <a:gd name="T25" fmla="*/ 67 h 218"/>
                <a:gd name="T26" fmla="*/ 14 w 103"/>
                <a:gd name="T27" fmla="*/ 67 h 218"/>
                <a:gd name="T28" fmla="*/ 23 w 103"/>
                <a:gd name="T29" fmla="*/ 63 h 218"/>
                <a:gd name="T30" fmla="*/ 35 w 103"/>
                <a:gd name="T31" fmla="*/ 55 h 218"/>
                <a:gd name="T32" fmla="*/ 38 w 103"/>
                <a:gd name="T33" fmla="*/ 53 h 218"/>
                <a:gd name="T34" fmla="*/ 46 w 103"/>
                <a:gd name="T35" fmla="*/ 55 h 218"/>
                <a:gd name="T36" fmla="*/ 50 w 103"/>
                <a:gd name="T37" fmla="*/ 52 h 218"/>
                <a:gd name="T38" fmla="*/ 55 w 103"/>
                <a:gd name="T39" fmla="*/ 50 h 218"/>
                <a:gd name="T40" fmla="*/ 57 w 103"/>
                <a:gd name="T41" fmla="*/ 46 h 218"/>
                <a:gd name="T42" fmla="*/ 65 w 103"/>
                <a:gd name="T43" fmla="*/ 44 h 218"/>
                <a:gd name="T44" fmla="*/ 65 w 103"/>
                <a:gd name="T45" fmla="*/ 42 h 218"/>
                <a:gd name="T46" fmla="*/ 65 w 103"/>
                <a:gd name="T47" fmla="*/ 38 h 218"/>
                <a:gd name="T48" fmla="*/ 65 w 103"/>
                <a:gd name="T49" fmla="*/ 29 h 218"/>
                <a:gd name="T50" fmla="*/ 69 w 103"/>
                <a:gd name="T51" fmla="*/ 23 h 218"/>
                <a:gd name="T52" fmla="*/ 70 w 103"/>
                <a:gd name="T53" fmla="*/ 21 h 218"/>
                <a:gd name="T54" fmla="*/ 80 w 103"/>
                <a:gd name="T55" fmla="*/ 10 h 218"/>
                <a:gd name="T56" fmla="*/ 82 w 103"/>
                <a:gd name="T57" fmla="*/ 6 h 218"/>
                <a:gd name="T58" fmla="*/ 86 w 103"/>
                <a:gd name="T59" fmla="*/ 0 h 218"/>
                <a:gd name="T60" fmla="*/ 91 w 103"/>
                <a:gd name="T61" fmla="*/ 6 h 218"/>
                <a:gd name="T62" fmla="*/ 97 w 103"/>
                <a:gd name="T63" fmla="*/ 14 h 218"/>
                <a:gd name="T64" fmla="*/ 99 w 103"/>
                <a:gd name="T65" fmla="*/ 18 h 218"/>
                <a:gd name="T66" fmla="*/ 99 w 103"/>
                <a:gd name="T67" fmla="*/ 27 h 218"/>
                <a:gd name="T68" fmla="*/ 99 w 103"/>
                <a:gd name="T69" fmla="*/ 40 h 218"/>
                <a:gd name="T70" fmla="*/ 99 w 103"/>
                <a:gd name="T71" fmla="*/ 53 h 218"/>
                <a:gd name="T72" fmla="*/ 95 w 103"/>
                <a:gd name="T73" fmla="*/ 59 h 218"/>
                <a:gd name="T74" fmla="*/ 93 w 103"/>
                <a:gd name="T75" fmla="*/ 52 h 218"/>
                <a:gd name="T76" fmla="*/ 91 w 103"/>
                <a:gd name="T77" fmla="*/ 53 h 218"/>
                <a:gd name="T78" fmla="*/ 95 w 103"/>
                <a:gd name="T79" fmla="*/ 63 h 218"/>
                <a:gd name="T80" fmla="*/ 95 w 103"/>
                <a:gd name="T81" fmla="*/ 70 h 218"/>
                <a:gd name="T82" fmla="*/ 93 w 103"/>
                <a:gd name="T83" fmla="*/ 74 h 218"/>
                <a:gd name="T84" fmla="*/ 91 w 103"/>
                <a:gd name="T85" fmla="*/ 82 h 218"/>
                <a:gd name="T86" fmla="*/ 86 w 103"/>
                <a:gd name="T87" fmla="*/ 91 h 218"/>
                <a:gd name="T88" fmla="*/ 86 w 103"/>
                <a:gd name="T89" fmla="*/ 101 h 218"/>
                <a:gd name="T90" fmla="*/ 86 w 103"/>
                <a:gd name="T91" fmla="*/ 112 h 218"/>
                <a:gd name="T92" fmla="*/ 76 w 103"/>
                <a:gd name="T93" fmla="*/ 125 h 218"/>
                <a:gd name="T94" fmla="*/ 76 w 103"/>
                <a:gd name="T95" fmla="*/ 133 h 218"/>
                <a:gd name="T96" fmla="*/ 72 w 103"/>
                <a:gd name="T97" fmla="*/ 139 h 218"/>
                <a:gd name="T98" fmla="*/ 70 w 103"/>
                <a:gd name="T99" fmla="*/ 142 h 218"/>
                <a:gd name="T100" fmla="*/ 72 w 103"/>
                <a:gd name="T101" fmla="*/ 146 h 218"/>
                <a:gd name="T102" fmla="*/ 69 w 103"/>
                <a:gd name="T103" fmla="*/ 150 h 218"/>
                <a:gd name="T104" fmla="*/ 70 w 103"/>
                <a:gd name="T105" fmla="*/ 167 h 218"/>
                <a:gd name="T106" fmla="*/ 57 w 103"/>
                <a:gd name="T107" fmla="*/ 197 h 218"/>
                <a:gd name="T108" fmla="*/ 50 w 103"/>
                <a:gd name="T109" fmla="*/ 212 h 218"/>
                <a:gd name="T110" fmla="*/ 40 w 103"/>
                <a:gd name="T111" fmla="*/ 216 h 218"/>
                <a:gd name="T112" fmla="*/ 31 w 103"/>
                <a:gd name="T113" fmla="*/ 218 h 218"/>
                <a:gd name="T114" fmla="*/ 19 w 103"/>
                <a:gd name="T115" fmla="*/ 218 h 218"/>
                <a:gd name="T116" fmla="*/ 16 w 103"/>
                <a:gd name="T117" fmla="*/ 218 h 218"/>
                <a:gd name="T118" fmla="*/ 8 w 103"/>
                <a:gd name="T119" fmla="*/ 210 h 218"/>
                <a:gd name="T120" fmla="*/ 8 w 103"/>
                <a:gd name="T121" fmla="*/ 205 h 218"/>
                <a:gd name="T122" fmla="*/ 4 w 103"/>
                <a:gd name="T123" fmla="*/ 201 h 218"/>
                <a:gd name="T124" fmla="*/ 2 w 103"/>
                <a:gd name="T125" fmla="*/ 188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3" h="218">
                  <a:moveTo>
                    <a:pt x="2" y="188"/>
                  </a:moveTo>
                  <a:lnTo>
                    <a:pt x="2" y="188"/>
                  </a:lnTo>
                  <a:lnTo>
                    <a:pt x="2" y="182"/>
                  </a:lnTo>
                  <a:lnTo>
                    <a:pt x="0" y="174"/>
                  </a:lnTo>
                  <a:lnTo>
                    <a:pt x="0" y="174"/>
                  </a:lnTo>
                  <a:lnTo>
                    <a:pt x="0" y="163"/>
                  </a:lnTo>
                  <a:lnTo>
                    <a:pt x="0" y="163"/>
                  </a:lnTo>
                  <a:lnTo>
                    <a:pt x="0" y="159"/>
                  </a:lnTo>
                  <a:lnTo>
                    <a:pt x="2" y="156"/>
                  </a:lnTo>
                  <a:lnTo>
                    <a:pt x="8" y="148"/>
                  </a:lnTo>
                  <a:lnTo>
                    <a:pt x="8" y="148"/>
                  </a:lnTo>
                  <a:lnTo>
                    <a:pt x="12" y="142"/>
                  </a:lnTo>
                  <a:lnTo>
                    <a:pt x="16" y="139"/>
                  </a:lnTo>
                  <a:lnTo>
                    <a:pt x="16" y="139"/>
                  </a:lnTo>
                  <a:lnTo>
                    <a:pt x="17" y="133"/>
                  </a:lnTo>
                  <a:lnTo>
                    <a:pt x="19" y="131"/>
                  </a:lnTo>
                  <a:lnTo>
                    <a:pt x="19" y="129"/>
                  </a:lnTo>
                  <a:lnTo>
                    <a:pt x="19" y="129"/>
                  </a:lnTo>
                  <a:lnTo>
                    <a:pt x="17" y="120"/>
                  </a:lnTo>
                  <a:lnTo>
                    <a:pt x="17" y="114"/>
                  </a:lnTo>
                  <a:lnTo>
                    <a:pt x="17" y="114"/>
                  </a:lnTo>
                  <a:lnTo>
                    <a:pt x="14" y="112"/>
                  </a:lnTo>
                  <a:lnTo>
                    <a:pt x="14" y="108"/>
                  </a:lnTo>
                  <a:lnTo>
                    <a:pt x="12" y="105"/>
                  </a:lnTo>
                  <a:lnTo>
                    <a:pt x="12" y="105"/>
                  </a:lnTo>
                  <a:lnTo>
                    <a:pt x="12" y="103"/>
                  </a:lnTo>
                  <a:lnTo>
                    <a:pt x="12" y="101"/>
                  </a:lnTo>
                  <a:lnTo>
                    <a:pt x="12" y="99"/>
                  </a:lnTo>
                  <a:lnTo>
                    <a:pt x="10" y="95"/>
                  </a:lnTo>
                  <a:lnTo>
                    <a:pt x="10" y="95"/>
                  </a:lnTo>
                  <a:lnTo>
                    <a:pt x="12" y="89"/>
                  </a:lnTo>
                  <a:lnTo>
                    <a:pt x="12" y="87"/>
                  </a:lnTo>
                  <a:lnTo>
                    <a:pt x="14" y="84"/>
                  </a:lnTo>
                  <a:lnTo>
                    <a:pt x="14" y="82"/>
                  </a:lnTo>
                  <a:lnTo>
                    <a:pt x="14" y="82"/>
                  </a:lnTo>
                  <a:lnTo>
                    <a:pt x="14" y="72"/>
                  </a:lnTo>
                  <a:lnTo>
                    <a:pt x="14" y="70"/>
                  </a:lnTo>
                  <a:lnTo>
                    <a:pt x="14" y="67"/>
                  </a:lnTo>
                  <a:lnTo>
                    <a:pt x="14" y="67"/>
                  </a:lnTo>
                  <a:lnTo>
                    <a:pt x="14" y="67"/>
                  </a:lnTo>
                  <a:lnTo>
                    <a:pt x="14" y="67"/>
                  </a:lnTo>
                  <a:lnTo>
                    <a:pt x="14" y="67"/>
                  </a:lnTo>
                  <a:lnTo>
                    <a:pt x="19" y="63"/>
                  </a:lnTo>
                  <a:lnTo>
                    <a:pt x="19" y="63"/>
                  </a:lnTo>
                  <a:lnTo>
                    <a:pt x="23" y="63"/>
                  </a:lnTo>
                  <a:lnTo>
                    <a:pt x="27" y="61"/>
                  </a:lnTo>
                  <a:lnTo>
                    <a:pt x="31" y="57"/>
                  </a:lnTo>
                  <a:lnTo>
                    <a:pt x="35" y="55"/>
                  </a:lnTo>
                  <a:lnTo>
                    <a:pt x="35" y="53"/>
                  </a:lnTo>
                  <a:lnTo>
                    <a:pt x="38" y="53"/>
                  </a:lnTo>
                  <a:lnTo>
                    <a:pt x="38" y="53"/>
                  </a:lnTo>
                  <a:lnTo>
                    <a:pt x="42" y="53"/>
                  </a:lnTo>
                  <a:lnTo>
                    <a:pt x="44" y="55"/>
                  </a:lnTo>
                  <a:lnTo>
                    <a:pt x="46" y="55"/>
                  </a:lnTo>
                  <a:lnTo>
                    <a:pt x="48" y="53"/>
                  </a:lnTo>
                  <a:lnTo>
                    <a:pt x="48" y="53"/>
                  </a:lnTo>
                  <a:lnTo>
                    <a:pt x="50" y="52"/>
                  </a:lnTo>
                  <a:lnTo>
                    <a:pt x="53" y="52"/>
                  </a:lnTo>
                  <a:lnTo>
                    <a:pt x="55" y="50"/>
                  </a:lnTo>
                  <a:lnTo>
                    <a:pt x="55" y="50"/>
                  </a:lnTo>
                  <a:lnTo>
                    <a:pt x="55" y="50"/>
                  </a:lnTo>
                  <a:lnTo>
                    <a:pt x="55" y="48"/>
                  </a:lnTo>
                  <a:lnTo>
                    <a:pt x="57" y="46"/>
                  </a:lnTo>
                  <a:lnTo>
                    <a:pt x="61" y="46"/>
                  </a:lnTo>
                  <a:lnTo>
                    <a:pt x="63" y="46"/>
                  </a:lnTo>
                  <a:lnTo>
                    <a:pt x="65" y="44"/>
                  </a:lnTo>
                  <a:lnTo>
                    <a:pt x="65" y="44"/>
                  </a:lnTo>
                  <a:lnTo>
                    <a:pt x="65" y="44"/>
                  </a:lnTo>
                  <a:lnTo>
                    <a:pt x="65" y="42"/>
                  </a:lnTo>
                  <a:lnTo>
                    <a:pt x="65" y="44"/>
                  </a:lnTo>
                  <a:lnTo>
                    <a:pt x="65" y="42"/>
                  </a:lnTo>
                  <a:lnTo>
                    <a:pt x="65" y="38"/>
                  </a:lnTo>
                  <a:lnTo>
                    <a:pt x="65" y="38"/>
                  </a:lnTo>
                  <a:lnTo>
                    <a:pt x="65" y="29"/>
                  </a:lnTo>
                  <a:lnTo>
                    <a:pt x="65" y="29"/>
                  </a:lnTo>
                  <a:lnTo>
                    <a:pt x="65" y="29"/>
                  </a:lnTo>
                  <a:lnTo>
                    <a:pt x="67" y="25"/>
                  </a:lnTo>
                  <a:lnTo>
                    <a:pt x="69" y="23"/>
                  </a:lnTo>
                  <a:lnTo>
                    <a:pt x="69" y="23"/>
                  </a:lnTo>
                  <a:lnTo>
                    <a:pt x="70" y="21"/>
                  </a:lnTo>
                  <a:lnTo>
                    <a:pt x="70" y="21"/>
                  </a:lnTo>
                  <a:lnTo>
                    <a:pt x="76" y="16"/>
                  </a:lnTo>
                  <a:lnTo>
                    <a:pt x="76" y="16"/>
                  </a:lnTo>
                  <a:lnTo>
                    <a:pt x="80" y="10"/>
                  </a:lnTo>
                  <a:lnTo>
                    <a:pt x="80" y="8"/>
                  </a:lnTo>
                  <a:lnTo>
                    <a:pt x="80" y="8"/>
                  </a:lnTo>
                  <a:lnTo>
                    <a:pt x="82" y="6"/>
                  </a:lnTo>
                  <a:lnTo>
                    <a:pt x="82" y="6"/>
                  </a:lnTo>
                  <a:lnTo>
                    <a:pt x="86" y="0"/>
                  </a:lnTo>
                  <a:lnTo>
                    <a:pt x="86" y="0"/>
                  </a:lnTo>
                  <a:lnTo>
                    <a:pt x="86" y="0"/>
                  </a:lnTo>
                  <a:lnTo>
                    <a:pt x="87" y="0"/>
                  </a:lnTo>
                  <a:lnTo>
                    <a:pt x="91" y="6"/>
                  </a:lnTo>
                  <a:lnTo>
                    <a:pt x="91" y="6"/>
                  </a:lnTo>
                  <a:lnTo>
                    <a:pt x="97" y="12"/>
                  </a:lnTo>
                  <a:lnTo>
                    <a:pt x="97" y="14"/>
                  </a:lnTo>
                  <a:lnTo>
                    <a:pt x="99" y="16"/>
                  </a:lnTo>
                  <a:lnTo>
                    <a:pt x="99" y="16"/>
                  </a:lnTo>
                  <a:lnTo>
                    <a:pt x="99" y="18"/>
                  </a:lnTo>
                  <a:lnTo>
                    <a:pt x="99" y="19"/>
                  </a:lnTo>
                  <a:lnTo>
                    <a:pt x="99" y="21"/>
                  </a:lnTo>
                  <a:lnTo>
                    <a:pt x="99" y="27"/>
                  </a:lnTo>
                  <a:lnTo>
                    <a:pt x="99" y="27"/>
                  </a:lnTo>
                  <a:lnTo>
                    <a:pt x="99" y="40"/>
                  </a:lnTo>
                  <a:lnTo>
                    <a:pt x="99" y="40"/>
                  </a:lnTo>
                  <a:lnTo>
                    <a:pt x="99" y="52"/>
                  </a:lnTo>
                  <a:lnTo>
                    <a:pt x="99" y="52"/>
                  </a:lnTo>
                  <a:lnTo>
                    <a:pt x="99" y="53"/>
                  </a:lnTo>
                  <a:lnTo>
                    <a:pt x="101" y="57"/>
                  </a:lnTo>
                  <a:lnTo>
                    <a:pt x="103" y="59"/>
                  </a:lnTo>
                  <a:lnTo>
                    <a:pt x="95" y="59"/>
                  </a:lnTo>
                  <a:lnTo>
                    <a:pt x="95" y="53"/>
                  </a:lnTo>
                  <a:lnTo>
                    <a:pt x="95" y="53"/>
                  </a:lnTo>
                  <a:lnTo>
                    <a:pt x="93" y="52"/>
                  </a:lnTo>
                  <a:lnTo>
                    <a:pt x="91" y="52"/>
                  </a:lnTo>
                  <a:lnTo>
                    <a:pt x="91" y="53"/>
                  </a:lnTo>
                  <a:lnTo>
                    <a:pt x="91" y="53"/>
                  </a:lnTo>
                  <a:lnTo>
                    <a:pt x="91" y="53"/>
                  </a:lnTo>
                  <a:lnTo>
                    <a:pt x="91" y="59"/>
                  </a:lnTo>
                  <a:lnTo>
                    <a:pt x="95" y="63"/>
                  </a:lnTo>
                  <a:lnTo>
                    <a:pt x="97" y="67"/>
                  </a:lnTo>
                  <a:lnTo>
                    <a:pt x="97" y="67"/>
                  </a:lnTo>
                  <a:lnTo>
                    <a:pt x="95" y="70"/>
                  </a:lnTo>
                  <a:lnTo>
                    <a:pt x="95" y="70"/>
                  </a:lnTo>
                  <a:lnTo>
                    <a:pt x="93" y="70"/>
                  </a:lnTo>
                  <a:lnTo>
                    <a:pt x="93" y="74"/>
                  </a:lnTo>
                  <a:lnTo>
                    <a:pt x="91" y="80"/>
                  </a:lnTo>
                  <a:lnTo>
                    <a:pt x="91" y="80"/>
                  </a:lnTo>
                  <a:lnTo>
                    <a:pt x="91" y="82"/>
                  </a:lnTo>
                  <a:lnTo>
                    <a:pt x="91" y="84"/>
                  </a:lnTo>
                  <a:lnTo>
                    <a:pt x="87" y="87"/>
                  </a:lnTo>
                  <a:lnTo>
                    <a:pt x="86" y="91"/>
                  </a:lnTo>
                  <a:lnTo>
                    <a:pt x="86" y="93"/>
                  </a:lnTo>
                  <a:lnTo>
                    <a:pt x="86" y="93"/>
                  </a:lnTo>
                  <a:lnTo>
                    <a:pt x="86" y="101"/>
                  </a:lnTo>
                  <a:lnTo>
                    <a:pt x="86" y="101"/>
                  </a:lnTo>
                  <a:lnTo>
                    <a:pt x="86" y="112"/>
                  </a:lnTo>
                  <a:lnTo>
                    <a:pt x="86" y="112"/>
                  </a:lnTo>
                  <a:lnTo>
                    <a:pt x="84" y="116"/>
                  </a:lnTo>
                  <a:lnTo>
                    <a:pt x="82" y="120"/>
                  </a:lnTo>
                  <a:lnTo>
                    <a:pt x="76" y="125"/>
                  </a:lnTo>
                  <a:lnTo>
                    <a:pt x="76" y="125"/>
                  </a:lnTo>
                  <a:lnTo>
                    <a:pt x="76" y="129"/>
                  </a:lnTo>
                  <a:lnTo>
                    <a:pt x="76" y="133"/>
                  </a:lnTo>
                  <a:lnTo>
                    <a:pt x="76" y="137"/>
                  </a:lnTo>
                  <a:lnTo>
                    <a:pt x="76" y="137"/>
                  </a:lnTo>
                  <a:lnTo>
                    <a:pt x="72" y="139"/>
                  </a:lnTo>
                  <a:lnTo>
                    <a:pt x="70" y="139"/>
                  </a:lnTo>
                  <a:lnTo>
                    <a:pt x="70" y="142"/>
                  </a:lnTo>
                  <a:lnTo>
                    <a:pt x="70" y="142"/>
                  </a:lnTo>
                  <a:lnTo>
                    <a:pt x="70" y="142"/>
                  </a:lnTo>
                  <a:lnTo>
                    <a:pt x="72" y="144"/>
                  </a:lnTo>
                  <a:lnTo>
                    <a:pt x="72" y="146"/>
                  </a:lnTo>
                  <a:lnTo>
                    <a:pt x="70" y="148"/>
                  </a:lnTo>
                  <a:lnTo>
                    <a:pt x="70" y="148"/>
                  </a:lnTo>
                  <a:lnTo>
                    <a:pt x="69" y="150"/>
                  </a:lnTo>
                  <a:lnTo>
                    <a:pt x="69" y="156"/>
                  </a:lnTo>
                  <a:lnTo>
                    <a:pt x="70" y="159"/>
                  </a:lnTo>
                  <a:lnTo>
                    <a:pt x="70" y="167"/>
                  </a:lnTo>
                  <a:lnTo>
                    <a:pt x="65" y="180"/>
                  </a:lnTo>
                  <a:lnTo>
                    <a:pt x="61" y="192"/>
                  </a:lnTo>
                  <a:lnTo>
                    <a:pt x="57" y="197"/>
                  </a:lnTo>
                  <a:lnTo>
                    <a:pt x="53" y="207"/>
                  </a:lnTo>
                  <a:lnTo>
                    <a:pt x="50" y="212"/>
                  </a:lnTo>
                  <a:lnTo>
                    <a:pt x="50" y="212"/>
                  </a:lnTo>
                  <a:lnTo>
                    <a:pt x="46" y="214"/>
                  </a:lnTo>
                  <a:lnTo>
                    <a:pt x="44" y="214"/>
                  </a:lnTo>
                  <a:lnTo>
                    <a:pt x="40" y="216"/>
                  </a:lnTo>
                  <a:lnTo>
                    <a:pt x="40" y="216"/>
                  </a:lnTo>
                  <a:lnTo>
                    <a:pt x="36" y="216"/>
                  </a:lnTo>
                  <a:lnTo>
                    <a:pt x="31" y="218"/>
                  </a:lnTo>
                  <a:lnTo>
                    <a:pt x="31" y="218"/>
                  </a:lnTo>
                  <a:lnTo>
                    <a:pt x="23" y="218"/>
                  </a:lnTo>
                  <a:lnTo>
                    <a:pt x="19" y="218"/>
                  </a:lnTo>
                  <a:lnTo>
                    <a:pt x="19" y="218"/>
                  </a:lnTo>
                  <a:lnTo>
                    <a:pt x="17" y="218"/>
                  </a:lnTo>
                  <a:lnTo>
                    <a:pt x="16" y="218"/>
                  </a:lnTo>
                  <a:lnTo>
                    <a:pt x="14" y="216"/>
                  </a:lnTo>
                  <a:lnTo>
                    <a:pt x="14" y="216"/>
                  </a:lnTo>
                  <a:lnTo>
                    <a:pt x="8" y="210"/>
                  </a:lnTo>
                  <a:lnTo>
                    <a:pt x="8" y="210"/>
                  </a:lnTo>
                  <a:lnTo>
                    <a:pt x="8" y="209"/>
                  </a:lnTo>
                  <a:lnTo>
                    <a:pt x="8" y="205"/>
                  </a:lnTo>
                  <a:lnTo>
                    <a:pt x="6" y="205"/>
                  </a:lnTo>
                  <a:lnTo>
                    <a:pt x="6" y="205"/>
                  </a:lnTo>
                  <a:lnTo>
                    <a:pt x="4" y="201"/>
                  </a:lnTo>
                  <a:lnTo>
                    <a:pt x="6" y="192"/>
                  </a:lnTo>
                  <a:lnTo>
                    <a:pt x="2" y="188"/>
                  </a:lnTo>
                  <a:lnTo>
                    <a:pt x="2" y="188"/>
                  </a:lnTo>
                  <a:lnTo>
                    <a:pt x="2" y="188"/>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52" name="Freeform 252">
              <a:extLst>
                <a:ext uri="{FF2B5EF4-FFF2-40B4-BE49-F238E27FC236}">
                  <a16:creationId xmlns:a16="http://schemas.microsoft.com/office/drawing/2014/main" id="{C7D36CE2-AA55-1A43-8D81-922EFF7A2AAD}"/>
                </a:ext>
              </a:extLst>
            </p:cNvPr>
            <p:cNvSpPr>
              <a:spLocks/>
            </p:cNvSpPr>
            <p:nvPr userDrawn="1"/>
          </p:nvSpPr>
          <p:spPr bwMode="auto">
            <a:xfrm>
              <a:off x="1623462" y="3884461"/>
              <a:ext cx="32064" cy="31184"/>
            </a:xfrm>
            <a:custGeom>
              <a:avLst/>
              <a:gdLst>
                <a:gd name="T0" fmla="*/ 17 w 21"/>
                <a:gd name="T1" fmla="*/ 1 h 24"/>
                <a:gd name="T2" fmla="*/ 7 w 21"/>
                <a:gd name="T3" fmla="*/ 0 h 24"/>
                <a:gd name="T4" fmla="*/ 2 w 21"/>
                <a:gd name="T5" fmla="*/ 5 h 24"/>
                <a:gd name="T6" fmla="*/ 0 w 21"/>
                <a:gd name="T7" fmla="*/ 15 h 24"/>
                <a:gd name="T8" fmla="*/ 7 w 21"/>
                <a:gd name="T9" fmla="*/ 24 h 24"/>
                <a:gd name="T10" fmla="*/ 17 w 21"/>
                <a:gd name="T11" fmla="*/ 24 h 24"/>
                <a:gd name="T12" fmla="*/ 21 w 21"/>
                <a:gd name="T13" fmla="*/ 17 h 24"/>
                <a:gd name="T14" fmla="*/ 17 w 21"/>
                <a:gd name="T15" fmla="*/ 1 h 24"/>
                <a:gd name="T16" fmla="*/ 17 w 21"/>
                <a:gd name="T17" fmla="*/ 1 h 24"/>
                <a:gd name="T18" fmla="*/ 17 w 21"/>
                <a:gd name="T19" fmla="*/ 1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24">
                  <a:moveTo>
                    <a:pt x="17" y="1"/>
                  </a:moveTo>
                  <a:lnTo>
                    <a:pt x="7" y="0"/>
                  </a:lnTo>
                  <a:lnTo>
                    <a:pt x="2" y="5"/>
                  </a:lnTo>
                  <a:lnTo>
                    <a:pt x="0" y="15"/>
                  </a:lnTo>
                  <a:lnTo>
                    <a:pt x="7" y="24"/>
                  </a:lnTo>
                  <a:lnTo>
                    <a:pt x="17" y="24"/>
                  </a:lnTo>
                  <a:lnTo>
                    <a:pt x="21" y="17"/>
                  </a:lnTo>
                  <a:lnTo>
                    <a:pt x="17" y="1"/>
                  </a:lnTo>
                  <a:lnTo>
                    <a:pt x="17" y="1"/>
                  </a:lnTo>
                  <a:lnTo>
                    <a:pt x="17" y="1"/>
                  </a:lnTo>
                  <a:close/>
                </a:path>
              </a:pathLst>
            </a:custGeom>
            <a:solidFill>
              <a:schemeClr val="bg1">
                <a:lumMod val="85000"/>
              </a:schemeClr>
            </a:solidFill>
            <a:ln w="635" cap="rnd">
              <a:solidFill>
                <a:schemeClr val="bg1">
                  <a:alpha val="17000"/>
                </a:schemeClr>
              </a:solidFill>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53" name="Freeform 253">
              <a:extLst>
                <a:ext uri="{FF2B5EF4-FFF2-40B4-BE49-F238E27FC236}">
                  <a16:creationId xmlns:a16="http://schemas.microsoft.com/office/drawing/2014/main" id="{51CF487F-4609-4C46-AA11-7555A22D6341}"/>
                </a:ext>
              </a:extLst>
            </p:cNvPr>
            <p:cNvSpPr>
              <a:spLocks/>
            </p:cNvSpPr>
            <p:nvPr userDrawn="1"/>
          </p:nvSpPr>
          <p:spPr bwMode="auto">
            <a:xfrm>
              <a:off x="1623462" y="3884461"/>
              <a:ext cx="32064" cy="31184"/>
            </a:xfrm>
            <a:custGeom>
              <a:avLst/>
              <a:gdLst>
                <a:gd name="T0" fmla="*/ 17 w 21"/>
                <a:gd name="T1" fmla="*/ 1 h 24"/>
                <a:gd name="T2" fmla="*/ 7 w 21"/>
                <a:gd name="T3" fmla="*/ 0 h 24"/>
                <a:gd name="T4" fmla="*/ 2 w 21"/>
                <a:gd name="T5" fmla="*/ 5 h 24"/>
                <a:gd name="T6" fmla="*/ 0 w 21"/>
                <a:gd name="T7" fmla="*/ 15 h 24"/>
                <a:gd name="T8" fmla="*/ 7 w 21"/>
                <a:gd name="T9" fmla="*/ 24 h 24"/>
                <a:gd name="T10" fmla="*/ 17 w 21"/>
                <a:gd name="T11" fmla="*/ 24 h 24"/>
                <a:gd name="T12" fmla="*/ 21 w 21"/>
                <a:gd name="T13" fmla="*/ 17 h 24"/>
                <a:gd name="T14" fmla="*/ 17 w 21"/>
                <a:gd name="T15" fmla="*/ 1 h 24"/>
                <a:gd name="T16" fmla="*/ 17 w 21"/>
                <a:gd name="T17" fmla="*/ 1 h 24"/>
                <a:gd name="T18" fmla="*/ 17 w 21"/>
                <a:gd name="T19" fmla="*/ 1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24">
                  <a:moveTo>
                    <a:pt x="17" y="1"/>
                  </a:moveTo>
                  <a:lnTo>
                    <a:pt x="7" y="0"/>
                  </a:lnTo>
                  <a:lnTo>
                    <a:pt x="2" y="5"/>
                  </a:lnTo>
                  <a:lnTo>
                    <a:pt x="0" y="15"/>
                  </a:lnTo>
                  <a:lnTo>
                    <a:pt x="7" y="24"/>
                  </a:lnTo>
                  <a:lnTo>
                    <a:pt x="17" y="24"/>
                  </a:lnTo>
                  <a:lnTo>
                    <a:pt x="21" y="17"/>
                  </a:lnTo>
                  <a:lnTo>
                    <a:pt x="17" y="1"/>
                  </a:lnTo>
                  <a:lnTo>
                    <a:pt x="17" y="1"/>
                  </a:lnTo>
                  <a:lnTo>
                    <a:pt x="17" y="1"/>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54" name="Freeform 254">
              <a:extLst>
                <a:ext uri="{FF2B5EF4-FFF2-40B4-BE49-F238E27FC236}">
                  <a16:creationId xmlns:a16="http://schemas.microsoft.com/office/drawing/2014/main" id="{F57623F6-EF9F-094E-9FFC-8EAE925A6E7F}"/>
                </a:ext>
              </a:extLst>
            </p:cNvPr>
            <p:cNvSpPr>
              <a:spLocks/>
            </p:cNvSpPr>
            <p:nvPr userDrawn="1"/>
          </p:nvSpPr>
          <p:spPr bwMode="auto">
            <a:xfrm>
              <a:off x="1542538" y="3942932"/>
              <a:ext cx="54967" cy="46776"/>
            </a:xfrm>
            <a:custGeom>
              <a:avLst/>
              <a:gdLst>
                <a:gd name="T0" fmla="*/ 21 w 36"/>
                <a:gd name="T1" fmla="*/ 0 h 36"/>
                <a:gd name="T2" fmla="*/ 21 w 36"/>
                <a:gd name="T3" fmla="*/ 0 h 36"/>
                <a:gd name="T4" fmla="*/ 30 w 36"/>
                <a:gd name="T5" fmla="*/ 6 h 36"/>
                <a:gd name="T6" fmla="*/ 32 w 36"/>
                <a:gd name="T7" fmla="*/ 9 h 36"/>
                <a:gd name="T8" fmla="*/ 36 w 36"/>
                <a:gd name="T9" fmla="*/ 17 h 36"/>
                <a:gd name="T10" fmla="*/ 28 w 36"/>
                <a:gd name="T11" fmla="*/ 28 h 36"/>
                <a:gd name="T12" fmla="*/ 19 w 36"/>
                <a:gd name="T13" fmla="*/ 28 h 36"/>
                <a:gd name="T14" fmla="*/ 13 w 36"/>
                <a:gd name="T15" fmla="*/ 36 h 36"/>
                <a:gd name="T16" fmla="*/ 13 w 36"/>
                <a:gd name="T17" fmla="*/ 36 h 36"/>
                <a:gd name="T18" fmla="*/ 9 w 36"/>
                <a:gd name="T19" fmla="*/ 34 h 36"/>
                <a:gd name="T20" fmla="*/ 6 w 36"/>
                <a:gd name="T21" fmla="*/ 30 h 36"/>
                <a:gd name="T22" fmla="*/ 2 w 36"/>
                <a:gd name="T23" fmla="*/ 26 h 36"/>
                <a:gd name="T24" fmla="*/ 0 w 36"/>
                <a:gd name="T25" fmla="*/ 25 h 36"/>
                <a:gd name="T26" fmla="*/ 2 w 36"/>
                <a:gd name="T27" fmla="*/ 23 h 36"/>
                <a:gd name="T28" fmla="*/ 2 w 36"/>
                <a:gd name="T29" fmla="*/ 23 h 36"/>
                <a:gd name="T30" fmla="*/ 21 w 36"/>
                <a:gd name="T31" fmla="*/ 0 h 36"/>
                <a:gd name="T32" fmla="*/ 21 w 36"/>
                <a:gd name="T33" fmla="*/ 0 h 36"/>
                <a:gd name="T34" fmla="*/ 21 w 36"/>
                <a:gd name="T35" fmla="*/ 0 h 36"/>
                <a:gd name="T36" fmla="*/ 21 w 36"/>
                <a:gd name="T37"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6" h="36">
                  <a:moveTo>
                    <a:pt x="21" y="0"/>
                  </a:moveTo>
                  <a:lnTo>
                    <a:pt x="21" y="0"/>
                  </a:lnTo>
                  <a:lnTo>
                    <a:pt x="30" y="6"/>
                  </a:lnTo>
                  <a:lnTo>
                    <a:pt x="32" y="9"/>
                  </a:lnTo>
                  <a:lnTo>
                    <a:pt x="36" y="17"/>
                  </a:lnTo>
                  <a:lnTo>
                    <a:pt x="28" y="28"/>
                  </a:lnTo>
                  <a:lnTo>
                    <a:pt x="19" y="28"/>
                  </a:lnTo>
                  <a:lnTo>
                    <a:pt x="13" y="36"/>
                  </a:lnTo>
                  <a:lnTo>
                    <a:pt x="13" y="36"/>
                  </a:lnTo>
                  <a:lnTo>
                    <a:pt x="9" y="34"/>
                  </a:lnTo>
                  <a:lnTo>
                    <a:pt x="6" y="30"/>
                  </a:lnTo>
                  <a:lnTo>
                    <a:pt x="2" y="26"/>
                  </a:lnTo>
                  <a:lnTo>
                    <a:pt x="0" y="25"/>
                  </a:lnTo>
                  <a:lnTo>
                    <a:pt x="2" y="23"/>
                  </a:lnTo>
                  <a:lnTo>
                    <a:pt x="2" y="23"/>
                  </a:lnTo>
                  <a:lnTo>
                    <a:pt x="21" y="0"/>
                  </a:lnTo>
                  <a:lnTo>
                    <a:pt x="21" y="0"/>
                  </a:lnTo>
                  <a:lnTo>
                    <a:pt x="21" y="0"/>
                  </a:lnTo>
                  <a:lnTo>
                    <a:pt x="21" y="0"/>
                  </a:lnTo>
                  <a:close/>
                </a:path>
              </a:pathLst>
            </a:custGeom>
            <a:solidFill>
              <a:schemeClr val="bg1">
                <a:lumMod val="85000"/>
              </a:schemeClr>
            </a:solidFill>
            <a:ln w="635" cap="rnd">
              <a:solidFill>
                <a:schemeClr val="bg1">
                  <a:alpha val="17000"/>
                </a:schemeClr>
              </a:solidFill>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55" name="Freeform 255">
              <a:extLst>
                <a:ext uri="{FF2B5EF4-FFF2-40B4-BE49-F238E27FC236}">
                  <a16:creationId xmlns:a16="http://schemas.microsoft.com/office/drawing/2014/main" id="{E34C40EC-FCE7-624A-863F-8D4DCCC3F6A7}"/>
                </a:ext>
              </a:extLst>
            </p:cNvPr>
            <p:cNvSpPr>
              <a:spLocks/>
            </p:cNvSpPr>
            <p:nvPr userDrawn="1"/>
          </p:nvSpPr>
          <p:spPr bwMode="auto">
            <a:xfrm>
              <a:off x="1542538" y="3942932"/>
              <a:ext cx="54967" cy="46776"/>
            </a:xfrm>
            <a:custGeom>
              <a:avLst/>
              <a:gdLst>
                <a:gd name="T0" fmla="*/ 21 w 36"/>
                <a:gd name="T1" fmla="*/ 0 h 36"/>
                <a:gd name="T2" fmla="*/ 21 w 36"/>
                <a:gd name="T3" fmla="*/ 0 h 36"/>
                <a:gd name="T4" fmla="*/ 30 w 36"/>
                <a:gd name="T5" fmla="*/ 6 h 36"/>
                <a:gd name="T6" fmla="*/ 32 w 36"/>
                <a:gd name="T7" fmla="*/ 9 h 36"/>
                <a:gd name="T8" fmla="*/ 36 w 36"/>
                <a:gd name="T9" fmla="*/ 17 h 36"/>
                <a:gd name="T10" fmla="*/ 28 w 36"/>
                <a:gd name="T11" fmla="*/ 28 h 36"/>
                <a:gd name="T12" fmla="*/ 19 w 36"/>
                <a:gd name="T13" fmla="*/ 28 h 36"/>
                <a:gd name="T14" fmla="*/ 13 w 36"/>
                <a:gd name="T15" fmla="*/ 36 h 36"/>
                <a:gd name="T16" fmla="*/ 13 w 36"/>
                <a:gd name="T17" fmla="*/ 36 h 36"/>
                <a:gd name="T18" fmla="*/ 9 w 36"/>
                <a:gd name="T19" fmla="*/ 34 h 36"/>
                <a:gd name="T20" fmla="*/ 6 w 36"/>
                <a:gd name="T21" fmla="*/ 30 h 36"/>
                <a:gd name="T22" fmla="*/ 2 w 36"/>
                <a:gd name="T23" fmla="*/ 26 h 36"/>
                <a:gd name="T24" fmla="*/ 0 w 36"/>
                <a:gd name="T25" fmla="*/ 25 h 36"/>
                <a:gd name="T26" fmla="*/ 2 w 36"/>
                <a:gd name="T27" fmla="*/ 23 h 36"/>
                <a:gd name="T28" fmla="*/ 2 w 36"/>
                <a:gd name="T29" fmla="*/ 23 h 36"/>
                <a:gd name="T30" fmla="*/ 21 w 36"/>
                <a:gd name="T31" fmla="*/ 0 h 36"/>
                <a:gd name="T32" fmla="*/ 21 w 36"/>
                <a:gd name="T33" fmla="*/ 0 h 36"/>
                <a:gd name="T34" fmla="*/ 21 w 36"/>
                <a:gd name="T35" fmla="*/ 0 h 36"/>
                <a:gd name="T36" fmla="*/ 21 w 36"/>
                <a:gd name="T37"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6" h="36">
                  <a:moveTo>
                    <a:pt x="21" y="0"/>
                  </a:moveTo>
                  <a:lnTo>
                    <a:pt x="21" y="0"/>
                  </a:lnTo>
                  <a:lnTo>
                    <a:pt x="30" y="6"/>
                  </a:lnTo>
                  <a:lnTo>
                    <a:pt x="32" y="9"/>
                  </a:lnTo>
                  <a:lnTo>
                    <a:pt x="36" y="17"/>
                  </a:lnTo>
                  <a:lnTo>
                    <a:pt x="28" y="28"/>
                  </a:lnTo>
                  <a:lnTo>
                    <a:pt x="19" y="28"/>
                  </a:lnTo>
                  <a:lnTo>
                    <a:pt x="13" y="36"/>
                  </a:lnTo>
                  <a:lnTo>
                    <a:pt x="13" y="36"/>
                  </a:lnTo>
                  <a:lnTo>
                    <a:pt x="9" y="34"/>
                  </a:lnTo>
                  <a:lnTo>
                    <a:pt x="6" y="30"/>
                  </a:lnTo>
                  <a:lnTo>
                    <a:pt x="2" y="26"/>
                  </a:lnTo>
                  <a:lnTo>
                    <a:pt x="0" y="25"/>
                  </a:lnTo>
                  <a:lnTo>
                    <a:pt x="2" y="23"/>
                  </a:lnTo>
                  <a:lnTo>
                    <a:pt x="2" y="23"/>
                  </a:lnTo>
                  <a:lnTo>
                    <a:pt x="21" y="0"/>
                  </a:lnTo>
                  <a:lnTo>
                    <a:pt x="21" y="0"/>
                  </a:lnTo>
                  <a:lnTo>
                    <a:pt x="21" y="0"/>
                  </a:lnTo>
                  <a:lnTo>
                    <a:pt x="21" y="0"/>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56" name="Freeform 256">
              <a:extLst>
                <a:ext uri="{FF2B5EF4-FFF2-40B4-BE49-F238E27FC236}">
                  <a16:creationId xmlns:a16="http://schemas.microsoft.com/office/drawing/2014/main" id="{548D7A81-EDDF-444F-B5BF-2EAC105B6D64}"/>
                </a:ext>
              </a:extLst>
            </p:cNvPr>
            <p:cNvSpPr>
              <a:spLocks/>
            </p:cNvSpPr>
            <p:nvPr userDrawn="1"/>
          </p:nvSpPr>
          <p:spPr bwMode="auto">
            <a:xfrm>
              <a:off x="1591398" y="3347831"/>
              <a:ext cx="239718" cy="226086"/>
            </a:xfrm>
            <a:custGeom>
              <a:avLst/>
              <a:gdLst>
                <a:gd name="T0" fmla="*/ 148 w 157"/>
                <a:gd name="T1" fmla="*/ 163 h 174"/>
                <a:gd name="T2" fmla="*/ 127 w 157"/>
                <a:gd name="T3" fmla="*/ 167 h 174"/>
                <a:gd name="T4" fmla="*/ 96 w 157"/>
                <a:gd name="T5" fmla="*/ 172 h 174"/>
                <a:gd name="T6" fmla="*/ 79 w 157"/>
                <a:gd name="T7" fmla="*/ 159 h 174"/>
                <a:gd name="T8" fmla="*/ 61 w 157"/>
                <a:gd name="T9" fmla="*/ 136 h 174"/>
                <a:gd name="T10" fmla="*/ 49 w 157"/>
                <a:gd name="T11" fmla="*/ 140 h 174"/>
                <a:gd name="T12" fmla="*/ 32 w 157"/>
                <a:gd name="T13" fmla="*/ 127 h 174"/>
                <a:gd name="T14" fmla="*/ 19 w 157"/>
                <a:gd name="T15" fmla="*/ 112 h 174"/>
                <a:gd name="T16" fmla="*/ 8 w 157"/>
                <a:gd name="T17" fmla="*/ 91 h 174"/>
                <a:gd name="T18" fmla="*/ 0 w 157"/>
                <a:gd name="T19" fmla="*/ 68 h 174"/>
                <a:gd name="T20" fmla="*/ 11 w 157"/>
                <a:gd name="T21" fmla="*/ 59 h 174"/>
                <a:gd name="T22" fmla="*/ 26 w 157"/>
                <a:gd name="T23" fmla="*/ 34 h 174"/>
                <a:gd name="T24" fmla="*/ 21 w 157"/>
                <a:gd name="T25" fmla="*/ 23 h 174"/>
                <a:gd name="T26" fmla="*/ 26 w 157"/>
                <a:gd name="T27" fmla="*/ 2 h 174"/>
                <a:gd name="T28" fmla="*/ 38 w 157"/>
                <a:gd name="T29" fmla="*/ 0 h 174"/>
                <a:gd name="T30" fmla="*/ 38 w 157"/>
                <a:gd name="T31" fmla="*/ 19 h 174"/>
                <a:gd name="T32" fmla="*/ 42 w 157"/>
                <a:gd name="T33" fmla="*/ 30 h 174"/>
                <a:gd name="T34" fmla="*/ 45 w 157"/>
                <a:gd name="T35" fmla="*/ 29 h 174"/>
                <a:gd name="T36" fmla="*/ 51 w 157"/>
                <a:gd name="T37" fmla="*/ 29 h 174"/>
                <a:gd name="T38" fmla="*/ 57 w 157"/>
                <a:gd name="T39" fmla="*/ 25 h 174"/>
                <a:gd name="T40" fmla="*/ 57 w 157"/>
                <a:gd name="T41" fmla="*/ 15 h 174"/>
                <a:gd name="T42" fmla="*/ 70 w 157"/>
                <a:gd name="T43" fmla="*/ 2 h 174"/>
                <a:gd name="T44" fmla="*/ 121 w 157"/>
                <a:gd name="T45" fmla="*/ 46 h 174"/>
                <a:gd name="T46" fmla="*/ 138 w 157"/>
                <a:gd name="T47" fmla="*/ 72 h 174"/>
                <a:gd name="T48" fmla="*/ 134 w 157"/>
                <a:gd name="T49" fmla="*/ 83 h 174"/>
                <a:gd name="T50" fmla="*/ 144 w 157"/>
                <a:gd name="T51" fmla="*/ 93 h 174"/>
                <a:gd name="T52" fmla="*/ 146 w 157"/>
                <a:gd name="T53" fmla="*/ 100 h 174"/>
                <a:gd name="T54" fmla="*/ 148 w 157"/>
                <a:gd name="T55" fmla="*/ 102 h 174"/>
                <a:gd name="T56" fmla="*/ 144 w 157"/>
                <a:gd name="T57" fmla="*/ 116 h 174"/>
                <a:gd name="T58" fmla="*/ 144 w 157"/>
                <a:gd name="T59" fmla="*/ 123 h 174"/>
                <a:gd name="T60" fmla="*/ 144 w 157"/>
                <a:gd name="T61" fmla="*/ 129 h 174"/>
                <a:gd name="T62" fmla="*/ 148 w 157"/>
                <a:gd name="T63" fmla="*/ 133 h 174"/>
                <a:gd name="T64" fmla="*/ 149 w 157"/>
                <a:gd name="T65" fmla="*/ 136 h 174"/>
                <a:gd name="T66" fmla="*/ 149 w 157"/>
                <a:gd name="T67" fmla="*/ 138 h 174"/>
                <a:gd name="T68" fmla="*/ 153 w 157"/>
                <a:gd name="T69" fmla="*/ 146 h 174"/>
                <a:gd name="T70" fmla="*/ 157 w 157"/>
                <a:gd name="T71" fmla="*/ 157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57" h="174">
                  <a:moveTo>
                    <a:pt x="157" y="157"/>
                  </a:moveTo>
                  <a:lnTo>
                    <a:pt x="148" y="163"/>
                  </a:lnTo>
                  <a:lnTo>
                    <a:pt x="132" y="174"/>
                  </a:lnTo>
                  <a:lnTo>
                    <a:pt x="127" y="167"/>
                  </a:lnTo>
                  <a:lnTo>
                    <a:pt x="121" y="174"/>
                  </a:lnTo>
                  <a:lnTo>
                    <a:pt x="96" y="172"/>
                  </a:lnTo>
                  <a:lnTo>
                    <a:pt x="79" y="172"/>
                  </a:lnTo>
                  <a:lnTo>
                    <a:pt x="79" y="159"/>
                  </a:lnTo>
                  <a:lnTo>
                    <a:pt x="76" y="146"/>
                  </a:lnTo>
                  <a:lnTo>
                    <a:pt x="61" y="136"/>
                  </a:lnTo>
                  <a:lnTo>
                    <a:pt x="53" y="136"/>
                  </a:lnTo>
                  <a:lnTo>
                    <a:pt x="49" y="140"/>
                  </a:lnTo>
                  <a:lnTo>
                    <a:pt x="40" y="135"/>
                  </a:lnTo>
                  <a:lnTo>
                    <a:pt x="32" y="127"/>
                  </a:lnTo>
                  <a:lnTo>
                    <a:pt x="19" y="121"/>
                  </a:lnTo>
                  <a:lnTo>
                    <a:pt x="19" y="112"/>
                  </a:lnTo>
                  <a:lnTo>
                    <a:pt x="9" y="106"/>
                  </a:lnTo>
                  <a:lnTo>
                    <a:pt x="8" y="91"/>
                  </a:lnTo>
                  <a:lnTo>
                    <a:pt x="0" y="83"/>
                  </a:lnTo>
                  <a:lnTo>
                    <a:pt x="0" y="68"/>
                  </a:lnTo>
                  <a:lnTo>
                    <a:pt x="0" y="55"/>
                  </a:lnTo>
                  <a:lnTo>
                    <a:pt x="11" y="59"/>
                  </a:lnTo>
                  <a:lnTo>
                    <a:pt x="25" y="44"/>
                  </a:lnTo>
                  <a:lnTo>
                    <a:pt x="26" y="34"/>
                  </a:lnTo>
                  <a:lnTo>
                    <a:pt x="19" y="34"/>
                  </a:lnTo>
                  <a:lnTo>
                    <a:pt x="21" y="23"/>
                  </a:lnTo>
                  <a:lnTo>
                    <a:pt x="26" y="23"/>
                  </a:lnTo>
                  <a:lnTo>
                    <a:pt x="26" y="2"/>
                  </a:lnTo>
                  <a:lnTo>
                    <a:pt x="38" y="0"/>
                  </a:lnTo>
                  <a:lnTo>
                    <a:pt x="38" y="0"/>
                  </a:lnTo>
                  <a:lnTo>
                    <a:pt x="38" y="19"/>
                  </a:lnTo>
                  <a:lnTo>
                    <a:pt x="38" y="19"/>
                  </a:lnTo>
                  <a:lnTo>
                    <a:pt x="40" y="27"/>
                  </a:lnTo>
                  <a:lnTo>
                    <a:pt x="42" y="30"/>
                  </a:lnTo>
                  <a:lnTo>
                    <a:pt x="42" y="30"/>
                  </a:lnTo>
                  <a:lnTo>
                    <a:pt x="45" y="29"/>
                  </a:lnTo>
                  <a:lnTo>
                    <a:pt x="51" y="29"/>
                  </a:lnTo>
                  <a:lnTo>
                    <a:pt x="51" y="29"/>
                  </a:lnTo>
                  <a:lnTo>
                    <a:pt x="55" y="27"/>
                  </a:lnTo>
                  <a:lnTo>
                    <a:pt x="57" y="25"/>
                  </a:lnTo>
                  <a:lnTo>
                    <a:pt x="61" y="21"/>
                  </a:lnTo>
                  <a:lnTo>
                    <a:pt x="57" y="15"/>
                  </a:lnTo>
                  <a:lnTo>
                    <a:pt x="64" y="8"/>
                  </a:lnTo>
                  <a:lnTo>
                    <a:pt x="70" y="2"/>
                  </a:lnTo>
                  <a:lnTo>
                    <a:pt x="121" y="32"/>
                  </a:lnTo>
                  <a:lnTo>
                    <a:pt x="121" y="46"/>
                  </a:lnTo>
                  <a:lnTo>
                    <a:pt x="142" y="61"/>
                  </a:lnTo>
                  <a:lnTo>
                    <a:pt x="138" y="72"/>
                  </a:lnTo>
                  <a:lnTo>
                    <a:pt x="134" y="83"/>
                  </a:lnTo>
                  <a:lnTo>
                    <a:pt x="134" y="83"/>
                  </a:lnTo>
                  <a:lnTo>
                    <a:pt x="144" y="93"/>
                  </a:lnTo>
                  <a:lnTo>
                    <a:pt x="144" y="93"/>
                  </a:lnTo>
                  <a:lnTo>
                    <a:pt x="146" y="97"/>
                  </a:lnTo>
                  <a:lnTo>
                    <a:pt x="146" y="100"/>
                  </a:lnTo>
                  <a:lnTo>
                    <a:pt x="148" y="102"/>
                  </a:lnTo>
                  <a:lnTo>
                    <a:pt x="148" y="102"/>
                  </a:lnTo>
                  <a:lnTo>
                    <a:pt x="146" y="108"/>
                  </a:lnTo>
                  <a:lnTo>
                    <a:pt x="144" y="116"/>
                  </a:lnTo>
                  <a:lnTo>
                    <a:pt x="144" y="116"/>
                  </a:lnTo>
                  <a:lnTo>
                    <a:pt x="144" y="123"/>
                  </a:lnTo>
                  <a:lnTo>
                    <a:pt x="144" y="127"/>
                  </a:lnTo>
                  <a:lnTo>
                    <a:pt x="144" y="129"/>
                  </a:lnTo>
                  <a:lnTo>
                    <a:pt x="144" y="129"/>
                  </a:lnTo>
                  <a:lnTo>
                    <a:pt x="148" y="133"/>
                  </a:lnTo>
                  <a:lnTo>
                    <a:pt x="149" y="133"/>
                  </a:lnTo>
                  <a:lnTo>
                    <a:pt x="149" y="136"/>
                  </a:lnTo>
                  <a:lnTo>
                    <a:pt x="149" y="136"/>
                  </a:lnTo>
                  <a:lnTo>
                    <a:pt x="149" y="138"/>
                  </a:lnTo>
                  <a:lnTo>
                    <a:pt x="151" y="142"/>
                  </a:lnTo>
                  <a:lnTo>
                    <a:pt x="153" y="146"/>
                  </a:lnTo>
                  <a:lnTo>
                    <a:pt x="157" y="157"/>
                  </a:lnTo>
                  <a:lnTo>
                    <a:pt x="157" y="157"/>
                  </a:lnTo>
                  <a:lnTo>
                    <a:pt x="157" y="157"/>
                  </a:lnTo>
                  <a:close/>
                </a:path>
              </a:pathLst>
            </a:custGeom>
            <a:solidFill>
              <a:schemeClr val="bg1">
                <a:lumMod val="85000"/>
              </a:schemeClr>
            </a:solidFill>
            <a:ln w="635" cap="rnd">
              <a:solidFill>
                <a:schemeClr val="bg1">
                  <a:alpha val="17000"/>
                </a:schemeClr>
              </a:solidFill>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57" name="Freeform 257">
              <a:extLst>
                <a:ext uri="{FF2B5EF4-FFF2-40B4-BE49-F238E27FC236}">
                  <a16:creationId xmlns:a16="http://schemas.microsoft.com/office/drawing/2014/main" id="{416BADEE-E3B1-0245-8A4E-B82AC3A1E3F4}"/>
                </a:ext>
              </a:extLst>
            </p:cNvPr>
            <p:cNvSpPr>
              <a:spLocks/>
            </p:cNvSpPr>
            <p:nvPr userDrawn="1"/>
          </p:nvSpPr>
          <p:spPr bwMode="auto">
            <a:xfrm>
              <a:off x="1591398" y="3347831"/>
              <a:ext cx="239718" cy="226086"/>
            </a:xfrm>
            <a:custGeom>
              <a:avLst/>
              <a:gdLst>
                <a:gd name="T0" fmla="*/ 148 w 157"/>
                <a:gd name="T1" fmla="*/ 163 h 174"/>
                <a:gd name="T2" fmla="*/ 127 w 157"/>
                <a:gd name="T3" fmla="*/ 167 h 174"/>
                <a:gd name="T4" fmla="*/ 96 w 157"/>
                <a:gd name="T5" fmla="*/ 172 h 174"/>
                <a:gd name="T6" fmla="*/ 79 w 157"/>
                <a:gd name="T7" fmla="*/ 159 h 174"/>
                <a:gd name="T8" fmla="*/ 61 w 157"/>
                <a:gd name="T9" fmla="*/ 136 h 174"/>
                <a:gd name="T10" fmla="*/ 49 w 157"/>
                <a:gd name="T11" fmla="*/ 140 h 174"/>
                <a:gd name="T12" fmla="*/ 32 w 157"/>
                <a:gd name="T13" fmla="*/ 127 h 174"/>
                <a:gd name="T14" fmla="*/ 19 w 157"/>
                <a:gd name="T15" fmla="*/ 112 h 174"/>
                <a:gd name="T16" fmla="*/ 8 w 157"/>
                <a:gd name="T17" fmla="*/ 91 h 174"/>
                <a:gd name="T18" fmla="*/ 0 w 157"/>
                <a:gd name="T19" fmla="*/ 68 h 174"/>
                <a:gd name="T20" fmla="*/ 11 w 157"/>
                <a:gd name="T21" fmla="*/ 59 h 174"/>
                <a:gd name="T22" fmla="*/ 26 w 157"/>
                <a:gd name="T23" fmla="*/ 34 h 174"/>
                <a:gd name="T24" fmla="*/ 21 w 157"/>
                <a:gd name="T25" fmla="*/ 23 h 174"/>
                <a:gd name="T26" fmla="*/ 26 w 157"/>
                <a:gd name="T27" fmla="*/ 2 h 174"/>
                <a:gd name="T28" fmla="*/ 38 w 157"/>
                <a:gd name="T29" fmla="*/ 0 h 174"/>
                <a:gd name="T30" fmla="*/ 38 w 157"/>
                <a:gd name="T31" fmla="*/ 19 h 174"/>
                <a:gd name="T32" fmla="*/ 42 w 157"/>
                <a:gd name="T33" fmla="*/ 30 h 174"/>
                <a:gd name="T34" fmla="*/ 45 w 157"/>
                <a:gd name="T35" fmla="*/ 29 h 174"/>
                <a:gd name="T36" fmla="*/ 51 w 157"/>
                <a:gd name="T37" fmla="*/ 29 h 174"/>
                <a:gd name="T38" fmla="*/ 57 w 157"/>
                <a:gd name="T39" fmla="*/ 25 h 174"/>
                <a:gd name="T40" fmla="*/ 57 w 157"/>
                <a:gd name="T41" fmla="*/ 15 h 174"/>
                <a:gd name="T42" fmla="*/ 70 w 157"/>
                <a:gd name="T43" fmla="*/ 2 h 174"/>
                <a:gd name="T44" fmla="*/ 121 w 157"/>
                <a:gd name="T45" fmla="*/ 46 h 174"/>
                <a:gd name="T46" fmla="*/ 138 w 157"/>
                <a:gd name="T47" fmla="*/ 72 h 174"/>
                <a:gd name="T48" fmla="*/ 134 w 157"/>
                <a:gd name="T49" fmla="*/ 83 h 174"/>
                <a:gd name="T50" fmla="*/ 144 w 157"/>
                <a:gd name="T51" fmla="*/ 93 h 174"/>
                <a:gd name="T52" fmla="*/ 146 w 157"/>
                <a:gd name="T53" fmla="*/ 100 h 174"/>
                <a:gd name="T54" fmla="*/ 148 w 157"/>
                <a:gd name="T55" fmla="*/ 102 h 174"/>
                <a:gd name="T56" fmla="*/ 144 w 157"/>
                <a:gd name="T57" fmla="*/ 116 h 174"/>
                <a:gd name="T58" fmla="*/ 144 w 157"/>
                <a:gd name="T59" fmla="*/ 123 h 174"/>
                <a:gd name="T60" fmla="*/ 144 w 157"/>
                <a:gd name="T61" fmla="*/ 129 h 174"/>
                <a:gd name="T62" fmla="*/ 148 w 157"/>
                <a:gd name="T63" fmla="*/ 133 h 174"/>
                <a:gd name="T64" fmla="*/ 149 w 157"/>
                <a:gd name="T65" fmla="*/ 136 h 174"/>
                <a:gd name="T66" fmla="*/ 149 w 157"/>
                <a:gd name="T67" fmla="*/ 138 h 174"/>
                <a:gd name="T68" fmla="*/ 153 w 157"/>
                <a:gd name="T69" fmla="*/ 146 h 174"/>
                <a:gd name="T70" fmla="*/ 157 w 157"/>
                <a:gd name="T71" fmla="*/ 157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57" h="174">
                  <a:moveTo>
                    <a:pt x="157" y="157"/>
                  </a:moveTo>
                  <a:lnTo>
                    <a:pt x="148" y="163"/>
                  </a:lnTo>
                  <a:lnTo>
                    <a:pt x="132" y="174"/>
                  </a:lnTo>
                  <a:lnTo>
                    <a:pt x="127" y="167"/>
                  </a:lnTo>
                  <a:lnTo>
                    <a:pt x="121" y="174"/>
                  </a:lnTo>
                  <a:lnTo>
                    <a:pt x="96" y="172"/>
                  </a:lnTo>
                  <a:lnTo>
                    <a:pt x="79" y="172"/>
                  </a:lnTo>
                  <a:lnTo>
                    <a:pt x="79" y="159"/>
                  </a:lnTo>
                  <a:lnTo>
                    <a:pt x="76" y="146"/>
                  </a:lnTo>
                  <a:lnTo>
                    <a:pt x="61" y="136"/>
                  </a:lnTo>
                  <a:lnTo>
                    <a:pt x="53" y="136"/>
                  </a:lnTo>
                  <a:lnTo>
                    <a:pt x="49" y="140"/>
                  </a:lnTo>
                  <a:lnTo>
                    <a:pt x="40" y="135"/>
                  </a:lnTo>
                  <a:lnTo>
                    <a:pt x="32" y="127"/>
                  </a:lnTo>
                  <a:lnTo>
                    <a:pt x="19" y="121"/>
                  </a:lnTo>
                  <a:lnTo>
                    <a:pt x="19" y="112"/>
                  </a:lnTo>
                  <a:lnTo>
                    <a:pt x="9" y="106"/>
                  </a:lnTo>
                  <a:lnTo>
                    <a:pt x="8" y="91"/>
                  </a:lnTo>
                  <a:lnTo>
                    <a:pt x="0" y="83"/>
                  </a:lnTo>
                  <a:lnTo>
                    <a:pt x="0" y="68"/>
                  </a:lnTo>
                  <a:lnTo>
                    <a:pt x="0" y="55"/>
                  </a:lnTo>
                  <a:lnTo>
                    <a:pt x="11" y="59"/>
                  </a:lnTo>
                  <a:lnTo>
                    <a:pt x="25" y="44"/>
                  </a:lnTo>
                  <a:lnTo>
                    <a:pt x="26" y="34"/>
                  </a:lnTo>
                  <a:lnTo>
                    <a:pt x="19" y="34"/>
                  </a:lnTo>
                  <a:lnTo>
                    <a:pt x="21" y="23"/>
                  </a:lnTo>
                  <a:lnTo>
                    <a:pt x="26" y="23"/>
                  </a:lnTo>
                  <a:lnTo>
                    <a:pt x="26" y="2"/>
                  </a:lnTo>
                  <a:lnTo>
                    <a:pt x="38" y="0"/>
                  </a:lnTo>
                  <a:lnTo>
                    <a:pt x="38" y="0"/>
                  </a:lnTo>
                  <a:lnTo>
                    <a:pt x="38" y="19"/>
                  </a:lnTo>
                  <a:lnTo>
                    <a:pt x="38" y="19"/>
                  </a:lnTo>
                  <a:lnTo>
                    <a:pt x="40" y="27"/>
                  </a:lnTo>
                  <a:lnTo>
                    <a:pt x="42" y="30"/>
                  </a:lnTo>
                  <a:lnTo>
                    <a:pt x="42" y="30"/>
                  </a:lnTo>
                  <a:lnTo>
                    <a:pt x="45" y="29"/>
                  </a:lnTo>
                  <a:lnTo>
                    <a:pt x="51" y="29"/>
                  </a:lnTo>
                  <a:lnTo>
                    <a:pt x="51" y="29"/>
                  </a:lnTo>
                  <a:lnTo>
                    <a:pt x="55" y="27"/>
                  </a:lnTo>
                  <a:lnTo>
                    <a:pt x="57" y="25"/>
                  </a:lnTo>
                  <a:lnTo>
                    <a:pt x="61" y="21"/>
                  </a:lnTo>
                  <a:lnTo>
                    <a:pt x="57" y="15"/>
                  </a:lnTo>
                  <a:lnTo>
                    <a:pt x="64" y="8"/>
                  </a:lnTo>
                  <a:lnTo>
                    <a:pt x="70" y="2"/>
                  </a:lnTo>
                  <a:lnTo>
                    <a:pt x="121" y="32"/>
                  </a:lnTo>
                  <a:lnTo>
                    <a:pt x="121" y="46"/>
                  </a:lnTo>
                  <a:lnTo>
                    <a:pt x="142" y="61"/>
                  </a:lnTo>
                  <a:lnTo>
                    <a:pt x="138" y="72"/>
                  </a:lnTo>
                  <a:lnTo>
                    <a:pt x="134" y="83"/>
                  </a:lnTo>
                  <a:lnTo>
                    <a:pt x="134" y="83"/>
                  </a:lnTo>
                  <a:lnTo>
                    <a:pt x="144" y="93"/>
                  </a:lnTo>
                  <a:lnTo>
                    <a:pt x="144" y="93"/>
                  </a:lnTo>
                  <a:lnTo>
                    <a:pt x="146" y="97"/>
                  </a:lnTo>
                  <a:lnTo>
                    <a:pt x="146" y="100"/>
                  </a:lnTo>
                  <a:lnTo>
                    <a:pt x="148" y="102"/>
                  </a:lnTo>
                  <a:lnTo>
                    <a:pt x="148" y="102"/>
                  </a:lnTo>
                  <a:lnTo>
                    <a:pt x="146" y="108"/>
                  </a:lnTo>
                  <a:lnTo>
                    <a:pt x="144" y="116"/>
                  </a:lnTo>
                  <a:lnTo>
                    <a:pt x="144" y="116"/>
                  </a:lnTo>
                  <a:lnTo>
                    <a:pt x="144" y="123"/>
                  </a:lnTo>
                  <a:lnTo>
                    <a:pt x="144" y="127"/>
                  </a:lnTo>
                  <a:lnTo>
                    <a:pt x="144" y="129"/>
                  </a:lnTo>
                  <a:lnTo>
                    <a:pt x="144" y="129"/>
                  </a:lnTo>
                  <a:lnTo>
                    <a:pt x="148" y="133"/>
                  </a:lnTo>
                  <a:lnTo>
                    <a:pt x="149" y="133"/>
                  </a:lnTo>
                  <a:lnTo>
                    <a:pt x="149" y="136"/>
                  </a:lnTo>
                  <a:lnTo>
                    <a:pt x="149" y="136"/>
                  </a:lnTo>
                  <a:lnTo>
                    <a:pt x="149" y="138"/>
                  </a:lnTo>
                  <a:lnTo>
                    <a:pt x="151" y="142"/>
                  </a:lnTo>
                  <a:lnTo>
                    <a:pt x="153" y="146"/>
                  </a:lnTo>
                  <a:lnTo>
                    <a:pt x="157" y="157"/>
                  </a:lnTo>
                  <a:lnTo>
                    <a:pt x="157" y="157"/>
                  </a:lnTo>
                  <a:lnTo>
                    <a:pt x="157" y="157"/>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58" name="Freeform 258">
              <a:extLst>
                <a:ext uri="{FF2B5EF4-FFF2-40B4-BE49-F238E27FC236}">
                  <a16:creationId xmlns:a16="http://schemas.microsoft.com/office/drawing/2014/main" id="{7EB2D019-BFFC-DC4C-A51B-8683A9A2AE66}"/>
                </a:ext>
              </a:extLst>
            </p:cNvPr>
            <p:cNvSpPr>
              <a:spLocks/>
            </p:cNvSpPr>
            <p:nvPr userDrawn="1"/>
          </p:nvSpPr>
          <p:spPr bwMode="auto">
            <a:xfrm>
              <a:off x="1124177" y="2258979"/>
              <a:ext cx="247352" cy="231284"/>
            </a:xfrm>
            <a:custGeom>
              <a:avLst/>
              <a:gdLst>
                <a:gd name="T0" fmla="*/ 20 w 162"/>
                <a:gd name="T1" fmla="*/ 67 h 178"/>
                <a:gd name="T2" fmla="*/ 3 w 162"/>
                <a:gd name="T3" fmla="*/ 57 h 178"/>
                <a:gd name="T4" fmla="*/ 3 w 162"/>
                <a:gd name="T5" fmla="*/ 31 h 178"/>
                <a:gd name="T6" fmla="*/ 24 w 162"/>
                <a:gd name="T7" fmla="*/ 17 h 178"/>
                <a:gd name="T8" fmla="*/ 60 w 162"/>
                <a:gd name="T9" fmla="*/ 8 h 178"/>
                <a:gd name="T10" fmla="*/ 90 w 162"/>
                <a:gd name="T11" fmla="*/ 10 h 178"/>
                <a:gd name="T12" fmla="*/ 96 w 162"/>
                <a:gd name="T13" fmla="*/ 33 h 178"/>
                <a:gd name="T14" fmla="*/ 85 w 162"/>
                <a:gd name="T15" fmla="*/ 38 h 178"/>
                <a:gd name="T16" fmla="*/ 79 w 162"/>
                <a:gd name="T17" fmla="*/ 44 h 178"/>
                <a:gd name="T18" fmla="*/ 81 w 162"/>
                <a:gd name="T19" fmla="*/ 57 h 178"/>
                <a:gd name="T20" fmla="*/ 83 w 162"/>
                <a:gd name="T21" fmla="*/ 63 h 178"/>
                <a:gd name="T22" fmla="*/ 92 w 162"/>
                <a:gd name="T23" fmla="*/ 72 h 178"/>
                <a:gd name="T24" fmla="*/ 96 w 162"/>
                <a:gd name="T25" fmla="*/ 76 h 178"/>
                <a:gd name="T26" fmla="*/ 100 w 162"/>
                <a:gd name="T27" fmla="*/ 78 h 178"/>
                <a:gd name="T28" fmla="*/ 100 w 162"/>
                <a:gd name="T29" fmla="*/ 85 h 178"/>
                <a:gd name="T30" fmla="*/ 107 w 162"/>
                <a:gd name="T31" fmla="*/ 91 h 178"/>
                <a:gd name="T32" fmla="*/ 111 w 162"/>
                <a:gd name="T33" fmla="*/ 99 h 178"/>
                <a:gd name="T34" fmla="*/ 117 w 162"/>
                <a:gd name="T35" fmla="*/ 102 h 178"/>
                <a:gd name="T36" fmla="*/ 124 w 162"/>
                <a:gd name="T37" fmla="*/ 104 h 178"/>
                <a:gd name="T38" fmla="*/ 130 w 162"/>
                <a:gd name="T39" fmla="*/ 114 h 178"/>
                <a:gd name="T40" fmla="*/ 149 w 162"/>
                <a:gd name="T41" fmla="*/ 123 h 178"/>
                <a:gd name="T42" fmla="*/ 157 w 162"/>
                <a:gd name="T43" fmla="*/ 129 h 178"/>
                <a:gd name="T44" fmla="*/ 162 w 162"/>
                <a:gd name="T45" fmla="*/ 137 h 178"/>
                <a:gd name="T46" fmla="*/ 158 w 162"/>
                <a:gd name="T47" fmla="*/ 144 h 178"/>
                <a:gd name="T48" fmla="*/ 149 w 162"/>
                <a:gd name="T49" fmla="*/ 137 h 178"/>
                <a:gd name="T50" fmla="*/ 138 w 162"/>
                <a:gd name="T51" fmla="*/ 135 h 178"/>
                <a:gd name="T52" fmla="*/ 136 w 162"/>
                <a:gd name="T53" fmla="*/ 140 h 178"/>
                <a:gd name="T54" fmla="*/ 141 w 162"/>
                <a:gd name="T55" fmla="*/ 146 h 178"/>
                <a:gd name="T56" fmla="*/ 143 w 162"/>
                <a:gd name="T57" fmla="*/ 152 h 178"/>
                <a:gd name="T58" fmla="*/ 140 w 162"/>
                <a:gd name="T59" fmla="*/ 159 h 178"/>
                <a:gd name="T60" fmla="*/ 138 w 162"/>
                <a:gd name="T61" fmla="*/ 167 h 178"/>
                <a:gd name="T62" fmla="*/ 134 w 162"/>
                <a:gd name="T63" fmla="*/ 171 h 178"/>
                <a:gd name="T64" fmla="*/ 132 w 162"/>
                <a:gd name="T65" fmla="*/ 176 h 178"/>
                <a:gd name="T66" fmla="*/ 128 w 162"/>
                <a:gd name="T67" fmla="*/ 176 h 178"/>
                <a:gd name="T68" fmla="*/ 128 w 162"/>
                <a:gd name="T69" fmla="*/ 169 h 178"/>
                <a:gd name="T70" fmla="*/ 130 w 162"/>
                <a:gd name="T71" fmla="*/ 155 h 178"/>
                <a:gd name="T72" fmla="*/ 123 w 162"/>
                <a:gd name="T73" fmla="*/ 144 h 178"/>
                <a:gd name="T74" fmla="*/ 111 w 162"/>
                <a:gd name="T75" fmla="*/ 137 h 178"/>
                <a:gd name="T76" fmla="*/ 96 w 162"/>
                <a:gd name="T77" fmla="*/ 120 h 178"/>
                <a:gd name="T78" fmla="*/ 87 w 162"/>
                <a:gd name="T79" fmla="*/ 112 h 178"/>
                <a:gd name="T80" fmla="*/ 70 w 162"/>
                <a:gd name="T81" fmla="*/ 97 h 178"/>
                <a:gd name="T82" fmla="*/ 62 w 162"/>
                <a:gd name="T83" fmla="*/ 89 h 178"/>
                <a:gd name="T84" fmla="*/ 54 w 162"/>
                <a:gd name="T85" fmla="*/ 82 h 178"/>
                <a:gd name="T86" fmla="*/ 56 w 162"/>
                <a:gd name="T87" fmla="*/ 78 h 178"/>
                <a:gd name="T88" fmla="*/ 53 w 162"/>
                <a:gd name="T89" fmla="*/ 74 h 178"/>
                <a:gd name="T90" fmla="*/ 49 w 162"/>
                <a:gd name="T91" fmla="*/ 67 h 178"/>
                <a:gd name="T92" fmla="*/ 34 w 162"/>
                <a:gd name="T93" fmla="*/ 59 h 178"/>
                <a:gd name="T94" fmla="*/ 30 w 162"/>
                <a:gd name="T95" fmla="*/ 59 h 178"/>
                <a:gd name="T96" fmla="*/ 24 w 162"/>
                <a:gd name="T97" fmla="*/ 65 h 178"/>
                <a:gd name="T98" fmla="*/ 22 w 162"/>
                <a:gd name="T99" fmla="*/ 65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62" h="178">
                  <a:moveTo>
                    <a:pt x="22" y="65"/>
                  </a:moveTo>
                  <a:lnTo>
                    <a:pt x="22" y="65"/>
                  </a:lnTo>
                  <a:lnTo>
                    <a:pt x="20" y="67"/>
                  </a:lnTo>
                  <a:lnTo>
                    <a:pt x="19" y="65"/>
                  </a:lnTo>
                  <a:lnTo>
                    <a:pt x="13" y="65"/>
                  </a:lnTo>
                  <a:lnTo>
                    <a:pt x="3" y="57"/>
                  </a:lnTo>
                  <a:lnTo>
                    <a:pt x="0" y="44"/>
                  </a:lnTo>
                  <a:lnTo>
                    <a:pt x="3" y="42"/>
                  </a:lnTo>
                  <a:lnTo>
                    <a:pt x="3" y="31"/>
                  </a:lnTo>
                  <a:lnTo>
                    <a:pt x="3" y="23"/>
                  </a:lnTo>
                  <a:lnTo>
                    <a:pt x="19" y="23"/>
                  </a:lnTo>
                  <a:lnTo>
                    <a:pt x="24" y="17"/>
                  </a:lnTo>
                  <a:lnTo>
                    <a:pt x="30" y="23"/>
                  </a:lnTo>
                  <a:lnTo>
                    <a:pt x="53" y="14"/>
                  </a:lnTo>
                  <a:lnTo>
                    <a:pt x="60" y="8"/>
                  </a:lnTo>
                  <a:lnTo>
                    <a:pt x="75" y="0"/>
                  </a:lnTo>
                  <a:lnTo>
                    <a:pt x="83" y="10"/>
                  </a:lnTo>
                  <a:lnTo>
                    <a:pt x="90" y="10"/>
                  </a:lnTo>
                  <a:lnTo>
                    <a:pt x="96" y="10"/>
                  </a:lnTo>
                  <a:lnTo>
                    <a:pt x="96" y="33"/>
                  </a:lnTo>
                  <a:lnTo>
                    <a:pt x="96" y="33"/>
                  </a:lnTo>
                  <a:lnTo>
                    <a:pt x="90" y="36"/>
                  </a:lnTo>
                  <a:lnTo>
                    <a:pt x="87" y="38"/>
                  </a:lnTo>
                  <a:lnTo>
                    <a:pt x="85" y="38"/>
                  </a:lnTo>
                  <a:lnTo>
                    <a:pt x="81" y="38"/>
                  </a:lnTo>
                  <a:lnTo>
                    <a:pt x="81" y="38"/>
                  </a:lnTo>
                  <a:lnTo>
                    <a:pt x="79" y="44"/>
                  </a:lnTo>
                  <a:lnTo>
                    <a:pt x="79" y="50"/>
                  </a:lnTo>
                  <a:lnTo>
                    <a:pt x="79" y="50"/>
                  </a:lnTo>
                  <a:lnTo>
                    <a:pt x="81" y="57"/>
                  </a:lnTo>
                  <a:lnTo>
                    <a:pt x="83" y="61"/>
                  </a:lnTo>
                  <a:lnTo>
                    <a:pt x="83" y="63"/>
                  </a:lnTo>
                  <a:lnTo>
                    <a:pt x="83" y="63"/>
                  </a:lnTo>
                  <a:lnTo>
                    <a:pt x="85" y="65"/>
                  </a:lnTo>
                  <a:lnTo>
                    <a:pt x="89" y="67"/>
                  </a:lnTo>
                  <a:lnTo>
                    <a:pt x="92" y="72"/>
                  </a:lnTo>
                  <a:lnTo>
                    <a:pt x="92" y="72"/>
                  </a:lnTo>
                  <a:lnTo>
                    <a:pt x="94" y="74"/>
                  </a:lnTo>
                  <a:lnTo>
                    <a:pt x="96" y="76"/>
                  </a:lnTo>
                  <a:lnTo>
                    <a:pt x="96" y="76"/>
                  </a:lnTo>
                  <a:lnTo>
                    <a:pt x="98" y="78"/>
                  </a:lnTo>
                  <a:lnTo>
                    <a:pt x="100" y="78"/>
                  </a:lnTo>
                  <a:lnTo>
                    <a:pt x="100" y="78"/>
                  </a:lnTo>
                  <a:lnTo>
                    <a:pt x="100" y="82"/>
                  </a:lnTo>
                  <a:lnTo>
                    <a:pt x="100" y="85"/>
                  </a:lnTo>
                  <a:lnTo>
                    <a:pt x="100" y="85"/>
                  </a:lnTo>
                  <a:lnTo>
                    <a:pt x="104" y="89"/>
                  </a:lnTo>
                  <a:lnTo>
                    <a:pt x="107" y="91"/>
                  </a:lnTo>
                  <a:lnTo>
                    <a:pt x="107" y="91"/>
                  </a:lnTo>
                  <a:lnTo>
                    <a:pt x="109" y="95"/>
                  </a:lnTo>
                  <a:lnTo>
                    <a:pt x="111" y="99"/>
                  </a:lnTo>
                  <a:lnTo>
                    <a:pt x="113" y="101"/>
                  </a:lnTo>
                  <a:lnTo>
                    <a:pt x="113" y="101"/>
                  </a:lnTo>
                  <a:lnTo>
                    <a:pt x="117" y="102"/>
                  </a:lnTo>
                  <a:lnTo>
                    <a:pt x="121" y="102"/>
                  </a:lnTo>
                  <a:lnTo>
                    <a:pt x="124" y="104"/>
                  </a:lnTo>
                  <a:lnTo>
                    <a:pt x="124" y="104"/>
                  </a:lnTo>
                  <a:lnTo>
                    <a:pt x="128" y="106"/>
                  </a:lnTo>
                  <a:lnTo>
                    <a:pt x="130" y="108"/>
                  </a:lnTo>
                  <a:lnTo>
                    <a:pt x="130" y="114"/>
                  </a:lnTo>
                  <a:lnTo>
                    <a:pt x="130" y="114"/>
                  </a:lnTo>
                  <a:lnTo>
                    <a:pt x="140" y="118"/>
                  </a:lnTo>
                  <a:lnTo>
                    <a:pt x="149" y="123"/>
                  </a:lnTo>
                  <a:lnTo>
                    <a:pt x="149" y="123"/>
                  </a:lnTo>
                  <a:lnTo>
                    <a:pt x="153" y="127"/>
                  </a:lnTo>
                  <a:lnTo>
                    <a:pt x="157" y="129"/>
                  </a:lnTo>
                  <a:lnTo>
                    <a:pt x="160" y="133"/>
                  </a:lnTo>
                  <a:lnTo>
                    <a:pt x="162" y="137"/>
                  </a:lnTo>
                  <a:lnTo>
                    <a:pt x="162" y="137"/>
                  </a:lnTo>
                  <a:lnTo>
                    <a:pt x="160" y="140"/>
                  </a:lnTo>
                  <a:lnTo>
                    <a:pt x="160" y="142"/>
                  </a:lnTo>
                  <a:lnTo>
                    <a:pt x="158" y="144"/>
                  </a:lnTo>
                  <a:lnTo>
                    <a:pt x="158" y="144"/>
                  </a:lnTo>
                  <a:lnTo>
                    <a:pt x="155" y="140"/>
                  </a:lnTo>
                  <a:lnTo>
                    <a:pt x="149" y="137"/>
                  </a:lnTo>
                  <a:lnTo>
                    <a:pt x="143" y="133"/>
                  </a:lnTo>
                  <a:lnTo>
                    <a:pt x="141" y="133"/>
                  </a:lnTo>
                  <a:lnTo>
                    <a:pt x="138" y="135"/>
                  </a:lnTo>
                  <a:lnTo>
                    <a:pt x="138" y="135"/>
                  </a:lnTo>
                  <a:lnTo>
                    <a:pt x="138" y="138"/>
                  </a:lnTo>
                  <a:lnTo>
                    <a:pt x="136" y="140"/>
                  </a:lnTo>
                  <a:lnTo>
                    <a:pt x="138" y="142"/>
                  </a:lnTo>
                  <a:lnTo>
                    <a:pt x="138" y="144"/>
                  </a:lnTo>
                  <a:lnTo>
                    <a:pt x="141" y="146"/>
                  </a:lnTo>
                  <a:lnTo>
                    <a:pt x="143" y="150"/>
                  </a:lnTo>
                  <a:lnTo>
                    <a:pt x="143" y="152"/>
                  </a:lnTo>
                  <a:lnTo>
                    <a:pt x="143" y="152"/>
                  </a:lnTo>
                  <a:lnTo>
                    <a:pt x="143" y="154"/>
                  </a:lnTo>
                  <a:lnTo>
                    <a:pt x="143" y="155"/>
                  </a:lnTo>
                  <a:lnTo>
                    <a:pt x="140" y="159"/>
                  </a:lnTo>
                  <a:lnTo>
                    <a:pt x="138" y="163"/>
                  </a:lnTo>
                  <a:lnTo>
                    <a:pt x="138" y="163"/>
                  </a:lnTo>
                  <a:lnTo>
                    <a:pt x="138" y="167"/>
                  </a:lnTo>
                  <a:lnTo>
                    <a:pt x="138" y="167"/>
                  </a:lnTo>
                  <a:lnTo>
                    <a:pt x="136" y="167"/>
                  </a:lnTo>
                  <a:lnTo>
                    <a:pt x="134" y="171"/>
                  </a:lnTo>
                  <a:lnTo>
                    <a:pt x="132" y="172"/>
                  </a:lnTo>
                  <a:lnTo>
                    <a:pt x="132" y="176"/>
                  </a:lnTo>
                  <a:lnTo>
                    <a:pt x="132" y="176"/>
                  </a:lnTo>
                  <a:lnTo>
                    <a:pt x="130" y="178"/>
                  </a:lnTo>
                  <a:lnTo>
                    <a:pt x="130" y="178"/>
                  </a:lnTo>
                  <a:lnTo>
                    <a:pt x="128" y="176"/>
                  </a:lnTo>
                  <a:lnTo>
                    <a:pt x="126" y="174"/>
                  </a:lnTo>
                  <a:lnTo>
                    <a:pt x="126" y="171"/>
                  </a:lnTo>
                  <a:lnTo>
                    <a:pt x="128" y="169"/>
                  </a:lnTo>
                  <a:lnTo>
                    <a:pt x="130" y="163"/>
                  </a:lnTo>
                  <a:lnTo>
                    <a:pt x="130" y="159"/>
                  </a:lnTo>
                  <a:lnTo>
                    <a:pt x="130" y="155"/>
                  </a:lnTo>
                  <a:lnTo>
                    <a:pt x="130" y="155"/>
                  </a:lnTo>
                  <a:lnTo>
                    <a:pt x="128" y="150"/>
                  </a:lnTo>
                  <a:lnTo>
                    <a:pt x="123" y="144"/>
                  </a:lnTo>
                  <a:lnTo>
                    <a:pt x="117" y="138"/>
                  </a:lnTo>
                  <a:lnTo>
                    <a:pt x="115" y="138"/>
                  </a:lnTo>
                  <a:lnTo>
                    <a:pt x="111" y="137"/>
                  </a:lnTo>
                  <a:lnTo>
                    <a:pt x="111" y="137"/>
                  </a:lnTo>
                  <a:lnTo>
                    <a:pt x="106" y="127"/>
                  </a:lnTo>
                  <a:lnTo>
                    <a:pt x="96" y="120"/>
                  </a:lnTo>
                  <a:lnTo>
                    <a:pt x="92" y="116"/>
                  </a:lnTo>
                  <a:lnTo>
                    <a:pt x="87" y="112"/>
                  </a:lnTo>
                  <a:lnTo>
                    <a:pt x="87" y="112"/>
                  </a:lnTo>
                  <a:lnTo>
                    <a:pt x="81" y="108"/>
                  </a:lnTo>
                  <a:lnTo>
                    <a:pt x="75" y="102"/>
                  </a:lnTo>
                  <a:lnTo>
                    <a:pt x="70" y="97"/>
                  </a:lnTo>
                  <a:lnTo>
                    <a:pt x="64" y="93"/>
                  </a:lnTo>
                  <a:lnTo>
                    <a:pt x="64" y="93"/>
                  </a:lnTo>
                  <a:lnTo>
                    <a:pt x="62" y="89"/>
                  </a:lnTo>
                  <a:lnTo>
                    <a:pt x="58" y="87"/>
                  </a:lnTo>
                  <a:lnTo>
                    <a:pt x="56" y="84"/>
                  </a:lnTo>
                  <a:lnTo>
                    <a:pt x="54" y="82"/>
                  </a:lnTo>
                  <a:lnTo>
                    <a:pt x="53" y="78"/>
                  </a:lnTo>
                  <a:lnTo>
                    <a:pt x="53" y="78"/>
                  </a:lnTo>
                  <a:lnTo>
                    <a:pt x="56" y="78"/>
                  </a:lnTo>
                  <a:lnTo>
                    <a:pt x="56" y="78"/>
                  </a:lnTo>
                  <a:lnTo>
                    <a:pt x="56" y="78"/>
                  </a:lnTo>
                  <a:lnTo>
                    <a:pt x="53" y="74"/>
                  </a:lnTo>
                  <a:lnTo>
                    <a:pt x="53" y="74"/>
                  </a:lnTo>
                  <a:lnTo>
                    <a:pt x="49" y="67"/>
                  </a:lnTo>
                  <a:lnTo>
                    <a:pt x="49" y="67"/>
                  </a:lnTo>
                  <a:lnTo>
                    <a:pt x="43" y="65"/>
                  </a:lnTo>
                  <a:lnTo>
                    <a:pt x="37" y="61"/>
                  </a:lnTo>
                  <a:lnTo>
                    <a:pt x="34" y="59"/>
                  </a:lnTo>
                  <a:lnTo>
                    <a:pt x="32" y="57"/>
                  </a:lnTo>
                  <a:lnTo>
                    <a:pt x="30" y="59"/>
                  </a:lnTo>
                  <a:lnTo>
                    <a:pt x="30" y="59"/>
                  </a:lnTo>
                  <a:lnTo>
                    <a:pt x="26" y="61"/>
                  </a:lnTo>
                  <a:lnTo>
                    <a:pt x="26" y="63"/>
                  </a:lnTo>
                  <a:lnTo>
                    <a:pt x="24" y="65"/>
                  </a:lnTo>
                  <a:lnTo>
                    <a:pt x="22" y="65"/>
                  </a:lnTo>
                  <a:lnTo>
                    <a:pt x="22" y="65"/>
                  </a:lnTo>
                  <a:lnTo>
                    <a:pt x="22" y="65"/>
                  </a:lnTo>
                  <a:lnTo>
                    <a:pt x="22" y="65"/>
                  </a:lnTo>
                  <a:close/>
                </a:path>
              </a:pathLst>
            </a:custGeom>
            <a:solidFill>
              <a:schemeClr val="bg1">
                <a:lumMod val="85000"/>
              </a:schemeClr>
            </a:solidFill>
            <a:ln w="635" cap="rnd">
              <a:solidFill>
                <a:schemeClr val="bg1">
                  <a:alpha val="17000"/>
                </a:schemeClr>
              </a:solidFill>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59" name="Freeform 259">
              <a:extLst>
                <a:ext uri="{FF2B5EF4-FFF2-40B4-BE49-F238E27FC236}">
                  <a16:creationId xmlns:a16="http://schemas.microsoft.com/office/drawing/2014/main" id="{8AA5B688-F735-6B40-A184-71A11C3FB33F}"/>
                </a:ext>
              </a:extLst>
            </p:cNvPr>
            <p:cNvSpPr>
              <a:spLocks/>
            </p:cNvSpPr>
            <p:nvPr userDrawn="1"/>
          </p:nvSpPr>
          <p:spPr bwMode="auto">
            <a:xfrm>
              <a:off x="1124177" y="2258979"/>
              <a:ext cx="247352" cy="231284"/>
            </a:xfrm>
            <a:custGeom>
              <a:avLst/>
              <a:gdLst>
                <a:gd name="T0" fmla="*/ 20 w 162"/>
                <a:gd name="T1" fmla="*/ 67 h 178"/>
                <a:gd name="T2" fmla="*/ 3 w 162"/>
                <a:gd name="T3" fmla="*/ 57 h 178"/>
                <a:gd name="T4" fmla="*/ 3 w 162"/>
                <a:gd name="T5" fmla="*/ 31 h 178"/>
                <a:gd name="T6" fmla="*/ 24 w 162"/>
                <a:gd name="T7" fmla="*/ 17 h 178"/>
                <a:gd name="T8" fmla="*/ 60 w 162"/>
                <a:gd name="T9" fmla="*/ 8 h 178"/>
                <a:gd name="T10" fmla="*/ 90 w 162"/>
                <a:gd name="T11" fmla="*/ 10 h 178"/>
                <a:gd name="T12" fmla="*/ 96 w 162"/>
                <a:gd name="T13" fmla="*/ 33 h 178"/>
                <a:gd name="T14" fmla="*/ 85 w 162"/>
                <a:gd name="T15" fmla="*/ 38 h 178"/>
                <a:gd name="T16" fmla="*/ 79 w 162"/>
                <a:gd name="T17" fmla="*/ 44 h 178"/>
                <a:gd name="T18" fmla="*/ 81 w 162"/>
                <a:gd name="T19" fmla="*/ 57 h 178"/>
                <a:gd name="T20" fmla="*/ 83 w 162"/>
                <a:gd name="T21" fmla="*/ 63 h 178"/>
                <a:gd name="T22" fmla="*/ 92 w 162"/>
                <a:gd name="T23" fmla="*/ 72 h 178"/>
                <a:gd name="T24" fmla="*/ 96 w 162"/>
                <a:gd name="T25" fmla="*/ 76 h 178"/>
                <a:gd name="T26" fmla="*/ 100 w 162"/>
                <a:gd name="T27" fmla="*/ 78 h 178"/>
                <a:gd name="T28" fmla="*/ 100 w 162"/>
                <a:gd name="T29" fmla="*/ 85 h 178"/>
                <a:gd name="T30" fmla="*/ 107 w 162"/>
                <a:gd name="T31" fmla="*/ 91 h 178"/>
                <a:gd name="T32" fmla="*/ 111 w 162"/>
                <a:gd name="T33" fmla="*/ 99 h 178"/>
                <a:gd name="T34" fmla="*/ 117 w 162"/>
                <a:gd name="T35" fmla="*/ 102 h 178"/>
                <a:gd name="T36" fmla="*/ 124 w 162"/>
                <a:gd name="T37" fmla="*/ 104 h 178"/>
                <a:gd name="T38" fmla="*/ 130 w 162"/>
                <a:gd name="T39" fmla="*/ 114 h 178"/>
                <a:gd name="T40" fmla="*/ 149 w 162"/>
                <a:gd name="T41" fmla="*/ 123 h 178"/>
                <a:gd name="T42" fmla="*/ 157 w 162"/>
                <a:gd name="T43" fmla="*/ 129 h 178"/>
                <a:gd name="T44" fmla="*/ 162 w 162"/>
                <a:gd name="T45" fmla="*/ 137 h 178"/>
                <a:gd name="T46" fmla="*/ 158 w 162"/>
                <a:gd name="T47" fmla="*/ 144 h 178"/>
                <a:gd name="T48" fmla="*/ 149 w 162"/>
                <a:gd name="T49" fmla="*/ 137 h 178"/>
                <a:gd name="T50" fmla="*/ 138 w 162"/>
                <a:gd name="T51" fmla="*/ 135 h 178"/>
                <a:gd name="T52" fmla="*/ 136 w 162"/>
                <a:gd name="T53" fmla="*/ 140 h 178"/>
                <a:gd name="T54" fmla="*/ 141 w 162"/>
                <a:gd name="T55" fmla="*/ 146 h 178"/>
                <a:gd name="T56" fmla="*/ 143 w 162"/>
                <a:gd name="T57" fmla="*/ 152 h 178"/>
                <a:gd name="T58" fmla="*/ 140 w 162"/>
                <a:gd name="T59" fmla="*/ 159 h 178"/>
                <a:gd name="T60" fmla="*/ 138 w 162"/>
                <a:gd name="T61" fmla="*/ 167 h 178"/>
                <a:gd name="T62" fmla="*/ 134 w 162"/>
                <a:gd name="T63" fmla="*/ 171 h 178"/>
                <a:gd name="T64" fmla="*/ 132 w 162"/>
                <a:gd name="T65" fmla="*/ 176 h 178"/>
                <a:gd name="T66" fmla="*/ 128 w 162"/>
                <a:gd name="T67" fmla="*/ 176 h 178"/>
                <a:gd name="T68" fmla="*/ 128 w 162"/>
                <a:gd name="T69" fmla="*/ 169 h 178"/>
                <a:gd name="T70" fmla="*/ 130 w 162"/>
                <a:gd name="T71" fmla="*/ 155 h 178"/>
                <a:gd name="T72" fmla="*/ 123 w 162"/>
                <a:gd name="T73" fmla="*/ 144 h 178"/>
                <a:gd name="T74" fmla="*/ 111 w 162"/>
                <a:gd name="T75" fmla="*/ 137 h 178"/>
                <a:gd name="T76" fmla="*/ 96 w 162"/>
                <a:gd name="T77" fmla="*/ 120 h 178"/>
                <a:gd name="T78" fmla="*/ 87 w 162"/>
                <a:gd name="T79" fmla="*/ 112 h 178"/>
                <a:gd name="T80" fmla="*/ 70 w 162"/>
                <a:gd name="T81" fmla="*/ 97 h 178"/>
                <a:gd name="T82" fmla="*/ 62 w 162"/>
                <a:gd name="T83" fmla="*/ 89 h 178"/>
                <a:gd name="T84" fmla="*/ 54 w 162"/>
                <a:gd name="T85" fmla="*/ 82 h 178"/>
                <a:gd name="T86" fmla="*/ 56 w 162"/>
                <a:gd name="T87" fmla="*/ 78 h 178"/>
                <a:gd name="T88" fmla="*/ 53 w 162"/>
                <a:gd name="T89" fmla="*/ 74 h 178"/>
                <a:gd name="T90" fmla="*/ 49 w 162"/>
                <a:gd name="T91" fmla="*/ 67 h 178"/>
                <a:gd name="T92" fmla="*/ 34 w 162"/>
                <a:gd name="T93" fmla="*/ 59 h 178"/>
                <a:gd name="T94" fmla="*/ 30 w 162"/>
                <a:gd name="T95" fmla="*/ 59 h 178"/>
                <a:gd name="T96" fmla="*/ 24 w 162"/>
                <a:gd name="T97" fmla="*/ 65 h 178"/>
                <a:gd name="T98" fmla="*/ 22 w 162"/>
                <a:gd name="T99" fmla="*/ 65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62" h="178">
                  <a:moveTo>
                    <a:pt x="22" y="65"/>
                  </a:moveTo>
                  <a:lnTo>
                    <a:pt x="22" y="65"/>
                  </a:lnTo>
                  <a:lnTo>
                    <a:pt x="20" y="67"/>
                  </a:lnTo>
                  <a:lnTo>
                    <a:pt x="19" y="65"/>
                  </a:lnTo>
                  <a:lnTo>
                    <a:pt x="13" y="65"/>
                  </a:lnTo>
                  <a:lnTo>
                    <a:pt x="3" y="57"/>
                  </a:lnTo>
                  <a:lnTo>
                    <a:pt x="0" y="44"/>
                  </a:lnTo>
                  <a:lnTo>
                    <a:pt x="3" y="42"/>
                  </a:lnTo>
                  <a:lnTo>
                    <a:pt x="3" y="31"/>
                  </a:lnTo>
                  <a:lnTo>
                    <a:pt x="3" y="23"/>
                  </a:lnTo>
                  <a:lnTo>
                    <a:pt x="19" y="23"/>
                  </a:lnTo>
                  <a:lnTo>
                    <a:pt x="24" y="17"/>
                  </a:lnTo>
                  <a:lnTo>
                    <a:pt x="30" y="23"/>
                  </a:lnTo>
                  <a:lnTo>
                    <a:pt x="53" y="14"/>
                  </a:lnTo>
                  <a:lnTo>
                    <a:pt x="60" y="8"/>
                  </a:lnTo>
                  <a:lnTo>
                    <a:pt x="75" y="0"/>
                  </a:lnTo>
                  <a:lnTo>
                    <a:pt x="83" y="10"/>
                  </a:lnTo>
                  <a:lnTo>
                    <a:pt x="90" y="10"/>
                  </a:lnTo>
                  <a:lnTo>
                    <a:pt x="96" y="10"/>
                  </a:lnTo>
                  <a:lnTo>
                    <a:pt x="96" y="33"/>
                  </a:lnTo>
                  <a:lnTo>
                    <a:pt x="96" y="33"/>
                  </a:lnTo>
                  <a:lnTo>
                    <a:pt x="90" y="36"/>
                  </a:lnTo>
                  <a:lnTo>
                    <a:pt x="87" y="38"/>
                  </a:lnTo>
                  <a:lnTo>
                    <a:pt x="85" y="38"/>
                  </a:lnTo>
                  <a:lnTo>
                    <a:pt x="81" y="38"/>
                  </a:lnTo>
                  <a:lnTo>
                    <a:pt x="81" y="38"/>
                  </a:lnTo>
                  <a:lnTo>
                    <a:pt x="79" y="44"/>
                  </a:lnTo>
                  <a:lnTo>
                    <a:pt x="79" y="50"/>
                  </a:lnTo>
                  <a:lnTo>
                    <a:pt x="79" y="50"/>
                  </a:lnTo>
                  <a:lnTo>
                    <a:pt x="81" y="57"/>
                  </a:lnTo>
                  <a:lnTo>
                    <a:pt x="83" y="61"/>
                  </a:lnTo>
                  <a:lnTo>
                    <a:pt x="83" y="63"/>
                  </a:lnTo>
                  <a:lnTo>
                    <a:pt x="83" y="63"/>
                  </a:lnTo>
                  <a:lnTo>
                    <a:pt x="85" y="65"/>
                  </a:lnTo>
                  <a:lnTo>
                    <a:pt x="89" y="67"/>
                  </a:lnTo>
                  <a:lnTo>
                    <a:pt x="92" y="72"/>
                  </a:lnTo>
                  <a:lnTo>
                    <a:pt x="92" y="72"/>
                  </a:lnTo>
                  <a:lnTo>
                    <a:pt x="94" y="74"/>
                  </a:lnTo>
                  <a:lnTo>
                    <a:pt x="96" y="76"/>
                  </a:lnTo>
                  <a:lnTo>
                    <a:pt x="96" y="76"/>
                  </a:lnTo>
                  <a:lnTo>
                    <a:pt x="98" y="78"/>
                  </a:lnTo>
                  <a:lnTo>
                    <a:pt x="100" y="78"/>
                  </a:lnTo>
                  <a:lnTo>
                    <a:pt x="100" y="78"/>
                  </a:lnTo>
                  <a:lnTo>
                    <a:pt x="100" y="82"/>
                  </a:lnTo>
                  <a:lnTo>
                    <a:pt x="100" y="85"/>
                  </a:lnTo>
                  <a:lnTo>
                    <a:pt x="100" y="85"/>
                  </a:lnTo>
                  <a:lnTo>
                    <a:pt x="104" y="89"/>
                  </a:lnTo>
                  <a:lnTo>
                    <a:pt x="107" y="91"/>
                  </a:lnTo>
                  <a:lnTo>
                    <a:pt x="107" y="91"/>
                  </a:lnTo>
                  <a:lnTo>
                    <a:pt x="109" y="95"/>
                  </a:lnTo>
                  <a:lnTo>
                    <a:pt x="111" y="99"/>
                  </a:lnTo>
                  <a:lnTo>
                    <a:pt x="113" y="101"/>
                  </a:lnTo>
                  <a:lnTo>
                    <a:pt x="113" y="101"/>
                  </a:lnTo>
                  <a:lnTo>
                    <a:pt x="117" y="102"/>
                  </a:lnTo>
                  <a:lnTo>
                    <a:pt x="121" y="102"/>
                  </a:lnTo>
                  <a:lnTo>
                    <a:pt x="124" y="104"/>
                  </a:lnTo>
                  <a:lnTo>
                    <a:pt x="124" y="104"/>
                  </a:lnTo>
                  <a:lnTo>
                    <a:pt x="128" y="106"/>
                  </a:lnTo>
                  <a:lnTo>
                    <a:pt x="130" y="108"/>
                  </a:lnTo>
                  <a:lnTo>
                    <a:pt x="130" y="114"/>
                  </a:lnTo>
                  <a:lnTo>
                    <a:pt x="130" y="114"/>
                  </a:lnTo>
                  <a:lnTo>
                    <a:pt x="140" y="118"/>
                  </a:lnTo>
                  <a:lnTo>
                    <a:pt x="149" y="123"/>
                  </a:lnTo>
                  <a:lnTo>
                    <a:pt x="149" y="123"/>
                  </a:lnTo>
                  <a:lnTo>
                    <a:pt x="153" y="127"/>
                  </a:lnTo>
                  <a:lnTo>
                    <a:pt x="157" y="129"/>
                  </a:lnTo>
                  <a:lnTo>
                    <a:pt x="160" y="133"/>
                  </a:lnTo>
                  <a:lnTo>
                    <a:pt x="162" y="137"/>
                  </a:lnTo>
                  <a:lnTo>
                    <a:pt x="162" y="137"/>
                  </a:lnTo>
                  <a:lnTo>
                    <a:pt x="160" y="140"/>
                  </a:lnTo>
                  <a:lnTo>
                    <a:pt x="160" y="142"/>
                  </a:lnTo>
                  <a:lnTo>
                    <a:pt x="158" y="144"/>
                  </a:lnTo>
                  <a:lnTo>
                    <a:pt x="158" y="144"/>
                  </a:lnTo>
                  <a:lnTo>
                    <a:pt x="155" y="140"/>
                  </a:lnTo>
                  <a:lnTo>
                    <a:pt x="149" y="137"/>
                  </a:lnTo>
                  <a:lnTo>
                    <a:pt x="143" y="133"/>
                  </a:lnTo>
                  <a:lnTo>
                    <a:pt x="141" y="133"/>
                  </a:lnTo>
                  <a:lnTo>
                    <a:pt x="138" y="135"/>
                  </a:lnTo>
                  <a:lnTo>
                    <a:pt x="138" y="135"/>
                  </a:lnTo>
                  <a:lnTo>
                    <a:pt x="138" y="138"/>
                  </a:lnTo>
                  <a:lnTo>
                    <a:pt x="136" y="140"/>
                  </a:lnTo>
                  <a:lnTo>
                    <a:pt x="138" y="142"/>
                  </a:lnTo>
                  <a:lnTo>
                    <a:pt x="138" y="144"/>
                  </a:lnTo>
                  <a:lnTo>
                    <a:pt x="141" y="146"/>
                  </a:lnTo>
                  <a:lnTo>
                    <a:pt x="143" y="150"/>
                  </a:lnTo>
                  <a:lnTo>
                    <a:pt x="143" y="152"/>
                  </a:lnTo>
                  <a:lnTo>
                    <a:pt x="143" y="152"/>
                  </a:lnTo>
                  <a:lnTo>
                    <a:pt x="143" y="154"/>
                  </a:lnTo>
                  <a:lnTo>
                    <a:pt x="143" y="155"/>
                  </a:lnTo>
                  <a:lnTo>
                    <a:pt x="140" y="159"/>
                  </a:lnTo>
                  <a:lnTo>
                    <a:pt x="138" y="163"/>
                  </a:lnTo>
                  <a:lnTo>
                    <a:pt x="138" y="163"/>
                  </a:lnTo>
                  <a:lnTo>
                    <a:pt x="138" y="167"/>
                  </a:lnTo>
                  <a:lnTo>
                    <a:pt x="138" y="167"/>
                  </a:lnTo>
                  <a:lnTo>
                    <a:pt x="136" y="167"/>
                  </a:lnTo>
                  <a:lnTo>
                    <a:pt x="134" y="171"/>
                  </a:lnTo>
                  <a:lnTo>
                    <a:pt x="132" y="172"/>
                  </a:lnTo>
                  <a:lnTo>
                    <a:pt x="132" y="176"/>
                  </a:lnTo>
                  <a:lnTo>
                    <a:pt x="132" y="176"/>
                  </a:lnTo>
                  <a:lnTo>
                    <a:pt x="130" y="178"/>
                  </a:lnTo>
                  <a:lnTo>
                    <a:pt x="130" y="178"/>
                  </a:lnTo>
                  <a:lnTo>
                    <a:pt x="128" y="176"/>
                  </a:lnTo>
                  <a:lnTo>
                    <a:pt x="126" y="174"/>
                  </a:lnTo>
                  <a:lnTo>
                    <a:pt x="126" y="171"/>
                  </a:lnTo>
                  <a:lnTo>
                    <a:pt x="128" y="169"/>
                  </a:lnTo>
                  <a:lnTo>
                    <a:pt x="130" y="163"/>
                  </a:lnTo>
                  <a:lnTo>
                    <a:pt x="130" y="159"/>
                  </a:lnTo>
                  <a:lnTo>
                    <a:pt x="130" y="155"/>
                  </a:lnTo>
                  <a:lnTo>
                    <a:pt x="130" y="155"/>
                  </a:lnTo>
                  <a:lnTo>
                    <a:pt x="128" y="150"/>
                  </a:lnTo>
                  <a:lnTo>
                    <a:pt x="123" y="144"/>
                  </a:lnTo>
                  <a:lnTo>
                    <a:pt x="117" y="138"/>
                  </a:lnTo>
                  <a:lnTo>
                    <a:pt x="115" y="138"/>
                  </a:lnTo>
                  <a:lnTo>
                    <a:pt x="111" y="137"/>
                  </a:lnTo>
                  <a:lnTo>
                    <a:pt x="111" y="137"/>
                  </a:lnTo>
                  <a:lnTo>
                    <a:pt x="106" y="127"/>
                  </a:lnTo>
                  <a:lnTo>
                    <a:pt x="96" y="120"/>
                  </a:lnTo>
                  <a:lnTo>
                    <a:pt x="92" y="116"/>
                  </a:lnTo>
                  <a:lnTo>
                    <a:pt x="87" y="112"/>
                  </a:lnTo>
                  <a:lnTo>
                    <a:pt x="87" y="112"/>
                  </a:lnTo>
                  <a:lnTo>
                    <a:pt x="81" y="108"/>
                  </a:lnTo>
                  <a:lnTo>
                    <a:pt x="75" y="102"/>
                  </a:lnTo>
                  <a:lnTo>
                    <a:pt x="70" y="97"/>
                  </a:lnTo>
                  <a:lnTo>
                    <a:pt x="64" y="93"/>
                  </a:lnTo>
                  <a:lnTo>
                    <a:pt x="64" y="93"/>
                  </a:lnTo>
                  <a:lnTo>
                    <a:pt x="62" y="89"/>
                  </a:lnTo>
                  <a:lnTo>
                    <a:pt x="58" y="87"/>
                  </a:lnTo>
                  <a:lnTo>
                    <a:pt x="56" y="84"/>
                  </a:lnTo>
                  <a:lnTo>
                    <a:pt x="54" y="82"/>
                  </a:lnTo>
                  <a:lnTo>
                    <a:pt x="53" y="78"/>
                  </a:lnTo>
                  <a:lnTo>
                    <a:pt x="53" y="78"/>
                  </a:lnTo>
                  <a:lnTo>
                    <a:pt x="56" y="78"/>
                  </a:lnTo>
                  <a:lnTo>
                    <a:pt x="56" y="78"/>
                  </a:lnTo>
                  <a:lnTo>
                    <a:pt x="56" y="78"/>
                  </a:lnTo>
                  <a:lnTo>
                    <a:pt x="53" y="74"/>
                  </a:lnTo>
                  <a:lnTo>
                    <a:pt x="53" y="74"/>
                  </a:lnTo>
                  <a:lnTo>
                    <a:pt x="49" y="67"/>
                  </a:lnTo>
                  <a:lnTo>
                    <a:pt x="49" y="67"/>
                  </a:lnTo>
                  <a:lnTo>
                    <a:pt x="43" y="65"/>
                  </a:lnTo>
                  <a:lnTo>
                    <a:pt x="37" y="61"/>
                  </a:lnTo>
                  <a:lnTo>
                    <a:pt x="34" y="59"/>
                  </a:lnTo>
                  <a:lnTo>
                    <a:pt x="32" y="57"/>
                  </a:lnTo>
                  <a:lnTo>
                    <a:pt x="30" y="59"/>
                  </a:lnTo>
                  <a:lnTo>
                    <a:pt x="30" y="59"/>
                  </a:lnTo>
                  <a:lnTo>
                    <a:pt x="26" y="61"/>
                  </a:lnTo>
                  <a:lnTo>
                    <a:pt x="26" y="63"/>
                  </a:lnTo>
                  <a:lnTo>
                    <a:pt x="24" y="65"/>
                  </a:lnTo>
                  <a:lnTo>
                    <a:pt x="22" y="65"/>
                  </a:lnTo>
                  <a:lnTo>
                    <a:pt x="22" y="65"/>
                  </a:lnTo>
                  <a:lnTo>
                    <a:pt x="22" y="65"/>
                  </a:lnTo>
                  <a:lnTo>
                    <a:pt x="22" y="65"/>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60" name="Freeform 260">
              <a:extLst>
                <a:ext uri="{FF2B5EF4-FFF2-40B4-BE49-F238E27FC236}">
                  <a16:creationId xmlns:a16="http://schemas.microsoft.com/office/drawing/2014/main" id="{1321A38C-7D33-934A-A283-00045E3CC8BA}"/>
                </a:ext>
              </a:extLst>
            </p:cNvPr>
            <p:cNvSpPr>
              <a:spLocks/>
            </p:cNvSpPr>
            <p:nvPr userDrawn="1"/>
          </p:nvSpPr>
          <p:spPr bwMode="auto">
            <a:xfrm>
              <a:off x="1253961" y="2485065"/>
              <a:ext cx="54967" cy="37681"/>
            </a:xfrm>
            <a:custGeom>
              <a:avLst/>
              <a:gdLst>
                <a:gd name="T0" fmla="*/ 7 w 36"/>
                <a:gd name="T1" fmla="*/ 2 h 29"/>
                <a:gd name="T2" fmla="*/ 7 w 36"/>
                <a:gd name="T3" fmla="*/ 2 h 29"/>
                <a:gd name="T4" fmla="*/ 4 w 36"/>
                <a:gd name="T5" fmla="*/ 0 h 29"/>
                <a:gd name="T6" fmla="*/ 0 w 36"/>
                <a:gd name="T7" fmla="*/ 0 h 29"/>
                <a:gd name="T8" fmla="*/ 0 w 36"/>
                <a:gd name="T9" fmla="*/ 2 h 29"/>
                <a:gd name="T10" fmla="*/ 0 w 36"/>
                <a:gd name="T11" fmla="*/ 4 h 29"/>
                <a:gd name="T12" fmla="*/ 0 w 36"/>
                <a:gd name="T13" fmla="*/ 8 h 29"/>
                <a:gd name="T14" fmla="*/ 2 w 36"/>
                <a:gd name="T15" fmla="*/ 10 h 29"/>
                <a:gd name="T16" fmla="*/ 4 w 36"/>
                <a:gd name="T17" fmla="*/ 14 h 29"/>
                <a:gd name="T18" fmla="*/ 5 w 36"/>
                <a:gd name="T19" fmla="*/ 17 h 29"/>
                <a:gd name="T20" fmla="*/ 5 w 36"/>
                <a:gd name="T21" fmla="*/ 17 h 29"/>
                <a:gd name="T22" fmla="*/ 17 w 36"/>
                <a:gd name="T23" fmla="*/ 23 h 29"/>
                <a:gd name="T24" fmla="*/ 26 w 36"/>
                <a:gd name="T25" fmla="*/ 27 h 29"/>
                <a:gd name="T26" fmla="*/ 28 w 36"/>
                <a:gd name="T27" fmla="*/ 29 h 29"/>
                <a:gd name="T28" fmla="*/ 30 w 36"/>
                <a:gd name="T29" fmla="*/ 29 h 29"/>
                <a:gd name="T30" fmla="*/ 30 w 36"/>
                <a:gd name="T31" fmla="*/ 29 h 29"/>
                <a:gd name="T32" fmla="*/ 30 w 36"/>
                <a:gd name="T33" fmla="*/ 25 h 29"/>
                <a:gd name="T34" fmla="*/ 32 w 36"/>
                <a:gd name="T35" fmla="*/ 23 h 29"/>
                <a:gd name="T36" fmla="*/ 32 w 36"/>
                <a:gd name="T37" fmla="*/ 14 h 29"/>
                <a:gd name="T38" fmla="*/ 34 w 36"/>
                <a:gd name="T39" fmla="*/ 8 h 29"/>
                <a:gd name="T40" fmla="*/ 34 w 36"/>
                <a:gd name="T41" fmla="*/ 4 h 29"/>
                <a:gd name="T42" fmla="*/ 36 w 36"/>
                <a:gd name="T43" fmla="*/ 0 h 29"/>
                <a:gd name="T44" fmla="*/ 36 w 36"/>
                <a:gd name="T45" fmla="*/ 0 h 29"/>
                <a:gd name="T46" fmla="*/ 30 w 36"/>
                <a:gd name="T47" fmla="*/ 2 h 29"/>
                <a:gd name="T48" fmla="*/ 21 w 36"/>
                <a:gd name="T49" fmla="*/ 4 h 29"/>
                <a:gd name="T50" fmla="*/ 13 w 36"/>
                <a:gd name="T51" fmla="*/ 6 h 29"/>
                <a:gd name="T52" fmla="*/ 9 w 36"/>
                <a:gd name="T53" fmla="*/ 4 h 29"/>
                <a:gd name="T54" fmla="*/ 7 w 36"/>
                <a:gd name="T55" fmla="*/ 2 h 29"/>
                <a:gd name="T56" fmla="*/ 7 w 36"/>
                <a:gd name="T57" fmla="*/ 2 h 29"/>
                <a:gd name="T58" fmla="*/ 7 w 36"/>
                <a:gd name="T59" fmla="*/ 2 h 29"/>
                <a:gd name="T60" fmla="*/ 7 w 36"/>
                <a:gd name="T61" fmla="*/ 2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6" h="29">
                  <a:moveTo>
                    <a:pt x="7" y="2"/>
                  </a:moveTo>
                  <a:lnTo>
                    <a:pt x="7" y="2"/>
                  </a:lnTo>
                  <a:lnTo>
                    <a:pt x="4" y="0"/>
                  </a:lnTo>
                  <a:lnTo>
                    <a:pt x="0" y="0"/>
                  </a:lnTo>
                  <a:lnTo>
                    <a:pt x="0" y="2"/>
                  </a:lnTo>
                  <a:lnTo>
                    <a:pt x="0" y="4"/>
                  </a:lnTo>
                  <a:lnTo>
                    <a:pt x="0" y="8"/>
                  </a:lnTo>
                  <a:lnTo>
                    <a:pt x="2" y="10"/>
                  </a:lnTo>
                  <a:lnTo>
                    <a:pt x="4" y="14"/>
                  </a:lnTo>
                  <a:lnTo>
                    <a:pt x="5" y="17"/>
                  </a:lnTo>
                  <a:lnTo>
                    <a:pt x="5" y="17"/>
                  </a:lnTo>
                  <a:lnTo>
                    <a:pt x="17" y="23"/>
                  </a:lnTo>
                  <a:lnTo>
                    <a:pt x="26" y="27"/>
                  </a:lnTo>
                  <a:lnTo>
                    <a:pt x="28" y="29"/>
                  </a:lnTo>
                  <a:lnTo>
                    <a:pt x="30" y="29"/>
                  </a:lnTo>
                  <a:lnTo>
                    <a:pt x="30" y="29"/>
                  </a:lnTo>
                  <a:lnTo>
                    <a:pt x="30" y="25"/>
                  </a:lnTo>
                  <a:lnTo>
                    <a:pt x="32" y="23"/>
                  </a:lnTo>
                  <a:lnTo>
                    <a:pt x="32" y="14"/>
                  </a:lnTo>
                  <a:lnTo>
                    <a:pt x="34" y="8"/>
                  </a:lnTo>
                  <a:lnTo>
                    <a:pt x="34" y="4"/>
                  </a:lnTo>
                  <a:lnTo>
                    <a:pt x="36" y="0"/>
                  </a:lnTo>
                  <a:lnTo>
                    <a:pt x="36" y="0"/>
                  </a:lnTo>
                  <a:lnTo>
                    <a:pt x="30" y="2"/>
                  </a:lnTo>
                  <a:lnTo>
                    <a:pt x="21" y="4"/>
                  </a:lnTo>
                  <a:lnTo>
                    <a:pt x="13" y="6"/>
                  </a:lnTo>
                  <a:lnTo>
                    <a:pt x="9" y="4"/>
                  </a:lnTo>
                  <a:lnTo>
                    <a:pt x="7" y="2"/>
                  </a:lnTo>
                  <a:lnTo>
                    <a:pt x="7" y="2"/>
                  </a:lnTo>
                  <a:lnTo>
                    <a:pt x="7" y="2"/>
                  </a:lnTo>
                  <a:lnTo>
                    <a:pt x="7" y="2"/>
                  </a:lnTo>
                  <a:close/>
                </a:path>
              </a:pathLst>
            </a:custGeom>
            <a:solidFill>
              <a:schemeClr val="bg1">
                <a:lumMod val="85000"/>
              </a:schemeClr>
            </a:solidFill>
            <a:ln w="635" cap="rnd">
              <a:solidFill>
                <a:schemeClr val="bg1">
                  <a:alpha val="17000"/>
                </a:schemeClr>
              </a:solidFill>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61" name="Freeform 261">
              <a:extLst>
                <a:ext uri="{FF2B5EF4-FFF2-40B4-BE49-F238E27FC236}">
                  <a16:creationId xmlns:a16="http://schemas.microsoft.com/office/drawing/2014/main" id="{BA64AAC4-5611-FB43-B34A-4F73FF4014EF}"/>
                </a:ext>
              </a:extLst>
            </p:cNvPr>
            <p:cNvSpPr>
              <a:spLocks/>
            </p:cNvSpPr>
            <p:nvPr userDrawn="1"/>
          </p:nvSpPr>
          <p:spPr bwMode="auto">
            <a:xfrm>
              <a:off x="1253961" y="2485065"/>
              <a:ext cx="54967" cy="37681"/>
            </a:xfrm>
            <a:custGeom>
              <a:avLst/>
              <a:gdLst>
                <a:gd name="T0" fmla="*/ 7 w 36"/>
                <a:gd name="T1" fmla="*/ 2 h 29"/>
                <a:gd name="T2" fmla="*/ 7 w 36"/>
                <a:gd name="T3" fmla="*/ 2 h 29"/>
                <a:gd name="T4" fmla="*/ 4 w 36"/>
                <a:gd name="T5" fmla="*/ 0 h 29"/>
                <a:gd name="T6" fmla="*/ 0 w 36"/>
                <a:gd name="T7" fmla="*/ 0 h 29"/>
                <a:gd name="T8" fmla="*/ 0 w 36"/>
                <a:gd name="T9" fmla="*/ 2 h 29"/>
                <a:gd name="T10" fmla="*/ 0 w 36"/>
                <a:gd name="T11" fmla="*/ 4 h 29"/>
                <a:gd name="T12" fmla="*/ 0 w 36"/>
                <a:gd name="T13" fmla="*/ 8 h 29"/>
                <a:gd name="T14" fmla="*/ 2 w 36"/>
                <a:gd name="T15" fmla="*/ 10 h 29"/>
                <a:gd name="T16" fmla="*/ 4 w 36"/>
                <a:gd name="T17" fmla="*/ 14 h 29"/>
                <a:gd name="T18" fmla="*/ 5 w 36"/>
                <a:gd name="T19" fmla="*/ 17 h 29"/>
                <a:gd name="T20" fmla="*/ 5 w 36"/>
                <a:gd name="T21" fmla="*/ 17 h 29"/>
                <a:gd name="T22" fmla="*/ 17 w 36"/>
                <a:gd name="T23" fmla="*/ 23 h 29"/>
                <a:gd name="T24" fmla="*/ 26 w 36"/>
                <a:gd name="T25" fmla="*/ 27 h 29"/>
                <a:gd name="T26" fmla="*/ 28 w 36"/>
                <a:gd name="T27" fmla="*/ 29 h 29"/>
                <a:gd name="T28" fmla="*/ 30 w 36"/>
                <a:gd name="T29" fmla="*/ 29 h 29"/>
                <a:gd name="T30" fmla="*/ 30 w 36"/>
                <a:gd name="T31" fmla="*/ 29 h 29"/>
                <a:gd name="T32" fmla="*/ 30 w 36"/>
                <a:gd name="T33" fmla="*/ 25 h 29"/>
                <a:gd name="T34" fmla="*/ 32 w 36"/>
                <a:gd name="T35" fmla="*/ 23 h 29"/>
                <a:gd name="T36" fmla="*/ 32 w 36"/>
                <a:gd name="T37" fmla="*/ 14 h 29"/>
                <a:gd name="T38" fmla="*/ 34 w 36"/>
                <a:gd name="T39" fmla="*/ 8 h 29"/>
                <a:gd name="T40" fmla="*/ 34 w 36"/>
                <a:gd name="T41" fmla="*/ 4 h 29"/>
                <a:gd name="T42" fmla="*/ 36 w 36"/>
                <a:gd name="T43" fmla="*/ 0 h 29"/>
                <a:gd name="T44" fmla="*/ 36 w 36"/>
                <a:gd name="T45" fmla="*/ 0 h 29"/>
                <a:gd name="T46" fmla="*/ 30 w 36"/>
                <a:gd name="T47" fmla="*/ 2 h 29"/>
                <a:gd name="T48" fmla="*/ 21 w 36"/>
                <a:gd name="T49" fmla="*/ 4 h 29"/>
                <a:gd name="T50" fmla="*/ 13 w 36"/>
                <a:gd name="T51" fmla="*/ 6 h 29"/>
                <a:gd name="T52" fmla="*/ 9 w 36"/>
                <a:gd name="T53" fmla="*/ 4 h 29"/>
                <a:gd name="T54" fmla="*/ 7 w 36"/>
                <a:gd name="T55" fmla="*/ 2 h 29"/>
                <a:gd name="T56" fmla="*/ 7 w 36"/>
                <a:gd name="T57" fmla="*/ 2 h 29"/>
                <a:gd name="T58" fmla="*/ 7 w 36"/>
                <a:gd name="T59" fmla="*/ 2 h 29"/>
                <a:gd name="T60" fmla="*/ 7 w 36"/>
                <a:gd name="T61" fmla="*/ 2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6" h="29">
                  <a:moveTo>
                    <a:pt x="7" y="2"/>
                  </a:moveTo>
                  <a:lnTo>
                    <a:pt x="7" y="2"/>
                  </a:lnTo>
                  <a:lnTo>
                    <a:pt x="4" y="0"/>
                  </a:lnTo>
                  <a:lnTo>
                    <a:pt x="0" y="0"/>
                  </a:lnTo>
                  <a:lnTo>
                    <a:pt x="0" y="2"/>
                  </a:lnTo>
                  <a:lnTo>
                    <a:pt x="0" y="4"/>
                  </a:lnTo>
                  <a:lnTo>
                    <a:pt x="0" y="8"/>
                  </a:lnTo>
                  <a:lnTo>
                    <a:pt x="2" y="10"/>
                  </a:lnTo>
                  <a:lnTo>
                    <a:pt x="4" y="14"/>
                  </a:lnTo>
                  <a:lnTo>
                    <a:pt x="5" y="17"/>
                  </a:lnTo>
                  <a:lnTo>
                    <a:pt x="5" y="17"/>
                  </a:lnTo>
                  <a:lnTo>
                    <a:pt x="17" y="23"/>
                  </a:lnTo>
                  <a:lnTo>
                    <a:pt x="26" y="27"/>
                  </a:lnTo>
                  <a:lnTo>
                    <a:pt x="28" y="29"/>
                  </a:lnTo>
                  <a:lnTo>
                    <a:pt x="30" y="29"/>
                  </a:lnTo>
                  <a:lnTo>
                    <a:pt x="30" y="29"/>
                  </a:lnTo>
                  <a:lnTo>
                    <a:pt x="30" y="25"/>
                  </a:lnTo>
                  <a:lnTo>
                    <a:pt x="32" y="23"/>
                  </a:lnTo>
                  <a:lnTo>
                    <a:pt x="32" y="14"/>
                  </a:lnTo>
                  <a:lnTo>
                    <a:pt x="34" y="8"/>
                  </a:lnTo>
                  <a:lnTo>
                    <a:pt x="34" y="4"/>
                  </a:lnTo>
                  <a:lnTo>
                    <a:pt x="36" y="0"/>
                  </a:lnTo>
                  <a:lnTo>
                    <a:pt x="36" y="0"/>
                  </a:lnTo>
                  <a:lnTo>
                    <a:pt x="30" y="2"/>
                  </a:lnTo>
                  <a:lnTo>
                    <a:pt x="21" y="4"/>
                  </a:lnTo>
                  <a:lnTo>
                    <a:pt x="13" y="6"/>
                  </a:lnTo>
                  <a:lnTo>
                    <a:pt x="9" y="4"/>
                  </a:lnTo>
                  <a:lnTo>
                    <a:pt x="7" y="2"/>
                  </a:lnTo>
                  <a:lnTo>
                    <a:pt x="7" y="2"/>
                  </a:lnTo>
                  <a:lnTo>
                    <a:pt x="7" y="2"/>
                  </a:lnTo>
                  <a:lnTo>
                    <a:pt x="7" y="2"/>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62" name="Freeform 262">
              <a:extLst>
                <a:ext uri="{FF2B5EF4-FFF2-40B4-BE49-F238E27FC236}">
                  <a16:creationId xmlns:a16="http://schemas.microsoft.com/office/drawing/2014/main" id="{DB5D9E10-0DB4-BB46-B9FD-1BF3C3386899}"/>
                </a:ext>
              </a:extLst>
            </p:cNvPr>
            <p:cNvSpPr>
              <a:spLocks/>
            </p:cNvSpPr>
            <p:nvPr userDrawn="1"/>
          </p:nvSpPr>
          <p:spPr bwMode="auto">
            <a:xfrm>
              <a:off x="1157768" y="2416200"/>
              <a:ext cx="35118" cy="51974"/>
            </a:xfrm>
            <a:custGeom>
              <a:avLst/>
              <a:gdLst>
                <a:gd name="T0" fmla="*/ 6 w 23"/>
                <a:gd name="T1" fmla="*/ 40 h 40"/>
                <a:gd name="T2" fmla="*/ 6 w 23"/>
                <a:gd name="T3" fmla="*/ 40 h 40"/>
                <a:gd name="T4" fmla="*/ 4 w 23"/>
                <a:gd name="T5" fmla="*/ 40 h 40"/>
                <a:gd name="T6" fmla="*/ 4 w 23"/>
                <a:gd name="T7" fmla="*/ 38 h 40"/>
                <a:gd name="T8" fmla="*/ 0 w 23"/>
                <a:gd name="T9" fmla="*/ 38 h 40"/>
                <a:gd name="T10" fmla="*/ 4 w 23"/>
                <a:gd name="T11" fmla="*/ 31 h 40"/>
                <a:gd name="T12" fmla="*/ 4 w 23"/>
                <a:gd name="T13" fmla="*/ 25 h 40"/>
                <a:gd name="T14" fmla="*/ 4 w 23"/>
                <a:gd name="T15" fmla="*/ 25 h 40"/>
                <a:gd name="T16" fmla="*/ 6 w 23"/>
                <a:gd name="T17" fmla="*/ 23 h 40"/>
                <a:gd name="T18" fmla="*/ 6 w 23"/>
                <a:gd name="T19" fmla="*/ 21 h 40"/>
                <a:gd name="T20" fmla="*/ 4 w 23"/>
                <a:gd name="T21" fmla="*/ 17 h 40"/>
                <a:gd name="T22" fmla="*/ 4 w 23"/>
                <a:gd name="T23" fmla="*/ 17 h 40"/>
                <a:gd name="T24" fmla="*/ 4 w 23"/>
                <a:gd name="T25" fmla="*/ 17 h 40"/>
                <a:gd name="T26" fmla="*/ 4 w 23"/>
                <a:gd name="T27" fmla="*/ 16 h 40"/>
                <a:gd name="T28" fmla="*/ 4 w 23"/>
                <a:gd name="T29" fmla="*/ 12 h 40"/>
                <a:gd name="T30" fmla="*/ 0 w 23"/>
                <a:gd name="T31" fmla="*/ 8 h 40"/>
                <a:gd name="T32" fmla="*/ 0 w 23"/>
                <a:gd name="T33" fmla="*/ 2 h 40"/>
                <a:gd name="T34" fmla="*/ 0 w 23"/>
                <a:gd name="T35" fmla="*/ 2 h 40"/>
                <a:gd name="T36" fmla="*/ 6 w 23"/>
                <a:gd name="T37" fmla="*/ 4 h 40"/>
                <a:gd name="T38" fmla="*/ 6 w 23"/>
                <a:gd name="T39" fmla="*/ 4 h 40"/>
                <a:gd name="T40" fmla="*/ 8 w 23"/>
                <a:gd name="T41" fmla="*/ 2 h 40"/>
                <a:gd name="T42" fmla="*/ 12 w 23"/>
                <a:gd name="T43" fmla="*/ 0 h 40"/>
                <a:gd name="T44" fmla="*/ 15 w 23"/>
                <a:gd name="T45" fmla="*/ 0 h 40"/>
                <a:gd name="T46" fmla="*/ 19 w 23"/>
                <a:gd name="T47" fmla="*/ 4 h 40"/>
                <a:gd name="T48" fmla="*/ 19 w 23"/>
                <a:gd name="T49" fmla="*/ 4 h 40"/>
                <a:gd name="T50" fmla="*/ 23 w 23"/>
                <a:gd name="T51" fmla="*/ 8 h 40"/>
                <a:gd name="T52" fmla="*/ 23 w 23"/>
                <a:gd name="T53" fmla="*/ 10 h 40"/>
                <a:gd name="T54" fmla="*/ 23 w 23"/>
                <a:gd name="T55" fmla="*/ 12 h 40"/>
                <a:gd name="T56" fmla="*/ 23 w 23"/>
                <a:gd name="T57" fmla="*/ 12 h 40"/>
                <a:gd name="T58" fmla="*/ 23 w 23"/>
                <a:gd name="T59" fmla="*/ 12 h 40"/>
                <a:gd name="T60" fmla="*/ 19 w 23"/>
                <a:gd name="T61" fmla="*/ 17 h 40"/>
                <a:gd name="T62" fmla="*/ 17 w 23"/>
                <a:gd name="T63" fmla="*/ 25 h 40"/>
                <a:gd name="T64" fmla="*/ 19 w 23"/>
                <a:gd name="T65" fmla="*/ 31 h 40"/>
                <a:gd name="T66" fmla="*/ 19 w 23"/>
                <a:gd name="T67" fmla="*/ 36 h 40"/>
                <a:gd name="T68" fmla="*/ 14 w 23"/>
                <a:gd name="T69" fmla="*/ 36 h 40"/>
                <a:gd name="T70" fmla="*/ 8 w 23"/>
                <a:gd name="T71" fmla="*/ 36 h 40"/>
                <a:gd name="T72" fmla="*/ 6 w 23"/>
                <a:gd name="T73" fmla="*/ 40 h 40"/>
                <a:gd name="T74" fmla="*/ 6 w 23"/>
                <a:gd name="T75" fmla="*/ 40 h 40"/>
                <a:gd name="T76" fmla="*/ 6 w 23"/>
                <a:gd name="T77"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3" h="40">
                  <a:moveTo>
                    <a:pt x="6" y="40"/>
                  </a:moveTo>
                  <a:lnTo>
                    <a:pt x="6" y="40"/>
                  </a:lnTo>
                  <a:lnTo>
                    <a:pt x="4" y="40"/>
                  </a:lnTo>
                  <a:lnTo>
                    <a:pt x="4" y="38"/>
                  </a:lnTo>
                  <a:lnTo>
                    <a:pt x="0" y="38"/>
                  </a:lnTo>
                  <a:lnTo>
                    <a:pt x="4" y="31"/>
                  </a:lnTo>
                  <a:lnTo>
                    <a:pt x="4" y="25"/>
                  </a:lnTo>
                  <a:lnTo>
                    <a:pt x="4" y="25"/>
                  </a:lnTo>
                  <a:lnTo>
                    <a:pt x="6" y="23"/>
                  </a:lnTo>
                  <a:lnTo>
                    <a:pt x="6" y="21"/>
                  </a:lnTo>
                  <a:lnTo>
                    <a:pt x="4" y="17"/>
                  </a:lnTo>
                  <a:lnTo>
                    <a:pt x="4" y="17"/>
                  </a:lnTo>
                  <a:lnTo>
                    <a:pt x="4" y="17"/>
                  </a:lnTo>
                  <a:lnTo>
                    <a:pt x="4" y="16"/>
                  </a:lnTo>
                  <a:lnTo>
                    <a:pt x="4" y="12"/>
                  </a:lnTo>
                  <a:lnTo>
                    <a:pt x="0" y="8"/>
                  </a:lnTo>
                  <a:lnTo>
                    <a:pt x="0" y="2"/>
                  </a:lnTo>
                  <a:lnTo>
                    <a:pt x="0" y="2"/>
                  </a:lnTo>
                  <a:lnTo>
                    <a:pt x="6" y="4"/>
                  </a:lnTo>
                  <a:lnTo>
                    <a:pt x="6" y="4"/>
                  </a:lnTo>
                  <a:lnTo>
                    <a:pt x="8" y="2"/>
                  </a:lnTo>
                  <a:lnTo>
                    <a:pt x="12" y="0"/>
                  </a:lnTo>
                  <a:lnTo>
                    <a:pt x="15" y="0"/>
                  </a:lnTo>
                  <a:lnTo>
                    <a:pt x="19" y="4"/>
                  </a:lnTo>
                  <a:lnTo>
                    <a:pt x="19" y="4"/>
                  </a:lnTo>
                  <a:lnTo>
                    <a:pt x="23" y="8"/>
                  </a:lnTo>
                  <a:lnTo>
                    <a:pt x="23" y="10"/>
                  </a:lnTo>
                  <a:lnTo>
                    <a:pt x="23" y="12"/>
                  </a:lnTo>
                  <a:lnTo>
                    <a:pt x="23" y="12"/>
                  </a:lnTo>
                  <a:lnTo>
                    <a:pt x="23" y="12"/>
                  </a:lnTo>
                  <a:lnTo>
                    <a:pt x="19" y="17"/>
                  </a:lnTo>
                  <a:lnTo>
                    <a:pt x="17" y="25"/>
                  </a:lnTo>
                  <a:lnTo>
                    <a:pt x="19" y="31"/>
                  </a:lnTo>
                  <a:lnTo>
                    <a:pt x="19" y="36"/>
                  </a:lnTo>
                  <a:lnTo>
                    <a:pt x="14" y="36"/>
                  </a:lnTo>
                  <a:lnTo>
                    <a:pt x="8" y="36"/>
                  </a:lnTo>
                  <a:lnTo>
                    <a:pt x="6" y="40"/>
                  </a:lnTo>
                  <a:lnTo>
                    <a:pt x="6" y="40"/>
                  </a:lnTo>
                  <a:lnTo>
                    <a:pt x="6" y="40"/>
                  </a:lnTo>
                  <a:close/>
                </a:path>
              </a:pathLst>
            </a:custGeom>
            <a:solidFill>
              <a:schemeClr val="bg1">
                <a:lumMod val="85000"/>
              </a:schemeClr>
            </a:solidFill>
            <a:ln w="635" cap="rnd">
              <a:solidFill>
                <a:schemeClr val="bg1">
                  <a:alpha val="17000"/>
                </a:schemeClr>
              </a:solidFill>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63" name="Freeform 263">
              <a:extLst>
                <a:ext uri="{FF2B5EF4-FFF2-40B4-BE49-F238E27FC236}">
                  <a16:creationId xmlns:a16="http://schemas.microsoft.com/office/drawing/2014/main" id="{5654117B-265F-F347-BDE2-59E8966521AD}"/>
                </a:ext>
              </a:extLst>
            </p:cNvPr>
            <p:cNvSpPr>
              <a:spLocks/>
            </p:cNvSpPr>
            <p:nvPr userDrawn="1"/>
          </p:nvSpPr>
          <p:spPr bwMode="auto">
            <a:xfrm>
              <a:off x="1157768" y="2416200"/>
              <a:ext cx="35118" cy="51974"/>
            </a:xfrm>
            <a:custGeom>
              <a:avLst/>
              <a:gdLst>
                <a:gd name="T0" fmla="*/ 6 w 23"/>
                <a:gd name="T1" fmla="*/ 40 h 40"/>
                <a:gd name="T2" fmla="*/ 6 w 23"/>
                <a:gd name="T3" fmla="*/ 40 h 40"/>
                <a:gd name="T4" fmla="*/ 4 w 23"/>
                <a:gd name="T5" fmla="*/ 40 h 40"/>
                <a:gd name="T6" fmla="*/ 4 w 23"/>
                <a:gd name="T7" fmla="*/ 38 h 40"/>
                <a:gd name="T8" fmla="*/ 0 w 23"/>
                <a:gd name="T9" fmla="*/ 38 h 40"/>
                <a:gd name="T10" fmla="*/ 4 w 23"/>
                <a:gd name="T11" fmla="*/ 31 h 40"/>
                <a:gd name="T12" fmla="*/ 4 w 23"/>
                <a:gd name="T13" fmla="*/ 25 h 40"/>
                <a:gd name="T14" fmla="*/ 4 w 23"/>
                <a:gd name="T15" fmla="*/ 25 h 40"/>
                <a:gd name="T16" fmla="*/ 6 w 23"/>
                <a:gd name="T17" fmla="*/ 23 h 40"/>
                <a:gd name="T18" fmla="*/ 6 w 23"/>
                <a:gd name="T19" fmla="*/ 21 h 40"/>
                <a:gd name="T20" fmla="*/ 4 w 23"/>
                <a:gd name="T21" fmla="*/ 17 h 40"/>
                <a:gd name="T22" fmla="*/ 4 w 23"/>
                <a:gd name="T23" fmla="*/ 17 h 40"/>
                <a:gd name="T24" fmla="*/ 4 w 23"/>
                <a:gd name="T25" fmla="*/ 17 h 40"/>
                <a:gd name="T26" fmla="*/ 4 w 23"/>
                <a:gd name="T27" fmla="*/ 16 h 40"/>
                <a:gd name="T28" fmla="*/ 4 w 23"/>
                <a:gd name="T29" fmla="*/ 12 h 40"/>
                <a:gd name="T30" fmla="*/ 0 w 23"/>
                <a:gd name="T31" fmla="*/ 8 h 40"/>
                <a:gd name="T32" fmla="*/ 0 w 23"/>
                <a:gd name="T33" fmla="*/ 2 h 40"/>
                <a:gd name="T34" fmla="*/ 0 w 23"/>
                <a:gd name="T35" fmla="*/ 2 h 40"/>
                <a:gd name="T36" fmla="*/ 6 w 23"/>
                <a:gd name="T37" fmla="*/ 4 h 40"/>
                <a:gd name="T38" fmla="*/ 6 w 23"/>
                <a:gd name="T39" fmla="*/ 4 h 40"/>
                <a:gd name="T40" fmla="*/ 8 w 23"/>
                <a:gd name="T41" fmla="*/ 2 h 40"/>
                <a:gd name="T42" fmla="*/ 12 w 23"/>
                <a:gd name="T43" fmla="*/ 0 h 40"/>
                <a:gd name="T44" fmla="*/ 15 w 23"/>
                <a:gd name="T45" fmla="*/ 0 h 40"/>
                <a:gd name="T46" fmla="*/ 19 w 23"/>
                <a:gd name="T47" fmla="*/ 4 h 40"/>
                <a:gd name="T48" fmla="*/ 19 w 23"/>
                <a:gd name="T49" fmla="*/ 4 h 40"/>
                <a:gd name="T50" fmla="*/ 23 w 23"/>
                <a:gd name="T51" fmla="*/ 8 h 40"/>
                <a:gd name="T52" fmla="*/ 23 w 23"/>
                <a:gd name="T53" fmla="*/ 10 h 40"/>
                <a:gd name="T54" fmla="*/ 23 w 23"/>
                <a:gd name="T55" fmla="*/ 12 h 40"/>
                <a:gd name="T56" fmla="*/ 23 w 23"/>
                <a:gd name="T57" fmla="*/ 12 h 40"/>
                <a:gd name="T58" fmla="*/ 23 w 23"/>
                <a:gd name="T59" fmla="*/ 12 h 40"/>
                <a:gd name="T60" fmla="*/ 19 w 23"/>
                <a:gd name="T61" fmla="*/ 17 h 40"/>
                <a:gd name="T62" fmla="*/ 17 w 23"/>
                <a:gd name="T63" fmla="*/ 25 h 40"/>
                <a:gd name="T64" fmla="*/ 19 w 23"/>
                <a:gd name="T65" fmla="*/ 31 h 40"/>
                <a:gd name="T66" fmla="*/ 19 w 23"/>
                <a:gd name="T67" fmla="*/ 36 h 40"/>
                <a:gd name="T68" fmla="*/ 14 w 23"/>
                <a:gd name="T69" fmla="*/ 36 h 40"/>
                <a:gd name="T70" fmla="*/ 8 w 23"/>
                <a:gd name="T71" fmla="*/ 36 h 40"/>
                <a:gd name="T72" fmla="*/ 6 w 23"/>
                <a:gd name="T73" fmla="*/ 40 h 40"/>
                <a:gd name="T74" fmla="*/ 6 w 23"/>
                <a:gd name="T75" fmla="*/ 40 h 40"/>
                <a:gd name="T76" fmla="*/ 6 w 23"/>
                <a:gd name="T77"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3" h="40">
                  <a:moveTo>
                    <a:pt x="6" y="40"/>
                  </a:moveTo>
                  <a:lnTo>
                    <a:pt x="6" y="40"/>
                  </a:lnTo>
                  <a:lnTo>
                    <a:pt x="4" y="40"/>
                  </a:lnTo>
                  <a:lnTo>
                    <a:pt x="4" y="38"/>
                  </a:lnTo>
                  <a:lnTo>
                    <a:pt x="0" y="38"/>
                  </a:lnTo>
                  <a:lnTo>
                    <a:pt x="4" y="31"/>
                  </a:lnTo>
                  <a:lnTo>
                    <a:pt x="4" y="25"/>
                  </a:lnTo>
                  <a:lnTo>
                    <a:pt x="4" y="25"/>
                  </a:lnTo>
                  <a:lnTo>
                    <a:pt x="6" y="23"/>
                  </a:lnTo>
                  <a:lnTo>
                    <a:pt x="6" y="21"/>
                  </a:lnTo>
                  <a:lnTo>
                    <a:pt x="4" y="17"/>
                  </a:lnTo>
                  <a:lnTo>
                    <a:pt x="4" y="17"/>
                  </a:lnTo>
                  <a:lnTo>
                    <a:pt x="4" y="17"/>
                  </a:lnTo>
                  <a:lnTo>
                    <a:pt x="4" y="16"/>
                  </a:lnTo>
                  <a:lnTo>
                    <a:pt x="4" y="12"/>
                  </a:lnTo>
                  <a:lnTo>
                    <a:pt x="0" y="8"/>
                  </a:lnTo>
                  <a:lnTo>
                    <a:pt x="0" y="2"/>
                  </a:lnTo>
                  <a:lnTo>
                    <a:pt x="0" y="2"/>
                  </a:lnTo>
                  <a:lnTo>
                    <a:pt x="6" y="4"/>
                  </a:lnTo>
                  <a:lnTo>
                    <a:pt x="6" y="4"/>
                  </a:lnTo>
                  <a:lnTo>
                    <a:pt x="8" y="2"/>
                  </a:lnTo>
                  <a:lnTo>
                    <a:pt x="12" y="0"/>
                  </a:lnTo>
                  <a:lnTo>
                    <a:pt x="15" y="0"/>
                  </a:lnTo>
                  <a:lnTo>
                    <a:pt x="19" y="4"/>
                  </a:lnTo>
                  <a:lnTo>
                    <a:pt x="19" y="4"/>
                  </a:lnTo>
                  <a:lnTo>
                    <a:pt x="23" y="8"/>
                  </a:lnTo>
                  <a:lnTo>
                    <a:pt x="23" y="10"/>
                  </a:lnTo>
                  <a:lnTo>
                    <a:pt x="23" y="12"/>
                  </a:lnTo>
                  <a:lnTo>
                    <a:pt x="23" y="12"/>
                  </a:lnTo>
                  <a:lnTo>
                    <a:pt x="23" y="12"/>
                  </a:lnTo>
                  <a:lnTo>
                    <a:pt x="19" y="17"/>
                  </a:lnTo>
                  <a:lnTo>
                    <a:pt x="17" y="25"/>
                  </a:lnTo>
                  <a:lnTo>
                    <a:pt x="19" y="31"/>
                  </a:lnTo>
                  <a:lnTo>
                    <a:pt x="19" y="36"/>
                  </a:lnTo>
                  <a:lnTo>
                    <a:pt x="14" y="36"/>
                  </a:lnTo>
                  <a:lnTo>
                    <a:pt x="8" y="36"/>
                  </a:lnTo>
                  <a:lnTo>
                    <a:pt x="6" y="40"/>
                  </a:lnTo>
                  <a:lnTo>
                    <a:pt x="6" y="40"/>
                  </a:lnTo>
                  <a:lnTo>
                    <a:pt x="6" y="40"/>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64" name="Freeform 264">
              <a:extLst>
                <a:ext uri="{FF2B5EF4-FFF2-40B4-BE49-F238E27FC236}">
                  <a16:creationId xmlns:a16="http://schemas.microsoft.com/office/drawing/2014/main" id="{973EB20C-4CA3-CC45-BA2C-98CEC15E096B}"/>
                </a:ext>
              </a:extLst>
            </p:cNvPr>
            <p:cNvSpPr>
              <a:spLocks/>
            </p:cNvSpPr>
            <p:nvPr userDrawn="1"/>
          </p:nvSpPr>
          <p:spPr bwMode="auto">
            <a:xfrm>
              <a:off x="768418" y="2349933"/>
              <a:ext cx="277889" cy="192303"/>
            </a:xfrm>
            <a:custGeom>
              <a:avLst/>
              <a:gdLst>
                <a:gd name="T0" fmla="*/ 148 w 182"/>
                <a:gd name="T1" fmla="*/ 17 h 148"/>
                <a:gd name="T2" fmla="*/ 123 w 182"/>
                <a:gd name="T3" fmla="*/ 17 h 148"/>
                <a:gd name="T4" fmla="*/ 102 w 182"/>
                <a:gd name="T5" fmla="*/ 8 h 148"/>
                <a:gd name="T6" fmla="*/ 83 w 182"/>
                <a:gd name="T7" fmla="*/ 6 h 148"/>
                <a:gd name="T8" fmla="*/ 68 w 182"/>
                <a:gd name="T9" fmla="*/ 2 h 148"/>
                <a:gd name="T10" fmla="*/ 19 w 182"/>
                <a:gd name="T11" fmla="*/ 2 h 148"/>
                <a:gd name="T12" fmla="*/ 17 w 182"/>
                <a:gd name="T13" fmla="*/ 4 h 148"/>
                <a:gd name="T14" fmla="*/ 9 w 182"/>
                <a:gd name="T15" fmla="*/ 6 h 148"/>
                <a:gd name="T16" fmla="*/ 6 w 182"/>
                <a:gd name="T17" fmla="*/ 10 h 148"/>
                <a:gd name="T18" fmla="*/ 9 w 182"/>
                <a:gd name="T19" fmla="*/ 38 h 148"/>
                <a:gd name="T20" fmla="*/ 11 w 182"/>
                <a:gd name="T21" fmla="*/ 59 h 148"/>
                <a:gd name="T22" fmla="*/ 6 w 182"/>
                <a:gd name="T23" fmla="*/ 74 h 148"/>
                <a:gd name="T24" fmla="*/ 2 w 182"/>
                <a:gd name="T25" fmla="*/ 82 h 148"/>
                <a:gd name="T26" fmla="*/ 0 w 182"/>
                <a:gd name="T27" fmla="*/ 97 h 148"/>
                <a:gd name="T28" fmla="*/ 8 w 182"/>
                <a:gd name="T29" fmla="*/ 99 h 148"/>
                <a:gd name="T30" fmla="*/ 9 w 182"/>
                <a:gd name="T31" fmla="*/ 104 h 148"/>
                <a:gd name="T32" fmla="*/ 13 w 182"/>
                <a:gd name="T33" fmla="*/ 110 h 148"/>
                <a:gd name="T34" fmla="*/ 8 w 182"/>
                <a:gd name="T35" fmla="*/ 123 h 148"/>
                <a:gd name="T36" fmla="*/ 9 w 182"/>
                <a:gd name="T37" fmla="*/ 127 h 148"/>
                <a:gd name="T38" fmla="*/ 19 w 182"/>
                <a:gd name="T39" fmla="*/ 129 h 148"/>
                <a:gd name="T40" fmla="*/ 36 w 182"/>
                <a:gd name="T41" fmla="*/ 127 h 148"/>
                <a:gd name="T42" fmla="*/ 44 w 182"/>
                <a:gd name="T43" fmla="*/ 129 h 148"/>
                <a:gd name="T44" fmla="*/ 47 w 182"/>
                <a:gd name="T45" fmla="*/ 137 h 148"/>
                <a:gd name="T46" fmla="*/ 51 w 182"/>
                <a:gd name="T47" fmla="*/ 146 h 148"/>
                <a:gd name="T48" fmla="*/ 57 w 182"/>
                <a:gd name="T49" fmla="*/ 148 h 148"/>
                <a:gd name="T50" fmla="*/ 62 w 182"/>
                <a:gd name="T51" fmla="*/ 140 h 148"/>
                <a:gd name="T52" fmla="*/ 68 w 182"/>
                <a:gd name="T53" fmla="*/ 140 h 148"/>
                <a:gd name="T54" fmla="*/ 70 w 182"/>
                <a:gd name="T55" fmla="*/ 137 h 148"/>
                <a:gd name="T56" fmla="*/ 83 w 182"/>
                <a:gd name="T57" fmla="*/ 135 h 148"/>
                <a:gd name="T58" fmla="*/ 95 w 182"/>
                <a:gd name="T59" fmla="*/ 137 h 148"/>
                <a:gd name="T60" fmla="*/ 96 w 182"/>
                <a:gd name="T61" fmla="*/ 135 h 148"/>
                <a:gd name="T62" fmla="*/ 108 w 182"/>
                <a:gd name="T63" fmla="*/ 135 h 148"/>
                <a:gd name="T64" fmla="*/ 108 w 182"/>
                <a:gd name="T65" fmla="*/ 127 h 148"/>
                <a:gd name="T66" fmla="*/ 112 w 182"/>
                <a:gd name="T67" fmla="*/ 123 h 148"/>
                <a:gd name="T68" fmla="*/ 125 w 182"/>
                <a:gd name="T69" fmla="*/ 118 h 148"/>
                <a:gd name="T70" fmla="*/ 129 w 182"/>
                <a:gd name="T71" fmla="*/ 110 h 148"/>
                <a:gd name="T72" fmla="*/ 131 w 182"/>
                <a:gd name="T73" fmla="*/ 104 h 148"/>
                <a:gd name="T74" fmla="*/ 140 w 182"/>
                <a:gd name="T75" fmla="*/ 99 h 148"/>
                <a:gd name="T76" fmla="*/ 134 w 182"/>
                <a:gd name="T77" fmla="*/ 91 h 148"/>
                <a:gd name="T78" fmla="*/ 134 w 182"/>
                <a:gd name="T79" fmla="*/ 80 h 148"/>
                <a:gd name="T80" fmla="*/ 138 w 182"/>
                <a:gd name="T81" fmla="*/ 70 h 148"/>
                <a:gd name="T82" fmla="*/ 146 w 182"/>
                <a:gd name="T83" fmla="*/ 65 h 148"/>
                <a:gd name="T84" fmla="*/ 148 w 182"/>
                <a:gd name="T85" fmla="*/ 59 h 148"/>
                <a:gd name="T86" fmla="*/ 151 w 182"/>
                <a:gd name="T87" fmla="*/ 55 h 148"/>
                <a:gd name="T88" fmla="*/ 161 w 182"/>
                <a:gd name="T89" fmla="*/ 50 h 148"/>
                <a:gd name="T90" fmla="*/ 172 w 182"/>
                <a:gd name="T91" fmla="*/ 44 h 148"/>
                <a:gd name="T92" fmla="*/ 180 w 182"/>
                <a:gd name="T93" fmla="*/ 40 h 148"/>
                <a:gd name="T94" fmla="*/ 182 w 182"/>
                <a:gd name="T95" fmla="*/ 34 h 148"/>
                <a:gd name="T96" fmla="*/ 178 w 182"/>
                <a:gd name="T97" fmla="*/ 21 h 148"/>
                <a:gd name="T98" fmla="*/ 168 w 182"/>
                <a:gd name="T99" fmla="*/ 25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82" h="148">
                  <a:moveTo>
                    <a:pt x="168" y="25"/>
                  </a:moveTo>
                  <a:lnTo>
                    <a:pt x="161" y="23"/>
                  </a:lnTo>
                  <a:lnTo>
                    <a:pt x="148" y="17"/>
                  </a:lnTo>
                  <a:lnTo>
                    <a:pt x="136" y="17"/>
                  </a:lnTo>
                  <a:lnTo>
                    <a:pt x="123" y="17"/>
                  </a:lnTo>
                  <a:lnTo>
                    <a:pt x="123" y="17"/>
                  </a:lnTo>
                  <a:lnTo>
                    <a:pt x="113" y="6"/>
                  </a:lnTo>
                  <a:lnTo>
                    <a:pt x="113" y="6"/>
                  </a:lnTo>
                  <a:lnTo>
                    <a:pt x="102" y="8"/>
                  </a:lnTo>
                  <a:lnTo>
                    <a:pt x="102" y="8"/>
                  </a:lnTo>
                  <a:lnTo>
                    <a:pt x="91" y="8"/>
                  </a:lnTo>
                  <a:lnTo>
                    <a:pt x="83" y="6"/>
                  </a:lnTo>
                  <a:lnTo>
                    <a:pt x="76" y="4"/>
                  </a:lnTo>
                  <a:lnTo>
                    <a:pt x="68" y="2"/>
                  </a:lnTo>
                  <a:lnTo>
                    <a:pt x="68" y="2"/>
                  </a:lnTo>
                  <a:lnTo>
                    <a:pt x="40" y="0"/>
                  </a:lnTo>
                  <a:lnTo>
                    <a:pt x="25" y="0"/>
                  </a:lnTo>
                  <a:lnTo>
                    <a:pt x="19" y="2"/>
                  </a:lnTo>
                  <a:lnTo>
                    <a:pt x="17" y="2"/>
                  </a:lnTo>
                  <a:lnTo>
                    <a:pt x="17" y="2"/>
                  </a:lnTo>
                  <a:lnTo>
                    <a:pt x="17" y="4"/>
                  </a:lnTo>
                  <a:lnTo>
                    <a:pt x="17" y="6"/>
                  </a:lnTo>
                  <a:lnTo>
                    <a:pt x="13" y="6"/>
                  </a:lnTo>
                  <a:lnTo>
                    <a:pt x="9" y="6"/>
                  </a:lnTo>
                  <a:lnTo>
                    <a:pt x="8" y="8"/>
                  </a:lnTo>
                  <a:lnTo>
                    <a:pt x="6" y="10"/>
                  </a:lnTo>
                  <a:lnTo>
                    <a:pt x="6" y="10"/>
                  </a:lnTo>
                  <a:lnTo>
                    <a:pt x="6" y="17"/>
                  </a:lnTo>
                  <a:lnTo>
                    <a:pt x="6" y="25"/>
                  </a:lnTo>
                  <a:lnTo>
                    <a:pt x="9" y="38"/>
                  </a:lnTo>
                  <a:lnTo>
                    <a:pt x="11" y="46"/>
                  </a:lnTo>
                  <a:lnTo>
                    <a:pt x="11" y="51"/>
                  </a:lnTo>
                  <a:lnTo>
                    <a:pt x="11" y="59"/>
                  </a:lnTo>
                  <a:lnTo>
                    <a:pt x="11" y="65"/>
                  </a:lnTo>
                  <a:lnTo>
                    <a:pt x="11" y="65"/>
                  </a:lnTo>
                  <a:lnTo>
                    <a:pt x="6" y="74"/>
                  </a:lnTo>
                  <a:lnTo>
                    <a:pt x="6" y="78"/>
                  </a:lnTo>
                  <a:lnTo>
                    <a:pt x="2" y="82"/>
                  </a:lnTo>
                  <a:lnTo>
                    <a:pt x="2" y="82"/>
                  </a:lnTo>
                  <a:lnTo>
                    <a:pt x="2" y="89"/>
                  </a:lnTo>
                  <a:lnTo>
                    <a:pt x="0" y="97"/>
                  </a:lnTo>
                  <a:lnTo>
                    <a:pt x="0" y="97"/>
                  </a:lnTo>
                  <a:lnTo>
                    <a:pt x="4" y="97"/>
                  </a:lnTo>
                  <a:lnTo>
                    <a:pt x="8" y="99"/>
                  </a:lnTo>
                  <a:lnTo>
                    <a:pt x="8" y="99"/>
                  </a:lnTo>
                  <a:lnTo>
                    <a:pt x="8" y="101"/>
                  </a:lnTo>
                  <a:lnTo>
                    <a:pt x="9" y="104"/>
                  </a:lnTo>
                  <a:lnTo>
                    <a:pt x="9" y="104"/>
                  </a:lnTo>
                  <a:lnTo>
                    <a:pt x="11" y="108"/>
                  </a:lnTo>
                  <a:lnTo>
                    <a:pt x="13" y="110"/>
                  </a:lnTo>
                  <a:lnTo>
                    <a:pt x="13" y="110"/>
                  </a:lnTo>
                  <a:lnTo>
                    <a:pt x="11" y="114"/>
                  </a:lnTo>
                  <a:lnTo>
                    <a:pt x="11" y="118"/>
                  </a:lnTo>
                  <a:lnTo>
                    <a:pt x="8" y="123"/>
                  </a:lnTo>
                  <a:lnTo>
                    <a:pt x="8" y="123"/>
                  </a:lnTo>
                  <a:lnTo>
                    <a:pt x="9" y="125"/>
                  </a:lnTo>
                  <a:lnTo>
                    <a:pt x="9" y="127"/>
                  </a:lnTo>
                  <a:lnTo>
                    <a:pt x="11" y="129"/>
                  </a:lnTo>
                  <a:lnTo>
                    <a:pt x="13" y="129"/>
                  </a:lnTo>
                  <a:lnTo>
                    <a:pt x="19" y="129"/>
                  </a:lnTo>
                  <a:lnTo>
                    <a:pt x="25" y="129"/>
                  </a:lnTo>
                  <a:lnTo>
                    <a:pt x="30" y="127"/>
                  </a:lnTo>
                  <a:lnTo>
                    <a:pt x="36" y="127"/>
                  </a:lnTo>
                  <a:lnTo>
                    <a:pt x="38" y="127"/>
                  </a:lnTo>
                  <a:lnTo>
                    <a:pt x="40" y="127"/>
                  </a:lnTo>
                  <a:lnTo>
                    <a:pt x="44" y="129"/>
                  </a:lnTo>
                  <a:lnTo>
                    <a:pt x="45" y="131"/>
                  </a:lnTo>
                  <a:lnTo>
                    <a:pt x="45" y="131"/>
                  </a:lnTo>
                  <a:lnTo>
                    <a:pt x="47" y="137"/>
                  </a:lnTo>
                  <a:lnTo>
                    <a:pt x="49" y="142"/>
                  </a:lnTo>
                  <a:lnTo>
                    <a:pt x="49" y="144"/>
                  </a:lnTo>
                  <a:lnTo>
                    <a:pt x="51" y="146"/>
                  </a:lnTo>
                  <a:lnTo>
                    <a:pt x="53" y="148"/>
                  </a:lnTo>
                  <a:lnTo>
                    <a:pt x="57" y="148"/>
                  </a:lnTo>
                  <a:lnTo>
                    <a:pt x="57" y="148"/>
                  </a:lnTo>
                  <a:lnTo>
                    <a:pt x="59" y="146"/>
                  </a:lnTo>
                  <a:lnTo>
                    <a:pt x="61" y="144"/>
                  </a:lnTo>
                  <a:lnTo>
                    <a:pt x="62" y="140"/>
                  </a:lnTo>
                  <a:lnTo>
                    <a:pt x="62" y="140"/>
                  </a:lnTo>
                  <a:lnTo>
                    <a:pt x="64" y="140"/>
                  </a:lnTo>
                  <a:lnTo>
                    <a:pt x="68" y="140"/>
                  </a:lnTo>
                  <a:lnTo>
                    <a:pt x="70" y="138"/>
                  </a:lnTo>
                  <a:lnTo>
                    <a:pt x="70" y="137"/>
                  </a:lnTo>
                  <a:lnTo>
                    <a:pt x="70" y="137"/>
                  </a:lnTo>
                  <a:lnTo>
                    <a:pt x="74" y="135"/>
                  </a:lnTo>
                  <a:lnTo>
                    <a:pt x="78" y="135"/>
                  </a:lnTo>
                  <a:lnTo>
                    <a:pt x="83" y="135"/>
                  </a:lnTo>
                  <a:lnTo>
                    <a:pt x="83" y="135"/>
                  </a:lnTo>
                  <a:lnTo>
                    <a:pt x="91" y="137"/>
                  </a:lnTo>
                  <a:lnTo>
                    <a:pt x="95" y="137"/>
                  </a:lnTo>
                  <a:lnTo>
                    <a:pt x="95" y="135"/>
                  </a:lnTo>
                  <a:lnTo>
                    <a:pt x="96" y="135"/>
                  </a:lnTo>
                  <a:lnTo>
                    <a:pt x="96" y="135"/>
                  </a:lnTo>
                  <a:lnTo>
                    <a:pt x="102" y="133"/>
                  </a:lnTo>
                  <a:lnTo>
                    <a:pt x="106" y="133"/>
                  </a:lnTo>
                  <a:lnTo>
                    <a:pt x="108" y="135"/>
                  </a:lnTo>
                  <a:lnTo>
                    <a:pt x="108" y="135"/>
                  </a:lnTo>
                  <a:lnTo>
                    <a:pt x="108" y="129"/>
                  </a:lnTo>
                  <a:lnTo>
                    <a:pt x="108" y="127"/>
                  </a:lnTo>
                  <a:lnTo>
                    <a:pt x="108" y="125"/>
                  </a:lnTo>
                  <a:lnTo>
                    <a:pt x="108" y="125"/>
                  </a:lnTo>
                  <a:lnTo>
                    <a:pt x="112" y="123"/>
                  </a:lnTo>
                  <a:lnTo>
                    <a:pt x="117" y="121"/>
                  </a:lnTo>
                  <a:lnTo>
                    <a:pt x="123" y="119"/>
                  </a:lnTo>
                  <a:lnTo>
                    <a:pt x="125" y="118"/>
                  </a:lnTo>
                  <a:lnTo>
                    <a:pt x="125" y="114"/>
                  </a:lnTo>
                  <a:lnTo>
                    <a:pt x="125" y="114"/>
                  </a:lnTo>
                  <a:lnTo>
                    <a:pt x="129" y="110"/>
                  </a:lnTo>
                  <a:lnTo>
                    <a:pt x="129" y="108"/>
                  </a:lnTo>
                  <a:lnTo>
                    <a:pt x="131" y="104"/>
                  </a:lnTo>
                  <a:lnTo>
                    <a:pt x="131" y="104"/>
                  </a:lnTo>
                  <a:lnTo>
                    <a:pt x="136" y="102"/>
                  </a:lnTo>
                  <a:lnTo>
                    <a:pt x="138" y="101"/>
                  </a:lnTo>
                  <a:lnTo>
                    <a:pt x="140" y="99"/>
                  </a:lnTo>
                  <a:lnTo>
                    <a:pt x="140" y="99"/>
                  </a:lnTo>
                  <a:lnTo>
                    <a:pt x="136" y="93"/>
                  </a:lnTo>
                  <a:lnTo>
                    <a:pt x="134" y="91"/>
                  </a:lnTo>
                  <a:lnTo>
                    <a:pt x="134" y="87"/>
                  </a:lnTo>
                  <a:lnTo>
                    <a:pt x="134" y="87"/>
                  </a:lnTo>
                  <a:lnTo>
                    <a:pt x="134" y="80"/>
                  </a:lnTo>
                  <a:lnTo>
                    <a:pt x="136" y="72"/>
                  </a:lnTo>
                  <a:lnTo>
                    <a:pt x="136" y="72"/>
                  </a:lnTo>
                  <a:lnTo>
                    <a:pt x="138" y="70"/>
                  </a:lnTo>
                  <a:lnTo>
                    <a:pt x="140" y="68"/>
                  </a:lnTo>
                  <a:lnTo>
                    <a:pt x="144" y="67"/>
                  </a:lnTo>
                  <a:lnTo>
                    <a:pt x="146" y="65"/>
                  </a:lnTo>
                  <a:lnTo>
                    <a:pt x="146" y="65"/>
                  </a:lnTo>
                  <a:lnTo>
                    <a:pt x="148" y="63"/>
                  </a:lnTo>
                  <a:lnTo>
                    <a:pt x="148" y="59"/>
                  </a:lnTo>
                  <a:lnTo>
                    <a:pt x="149" y="55"/>
                  </a:lnTo>
                  <a:lnTo>
                    <a:pt x="151" y="55"/>
                  </a:lnTo>
                  <a:lnTo>
                    <a:pt x="151" y="55"/>
                  </a:lnTo>
                  <a:lnTo>
                    <a:pt x="153" y="53"/>
                  </a:lnTo>
                  <a:lnTo>
                    <a:pt x="155" y="51"/>
                  </a:lnTo>
                  <a:lnTo>
                    <a:pt x="161" y="50"/>
                  </a:lnTo>
                  <a:lnTo>
                    <a:pt x="161" y="50"/>
                  </a:lnTo>
                  <a:lnTo>
                    <a:pt x="166" y="46"/>
                  </a:lnTo>
                  <a:lnTo>
                    <a:pt x="172" y="44"/>
                  </a:lnTo>
                  <a:lnTo>
                    <a:pt x="172" y="44"/>
                  </a:lnTo>
                  <a:lnTo>
                    <a:pt x="178" y="42"/>
                  </a:lnTo>
                  <a:lnTo>
                    <a:pt x="180" y="40"/>
                  </a:lnTo>
                  <a:lnTo>
                    <a:pt x="182" y="38"/>
                  </a:lnTo>
                  <a:lnTo>
                    <a:pt x="182" y="38"/>
                  </a:lnTo>
                  <a:lnTo>
                    <a:pt x="182" y="34"/>
                  </a:lnTo>
                  <a:lnTo>
                    <a:pt x="182" y="31"/>
                  </a:lnTo>
                  <a:lnTo>
                    <a:pt x="180" y="25"/>
                  </a:lnTo>
                  <a:lnTo>
                    <a:pt x="178" y="21"/>
                  </a:lnTo>
                  <a:lnTo>
                    <a:pt x="168" y="25"/>
                  </a:lnTo>
                  <a:lnTo>
                    <a:pt x="168" y="25"/>
                  </a:lnTo>
                  <a:lnTo>
                    <a:pt x="168" y="25"/>
                  </a:lnTo>
                  <a:close/>
                </a:path>
              </a:pathLst>
            </a:custGeom>
            <a:solidFill>
              <a:schemeClr val="bg1">
                <a:lumMod val="85000"/>
              </a:schemeClr>
            </a:solidFill>
            <a:ln w="635" cap="rnd">
              <a:solidFill>
                <a:schemeClr val="bg1">
                  <a:alpha val="17000"/>
                </a:schemeClr>
              </a:solidFill>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65" name="Freeform 265">
              <a:extLst>
                <a:ext uri="{FF2B5EF4-FFF2-40B4-BE49-F238E27FC236}">
                  <a16:creationId xmlns:a16="http://schemas.microsoft.com/office/drawing/2014/main" id="{761E56AA-1F37-E544-8274-FE22DFD32CC3}"/>
                </a:ext>
              </a:extLst>
            </p:cNvPr>
            <p:cNvSpPr>
              <a:spLocks/>
            </p:cNvSpPr>
            <p:nvPr userDrawn="1"/>
          </p:nvSpPr>
          <p:spPr bwMode="auto">
            <a:xfrm>
              <a:off x="768418" y="2349933"/>
              <a:ext cx="277889" cy="192303"/>
            </a:xfrm>
            <a:custGeom>
              <a:avLst/>
              <a:gdLst>
                <a:gd name="T0" fmla="*/ 148 w 182"/>
                <a:gd name="T1" fmla="*/ 17 h 148"/>
                <a:gd name="T2" fmla="*/ 123 w 182"/>
                <a:gd name="T3" fmla="*/ 17 h 148"/>
                <a:gd name="T4" fmla="*/ 102 w 182"/>
                <a:gd name="T5" fmla="*/ 8 h 148"/>
                <a:gd name="T6" fmla="*/ 83 w 182"/>
                <a:gd name="T7" fmla="*/ 6 h 148"/>
                <a:gd name="T8" fmla="*/ 68 w 182"/>
                <a:gd name="T9" fmla="*/ 2 h 148"/>
                <a:gd name="T10" fmla="*/ 19 w 182"/>
                <a:gd name="T11" fmla="*/ 2 h 148"/>
                <a:gd name="T12" fmla="*/ 17 w 182"/>
                <a:gd name="T13" fmla="*/ 4 h 148"/>
                <a:gd name="T14" fmla="*/ 9 w 182"/>
                <a:gd name="T15" fmla="*/ 6 h 148"/>
                <a:gd name="T16" fmla="*/ 6 w 182"/>
                <a:gd name="T17" fmla="*/ 10 h 148"/>
                <a:gd name="T18" fmla="*/ 9 w 182"/>
                <a:gd name="T19" fmla="*/ 38 h 148"/>
                <a:gd name="T20" fmla="*/ 11 w 182"/>
                <a:gd name="T21" fmla="*/ 59 h 148"/>
                <a:gd name="T22" fmla="*/ 6 w 182"/>
                <a:gd name="T23" fmla="*/ 74 h 148"/>
                <a:gd name="T24" fmla="*/ 2 w 182"/>
                <a:gd name="T25" fmla="*/ 82 h 148"/>
                <a:gd name="T26" fmla="*/ 0 w 182"/>
                <a:gd name="T27" fmla="*/ 97 h 148"/>
                <a:gd name="T28" fmla="*/ 8 w 182"/>
                <a:gd name="T29" fmla="*/ 99 h 148"/>
                <a:gd name="T30" fmla="*/ 9 w 182"/>
                <a:gd name="T31" fmla="*/ 104 h 148"/>
                <a:gd name="T32" fmla="*/ 13 w 182"/>
                <a:gd name="T33" fmla="*/ 110 h 148"/>
                <a:gd name="T34" fmla="*/ 8 w 182"/>
                <a:gd name="T35" fmla="*/ 123 h 148"/>
                <a:gd name="T36" fmla="*/ 9 w 182"/>
                <a:gd name="T37" fmla="*/ 127 h 148"/>
                <a:gd name="T38" fmla="*/ 19 w 182"/>
                <a:gd name="T39" fmla="*/ 129 h 148"/>
                <a:gd name="T40" fmla="*/ 36 w 182"/>
                <a:gd name="T41" fmla="*/ 127 h 148"/>
                <a:gd name="T42" fmla="*/ 44 w 182"/>
                <a:gd name="T43" fmla="*/ 129 h 148"/>
                <a:gd name="T44" fmla="*/ 47 w 182"/>
                <a:gd name="T45" fmla="*/ 137 h 148"/>
                <a:gd name="T46" fmla="*/ 51 w 182"/>
                <a:gd name="T47" fmla="*/ 146 h 148"/>
                <a:gd name="T48" fmla="*/ 57 w 182"/>
                <a:gd name="T49" fmla="*/ 148 h 148"/>
                <a:gd name="T50" fmla="*/ 62 w 182"/>
                <a:gd name="T51" fmla="*/ 140 h 148"/>
                <a:gd name="T52" fmla="*/ 68 w 182"/>
                <a:gd name="T53" fmla="*/ 140 h 148"/>
                <a:gd name="T54" fmla="*/ 70 w 182"/>
                <a:gd name="T55" fmla="*/ 137 h 148"/>
                <a:gd name="T56" fmla="*/ 83 w 182"/>
                <a:gd name="T57" fmla="*/ 135 h 148"/>
                <a:gd name="T58" fmla="*/ 95 w 182"/>
                <a:gd name="T59" fmla="*/ 137 h 148"/>
                <a:gd name="T60" fmla="*/ 96 w 182"/>
                <a:gd name="T61" fmla="*/ 135 h 148"/>
                <a:gd name="T62" fmla="*/ 108 w 182"/>
                <a:gd name="T63" fmla="*/ 135 h 148"/>
                <a:gd name="T64" fmla="*/ 108 w 182"/>
                <a:gd name="T65" fmla="*/ 127 h 148"/>
                <a:gd name="T66" fmla="*/ 112 w 182"/>
                <a:gd name="T67" fmla="*/ 123 h 148"/>
                <a:gd name="T68" fmla="*/ 125 w 182"/>
                <a:gd name="T69" fmla="*/ 118 h 148"/>
                <a:gd name="T70" fmla="*/ 129 w 182"/>
                <a:gd name="T71" fmla="*/ 110 h 148"/>
                <a:gd name="T72" fmla="*/ 131 w 182"/>
                <a:gd name="T73" fmla="*/ 104 h 148"/>
                <a:gd name="T74" fmla="*/ 140 w 182"/>
                <a:gd name="T75" fmla="*/ 99 h 148"/>
                <a:gd name="T76" fmla="*/ 134 w 182"/>
                <a:gd name="T77" fmla="*/ 91 h 148"/>
                <a:gd name="T78" fmla="*/ 134 w 182"/>
                <a:gd name="T79" fmla="*/ 80 h 148"/>
                <a:gd name="T80" fmla="*/ 138 w 182"/>
                <a:gd name="T81" fmla="*/ 70 h 148"/>
                <a:gd name="T82" fmla="*/ 146 w 182"/>
                <a:gd name="T83" fmla="*/ 65 h 148"/>
                <a:gd name="T84" fmla="*/ 148 w 182"/>
                <a:gd name="T85" fmla="*/ 59 h 148"/>
                <a:gd name="T86" fmla="*/ 151 w 182"/>
                <a:gd name="T87" fmla="*/ 55 h 148"/>
                <a:gd name="T88" fmla="*/ 161 w 182"/>
                <a:gd name="T89" fmla="*/ 50 h 148"/>
                <a:gd name="T90" fmla="*/ 172 w 182"/>
                <a:gd name="T91" fmla="*/ 44 h 148"/>
                <a:gd name="T92" fmla="*/ 180 w 182"/>
                <a:gd name="T93" fmla="*/ 40 h 148"/>
                <a:gd name="T94" fmla="*/ 182 w 182"/>
                <a:gd name="T95" fmla="*/ 34 h 148"/>
                <a:gd name="T96" fmla="*/ 178 w 182"/>
                <a:gd name="T97" fmla="*/ 21 h 148"/>
                <a:gd name="T98" fmla="*/ 168 w 182"/>
                <a:gd name="T99" fmla="*/ 25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82" h="148">
                  <a:moveTo>
                    <a:pt x="168" y="25"/>
                  </a:moveTo>
                  <a:lnTo>
                    <a:pt x="161" y="23"/>
                  </a:lnTo>
                  <a:lnTo>
                    <a:pt x="148" y="17"/>
                  </a:lnTo>
                  <a:lnTo>
                    <a:pt x="136" y="17"/>
                  </a:lnTo>
                  <a:lnTo>
                    <a:pt x="123" y="17"/>
                  </a:lnTo>
                  <a:lnTo>
                    <a:pt x="123" y="17"/>
                  </a:lnTo>
                  <a:lnTo>
                    <a:pt x="113" y="6"/>
                  </a:lnTo>
                  <a:lnTo>
                    <a:pt x="113" y="6"/>
                  </a:lnTo>
                  <a:lnTo>
                    <a:pt x="102" y="8"/>
                  </a:lnTo>
                  <a:lnTo>
                    <a:pt x="102" y="8"/>
                  </a:lnTo>
                  <a:lnTo>
                    <a:pt x="91" y="8"/>
                  </a:lnTo>
                  <a:lnTo>
                    <a:pt x="83" y="6"/>
                  </a:lnTo>
                  <a:lnTo>
                    <a:pt x="76" y="4"/>
                  </a:lnTo>
                  <a:lnTo>
                    <a:pt x="68" y="2"/>
                  </a:lnTo>
                  <a:lnTo>
                    <a:pt x="68" y="2"/>
                  </a:lnTo>
                  <a:lnTo>
                    <a:pt x="40" y="0"/>
                  </a:lnTo>
                  <a:lnTo>
                    <a:pt x="25" y="0"/>
                  </a:lnTo>
                  <a:lnTo>
                    <a:pt x="19" y="2"/>
                  </a:lnTo>
                  <a:lnTo>
                    <a:pt x="17" y="2"/>
                  </a:lnTo>
                  <a:lnTo>
                    <a:pt x="17" y="2"/>
                  </a:lnTo>
                  <a:lnTo>
                    <a:pt x="17" y="4"/>
                  </a:lnTo>
                  <a:lnTo>
                    <a:pt x="17" y="6"/>
                  </a:lnTo>
                  <a:lnTo>
                    <a:pt x="13" y="6"/>
                  </a:lnTo>
                  <a:lnTo>
                    <a:pt x="9" y="6"/>
                  </a:lnTo>
                  <a:lnTo>
                    <a:pt x="8" y="8"/>
                  </a:lnTo>
                  <a:lnTo>
                    <a:pt x="6" y="10"/>
                  </a:lnTo>
                  <a:lnTo>
                    <a:pt x="6" y="10"/>
                  </a:lnTo>
                  <a:lnTo>
                    <a:pt x="6" y="17"/>
                  </a:lnTo>
                  <a:lnTo>
                    <a:pt x="6" y="25"/>
                  </a:lnTo>
                  <a:lnTo>
                    <a:pt x="9" y="38"/>
                  </a:lnTo>
                  <a:lnTo>
                    <a:pt x="11" y="46"/>
                  </a:lnTo>
                  <a:lnTo>
                    <a:pt x="11" y="51"/>
                  </a:lnTo>
                  <a:lnTo>
                    <a:pt x="11" y="59"/>
                  </a:lnTo>
                  <a:lnTo>
                    <a:pt x="11" y="65"/>
                  </a:lnTo>
                  <a:lnTo>
                    <a:pt x="11" y="65"/>
                  </a:lnTo>
                  <a:lnTo>
                    <a:pt x="6" y="74"/>
                  </a:lnTo>
                  <a:lnTo>
                    <a:pt x="6" y="78"/>
                  </a:lnTo>
                  <a:lnTo>
                    <a:pt x="2" y="82"/>
                  </a:lnTo>
                  <a:lnTo>
                    <a:pt x="2" y="82"/>
                  </a:lnTo>
                  <a:lnTo>
                    <a:pt x="2" y="89"/>
                  </a:lnTo>
                  <a:lnTo>
                    <a:pt x="0" y="97"/>
                  </a:lnTo>
                  <a:lnTo>
                    <a:pt x="0" y="97"/>
                  </a:lnTo>
                  <a:lnTo>
                    <a:pt x="4" y="97"/>
                  </a:lnTo>
                  <a:lnTo>
                    <a:pt x="8" y="99"/>
                  </a:lnTo>
                  <a:lnTo>
                    <a:pt x="8" y="99"/>
                  </a:lnTo>
                  <a:lnTo>
                    <a:pt x="8" y="101"/>
                  </a:lnTo>
                  <a:lnTo>
                    <a:pt x="9" y="104"/>
                  </a:lnTo>
                  <a:lnTo>
                    <a:pt x="9" y="104"/>
                  </a:lnTo>
                  <a:lnTo>
                    <a:pt x="11" y="108"/>
                  </a:lnTo>
                  <a:lnTo>
                    <a:pt x="13" y="110"/>
                  </a:lnTo>
                  <a:lnTo>
                    <a:pt x="13" y="110"/>
                  </a:lnTo>
                  <a:lnTo>
                    <a:pt x="11" y="114"/>
                  </a:lnTo>
                  <a:lnTo>
                    <a:pt x="11" y="118"/>
                  </a:lnTo>
                  <a:lnTo>
                    <a:pt x="8" y="123"/>
                  </a:lnTo>
                  <a:lnTo>
                    <a:pt x="8" y="123"/>
                  </a:lnTo>
                  <a:lnTo>
                    <a:pt x="9" y="125"/>
                  </a:lnTo>
                  <a:lnTo>
                    <a:pt x="9" y="127"/>
                  </a:lnTo>
                  <a:lnTo>
                    <a:pt x="11" y="129"/>
                  </a:lnTo>
                  <a:lnTo>
                    <a:pt x="13" y="129"/>
                  </a:lnTo>
                  <a:lnTo>
                    <a:pt x="19" y="129"/>
                  </a:lnTo>
                  <a:lnTo>
                    <a:pt x="25" y="129"/>
                  </a:lnTo>
                  <a:lnTo>
                    <a:pt x="30" y="127"/>
                  </a:lnTo>
                  <a:lnTo>
                    <a:pt x="36" y="127"/>
                  </a:lnTo>
                  <a:lnTo>
                    <a:pt x="38" y="127"/>
                  </a:lnTo>
                  <a:lnTo>
                    <a:pt x="40" y="127"/>
                  </a:lnTo>
                  <a:lnTo>
                    <a:pt x="44" y="129"/>
                  </a:lnTo>
                  <a:lnTo>
                    <a:pt x="45" y="131"/>
                  </a:lnTo>
                  <a:lnTo>
                    <a:pt x="45" y="131"/>
                  </a:lnTo>
                  <a:lnTo>
                    <a:pt x="47" y="137"/>
                  </a:lnTo>
                  <a:lnTo>
                    <a:pt x="49" y="142"/>
                  </a:lnTo>
                  <a:lnTo>
                    <a:pt x="49" y="144"/>
                  </a:lnTo>
                  <a:lnTo>
                    <a:pt x="51" y="146"/>
                  </a:lnTo>
                  <a:lnTo>
                    <a:pt x="53" y="148"/>
                  </a:lnTo>
                  <a:lnTo>
                    <a:pt x="57" y="148"/>
                  </a:lnTo>
                  <a:lnTo>
                    <a:pt x="57" y="148"/>
                  </a:lnTo>
                  <a:lnTo>
                    <a:pt x="59" y="146"/>
                  </a:lnTo>
                  <a:lnTo>
                    <a:pt x="61" y="144"/>
                  </a:lnTo>
                  <a:lnTo>
                    <a:pt x="62" y="140"/>
                  </a:lnTo>
                  <a:lnTo>
                    <a:pt x="62" y="140"/>
                  </a:lnTo>
                  <a:lnTo>
                    <a:pt x="64" y="140"/>
                  </a:lnTo>
                  <a:lnTo>
                    <a:pt x="68" y="140"/>
                  </a:lnTo>
                  <a:lnTo>
                    <a:pt x="70" y="138"/>
                  </a:lnTo>
                  <a:lnTo>
                    <a:pt x="70" y="137"/>
                  </a:lnTo>
                  <a:lnTo>
                    <a:pt x="70" y="137"/>
                  </a:lnTo>
                  <a:lnTo>
                    <a:pt x="74" y="135"/>
                  </a:lnTo>
                  <a:lnTo>
                    <a:pt x="78" y="135"/>
                  </a:lnTo>
                  <a:lnTo>
                    <a:pt x="83" y="135"/>
                  </a:lnTo>
                  <a:lnTo>
                    <a:pt x="83" y="135"/>
                  </a:lnTo>
                  <a:lnTo>
                    <a:pt x="91" y="137"/>
                  </a:lnTo>
                  <a:lnTo>
                    <a:pt x="95" y="137"/>
                  </a:lnTo>
                  <a:lnTo>
                    <a:pt x="95" y="135"/>
                  </a:lnTo>
                  <a:lnTo>
                    <a:pt x="96" y="135"/>
                  </a:lnTo>
                  <a:lnTo>
                    <a:pt x="96" y="135"/>
                  </a:lnTo>
                  <a:lnTo>
                    <a:pt x="102" y="133"/>
                  </a:lnTo>
                  <a:lnTo>
                    <a:pt x="106" y="133"/>
                  </a:lnTo>
                  <a:lnTo>
                    <a:pt x="108" y="135"/>
                  </a:lnTo>
                  <a:lnTo>
                    <a:pt x="108" y="135"/>
                  </a:lnTo>
                  <a:lnTo>
                    <a:pt x="108" y="129"/>
                  </a:lnTo>
                  <a:lnTo>
                    <a:pt x="108" y="127"/>
                  </a:lnTo>
                  <a:lnTo>
                    <a:pt x="108" y="125"/>
                  </a:lnTo>
                  <a:lnTo>
                    <a:pt x="108" y="125"/>
                  </a:lnTo>
                  <a:lnTo>
                    <a:pt x="112" y="123"/>
                  </a:lnTo>
                  <a:lnTo>
                    <a:pt x="117" y="121"/>
                  </a:lnTo>
                  <a:lnTo>
                    <a:pt x="123" y="119"/>
                  </a:lnTo>
                  <a:lnTo>
                    <a:pt x="125" y="118"/>
                  </a:lnTo>
                  <a:lnTo>
                    <a:pt x="125" y="114"/>
                  </a:lnTo>
                  <a:lnTo>
                    <a:pt x="125" y="114"/>
                  </a:lnTo>
                  <a:lnTo>
                    <a:pt x="129" y="110"/>
                  </a:lnTo>
                  <a:lnTo>
                    <a:pt x="129" y="108"/>
                  </a:lnTo>
                  <a:lnTo>
                    <a:pt x="131" y="104"/>
                  </a:lnTo>
                  <a:lnTo>
                    <a:pt x="131" y="104"/>
                  </a:lnTo>
                  <a:lnTo>
                    <a:pt x="136" y="102"/>
                  </a:lnTo>
                  <a:lnTo>
                    <a:pt x="138" y="101"/>
                  </a:lnTo>
                  <a:lnTo>
                    <a:pt x="140" y="99"/>
                  </a:lnTo>
                  <a:lnTo>
                    <a:pt x="140" y="99"/>
                  </a:lnTo>
                  <a:lnTo>
                    <a:pt x="136" y="93"/>
                  </a:lnTo>
                  <a:lnTo>
                    <a:pt x="134" y="91"/>
                  </a:lnTo>
                  <a:lnTo>
                    <a:pt x="134" y="87"/>
                  </a:lnTo>
                  <a:lnTo>
                    <a:pt x="134" y="87"/>
                  </a:lnTo>
                  <a:lnTo>
                    <a:pt x="134" y="80"/>
                  </a:lnTo>
                  <a:lnTo>
                    <a:pt x="136" y="72"/>
                  </a:lnTo>
                  <a:lnTo>
                    <a:pt x="136" y="72"/>
                  </a:lnTo>
                  <a:lnTo>
                    <a:pt x="138" y="70"/>
                  </a:lnTo>
                  <a:lnTo>
                    <a:pt x="140" y="68"/>
                  </a:lnTo>
                  <a:lnTo>
                    <a:pt x="144" y="67"/>
                  </a:lnTo>
                  <a:lnTo>
                    <a:pt x="146" y="65"/>
                  </a:lnTo>
                  <a:lnTo>
                    <a:pt x="146" y="65"/>
                  </a:lnTo>
                  <a:lnTo>
                    <a:pt x="148" y="63"/>
                  </a:lnTo>
                  <a:lnTo>
                    <a:pt x="148" y="59"/>
                  </a:lnTo>
                  <a:lnTo>
                    <a:pt x="149" y="55"/>
                  </a:lnTo>
                  <a:lnTo>
                    <a:pt x="151" y="55"/>
                  </a:lnTo>
                  <a:lnTo>
                    <a:pt x="151" y="55"/>
                  </a:lnTo>
                  <a:lnTo>
                    <a:pt x="153" y="53"/>
                  </a:lnTo>
                  <a:lnTo>
                    <a:pt x="155" y="51"/>
                  </a:lnTo>
                  <a:lnTo>
                    <a:pt x="161" y="50"/>
                  </a:lnTo>
                  <a:lnTo>
                    <a:pt x="161" y="50"/>
                  </a:lnTo>
                  <a:lnTo>
                    <a:pt x="166" y="46"/>
                  </a:lnTo>
                  <a:lnTo>
                    <a:pt x="172" y="44"/>
                  </a:lnTo>
                  <a:lnTo>
                    <a:pt x="172" y="44"/>
                  </a:lnTo>
                  <a:lnTo>
                    <a:pt x="178" y="42"/>
                  </a:lnTo>
                  <a:lnTo>
                    <a:pt x="180" y="40"/>
                  </a:lnTo>
                  <a:lnTo>
                    <a:pt x="182" y="38"/>
                  </a:lnTo>
                  <a:lnTo>
                    <a:pt x="182" y="38"/>
                  </a:lnTo>
                  <a:lnTo>
                    <a:pt x="182" y="34"/>
                  </a:lnTo>
                  <a:lnTo>
                    <a:pt x="182" y="31"/>
                  </a:lnTo>
                  <a:lnTo>
                    <a:pt x="180" y="25"/>
                  </a:lnTo>
                  <a:lnTo>
                    <a:pt x="178" y="21"/>
                  </a:lnTo>
                  <a:lnTo>
                    <a:pt x="168" y="25"/>
                  </a:lnTo>
                  <a:lnTo>
                    <a:pt x="168" y="25"/>
                  </a:lnTo>
                  <a:lnTo>
                    <a:pt x="168" y="25"/>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66" name="Freeform 266">
              <a:extLst>
                <a:ext uri="{FF2B5EF4-FFF2-40B4-BE49-F238E27FC236}">
                  <a16:creationId xmlns:a16="http://schemas.microsoft.com/office/drawing/2014/main" id="{08B3A2B8-D2E7-0243-960C-C01A878201C5}"/>
                </a:ext>
              </a:extLst>
            </p:cNvPr>
            <p:cNvSpPr>
              <a:spLocks/>
            </p:cNvSpPr>
            <p:nvPr userDrawn="1"/>
          </p:nvSpPr>
          <p:spPr bwMode="auto">
            <a:xfrm>
              <a:off x="1031039" y="2443486"/>
              <a:ext cx="19849" cy="19490"/>
            </a:xfrm>
            <a:custGeom>
              <a:avLst/>
              <a:gdLst>
                <a:gd name="T0" fmla="*/ 10 w 13"/>
                <a:gd name="T1" fmla="*/ 15 h 15"/>
                <a:gd name="T2" fmla="*/ 10 w 13"/>
                <a:gd name="T3" fmla="*/ 15 h 15"/>
                <a:gd name="T4" fmla="*/ 10 w 13"/>
                <a:gd name="T5" fmla="*/ 12 h 15"/>
                <a:gd name="T6" fmla="*/ 13 w 13"/>
                <a:gd name="T7" fmla="*/ 10 h 15"/>
                <a:gd name="T8" fmla="*/ 13 w 13"/>
                <a:gd name="T9" fmla="*/ 6 h 15"/>
                <a:gd name="T10" fmla="*/ 8 w 13"/>
                <a:gd name="T11" fmla="*/ 0 h 15"/>
                <a:gd name="T12" fmla="*/ 0 w 13"/>
                <a:gd name="T13" fmla="*/ 8 h 15"/>
                <a:gd name="T14" fmla="*/ 10 w 13"/>
                <a:gd name="T15" fmla="*/ 15 h 15"/>
                <a:gd name="T16" fmla="*/ 10 w 13"/>
                <a:gd name="T17" fmla="*/ 15 h 15"/>
                <a:gd name="T18" fmla="*/ 10 w 13"/>
                <a:gd name="T19"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 h="15">
                  <a:moveTo>
                    <a:pt x="10" y="15"/>
                  </a:moveTo>
                  <a:lnTo>
                    <a:pt x="10" y="15"/>
                  </a:lnTo>
                  <a:lnTo>
                    <a:pt x="10" y="12"/>
                  </a:lnTo>
                  <a:lnTo>
                    <a:pt x="13" y="10"/>
                  </a:lnTo>
                  <a:lnTo>
                    <a:pt x="13" y="6"/>
                  </a:lnTo>
                  <a:lnTo>
                    <a:pt x="8" y="0"/>
                  </a:lnTo>
                  <a:lnTo>
                    <a:pt x="0" y="8"/>
                  </a:lnTo>
                  <a:lnTo>
                    <a:pt x="10" y="15"/>
                  </a:lnTo>
                  <a:lnTo>
                    <a:pt x="10" y="15"/>
                  </a:lnTo>
                  <a:lnTo>
                    <a:pt x="10" y="15"/>
                  </a:lnTo>
                  <a:close/>
                </a:path>
              </a:pathLst>
            </a:custGeom>
            <a:solidFill>
              <a:schemeClr val="bg1">
                <a:lumMod val="85000"/>
              </a:schemeClr>
            </a:solidFill>
            <a:ln w="635" cap="rnd">
              <a:solidFill>
                <a:schemeClr val="bg1">
                  <a:alpha val="17000"/>
                </a:schemeClr>
              </a:solidFill>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67" name="Freeform 267">
              <a:extLst>
                <a:ext uri="{FF2B5EF4-FFF2-40B4-BE49-F238E27FC236}">
                  <a16:creationId xmlns:a16="http://schemas.microsoft.com/office/drawing/2014/main" id="{809B8D6C-EFF1-A64E-B10E-5528168FEAE5}"/>
                </a:ext>
              </a:extLst>
            </p:cNvPr>
            <p:cNvSpPr>
              <a:spLocks/>
            </p:cNvSpPr>
            <p:nvPr userDrawn="1"/>
          </p:nvSpPr>
          <p:spPr bwMode="auto">
            <a:xfrm>
              <a:off x="1031039" y="2443486"/>
              <a:ext cx="19849" cy="19490"/>
            </a:xfrm>
            <a:custGeom>
              <a:avLst/>
              <a:gdLst>
                <a:gd name="T0" fmla="*/ 10 w 13"/>
                <a:gd name="T1" fmla="*/ 15 h 15"/>
                <a:gd name="T2" fmla="*/ 10 w 13"/>
                <a:gd name="T3" fmla="*/ 15 h 15"/>
                <a:gd name="T4" fmla="*/ 10 w 13"/>
                <a:gd name="T5" fmla="*/ 12 h 15"/>
                <a:gd name="T6" fmla="*/ 13 w 13"/>
                <a:gd name="T7" fmla="*/ 10 h 15"/>
                <a:gd name="T8" fmla="*/ 13 w 13"/>
                <a:gd name="T9" fmla="*/ 6 h 15"/>
                <a:gd name="T10" fmla="*/ 8 w 13"/>
                <a:gd name="T11" fmla="*/ 0 h 15"/>
                <a:gd name="T12" fmla="*/ 0 w 13"/>
                <a:gd name="T13" fmla="*/ 8 h 15"/>
                <a:gd name="T14" fmla="*/ 10 w 13"/>
                <a:gd name="T15" fmla="*/ 15 h 15"/>
                <a:gd name="T16" fmla="*/ 10 w 13"/>
                <a:gd name="T17" fmla="*/ 15 h 15"/>
                <a:gd name="T18" fmla="*/ 10 w 13"/>
                <a:gd name="T19"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 h="15">
                  <a:moveTo>
                    <a:pt x="10" y="15"/>
                  </a:moveTo>
                  <a:lnTo>
                    <a:pt x="10" y="15"/>
                  </a:lnTo>
                  <a:lnTo>
                    <a:pt x="10" y="12"/>
                  </a:lnTo>
                  <a:lnTo>
                    <a:pt x="13" y="10"/>
                  </a:lnTo>
                  <a:lnTo>
                    <a:pt x="13" y="6"/>
                  </a:lnTo>
                  <a:lnTo>
                    <a:pt x="8" y="0"/>
                  </a:lnTo>
                  <a:lnTo>
                    <a:pt x="0" y="8"/>
                  </a:lnTo>
                  <a:lnTo>
                    <a:pt x="10" y="15"/>
                  </a:lnTo>
                  <a:lnTo>
                    <a:pt x="10" y="15"/>
                  </a:lnTo>
                  <a:lnTo>
                    <a:pt x="10" y="15"/>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68" name="Freeform 268">
              <a:extLst>
                <a:ext uri="{FF2B5EF4-FFF2-40B4-BE49-F238E27FC236}">
                  <a16:creationId xmlns:a16="http://schemas.microsoft.com/office/drawing/2014/main" id="{BCBF8ACA-0751-EE41-B5BD-E221846CB544}"/>
                </a:ext>
              </a:extLst>
            </p:cNvPr>
            <p:cNvSpPr>
              <a:spLocks/>
            </p:cNvSpPr>
            <p:nvPr userDrawn="1"/>
          </p:nvSpPr>
          <p:spPr bwMode="auto">
            <a:xfrm>
              <a:off x="872245" y="2153732"/>
              <a:ext cx="277889" cy="228685"/>
            </a:xfrm>
            <a:custGeom>
              <a:avLst/>
              <a:gdLst>
                <a:gd name="T0" fmla="*/ 100 w 182"/>
                <a:gd name="T1" fmla="*/ 176 h 176"/>
                <a:gd name="T2" fmla="*/ 80 w 182"/>
                <a:gd name="T3" fmla="*/ 168 h 176"/>
                <a:gd name="T4" fmla="*/ 57 w 182"/>
                <a:gd name="T5" fmla="*/ 168 h 176"/>
                <a:gd name="T6" fmla="*/ 45 w 182"/>
                <a:gd name="T7" fmla="*/ 159 h 176"/>
                <a:gd name="T8" fmla="*/ 51 w 182"/>
                <a:gd name="T9" fmla="*/ 132 h 176"/>
                <a:gd name="T10" fmla="*/ 53 w 182"/>
                <a:gd name="T11" fmla="*/ 117 h 176"/>
                <a:gd name="T12" fmla="*/ 53 w 182"/>
                <a:gd name="T13" fmla="*/ 100 h 176"/>
                <a:gd name="T14" fmla="*/ 44 w 182"/>
                <a:gd name="T15" fmla="*/ 96 h 176"/>
                <a:gd name="T16" fmla="*/ 38 w 182"/>
                <a:gd name="T17" fmla="*/ 89 h 176"/>
                <a:gd name="T18" fmla="*/ 36 w 182"/>
                <a:gd name="T19" fmla="*/ 81 h 176"/>
                <a:gd name="T20" fmla="*/ 30 w 182"/>
                <a:gd name="T21" fmla="*/ 76 h 176"/>
                <a:gd name="T22" fmla="*/ 23 w 182"/>
                <a:gd name="T23" fmla="*/ 74 h 176"/>
                <a:gd name="T24" fmla="*/ 13 w 182"/>
                <a:gd name="T25" fmla="*/ 70 h 176"/>
                <a:gd name="T26" fmla="*/ 2 w 182"/>
                <a:gd name="T27" fmla="*/ 62 h 176"/>
                <a:gd name="T28" fmla="*/ 0 w 182"/>
                <a:gd name="T29" fmla="*/ 61 h 176"/>
                <a:gd name="T30" fmla="*/ 2 w 182"/>
                <a:gd name="T31" fmla="*/ 55 h 176"/>
                <a:gd name="T32" fmla="*/ 10 w 182"/>
                <a:gd name="T33" fmla="*/ 51 h 176"/>
                <a:gd name="T34" fmla="*/ 23 w 182"/>
                <a:gd name="T35" fmla="*/ 49 h 176"/>
                <a:gd name="T36" fmla="*/ 25 w 182"/>
                <a:gd name="T37" fmla="*/ 49 h 176"/>
                <a:gd name="T38" fmla="*/ 34 w 182"/>
                <a:gd name="T39" fmla="*/ 55 h 176"/>
                <a:gd name="T40" fmla="*/ 40 w 182"/>
                <a:gd name="T41" fmla="*/ 57 h 176"/>
                <a:gd name="T42" fmla="*/ 45 w 182"/>
                <a:gd name="T43" fmla="*/ 57 h 176"/>
                <a:gd name="T44" fmla="*/ 47 w 182"/>
                <a:gd name="T45" fmla="*/ 53 h 176"/>
                <a:gd name="T46" fmla="*/ 47 w 182"/>
                <a:gd name="T47" fmla="*/ 47 h 176"/>
                <a:gd name="T48" fmla="*/ 44 w 182"/>
                <a:gd name="T49" fmla="*/ 40 h 176"/>
                <a:gd name="T50" fmla="*/ 42 w 182"/>
                <a:gd name="T51" fmla="*/ 34 h 176"/>
                <a:gd name="T52" fmla="*/ 45 w 182"/>
                <a:gd name="T53" fmla="*/ 30 h 176"/>
                <a:gd name="T54" fmla="*/ 49 w 182"/>
                <a:gd name="T55" fmla="*/ 32 h 176"/>
                <a:gd name="T56" fmla="*/ 66 w 182"/>
                <a:gd name="T57" fmla="*/ 38 h 176"/>
                <a:gd name="T58" fmla="*/ 68 w 182"/>
                <a:gd name="T59" fmla="*/ 36 h 176"/>
                <a:gd name="T60" fmla="*/ 70 w 182"/>
                <a:gd name="T61" fmla="*/ 36 h 176"/>
                <a:gd name="T62" fmla="*/ 74 w 182"/>
                <a:gd name="T63" fmla="*/ 28 h 176"/>
                <a:gd name="T64" fmla="*/ 80 w 182"/>
                <a:gd name="T65" fmla="*/ 25 h 176"/>
                <a:gd name="T66" fmla="*/ 81 w 182"/>
                <a:gd name="T67" fmla="*/ 25 h 176"/>
                <a:gd name="T68" fmla="*/ 83 w 182"/>
                <a:gd name="T69" fmla="*/ 27 h 176"/>
                <a:gd name="T70" fmla="*/ 87 w 182"/>
                <a:gd name="T71" fmla="*/ 25 h 176"/>
                <a:gd name="T72" fmla="*/ 91 w 182"/>
                <a:gd name="T73" fmla="*/ 15 h 176"/>
                <a:gd name="T74" fmla="*/ 95 w 182"/>
                <a:gd name="T75" fmla="*/ 4 h 176"/>
                <a:gd name="T76" fmla="*/ 95 w 182"/>
                <a:gd name="T77" fmla="*/ 4 h 176"/>
                <a:gd name="T78" fmla="*/ 98 w 182"/>
                <a:gd name="T79" fmla="*/ 2 h 176"/>
                <a:gd name="T80" fmla="*/ 102 w 182"/>
                <a:gd name="T81" fmla="*/ 0 h 176"/>
                <a:gd name="T82" fmla="*/ 129 w 182"/>
                <a:gd name="T83" fmla="*/ 28 h 176"/>
                <a:gd name="T84" fmla="*/ 182 w 182"/>
                <a:gd name="T85" fmla="*/ 47 h 176"/>
                <a:gd name="T86" fmla="*/ 163 w 182"/>
                <a:gd name="T87" fmla="*/ 85 h 176"/>
                <a:gd name="T88" fmla="*/ 168 w 182"/>
                <a:gd name="T89" fmla="*/ 104 h 176"/>
                <a:gd name="T90" fmla="*/ 168 w 182"/>
                <a:gd name="T91" fmla="*/ 123 h 176"/>
                <a:gd name="T92" fmla="*/ 165 w 182"/>
                <a:gd name="T93" fmla="*/ 125 h 176"/>
                <a:gd name="T94" fmla="*/ 168 w 182"/>
                <a:gd name="T95" fmla="*/ 140 h 176"/>
                <a:gd name="T96" fmla="*/ 178 w 182"/>
                <a:gd name="T97" fmla="*/ 146 h 176"/>
                <a:gd name="T98" fmla="*/ 168 w 182"/>
                <a:gd name="T99" fmla="*/ 155 h 176"/>
                <a:gd name="T100" fmla="*/ 167 w 182"/>
                <a:gd name="T101" fmla="*/ 159 h 176"/>
                <a:gd name="T102" fmla="*/ 161 w 182"/>
                <a:gd name="T103" fmla="*/ 163 h 176"/>
                <a:gd name="T104" fmla="*/ 159 w 182"/>
                <a:gd name="T105" fmla="*/ 165 h 176"/>
                <a:gd name="T106" fmla="*/ 153 w 182"/>
                <a:gd name="T107" fmla="*/ 165 h 176"/>
                <a:gd name="T108" fmla="*/ 146 w 182"/>
                <a:gd name="T109" fmla="*/ 163 h 176"/>
                <a:gd name="T110" fmla="*/ 134 w 182"/>
                <a:gd name="T111" fmla="*/ 157 h 176"/>
                <a:gd name="T112" fmla="*/ 127 w 182"/>
                <a:gd name="T113" fmla="*/ 153 h 176"/>
                <a:gd name="T114" fmla="*/ 119 w 182"/>
                <a:gd name="T115" fmla="*/ 155 h 176"/>
                <a:gd name="T116" fmla="*/ 117 w 182"/>
                <a:gd name="T117" fmla="*/ 157 h 176"/>
                <a:gd name="T118" fmla="*/ 114 w 182"/>
                <a:gd name="T119" fmla="*/ 163 h 176"/>
                <a:gd name="T120" fmla="*/ 110 w 182"/>
                <a:gd name="T121" fmla="*/ 174 h 176"/>
                <a:gd name="T122" fmla="*/ 110 w 182"/>
                <a:gd name="T123" fmla="*/ 174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82" h="176">
                  <a:moveTo>
                    <a:pt x="110" y="174"/>
                  </a:moveTo>
                  <a:lnTo>
                    <a:pt x="100" y="176"/>
                  </a:lnTo>
                  <a:lnTo>
                    <a:pt x="95" y="174"/>
                  </a:lnTo>
                  <a:lnTo>
                    <a:pt x="80" y="168"/>
                  </a:lnTo>
                  <a:lnTo>
                    <a:pt x="68" y="168"/>
                  </a:lnTo>
                  <a:lnTo>
                    <a:pt x="57" y="168"/>
                  </a:lnTo>
                  <a:lnTo>
                    <a:pt x="45" y="159"/>
                  </a:lnTo>
                  <a:lnTo>
                    <a:pt x="45" y="159"/>
                  </a:lnTo>
                  <a:lnTo>
                    <a:pt x="47" y="148"/>
                  </a:lnTo>
                  <a:lnTo>
                    <a:pt x="51" y="132"/>
                  </a:lnTo>
                  <a:lnTo>
                    <a:pt x="51" y="132"/>
                  </a:lnTo>
                  <a:lnTo>
                    <a:pt x="53" y="117"/>
                  </a:lnTo>
                  <a:lnTo>
                    <a:pt x="53" y="100"/>
                  </a:lnTo>
                  <a:lnTo>
                    <a:pt x="53" y="100"/>
                  </a:lnTo>
                  <a:lnTo>
                    <a:pt x="47" y="100"/>
                  </a:lnTo>
                  <a:lnTo>
                    <a:pt x="44" y="96"/>
                  </a:lnTo>
                  <a:lnTo>
                    <a:pt x="42" y="93"/>
                  </a:lnTo>
                  <a:lnTo>
                    <a:pt x="38" y="89"/>
                  </a:lnTo>
                  <a:lnTo>
                    <a:pt x="38" y="89"/>
                  </a:lnTo>
                  <a:lnTo>
                    <a:pt x="36" y="81"/>
                  </a:lnTo>
                  <a:lnTo>
                    <a:pt x="34" y="78"/>
                  </a:lnTo>
                  <a:lnTo>
                    <a:pt x="30" y="76"/>
                  </a:lnTo>
                  <a:lnTo>
                    <a:pt x="30" y="76"/>
                  </a:lnTo>
                  <a:lnTo>
                    <a:pt x="23" y="74"/>
                  </a:lnTo>
                  <a:lnTo>
                    <a:pt x="13" y="70"/>
                  </a:lnTo>
                  <a:lnTo>
                    <a:pt x="13" y="70"/>
                  </a:lnTo>
                  <a:lnTo>
                    <a:pt x="6" y="66"/>
                  </a:lnTo>
                  <a:lnTo>
                    <a:pt x="2" y="62"/>
                  </a:lnTo>
                  <a:lnTo>
                    <a:pt x="0" y="61"/>
                  </a:lnTo>
                  <a:lnTo>
                    <a:pt x="0" y="61"/>
                  </a:lnTo>
                  <a:lnTo>
                    <a:pt x="0" y="57"/>
                  </a:lnTo>
                  <a:lnTo>
                    <a:pt x="2" y="55"/>
                  </a:lnTo>
                  <a:lnTo>
                    <a:pt x="6" y="53"/>
                  </a:lnTo>
                  <a:lnTo>
                    <a:pt x="10" y="51"/>
                  </a:lnTo>
                  <a:lnTo>
                    <a:pt x="17" y="49"/>
                  </a:lnTo>
                  <a:lnTo>
                    <a:pt x="23" y="49"/>
                  </a:lnTo>
                  <a:lnTo>
                    <a:pt x="23" y="49"/>
                  </a:lnTo>
                  <a:lnTo>
                    <a:pt x="25" y="49"/>
                  </a:lnTo>
                  <a:lnTo>
                    <a:pt x="28" y="51"/>
                  </a:lnTo>
                  <a:lnTo>
                    <a:pt x="34" y="55"/>
                  </a:lnTo>
                  <a:lnTo>
                    <a:pt x="36" y="55"/>
                  </a:lnTo>
                  <a:lnTo>
                    <a:pt x="40" y="57"/>
                  </a:lnTo>
                  <a:lnTo>
                    <a:pt x="42" y="57"/>
                  </a:lnTo>
                  <a:lnTo>
                    <a:pt x="45" y="57"/>
                  </a:lnTo>
                  <a:lnTo>
                    <a:pt x="45" y="57"/>
                  </a:lnTo>
                  <a:lnTo>
                    <a:pt x="47" y="53"/>
                  </a:lnTo>
                  <a:lnTo>
                    <a:pt x="47" y="51"/>
                  </a:lnTo>
                  <a:lnTo>
                    <a:pt x="47" y="47"/>
                  </a:lnTo>
                  <a:lnTo>
                    <a:pt x="45" y="44"/>
                  </a:lnTo>
                  <a:lnTo>
                    <a:pt x="44" y="40"/>
                  </a:lnTo>
                  <a:lnTo>
                    <a:pt x="42" y="36"/>
                  </a:lnTo>
                  <a:lnTo>
                    <a:pt x="42" y="34"/>
                  </a:lnTo>
                  <a:lnTo>
                    <a:pt x="45" y="30"/>
                  </a:lnTo>
                  <a:lnTo>
                    <a:pt x="45" y="30"/>
                  </a:lnTo>
                  <a:lnTo>
                    <a:pt x="47" y="30"/>
                  </a:lnTo>
                  <a:lnTo>
                    <a:pt x="49" y="32"/>
                  </a:lnTo>
                  <a:lnTo>
                    <a:pt x="57" y="36"/>
                  </a:lnTo>
                  <a:lnTo>
                    <a:pt x="66" y="38"/>
                  </a:lnTo>
                  <a:lnTo>
                    <a:pt x="68" y="38"/>
                  </a:lnTo>
                  <a:lnTo>
                    <a:pt x="68" y="36"/>
                  </a:lnTo>
                  <a:lnTo>
                    <a:pt x="70" y="36"/>
                  </a:lnTo>
                  <a:lnTo>
                    <a:pt x="70" y="36"/>
                  </a:lnTo>
                  <a:lnTo>
                    <a:pt x="72" y="32"/>
                  </a:lnTo>
                  <a:lnTo>
                    <a:pt x="74" y="28"/>
                  </a:lnTo>
                  <a:lnTo>
                    <a:pt x="76" y="25"/>
                  </a:lnTo>
                  <a:lnTo>
                    <a:pt x="80" y="25"/>
                  </a:lnTo>
                  <a:lnTo>
                    <a:pt x="80" y="25"/>
                  </a:lnTo>
                  <a:lnTo>
                    <a:pt x="81" y="25"/>
                  </a:lnTo>
                  <a:lnTo>
                    <a:pt x="83" y="25"/>
                  </a:lnTo>
                  <a:lnTo>
                    <a:pt x="83" y="27"/>
                  </a:lnTo>
                  <a:lnTo>
                    <a:pt x="87" y="25"/>
                  </a:lnTo>
                  <a:lnTo>
                    <a:pt x="87" y="25"/>
                  </a:lnTo>
                  <a:lnTo>
                    <a:pt x="89" y="21"/>
                  </a:lnTo>
                  <a:lnTo>
                    <a:pt x="91" y="15"/>
                  </a:lnTo>
                  <a:lnTo>
                    <a:pt x="95" y="4"/>
                  </a:lnTo>
                  <a:lnTo>
                    <a:pt x="95" y="4"/>
                  </a:lnTo>
                  <a:lnTo>
                    <a:pt x="95" y="4"/>
                  </a:lnTo>
                  <a:lnTo>
                    <a:pt x="95" y="4"/>
                  </a:lnTo>
                  <a:lnTo>
                    <a:pt x="95" y="4"/>
                  </a:lnTo>
                  <a:lnTo>
                    <a:pt x="98" y="2"/>
                  </a:lnTo>
                  <a:lnTo>
                    <a:pt x="98" y="2"/>
                  </a:lnTo>
                  <a:lnTo>
                    <a:pt x="102" y="0"/>
                  </a:lnTo>
                  <a:lnTo>
                    <a:pt x="123" y="15"/>
                  </a:lnTo>
                  <a:lnTo>
                    <a:pt x="129" y="28"/>
                  </a:lnTo>
                  <a:lnTo>
                    <a:pt x="140" y="28"/>
                  </a:lnTo>
                  <a:lnTo>
                    <a:pt x="182" y="47"/>
                  </a:lnTo>
                  <a:lnTo>
                    <a:pt x="176" y="74"/>
                  </a:lnTo>
                  <a:lnTo>
                    <a:pt x="163" y="85"/>
                  </a:lnTo>
                  <a:lnTo>
                    <a:pt x="153" y="100"/>
                  </a:lnTo>
                  <a:lnTo>
                    <a:pt x="168" y="104"/>
                  </a:lnTo>
                  <a:lnTo>
                    <a:pt x="167" y="114"/>
                  </a:lnTo>
                  <a:lnTo>
                    <a:pt x="168" y="123"/>
                  </a:lnTo>
                  <a:lnTo>
                    <a:pt x="165" y="125"/>
                  </a:lnTo>
                  <a:lnTo>
                    <a:pt x="165" y="125"/>
                  </a:lnTo>
                  <a:lnTo>
                    <a:pt x="167" y="132"/>
                  </a:lnTo>
                  <a:lnTo>
                    <a:pt x="168" y="140"/>
                  </a:lnTo>
                  <a:lnTo>
                    <a:pt x="178" y="146"/>
                  </a:lnTo>
                  <a:lnTo>
                    <a:pt x="178" y="146"/>
                  </a:lnTo>
                  <a:lnTo>
                    <a:pt x="174" y="149"/>
                  </a:lnTo>
                  <a:lnTo>
                    <a:pt x="168" y="155"/>
                  </a:lnTo>
                  <a:lnTo>
                    <a:pt x="168" y="155"/>
                  </a:lnTo>
                  <a:lnTo>
                    <a:pt x="167" y="159"/>
                  </a:lnTo>
                  <a:lnTo>
                    <a:pt x="165" y="161"/>
                  </a:lnTo>
                  <a:lnTo>
                    <a:pt x="161" y="163"/>
                  </a:lnTo>
                  <a:lnTo>
                    <a:pt x="161" y="163"/>
                  </a:lnTo>
                  <a:lnTo>
                    <a:pt x="159" y="165"/>
                  </a:lnTo>
                  <a:lnTo>
                    <a:pt x="157" y="165"/>
                  </a:lnTo>
                  <a:lnTo>
                    <a:pt x="153" y="165"/>
                  </a:lnTo>
                  <a:lnTo>
                    <a:pt x="151" y="165"/>
                  </a:lnTo>
                  <a:lnTo>
                    <a:pt x="146" y="163"/>
                  </a:lnTo>
                  <a:lnTo>
                    <a:pt x="140" y="159"/>
                  </a:lnTo>
                  <a:lnTo>
                    <a:pt x="134" y="157"/>
                  </a:lnTo>
                  <a:lnTo>
                    <a:pt x="129" y="155"/>
                  </a:lnTo>
                  <a:lnTo>
                    <a:pt x="127" y="153"/>
                  </a:lnTo>
                  <a:lnTo>
                    <a:pt x="123" y="155"/>
                  </a:lnTo>
                  <a:lnTo>
                    <a:pt x="119" y="155"/>
                  </a:lnTo>
                  <a:lnTo>
                    <a:pt x="117" y="157"/>
                  </a:lnTo>
                  <a:lnTo>
                    <a:pt x="117" y="157"/>
                  </a:lnTo>
                  <a:lnTo>
                    <a:pt x="115" y="159"/>
                  </a:lnTo>
                  <a:lnTo>
                    <a:pt x="114" y="163"/>
                  </a:lnTo>
                  <a:lnTo>
                    <a:pt x="112" y="166"/>
                  </a:lnTo>
                  <a:lnTo>
                    <a:pt x="110" y="174"/>
                  </a:lnTo>
                  <a:lnTo>
                    <a:pt x="110" y="174"/>
                  </a:lnTo>
                  <a:lnTo>
                    <a:pt x="110" y="174"/>
                  </a:lnTo>
                  <a:lnTo>
                    <a:pt x="110" y="174"/>
                  </a:lnTo>
                  <a:close/>
                </a:path>
              </a:pathLst>
            </a:custGeom>
            <a:solidFill>
              <a:schemeClr val="bg1">
                <a:lumMod val="85000"/>
              </a:schemeClr>
            </a:solidFill>
            <a:ln w="635" cap="rnd">
              <a:solidFill>
                <a:schemeClr val="bg1">
                  <a:alpha val="17000"/>
                </a:schemeClr>
              </a:solidFill>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69" name="Freeform 269">
              <a:extLst>
                <a:ext uri="{FF2B5EF4-FFF2-40B4-BE49-F238E27FC236}">
                  <a16:creationId xmlns:a16="http://schemas.microsoft.com/office/drawing/2014/main" id="{FC54A5B4-BF1D-1340-B476-7A67A5FCCEE4}"/>
                </a:ext>
              </a:extLst>
            </p:cNvPr>
            <p:cNvSpPr>
              <a:spLocks/>
            </p:cNvSpPr>
            <p:nvPr userDrawn="1"/>
          </p:nvSpPr>
          <p:spPr bwMode="auto">
            <a:xfrm>
              <a:off x="872245" y="2153732"/>
              <a:ext cx="277889" cy="228685"/>
            </a:xfrm>
            <a:custGeom>
              <a:avLst/>
              <a:gdLst>
                <a:gd name="T0" fmla="*/ 100 w 182"/>
                <a:gd name="T1" fmla="*/ 176 h 176"/>
                <a:gd name="T2" fmla="*/ 80 w 182"/>
                <a:gd name="T3" fmla="*/ 168 h 176"/>
                <a:gd name="T4" fmla="*/ 57 w 182"/>
                <a:gd name="T5" fmla="*/ 168 h 176"/>
                <a:gd name="T6" fmla="*/ 45 w 182"/>
                <a:gd name="T7" fmla="*/ 159 h 176"/>
                <a:gd name="T8" fmla="*/ 51 w 182"/>
                <a:gd name="T9" fmla="*/ 132 h 176"/>
                <a:gd name="T10" fmla="*/ 53 w 182"/>
                <a:gd name="T11" fmla="*/ 117 h 176"/>
                <a:gd name="T12" fmla="*/ 53 w 182"/>
                <a:gd name="T13" fmla="*/ 100 h 176"/>
                <a:gd name="T14" fmla="*/ 44 w 182"/>
                <a:gd name="T15" fmla="*/ 96 h 176"/>
                <a:gd name="T16" fmla="*/ 38 w 182"/>
                <a:gd name="T17" fmla="*/ 89 h 176"/>
                <a:gd name="T18" fmla="*/ 36 w 182"/>
                <a:gd name="T19" fmla="*/ 81 h 176"/>
                <a:gd name="T20" fmla="*/ 30 w 182"/>
                <a:gd name="T21" fmla="*/ 76 h 176"/>
                <a:gd name="T22" fmla="*/ 23 w 182"/>
                <a:gd name="T23" fmla="*/ 74 h 176"/>
                <a:gd name="T24" fmla="*/ 13 w 182"/>
                <a:gd name="T25" fmla="*/ 70 h 176"/>
                <a:gd name="T26" fmla="*/ 2 w 182"/>
                <a:gd name="T27" fmla="*/ 62 h 176"/>
                <a:gd name="T28" fmla="*/ 0 w 182"/>
                <a:gd name="T29" fmla="*/ 61 h 176"/>
                <a:gd name="T30" fmla="*/ 2 w 182"/>
                <a:gd name="T31" fmla="*/ 55 h 176"/>
                <a:gd name="T32" fmla="*/ 10 w 182"/>
                <a:gd name="T33" fmla="*/ 51 h 176"/>
                <a:gd name="T34" fmla="*/ 23 w 182"/>
                <a:gd name="T35" fmla="*/ 49 h 176"/>
                <a:gd name="T36" fmla="*/ 25 w 182"/>
                <a:gd name="T37" fmla="*/ 49 h 176"/>
                <a:gd name="T38" fmla="*/ 34 w 182"/>
                <a:gd name="T39" fmla="*/ 55 h 176"/>
                <a:gd name="T40" fmla="*/ 40 w 182"/>
                <a:gd name="T41" fmla="*/ 57 h 176"/>
                <a:gd name="T42" fmla="*/ 45 w 182"/>
                <a:gd name="T43" fmla="*/ 57 h 176"/>
                <a:gd name="T44" fmla="*/ 47 w 182"/>
                <a:gd name="T45" fmla="*/ 53 h 176"/>
                <a:gd name="T46" fmla="*/ 47 w 182"/>
                <a:gd name="T47" fmla="*/ 47 h 176"/>
                <a:gd name="T48" fmla="*/ 44 w 182"/>
                <a:gd name="T49" fmla="*/ 40 h 176"/>
                <a:gd name="T50" fmla="*/ 42 w 182"/>
                <a:gd name="T51" fmla="*/ 34 h 176"/>
                <a:gd name="T52" fmla="*/ 45 w 182"/>
                <a:gd name="T53" fmla="*/ 30 h 176"/>
                <a:gd name="T54" fmla="*/ 49 w 182"/>
                <a:gd name="T55" fmla="*/ 32 h 176"/>
                <a:gd name="T56" fmla="*/ 66 w 182"/>
                <a:gd name="T57" fmla="*/ 38 h 176"/>
                <a:gd name="T58" fmla="*/ 68 w 182"/>
                <a:gd name="T59" fmla="*/ 36 h 176"/>
                <a:gd name="T60" fmla="*/ 70 w 182"/>
                <a:gd name="T61" fmla="*/ 36 h 176"/>
                <a:gd name="T62" fmla="*/ 74 w 182"/>
                <a:gd name="T63" fmla="*/ 28 h 176"/>
                <a:gd name="T64" fmla="*/ 80 w 182"/>
                <a:gd name="T65" fmla="*/ 25 h 176"/>
                <a:gd name="T66" fmla="*/ 81 w 182"/>
                <a:gd name="T67" fmla="*/ 25 h 176"/>
                <a:gd name="T68" fmla="*/ 83 w 182"/>
                <a:gd name="T69" fmla="*/ 27 h 176"/>
                <a:gd name="T70" fmla="*/ 87 w 182"/>
                <a:gd name="T71" fmla="*/ 25 h 176"/>
                <a:gd name="T72" fmla="*/ 91 w 182"/>
                <a:gd name="T73" fmla="*/ 15 h 176"/>
                <a:gd name="T74" fmla="*/ 95 w 182"/>
                <a:gd name="T75" fmla="*/ 4 h 176"/>
                <a:gd name="T76" fmla="*/ 95 w 182"/>
                <a:gd name="T77" fmla="*/ 4 h 176"/>
                <a:gd name="T78" fmla="*/ 98 w 182"/>
                <a:gd name="T79" fmla="*/ 2 h 176"/>
                <a:gd name="T80" fmla="*/ 102 w 182"/>
                <a:gd name="T81" fmla="*/ 0 h 176"/>
                <a:gd name="T82" fmla="*/ 129 w 182"/>
                <a:gd name="T83" fmla="*/ 28 h 176"/>
                <a:gd name="T84" fmla="*/ 182 w 182"/>
                <a:gd name="T85" fmla="*/ 47 h 176"/>
                <a:gd name="T86" fmla="*/ 163 w 182"/>
                <a:gd name="T87" fmla="*/ 85 h 176"/>
                <a:gd name="T88" fmla="*/ 168 w 182"/>
                <a:gd name="T89" fmla="*/ 104 h 176"/>
                <a:gd name="T90" fmla="*/ 168 w 182"/>
                <a:gd name="T91" fmla="*/ 123 h 176"/>
                <a:gd name="T92" fmla="*/ 165 w 182"/>
                <a:gd name="T93" fmla="*/ 125 h 176"/>
                <a:gd name="T94" fmla="*/ 168 w 182"/>
                <a:gd name="T95" fmla="*/ 140 h 176"/>
                <a:gd name="T96" fmla="*/ 178 w 182"/>
                <a:gd name="T97" fmla="*/ 146 h 176"/>
                <a:gd name="T98" fmla="*/ 168 w 182"/>
                <a:gd name="T99" fmla="*/ 155 h 176"/>
                <a:gd name="T100" fmla="*/ 167 w 182"/>
                <a:gd name="T101" fmla="*/ 159 h 176"/>
                <a:gd name="T102" fmla="*/ 161 w 182"/>
                <a:gd name="T103" fmla="*/ 163 h 176"/>
                <a:gd name="T104" fmla="*/ 159 w 182"/>
                <a:gd name="T105" fmla="*/ 165 h 176"/>
                <a:gd name="T106" fmla="*/ 153 w 182"/>
                <a:gd name="T107" fmla="*/ 165 h 176"/>
                <a:gd name="T108" fmla="*/ 146 w 182"/>
                <a:gd name="T109" fmla="*/ 163 h 176"/>
                <a:gd name="T110" fmla="*/ 134 w 182"/>
                <a:gd name="T111" fmla="*/ 157 h 176"/>
                <a:gd name="T112" fmla="*/ 127 w 182"/>
                <a:gd name="T113" fmla="*/ 153 h 176"/>
                <a:gd name="T114" fmla="*/ 119 w 182"/>
                <a:gd name="T115" fmla="*/ 155 h 176"/>
                <a:gd name="T116" fmla="*/ 117 w 182"/>
                <a:gd name="T117" fmla="*/ 157 h 176"/>
                <a:gd name="T118" fmla="*/ 114 w 182"/>
                <a:gd name="T119" fmla="*/ 163 h 176"/>
                <a:gd name="T120" fmla="*/ 110 w 182"/>
                <a:gd name="T121" fmla="*/ 174 h 176"/>
                <a:gd name="T122" fmla="*/ 110 w 182"/>
                <a:gd name="T123" fmla="*/ 174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82" h="176">
                  <a:moveTo>
                    <a:pt x="110" y="174"/>
                  </a:moveTo>
                  <a:lnTo>
                    <a:pt x="100" y="176"/>
                  </a:lnTo>
                  <a:lnTo>
                    <a:pt x="95" y="174"/>
                  </a:lnTo>
                  <a:lnTo>
                    <a:pt x="80" y="168"/>
                  </a:lnTo>
                  <a:lnTo>
                    <a:pt x="68" y="168"/>
                  </a:lnTo>
                  <a:lnTo>
                    <a:pt x="57" y="168"/>
                  </a:lnTo>
                  <a:lnTo>
                    <a:pt x="45" y="159"/>
                  </a:lnTo>
                  <a:lnTo>
                    <a:pt x="45" y="159"/>
                  </a:lnTo>
                  <a:lnTo>
                    <a:pt x="47" y="148"/>
                  </a:lnTo>
                  <a:lnTo>
                    <a:pt x="51" y="132"/>
                  </a:lnTo>
                  <a:lnTo>
                    <a:pt x="51" y="132"/>
                  </a:lnTo>
                  <a:lnTo>
                    <a:pt x="53" y="117"/>
                  </a:lnTo>
                  <a:lnTo>
                    <a:pt x="53" y="100"/>
                  </a:lnTo>
                  <a:lnTo>
                    <a:pt x="53" y="100"/>
                  </a:lnTo>
                  <a:lnTo>
                    <a:pt x="47" y="100"/>
                  </a:lnTo>
                  <a:lnTo>
                    <a:pt x="44" y="96"/>
                  </a:lnTo>
                  <a:lnTo>
                    <a:pt x="42" y="93"/>
                  </a:lnTo>
                  <a:lnTo>
                    <a:pt x="38" y="89"/>
                  </a:lnTo>
                  <a:lnTo>
                    <a:pt x="38" y="89"/>
                  </a:lnTo>
                  <a:lnTo>
                    <a:pt x="36" y="81"/>
                  </a:lnTo>
                  <a:lnTo>
                    <a:pt x="34" y="78"/>
                  </a:lnTo>
                  <a:lnTo>
                    <a:pt x="30" y="76"/>
                  </a:lnTo>
                  <a:lnTo>
                    <a:pt x="30" y="76"/>
                  </a:lnTo>
                  <a:lnTo>
                    <a:pt x="23" y="74"/>
                  </a:lnTo>
                  <a:lnTo>
                    <a:pt x="13" y="70"/>
                  </a:lnTo>
                  <a:lnTo>
                    <a:pt x="13" y="70"/>
                  </a:lnTo>
                  <a:lnTo>
                    <a:pt x="6" y="66"/>
                  </a:lnTo>
                  <a:lnTo>
                    <a:pt x="2" y="62"/>
                  </a:lnTo>
                  <a:lnTo>
                    <a:pt x="0" y="61"/>
                  </a:lnTo>
                  <a:lnTo>
                    <a:pt x="0" y="61"/>
                  </a:lnTo>
                  <a:lnTo>
                    <a:pt x="0" y="57"/>
                  </a:lnTo>
                  <a:lnTo>
                    <a:pt x="2" y="55"/>
                  </a:lnTo>
                  <a:lnTo>
                    <a:pt x="6" y="53"/>
                  </a:lnTo>
                  <a:lnTo>
                    <a:pt x="10" y="51"/>
                  </a:lnTo>
                  <a:lnTo>
                    <a:pt x="17" y="49"/>
                  </a:lnTo>
                  <a:lnTo>
                    <a:pt x="23" y="49"/>
                  </a:lnTo>
                  <a:lnTo>
                    <a:pt x="23" y="49"/>
                  </a:lnTo>
                  <a:lnTo>
                    <a:pt x="25" y="49"/>
                  </a:lnTo>
                  <a:lnTo>
                    <a:pt x="28" y="51"/>
                  </a:lnTo>
                  <a:lnTo>
                    <a:pt x="34" y="55"/>
                  </a:lnTo>
                  <a:lnTo>
                    <a:pt x="36" y="55"/>
                  </a:lnTo>
                  <a:lnTo>
                    <a:pt x="40" y="57"/>
                  </a:lnTo>
                  <a:lnTo>
                    <a:pt x="42" y="57"/>
                  </a:lnTo>
                  <a:lnTo>
                    <a:pt x="45" y="57"/>
                  </a:lnTo>
                  <a:lnTo>
                    <a:pt x="45" y="57"/>
                  </a:lnTo>
                  <a:lnTo>
                    <a:pt x="47" y="53"/>
                  </a:lnTo>
                  <a:lnTo>
                    <a:pt x="47" y="51"/>
                  </a:lnTo>
                  <a:lnTo>
                    <a:pt x="47" y="47"/>
                  </a:lnTo>
                  <a:lnTo>
                    <a:pt x="45" y="44"/>
                  </a:lnTo>
                  <a:lnTo>
                    <a:pt x="44" y="40"/>
                  </a:lnTo>
                  <a:lnTo>
                    <a:pt x="42" y="36"/>
                  </a:lnTo>
                  <a:lnTo>
                    <a:pt x="42" y="34"/>
                  </a:lnTo>
                  <a:lnTo>
                    <a:pt x="45" y="30"/>
                  </a:lnTo>
                  <a:lnTo>
                    <a:pt x="45" y="30"/>
                  </a:lnTo>
                  <a:lnTo>
                    <a:pt x="47" y="30"/>
                  </a:lnTo>
                  <a:lnTo>
                    <a:pt x="49" y="32"/>
                  </a:lnTo>
                  <a:lnTo>
                    <a:pt x="57" y="36"/>
                  </a:lnTo>
                  <a:lnTo>
                    <a:pt x="66" y="38"/>
                  </a:lnTo>
                  <a:lnTo>
                    <a:pt x="68" y="38"/>
                  </a:lnTo>
                  <a:lnTo>
                    <a:pt x="68" y="36"/>
                  </a:lnTo>
                  <a:lnTo>
                    <a:pt x="70" y="36"/>
                  </a:lnTo>
                  <a:lnTo>
                    <a:pt x="70" y="36"/>
                  </a:lnTo>
                  <a:lnTo>
                    <a:pt x="72" y="32"/>
                  </a:lnTo>
                  <a:lnTo>
                    <a:pt x="74" y="28"/>
                  </a:lnTo>
                  <a:lnTo>
                    <a:pt x="76" y="25"/>
                  </a:lnTo>
                  <a:lnTo>
                    <a:pt x="80" y="25"/>
                  </a:lnTo>
                  <a:lnTo>
                    <a:pt x="80" y="25"/>
                  </a:lnTo>
                  <a:lnTo>
                    <a:pt x="81" y="25"/>
                  </a:lnTo>
                  <a:lnTo>
                    <a:pt x="83" y="25"/>
                  </a:lnTo>
                  <a:lnTo>
                    <a:pt x="83" y="27"/>
                  </a:lnTo>
                  <a:lnTo>
                    <a:pt x="87" y="25"/>
                  </a:lnTo>
                  <a:lnTo>
                    <a:pt x="87" y="25"/>
                  </a:lnTo>
                  <a:lnTo>
                    <a:pt x="89" y="21"/>
                  </a:lnTo>
                  <a:lnTo>
                    <a:pt x="91" y="15"/>
                  </a:lnTo>
                  <a:lnTo>
                    <a:pt x="95" y="4"/>
                  </a:lnTo>
                  <a:lnTo>
                    <a:pt x="95" y="4"/>
                  </a:lnTo>
                  <a:lnTo>
                    <a:pt x="95" y="4"/>
                  </a:lnTo>
                  <a:lnTo>
                    <a:pt x="95" y="4"/>
                  </a:lnTo>
                  <a:lnTo>
                    <a:pt x="95" y="4"/>
                  </a:lnTo>
                  <a:lnTo>
                    <a:pt x="98" y="2"/>
                  </a:lnTo>
                  <a:lnTo>
                    <a:pt x="98" y="2"/>
                  </a:lnTo>
                  <a:lnTo>
                    <a:pt x="102" y="0"/>
                  </a:lnTo>
                  <a:lnTo>
                    <a:pt x="123" y="15"/>
                  </a:lnTo>
                  <a:lnTo>
                    <a:pt x="129" y="28"/>
                  </a:lnTo>
                  <a:lnTo>
                    <a:pt x="140" y="28"/>
                  </a:lnTo>
                  <a:lnTo>
                    <a:pt x="182" y="47"/>
                  </a:lnTo>
                  <a:lnTo>
                    <a:pt x="176" y="74"/>
                  </a:lnTo>
                  <a:lnTo>
                    <a:pt x="163" y="85"/>
                  </a:lnTo>
                  <a:lnTo>
                    <a:pt x="153" y="100"/>
                  </a:lnTo>
                  <a:lnTo>
                    <a:pt x="168" y="104"/>
                  </a:lnTo>
                  <a:lnTo>
                    <a:pt x="167" y="114"/>
                  </a:lnTo>
                  <a:lnTo>
                    <a:pt x="168" y="123"/>
                  </a:lnTo>
                  <a:lnTo>
                    <a:pt x="165" y="125"/>
                  </a:lnTo>
                  <a:lnTo>
                    <a:pt x="165" y="125"/>
                  </a:lnTo>
                  <a:lnTo>
                    <a:pt x="167" y="132"/>
                  </a:lnTo>
                  <a:lnTo>
                    <a:pt x="168" y="140"/>
                  </a:lnTo>
                  <a:lnTo>
                    <a:pt x="178" y="146"/>
                  </a:lnTo>
                  <a:lnTo>
                    <a:pt x="178" y="146"/>
                  </a:lnTo>
                  <a:lnTo>
                    <a:pt x="174" y="149"/>
                  </a:lnTo>
                  <a:lnTo>
                    <a:pt x="168" y="155"/>
                  </a:lnTo>
                  <a:lnTo>
                    <a:pt x="168" y="155"/>
                  </a:lnTo>
                  <a:lnTo>
                    <a:pt x="167" y="159"/>
                  </a:lnTo>
                  <a:lnTo>
                    <a:pt x="165" y="161"/>
                  </a:lnTo>
                  <a:lnTo>
                    <a:pt x="161" y="163"/>
                  </a:lnTo>
                  <a:lnTo>
                    <a:pt x="161" y="163"/>
                  </a:lnTo>
                  <a:lnTo>
                    <a:pt x="159" y="165"/>
                  </a:lnTo>
                  <a:lnTo>
                    <a:pt x="157" y="165"/>
                  </a:lnTo>
                  <a:lnTo>
                    <a:pt x="153" y="165"/>
                  </a:lnTo>
                  <a:lnTo>
                    <a:pt x="151" y="165"/>
                  </a:lnTo>
                  <a:lnTo>
                    <a:pt x="146" y="163"/>
                  </a:lnTo>
                  <a:lnTo>
                    <a:pt x="140" y="159"/>
                  </a:lnTo>
                  <a:lnTo>
                    <a:pt x="134" y="157"/>
                  </a:lnTo>
                  <a:lnTo>
                    <a:pt x="129" y="155"/>
                  </a:lnTo>
                  <a:lnTo>
                    <a:pt x="127" y="153"/>
                  </a:lnTo>
                  <a:lnTo>
                    <a:pt x="123" y="155"/>
                  </a:lnTo>
                  <a:lnTo>
                    <a:pt x="119" y="155"/>
                  </a:lnTo>
                  <a:lnTo>
                    <a:pt x="117" y="157"/>
                  </a:lnTo>
                  <a:lnTo>
                    <a:pt x="117" y="157"/>
                  </a:lnTo>
                  <a:lnTo>
                    <a:pt x="115" y="159"/>
                  </a:lnTo>
                  <a:lnTo>
                    <a:pt x="114" y="163"/>
                  </a:lnTo>
                  <a:lnTo>
                    <a:pt x="112" y="166"/>
                  </a:lnTo>
                  <a:lnTo>
                    <a:pt x="110" y="174"/>
                  </a:lnTo>
                  <a:lnTo>
                    <a:pt x="110" y="174"/>
                  </a:lnTo>
                  <a:lnTo>
                    <a:pt x="110" y="174"/>
                  </a:lnTo>
                  <a:lnTo>
                    <a:pt x="110" y="174"/>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70" name="Freeform 270">
              <a:extLst>
                <a:ext uri="{FF2B5EF4-FFF2-40B4-BE49-F238E27FC236}">
                  <a16:creationId xmlns:a16="http://schemas.microsoft.com/office/drawing/2014/main" id="{60933AD5-3142-824E-8263-C5067BE16DD1}"/>
                </a:ext>
              </a:extLst>
            </p:cNvPr>
            <p:cNvSpPr>
              <a:spLocks/>
            </p:cNvSpPr>
            <p:nvPr userDrawn="1"/>
          </p:nvSpPr>
          <p:spPr bwMode="auto">
            <a:xfrm>
              <a:off x="1163876" y="2368124"/>
              <a:ext cx="19849" cy="41579"/>
            </a:xfrm>
            <a:custGeom>
              <a:avLst/>
              <a:gdLst>
                <a:gd name="T0" fmla="*/ 6 w 13"/>
                <a:gd name="T1" fmla="*/ 28 h 32"/>
                <a:gd name="T2" fmla="*/ 0 w 13"/>
                <a:gd name="T3" fmla="*/ 17 h 32"/>
                <a:gd name="T4" fmla="*/ 0 w 13"/>
                <a:gd name="T5" fmla="*/ 9 h 32"/>
                <a:gd name="T6" fmla="*/ 6 w 13"/>
                <a:gd name="T7" fmla="*/ 3 h 32"/>
                <a:gd name="T8" fmla="*/ 13 w 13"/>
                <a:gd name="T9" fmla="*/ 0 h 32"/>
                <a:gd name="T10" fmla="*/ 13 w 13"/>
                <a:gd name="T11" fmla="*/ 13 h 32"/>
                <a:gd name="T12" fmla="*/ 11 w 13"/>
                <a:gd name="T13" fmla="*/ 26 h 32"/>
                <a:gd name="T14" fmla="*/ 11 w 13"/>
                <a:gd name="T15" fmla="*/ 32 h 32"/>
                <a:gd name="T16" fmla="*/ 6 w 13"/>
                <a:gd name="T17" fmla="*/ 28 h 32"/>
                <a:gd name="T18" fmla="*/ 6 w 13"/>
                <a:gd name="T19" fmla="*/ 28 h 32"/>
                <a:gd name="T20" fmla="*/ 6 w 13"/>
                <a:gd name="T21"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32">
                  <a:moveTo>
                    <a:pt x="6" y="28"/>
                  </a:moveTo>
                  <a:lnTo>
                    <a:pt x="0" y="17"/>
                  </a:lnTo>
                  <a:lnTo>
                    <a:pt x="0" y="9"/>
                  </a:lnTo>
                  <a:lnTo>
                    <a:pt x="6" y="3"/>
                  </a:lnTo>
                  <a:lnTo>
                    <a:pt x="13" y="0"/>
                  </a:lnTo>
                  <a:lnTo>
                    <a:pt x="13" y="13"/>
                  </a:lnTo>
                  <a:lnTo>
                    <a:pt x="11" y="26"/>
                  </a:lnTo>
                  <a:lnTo>
                    <a:pt x="11" y="32"/>
                  </a:lnTo>
                  <a:lnTo>
                    <a:pt x="6" y="28"/>
                  </a:lnTo>
                  <a:lnTo>
                    <a:pt x="6" y="28"/>
                  </a:lnTo>
                  <a:lnTo>
                    <a:pt x="6" y="28"/>
                  </a:lnTo>
                  <a:close/>
                </a:path>
              </a:pathLst>
            </a:custGeom>
            <a:solidFill>
              <a:schemeClr val="bg1">
                <a:lumMod val="85000"/>
              </a:schemeClr>
            </a:solidFill>
            <a:ln w="635" cap="rnd">
              <a:solidFill>
                <a:schemeClr val="bg1">
                  <a:alpha val="17000"/>
                </a:schemeClr>
              </a:solidFill>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71" name="Freeform 271">
              <a:extLst>
                <a:ext uri="{FF2B5EF4-FFF2-40B4-BE49-F238E27FC236}">
                  <a16:creationId xmlns:a16="http://schemas.microsoft.com/office/drawing/2014/main" id="{1B846AEC-991A-844C-9BD9-D669CF1915EF}"/>
                </a:ext>
              </a:extLst>
            </p:cNvPr>
            <p:cNvSpPr>
              <a:spLocks/>
            </p:cNvSpPr>
            <p:nvPr userDrawn="1"/>
          </p:nvSpPr>
          <p:spPr bwMode="auto">
            <a:xfrm>
              <a:off x="1163876" y="2368124"/>
              <a:ext cx="19849" cy="41579"/>
            </a:xfrm>
            <a:custGeom>
              <a:avLst/>
              <a:gdLst>
                <a:gd name="T0" fmla="*/ 6 w 13"/>
                <a:gd name="T1" fmla="*/ 28 h 32"/>
                <a:gd name="T2" fmla="*/ 0 w 13"/>
                <a:gd name="T3" fmla="*/ 17 h 32"/>
                <a:gd name="T4" fmla="*/ 0 w 13"/>
                <a:gd name="T5" fmla="*/ 9 h 32"/>
                <a:gd name="T6" fmla="*/ 6 w 13"/>
                <a:gd name="T7" fmla="*/ 3 h 32"/>
                <a:gd name="T8" fmla="*/ 13 w 13"/>
                <a:gd name="T9" fmla="*/ 0 h 32"/>
                <a:gd name="T10" fmla="*/ 13 w 13"/>
                <a:gd name="T11" fmla="*/ 13 h 32"/>
                <a:gd name="T12" fmla="*/ 11 w 13"/>
                <a:gd name="T13" fmla="*/ 26 h 32"/>
                <a:gd name="T14" fmla="*/ 11 w 13"/>
                <a:gd name="T15" fmla="*/ 32 h 32"/>
                <a:gd name="T16" fmla="*/ 6 w 13"/>
                <a:gd name="T17" fmla="*/ 28 h 32"/>
                <a:gd name="T18" fmla="*/ 6 w 13"/>
                <a:gd name="T19" fmla="*/ 28 h 32"/>
                <a:gd name="T20" fmla="*/ 6 w 13"/>
                <a:gd name="T21"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32">
                  <a:moveTo>
                    <a:pt x="6" y="28"/>
                  </a:moveTo>
                  <a:lnTo>
                    <a:pt x="0" y="17"/>
                  </a:lnTo>
                  <a:lnTo>
                    <a:pt x="0" y="9"/>
                  </a:lnTo>
                  <a:lnTo>
                    <a:pt x="6" y="3"/>
                  </a:lnTo>
                  <a:lnTo>
                    <a:pt x="13" y="0"/>
                  </a:lnTo>
                  <a:lnTo>
                    <a:pt x="13" y="13"/>
                  </a:lnTo>
                  <a:lnTo>
                    <a:pt x="11" y="26"/>
                  </a:lnTo>
                  <a:lnTo>
                    <a:pt x="11" y="32"/>
                  </a:lnTo>
                  <a:lnTo>
                    <a:pt x="6" y="28"/>
                  </a:lnTo>
                  <a:lnTo>
                    <a:pt x="6" y="28"/>
                  </a:lnTo>
                  <a:lnTo>
                    <a:pt x="6" y="28"/>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72" name="Freeform 272">
              <a:extLst>
                <a:ext uri="{FF2B5EF4-FFF2-40B4-BE49-F238E27FC236}">
                  <a16:creationId xmlns:a16="http://schemas.microsoft.com/office/drawing/2014/main" id="{4B24D2B1-A8E7-3E44-904A-880ACDCD74A9}"/>
                </a:ext>
              </a:extLst>
            </p:cNvPr>
            <p:cNvSpPr>
              <a:spLocks/>
            </p:cNvSpPr>
            <p:nvPr userDrawn="1"/>
          </p:nvSpPr>
          <p:spPr bwMode="auto">
            <a:xfrm>
              <a:off x="1426497" y="1993912"/>
              <a:ext cx="119095" cy="79260"/>
            </a:xfrm>
            <a:custGeom>
              <a:avLst/>
              <a:gdLst>
                <a:gd name="T0" fmla="*/ 23 w 78"/>
                <a:gd name="T1" fmla="*/ 49 h 61"/>
                <a:gd name="T2" fmla="*/ 23 w 78"/>
                <a:gd name="T3" fmla="*/ 32 h 61"/>
                <a:gd name="T4" fmla="*/ 13 w 78"/>
                <a:gd name="T5" fmla="*/ 32 h 61"/>
                <a:gd name="T6" fmla="*/ 0 w 78"/>
                <a:gd name="T7" fmla="*/ 27 h 61"/>
                <a:gd name="T8" fmla="*/ 0 w 78"/>
                <a:gd name="T9" fmla="*/ 10 h 61"/>
                <a:gd name="T10" fmla="*/ 13 w 78"/>
                <a:gd name="T11" fmla="*/ 4 h 61"/>
                <a:gd name="T12" fmla="*/ 46 w 78"/>
                <a:gd name="T13" fmla="*/ 4 h 61"/>
                <a:gd name="T14" fmla="*/ 49 w 78"/>
                <a:gd name="T15" fmla="*/ 0 h 61"/>
                <a:gd name="T16" fmla="*/ 55 w 78"/>
                <a:gd name="T17" fmla="*/ 2 h 61"/>
                <a:gd name="T18" fmla="*/ 55 w 78"/>
                <a:gd name="T19" fmla="*/ 6 h 61"/>
                <a:gd name="T20" fmla="*/ 66 w 78"/>
                <a:gd name="T21" fmla="*/ 10 h 61"/>
                <a:gd name="T22" fmla="*/ 78 w 78"/>
                <a:gd name="T23" fmla="*/ 21 h 61"/>
                <a:gd name="T24" fmla="*/ 78 w 78"/>
                <a:gd name="T25" fmla="*/ 30 h 61"/>
                <a:gd name="T26" fmla="*/ 63 w 78"/>
                <a:gd name="T27" fmla="*/ 36 h 61"/>
                <a:gd name="T28" fmla="*/ 63 w 78"/>
                <a:gd name="T29" fmla="*/ 53 h 61"/>
                <a:gd name="T30" fmla="*/ 55 w 78"/>
                <a:gd name="T31" fmla="*/ 53 h 61"/>
                <a:gd name="T32" fmla="*/ 49 w 78"/>
                <a:gd name="T33" fmla="*/ 61 h 61"/>
                <a:gd name="T34" fmla="*/ 34 w 78"/>
                <a:gd name="T35" fmla="*/ 61 h 61"/>
                <a:gd name="T36" fmla="*/ 34 w 78"/>
                <a:gd name="T37" fmla="*/ 51 h 61"/>
                <a:gd name="T38" fmla="*/ 23 w 78"/>
                <a:gd name="T39" fmla="*/ 49 h 61"/>
                <a:gd name="T40" fmla="*/ 23 w 78"/>
                <a:gd name="T41" fmla="*/ 49 h 61"/>
                <a:gd name="T42" fmla="*/ 23 w 78"/>
                <a:gd name="T43" fmla="*/ 49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8" h="61">
                  <a:moveTo>
                    <a:pt x="23" y="49"/>
                  </a:moveTo>
                  <a:lnTo>
                    <a:pt x="23" y="32"/>
                  </a:lnTo>
                  <a:lnTo>
                    <a:pt x="13" y="32"/>
                  </a:lnTo>
                  <a:lnTo>
                    <a:pt x="0" y="27"/>
                  </a:lnTo>
                  <a:lnTo>
                    <a:pt x="0" y="10"/>
                  </a:lnTo>
                  <a:lnTo>
                    <a:pt x="13" y="4"/>
                  </a:lnTo>
                  <a:lnTo>
                    <a:pt x="46" y="4"/>
                  </a:lnTo>
                  <a:lnTo>
                    <a:pt x="49" y="0"/>
                  </a:lnTo>
                  <a:lnTo>
                    <a:pt x="55" y="2"/>
                  </a:lnTo>
                  <a:lnTo>
                    <a:pt x="55" y="6"/>
                  </a:lnTo>
                  <a:lnTo>
                    <a:pt x="66" y="10"/>
                  </a:lnTo>
                  <a:lnTo>
                    <a:pt x="78" y="21"/>
                  </a:lnTo>
                  <a:lnTo>
                    <a:pt x="78" y="30"/>
                  </a:lnTo>
                  <a:lnTo>
                    <a:pt x="63" y="36"/>
                  </a:lnTo>
                  <a:lnTo>
                    <a:pt x="63" y="53"/>
                  </a:lnTo>
                  <a:lnTo>
                    <a:pt x="55" y="53"/>
                  </a:lnTo>
                  <a:lnTo>
                    <a:pt x="49" y="61"/>
                  </a:lnTo>
                  <a:lnTo>
                    <a:pt x="34" y="61"/>
                  </a:lnTo>
                  <a:lnTo>
                    <a:pt x="34" y="51"/>
                  </a:lnTo>
                  <a:lnTo>
                    <a:pt x="23" y="49"/>
                  </a:lnTo>
                  <a:lnTo>
                    <a:pt x="23" y="49"/>
                  </a:lnTo>
                  <a:lnTo>
                    <a:pt x="23" y="49"/>
                  </a:lnTo>
                  <a:close/>
                </a:path>
              </a:pathLst>
            </a:custGeom>
            <a:solidFill>
              <a:schemeClr val="bg1">
                <a:lumMod val="85000"/>
              </a:schemeClr>
            </a:solidFill>
            <a:ln w="635" cap="rnd">
              <a:solidFill>
                <a:schemeClr val="bg1">
                  <a:alpha val="17000"/>
                </a:schemeClr>
              </a:solidFill>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73" name="Freeform 273">
              <a:extLst>
                <a:ext uri="{FF2B5EF4-FFF2-40B4-BE49-F238E27FC236}">
                  <a16:creationId xmlns:a16="http://schemas.microsoft.com/office/drawing/2014/main" id="{CCBF364B-7824-8E4C-AAB8-FAD086C713D8}"/>
                </a:ext>
              </a:extLst>
            </p:cNvPr>
            <p:cNvSpPr>
              <a:spLocks/>
            </p:cNvSpPr>
            <p:nvPr userDrawn="1"/>
          </p:nvSpPr>
          <p:spPr bwMode="auto">
            <a:xfrm>
              <a:off x="1426497" y="1993912"/>
              <a:ext cx="119095" cy="79260"/>
            </a:xfrm>
            <a:custGeom>
              <a:avLst/>
              <a:gdLst>
                <a:gd name="T0" fmla="*/ 23 w 78"/>
                <a:gd name="T1" fmla="*/ 49 h 61"/>
                <a:gd name="T2" fmla="*/ 23 w 78"/>
                <a:gd name="T3" fmla="*/ 32 h 61"/>
                <a:gd name="T4" fmla="*/ 13 w 78"/>
                <a:gd name="T5" fmla="*/ 32 h 61"/>
                <a:gd name="T6" fmla="*/ 0 w 78"/>
                <a:gd name="T7" fmla="*/ 27 h 61"/>
                <a:gd name="T8" fmla="*/ 0 w 78"/>
                <a:gd name="T9" fmla="*/ 10 h 61"/>
                <a:gd name="T10" fmla="*/ 13 w 78"/>
                <a:gd name="T11" fmla="*/ 4 h 61"/>
                <a:gd name="T12" fmla="*/ 46 w 78"/>
                <a:gd name="T13" fmla="*/ 4 h 61"/>
                <a:gd name="T14" fmla="*/ 49 w 78"/>
                <a:gd name="T15" fmla="*/ 0 h 61"/>
                <a:gd name="T16" fmla="*/ 55 w 78"/>
                <a:gd name="T17" fmla="*/ 2 h 61"/>
                <a:gd name="T18" fmla="*/ 55 w 78"/>
                <a:gd name="T19" fmla="*/ 6 h 61"/>
                <a:gd name="T20" fmla="*/ 66 w 78"/>
                <a:gd name="T21" fmla="*/ 10 h 61"/>
                <a:gd name="T22" fmla="*/ 78 w 78"/>
                <a:gd name="T23" fmla="*/ 21 h 61"/>
                <a:gd name="T24" fmla="*/ 78 w 78"/>
                <a:gd name="T25" fmla="*/ 30 h 61"/>
                <a:gd name="T26" fmla="*/ 63 w 78"/>
                <a:gd name="T27" fmla="*/ 36 h 61"/>
                <a:gd name="T28" fmla="*/ 63 w 78"/>
                <a:gd name="T29" fmla="*/ 53 h 61"/>
                <a:gd name="T30" fmla="*/ 55 w 78"/>
                <a:gd name="T31" fmla="*/ 53 h 61"/>
                <a:gd name="T32" fmla="*/ 49 w 78"/>
                <a:gd name="T33" fmla="*/ 61 h 61"/>
                <a:gd name="T34" fmla="*/ 34 w 78"/>
                <a:gd name="T35" fmla="*/ 61 h 61"/>
                <a:gd name="T36" fmla="*/ 34 w 78"/>
                <a:gd name="T37" fmla="*/ 51 h 61"/>
                <a:gd name="T38" fmla="*/ 23 w 78"/>
                <a:gd name="T39" fmla="*/ 49 h 61"/>
                <a:gd name="T40" fmla="*/ 23 w 78"/>
                <a:gd name="T41" fmla="*/ 49 h 61"/>
                <a:gd name="T42" fmla="*/ 23 w 78"/>
                <a:gd name="T43" fmla="*/ 49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8" h="61">
                  <a:moveTo>
                    <a:pt x="23" y="49"/>
                  </a:moveTo>
                  <a:lnTo>
                    <a:pt x="23" y="32"/>
                  </a:lnTo>
                  <a:lnTo>
                    <a:pt x="13" y="32"/>
                  </a:lnTo>
                  <a:lnTo>
                    <a:pt x="0" y="27"/>
                  </a:lnTo>
                  <a:lnTo>
                    <a:pt x="0" y="10"/>
                  </a:lnTo>
                  <a:lnTo>
                    <a:pt x="13" y="4"/>
                  </a:lnTo>
                  <a:lnTo>
                    <a:pt x="46" y="4"/>
                  </a:lnTo>
                  <a:lnTo>
                    <a:pt x="49" y="0"/>
                  </a:lnTo>
                  <a:lnTo>
                    <a:pt x="55" y="2"/>
                  </a:lnTo>
                  <a:lnTo>
                    <a:pt x="55" y="6"/>
                  </a:lnTo>
                  <a:lnTo>
                    <a:pt x="66" y="10"/>
                  </a:lnTo>
                  <a:lnTo>
                    <a:pt x="78" y="21"/>
                  </a:lnTo>
                  <a:lnTo>
                    <a:pt x="78" y="30"/>
                  </a:lnTo>
                  <a:lnTo>
                    <a:pt x="63" y="36"/>
                  </a:lnTo>
                  <a:lnTo>
                    <a:pt x="63" y="53"/>
                  </a:lnTo>
                  <a:lnTo>
                    <a:pt x="55" y="53"/>
                  </a:lnTo>
                  <a:lnTo>
                    <a:pt x="49" y="61"/>
                  </a:lnTo>
                  <a:lnTo>
                    <a:pt x="34" y="61"/>
                  </a:lnTo>
                  <a:lnTo>
                    <a:pt x="34" y="51"/>
                  </a:lnTo>
                  <a:lnTo>
                    <a:pt x="23" y="49"/>
                  </a:lnTo>
                  <a:lnTo>
                    <a:pt x="23" y="49"/>
                  </a:lnTo>
                  <a:lnTo>
                    <a:pt x="23" y="49"/>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74" name="Freeform 274">
              <a:extLst>
                <a:ext uri="{FF2B5EF4-FFF2-40B4-BE49-F238E27FC236}">
                  <a16:creationId xmlns:a16="http://schemas.microsoft.com/office/drawing/2014/main" id="{E2C7CA96-2218-BA45-8103-2CEE79D183A7}"/>
                </a:ext>
              </a:extLst>
            </p:cNvPr>
            <p:cNvSpPr>
              <a:spLocks/>
            </p:cNvSpPr>
            <p:nvPr userDrawn="1"/>
          </p:nvSpPr>
          <p:spPr bwMode="auto">
            <a:xfrm>
              <a:off x="1426497" y="1947136"/>
              <a:ext cx="148106" cy="74063"/>
            </a:xfrm>
            <a:custGeom>
              <a:avLst/>
              <a:gdLst>
                <a:gd name="T0" fmla="*/ 0 w 97"/>
                <a:gd name="T1" fmla="*/ 46 h 57"/>
                <a:gd name="T2" fmla="*/ 0 w 97"/>
                <a:gd name="T3" fmla="*/ 34 h 57"/>
                <a:gd name="T4" fmla="*/ 0 w 97"/>
                <a:gd name="T5" fmla="*/ 34 h 57"/>
                <a:gd name="T6" fmla="*/ 0 w 97"/>
                <a:gd name="T7" fmla="*/ 34 h 57"/>
                <a:gd name="T8" fmla="*/ 0 w 97"/>
                <a:gd name="T9" fmla="*/ 30 h 57"/>
                <a:gd name="T10" fmla="*/ 0 w 97"/>
                <a:gd name="T11" fmla="*/ 29 h 57"/>
                <a:gd name="T12" fmla="*/ 0 w 97"/>
                <a:gd name="T13" fmla="*/ 29 h 57"/>
                <a:gd name="T14" fmla="*/ 4 w 97"/>
                <a:gd name="T15" fmla="*/ 23 h 57"/>
                <a:gd name="T16" fmla="*/ 6 w 97"/>
                <a:gd name="T17" fmla="*/ 19 h 57"/>
                <a:gd name="T18" fmla="*/ 6 w 97"/>
                <a:gd name="T19" fmla="*/ 19 h 57"/>
                <a:gd name="T20" fmla="*/ 4 w 97"/>
                <a:gd name="T21" fmla="*/ 17 h 57"/>
                <a:gd name="T22" fmla="*/ 4 w 97"/>
                <a:gd name="T23" fmla="*/ 15 h 57"/>
                <a:gd name="T24" fmla="*/ 4 w 97"/>
                <a:gd name="T25" fmla="*/ 13 h 57"/>
                <a:gd name="T26" fmla="*/ 6 w 97"/>
                <a:gd name="T27" fmla="*/ 13 h 57"/>
                <a:gd name="T28" fmla="*/ 6 w 97"/>
                <a:gd name="T29" fmla="*/ 13 h 57"/>
                <a:gd name="T30" fmla="*/ 8 w 97"/>
                <a:gd name="T31" fmla="*/ 13 h 57"/>
                <a:gd name="T32" fmla="*/ 10 w 97"/>
                <a:gd name="T33" fmla="*/ 11 h 57"/>
                <a:gd name="T34" fmla="*/ 13 w 97"/>
                <a:gd name="T35" fmla="*/ 10 h 57"/>
                <a:gd name="T36" fmla="*/ 13 w 97"/>
                <a:gd name="T37" fmla="*/ 10 h 57"/>
                <a:gd name="T38" fmla="*/ 13 w 97"/>
                <a:gd name="T39" fmla="*/ 10 h 57"/>
                <a:gd name="T40" fmla="*/ 17 w 97"/>
                <a:gd name="T41" fmla="*/ 10 h 57"/>
                <a:gd name="T42" fmla="*/ 19 w 97"/>
                <a:gd name="T43" fmla="*/ 8 h 57"/>
                <a:gd name="T44" fmla="*/ 23 w 97"/>
                <a:gd name="T45" fmla="*/ 13 h 57"/>
                <a:gd name="T46" fmla="*/ 29 w 97"/>
                <a:gd name="T47" fmla="*/ 17 h 57"/>
                <a:gd name="T48" fmla="*/ 36 w 97"/>
                <a:gd name="T49" fmla="*/ 23 h 57"/>
                <a:gd name="T50" fmla="*/ 36 w 97"/>
                <a:gd name="T51" fmla="*/ 23 h 57"/>
                <a:gd name="T52" fmla="*/ 36 w 97"/>
                <a:gd name="T53" fmla="*/ 25 h 57"/>
                <a:gd name="T54" fmla="*/ 36 w 97"/>
                <a:gd name="T55" fmla="*/ 25 h 57"/>
                <a:gd name="T56" fmla="*/ 38 w 97"/>
                <a:gd name="T57" fmla="*/ 25 h 57"/>
                <a:gd name="T58" fmla="*/ 38 w 97"/>
                <a:gd name="T59" fmla="*/ 25 h 57"/>
                <a:gd name="T60" fmla="*/ 42 w 97"/>
                <a:gd name="T61" fmla="*/ 25 h 57"/>
                <a:gd name="T62" fmla="*/ 46 w 97"/>
                <a:gd name="T63" fmla="*/ 25 h 57"/>
                <a:gd name="T64" fmla="*/ 47 w 97"/>
                <a:gd name="T65" fmla="*/ 23 h 57"/>
                <a:gd name="T66" fmla="*/ 47 w 97"/>
                <a:gd name="T67" fmla="*/ 15 h 57"/>
                <a:gd name="T68" fmla="*/ 47 w 97"/>
                <a:gd name="T69" fmla="*/ 11 h 57"/>
                <a:gd name="T70" fmla="*/ 46 w 97"/>
                <a:gd name="T71" fmla="*/ 4 h 57"/>
                <a:gd name="T72" fmla="*/ 59 w 97"/>
                <a:gd name="T73" fmla="*/ 0 h 57"/>
                <a:gd name="T74" fmla="*/ 74 w 97"/>
                <a:gd name="T75" fmla="*/ 10 h 57"/>
                <a:gd name="T76" fmla="*/ 87 w 97"/>
                <a:gd name="T77" fmla="*/ 13 h 57"/>
                <a:gd name="T78" fmla="*/ 93 w 97"/>
                <a:gd name="T79" fmla="*/ 19 h 57"/>
                <a:gd name="T80" fmla="*/ 97 w 97"/>
                <a:gd name="T81" fmla="*/ 46 h 57"/>
                <a:gd name="T82" fmla="*/ 89 w 97"/>
                <a:gd name="T83" fmla="*/ 57 h 57"/>
                <a:gd name="T84" fmla="*/ 78 w 97"/>
                <a:gd name="T85" fmla="*/ 57 h 57"/>
                <a:gd name="T86" fmla="*/ 66 w 97"/>
                <a:gd name="T87" fmla="*/ 46 h 57"/>
                <a:gd name="T88" fmla="*/ 55 w 97"/>
                <a:gd name="T89" fmla="*/ 42 h 57"/>
                <a:gd name="T90" fmla="*/ 55 w 97"/>
                <a:gd name="T91" fmla="*/ 38 h 57"/>
                <a:gd name="T92" fmla="*/ 49 w 97"/>
                <a:gd name="T93" fmla="*/ 38 h 57"/>
                <a:gd name="T94" fmla="*/ 46 w 97"/>
                <a:gd name="T95" fmla="*/ 42 h 57"/>
                <a:gd name="T96" fmla="*/ 13 w 97"/>
                <a:gd name="T97" fmla="*/ 42 h 57"/>
                <a:gd name="T98" fmla="*/ 0 w 97"/>
                <a:gd name="T99" fmla="*/ 46 h 57"/>
                <a:gd name="T100" fmla="*/ 0 w 97"/>
                <a:gd name="T101" fmla="*/ 46 h 57"/>
                <a:gd name="T102" fmla="*/ 0 w 97"/>
                <a:gd name="T103" fmla="*/ 4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97" h="57">
                  <a:moveTo>
                    <a:pt x="0" y="46"/>
                  </a:moveTo>
                  <a:lnTo>
                    <a:pt x="0" y="34"/>
                  </a:lnTo>
                  <a:lnTo>
                    <a:pt x="0" y="34"/>
                  </a:lnTo>
                  <a:lnTo>
                    <a:pt x="0" y="34"/>
                  </a:lnTo>
                  <a:lnTo>
                    <a:pt x="0" y="30"/>
                  </a:lnTo>
                  <a:lnTo>
                    <a:pt x="0" y="29"/>
                  </a:lnTo>
                  <a:lnTo>
                    <a:pt x="0" y="29"/>
                  </a:lnTo>
                  <a:lnTo>
                    <a:pt x="4" y="23"/>
                  </a:lnTo>
                  <a:lnTo>
                    <a:pt x="6" y="19"/>
                  </a:lnTo>
                  <a:lnTo>
                    <a:pt x="6" y="19"/>
                  </a:lnTo>
                  <a:lnTo>
                    <a:pt x="4" y="17"/>
                  </a:lnTo>
                  <a:lnTo>
                    <a:pt x="4" y="15"/>
                  </a:lnTo>
                  <a:lnTo>
                    <a:pt x="4" y="13"/>
                  </a:lnTo>
                  <a:lnTo>
                    <a:pt x="6" y="13"/>
                  </a:lnTo>
                  <a:lnTo>
                    <a:pt x="6" y="13"/>
                  </a:lnTo>
                  <a:lnTo>
                    <a:pt x="8" y="13"/>
                  </a:lnTo>
                  <a:lnTo>
                    <a:pt x="10" y="11"/>
                  </a:lnTo>
                  <a:lnTo>
                    <a:pt x="13" y="10"/>
                  </a:lnTo>
                  <a:lnTo>
                    <a:pt x="13" y="10"/>
                  </a:lnTo>
                  <a:lnTo>
                    <a:pt x="13" y="10"/>
                  </a:lnTo>
                  <a:lnTo>
                    <a:pt x="17" y="10"/>
                  </a:lnTo>
                  <a:lnTo>
                    <a:pt x="19" y="8"/>
                  </a:lnTo>
                  <a:lnTo>
                    <a:pt x="23" y="13"/>
                  </a:lnTo>
                  <a:lnTo>
                    <a:pt x="29" y="17"/>
                  </a:lnTo>
                  <a:lnTo>
                    <a:pt x="36" y="23"/>
                  </a:lnTo>
                  <a:lnTo>
                    <a:pt x="36" y="23"/>
                  </a:lnTo>
                  <a:lnTo>
                    <a:pt x="36" y="25"/>
                  </a:lnTo>
                  <a:lnTo>
                    <a:pt x="36" y="25"/>
                  </a:lnTo>
                  <a:lnTo>
                    <a:pt x="38" y="25"/>
                  </a:lnTo>
                  <a:lnTo>
                    <a:pt x="38" y="25"/>
                  </a:lnTo>
                  <a:lnTo>
                    <a:pt x="42" y="25"/>
                  </a:lnTo>
                  <a:lnTo>
                    <a:pt x="46" y="25"/>
                  </a:lnTo>
                  <a:lnTo>
                    <a:pt x="47" y="23"/>
                  </a:lnTo>
                  <a:lnTo>
                    <a:pt x="47" y="15"/>
                  </a:lnTo>
                  <a:lnTo>
                    <a:pt x="47" y="11"/>
                  </a:lnTo>
                  <a:lnTo>
                    <a:pt x="46" y="4"/>
                  </a:lnTo>
                  <a:lnTo>
                    <a:pt x="59" y="0"/>
                  </a:lnTo>
                  <a:lnTo>
                    <a:pt x="74" y="10"/>
                  </a:lnTo>
                  <a:lnTo>
                    <a:pt x="87" y="13"/>
                  </a:lnTo>
                  <a:lnTo>
                    <a:pt x="93" y="19"/>
                  </a:lnTo>
                  <a:lnTo>
                    <a:pt x="97" y="46"/>
                  </a:lnTo>
                  <a:lnTo>
                    <a:pt x="89" y="57"/>
                  </a:lnTo>
                  <a:lnTo>
                    <a:pt x="78" y="57"/>
                  </a:lnTo>
                  <a:lnTo>
                    <a:pt x="66" y="46"/>
                  </a:lnTo>
                  <a:lnTo>
                    <a:pt x="55" y="42"/>
                  </a:lnTo>
                  <a:lnTo>
                    <a:pt x="55" y="38"/>
                  </a:lnTo>
                  <a:lnTo>
                    <a:pt x="49" y="38"/>
                  </a:lnTo>
                  <a:lnTo>
                    <a:pt x="46" y="42"/>
                  </a:lnTo>
                  <a:lnTo>
                    <a:pt x="13" y="42"/>
                  </a:lnTo>
                  <a:lnTo>
                    <a:pt x="0" y="46"/>
                  </a:lnTo>
                  <a:lnTo>
                    <a:pt x="0" y="46"/>
                  </a:lnTo>
                  <a:lnTo>
                    <a:pt x="0" y="46"/>
                  </a:lnTo>
                  <a:close/>
                </a:path>
              </a:pathLst>
            </a:custGeom>
            <a:solidFill>
              <a:schemeClr val="bg1">
                <a:lumMod val="85000"/>
              </a:schemeClr>
            </a:solidFill>
            <a:ln w="635" cap="rnd">
              <a:solidFill>
                <a:schemeClr val="bg1">
                  <a:alpha val="17000"/>
                </a:schemeClr>
              </a:solidFill>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75" name="Freeform 275">
              <a:extLst>
                <a:ext uri="{FF2B5EF4-FFF2-40B4-BE49-F238E27FC236}">
                  <a16:creationId xmlns:a16="http://schemas.microsoft.com/office/drawing/2014/main" id="{06894A03-5329-0D40-918D-2CD9764336E4}"/>
                </a:ext>
              </a:extLst>
            </p:cNvPr>
            <p:cNvSpPr>
              <a:spLocks/>
            </p:cNvSpPr>
            <p:nvPr userDrawn="1"/>
          </p:nvSpPr>
          <p:spPr bwMode="auto">
            <a:xfrm>
              <a:off x="1426497" y="1947136"/>
              <a:ext cx="148106" cy="74063"/>
            </a:xfrm>
            <a:custGeom>
              <a:avLst/>
              <a:gdLst>
                <a:gd name="T0" fmla="*/ 0 w 97"/>
                <a:gd name="T1" fmla="*/ 46 h 57"/>
                <a:gd name="T2" fmla="*/ 0 w 97"/>
                <a:gd name="T3" fmla="*/ 34 h 57"/>
                <a:gd name="T4" fmla="*/ 0 w 97"/>
                <a:gd name="T5" fmla="*/ 34 h 57"/>
                <a:gd name="T6" fmla="*/ 0 w 97"/>
                <a:gd name="T7" fmla="*/ 34 h 57"/>
                <a:gd name="T8" fmla="*/ 0 w 97"/>
                <a:gd name="T9" fmla="*/ 30 h 57"/>
                <a:gd name="T10" fmla="*/ 0 w 97"/>
                <a:gd name="T11" fmla="*/ 29 h 57"/>
                <a:gd name="T12" fmla="*/ 0 w 97"/>
                <a:gd name="T13" fmla="*/ 29 h 57"/>
                <a:gd name="T14" fmla="*/ 4 w 97"/>
                <a:gd name="T15" fmla="*/ 23 h 57"/>
                <a:gd name="T16" fmla="*/ 6 w 97"/>
                <a:gd name="T17" fmla="*/ 19 h 57"/>
                <a:gd name="T18" fmla="*/ 6 w 97"/>
                <a:gd name="T19" fmla="*/ 19 h 57"/>
                <a:gd name="T20" fmla="*/ 4 w 97"/>
                <a:gd name="T21" fmla="*/ 17 h 57"/>
                <a:gd name="T22" fmla="*/ 4 w 97"/>
                <a:gd name="T23" fmla="*/ 15 h 57"/>
                <a:gd name="T24" fmla="*/ 4 w 97"/>
                <a:gd name="T25" fmla="*/ 13 h 57"/>
                <a:gd name="T26" fmla="*/ 6 w 97"/>
                <a:gd name="T27" fmla="*/ 13 h 57"/>
                <a:gd name="T28" fmla="*/ 6 w 97"/>
                <a:gd name="T29" fmla="*/ 13 h 57"/>
                <a:gd name="T30" fmla="*/ 8 w 97"/>
                <a:gd name="T31" fmla="*/ 13 h 57"/>
                <a:gd name="T32" fmla="*/ 10 w 97"/>
                <a:gd name="T33" fmla="*/ 11 h 57"/>
                <a:gd name="T34" fmla="*/ 13 w 97"/>
                <a:gd name="T35" fmla="*/ 10 h 57"/>
                <a:gd name="T36" fmla="*/ 13 w 97"/>
                <a:gd name="T37" fmla="*/ 10 h 57"/>
                <a:gd name="T38" fmla="*/ 13 w 97"/>
                <a:gd name="T39" fmla="*/ 10 h 57"/>
                <a:gd name="T40" fmla="*/ 17 w 97"/>
                <a:gd name="T41" fmla="*/ 10 h 57"/>
                <a:gd name="T42" fmla="*/ 19 w 97"/>
                <a:gd name="T43" fmla="*/ 8 h 57"/>
                <a:gd name="T44" fmla="*/ 23 w 97"/>
                <a:gd name="T45" fmla="*/ 13 h 57"/>
                <a:gd name="T46" fmla="*/ 29 w 97"/>
                <a:gd name="T47" fmla="*/ 17 h 57"/>
                <a:gd name="T48" fmla="*/ 36 w 97"/>
                <a:gd name="T49" fmla="*/ 23 h 57"/>
                <a:gd name="T50" fmla="*/ 36 w 97"/>
                <a:gd name="T51" fmla="*/ 23 h 57"/>
                <a:gd name="T52" fmla="*/ 36 w 97"/>
                <a:gd name="T53" fmla="*/ 25 h 57"/>
                <a:gd name="T54" fmla="*/ 36 w 97"/>
                <a:gd name="T55" fmla="*/ 25 h 57"/>
                <a:gd name="T56" fmla="*/ 38 w 97"/>
                <a:gd name="T57" fmla="*/ 25 h 57"/>
                <a:gd name="T58" fmla="*/ 38 w 97"/>
                <a:gd name="T59" fmla="*/ 25 h 57"/>
                <a:gd name="T60" fmla="*/ 42 w 97"/>
                <a:gd name="T61" fmla="*/ 25 h 57"/>
                <a:gd name="T62" fmla="*/ 46 w 97"/>
                <a:gd name="T63" fmla="*/ 25 h 57"/>
                <a:gd name="T64" fmla="*/ 47 w 97"/>
                <a:gd name="T65" fmla="*/ 23 h 57"/>
                <a:gd name="T66" fmla="*/ 47 w 97"/>
                <a:gd name="T67" fmla="*/ 15 h 57"/>
                <a:gd name="T68" fmla="*/ 47 w 97"/>
                <a:gd name="T69" fmla="*/ 11 h 57"/>
                <a:gd name="T70" fmla="*/ 46 w 97"/>
                <a:gd name="T71" fmla="*/ 4 h 57"/>
                <a:gd name="T72" fmla="*/ 59 w 97"/>
                <a:gd name="T73" fmla="*/ 0 h 57"/>
                <a:gd name="T74" fmla="*/ 74 w 97"/>
                <a:gd name="T75" fmla="*/ 10 h 57"/>
                <a:gd name="T76" fmla="*/ 87 w 97"/>
                <a:gd name="T77" fmla="*/ 13 h 57"/>
                <a:gd name="T78" fmla="*/ 93 w 97"/>
                <a:gd name="T79" fmla="*/ 19 h 57"/>
                <a:gd name="T80" fmla="*/ 97 w 97"/>
                <a:gd name="T81" fmla="*/ 46 h 57"/>
                <a:gd name="T82" fmla="*/ 89 w 97"/>
                <a:gd name="T83" fmla="*/ 57 h 57"/>
                <a:gd name="T84" fmla="*/ 78 w 97"/>
                <a:gd name="T85" fmla="*/ 57 h 57"/>
                <a:gd name="T86" fmla="*/ 66 w 97"/>
                <a:gd name="T87" fmla="*/ 46 h 57"/>
                <a:gd name="T88" fmla="*/ 55 w 97"/>
                <a:gd name="T89" fmla="*/ 42 h 57"/>
                <a:gd name="T90" fmla="*/ 55 w 97"/>
                <a:gd name="T91" fmla="*/ 38 h 57"/>
                <a:gd name="T92" fmla="*/ 49 w 97"/>
                <a:gd name="T93" fmla="*/ 38 h 57"/>
                <a:gd name="T94" fmla="*/ 46 w 97"/>
                <a:gd name="T95" fmla="*/ 42 h 57"/>
                <a:gd name="T96" fmla="*/ 13 w 97"/>
                <a:gd name="T97" fmla="*/ 42 h 57"/>
                <a:gd name="T98" fmla="*/ 0 w 97"/>
                <a:gd name="T99" fmla="*/ 46 h 57"/>
                <a:gd name="T100" fmla="*/ 0 w 97"/>
                <a:gd name="T101" fmla="*/ 46 h 57"/>
                <a:gd name="T102" fmla="*/ 0 w 97"/>
                <a:gd name="T103" fmla="*/ 4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97" h="57">
                  <a:moveTo>
                    <a:pt x="0" y="46"/>
                  </a:moveTo>
                  <a:lnTo>
                    <a:pt x="0" y="34"/>
                  </a:lnTo>
                  <a:lnTo>
                    <a:pt x="0" y="34"/>
                  </a:lnTo>
                  <a:lnTo>
                    <a:pt x="0" y="34"/>
                  </a:lnTo>
                  <a:lnTo>
                    <a:pt x="0" y="30"/>
                  </a:lnTo>
                  <a:lnTo>
                    <a:pt x="0" y="29"/>
                  </a:lnTo>
                  <a:lnTo>
                    <a:pt x="0" y="29"/>
                  </a:lnTo>
                  <a:lnTo>
                    <a:pt x="4" y="23"/>
                  </a:lnTo>
                  <a:lnTo>
                    <a:pt x="6" y="19"/>
                  </a:lnTo>
                  <a:lnTo>
                    <a:pt x="6" y="19"/>
                  </a:lnTo>
                  <a:lnTo>
                    <a:pt x="4" y="17"/>
                  </a:lnTo>
                  <a:lnTo>
                    <a:pt x="4" y="15"/>
                  </a:lnTo>
                  <a:lnTo>
                    <a:pt x="4" y="13"/>
                  </a:lnTo>
                  <a:lnTo>
                    <a:pt x="6" y="13"/>
                  </a:lnTo>
                  <a:lnTo>
                    <a:pt x="6" y="13"/>
                  </a:lnTo>
                  <a:lnTo>
                    <a:pt x="8" y="13"/>
                  </a:lnTo>
                  <a:lnTo>
                    <a:pt x="10" y="11"/>
                  </a:lnTo>
                  <a:lnTo>
                    <a:pt x="13" y="10"/>
                  </a:lnTo>
                  <a:lnTo>
                    <a:pt x="13" y="10"/>
                  </a:lnTo>
                  <a:lnTo>
                    <a:pt x="13" y="10"/>
                  </a:lnTo>
                  <a:lnTo>
                    <a:pt x="17" y="10"/>
                  </a:lnTo>
                  <a:lnTo>
                    <a:pt x="19" y="8"/>
                  </a:lnTo>
                  <a:lnTo>
                    <a:pt x="23" y="13"/>
                  </a:lnTo>
                  <a:lnTo>
                    <a:pt x="29" y="17"/>
                  </a:lnTo>
                  <a:lnTo>
                    <a:pt x="36" y="23"/>
                  </a:lnTo>
                  <a:lnTo>
                    <a:pt x="36" y="23"/>
                  </a:lnTo>
                  <a:lnTo>
                    <a:pt x="36" y="25"/>
                  </a:lnTo>
                  <a:lnTo>
                    <a:pt x="36" y="25"/>
                  </a:lnTo>
                  <a:lnTo>
                    <a:pt x="38" y="25"/>
                  </a:lnTo>
                  <a:lnTo>
                    <a:pt x="38" y="25"/>
                  </a:lnTo>
                  <a:lnTo>
                    <a:pt x="42" y="25"/>
                  </a:lnTo>
                  <a:lnTo>
                    <a:pt x="46" y="25"/>
                  </a:lnTo>
                  <a:lnTo>
                    <a:pt x="47" y="23"/>
                  </a:lnTo>
                  <a:lnTo>
                    <a:pt x="47" y="15"/>
                  </a:lnTo>
                  <a:lnTo>
                    <a:pt x="47" y="11"/>
                  </a:lnTo>
                  <a:lnTo>
                    <a:pt x="46" y="4"/>
                  </a:lnTo>
                  <a:lnTo>
                    <a:pt x="59" y="0"/>
                  </a:lnTo>
                  <a:lnTo>
                    <a:pt x="74" y="10"/>
                  </a:lnTo>
                  <a:lnTo>
                    <a:pt x="87" y="13"/>
                  </a:lnTo>
                  <a:lnTo>
                    <a:pt x="93" y="19"/>
                  </a:lnTo>
                  <a:lnTo>
                    <a:pt x="97" y="46"/>
                  </a:lnTo>
                  <a:lnTo>
                    <a:pt x="89" y="57"/>
                  </a:lnTo>
                  <a:lnTo>
                    <a:pt x="78" y="57"/>
                  </a:lnTo>
                  <a:lnTo>
                    <a:pt x="66" y="46"/>
                  </a:lnTo>
                  <a:lnTo>
                    <a:pt x="55" y="42"/>
                  </a:lnTo>
                  <a:lnTo>
                    <a:pt x="55" y="38"/>
                  </a:lnTo>
                  <a:lnTo>
                    <a:pt x="49" y="38"/>
                  </a:lnTo>
                  <a:lnTo>
                    <a:pt x="46" y="42"/>
                  </a:lnTo>
                  <a:lnTo>
                    <a:pt x="13" y="42"/>
                  </a:lnTo>
                  <a:lnTo>
                    <a:pt x="0" y="46"/>
                  </a:lnTo>
                  <a:lnTo>
                    <a:pt x="0" y="46"/>
                  </a:lnTo>
                  <a:lnTo>
                    <a:pt x="0" y="46"/>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76" name="Freeform 276">
              <a:extLst>
                <a:ext uri="{FF2B5EF4-FFF2-40B4-BE49-F238E27FC236}">
                  <a16:creationId xmlns:a16="http://schemas.microsoft.com/office/drawing/2014/main" id="{C773918E-BB5C-3740-9A53-E9DAA173072B}"/>
                </a:ext>
              </a:extLst>
            </p:cNvPr>
            <p:cNvSpPr>
              <a:spLocks/>
            </p:cNvSpPr>
            <p:nvPr userDrawn="1"/>
          </p:nvSpPr>
          <p:spPr bwMode="auto">
            <a:xfrm>
              <a:off x="1426497" y="1541740"/>
              <a:ext cx="222922" cy="352123"/>
            </a:xfrm>
            <a:custGeom>
              <a:avLst/>
              <a:gdLst>
                <a:gd name="T0" fmla="*/ 114 w 146"/>
                <a:gd name="T1" fmla="*/ 236 h 271"/>
                <a:gd name="T2" fmla="*/ 146 w 146"/>
                <a:gd name="T3" fmla="*/ 195 h 271"/>
                <a:gd name="T4" fmla="*/ 127 w 146"/>
                <a:gd name="T5" fmla="*/ 170 h 271"/>
                <a:gd name="T6" fmla="*/ 129 w 146"/>
                <a:gd name="T7" fmla="*/ 159 h 271"/>
                <a:gd name="T8" fmla="*/ 127 w 146"/>
                <a:gd name="T9" fmla="*/ 148 h 271"/>
                <a:gd name="T10" fmla="*/ 123 w 146"/>
                <a:gd name="T11" fmla="*/ 129 h 271"/>
                <a:gd name="T12" fmla="*/ 125 w 146"/>
                <a:gd name="T13" fmla="*/ 112 h 271"/>
                <a:gd name="T14" fmla="*/ 112 w 146"/>
                <a:gd name="T15" fmla="*/ 89 h 271"/>
                <a:gd name="T16" fmla="*/ 114 w 146"/>
                <a:gd name="T17" fmla="*/ 55 h 271"/>
                <a:gd name="T18" fmla="*/ 106 w 146"/>
                <a:gd name="T19" fmla="*/ 44 h 271"/>
                <a:gd name="T20" fmla="*/ 117 w 146"/>
                <a:gd name="T21" fmla="*/ 19 h 271"/>
                <a:gd name="T22" fmla="*/ 97 w 146"/>
                <a:gd name="T23" fmla="*/ 0 h 271"/>
                <a:gd name="T24" fmla="*/ 76 w 146"/>
                <a:gd name="T25" fmla="*/ 2 h 271"/>
                <a:gd name="T26" fmla="*/ 66 w 146"/>
                <a:gd name="T27" fmla="*/ 32 h 271"/>
                <a:gd name="T28" fmla="*/ 55 w 146"/>
                <a:gd name="T29" fmla="*/ 44 h 271"/>
                <a:gd name="T30" fmla="*/ 21 w 146"/>
                <a:gd name="T31" fmla="*/ 36 h 271"/>
                <a:gd name="T32" fmla="*/ 0 w 146"/>
                <a:gd name="T33" fmla="*/ 30 h 271"/>
                <a:gd name="T34" fmla="*/ 27 w 146"/>
                <a:gd name="T35" fmla="*/ 47 h 271"/>
                <a:gd name="T36" fmla="*/ 36 w 146"/>
                <a:gd name="T37" fmla="*/ 76 h 271"/>
                <a:gd name="T38" fmla="*/ 36 w 146"/>
                <a:gd name="T39" fmla="*/ 102 h 271"/>
                <a:gd name="T40" fmla="*/ 44 w 146"/>
                <a:gd name="T41" fmla="*/ 121 h 271"/>
                <a:gd name="T42" fmla="*/ 53 w 146"/>
                <a:gd name="T43" fmla="*/ 125 h 271"/>
                <a:gd name="T44" fmla="*/ 55 w 146"/>
                <a:gd name="T45" fmla="*/ 127 h 271"/>
                <a:gd name="T46" fmla="*/ 63 w 146"/>
                <a:gd name="T47" fmla="*/ 134 h 271"/>
                <a:gd name="T48" fmla="*/ 63 w 146"/>
                <a:gd name="T49" fmla="*/ 134 h 271"/>
                <a:gd name="T50" fmla="*/ 61 w 146"/>
                <a:gd name="T51" fmla="*/ 134 h 271"/>
                <a:gd name="T52" fmla="*/ 57 w 146"/>
                <a:gd name="T53" fmla="*/ 138 h 271"/>
                <a:gd name="T54" fmla="*/ 59 w 146"/>
                <a:gd name="T55" fmla="*/ 142 h 271"/>
                <a:gd name="T56" fmla="*/ 55 w 146"/>
                <a:gd name="T57" fmla="*/ 144 h 271"/>
                <a:gd name="T58" fmla="*/ 53 w 146"/>
                <a:gd name="T59" fmla="*/ 144 h 271"/>
                <a:gd name="T60" fmla="*/ 49 w 146"/>
                <a:gd name="T61" fmla="*/ 148 h 271"/>
                <a:gd name="T62" fmla="*/ 36 w 146"/>
                <a:gd name="T63" fmla="*/ 163 h 271"/>
                <a:gd name="T64" fmla="*/ 29 w 146"/>
                <a:gd name="T65" fmla="*/ 168 h 271"/>
                <a:gd name="T66" fmla="*/ 27 w 146"/>
                <a:gd name="T67" fmla="*/ 170 h 271"/>
                <a:gd name="T68" fmla="*/ 27 w 146"/>
                <a:gd name="T69" fmla="*/ 172 h 271"/>
                <a:gd name="T70" fmla="*/ 21 w 146"/>
                <a:gd name="T71" fmla="*/ 174 h 271"/>
                <a:gd name="T72" fmla="*/ 19 w 146"/>
                <a:gd name="T73" fmla="*/ 176 h 271"/>
                <a:gd name="T74" fmla="*/ 13 w 146"/>
                <a:gd name="T75" fmla="*/ 185 h 271"/>
                <a:gd name="T76" fmla="*/ 6 w 146"/>
                <a:gd name="T77" fmla="*/ 185 h 271"/>
                <a:gd name="T78" fmla="*/ 4 w 146"/>
                <a:gd name="T79" fmla="*/ 193 h 271"/>
                <a:gd name="T80" fmla="*/ 2 w 146"/>
                <a:gd name="T81" fmla="*/ 197 h 271"/>
                <a:gd name="T82" fmla="*/ 8 w 146"/>
                <a:gd name="T83" fmla="*/ 212 h 271"/>
                <a:gd name="T84" fmla="*/ 6 w 146"/>
                <a:gd name="T85" fmla="*/ 225 h 271"/>
                <a:gd name="T86" fmla="*/ 4 w 146"/>
                <a:gd name="T87" fmla="*/ 233 h 271"/>
                <a:gd name="T88" fmla="*/ 6 w 146"/>
                <a:gd name="T89" fmla="*/ 240 h 271"/>
                <a:gd name="T90" fmla="*/ 4 w 146"/>
                <a:gd name="T91" fmla="*/ 242 h 271"/>
                <a:gd name="T92" fmla="*/ 4 w 146"/>
                <a:gd name="T93" fmla="*/ 246 h 271"/>
                <a:gd name="T94" fmla="*/ 4 w 146"/>
                <a:gd name="T95" fmla="*/ 257 h 271"/>
                <a:gd name="T96" fmla="*/ 17 w 146"/>
                <a:gd name="T97" fmla="*/ 259 h 271"/>
                <a:gd name="T98" fmla="*/ 17 w 146"/>
                <a:gd name="T99" fmla="*/ 267 h 271"/>
                <a:gd name="T100" fmla="*/ 32 w 146"/>
                <a:gd name="T101" fmla="*/ 271 h 271"/>
                <a:gd name="T102" fmla="*/ 44 w 146"/>
                <a:gd name="T103" fmla="*/ 267 h 271"/>
                <a:gd name="T104" fmla="*/ 46 w 146"/>
                <a:gd name="T105" fmla="*/ 263 h 271"/>
                <a:gd name="T106" fmla="*/ 51 w 146"/>
                <a:gd name="T107" fmla="*/ 261 h 271"/>
                <a:gd name="T108" fmla="*/ 61 w 146"/>
                <a:gd name="T109" fmla="*/ 257 h 271"/>
                <a:gd name="T110" fmla="*/ 76 w 146"/>
                <a:gd name="T111" fmla="*/ 257 h 271"/>
                <a:gd name="T112" fmla="*/ 76 w 146"/>
                <a:gd name="T113" fmla="*/ 255 h 271"/>
                <a:gd name="T114" fmla="*/ 78 w 146"/>
                <a:gd name="T115" fmla="*/ 255 h 271"/>
                <a:gd name="T116" fmla="*/ 80 w 146"/>
                <a:gd name="T117" fmla="*/ 257 h 271"/>
                <a:gd name="T118" fmla="*/ 82 w 146"/>
                <a:gd name="T119" fmla="*/ 257 h 271"/>
                <a:gd name="T120" fmla="*/ 93 w 146"/>
                <a:gd name="T121" fmla="*/ 254 h 271"/>
                <a:gd name="T122" fmla="*/ 93 w 146"/>
                <a:gd name="T123" fmla="*/ 254 h 2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46" h="271">
                  <a:moveTo>
                    <a:pt x="93" y="254"/>
                  </a:moveTo>
                  <a:lnTo>
                    <a:pt x="114" y="236"/>
                  </a:lnTo>
                  <a:lnTo>
                    <a:pt x="127" y="219"/>
                  </a:lnTo>
                  <a:lnTo>
                    <a:pt x="146" y="195"/>
                  </a:lnTo>
                  <a:lnTo>
                    <a:pt x="133" y="180"/>
                  </a:lnTo>
                  <a:lnTo>
                    <a:pt x="127" y="170"/>
                  </a:lnTo>
                  <a:lnTo>
                    <a:pt x="133" y="163"/>
                  </a:lnTo>
                  <a:lnTo>
                    <a:pt x="129" y="159"/>
                  </a:lnTo>
                  <a:lnTo>
                    <a:pt x="127" y="155"/>
                  </a:lnTo>
                  <a:lnTo>
                    <a:pt x="127" y="148"/>
                  </a:lnTo>
                  <a:lnTo>
                    <a:pt x="123" y="142"/>
                  </a:lnTo>
                  <a:lnTo>
                    <a:pt x="123" y="129"/>
                  </a:lnTo>
                  <a:lnTo>
                    <a:pt x="127" y="123"/>
                  </a:lnTo>
                  <a:lnTo>
                    <a:pt x="125" y="112"/>
                  </a:lnTo>
                  <a:lnTo>
                    <a:pt x="117" y="104"/>
                  </a:lnTo>
                  <a:lnTo>
                    <a:pt x="112" y="89"/>
                  </a:lnTo>
                  <a:lnTo>
                    <a:pt x="127" y="72"/>
                  </a:lnTo>
                  <a:lnTo>
                    <a:pt x="114" y="55"/>
                  </a:lnTo>
                  <a:lnTo>
                    <a:pt x="106" y="53"/>
                  </a:lnTo>
                  <a:lnTo>
                    <a:pt x="106" y="44"/>
                  </a:lnTo>
                  <a:lnTo>
                    <a:pt x="106" y="32"/>
                  </a:lnTo>
                  <a:lnTo>
                    <a:pt x="117" y="19"/>
                  </a:lnTo>
                  <a:lnTo>
                    <a:pt x="116" y="11"/>
                  </a:lnTo>
                  <a:lnTo>
                    <a:pt x="97" y="0"/>
                  </a:lnTo>
                  <a:lnTo>
                    <a:pt x="89" y="2"/>
                  </a:lnTo>
                  <a:lnTo>
                    <a:pt x="76" y="2"/>
                  </a:lnTo>
                  <a:lnTo>
                    <a:pt x="68" y="17"/>
                  </a:lnTo>
                  <a:lnTo>
                    <a:pt x="66" y="32"/>
                  </a:lnTo>
                  <a:lnTo>
                    <a:pt x="59" y="32"/>
                  </a:lnTo>
                  <a:lnTo>
                    <a:pt x="55" y="44"/>
                  </a:lnTo>
                  <a:lnTo>
                    <a:pt x="40" y="36"/>
                  </a:lnTo>
                  <a:lnTo>
                    <a:pt x="21" y="36"/>
                  </a:lnTo>
                  <a:lnTo>
                    <a:pt x="8" y="21"/>
                  </a:lnTo>
                  <a:lnTo>
                    <a:pt x="0" y="30"/>
                  </a:lnTo>
                  <a:lnTo>
                    <a:pt x="15" y="49"/>
                  </a:lnTo>
                  <a:lnTo>
                    <a:pt x="27" y="47"/>
                  </a:lnTo>
                  <a:lnTo>
                    <a:pt x="36" y="59"/>
                  </a:lnTo>
                  <a:lnTo>
                    <a:pt x="36" y="76"/>
                  </a:lnTo>
                  <a:lnTo>
                    <a:pt x="42" y="95"/>
                  </a:lnTo>
                  <a:lnTo>
                    <a:pt x="36" y="102"/>
                  </a:lnTo>
                  <a:lnTo>
                    <a:pt x="46" y="115"/>
                  </a:lnTo>
                  <a:lnTo>
                    <a:pt x="44" y="121"/>
                  </a:lnTo>
                  <a:lnTo>
                    <a:pt x="51" y="121"/>
                  </a:lnTo>
                  <a:lnTo>
                    <a:pt x="53" y="125"/>
                  </a:lnTo>
                  <a:lnTo>
                    <a:pt x="55" y="127"/>
                  </a:lnTo>
                  <a:lnTo>
                    <a:pt x="55" y="127"/>
                  </a:lnTo>
                  <a:lnTo>
                    <a:pt x="59" y="132"/>
                  </a:lnTo>
                  <a:lnTo>
                    <a:pt x="63" y="134"/>
                  </a:lnTo>
                  <a:lnTo>
                    <a:pt x="63" y="134"/>
                  </a:lnTo>
                  <a:lnTo>
                    <a:pt x="63" y="134"/>
                  </a:lnTo>
                  <a:lnTo>
                    <a:pt x="63" y="134"/>
                  </a:lnTo>
                  <a:lnTo>
                    <a:pt x="61" y="134"/>
                  </a:lnTo>
                  <a:lnTo>
                    <a:pt x="59" y="136"/>
                  </a:lnTo>
                  <a:lnTo>
                    <a:pt x="57" y="138"/>
                  </a:lnTo>
                  <a:lnTo>
                    <a:pt x="57" y="138"/>
                  </a:lnTo>
                  <a:lnTo>
                    <a:pt x="59" y="142"/>
                  </a:lnTo>
                  <a:lnTo>
                    <a:pt x="57" y="144"/>
                  </a:lnTo>
                  <a:lnTo>
                    <a:pt x="55" y="144"/>
                  </a:lnTo>
                  <a:lnTo>
                    <a:pt x="55" y="144"/>
                  </a:lnTo>
                  <a:lnTo>
                    <a:pt x="53" y="144"/>
                  </a:lnTo>
                  <a:lnTo>
                    <a:pt x="51" y="146"/>
                  </a:lnTo>
                  <a:lnTo>
                    <a:pt x="49" y="148"/>
                  </a:lnTo>
                  <a:lnTo>
                    <a:pt x="42" y="153"/>
                  </a:lnTo>
                  <a:lnTo>
                    <a:pt x="36" y="163"/>
                  </a:lnTo>
                  <a:lnTo>
                    <a:pt x="29" y="168"/>
                  </a:lnTo>
                  <a:lnTo>
                    <a:pt x="29" y="168"/>
                  </a:lnTo>
                  <a:lnTo>
                    <a:pt x="29" y="170"/>
                  </a:lnTo>
                  <a:lnTo>
                    <a:pt x="27" y="170"/>
                  </a:lnTo>
                  <a:lnTo>
                    <a:pt x="27" y="172"/>
                  </a:lnTo>
                  <a:lnTo>
                    <a:pt x="27" y="172"/>
                  </a:lnTo>
                  <a:lnTo>
                    <a:pt x="25" y="172"/>
                  </a:lnTo>
                  <a:lnTo>
                    <a:pt x="21" y="174"/>
                  </a:lnTo>
                  <a:lnTo>
                    <a:pt x="19" y="176"/>
                  </a:lnTo>
                  <a:lnTo>
                    <a:pt x="19" y="176"/>
                  </a:lnTo>
                  <a:lnTo>
                    <a:pt x="15" y="180"/>
                  </a:lnTo>
                  <a:lnTo>
                    <a:pt x="13" y="185"/>
                  </a:lnTo>
                  <a:lnTo>
                    <a:pt x="6" y="185"/>
                  </a:lnTo>
                  <a:lnTo>
                    <a:pt x="6" y="185"/>
                  </a:lnTo>
                  <a:lnTo>
                    <a:pt x="4" y="189"/>
                  </a:lnTo>
                  <a:lnTo>
                    <a:pt x="4" y="193"/>
                  </a:lnTo>
                  <a:lnTo>
                    <a:pt x="2" y="197"/>
                  </a:lnTo>
                  <a:lnTo>
                    <a:pt x="2" y="197"/>
                  </a:lnTo>
                  <a:lnTo>
                    <a:pt x="2" y="206"/>
                  </a:lnTo>
                  <a:lnTo>
                    <a:pt x="8" y="212"/>
                  </a:lnTo>
                  <a:lnTo>
                    <a:pt x="4" y="218"/>
                  </a:lnTo>
                  <a:lnTo>
                    <a:pt x="6" y="225"/>
                  </a:lnTo>
                  <a:lnTo>
                    <a:pt x="4" y="233"/>
                  </a:lnTo>
                  <a:lnTo>
                    <a:pt x="4" y="233"/>
                  </a:lnTo>
                  <a:lnTo>
                    <a:pt x="4" y="236"/>
                  </a:lnTo>
                  <a:lnTo>
                    <a:pt x="6" y="240"/>
                  </a:lnTo>
                  <a:lnTo>
                    <a:pt x="4" y="242"/>
                  </a:lnTo>
                  <a:lnTo>
                    <a:pt x="4" y="242"/>
                  </a:lnTo>
                  <a:lnTo>
                    <a:pt x="4" y="244"/>
                  </a:lnTo>
                  <a:lnTo>
                    <a:pt x="4" y="246"/>
                  </a:lnTo>
                  <a:lnTo>
                    <a:pt x="4" y="250"/>
                  </a:lnTo>
                  <a:lnTo>
                    <a:pt x="4" y="257"/>
                  </a:lnTo>
                  <a:lnTo>
                    <a:pt x="10" y="257"/>
                  </a:lnTo>
                  <a:lnTo>
                    <a:pt x="17" y="259"/>
                  </a:lnTo>
                  <a:lnTo>
                    <a:pt x="21" y="265"/>
                  </a:lnTo>
                  <a:lnTo>
                    <a:pt x="17" y="267"/>
                  </a:lnTo>
                  <a:lnTo>
                    <a:pt x="27" y="271"/>
                  </a:lnTo>
                  <a:lnTo>
                    <a:pt x="32" y="271"/>
                  </a:lnTo>
                  <a:lnTo>
                    <a:pt x="44" y="267"/>
                  </a:lnTo>
                  <a:lnTo>
                    <a:pt x="44" y="267"/>
                  </a:lnTo>
                  <a:lnTo>
                    <a:pt x="46" y="263"/>
                  </a:lnTo>
                  <a:lnTo>
                    <a:pt x="46" y="263"/>
                  </a:lnTo>
                  <a:lnTo>
                    <a:pt x="49" y="261"/>
                  </a:lnTo>
                  <a:lnTo>
                    <a:pt x="51" y="261"/>
                  </a:lnTo>
                  <a:lnTo>
                    <a:pt x="59" y="257"/>
                  </a:lnTo>
                  <a:lnTo>
                    <a:pt x="61" y="257"/>
                  </a:lnTo>
                  <a:lnTo>
                    <a:pt x="68" y="257"/>
                  </a:lnTo>
                  <a:lnTo>
                    <a:pt x="76" y="257"/>
                  </a:lnTo>
                  <a:lnTo>
                    <a:pt x="76" y="257"/>
                  </a:lnTo>
                  <a:lnTo>
                    <a:pt x="76" y="255"/>
                  </a:lnTo>
                  <a:lnTo>
                    <a:pt x="78" y="254"/>
                  </a:lnTo>
                  <a:lnTo>
                    <a:pt x="78" y="255"/>
                  </a:lnTo>
                  <a:lnTo>
                    <a:pt x="78" y="255"/>
                  </a:lnTo>
                  <a:lnTo>
                    <a:pt x="80" y="257"/>
                  </a:lnTo>
                  <a:lnTo>
                    <a:pt x="82" y="257"/>
                  </a:lnTo>
                  <a:lnTo>
                    <a:pt x="82" y="257"/>
                  </a:lnTo>
                  <a:lnTo>
                    <a:pt x="87" y="255"/>
                  </a:lnTo>
                  <a:lnTo>
                    <a:pt x="93" y="254"/>
                  </a:lnTo>
                  <a:lnTo>
                    <a:pt x="93" y="254"/>
                  </a:lnTo>
                  <a:lnTo>
                    <a:pt x="93" y="254"/>
                  </a:lnTo>
                  <a:close/>
                </a:path>
              </a:pathLst>
            </a:custGeom>
            <a:solidFill>
              <a:schemeClr val="bg1">
                <a:lumMod val="85000"/>
              </a:schemeClr>
            </a:solidFill>
            <a:ln w="635" cap="rnd">
              <a:solidFill>
                <a:schemeClr val="bg1">
                  <a:alpha val="17000"/>
                </a:schemeClr>
              </a:solidFill>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77" name="Freeform 277">
              <a:extLst>
                <a:ext uri="{FF2B5EF4-FFF2-40B4-BE49-F238E27FC236}">
                  <a16:creationId xmlns:a16="http://schemas.microsoft.com/office/drawing/2014/main" id="{36FE96DA-1565-DB4A-AA35-D3E818D372C4}"/>
                </a:ext>
              </a:extLst>
            </p:cNvPr>
            <p:cNvSpPr>
              <a:spLocks/>
            </p:cNvSpPr>
            <p:nvPr userDrawn="1"/>
          </p:nvSpPr>
          <p:spPr bwMode="auto">
            <a:xfrm>
              <a:off x="1426497" y="1541740"/>
              <a:ext cx="222922" cy="352123"/>
            </a:xfrm>
            <a:custGeom>
              <a:avLst/>
              <a:gdLst>
                <a:gd name="T0" fmla="*/ 114 w 146"/>
                <a:gd name="T1" fmla="*/ 236 h 271"/>
                <a:gd name="T2" fmla="*/ 146 w 146"/>
                <a:gd name="T3" fmla="*/ 195 h 271"/>
                <a:gd name="T4" fmla="*/ 127 w 146"/>
                <a:gd name="T5" fmla="*/ 170 h 271"/>
                <a:gd name="T6" fmla="*/ 129 w 146"/>
                <a:gd name="T7" fmla="*/ 159 h 271"/>
                <a:gd name="T8" fmla="*/ 127 w 146"/>
                <a:gd name="T9" fmla="*/ 148 h 271"/>
                <a:gd name="T10" fmla="*/ 123 w 146"/>
                <a:gd name="T11" fmla="*/ 129 h 271"/>
                <a:gd name="T12" fmla="*/ 125 w 146"/>
                <a:gd name="T13" fmla="*/ 112 h 271"/>
                <a:gd name="T14" fmla="*/ 112 w 146"/>
                <a:gd name="T15" fmla="*/ 89 h 271"/>
                <a:gd name="T16" fmla="*/ 114 w 146"/>
                <a:gd name="T17" fmla="*/ 55 h 271"/>
                <a:gd name="T18" fmla="*/ 106 w 146"/>
                <a:gd name="T19" fmla="*/ 44 h 271"/>
                <a:gd name="T20" fmla="*/ 117 w 146"/>
                <a:gd name="T21" fmla="*/ 19 h 271"/>
                <a:gd name="T22" fmla="*/ 97 w 146"/>
                <a:gd name="T23" fmla="*/ 0 h 271"/>
                <a:gd name="T24" fmla="*/ 76 w 146"/>
                <a:gd name="T25" fmla="*/ 2 h 271"/>
                <a:gd name="T26" fmla="*/ 66 w 146"/>
                <a:gd name="T27" fmla="*/ 32 h 271"/>
                <a:gd name="T28" fmla="*/ 55 w 146"/>
                <a:gd name="T29" fmla="*/ 44 h 271"/>
                <a:gd name="T30" fmla="*/ 21 w 146"/>
                <a:gd name="T31" fmla="*/ 36 h 271"/>
                <a:gd name="T32" fmla="*/ 0 w 146"/>
                <a:gd name="T33" fmla="*/ 30 h 271"/>
                <a:gd name="T34" fmla="*/ 27 w 146"/>
                <a:gd name="T35" fmla="*/ 47 h 271"/>
                <a:gd name="T36" fmla="*/ 36 w 146"/>
                <a:gd name="T37" fmla="*/ 76 h 271"/>
                <a:gd name="T38" fmla="*/ 36 w 146"/>
                <a:gd name="T39" fmla="*/ 102 h 271"/>
                <a:gd name="T40" fmla="*/ 44 w 146"/>
                <a:gd name="T41" fmla="*/ 121 h 271"/>
                <a:gd name="T42" fmla="*/ 53 w 146"/>
                <a:gd name="T43" fmla="*/ 125 h 271"/>
                <a:gd name="T44" fmla="*/ 55 w 146"/>
                <a:gd name="T45" fmla="*/ 127 h 271"/>
                <a:gd name="T46" fmla="*/ 63 w 146"/>
                <a:gd name="T47" fmla="*/ 134 h 271"/>
                <a:gd name="T48" fmla="*/ 63 w 146"/>
                <a:gd name="T49" fmla="*/ 134 h 271"/>
                <a:gd name="T50" fmla="*/ 61 w 146"/>
                <a:gd name="T51" fmla="*/ 134 h 271"/>
                <a:gd name="T52" fmla="*/ 57 w 146"/>
                <a:gd name="T53" fmla="*/ 138 h 271"/>
                <a:gd name="T54" fmla="*/ 59 w 146"/>
                <a:gd name="T55" fmla="*/ 142 h 271"/>
                <a:gd name="T56" fmla="*/ 55 w 146"/>
                <a:gd name="T57" fmla="*/ 144 h 271"/>
                <a:gd name="T58" fmla="*/ 53 w 146"/>
                <a:gd name="T59" fmla="*/ 144 h 271"/>
                <a:gd name="T60" fmla="*/ 49 w 146"/>
                <a:gd name="T61" fmla="*/ 148 h 271"/>
                <a:gd name="T62" fmla="*/ 36 w 146"/>
                <a:gd name="T63" fmla="*/ 163 h 271"/>
                <a:gd name="T64" fmla="*/ 29 w 146"/>
                <a:gd name="T65" fmla="*/ 168 h 271"/>
                <a:gd name="T66" fmla="*/ 27 w 146"/>
                <a:gd name="T67" fmla="*/ 170 h 271"/>
                <a:gd name="T68" fmla="*/ 27 w 146"/>
                <a:gd name="T69" fmla="*/ 172 h 271"/>
                <a:gd name="T70" fmla="*/ 21 w 146"/>
                <a:gd name="T71" fmla="*/ 174 h 271"/>
                <a:gd name="T72" fmla="*/ 19 w 146"/>
                <a:gd name="T73" fmla="*/ 176 h 271"/>
                <a:gd name="T74" fmla="*/ 13 w 146"/>
                <a:gd name="T75" fmla="*/ 185 h 271"/>
                <a:gd name="T76" fmla="*/ 6 w 146"/>
                <a:gd name="T77" fmla="*/ 185 h 271"/>
                <a:gd name="T78" fmla="*/ 4 w 146"/>
                <a:gd name="T79" fmla="*/ 193 h 271"/>
                <a:gd name="T80" fmla="*/ 2 w 146"/>
                <a:gd name="T81" fmla="*/ 197 h 271"/>
                <a:gd name="T82" fmla="*/ 8 w 146"/>
                <a:gd name="T83" fmla="*/ 212 h 271"/>
                <a:gd name="T84" fmla="*/ 6 w 146"/>
                <a:gd name="T85" fmla="*/ 225 h 271"/>
                <a:gd name="T86" fmla="*/ 4 w 146"/>
                <a:gd name="T87" fmla="*/ 233 h 271"/>
                <a:gd name="T88" fmla="*/ 6 w 146"/>
                <a:gd name="T89" fmla="*/ 240 h 271"/>
                <a:gd name="T90" fmla="*/ 4 w 146"/>
                <a:gd name="T91" fmla="*/ 242 h 271"/>
                <a:gd name="T92" fmla="*/ 4 w 146"/>
                <a:gd name="T93" fmla="*/ 246 h 271"/>
                <a:gd name="T94" fmla="*/ 4 w 146"/>
                <a:gd name="T95" fmla="*/ 257 h 271"/>
                <a:gd name="T96" fmla="*/ 17 w 146"/>
                <a:gd name="T97" fmla="*/ 259 h 271"/>
                <a:gd name="T98" fmla="*/ 17 w 146"/>
                <a:gd name="T99" fmla="*/ 267 h 271"/>
                <a:gd name="T100" fmla="*/ 32 w 146"/>
                <a:gd name="T101" fmla="*/ 271 h 271"/>
                <a:gd name="T102" fmla="*/ 44 w 146"/>
                <a:gd name="T103" fmla="*/ 267 h 271"/>
                <a:gd name="T104" fmla="*/ 46 w 146"/>
                <a:gd name="T105" fmla="*/ 263 h 271"/>
                <a:gd name="T106" fmla="*/ 51 w 146"/>
                <a:gd name="T107" fmla="*/ 261 h 271"/>
                <a:gd name="T108" fmla="*/ 61 w 146"/>
                <a:gd name="T109" fmla="*/ 257 h 271"/>
                <a:gd name="T110" fmla="*/ 76 w 146"/>
                <a:gd name="T111" fmla="*/ 257 h 271"/>
                <a:gd name="T112" fmla="*/ 76 w 146"/>
                <a:gd name="T113" fmla="*/ 255 h 271"/>
                <a:gd name="T114" fmla="*/ 78 w 146"/>
                <a:gd name="T115" fmla="*/ 255 h 271"/>
                <a:gd name="T116" fmla="*/ 80 w 146"/>
                <a:gd name="T117" fmla="*/ 257 h 271"/>
                <a:gd name="T118" fmla="*/ 82 w 146"/>
                <a:gd name="T119" fmla="*/ 257 h 271"/>
                <a:gd name="T120" fmla="*/ 93 w 146"/>
                <a:gd name="T121" fmla="*/ 254 h 271"/>
                <a:gd name="T122" fmla="*/ 93 w 146"/>
                <a:gd name="T123" fmla="*/ 254 h 2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46" h="271">
                  <a:moveTo>
                    <a:pt x="93" y="254"/>
                  </a:moveTo>
                  <a:lnTo>
                    <a:pt x="114" y="236"/>
                  </a:lnTo>
                  <a:lnTo>
                    <a:pt x="127" y="219"/>
                  </a:lnTo>
                  <a:lnTo>
                    <a:pt x="146" y="195"/>
                  </a:lnTo>
                  <a:lnTo>
                    <a:pt x="133" y="180"/>
                  </a:lnTo>
                  <a:lnTo>
                    <a:pt x="127" y="170"/>
                  </a:lnTo>
                  <a:lnTo>
                    <a:pt x="133" y="163"/>
                  </a:lnTo>
                  <a:lnTo>
                    <a:pt x="129" y="159"/>
                  </a:lnTo>
                  <a:lnTo>
                    <a:pt x="127" y="155"/>
                  </a:lnTo>
                  <a:lnTo>
                    <a:pt x="127" y="148"/>
                  </a:lnTo>
                  <a:lnTo>
                    <a:pt x="123" y="142"/>
                  </a:lnTo>
                  <a:lnTo>
                    <a:pt x="123" y="129"/>
                  </a:lnTo>
                  <a:lnTo>
                    <a:pt x="127" y="123"/>
                  </a:lnTo>
                  <a:lnTo>
                    <a:pt x="125" y="112"/>
                  </a:lnTo>
                  <a:lnTo>
                    <a:pt x="117" y="104"/>
                  </a:lnTo>
                  <a:lnTo>
                    <a:pt x="112" y="89"/>
                  </a:lnTo>
                  <a:lnTo>
                    <a:pt x="127" y="72"/>
                  </a:lnTo>
                  <a:lnTo>
                    <a:pt x="114" y="55"/>
                  </a:lnTo>
                  <a:lnTo>
                    <a:pt x="106" y="53"/>
                  </a:lnTo>
                  <a:lnTo>
                    <a:pt x="106" y="44"/>
                  </a:lnTo>
                  <a:lnTo>
                    <a:pt x="106" y="32"/>
                  </a:lnTo>
                  <a:lnTo>
                    <a:pt x="117" y="19"/>
                  </a:lnTo>
                  <a:lnTo>
                    <a:pt x="116" y="11"/>
                  </a:lnTo>
                  <a:lnTo>
                    <a:pt x="97" y="0"/>
                  </a:lnTo>
                  <a:lnTo>
                    <a:pt x="89" y="2"/>
                  </a:lnTo>
                  <a:lnTo>
                    <a:pt x="76" y="2"/>
                  </a:lnTo>
                  <a:lnTo>
                    <a:pt x="68" y="17"/>
                  </a:lnTo>
                  <a:lnTo>
                    <a:pt x="66" y="32"/>
                  </a:lnTo>
                  <a:lnTo>
                    <a:pt x="59" y="32"/>
                  </a:lnTo>
                  <a:lnTo>
                    <a:pt x="55" y="44"/>
                  </a:lnTo>
                  <a:lnTo>
                    <a:pt x="40" y="36"/>
                  </a:lnTo>
                  <a:lnTo>
                    <a:pt x="21" y="36"/>
                  </a:lnTo>
                  <a:lnTo>
                    <a:pt x="8" y="21"/>
                  </a:lnTo>
                  <a:lnTo>
                    <a:pt x="0" y="30"/>
                  </a:lnTo>
                  <a:lnTo>
                    <a:pt x="15" y="49"/>
                  </a:lnTo>
                  <a:lnTo>
                    <a:pt x="27" y="47"/>
                  </a:lnTo>
                  <a:lnTo>
                    <a:pt x="36" y="59"/>
                  </a:lnTo>
                  <a:lnTo>
                    <a:pt x="36" y="76"/>
                  </a:lnTo>
                  <a:lnTo>
                    <a:pt x="42" y="95"/>
                  </a:lnTo>
                  <a:lnTo>
                    <a:pt x="36" y="102"/>
                  </a:lnTo>
                  <a:lnTo>
                    <a:pt x="46" y="115"/>
                  </a:lnTo>
                  <a:lnTo>
                    <a:pt x="44" y="121"/>
                  </a:lnTo>
                  <a:lnTo>
                    <a:pt x="51" y="121"/>
                  </a:lnTo>
                  <a:lnTo>
                    <a:pt x="53" y="125"/>
                  </a:lnTo>
                  <a:lnTo>
                    <a:pt x="55" y="127"/>
                  </a:lnTo>
                  <a:lnTo>
                    <a:pt x="55" y="127"/>
                  </a:lnTo>
                  <a:lnTo>
                    <a:pt x="59" y="132"/>
                  </a:lnTo>
                  <a:lnTo>
                    <a:pt x="63" y="134"/>
                  </a:lnTo>
                  <a:lnTo>
                    <a:pt x="63" y="134"/>
                  </a:lnTo>
                  <a:lnTo>
                    <a:pt x="63" y="134"/>
                  </a:lnTo>
                  <a:lnTo>
                    <a:pt x="63" y="134"/>
                  </a:lnTo>
                  <a:lnTo>
                    <a:pt x="61" y="134"/>
                  </a:lnTo>
                  <a:lnTo>
                    <a:pt x="59" y="136"/>
                  </a:lnTo>
                  <a:lnTo>
                    <a:pt x="57" y="138"/>
                  </a:lnTo>
                  <a:lnTo>
                    <a:pt x="57" y="138"/>
                  </a:lnTo>
                  <a:lnTo>
                    <a:pt x="59" y="142"/>
                  </a:lnTo>
                  <a:lnTo>
                    <a:pt x="57" y="144"/>
                  </a:lnTo>
                  <a:lnTo>
                    <a:pt x="55" y="144"/>
                  </a:lnTo>
                  <a:lnTo>
                    <a:pt x="55" y="144"/>
                  </a:lnTo>
                  <a:lnTo>
                    <a:pt x="53" y="144"/>
                  </a:lnTo>
                  <a:lnTo>
                    <a:pt x="51" y="146"/>
                  </a:lnTo>
                  <a:lnTo>
                    <a:pt x="49" y="148"/>
                  </a:lnTo>
                  <a:lnTo>
                    <a:pt x="42" y="153"/>
                  </a:lnTo>
                  <a:lnTo>
                    <a:pt x="36" y="163"/>
                  </a:lnTo>
                  <a:lnTo>
                    <a:pt x="29" y="168"/>
                  </a:lnTo>
                  <a:lnTo>
                    <a:pt x="29" y="168"/>
                  </a:lnTo>
                  <a:lnTo>
                    <a:pt x="29" y="170"/>
                  </a:lnTo>
                  <a:lnTo>
                    <a:pt x="27" y="170"/>
                  </a:lnTo>
                  <a:lnTo>
                    <a:pt x="27" y="172"/>
                  </a:lnTo>
                  <a:lnTo>
                    <a:pt x="27" y="172"/>
                  </a:lnTo>
                  <a:lnTo>
                    <a:pt x="25" y="172"/>
                  </a:lnTo>
                  <a:lnTo>
                    <a:pt x="21" y="174"/>
                  </a:lnTo>
                  <a:lnTo>
                    <a:pt x="19" y="176"/>
                  </a:lnTo>
                  <a:lnTo>
                    <a:pt x="19" y="176"/>
                  </a:lnTo>
                  <a:lnTo>
                    <a:pt x="15" y="180"/>
                  </a:lnTo>
                  <a:lnTo>
                    <a:pt x="13" y="185"/>
                  </a:lnTo>
                  <a:lnTo>
                    <a:pt x="6" y="185"/>
                  </a:lnTo>
                  <a:lnTo>
                    <a:pt x="6" y="185"/>
                  </a:lnTo>
                  <a:lnTo>
                    <a:pt x="4" y="189"/>
                  </a:lnTo>
                  <a:lnTo>
                    <a:pt x="4" y="193"/>
                  </a:lnTo>
                  <a:lnTo>
                    <a:pt x="2" y="197"/>
                  </a:lnTo>
                  <a:lnTo>
                    <a:pt x="2" y="197"/>
                  </a:lnTo>
                  <a:lnTo>
                    <a:pt x="2" y="206"/>
                  </a:lnTo>
                  <a:lnTo>
                    <a:pt x="8" y="212"/>
                  </a:lnTo>
                  <a:lnTo>
                    <a:pt x="4" y="218"/>
                  </a:lnTo>
                  <a:lnTo>
                    <a:pt x="6" y="225"/>
                  </a:lnTo>
                  <a:lnTo>
                    <a:pt x="4" y="233"/>
                  </a:lnTo>
                  <a:lnTo>
                    <a:pt x="4" y="233"/>
                  </a:lnTo>
                  <a:lnTo>
                    <a:pt x="4" y="236"/>
                  </a:lnTo>
                  <a:lnTo>
                    <a:pt x="6" y="240"/>
                  </a:lnTo>
                  <a:lnTo>
                    <a:pt x="4" y="242"/>
                  </a:lnTo>
                  <a:lnTo>
                    <a:pt x="4" y="242"/>
                  </a:lnTo>
                  <a:lnTo>
                    <a:pt x="4" y="244"/>
                  </a:lnTo>
                  <a:lnTo>
                    <a:pt x="4" y="246"/>
                  </a:lnTo>
                  <a:lnTo>
                    <a:pt x="4" y="250"/>
                  </a:lnTo>
                  <a:lnTo>
                    <a:pt x="4" y="257"/>
                  </a:lnTo>
                  <a:lnTo>
                    <a:pt x="10" y="257"/>
                  </a:lnTo>
                  <a:lnTo>
                    <a:pt x="17" y="259"/>
                  </a:lnTo>
                  <a:lnTo>
                    <a:pt x="21" y="265"/>
                  </a:lnTo>
                  <a:lnTo>
                    <a:pt x="17" y="267"/>
                  </a:lnTo>
                  <a:lnTo>
                    <a:pt x="27" y="271"/>
                  </a:lnTo>
                  <a:lnTo>
                    <a:pt x="32" y="271"/>
                  </a:lnTo>
                  <a:lnTo>
                    <a:pt x="44" y="267"/>
                  </a:lnTo>
                  <a:lnTo>
                    <a:pt x="44" y="267"/>
                  </a:lnTo>
                  <a:lnTo>
                    <a:pt x="46" y="263"/>
                  </a:lnTo>
                  <a:lnTo>
                    <a:pt x="46" y="263"/>
                  </a:lnTo>
                  <a:lnTo>
                    <a:pt x="49" y="261"/>
                  </a:lnTo>
                  <a:lnTo>
                    <a:pt x="51" y="261"/>
                  </a:lnTo>
                  <a:lnTo>
                    <a:pt x="59" y="257"/>
                  </a:lnTo>
                  <a:lnTo>
                    <a:pt x="61" y="257"/>
                  </a:lnTo>
                  <a:lnTo>
                    <a:pt x="68" y="257"/>
                  </a:lnTo>
                  <a:lnTo>
                    <a:pt x="76" y="257"/>
                  </a:lnTo>
                  <a:lnTo>
                    <a:pt x="76" y="257"/>
                  </a:lnTo>
                  <a:lnTo>
                    <a:pt x="76" y="255"/>
                  </a:lnTo>
                  <a:lnTo>
                    <a:pt x="78" y="254"/>
                  </a:lnTo>
                  <a:lnTo>
                    <a:pt x="78" y="255"/>
                  </a:lnTo>
                  <a:lnTo>
                    <a:pt x="78" y="255"/>
                  </a:lnTo>
                  <a:lnTo>
                    <a:pt x="80" y="257"/>
                  </a:lnTo>
                  <a:lnTo>
                    <a:pt x="82" y="257"/>
                  </a:lnTo>
                  <a:lnTo>
                    <a:pt x="82" y="257"/>
                  </a:lnTo>
                  <a:lnTo>
                    <a:pt x="87" y="255"/>
                  </a:lnTo>
                  <a:lnTo>
                    <a:pt x="93" y="254"/>
                  </a:lnTo>
                  <a:lnTo>
                    <a:pt x="93" y="254"/>
                  </a:lnTo>
                  <a:lnTo>
                    <a:pt x="93" y="254"/>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78" name="Freeform 278">
              <a:extLst>
                <a:ext uri="{FF2B5EF4-FFF2-40B4-BE49-F238E27FC236}">
                  <a16:creationId xmlns:a16="http://schemas.microsoft.com/office/drawing/2014/main" id="{D7A3E9D5-6B58-9046-BE89-612FA2B7DD1E}"/>
                </a:ext>
              </a:extLst>
            </p:cNvPr>
            <p:cNvSpPr>
              <a:spLocks/>
            </p:cNvSpPr>
            <p:nvPr userDrawn="1"/>
          </p:nvSpPr>
          <p:spPr bwMode="auto">
            <a:xfrm>
              <a:off x="1086006" y="1502759"/>
              <a:ext cx="560359" cy="449574"/>
            </a:xfrm>
            <a:custGeom>
              <a:avLst/>
              <a:gdLst>
                <a:gd name="T0" fmla="*/ 320 w 367"/>
                <a:gd name="T1" fmla="*/ 28 h 346"/>
                <a:gd name="T2" fmla="*/ 231 w 367"/>
                <a:gd name="T3" fmla="*/ 51 h 346"/>
                <a:gd name="T4" fmla="*/ 159 w 367"/>
                <a:gd name="T5" fmla="*/ 104 h 346"/>
                <a:gd name="T6" fmla="*/ 100 w 367"/>
                <a:gd name="T7" fmla="*/ 214 h 346"/>
                <a:gd name="T8" fmla="*/ 96 w 367"/>
                <a:gd name="T9" fmla="*/ 302 h 346"/>
                <a:gd name="T10" fmla="*/ 81 w 367"/>
                <a:gd name="T11" fmla="*/ 308 h 346"/>
                <a:gd name="T12" fmla="*/ 61 w 367"/>
                <a:gd name="T13" fmla="*/ 335 h 346"/>
                <a:gd name="T14" fmla="*/ 30 w 367"/>
                <a:gd name="T15" fmla="*/ 346 h 346"/>
                <a:gd name="T16" fmla="*/ 17 w 367"/>
                <a:gd name="T17" fmla="*/ 333 h 346"/>
                <a:gd name="T18" fmla="*/ 10 w 367"/>
                <a:gd name="T19" fmla="*/ 321 h 346"/>
                <a:gd name="T20" fmla="*/ 17 w 367"/>
                <a:gd name="T21" fmla="*/ 310 h 346"/>
                <a:gd name="T22" fmla="*/ 13 w 367"/>
                <a:gd name="T23" fmla="*/ 301 h 346"/>
                <a:gd name="T24" fmla="*/ 11 w 367"/>
                <a:gd name="T25" fmla="*/ 291 h 346"/>
                <a:gd name="T26" fmla="*/ 2 w 367"/>
                <a:gd name="T27" fmla="*/ 282 h 346"/>
                <a:gd name="T28" fmla="*/ 4 w 367"/>
                <a:gd name="T29" fmla="*/ 270 h 346"/>
                <a:gd name="T30" fmla="*/ 0 w 367"/>
                <a:gd name="T31" fmla="*/ 257 h 346"/>
                <a:gd name="T32" fmla="*/ 10 w 367"/>
                <a:gd name="T33" fmla="*/ 242 h 346"/>
                <a:gd name="T34" fmla="*/ 28 w 367"/>
                <a:gd name="T35" fmla="*/ 234 h 346"/>
                <a:gd name="T36" fmla="*/ 32 w 367"/>
                <a:gd name="T37" fmla="*/ 225 h 346"/>
                <a:gd name="T38" fmla="*/ 51 w 367"/>
                <a:gd name="T39" fmla="*/ 219 h 346"/>
                <a:gd name="T40" fmla="*/ 66 w 367"/>
                <a:gd name="T41" fmla="*/ 210 h 346"/>
                <a:gd name="T42" fmla="*/ 76 w 367"/>
                <a:gd name="T43" fmla="*/ 197 h 346"/>
                <a:gd name="T44" fmla="*/ 83 w 367"/>
                <a:gd name="T45" fmla="*/ 185 h 346"/>
                <a:gd name="T46" fmla="*/ 93 w 367"/>
                <a:gd name="T47" fmla="*/ 178 h 346"/>
                <a:gd name="T48" fmla="*/ 98 w 367"/>
                <a:gd name="T49" fmla="*/ 172 h 346"/>
                <a:gd name="T50" fmla="*/ 106 w 367"/>
                <a:gd name="T51" fmla="*/ 161 h 346"/>
                <a:gd name="T52" fmla="*/ 115 w 367"/>
                <a:gd name="T53" fmla="*/ 142 h 346"/>
                <a:gd name="T54" fmla="*/ 131 w 367"/>
                <a:gd name="T55" fmla="*/ 117 h 346"/>
                <a:gd name="T56" fmla="*/ 138 w 367"/>
                <a:gd name="T57" fmla="*/ 106 h 346"/>
                <a:gd name="T58" fmla="*/ 146 w 367"/>
                <a:gd name="T59" fmla="*/ 91 h 346"/>
                <a:gd name="T60" fmla="*/ 155 w 367"/>
                <a:gd name="T61" fmla="*/ 87 h 346"/>
                <a:gd name="T62" fmla="*/ 159 w 367"/>
                <a:gd name="T63" fmla="*/ 77 h 346"/>
                <a:gd name="T64" fmla="*/ 138 w 367"/>
                <a:gd name="T65" fmla="*/ 79 h 346"/>
                <a:gd name="T66" fmla="*/ 134 w 367"/>
                <a:gd name="T67" fmla="*/ 77 h 346"/>
                <a:gd name="T68" fmla="*/ 146 w 367"/>
                <a:gd name="T69" fmla="*/ 62 h 346"/>
                <a:gd name="T70" fmla="*/ 155 w 367"/>
                <a:gd name="T71" fmla="*/ 60 h 346"/>
                <a:gd name="T72" fmla="*/ 159 w 367"/>
                <a:gd name="T73" fmla="*/ 62 h 346"/>
                <a:gd name="T74" fmla="*/ 170 w 367"/>
                <a:gd name="T75" fmla="*/ 66 h 346"/>
                <a:gd name="T76" fmla="*/ 170 w 367"/>
                <a:gd name="T77" fmla="*/ 58 h 346"/>
                <a:gd name="T78" fmla="*/ 193 w 367"/>
                <a:gd name="T79" fmla="*/ 49 h 346"/>
                <a:gd name="T80" fmla="*/ 195 w 367"/>
                <a:gd name="T81" fmla="*/ 28 h 346"/>
                <a:gd name="T82" fmla="*/ 208 w 367"/>
                <a:gd name="T83" fmla="*/ 26 h 346"/>
                <a:gd name="T84" fmla="*/ 219 w 367"/>
                <a:gd name="T85" fmla="*/ 40 h 346"/>
                <a:gd name="T86" fmla="*/ 233 w 367"/>
                <a:gd name="T87" fmla="*/ 34 h 346"/>
                <a:gd name="T88" fmla="*/ 229 w 367"/>
                <a:gd name="T89" fmla="*/ 22 h 346"/>
                <a:gd name="T90" fmla="*/ 242 w 367"/>
                <a:gd name="T91" fmla="*/ 26 h 346"/>
                <a:gd name="T92" fmla="*/ 255 w 367"/>
                <a:gd name="T93" fmla="*/ 15 h 346"/>
                <a:gd name="T94" fmla="*/ 274 w 367"/>
                <a:gd name="T95" fmla="*/ 7 h 346"/>
                <a:gd name="T96" fmla="*/ 286 w 367"/>
                <a:gd name="T97" fmla="*/ 13 h 346"/>
                <a:gd name="T98" fmla="*/ 284 w 367"/>
                <a:gd name="T99" fmla="*/ 24 h 346"/>
                <a:gd name="T100" fmla="*/ 291 w 367"/>
                <a:gd name="T101" fmla="*/ 24 h 346"/>
                <a:gd name="T102" fmla="*/ 303 w 367"/>
                <a:gd name="T103" fmla="*/ 0 h 346"/>
                <a:gd name="T104" fmla="*/ 308 w 367"/>
                <a:gd name="T105" fmla="*/ 19 h 346"/>
                <a:gd name="T106" fmla="*/ 312 w 367"/>
                <a:gd name="T107" fmla="*/ 7 h 346"/>
                <a:gd name="T108" fmla="*/ 327 w 367"/>
                <a:gd name="T109" fmla="*/ 7 h 346"/>
                <a:gd name="T110" fmla="*/ 333 w 367"/>
                <a:gd name="T111" fmla="*/ 11 h 346"/>
                <a:gd name="T112" fmla="*/ 348 w 367"/>
                <a:gd name="T113" fmla="*/ 13 h 346"/>
                <a:gd name="T114" fmla="*/ 346 w 367"/>
                <a:gd name="T115" fmla="*/ 28 h 346"/>
                <a:gd name="T116" fmla="*/ 340 w 367"/>
                <a:gd name="T117" fmla="*/ 34 h 346"/>
                <a:gd name="T118" fmla="*/ 352 w 367"/>
                <a:gd name="T119" fmla="*/ 38 h 3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67" h="346">
                  <a:moveTo>
                    <a:pt x="357" y="40"/>
                  </a:moveTo>
                  <a:lnTo>
                    <a:pt x="357" y="40"/>
                  </a:lnTo>
                  <a:lnTo>
                    <a:pt x="367" y="41"/>
                  </a:lnTo>
                  <a:lnTo>
                    <a:pt x="363" y="45"/>
                  </a:lnTo>
                  <a:lnTo>
                    <a:pt x="354" y="45"/>
                  </a:lnTo>
                  <a:lnTo>
                    <a:pt x="350" y="49"/>
                  </a:lnTo>
                  <a:lnTo>
                    <a:pt x="340" y="49"/>
                  </a:lnTo>
                  <a:lnTo>
                    <a:pt x="339" y="41"/>
                  </a:lnTo>
                  <a:lnTo>
                    <a:pt x="320" y="28"/>
                  </a:lnTo>
                  <a:lnTo>
                    <a:pt x="312" y="32"/>
                  </a:lnTo>
                  <a:lnTo>
                    <a:pt x="299" y="32"/>
                  </a:lnTo>
                  <a:lnTo>
                    <a:pt x="291" y="45"/>
                  </a:lnTo>
                  <a:lnTo>
                    <a:pt x="289" y="62"/>
                  </a:lnTo>
                  <a:lnTo>
                    <a:pt x="282" y="62"/>
                  </a:lnTo>
                  <a:lnTo>
                    <a:pt x="278" y="74"/>
                  </a:lnTo>
                  <a:lnTo>
                    <a:pt x="263" y="66"/>
                  </a:lnTo>
                  <a:lnTo>
                    <a:pt x="244" y="66"/>
                  </a:lnTo>
                  <a:lnTo>
                    <a:pt x="231" y="51"/>
                  </a:lnTo>
                  <a:lnTo>
                    <a:pt x="223" y="60"/>
                  </a:lnTo>
                  <a:lnTo>
                    <a:pt x="214" y="60"/>
                  </a:lnTo>
                  <a:lnTo>
                    <a:pt x="216" y="74"/>
                  </a:lnTo>
                  <a:lnTo>
                    <a:pt x="208" y="81"/>
                  </a:lnTo>
                  <a:lnTo>
                    <a:pt x="183" y="74"/>
                  </a:lnTo>
                  <a:lnTo>
                    <a:pt x="187" y="85"/>
                  </a:lnTo>
                  <a:lnTo>
                    <a:pt x="182" y="91"/>
                  </a:lnTo>
                  <a:lnTo>
                    <a:pt x="172" y="87"/>
                  </a:lnTo>
                  <a:lnTo>
                    <a:pt x="159" y="104"/>
                  </a:lnTo>
                  <a:lnTo>
                    <a:pt x="161" y="115"/>
                  </a:lnTo>
                  <a:lnTo>
                    <a:pt x="148" y="128"/>
                  </a:lnTo>
                  <a:lnTo>
                    <a:pt x="146" y="140"/>
                  </a:lnTo>
                  <a:lnTo>
                    <a:pt x="138" y="140"/>
                  </a:lnTo>
                  <a:lnTo>
                    <a:pt x="136" y="166"/>
                  </a:lnTo>
                  <a:lnTo>
                    <a:pt x="123" y="181"/>
                  </a:lnTo>
                  <a:lnTo>
                    <a:pt x="131" y="197"/>
                  </a:lnTo>
                  <a:lnTo>
                    <a:pt x="115" y="197"/>
                  </a:lnTo>
                  <a:lnTo>
                    <a:pt x="100" y="214"/>
                  </a:lnTo>
                  <a:lnTo>
                    <a:pt x="104" y="221"/>
                  </a:lnTo>
                  <a:lnTo>
                    <a:pt x="104" y="255"/>
                  </a:lnTo>
                  <a:lnTo>
                    <a:pt x="114" y="263"/>
                  </a:lnTo>
                  <a:lnTo>
                    <a:pt x="114" y="270"/>
                  </a:lnTo>
                  <a:lnTo>
                    <a:pt x="104" y="272"/>
                  </a:lnTo>
                  <a:lnTo>
                    <a:pt x="104" y="278"/>
                  </a:lnTo>
                  <a:lnTo>
                    <a:pt x="108" y="282"/>
                  </a:lnTo>
                  <a:lnTo>
                    <a:pt x="108" y="297"/>
                  </a:lnTo>
                  <a:lnTo>
                    <a:pt x="96" y="302"/>
                  </a:lnTo>
                  <a:lnTo>
                    <a:pt x="96" y="323"/>
                  </a:lnTo>
                  <a:lnTo>
                    <a:pt x="89" y="323"/>
                  </a:lnTo>
                  <a:lnTo>
                    <a:pt x="85" y="319"/>
                  </a:lnTo>
                  <a:lnTo>
                    <a:pt x="85" y="319"/>
                  </a:lnTo>
                  <a:lnTo>
                    <a:pt x="83" y="316"/>
                  </a:lnTo>
                  <a:lnTo>
                    <a:pt x="83" y="316"/>
                  </a:lnTo>
                  <a:lnTo>
                    <a:pt x="81" y="314"/>
                  </a:lnTo>
                  <a:lnTo>
                    <a:pt x="81" y="312"/>
                  </a:lnTo>
                  <a:lnTo>
                    <a:pt x="81" y="308"/>
                  </a:lnTo>
                  <a:lnTo>
                    <a:pt x="79" y="306"/>
                  </a:lnTo>
                  <a:lnTo>
                    <a:pt x="78" y="314"/>
                  </a:lnTo>
                  <a:lnTo>
                    <a:pt x="74" y="319"/>
                  </a:lnTo>
                  <a:lnTo>
                    <a:pt x="72" y="319"/>
                  </a:lnTo>
                  <a:lnTo>
                    <a:pt x="66" y="319"/>
                  </a:lnTo>
                  <a:lnTo>
                    <a:pt x="62" y="331"/>
                  </a:lnTo>
                  <a:lnTo>
                    <a:pt x="62" y="331"/>
                  </a:lnTo>
                  <a:lnTo>
                    <a:pt x="62" y="333"/>
                  </a:lnTo>
                  <a:lnTo>
                    <a:pt x="61" y="335"/>
                  </a:lnTo>
                  <a:lnTo>
                    <a:pt x="59" y="336"/>
                  </a:lnTo>
                  <a:lnTo>
                    <a:pt x="57" y="336"/>
                  </a:lnTo>
                  <a:lnTo>
                    <a:pt x="57" y="336"/>
                  </a:lnTo>
                  <a:lnTo>
                    <a:pt x="55" y="336"/>
                  </a:lnTo>
                  <a:lnTo>
                    <a:pt x="51" y="338"/>
                  </a:lnTo>
                  <a:lnTo>
                    <a:pt x="47" y="342"/>
                  </a:lnTo>
                  <a:lnTo>
                    <a:pt x="44" y="346"/>
                  </a:lnTo>
                  <a:lnTo>
                    <a:pt x="38" y="346"/>
                  </a:lnTo>
                  <a:lnTo>
                    <a:pt x="30" y="346"/>
                  </a:lnTo>
                  <a:lnTo>
                    <a:pt x="25" y="344"/>
                  </a:lnTo>
                  <a:lnTo>
                    <a:pt x="25" y="344"/>
                  </a:lnTo>
                  <a:lnTo>
                    <a:pt x="25" y="342"/>
                  </a:lnTo>
                  <a:lnTo>
                    <a:pt x="21" y="338"/>
                  </a:lnTo>
                  <a:lnTo>
                    <a:pt x="21" y="338"/>
                  </a:lnTo>
                  <a:lnTo>
                    <a:pt x="19" y="335"/>
                  </a:lnTo>
                  <a:lnTo>
                    <a:pt x="17" y="333"/>
                  </a:lnTo>
                  <a:lnTo>
                    <a:pt x="17" y="333"/>
                  </a:lnTo>
                  <a:lnTo>
                    <a:pt x="17" y="333"/>
                  </a:lnTo>
                  <a:lnTo>
                    <a:pt x="15" y="331"/>
                  </a:lnTo>
                  <a:lnTo>
                    <a:pt x="11" y="331"/>
                  </a:lnTo>
                  <a:lnTo>
                    <a:pt x="10" y="329"/>
                  </a:lnTo>
                  <a:lnTo>
                    <a:pt x="10" y="327"/>
                  </a:lnTo>
                  <a:lnTo>
                    <a:pt x="10" y="327"/>
                  </a:lnTo>
                  <a:lnTo>
                    <a:pt x="8" y="325"/>
                  </a:lnTo>
                  <a:lnTo>
                    <a:pt x="8" y="323"/>
                  </a:lnTo>
                  <a:lnTo>
                    <a:pt x="10" y="321"/>
                  </a:lnTo>
                  <a:lnTo>
                    <a:pt x="10" y="321"/>
                  </a:lnTo>
                  <a:lnTo>
                    <a:pt x="11" y="321"/>
                  </a:lnTo>
                  <a:lnTo>
                    <a:pt x="11" y="321"/>
                  </a:lnTo>
                  <a:lnTo>
                    <a:pt x="13" y="323"/>
                  </a:lnTo>
                  <a:lnTo>
                    <a:pt x="19" y="323"/>
                  </a:lnTo>
                  <a:lnTo>
                    <a:pt x="19" y="323"/>
                  </a:lnTo>
                  <a:lnTo>
                    <a:pt x="19" y="314"/>
                  </a:lnTo>
                  <a:lnTo>
                    <a:pt x="19" y="314"/>
                  </a:lnTo>
                  <a:lnTo>
                    <a:pt x="19" y="312"/>
                  </a:lnTo>
                  <a:lnTo>
                    <a:pt x="17" y="310"/>
                  </a:lnTo>
                  <a:lnTo>
                    <a:pt x="15" y="310"/>
                  </a:lnTo>
                  <a:lnTo>
                    <a:pt x="15" y="310"/>
                  </a:lnTo>
                  <a:lnTo>
                    <a:pt x="15" y="310"/>
                  </a:lnTo>
                  <a:lnTo>
                    <a:pt x="8" y="316"/>
                  </a:lnTo>
                  <a:lnTo>
                    <a:pt x="2" y="314"/>
                  </a:lnTo>
                  <a:lnTo>
                    <a:pt x="6" y="304"/>
                  </a:lnTo>
                  <a:lnTo>
                    <a:pt x="6" y="299"/>
                  </a:lnTo>
                  <a:lnTo>
                    <a:pt x="11" y="304"/>
                  </a:lnTo>
                  <a:lnTo>
                    <a:pt x="13" y="301"/>
                  </a:lnTo>
                  <a:lnTo>
                    <a:pt x="13" y="301"/>
                  </a:lnTo>
                  <a:lnTo>
                    <a:pt x="17" y="301"/>
                  </a:lnTo>
                  <a:lnTo>
                    <a:pt x="19" y="299"/>
                  </a:lnTo>
                  <a:lnTo>
                    <a:pt x="19" y="297"/>
                  </a:lnTo>
                  <a:lnTo>
                    <a:pt x="19" y="295"/>
                  </a:lnTo>
                  <a:lnTo>
                    <a:pt x="19" y="295"/>
                  </a:lnTo>
                  <a:lnTo>
                    <a:pt x="15" y="293"/>
                  </a:lnTo>
                  <a:lnTo>
                    <a:pt x="13" y="291"/>
                  </a:lnTo>
                  <a:lnTo>
                    <a:pt x="11" y="291"/>
                  </a:lnTo>
                  <a:lnTo>
                    <a:pt x="10" y="291"/>
                  </a:lnTo>
                  <a:lnTo>
                    <a:pt x="10" y="291"/>
                  </a:lnTo>
                  <a:lnTo>
                    <a:pt x="8" y="289"/>
                  </a:lnTo>
                  <a:lnTo>
                    <a:pt x="6" y="289"/>
                  </a:lnTo>
                  <a:lnTo>
                    <a:pt x="2" y="289"/>
                  </a:lnTo>
                  <a:lnTo>
                    <a:pt x="2" y="289"/>
                  </a:lnTo>
                  <a:lnTo>
                    <a:pt x="2" y="284"/>
                  </a:lnTo>
                  <a:lnTo>
                    <a:pt x="2" y="284"/>
                  </a:lnTo>
                  <a:lnTo>
                    <a:pt x="2" y="282"/>
                  </a:lnTo>
                  <a:lnTo>
                    <a:pt x="4" y="280"/>
                  </a:lnTo>
                  <a:lnTo>
                    <a:pt x="4" y="278"/>
                  </a:lnTo>
                  <a:lnTo>
                    <a:pt x="4" y="278"/>
                  </a:lnTo>
                  <a:lnTo>
                    <a:pt x="6" y="276"/>
                  </a:lnTo>
                  <a:lnTo>
                    <a:pt x="8" y="276"/>
                  </a:lnTo>
                  <a:lnTo>
                    <a:pt x="8" y="274"/>
                  </a:lnTo>
                  <a:lnTo>
                    <a:pt x="8" y="274"/>
                  </a:lnTo>
                  <a:lnTo>
                    <a:pt x="4" y="270"/>
                  </a:lnTo>
                  <a:lnTo>
                    <a:pt x="4" y="270"/>
                  </a:lnTo>
                  <a:lnTo>
                    <a:pt x="0" y="268"/>
                  </a:lnTo>
                  <a:lnTo>
                    <a:pt x="0" y="266"/>
                  </a:lnTo>
                  <a:lnTo>
                    <a:pt x="0" y="266"/>
                  </a:lnTo>
                  <a:lnTo>
                    <a:pt x="0" y="266"/>
                  </a:lnTo>
                  <a:lnTo>
                    <a:pt x="0" y="266"/>
                  </a:lnTo>
                  <a:lnTo>
                    <a:pt x="0" y="266"/>
                  </a:lnTo>
                  <a:lnTo>
                    <a:pt x="0" y="263"/>
                  </a:lnTo>
                  <a:lnTo>
                    <a:pt x="0" y="263"/>
                  </a:lnTo>
                  <a:lnTo>
                    <a:pt x="0" y="257"/>
                  </a:lnTo>
                  <a:lnTo>
                    <a:pt x="0" y="257"/>
                  </a:lnTo>
                  <a:lnTo>
                    <a:pt x="4" y="253"/>
                  </a:lnTo>
                  <a:lnTo>
                    <a:pt x="6" y="251"/>
                  </a:lnTo>
                  <a:lnTo>
                    <a:pt x="6" y="249"/>
                  </a:lnTo>
                  <a:lnTo>
                    <a:pt x="6" y="249"/>
                  </a:lnTo>
                  <a:lnTo>
                    <a:pt x="6" y="246"/>
                  </a:lnTo>
                  <a:lnTo>
                    <a:pt x="8" y="242"/>
                  </a:lnTo>
                  <a:lnTo>
                    <a:pt x="10" y="242"/>
                  </a:lnTo>
                  <a:lnTo>
                    <a:pt x="10" y="242"/>
                  </a:lnTo>
                  <a:lnTo>
                    <a:pt x="19" y="242"/>
                  </a:lnTo>
                  <a:lnTo>
                    <a:pt x="19" y="242"/>
                  </a:lnTo>
                  <a:lnTo>
                    <a:pt x="19" y="242"/>
                  </a:lnTo>
                  <a:lnTo>
                    <a:pt x="19" y="240"/>
                  </a:lnTo>
                  <a:lnTo>
                    <a:pt x="23" y="240"/>
                  </a:lnTo>
                  <a:lnTo>
                    <a:pt x="23" y="240"/>
                  </a:lnTo>
                  <a:lnTo>
                    <a:pt x="25" y="238"/>
                  </a:lnTo>
                  <a:lnTo>
                    <a:pt x="28" y="238"/>
                  </a:lnTo>
                  <a:lnTo>
                    <a:pt x="28" y="234"/>
                  </a:lnTo>
                  <a:lnTo>
                    <a:pt x="28" y="234"/>
                  </a:lnTo>
                  <a:lnTo>
                    <a:pt x="36" y="234"/>
                  </a:lnTo>
                  <a:lnTo>
                    <a:pt x="40" y="234"/>
                  </a:lnTo>
                  <a:lnTo>
                    <a:pt x="42" y="232"/>
                  </a:lnTo>
                  <a:lnTo>
                    <a:pt x="42" y="232"/>
                  </a:lnTo>
                  <a:lnTo>
                    <a:pt x="42" y="232"/>
                  </a:lnTo>
                  <a:lnTo>
                    <a:pt x="36" y="229"/>
                  </a:lnTo>
                  <a:lnTo>
                    <a:pt x="32" y="225"/>
                  </a:lnTo>
                  <a:lnTo>
                    <a:pt x="32" y="225"/>
                  </a:lnTo>
                  <a:lnTo>
                    <a:pt x="34" y="223"/>
                  </a:lnTo>
                  <a:lnTo>
                    <a:pt x="36" y="221"/>
                  </a:lnTo>
                  <a:lnTo>
                    <a:pt x="40" y="221"/>
                  </a:lnTo>
                  <a:lnTo>
                    <a:pt x="40" y="221"/>
                  </a:lnTo>
                  <a:lnTo>
                    <a:pt x="44" y="221"/>
                  </a:lnTo>
                  <a:lnTo>
                    <a:pt x="47" y="221"/>
                  </a:lnTo>
                  <a:lnTo>
                    <a:pt x="47" y="221"/>
                  </a:lnTo>
                  <a:lnTo>
                    <a:pt x="51" y="219"/>
                  </a:lnTo>
                  <a:lnTo>
                    <a:pt x="51" y="219"/>
                  </a:lnTo>
                  <a:lnTo>
                    <a:pt x="53" y="217"/>
                  </a:lnTo>
                  <a:lnTo>
                    <a:pt x="53" y="217"/>
                  </a:lnTo>
                  <a:lnTo>
                    <a:pt x="53" y="210"/>
                  </a:lnTo>
                  <a:lnTo>
                    <a:pt x="53" y="206"/>
                  </a:lnTo>
                  <a:lnTo>
                    <a:pt x="53" y="206"/>
                  </a:lnTo>
                  <a:lnTo>
                    <a:pt x="59" y="210"/>
                  </a:lnTo>
                  <a:lnTo>
                    <a:pt x="62" y="210"/>
                  </a:lnTo>
                  <a:lnTo>
                    <a:pt x="66" y="210"/>
                  </a:lnTo>
                  <a:lnTo>
                    <a:pt x="66" y="210"/>
                  </a:lnTo>
                  <a:lnTo>
                    <a:pt x="66" y="210"/>
                  </a:lnTo>
                  <a:lnTo>
                    <a:pt x="70" y="204"/>
                  </a:lnTo>
                  <a:lnTo>
                    <a:pt x="70" y="204"/>
                  </a:lnTo>
                  <a:lnTo>
                    <a:pt x="72" y="204"/>
                  </a:lnTo>
                  <a:lnTo>
                    <a:pt x="74" y="202"/>
                  </a:lnTo>
                  <a:lnTo>
                    <a:pt x="74" y="202"/>
                  </a:lnTo>
                  <a:lnTo>
                    <a:pt x="76" y="200"/>
                  </a:lnTo>
                  <a:lnTo>
                    <a:pt x="76" y="200"/>
                  </a:lnTo>
                  <a:lnTo>
                    <a:pt x="76" y="197"/>
                  </a:lnTo>
                  <a:lnTo>
                    <a:pt x="78" y="195"/>
                  </a:lnTo>
                  <a:lnTo>
                    <a:pt x="78" y="193"/>
                  </a:lnTo>
                  <a:lnTo>
                    <a:pt x="78" y="193"/>
                  </a:lnTo>
                  <a:lnTo>
                    <a:pt x="78" y="193"/>
                  </a:lnTo>
                  <a:lnTo>
                    <a:pt x="78" y="191"/>
                  </a:lnTo>
                  <a:lnTo>
                    <a:pt x="78" y="189"/>
                  </a:lnTo>
                  <a:lnTo>
                    <a:pt x="78" y="189"/>
                  </a:lnTo>
                  <a:lnTo>
                    <a:pt x="81" y="187"/>
                  </a:lnTo>
                  <a:lnTo>
                    <a:pt x="83" y="185"/>
                  </a:lnTo>
                  <a:lnTo>
                    <a:pt x="85" y="183"/>
                  </a:lnTo>
                  <a:lnTo>
                    <a:pt x="85" y="183"/>
                  </a:lnTo>
                  <a:lnTo>
                    <a:pt x="93" y="183"/>
                  </a:lnTo>
                  <a:lnTo>
                    <a:pt x="93" y="183"/>
                  </a:lnTo>
                  <a:lnTo>
                    <a:pt x="93" y="183"/>
                  </a:lnTo>
                  <a:lnTo>
                    <a:pt x="95" y="183"/>
                  </a:lnTo>
                  <a:lnTo>
                    <a:pt x="95" y="183"/>
                  </a:lnTo>
                  <a:lnTo>
                    <a:pt x="93" y="179"/>
                  </a:lnTo>
                  <a:lnTo>
                    <a:pt x="93" y="178"/>
                  </a:lnTo>
                  <a:lnTo>
                    <a:pt x="89" y="178"/>
                  </a:lnTo>
                  <a:lnTo>
                    <a:pt x="89" y="178"/>
                  </a:lnTo>
                  <a:lnTo>
                    <a:pt x="87" y="176"/>
                  </a:lnTo>
                  <a:lnTo>
                    <a:pt x="85" y="174"/>
                  </a:lnTo>
                  <a:lnTo>
                    <a:pt x="83" y="174"/>
                  </a:lnTo>
                  <a:lnTo>
                    <a:pt x="83" y="172"/>
                  </a:lnTo>
                  <a:lnTo>
                    <a:pt x="83" y="172"/>
                  </a:lnTo>
                  <a:lnTo>
                    <a:pt x="83" y="172"/>
                  </a:lnTo>
                  <a:lnTo>
                    <a:pt x="98" y="172"/>
                  </a:lnTo>
                  <a:lnTo>
                    <a:pt x="98" y="172"/>
                  </a:lnTo>
                  <a:lnTo>
                    <a:pt x="98" y="170"/>
                  </a:lnTo>
                  <a:lnTo>
                    <a:pt x="100" y="168"/>
                  </a:lnTo>
                  <a:lnTo>
                    <a:pt x="102" y="168"/>
                  </a:lnTo>
                  <a:lnTo>
                    <a:pt x="102" y="168"/>
                  </a:lnTo>
                  <a:lnTo>
                    <a:pt x="104" y="166"/>
                  </a:lnTo>
                  <a:lnTo>
                    <a:pt x="104" y="166"/>
                  </a:lnTo>
                  <a:lnTo>
                    <a:pt x="104" y="164"/>
                  </a:lnTo>
                  <a:lnTo>
                    <a:pt x="106" y="161"/>
                  </a:lnTo>
                  <a:lnTo>
                    <a:pt x="108" y="153"/>
                  </a:lnTo>
                  <a:lnTo>
                    <a:pt x="108" y="145"/>
                  </a:lnTo>
                  <a:lnTo>
                    <a:pt x="108" y="145"/>
                  </a:lnTo>
                  <a:lnTo>
                    <a:pt x="108" y="144"/>
                  </a:lnTo>
                  <a:lnTo>
                    <a:pt x="110" y="144"/>
                  </a:lnTo>
                  <a:lnTo>
                    <a:pt x="112" y="144"/>
                  </a:lnTo>
                  <a:lnTo>
                    <a:pt x="112" y="144"/>
                  </a:lnTo>
                  <a:lnTo>
                    <a:pt x="114" y="142"/>
                  </a:lnTo>
                  <a:lnTo>
                    <a:pt x="115" y="142"/>
                  </a:lnTo>
                  <a:lnTo>
                    <a:pt x="115" y="142"/>
                  </a:lnTo>
                  <a:lnTo>
                    <a:pt x="114" y="138"/>
                  </a:lnTo>
                  <a:lnTo>
                    <a:pt x="115" y="134"/>
                  </a:lnTo>
                  <a:lnTo>
                    <a:pt x="115" y="132"/>
                  </a:lnTo>
                  <a:lnTo>
                    <a:pt x="115" y="132"/>
                  </a:lnTo>
                  <a:lnTo>
                    <a:pt x="123" y="125"/>
                  </a:lnTo>
                  <a:lnTo>
                    <a:pt x="123" y="125"/>
                  </a:lnTo>
                  <a:lnTo>
                    <a:pt x="131" y="117"/>
                  </a:lnTo>
                  <a:lnTo>
                    <a:pt x="131" y="117"/>
                  </a:lnTo>
                  <a:lnTo>
                    <a:pt x="132" y="113"/>
                  </a:lnTo>
                  <a:lnTo>
                    <a:pt x="138" y="113"/>
                  </a:lnTo>
                  <a:lnTo>
                    <a:pt x="138" y="113"/>
                  </a:lnTo>
                  <a:lnTo>
                    <a:pt x="140" y="111"/>
                  </a:lnTo>
                  <a:lnTo>
                    <a:pt x="140" y="108"/>
                  </a:lnTo>
                  <a:lnTo>
                    <a:pt x="138" y="108"/>
                  </a:lnTo>
                  <a:lnTo>
                    <a:pt x="138" y="108"/>
                  </a:lnTo>
                  <a:lnTo>
                    <a:pt x="138" y="106"/>
                  </a:lnTo>
                  <a:lnTo>
                    <a:pt x="138" y="106"/>
                  </a:lnTo>
                  <a:lnTo>
                    <a:pt x="136" y="108"/>
                  </a:lnTo>
                  <a:lnTo>
                    <a:pt x="134" y="108"/>
                  </a:lnTo>
                  <a:lnTo>
                    <a:pt x="138" y="104"/>
                  </a:lnTo>
                  <a:lnTo>
                    <a:pt x="138" y="104"/>
                  </a:lnTo>
                  <a:lnTo>
                    <a:pt x="144" y="96"/>
                  </a:lnTo>
                  <a:lnTo>
                    <a:pt x="144" y="96"/>
                  </a:lnTo>
                  <a:lnTo>
                    <a:pt x="144" y="94"/>
                  </a:lnTo>
                  <a:lnTo>
                    <a:pt x="144" y="94"/>
                  </a:lnTo>
                  <a:lnTo>
                    <a:pt x="146" y="91"/>
                  </a:lnTo>
                  <a:lnTo>
                    <a:pt x="146" y="87"/>
                  </a:lnTo>
                  <a:lnTo>
                    <a:pt x="146" y="87"/>
                  </a:lnTo>
                  <a:lnTo>
                    <a:pt x="148" y="91"/>
                  </a:lnTo>
                  <a:lnTo>
                    <a:pt x="148" y="91"/>
                  </a:lnTo>
                  <a:lnTo>
                    <a:pt x="149" y="87"/>
                  </a:lnTo>
                  <a:lnTo>
                    <a:pt x="149" y="87"/>
                  </a:lnTo>
                  <a:lnTo>
                    <a:pt x="151" y="87"/>
                  </a:lnTo>
                  <a:lnTo>
                    <a:pt x="153" y="87"/>
                  </a:lnTo>
                  <a:lnTo>
                    <a:pt x="155" y="87"/>
                  </a:lnTo>
                  <a:lnTo>
                    <a:pt x="155" y="87"/>
                  </a:lnTo>
                  <a:lnTo>
                    <a:pt x="159" y="87"/>
                  </a:lnTo>
                  <a:lnTo>
                    <a:pt x="159" y="83"/>
                  </a:lnTo>
                  <a:lnTo>
                    <a:pt x="159" y="83"/>
                  </a:lnTo>
                  <a:lnTo>
                    <a:pt x="159" y="81"/>
                  </a:lnTo>
                  <a:lnTo>
                    <a:pt x="161" y="79"/>
                  </a:lnTo>
                  <a:lnTo>
                    <a:pt x="161" y="77"/>
                  </a:lnTo>
                  <a:lnTo>
                    <a:pt x="159" y="77"/>
                  </a:lnTo>
                  <a:lnTo>
                    <a:pt x="159" y="77"/>
                  </a:lnTo>
                  <a:lnTo>
                    <a:pt x="155" y="75"/>
                  </a:lnTo>
                  <a:lnTo>
                    <a:pt x="157" y="75"/>
                  </a:lnTo>
                  <a:lnTo>
                    <a:pt x="151" y="77"/>
                  </a:lnTo>
                  <a:lnTo>
                    <a:pt x="151" y="77"/>
                  </a:lnTo>
                  <a:lnTo>
                    <a:pt x="146" y="77"/>
                  </a:lnTo>
                  <a:lnTo>
                    <a:pt x="144" y="79"/>
                  </a:lnTo>
                  <a:lnTo>
                    <a:pt x="140" y="79"/>
                  </a:lnTo>
                  <a:lnTo>
                    <a:pt x="138" y="79"/>
                  </a:lnTo>
                  <a:lnTo>
                    <a:pt x="138" y="79"/>
                  </a:lnTo>
                  <a:lnTo>
                    <a:pt x="134" y="83"/>
                  </a:lnTo>
                  <a:lnTo>
                    <a:pt x="132" y="85"/>
                  </a:lnTo>
                  <a:lnTo>
                    <a:pt x="127" y="85"/>
                  </a:lnTo>
                  <a:lnTo>
                    <a:pt x="127" y="85"/>
                  </a:lnTo>
                  <a:lnTo>
                    <a:pt x="123" y="87"/>
                  </a:lnTo>
                  <a:lnTo>
                    <a:pt x="119" y="87"/>
                  </a:lnTo>
                  <a:lnTo>
                    <a:pt x="115" y="91"/>
                  </a:lnTo>
                  <a:lnTo>
                    <a:pt x="112" y="89"/>
                  </a:lnTo>
                  <a:lnTo>
                    <a:pt x="134" y="77"/>
                  </a:lnTo>
                  <a:lnTo>
                    <a:pt x="142" y="74"/>
                  </a:lnTo>
                  <a:lnTo>
                    <a:pt x="136" y="68"/>
                  </a:lnTo>
                  <a:lnTo>
                    <a:pt x="136" y="68"/>
                  </a:lnTo>
                  <a:lnTo>
                    <a:pt x="134" y="66"/>
                  </a:lnTo>
                  <a:lnTo>
                    <a:pt x="132" y="66"/>
                  </a:lnTo>
                  <a:lnTo>
                    <a:pt x="134" y="66"/>
                  </a:lnTo>
                  <a:lnTo>
                    <a:pt x="134" y="66"/>
                  </a:lnTo>
                  <a:lnTo>
                    <a:pt x="140" y="62"/>
                  </a:lnTo>
                  <a:lnTo>
                    <a:pt x="146" y="62"/>
                  </a:lnTo>
                  <a:lnTo>
                    <a:pt x="146" y="62"/>
                  </a:lnTo>
                  <a:lnTo>
                    <a:pt x="146" y="62"/>
                  </a:lnTo>
                  <a:lnTo>
                    <a:pt x="148" y="62"/>
                  </a:lnTo>
                  <a:lnTo>
                    <a:pt x="148" y="62"/>
                  </a:lnTo>
                  <a:lnTo>
                    <a:pt x="149" y="62"/>
                  </a:lnTo>
                  <a:lnTo>
                    <a:pt x="149" y="62"/>
                  </a:lnTo>
                  <a:lnTo>
                    <a:pt x="155" y="57"/>
                  </a:lnTo>
                  <a:lnTo>
                    <a:pt x="155" y="57"/>
                  </a:lnTo>
                  <a:lnTo>
                    <a:pt x="155" y="60"/>
                  </a:lnTo>
                  <a:lnTo>
                    <a:pt x="155" y="60"/>
                  </a:lnTo>
                  <a:lnTo>
                    <a:pt x="155" y="64"/>
                  </a:lnTo>
                  <a:lnTo>
                    <a:pt x="155" y="66"/>
                  </a:lnTo>
                  <a:lnTo>
                    <a:pt x="157" y="68"/>
                  </a:lnTo>
                  <a:lnTo>
                    <a:pt x="157" y="68"/>
                  </a:lnTo>
                  <a:lnTo>
                    <a:pt x="159" y="66"/>
                  </a:lnTo>
                  <a:lnTo>
                    <a:pt x="159" y="66"/>
                  </a:lnTo>
                  <a:lnTo>
                    <a:pt x="157" y="62"/>
                  </a:lnTo>
                  <a:lnTo>
                    <a:pt x="159" y="62"/>
                  </a:lnTo>
                  <a:lnTo>
                    <a:pt x="161" y="64"/>
                  </a:lnTo>
                  <a:lnTo>
                    <a:pt x="161" y="64"/>
                  </a:lnTo>
                  <a:lnTo>
                    <a:pt x="163" y="66"/>
                  </a:lnTo>
                  <a:lnTo>
                    <a:pt x="165" y="66"/>
                  </a:lnTo>
                  <a:lnTo>
                    <a:pt x="166" y="66"/>
                  </a:lnTo>
                  <a:lnTo>
                    <a:pt x="166" y="66"/>
                  </a:lnTo>
                  <a:lnTo>
                    <a:pt x="166" y="66"/>
                  </a:lnTo>
                  <a:lnTo>
                    <a:pt x="170" y="66"/>
                  </a:lnTo>
                  <a:lnTo>
                    <a:pt x="170" y="66"/>
                  </a:lnTo>
                  <a:lnTo>
                    <a:pt x="170" y="66"/>
                  </a:lnTo>
                  <a:lnTo>
                    <a:pt x="172" y="64"/>
                  </a:lnTo>
                  <a:lnTo>
                    <a:pt x="174" y="64"/>
                  </a:lnTo>
                  <a:lnTo>
                    <a:pt x="176" y="64"/>
                  </a:lnTo>
                  <a:lnTo>
                    <a:pt x="178" y="62"/>
                  </a:lnTo>
                  <a:lnTo>
                    <a:pt x="172" y="58"/>
                  </a:lnTo>
                  <a:lnTo>
                    <a:pt x="172" y="58"/>
                  </a:lnTo>
                  <a:lnTo>
                    <a:pt x="170" y="58"/>
                  </a:lnTo>
                  <a:lnTo>
                    <a:pt x="170" y="58"/>
                  </a:lnTo>
                  <a:lnTo>
                    <a:pt x="168" y="55"/>
                  </a:lnTo>
                  <a:lnTo>
                    <a:pt x="168" y="55"/>
                  </a:lnTo>
                  <a:lnTo>
                    <a:pt x="170" y="51"/>
                  </a:lnTo>
                  <a:lnTo>
                    <a:pt x="172" y="49"/>
                  </a:lnTo>
                  <a:lnTo>
                    <a:pt x="172" y="49"/>
                  </a:lnTo>
                  <a:lnTo>
                    <a:pt x="176" y="43"/>
                  </a:lnTo>
                  <a:lnTo>
                    <a:pt x="182" y="49"/>
                  </a:lnTo>
                  <a:lnTo>
                    <a:pt x="189" y="53"/>
                  </a:lnTo>
                  <a:lnTo>
                    <a:pt x="193" y="49"/>
                  </a:lnTo>
                  <a:lnTo>
                    <a:pt x="193" y="49"/>
                  </a:lnTo>
                  <a:lnTo>
                    <a:pt x="193" y="49"/>
                  </a:lnTo>
                  <a:lnTo>
                    <a:pt x="193" y="47"/>
                  </a:lnTo>
                  <a:lnTo>
                    <a:pt x="193" y="45"/>
                  </a:lnTo>
                  <a:lnTo>
                    <a:pt x="193" y="45"/>
                  </a:lnTo>
                  <a:lnTo>
                    <a:pt x="189" y="41"/>
                  </a:lnTo>
                  <a:lnTo>
                    <a:pt x="193" y="38"/>
                  </a:lnTo>
                  <a:lnTo>
                    <a:pt x="195" y="28"/>
                  </a:lnTo>
                  <a:lnTo>
                    <a:pt x="195" y="28"/>
                  </a:lnTo>
                  <a:lnTo>
                    <a:pt x="195" y="26"/>
                  </a:lnTo>
                  <a:lnTo>
                    <a:pt x="197" y="24"/>
                  </a:lnTo>
                  <a:lnTo>
                    <a:pt x="199" y="24"/>
                  </a:lnTo>
                  <a:lnTo>
                    <a:pt x="199" y="24"/>
                  </a:lnTo>
                  <a:lnTo>
                    <a:pt x="202" y="24"/>
                  </a:lnTo>
                  <a:lnTo>
                    <a:pt x="208" y="22"/>
                  </a:lnTo>
                  <a:lnTo>
                    <a:pt x="208" y="24"/>
                  </a:lnTo>
                  <a:lnTo>
                    <a:pt x="208" y="24"/>
                  </a:lnTo>
                  <a:lnTo>
                    <a:pt x="208" y="26"/>
                  </a:lnTo>
                  <a:lnTo>
                    <a:pt x="210" y="28"/>
                  </a:lnTo>
                  <a:lnTo>
                    <a:pt x="210" y="28"/>
                  </a:lnTo>
                  <a:lnTo>
                    <a:pt x="210" y="38"/>
                  </a:lnTo>
                  <a:lnTo>
                    <a:pt x="214" y="41"/>
                  </a:lnTo>
                  <a:lnTo>
                    <a:pt x="214" y="41"/>
                  </a:lnTo>
                  <a:lnTo>
                    <a:pt x="218" y="41"/>
                  </a:lnTo>
                  <a:lnTo>
                    <a:pt x="219" y="40"/>
                  </a:lnTo>
                  <a:lnTo>
                    <a:pt x="219" y="40"/>
                  </a:lnTo>
                  <a:lnTo>
                    <a:pt x="219" y="40"/>
                  </a:lnTo>
                  <a:lnTo>
                    <a:pt x="219" y="40"/>
                  </a:lnTo>
                  <a:lnTo>
                    <a:pt x="221" y="36"/>
                  </a:lnTo>
                  <a:lnTo>
                    <a:pt x="223" y="36"/>
                  </a:lnTo>
                  <a:lnTo>
                    <a:pt x="223" y="32"/>
                  </a:lnTo>
                  <a:lnTo>
                    <a:pt x="223" y="30"/>
                  </a:lnTo>
                  <a:lnTo>
                    <a:pt x="231" y="32"/>
                  </a:lnTo>
                  <a:lnTo>
                    <a:pt x="231" y="32"/>
                  </a:lnTo>
                  <a:lnTo>
                    <a:pt x="231" y="32"/>
                  </a:lnTo>
                  <a:lnTo>
                    <a:pt x="233" y="34"/>
                  </a:lnTo>
                  <a:lnTo>
                    <a:pt x="235" y="32"/>
                  </a:lnTo>
                  <a:lnTo>
                    <a:pt x="235" y="32"/>
                  </a:lnTo>
                  <a:lnTo>
                    <a:pt x="235" y="32"/>
                  </a:lnTo>
                  <a:lnTo>
                    <a:pt x="235" y="30"/>
                  </a:lnTo>
                  <a:lnTo>
                    <a:pt x="231" y="28"/>
                  </a:lnTo>
                  <a:lnTo>
                    <a:pt x="229" y="24"/>
                  </a:lnTo>
                  <a:lnTo>
                    <a:pt x="229" y="24"/>
                  </a:lnTo>
                  <a:lnTo>
                    <a:pt x="229" y="22"/>
                  </a:lnTo>
                  <a:lnTo>
                    <a:pt x="229" y="22"/>
                  </a:lnTo>
                  <a:lnTo>
                    <a:pt x="229" y="21"/>
                  </a:lnTo>
                  <a:lnTo>
                    <a:pt x="231" y="19"/>
                  </a:lnTo>
                  <a:lnTo>
                    <a:pt x="233" y="19"/>
                  </a:lnTo>
                  <a:lnTo>
                    <a:pt x="235" y="19"/>
                  </a:lnTo>
                  <a:lnTo>
                    <a:pt x="236" y="19"/>
                  </a:lnTo>
                  <a:lnTo>
                    <a:pt x="236" y="21"/>
                  </a:lnTo>
                  <a:lnTo>
                    <a:pt x="236" y="21"/>
                  </a:lnTo>
                  <a:lnTo>
                    <a:pt x="240" y="24"/>
                  </a:lnTo>
                  <a:lnTo>
                    <a:pt x="242" y="26"/>
                  </a:lnTo>
                  <a:lnTo>
                    <a:pt x="244" y="26"/>
                  </a:lnTo>
                  <a:lnTo>
                    <a:pt x="250" y="24"/>
                  </a:lnTo>
                  <a:lnTo>
                    <a:pt x="244" y="19"/>
                  </a:lnTo>
                  <a:lnTo>
                    <a:pt x="244" y="13"/>
                  </a:lnTo>
                  <a:lnTo>
                    <a:pt x="244" y="13"/>
                  </a:lnTo>
                  <a:lnTo>
                    <a:pt x="252" y="11"/>
                  </a:lnTo>
                  <a:lnTo>
                    <a:pt x="252" y="11"/>
                  </a:lnTo>
                  <a:lnTo>
                    <a:pt x="255" y="11"/>
                  </a:lnTo>
                  <a:lnTo>
                    <a:pt x="255" y="15"/>
                  </a:lnTo>
                  <a:lnTo>
                    <a:pt x="255" y="15"/>
                  </a:lnTo>
                  <a:lnTo>
                    <a:pt x="255" y="21"/>
                  </a:lnTo>
                  <a:lnTo>
                    <a:pt x="255" y="24"/>
                  </a:lnTo>
                  <a:lnTo>
                    <a:pt x="263" y="21"/>
                  </a:lnTo>
                  <a:lnTo>
                    <a:pt x="263" y="21"/>
                  </a:lnTo>
                  <a:lnTo>
                    <a:pt x="267" y="17"/>
                  </a:lnTo>
                  <a:lnTo>
                    <a:pt x="267" y="17"/>
                  </a:lnTo>
                  <a:lnTo>
                    <a:pt x="270" y="11"/>
                  </a:lnTo>
                  <a:lnTo>
                    <a:pt x="274" y="7"/>
                  </a:lnTo>
                  <a:lnTo>
                    <a:pt x="274" y="7"/>
                  </a:lnTo>
                  <a:lnTo>
                    <a:pt x="276" y="7"/>
                  </a:lnTo>
                  <a:lnTo>
                    <a:pt x="276" y="7"/>
                  </a:lnTo>
                  <a:lnTo>
                    <a:pt x="282" y="7"/>
                  </a:lnTo>
                  <a:lnTo>
                    <a:pt x="284" y="5"/>
                  </a:lnTo>
                  <a:lnTo>
                    <a:pt x="286" y="4"/>
                  </a:lnTo>
                  <a:lnTo>
                    <a:pt x="293" y="2"/>
                  </a:lnTo>
                  <a:lnTo>
                    <a:pt x="286" y="13"/>
                  </a:lnTo>
                  <a:lnTo>
                    <a:pt x="286" y="13"/>
                  </a:lnTo>
                  <a:lnTo>
                    <a:pt x="284" y="15"/>
                  </a:lnTo>
                  <a:lnTo>
                    <a:pt x="282" y="17"/>
                  </a:lnTo>
                  <a:lnTo>
                    <a:pt x="282" y="19"/>
                  </a:lnTo>
                  <a:lnTo>
                    <a:pt x="282" y="19"/>
                  </a:lnTo>
                  <a:lnTo>
                    <a:pt x="282" y="21"/>
                  </a:lnTo>
                  <a:lnTo>
                    <a:pt x="284" y="21"/>
                  </a:lnTo>
                  <a:lnTo>
                    <a:pt x="286" y="22"/>
                  </a:lnTo>
                  <a:lnTo>
                    <a:pt x="284" y="24"/>
                  </a:lnTo>
                  <a:lnTo>
                    <a:pt x="284" y="24"/>
                  </a:lnTo>
                  <a:lnTo>
                    <a:pt x="282" y="26"/>
                  </a:lnTo>
                  <a:lnTo>
                    <a:pt x="282" y="28"/>
                  </a:lnTo>
                  <a:lnTo>
                    <a:pt x="286" y="28"/>
                  </a:lnTo>
                  <a:lnTo>
                    <a:pt x="286" y="28"/>
                  </a:lnTo>
                  <a:lnTo>
                    <a:pt x="286" y="28"/>
                  </a:lnTo>
                  <a:lnTo>
                    <a:pt x="286" y="28"/>
                  </a:lnTo>
                  <a:lnTo>
                    <a:pt x="289" y="24"/>
                  </a:lnTo>
                  <a:lnTo>
                    <a:pt x="289" y="24"/>
                  </a:lnTo>
                  <a:lnTo>
                    <a:pt x="291" y="24"/>
                  </a:lnTo>
                  <a:lnTo>
                    <a:pt x="291" y="24"/>
                  </a:lnTo>
                  <a:lnTo>
                    <a:pt x="291" y="22"/>
                  </a:lnTo>
                  <a:lnTo>
                    <a:pt x="293" y="21"/>
                  </a:lnTo>
                  <a:lnTo>
                    <a:pt x="297" y="19"/>
                  </a:lnTo>
                  <a:lnTo>
                    <a:pt x="297" y="11"/>
                  </a:lnTo>
                  <a:lnTo>
                    <a:pt x="297" y="7"/>
                  </a:lnTo>
                  <a:lnTo>
                    <a:pt x="297" y="7"/>
                  </a:lnTo>
                  <a:lnTo>
                    <a:pt x="301" y="4"/>
                  </a:lnTo>
                  <a:lnTo>
                    <a:pt x="303" y="0"/>
                  </a:lnTo>
                  <a:lnTo>
                    <a:pt x="303" y="0"/>
                  </a:lnTo>
                  <a:lnTo>
                    <a:pt x="303" y="2"/>
                  </a:lnTo>
                  <a:lnTo>
                    <a:pt x="303" y="2"/>
                  </a:lnTo>
                  <a:lnTo>
                    <a:pt x="303" y="7"/>
                  </a:lnTo>
                  <a:lnTo>
                    <a:pt x="303" y="7"/>
                  </a:lnTo>
                  <a:lnTo>
                    <a:pt x="303" y="11"/>
                  </a:lnTo>
                  <a:lnTo>
                    <a:pt x="305" y="15"/>
                  </a:lnTo>
                  <a:lnTo>
                    <a:pt x="308" y="19"/>
                  </a:lnTo>
                  <a:lnTo>
                    <a:pt x="308" y="19"/>
                  </a:lnTo>
                  <a:lnTo>
                    <a:pt x="308" y="19"/>
                  </a:lnTo>
                  <a:lnTo>
                    <a:pt x="308" y="19"/>
                  </a:lnTo>
                  <a:lnTo>
                    <a:pt x="312" y="17"/>
                  </a:lnTo>
                  <a:lnTo>
                    <a:pt x="312" y="17"/>
                  </a:lnTo>
                  <a:lnTo>
                    <a:pt x="312" y="11"/>
                  </a:lnTo>
                  <a:lnTo>
                    <a:pt x="314" y="9"/>
                  </a:lnTo>
                  <a:lnTo>
                    <a:pt x="312" y="7"/>
                  </a:lnTo>
                  <a:lnTo>
                    <a:pt x="312" y="7"/>
                  </a:lnTo>
                  <a:lnTo>
                    <a:pt x="312" y="7"/>
                  </a:lnTo>
                  <a:lnTo>
                    <a:pt x="312" y="7"/>
                  </a:lnTo>
                  <a:lnTo>
                    <a:pt x="314" y="4"/>
                  </a:lnTo>
                  <a:lnTo>
                    <a:pt x="316" y="2"/>
                  </a:lnTo>
                  <a:lnTo>
                    <a:pt x="320" y="2"/>
                  </a:lnTo>
                  <a:lnTo>
                    <a:pt x="320" y="2"/>
                  </a:lnTo>
                  <a:lnTo>
                    <a:pt x="322" y="2"/>
                  </a:lnTo>
                  <a:lnTo>
                    <a:pt x="323" y="4"/>
                  </a:lnTo>
                  <a:lnTo>
                    <a:pt x="325" y="5"/>
                  </a:lnTo>
                  <a:lnTo>
                    <a:pt x="327" y="7"/>
                  </a:lnTo>
                  <a:lnTo>
                    <a:pt x="327" y="15"/>
                  </a:lnTo>
                  <a:lnTo>
                    <a:pt x="327" y="15"/>
                  </a:lnTo>
                  <a:lnTo>
                    <a:pt x="329" y="19"/>
                  </a:lnTo>
                  <a:lnTo>
                    <a:pt x="329" y="21"/>
                  </a:lnTo>
                  <a:lnTo>
                    <a:pt x="331" y="19"/>
                  </a:lnTo>
                  <a:lnTo>
                    <a:pt x="331" y="19"/>
                  </a:lnTo>
                  <a:lnTo>
                    <a:pt x="331" y="11"/>
                  </a:lnTo>
                  <a:lnTo>
                    <a:pt x="331" y="11"/>
                  </a:lnTo>
                  <a:lnTo>
                    <a:pt x="333" y="11"/>
                  </a:lnTo>
                  <a:lnTo>
                    <a:pt x="333" y="11"/>
                  </a:lnTo>
                  <a:lnTo>
                    <a:pt x="339" y="9"/>
                  </a:lnTo>
                  <a:lnTo>
                    <a:pt x="339" y="7"/>
                  </a:lnTo>
                  <a:lnTo>
                    <a:pt x="339" y="7"/>
                  </a:lnTo>
                  <a:lnTo>
                    <a:pt x="340" y="11"/>
                  </a:lnTo>
                  <a:lnTo>
                    <a:pt x="342" y="11"/>
                  </a:lnTo>
                  <a:lnTo>
                    <a:pt x="344" y="13"/>
                  </a:lnTo>
                  <a:lnTo>
                    <a:pt x="344" y="13"/>
                  </a:lnTo>
                  <a:lnTo>
                    <a:pt x="348" y="13"/>
                  </a:lnTo>
                  <a:lnTo>
                    <a:pt x="352" y="15"/>
                  </a:lnTo>
                  <a:lnTo>
                    <a:pt x="356" y="17"/>
                  </a:lnTo>
                  <a:lnTo>
                    <a:pt x="356" y="17"/>
                  </a:lnTo>
                  <a:lnTo>
                    <a:pt x="357" y="22"/>
                  </a:lnTo>
                  <a:lnTo>
                    <a:pt x="363" y="22"/>
                  </a:lnTo>
                  <a:lnTo>
                    <a:pt x="365" y="22"/>
                  </a:lnTo>
                  <a:lnTo>
                    <a:pt x="356" y="26"/>
                  </a:lnTo>
                  <a:lnTo>
                    <a:pt x="346" y="28"/>
                  </a:lnTo>
                  <a:lnTo>
                    <a:pt x="346" y="28"/>
                  </a:lnTo>
                  <a:lnTo>
                    <a:pt x="344" y="28"/>
                  </a:lnTo>
                  <a:lnTo>
                    <a:pt x="342" y="30"/>
                  </a:lnTo>
                  <a:lnTo>
                    <a:pt x="340" y="28"/>
                  </a:lnTo>
                  <a:lnTo>
                    <a:pt x="340" y="28"/>
                  </a:lnTo>
                  <a:lnTo>
                    <a:pt x="339" y="28"/>
                  </a:lnTo>
                  <a:lnTo>
                    <a:pt x="337" y="28"/>
                  </a:lnTo>
                  <a:lnTo>
                    <a:pt x="335" y="28"/>
                  </a:lnTo>
                  <a:lnTo>
                    <a:pt x="331" y="28"/>
                  </a:lnTo>
                  <a:lnTo>
                    <a:pt x="340" y="34"/>
                  </a:lnTo>
                  <a:lnTo>
                    <a:pt x="340" y="34"/>
                  </a:lnTo>
                  <a:lnTo>
                    <a:pt x="340" y="36"/>
                  </a:lnTo>
                  <a:lnTo>
                    <a:pt x="342" y="38"/>
                  </a:lnTo>
                  <a:lnTo>
                    <a:pt x="342" y="38"/>
                  </a:lnTo>
                  <a:lnTo>
                    <a:pt x="342" y="38"/>
                  </a:lnTo>
                  <a:lnTo>
                    <a:pt x="342" y="38"/>
                  </a:lnTo>
                  <a:lnTo>
                    <a:pt x="344" y="38"/>
                  </a:lnTo>
                  <a:lnTo>
                    <a:pt x="346" y="38"/>
                  </a:lnTo>
                  <a:lnTo>
                    <a:pt x="352" y="38"/>
                  </a:lnTo>
                  <a:lnTo>
                    <a:pt x="357" y="40"/>
                  </a:lnTo>
                  <a:lnTo>
                    <a:pt x="357" y="40"/>
                  </a:lnTo>
                  <a:lnTo>
                    <a:pt x="357" y="40"/>
                  </a:lnTo>
                  <a:lnTo>
                    <a:pt x="357" y="40"/>
                  </a:lnTo>
                  <a:close/>
                </a:path>
              </a:pathLst>
            </a:custGeom>
            <a:solidFill>
              <a:schemeClr val="bg1">
                <a:lumMod val="85000"/>
              </a:schemeClr>
            </a:solidFill>
            <a:ln w="635" cap="rnd">
              <a:solidFill>
                <a:schemeClr val="bg1">
                  <a:alpha val="17000"/>
                </a:schemeClr>
              </a:solidFill>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79" name="Freeform 279">
              <a:extLst>
                <a:ext uri="{FF2B5EF4-FFF2-40B4-BE49-F238E27FC236}">
                  <a16:creationId xmlns:a16="http://schemas.microsoft.com/office/drawing/2014/main" id="{9388662F-5C11-DE47-B42E-DFAE47FF1320}"/>
                </a:ext>
              </a:extLst>
            </p:cNvPr>
            <p:cNvSpPr>
              <a:spLocks/>
            </p:cNvSpPr>
            <p:nvPr userDrawn="1"/>
          </p:nvSpPr>
          <p:spPr bwMode="auto">
            <a:xfrm>
              <a:off x="1086006" y="1502759"/>
              <a:ext cx="560359" cy="449574"/>
            </a:xfrm>
            <a:custGeom>
              <a:avLst/>
              <a:gdLst>
                <a:gd name="T0" fmla="*/ 320 w 367"/>
                <a:gd name="T1" fmla="*/ 28 h 346"/>
                <a:gd name="T2" fmla="*/ 231 w 367"/>
                <a:gd name="T3" fmla="*/ 51 h 346"/>
                <a:gd name="T4" fmla="*/ 159 w 367"/>
                <a:gd name="T5" fmla="*/ 104 h 346"/>
                <a:gd name="T6" fmla="*/ 100 w 367"/>
                <a:gd name="T7" fmla="*/ 214 h 346"/>
                <a:gd name="T8" fmla="*/ 96 w 367"/>
                <a:gd name="T9" fmla="*/ 302 h 346"/>
                <a:gd name="T10" fmla="*/ 81 w 367"/>
                <a:gd name="T11" fmla="*/ 308 h 346"/>
                <a:gd name="T12" fmla="*/ 61 w 367"/>
                <a:gd name="T13" fmla="*/ 335 h 346"/>
                <a:gd name="T14" fmla="*/ 30 w 367"/>
                <a:gd name="T15" fmla="*/ 346 h 346"/>
                <a:gd name="T16" fmla="*/ 17 w 367"/>
                <a:gd name="T17" fmla="*/ 333 h 346"/>
                <a:gd name="T18" fmla="*/ 10 w 367"/>
                <a:gd name="T19" fmla="*/ 321 h 346"/>
                <a:gd name="T20" fmla="*/ 17 w 367"/>
                <a:gd name="T21" fmla="*/ 310 h 346"/>
                <a:gd name="T22" fmla="*/ 13 w 367"/>
                <a:gd name="T23" fmla="*/ 301 h 346"/>
                <a:gd name="T24" fmla="*/ 11 w 367"/>
                <a:gd name="T25" fmla="*/ 291 h 346"/>
                <a:gd name="T26" fmla="*/ 2 w 367"/>
                <a:gd name="T27" fmla="*/ 282 h 346"/>
                <a:gd name="T28" fmla="*/ 4 w 367"/>
                <a:gd name="T29" fmla="*/ 270 h 346"/>
                <a:gd name="T30" fmla="*/ 0 w 367"/>
                <a:gd name="T31" fmla="*/ 257 h 346"/>
                <a:gd name="T32" fmla="*/ 10 w 367"/>
                <a:gd name="T33" fmla="*/ 242 h 346"/>
                <a:gd name="T34" fmla="*/ 28 w 367"/>
                <a:gd name="T35" fmla="*/ 234 h 346"/>
                <a:gd name="T36" fmla="*/ 32 w 367"/>
                <a:gd name="T37" fmla="*/ 225 h 346"/>
                <a:gd name="T38" fmla="*/ 51 w 367"/>
                <a:gd name="T39" fmla="*/ 219 h 346"/>
                <a:gd name="T40" fmla="*/ 66 w 367"/>
                <a:gd name="T41" fmla="*/ 210 h 346"/>
                <a:gd name="T42" fmla="*/ 76 w 367"/>
                <a:gd name="T43" fmla="*/ 197 h 346"/>
                <a:gd name="T44" fmla="*/ 83 w 367"/>
                <a:gd name="T45" fmla="*/ 185 h 346"/>
                <a:gd name="T46" fmla="*/ 93 w 367"/>
                <a:gd name="T47" fmla="*/ 178 h 346"/>
                <a:gd name="T48" fmla="*/ 98 w 367"/>
                <a:gd name="T49" fmla="*/ 172 h 346"/>
                <a:gd name="T50" fmla="*/ 106 w 367"/>
                <a:gd name="T51" fmla="*/ 161 h 346"/>
                <a:gd name="T52" fmla="*/ 115 w 367"/>
                <a:gd name="T53" fmla="*/ 142 h 346"/>
                <a:gd name="T54" fmla="*/ 131 w 367"/>
                <a:gd name="T55" fmla="*/ 117 h 346"/>
                <a:gd name="T56" fmla="*/ 138 w 367"/>
                <a:gd name="T57" fmla="*/ 106 h 346"/>
                <a:gd name="T58" fmla="*/ 146 w 367"/>
                <a:gd name="T59" fmla="*/ 91 h 346"/>
                <a:gd name="T60" fmla="*/ 155 w 367"/>
                <a:gd name="T61" fmla="*/ 87 h 346"/>
                <a:gd name="T62" fmla="*/ 159 w 367"/>
                <a:gd name="T63" fmla="*/ 77 h 346"/>
                <a:gd name="T64" fmla="*/ 138 w 367"/>
                <a:gd name="T65" fmla="*/ 79 h 346"/>
                <a:gd name="T66" fmla="*/ 134 w 367"/>
                <a:gd name="T67" fmla="*/ 77 h 346"/>
                <a:gd name="T68" fmla="*/ 146 w 367"/>
                <a:gd name="T69" fmla="*/ 62 h 346"/>
                <a:gd name="T70" fmla="*/ 155 w 367"/>
                <a:gd name="T71" fmla="*/ 60 h 346"/>
                <a:gd name="T72" fmla="*/ 159 w 367"/>
                <a:gd name="T73" fmla="*/ 62 h 346"/>
                <a:gd name="T74" fmla="*/ 170 w 367"/>
                <a:gd name="T75" fmla="*/ 66 h 346"/>
                <a:gd name="T76" fmla="*/ 170 w 367"/>
                <a:gd name="T77" fmla="*/ 58 h 346"/>
                <a:gd name="T78" fmla="*/ 193 w 367"/>
                <a:gd name="T79" fmla="*/ 49 h 346"/>
                <a:gd name="T80" fmla="*/ 195 w 367"/>
                <a:gd name="T81" fmla="*/ 28 h 346"/>
                <a:gd name="T82" fmla="*/ 208 w 367"/>
                <a:gd name="T83" fmla="*/ 26 h 346"/>
                <a:gd name="T84" fmla="*/ 219 w 367"/>
                <a:gd name="T85" fmla="*/ 40 h 346"/>
                <a:gd name="T86" fmla="*/ 233 w 367"/>
                <a:gd name="T87" fmla="*/ 34 h 346"/>
                <a:gd name="T88" fmla="*/ 229 w 367"/>
                <a:gd name="T89" fmla="*/ 22 h 346"/>
                <a:gd name="T90" fmla="*/ 242 w 367"/>
                <a:gd name="T91" fmla="*/ 26 h 346"/>
                <a:gd name="T92" fmla="*/ 255 w 367"/>
                <a:gd name="T93" fmla="*/ 15 h 346"/>
                <a:gd name="T94" fmla="*/ 274 w 367"/>
                <a:gd name="T95" fmla="*/ 7 h 346"/>
                <a:gd name="T96" fmla="*/ 286 w 367"/>
                <a:gd name="T97" fmla="*/ 13 h 346"/>
                <a:gd name="T98" fmla="*/ 284 w 367"/>
                <a:gd name="T99" fmla="*/ 24 h 346"/>
                <a:gd name="T100" fmla="*/ 291 w 367"/>
                <a:gd name="T101" fmla="*/ 24 h 346"/>
                <a:gd name="T102" fmla="*/ 303 w 367"/>
                <a:gd name="T103" fmla="*/ 0 h 346"/>
                <a:gd name="T104" fmla="*/ 308 w 367"/>
                <a:gd name="T105" fmla="*/ 19 h 346"/>
                <a:gd name="T106" fmla="*/ 312 w 367"/>
                <a:gd name="T107" fmla="*/ 7 h 346"/>
                <a:gd name="T108" fmla="*/ 327 w 367"/>
                <a:gd name="T109" fmla="*/ 7 h 346"/>
                <a:gd name="T110" fmla="*/ 333 w 367"/>
                <a:gd name="T111" fmla="*/ 11 h 346"/>
                <a:gd name="T112" fmla="*/ 348 w 367"/>
                <a:gd name="T113" fmla="*/ 13 h 346"/>
                <a:gd name="T114" fmla="*/ 346 w 367"/>
                <a:gd name="T115" fmla="*/ 28 h 346"/>
                <a:gd name="T116" fmla="*/ 340 w 367"/>
                <a:gd name="T117" fmla="*/ 34 h 346"/>
                <a:gd name="T118" fmla="*/ 352 w 367"/>
                <a:gd name="T119" fmla="*/ 38 h 3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67" h="346">
                  <a:moveTo>
                    <a:pt x="357" y="40"/>
                  </a:moveTo>
                  <a:lnTo>
                    <a:pt x="357" y="40"/>
                  </a:lnTo>
                  <a:lnTo>
                    <a:pt x="367" y="41"/>
                  </a:lnTo>
                  <a:lnTo>
                    <a:pt x="363" y="45"/>
                  </a:lnTo>
                  <a:lnTo>
                    <a:pt x="354" y="45"/>
                  </a:lnTo>
                  <a:lnTo>
                    <a:pt x="350" y="49"/>
                  </a:lnTo>
                  <a:lnTo>
                    <a:pt x="340" y="49"/>
                  </a:lnTo>
                  <a:lnTo>
                    <a:pt x="339" y="41"/>
                  </a:lnTo>
                  <a:lnTo>
                    <a:pt x="320" y="28"/>
                  </a:lnTo>
                  <a:lnTo>
                    <a:pt x="312" y="32"/>
                  </a:lnTo>
                  <a:lnTo>
                    <a:pt x="299" y="32"/>
                  </a:lnTo>
                  <a:lnTo>
                    <a:pt x="291" y="45"/>
                  </a:lnTo>
                  <a:lnTo>
                    <a:pt x="289" y="62"/>
                  </a:lnTo>
                  <a:lnTo>
                    <a:pt x="282" y="62"/>
                  </a:lnTo>
                  <a:lnTo>
                    <a:pt x="278" y="74"/>
                  </a:lnTo>
                  <a:lnTo>
                    <a:pt x="263" y="66"/>
                  </a:lnTo>
                  <a:lnTo>
                    <a:pt x="244" y="66"/>
                  </a:lnTo>
                  <a:lnTo>
                    <a:pt x="231" y="51"/>
                  </a:lnTo>
                  <a:lnTo>
                    <a:pt x="223" y="60"/>
                  </a:lnTo>
                  <a:lnTo>
                    <a:pt x="214" y="60"/>
                  </a:lnTo>
                  <a:lnTo>
                    <a:pt x="216" y="74"/>
                  </a:lnTo>
                  <a:lnTo>
                    <a:pt x="208" y="81"/>
                  </a:lnTo>
                  <a:lnTo>
                    <a:pt x="183" y="74"/>
                  </a:lnTo>
                  <a:lnTo>
                    <a:pt x="187" y="85"/>
                  </a:lnTo>
                  <a:lnTo>
                    <a:pt x="182" y="91"/>
                  </a:lnTo>
                  <a:lnTo>
                    <a:pt x="172" y="87"/>
                  </a:lnTo>
                  <a:lnTo>
                    <a:pt x="159" y="104"/>
                  </a:lnTo>
                  <a:lnTo>
                    <a:pt x="161" y="115"/>
                  </a:lnTo>
                  <a:lnTo>
                    <a:pt x="148" y="128"/>
                  </a:lnTo>
                  <a:lnTo>
                    <a:pt x="146" y="140"/>
                  </a:lnTo>
                  <a:lnTo>
                    <a:pt x="138" y="140"/>
                  </a:lnTo>
                  <a:lnTo>
                    <a:pt x="136" y="166"/>
                  </a:lnTo>
                  <a:lnTo>
                    <a:pt x="123" y="181"/>
                  </a:lnTo>
                  <a:lnTo>
                    <a:pt x="131" y="197"/>
                  </a:lnTo>
                  <a:lnTo>
                    <a:pt x="115" y="197"/>
                  </a:lnTo>
                  <a:lnTo>
                    <a:pt x="100" y="214"/>
                  </a:lnTo>
                  <a:lnTo>
                    <a:pt x="104" y="221"/>
                  </a:lnTo>
                  <a:lnTo>
                    <a:pt x="104" y="255"/>
                  </a:lnTo>
                  <a:lnTo>
                    <a:pt x="114" y="263"/>
                  </a:lnTo>
                  <a:lnTo>
                    <a:pt x="114" y="270"/>
                  </a:lnTo>
                  <a:lnTo>
                    <a:pt x="104" y="272"/>
                  </a:lnTo>
                  <a:lnTo>
                    <a:pt x="104" y="278"/>
                  </a:lnTo>
                  <a:lnTo>
                    <a:pt x="108" y="282"/>
                  </a:lnTo>
                  <a:lnTo>
                    <a:pt x="108" y="297"/>
                  </a:lnTo>
                  <a:lnTo>
                    <a:pt x="96" y="302"/>
                  </a:lnTo>
                  <a:lnTo>
                    <a:pt x="96" y="323"/>
                  </a:lnTo>
                  <a:lnTo>
                    <a:pt x="89" y="323"/>
                  </a:lnTo>
                  <a:lnTo>
                    <a:pt x="85" y="319"/>
                  </a:lnTo>
                  <a:lnTo>
                    <a:pt x="85" y="319"/>
                  </a:lnTo>
                  <a:lnTo>
                    <a:pt x="83" y="316"/>
                  </a:lnTo>
                  <a:lnTo>
                    <a:pt x="83" y="316"/>
                  </a:lnTo>
                  <a:lnTo>
                    <a:pt x="81" y="314"/>
                  </a:lnTo>
                  <a:lnTo>
                    <a:pt x="81" y="312"/>
                  </a:lnTo>
                  <a:lnTo>
                    <a:pt x="81" y="308"/>
                  </a:lnTo>
                  <a:lnTo>
                    <a:pt x="79" y="306"/>
                  </a:lnTo>
                  <a:lnTo>
                    <a:pt x="78" y="314"/>
                  </a:lnTo>
                  <a:lnTo>
                    <a:pt x="74" y="319"/>
                  </a:lnTo>
                  <a:lnTo>
                    <a:pt x="72" y="319"/>
                  </a:lnTo>
                  <a:lnTo>
                    <a:pt x="66" y="319"/>
                  </a:lnTo>
                  <a:lnTo>
                    <a:pt x="62" y="331"/>
                  </a:lnTo>
                  <a:lnTo>
                    <a:pt x="62" y="331"/>
                  </a:lnTo>
                  <a:lnTo>
                    <a:pt x="62" y="333"/>
                  </a:lnTo>
                  <a:lnTo>
                    <a:pt x="61" y="335"/>
                  </a:lnTo>
                  <a:lnTo>
                    <a:pt x="59" y="336"/>
                  </a:lnTo>
                  <a:lnTo>
                    <a:pt x="57" y="336"/>
                  </a:lnTo>
                  <a:lnTo>
                    <a:pt x="57" y="336"/>
                  </a:lnTo>
                  <a:lnTo>
                    <a:pt x="55" y="336"/>
                  </a:lnTo>
                  <a:lnTo>
                    <a:pt x="51" y="338"/>
                  </a:lnTo>
                  <a:lnTo>
                    <a:pt x="47" y="342"/>
                  </a:lnTo>
                  <a:lnTo>
                    <a:pt x="44" y="346"/>
                  </a:lnTo>
                  <a:lnTo>
                    <a:pt x="38" y="346"/>
                  </a:lnTo>
                  <a:lnTo>
                    <a:pt x="30" y="346"/>
                  </a:lnTo>
                  <a:lnTo>
                    <a:pt x="25" y="344"/>
                  </a:lnTo>
                  <a:lnTo>
                    <a:pt x="25" y="344"/>
                  </a:lnTo>
                  <a:lnTo>
                    <a:pt x="25" y="342"/>
                  </a:lnTo>
                  <a:lnTo>
                    <a:pt x="21" y="338"/>
                  </a:lnTo>
                  <a:lnTo>
                    <a:pt x="21" y="338"/>
                  </a:lnTo>
                  <a:lnTo>
                    <a:pt x="19" y="335"/>
                  </a:lnTo>
                  <a:lnTo>
                    <a:pt x="17" y="333"/>
                  </a:lnTo>
                  <a:lnTo>
                    <a:pt x="17" y="333"/>
                  </a:lnTo>
                  <a:lnTo>
                    <a:pt x="17" y="333"/>
                  </a:lnTo>
                  <a:lnTo>
                    <a:pt x="15" y="331"/>
                  </a:lnTo>
                  <a:lnTo>
                    <a:pt x="11" y="331"/>
                  </a:lnTo>
                  <a:lnTo>
                    <a:pt x="10" y="329"/>
                  </a:lnTo>
                  <a:lnTo>
                    <a:pt x="10" y="327"/>
                  </a:lnTo>
                  <a:lnTo>
                    <a:pt x="10" y="327"/>
                  </a:lnTo>
                  <a:lnTo>
                    <a:pt x="8" y="325"/>
                  </a:lnTo>
                  <a:lnTo>
                    <a:pt x="8" y="323"/>
                  </a:lnTo>
                  <a:lnTo>
                    <a:pt x="10" y="321"/>
                  </a:lnTo>
                  <a:lnTo>
                    <a:pt x="10" y="321"/>
                  </a:lnTo>
                  <a:lnTo>
                    <a:pt x="11" y="321"/>
                  </a:lnTo>
                  <a:lnTo>
                    <a:pt x="11" y="321"/>
                  </a:lnTo>
                  <a:lnTo>
                    <a:pt x="13" y="323"/>
                  </a:lnTo>
                  <a:lnTo>
                    <a:pt x="19" y="323"/>
                  </a:lnTo>
                  <a:lnTo>
                    <a:pt x="19" y="323"/>
                  </a:lnTo>
                  <a:lnTo>
                    <a:pt x="19" y="314"/>
                  </a:lnTo>
                  <a:lnTo>
                    <a:pt x="19" y="314"/>
                  </a:lnTo>
                  <a:lnTo>
                    <a:pt x="19" y="312"/>
                  </a:lnTo>
                  <a:lnTo>
                    <a:pt x="17" y="310"/>
                  </a:lnTo>
                  <a:lnTo>
                    <a:pt x="15" y="310"/>
                  </a:lnTo>
                  <a:lnTo>
                    <a:pt x="15" y="310"/>
                  </a:lnTo>
                  <a:lnTo>
                    <a:pt x="15" y="310"/>
                  </a:lnTo>
                  <a:lnTo>
                    <a:pt x="8" y="316"/>
                  </a:lnTo>
                  <a:lnTo>
                    <a:pt x="2" y="314"/>
                  </a:lnTo>
                  <a:lnTo>
                    <a:pt x="6" y="304"/>
                  </a:lnTo>
                  <a:lnTo>
                    <a:pt x="6" y="299"/>
                  </a:lnTo>
                  <a:lnTo>
                    <a:pt x="11" y="304"/>
                  </a:lnTo>
                  <a:lnTo>
                    <a:pt x="13" y="301"/>
                  </a:lnTo>
                  <a:lnTo>
                    <a:pt x="13" y="301"/>
                  </a:lnTo>
                  <a:lnTo>
                    <a:pt x="17" y="301"/>
                  </a:lnTo>
                  <a:lnTo>
                    <a:pt x="19" y="299"/>
                  </a:lnTo>
                  <a:lnTo>
                    <a:pt x="19" y="297"/>
                  </a:lnTo>
                  <a:lnTo>
                    <a:pt x="19" y="295"/>
                  </a:lnTo>
                  <a:lnTo>
                    <a:pt x="19" y="295"/>
                  </a:lnTo>
                  <a:lnTo>
                    <a:pt x="15" y="293"/>
                  </a:lnTo>
                  <a:lnTo>
                    <a:pt x="13" y="291"/>
                  </a:lnTo>
                  <a:lnTo>
                    <a:pt x="11" y="291"/>
                  </a:lnTo>
                  <a:lnTo>
                    <a:pt x="10" y="291"/>
                  </a:lnTo>
                  <a:lnTo>
                    <a:pt x="10" y="291"/>
                  </a:lnTo>
                  <a:lnTo>
                    <a:pt x="8" y="289"/>
                  </a:lnTo>
                  <a:lnTo>
                    <a:pt x="6" y="289"/>
                  </a:lnTo>
                  <a:lnTo>
                    <a:pt x="2" y="289"/>
                  </a:lnTo>
                  <a:lnTo>
                    <a:pt x="2" y="289"/>
                  </a:lnTo>
                  <a:lnTo>
                    <a:pt x="2" y="284"/>
                  </a:lnTo>
                  <a:lnTo>
                    <a:pt x="2" y="284"/>
                  </a:lnTo>
                  <a:lnTo>
                    <a:pt x="2" y="282"/>
                  </a:lnTo>
                  <a:lnTo>
                    <a:pt x="4" y="280"/>
                  </a:lnTo>
                  <a:lnTo>
                    <a:pt x="4" y="278"/>
                  </a:lnTo>
                  <a:lnTo>
                    <a:pt x="4" y="278"/>
                  </a:lnTo>
                  <a:lnTo>
                    <a:pt x="6" y="276"/>
                  </a:lnTo>
                  <a:lnTo>
                    <a:pt x="8" y="276"/>
                  </a:lnTo>
                  <a:lnTo>
                    <a:pt x="8" y="274"/>
                  </a:lnTo>
                  <a:lnTo>
                    <a:pt x="8" y="274"/>
                  </a:lnTo>
                  <a:lnTo>
                    <a:pt x="4" y="270"/>
                  </a:lnTo>
                  <a:lnTo>
                    <a:pt x="4" y="270"/>
                  </a:lnTo>
                  <a:lnTo>
                    <a:pt x="0" y="268"/>
                  </a:lnTo>
                  <a:lnTo>
                    <a:pt x="0" y="266"/>
                  </a:lnTo>
                  <a:lnTo>
                    <a:pt x="0" y="266"/>
                  </a:lnTo>
                  <a:lnTo>
                    <a:pt x="0" y="266"/>
                  </a:lnTo>
                  <a:lnTo>
                    <a:pt x="0" y="266"/>
                  </a:lnTo>
                  <a:lnTo>
                    <a:pt x="0" y="266"/>
                  </a:lnTo>
                  <a:lnTo>
                    <a:pt x="0" y="263"/>
                  </a:lnTo>
                  <a:lnTo>
                    <a:pt x="0" y="263"/>
                  </a:lnTo>
                  <a:lnTo>
                    <a:pt x="0" y="257"/>
                  </a:lnTo>
                  <a:lnTo>
                    <a:pt x="0" y="257"/>
                  </a:lnTo>
                  <a:lnTo>
                    <a:pt x="4" y="253"/>
                  </a:lnTo>
                  <a:lnTo>
                    <a:pt x="6" y="251"/>
                  </a:lnTo>
                  <a:lnTo>
                    <a:pt x="6" y="249"/>
                  </a:lnTo>
                  <a:lnTo>
                    <a:pt x="6" y="249"/>
                  </a:lnTo>
                  <a:lnTo>
                    <a:pt x="6" y="246"/>
                  </a:lnTo>
                  <a:lnTo>
                    <a:pt x="8" y="242"/>
                  </a:lnTo>
                  <a:lnTo>
                    <a:pt x="10" y="242"/>
                  </a:lnTo>
                  <a:lnTo>
                    <a:pt x="10" y="242"/>
                  </a:lnTo>
                  <a:lnTo>
                    <a:pt x="19" y="242"/>
                  </a:lnTo>
                  <a:lnTo>
                    <a:pt x="19" y="242"/>
                  </a:lnTo>
                  <a:lnTo>
                    <a:pt x="19" y="242"/>
                  </a:lnTo>
                  <a:lnTo>
                    <a:pt x="19" y="240"/>
                  </a:lnTo>
                  <a:lnTo>
                    <a:pt x="23" y="240"/>
                  </a:lnTo>
                  <a:lnTo>
                    <a:pt x="23" y="240"/>
                  </a:lnTo>
                  <a:lnTo>
                    <a:pt x="25" y="238"/>
                  </a:lnTo>
                  <a:lnTo>
                    <a:pt x="28" y="238"/>
                  </a:lnTo>
                  <a:lnTo>
                    <a:pt x="28" y="234"/>
                  </a:lnTo>
                  <a:lnTo>
                    <a:pt x="28" y="234"/>
                  </a:lnTo>
                  <a:lnTo>
                    <a:pt x="36" y="234"/>
                  </a:lnTo>
                  <a:lnTo>
                    <a:pt x="40" y="234"/>
                  </a:lnTo>
                  <a:lnTo>
                    <a:pt x="42" y="232"/>
                  </a:lnTo>
                  <a:lnTo>
                    <a:pt x="42" y="232"/>
                  </a:lnTo>
                  <a:lnTo>
                    <a:pt x="42" y="232"/>
                  </a:lnTo>
                  <a:lnTo>
                    <a:pt x="36" y="229"/>
                  </a:lnTo>
                  <a:lnTo>
                    <a:pt x="32" y="225"/>
                  </a:lnTo>
                  <a:lnTo>
                    <a:pt x="32" y="225"/>
                  </a:lnTo>
                  <a:lnTo>
                    <a:pt x="34" y="223"/>
                  </a:lnTo>
                  <a:lnTo>
                    <a:pt x="36" y="221"/>
                  </a:lnTo>
                  <a:lnTo>
                    <a:pt x="40" y="221"/>
                  </a:lnTo>
                  <a:lnTo>
                    <a:pt x="40" y="221"/>
                  </a:lnTo>
                  <a:lnTo>
                    <a:pt x="44" y="221"/>
                  </a:lnTo>
                  <a:lnTo>
                    <a:pt x="47" y="221"/>
                  </a:lnTo>
                  <a:lnTo>
                    <a:pt x="47" y="221"/>
                  </a:lnTo>
                  <a:lnTo>
                    <a:pt x="51" y="219"/>
                  </a:lnTo>
                  <a:lnTo>
                    <a:pt x="51" y="219"/>
                  </a:lnTo>
                  <a:lnTo>
                    <a:pt x="53" y="217"/>
                  </a:lnTo>
                  <a:lnTo>
                    <a:pt x="53" y="217"/>
                  </a:lnTo>
                  <a:lnTo>
                    <a:pt x="53" y="210"/>
                  </a:lnTo>
                  <a:lnTo>
                    <a:pt x="53" y="206"/>
                  </a:lnTo>
                  <a:lnTo>
                    <a:pt x="53" y="206"/>
                  </a:lnTo>
                  <a:lnTo>
                    <a:pt x="59" y="210"/>
                  </a:lnTo>
                  <a:lnTo>
                    <a:pt x="62" y="210"/>
                  </a:lnTo>
                  <a:lnTo>
                    <a:pt x="66" y="210"/>
                  </a:lnTo>
                  <a:lnTo>
                    <a:pt x="66" y="210"/>
                  </a:lnTo>
                  <a:lnTo>
                    <a:pt x="66" y="210"/>
                  </a:lnTo>
                  <a:lnTo>
                    <a:pt x="70" y="204"/>
                  </a:lnTo>
                  <a:lnTo>
                    <a:pt x="70" y="204"/>
                  </a:lnTo>
                  <a:lnTo>
                    <a:pt x="72" y="204"/>
                  </a:lnTo>
                  <a:lnTo>
                    <a:pt x="74" y="202"/>
                  </a:lnTo>
                  <a:lnTo>
                    <a:pt x="74" y="202"/>
                  </a:lnTo>
                  <a:lnTo>
                    <a:pt x="76" y="200"/>
                  </a:lnTo>
                  <a:lnTo>
                    <a:pt x="76" y="200"/>
                  </a:lnTo>
                  <a:lnTo>
                    <a:pt x="76" y="197"/>
                  </a:lnTo>
                  <a:lnTo>
                    <a:pt x="78" y="195"/>
                  </a:lnTo>
                  <a:lnTo>
                    <a:pt x="78" y="193"/>
                  </a:lnTo>
                  <a:lnTo>
                    <a:pt x="78" y="193"/>
                  </a:lnTo>
                  <a:lnTo>
                    <a:pt x="78" y="193"/>
                  </a:lnTo>
                  <a:lnTo>
                    <a:pt x="78" y="191"/>
                  </a:lnTo>
                  <a:lnTo>
                    <a:pt x="78" y="189"/>
                  </a:lnTo>
                  <a:lnTo>
                    <a:pt x="78" y="189"/>
                  </a:lnTo>
                  <a:lnTo>
                    <a:pt x="81" y="187"/>
                  </a:lnTo>
                  <a:lnTo>
                    <a:pt x="83" y="185"/>
                  </a:lnTo>
                  <a:lnTo>
                    <a:pt x="85" y="183"/>
                  </a:lnTo>
                  <a:lnTo>
                    <a:pt x="85" y="183"/>
                  </a:lnTo>
                  <a:lnTo>
                    <a:pt x="93" y="183"/>
                  </a:lnTo>
                  <a:lnTo>
                    <a:pt x="93" y="183"/>
                  </a:lnTo>
                  <a:lnTo>
                    <a:pt x="93" y="183"/>
                  </a:lnTo>
                  <a:lnTo>
                    <a:pt x="95" y="183"/>
                  </a:lnTo>
                  <a:lnTo>
                    <a:pt x="95" y="183"/>
                  </a:lnTo>
                  <a:lnTo>
                    <a:pt x="93" y="179"/>
                  </a:lnTo>
                  <a:lnTo>
                    <a:pt x="93" y="178"/>
                  </a:lnTo>
                  <a:lnTo>
                    <a:pt x="89" y="178"/>
                  </a:lnTo>
                  <a:lnTo>
                    <a:pt x="89" y="178"/>
                  </a:lnTo>
                  <a:lnTo>
                    <a:pt x="87" y="176"/>
                  </a:lnTo>
                  <a:lnTo>
                    <a:pt x="85" y="174"/>
                  </a:lnTo>
                  <a:lnTo>
                    <a:pt x="83" y="174"/>
                  </a:lnTo>
                  <a:lnTo>
                    <a:pt x="83" y="172"/>
                  </a:lnTo>
                  <a:lnTo>
                    <a:pt x="83" y="172"/>
                  </a:lnTo>
                  <a:lnTo>
                    <a:pt x="83" y="172"/>
                  </a:lnTo>
                  <a:lnTo>
                    <a:pt x="98" y="172"/>
                  </a:lnTo>
                  <a:lnTo>
                    <a:pt x="98" y="172"/>
                  </a:lnTo>
                  <a:lnTo>
                    <a:pt x="98" y="170"/>
                  </a:lnTo>
                  <a:lnTo>
                    <a:pt x="100" y="168"/>
                  </a:lnTo>
                  <a:lnTo>
                    <a:pt x="102" y="168"/>
                  </a:lnTo>
                  <a:lnTo>
                    <a:pt x="102" y="168"/>
                  </a:lnTo>
                  <a:lnTo>
                    <a:pt x="104" y="166"/>
                  </a:lnTo>
                  <a:lnTo>
                    <a:pt x="104" y="166"/>
                  </a:lnTo>
                  <a:lnTo>
                    <a:pt x="104" y="164"/>
                  </a:lnTo>
                  <a:lnTo>
                    <a:pt x="106" y="161"/>
                  </a:lnTo>
                  <a:lnTo>
                    <a:pt x="108" y="153"/>
                  </a:lnTo>
                  <a:lnTo>
                    <a:pt x="108" y="145"/>
                  </a:lnTo>
                  <a:lnTo>
                    <a:pt x="108" y="145"/>
                  </a:lnTo>
                  <a:lnTo>
                    <a:pt x="108" y="144"/>
                  </a:lnTo>
                  <a:lnTo>
                    <a:pt x="110" y="144"/>
                  </a:lnTo>
                  <a:lnTo>
                    <a:pt x="112" y="144"/>
                  </a:lnTo>
                  <a:lnTo>
                    <a:pt x="112" y="144"/>
                  </a:lnTo>
                  <a:lnTo>
                    <a:pt x="114" y="142"/>
                  </a:lnTo>
                  <a:lnTo>
                    <a:pt x="115" y="142"/>
                  </a:lnTo>
                  <a:lnTo>
                    <a:pt x="115" y="142"/>
                  </a:lnTo>
                  <a:lnTo>
                    <a:pt x="114" y="138"/>
                  </a:lnTo>
                  <a:lnTo>
                    <a:pt x="115" y="134"/>
                  </a:lnTo>
                  <a:lnTo>
                    <a:pt x="115" y="132"/>
                  </a:lnTo>
                  <a:lnTo>
                    <a:pt x="115" y="132"/>
                  </a:lnTo>
                  <a:lnTo>
                    <a:pt x="123" y="125"/>
                  </a:lnTo>
                  <a:lnTo>
                    <a:pt x="123" y="125"/>
                  </a:lnTo>
                  <a:lnTo>
                    <a:pt x="131" y="117"/>
                  </a:lnTo>
                  <a:lnTo>
                    <a:pt x="131" y="117"/>
                  </a:lnTo>
                  <a:lnTo>
                    <a:pt x="132" y="113"/>
                  </a:lnTo>
                  <a:lnTo>
                    <a:pt x="138" y="113"/>
                  </a:lnTo>
                  <a:lnTo>
                    <a:pt x="138" y="113"/>
                  </a:lnTo>
                  <a:lnTo>
                    <a:pt x="140" y="111"/>
                  </a:lnTo>
                  <a:lnTo>
                    <a:pt x="140" y="108"/>
                  </a:lnTo>
                  <a:lnTo>
                    <a:pt x="138" y="108"/>
                  </a:lnTo>
                  <a:lnTo>
                    <a:pt x="138" y="108"/>
                  </a:lnTo>
                  <a:lnTo>
                    <a:pt x="138" y="106"/>
                  </a:lnTo>
                  <a:lnTo>
                    <a:pt x="138" y="106"/>
                  </a:lnTo>
                  <a:lnTo>
                    <a:pt x="136" y="108"/>
                  </a:lnTo>
                  <a:lnTo>
                    <a:pt x="134" y="108"/>
                  </a:lnTo>
                  <a:lnTo>
                    <a:pt x="138" y="104"/>
                  </a:lnTo>
                  <a:lnTo>
                    <a:pt x="138" y="104"/>
                  </a:lnTo>
                  <a:lnTo>
                    <a:pt x="144" y="96"/>
                  </a:lnTo>
                  <a:lnTo>
                    <a:pt x="144" y="96"/>
                  </a:lnTo>
                  <a:lnTo>
                    <a:pt x="144" y="94"/>
                  </a:lnTo>
                  <a:lnTo>
                    <a:pt x="144" y="94"/>
                  </a:lnTo>
                  <a:lnTo>
                    <a:pt x="146" y="91"/>
                  </a:lnTo>
                  <a:lnTo>
                    <a:pt x="146" y="87"/>
                  </a:lnTo>
                  <a:lnTo>
                    <a:pt x="146" y="87"/>
                  </a:lnTo>
                  <a:lnTo>
                    <a:pt x="148" y="91"/>
                  </a:lnTo>
                  <a:lnTo>
                    <a:pt x="148" y="91"/>
                  </a:lnTo>
                  <a:lnTo>
                    <a:pt x="149" y="87"/>
                  </a:lnTo>
                  <a:lnTo>
                    <a:pt x="149" y="87"/>
                  </a:lnTo>
                  <a:lnTo>
                    <a:pt x="151" y="87"/>
                  </a:lnTo>
                  <a:lnTo>
                    <a:pt x="153" y="87"/>
                  </a:lnTo>
                  <a:lnTo>
                    <a:pt x="155" y="87"/>
                  </a:lnTo>
                  <a:lnTo>
                    <a:pt x="155" y="87"/>
                  </a:lnTo>
                  <a:lnTo>
                    <a:pt x="159" y="87"/>
                  </a:lnTo>
                  <a:lnTo>
                    <a:pt x="159" y="83"/>
                  </a:lnTo>
                  <a:lnTo>
                    <a:pt x="159" y="83"/>
                  </a:lnTo>
                  <a:lnTo>
                    <a:pt x="159" y="81"/>
                  </a:lnTo>
                  <a:lnTo>
                    <a:pt x="161" y="79"/>
                  </a:lnTo>
                  <a:lnTo>
                    <a:pt x="161" y="77"/>
                  </a:lnTo>
                  <a:lnTo>
                    <a:pt x="159" y="77"/>
                  </a:lnTo>
                  <a:lnTo>
                    <a:pt x="159" y="77"/>
                  </a:lnTo>
                  <a:lnTo>
                    <a:pt x="155" y="75"/>
                  </a:lnTo>
                  <a:lnTo>
                    <a:pt x="157" y="75"/>
                  </a:lnTo>
                  <a:lnTo>
                    <a:pt x="151" y="77"/>
                  </a:lnTo>
                  <a:lnTo>
                    <a:pt x="151" y="77"/>
                  </a:lnTo>
                  <a:lnTo>
                    <a:pt x="146" y="77"/>
                  </a:lnTo>
                  <a:lnTo>
                    <a:pt x="144" y="79"/>
                  </a:lnTo>
                  <a:lnTo>
                    <a:pt x="140" y="79"/>
                  </a:lnTo>
                  <a:lnTo>
                    <a:pt x="138" y="79"/>
                  </a:lnTo>
                  <a:lnTo>
                    <a:pt x="138" y="79"/>
                  </a:lnTo>
                  <a:lnTo>
                    <a:pt x="134" y="83"/>
                  </a:lnTo>
                  <a:lnTo>
                    <a:pt x="132" y="85"/>
                  </a:lnTo>
                  <a:lnTo>
                    <a:pt x="127" y="85"/>
                  </a:lnTo>
                  <a:lnTo>
                    <a:pt x="127" y="85"/>
                  </a:lnTo>
                  <a:lnTo>
                    <a:pt x="123" y="87"/>
                  </a:lnTo>
                  <a:lnTo>
                    <a:pt x="119" y="87"/>
                  </a:lnTo>
                  <a:lnTo>
                    <a:pt x="115" y="91"/>
                  </a:lnTo>
                  <a:lnTo>
                    <a:pt x="112" y="89"/>
                  </a:lnTo>
                  <a:lnTo>
                    <a:pt x="134" y="77"/>
                  </a:lnTo>
                  <a:lnTo>
                    <a:pt x="142" y="74"/>
                  </a:lnTo>
                  <a:lnTo>
                    <a:pt x="136" y="68"/>
                  </a:lnTo>
                  <a:lnTo>
                    <a:pt x="136" y="68"/>
                  </a:lnTo>
                  <a:lnTo>
                    <a:pt x="134" y="66"/>
                  </a:lnTo>
                  <a:lnTo>
                    <a:pt x="132" y="66"/>
                  </a:lnTo>
                  <a:lnTo>
                    <a:pt x="134" y="66"/>
                  </a:lnTo>
                  <a:lnTo>
                    <a:pt x="134" y="66"/>
                  </a:lnTo>
                  <a:lnTo>
                    <a:pt x="140" y="62"/>
                  </a:lnTo>
                  <a:lnTo>
                    <a:pt x="146" y="62"/>
                  </a:lnTo>
                  <a:lnTo>
                    <a:pt x="146" y="62"/>
                  </a:lnTo>
                  <a:lnTo>
                    <a:pt x="146" y="62"/>
                  </a:lnTo>
                  <a:lnTo>
                    <a:pt x="148" y="62"/>
                  </a:lnTo>
                  <a:lnTo>
                    <a:pt x="148" y="62"/>
                  </a:lnTo>
                  <a:lnTo>
                    <a:pt x="149" y="62"/>
                  </a:lnTo>
                  <a:lnTo>
                    <a:pt x="149" y="62"/>
                  </a:lnTo>
                  <a:lnTo>
                    <a:pt x="155" y="57"/>
                  </a:lnTo>
                  <a:lnTo>
                    <a:pt x="155" y="57"/>
                  </a:lnTo>
                  <a:lnTo>
                    <a:pt x="155" y="60"/>
                  </a:lnTo>
                  <a:lnTo>
                    <a:pt x="155" y="60"/>
                  </a:lnTo>
                  <a:lnTo>
                    <a:pt x="155" y="64"/>
                  </a:lnTo>
                  <a:lnTo>
                    <a:pt x="155" y="66"/>
                  </a:lnTo>
                  <a:lnTo>
                    <a:pt x="157" y="68"/>
                  </a:lnTo>
                  <a:lnTo>
                    <a:pt x="157" y="68"/>
                  </a:lnTo>
                  <a:lnTo>
                    <a:pt x="159" y="66"/>
                  </a:lnTo>
                  <a:lnTo>
                    <a:pt x="159" y="66"/>
                  </a:lnTo>
                  <a:lnTo>
                    <a:pt x="157" y="62"/>
                  </a:lnTo>
                  <a:lnTo>
                    <a:pt x="159" y="62"/>
                  </a:lnTo>
                  <a:lnTo>
                    <a:pt x="161" y="64"/>
                  </a:lnTo>
                  <a:lnTo>
                    <a:pt x="161" y="64"/>
                  </a:lnTo>
                  <a:lnTo>
                    <a:pt x="163" y="66"/>
                  </a:lnTo>
                  <a:lnTo>
                    <a:pt x="165" y="66"/>
                  </a:lnTo>
                  <a:lnTo>
                    <a:pt x="166" y="66"/>
                  </a:lnTo>
                  <a:lnTo>
                    <a:pt x="166" y="66"/>
                  </a:lnTo>
                  <a:lnTo>
                    <a:pt x="166" y="66"/>
                  </a:lnTo>
                  <a:lnTo>
                    <a:pt x="170" y="66"/>
                  </a:lnTo>
                  <a:lnTo>
                    <a:pt x="170" y="66"/>
                  </a:lnTo>
                  <a:lnTo>
                    <a:pt x="170" y="66"/>
                  </a:lnTo>
                  <a:lnTo>
                    <a:pt x="172" y="64"/>
                  </a:lnTo>
                  <a:lnTo>
                    <a:pt x="174" y="64"/>
                  </a:lnTo>
                  <a:lnTo>
                    <a:pt x="176" y="64"/>
                  </a:lnTo>
                  <a:lnTo>
                    <a:pt x="178" y="62"/>
                  </a:lnTo>
                  <a:lnTo>
                    <a:pt x="172" y="58"/>
                  </a:lnTo>
                  <a:lnTo>
                    <a:pt x="172" y="58"/>
                  </a:lnTo>
                  <a:lnTo>
                    <a:pt x="170" y="58"/>
                  </a:lnTo>
                  <a:lnTo>
                    <a:pt x="170" y="58"/>
                  </a:lnTo>
                  <a:lnTo>
                    <a:pt x="168" y="55"/>
                  </a:lnTo>
                  <a:lnTo>
                    <a:pt x="168" y="55"/>
                  </a:lnTo>
                  <a:lnTo>
                    <a:pt x="170" y="51"/>
                  </a:lnTo>
                  <a:lnTo>
                    <a:pt x="172" y="49"/>
                  </a:lnTo>
                  <a:lnTo>
                    <a:pt x="172" y="49"/>
                  </a:lnTo>
                  <a:lnTo>
                    <a:pt x="176" y="43"/>
                  </a:lnTo>
                  <a:lnTo>
                    <a:pt x="182" y="49"/>
                  </a:lnTo>
                  <a:lnTo>
                    <a:pt x="189" y="53"/>
                  </a:lnTo>
                  <a:lnTo>
                    <a:pt x="193" y="49"/>
                  </a:lnTo>
                  <a:lnTo>
                    <a:pt x="193" y="49"/>
                  </a:lnTo>
                  <a:lnTo>
                    <a:pt x="193" y="49"/>
                  </a:lnTo>
                  <a:lnTo>
                    <a:pt x="193" y="47"/>
                  </a:lnTo>
                  <a:lnTo>
                    <a:pt x="193" y="45"/>
                  </a:lnTo>
                  <a:lnTo>
                    <a:pt x="193" y="45"/>
                  </a:lnTo>
                  <a:lnTo>
                    <a:pt x="189" y="41"/>
                  </a:lnTo>
                  <a:lnTo>
                    <a:pt x="193" y="38"/>
                  </a:lnTo>
                  <a:lnTo>
                    <a:pt x="195" y="28"/>
                  </a:lnTo>
                  <a:lnTo>
                    <a:pt x="195" y="28"/>
                  </a:lnTo>
                  <a:lnTo>
                    <a:pt x="195" y="26"/>
                  </a:lnTo>
                  <a:lnTo>
                    <a:pt x="197" y="24"/>
                  </a:lnTo>
                  <a:lnTo>
                    <a:pt x="199" y="24"/>
                  </a:lnTo>
                  <a:lnTo>
                    <a:pt x="199" y="24"/>
                  </a:lnTo>
                  <a:lnTo>
                    <a:pt x="202" y="24"/>
                  </a:lnTo>
                  <a:lnTo>
                    <a:pt x="208" y="22"/>
                  </a:lnTo>
                  <a:lnTo>
                    <a:pt x="208" y="24"/>
                  </a:lnTo>
                  <a:lnTo>
                    <a:pt x="208" y="24"/>
                  </a:lnTo>
                  <a:lnTo>
                    <a:pt x="208" y="26"/>
                  </a:lnTo>
                  <a:lnTo>
                    <a:pt x="210" y="28"/>
                  </a:lnTo>
                  <a:lnTo>
                    <a:pt x="210" y="28"/>
                  </a:lnTo>
                  <a:lnTo>
                    <a:pt x="210" y="38"/>
                  </a:lnTo>
                  <a:lnTo>
                    <a:pt x="214" y="41"/>
                  </a:lnTo>
                  <a:lnTo>
                    <a:pt x="214" y="41"/>
                  </a:lnTo>
                  <a:lnTo>
                    <a:pt x="218" y="41"/>
                  </a:lnTo>
                  <a:lnTo>
                    <a:pt x="219" y="40"/>
                  </a:lnTo>
                  <a:lnTo>
                    <a:pt x="219" y="40"/>
                  </a:lnTo>
                  <a:lnTo>
                    <a:pt x="219" y="40"/>
                  </a:lnTo>
                  <a:lnTo>
                    <a:pt x="219" y="40"/>
                  </a:lnTo>
                  <a:lnTo>
                    <a:pt x="221" y="36"/>
                  </a:lnTo>
                  <a:lnTo>
                    <a:pt x="223" y="36"/>
                  </a:lnTo>
                  <a:lnTo>
                    <a:pt x="223" y="32"/>
                  </a:lnTo>
                  <a:lnTo>
                    <a:pt x="223" y="30"/>
                  </a:lnTo>
                  <a:lnTo>
                    <a:pt x="231" y="32"/>
                  </a:lnTo>
                  <a:lnTo>
                    <a:pt x="231" y="32"/>
                  </a:lnTo>
                  <a:lnTo>
                    <a:pt x="231" y="32"/>
                  </a:lnTo>
                  <a:lnTo>
                    <a:pt x="233" y="34"/>
                  </a:lnTo>
                  <a:lnTo>
                    <a:pt x="235" y="32"/>
                  </a:lnTo>
                  <a:lnTo>
                    <a:pt x="235" y="32"/>
                  </a:lnTo>
                  <a:lnTo>
                    <a:pt x="235" y="32"/>
                  </a:lnTo>
                  <a:lnTo>
                    <a:pt x="235" y="30"/>
                  </a:lnTo>
                  <a:lnTo>
                    <a:pt x="231" y="28"/>
                  </a:lnTo>
                  <a:lnTo>
                    <a:pt x="229" y="24"/>
                  </a:lnTo>
                  <a:lnTo>
                    <a:pt x="229" y="24"/>
                  </a:lnTo>
                  <a:lnTo>
                    <a:pt x="229" y="22"/>
                  </a:lnTo>
                  <a:lnTo>
                    <a:pt x="229" y="22"/>
                  </a:lnTo>
                  <a:lnTo>
                    <a:pt x="229" y="21"/>
                  </a:lnTo>
                  <a:lnTo>
                    <a:pt x="231" y="19"/>
                  </a:lnTo>
                  <a:lnTo>
                    <a:pt x="233" y="19"/>
                  </a:lnTo>
                  <a:lnTo>
                    <a:pt x="235" y="19"/>
                  </a:lnTo>
                  <a:lnTo>
                    <a:pt x="236" y="19"/>
                  </a:lnTo>
                  <a:lnTo>
                    <a:pt x="236" y="21"/>
                  </a:lnTo>
                  <a:lnTo>
                    <a:pt x="236" y="21"/>
                  </a:lnTo>
                  <a:lnTo>
                    <a:pt x="240" y="24"/>
                  </a:lnTo>
                  <a:lnTo>
                    <a:pt x="242" y="26"/>
                  </a:lnTo>
                  <a:lnTo>
                    <a:pt x="244" y="26"/>
                  </a:lnTo>
                  <a:lnTo>
                    <a:pt x="250" y="24"/>
                  </a:lnTo>
                  <a:lnTo>
                    <a:pt x="244" y="19"/>
                  </a:lnTo>
                  <a:lnTo>
                    <a:pt x="244" y="13"/>
                  </a:lnTo>
                  <a:lnTo>
                    <a:pt x="244" y="13"/>
                  </a:lnTo>
                  <a:lnTo>
                    <a:pt x="252" y="11"/>
                  </a:lnTo>
                  <a:lnTo>
                    <a:pt x="252" y="11"/>
                  </a:lnTo>
                  <a:lnTo>
                    <a:pt x="255" y="11"/>
                  </a:lnTo>
                  <a:lnTo>
                    <a:pt x="255" y="15"/>
                  </a:lnTo>
                  <a:lnTo>
                    <a:pt x="255" y="15"/>
                  </a:lnTo>
                  <a:lnTo>
                    <a:pt x="255" y="21"/>
                  </a:lnTo>
                  <a:lnTo>
                    <a:pt x="255" y="24"/>
                  </a:lnTo>
                  <a:lnTo>
                    <a:pt x="263" y="21"/>
                  </a:lnTo>
                  <a:lnTo>
                    <a:pt x="263" y="21"/>
                  </a:lnTo>
                  <a:lnTo>
                    <a:pt x="267" y="17"/>
                  </a:lnTo>
                  <a:lnTo>
                    <a:pt x="267" y="17"/>
                  </a:lnTo>
                  <a:lnTo>
                    <a:pt x="270" y="11"/>
                  </a:lnTo>
                  <a:lnTo>
                    <a:pt x="274" y="7"/>
                  </a:lnTo>
                  <a:lnTo>
                    <a:pt x="274" y="7"/>
                  </a:lnTo>
                  <a:lnTo>
                    <a:pt x="276" y="7"/>
                  </a:lnTo>
                  <a:lnTo>
                    <a:pt x="276" y="7"/>
                  </a:lnTo>
                  <a:lnTo>
                    <a:pt x="282" y="7"/>
                  </a:lnTo>
                  <a:lnTo>
                    <a:pt x="284" y="5"/>
                  </a:lnTo>
                  <a:lnTo>
                    <a:pt x="286" y="4"/>
                  </a:lnTo>
                  <a:lnTo>
                    <a:pt x="293" y="2"/>
                  </a:lnTo>
                  <a:lnTo>
                    <a:pt x="286" y="13"/>
                  </a:lnTo>
                  <a:lnTo>
                    <a:pt x="286" y="13"/>
                  </a:lnTo>
                  <a:lnTo>
                    <a:pt x="284" y="15"/>
                  </a:lnTo>
                  <a:lnTo>
                    <a:pt x="282" y="17"/>
                  </a:lnTo>
                  <a:lnTo>
                    <a:pt x="282" y="19"/>
                  </a:lnTo>
                  <a:lnTo>
                    <a:pt x="282" y="19"/>
                  </a:lnTo>
                  <a:lnTo>
                    <a:pt x="282" y="21"/>
                  </a:lnTo>
                  <a:lnTo>
                    <a:pt x="284" y="21"/>
                  </a:lnTo>
                  <a:lnTo>
                    <a:pt x="286" y="22"/>
                  </a:lnTo>
                  <a:lnTo>
                    <a:pt x="284" y="24"/>
                  </a:lnTo>
                  <a:lnTo>
                    <a:pt x="284" y="24"/>
                  </a:lnTo>
                  <a:lnTo>
                    <a:pt x="282" y="26"/>
                  </a:lnTo>
                  <a:lnTo>
                    <a:pt x="282" y="28"/>
                  </a:lnTo>
                  <a:lnTo>
                    <a:pt x="286" y="28"/>
                  </a:lnTo>
                  <a:lnTo>
                    <a:pt x="286" y="28"/>
                  </a:lnTo>
                  <a:lnTo>
                    <a:pt x="286" y="28"/>
                  </a:lnTo>
                  <a:lnTo>
                    <a:pt x="286" y="28"/>
                  </a:lnTo>
                  <a:lnTo>
                    <a:pt x="289" y="24"/>
                  </a:lnTo>
                  <a:lnTo>
                    <a:pt x="289" y="24"/>
                  </a:lnTo>
                  <a:lnTo>
                    <a:pt x="291" y="24"/>
                  </a:lnTo>
                  <a:lnTo>
                    <a:pt x="291" y="24"/>
                  </a:lnTo>
                  <a:lnTo>
                    <a:pt x="291" y="22"/>
                  </a:lnTo>
                  <a:lnTo>
                    <a:pt x="293" y="21"/>
                  </a:lnTo>
                  <a:lnTo>
                    <a:pt x="297" y="19"/>
                  </a:lnTo>
                  <a:lnTo>
                    <a:pt x="297" y="11"/>
                  </a:lnTo>
                  <a:lnTo>
                    <a:pt x="297" y="7"/>
                  </a:lnTo>
                  <a:lnTo>
                    <a:pt x="297" y="7"/>
                  </a:lnTo>
                  <a:lnTo>
                    <a:pt x="301" y="4"/>
                  </a:lnTo>
                  <a:lnTo>
                    <a:pt x="303" y="0"/>
                  </a:lnTo>
                  <a:lnTo>
                    <a:pt x="303" y="0"/>
                  </a:lnTo>
                  <a:lnTo>
                    <a:pt x="303" y="2"/>
                  </a:lnTo>
                  <a:lnTo>
                    <a:pt x="303" y="2"/>
                  </a:lnTo>
                  <a:lnTo>
                    <a:pt x="303" y="7"/>
                  </a:lnTo>
                  <a:lnTo>
                    <a:pt x="303" y="7"/>
                  </a:lnTo>
                  <a:lnTo>
                    <a:pt x="303" y="11"/>
                  </a:lnTo>
                  <a:lnTo>
                    <a:pt x="305" y="15"/>
                  </a:lnTo>
                  <a:lnTo>
                    <a:pt x="308" y="19"/>
                  </a:lnTo>
                  <a:lnTo>
                    <a:pt x="308" y="19"/>
                  </a:lnTo>
                  <a:lnTo>
                    <a:pt x="308" y="19"/>
                  </a:lnTo>
                  <a:lnTo>
                    <a:pt x="308" y="19"/>
                  </a:lnTo>
                  <a:lnTo>
                    <a:pt x="312" y="17"/>
                  </a:lnTo>
                  <a:lnTo>
                    <a:pt x="312" y="17"/>
                  </a:lnTo>
                  <a:lnTo>
                    <a:pt x="312" y="11"/>
                  </a:lnTo>
                  <a:lnTo>
                    <a:pt x="314" y="9"/>
                  </a:lnTo>
                  <a:lnTo>
                    <a:pt x="312" y="7"/>
                  </a:lnTo>
                  <a:lnTo>
                    <a:pt x="312" y="7"/>
                  </a:lnTo>
                  <a:lnTo>
                    <a:pt x="312" y="7"/>
                  </a:lnTo>
                  <a:lnTo>
                    <a:pt x="312" y="7"/>
                  </a:lnTo>
                  <a:lnTo>
                    <a:pt x="314" y="4"/>
                  </a:lnTo>
                  <a:lnTo>
                    <a:pt x="316" y="2"/>
                  </a:lnTo>
                  <a:lnTo>
                    <a:pt x="320" y="2"/>
                  </a:lnTo>
                  <a:lnTo>
                    <a:pt x="320" y="2"/>
                  </a:lnTo>
                  <a:lnTo>
                    <a:pt x="322" y="2"/>
                  </a:lnTo>
                  <a:lnTo>
                    <a:pt x="323" y="4"/>
                  </a:lnTo>
                  <a:lnTo>
                    <a:pt x="325" y="5"/>
                  </a:lnTo>
                  <a:lnTo>
                    <a:pt x="327" y="7"/>
                  </a:lnTo>
                  <a:lnTo>
                    <a:pt x="327" y="15"/>
                  </a:lnTo>
                  <a:lnTo>
                    <a:pt x="327" y="15"/>
                  </a:lnTo>
                  <a:lnTo>
                    <a:pt x="329" y="19"/>
                  </a:lnTo>
                  <a:lnTo>
                    <a:pt x="329" y="21"/>
                  </a:lnTo>
                  <a:lnTo>
                    <a:pt x="331" y="19"/>
                  </a:lnTo>
                  <a:lnTo>
                    <a:pt x="331" y="19"/>
                  </a:lnTo>
                  <a:lnTo>
                    <a:pt x="331" y="11"/>
                  </a:lnTo>
                  <a:lnTo>
                    <a:pt x="331" y="11"/>
                  </a:lnTo>
                  <a:lnTo>
                    <a:pt x="333" y="11"/>
                  </a:lnTo>
                  <a:lnTo>
                    <a:pt x="333" y="11"/>
                  </a:lnTo>
                  <a:lnTo>
                    <a:pt x="339" y="9"/>
                  </a:lnTo>
                  <a:lnTo>
                    <a:pt x="339" y="7"/>
                  </a:lnTo>
                  <a:lnTo>
                    <a:pt x="339" y="7"/>
                  </a:lnTo>
                  <a:lnTo>
                    <a:pt x="340" y="11"/>
                  </a:lnTo>
                  <a:lnTo>
                    <a:pt x="342" y="11"/>
                  </a:lnTo>
                  <a:lnTo>
                    <a:pt x="344" y="13"/>
                  </a:lnTo>
                  <a:lnTo>
                    <a:pt x="344" y="13"/>
                  </a:lnTo>
                  <a:lnTo>
                    <a:pt x="348" y="13"/>
                  </a:lnTo>
                  <a:lnTo>
                    <a:pt x="352" y="15"/>
                  </a:lnTo>
                  <a:lnTo>
                    <a:pt x="356" y="17"/>
                  </a:lnTo>
                  <a:lnTo>
                    <a:pt x="356" y="17"/>
                  </a:lnTo>
                  <a:lnTo>
                    <a:pt x="357" y="22"/>
                  </a:lnTo>
                  <a:lnTo>
                    <a:pt x="363" y="22"/>
                  </a:lnTo>
                  <a:lnTo>
                    <a:pt x="365" y="22"/>
                  </a:lnTo>
                  <a:lnTo>
                    <a:pt x="356" y="26"/>
                  </a:lnTo>
                  <a:lnTo>
                    <a:pt x="346" y="28"/>
                  </a:lnTo>
                  <a:lnTo>
                    <a:pt x="346" y="28"/>
                  </a:lnTo>
                  <a:lnTo>
                    <a:pt x="344" y="28"/>
                  </a:lnTo>
                  <a:lnTo>
                    <a:pt x="342" y="30"/>
                  </a:lnTo>
                  <a:lnTo>
                    <a:pt x="340" y="28"/>
                  </a:lnTo>
                  <a:lnTo>
                    <a:pt x="340" y="28"/>
                  </a:lnTo>
                  <a:lnTo>
                    <a:pt x="339" y="28"/>
                  </a:lnTo>
                  <a:lnTo>
                    <a:pt x="337" y="28"/>
                  </a:lnTo>
                  <a:lnTo>
                    <a:pt x="335" y="28"/>
                  </a:lnTo>
                  <a:lnTo>
                    <a:pt x="331" y="28"/>
                  </a:lnTo>
                  <a:lnTo>
                    <a:pt x="340" y="34"/>
                  </a:lnTo>
                  <a:lnTo>
                    <a:pt x="340" y="34"/>
                  </a:lnTo>
                  <a:lnTo>
                    <a:pt x="340" y="36"/>
                  </a:lnTo>
                  <a:lnTo>
                    <a:pt x="342" y="38"/>
                  </a:lnTo>
                  <a:lnTo>
                    <a:pt x="342" y="38"/>
                  </a:lnTo>
                  <a:lnTo>
                    <a:pt x="342" y="38"/>
                  </a:lnTo>
                  <a:lnTo>
                    <a:pt x="342" y="38"/>
                  </a:lnTo>
                  <a:lnTo>
                    <a:pt x="344" y="38"/>
                  </a:lnTo>
                  <a:lnTo>
                    <a:pt x="346" y="38"/>
                  </a:lnTo>
                  <a:lnTo>
                    <a:pt x="352" y="38"/>
                  </a:lnTo>
                  <a:lnTo>
                    <a:pt x="357" y="40"/>
                  </a:lnTo>
                  <a:lnTo>
                    <a:pt x="357" y="40"/>
                  </a:lnTo>
                  <a:lnTo>
                    <a:pt x="357" y="40"/>
                  </a:lnTo>
                  <a:lnTo>
                    <a:pt x="357" y="40"/>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80" name="Freeform 280">
              <a:extLst>
                <a:ext uri="{FF2B5EF4-FFF2-40B4-BE49-F238E27FC236}">
                  <a16:creationId xmlns:a16="http://schemas.microsoft.com/office/drawing/2014/main" id="{8D11FEBF-4657-E141-A8E7-BF537CF6145E}"/>
                </a:ext>
              </a:extLst>
            </p:cNvPr>
            <p:cNvSpPr>
              <a:spLocks/>
            </p:cNvSpPr>
            <p:nvPr userDrawn="1"/>
          </p:nvSpPr>
          <p:spPr bwMode="auto">
            <a:xfrm>
              <a:off x="1475356" y="1897761"/>
              <a:ext cx="103827" cy="66267"/>
            </a:xfrm>
            <a:custGeom>
              <a:avLst/>
              <a:gdLst>
                <a:gd name="T0" fmla="*/ 14 w 68"/>
                <a:gd name="T1" fmla="*/ 42 h 51"/>
                <a:gd name="T2" fmla="*/ 27 w 68"/>
                <a:gd name="T3" fmla="*/ 38 h 51"/>
                <a:gd name="T4" fmla="*/ 42 w 68"/>
                <a:gd name="T5" fmla="*/ 48 h 51"/>
                <a:gd name="T6" fmla="*/ 55 w 68"/>
                <a:gd name="T7" fmla="*/ 51 h 51"/>
                <a:gd name="T8" fmla="*/ 61 w 68"/>
                <a:gd name="T9" fmla="*/ 44 h 51"/>
                <a:gd name="T10" fmla="*/ 57 w 68"/>
                <a:gd name="T11" fmla="*/ 25 h 51"/>
                <a:gd name="T12" fmla="*/ 57 w 68"/>
                <a:gd name="T13" fmla="*/ 19 h 51"/>
                <a:gd name="T14" fmla="*/ 63 w 68"/>
                <a:gd name="T15" fmla="*/ 17 h 51"/>
                <a:gd name="T16" fmla="*/ 68 w 68"/>
                <a:gd name="T17" fmla="*/ 6 h 51"/>
                <a:gd name="T18" fmla="*/ 61 w 68"/>
                <a:gd name="T19" fmla="*/ 6 h 51"/>
                <a:gd name="T20" fmla="*/ 53 w 68"/>
                <a:gd name="T21" fmla="*/ 6 h 51"/>
                <a:gd name="T22" fmla="*/ 53 w 68"/>
                <a:gd name="T23" fmla="*/ 6 h 51"/>
                <a:gd name="T24" fmla="*/ 50 w 68"/>
                <a:gd name="T25" fmla="*/ 6 h 51"/>
                <a:gd name="T26" fmla="*/ 50 w 68"/>
                <a:gd name="T27" fmla="*/ 6 h 51"/>
                <a:gd name="T28" fmla="*/ 48 w 68"/>
                <a:gd name="T29" fmla="*/ 6 h 51"/>
                <a:gd name="T30" fmla="*/ 46 w 68"/>
                <a:gd name="T31" fmla="*/ 4 h 51"/>
                <a:gd name="T32" fmla="*/ 42 w 68"/>
                <a:gd name="T33" fmla="*/ 2 h 51"/>
                <a:gd name="T34" fmla="*/ 42 w 68"/>
                <a:gd name="T35" fmla="*/ 2 h 51"/>
                <a:gd name="T36" fmla="*/ 38 w 68"/>
                <a:gd name="T37" fmla="*/ 4 h 51"/>
                <a:gd name="T38" fmla="*/ 38 w 68"/>
                <a:gd name="T39" fmla="*/ 4 h 51"/>
                <a:gd name="T40" fmla="*/ 36 w 68"/>
                <a:gd name="T41" fmla="*/ 2 h 51"/>
                <a:gd name="T42" fmla="*/ 36 w 68"/>
                <a:gd name="T43" fmla="*/ 2 h 51"/>
                <a:gd name="T44" fmla="*/ 33 w 68"/>
                <a:gd name="T45" fmla="*/ 0 h 51"/>
                <a:gd name="T46" fmla="*/ 33 w 68"/>
                <a:gd name="T47" fmla="*/ 0 h 51"/>
                <a:gd name="T48" fmla="*/ 31 w 68"/>
                <a:gd name="T49" fmla="*/ 0 h 51"/>
                <a:gd name="T50" fmla="*/ 31 w 68"/>
                <a:gd name="T51" fmla="*/ 0 h 51"/>
                <a:gd name="T52" fmla="*/ 29 w 68"/>
                <a:gd name="T53" fmla="*/ 2 h 51"/>
                <a:gd name="T54" fmla="*/ 27 w 68"/>
                <a:gd name="T55" fmla="*/ 2 h 51"/>
                <a:gd name="T56" fmla="*/ 27 w 68"/>
                <a:gd name="T57" fmla="*/ 2 h 51"/>
                <a:gd name="T58" fmla="*/ 23 w 68"/>
                <a:gd name="T59" fmla="*/ 4 h 51"/>
                <a:gd name="T60" fmla="*/ 21 w 68"/>
                <a:gd name="T61" fmla="*/ 4 h 51"/>
                <a:gd name="T62" fmla="*/ 19 w 68"/>
                <a:gd name="T63" fmla="*/ 4 h 51"/>
                <a:gd name="T64" fmla="*/ 17 w 68"/>
                <a:gd name="T65" fmla="*/ 6 h 51"/>
                <a:gd name="T66" fmla="*/ 17 w 68"/>
                <a:gd name="T67" fmla="*/ 6 h 51"/>
                <a:gd name="T68" fmla="*/ 4 w 68"/>
                <a:gd name="T69" fmla="*/ 6 h 51"/>
                <a:gd name="T70" fmla="*/ 0 w 68"/>
                <a:gd name="T71" fmla="*/ 14 h 51"/>
                <a:gd name="T72" fmla="*/ 0 w 68"/>
                <a:gd name="T73" fmla="*/ 17 h 51"/>
                <a:gd name="T74" fmla="*/ 0 w 68"/>
                <a:gd name="T75" fmla="*/ 17 h 51"/>
                <a:gd name="T76" fmla="*/ 2 w 68"/>
                <a:gd name="T77" fmla="*/ 23 h 51"/>
                <a:gd name="T78" fmla="*/ 2 w 68"/>
                <a:gd name="T79" fmla="*/ 23 h 51"/>
                <a:gd name="T80" fmla="*/ 0 w 68"/>
                <a:gd name="T81" fmla="*/ 27 h 51"/>
                <a:gd name="T82" fmla="*/ 0 w 68"/>
                <a:gd name="T83" fmla="*/ 29 h 51"/>
                <a:gd name="T84" fmla="*/ 2 w 68"/>
                <a:gd name="T85" fmla="*/ 29 h 51"/>
                <a:gd name="T86" fmla="*/ 2 w 68"/>
                <a:gd name="T87" fmla="*/ 29 h 51"/>
                <a:gd name="T88" fmla="*/ 4 w 68"/>
                <a:gd name="T89" fmla="*/ 34 h 51"/>
                <a:gd name="T90" fmla="*/ 4 w 68"/>
                <a:gd name="T91" fmla="*/ 36 h 51"/>
                <a:gd name="T92" fmla="*/ 10 w 68"/>
                <a:gd name="T93" fmla="*/ 36 h 51"/>
                <a:gd name="T94" fmla="*/ 12 w 68"/>
                <a:gd name="T95" fmla="*/ 36 h 51"/>
                <a:gd name="T96" fmla="*/ 14 w 68"/>
                <a:gd name="T97" fmla="*/ 42 h 51"/>
                <a:gd name="T98" fmla="*/ 14 w 68"/>
                <a:gd name="T99" fmla="*/ 42 h 51"/>
                <a:gd name="T100" fmla="*/ 14 w 68"/>
                <a:gd name="T101" fmla="*/ 42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8" h="51">
                  <a:moveTo>
                    <a:pt x="14" y="42"/>
                  </a:moveTo>
                  <a:lnTo>
                    <a:pt x="27" y="38"/>
                  </a:lnTo>
                  <a:lnTo>
                    <a:pt x="42" y="48"/>
                  </a:lnTo>
                  <a:lnTo>
                    <a:pt x="55" y="51"/>
                  </a:lnTo>
                  <a:lnTo>
                    <a:pt x="61" y="44"/>
                  </a:lnTo>
                  <a:lnTo>
                    <a:pt x="57" y="25"/>
                  </a:lnTo>
                  <a:lnTo>
                    <a:pt x="57" y="19"/>
                  </a:lnTo>
                  <a:lnTo>
                    <a:pt x="63" y="17"/>
                  </a:lnTo>
                  <a:lnTo>
                    <a:pt x="68" y="6"/>
                  </a:lnTo>
                  <a:lnTo>
                    <a:pt x="61" y="6"/>
                  </a:lnTo>
                  <a:lnTo>
                    <a:pt x="53" y="6"/>
                  </a:lnTo>
                  <a:lnTo>
                    <a:pt x="53" y="6"/>
                  </a:lnTo>
                  <a:lnTo>
                    <a:pt x="50" y="6"/>
                  </a:lnTo>
                  <a:lnTo>
                    <a:pt x="50" y="6"/>
                  </a:lnTo>
                  <a:lnTo>
                    <a:pt x="48" y="6"/>
                  </a:lnTo>
                  <a:lnTo>
                    <a:pt x="46" y="4"/>
                  </a:lnTo>
                  <a:lnTo>
                    <a:pt x="42" y="2"/>
                  </a:lnTo>
                  <a:lnTo>
                    <a:pt x="42" y="2"/>
                  </a:lnTo>
                  <a:lnTo>
                    <a:pt x="38" y="4"/>
                  </a:lnTo>
                  <a:lnTo>
                    <a:pt x="38" y="4"/>
                  </a:lnTo>
                  <a:lnTo>
                    <a:pt x="36" y="2"/>
                  </a:lnTo>
                  <a:lnTo>
                    <a:pt x="36" y="2"/>
                  </a:lnTo>
                  <a:lnTo>
                    <a:pt x="33" y="0"/>
                  </a:lnTo>
                  <a:lnTo>
                    <a:pt x="33" y="0"/>
                  </a:lnTo>
                  <a:lnTo>
                    <a:pt x="31" y="0"/>
                  </a:lnTo>
                  <a:lnTo>
                    <a:pt x="31" y="0"/>
                  </a:lnTo>
                  <a:lnTo>
                    <a:pt x="29" y="2"/>
                  </a:lnTo>
                  <a:lnTo>
                    <a:pt x="27" y="2"/>
                  </a:lnTo>
                  <a:lnTo>
                    <a:pt x="27" y="2"/>
                  </a:lnTo>
                  <a:lnTo>
                    <a:pt x="23" y="4"/>
                  </a:lnTo>
                  <a:lnTo>
                    <a:pt x="21" y="4"/>
                  </a:lnTo>
                  <a:lnTo>
                    <a:pt x="19" y="4"/>
                  </a:lnTo>
                  <a:lnTo>
                    <a:pt x="17" y="6"/>
                  </a:lnTo>
                  <a:lnTo>
                    <a:pt x="17" y="6"/>
                  </a:lnTo>
                  <a:lnTo>
                    <a:pt x="4" y="6"/>
                  </a:lnTo>
                  <a:lnTo>
                    <a:pt x="0" y="14"/>
                  </a:lnTo>
                  <a:lnTo>
                    <a:pt x="0" y="17"/>
                  </a:lnTo>
                  <a:lnTo>
                    <a:pt x="0" y="17"/>
                  </a:lnTo>
                  <a:lnTo>
                    <a:pt x="2" y="23"/>
                  </a:lnTo>
                  <a:lnTo>
                    <a:pt x="2" y="23"/>
                  </a:lnTo>
                  <a:lnTo>
                    <a:pt x="0" y="27"/>
                  </a:lnTo>
                  <a:lnTo>
                    <a:pt x="0" y="29"/>
                  </a:lnTo>
                  <a:lnTo>
                    <a:pt x="2" y="29"/>
                  </a:lnTo>
                  <a:lnTo>
                    <a:pt x="2" y="29"/>
                  </a:lnTo>
                  <a:lnTo>
                    <a:pt x="4" y="34"/>
                  </a:lnTo>
                  <a:lnTo>
                    <a:pt x="4" y="36"/>
                  </a:lnTo>
                  <a:lnTo>
                    <a:pt x="10" y="36"/>
                  </a:lnTo>
                  <a:lnTo>
                    <a:pt x="12" y="36"/>
                  </a:lnTo>
                  <a:lnTo>
                    <a:pt x="14" y="42"/>
                  </a:lnTo>
                  <a:lnTo>
                    <a:pt x="14" y="42"/>
                  </a:lnTo>
                  <a:lnTo>
                    <a:pt x="14" y="42"/>
                  </a:lnTo>
                  <a:close/>
                </a:path>
              </a:pathLst>
            </a:custGeom>
            <a:solidFill>
              <a:schemeClr val="bg1">
                <a:lumMod val="85000"/>
              </a:schemeClr>
            </a:solidFill>
            <a:ln w="635" cap="rnd">
              <a:solidFill>
                <a:schemeClr val="bg1">
                  <a:alpha val="17000"/>
                </a:schemeClr>
              </a:solidFill>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81" name="Freeform 281">
              <a:extLst>
                <a:ext uri="{FF2B5EF4-FFF2-40B4-BE49-F238E27FC236}">
                  <a16:creationId xmlns:a16="http://schemas.microsoft.com/office/drawing/2014/main" id="{63D0AFB4-2424-CD4E-BDC1-59ABD9C6D36C}"/>
                </a:ext>
              </a:extLst>
            </p:cNvPr>
            <p:cNvSpPr>
              <a:spLocks/>
            </p:cNvSpPr>
            <p:nvPr userDrawn="1"/>
          </p:nvSpPr>
          <p:spPr bwMode="auto">
            <a:xfrm>
              <a:off x="1475356" y="1897761"/>
              <a:ext cx="103827" cy="66267"/>
            </a:xfrm>
            <a:custGeom>
              <a:avLst/>
              <a:gdLst>
                <a:gd name="T0" fmla="*/ 14 w 68"/>
                <a:gd name="T1" fmla="*/ 42 h 51"/>
                <a:gd name="T2" fmla="*/ 27 w 68"/>
                <a:gd name="T3" fmla="*/ 38 h 51"/>
                <a:gd name="T4" fmla="*/ 42 w 68"/>
                <a:gd name="T5" fmla="*/ 48 h 51"/>
                <a:gd name="T6" fmla="*/ 55 w 68"/>
                <a:gd name="T7" fmla="*/ 51 h 51"/>
                <a:gd name="T8" fmla="*/ 61 w 68"/>
                <a:gd name="T9" fmla="*/ 44 h 51"/>
                <a:gd name="T10" fmla="*/ 57 w 68"/>
                <a:gd name="T11" fmla="*/ 25 h 51"/>
                <a:gd name="T12" fmla="*/ 57 w 68"/>
                <a:gd name="T13" fmla="*/ 19 h 51"/>
                <a:gd name="T14" fmla="*/ 63 w 68"/>
                <a:gd name="T15" fmla="*/ 17 h 51"/>
                <a:gd name="T16" fmla="*/ 68 w 68"/>
                <a:gd name="T17" fmla="*/ 6 h 51"/>
                <a:gd name="T18" fmla="*/ 61 w 68"/>
                <a:gd name="T19" fmla="*/ 6 h 51"/>
                <a:gd name="T20" fmla="*/ 53 w 68"/>
                <a:gd name="T21" fmla="*/ 6 h 51"/>
                <a:gd name="T22" fmla="*/ 53 w 68"/>
                <a:gd name="T23" fmla="*/ 6 h 51"/>
                <a:gd name="T24" fmla="*/ 50 w 68"/>
                <a:gd name="T25" fmla="*/ 6 h 51"/>
                <a:gd name="T26" fmla="*/ 50 w 68"/>
                <a:gd name="T27" fmla="*/ 6 h 51"/>
                <a:gd name="T28" fmla="*/ 48 w 68"/>
                <a:gd name="T29" fmla="*/ 6 h 51"/>
                <a:gd name="T30" fmla="*/ 46 w 68"/>
                <a:gd name="T31" fmla="*/ 4 h 51"/>
                <a:gd name="T32" fmla="*/ 42 w 68"/>
                <a:gd name="T33" fmla="*/ 2 h 51"/>
                <a:gd name="T34" fmla="*/ 42 w 68"/>
                <a:gd name="T35" fmla="*/ 2 h 51"/>
                <a:gd name="T36" fmla="*/ 38 w 68"/>
                <a:gd name="T37" fmla="*/ 4 h 51"/>
                <a:gd name="T38" fmla="*/ 38 w 68"/>
                <a:gd name="T39" fmla="*/ 4 h 51"/>
                <a:gd name="T40" fmla="*/ 36 w 68"/>
                <a:gd name="T41" fmla="*/ 2 h 51"/>
                <a:gd name="T42" fmla="*/ 36 w 68"/>
                <a:gd name="T43" fmla="*/ 2 h 51"/>
                <a:gd name="T44" fmla="*/ 33 w 68"/>
                <a:gd name="T45" fmla="*/ 0 h 51"/>
                <a:gd name="T46" fmla="*/ 33 w 68"/>
                <a:gd name="T47" fmla="*/ 0 h 51"/>
                <a:gd name="T48" fmla="*/ 31 w 68"/>
                <a:gd name="T49" fmla="*/ 0 h 51"/>
                <a:gd name="T50" fmla="*/ 31 w 68"/>
                <a:gd name="T51" fmla="*/ 0 h 51"/>
                <a:gd name="T52" fmla="*/ 29 w 68"/>
                <a:gd name="T53" fmla="*/ 2 h 51"/>
                <a:gd name="T54" fmla="*/ 27 w 68"/>
                <a:gd name="T55" fmla="*/ 2 h 51"/>
                <a:gd name="T56" fmla="*/ 27 w 68"/>
                <a:gd name="T57" fmla="*/ 2 h 51"/>
                <a:gd name="T58" fmla="*/ 23 w 68"/>
                <a:gd name="T59" fmla="*/ 4 h 51"/>
                <a:gd name="T60" fmla="*/ 21 w 68"/>
                <a:gd name="T61" fmla="*/ 4 h 51"/>
                <a:gd name="T62" fmla="*/ 19 w 68"/>
                <a:gd name="T63" fmla="*/ 4 h 51"/>
                <a:gd name="T64" fmla="*/ 17 w 68"/>
                <a:gd name="T65" fmla="*/ 6 h 51"/>
                <a:gd name="T66" fmla="*/ 17 w 68"/>
                <a:gd name="T67" fmla="*/ 6 h 51"/>
                <a:gd name="T68" fmla="*/ 4 w 68"/>
                <a:gd name="T69" fmla="*/ 6 h 51"/>
                <a:gd name="T70" fmla="*/ 0 w 68"/>
                <a:gd name="T71" fmla="*/ 14 h 51"/>
                <a:gd name="T72" fmla="*/ 0 w 68"/>
                <a:gd name="T73" fmla="*/ 17 h 51"/>
                <a:gd name="T74" fmla="*/ 0 w 68"/>
                <a:gd name="T75" fmla="*/ 17 h 51"/>
                <a:gd name="T76" fmla="*/ 2 w 68"/>
                <a:gd name="T77" fmla="*/ 23 h 51"/>
                <a:gd name="T78" fmla="*/ 2 w 68"/>
                <a:gd name="T79" fmla="*/ 23 h 51"/>
                <a:gd name="T80" fmla="*/ 0 w 68"/>
                <a:gd name="T81" fmla="*/ 27 h 51"/>
                <a:gd name="T82" fmla="*/ 0 w 68"/>
                <a:gd name="T83" fmla="*/ 29 h 51"/>
                <a:gd name="T84" fmla="*/ 2 w 68"/>
                <a:gd name="T85" fmla="*/ 29 h 51"/>
                <a:gd name="T86" fmla="*/ 2 w 68"/>
                <a:gd name="T87" fmla="*/ 29 h 51"/>
                <a:gd name="T88" fmla="*/ 4 w 68"/>
                <a:gd name="T89" fmla="*/ 34 h 51"/>
                <a:gd name="T90" fmla="*/ 4 w 68"/>
                <a:gd name="T91" fmla="*/ 36 h 51"/>
                <a:gd name="T92" fmla="*/ 10 w 68"/>
                <a:gd name="T93" fmla="*/ 36 h 51"/>
                <a:gd name="T94" fmla="*/ 12 w 68"/>
                <a:gd name="T95" fmla="*/ 36 h 51"/>
                <a:gd name="T96" fmla="*/ 14 w 68"/>
                <a:gd name="T97" fmla="*/ 42 h 51"/>
                <a:gd name="T98" fmla="*/ 14 w 68"/>
                <a:gd name="T99" fmla="*/ 42 h 51"/>
                <a:gd name="T100" fmla="*/ 14 w 68"/>
                <a:gd name="T101" fmla="*/ 42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8" h="51">
                  <a:moveTo>
                    <a:pt x="14" y="42"/>
                  </a:moveTo>
                  <a:lnTo>
                    <a:pt x="27" y="38"/>
                  </a:lnTo>
                  <a:lnTo>
                    <a:pt x="42" y="48"/>
                  </a:lnTo>
                  <a:lnTo>
                    <a:pt x="55" y="51"/>
                  </a:lnTo>
                  <a:lnTo>
                    <a:pt x="61" y="44"/>
                  </a:lnTo>
                  <a:lnTo>
                    <a:pt x="57" y="25"/>
                  </a:lnTo>
                  <a:lnTo>
                    <a:pt x="57" y="19"/>
                  </a:lnTo>
                  <a:lnTo>
                    <a:pt x="63" y="17"/>
                  </a:lnTo>
                  <a:lnTo>
                    <a:pt x="68" y="6"/>
                  </a:lnTo>
                  <a:lnTo>
                    <a:pt x="61" y="6"/>
                  </a:lnTo>
                  <a:lnTo>
                    <a:pt x="53" y="6"/>
                  </a:lnTo>
                  <a:lnTo>
                    <a:pt x="53" y="6"/>
                  </a:lnTo>
                  <a:lnTo>
                    <a:pt x="50" y="6"/>
                  </a:lnTo>
                  <a:lnTo>
                    <a:pt x="50" y="6"/>
                  </a:lnTo>
                  <a:lnTo>
                    <a:pt x="48" y="6"/>
                  </a:lnTo>
                  <a:lnTo>
                    <a:pt x="46" y="4"/>
                  </a:lnTo>
                  <a:lnTo>
                    <a:pt x="42" y="2"/>
                  </a:lnTo>
                  <a:lnTo>
                    <a:pt x="42" y="2"/>
                  </a:lnTo>
                  <a:lnTo>
                    <a:pt x="38" y="4"/>
                  </a:lnTo>
                  <a:lnTo>
                    <a:pt x="38" y="4"/>
                  </a:lnTo>
                  <a:lnTo>
                    <a:pt x="36" y="2"/>
                  </a:lnTo>
                  <a:lnTo>
                    <a:pt x="36" y="2"/>
                  </a:lnTo>
                  <a:lnTo>
                    <a:pt x="33" y="0"/>
                  </a:lnTo>
                  <a:lnTo>
                    <a:pt x="33" y="0"/>
                  </a:lnTo>
                  <a:lnTo>
                    <a:pt x="31" y="0"/>
                  </a:lnTo>
                  <a:lnTo>
                    <a:pt x="31" y="0"/>
                  </a:lnTo>
                  <a:lnTo>
                    <a:pt x="29" y="2"/>
                  </a:lnTo>
                  <a:lnTo>
                    <a:pt x="27" y="2"/>
                  </a:lnTo>
                  <a:lnTo>
                    <a:pt x="27" y="2"/>
                  </a:lnTo>
                  <a:lnTo>
                    <a:pt x="23" y="4"/>
                  </a:lnTo>
                  <a:lnTo>
                    <a:pt x="21" y="4"/>
                  </a:lnTo>
                  <a:lnTo>
                    <a:pt x="19" y="4"/>
                  </a:lnTo>
                  <a:lnTo>
                    <a:pt x="17" y="6"/>
                  </a:lnTo>
                  <a:lnTo>
                    <a:pt x="17" y="6"/>
                  </a:lnTo>
                  <a:lnTo>
                    <a:pt x="4" y="6"/>
                  </a:lnTo>
                  <a:lnTo>
                    <a:pt x="0" y="14"/>
                  </a:lnTo>
                  <a:lnTo>
                    <a:pt x="0" y="17"/>
                  </a:lnTo>
                  <a:lnTo>
                    <a:pt x="0" y="17"/>
                  </a:lnTo>
                  <a:lnTo>
                    <a:pt x="2" y="23"/>
                  </a:lnTo>
                  <a:lnTo>
                    <a:pt x="2" y="23"/>
                  </a:lnTo>
                  <a:lnTo>
                    <a:pt x="0" y="27"/>
                  </a:lnTo>
                  <a:lnTo>
                    <a:pt x="0" y="29"/>
                  </a:lnTo>
                  <a:lnTo>
                    <a:pt x="2" y="29"/>
                  </a:lnTo>
                  <a:lnTo>
                    <a:pt x="2" y="29"/>
                  </a:lnTo>
                  <a:lnTo>
                    <a:pt x="4" y="34"/>
                  </a:lnTo>
                  <a:lnTo>
                    <a:pt x="4" y="36"/>
                  </a:lnTo>
                  <a:lnTo>
                    <a:pt x="10" y="36"/>
                  </a:lnTo>
                  <a:lnTo>
                    <a:pt x="12" y="36"/>
                  </a:lnTo>
                  <a:lnTo>
                    <a:pt x="14" y="42"/>
                  </a:lnTo>
                  <a:lnTo>
                    <a:pt x="14" y="42"/>
                  </a:lnTo>
                  <a:lnTo>
                    <a:pt x="14" y="42"/>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82" name="Freeform 282">
              <a:extLst>
                <a:ext uri="{FF2B5EF4-FFF2-40B4-BE49-F238E27FC236}">
                  <a16:creationId xmlns:a16="http://schemas.microsoft.com/office/drawing/2014/main" id="{05300A64-1A0F-3149-8EE3-D9F24167A582}"/>
                </a:ext>
              </a:extLst>
            </p:cNvPr>
            <p:cNvSpPr>
              <a:spLocks/>
            </p:cNvSpPr>
            <p:nvPr userDrawn="1"/>
          </p:nvSpPr>
          <p:spPr bwMode="auto">
            <a:xfrm>
              <a:off x="1438712" y="1930244"/>
              <a:ext cx="32064" cy="16892"/>
            </a:xfrm>
            <a:custGeom>
              <a:avLst/>
              <a:gdLst>
                <a:gd name="T0" fmla="*/ 4 w 21"/>
                <a:gd name="T1" fmla="*/ 4 h 13"/>
                <a:gd name="T2" fmla="*/ 4 w 21"/>
                <a:gd name="T3" fmla="*/ 9 h 13"/>
                <a:gd name="T4" fmla="*/ 7 w 21"/>
                <a:gd name="T5" fmla="*/ 13 h 13"/>
                <a:gd name="T6" fmla="*/ 9 w 21"/>
                <a:gd name="T7" fmla="*/ 11 h 13"/>
                <a:gd name="T8" fmla="*/ 11 w 21"/>
                <a:gd name="T9" fmla="*/ 9 h 13"/>
                <a:gd name="T10" fmla="*/ 13 w 21"/>
                <a:gd name="T11" fmla="*/ 9 h 13"/>
                <a:gd name="T12" fmla="*/ 19 w 21"/>
                <a:gd name="T13" fmla="*/ 4 h 13"/>
                <a:gd name="T14" fmla="*/ 21 w 21"/>
                <a:gd name="T15" fmla="*/ 2 h 13"/>
                <a:gd name="T16" fmla="*/ 13 w 21"/>
                <a:gd name="T17" fmla="*/ 2 h 13"/>
                <a:gd name="T18" fmla="*/ 13 w 21"/>
                <a:gd name="T19" fmla="*/ 2 h 13"/>
                <a:gd name="T20" fmla="*/ 13 w 21"/>
                <a:gd name="T21" fmla="*/ 4 h 13"/>
                <a:gd name="T22" fmla="*/ 11 w 21"/>
                <a:gd name="T23" fmla="*/ 4 h 13"/>
                <a:gd name="T24" fmla="*/ 11 w 21"/>
                <a:gd name="T25" fmla="*/ 2 h 13"/>
                <a:gd name="T26" fmla="*/ 11 w 21"/>
                <a:gd name="T27" fmla="*/ 2 h 13"/>
                <a:gd name="T28" fmla="*/ 9 w 21"/>
                <a:gd name="T29" fmla="*/ 0 h 13"/>
                <a:gd name="T30" fmla="*/ 7 w 21"/>
                <a:gd name="T31" fmla="*/ 0 h 13"/>
                <a:gd name="T32" fmla="*/ 5 w 21"/>
                <a:gd name="T33" fmla="*/ 0 h 13"/>
                <a:gd name="T34" fmla="*/ 0 w 21"/>
                <a:gd name="T35" fmla="*/ 4 h 13"/>
                <a:gd name="T36" fmla="*/ 4 w 21"/>
                <a:gd name="T37" fmla="*/ 4 h 13"/>
                <a:gd name="T38" fmla="*/ 4 w 21"/>
                <a:gd name="T39" fmla="*/ 4 h 13"/>
                <a:gd name="T40" fmla="*/ 4 w 21"/>
                <a:gd name="T41" fmla="*/ 4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1" h="13">
                  <a:moveTo>
                    <a:pt x="4" y="4"/>
                  </a:moveTo>
                  <a:lnTo>
                    <a:pt x="4" y="9"/>
                  </a:lnTo>
                  <a:lnTo>
                    <a:pt x="7" y="13"/>
                  </a:lnTo>
                  <a:lnTo>
                    <a:pt x="9" y="11"/>
                  </a:lnTo>
                  <a:lnTo>
                    <a:pt x="11" y="9"/>
                  </a:lnTo>
                  <a:lnTo>
                    <a:pt x="13" y="9"/>
                  </a:lnTo>
                  <a:lnTo>
                    <a:pt x="19" y="4"/>
                  </a:lnTo>
                  <a:lnTo>
                    <a:pt x="21" y="2"/>
                  </a:lnTo>
                  <a:lnTo>
                    <a:pt x="13" y="2"/>
                  </a:lnTo>
                  <a:lnTo>
                    <a:pt x="13" y="2"/>
                  </a:lnTo>
                  <a:lnTo>
                    <a:pt x="13" y="4"/>
                  </a:lnTo>
                  <a:lnTo>
                    <a:pt x="11" y="4"/>
                  </a:lnTo>
                  <a:lnTo>
                    <a:pt x="11" y="2"/>
                  </a:lnTo>
                  <a:lnTo>
                    <a:pt x="11" y="2"/>
                  </a:lnTo>
                  <a:lnTo>
                    <a:pt x="9" y="0"/>
                  </a:lnTo>
                  <a:lnTo>
                    <a:pt x="7" y="0"/>
                  </a:lnTo>
                  <a:lnTo>
                    <a:pt x="5" y="0"/>
                  </a:lnTo>
                  <a:lnTo>
                    <a:pt x="0" y="4"/>
                  </a:lnTo>
                  <a:lnTo>
                    <a:pt x="4" y="4"/>
                  </a:lnTo>
                  <a:lnTo>
                    <a:pt x="4" y="4"/>
                  </a:lnTo>
                  <a:lnTo>
                    <a:pt x="4" y="4"/>
                  </a:lnTo>
                  <a:close/>
                </a:path>
              </a:pathLst>
            </a:custGeom>
            <a:solidFill>
              <a:schemeClr val="bg1">
                <a:lumMod val="85000"/>
              </a:schemeClr>
            </a:solidFill>
            <a:ln w="635" cap="rnd">
              <a:solidFill>
                <a:schemeClr val="bg1">
                  <a:alpha val="17000"/>
                </a:schemeClr>
              </a:solidFill>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83" name="Freeform 283">
              <a:extLst>
                <a:ext uri="{FF2B5EF4-FFF2-40B4-BE49-F238E27FC236}">
                  <a16:creationId xmlns:a16="http://schemas.microsoft.com/office/drawing/2014/main" id="{1701B67E-294F-E64D-8F4C-A82A6074A748}"/>
                </a:ext>
              </a:extLst>
            </p:cNvPr>
            <p:cNvSpPr>
              <a:spLocks/>
            </p:cNvSpPr>
            <p:nvPr userDrawn="1"/>
          </p:nvSpPr>
          <p:spPr bwMode="auto">
            <a:xfrm>
              <a:off x="1438712" y="1930244"/>
              <a:ext cx="32064" cy="16892"/>
            </a:xfrm>
            <a:custGeom>
              <a:avLst/>
              <a:gdLst>
                <a:gd name="T0" fmla="*/ 4 w 21"/>
                <a:gd name="T1" fmla="*/ 4 h 13"/>
                <a:gd name="T2" fmla="*/ 4 w 21"/>
                <a:gd name="T3" fmla="*/ 9 h 13"/>
                <a:gd name="T4" fmla="*/ 7 w 21"/>
                <a:gd name="T5" fmla="*/ 13 h 13"/>
                <a:gd name="T6" fmla="*/ 9 w 21"/>
                <a:gd name="T7" fmla="*/ 11 h 13"/>
                <a:gd name="T8" fmla="*/ 11 w 21"/>
                <a:gd name="T9" fmla="*/ 9 h 13"/>
                <a:gd name="T10" fmla="*/ 13 w 21"/>
                <a:gd name="T11" fmla="*/ 9 h 13"/>
                <a:gd name="T12" fmla="*/ 19 w 21"/>
                <a:gd name="T13" fmla="*/ 4 h 13"/>
                <a:gd name="T14" fmla="*/ 21 w 21"/>
                <a:gd name="T15" fmla="*/ 2 h 13"/>
                <a:gd name="T16" fmla="*/ 13 w 21"/>
                <a:gd name="T17" fmla="*/ 2 h 13"/>
                <a:gd name="T18" fmla="*/ 13 w 21"/>
                <a:gd name="T19" fmla="*/ 2 h 13"/>
                <a:gd name="T20" fmla="*/ 13 w 21"/>
                <a:gd name="T21" fmla="*/ 4 h 13"/>
                <a:gd name="T22" fmla="*/ 11 w 21"/>
                <a:gd name="T23" fmla="*/ 4 h 13"/>
                <a:gd name="T24" fmla="*/ 11 w 21"/>
                <a:gd name="T25" fmla="*/ 2 h 13"/>
                <a:gd name="T26" fmla="*/ 11 w 21"/>
                <a:gd name="T27" fmla="*/ 2 h 13"/>
                <a:gd name="T28" fmla="*/ 9 w 21"/>
                <a:gd name="T29" fmla="*/ 0 h 13"/>
                <a:gd name="T30" fmla="*/ 7 w 21"/>
                <a:gd name="T31" fmla="*/ 0 h 13"/>
                <a:gd name="T32" fmla="*/ 5 w 21"/>
                <a:gd name="T33" fmla="*/ 0 h 13"/>
                <a:gd name="T34" fmla="*/ 0 w 21"/>
                <a:gd name="T35" fmla="*/ 4 h 13"/>
                <a:gd name="T36" fmla="*/ 4 w 21"/>
                <a:gd name="T37" fmla="*/ 4 h 13"/>
                <a:gd name="T38" fmla="*/ 4 w 21"/>
                <a:gd name="T39" fmla="*/ 4 h 13"/>
                <a:gd name="T40" fmla="*/ 4 w 21"/>
                <a:gd name="T41" fmla="*/ 4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1" h="13">
                  <a:moveTo>
                    <a:pt x="4" y="4"/>
                  </a:moveTo>
                  <a:lnTo>
                    <a:pt x="4" y="9"/>
                  </a:lnTo>
                  <a:lnTo>
                    <a:pt x="7" y="13"/>
                  </a:lnTo>
                  <a:lnTo>
                    <a:pt x="9" y="11"/>
                  </a:lnTo>
                  <a:lnTo>
                    <a:pt x="11" y="9"/>
                  </a:lnTo>
                  <a:lnTo>
                    <a:pt x="13" y="9"/>
                  </a:lnTo>
                  <a:lnTo>
                    <a:pt x="19" y="4"/>
                  </a:lnTo>
                  <a:lnTo>
                    <a:pt x="21" y="2"/>
                  </a:lnTo>
                  <a:lnTo>
                    <a:pt x="13" y="2"/>
                  </a:lnTo>
                  <a:lnTo>
                    <a:pt x="13" y="2"/>
                  </a:lnTo>
                  <a:lnTo>
                    <a:pt x="13" y="4"/>
                  </a:lnTo>
                  <a:lnTo>
                    <a:pt x="11" y="4"/>
                  </a:lnTo>
                  <a:lnTo>
                    <a:pt x="11" y="2"/>
                  </a:lnTo>
                  <a:lnTo>
                    <a:pt x="11" y="2"/>
                  </a:lnTo>
                  <a:lnTo>
                    <a:pt x="9" y="0"/>
                  </a:lnTo>
                  <a:lnTo>
                    <a:pt x="7" y="0"/>
                  </a:lnTo>
                  <a:lnTo>
                    <a:pt x="5" y="0"/>
                  </a:lnTo>
                  <a:lnTo>
                    <a:pt x="0" y="4"/>
                  </a:lnTo>
                  <a:lnTo>
                    <a:pt x="4" y="4"/>
                  </a:lnTo>
                  <a:lnTo>
                    <a:pt x="4" y="4"/>
                  </a:lnTo>
                  <a:lnTo>
                    <a:pt x="4" y="4"/>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84" name="Freeform 284">
              <a:extLst>
                <a:ext uri="{FF2B5EF4-FFF2-40B4-BE49-F238E27FC236}">
                  <a16:creationId xmlns:a16="http://schemas.microsoft.com/office/drawing/2014/main" id="{431B5FBE-B393-744E-B003-706E23D08B53}"/>
                </a:ext>
              </a:extLst>
            </p:cNvPr>
            <p:cNvSpPr>
              <a:spLocks/>
            </p:cNvSpPr>
            <p:nvPr userDrawn="1"/>
          </p:nvSpPr>
          <p:spPr bwMode="auto">
            <a:xfrm>
              <a:off x="1221897" y="1578121"/>
              <a:ext cx="274836" cy="452172"/>
            </a:xfrm>
            <a:custGeom>
              <a:avLst/>
              <a:gdLst>
                <a:gd name="T0" fmla="*/ 19 w 180"/>
                <a:gd name="T1" fmla="*/ 239 h 348"/>
                <a:gd name="T2" fmla="*/ 25 w 180"/>
                <a:gd name="T3" fmla="*/ 212 h 348"/>
                <a:gd name="T4" fmla="*/ 15 w 180"/>
                <a:gd name="T5" fmla="*/ 182 h 348"/>
                <a:gd name="T6" fmla="*/ 15 w 180"/>
                <a:gd name="T7" fmla="*/ 163 h 348"/>
                <a:gd name="T8" fmla="*/ 34 w 180"/>
                <a:gd name="T9" fmla="*/ 123 h 348"/>
                <a:gd name="T10" fmla="*/ 59 w 180"/>
                <a:gd name="T11" fmla="*/ 70 h 348"/>
                <a:gd name="T12" fmla="*/ 94 w 180"/>
                <a:gd name="T13" fmla="*/ 31 h 348"/>
                <a:gd name="T14" fmla="*/ 127 w 180"/>
                <a:gd name="T15" fmla="*/ 16 h 348"/>
                <a:gd name="T16" fmla="*/ 161 w 180"/>
                <a:gd name="T17" fmla="*/ 19 h 348"/>
                <a:gd name="T18" fmla="*/ 172 w 180"/>
                <a:gd name="T19" fmla="*/ 57 h 348"/>
                <a:gd name="T20" fmla="*/ 180 w 180"/>
                <a:gd name="T21" fmla="*/ 93 h 348"/>
                <a:gd name="T22" fmla="*/ 159 w 180"/>
                <a:gd name="T23" fmla="*/ 93 h 348"/>
                <a:gd name="T24" fmla="*/ 155 w 180"/>
                <a:gd name="T25" fmla="*/ 95 h 348"/>
                <a:gd name="T26" fmla="*/ 147 w 180"/>
                <a:gd name="T27" fmla="*/ 97 h 348"/>
                <a:gd name="T28" fmla="*/ 146 w 180"/>
                <a:gd name="T29" fmla="*/ 101 h 348"/>
                <a:gd name="T30" fmla="*/ 142 w 180"/>
                <a:gd name="T31" fmla="*/ 104 h 348"/>
                <a:gd name="T32" fmla="*/ 138 w 180"/>
                <a:gd name="T33" fmla="*/ 112 h 348"/>
                <a:gd name="T34" fmla="*/ 132 w 180"/>
                <a:gd name="T35" fmla="*/ 118 h 348"/>
                <a:gd name="T36" fmla="*/ 138 w 180"/>
                <a:gd name="T37" fmla="*/ 125 h 348"/>
                <a:gd name="T38" fmla="*/ 136 w 180"/>
                <a:gd name="T39" fmla="*/ 137 h 348"/>
                <a:gd name="T40" fmla="*/ 123 w 180"/>
                <a:gd name="T41" fmla="*/ 148 h 348"/>
                <a:gd name="T42" fmla="*/ 117 w 180"/>
                <a:gd name="T43" fmla="*/ 150 h 348"/>
                <a:gd name="T44" fmla="*/ 112 w 180"/>
                <a:gd name="T45" fmla="*/ 156 h 348"/>
                <a:gd name="T46" fmla="*/ 104 w 180"/>
                <a:gd name="T47" fmla="*/ 157 h 348"/>
                <a:gd name="T48" fmla="*/ 93 w 180"/>
                <a:gd name="T49" fmla="*/ 173 h 348"/>
                <a:gd name="T50" fmla="*/ 89 w 180"/>
                <a:gd name="T51" fmla="*/ 174 h 348"/>
                <a:gd name="T52" fmla="*/ 89 w 180"/>
                <a:gd name="T53" fmla="*/ 178 h 348"/>
                <a:gd name="T54" fmla="*/ 85 w 180"/>
                <a:gd name="T55" fmla="*/ 184 h 348"/>
                <a:gd name="T56" fmla="*/ 83 w 180"/>
                <a:gd name="T57" fmla="*/ 191 h 348"/>
                <a:gd name="T58" fmla="*/ 83 w 180"/>
                <a:gd name="T59" fmla="*/ 208 h 348"/>
                <a:gd name="T60" fmla="*/ 85 w 180"/>
                <a:gd name="T61" fmla="*/ 226 h 348"/>
                <a:gd name="T62" fmla="*/ 89 w 180"/>
                <a:gd name="T63" fmla="*/ 227 h 348"/>
                <a:gd name="T64" fmla="*/ 100 w 180"/>
                <a:gd name="T65" fmla="*/ 231 h 348"/>
                <a:gd name="T66" fmla="*/ 100 w 180"/>
                <a:gd name="T67" fmla="*/ 239 h 348"/>
                <a:gd name="T68" fmla="*/ 104 w 180"/>
                <a:gd name="T69" fmla="*/ 244 h 348"/>
                <a:gd name="T70" fmla="*/ 104 w 180"/>
                <a:gd name="T71" fmla="*/ 252 h 348"/>
                <a:gd name="T72" fmla="*/ 100 w 180"/>
                <a:gd name="T73" fmla="*/ 254 h 348"/>
                <a:gd name="T74" fmla="*/ 96 w 180"/>
                <a:gd name="T75" fmla="*/ 263 h 348"/>
                <a:gd name="T76" fmla="*/ 77 w 180"/>
                <a:gd name="T77" fmla="*/ 271 h 348"/>
                <a:gd name="T78" fmla="*/ 76 w 180"/>
                <a:gd name="T79" fmla="*/ 273 h 348"/>
                <a:gd name="T80" fmla="*/ 76 w 180"/>
                <a:gd name="T81" fmla="*/ 288 h 348"/>
                <a:gd name="T82" fmla="*/ 74 w 180"/>
                <a:gd name="T83" fmla="*/ 294 h 348"/>
                <a:gd name="T84" fmla="*/ 74 w 180"/>
                <a:gd name="T85" fmla="*/ 313 h 348"/>
                <a:gd name="T86" fmla="*/ 70 w 180"/>
                <a:gd name="T87" fmla="*/ 322 h 348"/>
                <a:gd name="T88" fmla="*/ 70 w 180"/>
                <a:gd name="T89" fmla="*/ 333 h 348"/>
                <a:gd name="T90" fmla="*/ 60 w 180"/>
                <a:gd name="T91" fmla="*/ 330 h 348"/>
                <a:gd name="T92" fmla="*/ 51 w 180"/>
                <a:gd name="T93" fmla="*/ 331 h 348"/>
                <a:gd name="T94" fmla="*/ 45 w 180"/>
                <a:gd name="T95" fmla="*/ 333 h 348"/>
                <a:gd name="T96" fmla="*/ 42 w 180"/>
                <a:gd name="T97" fmla="*/ 343 h 348"/>
                <a:gd name="T98" fmla="*/ 36 w 180"/>
                <a:gd name="T99" fmla="*/ 348 h 348"/>
                <a:gd name="T100" fmla="*/ 26 w 180"/>
                <a:gd name="T101" fmla="*/ 343 h 348"/>
                <a:gd name="T102" fmla="*/ 26 w 180"/>
                <a:gd name="T103" fmla="*/ 330 h 348"/>
                <a:gd name="T104" fmla="*/ 26 w 180"/>
                <a:gd name="T105" fmla="*/ 322 h 348"/>
                <a:gd name="T106" fmla="*/ 21 w 180"/>
                <a:gd name="T107" fmla="*/ 314 h 348"/>
                <a:gd name="T108" fmla="*/ 19 w 180"/>
                <a:gd name="T109" fmla="*/ 309 h 348"/>
                <a:gd name="T110" fmla="*/ 9 w 180"/>
                <a:gd name="T111" fmla="*/ 292 h 348"/>
                <a:gd name="T112" fmla="*/ 0 w 180"/>
                <a:gd name="T113" fmla="*/ 267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80" h="348">
                  <a:moveTo>
                    <a:pt x="0" y="267"/>
                  </a:moveTo>
                  <a:lnTo>
                    <a:pt x="7" y="267"/>
                  </a:lnTo>
                  <a:lnTo>
                    <a:pt x="7" y="244"/>
                  </a:lnTo>
                  <a:lnTo>
                    <a:pt x="19" y="239"/>
                  </a:lnTo>
                  <a:lnTo>
                    <a:pt x="19" y="224"/>
                  </a:lnTo>
                  <a:lnTo>
                    <a:pt x="15" y="220"/>
                  </a:lnTo>
                  <a:lnTo>
                    <a:pt x="15" y="214"/>
                  </a:lnTo>
                  <a:lnTo>
                    <a:pt x="25" y="212"/>
                  </a:lnTo>
                  <a:lnTo>
                    <a:pt x="25" y="205"/>
                  </a:lnTo>
                  <a:lnTo>
                    <a:pt x="15" y="197"/>
                  </a:lnTo>
                  <a:lnTo>
                    <a:pt x="15" y="197"/>
                  </a:lnTo>
                  <a:lnTo>
                    <a:pt x="15" y="182"/>
                  </a:lnTo>
                  <a:lnTo>
                    <a:pt x="15" y="182"/>
                  </a:lnTo>
                  <a:lnTo>
                    <a:pt x="15" y="173"/>
                  </a:lnTo>
                  <a:lnTo>
                    <a:pt x="15" y="173"/>
                  </a:lnTo>
                  <a:lnTo>
                    <a:pt x="15" y="163"/>
                  </a:lnTo>
                  <a:lnTo>
                    <a:pt x="11" y="156"/>
                  </a:lnTo>
                  <a:lnTo>
                    <a:pt x="26" y="139"/>
                  </a:lnTo>
                  <a:lnTo>
                    <a:pt x="42" y="139"/>
                  </a:lnTo>
                  <a:lnTo>
                    <a:pt x="34" y="123"/>
                  </a:lnTo>
                  <a:lnTo>
                    <a:pt x="47" y="108"/>
                  </a:lnTo>
                  <a:lnTo>
                    <a:pt x="49" y="80"/>
                  </a:lnTo>
                  <a:lnTo>
                    <a:pt x="57" y="80"/>
                  </a:lnTo>
                  <a:lnTo>
                    <a:pt x="59" y="70"/>
                  </a:lnTo>
                  <a:lnTo>
                    <a:pt x="72" y="57"/>
                  </a:lnTo>
                  <a:lnTo>
                    <a:pt x="70" y="46"/>
                  </a:lnTo>
                  <a:lnTo>
                    <a:pt x="83" y="29"/>
                  </a:lnTo>
                  <a:lnTo>
                    <a:pt x="94" y="31"/>
                  </a:lnTo>
                  <a:lnTo>
                    <a:pt x="98" y="27"/>
                  </a:lnTo>
                  <a:lnTo>
                    <a:pt x="94" y="14"/>
                  </a:lnTo>
                  <a:lnTo>
                    <a:pt x="121" y="21"/>
                  </a:lnTo>
                  <a:lnTo>
                    <a:pt x="127" y="16"/>
                  </a:lnTo>
                  <a:lnTo>
                    <a:pt x="127" y="0"/>
                  </a:lnTo>
                  <a:lnTo>
                    <a:pt x="134" y="2"/>
                  </a:lnTo>
                  <a:lnTo>
                    <a:pt x="149" y="21"/>
                  </a:lnTo>
                  <a:lnTo>
                    <a:pt x="161" y="19"/>
                  </a:lnTo>
                  <a:lnTo>
                    <a:pt x="172" y="29"/>
                  </a:lnTo>
                  <a:lnTo>
                    <a:pt x="172" y="29"/>
                  </a:lnTo>
                  <a:lnTo>
                    <a:pt x="170" y="48"/>
                  </a:lnTo>
                  <a:lnTo>
                    <a:pt x="172" y="57"/>
                  </a:lnTo>
                  <a:lnTo>
                    <a:pt x="176" y="67"/>
                  </a:lnTo>
                  <a:lnTo>
                    <a:pt x="170" y="74"/>
                  </a:lnTo>
                  <a:lnTo>
                    <a:pt x="180" y="87"/>
                  </a:lnTo>
                  <a:lnTo>
                    <a:pt x="180" y="93"/>
                  </a:lnTo>
                  <a:lnTo>
                    <a:pt x="172" y="93"/>
                  </a:lnTo>
                  <a:lnTo>
                    <a:pt x="164" y="93"/>
                  </a:lnTo>
                  <a:lnTo>
                    <a:pt x="164" y="93"/>
                  </a:lnTo>
                  <a:lnTo>
                    <a:pt x="159" y="93"/>
                  </a:lnTo>
                  <a:lnTo>
                    <a:pt x="159" y="93"/>
                  </a:lnTo>
                  <a:lnTo>
                    <a:pt x="153" y="93"/>
                  </a:lnTo>
                  <a:lnTo>
                    <a:pt x="153" y="93"/>
                  </a:lnTo>
                  <a:lnTo>
                    <a:pt x="155" y="95"/>
                  </a:lnTo>
                  <a:lnTo>
                    <a:pt x="153" y="97"/>
                  </a:lnTo>
                  <a:lnTo>
                    <a:pt x="153" y="97"/>
                  </a:lnTo>
                  <a:lnTo>
                    <a:pt x="153" y="97"/>
                  </a:lnTo>
                  <a:lnTo>
                    <a:pt x="147" y="97"/>
                  </a:lnTo>
                  <a:lnTo>
                    <a:pt x="146" y="97"/>
                  </a:lnTo>
                  <a:lnTo>
                    <a:pt x="146" y="99"/>
                  </a:lnTo>
                  <a:lnTo>
                    <a:pt x="146" y="99"/>
                  </a:lnTo>
                  <a:lnTo>
                    <a:pt x="146" y="101"/>
                  </a:lnTo>
                  <a:lnTo>
                    <a:pt x="144" y="103"/>
                  </a:lnTo>
                  <a:lnTo>
                    <a:pt x="142" y="104"/>
                  </a:lnTo>
                  <a:lnTo>
                    <a:pt x="142" y="104"/>
                  </a:lnTo>
                  <a:lnTo>
                    <a:pt x="142" y="104"/>
                  </a:lnTo>
                  <a:lnTo>
                    <a:pt x="142" y="108"/>
                  </a:lnTo>
                  <a:lnTo>
                    <a:pt x="140" y="108"/>
                  </a:lnTo>
                  <a:lnTo>
                    <a:pt x="138" y="110"/>
                  </a:lnTo>
                  <a:lnTo>
                    <a:pt x="138" y="112"/>
                  </a:lnTo>
                  <a:lnTo>
                    <a:pt x="138" y="112"/>
                  </a:lnTo>
                  <a:lnTo>
                    <a:pt x="138" y="114"/>
                  </a:lnTo>
                  <a:lnTo>
                    <a:pt x="134" y="116"/>
                  </a:lnTo>
                  <a:lnTo>
                    <a:pt x="132" y="118"/>
                  </a:lnTo>
                  <a:lnTo>
                    <a:pt x="132" y="120"/>
                  </a:lnTo>
                  <a:lnTo>
                    <a:pt x="132" y="120"/>
                  </a:lnTo>
                  <a:lnTo>
                    <a:pt x="132" y="120"/>
                  </a:lnTo>
                  <a:lnTo>
                    <a:pt x="138" y="125"/>
                  </a:lnTo>
                  <a:lnTo>
                    <a:pt x="138" y="125"/>
                  </a:lnTo>
                  <a:lnTo>
                    <a:pt x="138" y="125"/>
                  </a:lnTo>
                  <a:lnTo>
                    <a:pt x="138" y="129"/>
                  </a:lnTo>
                  <a:lnTo>
                    <a:pt x="136" y="137"/>
                  </a:lnTo>
                  <a:lnTo>
                    <a:pt x="127" y="142"/>
                  </a:lnTo>
                  <a:lnTo>
                    <a:pt x="127" y="142"/>
                  </a:lnTo>
                  <a:lnTo>
                    <a:pt x="127" y="146"/>
                  </a:lnTo>
                  <a:lnTo>
                    <a:pt x="123" y="148"/>
                  </a:lnTo>
                  <a:lnTo>
                    <a:pt x="123" y="148"/>
                  </a:lnTo>
                  <a:lnTo>
                    <a:pt x="123" y="148"/>
                  </a:lnTo>
                  <a:lnTo>
                    <a:pt x="119" y="150"/>
                  </a:lnTo>
                  <a:lnTo>
                    <a:pt x="117" y="150"/>
                  </a:lnTo>
                  <a:lnTo>
                    <a:pt x="115" y="154"/>
                  </a:lnTo>
                  <a:lnTo>
                    <a:pt x="115" y="154"/>
                  </a:lnTo>
                  <a:lnTo>
                    <a:pt x="113" y="154"/>
                  </a:lnTo>
                  <a:lnTo>
                    <a:pt x="112" y="156"/>
                  </a:lnTo>
                  <a:lnTo>
                    <a:pt x="110" y="156"/>
                  </a:lnTo>
                  <a:lnTo>
                    <a:pt x="110" y="156"/>
                  </a:lnTo>
                  <a:lnTo>
                    <a:pt x="106" y="156"/>
                  </a:lnTo>
                  <a:lnTo>
                    <a:pt x="104" y="157"/>
                  </a:lnTo>
                  <a:lnTo>
                    <a:pt x="100" y="159"/>
                  </a:lnTo>
                  <a:lnTo>
                    <a:pt x="96" y="167"/>
                  </a:lnTo>
                  <a:lnTo>
                    <a:pt x="93" y="173"/>
                  </a:lnTo>
                  <a:lnTo>
                    <a:pt x="93" y="173"/>
                  </a:lnTo>
                  <a:lnTo>
                    <a:pt x="93" y="174"/>
                  </a:lnTo>
                  <a:lnTo>
                    <a:pt x="91" y="174"/>
                  </a:lnTo>
                  <a:lnTo>
                    <a:pt x="89" y="174"/>
                  </a:lnTo>
                  <a:lnTo>
                    <a:pt x="89" y="174"/>
                  </a:lnTo>
                  <a:lnTo>
                    <a:pt x="89" y="174"/>
                  </a:lnTo>
                  <a:lnTo>
                    <a:pt x="89" y="176"/>
                  </a:lnTo>
                  <a:lnTo>
                    <a:pt x="89" y="178"/>
                  </a:lnTo>
                  <a:lnTo>
                    <a:pt x="89" y="178"/>
                  </a:lnTo>
                  <a:lnTo>
                    <a:pt x="87" y="178"/>
                  </a:lnTo>
                  <a:lnTo>
                    <a:pt x="87" y="180"/>
                  </a:lnTo>
                  <a:lnTo>
                    <a:pt x="87" y="182"/>
                  </a:lnTo>
                  <a:lnTo>
                    <a:pt x="85" y="184"/>
                  </a:lnTo>
                  <a:lnTo>
                    <a:pt x="85" y="184"/>
                  </a:lnTo>
                  <a:lnTo>
                    <a:pt x="85" y="186"/>
                  </a:lnTo>
                  <a:lnTo>
                    <a:pt x="85" y="190"/>
                  </a:lnTo>
                  <a:lnTo>
                    <a:pt x="83" y="191"/>
                  </a:lnTo>
                  <a:lnTo>
                    <a:pt x="83" y="191"/>
                  </a:lnTo>
                  <a:lnTo>
                    <a:pt x="83" y="197"/>
                  </a:lnTo>
                  <a:lnTo>
                    <a:pt x="83" y="197"/>
                  </a:lnTo>
                  <a:lnTo>
                    <a:pt x="83" y="208"/>
                  </a:lnTo>
                  <a:lnTo>
                    <a:pt x="83" y="216"/>
                  </a:lnTo>
                  <a:lnTo>
                    <a:pt x="83" y="222"/>
                  </a:lnTo>
                  <a:lnTo>
                    <a:pt x="83" y="222"/>
                  </a:lnTo>
                  <a:lnTo>
                    <a:pt x="85" y="226"/>
                  </a:lnTo>
                  <a:lnTo>
                    <a:pt x="85" y="226"/>
                  </a:lnTo>
                  <a:lnTo>
                    <a:pt x="87" y="227"/>
                  </a:lnTo>
                  <a:lnTo>
                    <a:pt x="89" y="227"/>
                  </a:lnTo>
                  <a:lnTo>
                    <a:pt x="89" y="227"/>
                  </a:lnTo>
                  <a:lnTo>
                    <a:pt x="94" y="227"/>
                  </a:lnTo>
                  <a:lnTo>
                    <a:pt x="98" y="229"/>
                  </a:lnTo>
                  <a:lnTo>
                    <a:pt x="100" y="231"/>
                  </a:lnTo>
                  <a:lnTo>
                    <a:pt x="100" y="231"/>
                  </a:lnTo>
                  <a:lnTo>
                    <a:pt x="100" y="231"/>
                  </a:lnTo>
                  <a:lnTo>
                    <a:pt x="100" y="233"/>
                  </a:lnTo>
                  <a:lnTo>
                    <a:pt x="100" y="235"/>
                  </a:lnTo>
                  <a:lnTo>
                    <a:pt x="100" y="239"/>
                  </a:lnTo>
                  <a:lnTo>
                    <a:pt x="100" y="239"/>
                  </a:lnTo>
                  <a:lnTo>
                    <a:pt x="104" y="243"/>
                  </a:lnTo>
                  <a:lnTo>
                    <a:pt x="104" y="243"/>
                  </a:lnTo>
                  <a:lnTo>
                    <a:pt x="104" y="244"/>
                  </a:lnTo>
                  <a:lnTo>
                    <a:pt x="104" y="244"/>
                  </a:lnTo>
                  <a:lnTo>
                    <a:pt x="104" y="248"/>
                  </a:lnTo>
                  <a:lnTo>
                    <a:pt x="104" y="250"/>
                  </a:lnTo>
                  <a:lnTo>
                    <a:pt x="104" y="252"/>
                  </a:lnTo>
                  <a:lnTo>
                    <a:pt x="104" y="252"/>
                  </a:lnTo>
                  <a:lnTo>
                    <a:pt x="102" y="254"/>
                  </a:lnTo>
                  <a:lnTo>
                    <a:pt x="100" y="254"/>
                  </a:lnTo>
                  <a:lnTo>
                    <a:pt x="100" y="254"/>
                  </a:lnTo>
                  <a:lnTo>
                    <a:pt x="100" y="258"/>
                  </a:lnTo>
                  <a:lnTo>
                    <a:pt x="100" y="258"/>
                  </a:lnTo>
                  <a:lnTo>
                    <a:pt x="98" y="261"/>
                  </a:lnTo>
                  <a:lnTo>
                    <a:pt x="96" y="263"/>
                  </a:lnTo>
                  <a:lnTo>
                    <a:pt x="94" y="263"/>
                  </a:lnTo>
                  <a:lnTo>
                    <a:pt x="89" y="263"/>
                  </a:lnTo>
                  <a:lnTo>
                    <a:pt x="85" y="269"/>
                  </a:lnTo>
                  <a:lnTo>
                    <a:pt x="77" y="271"/>
                  </a:lnTo>
                  <a:lnTo>
                    <a:pt x="77" y="271"/>
                  </a:lnTo>
                  <a:lnTo>
                    <a:pt x="76" y="271"/>
                  </a:lnTo>
                  <a:lnTo>
                    <a:pt x="74" y="271"/>
                  </a:lnTo>
                  <a:lnTo>
                    <a:pt x="76" y="273"/>
                  </a:lnTo>
                  <a:lnTo>
                    <a:pt x="76" y="273"/>
                  </a:lnTo>
                  <a:lnTo>
                    <a:pt x="77" y="278"/>
                  </a:lnTo>
                  <a:lnTo>
                    <a:pt x="77" y="284"/>
                  </a:lnTo>
                  <a:lnTo>
                    <a:pt x="76" y="288"/>
                  </a:lnTo>
                  <a:lnTo>
                    <a:pt x="74" y="288"/>
                  </a:lnTo>
                  <a:lnTo>
                    <a:pt x="74" y="288"/>
                  </a:lnTo>
                  <a:lnTo>
                    <a:pt x="74" y="290"/>
                  </a:lnTo>
                  <a:lnTo>
                    <a:pt x="74" y="294"/>
                  </a:lnTo>
                  <a:lnTo>
                    <a:pt x="74" y="299"/>
                  </a:lnTo>
                  <a:lnTo>
                    <a:pt x="74" y="299"/>
                  </a:lnTo>
                  <a:lnTo>
                    <a:pt x="74" y="309"/>
                  </a:lnTo>
                  <a:lnTo>
                    <a:pt x="74" y="313"/>
                  </a:lnTo>
                  <a:lnTo>
                    <a:pt x="72" y="314"/>
                  </a:lnTo>
                  <a:lnTo>
                    <a:pt x="74" y="318"/>
                  </a:lnTo>
                  <a:lnTo>
                    <a:pt x="70" y="322"/>
                  </a:lnTo>
                  <a:lnTo>
                    <a:pt x="70" y="322"/>
                  </a:lnTo>
                  <a:lnTo>
                    <a:pt x="70" y="330"/>
                  </a:lnTo>
                  <a:lnTo>
                    <a:pt x="70" y="331"/>
                  </a:lnTo>
                  <a:lnTo>
                    <a:pt x="70" y="333"/>
                  </a:lnTo>
                  <a:lnTo>
                    <a:pt x="70" y="333"/>
                  </a:lnTo>
                  <a:lnTo>
                    <a:pt x="70" y="333"/>
                  </a:lnTo>
                  <a:lnTo>
                    <a:pt x="66" y="328"/>
                  </a:lnTo>
                  <a:lnTo>
                    <a:pt x="60" y="330"/>
                  </a:lnTo>
                  <a:lnTo>
                    <a:pt x="60" y="330"/>
                  </a:lnTo>
                  <a:lnTo>
                    <a:pt x="53" y="330"/>
                  </a:lnTo>
                  <a:lnTo>
                    <a:pt x="53" y="330"/>
                  </a:lnTo>
                  <a:lnTo>
                    <a:pt x="51" y="330"/>
                  </a:lnTo>
                  <a:lnTo>
                    <a:pt x="51" y="331"/>
                  </a:lnTo>
                  <a:lnTo>
                    <a:pt x="49" y="331"/>
                  </a:lnTo>
                  <a:lnTo>
                    <a:pt x="49" y="333"/>
                  </a:lnTo>
                  <a:lnTo>
                    <a:pt x="49" y="333"/>
                  </a:lnTo>
                  <a:lnTo>
                    <a:pt x="45" y="333"/>
                  </a:lnTo>
                  <a:lnTo>
                    <a:pt x="43" y="335"/>
                  </a:lnTo>
                  <a:lnTo>
                    <a:pt x="42" y="339"/>
                  </a:lnTo>
                  <a:lnTo>
                    <a:pt x="42" y="339"/>
                  </a:lnTo>
                  <a:lnTo>
                    <a:pt x="42" y="343"/>
                  </a:lnTo>
                  <a:lnTo>
                    <a:pt x="42" y="343"/>
                  </a:lnTo>
                  <a:lnTo>
                    <a:pt x="40" y="347"/>
                  </a:lnTo>
                  <a:lnTo>
                    <a:pt x="38" y="347"/>
                  </a:lnTo>
                  <a:lnTo>
                    <a:pt x="36" y="348"/>
                  </a:lnTo>
                  <a:lnTo>
                    <a:pt x="34" y="348"/>
                  </a:lnTo>
                  <a:lnTo>
                    <a:pt x="34" y="348"/>
                  </a:lnTo>
                  <a:lnTo>
                    <a:pt x="26" y="348"/>
                  </a:lnTo>
                  <a:lnTo>
                    <a:pt x="26" y="343"/>
                  </a:lnTo>
                  <a:lnTo>
                    <a:pt x="26" y="335"/>
                  </a:lnTo>
                  <a:lnTo>
                    <a:pt x="26" y="330"/>
                  </a:lnTo>
                  <a:lnTo>
                    <a:pt x="26" y="330"/>
                  </a:lnTo>
                  <a:lnTo>
                    <a:pt x="26" y="330"/>
                  </a:lnTo>
                  <a:lnTo>
                    <a:pt x="26" y="330"/>
                  </a:lnTo>
                  <a:lnTo>
                    <a:pt x="26" y="326"/>
                  </a:lnTo>
                  <a:lnTo>
                    <a:pt x="26" y="322"/>
                  </a:lnTo>
                  <a:lnTo>
                    <a:pt x="26" y="322"/>
                  </a:lnTo>
                  <a:lnTo>
                    <a:pt x="23" y="320"/>
                  </a:lnTo>
                  <a:lnTo>
                    <a:pt x="23" y="318"/>
                  </a:lnTo>
                  <a:lnTo>
                    <a:pt x="23" y="314"/>
                  </a:lnTo>
                  <a:lnTo>
                    <a:pt x="21" y="314"/>
                  </a:lnTo>
                  <a:lnTo>
                    <a:pt x="21" y="314"/>
                  </a:lnTo>
                  <a:lnTo>
                    <a:pt x="19" y="313"/>
                  </a:lnTo>
                  <a:lnTo>
                    <a:pt x="19" y="313"/>
                  </a:lnTo>
                  <a:lnTo>
                    <a:pt x="19" y="309"/>
                  </a:lnTo>
                  <a:lnTo>
                    <a:pt x="17" y="309"/>
                  </a:lnTo>
                  <a:lnTo>
                    <a:pt x="17" y="309"/>
                  </a:lnTo>
                  <a:lnTo>
                    <a:pt x="11" y="303"/>
                  </a:lnTo>
                  <a:lnTo>
                    <a:pt x="9" y="292"/>
                  </a:lnTo>
                  <a:lnTo>
                    <a:pt x="4" y="282"/>
                  </a:lnTo>
                  <a:lnTo>
                    <a:pt x="0" y="277"/>
                  </a:lnTo>
                  <a:lnTo>
                    <a:pt x="0" y="267"/>
                  </a:lnTo>
                  <a:lnTo>
                    <a:pt x="0" y="267"/>
                  </a:lnTo>
                  <a:lnTo>
                    <a:pt x="0" y="267"/>
                  </a:lnTo>
                  <a:close/>
                </a:path>
              </a:pathLst>
            </a:custGeom>
            <a:solidFill>
              <a:schemeClr val="bg1">
                <a:lumMod val="85000"/>
              </a:schemeClr>
            </a:solidFill>
            <a:ln w="635" cap="rnd">
              <a:solidFill>
                <a:schemeClr val="bg1">
                  <a:alpha val="17000"/>
                </a:schemeClr>
              </a:solidFill>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85" name="Freeform 285">
              <a:extLst>
                <a:ext uri="{FF2B5EF4-FFF2-40B4-BE49-F238E27FC236}">
                  <a16:creationId xmlns:a16="http://schemas.microsoft.com/office/drawing/2014/main" id="{62664E3E-1CE7-574D-9996-72F8DAB6FE3B}"/>
                </a:ext>
              </a:extLst>
            </p:cNvPr>
            <p:cNvSpPr>
              <a:spLocks/>
            </p:cNvSpPr>
            <p:nvPr userDrawn="1"/>
          </p:nvSpPr>
          <p:spPr bwMode="auto">
            <a:xfrm>
              <a:off x="1221897" y="1578121"/>
              <a:ext cx="274836" cy="452172"/>
            </a:xfrm>
            <a:custGeom>
              <a:avLst/>
              <a:gdLst>
                <a:gd name="T0" fmla="*/ 19 w 180"/>
                <a:gd name="T1" fmla="*/ 239 h 348"/>
                <a:gd name="T2" fmla="*/ 25 w 180"/>
                <a:gd name="T3" fmla="*/ 212 h 348"/>
                <a:gd name="T4" fmla="*/ 15 w 180"/>
                <a:gd name="T5" fmla="*/ 182 h 348"/>
                <a:gd name="T6" fmla="*/ 15 w 180"/>
                <a:gd name="T7" fmla="*/ 163 h 348"/>
                <a:gd name="T8" fmla="*/ 34 w 180"/>
                <a:gd name="T9" fmla="*/ 123 h 348"/>
                <a:gd name="T10" fmla="*/ 59 w 180"/>
                <a:gd name="T11" fmla="*/ 70 h 348"/>
                <a:gd name="T12" fmla="*/ 94 w 180"/>
                <a:gd name="T13" fmla="*/ 31 h 348"/>
                <a:gd name="T14" fmla="*/ 127 w 180"/>
                <a:gd name="T15" fmla="*/ 16 h 348"/>
                <a:gd name="T16" fmla="*/ 161 w 180"/>
                <a:gd name="T17" fmla="*/ 19 h 348"/>
                <a:gd name="T18" fmla="*/ 172 w 180"/>
                <a:gd name="T19" fmla="*/ 57 h 348"/>
                <a:gd name="T20" fmla="*/ 180 w 180"/>
                <a:gd name="T21" fmla="*/ 93 h 348"/>
                <a:gd name="T22" fmla="*/ 159 w 180"/>
                <a:gd name="T23" fmla="*/ 93 h 348"/>
                <a:gd name="T24" fmla="*/ 155 w 180"/>
                <a:gd name="T25" fmla="*/ 95 h 348"/>
                <a:gd name="T26" fmla="*/ 147 w 180"/>
                <a:gd name="T27" fmla="*/ 97 h 348"/>
                <a:gd name="T28" fmla="*/ 146 w 180"/>
                <a:gd name="T29" fmla="*/ 101 h 348"/>
                <a:gd name="T30" fmla="*/ 142 w 180"/>
                <a:gd name="T31" fmla="*/ 104 h 348"/>
                <a:gd name="T32" fmla="*/ 138 w 180"/>
                <a:gd name="T33" fmla="*/ 112 h 348"/>
                <a:gd name="T34" fmla="*/ 132 w 180"/>
                <a:gd name="T35" fmla="*/ 118 h 348"/>
                <a:gd name="T36" fmla="*/ 138 w 180"/>
                <a:gd name="T37" fmla="*/ 125 h 348"/>
                <a:gd name="T38" fmla="*/ 136 w 180"/>
                <a:gd name="T39" fmla="*/ 137 h 348"/>
                <a:gd name="T40" fmla="*/ 123 w 180"/>
                <a:gd name="T41" fmla="*/ 148 h 348"/>
                <a:gd name="T42" fmla="*/ 117 w 180"/>
                <a:gd name="T43" fmla="*/ 150 h 348"/>
                <a:gd name="T44" fmla="*/ 112 w 180"/>
                <a:gd name="T45" fmla="*/ 156 h 348"/>
                <a:gd name="T46" fmla="*/ 104 w 180"/>
                <a:gd name="T47" fmla="*/ 157 h 348"/>
                <a:gd name="T48" fmla="*/ 93 w 180"/>
                <a:gd name="T49" fmla="*/ 173 h 348"/>
                <a:gd name="T50" fmla="*/ 89 w 180"/>
                <a:gd name="T51" fmla="*/ 174 h 348"/>
                <a:gd name="T52" fmla="*/ 89 w 180"/>
                <a:gd name="T53" fmla="*/ 178 h 348"/>
                <a:gd name="T54" fmla="*/ 85 w 180"/>
                <a:gd name="T55" fmla="*/ 184 h 348"/>
                <a:gd name="T56" fmla="*/ 83 w 180"/>
                <a:gd name="T57" fmla="*/ 191 h 348"/>
                <a:gd name="T58" fmla="*/ 83 w 180"/>
                <a:gd name="T59" fmla="*/ 208 h 348"/>
                <a:gd name="T60" fmla="*/ 85 w 180"/>
                <a:gd name="T61" fmla="*/ 226 h 348"/>
                <a:gd name="T62" fmla="*/ 89 w 180"/>
                <a:gd name="T63" fmla="*/ 227 h 348"/>
                <a:gd name="T64" fmla="*/ 100 w 180"/>
                <a:gd name="T65" fmla="*/ 231 h 348"/>
                <a:gd name="T66" fmla="*/ 100 w 180"/>
                <a:gd name="T67" fmla="*/ 239 h 348"/>
                <a:gd name="T68" fmla="*/ 104 w 180"/>
                <a:gd name="T69" fmla="*/ 244 h 348"/>
                <a:gd name="T70" fmla="*/ 104 w 180"/>
                <a:gd name="T71" fmla="*/ 252 h 348"/>
                <a:gd name="T72" fmla="*/ 100 w 180"/>
                <a:gd name="T73" fmla="*/ 254 h 348"/>
                <a:gd name="T74" fmla="*/ 96 w 180"/>
                <a:gd name="T75" fmla="*/ 263 h 348"/>
                <a:gd name="T76" fmla="*/ 77 w 180"/>
                <a:gd name="T77" fmla="*/ 271 h 348"/>
                <a:gd name="T78" fmla="*/ 76 w 180"/>
                <a:gd name="T79" fmla="*/ 273 h 348"/>
                <a:gd name="T80" fmla="*/ 76 w 180"/>
                <a:gd name="T81" fmla="*/ 288 h 348"/>
                <a:gd name="T82" fmla="*/ 74 w 180"/>
                <a:gd name="T83" fmla="*/ 294 h 348"/>
                <a:gd name="T84" fmla="*/ 74 w 180"/>
                <a:gd name="T85" fmla="*/ 313 h 348"/>
                <a:gd name="T86" fmla="*/ 70 w 180"/>
                <a:gd name="T87" fmla="*/ 322 h 348"/>
                <a:gd name="T88" fmla="*/ 70 w 180"/>
                <a:gd name="T89" fmla="*/ 333 h 348"/>
                <a:gd name="T90" fmla="*/ 60 w 180"/>
                <a:gd name="T91" fmla="*/ 330 h 348"/>
                <a:gd name="T92" fmla="*/ 51 w 180"/>
                <a:gd name="T93" fmla="*/ 331 h 348"/>
                <a:gd name="T94" fmla="*/ 45 w 180"/>
                <a:gd name="T95" fmla="*/ 333 h 348"/>
                <a:gd name="T96" fmla="*/ 42 w 180"/>
                <a:gd name="T97" fmla="*/ 343 h 348"/>
                <a:gd name="T98" fmla="*/ 36 w 180"/>
                <a:gd name="T99" fmla="*/ 348 h 348"/>
                <a:gd name="T100" fmla="*/ 26 w 180"/>
                <a:gd name="T101" fmla="*/ 343 h 348"/>
                <a:gd name="T102" fmla="*/ 26 w 180"/>
                <a:gd name="T103" fmla="*/ 330 h 348"/>
                <a:gd name="T104" fmla="*/ 26 w 180"/>
                <a:gd name="T105" fmla="*/ 322 h 348"/>
                <a:gd name="T106" fmla="*/ 21 w 180"/>
                <a:gd name="T107" fmla="*/ 314 h 348"/>
                <a:gd name="T108" fmla="*/ 19 w 180"/>
                <a:gd name="T109" fmla="*/ 309 h 348"/>
                <a:gd name="T110" fmla="*/ 9 w 180"/>
                <a:gd name="T111" fmla="*/ 292 h 348"/>
                <a:gd name="T112" fmla="*/ 0 w 180"/>
                <a:gd name="T113" fmla="*/ 267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80" h="348">
                  <a:moveTo>
                    <a:pt x="0" y="267"/>
                  </a:moveTo>
                  <a:lnTo>
                    <a:pt x="7" y="267"/>
                  </a:lnTo>
                  <a:lnTo>
                    <a:pt x="7" y="244"/>
                  </a:lnTo>
                  <a:lnTo>
                    <a:pt x="19" y="239"/>
                  </a:lnTo>
                  <a:lnTo>
                    <a:pt x="19" y="224"/>
                  </a:lnTo>
                  <a:lnTo>
                    <a:pt x="15" y="220"/>
                  </a:lnTo>
                  <a:lnTo>
                    <a:pt x="15" y="214"/>
                  </a:lnTo>
                  <a:lnTo>
                    <a:pt x="25" y="212"/>
                  </a:lnTo>
                  <a:lnTo>
                    <a:pt x="25" y="205"/>
                  </a:lnTo>
                  <a:lnTo>
                    <a:pt x="15" y="197"/>
                  </a:lnTo>
                  <a:lnTo>
                    <a:pt x="15" y="197"/>
                  </a:lnTo>
                  <a:lnTo>
                    <a:pt x="15" y="182"/>
                  </a:lnTo>
                  <a:lnTo>
                    <a:pt x="15" y="182"/>
                  </a:lnTo>
                  <a:lnTo>
                    <a:pt x="15" y="173"/>
                  </a:lnTo>
                  <a:lnTo>
                    <a:pt x="15" y="173"/>
                  </a:lnTo>
                  <a:lnTo>
                    <a:pt x="15" y="163"/>
                  </a:lnTo>
                  <a:lnTo>
                    <a:pt x="11" y="156"/>
                  </a:lnTo>
                  <a:lnTo>
                    <a:pt x="26" y="139"/>
                  </a:lnTo>
                  <a:lnTo>
                    <a:pt x="42" y="139"/>
                  </a:lnTo>
                  <a:lnTo>
                    <a:pt x="34" y="123"/>
                  </a:lnTo>
                  <a:lnTo>
                    <a:pt x="47" y="108"/>
                  </a:lnTo>
                  <a:lnTo>
                    <a:pt x="49" y="80"/>
                  </a:lnTo>
                  <a:lnTo>
                    <a:pt x="57" y="80"/>
                  </a:lnTo>
                  <a:lnTo>
                    <a:pt x="59" y="70"/>
                  </a:lnTo>
                  <a:lnTo>
                    <a:pt x="72" y="57"/>
                  </a:lnTo>
                  <a:lnTo>
                    <a:pt x="70" y="46"/>
                  </a:lnTo>
                  <a:lnTo>
                    <a:pt x="83" y="29"/>
                  </a:lnTo>
                  <a:lnTo>
                    <a:pt x="94" y="31"/>
                  </a:lnTo>
                  <a:lnTo>
                    <a:pt x="98" y="27"/>
                  </a:lnTo>
                  <a:lnTo>
                    <a:pt x="94" y="14"/>
                  </a:lnTo>
                  <a:lnTo>
                    <a:pt x="121" y="21"/>
                  </a:lnTo>
                  <a:lnTo>
                    <a:pt x="127" y="16"/>
                  </a:lnTo>
                  <a:lnTo>
                    <a:pt x="127" y="0"/>
                  </a:lnTo>
                  <a:lnTo>
                    <a:pt x="134" y="2"/>
                  </a:lnTo>
                  <a:lnTo>
                    <a:pt x="149" y="21"/>
                  </a:lnTo>
                  <a:lnTo>
                    <a:pt x="161" y="19"/>
                  </a:lnTo>
                  <a:lnTo>
                    <a:pt x="172" y="29"/>
                  </a:lnTo>
                  <a:lnTo>
                    <a:pt x="172" y="29"/>
                  </a:lnTo>
                  <a:lnTo>
                    <a:pt x="170" y="48"/>
                  </a:lnTo>
                  <a:lnTo>
                    <a:pt x="172" y="57"/>
                  </a:lnTo>
                  <a:lnTo>
                    <a:pt x="176" y="67"/>
                  </a:lnTo>
                  <a:lnTo>
                    <a:pt x="170" y="74"/>
                  </a:lnTo>
                  <a:lnTo>
                    <a:pt x="180" y="87"/>
                  </a:lnTo>
                  <a:lnTo>
                    <a:pt x="180" y="93"/>
                  </a:lnTo>
                  <a:lnTo>
                    <a:pt x="172" y="93"/>
                  </a:lnTo>
                  <a:lnTo>
                    <a:pt x="164" y="93"/>
                  </a:lnTo>
                  <a:lnTo>
                    <a:pt x="164" y="93"/>
                  </a:lnTo>
                  <a:lnTo>
                    <a:pt x="159" y="93"/>
                  </a:lnTo>
                  <a:lnTo>
                    <a:pt x="159" y="93"/>
                  </a:lnTo>
                  <a:lnTo>
                    <a:pt x="153" y="93"/>
                  </a:lnTo>
                  <a:lnTo>
                    <a:pt x="153" y="93"/>
                  </a:lnTo>
                  <a:lnTo>
                    <a:pt x="155" y="95"/>
                  </a:lnTo>
                  <a:lnTo>
                    <a:pt x="153" y="97"/>
                  </a:lnTo>
                  <a:lnTo>
                    <a:pt x="153" y="97"/>
                  </a:lnTo>
                  <a:lnTo>
                    <a:pt x="153" y="97"/>
                  </a:lnTo>
                  <a:lnTo>
                    <a:pt x="147" y="97"/>
                  </a:lnTo>
                  <a:lnTo>
                    <a:pt x="146" y="97"/>
                  </a:lnTo>
                  <a:lnTo>
                    <a:pt x="146" y="99"/>
                  </a:lnTo>
                  <a:lnTo>
                    <a:pt x="146" y="99"/>
                  </a:lnTo>
                  <a:lnTo>
                    <a:pt x="146" y="101"/>
                  </a:lnTo>
                  <a:lnTo>
                    <a:pt x="144" y="103"/>
                  </a:lnTo>
                  <a:lnTo>
                    <a:pt x="142" y="104"/>
                  </a:lnTo>
                  <a:lnTo>
                    <a:pt x="142" y="104"/>
                  </a:lnTo>
                  <a:lnTo>
                    <a:pt x="142" y="104"/>
                  </a:lnTo>
                  <a:lnTo>
                    <a:pt x="142" y="108"/>
                  </a:lnTo>
                  <a:lnTo>
                    <a:pt x="140" y="108"/>
                  </a:lnTo>
                  <a:lnTo>
                    <a:pt x="138" y="110"/>
                  </a:lnTo>
                  <a:lnTo>
                    <a:pt x="138" y="112"/>
                  </a:lnTo>
                  <a:lnTo>
                    <a:pt x="138" y="112"/>
                  </a:lnTo>
                  <a:lnTo>
                    <a:pt x="138" y="114"/>
                  </a:lnTo>
                  <a:lnTo>
                    <a:pt x="134" y="116"/>
                  </a:lnTo>
                  <a:lnTo>
                    <a:pt x="132" y="118"/>
                  </a:lnTo>
                  <a:lnTo>
                    <a:pt x="132" y="120"/>
                  </a:lnTo>
                  <a:lnTo>
                    <a:pt x="132" y="120"/>
                  </a:lnTo>
                  <a:lnTo>
                    <a:pt x="132" y="120"/>
                  </a:lnTo>
                  <a:lnTo>
                    <a:pt x="138" y="125"/>
                  </a:lnTo>
                  <a:lnTo>
                    <a:pt x="138" y="125"/>
                  </a:lnTo>
                  <a:lnTo>
                    <a:pt x="138" y="125"/>
                  </a:lnTo>
                  <a:lnTo>
                    <a:pt x="138" y="129"/>
                  </a:lnTo>
                  <a:lnTo>
                    <a:pt x="136" y="137"/>
                  </a:lnTo>
                  <a:lnTo>
                    <a:pt x="127" y="142"/>
                  </a:lnTo>
                  <a:lnTo>
                    <a:pt x="127" y="142"/>
                  </a:lnTo>
                  <a:lnTo>
                    <a:pt x="127" y="146"/>
                  </a:lnTo>
                  <a:lnTo>
                    <a:pt x="123" y="148"/>
                  </a:lnTo>
                  <a:lnTo>
                    <a:pt x="123" y="148"/>
                  </a:lnTo>
                  <a:lnTo>
                    <a:pt x="123" y="148"/>
                  </a:lnTo>
                  <a:lnTo>
                    <a:pt x="119" y="150"/>
                  </a:lnTo>
                  <a:lnTo>
                    <a:pt x="117" y="150"/>
                  </a:lnTo>
                  <a:lnTo>
                    <a:pt x="115" y="154"/>
                  </a:lnTo>
                  <a:lnTo>
                    <a:pt x="115" y="154"/>
                  </a:lnTo>
                  <a:lnTo>
                    <a:pt x="113" y="154"/>
                  </a:lnTo>
                  <a:lnTo>
                    <a:pt x="112" y="156"/>
                  </a:lnTo>
                  <a:lnTo>
                    <a:pt x="110" y="156"/>
                  </a:lnTo>
                  <a:lnTo>
                    <a:pt x="110" y="156"/>
                  </a:lnTo>
                  <a:lnTo>
                    <a:pt x="106" y="156"/>
                  </a:lnTo>
                  <a:lnTo>
                    <a:pt x="104" y="157"/>
                  </a:lnTo>
                  <a:lnTo>
                    <a:pt x="100" y="159"/>
                  </a:lnTo>
                  <a:lnTo>
                    <a:pt x="96" y="167"/>
                  </a:lnTo>
                  <a:lnTo>
                    <a:pt x="93" y="173"/>
                  </a:lnTo>
                  <a:lnTo>
                    <a:pt x="93" y="173"/>
                  </a:lnTo>
                  <a:lnTo>
                    <a:pt x="93" y="174"/>
                  </a:lnTo>
                  <a:lnTo>
                    <a:pt x="91" y="174"/>
                  </a:lnTo>
                  <a:lnTo>
                    <a:pt x="89" y="174"/>
                  </a:lnTo>
                  <a:lnTo>
                    <a:pt x="89" y="174"/>
                  </a:lnTo>
                  <a:lnTo>
                    <a:pt x="89" y="174"/>
                  </a:lnTo>
                  <a:lnTo>
                    <a:pt x="89" y="176"/>
                  </a:lnTo>
                  <a:lnTo>
                    <a:pt x="89" y="178"/>
                  </a:lnTo>
                  <a:lnTo>
                    <a:pt x="89" y="178"/>
                  </a:lnTo>
                  <a:lnTo>
                    <a:pt x="87" y="178"/>
                  </a:lnTo>
                  <a:lnTo>
                    <a:pt x="87" y="180"/>
                  </a:lnTo>
                  <a:lnTo>
                    <a:pt x="87" y="182"/>
                  </a:lnTo>
                  <a:lnTo>
                    <a:pt x="85" y="184"/>
                  </a:lnTo>
                  <a:lnTo>
                    <a:pt x="85" y="184"/>
                  </a:lnTo>
                  <a:lnTo>
                    <a:pt x="85" y="186"/>
                  </a:lnTo>
                  <a:lnTo>
                    <a:pt x="85" y="190"/>
                  </a:lnTo>
                  <a:lnTo>
                    <a:pt x="83" y="191"/>
                  </a:lnTo>
                  <a:lnTo>
                    <a:pt x="83" y="191"/>
                  </a:lnTo>
                  <a:lnTo>
                    <a:pt x="83" y="197"/>
                  </a:lnTo>
                  <a:lnTo>
                    <a:pt x="83" y="197"/>
                  </a:lnTo>
                  <a:lnTo>
                    <a:pt x="83" y="208"/>
                  </a:lnTo>
                  <a:lnTo>
                    <a:pt x="83" y="216"/>
                  </a:lnTo>
                  <a:lnTo>
                    <a:pt x="83" y="222"/>
                  </a:lnTo>
                  <a:lnTo>
                    <a:pt x="83" y="222"/>
                  </a:lnTo>
                  <a:lnTo>
                    <a:pt x="85" y="226"/>
                  </a:lnTo>
                  <a:lnTo>
                    <a:pt x="85" y="226"/>
                  </a:lnTo>
                  <a:lnTo>
                    <a:pt x="87" y="227"/>
                  </a:lnTo>
                  <a:lnTo>
                    <a:pt x="89" y="227"/>
                  </a:lnTo>
                  <a:lnTo>
                    <a:pt x="89" y="227"/>
                  </a:lnTo>
                  <a:lnTo>
                    <a:pt x="94" y="227"/>
                  </a:lnTo>
                  <a:lnTo>
                    <a:pt x="98" y="229"/>
                  </a:lnTo>
                  <a:lnTo>
                    <a:pt x="100" y="231"/>
                  </a:lnTo>
                  <a:lnTo>
                    <a:pt x="100" y="231"/>
                  </a:lnTo>
                  <a:lnTo>
                    <a:pt x="100" y="231"/>
                  </a:lnTo>
                  <a:lnTo>
                    <a:pt x="100" y="233"/>
                  </a:lnTo>
                  <a:lnTo>
                    <a:pt x="100" y="235"/>
                  </a:lnTo>
                  <a:lnTo>
                    <a:pt x="100" y="239"/>
                  </a:lnTo>
                  <a:lnTo>
                    <a:pt x="100" y="239"/>
                  </a:lnTo>
                  <a:lnTo>
                    <a:pt x="104" y="243"/>
                  </a:lnTo>
                  <a:lnTo>
                    <a:pt x="104" y="243"/>
                  </a:lnTo>
                  <a:lnTo>
                    <a:pt x="104" y="244"/>
                  </a:lnTo>
                  <a:lnTo>
                    <a:pt x="104" y="244"/>
                  </a:lnTo>
                  <a:lnTo>
                    <a:pt x="104" y="248"/>
                  </a:lnTo>
                  <a:lnTo>
                    <a:pt x="104" y="250"/>
                  </a:lnTo>
                  <a:lnTo>
                    <a:pt x="104" y="252"/>
                  </a:lnTo>
                  <a:lnTo>
                    <a:pt x="104" y="252"/>
                  </a:lnTo>
                  <a:lnTo>
                    <a:pt x="102" y="254"/>
                  </a:lnTo>
                  <a:lnTo>
                    <a:pt x="100" y="254"/>
                  </a:lnTo>
                  <a:lnTo>
                    <a:pt x="100" y="254"/>
                  </a:lnTo>
                  <a:lnTo>
                    <a:pt x="100" y="258"/>
                  </a:lnTo>
                  <a:lnTo>
                    <a:pt x="100" y="258"/>
                  </a:lnTo>
                  <a:lnTo>
                    <a:pt x="98" y="261"/>
                  </a:lnTo>
                  <a:lnTo>
                    <a:pt x="96" y="263"/>
                  </a:lnTo>
                  <a:lnTo>
                    <a:pt x="94" y="263"/>
                  </a:lnTo>
                  <a:lnTo>
                    <a:pt x="89" y="263"/>
                  </a:lnTo>
                  <a:lnTo>
                    <a:pt x="85" y="269"/>
                  </a:lnTo>
                  <a:lnTo>
                    <a:pt x="77" y="271"/>
                  </a:lnTo>
                  <a:lnTo>
                    <a:pt x="77" y="271"/>
                  </a:lnTo>
                  <a:lnTo>
                    <a:pt x="76" y="271"/>
                  </a:lnTo>
                  <a:lnTo>
                    <a:pt x="74" y="271"/>
                  </a:lnTo>
                  <a:lnTo>
                    <a:pt x="76" y="273"/>
                  </a:lnTo>
                  <a:lnTo>
                    <a:pt x="76" y="273"/>
                  </a:lnTo>
                  <a:lnTo>
                    <a:pt x="77" y="278"/>
                  </a:lnTo>
                  <a:lnTo>
                    <a:pt x="77" y="284"/>
                  </a:lnTo>
                  <a:lnTo>
                    <a:pt x="76" y="288"/>
                  </a:lnTo>
                  <a:lnTo>
                    <a:pt x="74" y="288"/>
                  </a:lnTo>
                  <a:lnTo>
                    <a:pt x="74" y="288"/>
                  </a:lnTo>
                  <a:lnTo>
                    <a:pt x="74" y="290"/>
                  </a:lnTo>
                  <a:lnTo>
                    <a:pt x="74" y="294"/>
                  </a:lnTo>
                  <a:lnTo>
                    <a:pt x="74" y="299"/>
                  </a:lnTo>
                  <a:lnTo>
                    <a:pt x="74" y="299"/>
                  </a:lnTo>
                  <a:lnTo>
                    <a:pt x="74" y="309"/>
                  </a:lnTo>
                  <a:lnTo>
                    <a:pt x="74" y="313"/>
                  </a:lnTo>
                  <a:lnTo>
                    <a:pt x="72" y="314"/>
                  </a:lnTo>
                  <a:lnTo>
                    <a:pt x="74" y="318"/>
                  </a:lnTo>
                  <a:lnTo>
                    <a:pt x="70" y="322"/>
                  </a:lnTo>
                  <a:lnTo>
                    <a:pt x="70" y="322"/>
                  </a:lnTo>
                  <a:lnTo>
                    <a:pt x="70" y="330"/>
                  </a:lnTo>
                  <a:lnTo>
                    <a:pt x="70" y="331"/>
                  </a:lnTo>
                  <a:lnTo>
                    <a:pt x="70" y="333"/>
                  </a:lnTo>
                  <a:lnTo>
                    <a:pt x="70" y="333"/>
                  </a:lnTo>
                  <a:lnTo>
                    <a:pt x="70" y="333"/>
                  </a:lnTo>
                  <a:lnTo>
                    <a:pt x="66" y="328"/>
                  </a:lnTo>
                  <a:lnTo>
                    <a:pt x="60" y="330"/>
                  </a:lnTo>
                  <a:lnTo>
                    <a:pt x="60" y="330"/>
                  </a:lnTo>
                  <a:lnTo>
                    <a:pt x="53" y="330"/>
                  </a:lnTo>
                  <a:lnTo>
                    <a:pt x="53" y="330"/>
                  </a:lnTo>
                  <a:lnTo>
                    <a:pt x="51" y="330"/>
                  </a:lnTo>
                  <a:lnTo>
                    <a:pt x="51" y="331"/>
                  </a:lnTo>
                  <a:lnTo>
                    <a:pt x="49" y="331"/>
                  </a:lnTo>
                  <a:lnTo>
                    <a:pt x="49" y="333"/>
                  </a:lnTo>
                  <a:lnTo>
                    <a:pt x="49" y="333"/>
                  </a:lnTo>
                  <a:lnTo>
                    <a:pt x="45" y="333"/>
                  </a:lnTo>
                  <a:lnTo>
                    <a:pt x="43" y="335"/>
                  </a:lnTo>
                  <a:lnTo>
                    <a:pt x="42" y="339"/>
                  </a:lnTo>
                  <a:lnTo>
                    <a:pt x="42" y="339"/>
                  </a:lnTo>
                  <a:lnTo>
                    <a:pt x="42" y="343"/>
                  </a:lnTo>
                  <a:lnTo>
                    <a:pt x="42" y="343"/>
                  </a:lnTo>
                  <a:lnTo>
                    <a:pt x="40" y="347"/>
                  </a:lnTo>
                  <a:lnTo>
                    <a:pt x="38" y="347"/>
                  </a:lnTo>
                  <a:lnTo>
                    <a:pt x="36" y="348"/>
                  </a:lnTo>
                  <a:lnTo>
                    <a:pt x="34" y="348"/>
                  </a:lnTo>
                  <a:lnTo>
                    <a:pt x="34" y="348"/>
                  </a:lnTo>
                  <a:lnTo>
                    <a:pt x="26" y="348"/>
                  </a:lnTo>
                  <a:lnTo>
                    <a:pt x="26" y="343"/>
                  </a:lnTo>
                  <a:lnTo>
                    <a:pt x="26" y="335"/>
                  </a:lnTo>
                  <a:lnTo>
                    <a:pt x="26" y="330"/>
                  </a:lnTo>
                  <a:lnTo>
                    <a:pt x="26" y="330"/>
                  </a:lnTo>
                  <a:lnTo>
                    <a:pt x="26" y="330"/>
                  </a:lnTo>
                  <a:lnTo>
                    <a:pt x="26" y="330"/>
                  </a:lnTo>
                  <a:lnTo>
                    <a:pt x="26" y="326"/>
                  </a:lnTo>
                  <a:lnTo>
                    <a:pt x="26" y="322"/>
                  </a:lnTo>
                  <a:lnTo>
                    <a:pt x="26" y="322"/>
                  </a:lnTo>
                  <a:lnTo>
                    <a:pt x="23" y="320"/>
                  </a:lnTo>
                  <a:lnTo>
                    <a:pt x="23" y="318"/>
                  </a:lnTo>
                  <a:lnTo>
                    <a:pt x="23" y="314"/>
                  </a:lnTo>
                  <a:lnTo>
                    <a:pt x="21" y="314"/>
                  </a:lnTo>
                  <a:lnTo>
                    <a:pt x="21" y="314"/>
                  </a:lnTo>
                  <a:lnTo>
                    <a:pt x="19" y="313"/>
                  </a:lnTo>
                  <a:lnTo>
                    <a:pt x="19" y="313"/>
                  </a:lnTo>
                  <a:lnTo>
                    <a:pt x="19" y="309"/>
                  </a:lnTo>
                  <a:lnTo>
                    <a:pt x="17" y="309"/>
                  </a:lnTo>
                  <a:lnTo>
                    <a:pt x="17" y="309"/>
                  </a:lnTo>
                  <a:lnTo>
                    <a:pt x="11" y="303"/>
                  </a:lnTo>
                  <a:lnTo>
                    <a:pt x="9" y="292"/>
                  </a:lnTo>
                  <a:lnTo>
                    <a:pt x="4" y="282"/>
                  </a:lnTo>
                  <a:lnTo>
                    <a:pt x="0" y="277"/>
                  </a:lnTo>
                  <a:lnTo>
                    <a:pt x="0" y="267"/>
                  </a:lnTo>
                  <a:lnTo>
                    <a:pt x="0" y="267"/>
                  </a:lnTo>
                  <a:lnTo>
                    <a:pt x="0" y="267"/>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86" name="Freeform 286">
              <a:extLst>
                <a:ext uri="{FF2B5EF4-FFF2-40B4-BE49-F238E27FC236}">
                  <a16:creationId xmlns:a16="http://schemas.microsoft.com/office/drawing/2014/main" id="{A2B9AF25-69FA-894E-A082-F8B7065FBB1B}"/>
                </a:ext>
              </a:extLst>
            </p:cNvPr>
            <p:cNvSpPr>
              <a:spLocks/>
            </p:cNvSpPr>
            <p:nvPr userDrawn="1"/>
          </p:nvSpPr>
          <p:spPr bwMode="auto">
            <a:xfrm>
              <a:off x="1363895" y="1947136"/>
              <a:ext cx="19849" cy="35082"/>
            </a:xfrm>
            <a:custGeom>
              <a:avLst/>
              <a:gdLst>
                <a:gd name="T0" fmla="*/ 3 w 13"/>
                <a:gd name="T1" fmla="*/ 8 h 27"/>
                <a:gd name="T2" fmla="*/ 0 w 13"/>
                <a:gd name="T3" fmla="*/ 11 h 27"/>
                <a:gd name="T4" fmla="*/ 0 w 13"/>
                <a:gd name="T5" fmla="*/ 19 h 27"/>
                <a:gd name="T6" fmla="*/ 0 w 13"/>
                <a:gd name="T7" fmla="*/ 27 h 27"/>
                <a:gd name="T8" fmla="*/ 0 w 13"/>
                <a:gd name="T9" fmla="*/ 27 h 27"/>
                <a:gd name="T10" fmla="*/ 1 w 13"/>
                <a:gd name="T11" fmla="*/ 27 h 27"/>
                <a:gd name="T12" fmla="*/ 3 w 13"/>
                <a:gd name="T13" fmla="*/ 25 h 27"/>
                <a:gd name="T14" fmla="*/ 3 w 13"/>
                <a:gd name="T15" fmla="*/ 23 h 27"/>
                <a:gd name="T16" fmla="*/ 3 w 13"/>
                <a:gd name="T17" fmla="*/ 23 h 27"/>
                <a:gd name="T18" fmla="*/ 3 w 13"/>
                <a:gd name="T19" fmla="*/ 21 h 27"/>
                <a:gd name="T20" fmla="*/ 5 w 13"/>
                <a:gd name="T21" fmla="*/ 19 h 27"/>
                <a:gd name="T22" fmla="*/ 5 w 13"/>
                <a:gd name="T23" fmla="*/ 17 h 27"/>
                <a:gd name="T24" fmla="*/ 7 w 13"/>
                <a:gd name="T25" fmla="*/ 13 h 27"/>
                <a:gd name="T26" fmla="*/ 13 w 13"/>
                <a:gd name="T27" fmla="*/ 10 h 27"/>
                <a:gd name="T28" fmla="*/ 11 w 13"/>
                <a:gd name="T29" fmla="*/ 6 h 27"/>
                <a:gd name="T30" fmla="*/ 11 w 13"/>
                <a:gd name="T31" fmla="*/ 0 h 27"/>
                <a:gd name="T32" fmla="*/ 5 w 13"/>
                <a:gd name="T33" fmla="*/ 6 h 27"/>
                <a:gd name="T34" fmla="*/ 3 w 13"/>
                <a:gd name="T35" fmla="*/ 8 h 27"/>
                <a:gd name="T36" fmla="*/ 3 w 13"/>
                <a:gd name="T37" fmla="*/ 8 h 27"/>
                <a:gd name="T38" fmla="*/ 3 w 13"/>
                <a:gd name="T39" fmla="*/ 8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3" h="27">
                  <a:moveTo>
                    <a:pt x="3" y="8"/>
                  </a:moveTo>
                  <a:lnTo>
                    <a:pt x="0" y="11"/>
                  </a:lnTo>
                  <a:lnTo>
                    <a:pt x="0" y="19"/>
                  </a:lnTo>
                  <a:lnTo>
                    <a:pt x="0" y="27"/>
                  </a:lnTo>
                  <a:lnTo>
                    <a:pt x="0" y="27"/>
                  </a:lnTo>
                  <a:lnTo>
                    <a:pt x="1" y="27"/>
                  </a:lnTo>
                  <a:lnTo>
                    <a:pt x="3" y="25"/>
                  </a:lnTo>
                  <a:lnTo>
                    <a:pt x="3" y="23"/>
                  </a:lnTo>
                  <a:lnTo>
                    <a:pt x="3" y="23"/>
                  </a:lnTo>
                  <a:lnTo>
                    <a:pt x="3" y="21"/>
                  </a:lnTo>
                  <a:lnTo>
                    <a:pt x="5" y="19"/>
                  </a:lnTo>
                  <a:lnTo>
                    <a:pt x="5" y="17"/>
                  </a:lnTo>
                  <a:lnTo>
                    <a:pt x="7" y="13"/>
                  </a:lnTo>
                  <a:lnTo>
                    <a:pt x="13" y="10"/>
                  </a:lnTo>
                  <a:lnTo>
                    <a:pt x="11" y="6"/>
                  </a:lnTo>
                  <a:lnTo>
                    <a:pt x="11" y="0"/>
                  </a:lnTo>
                  <a:lnTo>
                    <a:pt x="5" y="6"/>
                  </a:lnTo>
                  <a:lnTo>
                    <a:pt x="3" y="8"/>
                  </a:lnTo>
                  <a:lnTo>
                    <a:pt x="3" y="8"/>
                  </a:lnTo>
                  <a:lnTo>
                    <a:pt x="3" y="8"/>
                  </a:lnTo>
                  <a:close/>
                </a:path>
              </a:pathLst>
            </a:custGeom>
            <a:solidFill>
              <a:schemeClr val="bg1">
                <a:lumMod val="85000"/>
              </a:schemeClr>
            </a:solidFill>
            <a:ln w="635" cap="rnd">
              <a:solidFill>
                <a:schemeClr val="bg1">
                  <a:alpha val="17000"/>
                </a:schemeClr>
              </a:solidFill>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87" name="Freeform 287">
              <a:extLst>
                <a:ext uri="{FF2B5EF4-FFF2-40B4-BE49-F238E27FC236}">
                  <a16:creationId xmlns:a16="http://schemas.microsoft.com/office/drawing/2014/main" id="{E6289470-1478-D94B-A9C8-B31DBB3965B7}"/>
                </a:ext>
              </a:extLst>
            </p:cNvPr>
            <p:cNvSpPr>
              <a:spLocks/>
            </p:cNvSpPr>
            <p:nvPr userDrawn="1"/>
          </p:nvSpPr>
          <p:spPr bwMode="auto">
            <a:xfrm>
              <a:off x="1363895" y="1947136"/>
              <a:ext cx="19849" cy="35082"/>
            </a:xfrm>
            <a:custGeom>
              <a:avLst/>
              <a:gdLst>
                <a:gd name="T0" fmla="*/ 3 w 13"/>
                <a:gd name="T1" fmla="*/ 8 h 27"/>
                <a:gd name="T2" fmla="*/ 0 w 13"/>
                <a:gd name="T3" fmla="*/ 11 h 27"/>
                <a:gd name="T4" fmla="*/ 0 w 13"/>
                <a:gd name="T5" fmla="*/ 19 h 27"/>
                <a:gd name="T6" fmla="*/ 0 w 13"/>
                <a:gd name="T7" fmla="*/ 27 h 27"/>
                <a:gd name="T8" fmla="*/ 0 w 13"/>
                <a:gd name="T9" fmla="*/ 27 h 27"/>
                <a:gd name="T10" fmla="*/ 1 w 13"/>
                <a:gd name="T11" fmla="*/ 27 h 27"/>
                <a:gd name="T12" fmla="*/ 3 w 13"/>
                <a:gd name="T13" fmla="*/ 25 h 27"/>
                <a:gd name="T14" fmla="*/ 3 w 13"/>
                <a:gd name="T15" fmla="*/ 23 h 27"/>
                <a:gd name="T16" fmla="*/ 3 w 13"/>
                <a:gd name="T17" fmla="*/ 23 h 27"/>
                <a:gd name="T18" fmla="*/ 3 w 13"/>
                <a:gd name="T19" fmla="*/ 21 h 27"/>
                <a:gd name="T20" fmla="*/ 5 w 13"/>
                <a:gd name="T21" fmla="*/ 19 h 27"/>
                <a:gd name="T22" fmla="*/ 5 w 13"/>
                <a:gd name="T23" fmla="*/ 17 h 27"/>
                <a:gd name="T24" fmla="*/ 7 w 13"/>
                <a:gd name="T25" fmla="*/ 13 h 27"/>
                <a:gd name="T26" fmla="*/ 13 w 13"/>
                <a:gd name="T27" fmla="*/ 10 h 27"/>
                <a:gd name="T28" fmla="*/ 11 w 13"/>
                <a:gd name="T29" fmla="*/ 6 h 27"/>
                <a:gd name="T30" fmla="*/ 11 w 13"/>
                <a:gd name="T31" fmla="*/ 0 h 27"/>
                <a:gd name="T32" fmla="*/ 5 w 13"/>
                <a:gd name="T33" fmla="*/ 6 h 27"/>
                <a:gd name="T34" fmla="*/ 3 w 13"/>
                <a:gd name="T35" fmla="*/ 8 h 27"/>
                <a:gd name="T36" fmla="*/ 3 w 13"/>
                <a:gd name="T37" fmla="*/ 8 h 27"/>
                <a:gd name="T38" fmla="*/ 3 w 13"/>
                <a:gd name="T39" fmla="*/ 8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3" h="27">
                  <a:moveTo>
                    <a:pt x="3" y="8"/>
                  </a:moveTo>
                  <a:lnTo>
                    <a:pt x="0" y="11"/>
                  </a:lnTo>
                  <a:lnTo>
                    <a:pt x="0" y="19"/>
                  </a:lnTo>
                  <a:lnTo>
                    <a:pt x="0" y="27"/>
                  </a:lnTo>
                  <a:lnTo>
                    <a:pt x="0" y="27"/>
                  </a:lnTo>
                  <a:lnTo>
                    <a:pt x="1" y="27"/>
                  </a:lnTo>
                  <a:lnTo>
                    <a:pt x="3" y="25"/>
                  </a:lnTo>
                  <a:lnTo>
                    <a:pt x="3" y="23"/>
                  </a:lnTo>
                  <a:lnTo>
                    <a:pt x="3" y="23"/>
                  </a:lnTo>
                  <a:lnTo>
                    <a:pt x="3" y="21"/>
                  </a:lnTo>
                  <a:lnTo>
                    <a:pt x="5" y="19"/>
                  </a:lnTo>
                  <a:lnTo>
                    <a:pt x="5" y="17"/>
                  </a:lnTo>
                  <a:lnTo>
                    <a:pt x="7" y="13"/>
                  </a:lnTo>
                  <a:lnTo>
                    <a:pt x="13" y="10"/>
                  </a:lnTo>
                  <a:lnTo>
                    <a:pt x="11" y="6"/>
                  </a:lnTo>
                  <a:lnTo>
                    <a:pt x="11" y="0"/>
                  </a:lnTo>
                  <a:lnTo>
                    <a:pt x="5" y="6"/>
                  </a:lnTo>
                  <a:lnTo>
                    <a:pt x="3" y="8"/>
                  </a:lnTo>
                  <a:lnTo>
                    <a:pt x="3" y="8"/>
                  </a:lnTo>
                  <a:lnTo>
                    <a:pt x="3" y="8"/>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88" name="Freeform 288">
              <a:extLst>
                <a:ext uri="{FF2B5EF4-FFF2-40B4-BE49-F238E27FC236}">
                  <a16:creationId xmlns:a16="http://schemas.microsoft.com/office/drawing/2014/main" id="{139EF91B-0B76-6A40-926F-7BA987F5EAC5}"/>
                </a:ext>
              </a:extLst>
            </p:cNvPr>
            <p:cNvSpPr>
              <a:spLocks/>
            </p:cNvSpPr>
            <p:nvPr userDrawn="1"/>
          </p:nvSpPr>
          <p:spPr bwMode="auto">
            <a:xfrm>
              <a:off x="1513528" y="3659674"/>
              <a:ext cx="164901" cy="148125"/>
            </a:xfrm>
            <a:custGeom>
              <a:avLst/>
              <a:gdLst>
                <a:gd name="T0" fmla="*/ 0 w 108"/>
                <a:gd name="T1" fmla="*/ 34 h 114"/>
                <a:gd name="T2" fmla="*/ 2 w 108"/>
                <a:gd name="T3" fmla="*/ 34 h 114"/>
                <a:gd name="T4" fmla="*/ 21 w 108"/>
                <a:gd name="T5" fmla="*/ 34 h 114"/>
                <a:gd name="T6" fmla="*/ 32 w 108"/>
                <a:gd name="T7" fmla="*/ 21 h 114"/>
                <a:gd name="T8" fmla="*/ 47 w 108"/>
                <a:gd name="T9" fmla="*/ 17 h 114"/>
                <a:gd name="T10" fmla="*/ 47 w 108"/>
                <a:gd name="T11" fmla="*/ 8 h 114"/>
                <a:gd name="T12" fmla="*/ 55 w 108"/>
                <a:gd name="T13" fmla="*/ 0 h 114"/>
                <a:gd name="T14" fmla="*/ 70 w 108"/>
                <a:gd name="T15" fmla="*/ 0 h 114"/>
                <a:gd name="T16" fmla="*/ 74 w 108"/>
                <a:gd name="T17" fmla="*/ 6 h 114"/>
                <a:gd name="T18" fmla="*/ 89 w 108"/>
                <a:gd name="T19" fmla="*/ 10 h 114"/>
                <a:gd name="T20" fmla="*/ 104 w 108"/>
                <a:gd name="T21" fmla="*/ 21 h 114"/>
                <a:gd name="T22" fmla="*/ 102 w 108"/>
                <a:gd name="T23" fmla="*/ 55 h 114"/>
                <a:gd name="T24" fmla="*/ 108 w 108"/>
                <a:gd name="T25" fmla="*/ 72 h 114"/>
                <a:gd name="T26" fmla="*/ 102 w 108"/>
                <a:gd name="T27" fmla="*/ 78 h 114"/>
                <a:gd name="T28" fmla="*/ 95 w 108"/>
                <a:gd name="T29" fmla="*/ 99 h 114"/>
                <a:gd name="T30" fmla="*/ 79 w 108"/>
                <a:gd name="T31" fmla="*/ 114 h 114"/>
                <a:gd name="T32" fmla="*/ 49 w 108"/>
                <a:gd name="T33" fmla="*/ 106 h 114"/>
                <a:gd name="T34" fmla="*/ 34 w 108"/>
                <a:gd name="T35" fmla="*/ 101 h 114"/>
                <a:gd name="T36" fmla="*/ 30 w 108"/>
                <a:gd name="T37" fmla="*/ 86 h 114"/>
                <a:gd name="T38" fmla="*/ 23 w 108"/>
                <a:gd name="T39" fmla="*/ 76 h 114"/>
                <a:gd name="T40" fmla="*/ 13 w 108"/>
                <a:gd name="T41" fmla="*/ 69 h 114"/>
                <a:gd name="T42" fmla="*/ 9 w 108"/>
                <a:gd name="T43" fmla="*/ 57 h 114"/>
                <a:gd name="T44" fmla="*/ 2 w 108"/>
                <a:gd name="T45" fmla="*/ 50 h 114"/>
                <a:gd name="T46" fmla="*/ 0 w 108"/>
                <a:gd name="T47" fmla="*/ 34 h 114"/>
                <a:gd name="T48" fmla="*/ 0 w 108"/>
                <a:gd name="T49" fmla="*/ 34 h 114"/>
                <a:gd name="T50" fmla="*/ 0 w 108"/>
                <a:gd name="T51" fmla="*/ 3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08" h="114">
                  <a:moveTo>
                    <a:pt x="0" y="34"/>
                  </a:moveTo>
                  <a:lnTo>
                    <a:pt x="2" y="34"/>
                  </a:lnTo>
                  <a:lnTo>
                    <a:pt x="21" y="34"/>
                  </a:lnTo>
                  <a:lnTo>
                    <a:pt x="32" y="21"/>
                  </a:lnTo>
                  <a:lnTo>
                    <a:pt x="47" y="17"/>
                  </a:lnTo>
                  <a:lnTo>
                    <a:pt x="47" y="8"/>
                  </a:lnTo>
                  <a:lnTo>
                    <a:pt x="55" y="0"/>
                  </a:lnTo>
                  <a:lnTo>
                    <a:pt x="70" y="0"/>
                  </a:lnTo>
                  <a:lnTo>
                    <a:pt x="74" y="6"/>
                  </a:lnTo>
                  <a:lnTo>
                    <a:pt x="89" y="10"/>
                  </a:lnTo>
                  <a:lnTo>
                    <a:pt x="104" y="21"/>
                  </a:lnTo>
                  <a:lnTo>
                    <a:pt x="102" y="55"/>
                  </a:lnTo>
                  <a:lnTo>
                    <a:pt x="108" y="72"/>
                  </a:lnTo>
                  <a:lnTo>
                    <a:pt x="102" y="78"/>
                  </a:lnTo>
                  <a:lnTo>
                    <a:pt x="95" y="99"/>
                  </a:lnTo>
                  <a:lnTo>
                    <a:pt x="79" y="114"/>
                  </a:lnTo>
                  <a:lnTo>
                    <a:pt x="49" y="106"/>
                  </a:lnTo>
                  <a:lnTo>
                    <a:pt x="34" y="101"/>
                  </a:lnTo>
                  <a:lnTo>
                    <a:pt x="30" y="86"/>
                  </a:lnTo>
                  <a:lnTo>
                    <a:pt x="23" y="76"/>
                  </a:lnTo>
                  <a:lnTo>
                    <a:pt x="13" y="69"/>
                  </a:lnTo>
                  <a:lnTo>
                    <a:pt x="9" y="57"/>
                  </a:lnTo>
                  <a:lnTo>
                    <a:pt x="2" y="50"/>
                  </a:lnTo>
                  <a:lnTo>
                    <a:pt x="0" y="34"/>
                  </a:lnTo>
                  <a:lnTo>
                    <a:pt x="0" y="34"/>
                  </a:lnTo>
                  <a:lnTo>
                    <a:pt x="0" y="34"/>
                  </a:lnTo>
                  <a:close/>
                </a:path>
              </a:pathLst>
            </a:custGeom>
            <a:solidFill>
              <a:schemeClr val="bg1">
                <a:lumMod val="85000"/>
              </a:schemeClr>
            </a:solidFill>
            <a:ln w="635" cap="rnd">
              <a:solidFill>
                <a:schemeClr val="bg1">
                  <a:alpha val="17000"/>
                </a:schemeClr>
              </a:solidFill>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89" name="Freeform 289">
              <a:extLst>
                <a:ext uri="{FF2B5EF4-FFF2-40B4-BE49-F238E27FC236}">
                  <a16:creationId xmlns:a16="http://schemas.microsoft.com/office/drawing/2014/main" id="{FD56F6EC-BCDE-B543-A8AF-03EC40465D40}"/>
                </a:ext>
              </a:extLst>
            </p:cNvPr>
            <p:cNvSpPr>
              <a:spLocks/>
            </p:cNvSpPr>
            <p:nvPr userDrawn="1"/>
          </p:nvSpPr>
          <p:spPr bwMode="auto">
            <a:xfrm>
              <a:off x="1513528" y="3659674"/>
              <a:ext cx="164901" cy="148125"/>
            </a:xfrm>
            <a:custGeom>
              <a:avLst/>
              <a:gdLst>
                <a:gd name="T0" fmla="*/ 0 w 108"/>
                <a:gd name="T1" fmla="*/ 34 h 114"/>
                <a:gd name="T2" fmla="*/ 2 w 108"/>
                <a:gd name="T3" fmla="*/ 34 h 114"/>
                <a:gd name="T4" fmla="*/ 21 w 108"/>
                <a:gd name="T5" fmla="*/ 34 h 114"/>
                <a:gd name="T6" fmla="*/ 32 w 108"/>
                <a:gd name="T7" fmla="*/ 21 h 114"/>
                <a:gd name="T8" fmla="*/ 47 w 108"/>
                <a:gd name="T9" fmla="*/ 17 h 114"/>
                <a:gd name="T10" fmla="*/ 47 w 108"/>
                <a:gd name="T11" fmla="*/ 8 h 114"/>
                <a:gd name="T12" fmla="*/ 55 w 108"/>
                <a:gd name="T13" fmla="*/ 0 h 114"/>
                <a:gd name="T14" fmla="*/ 70 w 108"/>
                <a:gd name="T15" fmla="*/ 0 h 114"/>
                <a:gd name="T16" fmla="*/ 74 w 108"/>
                <a:gd name="T17" fmla="*/ 6 h 114"/>
                <a:gd name="T18" fmla="*/ 89 w 108"/>
                <a:gd name="T19" fmla="*/ 10 h 114"/>
                <a:gd name="T20" fmla="*/ 104 w 108"/>
                <a:gd name="T21" fmla="*/ 21 h 114"/>
                <a:gd name="T22" fmla="*/ 102 w 108"/>
                <a:gd name="T23" fmla="*/ 55 h 114"/>
                <a:gd name="T24" fmla="*/ 108 w 108"/>
                <a:gd name="T25" fmla="*/ 72 h 114"/>
                <a:gd name="T26" fmla="*/ 102 w 108"/>
                <a:gd name="T27" fmla="*/ 78 h 114"/>
                <a:gd name="T28" fmla="*/ 95 w 108"/>
                <a:gd name="T29" fmla="*/ 99 h 114"/>
                <a:gd name="T30" fmla="*/ 79 w 108"/>
                <a:gd name="T31" fmla="*/ 114 h 114"/>
                <a:gd name="T32" fmla="*/ 49 w 108"/>
                <a:gd name="T33" fmla="*/ 106 h 114"/>
                <a:gd name="T34" fmla="*/ 34 w 108"/>
                <a:gd name="T35" fmla="*/ 101 h 114"/>
                <a:gd name="T36" fmla="*/ 30 w 108"/>
                <a:gd name="T37" fmla="*/ 86 h 114"/>
                <a:gd name="T38" fmla="*/ 23 w 108"/>
                <a:gd name="T39" fmla="*/ 76 h 114"/>
                <a:gd name="T40" fmla="*/ 13 w 108"/>
                <a:gd name="T41" fmla="*/ 69 h 114"/>
                <a:gd name="T42" fmla="*/ 9 w 108"/>
                <a:gd name="T43" fmla="*/ 57 h 114"/>
                <a:gd name="T44" fmla="*/ 2 w 108"/>
                <a:gd name="T45" fmla="*/ 50 h 114"/>
                <a:gd name="T46" fmla="*/ 0 w 108"/>
                <a:gd name="T47" fmla="*/ 34 h 114"/>
                <a:gd name="T48" fmla="*/ 0 w 108"/>
                <a:gd name="T49" fmla="*/ 34 h 114"/>
                <a:gd name="T50" fmla="*/ 0 w 108"/>
                <a:gd name="T51" fmla="*/ 3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08" h="114">
                  <a:moveTo>
                    <a:pt x="0" y="34"/>
                  </a:moveTo>
                  <a:lnTo>
                    <a:pt x="2" y="34"/>
                  </a:lnTo>
                  <a:lnTo>
                    <a:pt x="21" y="34"/>
                  </a:lnTo>
                  <a:lnTo>
                    <a:pt x="32" y="21"/>
                  </a:lnTo>
                  <a:lnTo>
                    <a:pt x="47" y="17"/>
                  </a:lnTo>
                  <a:lnTo>
                    <a:pt x="47" y="8"/>
                  </a:lnTo>
                  <a:lnTo>
                    <a:pt x="55" y="0"/>
                  </a:lnTo>
                  <a:lnTo>
                    <a:pt x="70" y="0"/>
                  </a:lnTo>
                  <a:lnTo>
                    <a:pt x="74" y="6"/>
                  </a:lnTo>
                  <a:lnTo>
                    <a:pt x="89" y="10"/>
                  </a:lnTo>
                  <a:lnTo>
                    <a:pt x="104" y="21"/>
                  </a:lnTo>
                  <a:lnTo>
                    <a:pt x="102" y="55"/>
                  </a:lnTo>
                  <a:lnTo>
                    <a:pt x="108" y="72"/>
                  </a:lnTo>
                  <a:lnTo>
                    <a:pt x="102" y="78"/>
                  </a:lnTo>
                  <a:lnTo>
                    <a:pt x="95" y="99"/>
                  </a:lnTo>
                  <a:lnTo>
                    <a:pt x="79" y="114"/>
                  </a:lnTo>
                  <a:lnTo>
                    <a:pt x="49" y="106"/>
                  </a:lnTo>
                  <a:lnTo>
                    <a:pt x="34" y="101"/>
                  </a:lnTo>
                  <a:lnTo>
                    <a:pt x="30" y="86"/>
                  </a:lnTo>
                  <a:lnTo>
                    <a:pt x="23" y="76"/>
                  </a:lnTo>
                  <a:lnTo>
                    <a:pt x="13" y="69"/>
                  </a:lnTo>
                  <a:lnTo>
                    <a:pt x="9" y="57"/>
                  </a:lnTo>
                  <a:lnTo>
                    <a:pt x="2" y="50"/>
                  </a:lnTo>
                  <a:lnTo>
                    <a:pt x="0" y="34"/>
                  </a:lnTo>
                  <a:lnTo>
                    <a:pt x="0" y="34"/>
                  </a:lnTo>
                  <a:lnTo>
                    <a:pt x="0" y="34"/>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90" name="Freeform 290">
              <a:extLst>
                <a:ext uri="{FF2B5EF4-FFF2-40B4-BE49-F238E27FC236}">
                  <a16:creationId xmlns:a16="http://schemas.microsoft.com/office/drawing/2014/main" id="{D106E8AD-BD56-6B4B-B7B1-7DF3A7F338B9}"/>
                </a:ext>
              </a:extLst>
            </p:cNvPr>
            <p:cNvSpPr>
              <a:spLocks/>
            </p:cNvSpPr>
            <p:nvPr userDrawn="1"/>
          </p:nvSpPr>
          <p:spPr bwMode="auto">
            <a:xfrm>
              <a:off x="3396153" y="3562223"/>
              <a:ext cx="881001" cy="640578"/>
            </a:xfrm>
            <a:custGeom>
              <a:avLst/>
              <a:gdLst>
                <a:gd name="T0" fmla="*/ 93 w 577"/>
                <a:gd name="T1" fmla="*/ 395 h 493"/>
                <a:gd name="T2" fmla="*/ 30 w 577"/>
                <a:gd name="T3" fmla="*/ 406 h 493"/>
                <a:gd name="T4" fmla="*/ 11 w 577"/>
                <a:gd name="T5" fmla="*/ 291 h 493"/>
                <a:gd name="T6" fmla="*/ 0 w 577"/>
                <a:gd name="T7" fmla="*/ 259 h 493"/>
                <a:gd name="T8" fmla="*/ 6 w 577"/>
                <a:gd name="T9" fmla="*/ 225 h 493"/>
                <a:gd name="T10" fmla="*/ 6 w 577"/>
                <a:gd name="T11" fmla="*/ 206 h 493"/>
                <a:gd name="T12" fmla="*/ 19 w 577"/>
                <a:gd name="T13" fmla="*/ 185 h 493"/>
                <a:gd name="T14" fmla="*/ 40 w 577"/>
                <a:gd name="T15" fmla="*/ 172 h 493"/>
                <a:gd name="T16" fmla="*/ 68 w 577"/>
                <a:gd name="T17" fmla="*/ 164 h 493"/>
                <a:gd name="T18" fmla="*/ 95 w 577"/>
                <a:gd name="T19" fmla="*/ 151 h 493"/>
                <a:gd name="T20" fmla="*/ 125 w 577"/>
                <a:gd name="T21" fmla="*/ 128 h 493"/>
                <a:gd name="T22" fmla="*/ 146 w 577"/>
                <a:gd name="T23" fmla="*/ 92 h 493"/>
                <a:gd name="T24" fmla="*/ 166 w 577"/>
                <a:gd name="T25" fmla="*/ 72 h 493"/>
                <a:gd name="T26" fmla="*/ 176 w 577"/>
                <a:gd name="T27" fmla="*/ 64 h 493"/>
                <a:gd name="T28" fmla="*/ 197 w 577"/>
                <a:gd name="T29" fmla="*/ 51 h 493"/>
                <a:gd name="T30" fmla="*/ 210 w 577"/>
                <a:gd name="T31" fmla="*/ 64 h 493"/>
                <a:gd name="T32" fmla="*/ 219 w 577"/>
                <a:gd name="T33" fmla="*/ 79 h 493"/>
                <a:gd name="T34" fmla="*/ 238 w 577"/>
                <a:gd name="T35" fmla="*/ 72 h 493"/>
                <a:gd name="T36" fmla="*/ 240 w 577"/>
                <a:gd name="T37" fmla="*/ 34 h 493"/>
                <a:gd name="T38" fmla="*/ 257 w 577"/>
                <a:gd name="T39" fmla="*/ 26 h 493"/>
                <a:gd name="T40" fmla="*/ 267 w 577"/>
                <a:gd name="T41" fmla="*/ 26 h 493"/>
                <a:gd name="T42" fmla="*/ 280 w 577"/>
                <a:gd name="T43" fmla="*/ 5 h 493"/>
                <a:gd name="T44" fmla="*/ 287 w 577"/>
                <a:gd name="T45" fmla="*/ 15 h 493"/>
                <a:gd name="T46" fmla="*/ 318 w 577"/>
                <a:gd name="T47" fmla="*/ 26 h 493"/>
                <a:gd name="T48" fmla="*/ 337 w 577"/>
                <a:gd name="T49" fmla="*/ 38 h 493"/>
                <a:gd name="T50" fmla="*/ 322 w 577"/>
                <a:gd name="T51" fmla="*/ 47 h 493"/>
                <a:gd name="T52" fmla="*/ 329 w 577"/>
                <a:gd name="T53" fmla="*/ 81 h 493"/>
                <a:gd name="T54" fmla="*/ 374 w 577"/>
                <a:gd name="T55" fmla="*/ 106 h 493"/>
                <a:gd name="T56" fmla="*/ 395 w 577"/>
                <a:gd name="T57" fmla="*/ 104 h 493"/>
                <a:gd name="T58" fmla="*/ 410 w 577"/>
                <a:gd name="T59" fmla="*/ 72 h 493"/>
                <a:gd name="T60" fmla="*/ 410 w 577"/>
                <a:gd name="T61" fmla="*/ 43 h 493"/>
                <a:gd name="T62" fmla="*/ 414 w 577"/>
                <a:gd name="T63" fmla="*/ 9 h 493"/>
                <a:gd name="T64" fmla="*/ 431 w 577"/>
                <a:gd name="T65" fmla="*/ 38 h 493"/>
                <a:gd name="T66" fmla="*/ 437 w 577"/>
                <a:gd name="T67" fmla="*/ 58 h 493"/>
                <a:gd name="T68" fmla="*/ 461 w 577"/>
                <a:gd name="T69" fmla="*/ 106 h 493"/>
                <a:gd name="T70" fmla="*/ 469 w 577"/>
                <a:gd name="T71" fmla="*/ 130 h 493"/>
                <a:gd name="T72" fmla="*/ 494 w 577"/>
                <a:gd name="T73" fmla="*/ 155 h 493"/>
                <a:gd name="T74" fmla="*/ 514 w 577"/>
                <a:gd name="T75" fmla="*/ 172 h 493"/>
                <a:gd name="T76" fmla="*/ 545 w 577"/>
                <a:gd name="T77" fmla="*/ 223 h 493"/>
                <a:gd name="T78" fmla="*/ 564 w 577"/>
                <a:gd name="T79" fmla="*/ 236 h 493"/>
                <a:gd name="T80" fmla="*/ 567 w 577"/>
                <a:gd name="T81" fmla="*/ 248 h 493"/>
                <a:gd name="T82" fmla="*/ 575 w 577"/>
                <a:gd name="T83" fmla="*/ 283 h 493"/>
                <a:gd name="T84" fmla="*/ 548 w 577"/>
                <a:gd name="T85" fmla="*/ 380 h 493"/>
                <a:gd name="T86" fmla="*/ 533 w 577"/>
                <a:gd name="T87" fmla="*/ 423 h 493"/>
                <a:gd name="T88" fmla="*/ 488 w 577"/>
                <a:gd name="T89" fmla="*/ 473 h 493"/>
                <a:gd name="T90" fmla="*/ 477 w 577"/>
                <a:gd name="T91" fmla="*/ 488 h 493"/>
                <a:gd name="T92" fmla="*/ 437 w 577"/>
                <a:gd name="T93" fmla="*/ 482 h 493"/>
                <a:gd name="T94" fmla="*/ 422 w 577"/>
                <a:gd name="T95" fmla="*/ 490 h 493"/>
                <a:gd name="T96" fmla="*/ 414 w 577"/>
                <a:gd name="T97" fmla="*/ 478 h 493"/>
                <a:gd name="T98" fmla="*/ 395 w 577"/>
                <a:gd name="T99" fmla="*/ 473 h 493"/>
                <a:gd name="T100" fmla="*/ 367 w 577"/>
                <a:gd name="T101" fmla="*/ 423 h 493"/>
                <a:gd name="T102" fmla="*/ 357 w 577"/>
                <a:gd name="T103" fmla="*/ 414 h 493"/>
                <a:gd name="T104" fmla="*/ 344 w 577"/>
                <a:gd name="T105" fmla="*/ 423 h 493"/>
                <a:gd name="T106" fmla="*/ 342 w 577"/>
                <a:gd name="T107" fmla="*/ 406 h 493"/>
                <a:gd name="T108" fmla="*/ 352 w 577"/>
                <a:gd name="T109" fmla="*/ 386 h 493"/>
                <a:gd name="T110" fmla="*/ 316 w 577"/>
                <a:gd name="T111" fmla="*/ 408 h 493"/>
                <a:gd name="T112" fmla="*/ 299 w 577"/>
                <a:gd name="T113" fmla="*/ 378 h 493"/>
                <a:gd name="T114" fmla="*/ 295 w 577"/>
                <a:gd name="T115" fmla="*/ 369 h 493"/>
                <a:gd name="T116" fmla="*/ 267 w 577"/>
                <a:gd name="T117" fmla="*/ 357 h 493"/>
                <a:gd name="T118" fmla="*/ 235 w 577"/>
                <a:gd name="T119" fmla="*/ 357 h 493"/>
                <a:gd name="T120" fmla="*/ 182 w 577"/>
                <a:gd name="T121" fmla="*/ 365 h 4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77" h="493">
                  <a:moveTo>
                    <a:pt x="182" y="365"/>
                  </a:moveTo>
                  <a:lnTo>
                    <a:pt x="161" y="378"/>
                  </a:lnTo>
                  <a:lnTo>
                    <a:pt x="151" y="388"/>
                  </a:lnTo>
                  <a:lnTo>
                    <a:pt x="146" y="395"/>
                  </a:lnTo>
                  <a:lnTo>
                    <a:pt x="129" y="395"/>
                  </a:lnTo>
                  <a:lnTo>
                    <a:pt x="113" y="393"/>
                  </a:lnTo>
                  <a:lnTo>
                    <a:pt x="98" y="395"/>
                  </a:lnTo>
                  <a:lnTo>
                    <a:pt x="93" y="395"/>
                  </a:lnTo>
                  <a:lnTo>
                    <a:pt x="87" y="401"/>
                  </a:lnTo>
                  <a:lnTo>
                    <a:pt x="81" y="406"/>
                  </a:lnTo>
                  <a:lnTo>
                    <a:pt x="76" y="408"/>
                  </a:lnTo>
                  <a:lnTo>
                    <a:pt x="66" y="416"/>
                  </a:lnTo>
                  <a:lnTo>
                    <a:pt x="51" y="416"/>
                  </a:lnTo>
                  <a:lnTo>
                    <a:pt x="40" y="416"/>
                  </a:lnTo>
                  <a:lnTo>
                    <a:pt x="34" y="410"/>
                  </a:lnTo>
                  <a:lnTo>
                    <a:pt x="30" y="406"/>
                  </a:lnTo>
                  <a:lnTo>
                    <a:pt x="26" y="401"/>
                  </a:lnTo>
                  <a:lnTo>
                    <a:pt x="26" y="391"/>
                  </a:lnTo>
                  <a:lnTo>
                    <a:pt x="30" y="388"/>
                  </a:lnTo>
                  <a:lnTo>
                    <a:pt x="30" y="374"/>
                  </a:lnTo>
                  <a:lnTo>
                    <a:pt x="34" y="357"/>
                  </a:lnTo>
                  <a:lnTo>
                    <a:pt x="23" y="329"/>
                  </a:lnTo>
                  <a:lnTo>
                    <a:pt x="23" y="314"/>
                  </a:lnTo>
                  <a:lnTo>
                    <a:pt x="11" y="291"/>
                  </a:lnTo>
                  <a:lnTo>
                    <a:pt x="11" y="278"/>
                  </a:lnTo>
                  <a:lnTo>
                    <a:pt x="11" y="278"/>
                  </a:lnTo>
                  <a:lnTo>
                    <a:pt x="9" y="276"/>
                  </a:lnTo>
                  <a:lnTo>
                    <a:pt x="4" y="270"/>
                  </a:lnTo>
                  <a:lnTo>
                    <a:pt x="4" y="270"/>
                  </a:lnTo>
                  <a:lnTo>
                    <a:pt x="2" y="268"/>
                  </a:lnTo>
                  <a:lnTo>
                    <a:pt x="0" y="263"/>
                  </a:lnTo>
                  <a:lnTo>
                    <a:pt x="0" y="259"/>
                  </a:lnTo>
                  <a:lnTo>
                    <a:pt x="6" y="265"/>
                  </a:lnTo>
                  <a:lnTo>
                    <a:pt x="11" y="257"/>
                  </a:lnTo>
                  <a:lnTo>
                    <a:pt x="11" y="246"/>
                  </a:lnTo>
                  <a:lnTo>
                    <a:pt x="6" y="231"/>
                  </a:lnTo>
                  <a:lnTo>
                    <a:pt x="6" y="231"/>
                  </a:lnTo>
                  <a:lnTo>
                    <a:pt x="6" y="229"/>
                  </a:lnTo>
                  <a:lnTo>
                    <a:pt x="6" y="227"/>
                  </a:lnTo>
                  <a:lnTo>
                    <a:pt x="6" y="225"/>
                  </a:lnTo>
                  <a:lnTo>
                    <a:pt x="6" y="225"/>
                  </a:lnTo>
                  <a:lnTo>
                    <a:pt x="4" y="221"/>
                  </a:lnTo>
                  <a:lnTo>
                    <a:pt x="0" y="219"/>
                  </a:lnTo>
                  <a:lnTo>
                    <a:pt x="0" y="215"/>
                  </a:lnTo>
                  <a:lnTo>
                    <a:pt x="2" y="212"/>
                  </a:lnTo>
                  <a:lnTo>
                    <a:pt x="2" y="212"/>
                  </a:lnTo>
                  <a:lnTo>
                    <a:pt x="4" y="210"/>
                  </a:lnTo>
                  <a:lnTo>
                    <a:pt x="6" y="206"/>
                  </a:lnTo>
                  <a:lnTo>
                    <a:pt x="6" y="202"/>
                  </a:lnTo>
                  <a:lnTo>
                    <a:pt x="6" y="189"/>
                  </a:lnTo>
                  <a:lnTo>
                    <a:pt x="11" y="183"/>
                  </a:lnTo>
                  <a:lnTo>
                    <a:pt x="11" y="193"/>
                  </a:lnTo>
                  <a:lnTo>
                    <a:pt x="11" y="193"/>
                  </a:lnTo>
                  <a:lnTo>
                    <a:pt x="13" y="191"/>
                  </a:lnTo>
                  <a:lnTo>
                    <a:pt x="19" y="185"/>
                  </a:lnTo>
                  <a:lnTo>
                    <a:pt x="19" y="185"/>
                  </a:lnTo>
                  <a:lnTo>
                    <a:pt x="23" y="181"/>
                  </a:lnTo>
                  <a:lnTo>
                    <a:pt x="26" y="181"/>
                  </a:lnTo>
                  <a:lnTo>
                    <a:pt x="28" y="179"/>
                  </a:lnTo>
                  <a:lnTo>
                    <a:pt x="28" y="179"/>
                  </a:lnTo>
                  <a:lnTo>
                    <a:pt x="32" y="178"/>
                  </a:lnTo>
                  <a:lnTo>
                    <a:pt x="36" y="176"/>
                  </a:lnTo>
                  <a:lnTo>
                    <a:pt x="40" y="172"/>
                  </a:lnTo>
                  <a:lnTo>
                    <a:pt x="40" y="172"/>
                  </a:lnTo>
                  <a:lnTo>
                    <a:pt x="44" y="168"/>
                  </a:lnTo>
                  <a:lnTo>
                    <a:pt x="47" y="166"/>
                  </a:lnTo>
                  <a:lnTo>
                    <a:pt x="51" y="164"/>
                  </a:lnTo>
                  <a:lnTo>
                    <a:pt x="62" y="164"/>
                  </a:lnTo>
                  <a:lnTo>
                    <a:pt x="62" y="164"/>
                  </a:lnTo>
                  <a:lnTo>
                    <a:pt x="62" y="164"/>
                  </a:lnTo>
                  <a:lnTo>
                    <a:pt x="64" y="166"/>
                  </a:lnTo>
                  <a:lnTo>
                    <a:pt x="68" y="164"/>
                  </a:lnTo>
                  <a:lnTo>
                    <a:pt x="74" y="161"/>
                  </a:lnTo>
                  <a:lnTo>
                    <a:pt x="74" y="161"/>
                  </a:lnTo>
                  <a:lnTo>
                    <a:pt x="78" y="155"/>
                  </a:lnTo>
                  <a:lnTo>
                    <a:pt x="81" y="153"/>
                  </a:lnTo>
                  <a:lnTo>
                    <a:pt x="85" y="151"/>
                  </a:lnTo>
                  <a:lnTo>
                    <a:pt x="85" y="151"/>
                  </a:lnTo>
                  <a:lnTo>
                    <a:pt x="85" y="151"/>
                  </a:lnTo>
                  <a:lnTo>
                    <a:pt x="95" y="151"/>
                  </a:lnTo>
                  <a:lnTo>
                    <a:pt x="95" y="151"/>
                  </a:lnTo>
                  <a:lnTo>
                    <a:pt x="100" y="151"/>
                  </a:lnTo>
                  <a:lnTo>
                    <a:pt x="104" y="151"/>
                  </a:lnTo>
                  <a:lnTo>
                    <a:pt x="108" y="147"/>
                  </a:lnTo>
                  <a:lnTo>
                    <a:pt x="108" y="147"/>
                  </a:lnTo>
                  <a:lnTo>
                    <a:pt x="113" y="142"/>
                  </a:lnTo>
                  <a:lnTo>
                    <a:pt x="113" y="142"/>
                  </a:lnTo>
                  <a:lnTo>
                    <a:pt x="125" y="128"/>
                  </a:lnTo>
                  <a:lnTo>
                    <a:pt x="125" y="123"/>
                  </a:lnTo>
                  <a:lnTo>
                    <a:pt x="125" y="109"/>
                  </a:lnTo>
                  <a:lnTo>
                    <a:pt x="129" y="102"/>
                  </a:lnTo>
                  <a:lnTo>
                    <a:pt x="134" y="96"/>
                  </a:lnTo>
                  <a:lnTo>
                    <a:pt x="146" y="109"/>
                  </a:lnTo>
                  <a:lnTo>
                    <a:pt x="146" y="102"/>
                  </a:lnTo>
                  <a:lnTo>
                    <a:pt x="153" y="102"/>
                  </a:lnTo>
                  <a:lnTo>
                    <a:pt x="146" y="92"/>
                  </a:lnTo>
                  <a:lnTo>
                    <a:pt x="157" y="92"/>
                  </a:lnTo>
                  <a:lnTo>
                    <a:pt x="163" y="92"/>
                  </a:lnTo>
                  <a:lnTo>
                    <a:pt x="163" y="92"/>
                  </a:lnTo>
                  <a:lnTo>
                    <a:pt x="163" y="83"/>
                  </a:lnTo>
                  <a:lnTo>
                    <a:pt x="163" y="83"/>
                  </a:lnTo>
                  <a:lnTo>
                    <a:pt x="165" y="75"/>
                  </a:lnTo>
                  <a:lnTo>
                    <a:pt x="166" y="72"/>
                  </a:lnTo>
                  <a:lnTo>
                    <a:pt x="166" y="72"/>
                  </a:lnTo>
                  <a:lnTo>
                    <a:pt x="168" y="70"/>
                  </a:lnTo>
                  <a:lnTo>
                    <a:pt x="168" y="68"/>
                  </a:lnTo>
                  <a:lnTo>
                    <a:pt x="168" y="64"/>
                  </a:lnTo>
                  <a:lnTo>
                    <a:pt x="168" y="64"/>
                  </a:lnTo>
                  <a:lnTo>
                    <a:pt x="170" y="64"/>
                  </a:lnTo>
                  <a:lnTo>
                    <a:pt x="170" y="64"/>
                  </a:lnTo>
                  <a:lnTo>
                    <a:pt x="174" y="64"/>
                  </a:lnTo>
                  <a:lnTo>
                    <a:pt x="176" y="64"/>
                  </a:lnTo>
                  <a:lnTo>
                    <a:pt x="176" y="64"/>
                  </a:lnTo>
                  <a:lnTo>
                    <a:pt x="176" y="64"/>
                  </a:lnTo>
                  <a:lnTo>
                    <a:pt x="182" y="58"/>
                  </a:lnTo>
                  <a:lnTo>
                    <a:pt x="193" y="55"/>
                  </a:lnTo>
                  <a:lnTo>
                    <a:pt x="193" y="55"/>
                  </a:lnTo>
                  <a:lnTo>
                    <a:pt x="195" y="51"/>
                  </a:lnTo>
                  <a:lnTo>
                    <a:pt x="197" y="51"/>
                  </a:lnTo>
                  <a:lnTo>
                    <a:pt x="197" y="51"/>
                  </a:lnTo>
                  <a:lnTo>
                    <a:pt x="199" y="51"/>
                  </a:lnTo>
                  <a:lnTo>
                    <a:pt x="199" y="51"/>
                  </a:lnTo>
                  <a:lnTo>
                    <a:pt x="202" y="55"/>
                  </a:lnTo>
                  <a:lnTo>
                    <a:pt x="202" y="55"/>
                  </a:lnTo>
                  <a:lnTo>
                    <a:pt x="208" y="60"/>
                  </a:lnTo>
                  <a:lnTo>
                    <a:pt x="208" y="62"/>
                  </a:lnTo>
                  <a:lnTo>
                    <a:pt x="210" y="64"/>
                  </a:lnTo>
                  <a:lnTo>
                    <a:pt x="210" y="64"/>
                  </a:lnTo>
                  <a:lnTo>
                    <a:pt x="210" y="64"/>
                  </a:lnTo>
                  <a:lnTo>
                    <a:pt x="212" y="68"/>
                  </a:lnTo>
                  <a:lnTo>
                    <a:pt x="214" y="72"/>
                  </a:lnTo>
                  <a:lnTo>
                    <a:pt x="216" y="75"/>
                  </a:lnTo>
                  <a:lnTo>
                    <a:pt x="216" y="75"/>
                  </a:lnTo>
                  <a:lnTo>
                    <a:pt x="216" y="77"/>
                  </a:lnTo>
                  <a:lnTo>
                    <a:pt x="217" y="79"/>
                  </a:lnTo>
                  <a:lnTo>
                    <a:pt x="219" y="79"/>
                  </a:lnTo>
                  <a:lnTo>
                    <a:pt x="219" y="79"/>
                  </a:lnTo>
                  <a:lnTo>
                    <a:pt x="223" y="79"/>
                  </a:lnTo>
                  <a:lnTo>
                    <a:pt x="225" y="75"/>
                  </a:lnTo>
                  <a:lnTo>
                    <a:pt x="225" y="75"/>
                  </a:lnTo>
                  <a:lnTo>
                    <a:pt x="227" y="74"/>
                  </a:lnTo>
                  <a:lnTo>
                    <a:pt x="229" y="72"/>
                  </a:lnTo>
                  <a:lnTo>
                    <a:pt x="235" y="72"/>
                  </a:lnTo>
                  <a:lnTo>
                    <a:pt x="238" y="72"/>
                  </a:lnTo>
                  <a:lnTo>
                    <a:pt x="240" y="72"/>
                  </a:lnTo>
                  <a:lnTo>
                    <a:pt x="231" y="62"/>
                  </a:lnTo>
                  <a:lnTo>
                    <a:pt x="231" y="62"/>
                  </a:lnTo>
                  <a:lnTo>
                    <a:pt x="235" y="58"/>
                  </a:lnTo>
                  <a:lnTo>
                    <a:pt x="238" y="51"/>
                  </a:lnTo>
                  <a:lnTo>
                    <a:pt x="238" y="51"/>
                  </a:lnTo>
                  <a:lnTo>
                    <a:pt x="240" y="47"/>
                  </a:lnTo>
                  <a:lnTo>
                    <a:pt x="240" y="34"/>
                  </a:lnTo>
                  <a:lnTo>
                    <a:pt x="240" y="34"/>
                  </a:lnTo>
                  <a:lnTo>
                    <a:pt x="240" y="34"/>
                  </a:lnTo>
                  <a:lnTo>
                    <a:pt x="242" y="34"/>
                  </a:lnTo>
                  <a:lnTo>
                    <a:pt x="246" y="34"/>
                  </a:lnTo>
                  <a:lnTo>
                    <a:pt x="250" y="30"/>
                  </a:lnTo>
                  <a:lnTo>
                    <a:pt x="250" y="30"/>
                  </a:lnTo>
                  <a:lnTo>
                    <a:pt x="253" y="26"/>
                  </a:lnTo>
                  <a:lnTo>
                    <a:pt x="257" y="26"/>
                  </a:lnTo>
                  <a:lnTo>
                    <a:pt x="259" y="26"/>
                  </a:lnTo>
                  <a:lnTo>
                    <a:pt x="261" y="26"/>
                  </a:lnTo>
                  <a:lnTo>
                    <a:pt x="261" y="26"/>
                  </a:lnTo>
                  <a:lnTo>
                    <a:pt x="261" y="26"/>
                  </a:lnTo>
                  <a:lnTo>
                    <a:pt x="263" y="22"/>
                  </a:lnTo>
                  <a:lnTo>
                    <a:pt x="265" y="22"/>
                  </a:lnTo>
                  <a:lnTo>
                    <a:pt x="265" y="24"/>
                  </a:lnTo>
                  <a:lnTo>
                    <a:pt x="267" y="26"/>
                  </a:lnTo>
                  <a:lnTo>
                    <a:pt x="269" y="26"/>
                  </a:lnTo>
                  <a:lnTo>
                    <a:pt x="269" y="24"/>
                  </a:lnTo>
                  <a:lnTo>
                    <a:pt x="269" y="24"/>
                  </a:lnTo>
                  <a:lnTo>
                    <a:pt x="278" y="13"/>
                  </a:lnTo>
                  <a:lnTo>
                    <a:pt x="278" y="13"/>
                  </a:lnTo>
                  <a:lnTo>
                    <a:pt x="280" y="11"/>
                  </a:lnTo>
                  <a:lnTo>
                    <a:pt x="280" y="9"/>
                  </a:lnTo>
                  <a:lnTo>
                    <a:pt x="280" y="5"/>
                  </a:lnTo>
                  <a:lnTo>
                    <a:pt x="280" y="5"/>
                  </a:lnTo>
                  <a:lnTo>
                    <a:pt x="280" y="7"/>
                  </a:lnTo>
                  <a:lnTo>
                    <a:pt x="280" y="9"/>
                  </a:lnTo>
                  <a:lnTo>
                    <a:pt x="280" y="13"/>
                  </a:lnTo>
                  <a:lnTo>
                    <a:pt x="284" y="13"/>
                  </a:lnTo>
                  <a:lnTo>
                    <a:pt x="284" y="15"/>
                  </a:lnTo>
                  <a:lnTo>
                    <a:pt x="287" y="15"/>
                  </a:lnTo>
                  <a:lnTo>
                    <a:pt x="287" y="15"/>
                  </a:lnTo>
                  <a:lnTo>
                    <a:pt x="295" y="15"/>
                  </a:lnTo>
                  <a:lnTo>
                    <a:pt x="301" y="19"/>
                  </a:lnTo>
                  <a:lnTo>
                    <a:pt x="303" y="21"/>
                  </a:lnTo>
                  <a:lnTo>
                    <a:pt x="304" y="22"/>
                  </a:lnTo>
                  <a:lnTo>
                    <a:pt x="304" y="22"/>
                  </a:lnTo>
                  <a:lnTo>
                    <a:pt x="312" y="22"/>
                  </a:lnTo>
                  <a:lnTo>
                    <a:pt x="316" y="22"/>
                  </a:lnTo>
                  <a:lnTo>
                    <a:pt x="318" y="26"/>
                  </a:lnTo>
                  <a:lnTo>
                    <a:pt x="320" y="26"/>
                  </a:lnTo>
                  <a:lnTo>
                    <a:pt x="320" y="26"/>
                  </a:lnTo>
                  <a:lnTo>
                    <a:pt x="325" y="26"/>
                  </a:lnTo>
                  <a:lnTo>
                    <a:pt x="325" y="26"/>
                  </a:lnTo>
                  <a:lnTo>
                    <a:pt x="331" y="26"/>
                  </a:lnTo>
                  <a:lnTo>
                    <a:pt x="333" y="28"/>
                  </a:lnTo>
                  <a:lnTo>
                    <a:pt x="337" y="30"/>
                  </a:lnTo>
                  <a:lnTo>
                    <a:pt x="337" y="38"/>
                  </a:lnTo>
                  <a:lnTo>
                    <a:pt x="337" y="38"/>
                  </a:lnTo>
                  <a:lnTo>
                    <a:pt x="335" y="41"/>
                  </a:lnTo>
                  <a:lnTo>
                    <a:pt x="331" y="43"/>
                  </a:lnTo>
                  <a:lnTo>
                    <a:pt x="331" y="45"/>
                  </a:lnTo>
                  <a:lnTo>
                    <a:pt x="329" y="45"/>
                  </a:lnTo>
                  <a:lnTo>
                    <a:pt x="329" y="45"/>
                  </a:lnTo>
                  <a:lnTo>
                    <a:pt x="323" y="45"/>
                  </a:lnTo>
                  <a:lnTo>
                    <a:pt x="322" y="47"/>
                  </a:lnTo>
                  <a:lnTo>
                    <a:pt x="323" y="47"/>
                  </a:lnTo>
                  <a:lnTo>
                    <a:pt x="323" y="47"/>
                  </a:lnTo>
                  <a:lnTo>
                    <a:pt x="323" y="51"/>
                  </a:lnTo>
                  <a:lnTo>
                    <a:pt x="323" y="55"/>
                  </a:lnTo>
                  <a:lnTo>
                    <a:pt x="323" y="57"/>
                  </a:lnTo>
                  <a:lnTo>
                    <a:pt x="320" y="64"/>
                  </a:lnTo>
                  <a:lnTo>
                    <a:pt x="320" y="72"/>
                  </a:lnTo>
                  <a:lnTo>
                    <a:pt x="329" y="81"/>
                  </a:lnTo>
                  <a:lnTo>
                    <a:pt x="337" y="89"/>
                  </a:lnTo>
                  <a:lnTo>
                    <a:pt x="342" y="92"/>
                  </a:lnTo>
                  <a:lnTo>
                    <a:pt x="356" y="96"/>
                  </a:lnTo>
                  <a:lnTo>
                    <a:pt x="367" y="96"/>
                  </a:lnTo>
                  <a:lnTo>
                    <a:pt x="367" y="96"/>
                  </a:lnTo>
                  <a:lnTo>
                    <a:pt x="373" y="102"/>
                  </a:lnTo>
                  <a:lnTo>
                    <a:pt x="373" y="102"/>
                  </a:lnTo>
                  <a:lnTo>
                    <a:pt x="374" y="106"/>
                  </a:lnTo>
                  <a:lnTo>
                    <a:pt x="374" y="106"/>
                  </a:lnTo>
                  <a:lnTo>
                    <a:pt x="378" y="109"/>
                  </a:lnTo>
                  <a:lnTo>
                    <a:pt x="384" y="109"/>
                  </a:lnTo>
                  <a:lnTo>
                    <a:pt x="388" y="111"/>
                  </a:lnTo>
                  <a:lnTo>
                    <a:pt x="388" y="111"/>
                  </a:lnTo>
                  <a:lnTo>
                    <a:pt x="391" y="108"/>
                  </a:lnTo>
                  <a:lnTo>
                    <a:pt x="391" y="108"/>
                  </a:lnTo>
                  <a:lnTo>
                    <a:pt x="395" y="104"/>
                  </a:lnTo>
                  <a:lnTo>
                    <a:pt x="399" y="102"/>
                  </a:lnTo>
                  <a:lnTo>
                    <a:pt x="401" y="100"/>
                  </a:lnTo>
                  <a:lnTo>
                    <a:pt x="403" y="96"/>
                  </a:lnTo>
                  <a:lnTo>
                    <a:pt x="403" y="96"/>
                  </a:lnTo>
                  <a:lnTo>
                    <a:pt x="403" y="91"/>
                  </a:lnTo>
                  <a:lnTo>
                    <a:pt x="405" y="87"/>
                  </a:lnTo>
                  <a:lnTo>
                    <a:pt x="407" y="83"/>
                  </a:lnTo>
                  <a:lnTo>
                    <a:pt x="410" y="72"/>
                  </a:lnTo>
                  <a:lnTo>
                    <a:pt x="410" y="72"/>
                  </a:lnTo>
                  <a:lnTo>
                    <a:pt x="410" y="72"/>
                  </a:lnTo>
                  <a:lnTo>
                    <a:pt x="410" y="72"/>
                  </a:lnTo>
                  <a:lnTo>
                    <a:pt x="410" y="64"/>
                  </a:lnTo>
                  <a:lnTo>
                    <a:pt x="410" y="64"/>
                  </a:lnTo>
                  <a:lnTo>
                    <a:pt x="410" y="55"/>
                  </a:lnTo>
                  <a:lnTo>
                    <a:pt x="410" y="55"/>
                  </a:lnTo>
                  <a:lnTo>
                    <a:pt x="410" y="43"/>
                  </a:lnTo>
                  <a:lnTo>
                    <a:pt x="409" y="30"/>
                  </a:lnTo>
                  <a:lnTo>
                    <a:pt x="410" y="22"/>
                  </a:lnTo>
                  <a:lnTo>
                    <a:pt x="410" y="22"/>
                  </a:lnTo>
                  <a:lnTo>
                    <a:pt x="410" y="19"/>
                  </a:lnTo>
                  <a:lnTo>
                    <a:pt x="410" y="15"/>
                  </a:lnTo>
                  <a:lnTo>
                    <a:pt x="414" y="13"/>
                  </a:lnTo>
                  <a:lnTo>
                    <a:pt x="414" y="13"/>
                  </a:lnTo>
                  <a:lnTo>
                    <a:pt x="414" y="9"/>
                  </a:lnTo>
                  <a:lnTo>
                    <a:pt x="416" y="7"/>
                  </a:lnTo>
                  <a:lnTo>
                    <a:pt x="416" y="5"/>
                  </a:lnTo>
                  <a:lnTo>
                    <a:pt x="420" y="0"/>
                  </a:lnTo>
                  <a:lnTo>
                    <a:pt x="431" y="17"/>
                  </a:lnTo>
                  <a:lnTo>
                    <a:pt x="431" y="17"/>
                  </a:lnTo>
                  <a:lnTo>
                    <a:pt x="431" y="34"/>
                  </a:lnTo>
                  <a:lnTo>
                    <a:pt x="431" y="34"/>
                  </a:lnTo>
                  <a:lnTo>
                    <a:pt x="431" y="38"/>
                  </a:lnTo>
                  <a:lnTo>
                    <a:pt x="431" y="38"/>
                  </a:lnTo>
                  <a:lnTo>
                    <a:pt x="433" y="38"/>
                  </a:lnTo>
                  <a:lnTo>
                    <a:pt x="433" y="38"/>
                  </a:lnTo>
                  <a:lnTo>
                    <a:pt x="433" y="43"/>
                  </a:lnTo>
                  <a:lnTo>
                    <a:pt x="433" y="43"/>
                  </a:lnTo>
                  <a:lnTo>
                    <a:pt x="433" y="51"/>
                  </a:lnTo>
                  <a:lnTo>
                    <a:pt x="435" y="55"/>
                  </a:lnTo>
                  <a:lnTo>
                    <a:pt x="437" y="58"/>
                  </a:lnTo>
                  <a:lnTo>
                    <a:pt x="441" y="64"/>
                  </a:lnTo>
                  <a:lnTo>
                    <a:pt x="450" y="64"/>
                  </a:lnTo>
                  <a:lnTo>
                    <a:pt x="456" y="72"/>
                  </a:lnTo>
                  <a:lnTo>
                    <a:pt x="461" y="89"/>
                  </a:lnTo>
                  <a:lnTo>
                    <a:pt x="461" y="89"/>
                  </a:lnTo>
                  <a:lnTo>
                    <a:pt x="461" y="96"/>
                  </a:lnTo>
                  <a:lnTo>
                    <a:pt x="461" y="96"/>
                  </a:lnTo>
                  <a:lnTo>
                    <a:pt x="461" y="106"/>
                  </a:lnTo>
                  <a:lnTo>
                    <a:pt x="461" y="106"/>
                  </a:lnTo>
                  <a:lnTo>
                    <a:pt x="463" y="109"/>
                  </a:lnTo>
                  <a:lnTo>
                    <a:pt x="465" y="115"/>
                  </a:lnTo>
                  <a:lnTo>
                    <a:pt x="469" y="121"/>
                  </a:lnTo>
                  <a:lnTo>
                    <a:pt x="469" y="121"/>
                  </a:lnTo>
                  <a:lnTo>
                    <a:pt x="469" y="123"/>
                  </a:lnTo>
                  <a:lnTo>
                    <a:pt x="469" y="127"/>
                  </a:lnTo>
                  <a:lnTo>
                    <a:pt x="469" y="130"/>
                  </a:lnTo>
                  <a:lnTo>
                    <a:pt x="469" y="130"/>
                  </a:lnTo>
                  <a:lnTo>
                    <a:pt x="477" y="140"/>
                  </a:lnTo>
                  <a:lnTo>
                    <a:pt x="477" y="140"/>
                  </a:lnTo>
                  <a:lnTo>
                    <a:pt x="482" y="145"/>
                  </a:lnTo>
                  <a:lnTo>
                    <a:pt x="482" y="145"/>
                  </a:lnTo>
                  <a:lnTo>
                    <a:pt x="494" y="157"/>
                  </a:lnTo>
                  <a:lnTo>
                    <a:pt x="494" y="157"/>
                  </a:lnTo>
                  <a:lnTo>
                    <a:pt x="494" y="155"/>
                  </a:lnTo>
                  <a:lnTo>
                    <a:pt x="496" y="153"/>
                  </a:lnTo>
                  <a:lnTo>
                    <a:pt x="496" y="151"/>
                  </a:lnTo>
                  <a:lnTo>
                    <a:pt x="497" y="153"/>
                  </a:lnTo>
                  <a:lnTo>
                    <a:pt x="499" y="155"/>
                  </a:lnTo>
                  <a:lnTo>
                    <a:pt x="501" y="157"/>
                  </a:lnTo>
                  <a:lnTo>
                    <a:pt x="501" y="157"/>
                  </a:lnTo>
                  <a:lnTo>
                    <a:pt x="514" y="172"/>
                  </a:lnTo>
                  <a:lnTo>
                    <a:pt x="514" y="172"/>
                  </a:lnTo>
                  <a:lnTo>
                    <a:pt x="514" y="181"/>
                  </a:lnTo>
                  <a:lnTo>
                    <a:pt x="514" y="181"/>
                  </a:lnTo>
                  <a:lnTo>
                    <a:pt x="516" y="185"/>
                  </a:lnTo>
                  <a:lnTo>
                    <a:pt x="518" y="187"/>
                  </a:lnTo>
                  <a:lnTo>
                    <a:pt x="522" y="191"/>
                  </a:lnTo>
                  <a:lnTo>
                    <a:pt x="528" y="202"/>
                  </a:lnTo>
                  <a:lnTo>
                    <a:pt x="533" y="210"/>
                  </a:lnTo>
                  <a:lnTo>
                    <a:pt x="545" y="223"/>
                  </a:lnTo>
                  <a:lnTo>
                    <a:pt x="545" y="223"/>
                  </a:lnTo>
                  <a:lnTo>
                    <a:pt x="552" y="231"/>
                  </a:lnTo>
                  <a:lnTo>
                    <a:pt x="552" y="231"/>
                  </a:lnTo>
                  <a:lnTo>
                    <a:pt x="554" y="232"/>
                  </a:lnTo>
                  <a:lnTo>
                    <a:pt x="556" y="234"/>
                  </a:lnTo>
                  <a:lnTo>
                    <a:pt x="562" y="236"/>
                  </a:lnTo>
                  <a:lnTo>
                    <a:pt x="564" y="236"/>
                  </a:lnTo>
                  <a:lnTo>
                    <a:pt x="564" y="236"/>
                  </a:lnTo>
                  <a:lnTo>
                    <a:pt x="564" y="238"/>
                  </a:lnTo>
                  <a:lnTo>
                    <a:pt x="564" y="238"/>
                  </a:lnTo>
                  <a:lnTo>
                    <a:pt x="564" y="238"/>
                  </a:lnTo>
                  <a:lnTo>
                    <a:pt x="564" y="240"/>
                  </a:lnTo>
                  <a:lnTo>
                    <a:pt x="564" y="244"/>
                  </a:lnTo>
                  <a:lnTo>
                    <a:pt x="567" y="249"/>
                  </a:lnTo>
                  <a:lnTo>
                    <a:pt x="567" y="249"/>
                  </a:lnTo>
                  <a:lnTo>
                    <a:pt x="567" y="248"/>
                  </a:lnTo>
                  <a:lnTo>
                    <a:pt x="567" y="248"/>
                  </a:lnTo>
                  <a:lnTo>
                    <a:pt x="565" y="248"/>
                  </a:lnTo>
                  <a:lnTo>
                    <a:pt x="567" y="253"/>
                  </a:lnTo>
                  <a:lnTo>
                    <a:pt x="571" y="263"/>
                  </a:lnTo>
                  <a:lnTo>
                    <a:pt x="571" y="263"/>
                  </a:lnTo>
                  <a:lnTo>
                    <a:pt x="575" y="276"/>
                  </a:lnTo>
                  <a:lnTo>
                    <a:pt x="577" y="282"/>
                  </a:lnTo>
                  <a:lnTo>
                    <a:pt x="575" y="283"/>
                  </a:lnTo>
                  <a:lnTo>
                    <a:pt x="575" y="283"/>
                  </a:lnTo>
                  <a:lnTo>
                    <a:pt x="575" y="297"/>
                  </a:lnTo>
                  <a:lnTo>
                    <a:pt x="575" y="318"/>
                  </a:lnTo>
                  <a:lnTo>
                    <a:pt x="565" y="329"/>
                  </a:lnTo>
                  <a:lnTo>
                    <a:pt x="565" y="346"/>
                  </a:lnTo>
                  <a:lnTo>
                    <a:pt x="560" y="352"/>
                  </a:lnTo>
                  <a:lnTo>
                    <a:pt x="560" y="365"/>
                  </a:lnTo>
                  <a:lnTo>
                    <a:pt x="548" y="380"/>
                  </a:lnTo>
                  <a:lnTo>
                    <a:pt x="545" y="391"/>
                  </a:lnTo>
                  <a:lnTo>
                    <a:pt x="537" y="399"/>
                  </a:lnTo>
                  <a:lnTo>
                    <a:pt x="533" y="406"/>
                  </a:lnTo>
                  <a:lnTo>
                    <a:pt x="533" y="406"/>
                  </a:lnTo>
                  <a:lnTo>
                    <a:pt x="533" y="408"/>
                  </a:lnTo>
                  <a:lnTo>
                    <a:pt x="533" y="420"/>
                  </a:lnTo>
                  <a:lnTo>
                    <a:pt x="533" y="420"/>
                  </a:lnTo>
                  <a:lnTo>
                    <a:pt x="533" y="423"/>
                  </a:lnTo>
                  <a:lnTo>
                    <a:pt x="531" y="429"/>
                  </a:lnTo>
                  <a:lnTo>
                    <a:pt x="528" y="433"/>
                  </a:lnTo>
                  <a:lnTo>
                    <a:pt x="526" y="450"/>
                  </a:lnTo>
                  <a:lnTo>
                    <a:pt x="526" y="458"/>
                  </a:lnTo>
                  <a:lnTo>
                    <a:pt x="516" y="465"/>
                  </a:lnTo>
                  <a:lnTo>
                    <a:pt x="509" y="475"/>
                  </a:lnTo>
                  <a:lnTo>
                    <a:pt x="496" y="473"/>
                  </a:lnTo>
                  <a:lnTo>
                    <a:pt x="488" y="473"/>
                  </a:lnTo>
                  <a:lnTo>
                    <a:pt x="488" y="473"/>
                  </a:lnTo>
                  <a:lnTo>
                    <a:pt x="484" y="475"/>
                  </a:lnTo>
                  <a:lnTo>
                    <a:pt x="482" y="478"/>
                  </a:lnTo>
                  <a:lnTo>
                    <a:pt x="480" y="482"/>
                  </a:lnTo>
                  <a:lnTo>
                    <a:pt x="480" y="482"/>
                  </a:lnTo>
                  <a:lnTo>
                    <a:pt x="480" y="484"/>
                  </a:lnTo>
                  <a:lnTo>
                    <a:pt x="478" y="486"/>
                  </a:lnTo>
                  <a:lnTo>
                    <a:pt x="477" y="488"/>
                  </a:lnTo>
                  <a:lnTo>
                    <a:pt x="465" y="493"/>
                  </a:lnTo>
                  <a:lnTo>
                    <a:pt x="461" y="486"/>
                  </a:lnTo>
                  <a:lnTo>
                    <a:pt x="450" y="482"/>
                  </a:lnTo>
                  <a:lnTo>
                    <a:pt x="458" y="476"/>
                  </a:lnTo>
                  <a:lnTo>
                    <a:pt x="450" y="471"/>
                  </a:lnTo>
                  <a:lnTo>
                    <a:pt x="443" y="478"/>
                  </a:lnTo>
                  <a:lnTo>
                    <a:pt x="437" y="482"/>
                  </a:lnTo>
                  <a:lnTo>
                    <a:pt x="437" y="482"/>
                  </a:lnTo>
                  <a:lnTo>
                    <a:pt x="437" y="486"/>
                  </a:lnTo>
                  <a:lnTo>
                    <a:pt x="435" y="486"/>
                  </a:lnTo>
                  <a:lnTo>
                    <a:pt x="431" y="486"/>
                  </a:lnTo>
                  <a:lnTo>
                    <a:pt x="431" y="486"/>
                  </a:lnTo>
                  <a:lnTo>
                    <a:pt x="427" y="486"/>
                  </a:lnTo>
                  <a:lnTo>
                    <a:pt x="424" y="490"/>
                  </a:lnTo>
                  <a:lnTo>
                    <a:pt x="422" y="490"/>
                  </a:lnTo>
                  <a:lnTo>
                    <a:pt x="422" y="490"/>
                  </a:lnTo>
                  <a:lnTo>
                    <a:pt x="418" y="488"/>
                  </a:lnTo>
                  <a:lnTo>
                    <a:pt x="416" y="486"/>
                  </a:lnTo>
                  <a:lnTo>
                    <a:pt x="416" y="486"/>
                  </a:lnTo>
                  <a:lnTo>
                    <a:pt x="414" y="482"/>
                  </a:lnTo>
                  <a:lnTo>
                    <a:pt x="414" y="482"/>
                  </a:lnTo>
                  <a:lnTo>
                    <a:pt x="414" y="478"/>
                  </a:lnTo>
                  <a:lnTo>
                    <a:pt x="414" y="478"/>
                  </a:lnTo>
                  <a:lnTo>
                    <a:pt x="414" y="478"/>
                  </a:lnTo>
                  <a:lnTo>
                    <a:pt x="410" y="478"/>
                  </a:lnTo>
                  <a:lnTo>
                    <a:pt x="410" y="478"/>
                  </a:lnTo>
                  <a:lnTo>
                    <a:pt x="401" y="478"/>
                  </a:lnTo>
                  <a:lnTo>
                    <a:pt x="399" y="478"/>
                  </a:lnTo>
                  <a:lnTo>
                    <a:pt x="397" y="475"/>
                  </a:lnTo>
                  <a:lnTo>
                    <a:pt x="397" y="475"/>
                  </a:lnTo>
                  <a:lnTo>
                    <a:pt x="395" y="473"/>
                  </a:lnTo>
                  <a:lnTo>
                    <a:pt x="395" y="473"/>
                  </a:lnTo>
                  <a:lnTo>
                    <a:pt x="391" y="473"/>
                  </a:lnTo>
                  <a:lnTo>
                    <a:pt x="390" y="471"/>
                  </a:lnTo>
                  <a:lnTo>
                    <a:pt x="390" y="471"/>
                  </a:lnTo>
                  <a:lnTo>
                    <a:pt x="384" y="465"/>
                  </a:lnTo>
                  <a:lnTo>
                    <a:pt x="378" y="454"/>
                  </a:lnTo>
                  <a:lnTo>
                    <a:pt x="378" y="440"/>
                  </a:lnTo>
                  <a:lnTo>
                    <a:pt x="371" y="429"/>
                  </a:lnTo>
                  <a:lnTo>
                    <a:pt x="367" y="423"/>
                  </a:lnTo>
                  <a:lnTo>
                    <a:pt x="357" y="423"/>
                  </a:lnTo>
                  <a:lnTo>
                    <a:pt x="357" y="423"/>
                  </a:lnTo>
                  <a:lnTo>
                    <a:pt x="356" y="422"/>
                  </a:lnTo>
                  <a:lnTo>
                    <a:pt x="356" y="420"/>
                  </a:lnTo>
                  <a:lnTo>
                    <a:pt x="357" y="416"/>
                  </a:lnTo>
                  <a:lnTo>
                    <a:pt x="357" y="416"/>
                  </a:lnTo>
                  <a:lnTo>
                    <a:pt x="357" y="416"/>
                  </a:lnTo>
                  <a:lnTo>
                    <a:pt x="357" y="414"/>
                  </a:lnTo>
                  <a:lnTo>
                    <a:pt x="356" y="414"/>
                  </a:lnTo>
                  <a:lnTo>
                    <a:pt x="354" y="412"/>
                  </a:lnTo>
                  <a:lnTo>
                    <a:pt x="354" y="410"/>
                  </a:lnTo>
                  <a:lnTo>
                    <a:pt x="356" y="408"/>
                  </a:lnTo>
                  <a:lnTo>
                    <a:pt x="356" y="408"/>
                  </a:lnTo>
                  <a:lnTo>
                    <a:pt x="359" y="405"/>
                  </a:lnTo>
                  <a:lnTo>
                    <a:pt x="352" y="414"/>
                  </a:lnTo>
                  <a:lnTo>
                    <a:pt x="344" y="423"/>
                  </a:lnTo>
                  <a:lnTo>
                    <a:pt x="339" y="420"/>
                  </a:lnTo>
                  <a:lnTo>
                    <a:pt x="339" y="420"/>
                  </a:lnTo>
                  <a:lnTo>
                    <a:pt x="337" y="420"/>
                  </a:lnTo>
                  <a:lnTo>
                    <a:pt x="335" y="420"/>
                  </a:lnTo>
                  <a:lnTo>
                    <a:pt x="337" y="416"/>
                  </a:lnTo>
                  <a:lnTo>
                    <a:pt x="337" y="416"/>
                  </a:lnTo>
                  <a:lnTo>
                    <a:pt x="339" y="412"/>
                  </a:lnTo>
                  <a:lnTo>
                    <a:pt x="342" y="406"/>
                  </a:lnTo>
                  <a:lnTo>
                    <a:pt x="342" y="406"/>
                  </a:lnTo>
                  <a:lnTo>
                    <a:pt x="346" y="403"/>
                  </a:lnTo>
                  <a:lnTo>
                    <a:pt x="346" y="401"/>
                  </a:lnTo>
                  <a:lnTo>
                    <a:pt x="346" y="399"/>
                  </a:lnTo>
                  <a:lnTo>
                    <a:pt x="346" y="393"/>
                  </a:lnTo>
                  <a:lnTo>
                    <a:pt x="346" y="393"/>
                  </a:lnTo>
                  <a:lnTo>
                    <a:pt x="350" y="389"/>
                  </a:lnTo>
                  <a:lnTo>
                    <a:pt x="352" y="386"/>
                  </a:lnTo>
                  <a:lnTo>
                    <a:pt x="354" y="382"/>
                  </a:lnTo>
                  <a:lnTo>
                    <a:pt x="350" y="372"/>
                  </a:lnTo>
                  <a:lnTo>
                    <a:pt x="342" y="382"/>
                  </a:lnTo>
                  <a:lnTo>
                    <a:pt x="335" y="393"/>
                  </a:lnTo>
                  <a:lnTo>
                    <a:pt x="325" y="403"/>
                  </a:lnTo>
                  <a:lnTo>
                    <a:pt x="316" y="412"/>
                  </a:lnTo>
                  <a:lnTo>
                    <a:pt x="316" y="412"/>
                  </a:lnTo>
                  <a:lnTo>
                    <a:pt x="316" y="408"/>
                  </a:lnTo>
                  <a:lnTo>
                    <a:pt x="316" y="408"/>
                  </a:lnTo>
                  <a:lnTo>
                    <a:pt x="316" y="403"/>
                  </a:lnTo>
                  <a:lnTo>
                    <a:pt x="312" y="395"/>
                  </a:lnTo>
                  <a:lnTo>
                    <a:pt x="308" y="389"/>
                  </a:lnTo>
                  <a:lnTo>
                    <a:pt x="308" y="389"/>
                  </a:lnTo>
                  <a:lnTo>
                    <a:pt x="303" y="384"/>
                  </a:lnTo>
                  <a:lnTo>
                    <a:pt x="299" y="380"/>
                  </a:lnTo>
                  <a:lnTo>
                    <a:pt x="299" y="378"/>
                  </a:lnTo>
                  <a:lnTo>
                    <a:pt x="299" y="376"/>
                  </a:lnTo>
                  <a:lnTo>
                    <a:pt x="299" y="376"/>
                  </a:lnTo>
                  <a:lnTo>
                    <a:pt x="299" y="374"/>
                  </a:lnTo>
                  <a:lnTo>
                    <a:pt x="301" y="372"/>
                  </a:lnTo>
                  <a:lnTo>
                    <a:pt x="299" y="371"/>
                  </a:lnTo>
                  <a:lnTo>
                    <a:pt x="297" y="369"/>
                  </a:lnTo>
                  <a:lnTo>
                    <a:pt x="297" y="369"/>
                  </a:lnTo>
                  <a:lnTo>
                    <a:pt x="295" y="369"/>
                  </a:lnTo>
                  <a:lnTo>
                    <a:pt x="295" y="369"/>
                  </a:lnTo>
                  <a:lnTo>
                    <a:pt x="293" y="367"/>
                  </a:lnTo>
                  <a:lnTo>
                    <a:pt x="293" y="365"/>
                  </a:lnTo>
                  <a:lnTo>
                    <a:pt x="291" y="363"/>
                  </a:lnTo>
                  <a:lnTo>
                    <a:pt x="287" y="363"/>
                  </a:lnTo>
                  <a:lnTo>
                    <a:pt x="287" y="363"/>
                  </a:lnTo>
                  <a:lnTo>
                    <a:pt x="272" y="363"/>
                  </a:lnTo>
                  <a:lnTo>
                    <a:pt x="267" y="357"/>
                  </a:lnTo>
                  <a:lnTo>
                    <a:pt x="255" y="353"/>
                  </a:lnTo>
                  <a:lnTo>
                    <a:pt x="255" y="353"/>
                  </a:lnTo>
                  <a:lnTo>
                    <a:pt x="246" y="353"/>
                  </a:lnTo>
                  <a:lnTo>
                    <a:pt x="246" y="353"/>
                  </a:lnTo>
                  <a:lnTo>
                    <a:pt x="242" y="353"/>
                  </a:lnTo>
                  <a:lnTo>
                    <a:pt x="242" y="355"/>
                  </a:lnTo>
                  <a:lnTo>
                    <a:pt x="240" y="357"/>
                  </a:lnTo>
                  <a:lnTo>
                    <a:pt x="235" y="357"/>
                  </a:lnTo>
                  <a:lnTo>
                    <a:pt x="235" y="357"/>
                  </a:lnTo>
                  <a:lnTo>
                    <a:pt x="219" y="357"/>
                  </a:lnTo>
                  <a:lnTo>
                    <a:pt x="219" y="357"/>
                  </a:lnTo>
                  <a:lnTo>
                    <a:pt x="212" y="357"/>
                  </a:lnTo>
                  <a:lnTo>
                    <a:pt x="204" y="361"/>
                  </a:lnTo>
                  <a:lnTo>
                    <a:pt x="199" y="361"/>
                  </a:lnTo>
                  <a:lnTo>
                    <a:pt x="189" y="369"/>
                  </a:lnTo>
                  <a:lnTo>
                    <a:pt x="182" y="365"/>
                  </a:lnTo>
                  <a:lnTo>
                    <a:pt x="182" y="365"/>
                  </a:lnTo>
                  <a:lnTo>
                    <a:pt x="182" y="365"/>
                  </a:lnTo>
                  <a:close/>
                </a:path>
              </a:pathLst>
            </a:custGeom>
            <a:solidFill>
              <a:schemeClr val="bg1">
                <a:lumMod val="85000"/>
              </a:schemeClr>
            </a:solidFill>
            <a:ln w="635" cap="rnd">
              <a:solidFill>
                <a:schemeClr val="bg1">
                  <a:alpha val="17000"/>
                </a:schemeClr>
              </a:solidFill>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91" name="Freeform 291">
              <a:extLst>
                <a:ext uri="{FF2B5EF4-FFF2-40B4-BE49-F238E27FC236}">
                  <a16:creationId xmlns:a16="http://schemas.microsoft.com/office/drawing/2014/main" id="{07AF2C01-D1B0-A849-A750-F45482A0BEAE}"/>
                </a:ext>
              </a:extLst>
            </p:cNvPr>
            <p:cNvSpPr>
              <a:spLocks/>
            </p:cNvSpPr>
            <p:nvPr userDrawn="1"/>
          </p:nvSpPr>
          <p:spPr bwMode="auto">
            <a:xfrm>
              <a:off x="3396153" y="3562223"/>
              <a:ext cx="881001" cy="640578"/>
            </a:xfrm>
            <a:custGeom>
              <a:avLst/>
              <a:gdLst>
                <a:gd name="T0" fmla="*/ 93 w 577"/>
                <a:gd name="T1" fmla="*/ 395 h 493"/>
                <a:gd name="T2" fmla="*/ 30 w 577"/>
                <a:gd name="T3" fmla="*/ 406 h 493"/>
                <a:gd name="T4" fmla="*/ 11 w 577"/>
                <a:gd name="T5" fmla="*/ 291 h 493"/>
                <a:gd name="T6" fmla="*/ 0 w 577"/>
                <a:gd name="T7" fmla="*/ 259 h 493"/>
                <a:gd name="T8" fmla="*/ 6 w 577"/>
                <a:gd name="T9" fmla="*/ 225 h 493"/>
                <a:gd name="T10" fmla="*/ 6 w 577"/>
                <a:gd name="T11" fmla="*/ 206 h 493"/>
                <a:gd name="T12" fmla="*/ 19 w 577"/>
                <a:gd name="T13" fmla="*/ 185 h 493"/>
                <a:gd name="T14" fmla="*/ 40 w 577"/>
                <a:gd name="T15" fmla="*/ 172 h 493"/>
                <a:gd name="T16" fmla="*/ 68 w 577"/>
                <a:gd name="T17" fmla="*/ 164 h 493"/>
                <a:gd name="T18" fmla="*/ 95 w 577"/>
                <a:gd name="T19" fmla="*/ 151 h 493"/>
                <a:gd name="T20" fmla="*/ 125 w 577"/>
                <a:gd name="T21" fmla="*/ 128 h 493"/>
                <a:gd name="T22" fmla="*/ 146 w 577"/>
                <a:gd name="T23" fmla="*/ 92 h 493"/>
                <a:gd name="T24" fmla="*/ 166 w 577"/>
                <a:gd name="T25" fmla="*/ 72 h 493"/>
                <a:gd name="T26" fmla="*/ 176 w 577"/>
                <a:gd name="T27" fmla="*/ 64 h 493"/>
                <a:gd name="T28" fmla="*/ 197 w 577"/>
                <a:gd name="T29" fmla="*/ 51 h 493"/>
                <a:gd name="T30" fmla="*/ 210 w 577"/>
                <a:gd name="T31" fmla="*/ 64 h 493"/>
                <a:gd name="T32" fmla="*/ 219 w 577"/>
                <a:gd name="T33" fmla="*/ 79 h 493"/>
                <a:gd name="T34" fmla="*/ 238 w 577"/>
                <a:gd name="T35" fmla="*/ 72 h 493"/>
                <a:gd name="T36" fmla="*/ 240 w 577"/>
                <a:gd name="T37" fmla="*/ 34 h 493"/>
                <a:gd name="T38" fmla="*/ 257 w 577"/>
                <a:gd name="T39" fmla="*/ 26 h 493"/>
                <a:gd name="T40" fmla="*/ 267 w 577"/>
                <a:gd name="T41" fmla="*/ 26 h 493"/>
                <a:gd name="T42" fmla="*/ 280 w 577"/>
                <a:gd name="T43" fmla="*/ 5 h 493"/>
                <a:gd name="T44" fmla="*/ 287 w 577"/>
                <a:gd name="T45" fmla="*/ 15 h 493"/>
                <a:gd name="T46" fmla="*/ 318 w 577"/>
                <a:gd name="T47" fmla="*/ 26 h 493"/>
                <a:gd name="T48" fmla="*/ 337 w 577"/>
                <a:gd name="T49" fmla="*/ 38 h 493"/>
                <a:gd name="T50" fmla="*/ 322 w 577"/>
                <a:gd name="T51" fmla="*/ 47 h 493"/>
                <a:gd name="T52" fmla="*/ 329 w 577"/>
                <a:gd name="T53" fmla="*/ 81 h 493"/>
                <a:gd name="T54" fmla="*/ 374 w 577"/>
                <a:gd name="T55" fmla="*/ 106 h 493"/>
                <a:gd name="T56" fmla="*/ 395 w 577"/>
                <a:gd name="T57" fmla="*/ 104 h 493"/>
                <a:gd name="T58" fmla="*/ 410 w 577"/>
                <a:gd name="T59" fmla="*/ 72 h 493"/>
                <a:gd name="T60" fmla="*/ 410 w 577"/>
                <a:gd name="T61" fmla="*/ 43 h 493"/>
                <a:gd name="T62" fmla="*/ 414 w 577"/>
                <a:gd name="T63" fmla="*/ 9 h 493"/>
                <a:gd name="T64" fmla="*/ 431 w 577"/>
                <a:gd name="T65" fmla="*/ 38 h 493"/>
                <a:gd name="T66" fmla="*/ 437 w 577"/>
                <a:gd name="T67" fmla="*/ 58 h 493"/>
                <a:gd name="T68" fmla="*/ 461 w 577"/>
                <a:gd name="T69" fmla="*/ 106 h 493"/>
                <a:gd name="T70" fmla="*/ 469 w 577"/>
                <a:gd name="T71" fmla="*/ 130 h 493"/>
                <a:gd name="T72" fmla="*/ 494 w 577"/>
                <a:gd name="T73" fmla="*/ 155 h 493"/>
                <a:gd name="T74" fmla="*/ 514 w 577"/>
                <a:gd name="T75" fmla="*/ 172 h 493"/>
                <a:gd name="T76" fmla="*/ 545 w 577"/>
                <a:gd name="T77" fmla="*/ 223 h 493"/>
                <a:gd name="T78" fmla="*/ 564 w 577"/>
                <a:gd name="T79" fmla="*/ 236 h 493"/>
                <a:gd name="T80" fmla="*/ 567 w 577"/>
                <a:gd name="T81" fmla="*/ 248 h 493"/>
                <a:gd name="T82" fmla="*/ 575 w 577"/>
                <a:gd name="T83" fmla="*/ 283 h 493"/>
                <a:gd name="T84" fmla="*/ 548 w 577"/>
                <a:gd name="T85" fmla="*/ 380 h 493"/>
                <a:gd name="T86" fmla="*/ 533 w 577"/>
                <a:gd name="T87" fmla="*/ 423 h 493"/>
                <a:gd name="T88" fmla="*/ 488 w 577"/>
                <a:gd name="T89" fmla="*/ 473 h 493"/>
                <a:gd name="T90" fmla="*/ 477 w 577"/>
                <a:gd name="T91" fmla="*/ 488 h 493"/>
                <a:gd name="T92" fmla="*/ 437 w 577"/>
                <a:gd name="T93" fmla="*/ 482 h 493"/>
                <a:gd name="T94" fmla="*/ 422 w 577"/>
                <a:gd name="T95" fmla="*/ 490 h 493"/>
                <a:gd name="T96" fmla="*/ 414 w 577"/>
                <a:gd name="T97" fmla="*/ 478 h 493"/>
                <a:gd name="T98" fmla="*/ 395 w 577"/>
                <a:gd name="T99" fmla="*/ 473 h 493"/>
                <a:gd name="T100" fmla="*/ 367 w 577"/>
                <a:gd name="T101" fmla="*/ 423 h 493"/>
                <a:gd name="T102" fmla="*/ 357 w 577"/>
                <a:gd name="T103" fmla="*/ 414 h 493"/>
                <a:gd name="T104" fmla="*/ 344 w 577"/>
                <a:gd name="T105" fmla="*/ 423 h 493"/>
                <a:gd name="T106" fmla="*/ 342 w 577"/>
                <a:gd name="T107" fmla="*/ 406 h 493"/>
                <a:gd name="T108" fmla="*/ 352 w 577"/>
                <a:gd name="T109" fmla="*/ 386 h 493"/>
                <a:gd name="T110" fmla="*/ 316 w 577"/>
                <a:gd name="T111" fmla="*/ 408 h 493"/>
                <a:gd name="T112" fmla="*/ 299 w 577"/>
                <a:gd name="T113" fmla="*/ 378 h 493"/>
                <a:gd name="T114" fmla="*/ 295 w 577"/>
                <a:gd name="T115" fmla="*/ 369 h 493"/>
                <a:gd name="T116" fmla="*/ 267 w 577"/>
                <a:gd name="T117" fmla="*/ 357 h 493"/>
                <a:gd name="T118" fmla="*/ 235 w 577"/>
                <a:gd name="T119" fmla="*/ 357 h 493"/>
                <a:gd name="T120" fmla="*/ 182 w 577"/>
                <a:gd name="T121" fmla="*/ 365 h 4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77" h="493">
                  <a:moveTo>
                    <a:pt x="182" y="365"/>
                  </a:moveTo>
                  <a:lnTo>
                    <a:pt x="161" y="378"/>
                  </a:lnTo>
                  <a:lnTo>
                    <a:pt x="151" y="388"/>
                  </a:lnTo>
                  <a:lnTo>
                    <a:pt x="146" y="395"/>
                  </a:lnTo>
                  <a:lnTo>
                    <a:pt x="129" y="395"/>
                  </a:lnTo>
                  <a:lnTo>
                    <a:pt x="113" y="393"/>
                  </a:lnTo>
                  <a:lnTo>
                    <a:pt x="98" y="395"/>
                  </a:lnTo>
                  <a:lnTo>
                    <a:pt x="93" y="395"/>
                  </a:lnTo>
                  <a:lnTo>
                    <a:pt x="87" y="401"/>
                  </a:lnTo>
                  <a:lnTo>
                    <a:pt x="81" y="406"/>
                  </a:lnTo>
                  <a:lnTo>
                    <a:pt x="76" y="408"/>
                  </a:lnTo>
                  <a:lnTo>
                    <a:pt x="66" y="416"/>
                  </a:lnTo>
                  <a:lnTo>
                    <a:pt x="51" y="416"/>
                  </a:lnTo>
                  <a:lnTo>
                    <a:pt x="40" y="416"/>
                  </a:lnTo>
                  <a:lnTo>
                    <a:pt x="34" y="410"/>
                  </a:lnTo>
                  <a:lnTo>
                    <a:pt x="30" y="406"/>
                  </a:lnTo>
                  <a:lnTo>
                    <a:pt x="26" y="401"/>
                  </a:lnTo>
                  <a:lnTo>
                    <a:pt x="26" y="391"/>
                  </a:lnTo>
                  <a:lnTo>
                    <a:pt x="30" y="388"/>
                  </a:lnTo>
                  <a:lnTo>
                    <a:pt x="30" y="374"/>
                  </a:lnTo>
                  <a:lnTo>
                    <a:pt x="34" y="357"/>
                  </a:lnTo>
                  <a:lnTo>
                    <a:pt x="23" y="329"/>
                  </a:lnTo>
                  <a:lnTo>
                    <a:pt x="23" y="314"/>
                  </a:lnTo>
                  <a:lnTo>
                    <a:pt x="11" y="291"/>
                  </a:lnTo>
                  <a:lnTo>
                    <a:pt x="11" y="278"/>
                  </a:lnTo>
                  <a:lnTo>
                    <a:pt x="11" y="278"/>
                  </a:lnTo>
                  <a:lnTo>
                    <a:pt x="9" y="276"/>
                  </a:lnTo>
                  <a:lnTo>
                    <a:pt x="4" y="270"/>
                  </a:lnTo>
                  <a:lnTo>
                    <a:pt x="4" y="270"/>
                  </a:lnTo>
                  <a:lnTo>
                    <a:pt x="2" y="268"/>
                  </a:lnTo>
                  <a:lnTo>
                    <a:pt x="0" y="263"/>
                  </a:lnTo>
                  <a:lnTo>
                    <a:pt x="0" y="259"/>
                  </a:lnTo>
                  <a:lnTo>
                    <a:pt x="6" y="265"/>
                  </a:lnTo>
                  <a:lnTo>
                    <a:pt x="11" y="257"/>
                  </a:lnTo>
                  <a:lnTo>
                    <a:pt x="11" y="246"/>
                  </a:lnTo>
                  <a:lnTo>
                    <a:pt x="6" y="231"/>
                  </a:lnTo>
                  <a:lnTo>
                    <a:pt x="6" y="231"/>
                  </a:lnTo>
                  <a:lnTo>
                    <a:pt x="6" y="229"/>
                  </a:lnTo>
                  <a:lnTo>
                    <a:pt x="6" y="227"/>
                  </a:lnTo>
                  <a:lnTo>
                    <a:pt x="6" y="225"/>
                  </a:lnTo>
                  <a:lnTo>
                    <a:pt x="6" y="225"/>
                  </a:lnTo>
                  <a:lnTo>
                    <a:pt x="4" y="221"/>
                  </a:lnTo>
                  <a:lnTo>
                    <a:pt x="0" y="219"/>
                  </a:lnTo>
                  <a:lnTo>
                    <a:pt x="0" y="215"/>
                  </a:lnTo>
                  <a:lnTo>
                    <a:pt x="2" y="212"/>
                  </a:lnTo>
                  <a:lnTo>
                    <a:pt x="2" y="212"/>
                  </a:lnTo>
                  <a:lnTo>
                    <a:pt x="4" y="210"/>
                  </a:lnTo>
                  <a:lnTo>
                    <a:pt x="6" y="206"/>
                  </a:lnTo>
                  <a:lnTo>
                    <a:pt x="6" y="202"/>
                  </a:lnTo>
                  <a:lnTo>
                    <a:pt x="6" y="189"/>
                  </a:lnTo>
                  <a:lnTo>
                    <a:pt x="11" y="183"/>
                  </a:lnTo>
                  <a:lnTo>
                    <a:pt x="11" y="193"/>
                  </a:lnTo>
                  <a:lnTo>
                    <a:pt x="11" y="193"/>
                  </a:lnTo>
                  <a:lnTo>
                    <a:pt x="13" y="191"/>
                  </a:lnTo>
                  <a:lnTo>
                    <a:pt x="19" y="185"/>
                  </a:lnTo>
                  <a:lnTo>
                    <a:pt x="19" y="185"/>
                  </a:lnTo>
                  <a:lnTo>
                    <a:pt x="23" y="181"/>
                  </a:lnTo>
                  <a:lnTo>
                    <a:pt x="26" y="181"/>
                  </a:lnTo>
                  <a:lnTo>
                    <a:pt x="28" y="179"/>
                  </a:lnTo>
                  <a:lnTo>
                    <a:pt x="28" y="179"/>
                  </a:lnTo>
                  <a:lnTo>
                    <a:pt x="32" y="178"/>
                  </a:lnTo>
                  <a:lnTo>
                    <a:pt x="36" y="176"/>
                  </a:lnTo>
                  <a:lnTo>
                    <a:pt x="40" y="172"/>
                  </a:lnTo>
                  <a:lnTo>
                    <a:pt x="40" y="172"/>
                  </a:lnTo>
                  <a:lnTo>
                    <a:pt x="44" y="168"/>
                  </a:lnTo>
                  <a:lnTo>
                    <a:pt x="47" y="166"/>
                  </a:lnTo>
                  <a:lnTo>
                    <a:pt x="51" y="164"/>
                  </a:lnTo>
                  <a:lnTo>
                    <a:pt x="62" y="164"/>
                  </a:lnTo>
                  <a:lnTo>
                    <a:pt x="62" y="164"/>
                  </a:lnTo>
                  <a:lnTo>
                    <a:pt x="62" y="164"/>
                  </a:lnTo>
                  <a:lnTo>
                    <a:pt x="64" y="166"/>
                  </a:lnTo>
                  <a:lnTo>
                    <a:pt x="68" y="164"/>
                  </a:lnTo>
                  <a:lnTo>
                    <a:pt x="74" y="161"/>
                  </a:lnTo>
                  <a:lnTo>
                    <a:pt x="74" y="161"/>
                  </a:lnTo>
                  <a:lnTo>
                    <a:pt x="78" y="155"/>
                  </a:lnTo>
                  <a:lnTo>
                    <a:pt x="81" y="153"/>
                  </a:lnTo>
                  <a:lnTo>
                    <a:pt x="85" y="151"/>
                  </a:lnTo>
                  <a:lnTo>
                    <a:pt x="85" y="151"/>
                  </a:lnTo>
                  <a:lnTo>
                    <a:pt x="85" y="151"/>
                  </a:lnTo>
                  <a:lnTo>
                    <a:pt x="95" y="151"/>
                  </a:lnTo>
                  <a:lnTo>
                    <a:pt x="95" y="151"/>
                  </a:lnTo>
                  <a:lnTo>
                    <a:pt x="100" y="151"/>
                  </a:lnTo>
                  <a:lnTo>
                    <a:pt x="104" y="151"/>
                  </a:lnTo>
                  <a:lnTo>
                    <a:pt x="108" y="147"/>
                  </a:lnTo>
                  <a:lnTo>
                    <a:pt x="108" y="147"/>
                  </a:lnTo>
                  <a:lnTo>
                    <a:pt x="113" y="142"/>
                  </a:lnTo>
                  <a:lnTo>
                    <a:pt x="113" y="142"/>
                  </a:lnTo>
                  <a:lnTo>
                    <a:pt x="125" y="128"/>
                  </a:lnTo>
                  <a:lnTo>
                    <a:pt x="125" y="123"/>
                  </a:lnTo>
                  <a:lnTo>
                    <a:pt x="125" y="109"/>
                  </a:lnTo>
                  <a:lnTo>
                    <a:pt x="129" y="102"/>
                  </a:lnTo>
                  <a:lnTo>
                    <a:pt x="134" y="96"/>
                  </a:lnTo>
                  <a:lnTo>
                    <a:pt x="146" y="109"/>
                  </a:lnTo>
                  <a:lnTo>
                    <a:pt x="146" y="102"/>
                  </a:lnTo>
                  <a:lnTo>
                    <a:pt x="153" y="102"/>
                  </a:lnTo>
                  <a:lnTo>
                    <a:pt x="146" y="92"/>
                  </a:lnTo>
                  <a:lnTo>
                    <a:pt x="157" y="92"/>
                  </a:lnTo>
                  <a:lnTo>
                    <a:pt x="163" y="92"/>
                  </a:lnTo>
                  <a:lnTo>
                    <a:pt x="163" y="92"/>
                  </a:lnTo>
                  <a:lnTo>
                    <a:pt x="163" y="83"/>
                  </a:lnTo>
                  <a:lnTo>
                    <a:pt x="163" y="83"/>
                  </a:lnTo>
                  <a:lnTo>
                    <a:pt x="165" y="75"/>
                  </a:lnTo>
                  <a:lnTo>
                    <a:pt x="166" y="72"/>
                  </a:lnTo>
                  <a:lnTo>
                    <a:pt x="166" y="72"/>
                  </a:lnTo>
                  <a:lnTo>
                    <a:pt x="168" y="70"/>
                  </a:lnTo>
                  <a:lnTo>
                    <a:pt x="168" y="68"/>
                  </a:lnTo>
                  <a:lnTo>
                    <a:pt x="168" y="64"/>
                  </a:lnTo>
                  <a:lnTo>
                    <a:pt x="168" y="64"/>
                  </a:lnTo>
                  <a:lnTo>
                    <a:pt x="170" y="64"/>
                  </a:lnTo>
                  <a:lnTo>
                    <a:pt x="170" y="64"/>
                  </a:lnTo>
                  <a:lnTo>
                    <a:pt x="174" y="64"/>
                  </a:lnTo>
                  <a:lnTo>
                    <a:pt x="176" y="64"/>
                  </a:lnTo>
                  <a:lnTo>
                    <a:pt x="176" y="64"/>
                  </a:lnTo>
                  <a:lnTo>
                    <a:pt x="176" y="64"/>
                  </a:lnTo>
                  <a:lnTo>
                    <a:pt x="182" y="58"/>
                  </a:lnTo>
                  <a:lnTo>
                    <a:pt x="193" y="55"/>
                  </a:lnTo>
                  <a:lnTo>
                    <a:pt x="193" y="55"/>
                  </a:lnTo>
                  <a:lnTo>
                    <a:pt x="195" y="51"/>
                  </a:lnTo>
                  <a:lnTo>
                    <a:pt x="197" y="51"/>
                  </a:lnTo>
                  <a:lnTo>
                    <a:pt x="197" y="51"/>
                  </a:lnTo>
                  <a:lnTo>
                    <a:pt x="199" y="51"/>
                  </a:lnTo>
                  <a:lnTo>
                    <a:pt x="199" y="51"/>
                  </a:lnTo>
                  <a:lnTo>
                    <a:pt x="202" y="55"/>
                  </a:lnTo>
                  <a:lnTo>
                    <a:pt x="202" y="55"/>
                  </a:lnTo>
                  <a:lnTo>
                    <a:pt x="208" y="60"/>
                  </a:lnTo>
                  <a:lnTo>
                    <a:pt x="208" y="62"/>
                  </a:lnTo>
                  <a:lnTo>
                    <a:pt x="210" y="64"/>
                  </a:lnTo>
                  <a:lnTo>
                    <a:pt x="210" y="64"/>
                  </a:lnTo>
                  <a:lnTo>
                    <a:pt x="210" y="64"/>
                  </a:lnTo>
                  <a:lnTo>
                    <a:pt x="212" y="68"/>
                  </a:lnTo>
                  <a:lnTo>
                    <a:pt x="214" y="72"/>
                  </a:lnTo>
                  <a:lnTo>
                    <a:pt x="216" y="75"/>
                  </a:lnTo>
                  <a:lnTo>
                    <a:pt x="216" y="75"/>
                  </a:lnTo>
                  <a:lnTo>
                    <a:pt x="216" y="77"/>
                  </a:lnTo>
                  <a:lnTo>
                    <a:pt x="217" y="79"/>
                  </a:lnTo>
                  <a:lnTo>
                    <a:pt x="219" y="79"/>
                  </a:lnTo>
                  <a:lnTo>
                    <a:pt x="219" y="79"/>
                  </a:lnTo>
                  <a:lnTo>
                    <a:pt x="223" y="79"/>
                  </a:lnTo>
                  <a:lnTo>
                    <a:pt x="225" y="75"/>
                  </a:lnTo>
                  <a:lnTo>
                    <a:pt x="225" y="75"/>
                  </a:lnTo>
                  <a:lnTo>
                    <a:pt x="227" y="74"/>
                  </a:lnTo>
                  <a:lnTo>
                    <a:pt x="229" y="72"/>
                  </a:lnTo>
                  <a:lnTo>
                    <a:pt x="235" y="72"/>
                  </a:lnTo>
                  <a:lnTo>
                    <a:pt x="238" y="72"/>
                  </a:lnTo>
                  <a:lnTo>
                    <a:pt x="240" y="72"/>
                  </a:lnTo>
                  <a:lnTo>
                    <a:pt x="231" y="62"/>
                  </a:lnTo>
                  <a:lnTo>
                    <a:pt x="231" y="62"/>
                  </a:lnTo>
                  <a:lnTo>
                    <a:pt x="235" y="58"/>
                  </a:lnTo>
                  <a:lnTo>
                    <a:pt x="238" y="51"/>
                  </a:lnTo>
                  <a:lnTo>
                    <a:pt x="238" y="51"/>
                  </a:lnTo>
                  <a:lnTo>
                    <a:pt x="240" y="47"/>
                  </a:lnTo>
                  <a:lnTo>
                    <a:pt x="240" y="34"/>
                  </a:lnTo>
                  <a:lnTo>
                    <a:pt x="240" y="34"/>
                  </a:lnTo>
                  <a:lnTo>
                    <a:pt x="240" y="34"/>
                  </a:lnTo>
                  <a:lnTo>
                    <a:pt x="242" y="34"/>
                  </a:lnTo>
                  <a:lnTo>
                    <a:pt x="246" y="34"/>
                  </a:lnTo>
                  <a:lnTo>
                    <a:pt x="250" y="30"/>
                  </a:lnTo>
                  <a:lnTo>
                    <a:pt x="250" y="30"/>
                  </a:lnTo>
                  <a:lnTo>
                    <a:pt x="253" y="26"/>
                  </a:lnTo>
                  <a:lnTo>
                    <a:pt x="257" y="26"/>
                  </a:lnTo>
                  <a:lnTo>
                    <a:pt x="259" y="26"/>
                  </a:lnTo>
                  <a:lnTo>
                    <a:pt x="261" y="26"/>
                  </a:lnTo>
                  <a:lnTo>
                    <a:pt x="261" y="26"/>
                  </a:lnTo>
                  <a:lnTo>
                    <a:pt x="261" y="26"/>
                  </a:lnTo>
                  <a:lnTo>
                    <a:pt x="263" y="22"/>
                  </a:lnTo>
                  <a:lnTo>
                    <a:pt x="265" y="22"/>
                  </a:lnTo>
                  <a:lnTo>
                    <a:pt x="265" y="24"/>
                  </a:lnTo>
                  <a:lnTo>
                    <a:pt x="267" y="26"/>
                  </a:lnTo>
                  <a:lnTo>
                    <a:pt x="269" y="26"/>
                  </a:lnTo>
                  <a:lnTo>
                    <a:pt x="269" y="24"/>
                  </a:lnTo>
                  <a:lnTo>
                    <a:pt x="269" y="24"/>
                  </a:lnTo>
                  <a:lnTo>
                    <a:pt x="278" y="13"/>
                  </a:lnTo>
                  <a:lnTo>
                    <a:pt x="278" y="13"/>
                  </a:lnTo>
                  <a:lnTo>
                    <a:pt x="280" y="11"/>
                  </a:lnTo>
                  <a:lnTo>
                    <a:pt x="280" y="9"/>
                  </a:lnTo>
                  <a:lnTo>
                    <a:pt x="280" y="5"/>
                  </a:lnTo>
                  <a:lnTo>
                    <a:pt x="280" y="5"/>
                  </a:lnTo>
                  <a:lnTo>
                    <a:pt x="280" y="7"/>
                  </a:lnTo>
                  <a:lnTo>
                    <a:pt x="280" y="9"/>
                  </a:lnTo>
                  <a:lnTo>
                    <a:pt x="280" y="13"/>
                  </a:lnTo>
                  <a:lnTo>
                    <a:pt x="284" y="13"/>
                  </a:lnTo>
                  <a:lnTo>
                    <a:pt x="284" y="15"/>
                  </a:lnTo>
                  <a:lnTo>
                    <a:pt x="287" y="15"/>
                  </a:lnTo>
                  <a:lnTo>
                    <a:pt x="287" y="15"/>
                  </a:lnTo>
                  <a:lnTo>
                    <a:pt x="295" y="15"/>
                  </a:lnTo>
                  <a:lnTo>
                    <a:pt x="301" y="19"/>
                  </a:lnTo>
                  <a:lnTo>
                    <a:pt x="303" y="21"/>
                  </a:lnTo>
                  <a:lnTo>
                    <a:pt x="304" y="22"/>
                  </a:lnTo>
                  <a:lnTo>
                    <a:pt x="304" y="22"/>
                  </a:lnTo>
                  <a:lnTo>
                    <a:pt x="312" y="22"/>
                  </a:lnTo>
                  <a:lnTo>
                    <a:pt x="316" y="22"/>
                  </a:lnTo>
                  <a:lnTo>
                    <a:pt x="318" y="26"/>
                  </a:lnTo>
                  <a:lnTo>
                    <a:pt x="320" y="26"/>
                  </a:lnTo>
                  <a:lnTo>
                    <a:pt x="320" y="26"/>
                  </a:lnTo>
                  <a:lnTo>
                    <a:pt x="325" y="26"/>
                  </a:lnTo>
                  <a:lnTo>
                    <a:pt x="325" y="26"/>
                  </a:lnTo>
                  <a:lnTo>
                    <a:pt x="331" y="26"/>
                  </a:lnTo>
                  <a:lnTo>
                    <a:pt x="333" y="28"/>
                  </a:lnTo>
                  <a:lnTo>
                    <a:pt x="337" y="30"/>
                  </a:lnTo>
                  <a:lnTo>
                    <a:pt x="337" y="38"/>
                  </a:lnTo>
                  <a:lnTo>
                    <a:pt x="337" y="38"/>
                  </a:lnTo>
                  <a:lnTo>
                    <a:pt x="335" y="41"/>
                  </a:lnTo>
                  <a:lnTo>
                    <a:pt x="331" y="43"/>
                  </a:lnTo>
                  <a:lnTo>
                    <a:pt x="331" y="45"/>
                  </a:lnTo>
                  <a:lnTo>
                    <a:pt x="329" y="45"/>
                  </a:lnTo>
                  <a:lnTo>
                    <a:pt x="329" y="45"/>
                  </a:lnTo>
                  <a:lnTo>
                    <a:pt x="323" y="45"/>
                  </a:lnTo>
                  <a:lnTo>
                    <a:pt x="322" y="47"/>
                  </a:lnTo>
                  <a:lnTo>
                    <a:pt x="323" y="47"/>
                  </a:lnTo>
                  <a:lnTo>
                    <a:pt x="323" y="47"/>
                  </a:lnTo>
                  <a:lnTo>
                    <a:pt x="323" y="51"/>
                  </a:lnTo>
                  <a:lnTo>
                    <a:pt x="323" y="55"/>
                  </a:lnTo>
                  <a:lnTo>
                    <a:pt x="323" y="57"/>
                  </a:lnTo>
                  <a:lnTo>
                    <a:pt x="320" y="64"/>
                  </a:lnTo>
                  <a:lnTo>
                    <a:pt x="320" y="72"/>
                  </a:lnTo>
                  <a:lnTo>
                    <a:pt x="329" y="81"/>
                  </a:lnTo>
                  <a:lnTo>
                    <a:pt x="337" y="89"/>
                  </a:lnTo>
                  <a:lnTo>
                    <a:pt x="342" y="92"/>
                  </a:lnTo>
                  <a:lnTo>
                    <a:pt x="356" y="96"/>
                  </a:lnTo>
                  <a:lnTo>
                    <a:pt x="367" y="96"/>
                  </a:lnTo>
                  <a:lnTo>
                    <a:pt x="367" y="96"/>
                  </a:lnTo>
                  <a:lnTo>
                    <a:pt x="373" y="102"/>
                  </a:lnTo>
                  <a:lnTo>
                    <a:pt x="373" y="102"/>
                  </a:lnTo>
                  <a:lnTo>
                    <a:pt x="374" y="106"/>
                  </a:lnTo>
                  <a:lnTo>
                    <a:pt x="374" y="106"/>
                  </a:lnTo>
                  <a:lnTo>
                    <a:pt x="378" y="109"/>
                  </a:lnTo>
                  <a:lnTo>
                    <a:pt x="384" y="109"/>
                  </a:lnTo>
                  <a:lnTo>
                    <a:pt x="388" y="111"/>
                  </a:lnTo>
                  <a:lnTo>
                    <a:pt x="388" y="111"/>
                  </a:lnTo>
                  <a:lnTo>
                    <a:pt x="391" y="108"/>
                  </a:lnTo>
                  <a:lnTo>
                    <a:pt x="391" y="108"/>
                  </a:lnTo>
                  <a:lnTo>
                    <a:pt x="395" y="104"/>
                  </a:lnTo>
                  <a:lnTo>
                    <a:pt x="399" y="102"/>
                  </a:lnTo>
                  <a:lnTo>
                    <a:pt x="401" y="100"/>
                  </a:lnTo>
                  <a:lnTo>
                    <a:pt x="403" y="96"/>
                  </a:lnTo>
                  <a:lnTo>
                    <a:pt x="403" y="96"/>
                  </a:lnTo>
                  <a:lnTo>
                    <a:pt x="403" y="91"/>
                  </a:lnTo>
                  <a:lnTo>
                    <a:pt x="405" y="87"/>
                  </a:lnTo>
                  <a:lnTo>
                    <a:pt x="407" y="83"/>
                  </a:lnTo>
                  <a:lnTo>
                    <a:pt x="410" y="72"/>
                  </a:lnTo>
                  <a:lnTo>
                    <a:pt x="410" y="72"/>
                  </a:lnTo>
                  <a:lnTo>
                    <a:pt x="410" y="72"/>
                  </a:lnTo>
                  <a:lnTo>
                    <a:pt x="410" y="72"/>
                  </a:lnTo>
                  <a:lnTo>
                    <a:pt x="410" y="64"/>
                  </a:lnTo>
                  <a:lnTo>
                    <a:pt x="410" y="64"/>
                  </a:lnTo>
                  <a:lnTo>
                    <a:pt x="410" y="55"/>
                  </a:lnTo>
                  <a:lnTo>
                    <a:pt x="410" y="55"/>
                  </a:lnTo>
                  <a:lnTo>
                    <a:pt x="410" y="43"/>
                  </a:lnTo>
                  <a:lnTo>
                    <a:pt x="409" y="30"/>
                  </a:lnTo>
                  <a:lnTo>
                    <a:pt x="410" y="22"/>
                  </a:lnTo>
                  <a:lnTo>
                    <a:pt x="410" y="22"/>
                  </a:lnTo>
                  <a:lnTo>
                    <a:pt x="410" y="19"/>
                  </a:lnTo>
                  <a:lnTo>
                    <a:pt x="410" y="15"/>
                  </a:lnTo>
                  <a:lnTo>
                    <a:pt x="414" y="13"/>
                  </a:lnTo>
                  <a:lnTo>
                    <a:pt x="414" y="13"/>
                  </a:lnTo>
                  <a:lnTo>
                    <a:pt x="414" y="9"/>
                  </a:lnTo>
                  <a:lnTo>
                    <a:pt x="416" y="7"/>
                  </a:lnTo>
                  <a:lnTo>
                    <a:pt x="416" y="5"/>
                  </a:lnTo>
                  <a:lnTo>
                    <a:pt x="420" y="0"/>
                  </a:lnTo>
                  <a:lnTo>
                    <a:pt x="431" y="17"/>
                  </a:lnTo>
                  <a:lnTo>
                    <a:pt x="431" y="17"/>
                  </a:lnTo>
                  <a:lnTo>
                    <a:pt x="431" y="34"/>
                  </a:lnTo>
                  <a:lnTo>
                    <a:pt x="431" y="34"/>
                  </a:lnTo>
                  <a:lnTo>
                    <a:pt x="431" y="38"/>
                  </a:lnTo>
                  <a:lnTo>
                    <a:pt x="431" y="38"/>
                  </a:lnTo>
                  <a:lnTo>
                    <a:pt x="433" y="38"/>
                  </a:lnTo>
                  <a:lnTo>
                    <a:pt x="433" y="38"/>
                  </a:lnTo>
                  <a:lnTo>
                    <a:pt x="433" y="43"/>
                  </a:lnTo>
                  <a:lnTo>
                    <a:pt x="433" y="43"/>
                  </a:lnTo>
                  <a:lnTo>
                    <a:pt x="433" y="51"/>
                  </a:lnTo>
                  <a:lnTo>
                    <a:pt x="435" y="55"/>
                  </a:lnTo>
                  <a:lnTo>
                    <a:pt x="437" y="58"/>
                  </a:lnTo>
                  <a:lnTo>
                    <a:pt x="441" y="64"/>
                  </a:lnTo>
                  <a:lnTo>
                    <a:pt x="450" y="64"/>
                  </a:lnTo>
                  <a:lnTo>
                    <a:pt x="456" y="72"/>
                  </a:lnTo>
                  <a:lnTo>
                    <a:pt x="461" y="89"/>
                  </a:lnTo>
                  <a:lnTo>
                    <a:pt x="461" y="89"/>
                  </a:lnTo>
                  <a:lnTo>
                    <a:pt x="461" y="96"/>
                  </a:lnTo>
                  <a:lnTo>
                    <a:pt x="461" y="96"/>
                  </a:lnTo>
                  <a:lnTo>
                    <a:pt x="461" y="106"/>
                  </a:lnTo>
                  <a:lnTo>
                    <a:pt x="461" y="106"/>
                  </a:lnTo>
                  <a:lnTo>
                    <a:pt x="463" y="109"/>
                  </a:lnTo>
                  <a:lnTo>
                    <a:pt x="465" y="115"/>
                  </a:lnTo>
                  <a:lnTo>
                    <a:pt x="469" y="121"/>
                  </a:lnTo>
                  <a:lnTo>
                    <a:pt x="469" y="121"/>
                  </a:lnTo>
                  <a:lnTo>
                    <a:pt x="469" y="123"/>
                  </a:lnTo>
                  <a:lnTo>
                    <a:pt x="469" y="127"/>
                  </a:lnTo>
                  <a:lnTo>
                    <a:pt x="469" y="130"/>
                  </a:lnTo>
                  <a:lnTo>
                    <a:pt x="469" y="130"/>
                  </a:lnTo>
                  <a:lnTo>
                    <a:pt x="477" y="140"/>
                  </a:lnTo>
                  <a:lnTo>
                    <a:pt x="477" y="140"/>
                  </a:lnTo>
                  <a:lnTo>
                    <a:pt x="482" y="145"/>
                  </a:lnTo>
                  <a:lnTo>
                    <a:pt x="482" y="145"/>
                  </a:lnTo>
                  <a:lnTo>
                    <a:pt x="494" y="157"/>
                  </a:lnTo>
                  <a:lnTo>
                    <a:pt x="494" y="157"/>
                  </a:lnTo>
                  <a:lnTo>
                    <a:pt x="494" y="155"/>
                  </a:lnTo>
                  <a:lnTo>
                    <a:pt x="496" y="153"/>
                  </a:lnTo>
                  <a:lnTo>
                    <a:pt x="496" y="151"/>
                  </a:lnTo>
                  <a:lnTo>
                    <a:pt x="497" y="153"/>
                  </a:lnTo>
                  <a:lnTo>
                    <a:pt x="499" y="155"/>
                  </a:lnTo>
                  <a:lnTo>
                    <a:pt x="501" y="157"/>
                  </a:lnTo>
                  <a:lnTo>
                    <a:pt x="501" y="157"/>
                  </a:lnTo>
                  <a:lnTo>
                    <a:pt x="514" y="172"/>
                  </a:lnTo>
                  <a:lnTo>
                    <a:pt x="514" y="172"/>
                  </a:lnTo>
                  <a:lnTo>
                    <a:pt x="514" y="181"/>
                  </a:lnTo>
                  <a:lnTo>
                    <a:pt x="514" y="181"/>
                  </a:lnTo>
                  <a:lnTo>
                    <a:pt x="516" y="185"/>
                  </a:lnTo>
                  <a:lnTo>
                    <a:pt x="518" y="187"/>
                  </a:lnTo>
                  <a:lnTo>
                    <a:pt x="522" y="191"/>
                  </a:lnTo>
                  <a:lnTo>
                    <a:pt x="528" y="202"/>
                  </a:lnTo>
                  <a:lnTo>
                    <a:pt x="533" y="210"/>
                  </a:lnTo>
                  <a:lnTo>
                    <a:pt x="545" y="223"/>
                  </a:lnTo>
                  <a:lnTo>
                    <a:pt x="545" y="223"/>
                  </a:lnTo>
                  <a:lnTo>
                    <a:pt x="552" y="231"/>
                  </a:lnTo>
                  <a:lnTo>
                    <a:pt x="552" y="231"/>
                  </a:lnTo>
                  <a:lnTo>
                    <a:pt x="554" y="232"/>
                  </a:lnTo>
                  <a:lnTo>
                    <a:pt x="556" y="234"/>
                  </a:lnTo>
                  <a:lnTo>
                    <a:pt x="562" y="236"/>
                  </a:lnTo>
                  <a:lnTo>
                    <a:pt x="564" y="236"/>
                  </a:lnTo>
                  <a:lnTo>
                    <a:pt x="564" y="236"/>
                  </a:lnTo>
                  <a:lnTo>
                    <a:pt x="564" y="238"/>
                  </a:lnTo>
                  <a:lnTo>
                    <a:pt x="564" y="238"/>
                  </a:lnTo>
                  <a:lnTo>
                    <a:pt x="564" y="238"/>
                  </a:lnTo>
                  <a:lnTo>
                    <a:pt x="564" y="240"/>
                  </a:lnTo>
                  <a:lnTo>
                    <a:pt x="564" y="244"/>
                  </a:lnTo>
                  <a:lnTo>
                    <a:pt x="567" y="249"/>
                  </a:lnTo>
                  <a:lnTo>
                    <a:pt x="567" y="249"/>
                  </a:lnTo>
                  <a:lnTo>
                    <a:pt x="567" y="248"/>
                  </a:lnTo>
                  <a:lnTo>
                    <a:pt x="567" y="248"/>
                  </a:lnTo>
                  <a:lnTo>
                    <a:pt x="565" y="248"/>
                  </a:lnTo>
                  <a:lnTo>
                    <a:pt x="567" y="253"/>
                  </a:lnTo>
                  <a:lnTo>
                    <a:pt x="571" y="263"/>
                  </a:lnTo>
                  <a:lnTo>
                    <a:pt x="571" y="263"/>
                  </a:lnTo>
                  <a:lnTo>
                    <a:pt x="575" y="276"/>
                  </a:lnTo>
                  <a:lnTo>
                    <a:pt x="577" y="282"/>
                  </a:lnTo>
                  <a:lnTo>
                    <a:pt x="575" y="283"/>
                  </a:lnTo>
                  <a:lnTo>
                    <a:pt x="575" y="283"/>
                  </a:lnTo>
                  <a:lnTo>
                    <a:pt x="575" y="297"/>
                  </a:lnTo>
                  <a:lnTo>
                    <a:pt x="575" y="318"/>
                  </a:lnTo>
                  <a:lnTo>
                    <a:pt x="565" y="329"/>
                  </a:lnTo>
                  <a:lnTo>
                    <a:pt x="565" y="346"/>
                  </a:lnTo>
                  <a:lnTo>
                    <a:pt x="560" y="352"/>
                  </a:lnTo>
                  <a:lnTo>
                    <a:pt x="560" y="365"/>
                  </a:lnTo>
                  <a:lnTo>
                    <a:pt x="548" y="380"/>
                  </a:lnTo>
                  <a:lnTo>
                    <a:pt x="545" y="391"/>
                  </a:lnTo>
                  <a:lnTo>
                    <a:pt x="537" y="399"/>
                  </a:lnTo>
                  <a:lnTo>
                    <a:pt x="533" y="406"/>
                  </a:lnTo>
                  <a:lnTo>
                    <a:pt x="533" y="406"/>
                  </a:lnTo>
                  <a:lnTo>
                    <a:pt x="533" y="408"/>
                  </a:lnTo>
                  <a:lnTo>
                    <a:pt x="533" y="420"/>
                  </a:lnTo>
                  <a:lnTo>
                    <a:pt x="533" y="420"/>
                  </a:lnTo>
                  <a:lnTo>
                    <a:pt x="533" y="423"/>
                  </a:lnTo>
                  <a:lnTo>
                    <a:pt x="531" y="429"/>
                  </a:lnTo>
                  <a:lnTo>
                    <a:pt x="528" y="433"/>
                  </a:lnTo>
                  <a:lnTo>
                    <a:pt x="526" y="450"/>
                  </a:lnTo>
                  <a:lnTo>
                    <a:pt x="526" y="458"/>
                  </a:lnTo>
                  <a:lnTo>
                    <a:pt x="516" y="465"/>
                  </a:lnTo>
                  <a:lnTo>
                    <a:pt x="509" y="475"/>
                  </a:lnTo>
                  <a:lnTo>
                    <a:pt x="496" y="473"/>
                  </a:lnTo>
                  <a:lnTo>
                    <a:pt x="488" y="473"/>
                  </a:lnTo>
                  <a:lnTo>
                    <a:pt x="488" y="473"/>
                  </a:lnTo>
                  <a:lnTo>
                    <a:pt x="484" y="475"/>
                  </a:lnTo>
                  <a:lnTo>
                    <a:pt x="482" y="478"/>
                  </a:lnTo>
                  <a:lnTo>
                    <a:pt x="480" y="482"/>
                  </a:lnTo>
                  <a:lnTo>
                    <a:pt x="480" y="482"/>
                  </a:lnTo>
                  <a:lnTo>
                    <a:pt x="480" y="484"/>
                  </a:lnTo>
                  <a:lnTo>
                    <a:pt x="478" y="486"/>
                  </a:lnTo>
                  <a:lnTo>
                    <a:pt x="477" y="488"/>
                  </a:lnTo>
                  <a:lnTo>
                    <a:pt x="465" y="493"/>
                  </a:lnTo>
                  <a:lnTo>
                    <a:pt x="461" y="486"/>
                  </a:lnTo>
                  <a:lnTo>
                    <a:pt x="450" y="482"/>
                  </a:lnTo>
                  <a:lnTo>
                    <a:pt x="458" y="476"/>
                  </a:lnTo>
                  <a:lnTo>
                    <a:pt x="450" y="471"/>
                  </a:lnTo>
                  <a:lnTo>
                    <a:pt x="443" y="478"/>
                  </a:lnTo>
                  <a:lnTo>
                    <a:pt x="437" y="482"/>
                  </a:lnTo>
                  <a:lnTo>
                    <a:pt x="437" y="482"/>
                  </a:lnTo>
                  <a:lnTo>
                    <a:pt x="437" y="486"/>
                  </a:lnTo>
                  <a:lnTo>
                    <a:pt x="435" y="486"/>
                  </a:lnTo>
                  <a:lnTo>
                    <a:pt x="431" y="486"/>
                  </a:lnTo>
                  <a:lnTo>
                    <a:pt x="431" y="486"/>
                  </a:lnTo>
                  <a:lnTo>
                    <a:pt x="427" y="486"/>
                  </a:lnTo>
                  <a:lnTo>
                    <a:pt x="424" y="490"/>
                  </a:lnTo>
                  <a:lnTo>
                    <a:pt x="422" y="490"/>
                  </a:lnTo>
                  <a:lnTo>
                    <a:pt x="422" y="490"/>
                  </a:lnTo>
                  <a:lnTo>
                    <a:pt x="418" y="488"/>
                  </a:lnTo>
                  <a:lnTo>
                    <a:pt x="416" y="486"/>
                  </a:lnTo>
                  <a:lnTo>
                    <a:pt x="416" y="486"/>
                  </a:lnTo>
                  <a:lnTo>
                    <a:pt x="414" y="482"/>
                  </a:lnTo>
                  <a:lnTo>
                    <a:pt x="414" y="482"/>
                  </a:lnTo>
                  <a:lnTo>
                    <a:pt x="414" y="478"/>
                  </a:lnTo>
                  <a:lnTo>
                    <a:pt x="414" y="478"/>
                  </a:lnTo>
                  <a:lnTo>
                    <a:pt x="414" y="478"/>
                  </a:lnTo>
                  <a:lnTo>
                    <a:pt x="410" y="478"/>
                  </a:lnTo>
                  <a:lnTo>
                    <a:pt x="410" y="478"/>
                  </a:lnTo>
                  <a:lnTo>
                    <a:pt x="401" y="478"/>
                  </a:lnTo>
                  <a:lnTo>
                    <a:pt x="399" y="478"/>
                  </a:lnTo>
                  <a:lnTo>
                    <a:pt x="397" y="475"/>
                  </a:lnTo>
                  <a:lnTo>
                    <a:pt x="397" y="475"/>
                  </a:lnTo>
                  <a:lnTo>
                    <a:pt x="395" y="473"/>
                  </a:lnTo>
                  <a:lnTo>
                    <a:pt x="395" y="473"/>
                  </a:lnTo>
                  <a:lnTo>
                    <a:pt x="391" y="473"/>
                  </a:lnTo>
                  <a:lnTo>
                    <a:pt x="390" y="471"/>
                  </a:lnTo>
                  <a:lnTo>
                    <a:pt x="390" y="471"/>
                  </a:lnTo>
                  <a:lnTo>
                    <a:pt x="384" y="465"/>
                  </a:lnTo>
                  <a:lnTo>
                    <a:pt x="378" y="454"/>
                  </a:lnTo>
                  <a:lnTo>
                    <a:pt x="378" y="440"/>
                  </a:lnTo>
                  <a:lnTo>
                    <a:pt x="371" y="429"/>
                  </a:lnTo>
                  <a:lnTo>
                    <a:pt x="367" y="423"/>
                  </a:lnTo>
                  <a:lnTo>
                    <a:pt x="357" y="423"/>
                  </a:lnTo>
                  <a:lnTo>
                    <a:pt x="357" y="423"/>
                  </a:lnTo>
                  <a:lnTo>
                    <a:pt x="356" y="422"/>
                  </a:lnTo>
                  <a:lnTo>
                    <a:pt x="356" y="420"/>
                  </a:lnTo>
                  <a:lnTo>
                    <a:pt x="357" y="416"/>
                  </a:lnTo>
                  <a:lnTo>
                    <a:pt x="357" y="416"/>
                  </a:lnTo>
                  <a:lnTo>
                    <a:pt x="357" y="416"/>
                  </a:lnTo>
                  <a:lnTo>
                    <a:pt x="357" y="414"/>
                  </a:lnTo>
                  <a:lnTo>
                    <a:pt x="356" y="414"/>
                  </a:lnTo>
                  <a:lnTo>
                    <a:pt x="354" y="412"/>
                  </a:lnTo>
                  <a:lnTo>
                    <a:pt x="354" y="410"/>
                  </a:lnTo>
                  <a:lnTo>
                    <a:pt x="356" y="408"/>
                  </a:lnTo>
                  <a:lnTo>
                    <a:pt x="356" y="408"/>
                  </a:lnTo>
                  <a:lnTo>
                    <a:pt x="359" y="405"/>
                  </a:lnTo>
                  <a:lnTo>
                    <a:pt x="352" y="414"/>
                  </a:lnTo>
                  <a:lnTo>
                    <a:pt x="344" y="423"/>
                  </a:lnTo>
                  <a:lnTo>
                    <a:pt x="339" y="420"/>
                  </a:lnTo>
                  <a:lnTo>
                    <a:pt x="339" y="420"/>
                  </a:lnTo>
                  <a:lnTo>
                    <a:pt x="337" y="420"/>
                  </a:lnTo>
                  <a:lnTo>
                    <a:pt x="335" y="420"/>
                  </a:lnTo>
                  <a:lnTo>
                    <a:pt x="337" y="416"/>
                  </a:lnTo>
                  <a:lnTo>
                    <a:pt x="337" y="416"/>
                  </a:lnTo>
                  <a:lnTo>
                    <a:pt x="339" y="412"/>
                  </a:lnTo>
                  <a:lnTo>
                    <a:pt x="342" y="406"/>
                  </a:lnTo>
                  <a:lnTo>
                    <a:pt x="342" y="406"/>
                  </a:lnTo>
                  <a:lnTo>
                    <a:pt x="346" y="403"/>
                  </a:lnTo>
                  <a:lnTo>
                    <a:pt x="346" y="401"/>
                  </a:lnTo>
                  <a:lnTo>
                    <a:pt x="346" y="399"/>
                  </a:lnTo>
                  <a:lnTo>
                    <a:pt x="346" y="393"/>
                  </a:lnTo>
                  <a:lnTo>
                    <a:pt x="346" y="393"/>
                  </a:lnTo>
                  <a:lnTo>
                    <a:pt x="350" y="389"/>
                  </a:lnTo>
                  <a:lnTo>
                    <a:pt x="352" y="386"/>
                  </a:lnTo>
                  <a:lnTo>
                    <a:pt x="354" y="382"/>
                  </a:lnTo>
                  <a:lnTo>
                    <a:pt x="350" y="372"/>
                  </a:lnTo>
                  <a:lnTo>
                    <a:pt x="342" y="382"/>
                  </a:lnTo>
                  <a:lnTo>
                    <a:pt x="335" y="393"/>
                  </a:lnTo>
                  <a:lnTo>
                    <a:pt x="325" y="403"/>
                  </a:lnTo>
                  <a:lnTo>
                    <a:pt x="316" y="412"/>
                  </a:lnTo>
                  <a:lnTo>
                    <a:pt x="316" y="412"/>
                  </a:lnTo>
                  <a:lnTo>
                    <a:pt x="316" y="408"/>
                  </a:lnTo>
                  <a:lnTo>
                    <a:pt x="316" y="408"/>
                  </a:lnTo>
                  <a:lnTo>
                    <a:pt x="316" y="403"/>
                  </a:lnTo>
                  <a:lnTo>
                    <a:pt x="312" y="395"/>
                  </a:lnTo>
                  <a:lnTo>
                    <a:pt x="308" y="389"/>
                  </a:lnTo>
                  <a:lnTo>
                    <a:pt x="308" y="389"/>
                  </a:lnTo>
                  <a:lnTo>
                    <a:pt x="303" y="384"/>
                  </a:lnTo>
                  <a:lnTo>
                    <a:pt x="299" y="380"/>
                  </a:lnTo>
                  <a:lnTo>
                    <a:pt x="299" y="378"/>
                  </a:lnTo>
                  <a:lnTo>
                    <a:pt x="299" y="376"/>
                  </a:lnTo>
                  <a:lnTo>
                    <a:pt x="299" y="376"/>
                  </a:lnTo>
                  <a:lnTo>
                    <a:pt x="299" y="374"/>
                  </a:lnTo>
                  <a:lnTo>
                    <a:pt x="301" y="372"/>
                  </a:lnTo>
                  <a:lnTo>
                    <a:pt x="299" y="371"/>
                  </a:lnTo>
                  <a:lnTo>
                    <a:pt x="297" y="369"/>
                  </a:lnTo>
                  <a:lnTo>
                    <a:pt x="297" y="369"/>
                  </a:lnTo>
                  <a:lnTo>
                    <a:pt x="295" y="369"/>
                  </a:lnTo>
                  <a:lnTo>
                    <a:pt x="295" y="369"/>
                  </a:lnTo>
                  <a:lnTo>
                    <a:pt x="293" y="367"/>
                  </a:lnTo>
                  <a:lnTo>
                    <a:pt x="293" y="365"/>
                  </a:lnTo>
                  <a:lnTo>
                    <a:pt x="291" y="363"/>
                  </a:lnTo>
                  <a:lnTo>
                    <a:pt x="287" y="363"/>
                  </a:lnTo>
                  <a:lnTo>
                    <a:pt x="287" y="363"/>
                  </a:lnTo>
                  <a:lnTo>
                    <a:pt x="272" y="363"/>
                  </a:lnTo>
                  <a:lnTo>
                    <a:pt x="267" y="357"/>
                  </a:lnTo>
                  <a:lnTo>
                    <a:pt x="255" y="353"/>
                  </a:lnTo>
                  <a:lnTo>
                    <a:pt x="255" y="353"/>
                  </a:lnTo>
                  <a:lnTo>
                    <a:pt x="246" y="353"/>
                  </a:lnTo>
                  <a:lnTo>
                    <a:pt x="246" y="353"/>
                  </a:lnTo>
                  <a:lnTo>
                    <a:pt x="242" y="353"/>
                  </a:lnTo>
                  <a:lnTo>
                    <a:pt x="242" y="355"/>
                  </a:lnTo>
                  <a:lnTo>
                    <a:pt x="240" y="357"/>
                  </a:lnTo>
                  <a:lnTo>
                    <a:pt x="235" y="357"/>
                  </a:lnTo>
                  <a:lnTo>
                    <a:pt x="235" y="357"/>
                  </a:lnTo>
                  <a:lnTo>
                    <a:pt x="219" y="357"/>
                  </a:lnTo>
                  <a:lnTo>
                    <a:pt x="219" y="357"/>
                  </a:lnTo>
                  <a:lnTo>
                    <a:pt x="212" y="357"/>
                  </a:lnTo>
                  <a:lnTo>
                    <a:pt x="204" y="361"/>
                  </a:lnTo>
                  <a:lnTo>
                    <a:pt x="199" y="361"/>
                  </a:lnTo>
                  <a:lnTo>
                    <a:pt x="189" y="369"/>
                  </a:lnTo>
                  <a:lnTo>
                    <a:pt x="182" y="365"/>
                  </a:lnTo>
                  <a:lnTo>
                    <a:pt x="182" y="365"/>
                  </a:lnTo>
                  <a:lnTo>
                    <a:pt x="182" y="365"/>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92" name="Freeform 292">
              <a:extLst>
                <a:ext uri="{FF2B5EF4-FFF2-40B4-BE49-F238E27FC236}">
                  <a16:creationId xmlns:a16="http://schemas.microsoft.com/office/drawing/2014/main" id="{4C3CCE56-B624-5F45-B3A2-265F9671B990}"/>
                </a:ext>
              </a:extLst>
            </p:cNvPr>
            <p:cNvSpPr>
              <a:spLocks/>
            </p:cNvSpPr>
            <p:nvPr userDrawn="1"/>
          </p:nvSpPr>
          <p:spPr bwMode="auto">
            <a:xfrm>
              <a:off x="4077134" y="4240482"/>
              <a:ext cx="83978" cy="74063"/>
            </a:xfrm>
            <a:custGeom>
              <a:avLst/>
              <a:gdLst>
                <a:gd name="T0" fmla="*/ 10 w 55"/>
                <a:gd name="T1" fmla="*/ 0 h 57"/>
                <a:gd name="T2" fmla="*/ 15 w 55"/>
                <a:gd name="T3" fmla="*/ 7 h 57"/>
                <a:gd name="T4" fmla="*/ 27 w 55"/>
                <a:gd name="T5" fmla="*/ 7 h 57"/>
                <a:gd name="T6" fmla="*/ 34 w 55"/>
                <a:gd name="T7" fmla="*/ 7 h 57"/>
                <a:gd name="T8" fmla="*/ 40 w 55"/>
                <a:gd name="T9" fmla="*/ 2 h 57"/>
                <a:gd name="T10" fmla="*/ 51 w 55"/>
                <a:gd name="T11" fmla="*/ 2 h 57"/>
                <a:gd name="T12" fmla="*/ 55 w 55"/>
                <a:gd name="T13" fmla="*/ 2 h 57"/>
                <a:gd name="T14" fmla="*/ 53 w 55"/>
                <a:gd name="T15" fmla="*/ 11 h 57"/>
                <a:gd name="T16" fmla="*/ 53 w 55"/>
                <a:gd name="T17" fmla="*/ 21 h 57"/>
                <a:gd name="T18" fmla="*/ 53 w 55"/>
                <a:gd name="T19" fmla="*/ 28 h 57"/>
                <a:gd name="T20" fmla="*/ 46 w 55"/>
                <a:gd name="T21" fmla="*/ 36 h 57"/>
                <a:gd name="T22" fmla="*/ 46 w 55"/>
                <a:gd name="T23" fmla="*/ 43 h 57"/>
                <a:gd name="T24" fmla="*/ 44 w 55"/>
                <a:gd name="T25" fmla="*/ 49 h 57"/>
                <a:gd name="T26" fmla="*/ 38 w 55"/>
                <a:gd name="T27" fmla="*/ 43 h 57"/>
                <a:gd name="T28" fmla="*/ 38 w 55"/>
                <a:gd name="T29" fmla="*/ 53 h 57"/>
                <a:gd name="T30" fmla="*/ 34 w 55"/>
                <a:gd name="T31" fmla="*/ 57 h 57"/>
                <a:gd name="T32" fmla="*/ 25 w 55"/>
                <a:gd name="T33" fmla="*/ 57 h 57"/>
                <a:gd name="T34" fmla="*/ 21 w 55"/>
                <a:gd name="T35" fmla="*/ 53 h 57"/>
                <a:gd name="T36" fmla="*/ 17 w 55"/>
                <a:gd name="T37" fmla="*/ 45 h 57"/>
                <a:gd name="T38" fmla="*/ 12 w 55"/>
                <a:gd name="T39" fmla="*/ 36 h 57"/>
                <a:gd name="T40" fmla="*/ 12 w 55"/>
                <a:gd name="T41" fmla="*/ 30 h 57"/>
                <a:gd name="T42" fmla="*/ 12 w 55"/>
                <a:gd name="T43" fmla="*/ 30 h 57"/>
                <a:gd name="T44" fmla="*/ 14 w 55"/>
                <a:gd name="T45" fmla="*/ 28 h 57"/>
                <a:gd name="T46" fmla="*/ 14 w 55"/>
                <a:gd name="T47" fmla="*/ 24 h 57"/>
                <a:gd name="T48" fmla="*/ 14 w 55"/>
                <a:gd name="T49" fmla="*/ 24 h 57"/>
                <a:gd name="T50" fmla="*/ 12 w 55"/>
                <a:gd name="T51" fmla="*/ 24 h 57"/>
                <a:gd name="T52" fmla="*/ 12 w 55"/>
                <a:gd name="T53" fmla="*/ 24 h 57"/>
                <a:gd name="T54" fmla="*/ 8 w 55"/>
                <a:gd name="T55" fmla="*/ 24 h 57"/>
                <a:gd name="T56" fmla="*/ 6 w 55"/>
                <a:gd name="T57" fmla="*/ 23 h 57"/>
                <a:gd name="T58" fmla="*/ 6 w 55"/>
                <a:gd name="T59" fmla="*/ 23 h 57"/>
                <a:gd name="T60" fmla="*/ 2 w 55"/>
                <a:gd name="T61" fmla="*/ 21 h 57"/>
                <a:gd name="T62" fmla="*/ 0 w 55"/>
                <a:gd name="T63" fmla="*/ 19 h 57"/>
                <a:gd name="T64" fmla="*/ 2 w 55"/>
                <a:gd name="T65" fmla="*/ 2 h 57"/>
                <a:gd name="T66" fmla="*/ 10 w 55"/>
                <a:gd name="T67" fmla="*/ 0 h 57"/>
                <a:gd name="T68" fmla="*/ 10 w 55"/>
                <a:gd name="T69" fmla="*/ 0 h 57"/>
                <a:gd name="T70" fmla="*/ 10 w 55"/>
                <a:gd name="T71" fmla="*/ 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5" h="57">
                  <a:moveTo>
                    <a:pt x="10" y="0"/>
                  </a:moveTo>
                  <a:lnTo>
                    <a:pt x="15" y="7"/>
                  </a:lnTo>
                  <a:lnTo>
                    <a:pt x="27" y="7"/>
                  </a:lnTo>
                  <a:lnTo>
                    <a:pt x="34" y="7"/>
                  </a:lnTo>
                  <a:lnTo>
                    <a:pt x="40" y="2"/>
                  </a:lnTo>
                  <a:lnTo>
                    <a:pt x="51" y="2"/>
                  </a:lnTo>
                  <a:lnTo>
                    <a:pt x="55" y="2"/>
                  </a:lnTo>
                  <a:lnTo>
                    <a:pt x="53" y="11"/>
                  </a:lnTo>
                  <a:lnTo>
                    <a:pt x="53" y="21"/>
                  </a:lnTo>
                  <a:lnTo>
                    <a:pt x="53" y="28"/>
                  </a:lnTo>
                  <a:lnTo>
                    <a:pt x="46" y="36"/>
                  </a:lnTo>
                  <a:lnTo>
                    <a:pt x="46" y="43"/>
                  </a:lnTo>
                  <a:lnTo>
                    <a:pt x="44" y="49"/>
                  </a:lnTo>
                  <a:lnTo>
                    <a:pt x="38" y="43"/>
                  </a:lnTo>
                  <a:lnTo>
                    <a:pt x="38" y="53"/>
                  </a:lnTo>
                  <a:lnTo>
                    <a:pt x="34" y="57"/>
                  </a:lnTo>
                  <a:lnTo>
                    <a:pt x="25" y="57"/>
                  </a:lnTo>
                  <a:lnTo>
                    <a:pt x="21" y="53"/>
                  </a:lnTo>
                  <a:lnTo>
                    <a:pt x="17" y="45"/>
                  </a:lnTo>
                  <a:lnTo>
                    <a:pt x="12" y="36"/>
                  </a:lnTo>
                  <a:lnTo>
                    <a:pt x="12" y="30"/>
                  </a:lnTo>
                  <a:lnTo>
                    <a:pt x="12" y="30"/>
                  </a:lnTo>
                  <a:lnTo>
                    <a:pt x="14" y="28"/>
                  </a:lnTo>
                  <a:lnTo>
                    <a:pt x="14" y="24"/>
                  </a:lnTo>
                  <a:lnTo>
                    <a:pt x="14" y="24"/>
                  </a:lnTo>
                  <a:lnTo>
                    <a:pt x="12" y="24"/>
                  </a:lnTo>
                  <a:lnTo>
                    <a:pt x="12" y="24"/>
                  </a:lnTo>
                  <a:lnTo>
                    <a:pt x="8" y="24"/>
                  </a:lnTo>
                  <a:lnTo>
                    <a:pt x="6" y="23"/>
                  </a:lnTo>
                  <a:lnTo>
                    <a:pt x="6" y="23"/>
                  </a:lnTo>
                  <a:lnTo>
                    <a:pt x="2" y="21"/>
                  </a:lnTo>
                  <a:lnTo>
                    <a:pt x="0" y="19"/>
                  </a:lnTo>
                  <a:lnTo>
                    <a:pt x="2" y="2"/>
                  </a:lnTo>
                  <a:lnTo>
                    <a:pt x="10" y="0"/>
                  </a:lnTo>
                  <a:lnTo>
                    <a:pt x="10" y="0"/>
                  </a:lnTo>
                  <a:lnTo>
                    <a:pt x="10" y="0"/>
                  </a:lnTo>
                  <a:close/>
                </a:path>
              </a:pathLst>
            </a:custGeom>
            <a:solidFill>
              <a:schemeClr val="bg1">
                <a:lumMod val="85000"/>
              </a:schemeClr>
            </a:solidFill>
            <a:ln w="635" cap="rnd">
              <a:solidFill>
                <a:schemeClr val="bg1">
                  <a:alpha val="17000"/>
                </a:schemeClr>
              </a:solidFill>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93" name="Freeform 293">
              <a:extLst>
                <a:ext uri="{FF2B5EF4-FFF2-40B4-BE49-F238E27FC236}">
                  <a16:creationId xmlns:a16="http://schemas.microsoft.com/office/drawing/2014/main" id="{CAC631FC-5F5A-E64B-8DDF-470430F4DEF4}"/>
                </a:ext>
              </a:extLst>
            </p:cNvPr>
            <p:cNvSpPr>
              <a:spLocks/>
            </p:cNvSpPr>
            <p:nvPr userDrawn="1"/>
          </p:nvSpPr>
          <p:spPr bwMode="auto">
            <a:xfrm>
              <a:off x="4077134" y="4240482"/>
              <a:ext cx="83978" cy="74063"/>
            </a:xfrm>
            <a:custGeom>
              <a:avLst/>
              <a:gdLst>
                <a:gd name="T0" fmla="*/ 10 w 55"/>
                <a:gd name="T1" fmla="*/ 0 h 57"/>
                <a:gd name="T2" fmla="*/ 15 w 55"/>
                <a:gd name="T3" fmla="*/ 7 h 57"/>
                <a:gd name="T4" fmla="*/ 27 w 55"/>
                <a:gd name="T5" fmla="*/ 7 h 57"/>
                <a:gd name="T6" fmla="*/ 34 w 55"/>
                <a:gd name="T7" fmla="*/ 7 h 57"/>
                <a:gd name="T8" fmla="*/ 40 w 55"/>
                <a:gd name="T9" fmla="*/ 2 h 57"/>
                <a:gd name="T10" fmla="*/ 51 w 55"/>
                <a:gd name="T11" fmla="*/ 2 h 57"/>
                <a:gd name="T12" fmla="*/ 55 w 55"/>
                <a:gd name="T13" fmla="*/ 2 h 57"/>
                <a:gd name="T14" fmla="*/ 53 w 55"/>
                <a:gd name="T15" fmla="*/ 11 h 57"/>
                <a:gd name="T16" fmla="*/ 53 w 55"/>
                <a:gd name="T17" fmla="*/ 21 h 57"/>
                <a:gd name="T18" fmla="*/ 53 w 55"/>
                <a:gd name="T19" fmla="*/ 28 h 57"/>
                <a:gd name="T20" fmla="*/ 46 w 55"/>
                <a:gd name="T21" fmla="*/ 36 h 57"/>
                <a:gd name="T22" fmla="*/ 46 w 55"/>
                <a:gd name="T23" fmla="*/ 43 h 57"/>
                <a:gd name="T24" fmla="*/ 44 w 55"/>
                <a:gd name="T25" fmla="*/ 49 h 57"/>
                <a:gd name="T26" fmla="*/ 38 w 55"/>
                <a:gd name="T27" fmla="*/ 43 h 57"/>
                <a:gd name="T28" fmla="*/ 38 w 55"/>
                <a:gd name="T29" fmla="*/ 53 h 57"/>
                <a:gd name="T30" fmla="*/ 34 w 55"/>
                <a:gd name="T31" fmla="*/ 57 h 57"/>
                <a:gd name="T32" fmla="*/ 25 w 55"/>
                <a:gd name="T33" fmla="*/ 57 h 57"/>
                <a:gd name="T34" fmla="*/ 21 w 55"/>
                <a:gd name="T35" fmla="*/ 53 h 57"/>
                <a:gd name="T36" fmla="*/ 17 w 55"/>
                <a:gd name="T37" fmla="*/ 45 h 57"/>
                <a:gd name="T38" fmla="*/ 12 w 55"/>
                <a:gd name="T39" fmla="*/ 36 h 57"/>
                <a:gd name="T40" fmla="*/ 12 w 55"/>
                <a:gd name="T41" fmla="*/ 30 h 57"/>
                <a:gd name="T42" fmla="*/ 12 w 55"/>
                <a:gd name="T43" fmla="*/ 30 h 57"/>
                <a:gd name="T44" fmla="*/ 14 w 55"/>
                <a:gd name="T45" fmla="*/ 28 h 57"/>
                <a:gd name="T46" fmla="*/ 14 w 55"/>
                <a:gd name="T47" fmla="*/ 24 h 57"/>
                <a:gd name="T48" fmla="*/ 14 w 55"/>
                <a:gd name="T49" fmla="*/ 24 h 57"/>
                <a:gd name="T50" fmla="*/ 12 w 55"/>
                <a:gd name="T51" fmla="*/ 24 h 57"/>
                <a:gd name="T52" fmla="*/ 12 w 55"/>
                <a:gd name="T53" fmla="*/ 24 h 57"/>
                <a:gd name="T54" fmla="*/ 8 w 55"/>
                <a:gd name="T55" fmla="*/ 24 h 57"/>
                <a:gd name="T56" fmla="*/ 6 w 55"/>
                <a:gd name="T57" fmla="*/ 23 h 57"/>
                <a:gd name="T58" fmla="*/ 6 w 55"/>
                <a:gd name="T59" fmla="*/ 23 h 57"/>
                <a:gd name="T60" fmla="*/ 2 w 55"/>
                <a:gd name="T61" fmla="*/ 21 h 57"/>
                <a:gd name="T62" fmla="*/ 0 w 55"/>
                <a:gd name="T63" fmla="*/ 19 h 57"/>
                <a:gd name="T64" fmla="*/ 2 w 55"/>
                <a:gd name="T65" fmla="*/ 2 h 57"/>
                <a:gd name="T66" fmla="*/ 10 w 55"/>
                <a:gd name="T67" fmla="*/ 0 h 57"/>
                <a:gd name="T68" fmla="*/ 10 w 55"/>
                <a:gd name="T69" fmla="*/ 0 h 57"/>
                <a:gd name="T70" fmla="*/ 10 w 55"/>
                <a:gd name="T71" fmla="*/ 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5" h="57">
                  <a:moveTo>
                    <a:pt x="10" y="0"/>
                  </a:moveTo>
                  <a:lnTo>
                    <a:pt x="15" y="7"/>
                  </a:lnTo>
                  <a:lnTo>
                    <a:pt x="27" y="7"/>
                  </a:lnTo>
                  <a:lnTo>
                    <a:pt x="34" y="7"/>
                  </a:lnTo>
                  <a:lnTo>
                    <a:pt x="40" y="2"/>
                  </a:lnTo>
                  <a:lnTo>
                    <a:pt x="51" y="2"/>
                  </a:lnTo>
                  <a:lnTo>
                    <a:pt x="55" y="2"/>
                  </a:lnTo>
                  <a:lnTo>
                    <a:pt x="53" y="11"/>
                  </a:lnTo>
                  <a:lnTo>
                    <a:pt x="53" y="21"/>
                  </a:lnTo>
                  <a:lnTo>
                    <a:pt x="53" y="28"/>
                  </a:lnTo>
                  <a:lnTo>
                    <a:pt x="46" y="36"/>
                  </a:lnTo>
                  <a:lnTo>
                    <a:pt x="46" y="43"/>
                  </a:lnTo>
                  <a:lnTo>
                    <a:pt x="44" y="49"/>
                  </a:lnTo>
                  <a:lnTo>
                    <a:pt x="38" y="43"/>
                  </a:lnTo>
                  <a:lnTo>
                    <a:pt x="38" y="53"/>
                  </a:lnTo>
                  <a:lnTo>
                    <a:pt x="34" y="57"/>
                  </a:lnTo>
                  <a:lnTo>
                    <a:pt x="25" y="57"/>
                  </a:lnTo>
                  <a:lnTo>
                    <a:pt x="21" y="53"/>
                  </a:lnTo>
                  <a:lnTo>
                    <a:pt x="17" y="45"/>
                  </a:lnTo>
                  <a:lnTo>
                    <a:pt x="12" y="36"/>
                  </a:lnTo>
                  <a:lnTo>
                    <a:pt x="12" y="30"/>
                  </a:lnTo>
                  <a:lnTo>
                    <a:pt x="12" y="30"/>
                  </a:lnTo>
                  <a:lnTo>
                    <a:pt x="14" y="28"/>
                  </a:lnTo>
                  <a:lnTo>
                    <a:pt x="14" y="24"/>
                  </a:lnTo>
                  <a:lnTo>
                    <a:pt x="14" y="24"/>
                  </a:lnTo>
                  <a:lnTo>
                    <a:pt x="12" y="24"/>
                  </a:lnTo>
                  <a:lnTo>
                    <a:pt x="12" y="24"/>
                  </a:lnTo>
                  <a:lnTo>
                    <a:pt x="8" y="24"/>
                  </a:lnTo>
                  <a:lnTo>
                    <a:pt x="6" y="23"/>
                  </a:lnTo>
                  <a:lnTo>
                    <a:pt x="6" y="23"/>
                  </a:lnTo>
                  <a:lnTo>
                    <a:pt x="2" y="21"/>
                  </a:lnTo>
                  <a:lnTo>
                    <a:pt x="0" y="19"/>
                  </a:lnTo>
                  <a:lnTo>
                    <a:pt x="2" y="2"/>
                  </a:lnTo>
                  <a:lnTo>
                    <a:pt x="10" y="0"/>
                  </a:lnTo>
                  <a:lnTo>
                    <a:pt x="10" y="0"/>
                  </a:lnTo>
                  <a:lnTo>
                    <a:pt x="10" y="0"/>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94" name="Freeform 294">
              <a:extLst>
                <a:ext uri="{FF2B5EF4-FFF2-40B4-BE49-F238E27FC236}">
                  <a16:creationId xmlns:a16="http://schemas.microsoft.com/office/drawing/2014/main" id="{175FCE85-F518-7F40-8029-2898FC766702}"/>
                </a:ext>
              </a:extLst>
            </p:cNvPr>
            <p:cNvSpPr>
              <a:spLocks/>
            </p:cNvSpPr>
            <p:nvPr userDrawn="1"/>
          </p:nvSpPr>
          <p:spPr bwMode="auto">
            <a:xfrm>
              <a:off x="3999264" y="3527141"/>
              <a:ext cx="0" cy="2599"/>
            </a:xfrm>
            <a:custGeom>
              <a:avLst/>
              <a:gdLst>
                <a:gd name="T0" fmla="*/ 0 h 2"/>
                <a:gd name="T1" fmla="*/ 0 h 2"/>
                <a:gd name="T2" fmla="*/ 2 h 2"/>
                <a:gd name="T3" fmla="*/ 2 h 2"/>
                <a:gd name="T4" fmla="*/ 0 h 2"/>
                <a:gd name="T5" fmla="*/ 0 h 2"/>
                <a:gd name="T6" fmla="*/ 0 h 2"/>
                <a:gd name="T7" fmla="*/ 0 h 2"/>
              </a:gdLst>
              <a:ahLst/>
              <a:cxnLst>
                <a:cxn ang="0">
                  <a:pos x="0" y="T0"/>
                </a:cxn>
                <a:cxn ang="0">
                  <a:pos x="0" y="T1"/>
                </a:cxn>
                <a:cxn ang="0">
                  <a:pos x="0" y="T2"/>
                </a:cxn>
                <a:cxn ang="0">
                  <a:pos x="0" y="T3"/>
                </a:cxn>
                <a:cxn ang="0">
                  <a:pos x="0" y="T4"/>
                </a:cxn>
                <a:cxn ang="0">
                  <a:pos x="0" y="T5"/>
                </a:cxn>
                <a:cxn ang="0">
                  <a:pos x="0" y="T6"/>
                </a:cxn>
                <a:cxn ang="0">
                  <a:pos x="0" y="T7"/>
                </a:cxn>
              </a:cxnLst>
              <a:rect l="0" t="0" r="r" b="b"/>
              <a:pathLst>
                <a:path h="2">
                  <a:moveTo>
                    <a:pt x="0" y="0"/>
                  </a:moveTo>
                  <a:lnTo>
                    <a:pt x="0" y="0"/>
                  </a:lnTo>
                  <a:lnTo>
                    <a:pt x="0" y="2"/>
                  </a:lnTo>
                  <a:lnTo>
                    <a:pt x="0" y="2"/>
                  </a:lnTo>
                  <a:lnTo>
                    <a:pt x="0" y="0"/>
                  </a:lnTo>
                  <a:lnTo>
                    <a:pt x="0" y="0"/>
                  </a:lnTo>
                  <a:lnTo>
                    <a:pt x="0" y="0"/>
                  </a:lnTo>
                  <a:lnTo>
                    <a:pt x="0" y="0"/>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95" name="Freeform 295">
              <a:extLst>
                <a:ext uri="{FF2B5EF4-FFF2-40B4-BE49-F238E27FC236}">
                  <a16:creationId xmlns:a16="http://schemas.microsoft.com/office/drawing/2014/main" id="{28A1F8DB-A402-704E-A954-B4B6FD1D946E}"/>
                </a:ext>
              </a:extLst>
            </p:cNvPr>
            <p:cNvSpPr>
              <a:spLocks/>
            </p:cNvSpPr>
            <p:nvPr userDrawn="1"/>
          </p:nvSpPr>
          <p:spPr bwMode="auto">
            <a:xfrm>
              <a:off x="4022167" y="3529739"/>
              <a:ext cx="9161" cy="2599"/>
            </a:xfrm>
            <a:custGeom>
              <a:avLst/>
              <a:gdLst>
                <a:gd name="T0" fmla="*/ 6 w 6"/>
                <a:gd name="T1" fmla="*/ 2 h 2"/>
                <a:gd name="T2" fmla="*/ 6 w 6"/>
                <a:gd name="T3" fmla="*/ 2 h 2"/>
                <a:gd name="T4" fmla="*/ 4 w 6"/>
                <a:gd name="T5" fmla="*/ 0 h 2"/>
                <a:gd name="T6" fmla="*/ 0 w 6"/>
                <a:gd name="T7" fmla="*/ 0 h 2"/>
                <a:gd name="T8" fmla="*/ 0 w 6"/>
                <a:gd name="T9" fmla="*/ 0 h 2"/>
                <a:gd name="T10" fmla="*/ 4 w 6"/>
                <a:gd name="T11" fmla="*/ 2 h 2"/>
                <a:gd name="T12" fmla="*/ 6 w 6"/>
                <a:gd name="T13" fmla="*/ 2 h 2"/>
                <a:gd name="T14" fmla="*/ 6 w 6"/>
                <a:gd name="T15" fmla="*/ 2 h 2"/>
                <a:gd name="T16" fmla="*/ 6 w 6"/>
                <a:gd name="T17" fmla="*/ 2 h 2"/>
                <a:gd name="T18" fmla="*/ 6 w 6"/>
                <a:gd name="T19"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2">
                  <a:moveTo>
                    <a:pt x="6" y="2"/>
                  </a:moveTo>
                  <a:lnTo>
                    <a:pt x="6" y="2"/>
                  </a:lnTo>
                  <a:lnTo>
                    <a:pt x="4" y="0"/>
                  </a:lnTo>
                  <a:lnTo>
                    <a:pt x="0" y="0"/>
                  </a:lnTo>
                  <a:lnTo>
                    <a:pt x="0" y="0"/>
                  </a:lnTo>
                  <a:lnTo>
                    <a:pt x="4" y="2"/>
                  </a:lnTo>
                  <a:lnTo>
                    <a:pt x="6" y="2"/>
                  </a:lnTo>
                  <a:lnTo>
                    <a:pt x="6" y="2"/>
                  </a:lnTo>
                  <a:lnTo>
                    <a:pt x="6" y="2"/>
                  </a:lnTo>
                  <a:lnTo>
                    <a:pt x="6" y="2"/>
                  </a:lnTo>
                  <a:close/>
                </a:path>
              </a:pathLst>
            </a:custGeom>
            <a:solidFill>
              <a:schemeClr val="bg1">
                <a:lumMod val="85000"/>
              </a:schemeClr>
            </a:solidFill>
            <a:ln w="635" cap="rnd">
              <a:solidFill>
                <a:schemeClr val="bg1">
                  <a:alpha val="17000"/>
                </a:schemeClr>
              </a:solidFill>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96" name="Freeform 296">
              <a:extLst>
                <a:ext uri="{FF2B5EF4-FFF2-40B4-BE49-F238E27FC236}">
                  <a16:creationId xmlns:a16="http://schemas.microsoft.com/office/drawing/2014/main" id="{706747BE-35E6-984C-9930-5690D129645B}"/>
                </a:ext>
              </a:extLst>
            </p:cNvPr>
            <p:cNvSpPr>
              <a:spLocks/>
            </p:cNvSpPr>
            <p:nvPr userDrawn="1"/>
          </p:nvSpPr>
          <p:spPr bwMode="auto">
            <a:xfrm>
              <a:off x="4022167" y="3529739"/>
              <a:ext cx="9161" cy="2599"/>
            </a:xfrm>
            <a:custGeom>
              <a:avLst/>
              <a:gdLst>
                <a:gd name="T0" fmla="*/ 6 w 6"/>
                <a:gd name="T1" fmla="*/ 2 h 2"/>
                <a:gd name="T2" fmla="*/ 6 w 6"/>
                <a:gd name="T3" fmla="*/ 2 h 2"/>
                <a:gd name="T4" fmla="*/ 4 w 6"/>
                <a:gd name="T5" fmla="*/ 0 h 2"/>
                <a:gd name="T6" fmla="*/ 0 w 6"/>
                <a:gd name="T7" fmla="*/ 0 h 2"/>
                <a:gd name="T8" fmla="*/ 0 w 6"/>
                <a:gd name="T9" fmla="*/ 0 h 2"/>
                <a:gd name="T10" fmla="*/ 4 w 6"/>
                <a:gd name="T11" fmla="*/ 2 h 2"/>
                <a:gd name="T12" fmla="*/ 6 w 6"/>
                <a:gd name="T13" fmla="*/ 2 h 2"/>
                <a:gd name="T14" fmla="*/ 6 w 6"/>
                <a:gd name="T15" fmla="*/ 2 h 2"/>
                <a:gd name="T16" fmla="*/ 6 w 6"/>
                <a:gd name="T17" fmla="*/ 2 h 2"/>
                <a:gd name="T18" fmla="*/ 6 w 6"/>
                <a:gd name="T19"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2">
                  <a:moveTo>
                    <a:pt x="6" y="2"/>
                  </a:moveTo>
                  <a:lnTo>
                    <a:pt x="6" y="2"/>
                  </a:lnTo>
                  <a:lnTo>
                    <a:pt x="4" y="0"/>
                  </a:lnTo>
                  <a:lnTo>
                    <a:pt x="0" y="0"/>
                  </a:lnTo>
                  <a:lnTo>
                    <a:pt x="0" y="0"/>
                  </a:lnTo>
                  <a:lnTo>
                    <a:pt x="4" y="2"/>
                  </a:lnTo>
                  <a:lnTo>
                    <a:pt x="6" y="2"/>
                  </a:lnTo>
                  <a:lnTo>
                    <a:pt x="6" y="2"/>
                  </a:lnTo>
                  <a:lnTo>
                    <a:pt x="6" y="2"/>
                  </a:lnTo>
                  <a:lnTo>
                    <a:pt x="6" y="2"/>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97" name="Freeform 297">
              <a:extLst>
                <a:ext uri="{FF2B5EF4-FFF2-40B4-BE49-F238E27FC236}">
                  <a16:creationId xmlns:a16="http://schemas.microsoft.com/office/drawing/2014/main" id="{58608E04-4EE5-6847-BBB1-10B7620BC52F}"/>
                </a:ext>
              </a:extLst>
            </p:cNvPr>
            <p:cNvSpPr>
              <a:spLocks/>
            </p:cNvSpPr>
            <p:nvPr userDrawn="1"/>
          </p:nvSpPr>
          <p:spPr bwMode="auto">
            <a:xfrm>
              <a:off x="4147370" y="3501154"/>
              <a:ext cx="0" cy="0"/>
            </a:xfrm>
            <a:custGeom>
              <a:avLst/>
              <a:gdLst/>
              <a:ahLst/>
              <a:cxnLst>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98" name="Freeform 298">
              <a:extLst>
                <a:ext uri="{FF2B5EF4-FFF2-40B4-BE49-F238E27FC236}">
                  <a16:creationId xmlns:a16="http://schemas.microsoft.com/office/drawing/2014/main" id="{DD98EF2B-B141-074F-8C1D-AE3140F33587}"/>
                </a:ext>
              </a:extLst>
            </p:cNvPr>
            <p:cNvSpPr>
              <a:spLocks/>
            </p:cNvSpPr>
            <p:nvPr userDrawn="1"/>
          </p:nvSpPr>
          <p:spPr bwMode="auto">
            <a:xfrm>
              <a:off x="4147370" y="3501154"/>
              <a:ext cx="3054" cy="0"/>
            </a:xfrm>
            <a:custGeom>
              <a:avLst/>
              <a:gdLst>
                <a:gd name="T0" fmla="*/ 0 w 2"/>
                <a:gd name="T1" fmla="*/ 2 w 2"/>
                <a:gd name="T2" fmla="*/ 2 w 2"/>
                <a:gd name="T3" fmla="*/ 0 w 2"/>
                <a:gd name="T4" fmla="*/ 0 w 2"/>
                <a:gd name="T5" fmla="*/ 0 w 2"/>
              </a:gdLst>
              <a:ahLst/>
              <a:cxnLst>
                <a:cxn ang="0">
                  <a:pos x="T0" y="0"/>
                </a:cxn>
                <a:cxn ang="0">
                  <a:pos x="T1" y="0"/>
                </a:cxn>
                <a:cxn ang="0">
                  <a:pos x="T2" y="0"/>
                </a:cxn>
                <a:cxn ang="0">
                  <a:pos x="T3" y="0"/>
                </a:cxn>
                <a:cxn ang="0">
                  <a:pos x="T4" y="0"/>
                </a:cxn>
                <a:cxn ang="0">
                  <a:pos x="T5" y="0"/>
                </a:cxn>
              </a:cxnLst>
              <a:rect l="0" t="0" r="r" b="b"/>
              <a:pathLst>
                <a:path w="2">
                  <a:moveTo>
                    <a:pt x="0" y="0"/>
                  </a:moveTo>
                  <a:lnTo>
                    <a:pt x="2" y="0"/>
                  </a:lnTo>
                  <a:lnTo>
                    <a:pt x="2" y="0"/>
                  </a:lnTo>
                  <a:lnTo>
                    <a:pt x="0" y="0"/>
                  </a:lnTo>
                  <a:lnTo>
                    <a:pt x="0" y="0"/>
                  </a:lnTo>
                  <a:lnTo>
                    <a:pt x="0" y="0"/>
                  </a:lnTo>
                  <a:close/>
                </a:path>
              </a:pathLst>
            </a:custGeom>
            <a:solidFill>
              <a:schemeClr val="bg1">
                <a:lumMod val="85000"/>
              </a:schemeClr>
            </a:solidFill>
            <a:ln w="635" cap="rnd">
              <a:solidFill>
                <a:schemeClr val="bg1">
                  <a:alpha val="17000"/>
                </a:schemeClr>
              </a:solidFill>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99" name="Freeform 299">
              <a:extLst>
                <a:ext uri="{FF2B5EF4-FFF2-40B4-BE49-F238E27FC236}">
                  <a16:creationId xmlns:a16="http://schemas.microsoft.com/office/drawing/2014/main" id="{A74BAAA3-3DDA-8644-A5A8-8F9D30FADD22}"/>
                </a:ext>
              </a:extLst>
            </p:cNvPr>
            <p:cNvSpPr>
              <a:spLocks/>
            </p:cNvSpPr>
            <p:nvPr userDrawn="1"/>
          </p:nvSpPr>
          <p:spPr bwMode="auto">
            <a:xfrm>
              <a:off x="4147370" y="3501154"/>
              <a:ext cx="3054" cy="0"/>
            </a:xfrm>
            <a:custGeom>
              <a:avLst/>
              <a:gdLst>
                <a:gd name="T0" fmla="*/ 0 w 2"/>
                <a:gd name="T1" fmla="*/ 2 w 2"/>
                <a:gd name="T2" fmla="*/ 2 w 2"/>
                <a:gd name="T3" fmla="*/ 0 w 2"/>
                <a:gd name="T4" fmla="*/ 0 w 2"/>
                <a:gd name="T5" fmla="*/ 0 w 2"/>
              </a:gdLst>
              <a:ahLst/>
              <a:cxnLst>
                <a:cxn ang="0">
                  <a:pos x="T0" y="0"/>
                </a:cxn>
                <a:cxn ang="0">
                  <a:pos x="T1" y="0"/>
                </a:cxn>
                <a:cxn ang="0">
                  <a:pos x="T2" y="0"/>
                </a:cxn>
                <a:cxn ang="0">
                  <a:pos x="T3" y="0"/>
                </a:cxn>
                <a:cxn ang="0">
                  <a:pos x="T4" y="0"/>
                </a:cxn>
                <a:cxn ang="0">
                  <a:pos x="T5" y="0"/>
                </a:cxn>
              </a:cxnLst>
              <a:rect l="0" t="0" r="r" b="b"/>
              <a:pathLst>
                <a:path w="2">
                  <a:moveTo>
                    <a:pt x="0" y="0"/>
                  </a:moveTo>
                  <a:lnTo>
                    <a:pt x="2" y="0"/>
                  </a:lnTo>
                  <a:lnTo>
                    <a:pt x="2" y="0"/>
                  </a:lnTo>
                  <a:lnTo>
                    <a:pt x="0" y="0"/>
                  </a:lnTo>
                  <a:lnTo>
                    <a:pt x="0" y="0"/>
                  </a:lnTo>
                  <a:lnTo>
                    <a:pt x="0" y="0"/>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00" name="Freeform 300">
              <a:extLst>
                <a:ext uri="{FF2B5EF4-FFF2-40B4-BE49-F238E27FC236}">
                  <a16:creationId xmlns:a16="http://schemas.microsoft.com/office/drawing/2014/main" id="{B2B33106-4C65-FE44-B868-242884A8B81A}"/>
                </a:ext>
              </a:extLst>
            </p:cNvPr>
            <p:cNvSpPr>
              <a:spLocks/>
            </p:cNvSpPr>
            <p:nvPr userDrawn="1"/>
          </p:nvSpPr>
          <p:spPr bwMode="auto">
            <a:xfrm>
              <a:off x="3999264" y="3394607"/>
              <a:ext cx="213761" cy="162418"/>
            </a:xfrm>
            <a:custGeom>
              <a:avLst/>
              <a:gdLst>
                <a:gd name="T0" fmla="*/ 135 w 140"/>
                <a:gd name="T1" fmla="*/ 119 h 125"/>
                <a:gd name="T2" fmla="*/ 135 w 140"/>
                <a:gd name="T3" fmla="*/ 114 h 125"/>
                <a:gd name="T4" fmla="*/ 133 w 140"/>
                <a:gd name="T5" fmla="*/ 110 h 125"/>
                <a:gd name="T6" fmla="*/ 133 w 140"/>
                <a:gd name="T7" fmla="*/ 108 h 125"/>
                <a:gd name="T8" fmla="*/ 119 w 140"/>
                <a:gd name="T9" fmla="*/ 108 h 125"/>
                <a:gd name="T10" fmla="*/ 121 w 140"/>
                <a:gd name="T11" fmla="*/ 104 h 125"/>
                <a:gd name="T12" fmla="*/ 119 w 140"/>
                <a:gd name="T13" fmla="*/ 102 h 125"/>
                <a:gd name="T14" fmla="*/ 112 w 140"/>
                <a:gd name="T15" fmla="*/ 97 h 125"/>
                <a:gd name="T16" fmla="*/ 106 w 140"/>
                <a:gd name="T17" fmla="*/ 93 h 125"/>
                <a:gd name="T18" fmla="*/ 93 w 140"/>
                <a:gd name="T19" fmla="*/ 76 h 125"/>
                <a:gd name="T20" fmla="*/ 85 w 140"/>
                <a:gd name="T21" fmla="*/ 61 h 125"/>
                <a:gd name="T22" fmla="*/ 93 w 140"/>
                <a:gd name="T23" fmla="*/ 61 h 125"/>
                <a:gd name="T24" fmla="*/ 99 w 140"/>
                <a:gd name="T25" fmla="*/ 57 h 125"/>
                <a:gd name="T26" fmla="*/ 97 w 140"/>
                <a:gd name="T27" fmla="*/ 53 h 125"/>
                <a:gd name="T28" fmla="*/ 89 w 140"/>
                <a:gd name="T29" fmla="*/ 49 h 125"/>
                <a:gd name="T30" fmla="*/ 85 w 140"/>
                <a:gd name="T31" fmla="*/ 44 h 125"/>
                <a:gd name="T32" fmla="*/ 80 w 140"/>
                <a:gd name="T33" fmla="*/ 38 h 125"/>
                <a:gd name="T34" fmla="*/ 74 w 140"/>
                <a:gd name="T35" fmla="*/ 38 h 125"/>
                <a:gd name="T36" fmla="*/ 66 w 140"/>
                <a:gd name="T37" fmla="*/ 30 h 125"/>
                <a:gd name="T38" fmla="*/ 55 w 140"/>
                <a:gd name="T39" fmla="*/ 19 h 125"/>
                <a:gd name="T40" fmla="*/ 48 w 140"/>
                <a:gd name="T41" fmla="*/ 17 h 125"/>
                <a:gd name="T42" fmla="*/ 44 w 140"/>
                <a:gd name="T43" fmla="*/ 15 h 125"/>
                <a:gd name="T44" fmla="*/ 32 w 140"/>
                <a:gd name="T45" fmla="*/ 6 h 125"/>
                <a:gd name="T46" fmla="*/ 21 w 140"/>
                <a:gd name="T47" fmla="*/ 6 h 125"/>
                <a:gd name="T48" fmla="*/ 12 w 140"/>
                <a:gd name="T49" fmla="*/ 4 h 125"/>
                <a:gd name="T50" fmla="*/ 4 w 140"/>
                <a:gd name="T51" fmla="*/ 0 h 125"/>
                <a:gd name="T52" fmla="*/ 2 w 140"/>
                <a:gd name="T53" fmla="*/ 102 h 125"/>
                <a:gd name="T54" fmla="*/ 0 w 140"/>
                <a:gd name="T55" fmla="*/ 102 h 125"/>
                <a:gd name="T56" fmla="*/ 0 w 140"/>
                <a:gd name="T57" fmla="*/ 104 h 125"/>
                <a:gd name="T58" fmla="*/ 15 w 140"/>
                <a:gd name="T59" fmla="*/ 104 h 125"/>
                <a:gd name="T60" fmla="*/ 21 w 140"/>
                <a:gd name="T61" fmla="*/ 106 h 125"/>
                <a:gd name="T62" fmla="*/ 21 w 140"/>
                <a:gd name="T63" fmla="*/ 106 h 125"/>
                <a:gd name="T64" fmla="*/ 25 w 140"/>
                <a:gd name="T65" fmla="*/ 106 h 125"/>
                <a:gd name="T66" fmla="*/ 27 w 140"/>
                <a:gd name="T67" fmla="*/ 104 h 125"/>
                <a:gd name="T68" fmla="*/ 34 w 140"/>
                <a:gd name="T69" fmla="*/ 102 h 125"/>
                <a:gd name="T70" fmla="*/ 36 w 140"/>
                <a:gd name="T71" fmla="*/ 95 h 125"/>
                <a:gd name="T72" fmla="*/ 44 w 140"/>
                <a:gd name="T73" fmla="*/ 87 h 125"/>
                <a:gd name="T74" fmla="*/ 55 w 140"/>
                <a:gd name="T75" fmla="*/ 78 h 125"/>
                <a:gd name="T76" fmla="*/ 63 w 140"/>
                <a:gd name="T77" fmla="*/ 76 h 125"/>
                <a:gd name="T78" fmla="*/ 66 w 140"/>
                <a:gd name="T79" fmla="*/ 78 h 125"/>
                <a:gd name="T80" fmla="*/ 68 w 140"/>
                <a:gd name="T81" fmla="*/ 80 h 125"/>
                <a:gd name="T82" fmla="*/ 68 w 140"/>
                <a:gd name="T83" fmla="*/ 80 h 125"/>
                <a:gd name="T84" fmla="*/ 74 w 140"/>
                <a:gd name="T85" fmla="*/ 87 h 125"/>
                <a:gd name="T86" fmla="*/ 82 w 140"/>
                <a:gd name="T87" fmla="*/ 97 h 125"/>
                <a:gd name="T88" fmla="*/ 85 w 140"/>
                <a:gd name="T89" fmla="*/ 104 h 125"/>
                <a:gd name="T90" fmla="*/ 102 w 140"/>
                <a:gd name="T91" fmla="*/ 121 h 125"/>
                <a:gd name="T92" fmla="*/ 140 w 140"/>
                <a:gd name="T93" fmla="*/ 125 h 125"/>
                <a:gd name="T94" fmla="*/ 135 w 140"/>
                <a:gd name="T95" fmla="*/ 119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40" h="125">
                  <a:moveTo>
                    <a:pt x="135" y="119"/>
                  </a:moveTo>
                  <a:lnTo>
                    <a:pt x="135" y="119"/>
                  </a:lnTo>
                  <a:lnTo>
                    <a:pt x="135" y="119"/>
                  </a:lnTo>
                  <a:lnTo>
                    <a:pt x="136" y="117"/>
                  </a:lnTo>
                  <a:lnTo>
                    <a:pt x="135" y="116"/>
                  </a:lnTo>
                  <a:lnTo>
                    <a:pt x="135" y="114"/>
                  </a:lnTo>
                  <a:lnTo>
                    <a:pt x="135" y="114"/>
                  </a:lnTo>
                  <a:lnTo>
                    <a:pt x="133" y="110"/>
                  </a:lnTo>
                  <a:lnTo>
                    <a:pt x="133" y="110"/>
                  </a:lnTo>
                  <a:lnTo>
                    <a:pt x="133" y="108"/>
                  </a:lnTo>
                  <a:lnTo>
                    <a:pt x="133" y="108"/>
                  </a:lnTo>
                  <a:lnTo>
                    <a:pt x="133" y="108"/>
                  </a:lnTo>
                  <a:lnTo>
                    <a:pt x="129" y="108"/>
                  </a:lnTo>
                  <a:lnTo>
                    <a:pt x="129" y="108"/>
                  </a:lnTo>
                  <a:lnTo>
                    <a:pt x="119" y="108"/>
                  </a:lnTo>
                  <a:lnTo>
                    <a:pt x="119" y="108"/>
                  </a:lnTo>
                  <a:lnTo>
                    <a:pt x="121" y="104"/>
                  </a:lnTo>
                  <a:lnTo>
                    <a:pt x="121" y="104"/>
                  </a:lnTo>
                  <a:lnTo>
                    <a:pt x="121" y="102"/>
                  </a:lnTo>
                  <a:lnTo>
                    <a:pt x="119" y="102"/>
                  </a:lnTo>
                  <a:lnTo>
                    <a:pt x="119" y="102"/>
                  </a:lnTo>
                  <a:lnTo>
                    <a:pt x="118" y="102"/>
                  </a:lnTo>
                  <a:lnTo>
                    <a:pt x="116" y="100"/>
                  </a:lnTo>
                  <a:lnTo>
                    <a:pt x="112" y="97"/>
                  </a:lnTo>
                  <a:lnTo>
                    <a:pt x="112" y="97"/>
                  </a:lnTo>
                  <a:lnTo>
                    <a:pt x="106" y="93"/>
                  </a:lnTo>
                  <a:lnTo>
                    <a:pt x="106" y="93"/>
                  </a:lnTo>
                  <a:lnTo>
                    <a:pt x="97" y="82"/>
                  </a:lnTo>
                  <a:lnTo>
                    <a:pt x="97" y="82"/>
                  </a:lnTo>
                  <a:lnTo>
                    <a:pt x="93" y="76"/>
                  </a:lnTo>
                  <a:lnTo>
                    <a:pt x="93" y="76"/>
                  </a:lnTo>
                  <a:lnTo>
                    <a:pt x="85" y="66"/>
                  </a:lnTo>
                  <a:lnTo>
                    <a:pt x="85" y="61"/>
                  </a:lnTo>
                  <a:lnTo>
                    <a:pt x="91" y="61"/>
                  </a:lnTo>
                  <a:lnTo>
                    <a:pt x="91" y="61"/>
                  </a:lnTo>
                  <a:lnTo>
                    <a:pt x="93" y="61"/>
                  </a:lnTo>
                  <a:lnTo>
                    <a:pt x="97" y="59"/>
                  </a:lnTo>
                  <a:lnTo>
                    <a:pt x="99" y="59"/>
                  </a:lnTo>
                  <a:lnTo>
                    <a:pt x="99" y="57"/>
                  </a:lnTo>
                  <a:lnTo>
                    <a:pt x="99" y="55"/>
                  </a:lnTo>
                  <a:lnTo>
                    <a:pt x="97" y="53"/>
                  </a:lnTo>
                  <a:lnTo>
                    <a:pt x="97" y="53"/>
                  </a:lnTo>
                  <a:lnTo>
                    <a:pt x="93" y="51"/>
                  </a:lnTo>
                  <a:lnTo>
                    <a:pt x="89" y="49"/>
                  </a:lnTo>
                  <a:lnTo>
                    <a:pt x="89" y="49"/>
                  </a:lnTo>
                  <a:lnTo>
                    <a:pt x="85" y="47"/>
                  </a:lnTo>
                  <a:lnTo>
                    <a:pt x="85" y="47"/>
                  </a:lnTo>
                  <a:lnTo>
                    <a:pt x="85" y="44"/>
                  </a:lnTo>
                  <a:lnTo>
                    <a:pt x="82" y="42"/>
                  </a:lnTo>
                  <a:lnTo>
                    <a:pt x="80" y="38"/>
                  </a:lnTo>
                  <a:lnTo>
                    <a:pt x="80" y="38"/>
                  </a:lnTo>
                  <a:lnTo>
                    <a:pt x="78" y="38"/>
                  </a:lnTo>
                  <a:lnTo>
                    <a:pt x="78" y="38"/>
                  </a:lnTo>
                  <a:lnTo>
                    <a:pt x="74" y="38"/>
                  </a:lnTo>
                  <a:lnTo>
                    <a:pt x="70" y="36"/>
                  </a:lnTo>
                  <a:lnTo>
                    <a:pt x="68" y="34"/>
                  </a:lnTo>
                  <a:lnTo>
                    <a:pt x="66" y="30"/>
                  </a:lnTo>
                  <a:lnTo>
                    <a:pt x="66" y="30"/>
                  </a:lnTo>
                  <a:lnTo>
                    <a:pt x="55" y="19"/>
                  </a:lnTo>
                  <a:lnTo>
                    <a:pt x="55" y="19"/>
                  </a:lnTo>
                  <a:lnTo>
                    <a:pt x="55" y="17"/>
                  </a:lnTo>
                  <a:lnTo>
                    <a:pt x="51" y="17"/>
                  </a:lnTo>
                  <a:lnTo>
                    <a:pt x="48" y="17"/>
                  </a:lnTo>
                  <a:lnTo>
                    <a:pt x="48" y="17"/>
                  </a:lnTo>
                  <a:lnTo>
                    <a:pt x="46" y="15"/>
                  </a:lnTo>
                  <a:lnTo>
                    <a:pt x="44" y="15"/>
                  </a:lnTo>
                  <a:lnTo>
                    <a:pt x="38" y="12"/>
                  </a:lnTo>
                  <a:lnTo>
                    <a:pt x="32" y="6"/>
                  </a:lnTo>
                  <a:lnTo>
                    <a:pt x="32" y="6"/>
                  </a:lnTo>
                  <a:lnTo>
                    <a:pt x="27" y="6"/>
                  </a:lnTo>
                  <a:lnTo>
                    <a:pt x="27" y="6"/>
                  </a:lnTo>
                  <a:lnTo>
                    <a:pt x="21" y="6"/>
                  </a:lnTo>
                  <a:lnTo>
                    <a:pt x="21" y="6"/>
                  </a:lnTo>
                  <a:lnTo>
                    <a:pt x="15" y="6"/>
                  </a:lnTo>
                  <a:lnTo>
                    <a:pt x="12" y="4"/>
                  </a:lnTo>
                  <a:lnTo>
                    <a:pt x="4" y="0"/>
                  </a:lnTo>
                  <a:lnTo>
                    <a:pt x="4" y="0"/>
                  </a:lnTo>
                  <a:lnTo>
                    <a:pt x="4" y="0"/>
                  </a:lnTo>
                  <a:lnTo>
                    <a:pt x="4" y="0"/>
                  </a:lnTo>
                  <a:lnTo>
                    <a:pt x="2" y="51"/>
                  </a:lnTo>
                  <a:lnTo>
                    <a:pt x="2" y="102"/>
                  </a:lnTo>
                  <a:lnTo>
                    <a:pt x="2" y="102"/>
                  </a:lnTo>
                  <a:lnTo>
                    <a:pt x="0" y="102"/>
                  </a:lnTo>
                  <a:lnTo>
                    <a:pt x="0" y="102"/>
                  </a:lnTo>
                  <a:lnTo>
                    <a:pt x="0" y="102"/>
                  </a:lnTo>
                  <a:lnTo>
                    <a:pt x="0" y="102"/>
                  </a:lnTo>
                  <a:lnTo>
                    <a:pt x="0" y="104"/>
                  </a:lnTo>
                  <a:lnTo>
                    <a:pt x="0" y="104"/>
                  </a:lnTo>
                  <a:lnTo>
                    <a:pt x="4" y="104"/>
                  </a:lnTo>
                  <a:lnTo>
                    <a:pt x="15" y="104"/>
                  </a:lnTo>
                  <a:lnTo>
                    <a:pt x="15" y="104"/>
                  </a:lnTo>
                  <a:lnTo>
                    <a:pt x="19" y="104"/>
                  </a:lnTo>
                  <a:lnTo>
                    <a:pt x="21" y="106"/>
                  </a:lnTo>
                  <a:lnTo>
                    <a:pt x="21" y="106"/>
                  </a:lnTo>
                  <a:lnTo>
                    <a:pt x="21" y="106"/>
                  </a:lnTo>
                  <a:lnTo>
                    <a:pt x="21" y="106"/>
                  </a:lnTo>
                  <a:lnTo>
                    <a:pt x="23" y="108"/>
                  </a:lnTo>
                  <a:lnTo>
                    <a:pt x="25" y="108"/>
                  </a:lnTo>
                  <a:lnTo>
                    <a:pt x="25" y="106"/>
                  </a:lnTo>
                  <a:lnTo>
                    <a:pt x="25" y="106"/>
                  </a:lnTo>
                  <a:lnTo>
                    <a:pt x="25" y="106"/>
                  </a:lnTo>
                  <a:lnTo>
                    <a:pt x="27" y="104"/>
                  </a:lnTo>
                  <a:lnTo>
                    <a:pt x="31" y="102"/>
                  </a:lnTo>
                  <a:lnTo>
                    <a:pt x="34" y="102"/>
                  </a:lnTo>
                  <a:lnTo>
                    <a:pt x="34" y="102"/>
                  </a:lnTo>
                  <a:lnTo>
                    <a:pt x="34" y="100"/>
                  </a:lnTo>
                  <a:lnTo>
                    <a:pt x="34" y="97"/>
                  </a:lnTo>
                  <a:lnTo>
                    <a:pt x="36" y="95"/>
                  </a:lnTo>
                  <a:lnTo>
                    <a:pt x="36" y="95"/>
                  </a:lnTo>
                  <a:lnTo>
                    <a:pt x="40" y="91"/>
                  </a:lnTo>
                  <a:lnTo>
                    <a:pt x="44" y="87"/>
                  </a:lnTo>
                  <a:lnTo>
                    <a:pt x="51" y="83"/>
                  </a:lnTo>
                  <a:lnTo>
                    <a:pt x="55" y="78"/>
                  </a:lnTo>
                  <a:lnTo>
                    <a:pt x="55" y="78"/>
                  </a:lnTo>
                  <a:lnTo>
                    <a:pt x="57" y="78"/>
                  </a:lnTo>
                  <a:lnTo>
                    <a:pt x="59" y="76"/>
                  </a:lnTo>
                  <a:lnTo>
                    <a:pt x="63" y="76"/>
                  </a:lnTo>
                  <a:lnTo>
                    <a:pt x="65" y="76"/>
                  </a:lnTo>
                  <a:lnTo>
                    <a:pt x="66" y="78"/>
                  </a:lnTo>
                  <a:lnTo>
                    <a:pt x="66" y="78"/>
                  </a:lnTo>
                  <a:lnTo>
                    <a:pt x="68" y="80"/>
                  </a:lnTo>
                  <a:lnTo>
                    <a:pt x="68" y="80"/>
                  </a:lnTo>
                  <a:lnTo>
                    <a:pt x="68" y="80"/>
                  </a:lnTo>
                  <a:lnTo>
                    <a:pt x="68" y="80"/>
                  </a:lnTo>
                  <a:lnTo>
                    <a:pt x="68" y="80"/>
                  </a:lnTo>
                  <a:lnTo>
                    <a:pt x="68" y="80"/>
                  </a:lnTo>
                  <a:lnTo>
                    <a:pt x="70" y="83"/>
                  </a:lnTo>
                  <a:lnTo>
                    <a:pt x="70" y="83"/>
                  </a:lnTo>
                  <a:lnTo>
                    <a:pt x="74" y="87"/>
                  </a:lnTo>
                  <a:lnTo>
                    <a:pt x="80" y="89"/>
                  </a:lnTo>
                  <a:lnTo>
                    <a:pt x="82" y="93"/>
                  </a:lnTo>
                  <a:lnTo>
                    <a:pt x="82" y="97"/>
                  </a:lnTo>
                  <a:lnTo>
                    <a:pt x="82" y="97"/>
                  </a:lnTo>
                  <a:lnTo>
                    <a:pt x="83" y="100"/>
                  </a:lnTo>
                  <a:lnTo>
                    <a:pt x="85" y="104"/>
                  </a:lnTo>
                  <a:lnTo>
                    <a:pt x="89" y="108"/>
                  </a:lnTo>
                  <a:lnTo>
                    <a:pt x="93" y="114"/>
                  </a:lnTo>
                  <a:lnTo>
                    <a:pt x="102" y="121"/>
                  </a:lnTo>
                  <a:lnTo>
                    <a:pt x="123" y="125"/>
                  </a:lnTo>
                  <a:lnTo>
                    <a:pt x="133" y="125"/>
                  </a:lnTo>
                  <a:lnTo>
                    <a:pt x="140" y="125"/>
                  </a:lnTo>
                  <a:lnTo>
                    <a:pt x="140" y="125"/>
                  </a:lnTo>
                  <a:lnTo>
                    <a:pt x="135" y="119"/>
                  </a:lnTo>
                  <a:lnTo>
                    <a:pt x="135" y="119"/>
                  </a:lnTo>
                  <a:lnTo>
                    <a:pt x="135" y="119"/>
                  </a:lnTo>
                  <a:lnTo>
                    <a:pt x="135" y="119"/>
                  </a:lnTo>
                  <a:close/>
                </a:path>
              </a:pathLst>
            </a:custGeom>
            <a:solidFill>
              <a:schemeClr val="bg1">
                <a:lumMod val="85000"/>
              </a:schemeClr>
            </a:solidFill>
            <a:ln w="635" cap="rnd">
              <a:solidFill>
                <a:schemeClr val="bg1">
                  <a:alpha val="17000"/>
                </a:schemeClr>
              </a:solidFill>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01" name="Freeform 301">
              <a:extLst>
                <a:ext uri="{FF2B5EF4-FFF2-40B4-BE49-F238E27FC236}">
                  <a16:creationId xmlns:a16="http://schemas.microsoft.com/office/drawing/2014/main" id="{8AACDF58-150C-B249-A312-E2BDB38F71D0}"/>
                </a:ext>
              </a:extLst>
            </p:cNvPr>
            <p:cNvSpPr>
              <a:spLocks/>
            </p:cNvSpPr>
            <p:nvPr userDrawn="1"/>
          </p:nvSpPr>
          <p:spPr bwMode="auto">
            <a:xfrm>
              <a:off x="3999264" y="3394607"/>
              <a:ext cx="213761" cy="162418"/>
            </a:xfrm>
            <a:custGeom>
              <a:avLst/>
              <a:gdLst>
                <a:gd name="T0" fmla="*/ 135 w 140"/>
                <a:gd name="T1" fmla="*/ 119 h 125"/>
                <a:gd name="T2" fmla="*/ 135 w 140"/>
                <a:gd name="T3" fmla="*/ 114 h 125"/>
                <a:gd name="T4" fmla="*/ 133 w 140"/>
                <a:gd name="T5" fmla="*/ 110 h 125"/>
                <a:gd name="T6" fmla="*/ 133 w 140"/>
                <a:gd name="T7" fmla="*/ 108 h 125"/>
                <a:gd name="T8" fmla="*/ 119 w 140"/>
                <a:gd name="T9" fmla="*/ 108 h 125"/>
                <a:gd name="T10" fmla="*/ 121 w 140"/>
                <a:gd name="T11" fmla="*/ 104 h 125"/>
                <a:gd name="T12" fmla="*/ 119 w 140"/>
                <a:gd name="T13" fmla="*/ 102 h 125"/>
                <a:gd name="T14" fmla="*/ 112 w 140"/>
                <a:gd name="T15" fmla="*/ 97 h 125"/>
                <a:gd name="T16" fmla="*/ 106 w 140"/>
                <a:gd name="T17" fmla="*/ 93 h 125"/>
                <a:gd name="T18" fmla="*/ 93 w 140"/>
                <a:gd name="T19" fmla="*/ 76 h 125"/>
                <a:gd name="T20" fmla="*/ 85 w 140"/>
                <a:gd name="T21" fmla="*/ 61 h 125"/>
                <a:gd name="T22" fmla="*/ 93 w 140"/>
                <a:gd name="T23" fmla="*/ 61 h 125"/>
                <a:gd name="T24" fmla="*/ 99 w 140"/>
                <a:gd name="T25" fmla="*/ 57 h 125"/>
                <a:gd name="T26" fmla="*/ 97 w 140"/>
                <a:gd name="T27" fmla="*/ 53 h 125"/>
                <a:gd name="T28" fmla="*/ 89 w 140"/>
                <a:gd name="T29" fmla="*/ 49 h 125"/>
                <a:gd name="T30" fmla="*/ 85 w 140"/>
                <a:gd name="T31" fmla="*/ 44 h 125"/>
                <a:gd name="T32" fmla="*/ 80 w 140"/>
                <a:gd name="T33" fmla="*/ 38 h 125"/>
                <a:gd name="T34" fmla="*/ 74 w 140"/>
                <a:gd name="T35" fmla="*/ 38 h 125"/>
                <a:gd name="T36" fmla="*/ 66 w 140"/>
                <a:gd name="T37" fmla="*/ 30 h 125"/>
                <a:gd name="T38" fmla="*/ 55 w 140"/>
                <a:gd name="T39" fmla="*/ 19 h 125"/>
                <a:gd name="T40" fmla="*/ 48 w 140"/>
                <a:gd name="T41" fmla="*/ 17 h 125"/>
                <a:gd name="T42" fmla="*/ 44 w 140"/>
                <a:gd name="T43" fmla="*/ 15 h 125"/>
                <a:gd name="T44" fmla="*/ 32 w 140"/>
                <a:gd name="T45" fmla="*/ 6 h 125"/>
                <a:gd name="T46" fmla="*/ 21 w 140"/>
                <a:gd name="T47" fmla="*/ 6 h 125"/>
                <a:gd name="T48" fmla="*/ 12 w 140"/>
                <a:gd name="T49" fmla="*/ 4 h 125"/>
                <a:gd name="T50" fmla="*/ 4 w 140"/>
                <a:gd name="T51" fmla="*/ 0 h 125"/>
                <a:gd name="T52" fmla="*/ 2 w 140"/>
                <a:gd name="T53" fmla="*/ 102 h 125"/>
                <a:gd name="T54" fmla="*/ 0 w 140"/>
                <a:gd name="T55" fmla="*/ 102 h 125"/>
                <a:gd name="T56" fmla="*/ 0 w 140"/>
                <a:gd name="T57" fmla="*/ 104 h 125"/>
                <a:gd name="T58" fmla="*/ 15 w 140"/>
                <a:gd name="T59" fmla="*/ 104 h 125"/>
                <a:gd name="T60" fmla="*/ 21 w 140"/>
                <a:gd name="T61" fmla="*/ 106 h 125"/>
                <a:gd name="T62" fmla="*/ 21 w 140"/>
                <a:gd name="T63" fmla="*/ 106 h 125"/>
                <a:gd name="T64" fmla="*/ 25 w 140"/>
                <a:gd name="T65" fmla="*/ 106 h 125"/>
                <a:gd name="T66" fmla="*/ 27 w 140"/>
                <a:gd name="T67" fmla="*/ 104 h 125"/>
                <a:gd name="T68" fmla="*/ 34 w 140"/>
                <a:gd name="T69" fmla="*/ 102 h 125"/>
                <a:gd name="T70" fmla="*/ 36 w 140"/>
                <a:gd name="T71" fmla="*/ 95 h 125"/>
                <a:gd name="T72" fmla="*/ 44 w 140"/>
                <a:gd name="T73" fmla="*/ 87 h 125"/>
                <a:gd name="T74" fmla="*/ 55 w 140"/>
                <a:gd name="T75" fmla="*/ 78 h 125"/>
                <a:gd name="T76" fmla="*/ 63 w 140"/>
                <a:gd name="T77" fmla="*/ 76 h 125"/>
                <a:gd name="T78" fmla="*/ 66 w 140"/>
                <a:gd name="T79" fmla="*/ 78 h 125"/>
                <a:gd name="T80" fmla="*/ 68 w 140"/>
                <a:gd name="T81" fmla="*/ 80 h 125"/>
                <a:gd name="T82" fmla="*/ 68 w 140"/>
                <a:gd name="T83" fmla="*/ 80 h 125"/>
                <a:gd name="T84" fmla="*/ 74 w 140"/>
                <a:gd name="T85" fmla="*/ 87 h 125"/>
                <a:gd name="T86" fmla="*/ 82 w 140"/>
                <a:gd name="T87" fmla="*/ 97 h 125"/>
                <a:gd name="T88" fmla="*/ 85 w 140"/>
                <a:gd name="T89" fmla="*/ 104 h 125"/>
                <a:gd name="T90" fmla="*/ 102 w 140"/>
                <a:gd name="T91" fmla="*/ 121 h 125"/>
                <a:gd name="T92" fmla="*/ 140 w 140"/>
                <a:gd name="T93" fmla="*/ 125 h 125"/>
                <a:gd name="T94" fmla="*/ 135 w 140"/>
                <a:gd name="T95" fmla="*/ 119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40" h="125">
                  <a:moveTo>
                    <a:pt x="135" y="119"/>
                  </a:moveTo>
                  <a:lnTo>
                    <a:pt x="135" y="119"/>
                  </a:lnTo>
                  <a:lnTo>
                    <a:pt x="135" y="119"/>
                  </a:lnTo>
                  <a:lnTo>
                    <a:pt x="136" y="117"/>
                  </a:lnTo>
                  <a:lnTo>
                    <a:pt x="135" y="116"/>
                  </a:lnTo>
                  <a:lnTo>
                    <a:pt x="135" y="114"/>
                  </a:lnTo>
                  <a:lnTo>
                    <a:pt x="135" y="114"/>
                  </a:lnTo>
                  <a:lnTo>
                    <a:pt x="133" y="110"/>
                  </a:lnTo>
                  <a:lnTo>
                    <a:pt x="133" y="110"/>
                  </a:lnTo>
                  <a:lnTo>
                    <a:pt x="133" y="108"/>
                  </a:lnTo>
                  <a:lnTo>
                    <a:pt x="133" y="108"/>
                  </a:lnTo>
                  <a:lnTo>
                    <a:pt x="133" y="108"/>
                  </a:lnTo>
                  <a:lnTo>
                    <a:pt x="129" y="108"/>
                  </a:lnTo>
                  <a:lnTo>
                    <a:pt x="129" y="108"/>
                  </a:lnTo>
                  <a:lnTo>
                    <a:pt x="119" y="108"/>
                  </a:lnTo>
                  <a:lnTo>
                    <a:pt x="119" y="108"/>
                  </a:lnTo>
                  <a:lnTo>
                    <a:pt x="121" y="104"/>
                  </a:lnTo>
                  <a:lnTo>
                    <a:pt x="121" y="104"/>
                  </a:lnTo>
                  <a:lnTo>
                    <a:pt x="121" y="102"/>
                  </a:lnTo>
                  <a:lnTo>
                    <a:pt x="119" y="102"/>
                  </a:lnTo>
                  <a:lnTo>
                    <a:pt x="119" y="102"/>
                  </a:lnTo>
                  <a:lnTo>
                    <a:pt x="118" y="102"/>
                  </a:lnTo>
                  <a:lnTo>
                    <a:pt x="116" y="100"/>
                  </a:lnTo>
                  <a:lnTo>
                    <a:pt x="112" y="97"/>
                  </a:lnTo>
                  <a:lnTo>
                    <a:pt x="112" y="97"/>
                  </a:lnTo>
                  <a:lnTo>
                    <a:pt x="106" y="93"/>
                  </a:lnTo>
                  <a:lnTo>
                    <a:pt x="106" y="93"/>
                  </a:lnTo>
                  <a:lnTo>
                    <a:pt x="97" y="82"/>
                  </a:lnTo>
                  <a:lnTo>
                    <a:pt x="97" y="82"/>
                  </a:lnTo>
                  <a:lnTo>
                    <a:pt x="93" y="76"/>
                  </a:lnTo>
                  <a:lnTo>
                    <a:pt x="93" y="76"/>
                  </a:lnTo>
                  <a:lnTo>
                    <a:pt x="85" y="66"/>
                  </a:lnTo>
                  <a:lnTo>
                    <a:pt x="85" y="61"/>
                  </a:lnTo>
                  <a:lnTo>
                    <a:pt x="91" y="61"/>
                  </a:lnTo>
                  <a:lnTo>
                    <a:pt x="91" y="61"/>
                  </a:lnTo>
                  <a:lnTo>
                    <a:pt x="93" y="61"/>
                  </a:lnTo>
                  <a:lnTo>
                    <a:pt x="97" y="59"/>
                  </a:lnTo>
                  <a:lnTo>
                    <a:pt x="99" y="59"/>
                  </a:lnTo>
                  <a:lnTo>
                    <a:pt x="99" y="57"/>
                  </a:lnTo>
                  <a:lnTo>
                    <a:pt x="99" y="55"/>
                  </a:lnTo>
                  <a:lnTo>
                    <a:pt x="97" y="53"/>
                  </a:lnTo>
                  <a:lnTo>
                    <a:pt x="97" y="53"/>
                  </a:lnTo>
                  <a:lnTo>
                    <a:pt x="93" y="51"/>
                  </a:lnTo>
                  <a:lnTo>
                    <a:pt x="89" y="49"/>
                  </a:lnTo>
                  <a:lnTo>
                    <a:pt x="89" y="49"/>
                  </a:lnTo>
                  <a:lnTo>
                    <a:pt x="85" y="47"/>
                  </a:lnTo>
                  <a:lnTo>
                    <a:pt x="85" y="47"/>
                  </a:lnTo>
                  <a:lnTo>
                    <a:pt x="85" y="44"/>
                  </a:lnTo>
                  <a:lnTo>
                    <a:pt x="82" y="42"/>
                  </a:lnTo>
                  <a:lnTo>
                    <a:pt x="80" y="38"/>
                  </a:lnTo>
                  <a:lnTo>
                    <a:pt x="80" y="38"/>
                  </a:lnTo>
                  <a:lnTo>
                    <a:pt x="78" y="38"/>
                  </a:lnTo>
                  <a:lnTo>
                    <a:pt x="78" y="38"/>
                  </a:lnTo>
                  <a:lnTo>
                    <a:pt x="74" y="38"/>
                  </a:lnTo>
                  <a:lnTo>
                    <a:pt x="70" y="36"/>
                  </a:lnTo>
                  <a:lnTo>
                    <a:pt x="68" y="34"/>
                  </a:lnTo>
                  <a:lnTo>
                    <a:pt x="66" y="30"/>
                  </a:lnTo>
                  <a:lnTo>
                    <a:pt x="66" y="30"/>
                  </a:lnTo>
                  <a:lnTo>
                    <a:pt x="55" y="19"/>
                  </a:lnTo>
                  <a:lnTo>
                    <a:pt x="55" y="19"/>
                  </a:lnTo>
                  <a:lnTo>
                    <a:pt x="55" y="17"/>
                  </a:lnTo>
                  <a:lnTo>
                    <a:pt x="51" y="17"/>
                  </a:lnTo>
                  <a:lnTo>
                    <a:pt x="48" y="17"/>
                  </a:lnTo>
                  <a:lnTo>
                    <a:pt x="48" y="17"/>
                  </a:lnTo>
                  <a:lnTo>
                    <a:pt x="46" y="15"/>
                  </a:lnTo>
                  <a:lnTo>
                    <a:pt x="44" y="15"/>
                  </a:lnTo>
                  <a:lnTo>
                    <a:pt x="38" y="12"/>
                  </a:lnTo>
                  <a:lnTo>
                    <a:pt x="32" y="6"/>
                  </a:lnTo>
                  <a:lnTo>
                    <a:pt x="32" y="6"/>
                  </a:lnTo>
                  <a:lnTo>
                    <a:pt x="27" y="6"/>
                  </a:lnTo>
                  <a:lnTo>
                    <a:pt x="27" y="6"/>
                  </a:lnTo>
                  <a:lnTo>
                    <a:pt x="21" y="6"/>
                  </a:lnTo>
                  <a:lnTo>
                    <a:pt x="21" y="6"/>
                  </a:lnTo>
                  <a:lnTo>
                    <a:pt x="15" y="6"/>
                  </a:lnTo>
                  <a:lnTo>
                    <a:pt x="12" y="4"/>
                  </a:lnTo>
                  <a:lnTo>
                    <a:pt x="4" y="0"/>
                  </a:lnTo>
                  <a:lnTo>
                    <a:pt x="4" y="0"/>
                  </a:lnTo>
                  <a:lnTo>
                    <a:pt x="4" y="0"/>
                  </a:lnTo>
                  <a:lnTo>
                    <a:pt x="4" y="0"/>
                  </a:lnTo>
                  <a:lnTo>
                    <a:pt x="2" y="51"/>
                  </a:lnTo>
                  <a:lnTo>
                    <a:pt x="2" y="102"/>
                  </a:lnTo>
                  <a:lnTo>
                    <a:pt x="2" y="102"/>
                  </a:lnTo>
                  <a:lnTo>
                    <a:pt x="0" y="102"/>
                  </a:lnTo>
                  <a:lnTo>
                    <a:pt x="0" y="102"/>
                  </a:lnTo>
                  <a:lnTo>
                    <a:pt x="0" y="102"/>
                  </a:lnTo>
                  <a:lnTo>
                    <a:pt x="0" y="102"/>
                  </a:lnTo>
                  <a:lnTo>
                    <a:pt x="0" y="104"/>
                  </a:lnTo>
                  <a:lnTo>
                    <a:pt x="0" y="104"/>
                  </a:lnTo>
                  <a:lnTo>
                    <a:pt x="4" y="104"/>
                  </a:lnTo>
                  <a:lnTo>
                    <a:pt x="15" y="104"/>
                  </a:lnTo>
                  <a:lnTo>
                    <a:pt x="15" y="104"/>
                  </a:lnTo>
                  <a:lnTo>
                    <a:pt x="19" y="104"/>
                  </a:lnTo>
                  <a:lnTo>
                    <a:pt x="21" y="106"/>
                  </a:lnTo>
                  <a:lnTo>
                    <a:pt x="21" y="106"/>
                  </a:lnTo>
                  <a:lnTo>
                    <a:pt x="21" y="106"/>
                  </a:lnTo>
                  <a:lnTo>
                    <a:pt x="21" y="106"/>
                  </a:lnTo>
                  <a:lnTo>
                    <a:pt x="23" y="108"/>
                  </a:lnTo>
                  <a:lnTo>
                    <a:pt x="25" y="108"/>
                  </a:lnTo>
                  <a:lnTo>
                    <a:pt x="25" y="106"/>
                  </a:lnTo>
                  <a:lnTo>
                    <a:pt x="25" y="106"/>
                  </a:lnTo>
                  <a:lnTo>
                    <a:pt x="25" y="106"/>
                  </a:lnTo>
                  <a:lnTo>
                    <a:pt x="27" y="104"/>
                  </a:lnTo>
                  <a:lnTo>
                    <a:pt x="31" y="102"/>
                  </a:lnTo>
                  <a:lnTo>
                    <a:pt x="34" y="102"/>
                  </a:lnTo>
                  <a:lnTo>
                    <a:pt x="34" y="102"/>
                  </a:lnTo>
                  <a:lnTo>
                    <a:pt x="34" y="100"/>
                  </a:lnTo>
                  <a:lnTo>
                    <a:pt x="34" y="97"/>
                  </a:lnTo>
                  <a:lnTo>
                    <a:pt x="36" y="95"/>
                  </a:lnTo>
                  <a:lnTo>
                    <a:pt x="36" y="95"/>
                  </a:lnTo>
                  <a:lnTo>
                    <a:pt x="40" y="91"/>
                  </a:lnTo>
                  <a:lnTo>
                    <a:pt x="44" y="87"/>
                  </a:lnTo>
                  <a:lnTo>
                    <a:pt x="51" y="83"/>
                  </a:lnTo>
                  <a:lnTo>
                    <a:pt x="55" y="78"/>
                  </a:lnTo>
                  <a:lnTo>
                    <a:pt x="55" y="78"/>
                  </a:lnTo>
                  <a:lnTo>
                    <a:pt x="57" y="78"/>
                  </a:lnTo>
                  <a:lnTo>
                    <a:pt x="59" y="76"/>
                  </a:lnTo>
                  <a:lnTo>
                    <a:pt x="63" y="76"/>
                  </a:lnTo>
                  <a:lnTo>
                    <a:pt x="65" y="76"/>
                  </a:lnTo>
                  <a:lnTo>
                    <a:pt x="66" y="78"/>
                  </a:lnTo>
                  <a:lnTo>
                    <a:pt x="66" y="78"/>
                  </a:lnTo>
                  <a:lnTo>
                    <a:pt x="68" y="80"/>
                  </a:lnTo>
                  <a:lnTo>
                    <a:pt x="68" y="80"/>
                  </a:lnTo>
                  <a:lnTo>
                    <a:pt x="68" y="80"/>
                  </a:lnTo>
                  <a:lnTo>
                    <a:pt x="68" y="80"/>
                  </a:lnTo>
                  <a:lnTo>
                    <a:pt x="68" y="80"/>
                  </a:lnTo>
                  <a:lnTo>
                    <a:pt x="68" y="80"/>
                  </a:lnTo>
                  <a:lnTo>
                    <a:pt x="70" y="83"/>
                  </a:lnTo>
                  <a:lnTo>
                    <a:pt x="70" y="83"/>
                  </a:lnTo>
                  <a:lnTo>
                    <a:pt x="74" y="87"/>
                  </a:lnTo>
                  <a:lnTo>
                    <a:pt x="80" y="89"/>
                  </a:lnTo>
                  <a:lnTo>
                    <a:pt x="82" y="93"/>
                  </a:lnTo>
                  <a:lnTo>
                    <a:pt x="82" y="97"/>
                  </a:lnTo>
                  <a:lnTo>
                    <a:pt x="82" y="97"/>
                  </a:lnTo>
                  <a:lnTo>
                    <a:pt x="83" y="100"/>
                  </a:lnTo>
                  <a:lnTo>
                    <a:pt x="85" y="104"/>
                  </a:lnTo>
                  <a:lnTo>
                    <a:pt x="89" y="108"/>
                  </a:lnTo>
                  <a:lnTo>
                    <a:pt x="93" y="114"/>
                  </a:lnTo>
                  <a:lnTo>
                    <a:pt x="102" y="121"/>
                  </a:lnTo>
                  <a:lnTo>
                    <a:pt x="123" y="125"/>
                  </a:lnTo>
                  <a:lnTo>
                    <a:pt x="133" y="125"/>
                  </a:lnTo>
                  <a:lnTo>
                    <a:pt x="140" y="125"/>
                  </a:lnTo>
                  <a:lnTo>
                    <a:pt x="140" y="125"/>
                  </a:lnTo>
                  <a:lnTo>
                    <a:pt x="135" y="119"/>
                  </a:lnTo>
                  <a:lnTo>
                    <a:pt x="135" y="119"/>
                  </a:lnTo>
                  <a:lnTo>
                    <a:pt x="135" y="119"/>
                  </a:lnTo>
                  <a:lnTo>
                    <a:pt x="135" y="119"/>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02" name="Freeform 302">
              <a:extLst>
                <a:ext uri="{FF2B5EF4-FFF2-40B4-BE49-F238E27FC236}">
                  <a16:creationId xmlns:a16="http://schemas.microsoft.com/office/drawing/2014/main" id="{1286F2AC-6BA5-8D4D-8948-23529362A9C8}"/>
                </a:ext>
              </a:extLst>
            </p:cNvPr>
            <p:cNvSpPr>
              <a:spLocks/>
            </p:cNvSpPr>
            <p:nvPr userDrawn="1"/>
          </p:nvSpPr>
          <p:spPr bwMode="auto">
            <a:xfrm>
              <a:off x="4161112" y="3421894"/>
              <a:ext cx="90085" cy="49375"/>
            </a:xfrm>
            <a:custGeom>
              <a:avLst/>
              <a:gdLst>
                <a:gd name="T0" fmla="*/ 10 w 59"/>
                <a:gd name="T1" fmla="*/ 30 h 38"/>
                <a:gd name="T2" fmla="*/ 13 w 59"/>
                <a:gd name="T3" fmla="*/ 30 h 38"/>
                <a:gd name="T4" fmla="*/ 13 w 59"/>
                <a:gd name="T5" fmla="*/ 30 h 38"/>
                <a:gd name="T6" fmla="*/ 15 w 59"/>
                <a:gd name="T7" fmla="*/ 32 h 38"/>
                <a:gd name="T8" fmla="*/ 17 w 59"/>
                <a:gd name="T9" fmla="*/ 36 h 38"/>
                <a:gd name="T10" fmla="*/ 17 w 59"/>
                <a:gd name="T11" fmla="*/ 36 h 38"/>
                <a:gd name="T12" fmla="*/ 21 w 59"/>
                <a:gd name="T13" fmla="*/ 36 h 38"/>
                <a:gd name="T14" fmla="*/ 21 w 59"/>
                <a:gd name="T15" fmla="*/ 36 h 38"/>
                <a:gd name="T16" fmla="*/ 23 w 59"/>
                <a:gd name="T17" fmla="*/ 36 h 38"/>
                <a:gd name="T18" fmla="*/ 25 w 59"/>
                <a:gd name="T19" fmla="*/ 38 h 38"/>
                <a:gd name="T20" fmla="*/ 27 w 59"/>
                <a:gd name="T21" fmla="*/ 38 h 38"/>
                <a:gd name="T22" fmla="*/ 29 w 59"/>
                <a:gd name="T23" fmla="*/ 36 h 38"/>
                <a:gd name="T24" fmla="*/ 29 w 59"/>
                <a:gd name="T25" fmla="*/ 36 h 38"/>
                <a:gd name="T26" fmla="*/ 32 w 59"/>
                <a:gd name="T27" fmla="*/ 34 h 38"/>
                <a:gd name="T28" fmla="*/ 36 w 59"/>
                <a:gd name="T29" fmla="*/ 32 h 38"/>
                <a:gd name="T30" fmla="*/ 38 w 59"/>
                <a:gd name="T31" fmla="*/ 32 h 38"/>
                <a:gd name="T32" fmla="*/ 38 w 59"/>
                <a:gd name="T33" fmla="*/ 32 h 38"/>
                <a:gd name="T34" fmla="*/ 42 w 59"/>
                <a:gd name="T35" fmla="*/ 28 h 38"/>
                <a:gd name="T36" fmla="*/ 46 w 59"/>
                <a:gd name="T37" fmla="*/ 26 h 38"/>
                <a:gd name="T38" fmla="*/ 49 w 59"/>
                <a:gd name="T39" fmla="*/ 25 h 38"/>
                <a:gd name="T40" fmla="*/ 53 w 59"/>
                <a:gd name="T41" fmla="*/ 23 h 38"/>
                <a:gd name="T42" fmla="*/ 59 w 59"/>
                <a:gd name="T43" fmla="*/ 17 h 38"/>
                <a:gd name="T44" fmla="*/ 57 w 59"/>
                <a:gd name="T45" fmla="*/ 4 h 38"/>
                <a:gd name="T46" fmla="*/ 51 w 59"/>
                <a:gd name="T47" fmla="*/ 0 h 38"/>
                <a:gd name="T48" fmla="*/ 46 w 59"/>
                <a:gd name="T49" fmla="*/ 8 h 38"/>
                <a:gd name="T50" fmla="*/ 42 w 59"/>
                <a:gd name="T51" fmla="*/ 13 h 38"/>
                <a:gd name="T52" fmla="*/ 34 w 59"/>
                <a:gd name="T53" fmla="*/ 19 h 38"/>
                <a:gd name="T54" fmla="*/ 25 w 59"/>
                <a:gd name="T55" fmla="*/ 23 h 38"/>
                <a:gd name="T56" fmla="*/ 17 w 59"/>
                <a:gd name="T57" fmla="*/ 23 h 38"/>
                <a:gd name="T58" fmla="*/ 2 w 59"/>
                <a:gd name="T59" fmla="*/ 23 h 38"/>
                <a:gd name="T60" fmla="*/ 0 w 59"/>
                <a:gd name="T61" fmla="*/ 25 h 38"/>
                <a:gd name="T62" fmla="*/ 10 w 59"/>
                <a:gd name="T63" fmla="*/ 30 h 38"/>
                <a:gd name="T64" fmla="*/ 10 w 59"/>
                <a:gd name="T65" fmla="*/ 30 h 38"/>
                <a:gd name="T66" fmla="*/ 10 w 59"/>
                <a:gd name="T67" fmla="*/ 3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9" h="38">
                  <a:moveTo>
                    <a:pt x="10" y="30"/>
                  </a:moveTo>
                  <a:lnTo>
                    <a:pt x="13" y="30"/>
                  </a:lnTo>
                  <a:lnTo>
                    <a:pt x="13" y="30"/>
                  </a:lnTo>
                  <a:lnTo>
                    <a:pt x="15" y="32"/>
                  </a:lnTo>
                  <a:lnTo>
                    <a:pt x="17" y="36"/>
                  </a:lnTo>
                  <a:lnTo>
                    <a:pt x="17" y="36"/>
                  </a:lnTo>
                  <a:lnTo>
                    <a:pt x="21" y="36"/>
                  </a:lnTo>
                  <a:lnTo>
                    <a:pt x="21" y="36"/>
                  </a:lnTo>
                  <a:lnTo>
                    <a:pt x="23" y="36"/>
                  </a:lnTo>
                  <a:lnTo>
                    <a:pt x="25" y="38"/>
                  </a:lnTo>
                  <a:lnTo>
                    <a:pt x="27" y="38"/>
                  </a:lnTo>
                  <a:lnTo>
                    <a:pt x="29" y="36"/>
                  </a:lnTo>
                  <a:lnTo>
                    <a:pt x="29" y="36"/>
                  </a:lnTo>
                  <a:lnTo>
                    <a:pt x="32" y="34"/>
                  </a:lnTo>
                  <a:lnTo>
                    <a:pt x="36" y="32"/>
                  </a:lnTo>
                  <a:lnTo>
                    <a:pt x="38" y="32"/>
                  </a:lnTo>
                  <a:lnTo>
                    <a:pt x="38" y="32"/>
                  </a:lnTo>
                  <a:lnTo>
                    <a:pt x="42" y="28"/>
                  </a:lnTo>
                  <a:lnTo>
                    <a:pt x="46" y="26"/>
                  </a:lnTo>
                  <a:lnTo>
                    <a:pt x="49" y="25"/>
                  </a:lnTo>
                  <a:lnTo>
                    <a:pt x="53" y="23"/>
                  </a:lnTo>
                  <a:lnTo>
                    <a:pt x="59" y="17"/>
                  </a:lnTo>
                  <a:lnTo>
                    <a:pt x="57" y="4"/>
                  </a:lnTo>
                  <a:lnTo>
                    <a:pt x="51" y="0"/>
                  </a:lnTo>
                  <a:lnTo>
                    <a:pt x="46" y="8"/>
                  </a:lnTo>
                  <a:lnTo>
                    <a:pt x="42" y="13"/>
                  </a:lnTo>
                  <a:lnTo>
                    <a:pt x="34" y="19"/>
                  </a:lnTo>
                  <a:lnTo>
                    <a:pt x="25" y="23"/>
                  </a:lnTo>
                  <a:lnTo>
                    <a:pt x="17" y="23"/>
                  </a:lnTo>
                  <a:lnTo>
                    <a:pt x="2" y="23"/>
                  </a:lnTo>
                  <a:lnTo>
                    <a:pt x="0" y="25"/>
                  </a:lnTo>
                  <a:lnTo>
                    <a:pt x="10" y="30"/>
                  </a:lnTo>
                  <a:lnTo>
                    <a:pt x="10" y="30"/>
                  </a:lnTo>
                  <a:lnTo>
                    <a:pt x="10" y="30"/>
                  </a:lnTo>
                  <a:close/>
                </a:path>
              </a:pathLst>
            </a:custGeom>
            <a:solidFill>
              <a:schemeClr val="bg1">
                <a:lumMod val="85000"/>
              </a:schemeClr>
            </a:solidFill>
            <a:ln w="635" cap="rnd">
              <a:solidFill>
                <a:schemeClr val="bg1">
                  <a:alpha val="17000"/>
                </a:schemeClr>
              </a:solidFill>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03" name="Freeform 303">
              <a:extLst>
                <a:ext uri="{FF2B5EF4-FFF2-40B4-BE49-F238E27FC236}">
                  <a16:creationId xmlns:a16="http://schemas.microsoft.com/office/drawing/2014/main" id="{E3C8E3A3-DCE5-0B44-90B2-00519094A363}"/>
                </a:ext>
              </a:extLst>
            </p:cNvPr>
            <p:cNvSpPr>
              <a:spLocks/>
            </p:cNvSpPr>
            <p:nvPr userDrawn="1"/>
          </p:nvSpPr>
          <p:spPr bwMode="auto">
            <a:xfrm>
              <a:off x="4161112" y="3421894"/>
              <a:ext cx="90085" cy="49375"/>
            </a:xfrm>
            <a:custGeom>
              <a:avLst/>
              <a:gdLst>
                <a:gd name="T0" fmla="*/ 10 w 59"/>
                <a:gd name="T1" fmla="*/ 30 h 38"/>
                <a:gd name="T2" fmla="*/ 13 w 59"/>
                <a:gd name="T3" fmla="*/ 30 h 38"/>
                <a:gd name="T4" fmla="*/ 13 w 59"/>
                <a:gd name="T5" fmla="*/ 30 h 38"/>
                <a:gd name="T6" fmla="*/ 15 w 59"/>
                <a:gd name="T7" fmla="*/ 32 h 38"/>
                <a:gd name="T8" fmla="*/ 17 w 59"/>
                <a:gd name="T9" fmla="*/ 36 h 38"/>
                <a:gd name="T10" fmla="*/ 17 w 59"/>
                <a:gd name="T11" fmla="*/ 36 h 38"/>
                <a:gd name="T12" fmla="*/ 21 w 59"/>
                <a:gd name="T13" fmla="*/ 36 h 38"/>
                <a:gd name="T14" fmla="*/ 21 w 59"/>
                <a:gd name="T15" fmla="*/ 36 h 38"/>
                <a:gd name="T16" fmla="*/ 23 w 59"/>
                <a:gd name="T17" fmla="*/ 36 h 38"/>
                <a:gd name="T18" fmla="*/ 25 w 59"/>
                <a:gd name="T19" fmla="*/ 38 h 38"/>
                <a:gd name="T20" fmla="*/ 27 w 59"/>
                <a:gd name="T21" fmla="*/ 38 h 38"/>
                <a:gd name="T22" fmla="*/ 29 w 59"/>
                <a:gd name="T23" fmla="*/ 36 h 38"/>
                <a:gd name="T24" fmla="*/ 29 w 59"/>
                <a:gd name="T25" fmla="*/ 36 h 38"/>
                <a:gd name="T26" fmla="*/ 32 w 59"/>
                <a:gd name="T27" fmla="*/ 34 h 38"/>
                <a:gd name="T28" fmla="*/ 36 w 59"/>
                <a:gd name="T29" fmla="*/ 32 h 38"/>
                <a:gd name="T30" fmla="*/ 38 w 59"/>
                <a:gd name="T31" fmla="*/ 32 h 38"/>
                <a:gd name="T32" fmla="*/ 38 w 59"/>
                <a:gd name="T33" fmla="*/ 32 h 38"/>
                <a:gd name="T34" fmla="*/ 42 w 59"/>
                <a:gd name="T35" fmla="*/ 28 h 38"/>
                <a:gd name="T36" fmla="*/ 46 w 59"/>
                <a:gd name="T37" fmla="*/ 26 h 38"/>
                <a:gd name="T38" fmla="*/ 49 w 59"/>
                <a:gd name="T39" fmla="*/ 25 h 38"/>
                <a:gd name="T40" fmla="*/ 53 w 59"/>
                <a:gd name="T41" fmla="*/ 23 h 38"/>
                <a:gd name="T42" fmla="*/ 59 w 59"/>
                <a:gd name="T43" fmla="*/ 17 h 38"/>
                <a:gd name="T44" fmla="*/ 57 w 59"/>
                <a:gd name="T45" fmla="*/ 4 h 38"/>
                <a:gd name="T46" fmla="*/ 51 w 59"/>
                <a:gd name="T47" fmla="*/ 0 h 38"/>
                <a:gd name="T48" fmla="*/ 46 w 59"/>
                <a:gd name="T49" fmla="*/ 8 h 38"/>
                <a:gd name="T50" fmla="*/ 42 w 59"/>
                <a:gd name="T51" fmla="*/ 13 h 38"/>
                <a:gd name="T52" fmla="*/ 34 w 59"/>
                <a:gd name="T53" fmla="*/ 19 h 38"/>
                <a:gd name="T54" fmla="*/ 25 w 59"/>
                <a:gd name="T55" fmla="*/ 23 h 38"/>
                <a:gd name="T56" fmla="*/ 17 w 59"/>
                <a:gd name="T57" fmla="*/ 23 h 38"/>
                <a:gd name="T58" fmla="*/ 2 w 59"/>
                <a:gd name="T59" fmla="*/ 23 h 38"/>
                <a:gd name="T60" fmla="*/ 0 w 59"/>
                <a:gd name="T61" fmla="*/ 25 h 38"/>
                <a:gd name="T62" fmla="*/ 10 w 59"/>
                <a:gd name="T63" fmla="*/ 30 h 38"/>
                <a:gd name="T64" fmla="*/ 10 w 59"/>
                <a:gd name="T65" fmla="*/ 30 h 38"/>
                <a:gd name="T66" fmla="*/ 10 w 59"/>
                <a:gd name="T67" fmla="*/ 3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9" h="38">
                  <a:moveTo>
                    <a:pt x="10" y="30"/>
                  </a:moveTo>
                  <a:lnTo>
                    <a:pt x="13" y="30"/>
                  </a:lnTo>
                  <a:lnTo>
                    <a:pt x="13" y="30"/>
                  </a:lnTo>
                  <a:lnTo>
                    <a:pt x="15" y="32"/>
                  </a:lnTo>
                  <a:lnTo>
                    <a:pt x="17" y="36"/>
                  </a:lnTo>
                  <a:lnTo>
                    <a:pt x="17" y="36"/>
                  </a:lnTo>
                  <a:lnTo>
                    <a:pt x="21" y="36"/>
                  </a:lnTo>
                  <a:lnTo>
                    <a:pt x="21" y="36"/>
                  </a:lnTo>
                  <a:lnTo>
                    <a:pt x="23" y="36"/>
                  </a:lnTo>
                  <a:lnTo>
                    <a:pt x="25" y="38"/>
                  </a:lnTo>
                  <a:lnTo>
                    <a:pt x="27" y="38"/>
                  </a:lnTo>
                  <a:lnTo>
                    <a:pt x="29" y="36"/>
                  </a:lnTo>
                  <a:lnTo>
                    <a:pt x="29" y="36"/>
                  </a:lnTo>
                  <a:lnTo>
                    <a:pt x="32" y="34"/>
                  </a:lnTo>
                  <a:lnTo>
                    <a:pt x="36" y="32"/>
                  </a:lnTo>
                  <a:lnTo>
                    <a:pt x="38" y="32"/>
                  </a:lnTo>
                  <a:lnTo>
                    <a:pt x="38" y="32"/>
                  </a:lnTo>
                  <a:lnTo>
                    <a:pt x="42" y="28"/>
                  </a:lnTo>
                  <a:lnTo>
                    <a:pt x="46" y="26"/>
                  </a:lnTo>
                  <a:lnTo>
                    <a:pt x="49" y="25"/>
                  </a:lnTo>
                  <a:lnTo>
                    <a:pt x="53" y="23"/>
                  </a:lnTo>
                  <a:lnTo>
                    <a:pt x="59" y="17"/>
                  </a:lnTo>
                  <a:lnTo>
                    <a:pt x="57" y="4"/>
                  </a:lnTo>
                  <a:lnTo>
                    <a:pt x="51" y="0"/>
                  </a:lnTo>
                  <a:lnTo>
                    <a:pt x="46" y="8"/>
                  </a:lnTo>
                  <a:lnTo>
                    <a:pt x="42" y="13"/>
                  </a:lnTo>
                  <a:lnTo>
                    <a:pt x="34" y="19"/>
                  </a:lnTo>
                  <a:lnTo>
                    <a:pt x="25" y="23"/>
                  </a:lnTo>
                  <a:lnTo>
                    <a:pt x="17" y="23"/>
                  </a:lnTo>
                  <a:lnTo>
                    <a:pt x="2" y="23"/>
                  </a:lnTo>
                  <a:lnTo>
                    <a:pt x="0" y="25"/>
                  </a:lnTo>
                  <a:lnTo>
                    <a:pt x="10" y="30"/>
                  </a:lnTo>
                  <a:lnTo>
                    <a:pt x="10" y="30"/>
                  </a:lnTo>
                  <a:lnTo>
                    <a:pt x="10" y="30"/>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04" name="Freeform 304">
              <a:extLst>
                <a:ext uri="{FF2B5EF4-FFF2-40B4-BE49-F238E27FC236}">
                  <a16:creationId xmlns:a16="http://schemas.microsoft.com/office/drawing/2014/main" id="{D1889B8F-5D3D-6842-9E96-20F3D4479387}"/>
                </a:ext>
              </a:extLst>
            </p:cNvPr>
            <p:cNvSpPr>
              <a:spLocks/>
            </p:cNvSpPr>
            <p:nvPr userDrawn="1"/>
          </p:nvSpPr>
          <p:spPr bwMode="auto">
            <a:xfrm>
              <a:off x="4556570" y="4237883"/>
              <a:ext cx="171009" cy="157221"/>
            </a:xfrm>
            <a:custGeom>
              <a:avLst/>
              <a:gdLst>
                <a:gd name="T0" fmla="*/ 0 w 112"/>
                <a:gd name="T1" fmla="*/ 104 h 121"/>
                <a:gd name="T2" fmla="*/ 0 w 112"/>
                <a:gd name="T3" fmla="*/ 102 h 121"/>
                <a:gd name="T4" fmla="*/ 4 w 112"/>
                <a:gd name="T5" fmla="*/ 100 h 121"/>
                <a:gd name="T6" fmla="*/ 8 w 112"/>
                <a:gd name="T7" fmla="*/ 94 h 121"/>
                <a:gd name="T8" fmla="*/ 8 w 112"/>
                <a:gd name="T9" fmla="*/ 93 h 121"/>
                <a:gd name="T10" fmla="*/ 10 w 112"/>
                <a:gd name="T11" fmla="*/ 87 h 121"/>
                <a:gd name="T12" fmla="*/ 10 w 112"/>
                <a:gd name="T13" fmla="*/ 85 h 121"/>
                <a:gd name="T14" fmla="*/ 15 w 112"/>
                <a:gd name="T15" fmla="*/ 81 h 121"/>
                <a:gd name="T16" fmla="*/ 19 w 112"/>
                <a:gd name="T17" fmla="*/ 76 h 121"/>
                <a:gd name="T18" fmla="*/ 23 w 112"/>
                <a:gd name="T19" fmla="*/ 70 h 121"/>
                <a:gd name="T20" fmla="*/ 25 w 112"/>
                <a:gd name="T21" fmla="*/ 70 h 121"/>
                <a:gd name="T22" fmla="*/ 31 w 112"/>
                <a:gd name="T23" fmla="*/ 68 h 121"/>
                <a:gd name="T24" fmla="*/ 42 w 112"/>
                <a:gd name="T25" fmla="*/ 60 h 121"/>
                <a:gd name="T26" fmla="*/ 48 w 112"/>
                <a:gd name="T27" fmla="*/ 55 h 121"/>
                <a:gd name="T28" fmla="*/ 49 w 112"/>
                <a:gd name="T29" fmla="*/ 51 h 121"/>
                <a:gd name="T30" fmla="*/ 61 w 112"/>
                <a:gd name="T31" fmla="*/ 45 h 121"/>
                <a:gd name="T32" fmla="*/ 65 w 112"/>
                <a:gd name="T33" fmla="*/ 38 h 121"/>
                <a:gd name="T34" fmla="*/ 68 w 112"/>
                <a:gd name="T35" fmla="*/ 30 h 121"/>
                <a:gd name="T36" fmla="*/ 70 w 112"/>
                <a:gd name="T37" fmla="*/ 28 h 121"/>
                <a:gd name="T38" fmla="*/ 72 w 112"/>
                <a:gd name="T39" fmla="*/ 23 h 121"/>
                <a:gd name="T40" fmla="*/ 82 w 112"/>
                <a:gd name="T41" fmla="*/ 9 h 121"/>
                <a:gd name="T42" fmla="*/ 89 w 112"/>
                <a:gd name="T43" fmla="*/ 0 h 121"/>
                <a:gd name="T44" fmla="*/ 93 w 112"/>
                <a:gd name="T45" fmla="*/ 15 h 121"/>
                <a:gd name="T46" fmla="*/ 104 w 112"/>
                <a:gd name="T47" fmla="*/ 9 h 121"/>
                <a:gd name="T48" fmla="*/ 112 w 112"/>
                <a:gd name="T49" fmla="*/ 13 h 121"/>
                <a:gd name="T50" fmla="*/ 108 w 112"/>
                <a:gd name="T51" fmla="*/ 25 h 121"/>
                <a:gd name="T52" fmla="*/ 108 w 112"/>
                <a:gd name="T53" fmla="*/ 26 h 121"/>
                <a:gd name="T54" fmla="*/ 106 w 112"/>
                <a:gd name="T55" fmla="*/ 30 h 121"/>
                <a:gd name="T56" fmla="*/ 102 w 112"/>
                <a:gd name="T57" fmla="*/ 32 h 121"/>
                <a:gd name="T58" fmla="*/ 101 w 112"/>
                <a:gd name="T59" fmla="*/ 36 h 121"/>
                <a:gd name="T60" fmla="*/ 101 w 112"/>
                <a:gd name="T61" fmla="*/ 40 h 121"/>
                <a:gd name="T62" fmla="*/ 97 w 112"/>
                <a:gd name="T63" fmla="*/ 43 h 121"/>
                <a:gd name="T64" fmla="*/ 89 w 112"/>
                <a:gd name="T65" fmla="*/ 55 h 121"/>
                <a:gd name="T66" fmla="*/ 93 w 112"/>
                <a:gd name="T67" fmla="*/ 68 h 121"/>
                <a:gd name="T68" fmla="*/ 82 w 112"/>
                <a:gd name="T69" fmla="*/ 68 h 121"/>
                <a:gd name="T70" fmla="*/ 78 w 112"/>
                <a:gd name="T71" fmla="*/ 70 h 121"/>
                <a:gd name="T72" fmla="*/ 70 w 112"/>
                <a:gd name="T73" fmla="*/ 72 h 121"/>
                <a:gd name="T74" fmla="*/ 68 w 112"/>
                <a:gd name="T75" fmla="*/ 81 h 121"/>
                <a:gd name="T76" fmla="*/ 63 w 112"/>
                <a:gd name="T77" fmla="*/ 91 h 121"/>
                <a:gd name="T78" fmla="*/ 59 w 112"/>
                <a:gd name="T79" fmla="*/ 102 h 121"/>
                <a:gd name="T80" fmla="*/ 48 w 112"/>
                <a:gd name="T81" fmla="*/ 113 h 121"/>
                <a:gd name="T82" fmla="*/ 32 w 112"/>
                <a:gd name="T83" fmla="*/ 119 h 121"/>
                <a:gd name="T84" fmla="*/ 32 w 112"/>
                <a:gd name="T85" fmla="*/ 119 h 121"/>
                <a:gd name="T86" fmla="*/ 27 w 112"/>
                <a:gd name="T87" fmla="*/ 119 h 121"/>
                <a:gd name="T88" fmla="*/ 17 w 112"/>
                <a:gd name="T89" fmla="*/ 113 h 121"/>
                <a:gd name="T90" fmla="*/ 8 w 112"/>
                <a:gd name="T91" fmla="*/ 113 h 121"/>
                <a:gd name="T92" fmla="*/ 0 w 112"/>
                <a:gd name="T93" fmla="*/ 110 h 121"/>
                <a:gd name="T94" fmla="*/ 0 w 112"/>
                <a:gd name="T95" fmla="*/ 110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12" h="121">
                  <a:moveTo>
                    <a:pt x="0" y="110"/>
                  </a:moveTo>
                  <a:lnTo>
                    <a:pt x="0" y="104"/>
                  </a:lnTo>
                  <a:lnTo>
                    <a:pt x="0" y="104"/>
                  </a:lnTo>
                  <a:lnTo>
                    <a:pt x="0" y="102"/>
                  </a:lnTo>
                  <a:lnTo>
                    <a:pt x="4" y="100"/>
                  </a:lnTo>
                  <a:lnTo>
                    <a:pt x="4" y="100"/>
                  </a:lnTo>
                  <a:lnTo>
                    <a:pt x="6" y="96"/>
                  </a:lnTo>
                  <a:lnTo>
                    <a:pt x="8" y="94"/>
                  </a:lnTo>
                  <a:lnTo>
                    <a:pt x="8" y="93"/>
                  </a:lnTo>
                  <a:lnTo>
                    <a:pt x="8" y="93"/>
                  </a:lnTo>
                  <a:lnTo>
                    <a:pt x="8" y="89"/>
                  </a:lnTo>
                  <a:lnTo>
                    <a:pt x="10" y="87"/>
                  </a:lnTo>
                  <a:lnTo>
                    <a:pt x="10" y="85"/>
                  </a:lnTo>
                  <a:lnTo>
                    <a:pt x="10" y="85"/>
                  </a:lnTo>
                  <a:lnTo>
                    <a:pt x="15" y="81"/>
                  </a:lnTo>
                  <a:lnTo>
                    <a:pt x="15" y="81"/>
                  </a:lnTo>
                  <a:lnTo>
                    <a:pt x="19" y="76"/>
                  </a:lnTo>
                  <a:lnTo>
                    <a:pt x="19" y="76"/>
                  </a:lnTo>
                  <a:lnTo>
                    <a:pt x="21" y="72"/>
                  </a:lnTo>
                  <a:lnTo>
                    <a:pt x="23" y="70"/>
                  </a:lnTo>
                  <a:lnTo>
                    <a:pt x="25" y="70"/>
                  </a:lnTo>
                  <a:lnTo>
                    <a:pt x="25" y="70"/>
                  </a:lnTo>
                  <a:lnTo>
                    <a:pt x="27" y="68"/>
                  </a:lnTo>
                  <a:lnTo>
                    <a:pt x="31" y="68"/>
                  </a:lnTo>
                  <a:lnTo>
                    <a:pt x="32" y="66"/>
                  </a:lnTo>
                  <a:lnTo>
                    <a:pt x="42" y="60"/>
                  </a:lnTo>
                  <a:lnTo>
                    <a:pt x="42" y="60"/>
                  </a:lnTo>
                  <a:lnTo>
                    <a:pt x="48" y="55"/>
                  </a:lnTo>
                  <a:lnTo>
                    <a:pt x="48" y="55"/>
                  </a:lnTo>
                  <a:lnTo>
                    <a:pt x="49" y="51"/>
                  </a:lnTo>
                  <a:lnTo>
                    <a:pt x="55" y="51"/>
                  </a:lnTo>
                  <a:lnTo>
                    <a:pt x="61" y="45"/>
                  </a:lnTo>
                  <a:lnTo>
                    <a:pt x="65" y="38"/>
                  </a:lnTo>
                  <a:lnTo>
                    <a:pt x="65" y="38"/>
                  </a:lnTo>
                  <a:lnTo>
                    <a:pt x="66" y="36"/>
                  </a:lnTo>
                  <a:lnTo>
                    <a:pt x="68" y="30"/>
                  </a:lnTo>
                  <a:lnTo>
                    <a:pt x="68" y="30"/>
                  </a:lnTo>
                  <a:lnTo>
                    <a:pt x="70" y="28"/>
                  </a:lnTo>
                  <a:lnTo>
                    <a:pt x="70" y="25"/>
                  </a:lnTo>
                  <a:lnTo>
                    <a:pt x="72" y="23"/>
                  </a:lnTo>
                  <a:lnTo>
                    <a:pt x="78" y="17"/>
                  </a:lnTo>
                  <a:lnTo>
                    <a:pt x="82" y="9"/>
                  </a:lnTo>
                  <a:lnTo>
                    <a:pt x="83" y="6"/>
                  </a:lnTo>
                  <a:lnTo>
                    <a:pt x="89" y="0"/>
                  </a:lnTo>
                  <a:lnTo>
                    <a:pt x="93" y="6"/>
                  </a:lnTo>
                  <a:lnTo>
                    <a:pt x="93" y="15"/>
                  </a:lnTo>
                  <a:lnTo>
                    <a:pt x="101" y="15"/>
                  </a:lnTo>
                  <a:lnTo>
                    <a:pt x="104" y="9"/>
                  </a:lnTo>
                  <a:lnTo>
                    <a:pt x="106" y="6"/>
                  </a:lnTo>
                  <a:lnTo>
                    <a:pt x="112" y="13"/>
                  </a:lnTo>
                  <a:lnTo>
                    <a:pt x="104" y="19"/>
                  </a:lnTo>
                  <a:lnTo>
                    <a:pt x="108" y="25"/>
                  </a:lnTo>
                  <a:lnTo>
                    <a:pt x="108" y="25"/>
                  </a:lnTo>
                  <a:lnTo>
                    <a:pt x="108" y="26"/>
                  </a:lnTo>
                  <a:lnTo>
                    <a:pt x="108" y="28"/>
                  </a:lnTo>
                  <a:lnTo>
                    <a:pt x="106" y="30"/>
                  </a:lnTo>
                  <a:lnTo>
                    <a:pt x="106" y="30"/>
                  </a:lnTo>
                  <a:lnTo>
                    <a:pt x="102" y="32"/>
                  </a:lnTo>
                  <a:lnTo>
                    <a:pt x="101" y="34"/>
                  </a:lnTo>
                  <a:lnTo>
                    <a:pt x="101" y="36"/>
                  </a:lnTo>
                  <a:lnTo>
                    <a:pt x="101" y="36"/>
                  </a:lnTo>
                  <a:lnTo>
                    <a:pt x="101" y="40"/>
                  </a:lnTo>
                  <a:lnTo>
                    <a:pt x="101" y="42"/>
                  </a:lnTo>
                  <a:lnTo>
                    <a:pt x="97" y="43"/>
                  </a:lnTo>
                  <a:lnTo>
                    <a:pt x="93" y="49"/>
                  </a:lnTo>
                  <a:lnTo>
                    <a:pt x="89" y="55"/>
                  </a:lnTo>
                  <a:lnTo>
                    <a:pt x="93" y="60"/>
                  </a:lnTo>
                  <a:lnTo>
                    <a:pt x="93" y="68"/>
                  </a:lnTo>
                  <a:lnTo>
                    <a:pt x="87" y="68"/>
                  </a:lnTo>
                  <a:lnTo>
                    <a:pt x="82" y="68"/>
                  </a:lnTo>
                  <a:lnTo>
                    <a:pt x="82" y="68"/>
                  </a:lnTo>
                  <a:lnTo>
                    <a:pt x="78" y="70"/>
                  </a:lnTo>
                  <a:lnTo>
                    <a:pt x="74" y="72"/>
                  </a:lnTo>
                  <a:lnTo>
                    <a:pt x="70" y="72"/>
                  </a:lnTo>
                  <a:lnTo>
                    <a:pt x="68" y="74"/>
                  </a:lnTo>
                  <a:lnTo>
                    <a:pt x="68" y="81"/>
                  </a:lnTo>
                  <a:lnTo>
                    <a:pt x="66" y="83"/>
                  </a:lnTo>
                  <a:lnTo>
                    <a:pt x="63" y="91"/>
                  </a:lnTo>
                  <a:lnTo>
                    <a:pt x="59" y="96"/>
                  </a:lnTo>
                  <a:lnTo>
                    <a:pt x="59" y="102"/>
                  </a:lnTo>
                  <a:lnTo>
                    <a:pt x="51" y="110"/>
                  </a:lnTo>
                  <a:lnTo>
                    <a:pt x="48" y="113"/>
                  </a:lnTo>
                  <a:lnTo>
                    <a:pt x="40" y="121"/>
                  </a:lnTo>
                  <a:lnTo>
                    <a:pt x="32" y="119"/>
                  </a:lnTo>
                  <a:lnTo>
                    <a:pt x="32" y="119"/>
                  </a:lnTo>
                  <a:lnTo>
                    <a:pt x="32" y="119"/>
                  </a:lnTo>
                  <a:lnTo>
                    <a:pt x="27" y="119"/>
                  </a:lnTo>
                  <a:lnTo>
                    <a:pt x="27" y="119"/>
                  </a:lnTo>
                  <a:lnTo>
                    <a:pt x="21" y="119"/>
                  </a:lnTo>
                  <a:lnTo>
                    <a:pt x="17" y="113"/>
                  </a:lnTo>
                  <a:lnTo>
                    <a:pt x="12" y="113"/>
                  </a:lnTo>
                  <a:lnTo>
                    <a:pt x="8" y="113"/>
                  </a:lnTo>
                  <a:lnTo>
                    <a:pt x="2" y="112"/>
                  </a:lnTo>
                  <a:lnTo>
                    <a:pt x="0" y="110"/>
                  </a:lnTo>
                  <a:lnTo>
                    <a:pt x="0" y="110"/>
                  </a:lnTo>
                  <a:lnTo>
                    <a:pt x="0" y="110"/>
                  </a:lnTo>
                  <a:close/>
                </a:path>
              </a:pathLst>
            </a:custGeom>
            <a:solidFill>
              <a:schemeClr val="bg1">
                <a:lumMod val="85000"/>
              </a:schemeClr>
            </a:solidFill>
            <a:ln w="635" cap="rnd">
              <a:solidFill>
                <a:schemeClr val="bg1">
                  <a:alpha val="17000"/>
                </a:schemeClr>
              </a:solidFill>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05" name="Freeform 305">
              <a:extLst>
                <a:ext uri="{FF2B5EF4-FFF2-40B4-BE49-F238E27FC236}">
                  <a16:creationId xmlns:a16="http://schemas.microsoft.com/office/drawing/2014/main" id="{43E81AF5-4369-E347-B85C-1B00C487E2BD}"/>
                </a:ext>
              </a:extLst>
            </p:cNvPr>
            <p:cNvSpPr>
              <a:spLocks/>
            </p:cNvSpPr>
            <p:nvPr userDrawn="1"/>
          </p:nvSpPr>
          <p:spPr bwMode="auto">
            <a:xfrm>
              <a:off x="4556570" y="4237883"/>
              <a:ext cx="171009" cy="157221"/>
            </a:xfrm>
            <a:custGeom>
              <a:avLst/>
              <a:gdLst>
                <a:gd name="T0" fmla="*/ 0 w 112"/>
                <a:gd name="T1" fmla="*/ 104 h 121"/>
                <a:gd name="T2" fmla="*/ 0 w 112"/>
                <a:gd name="T3" fmla="*/ 102 h 121"/>
                <a:gd name="T4" fmla="*/ 4 w 112"/>
                <a:gd name="T5" fmla="*/ 100 h 121"/>
                <a:gd name="T6" fmla="*/ 8 w 112"/>
                <a:gd name="T7" fmla="*/ 94 h 121"/>
                <a:gd name="T8" fmla="*/ 8 w 112"/>
                <a:gd name="T9" fmla="*/ 93 h 121"/>
                <a:gd name="T10" fmla="*/ 10 w 112"/>
                <a:gd name="T11" fmla="*/ 87 h 121"/>
                <a:gd name="T12" fmla="*/ 10 w 112"/>
                <a:gd name="T13" fmla="*/ 85 h 121"/>
                <a:gd name="T14" fmla="*/ 15 w 112"/>
                <a:gd name="T15" fmla="*/ 81 h 121"/>
                <a:gd name="T16" fmla="*/ 19 w 112"/>
                <a:gd name="T17" fmla="*/ 76 h 121"/>
                <a:gd name="T18" fmla="*/ 23 w 112"/>
                <a:gd name="T19" fmla="*/ 70 h 121"/>
                <a:gd name="T20" fmla="*/ 25 w 112"/>
                <a:gd name="T21" fmla="*/ 70 h 121"/>
                <a:gd name="T22" fmla="*/ 31 w 112"/>
                <a:gd name="T23" fmla="*/ 68 h 121"/>
                <a:gd name="T24" fmla="*/ 42 w 112"/>
                <a:gd name="T25" fmla="*/ 60 h 121"/>
                <a:gd name="T26" fmla="*/ 48 w 112"/>
                <a:gd name="T27" fmla="*/ 55 h 121"/>
                <a:gd name="T28" fmla="*/ 49 w 112"/>
                <a:gd name="T29" fmla="*/ 51 h 121"/>
                <a:gd name="T30" fmla="*/ 61 w 112"/>
                <a:gd name="T31" fmla="*/ 45 h 121"/>
                <a:gd name="T32" fmla="*/ 65 w 112"/>
                <a:gd name="T33" fmla="*/ 38 h 121"/>
                <a:gd name="T34" fmla="*/ 68 w 112"/>
                <a:gd name="T35" fmla="*/ 30 h 121"/>
                <a:gd name="T36" fmla="*/ 70 w 112"/>
                <a:gd name="T37" fmla="*/ 28 h 121"/>
                <a:gd name="T38" fmla="*/ 72 w 112"/>
                <a:gd name="T39" fmla="*/ 23 h 121"/>
                <a:gd name="T40" fmla="*/ 82 w 112"/>
                <a:gd name="T41" fmla="*/ 9 h 121"/>
                <a:gd name="T42" fmla="*/ 89 w 112"/>
                <a:gd name="T43" fmla="*/ 0 h 121"/>
                <a:gd name="T44" fmla="*/ 93 w 112"/>
                <a:gd name="T45" fmla="*/ 15 h 121"/>
                <a:gd name="T46" fmla="*/ 104 w 112"/>
                <a:gd name="T47" fmla="*/ 9 h 121"/>
                <a:gd name="T48" fmla="*/ 112 w 112"/>
                <a:gd name="T49" fmla="*/ 13 h 121"/>
                <a:gd name="T50" fmla="*/ 108 w 112"/>
                <a:gd name="T51" fmla="*/ 25 h 121"/>
                <a:gd name="T52" fmla="*/ 108 w 112"/>
                <a:gd name="T53" fmla="*/ 26 h 121"/>
                <a:gd name="T54" fmla="*/ 106 w 112"/>
                <a:gd name="T55" fmla="*/ 30 h 121"/>
                <a:gd name="T56" fmla="*/ 102 w 112"/>
                <a:gd name="T57" fmla="*/ 32 h 121"/>
                <a:gd name="T58" fmla="*/ 101 w 112"/>
                <a:gd name="T59" fmla="*/ 36 h 121"/>
                <a:gd name="T60" fmla="*/ 101 w 112"/>
                <a:gd name="T61" fmla="*/ 40 h 121"/>
                <a:gd name="T62" fmla="*/ 97 w 112"/>
                <a:gd name="T63" fmla="*/ 43 h 121"/>
                <a:gd name="T64" fmla="*/ 89 w 112"/>
                <a:gd name="T65" fmla="*/ 55 h 121"/>
                <a:gd name="T66" fmla="*/ 93 w 112"/>
                <a:gd name="T67" fmla="*/ 68 h 121"/>
                <a:gd name="T68" fmla="*/ 82 w 112"/>
                <a:gd name="T69" fmla="*/ 68 h 121"/>
                <a:gd name="T70" fmla="*/ 78 w 112"/>
                <a:gd name="T71" fmla="*/ 70 h 121"/>
                <a:gd name="T72" fmla="*/ 70 w 112"/>
                <a:gd name="T73" fmla="*/ 72 h 121"/>
                <a:gd name="T74" fmla="*/ 68 w 112"/>
                <a:gd name="T75" fmla="*/ 81 h 121"/>
                <a:gd name="T76" fmla="*/ 63 w 112"/>
                <a:gd name="T77" fmla="*/ 91 h 121"/>
                <a:gd name="T78" fmla="*/ 59 w 112"/>
                <a:gd name="T79" fmla="*/ 102 h 121"/>
                <a:gd name="T80" fmla="*/ 48 w 112"/>
                <a:gd name="T81" fmla="*/ 113 h 121"/>
                <a:gd name="T82" fmla="*/ 32 w 112"/>
                <a:gd name="T83" fmla="*/ 119 h 121"/>
                <a:gd name="T84" fmla="*/ 32 w 112"/>
                <a:gd name="T85" fmla="*/ 119 h 121"/>
                <a:gd name="T86" fmla="*/ 27 w 112"/>
                <a:gd name="T87" fmla="*/ 119 h 121"/>
                <a:gd name="T88" fmla="*/ 17 w 112"/>
                <a:gd name="T89" fmla="*/ 113 h 121"/>
                <a:gd name="T90" fmla="*/ 8 w 112"/>
                <a:gd name="T91" fmla="*/ 113 h 121"/>
                <a:gd name="T92" fmla="*/ 0 w 112"/>
                <a:gd name="T93" fmla="*/ 110 h 121"/>
                <a:gd name="T94" fmla="*/ 0 w 112"/>
                <a:gd name="T95" fmla="*/ 110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12" h="121">
                  <a:moveTo>
                    <a:pt x="0" y="110"/>
                  </a:moveTo>
                  <a:lnTo>
                    <a:pt x="0" y="104"/>
                  </a:lnTo>
                  <a:lnTo>
                    <a:pt x="0" y="104"/>
                  </a:lnTo>
                  <a:lnTo>
                    <a:pt x="0" y="102"/>
                  </a:lnTo>
                  <a:lnTo>
                    <a:pt x="4" y="100"/>
                  </a:lnTo>
                  <a:lnTo>
                    <a:pt x="4" y="100"/>
                  </a:lnTo>
                  <a:lnTo>
                    <a:pt x="6" y="96"/>
                  </a:lnTo>
                  <a:lnTo>
                    <a:pt x="8" y="94"/>
                  </a:lnTo>
                  <a:lnTo>
                    <a:pt x="8" y="93"/>
                  </a:lnTo>
                  <a:lnTo>
                    <a:pt x="8" y="93"/>
                  </a:lnTo>
                  <a:lnTo>
                    <a:pt x="8" y="89"/>
                  </a:lnTo>
                  <a:lnTo>
                    <a:pt x="10" y="87"/>
                  </a:lnTo>
                  <a:lnTo>
                    <a:pt x="10" y="85"/>
                  </a:lnTo>
                  <a:lnTo>
                    <a:pt x="10" y="85"/>
                  </a:lnTo>
                  <a:lnTo>
                    <a:pt x="15" y="81"/>
                  </a:lnTo>
                  <a:lnTo>
                    <a:pt x="15" y="81"/>
                  </a:lnTo>
                  <a:lnTo>
                    <a:pt x="19" y="76"/>
                  </a:lnTo>
                  <a:lnTo>
                    <a:pt x="19" y="76"/>
                  </a:lnTo>
                  <a:lnTo>
                    <a:pt x="21" y="72"/>
                  </a:lnTo>
                  <a:lnTo>
                    <a:pt x="23" y="70"/>
                  </a:lnTo>
                  <a:lnTo>
                    <a:pt x="25" y="70"/>
                  </a:lnTo>
                  <a:lnTo>
                    <a:pt x="25" y="70"/>
                  </a:lnTo>
                  <a:lnTo>
                    <a:pt x="27" y="68"/>
                  </a:lnTo>
                  <a:lnTo>
                    <a:pt x="31" y="68"/>
                  </a:lnTo>
                  <a:lnTo>
                    <a:pt x="32" y="66"/>
                  </a:lnTo>
                  <a:lnTo>
                    <a:pt x="42" y="60"/>
                  </a:lnTo>
                  <a:lnTo>
                    <a:pt x="42" y="60"/>
                  </a:lnTo>
                  <a:lnTo>
                    <a:pt x="48" y="55"/>
                  </a:lnTo>
                  <a:lnTo>
                    <a:pt x="48" y="55"/>
                  </a:lnTo>
                  <a:lnTo>
                    <a:pt x="49" y="51"/>
                  </a:lnTo>
                  <a:lnTo>
                    <a:pt x="55" y="51"/>
                  </a:lnTo>
                  <a:lnTo>
                    <a:pt x="61" y="45"/>
                  </a:lnTo>
                  <a:lnTo>
                    <a:pt x="65" y="38"/>
                  </a:lnTo>
                  <a:lnTo>
                    <a:pt x="65" y="38"/>
                  </a:lnTo>
                  <a:lnTo>
                    <a:pt x="66" y="36"/>
                  </a:lnTo>
                  <a:lnTo>
                    <a:pt x="68" y="30"/>
                  </a:lnTo>
                  <a:lnTo>
                    <a:pt x="68" y="30"/>
                  </a:lnTo>
                  <a:lnTo>
                    <a:pt x="70" y="28"/>
                  </a:lnTo>
                  <a:lnTo>
                    <a:pt x="70" y="25"/>
                  </a:lnTo>
                  <a:lnTo>
                    <a:pt x="72" y="23"/>
                  </a:lnTo>
                  <a:lnTo>
                    <a:pt x="78" y="17"/>
                  </a:lnTo>
                  <a:lnTo>
                    <a:pt x="82" y="9"/>
                  </a:lnTo>
                  <a:lnTo>
                    <a:pt x="83" y="6"/>
                  </a:lnTo>
                  <a:lnTo>
                    <a:pt x="89" y="0"/>
                  </a:lnTo>
                  <a:lnTo>
                    <a:pt x="93" y="6"/>
                  </a:lnTo>
                  <a:lnTo>
                    <a:pt x="93" y="15"/>
                  </a:lnTo>
                  <a:lnTo>
                    <a:pt x="101" y="15"/>
                  </a:lnTo>
                  <a:lnTo>
                    <a:pt x="104" y="9"/>
                  </a:lnTo>
                  <a:lnTo>
                    <a:pt x="106" y="6"/>
                  </a:lnTo>
                  <a:lnTo>
                    <a:pt x="112" y="13"/>
                  </a:lnTo>
                  <a:lnTo>
                    <a:pt x="104" y="19"/>
                  </a:lnTo>
                  <a:lnTo>
                    <a:pt x="108" y="25"/>
                  </a:lnTo>
                  <a:lnTo>
                    <a:pt x="108" y="25"/>
                  </a:lnTo>
                  <a:lnTo>
                    <a:pt x="108" y="26"/>
                  </a:lnTo>
                  <a:lnTo>
                    <a:pt x="108" y="28"/>
                  </a:lnTo>
                  <a:lnTo>
                    <a:pt x="106" y="30"/>
                  </a:lnTo>
                  <a:lnTo>
                    <a:pt x="106" y="30"/>
                  </a:lnTo>
                  <a:lnTo>
                    <a:pt x="102" y="32"/>
                  </a:lnTo>
                  <a:lnTo>
                    <a:pt x="101" y="34"/>
                  </a:lnTo>
                  <a:lnTo>
                    <a:pt x="101" y="36"/>
                  </a:lnTo>
                  <a:lnTo>
                    <a:pt x="101" y="36"/>
                  </a:lnTo>
                  <a:lnTo>
                    <a:pt x="101" y="40"/>
                  </a:lnTo>
                  <a:lnTo>
                    <a:pt x="101" y="42"/>
                  </a:lnTo>
                  <a:lnTo>
                    <a:pt x="97" y="43"/>
                  </a:lnTo>
                  <a:lnTo>
                    <a:pt x="93" y="49"/>
                  </a:lnTo>
                  <a:lnTo>
                    <a:pt x="89" y="55"/>
                  </a:lnTo>
                  <a:lnTo>
                    <a:pt x="93" y="60"/>
                  </a:lnTo>
                  <a:lnTo>
                    <a:pt x="93" y="68"/>
                  </a:lnTo>
                  <a:lnTo>
                    <a:pt x="87" y="68"/>
                  </a:lnTo>
                  <a:lnTo>
                    <a:pt x="82" y="68"/>
                  </a:lnTo>
                  <a:lnTo>
                    <a:pt x="82" y="68"/>
                  </a:lnTo>
                  <a:lnTo>
                    <a:pt x="78" y="70"/>
                  </a:lnTo>
                  <a:lnTo>
                    <a:pt x="74" y="72"/>
                  </a:lnTo>
                  <a:lnTo>
                    <a:pt x="70" y="72"/>
                  </a:lnTo>
                  <a:lnTo>
                    <a:pt x="68" y="74"/>
                  </a:lnTo>
                  <a:lnTo>
                    <a:pt x="68" y="81"/>
                  </a:lnTo>
                  <a:lnTo>
                    <a:pt x="66" y="83"/>
                  </a:lnTo>
                  <a:lnTo>
                    <a:pt x="63" y="91"/>
                  </a:lnTo>
                  <a:lnTo>
                    <a:pt x="59" y="96"/>
                  </a:lnTo>
                  <a:lnTo>
                    <a:pt x="59" y="102"/>
                  </a:lnTo>
                  <a:lnTo>
                    <a:pt x="51" y="110"/>
                  </a:lnTo>
                  <a:lnTo>
                    <a:pt x="48" y="113"/>
                  </a:lnTo>
                  <a:lnTo>
                    <a:pt x="40" y="121"/>
                  </a:lnTo>
                  <a:lnTo>
                    <a:pt x="32" y="119"/>
                  </a:lnTo>
                  <a:lnTo>
                    <a:pt x="32" y="119"/>
                  </a:lnTo>
                  <a:lnTo>
                    <a:pt x="32" y="119"/>
                  </a:lnTo>
                  <a:lnTo>
                    <a:pt x="27" y="119"/>
                  </a:lnTo>
                  <a:lnTo>
                    <a:pt x="27" y="119"/>
                  </a:lnTo>
                  <a:lnTo>
                    <a:pt x="21" y="119"/>
                  </a:lnTo>
                  <a:lnTo>
                    <a:pt x="17" y="113"/>
                  </a:lnTo>
                  <a:lnTo>
                    <a:pt x="12" y="113"/>
                  </a:lnTo>
                  <a:lnTo>
                    <a:pt x="8" y="113"/>
                  </a:lnTo>
                  <a:lnTo>
                    <a:pt x="2" y="112"/>
                  </a:lnTo>
                  <a:lnTo>
                    <a:pt x="0" y="110"/>
                  </a:lnTo>
                  <a:lnTo>
                    <a:pt x="0" y="110"/>
                  </a:lnTo>
                  <a:lnTo>
                    <a:pt x="0" y="110"/>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06" name="Freeform 306">
              <a:extLst>
                <a:ext uri="{FF2B5EF4-FFF2-40B4-BE49-F238E27FC236}">
                  <a16:creationId xmlns:a16="http://schemas.microsoft.com/office/drawing/2014/main" id="{306DBA8E-951A-3949-BCD3-A42DF734D8FE}"/>
                </a:ext>
              </a:extLst>
            </p:cNvPr>
            <p:cNvSpPr>
              <a:spLocks/>
            </p:cNvSpPr>
            <p:nvPr userDrawn="1"/>
          </p:nvSpPr>
          <p:spPr bwMode="auto">
            <a:xfrm>
              <a:off x="4689407" y="4094955"/>
              <a:ext cx="126730" cy="165017"/>
            </a:xfrm>
            <a:custGeom>
              <a:avLst/>
              <a:gdLst>
                <a:gd name="T0" fmla="*/ 31 w 83"/>
                <a:gd name="T1" fmla="*/ 123 h 127"/>
                <a:gd name="T2" fmla="*/ 40 w 83"/>
                <a:gd name="T3" fmla="*/ 127 h 127"/>
                <a:gd name="T4" fmla="*/ 49 w 83"/>
                <a:gd name="T5" fmla="*/ 121 h 127"/>
                <a:gd name="T6" fmla="*/ 51 w 83"/>
                <a:gd name="T7" fmla="*/ 119 h 127"/>
                <a:gd name="T8" fmla="*/ 53 w 83"/>
                <a:gd name="T9" fmla="*/ 116 h 127"/>
                <a:gd name="T10" fmla="*/ 55 w 83"/>
                <a:gd name="T11" fmla="*/ 114 h 127"/>
                <a:gd name="T12" fmla="*/ 59 w 83"/>
                <a:gd name="T13" fmla="*/ 106 h 127"/>
                <a:gd name="T14" fmla="*/ 63 w 83"/>
                <a:gd name="T15" fmla="*/ 97 h 127"/>
                <a:gd name="T16" fmla="*/ 66 w 83"/>
                <a:gd name="T17" fmla="*/ 83 h 127"/>
                <a:gd name="T18" fmla="*/ 74 w 83"/>
                <a:gd name="T19" fmla="*/ 83 h 127"/>
                <a:gd name="T20" fmla="*/ 74 w 83"/>
                <a:gd name="T21" fmla="*/ 82 h 127"/>
                <a:gd name="T22" fmla="*/ 76 w 83"/>
                <a:gd name="T23" fmla="*/ 78 h 127"/>
                <a:gd name="T24" fmla="*/ 78 w 83"/>
                <a:gd name="T25" fmla="*/ 76 h 127"/>
                <a:gd name="T26" fmla="*/ 82 w 83"/>
                <a:gd name="T27" fmla="*/ 68 h 127"/>
                <a:gd name="T28" fmla="*/ 80 w 83"/>
                <a:gd name="T29" fmla="*/ 65 h 127"/>
                <a:gd name="T30" fmla="*/ 82 w 83"/>
                <a:gd name="T31" fmla="*/ 63 h 127"/>
                <a:gd name="T32" fmla="*/ 83 w 83"/>
                <a:gd name="T33" fmla="*/ 59 h 127"/>
                <a:gd name="T34" fmla="*/ 80 w 83"/>
                <a:gd name="T35" fmla="*/ 51 h 127"/>
                <a:gd name="T36" fmla="*/ 74 w 83"/>
                <a:gd name="T37" fmla="*/ 59 h 127"/>
                <a:gd name="T38" fmla="*/ 70 w 83"/>
                <a:gd name="T39" fmla="*/ 59 h 127"/>
                <a:gd name="T40" fmla="*/ 59 w 83"/>
                <a:gd name="T41" fmla="*/ 59 h 127"/>
                <a:gd name="T42" fmla="*/ 55 w 83"/>
                <a:gd name="T43" fmla="*/ 57 h 127"/>
                <a:gd name="T44" fmla="*/ 49 w 83"/>
                <a:gd name="T45" fmla="*/ 51 h 127"/>
                <a:gd name="T46" fmla="*/ 48 w 83"/>
                <a:gd name="T47" fmla="*/ 44 h 127"/>
                <a:gd name="T48" fmla="*/ 40 w 83"/>
                <a:gd name="T49" fmla="*/ 38 h 127"/>
                <a:gd name="T50" fmla="*/ 36 w 83"/>
                <a:gd name="T51" fmla="*/ 42 h 127"/>
                <a:gd name="T52" fmla="*/ 32 w 83"/>
                <a:gd name="T53" fmla="*/ 34 h 127"/>
                <a:gd name="T54" fmla="*/ 31 w 83"/>
                <a:gd name="T55" fmla="*/ 30 h 127"/>
                <a:gd name="T56" fmla="*/ 27 w 83"/>
                <a:gd name="T57" fmla="*/ 27 h 127"/>
                <a:gd name="T58" fmla="*/ 27 w 83"/>
                <a:gd name="T59" fmla="*/ 25 h 127"/>
                <a:gd name="T60" fmla="*/ 25 w 83"/>
                <a:gd name="T61" fmla="*/ 15 h 127"/>
                <a:gd name="T62" fmla="*/ 15 w 83"/>
                <a:gd name="T63" fmla="*/ 8 h 127"/>
                <a:gd name="T64" fmla="*/ 17 w 83"/>
                <a:gd name="T65" fmla="*/ 6 h 127"/>
                <a:gd name="T66" fmla="*/ 14 w 83"/>
                <a:gd name="T67" fmla="*/ 4 h 127"/>
                <a:gd name="T68" fmla="*/ 6 w 83"/>
                <a:gd name="T69" fmla="*/ 4 h 127"/>
                <a:gd name="T70" fmla="*/ 8 w 83"/>
                <a:gd name="T71" fmla="*/ 8 h 127"/>
                <a:gd name="T72" fmla="*/ 6 w 83"/>
                <a:gd name="T73" fmla="*/ 10 h 127"/>
                <a:gd name="T74" fmla="*/ 8 w 83"/>
                <a:gd name="T75" fmla="*/ 15 h 127"/>
                <a:gd name="T76" fmla="*/ 10 w 83"/>
                <a:gd name="T77" fmla="*/ 19 h 127"/>
                <a:gd name="T78" fmla="*/ 15 w 83"/>
                <a:gd name="T79" fmla="*/ 27 h 127"/>
                <a:gd name="T80" fmla="*/ 23 w 83"/>
                <a:gd name="T81" fmla="*/ 36 h 127"/>
                <a:gd name="T82" fmla="*/ 27 w 83"/>
                <a:gd name="T83" fmla="*/ 42 h 127"/>
                <a:gd name="T84" fmla="*/ 29 w 83"/>
                <a:gd name="T85" fmla="*/ 53 h 127"/>
                <a:gd name="T86" fmla="*/ 31 w 83"/>
                <a:gd name="T87" fmla="*/ 68 h 127"/>
                <a:gd name="T88" fmla="*/ 27 w 83"/>
                <a:gd name="T89" fmla="*/ 83 h 127"/>
                <a:gd name="T90" fmla="*/ 21 w 83"/>
                <a:gd name="T91" fmla="*/ 85 h 127"/>
                <a:gd name="T92" fmla="*/ 23 w 83"/>
                <a:gd name="T93" fmla="*/ 89 h 127"/>
                <a:gd name="T94" fmla="*/ 25 w 83"/>
                <a:gd name="T95" fmla="*/ 93 h 127"/>
                <a:gd name="T96" fmla="*/ 29 w 83"/>
                <a:gd name="T97" fmla="*/ 95 h 127"/>
                <a:gd name="T98" fmla="*/ 32 w 83"/>
                <a:gd name="T99" fmla="*/ 99 h 127"/>
                <a:gd name="T100" fmla="*/ 36 w 83"/>
                <a:gd name="T101" fmla="*/ 104 h 127"/>
                <a:gd name="T102" fmla="*/ 36 w 83"/>
                <a:gd name="T103" fmla="*/ 117 h 127"/>
                <a:gd name="T104" fmla="*/ 31 w 83"/>
                <a:gd name="T105" fmla="*/ 123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3" h="127">
                  <a:moveTo>
                    <a:pt x="31" y="123"/>
                  </a:moveTo>
                  <a:lnTo>
                    <a:pt x="31" y="123"/>
                  </a:lnTo>
                  <a:lnTo>
                    <a:pt x="32" y="125"/>
                  </a:lnTo>
                  <a:lnTo>
                    <a:pt x="40" y="127"/>
                  </a:lnTo>
                  <a:lnTo>
                    <a:pt x="44" y="127"/>
                  </a:lnTo>
                  <a:lnTo>
                    <a:pt x="49" y="121"/>
                  </a:lnTo>
                  <a:lnTo>
                    <a:pt x="49" y="121"/>
                  </a:lnTo>
                  <a:lnTo>
                    <a:pt x="51" y="119"/>
                  </a:lnTo>
                  <a:lnTo>
                    <a:pt x="53" y="116"/>
                  </a:lnTo>
                  <a:lnTo>
                    <a:pt x="53" y="116"/>
                  </a:lnTo>
                  <a:lnTo>
                    <a:pt x="55" y="114"/>
                  </a:lnTo>
                  <a:lnTo>
                    <a:pt x="55" y="114"/>
                  </a:lnTo>
                  <a:lnTo>
                    <a:pt x="59" y="106"/>
                  </a:lnTo>
                  <a:lnTo>
                    <a:pt x="59" y="106"/>
                  </a:lnTo>
                  <a:lnTo>
                    <a:pt x="63" y="102"/>
                  </a:lnTo>
                  <a:lnTo>
                    <a:pt x="63" y="97"/>
                  </a:lnTo>
                  <a:lnTo>
                    <a:pt x="63" y="89"/>
                  </a:lnTo>
                  <a:lnTo>
                    <a:pt x="66" y="83"/>
                  </a:lnTo>
                  <a:lnTo>
                    <a:pt x="68" y="83"/>
                  </a:lnTo>
                  <a:lnTo>
                    <a:pt x="74" y="83"/>
                  </a:lnTo>
                  <a:lnTo>
                    <a:pt x="74" y="83"/>
                  </a:lnTo>
                  <a:lnTo>
                    <a:pt x="74" y="82"/>
                  </a:lnTo>
                  <a:lnTo>
                    <a:pt x="74" y="80"/>
                  </a:lnTo>
                  <a:lnTo>
                    <a:pt x="76" y="78"/>
                  </a:lnTo>
                  <a:lnTo>
                    <a:pt x="76" y="78"/>
                  </a:lnTo>
                  <a:lnTo>
                    <a:pt x="78" y="76"/>
                  </a:lnTo>
                  <a:lnTo>
                    <a:pt x="82" y="68"/>
                  </a:lnTo>
                  <a:lnTo>
                    <a:pt x="82" y="68"/>
                  </a:lnTo>
                  <a:lnTo>
                    <a:pt x="80" y="66"/>
                  </a:lnTo>
                  <a:lnTo>
                    <a:pt x="80" y="65"/>
                  </a:lnTo>
                  <a:lnTo>
                    <a:pt x="82" y="63"/>
                  </a:lnTo>
                  <a:lnTo>
                    <a:pt x="82" y="63"/>
                  </a:lnTo>
                  <a:lnTo>
                    <a:pt x="82" y="61"/>
                  </a:lnTo>
                  <a:lnTo>
                    <a:pt x="83" y="59"/>
                  </a:lnTo>
                  <a:lnTo>
                    <a:pt x="83" y="55"/>
                  </a:lnTo>
                  <a:lnTo>
                    <a:pt x="80" y="51"/>
                  </a:lnTo>
                  <a:lnTo>
                    <a:pt x="74" y="59"/>
                  </a:lnTo>
                  <a:lnTo>
                    <a:pt x="74" y="59"/>
                  </a:lnTo>
                  <a:lnTo>
                    <a:pt x="70" y="59"/>
                  </a:lnTo>
                  <a:lnTo>
                    <a:pt x="70" y="59"/>
                  </a:lnTo>
                  <a:lnTo>
                    <a:pt x="59" y="59"/>
                  </a:lnTo>
                  <a:lnTo>
                    <a:pt x="59" y="59"/>
                  </a:lnTo>
                  <a:lnTo>
                    <a:pt x="57" y="59"/>
                  </a:lnTo>
                  <a:lnTo>
                    <a:pt x="55" y="57"/>
                  </a:lnTo>
                  <a:lnTo>
                    <a:pt x="53" y="55"/>
                  </a:lnTo>
                  <a:lnTo>
                    <a:pt x="49" y="51"/>
                  </a:lnTo>
                  <a:lnTo>
                    <a:pt x="48" y="49"/>
                  </a:lnTo>
                  <a:lnTo>
                    <a:pt x="48" y="44"/>
                  </a:lnTo>
                  <a:lnTo>
                    <a:pt x="44" y="40"/>
                  </a:lnTo>
                  <a:lnTo>
                    <a:pt x="40" y="38"/>
                  </a:lnTo>
                  <a:lnTo>
                    <a:pt x="40" y="46"/>
                  </a:lnTo>
                  <a:lnTo>
                    <a:pt x="36" y="42"/>
                  </a:lnTo>
                  <a:lnTo>
                    <a:pt x="34" y="40"/>
                  </a:lnTo>
                  <a:lnTo>
                    <a:pt x="32" y="34"/>
                  </a:lnTo>
                  <a:lnTo>
                    <a:pt x="31" y="30"/>
                  </a:lnTo>
                  <a:lnTo>
                    <a:pt x="31" y="30"/>
                  </a:lnTo>
                  <a:lnTo>
                    <a:pt x="29" y="29"/>
                  </a:lnTo>
                  <a:lnTo>
                    <a:pt x="27" y="27"/>
                  </a:lnTo>
                  <a:lnTo>
                    <a:pt x="27" y="25"/>
                  </a:lnTo>
                  <a:lnTo>
                    <a:pt x="27" y="25"/>
                  </a:lnTo>
                  <a:lnTo>
                    <a:pt x="27" y="19"/>
                  </a:lnTo>
                  <a:lnTo>
                    <a:pt x="25" y="15"/>
                  </a:lnTo>
                  <a:lnTo>
                    <a:pt x="21" y="10"/>
                  </a:lnTo>
                  <a:lnTo>
                    <a:pt x="15" y="8"/>
                  </a:lnTo>
                  <a:lnTo>
                    <a:pt x="15" y="8"/>
                  </a:lnTo>
                  <a:lnTo>
                    <a:pt x="17" y="6"/>
                  </a:lnTo>
                  <a:lnTo>
                    <a:pt x="15" y="4"/>
                  </a:lnTo>
                  <a:lnTo>
                    <a:pt x="14" y="4"/>
                  </a:lnTo>
                  <a:lnTo>
                    <a:pt x="14" y="4"/>
                  </a:lnTo>
                  <a:lnTo>
                    <a:pt x="6" y="4"/>
                  </a:lnTo>
                  <a:lnTo>
                    <a:pt x="0" y="0"/>
                  </a:lnTo>
                  <a:lnTo>
                    <a:pt x="8" y="8"/>
                  </a:lnTo>
                  <a:lnTo>
                    <a:pt x="8" y="8"/>
                  </a:lnTo>
                  <a:lnTo>
                    <a:pt x="6" y="10"/>
                  </a:lnTo>
                  <a:lnTo>
                    <a:pt x="6" y="13"/>
                  </a:lnTo>
                  <a:lnTo>
                    <a:pt x="8" y="15"/>
                  </a:lnTo>
                  <a:lnTo>
                    <a:pt x="8" y="15"/>
                  </a:lnTo>
                  <a:lnTo>
                    <a:pt x="10" y="19"/>
                  </a:lnTo>
                  <a:lnTo>
                    <a:pt x="14" y="23"/>
                  </a:lnTo>
                  <a:lnTo>
                    <a:pt x="15" y="27"/>
                  </a:lnTo>
                  <a:lnTo>
                    <a:pt x="21" y="32"/>
                  </a:lnTo>
                  <a:lnTo>
                    <a:pt x="23" y="36"/>
                  </a:lnTo>
                  <a:lnTo>
                    <a:pt x="27" y="32"/>
                  </a:lnTo>
                  <a:lnTo>
                    <a:pt x="27" y="42"/>
                  </a:lnTo>
                  <a:lnTo>
                    <a:pt x="32" y="49"/>
                  </a:lnTo>
                  <a:lnTo>
                    <a:pt x="29" y="53"/>
                  </a:lnTo>
                  <a:lnTo>
                    <a:pt x="31" y="61"/>
                  </a:lnTo>
                  <a:lnTo>
                    <a:pt x="31" y="68"/>
                  </a:lnTo>
                  <a:lnTo>
                    <a:pt x="27" y="76"/>
                  </a:lnTo>
                  <a:lnTo>
                    <a:pt x="27" y="83"/>
                  </a:lnTo>
                  <a:lnTo>
                    <a:pt x="21" y="83"/>
                  </a:lnTo>
                  <a:lnTo>
                    <a:pt x="21" y="85"/>
                  </a:lnTo>
                  <a:lnTo>
                    <a:pt x="21" y="85"/>
                  </a:lnTo>
                  <a:lnTo>
                    <a:pt x="23" y="89"/>
                  </a:lnTo>
                  <a:lnTo>
                    <a:pt x="23" y="89"/>
                  </a:lnTo>
                  <a:lnTo>
                    <a:pt x="25" y="93"/>
                  </a:lnTo>
                  <a:lnTo>
                    <a:pt x="25" y="93"/>
                  </a:lnTo>
                  <a:lnTo>
                    <a:pt x="29" y="95"/>
                  </a:lnTo>
                  <a:lnTo>
                    <a:pt x="31" y="97"/>
                  </a:lnTo>
                  <a:lnTo>
                    <a:pt x="32" y="99"/>
                  </a:lnTo>
                  <a:lnTo>
                    <a:pt x="36" y="100"/>
                  </a:lnTo>
                  <a:lnTo>
                    <a:pt x="36" y="104"/>
                  </a:lnTo>
                  <a:lnTo>
                    <a:pt x="40" y="112"/>
                  </a:lnTo>
                  <a:lnTo>
                    <a:pt x="36" y="117"/>
                  </a:lnTo>
                  <a:lnTo>
                    <a:pt x="31" y="123"/>
                  </a:lnTo>
                  <a:lnTo>
                    <a:pt x="31" y="123"/>
                  </a:lnTo>
                  <a:lnTo>
                    <a:pt x="31" y="123"/>
                  </a:lnTo>
                  <a:close/>
                </a:path>
              </a:pathLst>
            </a:custGeom>
            <a:solidFill>
              <a:schemeClr val="bg1">
                <a:lumMod val="85000"/>
              </a:schemeClr>
            </a:solidFill>
            <a:ln w="635" cap="rnd">
              <a:solidFill>
                <a:schemeClr val="bg1">
                  <a:alpha val="17000"/>
                </a:schemeClr>
              </a:solidFill>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07" name="Freeform 307">
              <a:extLst>
                <a:ext uri="{FF2B5EF4-FFF2-40B4-BE49-F238E27FC236}">
                  <a16:creationId xmlns:a16="http://schemas.microsoft.com/office/drawing/2014/main" id="{BFEE934A-E6D0-2045-9389-5AC67E730BB1}"/>
                </a:ext>
              </a:extLst>
            </p:cNvPr>
            <p:cNvSpPr>
              <a:spLocks/>
            </p:cNvSpPr>
            <p:nvPr userDrawn="1"/>
          </p:nvSpPr>
          <p:spPr bwMode="auto">
            <a:xfrm>
              <a:off x="4689407" y="4094955"/>
              <a:ext cx="126730" cy="165017"/>
            </a:xfrm>
            <a:custGeom>
              <a:avLst/>
              <a:gdLst>
                <a:gd name="T0" fmla="*/ 31 w 83"/>
                <a:gd name="T1" fmla="*/ 123 h 127"/>
                <a:gd name="T2" fmla="*/ 40 w 83"/>
                <a:gd name="T3" fmla="*/ 127 h 127"/>
                <a:gd name="T4" fmla="*/ 49 w 83"/>
                <a:gd name="T5" fmla="*/ 121 h 127"/>
                <a:gd name="T6" fmla="*/ 51 w 83"/>
                <a:gd name="T7" fmla="*/ 119 h 127"/>
                <a:gd name="T8" fmla="*/ 53 w 83"/>
                <a:gd name="T9" fmla="*/ 116 h 127"/>
                <a:gd name="T10" fmla="*/ 55 w 83"/>
                <a:gd name="T11" fmla="*/ 114 h 127"/>
                <a:gd name="T12" fmla="*/ 59 w 83"/>
                <a:gd name="T13" fmla="*/ 106 h 127"/>
                <a:gd name="T14" fmla="*/ 63 w 83"/>
                <a:gd name="T15" fmla="*/ 97 h 127"/>
                <a:gd name="T16" fmla="*/ 66 w 83"/>
                <a:gd name="T17" fmla="*/ 83 h 127"/>
                <a:gd name="T18" fmla="*/ 74 w 83"/>
                <a:gd name="T19" fmla="*/ 83 h 127"/>
                <a:gd name="T20" fmla="*/ 74 w 83"/>
                <a:gd name="T21" fmla="*/ 82 h 127"/>
                <a:gd name="T22" fmla="*/ 76 w 83"/>
                <a:gd name="T23" fmla="*/ 78 h 127"/>
                <a:gd name="T24" fmla="*/ 78 w 83"/>
                <a:gd name="T25" fmla="*/ 76 h 127"/>
                <a:gd name="T26" fmla="*/ 82 w 83"/>
                <a:gd name="T27" fmla="*/ 68 h 127"/>
                <a:gd name="T28" fmla="*/ 80 w 83"/>
                <a:gd name="T29" fmla="*/ 65 h 127"/>
                <a:gd name="T30" fmla="*/ 82 w 83"/>
                <a:gd name="T31" fmla="*/ 63 h 127"/>
                <a:gd name="T32" fmla="*/ 83 w 83"/>
                <a:gd name="T33" fmla="*/ 59 h 127"/>
                <a:gd name="T34" fmla="*/ 80 w 83"/>
                <a:gd name="T35" fmla="*/ 51 h 127"/>
                <a:gd name="T36" fmla="*/ 74 w 83"/>
                <a:gd name="T37" fmla="*/ 59 h 127"/>
                <a:gd name="T38" fmla="*/ 70 w 83"/>
                <a:gd name="T39" fmla="*/ 59 h 127"/>
                <a:gd name="T40" fmla="*/ 59 w 83"/>
                <a:gd name="T41" fmla="*/ 59 h 127"/>
                <a:gd name="T42" fmla="*/ 55 w 83"/>
                <a:gd name="T43" fmla="*/ 57 h 127"/>
                <a:gd name="T44" fmla="*/ 49 w 83"/>
                <a:gd name="T45" fmla="*/ 51 h 127"/>
                <a:gd name="T46" fmla="*/ 48 w 83"/>
                <a:gd name="T47" fmla="*/ 44 h 127"/>
                <a:gd name="T48" fmla="*/ 40 w 83"/>
                <a:gd name="T49" fmla="*/ 38 h 127"/>
                <a:gd name="T50" fmla="*/ 36 w 83"/>
                <a:gd name="T51" fmla="*/ 42 h 127"/>
                <a:gd name="T52" fmla="*/ 32 w 83"/>
                <a:gd name="T53" fmla="*/ 34 h 127"/>
                <a:gd name="T54" fmla="*/ 31 w 83"/>
                <a:gd name="T55" fmla="*/ 30 h 127"/>
                <a:gd name="T56" fmla="*/ 27 w 83"/>
                <a:gd name="T57" fmla="*/ 27 h 127"/>
                <a:gd name="T58" fmla="*/ 27 w 83"/>
                <a:gd name="T59" fmla="*/ 25 h 127"/>
                <a:gd name="T60" fmla="*/ 25 w 83"/>
                <a:gd name="T61" fmla="*/ 15 h 127"/>
                <a:gd name="T62" fmla="*/ 15 w 83"/>
                <a:gd name="T63" fmla="*/ 8 h 127"/>
                <a:gd name="T64" fmla="*/ 17 w 83"/>
                <a:gd name="T65" fmla="*/ 6 h 127"/>
                <a:gd name="T66" fmla="*/ 14 w 83"/>
                <a:gd name="T67" fmla="*/ 4 h 127"/>
                <a:gd name="T68" fmla="*/ 6 w 83"/>
                <a:gd name="T69" fmla="*/ 4 h 127"/>
                <a:gd name="T70" fmla="*/ 8 w 83"/>
                <a:gd name="T71" fmla="*/ 8 h 127"/>
                <a:gd name="T72" fmla="*/ 6 w 83"/>
                <a:gd name="T73" fmla="*/ 10 h 127"/>
                <a:gd name="T74" fmla="*/ 8 w 83"/>
                <a:gd name="T75" fmla="*/ 15 h 127"/>
                <a:gd name="T76" fmla="*/ 10 w 83"/>
                <a:gd name="T77" fmla="*/ 19 h 127"/>
                <a:gd name="T78" fmla="*/ 15 w 83"/>
                <a:gd name="T79" fmla="*/ 27 h 127"/>
                <a:gd name="T80" fmla="*/ 23 w 83"/>
                <a:gd name="T81" fmla="*/ 36 h 127"/>
                <a:gd name="T82" fmla="*/ 27 w 83"/>
                <a:gd name="T83" fmla="*/ 42 h 127"/>
                <a:gd name="T84" fmla="*/ 29 w 83"/>
                <a:gd name="T85" fmla="*/ 53 h 127"/>
                <a:gd name="T86" fmla="*/ 31 w 83"/>
                <a:gd name="T87" fmla="*/ 68 h 127"/>
                <a:gd name="T88" fmla="*/ 27 w 83"/>
                <a:gd name="T89" fmla="*/ 83 h 127"/>
                <a:gd name="T90" fmla="*/ 21 w 83"/>
                <a:gd name="T91" fmla="*/ 85 h 127"/>
                <a:gd name="T92" fmla="*/ 23 w 83"/>
                <a:gd name="T93" fmla="*/ 89 h 127"/>
                <a:gd name="T94" fmla="*/ 25 w 83"/>
                <a:gd name="T95" fmla="*/ 93 h 127"/>
                <a:gd name="T96" fmla="*/ 29 w 83"/>
                <a:gd name="T97" fmla="*/ 95 h 127"/>
                <a:gd name="T98" fmla="*/ 32 w 83"/>
                <a:gd name="T99" fmla="*/ 99 h 127"/>
                <a:gd name="T100" fmla="*/ 36 w 83"/>
                <a:gd name="T101" fmla="*/ 104 h 127"/>
                <a:gd name="T102" fmla="*/ 36 w 83"/>
                <a:gd name="T103" fmla="*/ 117 h 127"/>
                <a:gd name="T104" fmla="*/ 31 w 83"/>
                <a:gd name="T105" fmla="*/ 123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3" h="127">
                  <a:moveTo>
                    <a:pt x="31" y="123"/>
                  </a:moveTo>
                  <a:lnTo>
                    <a:pt x="31" y="123"/>
                  </a:lnTo>
                  <a:lnTo>
                    <a:pt x="32" y="125"/>
                  </a:lnTo>
                  <a:lnTo>
                    <a:pt x="40" y="127"/>
                  </a:lnTo>
                  <a:lnTo>
                    <a:pt x="44" y="127"/>
                  </a:lnTo>
                  <a:lnTo>
                    <a:pt x="49" y="121"/>
                  </a:lnTo>
                  <a:lnTo>
                    <a:pt x="49" y="121"/>
                  </a:lnTo>
                  <a:lnTo>
                    <a:pt x="51" y="119"/>
                  </a:lnTo>
                  <a:lnTo>
                    <a:pt x="53" y="116"/>
                  </a:lnTo>
                  <a:lnTo>
                    <a:pt x="53" y="116"/>
                  </a:lnTo>
                  <a:lnTo>
                    <a:pt x="55" y="114"/>
                  </a:lnTo>
                  <a:lnTo>
                    <a:pt x="55" y="114"/>
                  </a:lnTo>
                  <a:lnTo>
                    <a:pt x="59" y="106"/>
                  </a:lnTo>
                  <a:lnTo>
                    <a:pt x="59" y="106"/>
                  </a:lnTo>
                  <a:lnTo>
                    <a:pt x="63" y="102"/>
                  </a:lnTo>
                  <a:lnTo>
                    <a:pt x="63" y="97"/>
                  </a:lnTo>
                  <a:lnTo>
                    <a:pt x="63" y="89"/>
                  </a:lnTo>
                  <a:lnTo>
                    <a:pt x="66" y="83"/>
                  </a:lnTo>
                  <a:lnTo>
                    <a:pt x="68" y="83"/>
                  </a:lnTo>
                  <a:lnTo>
                    <a:pt x="74" y="83"/>
                  </a:lnTo>
                  <a:lnTo>
                    <a:pt x="74" y="83"/>
                  </a:lnTo>
                  <a:lnTo>
                    <a:pt x="74" y="82"/>
                  </a:lnTo>
                  <a:lnTo>
                    <a:pt x="74" y="80"/>
                  </a:lnTo>
                  <a:lnTo>
                    <a:pt x="76" y="78"/>
                  </a:lnTo>
                  <a:lnTo>
                    <a:pt x="76" y="78"/>
                  </a:lnTo>
                  <a:lnTo>
                    <a:pt x="78" y="76"/>
                  </a:lnTo>
                  <a:lnTo>
                    <a:pt x="82" y="68"/>
                  </a:lnTo>
                  <a:lnTo>
                    <a:pt x="82" y="68"/>
                  </a:lnTo>
                  <a:lnTo>
                    <a:pt x="80" y="66"/>
                  </a:lnTo>
                  <a:lnTo>
                    <a:pt x="80" y="65"/>
                  </a:lnTo>
                  <a:lnTo>
                    <a:pt x="82" y="63"/>
                  </a:lnTo>
                  <a:lnTo>
                    <a:pt x="82" y="63"/>
                  </a:lnTo>
                  <a:lnTo>
                    <a:pt x="82" y="61"/>
                  </a:lnTo>
                  <a:lnTo>
                    <a:pt x="83" y="59"/>
                  </a:lnTo>
                  <a:lnTo>
                    <a:pt x="83" y="55"/>
                  </a:lnTo>
                  <a:lnTo>
                    <a:pt x="80" y="51"/>
                  </a:lnTo>
                  <a:lnTo>
                    <a:pt x="74" y="59"/>
                  </a:lnTo>
                  <a:lnTo>
                    <a:pt x="74" y="59"/>
                  </a:lnTo>
                  <a:lnTo>
                    <a:pt x="70" y="59"/>
                  </a:lnTo>
                  <a:lnTo>
                    <a:pt x="70" y="59"/>
                  </a:lnTo>
                  <a:lnTo>
                    <a:pt x="59" y="59"/>
                  </a:lnTo>
                  <a:lnTo>
                    <a:pt x="59" y="59"/>
                  </a:lnTo>
                  <a:lnTo>
                    <a:pt x="57" y="59"/>
                  </a:lnTo>
                  <a:lnTo>
                    <a:pt x="55" y="57"/>
                  </a:lnTo>
                  <a:lnTo>
                    <a:pt x="53" y="55"/>
                  </a:lnTo>
                  <a:lnTo>
                    <a:pt x="49" y="51"/>
                  </a:lnTo>
                  <a:lnTo>
                    <a:pt x="48" y="49"/>
                  </a:lnTo>
                  <a:lnTo>
                    <a:pt x="48" y="44"/>
                  </a:lnTo>
                  <a:lnTo>
                    <a:pt x="44" y="40"/>
                  </a:lnTo>
                  <a:lnTo>
                    <a:pt x="40" y="38"/>
                  </a:lnTo>
                  <a:lnTo>
                    <a:pt x="40" y="46"/>
                  </a:lnTo>
                  <a:lnTo>
                    <a:pt x="36" y="42"/>
                  </a:lnTo>
                  <a:lnTo>
                    <a:pt x="34" y="40"/>
                  </a:lnTo>
                  <a:lnTo>
                    <a:pt x="32" y="34"/>
                  </a:lnTo>
                  <a:lnTo>
                    <a:pt x="31" y="30"/>
                  </a:lnTo>
                  <a:lnTo>
                    <a:pt x="31" y="30"/>
                  </a:lnTo>
                  <a:lnTo>
                    <a:pt x="29" y="29"/>
                  </a:lnTo>
                  <a:lnTo>
                    <a:pt x="27" y="27"/>
                  </a:lnTo>
                  <a:lnTo>
                    <a:pt x="27" y="25"/>
                  </a:lnTo>
                  <a:lnTo>
                    <a:pt x="27" y="25"/>
                  </a:lnTo>
                  <a:lnTo>
                    <a:pt x="27" y="19"/>
                  </a:lnTo>
                  <a:lnTo>
                    <a:pt x="25" y="15"/>
                  </a:lnTo>
                  <a:lnTo>
                    <a:pt x="21" y="10"/>
                  </a:lnTo>
                  <a:lnTo>
                    <a:pt x="15" y="8"/>
                  </a:lnTo>
                  <a:lnTo>
                    <a:pt x="15" y="8"/>
                  </a:lnTo>
                  <a:lnTo>
                    <a:pt x="17" y="6"/>
                  </a:lnTo>
                  <a:lnTo>
                    <a:pt x="15" y="4"/>
                  </a:lnTo>
                  <a:lnTo>
                    <a:pt x="14" y="4"/>
                  </a:lnTo>
                  <a:lnTo>
                    <a:pt x="14" y="4"/>
                  </a:lnTo>
                  <a:lnTo>
                    <a:pt x="6" y="4"/>
                  </a:lnTo>
                  <a:lnTo>
                    <a:pt x="0" y="0"/>
                  </a:lnTo>
                  <a:lnTo>
                    <a:pt x="8" y="8"/>
                  </a:lnTo>
                  <a:lnTo>
                    <a:pt x="8" y="8"/>
                  </a:lnTo>
                  <a:lnTo>
                    <a:pt x="6" y="10"/>
                  </a:lnTo>
                  <a:lnTo>
                    <a:pt x="6" y="13"/>
                  </a:lnTo>
                  <a:lnTo>
                    <a:pt x="8" y="15"/>
                  </a:lnTo>
                  <a:lnTo>
                    <a:pt x="8" y="15"/>
                  </a:lnTo>
                  <a:lnTo>
                    <a:pt x="10" y="19"/>
                  </a:lnTo>
                  <a:lnTo>
                    <a:pt x="14" y="23"/>
                  </a:lnTo>
                  <a:lnTo>
                    <a:pt x="15" y="27"/>
                  </a:lnTo>
                  <a:lnTo>
                    <a:pt x="21" y="32"/>
                  </a:lnTo>
                  <a:lnTo>
                    <a:pt x="23" y="36"/>
                  </a:lnTo>
                  <a:lnTo>
                    <a:pt x="27" y="32"/>
                  </a:lnTo>
                  <a:lnTo>
                    <a:pt x="27" y="42"/>
                  </a:lnTo>
                  <a:lnTo>
                    <a:pt x="32" y="49"/>
                  </a:lnTo>
                  <a:lnTo>
                    <a:pt x="29" y="53"/>
                  </a:lnTo>
                  <a:lnTo>
                    <a:pt x="31" y="61"/>
                  </a:lnTo>
                  <a:lnTo>
                    <a:pt x="31" y="68"/>
                  </a:lnTo>
                  <a:lnTo>
                    <a:pt x="27" y="76"/>
                  </a:lnTo>
                  <a:lnTo>
                    <a:pt x="27" y="83"/>
                  </a:lnTo>
                  <a:lnTo>
                    <a:pt x="21" y="83"/>
                  </a:lnTo>
                  <a:lnTo>
                    <a:pt x="21" y="85"/>
                  </a:lnTo>
                  <a:lnTo>
                    <a:pt x="21" y="85"/>
                  </a:lnTo>
                  <a:lnTo>
                    <a:pt x="23" y="89"/>
                  </a:lnTo>
                  <a:lnTo>
                    <a:pt x="23" y="89"/>
                  </a:lnTo>
                  <a:lnTo>
                    <a:pt x="25" y="93"/>
                  </a:lnTo>
                  <a:lnTo>
                    <a:pt x="25" y="93"/>
                  </a:lnTo>
                  <a:lnTo>
                    <a:pt x="29" y="95"/>
                  </a:lnTo>
                  <a:lnTo>
                    <a:pt x="31" y="97"/>
                  </a:lnTo>
                  <a:lnTo>
                    <a:pt x="32" y="99"/>
                  </a:lnTo>
                  <a:lnTo>
                    <a:pt x="36" y="100"/>
                  </a:lnTo>
                  <a:lnTo>
                    <a:pt x="36" y="104"/>
                  </a:lnTo>
                  <a:lnTo>
                    <a:pt x="40" y="112"/>
                  </a:lnTo>
                  <a:lnTo>
                    <a:pt x="36" y="117"/>
                  </a:lnTo>
                  <a:lnTo>
                    <a:pt x="31" y="123"/>
                  </a:lnTo>
                  <a:lnTo>
                    <a:pt x="31" y="123"/>
                  </a:lnTo>
                  <a:lnTo>
                    <a:pt x="31" y="123"/>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08" name="Freeform 308">
              <a:extLst>
                <a:ext uri="{FF2B5EF4-FFF2-40B4-BE49-F238E27FC236}">
                  <a16:creationId xmlns:a16="http://schemas.microsoft.com/office/drawing/2014/main" id="{91367468-6E25-9646-A63E-FF0AD3CF9D97}"/>
                </a:ext>
              </a:extLst>
            </p:cNvPr>
            <p:cNvSpPr>
              <a:spLocks/>
            </p:cNvSpPr>
            <p:nvPr userDrawn="1"/>
          </p:nvSpPr>
          <p:spPr bwMode="auto">
            <a:xfrm>
              <a:off x="1908986" y="2414900"/>
              <a:ext cx="67182" cy="53273"/>
            </a:xfrm>
            <a:custGeom>
              <a:avLst/>
              <a:gdLst>
                <a:gd name="T0" fmla="*/ 15 w 44"/>
                <a:gd name="T1" fmla="*/ 24 h 41"/>
                <a:gd name="T2" fmla="*/ 4 w 44"/>
                <a:gd name="T3" fmla="*/ 18 h 41"/>
                <a:gd name="T4" fmla="*/ 0 w 44"/>
                <a:gd name="T5" fmla="*/ 1 h 41"/>
                <a:gd name="T6" fmla="*/ 21 w 44"/>
                <a:gd name="T7" fmla="*/ 0 h 41"/>
                <a:gd name="T8" fmla="*/ 28 w 44"/>
                <a:gd name="T9" fmla="*/ 7 h 41"/>
                <a:gd name="T10" fmla="*/ 30 w 44"/>
                <a:gd name="T11" fmla="*/ 15 h 41"/>
                <a:gd name="T12" fmla="*/ 42 w 44"/>
                <a:gd name="T13" fmla="*/ 26 h 41"/>
                <a:gd name="T14" fmla="*/ 44 w 44"/>
                <a:gd name="T15" fmla="*/ 41 h 41"/>
                <a:gd name="T16" fmla="*/ 30 w 44"/>
                <a:gd name="T17" fmla="*/ 41 h 41"/>
                <a:gd name="T18" fmla="*/ 23 w 44"/>
                <a:gd name="T19" fmla="*/ 34 h 41"/>
                <a:gd name="T20" fmla="*/ 15 w 44"/>
                <a:gd name="T21" fmla="*/ 24 h 41"/>
                <a:gd name="T22" fmla="*/ 15 w 44"/>
                <a:gd name="T23" fmla="*/ 24 h 41"/>
                <a:gd name="T24" fmla="*/ 15 w 44"/>
                <a:gd name="T25" fmla="*/ 24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41">
                  <a:moveTo>
                    <a:pt x="15" y="24"/>
                  </a:moveTo>
                  <a:lnTo>
                    <a:pt x="4" y="18"/>
                  </a:lnTo>
                  <a:lnTo>
                    <a:pt x="0" y="1"/>
                  </a:lnTo>
                  <a:lnTo>
                    <a:pt x="21" y="0"/>
                  </a:lnTo>
                  <a:lnTo>
                    <a:pt x="28" y="7"/>
                  </a:lnTo>
                  <a:lnTo>
                    <a:pt x="30" y="15"/>
                  </a:lnTo>
                  <a:lnTo>
                    <a:pt x="42" y="26"/>
                  </a:lnTo>
                  <a:lnTo>
                    <a:pt x="44" y="41"/>
                  </a:lnTo>
                  <a:lnTo>
                    <a:pt x="30" y="41"/>
                  </a:lnTo>
                  <a:lnTo>
                    <a:pt x="23" y="34"/>
                  </a:lnTo>
                  <a:lnTo>
                    <a:pt x="15" y="24"/>
                  </a:lnTo>
                  <a:lnTo>
                    <a:pt x="15" y="24"/>
                  </a:lnTo>
                  <a:lnTo>
                    <a:pt x="15" y="24"/>
                  </a:lnTo>
                  <a:close/>
                </a:path>
              </a:pathLst>
            </a:custGeom>
            <a:solidFill>
              <a:schemeClr val="bg1">
                <a:lumMod val="85000"/>
              </a:schemeClr>
            </a:solidFill>
            <a:ln w="635" cap="rnd">
              <a:solidFill>
                <a:schemeClr val="bg1">
                  <a:alpha val="17000"/>
                </a:schemeClr>
              </a:solidFill>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09" name="Freeform 309">
              <a:extLst>
                <a:ext uri="{FF2B5EF4-FFF2-40B4-BE49-F238E27FC236}">
                  <a16:creationId xmlns:a16="http://schemas.microsoft.com/office/drawing/2014/main" id="{E2A7688C-253C-B048-96AC-37C56C72FD91}"/>
                </a:ext>
              </a:extLst>
            </p:cNvPr>
            <p:cNvSpPr>
              <a:spLocks/>
            </p:cNvSpPr>
            <p:nvPr userDrawn="1"/>
          </p:nvSpPr>
          <p:spPr bwMode="auto">
            <a:xfrm>
              <a:off x="1908986" y="2414900"/>
              <a:ext cx="67182" cy="53273"/>
            </a:xfrm>
            <a:custGeom>
              <a:avLst/>
              <a:gdLst>
                <a:gd name="T0" fmla="*/ 15 w 44"/>
                <a:gd name="T1" fmla="*/ 24 h 41"/>
                <a:gd name="T2" fmla="*/ 4 w 44"/>
                <a:gd name="T3" fmla="*/ 18 h 41"/>
                <a:gd name="T4" fmla="*/ 0 w 44"/>
                <a:gd name="T5" fmla="*/ 1 h 41"/>
                <a:gd name="T6" fmla="*/ 21 w 44"/>
                <a:gd name="T7" fmla="*/ 0 h 41"/>
                <a:gd name="T8" fmla="*/ 28 w 44"/>
                <a:gd name="T9" fmla="*/ 7 h 41"/>
                <a:gd name="T10" fmla="*/ 30 w 44"/>
                <a:gd name="T11" fmla="*/ 15 h 41"/>
                <a:gd name="T12" fmla="*/ 42 w 44"/>
                <a:gd name="T13" fmla="*/ 26 h 41"/>
                <a:gd name="T14" fmla="*/ 44 w 44"/>
                <a:gd name="T15" fmla="*/ 41 h 41"/>
                <a:gd name="T16" fmla="*/ 30 w 44"/>
                <a:gd name="T17" fmla="*/ 41 h 41"/>
                <a:gd name="T18" fmla="*/ 23 w 44"/>
                <a:gd name="T19" fmla="*/ 34 h 41"/>
                <a:gd name="T20" fmla="*/ 15 w 44"/>
                <a:gd name="T21" fmla="*/ 24 h 41"/>
                <a:gd name="T22" fmla="*/ 15 w 44"/>
                <a:gd name="T23" fmla="*/ 24 h 41"/>
                <a:gd name="T24" fmla="*/ 15 w 44"/>
                <a:gd name="T25" fmla="*/ 24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41">
                  <a:moveTo>
                    <a:pt x="15" y="24"/>
                  </a:moveTo>
                  <a:lnTo>
                    <a:pt x="4" y="18"/>
                  </a:lnTo>
                  <a:lnTo>
                    <a:pt x="0" y="1"/>
                  </a:lnTo>
                  <a:lnTo>
                    <a:pt x="21" y="0"/>
                  </a:lnTo>
                  <a:lnTo>
                    <a:pt x="28" y="7"/>
                  </a:lnTo>
                  <a:lnTo>
                    <a:pt x="30" y="15"/>
                  </a:lnTo>
                  <a:lnTo>
                    <a:pt x="42" y="26"/>
                  </a:lnTo>
                  <a:lnTo>
                    <a:pt x="44" y="41"/>
                  </a:lnTo>
                  <a:lnTo>
                    <a:pt x="30" y="41"/>
                  </a:lnTo>
                  <a:lnTo>
                    <a:pt x="23" y="34"/>
                  </a:lnTo>
                  <a:lnTo>
                    <a:pt x="15" y="24"/>
                  </a:lnTo>
                  <a:lnTo>
                    <a:pt x="15" y="24"/>
                  </a:lnTo>
                  <a:lnTo>
                    <a:pt x="15" y="24"/>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10" name="Freeform 310">
              <a:extLst>
                <a:ext uri="{FF2B5EF4-FFF2-40B4-BE49-F238E27FC236}">
                  <a16:creationId xmlns:a16="http://schemas.microsoft.com/office/drawing/2014/main" id="{527B8AB2-2994-184B-9522-BF74F3BC68CF}"/>
                </a:ext>
              </a:extLst>
            </p:cNvPr>
            <p:cNvSpPr>
              <a:spLocks/>
            </p:cNvSpPr>
            <p:nvPr userDrawn="1"/>
          </p:nvSpPr>
          <p:spPr bwMode="auto">
            <a:xfrm>
              <a:off x="2105952" y="2374621"/>
              <a:ext cx="311480" cy="184507"/>
            </a:xfrm>
            <a:custGeom>
              <a:avLst/>
              <a:gdLst>
                <a:gd name="T0" fmla="*/ 39 w 204"/>
                <a:gd name="T1" fmla="*/ 93 h 142"/>
                <a:gd name="T2" fmla="*/ 58 w 204"/>
                <a:gd name="T3" fmla="*/ 87 h 142"/>
                <a:gd name="T4" fmla="*/ 73 w 204"/>
                <a:gd name="T5" fmla="*/ 95 h 142"/>
                <a:gd name="T6" fmla="*/ 100 w 204"/>
                <a:gd name="T7" fmla="*/ 104 h 142"/>
                <a:gd name="T8" fmla="*/ 115 w 204"/>
                <a:gd name="T9" fmla="*/ 121 h 142"/>
                <a:gd name="T10" fmla="*/ 128 w 204"/>
                <a:gd name="T11" fmla="*/ 138 h 142"/>
                <a:gd name="T12" fmla="*/ 151 w 204"/>
                <a:gd name="T13" fmla="*/ 142 h 142"/>
                <a:gd name="T14" fmla="*/ 170 w 204"/>
                <a:gd name="T15" fmla="*/ 125 h 142"/>
                <a:gd name="T16" fmla="*/ 189 w 204"/>
                <a:gd name="T17" fmla="*/ 104 h 142"/>
                <a:gd name="T18" fmla="*/ 204 w 204"/>
                <a:gd name="T19" fmla="*/ 104 h 142"/>
                <a:gd name="T20" fmla="*/ 191 w 204"/>
                <a:gd name="T21" fmla="*/ 89 h 142"/>
                <a:gd name="T22" fmla="*/ 147 w 204"/>
                <a:gd name="T23" fmla="*/ 55 h 142"/>
                <a:gd name="T24" fmla="*/ 111 w 204"/>
                <a:gd name="T25" fmla="*/ 31 h 142"/>
                <a:gd name="T26" fmla="*/ 98 w 204"/>
                <a:gd name="T27" fmla="*/ 12 h 142"/>
                <a:gd name="T28" fmla="*/ 83 w 204"/>
                <a:gd name="T29" fmla="*/ 8 h 142"/>
                <a:gd name="T30" fmla="*/ 77 w 204"/>
                <a:gd name="T31" fmla="*/ 13 h 142"/>
                <a:gd name="T32" fmla="*/ 62 w 204"/>
                <a:gd name="T33" fmla="*/ 19 h 142"/>
                <a:gd name="T34" fmla="*/ 43 w 204"/>
                <a:gd name="T35" fmla="*/ 29 h 142"/>
                <a:gd name="T36" fmla="*/ 34 w 204"/>
                <a:gd name="T37" fmla="*/ 17 h 142"/>
                <a:gd name="T38" fmla="*/ 24 w 204"/>
                <a:gd name="T39" fmla="*/ 8 h 142"/>
                <a:gd name="T40" fmla="*/ 22 w 204"/>
                <a:gd name="T41" fmla="*/ 6 h 142"/>
                <a:gd name="T42" fmla="*/ 9 w 204"/>
                <a:gd name="T43" fmla="*/ 12 h 142"/>
                <a:gd name="T44" fmla="*/ 2 w 204"/>
                <a:gd name="T45" fmla="*/ 27 h 142"/>
                <a:gd name="T46" fmla="*/ 3 w 204"/>
                <a:gd name="T47" fmla="*/ 19 h 142"/>
                <a:gd name="T48" fmla="*/ 15 w 204"/>
                <a:gd name="T49" fmla="*/ 17 h 142"/>
                <a:gd name="T50" fmla="*/ 17 w 204"/>
                <a:gd name="T51" fmla="*/ 21 h 142"/>
                <a:gd name="T52" fmla="*/ 22 w 204"/>
                <a:gd name="T53" fmla="*/ 27 h 142"/>
                <a:gd name="T54" fmla="*/ 28 w 204"/>
                <a:gd name="T55" fmla="*/ 38 h 142"/>
                <a:gd name="T56" fmla="*/ 22 w 204"/>
                <a:gd name="T57" fmla="*/ 38 h 142"/>
                <a:gd name="T58" fmla="*/ 15 w 204"/>
                <a:gd name="T59" fmla="*/ 38 h 142"/>
                <a:gd name="T60" fmla="*/ 13 w 204"/>
                <a:gd name="T61" fmla="*/ 36 h 142"/>
                <a:gd name="T62" fmla="*/ 13 w 204"/>
                <a:gd name="T63" fmla="*/ 34 h 142"/>
                <a:gd name="T64" fmla="*/ 11 w 204"/>
                <a:gd name="T65" fmla="*/ 38 h 142"/>
                <a:gd name="T66" fmla="*/ 7 w 204"/>
                <a:gd name="T67" fmla="*/ 42 h 142"/>
                <a:gd name="T68" fmla="*/ 2 w 204"/>
                <a:gd name="T69" fmla="*/ 46 h 142"/>
                <a:gd name="T70" fmla="*/ 5 w 204"/>
                <a:gd name="T71" fmla="*/ 51 h 142"/>
                <a:gd name="T72" fmla="*/ 15 w 204"/>
                <a:gd name="T73" fmla="*/ 63 h 142"/>
                <a:gd name="T74" fmla="*/ 17 w 204"/>
                <a:gd name="T75" fmla="*/ 72 h 142"/>
                <a:gd name="T76" fmla="*/ 17 w 204"/>
                <a:gd name="T77" fmla="*/ 102 h 142"/>
                <a:gd name="T78" fmla="*/ 28 w 204"/>
                <a:gd name="T79" fmla="*/ 104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04" h="142">
                  <a:moveTo>
                    <a:pt x="28" y="104"/>
                  </a:moveTo>
                  <a:lnTo>
                    <a:pt x="39" y="93"/>
                  </a:lnTo>
                  <a:lnTo>
                    <a:pt x="47" y="93"/>
                  </a:lnTo>
                  <a:lnTo>
                    <a:pt x="58" y="87"/>
                  </a:lnTo>
                  <a:lnTo>
                    <a:pt x="64" y="87"/>
                  </a:lnTo>
                  <a:lnTo>
                    <a:pt x="73" y="95"/>
                  </a:lnTo>
                  <a:lnTo>
                    <a:pt x="89" y="99"/>
                  </a:lnTo>
                  <a:lnTo>
                    <a:pt x="100" y="104"/>
                  </a:lnTo>
                  <a:lnTo>
                    <a:pt x="107" y="112"/>
                  </a:lnTo>
                  <a:lnTo>
                    <a:pt x="115" y="121"/>
                  </a:lnTo>
                  <a:lnTo>
                    <a:pt x="124" y="119"/>
                  </a:lnTo>
                  <a:lnTo>
                    <a:pt x="128" y="138"/>
                  </a:lnTo>
                  <a:lnTo>
                    <a:pt x="140" y="142"/>
                  </a:lnTo>
                  <a:lnTo>
                    <a:pt x="151" y="142"/>
                  </a:lnTo>
                  <a:lnTo>
                    <a:pt x="155" y="131"/>
                  </a:lnTo>
                  <a:lnTo>
                    <a:pt x="170" y="125"/>
                  </a:lnTo>
                  <a:lnTo>
                    <a:pt x="177" y="110"/>
                  </a:lnTo>
                  <a:lnTo>
                    <a:pt x="189" y="104"/>
                  </a:lnTo>
                  <a:lnTo>
                    <a:pt x="204" y="104"/>
                  </a:lnTo>
                  <a:lnTo>
                    <a:pt x="204" y="104"/>
                  </a:lnTo>
                  <a:lnTo>
                    <a:pt x="204" y="93"/>
                  </a:lnTo>
                  <a:lnTo>
                    <a:pt x="191" y="89"/>
                  </a:lnTo>
                  <a:lnTo>
                    <a:pt x="170" y="74"/>
                  </a:lnTo>
                  <a:lnTo>
                    <a:pt x="147" y="55"/>
                  </a:lnTo>
                  <a:lnTo>
                    <a:pt x="134" y="31"/>
                  </a:lnTo>
                  <a:lnTo>
                    <a:pt x="111" y="31"/>
                  </a:lnTo>
                  <a:lnTo>
                    <a:pt x="107" y="12"/>
                  </a:lnTo>
                  <a:lnTo>
                    <a:pt x="98" y="12"/>
                  </a:lnTo>
                  <a:lnTo>
                    <a:pt x="89" y="0"/>
                  </a:lnTo>
                  <a:lnTo>
                    <a:pt x="83" y="8"/>
                  </a:lnTo>
                  <a:lnTo>
                    <a:pt x="77" y="8"/>
                  </a:lnTo>
                  <a:lnTo>
                    <a:pt x="77" y="13"/>
                  </a:lnTo>
                  <a:lnTo>
                    <a:pt x="66" y="13"/>
                  </a:lnTo>
                  <a:lnTo>
                    <a:pt x="62" y="19"/>
                  </a:lnTo>
                  <a:lnTo>
                    <a:pt x="66" y="29"/>
                  </a:lnTo>
                  <a:lnTo>
                    <a:pt x="43" y="29"/>
                  </a:lnTo>
                  <a:lnTo>
                    <a:pt x="43" y="29"/>
                  </a:lnTo>
                  <a:lnTo>
                    <a:pt x="34" y="17"/>
                  </a:lnTo>
                  <a:lnTo>
                    <a:pt x="28" y="10"/>
                  </a:lnTo>
                  <a:lnTo>
                    <a:pt x="24" y="8"/>
                  </a:lnTo>
                  <a:lnTo>
                    <a:pt x="22" y="6"/>
                  </a:lnTo>
                  <a:lnTo>
                    <a:pt x="22" y="6"/>
                  </a:lnTo>
                  <a:lnTo>
                    <a:pt x="17" y="8"/>
                  </a:lnTo>
                  <a:lnTo>
                    <a:pt x="9" y="12"/>
                  </a:lnTo>
                  <a:lnTo>
                    <a:pt x="0" y="17"/>
                  </a:lnTo>
                  <a:lnTo>
                    <a:pt x="2" y="27"/>
                  </a:lnTo>
                  <a:lnTo>
                    <a:pt x="3" y="29"/>
                  </a:lnTo>
                  <a:lnTo>
                    <a:pt x="3" y="19"/>
                  </a:lnTo>
                  <a:lnTo>
                    <a:pt x="13" y="17"/>
                  </a:lnTo>
                  <a:lnTo>
                    <a:pt x="15" y="17"/>
                  </a:lnTo>
                  <a:lnTo>
                    <a:pt x="15" y="17"/>
                  </a:lnTo>
                  <a:lnTo>
                    <a:pt x="17" y="21"/>
                  </a:lnTo>
                  <a:lnTo>
                    <a:pt x="17" y="21"/>
                  </a:lnTo>
                  <a:lnTo>
                    <a:pt x="22" y="27"/>
                  </a:lnTo>
                  <a:lnTo>
                    <a:pt x="28" y="36"/>
                  </a:lnTo>
                  <a:lnTo>
                    <a:pt x="28" y="38"/>
                  </a:lnTo>
                  <a:lnTo>
                    <a:pt x="22" y="38"/>
                  </a:lnTo>
                  <a:lnTo>
                    <a:pt x="22" y="38"/>
                  </a:lnTo>
                  <a:lnTo>
                    <a:pt x="15" y="38"/>
                  </a:lnTo>
                  <a:lnTo>
                    <a:pt x="15" y="38"/>
                  </a:lnTo>
                  <a:lnTo>
                    <a:pt x="13" y="38"/>
                  </a:lnTo>
                  <a:lnTo>
                    <a:pt x="13" y="36"/>
                  </a:lnTo>
                  <a:lnTo>
                    <a:pt x="13" y="36"/>
                  </a:lnTo>
                  <a:lnTo>
                    <a:pt x="13" y="34"/>
                  </a:lnTo>
                  <a:lnTo>
                    <a:pt x="13" y="34"/>
                  </a:lnTo>
                  <a:lnTo>
                    <a:pt x="11" y="38"/>
                  </a:lnTo>
                  <a:lnTo>
                    <a:pt x="11" y="38"/>
                  </a:lnTo>
                  <a:lnTo>
                    <a:pt x="7" y="42"/>
                  </a:lnTo>
                  <a:lnTo>
                    <a:pt x="3" y="44"/>
                  </a:lnTo>
                  <a:lnTo>
                    <a:pt x="2" y="46"/>
                  </a:lnTo>
                  <a:lnTo>
                    <a:pt x="2" y="51"/>
                  </a:lnTo>
                  <a:lnTo>
                    <a:pt x="5" y="51"/>
                  </a:lnTo>
                  <a:lnTo>
                    <a:pt x="11" y="57"/>
                  </a:lnTo>
                  <a:lnTo>
                    <a:pt x="15" y="63"/>
                  </a:lnTo>
                  <a:lnTo>
                    <a:pt x="11" y="66"/>
                  </a:lnTo>
                  <a:lnTo>
                    <a:pt x="17" y="72"/>
                  </a:lnTo>
                  <a:lnTo>
                    <a:pt x="17" y="89"/>
                  </a:lnTo>
                  <a:lnTo>
                    <a:pt x="17" y="102"/>
                  </a:lnTo>
                  <a:lnTo>
                    <a:pt x="28" y="104"/>
                  </a:lnTo>
                  <a:lnTo>
                    <a:pt x="28" y="104"/>
                  </a:lnTo>
                  <a:lnTo>
                    <a:pt x="28" y="104"/>
                  </a:lnTo>
                  <a:close/>
                </a:path>
              </a:pathLst>
            </a:custGeom>
            <a:solidFill>
              <a:schemeClr val="bg1">
                <a:lumMod val="85000"/>
              </a:schemeClr>
            </a:solidFill>
            <a:ln w="635" cap="rnd">
              <a:solidFill>
                <a:schemeClr val="bg1">
                  <a:alpha val="17000"/>
                </a:schemeClr>
              </a:solidFill>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11" name="Freeform 311">
              <a:extLst>
                <a:ext uri="{FF2B5EF4-FFF2-40B4-BE49-F238E27FC236}">
                  <a16:creationId xmlns:a16="http://schemas.microsoft.com/office/drawing/2014/main" id="{241928C7-DE53-B246-B4C1-867DEFAF97E9}"/>
                </a:ext>
              </a:extLst>
            </p:cNvPr>
            <p:cNvSpPr>
              <a:spLocks/>
            </p:cNvSpPr>
            <p:nvPr userDrawn="1"/>
          </p:nvSpPr>
          <p:spPr bwMode="auto">
            <a:xfrm>
              <a:off x="2105952" y="2374621"/>
              <a:ext cx="311480" cy="184507"/>
            </a:xfrm>
            <a:custGeom>
              <a:avLst/>
              <a:gdLst>
                <a:gd name="T0" fmla="*/ 39 w 204"/>
                <a:gd name="T1" fmla="*/ 93 h 142"/>
                <a:gd name="T2" fmla="*/ 58 w 204"/>
                <a:gd name="T3" fmla="*/ 87 h 142"/>
                <a:gd name="T4" fmla="*/ 73 w 204"/>
                <a:gd name="T5" fmla="*/ 95 h 142"/>
                <a:gd name="T6" fmla="*/ 100 w 204"/>
                <a:gd name="T7" fmla="*/ 104 h 142"/>
                <a:gd name="T8" fmla="*/ 115 w 204"/>
                <a:gd name="T9" fmla="*/ 121 h 142"/>
                <a:gd name="T10" fmla="*/ 128 w 204"/>
                <a:gd name="T11" fmla="*/ 138 h 142"/>
                <a:gd name="T12" fmla="*/ 151 w 204"/>
                <a:gd name="T13" fmla="*/ 142 h 142"/>
                <a:gd name="T14" fmla="*/ 170 w 204"/>
                <a:gd name="T15" fmla="*/ 125 h 142"/>
                <a:gd name="T16" fmla="*/ 189 w 204"/>
                <a:gd name="T17" fmla="*/ 104 h 142"/>
                <a:gd name="T18" fmla="*/ 204 w 204"/>
                <a:gd name="T19" fmla="*/ 104 h 142"/>
                <a:gd name="T20" fmla="*/ 191 w 204"/>
                <a:gd name="T21" fmla="*/ 89 h 142"/>
                <a:gd name="T22" fmla="*/ 147 w 204"/>
                <a:gd name="T23" fmla="*/ 55 h 142"/>
                <a:gd name="T24" fmla="*/ 111 w 204"/>
                <a:gd name="T25" fmla="*/ 31 h 142"/>
                <a:gd name="T26" fmla="*/ 98 w 204"/>
                <a:gd name="T27" fmla="*/ 12 h 142"/>
                <a:gd name="T28" fmla="*/ 83 w 204"/>
                <a:gd name="T29" fmla="*/ 8 h 142"/>
                <a:gd name="T30" fmla="*/ 77 w 204"/>
                <a:gd name="T31" fmla="*/ 13 h 142"/>
                <a:gd name="T32" fmla="*/ 62 w 204"/>
                <a:gd name="T33" fmla="*/ 19 h 142"/>
                <a:gd name="T34" fmla="*/ 43 w 204"/>
                <a:gd name="T35" fmla="*/ 29 h 142"/>
                <a:gd name="T36" fmla="*/ 34 w 204"/>
                <a:gd name="T37" fmla="*/ 17 h 142"/>
                <a:gd name="T38" fmla="*/ 24 w 204"/>
                <a:gd name="T39" fmla="*/ 8 h 142"/>
                <a:gd name="T40" fmla="*/ 22 w 204"/>
                <a:gd name="T41" fmla="*/ 6 h 142"/>
                <a:gd name="T42" fmla="*/ 9 w 204"/>
                <a:gd name="T43" fmla="*/ 12 h 142"/>
                <a:gd name="T44" fmla="*/ 2 w 204"/>
                <a:gd name="T45" fmla="*/ 27 h 142"/>
                <a:gd name="T46" fmla="*/ 3 w 204"/>
                <a:gd name="T47" fmla="*/ 19 h 142"/>
                <a:gd name="T48" fmla="*/ 15 w 204"/>
                <a:gd name="T49" fmla="*/ 17 h 142"/>
                <a:gd name="T50" fmla="*/ 17 w 204"/>
                <a:gd name="T51" fmla="*/ 21 h 142"/>
                <a:gd name="T52" fmla="*/ 22 w 204"/>
                <a:gd name="T53" fmla="*/ 27 h 142"/>
                <a:gd name="T54" fmla="*/ 28 w 204"/>
                <a:gd name="T55" fmla="*/ 38 h 142"/>
                <a:gd name="T56" fmla="*/ 22 w 204"/>
                <a:gd name="T57" fmla="*/ 38 h 142"/>
                <a:gd name="T58" fmla="*/ 15 w 204"/>
                <a:gd name="T59" fmla="*/ 38 h 142"/>
                <a:gd name="T60" fmla="*/ 13 w 204"/>
                <a:gd name="T61" fmla="*/ 36 h 142"/>
                <a:gd name="T62" fmla="*/ 13 w 204"/>
                <a:gd name="T63" fmla="*/ 34 h 142"/>
                <a:gd name="T64" fmla="*/ 11 w 204"/>
                <a:gd name="T65" fmla="*/ 38 h 142"/>
                <a:gd name="T66" fmla="*/ 7 w 204"/>
                <a:gd name="T67" fmla="*/ 42 h 142"/>
                <a:gd name="T68" fmla="*/ 2 w 204"/>
                <a:gd name="T69" fmla="*/ 46 h 142"/>
                <a:gd name="T70" fmla="*/ 5 w 204"/>
                <a:gd name="T71" fmla="*/ 51 h 142"/>
                <a:gd name="T72" fmla="*/ 15 w 204"/>
                <a:gd name="T73" fmla="*/ 63 h 142"/>
                <a:gd name="T74" fmla="*/ 17 w 204"/>
                <a:gd name="T75" fmla="*/ 72 h 142"/>
                <a:gd name="T76" fmla="*/ 17 w 204"/>
                <a:gd name="T77" fmla="*/ 102 h 142"/>
                <a:gd name="T78" fmla="*/ 28 w 204"/>
                <a:gd name="T79" fmla="*/ 104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04" h="142">
                  <a:moveTo>
                    <a:pt x="28" y="104"/>
                  </a:moveTo>
                  <a:lnTo>
                    <a:pt x="39" y="93"/>
                  </a:lnTo>
                  <a:lnTo>
                    <a:pt x="47" y="93"/>
                  </a:lnTo>
                  <a:lnTo>
                    <a:pt x="58" y="87"/>
                  </a:lnTo>
                  <a:lnTo>
                    <a:pt x="64" y="87"/>
                  </a:lnTo>
                  <a:lnTo>
                    <a:pt x="73" y="95"/>
                  </a:lnTo>
                  <a:lnTo>
                    <a:pt x="89" y="99"/>
                  </a:lnTo>
                  <a:lnTo>
                    <a:pt x="100" y="104"/>
                  </a:lnTo>
                  <a:lnTo>
                    <a:pt x="107" y="112"/>
                  </a:lnTo>
                  <a:lnTo>
                    <a:pt x="115" y="121"/>
                  </a:lnTo>
                  <a:lnTo>
                    <a:pt x="124" y="119"/>
                  </a:lnTo>
                  <a:lnTo>
                    <a:pt x="128" y="138"/>
                  </a:lnTo>
                  <a:lnTo>
                    <a:pt x="140" y="142"/>
                  </a:lnTo>
                  <a:lnTo>
                    <a:pt x="151" y="142"/>
                  </a:lnTo>
                  <a:lnTo>
                    <a:pt x="155" y="131"/>
                  </a:lnTo>
                  <a:lnTo>
                    <a:pt x="170" y="125"/>
                  </a:lnTo>
                  <a:lnTo>
                    <a:pt x="177" y="110"/>
                  </a:lnTo>
                  <a:lnTo>
                    <a:pt x="189" y="104"/>
                  </a:lnTo>
                  <a:lnTo>
                    <a:pt x="204" y="104"/>
                  </a:lnTo>
                  <a:lnTo>
                    <a:pt x="204" y="104"/>
                  </a:lnTo>
                  <a:lnTo>
                    <a:pt x="204" y="93"/>
                  </a:lnTo>
                  <a:lnTo>
                    <a:pt x="191" y="89"/>
                  </a:lnTo>
                  <a:lnTo>
                    <a:pt x="170" y="74"/>
                  </a:lnTo>
                  <a:lnTo>
                    <a:pt x="147" y="55"/>
                  </a:lnTo>
                  <a:lnTo>
                    <a:pt x="134" y="31"/>
                  </a:lnTo>
                  <a:lnTo>
                    <a:pt x="111" y="31"/>
                  </a:lnTo>
                  <a:lnTo>
                    <a:pt x="107" y="12"/>
                  </a:lnTo>
                  <a:lnTo>
                    <a:pt x="98" y="12"/>
                  </a:lnTo>
                  <a:lnTo>
                    <a:pt x="89" y="0"/>
                  </a:lnTo>
                  <a:lnTo>
                    <a:pt x="83" y="8"/>
                  </a:lnTo>
                  <a:lnTo>
                    <a:pt x="77" y="8"/>
                  </a:lnTo>
                  <a:lnTo>
                    <a:pt x="77" y="13"/>
                  </a:lnTo>
                  <a:lnTo>
                    <a:pt x="66" y="13"/>
                  </a:lnTo>
                  <a:lnTo>
                    <a:pt x="62" y="19"/>
                  </a:lnTo>
                  <a:lnTo>
                    <a:pt x="66" y="29"/>
                  </a:lnTo>
                  <a:lnTo>
                    <a:pt x="43" y="29"/>
                  </a:lnTo>
                  <a:lnTo>
                    <a:pt x="43" y="29"/>
                  </a:lnTo>
                  <a:lnTo>
                    <a:pt x="34" y="17"/>
                  </a:lnTo>
                  <a:lnTo>
                    <a:pt x="28" y="10"/>
                  </a:lnTo>
                  <a:lnTo>
                    <a:pt x="24" y="8"/>
                  </a:lnTo>
                  <a:lnTo>
                    <a:pt x="22" y="6"/>
                  </a:lnTo>
                  <a:lnTo>
                    <a:pt x="22" y="6"/>
                  </a:lnTo>
                  <a:lnTo>
                    <a:pt x="17" y="8"/>
                  </a:lnTo>
                  <a:lnTo>
                    <a:pt x="9" y="12"/>
                  </a:lnTo>
                  <a:lnTo>
                    <a:pt x="0" y="17"/>
                  </a:lnTo>
                  <a:lnTo>
                    <a:pt x="2" y="27"/>
                  </a:lnTo>
                  <a:lnTo>
                    <a:pt x="3" y="29"/>
                  </a:lnTo>
                  <a:lnTo>
                    <a:pt x="3" y="19"/>
                  </a:lnTo>
                  <a:lnTo>
                    <a:pt x="13" y="17"/>
                  </a:lnTo>
                  <a:lnTo>
                    <a:pt x="15" y="17"/>
                  </a:lnTo>
                  <a:lnTo>
                    <a:pt x="15" y="17"/>
                  </a:lnTo>
                  <a:lnTo>
                    <a:pt x="17" y="21"/>
                  </a:lnTo>
                  <a:lnTo>
                    <a:pt x="17" y="21"/>
                  </a:lnTo>
                  <a:lnTo>
                    <a:pt x="22" y="27"/>
                  </a:lnTo>
                  <a:lnTo>
                    <a:pt x="28" y="36"/>
                  </a:lnTo>
                  <a:lnTo>
                    <a:pt x="28" y="38"/>
                  </a:lnTo>
                  <a:lnTo>
                    <a:pt x="22" y="38"/>
                  </a:lnTo>
                  <a:lnTo>
                    <a:pt x="22" y="38"/>
                  </a:lnTo>
                  <a:lnTo>
                    <a:pt x="15" y="38"/>
                  </a:lnTo>
                  <a:lnTo>
                    <a:pt x="15" y="38"/>
                  </a:lnTo>
                  <a:lnTo>
                    <a:pt x="13" y="38"/>
                  </a:lnTo>
                  <a:lnTo>
                    <a:pt x="13" y="36"/>
                  </a:lnTo>
                  <a:lnTo>
                    <a:pt x="13" y="36"/>
                  </a:lnTo>
                  <a:lnTo>
                    <a:pt x="13" y="34"/>
                  </a:lnTo>
                  <a:lnTo>
                    <a:pt x="13" y="34"/>
                  </a:lnTo>
                  <a:lnTo>
                    <a:pt x="11" y="38"/>
                  </a:lnTo>
                  <a:lnTo>
                    <a:pt x="11" y="38"/>
                  </a:lnTo>
                  <a:lnTo>
                    <a:pt x="7" y="42"/>
                  </a:lnTo>
                  <a:lnTo>
                    <a:pt x="3" y="44"/>
                  </a:lnTo>
                  <a:lnTo>
                    <a:pt x="2" y="46"/>
                  </a:lnTo>
                  <a:lnTo>
                    <a:pt x="2" y="51"/>
                  </a:lnTo>
                  <a:lnTo>
                    <a:pt x="5" y="51"/>
                  </a:lnTo>
                  <a:lnTo>
                    <a:pt x="11" y="57"/>
                  </a:lnTo>
                  <a:lnTo>
                    <a:pt x="15" y="63"/>
                  </a:lnTo>
                  <a:lnTo>
                    <a:pt x="11" y="66"/>
                  </a:lnTo>
                  <a:lnTo>
                    <a:pt x="17" y="72"/>
                  </a:lnTo>
                  <a:lnTo>
                    <a:pt x="17" y="89"/>
                  </a:lnTo>
                  <a:lnTo>
                    <a:pt x="17" y="102"/>
                  </a:lnTo>
                  <a:lnTo>
                    <a:pt x="28" y="104"/>
                  </a:lnTo>
                  <a:lnTo>
                    <a:pt x="28" y="104"/>
                  </a:lnTo>
                  <a:lnTo>
                    <a:pt x="28" y="104"/>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12" name="Freeform 312">
              <a:extLst>
                <a:ext uri="{FF2B5EF4-FFF2-40B4-BE49-F238E27FC236}">
                  <a16:creationId xmlns:a16="http://schemas.microsoft.com/office/drawing/2014/main" id="{D4AAEAF3-5E95-DA47-B7B3-D4B00AFD6022}"/>
                </a:ext>
              </a:extLst>
            </p:cNvPr>
            <p:cNvSpPr>
              <a:spLocks/>
            </p:cNvSpPr>
            <p:nvPr userDrawn="1"/>
          </p:nvSpPr>
          <p:spPr bwMode="auto">
            <a:xfrm>
              <a:off x="1941050" y="2394111"/>
              <a:ext cx="100773" cy="87056"/>
            </a:xfrm>
            <a:custGeom>
              <a:avLst/>
              <a:gdLst>
                <a:gd name="T0" fmla="*/ 21 w 66"/>
                <a:gd name="T1" fmla="*/ 57 h 67"/>
                <a:gd name="T2" fmla="*/ 21 w 66"/>
                <a:gd name="T3" fmla="*/ 42 h 67"/>
                <a:gd name="T4" fmla="*/ 9 w 66"/>
                <a:gd name="T5" fmla="*/ 31 h 67"/>
                <a:gd name="T6" fmla="*/ 6 w 66"/>
                <a:gd name="T7" fmla="*/ 23 h 67"/>
                <a:gd name="T8" fmla="*/ 0 w 66"/>
                <a:gd name="T9" fmla="*/ 14 h 67"/>
                <a:gd name="T10" fmla="*/ 4 w 66"/>
                <a:gd name="T11" fmla="*/ 10 h 67"/>
                <a:gd name="T12" fmla="*/ 9 w 66"/>
                <a:gd name="T13" fmla="*/ 10 h 67"/>
                <a:gd name="T14" fmla="*/ 11 w 66"/>
                <a:gd name="T15" fmla="*/ 14 h 67"/>
                <a:gd name="T16" fmla="*/ 23 w 66"/>
                <a:gd name="T17" fmla="*/ 14 h 67"/>
                <a:gd name="T18" fmla="*/ 23 w 66"/>
                <a:gd name="T19" fmla="*/ 8 h 67"/>
                <a:gd name="T20" fmla="*/ 19 w 66"/>
                <a:gd name="T21" fmla="*/ 2 h 67"/>
                <a:gd name="T22" fmla="*/ 21 w 66"/>
                <a:gd name="T23" fmla="*/ 0 h 67"/>
                <a:gd name="T24" fmla="*/ 34 w 66"/>
                <a:gd name="T25" fmla="*/ 12 h 67"/>
                <a:gd name="T26" fmla="*/ 41 w 66"/>
                <a:gd name="T27" fmla="*/ 12 h 67"/>
                <a:gd name="T28" fmla="*/ 51 w 66"/>
                <a:gd name="T29" fmla="*/ 4 h 67"/>
                <a:gd name="T30" fmla="*/ 51 w 66"/>
                <a:gd name="T31" fmla="*/ 4 h 67"/>
                <a:gd name="T32" fmla="*/ 53 w 66"/>
                <a:gd name="T33" fmla="*/ 6 h 67"/>
                <a:gd name="T34" fmla="*/ 57 w 66"/>
                <a:gd name="T35" fmla="*/ 14 h 67"/>
                <a:gd name="T36" fmla="*/ 57 w 66"/>
                <a:gd name="T37" fmla="*/ 14 h 67"/>
                <a:gd name="T38" fmla="*/ 66 w 66"/>
                <a:gd name="T39" fmla="*/ 21 h 67"/>
                <a:gd name="T40" fmla="*/ 66 w 66"/>
                <a:gd name="T41" fmla="*/ 21 h 67"/>
                <a:gd name="T42" fmla="*/ 66 w 66"/>
                <a:gd name="T43" fmla="*/ 25 h 67"/>
                <a:gd name="T44" fmla="*/ 66 w 66"/>
                <a:gd name="T45" fmla="*/ 29 h 67"/>
                <a:gd name="T46" fmla="*/ 66 w 66"/>
                <a:gd name="T47" fmla="*/ 29 h 67"/>
                <a:gd name="T48" fmla="*/ 66 w 66"/>
                <a:gd name="T49" fmla="*/ 34 h 67"/>
                <a:gd name="T50" fmla="*/ 64 w 66"/>
                <a:gd name="T51" fmla="*/ 34 h 67"/>
                <a:gd name="T52" fmla="*/ 62 w 66"/>
                <a:gd name="T53" fmla="*/ 42 h 67"/>
                <a:gd name="T54" fmla="*/ 60 w 66"/>
                <a:gd name="T55" fmla="*/ 51 h 67"/>
                <a:gd name="T56" fmla="*/ 57 w 66"/>
                <a:gd name="T57" fmla="*/ 55 h 67"/>
                <a:gd name="T58" fmla="*/ 57 w 66"/>
                <a:gd name="T59" fmla="*/ 63 h 67"/>
                <a:gd name="T60" fmla="*/ 55 w 66"/>
                <a:gd name="T61" fmla="*/ 67 h 67"/>
                <a:gd name="T62" fmla="*/ 55 w 66"/>
                <a:gd name="T63" fmla="*/ 67 h 67"/>
                <a:gd name="T64" fmla="*/ 41 w 66"/>
                <a:gd name="T65" fmla="*/ 61 h 67"/>
                <a:gd name="T66" fmla="*/ 47 w 66"/>
                <a:gd name="T67" fmla="*/ 48 h 67"/>
                <a:gd name="T68" fmla="*/ 41 w 66"/>
                <a:gd name="T69" fmla="*/ 42 h 67"/>
                <a:gd name="T70" fmla="*/ 21 w 66"/>
                <a:gd name="T71" fmla="*/ 57 h 67"/>
                <a:gd name="T72" fmla="*/ 21 w 66"/>
                <a:gd name="T73" fmla="*/ 57 h 67"/>
                <a:gd name="T74" fmla="*/ 21 w 66"/>
                <a:gd name="T75" fmla="*/ 57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6" h="67">
                  <a:moveTo>
                    <a:pt x="21" y="57"/>
                  </a:moveTo>
                  <a:lnTo>
                    <a:pt x="21" y="42"/>
                  </a:lnTo>
                  <a:lnTo>
                    <a:pt x="9" y="31"/>
                  </a:lnTo>
                  <a:lnTo>
                    <a:pt x="6" y="23"/>
                  </a:lnTo>
                  <a:lnTo>
                    <a:pt x="0" y="14"/>
                  </a:lnTo>
                  <a:lnTo>
                    <a:pt x="4" y="10"/>
                  </a:lnTo>
                  <a:lnTo>
                    <a:pt x="9" y="10"/>
                  </a:lnTo>
                  <a:lnTo>
                    <a:pt x="11" y="14"/>
                  </a:lnTo>
                  <a:lnTo>
                    <a:pt x="23" y="14"/>
                  </a:lnTo>
                  <a:lnTo>
                    <a:pt x="23" y="8"/>
                  </a:lnTo>
                  <a:lnTo>
                    <a:pt x="19" y="2"/>
                  </a:lnTo>
                  <a:lnTo>
                    <a:pt x="21" y="0"/>
                  </a:lnTo>
                  <a:lnTo>
                    <a:pt x="34" y="12"/>
                  </a:lnTo>
                  <a:lnTo>
                    <a:pt x="41" y="12"/>
                  </a:lnTo>
                  <a:lnTo>
                    <a:pt x="51" y="4"/>
                  </a:lnTo>
                  <a:lnTo>
                    <a:pt x="51" y="4"/>
                  </a:lnTo>
                  <a:lnTo>
                    <a:pt x="53" y="6"/>
                  </a:lnTo>
                  <a:lnTo>
                    <a:pt x="57" y="14"/>
                  </a:lnTo>
                  <a:lnTo>
                    <a:pt x="57" y="14"/>
                  </a:lnTo>
                  <a:lnTo>
                    <a:pt x="66" y="21"/>
                  </a:lnTo>
                  <a:lnTo>
                    <a:pt x="66" y="21"/>
                  </a:lnTo>
                  <a:lnTo>
                    <a:pt x="66" y="25"/>
                  </a:lnTo>
                  <a:lnTo>
                    <a:pt x="66" y="29"/>
                  </a:lnTo>
                  <a:lnTo>
                    <a:pt x="66" y="29"/>
                  </a:lnTo>
                  <a:lnTo>
                    <a:pt x="66" y="34"/>
                  </a:lnTo>
                  <a:lnTo>
                    <a:pt x="64" y="34"/>
                  </a:lnTo>
                  <a:lnTo>
                    <a:pt x="62" y="42"/>
                  </a:lnTo>
                  <a:lnTo>
                    <a:pt x="60" y="51"/>
                  </a:lnTo>
                  <a:lnTo>
                    <a:pt x="57" y="55"/>
                  </a:lnTo>
                  <a:lnTo>
                    <a:pt x="57" y="63"/>
                  </a:lnTo>
                  <a:lnTo>
                    <a:pt x="55" y="67"/>
                  </a:lnTo>
                  <a:lnTo>
                    <a:pt x="55" y="67"/>
                  </a:lnTo>
                  <a:lnTo>
                    <a:pt x="41" y="61"/>
                  </a:lnTo>
                  <a:lnTo>
                    <a:pt x="47" y="48"/>
                  </a:lnTo>
                  <a:lnTo>
                    <a:pt x="41" y="42"/>
                  </a:lnTo>
                  <a:lnTo>
                    <a:pt x="21" y="57"/>
                  </a:lnTo>
                  <a:lnTo>
                    <a:pt x="21" y="57"/>
                  </a:lnTo>
                  <a:lnTo>
                    <a:pt x="21" y="57"/>
                  </a:lnTo>
                  <a:close/>
                </a:path>
              </a:pathLst>
            </a:custGeom>
            <a:solidFill>
              <a:schemeClr val="bg1">
                <a:lumMod val="85000"/>
              </a:schemeClr>
            </a:solidFill>
            <a:ln w="635" cap="rnd">
              <a:solidFill>
                <a:schemeClr val="bg1">
                  <a:alpha val="17000"/>
                </a:schemeClr>
              </a:solidFill>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13" name="Freeform 313">
              <a:extLst>
                <a:ext uri="{FF2B5EF4-FFF2-40B4-BE49-F238E27FC236}">
                  <a16:creationId xmlns:a16="http://schemas.microsoft.com/office/drawing/2014/main" id="{AC0F4ED4-99FF-C844-B3FA-3B76716295D7}"/>
                </a:ext>
              </a:extLst>
            </p:cNvPr>
            <p:cNvSpPr>
              <a:spLocks/>
            </p:cNvSpPr>
            <p:nvPr userDrawn="1"/>
          </p:nvSpPr>
          <p:spPr bwMode="auto">
            <a:xfrm>
              <a:off x="1941050" y="2394111"/>
              <a:ext cx="100773" cy="87056"/>
            </a:xfrm>
            <a:custGeom>
              <a:avLst/>
              <a:gdLst>
                <a:gd name="T0" fmla="*/ 21 w 66"/>
                <a:gd name="T1" fmla="*/ 57 h 67"/>
                <a:gd name="T2" fmla="*/ 21 w 66"/>
                <a:gd name="T3" fmla="*/ 42 h 67"/>
                <a:gd name="T4" fmla="*/ 9 w 66"/>
                <a:gd name="T5" fmla="*/ 31 h 67"/>
                <a:gd name="T6" fmla="*/ 6 w 66"/>
                <a:gd name="T7" fmla="*/ 23 h 67"/>
                <a:gd name="T8" fmla="*/ 0 w 66"/>
                <a:gd name="T9" fmla="*/ 14 h 67"/>
                <a:gd name="T10" fmla="*/ 4 w 66"/>
                <a:gd name="T11" fmla="*/ 10 h 67"/>
                <a:gd name="T12" fmla="*/ 9 w 66"/>
                <a:gd name="T13" fmla="*/ 10 h 67"/>
                <a:gd name="T14" fmla="*/ 11 w 66"/>
                <a:gd name="T15" fmla="*/ 14 h 67"/>
                <a:gd name="T16" fmla="*/ 23 w 66"/>
                <a:gd name="T17" fmla="*/ 14 h 67"/>
                <a:gd name="T18" fmla="*/ 23 w 66"/>
                <a:gd name="T19" fmla="*/ 8 h 67"/>
                <a:gd name="T20" fmla="*/ 19 w 66"/>
                <a:gd name="T21" fmla="*/ 2 h 67"/>
                <a:gd name="T22" fmla="*/ 21 w 66"/>
                <a:gd name="T23" fmla="*/ 0 h 67"/>
                <a:gd name="T24" fmla="*/ 34 w 66"/>
                <a:gd name="T25" fmla="*/ 12 h 67"/>
                <a:gd name="T26" fmla="*/ 41 w 66"/>
                <a:gd name="T27" fmla="*/ 12 h 67"/>
                <a:gd name="T28" fmla="*/ 51 w 66"/>
                <a:gd name="T29" fmla="*/ 4 h 67"/>
                <a:gd name="T30" fmla="*/ 51 w 66"/>
                <a:gd name="T31" fmla="*/ 4 h 67"/>
                <a:gd name="T32" fmla="*/ 53 w 66"/>
                <a:gd name="T33" fmla="*/ 6 h 67"/>
                <a:gd name="T34" fmla="*/ 57 w 66"/>
                <a:gd name="T35" fmla="*/ 14 h 67"/>
                <a:gd name="T36" fmla="*/ 57 w 66"/>
                <a:gd name="T37" fmla="*/ 14 h 67"/>
                <a:gd name="T38" fmla="*/ 66 w 66"/>
                <a:gd name="T39" fmla="*/ 21 h 67"/>
                <a:gd name="T40" fmla="*/ 66 w 66"/>
                <a:gd name="T41" fmla="*/ 21 h 67"/>
                <a:gd name="T42" fmla="*/ 66 w 66"/>
                <a:gd name="T43" fmla="*/ 25 h 67"/>
                <a:gd name="T44" fmla="*/ 66 w 66"/>
                <a:gd name="T45" fmla="*/ 29 h 67"/>
                <a:gd name="T46" fmla="*/ 66 w 66"/>
                <a:gd name="T47" fmla="*/ 29 h 67"/>
                <a:gd name="T48" fmla="*/ 66 w 66"/>
                <a:gd name="T49" fmla="*/ 34 h 67"/>
                <a:gd name="T50" fmla="*/ 64 w 66"/>
                <a:gd name="T51" fmla="*/ 34 h 67"/>
                <a:gd name="T52" fmla="*/ 62 w 66"/>
                <a:gd name="T53" fmla="*/ 42 h 67"/>
                <a:gd name="T54" fmla="*/ 60 w 66"/>
                <a:gd name="T55" fmla="*/ 51 h 67"/>
                <a:gd name="T56" fmla="*/ 57 w 66"/>
                <a:gd name="T57" fmla="*/ 55 h 67"/>
                <a:gd name="T58" fmla="*/ 57 w 66"/>
                <a:gd name="T59" fmla="*/ 63 h 67"/>
                <a:gd name="T60" fmla="*/ 55 w 66"/>
                <a:gd name="T61" fmla="*/ 67 h 67"/>
                <a:gd name="T62" fmla="*/ 55 w 66"/>
                <a:gd name="T63" fmla="*/ 67 h 67"/>
                <a:gd name="T64" fmla="*/ 41 w 66"/>
                <a:gd name="T65" fmla="*/ 61 h 67"/>
                <a:gd name="T66" fmla="*/ 47 w 66"/>
                <a:gd name="T67" fmla="*/ 48 h 67"/>
                <a:gd name="T68" fmla="*/ 41 w 66"/>
                <a:gd name="T69" fmla="*/ 42 h 67"/>
                <a:gd name="T70" fmla="*/ 21 w 66"/>
                <a:gd name="T71" fmla="*/ 57 h 67"/>
                <a:gd name="T72" fmla="*/ 21 w 66"/>
                <a:gd name="T73" fmla="*/ 57 h 67"/>
                <a:gd name="T74" fmla="*/ 21 w 66"/>
                <a:gd name="T75" fmla="*/ 57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6" h="67">
                  <a:moveTo>
                    <a:pt x="21" y="57"/>
                  </a:moveTo>
                  <a:lnTo>
                    <a:pt x="21" y="42"/>
                  </a:lnTo>
                  <a:lnTo>
                    <a:pt x="9" y="31"/>
                  </a:lnTo>
                  <a:lnTo>
                    <a:pt x="6" y="23"/>
                  </a:lnTo>
                  <a:lnTo>
                    <a:pt x="0" y="14"/>
                  </a:lnTo>
                  <a:lnTo>
                    <a:pt x="4" y="10"/>
                  </a:lnTo>
                  <a:lnTo>
                    <a:pt x="9" y="10"/>
                  </a:lnTo>
                  <a:lnTo>
                    <a:pt x="11" y="14"/>
                  </a:lnTo>
                  <a:lnTo>
                    <a:pt x="23" y="14"/>
                  </a:lnTo>
                  <a:lnTo>
                    <a:pt x="23" y="8"/>
                  </a:lnTo>
                  <a:lnTo>
                    <a:pt x="19" y="2"/>
                  </a:lnTo>
                  <a:lnTo>
                    <a:pt x="21" y="0"/>
                  </a:lnTo>
                  <a:lnTo>
                    <a:pt x="34" y="12"/>
                  </a:lnTo>
                  <a:lnTo>
                    <a:pt x="41" y="12"/>
                  </a:lnTo>
                  <a:lnTo>
                    <a:pt x="51" y="4"/>
                  </a:lnTo>
                  <a:lnTo>
                    <a:pt x="51" y="4"/>
                  </a:lnTo>
                  <a:lnTo>
                    <a:pt x="53" y="6"/>
                  </a:lnTo>
                  <a:lnTo>
                    <a:pt x="57" y="14"/>
                  </a:lnTo>
                  <a:lnTo>
                    <a:pt x="57" y="14"/>
                  </a:lnTo>
                  <a:lnTo>
                    <a:pt x="66" y="21"/>
                  </a:lnTo>
                  <a:lnTo>
                    <a:pt x="66" y="21"/>
                  </a:lnTo>
                  <a:lnTo>
                    <a:pt x="66" y="25"/>
                  </a:lnTo>
                  <a:lnTo>
                    <a:pt x="66" y="29"/>
                  </a:lnTo>
                  <a:lnTo>
                    <a:pt x="66" y="29"/>
                  </a:lnTo>
                  <a:lnTo>
                    <a:pt x="66" y="34"/>
                  </a:lnTo>
                  <a:lnTo>
                    <a:pt x="64" y="34"/>
                  </a:lnTo>
                  <a:lnTo>
                    <a:pt x="62" y="42"/>
                  </a:lnTo>
                  <a:lnTo>
                    <a:pt x="60" y="51"/>
                  </a:lnTo>
                  <a:lnTo>
                    <a:pt x="57" y="55"/>
                  </a:lnTo>
                  <a:lnTo>
                    <a:pt x="57" y="63"/>
                  </a:lnTo>
                  <a:lnTo>
                    <a:pt x="55" y="67"/>
                  </a:lnTo>
                  <a:lnTo>
                    <a:pt x="55" y="67"/>
                  </a:lnTo>
                  <a:lnTo>
                    <a:pt x="41" y="61"/>
                  </a:lnTo>
                  <a:lnTo>
                    <a:pt x="47" y="48"/>
                  </a:lnTo>
                  <a:lnTo>
                    <a:pt x="41" y="42"/>
                  </a:lnTo>
                  <a:lnTo>
                    <a:pt x="21" y="57"/>
                  </a:lnTo>
                  <a:lnTo>
                    <a:pt x="21" y="57"/>
                  </a:lnTo>
                  <a:lnTo>
                    <a:pt x="21" y="57"/>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14" name="Freeform 314">
              <a:extLst>
                <a:ext uri="{FF2B5EF4-FFF2-40B4-BE49-F238E27FC236}">
                  <a16:creationId xmlns:a16="http://schemas.microsoft.com/office/drawing/2014/main" id="{1F1A27FE-06A6-2E4D-A6F6-97AF09DA6A9A}"/>
                </a:ext>
              </a:extLst>
            </p:cNvPr>
            <p:cNvSpPr>
              <a:spLocks/>
            </p:cNvSpPr>
            <p:nvPr userDrawn="1"/>
          </p:nvSpPr>
          <p:spPr bwMode="auto">
            <a:xfrm>
              <a:off x="2183822" y="2303157"/>
              <a:ext cx="369501" cy="214392"/>
            </a:xfrm>
            <a:custGeom>
              <a:avLst/>
              <a:gdLst>
                <a:gd name="T0" fmla="*/ 0 w 242"/>
                <a:gd name="T1" fmla="*/ 82 h 165"/>
                <a:gd name="T2" fmla="*/ 0 w 242"/>
                <a:gd name="T3" fmla="*/ 12 h 165"/>
                <a:gd name="T4" fmla="*/ 38 w 242"/>
                <a:gd name="T5" fmla="*/ 0 h 165"/>
                <a:gd name="T6" fmla="*/ 66 w 242"/>
                <a:gd name="T7" fmla="*/ 19 h 165"/>
                <a:gd name="T8" fmla="*/ 85 w 242"/>
                <a:gd name="T9" fmla="*/ 40 h 165"/>
                <a:gd name="T10" fmla="*/ 126 w 242"/>
                <a:gd name="T11" fmla="*/ 38 h 165"/>
                <a:gd name="T12" fmla="*/ 145 w 242"/>
                <a:gd name="T13" fmla="*/ 57 h 165"/>
                <a:gd name="T14" fmla="*/ 145 w 242"/>
                <a:gd name="T15" fmla="*/ 72 h 165"/>
                <a:gd name="T16" fmla="*/ 153 w 242"/>
                <a:gd name="T17" fmla="*/ 74 h 165"/>
                <a:gd name="T18" fmla="*/ 153 w 242"/>
                <a:gd name="T19" fmla="*/ 86 h 165"/>
                <a:gd name="T20" fmla="*/ 174 w 242"/>
                <a:gd name="T21" fmla="*/ 87 h 165"/>
                <a:gd name="T22" fmla="*/ 176 w 242"/>
                <a:gd name="T23" fmla="*/ 95 h 165"/>
                <a:gd name="T24" fmla="*/ 181 w 242"/>
                <a:gd name="T25" fmla="*/ 97 h 165"/>
                <a:gd name="T26" fmla="*/ 191 w 242"/>
                <a:gd name="T27" fmla="*/ 78 h 165"/>
                <a:gd name="T28" fmla="*/ 196 w 242"/>
                <a:gd name="T29" fmla="*/ 78 h 165"/>
                <a:gd name="T30" fmla="*/ 202 w 242"/>
                <a:gd name="T31" fmla="*/ 74 h 165"/>
                <a:gd name="T32" fmla="*/ 215 w 242"/>
                <a:gd name="T33" fmla="*/ 67 h 165"/>
                <a:gd name="T34" fmla="*/ 215 w 242"/>
                <a:gd name="T35" fmla="*/ 72 h 165"/>
                <a:gd name="T36" fmla="*/ 212 w 242"/>
                <a:gd name="T37" fmla="*/ 76 h 165"/>
                <a:gd name="T38" fmla="*/ 208 w 242"/>
                <a:gd name="T39" fmla="*/ 82 h 165"/>
                <a:gd name="T40" fmla="*/ 217 w 242"/>
                <a:gd name="T41" fmla="*/ 86 h 165"/>
                <a:gd name="T42" fmla="*/ 227 w 242"/>
                <a:gd name="T43" fmla="*/ 84 h 165"/>
                <a:gd name="T44" fmla="*/ 242 w 242"/>
                <a:gd name="T45" fmla="*/ 95 h 165"/>
                <a:gd name="T46" fmla="*/ 227 w 242"/>
                <a:gd name="T47" fmla="*/ 103 h 165"/>
                <a:gd name="T48" fmla="*/ 210 w 242"/>
                <a:gd name="T49" fmla="*/ 103 h 165"/>
                <a:gd name="T50" fmla="*/ 210 w 242"/>
                <a:gd name="T51" fmla="*/ 91 h 165"/>
                <a:gd name="T52" fmla="*/ 208 w 242"/>
                <a:gd name="T53" fmla="*/ 89 h 165"/>
                <a:gd name="T54" fmla="*/ 202 w 242"/>
                <a:gd name="T55" fmla="*/ 95 h 165"/>
                <a:gd name="T56" fmla="*/ 193 w 242"/>
                <a:gd name="T57" fmla="*/ 95 h 165"/>
                <a:gd name="T58" fmla="*/ 193 w 242"/>
                <a:gd name="T59" fmla="*/ 103 h 165"/>
                <a:gd name="T60" fmla="*/ 181 w 242"/>
                <a:gd name="T61" fmla="*/ 104 h 165"/>
                <a:gd name="T62" fmla="*/ 181 w 242"/>
                <a:gd name="T63" fmla="*/ 116 h 165"/>
                <a:gd name="T64" fmla="*/ 166 w 242"/>
                <a:gd name="T65" fmla="*/ 116 h 165"/>
                <a:gd name="T66" fmla="*/ 160 w 242"/>
                <a:gd name="T67" fmla="*/ 123 h 165"/>
                <a:gd name="T68" fmla="*/ 172 w 242"/>
                <a:gd name="T69" fmla="*/ 129 h 165"/>
                <a:gd name="T70" fmla="*/ 172 w 242"/>
                <a:gd name="T71" fmla="*/ 133 h 165"/>
                <a:gd name="T72" fmla="*/ 179 w 242"/>
                <a:gd name="T73" fmla="*/ 146 h 165"/>
                <a:gd name="T74" fmla="*/ 170 w 242"/>
                <a:gd name="T75" fmla="*/ 157 h 165"/>
                <a:gd name="T76" fmla="*/ 170 w 242"/>
                <a:gd name="T77" fmla="*/ 165 h 165"/>
                <a:gd name="T78" fmla="*/ 153 w 242"/>
                <a:gd name="T79" fmla="*/ 159 h 165"/>
                <a:gd name="T80" fmla="*/ 153 w 242"/>
                <a:gd name="T81" fmla="*/ 148 h 165"/>
                <a:gd name="T82" fmla="*/ 138 w 242"/>
                <a:gd name="T83" fmla="*/ 144 h 165"/>
                <a:gd name="T84" fmla="*/ 119 w 242"/>
                <a:gd name="T85" fmla="*/ 129 h 165"/>
                <a:gd name="T86" fmla="*/ 96 w 242"/>
                <a:gd name="T87" fmla="*/ 108 h 165"/>
                <a:gd name="T88" fmla="*/ 83 w 242"/>
                <a:gd name="T89" fmla="*/ 86 h 165"/>
                <a:gd name="T90" fmla="*/ 60 w 242"/>
                <a:gd name="T91" fmla="*/ 86 h 165"/>
                <a:gd name="T92" fmla="*/ 56 w 242"/>
                <a:gd name="T93" fmla="*/ 67 h 165"/>
                <a:gd name="T94" fmla="*/ 49 w 242"/>
                <a:gd name="T95" fmla="*/ 67 h 165"/>
                <a:gd name="T96" fmla="*/ 38 w 242"/>
                <a:gd name="T97" fmla="*/ 55 h 165"/>
                <a:gd name="T98" fmla="*/ 32 w 242"/>
                <a:gd name="T99" fmla="*/ 63 h 165"/>
                <a:gd name="T100" fmla="*/ 28 w 242"/>
                <a:gd name="T101" fmla="*/ 63 h 165"/>
                <a:gd name="T102" fmla="*/ 28 w 242"/>
                <a:gd name="T103" fmla="*/ 68 h 165"/>
                <a:gd name="T104" fmla="*/ 17 w 242"/>
                <a:gd name="T105" fmla="*/ 67 h 165"/>
                <a:gd name="T106" fmla="*/ 11 w 242"/>
                <a:gd name="T107" fmla="*/ 74 h 165"/>
                <a:gd name="T108" fmla="*/ 17 w 242"/>
                <a:gd name="T109" fmla="*/ 84 h 165"/>
                <a:gd name="T110" fmla="*/ 0 w 242"/>
                <a:gd name="T111" fmla="*/ 82 h 165"/>
                <a:gd name="T112" fmla="*/ 0 w 242"/>
                <a:gd name="T113" fmla="*/ 82 h 165"/>
                <a:gd name="T114" fmla="*/ 0 w 242"/>
                <a:gd name="T115" fmla="*/ 82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42" h="165">
                  <a:moveTo>
                    <a:pt x="0" y="82"/>
                  </a:moveTo>
                  <a:lnTo>
                    <a:pt x="0" y="12"/>
                  </a:lnTo>
                  <a:lnTo>
                    <a:pt x="38" y="0"/>
                  </a:lnTo>
                  <a:lnTo>
                    <a:pt x="66" y="19"/>
                  </a:lnTo>
                  <a:lnTo>
                    <a:pt x="85" y="40"/>
                  </a:lnTo>
                  <a:lnTo>
                    <a:pt x="126" y="38"/>
                  </a:lnTo>
                  <a:lnTo>
                    <a:pt x="145" y="57"/>
                  </a:lnTo>
                  <a:lnTo>
                    <a:pt x="145" y="72"/>
                  </a:lnTo>
                  <a:lnTo>
                    <a:pt x="153" y="74"/>
                  </a:lnTo>
                  <a:lnTo>
                    <a:pt x="153" y="86"/>
                  </a:lnTo>
                  <a:lnTo>
                    <a:pt x="174" y="87"/>
                  </a:lnTo>
                  <a:lnTo>
                    <a:pt x="176" y="95"/>
                  </a:lnTo>
                  <a:lnTo>
                    <a:pt x="181" y="97"/>
                  </a:lnTo>
                  <a:lnTo>
                    <a:pt x="191" y="78"/>
                  </a:lnTo>
                  <a:lnTo>
                    <a:pt x="196" y="78"/>
                  </a:lnTo>
                  <a:lnTo>
                    <a:pt x="202" y="74"/>
                  </a:lnTo>
                  <a:lnTo>
                    <a:pt x="215" y="67"/>
                  </a:lnTo>
                  <a:lnTo>
                    <a:pt x="215" y="72"/>
                  </a:lnTo>
                  <a:lnTo>
                    <a:pt x="212" y="76"/>
                  </a:lnTo>
                  <a:lnTo>
                    <a:pt x="208" y="82"/>
                  </a:lnTo>
                  <a:lnTo>
                    <a:pt x="217" y="86"/>
                  </a:lnTo>
                  <a:lnTo>
                    <a:pt x="227" y="84"/>
                  </a:lnTo>
                  <a:lnTo>
                    <a:pt x="242" y="95"/>
                  </a:lnTo>
                  <a:lnTo>
                    <a:pt x="227" y="103"/>
                  </a:lnTo>
                  <a:lnTo>
                    <a:pt x="210" y="103"/>
                  </a:lnTo>
                  <a:lnTo>
                    <a:pt x="210" y="91"/>
                  </a:lnTo>
                  <a:lnTo>
                    <a:pt x="208" y="89"/>
                  </a:lnTo>
                  <a:lnTo>
                    <a:pt x="202" y="95"/>
                  </a:lnTo>
                  <a:lnTo>
                    <a:pt x="193" y="95"/>
                  </a:lnTo>
                  <a:lnTo>
                    <a:pt x="193" y="103"/>
                  </a:lnTo>
                  <a:lnTo>
                    <a:pt x="181" y="104"/>
                  </a:lnTo>
                  <a:lnTo>
                    <a:pt x="181" y="116"/>
                  </a:lnTo>
                  <a:lnTo>
                    <a:pt x="166" y="116"/>
                  </a:lnTo>
                  <a:lnTo>
                    <a:pt x="160" y="123"/>
                  </a:lnTo>
                  <a:lnTo>
                    <a:pt x="172" y="129"/>
                  </a:lnTo>
                  <a:lnTo>
                    <a:pt x="172" y="133"/>
                  </a:lnTo>
                  <a:lnTo>
                    <a:pt x="179" y="146"/>
                  </a:lnTo>
                  <a:lnTo>
                    <a:pt x="170" y="157"/>
                  </a:lnTo>
                  <a:lnTo>
                    <a:pt x="170" y="165"/>
                  </a:lnTo>
                  <a:lnTo>
                    <a:pt x="153" y="159"/>
                  </a:lnTo>
                  <a:lnTo>
                    <a:pt x="153" y="148"/>
                  </a:lnTo>
                  <a:lnTo>
                    <a:pt x="138" y="144"/>
                  </a:lnTo>
                  <a:lnTo>
                    <a:pt x="119" y="129"/>
                  </a:lnTo>
                  <a:lnTo>
                    <a:pt x="96" y="108"/>
                  </a:lnTo>
                  <a:lnTo>
                    <a:pt x="83" y="86"/>
                  </a:lnTo>
                  <a:lnTo>
                    <a:pt x="60" y="86"/>
                  </a:lnTo>
                  <a:lnTo>
                    <a:pt x="56" y="67"/>
                  </a:lnTo>
                  <a:lnTo>
                    <a:pt x="49" y="67"/>
                  </a:lnTo>
                  <a:lnTo>
                    <a:pt x="38" y="55"/>
                  </a:lnTo>
                  <a:lnTo>
                    <a:pt x="32" y="63"/>
                  </a:lnTo>
                  <a:lnTo>
                    <a:pt x="28" y="63"/>
                  </a:lnTo>
                  <a:lnTo>
                    <a:pt x="28" y="68"/>
                  </a:lnTo>
                  <a:lnTo>
                    <a:pt x="17" y="67"/>
                  </a:lnTo>
                  <a:lnTo>
                    <a:pt x="11" y="74"/>
                  </a:lnTo>
                  <a:lnTo>
                    <a:pt x="17" y="84"/>
                  </a:lnTo>
                  <a:lnTo>
                    <a:pt x="0" y="82"/>
                  </a:lnTo>
                  <a:lnTo>
                    <a:pt x="0" y="82"/>
                  </a:lnTo>
                  <a:lnTo>
                    <a:pt x="0" y="82"/>
                  </a:lnTo>
                  <a:close/>
                </a:path>
              </a:pathLst>
            </a:custGeom>
            <a:solidFill>
              <a:schemeClr val="bg1">
                <a:lumMod val="85000"/>
              </a:schemeClr>
            </a:solidFill>
            <a:ln w="635" cap="rnd">
              <a:solidFill>
                <a:schemeClr val="bg1">
                  <a:alpha val="17000"/>
                </a:schemeClr>
              </a:solidFill>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15" name="Freeform 315">
              <a:extLst>
                <a:ext uri="{FF2B5EF4-FFF2-40B4-BE49-F238E27FC236}">
                  <a16:creationId xmlns:a16="http://schemas.microsoft.com/office/drawing/2014/main" id="{442045A3-C402-C94E-9CCE-8C9A1F164163}"/>
                </a:ext>
              </a:extLst>
            </p:cNvPr>
            <p:cNvSpPr>
              <a:spLocks/>
            </p:cNvSpPr>
            <p:nvPr userDrawn="1"/>
          </p:nvSpPr>
          <p:spPr bwMode="auto">
            <a:xfrm>
              <a:off x="2183822" y="2303157"/>
              <a:ext cx="369501" cy="214392"/>
            </a:xfrm>
            <a:custGeom>
              <a:avLst/>
              <a:gdLst>
                <a:gd name="T0" fmla="*/ 0 w 242"/>
                <a:gd name="T1" fmla="*/ 82 h 165"/>
                <a:gd name="T2" fmla="*/ 0 w 242"/>
                <a:gd name="T3" fmla="*/ 12 h 165"/>
                <a:gd name="T4" fmla="*/ 38 w 242"/>
                <a:gd name="T5" fmla="*/ 0 h 165"/>
                <a:gd name="T6" fmla="*/ 66 w 242"/>
                <a:gd name="T7" fmla="*/ 19 h 165"/>
                <a:gd name="T8" fmla="*/ 85 w 242"/>
                <a:gd name="T9" fmla="*/ 40 h 165"/>
                <a:gd name="T10" fmla="*/ 126 w 242"/>
                <a:gd name="T11" fmla="*/ 38 h 165"/>
                <a:gd name="T12" fmla="*/ 145 w 242"/>
                <a:gd name="T13" fmla="*/ 57 h 165"/>
                <a:gd name="T14" fmla="*/ 145 w 242"/>
                <a:gd name="T15" fmla="*/ 72 h 165"/>
                <a:gd name="T16" fmla="*/ 153 w 242"/>
                <a:gd name="T17" fmla="*/ 74 h 165"/>
                <a:gd name="T18" fmla="*/ 153 w 242"/>
                <a:gd name="T19" fmla="*/ 86 h 165"/>
                <a:gd name="T20" fmla="*/ 174 w 242"/>
                <a:gd name="T21" fmla="*/ 87 h 165"/>
                <a:gd name="T22" fmla="*/ 176 w 242"/>
                <a:gd name="T23" fmla="*/ 95 h 165"/>
                <a:gd name="T24" fmla="*/ 181 w 242"/>
                <a:gd name="T25" fmla="*/ 97 h 165"/>
                <a:gd name="T26" fmla="*/ 191 w 242"/>
                <a:gd name="T27" fmla="*/ 78 h 165"/>
                <a:gd name="T28" fmla="*/ 196 w 242"/>
                <a:gd name="T29" fmla="*/ 78 h 165"/>
                <a:gd name="T30" fmla="*/ 202 w 242"/>
                <a:gd name="T31" fmla="*/ 74 h 165"/>
                <a:gd name="T32" fmla="*/ 215 w 242"/>
                <a:gd name="T33" fmla="*/ 67 h 165"/>
                <a:gd name="T34" fmla="*/ 215 w 242"/>
                <a:gd name="T35" fmla="*/ 72 h 165"/>
                <a:gd name="T36" fmla="*/ 212 w 242"/>
                <a:gd name="T37" fmla="*/ 76 h 165"/>
                <a:gd name="T38" fmla="*/ 208 w 242"/>
                <a:gd name="T39" fmla="*/ 82 h 165"/>
                <a:gd name="T40" fmla="*/ 217 w 242"/>
                <a:gd name="T41" fmla="*/ 86 h 165"/>
                <a:gd name="T42" fmla="*/ 227 w 242"/>
                <a:gd name="T43" fmla="*/ 84 h 165"/>
                <a:gd name="T44" fmla="*/ 242 w 242"/>
                <a:gd name="T45" fmla="*/ 95 h 165"/>
                <a:gd name="T46" fmla="*/ 227 w 242"/>
                <a:gd name="T47" fmla="*/ 103 h 165"/>
                <a:gd name="T48" fmla="*/ 210 w 242"/>
                <a:gd name="T49" fmla="*/ 103 h 165"/>
                <a:gd name="T50" fmla="*/ 210 w 242"/>
                <a:gd name="T51" fmla="*/ 91 h 165"/>
                <a:gd name="T52" fmla="*/ 208 w 242"/>
                <a:gd name="T53" fmla="*/ 89 h 165"/>
                <a:gd name="T54" fmla="*/ 202 w 242"/>
                <a:gd name="T55" fmla="*/ 95 h 165"/>
                <a:gd name="T56" fmla="*/ 193 w 242"/>
                <a:gd name="T57" fmla="*/ 95 h 165"/>
                <a:gd name="T58" fmla="*/ 193 w 242"/>
                <a:gd name="T59" fmla="*/ 103 h 165"/>
                <a:gd name="T60" fmla="*/ 181 w 242"/>
                <a:gd name="T61" fmla="*/ 104 h 165"/>
                <a:gd name="T62" fmla="*/ 181 w 242"/>
                <a:gd name="T63" fmla="*/ 116 h 165"/>
                <a:gd name="T64" fmla="*/ 166 w 242"/>
                <a:gd name="T65" fmla="*/ 116 h 165"/>
                <a:gd name="T66" fmla="*/ 160 w 242"/>
                <a:gd name="T67" fmla="*/ 123 h 165"/>
                <a:gd name="T68" fmla="*/ 172 w 242"/>
                <a:gd name="T69" fmla="*/ 129 h 165"/>
                <a:gd name="T70" fmla="*/ 172 w 242"/>
                <a:gd name="T71" fmla="*/ 133 h 165"/>
                <a:gd name="T72" fmla="*/ 179 w 242"/>
                <a:gd name="T73" fmla="*/ 146 h 165"/>
                <a:gd name="T74" fmla="*/ 170 w 242"/>
                <a:gd name="T75" fmla="*/ 157 h 165"/>
                <a:gd name="T76" fmla="*/ 170 w 242"/>
                <a:gd name="T77" fmla="*/ 165 h 165"/>
                <a:gd name="T78" fmla="*/ 153 w 242"/>
                <a:gd name="T79" fmla="*/ 159 h 165"/>
                <a:gd name="T80" fmla="*/ 153 w 242"/>
                <a:gd name="T81" fmla="*/ 148 h 165"/>
                <a:gd name="T82" fmla="*/ 138 w 242"/>
                <a:gd name="T83" fmla="*/ 144 h 165"/>
                <a:gd name="T84" fmla="*/ 119 w 242"/>
                <a:gd name="T85" fmla="*/ 129 h 165"/>
                <a:gd name="T86" fmla="*/ 96 w 242"/>
                <a:gd name="T87" fmla="*/ 108 h 165"/>
                <a:gd name="T88" fmla="*/ 83 w 242"/>
                <a:gd name="T89" fmla="*/ 86 h 165"/>
                <a:gd name="T90" fmla="*/ 60 w 242"/>
                <a:gd name="T91" fmla="*/ 86 h 165"/>
                <a:gd name="T92" fmla="*/ 56 w 242"/>
                <a:gd name="T93" fmla="*/ 67 h 165"/>
                <a:gd name="T94" fmla="*/ 49 w 242"/>
                <a:gd name="T95" fmla="*/ 67 h 165"/>
                <a:gd name="T96" fmla="*/ 38 w 242"/>
                <a:gd name="T97" fmla="*/ 55 h 165"/>
                <a:gd name="T98" fmla="*/ 32 w 242"/>
                <a:gd name="T99" fmla="*/ 63 h 165"/>
                <a:gd name="T100" fmla="*/ 28 w 242"/>
                <a:gd name="T101" fmla="*/ 63 h 165"/>
                <a:gd name="T102" fmla="*/ 28 w 242"/>
                <a:gd name="T103" fmla="*/ 68 h 165"/>
                <a:gd name="T104" fmla="*/ 17 w 242"/>
                <a:gd name="T105" fmla="*/ 67 h 165"/>
                <a:gd name="T106" fmla="*/ 11 w 242"/>
                <a:gd name="T107" fmla="*/ 74 h 165"/>
                <a:gd name="T108" fmla="*/ 17 w 242"/>
                <a:gd name="T109" fmla="*/ 84 h 165"/>
                <a:gd name="T110" fmla="*/ 0 w 242"/>
                <a:gd name="T111" fmla="*/ 82 h 165"/>
                <a:gd name="T112" fmla="*/ 0 w 242"/>
                <a:gd name="T113" fmla="*/ 82 h 165"/>
                <a:gd name="T114" fmla="*/ 0 w 242"/>
                <a:gd name="T115" fmla="*/ 82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42" h="165">
                  <a:moveTo>
                    <a:pt x="0" y="82"/>
                  </a:moveTo>
                  <a:lnTo>
                    <a:pt x="0" y="12"/>
                  </a:lnTo>
                  <a:lnTo>
                    <a:pt x="38" y="0"/>
                  </a:lnTo>
                  <a:lnTo>
                    <a:pt x="66" y="19"/>
                  </a:lnTo>
                  <a:lnTo>
                    <a:pt x="85" y="40"/>
                  </a:lnTo>
                  <a:lnTo>
                    <a:pt x="126" y="38"/>
                  </a:lnTo>
                  <a:lnTo>
                    <a:pt x="145" y="57"/>
                  </a:lnTo>
                  <a:lnTo>
                    <a:pt x="145" y="72"/>
                  </a:lnTo>
                  <a:lnTo>
                    <a:pt x="153" y="74"/>
                  </a:lnTo>
                  <a:lnTo>
                    <a:pt x="153" y="86"/>
                  </a:lnTo>
                  <a:lnTo>
                    <a:pt x="174" y="87"/>
                  </a:lnTo>
                  <a:lnTo>
                    <a:pt x="176" y="95"/>
                  </a:lnTo>
                  <a:lnTo>
                    <a:pt x="181" y="97"/>
                  </a:lnTo>
                  <a:lnTo>
                    <a:pt x="191" y="78"/>
                  </a:lnTo>
                  <a:lnTo>
                    <a:pt x="196" y="78"/>
                  </a:lnTo>
                  <a:lnTo>
                    <a:pt x="202" y="74"/>
                  </a:lnTo>
                  <a:lnTo>
                    <a:pt x="215" y="67"/>
                  </a:lnTo>
                  <a:lnTo>
                    <a:pt x="215" y="72"/>
                  </a:lnTo>
                  <a:lnTo>
                    <a:pt x="212" y="76"/>
                  </a:lnTo>
                  <a:lnTo>
                    <a:pt x="208" y="82"/>
                  </a:lnTo>
                  <a:lnTo>
                    <a:pt x="217" y="86"/>
                  </a:lnTo>
                  <a:lnTo>
                    <a:pt x="227" y="84"/>
                  </a:lnTo>
                  <a:lnTo>
                    <a:pt x="242" y="95"/>
                  </a:lnTo>
                  <a:lnTo>
                    <a:pt x="227" y="103"/>
                  </a:lnTo>
                  <a:lnTo>
                    <a:pt x="210" y="103"/>
                  </a:lnTo>
                  <a:lnTo>
                    <a:pt x="210" y="91"/>
                  </a:lnTo>
                  <a:lnTo>
                    <a:pt x="208" y="89"/>
                  </a:lnTo>
                  <a:lnTo>
                    <a:pt x="202" y="95"/>
                  </a:lnTo>
                  <a:lnTo>
                    <a:pt x="193" y="95"/>
                  </a:lnTo>
                  <a:lnTo>
                    <a:pt x="193" y="103"/>
                  </a:lnTo>
                  <a:lnTo>
                    <a:pt x="181" y="104"/>
                  </a:lnTo>
                  <a:lnTo>
                    <a:pt x="181" y="116"/>
                  </a:lnTo>
                  <a:lnTo>
                    <a:pt x="166" y="116"/>
                  </a:lnTo>
                  <a:lnTo>
                    <a:pt x="160" y="123"/>
                  </a:lnTo>
                  <a:lnTo>
                    <a:pt x="172" y="129"/>
                  </a:lnTo>
                  <a:lnTo>
                    <a:pt x="172" y="133"/>
                  </a:lnTo>
                  <a:lnTo>
                    <a:pt x="179" y="146"/>
                  </a:lnTo>
                  <a:lnTo>
                    <a:pt x="170" y="157"/>
                  </a:lnTo>
                  <a:lnTo>
                    <a:pt x="170" y="165"/>
                  </a:lnTo>
                  <a:lnTo>
                    <a:pt x="153" y="159"/>
                  </a:lnTo>
                  <a:lnTo>
                    <a:pt x="153" y="148"/>
                  </a:lnTo>
                  <a:lnTo>
                    <a:pt x="138" y="144"/>
                  </a:lnTo>
                  <a:lnTo>
                    <a:pt x="119" y="129"/>
                  </a:lnTo>
                  <a:lnTo>
                    <a:pt x="96" y="108"/>
                  </a:lnTo>
                  <a:lnTo>
                    <a:pt x="83" y="86"/>
                  </a:lnTo>
                  <a:lnTo>
                    <a:pt x="60" y="86"/>
                  </a:lnTo>
                  <a:lnTo>
                    <a:pt x="56" y="67"/>
                  </a:lnTo>
                  <a:lnTo>
                    <a:pt x="49" y="67"/>
                  </a:lnTo>
                  <a:lnTo>
                    <a:pt x="38" y="55"/>
                  </a:lnTo>
                  <a:lnTo>
                    <a:pt x="32" y="63"/>
                  </a:lnTo>
                  <a:lnTo>
                    <a:pt x="28" y="63"/>
                  </a:lnTo>
                  <a:lnTo>
                    <a:pt x="28" y="68"/>
                  </a:lnTo>
                  <a:lnTo>
                    <a:pt x="17" y="67"/>
                  </a:lnTo>
                  <a:lnTo>
                    <a:pt x="11" y="74"/>
                  </a:lnTo>
                  <a:lnTo>
                    <a:pt x="17" y="84"/>
                  </a:lnTo>
                  <a:lnTo>
                    <a:pt x="0" y="82"/>
                  </a:lnTo>
                  <a:lnTo>
                    <a:pt x="0" y="82"/>
                  </a:lnTo>
                  <a:lnTo>
                    <a:pt x="0" y="82"/>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16" name="Freeform 316">
              <a:extLst>
                <a:ext uri="{FF2B5EF4-FFF2-40B4-BE49-F238E27FC236}">
                  <a16:creationId xmlns:a16="http://schemas.microsoft.com/office/drawing/2014/main" id="{BAAA4B2E-6671-EC43-BEBC-576D3397AB56}"/>
                </a:ext>
              </a:extLst>
            </p:cNvPr>
            <p:cNvSpPr>
              <a:spLocks/>
            </p:cNvSpPr>
            <p:nvPr userDrawn="1"/>
          </p:nvSpPr>
          <p:spPr bwMode="auto">
            <a:xfrm>
              <a:off x="1925781" y="2446085"/>
              <a:ext cx="416834" cy="346925"/>
            </a:xfrm>
            <a:custGeom>
              <a:avLst/>
              <a:gdLst>
                <a:gd name="T0" fmla="*/ 31 w 273"/>
                <a:gd name="T1" fmla="*/ 17 h 267"/>
                <a:gd name="T2" fmla="*/ 51 w 273"/>
                <a:gd name="T3" fmla="*/ 21 h 267"/>
                <a:gd name="T4" fmla="*/ 72 w 273"/>
                <a:gd name="T5" fmla="*/ 44 h 267"/>
                <a:gd name="T6" fmla="*/ 72 w 273"/>
                <a:gd name="T7" fmla="*/ 45 h 267"/>
                <a:gd name="T8" fmla="*/ 80 w 273"/>
                <a:gd name="T9" fmla="*/ 49 h 267"/>
                <a:gd name="T10" fmla="*/ 84 w 273"/>
                <a:gd name="T11" fmla="*/ 51 h 267"/>
                <a:gd name="T12" fmla="*/ 85 w 273"/>
                <a:gd name="T13" fmla="*/ 51 h 267"/>
                <a:gd name="T14" fmla="*/ 93 w 273"/>
                <a:gd name="T15" fmla="*/ 57 h 267"/>
                <a:gd name="T16" fmla="*/ 104 w 273"/>
                <a:gd name="T17" fmla="*/ 63 h 267"/>
                <a:gd name="T18" fmla="*/ 118 w 273"/>
                <a:gd name="T19" fmla="*/ 61 h 267"/>
                <a:gd name="T20" fmla="*/ 121 w 273"/>
                <a:gd name="T21" fmla="*/ 61 h 267"/>
                <a:gd name="T22" fmla="*/ 127 w 273"/>
                <a:gd name="T23" fmla="*/ 59 h 267"/>
                <a:gd name="T24" fmla="*/ 138 w 273"/>
                <a:gd name="T25" fmla="*/ 47 h 267"/>
                <a:gd name="T26" fmla="*/ 165 w 273"/>
                <a:gd name="T27" fmla="*/ 38 h 267"/>
                <a:gd name="T28" fmla="*/ 191 w 273"/>
                <a:gd name="T29" fmla="*/ 40 h 267"/>
                <a:gd name="T30" fmla="*/ 233 w 273"/>
                <a:gd name="T31" fmla="*/ 66 h 267"/>
                <a:gd name="T32" fmla="*/ 246 w 273"/>
                <a:gd name="T33" fmla="*/ 83 h 267"/>
                <a:gd name="T34" fmla="*/ 239 w 273"/>
                <a:gd name="T35" fmla="*/ 138 h 267"/>
                <a:gd name="T36" fmla="*/ 252 w 273"/>
                <a:gd name="T37" fmla="*/ 170 h 267"/>
                <a:gd name="T38" fmla="*/ 265 w 273"/>
                <a:gd name="T39" fmla="*/ 214 h 267"/>
                <a:gd name="T40" fmla="*/ 273 w 273"/>
                <a:gd name="T41" fmla="*/ 240 h 267"/>
                <a:gd name="T42" fmla="*/ 250 w 273"/>
                <a:gd name="T43" fmla="*/ 265 h 267"/>
                <a:gd name="T44" fmla="*/ 239 w 273"/>
                <a:gd name="T45" fmla="*/ 267 h 267"/>
                <a:gd name="T46" fmla="*/ 235 w 273"/>
                <a:gd name="T47" fmla="*/ 265 h 267"/>
                <a:gd name="T48" fmla="*/ 225 w 273"/>
                <a:gd name="T49" fmla="*/ 259 h 267"/>
                <a:gd name="T50" fmla="*/ 210 w 273"/>
                <a:gd name="T51" fmla="*/ 259 h 267"/>
                <a:gd name="T52" fmla="*/ 195 w 273"/>
                <a:gd name="T53" fmla="*/ 259 h 267"/>
                <a:gd name="T54" fmla="*/ 188 w 273"/>
                <a:gd name="T55" fmla="*/ 255 h 267"/>
                <a:gd name="T56" fmla="*/ 186 w 273"/>
                <a:gd name="T57" fmla="*/ 254 h 267"/>
                <a:gd name="T58" fmla="*/ 186 w 273"/>
                <a:gd name="T59" fmla="*/ 250 h 267"/>
                <a:gd name="T60" fmla="*/ 180 w 273"/>
                <a:gd name="T61" fmla="*/ 244 h 267"/>
                <a:gd name="T62" fmla="*/ 178 w 273"/>
                <a:gd name="T63" fmla="*/ 240 h 267"/>
                <a:gd name="T64" fmla="*/ 176 w 273"/>
                <a:gd name="T65" fmla="*/ 235 h 267"/>
                <a:gd name="T66" fmla="*/ 174 w 273"/>
                <a:gd name="T67" fmla="*/ 231 h 267"/>
                <a:gd name="T68" fmla="*/ 169 w 273"/>
                <a:gd name="T69" fmla="*/ 231 h 267"/>
                <a:gd name="T70" fmla="*/ 167 w 273"/>
                <a:gd name="T71" fmla="*/ 235 h 267"/>
                <a:gd name="T72" fmla="*/ 150 w 273"/>
                <a:gd name="T73" fmla="*/ 238 h 267"/>
                <a:gd name="T74" fmla="*/ 138 w 273"/>
                <a:gd name="T75" fmla="*/ 240 h 267"/>
                <a:gd name="T76" fmla="*/ 137 w 273"/>
                <a:gd name="T77" fmla="*/ 242 h 267"/>
                <a:gd name="T78" fmla="*/ 131 w 273"/>
                <a:gd name="T79" fmla="*/ 238 h 267"/>
                <a:gd name="T80" fmla="*/ 118 w 273"/>
                <a:gd name="T81" fmla="*/ 225 h 267"/>
                <a:gd name="T82" fmla="*/ 110 w 273"/>
                <a:gd name="T83" fmla="*/ 219 h 267"/>
                <a:gd name="T84" fmla="*/ 104 w 273"/>
                <a:gd name="T85" fmla="*/ 221 h 267"/>
                <a:gd name="T86" fmla="*/ 104 w 273"/>
                <a:gd name="T87" fmla="*/ 219 h 267"/>
                <a:gd name="T88" fmla="*/ 99 w 273"/>
                <a:gd name="T89" fmla="*/ 210 h 267"/>
                <a:gd name="T90" fmla="*/ 95 w 273"/>
                <a:gd name="T91" fmla="*/ 206 h 267"/>
                <a:gd name="T92" fmla="*/ 95 w 273"/>
                <a:gd name="T93" fmla="*/ 202 h 267"/>
                <a:gd name="T94" fmla="*/ 95 w 273"/>
                <a:gd name="T95" fmla="*/ 197 h 267"/>
                <a:gd name="T96" fmla="*/ 91 w 273"/>
                <a:gd name="T97" fmla="*/ 195 h 267"/>
                <a:gd name="T98" fmla="*/ 89 w 273"/>
                <a:gd name="T99" fmla="*/ 189 h 267"/>
                <a:gd name="T100" fmla="*/ 87 w 273"/>
                <a:gd name="T101" fmla="*/ 185 h 267"/>
                <a:gd name="T102" fmla="*/ 78 w 273"/>
                <a:gd name="T103" fmla="*/ 176 h 267"/>
                <a:gd name="T104" fmla="*/ 63 w 273"/>
                <a:gd name="T105" fmla="*/ 184 h 267"/>
                <a:gd name="T106" fmla="*/ 38 w 273"/>
                <a:gd name="T107" fmla="*/ 132 h 267"/>
                <a:gd name="T108" fmla="*/ 16 w 273"/>
                <a:gd name="T109" fmla="*/ 97 h 267"/>
                <a:gd name="T110" fmla="*/ 17 w 273"/>
                <a:gd name="T111" fmla="*/ 74 h 267"/>
                <a:gd name="T112" fmla="*/ 6 w 273"/>
                <a:gd name="T113" fmla="*/ 47 h 267"/>
                <a:gd name="T114" fmla="*/ 4 w 273"/>
                <a:gd name="T115" fmla="*/ 0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73" h="267">
                  <a:moveTo>
                    <a:pt x="4" y="0"/>
                  </a:moveTo>
                  <a:lnTo>
                    <a:pt x="19" y="17"/>
                  </a:lnTo>
                  <a:lnTo>
                    <a:pt x="31" y="17"/>
                  </a:lnTo>
                  <a:lnTo>
                    <a:pt x="51" y="2"/>
                  </a:lnTo>
                  <a:lnTo>
                    <a:pt x="57" y="8"/>
                  </a:lnTo>
                  <a:lnTo>
                    <a:pt x="51" y="21"/>
                  </a:lnTo>
                  <a:lnTo>
                    <a:pt x="65" y="27"/>
                  </a:lnTo>
                  <a:lnTo>
                    <a:pt x="67" y="36"/>
                  </a:lnTo>
                  <a:lnTo>
                    <a:pt x="72" y="44"/>
                  </a:lnTo>
                  <a:lnTo>
                    <a:pt x="72" y="44"/>
                  </a:lnTo>
                  <a:lnTo>
                    <a:pt x="72" y="44"/>
                  </a:lnTo>
                  <a:lnTo>
                    <a:pt x="72" y="45"/>
                  </a:lnTo>
                  <a:lnTo>
                    <a:pt x="72" y="45"/>
                  </a:lnTo>
                  <a:lnTo>
                    <a:pt x="76" y="49"/>
                  </a:lnTo>
                  <a:lnTo>
                    <a:pt x="80" y="49"/>
                  </a:lnTo>
                  <a:lnTo>
                    <a:pt x="80" y="49"/>
                  </a:lnTo>
                  <a:lnTo>
                    <a:pt x="82" y="49"/>
                  </a:lnTo>
                  <a:lnTo>
                    <a:pt x="84" y="51"/>
                  </a:lnTo>
                  <a:lnTo>
                    <a:pt x="84" y="51"/>
                  </a:lnTo>
                  <a:lnTo>
                    <a:pt x="85" y="51"/>
                  </a:lnTo>
                  <a:lnTo>
                    <a:pt x="85" y="51"/>
                  </a:lnTo>
                  <a:lnTo>
                    <a:pt x="87" y="53"/>
                  </a:lnTo>
                  <a:lnTo>
                    <a:pt x="91" y="55"/>
                  </a:lnTo>
                  <a:lnTo>
                    <a:pt x="93" y="57"/>
                  </a:lnTo>
                  <a:lnTo>
                    <a:pt x="99" y="63"/>
                  </a:lnTo>
                  <a:lnTo>
                    <a:pt x="99" y="63"/>
                  </a:lnTo>
                  <a:lnTo>
                    <a:pt x="104" y="63"/>
                  </a:lnTo>
                  <a:lnTo>
                    <a:pt x="116" y="63"/>
                  </a:lnTo>
                  <a:lnTo>
                    <a:pt x="116" y="63"/>
                  </a:lnTo>
                  <a:lnTo>
                    <a:pt x="118" y="61"/>
                  </a:lnTo>
                  <a:lnTo>
                    <a:pt x="118" y="61"/>
                  </a:lnTo>
                  <a:lnTo>
                    <a:pt x="120" y="61"/>
                  </a:lnTo>
                  <a:lnTo>
                    <a:pt x="121" y="61"/>
                  </a:lnTo>
                  <a:lnTo>
                    <a:pt x="125" y="61"/>
                  </a:lnTo>
                  <a:lnTo>
                    <a:pt x="127" y="59"/>
                  </a:lnTo>
                  <a:lnTo>
                    <a:pt x="127" y="59"/>
                  </a:lnTo>
                  <a:lnTo>
                    <a:pt x="131" y="53"/>
                  </a:lnTo>
                  <a:lnTo>
                    <a:pt x="137" y="59"/>
                  </a:lnTo>
                  <a:lnTo>
                    <a:pt x="138" y="47"/>
                  </a:lnTo>
                  <a:lnTo>
                    <a:pt x="148" y="49"/>
                  </a:lnTo>
                  <a:lnTo>
                    <a:pt x="157" y="38"/>
                  </a:lnTo>
                  <a:lnTo>
                    <a:pt x="165" y="38"/>
                  </a:lnTo>
                  <a:lnTo>
                    <a:pt x="176" y="32"/>
                  </a:lnTo>
                  <a:lnTo>
                    <a:pt x="182" y="32"/>
                  </a:lnTo>
                  <a:lnTo>
                    <a:pt x="191" y="40"/>
                  </a:lnTo>
                  <a:lnTo>
                    <a:pt x="207" y="44"/>
                  </a:lnTo>
                  <a:lnTo>
                    <a:pt x="218" y="49"/>
                  </a:lnTo>
                  <a:lnTo>
                    <a:pt x="233" y="66"/>
                  </a:lnTo>
                  <a:lnTo>
                    <a:pt x="242" y="63"/>
                  </a:lnTo>
                  <a:lnTo>
                    <a:pt x="242" y="63"/>
                  </a:lnTo>
                  <a:lnTo>
                    <a:pt x="246" y="83"/>
                  </a:lnTo>
                  <a:lnTo>
                    <a:pt x="235" y="108"/>
                  </a:lnTo>
                  <a:lnTo>
                    <a:pt x="235" y="119"/>
                  </a:lnTo>
                  <a:lnTo>
                    <a:pt x="239" y="138"/>
                  </a:lnTo>
                  <a:lnTo>
                    <a:pt x="239" y="153"/>
                  </a:lnTo>
                  <a:lnTo>
                    <a:pt x="252" y="161"/>
                  </a:lnTo>
                  <a:lnTo>
                    <a:pt x="252" y="170"/>
                  </a:lnTo>
                  <a:lnTo>
                    <a:pt x="239" y="180"/>
                  </a:lnTo>
                  <a:lnTo>
                    <a:pt x="250" y="206"/>
                  </a:lnTo>
                  <a:lnTo>
                    <a:pt x="265" y="214"/>
                  </a:lnTo>
                  <a:lnTo>
                    <a:pt x="267" y="229"/>
                  </a:lnTo>
                  <a:lnTo>
                    <a:pt x="273" y="233"/>
                  </a:lnTo>
                  <a:lnTo>
                    <a:pt x="273" y="240"/>
                  </a:lnTo>
                  <a:lnTo>
                    <a:pt x="259" y="242"/>
                  </a:lnTo>
                  <a:lnTo>
                    <a:pt x="254" y="250"/>
                  </a:lnTo>
                  <a:lnTo>
                    <a:pt x="250" y="265"/>
                  </a:lnTo>
                  <a:lnTo>
                    <a:pt x="250" y="265"/>
                  </a:lnTo>
                  <a:lnTo>
                    <a:pt x="244" y="265"/>
                  </a:lnTo>
                  <a:lnTo>
                    <a:pt x="239" y="267"/>
                  </a:lnTo>
                  <a:lnTo>
                    <a:pt x="237" y="265"/>
                  </a:lnTo>
                  <a:lnTo>
                    <a:pt x="235" y="265"/>
                  </a:lnTo>
                  <a:lnTo>
                    <a:pt x="235" y="265"/>
                  </a:lnTo>
                  <a:lnTo>
                    <a:pt x="233" y="261"/>
                  </a:lnTo>
                  <a:lnTo>
                    <a:pt x="229" y="259"/>
                  </a:lnTo>
                  <a:lnTo>
                    <a:pt x="225" y="259"/>
                  </a:lnTo>
                  <a:lnTo>
                    <a:pt x="225" y="259"/>
                  </a:lnTo>
                  <a:lnTo>
                    <a:pt x="210" y="259"/>
                  </a:lnTo>
                  <a:lnTo>
                    <a:pt x="210" y="259"/>
                  </a:lnTo>
                  <a:lnTo>
                    <a:pt x="203" y="259"/>
                  </a:lnTo>
                  <a:lnTo>
                    <a:pt x="203" y="259"/>
                  </a:lnTo>
                  <a:lnTo>
                    <a:pt x="195" y="259"/>
                  </a:lnTo>
                  <a:lnTo>
                    <a:pt x="191" y="257"/>
                  </a:lnTo>
                  <a:lnTo>
                    <a:pt x="191" y="257"/>
                  </a:lnTo>
                  <a:lnTo>
                    <a:pt x="188" y="255"/>
                  </a:lnTo>
                  <a:lnTo>
                    <a:pt x="188" y="255"/>
                  </a:lnTo>
                  <a:lnTo>
                    <a:pt x="186" y="254"/>
                  </a:lnTo>
                  <a:lnTo>
                    <a:pt x="186" y="254"/>
                  </a:lnTo>
                  <a:lnTo>
                    <a:pt x="186" y="252"/>
                  </a:lnTo>
                  <a:lnTo>
                    <a:pt x="186" y="252"/>
                  </a:lnTo>
                  <a:lnTo>
                    <a:pt x="186" y="250"/>
                  </a:lnTo>
                  <a:lnTo>
                    <a:pt x="184" y="246"/>
                  </a:lnTo>
                  <a:lnTo>
                    <a:pt x="184" y="246"/>
                  </a:lnTo>
                  <a:lnTo>
                    <a:pt x="180" y="244"/>
                  </a:lnTo>
                  <a:lnTo>
                    <a:pt x="180" y="242"/>
                  </a:lnTo>
                  <a:lnTo>
                    <a:pt x="178" y="240"/>
                  </a:lnTo>
                  <a:lnTo>
                    <a:pt x="178" y="240"/>
                  </a:lnTo>
                  <a:lnTo>
                    <a:pt x="178" y="240"/>
                  </a:lnTo>
                  <a:lnTo>
                    <a:pt x="178" y="237"/>
                  </a:lnTo>
                  <a:lnTo>
                    <a:pt x="176" y="235"/>
                  </a:lnTo>
                  <a:lnTo>
                    <a:pt x="174" y="231"/>
                  </a:lnTo>
                  <a:lnTo>
                    <a:pt x="174" y="231"/>
                  </a:lnTo>
                  <a:lnTo>
                    <a:pt x="174" y="231"/>
                  </a:lnTo>
                  <a:lnTo>
                    <a:pt x="172" y="229"/>
                  </a:lnTo>
                  <a:lnTo>
                    <a:pt x="169" y="231"/>
                  </a:lnTo>
                  <a:lnTo>
                    <a:pt x="169" y="231"/>
                  </a:lnTo>
                  <a:lnTo>
                    <a:pt x="169" y="233"/>
                  </a:lnTo>
                  <a:lnTo>
                    <a:pt x="169" y="235"/>
                  </a:lnTo>
                  <a:lnTo>
                    <a:pt x="167" y="235"/>
                  </a:lnTo>
                  <a:lnTo>
                    <a:pt x="159" y="237"/>
                  </a:lnTo>
                  <a:lnTo>
                    <a:pt x="159" y="237"/>
                  </a:lnTo>
                  <a:lnTo>
                    <a:pt x="150" y="238"/>
                  </a:lnTo>
                  <a:lnTo>
                    <a:pt x="144" y="240"/>
                  </a:lnTo>
                  <a:lnTo>
                    <a:pt x="138" y="240"/>
                  </a:lnTo>
                  <a:lnTo>
                    <a:pt x="138" y="240"/>
                  </a:lnTo>
                  <a:lnTo>
                    <a:pt x="138" y="240"/>
                  </a:lnTo>
                  <a:lnTo>
                    <a:pt x="137" y="242"/>
                  </a:lnTo>
                  <a:lnTo>
                    <a:pt x="137" y="242"/>
                  </a:lnTo>
                  <a:lnTo>
                    <a:pt x="135" y="240"/>
                  </a:lnTo>
                  <a:lnTo>
                    <a:pt x="131" y="238"/>
                  </a:lnTo>
                  <a:lnTo>
                    <a:pt x="131" y="238"/>
                  </a:lnTo>
                  <a:lnTo>
                    <a:pt x="123" y="231"/>
                  </a:lnTo>
                  <a:lnTo>
                    <a:pt x="123" y="231"/>
                  </a:lnTo>
                  <a:lnTo>
                    <a:pt x="118" y="225"/>
                  </a:lnTo>
                  <a:lnTo>
                    <a:pt x="114" y="221"/>
                  </a:lnTo>
                  <a:lnTo>
                    <a:pt x="110" y="219"/>
                  </a:lnTo>
                  <a:lnTo>
                    <a:pt x="110" y="219"/>
                  </a:lnTo>
                  <a:lnTo>
                    <a:pt x="110" y="219"/>
                  </a:lnTo>
                  <a:lnTo>
                    <a:pt x="106" y="221"/>
                  </a:lnTo>
                  <a:lnTo>
                    <a:pt x="104" y="221"/>
                  </a:lnTo>
                  <a:lnTo>
                    <a:pt x="104" y="219"/>
                  </a:lnTo>
                  <a:lnTo>
                    <a:pt x="104" y="219"/>
                  </a:lnTo>
                  <a:lnTo>
                    <a:pt x="104" y="219"/>
                  </a:lnTo>
                  <a:lnTo>
                    <a:pt x="103" y="216"/>
                  </a:lnTo>
                  <a:lnTo>
                    <a:pt x="101" y="212"/>
                  </a:lnTo>
                  <a:lnTo>
                    <a:pt x="99" y="210"/>
                  </a:lnTo>
                  <a:lnTo>
                    <a:pt x="99" y="210"/>
                  </a:lnTo>
                  <a:lnTo>
                    <a:pt x="97" y="208"/>
                  </a:lnTo>
                  <a:lnTo>
                    <a:pt x="95" y="206"/>
                  </a:lnTo>
                  <a:lnTo>
                    <a:pt x="95" y="204"/>
                  </a:lnTo>
                  <a:lnTo>
                    <a:pt x="95" y="204"/>
                  </a:lnTo>
                  <a:lnTo>
                    <a:pt x="95" y="202"/>
                  </a:lnTo>
                  <a:lnTo>
                    <a:pt x="97" y="201"/>
                  </a:lnTo>
                  <a:lnTo>
                    <a:pt x="97" y="199"/>
                  </a:lnTo>
                  <a:lnTo>
                    <a:pt x="95" y="197"/>
                  </a:lnTo>
                  <a:lnTo>
                    <a:pt x="95" y="197"/>
                  </a:lnTo>
                  <a:lnTo>
                    <a:pt x="93" y="197"/>
                  </a:lnTo>
                  <a:lnTo>
                    <a:pt x="91" y="195"/>
                  </a:lnTo>
                  <a:lnTo>
                    <a:pt x="89" y="191"/>
                  </a:lnTo>
                  <a:lnTo>
                    <a:pt x="89" y="191"/>
                  </a:lnTo>
                  <a:lnTo>
                    <a:pt x="89" y="189"/>
                  </a:lnTo>
                  <a:lnTo>
                    <a:pt x="89" y="187"/>
                  </a:lnTo>
                  <a:lnTo>
                    <a:pt x="87" y="185"/>
                  </a:lnTo>
                  <a:lnTo>
                    <a:pt x="87" y="185"/>
                  </a:lnTo>
                  <a:lnTo>
                    <a:pt x="84" y="182"/>
                  </a:lnTo>
                  <a:lnTo>
                    <a:pt x="80" y="180"/>
                  </a:lnTo>
                  <a:lnTo>
                    <a:pt x="78" y="176"/>
                  </a:lnTo>
                  <a:lnTo>
                    <a:pt x="78" y="176"/>
                  </a:lnTo>
                  <a:lnTo>
                    <a:pt x="67" y="176"/>
                  </a:lnTo>
                  <a:lnTo>
                    <a:pt x="63" y="184"/>
                  </a:lnTo>
                  <a:lnTo>
                    <a:pt x="51" y="172"/>
                  </a:lnTo>
                  <a:lnTo>
                    <a:pt x="46" y="157"/>
                  </a:lnTo>
                  <a:lnTo>
                    <a:pt x="38" y="132"/>
                  </a:lnTo>
                  <a:lnTo>
                    <a:pt x="25" y="123"/>
                  </a:lnTo>
                  <a:lnTo>
                    <a:pt x="16" y="114"/>
                  </a:lnTo>
                  <a:lnTo>
                    <a:pt x="16" y="97"/>
                  </a:lnTo>
                  <a:lnTo>
                    <a:pt x="27" y="85"/>
                  </a:lnTo>
                  <a:lnTo>
                    <a:pt x="27" y="78"/>
                  </a:lnTo>
                  <a:lnTo>
                    <a:pt x="17" y="74"/>
                  </a:lnTo>
                  <a:lnTo>
                    <a:pt x="17" y="64"/>
                  </a:lnTo>
                  <a:lnTo>
                    <a:pt x="6" y="53"/>
                  </a:lnTo>
                  <a:lnTo>
                    <a:pt x="6" y="47"/>
                  </a:lnTo>
                  <a:lnTo>
                    <a:pt x="0" y="34"/>
                  </a:lnTo>
                  <a:lnTo>
                    <a:pt x="0" y="10"/>
                  </a:lnTo>
                  <a:lnTo>
                    <a:pt x="4" y="0"/>
                  </a:lnTo>
                  <a:lnTo>
                    <a:pt x="4" y="0"/>
                  </a:lnTo>
                  <a:lnTo>
                    <a:pt x="4" y="0"/>
                  </a:lnTo>
                  <a:close/>
                </a:path>
              </a:pathLst>
            </a:custGeom>
            <a:solidFill>
              <a:schemeClr val="bg1">
                <a:lumMod val="85000"/>
              </a:schemeClr>
            </a:solidFill>
            <a:ln w="635" cap="rnd">
              <a:solidFill>
                <a:schemeClr val="bg1">
                  <a:alpha val="17000"/>
                </a:schemeClr>
              </a:solidFill>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17" name="Freeform 317">
              <a:extLst>
                <a:ext uri="{FF2B5EF4-FFF2-40B4-BE49-F238E27FC236}">
                  <a16:creationId xmlns:a16="http://schemas.microsoft.com/office/drawing/2014/main" id="{D3F5AC26-1594-B843-9DD1-09BD0297E0C0}"/>
                </a:ext>
              </a:extLst>
            </p:cNvPr>
            <p:cNvSpPr>
              <a:spLocks/>
            </p:cNvSpPr>
            <p:nvPr userDrawn="1"/>
          </p:nvSpPr>
          <p:spPr bwMode="auto">
            <a:xfrm>
              <a:off x="1925781" y="2446085"/>
              <a:ext cx="416834" cy="346925"/>
            </a:xfrm>
            <a:custGeom>
              <a:avLst/>
              <a:gdLst>
                <a:gd name="T0" fmla="*/ 31 w 273"/>
                <a:gd name="T1" fmla="*/ 17 h 267"/>
                <a:gd name="T2" fmla="*/ 51 w 273"/>
                <a:gd name="T3" fmla="*/ 21 h 267"/>
                <a:gd name="T4" fmla="*/ 72 w 273"/>
                <a:gd name="T5" fmla="*/ 44 h 267"/>
                <a:gd name="T6" fmla="*/ 72 w 273"/>
                <a:gd name="T7" fmla="*/ 45 h 267"/>
                <a:gd name="T8" fmla="*/ 80 w 273"/>
                <a:gd name="T9" fmla="*/ 49 h 267"/>
                <a:gd name="T10" fmla="*/ 84 w 273"/>
                <a:gd name="T11" fmla="*/ 51 h 267"/>
                <a:gd name="T12" fmla="*/ 85 w 273"/>
                <a:gd name="T13" fmla="*/ 51 h 267"/>
                <a:gd name="T14" fmla="*/ 93 w 273"/>
                <a:gd name="T15" fmla="*/ 57 h 267"/>
                <a:gd name="T16" fmla="*/ 104 w 273"/>
                <a:gd name="T17" fmla="*/ 63 h 267"/>
                <a:gd name="T18" fmla="*/ 118 w 273"/>
                <a:gd name="T19" fmla="*/ 61 h 267"/>
                <a:gd name="T20" fmla="*/ 121 w 273"/>
                <a:gd name="T21" fmla="*/ 61 h 267"/>
                <a:gd name="T22" fmla="*/ 127 w 273"/>
                <a:gd name="T23" fmla="*/ 59 h 267"/>
                <a:gd name="T24" fmla="*/ 138 w 273"/>
                <a:gd name="T25" fmla="*/ 47 h 267"/>
                <a:gd name="T26" fmla="*/ 165 w 273"/>
                <a:gd name="T27" fmla="*/ 38 h 267"/>
                <a:gd name="T28" fmla="*/ 191 w 273"/>
                <a:gd name="T29" fmla="*/ 40 h 267"/>
                <a:gd name="T30" fmla="*/ 233 w 273"/>
                <a:gd name="T31" fmla="*/ 66 h 267"/>
                <a:gd name="T32" fmla="*/ 246 w 273"/>
                <a:gd name="T33" fmla="*/ 83 h 267"/>
                <a:gd name="T34" fmla="*/ 239 w 273"/>
                <a:gd name="T35" fmla="*/ 138 h 267"/>
                <a:gd name="T36" fmla="*/ 252 w 273"/>
                <a:gd name="T37" fmla="*/ 170 h 267"/>
                <a:gd name="T38" fmla="*/ 265 w 273"/>
                <a:gd name="T39" fmla="*/ 214 h 267"/>
                <a:gd name="T40" fmla="*/ 273 w 273"/>
                <a:gd name="T41" fmla="*/ 240 h 267"/>
                <a:gd name="T42" fmla="*/ 250 w 273"/>
                <a:gd name="T43" fmla="*/ 265 h 267"/>
                <a:gd name="T44" fmla="*/ 239 w 273"/>
                <a:gd name="T45" fmla="*/ 267 h 267"/>
                <a:gd name="T46" fmla="*/ 235 w 273"/>
                <a:gd name="T47" fmla="*/ 265 h 267"/>
                <a:gd name="T48" fmla="*/ 225 w 273"/>
                <a:gd name="T49" fmla="*/ 259 h 267"/>
                <a:gd name="T50" fmla="*/ 210 w 273"/>
                <a:gd name="T51" fmla="*/ 259 h 267"/>
                <a:gd name="T52" fmla="*/ 195 w 273"/>
                <a:gd name="T53" fmla="*/ 259 h 267"/>
                <a:gd name="T54" fmla="*/ 188 w 273"/>
                <a:gd name="T55" fmla="*/ 255 h 267"/>
                <a:gd name="T56" fmla="*/ 186 w 273"/>
                <a:gd name="T57" fmla="*/ 254 h 267"/>
                <a:gd name="T58" fmla="*/ 186 w 273"/>
                <a:gd name="T59" fmla="*/ 250 h 267"/>
                <a:gd name="T60" fmla="*/ 180 w 273"/>
                <a:gd name="T61" fmla="*/ 244 h 267"/>
                <a:gd name="T62" fmla="*/ 178 w 273"/>
                <a:gd name="T63" fmla="*/ 240 h 267"/>
                <a:gd name="T64" fmla="*/ 176 w 273"/>
                <a:gd name="T65" fmla="*/ 235 h 267"/>
                <a:gd name="T66" fmla="*/ 174 w 273"/>
                <a:gd name="T67" fmla="*/ 231 h 267"/>
                <a:gd name="T68" fmla="*/ 169 w 273"/>
                <a:gd name="T69" fmla="*/ 231 h 267"/>
                <a:gd name="T70" fmla="*/ 167 w 273"/>
                <a:gd name="T71" fmla="*/ 235 h 267"/>
                <a:gd name="T72" fmla="*/ 150 w 273"/>
                <a:gd name="T73" fmla="*/ 238 h 267"/>
                <a:gd name="T74" fmla="*/ 138 w 273"/>
                <a:gd name="T75" fmla="*/ 240 h 267"/>
                <a:gd name="T76" fmla="*/ 137 w 273"/>
                <a:gd name="T77" fmla="*/ 242 h 267"/>
                <a:gd name="T78" fmla="*/ 131 w 273"/>
                <a:gd name="T79" fmla="*/ 238 h 267"/>
                <a:gd name="T80" fmla="*/ 118 w 273"/>
                <a:gd name="T81" fmla="*/ 225 h 267"/>
                <a:gd name="T82" fmla="*/ 110 w 273"/>
                <a:gd name="T83" fmla="*/ 219 h 267"/>
                <a:gd name="T84" fmla="*/ 104 w 273"/>
                <a:gd name="T85" fmla="*/ 221 h 267"/>
                <a:gd name="T86" fmla="*/ 104 w 273"/>
                <a:gd name="T87" fmla="*/ 219 h 267"/>
                <a:gd name="T88" fmla="*/ 99 w 273"/>
                <a:gd name="T89" fmla="*/ 210 h 267"/>
                <a:gd name="T90" fmla="*/ 95 w 273"/>
                <a:gd name="T91" fmla="*/ 206 h 267"/>
                <a:gd name="T92" fmla="*/ 95 w 273"/>
                <a:gd name="T93" fmla="*/ 202 h 267"/>
                <a:gd name="T94" fmla="*/ 95 w 273"/>
                <a:gd name="T95" fmla="*/ 197 h 267"/>
                <a:gd name="T96" fmla="*/ 91 w 273"/>
                <a:gd name="T97" fmla="*/ 195 h 267"/>
                <a:gd name="T98" fmla="*/ 89 w 273"/>
                <a:gd name="T99" fmla="*/ 189 h 267"/>
                <a:gd name="T100" fmla="*/ 87 w 273"/>
                <a:gd name="T101" fmla="*/ 185 h 267"/>
                <a:gd name="T102" fmla="*/ 78 w 273"/>
                <a:gd name="T103" fmla="*/ 176 h 267"/>
                <a:gd name="T104" fmla="*/ 63 w 273"/>
                <a:gd name="T105" fmla="*/ 184 h 267"/>
                <a:gd name="T106" fmla="*/ 38 w 273"/>
                <a:gd name="T107" fmla="*/ 132 h 267"/>
                <a:gd name="T108" fmla="*/ 16 w 273"/>
                <a:gd name="T109" fmla="*/ 97 h 267"/>
                <a:gd name="T110" fmla="*/ 17 w 273"/>
                <a:gd name="T111" fmla="*/ 74 h 267"/>
                <a:gd name="T112" fmla="*/ 6 w 273"/>
                <a:gd name="T113" fmla="*/ 47 h 267"/>
                <a:gd name="T114" fmla="*/ 4 w 273"/>
                <a:gd name="T115" fmla="*/ 0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73" h="267">
                  <a:moveTo>
                    <a:pt x="4" y="0"/>
                  </a:moveTo>
                  <a:lnTo>
                    <a:pt x="19" y="17"/>
                  </a:lnTo>
                  <a:lnTo>
                    <a:pt x="31" y="17"/>
                  </a:lnTo>
                  <a:lnTo>
                    <a:pt x="51" y="2"/>
                  </a:lnTo>
                  <a:lnTo>
                    <a:pt x="57" y="8"/>
                  </a:lnTo>
                  <a:lnTo>
                    <a:pt x="51" y="21"/>
                  </a:lnTo>
                  <a:lnTo>
                    <a:pt x="65" y="27"/>
                  </a:lnTo>
                  <a:lnTo>
                    <a:pt x="67" y="36"/>
                  </a:lnTo>
                  <a:lnTo>
                    <a:pt x="72" y="44"/>
                  </a:lnTo>
                  <a:lnTo>
                    <a:pt x="72" y="44"/>
                  </a:lnTo>
                  <a:lnTo>
                    <a:pt x="72" y="44"/>
                  </a:lnTo>
                  <a:lnTo>
                    <a:pt x="72" y="45"/>
                  </a:lnTo>
                  <a:lnTo>
                    <a:pt x="72" y="45"/>
                  </a:lnTo>
                  <a:lnTo>
                    <a:pt x="76" y="49"/>
                  </a:lnTo>
                  <a:lnTo>
                    <a:pt x="80" y="49"/>
                  </a:lnTo>
                  <a:lnTo>
                    <a:pt x="80" y="49"/>
                  </a:lnTo>
                  <a:lnTo>
                    <a:pt x="82" y="49"/>
                  </a:lnTo>
                  <a:lnTo>
                    <a:pt x="84" y="51"/>
                  </a:lnTo>
                  <a:lnTo>
                    <a:pt x="84" y="51"/>
                  </a:lnTo>
                  <a:lnTo>
                    <a:pt x="85" y="51"/>
                  </a:lnTo>
                  <a:lnTo>
                    <a:pt x="85" y="51"/>
                  </a:lnTo>
                  <a:lnTo>
                    <a:pt x="87" y="53"/>
                  </a:lnTo>
                  <a:lnTo>
                    <a:pt x="91" y="55"/>
                  </a:lnTo>
                  <a:lnTo>
                    <a:pt x="93" y="57"/>
                  </a:lnTo>
                  <a:lnTo>
                    <a:pt x="99" y="63"/>
                  </a:lnTo>
                  <a:lnTo>
                    <a:pt x="99" y="63"/>
                  </a:lnTo>
                  <a:lnTo>
                    <a:pt x="104" y="63"/>
                  </a:lnTo>
                  <a:lnTo>
                    <a:pt x="116" y="63"/>
                  </a:lnTo>
                  <a:lnTo>
                    <a:pt x="116" y="63"/>
                  </a:lnTo>
                  <a:lnTo>
                    <a:pt x="118" y="61"/>
                  </a:lnTo>
                  <a:lnTo>
                    <a:pt x="118" y="61"/>
                  </a:lnTo>
                  <a:lnTo>
                    <a:pt x="120" y="61"/>
                  </a:lnTo>
                  <a:lnTo>
                    <a:pt x="121" y="61"/>
                  </a:lnTo>
                  <a:lnTo>
                    <a:pt x="125" y="61"/>
                  </a:lnTo>
                  <a:lnTo>
                    <a:pt x="127" y="59"/>
                  </a:lnTo>
                  <a:lnTo>
                    <a:pt x="127" y="59"/>
                  </a:lnTo>
                  <a:lnTo>
                    <a:pt x="131" y="53"/>
                  </a:lnTo>
                  <a:lnTo>
                    <a:pt x="137" y="59"/>
                  </a:lnTo>
                  <a:lnTo>
                    <a:pt x="138" y="47"/>
                  </a:lnTo>
                  <a:lnTo>
                    <a:pt x="148" y="49"/>
                  </a:lnTo>
                  <a:lnTo>
                    <a:pt x="157" y="38"/>
                  </a:lnTo>
                  <a:lnTo>
                    <a:pt x="165" y="38"/>
                  </a:lnTo>
                  <a:lnTo>
                    <a:pt x="176" y="32"/>
                  </a:lnTo>
                  <a:lnTo>
                    <a:pt x="182" y="32"/>
                  </a:lnTo>
                  <a:lnTo>
                    <a:pt x="191" y="40"/>
                  </a:lnTo>
                  <a:lnTo>
                    <a:pt x="207" y="44"/>
                  </a:lnTo>
                  <a:lnTo>
                    <a:pt x="218" y="49"/>
                  </a:lnTo>
                  <a:lnTo>
                    <a:pt x="233" y="66"/>
                  </a:lnTo>
                  <a:lnTo>
                    <a:pt x="242" y="63"/>
                  </a:lnTo>
                  <a:lnTo>
                    <a:pt x="242" y="63"/>
                  </a:lnTo>
                  <a:lnTo>
                    <a:pt x="246" y="83"/>
                  </a:lnTo>
                  <a:lnTo>
                    <a:pt x="235" y="108"/>
                  </a:lnTo>
                  <a:lnTo>
                    <a:pt x="235" y="119"/>
                  </a:lnTo>
                  <a:lnTo>
                    <a:pt x="239" y="138"/>
                  </a:lnTo>
                  <a:lnTo>
                    <a:pt x="239" y="153"/>
                  </a:lnTo>
                  <a:lnTo>
                    <a:pt x="252" y="161"/>
                  </a:lnTo>
                  <a:lnTo>
                    <a:pt x="252" y="170"/>
                  </a:lnTo>
                  <a:lnTo>
                    <a:pt x="239" y="180"/>
                  </a:lnTo>
                  <a:lnTo>
                    <a:pt x="250" y="206"/>
                  </a:lnTo>
                  <a:lnTo>
                    <a:pt x="265" y="214"/>
                  </a:lnTo>
                  <a:lnTo>
                    <a:pt x="267" y="229"/>
                  </a:lnTo>
                  <a:lnTo>
                    <a:pt x="273" y="233"/>
                  </a:lnTo>
                  <a:lnTo>
                    <a:pt x="273" y="240"/>
                  </a:lnTo>
                  <a:lnTo>
                    <a:pt x="259" y="242"/>
                  </a:lnTo>
                  <a:lnTo>
                    <a:pt x="254" y="250"/>
                  </a:lnTo>
                  <a:lnTo>
                    <a:pt x="250" y="265"/>
                  </a:lnTo>
                  <a:lnTo>
                    <a:pt x="250" y="265"/>
                  </a:lnTo>
                  <a:lnTo>
                    <a:pt x="244" y="265"/>
                  </a:lnTo>
                  <a:lnTo>
                    <a:pt x="239" y="267"/>
                  </a:lnTo>
                  <a:lnTo>
                    <a:pt x="237" y="265"/>
                  </a:lnTo>
                  <a:lnTo>
                    <a:pt x="235" y="265"/>
                  </a:lnTo>
                  <a:lnTo>
                    <a:pt x="235" y="265"/>
                  </a:lnTo>
                  <a:lnTo>
                    <a:pt x="233" y="261"/>
                  </a:lnTo>
                  <a:lnTo>
                    <a:pt x="229" y="259"/>
                  </a:lnTo>
                  <a:lnTo>
                    <a:pt x="225" y="259"/>
                  </a:lnTo>
                  <a:lnTo>
                    <a:pt x="225" y="259"/>
                  </a:lnTo>
                  <a:lnTo>
                    <a:pt x="210" y="259"/>
                  </a:lnTo>
                  <a:lnTo>
                    <a:pt x="210" y="259"/>
                  </a:lnTo>
                  <a:lnTo>
                    <a:pt x="203" y="259"/>
                  </a:lnTo>
                  <a:lnTo>
                    <a:pt x="203" y="259"/>
                  </a:lnTo>
                  <a:lnTo>
                    <a:pt x="195" y="259"/>
                  </a:lnTo>
                  <a:lnTo>
                    <a:pt x="191" y="257"/>
                  </a:lnTo>
                  <a:lnTo>
                    <a:pt x="191" y="257"/>
                  </a:lnTo>
                  <a:lnTo>
                    <a:pt x="188" y="255"/>
                  </a:lnTo>
                  <a:lnTo>
                    <a:pt x="188" y="255"/>
                  </a:lnTo>
                  <a:lnTo>
                    <a:pt x="186" y="254"/>
                  </a:lnTo>
                  <a:lnTo>
                    <a:pt x="186" y="254"/>
                  </a:lnTo>
                  <a:lnTo>
                    <a:pt x="186" y="252"/>
                  </a:lnTo>
                  <a:lnTo>
                    <a:pt x="186" y="252"/>
                  </a:lnTo>
                  <a:lnTo>
                    <a:pt x="186" y="250"/>
                  </a:lnTo>
                  <a:lnTo>
                    <a:pt x="184" y="246"/>
                  </a:lnTo>
                  <a:lnTo>
                    <a:pt x="184" y="246"/>
                  </a:lnTo>
                  <a:lnTo>
                    <a:pt x="180" y="244"/>
                  </a:lnTo>
                  <a:lnTo>
                    <a:pt x="180" y="242"/>
                  </a:lnTo>
                  <a:lnTo>
                    <a:pt x="178" y="240"/>
                  </a:lnTo>
                  <a:lnTo>
                    <a:pt x="178" y="240"/>
                  </a:lnTo>
                  <a:lnTo>
                    <a:pt x="178" y="240"/>
                  </a:lnTo>
                  <a:lnTo>
                    <a:pt x="178" y="237"/>
                  </a:lnTo>
                  <a:lnTo>
                    <a:pt x="176" y="235"/>
                  </a:lnTo>
                  <a:lnTo>
                    <a:pt x="174" y="231"/>
                  </a:lnTo>
                  <a:lnTo>
                    <a:pt x="174" y="231"/>
                  </a:lnTo>
                  <a:lnTo>
                    <a:pt x="174" y="231"/>
                  </a:lnTo>
                  <a:lnTo>
                    <a:pt x="172" y="229"/>
                  </a:lnTo>
                  <a:lnTo>
                    <a:pt x="169" y="231"/>
                  </a:lnTo>
                  <a:lnTo>
                    <a:pt x="169" y="231"/>
                  </a:lnTo>
                  <a:lnTo>
                    <a:pt x="169" y="233"/>
                  </a:lnTo>
                  <a:lnTo>
                    <a:pt x="169" y="235"/>
                  </a:lnTo>
                  <a:lnTo>
                    <a:pt x="167" y="235"/>
                  </a:lnTo>
                  <a:lnTo>
                    <a:pt x="159" y="237"/>
                  </a:lnTo>
                  <a:lnTo>
                    <a:pt x="159" y="237"/>
                  </a:lnTo>
                  <a:lnTo>
                    <a:pt x="150" y="238"/>
                  </a:lnTo>
                  <a:lnTo>
                    <a:pt x="144" y="240"/>
                  </a:lnTo>
                  <a:lnTo>
                    <a:pt x="138" y="240"/>
                  </a:lnTo>
                  <a:lnTo>
                    <a:pt x="138" y="240"/>
                  </a:lnTo>
                  <a:lnTo>
                    <a:pt x="138" y="240"/>
                  </a:lnTo>
                  <a:lnTo>
                    <a:pt x="137" y="242"/>
                  </a:lnTo>
                  <a:lnTo>
                    <a:pt x="137" y="242"/>
                  </a:lnTo>
                  <a:lnTo>
                    <a:pt x="135" y="240"/>
                  </a:lnTo>
                  <a:lnTo>
                    <a:pt x="131" y="238"/>
                  </a:lnTo>
                  <a:lnTo>
                    <a:pt x="131" y="238"/>
                  </a:lnTo>
                  <a:lnTo>
                    <a:pt x="123" y="231"/>
                  </a:lnTo>
                  <a:lnTo>
                    <a:pt x="123" y="231"/>
                  </a:lnTo>
                  <a:lnTo>
                    <a:pt x="118" y="225"/>
                  </a:lnTo>
                  <a:lnTo>
                    <a:pt x="114" y="221"/>
                  </a:lnTo>
                  <a:lnTo>
                    <a:pt x="110" y="219"/>
                  </a:lnTo>
                  <a:lnTo>
                    <a:pt x="110" y="219"/>
                  </a:lnTo>
                  <a:lnTo>
                    <a:pt x="110" y="219"/>
                  </a:lnTo>
                  <a:lnTo>
                    <a:pt x="106" y="221"/>
                  </a:lnTo>
                  <a:lnTo>
                    <a:pt x="104" y="221"/>
                  </a:lnTo>
                  <a:lnTo>
                    <a:pt x="104" y="219"/>
                  </a:lnTo>
                  <a:lnTo>
                    <a:pt x="104" y="219"/>
                  </a:lnTo>
                  <a:lnTo>
                    <a:pt x="104" y="219"/>
                  </a:lnTo>
                  <a:lnTo>
                    <a:pt x="103" y="216"/>
                  </a:lnTo>
                  <a:lnTo>
                    <a:pt x="101" y="212"/>
                  </a:lnTo>
                  <a:lnTo>
                    <a:pt x="99" y="210"/>
                  </a:lnTo>
                  <a:lnTo>
                    <a:pt x="99" y="210"/>
                  </a:lnTo>
                  <a:lnTo>
                    <a:pt x="97" y="208"/>
                  </a:lnTo>
                  <a:lnTo>
                    <a:pt x="95" y="206"/>
                  </a:lnTo>
                  <a:lnTo>
                    <a:pt x="95" y="204"/>
                  </a:lnTo>
                  <a:lnTo>
                    <a:pt x="95" y="204"/>
                  </a:lnTo>
                  <a:lnTo>
                    <a:pt x="95" y="202"/>
                  </a:lnTo>
                  <a:lnTo>
                    <a:pt x="97" y="201"/>
                  </a:lnTo>
                  <a:lnTo>
                    <a:pt x="97" y="199"/>
                  </a:lnTo>
                  <a:lnTo>
                    <a:pt x="95" y="197"/>
                  </a:lnTo>
                  <a:lnTo>
                    <a:pt x="95" y="197"/>
                  </a:lnTo>
                  <a:lnTo>
                    <a:pt x="93" y="197"/>
                  </a:lnTo>
                  <a:lnTo>
                    <a:pt x="91" y="195"/>
                  </a:lnTo>
                  <a:lnTo>
                    <a:pt x="89" y="191"/>
                  </a:lnTo>
                  <a:lnTo>
                    <a:pt x="89" y="191"/>
                  </a:lnTo>
                  <a:lnTo>
                    <a:pt x="89" y="189"/>
                  </a:lnTo>
                  <a:lnTo>
                    <a:pt x="89" y="187"/>
                  </a:lnTo>
                  <a:lnTo>
                    <a:pt x="87" y="185"/>
                  </a:lnTo>
                  <a:lnTo>
                    <a:pt x="87" y="185"/>
                  </a:lnTo>
                  <a:lnTo>
                    <a:pt x="84" y="182"/>
                  </a:lnTo>
                  <a:lnTo>
                    <a:pt x="80" y="180"/>
                  </a:lnTo>
                  <a:lnTo>
                    <a:pt x="78" y="176"/>
                  </a:lnTo>
                  <a:lnTo>
                    <a:pt x="78" y="176"/>
                  </a:lnTo>
                  <a:lnTo>
                    <a:pt x="67" y="176"/>
                  </a:lnTo>
                  <a:lnTo>
                    <a:pt x="63" y="184"/>
                  </a:lnTo>
                  <a:lnTo>
                    <a:pt x="51" y="172"/>
                  </a:lnTo>
                  <a:lnTo>
                    <a:pt x="46" y="157"/>
                  </a:lnTo>
                  <a:lnTo>
                    <a:pt x="38" y="132"/>
                  </a:lnTo>
                  <a:lnTo>
                    <a:pt x="25" y="123"/>
                  </a:lnTo>
                  <a:lnTo>
                    <a:pt x="16" y="114"/>
                  </a:lnTo>
                  <a:lnTo>
                    <a:pt x="16" y="97"/>
                  </a:lnTo>
                  <a:lnTo>
                    <a:pt x="27" y="85"/>
                  </a:lnTo>
                  <a:lnTo>
                    <a:pt x="27" y="78"/>
                  </a:lnTo>
                  <a:lnTo>
                    <a:pt x="17" y="74"/>
                  </a:lnTo>
                  <a:lnTo>
                    <a:pt x="17" y="64"/>
                  </a:lnTo>
                  <a:lnTo>
                    <a:pt x="6" y="53"/>
                  </a:lnTo>
                  <a:lnTo>
                    <a:pt x="6" y="47"/>
                  </a:lnTo>
                  <a:lnTo>
                    <a:pt x="0" y="34"/>
                  </a:lnTo>
                  <a:lnTo>
                    <a:pt x="0" y="10"/>
                  </a:lnTo>
                  <a:lnTo>
                    <a:pt x="4" y="0"/>
                  </a:lnTo>
                  <a:lnTo>
                    <a:pt x="4" y="0"/>
                  </a:lnTo>
                  <a:lnTo>
                    <a:pt x="4" y="0"/>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18" name="Freeform 318">
              <a:extLst>
                <a:ext uri="{FF2B5EF4-FFF2-40B4-BE49-F238E27FC236}">
                  <a16:creationId xmlns:a16="http://schemas.microsoft.com/office/drawing/2014/main" id="{E0CCDF5A-FD09-054D-9643-BFE6AAD75A50}"/>
                </a:ext>
              </a:extLst>
            </p:cNvPr>
            <p:cNvSpPr>
              <a:spLocks/>
            </p:cNvSpPr>
            <p:nvPr userDrawn="1"/>
          </p:nvSpPr>
          <p:spPr bwMode="auto">
            <a:xfrm>
              <a:off x="2472399" y="2365525"/>
              <a:ext cx="236664" cy="94852"/>
            </a:xfrm>
            <a:custGeom>
              <a:avLst/>
              <a:gdLst>
                <a:gd name="T0" fmla="*/ 21 w 155"/>
                <a:gd name="T1" fmla="*/ 55 h 73"/>
                <a:gd name="T2" fmla="*/ 21 w 155"/>
                <a:gd name="T3" fmla="*/ 55 h 73"/>
                <a:gd name="T4" fmla="*/ 38 w 155"/>
                <a:gd name="T5" fmla="*/ 55 h 73"/>
                <a:gd name="T6" fmla="*/ 53 w 155"/>
                <a:gd name="T7" fmla="*/ 47 h 73"/>
                <a:gd name="T8" fmla="*/ 36 w 155"/>
                <a:gd name="T9" fmla="*/ 36 h 73"/>
                <a:gd name="T10" fmla="*/ 26 w 155"/>
                <a:gd name="T11" fmla="*/ 38 h 73"/>
                <a:gd name="T12" fmla="*/ 19 w 155"/>
                <a:gd name="T13" fmla="*/ 34 h 73"/>
                <a:gd name="T14" fmla="*/ 23 w 155"/>
                <a:gd name="T15" fmla="*/ 28 h 73"/>
                <a:gd name="T16" fmla="*/ 26 w 155"/>
                <a:gd name="T17" fmla="*/ 24 h 73"/>
                <a:gd name="T18" fmla="*/ 26 w 155"/>
                <a:gd name="T19" fmla="*/ 20 h 73"/>
                <a:gd name="T20" fmla="*/ 30 w 155"/>
                <a:gd name="T21" fmla="*/ 9 h 73"/>
                <a:gd name="T22" fmla="*/ 60 w 155"/>
                <a:gd name="T23" fmla="*/ 11 h 73"/>
                <a:gd name="T24" fmla="*/ 60 w 155"/>
                <a:gd name="T25" fmla="*/ 11 h 73"/>
                <a:gd name="T26" fmla="*/ 68 w 155"/>
                <a:gd name="T27" fmla="*/ 0 h 73"/>
                <a:gd name="T28" fmla="*/ 83 w 155"/>
                <a:gd name="T29" fmla="*/ 7 h 73"/>
                <a:gd name="T30" fmla="*/ 142 w 155"/>
                <a:gd name="T31" fmla="*/ 7 h 73"/>
                <a:gd name="T32" fmla="*/ 145 w 155"/>
                <a:gd name="T33" fmla="*/ 17 h 73"/>
                <a:gd name="T34" fmla="*/ 155 w 155"/>
                <a:gd name="T35" fmla="*/ 17 h 73"/>
                <a:gd name="T36" fmla="*/ 155 w 155"/>
                <a:gd name="T37" fmla="*/ 24 h 73"/>
                <a:gd name="T38" fmla="*/ 132 w 155"/>
                <a:gd name="T39" fmla="*/ 30 h 73"/>
                <a:gd name="T40" fmla="*/ 128 w 155"/>
                <a:gd name="T41" fmla="*/ 41 h 73"/>
                <a:gd name="T42" fmla="*/ 113 w 155"/>
                <a:gd name="T43" fmla="*/ 39 h 73"/>
                <a:gd name="T44" fmla="*/ 108 w 155"/>
                <a:gd name="T45" fmla="*/ 53 h 73"/>
                <a:gd name="T46" fmla="*/ 108 w 155"/>
                <a:gd name="T47" fmla="*/ 53 h 73"/>
                <a:gd name="T48" fmla="*/ 96 w 155"/>
                <a:gd name="T49" fmla="*/ 51 h 73"/>
                <a:gd name="T50" fmla="*/ 92 w 155"/>
                <a:gd name="T51" fmla="*/ 58 h 73"/>
                <a:gd name="T52" fmla="*/ 89 w 155"/>
                <a:gd name="T53" fmla="*/ 53 h 73"/>
                <a:gd name="T54" fmla="*/ 79 w 155"/>
                <a:gd name="T55" fmla="*/ 53 h 73"/>
                <a:gd name="T56" fmla="*/ 74 w 155"/>
                <a:gd name="T57" fmla="*/ 58 h 73"/>
                <a:gd name="T58" fmla="*/ 68 w 155"/>
                <a:gd name="T59" fmla="*/ 58 h 73"/>
                <a:gd name="T60" fmla="*/ 68 w 155"/>
                <a:gd name="T61" fmla="*/ 73 h 73"/>
                <a:gd name="T62" fmla="*/ 41 w 155"/>
                <a:gd name="T63" fmla="*/ 73 h 73"/>
                <a:gd name="T64" fmla="*/ 36 w 155"/>
                <a:gd name="T65" fmla="*/ 68 h 73"/>
                <a:gd name="T66" fmla="*/ 30 w 155"/>
                <a:gd name="T67" fmla="*/ 73 h 73"/>
                <a:gd name="T68" fmla="*/ 21 w 155"/>
                <a:gd name="T69" fmla="*/ 70 h 73"/>
                <a:gd name="T70" fmla="*/ 0 w 155"/>
                <a:gd name="T71" fmla="*/ 70 h 73"/>
                <a:gd name="T72" fmla="*/ 7 w 155"/>
                <a:gd name="T73" fmla="*/ 60 h 73"/>
                <a:gd name="T74" fmla="*/ 21 w 155"/>
                <a:gd name="T75" fmla="*/ 55 h 73"/>
                <a:gd name="T76" fmla="*/ 21 w 155"/>
                <a:gd name="T77" fmla="*/ 55 h 73"/>
                <a:gd name="T78" fmla="*/ 21 w 155"/>
                <a:gd name="T79" fmla="*/ 55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55" h="73">
                  <a:moveTo>
                    <a:pt x="21" y="55"/>
                  </a:moveTo>
                  <a:lnTo>
                    <a:pt x="21" y="55"/>
                  </a:lnTo>
                  <a:lnTo>
                    <a:pt x="38" y="55"/>
                  </a:lnTo>
                  <a:lnTo>
                    <a:pt x="53" y="47"/>
                  </a:lnTo>
                  <a:lnTo>
                    <a:pt x="36" y="36"/>
                  </a:lnTo>
                  <a:lnTo>
                    <a:pt x="26" y="38"/>
                  </a:lnTo>
                  <a:lnTo>
                    <a:pt x="19" y="34"/>
                  </a:lnTo>
                  <a:lnTo>
                    <a:pt x="23" y="28"/>
                  </a:lnTo>
                  <a:lnTo>
                    <a:pt x="26" y="24"/>
                  </a:lnTo>
                  <a:lnTo>
                    <a:pt x="26" y="20"/>
                  </a:lnTo>
                  <a:lnTo>
                    <a:pt x="30" y="9"/>
                  </a:lnTo>
                  <a:lnTo>
                    <a:pt x="60" y="11"/>
                  </a:lnTo>
                  <a:lnTo>
                    <a:pt x="60" y="11"/>
                  </a:lnTo>
                  <a:lnTo>
                    <a:pt x="68" y="0"/>
                  </a:lnTo>
                  <a:lnTo>
                    <a:pt x="83" y="7"/>
                  </a:lnTo>
                  <a:lnTo>
                    <a:pt x="142" y="7"/>
                  </a:lnTo>
                  <a:lnTo>
                    <a:pt x="145" y="17"/>
                  </a:lnTo>
                  <a:lnTo>
                    <a:pt x="155" y="17"/>
                  </a:lnTo>
                  <a:lnTo>
                    <a:pt x="155" y="24"/>
                  </a:lnTo>
                  <a:lnTo>
                    <a:pt x="132" y="30"/>
                  </a:lnTo>
                  <a:lnTo>
                    <a:pt x="128" y="41"/>
                  </a:lnTo>
                  <a:lnTo>
                    <a:pt x="113" y="39"/>
                  </a:lnTo>
                  <a:lnTo>
                    <a:pt x="108" y="53"/>
                  </a:lnTo>
                  <a:lnTo>
                    <a:pt x="108" y="53"/>
                  </a:lnTo>
                  <a:lnTo>
                    <a:pt x="96" y="51"/>
                  </a:lnTo>
                  <a:lnTo>
                    <a:pt x="92" y="58"/>
                  </a:lnTo>
                  <a:lnTo>
                    <a:pt x="89" y="53"/>
                  </a:lnTo>
                  <a:lnTo>
                    <a:pt x="79" y="53"/>
                  </a:lnTo>
                  <a:lnTo>
                    <a:pt x="74" y="58"/>
                  </a:lnTo>
                  <a:lnTo>
                    <a:pt x="68" y="58"/>
                  </a:lnTo>
                  <a:lnTo>
                    <a:pt x="68" y="73"/>
                  </a:lnTo>
                  <a:lnTo>
                    <a:pt x="41" y="73"/>
                  </a:lnTo>
                  <a:lnTo>
                    <a:pt x="36" y="68"/>
                  </a:lnTo>
                  <a:lnTo>
                    <a:pt x="30" y="73"/>
                  </a:lnTo>
                  <a:lnTo>
                    <a:pt x="21" y="70"/>
                  </a:lnTo>
                  <a:lnTo>
                    <a:pt x="0" y="70"/>
                  </a:lnTo>
                  <a:lnTo>
                    <a:pt x="7" y="60"/>
                  </a:lnTo>
                  <a:lnTo>
                    <a:pt x="21" y="55"/>
                  </a:lnTo>
                  <a:lnTo>
                    <a:pt x="21" y="55"/>
                  </a:lnTo>
                  <a:lnTo>
                    <a:pt x="21" y="55"/>
                  </a:lnTo>
                  <a:close/>
                </a:path>
              </a:pathLst>
            </a:custGeom>
            <a:solidFill>
              <a:schemeClr val="bg1">
                <a:lumMod val="85000"/>
              </a:schemeClr>
            </a:solidFill>
            <a:ln w="635" cap="rnd">
              <a:solidFill>
                <a:schemeClr val="bg1">
                  <a:alpha val="17000"/>
                </a:schemeClr>
              </a:solidFill>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19" name="Freeform 319">
              <a:extLst>
                <a:ext uri="{FF2B5EF4-FFF2-40B4-BE49-F238E27FC236}">
                  <a16:creationId xmlns:a16="http://schemas.microsoft.com/office/drawing/2014/main" id="{CF4CB448-6A59-C140-B049-AF8C2DF660E4}"/>
                </a:ext>
              </a:extLst>
            </p:cNvPr>
            <p:cNvSpPr>
              <a:spLocks/>
            </p:cNvSpPr>
            <p:nvPr userDrawn="1"/>
          </p:nvSpPr>
          <p:spPr bwMode="auto">
            <a:xfrm>
              <a:off x="2472399" y="2365525"/>
              <a:ext cx="236664" cy="94852"/>
            </a:xfrm>
            <a:custGeom>
              <a:avLst/>
              <a:gdLst>
                <a:gd name="T0" fmla="*/ 21 w 155"/>
                <a:gd name="T1" fmla="*/ 55 h 73"/>
                <a:gd name="T2" fmla="*/ 21 w 155"/>
                <a:gd name="T3" fmla="*/ 55 h 73"/>
                <a:gd name="T4" fmla="*/ 38 w 155"/>
                <a:gd name="T5" fmla="*/ 55 h 73"/>
                <a:gd name="T6" fmla="*/ 53 w 155"/>
                <a:gd name="T7" fmla="*/ 47 h 73"/>
                <a:gd name="T8" fmla="*/ 36 w 155"/>
                <a:gd name="T9" fmla="*/ 36 h 73"/>
                <a:gd name="T10" fmla="*/ 26 w 155"/>
                <a:gd name="T11" fmla="*/ 38 h 73"/>
                <a:gd name="T12" fmla="*/ 19 w 155"/>
                <a:gd name="T13" fmla="*/ 34 h 73"/>
                <a:gd name="T14" fmla="*/ 23 w 155"/>
                <a:gd name="T15" fmla="*/ 28 h 73"/>
                <a:gd name="T16" fmla="*/ 26 w 155"/>
                <a:gd name="T17" fmla="*/ 24 h 73"/>
                <a:gd name="T18" fmla="*/ 26 w 155"/>
                <a:gd name="T19" fmla="*/ 20 h 73"/>
                <a:gd name="T20" fmla="*/ 30 w 155"/>
                <a:gd name="T21" fmla="*/ 9 h 73"/>
                <a:gd name="T22" fmla="*/ 60 w 155"/>
                <a:gd name="T23" fmla="*/ 11 h 73"/>
                <a:gd name="T24" fmla="*/ 60 w 155"/>
                <a:gd name="T25" fmla="*/ 11 h 73"/>
                <a:gd name="T26" fmla="*/ 68 w 155"/>
                <a:gd name="T27" fmla="*/ 0 h 73"/>
                <a:gd name="T28" fmla="*/ 83 w 155"/>
                <a:gd name="T29" fmla="*/ 7 h 73"/>
                <a:gd name="T30" fmla="*/ 142 w 155"/>
                <a:gd name="T31" fmla="*/ 7 h 73"/>
                <a:gd name="T32" fmla="*/ 145 w 155"/>
                <a:gd name="T33" fmla="*/ 17 h 73"/>
                <a:gd name="T34" fmla="*/ 155 w 155"/>
                <a:gd name="T35" fmla="*/ 17 h 73"/>
                <a:gd name="T36" fmla="*/ 155 w 155"/>
                <a:gd name="T37" fmla="*/ 24 h 73"/>
                <a:gd name="T38" fmla="*/ 132 w 155"/>
                <a:gd name="T39" fmla="*/ 30 h 73"/>
                <a:gd name="T40" fmla="*/ 128 w 155"/>
                <a:gd name="T41" fmla="*/ 41 h 73"/>
                <a:gd name="T42" fmla="*/ 113 w 155"/>
                <a:gd name="T43" fmla="*/ 39 h 73"/>
                <a:gd name="T44" fmla="*/ 108 w 155"/>
                <a:gd name="T45" fmla="*/ 53 h 73"/>
                <a:gd name="T46" fmla="*/ 108 w 155"/>
                <a:gd name="T47" fmla="*/ 53 h 73"/>
                <a:gd name="T48" fmla="*/ 96 w 155"/>
                <a:gd name="T49" fmla="*/ 51 h 73"/>
                <a:gd name="T50" fmla="*/ 92 w 155"/>
                <a:gd name="T51" fmla="*/ 58 h 73"/>
                <a:gd name="T52" fmla="*/ 89 w 155"/>
                <a:gd name="T53" fmla="*/ 53 h 73"/>
                <a:gd name="T54" fmla="*/ 79 w 155"/>
                <a:gd name="T55" fmla="*/ 53 h 73"/>
                <a:gd name="T56" fmla="*/ 74 w 155"/>
                <a:gd name="T57" fmla="*/ 58 h 73"/>
                <a:gd name="T58" fmla="*/ 68 w 155"/>
                <a:gd name="T59" fmla="*/ 58 h 73"/>
                <a:gd name="T60" fmla="*/ 68 w 155"/>
                <a:gd name="T61" fmla="*/ 73 h 73"/>
                <a:gd name="T62" fmla="*/ 41 w 155"/>
                <a:gd name="T63" fmla="*/ 73 h 73"/>
                <a:gd name="T64" fmla="*/ 36 w 155"/>
                <a:gd name="T65" fmla="*/ 68 h 73"/>
                <a:gd name="T66" fmla="*/ 30 w 155"/>
                <a:gd name="T67" fmla="*/ 73 h 73"/>
                <a:gd name="T68" fmla="*/ 21 w 155"/>
                <a:gd name="T69" fmla="*/ 70 h 73"/>
                <a:gd name="T70" fmla="*/ 0 w 155"/>
                <a:gd name="T71" fmla="*/ 70 h 73"/>
                <a:gd name="T72" fmla="*/ 7 w 155"/>
                <a:gd name="T73" fmla="*/ 60 h 73"/>
                <a:gd name="T74" fmla="*/ 21 w 155"/>
                <a:gd name="T75" fmla="*/ 55 h 73"/>
                <a:gd name="T76" fmla="*/ 21 w 155"/>
                <a:gd name="T77" fmla="*/ 55 h 73"/>
                <a:gd name="T78" fmla="*/ 21 w 155"/>
                <a:gd name="T79" fmla="*/ 55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55" h="73">
                  <a:moveTo>
                    <a:pt x="21" y="55"/>
                  </a:moveTo>
                  <a:lnTo>
                    <a:pt x="21" y="55"/>
                  </a:lnTo>
                  <a:lnTo>
                    <a:pt x="38" y="55"/>
                  </a:lnTo>
                  <a:lnTo>
                    <a:pt x="53" y="47"/>
                  </a:lnTo>
                  <a:lnTo>
                    <a:pt x="36" y="36"/>
                  </a:lnTo>
                  <a:lnTo>
                    <a:pt x="26" y="38"/>
                  </a:lnTo>
                  <a:lnTo>
                    <a:pt x="19" y="34"/>
                  </a:lnTo>
                  <a:lnTo>
                    <a:pt x="23" y="28"/>
                  </a:lnTo>
                  <a:lnTo>
                    <a:pt x="26" y="24"/>
                  </a:lnTo>
                  <a:lnTo>
                    <a:pt x="26" y="20"/>
                  </a:lnTo>
                  <a:lnTo>
                    <a:pt x="30" y="9"/>
                  </a:lnTo>
                  <a:lnTo>
                    <a:pt x="60" y="11"/>
                  </a:lnTo>
                  <a:lnTo>
                    <a:pt x="60" y="11"/>
                  </a:lnTo>
                  <a:lnTo>
                    <a:pt x="68" y="0"/>
                  </a:lnTo>
                  <a:lnTo>
                    <a:pt x="83" y="7"/>
                  </a:lnTo>
                  <a:lnTo>
                    <a:pt x="142" y="7"/>
                  </a:lnTo>
                  <a:lnTo>
                    <a:pt x="145" y="17"/>
                  </a:lnTo>
                  <a:lnTo>
                    <a:pt x="155" y="17"/>
                  </a:lnTo>
                  <a:lnTo>
                    <a:pt x="155" y="24"/>
                  </a:lnTo>
                  <a:lnTo>
                    <a:pt x="132" y="30"/>
                  </a:lnTo>
                  <a:lnTo>
                    <a:pt x="128" y="41"/>
                  </a:lnTo>
                  <a:lnTo>
                    <a:pt x="113" y="39"/>
                  </a:lnTo>
                  <a:lnTo>
                    <a:pt x="108" y="53"/>
                  </a:lnTo>
                  <a:lnTo>
                    <a:pt x="108" y="53"/>
                  </a:lnTo>
                  <a:lnTo>
                    <a:pt x="96" y="51"/>
                  </a:lnTo>
                  <a:lnTo>
                    <a:pt x="92" y="58"/>
                  </a:lnTo>
                  <a:lnTo>
                    <a:pt x="89" y="53"/>
                  </a:lnTo>
                  <a:lnTo>
                    <a:pt x="79" y="53"/>
                  </a:lnTo>
                  <a:lnTo>
                    <a:pt x="74" y="58"/>
                  </a:lnTo>
                  <a:lnTo>
                    <a:pt x="68" y="58"/>
                  </a:lnTo>
                  <a:lnTo>
                    <a:pt x="68" y="73"/>
                  </a:lnTo>
                  <a:lnTo>
                    <a:pt x="41" y="73"/>
                  </a:lnTo>
                  <a:lnTo>
                    <a:pt x="36" y="68"/>
                  </a:lnTo>
                  <a:lnTo>
                    <a:pt x="30" y="73"/>
                  </a:lnTo>
                  <a:lnTo>
                    <a:pt x="21" y="70"/>
                  </a:lnTo>
                  <a:lnTo>
                    <a:pt x="0" y="70"/>
                  </a:lnTo>
                  <a:lnTo>
                    <a:pt x="7" y="60"/>
                  </a:lnTo>
                  <a:lnTo>
                    <a:pt x="21" y="55"/>
                  </a:lnTo>
                  <a:lnTo>
                    <a:pt x="21" y="55"/>
                  </a:lnTo>
                  <a:lnTo>
                    <a:pt x="21" y="55"/>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20" name="Freeform 320">
              <a:extLst>
                <a:ext uri="{FF2B5EF4-FFF2-40B4-BE49-F238E27FC236}">
                  <a16:creationId xmlns:a16="http://schemas.microsoft.com/office/drawing/2014/main" id="{90411BAD-3345-2E48-9E6F-756247726F16}"/>
                </a:ext>
              </a:extLst>
            </p:cNvPr>
            <p:cNvSpPr>
              <a:spLocks/>
            </p:cNvSpPr>
            <p:nvPr userDrawn="1"/>
          </p:nvSpPr>
          <p:spPr bwMode="auto">
            <a:xfrm>
              <a:off x="2293756" y="2514950"/>
              <a:ext cx="357286" cy="311843"/>
            </a:xfrm>
            <a:custGeom>
              <a:avLst/>
              <a:gdLst>
                <a:gd name="T0" fmla="*/ 9 w 234"/>
                <a:gd name="T1" fmla="*/ 153 h 240"/>
                <a:gd name="T2" fmla="*/ 26 w 234"/>
                <a:gd name="T3" fmla="*/ 176 h 240"/>
                <a:gd name="T4" fmla="*/ 32 w 234"/>
                <a:gd name="T5" fmla="*/ 187 h 240"/>
                <a:gd name="T6" fmla="*/ 11 w 234"/>
                <a:gd name="T7" fmla="*/ 197 h 240"/>
                <a:gd name="T8" fmla="*/ 9 w 234"/>
                <a:gd name="T9" fmla="*/ 212 h 240"/>
                <a:gd name="T10" fmla="*/ 11 w 234"/>
                <a:gd name="T11" fmla="*/ 210 h 240"/>
                <a:gd name="T12" fmla="*/ 17 w 234"/>
                <a:gd name="T13" fmla="*/ 212 h 240"/>
                <a:gd name="T14" fmla="*/ 17 w 234"/>
                <a:gd name="T15" fmla="*/ 212 h 240"/>
                <a:gd name="T16" fmla="*/ 20 w 234"/>
                <a:gd name="T17" fmla="*/ 212 h 240"/>
                <a:gd name="T18" fmla="*/ 24 w 234"/>
                <a:gd name="T19" fmla="*/ 214 h 240"/>
                <a:gd name="T20" fmla="*/ 28 w 234"/>
                <a:gd name="T21" fmla="*/ 212 h 240"/>
                <a:gd name="T22" fmla="*/ 30 w 234"/>
                <a:gd name="T23" fmla="*/ 212 h 240"/>
                <a:gd name="T24" fmla="*/ 37 w 234"/>
                <a:gd name="T25" fmla="*/ 212 h 240"/>
                <a:gd name="T26" fmla="*/ 43 w 234"/>
                <a:gd name="T27" fmla="*/ 210 h 240"/>
                <a:gd name="T28" fmla="*/ 47 w 234"/>
                <a:gd name="T29" fmla="*/ 210 h 240"/>
                <a:gd name="T30" fmla="*/ 58 w 234"/>
                <a:gd name="T31" fmla="*/ 212 h 240"/>
                <a:gd name="T32" fmla="*/ 68 w 234"/>
                <a:gd name="T33" fmla="*/ 212 h 240"/>
                <a:gd name="T34" fmla="*/ 73 w 234"/>
                <a:gd name="T35" fmla="*/ 212 h 240"/>
                <a:gd name="T36" fmla="*/ 79 w 234"/>
                <a:gd name="T37" fmla="*/ 214 h 240"/>
                <a:gd name="T38" fmla="*/ 92 w 234"/>
                <a:gd name="T39" fmla="*/ 229 h 240"/>
                <a:gd name="T40" fmla="*/ 102 w 234"/>
                <a:gd name="T41" fmla="*/ 240 h 240"/>
                <a:gd name="T42" fmla="*/ 111 w 234"/>
                <a:gd name="T43" fmla="*/ 231 h 240"/>
                <a:gd name="T44" fmla="*/ 132 w 234"/>
                <a:gd name="T45" fmla="*/ 229 h 240"/>
                <a:gd name="T46" fmla="*/ 140 w 234"/>
                <a:gd name="T47" fmla="*/ 214 h 240"/>
                <a:gd name="T48" fmla="*/ 132 w 234"/>
                <a:gd name="T49" fmla="*/ 193 h 240"/>
                <a:gd name="T50" fmla="*/ 124 w 234"/>
                <a:gd name="T51" fmla="*/ 178 h 240"/>
                <a:gd name="T52" fmla="*/ 140 w 234"/>
                <a:gd name="T53" fmla="*/ 174 h 240"/>
                <a:gd name="T54" fmla="*/ 160 w 234"/>
                <a:gd name="T55" fmla="*/ 153 h 240"/>
                <a:gd name="T56" fmla="*/ 177 w 234"/>
                <a:gd name="T57" fmla="*/ 131 h 240"/>
                <a:gd name="T58" fmla="*/ 187 w 234"/>
                <a:gd name="T59" fmla="*/ 119 h 240"/>
                <a:gd name="T60" fmla="*/ 194 w 234"/>
                <a:gd name="T61" fmla="*/ 98 h 240"/>
                <a:gd name="T62" fmla="*/ 192 w 234"/>
                <a:gd name="T63" fmla="*/ 78 h 240"/>
                <a:gd name="T64" fmla="*/ 185 w 234"/>
                <a:gd name="T65" fmla="*/ 49 h 240"/>
                <a:gd name="T66" fmla="*/ 194 w 234"/>
                <a:gd name="T67" fmla="*/ 45 h 240"/>
                <a:gd name="T68" fmla="*/ 208 w 234"/>
                <a:gd name="T69" fmla="*/ 45 h 240"/>
                <a:gd name="T70" fmla="*/ 232 w 234"/>
                <a:gd name="T71" fmla="*/ 40 h 240"/>
                <a:gd name="T72" fmla="*/ 215 w 234"/>
                <a:gd name="T73" fmla="*/ 21 h 240"/>
                <a:gd name="T74" fmla="*/ 196 w 234"/>
                <a:gd name="T75" fmla="*/ 0 h 240"/>
                <a:gd name="T76" fmla="*/ 175 w 234"/>
                <a:gd name="T77" fmla="*/ 8 h 240"/>
                <a:gd name="T78" fmla="*/ 155 w 234"/>
                <a:gd name="T79" fmla="*/ 15 h 240"/>
                <a:gd name="T80" fmla="*/ 155 w 234"/>
                <a:gd name="T81" fmla="*/ 27 h 240"/>
                <a:gd name="T82" fmla="*/ 145 w 234"/>
                <a:gd name="T83" fmla="*/ 44 h 240"/>
                <a:gd name="T84" fmla="*/ 130 w 234"/>
                <a:gd name="T85" fmla="*/ 59 h 240"/>
                <a:gd name="T86" fmla="*/ 122 w 234"/>
                <a:gd name="T87" fmla="*/ 76 h 240"/>
                <a:gd name="T88" fmla="*/ 111 w 234"/>
                <a:gd name="T89" fmla="*/ 104 h 240"/>
                <a:gd name="T90" fmla="*/ 96 w 234"/>
                <a:gd name="T91" fmla="*/ 100 h 240"/>
                <a:gd name="T92" fmla="*/ 81 w 234"/>
                <a:gd name="T93" fmla="*/ 106 h 240"/>
                <a:gd name="T94" fmla="*/ 75 w 234"/>
                <a:gd name="T95" fmla="*/ 134 h 240"/>
                <a:gd name="T96" fmla="*/ 47 w 234"/>
                <a:gd name="T97" fmla="*/ 138 h 240"/>
                <a:gd name="T98" fmla="*/ 0 w 234"/>
                <a:gd name="T99" fmla="*/ 134 h 240"/>
                <a:gd name="T100" fmla="*/ 0 w 234"/>
                <a:gd name="T101" fmla="*/ 134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34" h="240">
                  <a:moveTo>
                    <a:pt x="0" y="134"/>
                  </a:moveTo>
                  <a:lnTo>
                    <a:pt x="9" y="153"/>
                  </a:lnTo>
                  <a:lnTo>
                    <a:pt x="22" y="161"/>
                  </a:lnTo>
                  <a:lnTo>
                    <a:pt x="26" y="176"/>
                  </a:lnTo>
                  <a:lnTo>
                    <a:pt x="32" y="180"/>
                  </a:lnTo>
                  <a:lnTo>
                    <a:pt x="32" y="187"/>
                  </a:lnTo>
                  <a:lnTo>
                    <a:pt x="18" y="189"/>
                  </a:lnTo>
                  <a:lnTo>
                    <a:pt x="11" y="197"/>
                  </a:lnTo>
                  <a:lnTo>
                    <a:pt x="11" y="197"/>
                  </a:lnTo>
                  <a:lnTo>
                    <a:pt x="9" y="212"/>
                  </a:lnTo>
                  <a:lnTo>
                    <a:pt x="9" y="212"/>
                  </a:lnTo>
                  <a:lnTo>
                    <a:pt x="11" y="210"/>
                  </a:lnTo>
                  <a:lnTo>
                    <a:pt x="13" y="210"/>
                  </a:lnTo>
                  <a:lnTo>
                    <a:pt x="17" y="212"/>
                  </a:lnTo>
                  <a:lnTo>
                    <a:pt x="17" y="212"/>
                  </a:lnTo>
                  <a:lnTo>
                    <a:pt x="17" y="212"/>
                  </a:lnTo>
                  <a:lnTo>
                    <a:pt x="20" y="214"/>
                  </a:lnTo>
                  <a:lnTo>
                    <a:pt x="20" y="212"/>
                  </a:lnTo>
                  <a:lnTo>
                    <a:pt x="20" y="212"/>
                  </a:lnTo>
                  <a:lnTo>
                    <a:pt x="24" y="214"/>
                  </a:lnTo>
                  <a:lnTo>
                    <a:pt x="26" y="214"/>
                  </a:lnTo>
                  <a:lnTo>
                    <a:pt x="28" y="212"/>
                  </a:lnTo>
                  <a:lnTo>
                    <a:pt x="28" y="212"/>
                  </a:lnTo>
                  <a:lnTo>
                    <a:pt x="30" y="212"/>
                  </a:lnTo>
                  <a:lnTo>
                    <a:pt x="32" y="212"/>
                  </a:lnTo>
                  <a:lnTo>
                    <a:pt x="37" y="212"/>
                  </a:lnTo>
                  <a:lnTo>
                    <a:pt x="37" y="212"/>
                  </a:lnTo>
                  <a:lnTo>
                    <a:pt x="43" y="210"/>
                  </a:lnTo>
                  <a:lnTo>
                    <a:pt x="47" y="210"/>
                  </a:lnTo>
                  <a:lnTo>
                    <a:pt x="47" y="210"/>
                  </a:lnTo>
                  <a:lnTo>
                    <a:pt x="54" y="212"/>
                  </a:lnTo>
                  <a:lnTo>
                    <a:pt x="58" y="212"/>
                  </a:lnTo>
                  <a:lnTo>
                    <a:pt x="58" y="212"/>
                  </a:lnTo>
                  <a:lnTo>
                    <a:pt x="68" y="212"/>
                  </a:lnTo>
                  <a:lnTo>
                    <a:pt x="68" y="212"/>
                  </a:lnTo>
                  <a:lnTo>
                    <a:pt x="73" y="212"/>
                  </a:lnTo>
                  <a:lnTo>
                    <a:pt x="75" y="210"/>
                  </a:lnTo>
                  <a:lnTo>
                    <a:pt x="79" y="214"/>
                  </a:lnTo>
                  <a:lnTo>
                    <a:pt x="87" y="221"/>
                  </a:lnTo>
                  <a:lnTo>
                    <a:pt x="92" y="229"/>
                  </a:lnTo>
                  <a:lnTo>
                    <a:pt x="96" y="235"/>
                  </a:lnTo>
                  <a:lnTo>
                    <a:pt x="102" y="240"/>
                  </a:lnTo>
                  <a:lnTo>
                    <a:pt x="109" y="240"/>
                  </a:lnTo>
                  <a:lnTo>
                    <a:pt x="111" y="231"/>
                  </a:lnTo>
                  <a:lnTo>
                    <a:pt x="124" y="231"/>
                  </a:lnTo>
                  <a:lnTo>
                    <a:pt x="132" y="229"/>
                  </a:lnTo>
                  <a:lnTo>
                    <a:pt x="140" y="229"/>
                  </a:lnTo>
                  <a:lnTo>
                    <a:pt x="140" y="214"/>
                  </a:lnTo>
                  <a:lnTo>
                    <a:pt x="132" y="204"/>
                  </a:lnTo>
                  <a:lnTo>
                    <a:pt x="132" y="193"/>
                  </a:lnTo>
                  <a:lnTo>
                    <a:pt x="126" y="187"/>
                  </a:lnTo>
                  <a:lnTo>
                    <a:pt x="124" y="178"/>
                  </a:lnTo>
                  <a:lnTo>
                    <a:pt x="134" y="166"/>
                  </a:lnTo>
                  <a:lnTo>
                    <a:pt x="140" y="174"/>
                  </a:lnTo>
                  <a:lnTo>
                    <a:pt x="155" y="168"/>
                  </a:lnTo>
                  <a:lnTo>
                    <a:pt x="160" y="153"/>
                  </a:lnTo>
                  <a:lnTo>
                    <a:pt x="170" y="149"/>
                  </a:lnTo>
                  <a:lnTo>
                    <a:pt x="177" y="131"/>
                  </a:lnTo>
                  <a:lnTo>
                    <a:pt x="185" y="127"/>
                  </a:lnTo>
                  <a:lnTo>
                    <a:pt x="187" y="119"/>
                  </a:lnTo>
                  <a:lnTo>
                    <a:pt x="196" y="112"/>
                  </a:lnTo>
                  <a:lnTo>
                    <a:pt x="194" y="98"/>
                  </a:lnTo>
                  <a:lnTo>
                    <a:pt x="204" y="91"/>
                  </a:lnTo>
                  <a:lnTo>
                    <a:pt x="192" y="78"/>
                  </a:lnTo>
                  <a:lnTo>
                    <a:pt x="187" y="70"/>
                  </a:lnTo>
                  <a:lnTo>
                    <a:pt x="185" y="49"/>
                  </a:lnTo>
                  <a:lnTo>
                    <a:pt x="185" y="49"/>
                  </a:lnTo>
                  <a:lnTo>
                    <a:pt x="194" y="45"/>
                  </a:lnTo>
                  <a:lnTo>
                    <a:pt x="194" y="45"/>
                  </a:lnTo>
                  <a:lnTo>
                    <a:pt x="208" y="45"/>
                  </a:lnTo>
                  <a:lnTo>
                    <a:pt x="215" y="47"/>
                  </a:lnTo>
                  <a:lnTo>
                    <a:pt x="232" y="40"/>
                  </a:lnTo>
                  <a:lnTo>
                    <a:pt x="234" y="28"/>
                  </a:lnTo>
                  <a:lnTo>
                    <a:pt x="215" y="21"/>
                  </a:lnTo>
                  <a:lnTo>
                    <a:pt x="215" y="11"/>
                  </a:lnTo>
                  <a:lnTo>
                    <a:pt x="196" y="0"/>
                  </a:lnTo>
                  <a:lnTo>
                    <a:pt x="191" y="8"/>
                  </a:lnTo>
                  <a:lnTo>
                    <a:pt x="175" y="8"/>
                  </a:lnTo>
                  <a:lnTo>
                    <a:pt x="166" y="11"/>
                  </a:lnTo>
                  <a:lnTo>
                    <a:pt x="155" y="15"/>
                  </a:lnTo>
                  <a:lnTo>
                    <a:pt x="149" y="21"/>
                  </a:lnTo>
                  <a:lnTo>
                    <a:pt x="155" y="27"/>
                  </a:lnTo>
                  <a:lnTo>
                    <a:pt x="151" y="38"/>
                  </a:lnTo>
                  <a:lnTo>
                    <a:pt x="145" y="44"/>
                  </a:lnTo>
                  <a:lnTo>
                    <a:pt x="141" y="59"/>
                  </a:lnTo>
                  <a:lnTo>
                    <a:pt x="130" y="59"/>
                  </a:lnTo>
                  <a:lnTo>
                    <a:pt x="130" y="70"/>
                  </a:lnTo>
                  <a:lnTo>
                    <a:pt x="122" y="76"/>
                  </a:lnTo>
                  <a:lnTo>
                    <a:pt x="117" y="98"/>
                  </a:lnTo>
                  <a:lnTo>
                    <a:pt x="111" y="104"/>
                  </a:lnTo>
                  <a:lnTo>
                    <a:pt x="105" y="98"/>
                  </a:lnTo>
                  <a:lnTo>
                    <a:pt x="96" y="100"/>
                  </a:lnTo>
                  <a:lnTo>
                    <a:pt x="92" y="106"/>
                  </a:lnTo>
                  <a:lnTo>
                    <a:pt x="81" y="106"/>
                  </a:lnTo>
                  <a:lnTo>
                    <a:pt x="75" y="123"/>
                  </a:lnTo>
                  <a:lnTo>
                    <a:pt x="75" y="134"/>
                  </a:lnTo>
                  <a:lnTo>
                    <a:pt x="60" y="134"/>
                  </a:lnTo>
                  <a:lnTo>
                    <a:pt x="47" y="138"/>
                  </a:lnTo>
                  <a:lnTo>
                    <a:pt x="28" y="138"/>
                  </a:lnTo>
                  <a:lnTo>
                    <a:pt x="0" y="134"/>
                  </a:lnTo>
                  <a:lnTo>
                    <a:pt x="0" y="134"/>
                  </a:lnTo>
                  <a:lnTo>
                    <a:pt x="0" y="134"/>
                  </a:lnTo>
                  <a:close/>
                </a:path>
              </a:pathLst>
            </a:custGeom>
            <a:solidFill>
              <a:schemeClr val="bg1">
                <a:lumMod val="85000"/>
              </a:schemeClr>
            </a:solidFill>
            <a:ln w="635" cap="rnd">
              <a:solidFill>
                <a:schemeClr val="bg1">
                  <a:alpha val="17000"/>
                </a:schemeClr>
              </a:solidFill>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21" name="Freeform 321">
              <a:extLst>
                <a:ext uri="{FF2B5EF4-FFF2-40B4-BE49-F238E27FC236}">
                  <a16:creationId xmlns:a16="http://schemas.microsoft.com/office/drawing/2014/main" id="{6EA2A28B-F04C-5F47-86F4-EAB22B07EE36}"/>
                </a:ext>
              </a:extLst>
            </p:cNvPr>
            <p:cNvSpPr>
              <a:spLocks/>
            </p:cNvSpPr>
            <p:nvPr userDrawn="1"/>
          </p:nvSpPr>
          <p:spPr bwMode="auto">
            <a:xfrm>
              <a:off x="2293756" y="2514950"/>
              <a:ext cx="357286" cy="311843"/>
            </a:xfrm>
            <a:custGeom>
              <a:avLst/>
              <a:gdLst>
                <a:gd name="T0" fmla="*/ 9 w 234"/>
                <a:gd name="T1" fmla="*/ 153 h 240"/>
                <a:gd name="T2" fmla="*/ 26 w 234"/>
                <a:gd name="T3" fmla="*/ 176 h 240"/>
                <a:gd name="T4" fmla="*/ 32 w 234"/>
                <a:gd name="T5" fmla="*/ 187 h 240"/>
                <a:gd name="T6" fmla="*/ 11 w 234"/>
                <a:gd name="T7" fmla="*/ 197 h 240"/>
                <a:gd name="T8" fmla="*/ 9 w 234"/>
                <a:gd name="T9" fmla="*/ 212 h 240"/>
                <a:gd name="T10" fmla="*/ 11 w 234"/>
                <a:gd name="T11" fmla="*/ 210 h 240"/>
                <a:gd name="T12" fmla="*/ 17 w 234"/>
                <a:gd name="T13" fmla="*/ 212 h 240"/>
                <a:gd name="T14" fmla="*/ 17 w 234"/>
                <a:gd name="T15" fmla="*/ 212 h 240"/>
                <a:gd name="T16" fmla="*/ 20 w 234"/>
                <a:gd name="T17" fmla="*/ 212 h 240"/>
                <a:gd name="T18" fmla="*/ 24 w 234"/>
                <a:gd name="T19" fmla="*/ 214 h 240"/>
                <a:gd name="T20" fmla="*/ 28 w 234"/>
                <a:gd name="T21" fmla="*/ 212 h 240"/>
                <a:gd name="T22" fmla="*/ 30 w 234"/>
                <a:gd name="T23" fmla="*/ 212 h 240"/>
                <a:gd name="T24" fmla="*/ 37 w 234"/>
                <a:gd name="T25" fmla="*/ 212 h 240"/>
                <a:gd name="T26" fmla="*/ 43 w 234"/>
                <a:gd name="T27" fmla="*/ 210 h 240"/>
                <a:gd name="T28" fmla="*/ 47 w 234"/>
                <a:gd name="T29" fmla="*/ 210 h 240"/>
                <a:gd name="T30" fmla="*/ 58 w 234"/>
                <a:gd name="T31" fmla="*/ 212 h 240"/>
                <a:gd name="T32" fmla="*/ 68 w 234"/>
                <a:gd name="T33" fmla="*/ 212 h 240"/>
                <a:gd name="T34" fmla="*/ 73 w 234"/>
                <a:gd name="T35" fmla="*/ 212 h 240"/>
                <a:gd name="T36" fmla="*/ 79 w 234"/>
                <a:gd name="T37" fmla="*/ 214 h 240"/>
                <a:gd name="T38" fmla="*/ 92 w 234"/>
                <a:gd name="T39" fmla="*/ 229 h 240"/>
                <a:gd name="T40" fmla="*/ 102 w 234"/>
                <a:gd name="T41" fmla="*/ 240 h 240"/>
                <a:gd name="T42" fmla="*/ 111 w 234"/>
                <a:gd name="T43" fmla="*/ 231 h 240"/>
                <a:gd name="T44" fmla="*/ 132 w 234"/>
                <a:gd name="T45" fmla="*/ 229 h 240"/>
                <a:gd name="T46" fmla="*/ 140 w 234"/>
                <a:gd name="T47" fmla="*/ 214 h 240"/>
                <a:gd name="T48" fmla="*/ 132 w 234"/>
                <a:gd name="T49" fmla="*/ 193 h 240"/>
                <a:gd name="T50" fmla="*/ 124 w 234"/>
                <a:gd name="T51" fmla="*/ 178 h 240"/>
                <a:gd name="T52" fmla="*/ 140 w 234"/>
                <a:gd name="T53" fmla="*/ 174 h 240"/>
                <a:gd name="T54" fmla="*/ 160 w 234"/>
                <a:gd name="T55" fmla="*/ 153 h 240"/>
                <a:gd name="T56" fmla="*/ 177 w 234"/>
                <a:gd name="T57" fmla="*/ 131 h 240"/>
                <a:gd name="T58" fmla="*/ 187 w 234"/>
                <a:gd name="T59" fmla="*/ 119 h 240"/>
                <a:gd name="T60" fmla="*/ 194 w 234"/>
                <a:gd name="T61" fmla="*/ 98 h 240"/>
                <a:gd name="T62" fmla="*/ 192 w 234"/>
                <a:gd name="T63" fmla="*/ 78 h 240"/>
                <a:gd name="T64" fmla="*/ 185 w 234"/>
                <a:gd name="T65" fmla="*/ 49 h 240"/>
                <a:gd name="T66" fmla="*/ 194 w 234"/>
                <a:gd name="T67" fmla="*/ 45 h 240"/>
                <a:gd name="T68" fmla="*/ 208 w 234"/>
                <a:gd name="T69" fmla="*/ 45 h 240"/>
                <a:gd name="T70" fmla="*/ 232 w 234"/>
                <a:gd name="T71" fmla="*/ 40 h 240"/>
                <a:gd name="T72" fmla="*/ 215 w 234"/>
                <a:gd name="T73" fmla="*/ 21 h 240"/>
                <a:gd name="T74" fmla="*/ 196 w 234"/>
                <a:gd name="T75" fmla="*/ 0 h 240"/>
                <a:gd name="T76" fmla="*/ 175 w 234"/>
                <a:gd name="T77" fmla="*/ 8 h 240"/>
                <a:gd name="T78" fmla="*/ 155 w 234"/>
                <a:gd name="T79" fmla="*/ 15 h 240"/>
                <a:gd name="T80" fmla="*/ 155 w 234"/>
                <a:gd name="T81" fmla="*/ 27 h 240"/>
                <a:gd name="T82" fmla="*/ 145 w 234"/>
                <a:gd name="T83" fmla="*/ 44 h 240"/>
                <a:gd name="T84" fmla="*/ 130 w 234"/>
                <a:gd name="T85" fmla="*/ 59 h 240"/>
                <a:gd name="T86" fmla="*/ 122 w 234"/>
                <a:gd name="T87" fmla="*/ 76 h 240"/>
                <a:gd name="T88" fmla="*/ 111 w 234"/>
                <a:gd name="T89" fmla="*/ 104 h 240"/>
                <a:gd name="T90" fmla="*/ 96 w 234"/>
                <a:gd name="T91" fmla="*/ 100 h 240"/>
                <a:gd name="T92" fmla="*/ 81 w 234"/>
                <a:gd name="T93" fmla="*/ 106 h 240"/>
                <a:gd name="T94" fmla="*/ 75 w 234"/>
                <a:gd name="T95" fmla="*/ 134 h 240"/>
                <a:gd name="T96" fmla="*/ 47 w 234"/>
                <a:gd name="T97" fmla="*/ 138 h 240"/>
                <a:gd name="T98" fmla="*/ 0 w 234"/>
                <a:gd name="T99" fmla="*/ 134 h 240"/>
                <a:gd name="T100" fmla="*/ 0 w 234"/>
                <a:gd name="T101" fmla="*/ 134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34" h="240">
                  <a:moveTo>
                    <a:pt x="0" y="134"/>
                  </a:moveTo>
                  <a:lnTo>
                    <a:pt x="9" y="153"/>
                  </a:lnTo>
                  <a:lnTo>
                    <a:pt x="22" y="161"/>
                  </a:lnTo>
                  <a:lnTo>
                    <a:pt x="26" y="176"/>
                  </a:lnTo>
                  <a:lnTo>
                    <a:pt x="32" y="180"/>
                  </a:lnTo>
                  <a:lnTo>
                    <a:pt x="32" y="187"/>
                  </a:lnTo>
                  <a:lnTo>
                    <a:pt x="18" y="189"/>
                  </a:lnTo>
                  <a:lnTo>
                    <a:pt x="11" y="197"/>
                  </a:lnTo>
                  <a:lnTo>
                    <a:pt x="11" y="197"/>
                  </a:lnTo>
                  <a:lnTo>
                    <a:pt x="9" y="212"/>
                  </a:lnTo>
                  <a:lnTo>
                    <a:pt x="9" y="212"/>
                  </a:lnTo>
                  <a:lnTo>
                    <a:pt x="11" y="210"/>
                  </a:lnTo>
                  <a:lnTo>
                    <a:pt x="13" y="210"/>
                  </a:lnTo>
                  <a:lnTo>
                    <a:pt x="17" y="212"/>
                  </a:lnTo>
                  <a:lnTo>
                    <a:pt x="17" y="212"/>
                  </a:lnTo>
                  <a:lnTo>
                    <a:pt x="17" y="212"/>
                  </a:lnTo>
                  <a:lnTo>
                    <a:pt x="20" y="214"/>
                  </a:lnTo>
                  <a:lnTo>
                    <a:pt x="20" y="212"/>
                  </a:lnTo>
                  <a:lnTo>
                    <a:pt x="20" y="212"/>
                  </a:lnTo>
                  <a:lnTo>
                    <a:pt x="24" y="214"/>
                  </a:lnTo>
                  <a:lnTo>
                    <a:pt x="26" y="214"/>
                  </a:lnTo>
                  <a:lnTo>
                    <a:pt x="28" y="212"/>
                  </a:lnTo>
                  <a:lnTo>
                    <a:pt x="28" y="212"/>
                  </a:lnTo>
                  <a:lnTo>
                    <a:pt x="30" y="212"/>
                  </a:lnTo>
                  <a:lnTo>
                    <a:pt x="32" y="212"/>
                  </a:lnTo>
                  <a:lnTo>
                    <a:pt x="37" y="212"/>
                  </a:lnTo>
                  <a:lnTo>
                    <a:pt x="37" y="212"/>
                  </a:lnTo>
                  <a:lnTo>
                    <a:pt x="43" y="210"/>
                  </a:lnTo>
                  <a:lnTo>
                    <a:pt x="47" y="210"/>
                  </a:lnTo>
                  <a:lnTo>
                    <a:pt x="47" y="210"/>
                  </a:lnTo>
                  <a:lnTo>
                    <a:pt x="54" y="212"/>
                  </a:lnTo>
                  <a:lnTo>
                    <a:pt x="58" y="212"/>
                  </a:lnTo>
                  <a:lnTo>
                    <a:pt x="58" y="212"/>
                  </a:lnTo>
                  <a:lnTo>
                    <a:pt x="68" y="212"/>
                  </a:lnTo>
                  <a:lnTo>
                    <a:pt x="68" y="212"/>
                  </a:lnTo>
                  <a:lnTo>
                    <a:pt x="73" y="212"/>
                  </a:lnTo>
                  <a:lnTo>
                    <a:pt x="75" y="210"/>
                  </a:lnTo>
                  <a:lnTo>
                    <a:pt x="79" y="214"/>
                  </a:lnTo>
                  <a:lnTo>
                    <a:pt x="87" y="221"/>
                  </a:lnTo>
                  <a:lnTo>
                    <a:pt x="92" y="229"/>
                  </a:lnTo>
                  <a:lnTo>
                    <a:pt x="96" y="235"/>
                  </a:lnTo>
                  <a:lnTo>
                    <a:pt x="102" y="240"/>
                  </a:lnTo>
                  <a:lnTo>
                    <a:pt x="109" y="240"/>
                  </a:lnTo>
                  <a:lnTo>
                    <a:pt x="111" y="231"/>
                  </a:lnTo>
                  <a:lnTo>
                    <a:pt x="124" y="231"/>
                  </a:lnTo>
                  <a:lnTo>
                    <a:pt x="132" y="229"/>
                  </a:lnTo>
                  <a:lnTo>
                    <a:pt x="140" y="229"/>
                  </a:lnTo>
                  <a:lnTo>
                    <a:pt x="140" y="214"/>
                  </a:lnTo>
                  <a:lnTo>
                    <a:pt x="132" y="204"/>
                  </a:lnTo>
                  <a:lnTo>
                    <a:pt x="132" y="193"/>
                  </a:lnTo>
                  <a:lnTo>
                    <a:pt x="126" y="187"/>
                  </a:lnTo>
                  <a:lnTo>
                    <a:pt x="124" y="178"/>
                  </a:lnTo>
                  <a:lnTo>
                    <a:pt x="134" y="166"/>
                  </a:lnTo>
                  <a:lnTo>
                    <a:pt x="140" y="174"/>
                  </a:lnTo>
                  <a:lnTo>
                    <a:pt x="155" y="168"/>
                  </a:lnTo>
                  <a:lnTo>
                    <a:pt x="160" y="153"/>
                  </a:lnTo>
                  <a:lnTo>
                    <a:pt x="170" y="149"/>
                  </a:lnTo>
                  <a:lnTo>
                    <a:pt x="177" y="131"/>
                  </a:lnTo>
                  <a:lnTo>
                    <a:pt x="185" y="127"/>
                  </a:lnTo>
                  <a:lnTo>
                    <a:pt x="187" y="119"/>
                  </a:lnTo>
                  <a:lnTo>
                    <a:pt x="196" y="112"/>
                  </a:lnTo>
                  <a:lnTo>
                    <a:pt x="194" y="98"/>
                  </a:lnTo>
                  <a:lnTo>
                    <a:pt x="204" y="91"/>
                  </a:lnTo>
                  <a:lnTo>
                    <a:pt x="192" y="78"/>
                  </a:lnTo>
                  <a:lnTo>
                    <a:pt x="187" y="70"/>
                  </a:lnTo>
                  <a:lnTo>
                    <a:pt x="185" y="49"/>
                  </a:lnTo>
                  <a:lnTo>
                    <a:pt x="185" y="49"/>
                  </a:lnTo>
                  <a:lnTo>
                    <a:pt x="194" y="45"/>
                  </a:lnTo>
                  <a:lnTo>
                    <a:pt x="194" y="45"/>
                  </a:lnTo>
                  <a:lnTo>
                    <a:pt x="208" y="45"/>
                  </a:lnTo>
                  <a:lnTo>
                    <a:pt x="215" y="47"/>
                  </a:lnTo>
                  <a:lnTo>
                    <a:pt x="232" y="40"/>
                  </a:lnTo>
                  <a:lnTo>
                    <a:pt x="234" y="28"/>
                  </a:lnTo>
                  <a:lnTo>
                    <a:pt x="215" y="21"/>
                  </a:lnTo>
                  <a:lnTo>
                    <a:pt x="215" y="11"/>
                  </a:lnTo>
                  <a:lnTo>
                    <a:pt x="196" y="0"/>
                  </a:lnTo>
                  <a:lnTo>
                    <a:pt x="191" y="8"/>
                  </a:lnTo>
                  <a:lnTo>
                    <a:pt x="175" y="8"/>
                  </a:lnTo>
                  <a:lnTo>
                    <a:pt x="166" y="11"/>
                  </a:lnTo>
                  <a:lnTo>
                    <a:pt x="155" y="15"/>
                  </a:lnTo>
                  <a:lnTo>
                    <a:pt x="149" y="21"/>
                  </a:lnTo>
                  <a:lnTo>
                    <a:pt x="155" y="27"/>
                  </a:lnTo>
                  <a:lnTo>
                    <a:pt x="151" y="38"/>
                  </a:lnTo>
                  <a:lnTo>
                    <a:pt x="145" y="44"/>
                  </a:lnTo>
                  <a:lnTo>
                    <a:pt x="141" y="59"/>
                  </a:lnTo>
                  <a:lnTo>
                    <a:pt x="130" y="59"/>
                  </a:lnTo>
                  <a:lnTo>
                    <a:pt x="130" y="70"/>
                  </a:lnTo>
                  <a:lnTo>
                    <a:pt x="122" y="76"/>
                  </a:lnTo>
                  <a:lnTo>
                    <a:pt x="117" y="98"/>
                  </a:lnTo>
                  <a:lnTo>
                    <a:pt x="111" y="104"/>
                  </a:lnTo>
                  <a:lnTo>
                    <a:pt x="105" y="98"/>
                  </a:lnTo>
                  <a:lnTo>
                    <a:pt x="96" y="100"/>
                  </a:lnTo>
                  <a:lnTo>
                    <a:pt x="92" y="106"/>
                  </a:lnTo>
                  <a:lnTo>
                    <a:pt x="81" y="106"/>
                  </a:lnTo>
                  <a:lnTo>
                    <a:pt x="75" y="123"/>
                  </a:lnTo>
                  <a:lnTo>
                    <a:pt x="75" y="134"/>
                  </a:lnTo>
                  <a:lnTo>
                    <a:pt x="60" y="134"/>
                  </a:lnTo>
                  <a:lnTo>
                    <a:pt x="47" y="138"/>
                  </a:lnTo>
                  <a:lnTo>
                    <a:pt x="28" y="138"/>
                  </a:lnTo>
                  <a:lnTo>
                    <a:pt x="0" y="134"/>
                  </a:lnTo>
                  <a:lnTo>
                    <a:pt x="0" y="134"/>
                  </a:lnTo>
                  <a:lnTo>
                    <a:pt x="0" y="134"/>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22" name="Freeform 322">
              <a:extLst>
                <a:ext uri="{FF2B5EF4-FFF2-40B4-BE49-F238E27FC236}">
                  <a16:creationId xmlns:a16="http://schemas.microsoft.com/office/drawing/2014/main" id="{7E725320-7295-D14C-B12E-261E440618D0}"/>
                </a:ext>
              </a:extLst>
            </p:cNvPr>
            <p:cNvSpPr>
              <a:spLocks/>
            </p:cNvSpPr>
            <p:nvPr userDrawn="1"/>
          </p:nvSpPr>
          <p:spPr bwMode="auto">
            <a:xfrm>
              <a:off x="2428120" y="2418798"/>
              <a:ext cx="167955" cy="103948"/>
            </a:xfrm>
            <a:custGeom>
              <a:avLst/>
              <a:gdLst>
                <a:gd name="T0" fmla="*/ 10 w 110"/>
                <a:gd name="T1" fmla="*/ 76 h 80"/>
                <a:gd name="T2" fmla="*/ 10 w 110"/>
                <a:gd name="T3" fmla="*/ 68 h 80"/>
                <a:gd name="T4" fmla="*/ 17 w 110"/>
                <a:gd name="T5" fmla="*/ 57 h 80"/>
                <a:gd name="T6" fmla="*/ 12 w 110"/>
                <a:gd name="T7" fmla="*/ 46 h 80"/>
                <a:gd name="T8" fmla="*/ 12 w 110"/>
                <a:gd name="T9" fmla="*/ 40 h 80"/>
                <a:gd name="T10" fmla="*/ 0 w 110"/>
                <a:gd name="T11" fmla="*/ 34 h 80"/>
                <a:gd name="T12" fmla="*/ 6 w 110"/>
                <a:gd name="T13" fmla="*/ 27 h 80"/>
                <a:gd name="T14" fmla="*/ 21 w 110"/>
                <a:gd name="T15" fmla="*/ 27 h 80"/>
                <a:gd name="T16" fmla="*/ 21 w 110"/>
                <a:gd name="T17" fmla="*/ 15 h 80"/>
                <a:gd name="T18" fmla="*/ 33 w 110"/>
                <a:gd name="T19" fmla="*/ 14 h 80"/>
                <a:gd name="T20" fmla="*/ 33 w 110"/>
                <a:gd name="T21" fmla="*/ 6 h 80"/>
                <a:gd name="T22" fmla="*/ 40 w 110"/>
                <a:gd name="T23" fmla="*/ 8 h 80"/>
                <a:gd name="T24" fmla="*/ 48 w 110"/>
                <a:gd name="T25" fmla="*/ 0 h 80"/>
                <a:gd name="T26" fmla="*/ 50 w 110"/>
                <a:gd name="T27" fmla="*/ 4 h 80"/>
                <a:gd name="T28" fmla="*/ 50 w 110"/>
                <a:gd name="T29" fmla="*/ 14 h 80"/>
                <a:gd name="T30" fmla="*/ 36 w 110"/>
                <a:gd name="T31" fmla="*/ 19 h 80"/>
                <a:gd name="T32" fmla="*/ 29 w 110"/>
                <a:gd name="T33" fmla="*/ 29 h 80"/>
                <a:gd name="T34" fmla="*/ 50 w 110"/>
                <a:gd name="T35" fmla="*/ 29 h 80"/>
                <a:gd name="T36" fmla="*/ 59 w 110"/>
                <a:gd name="T37" fmla="*/ 32 h 80"/>
                <a:gd name="T38" fmla="*/ 65 w 110"/>
                <a:gd name="T39" fmla="*/ 27 h 80"/>
                <a:gd name="T40" fmla="*/ 70 w 110"/>
                <a:gd name="T41" fmla="*/ 32 h 80"/>
                <a:gd name="T42" fmla="*/ 97 w 110"/>
                <a:gd name="T43" fmla="*/ 32 h 80"/>
                <a:gd name="T44" fmla="*/ 97 w 110"/>
                <a:gd name="T45" fmla="*/ 46 h 80"/>
                <a:gd name="T46" fmla="*/ 104 w 110"/>
                <a:gd name="T47" fmla="*/ 48 h 80"/>
                <a:gd name="T48" fmla="*/ 108 w 110"/>
                <a:gd name="T49" fmla="*/ 55 h 80"/>
                <a:gd name="T50" fmla="*/ 110 w 110"/>
                <a:gd name="T51" fmla="*/ 68 h 80"/>
                <a:gd name="T52" fmla="*/ 89 w 110"/>
                <a:gd name="T53" fmla="*/ 68 h 80"/>
                <a:gd name="T54" fmla="*/ 78 w 110"/>
                <a:gd name="T55" fmla="*/ 76 h 80"/>
                <a:gd name="T56" fmla="*/ 63 w 110"/>
                <a:gd name="T57" fmla="*/ 80 h 80"/>
                <a:gd name="T58" fmla="*/ 63 w 110"/>
                <a:gd name="T59" fmla="*/ 65 h 80"/>
                <a:gd name="T60" fmla="*/ 61 w 110"/>
                <a:gd name="T61" fmla="*/ 57 h 80"/>
                <a:gd name="T62" fmla="*/ 52 w 110"/>
                <a:gd name="T63" fmla="*/ 51 h 80"/>
                <a:gd name="T64" fmla="*/ 48 w 110"/>
                <a:gd name="T65" fmla="*/ 55 h 80"/>
                <a:gd name="T66" fmla="*/ 48 w 110"/>
                <a:gd name="T67" fmla="*/ 66 h 80"/>
                <a:gd name="T68" fmla="*/ 36 w 110"/>
                <a:gd name="T69" fmla="*/ 66 h 80"/>
                <a:gd name="T70" fmla="*/ 31 w 110"/>
                <a:gd name="T71" fmla="*/ 72 h 80"/>
                <a:gd name="T72" fmla="*/ 21 w 110"/>
                <a:gd name="T73" fmla="*/ 72 h 80"/>
                <a:gd name="T74" fmla="*/ 16 w 110"/>
                <a:gd name="T75" fmla="*/ 78 h 80"/>
                <a:gd name="T76" fmla="*/ 10 w 110"/>
                <a:gd name="T77" fmla="*/ 76 h 80"/>
                <a:gd name="T78" fmla="*/ 10 w 110"/>
                <a:gd name="T79" fmla="*/ 76 h 80"/>
                <a:gd name="T80" fmla="*/ 10 w 110"/>
                <a:gd name="T81" fmla="*/ 76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10" h="80">
                  <a:moveTo>
                    <a:pt x="10" y="76"/>
                  </a:moveTo>
                  <a:lnTo>
                    <a:pt x="10" y="68"/>
                  </a:lnTo>
                  <a:lnTo>
                    <a:pt x="17" y="57"/>
                  </a:lnTo>
                  <a:lnTo>
                    <a:pt x="12" y="46"/>
                  </a:lnTo>
                  <a:lnTo>
                    <a:pt x="12" y="40"/>
                  </a:lnTo>
                  <a:lnTo>
                    <a:pt x="0" y="34"/>
                  </a:lnTo>
                  <a:lnTo>
                    <a:pt x="6" y="27"/>
                  </a:lnTo>
                  <a:lnTo>
                    <a:pt x="21" y="27"/>
                  </a:lnTo>
                  <a:lnTo>
                    <a:pt x="21" y="15"/>
                  </a:lnTo>
                  <a:lnTo>
                    <a:pt x="33" y="14"/>
                  </a:lnTo>
                  <a:lnTo>
                    <a:pt x="33" y="6"/>
                  </a:lnTo>
                  <a:lnTo>
                    <a:pt x="40" y="8"/>
                  </a:lnTo>
                  <a:lnTo>
                    <a:pt x="48" y="0"/>
                  </a:lnTo>
                  <a:lnTo>
                    <a:pt x="50" y="4"/>
                  </a:lnTo>
                  <a:lnTo>
                    <a:pt x="50" y="14"/>
                  </a:lnTo>
                  <a:lnTo>
                    <a:pt x="36" y="19"/>
                  </a:lnTo>
                  <a:lnTo>
                    <a:pt x="29" y="29"/>
                  </a:lnTo>
                  <a:lnTo>
                    <a:pt x="50" y="29"/>
                  </a:lnTo>
                  <a:lnTo>
                    <a:pt x="59" y="32"/>
                  </a:lnTo>
                  <a:lnTo>
                    <a:pt x="65" y="27"/>
                  </a:lnTo>
                  <a:lnTo>
                    <a:pt x="70" y="32"/>
                  </a:lnTo>
                  <a:lnTo>
                    <a:pt x="97" y="32"/>
                  </a:lnTo>
                  <a:lnTo>
                    <a:pt x="97" y="46"/>
                  </a:lnTo>
                  <a:lnTo>
                    <a:pt x="104" y="48"/>
                  </a:lnTo>
                  <a:lnTo>
                    <a:pt x="108" y="55"/>
                  </a:lnTo>
                  <a:lnTo>
                    <a:pt x="110" y="68"/>
                  </a:lnTo>
                  <a:lnTo>
                    <a:pt x="89" y="68"/>
                  </a:lnTo>
                  <a:lnTo>
                    <a:pt x="78" y="76"/>
                  </a:lnTo>
                  <a:lnTo>
                    <a:pt x="63" y="80"/>
                  </a:lnTo>
                  <a:lnTo>
                    <a:pt x="63" y="65"/>
                  </a:lnTo>
                  <a:lnTo>
                    <a:pt x="61" y="57"/>
                  </a:lnTo>
                  <a:lnTo>
                    <a:pt x="52" y="51"/>
                  </a:lnTo>
                  <a:lnTo>
                    <a:pt x="48" y="55"/>
                  </a:lnTo>
                  <a:lnTo>
                    <a:pt x="48" y="66"/>
                  </a:lnTo>
                  <a:lnTo>
                    <a:pt x="36" y="66"/>
                  </a:lnTo>
                  <a:lnTo>
                    <a:pt x="31" y="72"/>
                  </a:lnTo>
                  <a:lnTo>
                    <a:pt x="21" y="72"/>
                  </a:lnTo>
                  <a:lnTo>
                    <a:pt x="16" y="78"/>
                  </a:lnTo>
                  <a:lnTo>
                    <a:pt x="10" y="76"/>
                  </a:lnTo>
                  <a:lnTo>
                    <a:pt x="10" y="76"/>
                  </a:lnTo>
                  <a:lnTo>
                    <a:pt x="10" y="76"/>
                  </a:lnTo>
                  <a:close/>
                </a:path>
              </a:pathLst>
            </a:custGeom>
            <a:solidFill>
              <a:schemeClr val="bg1">
                <a:lumMod val="85000"/>
              </a:schemeClr>
            </a:solidFill>
            <a:ln w="635" cap="rnd">
              <a:solidFill>
                <a:schemeClr val="bg1">
                  <a:alpha val="17000"/>
                </a:schemeClr>
              </a:solidFill>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23" name="Freeform 323">
              <a:extLst>
                <a:ext uri="{FF2B5EF4-FFF2-40B4-BE49-F238E27FC236}">
                  <a16:creationId xmlns:a16="http://schemas.microsoft.com/office/drawing/2014/main" id="{CACF24A2-09F9-9847-B82C-A1F04B4667F0}"/>
                </a:ext>
              </a:extLst>
            </p:cNvPr>
            <p:cNvSpPr>
              <a:spLocks/>
            </p:cNvSpPr>
            <p:nvPr userDrawn="1"/>
          </p:nvSpPr>
          <p:spPr bwMode="auto">
            <a:xfrm>
              <a:off x="2428120" y="2418798"/>
              <a:ext cx="167955" cy="103948"/>
            </a:xfrm>
            <a:custGeom>
              <a:avLst/>
              <a:gdLst>
                <a:gd name="T0" fmla="*/ 10 w 110"/>
                <a:gd name="T1" fmla="*/ 76 h 80"/>
                <a:gd name="T2" fmla="*/ 10 w 110"/>
                <a:gd name="T3" fmla="*/ 68 h 80"/>
                <a:gd name="T4" fmla="*/ 17 w 110"/>
                <a:gd name="T5" fmla="*/ 57 h 80"/>
                <a:gd name="T6" fmla="*/ 12 w 110"/>
                <a:gd name="T7" fmla="*/ 46 h 80"/>
                <a:gd name="T8" fmla="*/ 12 w 110"/>
                <a:gd name="T9" fmla="*/ 40 h 80"/>
                <a:gd name="T10" fmla="*/ 0 w 110"/>
                <a:gd name="T11" fmla="*/ 34 h 80"/>
                <a:gd name="T12" fmla="*/ 6 w 110"/>
                <a:gd name="T13" fmla="*/ 27 h 80"/>
                <a:gd name="T14" fmla="*/ 21 w 110"/>
                <a:gd name="T15" fmla="*/ 27 h 80"/>
                <a:gd name="T16" fmla="*/ 21 w 110"/>
                <a:gd name="T17" fmla="*/ 15 h 80"/>
                <a:gd name="T18" fmla="*/ 33 w 110"/>
                <a:gd name="T19" fmla="*/ 14 h 80"/>
                <a:gd name="T20" fmla="*/ 33 w 110"/>
                <a:gd name="T21" fmla="*/ 6 h 80"/>
                <a:gd name="T22" fmla="*/ 40 w 110"/>
                <a:gd name="T23" fmla="*/ 8 h 80"/>
                <a:gd name="T24" fmla="*/ 48 w 110"/>
                <a:gd name="T25" fmla="*/ 0 h 80"/>
                <a:gd name="T26" fmla="*/ 50 w 110"/>
                <a:gd name="T27" fmla="*/ 4 h 80"/>
                <a:gd name="T28" fmla="*/ 50 w 110"/>
                <a:gd name="T29" fmla="*/ 14 h 80"/>
                <a:gd name="T30" fmla="*/ 36 w 110"/>
                <a:gd name="T31" fmla="*/ 19 h 80"/>
                <a:gd name="T32" fmla="*/ 29 w 110"/>
                <a:gd name="T33" fmla="*/ 29 h 80"/>
                <a:gd name="T34" fmla="*/ 50 w 110"/>
                <a:gd name="T35" fmla="*/ 29 h 80"/>
                <a:gd name="T36" fmla="*/ 59 w 110"/>
                <a:gd name="T37" fmla="*/ 32 h 80"/>
                <a:gd name="T38" fmla="*/ 65 w 110"/>
                <a:gd name="T39" fmla="*/ 27 h 80"/>
                <a:gd name="T40" fmla="*/ 70 w 110"/>
                <a:gd name="T41" fmla="*/ 32 h 80"/>
                <a:gd name="T42" fmla="*/ 97 w 110"/>
                <a:gd name="T43" fmla="*/ 32 h 80"/>
                <a:gd name="T44" fmla="*/ 97 w 110"/>
                <a:gd name="T45" fmla="*/ 46 h 80"/>
                <a:gd name="T46" fmla="*/ 104 w 110"/>
                <a:gd name="T47" fmla="*/ 48 h 80"/>
                <a:gd name="T48" fmla="*/ 108 w 110"/>
                <a:gd name="T49" fmla="*/ 55 h 80"/>
                <a:gd name="T50" fmla="*/ 110 w 110"/>
                <a:gd name="T51" fmla="*/ 68 h 80"/>
                <a:gd name="T52" fmla="*/ 89 w 110"/>
                <a:gd name="T53" fmla="*/ 68 h 80"/>
                <a:gd name="T54" fmla="*/ 78 w 110"/>
                <a:gd name="T55" fmla="*/ 76 h 80"/>
                <a:gd name="T56" fmla="*/ 63 w 110"/>
                <a:gd name="T57" fmla="*/ 80 h 80"/>
                <a:gd name="T58" fmla="*/ 63 w 110"/>
                <a:gd name="T59" fmla="*/ 65 h 80"/>
                <a:gd name="T60" fmla="*/ 61 w 110"/>
                <a:gd name="T61" fmla="*/ 57 h 80"/>
                <a:gd name="T62" fmla="*/ 52 w 110"/>
                <a:gd name="T63" fmla="*/ 51 h 80"/>
                <a:gd name="T64" fmla="*/ 48 w 110"/>
                <a:gd name="T65" fmla="*/ 55 h 80"/>
                <a:gd name="T66" fmla="*/ 48 w 110"/>
                <a:gd name="T67" fmla="*/ 66 h 80"/>
                <a:gd name="T68" fmla="*/ 36 w 110"/>
                <a:gd name="T69" fmla="*/ 66 h 80"/>
                <a:gd name="T70" fmla="*/ 31 w 110"/>
                <a:gd name="T71" fmla="*/ 72 h 80"/>
                <a:gd name="T72" fmla="*/ 21 w 110"/>
                <a:gd name="T73" fmla="*/ 72 h 80"/>
                <a:gd name="T74" fmla="*/ 16 w 110"/>
                <a:gd name="T75" fmla="*/ 78 h 80"/>
                <a:gd name="T76" fmla="*/ 10 w 110"/>
                <a:gd name="T77" fmla="*/ 76 h 80"/>
                <a:gd name="T78" fmla="*/ 10 w 110"/>
                <a:gd name="T79" fmla="*/ 76 h 80"/>
                <a:gd name="T80" fmla="*/ 10 w 110"/>
                <a:gd name="T81" fmla="*/ 76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10" h="80">
                  <a:moveTo>
                    <a:pt x="10" y="76"/>
                  </a:moveTo>
                  <a:lnTo>
                    <a:pt x="10" y="68"/>
                  </a:lnTo>
                  <a:lnTo>
                    <a:pt x="17" y="57"/>
                  </a:lnTo>
                  <a:lnTo>
                    <a:pt x="12" y="46"/>
                  </a:lnTo>
                  <a:lnTo>
                    <a:pt x="12" y="40"/>
                  </a:lnTo>
                  <a:lnTo>
                    <a:pt x="0" y="34"/>
                  </a:lnTo>
                  <a:lnTo>
                    <a:pt x="6" y="27"/>
                  </a:lnTo>
                  <a:lnTo>
                    <a:pt x="21" y="27"/>
                  </a:lnTo>
                  <a:lnTo>
                    <a:pt x="21" y="15"/>
                  </a:lnTo>
                  <a:lnTo>
                    <a:pt x="33" y="14"/>
                  </a:lnTo>
                  <a:lnTo>
                    <a:pt x="33" y="6"/>
                  </a:lnTo>
                  <a:lnTo>
                    <a:pt x="40" y="8"/>
                  </a:lnTo>
                  <a:lnTo>
                    <a:pt x="48" y="0"/>
                  </a:lnTo>
                  <a:lnTo>
                    <a:pt x="50" y="4"/>
                  </a:lnTo>
                  <a:lnTo>
                    <a:pt x="50" y="14"/>
                  </a:lnTo>
                  <a:lnTo>
                    <a:pt x="36" y="19"/>
                  </a:lnTo>
                  <a:lnTo>
                    <a:pt x="29" y="29"/>
                  </a:lnTo>
                  <a:lnTo>
                    <a:pt x="50" y="29"/>
                  </a:lnTo>
                  <a:lnTo>
                    <a:pt x="59" y="32"/>
                  </a:lnTo>
                  <a:lnTo>
                    <a:pt x="65" y="27"/>
                  </a:lnTo>
                  <a:lnTo>
                    <a:pt x="70" y="32"/>
                  </a:lnTo>
                  <a:lnTo>
                    <a:pt x="97" y="32"/>
                  </a:lnTo>
                  <a:lnTo>
                    <a:pt x="97" y="46"/>
                  </a:lnTo>
                  <a:lnTo>
                    <a:pt x="104" y="48"/>
                  </a:lnTo>
                  <a:lnTo>
                    <a:pt x="108" y="55"/>
                  </a:lnTo>
                  <a:lnTo>
                    <a:pt x="110" y="68"/>
                  </a:lnTo>
                  <a:lnTo>
                    <a:pt x="89" y="68"/>
                  </a:lnTo>
                  <a:lnTo>
                    <a:pt x="78" y="76"/>
                  </a:lnTo>
                  <a:lnTo>
                    <a:pt x="63" y="80"/>
                  </a:lnTo>
                  <a:lnTo>
                    <a:pt x="63" y="65"/>
                  </a:lnTo>
                  <a:lnTo>
                    <a:pt x="61" y="57"/>
                  </a:lnTo>
                  <a:lnTo>
                    <a:pt x="52" y="51"/>
                  </a:lnTo>
                  <a:lnTo>
                    <a:pt x="48" y="55"/>
                  </a:lnTo>
                  <a:lnTo>
                    <a:pt x="48" y="66"/>
                  </a:lnTo>
                  <a:lnTo>
                    <a:pt x="36" y="66"/>
                  </a:lnTo>
                  <a:lnTo>
                    <a:pt x="31" y="72"/>
                  </a:lnTo>
                  <a:lnTo>
                    <a:pt x="21" y="72"/>
                  </a:lnTo>
                  <a:lnTo>
                    <a:pt x="16" y="78"/>
                  </a:lnTo>
                  <a:lnTo>
                    <a:pt x="10" y="76"/>
                  </a:lnTo>
                  <a:lnTo>
                    <a:pt x="10" y="76"/>
                  </a:lnTo>
                  <a:lnTo>
                    <a:pt x="10" y="76"/>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24" name="Freeform 324">
              <a:extLst>
                <a:ext uri="{FF2B5EF4-FFF2-40B4-BE49-F238E27FC236}">
                  <a16:creationId xmlns:a16="http://schemas.microsoft.com/office/drawing/2014/main" id="{EA158489-DC14-8648-B40C-2720B30E79EE}"/>
                </a:ext>
              </a:extLst>
            </p:cNvPr>
            <p:cNvSpPr>
              <a:spLocks/>
            </p:cNvSpPr>
            <p:nvPr userDrawn="1"/>
          </p:nvSpPr>
          <p:spPr bwMode="auto">
            <a:xfrm>
              <a:off x="2238789" y="2030294"/>
              <a:ext cx="622961" cy="398899"/>
            </a:xfrm>
            <a:custGeom>
              <a:avLst/>
              <a:gdLst>
                <a:gd name="T0" fmla="*/ 26 w 408"/>
                <a:gd name="T1" fmla="*/ 180 h 307"/>
                <a:gd name="T2" fmla="*/ 41 w 408"/>
                <a:gd name="T3" fmla="*/ 165 h 307"/>
                <a:gd name="T4" fmla="*/ 47 w 408"/>
                <a:gd name="T5" fmla="*/ 165 h 307"/>
                <a:gd name="T6" fmla="*/ 53 w 408"/>
                <a:gd name="T7" fmla="*/ 165 h 307"/>
                <a:gd name="T8" fmla="*/ 53 w 408"/>
                <a:gd name="T9" fmla="*/ 165 h 307"/>
                <a:gd name="T10" fmla="*/ 56 w 408"/>
                <a:gd name="T11" fmla="*/ 173 h 307"/>
                <a:gd name="T12" fmla="*/ 79 w 408"/>
                <a:gd name="T13" fmla="*/ 163 h 307"/>
                <a:gd name="T14" fmla="*/ 56 w 408"/>
                <a:gd name="T15" fmla="*/ 140 h 307"/>
                <a:gd name="T16" fmla="*/ 66 w 408"/>
                <a:gd name="T17" fmla="*/ 118 h 307"/>
                <a:gd name="T18" fmla="*/ 54 w 408"/>
                <a:gd name="T19" fmla="*/ 95 h 307"/>
                <a:gd name="T20" fmla="*/ 30 w 408"/>
                <a:gd name="T21" fmla="*/ 86 h 307"/>
                <a:gd name="T22" fmla="*/ 39 w 408"/>
                <a:gd name="T23" fmla="*/ 72 h 307"/>
                <a:gd name="T24" fmla="*/ 49 w 408"/>
                <a:gd name="T25" fmla="*/ 53 h 307"/>
                <a:gd name="T26" fmla="*/ 41 w 408"/>
                <a:gd name="T27" fmla="*/ 33 h 307"/>
                <a:gd name="T28" fmla="*/ 158 w 408"/>
                <a:gd name="T29" fmla="*/ 0 h 307"/>
                <a:gd name="T30" fmla="*/ 179 w 408"/>
                <a:gd name="T31" fmla="*/ 6 h 307"/>
                <a:gd name="T32" fmla="*/ 200 w 408"/>
                <a:gd name="T33" fmla="*/ 27 h 307"/>
                <a:gd name="T34" fmla="*/ 208 w 408"/>
                <a:gd name="T35" fmla="*/ 27 h 307"/>
                <a:gd name="T36" fmla="*/ 213 w 408"/>
                <a:gd name="T37" fmla="*/ 46 h 307"/>
                <a:gd name="T38" fmla="*/ 225 w 408"/>
                <a:gd name="T39" fmla="*/ 46 h 307"/>
                <a:gd name="T40" fmla="*/ 263 w 408"/>
                <a:gd name="T41" fmla="*/ 25 h 307"/>
                <a:gd name="T42" fmla="*/ 280 w 408"/>
                <a:gd name="T43" fmla="*/ 53 h 307"/>
                <a:gd name="T44" fmla="*/ 314 w 408"/>
                <a:gd name="T45" fmla="*/ 99 h 307"/>
                <a:gd name="T46" fmla="*/ 327 w 408"/>
                <a:gd name="T47" fmla="*/ 104 h 307"/>
                <a:gd name="T48" fmla="*/ 346 w 408"/>
                <a:gd name="T49" fmla="*/ 103 h 307"/>
                <a:gd name="T50" fmla="*/ 363 w 408"/>
                <a:gd name="T51" fmla="*/ 106 h 307"/>
                <a:gd name="T52" fmla="*/ 374 w 408"/>
                <a:gd name="T53" fmla="*/ 116 h 307"/>
                <a:gd name="T54" fmla="*/ 384 w 408"/>
                <a:gd name="T55" fmla="*/ 131 h 307"/>
                <a:gd name="T56" fmla="*/ 399 w 408"/>
                <a:gd name="T57" fmla="*/ 125 h 307"/>
                <a:gd name="T58" fmla="*/ 401 w 408"/>
                <a:gd name="T59" fmla="*/ 140 h 307"/>
                <a:gd name="T60" fmla="*/ 389 w 408"/>
                <a:gd name="T61" fmla="*/ 156 h 307"/>
                <a:gd name="T62" fmla="*/ 385 w 408"/>
                <a:gd name="T63" fmla="*/ 176 h 307"/>
                <a:gd name="T64" fmla="*/ 351 w 408"/>
                <a:gd name="T65" fmla="*/ 180 h 307"/>
                <a:gd name="T66" fmla="*/ 342 w 408"/>
                <a:gd name="T67" fmla="*/ 218 h 307"/>
                <a:gd name="T68" fmla="*/ 329 w 408"/>
                <a:gd name="T69" fmla="*/ 214 h 307"/>
                <a:gd name="T70" fmla="*/ 317 w 408"/>
                <a:gd name="T71" fmla="*/ 258 h 307"/>
                <a:gd name="T72" fmla="*/ 298 w 408"/>
                <a:gd name="T73" fmla="*/ 275 h 307"/>
                <a:gd name="T74" fmla="*/ 236 w 408"/>
                <a:gd name="T75" fmla="*/ 265 h 307"/>
                <a:gd name="T76" fmla="*/ 213 w 408"/>
                <a:gd name="T77" fmla="*/ 269 h 307"/>
                <a:gd name="T78" fmla="*/ 179 w 408"/>
                <a:gd name="T79" fmla="*/ 278 h 307"/>
                <a:gd name="T80" fmla="*/ 155 w 408"/>
                <a:gd name="T81" fmla="*/ 290 h 307"/>
                <a:gd name="T82" fmla="*/ 140 w 408"/>
                <a:gd name="T83" fmla="*/ 305 h 307"/>
                <a:gd name="T84" fmla="*/ 117 w 408"/>
                <a:gd name="T85" fmla="*/ 296 h 307"/>
                <a:gd name="T86" fmla="*/ 109 w 408"/>
                <a:gd name="T87" fmla="*/ 282 h 307"/>
                <a:gd name="T88" fmla="*/ 90 w 408"/>
                <a:gd name="T89" fmla="*/ 248 h 307"/>
                <a:gd name="T90" fmla="*/ 30 w 408"/>
                <a:gd name="T91" fmla="*/ 229 h 307"/>
                <a:gd name="T92" fmla="*/ 0 w 408"/>
                <a:gd name="T93" fmla="*/ 210 h 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08" h="307">
                  <a:moveTo>
                    <a:pt x="0" y="210"/>
                  </a:moveTo>
                  <a:lnTo>
                    <a:pt x="26" y="180"/>
                  </a:lnTo>
                  <a:lnTo>
                    <a:pt x="36" y="178"/>
                  </a:lnTo>
                  <a:lnTo>
                    <a:pt x="41" y="165"/>
                  </a:lnTo>
                  <a:lnTo>
                    <a:pt x="41" y="165"/>
                  </a:lnTo>
                  <a:lnTo>
                    <a:pt x="47" y="165"/>
                  </a:lnTo>
                  <a:lnTo>
                    <a:pt x="51" y="165"/>
                  </a:lnTo>
                  <a:lnTo>
                    <a:pt x="53" y="165"/>
                  </a:lnTo>
                  <a:lnTo>
                    <a:pt x="53" y="165"/>
                  </a:lnTo>
                  <a:lnTo>
                    <a:pt x="53" y="165"/>
                  </a:lnTo>
                  <a:lnTo>
                    <a:pt x="54" y="169"/>
                  </a:lnTo>
                  <a:lnTo>
                    <a:pt x="56" y="173"/>
                  </a:lnTo>
                  <a:lnTo>
                    <a:pt x="62" y="178"/>
                  </a:lnTo>
                  <a:lnTo>
                    <a:pt x="79" y="163"/>
                  </a:lnTo>
                  <a:lnTo>
                    <a:pt x="68" y="144"/>
                  </a:lnTo>
                  <a:lnTo>
                    <a:pt x="56" y="140"/>
                  </a:lnTo>
                  <a:lnTo>
                    <a:pt x="56" y="129"/>
                  </a:lnTo>
                  <a:lnTo>
                    <a:pt x="66" y="118"/>
                  </a:lnTo>
                  <a:lnTo>
                    <a:pt x="56" y="106"/>
                  </a:lnTo>
                  <a:lnTo>
                    <a:pt x="54" y="95"/>
                  </a:lnTo>
                  <a:lnTo>
                    <a:pt x="45" y="93"/>
                  </a:lnTo>
                  <a:lnTo>
                    <a:pt x="30" y="86"/>
                  </a:lnTo>
                  <a:lnTo>
                    <a:pt x="28" y="76"/>
                  </a:lnTo>
                  <a:lnTo>
                    <a:pt x="39" y="72"/>
                  </a:lnTo>
                  <a:lnTo>
                    <a:pt x="36" y="61"/>
                  </a:lnTo>
                  <a:lnTo>
                    <a:pt x="49" y="53"/>
                  </a:lnTo>
                  <a:lnTo>
                    <a:pt x="41" y="48"/>
                  </a:lnTo>
                  <a:lnTo>
                    <a:pt x="41" y="33"/>
                  </a:lnTo>
                  <a:lnTo>
                    <a:pt x="58" y="36"/>
                  </a:lnTo>
                  <a:lnTo>
                    <a:pt x="158" y="0"/>
                  </a:lnTo>
                  <a:lnTo>
                    <a:pt x="170" y="8"/>
                  </a:lnTo>
                  <a:lnTo>
                    <a:pt x="179" y="6"/>
                  </a:lnTo>
                  <a:lnTo>
                    <a:pt x="183" y="25"/>
                  </a:lnTo>
                  <a:lnTo>
                    <a:pt x="200" y="27"/>
                  </a:lnTo>
                  <a:lnTo>
                    <a:pt x="200" y="33"/>
                  </a:lnTo>
                  <a:lnTo>
                    <a:pt x="208" y="27"/>
                  </a:lnTo>
                  <a:lnTo>
                    <a:pt x="217" y="33"/>
                  </a:lnTo>
                  <a:lnTo>
                    <a:pt x="213" y="46"/>
                  </a:lnTo>
                  <a:lnTo>
                    <a:pt x="213" y="46"/>
                  </a:lnTo>
                  <a:lnTo>
                    <a:pt x="225" y="46"/>
                  </a:lnTo>
                  <a:lnTo>
                    <a:pt x="257" y="25"/>
                  </a:lnTo>
                  <a:lnTo>
                    <a:pt x="263" y="25"/>
                  </a:lnTo>
                  <a:lnTo>
                    <a:pt x="261" y="36"/>
                  </a:lnTo>
                  <a:lnTo>
                    <a:pt x="280" y="53"/>
                  </a:lnTo>
                  <a:lnTo>
                    <a:pt x="308" y="104"/>
                  </a:lnTo>
                  <a:lnTo>
                    <a:pt x="314" y="99"/>
                  </a:lnTo>
                  <a:lnTo>
                    <a:pt x="315" y="91"/>
                  </a:lnTo>
                  <a:lnTo>
                    <a:pt x="327" y="104"/>
                  </a:lnTo>
                  <a:lnTo>
                    <a:pt x="336" y="104"/>
                  </a:lnTo>
                  <a:lnTo>
                    <a:pt x="346" y="103"/>
                  </a:lnTo>
                  <a:lnTo>
                    <a:pt x="355" y="99"/>
                  </a:lnTo>
                  <a:lnTo>
                    <a:pt x="363" y="106"/>
                  </a:lnTo>
                  <a:lnTo>
                    <a:pt x="368" y="116"/>
                  </a:lnTo>
                  <a:lnTo>
                    <a:pt x="374" y="116"/>
                  </a:lnTo>
                  <a:lnTo>
                    <a:pt x="374" y="127"/>
                  </a:lnTo>
                  <a:lnTo>
                    <a:pt x="384" y="131"/>
                  </a:lnTo>
                  <a:lnTo>
                    <a:pt x="395" y="131"/>
                  </a:lnTo>
                  <a:lnTo>
                    <a:pt x="399" y="125"/>
                  </a:lnTo>
                  <a:lnTo>
                    <a:pt x="408" y="137"/>
                  </a:lnTo>
                  <a:lnTo>
                    <a:pt x="401" y="140"/>
                  </a:lnTo>
                  <a:lnTo>
                    <a:pt x="399" y="152"/>
                  </a:lnTo>
                  <a:lnTo>
                    <a:pt x="389" y="156"/>
                  </a:lnTo>
                  <a:lnTo>
                    <a:pt x="382" y="163"/>
                  </a:lnTo>
                  <a:lnTo>
                    <a:pt x="385" y="176"/>
                  </a:lnTo>
                  <a:lnTo>
                    <a:pt x="378" y="188"/>
                  </a:lnTo>
                  <a:lnTo>
                    <a:pt x="351" y="180"/>
                  </a:lnTo>
                  <a:lnTo>
                    <a:pt x="342" y="209"/>
                  </a:lnTo>
                  <a:lnTo>
                    <a:pt x="342" y="218"/>
                  </a:lnTo>
                  <a:lnTo>
                    <a:pt x="332" y="218"/>
                  </a:lnTo>
                  <a:lnTo>
                    <a:pt x="329" y="214"/>
                  </a:lnTo>
                  <a:lnTo>
                    <a:pt x="312" y="220"/>
                  </a:lnTo>
                  <a:lnTo>
                    <a:pt x="317" y="258"/>
                  </a:lnTo>
                  <a:lnTo>
                    <a:pt x="308" y="275"/>
                  </a:lnTo>
                  <a:lnTo>
                    <a:pt x="298" y="275"/>
                  </a:lnTo>
                  <a:lnTo>
                    <a:pt x="295" y="265"/>
                  </a:lnTo>
                  <a:lnTo>
                    <a:pt x="236" y="265"/>
                  </a:lnTo>
                  <a:lnTo>
                    <a:pt x="223" y="258"/>
                  </a:lnTo>
                  <a:lnTo>
                    <a:pt x="213" y="269"/>
                  </a:lnTo>
                  <a:lnTo>
                    <a:pt x="185" y="267"/>
                  </a:lnTo>
                  <a:lnTo>
                    <a:pt x="179" y="278"/>
                  </a:lnTo>
                  <a:lnTo>
                    <a:pt x="164" y="286"/>
                  </a:lnTo>
                  <a:lnTo>
                    <a:pt x="155" y="290"/>
                  </a:lnTo>
                  <a:lnTo>
                    <a:pt x="145" y="307"/>
                  </a:lnTo>
                  <a:lnTo>
                    <a:pt x="140" y="305"/>
                  </a:lnTo>
                  <a:lnTo>
                    <a:pt x="138" y="297"/>
                  </a:lnTo>
                  <a:lnTo>
                    <a:pt x="117" y="296"/>
                  </a:lnTo>
                  <a:lnTo>
                    <a:pt x="117" y="286"/>
                  </a:lnTo>
                  <a:lnTo>
                    <a:pt x="109" y="282"/>
                  </a:lnTo>
                  <a:lnTo>
                    <a:pt x="109" y="267"/>
                  </a:lnTo>
                  <a:lnTo>
                    <a:pt x="90" y="248"/>
                  </a:lnTo>
                  <a:lnTo>
                    <a:pt x="49" y="252"/>
                  </a:lnTo>
                  <a:lnTo>
                    <a:pt x="30" y="229"/>
                  </a:lnTo>
                  <a:lnTo>
                    <a:pt x="0" y="210"/>
                  </a:lnTo>
                  <a:lnTo>
                    <a:pt x="0" y="210"/>
                  </a:lnTo>
                  <a:lnTo>
                    <a:pt x="0" y="210"/>
                  </a:lnTo>
                  <a:close/>
                </a:path>
              </a:pathLst>
            </a:custGeom>
            <a:solidFill>
              <a:schemeClr val="bg1">
                <a:lumMod val="85000"/>
              </a:schemeClr>
            </a:solidFill>
            <a:ln w="635" cap="rnd">
              <a:solidFill>
                <a:schemeClr val="bg1">
                  <a:alpha val="17000"/>
                </a:schemeClr>
              </a:solidFill>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25" name="Freeform 325">
              <a:extLst>
                <a:ext uri="{FF2B5EF4-FFF2-40B4-BE49-F238E27FC236}">
                  <a16:creationId xmlns:a16="http://schemas.microsoft.com/office/drawing/2014/main" id="{8F989314-DD8D-0B47-8AA0-45FE662E7FA2}"/>
                </a:ext>
              </a:extLst>
            </p:cNvPr>
            <p:cNvSpPr>
              <a:spLocks/>
            </p:cNvSpPr>
            <p:nvPr userDrawn="1"/>
          </p:nvSpPr>
          <p:spPr bwMode="auto">
            <a:xfrm>
              <a:off x="2238789" y="2030294"/>
              <a:ext cx="622961" cy="398899"/>
            </a:xfrm>
            <a:custGeom>
              <a:avLst/>
              <a:gdLst>
                <a:gd name="T0" fmla="*/ 26 w 408"/>
                <a:gd name="T1" fmla="*/ 180 h 307"/>
                <a:gd name="T2" fmla="*/ 41 w 408"/>
                <a:gd name="T3" fmla="*/ 165 h 307"/>
                <a:gd name="T4" fmla="*/ 47 w 408"/>
                <a:gd name="T5" fmla="*/ 165 h 307"/>
                <a:gd name="T6" fmla="*/ 53 w 408"/>
                <a:gd name="T7" fmla="*/ 165 h 307"/>
                <a:gd name="T8" fmla="*/ 53 w 408"/>
                <a:gd name="T9" fmla="*/ 165 h 307"/>
                <a:gd name="T10" fmla="*/ 56 w 408"/>
                <a:gd name="T11" fmla="*/ 173 h 307"/>
                <a:gd name="T12" fmla="*/ 79 w 408"/>
                <a:gd name="T13" fmla="*/ 163 h 307"/>
                <a:gd name="T14" fmla="*/ 56 w 408"/>
                <a:gd name="T15" fmla="*/ 140 h 307"/>
                <a:gd name="T16" fmla="*/ 66 w 408"/>
                <a:gd name="T17" fmla="*/ 118 h 307"/>
                <a:gd name="T18" fmla="*/ 54 w 408"/>
                <a:gd name="T19" fmla="*/ 95 h 307"/>
                <a:gd name="T20" fmla="*/ 30 w 408"/>
                <a:gd name="T21" fmla="*/ 86 h 307"/>
                <a:gd name="T22" fmla="*/ 39 w 408"/>
                <a:gd name="T23" fmla="*/ 72 h 307"/>
                <a:gd name="T24" fmla="*/ 49 w 408"/>
                <a:gd name="T25" fmla="*/ 53 h 307"/>
                <a:gd name="T26" fmla="*/ 41 w 408"/>
                <a:gd name="T27" fmla="*/ 33 h 307"/>
                <a:gd name="T28" fmla="*/ 158 w 408"/>
                <a:gd name="T29" fmla="*/ 0 h 307"/>
                <a:gd name="T30" fmla="*/ 179 w 408"/>
                <a:gd name="T31" fmla="*/ 6 h 307"/>
                <a:gd name="T32" fmla="*/ 200 w 408"/>
                <a:gd name="T33" fmla="*/ 27 h 307"/>
                <a:gd name="T34" fmla="*/ 208 w 408"/>
                <a:gd name="T35" fmla="*/ 27 h 307"/>
                <a:gd name="T36" fmla="*/ 213 w 408"/>
                <a:gd name="T37" fmla="*/ 46 h 307"/>
                <a:gd name="T38" fmla="*/ 225 w 408"/>
                <a:gd name="T39" fmla="*/ 46 h 307"/>
                <a:gd name="T40" fmla="*/ 263 w 408"/>
                <a:gd name="T41" fmla="*/ 25 h 307"/>
                <a:gd name="T42" fmla="*/ 280 w 408"/>
                <a:gd name="T43" fmla="*/ 53 h 307"/>
                <a:gd name="T44" fmla="*/ 314 w 408"/>
                <a:gd name="T45" fmla="*/ 99 h 307"/>
                <a:gd name="T46" fmla="*/ 327 w 408"/>
                <a:gd name="T47" fmla="*/ 104 h 307"/>
                <a:gd name="T48" fmla="*/ 346 w 408"/>
                <a:gd name="T49" fmla="*/ 103 h 307"/>
                <a:gd name="T50" fmla="*/ 363 w 408"/>
                <a:gd name="T51" fmla="*/ 106 h 307"/>
                <a:gd name="T52" fmla="*/ 374 w 408"/>
                <a:gd name="T53" fmla="*/ 116 h 307"/>
                <a:gd name="T54" fmla="*/ 384 w 408"/>
                <a:gd name="T55" fmla="*/ 131 h 307"/>
                <a:gd name="T56" fmla="*/ 399 w 408"/>
                <a:gd name="T57" fmla="*/ 125 h 307"/>
                <a:gd name="T58" fmla="*/ 401 w 408"/>
                <a:gd name="T59" fmla="*/ 140 h 307"/>
                <a:gd name="T60" fmla="*/ 389 w 408"/>
                <a:gd name="T61" fmla="*/ 156 h 307"/>
                <a:gd name="T62" fmla="*/ 385 w 408"/>
                <a:gd name="T63" fmla="*/ 176 h 307"/>
                <a:gd name="T64" fmla="*/ 351 w 408"/>
                <a:gd name="T65" fmla="*/ 180 h 307"/>
                <a:gd name="T66" fmla="*/ 342 w 408"/>
                <a:gd name="T67" fmla="*/ 218 h 307"/>
                <a:gd name="T68" fmla="*/ 329 w 408"/>
                <a:gd name="T69" fmla="*/ 214 h 307"/>
                <a:gd name="T70" fmla="*/ 317 w 408"/>
                <a:gd name="T71" fmla="*/ 258 h 307"/>
                <a:gd name="T72" fmla="*/ 298 w 408"/>
                <a:gd name="T73" fmla="*/ 275 h 307"/>
                <a:gd name="T74" fmla="*/ 236 w 408"/>
                <a:gd name="T75" fmla="*/ 265 h 307"/>
                <a:gd name="T76" fmla="*/ 213 w 408"/>
                <a:gd name="T77" fmla="*/ 269 h 307"/>
                <a:gd name="T78" fmla="*/ 179 w 408"/>
                <a:gd name="T79" fmla="*/ 278 h 307"/>
                <a:gd name="T80" fmla="*/ 155 w 408"/>
                <a:gd name="T81" fmla="*/ 290 h 307"/>
                <a:gd name="T82" fmla="*/ 140 w 408"/>
                <a:gd name="T83" fmla="*/ 305 h 307"/>
                <a:gd name="T84" fmla="*/ 117 w 408"/>
                <a:gd name="T85" fmla="*/ 296 h 307"/>
                <a:gd name="T86" fmla="*/ 109 w 408"/>
                <a:gd name="T87" fmla="*/ 282 h 307"/>
                <a:gd name="T88" fmla="*/ 90 w 408"/>
                <a:gd name="T89" fmla="*/ 248 h 307"/>
                <a:gd name="T90" fmla="*/ 30 w 408"/>
                <a:gd name="T91" fmla="*/ 229 h 307"/>
                <a:gd name="T92" fmla="*/ 0 w 408"/>
                <a:gd name="T93" fmla="*/ 210 h 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08" h="307">
                  <a:moveTo>
                    <a:pt x="0" y="210"/>
                  </a:moveTo>
                  <a:lnTo>
                    <a:pt x="26" y="180"/>
                  </a:lnTo>
                  <a:lnTo>
                    <a:pt x="36" y="178"/>
                  </a:lnTo>
                  <a:lnTo>
                    <a:pt x="41" y="165"/>
                  </a:lnTo>
                  <a:lnTo>
                    <a:pt x="41" y="165"/>
                  </a:lnTo>
                  <a:lnTo>
                    <a:pt x="47" y="165"/>
                  </a:lnTo>
                  <a:lnTo>
                    <a:pt x="51" y="165"/>
                  </a:lnTo>
                  <a:lnTo>
                    <a:pt x="53" y="165"/>
                  </a:lnTo>
                  <a:lnTo>
                    <a:pt x="53" y="165"/>
                  </a:lnTo>
                  <a:lnTo>
                    <a:pt x="53" y="165"/>
                  </a:lnTo>
                  <a:lnTo>
                    <a:pt x="54" y="169"/>
                  </a:lnTo>
                  <a:lnTo>
                    <a:pt x="56" y="173"/>
                  </a:lnTo>
                  <a:lnTo>
                    <a:pt x="62" y="178"/>
                  </a:lnTo>
                  <a:lnTo>
                    <a:pt x="79" y="163"/>
                  </a:lnTo>
                  <a:lnTo>
                    <a:pt x="68" y="144"/>
                  </a:lnTo>
                  <a:lnTo>
                    <a:pt x="56" y="140"/>
                  </a:lnTo>
                  <a:lnTo>
                    <a:pt x="56" y="129"/>
                  </a:lnTo>
                  <a:lnTo>
                    <a:pt x="66" y="118"/>
                  </a:lnTo>
                  <a:lnTo>
                    <a:pt x="56" y="106"/>
                  </a:lnTo>
                  <a:lnTo>
                    <a:pt x="54" y="95"/>
                  </a:lnTo>
                  <a:lnTo>
                    <a:pt x="45" y="93"/>
                  </a:lnTo>
                  <a:lnTo>
                    <a:pt x="30" y="86"/>
                  </a:lnTo>
                  <a:lnTo>
                    <a:pt x="28" y="76"/>
                  </a:lnTo>
                  <a:lnTo>
                    <a:pt x="39" y="72"/>
                  </a:lnTo>
                  <a:lnTo>
                    <a:pt x="36" y="61"/>
                  </a:lnTo>
                  <a:lnTo>
                    <a:pt x="49" y="53"/>
                  </a:lnTo>
                  <a:lnTo>
                    <a:pt x="41" y="48"/>
                  </a:lnTo>
                  <a:lnTo>
                    <a:pt x="41" y="33"/>
                  </a:lnTo>
                  <a:lnTo>
                    <a:pt x="58" y="36"/>
                  </a:lnTo>
                  <a:lnTo>
                    <a:pt x="158" y="0"/>
                  </a:lnTo>
                  <a:lnTo>
                    <a:pt x="170" y="8"/>
                  </a:lnTo>
                  <a:lnTo>
                    <a:pt x="179" y="6"/>
                  </a:lnTo>
                  <a:lnTo>
                    <a:pt x="183" y="25"/>
                  </a:lnTo>
                  <a:lnTo>
                    <a:pt x="200" y="27"/>
                  </a:lnTo>
                  <a:lnTo>
                    <a:pt x="200" y="33"/>
                  </a:lnTo>
                  <a:lnTo>
                    <a:pt x="208" y="27"/>
                  </a:lnTo>
                  <a:lnTo>
                    <a:pt x="217" y="33"/>
                  </a:lnTo>
                  <a:lnTo>
                    <a:pt x="213" y="46"/>
                  </a:lnTo>
                  <a:lnTo>
                    <a:pt x="213" y="46"/>
                  </a:lnTo>
                  <a:lnTo>
                    <a:pt x="225" y="46"/>
                  </a:lnTo>
                  <a:lnTo>
                    <a:pt x="257" y="25"/>
                  </a:lnTo>
                  <a:lnTo>
                    <a:pt x="263" y="25"/>
                  </a:lnTo>
                  <a:lnTo>
                    <a:pt x="261" y="36"/>
                  </a:lnTo>
                  <a:lnTo>
                    <a:pt x="280" y="53"/>
                  </a:lnTo>
                  <a:lnTo>
                    <a:pt x="308" y="104"/>
                  </a:lnTo>
                  <a:lnTo>
                    <a:pt x="314" y="99"/>
                  </a:lnTo>
                  <a:lnTo>
                    <a:pt x="315" y="91"/>
                  </a:lnTo>
                  <a:lnTo>
                    <a:pt x="327" y="104"/>
                  </a:lnTo>
                  <a:lnTo>
                    <a:pt x="336" y="104"/>
                  </a:lnTo>
                  <a:lnTo>
                    <a:pt x="346" y="103"/>
                  </a:lnTo>
                  <a:lnTo>
                    <a:pt x="355" y="99"/>
                  </a:lnTo>
                  <a:lnTo>
                    <a:pt x="363" y="106"/>
                  </a:lnTo>
                  <a:lnTo>
                    <a:pt x="368" y="116"/>
                  </a:lnTo>
                  <a:lnTo>
                    <a:pt x="374" y="116"/>
                  </a:lnTo>
                  <a:lnTo>
                    <a:pt x="374" y="127"/>
                  </a:lnTo>
                  <a:lnTo>
                    <a:pt x="384" y="131"/>
                  </a:lnTo>
                  <a:lnTo>
                    <a:pt x="395" y="131"/>
                  </a:lnTo>
                  <a:lnTo>
                    <a:pt x="399" y="125"/>
                  </a:lnTo>
                  <a:lnTo>
                    <a:pt x="408" y="137"/>
                  </a:lnTo>
                  <a:lnTo>
                    <a:pt x="401" y="140"/>
                  </a:lnTo>
                  <a:lnTo>
                    <a:pt x="399" y="152"/>
                  </a:lnTo>
                  <a:lnTo>
                    <a:pt x="389" y="156"/>
                  </a:lnTo>
                  <a:lnTo>
                    <a:pt x="382" y="163"/>
                  </a:lnTo>
                  <a:lnTo>
                    <a:pt x="385" y="176"/>
                  </a:lnTo>
                  <a:lnTo>
                    <a:pt x="378" y="188"/>
                  </a:lnTo>
                  <a:lnTo>
                    <a:pt x="351" y="180"/>
                  </a:lnTo>
                  <a:lnTo>
                    <a:pt x="342" y="209"/>
                  </a:lnTo>
                  <a:lnTo>
                    <a:pt x="342" y="218"/>
                  </a:lnTo>
                  <a:lnTo>
                    <a:pt x="332" y="218"/>
                  </a:lnTo>
                  <a:lnTo>
                    <a:pt x="329" y="214"/>
                  </a:lnTo>
                  <a:lnTo>
                    <a:pt x="312" y="220"/>
                  </a:lnTo>
                  <a:lnTo>
                    <a:pt x="317" y="258"/>
                  </a:lnTo>
                  <a:lnTo>
                    <a:pt x="308" y="275"/>
                  </a:lnTo>
                  <a:lnTo>
                    <a:pt x="298" y="275"/>
                  </a:lnTo>
                  <a:lnTo>
                    <a:pt x="295" y="265"/>
                  </a:lnTo>
                  <a:lnTo>
                    <a:pt x="236" y="265"/>
                  </a:lnTo>
                  <a:lnTo>
                    <a:pt x="223" y="258"/>
                  </a:lnTo>
                  <a:lnTo>
                    <a:pt x="213" y="269"/>
                  </a:lnTo>
                  <a:lnTo>
                    <a:pt x="185" y="267"/>
                  </a:lnTo>
                  <a:lnTo>
                    <a:pt x="179" y="278"/>
                  </a:lnTo>
                  <a:lnTo>
                    <a:pt x="164" y="286"/>
                  </a:lnTo>
                  <a:lnTo>
                    <a:pt x="155" y="290"/>
                  </a:lnTo>
                  <a:lnTo>
                    <a:pt x="145" y="307"/>
                  </a:lnTo>
                  <a:lnTo>
                    <a:pt x="140" y="305"/>
                  </a:lnTo>
                  <a:lnTo>
                    <a:pt x="138" y="297"/>
                  </a:lnTo>
                  <a:lnTo>
                    <a:pt x="117" y="296"/>
                  </a:lnTo>
                  <a:lnTo>
                    <a:pt x="117" y="286"/>
                  </a:lnTo>
                  <a:lnTo>
                    <a:pt x="109" y="282"/>
                  </a:lnTo>
                  <a:lnTo>
                    <a:pt x="109" y="267"/>
                  </a:lnTo>
                  <a:lnTo>
                    <a:pt x="90" y="248"/>
                  </a:lnTo>
                  <a:lnTo>
                    <a:pt x="49" y="252"/>
                  </a:lnTo>
                  <a:lnTo>
                    <a:pt x="30" y="229"/>
                  </a:lnTo>
                  <a:lnTo>
                    <a:pt x="0" y="210"/>
                  </a:lnTo>
                  <a:lnTo>
                    <a:pt x="0" y="210"/>
                  </a:lnTo>
                  <a:lnTo>
                    <a:pt x="0" y="210"/>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26" name="Freeform 326">
              <a:extLst>
                <a:ext uri="{FF2B5EF4-FFF2-40B4-BE49-F238E27FC236}">
                  <a16:creationId xmlns:a16="http://schemas.microsoft.com/office/drawing/2014/main" id="{19B2B853-FF5F-0341-93AA-221210C65E03}"/>
                </a:ext>
              </a:extLst>
            </p:cNvPr>
            <p:cNvSpPr>
              <a:spLocks/>
            </p:cNvSpPr>
            <p:nvPr userDrawn="1"/>
          </p:nvSpPr>
          <p:spPr bwMode="auto">
            <a:xfrm>
              <a:off x="2457131" y="2542236"/>
              <a:ext cx="598531" cy="621087"/>
            </a:xfrm>
            <a:custGeom>
              <a:avLst/>
              <a:gdLst>
                <a:gd name="T0" fmla="*/ 337 w 392"/>
                <a:gd name="T1" fmla="*/ 221 h 478"/>
                <a:gd name="T2" fmla="*/ 358 w 392"/>
                <a:gd name="T3" fmla="*/ 195 h 478"/>
                <a:gd name="T4" fmla="*/ 386 w 392"/>
                <a:gd name="T5" fmla="*/ 164 h 478"/>
                <a:gd name="T6" fmla="*/ 379 w 392"/>
                <a:gd name="T7" fmla="*/ 136 h 478"/>
                <a:gd name="T8" fmla="*/ 346 w 392"/>
                <a:gd name="T9" fmla="*/ 134 h 478"/>
                <a:gd name="T10" fmla="*/ 309 w 392"/>
                <a:gd name="T11" fmla="*/ 164 h 478"/>
                <a:gd name="T12" fmla="*/ 282 w 392"/>
                <a:gd name="T13" fmla="*/ 161 h 478"/>
                <a:gd name="T14" fmla="*/ 273 w 392"/>
                <a:gd name="T15" fmla="*/ 149 h 478"/>
                <a:gd name="T16" fmla="*/ 235 w 392"/>
                <a:gd name="T17" fmla="*/ 168 h 478"/>
                <a:gd name="T18" fmla="*/ 174 w 392"/>
                <a:gd name="T19" fmla="*/ 108 h 478"/>
                <a:gd name="T20" fmla="*/ 157 w 392"/>
                <a:gd name="T21" fmla="*/ 60 h 478"/>
                <a:gd name="T22" fmla="*/ 152 w 392"/>
                <a:gd name="T23" fmla="*/ 0 h 478"/>
                <a:gd name="T24" fmla="*/ 78 w 392"/>
                <a:gd name="T25" fmla="*/ 28 h 478"/>
                <a:gd name="T26" fmla="*/ 80 w 392"/>
                <a:gd name="T27" fmla="*/ 98 h 478"/>
                <a:gd name="T28" fmla="*/ 48 w 392"/>
                <a:gd name="T29" fmla="*/ 149 h 478"/>
                <a:gd name="T30" fmla="*/ 25 w 392"/>
                <a:gd name="T31" fmla="*/ 174 h 478"/>
                <a:gd name="T32" fmla="*/ 25 w 392"/>
                <a:gd name="T33" fmla="*/ 208 h 478"/>
                <a:gd name="T34" fmla="*/ 0 w 392"/>
                <a:gd name="T35" fmla="*/ 221 h 478"/>
                <a:gd name="T36" fmla="*/ 12 w 392"/>
                <a:gd name="T37" fmla="*/ 236 h 478"/>
                <a:gd name="T38" fmla="*/ 27 w 392"/>
                <a:gd name="T39" fmla="*/ 233 h 478"/>
                <a:gd name="T40" fmla="*/ 23 w 392"/>
                <a:gd name="T41" fmla="*/ 238 h 478"/>
                <a:gd name="T42" fmla="*/ 23 w 392"/>
                <a:gd name="T43" fmla="*/ 263 h 478"/>
                <a:gd name="T44" fmla="*/ 29 w 392"/>
                <a:gd name="T45" fmla="*/ 270 h 478"/>
                <a:gd name="T46" fmla="*/ 44 w 392"/>
                <a:gd name="T47" fmla="*/ 267 h 478"/>
                <a:gd name="T48" fmla="*/ 51 w 392"/>
                <a:gd name="T49" fmla="*/ 263 h 478"/>
                <a:gd name="T50" fmla="*/ 51 w 392"/>
                <a:gd name="T51" fmla="*/ 255 h 478"/>
                <a:gd name="T52" fmla="*/ 55 w 392"/>
                <a:gd name="T53" fmla="*/ 246 h 478"/>
                <a:gd name="T54" fmla="*/ 59 w 392"/>
                <a:gd name="T55" fmla="*/ 242 h 478"/>
                <a:gd name="T56" fmla="*/ 59 w 392"/>
                <a:gd name="T57" fmla="*/ 285 h 478"/>
                <a:gd name="T58" fmla="*/ 65 w 392"/>
                <a:gd name="T59" fmla="*/ 291 h 478"/>
                <a:gd name="T60" fmla="*/ 63 w 392"/>
                <a:gd name="T61" fmla="*/ 318 h 478"/>
                <a:gd name="T62" fmla="*/ 76 w 392"/>
                <a:gd name="T63" fmla="*/ 367 h 478"/>
                <a:gd name="T64" fmla="*/ 82 w 392"/>
                <a:gd name="T65" fmla="*/ 380 h 478"/>
                <a:gd name="T66" fmla="*/ 85 w 392"/>
                <a:gd name="T67" fmla="*/ 395 h 478"/>
                <a:gd name="T68" fmla="*/ 85 w 392"/>
                <a:gd name="T69" fmla="*/ 408 h 478"/>
                <a:gd name="T70" fmla="*/ 97 w 392"/>
                <a:gd name="T71" fmla="*/ 422 h 478"/>
                <a:gd name="T72" fmla="*/ 102 w 392"/>
                <a:gd name="T73" fmla="*/ 433 h 478"/>
                <a:gd name="T74" fmla="*/ 106 w 392"/>
                <a:gd name="T75" fmla="*/ 446 h 478"/>
                <a:gd name="T76" fmla="*/ 116 w 392"/>
                <a:gd name="T77" fmla="*/ 463 h 478"/>
                <a:gd name="T78" fmla="*/ 120 w 392"/>
                <a:gd name="T79" fmla="*/ 473 h 478"/>
                <a:gd name="T80" fmla="*/ 129 w 392"/>
                <a:gd name="T81" fmla="*/ 478 h 478"/>
                <a:gd name="T82" fmla="*/ 144 w 392"/>
                <a:gd name="T83" fmla="*/ 461 h 478"/>
                <a:gd name="T84" fmla="*/ 148 w 392"/>
                <a:gd name="T85" fmla="*/ 456 h 478"/>
                <a:gd name="T86" fmla="*/ 155 w 392"/>
                <a:gd name="T87" fmla="*/ 439 h 478"/>
                <a:gd name="T88" fmla="*/ 155 w 392"/>
                <a:gd name="T89" fmla="*/ 429 h 478"/>
                <a:gd name="T90" fmla="*/ 163 w 392"/>
                <a:gd name="T91" fmla="*/ 416 h 478"/>
                <a:gd name="T92" fmla="*/ 165 w 392"/>
                <a:gd name="T93" fmla="*/ 395 h 478"/>
                <a:gd name="T94" fmla="*/ 165 w 392"/>
                <a:gd name="T95" fmla="*/ 374 h 478"/>
                <a:gd name="T96" fmla="*/ 165 w 392"/>
                <a:gd name="T97" fmla="*/ 367 h 478"/>
                <a:gd name="T98" fmla="*/ 178 w 392"/>
                <a:gd name="T99" fmla="*/ 350 h 478"/>
                <a:gd name="T100" fmla="*/ 186 w 392"/>
                <a:gd name="T101" fmla="*/ 346 h 478"/>
                <a:gd name="T102" fmla="*/ 189 w 392"/>
                <a:gd name="T103" fmla="*/ 338 h 478"/>
                <a:gd name="T104" fmla="*/ 201 w 392"/>
                <a:gd name="T105" fmla="*/ 329 h 478"/>
                <a:gd name="T106" fmla="*/ 208 w 392"/>
                <a:gd name="T107" fmla="*/ 321 h 478"/>
                <a:gd name="T108" fmla="*/ 224 w 392"/>
                <a:gd name="T109" fmla="*/ 302 h 478"/>
                <a:gd name="T110" fmla="*/ 250 w 392"/>
                <a:gd name="T111" fmla="*/ 276 h 478"/>
                <a:gd name="T112" fmla="*/ 258 w 392"/>
                <a:gd name="T113" fmla="*/ 259 h 478"/>
                <a:gd name="T114" fmla="*/ 263 w 392"/>
                <a:gd name="T115" fmla="*/ 253 h 478"/>
                <a:gd name="T116" fmla="*/ 280 w 392"/>
                <a:gd name="T117" fmla="*/ 227 h 478"/>
                <a:gd name="T118" fmla="*/ 278 w 392"/>
                <a:gd name="T119" fmla="*/ 176 h 478"/>
                <a:gd name="T120" fmla="*/ 309 w 392"/>
                <a:gd name="T121" fmla="*/ 195 h 478"/>
                <a:gd name="T122" fmla="*/ 312 w 392"/>
                <a:gd name="T123" fmla="*/ 233 h 478"/>
                <a:gd name="T124" fmla="*/ 329 w 392"/>
                <a:gd name="T125" fmla="*/ 248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92" h="478">
                  <a:moveTo>
                    <a:pt x="329" y="248"/>
                  </a:moveTo>
                  <a:lnTo>
                    <a:pt x="335" y="248"/>
                  </a:lnTo>
                  <a:lnTo>
                    <a:pt x="339" y="234"/>
                  </a:lnTo>
                  <a:lnTo>
                    <a:pt x="343" y="229"/>
                  </a:lnTo>
                  <a:lnTo>
                    <a:pt x="337" y="221"/>
                  </a:lnTo>
                  <a:lnTo>
                    <a:pt x="348" y="215"/>
                  </a:lnTo>
                  <a:lnTo>
                    <a:pt x="354" y="208"/>
                  </a:lnTo>
                  <a:lnTo>
                    <a:pt x="354" y="208"/>
                  </a:lnTo>
                  <a:lnTo>
                    <a:pt x="354" y="198"/>
                  </a:lnTo>
                  <a:lnTo>
                    <a:pt x="358" y="195"/>
                  </a:lnTo>
                  <a:lnTo>
                    <a:pt x="362" y="183"/>
                  </a:lnTo>
                  <a:lnTo>
                    <a:pt x="362" y="183"/>
                  </a:lnTo>
                  <a:lnTo>
                    <a:pt x="363" y="172"/>
                  </a:lnTo>
                  <a:lnTo>
                    <a:pt x="381" y="157"/>
                  </a:lnTo>
                  <a:lnTo>
                    <a:pt x="386" y="164"/>
                  </a:lnTo>
                  <a:lnTo>
                    <a:pt x="386" y="153"/>
                  </a:lnTo>
                  <a:lnTo>
                    <a:pt x="392" y="153"/>
                  </a:lnTo>
                  <a:lnTo>
                    <a:pt x="390" y="142"/>
                  </a:lnTo>
                  <a:lnTo>
                    <a:pt x="384" y="136"/>
                  </a:lnTo>
                  <a:lnTo>
                    <a:pt x="379" y="136"/>
                  </a:lnTo>
                  <a:lnTo>
                    <a:pt x="384" y="128"/>
                  </a:lnTo>
                  <a:lnTo>
                    <a:pt x="373" y="119"/>
                  </a:lnTo>
                  <a:lnTo>
                    <a:pt x="367" y="128"/>
                  </a:lnTo>
                  <a:lnTo>
                    <a:pt x="354" y="125"/>
                  </a:lnTo>
                  <a:lnTo>
                    <a:pt x="346" y="134"/>
                  </a:lnTo>
                  <a:lnTo>
                    <a:pt x="339" y="136"/>
                  </a:lnTo>
                  <a:lnTo>
                    <a:pt x="328" y="147"/>
                  </a:lnTo>
                  <a:lnTo>
                    <a:pt x="324" y="147"/>
                  </a:lnTo>
                  <a:lnTo>
                    <a:pt x="324" y="164"/>
                  </a:lnTo>
                  <a:lnTo>
                    <a:pt x="309" y="164"/>
                  </a:lnTo>
                  <a:lnTo>
                    <a:pt x="297" y="164"/>
                  </a:lnTo>
                  <a:lnTo>
                    <a:pt x="286" y="166"/>
                  </a:lnTo>
                  <a:lnTo>
                    <a:pt x="286" y="166"/>
                  </a:lnTo>
                  <a:lnTo>
                    <a:pt x="286" y="163"/>
                  </a:lnTo>
                  <a:lnTo>
                    <a:pt x="282" y="161"/>
                  </a:lnTo>
                  <a:lnTo>
                    <a:pt x="282" y="157"/>
                  </a:lnTo>
                  <a:lnTo>
                    <a:pt x="282" y="157"/>
                  </a:lnTo>
                  <a:lnTo>
                    <a:pt x="282" y="149"/>
                  </a:lnTo>
                  <a:lnTo>
                    <a:pt x="276" y="145"/>
                  </a:lnTo>
                  <a:lnTo>
                    <a:pt x="273" y="149"/>
                  </a:lnTo>
                  <a:lnTo>
                    <a:pt x="269" y="163"/>
                  </a:lnTo>
                  <a:lnTo>
                    <a:pt x="269" y="166"/>
                  </a:lnTo>
                  <a:lnTo>
                    <a:pt x="265" y="170"/>
                  </a:lnTo>
                  <a:lnTo>
                    <a:pt x="254" y="170"/>
                  </a:lnTo>
                  <a:lnTo>
                    <a:pt x="235" y="168"/>
                  </a:lnTo>
                  <a:lnTo>
                    <a:pt x="216" y="155"/>
                  </a:lnTo>
                  <a:lnTo>
                    <a:pt x="189" y="149"/>
                  </a:lnTo>
                  <a:lnTo>
                    <a:pt x="174" y="130"/>
                  </a:lnTo>
                  <a:lnTo>
                    <a:pt x="163" y="130"/>
                  </a:lnTo>
                  <a:lnTo>
                    <a:pt x="174" y="108"/>
                  </a:lnTo>
                  <a:lnTo>
                    <a:pt x="159" y="93"/>
                  </a:lnTo>
                  <a:lnTo>
                    <a:pt x="142" y="85"/>
                  </a:lnTo>
                  <a:lnTo>
                    <a:pt x="140" y="68"/>
                  </a:lnTo>
                  <a:lnTo>
                    <a:pt x="152" y="68"/>
                  </a:lnTo>
                  <a:lnTo>
                    <a:pt x="157" y="60"/>
                  </a:lnTo>
                  <a:lnTo>
                    <a:pt x="146" y="49"/>
                  </a:lnTo>
                  <a:lnTo>
                    <a:pt x="150" y="32"/>
                  </a:lnTo>
                  <a:lnTo>
                    <a:pt x="161" y="23"/>
                  </a:lnTo>
                  <a:lnTo>
                    <a:pt x="167" y="15"/>
                  </a:lnTo>
                  <a:lnTo>
                    <a:pt x="152" y="0"/>
                  </a:lnTo>
                  <a:lnTo>
                    <a:pt x="127" y="7"/>
                  </a:lnTo>
                  <a:lnTo>
                    <a:pt x="123" y="19"/>
                  </a:lnTo>
                  <a:lnTo>
                    <a:pt x="108" y="28"/>
                  </a:lnTo>
                  <a:lnTo>
                    <a:pt x="87" y="24"/>
                  </a:lnTo>
                  <a:lnTo>
                    <a:pt x="78" y="28"/>
                  </a:lnTo>
                  <a:lnTo>
                    <a:pt x="80" y="51"/>
                  </a:lnTo>
                  <a:lnTo>
                    <a:pt x="97" y="70"/>
                  </a:lnTo>
                  <a:lnTo>
                    <a:pt x="85" y="77"/>
                  </a:lnTo>
                  <a:lnTo>
                    <a:pt x="89" y="91"/>
                  </a:lnTo>
                  <a:lnTo>
                    <a:pt x="80" y="98"/>
                  </a:lnTo>
                  <a:lnTo>
                    <a:pt x="78" y="106"/>
                  </a:lnTo>
                  <a:lnTo>
                    <a:pt x="70" y="111"/>
                  </a:lnTo>
                  <a:lnTo>
                    <a:pt x="63" y="128"/>
                  </a:lnTo>
                  <a:lnTo>
                    <a:pt x="53" y="132"/>
                  </a:lnTo>
                  <a:lnTo>
                    <a:pt x="48" y="149"/>
                  </a:lnTo>
                  <a:lnTo>
                    <a:pt x="33" y="153"/>
                  </a:lnTo>
                  <a:lnTo>
                    <a:pt x="27" y="145"/>
                  </a:lnTo>
                  <a:lnTo>
                    <a:pt x="17" y="157"/>
                  </a:lnTo>
                  <a:lnTo>
                    <a:pt x="19" y="166"/>
                  </a:lnTo>
                  <a:lnTo>
                    <a:pt x="25" y="174"/>
                  </a:lnTo>
                  <a:lnTo>
                    <a:pt x="25" y="183"/>
                  </a:lnTo>
                  <a:lnTo>
                    <a:pt x="25" y="183"/>
                  </a:lnTo>
                  <a:lnTo>
                    <a:pt x="33" y="193"/>
                  </a:lnTo>
                  <a:lnTo>
                    <a:pt x="33" y="208"/>
                  </a:lnTo>
                  <a:lnTo>
                    <a:pt x="25" y="208"/>
                  </a:lnTo>
                  <a:lnTo>
                    <a:pt x="17" y="210"/>
                  </a:lnTo>
                  <a:lnTo>
                    <a:pt x="4" y="210"/>
                  </a:lnTo>
                  <a:lnTo>
                    <a:pt x="2" y="219"/>
                  </a:lnTo>
                  <a:lnTo>
                    <a:pt x="2" y="219"/>
                  </a:lnTo>
                  <a:lnTo>
                    <a:pt x="0" y="221"/>
                  </a:lnTo>
                  <a:lnTo>
                    <a:pt x="0" y="221"/>
                  </a:lnTo>
                  <a:lnTo>
                    <a:pt x="2" y="225"/>
                  </a:lnTo>
                  <a:lnTo>
                    <a:pt x="2" y="225"/>
                  </a:lnTo>
                  <a:lnTo>
                    <a:pt x="8" y="231"/>
                  </a:lnTo>
                  <a:lnTo>
                    <a:pt x="12" y="236"/>
                  </a:lnTo>
                  <a:lnTo>
                    <a:pt x="17" y="236"/>
                  </a:lnTo>
                  <a:lnTo>
                    <a:pt x="23" y="236"/>
                  </a:lnTo>
                  <a:lnTo>
                    <a:pt x="23" y="236"/>
                  </a:lnTo>
                  <a:lnTo>
                    <a:pt x="25" y="234"/>
                  </a:lnTo>
                  <a:lnTo>
                    <a:pt x="27" y="233"/>
                  </a:lnTo>
                  <a:lnTo>
                    <a:pt x="27" y="236"/>
                  </a:lnTo>
                  <a:lnTo>
                    <a:pt x="27" y="236"/>
                  </a:lnTo>
                  <a:lnTo>
                    <a:pt x="27" y="236"/>
                  </a:lnTo>
                  <a:lnTo>
                    <a:pt x="25" y="238"/>
                  </a:lnTo>
                  <a:lnTo>
                    <a:pt x="23" y="238"/>
                  </a:lnTo>
                  <a:lnTo>
                    <a:pt x="19" y="238"/>
                  </a:lnTo>
                  <a:lnTo>
                    <a:pt x="8" y="244"/>
                  </a:lnTo>
                  <a:lnTo>
                    <a:pt x="8" y="244"/>
                  </a:lnTo>
                  <a:lnTo>
                    <a:pt x="21" y="259"/>
                  </a:lnTo>
                  <a:lnTo>
                    <a:pt x="23" y="263"/>
                  </a:lnTo>
                  <a:lnTo>
                    <a:pt x="23" y="263"/>
                  </a:lnTo>
                  <a:lnTo>
                    <a:pt x="25" y="267"/>
                  </a:lnTo>
                  <a:lnTo>
                    <a:pt x="27" y="268"/>
                  </a:lnTo>
                  <a:lnTo>
                    <a:pt x="27" y="270"/>
                  </a:lnTo>
                  <a:lnTo>
                    <a:pt x="29" y="270"/>
                  </a:lnTo>
                  <a:lnTo>
                    <a:pt x="29" y="270"/>
                  </a:lnTo>
                  <a:lnTo>
                    <a:pt x="36" y="270"/>
                  </a:lnTo>
                  <a:lnTo>
                    <a:pt x="36" y="270"/>
                  </a:lnTo>
                  <a:lnTo>
                    <a:pt x="40" y="270"/>
                  </a:lnTo>
                  <a:lnTo>
                    <a:pt x="44" y="267"/>
                  </a:lnTo>
                  <a:lnTo>
                    <a:pt x="46" y="267"/>
                  </a:lnTo>
                  <a:lnTo>
                    <a:pt x="46" y="267"/>
                  </a:lnTo>
                  <a:lnTo>
                    <a:pt x="48" y="265"/>
                  </a:lnTo>
                  <a:lnTo>
                    <a:pt x="50" y="265"/>
                  </a:lnTo>
                  <a:lnTo>
                    <a:pt x="51" y="263"/>
                  </a:lnTo>
                  <a:lnTo>
                    <a:pt x="51" y="263"/>
                  </a:lnTo>
                  <a:lnTo>
                    <a:pt x="51" y="259"/>
                  </a:lnTo>
                  <a:lnTo>
                    <a:pt x="51" y="259"/>
                  </a:lnTo>
                  <a:lnTo>
                    <a:pt x="51" y="257"/>
                  </a:lnTo>
                  <a:lnTo>
                    <a:pt x="51" y="255"/>
                  </a:lnTo>
                  <a:lnTo>
                    <a:pt x="51" y="253"/>
                  </a:lnTo>
                  <a:lnTo>
                    <a:pt x="53" y="251"/>
                  </a:lnTo>
                  <a:lnTo>
                    <a:pt x="53" y="251"/>
                  </a:lnTo>
                  <a:lnTo>
                    <a:pt x="53" y="250"/>
                  </a:lnTo>
                  <a:lnTo>
                    <a:pt x="55" y="246"/>
                  </a:lnTo>
                  <a:lnTo>
                    <a:pt x="55" y="242"/>
                  </a:lnTo>
                  <a:lnTo>
                    <a:pt x="55" y="242"/>
                  </a:lnTo>
                  <a:lnTo>
                    <a:pt x="57" y="242"/>
                  </a:lnTo>
                  <a:lnTo>
                    <a:pt x="59" y="242"/>
                  </a:lnTo>
                  <a:lnTo>
                    <a:pt x="59" y="242"/>
                  </a:lnTo>
                  <a:lnTo>
                    <a:pt x="59" y="242"/>
                  </a:lnTo>
                  <a:lnTo>
                    <a:pt x="59" y="253"/>
                  </a:lnTo>
                  <a:lnTo>
                    <a:pt x="59" y="253"/>
                  </a:lnTo>
                  <a:lnTo>
                    <a:pt x="63" y="267"/>
                  </a:lnTo>
                  <a:lnTo>
                    <a:pt x="59" y="285"/>
                  </a:lnTo>
                  <a:lnTo>
                    <a:pt x="59" y="285"/>
                  </a:lnTo>
                  <a:lnTo>
                    <a:pt x="63" y="287"/>
                  </a:lnTo>
                  <a:lnTo>
                    <a:pt x="65" y="289"/>
                  </a:lnTo>
                  <a:lnTo>
                    <a:pt x="65" y="291"/>
                  </a:lnTo>
                  <a:lnTo>
                    <a:pt x="65" y="291"/>
                  </a:lnTo>
                  <a:lnTo>
                    <a:pt x="65" y="291"/>
                  </a:lnTo>
                  <a:lnTo>
                    <a:pt x="63" y="297"/>
                  </a:lnTo>
                  <a:lnTo>
                    <a:pt x="61" y="301"/>
                  </a:lnTo>
                  <a:lnTo>
                    <a:pt x="59" y="304"/>
                  </a:lnTo>
                  <a:lnTo>
                    <a:pt x="63" y="318"/>
                  </a:lnTo>
                  <a:lnTo>
                    <a:pt x="63" y="325"/>
                  </a:lnTo>
                  <a:lnTo>
                    <a:pt x="63" y="335"/>
                  </a:lnTo>
                  <a:lnTo>
                    <a:pt x="70" y="346"/>
                  </a:lnTo>
                  <a:lnTo>
                    <a:pt x="70" y="355"/>
                  </a:lnTo>
                  <a:lnTo>
                    <a:pt x="76" y="367"/>
                  </a:lnTo>
                  <a:lnTo>
                    <a:pt x="76" y="367"/>
                  </a:lnTo>
                  <a:lnTo>
                    <a:pt x="76" y="371"/>
                  </a:lnTo>
                  <a:lnTo>
                    <a:pt x="78" y="374"/>
                  </a:lnTo>
                  <a:lnTo>
                    <a:pt x="78" y="374"/>
                  </a:lnTo>
                  <a:lnTo>
                    <a:pt x="82" y="380"/>
                  </a:lnTo>
                  <a:lnTo>
                    <a:pt x="82" y="384"/>
                  </a:lnTo>
                  <a:lnTo>
                    <a:pt x="82" y="384"/>
                  </a:lnTo>
                  <a:lnTo>
                    <a:pt x="85" y="388"/>
                  </a:lnTo>
                  <a:lnTo>
                    <a:pt x="85" y="393"/>
                  </a:lnTo>
                  <a:lnTo>
                    <a:pt x="85" y="395"/>
                  </a:lnTo>
                  <a:lnTo>
                    <a:pt x="85" y="397"/>
                  </a:lnTo>
                  <a:lnTo>
                    <a:pt x="85" y="397"/>
                  </a:lnTo>
                  <a:lnTo>
                    <a:pt x="85" y="399"/>
                  </a:lnTo>
                  <a:lnTo>
                    <a:pt x="85" y="403"/>
                  </a:lnTo>
                  <a:lnTo>
                    <a:pt x="85" y="408"/>
                  </a:lnTo>
                  <a:lnTo>
                    <a:pt x="89" y="414"/>
                  </a:lnTo>
                  <a:lnTo>
                    <a:pt x="89" y="414"/>
                  </a:lnTo>
                  <a:lnTo>
                    <a:pt x="93" y="418"/>
                  </a:lnTo>
                  <a:lnTo>
                    <a:pt x="95" y="418"/>
                  </a:lnTo>
                  <a:lnTo>
                    <a:pt x="97" y="422"/>
                  </a:lnTo>
                  <a:lnTo>
                    <a:pt x="97" y="422"/>
                  </a:lnTo>
                  <a:lnTo>
                    <a:pt x="97" y="425"/>
                  </a:lnTo>
                  <a:lnTo>
                    <a:pt x="99" y="429"/>
                  </a:lnTo>
                  <a:lnTo>
                    <a:pt x="102" y="433"/>
                  </a:lnTo>
                  <a:lnTo>
                    <a:pt x="102" y="433"/>
                  </a:lnTo>
                  <a:lnTo>
                    <a:pt x="102" y="437"/>
                  </a:lnTo>
                  <a:lnTo>
                    <a:pt x="104" y="439"/>
                  </a:lnTo>
                  <a:lnTo>
                    <a:pt x="104" y="442"/>
                  </a:lnTo>
                  <a:lnTo>
                    <a:pt x="104" y="442"/>
                  </a:lnTo>
                  <a:lnTo>
                    <a:pt x="106" y="446"/>
                  </a:lnTo>
                  <a:lnTo>
                    <a:pt x="110" y="452"/>
                  </a:lnTo>
                  <a:lnTo>
                    <a:pt x="114" y="459"/>
                  </a:lnTo>
                  <a:lnTo>
                    <a:pt x="114" y="459"/>
                  </a:lnTo>
                  <a:lnTo>
                    <a:pt x="114" y="459"/>
                  </a:lnTo>
                  <a:lnTo>
                    <a:pt x="116" y="463"/>
                  </a:lnTo>
                  <a:lnTo>
                    <a:pt x="116" y="463"/>
                  </a:lnTo>
                  <a:lnTo>
                    <a:pt x="116" y="467"/>
                  </a:lnTo>
                  <a:lnTo>
                    <a:pt x="118" y="469"/>
                  </a:lnTo>
                  <a:lnTo>
                    <a:pt x="120" y="473"/>
                  </a:lnTo>
                  <a:lnTo>
                    <a:pt x="120" y="473"/>
                  </a:lnTo>
                  <a:lnTo>
                    <a:pt x="123" y="475"/>
                  </a:lnTo>
                  <a:lnTo>
                    <a:pt x="127" y="476"/>
                  </a:lnTo>
                  <a:lnTo>
                    <a:pt x="127" y="476"/>
                  </a:lnTo>
                  <a:lnTo>
                    <a:pt x="127" y="476"/>
                  </a:lnTo>
                  <a:lnTo>
                    <a:pt x="129" y="478"/>
                  </a:lnTo>
                  <a:lnTo>
                    <a:pt x="131" y="478"/>
                  </a:lnTo>
                  <a:lnTo>
                    <a:pt x="133" y="476"/>
                  </a:lnTo>
                  <a:lnTo>
                    <a:pt x="133" y="476"/>
                  </a:lnTo>
                  <a:lnTo>
                    <a:pt x="140" y="467"/>
                  </a:lnTo>
                  <a:lnTo>
                    <a:pt x="144" y="461"/>
                  </a:lnTo>
                  <a:lnTo>
                    <a:pt x="144" y="461"/>
                  </a:lnTo>
                  <a:lnTo>
                    <a:pt x="144" y="459"/>
                  </a:lnTo>
                  <a:lnTo>
                    <a:pt x="144" y="458"/>
                  </a:lnTo>
                  <a:lnTo>
                    <a:pt x="148" y="456"/>
                  </a:lnTo>
                  <a:lnTo>
                    <a:pt x="148" y="456"/>
                  </a:lnTo>
                  <a:lnTo>
                    <a:pt x="155" y="444"/>
                  </a:lnTo>
                  <a:lnTo>
                    <a:pt x="155" y="444"/>
                  </a:lnTo>
                  <a:lnTo>
                    <a:pt x="155" y="442"/>
                  </a:lnTo>
                  <a:lnTo>
                    <a:pt x="155" y="442"/>
                  </a:lnTo>
                  <a:lnTo>
                    <a:pt x="155" y="439"/>
                  </a:lnTo>
                  <a:lnTo>
                    <a:pt x="154" y="437"/>
                  </a:lnTo>
                  <a:lnTo>
                    <a:pt x="154" y="435"/>
                  </a:lnTo>
                  <a:lnTo>
                    <a:pt x="154" y="433"/>
                  </a:lnTo>
                  <a:lnTo>
                    <a:pt x="154" y="431"/>
                  </a:lnTo>
                  <a:lnTo>
                    <a:pt x="155" y="429"/>
                  </a:lnTo>
                  <a:lnTo>
                    <a:pt x="155" y="429"/>
                  </a:lnTo>
                  <a:lnTo>
                    <a:pt x="163" y="420"/>
                  </a:lnTo>
                  <a:lnTo>
                    <a:pt x="163" y="418"/>
                  </a:lnTo>
                  <a:lnTo>
                    <a:pt x="163" y="416"/>
                  </a:lnTo>
                  <a:lnTo>
                    <a:pt x="163" y="416"/>
                  </a:lnTo>
                  <a:lnTo>
                    <a:pt x="165" y="410"/>
                  </a:lnTo>
                  <a:lnTo>
                    <a:pt x="165" y="405"/>
                  </a:lnTo>
                  <a:lnTo>
                    <a:pt x="165" y="405"/>
                  </a:lnTo>
                  <a:lnTo>
                    <a:pt x="165" y="395"/>
                  </a:lnTo>
                  <a:lnTo>
                    <a:pt x="165" y="395"/>
                  </a:lnTo>
                  <a:lnTo>
                    <a:pt x="165" y="389"/>
                  </a:lnTo>
                  <a:lnTo>
                    <a:pt x="167" y="384"/>
                  </a:lnTo>
                  <a:lnTo>
                    <a:pt x="167" y="384"/>
                  </a:lnTo>
                  <a:lnTo>
                    <a:pt x="167" y="378"/>
                  </a:lnTo>
                  <a:lnTo>
                    <a:pt x="165" y="374"/>
                  </a:lnTo>
                  <a:lnTo>
                    <a:pt x="165" y="374"/>
                  </a:lnTo>
                  <a:lnTo>
                    <a:pt x="165" y="374"/>
                  </a:lnTo>
                  <a:lnTo>
                    <a:pt x="163" y="371"/>
                  </a:lnTo>
                  <a:lnTo>
                    <a:pt x="165" y="367"/>
                  </a:lnTo>
                  <a:lnTo>
                    <a:pt x="165" y="367"/>
                  </a:lnTo>
                  <a:lnTo>
                    <a:pt x="167" y="363"/>
                  </a:lnTo>
                  <a:lnTo>
                    <a:pt x="167" y="363"/>
                  </a:lnTo>
                  <a:lnTo>
                    <a:pt x="174" y="355"/>
                  </a:lnTo>
                  <a:lnTo>
                    <a:pt x="174" y="355"/>
                  </a:lnTo>
                  <a:lnTo>
                    <a:pt x="178" y="350"/>
                  </a:lnTo>
                  <a:lnTo>
                    <a:pt x="180" y="350"/>
                  </a:lnTo>
                  <a:lnTo>
                    <a:pt x="182" y="348"/>
                  </a:lnTo>
                  <a:lnTo>
                    <a:pt x="184" y="346"/>
                  </a:lnTo>
                  <a:lnTo>
                    <a:pt x="184" y="346"/>
                  </a:lnTo>
                  <a:lnTo>
                    <a:pt x="186" y="346"/>
                  </a:lnTo>
                  <a:lnTo>
                    <a:pt x="188" y="344"/>
                  </a:lnTo>
                  <a:lnTo>
                    <a:pt x="189" y="342"/>
                  </a:lnTo>
                  <a:lnTo>
                    <a:pt x="189" y="342"/>
                  </a:lnTo>
                  <a:lnTo>
                    <a:pt x="189" y="342"/>
                  </a:lnTo>
                  <a:lnTo>
                    <a:pt x="189" y="338"/>
                  </a:lnTo>
                  <a:lnTo>
                    <a:pt x="189" y="338"/>
                  </a:lnTo>
                  <a:lnTo>
                    <a:pt x="193" y="333"/>
                  </a:lnTo>
                  <a:lnTo>
                    <a:pt x="193" y="333"/>
                  </a:lnTo>
                  <a:lnTo>
                    <a:pt x="197" y="329"/>
                  </a:lnTo>
                  <a:lnTo>
                    <a:pt x="201" y="329"/>
                  </a:lnTo>
                  <a:lnTo>
                    <a:pt x="203" y="325"/>
                  </a:lnTo>
                  <a:lnTo>
                    <a:pt x="203" y="325"/>
                  </a:lnTo>
                  <a:lnTo>
                    <a:pt x="207" y="323"/>
                  </a:lnTo>
                  <a:lnTo>
                    <a:pt x="208" y="321"/>
                  </a:lnTo>
                  <a:lnTo>
                    <a:pt x="208" y="321"/>
                  </a:lnTo>
                  <a:lnTo>
                    <a:pt x="212" y="316"/>
                  </a:lnTo>
                  <a:lnTo>
                    <a:pt x="212" y="316"/>
                  </a:lnTo>
                  <a:lnTo>
                    <a:pt x="218" y="310"/>
                  </a:lnTo>
                  <a:lnTo>
                    <a:pt x="218" y="310"/>
                  </a:lnTo>
                  <a:lnTo>
                    <a:pt x="224" y="302"/>
                  </a:lnTo>
                  <a:lnTo>
                    <a:pt x="229" y="293"/>
                  </a:lnTo>
                  <a:lnTo>
                    <a:pt x="235" y="287"/>
                  </a:lnTo>
                  <a:lnTo>
                    <a:pt x="242" y="284"/>
                  </a:lnTo>
                  <a:lnTo>
                    <a:pt x="244" y="282"/>
                  </a:lnTo>
                  <a:lnTo>
                    <a:pt x="250" y="276"/>
                  </a:lnTo>
                  <a:lnTo>
                    <a:pt x="256" y="267"/>
                  </a:lnTo>
                  <a:lnTo>
                    <a:pt x="256" y="263"/>
                  </a:lnTo>
                  <a:lnTo>
                    <a:pt x="256" y="263"/>
                  </a:lnTo>
                  <a:lnTo>
                    <a:pt x="258" y="259"/>
                  </a:lnTo>
                  <a:lnTo>
                    <a:pt x="258" y="259"/>
                  </a:lnTo>
                  <a:lnTo>
                    <a:pt x="259" y="257"/>
                  </a:lnTo>
                  <a:lnTo>
                    <a:pt x="259" y="257"/>
                  </a:lnTo>
                  <a:lnTo>
                    <a:pt x="261" y="257"/>
                  </a:lnTo>
                  <a:lnTo>
                    <a:pt x="261" y="257"/>
                  </a:lnTo>
                  <a:lnTo>
                    <a:pt x="263" y="253"/>
                  </a:lnTo>
                  <a:lnTo>
                    <a:pt x="269" y="251"/>
                  </a:lnTo>
                  <a:lnTo>
                    <a:pt x="273" y="251"/>
                  </a:lnTo>
                  <a:lnTo>
                    <a:pt x="278" y="251"/>
                  </a:lnTo>
                  <a:lnTo>
                    <a:pt x="286" y="251"/>
                  </a:lnTo>
                  <a:lnTo>
                    <a:pt x="280" y="227"/>
                  </a:lnTo>
                  <a:lnTo>
                    <a:pt x="273" y="208"/>
                  </a:lnTo>
                  <a:lnTo>
                    <a:pt x="275" y="198"/>
                  </a:lnTo>
                  <a:lnTo>
                    <a:pt x="282" y="191"/>
                  </a:lnTo>
                  <a:lnTo>
                    <a:pt x="275" y="181"/>
                  </a:lnTo>
                  <a:lnTo>
                    <a:pt x="278" y="176"/>
                  </a:lnTo>
                  <a:lnTo>
                    <a:pt x="286" y="183"/>
                  </a:lnTo>
                  <a:lnTo>
                    <a:pt x="294" y="183"/>
                  </a:lnTo>
                  <a:lnTo>
                    <a:pt x="294" y="191"/>
                  </a:lnTo>
                  <a:lnTo>
                    <a:pt x="297" y="195"/>
                  </a:lnTo>
                  <a:lnTo>
                    <a:pt x="309" y="195"/>
                  </a:lnTo>
                  <a:lnTo>
                    <a:pt x="324" y="195"/>
                  </a:lnTo>
                  <a:lnTo>
                    <a:pt x="324" y="200"/>
                  </a:lnTo>
                  <a:lnTo>
                    <a:pt x="320" y="212"/>
                  </a:lnTo>
                  <a:lnTo>
                    <a:pt x="314" y="212"/>
                  </a:lnTo>
                  <a:lnTo>
                    <a:pt x="312" y="233"/>
                  </a:lnTo>
                  <a:lnTo>
                    <a:pt x="320" y="233"/>
                  </a:lnTo>
                  <a:lnTo>
                    <a:pt x="324" y="217"/>
                  </a:lnTo>
                  <a:lnTo>
                    <a:pt x="326" y="217"/>
                  </a:lnTo>
                  <a:lnTo>
                    <a:pt x="329" y="248"/>
                  </a:lnTo>
                  <a:lnTo>
                    <a:pt x="329" y="248"/>
                  </a:lnTo>
                  <a:lnTo>
                    <a:pt x="329" y="248"/>
                  </a:lnTo>
                  <a:close/>
                </a:path>
              </a:pathLst>
            </a:custGeom>
            <a:solidFill>
              <a:schemeClr val="bg1">
                <a:lumMod val="85000"/>
              </a:schemeClr>
            </a:solidFill>
            <a:ln w="635" cap="rnd">
              <a:solidFill>
                <a:schemeClr val="bg1">
                  <a:alpha val="17000"/>
                </a:schemeClr>
              </a:solidFill>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27" name="Freeform 327">
              <a:extLst>
                <a:ext uri="{FF2B5EF4-FFF2-40B4-BE49-F238E27FC236}">
                  <a16:creationId xmlns:a16="http://schemas.microsoft.com/office/drawing/2014/main" id="{A2FEC84E-D037-434C-8EBD-65C42704020F}"/>
                </a:ext>
              </a:extLst>
            </p:cNvPr>
            <p:cNvSpPr>
              <a:spLocks/>
            </p:cNvSpPr>
            <p:nvPr userDrawn="1"/>
          </p:nvSpPr>
          <p:spPr bwMode="auto">
            <a:xfrm>
              <a:off x="2457131" y="2542236"/>
              <a:ext cx="598531" cy="621087"/>
            </a:xfrm>
            <a:custGeom>
              <a:avLst/>
              <a:gdLst>
                <a:gd name="T0" fmla="*/ 337 w 392"/>
                <a:gd name="T1" fmla="*/ 221 h 478"/>
                <a:gd name="T2" fmla="*/ 358 w 392"/>
                <a:gd name="T3" fmla="*/ 195 h 478"/>
                <a:gd name="T4" fmla="*/ 386 w 392"/>
                <a:gd name="T5" fmla="*/ 164 h 478"/>
                <a:gd name="T6" fmla="*/ 379 w 392"/>
                <a:gd name="T7" fmla="*/ 136 h 478"/>
                <a:gd name="T8" fmla="*/ 346 w 392"/>
                <a:gd name="T9" fmla="*/ 134 h 478"/>
                <a:gd name="T10" fmla="*/ 309 w 392"/>
                <a:gd name="T11" fmla="*/ 164 h 478"/>
                <a:gd name="T12" fmla="*/ 282 w 392"/>
                <a:gd name="T13" fmla="*/ 161 h 478"/>
                <a:gd name="T14" fmla="*/ 273 w 392"/>
                <a:gd name="T15" fmla="*/ 149 h 478"/>
                <a:gd name="T16" fmla="*/ 235 w 392"/>
                <a:gd name="T17" fmla="*/ 168 h 478"/>
                <a:gd name="T18" fmla="*/ 174 w 392"/>
                <a:gd name="T19" fmla="*/ 108 h 478"/>
                <a:gd name="T20" fmla="*/ 157 w 392"/>
                <a:gd name="T21" fmla="*/ 60 h 478"/>
                <a:gd name="T22" fmla="*/ 152 w 392"/>
                <a:gd name="T23" fmla="*/ 0 h 478"/>
                <a:gd name="T24" fmla="*/ 78 w 392"/>
                <a:gd name="T25" fmla="*/ 28 h 478"/>
                <a:gd name="T26" fmla="*/ 80 w 392"/>
                <a:gd name="T27" fmla="*/ 98 h 478"/>
                <a:gd name="T28" fmla="*/ 48 w 392"/>
                <a:gd name="T29" fmla="*/ 149 h 478"/>
                <a:gd name="T30" fmla="*/ 25 w 392"/>
                <a:gd name="T31" fmla="*/ 174 h 478"/>
                <a:gd name="T32" fmla="*/ 25 w 392"/>
                <a:gd name="T33" fmla="*/ 208 h 478"/>
                <a:gd name="T34" fmla="*/ 0 w 392"/>
                <a:gd name="T35" fmla="*/ 221 h 478"/>
                <a:gd name="T36" fmla="*/ 12 w 392"/>
                <a:gd name="T37" fmla="*/ 236 h 478"/>
                <a:gd name="T38" fmla="*/ 27 w 392"/>
                <a:gd name="T39" fmla="*/ 233 h 478"/>
                <a:gd name="T40" fmla="*/ 23 w 392"/>
                <a:gd name="T41" fmla="*/ 238 h 478"/>
                <a:gd name="T42" fmla="*/ 23 w 392"/>
                <a:gd name="T43" fmla="*/ 263 h 478"/>
                <a:gd name="T44" fmla="*/ 29 w 392"/>
                <a:gd name="T45" fmla="*/ 270 h 478"/>
                <a:gd name="T46" fmla="*/ 44 w 392"/>
                <a:gd name="T47" fmla="*/ 267 h 478"/>
                <a:gd name="T48" fmla="*/ 51 w 392"/>
                <a:gd name="T49" fmla="*/ 263 h 478"/>
                <a:gd name="T50" fmla="*/ 51 w 392"/>
                <a:gd name="T51" fmla="*/ 255 h 478"/>
                <a:gd name="T52" fmla="*/ 55 w 392"/>
                <a:gd name="T53" fmla="*/ 246 h 478"/>
                <a:gd name="T54" fmla="*/ 59 w 392"/>
                <a:gd name="T55" fmla="*/ 242 h 478"/>
                <a:gd name="T56" fmla="*/ 59 w 392"/>
                <a:gd name="T57" fmla="*/ 285 h 478"/>
                <a:gd name="T58" fmla="*/ 65 w 392"/>
                <a:gd name="T59" fmla="*/ 291 h 478"/>
                <a:gd name="T60" fmla="*/ 63 w 392"/>
                <a:gd name="T61" fmla="*/ 318 h 478"/>
                <a:gd name="T62" fmla="*/ 76 w 392"/>
                <a:gd name="T63" fmla="*/ 367 h 478"/>
                <a:gd name="T64" fmla="*/ 82 w 392"/>
                <a:gd name="T65" fmla="*/ 380 h 478"/>
                <a:gd name="T66" fmla="*/ 85 w 392"/>
                <a:gd name="T67" fmla="*/ 395 h 478"/>
                <a:gd name="T68" fmla="*/ 85 w 392"/>
                <a:gd name="T69" fmla="*/ 408 h 478"/>
                <a:gd name="T70" fmla="*/ 97 w 392"/>
                <a:gd name="T71" fmla="*/ 422 h 478"/>
                <a:gd name="T72" fmla="*/ 102 w 392"/>
                <a:gd name="T73" fmla="*/ 433 h 478"/>
                <a:gd name="T74" fmla="*/ 106 w 392"/>
                <a:gd name="T75" fmla="*/ 446 h 478"/>
                <a:gd name="T76" fmla="*/ 116 w 392"/>
                <a:gd name="T77" fmla="*/ 463 h 478"/>
                <a:gd name="T78" fmla="*/ 120 w 392"/>
                <a:gd name="T79" fmla="*/ 473 h 478"/>
                <a:gd name="T80" fmla="*/ 129 w 392"/>
                <a:gd name="T81" fmla="*/ 478 h 478"/>
                <a:gd name="T82" fmla="*/ 144 w 392"/>
                <a:gd name="T83" fmla="*/ 461 h 478"/>
                <a:gd name="T84" fmla="*/ 148 w 392"/>
                <a:gd name="T85" fmla="*/ 456 h 478"/>
                <a:gd name="T86" fmla="*/ 155 w 392"/>
                <a:gd name="T87" fmla="*/ 439 h 478"/>
                <a:gd name="T88" fmla="*/ 155 w 392"/>
                <a:gd name="T89" fmla="*/ 429 h 478"/>
                <a:gd name="T90" fmla="*/ 163 w 392"/>
                <a:gd name="T91" fmla="*/ 416 h 478"/>
                <a:gd name="T92" fmla="*/ 165 w 392"/>
                <a:gd name="T93" fmla="*/ 395 h 478"/>
                <a:gd name="T94" fmla="*/ 165 w 392"/>
                <a:gd name="T95" fmla="*/ 374 h 478"/>
                <a:gd name="T96" fmla="*/ 165 w 392"/>
                <a:gd name="T97" fmla="*/ 367 h 478"/>
                <a:gd name="T98" fmla="*/ 178 w 392"/>
                <a:gd name="T99" fmla="*/ 350 h 478"/>
                <a:gd name="T100" fmla="*/ 186 w 392"/>
                <a:gd name="T101" fmla="*/ 346 h 478"/>
                <a:gd name="T102" fmla="*/ 189 w 392"/>
                <a:gd name="T103" fmla="*/ 338 h 478"/>
                <a:gd name="T104" fmla="*/ 201 w 392"/>
                <a:gd name="T105" fmla="*/ 329 h 478"/>
                <a:gd name="T106" fmla="*/ 208 w 392"/>
                <a:gd name="T107" fmla="*/ 321 h 478"/>
                <a:gd name="T108" fmla="*/ 224 w 392"/>
                <a:gd name="T109" fmla="*/ 302 h 478"/>
                <a:gd name="T110" fmla="*/ 250 w 392"/>
                <a:gd name="T111" fmla="*/ 276 h 478"/>
                <a:gd name="T112" fmla="*/ 258 w 392"/>
                <a:gd name="T113" fmla="*/ 259 h 478"/>
                <a:gd name="T114" fmla="*/ 263 w 392"/>
                <a:gd name="T115" fmla="*/ 253 h 478"/>
                <a:gd name="T116" fmla="*/ 280 w 392"/>
                <a:gd name="T117" fmla="*/ 227 h 478"/>
                <a:gd name="T118" fmla="*/ 278 w 392"/>
                <a:gd name="T119" fmla="*/ 176 h 478"/>
                <a:gd name="T120" fmla="*/ 309 w 392"/>
                <a:gd name="T121" fmla="*/ 195 h 478"/>
                <a:gd name="T122" fmla="*/ 312 w 392"/>
                <a:gd name="T123" fmla="*/ 233 h 478"/>
                <a:gd name="T124" fmla="*/ 329 w 392"/>
                <a:gd name="T125" fmla="*/ 248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92" h="478">
                  <a:moveTo>
                    <a:pt x="329" y="248"/>
                  </a:moveTo>
                  <a:lnTo>
                    <a:pt x="335" y="248"/>
                  </a:lnTo>
                  <a:lnTo>
                    <a:pt x="339" y="234"/>
                  </a:lnTo>
                  <a:lnTo>
                    <a:pt x="343" y="229"/>
                  </a:lnTo>
                  <a:lnTo>
                    <a:pt x="337" y="221"/>
                  </a:lnTo>
                  <a:lnTo>
                    <a:pt x="348" y="215"/>
                  </a:lnTo>
                  <a:lnTo>
                    <a:pt x="354" y="208"/>
                  </a:lnTo>
                  <a:lnTo>
                    <a:pt x="354" y="208"/>
                  </a:lnTo>
                  <a:lnTo>
                    <a:pt x="354" y="198"/>
                  </a:lnTo>
                  <a:lnTo>
                    <a:pt x="358" y="195"/>
                  </a:lnTo>
                  <a:lnTo>
                    <a:pt x="362" y="183"/>
                  </a:lnTo>
                  <a:lnTo>
                    <a:pt x="362" y="183"/>
                  </a:lnTo>
                  <a:lnTo>
                    <a:pt x="363" y="172"/>
                  </a:lnTo>
                  <a:lnTo>
                    <a:pt x="381" y="157"/>
                  </a:lnTo>
                  <a:lnTo>
                    <a:pt x="386" y="164"/>
                  </a:lnTo>
                  <a:lnTo>
                    <a:pt x="386" y="153"/>
                  </a:lnTo>
                  <a:lnTo>
                    <a:pt x="392" y="153"/>
                  </a:lnTo>
                  <a:lnTo>
                    <a:pt x="390" y="142"/>
                  </a:lnTo>
                  <a:lnTo>
                    <a:pt x="384" y="136"/>
                  </a:lnTo>
                  <a:lnTo>
                    <a:pt x="379" y="136"/>
                  </a:lnTo>
                  <a:lnTo>
                    <a:pt x="384" y="128"/>
                  </a:lnTo>
                  <a:lnTo>
                    <a:pt x="373" y="119"/>
                  </a:lnTo>
                  <a:lnTo>
                    <a:pt x="367" y="128"/>
                  </a:lnTo>
                  <a:lnTo>
                    <a:pt x="354" y="125"/>
                  </a:lnTo>
                  <a:lnTo>
                    <a:pt x="346" y="134"/>
                  </a:lnTo>
                  <a:lnTo>
                    <a:pt x="339" y="136"/>
                  </a:lnTo>
                  <a:lnTo>
                    <a:pt x="328" y="147"/>
                  </a:lnTo>
                  <a:lnTo>
                    <a:pt x="324" y="147"/>
                  </a:lnTo>
                  <a:lnTo>
                    <a:pt x="324" y="164"/>
                  </a:lnTo>
                  <a:lnTo>
                    <a:pt x="309" y="164"/>
                  </a:lnTo>
                  <a:lnTo>
                    <a:pt x="297" y="164"/>
                  </a:lnTo>
                  <a:lnTo>
                    <a:pt x="286" y="166"/>
                  </a:lnTo>
                  <a:lnTo>
                    <a:pt x="286" y="166"/>
                  </a:lnTo>
                  <a:lnTo>
                    <a:pt x="286" y="163"/>
                  </a:lnTo>
                  <a:lnTo>
                    <a:pt x="282" y="161"/>
                  </a:lnTo>
                  <a:lnTo>
                    <a:pt x="282" y="157"/>
                  </a:lnTo>
                  <a:lnTo>
                    <a:pt x="282" y="157"/>
                  </a:lnTo>
                  <a:lnTo>
                    <a:pt x="282" y="149"/>
                  </a:lnTo>
                  <a:lnTo>
                    <a:pt x="276" y="145"/>
                  </a:lnTo>
                  <a:lnTo>
                    <a:pt x="273" y="149"/>
                  </a:lnTo>
                  <a:lnTo>
                    <a:pt x="269" y="163"/>
                  </a:lnTo>
                  <a:lnTo>
                    <a:pt x="269" y="166"/>
                  </a:lnTo>
                  <a:lnTo>
                    <a:pt x="265" y="170"/>
                  </a:lnTo>
                  <a:lnTo>
                    <a:pt x="254" y="170"/>
                  </a:lnTo>
                  <a:lnTo>
                    <a:pt x="235" y="168"/>
                  </a:lnTo>
                  <a:lnTo>
                    <a:pt x="216" y="155"/>
                  </a:lnTo>
                  <a:lnTo>
                    <a:pt x="189" y="149"/>
                  </a:lnTo>
                  <a:lnTo>
                    <a:pt x="174" y="130"/>
                  </a:lnTo>
                  <a:lnTo>
                    <a:pt x="163" y="130"/>
                  </a:lnTo>
                  <a:lnTo>
                    <a:pt x="174" y="108"/>
                  </a:lnTo>
                  <a:lnTo>
                    <a:pt x="159" y="93"/>
                  </a:lnTo>
                  <a:lnTo>
                    <a:pt x="142" y="85"/>
                  </a:lnTo>
                  <a:lnTo>
                    <a:pt x="140" y="68"/>
                  </a:lnTo>
                  <a:lnTo>
                    <a:pt x="152" y="68"/>
                  </a:lnTo>
                  <a:lnTo>
                    <a:pt x="157" y="60"/>
                  </a:lnTo>
                  <a:lnTo>
                    <a:pt x="146" y="49"/>
                  </a:lnTo>
                  <a:lnTo>
                    <a:pt x="150" y="32"/>
                  </a:lnTo>
                  <a:lnTo>
                    <a:pt x="161" y="23"/>
                  </a:lnTo>
                  <a:lnTo>
                    <a:pt x="167" y="15"/>
                  </a:lnTo>
                  <a:lnTo>
                    <a:pt x="152" y="0"/>
                  </a:lnTo>
                  <a:lnTo>
                    <a:pt x="127" y="7"/>
                  </a:lnTo>
                  <a:lnTo>
                    <a:pt x="123" y="19"/>
                  </a:lnTo>
                  <a:lnTo>
                    <a:pt x="108" y="28"/>
                  </a:lnTo>
                  <a:lnTo>
                    <a:pt x="87" y="24"/>
                  </a:lnTo>
                  <a:lnTo>
                    <a:pt x="78" y="28"/>
                  </a:lnTo>
                  <a:lnTo>
                    <a:pt x="80" y="51"/>
                  </a:lnTo>
                  <a:lnTo>
                    <a:pt x="97" y="70"/>
                  </a:lnTo>
                  <a:lnTo>
                    <a:pt x="85" y="77"/>
                  </a:lnTo>
                  <a:lnTo>
                    <a:pt x="89" y="91"/>
                  </a:lnTo>
                  <a:lnTo>
                    <a:pt x="80" y="98"/>
                  </a:lnTo>
                  <a:lnTo>
                    <a:pt x="78" y="106"/>
                  </a:lnTo>
                  <a:lnTo>
                    <a:pt x="70" y="111"/>
                  </a:lnTo>
                  <a:lnTo>
                    <a:pt x="63" y="128"/>
                  </a:lnTo>
                  <a:lnTo>
                    <a:pt x="53" y="132"/>
                  </a:lnTo>
                  <a:lnTo>
                    <a:pt x="48" y="149"/>
                  </a:lnTo>
                  <a:lnTo>
                    <a:pt x="33" y="153"/>
                  </a:lnTo>
                  <a:lnTo>
                    <a:pt x="27" y="145"/>
                  </a:lnTo>
                  <a:lnTo>
                    <a:pt x="17" y="157"/>
                  </a:lnTo>
                  <a:lnTo>
                    <a:pt x="19" y="166"/>
                  </a:lnTo>
                  <a:lnTo>
                    <a:pt x="25" y="174"/>
                  </a:lnTo>
                  <a:lnTo>
                    <a:pt x="25" y="183"/>
                  </a:lnTo>
                  <a:lnTo>
                    <a:pt x="25" y="183"/>
                  </a:lnTo>
                  <a:lnTo>
                    <a:pt x="33" y="193"/>
                  </a:lnTo>
                  <a:lnTo>
                    <a:pt x="33" y="208"/>
                  </a:lnTo>
                  <a:lnTo>
                    <a:pt x="25" y="208"/>
                  </a:lnTo>
                  <a:lnTo>
                    <a:pt x="17" y="210"/>
                  </a:lnTo>
                  <a:lnTo>
                    <a:pt x="4" y="210"/>
                  </a:lnTo>
                  <a:lnTo>
                    <a:pt x="2" y="219"/>
                  </a:lnTo>
                  <a:lnTo>
                    <a:pt x="2" y="219"/>
                  </a:lnTo>
                  <a:lnTo>
                    <a:pt x="0" y="221"/>
                  </a:lnTo>
                  <a:lnTo>
                    <a:pt x="0" y="221"/>
                  </a:lnTo>
                  <a:lnTo>
                    <a:pt x="2" y="225"/>
                  </a:lnTo>
                  <a:lnTo>
                    <a:pt x="2" y="225"/>
                  </a:lnTo>
                  <a:lnTo>
                    <a:pt x="8" y="231"/>
                  </a:lnTo>
                  <a:lnTo>
                    <a:pt x="12" y="236"/>
                  </a:lnTo>
                  <a:lnTo>
                    <a:pt x="17" y="236"/>
                  </a:lnTo>
                  <a:lnTo>
                    <a:pt x="23" y="236"/>
                  </a:lnTo>
                  <a:lnTo>
                    <a:pt x="23" y="236"/>
                  </a:lnTo>
                  <a:lnTo>
                    <a:pt x="25" y="234"/>
                  </a:lnTo>
                  <a:lnTo>
                    <a:pt x="27" y="233"/>
                  </a:lnTo>
                  <a:lnTo>
                    <a:pt x="27" y="236"/>
                  </a:lnTo>
                  <a:lnTo>
                    <a:pt x="27" y="236"/>
                  </a:lnTo>
                  <a:lnTo>
                    <a:pt x="27" y="236"/>
                  </a:lnTo>
                  <a:lnTo>
                    <a:pt x="25" y="238"/>
                  </a:lnTo>
                  <a:lnTo>
                    <a:pt x="23" y="238"/>
                  </a:lnTo>
                  <a:lnTo>
                    <a:pt x="19" y="238"/>
                  </a:lnTo>
                  <a:lnTo>
                    <a:pt x="8" y="244"/>
                  </a:lnTo>
                  <a:lnTo>
                    <a:pt x="8" y="244"/>
                  </a:lnTo>
                  <a:lnTo>
                    <a:pt x="21" y="259"/>
                  </a:lnTo>
                  <a:lnTo>
                    <a:pt x="23" y="263"/>
                  </a:lnTo>
                  <a:lnTo>
                    <a:pt x="23" y="263"/>
                  </a:lnTo>
                  <a:lnTo>
                    <a:pt x="25" y="267"/>
                  </a:lnTo>
                  <a:lnTo>
                    <a:pt x="27" y="268"/>
                  </a:lnTo>
                  <a:lnTo>
                    <a:pt x="27" y="270"/>
                  </a:lnTo>
                  <a:lnTo>
                    <a:pt x="29" y="270"/>
                  </a:lnTo>
                  <a:lnTo>
                    <a:pt x="29" y="270"/>
                  </a:lnTo>
                  <a:lnTo>
                    <a:pt x="36" y="270"/>
                  </a:lnTo>
                  <a:lnTo>
                    <a:pt x="36" y="270"/>
                  </a:lnTo>
                  <a:lnTo>
                    <a:pt x="40" y="270"/>
                  </a:lnTo>
                  <a:lnTo>
                    <a:pt x="44" y="267"/>
                  </a:lnTo>
                  <a:lnTo>
                    <a:pt x="46" y="267"/>
                  </a:lnTo>
                  <a:lnTo>
                    <a:pt x="46" y="267"/>
                  </a:lnTo>
                  <a:lnTo>
                    <a:pt x="48" y="265"/>
                  </a:lnTo>
                  <a:lnTo>
                    <a:pt x="50" y="265"/>
                  </a:lnTo>
                  <a:lnTo>
                    <a:pt x="51" y="263"/>
                  </a:lnTo>
                  <a:lnTo>
                    <a:pt x="51" y="263"/>
                  </a:lnTo>
                  <a:lnTo>
                    <a:pt x="51" y="259"/>
                  </a:lnTo>
                  <a:lnTo>
                    <a:pt x="51" y="259"/>
                  </a:lnTo>
                  <a:lnTo>
                    <a:pt x="51" y="257"/>
                  </a:lnTo>
                  <a:lnTo>
                    <a:pt x="51" y="255"/>
                  </a:lnTo>
                  <a:lnTo>
                    <a:pt x="51" y="253"/>
                  </a:lnTo>
                  <a:lnTo>
                    <a:pt x="53" y="251"/>
                  </a:lnTo>
                  <a:lnTo>
                    <a:pt x="53" y="251"/>
                  </a:lnTo>
                  <a:lnTo>
                    <a:pt x="53" y="250"/>
                  </a:lnTo>
                  <a:lnTo>
                    <a:pt x="55" y="246"/>
                  </a:lnTo>
                  <a:lnTo>
                    <a:pt x="55" y="242"/>
                  </a:lnTo>
                  <a:lnTo>
                    <a:pt x="55" y="242"/>
                  </a:lnTo>
                  <a:lnTo>
                    <a:pt x="57" y="242"/>
                  </a:lnTo>
                  <a:lnTo>
                    <a:pt x="59" y="242"/>
                  </a:lnTo>
                  <a:lnTo>
                    <a:pt x="59" y="242"/>
                  </a:lnTo>
                  <a:lnTo>
                    <a:pt x="59" y="242"/>
                  </a:lnTo>
                  <a:lnTo>
                    <a:pt x="59" y="253"/>
                  </a:lnTo>
                  <a:lnTo>
                    <a:pt x="59" y="253"/>
                  </a:lnTo>
                  <a:lnTo>
                    <a:pt x="63" y="267"/>
                  </a:lnTo>
                  <a:lnTo>
                    <a:pt x="59" y="285"/>
                  </a:lnTo>
                  <a:lnTo>
                    <a:pt x="59" y="285"/>
                  </a:lnTo>
                  <a:lnTo>
                    <a:pt x="63" y="287"/>
                  </a:lnTo>
                  <a:lnTo>
                    <a:pt x="65" y="289"/>
                  </a:lnTo>
                  <a:lnTo>
                    <a:pt x="65" y="291"/>
                  </a:lnTo>
                  <a:lnTo>
                    <a:pt x="65" y="291"/>
                  </a:lnTo>
                  <a:lnTo>
                    <a:pt x="65" y="291"/>
                  </a:lnTo>
                  <a:lnTo>
                    <a:pt x="63" y="297"/>
                  </a:lnTo>
                  <a:lnTo>
                    <a:pt x="61" y="301"/>
                  </a:lnTo>
                  <a:lnTo>
                    <a:pt x="59" y="304"/>
                  </a:lnTo>
                  <a:lnTo>
                    <a:pt x="63" y="318"/>
                  </a:lnTo>
                  <a:lnTo>
                    <a:pt x="63" y="325"/>
                  </a:lnTo>
                  <a:lnTo>
                    <a:pt x="63" y="335"/>
                  </a:lnTo>
                  <a:lnTo>
                    <a:pt x="70" y="346"/>
                  </a:lnTo>
                  <a:lnTo>
                    <a:pt x="70" y="355"/>
                  </a:lnTo>
                  <a:lnTo>
                    <a:pt x="76" y="367"/>
                  </a:lnTo>
                  <a:lnTo>
                    <a:pt x="76" y="367"/>
                  </a:lnTo>
                  <a:lnTo>
                    <a:pt x="76" y="371"/>
                  </a:lnTo>
                  <a:lnTo>
                    <a:pt x="78" y="374"/>
                  </a:lnTo>
                  <a:lnTo>
                    <a:pt x="78" y="374"/>
                  </a:lnTo>
                  <a:lnTo>
                    <a:pt x="82" y="380"/>
                  </a:lnTo>
                  <a:lnTo>
                    <a:pt x="82" y="384"/>
                  </a:lnTo>
                  <a:lnTo>
                    <a:pt x="82" y="384"/>
                  </a:lnTo>
                  <a:lnTo>
                    <a:pt x="85" y="388"/>
                  </a:lnTo>
                  <a:lnTo>
                    <a:pt x="85" y="393"/>
                  </a:lnTo>
                  <a:lnTo>
                    <a:pt x="85" y="395"/>
                  </a:lnTo>
                  <a:lnTo>
                    <a:pt x="85" y="397"/>
                  </a:lnTo>
                  <a:lnTo>
                    <a:pt x="85" y="397"/>
                  </a:lnTo>
                  <a:lnTo>
                    <a:pt x="85" y="399"/>
                  </a:lnTo>
                  <a:lnTo>
                    <a:pt x="85" y="403"/>
                  </a:lnTo>
                  <a:lnTo>
                    <a:pt x="85" y="408"/>
                  </a:lnTo>
                  <a:lnTo>
                    <a:pt x="89" y="414"/>
                  </a:lnTo>
                  <a:lnTo>
                    <a:pt x="89" y="414"/>
                  </a:lnTo>
                  <a:lnTo>
                    <a:pt x="93" y="418"/>
                  </a:lnTo>
                  <a:lnTo>
                    <a:pt x="95" y="418"/>
                  </a:lnTo>
                  <a:lnTo>
                    <a:pt x="97" y="422"/>
                  </a:lnTo>
                  <a:lnTo>
                    <a:pt x="97" y="422"/>
                  </a:lnTo>
                  <a:lnTo>
                    <a:pt x="97" y="425"/>
                  </a:lnTo>
                  <a:lnTo>
                    <a:pt x="99" y="429"/>
                  </a:lnTo>
                  <a:lnTo>
                    <a:pt x="102" y="433"/>
                  </a:lnTo>
                  <a:lnTo>
                    <a:pt x="102" y="433"/>
                  </a:lnTo>
                  <a:lnTo>
                    <a:pt x="102" y="437"/>
                  </a:lnTo>
                  <a:lnTo>
                    <a:pt x="104" y="439"/>
                  </a:lnTo>
                  <a:lnTo>
                    <a:pt x="104" y="442"/>
                  </a:lnTo>
                  <a:lnTo>
                    <a:pt x="104" y="442"/>
                  </a:lnTo>
                  <a:lnTo>
                    <a:pt x="106" y="446"/>
                  </a:lnTo>
                  <a:lnTo>
                    <a:pt x="110" y="452"/>
                  </a:lnTo>
                  <a:lnTo>
                    <a:pt x="114" y="459"/>
                  </a:lnTo>
                  <a:lnTo>
                    <a:pt x="114" y="459"/>
                  </a:lnTo>
                  <a:lnTo>
                    <a:pt x="114" y="459"/>
                  </a:lnTo>
                  <a:lnTo>
                    <a:pt x="116" y="463"/>
                  </a:lnTo>
                  <a:lnTo>
                    <a:pt x="116" y="463"/>
                  </a:lnTo>
                  <a:lnTo>
                    <a:pt x="116" y="467"/>
                  </a:lnTo>
                  <a:lnTo>
                    <a:pt x="118" y="469"/>
                  </a:lnTo>
                  <a:lnTo>
                    <a:pt x="120" y="473"/>
                  </a:lnTo>
                  <a:lnTo>
                    <a:pt x="120" y="473"/>
                  </a:lnTo>
                  <a:lnTo>
                    <a:pt x="123" y="475"/>
                  </a:lnTo>
                  <a:lnTo>
                    <a:pt x="127" y="476"/>
                  </a:lnTo>
                  <a:lnTo>
                    <a:pt x="127" y="476"/>
                  </a:lnTo>
                  <a:lnTo>
                    <a:pt x="127" y="476"/>
                  </a:lnTo>
                  <a:lnTo>
                    <a:pt x="129" y="478"/>
                  </a:lnTo>
                  <a:lnTo>
                    <a:pt x="131" y="478"/>
                  </a:lnTo>
                  <a:lnTo>
                    <a:pt x="133" y="476"/>
                  </a:lnTo>
                  <a:lnTo>
                    <a:pt x="133" y="476"/>
                  </a:lnTo>
                  <a:lnTo>
                    <a:pt x="140" y="467"/>
                  </a:lnTo>
                  <a:lnTo>
                    <a:pt x="144" y="461"/>
                  </a:lnTo>
                  <a:lnTo>
                    <a:pt x="144" y="461"/>
                  </a:lnTo>
                  <a:lnTo>
                    <a:pt x="144" y="459"/>
                  </a:lnTo>
                  <a:lnTo>
                    <a:pt x="144" y="458"/>
                  </a:lnTo>
                  <a:lnTo>
                    <a:pt x="148" y="456"/>
                  </a:lnTo>
                  <a:lnTo>
                    <a:pt x="148" y="456"/>
                  </a:lnTo>
                  <a:lnTo>
                    <a:pt x="155" y="444"/>
                  </a:lnTo>
                  <a:lnTo>
                    <a:pt x="155" y="444"/>
                  </a:lnTo>
                  <a:lnTo>
                    <a:pt x="155" y="442"/>
                  </a:lnTo>
                  <a:lnTo>
                    <a:pt x="155" y="442"/>
                  </a:lnTo>
                  <a:lnTo>
                    <a:pt x="155" y="439"/>
                  </a:lnTo>
                  <a:lnTo>
                    <a:pt x="154" y="437"/>
                  </a:lnTo>
                  <a:lnTo>
                    <a:pt x="154" y="435"/>
                  </a:lnTo>
                  <a:lnTo>
                    <a:pt x="154" y="433"/>
                  </a:lnTo>
                  <a:lnTo>
                    <a:pt x="154" y="431"/>
                  </a:lnTo>
                  <a:lnTo>
                    <a:pt x="155" y="429"/>
                  </a:lnTo>
                  <a:lnTo>
                    <a:pt x="155" y="429"/>
                  </a:lnTo>
                  <a:lnTo>
                    <a:pt x="163" y="420"/>
                  </a:lnTo>
                  <a:lnTo>
                    <a:pt x="163" y="418"/>
                  </a:lnTo>
                  <a:lnTo>
                    <a:pt x="163" y="416"/>
                  </a:lnTo>
                  <a:lnTo>
                    <a:pt x="163" y="416"/>
                  </a:lnTo>
                  <a:lnTo>
                    <a:pt x="165" y="410"/>
                  </a:lnTo>
                  <a:lnTo>
                    <a:pt x="165" y="405"/>
                  </a:lnTo>
                  <a:lnTo>
                    <a:pt x="165" y="405"/>
                  </a:lnTo>
                  <a:lnTo>
                    <a:pt x="165" y="395"/>
                  </a:lnTo>
                  <a:lnTo>
                    <a:pt x="165" y="395"/>
                  </a:lnTo>
                  <a:lnTo>
                    <a:pt x="165" y="389"/>
                  </a:lnTo>
                  <a:lnTo>
                    <a:pt x="167" y="384"/>
                  </a:lnTo>
                  <a:lnTo>
                    <a:pt x="167" y="384"/>
                  </a:lnTo>
                  <a:lnTo>
                    <a:pt x="167" y="378"/>
                  </a:lnTo>
                  <a:lnTo>
                    <a:pt x="165" y="374"/>
                  </a:lnTo>
                  <a:lnTo>
                    <a:pt x="165" y="374"/>
                  </a:lnTo>
                  <a:lnTo>
                    <a:pt x="165" y="374"/>
                  </a:lnTo>
                  <a:lnTo>
                    <a:pt x="163" y="371"/>
                  </a:lnTo>
                  <a:lnTo>
                    <a:pt x="165" y="367"/>
                  </a:lnTo>
                  <a:lnTo>
                    <a:pt x="165" y="367"/>
                  </a:lnTo>
                  <a:lnTo>
                    <a:pt x="167" y="363"/>
                  </a:lnTo>
                  <a:lnTo>
                    <a:pt x="167" y="363"/>
                  </a:lnTo>
                  <a:lnTo>
                    <a:pt x="174" y="355"/>
                  </a:lnTo>
                  <a:lnTo>
                    <a:pt x="174" y="355"/>
                  </a:lnTo>
                  <a:lnTo>
                    <a:pt x="178" y="350"/>
                  </a:lnTo>
                  <a:lnTo>
                    <a:pt x="180" y="350"/>
                  </a:lnTo>
                  <a:lnTo>
                    <a:pt x="182" y="348"/>
                  </a:lnTo>
                  <a:lnTo>
                    <a:pt x="184" y="346"/>
                  </a:lnTo>
                  <a:lnTo>
                    <a:pt x="184" y="346"/>
                  </a:lnTo>
                  <a:lnTo>
                    <a:pt x="186" y="346"/>
                  </a:lnTo>
                  <a:lnTo>
                    <a:pt x="188" y="344"/>
                  </a:lnTo>
                  <a:lnTo>
                    <a:pt x="189" y="342"/>
                  </a:lnTo>
                  <a:lnTo>
                    <a:pt x="189" y="342"/>
                  </a:lnTo>
                  <a:lnTo>
                    <a:pt x="189" y="342"/>
                  </a:lnTo>
                  <a:lnTo>
                    <a:pt x="189" y="338"/>
                  </a:lnTo>
                  <a:lnTo>
                    <a:pt x="189" y="338"/>
                  </a:lnTo>
                  <a:lnTo>
                    <a:pt x="193" y="333"/>
                  </a:lnTo>
                  <a:lnTo>
                    <a:pt x="193" y="333"/>
                  </a:lnTo>
                  <a:lnTo>
                    <a:pt x="197" y="329"/>
                  </a:lnTo>
                  <a:lnTo>
                    <a:pt x="201" y="329"/>
                  </a:lnTo>
                  <a:lnTo>
                    <a:pt x="203" y="325"/>
                  </a:lnTo>
                  <a:lnTo>
                    <a:pt x="203" y="325"/>
                  </a:lnTo>
                  <a:lnTo>
                    <a:pt x="207" y="323"/>
                  </a:lnTo>
                  <a:lnTo>
                    <a:pt x="208" y="321"/>
                  </a:lnTo>
                  <a:lnTo>
                    <a:pt x="208" y="321"/>
                  </a:lnTo>
                  <a:lnTo>
                    <a:pt x="212" y="316"/>
                  </a:lnTo>
                  <a:lnTo>
                    <a:pt x="212" y="316"/>
                  </a:lnTo>
                  <a:lnTo>
                    <a:pt x="218" y="310"/>
                  </a:lnTo>
                  <a:lnTo>
                    <a:pt x="218" y="310"/>
                  </a:lnTo>
                  <a:lnTo>
                    <a:pt x="224" y="302"/>
                  </a:lnTo>
                  <a:lnTo>
                    <a:pt x="229" y="293"/>
                  </a:lnTo>
                  <a:lnTo>
                    <a:pt x="235" y="287"/>
                  </a:lnTo>
                  <a:lnTo>
                    <a:pt x="242" y="284"/>
                  </a:lnTo>
                  <a:lnTo>
                    <a:pt x="244" y="282"/>
                  </a:lnTo>
                  <a:lnTo>
                    <a:pt x="250" y="276"/>
                  </a:lnTo>
                  <a:lnTo>
                    <a:pt x="256" y="267"/>
                  </a:lnTo>
                  <a:lnTo>
                    <a:pt x="256" y="263"/>
                  </a:lnTo>
                  <a:lnTo>
                    <a:pt x="256" y="263"/>
                  </a:lnTo>
                  <a:lnTo>
                    <a:pt x="258" y="259"/>
                  </a:lnTo>
                  <a:lnTo>
                    <a:pt x="258" y="259"/>
                  </a:lnTo>
                  <a:lnTo>
                    <a:pt x="259" y="257"/>
                  </a:lnTo>
                  <a:lnTo>
                    <a:pt x="259" y="257"/>
                  </a:lnTo>
                  <a:lnTo>
                    <a:pt x="261" y="257"/>
                  </a:lnTo>
                  <a:lnTo>
                    <a:pt x="261" y="257"/>
                  </a:lnTo>
                  <a:lnTo>
                    <a:pt x="263" y="253"/>
                  </a:lnTo>
                  <a:lnTo>
                    <a:pt x="269" y="251"/>
                  </a:lnTo>
                  <a:lnTo>
                    <a:pt x="273" y="251"/>
                  </a:lnTo>
                  <a:lnTo>
                    <a:pt x="278" y="251"/>
                  </a:lnTo>
                  <a:lnTo>
                    <a:pt x="286" y="251"/>
                  </a:lnTo>
                  <a:lnTo>
                    <a:pt x="280" y="227"/>
                  </a:lnTo>
                  <a:lnTo>
                    <a:pt x="273" y="208"/>
                  </a:lnTo>
                  <a:lnTo>
                    <a:pt x="275" y="198"/>
                  </a:lnTo>
                  <a:lnTo>
                    <a:pt x="282" y="191"/>
                  </a:lnTo>
                  <a:lnTo>
                    <a:pt x="275" y="181"/>
                  </a:lnTo>
                  <a:lnTo>
                    <a:pt x="278" y="176"/>
                  </a:lnTo>
                  <a:lnTo>
                    <a:pt x="286" y="183"/>
                  </a:lnTo>
                  <a:lnTo>
                    <a:pt x="294" y="183"/>
                  </a:lnTo>
                  <a:lnTo>
                    <a:pt x="294" y="191"/>
                  </a:lnTo>
                  <a:lnTo>
                    <a:pt x="297" y="195"/>
                  </a:lnTo>
                  <a:lnTo>
                    <a:pt x="309" y="195"/>
                  </a:lnTo>
                  <a:lnTo>
                    <a:pt x="324" y="195"/>
                  </a:lnTo>
                  <a:lnTo>
                    <a:pt x="324" y="200"/>
                  </a:lnTo>
                  <a:lnTo>
                    <a:pt x="320" y="212"/>
                  </a:lnTo>
                  <a:lnTo>
                    <a:pt x="314" y="212"/>
                  </a:lnTo>
                  <a:lnTo>
                    <a:pt x="312" y="233"/>
                  </a:lnTo>
                  <a:lnTo>
                    <a:pt x="320" y="233"/>
                  </a:lnTo>
                  <a:lnTo>
                    <a:pt x="324" y="217"/>
                  </a:lnTo>
                  <a:lnTo>
                    <a:pt x="326" y="217"/>
                  </a:lnTo>
                  <a:lnTo>
                    <a:pt x="329" y="248"/>
                  </a:lnTo>
                  <a:lnTo>
                    <a:pt x="329" y="248"/>
                  </a:lnTo>
                  <a:lnTo>
                    <a:pt x="329" y="248"/>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28" name="Freeform 328">
              <a:extLst>
                <a:ext uri="{FF2B5EF4-FFF2-40B4-BE49-F238E27FC236}">
                  <a16:creationId xmlns:a16="http://schemas.microsoft.com/office/drawing/2014/main" id="{BB93E8E1-E7D2-6D4C-B393-FF6CEA697233}"/>
                </a:ext>
              </a:extLst>
            </p:cNvPr>
            <p:cNvSpPr>
              <a:spLocks/>
            </p:cNvSpPr>
            <p:nvPr userDrawn="1"/>
          </p:nvSpPr>
          <p:spPr bwMode="auto">
            <a:xfrm>
              <a:off x="2706010" y="2674770"/>
              <a:ext cx="167955" cy="88356"/>
            </a:xfrm>
            <a:custGeom>
              <a:avLst/>
              <a:gdLst>
                <a:gd name="T0" fmla="*/ 0 w 110"/>
                <a:gd name="T1" fmla="*/ 28 h 68"/>
                <a:gd name="T2" fmla="*/ 11 w 110"/>
                <a:gd name="T3" fmla="*/ 28 h 68"/>
                <a:gd name="T4" fmla="*/ 26 w 110"/>
                <a:gd name="T5" fmla="*/ 47 h 68"/>
                <a:gd name="T6" fmla="*/ 53 w 110"/>
                <a:gd name="T7" fmla="*/ 53 h 68"/>
                <a:gd name="T8" fmla="*/ 72 w 110"/>
                <a:gd name="T9" fmla="*/ 66 h 68"/>
                <a:gd name="T10" fmla="*/ 91 w 110"/>
                <a:gd name="T11" fmla="*/ 68 h 68"/>
                <a:gd name="T12" fmla="*/ 102 w 110"/>
                <a:gd name="T13" fmla="*/ 68 h 68"/>
                <a:gd name="T14" fmla="*/ 106 w 110"/>
                <a:gd name="T15" fmla="*/ 64 h 68"/>
                <a:gd name="T16" fmla="*/ 106 w 110"/>
                <a:gd name="T17" fmla="*/ 61 h 68"/>
                <a:gd name="T18" fmla="*/ 110 w 110"/>
                <a:gd name="T19" fmla="*/ 47 h 68"/>
                <a:gd name="T20" fmla="*/ 95 w 110"/>
                <a:gd name="T21" fmla="*/ 47 h 68"/>
                <a:gd name="T22" fmla="*/ 83 w 110"/>
                <a:gd name="T23" fmla="*/ 43 h 68"/>
                <a:gd name="T24" fmla="*/ 42 w 110"/>
                <a:gd name="T25" fmla="*/ 13 h 68"/>
                <a:gd name="T26" fmla="*/ 23 w 110"/>
                <a:gd name="T27" fmla="*/ 0 h 68"/>
                <a:gd name="T28" fmla="*/ 11 w 110"/>
                <a:gd name="T29" fmla="*/ 6 h 68"/>
                <a:gd name="T30" fmla="*/ 0 w 110"/>
                <a:gd name="T31" fmla="*/ 28 h 68"/>
                <a:gd name="T32" fmla="*/ 0 w 110"/>
                <a:gd name="T33" fmla="*/ 28 h 68"/>
                <a:gd name="T34" fmla="*/ 0 w 110"/>
                <a:gd name="T35" fmla="*/ 2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0" h="68">
                  <a:moveTo>
                    <a:pt x="0" y="28"/>
                  </a:moveTo>
                  <a:lnTo>
                    <a:pt x="11" y="28"/>
                  </a:lnTo>
                  <a:lnTo>
                    <a:pt x="26" y="47"/>
                  </a:lnTo>
                  <a:lnTo>
                    <a:pt x="53" y="53"/>
                  </a:lnTo>
                  <a:lnTo>
                    <a:pt x="72" y="66"/>
                  </a:lnTo>
                  <a:lnTo>
                    <a:pt x="91" y="68"/>
                  </a:lnTo>
                  <a:lnTo>
                    <a:pt x="102" y="68"/>
                  </a:lnTo>
                  <a:lnTo>
                    <a:pt x="106" y="64"/>
                  </a:lnTo>
                  <a:lnTo>
                    <a:pt x="106" y="61"/>
                  </a:lnTo>
                  <a:lnTo>
                    <a:pt x="110" y="47"/>
                  </a:lnTo>
                  <a:lnTo>
                    <a:pt x="95" y="47"/>
                  </a:lnTo>
                  <a:lnTo>
                    <a:pt x="83" y="43"/>
                  </a:lnTo>
                  <a:lnTo>
                    <a:pt x="42" y="13"/>
                  </a:lnTo>
                  <a:lnTo>
                    <a:pt x="23" y="0"/>
                  </a:lnTo>
                  <a:lnTo>
                    <a:pt x="11" y="6"/>
                  </a:lnTo>
                  <a:lnTo>
                    <a:pt x="0" y="28"/>
                  </a:lnTo>
                  <a:lnTo>
                    <a:pt x="0" y="28"/>
                  </a:lnTo>
                  <a:lnTo>
                    <a:pt x="0" y="28"/>
                  </a:lnTo>
                  <a:close/>
                </a:path>
              </a:pathLst>
            </a:custGeom>
            <a:solidFill>
              <a:schemeClr val="bg1">
                <a:lumMod val="85000"/>
              </a:schemeClr>
            </a:solidFill>
            <a:ln w="635" cap="rnd">
              <a:solidFill>
                <a:schemeClr val="bg1">
                  <a:alpha val="17000"/>
                </a:schemeClr>
              </a:solidFill>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29" name="Freeform 329">
              <a:extLst>
                <a:ext uri="{FF2B5EF4-FFF2-40B4-BE49-F238E27FC236}">
                  <a16:creationId xmlns:a16="http://schemas.microsoft.com/office/drawing/2014/main" id="{CD11BB66-6A2C-784D-B717-D08A442B5AA5}"/>
                </a:ext>
              </a:extLst>
            </p:cNvPr>
            <p:cNvSpPr>
              <a:spLocks/>
            </p:cNvSpPr>
            <p:nvPr userDrawn="1"/>
          </p:nvSpPr>
          <p:spPr bwMode="auto">
            <a:xfrm>
              <a:off x="2706010" y="2674770"/>
              <a:ext cx="167955" cy="88356"/>
            </a:xfrm>
            <a:custGeom>
              <a:avLst/>
              <a:gdLst>
                <a:gd name="T0" fmla="*/ 0 w 110"/>
                <a:gd name="T1" fmla="*/ 28 h 68"/>
                <a:gd name="T2" fmla="*/ 11 w 110"/>
                <a:gd name="T3" fmla="*/ 28 h 68"/>
                <a:gd name="T4" fmla="*/ 26 w 110"/>
                <a:gd name="T5" fmla="*/ 47 h 68"/>
                <a:gd name="T6" fmla="*/ 53 w 110"/>
                <a:gd name="T7" fmla="*/ 53 h 68"/>
                <a:gd name="T8" fmla="*/ 72 w 110"/>
                <a:gd name="T9" fmla="*/ 66 h 68"/>
                <a:gd name="T10" fmla="*/ 91 w 110"/>
                <a:gd name="T11" fmla="*/ 68 h 68"/>
                <a:gd name="T12" fmla="*/ 102 w 110"/>
                <a:gd name="T13" fmla="*/ 68 h 68"/>
                <a:gd name="T14" fmla="*/ 106 w 110"/>
                <a:gd name="T15" fmla="*/ 64 h 68"/>
                <a:gd name="T16" fmla="*/ 106 w 110"/>
                <a:gd name="T17" fmla="*/ 61 h 68"/>
                <a:gd name="T18" fmla="*/ 110 w 110"/>
                <a:gd name="T19" fmla="*/ 47 h 68"/>
                <a:gd name="T20" fmla="*/ 95 w 110"/>
                <a:gd name="T21" fmla="*/ 47 h 68"/>
                <a:gd name="T22" fmla="*/ 83 w 110"/>
                <a:gd name="T23" fmla="*/ 43 h 68"/>
                <a:gd name="T24" fmla="*/ 42 w 110"/>
                <a:gd name="T25" fmla="*/ 13 h 68"/>
                <a:gd name="T26" fmla="*/ 23 w 110"/>
                <a:gd name="T27" fmla="*/ 0 h 68"/>
                <a:gd name="T28" fmla="*/ 11 w 110"/>
                <a:gd name="T29" fmla="*/ 6 h 68"/>
                <a:gd name="T30" fmla="*/ 0 w 110"/>
                <a:gd name="T31" fmla="*/ 28 h 68"/>
                <a:gd name="T32" fmla="*/ 0 w 110"/>
                <a:gd name="T33" fmla="*/ 28 h 68"/>
                <a:gd name="T34" fmla="*/ 0 w 110"/>
                <a:gd name="T35" fmla="*/ 2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0" h="68">
                  <a:moveTo>
                    <a:pt x="0" y="28"/>
                  </a:moveTo>
                  <a:lnTo>
                    <a:pt x="11" y="28"/>
                  </a:lnTo>
                  <a:lnTo>
                    <a:pt x="26" y="47"/>
                  </a:lnTo>
                  <a:lnTo>
                    <a:pt x="53" y="53"/>
                  </a:lnTo>
                  <a:lnTo>
                    <a:pt x="72" y="66"/>
                  </a:lnTo>
                  <a:lnTo>
                    <a:pt x="91" y="68"/>
                  </a:lnTo>
                  <a:lnTo>
                    <a:pt x="102" y="68"/>
                  </a:lnTo>
                  <a:lnTo>
                    <a:pt x="106" y="64"/>
                  </a:lnTo>
                  <a:lnTo>
                    <a:pt x="106" y="61"/>
                  </a:lnTo>
                  <a:lnTo>
                    <a:pt x="110" y="47"/>
                  </a:lnTo>
                  <a:lnTo>
                    <a:pt x="95" y="47"/>
                  </a:lnTo>
                  <a:lnTo>
                    <a:pt x="83" y="43"/>
                  </a:lnTo>
                  <a:lnTo>
                    <a:pt x="42" y="13"/>
                  </a:lnTo>
                  <a:lnTo>
                    <a:pt x="23" y="0"/>
                  </a:lnTo>
                  <a:lnTo>
                    <a:pt x="11" y="6"/>
                  </a:lnTo>
                  <a:lnTo>
                    <a:pt x="0" y="28"/>
                  </a:lnTo>
                  <a:lnTo>
                    <a:pt x="0" y="28"/>
                  </a:lnTo>
                  <a:lnTo>
                    <a:pt x="0" y="28"/>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30" name="Freeform 330">
              <a:extLst>
                <a:ext uri="{FF2B5EF4-FFF2-40B4-BE49-F238E27FC236}">
                  <a16:creationId xmlns:a16="http://schemas.microsoft.com/office/drawing/2014/main" id="{6D1D6BE2-29A8-124A-A3DB-BD315B3626D9}"/>
                </a:ext>
              </a:extLst>
            </p:cNvPr>
            <p:cNvSpPr>
              <a:spLocks/>
            </p:cNvSpPr>
            <p:nvPr userDrawn="1"/>
          </p:nvSpPr>
          <p:spPr bwMode="auto">
            <a:xfrm>
              <a:off x="2873965" y="2770921"/>
              <a:ext cx="85504" cy="113043"/>
            </a:xfrm>
            <a:custGeom>
              <a:avLst/>
              <a:gdLst>
                <a:gd name="T0" fmla="*/ 49 w 56"/>
                <a:gd name="T1" fmla="*/ 87 h 87"/>
                <a:gd name="T2" fmla="*/ 45 w 56"/>
                <a:gd name="T3" fmla="*/ 83 h 87"/>
                <a:gd name="T4" fmla="*/ 47 w 56"/>
                <a:gd name="T5" fmla="*/ 75 h 87"/>
                <a:gd name="T6" fmla="*/ 47 w 56"/>
                <a:gd name="T7" fmla="*/ 70 h 87"/>
                <a:gd name="T8" fmla="*/ 47 w 56"/>
                <a:gd name="T9" fmla="*/ 66 h 87"/>
                <a:gd name="T10" fmla="*/ 39 w 56"/>
                <a:gd name="T11" fmla="*/ 66 h 87"/>
                <a:gd name="T12" fmla="*/ 36 w 56"/>
                <a:gd name="T13" fmla="*/ 64 h 87"/>
                <a:gd name="T14" fmla="*/ 32 w 56"/>
                <a:gd name="T15" fmla="*/ 64 h 87"/>
                <a:gd name="T16" fmla="*/ 32 w 56"/>
                <a:gd name="T17" fmla="*/ 70 h 87"/>
                <a:gd name="T18" fmla="*/ 28 w 56"/>
                <a:gd name="T19" fmla="*/ 74 h 87"/>
                <a:gd name="T20" fmla="*/ 22 w 56"/>
                <a:gd name="T21" fmla="*/ 72 h 87"/>
                <a:gd name="T22" fmla="*/ 17 w 56"/>
                <a:gd name="T23" fmla="*/ 74 h 87"/>
                <a:gd name="T24" fmla="*/ 11 w 56"/>
                <a:gd name="T25" fmla="*/ 75 h 87"/>
                <a:gd name="T26" fmla="*/ 7 w 56"/>
                <a:gd name="T27" fmla="*/ 51 h 87"/>
                <a:gd name="T28" fmla="*/ 0 w 56"/>
                <a:gd name="T29" fmla="*/ 32 h 87"/>
                <a:gd name="T30" fmla="*/ 0 w 56"/>
                <a:gd name="T31" fmla="*/ 22 h 87"/>
                <a:gd name="T32" fmla="*/ 9 w 56"/>
                <a:gd name="T33" fmla="*/ 15 h 87"/>
                <a:gd name="T34" fmla="*/ 0 w 56"/>
                <a:gd name="T35" fmla="*/ 5 h 87"/>
                <a:gd name="T36" fmla="*/ 5 w 56"/>
                <a:gd name="T37" fmla="*/ 0 h 87"/>
                <a:gd name="T38" fmla="*/ 11 w 56"/>
                <a:gd name="T39" fmla="*/ 7 h 87"/>
                <a:gd name="T40" fmla="*/ 21 w 56"/>
                <a:gd name="T41" fmla="*/ 7 h 87"/>
                <a:gd name="T42" fmla="*/ 21 w 56"/>
                <a:gd name="T43" fmla="*/ 15 h 87"/>
                <a:gd name="T44" fmla="*/ 24 w 56"/>
                <a:gd name="T45" fmla="*/ 19 h 87"/>
                <a:gd name="T46" fmla="*/ 51 w 56"/>
                <a:gd name="T47" fmla="*/ 19 h 87"/>
                <a:gd name="T48" fmla="*/ 51 w 56"/>
                <a:gd name="T49" fmla="*/ 24 h 87"/>
                <a:gd name="T50" fmla="*/ 47 w 56"/>
                <a:gd name="T51" fmla="*/ 36 h 87"/>
                <a:gd name="T52" fmla="*/ 41 w 56"/>
                <a:gd name="T53" fmla="*/ 36 h 87"/>
                <a:gd name="T54" fmla="*/ 39 w 56"/>
                <a:gd name="T55" fmla="*/ 57 h 87"/>
                <a:gd name="T56" fmla="*/ 47 w 56"/>
                <a:gd name="T57" fmla="*/ 55 h 87"/>
                <a:gd name="T58" fmla="*/ 51 w 56"/>
                <a:gd name="T59" fmla="*/ 41 h 87"/>
                <a:gd name="T60" fmla="*/ 53 w 56"/>
                <a:gd name="T61" fmla="*/ 41 h 87"/>
                <a:gd name="T62" fmla="*/ 56 w 56"/>
                <a:gd name="T63" fmla="*/ 72 h 87"/>
                <a:gd name="T64" fmla="*/ 56 w 56"/>
                <a:gd name="T65" fmla="*/ 83 h 87"/>
                <a:gd name="T66" fmla="*/ 49 w 56"/>
                <a:gd name="T67" fmla="*/ 87 h 87"/>
                <a:gd name="T68" fmla="*/ 49 w 56"/>
                <a:gd name="T69" fmla="*/ 87 h 87"/>
                <a:gd name="T70" fmla="*/ 49 w 56"/>
                <a:gd name="T71" fmla="*/ 8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6" h="87">
                  <a:moveTo>
                    <a:pt x="49" y="87"/>
                  </a:moveTo>
                  <a:lnTo>
                    <a:pt x="45" y="83"/>
                  </a:lnTo>
                  <a:lnTo>
                    <a:pt x="47" y="75"/>
                  </a:lnTo>
                  <a:lnTo>
                    <a:pt x="47" y="70"/>
                  </a:lnTo>
                  <a:lnTo>
                    <a:pt x="47" y="66"/>
                  </a:lnTo>
                  <a:lnTo>
                    <a:pt x="39" y="66"/>
                  </a:lnTo>
                  <a:lnTo>
                    <a:pt x="36" y="64"/>
                  </a:lnTo>
                  <a:lnTo>
                    <a:pt x="32" y="64"/>
                  </a:lnTo>
                  <a:lnTo>
                    <a:pt x="32" y="70"/>
                  </a:lnTo>
                  <a:lnTo>
                    <a:pt x="28" y="74"/>
                  </a:lnTo>
                  <a:lnTo>
                    <a:pt x="22" y="72"/>
                  </a:lnTo>
                  <a:lnTo>
                    <a:pt x="17" y="74"/>
                  </a:lnTo>
                  <a:lnTo>
                    <a:pt x="11" y="75"/>
                  </a:lnTo>
                  <a:lnTo>
                    <a:pt x="7" y="51"/>
                  </a:lnTo>
                  <a:lnTo>
                    <a:pt x="0" y="32"/>
                  </a:lnTo>
                  <a:lnTo>
                    <a:pt x="0" y="22"/>
                  </a:lnTo>
                  <a:lnTo>
                    <a:pt x="9" y="15"/>
                  </a:lnTo>
                  <a:lnTo>
                    <a:pt x="0" y="5"/>
                  </a:lnTo>
                  <a:lnTo>
                    <a:pt x="5" y="0"/>
                  </a:lnTo>
                  <a:lnTo>
                    <a:pt x="11" y="7"/>
                  </a:lnTo>
                  <a:lnTo>
                    <a:pt x="21" y="7"/>
                  </a:lnTo>
                  <a:lnTo>
                    <a:pt x="21" y="15"/>
                  </a:lnTo>
                  <a:lnTo>
                    <a:pt x="24" y="19"/>
                  </a:lnTo>
                  <a:lnTo>
                    <a:pt x="51" y="19"/>
                  </a:lnTo>
                  <a:lnTo>
                    <a:pt x="51" y="24"/>
                  </a:lnTo>
                  <a:lnTo>
                    <a:pt x="47" y="36"/>
                  </a:lnTo>
                  <a:lnTo>
                    <a:pt x="41" y="36"/>
                  </a:lnTo>
                  <a:lnTo>
                    <a:pt x="39" y="57"/>
                  </a:lnTo>
                  <a:lnTo>
                    <a:pt x="47" y="55"/>
                  </a:lnTo>
                  <a:lnTo>
                    <a:pt x="51" y="41"/>
                  </a:lnTo>
                  <a:lnTo>
                    <a:pt x="53" y="41"/>
                  </a:lnTo>
                  <a:lnTo>
                    <a:pt x="56" y="72"/>
                  </a:lnTo>
                  <a:lnTo>
                    <a:pt x="56" y="83"/>
                  </a:lnTo>
                  <a:lnTo>
                    <a:pt x="49" y="87"/>
                  </a:lnTo>
                  <a:lnTo>
                    <a:pt x="49" y="87"/>
                  </a:lnTo>
                  <a:lnTo>
                    <a:pt x="49" y="87"/>
                  </a:lnTo>
                  <a:close/>
                </a:path>
              </a:pathLst>
            </a:custGeom>
            <a:solidFill>
              <a:schemeClr val="bg1">
                <a:lumMod val="85000"/>
              </a:schemeClr>
            </a:solidFill>
            <a:ln w="635" cap="rnd">
              <a:solidFill>
                <a:schemeClr val="bg1">
                  <a:alpha val="17000"/>
                </a:schemeClr>
              </a:solidFill>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31" name="Freeform 331">
              <a:extLst>
                <a:ext uri="{FF2B5EF4-FFF2-40B4-BE49-F238E27FC236}">
                  <a16:creationId xmlns:a16="http://schemas.microsoft.com/office/drawing/2014/main" id="{6A5691B7-5C0B-7E46-B0A7-ED559DB3D1F2}"/>
                </a:ext>
              </a:extLst>
            </p:cNvPr>
            <p:cNvSpPr>
              <a:spLocks/>
            </p:cNvSpPr>
            <p:nvPr userDrawn="1"/>
          </p:nvSpPr>
          <p:spPr bwMode="auto">
            <a:xfrm>
              <a:off x="2873965" y="2770921"/>
              <a:ext cx="85504" cy="113043"/>
            </a:xfrm>
            <a:custGeom>
              <a:avLst/>
              <a:gdLst>
                <a:gd name="T0" fmla="*/ 49 w 56"/>
                <a:gd name="T1" fmla="*/ 87 h 87"/>
                <a:gd name="T2" fmla="*/ 45 w 56"/>
                <a:gd name="T3" fmla="*/ 83 h 87"/>
                <a:gd name="T4" fmla="*/ 47 w 56"/>
                <a:gd name="T5" fmla="*/ 75 h 87"/>
                <a:gd name="T6" fmla="*/ 47 w 56"/>
                <a:gd name="T7" fmla="*/ 70 h 87"/>
                <a:gd name="T8" fmla="*/ 47 w 56"/>
                <a:gd name="T9" fmla="*/ 66 h 87"/>
                <a:gd name="T10" fmla="*/ 39 w 56"/>
                <a:gd name="T11" fmla="*/ 66 h 87"/>
                <a:gd name="T12" fmla="*/ 36 w 56"/>
                <a:gd name="T13" fmla="*/ 64 h 87"/>
                <a:gd name="T14" fmla="*/ 32 w 56"/>
                <a:gd name="T15" fmla="*/ 64 h 87"/>
                <a:gd name="T16" fmla="*/ 32 w 56"/>
                <a:gd name="T17" fmla="*/ 70 h 87"/>
                <a:gd name="T18" fmla="*/ 28 w 56"/>
                <a:gd name="T19" fmla="*/ 74 h 87"/>
                <a:gd name="T20" fmla="*/ 22 w 56"/>
                <a:gd name="T21" fmla="*/ 72 h 87"/>
                <a:gd name="T22" fmla="*/ 17 w 56"/>
                <a:gd name="T23" fmla="*/ 74 h 87"/>
                <a:gd name="T24" fmla="*/ 11 w 56"/>
                <a:gd name="T25" fmla="*/ 75 h 87"/>
                <a:gd name="T26" fmla="*/ 7 w 56"/>
                <a:gd name="T27" fmla="*/ 51 h 87"/>
                <a:gd name="T28" fmla="*/ 0 w 56"/>
                <a:gd name="T29" fmla="*/ 32 h 87"/>
                <a:gd name="T30" fmla="*/ 0 w 56"/>
                <a:gd name="T31" fmla="*/ 22 h 87"/>
                <a:gd name="T32" fmla="*/ 9 w 56"/>
                <a:gd name="T33" fmla="*/ 15 h 87"/>
                <a:gd name="T34" fmla="*/ 0 w 56"/>
                <a:gd name="T35" fmla="*/ 5 h 87"/>
                <a:gd name="T36" fmla="*/ 5 w 56"/>
                <a:gd name="T37" fmla="*/ 0 h 87"/>
                <a:gd name="T38" fmla="*/ 11 w 56"/>
                <a:gd name="T39" fmla="*/ 7 h 87"/>
                <a:gd name="T40" fmla="*/ 21 w 56"/>
                <a:gd name="T41" fmla="*/ 7 h 87"/>
                <a:gd name="T42" fmla="*/ 21 w 56"/>
                <a:gd name="T43" fmla="*/ 15 h 87"/>
                <a:gd name="T44" fmla="*/ 24 w 56"/>
                <a:gd name="T45" fmla="*/ 19 h 87"/>
                <a:gd name="T46" fmla="*/ 51 w 56"/>
                <a:gd name="T47" fmla="*/ 19 h 87"/>
                <a:gd name="T48" fmla="*/ 51 w 56"/>
                <a:gd name="T49" fmla="*/ 24 h 87"/>
                <a:gd name="T50" fmla="*/ 47 w 56"/>
                <a:gd name="T51" fmla="*/ 36 h 87"/>
                <a:gd name="T52" fmla="*/ 41 w 56"/>
                <a:gd name="T53" fmla="*/ 36 h 87"/>
                <a:gd name="T54" fmla="*/ 39 w 56"/>
                <a:gd name="T55" fmla="*/ 57 h 87"/>
                <a:gd name="T56" fmla="*/ 47 w 56"/>
                <a:gd name="T57" fmla="*/ 55 h 87"/>
                <a:gd name="T58" fmla="*/ 51 w 56"/>
                <a:gd name="T59" fmla="*/ 41 h 87"/>
                <a:gd name="T60" fmla="*/ 53 w 56"/>
                <a:gd name="T61" fmla="*/ 41 h 87"/>
                <a:gd name="T62" fmla="*/ 56 w 56"/>
                <a:gd name="T63" fmla="*/ 72 h 87"/>
                <a:gd name="T64" fmla="*/ 56 w 56"/>
                <a:gd name="T65" fmla="*/ 83 h 87"/>
                <a:gd name="T66" fmla="*/ 49 w 56"/>
                <a:gd name="T67" fmla="*/ 87 h 87"/>
                <a:gd name="T68" fmla="*/ 49 w 56"/>
                <a:gd name="T69" fmla="*/ 87 h 87"/>
                <a:gd name="T70" fmla="*/ 49 w 56"/>
                <a:gd name="T71" fmla="*/ 8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6" h="87">
                  <a:moveTo>
                    <a:pt x="49" y="87"/>
                  </a:moveTo>
                  <a:lnTo>
                    <a:pt x="45" y="83"/>
                  </a:lnTo>
                  <a:lnTo>
                    <a:pt x="47" y="75"/>
                  </a:lnTo>
                  <a:lnTo>
                    <a:pt x="47" y="70"/>
                  </a:lnTo>
                  <a:lnTo>
                    <a:pt x="47" y="66"/>
                  </a:lnTo>
                  <a:lnTo>
                    <a:pt x="39" y="66"/>
                  </a:lnTo>
                  <a:lnTo>
                    <a:pt x="36" y="64"/>
                  </a:lnTo>
                  <a:lnTo>
                    <a:pt x="32" y="64"/>
                  </a:lnTo>
                  <a:lnTo>
                    <a:pt x="32" y="70"/>
                  </a:lnTo>
                  <a:lnTo>
                    <a:pt x="28" y="74"/>
                  </a:lnTo>
                  <a:lnTo>
                    <a:pt x="22" y="72"/>
                  </a:lnTo>
                  <a:lnTo>
                    <a:pt x="17" y="74"/>
                  </a:lnTo>
                  <a:lnTo>
                    <a:pt x="11" y="75"/>
                  </a:lnTo>
                  <a:lnTo>
                    <a:pt x="7" y="51"/>
                  </a:lnTo>
                  <a:lnTo>
                    <a:pt x="0" y="32"/>
                  </a:lnTo>
                  <a:lnTo>
                    <a:pt x="0" y="22"/>
                  </a:lnTo>
                  <a:lnTo>
                    <a:pt x="9" y="15"/>
                  </a:lnTo>
                  <a:lnTo>
                    <a:pt x="0" y="5"/>
                  </a:lnTo>
                  <a:lnTo>
                    <a:pt x="5" y="0"/>
                  </a:lnTo>
                  <a:lnTo>
                    <a:pt x="11" y="7"/>
                  </a:lnTo>
                  <a:lnTo>
                    <a:pt x="21" y="7"/>
                  </a:lnTo>
                  <a:lnTo>
                    <a:pt x="21" y="15"/>
                  </a:lnTo>
                  <a:lnTo>
                    <a:pt x="24" y="19"/>
                  </a:lnTo>
                  <a:lnTo>
                    <a:pt x="51" y="19"/>
                  </a:lnTo>
                  <a:lnTo>
                    <a:pt x="51" y="24"/>
                  </a:lnTo>
                  <a:lnTo>
                    <a:pt x="47" y="36"/>
                  </a:lnTo>
                  <a:lnTo>
                    <a:pt x="41" y="36"/>
                  </a:lnTo>
                  <a:lnTo>
                    <a:pt x="39" y="57"/>
                  </a:lnTo>
                  <a:lnTo>
                    <a:pt x="47" y="55"/>
                  </a:lnTo>
                  <a:lnTo>
                    <a:pt x="51" y="41"/>
                  </a:lnTo>
                  <a:lnTo>
                    <a:pt x="53" y="41"/>
                  </a:lnTo>
                  <a:lnTo>
                    <a:pt x="56" y="72"/>
                  </a:lnTo>
                  <a:lnTo>
                    <a:pt x="56" y="83"/>
                  </a:lnTo>
                  <a:lnTo>
                    <a:pt x="49" y="87"/>
                  </a:lnTo>
                  <a:lnTo>
                    <a:pt x="49" y="87"/>
                  </a:lnTo>
                  <a:lnTo>
                    <a:pt x="49" y="87"/>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32" name="Freeform 332">
              <a:extLst>
                <a:ext uri="{FF2B5EF4-FFF2-40B4-BE49-F238E27FC236}">
                  <a16:creationId xmlns:a16="http://schemas.microsoft.com/office/drawing/2014/main" id="{93BDE94E-318B-D449-A601-6E43FA855B43}"/>
                </a:ext>
              </a:extLst>
            </p:cNvPr>
            <p:cNvSpPr>
              <a:spLocks/>
            </p:cNvSpPr>
            <p:nvPr userDrawn="1"/>
          </p:nvSpPr>
          <p:spPr bwMode="auto">
            <a:xfrm>
              <a:off x="2692268" y="3132140"/>
              <a:ext cx="51913" cy="77961"/>
            </a:xfrm>
            <a:custGeom>
              <a:avLst/>
              <a:gdLst>
                <a:gd name="T0" fmla="*/ 9 w 34"/>
                <a:gd name="T1" fmla="*/ 0 h 60"/>
                <a:gd name="T2" fmla="*/ 9 w 34"/>
                <a:gd name="T3" fmla="*/ 13 h 60"/>
                <a:gd name="T4" fmla="*/ 9 w 34"/>
                <a:gd name="T5" fmla="*/ 13 h 60"/>
                <a:gd name="T6" fmla="*/ 7 w 34"/>
                <a:gd name="T7" fmla="*/ 15 h 60"/>
                <a:gd name="T8" fmla="*/ 5 w 34"/>
                <a:gd name="T9" fmla="*/ 21 h 60"/>
                <a:gd name="T10" fmla="*/ 5 w 34"/>
                <a:gd name="T11" fmla="*/ 21 h 60"/>
                <a:gd name="T12" fmla="*/ 3 w 34"/>
                <a:gd name="T13" fmla="*/ 21 h 60"/>
                <a:gd name="T14" fmla="*/ 1 w 34"/>
                <a:gd name="T15" fmla="*/ 21 h 60"/>
                <a:gd name="T16" fmla="*/ 1 w 34"/>
                <a:gd name="T17" fmla="*/ 22 h 60"/>
                <a:gd name="T18" fmla="*/ 1 w 34"/>
                <a:gd name="T19" fmla="*/ 22 h 60"/>
                <a:gd name="T20" fmla="*/ 1 w 34"/>
                <a:gd name="T21" fmla="*/ 26 h 60"/>
                <a:gd name="T22" fmla="*/ 0 w 34"/>
                <a:gd name="T23" fmla="*/ 28 h 60"/>
                <a:gd name="T24" fmla="*/ 0 w 34"/>
                <a:gd name="T25" fmla="*/ 30 h 60"/>
                <a:gd name="T26" fmla="*/ 0 w 34"/>
                <a:gd name="T27" fmla="*/ 30 h 60"/>
                <a:gd name="T28" fmla="*/ 0 w 34"/>
                <a:gd name="T29" fmla="*/ 30 h 60"/>
                <a:gd name="T30" fmla="*/ 1 w 34"/>
                <a:gd name="T31" fmla="*/ 34 h 60"/>
                <a:gd name="T32" fmla="*/ 3 w 34"/>
                <a:gd name="T33" fmla="*/ 40 h 60"/>
                <a:gd name="T34" fmla="*/ 5 w 34"/>
                <a:gd name="T35" fmla="*/ 43 h 60"/>
                <a:gd name="T36" fmla="*/ 7 w 34"/>
                <a:gd name="T37" fmla="*/ 55 h 60"/>
                <a:gd name="T38" fmla="*/ 11 w 34"/>
                <a:gd name="T39" fmla="*/ 60 h 60"/>
                <a:gd name="T40" fmla="*/ 17 w 34"/>
                <a:gd name="T41" fmla="*/ 60 h 60"/>
                <a:gd name="T42" fmla="*/ 24 w 34"/>
                <a:gd name="T43" fmla="*/ 57 h 60"/>
                <a:gd name="T44" fmla="*/ 24 w 34"/>
                <a:gd name="T45" fmla="*/ 57 h 60"/>
                <a:gd name="T46" fmla="*/ 28 w 34"/>
                <a:gd name="T47" fmla="*/ 53 h 60"/>
                <a:gd name="T48" fmla="*/ 28 w 34"/>
                <a:gd name="T49" fmla="*/ 53 h 60"/>
                <a:gd name="T50" fmla="*/ 30 w 34"/>
                <a:gd name="T51" fmla="*/ 51 h 60"/>
                <a:gd name="T52" fmla="*/ 32 w 34"/>
                <a:gd name="T53" fmla="*/ 51 h 60"/>
                <a:gd name="T54" fmla="*/ 34 w 34"/>
                <a:gd name="T55" fmla="*/ 51 h 60"/>
                <a:gd name="T56" fmla="*/ 34 w 34"/>
                <a:gd name="T57" fmla="*/ 47 h 60"/>
                <a:gd name="T58" fmla="*/ 34 w 34"/>
                <a:gd name="T59" fmla="*/ 47 h 60"/>
                <a:gd name="T60" fmla="*/ 34 w 34"/>
                <a:gd name="T61" fmla="*/ 40 h 60"/>
                <a:gd name="T62" fmla="*/ 34 w 34"/>
                <a:gd name="T63" fmla="*/ 38 h 60"/>
                <a:gd name="T64" fmla="*/ 34 w 34"/>
                <a:gd name="T65" fmla="*/ 36 h 60"/>
                <a:gd name="T66" fmla="*/ 34 w 34"/>
                <a:gd name="T67" fmla="*/ 36 h 60"/>
                <a:gd name="T68" fmla="*/ 32 w 34"/>
                <a:gd name="T69" fmla="*/ 34 h 60"/>
                <a:gd name="T70" fmla="*/ 32 w 34"/>
                <a:gd name="T71" fmla="*/ 30 h 60"/>
                <a:gd name="T72" fmla="*/ 32 w 34"/>
                <a:gd name="T73" fmla="*/ 26 h 60"/>
                <a:gd name="T74" fmla="*/ 28 w 34"/>
                <a:gd name="T75" fmla="*/ 19 h 60"/>
                <a:gd name="T76" fmla="*/ 22 w 34"/>
                <a:gd name="T77" fmla="*/ 13 h 60"/>
                <a:gd name="T78" fmla="*/ 18 w 34"/>
                <a:gd name="T79" fmla="*/ 9 h 60"/>
                <a:gd name="T80" fmla="*/ 11 w 34"/>
                <a:gd name="T81" fmla="*/ 2 h 60"/>
                <a:gd name="T82" fmla="*/ 9 w 34"/>
                <a:gd name="T83" fmla="*/ 0 h 60"/>
                <a:gd name="T84" fmla="*/ 9 w 34"/>
                <a:gd name="T85" fmla="*/ 0 h 60"/>
                <a:gd name="T86" fmla="*/ 9 w 34"/>
                <a:gd name="T87"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4" h="60">
                  <a:moveTo>
                    <a:pt x="9" y="0"/>
                  </a:moveTo>
                  <a:lnTo>
                    <a:pt x="9" y="13"/>
                  </a:lnTo>
                  <a:lnTo>
                    <a:pt x="9" y="13"/>
                  </a:lnTo>
                  <a:lnTo>
                    <a:pt x="7" y="15"/>
                  </a:lnTo>
                  <a:lnTo>
                    <a:pt x="5" y="21"/>
                  </a:lnTo>
                  <a:lnTo>
                    <a:pt x="5" y="21"/>
                  </a:lnTo>
                  <a:lnTo>
                    <a:pt x="3" y="21"/>
                  </a:lnTo>
                  <a:lnTo>
                    <a:pt x="1" y="21"/>
                  </a:lnTo>
                  <a:lnTo>
                    <a:pt x="1" y="22"/>
                  </a:lnTo>
                  <a:lnTo>
                    <a:pt x="1" y="22"/>
                  </a:lnTo>
                  <a:lnTo>
                    <a:pt x="1" y="26"/>
                  </a:lnTo>
                  <a:lnTo>
                    <a:pt x="0" y="28"/>
                  </a:lnTo>
                  <a:lnTo>
                    <a:pt x="0" y="30"/>
                  </a:lnTo>
                  <a:lnTo>
                    <a:pt x="0" y="30"/>
                  </a:lnTo>
                  <a:lnTo>
                    <a:pt x="0" y="30"/>
                  </a:lnTo>
                  <a:lnTo>
                    <a:pt x="1" y="34"/>
                  </a:lnTo>
                  <a:lnTo>
                    <a:pt x="3" y="40"/>
                  </a:lnTo>
                  <a:lnTo>
                    <a:pt x="5" y="43"/>
                  </a:lnTo>
                  <a:lnTo>
                    <a:pt x="7" y="55"/>
                  </a:lnTo>
                  <a:lnTo>
                    <a:pt x="11" y="60"/>
                  </a:lnTo>
                  <a:lnTo>
                    <a:pt x="17" y="60"/>
                  </a:lnTo>
                  <a:lnTo>
                    <a:pt x="24" y="57"/>
                  </a:lnTo>
                  <a:lnTo>
                    <a:pt x="24" y="57"/>
                  </a:lnTo>
                  <a:lnTo>
                    <a:pt x="28" y="53"/>
                  </a:lnTo>
                  <a:lnTo>
                    <a:pt x="28" y="53"/>
                  </a:lnTo>
                  <a:lnTo>
                    <a:pt x="30" y="51"/>
                  </a:lnTo>
                  <a:lnTo>
                    <a:pt x="32" y="51"/>
                  </a:lnTo>
                  <a:lnTo>
                    <a:pt x="34" y="51"/>
                  </a:lnTo>
                  <a:lnTo>
                    <a:pt x="34" y="47"/>
                  </a:lnTo>
                  <a:lnTo>
                    <a:pt x="34" y="47"/>
                  </a:lnTo>
                  <a:lnTo>
                    <a:pt x="34" y="40"/>
                  </a:lnTo>
                  <a:lnTo>
                    <a:pt x="34" y="38"/>
                  </a:lnTo>
                  <a:lnTo>
                    <a:pt x="34" y="36"/>
                  </a:lnTo>
                  <a:lnTo>
                    <a:pt x="34" y="36"/>
                  </a:lnTo>
                  <a:lnTo>
                    <a:pt x="32" y="34"/>
                  </a:lnTo>
                  <a:lnTo>
                    <a:pt x="32" y="30"/>
                  </a:lnTo>
                  <a:lnTo>
                    <a:pt x="32" y="26"/>
                  </a:lnTo>
                  <a:lnTo>
                    <a:pt x="28" y="19"/>
                  </a:lnTo>
                  <a:lnTo>
                    <a:pt x="22" y="13"/>
                  </a:lnTo>
                  <a:lnTo>
                    <a:pt x="18" y="9"/>
                  </a:lnTo>
                  <a:lnTo>
                    <a:pt x="11" y="2"/>
                  </a:lnTo>
                  <a:lnTo>
                    <a:pt x="9" y="0"/>
                  </a:lnTo>
                  <a:lnTo>
                    <a:pt x="9" y="0"/>
                  </a:lnTo>
                  <a:lnTo>
                    <a:pt x="9" y="0"/>
                  </a:lnTo>
                  <a:close/>
                </a:path>
              </a:pathLst>
            </a:custGeom>
            <a:solidFill>
              <a:schemeClr val="bg1">
                <a:lumMod val="85000"/>
              </a:schemeClr>
            </a:solidFill>
            <a:ln w="635" cap="rnd">
              <a:solidFill>
                <a:schemeClr val="bg1">
                  <a:alpha val="17000"/>
                </a:schemeClr>
              </a:solidFill>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33" name="Freeform 333">
              <a:extLst>
                <a:ext uri="{FF2B5EF4-FFF2-40B4-BE49-F238E27FC236}">
                  <a16:creationId xmlns:a16="http://schemas.microsoft.com/office/drawing/2014/main" id="{3BF316B6-E655-3E41-A054-0765DDD30FE2}"/>
                </a:ext>
              </a:extLst>
            </p:cNvPr>
            <p:cNvSpPr>
              <a:spLocks/>
            </p:cNvSpPr>
            <p:nvPr userDrawn="1"/>
          </p:nvSpPr>
          <p:spPr bwMode="auto">
            <a:xfrm>
              <a:off x="2692268" y="3132140"/>
              <a:ext cx="51913" cy="77961"/>
            </a:xfrm>
            <a:custGeom>
              <a:avLst/>
              <a:gdLst>
                <a:gd name="T0" fmla="*/ 9 w 34"/>
                <a:gd name="T1" fmla="*/ 0 h 60"/>
                <a:gd name="T2" fmla="*/ 9 w 34"/>
                <a:gd name="T3" fmla="*/ 13 h 60"/>
                <a:gd name="T4" fmla="*/ 9 w 34"/>
                <a:gd name="T5" fmla="*/ 13 h 60"/>
                <a:gd name="T6" fmla="*/ 7 w 34"/>
                <a:gd name="T7" fmla="*/ 15 h 60"/>
                <a:gd name="T8" fmla="*/ 5 w 34"/>
                <a:gd name="T9" fmla="*/ 21 h 60"/>
                <a:gd name="T10" fmla="*/ 5 w 34"/>
                <a:gd name="T11" fmla="*/ 21 h 60"/>
                <a:gd name="T12" fmla="*/ 3 w 34"/>
                <a:gd name="T13" fmla="*/ 21 h 60"/>
                <a:gd name="T14" fmla="*/ 1 w 34"/>
                <a:gd name="T15" fmla="*/ 21 h 60"/>
                <a:gd name="T16" fmla="*/ 1 w 34"/>
                <a:gd name="T17" fmla="*/ 22 h 60"/>
                <a:gd name="T18" fmla="*/ 1 w 34"/>
                <a:gd name="T19" fmla="*/ 22 h 60"/>
                <a:gd name="T20" fmla="*/ 1 w 34"/>
                <a:gd name="T21" fmla="*/ 26 h 60"/>
                <a:gd name="T22" fmla="*/ 0 w 34"/>
                <a:gd name="T23" fmla="*/ 28 h 60"/>
                <a:gd name="T24" fmla="*/ 0 w 34"/>
                <a:gd name="T25" fmla="*/ 30 h 60"/>
                <a:gd name="T26" fmla="*/ 0 w 34"/>
                <a:gd name="T27" fmla="*/ 30 h 60"/>
                <a:gd name="T28" fmla="*/ 0 w 34"/>
                <a:gd name="T29" fmla="*/ 30 h 60"/>
                <a:gd name="T30" fmla="*/ 1 w 34"/>
                <a:gd name="T31" fmla="*/ 34 h 60"/>
                <a:gd name="T32" fmla="*/ 3 w 34"/>
                <a:gd name="T33" fmla="*/ 40 h 60"/>
                <a:gd name="T34" fmla="*/ 5 w 34"/>
                <a:gd name="T35" fmla="*/ 43 h 60"/>
                <a:gd name="T36" fmla="*/ 7 w 34"/>
                <a:gd name="T37" fmla="*/ 55 h 60"/>
                <a:gd name="T38" fmla="*/ 11 w 34"/>
                <a:gd name="T39" fmla="*/ 60 h 60"/>
                <a:gd name="T40" fmla="*/ 17 w 34"/>
                <a:gd name="T41" fmla="*/ 60 h 60"/>
                <a:gd name="T42" fmla="*/ 24 w 34"/>
                <a:gd name="T43" fmla="*/ 57 h 60"/>
                <a:gd name="T44" fmla="*/ 24 w 34"/>
                <a:gd name="T45" fmla="*/ 57 h 60"/>
                <a:gd name="T46" fmla="*/ 28 w 34"/>
                <a:gd name="T47" fmla="*/ 53 h 60"/>
                <a:gd name="T48" fmla="*/ 28 w 34"/>
                <a:gd name="T49" fmla="*/ 53 h 60"/>
                <a:gd name="T50" fmla="*/ 30 w 34"/>
                <a:gd name="T51" fmla="*/ 51 h 60"/>
                <a:gd name="T52" fmla="*/ 32 w 34"/>
                <a:gd name="T53" fmla="*/ 51 h 60"/>
                <a:gd name="T54" fmla="*/ 34 w 34"/>
                <a:gd name="T55" fmla="*/ 51 h 60"/>
                <a:gd name="T56" fmla="*/ 34 w 34"/>
                <a:gd name="T57" fmla="*/ 47 h 60"/>
                <a:gd name="T58" fmla="*/ 34 w 34"/>
                <a:gd name="T59" fmla="*/ 47 h 60"/>
                <a:gd name="T60" fmla="*/ 34 w 34"/>
                <a:gd name="T61" fmla="*/ 40 h 60"/>
                <a:gd name="T62" fmla="*/ 34 w 34"/>
                <a:gd name="T63" fmla="*/ 38 h 60"/>
                <a:gd name="T64" fmla="*/ 34 w 34"/>
                <a:gd name="T65" fmla="*/ 36 h 60"/>
                <a:gd name="T66" fmla="*/ 34 w 34"/>
                <a:gd name="T67" fmla="*/ 36 h 60"/>
                <a:gd name="T68" fmla="*/ 32 w 34"/>
                <a:gd name="T69" fmla="*/ 34 h 60"/>
                <a:gd name="T70" fmla="*/ 32 w 34"/>
                <a:gd name="T71" fmla="*/ 30 h 60"/>
                <a:gd name="T72" fmla="*/ 32 w 34"/>
                <a:gd name="T73" fmla="*/ 26 h 60"/>
                <a:gd name="T74" fmla="*/ 28 w 34"/>
                <a:gd name="T75" fmla="*/ 19 h 60"/>
                <a:gd name="T76" fmla="*/ 22 w 34"/>
                <a:gd name="T77" fmla="*/ 13 h 60"/>
                <a:gd name="T78" fmla="*/ 18 w 34"/>
                <a:gd name="T79" fmla="*/ 9 h 60"/>
                <a:gd name="T80" fmla="*/ 11 w 34"/>
                <a:gd name="T81" fmla="*/ 2 h 60"/>
                <a:gd name="T82" fmla="*/ 9 w 34"/>
                <a:gd name="T83" fmla="*/ 0 h 60"/>
                <a:gd name="T84" fmla="*/ 9 w 34"/>
                <a:gd name="T85" fmla="*/ 0 h 60"/>
                <a:gd name="T86" fmla="*/ 9 w 34"/>
                <a:gd name="T87"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4" h="60">
                  <a:moveTo>
                    <a:pt x="9" y="0"/>
                  </a:moveTo>
                  <a:lnTo>
                    <a:pt x="9" y="13"/>
                  </a:lnTo>
                  <a:lnTo>
                    <a:pt x="9" y="13"/>
                  </a:lnTo>
                  <a:lnTo>
                    <a:pt x="7" y="15"/>
                  </a:lnTo>
                  <a:lnTo>
                    <a:pt x="5" y="21"/>
                  </a:lnTo>
                  <a:lnTo>
                    <a:pt x="5" y="21"/>
                  </a:lnTo>
                  <a:lnTo>
                    <a:pt x="3" y="21"/>
                  </a:lnTo>
                  <a:lnTo>
                    <a:pt x="1" y="21"/>
                  </a:lnTo>
                  <a:lnTo>
                    <a:pt x="1" y="22"/>
                  </a:lnTo>
                  <a:lnTo>
                    <a:pt x="1" y="22"/>
                  </a:lnTo>
                  <a:lnTo>
                    <a:pt x="1" y="26"/>
                  </a:lnTo>
                  <a:lnTo>
                    <a:pt x="0" y="28"/>
                  </a:lnTo>
                  <a:lnTo>
                    <a:pt x="0" y="30"/>
                  </a:lnTo>
                  <a:lnTo>
                    <a:pt x="0" y="30"/>
                  </a:lnTo>
                  <a:lnTo>
                    <a:pt x="0" y="30"/>
                  </a:lnTo>
                  <a:lnTo>
                    <a:pt x="1" y="34"/>
                  </a:lnTo>
                  <a:lnTo>
                    <a:pt x="3" y="40"/>
                  </a:lnTo>
                  <a:lnTo>
                    <a:pt x="5" y="43"/>
                  </a:lnTo>
                  <a:lnTo>
                    <a:pt x="7" y="55"/>
                  </a:lnTo>
                  <a:lnTo>
                    <a:pt x="11" y="60"/>
                  </a:lnTo>
                  <a:lnTo>
                    <a:pt x="17" y="60"/>
                  </a:lnTo>
                  <a:lnTo>
                    <a:pt x="24" y="57"/>
                  </a:lnTo>
                  <a:lnTo>
                    <a:pt x="24" y="57"/>
                  </a:lnTo>
                  <a:lnTo>
                    <a:pt x="28" y="53"/>
                  </a:lnTo>
                  <a:lnTo>
                    <a:pt x="28" y="53"/>
                  </a:lnTo>
                  <a:lnTo>
                    <a:pt x="30" y="51"/>
                  </a:lnTo>
                  <a:lnTo>
                    <a:pt x="32" y="51"/>
                  </a:lnTo>
                  <a:lnTo>
                    <a:pt x="34" y="51"/>
                  </a:lnTo>
                  <a:lnTo>
                    <a:pt x="34" y="47"/>
                  </a:lnTo>
                  <a:lnTo>
                    <a:pt x="34" y="47"/>
                  </a:lnTo>
                  <a:lnTo>
                    <a:pt x="34" y="40"/>
                  </a:lnTo>
                  <a:lnTo>
                    <a:pt x="34" y="38"/>
                  </a:lnTo>
                  <a:lnTo>
                    <a:pt x="34" y="36"/>
                  </a:lnTo>
                  <a:lnTo>
                    <a:pt x="34" y="36"/>
                  </a:lnTo>
                  <a:lnTo>
                    <a:pt x="32" y="34"/>
                  </a:lnTo>
                  <a:lnTo>
                    <a:pt x="32" y="30"/>
                  </a:lnTo>
                  <a:lnTo>
                    <a:pt x="32" y="26"/>
                  </a:lnTo>
                  <a:lnTo>
                    <a:pt x="28" y="19"/>
                  </a:lnTo>
                  <a:lnTo>
                    <a:pt x="22" y="13"/>
                  </a:lnTo>
                  <a:lnTo>
                    <a:pt x="18" y="9"/>
                  </a:lnTo>
                  <a:lnTo>
                    <a:pt x="11" y="2"/>
                  </a:lnTo>
                  <a:lnTo>
                    <a:pt x="9" y="0"/>
                  </a:lnTo>
                  <a:lnTo>
                    <a:pt x="9" y="0"/>
                  </a:lnTo>
                  <a:lnTo>
                    <a:pt x="9" y="0"/>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34" name="Freeform 334">
              <a:extLst>
                <a:ext uri="{FF2B5EF4-FFF2-40B4-BE49-F238E27FC236}">
                  <a16:creationId xmlns:a16="http://schemas.microsoft.com/office/drawing/2014/main" id="{A03CC979-7575-9B4F-9FC5-E2468B4E564F}"/>
                </a:ext>
              </a:extLst>
            </p:cNvPr>
            <p:cNvSpPr>
              <a:spLocks/>
            </p:cNvSpPr>
            <p:nvPr userDrawn="1"/>
          </p:nvSpPr>
          <p:spPr bwMode="auto">
            <a:xfrm>
              <a:off x="2948781" y="2718947"/>
              <a:ext cx="181697" cy="405396"/>
            </a:xfrm>
            <a:custGeom>
              <a:avLst/>
              <a:gdLst>
                <a:gd name="T0" fmla="*/ 7 w 119"/>
                <a:gd name="T1" fmla="*/ 123 h 312"/>
                <a:gd name="T2" fmla="*/ 13 w 119"/>
                <a:gd name="T3" fmla="*/ 112 h 312"/>
                <a:gd name="T4" fmla="*/ 21 w 119"/>
                <a:gd name="T5" fmla="*/ 93 h 312"/>
                <a:gd name="T6" fmla="*/ 26 w 119"/>
                <a:gd name="T7" fmla="*/ 79 h 312"/>
                <a:gd name="T8" fmla="*/ 32 w 119"/>
                <a:gd name="T9" fmla="*/ 62 h 312"/>
                <a:gd name="T10" fmla="*/ 40 w 119"/>
                <a:gd name="T11" fmla="*/ 47 h 312"/>
                <a:gd name="T12" fmla="*/ 59 w 119"/>
                <a:gd name="T13" fmla="*/ 21 h 312"/>
                <a:gd name="T14" fmla="*/ 64 w 119"/>
                <a:gd name="T15" fmla="*/ 17 h 312"/>
                <a:gd name="T16" fmla="*/ 68 w 119"/>
                <a:gd name="T17" fmla="*/ 6 h 312"/>
                <a:gd name="T18" fmla="*/ 81 w 119"/>
                <a:gd name="T19" fmla="*/ 9 h 312"/>
                <a:gd name="T20" fmla="*/ 89 w 119"/>
                <a:gd name="T21" fmla="*/ 19 h 312"/>
                <a:gd name="T22" fmla="*/ 76 w 119"/>
                <a:gd name="T23" fmla="*/ 59 h 312"/>
                <a:gd name="T24" fmla="*/ 87 w 119"/>
                <a:gd name="T25" fmla="*/ 78 h 312"/>
                <a:gd name="T26" fmla="*/ 87 w 119"/>
                <a:gd name="T27" fmla="*/ 87 h 312"/>
                <a:gd name="T28" fmla="*/ 94 w 119"/>
                <a:gd name="T29" fmla="*/ 110 h 312"/>
                <a:gd name="T30" fmla="*/ 111 w 119"/>
                <a:gd name="T31" fmla="*/ 119 h 312"/>
                <a:gd name="T32" fmla="*/ 110 w 119"/>
                <a:gd name="T33" fmla="*/ 131 h 312"/>
                <a:gd name="T34" fmla="*/ 91 w 119"/>
                <a:gd name="T35" fmla="*/ 148 h 312"/>
                <a:gd name="T36" fmla="*/ 74 w 119"/>
                <a:gd name="T37" fmla="*/ 165 h 312"/>
                <a:gd name="T38" fmla="*/ 91 w 119"/>
                <a:gd name="T39" fmla="*/ 208 h 312"/>
                <a:gd name="T40" fmla="*/ 81 w 119"/>
                <a:gd name="T41" fmla="*/ 225 h 312"/>
                <a:gd name="T42" fmla="*/ 98 w 119"/>
                <a:gd name="T43" fmla="*/ 269 h 312"/>
                <a:gd name="T44" fmla="*/ 85 w 119"/>
                <a:gd name="T45" fmla="*/ 303 h 312"/>
                <a:gd name="T46" fmla="*/ 85 w 119"/>
                <a:gd name="T47" fmla="*/ 297 h 312"/>
                <a:gd name="T48" fmla="*/ 85 w 119"/>
                <a:gd name="T49" fmla="*/ 289 h 312"/>
                <a:gd name="T50" fmla="*/ 83 w 119"/>
                <a:gd name="T51" fmla="*/ 278 h 312"/>
                <a:gd name="T52" fmla="*/ 85 w 119"/>
                <a:gd name="T53" fmla="*/ 276 h 312"/>
                <a:gd name="T54" fmla="*/ 87 w 119"/>
                <a:gd name="T55" fmla="*/ 272 h 312"/>
                <a:gd name="T56" fmla="*/ 87 w 119"/>
                <a:gd name="T57" fmla="*/ 272 h 312"/>
                <a:gd name="T58" fmla="*/ 85 w 119"/>
                <a:gd name="T59" fmla="*/ 265 h 312"/>
                <a:gd name="T60" fmla="*/ 83 w 119"/>
                <a:gd name="T61" fmla="*/ 261 h 312"/>
                <a:gd name="T62" fmla="*/ 79 w 119"/>
                <a:gd name="T63" fmla="*/ 255 h 312"/>
                <a:gd name="T64" fmla="*/ 79 w 119"/>
                <a:gd name="T65" fmla="*/ 255 h 312"/>
                <a:gd name="T66" fmla="*/ 77 w 119"/>
                <a:gd name="T67" fmla="*/ 252 h 312"/>
                <a:gd name="T68" fmla="*/ 74 w 119"/>
                <a:gd name="T69" fmla="*/ 248 h 312"/>
                <a:gd name="T70" fmla="*/ 74 w 119"/>
                <a:gd name="T71" fmla="*/ 242 h 312"/>
                <a:gd name="T72" fmla="*/ 72 w 119"/>
                <a:gd name="T73" fmla="*/ 238 h 312"/>
                <a:gd name="T74" fmla="*/ 72 w 119"/>
                <a:gd name="T75" fmla="*/ 233 h 312"/>
                <a:gd name="T76" fmla="*/ 72 w 119"/>
                <a:gd name="T77" fmla="*/ 219 h 312"/>
                <a:gd name="T78" fmla="*/ 72 w 119"/>
                <a:gd name="T79" fmla="*/ 218 h 312"/>
                <a:gd name="T80" fmla="*/ 70 w 119"/>
                <a:gd name="T81" fmla="*/ 214 h 312"/>
                <a:gd name="T82" fmla="*/ 68 w 119"/>
                <a:gd name="T83" fmla="*/ 210 h 312"/>
                <a:gd name="T84" fmla="*/ 68 w 119"/>
                <a:gd name="T85" fmla="*/ 202 h 312"/>
                <a:gd name="T86" fmla="*/ 64 w 119"/>
                <a:gd name="T87" fmla="*/ 199 h 312"/>
                <a:gd name="T88" fmla="*/ 62 w 119"/>
                <a:gd name="T89" fmla="*/ 197 h 312"/>
                <a:gd name="T90" fmla="*/ 62 w 119"/>
                <a:gd name="T91" fmla="*/ 193 h 312"/>
                <a:gd name="T92" fmla="*/ 60 w 119"/>
                <a:gd name="T93" fmla="*/ 201 h 312"/>
                <a:gd name="T94" fmla="*/ 47 w 119"/>
                <a:gd name="T95" fmla="*/ 206 h 312"/>
                <a:gd name="T96" fmla="*/ 43 w 119"/>
                <a:gd name="T97" fmla="*/ 214 h 312"/>
                <a:gd name="T98" fmla="*/ 40 w 119"/>
                <a:gd name="T99" fmla="*/ 214 h 312"/>
                <a:gd name="T100" fmla="*/ 32 w 119"/>
                <a:gd name="T101" fmla="*/ 214 h 312"/>
                <a:gd name="T102" fmla="*/ 26 w 119"/>
                <a:gd name="T103" fmla="*/ 214 h 312"/>
                <a:gd name="T104" fmla="*/ 26 w 119"/>
                <a:gd name="T105" fmla="*/ 212 h 312"/>
                <a:gd name="T106" fmla="*/ 26 w 119"/>
                <a:gd name="T107" fmla="*/ 204 h 312"/>
                <a:gd name="T108" fmla="*/ 28 w 119"/>
                <a:gd name="T109" fmla="*/ 199 h 312"/>
                <a:gd name="T110" fmla="*/ 30 w 119"/>
                <a:gd name="T111" fmla="*/ 197 h 312"/>
                <a:gd name="T112" fmla="*/ 32 w 119"/>
                <a:gd name="T113" fmla="*/ 187 h 312"/>
                <a:gd name="T114" fmla="*/ 26 w 119"/>
                <a:gd name="T115" fmla="*/ 165 h 312"/>
                <a:gd name="T116" fmla="*/ 13 w 119"/>
                <a:gd name="T117" fmla="*/ 146 h 312"/>
                <a:gd name="T118" fmla="*/ 4 w 119"/>
                <a:gd name="T119" fmla="*/ 134 h 312"/>
                <a:gd name="T120" fmla="*/ 0 w 119"/>
                <a:gd name="T121" fmla="*/ 127 h 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19" h="312">
                  <a:moveTo>
                    <a:pt x="0" y="127"/>
                  </a:moveTo>
                  <a:lnTo>
                    <a:pt x="7" y="123"/>
                  </a:lnTo>
                  <a:lnTo>
                    <a:pt x="7" y="112"/>
                  </a:lnTo>
                  <a:lnTo>
                    <a:pt x="13" y="112"/>
                  </a:lnTo>
                  <a:lnTo>
                    <a:pt x="15" y="98"/>
                  </a:lnTo>
                  <a:lnTo>
                    <a:pt x="21" y="93"/>
                  </a:lnTo>
                  <a:lnTo>
                    <a:pt x="15" y="85"/>
                  </a:lnTo>
                  <a:lnTo>
                    <a:pt x="26" y="79"/>
                  </a:lnTo>
                  <a:lnTo>
                    <a:pt x="32" y="72"/>
                  </a:lnTo>
                  <a:lnTo>
                    <a:pt x="32" y="62"/>
                  </a:lnTo>
                  <a:lnTo>
                    <a:pt x="36" y="59"/>
                  </a:lnTo>
                  <a:lnTo>
                    <a:pt x="40" y="47"/>
                  </a:lnTo>
                  <a:lnTo>
                    <a:pt x="41" y="36"/>
                  </a:lnTo>
                  <a:lnTo>
                    <a:pt x="59" y="21"/>
                  </a:lnTo>
                  <a:lnTo>
                    <a:pt x="64" y="28"/>
                  </a:lnTo>
                  <a:lnTo>
                    <a:pt x="64" y="17"/>
                  </a:lnTo>
                  <a:lnTo>
                    <a:pt x="70" y="17"/>
                  </a:lnTo>
                  <a:lnTo>
                    <a:pt x="68" y="6"/>
                  </a:lnTo>
                  <a:lnTo>
                    <a:pt x="74" y="0"/>
                  </a:lnTo>
                  <a:lnTo>
                    <a:pt x="81" y="9"/>
                  </a:lnTo>
                  <a:lnTo>
                    <a:pt x="83" y="17"/>
                  </a:lnTo>
                  <a:lnTo>
                    <a:pt x="89" y="19"/>
                  </a:lnTo>
                  <a:lnTo>
                    <a:pt x="89" y="45"/>
                  </a:lnTo>
                  <a:lnTo>
                    <a:pt x="76" y="59"/>
                  </a:lnTo>
                  <a:lnTo>
                    <a:pt x="74" y="78"/>
                  </a:lnTo>
                  <a:lnTo>
                    <a:pt x="87" y="78"/>
                  </a:lnTo>
                  <a:lnTo>
                    <a:pt x="87" y="87"/>
                  </a:lnTo>
                  <a:lnTo>
                    <a:pt x="87" y="87"/>
                  </a:lnTo>
                  <a:lnTo>
                    <a:pt x="94" y="97"/>
                  </a:lnTo>
                  <a:lnTo>
                    <a:pt x="94" y="110"/>
                  </a:lnTo>
                  <a:lnTo>
                    <a:pt x="106" y="114"/>
                  </a:lnTo>
                  <a:lnTo>
                    <a:pt x="111" y="119"/>
                  </a:lnTo>
                  <a:lnTo>
                    <a:pt x="119" y="119"/>
                  </a:lnTo>
                  <a:lnTo>
                    <a:pt x="110" y="131"/>
                  </a:lnTo>
                  <a:lnTo>
                    <a:pt x="108" y="138"/>
                  </a:lnTo>
                  <a:lnTo>
                    <a:pt x="91" y="148"/>
                  </a:lnTo>
                  <a:lnTo>
                    <a:pt x="79" y="151"/>
                  </a:lnTo>
                  <a:lnTo>
                    <a:pt x="74" y="165"/>
                  </a:lnTo>
                  <a:lnTo>
                    <a:pt x="72" y="178"/>
                  </a:lnTo>
                  <a:lnTo>
                    <a:pt x="91" y="208"/>
                  </a:lnTo>
                  <a:lnTo>
                    <a:pt x="87" y="225"/>
                  </a:lnTo>
                  <a:lnTo>
                    <a:pt x="81" y="225"/>
                  </a:lnTo>
                  <a:lnTo>
                    <a:pt x="89" y="233"/>
                  </a:lnTo>
                  <a:lnTo>
                    <a:pt x="98" y="269"/>
                  </a:lnTo>
                  <a:lnTo>
                    <a:pt x="91" y="295"/>
                  </a:lnTo>
                  <a:lnTo>
                    <a:pt x="85" y="303"/>
                  </a:lnTo>
                  <a:lnTo>
                    <a:pt x="85" y="312"/>
                  </a:lnTo>
                  <a:lnTo>
                    <a:pt x="85" y="297"/>
                  </a:lnTo>
                  <a:lnTo>
                    <a:pt x="85" y="289"/>
                  </a:lnTo>
                  <a:lnTo>
                    <a:pt x="85" y="289"/>
                  </a:lnTo>
                  <a:lnTo>
                    <a:pt x="83" y="278"/>
                  </a:lnTo>
                  <a:lnTo>
                    <a:pt x="83" y="278"/>
                  </a:lnTo>
                  <a:lnTo>
                    <a:pt x="83" y="278"/>
                  </a:lnTo>
                  <a:lnTo>
                    <a:pt x="85" y="276"/>
                  </a:lnTo>
                  <a:lnTo>
                    <a:pt x="87" y="274"/>
                  </a:lnTo>
                  <a:lnTo>
                    <a:pt x="87" y="272"/>
                  </a:lnTo>
                  <a:lnTo>
                    <a:pt x="87" y="272"/>
                  </a:lnTo>
                  <a:lnTo>
                    <a:pt x="87" y="272"/>
                  </a:lnTo>
                  <a:lnTo>
                    <a:pt x="85" y="269"/>
                  </a:lnTo>
                  <a:lnTo>
                    <a:pt x="85" y="265"/>
                  </a:lnTo>
                  <a:lnTo>
                    <a:pt x="83" y="263"/>
                  </a:lnTo>
                  <a:lnTo>
                    <a:pt x="83" y="261"/>
                  </a:lnTo>
                  <a:lnTo>
                    <a:pt x="83" y="261"/>
                  </a:lnTo>
                  <a:lnTo>
                    <a:pt x="79" y="255"/>
                  </a:lnTo>
                  <a:lnTo>
                    <a:pt x="79" y="255"/>
                  </a:lnTo>
                  <a:lnTo>
                    <a:pt x="79" y="255"/>
                  </a:lnTo>
                  <a:lnTo>
                    <a:pt x="79" y="252"/>
                  </a:lnTo>
                  <a:lnTo>
                    <a:pt x="77" y="252"/>
                  </a:lnTo>
                  <a:lnTo>
                    <a:pt x="77" y="252"/>
                  </a:lnTo>
                  <a:lnTo>
                    <a:pt x="74" y="248"/>
                  </a:lnTo>
                  <a:lnTo>
                    <a:pt x="74" y="242"/>
                  </a:lnTo>
                  <a:lnTo>
                    <a:pt x="74" y="242"/>
                  </a:lnTo>
                  <a:lnTo>
                    <a:pt x="74" y="238"/>
                  </a:lnTo>
                  <a:lnTo>
                    <a:pt x="72" y="238"/>
                  </a:lnTo>
                  <a:lnTo>
                    <a:pt x="72" y="235"/>
                  </a:lnTo>
                  <a:lnTo>
                    <a:pt x="72" y="233"/>
                  </a:lnTo>
                  <a:lnTo>
                    <a:pt x="72" y="233"/>
                  </a:lnTo>
                  <a:lnTo>
                    <a:pt x="72" y="219"/>
                  </a:lnTo>
                  <a:lnTo>
                    <a:pt x="72" y="219"/>
                  </a:lnTo>
                  <a:lnTo>
                    <a:pt x="72" y="218"/>
                  </a:lnTo>
                  <a:lnTo>
                    <a:pt x="72" y="216"/>
                  </a:lnTo>
                  <a:lnTo>
                    <a:pt x="70" y="214"/>
                  </a:lnTo>
                  <a:lnTo>
                    <a:pt x="70" y="214"/>
                  </a:lnTo>
                  <a:lnTo>
                    <a:pt x="68" y="210"/>
                  </a:lnTo>
                  <a:lnTo>
                    <a:pt x="68" y="206"/>
                  </a:lnTo>
                  <a:lnTo>
                    <a:pt x="68" y="202"/>
                  </a:lnTo>
                  <a:lnTo>
                    <a:pt x="68" y="202"/>
                  </a:lnTo>
                  <a:lnTo>
                    <a:pt x="64" y="199"/>
                  </a:lnTo>
                  <a:lnTo>
                    <a:pt x="64" y="199"/>
                  </a:lnTo>
                  <a:lnTo>
                    <a:pt x="62" y="197"/>
                  </a:lnTo>
                  <a:lnTo>
                    <a:pt x="62" y="193"/>
                  </a:lnTo>
                  <a:lnTo>
                    <a:pt x="62" y="193"/>
                  </a:lnTo>
                  <a:lnTo>
                    <a:pt x="60" y="193"/>
                  </a:lnTo>
                  <a:lnTo>
                    <a:pt x="60" y="201"/>
                  </a:lnTo>
                  <a:lnTo>
                    <a:pt x="51" y="206"/>
                  </a:lnTo>
                  <a:lnTo>
                    <a:pt x="47" y="206"/>
                  </a:lnTo>
                  <a:lnTo>
                    <a:pt x="43" y="214"/>
                  </a:lnTo>
                  <a:lnTo>
                    <a:pt x="43" y="214"/>
                  </a:lnTo>
                  <a:lnTo>
                    <a:pt x="40" y="214"/>
                  </a:lnTo>
                  <a:lnTo>
                    <a:pt x="40" y="214"/>
                  </a:lnTo>
                  <a:lnTo>
                    <a:pt x="32" y="214"/>
                  </a:lnTo>
                  <a:lnTo>
                    <a:pt x="32" y="214"/>
                  </a:lnTo>
                  <a:lnTo>
                    <a:pt x="28" y="214"/>
                  </a:lnTo>
                  <a:lnTo>
                    <a:pt x="26" y="214"/>
                  </a:lnTo>
                  <a:lnTo>
                    <a:pt x="26" y="214"/>
                  </a:lnTo>
                  <a:lnTo>
                    <a:pt x="26" y="212"/>
                  </a:lnTo>
                  <a:lnTo>
                    <a:pt x="26" y="212"/>
                  </a:lnTo>
                  <a:lnTo>
                    <a:pt x="26" y="204"/>
                  </a:lnTo>
                  <a:lnTo>
                    <a:pt x="26" y="201"/>
                  </a:lnTo>
                  <a:lnTo>
                    <a:pt x="28" y="199"/>
                  </a:lnTo>
                  <a:lnTo>
                    <a:pt x="28" y="199"/>
                  </a:lnTo>
                  <a:lnTo>
                    <a:pt x="30" y="197"/>
                  </a:lnTo>
                  <a:lnTo>
                    <a:pt x="32" y="193"/>
                  </a:lnTo>
                  <a:lnTo>
                    <a:pt x="32" y="187"/>
                  </a:lnTo>
                  <a:lnTo>
                    <a:pt x="32" y="182"/>
                  </a:lnTo>
                  <a:lnTo>
                    <a:pt x="26" y="165"/>
                  </a:lnTo>
                  <a:lnTo>
                    <a:pt x="21" y="153"/>
                  </a:lnTo>
                  <a:lnTo>
                    <a:pt x="13" y="146"/>
                  </a:lnTo>
                  <a:lnTo>
                    <a:pt x="7" y="138"/>
                  </a:lnTo>
                  <a:lnTo>
                    <a:pt x="4" y="134"/>
                  </a:lnTo>
                  <a:lnTo>
                    <a:pt x="0" y="127"/>
                  </a:lnTo>
                  <a:lnTo>
                    <a:pt x="0" y="127"/>
                  </a:lnTo>
                  <a:lnTo>
                    <a:pt x="0" y="127"/>
                  </a:lnTo>
                  <a:close/>
                </a:path>
              </a:pathLst>
            </a:custGeom>
            <a:solidFill>
              <a:schemeClr val="bg1">
                <a:lumMod val="85000"/>
              </a:schemeClr>
            </a:solidFill>
            <a:ln w="635" cap="rnd">
              <a:solidFill>
                <a:schemeClr val="bg1">
                  <a:alpha val="17000"/>
                </a:schemeClr>
              </a:solidFill>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35" name="Freeform 335">
              <a:extLst>
                <a:ext uri="{FF2B5EF4-FFF2-40B4-BE49-F238E27FC236}">
                  <a16:creationId xmlns:a16="http://schemas.microsoft.com/office/drawing/2014/main" id="{547D5A80-2BC2-844F-A1F4-15AE1F49B693}"/>
                </a:ext>
              </a:extLst>
            </p:cNvPr>
            <p:cNvSpPr>
              <a:spLocks/>
            </p:cNvSpPr>
            <p:nvPr userDrawn="1"/>
          </p:nvSpPr>
          <p:spPr bwMode="auto">
            <a:xfrm>
              <a:off x="2948781" y="2718947"/>
              <a:ext cx="181697" cy="405396"/>
            </a:xfrm>
            <a:custGeom>
              <a:avLst/>
              <a:gdLst>
                <a:gd name="T0" fmla="*/ 7 w 119"/>
                <a:gd name="T1" fmla="*/ 123 h 312"/>
                <a:gd name="T2" fmla="*/ 13 w 119"/>
                <a:gd name="T3" fmla="*/ 112 h 312"/>
                <a:gd name="T4" fmla="*/ 21 w 119"/>
                <a:gd name="T5" fmla="*/ 93 h 312"/>
                <a:gd name="T6" fmla="*/ 26 w 119"/>
                <a:gd name="T7" fmla="*/ 79 h 312"/>
                <a:gd name="T8" fmla="*/ 32 w 119"/>
                <a:gd name="T9" fmla="*/ 62 h 312"/>
                <a:gd name="T10" fmla="*/ 40 w 119"/>
                <a:gd name="T11" fmla="*/ 47 h 312"/>
                <a:gd name="T12" fmla="*/ 59 w 119"/>
                <a:gd name="T13" fmla="*/ 21 h 312"/>
                <a:gd name="T14" fmla="*/ 64 w 119"/>
                <a:gd name="T15" fmla="*/ 17 h 312"/>
                <a:gd name="T16" fmla="*/ 68 w 119"/>
                <a:gd name="T17" fmla="*/ 6 h 312"/>
                <a:gd name="T18" fmla="*/ 81 w 119"/>
                <a:gd name="T19" fmla="*/ 9 h 312"/>
                <a:gd name="T20" fmla="*/ 89 w 119"/>
                <a:gd name="T21" fmla="*/ 19 h 312"/>
                <a:gd name="T22" fmla="*/ 76 w 119"/>
                <a:gd name="T23" fmla="*/ 59 h 312"/>
                <a:gd name="T24" fmla="*/ 87 w 119"/>
                <a:gd name="T25" fmla="*/ 78 h 312"/>
                <a:gd name="T26" fmla="*/ 87 w 119"/>
                <a:gd name="T27" fmla="*/ 87 h 312"/>
                <a:gd name="T28" fmla="*/ 94 w 119"/>
                <a:gd name="T29" fmla="*/ 110 h 312"/>
                <a:gd name="T30" fmla="*/ 111 w 119"/>
                <a:gd name="T31" fmla="*/ 119 h 312"/>
                <a:gd name="T32" fmla="*/ 110 w 119"/>
                <a:gd name="T33" fmla="*/ 131 h 312"/>
                <a:gd name="T34" fmla="*/ 91 w 119"/>
                <a:gd name="T35" fmla="*/ 148 h 312"/>
                <a:gd name="T36" fmla="*/ 74 w 119"/>
                <a:gd name="T37" fmla="*/ 165 h 312"/>
                <a:gd name="T38" fmla="*/ 91 w 119"/>
                <a:gd name="T39" fmla="*/ 208 h 312"/>
                <a:gd name="T40" fmla="*/ 81 w 119"/>
                <a:gd name="T41" fmla="*/ 225 h 312"/>
                <a:gd name="T42" fmla="*/ 98 w 119"/>
                <a:gd name="T43" fmla="*/ 269 h 312"/>
                <a:gd name="T44" fmla="*/ 85 w 119"/>
                <a:gd name="T45" fmla="*/ 303 h 312"/>
                <a:gd name="T46" fmla="*/ 85 w 119"/>
                <a:gd name="T47" fmla="*/ 297 h 312"/>
                <a:gd name="T48" fmla="*/ 85 w 119"/>
                <a:gd name="T49" fmla="*/ 289 h 312"/>
                <a:gd name="T50" fmla="*/ 83 w 119"/>
                <a:gd name="T51" fmla="*/ 278 h 312"/>
                <a:gd name="T52" fmla="*/ 85 w 119"/>
                <a:gd name="T53" fmla="*/ 276 h 312"/>
                <a:gd name="T54" fmla="*/ 87 w 119"/>
                <a:gd name="T55" fmla="*/ 272 h 312"/>
                <a:gd name="T56" fmla="*/ 87 w 119"/>
                <a:gd name="T57" fmla="*/ 272 h 312"/>
                <a:gd name="T58" fmla="*/ 85 w 119"/>
                <a:gd name="T59" fmla="*/ 265 h 312"/>
                <a:gd name="T60" fmla="*/ 83 w 119"/>
                <a:gd name="T61" fmla="*/ 261 h 312"/>
                <a:gd name="T62" fmla="*/ 79 w 119"/>
                <a:gd name="T63" fmla="*/ 255 h 312"/>
                <a:gd name="T64" fmla="*/ 79 w 119"/>
                <a:gd name="T65" fmla="*/ 255 h 312"/>
                <a:gd name="T66" fmla="*/ 77 w 119"/>
                <a:gd name="T67" fmla="*/ 252 h 312"/>
                <a:gd name="T68" fmla="*/ 74 w 119"/>
                <a:gd name="T69" fmla="*/ 248 h 312"/>
                <a:gd name="T70" fmla="*/ 74 w 119"/>
                <a:gd name="T71" fmla="*/ 242 h 312"/>
                <a:gd name="T72" fmla="*/ 72 w 119"/>
                <a:gd name="T73" fmla="*/ 238 h 312"/>
                <a:gd name="T74" fmla="*/ 72 w 119"/>
                <a:gd name="T75" fmla="*/ 233 h 312"/>
                <a:gd name="T76" fmla="*/ 72 w 119"/>
                <a:gd name="T77" fmla="*/ 219 h 312"/>
                <a:gd name="T78" fmla="*/ 72 w 119"/>
                <a:gd name="T79" fmla="*/ 218 h 312"/>
                <a:gd name="T80" fmla="*/ 70 w 119"/>
                <a:gd name="T81" fmla="*/ 214 h 312"/>
                <a:gd name="T82" fmla="*/ 68 w 119"/>
                <a:gd name="T83" fmla="*/ 210 h 312"/>
                <a:gd name="T84" fmla="*/ 68 w 119"/>
                <a:gd name="T85" fmla="*/ 202 h 312"/>
                <a:gd name="T86" fmla="*/ 64 w 119"/>
                <a:gd name="T87" fmla="*/ 199 h 312"/>
                <a:gd name="T88" fmla="*/ 62 w 119"/>
                <a:gd name="T89" fmla="*/ 197 h 312"/>
                <a:gd name="T90" fmla="*/ 62 w 119"/>
                <a:gd name="T91" fmla="*/ 193 h 312"/>
                <a:gd name="T92" fmla="*/ 60 w 119"/>
                <a:gd name="T93" fmla="*/ 201 h 312"/>
                <a:gd name="T94" fmla="*/ 47 w 119"/>
                <a:gd name="T95" fmla="*/ 206 h 312"/>
                <a:gd name="T96" fmla="*/ 43 w 119"/>
                <a:gd name="T97" fmla="*/ 214 h 312"/>
                <a:gd name="T98" fmla="*/ 40 w 119"/>
                <a:gd name="T99" fmla="*/ 214 h 312"/>
                <a:gd name="T100" fmla="*/ 32 w 119"/>
                <a:gd name="T101" fmla="*/ 214 h 312"/>
                <a:gd name="T102" fmla="*/ 26 w 119"/>
                <a:gd name="T103" fmla="*/ 214 h 312"/>
                <a:gd name="T104" fmla="*/ 26 w 119"/>
                <a:gd name="T105" fmla="*/ 212 h 312"/>
                <a:gd name="T106" fmla="*/ 26 w 119"/>
                <a:gd name="T107" fmla="*/ 204 h 312"/>
                <a:gd name="T108" fmla="*/ 28 w 119"/>
                <a:gd name="T109" fmla="*/ 199 h 312"/>
                <a:gd name="T110" fmla="*/ 30 w 119"/>
                <a:gd name="T111" fmla="*/ 197 h 312"/>
                <a:gd name="T112" fmla="*/ 32 w 119"/>
                <a:gd name="T113" fmla="*/ 187 h 312"/>
                <a:gd name="T114" fmla="*/ 26 w 119"/>
                <a:gd name="T115" fmla="*/ 165 h 312"/>
                <a:gd name="T116" fmla="*/ 13 w 119"/>
                <a:gd name="T117" fmla="*/ 146 h 312"/>
                <a:gd name="T118" fmla="*/ 4 w 119"/>
                <a:gd name="T119" fmla="*/ 134 h 312"/>
                <a:gd name="T120" fmla="*/ 0 w 119"/>
                <a:gd name="T121" fmla="*/ 127 h 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19" h="312">
                  <a:moveTo>
                    <a:pt x="0" y="127"/>
                  </a:moveTo>
                  <a:lnTo>
                    <a:pt x="7" y="123"/>
                  </a:lnTo>
                  <a:lnTo>
                    <a:pt x="7" y="112"/>
                  </a:lnTo>
                  <a:lnTo>
                    <a:pt x="13" y="112"/>
                  </a:lnTo>
                  <a:lnTo>
                    <a:pt x="15" y="98"/>
                  </a:lnTo>
                  <a:lnTo>
                    <a:pt x="21" y="93"/>
                  </a:lnTo>
                  <a:lnTo>
                    <a:pt x="15" y="85"/>
                  </a:lnTo>
                  <a:lnTo>
                    <a:pt x="26" y="79"/>
                  </a:lnTo>
                  <a:lnTo>
                    <a:pt x="32" y="72"/>
                  </a:lnTo>
                  <a:lnTo>
                    <a:pt x="32" y="62"/>
                  </a:lnTo>
                  <a:lnTo>
                    <a:pt x="36" y="59"/>
                  </a:lnTo>
                  <a:lnTo>
                    <a:pt x="40" y="47"/>
                  </a:lnTo>
                  <a:lnTo>
                    <a:pt x="41" y="36"/>
                  </a:lnTo>
                  <a:lnTo>
                    <a:pt x="59" y="21"/>
                  </a:lnTo>
                  <a:lnTo>
                    <a:pt x="64" y="28"/>
                  </a:lnTo>
                  <a:lnTo>
                    <a:pt x="64" y="17"/>
                  </a:lnTo>
                  <a:lnTo>
                    <a:pt x="70" y="17"/>
                  </a:lnTo>
                  <a:lnTo>
                    <a:pt x="68" y="6"/>
                  </a:lnTo>
                  <a:lnTo>
                    <a:pt x="74" y="0"/>
                  </a:lnTo>
                  <a:lnTo>
                    <a:pt x="81" y="9"/>
                  </a:lnTo>
                  <a:lnTo>
                    <a:pt x="83" y="17"/>
                  </a:lnTo>
                  <a:lnTo>
                    <a:pt x="89" y="19"/>
                  </a:lnTo>
                  <a:lnTo>
                    <a:pt x="89" y="45"/>
                  </a:lnTo>
                  <a:lnTo>
                    <a:pt x="76" y="59"/>
                  </a:lnTo>
                  <a:lnTo>
                    <a:pt x="74" y="78"/>
                  </a:lnTo>
                  <a:lnTo>
                    <a:pt x="87" y="78"/>
                  </a:lnTo>
                  <a:lnTo>
                    <a:pt x="87" y="87"/>
                  </a:lnTo>
                  <a:lnTo>
                    <a:pt x="87" y="87"/>
                  </a:lnTo>
                  <a:lnTo>
                    <a:pt x="94" y="97"/>
                  </a:lnTo>
                  <a:lnTo>
                    <a:pt x="94" y="110"/>
                  </a:lnTo>
                  <a:lnTo>
                    <a:pt x="106" y="114"/>
                  </a:lnTo>
                  <a:lnTo>
                    <a:pt x="111" y="119"/>
                  </a:lnTo>
                  <a:lnTo>
                    <a:pt x="119" y="119"/>
                  </a:lnTo>
                  <a:lnTo>
                    <a:pt x="110" y="131"/>
                  </a:lnTo>
                  <a:lnTo>
                    <a:pt x="108" y="138"/>
                  </a:lnTo>
                  <a:lnTo>
                    <a:pt x="91" y="148"/>
                  </a:lnTo>
                  <a:lnTo>
                    <a:pt x="79" y="151"/>
                  </a:lnTo>
                  <a:lnTo>
                    <a:pt x="74" y="165"/>
                  </a:lnTo>
                  <a:lnTo>
                    <a:pt x="72" y="178"/>
                  </a:lnTo>
                  <a:lnTo>
                    <a:pt x="91" y="208"/>
                  </a:lnTo>
                  <a:lnTo>
                    <a:pt x="87" y="225"/>
                  </a:lnTo>
                  <a:lnTo>
                    <a:pt x="81" y="225"/>
                  </a:lnTo>
                  <a:lnTo>
                    <a:pt x="89" y="233"/>
                  </a:lnTo>
                  <a:lnTo>
                    <a:pt x="98" y="269"/>
                  </a:lnTo>
                  <a:lnTo>
                    <a:pt x="91" y="295"/>
                  </a:lnTo>
                  <a:lnTo>
                    <a:pt x="85" y="303"/>
                  </a:lnTo>
                  <a:lnTo>
                    <a:pt x="85" y="312"/>
                  </a:lnTo>
                  <a:lnTo>
                    <a:pt x="85" y="297"/>
                  </a:lnTo>
                  <a:lnTo>
                    <a:pt x="85" y="289"/>
                  </a:lnTo>
                  <a:lnTo>
                    <a:pt x="85" y="289"/>
                  </a:lnTo>
                  <a:lnTo>
                    <a:pt x="83" y="278"/>
                  </a:lnTo>
                  <a:lnTo>
                    <a:pt x="83" y="278"/>
                  </a:lnTo>
                  <a:lnTo>
                    <a:pt x="83" y="278"/>
                  </a:lnTo>
                  <a:lnTo>
                    <a:pt x="85" y="276"/>
                  </a:lnTo>
                  <a:lnTo>
                    <a:pt x="87" y="274"/>
                  </a:lnTo>
                  <a:lnTo>
                    <a:pt x="87" y="272"/>
                  </a:lnTo>
                  <a:lnTo>
                    <a:pt x="87" y="272"/>
                  </a:lnTo>
                  <a:lnTo>
                    <a:pt x="87" y="272"/>
                  </a:lnTo>
                  <a:lnTo>
                    <a:pt x="85" y="269"/>
                  </a:lnTo>
                  <a:lnTo>
                    <a:pt x="85" y="265"/>
                  </a:lnTo>
                  <a:lnTo>
                    <a:pt x="83" y="263"/>
                  </a:lnTo>
                  <a:lnTo>
                    <a:pt x="83" y="261"/>
                  </a:lnTo>
                  <a:lnTo>
                    <a:pt x="83" y="261"/>
                  </a:lnTo>
                  <a:lnTo>
                    <a:pt x="79" y="255"/>
                  </a:lnTo>
                  <a:lnTo>
                    <a:pt x="79" y="255"/>
                  </a:lnTo>
                  <a:lnTo>
                    <a:pt x="79" y="255"/>
                  </a:lnTo>
                  <a:lnTo>
                    <a:pt x="79" y="252"/>
                  </a:lnTo>
                  <a:lnTo>
                    <a:pt x="77" y="252"/>
                  </a:lnTo>
                  <a:lnTo>
                    <a:pt x="77" y="252"/>
                  </a:lnTo>
                  <a:lnTo>
                    <a:pt x="74" y="248"/>
                  </a:lnTo>
                  <a:lnTo>
                    <a:pt x="74" y="242"/>
                  </a:lnTo>
                  <a:lnTo>
                    <a:pt x="74" y="242"/>
                  </a:lnTo>
                  <a:lnTo>
                    <a:pt x="74" y="238"/>
                  </a:lnTo>
                  <a:lnTo>
                    <a:pt x="72" y="238"/>
                  </a:lnTo>
                  <a:lnTo>
                    <a:pt x="72" y="235"/>
                  </a:lnTo>
                  <a:lnTo>
                    <a:pt x="72" y="233"/>
                  </a:lnTo>
                  <a:lnTo>
                    <a:pt x="72" y="233"/>
                  </a:lnTo>
                  <a:lnTo>
                    <a:pt x="72" y="219"/>
                  </a:lnTo>
                  <a:lnTo>
                    <a:pt x="72" y="219"/>
                  </a:lnTo>
                  <a:lnTo>
                    <a:pt x="72" y="218"/>
                  </a:lnTo>
                  <a:lnTo>
                    <a:pt x="72" y="216"/>
                  </a:lnTo>
                  <a:lnTo>
                    <a:pt x="70" y="214"/>
                  </a:lnTo>
                  <a:lnTo>
                    <a:pt x="70" y="214"/>
                  </a:lnTo>
                  <a:lnTo>
                    <a:pt x="68" y="210"/>
                  </a:lnTo>
                  <a:lnTo>
                    <a:pt x="68" y="206"/>
                  </a:lnTo>
                  <a:lnTo>
                    <a:pt x="68" y="202"/>
                  </a:lnTo>
                  <a:lnTo>
                    <a:pt x="68" y="202"/>
                  </a:lnTo>
                  <a:lnTo>
                    <a:pt x="64" y="199"/>
                  </a:lnTo>
                  <a:lnTo>
                    <a:pt x="64" y="199"/>
                  </a:lnTo>
                  <a:lnTo>
                    <a:pt x="62" y="197"/>
                  </a:lnTo>
                  <a:lnTo>
                    <a:pt x="62" y="193"/>
                  </a:lnTo>
                  <a:lnTo>
                    <a:pt x="62" y="193"/>
                  </a:lnTo>
                  <a:lnTo>
                    <a:pt x="60" y="193"/>
                  </a:lnTo>
                  <a:lnTo>
                    <a:pt x="60" y="201"/>
                  </a:lnTo>
                  <a:lnTo>
                    <a:pt x="51" y="206"/>
                  </a:lnTo>
                  <a:lnTo>
                    <a:pt x="47" y="206"/>
                  </a:lnTo>
                  <a:lnTo>
                    <a:pt x="43" y="214"/>
                  </a:lnTo>
                  <a:lnTo>
                    <a:pt x="43" y="214"/>
                  </a:lnTo>
                  <a:lnTo>
                    <a:pt x="40" y="214"/>
                  </a:lnTo>
                  <a:lnTo>
                    <a:pt x="40" y="214"/>
                  </a:lnTo>
                  <a:lnTo>
                    <a:pt x="32" y="214"/>
                  </a:lnTo>
                  <a:lnTo>
                    <a:pt x="32" y="214"/>
                  </a:lnTo>
                  <a:lnTo>
                    <a:pt x="28" y="214"/>
                  </a:lnTo>
                  <a:lnTo>
                    <a:pt x="26" y="214"/>
                  </a:lnTo>
                  <a:lnTo>
                    <a:pt x="26" y="214"/>
                  </a:lnTo>
                  <a:lnTo>
                    <a:pt x="26" y="212"/>
                  </a:lnTo>
                  <a:lnTo>
                    <a:pt x="26" y="212"/>
                  </a:lnTo>
                  <a:lnTo>
                    <a:pt x="26" y="204"/>
                  </a:lnTo>
                  <a:lnTo>
                    <a:pt x="26" y="201"/>
                  </a:lnTo>
                  <a:lnTo>
                    <a:pt x="28" y="199"/>
                  </a:lnTo>
                  <a:lnTo>
                    <a:pt x="28" y="199"/>
                  </a:lnTo>
                  <a:lnTo>
                    <a:pt x="30" y="197"/>
                  </a:lnTo>
                  <a:lnTo>
                    <a:pt x="32" y="193"/>
                  </a:lnTo>
                  <a:lnTo>
                    <a:pt x="32" y="187"/>
                  </a:lnTo>
                  <a:lnTo>
                    <a:pt x="32" y="182"/>
                  </a:lnTo>
                  <a:lnTo>
                    <a:pt x="26" y="165"/>
                  </a:lnTo>
                  <a:lnTo>
                    <a:pt x="21" y="153"/>
                  </a:lnTo>
                  <a:lnTo>
                    <a:pt x="13" y="146"/>
                  </a:lnTo>
                  <a:lnTo>
                    <a:pt x="7" y="138"/>
                  </a:lnTo>
                  <a:lnTo>
                    <a:pt x="4" y="134"/>
                  </a:lnTo>
                  <a:lnTo>
                    <a:pt x="0" y="127"/>
                  </a:lnTo>
                  <a:lnTo>
                    <a:pt x="0" y="127"/>
                  </a:lnTo>
                  <a:lnTo>
                    <a:pt x="0" y="127"/>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36" name="Freeform 336">
              <a:extLst>
                <a:ext uri="{FF2B5EF4-FFF2-40B4-BE49-F238E27FC236}">
                  <a16:creationId xmlns:a16="http://schemas.microsoft.com/office/drawing/2014/main" id="{837D2E84-59B3-8241-A6E5-76A05131C578}"/>
                </a:ext>
              </a:extLst>
            </p:cNvPr>
            <p:cNvSpPr>
              <a:spLocks/>
            </p:cNvSpPr>
            <p:nvPr userDrawn="1"/>
          </p:nvSpPr>
          <p:spPr bwMode="auto">
            <a:xfrm>
              <a:off x="2887706" y="2718947"/>
              <a:ext cx="64128" cy="38980"/>
            </a:xfrm>
            <a:custGeom>
              <a:avLst/>
              <a:gdLst>
                <a:gd name="T0" fmla="*/ 0 w 42"/>
                <a:gd name="T1" fmla="*/ 11 h 30"/>
                <a:gd name="T2" fmla="*/ 0 w 42"/>
                <a:gd name="T3" fmla="*/ 21 h 30"/>
                <a:gd name="T4" fmla="*/ 6 w 42"/>
                <a:gd name="T5" fmla="*/ 30 h 30"/>
                <a:gd name="T6" fmla="*/ 15 w 42"/>
                <a:gd name="T7" fmla="*/ 28 h 30"/>
                <a:gd name="T8" fmla="*/ 27 w 42"/>
                <a:gd name="T9" fmla="*/ 28 h 30"/>
                <a:gd name="T10" fmla="*/ 42 w 42"/>
                <a:gd name="T11" fmla="*/ 28 h 30"/>
                <a:gd name="T12" fmla="*/ 42 w 42"/>
                <a:gd name="T13" fmla="*/ 17 h 30"/>
                <a:gd name="T14" fmla="*/ 42 w 42"/>
                <a:gd name="T15" fmla="*/ 13 h 30"/>
                <a:gd name="T16" fmla="*/ 34 w 42"/>
                <a:gd name="T17" fmla="*/ 11 h 30"/>
                <a:gd name="T18" fmla="*/ 21 w 42"/>
                <a:gd name="T19" fmla="*/ 8 h 30"/>
                <a:gd name="T20" fmla="*/ 21 w 42"/>
                <a:gd name="T21" fmla="*/ 0 h 30"/>
                <a:gd name="T22" fmla="*/ 12 w 42"/>
                <a:gd name="T23" fmla="*/ 0 h 30"/>
                <a:gd name="T24" fmla="*/ 0 w 42"/>
                <a:gd name="T25" fmla="*/ 11 h 30"/>
                <a:gd name="T26" fmla="*/ 0 w 42"/>
                <a:gd name="T27" fmla="*/ 11 h 30"/>
                <a:gd name="T28" fmla="*/ 0 w 42"/>
                <a:gd name="T29" fmla="*/ 11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2" h="30">
                  <a:moveTo>
                    <a:pt x="0" y="11"/>
                  </a:moveTo>
                  <a:lnTo>
                    <a:pt x="0" y="21"/>
                  </a:lnTo>
                  <a:lnTo>
                    <a:pt x="6" y="30"/>
                  </a:lnTo>
                  <a:lnTo>
                    <a:pt x="15" y="28"/>
                  </a:lnTo>
                  <a:lnTo>
                    <a:pt x="27" y="28"/>
                  </a:lnTo>
                  <a:lnTo>
                    <a:pt x="42" y="28"/>
                  </a:lnTo>
                  <a:lnTo>
                    <a:pt x="42" y="17"/>
                  </a:lnTo>
                  <a:lnTo>
                    <a:pt x="42" y="13"/>
                  </a:lnTo>
                  <a:lnTo>
                    <a:pt x="34" y="11"/>
                  </a:lnTo>
                  <a:lnTo>
                    <a:pt x="21" y="8"/>
                  </a:lnTo>
                  <a:lnTo>
                    <a:pt x="21" y="0"/>
                  </a:lnTo>
                  <a:lnTo>
                    <a:pt x="12" y="0"/>
                  </a:lnTo>
                  <a:lnTo>
                    <a:pt x="0" y="11"/>
                  </a:lnTo>
                  <a:lnTo>
                    <a:pt x="0" y="11"/>
                  </a:lnTo>
                  <a:lnTo>
                    <a:pt x="0" y="11"/>
                  </a:lnTo>
                  <a:close/>
                </a:path>
              </a:pathLst>
            </a:custGeom>
            <a:solidFill>
              <a:schemeClr val="bg1">
                <a:lumMod val="85000"/>
              </a:schemeClr>
            </a:solidFill>
            <a:ln w="635" cap="rnd">
              <a:solidFill>
                <a:schemeClr val="bg1">
                  <a:alpha val="17000"/>
                </a:schemeClr>
              </a:solidFill>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37" name="Freeform 337">
              <a:extLst>
                <a:ext uri="{FF2B5EF4-FFF2-40B4-BE49-F238E27FC236}">
                  <a16:creationId xmlns:a16="http://schemas.microsoft.com/office/drawing/2014/main" id="{3509B3F7-14B1-A843-89AE-C3400D91EF09}"/>
                </a:ext>
              </a:extLst>
            </p:cNvPr>
            <p:cNvSpPr>
              <a:spLocks/>
            </p:cNvSpPr>
            <p:nvPr userDrawn="1"/>
          </p:nvSpPr>
          <p:spPr bwMode="auto">
            <a:xfrm>
              <a:off x="2887706" y="2718947"/>
              <a:ext cx="64128" cy="38980"/>
            </a:xfrm>
            <a:custGeom>
              <a:avLst/>
              <a:gdLst>
                <a:gd name="T0" fmla="*/ 0 w 42"/>
                <a:gd name="T1" fmla="*/ 11 h 30"/>
                <a:gd name="T2" fmla="*/ 0 w 42"/>
                <a:gd name="T3" fmla="*/ 21 h 30"/>
                <a:gd name="T4" fmla="*/ 6 w 42"/>
                <a:gd name="T5" fmla="*/ 30 h 30"/>
                <a:gd name="T6" fmla="*/ 15 w 42"/>
                <a:gd name="T7" fmla="*/ 28 h 30"/>
                <a:gd name="T8" fmla="*/ 27 w 42"/>
                <a:gd name="T9" fmla="*/ 28 h 30"/>
                <a:gd name="T10" fmla="*/ 42 w 42"/>
                <a:gd name="T11" fmla="*/ 28 h 30"/>
                <a:gd name="T12" fmla="*/ 42 w 42"/>
                <a:gd name="T13" fmla="*/ 17 h 30"/>
                <a:gd name="T14" fmla="*/ 42 w 42"/>
                <a:gd name="T15" fmla="*/ 13 h 30"/>
                <a:gd name="T16" fmla="*/ 34 w 42"/>
                <a:gd name="T17" fmla="*/ 11 h 30"/>
                <a:gd name="T18" fmla="*/ 21 w 42"/>
                <a:gd name="T19" fmla="*/ 8 h 30"/>
                <a:gd name="T20" fmla="*/ 21 w 42"/>
                <a:gd name="T21" fmla="*/ 0 h 30"/>
                <a:gd name="T22" fmla="*/ 12 w 42"/>
                <a:gd name="T23" fmla="*/ 0 h 30"/>
                <a:gd name="T24" fmla="*/ 0 w 42"/>
                <a:gd name="T25" fmla="*/ 11 h 30"/>
                <a:gd name="T26" fmla="*/ 0 w 42"/>
                <a:gd name="T27" fmla="*/ 11 h 30"/>
                <a:gd name="T28" fmla="*/ 0 w 42"/>
                <a:gd name="T29" fmla="*/ 11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2" h="30">
                  <a:moveTo>
                    <a:pt x="0" y="11"/>
                  </a:moveTo>
                  <a:lnTo>
                    <a:pt x="0" y="21"/>
                  </a:lnTo>
                  <a:lnTo>
                    <a:pt x="6" y="30"/>
                  </a:lnTo>
                  <a:lnTo>
                    <a:pt x="15" y="28"/>
                  </a:lnTo>
                  <a:lnTo>
                    <a:pt x="27" y="28"/>
                  </a:lnTo>
                  <a:lnTo>
                    <a:pt x="42" y="28"/>
                  </a:lnTo>
                  <a:lnTo>
                    <a:pt x="42" y="17"/>
                  </a:lnTo>
                  <a:lnTo>
                    <a:pt x="42" y="13"/>
                  </a:lnTo>
                  <a:lnTo>
                    <a:pt x="34" y="11"/>
                  </a:lnTo>
                  <a:lnTo>
                    <a:pt x="21" y="8"/>
                  </a:lnTo>
                  <a:lnTo>
                    <a:pt x="21" y="0"/>
                  </a:lnTo>
                  <a:lnTo>
                    <a:pt x="12" y="0"/>
                  </a:lnTo>
                  <a:lnTo>
                    <a:pt x="0" y="11"/>
                  </a:lnTo>
                  <a:lnTo>
                    <a:pt x="0" y="11"/>
                  </a:lnTo>
                  <a:lnTo>
                    <a:pt x="0" y="11"/>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38" name="Freeform 338">
              <a:extLst>
                <a:ext uri="{FF2B5EF4-FFF2-40B4-BE49-F238E27FC236}">
                  <a16:creationId xmlns:a16="http://schemas.microsoft.com/office/drawing/2014/main" id="{669B1D86-F0FE-AD4A-8FF8-E025B5F771CB}"/>
                </a:ext>
              </a:extLst>
            </p:cNvPr>
            <p:cNvSpPr>
              <a:spLocks/>
            </p:cNvSpPr>
            <p:nvPr userDrawn="1"/>
          </p:nvSpPr>
          <p:spPr bwMode="auto">
            <a:xfrm>
              <a:off x="3058715" y="2898257"/>
              <a:ext cx="172536" cy="314442"/>
            </a:xfrm>
            <a:custGeom>
              <a:avLst/>
              <a:gdLst>
                <a:gd name="T0" fmla="*/ 13 w 113"/>
                <a:gd name="T1" fmla="*/ 165 h 242"/>
                <a:gd name="T2" fmla="*/ 26 w 113"/>
                <a:gd name="T3" fmla="*/ 133 h 242"/>
                <a:gd name="T4" fmla="*/ 9 w 113"/>
                <a:gd name="T5" fmla="*/ 87 h 242"/>
                <a:gd name="T6" fmla="*/ 19 w 113"/>
                <a:gd name="T7" fmla="*/ 70 h 242"/>
                <a:gd name="T8" fmla="*/ 2 w 113"/>
                <a:gd name="T9" fmla="*/ 28 h 242"/>
                <a:gd name="T10" fmla="*/ 19 w 113"/>
                <a:gd name="T11" fmla="*/ 10 h 242"/>
                <a:gd name="T12" fmla="*/ 41 w 113"/>
                <a:gd name="T13" fmla="*/ 8 h 242"/>
                <a:gd name="T14" fmla="*/ 47 w 113"/>
                <a:gd name="T15" fmla="*/ 17 h 242"/>
                <a:gd name="T16" fmla="*/ 47 w 113"/>
                <a:gd name="T17" fmla="*/ 53 h 242"/>
                <a:gd name="T18" fmla="*/ 75 w 113"/>
                <a:gd name="T19" fmla="*/ 44 h 242"/>
                <a:gd name="T20" fmla="*/ 91 w 113"/>
                <a:gd name="T21" fmla="*/ 40 h 242"/>
                <a:gd name="T22" fmla="*/ 102 w 113"/>
                <a:gd name="T23" fmla="*/ 70 h 242"/>
                <a:gd name="T24" fmla="*/ 113 w 113"/>
                <a:gd name="T25" fmla="*/ 106 h 242"/>
                <a:gd name="T26" fmla="*/ 77 w 113"/>
                <a:gd name="T27" fmla="*/ 102 h 242"/>
                <a:gd name="T28" fmla="*/ 73 w 113"/>
                <a:gd name="T29" fmla="*/ 144 h 242"/>
                <a:gd name="T30" fmla="*/ 72 w 113"/>
                <a:gd name="T31" fmla="*/ 146 h 242"/>
                <a:gd name="T32" fmla="*/ 66 w 113"/>
                <a:gd name="T33" fmla="*/ 144 h 242"/>
                <a:gd name="T34" fmla="*/ 60 w 113"/>
                <a:gd name="T35" fmla="*/ 138 h 242"/>
                <a:gd name="T36" fmla="*/ 53 w 113"/>
                <a:gd name="T37" fmla="*/ 129 h 242"/>
                <a:gd name="T38" fmla="*/ 47 w 113"/>
                <a:gd name="T39" fmla="*/ 121 h 242"/>
                <a:gd name="T40" fmla="*/ 34 w 113"/>
                <a:gd name="T41" fmla="*/ 119 h 242"/>
                <a:gd name="T42" fmla="*/ 30 w 113"/>
                <a:gd name="T43" fmla="*/ 142 h 242"/>
                <a:gd name="T44" fmla="*/ 22 w 113"/>
                <a:gd name="T45" fmla="*/ 176 h 242"/>
                <a:gd name="T46" fmla="*/ 22 w 113"/>
                <a:gd name="T47" fmla="*/ 180 h 242"/>
                <a:gd name="T48" fmla="*/ 22 w 113"/>
                <a:gd name="T49" fmla="*/ 184 h 242"/>
                <a:gd name="T50" fmla="*/ 24 w 113"/>
                <a:gd name="T51" fmla="*/ 185 h 242"/>
                <a:gd name="T52" fmla="*/ 30 w 113"/>
                <a:gd name="T53" fmla="*/ 185 h 242"/>
                <a:gd name="T54" fmla="*/ 38 w 113"/>
                <a:gd name="T55" fmla="*/ 201 h 242"/>
                <a:gd name="T56" fmla="*/ 38 w 113"/>
                <a:gd name="T57" fmla="*/ 208 h 242"/>
                <a:gd name="T58" fmla="*/ 38 w 113"/>
                <a:gd name="T59" fmla="*/ 212 h 242"/>
                <a:gd name="T60" fmla="*/ 41 w 113"/>
                <a:gd name="T61" fmla="*/ 218 h 242"/>
                <a:gd name="T62" fmla="*/ 49 w 113"/>
                <a:gd name="T63" fmla="*/ 223 h 242"/>
                <a:gd name="T64" fmla="*/ 60 w 113"/>
                <a:gd name="T65" fmla="*/ 235 h 242"/>
                <a:gd name="T66" fmla="*/ 51 w 113"/>
                <a:gd name="T67" fmla="*/ 240 h 242"/>
                <a:gd name="T68" fmla="*/ 38 w 113"/>
                <a:gd name="T69" fmla="*/ 233 h 242"/>
                <a:gd name="T70" fmla="*/ 34 w 113"/>
                <a:gd name="T71" fmla="*/ 225 h 242"/>
                <a:gd name="T72" fmla="*/ 28 w 113"/>
                <a:gd name="T73" fmla="*/ 221 h 242"/>
                <a:gd name="T74" fmla="*/ 24 w 113"/>
                <a:gd name="T75" fmla="*/ 220 h 242"/>
                <a:gd name="T76" fmla="*/ 13 w 113"/>
                <a:gd name="T77" fmla="*/ 206 h 242"/>
                <a:gd name="T78" fmla="*/ 11 w 113"/>
                <a:gd name="T79" fmla="*/ 204 h 242"/>
                <a:gd name="T80" fmla="*/ 9 w 113"/>
                <a:gd name="T81" fmla="*/ 197 h 242"/>
                <a:gd name="T82" fmla="*/ 9 w 113"/>
                <a:gd name="T83" fmla="*/ 195 h 242"/>
                <a:gd name="T84" fmla="*/ 11 w 113"/>
                <a:gd name="T85" fmla="*/ 191 h 242"/>
                <a:gd name="T86" fmla="*/ 13 w 113"/>
                <a:gd name="T87" fmla="*/ 174 h 242"/>
                <a:gd name="T88" fmla="*/ 13 w 113"/>
                <a:gd name="T89" fmla="*/ 174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13" h="242">
                  <a:moveTo>
                    <a:pt x="13" y="174"/>
                  </a:moveTo>
                  <a:lnTo>
                    <a:pt x="13" y="165"/>
                  </a:lnTo>
                  <a:lnTo>
                    <a:pt x="21" y="157"/>
                  </a:lnTo>
                  <a:lnTo>
                    <a:pt x="26" y="133"/>
                  </a:lnTo>
                  <a:lnTo>
                    <a:pt x="17" y="95"/>
                  </a:lnTo>
                  <a:lnTo>
                    <a:pt x="9" y="87"/>
                  </a:lnTo>
                  <a:lnTo>
                    <a:pt x="15" y="87"/>
                  </a:lnTo>
                  <a:lnTo>
                    <a:pt x="19" y="70"/>
                  </a:lnTo>
                  <a:lnTo>
                    <a:pt x="0" y="40"/>
                  </a:lnTo>
                  <a:lnTo>
                    <a:pt x="2" y="28"/>
                  </a:lnTo>
                  <a:lnTo>
                    <a:pt x="7" y="15"/>
                  </a:lnTo>
                  <a:lnTo>
                    <a:pt x="19" y="10"/>
                  </a:lnTo>
                  <a:lnTo>
                    <a:pt x="36" y="0"/>
                  </a:lnTo>
                  <a:lnTo>
                    <a:pt x="41" y="8"/>
                  </a:lnTo>
                  <a:lnTo>
                    <a:pt x="41" y="17"/>
                  </a:lnTo>
                  <a:lnTo>
                    <a:pt x="47" y="17"/>
                  </a:lnTo>
                  <a:lnTo>
                    <a:pt x="53" y="17"/>
                  </a:lnTo>
                  <a:lnTo>
                    <a:pt x="47" y="53"/>
                  </a:lnTo>
                  <a:lnTo>
                    <a:pt x="64" y="44"/>
                  </a:lnTo>
                  <a:lnTo>
                    <a:pt x="75" y="44"/>
                  </a:lnTo>
                  <a:lnTo>
                    <a:pt x="81" y="36"/>
                  </a:lnTo>
                  <a:lnTo>
                    <a:pt x="91" y="40"/>
                  </a:lnTo>
                  <a:lnTo>
                    <a:pt x="104" y="53"/>
                  </a:lnTo>
                  <a:lnTo>
                    <a:pt x="102" y="70"/>
                  </a:lnTo>
                  <a:lnTo>
                    <a:pt x="113" y="83"/>
                  </a:lnTo>
                  <a:lnTo>
                    <a:pt x="113" y="106"/>
                  </a:lnTo>
                  <a:lnTo>
                    <a:pt x="91" y="106"/>
                  </a:lnTo>
                  <a:lnTo>
                    <a:pt x="77" y="102"/>
                  </a:lnTo>
                  <a:lnTo>
                    <a:pt x="68" y="119"/>
                  </a:lnTo>
                  <a:lnTo>
                    <a:pt x="73" y="144"/>
                  </a:lnTo>
                  <a:lnTo>
                    <a:pt x="73" y="144"/>
                  </a:lnTo>
                  <a:lnTo>
                    <a:pt x="72" y="146"/>
                  </a:lnTo>
                  <a:lnTo>
                    <a:pt x="70" y="146"/>
                  </a:lnTo>
                  <a:lnTo>
                    <a:pt x="66" y="144"/>
                  </a:lnTo>
                  <a:lnTo>
                    <a:pt x="66" y="144"/>
                  </a:lnTo>
                  <a:lnTo>
                    <a:pt x="60" y="138"/>
                  </a:lnTo>
                  <a:lnTo>
                    <a:pt x="56" y="134"/>
                  </a:lnTo>
                  <a:lnTo>
                    <a:pt x="53" y="129"/>
                  </a:lnTo>
                  <a:lnTo>
                    <a:pt x="47" y="129"/>
                  </a:lnTo>
                  <a:lnTo>
                    <a:pt x="47" y="121"/>
                  </a:lnTo>
                  <a:lnTo>
                    <a:pt x="43" y="117"/>
                  </a:lnTo>
                  <a:lnTo>
                    <a:pt x="34" y="119"/>
                  </a:lnTo>
                  <a:lnTo>
                    <a:pt x="38" y="133"/>
                  </a:lnTo>
                  <a:lnTo>
                    <a:pt x="30" y="142"/>
                  </a:lnTo>
                  <a:lnTo>
                    <a:pt x="24" y="155"/>
                  </a:lnTo>
                  <a:lnTo>
                    <a:pt x="22" y="176"/>
                  </a:lnTo>
                  <a:lnTo>
                    <a:pt x="22" y="176"/>
                  </a:lnTo>
                  <a:lnTo>
                    <a:pt x="22" y="180"/>
                  </a:lnTo>
                  <a:lnTo>
                    <a:pt x="22" y="182"/>
                  </a:lnTo>
                  <a:lnTo>
                    <a:pt x="22" y="184"/>
                  </a:lnTo>
                  <a:lnTo>
                    <a:pt x="22" y="184"/>
                  </a:lnTo>
                  <a:lnTo>
                    <a:pt x="24" y="185"/>
                  </a:lnTo>
                  <a:lnTo>
                    <a:pt x="28" y="185"/>
                  </a:lnTo>
                  <a:lnTo>
                    <a:pt x="30" y="185"/>
                  </a:lnTo>
                  <a:lnTo>
                    <a:pt x="38" y="201"/>
                  </a:lnTo>
                  <a:lnTo>
                    <a:pt x="38" y="201"/>
                  </a:lnTo>
                  <a:lnTo>
                    <a:pt x="36" y="206"/>
                  </a:lnTo>
                  <a:lnTo>
                    <a:pt x="38" y="208"/>
                  </a:lnTo>
                  <a:lnTo>
                    <a:pt x="38" y="212"/>
                  </a:lnTo>
                  <a:lnTo>
                    <a:pt x="38" y="212"/>
                  </a:lnTo>
                  <a:lnTo>
                    <a:pt x="41" y="216"/>
                  </a:lnTo>
                  <a:lnTo>
                    <a:pt x="41" y="218"/>
                  </a:lnTo>
                  <a:lnTo>
                    <a:pt x="41" y="221"/>
                  </a:lnTo>
                  <a:lnTo>
                    <a:pt x="49" y="223"/>
                  </a:lnTo>
                  <a:lnTo>
                    <a:pt x="58" y="229"/>
                  </a:lnTo>
                  <a:lnTo>
                    <a:pt x="60" y="235"/>
                  </a:lnTo>
                  <a:lnTo>
                    <a:pt x="58" y="242"/>
                  </a:lnTo>
                  <a:lnTo>
                    <a:pt x="51" y="240"/>
                  </a:lnTo>
                  <a:lnTo>
                    <a:pt x="51" y="240"/>
                  </a:lnTo>
                  <a:lnTo>
                    <a:pt x="38" y="233"/>
                  </a:lnTo>
                  <a:lnTo>
                    <a:pt x="38" y="233"/>
                  </a:lnTo>
                  <a:lnTo>
                    <a:pt x="34" y="225"/>
                  </a:lnTo>
                  <a:lnTo>
                    <a:pt x="30" y="223"/>
                  </a:lnTo>
                  <a:lnTo>
                    <a:pt x="28" y="221"/>
                  </a:lnTo>
                  <a:lnTo>
                    <a:pt x="28" y="221"/>
                  </a:lnTo>
                  <a:lnTo>
                    <a:pt x="24" y="220"/>
                  </a:lnTo>
                  <a:lnTo>
                    <a:pt x="21" y="214"/>
                  </a:lnTo>
                  <a:lnTo>
                    <a:pt x="13" y="206"/>
                  </a:lnTo>
                  <a:lnTo>
                    <a:pt x="13" y="206"/>
                  </a:lnTo>
                  <a:lnTo>
                    <a:pt x="11" y="204"/>
                  </a:lnTo>
                  <a:lnTo>
                    <a:pt x="9" y="201"/>
                  </a:lnTo>
                  <a:lnTo>
                    <a:pt x="9" y="197"/>
                  </a:lnTo>
                  <a:lnTo>
                    <a:pt x="9" y="197"/>
                  </a:lnTo>
                  <a:lnTo>
                    <a:pt x="9" y="195"/>
                  </a:lnTo>
                  <a:lnTo>
                    <a:pt x="11" y="193"/>
                  </a:lnTo>
                  <a:lnTo>
                    <a:pt x="11" y="191"/>
                  </a:lnTo>
                  <a:lnTo>
                    <a:pt x="11" y="182"/>
                  </a:lnTo>
                  <a:lnTo>
                    <a:pt x="13" y="174"/>
                  </a:lnTo>
                  <a:lnTo>
                    <a:pt x="13" y="174"/>
                  </a:lnTo>
                  <a:lnTo>
                    <a:pt x="13" y="174"/>
                  </a:lnTo>
                  <a:close/>
                </a:path>
              </a:pathLst>
            </a:custGeom>
            <a:solidFill>
              <a:schemeClr val="bg1">
                <a:lumMod val="85000"/>
              </a:schemeClr>
            </a:solidFill>
            <a:ln w="635" cap="rnd">
              <a:solidFill>
                <a:schemeClr val="bg1">
                  <a:alpha val="17000"/>
                </a:schemeClr>
              </a:solidFill>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39" name="Freeform 339">
              <a:extLst>
                <a:ext uri="{FF2B5EF4-FFF2-40B4-BE49-F238E27FC236}">
                  <a16:creationId xmlns:a16="http://schemas.microsoft.com/office/drawing/2014/main" id="{59E45A24-4C88-5D4E-AE15-B01EFF64F150}"/>
                </a:ext>
              </a:extLst>
            </p:cNvPr>
            <p:cNvSpPr>
              <a:spLocks/>
            </p:cNvSpPr>
            <p:nvPr userDrawn="1"/>
          </p:nvSpPr>
          <p:spPr bwMode="auto">
            <a:xfrm>
              <a:off x="3058715" y="2898257"/>
              <a:ext cx="172536" cy="314442"/>
            </a:xfrm>
            <a:custGeom>
              <a:avLst/>
              <a:gdLst>
                <a:gd name="T0" fmla="*/ 13 w 113"/>
                <a:gd name="T1" fmla="*/ 165 h 242"/>
                <a:gd name="T2" fmla="*/ 26 w 113"/>
                <a:gd name="T3" fmla="*/ 133 h 242"/>
                <a:gd name="T4" fmla="*/ 9 w 113"/>
                <a:gd name="T5" fmla="*/ 87 h 242"/>
                <a:gd name="T6" fmla="*/ 19 w 113"/>
                <a:gd name="T7" fmla="*/ 70 h 242"/>
                <a:gd name="T8" fmla="*/ 2 w 113"/>
                <a:gd name="T9" fmla="*/ 28 h 242"/>
                <a:gd name="T10" fmla="*/ 19 w 113"/>
                <a:gd name="T11" fmla="*/ 10 h 242"/>
                <a:gd name="T12" fmla="*/ 41 w 113"/>
                <a:gd name="T13" fmla="*/ 8 h 242"/>
                <a:gd name="T14" fmla="*/ 47 w 113"/>
                <a:gd name="T15" fmla="*/ 17 h 242"/>
                <a:gd name="T16" fmla="*/ 47 w 113"/>
                <a:gd name="T17" fmla="*/ 53 h 242"/>
                <a:gd name="T18" fmla="*/ 75 w 113"/>
                <a:gd name="T19" fmla="*/ 44 h 242"/>
                <a:gd name="T20" fmla="*/ 91 w 113"/>
                <a:gd name="T21" fmla="*/ 40 h 242"/>
                <a:gd name="T22" fmla="*/ 102 w 113"/>
                <a:gd name="T23" fmla="*/ 70 h 242"/>
                <a:gd name="T24" fmla="*/ 113 w 113"/>
                <a:gd name="T25" fmla="*/ 106 h 242"/>
                <a:gd name="T26" fmla="*/ 77 w 113"/>
                <a:gd name="T27" fmla="*/ 102 h 242"/>
                <a:gd name="T28" fmla="*/ 73 w 113"/>
                <a:gd name="T29" fmla="*/ 144 h 242"/>
                <a:gd name="T30" fmla="*/ 72 w 113"/>
                <a:gd name="T31" fmla="*/ 146 h 242"/>
                <a:gd name="T32" fmla="*/ 66 w 113"/>
                <a:gd name="T33" fmla="*/ 144 h 242"/>
                <a:gd name="T34" fmla="*/ 60 w 113"/>
                <a:gd name="T35" fmla="*/ 138 h 242"/>
                <a:gd name="T36" fmla="*/ 53 w 113"/>
                <a:gd name="T37" fmla="*/ 129 h 242"/>
                <a:gd name="T38" fmla="*/ 47 w 113"/>
                <a:gd name="T39" fmla="*/ 121 h 242"/>
                <a:gd name="T40" fmla="*/ 34 w 113"/>
                <a:gd name="T41" fmla="*/ 119 h 242"/>
                <a:gd name="T42" fmla="*/ 30 w 113"/>
                <a:gd name="T43" fmla="*/ 142 h 242"/>
                <a:gd name="T44" fmla="*/ 22 w 113"/>
                <a:gd name="T45" fmla="*/ 176 h 242"/>
                <a:gd name="T46" fmla="*/ 22 w 113"/>
                <a:gd name="T47" fmla="*/ 180 h 242"/>
                <a:gd name="T48" fmla="*/ 22 w 113"/>
                <a:gd name="T49" fmla="*/ 184 h 242"/>
                <a:gd name="T50" fmla="*/ 24 w 113"/>
                <a:gd name="T51" fmla="*/ 185 h 242"/>
                <a:gd name="T52" fmla="*/ 30 w 113"/>
                <a:gd name="T53" fmla="*/ 185 h 242"/>
                <a:gd name="T54" fmla="*/ 38 w 113"/>
                <a:gd name="T55" fmla="*/ 201 h 242"/>
                <a:gd name="T56" fmla="*/ 38 w 113"/>
                <a:gd name="T57" fmla="*/ 208 h 242"/>
                <a:gd name="T58" fmla="*/ 38 w 113"/>
                <a:gd name="T59" fmla="*/ 212 h 242"/>
                <a:gd name="T60" fmla="*/ 41 w 113"/>
                <a:gd name="T61" fmla="*/ 218 h 242"/>
                <a:gd name="T62" fmla="*/ 49 w 113"/>
                <a:gd name="T63" fmla="*/ 223 h 242"/>
                <a:gd name="T64" fmla="*/ 60 w 113"/>
                <a:gd name="T65" fmla="*/ 235 h 242"/>
                <a:gd name="T66" fmla="*/ 51 w 113"/>
                <a:gd name="T67" fmla="*/ 240 h 242"/>
                <a:gd name="T68" fmla="*/ 38 w 113"/>
                <a:gd name="T69" fmla="*/ 233 h 242"/>
                <a:gd name="T70" fmla="*/ 34 w 113"/>
                <a:gd name="T71" fmla="*/ 225 h 242"/>
                <a:gd name="T72" fmla="*/ 28 w 113"/>
                <a:gd name="T73" fmla="*/ 221 h 242"/>
                <a:gd name="T74" fmla="*/ 24 w 113"/>
                <a:gd name="T75" fmla="*/ 220 h 242"/>
                <a:gd name="T76" fmla="*/ 13 w 113"/>
                <a:gd name="T77" fmla="*/ 206 h 242"/>
                <a:gd name="T78" fmla="*/ 11 w 113"/>
                <a:gd name="T79" fmla="*/ 204 h 242"/>
                <a:gd name="T80" fmla="*/ 9 w 113"/>
                <a:gd name="T81" fmla="*/ 197 h 242"/>
                <a:gd name="T82" fmla="*/ 9 w 113"/>
                <a:gd name="T83" fmla="*/ 195 h 242"/>
                <a:gd name="T84" fmla="*/ 11 w 113"/>
                <a:gd name="T85" fmla="*/ 191 h 242"/>
                <a:gd name="T86" fmla="*/ 13 w 113"/>
                <a:gd name="T87" fmla="*/ 174 h 242"/>
                <a:gd name="T88" fmla="*/ 13 w 113"/>
                <a:gd name="T89" fmla="*/ 174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13" h="242">
                  <a:moveTo>
                    <a:pt x="13" y="174"/>
                  </a:moveTo>
                  <a:lnTo>
                    <a:pt x="13" y="165"/>
                  </a:lnTo>
                  <a:lnTo>
                    <a:pt x="21" y="157"/>
                  </a:lnTo>
                  <a:lnTo>
                    <a:pt x="26" y="133"/>
                  </a:lnTo>
                  <a:lnTo>
                    <a:pt x="17" y="95"/>
                  </a:lnTo>
                  <a:lnTo>
                    <a:pt x="9" y="87"/>
                  </a:lnTo>
                  <a:lnTo>
                    <a:pt x="15" y="87"/>
                  </a:lnTo>
                  <a:lnTo>
                    <a:pt x="19" y="70"/>
                  </a:lnTo>
                  <a:lnTo>
                    <a:pt x="0" y="40"/>
                  </a:lnTo>
                  <a:lnTo>
                    <a:pt x="2" y="28"/>
                  </a:lnTo>
                  <a:lnTo>
                    <a:pt x="7" y="15"/>
                  </a:lnTo>
                  <a:lnTo>
                    <a:pt x="19" y="10"/>
                  </a:lnTo>
                  <a:lnTo>
                    <a:pt x="36" y="0"/>
                  </a:lnTo>
                  <a:lnTo>
                    <a:pt x="41" y="8"/>
                  </a:lnTo>
                  <a:lnTo>
                    <a:pt x="41" y="17"/>
                  </a:lnTo>
                  <a:lnTo>
                    <a:pt x="47" y="17"/>
                  </a:lnTo>
                  <a:lnTo>
                    <a:pt x="53" y="17"/>
                  </a:lnTo>
                  <a:lnTo>
                    <a:pt x="47" y="53"/>
                  </a:lnTo>
                  <a:lnTo>
                    <a:pt x="64" y="44"/>
                  </a:lnTo>
                  <a:lnTo>
                    <a:pt x="75" y="44"/>
                  </a:lnTo>
                  <a:lnTo>
                    <a:pt x="81" y="36"/>
                  </a:lnTo>
                  <a:lnTo>
                    <a:pt x="91" y="40"/>
                  </a:lnTo>
                  <a:lnTo>
                    <a:pt x="104" y="53"/>
                  </a:lnTo>
                  <a:lnTo>
                    <a:pt x="102" y="70"/>
                  </a:lnTo>
                  <a:lnTo>
                    <a:pt x="113" y="83"/>
                  </a:lnTo>
                  <a:lnTo>
                    <a:pt x="113" y="106"/>
                  </a:lnTo>
                  <a:lnTo>
                    <a:pt x="91" y="106"/>
                  </a:lnTo>
                  <a:lnTo>
                    <a:pt x="77" y="102"/>
                  </a:lnTo>
                  <a:lnTo>
                    <a:pt x="68" y="119"/>
                  </a:lnTo>
                  <a:lnTo>
                    <a:pt x="73" y="144"/>
                  </a:lnTo>
                  <a:lnTo>
                    <a:pt x="73" y="144"/>
                  </a:lnTo>
                  <a:lnTo>
                    <a:pt x="72" y="146"/>
                  </a:lnTo>
                  <a:lnTo>
                    <a:pt x="70" y="146"/>
                  </a:lnTo>
                  <a:lnTo>
                    <a:pt x="66" y="144"/>
                  </a:lnTo>
                  <a:lnTo>
                    <a:pt x="66" y="144"/>
                  </a:lnTo>
                  <a:lnTo>
                    <a:pt x="60" y="138"/>
                  </a:lnTo>
                  <a:lnTo>
                    <a:pt x="56" y="134"/>
                  </a:lnTo>
                  <a:lnTo>
                    <a:pt x="53" y="129"/>
                  </a:lnTo>
                  <a:lnTo>
                    <a:pt x="47" y="129"/>
                  </a:lnTo>
                  <a:lnTo>
                    <a:pt x="47" y="121"/>
                  </a:lnTo>
                  <a:lnTo>
                    <a:pt x="43" y="117"/>
                  </a:lnTo>
                  <a:lnTo>
                    <a:pt x="34" y="119"/>
                  </a:lnTo>
                  <a:lnTo>
                    <a:pt x="38" y="133"/>
                  </a:lnTo>
                  <a:lnTo>
                    <a:pt x="30" y="142"/>
                  </a:lnTo>
                  <a:lnTo>
                    <a:pt x="24" y="155"/>
                  </a:lnTo>
                  <a:lnTo>
                    <a:pt x="22" y="176"/>
                  </a:lnTo>
                  <a:lnTo>
                    <a:pt x="22" y="176"/>
                  </a:lnTo>
                  <a:lnTo>
                    <a:pt x="22" y="180"/>
                  </a:lnTo>
                  <a:lnTo>
                    <a:pt x="22" y="182"/>
                  </a:lnTo>
                  <a:lnTo>
                    <a:pt x="22" y="184"/>
                  </a:lnTo>
                  <a:lnTo>
                    <a:pt x="22" y="184"/>
                  </a:lnTo>
                  <a:lnTo>
                    <a:pt x="24" y="185"/>
                  </a:lnTo>
                  <a:lnTo>
                    <a:pt x="28" y="185"/>
                  </a:lnTo>
                  <a:lnTo>
                    <a:pt x="30" y="185"/>
                  </a:lnTo>
                  <a:lnTo>
                    <a:pt x="38" y="201"/>
                  </a:lnTo>
                  <a:lnTo>
                    <a:pt x="38" y="201"/>
                  </a:lnTo>
                  <a:lnTo>
                    <a:pt x="36" y="206"/>
                  </a:lnTo>
                  <a:lnTo>
                    <a:pt x="38" y="208"/>
                  </a:lnTo>
                  <a:lnTo>
                    <a:pt x="38" y="212"/>
                  </a:lnTo>
                  <a:lnTo>
                    <a:pt x="38" y="212"/>
                  </a:lnTo>
                  <a:lnTo>
                    <a:pt x="41" y="216"/>
                  </a:lnTo>
                  <a:lnTo>
                    <a:pt x="41" y="218"/>
                  </a:lnTo>
                  <a:lnTo>
                    <a:pt x="41" y="221"/>
                  </a:lnTo>
                  <a:lnTo>
                    <a:pt x="49" y="223"/>
                  </a:lnTo>
                  <a:lnTo>
                    <a:pt x="58" y="229"/>
                  </a:lnTo>
                  <a:lnTo>
                    <a:pt x="60" y="235"/>
                  </a:lnTo>
                  <a:lnTo>
                    <a:pt x="58" y="242"/>
                  </a:lnTo>
                  <a:lnTo>
                    <a:pt x="51" y="240"/>
                  </a:lnTo>
                  <a:lnTo>
                    <a:pt x="51" y="240"/>
                  </a:lnTo>
                  <a:lnTo>
                    <a:pt x="38" y="233"/>
                  </a:lnTo>
                  <a:lnTo>
                    <a:pt x="38" y="233"/>
                  </a:lnTo>
                  <a:lnTo>
                    <a:pt x="34" y="225"/>
                  </a:lnTo>
                  <a:lnTo>
                    <a:pt x="30" y="223"/>
                  </a:lnTo>
                  <a:lnTo>
                    <a:pt x="28" y="221"/>
                  </a:lnTo>
                  <a:lnTo>
                    <a:pt x="28" y="221"/>
                  </a:lnTo>
                  <a:lnTo>
                    <a:pt x="24" y="220"/>
                  </a:lnTo>
                  <a:lnTo>
                    <a:pt x="21" y="214"/>
                  </a:lnTo>
                  <a:lnTo>
                    <a:pt x="13" y="206"/>
                  </a:lnTo>
                  <a:lnTo>
                    <a:pt x="13" y="206"/>
                  </a:lnTo>
                  <a:lnTo>
                    <a:pt x="11" y="204"/>
                  </a:lnTo>
                  <a:lnTo>
                    <a:pt x="9" y="201"/>
                  </a:lnTo>
                  <a:lnTo>
                    <a:pt x="9" y="197"/>
                  </a:lnTo>
                  <a:lnTo>
                    <a:pt x="9" y="197"/>
                  </a:lnTo>
                  <a:lnTo>
                    <a:pt x="9" y="195"/>
                  </a:lnTo>
                  <a:lnTo>
                    <a:pt x="11" y="193"/>
                  </a:lnTo>
                  <a:lnTo>
                    <a:pt x="11" y="191"/>
                  </a:lnTo>
                  <a:lnTo>
                    <a:pt x="11" y="182"/>
                  </a:lnTo>
                  <a:lnTo>
                    <a:pt x="13" y="174"/>
                  </a:lnTo>
                  <a:lnTo>
                    <a:pt x="13" y="174"/>
                  </a:lnTo>
                  <a:lnTo>
                    <a:pt x="13" y="174"/>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40" name="Freeform 340">
              <a:extLst>
                <a:ext uri="{FF2B5EF4-FFF2-40B4-BE49-F238E27FC236}">
                  <a16:creationId xmlns:a16="http://schemas.microsoft.com/office/drawing/2014/main" id="{3A62EF7C-2269-C640-9D42-242BD17FEF29}"/>
                </a:ext>
              </a:extLst>
            </p:cNvPr>
            <p:cNvSpPr>
              <a:spLocks/>
            </p:cNvSpPr>
            <p:nvPr userDrawn="1"/>
          </p:nvSpPr>
          <p:spPr bwMode="auto">
            <a:xfrm>
              <a:off x="3159488" y="2837188"/>
              <a:ext cx="155740" cy="317040"/>
            </a:xfrm>
            <a:custGeom>
              <a:avLst/>
              <a:gdLst>
                <a:gd name="T0" fmla="*/ 45 w 102"/>
                <a:gd name="T1" fmla="*/ 210 h 244"/>
                <a:gd name="T2" fmla="*/ 51 w 102"/>
                <a:gd name="T3" fmla="*/ 208 h 244"/>
                <a:gd name="T4" fmla="*/ 53 w 102"/>
                <a:gd name="T5" fmla="*/ 195 h 244"/>
                <a:gd name="T6" fmla="*/ 74 w 102"/>
                <a:gd name="T7" fmla="*/ 181 h 244"/>
                <a:gd name="T8" fmla="*/ 79 w 102"/>
                <a:gd name="T9" fmla="*/ 176 h 244"/>
                <a:gd name="T10" fmla="*/ 79 w 102"/>
                <a:gd name="T11" fmla="*/ 164 h 244"/>
                <a:gd name="T12" fmla="*/ 77 w 102"/>
                <a:gd name="T13" fmla="*/ 142 h 244"/>
                <a:gd name="T14" fmla="*/ 72 w 102"/>
                <a:gd name="T15" fmla="*/ 130 h 244"/>
                <a:gd name="T16" fmla="*/ 68 w 102"/>
                <a:gd name="T17" fmla="*/ 113 h 244"/>
                <a:gd name="T18" fmla="*/ 26 w 102"/>
                <a:gd name="T19" fmla="*/ 66 h 244"/>
                <a:gd name="T20" fmla="*/ 36 w 102"/>
                <a:gd name="T21" fmla="*/ 60 h 244"/>
                <a:gd name="T22" fmla="*/ 32 w 102"/>
                <a:gd name="T23" fmla="*/ 45 h 244"/>
                <a:gd name="T24" fmla="*/ 17 w 102"/>
                <a:gd name="T25" fmla="*/ 47 h 244"/>
                <a:gd name="T26" fmla="*/ 9 w 102"/>
                <a:gd name="T27" fmla="*/ 26 h 244"/>
                <a:gd name="T28" fmla="*/ 6 w 102"/>
                <a:gd name="T29" fmla="*/ 7 h 244"/>
                <a:gd name="T30" fmla="*/ 42 w 102"/>
                <a:gd name="T31" fmla="*/ 0 h 244"/>
                <a:gd name="T32" fmla="*/ 66 w 102"/>
                <a:gd name="T33" fmla="*/ 6 h 244"/>
                <a:gd name="T34" fmla="*/ 72 w 102"/>
                <a:gd name="T35" fmla="*/ 26 h 244"/>
                <a:gd name="T36" fmla="*/ 85 w 102"/>
                <a:gd name="T37" fmla="*/ 26 h 244"/>
                <a:gd name="T38" fmla="*/ 81 w 102"/>
                <a:gd name="T39" fmla="*/ 30 h 244"/>
                <a:gd name="T40" fmla="*/ 68 w 102"/>
                <a:gd name="T41" fmla="*/ 40 h 244"/>
                <a:gd name="T42" fmla="*/ 59 w 102"/>
                <a:gd name="T43" fmla="*/ 49 h 244"/>
                <a:gd name="T44" fmla="*/ 49 w 102"/>
                <a:gd name="T45" fmla="*/ 72 h 244"/>
                <a:gd name="T46" fmla="*/ 49 w 102"/>
                <a:gd name="T47" fmla="*/ 74 h 244"/>
                <a:gd name="T48" fmla="*/ 53 w 102"/>
                <a:gd name="T49" fmla="*/ 79 h 244"/>
                <a:gd name="T50" fmla="*/ 59 w 102"/>
                <a:gd name="T51" fmla="*/ 89 h 244"/>
                <a:gd name="T52" fmla="*/ 68 w 102"/>
                <a:gd name="T53" fmla="*/ 106 h 244"/>
                <a:gd name="T54" fmla="*/ 89 w 102"/>
                <a:gd name="T55" fmla="*/ 127 h 244"/>
                <a:gd name="T56" fmla="*/ 98 w 102"/>
                <a:gd name="T57" fmla="*/ 136 h 244"/>
                <a:gd name="T58" fmla="*/ 100 w 102"/>
                <a:gd name="T59" fmla="*/ 153 h 244"/>
                <a:gd name="T60" fmla="*/ 102 w 102"/>
                <a:gd name="T61" fmla="*/ 161 h 244"/>
                <a:gd name="T62" fmla="*/ 102 w 102"/>
                <a:gd name="T63" fmla="*/ 164 h 244"/>
                <a:gd name="T64" fmla="*/ 100 w 102"/>
                <a:gd name="T65" fmla="*/ 185 h 244"/>
                <a:gd name="T66" fmla="*/ 89 w 102"/>
                <a:gd name="T67" fmla="*/ 204 h 244"/>
                <a:gd name="T68" fmla="*/ 74 w 102"/>
                <a:gd name="T69" fmla="*/ 212 h 244"/>
                <a:gd name="T70" fmla="*/ 60 w 102"/>
                <a:gd name="T71" fmla="*/ 219 h 244"/>
                <a:gd name="T72" fmla="*/ 51 w 102"/>
                <a:gd name="T73" fmla="*/ 234 h 244"/>
                <a:gd name="T74" fmla="*/ 40 w 102"/>
                <a:gd name="T75" fmla="*/ 240 h 244"/>
                <a:gd name="T76" fmla="*/ 38 w 102"/>
                <a:gd name="T77" fmla="*/ 231 h 244"/>
                <a:gd name="T78" fmla="*/ 40 w 102"/>
                <a:gd name="T79" fmla="*/ 219 h 244"/>
                <a:gd name="T80" fmla="*/ 36 w 102"/>
                <a:gd name="T81" fmla="*/ 214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2" h="244">
                  <a:moveTo>
                    <a:pt x="36" y="214"/>
                  </a:moveTo>
                  <a:lnTo>
                    <a:pt x="45" y="210"/>
                  </a:lnTo>
                  <a:lnTo>
                    <a:pt x="45" y="210"/>
                  </a:lnTo>
                  <a:lnTo>
                    <a:pt x="51" y="208"/>
                  </a:lnTo>
                  <a:lnTo>
                    <a:pt x="57" y="206"/>
                  </a:lnTo>
                  <a:lnTo>
                    <a:pt x="53" y="195"/>
                  </a:lnTo>
                  <a:lnTo>
                    <a:pt x="62" y="191"/>
                  </a:lnTo>
                  <a:lnTo>
                    <a:pt x="74" y="181"/>
                  </a:lnTo>
                  <a:lnTo>
                    <a:pt x="79" y="176"/>
                  </a:lnTo>
                  <a:lnTo>
                    <a:pt x="79" y="176"/>
                  </a:lnTo>
                  <a:lnTo>
                    <a:pt x="79" y="170"/>
                  </a:lnTo>
                  <a:lnTo>
                    <a:pt x="79" y="164"/>
                  </a:lnTo>
                  <a:lnTo>
                    <a:pt x="74" y="153"/>
                  </a:lnTo>
                  <a:lnTo>
                    <a:pt x="77" y="142"/>
                  </a:lnTo>
                  <a:lnTo>
                    <a:pt x="77" y="136"/>
                  </a:lnTo>
                  <a:lnTo>
                    <a:pt x="72" y="130"/>
                  </a:lnTo>
                  <a:lnTo>
                    <a:pt x="77" y="125"/>
                  </a:lnTo>
                  <a:lnTo>
                    <a:pt x="68" y="113"/>
                  </a:lnTo>
                  <a:lnTo>
                    <a:pt x="36" y="77"/>
                  </a:lnTo>
                  <a:lnTo>
                    <a:pt x="26" y="66"/>
                  </a:lnTo>
                  <a:lnTo>
                    <a:pt x="26" y="60"/>
                  </a:lnTo>
                  <a:lnTo>
                    <a:pt x="36" y="60"/>
                  </a:lnTo>
                  <a:lnTo>
                    <a:pt x="36" y="51"/>
                  </a:lnTo>
                  <a:lnTo>
                    <a:pt x="32" y="45"/>
                  </a:lnTo>
                  <a:lnTo>
                    <a:pt x="25" y="38"/>
                  </a:lnTo>
                  <a:lnTo>
                    <a:pt x="17" y="47"/>
                  </a:lnTo>
                  <a:lnTo>
                    <a:pt x="9" y="34"/>
                  </a:lnTo>
                  <a:lnTo>
                    <a:pt x="9" y="26"/>
                  </a:lnTo>
                  <a:lnTo>
                    <a:pt x="0" y="15"/>
                  </a:lnTo>
                  <a:lnTo>
                    <a:pt x="6" y="7"/>
                  </a:lnTo>
                  <a:lnTo>
                    <a:pt x="19" y="7"/>
                  </a:lnTo>
                  <a:lnTo>
                    <a:pt x="42" y="0"/>
                  </a:lnTo>
                  <a:lnTo>
                    <a:pt x="55" y="6"/>
                  </a:lnTo>
                  <a:lnTo>
                    <a:pt x="66" y="6"/>
                  </a:lnTo>
                  <a:lnTo>
                    <a:pt x="66" y="19"/>
                  </a:lnTo>
                  <a:lnTo>
                    <a:pt x="72" y="26"/>
                  </a:lnTo>
                  <a:lnTo>
                    <a:pt x="85" y="26"/>
                  </a:lnTo>
                  <a:lnTo>
                    <a:pt x="85" y="26"/>
                  </a:lnTo>
                  <a:lnTo>
                    <a:pt x="81" y="30"/>
                  </a:lnTo>
                  <a:lnTo>
                    <a:pt x="81" y="30"/>
                  </a:lnTo>
                  <a:lnTo>
                    <a:pt x="74" y="38"/>
                  </a:lnTo>
                  <a:lnTo>
                    <a:pt x="68" y="40"/>
                  </a:lnTo>
                  <a:lnTo>
                    <a:pt x="62" y="41"/>
                  </a:lnTo>
                  <a:lnTo>
                    <a:pt x="59" y="49"/>
                  </a:lnTo>
                  <a:lnTo>
                    <a:pt x="51" y="58"/>
                  </a:lnTo>
                  <a:lnTo>
                    <a:pt x="49" y="72"/>
                  </a:lnTo>
                  <a:lnTo>
                    <a:pt x="49" y="72"/>
                  </a:lnTo>
                  <a:lnTo>
                    <a:pt x="49" y="74"/>
                  </a:lnTo>
                  <a:lnTo>
                    <a:pt x="51" y="77"/>
                  </a:lnTo>
                  <a:lnTo>
                    <a:pt x="53" y="79"/>
                  </a:lnTo>
                  <a:lnTo>
                    <a:pt x="53" y="79"/>
                  </a:lnTo>
                  <a:lnTo>
                    <a:pt x="59" y="89"/>
                  </a:lnTo>
                  <a:lnTo>
                    <a:pt x="62" y="93"/>
                  </a:lnTo>
                  <a:lnTo>
                    <a:pt x="68" y="106"/>
                  </a:lnTo>
                  <a:lnTo>
                    <a:pt x="79" y="119"/>
                  </a:lnTo>
                  <a:lnTo>
                    <a:pt x="89" y="127"/>
                  </a:lnTo>
                  <a:lnTo>
                    <a:pt x="98" y="136"/>
                  </a:lnTo>
                  <a:lnTo>
                    <a:pt x="98" y="136"/>
                  </a:lnTo>
                  <a:lnTo>
                    <a:pt x="100" y="153"/>
                  </a:lnTo>
                  <a:lnTo>
                    <a:pt x="100" y="153"/>
                  </a:lnTo>
                  <a:lnTo>
                    <a:pt x="102" y="159"/>
                  </a:lnTo>
                  <a:lnTo>
                    <a:pt x="102" y="161"/>
                  </a:lnTo>
                  <a:lnTo>
                    <a:pt x="102" y="164"/>
                  </a:lnTo>
                  <a:lnTo>
                    <a:pt x="102" y="164"/>
                  </a:lnTo>
                  <a:lnTo>
                    <a:pt x="100" y="176"/>
                  </a:lnTo>
                  <a:lnTo>
                    <a:pt x="100" y="185"/>
                  </a:lnTo>
                  <a:lnTo>
                    <a:pt x="94" y="191"/>
                  </a:lnTo>
                  <a:lnTo>
                    <a:pt x="89" y="204"/>
                  </a:lnTo>
                  <a:lnTo>
                    <a:pt x="83" y="210"/>
                  </a:lnTo>
                  <a:lnTo>
                    <a:pt x="74" y="212"/>
                  </a:lnTo>
                  <a:lnTo>
                    <a:pt x="68" y="212"/>
                  </a:lnTo>
                  <a:lnTo>
                    <a:pt x="60" y="219"/>
                  </a:lnTo>
                  <a:lnTo>
                    <a:pt x="55" y="225"/>
                  </a:lnTo>
                  <a:lnTo>
                    <a:pt x="51" y="234"/>
                  </a:lnTo>
                  <a:lnTo>
                    <a:pt x="47" y="240"/>
                  </a:lnTo>
                  <a:lnTo>
                    <a:pt x="40" y="240"/>
                  </a:lnTo>
                  <a:lnTo>
                    <a:pt x="38" y="244"/>
                  </a:lnTo>
                  <a:lnTo>
                    <a:pt x="38" y="231"/>
                  </a:lnTo>
                  <a:lnTo>
                    <a:pt x="40" y="223"/>
                  </a:lnTo>
                  <a:lnTo>
                    <a:pt x="40" y="219"/>
                  </a:lnTo>
                  <a:lnTo>
                    <a:pt x="36" y="214"/>
                  </a:lnTo>
                  <a:lnTo>
                    <a:pt x="36" y="214"/>
                  </a:lnTo>
                  <a:lnTo>
                    <a:pt x="36" y="214"/>
                  </a:lnTo>
                  <a:close/>
                </a:path>
              </a:pathLst>
            </a:custGeom>
            <a:solidFill>
              <a:schemeClr val="bg1">
                <a:lumMod val="85000"/>
              </a:schemeClr>
            </a:solidFill>
            <a:ln w="635" cap="rnd">
              <a:solidFill>
                <a:schemeClr val="bg1">
                  <a:alpha val="17000"/>
                </a:schemeClr>
              </a:solidFill>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41" name="Freeform 341">
              <a:extLst>
                <a:ext uri="{FF2B5EF4-FFF2-40B4-BE49-F238E27FC236}">
                  <a16:creationId xmlns:a16="http://schemas.microsoft.com/office/drawing/2014/main" id="{42E5809D-2211-7143-9976-1EF93F355223}"/>
                </a:ext>
              </a:extLst>
            </p:cNvPr>
            <p:cNvSpPr>
              <a:spLocks/>
            </p:cNvSpPr>
            <p:nvPr userDrawn="1"/>
          </p:nvSpPr>
          <p:spPr bwMode="auto">
            <a:xfrm>
              <a:off x="3159488" y="2837188"/>
              <a:ext cx="155740" cy="317040"/>
            </a:xfrm>
            <a:custGeom>
              <a:avLst/>
              <a:gdLst>
                <a:gd name="T0" fmla="*/ 45 w 102"/>
                <a:gd name="T1" fmla="*/ 210 h 244"/>
                <a:gd name="T2" fmla="*/ 51 w 102"/>
                <a:gd name="T3" fmla="*/ 208 h 244"/>
                <a:gd name="T4" fmla="*/ 53 w 102"/>
                <a:gd name="T5" fmla="*/ 195 h 244"/>
                <a:gd name="T6" fmla="*/ 74 w 102"/>
                <a:gd name="T7" fmla="*/ 181 h 244"/>
                <a:gd name="T8" fmla="*/ 79 w 102"/>
                <a:gd name="T9" fmla="*/ 176 h 244"/>
                <a:gd name="T10" fmla="*/ 79 w 102"/>
                <a:gd name="T11" fmla="*/ 164 h 244"/>
                <a:gd name="T12" fmla="*/ 77 w 102"/>
                <a:gd name="T13" fmla="*/ 142 h 244"/>
                <a:gd name="T14" fmla="*/ 72 w 102"/>
                <a:gd name="T15" fmla="*/ 130 h 244"/>
                <a:gd name="T16" fmla="*/ 68 w 102"/>
                <a:gd name="T17" fmla="*/ 113 h 244"/>
                <a:gd name="T18" fmla="*/ 26 w 102"/>
                <a:gd name="T19" fmla="*/ 66 h 244"/>
                <a:gd name="T20" fmla="*/ 36 w 102"/>
                <a:gd name="T21" fmla="*/ 60 h 244"/>
                <a:gd name="T22" fmla="*/ 32 w 102"/>
                <a:gd name="T23" fmla="*/ 45 h 244"/>
                <a:gd name="T24" fmla="*/ 17 w 102"/>
                <a:gd name="T25" fmla="*/ 47 h 244"/>
                <a:gd name="T26" fmla="*/ 9 w 102"/>
                <a:gd name="T27" fmla="*/ 26 h 244"/>
                <a:gd name="T28" fmla="*/ 6 w 102"/>
                <a:gd name="T29" fmla="*/ 7 h 244"/>
                <a:gd name="T30" fmla="*/ 42 w 102"/>
                <a:gd name="T31" fmla="*/ 0 h 244"/>
                <a:gd name="T32" fmla="*/ 66 w 102"/>
                <a:gd name="T33" fmla="*/ 6 h 244"/>
                <a:gd name="T34" fmla="*/ 72 w 102"/>
                <a:gd name="T35" fmla="*/ 26 h 244"/>
                <a:gd name="T36" fmla="*/ 85 w 102"/>
                <a:gd name="T37" fmla="*/ 26 h 244"/>
                <a:gd name="T38" fmla="*/ 81 w 102"/>
                <a:gd name="T39" fmla="*/ 30 h 244"/>
                <a:gd name="T40" fmla="*/ 68 w 102"/>
                <a:gd name="T41" fmla="*/ 40 h 244"/>
                <a:gd name="T42" fmla="*/ 59 w 102"/>
                <a:gd name="T43" fmla="*/ 49 h 244"/>
                <a:gd name="T44" fmla="*/ 49 w 102"/>
                <a:gd name="T45" fmla="*/ 72 h 244"/>
                <a:gd name="T46" fmla="*/ 49 w 102"/>
                <a:gd name="T47" fmla="*/ 74 h 244"/>
                <a:gd name="T48" fmla="*/ 53 w 102"/>
                <a:gd name="T49" fmla="*/ 79 h 244"/>
                <a:gd name="T50" fmla="*/ 59 w 102"/>
                <a:gd name="T51" fmla="*/ 89 h 244"/>
                <a:gd name="T52" fmla="*/ 68 w 102"/>
                <a:gd name="T53" fmla="*/ 106 h 244"/>
                <a:gd name="T54" fmla="*/ 89 w 102"/>
                <a:gd name="T55" fmla="*/ 127 h 244"/>
                <a:gd name="T56" fmla="*/ 98 w 102"/>
                <a:gd name="T57" fmla="*/ 136 h 244"/>
                <a:gd name="T58" fmla="*/ 100 w 102"/>
                <a:gd name="T59" fmla="*/ 153 h 244"/>
                <a:gd name="T60" fmla="*/ 102 w 102"/>
                <a:gd name="T61" fmla="*/ 161 h 244"/>
                <a:gd name="T62" fmla="*/ 102 w 102"/>
                <a:gd name="T63" fmla="*/ 164 h 244"/>
                <a:gd name="T64" fmla="*/ 100 w 102"/>
                <a:gd name="T65" fmla="*/ 185 h 244"/>
                <a:gd name="T66" fmla="*/ 89 w 102"/>
                <a:gd name="T67" fmla="*/ 204 h 244"/>
                <a:gd name="T68" fmla="*/ 74 w 102"/>
                <a:gd name="T69" fmla="*/ 212 h 244"/>
                <a:gd name="T70" fmla="*/ 60 w 102"/>
                <a:gd name="T71" fmla="*/ 219 h 244"/>
                <a:gd name="T72" fmla="*/ 51 w 102"/>
                <a:gd name="T73" fmla="*/ 234 h 244"/>
                <a:gd name="T74" fmla="*/ 40 w 102"/>
                <a:gd name="T75" fmla="*/ 240 h 244"/>
                <a:gd name="T76" fmla="*/ 38 w 102"/>
                <a:gd name="T77" fmla="*/ 231 h 244"/>
                <a:gd name="T78" fmla="*/ 40 w 102"/>
                <a:gd name="T79" fmla="*/ 219 h 244"/>
                <a:gd name="T80" fmla="*/ 36 w 102"/>
                <a:gd name="T81" fmla="*/ 214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2" h="244">
                  <a:moveTo>
                    <a:pt x="36" y="214"/>
                  </a:moveTo>
                  <a:lnTo>
                    <a:pt x="45" y="210"/>
                  </a:lnTo>
                  <a:lnTo>
                    <a:pt x="45" y="210"/>
                  </a:lnTo>
                  <a:lnTo>
                    <a:pt x="51" y="208"/>
                  </a:lnTo>
                  <a:lnTo>
                    <a:pt x="57" y="206"/>
                  </a:lnTo>
                  <a:lnTo>
                    <a:pt x="53" y="195"/>
                  </a:lnTo>
                  <a:lnTo>
                    <a:pt x="62" y="191"/>
                  </a:lnTo>
                  <a:lnTo>
                    <a:pt x="74" y="181"/>
                  </a:lnTo>
                  <a:lnTo>
                    <a:pt x="79" y="176"/>
                  </a:lnTo>
                  <a:lnTo>
                    <a:pt x="79" y="176"/>
                  </a:lnTo>
                  <a:lnTo>
                    <a:pt x="79" y="170"/>
                  </a:lnTo>
                  <a:lnTo>
                    <a:pt x="79" y="164"/>
                  </a:lnTo>
                  <a:lnTo>
                    <a:pt x="74" y="153"/>
                  </a:lnTo>
                  <a:lnTo>
                    <a:pt x="77" y="142"/>
                  </a:lnTo>
                  <a:lnTo>
                    <a:pt x="77" y="136"/>
                  </a:lnTo>
                  <a:lnTo>
                    <a:pt x="72" y="130"/>
                  </a:lnTo>
                  <a:lnTo>
                    <a:pt x="77" y="125"/>
                  </a:lnTo>
                  <a:lnTo>
                    <a:pt x="68" y="113"/>
                  </a:lnTo>
                  <a:lnTo>
                    <a:pt x="36" y="77"/>
                  </a:lnTo>
                  <a:lnTo>
                    <a:pt x="26" y="66"/>
                  </a:lnTo>
                  <a:lnTo>
                    <a:pt x="26" y="60"/>
                  </a:lnTo>
                  <a:lnTo>
                    <a:pt x="36" y="60"/>
                  </a:lnTo>
                  <a:lnTo>
                    <a:pt x="36" y="51"/>
                  </a:lnTo>
                  <a:lnTo>
                    <a:pt x="32" y="45"/>
                  </a:lnTo>
                  <a:lnTo>
                    <a:pt x="25" y="38"/>
                  </a:lnTo>
                  <a:lnTo>
                    <a:pt x="17" y="47"/>
                  </a:lnTo>
                  <a:lnTo>
                    <a:pt x="9" y="34"/>
                  </a:lnTo>
                  <a:lnTo>
                    <a:pt x="9" y="26"/>
                  </a:lnTo>
                  <a:lnTo>
                    <a:pt x="0" y="15"/>
                  </a:lnTo>
                  <a:lnTo>
                    <a:pt x="6" y="7"/>
                  </a:lnTo>
                  <a:lnTo>
                    <a:pt x="19" y="7"/>
                  </a:lnTo>
                  <a:lnTo>
                    <a:pt x="42" y="0"/>
                  </a:lnTo>
                  <a:lnTo>
                    <a:pt x="55" y="6"/>
                  </a:lnTo>
                  <a:lnTo>
                    <a:pt x="66" y="6"/>
                  </a:lnTo>
                  <a:lnTo>
                    <a:pt x="66" y="19"/>
                  </a:lnTo>
                  <a:lnTo>
                    <a:pt x="72" y="26"/>
                  </a:lnTo>
                  <a:lnTo>
                    <a:pt x="85" y="26"/>
                  </a:lnTo>
                  <a:lnTo>
                    <a:pt x="85" y="26"/>
                  </a:lnTo>
                  <a:lnTo>
                    <a:pt x="81" y="30"/>
                  </a:lnTo>
                  <a:lnTo>
                    <a:pt x="81" y="30"/>
                  </a:lnTo>
                  <a:lnTo>
                    <a:pt x="74" y="38"/>
                  </a:lnTo>
                  <a:lnTo>
                    <a:pt x="68" y="40"/>
                  </a:lnTo>
                  <a:lnTo>
                    <a:pt x="62" y="41"/>
                  </a:lnTo>
                  <a:lnTo>
                    <a:pt x="59" y="49"/>
                  </a:lnTo>
                  <a:lnTo>
                    <a:pt x="51" y="58"/>
                  </a:lnTo>
                  <a:lnTo>
                    <a:pt x="49" y="72"/>
                  </a:lnTo>
                  <a:lnTo>
                    <a:pt x="49" y="72"/>
                  </a:lnTo>
                  <a:lnTo>
                    <a:pt x="49" y="74"/>
                  </a:lnTo>
                  <a:lnTo>
                    <a:pt x="51" y="77"/>
                  </a:lnTo>
                  <a:lnTo>
                    <a:pt x="53" y="79"/>
                  </a:lnTo>
                  <a:lnTo>
                    <a:pt x="53" y="79"/>
                  </a:lnTo>
                  <a:lnTo>
                    <a:pt x="59" y="89"/>
                  </a:lnTo>
                  <a:lnTo>
                    <a:pt x="62" y="93"/>
                  </a:lnTo>
                  <a:lnTo>
                    <a:pt x="68" y="106"/>
                  </a:lnTo>
                  <a:lnTo>
                    <a:pt x="79" y="119"/>
                  </a:lnTo>
                  <a:lnTo>
                    <a:pt x="89" y="127"/>
                  </a:lnTo>
                  <a:lnTo>
                    <a:pt x="98" y="136"/>
                  </a:lnTo>
                  <a:lnTo>
                    <a:pt x="98" y="136"/>
                  </a:lnTo>
                  <a:lnTo>
                    <a:pt x="100" y="153"/>
                  </a:lnTo>
                  <a:lnTo>
                    <a:pt x="100" y="153"/>
                  </a:lnTo>
                  <a:lnTo>
                    <a:pt x="102" y="159"/>
                  </a:lnTo>
                  <a:lnTo>
                    <a:pt x="102" y="161"/>
                  </a:lnTo>
                  <a:lnTo>
                    <a:pt x="102" y="164"/>
                  </a:lnTo>
                  <a:lnTo>
                    <a:pt x="102" y="164"/>
                  </a:lnTo>
                  <a:lnTo>
                    <a:pt x="100" y="176"/>
                  </a:lnTo>
                  <a:lnTo>
                    <a:pt x="100" y="185"/>
                  </a:lnTo>
                  <a:lnTo>
                    <a:pt x="94" y="191"/>
                  </a:lnTo>
                  <a:lnTo>
                    <a:pt x="89" y="204"/>
                  </a:lnTo>
                  <a:lnTo>
                    <a:pt x="83" y="210"/>
                  </a:lnTo>
                  <a:lnTo>
                    <a:pt x="74" y="212"/>
                  </a:lnTo>
                  <a:lnTo>
                    <a:pt x="68" y="212"/>
                  </a:lnTo>
                  <a:lnTo>
                    <a:pt x="60" y="219"/>
                  </a:lnTo>
                  <a:lnTo>
                    <a:pt x="55" y="225"/>
                  </a:lnTo>
                  <a:lnTo>
                    <a:pt x="51" y="234"/>
                  </a:lnTo>
                  <a:lnTo>
                    <a:pt x="47" y="240"/>
                  </a:lnTo>
                  <a:lnTo>
                    <a:pt x="40" y="240"/>
                  </a:lnTo>
                  <a:lnTo>
                    <a:pt x="38" y="244"/>
                  </a:lnTo>
                  <a:lnTo>
                    <a:pt x="38" y="231"/>
                  </a:lnTo>
                  <a:lnTo>
                    <a:pt x="40" y="223"/>
                  </a:lnTo>
                  <a:lnTo>
                    <a:pt x="40" y="219"/>
                  </a:lnTo>
                  <a:lnTo>
                    <a:pt x="36" y="214"/>
                  </a:lnTo>
                  <a:lnTo>
                    <a:pt x="36" y="214"/>
                  </a:lnTo>
                  <a:lnTo>
                    <a:pt x="36" y="214"/>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42" name="Freeform 342">
              <a:extLst>
                <a:ext uri="{FF2B5EF4-FFF2-40B4-BE49-F238E27FC236}">
                  <a16:creationId xmlns:a16="http://schemas.microsoft.com/office/drawing/2014/main" id="{082B6F28-FF68-1648-B2B4-2AAFAA72272F}"/>
                </a:ext>
              </a:extLst>
            </p:cNvPr>
            <p:cNvSpPr>
              <a:spLocks/>
            </p:cNvSpPr>
            <p:nvPr userDrawn="1"/>
          </p:nvSpPr>
          <p:spPr bwMode="auto">
            <a:xfrm>
              <a:off x="3113682" y="2856678"/>
              <a:ext cx="163375" cy="189705"/>
            </a:xfrm>
            <a:custGeom>
              <a:avLst/>
              <a:gdLst>
                <a:gd name="T0" fmla="*/ 77 w 107"/>
                <a:gd name="T1" fmla="*/ 138 h 146"/>
                <a:gd name="T2" fmla="*/ 85 w 107"/>
                <a:gd name="T3" fmla="*/ 146 h 146"/>
                <a:gd name="T4" fmla="*/ 90 w 107"/>
                <a:gd name="T5" fmla="*/ 138 h 146"/>
                <a:gd name="T6" fmla="*/ 104 w 107"/>
                <a:gd name="T7" fmla="*/ 138 h 146"/>
                <a:gd name="T8" fmla="*/ 107 w 107"/>
                <a:gd name="T9" fmla="*/ 127 h 146"/>
                <a:gd name="T10" fmla="*/ 107 w 107"/>
                <a:gd name="T11" fmla="*/ 121 h 146"/>
                <a:gd name="T12" fmla="*/ 102 w 107"/>
                <a:gd name="T13" fmla="*/ 113 h 146"/>
                <a:gd name="T14" fmla="*/ 106 w 107"/>
                <a:gd name="T15" fmla="*/ 110 h 146"/>
                <a:gd name="T16" fmla="*/ 56 w 107"/>
                <a:gd name="T17" fmla="*/ 51 h 146"/>
                <a:gd name="T18" fmla="*/ 56 w 107"/>
                <a:gd name="T19" fmla="*/ 45 h 146"/>
                <a:gd name="T20" fmla="*/ 66 w 107"/>
                <a:gd name="T21" fmla="*/ 45 h 146"/>
                <a:gd name="T22" fmla="*/ 66 w 107"/>
                <a:gd name="T23" fmla="*/ 36 h 146"/>
                <a:gd name="T24" fmla="*/ 55 w 107"/>
                <a:gd name="T25" fmla="*/ 23 h 146"/>
                <a:gd name="T26" fmla="*/ 47 w 107"/>
                <a:gd name="T27" fmla="*/ 32 h 146"/>
                <a:gd name="T28" fmla="*/ 39 w 107"/>
                <a:gd name="T29" fmla="*/ 19 h 146"/>
                <a:gd name="T30" fmla="*/ 39 w 107"/>
                <a:gd name="T31" fmla="*/ 11 h 146"/>
                <a:gd name="T32" fmla="*/ 30 w 107"/>
                <a:gd name="T33" fmla="*/ 0 h 146"/>
                <a:gd name="T34" fmla="*/ 22 w 107"/>
                <a:gd name="T35" fmla="*/ 0 h 146"/>
                <a:gd name="T36" fmla="*/ 17 w 107"/>
                <a:gd name="T37" fmla="*/ 4 h 146"/>
                <a:gd name="T38" fmla="*/ 24 w 107"/>
                <a:gd name="T39" fmla="*/ 15 h 146"/>
                <a:gd name="T40" fmla="*/ 24 w 107"/>
                <a:gd name="T41" fmla="*/ 21 h 146"/>
                <a:gd name="T42" fmla="*/ 17 w 107"/>
                <a:gd name="T43" fmla="*/ 21 h 146"/>
                <a:gd name="T44" fmla="*/ 11 w 107"/>
                <a:gd name="T45" fmla="*/ 13 h 146"/>
                <a:gd name="T46" fmla="*/ 2 w 107"/>
                <a:gd name="T47" fmla="*/ 25 h 146"/>
                <a:gd name="T48" fmla="*/ 0 w 107"/>
                <a:gd name="T49" fmla="*/ 32 h 146"/>
                <a:gd name="T50" fmla="*/ 5 w 107"/>
                <a:gd name="T51" fmla="*/ 38 h 146"/>
                <a:gd name="T52" fmla="*/ 5 w 107"/>
                <a:gd name="T53" fmla="*/ 49 h 146"/>
                <a:gd name="T54" fmla="*/ 17 w 107"/>
                <a:gd name="T55" fmla="*/ 49 h 146"/>
                <a:gd name="T56" fmla="*/ 11 w 107"/>
                <a:gd name="T57" fmla="*/ 85 h 146"/>
                <a:gd name="T58" fmla="*/ 28 w 107"/>
                <a:gd name="T59" fmla="*/ 76 h 146"/>
                <a:gd name="T60" fmla="*/ 39 w 107"/>
                <a:gd name="T61" fmla="*/ 76 h 146"/>
                <a:gd name="T62" fmla="*/ 45 w 107"/>
                <a:gd name="T63" fmla="*/ 66 h 146"/>
                <a:gd name="T64" fmla="*/ 55 w 107"/>
                <a:gd name="T65" fmla="*/ 70 h 146"/>
                <a:gd name="T66" fmla="*/ 68 w 107"/>
                <a:gd name="T67" fmla="*/ 85 h 146"/>
                <a:gd name="T68" fmla="*/ 66 w 107"/>
                <a:gd name="T69" fmla="*/ 100 h 146"/>
                <a:gd name="T70" fmla="*/ 77 w 107"/>
                <a:gd name="T71" fmla="*/ 113 h 146"/>
                <a:gd name="T72" fmla="*/ 77 w 107"/>
                <a:gd name="T73" fmla="*/ 138 h 146"/>
                <a:gd name="T74" fmla="*/ 77 w 107"/>
                <a:gd name="T75" fmla="*/ 138 h 146"/>
                <a:gd name="T76" fmla="*/ 77 w 107"/>
                <a:gd name="T77" fmla="*/ 138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07" h="146">
                  <a:moveTo>
                    <a:pt x="77" y="138"/>
                  </a:moveTo>
                  <a:lnTo>
                    <a:pt x="85" y="146"/>
                  </a:lnTo>
                  <a:lnTo>
                    <a:pt x="90" y="138"/>
                  </a:lnTo>
                  <a:lnTo>
                    <a:pt x="104" y="138"/>
                  </a:lnTo>
                  <a:lnTo>
                    <a:pt x="107" y="127"/>
                  </a:lnTo>
                  <a:lnTo>
                    <a:pt x="107" y="121"/>
                  </a:lnTo>
                  <a:lnTo>
                    <a:pt x="102" y="113"/>
                  </a:lnTo>
                  <a:lnTo>
                    <a:pt x="106" y="110"/>
                  </a:lnTo>
                  <a:lnTo>
                    <a:pt x="56" y="51"/>
                  </a:lnTo>
                  <a:lnTo>
                    <a:pt x="56" y="45"/>
                  </a:lnTo>
                  <a:lnTo>
                    <a:pt x="66" y="45"/>
                  </a:lnTo>
                  <a:lnTo>
                    <a:pt x="66" y="36"/>
                  </a:lnTo>
                  <a:lnTo>
                    <a:pt x="55" y="23"/>
                  </a:lnTo>
                  <a:lnTo>
                    <a:pt x="47" y="32"/>
                  </a:lnTo>
                  <a:lnTo>
                    <a:pt x="39" y="19"/>
                  </a:lnTo>
                  <a:lnTo>
                    <a:pt x="39" y="11"/>
                  </a:lnTo>
                  <a:lnTo>
                    <a:pt x="30" y="0"/>
                  </a:lnTo>
                  <a:lnTo>
                    <a:pt x="22" y="0"/>
                  </a:lnTo>
                  <a:lnTo>
                    <a:pt x="17" y="4"/>
                  </a:lnTo>
                  <a:lnTo>
                    <a:pt x="24" y="15"/>
                  </a:lnTo>
                  <a:lnTo>
                    <a:pt x="24" y="21"/>
                  </a:lnTo>
                  <a:lnTo>
                    <a:pt x="17" y="21"/>
                  </a:lnTo>
                  <a:lnTo>
                    <a:pt x="11" y="13"/>
                  </a:lnTo>
                  <a:lnTo>
                    <a:pt x="2" y="25"/>
                  </a:lnTo>
                  <a:lnTo>
                    <a:pt x="0" y="32"/>
                  </a:lnTo>
                  <a:lnTo>
                    <a:pt x="5" y="38"/>
                  </a:lnTo>
                  <a:lnTo>
                    <a:pt x="5" y="49"/>
                  </a:lnTo>
                  <a:lnTo>
                    <a:pt x="17" y="49"/>
                  </a:lnTo>
                  <a:lnTo>
                    <a:pt x="11" y="85"/>
                  </a:lnTo>
                  <a:lnTo>
                    <a:pt x="28" y="76"/>
                  </a:lnTo>
                  <a:lnTo>
                    <a:pt x="39" y="76"/>
                  </a:lnTo>
                  <a:lnTo>
                    <a:pt x="45" y="66"/>
                  </a:lnTo>
                  <a:lnTo>
                    <a:pt x="55" y="70"/>
                  </a:lnTo>
                  <a:lnTo>
                    <a:pt x="68" y="85"/>
                  </a:lnTo>
                  <a:lnTo>
                    <a:pt x="66" y="100"/>
                  </a:lnTo>
                  <a:lnTo>
                    <a:pt x="77" y="113"/>
                  </a:lnTo>
                  <a:lnTo>
                    <a:pt x="77" y="138"/>
                  </a:lnTo>
                  <a:lnTo>
                    <a:pt x="77" y="138"/>
                  </a:lnTo>
                  <a:lnTo>
                    <a:pt x="77" y="138"/>
                  </a:lnTo>
                  <a:close/>
                </a:path>
              </a:pathLst>
            </a:custGeom>
            <a:solidFill>
              <a:schemeClr val="bg1">
                <a:lumMod val="85000"/>
              </a:schemeClr>
            </a:solidFill>
            <a:ln w="635" cap="rnd">
              <a:solidFill>
                <a:schemeClr val="bg1">
                  <a:alpha val="17000"/>
                </a:schemeClr>
              </a:solidFill>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43" name="Freeform 343">
              <a:extLst>
                <a:ext uri="{FF2B5EF4-FFF2-40B4-BE49-F238E27FC236}">
                  <a16:creationId xmlns:a16="http://schemas.microsoft.com/office/drawing/2014/main" id="{A4F3B189-F5A3-9B41-9FD1-3A1C206818DA}"/>
                </a:ext>
              </a:extLst>
            </p:cNvPr>
            <p:cNvSpPr>
              <a:spLocks/>
            </p:cNvSpPr>
            <p:nvPr userDrawn="1"/>
          </p:nvSpPr>
          <p:spPr bwMode="auto">
            <a:xfrm>
              <a:off x="3113682" y="2856678"/>
              <a:ext cx="163375" cy="189705"/>
            </a:xfrm>
            <a:custGeom>
              <a:avLst/>
              <a:gdLst>
                <a:gd name="T0" fmla="*/ 77 w 107"/>
                <a:gd name="T1" fmla="*/ 138 h 146"/>
                <a:gd name="T2" fmla="*/ 85 w 107"/>
                <a:gd name="T3" fmla="*/ 146 h 146"/>
                <a:gd name="T4" fmla="*/ 90 w 107"/>
                <a:gd name="T5" fmla="*/ 138 h 146"/>
                <a:gd name="T6" fmla="*/ 104 w 107"/>
                <a:gd name="T7" fmla="*/ 138 h 146"/>
                <a:gd name="T8" fmla="*/ 107 w 107"/>
                <a:gd name="T9" fmla="*/ 127 h 146"/>
                <a:gd name="T10" fmla="*/ 107 w 107"/>
                <a:gd name="T11" fmla="*/ 121 h 146"/>
                <a:gd name="T12" fmla="*/ 102 w 107"/>
                <a:gd name="T13" fmla="*/ 113 h 146"/>
                <a:gd name="T14" fmla="*/ 106 w 107"/>
                <a:gd name="T15" fmla="*/ 110 h 146"/>
                <a:gd name="T16" fmla="*/ 56 w 107"/>
                <a:gd name="T17" fmla="*/ 51 h 146"/>
                <a:gd name="T18" fmla="*/ 56 w 107"/>
                <a:gd name="T19" fmla="*/ 45 h 146"/>
                <a:gd name="T20" fmla="*/ 66 w 107"/>
                <a:gd name="T21" fmla="*/ 45 h 146"/>
                <a:gd name="T22" fmla="*/ 66 w 107"/>
                <a:gd name="T23" fmla="*/ 36 h 146"/>
                <a:gd name="T24" fmla="*/ 55 w 107"/>
                <a:gd name="T25" fmla="*/ 23 h 146"/>
                <a:gd name="T26" fmla="*/ 47 w 107"/>
                <a:gd name="T27" fmla="*/ 32 h 146"/>
                <a:gd name="T28" fmla="*/ 39 w 107"/>
                <a:gd name="T29" fmla="*/ 19 h 146"/>
                <a:gd name="T30" fmla="*/ 39 w 107"/>
                <a:gd name="T31" fmla="*/ 11 h 146"/>
                <a:gd name="T32" fmla="*/ 30 w 107"/>
                <a:gd name="T33" fmla="*/ 0 h 146"/>
                <a:gd name="T34" fmla="*/ 22 w 107"/>
                <a:gd name="T35" fmla="*/ 0 h 146"/>
                <a:gd name="T36" fmla="*/ 17 w 107"/>
                <a:gd name="T37" fmla="*/ 4 h 146"/>
                <a:gd name="T38" fmla="*/ 24 w 107"/>
                <a:gd name="T39" fmla="*/ 15 h 146"/>
                <a:gd name="T40" fmla="*/ 24 w 107"/>
                <a:gd name="T41" fmla="*/ 21 h 146"/>
                <a:gd name="T42" fmla="*/ 17 w 107"/>
                <a:gd name="T43" fmla="*/ 21 h 146"/>
                <a:gd name="T44" fmla="*/ 11 w 107"/>
                <a:gd name="T45" fmla="*/ 13 h 146"/>
                <a:gd name="T46" fmla="*/ 2 w 107"/>
                <a:gd name="T47" fmla="*/ 25 h 146"/>
                <a:gd name="T48" fmla="*/ 0 w 107"/>
                <a:gd name="T49" fmla="*/ 32 h 146"/>
                <a:gd name="T50" fmla="*/ 5 w 107"/>
                <a:gd name="T51" fmla="*/ 38 h 146"/>
                <a:gd name="T52" fmla="*/ 5 w 107"/>
                <a:gd name="T53" fmla="*/ 49 h 146"/>
                <a:gd name="T54" fmla="*/ 17 w 107"/>
                <a:gd name="T55" fmla="*/ 49 h 146"/>
                <a:gd name="T56" fmla="*/ 11 w 107"/>
                <a:gd name="T57" fmla="*/ 85 h 146"/>
                <a:gd name="T58" fmla="*/ 28 w 107"/>
                <a:gd name="T59" fmla="*/ 76 h 146"/>
                <a:gd name="T60" fmla="*/ 39 w 107"/>
                <a:gd name="T61" fmla="*/ 76 h 146"/>
                <a:gd name="T62" fmla="*/ 45 w 107"/>
                <a:gd name="T63" fmla="*/ 66 h 146"/>
                <a:gd name="T64" fmla="*/ 55 w 107"/>
                <a:gd name="T65" fmla="*/ 70 h 146"/>
                <a:gd name="T66" fmla="*/ 68 w 107"/>
                <a:gd name="T67" fmla="*/ 85 h 146"/>
                <a:gd name="T68" fmla="*/ 66 w 107"/>
                <a:gd name="T69" fmla="*/ 100 h 146"/>
                <a:gd name="T70" fmla="*/ 77 w 107"/>
                <a:gd name="T71" fmla="*/ 113 h 146"/>
                <a:gd name="T72" fmla="*/ 77 w 107"/>
                <a:gd name="T73" fmla="*/ 138 h 146"/>
                <a:gd name="T74" fmla="*/ 77 w 107"/>
                <a:gd name="T75" fmla="*/ 138 h 146"/>
                <a:gd name="T76" fmla="*/ 77 w 107"/>
                <a:gd name="T77" fmla="*/ 138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07" h="146">
                  <a:moveTo>
                    <a:pt x="77" y="138"/>
                  </a:moveTo>
                  <a:lnTo>
                    <a:pt x="85" y="146"/>
                  </a:lnTo>
                  <a:lnTo>
                    <a:pt x="90" y="138"/>
                  </a:lnTo>
                  <a:lnTo>
                    <a:pt x="104" y="138"/>
                  </a:lnTo>
                  <a:lnTo>
                    <a:pt x="107" y="127"/>
                  </a:lnTo>
                  <a:lnTo>
                    <a:pt x="107" y="121"/>
                  </a:lnTo>
                  <a:lnTo>
                    <a:pt x="102" y="113"/>
                  </a:lnTo>
                  <a:lnTo>
                    <a:pt x="106" y="110"/>
                  </a:lnTo>
                  <a:lnTo>
                    <a:pt x="56" y="51"/>
                  </a:lnTo>
                  <a:lnTo>
                    <a:pt x="56" y="45"/>
                  </a:lnTo>
                  <a:lnTo>
                    <a:pt x="66" y="45"/>
                  </a:lnTo>
                  <a:lnTo>
                    <a:pt x="66" y="36"/>
                  </a:lnTo>
                  <a:lnTo>
                    <a:pt x="55" y="23"/>
                  </a:lnTo>
                  <a:lnTo>
                    <a:pt x="47" y="32"/>
                  </a:lnTo>
                  <a:lnTo>
                    <a:pt x="39" y="19"/>
                  </a:lnTo>
                  <a:lnTo>
                    <a:pt x="39" y="11"/>
                  </a:lnTo>
                  <a:lnTo>
                    <a:pt x="30" y="0"/>
                  </a:lnTo>
                  <a:lnTo>
                    <a:pt x="22" y="0"/>
                  </a:lnTo>
                  <a:lnTo>
                    <a:pt x="17" y="4"/>
                  </a:lnTo>
                  <a:lnTo>
                    <a:pt x="24" y="15"/>
                  </a:lnTo>
                  <a:lnTo>
                    <a:pt x="24" y="21"/>
                  </a:lnTo>
                  <a:lnTo>
                    <a:pt x="17" y="21"/>
                  </a:lnTo>
                  <a:lnTo>
                    <a:pt x="11" y="13"/>
                  </a:lnTo>
                  <a:lnTo>
                    <a:pt x="2" y="25"/>
                  </a:lnTo>
                  <a:lnTo>
                    <a:pt x="0" y="32"/>
                  </a:lnTo>
                  <a:lnTo>
                    <a:pt x="5" y="38"/>
                  </a:lnTo>
                  <a:lnTo>
                    <a:pt x="5" y="49"/>
                  </a:lnTo>
                  <a:lnTo>
                    <a:pt x="17" y="49"/>
                  </a:lnTo>
                  <a:lnTo>
                    <a:pt x="11" y="85"/>
                  </a:lnTo>
                  <a:lnTo>
                    <a:pt x="28" y="76"/>
                  </a:lnTo>
                  <a:lnTo>
                    <a:pt x="39" y="76"/>
                  </a:lnTo>
                  <a:lnTo>
                    <a:pt x="45" y="66"/>
                  </a:lnTo>
                  <a:lnTo>
                    <a:pt x="55" y="70"/>
                  </a:lnTo>
                  <a:lnTo>
                    <a:pt x="68" y="85"/>
                  </a:lnTo>
                  <a:lnTo>
                    <a:pt x="66" y="100"/>
                  </a:lnTo>
                  <a:lnTo>
                    <a:pt x="77" y="113"/>
                  </a:lnTo>
                  <a:lnTo>
                    <a:pt x="77" y="138"/>
                  </a:lnTo>
                  <a:lnTo>
                    <a:pt x="77" y="138"/>
                  </a:lnTo>
                  <a:lnTo>
                    <a:pt x="77" y="138"/>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44" name="Freeform 344">
              <a:extLst>
                <a:ext uri="{FF2B5EF4-FFF2-40B4-BE49-F238E27FC236}">
                  <a16:creationId xmlns:a16="http://schemas.microsoft.com/office/drawing/2014/main" id="{61798BEA-6914-9045-AED8-A31FF654A002}"/>
                </a:ext>
              </a:extLst>
            </p:cNvPr>
            <p:cNvSpPr>
              <a:spLocks/>
            </p:cNvSpPr>
            <p:nvPr userDrawn="1"/>
          </p:nvSpPr>
          <p:spPr bwMode="auto">
            <a:xfrm>
              <a:off x="3162542" y="3030791"/>
              <a:ext cx="117569" cy="84458"/>
            </a:xfrm>
            <a:custGeom>
              <a:avLst/>
              <a:gdLst>
                <a:gd name="T0" fmla="*/ 5 w 77"/>
                <a:gd name="T1" fmla="*/ 42 h 65"/>
                <a:gd name="T2" fmla="*/ 5 w 77"/>
                <a:gd name="T3" fmla="*/ 40 h 65"/>
                <a:gd name="T4" fmla="*/ 0 w 77"/>
                <a:gd name="T5" fmla="*/ 17 h 65"/>
                <a:gd name="T6" fmla="*/ 11 w 77"/>
                <a:gd name="T7" fmla="*/ 0 h 65"/>
                <a:gd name="T8" fmla="*/ 23 w 77"/>
                <a:gd name="T9" fmla="*/ 4 h 65"/>
                <a:gd name="T10" fmla="*/ 45 w 77"/>
                <a:gd name="T11" fmla="*/ 4 h 65"/>
                <a:gd name="T12" fmla="*/ 53 w 77"/>
                <a:gd name="T13" fmla="*/ 12 h 65"/>
                <a:gd name="T14" fmla="*/ 58 w 77"/>
                <a:gd name="T15" fmla="*/ 4 h 65"/>
                <a:gd name="T16" fmla="*/ 72 w 77"/>
                <a:gd name="T17" fmla="*/ 4 h 65"/>
                <a:gd name="T18" fmla="*/ 77 w 77"/>
                <a:gd name="T19" fmla="*/ 15 h 65"/>
                <a:gd name="T20" fmla="*/ 77 w 77"/>
                <a:gd name="T21" fmla="*/ 27 h 65"/>
                <a:gd name="T22" fmla="*/ 72 w 77"/>
                <a:gd name="T23" fmla="*/ 32 h 65"/>
                <a:gd name="T24" fmla="*/ 60 w 77"/>
                <a:gd name="T25" fmla="*/ 42 h 65"/>
                <a:gd name="T26" fmla="*/ 51 w 77"/>
                <a:gd name="T27" fmla="*/ 46 h 65"/>
                <a:gd name="T28" fmla="*/ 55 w 77"/>
                <a:gd name="T29" fmla="*/ 57 h 65"/>
                <a:gd name="T30" fmla="*/ 55 w 77"/>
                <a:gd name="T31" fmla="*/ 57 h 65"/>
                <a:gd name="T32" fmla="*/ 43 w 77"/>
                <a:gd name="T33" fmla="*/ 61 h 65"/>
                <a:gd name="T34" fmla="*/ 34 w 77"/>
                <a:gd name="T35" fmla="*/ 65 h 65"/>
                <a:gd name="T36" fmla="*/ 24 w 77"/>
                <a:gd name="T37" fmla="*/ 65 h 65"/>
                <a:gd name="T38" fmla="*/ 24 w 77"/>
                <a:gd name="T39" fmla="*/ 65 h 65"/>
                <a:gd name="T40" fmla="*/ 21 w 77"/>
                <a:gd name="T41" fmla="*/ 61 h 65"/>
                <a:gd name="T42" fmla="*/ 21 w 77"/>
                <a:gd name="T43" fmla="*/ 61 h 65"/>
                <a:gd name="T44" fmla="*/ 17 w 77"/>
                <a:gd name="T45" fmla="*/ 55 h 65"/>
                <a:gd name="T46" fmla="*/ 17 w 77"/>
                <a:gd name="T47" fmla="*/ 53 h 65"/>
                <a:gd name="T48" fmla="*/ 17 w 77"/>
                <a:gd name="T49" fmla="*/ 53 h 65"/>
                <a:gd name="T50" fmla="*/ 15 w 77"/>
                <a:gd name="T51" fmla="*/ 53 h 65"/>
                <a:gd name="T52" fmla="*/ 11 w 77"/>
                <a:gd name="T53" fmla="*/ 51 h 65"/>
                <a:gd name="T54" fmla="*/ 11 w 77"/>
                <a:gd name="T55" fmla="*/ 49 h 65"/>
                <a:gd name="T56" fmla="*/ 7 w 77"/>
                <a:gd name="T57" fmla="*/ 49 h 65"/>
                <a:gd name="T58" fmla="*/ 5 w 77"/>
                <a:gd name="T59" fmla="*/ 42 h 65"/>
                <a:gd name="T60" fmla="*/ 5 w 77"/>
                <a:gd name="T61" fmla="*/ 42 h 65"/>
                <a:gd name="T62" fmla="*/ 5 w 77"/>
                <a:gd name="T63" fmla="*/ 42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7" h="65">
                  <a:moveTo>
                    <a:pt x="5" y="42"/>
                  </a:moveTo>
                  <a:lnTo>
                    <a:pt x="5" y="40"/>
                  </a:lnTo>
                  <a:lnTo>
                    <a:pt x="0" y="17"/>
                  </a:lnTo>
                  <a:lnTo>
                    <a:pt x="11" y="0"/>
                  </a:lnTo>
                  <a:lnTo>
                    <a:pt x="23" y="4"/>
                  </a:lnTo>
                  <a:lnTo>
                    <a:pt x="45" y="4"/>
                  </a:lnTo>
                  <a:lnTo>
                    <a:pt x="53" y="12"/>
                  </a:lnTo>
                  <a:lnTo>
                    <a:pt x="58" y="4"/>
                  </a:lnTo>
                  <a:lnTo>
                    <a:pt x="72" y="4"/>
                  </a:lnTo>
                  <a:lnTo>
                    <a:pt x="77" y="15"/>
                  </a:lnTo>
                  <a:lnTo>
                    <a:pt x="77" y="27"/>
                  </a:lnTo>
                  <a:lnTo>
                    <a:pt x="72" y="32"/>
                  </a:lnTo>
                  <a:lnTo>
                    <a:pt x="60" y="42"/>
                  </a:lnTo>
                  <a:lnTo>
                    <a:pt x="51" y="46"/>
                  </a:lnTo>
                  <a:lnTo>
                    <a:pt x="55" y="57"/>
                  </a:lnTo>
                  <a:lnTo>
                    <a:pt x="55" y="57"/>
                  </a:lnTo>
                  <a:lnTo>
                    <a:pt x="43" y="61"/>
                  </a:lnTo>
                  <a:lnTo>
                    <a:pt x="34" y="65"/>
                  </a:lnTo>
                  <a:lnTo>
                    <a:pt x="24" y="65"/>
                  </a:lnTo>
                  <a:lnTo>
                    <a:pt x="24" y="65"/>
                  </a:lnTo>
                  <a:lnTo>
                    <a:pt x="21" y="61"/>
                  </a:lnTo>
                  <a:lnTo>
                    <a:pt x="21" y="61"/>
                  </a:lnTo>
                  <a:lnTo>
                    <a:pt x="17" y="55"/>
                  </a:lnTo>
                  <a:lnTo>
                    <a:pt x="17" y="53"/>
                  </a:lnTo>
                  <a:lnTo>
                    <a:pt x="17" y="53"/>
                  </a:lnTo>
                  <a:lnTo>
                    <a:pt x="15" y="53"/>
                  </a:lnTo>
                  <a:lnTo>
                    <a:pt x="11" y="51"/>
                  </a:lnTo>
                  <a:lnTo>
                    <a:pt x="11" y="49"/>
                  </a:lnTo>
                  <a:lnTo>
                    <a:pt x="7" y="49"/>
                  </a:lnTo>
                  <a:lnTo>
                    <a:pt x="5" y="42"/>
                  </a:lnTo>
                  <a:lnTo>
                    <a:pt x="5" y="42"/>
                  </a:lnTo>
                  <a:lnTo>
                    <a:pt x="5" y="42"/>
                  </a:lnTo>
                  <a:close/>
                </a:path>
              </a:pathLst>
            </a:custGeom>
            <a:solidFill>
              <a:schemeClr val="bg1">
                <a:lumMod val="85000"/>
              </a:schemeClr>
            </a:solidFill>
            <a:ln w="635" cap="rnd">
              <a:solidFill>
                <a:schemeClr val="bg1">
                  <a:alpha val="17000"/>
                </a:schemeClr>
              </a:solidFill>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45" name="Freeform 345">
              <a:extLst>
                <a:ext uri="{FF2B5EF4-FFF2-40B4-BE49-F238E27FC236}">
                  <a16:creationId xmlns:a16="http://schemas.microsoft.com/office/drawing/2014/main" id="{9B96A8CF-07DE-6F40-AD2C-76BB99AEFC5C}"/>
                </a:ext>
              </a:extLst>
            </p:cNvPr>
            <p:cNvSpPr>
              <a:spLocks/>
            </p:cNvSpPr>
            <p:nvPr userDrawn="1"/>
          </p:nvSpPr>
          <p:spPr bwMode="auto">
            <a:xfrm>
              <a:off x="3162542" y="3030791"/>
              <a:ext cx="117569" cy="84458"/>
            </a:xfrm>
            <a:custGeom>
              <a:avLst/>
              <a:gdLst>
                <a:gd name="T0" fmla="*/ 5 w 77"/>
                <a:gd name="T1" fmla="*/ 42 h 65"/>
                <a:gd name="T2" fmla="*/ 5 w 77"/>
                <a:gd name="T3" fmla="*/ 40 h 65"/>
                <a:gd name="T4" fmla="*/ 0 w 77"/>
                <a:gd name="T5" fmla="*/ 17 h 65"/>
                <a:gd name="T6" fmla="*/ 11 w 77"/>
                <a:gd name="T7" fmla="*/ 0 h 65"/>
                <a:gd name="T8" fmla="*/ 23 w 77"/>
                <a:gd name="T9" fmla="*/ 4 h 65"/>
                <a:gd name="T10" fmla="*/ 45 w 77"/>
                <a:gd name="T11" fmla="*/ 4 h 65"/>
                <a:gd name="T12" fmla="*/ 53 w 77"/>
                <a:gd name="T13" fmla="*/ 12 h 65"/>
                <a:gd name="T14" fmla="*/ 58 w 77"/>
                <a:gd name="T15" fmla="*/ 4 h 65"/>
                <a:gd name="T16" fmla="*/ 72 w 77"/>
                <a:gd name="T17" fmla="*/ 4 h 65"/>
                <a:gd name="T18" fmla="*/ 77 w 77"/>
                <a:gd name="T19" fmla="*/ 15 h 65"/>
                <a:gd name="T20" fmla="*/ 77 w 77"/>
                <a:gd name="T21" fmla="*/ 27 h 65"/>
                <a:gd name="T22" fmla="*/ 72 w 77"/>
                <a:gd name="T23" fmla="*/ 32 h 65"/>
                <a:gd name="T24" fmla="*/ 60 w 77"/>
                <a:gd name="T25" fmla="*/ 42 h 65"/>
                <a:gd name="T26" fmla="*/ 51 w 77"/>
                <a:gd name="T27" fmla="*/ 46 h 65"/>
                <a:gd name="T28" fmla="*/ 55 w 77"/>
                <a:gd name="T29" fmla="*/ 57 h 65"/>
                <a:gd name="T30" fmla="*/ 55 w 77"/>
                <a:gd name="T31" fmla="*/ 57 h 65"/>
                <a:gd name="T32" fmla="*/ 43 w 77"/>
                <a:gd name="T33" fmla="*/ 61 h 65"/>
                <a:gd name="T34" fmla="*/ 34 w 77"/>
                <a:gd name="T35" fmla="*/ 65 h 65"/>
                <a:gd name="T36" fmla="*/ 24 w 77"/>
                <a:gd name="T37" fmla="*/ 65 h 65"/>
                <a:gd name="T38" fmla="*/ 24 w 77"/>
                <a:gd name="T39" fmla="*/ 65 h 65"/>
                <a:gd name="T40" fmla="*/ 21 w 77"/>
                <a:gd name="T41" fmla="*/ 61 h 65"/>
                <a:gd name="T42" fmla="*/ 21 w 77"/>
                <a:gd name="T43" fmla="*/ 61 h 65"/>
                <a:gd name="T44" fmla="*/ 17 w 77"/>
                <a:gd name="T45" fmla="*/ 55 h 65"/>
                <a:gd name="T46" fmla="*/ 17 w 77"/>
                <a:gd name="T47" fmla="*/ 53 h 65"/>
                <a:gd name="T48" fmla="*/ 17 w 77"/>
                <a:gd name="T49" fmla="*/ 53 h 65"/>
                <a:gd name="T50" fmla="*/ 15 w 77"/>
                <a:gd name="T51" fmla="*/ 53 h 65"/>
                <a:gd name="T52" fmla="*/ 11 w 77"/>
                <a:gd name="T53" fmla="*/ 51 h 65"/>
                <a:gd name="T54" fmla="*/ 11 w 77"/>
                <a:gd name="T55" fmla="*/ 49 h 65"/>
                <a:gd name="T56" fmla="*/ 7 w 77"/>
                <a:gd name="T57" fmla="*/ 49 h 65"/>
                <a:gd name="T58" fmla="*/ 5 w 77"/>
                <a:gd name="T59" fmla="*/ 42 h 65"/>
                <a:gd name="T60" fmla="*/ 5 w 77"/>
                <a:gd name="T61" fmla="*/ 42 h 65"/>
                <a:gd name="T62" fmla="*/ 5 w 77"/>
                <a:gd name="T63" fmla="*/ 42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7" h="65">
                  <a:moveTo>
                    <a:pt x="5" y="42"/>
                  </a:moveTo>
                  <a:lnTo>
                    <a:pt x="5" y="40"/>
                  </a:lnTo>
                  <a:lnTo>
                    <a:pt x="0" y="17"/>
                  </a:lnTo>
                  <a:lnTo>
                    <a:pt x="11" y="0"/>
                  </a:lnTo>
                  <a:lnTo>
                    <a:pt x="23" y="4"/>
                  </a:lnTo>
                  <a:lnTo>
                    <a:pt x="45" y="4"/>
                  </a:lnTo>
                  <a:lnTo>
                    <a:pt x="53" y="12"/>
                  </a:lnTo>
                  <a:lnTo>
                    <a:pt x="58" y="4"/>
                  </a:lnTo>
                  <a:lnTo>
                    <a:pt x="72" y="4"/>
                  </a:lnTo>
                  <a:lnTo>
                    <a:pt x="77" y="15"/>
                  </a:lnTo>
                  <a:lnTo>
                    <a:pt x="77" y="27"/>
                  </a:lnTo>
                  <a:lnTo>
                    <a:pt x="72" y="32"/>
                  </a:lnTo>
                  <a:lnTo>
                    <a:pt x="60" y="42"/>
                  </a:lnTo>
                  <a:lnTo>
                    <a:pt x="51" y="46"/>
                  </a:lnTo>
                  <a:lnTo>
                    <a:pt x="55" y="57"/>
                  </a:lnTo>
                  <a:lnTo>
                    <a:pt x="55" y="57"/>
                  </a:lnTo>
                  <a:lnTo>
                    <a:pt x="43" y="61"/>
                  </a:lnTo>
                  <a:lnTo>
                    <a:pt x="34" y="65"/>
                  </a:lnTo>
                  <a:lnTo>
                    <a:pt x="24" y="65"/>
                  </a:lnTo>
                  <a:lnTo>
                    <a:pt x="24" y="65"/>
                  </a:lnTo>
                  <a:lnTo>
                    <a:pt x="21" y="61"/>
                  </a:lnTo>
                  <a:lnTo>
                    <a:pt x="21" y="61"/>
                  </a:lnTo>
                  <a:lnTo>
                    <a:pt x="17" y="55"/>
                  </a:lnTo>
                  <a:lnTo>
                    <a:pt x="17" y="53"/>
                  </a:lnTo>
                  <a:lnTo>
                    <a:pt x="17" y="53"/>
                  </a:lnTo>
                  <a:lnTo>
                    <a:pt x="15" y="53"/>
                  </a:lnTo>
                  <a:lnTo>
                    <a:pt x="11" y="51"/>
                  </a:lnTo>
                  <a:lnTo>
                    <a:pt x="11" y="49"/>
                  </a:lnTo>
                  <a:lnTo>
                    <a:pt x="7" y="49"/>
                  </a:lnTo>
                  <a:lnTo>
                    <a:pt x="5" y="42"/>
                  </a:lnTo>
                  <a:lnTo>
                    <a:pt x="5" y="42"/>
                  </a:lnTo>
                  <a:lnTo>
                    <a:pt x="5" y="42"/>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46" name="Freeform 346">
              <a:extLst>
                <a:ext uri="{FF2B5EF4-FFF2-40B4-BE49-F238E27FC236}">
                  <a16:creationId xmlns:a16="http://schemas.microsoft.com/office/drawing/2014/main" id="{16A0A455-83A2-CB45-BBDF-EE7B230D2E5D}"/>
                </a:ext>
              </a:extLst>
            </p:cNvPr>
            <p:cNvSpPr>
              <a:spLocks/>
            </p:cNvSpPr>
            <p:nvPr userDrawn="1"/>
          </p:nvSpPr>
          <p:spPr bwMode="auto">
            <a:xfrm>
              <a:off x="3116736" y="3198406"/>
              <a:ext cx="88558" cy="113043"/>
            </a:xfrm>
            <a:custGeom>
              <a:avLst/>
              <a:gdLst>
                <a:gd name="T0" fmla="*/ 0 w 58"/>
                <a:gd name="T1" fmla="*/ 0 h 87"/>
                <a:gd name="T2" fmla="*/ 13 w 58"/>
                <a:gd name="T3" fmla="*/ 9 h 87"/>
                <a:gd name="T4" fmla="*/ 20 w 58"/>
                <a:gd name="T5" fmla="*/ 11 h 87"/>
                <a:gd name="T6" fmla="*/ 22 w 58"/>
                <a:gd name="T7" fmla="*/ 4 h 87"/>
                <a:gd name="T8" fmla="*/ 28 w 58"/>
                <a:gd name="T9" fmla="*/ 9 h 87"/>
                <a:gd name="T10" fmla="*/ 28 w 58"/>
                <a:gd name="T11" fmla="*/ 9 h 87"/>
                <a:gd name="T12" fmla="*/ 34 w 58"/>
                <a:gd name="T13" fmla="*/ 15 h 87"/>
                <a:gd name="T14" fmla="*/ 34 w 58"/>
                <a:gd name="T15" fmla="*/ 15 h 87"/>
                <a:gd name="T16" fmla="*/ 41 w 58"/>
                <a:gd name="T17" fmla="*/ 21 h 87"/>
                <a:gd name="T18" fmla="*/ 45 w 58"/>
                <a:gd name="T19" fmla="*/ 24 h 87"/>
                <a:gd name="T20" fmla="*/ 45 w 58"/>
                <a:gd name="T21" fmla="*/ 24 h 87"/>
                <a:gd name="T22" fmla="*/ 45 w 58"/>
                <a:gd name="T23" fmla="*/ 34 h 87"/>
                <a:gd name="T24" fmla="*/ 45 w 58"/>
                <a:gd name="T25" fmla="*/ 34 h 87"/>
                <a:gd name="T26" fmla="*/ 45 w 58"/>
                <a:gd name="T27" fmla="*/ 47 h 87"/>
                <a:gd name="T28" fmla="*/ 45 w 58"/>
                <a:gd name="T29" fmla="*/ 55 h 87"/>
                <a:gd name="T30" fmla="*/ 51 w 58"/>
                <a:gd name="T31" fmla="*/ 62 h 87"/>
                <a:gd name="T32" fmla="*/ 51 w 58"/>
                <a:gd name="T33" fmla="*/ 62 h 87"/>
                <a:gd name="T34" fmla="*/ 51 w 58"/>
                <a:gd name="T35" fmla="*/ 62 h 87"/>
                <a:gd name="T36" fmla="*/ 51 w 58"/>
                <a:gd name="T37" fmla="*/ 64 h 87"/>
                <a:gd name="T38" fmla="*/ 51 w 58"/>
                <a:gd name="T39" fmla="*/ 66 h 87"/>
                <a:gd name="T40" fmla="*/ 53 w 58"/>
                <a:gd name="T41" fmla="*/ 72 h 87"/>
                <a:gd name="T42" fmla="*/ 53 w 58"/>
                <a:gd name="T43" fmla="*/ 72 h 87"/>
                <a:gd name="T44" fmla="*/ 56 w 58"/>
                <a:gd name="T45" fmla="*/ 83 h 87"/>
                <a:gd name="T46" fmla="*/ 58 w 58"/>
                <a:gd name="T47" fmla="*/ 87 h 87"/>
                <a:gd name="T48" fmla="*/ 58 w 58"/>
                <a:gd name="T49" fmla="*/ 87 h 87"/>
                <a:gd name="T50" fmla="*/ 49 w 58"/>
                <a:gd name="T51" fmla="*/ 87 h 87"/>
                <a:gd name="T52" fmla="*/ 49 w 58"/>
                <a:gd name="T53" fmla="*/ 87 h 87"/>
                <a:gd name="T54" fmla="*/ 43 w 58"/>
                <a:gd name="T55" fmla="*/ 87 h 87"/>
                <a:gd name="T56" fmla="*/ 39 w 58"/>
                <a:gd name="T57" fmla="*/ 85 h 87"/>
                <a:gd name="T58" fmla="*/ 37 w 58"/>
                <a:gd name="T59" fmla="*/ 83 h 87"/>
                <a:gd name="T60" fmla="*/ 37 w 58"/>
                <a:gd name="T61" fmla="*/ 83 h 87"/>
                <a:gd name="T62" fmla="*/ 30 w 58"/>
                <a:gd name="T63" fmla="*/ 76 h 87"/>
                <a:gd name="T64" fmla="*/ 30 w 58"/>
                <a:gd name="T65" fmla="*/ 76 h 87"/>
                <a:gd name="T66" fmla="*/ 30 w 58"/>
                <a:gd name="T67" fmla="*/ 72 h 87"/>
                <a:gd name="T68" fmla="*/ 30 w 58"/>
                <a:gd name="T69" fmla="*/ 70 h 87"/>
                <a:gd name="T70" fmla="*/ 30 w 58"/>
                <a:gd name="T71" fmla="*/ 68 h 87"/>
                <a:gd name="T72" fmla="*/ 28 w 58"/>
                <a:gd name="T73" fmla="*/ 68 h 87"/>
                <a:gd name="T74" fmla="*/ 28 w 58"/>
                <a:gd name="T75" fmla="*/ 68 h 87"/>
                <a:gd name="T76" fmla="*/ 28 w 58"/>
                <a:gd name="T77" fmla="*/ 68 h 87"/>
                <a:gd name="T78" fmla="*/ 24 w 58"/>
                <a:gd name="T79" fmla="*/ 66 h 87"/>
                <a:gd name="T80" fmla="*/ 22 w 58"/>
                <a:gd name="T81" fmla="*/ 66 h 87"/>
                <a:gd name="T82" fmla="*/ 20 w 58"/>
                <a:gd name="T83" fmla="*/ 64 h 87"/>
                <a:gd name="T84" fmla="*/ 15 w 58"/>
                <a:gd name="T85" fmla="*/ 60 h 87"/>
                <a:gd name="T86" fmla="*/ 15 w 58"/>
                <a:gd name="T87" fmla="*/ 60 h 87"/>
                <a:gd name="T88" fmla="*/ 13 w 58"/>
                <a:gd name="T89" fmla="*/ 60 h 87"/>
                <a:gd name="T90" fmla="*/ 11 w 58"/>
                <a:gd name="T91" fmla="*/ 58 h 87"/>
                <a:gd name="T92" fmla="*/ 11 w 58"/>
                <a:gd name="T93" fmla="*/ 55 h 87"/>
                <a:gd name="T94" fmla="*/ 11 w 58"/>
                <a:gd name="T95" fmla="*/ 55 h 87"/>
                <a:gd name="T96" fmla="*/ 11 w 58"/>
                <a:gd name="T97" fmla="*/ 51 h 87"/>
                <a:gd name="T98" fmla="*/ 9 w 58"/>
                <a:gd name="T99" fmla="*/ 47 h 87"/>
                <a:gd name="T100" fmla="*/ 7 w 58"/>
                <a:gd name="T101" fmla="*/ 41 h 87"/>
                <a:gd name="T102" fmla="*/ 5 w 58"/>
                <a:gd name="T103" fmla="*/ 34 h 87"/>
                <a:gd name="T104" fmla="*/ 1 w 58"/>
                <a:gd name="T105" fmla="*/ 26 h 87"/>
                <a:gd name="T106" fmla="*/ 0 w 58"/>
                <a:gd name="T107" fmla="*/ 21 h 87"/>
                <a:gd name="T108" fmla="*/ 1 w 58"/>
                <a:gd name="T109" fmla="*/ 17 h 87"/>
                <a:gd name="T110" fmla="*/ 0 w 58"/>
                <a:gd name="T111" fmla="*/ 11 h 87"/>
                <a:gd name="T112" fmla="*/ 0 w 58"/>
                <a:gd name="T113" fmla="*/ 0 h 87"/>
                <a:gd name="T114" fmla="*/ 0 w 58"/>
                <a:gd name="T115" fmla="*/ 0 h 87"/>
                <a:gd name="T116" fmla="*/ 0 w 58"/>
                <a:gd name="T117"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8" h="87">
                  <a:moveTo>
                    <a:pt x="0" y="0"/>
                  </a:moveTo>
                  <a:lnTo>
                    <a:pt x="13" y="9"/>
                  </a:lnTo>
                  <a:lnTo>
                    <a:pt x="20" y="11"/>
                  </a:lnTo>
                  <a:lnTo>
                    <a:pt x="22" y="4"/>
                  </a:lnTo>
                  <a:lnTo>
                    <a:pt x="28" y="9"/>
                  </a:lnTo>
                  <a:lnTo>
                    <a:pt x="28" y="9"/>
                  </a:lnTo>
                  <a:lnTo>
                    <a:pt x="34" y="15"/>
                  </a:lnTo>
                  <a:lnTo>
                    <a:pt x="34" y="15"/>
                  </a:lnTo>
                  <a:lnTo>
                    <a:pt x="41" y="21"/>
                  </a:lnTo>
                  <a:lnTo>
                    <a:pt x="45" y="24"/>
                  </a:lnTo>
                  <a:lnTo>
                    <a:pt x="45" y="24"/>
                  </a:lnTo>
                  <a:lnTo>
                    <a:pt x="45" y="34"/>
                  </a:lnTo>
                  <a:lnTo>
                    <a:pt x="45" y="34"/>
                  </a:lnTo>
                  <a:lnTo>
                    <a:pt x="45" y="47"/>
                  </a:lnTo>
                  <a:lnTo>
                    <a:pt x="45" y="55"/>
                  </a:lnTo>
                  <a:lnTo>
                    <a:pt x="51" y="62"/>
                  </a:lnTo>
                  <a:lnTo>
                    <a:pt x="51" y="62"/>
                  </a:lnTo>
                  <a:lnTo>
                    <a:pt x="51" y="62"/>
                  </a:lnTo>
                  <a:lnTo>
                    <a:pt x="51" y="64"/>
                  </a:lnTo>
                  <a:lnTo>
                    <a:pt x="51" y="66"/>
                  </a:lnTo>
                  <a:lnTo>
                    <a:pt x="53" y="72"/>
                  </a:lnTo>
                  <a:lnTo>
                    <a:pt x="53" y="72"/>
                  </a:lnTo>
                  <a:lnTo>
                    <a:pt x="56" y="83"/>
                  </a:lnTo>
                  <a:lnTo>
                    <a:pt x="58" y="87"/>
                  </a:lnTo>
                  <a:lnTo>
                    <a:pt x="58" y="87"/>
                  </a:lnTo>
                  <a:lnTo>
                    <a:pt x="49" y="87"/>
                  </a:lnTo>
                  <a:lnTo>
                    <a:pt x="49" y="87"/>
                  </a:lnTo>
                  <a:lnTo>
                    <a:pt x="43" y="87"/>
                  </a:lnTo>
                  <a:lnTo>
                    <a:pt x="39" y="85"/>
                  </a:lnTo>
                  <a:lnTo>
                    <a:pt x="37" y="83"/>
                  </a:lnTo>
                  <a:lnTo>
                    <a:pt x="37" y="83"/>
                  </a:lnTo>
                  <a:lnTo>
                    <a:pt x="30" y="76"/>
                  </a:lnTo>
                  <a:lnTo>
                    <a:pt x="30" y="76"/>
                  </a:lnTo>
                  <a:lnTo>
                    <a:pt x="30" y="72"/>
                  </a:lnTo>
                  <a:lnTo>
                    <a:pt x="30" y="70"/>
                  </a:lnTo>
                  <a:lnTo>
                    <a:pt x="30" y="68"/>
                  </a:lnTo>
                  <a:lnTo>
                    <a:pt x="28" y="68"/>
                  </a:lnTo>
                  <a:lnTo>
                    <a:pt x="28" y="68"/>
                  </a:lnTo>
                  <a:lnTo>
                    <a:pt x="28" y="68"/>
                  </a:lnTo>
                  <a:lnTo>
                    <a:pt x="24" y="66"/>
                  </a:lnTo>
                  <a:lnTo>
                    <a:pt x="22" y="66"/>
                  </a:lnTo>
                  <a:lnTo>
                    <a:pt x="20" y="64"/>
                  </a:lnTo>
                  <a:lnTo>
                    <a:pt x="15" y="60"/>
                  </a:lnTo>
                  <a:lnTo>
                    <a:pt x="15" y="60"/>
                  </a:lnTo>
                  <a:lnTo>
                    <a:pt x="13" y="60"/>
                  </a:lnTo>
                  <a:lnTo>
                    <a:pt x="11" y="58"/>
                  </a:lnTo>
                  <a:lnTo>
                    <a:pt x="11" y="55"/>
                  </a:lnTo>
                  <a:lnTo>
                    <a:pt x="11" y="55"/>
                  </a:lnTo>
                  <a:lnTo>
                    <a:pt x="11" y="51"/>
                  </a:lnTo>
                  <a:lnTo>
                    <a:pt x="9" y="47"/>
                  </a:lnTo>
                  <a:lnTo>
                    <a:pt x="7" y="41"/>
                  </a:lnTo>
                  <a:lnTo>
                    <a:pt x="5" y="34"/>
                  </a:lnTo>
                  <a:lnTo>
                    <a:pt x="1" y="26"/>
                  </a:lnTo>
                  <a:lnTo>
                    <a:pt x="0" y="21"/>
                  </a:lnTo>
                  <a:lnTo>
                    <a:pt x="1" y="17"/>
                  </a:lnTo>
                  <a:lnTo>
                    <a:pt x="0" y="11"/>
                  </a:lnTo>
                  <a:lnTo>
                    <a:pt x="0" y="0"/>
                  </a:lnTo>
                  <a:lnTo>
                    <a:pt x="0" y="0"/>
                  </a:lnTo>
                  <a:lnTo>
                    <a:pt x="0" y="0"/>
                  </a:lnTo>
                  <a:close/>
                </a:path>
              </a:pathLst>
            </a:custGeom>
            <a:solidFill>
              <a:schemeClr val="bg1">
                <a:lumMod val="85000"/>
              </a:schemeClr>
            </a:solidFill>
            <a:ln w="635" cap="rnd">
              <a:solidFill>
                <a:schemeClr val="bg1">
                  <a:alpha val="17000"/>
                </a:schemeClr>
              </a:solidFill>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47" name="Freeform 347">
              <a:extLst>
                <a:ext uri="{FF2B5EF4-FFF2-40B4-BE49-F238E27FC236}">
                  <a16:creationId xmlns:a16="http://schemas.microsoft.com/office/drawing/2014/main" id="{0E3CF85C-1AD3-2B42-B9C2-CF77E96453CE}"/>
                </a:ext>
              </a:extLst>
            </p:cNvPr>
            <p:cNvSpPr>
              <a:spLocks/>
            </p:cNvSpPr>
            <p:nvPr userDrawn="1"/>
          </p:nvSpPr>
          <p:spPr bwMode="auto">
            <a:xfrm>
              <a:off x="3116736" y="3198406"/>
              <a:ext cx="88558" cy="113043"/>
            </a:xfrm>
            <a:custGeom>
              <a:avLst/>
              <a:gdLst>
                <a:gd name="T0" fmla="*/ 0 w 58"/>
                <a:gd name="T1" fmla="*/ 0 h 87"/>
                <a:gd name="T2" fmla="*/ 13 w 58"/>
                <a:gd name="T3" fmla="*/ 9 h 87"/>
                <a:gd name="T4" fmla="*/ 20 w 58"/>
                <a:gd name="T5" fmla="*/ 11 h 87"/>
                <a:gd name="T6" fmla="*/ 22 w 58"/>
                <a:gd name="T7" fmla="*/ 4 h 87"/>
                <a:gd name="T8" fmla="*/ 28 w 58"/>
                <a:gd name="T9" fmla="*/ 9 h 87"/>
                <a:gd name="T10" fmla="*/ 28 w 58"/>
                <a:gd name="T11" fmla="*/ 9 h 87"/>
                <a:gd name="T12" fmla="*/ 34 w 58"/>
                <a:gd name="T13" fmla="*/ 15 h 87"/>
                <a:gd name="T14" fmla="*/ 34 w 58"/>
                <a:gd name="T15" fmla="*/ 15 h 87"/>
                <a:gd name="T16" fmla="*/ 41 w 58"/>
                <a:gd name="T17" fmla="*/ 21 h 87"/>
                <a:gd name="T18" fmla="*/ 45 w 58"/>
                <a:gd name="T19" fmla="*/ 24 h 87"/>
                <a:gd name="T20" fmla="*/ 45 w 58"/>
                <a:gd name="T21" fmla="*/ 24 h 87"/>
                <a:gd name="T22" fmla="*/ 45 w 58"/>
                <a:gd name="T23" fmla="*/ 34 h 87"/>
                <a:gd name="T24" fmla="*/ 45 w 58"/>
                <a:gd name="T25" fmla="*/ 34 h 87"/>
                <a:gd name="T26" fmla="*/ 45 w 58"/>
                <a:gd name="T27" fmla="*/ 47 h 87"/>
                <a:gd name="T28" fmla="*/ 45 w 58"/>
                <a:gd name="T29" fmla="*/ 55 h 87"/>
                <a:gd name="T30" fmla="*/ 51 w 58"/>
                <a:gd name="T31" fmla="*/ 62 h 87"/>
                <a:gd name="T32" fmla="*/ 51 w 58"/>
                <a:gd name="T33" fmla="*/ 62 h 87"/>
                <a:gd name="T34" fmla="*/ 51 w 58"/>
                <a:gd name="T35" fmla="*/ 62 h 87"/>
                <a:gd name="T36" fmla="*/ 51 w 58"/>
                <a:gd name="T37" fmla="*/ 64 h 87"/>
                <a:gd name="T38" fmla="*/ 51 w 58"/>
                <a:gd name="T39" fmla="*/ 66 h 87"/>
                <a:gd name="T40" fmla="*/ 53 w 58"/>
                <a:gd name="T41" fmla="*/ 72 h 87"/>
                <a:gd name="T42" fmla="*/ 53 w 58"/>
                <a:gd name="T43" fmla="*/ 72 h 87"/>
                <a:gd name="T44" fmla="*/ 56 w 58"/>
                <a:gd name="T45" fmla="*/ 83 h 87"/>
                <a:gd name="T46" fmla="*/ 58 w 58"/>
                <a:gd name="T47" fmla="*/ 87 h 87"/>
                <a:gd name="T48" fmla="*/ 58 w 58"/>
                <a:gd name="T49" fmla="*/ 87 h 87"/>
                <a:gd name="T50" fmla="*/ 49 w 58"/>
                <a:gd name="T51" fmla="*/ 87 h 87"/>
                <a:gd name="T52" fmla="*/ 49 w 58"/>
                <a:gd name="T53" fmla="*/ 87 h 87"/>
                <a:gd name="T54" fmla="*/ 43 w 58"/>
                <a:gd name="T55" fmla="*/ 87 h 87"/>
                <a:gd name="T56" fmla="*/ 39 w 58"/>
                <a:gd name="T57" fmla="*/ 85 h 87"/>
                <a:gd name="T58" fmla="*/ 37 w 58"/>
                <a:gd name="T59" fmla="*/ 83 h 87"/>
                <a:gd name="T60" fmla="*/ 37 w 58"/>
                <a:gd name="T61" fmla="*/ 83 h 87"/>
                <a:gd name="T62" fmla="*/ 30 w 58"/>
                <a:gd name="T63" fmla="*/ 76 h 87"/>
                <a:gd name="T64" fmla="*/ 30 w 58"/>
                <a:gd name="T65" fmla="*/ 76 h 87"/>
                <a:gd name="T66" fmla="*/ 30 w 58"/>
                <a:gd name="T67" fmla="*/ 72 h 87"/>
                <a:gd name="T68" fmla="*/ 30 w 58"/>
                <a:gd name="T69" fmla="*/ 70 h 87"/>
                <a:gd name="T70" fmla="*/ 30 w 58"/>
                <a:gd name="T71" fmla="*/ 68 h 87"/>
                <a:gd name="T72" fmla="*/ 28 w 58"/>
                <a:gd name="T73" fmla="*/ 68 h 87"/>
                <a:gd name="T74" fmla="*/ 28 w 58"/>
                <a:gd name="T75" fmla="*/ 68 h 87"/>
                <a:gd name="T76" fmla="*/ 28 w 58"/>
                <a:gd name="T77" fmla="*/ 68 h 87"/>
                <a:gd name="T78" fmla="*/ 24 w 58"/>
                <a:gd name="T79" fmla="*/ 66 h 87"/>
                <a:gd name="T80" fmla="*/ 22 w 58"/>
                <a:gd name="T81" fmla="*/ 66 h 87"/>
                <a:gd name="T82" fmla="*/ 20 w 58"/>
                <a:gd name="T83" fmla="*/ 64 h 87"/>
                <a:gd name="T84" fmla="*/ 15 w 58"/>
                <a:gd name="T85" fmla="*/ 60 h 87"/>
                <a:gd name="T86" fmla="*/ 15 w 58"/>
                <a:gd name="T87" fmla="*/ 60 h 87"/>
                <a:gd name="T88" fmla="*/ 13 w 58"/>
                <a:gd name="T89" fmla="*/ 60 h 87"/>
                <a:gd name="T90" fmla="*/ 11 w 58"/>
                <a:gd name="T91" fmla="*/ 58 h 87"/>
                <a:gd name="T92" fmla="*/ 11 w 58"/>
                <a:gd name="T93" fmla="*/ 55 h 87"/>
                <a:gd name="T94" fmla="*/ 11 w 58"/>
                <a:gd name="T95" fmla="*/ 55 h 87"/>
                <a:gd name="T96" fmla="*/ 11 w 58"/>
                <a:gd name="T97" fmla="*/ 51 h 87"/>
                <a:gd name="T98" fmla="*/ 9 w 58"/>
                <a:gd name="T99" fmla="*/ 47 h 87"/>
                <a:gd name="T100" fmla="*/ 7 w 58"/>
                <a:gd name="T101" fmla="*/ 41 h 87"/>
                <a:gd name="T102" fmla="*/ 5 w 58"/>
                <a:gd name="T103" fmla="*/ 34 h 87"/>
                <a:gd name="T104" fmla="*/ 1 w 58"/>
                <a:gd name="T105" fmla="*/ 26 h 87"/>
                <a:gd name="T106" fmla="*/ 0 w 58"/>
                <a:gd name="T107" fmla="*/ 21 h 87"/>
                <a:gd name="T108" fmla="*/ 1 w 58"/>
                <a:gd name="T109" fmla="*/ 17 h 87"/>
                <a:gd name="T110" fmla="*/ 0 w 58"/>
                <a:gd name="T111" fmla="*/ 11 h 87"/>
                <a:gd name="T112" fmla="*/ 0 w 58"/>
                <a:gd name="T113" fmla="*/ 0 h 87"/>
                <a:gd name="T114" fmla="*/ 0 w 58"/>
                <a:gd name="T115" fmla="*/ 0 h 87"/>
                <a:gd name="T116" fmla="*/ 0 w 58"/>
                <a:gd name="T117"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8" h="87">
                  <a:moveTo>
                    <a:pt x="0" y="0"/>
                  </a:moveTo>
                  <a:lnTo>
                    <a:pt x="13" y="9"/>
                  </a:lnTo>
                  <a:lnTo>
                    <a:pt x="20" y="11"/>
                  </a:lnTo>
                  <a:lnTo>
                    <a:pt x="22" y="4"/>
                  </a:lnTo>
                  <a:lnTo>
                    <a:pt x="28" y="9"/>
                  </a:lnTo>
                  <a:lnTo>
                    <a:pt x="28" y="9"/>
                  </a:lnTo>
                  <a:lnTo>
                    <a:pt x="34" y="15"/>
                  </a:lnTo>
                  <a:lnTo>
                    <a:pt x="34" y="15"/>
                  </a:lnTo>
                  <a:lnTo>
                    <a:pt x="41" y="21"/>
                  </a:lnTo>
                  <a:lnTo>
                    <a:pt x="45" y="24"/>
                  </a:lnTo>
                  <a:lnTo>
                    <a:pt x="45" y="24"/>
                  </a:lnTo>
                  <a:lnTo>
                    <a:pt x="45" y="34"/>
                  </a:lnTo>
                  <a:lnTo>
                    <a:pt x="45" y="34"/>
                  </a:lnTo>
                  <a:lnTo>
                    <a:pt x="45" y="47"/>
                  </a:lnTo>
                  <a:lnTo>
                    <a:pt x="45" y="55"/>
                  </a:lnTo>
                  <a:lnTo>
                    <a:pt x="51" y="62"/>
                  </a:lnTo>
                  <a:lnTo>
                    <a:pt x="51" y="62"/>
                  </a:lnTo>
                  <a:lnTo>
                    <a:pt x="51" y="62"/>
                  </a:lnTo>
                  <a:lnTo>
                    <a:pt x="51" y="64"/>
                  </a:lnTo>
                  <a:lnTo>
                    <a:pt x="51" y="66"/>
                  </a:lnTo>
                  <a:lnTo>
                    <a:pt x="53" y="72"/>
                  </a:lnTo>
                  <a:lnTo>
                    <a:pt x="53" y="72"/>
                  </a:lnTo>
                  <a:lnTo>
                    <a:pt x="56" y="83"/>
                  </a:lnTo>
                  <a:lnTo>
                    <a:pt x="58" y="87"/>
                  </a:lnTo>
                  <a:lnTo>
                    <a:pt x="58" y="87"/>
                  </a:lnTo>
                  <a:lnTo>
                    <a:pt x="49" y="87"/>
                  </a:lnTo>
                  <a:lnTo>
                    <a:pt x="49" y="87"/>
                  </a:lnTo>
                  <a:lnTo>
                    <a:pt x="43" y="87"/>
                  </a:lnTo>
                  <a:lnTo>
                    <a:pt x="39" y="85"/>
                  </a:lnTo>
                  <a:lnTo>
                    <a:pt x="37" y="83"/>
                  </a:lnTo>
                  <a:lnTo>
                    <a:pt x="37" y="83"/>
                  </a:lnTo>
                  <a:lnTo>
                    <a:pt x="30" y="76"/>
                  </a:lnTo>
                  <a:lnTo>
                    <a:pt x="30" y="76"/>
                  </a:lnTo>
                  <a:lnTo>
                    <a:pt x="30" y="72"/>
                  </a:lnTo>
                  <a:lnTo>
                    <a:pt x="30" y="70"/>
                  </a:lnTo>
                  <a:lnTo>
                    <a:pt x="30" y="68"/>
                  </a:lnTo>
                  <a:lnTo>
                    <a:pt x="28" y="68"/>
                  </a:lnTo>
                  <a:lnTo>
                    <a:pt x="28" y="68"/>
                  </a:lnTo>
                  <a:lnTo>
                    <a:pt x="28" y="68"/>
                  </a:lnTo>
                  <a:lnTo>
                    <a:pt x="24" y="66"/>
                  </a:lnTo>
                  <a:lnTo>
                    <a:pt x="22" y="66"/>
                  </a:lnTo>
                  <a:lnTo>
                    <a:pt x="20" y="64"/>
                  </a:lnTo>
                  <a:lnTo>
                    <a:pt x="15" y="60"/>
                  </a:lnTo>
                  <a:lnTo>
                    <a:pt x="15" y="60"/>
                  </a:lnTo>
                  <a:lnTo>
                    <a:pt x="13" y="60"/>
                  </a:lnTo>
                  <a:lnTo>
                    <a:pt x="11" y="58"/>
                  </a:lnTo>
                  <a:lnTo>
                    <a:pt x="11" y="55"/>
                  </a:lnTo>
                  <a:lnTo>
                    <a:pt x="11" y="55"/>
                  </a:lnTo>
                  <a:lnTo>
                    <a:pt x="11" y="51"/>
                  </a:lnTo>
                  <a:lnTo>
                    <a:pt x="9" y="47"/>
                  </a:lnTo>
                  <a:lnTo>
                    <a:pt x="7" y="41"/>
                  </a:lnTo>
                  <a:lnTo>
                    <a:pt x="5" y="34"/>
                  </a:lnTo>
                  <a:lnTo>
                    <a:pt x="1" y="26"/>
                  </a:lnTo>
                  <a:lnTo>
                    <a:pt x="0" y="21"/>
                  </a:lnTo>
                  <a:lnTo>
                    <a:pt x="1" y="17"/>
                  </a:lnTo>
                  <a:lnTo>
                    <a:pt x="0" y="11"/>
                  </a:lnTo>
                  <a:lnTo>
                    <a:pt x="0" y="0"/>
                  </a:lnTo>
                  <a:lnTo>
                    <a:pt x="0" y="0"/>
                  </a:lnTo>
                  <a:lnTo>
                    <a:pt x="0" y="0"/>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48" name="Freeform 348">
              <a:extLst>
                <a:ext uri="{FF2B5EF4-FFF2-40B4-BE49-F238E27FC236}">
                  <a16:creationId xmlns:a16="http://schemas.microsoft.com/office/drawing/2014/main" id="{56B5B5A6-3E64-874C-8A77-9E9D5B12E591}"/>
                </a:ext>
              </a:extLst>
            </p:cNvPr>
            <p:cNvSpPr>
              <a:spLocks/>
            </p:cNvSpPr>
            <p:nvPr userDrawn="1"/>
          </p:nvSpPr>
          <p:spPr bwMode="auto">
            <a:xfrm>
              <a:off x="3332024" y="3188011"/>
              <a:ext cx="190858" cy="128635"/>
            </a:xfrm>
            <a:custGeom>
              <a:avLst/>
              <a:gdLst>
                <a:gd name="T0" fmla="*/ 0 w 125"/>
                <a:gd name="T1" fmla="*/ 89 h 99"/>
                <a:gd name="T2" fmla="*/ 8 w 125"/>
                <a:gd name="T3" fmla="*/ 89 h 99"/>
                <a:gd name="T4" fmla="*/ 10 w 125"/>
                <a:gd name="T5" fmla="*/ 91 h 99"/>
                <a:gd name="T6" fmla="*/ 10 w 125"/>
                <a:gd name="T7" fmla="*/ 89 h 99"/>
                <a:gd name="T8" fmla="*/ 10 w 125"/>
                <a:gd name="T9" fmla="*/ 84 h 99"/>
                <a:gd name="T10" fmla="*/ 14 w 125"/>
                <a:gd name="T11" fmla="*/ 80 h 99"/>
                <a:gd name="T12" fmla="*/ 16 w 125"/>
                <a:gd name="T13" fmla="*/ 76 h 99"/>
                <a:gd name="T14" fmla="*/ 19 w 125"/>
                <a:gd name="T15" fmla="*/ 72 h 99"/>
                <a:gd name="T16" fmla="*/ 19 w 125"/>
                <a:gd name="T17" fmla="*/ 70 h 99"/>
                <a:gd name="T18" fmla="*/ 21 w 125"/>
                <a:gd name="T19" fmla="*/ 70 h 99"/>
                <a:gd name="T20" fmla="*/ 23 w 125"/>
                <a:gd name="T21" fmla="*/ 68 h 99"/>
                <a:gd name="T22" fmla="*/ 27 w 125"/>
                <a:gd name="T23" fmla="*/ 65 h 99"/>
                <a:gd name="T24" fmla="*/ 31 w 125"/>
                <a:gd name="T25" fmla="*/ 65 h 99"/>
                <a:gd name="T26" fmla="*/ 33 w 125"/>
                <a:gd name="T27" fmla="*/ 65 h 99"/>
                <a:gd name="T28" fmla="*/ 34 w 125"/>
                <a:gd name="T29" fmla="*/ 65 h 99"/>
                <a:gd name="T30" fmla="*/ 42 w 125"/>
                <a:gd name="T31" fmla="*/ 57 h 99"/>
                <a:gd name="T32" fmla="*/ 53 w 125"/>
                <a:gd name="T33" fmla="*/ 44 h 99"/>
                <a:gd name="T34" fmla="*/ 59 w 125"/>
                <a:gd name="T35" fmla="*/ 46 h 99"/>
                <a:gd name="T36" fmla="*/ 67 w 125"/>
                <a:gd name="T37" fmla="*/ 46 h 99"/>
                <a:gd name="T38" fmla="*/ 72 w 125"/>
                <a:gd name="T39" fmla="*/ 31 h 99"/>
                <a:gd name="T40" fmla="*/ 76 w 125"/>
                <a:gd name="T41" fmla="*/ 29 h 99"/>
                <a:gd name="T42" fmla="*/ 80 w 125"/>
                <a:gd name="T43" fmla="*/ 23 h 99"/>
                <a:gd name="T44" fmla="*/ 80 w 125"/>
                <a:gd name="T45" fmla="*/ 17 h 99"/>
                <a:gd name="T46" fmla="*/ 86 w 125"/>
                <a:gd name="T47" fmla="*/ 10 h 99"/>
                <a:gd name="T48" fmla="*/ 91 w 125"/>
                <a:gd name="T49" fmla="*/ 4 h 99"/>
                <a:gd name="T50" fmla="*/ 93 w 125"/>
                <a:gd name="T51" fmla="*/ 0 h 99"/>
                <a:gd name="T52" fmla="*/ 97 w 125"/>
                <a:gd name="T53" fmla="*/ 0 h 99"/>
                <a:gd name="T54" fmla="*/ 103 w 125"/>
                <a:gd name="T55" fmla="*/ 4 h 99"/>
                <a:gd name="T56" fmla="*/ 104 w 125"/>
                <a:gd name="T57" fmla="*/ 8 h 99"/>
                <a:gd name="T58" fmla="*/ 104 w 125"/>
                <a:gd name="T59" fmla="*/ 12 h 99"/>
                <a:gd name="T60" fmla="*/ 104 w 125"/>
                <a:gd name="T61" fmla="*/ 15 h 99"/>
                <a:gd name="T62" fmla="*/ 108 w 125"/>
                <a:gd name="T63" fmla="*/ 15 h 99"/>
                <a:gd name="T64" fmla="*/ 112 w 125"/>
                <a:gd name="T65" fmla="*/ 17 h 99"/>
                <a:gd name="T66" fmla="*/ 120 w 125"/>
                <a:gd name="T67" fmla="*/ 25 h 99"/>
                <a:gd name="T68" fmla="*/ 125 w 125"/>
                <a:gd name="T69" fmla="*/ 29 h 99"/>
                <a:gd name="T70" fmla="*/ 125 w 125"/>
                <a:gd name="T71" fmla="*/ 31 h 99"/>
                <a:gd name="T72" fmla="*/ 118 w 125"/>
                <a:gd name="T73" fmla="*/ 29 h 99"/>
                <a:gd name="T74" fmla="*/ 116 w 125"/>
                <a:gd name="T75" fmla="*/ 31 h 99"/>
                <a:gd name="T76" fmla="*/ 116 w 125"/>
                <a:gd name="T77" fmla="*/ 40 h 99"/>
                <a:gd name="T78" fmla="*/ 104 w 125"/>
                <a:gd name="T79" fmla="*/ 46 h 99"/>
                <a:gd name="T80" fmla="*/ 78 w 125"/>
                <a:gd name="T81" fmla="*/ 59 h 99"/>
                <a:gd name="T82" fmla="*/ 61 w 125"/>
                <a:gd name="T83" fmla="*/ 87 h 99"/>
                <a:gd name="T84" fmla="*/ 21 w 125"/>
                <a:gd name="T85" fmla="*/ 97 h 99"/>
                <a:gd name="T86" fmla="*/ 0 w 125"/>
                <a:gd name="T87" fmla="*/ 89 h 99"/>
                <a:gd name="T88" fmla="*/ 0 w 125"/>
                <a:gd name="T89" fmla="*/ 89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25" h="99">
                  <a:moveTo>
                    <a:pt x="0" y="89"/>
                  </a:moveTo>
                  <a:lnTo>
                    <a:pt x="0" y="89"/>
                  </a:lnTo>
                  <a:lnTo>
                    <a:pt x="8" y="89"/>
                  </a:lnTo>
                  <a:lnTo>
                    <a:pt x="8" y="89"/>
                  </a:lnTo>
                  <a:lnTo>
                    <a:pt x="10" y="89"/>
                  </a:lnTo>
                  <a:lnTo>
                    <a:pt x="10" y="91"/>
                  </a:lnTo>
                  <a:lnTo>
                    <a:pt x="10" y="91"/>
                  </a:lnTo>
                  <a:lnTo>
                    <a:pt x="10" y="89"/>
                  </a:lnTo>
                  <a:lnTo>
                    <a:pt x="10" y="89"/>
                  </a:lnTo>
                  <a:lnTo>
                    <a:pt x="10" y="84"/>
                  </a:lnTo>
                  <a:lnTo>
                    <a:pt x="14" y="80"/>
                  </a:lnTo>
                  <a:lnTo>
                    <a:pt x="14" y="80"/>
                  </a:lnTo>
                  <a:lnTo>
                    <a:pt x="16" y="78"/>
                  </a:lnTo>
                  <a:lnTo>
                    <a:pt x="16" y="76"/>
                  </a:lnTo>
                  <a:lnTo>
                    <a:pt x="17" y="74"/>
                  </a:lnTo>
                  <a:lnTo>
                    <a:pt x="19" y="72"/>
                  </a:lnTo>
                  <a:lnTo>
                    <a:pt x="19" y="72"/>
                  </a:lnTo>
                  <a:lnTo>
                    <a:pt x="19" y="70"/>
                  </a:lnTo>
                  <a:lnTo>
                    <a:pt x="21" y="70"/>
                  </a:lnTo>
                  <a:lnTo>
                    <a:pt x="21" y="70"/>
                  </a:lnTo>
                  <a:lnTo>
                    <a:pt x="23" y="68"/>
                  </a:lnTo>
                  <a:lnTo>
                    <a:pt x="23" y="68"/>
                  </a:lnTo>
                  <a:lnTo>
                    <a:pt x="27" y="65"/>
                  </a:lnTo>
                  <a:lnTo>
                    <a:pt x="27" y="65"/>
                  </a:lnTo>
                  <a:lnTo>
                    <a:pt x="31" y="65"/>
                  </a:lnTo>
                  <a:lnTo>
                    <a:pt x="31" y="65"/>
                  </a:lnTo>
                  <a:lnTo>
                    <a:pt x="33" y="65"/>
                  </a:lnTo>
                  <a:lnTo>
                    <a:pt x="33" y="65"/>
                  </a:lnTo>
                  <a:lnTo>
                    <a:pt x="34" y="66"/>
                  </a:lnTo>
                  <a:lnTo>
                    <a:pt x="34" y="65"/>
                  </a:lnTo>
                  <a:lnTo>
                    <a:pt x="34" y="65"/>
                  </a:lnTo>
                  <a:lnTo>
                    <a:pt x="42" y="57"/>
                  </a:lnTo>
                  <a:lnTo>
                    <a:pt x="48" y="49"/>
                  </a:lnTo>
                  <a:lnTo>
                    <a:pt x="53" y="44"/>
                  </a:lnTo>
                  <a:lnTo>
                    <a:pt x="53" y="42"/>
                  </a:lnTo>
                  <a:lnTo>
                    <a:pt x="59" y="46"/>
                  </a:lnTo>
                  <a:lnTo>
                    <a:pt x="63" y="49"/>
                  </a:lnTo>
                  <a:lnTo>
                    <a:pt x="67" y="46"/>
                  </a:lnTo>
                  <a:lnTo>
                    <a:pt x="72" y="40"/>
                  </a:lnTo>
                  <a:lnTo>
                    <a:pt x="72" y="31"/>
                  </a:lnTo>
                  <a:lnTo>
                    <a:pt x="72" y="31"/>
                  </a:lnTo>
                  <a:lnTo>
                    <a:pt x="76" y="29"/>
                  </a:lnTo>
                  <a:lnTo>
                    <a:pt x="80" y="25"/>
                  </a:lnTo>
                  <a:lnTo>
                    <a:pt x="80" y="23"/>
                  </a:lnTo>
                  <a:lnTo>
                    <a:pt x="80" y="23"/>
                  </a:lnTo>
                  <a:lnTo>
                    <a:pt x="80" y="17"/>
                  </a:lnTo>
                  <a:lnTo>
                    <a:pt x="80" y="17"/>
                  </a:lnTo>
                  <a:lnTo>
                    <a:pt x="86" y="10"/>
                  </a:lnTo>
                  <a:lnTo>
                    <a:pt x="86" y="10"/>
                  </a:lnTo>
                  <a:lnTo>
                    <a:pt x="91" y="4"/>
                  </a:lnTo>
                  <a:lnTo>
                    <a:pt x="91" y="4"/>
                  </a:lnTo>
                  <a:lnTo>
                    <a:pt x="93" y="0"/>
                  </a:lnTo>
                  <a:lnTo>
                    <a:pt x="95" y="0"/>
                  </a:lnTo>
                  <a:lnTo>
                    <a:pt x="97" y="0"/>
                  </a:lnTo>
                  <a:lnTo>
                    <a:pt x="97" y="0"/>
                  </a:lnTo>
                  <a:lnTo>
                    <a:pt x="103" y="4"/>
                  </a:lnTo>
                  <a:lnTo>
                    <a:pt x="103" y="4"/>
                  </a:lnTo>
                  <a:lnTo>
                    <a:pt x="104" y="8"/>
                  </a:lnTo>
                  <a:lnTo>
                    <a:pt x="104" y="10"/>
                  </a:lnTo>
                  <a:lnTo>
                    <a:pt x="104" y="12"/>
                  </a:lnTo>
                  <a:lnTo>
                    <a:pt x="104" y="15"/>
                  </a:lnTo>
                  <a:lnTo>
                    <a:pt x="104" y="15"/>
                  </a:lnTo>
                  <a:lnTo>
                    <a:pt x="106" y="15"/>
                  </a:lnTo>
                  <a:lnTo>
                    <a:pt x="108" y="15"/>
                  </a:lnTo>
                  <a:lnTo>
                    <a:pt x="110" y="15"/>
                  </a:lnTo>
                  <a:lnTo>
                    <a:pt x="112" y="17"/>
                  </a:lnTo>
                  <a:lnTo>
                    <a:pt x="112" y="17"/>
                  </a:lnTo>
                  <a:lnTo>
                    <a:pt x="120" y="25"/>
                  </a:lnTo>
                  <a:lnTo>
                    <a:pt x="121" y="25"/>
                  </a:lnTo>
                  <a:lnTo>
                    <a:pt x="125" y="29"/>
                  </a:lnTo>
                  <a:lnTo>
                    <a:pt x="125" y="31"/>
                  </a:lnTo>
                  <a:lnTo>
                    <a:pt x="125" y="31"/>
                  </a:lnTo>
                  <a:lnTo>
                    <a:pt x="120" y="29"/>
                  </a:lnTo>
                  <a:lnTo>
                    <a:pt x="118" y="29"/>
                  </a:lnTo>
                  <a:lnTo>
                    <a:pt x="116" y="31"/>
                  </a:lnTo>
                  <a:lnTo>
                    <a:pt x="116" y="31"/>
                  </a:lnTo>
                  <a:lnTo>
                    <a:pt x="116" y="31"/>
                  </a:lnTo>
                  <a:lnTo>
                    <a:pt x="116" y="40"/>
                  </a:lnTo>
                  <a:lnTo>
                    <a:pt x="112" y="46"/>
                  </a:lnTo>
                  <a:lnTo>
                    <a:pt x="104" y="46"/>
                  </a:lnTo>
                  <a:lnTo>
                    <a:pt x="78" y="44"/>
                  </a:lnTo>
                  <a:lnTo>
                    <a:pt x="78" y="59"/>
                  </a:lnTo>
                  <a:lnTo>
                    <a:pt x="70" y="68"/>
                  </a:lnTo>
                  <a:lnTo>
                    <a:pt x="61" y="87"/>
                  </a:lnTo>
                  <a:lnTo>
                    <a:pt x="33" y="89"/>
                  </a:lnTo>
                  <a:lnTo>
                    <a:pt x="21" y="97"/>
                  </a:lnTo>
                  <a:lnTo>
                    <a:pt x="8" y="99"/>
                  </a:lnTo>
                  <a:lnTo>
                    <a:pt x="0" y="89"/>
                  </a:lnTo>
                  <a:lnTo>
                    <a:pt x="0" y="89"/>
                  </a:lnTo>
                  <a:lnTo>
                    <a:pt x="0" y="89"/>
                  </a:lnTo>
                  <a:close/>
                </a:path>
              </a:pathLst>
            </a:custGeom>
            <a:solidFill>
              <a:schemeClr val="bg1">
                <a:lumMod val="85000"/>
              </a:schemeClr>
            </a:solidFill>
            <a:ln w="635" cap="rnd">
              <a:solidFill>
                <a:schemeClr val="bg1">
                  <a:alpha val="17000"/>
                </a:schemeClr>
              </a:solidFill>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49" name="Freeform 349">
              <a:extLst>
                <a:ext uri="{FF2B5EF4-FFF2-40B4-BE49-F238E27FC236}">
                  <a16:creationId xmlns:a16="http://schemas.microsoft.com/office/drawing/2014/main" id="{D2C7C517-9E54-8745-AD95-DF2FF0C84CB0}"/>
                </a:ext>
              </a:extLst>
            </p:cNvPr>
            <p:cNvSpPr>
              <a:spLocks/>
            </p:cNvSpPr>
            <p:nvPr userDrawn="1"/>
          </p:nvSpPr>
          <p:spPr bwMode="auto">
            <a:xfrm>
              <a:off x="3332024" y="3188011"/>
              <a:ext cx="190858" cy="128635"/>
            </a:xfrm>
            <a:custGeom>
              <a:avLst/>
              <a:gdLst>
                <a:gd name="T0" fmla="*/ 0 w 125"/>
                <a:gd name="T1" fmla="*/ 89 h 99"/>
                <a:gd name="T2" fmla="*/ 8 w 125"/>
                <a:gd name="T3" fmla="*/ 89 h 99"/>
                <a:gd name="T4" fmla="*/ 10 w 125"/>
                <a:gd name="T5" fmla="*/ 91 h 99"/>
                <a:gd name="T6" fmla="*/ 10 w 125"/>
                <a:gd name="T7" fmla="*/ 89 h 99"/>
                <a:gd name="T8" fmla="*/ 10 w 125"/>
                <a:gd name="T9" fmla="*/ 84 h 99"/>
                <a:gd name="T10" fmla="*/ 14 w 125"/>
                <a:gd name="T11" fmla="*/ 80 h 99"/>
                <a:gd name="T12" fmla="*/ 16 w 125"/>
                <a:gd name="T13" fmla="*/ 76 h 99"/>
                <a:gd name="T14" fmla="*/ 19 w 125"/>
                <a:gd name="T15" fmla="*/ 72 h 99"/>
                <a:gd name="T16" fmla="*/ 19 w 125"/>
                <a:gd name="T17" fmla="*/ 70 h 99"/>
                <a:gd name="T18" fmla="*/ 21 w 125"/>
                <a:gd name="T19" fmla="*/ 70 h 99"/>
                <a:gd name="T20" fmla="*/ 23 w 125"/>
                <a:gd name="T21" fmla="*/ 68 h 99"/>
                <a:gd name="T22" fmla="*/ 27 w 125"/>
                <a:gd name="T23" fmla="*/ 65 h 99"/>
                <a:gd name="T24" fmla="*/ 31 w 125"/>
                <a:gd name="T25" fmla="*/ 65 h 99"/>
                <a:gd name="T26" fmla="*/ 33 w 125"/>
                <a:gd name="T27" fmla="*/ 65 h 99"/>
                <a:gd name="T28" fmla="*/ 34 w 125"/>
                <a:gd name="T29" fmla="*/ 65 h 99"/>
                <a:gd name="T30" fmla="*/ 42 w 125"/>
                <a:gd name="T31" fmla="*/ 57 h 99"/>
                <a:gd name="T32" fmla="*/ 53 w 125"/>
                <a:gd name="T33" fmla="*/ 44 h 99"/>
                <a:gd name="T34" fmla="*/ 59 w 125"/>
                <a:gd name="T35" fmla="*/ 46 h 99"/>
                <a:gd name="T36" fmla="*/ 67 w 125"/>
                <a:gd name="T37" fmla="*/ 46 h 99"/>
                <a:gd name="T38" fmla="*/ 72 w 125"/>
                <a:gd name="T39" fmla="*/ 31 h 99"/>
                <a:gd name="T40" fmla="*/ 76 w 125"/>
                <a:gd name="T41" fmla="*/ 29 h 99"/>
                <a:gd name="T42" fmla="*/ 80 w 125"/>
                <a:gd name="T43" fmla="*/ 23 h 99"/>
                <a:gd name="T44" fmla="*/ 80 w 125"/>
                <a:gd name="T45" fmla="*/ 17 h 99"/>
                <a:gd name="T46" fmla="*/ 86 w 125"/>
                <a:gd name="T47" fmla="*/ 10 h 99"/>
                <a:gd name="T48" fmla="*/ 91 w 125"/>
                <a:gd name="T49" fmla="*/ 4 h 99"/>
                <a:gd name="T50" fmla="*/ 93 w 125"/>
                <a:gd name="T51" fmla="*/ 0 h 99"/>
                <a:gd name="T52" fmla="*/ 97 w 125"/>
                <a:gd name="T53" fmla="*/ 0 h 99"/>
                <a:gd name="T54" fmla="*/ 103 w 125"/>
                <a:gd name="T55" fmla="*/ 4 h 99"/>
                <a:gd name="T56" fmla="*/ 104 w 125"/>
                <a:gd name="T57" fmla="*/ 8 h 99"/>
                <a:gd name="T58" fmla="*/ 104 w 125"/>
                <a:gd name="T59" fmla="*/ 12 h 99"/>
                <a:gd name="T60" fmla="*/ 104 w 125"/>
                <a:gd name="T61" fmla="*/ 15 h 99"/>
                <a:gd name="T62" fmla="*/ 108 w 125"/>
                <a:gd name="T63" fmla="*/ 15 h 99"/>
                <a:gd name="T64" fmla="*/ 112 w 125"/>
                <a:gd name="T65" fmla="*/ 17 h 99"/>
                <a:gd name="T66" fmla="*/ 120 w 125"/>
                <a:gd name="T67" fmla="*/ 25 h 99"/>
                <a:gd name="T68" fmla="*/ 125 w 125"/>
                <a:gd name="T69" fmla="*/ 29 h 99"/>
                <a:gd name="T70" fmla="*/ 125 w 125"/>
                <a:gd name="T71" fmla="*/ 31 h 99"/>
                <a:gd name="T72" fmla="*/ 118 w 125"/>
                <a:gd name="T73" fmla="*/ 29 h 99"/>
                <a:gd name="T74" fmla="*/ 116 w 125"/>
                <a:gd name="T75" fmla="*/ 31 h 99"/>
                <a:gd name="T76" fmla="*/ 116 w 125"/>
                <a:gd name="T77" fmla="*/ 40 h 99"/>
                <a:gd name="T78" fmla="*/ 104 w 125"/>
                <a:gd name="T79" fmla="*/ 46 h 99"/>
                <a:gd name="T80" fmla="*/ 78 w 125"/>
                <a:gd name="T81" fmla="*/ 59 h 99"/>
                <a:gd name="T82" fmla="*/ 61 w 125"/>
                <a:gd name="T83" fmla="*/ 87 h 99"/>
                <a:gd name="T84" fmla="*/ 21 w 125"/>
                <a:gd name="T85" fmla="*/ 97 h 99"/>
                <a:gd name="T86" fmla="*/ 0 w 125"/>
                <a:gd name="T87" fmla="*/ 89 h 99"/>
                <a:gd name="T88" fmla="*/ 0 w 125"/>
                <a:gd name="T89" fmla="*/ 89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25" h="99">
                  <a:moveTo>
                    <a:pt x="0" y="89"/>
                  </a:moveTo>
                  <a:lnTo>
                    <a:pt x="0" y="89"/>
                  </a:lnTo>
                  <a:lnTo>
                    <a:pt x="8" y="89"/>
                  </a:lnTo>
                  <a:lnTo>
                    <a:pt x="8" y="89"/>
                  </a:lnTo>
                  <a:lnTo>
                    <a:pt x="10" y="89"/>
                  </a:lnTo>
                  <a:lnTo>
                    <a:pt x="10" y="91"/>
                  </a:lnTo>
                  <a:lnTo>
                    <a:pt x="10" y="91"/>
                  </a:lnTo>
                  <a:lnTo>
                    <a:pt x="10" y="89"/>
                  </a:lnTo>
                  <a:lnTo>
                    <a:pt x="10" y="89"/>
                  </a:lnTo>
                  <a:lnTo>
                    <a:pt x="10" y="84"/>
                  </a:lnTo>
                  <a:lnTo>
                    <a:pt x="14" y="80"/>
                  </a:lnTo>
                  <a:lnTo>
                    <a:pt x="14" y="80"/>
                  </a:lnTo>
                  <a:lnTo>
                    <a:pt x="16" y="78"/>
                  </a:lnTo>
                  <a:lnTo>
                    <a:pt x="16" y="76"/>
                  </a:lnTo>
                  <a:lnTo>
                    <a:pt x="17" y="74"/>
                  </a:lnTo>
                  <a:lnTo>
                    <a:pt x="19" y="72"/>
                  </a:lnTo>
                  <a:lnTo>
                    <a:pt x="19" y="72"/>
                  </a:lnTo>
                  <a:lnTo>
                    <a:pt x="19" y="70"/>
                  </a:lnTo>
                  <a:lnTo>
                    <a:pt x="21" y="70"/>
                  </a:lnTo>
                  <a:lnTo>
                    <a:pt x="21" y="70"/>
                  </a:lnTo>
                  <a:lnTo>
                    <a:pt x="23" y="68"/>
                  </a:lnTo>
                  <a:lnTo>
                    <a:pt x="23" y="68"/>
                  </a:lnTo>
                  <a:lnTo>
                    <a:pt x="27" y="65"/>
                  </a:lnTo>
                  <a:lnTo>
                    <a:pt x="27" y="65"/>
                  </a:lnTo>
                  <a:lnTo>
                    <a:pt x="31" y="65"/>
                  </a:lnTo>
                  <a:lnTo>
                    <a:pt x="31" y="65"/>
                  </a:lnTo>
                  <a:lnTo>
                    <a:pt x="33" y="65"/>
                  </a:lnTo>
                  <a:lnTo>
                    <a:pt x="33" y="65"/>
                  </a:lnTo>
                  <a:lnTo>
                    <a:pt x="34" y="66"/>
                  </a:lnTo>
                  <a:lnTo>
                    <a:pt x="34" y="65"/>
                  </a:lnTo>
                  <a:lnTo>
                    <a:pt x="34" y="65"/>
                  </a:lnTo>
                  <a:lnTo>
                    <a:pt x="42" y="57"/>
                  </a:lnTo>
                  <a:lnTo>
                    <a:pt x="48" y="49"/>
                  </a:lnTo>
                  <a:lnTo>
                    <a:pt x="53" y="44"/>
                  </a:lnTo>
                  <a:lnTo>
                    <a:pt x="53" y="42"/>
                  </a:lnTo>
                  <a:lnTo>
                    <a:pt x="59" y="46"/>
                  </a:lnTo>
                  <a:lnTo>
                    <a:pt x="63" y="49"/>
                  </a:lnTo>
                  <a:lnTo>
                    <a:pt x="67" y="46"/>
                  </a:lnTo>
                  <a:lnTo>
                    <a:pt x="72" y="40"/>
                  </a:lnTo>
                  <a:lnTo>
                    <a:pt x="72" y="31"/>
                  </a:lnTo>
                  <a:lnTo>
                    <a:pt x="72" y="31"/>
                  </a:lnTo>
                  <a:lnTo>
                    <a:pt x="76" y="29"/>
                  </a:lnTo>
                  <a:lnTo>
                    <a:pt x="80" y="25"/>
                  </a:lnTo>
                  <a:lnTo>
                    <a:pt x="80" y="23"/>
                  </a:lnTo>
                  <a:lnTo>
                    <a:pt x="80" y="23"/>
                  </a:lnTo>
                  <a:lnTo>
                    <a:pt x="80" y="17"/>
                  </a:lnTo>
                  <a:lnTo>
                    <a:pt x="80" y="17"/>
                  </a:lnTo>
                  <a:lnTo>
                    <a:pt x="86" y="10"/>
                  </a:lnTo>
                  <a:lnTo>
                    <a:pt x="86" y="10"/>
                  </a:lnTo>
                  <a:lnTo>
                    <a:pt x="91" y="4"/>
                  </a:lnTo>
                  <a:lnTo>
                    <a:pt x="91" y="4"/>
                  </a:lnTo>
                  <a:lnTo>
                    <a:pt x="93" y="0"/>
                  </a:lnTo>
                  <a:lnTo>
                    <a:pt x="95" y="0"/>
                  </a:lnTo>
                  <a:lnTo>
                    <a:pt x="97" y="0"/>
                  </a:lnTo>
                  <a:lnTo>
                    <a:pt x="97" y="0"/>
                  </a:lnTo>
                  <a:lnTo>
                    <a:pt x="103" y="4"/>
                  </a:lnTo>
                  <a:lnTo>
                    <a:pt x="103" y="4"/>
                  </a:lnTo>
                  <a:lnTo>
                    <a:pt x="104" y="8"/>
                  </a:lnTo>
                  <a:lnTo>
                    <a:pt x="104" y="10"/>
                  </a:lnTo>
                  <a:lnTo>
                    <a:pt x="104" y="12"/>
                  </a:lnTo>
                  <a:lnTo>
                    <a:pt x="104" y="15"/>
                  </a:lnTo>
                  <a:lnTo>
                    <a:pt x="104" y="15"/>
                  </a:lnTo>
                  <a:lnTo>
                    <a:pt x="106" y="15"/>
                  </a:lnTo>
                  <a:lnTo>
                    <a:pt x="108" y="15"/>
                  </a:lnTo>
                  <a:lnTo>
                    <a:pt x="110" y="15"/>
                  </a:lnTo>
                  <a:lnTo>
                    <a:pt x="112" y="17"/>
                  </a:lnTo>
                  <a:lnTo>
                    <a:pt x="112" y="17"/>
                  </a:lnTo>
                  <a:lnTo>
                    <a:pt x="120" y="25"/>
                  </a:lnTo>
                  <a:lnTo>
                    <a:pt x="121" y="25"/>
                  </a:lnTo>
                  <a:lnTo>
                    <a:pt x="125" y="29"/>
                  </a:lnTo>
                  <a:lnTo>
                    <a:pt x="125" y="31"/>
                  </a:lnTo>
                  <a:lnTo>
                    <a:pt x="125" y="31"/>
                  </a:lnTo>
                  <a:lnTo>
                    <a:pt x="120" y="29"/>
                  </a:lnTo>
                  <a:lnTo>
                    <a:pt x="118" y="29"/>
                  </a:lnTo>
                  <a:lnTo>
                    <a:pt x="116" y="31"/>
                  </a:lnTo>
                  <a:lnTo>
                    <a:pt x="116" y="31"/>
                  </a:lnTo>
                  <a:lnTo>
                    <a:pt x="116" y="31"/>
                  </a:lnTo>
                  <a:lnTo>
                    <a:pt x="116" y="40"/>
                  </a:lnTo>
                  <a:lnTo>
                    <a:pt x="112" y="46"/>
                  </a:lnTo>
                  <a:lnTo>
                    <a:pt x="104" y="46"/>
                  </a:lnTo>
                  <a:lnTo>
                    <a:pt x="78" y="44"/>
                  </a:lnTo>
                  <a:lnTo>
                    <a:pt x="78" y="59"/>
                  </a:lnTo>
                  <a:lnTo>
                    <a:pt x="70" y="68"/>
                  </a:lnTo>
                  <a:lnTo>
                    <a:pt x="61" y="87"/>
                  </a:lnTo>
                  <a:lnTo>
                    <a:pt x="33" y="89"/>
                  </a:lnTo>
                  <a:lnTo>
                    <a:pt x="21" y="97"/>
                  </a:lnTo>
                  <a:lnTo>
                    <a:pt x="8" y="99"/>
                  </a:lnTo>
                  <a:lnTo>
                    <a:pt x="0" y="89"/>
                  </a:lnTo>
                  <a:lnTo>
                    <a:pt x="0" y="89"/>
                  </a:lnTo>
                  <a:lnTo>
                    <a:pt x="0" y="89"/>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50" name="Freeform 350">
              <a:extLst>
                <a:ext uri="{FF2B5EF4-FFF2-40B4-BE49-F238E27FC236}">
                  <a16:creationId xmlns:a16="http://schemas.microsoft.com/office/drawing/2014/main" id="{10CCA59E-4F68-9442-8D98-0EBD50D80E4D}"/>
                </a:ext>
              </a:extLst>
            </p:cNvPr>
            <p:cNvSpPr>
              <a:spLocks/>
            </p:cNvSpPr>
            <p:nvPr userDrawn="1"/>
          </p:nvSpPr>
          <p:spPr bwMode="auto">
            <a:xfrm>
              <a:off x="3412948" y="3228291"/>
              <a:ext cx="29010" cy="23388"/>
            </a:xfrm>
            <a:custGeom>
              <a:avLst/>
              <a:gdLst>
                <a:gd name="T0" fmla="*/ 0 w 19"/>
                <a:gd name="T1" fmla="*/ 11 h 18"/>
                <a:gd name="T2" fmla="*/ 6 w 19"/>
                <a:gd name="T3" fmla="*/ 15 h 18"/>
                <a:gd name="T4" fmla="*/ 10 w 19"/>
                <a:gd name="T5" fmla="*/ 18 h 18"/>
                <a:gd name="T6" fmla="*/ 14 w 19"/>
                <a:gd name="T7" fmla="*/ 15 h 18"/>
                <a:gd name="T8" fmla="*/ 19 w 19"/>
                <a:gd name="T9" fmla="*/ 9 h 18"/>
                <a:gd name="T10" fmla="*/ 19 w 19"/>
                <a:gd name="T11" fmla="*/ 0 h 18"/>
                <a:gd name="T12" fmla="*/ 12 w 19"/>
                <a:gd name="T13" fmla="*/ 0 h 18"/>
                <a:gd name="T14" fmla="*/ 8 w 19"/>
                <a:gd name="T15" fmla="*/ 5 h 18"/>
                <a:gd name="T16" fmla="*/ 0 w 19"/>
                <a:gd name="T17" fmla="*/ 11 h 18"/>
                <a:gd name="T18" fmla="*/ 0 w 19"/>
                <a:gd name="T19" fmla="*/ 11 h 18"/>
                <a:gd name="T20" fmla="*/ 0 w 19"/>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 h="18">
                  <a:moveTo>
                    <a:pt x="0" y="11"/>
                  </a:moveTo>
                  <a:lnTo>
                    <a:pt x="6" y="15"/>
                  </a:lnTo>
                  <a:lnTo>
                    <a:pt x="10" y="18"/>
                  </a:lnTo>
                  <a:lnTo>
                    <a:pt x="14" y="15"/>
                  </a:lnTo>
                  <a:lnTo>
                    <a:pt x="19" y="9"/>
                  </a:lnTo>
                  <a:lnTo>
                    <a:pt x="19" y="0"/>
                  </a:lnTo>
                  <a:lnTo>
                    <a:pt x="12" y="0"/>
                  </a:lnTo>
                  <a:lnTo>
                    <a:pt x="8" y="5"/>
                  </a:lnTo>
                  <a:lnTo>
                    <a:pt x="0" y="11"/>
                  </a:lnTo>
                  <a:lnTo>
                    <a:pt x="0" y="11"/>
                  </a:lnTo>
                  <a:lnTo>
                    <a:pt x="0" y="11"/>
                  </a:lnTo>
                  <a:close/>
                </a:path>
              </a:pathLst>
            </a:custGeom>
            <a:solidFill>
              <a:schemeClr val="bg1">
                <a:lumMod val="85000"/>
              </a:schemeClr>
            </a:solidFill>
            <a:ln w="635" cap="rnd">
              <a:solidFill>
                <a:schemeClr val="bg1">
                  <a:alpha val="17000"/>
                </a:schemeClr>
              </a:solidFill>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51" name="Freeform 351">
              <a:extLst>
                <a:ext uri="{FF2B5EF4-FFF2-40B4-BE49-F238E27FC236}">
                  <a16:creationId xmlns:a16="http://schemas.microsoft.com/office/drawing/2014/main" id="{E2E96132-39B4-0548-8E7D-804A6C16F690}"/>
                </a:ext>
              </a:extLst>
            </p:cNvPr>
            <p:cNvSpPr>
              <a:spLocks/>
            </p:cNvSpPr>
            <p:nvPr userDrawn="1"/>
          </p:nvSpPr>
          <p:spPr bwMode="auto">
            <a:xfrm>
              <a:off x="3412948" y="3228291"/>
              <a:ext cx="29010" cy="23388"/>
            </a:xfrm>
            <a:custGeom>
              <a:avLst/>
              <a:gdLst>
                <a:gd name="T0" fmla="*/ 0 w 19"/>
                <a:gd name="T1" fmla="*/ 11 h 18"/>
                <a:gd name="T2" fmla="*/ 6 w 19"/>
                <a:gd name="T3" fmla="*/ 15 h 18"/>
                <a:gd name="T4" fmla="*/ 10 w 19"/>
                <a:gd name="T5" fmla="*/ 18 h 18"/>
                <a:gd name="T6" fmla="*/ 14 w 19"/>
                <a:gd name="T7" fmla="*/ 15 h 18"/>
                <a:gd name="T8" fmla="*/ 19 w 19"/>
                <a:gd name="T9" fmla="*/ 9 h 18"/>
                <a:gd name="T10" fmla="*/ 19 w 19"/>
                <a:gd name="T11" fmla="*/ 0 h 18"/>
                <a:gd name="T12" fmla="*/ 12 w 19"/>
                <a:gd name="T13" fmla="*/ 0 h 18"/>
                <a:gd name="T14" fmla="*/ 8 w 19"/>
                <a:gd name="T15" fmla="*/ 5 h 18"/>
                <a:gd name="T16" fmla="*/ 0 w 19"/>
                <a:gd name="T17" fmla="*/ 11 h 18"/>
                <a:gd name="T18" fmla="*/ 0 w 19"/>
                <a:gd name="T19" fmla="*/ 11 h 18"/>
                <a:gd name="T20" fmla="*/ 0 w 19"/>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 h="18">
                  <a:moveTo>
                    <a:pt x="0" y="11"/>
                  </a:moveTo>
                  <a:lnTo>
                    <a:pt x="6" y="15"/>
                  </a:lnTo>
                  <a:lnTo>
                    <a:pt x="10" y="18"/>
                  </a:lnTo>
                  <a:lnTo>
                    <a:pt x="14" y="15"/>
                  </a:lnTo>
                  <a:lnTo>
                    <a:pt x="19" y="9"/>
                  </a:lnTo>
                  <a:lnTo>
                    <a:pt x="19" y="0"/>
                  </a:lnTo>
                  <a:lnTo>
                    <a:pt x="12" y="0"/>
                  </a:lnTo>
                  <a:lnTo>
                    <a:pt x="8" y="5"/>
                  </a:lnTo>
                  <a:lnTo>
                    <a:pt x="0" y="11"/>
                  </a:lnTo>
                  <a:lnTo>
                    <a:pt x="0" y="11"/>
                  </a:lnTo>
                  <a:lnTo>
                    <a:pt x="0" y="11"/>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52" name="Freeform 352">
              <a:extLst>
                <a:ext uri="{FF2B5EF4-FFF2-40B4-BE49-F238E27FC236}">
                  <a16:creationId xmlns:a16="http://schemas.microsoft.com/office/drawing/2014/main" id="{609BF004-19F4-6449-897F-FB7E15DF1B6A}"/>
                </a:ext>
              </a:extLst>
            </p:cNvPr>
            <p:cNvSpPr>
              <a:spLocks/>
            </p:cNvSpPr>
            <p:nvPr userDrawn="1"/>
          </p:nvSpPr>
          <p:spPr bwMode="auto">
            <a:xfrm>
              <a:off x="3590064" y="3132140"/>
              <a:ext cx="100773" cy="80559"/>
            </a:xfrm>
            <a:custGeom>
              <a:avLst/>
              <a:gdLst>
                <a:gd name="T0" fmla="*/ 0 w 66"/>
                <a:gd name="T1" fmla="*/ 41 h 62"/>
                <a:gd name="T2" fmla="*/ 0 w 66"/>
                <a:gd name="T3" fmla="*/ 38 h 62"/>
                <a:gd name="T4" fmla="*/ 2 w 66"/>
                <a:gd name="T5" fmla="*/ 36 h 62"/>
                <a:gd name="T6" fmla="*/ 4 w 66"/>
                <a:gd name="T7" fmla="*/ 30 h 62"/>
                <a:gd name="T8" fmla="*/ 5 w 66"/>
                <a:gd name="T9" fmla="*/ 26 h 62"/>
                <a:gd name="T10" fmla="*/ 9 w 66"/>
                <a:gd name="T11" fmla="*/ 24 h 62"/>
                <a:gd name="T12" fmla="*/ 13 w 66"/>
                <a:gd name="T13" fmla="*/ 24 h 62"/>
                <a:gd name="T14" fmla="*/ 19 w 66"/>
                <a:gd name="T15" fmla="*/ 21 h 62"/>
                <a:gd name="T16" fmla="*/ 22 w 66"/>
                <a:gd name="T17" fmla="*/ 17 h 62"/>
                <a:gd name="T18" fmla="*/ 22 w 66"/>
                <a:gd name="T19" fmla="*/ 13 h 62"/>
                <a:gd name="T20" fmla="*/ 22 w 66"/>
                <a:gd name="T21" fmla="*/ 15 h 62"/>
                <a:gd name="T22" fmla="*/ 26 w 66"/>
                <a:gd name="T23" fmla="*/ 21 h 62"/>
                <a:gd name="T24" fmla="*/ 26 w 66"/>
                <a:gd name="T25" fmla="*/ 22 h 62"/>
                <a:gd name="T26" fmla="*/ 28 w 66"/>
                <a:gd name="T27" fmla="*/ 22 h 62"/>
                <a:gd name="T28" fmla="*/ 30 w 66"/>
                <a:gd name="T29" fmla="*/ 24 h 62"/>
                <a:gd name="T30" fmla="*/ 34 w 66"/>
                <a:gd name="T31" fmla="*/ 22 h 62"/>
                <a:gd name="T32" fmla="*/ 39 w 66"/>
                <a:gd name="T33" fmla="*/ 17 h 62"/>
                <a:gd name="T34" fmla="*/ 43 w 66"/>
                <a:gd name="T35" fmla="*/ 9 h 62"/>
                <a:gd name="T36" fmla="*/ 47 w 66"/>
                <a:gd name="T37" fmla="*/ 9 h 62"/>
                <a:gd name="T38" fmla="*/ 53 w 66"/>
                <a:gd name="T39" fmla="*/ 4 h 62"/>
                <a:gd name="T40" fmla="*/ 55 w 66"/>
                <a:gd name="T41" fmla="*/ 0 h 62"/>
                <a:gd name="T42" fmla="*/ 62 w 66"/>
                <a:gd name="T43" fmla="*/ 7 h 62"/>
                <a:gd name="T44" fmla="*/ 60 w 66"/>
                <a:gd name="T45" fmla="*/ 9 h 62"/>
                <a:gd name="T46" fmla="*/ 58 w 66"/>
                <a:gd name="T47" fmla="*/ 13 h 62"/>
                <a:gd name="T48" fmla="*/ 58 w 66"/>
                <a:gd name="T49" fmla="*/ 21 h 62"/>
                <a:gd name="T50" fmla="*/ 58 w 66"/>
                <a:gd name="T51" fmla="*/ 26 h 62"/>
                <a:gd name="T52" fmla="*/ 62 w 66"/>
                <a:gd name="T53" fmla="*/ 36 h 62"/>
                <a:gd name="T54" fmla="*/ 64 w 66"/>
                <a:gd name="T55" fmla="*/ 36 h 62"/>
                <a:gd name="T56" fmla="*/ 64 w 66"/>
                <a:gd name="T57" fmla="*/ 40 h 62"/>
                <a:gd name="T58" fmla="*/ 62 w 66"/>
                <a:gd name="T59" fmla="*/ 43 h 62"/>
                <a:gd name="T60" fmla="*/ 58 w 66"/>
                <a:gd name="T61" fmla="*/ 47 h 62"/>
                <a:gd name="T62" fmla="*/ 55 w 66"/>
                <a:gd name="T63" fmla="*/ 47 h 62"/>
                <a:gd name="T64" fmla="*/ 51 w 66"/>
                <a:gd name="T65" fmla="*/ 43 h 62"/>
                <a:gd name="T66" fmla="*/ 51 w 66"/>
                <a:gd name="T67" fmla="*/ 57 h 62"/>
                <a:gd name="T68" fmla="*/ 53 w 66"/>
                <a:gd name="T69" fmla="*/ 58 h 62"/>
                <a:gd name="T70" fmla="*/ 51 w 66"/>
                <a:gd name="T71" fmla="*/ 60 h 62"/>
                <a:gd name="T72" fmla="*/ 41 w 66"/>
                <a:gd name="T73" fmla="*/ 60 h 62"/>
                <a:gd name="T74" fmla="*/ 41 w 66"/>
                <a:gd name="T75" fmla="*/ 60 h 62"/>
                <a:gd name="T76" fmla="*/ 38 w 66"/>
                <a:gd name="T77" fmla="*/ 62 h 62"/>
                <a:gd name="T78" fmla="*/ 34 w 66"/>
                <a:gd name="T79" fmla="*/ 60 h 62"/>
                <a:gd name="T80" fmla="*/ 28 w 66"/>
                <a:gd name="T81" fmla="*/ 57 h 62"/>
                <a:gd name="T82" fmla="*/ 26 w 66"/>
                <a:gd name="T83" fmla="*/ 53 h 62"/>
                <a:gd name="T84" fmla="*/ 24 w 66"/>
                <a:gd name="T85" fmla="*/ 51 h 62"/>
                <a:gd name="T86" fmla="*/ 26 w 66"/>
                <a:gd name="T87" fmla="*/ 47 h 62"/>
                <a:gd name="T88" fmla="*/ 30 w 66"/>
                <a:gd name="T89" fmla="*/ 41 h 62"/>
                <a:gd name="T90" fmla="*/ 28 w 66"/>
                <a:gd name="T91" fmla="*/ 34 h 62"/>
                <a:gd name="T92" fmla="*/ 19 w 66"/>
                <a:gd name="T93" fmla="*/ 30 h 62"/>
                <a:gd name="T94" fmla="*/ 17 w 66"/>
                <a:gd name="T95" fmla="*/ 32 h 62"/>
                <a:gd name="T96" fmla="*/ 13 w 66"/>
                <a:gd name="T97" fmla="*/ 34 h 62"/>
                <a:gd name="T98" fmla="*/ 5 w 66"/>
                <a:gd name="T99" fmla="*/ 36 h 62"/>
                <a:gd name="T100" fmla="*/ 0 w 66"/>
                <a:gd name="T101" fmla="*/ 41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6" h="62">
                  <a:moveTo>
                    <a:pt x="0" y="41"/>
                  </a:moveTo>
                  <a:lnTo>
                    <a:pt x="0" y="41"/>
                  </a:lnTo>
                  <a:lnTo>
                    <a:pt x="0" y="40"/>
                  </a:lnTo>
                  <a:lnTo>
                    <a:pt x="0" y="38"/>
                  </a:lnTo>
                  <a:lnTo>
                    <a:pt x="2" y="36"/>
                  </a:lnTo>
                  <a:lnTo>
                    <a:pt x="2" y="36"/>
                  </a:lnTo>
                  <a:lnTo>
                    <a:pt x="2" y="34"/>
                  </a:lnTo>
                  <a:lnTo>
                    <a:pt x="4" y="30"/>
                  </a:lnTo>
                  <a:lnTo>
                    <a:pt x="5" y="26"/>
                  </a:lnTo>
                  <a:lnTo>
                    <a:pt x="5" y="26"/>
                  </a:lnTo>
                  <a:lnTo>
                    <a:pt x="7" y="26"/>
                  </a:lnTo>
                  <a:lnTo>
                    <a:pt x="9" y="24"/>
                  </a:lnTo>
                  <a:lnTo>
                    <a:pt x="13" y="24"/>
                  </a:lnTo>
                  <a:lnTo>
                    <a:pt x="13" y="24"/>
                  </a:lnTo>
                  <a:lnTo>
                    <a:pt x="13" y="24"/>
                  </a:lnTo>
                  <a:lnTo>
                    <a:pt x="19" y="21"/>
                  </a:lnTo>
                  <a:lnTo>
                    <a:pt x="22" y="17"/>
                  </a:lnTo>
                  <a:lnTo>
                    <a:pt x="22" y="17"/>
                  </a:lnTo>
                  <a:lnTo>
                    <a:pt x="22" y="15"/>
                  </a:lnTo>
                  <a:lnTo>
                    <a:pt x="22" y="13"/>
                  </a:lnTo>
                  <a:lnTo>
                    <a:pt x="22" y="15"/>
                  </a:lnTo>
                  <a:lnTo>
                    <a:pt x="22" y="15"/>
                  </a:lnTo>
                  <a:lnTo>
                    <a:pt x="24" y="17"/>
                  </a:lnTo>
                  <a:lnTo>
                    <a:pt x="26" y="21"/>
                  </a:lnTo>
                  <a:lnTo>
                    <a:pt x="26" y="22"/>
                  </a:lnTo>
                  <a:lnTo>
                    <a:pt x="26" y="22"/>
                  </a:lnTo>
                  <a:lnTo>
                    <a:pt x="28" y="22"/>
                  </a:lnTo>
                  <a:lnTo>
                    <a:pt x="28" y="22"/>
                  </a:lnTo>
                  <a:lnTo>
                    <a:pt x="30" y="24"/>
                  </a:lnTo>
                  <a:lnTo>
                    <a:pt x="30" y="24"/>
                  </a:lnTo>
                  <a:lnTo>
                    <a:pt x="34" y="22"/>
                  </a:lnTo>
                  <a:lnTo>
                    <a:pt x="34" y="22"/>
                  </a:lnTo>
                  <a:lnTo>
                    <a:pt x="39" y="17"/>
                  </a:lnTo>
                  <a:lnTo>
                    <a:pt x="39" y="17"/>
                  </a:lnTo>
                  <a:lnTo>
                    <a:pt x="43" y="9"/>
                  </a:lnTo>
                  <a:lnTo>
                    <a:pt x="43" y="9"/>
                  </a:lnTo>
                  <a:lnTo>
                    <a:pt x="45" y="9"/>
                  </a:lnTo>
                  <a:lnTo>
                    <a:pt x="47" y="9"/>
                  </a:lnTo>
                  <a:lnTo>
                    <a:pt x="49" y="7"/>
                  </a:lnTo>
                  <a:lnTo>
                    <a:pt x="53" y="4"/>
                  </a:lnTo>
                  <a:lnTo>
                    <a:pt x="55" y="0"/>
                  </a:lnTo>
                  <a:lnTo>
                    <a:pt x="55" y="0"/>
                  </a:lnTo>
                  <a:lnTo>
                    <a:pt x="58" y="4"/>
                  </a:lnTo>
                  <a:lnTo>
                    <a:pt x="62" y="7"/>
                  </a:lnTo>
                  <a:lnTo>
                    <a:pt x="62" y="9"/>
                  </a:lnTo>
                  <a:lnTo>
                    <a:pt x="60" y="9"/>
                  </a:lnTo>
                  <a:lnTo>
                    <a:pt x="60" y="9"/>
                  </a:lnTo>
                  <a:lnTo>
                    <a:pt x="58" y="13"/>
                  </a:lnTo>
                  <a:lnTo>
                    <a:pt x="58" y="13"/>
                  </a:lnTo>
                  <a:lnTo>
                    <a:pt x="58" y="21"/>
                  </a:lnTo>
                  <a:lnTo>
                    <a:pt x="58" y="21"/>
                  </a:lnTo>
                  <a:lnTo>
                    <a:pt x="58" y="26"/>
                  </a:lnTo>
                  <a:lnTo>
                    <a:pt x="58" y="30"/>
                  </a:lnTo>
                  <a:lnTo>
                    <a:pt x="62" y="36"/>
                  </a:lnTo>
                  <a:lnTo>
                    <a:pt x="62" y="36"/>
                  </a:lnTo>
                  <a:lnTo>
                    <a:pt x="64" y="36"/>
                  </a:lnTo>
                  <a:lnTo>
                    <a:pt x="66" y="36"/>
                  </a:lnTo>
                  <a:lnTo>
                    <a:pt x="64" y="40"/>
                  </a:lnTo>
                  <a:lnTo>
                    <a:pt x="64" y="40"/>
                  </a:lnTo>
                  <a:lnTo>
                    <a:pt x="62" y="43"/>
                  </a:lnTo>
                  <a:lnTo>
                    <a:pt x="58" y="47"/>
                  </a:lnTo>
                  <a:lnTo>
                    <a:pt x="58" y="47"/>
                  </a:lnTo>
                  <a:lnTo>
                    <a:pt x="58" y="47"/>
                  </a:lnTo>
                  <a:lnTo>
                    <a:pt x="55" y="47"/>
                  </a:lnTo>
                  <a:lnTo>
                    <a:pt x="53" y="43"/>
                  </a:lnTo>
                  <a:lnTo>
                    <a:pt x="51" y="43"/>
                  </a:lnTo>
                  <a:lnTo>
                    <a:pt x="51" y="47"/>
                  </a:lnTo>
                  <a:lnTo>
                    <a:pt x="51" y="57"/>
                  </a:lnTo>
                  <a:lnTo>
                    <a:pt x="51" y="57"/>
                  </a:lnTo>
                  <a:lnTo>
                    <a:pt x="53" y="58"/>
                  </a:lnTo>
                  <a:lnTo>
                    <a:pt x="53" y="60"/>
                  </a:lnTo>
                  <a:lnTo>
                    <a:pt x="51" y="60"/>
                  </a:lnTo>
                  <a:lnTo>
                    <a:pt x="51" y="60"/>
                  </a:lnTo>
                  <a:lnTo>
                    <a:pt x="41" y="60"/>
                  </a:lnTo>
                  <a:lnTo>
                    <a:pt x="41" y="60"/>
                  </a:lnTo>
                  <a:lnTo>
                    <a:pt x="41" y="60"/>
                  </a:lnTo>
                  <a:lnTo>
                    <a:pt x="39" y="62"/>
                  </a:lnTo>
                  <a:lnTo>
                    <a:pt x="38" y="62"/>
                  </a:lnTo>
                  <a:lnTo>
                    <a:pt x="36" y="62"/>
                  </a:lnTo>
                  <a:lnTo>
                    <a:pt x="34" y="60"/>
                  </a:lnTo>
                  <a:lnTo>
                    <a:pt x="34" y="60"/>
                  </a:lnTo>
                  <a:lnTo>
                    <a:pt x="28" y="57"/>
                  </a:lnTo>
                  <a:lnTo>
                    <a:pt x="26" y="53"/>
                  </a:lnTo>
                  <a:lnTo>
                    <a:pt x="26" y="53"/>
                  </a:lnTo>
                  <a:lnTo>
                    <a:pt x="24" y="53"/>
                  </a:lnTo>
                  <a:lnTo>
                    <a:pt x="24" y="51"/>
                  </a:lnTo>
                  <a:lnTo>
                    <a:pt x="26" y="47"/>
                  </a:lnTo>
                  <a:lnTo>
                    <a:pt x="26" y="47"/>
                  </a:lnTo>
                  <a:lnTo>
                    <a:pt x="28" y="43"/>
                  </a:lnTo>
                  <a:lnTo>
                    <a:pt x="30" y="41"/>
                  </a:lnTo>
                  <a:lnTo>
                    <a:pt x="28" y="40"/>
                  </a:lnTo>
                  <a:lnTo>
                    <a:pt x="28" y="34"/>
                  </a:lnTo>
                  <a:lnTo>
                    <a:pt x="19" y="30"/>
                  </a:lnTo>
                  <a:lnTo>
                    <a:pt x="19" y="30"/>
                  </a:lnTo>
                  <a:lnTo>
                    <a:pt x="17" y="32"/>
                  </a:lnTo>
                  <a:lnTo>
                    <a:pt x="17" y="32"/>
                  </a:lnTo>
                  <a:lnTo>
                    <a:pt x="15" y="34"/>
                  </a:lnTo>
                  <a:lnTo>
                    <a:pt x="13" y="34"/>
                  </a:lnTo>
                  <a:lnTo>
                    <a:pt x="9" y="30"/>
                  </a:lnTo>
                  <a:lnTo>
                    <a:pt x="5" y="36"/>
                  </a:lnTo>
                  <a:lnTo>
                    <a:pt x="0" y="41"/>
                  </a:lnTo>
                  <a:lnTo>
                    <a:pt x="0" y="41"/>
                  </a:lnTo>
                  <a:lnTo>
                    <a:pt x="0" y="41"/>
                  </a:lnTo>
                  <a:close/>
                </a:path>
              </a:pathLst>
            </a:custGeom>
            <a:solidFill>
              <a:schemeClr val="bg1">
                <a:lumMod val="85000"/>
              </a:schemeClr>
            </a:solidFill>
            <a:ln w="635" cap="rnd">
              <a:solidFill>
                <a:schemeClr val="bg1">
                  <a:alpha val="17000"/>
                </a:schemeClr>
              </a:solidFill>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53" name="Freeform 353">
              <a:extLst>
                <a:ext uri="{FF2B5EF4-FFF2-40B4-BE49-F238E27FC236}">
                  <a16:creationId xmlns:a16="http://schemas.microsoft.com/office/drawing/2014/main" id="{736BFD38-4787-CB4B-BAF0-CB8EB948E092}"/>
                </a:ext>
              </a:extLst>
            </p:cNvPr>
            <p:cNvSpPr>
              <a:spLocks/>
            </p:cNvSpPr>
            <p:nvPr userDrawn="1"/>
          </p:nvSpPr>
          <p:spPr bwMode="auto">
            <a:xfrm>
              <a:off x="3590064" y="3132140"/>
              <a:ext cx="100773" cy="80559"/>
            </a:xfrm>
            <a:custGeom>
              <a:avLst/>
              <a:gdLst>
                <a:gd name="T0" fmla="*/ 0 w 66"/>
                <a:gd name="T1" fmla="*/ 41 h 62"/>
                <a:gd name="T2" fmla="*/ 0 w 66"/>
                <a:gd name="T3" fmla="*/ 38 h 62"/>
                <a:gd name="T4" fmla="*/ 2 w 66"/>
                <a:gd name="T5" fmla="*/ 36 h 62"/>
                <a:gd name="T6" fmla="*/ 4 w 66"/>
                <a:gd name="T7" fmla="*/ 30 h 62"/>
                <a:gd name="T8" fmla="*/ 5 w 66"/>
                <a:gd name="T9" fmla="*/ 26 h 62"/>
                <a:gd name="T10" fmla="*/ 9 w 66"/>
                <a:gd name="T11" fmla="*/ 24 h 62"/>
                <a:gd name="T12" fmla="*/ 13 w 66"/>
                <a:gd name="T13" fmla="*/ 24 h 62"/>
                <a:gd name="T14" fmla="*/ 19 w 66"/>
                <a:gd name="T15" fmla="*/ 21 h 62"/>
                <a:gd name="T16" fmla="*/ 22 w 66"/>
                <a:gd name="T17" fmla="*/ 17 h 62"/>
                <a:gd name="T18" fmla="*/ 22 w 66"/>
                <a:gd name="T19" fmla="*/ 13 h 62"/>
                <a:gd name="T20" fmla="*/ 22 w 66"/>
                <a:gd name="T21" fmla="*/ 15 h 62"/>
                <a:gd name="T22" fmla="*/ 26 w 66"/>
                <a:gd name="T23" fmla="*/ 21 h 62"/>
                <a:gd name="T24" fmla="*/ 26 w 66"/>
                <a:gd name="T25" fmla="*/ 22 h 62"/>
                <a:gd name="T26" fmla="*/ 28 w 66"/>
                <a:gd name="T27" fmla="*/ 22 h 62"/>
                <a:gd name="T28" fmla="*/ 30 w 66"/>
                <a:gd name="T29" fmla="*/ 24 h 62"/>
                <a:gd name="T30" fmla="*/ 34 w 66"/>
                <a:gd name="T31" fmla="*/ 22 h 62"/>
                <a:gd name="T32" fmla="*/ 39 w 66"/>
                <a:gd name="T33" fmla="*/ 17 h 62"/>
                <a:gd name="T34" fmla="*/ 43 w 66"/>
                <a:gd name="T35" fmla="*/ 9 h 62"/>
                <a:gd name="T36" fmla="*/ 47 w 66"/>
                <a:gd name="T37" fmla="*/ 9 h 62"/>
                <a:gd name="T38" fmla="*/ 53 w 66"/>
                <a:gd name="T39" fmla="*/ 4 h 62"/>
                <a:gd name="T40" fmla="*/ 55 w 66"/>
                <a:gd name="T41" fmla="*/ 0 h 62"/>
                <a:gd name="T42" fmla="*/ 62 w 66"/>
                <a:gd name="T43" fmla="*/ 7 h 62"/>
                <a:gd name="T44" fmla="*/ 60 w 66"/>
                <a:gd name="T45" fmla="*/ 9 h 62"/>
                <a:gd name="T46" fmla="*/ 58 w 66"/>
                <a:gd name="T47" fmla="*/ 13 h 62"/>
                <a:gd name="T48" fmla="*/ 58 w 66"/>
                <a:gd name="T49" fmla="*/ 21 h 62"/>
                <a:gd name="T50" fmla="*/ 58 w 66"/>
                <a:gd name="T51" fmla="*/ 26 h 62"/>
                <a:gd name="T52" fmla="*/ 62 w 66"/>
                <a:gd name="T53" fmla="*/ 36 h 62"/>
                <a:gd name="T54" fmla="*/ 64 w 66"/>
                <a:gd name="T55" fmla="*/ 36 h 62"/>
                <a:gd name="T56" fmla="*/ 64 w 66"/>
                <a:gd name="T57" fmla="*/ 40 h 62"/>
                <a:gd name="T58" fmla="*/ 62 w 66"/>
                <a:gd name="T59" fmla="*/ 43 h 62"/>
                <a:gd name="T60" fmla="*/ 58 w 66"/>
                <a:gd name="T61" fmla="*/ 47 h 62"/>
                <a:gd name="T62" fmla="*/ 55 w 66"/>
                <a:gd name="T63" fmla="*/ 47 h 62"/>
                <a:gd name="T64" fmla="*/ 51 w 66"/>
                <a:gd name="T65" fmla="*/ 43 h 62"/>
                <a:gd name="T66" fmla="*/ 51 w 66"/>
                <a:gd name="T67" fmla="*/ 57 h 62"/>
                <a:gd name="T68" fmla="*/ 53 w 66"/>
                <a:gd name="T69" fmla="*/ 58 h 62"/>
                <a:gd name="T70" fmla="*/ 51 w 66"/>
                <a:gd name="T71" fmla="*/ 60 h 62"/>
                <a:gd name="T72" fmla="*/ 41 w 66"/>
                <a:gd name="T73" fmla="*/ 60 h 62"/>
                <a:gd name="T74" fmla="*/ 41 w 66"/>
                <a:gd name="T75" fmla="*/ 60 h 62"/>
                <a:gd name="T76" fmla="*/ 38 w 66"/>
                <a:gd name="T77" fmla="*/ 62 h 62"/>
                <a:gd name="T78" fmla="*/ 34 w 66"/>
                <a:gd name="T79" fmla="*/ 60 h 62"/>
                <a:gd name="T80" fmla="*/ 28 w 66"/>
                <a:gd name="T81" fmla="*/ 57 h 62"/>
                <a:gd name="T82" fmla="*/ 26 w 66"/>
                <a:gd name="T83" fmla="*/ 53 h 62"/>
                <a:gd name="T84" fmla="*/ 24 w 66"/>
                <a:gd name="T85" fmla="*/ 51 h 62"/>
                <a:gd name="T86" fmla="*/ 26 w 66"/>
                <a:gd name="T87" fmla="*/ 47 h 62"/>
                <a:gd name="T88" fmla="*/ 30 w 66"/>
                <a:gd name="T89" fmla="*/ 41 h 62"/>
                <a:gd name="T90" fmla="*/ 28 w 66"/>
                <a:gd name="T91" fmla="*/ 34 h 62"/>
                <a:gd name="T92" fmla="*/ 19 w 66"/>
                <a:gd name="T93" fmla="*/ 30 h 62"/>
                <a:gd name="T94" fmla="*/ 17 w 66"/>
                <a:gd name="T95" fmla="*/ 32 h 62"/>
                <a:gd name="T96" fmla="*/ 13 w 66"/>
                <a:gd name="T97" fmla="*/ 34 h 62"/>
                <a:gd name="T98" fmla="*/ 5 w 66"/>
                <a:gd name="T99" fmla="*/ 36 h 62"/>
                <a:gd name="T100" fmla="*/ 0 w 66"/>
                <a:gd name="T101" fmla="*/ 41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6" h="62">
                  <a:moveTo>
                    <a:pt x="0" y="41"/>
                  </a:moveTo>
                  <a:lnTo>
                    <a:pt x="0" y="41"/>
                  </a:lnTo>
                  <a:lnTo>
                    <a:pt x="0" y="40"/>
                  </a:lnTo>
                  <a:lnTo>
                    <a:pt x="0" y="38"/>
                  </a:lnTo>
                  <a:lnTo>
                    <a:pt x="2" y="36"/>
                  </a:lnTo>
                  <a:lnTo>
                    <a:pt x="2" y="36"/>
                  </a:lnTo>
                  <a:lnTo>
                    <a:pt x="2" y="34"/>
                  </a:lnTo>
                  <a:lnTo>
                    <a:pt x="4" y="30"/>
                  </a:lnTo>
                  <a:lnTo>
                    <a:pt x="5" y="26"/>
                  </a:lnTo>
                  <a:lnTo>
                    <a:pt x="5" y="26"/>
                  </a:lnTo>
                  <a:lnTo>
                    <a:pt x="7" y="26"/>
                  </a:lnTo>
                  <a:lnTo>
                    <a:pt x="9" y="24"/>
                  </a:lnTo>
                  <a:lnTo>
                    <a:pt x="13" y="24"/>
                  </a:lnTo>
                  <a:lnTo>
                    <a:pt x="13" y="24"/>
                  </a:lnTo>
                  <a:lnTo>
                    <a:pt x="13" y="24"/>
                  </a:lnTo>
                  <a:lnTo>
                    <a:pt x="19" y="21"/>
                  </a:lnTo>
                  <a:lnTo>
                    <a:pt x="22" y="17"/>
                  </a:lnTo>
                  <a:lnTo>
                    <a:pt x="22" y="17"/>
                  </a:lnTo>
                  <a:lnTo>
                    <a:pt x="22" y="15"/>
                  </a:lnTo>
                  <a:lnTo>
                    <a:pt x="22" y="13"/>
                  </a:lnTo>
                  <a:lnTo>
                    <a:pt x="22" y="15"/>
                  </a:lnTo>
                  <a:lnTo>
                    <a:pt x="22" y="15"/>
                  </a:lnTo>
                  <a:lnTo>
                    <a:pt x="24" y="17"/>
                  </a:lnTo>
                  <a:lnTo>
                    <a:pt x="26" y="21"/>
                  </a:lnTo>
                  <a:lnTo>
                    <a:pt x="26" y="22"/>
                  </a:lnTo>
                  <a:lnTo>
                    <a:pt x="26" y="22"/>
                  </a:lnTo>
                  <a:lnTo>
                    <a:pt x="28" y="22"/>
                  </a:lnTo>
                  <a:lnTo>
                    <a:pt x="28" y="22"/>
                  </a:lnTo>
                  <a:lnTo>
                    <a:pt x="30" y="24"/>
                  </a:lnTo>
                  <a:lnTo>
                    <a:pt x="30" y="24"/>
                  </a:lnTo>
                  <a:lnTo>
                    <a:pt x="34" y="22"/>
                  </a:lnTo>
                  <a:lnTo>
                    <a:pt x="34" y="22"/>
                  </a:lnTo>
                  <a:lnTo>
                    <a:pt x="39" y="17"/>
                  </a:lnTo>
                  <a:lnTo>
                    <a:pt x="39" y="17"/>
                  </a:lnTo>
                  <a:lnTo>
                    <a:pt x="43" y="9"/>
                  </a:lnTo>
                  <a:lnTo>
                    <a:pt x="43" y="9"/>
                  </a:lnTo>
                  <a:lnTo>
                    <a:pt x="45" y="9"/>
                  </a:lnTo>
                  <a:lnTo>
                    <a:pt x="47" y="9"/>
                  </a:lnTo>
                  <a:lnTo>
                    <a:pt x="49" y="7"/>
                  </a:lnTo>
                  <a:lnTo>
                    <a:pt x="53" y="4"/>
                  </a:lnTo>
                  <a:lnTo>
                    <a:pt x="55" y="0"/>
                  </a:lnTo>
                  <a:lnTo>
                    <a:pt x="55" y="0"/>
                  </a:lnTo>
                  <a:lnTo>
                    <a:pt x="58" y="4"/>
                  </a:lnTo>
                  <a:lnTo>
                    <a:pt x="62" y="7"/>
                  </a:lnTo>
                  <a:lnTo>
                    <a:pt x="62" y="9"/>
                  </a:lnTo>
                  <a:lnTo>
                    <a:pt x="60" y="9"/>
                  </a:lnTo>
                  <a:lnTo>
                    <a:pt x="60" y="9"/>
                  </a:lnTo>
                  <a:lnTo>
                    <a:pt x="58" y="13"/>
                  </a:lnTo>
                  <a:lnTo>
                    <a:pt x="58" y="13"/>
                  </a:lnTo>
                  <a:lnTo>
                    <a:pt x="58" y="21"/>
                  </a:lnTo>
                  <a:lnTo>
                    <a:pt x="58" y="21"/>
                  </a:lnTo>
                  <a:lnTo>
                    <a:pt x="58" y="26"/>
                  </a:lnTo>
                  <a:lnTo>
                    <a:pt x="58" y="30"/>
                  </a:lnTo>
                  <a:lnTo>
                    <a:pt x="62" y="36"/>
                  </a:lnTo>
                  <a:lnTo>
                    <a:pt x="62" y="36"/>
                  </a:lnTo>
                  <a:lnTo>
                    <a:pt x="64" y="36"/>
                  </a:lnTo>
                  <a:lnTo>
                    <a:pt x="66" y="36"/>
                  </a:lnTo>
                  <a:lnTo>
                    <a:pt x="64" y="40"/>
                  </a:lnTo>
                  <a:lnTo>
                    <a:pt x="64" y="40"/>
                  </a:lnTo>
                  <a:lnTo>
                    <a:pt x="62" y="43"/>
                  </a:lnTo>
                  <a:lnTo>
                    <a:pt x="58" y="47"/>
                  </a:lnTo>
                  <a:lnTo>
                    <a:pt x="58" y="47"/>
                  </a:lnTo>
                  <a:lnTo>
                    <a:pt x="58" y="47"/>
                  </a:lnTo>
                  <a:lnTo>
                    <a:pt x="55" y="47"/>
                  </a:lnTo>
                  <a:lnTo>
                    <a:pt x="53" y="43"/>
                  </a:lnTo>
                  <a:lnTo>
                    <a:pt x="51" y="43"/>
                  </a:lnTo>
                  <a:lnTo>
                    <a:pt x="51" y="47"/>
                  </a:lnTo>
                  <a:lnTo>
                    <a:pt x="51" y="57"/>
                  </a:lnTo>
                  <a:lnTo>
                    <a:pt x="51" y="57"/>
                  </a:lnTo>
                  <a:lnTo>
                    <a:pt x="53" y="58"/>
                  </a:lnTo>
                  <a:lnTo>
                    <a:pt x="53" y="60"/>
                  </a:lnTo>
                  <a:lnTo>
                    <a:pt x="51" y="60"/>
                  </a:lnTo>
                  <a:lnTo>
                    <a:pt x="51" y="60"/>
                  </a:lnTo>
                  <a:lnTo>
                    <a:pt x="41" y="60"/>
                  </a:lnTo>
                  <a:lnTo>
                    <a:pt x="41" y="60"/>
                  </a:lnTo>
                  <a:lnTo>
                    <a:pt x="41" y="60"/>
                  </a:lnTo>
                  <a:lnTo>
                    <a:pt x="39" y="62"/>
                  </a:lnTo>
                  <a:lnTo>
                    <a:pt x="38" y="62"/>
                  </a:lnTo>
                  <a:lnTo>
                    <a:pt x="36" y="62"/>
                  </a:lnTo>
                  <a:lnTo>
                    <a:pt x="34" y="60"/>
                  </a:lnTo>
                  <a:lnTo>
                    <a:pt x="34" y="60"/>
                  </a:lnTo>
                  <a:lnTo>
                    <a:pt x="28" y="57"/>
                  </a:lnTo>
                  <a:lnTo>
                    <a:pt x="26" y="53"/>
                  </a:lnTo>
                  <a:lnTo>
                    <a:pt x="26" y="53"/>
                  </a:lnTo>
                  <a:lnTo>
                    <a:pt x="24" y="53"/>
                  </a:lnTo>
                  <a:lnTo>
                    <a:pt x="24" y="51"/>
                  </a:lnTo>
                  <a:lnTo>
                    <a:pt x="26" y="47"/>
                  </a:lnTo>
                  <a:lnTo>
                    <a:pt x="26" y="47"/>
                  </a:lnTo>
                  <a:lnTo>
                    <a:pt x="28" y="43"/>
                  </a:lnTo>
                  <a:lnTo>
                    <a:pt x="30" y="41"/>
                  </a:lnTo>
                  <a:lnTo>
                    <a:pt x="28" y="40"/>
                  </a:lnTo>
                  <a:lnTo>
                    <a:pt x="28" y="34"/>
                  </a:lnTo>
                  <a:lnTo>
                    <a:pt x="19" y="30"/>
                  </a:lnTo>
                  <a:lnTo>
                    <a:pt x="19" y="30"/>
                  </a:lnTo>
                  <a:lnTo>
                    <a:pt x="17" y="32"/>
                  </a:lnTo>
                  <a:lnTo>
                    <a:pt x="17" y="32"/>
                  </a:lnTo>
                  <a:lnTo>
                    <a:pt x="15" y="34"/>
                  </a:lnTo>
                  <a:lnTo>
                    <a:pt x="13" y="34"/>
                  </a:lnTo>
                  <a:lnTo>
                    <a:pt x="9" y="30"/>
                  </a:lnTo>
                  <a:lnTo>
                    <a:pt x="5" y="36"/>
                  </a:lnTo>
                  <a:lnTo>
                    <a:pt x="0" y="41"/>
                  </a:lnTo>
                  <a:lnTo>
                    <a:pt x="0" y="41"/>
                  </a:lnTo>
                  <a:lnTo>
                    <a:pt x="0" y="41"/>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54" name="Freeform 354">
              <a:extLst>
                <a:ext uri="{FF2B5EF4-FFF2-40B4-BE49-F238E27FC236}">
                  <a16:creationId xmlns:a16="http://schemas.microsoft.com/office/drawing/2014/main" id="{96FA4F31-ACEB-CC42-962E-395703C0E8F3}"/>
                </a:ext>
              </a:extLst>
            </p:cNvPr>
            <p:cNvSpPr>
              <a:spLocks/>
            </p:cNvSpPr>
            <p:nvPr userDrawn="1"/>
          </p:nvSpPr>
          <p:spPr bwMode="auto">
            <a:xfrm>
              <a:off x="3490818" y="3094458"/>
              <a:ext cx="47333" cy="54573"/>
            </a:xfrm>
            <a:custGeom>
              <a:avLst/>
              <a:gdLst>
                <a:gd name="T0" fmla="*/ 2 w 31"/>
                <a:gd name="T1" fmla="*/ 36 h 42"/>
                <a:gd name="T2" fmla="*/ 2 w 31"/>
                <a:gd name="T3" fmla="*/ 36 h 42"/>
                <a:gd name="T4" fmla="*/ 4 w 31"/>
                <a:gd name="T5" fmla="*/ 34 h 42"/>
                <a:gd name="T6" fmla="*/ 6 w 31"/>
                <a:gd name="T7" fmla="*/ 31 h 42"/>
                <a:gd name="T8" fmla="*/ 6 w 31"/>
                <a:gd name="T9" fmla="*/ 31 h 42"/>
                <a:gd name="T10" fmla="*/ 10 w 31"/>
                <a:gd name="T11" fmla="*/ 27 h 42"/>
                <a:gd name="T12" fmla="*/ 12 w 31"/>
                <a:gd name="T13" fmla="*/ 27 h 42"/>
                <a:gd name="T14" fmla="*/ 12 w 31"/>
                <a:gd name="T15" fmla="*/ 27 h 42"/>
                <a:gd name="T16" fmla="*/ 14 w 31"/>
                <a:gd name="T17" fmla="*/ 27 h 42"/>
                <a:gd name="T18" fmla="*/ 16 w 31"/>
                <a:gd name="T19" fmla="*/ 25 h 42"/>
                <a:gd name="T20" fmla="*/ 16 w 31"/>
                <a:gd name="T21" fmla="*/ 21 h 42"/>
                <a:gd name="T22" fmla="*/ 16 w 31"/>
                <a:gd name="T23" fmla="*/ 21 h 42"/>
                <a:gd name="T24" fmla="*/ 16 w 31"/>
                <a:gd name="T25" fmla="*/ 17 h 42"/>
                <a:gd name="T26" fmla="*/ 16 w 31"/>
                <a:gd name="T27" fmla="*/ 17 h 42"/>
                <a:gd name="T28" fmla="*/ 19 w 31"/>
                <a:gd name="T29" fmla="*/ 16 h 42"/>
                <a:gd name="T30" fmla="*/ 19 w 31"/>
                <a:gd name="T31" fmla="*/ 16 h 42"/>
                <a:gd name="T32" fmla="*/ 19 w 31"/>
                <a:gd name="T33" fmla="*/ 14 h 42"/>
                <a:gd name="T34" fmla="*/ 21 w 31"/>
                <a:gd name="T35" fmla="*/ 14 h 42"/>
                <a:gd name="T36" fmla="*/ 23 w 31"/>
                <a:gd name="T37" fmla="*/ 14 h 42"/>
                <a:gd name="T38" fmla="*/ 23 w 31"/>
                <a:gd name="T39" fmla="*/ 12 h 42"/>
                <a:gd name="T40" fmla="*/ 23 w 31"/>
                <a:gd name="T41" fmla="*/ 12 h 42"/>
                <a:gd name="T42" fmla="*/ 23 w 31"/>
                <a:gd name="T43" fmla="*/ 10 h 42"/>
                <a:gd name="T44" fmla="*/ 25 w 31"/>
                <a:gd name="T45" fmla="*/ 6 h 42"/>
                <a:gd name="T46" fmla="*/ 27 w 31"/>
                <a:gd name="T47" fmla="*/ 4 h 42"/>
                <a:gd name="T48" fmla="*/ 27 w 31"/>
                <a:gd name="T49" fmla="*/ 4 h 42"/>
                <a:gd name="T50" fmla="*/ 29 w 31"/>
                <a:gd name="T51" fmla="*/ 2 h 42"/>
                <a:gd name="T52" fmla="*/ 29 w 31"/>
                <a:gd name="T53" fmla="*/ 0 h 42"/>
                <a:gd name="T54" fmla="*/ 31 w 31"/>
                <a:gd name="T55" fmla="*/ 2 h 42"/>
                <a:gd name="T56" fmla="*/ 31 w 31"/>
                <a:gd name="T57" fmla="*/ 2 h 42"/>
                <a:gd name="T58" fmla="*/ 31 w 31"/>
                <a:gd name="T59" fmla="*/ 12 h 42"/>
                <a:gd name="T60" fmla="*/ 31 w 31"/>
                <a:gd name="T61" fmla="*/ 16 h 42"/>
                <a:gd name="T62" fmla="*/ 19 w 31"/>
                <a:gd name="T63" fmla="*/ 25 h 42"/>
                <a:gd name="T64" fmla="*/ 19 w 31"/>
                <a:gd name="T65" fmla="*/ 25 h 42"/>
                <a:gd name="T66" fmla="*/ 19 w 31"/>
                <a:gd name="T67" fmla="*/ 27 h 42"/>
                <a:gd name="T68" fmla="*/ 17 w 31"/>
                <a:gd name="T69" fmla="*/ 27 h 42"/>
                <a:gd name="T70" fmla="*/ 16 w 31"/>
                <a:gd name="T71" fmla="*/ 31 h 42"/>
                <a:gd name="T72" fmla="*/ 16 w 31"/>
                <a:gd name="T73" fmla="*/ 31 h 42"/>
                <a:gd name="T74" fmla="*/ 16 w 31"/>
                <a:gd name="T75" fmla="*/ 33 h 42"/>
                <a:gd name="T76" fmla="*/ 14 w 31"/>
                <a:gd name="T77" fmla="*/ 34 h 42"/>
                <a:gd name="T78" fmla="*/ 10 w 31"/>
                <a:gd name="T79" fmla="*/ 38 h 42"/>
                <a:gd name="T80" fmla="*/ 6 w 31"/>
                <a:gd name="T81" fmla="*/ 42 h 42"/>
                <a:gd name="T82" fmla="*/ 0 w 31"/>
                <a:gd name="T83" fmla="*/ 42 h 42"/>
                <a:gd name="T84" fmla="*/ 0 w 31"/>
                <a:gd name="T85" fmla="*/ 42 h 42"/>
                <a:gd name="T86" fmla="*/ 0 w 31"/>
                <a:gd name="T87" fmla="*/ 40 h 42"/>
                <a:gd name="T88" fmla="*/ 0 w 31"/>
                <a:gd name="T89" fmla="*/ 38 h 42"/>
                <a:gd name="T90" fmla="*/ 2 w 31"/>
                <a:gd name="T91" fmla="*/ 36 h 42"/>
                <a:gd name="T92" fmla="*/ 2 w 31"/>
                <a:gd name="T93" fmla="*/ 36 h 42"/>
                <a:gd name="T94" fmla="*/ 2 w 31"/>
                <a:gd name="T95" fmla="*/ 36 h 42"/>
                <a:gd name="T96" fmla="*/ 2 w 31"/>
                <a:gd name="T97" fmla="*/ 36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1" h="42">
                  <a:moveTo>
                    <a:pt x="2" y="36"/>
                  </a:moveTo>
                  <a:lnTo>
                    <a:pt x="2" y="36"/>
                  </a:lnTo>
                  <a:lnTo>
                    <a:pt x="4" y="34"/>
                  </a:lnTo>
                  <a:lnTo>
                    <a:pt x="6" y="31"/>
                  </a:lnTo>
                  <a:lnTo>
                    <a:pt x="6" y="31"/>
                  </a:lnTo>
                  <a:lnTo>
                    <a:pt x="10" y="27"/>
                  </a:lnTo>
                  <a:lnTo>
                    <a:pt x="12" y="27"/>
                  </a:lnTo>
                  <a:lnTo>
                    <a:pt x="12" y="27"/>
                  </a:lnTo>
                  <a:lnTo>
                    <a:pt x="14" y="27"/>
                  </a:lnTo>
                  <a:lnTo>
                    <a:pt x="16" y="25"/>
                  </a:lnTo>
                  <a:lnTo>
                    <a:pt x="16" y="21"/>
                  </a:lnTo>
                  <a:lnTo>
                    <a:pt x="16" y="21"/>
                  </a:lnTo>
                  <a:lnTo>
                    <a:pt x="16" y="17"/>
                  </a:lnTo>
                  <a:lnTo>
                    <a:pt x="16" y="17"/>
                  </a:lnTo>
                  <a:lnTo>
                    <a:pt x="19" y="16"/>
                  </a:lnTo>
                  <a:lnTo>
                    <a:pt x="19" y="16"/>
                  </a:lnTo>
                  <a:lnTo>
                    <a:pt x="19" y="14"/>
                  </a:lnTo>
                  <a:lnTo>
                    <a:pt x="21" y="14"/>
                  </a:lnTo>
                  <a:lnTo>
                    <a:pt x="23" y="14"/>
                  </a:lnTo>
                  <a:lnTo>
                    <a:pt x="23" y="12"/>
                  </a:lnTo>
                  <a:lnTo>
                    <a:pt x="23" y="12"/>
                  </a:lnTo>
                  <a:lnTo>
                    <a:pt x="23" y="10"/>
                  </a:lnTo>
                  <a:lnTo>
                    <a:pt x="25" y="6"/>
                  </a:lnTo>
                  <a:lnTo>
                    <a:pt x="27" y="4"/>
                  </a:lnTo>
                  <a:lnTo>
                    <a:pt x="27" y="4"/>
                  </a:lnTo>
                  <a:lnTo>
                    <a:pt x="29" y="2"/>
                  </a:lnTo>
                  <a:lnTo>
                    <a:pt x="29" y="0"/>
                  </a:lnTo>
                  <a:lnTo>
                    <a:pt x="31" y="2"/>
                  </a:lnTo>
                  <a:lnTo>
                    <a:pt x="31" y="2"/>
                  </a:lnTo>
                  <a:lnTo>
                    <a:pt x="31" y="12"/>
                  </a:lnTo>
                  <a:lnTo>
                    <a:pt x="31" y="16"/>
                  </a:lnTo>
                  <a:lnTo>
                    <a:pt x="19" y="25"/>
                  </a:lnTo>
                  <a:lnTo>
                    <a:pt x="19" y="25"/>
                  </a:lnTo>
                  <a:lnTo>
                    <a:pt x="19" y="27"/>
                  </a:lnTo>
                  <a:lnTo>
                    <a:pt x="17" y="27"/>
                  </a:lnTo>
                  <a:lnTo>
                    <a:pt x="16" y="31"/>
                  </a:lnTo>
                  <a:lnTo>
                    <a:pt x="16" y="31"/>
                  </a:lnTo>
                  <a:lnTo>
                    <a:pt x="16" y="33"/>
                  </a:lnTo>
                  <a:lnTo>
                    <a:pt x="14" y="34"/>
                  </a:lnTo>
                  <a:lnTo>
                    <a:pt x="10" y="38"/>
                  </a:lnTo>
                  <a:lnTo>
                    <a:pt x="6" y="42"/>
                  </a:lnTo>
                  <a:lnTo>
                    <a:pt x="0" y="42"/>
                  </a:lnTo>
                  <a:lnTo>
                    <a:pt x="0" y="42"/>
                  </a:lnTo>
                  <a:lnTo>
                    <a:pt x="0" y="40"/>
                  </a:lnTo>
                  <a:lnTo>
                    <a:pt x="0" y="38"/>
                  </a:lnTo>
                  <a:lnTo>
                    <a:pt x="2" y="36"/>
                  </a:lnTo>
                  <a:lnTo>
                    <a:pt x="2" y="36"/>
                  </a:lnTo>
                  <a:lnTo>
                    <a:pt x="2" y="36"/>
                  </a:lnTo>
                  <a:lnTo>
                    <a:pt x="2" y="36"/>
                  </a:lnTo>
                  <a:close/>
                </a:path>
              </a:pathLst>
            </a:custGeom>
            <a:solidFill>
              <a:schemeClr val="bg1">
                <a:lumMod val="85000"/>
              </a:schemeClr>
            </a:solidFill>
            <a:ln w="635" cap="rnd">
              <a:solidFill>
                <a:schemeClr val="bg1">
                  <a:alpha val="17000"/>
                </a:schemeClr>
              </a:solidFill>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55" name="Freeform 355">
              <a:extLst>
                <a:ext uri="{FF2B5EF4-FFF2-40B4-BE49-F238E27FC236}">
                  <a16:creationId xmlns:a16="http://schemas.microsoft.com/office/drawing/2014/main" id="{41F23DB3-E70E-6E4B-B58C-47E75FB2DA85}"/>
                </a:ext>
              </a:extLst>
            </p:cNvPr>
            <p:cNvSpPr>
              <a:spLocks/>
            </p:cNvSpPr>
            <p:nvPr userDrawn="1"/>
          </p:nvSpPr>
          <p:spPr bwMode="auto">
            <a:xfrm>
              <a:off x="3490818" y="3094458"/>
              <a:ext cx="47333" cy="54573"/>
            </a:xfrm>
            <a:custGeom>
              <a:avLst/>
              <a:gdLst>
                <a:gd name="T0" fmla="*/ 2 w 31"/>
                <a:gd name="T1" fmla="*/ 36 h 42"/>
                <a:gd name="T2" fmla="*/ 2 w 31"/>
                <a:gd name="T3" fmla="*/ 36 h 42"/>
                <a:gd name="T4" fmla="*/ 4 w 31"/>
                <a:gd name="T5" fmla="*/ 34 h 42"/>
                <a:gd name="T6" fmla="*/ 6 w 31"/>
                <a:gd name="T7" fmla="*/ 31 h 42"/>
                <a:gd name="T8" fmla="*/ 6 w 31"/>
                <a:gd name="T9" fmla="*/ 31 h 42"/>
                <a:gd name="T10" fmla="*/ 10 w 31"/>
                <a:gd name="T11" fmla="*/ 27 h 42"/>
                <a:gd name="T12" fmla="*/ 12 w 31"/>
                <a:gd name="T13" fmla="*/ 27 h 42"/>
                <a:gd name="T14" fmla="*/ 12 w 31"/>
                <a:gd name="T15" fmla="*/ 27 h 42"/>
                <a:gd name="T16" fmla="*/ 14 w 31"/>
                <a:gd name="T17" fmla="*/ 27 h 42"/>
                <a:gd name="T18" fmla="*/ 16 w 31"/>
                <a:gd name="T19" fmla="*/ 25 h 42"/>
                <a:gd name="T20" fmla="*/ 16 w 31"/>
                <a:gd name="T21" fmla="*/ 21 h 42"/>
                <a:gd name="T22" fmla="*/ 16 w 31"/>
                <a:gd name="T23" fmla="*/ 21 h 42"/>
                <a:gd name="T24" fmla="*/ 16 w 31"/>
                <a:gd name="T25" fmla="*/ 17 h 42"/>
                <a:gd name="T26" fmla="*/ 16 w 31"/>
                <a:gd name="T27" fmla="*/ 17 h 42"/>
                <a:gd name="T28" fmla="*/ 19 w 31"/>
                <a:gd name="T29" fmla="*/ 16 h 42"/>
                <a:gd name="T30" fmla="*/ 19 w 31"/>
                <a:gd name="T31" fmla="*/ 16 h 42"/>
                <a:gd name="T32" fmla="*/ 19 w 31"/>
                <a:gd name="T33" fmla="*/ 14 h 42"/>
                <a:gd name="T34" fmla="*/ 21 w 31"/>
                <a:gd name="T35" fmla="*/ 14 h 42"/>
                <a:gd name="T36" fmla="*/ 23 w 31"/>
                <a:gd name="T37" fmla="*/ 14 h 42"/>
                <a:gd name="T38" fmla="*/ 23 w 31"/>
                <a:gd name="T39" fmla="*/ 12 h 42"/>
                <a:gd name="T40" fmla="*/ 23 w 31"/>
                <a:gd name="T41" fmla="*/ 12 h 42"/>
                <a:gd name="T42" fmla="*/ 23 w 31"/>
                <a:gd name="T43" fmla="*/ 10 h 42"/>
                <a:gd name="T44" fmla="*/ 25 w 31"/>
                <a:gd name="T45" fmla="*/ 6 h 42"/>
                <a:gd name="T46" fmla="*/ 27 w 31"/>
                <a:gd name="T47" fmla="*/ 4 h 42"/>
                <a:gd name="T48" fmla="*/ 27 w 31"/>
                <a:gd name="T49" fmla="*/ 4 h 42"/>
                <a:gd name="T50" fmla="*/ 29 w 31"/>
                <a:gd name="T51" fmla="*/ 2 h 42"/>
                <a:gd name="T52" fmla="*/ 29 w 31"/>
                <a:gd name="T53" fmla="*/ 0 h 42"/>
                <a:gd name="T54" fmla="*/ 31 w 31"/>
                <a:gd name="T55" fmla="*/ 2 h 42"/>
                <a:gd name="T56" fmla="*/ 31 w 31"/>
                <a:gd name="T57" fmla="*/ 2 h 42"/>
                <a:gd name="T58" fmla="*/ 31 w 31"/>
                <a:gd name="T59" fmla="*/ 12 h 42"/>
                <a:gd name="T60" fmla="*/ 31 w 31"/>
                <a:gd name="T61" fmla="*/ 16 h 42"/>
                <a:gd name="T62" fmla="*/ 19 w 31"/>
                <a:gd name="T63" fmla="*/ 25 h 42"/>
                <a:gd name="T64" fmla="*/ 19 w 31"/>
                <a:gd name="T65" fmla="*/ 25 h 42"/>
                <a:gd name="T66" fmla="*/ 19 w 31"/>
                <a:gd name="T67" fmla="*/ 27 h 42"/>
                <a:gd name="T68" fmla="*/ 17 w 31"/>
                <a:gd name="T69" fmla="*/ 27 h 42"/>
                <a:gd name="T70" fmla="*/ 16 w 31"/>
                <a:gd name="T71" fmla="*/ 31 h 42"/>
                <a:gd name="T72" fmla="*/ 16 w 31"/>
                <a:gd name="T73" fmla="*/ 31 h 42"/>
                <a:gd name="T74" fmla="*/ 16 w 31"/>
                <a:gd name="T75" fmla="*/ 33 h 42"/>
                <a:gd name="T76" fmla="*/ 14 w 31"/>
                <a:gd name="T77" fmla="*/ 34 h 42"/>
                <a:gd name="T78" fmla="*/ 10 w 31"/>
                <a:gd name="T79" fmla="*/ 38 h 42"/>
                <a:gd name="T80" fmla="*/ 6 w 31"/>
                <a:gd name="T81" fmla="*/ 42 h 42"/>
                <a:gd name="T82" fmla="*/ 0 w 31"/>
                <a:gd name="T83" fmla="*/ 42 h 42"/>
                <a:gd name="T84" fmla="*/ 0 w 31"/>
                <a:gd name="T85" fmla="*/ 42 h 42"/>
                <a:gd name="T86" fmla="*/ 0 w 31"/>
                <a:gd name="T87" fmla="*/ 40 h 42"/>
                <a:gd name="T88" fmla="*/ 0 w 31"/>
                <a:gd name="T89" fmla="*/ 38 h 42"/>
                <a:gd name="T90" fmla="*/ 2 w 31"/>
                <a:gd name="T91" fmla="*/ 36 h 42"/>
                <a:gd name="T92" fmla="*/ 2 w 31"/>
                <a:gd name="T93" fmla="*/ 36 h 42"/>
                <a:gd name="T94" fmla="*/ 2 w 31"/>
                <a:gd name="T95" fmla="*/ 36 h 42"/>
                <a:gd name="T96" fmla="*/ 2 w 31"/>
                <a:gd name="T97" fmla="*/ 36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1" h="42">
                  <a:moveTo>
                    <a:pt x="2" y="36"/>
                  </a:moveTo>
                  <a:lnTo>
                    <a:pt x="2" y="36"/>
                  </a:lnTo>
                  <a:lnTo>
                    <a:pt x="4" y="34"/>
                  </a:lnTo>
                  <a:lnTo>
                    <a:pt x="6" y="31"/>
                  </a:lnTo>
                  <a:lnTo>
                    <a:pt x="6" y="31"/>
                  </a:lnTo>
                  <a:lnTo>
                    <a:pt x="10" y="27"/>
                  </a:lnTo>
                  <a:lnTo>
                    <a:pt x="12" y="27"/>
                  </a:lnTo>
                  <a:lnTo>
                    <a:pt x="12" y="27"/>
                  </a:lnTo>
                  <a:lnTo>
                    <a:pt x="14" y="27"/>
                  </a:lnTo>
                  <a:lnTo>
                    <a:pt x="16" y="25"/>
                  </a:lnTo>
                  <a:lnTo>
                    <a:pt x="16" y="21"/>
                  </a:lnTo>
                  <a:lnTo>
                    <a:pt x="16" y="21"/>
                  </a:lnTo>
                  <a:lnTo>
                    <a:pt x="16" y="17"/>
                  </a:lnTo>
                  <a:lnTo>
                    <a:pt x="16" y="17"/>
                  </a:lnTo>
                  <a:lnTo>
                    <a:pt x="19" y="16"/>
                  </a:lnTo>
                  <a:lnTo>
                    <a:pt x="19" y="16"/>
                  </a:lnTo>
                  <a:lnTo>
                    <a:pt x="19" y="14"/>
                  </a:lnTo>
                  <a:lnTo>
                    <a:pt x="21" y="14"/>
                  </a:lnTo>
                  <a:lnTo>
                    <a:pt x="23" y="14"/>
                  </a:lnTo>
                  <a:lnTo>
                    <a:pt x="23" y="12"/>
                  </a:lnTo>
                  <a:lnTo>
                    <a:pt x="23" y="12"/>
                  </a:lnTo>
                  <a:lnTo>
                    <a:pt x="23" y="10"/>
                  </a:lnTo>
                  <a:lnTo>
                    <a:pt x="25" y="6"/>
                  </a:lnTo>
                  <a:lnTo>
                    <a:pt x="27" y="4"/>
                  </a:lnTo>
                  <a:lnTo>
                    <a:pt x="27" y="4"/>
                  </a:lnTo>
                  <a:lnTo>
                    <a:pt x="29" y="2"/>
                  </a:lnTo>
                  <a:lnTo>
                    <a:pt x="29" y="0"/>
                  </a:lnTo>
                  <a:lnTo>
                    <a:pt x="31" y="2"/>
                  </a:lnTo>
                  <a:lnTo>
                    <a:pt x="31" y="2"/>
                  </a:lnTo>
                  <a:lnTo>
                    <a:pt x="31" y="12"/>
                  </a:lnTo>
                  <a:lnTo>
                    <a:pt x="31" y="16"/>
                  </a:lnTo>
                  <a:lnTo>
                    <a:pt x="19" y="25"/>
                  </a:lnTo>
                  <a:lnTo>
                    <a:pt x="19" y="25"/>
                  </a:lnTo>
                  <a:lnTo>
                    <a:pt x="19" y="27"/>
                  </a:lnTo>
                  <a:lnTo>
                    <a:pt x="17" y="27"/>
                  </a:lnTo>
                  <a:lnTo>
                    <a:pt x="16" y="31"/>
                  </a:lnTo>
                  <a:lnTo>
                    <a:pt x="16" y="31"/>
                  </a:lnTo>
                  <a:lnTo>
                    <a:pt x="16" y="33"/>
                  </a:lnTo>
                  <a:lnTo>
                    <a:pt x="14" y="34"/>
                  </a:lnTo>
                  <a:lnTo>
                    <a:pt x="10" y="38"/>
                  </a:lnTo>
                  <a:lnTo>
                    <a:pt x="6" y="42"/>
                  </a:lnTo>
                  <a:lnTo>
                    <a:pt x="0" y="42"/>
                  </a:lnTo>
                  <a:lnTo>
                    <a:pt x="0" y="42"/>
                  </a:lnTo>
                  <a:lnTo>
                    <a:pt x="0" y="40"/>
                  </a:lnTo>
                  <a:lnTo>
                    <a:pt x="0" y="38"/>
                  </a:lnTo>
                  <a:lnTo>
                    <a:pt x="2" y="36"/>
                  </a:lnTo>
                  <a:lnTo>
                    <a:pt x="2" y="36"/>
                  </a:lnTo>
                  <a:lnTo>
                    <a:pt x="2" y="36"/>
                  </a:lnTo>
                  <a:lnTo>
                    <a:pt x="2" y="36"/>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56" name="Freeform 356">
              <a:extLst>
                <a:ext uri="{FF2B5EF4-FFF2-40B4-BE49-F238E27FC236}">
                  <a16:creationId xmlns:a16="http://schemas.microsoft.com/office/drawing/2014/main" id="{11A3CEDA-5D49-784F-9F56-4A4C42943B0C}"/>
                </a:ext>
              </a:extLst>
            </p:cNvPr>
            <p:cNvSpPr>
              <a:spLocks/>
            </p:cNvSpPr>
            <p:nvPr userDrawn="1"/>
          </p:nvSpPr>
          <p:spPr bwMode="auto">
            <a:xfrm>
              <a:off x="3590064" y="3085363"/>
              <a:ext cx="48860" cy="58471"/>
            </a:xfrm>
            <a:custGeom>
              <a:avLst/>
              <a:gdLst>
                <a:gd name="T0" fmla="*/ 4 w 32"/>
                <a:gd name="T1" fmla="*/ 36 h 45"/>
                <a:gd name="T2" fmla="*/ 4 w 32"/>
                <a:gd name="T3" fmla="*/ 36 h 45"/>
                <a:gd name="T4" fmla="*/ 5 w 32"/>
                <a:gd name="T5" fmla="*/ 36 h 45"/>
                <a:gd name="T6" fmla="*/ 7 w 32"/>
                <a:gd name="T7" fmla="*/ 36 h 45"/>
                <a:gd name="T8" fmla="*/ 7 w 32"/>
                <a:gd name="T9" fmla="*/ 38 h 45"/>
                <a:gd name="T10" fmla="*/ 7 w 32"/>
                <a:gd name="T11" fmla="*/ 40 h 45"/>
                <a:gd name="T12" fmla="*/ 7 w 32"/>
                <a:gd name="T13" fmla="*/ 40 h 45"/>
                <a:gd name="T14" fmla="*/ 7 w 32"/>
                <a:gd name="T15" fmla="*/ 43 h 45"/>
                <a:gd name="T16" fmla="*/ 9 w 32"/>
                <a:gd name="T17" fmla="*/ 45 h 45"/>
                <a:gd name="T18" fmla="*/ 11 w 32"/>
                <a:gd name="T19" fmla="*/ 45 h 45"/>
                <a:gd name="T20" fmla="*/ 15 w 32"/>
                <a:gd name="T21" fmla="*/ 45 h 45"/>
                <a:gd name="T22" fmla="*/ 17 w 32"/>
                <a:gd name="T23" fmla="*/ 41 h 45"/>
                <a:gd name="T24" fmla="*/ 17 w 32"/>
                <a:gd name="T25" fmla="*/ 41 h 45"/>
                <a:gd name="T26" fmla="*/ 19 w 32"/>
                <a:gd name="T27" fmla="*/ 40 h 45"/>
                <a:gd name="T28" fmla="*/ 19 w 32"/>
                <a:gd name="T29" fmla="*/ 38 h 45"/>
                <a:gd name="T30" fmla="*/ 21 w 32"/>
                <a:gd name="T31" fmla="*/ 34 h 45"/>
                <a:gd name="T32" fmla="*/ 21 w 32"/>
                <a:gd name="T33" fmla="*/ 34 h 45"/>
                <a:gd name="T34" fmla="*/ 26 w 32"/>
                <a:gd name="T35" fmla="*/ 28 h 45"/>
                <a:gd name="T36" fmla="*/ 26 w 32"/>
                <a:gd name="T37" fmla="*/ 28 h 45"/>
                <a:gd name="T38" fmla="*/ 32 w 32"/>
                <a:gd name="T39" fmla="*/ 21 h 45"/>
                <a:gd name="T40" fmla="*/ 28 w 32"/>
                <a:gd name="T41" fmla="*/ 13 h 45"/>
                <a:gd name="T42" fmla="*/ 19 w 32"/>
                <a:gd name="T43" fmla="*/ 24 h 45"/>
                <a:gd name="T44" fmla="*/ 15 w 32"/>
                <a:gd name="T45" fmla="*/ 32 h 45"/>
                <a:gd name="T46" fmla="*/ 15 w 32"/>
                <a:gd name="T47" fmla="*/ 32 h 45"/>
                <a:gd name="T48" fmla="*/ 17 w 32"/>
                <a:gd name="T49" fmla="*/ 34 h 45"/>
                <a:gd name="T50" fmla="*/ 17 w 32"/>
                <a:gd name="T51" fmla="*/ 36 h 45"/>
                <a:gd name="T52" fmla="*/ 15 w 32"/>
                <a:gd name="T53" fmla="*/ 34 h 45"/>
                <a:gd name="T54" fmla="*/ 15 w 32"/>
                <a:gd name="T55" fmla="*/ 34 h 45"/>
                <a:gd name="T56" fmla="*/ 13 w 32"/>
                <a:gd name="T57" fmla="*/ 32 h 45"/>
                <a:gd name="T58" fmla="*/ 11 w 32"/>
                <a:gd name="T59" fmla="*/ 26 h 45"/>
                <a:gd name="T60" fmla="*/ 11 w 32"/>
                <a:gd name="T61" fmla="*/ 23 h 45"/>
                <a:gd name="T62" fmla="*/ 11 w 32"/>
                <a:gd name="T63" fmla="*/ 21 h 45"/>
                <a:gd name="T64" fmla="*/ 13 w 32"/>
                <a:gd name="T65" fmla="*/ 21 h 45"/>
                <a:gd name="T66" fmla="*/ 13 w 32"/>
                <a:gd name="T67" fmla="*/ 21 h 45"/>
                <a:gd name="T68" fmla="*/ 15 w 32"/>
                <a:gd name="T69" fmla="*/ 21 h 45"/>
                <a:gd name="T70" fmla="*/ 17 w 32"/>
                <a:gd name="T71" fmla="*/ 19 h 45"/>
                <a:gd name="T72" fmla="*/ 17 w 32"/>
                <a:gd name="T73" fmla="*/ 17 h 45"/>
                <a:gd name="T74" fmla="*/ 13 w 32"/>
                <a:gd name="T75" fmla="*/ 13 h 45"/>
                <a:gd name="T76" fmla="*/ 7 w 32"/>
                <a:gd name="T77" fmla="*/ 7 h 45"/>
                <a:gd name="T78" fmla="*/ 0 w 32"/>
                <a:gd name="T79" fmla="*/ 0 h 45"/>
                <a:gd name="T80" fmla="*/ 0 w 32"/>
                <a:gd name="T81" fmla="*/ 13 h 45"/>
                <a:gd name="T82" fmla="*/ 0 w 32"/>
                <a:gd name="T83" fmla="*/ 21 h 45"/>
                <a:gd name="T84" fmla="*/ 2 w 32"/>
                <a:gd name="T85" fmla="*/ 26 h 45"/>
                <a:gd name="T86" fmla="*/ 7 w 32"/>
                <a:gd name="T87" fmla="*/ 26 h 45"/>
                <a:gd name="T88" fmla="*/ 11 w 32"/>
                <a:gd name="T89" fmla="*/ 28 h 45"/>
                <a:gd name="T90" fmla="*/ 4 w 32"/>
                <a:gd name="T91" fmla="*/ 36 h 45"/>
                <a:gd name="T92" fmla="*/ 4 w 32"/>
                <a:gd name="T93" fmla="*/ 36 h 45"/>
                <a:gd name="T94" fmla="*/ 4 w 32"/>
                <a:gd name="T95" fmla="*/ 36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 h="45">
                  <a:moveTo>
                    <a:pt x="4" y="36"/>
                  </a:moveTo>
                  <a:lnTo>
                    <a:pt x="4" y="36"/>
                  </a:lnTo>
                  <a:lnTo>
                    <a:pt x="5" y="36"/>
                  </a:lnTo>
                  <a:lnTo>
                    <a:pt x="7" y="36"/>
                  </a:lnTo>
                  <a:lnTo>
                    <a:pt x="7" y="38"/>
                  </a:lnTo>
                  <a:lnTo>
                    <a:pt x="7" y="40"/>
                  </a:lnTo>
                  <a:lnTo>
                    <a:pt x="7" y="40"/>
                  </a:lnTo>
                  <a:lnTo>
                    <a:pt x="7" y="43"/>
                  </a:lnTo>
                  <a:lnTo>
                    <a:pt x="9" y="45"/>
                  </a:lnTo>
                  <a:lnTo>
                    <a:pt x="11" y="45"/>
                  </a:lnTo>
                  <a:lnTo>
                    <a:pt x="15" y="45"/>
                  </a:lnTo>
                  <a:lnTo>
                    <a:pt x="17" y="41"/>
                  </a:lnTo>
                  <a:lnTo>
                    <a:pt x="17" y="41"/>
                  </a:lnTo>
                  <a:lnTo>
                    <a:pt x="19" y="40"/>
                  </a:lnTo>
                  <a:lnTo>
                    <a:pt x="19" y="38"/>
                  </a:lnTo>
                  <a:lnTo>
                    <a:pt x="21" y="34"/>
                  </a:lnTo>
                  <a:lnTo>
                    <a:pt x="21" y="34"/>
                  </a:lnTo>
                  <a:lnTo>
                    <a:pt x="26" y="28"/>
                  </a:lnTo>
                  <a:lnTo>
                    <a:pt x="26" y="28"/>
                  </a:lnTo>
                  <a:lnTo>
                    <a:pt x="32" y="21"/>
                  </a:lnTo>
                  <a:lnTo>
                    <a:pt x="28" y="13"/>
                  </a:lnTo>
                  <a:lnTo>
                    <a:pt x="19" y="24"/>
                  </a:lnTo>
                  <a:lnTo>
                    <a:pt x="15" y="32"/>
                  </a:lnTo>
                  <a:lnTo>
                    <a:pt x="15" y="32"/>
                  </a:lnTo>
                  <a:lnTo>
                    <a:pt x="17" y="34"/>
                  </a:lnTo>
                  <a:lnTo>
                    <a:pt x="17" y="36"/>
                  </a:lnTo>
                  <a:lnTo>
                    <a:pt x="15" y="34"/>
                  </a:lnTo>
                  <a:lnTo>
                    <a:pt x="15" y="34"/>
                  </a:lnTo>
                  <a:lnTo>
                    <a:pt x="13" y="32"/>
                  </a:lnTo>
                  <a:lnTo>
                    <a:pt x="11" y="26"/>
                  </a:lnTo>
                  <a:lnTo>
                    <a:pt x="11" y="23"/>
                  </a:lnTo>
                  <a:lnTo>
                    <a:pt x="11" y="21"/>
                  </a:lnTo>
                  <a:lnTo>
                    <a:pt x="13" y="21"/>
                  </a:lnTo>
                  <a:lnTo>
                    <a:pt x="13" y="21"/>
                  </a:lnTo>
                  <a:lnTo>
                    <a:pt x="15" y="21"/>
                  </a:lnTo>
                  <a:lnTo>
                    <a:pt x="17" y="19"/>
                  </a:lnTo>
                  <a:lnTo>
                    <a:pt x="17" y="17"/>
                  </a:lnTo>
                  <a:lnTo>
                    <a:pt x="13" y="13"/>
                  </a:lnTo>
                  <a:lnTo>
                    <a:pt x="7" y="7"/>
                  </a:lnTo>
                  <a:lnTo>
                    <a:pt x="0" y="0"/>
                  </a:lnTo>
                  <a:lnTo>
                    <a:pt x="0" y="13"/>
                  </a:lnTo>
                  <a:lnTo>
                    <a:pt x="0" y="21"/>
                  </a:lnTo>
                  <a:lnTo>
                    <a:pt x="2" y="26"/>
                  </a:lnTo>
                  <a:lnTo>
                    <a:pt x="7" y="26"/>
                  </a:lnTo>
                  <a:lnTo>
                    <a:pt x="11" y="28"/>
                  </a:lnTo>
                  <a:lnTo>
                    <a:pt x="4" y="36"/>
                  </a:lnTo>
                  <a:lnTo>
                    <a:pt x="4" y="36"/>
                  </a:lnTo>
                  <a:lnTo>
                    <a:pt x="4" y="36"/>
                  </a:lnTo>
                  <a:close/>
                </a:path>
              </a:pathLst>
            </a:custGeom>
            <a:solidFill>
              <a:schemeClr val="bg1">
                <a:lumMod val="85000"/>
              </a:schemeClr>
            </a:solidFill>
            <a:ln w="635" cap="rnd">
              <a:solidFill>
                <a:schemeClr val="bg1">
                  <a:alpha val="17000"/>
                </a:schemeClr>
              </a:solidFill>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57" name="Freeform 357">
              <a:extLst>
                <a:ext uri="{FF2B5EF4-FFF2-40B4-BE49-F238E27FC236}">
                  <a16:creationId xmlns:a16="http://schemas.microsoft.com/office/drawing/2014/main" id="{CEC6FB24-B7A8-1346-9F44-B9A8527FC527}"/>
                </a:ext>
              </a:extLst>
            </p:cNvPr>
            <p:cNvSpPr>
              <a:spLocks/>
            </p:cNvSpPr>
            <p:nvPr userDrawn="1"/>
          </p:nvSpPr>
          <p:spPr bwMode="auto">
            <a:xfrm>
              <a:off x="3590064" y="3085363"/>
              <a:ext cx="48860" cy="58471"/>
            </a:xfrm>
            <a:custGeom>
              <a:avLst/>
              <a:gdLst>
                <a:gd name="T0" fmla="*/ 4 w 32"/>
                <a:gd name="T1" fmla="*/ 36 h 45"/>
                <a:gd name="T2" fmla="*/ 4 w 32"/>
                <a:gd name="T3" fmla="*/ 36 h 45"/>
                <a:gd name="T4" fmla="*/ 5 w 32"/>
                <a:gd name="T5" fmla="*/ 36 h 45"/>
                <a:gd name="T6" fmla="*/ 7 w 32"/>
                <a:gd name="T7" fmla="*/ 36 h 45"/>
                <a:gd name="T8" fmla="*/ 7 w 32"/>
                <a:gd name="T9" fmla="*/ 38 h 45"/>
                <a:gd name="T10" fmla="*/ 7 w 32"/>
                <a:gd name="T11" fmla="*/ 40 h 45"/>
                <a:gd name="T12" fmla="*/ 7 w 32"/>
                <a:gd name="T13" fmla="*/ 40 h 45"/>
                <a:gd name="T14" fmla="*/ 7 w 32"/>
                <a:gd name="T15" fmla="*/ 43 h 45"/>
                <a:gd name="T16" fmla="*/ 9 w 32"/>
                <a:gd name="T17" fmla="*/ 45 h 45"/>
                <a:gd name="T18" fmla="*/ 11 w 32"/>
                <a:gd name="T19" fmla="*/ 45 h 45"/>
                <a:gd name="T20" fmla="*/ 15 w 32"/>
                <a:gd name="T21" fmla="*/ 45 h 45"/>
                <a:gd name="T22" fmla="*/ 17 w 32"/>
                <a:gd name="T23" fmla="*/ 41 h 45"/>
                <a:gd name="T24" fmla="*/ 17 w 32"/>
                <a:gd name="T25" fmla="*/ 41 h 45"/>
                <a:gd name="T26" fmla="*/ 19 w 32"/>
                <a:gd name="T27" fmla="*/ 40 h 45"/>
                <a:gd name="T28" fmla="*/ 19 w 32"/>
                <a:gd name="T29" fmla="*/ 38 h 45"/>
                <a:gd name="T30" fmla="*/ 21 w 32"/>
                <a:gd name="T31" fmla="*/ 34 h 45"/>
                <a:gd name="T32" fmla="*/ 21 w 32"/>
                <a:gd name="T33" fmla="*/ 34 h 45"/>
                <a:gd name="T34" fmla="*/ 26 w 32"/>
                <a:gd name="T35" fmla="*/ 28 h 45"/>
                <a:gd name="T36" fmla="*/ 26 w 32"/>
                <a:gd name="T37" fmla="*/ 28 h 45"/>
                <a:gd name="T38" fmla="*/ 32 w 32"/>
                <a:gd name="T39" fmla="*/ 21 h 45"/>
                <a:gd name="T40" fmla="*/ 28 w 32"/>
                <a:gd name="T41" fmla="*/ 13 h 45"/>
                <a:gd name="T42" fmla="*/ 19 w 32"/>
                <a:gd name="T43" fmla="*/ 24 h 45"/>
                <a:gd name="T44" fmla="*/ 15 w 32"/>
                <a:gd name="T45" fmla="*/ 32 h 45"/>
                <a:gd name="T46" fmla="*/ 15 w 32"/>
                <a:gd name="T47" fmla="*/ 32 h 45"/>
                <a:gd name="T48" fmla="*/ 17 w 32"/>
                <a:gd name="T49" fmla="*/ 34 h 45"/>
                <a:gd name="T50" fmla="*/ 17 w 32"/>
                <a:gd name="T51" fmla="*/ 36 h 45"/>
                <a:gd name="T52" fmla="*/ 15 w 32"/>
                <a:gd name="T53" fmla="*/ 34 h 45"/>
                <a:gd name="T54" fmla="*/ 15 w 32"/>
                <a:gd name="T55" fmla="*/ 34 h 45"/>
                <a:gd name="T56" fmla="*/ 13 w 32"/>
                <a:gd name="T57" fmla="*/ 32 h 45"/>
                <a:gd name="T58" fmla="*/ 11 w 32"/>
                <a:gd name="T59" fmla="*/ 26 h 45"/>
                <a:gd name="T60" fmla="*/ 11 w 32"/>
                <a:gd name="T61" fmla="*/ 23 h 45"/>
                <a:gd name="T62" fmla="*/ 11 w 32"/>
                <a:gd name="T63" fmla="*/ 21 h 45"/>
                <a:gd name="T64" fmla="*/ 13 w 32"/>
                <a:gd name="T65" fmla="*/ 21 h 45"/>
                <a:gd name="T66" fmla="*/ 13 w 32"/>
                <a:gd name="T67" fmla="*/ 21 h 45"/>
                <a:gd name="T68" fmla="*/ 15 w 32"/>
                <a:gd name="T69" fmla="*/ 21 h 45"/>
                <a:gd name="T70" fmla="*/ 17 w 32"/>
                <a:gd name="T71" fmla="*/ 19 h 45"/>
                <a:gd name="T72" fmla="*/ 17 w 32"/>
                <a:gd name="T73" fmla="*/ 17 h 45"/>
                <a:gd name="T74" fmla="*/ 13 w 32"/>
                <a:gd name="T75" fmla="*/ 13 h 45"/>
                <a:gd name="T76" fmla="*/ 7 w 32"/>
                <a:gd name="T77" fmla="*/ 7 h 45"/>
                <a:gd name="T78" fmla="*/ 0 w 32"/>
                <a:gd name="T79" fmla="*/ 0 h 45"/>
                <a:gd name="T80" fmla="*/ 0 w 32"/>
                <a:gd name="T81" fmla="*/ 13 h 45"/>
                <a:gd name="T82" fmla="*/ 0 w 32"/>
                <a:gd name="T83" fmla="*/ 21 h 45"/>
                <a:gd name="T84" fmla="*/ 2 w 32"/>
                <a:gd name="T85" fmla="*/ 26 h 45"/>
                <a:gd name="T86" fmla="*/ 7 w 32"/>
                <a:gd name="T87" fmla="*/ 26 h 45"/>
                <a:gd name="T88" fmla="*/ 11 w 32"/>
                <a:gd name="T89" fmla="*/ 28 h 45"/>
                <a:gd name="T90" fmla="*/ 4 w 32"/>
                <a:gd name="T91" fmla="*/ 36 h 45"/>
                <a:gd name="T92" fmla="*/ 4 w 32"/>
                <a:gd name="T93" fmla="*/ 36 h 45"/>
                <a:gd name="T94" fmla="*/ 4 w 32"/>
                <a:gd name="T95" fmla="*/ 36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 h="45">
                  <a:moveTo>
                    <a:pt x="4" y="36"/>
                  </a:moveTo>
                  <a:lnTo>
                    <a:pt x="4" y="36"/>
                  </a:lnTo>
                  <a:lnTo>
                    <a:pt x="5" y="36"/>
                  </a:lnTo>
                  <a:lnTo>
                    <a:pt x="7" y="36"/>
                  </a:lnTo>
                  <a:lnTo>
                    <a:pt x="7" y="38"/>
                  </a:lnTo>
                  <a:lnTo>
                    <a:pt x="7" y="40"/>
                  </a:lnTo>
                  <a:lnTo>
                    <a:pt x="7" y="40"/>
                  </a:lnTo>
                  <a:lnTo>
                    <a:pt x="7" y="43"/>
                  </a:lnTo>
                  <a:lnTo>
                    <a:pt x="9" y="45"/>
                  </a:lnTo>
                  <a:lnTo>
                    <a:pt x="11" y="45"/>
                  </a:lnTo>
                  <a:lnTo>
                    <a:pt x="15" y="45"/>
                  </a:lnTo>
                  <a:lnTo>
                    <a:pt x="17" y="41"/>
                  </a:lnTo>
                  <a:lnTo>
                    <a:pt x="17" y="41"/>
                  </a:lnTo>
                  <a:lnTo>
                    <a:pt x="19" y="40"/>
                  </a:lnTo>
                  <a:lnTo>
                    <a:pt x="19" y="38"/>
                  </a:lnTo>
                  <a:lnTo>
                    <a:pt x="21" y="34"/>
                  </a:lnTo>
                  <a:lnTo>
                    <a:pt x="21" y="34"/>
                  </a:lnTo>
                  <a:lnTo>
                    <a:pt x="26" y="28"/>
                  </a:lnTo>
                  <a:lnTo>
                    <a:pt x="26" y="28"/>
                  </a:lnTo>
                  <a:lnTo>
                    <a:pt x="32" y="21"/>
                  </a:lnTo>
                  <a:lnTo>
                    <a:pt x="28" y="13"/>
                  </a:lnTo>
                  <a:lnTo>
                    <a:pt x="19" y="24"/>
                  </a:lnTo>
                  <a:lnTo>
                    <a:pt x="15" y="32"/>
                  </a:lnTo>
                  <a:lnTo>
                    <a:pt x="15" y="32"/>
                  </a:lnTo>
                  <a:lnTo>
                    <a:pt x="17" y="34"/>
                  </a:lnTo>
                  <a:lnTo>
                    <a:pt x="17" y="36"/>
                  </a:lnTo>
                  <a:lnTo>
                    <a:pt x="15" y="34"/>
                  </a:lnTo>
                  <a:lnTo>
                    <a:pt x="15" y="34"/>
                  </a:lnTo>
                  <a:lnTo>
                    <a:pt x="13" y="32"/>
                  </a:lnTo>
                  <a:lnTo>
                    <a:pt x="11" y="26"/>
                  </a:lnTo>
                  <a:lnTo>
                    <a:pt x="11" y="23"/>
                  </a:lnTo>
                  <a:lnTo>
                    <a:pt x="11" y="21"/>
                  </a:lnTo>
                  <a:lnTo>
                    <a:pt x="13" y="21"/>
                  </a:lnTo>
                  <a:lnTo>
                    <a:pt x="13" y="21"/>
                  </a:lnTo>
                  <a:lnTo>
                    <a:pt x="15" y="21"/>
                  </a:lnTo>
                  <a:lnTo>
                    <a:pt x="17" y="19"/>
                  </a:lnTo>
                  <a:lnTo>
                    <a:pt x="17" y="17"/>
                  </a:lnTo>
                  <a:lnTo>
                    <a:pt x="13" y="13"/>
                  </a:lnTo>
                  <a:lnTo>
                    <a:pt x="7" y="7"/>
                  </a:lnTo>
                  <a:lnTo>
                    <a:pt x="0" y="0"/>
                  </a:lnTo>
                  <a:lnTo>
                    <a:pt x="0" y="13"/>
                  </a:lnTo>
                  <a:lnTo>
                    <a:pt x="0" y="21"/>
                  </a:lnTo>
                  <a:lnTo>
                    <a:pt x="2" y="26"/>
                  </a:lnTo>
                  <a:lnTo>
                    <a:pt x="7" y="26"/>
                  </a:lnTo>
                  <a:lnTo>
                    <a:pt x="11" y="28"/>
                  </a:lnTo>
                  <a:lnTo>
                    <a:pt x="4" y="36"/>
                  </a:lnTo>
                  <a:lnTo>
                    <a:pt x="4" y="36"/>
                  </a:lnTo>
                  <a:lnTo>
                    <a:pt x="4" y="36"/>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58" name="Freeform 358">
              <a:extLst>
                <a:ext uri="{FF2B5EF4-FFF2-40B4-BE49-F238E27FC236}">
                  <a16:creationId xmlns:a16="http://schemas.microsoft.com/office/drawing/2014/main" id="{8C4019B1-A2AB-5C49-B0E7-ED0ADA4A606F}"/>
                </a:ext>
              </a:extLst>
            </p:cNvPr>
            <p:cNvSpPr>
              <a:spLocks/>
            </p:cNvSpPr>
            <p:nvPr userDrawn="1"/>
          </p:nvSpPr>
          <p:spPr bwMode="auto">
            <a:xfrm>
              <a:off x="3541205" y="2937238"/>
              <a:ext cx="126730" cy="178010"/>
            </a:xfrm>
            <a:custGeom>
              <a:avLst/>
              <a:gdLst>
                <a:gd name="T0" fmla="*/ 64 w 83"/>
                <a:gd name="T1" fmla="*/ 123 h 137"/>
                <a:gd name="T2" fmla="*/ 70 w 83"/>
                <a:gd name="T3" fmla="*/ 131 h 137"/>
                <a:gd name="T4" fmla="*/ 75 w 83"/>
                <a:gd name="T5" fmla="*/ 137 h 137"/>
                <a:gd name="T6" fmla="*/ 75 w 83"/>
                <a:gd name="T7" fmla="*/ 133 h 137"/>
                <a:gd name="T8" fmla="*/ 79 w 83"/>
                <a:gd name="T9" fmla="*/ 127 h 137"/>
                <a:gd name="T10" fmla="*/ 83 w 83"/>
                <a:gd name="T11" fmla="*/ 125 h 137"/>
                <a:gd name="T12" fmla="*/ 77 w 83"/>
                <a:gd name="T13" fmla="*/ 118 h 137"/>
                <a:gd name="T14" fmla="*/ 75 w 83"/>
                <a:gd name="T15" fmla="*/ 114 h 137"/>
                <a:gd name="T16" fmla="*/ 73 w 83"/>
                <a:gd name="T17" fmla="*/ 108 h 137"/>
                <a:gd name="T18" fmla="*/ 64 w 83"/>
                <a:gd name="T19" fmla="*/ 97 h 137"/>
                <a:gd name="T20" fmla="*/ 62 w 83"/>
                <a:gd name="T21" fmla="*/ 91 h 137"/>
                <a:gd name="T22" fmla="*/ 60 w 83"/>
                <a:gd name="T23" fmla="*/ 91 h 137"/>
                <a:gd name="T24" fmla="*/ 54 w 83"/>
                <a:gd name="T25" fmla="*/ 84 h 137"/>
                <a:gd name="T26" fmla="*/ 47 w 83"/>
                <a:gd name="T27" fmla="*/ 76 h 137"/>
                <a:gd name="T28" fmla="*/ 39 w 83"/>
                <a:gd name="T29" fmla="*/ 76 h 137"/>
                <a:gd name="T30" fmla="*/ 34 w 83"/>
                <a:gd name="T31" fmla="*/ 70 h 137"/>
                <a:gd name="T32" fmla="*/ 30 w 83"/>
                <a:gd name="T33" fmla="*/ 76 h 137"/>
                <a:gd name="T34" fmla="*/ 26 w 83"/>
                <a:gd name="T35" fmla="*/ 67 h 137"/>
                <a:gd name="T36" fmla="*/ 26 w 83"/>
                <a:gd name="T37" fmla="*/ 53 h 137"/>
                <a:gd name="T38" fmla="*/ 26 w 83"/>
                <a:gd name="T39" fmla="*/ 48 h 137"/>
                <a:gd name="T40" fmla="*/ 32 w 83"/>
                <a:gd name="T41" fmla="*/ 44 h 137"/>
                <a:gd name="T42" fmla="*/ 36 w 83"/>
                <a:gd name="T43" fmla="*/ 42 h 137"/>
                <a:gd name="T44" fmla="*/ 37 w 83"/>
                <a:gd name="T45" fmla="*/ 27 h 137"/>
                <a:gd name="T46" fmla="*/ 36 w 83"/>
                <a:gd name="T47" fmla="*/ 19 h 137"/>
                <a:gd name="T48" fmla="*/ 32 w 83"/>
                <a:gd name="T49" fmla="*/ 6 h 137"/>
                <a:gd name="T50" fmla="*/ 24 w 83"/>
                <a:gd name="T51" fmla="*/ 6 h 137"/>
                <a:gd name="T52" fmla="*/ 20 w 83"/>
                <a:gd name="T53" fmla="*/ 2 h 137"/>
                <a:gd name="T54" fmla="*/ 11 w 83"/>
                <a:gd name="T55" fmla="*/ 0 h 137"/>
                <a:gd name="T56" fmla="*/ 11 w 83"/>
                <a:gd name="T57" fmla="*/ 4 h 137"/>
                <a:gd name="T58" fmla="*/ 5 w 83"/>
                <a:gd name="T59" fmla="*/ 14 h 137"/>
                <a:gd name="T60" fmla="*/ 5 w 83"/>
                <a:gd name="T61" fmla="*/ 14 h 137"/>
                <a:gd name="T62" fmla="*/ 7 w 83"/>
                <a:gd name="T63" fmla="*/ 27 h 137"/>
                <a:gd name="T64" fmla="*/ 9 w 83"/>
                <a:gd name="T65" fmla="*/ 34 h 137"/>
                <a:gd name="T66" fmla="*/ 11 w 83"/>
                <a:gd name="T67" fmla="*/ 38 h 137"/>
                <a:gd name="T68" fmla="*/ 0 w 83"/>
                <a:gd name="T69" fmla="*/ 42 h 137"/>
                <a:gd name="T70" fmla="*/ 1 w 83"/>
                <a:gd name="T71" fmla="*/ 51 h 137"/>
                <a:gd name="T72" fmla="*/ 5 w 83"/>
                <a:gd name="T73" fmla="*/ 59 h 137"/>
                <a:gd name="T74" fmla="*/ 13 w 83"/>
                <a:gd name="T75" fmla="*/ 76 h 137"/>
                <a:gd name="T76" fmla="*/ 20 w 83"/>
                <a:gd name="T77" fmla="*/ 80 h 137"/>
                <a:gd name="T78" fmla="*/ 28 w 83"/>
                <a:gd name="T79" fmla="*/ 80 h 137"/>
                <a:gd name="T80" fmla="*/ 32 w 83"/>
                <a:gd name="T81" fmla="*/ 80 h 137"/>
                <a:gd name="T82" fmla="*/ 36 w 83"/>
                <a:gd name="T83" fmla="*/ 84 h 137"/>
                <a:gd name="T84" fmla="*/ 43 w 83"/>
                <a:gd name="T85" fmla="*/ 87 h 137"/>
                <a:gd name="T86" fmla="*/ 58 w 83"/>
                <a:gd name="T87" fmla="*/ 97 h 137"/>
                <a:gd name="T88" fmla="*/ 62 w 83"/>
                <a:gd name="T89" fmla="*/ 101 h 137"/>
                <a:gd name="T90" fmla="*/ 60 w 83"/>
                <a:gd name="T91" fmla="*/ 104 h 137"/>
                <a:gd name="T92" fmla="*/ 64 w 83"/>
                <a:gd name="T93" fmla="*/ 112 h 137"/>
                <a:gd name="T94" fmla="*/ 64 w 83"/>
                <a:gd name="T95" fmla="*/ 121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83" h="137">
                  <a:moveTo>
                    <a:pt x="64" y="121"/>
                  </a:moveTo>
                  <a:lnTo>
                    <a:pt x="64" y="121"/>
                  </a:lnTo>
                  <a:lnTo>
                    <a:pt x="64" y="123"/>
                  </a:lnTo>
                  <a:lnTo>
                    <a:pt x="66" y="127"/>
                  </a:lnTo>
                  <a:lnTo>
                    <a:pt x="68" y="127"/>
                  </a:lnTo>
                  <a:lnTo>
                    <a:pt x="70" y="131"/>
                  </a:lnTo>
                  <a:lnTo>
                    <a:pt x="73" y="137"/>
                  </a:lnTo>
                  <a:lnTo>
                    <a:pt x="73" y="137"/>
                  </a:lnTo>
                  <a:lnTo>
                    <a:pt x="75" y="137"/>
                  </a:lnTo>
                  <a:lnTo>
                    <a:pt x="75" y="135"/>
                  </a:lnTo>
                  <a:lnTo>
                    <a:pt x="75" y="133"/>
                  </a:lnTo>
                  <a:lnTo>
                    <a:pt x="75" y="133"/>
                  </a:lnTo>
                  <a:lnTo>
                    <a:pt x="75" y="129"/>
                  </a:lnTo>
                  <a:lnTo>
                    <a:pt x="79" y="127"/>
                  </a:lnTo>
                  <a:lnTo>
                    <a:pt x="79" y="127"/>
                  </a:lnTo>
                  <a:lnTo>
                    <a:pt x="79" y="125"/>
                  </a:lnTo>
                  <a:lnTo>
                    <a:pt x="81" y="125"/>
                  </a:lnTo>
                  <a:lnTo>
                    <a:pt x="83" y="125"/>
                  </a:lnTo>
                  <a:lnTo>
                    <a:pt x="79" y="118"/>
                  </a:lnTo>
                  <a:lnTo>
                    <a:pt x="79" y="118"/>
                  </a:lnTo>
                  <a:lnTo>
                    <a:pt x="77" y="118"/>
                  </a:lnTo>
                  <a:lnTo>
                    <a:pt x="75" y="116"/>
                  </a:lnTo>
                  <a:lnTo>
                    <a:pt x="75" y="114"/>
                  </a:lnTo>
                  <a:lnTo>
                    <a:pt x="75" y="114"/>
                  </a:lnTo>
                  <a:lnTo>
                    <a:pt x="75" y="112"/>
                  </a:lnTo>
                  <a:lnTo>
                    <a:pt x="73" y="110"/>
                  </a:lnTo>
                  <a:lnTo>
                    <a:pt x="73" y="108"/>
                  </a:lnTo>
                  <a:lnTo>
                    <a:pt x="66" y="104"/>
                  </a:lnTo>
                  <a:lnTo>
                    <a:pt x="64" y="97"/>
                  </a:lnTo>
                  <a:lnTo>
                    <a:pt x="64" y="97"/>
                  </a:lnTo>
                  <a:lnTo>
                    <a:pt x="64" y="93"/>
                  </a:lnTo>
                  <a:lnTo>
                    <a:pt x="64" y="93"/>
                  </a:lnTo>
                  <a:lnTo>
                    <a:pt x="62" y="91"/>
                  </a:lnTo>
                  <a:lnTo>
                    <a:pt x="62" y="91"/>
                  </a:lnTo>
                  <a:lnTo>
                    <a:pt x="62" y="91"/>
                  </a:lnTo>
                  <a:lnTo>
                    <a:pt x="60" y="91"/>
                  </a:lnTo>
                  <a:lnTo>
                    <a:pt x="56" y="89"/>
                  </a:lnTo>
                  <a:lnTo>
                    <a:pt x="53" y="87"/>
                  </a:lnTo>
                  <a:lnTo>
                    <a:pt x="54" y="84"/>
                  </a:lnTo>
                  <a:lnTo>
                    <a:pt x="51" y="80"/>
                  </a:lnTo>
                  <a:lnTo>
                    <a:pt x="47" y="76"/>
                  </a:lnTo>
                  <a:lnTo>
                    <a:pt x="47" y="76"/>
                  </a:lnTo>
                  <a:lnTo>
                    <a:pt x="43" y="76"/>
                  </a:lnTo>
                  <a:lnTo>
                    <a:pt x="41" y="76"/>
                  </a:lnTo>
                  <a:lnTo>
                    <a:pt x="39" y="76"/>
                  </a:lnTo>
                  <a:lnTo>
                    <a:pt x="39" y="76"/>
                  </a:lnTo>
                  <a:lnTo>
                    <a:pt x="36" y="72"/>
                  </a:lnTo>
                  <a:lnTo>
                    <a:pt x="34" y="70"/>
                  </a:lnTo>
                  <a:lnTo>
                    <a:pt x="32" y="72"/>
                  </a:lnTo>
                  <a:lnTo>
                    <a:pt x="32" y="72"/>
                  </a:lnTo>
                  <a:lnTo>
                    <a:pt x="30" y="76"/>
                  </a:lnTo>
                  <a:lnTo>
                    <a:pt x="30" y="76"/>
                  </a:lnTo>
                  <a:lnTo>
                    <a:pt x="28" y="68"/>
                  </a:lnTo>
                  <a:lnTo>
                    <a:pt x="26" y="67"/>
                  </a:lnTo>
                  <a:lnTo>
                    <a:pt x="26" y="63"/>
                  </a:lnTo>
                  <a:lnTo>
                    <a:pt x="26" y="63"/>
                  </a:lnTo>
                  <a:lnTo>
                    <a:pt x="26" y="53"/>
                  </a:lnTo>
                  <a:lnTo>
                    <a:pt x="26" y="53"/>
                  </a:lnTo>
                  <a:lnTo>
                    <a:pt x="26" y="51"/>
                  </a:lnTo>
                  <a:lnTo>
                    <a:pt x="26" y="48"/>
                  </a:lnTo>
                  <a:lnTo>
                    <a:pt x="28" y="48"/>
                  </a:lnTo>
                  <a:lnTo>
                    <a:pt x="32" y="44"/>
                  </a:lnTo>
                  <a:lnTo>
                    <a:pt x="32" y="44"/>
                  </a:lnTo>
                  <a:lnTo>
                    <a:pt x="34" y="44"/>
                  </a:lnTo>
                  <a:lnTo>
                    <a:pt x="36" y="44"/>
                  </a:lnTo>
                  <a:lnTo>
                    <a:pt x="36" y="42"/>
                  </a:lnTo>
                  <a:lnTo>
                    <a:pt x="37" y="36"/>
                  </a:lnTo>
                  <a:lnTo>
                    <a:pt x="37" y="36"/>
                  </a:lnTo>
                  <a:lnTo>
                    <a:pt x="37" y="27"/>
                  </a:lnTo>
                  <a:lnTo>
                    <a:pt x="37" y="27"/>
                  </a:lnTo>
                  <a:lnTo>
                    <a:pt x="36" y="23"/>
                  </a:lnTo>
                  <a:lnTo>
                    <a:pt x="36" y="19"/>
                  </a:lnTo>
                  <a:lnTo>
                    <a:pt x="32" y="16"/>
                  </a:lnTo>
                  <a:lnTo>
                    <a:pt x="32" y="6"/>
                  </a:lnTo>
                  <a:lnTo>
                    <a:pt x="32" y="6"/>
                  </a:lnTo>
                  <a:lnTo>
                    <a:pt x="28" y="6"/>
                  </a:lnTo>
                  <a:lnTo>
                    <a:pt x="28" y="6"/>
                  </a:lnTo>
                  <a:lnTo>
                    <a:pt x="24" y="6"/>
                  </a:lnTo>
                  <a:lnTo>
                    <a:pt x="20" y="4"/>
                  </a:lnTo>
                  <a:lnTo>
                    <a:pt x="20" y="2"/>
                  </a:lnTo>
                  <a:lnTo>
                    <a:pt x="20" y="2"/>
                  </a:lnTo>
                  <a:lnTo>
                    <a:pt x="17" y="0"/>
                  </a:lnTo>
                  <a:lnTo>
                    <a:pt x="13" y="0"/>
                  </a:lnTo>
                  <a:lnTo>
                    <a:pt x="11" y="0"/>
                  </a:lnTo>
                  <a:lnTo>
                    <a:pt x="11" y="2"/>
                  </a:lnTo>
                  <a:lnTo>
                    <a:pt x="11" y="2"/>
                  </a:lnTo>
                  <a:lnTo>
                    <a:pt x="11" y="4"/>
                  </a:lnTo>
                  <a:lnTo>
                    <a:pt x="11" y="6"/>
                  </a:lnTo>
                  <a:lnTo>
                    <a:pt x="9" y="10"/>
                  </a:lnTo>
                  <a:lnTo>
                    <a:pt x="5" y="14"/>
                  </a:lnTo>
                  <a:lnTo>
                    <a:pt x="5" y="14"/>
                  </a:lnTo>
                  <a:lnTo>
                    <a:pt x="5" y="14"/>
                  </a:lnTo>
                  <a:lnTo>
                    <a:pt x="5" y="14"/>
                  </a:lnTo>
                  <a:lnTo>
                    <a:pt x="7" y="17"/>
                  </a:lnTo>
                  <a:lnTo>
                    <a:pt x="7" y="19"/>
                  </a:lnTo>
                  <a:lnTo>
                    <a:pt x="7" y="27"/>
                  </a:lnTo>
                  <a:lnTo>
                    <a:pt x="7" y="27"/>
                  </a:lnTo>
                  <a:lnTo>
                    <a:pt x="9" y="31"/>
                  </a:lnTo>
                  <a:lnTo>
                    <a:pt x="9" y="34"/>
                  </a:lnTo>
                  <a:lnTo>
                    <a:pt x="11" y="34"/>
                  </a:lnTo>
                  <a:lnTo>
                    <a:pt x="11" y="38"/>
                  </a:lnTo>
                  <a:lnTo>
                    <a:pt x="11" y="38"/>
                  </a:lnTo>
                  <a:lnTo>
                    <a:pt x="7" y="42"/>
                  </a:lnTo>
                  <a:lnTo>
                    <a:pt x="5" y="42"/>
                  </a:lnTo>
                  <a:lnTo>
                    <a:pt x="0" y="42"/>
                  </a:lnTo>
                  <a:lnTo>
                    <a:pt x="0" y="42"/>
                  </a:lnTo>
                  <a:lnTo>
                    <a:pt x="0" y="46"/>
                  </a:lnTo>
                  <a:lnTo>
                    <a:pt x="1" y="51"/>
                  </a:lnTo>
                  <a:lnTo>
                    <a:pt x="3" y="55"/>
                  </a:lnTo>
                  <a:lnTo>
                    <a:pt x="3" y="55"/>
                  </a:lnTo>
                  <a:lnTo>
                    <a:pt x="5" y="59"/>
                  </a:lnTo>
                  <a:lnTo>
                    <a:pt x="9" y="63"/>
                  </a:lnTo>
                  <a:lnTo>
                    <a:pt x="11" y="68"/>
                  </a:lnTo>
                  <a:lnTo>
                    <a:pt x="13" y="76"/>
                  </a:lnTo>
                  <a:lnTo>
                    <a:pt x="17" y="80"/>
                  </a:lnTo>
                  <a:lnTo>
                    <a:pt x="20" y="80"/>
                  </a:lnTo>
                  <a:lnTo>
                    <a:pt x="20" y="80"/>
                  </a:lnTo>
                  <a:lnTo>
                    <a:pt x="26" y="80"/>
                  </a:lnTo>
                  <a:lnTo>
                    <a:pt x="26" y="80"/>
                  </a:lnTo>
                  <a:lnTo>
                    <a:pt x="28" y="80"/>
                  </a:lnTo>
                  <a:lnTo>
                    <a:pt x="28" y="80"/>
                  </a:lnTo>
                  <a:lnTo>
                    <a:pt x="30" y="80"/>
                  </a:lnTo>
                  <a:lnTo>
                    <a:pt x="32" y="80"/>
                  </a:lnTo>
                  <a:lnTo>
                    <a:pt x="32" y="80"/>
                  </a:lnTo>
                  <a:lnTo>
                    <a:pt x="32" y="84"/>
                  </a:lnTo>
                  <a:lnTo>
                    <a:pt x="36" y="84"/>
                  </a:lnTo>
                  <a:lnTo>
                    <a:pt x="39" y="84"/>
                  </a:lnTo>
                  <a:lnTo>
                    <a:pt x="39" y="84"/>
                  </a:lnTo>
                  <a:lnTo>
                    <a:pt x="43" y="87"/>
                  </a:lnTo>
                  <a:lnTo>
                    <a:pt x="51" y="91"/>
                  </a:lnTo>
                  <a:lnTo>
                    <a:pt x="58" y="97"/>
                  </a:lnTo>
                  <a:lnTo>
                    <a:pt x="58" y="97"/>
                  </a:lnTo>
                  <a:lnTo>
                    <a:pt x="62" y="97"/>
                  </a:lnTo>
                  <a:lnTo>
                    <a:pt x="62" y="101"/>
                  </a:lnTo>
                  <a:lnTo>
                    <a:pt x="62" y="101"/>
                  </a:lnTo>
                  <a:lnTo>
                    <a:pt x="62" y="101"/>
                  </a:lnTo>
                  <a:lnTo>
                    <a:pt x="62" y="101"/>
                  </a:lnTo>
                  <a:lnTo>
                    <a:pt x="60" y="104"/>
                  </a:lnTo>
                  <a:lnTo>
                    <a:pt x="60" y="104"/>
                  </a:lnTo>
                  <a:lnTo>
                    <a:pt x="62" y="108"/>
                  </a:lnTo>
                  <a:lnTo>
                    <a:pt x="64" y="112"/>
                  </a:lnTo>
                  <a:lnTo>
                    <a:pt x="68" y="121"/>
                  </a:lnTo>
                  <a:lnTo>
                    <a:pt x="64" y="121"/>
                  </a:lnTo>
                  <a:lnTo>
                    <a:pt x="64" y="121"/>
                  </a:lnTo>
                  <a:lnTo>
                    <a:pt x="64" y="121"/>
                  </a:lnTo>
                  <a:close/>
                </a:path>
              </a:pathLst>
            </a:custGeom>
            <a:solidFill>
              <a:schemeClr val="bg1">
                <a:lumMod val="85000"/>
              </a:schemeClr>
            </a:solidFill>
            <a:ln w="635" cap="rnd">
              <a:solidFill>
                <a:schemeClr val="bg1">
                  <a:alpha val="17000"/>
                </a:schemeClr>
              </a:solidFill>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59" name="Freeform 359">
              <a:extLst>
                <a:ext uri="{FF2B5EF4-FFF2-40B4-BE49-F238E27FC236}">
                  <a16:creationId xmlns:a16="http://schemas.microsoft.com/office/drawing/2014/main" id="{4690FB63-C157-294F-B6CE-DB8D7EF395A0}"/>
                </a:ext>
              </a:extLst>
            </p:cNvPr>
            <p:cNvSpPr>
              <a:spLocks/>
            </p:cNvSpPr>
            <p:nvPr userDrawn="1"/>
          </p:nvSpPr>
          <p:spPr bwMode="auto">
            <a:xfrm>
              <a:off x="3541205" y="2937238"/>
              <a:ext cx="126730" cy="178010"/>
            </a:xfrm>
            <a:custGeom>
              <a:avLst/>
              <a:gdLst>
                <a:gd name="T0" fmla="*/ 64 w 83"/>
                <a:gd name="T1" fmla="*/ 123 h 137"/>
                <a:gd name="T2" fmla="*/ 70 w 83"/>
                <a:gd name="T3" fmla="*/ 131 h 137"/>
                <a:gd name="T4" fmla="*/ 75 w 83"/>
                <a:gd name="T5" fmla="*/ 137 h 137"/>
                <a:gd name="T6" fmla="*/ 75 w 83"/>
                <a:gd name="T7" fmla="*/ 133 h 137"/>
                <a:gd name="T8" fmla="*/ 79 w 83"/>
                <a:gd name="T9" fmla="*/ 127 h 137"/>
                <a:gd name="T10" fmla="*/ 83 w 83"/>
                <a:gd name="T11" fmla="*/ 125 h 137"/>
                <a:gd name="T12" fmla="*/ 77 w 83"/>
                <a:gd name="T13" fmla="*/ 118 h 137"/>
                <a:gd name="T14" fmla="*/ 75 w 83"/>
                <a:gd name="T15" fmla="*/ 114 h 137"/>
                <a:gd name="T16" fmla="*/ 73 w 83"/>
                <a:gd name="T17" fmla="*/ 108 h 137"/>
                <a:gd name="T18" fmla="*/ 64 w 83"/>
                <a:gd name="T19" fmla="*/ 97 h 137"/>
                <a:gd name="T20" fmla="*/ 62 w 83"/>
                <a:gd name="T21" fmla="*/ 91 h 137"/>
                <a:gd name="T22" fmla="*/ 60 w 83"/>
                <a:gd name="T23" fmla="*/ 91 h 137"/>
                <a:gd name="T24" fmla="*/ 54 w 83"/>
                <a:gd name="T25" fmla="*/ 84 h 137"/>
                <a:gd name="T26" fmla="*/ 47 w 83"/>
                <a:gd name="T27" fmla="*/ 76 h 137"/>
                <a:gd name="T28" fmla="*/ 39 w 83"/>
                <a:gd name="T29" fmla="*/ 76 h 137"/>
                <a:gd name="T30" fmla="*/ 34 w 83"/>
                <a:gd name="T31" fmla="*/ 70 h 137"/>
                <a:gd name="T32" fmla="*/ 30 w 83"/>
                <a:gd name="T33" fmla="*/ 76 h 137"/>
                <a:gd name="T34" fmla="*/ 26 w 83"/>
                <a:gd name="T35" fmla="*/ 67 h 137"/>
                <a:gd name="T36" fmla="*/ 26 w 83"/>
                <a:gd name="T37" fmla="*/ 53 h 137"/>
                <a:gd name="T38" fmla="*/ 26 w 83"/>
                <a:gd name="T39" fmla="*/ 48 h 137"/>
                <a:gd name="T40" fmla="*/ 32 w 83"/>
                <a:gd name="T41" fmla="*/ 44 h 137"/>
                <a:gd name="T42" fmla="*/ 36 w 83"/>
                <a:gd name="T43" fmla="*/ 42 h 137"/>
                <a:gd name="T44" fmla="*/ 37 w 83"/>
                <a:gd name="T45" fmla="*/ 27 h 137"/>
                <a:gd name="T46" fmla="*/ 36 w 83"/>
                <a:gd name="T47" fmla="*/ 19 h 137"/>
                <a:gd name="T48" fmla="*/ 32 w 83"/>
                <a:gd name="T49" fmla="*/ 6 h 137"/>
                <a:gd name="T50" fmla="*/ 24 w 83"/>
                <a:gd name="T51" fmla="*/ 6 h 137"/>
                <a:gd name="T52" fmla="*/ 20 w 83"/>
                <a:gd name="T53" fmla="*/ 2 h 137"/>
                <a:gd name="T54" fmla="*/ 11 w 83"/>
                <a:gd name="T55" fmla="*/ 0 h 137"/>
                <a:gd name="T56" fmla="*/ 11 w 83"/>
                <a:gd name="T57" fmla="*/ 4 h 137"/>
                <a:gd name="T58" fmla="*/ 5 w 83"/>
                <a:gd name="T59" fmla="*/ 14 h 137"/>
                <a:gd name="T60" fmla="*/ 5 w 83"/>
                <a:gd name="T61" fmla="*/ 14 h 137"/>
                <a:gd name="T62" fmla="*/ 7 w 83"/>
                <a:gd name="T63" fmla="*/ 27 h 137"/>
                <a:gd name="T64" fmla="*/ 9 w 83"/>
                <a:gd name="T65" fmla="*/ 34 h 137"/>
                <a:gd name="T66" fmla="*/ 11 w 83"/>
                <a:gd name="T67" fmla="*/ 38 h 137"/>
                <a:gd name="T68" fmla="*/ 0 w 83"/>
                <a:gd name="T69" fmla="*/ 42 h 137"/>
                <a:gd name="T70" fmla="*/ 1 w 83"/>
                <a:gd name="T71" fmla="*/ 51 h 137"/>
                <a:gd name="T72" fmla="*/ 5 w 83"/>
                <a:gd name="T73" fmla="*/ 59 h 137"/>
                <a:gd name="T74" fmla="*/ 13 w 83"/>
                <a:gd name="T75" fmla="*/ 76 h 137"/>
                <a:gd name="T76" fmla="*/ 20 w 83"/>
                <a:gd name="T77" fmla="*/ 80 h 137"/>
                <a:gd name="T78" fmla="*/ 28 w 83"/>
                <a:gd name="T79" fmla="*/ 80 h 137"/>
                <a:gd name="T80" fmla="*/ 32 w 83"/>
                <a:gd name="T81" fmla="*/ 80 h 137"/>
                <a:gd name="T82" fmla="*/ 36 w 83"/>
                <a:gd name="T83" fmla="*/ 84 h 137"/>
                <a:gd name="T84" fmla="*/ 43 w 83"/>
                <a:gd name="T85" fmla="*/ 87 h 137"/>
                <a:gd name="T86" fmla="*/ 58 w 83"/>
                <a:gd name="T87" fmla="*/ 97 h 137"/>
                <a:gd name="T88" fmla="*/ 62 w 83"/>
                <a:gd name="T89" fmla="*/ 101 h 137"/>
                <a:gd name="T90" fmla="*/ 60 w 83"/>
                <a:gd name="T91" fmla="*/ 104 h 137"/>
                <a:gd name="T92" fmla="*/ 64 w 83"/>
                <a:gd name="T93" fmla="*/ 112 h 137"/>
                <a:gd name="T94" fmla="*/ 64 w 83"/>
                <a:gd name="T95" fmla="*/ 121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83" h="137">
                  <a:moveTo>
                    <a:pt x="64" y="121"/>
                  </a:moveTo>
                  <a:lnTo>
                    <a:pt x="64" y="121"/>
                  </a:lnTo>
                  <a:lnTo>
                    <a:pt x="64" y="123"/>
                  </a:lnTo>
                  <a:lnTo>
                    <a:pt x="66" y="127"/>
                  </a:lnTo>
                  <a:lnTo>
                    <a:pt x="68" y="127"/>
                  </a:lnTo>
                  <a:lnTo>
                    <a:pt x="70" y="131"/>
                  </a:lnTo>
                  <a:lnTo>
                    <a:pt x="73" y="137"/>
                  </a:lnTo>
                  <a:lnTo>
                    <a:pt x="73" y="137"/>
                  </a:lnTo>
                  <a:lnTo>
                    <a:pt x="75" y="137"/>
                  </a:lnTo>
                  <a:lnTo>
                    <a:pt x="75" y="135"/>
                  </a:lnTo>
                  <a:lnTo>
                    <a:pt x="75" y="133"/>
                  </a:lnTo>
                  <a:lnTo>
                    <a:pt x="75" y="133"/>
                  </a:lnTo>
                  <a:lnTo>
                    <a:pt x="75" y="129"/>
                  </a:lnTo>
                  <a:lnTo>
                    <a:pt x="79" y="127"/>
                  </a:lnTo>
                  <a:lnTo>
                    <a:pt x="79" y="127"/>
                  </a:lnTo>
                  <a:lnTo>
                    <a:pt x="79" y="125"/>
                  </a:lnTo>
                  <a:lnTo>
                    <a:pt x="81" y="125"/>
                  </a:lnTo>
                  <a:lnTo>
                    <a:pt x="83" y="125"/>
                  </a:lnTo>
                  <a:lnTo>
                    <a:pt x="79" y="118"/>
                  </a:lnTo>
                  <a:lnTo>
                    <a:pt x="79" y="118"/>
                  </a:lnTo>
                  <a:lnTo>
                    <a:pt x="77" y="118"/>
                  </a:lnTo>
                  <a:lnTo>
                    <a:pt x="75" y="116"/>
                  </a:lnTo>
                  <a:lnTo>
                    <a:pt x="75" y="114"/>
                  </a:lnTo>
                  <a:lnTo>
                    <a:pt x="75" y="114"/>
                  </a:lnTo>
                  <a:lnTo>
                    <a:pt x="75" y="112"/>
                  </a:lnTo>
                  <a:lnTo>
                    <a:pt x="73" y="110"/>
                  </a:lnTo>
                  <a:lnTo>
                    <a:pt x="73" y="108"/>
                  </a:lnTo>
                  <a:lnTo>
                    <a:pt x="66" y="104"/>
                  </a:lnTo>
                  <a:lnTo>
                    <a:pt x="64" y="97"/>
                  </a:lnTo>
                  <a:lnTo>
                    <a:pt x="64" y="97"/>
                  </a:lnTo>
                  <a:lnTo>
                    <a:pt x="64" y="93"/>
                  </a:lnTo>
                  <a:lnTo>
                    <a:pt x="64" y="93"/>
                  </a:lnTo>
                  <a:lnTo>
                    <a:pt x="62" y="91"/>
                  </a:lnTo>
                  <a:lnTo>
                    <a:pt x="62" y="91"/>
                  </a:lnTo>
                  <a:lnTo>
                    <a:pt x="62" y="91"/>
                  </a:lnTo>
                  <a:lnTo>
                    <a:pt x="60" y="91"/>
                  </a:lnTo>
                  <a:lnTo>
                    <a:pt x="56" y="89"/>
                  </a:lnTo>
                  <a:lnTo>
                    <a:pt x="53" y="87"/>
                  </a:lnTo>
                  <a:lnTo>
                    <a:pt x="54" y="84"/>
                  </a:lnTo>
                  <a:lnTo>
                    <a:pt x="51" y="80"/>
                  </a:lnTo>
                  <a:lnTo>
                    <a:pt x="47" y="76"/>
                  </a:lnTo>
                  <a:lnTo>
                    <a:pt x="47" y="76"/>
                  </a:lnTo>
                  <a:lnTo>
                    <a:pt x="43" y="76"/>
                  </a:lnTo>
                  <a:lnTo>
                    <a:pt x="41" y="76"/>
                  </a:lnTo>
                  <a:lnTo>
                    <a:pt x="39" y="76"/>
                  </a:lnTo>
                  <a:lnTo>
                    <a:pt x="39" y="76"/>
                  </a:lnTo>
                  <a:lnTo>
                    <a:pt x="36" y="72"/>
                  </a:lnTo>
                  <a:lnTo>
                    <a:pt x="34" y="70"/>
                  </a:lnTo>
                  <a:lnTo>
                    <a:pt x="32" y="72"/>
                  </a:lnTo>
                  <a:lnTo>
                    <a:pt x="32" y="72"/>
                  </a:lnTo>
                  <a:lnTo>
                    <a:pt x="30" y="76"/>
                  </a:lnTo>
                  <a:lnTo>
                    <a:pt x="30" y="76"/>
                  </a:lnTo>
                  <a:lnTo>
                    <a:pt x="28" y="68"/>
                  </a:lnTo>
                  <a:lnTo>
                    <a:pt x="26" y="67"/>
                  </a:lnTo>
                  <a:lnTo>
                    <a:pt x="26" y="63"/>
                  </a:lnTo>
                  <a:lnTo>
                    <a:pt x="26" y="63"/>
                  </a:lnTo>
                  <a:lnTo>
                    <a:pt x="26" y="53"/>
                  </a:lnTo>
                  <a:lnTo>
                    <a:pt x="26" y="53"/>
                  </a:lnTo>
                  <a:lnTo>
                    <a:pt x="26" y="51"/>
                  </a:lnTo>
                  <a:lnTo>
                    <a:pt x="26" y="48"/>
                  </a:lnTo>
                  <a:lnTo>
                    <a:pt x="28" y="48"/>
                  </a:lnTo>
                  <a:lnTo>
                    <a:pt x="32" y="44"/>
                  </a:lnTo>
                  <a:lnTo>
                    <a:pt x="32" y="44"/>
                  </a:lnTo>
                  <a:lnTo>
                    <a:pt x="34" y="44"/>
                  </a:lnTo>
                  <a:lnTo>
                    <a:pt x="36" y="44"/>
                  </a:lnTo>
                  <a:lnTo>
                    <a:pt x="36" y="42"/>
                  </a:lnTo>
                  <a:lnTo>
                    <a:pt x="37" y="36"/>
                  </a:lnTo>
                  <a:lnTo>
                    <a:pt x="37" y="36"/>
                  </a:lnTo>
                  <a:lnTo>
                    <a:pt x="37" y="27"/>
                  </a:lnTo>
                  <a:lnTo>
                    <a:pt x="37" y="27"/>
                  </a:lnTo>
                  <a:lnTo>
                    <a:pt x="36" y="23"/>
                  </a:lnTo>
                  <a:lnTo>
                    <a:pt x="36" y="19"/>
                  </a:lnTo>
                  <a:lnTo>
                    <a:pt x="32" y="16"/>
                  </a:lnTo>
                  <a:lnTo>
                    <a:pt x="32" y="6"/>
                  </a:lnTo>
                  <a:lnTo>
                    <a:pt x="32" y="6"/>
                  </a:lnTo>
                  <a:lnTo>
                    <a:pt x="28" y="6"/>
                  </a:lnTo>
                  <a:lnTo>
                    <a:pt x="28" y="6"/>
                  </a:lnTo>
                  <a:lnTo>
                    <a:pt x="24" y="6"/>
                  </a:lnTo>
                  <a:lnTo>
                    <a:pt x="20" y="4"/>
                  </a:lnTo>
                  <a:lnTo>
                    <a:pt x="20" y="2"/>
                  </a:lnTo>
                  <a:lnTo>
                    <a:pt x="20" y="2"/>
                  </a:lnTo>
                  <a:lnTo>
                    <a:pt x="17" y="0"/>
                  </a:lnTo>
                  <a:lnTo>
                    <a:pt x="13" y="0"/>
                  </a:lnTo>
                  <a:lnTo>
                    <a:pt x="11" y="0"/>
                  </a:lnTo>
                  <a:lnTo>
                    <a:pt x="11" y="2"/>
                  </a:lnTo>
                  <a:lnTo>
                    <a:pt x="11" y="2"/>
                  </a:lnTo>
                  <a:lnTo>
                    <a:pt x="11" y="4"/>
                  </a:lnTo>
                  <a:lnTo>
                    <a:pt x="11" y="6"/>
                  </a:lnTo>
                  <a:lnTo>
                    <a:pt x="9" y="10"/>
                  </a:lnTo>
                  <a:lnTo>
                    <a:pt x="5" y="14"/>
                  </a:lnTo>
                  <a:lnTo>
                    <a:pt x="5" y="14"/>
                  </a:lnTo>
                  <a:lnTo>
                    <a:pt x="5" y="14"/>
                  </a:lnTo>
                  <a:lnTo>
                    <a:pt x="5" y="14"/>
                  </a:lnTo>
                  <a:lnTo>
                    <a:pt x="7" y="17"/>
                  </a:lnTo>
                  <a:lnTo>
                    <a:pt x="7" y="19"/>
                  </a:lnTo>
                  <a:lnTo>
                    <a:pt x="7" y="27"/>
                  </a:lnTo>
                  <a:lnTo>
                    <a:pt x="7" y="27"/>
                  </a:lnTo>
                  <a:lnTo>
                    <a:pt x="9" y="31"/>
                  </a:lnTo>
                  <a:lnTo>
                    <a:pt x="9" y="34"/>
                  </a:lnTo>
                  <a:lnTo>
                    <a:pt x="11" y="34"/>
                  </a:lnTo>
                  <a:lnTo>
                    <a:pt x="11" y="38"/>
                  </a:lnTo>
                  <a:lnTo>
                    <a:pt x="11" y="38"/>
                  </a:lnTo>
                  <a:lnTo>
                    <a:pt x="7" y="42"/>
                  </a:lnTo>
                  <a:lnTo>
                    <a:pt x="5" y="42"/>
                  </a:lnTo>
                  <a:lnTo>
                    <a:pt x="0" y="42"/>
                  </a:lnTo>
                  <a:lnTo>
                    <a:pt x="0" y="42"/>
                  </a:lnTo>
                  <a:lnTo>
                    <a:pt x="0" y="46"/>
                  </a:lnTo>
                  <a:lnTo>
                    <a:pt x="1" y="51"/>
                  </a:lnTo>
                  <a:lnTo>
                    <a:pt x="3" y="55"/>
                  </a:lnTo>
                  <a:lnTo>
                    <a:pt x="3" y="55"/>
                  </a:lnTo>
                  <a:lnTo>
                    <a:pt x="5" y="59"/>
                  </a:lnTo>
                  <a:lnTo>
                    <a:pt x="9" y="63"/>
                  </a:lnTo>
                  <a:lnTo>
                    <a:pt x="11" y="68"/>
                  </a:lnTo>
                  <a:lnTo>
                    <a:pt x="13" y="76"/>
                  </a:lnTo>
                  <a:lnTo>
                    <a:pt x="17" y="80"/>
                  </a:lnTo>
                  <a:lnTo>
                    <a:pt x="20" y="80"/>
                  </a:lnTo>
                  <a:lnTo>
                    <a:pt x="20" y="80"/>
                  </a:lnTo>
                  <a:lnTo>
                    <a:pt x="26" y="80"/>
                  </a:lnTo>
                  <a:lnTo>
                    <a:pt x="26" y="80"/>
                  </a:lnTo>
                  <a:lnTo>
                    <a:pt x="28" y="80"/>
                  </a:lnTo>
                  <a:lnTo>
                    <a:pt x="28" y="80"/>
                  </a:lnTo>
                  <a:lnTo>
                    <a:pt x="30" y="80"/>
                  </a:lnTo>
                  <a:lnTo>
                    <a:pt x="32" y="80"/>
                  </a:lnTo>
                  <a:lnTo>
                    <a:pt x="32" y="80"/>
                  </a:lnTo>
                  <a:lnTo>
                    <a:pt x="32" y="84"/>
                  </a:lnTo>
                  <a:lnTo>
                    <a:pt x="36" y="84"/>
                  </a:lnTo>
                  <a:lnTo>
                    <a:pt x="39" y="84"/>
                  </a:lnTo>
                  <a:lnTo>
                    <a:pt x="39" y="84"/>
                  </a:lnTo>
                  <a:lnTo>
                    <a:pt x="43" y="87"/>
                  </a:lnTo>
                  <a:lnTo>
                    <a:pt x="51" y="91"/>
                  </a:lnTo>
                  <a:lnTo>
                    <a:pt x="58" y="97"/>
                  </a:lnTo>
                  <a:lnTo>
                    <a:pt x="58" y="97"/>
                  </a:lnTo>
                  <a:lnTo>
                    <a:pt x="62" y="97"/>
                  </a:lnTo>
                  <a:lnTo>
                    <a:pt x="62" y="101"/>
                  </a:lnTo>
                  <a:lnTo>
                    <a:pt x="62" y="101"/>
                  </a:lnTo>
                  <a:lnTo>
                    <a:pt x="62" y="101"/>
                  </a:lnTo>
                  <a:lnTo>
                    <a:pt x="62" y="101"/>
                  </a:lnTo>
                  <a:lnTo>
                    <a:pt x="60" y="104"/>
                  </a:lnTo>
                  <a:lnTo>
                    <a:pt x="60" y="104"/>
                  </a:lnTo>
                  <a:lnTo>
                    <a:pt x="62" y="108"/>
                  </a:lnTo>
                  <a:lnTo>
                    <a:pt x="64" y="112"/>
                  </a:lnTo>
                  <a:lnTo>
                    <a:pt x="68" y="121"/>
                  </a:lnTo>
                  <a:lnTo>
                    <a:pt x="64" y="121"/>
                  </a:lnTo>
                  <a:lnTo>
                    <a:pt x="64" y="121"/>
                  </a:lnTo>
                  <a:lnTo>
                    <a:pt x="64" y="121"/>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60" name="Freeform 360">
              <a:extLst>
                <a:ext uri="{FF2B5EF4-FFF2-40B4-BE49-F238E27FC236}">
                  <a16:creationId xmlns:a16="http://schemas.microsoft.com/office/drawing/2014/main" id="{00BE1971-20D9-5E4F-A705-C3797D39E587}"/>
                </a:ext>
              </a:extLst>
            </p:cNvPr>
            <p:cNvSpPr>
              <a:spLocks/>
            </p:cNvSpPr>
            <p:nvPr userDrawn="1"/>
          </p:nvSpPr>
          <p:spPr bwMode="auto">
            <a:xfrm>
              <a:off x="3548839" y="3047682"/>
              <a:ext cx="32064" cy="29885"/>
            </a:xfrm>
            <a:custGeom>
              <a:avLst/>
              <a:gdLst>
                <a:gd name="T0" fmla="*/ 0 w 21"/>
                <a:gd name="T1" fmla="*/ 0 h 23"/>
                <a:gd name="T2" fmla="*/ 0 w 21"/>
                <a:gd name="T3" fmla="*/ 0 h 23"/>
                <a:gd name="T4" fmla="*/ 12 w 21"/>
                <a:gd name="T5" fmla="*/ 14 h 23"/>
                <a:gd name="T6" fmla="*/ 15 w 21"/>
                <a:gd name="T7" fmla="*/ 19 h 23"/>
                <a:gd name="T8" fmla="*/ 15 w 21"/>
                <a:gd name="T9" fmla="*/ 19 h 23"/>
                <a:gd name="T10" fmla="*/ 13 w 21"/>
                <a:gd name="T11" fmla="*/ 21 h 23"/>
                <a:gd name="T12" fmla="*/ 13 w 21"/>
                <a:gd name="T13" fmla="*/ 23 h 23"/>
                <a:gd name="T14" fmla="*/ 15 w 21"/>
                <a:gd name="T15" fmla="*/ 23 h 23"/>
                <a:gd name="T16" fmla="*/ 15 w 21"/>
                <a:gd name="T17" fmla="*/ 23 h 23"/>
                <a:gd name="T18" fmla="*/ 19 w 21"/>
                <a:gd name="T19" fmla="*/ 23 h 23"/>
                <a:gd name="T20" fmla="*/ 21 w 21"/>
                <a:gd name="T21" fmla="*/ 23 h 23"/>
                <a:gd name="T22" fmla="*/ 21 w 21"/>
                <a:gd name="T23" fmla="*/ 21 h 23"/>
                <a:gd name="T24" fmla="*/ 21 w 21"/>
                <a:gd name="T25" fmla="*/ 21 h 23"/>
                <a:gd name="T26" fmla="*/ 19 w 21"/>
                <a:gd name="T27" fmla="*/ 19 h 23"/>
                <a:gd name="T28" fmla="*/ 19 w 21"/>
                <a:gd name="T29" fmla="*/ 16 h 23"/>
                <a:gd name="T30" fmla="*/ 19 w 21"/>
                <a:gd name="T31" fmla="*/ 12 h 23"/>
                <a:gd name="T32" fmla="*/ 17 w 21"/>
                <a:gd name="T33" fmla="*/ 8 h 23"/>
                <a:gd name="T34" fmla="*/ 15 w 21"/>
                <a:gd name="T35" fmla="*/ 4 h 23"/>
                <a:gd name="T36" fmla="*/ 15 w 21"/>
                <a:gd name="T37" fmla="*/ 4 h 23"/>
                <a:gd name="T38" fmla="*/ 13 w 21"/>
                <a:gd name="T39" fmla="*/ 4 h 23"/>
                <a:gd name="T40" fmla="*/ 12 w 21"/>
                <a:gd name="T41" fmla="*/ 4 h 23"/>
                <a:gd name="T42" fmla="*/ 10 w 21"/>
                <a:gd name="T43" fmla="*/ 4 h 23"/>
                <a:gd name="T44" fmla="*/ 10 w 21"/>
                <a:gd name="T45" fmla="*/ 4 h 23"/>
                <a:gd name="T46" fmla="*/ 8 w 21"/>
                <a:gd name="T47" fmla="*/ 2 h 23"/>
                <a:gd name="T48" fmla="*/ 4 w 21"/>
                <a:gd name="T49" fmla="*/ 0 h 23"/>
                <a:gd name="T50" fmla="*/ 0 w 21"/>
                <a:gd name="T51" fmla="*/ 0 h 23"/>
                <a:gd name="T52" fmla="*/ 0 w 21"/>
                <a:gd name="T53" fmla="*/ 0 h 23"/>
                <a:gd name="T54" fmla="*/ 0 w 21"/>
                <a:gd name="T55" fmla="*/ 0 h 23"/>
                <a:gd name="T56" fmla="*/ 0 w 21"/>
                <a:gd name="T5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1" h="23">
                  <a:moveTo>
                    <a:pt x="0" y="0"/>
                  </a:moveTo>
                  <a:lnTo>
                    <a:pt x="0" y="0"/>
                  </a:lnTo>
                  <a:lnTo>
                    <a:pt x="12" y="14"/>
                  </a:lnTo>
                  <a:lnTo>
                    <a:pt x="15" y="19"/>
                  </a:lnTo>
                  <a:lnTo>
                    <a:pt x="15" y="19"/>
                  </a:lnTo>
                  <a:lnTo>
                    <a:pt x="13" y="21"/>
                  </a:lnTo>
                  <a:lnTo>
                    <a:pt x="13" y="23"/>
                  </a:lnTo>
                  <a:lnTo>
                    <a:pt x="15" y="23"/>
                  </a:lnTo>
                  <a:lnTo>
                    <a:pt x="15" y="23"/>
                  </a:lnTo>
                  <a:lnTo>
                    <a:pt x="19" y="23"/>
                  </a:lnTo>
                  <a:lnTo>
                    <a:pt x="21" y="23"/>
                  </a:lnTo>
                  <a:lnTo>
                    <a:pt x="21" y="21"/>
                  </a:lnTo>
                  <a:lnTo>
                    <a:pt x="21" y="21"/>
                  </a:lnTo>
                  <a:lnTo>
                    <a:pt x="19" y="19"/>
                  </a:lnTo>
                  <a:lnTo>
                    <a:pt x="19" y="16"/>
                  </a:lnTo>
                  <a:lnTo>
                    <a:pt x="19" y="12"/>
                  </a:lnTo>
                  <a:lnTo>
                    <a:pt x="17" y="8"/>
                  </a:lnTo>
                  <a:lnTo>
                    <a:pt x="15" y="4"/>
                  </a:lnTo>
                  <a:lnTo>
                    <a:pt x="15" y="4"/>
                  </a:lnTo>
                  <a:lnTo>
                    <a:pt x="13" y="4"/>
                  </a:lnTo>
                  <a:lnTo>
                    <a:pt x="12" y="4"/>
                  </a:lnTo>
                  <a:lnTo>
                    <a:pt x="10" y="4"/>
                  </a:lnTo>
                  <a:lnTo>
                    <a:pt x="10" y="4"/>
                  </a:lnTo>
                  <a:lnTo>
                    <a:pt x="8" y="2"/>
                  </a:lnTo>
                  <a:lnTo>
                    <a:pt x="4" y="0"/>
                  </a:lnTo>
                  <a:lnTo>
                    <a:pt x="0" y="0"/>
                  </a:lnTo>
                  <a:lnTo>
                    <a:pt x="0" y="0"/>
                  </a:lnTo>
                  <a:lnTo>
                    <a:pt x="0" y="0"/>
                  </a:lnTo>
                  <a:lnTo>
                    <a:pt x="0" y="0"/>
                  </a:lnTo>
                  <a:close/>
                </a:path>
              </a:pathLst>
            </a:custGeom>
            <a:solidFill>
              <a:schemeClr val="bg1">
                <a:lumMod val="85000"/>
              </a:schemeClr>
            </a:solidFill>
            <a:ln w="635" cap="rnd">
              <a:solidFill>
                <a:schemeClr val="bg1">
                  <a:alpha val="17000"/>
                </a:schemeClr>
              </a:solidFill>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61" name="Freeform 361">
              <a:extLst>
                <a:ext uri="{FF2B5EF4-FFF2-40B4-BE49-F238E27FC236}">
                  <a16:creationId xmlns:a16="http://schemas.microsoft.com/office/drawing/2014/main" id="{27097EE0-FC22-2641-BB21-F2BD5F12090C}"/>
                </a:ext>
              </a:extLst>
            </p:cNvPr>
            <p:cNvSpPr>
              <a:spLocks/>
            </p:cNvSpPr>
            <p:nvPr userDrawn="1"/>
          </p:nvSpPr>
          <p:spPr bwMode="auto">
            <a:xfrm>
              <a:off x="3548839" y="3047682"/>
              <a:ext cx="32064" cy="29885"/>
            </a:xfrm>
            <a:custGeom>
              <a:avLst/>
              <a:gdLst>
                <a:gd name="T0" fmla="*/ 0 w 21"/>
                <a:gd name="T1" fmla="*/ 0 h 23"/>
                <a:gd name="T2" fmla="*/ 0 w 21"/>
                <a:gd name="T3" fmla="*/ 0 h 23"/>
                <a:gd name="T4" fmla="*/ 12 w 21"/>
                <a:gd name="T5" fmla="*/ 14 h 23"/>
                <a:gd name="T6" fmla="*/ 15 w 21"/>
                <a:gd name="T7" fmla="*/ 19 h 23"/>
                <a:gd name="T8" fmla="*/ 15 w 21"/>
                <a:gd name="T9" fmla="*/ 19 h 23"/>
                <a:gd name="T10" fmla="*/ 13 w 21"/>
                <a:gd name="T11" fmla="*/ 21 h 23"/>
                <a:gd name="T12" fmla="*/ 13 w 21"/>
                <a:gd name="T13" fmla="*/ 23 h 23"/>
                <a:gd name="T14" fmla="*/ 15 w 21"/>
                <a:gd name="T15" fmla="*/ 23 h 23"/>
                <a:gd name="T16" fmla="*/ 15 w 21"/>
                <a:gd name="T17" fmla="*/ 23 h 23"/>
                <a:gd name="T18" fmla="*/ 19 w 21"/>
                <a:gd name="T19" fmla="*/ 23 h 23"/>
                <a:gd name="T20" fmla="*/ 21 w 21"/>
                <a:gd name="T21" fmla="*/ 23 h 23"/>
                <a:gd name="T22" fmla="*/ 21 w 21"/>
                <a:gd name="T23" fmla="*/ 21 h 23"/>
                <a:gd name="T24" fmla="*/ 21 w 21"/>
                <a:gd name="T25" fmla="*/ 21 h 23"/>
                <a:gd name="T26" fmla="*/ 19 w 21"/>
                <a:gd name="T27" fmla="*/ 19 h 23"/>
                <a:gd name="T28" fmla="*/ 19 w 21"/>
                <a:gd name="T29" fmla="*/ 16 h 23"/>
                <a:gd name="T30" fmla="*/ 19 w 21"/>
                <a:gd name="T31" fmla="*/ 12 h 23"/>
                <a:gd name="T32" fmla="*/ 17 w 21"/>
                <a:gd name="T33" fmla="*/ 8 h 23"/>
                <a:gd name="T34" fmla="*/ 15 w 21"/>
                <a:gd name="T35" fmla="*/ 4 h 23"/>
                <a:gd name="T36" fmla="*/ 15 w 21"/>
                <a:gd name="T37" fmla="*/ 4 h 23"/>
                <a:gd name="T38" fmla="*/ 13 w 21"/>
                <a:gd name="T39" fmla="*/ 4 h 23"/>
                <a:gd name="T40" fmla="*/ 12 w 21"/>
                <a:gd name="T41" fmla="*/ 4 h 23"/>
                <a:gd name="T42" fmla="*/ 10 w 21"/>
                <a:gd name="T43" fmla="*/ 4 h 23"/>
                <a:gd name="T44" fmla="*/ 10 w 21"/>
                <a:gd name="T45" fmla="*/ 4 h 23"/>
                <a:gd name="T46" fmla="*/ 8 w 21"/>
                <a:gd name="T47" fmla="*/ 2 h 23"/>
                <a:gd name="T48" fmla="*/ 4 w 21"/>
                <a:gd name="T49" fmla="*/ 0 h 23"/>
                <a:gd name="T50" fmla="*/ 0 w 21"/>
                <a:gd name="T51" fmla="*/ 0 h 23"/>
                <a:gd name="T52" fmla="*/ 0 w 21"/>
                <a:gd name="T53" fmla="*/ 0 h 23"/>
                <a:gd name="T54" fmla="*/ 0 w 21"/>
                <a:gd name="T55" fmla="*/ 0 h 23"/>
                <a:gd name="T56" fmla="*/ 0 w 21"/>
                <a:gd name="T5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1" h="23">
                  <a:moveTo>
                    <a:pt x="0" y="0"/>
                  </a:moveTo>
                  <a:lnTo>
                    <a:pt x="0" y="0"/>
                  </a:lnTo>
                  <a:lnTo>
                    <a:pt x="12" y="14"/>
                  </a:lnTo>
                  <a:lnTo>
                    <a:pt x="15" y="19"/>
                  </a:lnTo>
                  <a:lnTo>
                    <a:pt x="15" y="19"/>
                  </a:lnTo>
                  <a:lnTo>
                    <a:pt x="13" y="21"/>
                  </a:lnTo>
                  <a:lnTo>
                    <a:pt x="13" y="23"/>
                  </a:lnTo>
                  <a:lnTo>
                    <a:pt x="15" y="23"/>
                  </a:lnTo>
                  <a:lnTo>
                    <a:pt x="15" y="23"/>
                  </a:lnTo>
                  <a:lnTo>
                    <a:pt x="19" y="23"/>
                  </a:lnTo>
                  <a:lnTo>
                    <a:pt x="21" y="23"/>
                  </a:lnTo>
                  <a:lnTo>
                    <a:pt x="21" y="21"/>
                  </a:lnTo>
                  <a:lnTo>
                    <a:pt x="21" y="21"/>
                  </a:lnTo>
                  <a:lnTo>
                    <a:pt x="19" y="19"/>
                  </a:lnTo>
                  <a:lnTo>
                    <a:pt x="19" y="16"/>
                  </a:lnTo>
                  <a:lnTo>
                    <a:pt x="19" y="12"/>
                  </a:lnTo>
                  <a:lnTo>
                    <a:pt x="17" y="8"/>
                  </a:lnTo>
                  <a:lnTo>
                    <a:pt x="15" y="4"/>
                  </a:lnTo>
                  <a:lnTo>
                    <a:pt x="15" y="4"/>
                  </a:lnTo>
                  <a:lnTo>
                    <a:pt x="13" y="4"/>
                  </a:lnTo>
                  <a:lnTo>
                    <a:pt x="12" y="4"/>
                  </a:lnTo>
                  <a:lnTo>
                    <a:pt x="10" y="4"/>
                  </a:lnTo>
                  <a:lnTo>
                    <a:pt x="10" y="4"/>
                  </a:lnTo>
                  <a:lnTo>
                    <a:pt x="8" y="2"/>
                  </a:lnTo>
                  <a:lnTo>
                    <a:pt x="4" y="0"/>
                  </a:lnTo>
                  <a:lnTo>
                    <a:pt x="0" y="0"/>
                  </a:lnTo>
                  <a:lnTo>
                    <a:pt x="0" y="0"/>
                  </a:lnTo>
                  <a:lnTo>
                    <a:pt x="0" y="0"/>
                  </a:lnTo>
                  <a:lnTo>
                    <a:pt x="0" y="0"/>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62" name="Freeform 362">
              <a:extLst>
                <a:ext uri="{FF2B5EF4-FFF2-40B4-BE49-F238E27FC236}">
                  <a16:creationId xmlns:a16="http://schemas.microsoft.com/office/drawing/2014/main" id="{B0DA61E4-56DC-5640-8DE8-BE67794E8C0B}"/>
                </a:ext>
              </a:extLst>
            </p:cNvPr>
            <p:cNvSpPr>
              <a:spLocks/>
            </p:cNvSpPr>
            <p:nvPr userDrawn="1"/>
          </p:nvSpPr>
          <p:spPr bwMode="auto">
            <a:xfrm>
              <a:off x="3806879" y="3367321"/>
              <a:ext cx="195439" cy="159820"/>
            </a:xfrm>
            <a:custGeom>
              <a:avLst/>
              <a:gdLst>
                <a:gd name="T0" fmla="*/ 128 w 128"/>
                <a:gd name="T1" fmla="*/ 21 h 123"/>
                <a:gd name="T2" fmla="*/ 128 w 128"/>
                <a:gd name="T3" fmla="*/ 21 h 123"/>
                <a:gd name="T4" fmla="*/ 122 w 128"/>
                <a:gd name="T5" fmla="*/ 15 h 123"/>
                <a:gd name="T6" fmla="*/ 105 w 128"/>
                <a:gd name="T7" fmla="*/ 12 h 123"/>
                <a:gd name="T8" fmla="*/ 104 w 128"/>
                <a:gd name="T9" fmla="*/ 14 h 123"/>
                <a:gd name="T10" fmla="*/ 100 w 128"/>
                <a:gd name="T11" fmla="*/ 14 h 123"/>
                <a:gd name="T12" fmla="*/ 96 w 128"/>
                <a:gd name="T13" fmla="*/ 12 h 123"/>
                <a:gd name="T14" fmla="*/ 87 w 128"/>
                <a:gd name="T15" fmla="*/ 0 h 123"/>
                <a:gd name="T16" fmla="*/ 75 w 128"/>
                <a:gd name="T17" fmla="*/ 8 h 123"/>
                <a:gd name="T18" fmla="*/ 71 w 128"/>
                <a:gd name="T19" fmla="*/ 10 h 123"/>
                <a:gd name="T20" fmla="*/ 64 w 128"/>
                <a:gd name="T21" fmla="*/ 12 h 123"/>
                <a:gd name="T22" fmla="*/ 58 w 128"/>
                <a:gd name="T23" fmla="*/ 15 h 123"/>
                <a:gd name="T24" fmla="*/ 53 w 128"/>
                <a:gd name="T25" fmla="*/ 23 h 123"/>
                <a:gd name="T26" fmla="*/ 43 w 128"/>
                <a:gd name="T27" fmla="*/ 27 h 123"/>
                <a:gd name="T28" fmla="*/ 34 w 128"/>
                <a:gd name="T29" fmla="*/ 17 h 123"/>
                <a:gd name="T30" fmla="*/ 22 w 128"/>
                <a:gd name="T31" fmla="*/ 17 h 123"/>
                <a:gd name="T32" fmla="*/ 7 w 128"/>
                <a:gd name="T33" fmla="*/ 17 h 123"/>
                <a:gd name="T34" fmla="*/ 5 w 128"/>
                <a:gd name="T35" fmla="*/ 25 h 123"/>
                <a:gd name="T36" fmla="*/ 9 w 128"/>
                <a:gd name="T37" fmla="*/ 44 h 123"/>
                <a:gd name="T38" fmla="*/ 20 w 128"/>
                <a:gd name="T39" fmla="*/ 44 h 123"/>
                <a:gd name="T40" fmla="*/ 20 w 128"/>
                <a:gd name="T41" fmla="*/ 38 h 123"/>
                <a:gd name="T42" fmla="*/ 30 w 128"/>
                <a:gd name="T43" fmla="*/ 38 h 123"/>
                <a:gd name="T44" fmla="*/ 70 w 128"/>
                <a:gd name="T45" fmla="*/ 59 h 123"/>
                <a:gd name="T46" fmla="*/ 81 w 128"/>
                <a:gd name="T47" fmla="*/ 67 h 123"/>
                <a:gd name="T48" fmla="*/ 92 w 128"/>
                <a:gd name="T49" fmla="*/ 82 h 123"/>
                <a:gd name="T50" fmla="*/ 98 w 128"/>
                <a:gd name="T51" fmla="*/ 91 h 123"/>
                <a:gd name="T52" fmla="*/ 98 w 128"/>
                <a:gd name="T53" fmla="*/ 97 h 123"/>
                <a:gd name="T54" fmla="*/ 96 w 128"/>
                <a:gd name="T55" fmla="*/ 97 h 123"/>
                <a:gd name="T56" fmla="*/ 94 w 128"/>
                <a:gd name="T57" fmla="*/ 99 h 123"/>
                <a:gd name="T58" fmla="*/ 88 w 128"/>
                <a:gd name="T59" fmla="*/ 99 h 123"/>
                <a:gd name="T60" fmla="*/ 85 w 128"/>
                <a:gd name="T61" fmla="*/ 99 h 123"/>
                <a:gd name="T62" fmla="*/ 85 w 128"/>
                <a:gd name="T63" fmla="*/ 97 h 123"/>
                <a:gd name="T64" fmla="*/ 81 w 128"/>
                <a:gd name="T65" fmla="*/ 99 h 123"/>
                <a:gd name="T66" fmla="*/ 79 w 128"/>
                <a:gd name="T67" fmla="*/ 106 h 123"/>
                <a:gd name="T68" fmla="*/ 83 w 128"/>
                <a:gd name="T69" fmla="*/ 112 h 123"/>
                <a:gd name="T70" fmla="*/ 88 w 128"/>
                <a:gd name="T71" fmla="*/ 116 h 123"/>
                <a:gd name="T72" fmla="*/ 96 w 128"/>
                <a:gd name="T73" fmla="*/ 118 h 123"/>
                <a:gd name="T74" fmla="*/ 100 w 128"/>
                <a:gd name="T75" fmla="*/ 114 h 123"/>
                <a:gd name="T76" fmla="*/ 107 w 128"/>
                <a:gd name="T77" fmla="*/ 110 h 123"/>
                <a:gd name="T78" fmla="*/ 111 w 128"/>
                <a:gd name="T79" fmla="*/ 110 h 123"/>
                <a:gd name="T80" fmla="*/ 115 w 128"/>
                <a:gd name="T81" fmla="*/ 112 h 123"/>
                <a:gd name="T82" fmla="*/ 119 w 128"/>
                <a:gd name="T83" fmla="*/ 114 h 123"/>
                <a:gd name="T84" fmla="*/ 126 w 128"/>
                <a:gd name="T85" fmla="*/ 118 h 123"/>
                <a:gd name="T86" fmla="*/ 128 w 128"/>
                <a:gd name="T87" fmla="*/ 121 h 123"/>
                <a:gd name="T88" fmla="*/ 126 w 128"/>
                <a:gd name="T89" fmla="*/ 123 h 123"/>
                <a:gd name="T90" fmla="*/ 128 w 128"/>
                <a:gd name="T91" fmla="*/ 123 h 123"/>
                <a:gd name="T92" fmla="*/ 128 w 128"/>
                <a:gd name="T93" fmla="*/ 21 h 123"/>
                <a:gd name="T94" fmla="*/ 128 w 128"/>
                <a:gd name="T95" fmla="*/ 21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8" h="123">
                  <a:moveTo>
                    <a:pt x="128" y="21"/>
                  </a:moveTo>
                  <a:lnTo>
                    <a:pt x="128" y="21"/>
                  </a:lnTo>
                  <a:lnTo>
                    <a:pt x="128" y="21"/>
                  </a:lnTo>
                  <a:lnTo>
                    <a:pt x="128" y="21"/>
                  </a:lnTo>
                  <a:lnTo>
                    <a:pt x="124" y="19"/>
                  </a:lnTo>
                  <a:lnTo>
                    <a:pt x="122" y="15"/>
                  </a:lnTo>
                  <a:lnTo>
                    <a:pt x="105" y="12"/>
                  </a:lnTo>
                  <a:lnTo>
                    <a:pt x="105" y="12"/>
                  </a:lnTo>
                  <a:lnTo>
                    <a:pt x="104" y="12"/>
                  </a:lnTo>
                  <a:lnTo>
                    <a:pt x="104" y="14"/>
                  </a:lnTo>
                  <a:lnTo>
                    <a:pt x="100" y="14"/>
                  </a:lnTo>
                  <a:lnTo>
                    <a:pt x="100" y="14"/>
                  </a:lnTo>
                  <a:lnTo>
                    <a:pt x="98" y="12"/>
                  </a:lnTo>
                  <a:lnTo>
                    <a:pt x="96" y="12"/>
                  </a:lnTo>
                  <a:lnTo>
                    <a:pt x="96" y="12"/>
                  </a:lnTo>
                  <a:lnTo>
                    <a:pt x="87" y="0"/>
                  </a:lnTo>
                  <a:lnTo>
                    <a:pt x="81" y="0"/>
                  </a:lnTo>
                  <a:lnTo>
                    <a:pt x="75" y="8"/>
                  </a:lnTo>
                  <a:lnTo>
                    <a:pt x="75" y="8"/>
                  </a:lnTo>
                  <a:lnTo>
                    <a:pt x="71" y="10"/>
                  </a:lnTo>
                  <a:lnTo>
                    <a:pt x="68" y="12"/>
                  </a:lnTo>
                  <a:lnTo>
                    <a:pt x="64" y="12"/>
                  </a:lnTo>
                  <a:lnTo>
                    <a:pt x="58" y="15"/>
                  </a:lnTo>
                  <a:lnTo>
                    <a:pt x="58" y="15"/>
                  </a:lnTo>
                  <a:lnTo>
                    <a:pt x="53" y="23"/>
                  </a:lnTo>
                  <a:lnTo>
                    <a:pt x="53" y="23"/>
                  </a:lnTo>
                  <a:lnTo>
                    <a:pt x="49" y="27"/>
                  </a:lnTo>
                  <a:lnTo>
                    <a:pt x="43" y="27"/>
                  </a:lnTo>
                  <a:lnTo>
                    <a:pt x="37" y="21"/>
                  </a:lnTo>
                  <a:lnTo>
                    <a:pt x="34" y="17"/>
                  </a:lnTo>
                  <a:lnTo>
                    <a:pt x="28" y="12"/>
                  </a:lnTo>
                  <a:lnTo>
                    <a:pt x="22" y="17"/>
                  </a:lnTo>
                  <a:lnTo>
                    <a:pt x="17" y="17"/>
                  </a:lnTo>
                  <a:lnTo>
                    <a:pt x="7" y="17"/>
                  </a:lnTo>
                  <a:lnTo>
                    <a:pt x="0" y="21"/>
                  </a:lnTo>
                  <a:lnTo>
                    <a:pt x="5" y="25"/>
                  </a:lnTo>
                  <a:lnTo>
                    <a:pt x="9" y="34"/>
                  </a:lnTo>
                  <a:lnTo>
                    <a:pt x="9" y="44"/>
                  </a:lnTo>
                  <a:lnTo>
                    <a:pt x="15" y="44"/>
                  </a:lnTo>
                  <a:lnTo>
                    <a:pt x="20" y="44"/>
                  </a:lnTo>
                  <a:lnTo>
                    <a:pt x="20" y="38"/>
                  </a:lnTo>
                  <a:lnTo>
                    <a:pt x="20" y="38"/>
                  </a:lnTo>
                  <a:lnTo>
                    <a:pt x="30" y="38"/>
                  </a:lnTo>
                  <a:lnTo>
                    <a:pt x="30" y="38"/>
                  </a:lnTo>
                  <a:lnTo>
                    <a:pt x="54" y="51"/>
                  </a:lnTo>
                  <a:lnTo>
                    <a:pt x="70" y="59"/>
                  </a:lnTo>
                  <a:lnTo>
                    <a:pt x="81" y="67"/>
                  </a:lnTo>
                  <a:lnTo>
                    <a:pt x="81" y="67"/>
                  </a:lnTo>
                  <a:lnTo>
                    <a:pt x="85" y="72"/>
                  </a:lnTo>
                  <a:lnTo>
                    <a:pt x="92" y="82"/>
                  </a:lnTo>
                  <a:lnTo>
                    <a:pt x="96" y="87"/>
                  </a:lnTo>
                  <a:lnTo>
                    <a:pt x="98" y="91"/>
                  </a:lnTo>
                  <a:lnTo>
                    <a:pt x="100" y="95"/>
                  </a:lnTo>
                  <a:lnTo>
                    <a:pt x="98" y="97"/>
                  </a:lnTo>
                  <a:lnTo>
                    <a:pt x="96" y="97"/>
                  </a:lnTo>
                  <a:lnTo>
                    <a:pt x="96" y="97"/>
                  </a:lnTo>
                  <a:lnTo>
                    <a:pt x="96" y="97"/>
                  </a:lnTo>
                  <a:lnTo>
                    <a:pt x="94" y="99"/>
                  </a:lnTo>
                  <a:lnTo>
                    <a:pt x="92" y="99"/>
                  </a:lnTo>
                  <a:lnTo>
                    <a:pt x="88" y="99"/>
                  </a:lnTo>
                  <a:lnTo>
                    <a:pt x="88" y="99"/>
                  </a:lnTo>
                  <a:lnTo>
                    <a:pt x="85" y="99"/>
                  </a:lnTo>
                  <a:lnTo>
                    <a:pt x="85" y="97"/>
                  </a:lnTo>
                  <a:lnTo>
                    <a:pt x="85" y="97"/>
                  </a:lnTo>
                  <a:lnTo>
                    <a:pt x="81" y="99"/>
                  </a:lnTo>
                  <a:lnTo>
                    <a:pt x="81" y="99"/>
                  </a:lnTo>
                  <a:lnTo>
                    <a:pt x="79" y="103"/>
                  </a:lnTo>
                  <a:lnTo>
                    <a:pt x="79" y="106"/>
                  </a:lnTo>
                  <a:lnTo>
                    <a:pt x="81" y="110"/>
                  </a:lnTo>
                  <a:lnTo>
                    <a:pt x="83" y="112"/>
                  </a:lnTo>
                  <a:lnTo>
                    <a:pt x="85" y="116"/>
                  </a:lnTo>
                  <a:lnTo>
                    <a:pt x="88" y="116"/>
                  </a:lnTo>
                  <a:lnTo>
                    <a:pt x="92" y="118"/>
                  </a:lnTo>
                  <a:lnTo>
                    <a:pt x="96" y="118"/>
                  </a:lnTo>
                  <a:lnTo>
                    <a:pt x="96" y="118"/>
                  </a:lnTo>
                  <a:lnTo>
                    <a:pt x="100" y="114"/>
                  </a:lnTo>
                  <a:lnTo>
                    <a:pt x="105" y="112"/>
                  </a:lnTo>
                  <a:lnTo>
                    <a:pt x="107" y="110"/>
                  </a:lnTo>
                  <a:lnTo>
                    <a:pt x="111" y="110"/>
                  </a:lnTo>
                  <a:lnTo>
                    <a:pt x="111" y="110"/>
                  </a:lnTo>
                  <a:lnTo>
                    <a:pt x="115" y="112"/>
                  </a:lnTo>
                  <a:lnTo>
                    <a:pt x="115" y="112"/>
                  </a:lnTo>
                  <a:lnTo>
                    <a:pt x="117" y="114"/>
                  </a:lnTo>
                  <a:lnTo>
                    <a:pt x="119" y="114"/>
                  </a:lnTo>
                  <a:lnTo>
                    <a:pt x="122" y="116"/>
                  </a:lnTo>
                  <a:lnTo>
                    <a:pt x="126" y="118"/>
                  </a:lnTo>
                  <a:lnTo>
                    <a:pt x="126" y="118"/>
                  </a:lnTo>
                  <a:lnTo>
                    <a:pt x="128" y="121"/>
                  </a:lnTo>
                  <a:lnTo>
                    <a:pt x="126" y="123"/>
                  </a:lnTo>
                  <a:lnTo>
                    <a:pt x="126" y="123"/>
                  </a:lnTo>
                  <a:lnTo>
                    <a:pt x="128" y="123"/>
                  </a:lnTo>
                  <a:lnTo>
                    <a:pt x="128" y="123"/>
                  </a:lnTo>
                  <a:lnTo>
                    <a:pt x="128" y="72"/>
                  </a:lnTo>
                  <a:lnTo>
                    <a:pt x="128" y="21"/>
                  </a:lnTo>
                  <a:lnTo>
                    <a:pt x="128" y="21"/>
                  </a:lnTo>
                  <a:lnTo>
                    <a:pt x="128" y="21"/>
                  </a:lnTo>
                  <a:lnTo>
                    <a:pt x="128" y="21"/>
                  </a:lnTo>
                  <a:close/>
                </a:path>
              </a:pathLst>
            </a:custGeom>
            <a:solidFill>
              <a:schemeClr val="bg1">
                <a:lumMod val="85000"/>
              </a:schemeClr>
            </a:solidFill>
            <a:ln w="635" cap="rnd">
              <a:solidFill>
                <a:schemeClr val="bg1">
                  <a:alpha val="17000"/>
                </a:schemeClr>
              </a:solidFill>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63" name="Freeform 363">
              <a:extLst>
                <a:ext uri="{FF2B5EF4-FFF2-40B4-BE49-F238E27FC236}">
                  <a16:creationId xmlns:a16="http://schemas.microsoft.com/office/drawing/2014/main" id="{313F6C1F-1FD2-A24B-B9D6-E676E56E3797}"/>
                </a:ext>
              </a:extLst>
            </p:cNvPr>
            <p:cNvSpPr>
              <a:spLocks/>
            </p:cNvSpPr>
            <p:nvPr userDrawn="1"/>
          </p:nvSpPr>
          <p:spPr bwMode="auto">
            <a:xfrm>
              <a:off x="3806879" y="3367321"/>
              <a:ext cx="195439" cy="159820"/>
            </a:xfrm>
            <a:custGeom>
              <a:avLst/>
              <a:gdLst>
                <a:gd name="T0" fmla="*/ 128 w 128"/>
                <a:gd name="T1" fmla="*/ 21 h 123"/>
                <a:gd name="T2" fmla="*/ 128 w 128"/>
                <a:gd name="T3" fmla="*/ 21 h 123"/>
                <a:gd name="T4" fmla="*/ 122 w 128"/>
                <a:gd name="T5" fmla="*/ 15 h 123"/>
                <a:gd name="T6" fmla="*/ 105 w 128"/>
                <a:gd name="T7" fmla="*/ 12 h 123"/>
                <a:gd name="T8" fmla="*/ 104 w 128"/>
                <a:gd name="T9" fmla="*/ 14 h 123"/>
                <a:gd name="T10" fmla="*/ 100 w 128"/>
                <a:gd name="T11" fmla="*/ 14 h 123"/>
                <a:gd name="T12" fmla="*/ 96 w 128"/>
                <a:gd name="T13" fmla="*/ 12 h 123"/>
                <a:gd name="T14" fmla="*/ 87 w 128"/>
                <a:gd name="T15" fmla="*/ 0 h 123"/>
                <a:gd name="T16" fmla="*/ 75 w 128"/>
                <a:gd name="T17" fmla="*/ 8 h 123"/>
                <a:gd name="T18" fmla="*/ 71 w 128"/>
                <a:gd name="T19" fmla="*/ 10 h 123"/>
                <a:gd name="T20" fmla="*/ 64 w 128"/>
                <a:gd name="T21" fmla="*/ 12 h 123"/>
                <a:gd name="T22" fmla="*/ 58 w 128"/>
                <a:gd name="T23" fmla="*/ 15 h 123"/>
                <a:gd name="T24" fmla="*/ 53 w 128"/>
                <a:gd name="T25" fmla="*/ 23 h 123"/>
                <a:gd name="T26" fmla="*/ 43 w 128"/>
                <a:gd name="T27" fmla="*/ 27 h 123"/>
                <a:gd name="T28" fmla="*/ 34 w 128"/>
                <a:gd name="T29" fmla="*/ 17 h 123"/>
                <a:gd name="T30" fmla="*/ 22 w 128"/>
                <a:gd name="T31" fmla="*/ 17 h 123"/>
                <a:gd name="T32" fmla="*/ 7 w 128"/>
                <a:gd name="T33" fmla="*/ 17 h 123"/>
                <a:gd name="T34" fmla="*/ 5 w 128"/>
                <a:gd name="T35" fmla="*/ 25 h 123"/>
                <a:gd name="T36" fmla="*/ 9 w 128"/>
                <a:gd name="T37" fmla="*/ 44 h 123"/>
                <a:gd name="T38" fmla="*/ 20 w 128"/>
                <a:gd name="T39" fmla="*/ 44 h 123"/>
                <a:gd name="T40" fmla="*/ 20 w 128"/>
                <a:gd name="T41" fmla="*/ 38 h 123"/>
                <a:gd name="T42" fmla="*/ 30 w 128"/>
                <a:gd name="T43" fmla="*/ 38 h 123"/>
                <a:gd name="T44" fmla="*/ 70 w 128"/>
                <a:gd name="T45" fmla="*/ 59 h 123"/>
                <a:gd name="T46" fmla="*/ 81 w 128"/>
                <a:gd name="T47" fmla="*/ 67 h 123"/>
                <a:gd name="T48" fmla="*/ 92 w 128"/>
                <a:gd name="T49" fmla="*/ 82 h 123"/>
                <a:gd name="T50" fmla="*/ 98 w 128"/>
                <a:gd name="T51" fmla="*/ 91 h 123"/>
                <a:gd name="T52" fmla="*/ 98 w 128"/>
                <a:gd name="T53" fmla="*/ 97 h 123"/>
                <a:gd name="T54" fmla="*/ 96 w 128"/>
                <a:gd name="T55" fmla="*/ 97 h 123"/>
                <a:gd name="T56" fmla="*/ 94 w 128"/>
                <a:gd name="T57" fmla="*/ 99 h 123"/>
                <a:gd name="T58" fmla="*/ 88 w 128"/>
                <a:gd name="T59" fmla="*/ 99 h 123"/>
                <a:gd name="T60" fmla="*/ 85 w 128"/>
                <a:gd name="T61" fmla="*/ 99 h 123"/>
                <a:gd name="T62" fmla="*/ 85 w 128"/>
                <a:gd name="T63" fmla="*/ 97 h 123"/>
                <a:gd name="T64" fmla="*/ 81 w 128"/>
                <a:gd name="T65" fmla="*/ 99 h 123"/>
                <a:gd name="T66" fmla="*/ 79 w 128"/>
                <a:gd name="T67" fmla="*/ 106 h 123"/>
                <a:gd name="T68" fmla="*/ 83 w 128"/>
                <a:gd name="T69" fmla="*/ 112 h 123"/>
                <a:gd name="T70" fmla="*/ 88 w 128"/>
                <a:gd name="T71" fmla="*/ 116 h 123"/>
                <a:gd name="T72" fmla="*/ 96 w 128"/>
                <a:gd name="T73" fmla="*/ 118 h 123"/>
                <a:gd name="T74" fmla="*/ 100 w 128"/>
                <a:gd name="T75" fmla="*/ 114 h 123"/>
                <a:gd name="T76" fmla="*/ 107 w 128"/>
                <a:gd name="T77" fmla="*/ 110 h 123"/>
                <a:gd name="T78" fmla="*/ 111 w 128"/>
                <a:gd name="T79" fmla="*/ 110 h 123"/>
                <a:gd name="T80" fmla="*/ 115 w 128"/>
                <a:gd name="T81" fmla="*/ 112 h 123"/>
                <a:gd name="T82" fmla="*/ 119 w 128"/>
                <a:gd name="T83" fmla="*/ 114 h 123"/>
                <a:gd name="T84" fmla="*/ 126 w 128"/>
                <a:gd name="T85" fmla="*/ 118 h 123"/>
                <a:gd name="T86" fmla="*/ 128 w 128"/>
                <a:gd name="T87" fmla="*/ 121 h 123"/>
                <a:gd name="T88" fmla="*/ 126 w 128"/>
                <a:gd name="T89" fmla="*/ 123 h 123"/>
                <a:gd name="T90" fmla="*/ 128 w 128"/>
                <a:gd name="T91" fmla="*/ 123 h 123"/>
                <a:gd name="T92" fmla="*/ 128 w 128"/>
                <a:gd name="T93" fmla="*/ 21 h 123"/>
                <a:gd name="T94" fmla="*/ 128 w 128"/>
                <a:gd name="T95" fmla="*/ 21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8" h="123">
                  <a:moveTo>
                    <a:pt x="128" y="21"/>
                  </a:moveTo>
                  <a:lnTo>
                    <a:pt x="128" y="21"/>
                  </a:lnTo>
                  <a:lnTo>
                    <a:pt x="128" y="21"/>
                  </a:lnTo>
                  <a:lnTo>
                    <a:pt x="128" y="21"/>
                  </a:lnTo>
                  <a:lnTo>
                    <a:pt x="124" y="19"/>
                  </a:lnTo>
                  <a:lnTo>
                    <a:pt x="122" y="15"/>
                  </a:lnTo>
                  <a:lnTo>
                    <a:pt x="105" y="12"/>
                  </a:lnTo>
                  <a:lnTo>
                    <a:pt x="105" y="12"/>
                  </a:lnTo>
                  <a:lnTo>
                    <a:pt x="104" y="12"/>
                  </a:lnTo>
                  <a:lnTo>
                    <a:pt x="104" y="14"/>
                  </a:lnTo>
                  <a:lnTo>
                    <a:pt x="100" y="14"/>
                  </a:lnTo>
                  <a:lnTo>
                    <a:pt x="100" y="14"/>
                  </a:lnTo>
                  <a:lnTo>
                    <a:pt x="98" y="12"/>
                  </a:lnTo>
                  <a:lnTo>
                    <a:pt x="96" y="12"/>
                  </a:lnTo>
                  <a:lnTo>
                    <a:pt x="96" y="12"/>
                  </a:lnTo>
                  <a:lnTo>
                    <a:pt x="87" y="0"/>
                  </a:lnTo>
                  <a:lnTo>
                    <a:pt x="81" y="0"/>
                  </a:lnTo>
                  <a:lnTo>
                    <a:pt x="75" y="8"/>
                  </a:lnTo>
                  <a:lnTo>
                    <a:pt x="75" y="8"/>
                  </a:lnTo>
                  <a:lnTo>
                    <a:pt x="71" y="10"/>
                  </a:lnTo>
                  <a:lnTo>
                    <a:pt x="68" y="12"/>
                  </a:lnTo>
                  <a:lnTo>
                    <a:pt x="64" y="12"/>
                  </a:lnTo>
                  <a:lnTo>
                    <a:pt x="58" y="15"/>
                  </a:lnTo>
                  <a:lnTo>
                    <a:pt x="58" y="15"/>
                  </a:lnTo>
                  <a:lnTo>
                    <a:pt x="53" y="23"/>
                  </a:lnTo>
                  <a:lnTo>
                    <a:pt x="53" y="23"/>
                  </a:lnTo>
                  <a:lnTo>
                    <a:pt x="49" y="27"/>
                  </a:lnTo>
                  <a:lnTo>
                    <a:pt x="43" y="27"/>
                  </a:lnTo>
                  <a:lnTo>
                    <a:pt x="37" y="21"/>
                  </a:lnTo>
                  <a:lnTo>
                    <a:pt x="34" y="17"/>
                  </a:lnTo>
                  <a:lnTo>
                    <a:pt x="28" y="12"/>
                  </a:lnTo>
                  <a:lnTo>
                    <a:pt x="22" y="17"/>
                  </a:lnTo>
                  <a:lnTo>
                    <a:pt x="17" y="17"/>
                  </a:lnTo>
                  <a:lnTo>
                    <a:pt x="7" y="17"/>
                  </a:lnTo>
                  <a:lnTo>
                    <a:pt x="0" y="21"/>
                  </a:lnTo>
                  <a:lnTo>
                    <a:pt x="5" y="25"/>
                  </a:lnTo>
                  <a:lnTo>
                    <a:pt x="9" y="34"/>
                  </a:lnTo>
                  <a:lnTo>
                    <a:pt x="9" y="44"/>
                  </a:lnTo>
                  <a:lnTo>
                    <a:pt x="15" y="44"/>
                  </a:lnTo>
                  <a:lnTo>
                    <a:pt x="20" y="44"/>
                  </a:lnTo>
                  <a:lnTo>
                    <a:pt x="20" y="38"/>
                  </a:lnTo>
                  <a:lnTo>
                    <a:pt x="20" y="38"/>
                  </a:lnTo>
                  <a:lnTo>
                    <a:pt x="30" y="38"/>
                  </a:lnTo>
                  <a:lnTo>
                    <a:pt x="30" y="38"/>
                  </a:lnTo>
                  <a:lnTo>
                    <a:pt x="54" y="51"/>
                  </a:lnTo>
                  <a:lnTo>
                    <a:pt x="70" y="59"/>
                  </a:lnTo>
                  <a:lnTo>
                    <a:pt x="81" y="67"/>
                  </a:lnTo>
                  <a:lnTo>
                    <a:pt x="81" y="67"/>
                  </a:lnTo>
                  <a:lnTo>
                    <a:pt x="85" y="72"/>
                  </a:lnTo>
                  <a:lnTo>
                    <a:pt x="92" y="82"/>
                  </a:lnTo>
                  <a:lnTo>
                    <a:pt x="96" y="87"/>
                  </a:lnTo>
                  <a:lnTo>
                    <a:pt x="98" y="91"/>
                  </a:lnTo>
                  <a:lnTo>
                    <a:pt x="100" y="95"/>
                  </a:lnTo>
                  <a:lnTo>
                    <a:pt x="98" y="97"/>
                  </a:lnTo>
                  <a:lnTo>
                    <a:pt x="96" y="97"/>
                  </a:lnTo>
                  <a:lnTo>
                    <a:pt x="96" y="97"/>
                  </a:lnTo>
                  <a:lnTo>
                    <a:pt x="96" y="97"/>
                  </a:lnTo>
                  <a:lnTo>
                    <a:pt x="94" y="99"/>
                  </a:lnTo>
                  <a:lnTo>
                    <a:pt x="92" y="99"/>
                  </a:lnTo>
                  <a:lnTo>
                    <a:pt x="88" y="99"/>
                  </a:lnTo>
                  <a:lnTo>
                    <a:pt x="88" y="99"/>
                  </a:lnTo>
                  <a:lnTo>
                    <a:pt x="85" y="99"/>
                  </a:lnTo>
                  <a:lnTo>
                    <a:pt x="85" y="97"/>
                  </a:lnTo>
                  <a:lnTo>
                    <a:pt x="85" y="97"/>
                  </a:lnTo>
                  <a:lnTo>
                    <a:pt x="81" y="99"/>
                  </a:lnTo>
                  <a:lnTo>
                    <a:pt x="81" y="99"/>
                  </a:lnTo>
                  <a:lnTo>
                    <a:pt x="79" y="103"/>
                  </a:lnTo>
                  <a:lnTo>
                    <a:pt x="79" y="106"/>
                  </a:lnTo>
                  <a:lnTo>
                    <a:pt x="81" y="110"/>
                  </a:lnTo>
                  <a:lnTo>
                    <a:pt x="83" y="112"/>
                  </a:lnTo>
                  <a:lnTo>
                    <a:pt x="85" y="116"/>
                  </a:lnTo>
                  <a:lnTo>
                    <a:pt x="88" y="116"/>
                  </a:lnTo>
                  <a:lnTo>
                    <a:pt x="92" y="118"/>
                  </a:lnTo>
                  <a:lnTo>
                    <a:pt x="96" y="118"/>
                  </a:lnTo>
                  <a:lnTo>
                    <a:pt x="96" y="118"/>
                  </a:lnTo>
                  <a:lnTo>
                    <a:pt x="100" y="114"/>
                  </a:lnTo>
                  <a:lnTo>
                    <a:pt x="105" y="112"/>
                  </a:lnTo>
                  <a:lnTo>
                    <a:pt x="107" y="110"/>
                  </a:lnTo>
                  <a:lnTo>
                    <a:pt x="111" y="110"/>
                  </a:lnTo>
                  <a:lnTo>
                    <a:pt x="111" y="110"/>
                  </a:lnTo>
                  <a:lnTo>
                    <a:pt x="115" y="112"/>
                  </a:lnTo>
                  <a:lnTo>
                    <a:pt x="115" y="112"/>
                  </a:lnTo>
                  <a:lnTo>
                    <a:pt x="117" y="114"/>
                  </a:lnTo>
                  <a:lnTo>
                    <a:pt x="119" y="114"/>
                  </a:lnTo>
                  <a:lnTo>
                    <a:pt x="122" y="116"/>
                  </a:lnTo>
                  <a:lnTo>
                    <a:pt x="126" y="118"/>
                  </a:lnTo>
                  <a:lnTo>
                    <a:pt x="126" y="118"/>
                  </a:lnTo>
                  <a:lnTo>
                    <a:pt x="128" y="121"/>
                  </a:lnTo>
                  <a:lnTo>
                    <a:pt x="126" y="123"/>
                  </a:lnTo>
                  <a:lnTo>
                    <a:pt x="126" y="123"/>
                  </a:lnTo>
                  <a:lnTo>
                    <a:pt x="128" y="123"/>
                  </a:lnTo>
                  <a:lnTo>
                    <a:pt x="128" y="123"/>
                  </a:lnTo>
                  <a:lnTo>
                    <a:pt x="128" y="72"/>
                  </a:lnTo>
                  <a:lnTo>
                    <a:pt x="128" y="21"/>
                  </a:lnTo>
                  <a:lnTo>
                    <a:pt x="128" y="21"/>
                  </a:lnTo>
                  <a:lnTo>
                    <a:pt x="128" y="21"/>
                  </a:lnTo>
                  <a:lnTo>
                    <a:pt x="128" y="21"/>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64" name="Freeform 364">
              <a:extLst>
                <a:ext uri="{FF2B5EF4-FFF2-40B4-BE49-F238E27FC236}">
                  <a16:creationId xmlns:a16="http://schemas.microsoft.com/office/drawing/2014/main" id="{43A67D68-ED90-5F42-BDD6-D7408FDF623F}"/>
                </a:ext>
              </a:extLst>
            </p:cNvPr>
            <p:cNvSpPr>
              <a:spLocks/>
            </p:cNvSpPr>
            <p:nvPr userDrawn="1"/>
          </p:nvSpPr>
          <p:spPr bwMode="auto">
            <a:xfrm>
              <a:off x="3777869" y="3338736"/>
              <a:ext cx="74816" cy="38980"/>
            </a:xfrm>
            <a:custGeom>
              <a:avLst/>
              <a:gdLst>
                <a:gd name="T0" fmla="*/ 0 w 49"/>
                <a:gd name="T1" fmla="*/ 11 h 30"/>
                <a:gd name="T2" fmla="*/ 0 w 49"/>
                <a:gd name="T3" fmla="*/ 11 h 30"/>
                <a:gd name="T4" fmla="*/ 2 w 49"/>
                <a:gd name="T5" fmla="*/ 13 h 30"/>
                <a:gd name="T6" fmla="*/ 2 w 49"/>
                <a:gd name="T7" fmla="*/ 15 h 30"/>
                <a:gd name="T8" fmla="*/ 2 w 49"/>
                <a:gd name="T9" fmla="*/ 15 h 30"/>
                <a:gd name="T10" fmla="*/ 5 w 49"/>
                <a:gd name="T11" fmla="*/ 15 h 30"/>
                <a:gd name="T12" fmla="*/ 5 w 49"/>
                <a:gd name="T13" fmla="*/ 15 h 30"/>
                <a:gd name="T14" fmla="*/ 11 w 49"/>
                <a:gd name="T15" fmla="*/ 15 h 30"/>
                <a:gd name="T16" fmla="*/ 20 w 49"/>
                <a:gd name="T17" fmla="*/ 20 h 30"/>
                <a:gd name="T18" fmla="*/ 20 w 49"/>
                <a:gd name="T19" fmla="*/ 28 h 30"/>
                <a:gd name="T20" fmla="*/ 26 w 49"/>
                <a:gd name="T21" fmla="*/ 30 h 30"/>
                <a:gd name="T22" fmla="*/ 32 w 49"/>
                <a:gd name="T23" fmla="*/ 30 h 30"/>
                <a:gd name="T24" fmla="*/ 39 w 49"/>
                <a:gd name="T25" fmla="*/ 30 h 30"/>
                <a:gd name="T26" fmla="*/ 41 w 49"/>
                <a:gd name="T27" fmla="*/ 26 h 30"/>
                <a:gd name="T28" fmla="*/ 49 w 49"/>
                <a:gd name="T29" fmla="*/ 26 h 30"/>
                <a:gd name="T30" fmla="*/ 49 w 49"/>
                <a:gd name="T31" fmla="*/ 20 h 30"/>
                <a:gd name="T32" fmla="*/ 49 w 49"/>
                <a:gd name="T33" fmla="*/ 9 h 30"/>
                <a:gd name="T34" fmla="*/ 49 w 49"/>
                <a:gd name="T35" fmla="*/ 9 h 30"/>
                <a:gd name="T36" fmla="*/ 49 w 49"/>
                <a:gd name="T37" fmla="*/ 7 h 30"/>
                <a:gd name="T38" fmla="*/ 49 w 49"/>
                <a:gd name="T39" fmla="*/ 5 h 30"/>
                <a:gd name="T40" fmla="*/ 49 w 49"/>
                <a:gd name="T41" fmla="*/ 5 h 30"/>
                <a:gd name="T42" fmla="*/ 49 w 49"/>
                <a:gd name="T43" fmla="*/ 5 h 30"/>
                <a:gd name="T44" fmla="*/ 45 w 49"/>
                <a:gd name="T45" fmla="*/ 3 h 30"/>
                <a:gd name="T46" fmla="*/ 43 w 49"/>
                <a:gd name="T47" fmla="*/ 3 h 30"/>
                <a:gd name="T48" fmla="*/ 39 w 49"/>
                <a:gd name="T49" fmla="*/ 0 h 30"/>
                <a:gd name="T50" fmla="*/ 39 w 49"/>
                <a:gd name="T51" fmla="*/ 0 h 30"/>
                <a:gd name="T52" fmla="*/ 39 w 49"/>
                <a:gd name="T53" fmla="*/ 0 h 30"/>
                <a:gd name="T54" fmla="*/ 34 w 49"/>
                <a:gd name="T55" fmla="*/ 0 h 30"/>
                <a:gd name="T56" fmla="*/ 34 w 49"/>
                <a:gd name="T57" fmla="*/ 0 h 30"/>
                <a:gd name="T58" fmla="*/ 22 w 49"/>
                <a:gd name="T59" fmla="*/ 0 h 30"/>
                <a:gd name="T60" fmla="*/ 22 w 49"/>
                <a:gd name="T61" fmla="*/ 0 h 30"/>
                <a:gd name="T62" fmla="*/ 19 w 49"/>
                <a:gd name="T63" fmla="*/ 0 h 30"/>
                <a:gd name="T64" fmla="*/ 13 w 49"/>
                <a:gd name="T65" fmla="*/ 2 h 30"/>
                <a:gd name="T66" fmla="*/ 7 w 49"/>
                <a:gd name="T67" fmla="*/ 3 h 30"/>
                <a:gd name="T68" fmla="*/ 3 w 49"/>
                <a:gd name="T69" fmla="*/ 3 h 30"/>
                <a:gd name="T70" fmla="*/ 0 w 49"/>
                <a:gd name="T71" fmla="*/ 11 h 30"/>
                <a:gd name="T72" fmla="*/ 0 w 49"/>
                <a:gd name="T73" fmla="*/ 11 h 30"/>
                <a:gd name="T74" fmla="*/ 0 w 49"/>
                <a:gd name="T75" fmla="*/ 11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9" h="30">
                  <a:moveTo>
                    <a:pt x="0" y="11"/>
                  </a:moveTo>
                  <a:lnTo>
                    <a:pt x="0" y="11"/>
                  </a:lnTo>
                  <a:lnTo>
                    <a:pt x="2" y="13"/>
                  </a:lnTo>
                  <a:lnTo>
                    <a:pt x="2" y="15"/>
                  </a:lnTo>
                  <a:lnTo>
                    <a:pt x="2" y="15"/>
                  </a:lnTo>
                  <a:lnTo>
                    <a:pt x="5" y="15"/>
                  </a:lnTo>
                  <a:lnTo>
                    <a:pt x="5" y="15"/>
                  </a:lnTo>
                  <a:lnTo>
                    <a:pt x="11" y="15"/>
                  </a:lnTo>
                  <a:lnTo>
                    <a:pt x="20" y="20"/>
                  </a:lnTo>
                  <a:lnTo>
                    <a:pt x="20" y="28"/>
                  </a:lnTo>
                  <a:lnTo>
                    <a:pt x="26" y="30"/>
                  </a:lnTo>
                  <a:lnTo>
                    <a:pt x="32" y="30"/>
                  </a:lnTo>
                  <a:lnTo>
                    <a:pt x="39" y="30"/>
                  </a:lnTo>
                  <a:lnTo>
                    <a:pt x="41" y="26"/>
                  </a:lnTo>
                  <a:lnTo>
                    <a:pt x="49" y="26"/>
                  </a:lnTo>
                  <a:lnTo>
                    <a:pt x="49" y="20"/>
                  </a:lnTo>
                  <a:lnTo>
                    <a:pt x="49" y="9"/>
                  </a:lnTo>
                  <a:lnTo>
                    <a:pt x="49" y="9"/>
                  </a:lnTo>
                  <a:lnTo>
                    <a:pt x="49" y="7"/>
                  </a:lnTo>
                  <a:lnTo>
                    <a:pt x="49" y="5"/>
                  </a:lnTo>
                  <a:lnTo>
                    <a:pt x="49" y="5"/>
                  </a:lnTo>
                  <a:lnTo>
                    <a:pt x="49" y="5"/>
                  </a:lnTo>
                  <a:lnTo>
                    <a:pt x="45" y="3"/>
                  </a:lnTo>
                  <a:lnTo>
                    <a:pt x="43" y="3"/>
                  </a:lnTo>
                  <a:lnTo>
                    <a:pt x="39" y="0"/>
                  </a:lnTo>
                  <a:lnTo>
                    <a:pt x="39" y="0"/>
                  </a:lnTo>
                  <a:lnTo>
                    <a:pt x="39" y="0"/>
                  </a:lnTo>
                  <a:lnTo>
                    <a:pt x="34" y="0"/>
                  </a:lnTo>
                  <a:lnTo>
                    <a:pt x="34" y="0"/>
                  </a:lnTo>
                  <a:lnTo>
                    <a:pt x="22" y="0"/>
                  </a:lnTo>
                  <a:lnTo>
                    <a:pt x="22" y="0"/>
                  </a:lnTo>
                  <a:lnTo>
                    <a:pt x="19" y="0"/>
                  </a:lnTo>
                  <a:lnTo>
                    <a:pt x="13" y="2"/>
                  </a:lnTo>
                  <a:lnTo>
                    <a:pt x="7" y="3"/>
                  </a:lnTo>
                  <a:lnTo>
                    <a:pt x="3" y="3"/>
                  </a:lnTo>
                  <a:lnTo>
                    <a:pt x="0" y="11"/>
                  </a:lnTo>
                  <a:lnTo>
                    <a:pt x="0" y="11"/>
                  </a:lnTo>
                  <a:lnTo>
                    <a:pt x="0" y="11"/>
                  </a:lnTo>
                  <a:close/>
                </a:path>
              </a:pathLst>
            </a:custGeom>
            <a:solidFill>
              <a:schemeClr val="bg1">
                <a:lumMod val="85000"/>
              </a:schemeClr>
            </a:solidFill>
            <a:ln w="635" cap="rnd">
              <a:solidFill>
                <a:schemeClr val="bg1">
                  <a:alpha val="17000"/>
                </a:schemeClr>
              </a:solidFill>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65" name="Freeform 365">
              <a:extLst>
                <a:ext uri="{FF2B5EF4-FFF2-40B4-BE49-F238E27FC236}">
                  <a16:creationId xmlns:a16="http://schemas.microsoft.com/office/drawing/2014/main" id="{32B20497-3048-D343-9EE2-97CDAFFAFAD2}"/>
                </a:ext>
              </a:extLst>
            </p:cNvPr>
            <p:cNvSpPr>
              <a:spLocks/>
            </p:cNvSpPr>
            <p:nvPr userDrawn="1"/>
          </p:nvSpPr>
          <p:spPr bwMode="auto">
            <a:xfrm>
              <a:off x="3777869" y="3338736"/>
              <a:ext cx="74816" cy="38980"/>
            </a:xfrm>
            <a:custGeom>
              <a:avLst/>
              <a:gdLst>
                <a:gd name="T0" fmla="*/ 0 w 49"/>
                <a:gd name="T1" fmla="*/ 11 h 30"/>
                <a:gd name="T2" fmla="*/ 0 w 49"/>
                <a:gd name="T3" fmla="*/ 11 h 30"/>
                <a:gd name="T4" fmla="*/ 2 w 49"/>
                <a:gd name="T5" fmla="*/ 13 h 30"/>
                <a:gd name="T6" fmla="*/ 2 w 49"/>
                <a:gd name="T7" fmla="*/ 15 h 30"/>
                <a:gd name="T8" fmla="*/ 2 w 49"/>
                <a:gd name="T9" fmla="*/ 15 h 30"/>
                <a:gd name="T10" fmla="*/ 5 w 49"/>
                <a:gd name="T11" fmla="*/ 15 h 30"/>
                <a:gd name="T12" fmla="*/ 5 w 49"/>
                <a:gd name="T13" fmla="*/ 15 h 30"/>
                <a:gd name="T14" fmla="*/ 11 w 49"/>
                <a:gd name="T15" fmla="*/ 15 h 30"/>
                <a:gd name="T16" fmla="*/ 20 w 49"/>
                <a:gd name="T17" fmla="*/ 20 h 30"/>
                <a:gd name="T18" fmla="*/ 20 w 49"/>
                <a:gd name="T19" fmla="*/ 28 h 30"/>
                <a:gd name="T20" fmla="*/ 26 w 49"/>
                <a:gd name="T21" fmla="*/ 30 h 30"/>
                <a:gd name="T22" fmla="*/ 32 w 49"/>
                <a:gd name="T23" fmla="*/ 30 h 30"/>
                <a:gd name="T24" fmla="*/ 39 w 49"/>
                <a:gd name="T25" fmla="*/ 30 h 30"/>
                <a:gd name="T26" fmla="*/ 41 w 49"/>
                <a:gd name="T27" fmla="*/ 26 h 30"/>
                <a:gd name="T28" fmla="*/ 49 w 49"/>
                <a:gd name="T29" fmla="*/ 26 h 30"/>
                <a:gd name="T30" fmla="*/ 49 w 49"/>
                <a:gd name="T31" fmla="*/ 20 h 30"/>
                <a:gd name="T32" fmla="*/ 49 w 49"/>
                <a:gd name="T33" fmla="*/ 9 h 30"/>
                <a:gd name="T34" fmla="*/ 49 w 49"/>
                <a:gd name="T35" fmla="*/ 9 h 30"/>
                <a:gd name="T36" fmla="*/ 49 w 49"/>
                <a:gd name="T37" fmla="*/ 7 h 30"/>
                <a:gd name="T38" fmla="*/ 49 w 49"/>
                <a:gd name="T39" fmla="*/ 5 h 30"/>
                <a:gd name="T40" fmla="*/ 49 w 49"/>
                <a:gd name="T41" fmla="*/ 5 h 30"/>
                <a:gd name="T42" fmla="*/ 49 w 49"/>
                <a:gd name="T43" fmla="*/ 5 h 30"/>
                <a:gd name="T44" fmla="*/ 45 w 49"/>
                <a:gd name="T45" fmla="*/ 3 h 30"/>
                <a:gd name="T46" fmla="*/ 43 w 49"/>
                <a:gd name="T47" fmla="*/ 3 h 30"/>
                <a:gd name="T48" fmla="*/ 39 w 49"/>
                <a:gd name="T49" fmla="*/ 0 h 30"/>
                <a:gd name="T50" fmla="*/ 39 w 49"/>
                <a:gd name="T51" fmla="*/ 0 h 30"/>
                <a:gd name="T52" fmla="*/ 39 w 49"/>
                <a:gd name="T53" fmla="*/ 0 h 30"/>
                <a:gd name="T54" fmla="*/ 34 w 49"/>
                <a:gd name="T55" fmla="*/ 0 h 30"/>
                <a:gd name="T56" fmla="*/ 34 w 49"/>
                <a:gd name="T57" fmla="*/ 0 h 30"/>
                <a:gd name="T58" fmla="*/ 22 w 49"/>
                <a:gd name="T59" fmla="*/ 0 h 30"/>
                <a:gd name="T60" fmla="*/ 22 w 49"/>
                <a:gd name="T61" fmla="*/ 0 h 30"/>
                <a:gd name="T62" fmla="*/ 19 w 49"/>
                <a:gd name="T63" fmla="*/ 0 h 30"/>
                <a:gd name="T64" fmla="*/ 13 w 49"/>
                <a:gd name="T65" fmla="*/ 2 h 30"/>
                <a:gd name="T66" fmla="*/ 7 w 49"/>
                <a:gd name="T67" fmla="*/ 3 h 30"/>
                <a:gd name="T68" fmla="*/ 3 w 49"/>
                <a:gd name="T69" fmla="*/ 3 h 30"/>
                <a:gd name="T70" fmla="*/ 0 w 49"/>
                <a:gd name="T71" fmla="*/ 11 h 30"/>
                <a:gd name="T72" fmla="*/ 0 w 49"/>
                <a:gd name="T73" fmla="*/ 11 h 30"/>
                <a:gd name="T74" fmla="*/ 0 w 49"/>
                <a:gd name="T75" fmla="*/ 11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9" h="30">
                  <a:moveTo>
                    <a:pt x="0" y="11"/>
                  </a:moveTo>
                  <a:lnTo>
                    <a:pt x="0" y="11"/>
                  </a:lnTo>
                  <a:lnTo>
                    <a:pt x="2" y="13"/>
                  </a:lnTo>
                  <a:lnTo>
                    <a:pt x="2" y="15"/>
                  </a:lnTo>
                  <a:lnTo>
                    <a:pt x="2" y="15"/>
                  </a:lnTo>
                  <a:lnTo>
                    <a:pt x="5" y="15"/>
                  </a:lnTo>
                  <a:lnTo>
                    <a:pt x="5" y="15"/>
                  </a:lnTo>
                  <a:lnTo>
                    <a:pt x="11" y="15"/>
                  </a:lnTo>
                  <a:lnTo>
                    <a:pt x="20" y="20"/>
                  </a:lnTo>
                  <a:lnTo>
                    <a:pt x="20" y="28"/>
                  </a:lnTo>
                  <a:lnTo>
                    <a:pt x="26" y="30"/>
                  </a:lnTo>
                  <a:lnTo>
                    <a:pt x="32" y="30"/>
                  </a:lnTo>
                  <a:lnTo>
                    <a:pt x="39" y="30"/>
                  </a:lnTo>
                  <a:lnTo>
                    <a:pt x="41" y="26"/>
                  </a:lnTo>
                  <a:lnTo>
                    <a:pt x="49" y="26"/>
                  </a:lnTo>
                  <a:lnTo>
                    <a:pt x="49" y="20"/>
                  </a:lnTo>
                  <a:lnTo>
                    <a:pt x="49" y="9"/>
                  </a:lnTo>
                  <a:lnTo>
                    <a:pt x="49" y="9"/>
                  </a:lnTo>
                  <a:lnTo>
                    <a:pt x="49" y="7"/>
                  </a:lnTo>
                  <a:lnTo>
                    <a:pt x="49" y="5"/>
                  </a:lnTo>
                  <a:lnTo>
                    <a:pt x="49" y="5"/>
                  </a:lnTo>
                  <a:lnTo>
                    <a:pt x="49" y="5"/>
                  </a:lnTo>
                  <a:lnTo>
                    <a:pt x="45" y="3"/>
                  </a:lnTo>
                  <a:lnTo>
                    <a:pt x="43" y="3"/>
                  </a:lnTo>
                  <a:lnTo>
                    <a:pt x="39" y="0"/>
                  </a:lnTo>
                  <a:lnTo>
                    <a:pt x="39" y="0"/>
                  </a:lnTo>
                  <a:lnTo>
                    <a:pt x="39" y="0"/>
                  </a:lnTo>
                  <a:lnTo>
                    <a:pt x="34" y="0"/>
                  </a:lnTo>
                  <a:lnTo>
                    <a:pt x="34" y="0"/>
                  </a:lnTo>
                  <a:lnTo>
                    <a:pt x="22" y="0"/>
                  </a:lnTo>
                  <a:lnTo>
                    <a:pt x="22" y="0"/>
                  </a:lnTo>
                  <a:lnTo>
                    <a:pt x="19" y="0"/>
                  </a:lnTo>
                  <a:lnTo>
                    <a:pt x="13" y="2"/>
                  </a:lnTo>
                  <a:lnTo>
                    <a:pt x="7" y="3"/>
                  </a:lnTo>
                  <a:lnTo>
                    <a:pt x="3" y="3"/>
                  </a:lnTo>
                  <a:lnTo>
                    <a:pt x="0" y="11"/>
                  </a:lnTo>
                  <a:lnTo>
                    <a:pt x="0" y="11"/>
                  </a:lnTo>
                  <a:lnTo>
                    <a:pt x="0" y="11"/>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66" name="Freeform 366">
              <a:extLst>
                <a:ext uri="{FF2B5EF4-FFF2-40B4-BE49-F238E27FC236}">
                  <a16:creationId xmlns:a16="http://schemas.microsoft.com/office/drawing/2014/main" id="{6334B43B-2E44-3A43-B9C3-70820B618BAD}"/>
                </a:ext>
              </a:extLst>
            </p:cNvPr>
            <p:cNvSpPr>
              <a:spLocks/>
            </p:cNvSpPr>
            <p:nvPr userDrawn="1"/>
          </p:nvSpPr>
          <p:spPr bwMode="auto">
            <a:xfrm>
              <a:off x="3522882" y="3298456"/>
              <a:ext cx="135891" cy="155922"/>
            </a:xfrm>
            <a:custGeom>
              <a:avLst/>
              <a:gdLst>
                <a:gd name="T0" fmla="*/ 12 w 89"/>
                <a:gd name="T1" fmla="*/ 120 h 120"/>
                <a:gd name="T2" fmla="*/ 15 w 89"/>
                <a:gd name="T3" fmla="*/ 118 h 120"/>
                <a:gd name="T4" fmla="*/ 19 w 89"/>
                <a:gd name="T5" fmla="*/ 108 h 120"/>
                <a:gd name="T6" fmla="*/ 19 w 89"/>
                <a:gd name="T7" fmla="*/ 104 h 120"/>
                <a:gd name="T8" fmla="*/ 19 w 89"/>
                <a:gd name="T9" fmla="*/ 84 h 120"/>
                <a:gd name="T10" fmla="*/ 19 w 89"/>
                <a:gd name="T11" fmla="*/ 70 h 120"/>
                <a:gd name="T12" fmla="*/ 25 w 89"/>
                <a:gd name="T13" fmla="*/ 67 h 120"/>
                <a:gd name="T14" fmla="*/ 25 w 89"/>
                <a:gd name="T15" fmla="*/ 72 h 120"/>
                <a:gd name="T16" fmla="*/ 29 w 89"/>
                <a:gd name="T17" fmla="*/ 80 h 120"/>
                <a:gd name="T18" fmla="*/ 32 w 89"/>
                <a:gd name="T19" fmla="*/ 91 h 120"/>
                <a:gd name="T20" fmla="*/ 30 w 89"/>
                <a:gd name="T21" fmla="*/ 97 h 120"/>
                <a:gd name="T22" fmla="*/ 32 w 89"/>
                <a:gd name="T23" fmla="*/ 97 h 120"/>
                <a:gd name="T24" fmla="*/ 40 w 89"/>
                <a:gd name="T25" fmla="*/ 103 h 120"/>
                <a:gd name="T26" fmla="*/ 49 w 89"/>
                <a:gd name="T27" fmla="*/ 116 h 120"/>
                <a:gd name="T28" fmla="*/ 51 w 89"/>
                <a:gd name="T29" fmla="*/ 120 h 120"/>
                <a:gd name="T30" fmla="*/ 55 w 89"/>
                <a:gd name="T31" fmla="*/ 118 h 120"/>
                <a:gd name="T32" fmla="*/ 59 w 89"/>
                <a:gd name="T33" fmla="*/ 116 h 120"/>
                <a:gd name="T34" fmla="*/ 66 w 89"/>
                <a:gd name="T35" fmla="*/ 114 h 120"/>
                <a:gd name="T36" fmla="*/ 65 w 89"/>
                <a:gd name="T37" fmla="*/ 108 h 120"/>
                <a:gd name="T38" fmla="*/ 63 w 89"/>
                <a:gd name="T39" fmla="*/ 97 h 120"/>
                <a:gd name="T40" fmla="*/ 61 w 89"/>
                <a:gd name="T41" fmla="*/ 93 h 120"/>
                <a:gd name="T42" fmla="*/ 53 w 89"/>
                <a:gd name="T43" fmla="*/ 91 h 120"/>
                <a:gd name="T44" fmla="*/ 44 w 89"/>
                <a:gd name="T45" fmla="*/ 76 h 120"/>
                <a:gd name="T46" fmla="*/ 32 w 89"/>
                <a:gd name="T47" fmla="*/ 55 h 120"/>
                <a:gd name="T48" fmla="*/ 55 w 89"/>
                <a:gd name="T49" fmla="*/ 50 h 120"/>
                <a:gd name="T50" fmla="*/ 55 w 89"/>
                <a:gd name="T51" fmla="*/ 42 h 120"/>
                <a:gd name="T52" fmla="*/ 36 w 89"/>
                <a:gd name="T53" fmla="*/ 36 h 120"/>
                <a:gd name="T54" fmla="*/ 32 w 89"/>
                <a:gd name="T55" fmla="*/ 46 h 120"/>
                <a:gd name="T56" fmla="*/ 29 w 89"/>
                <a:gd name="T57" fmla="*/ 50 h 120"/>
                <a:gd name="T58" fmla="*/ 23 w 89"/>
                <a:gd name="T59" fmla="*/ 46 h 120"/>
                <a:gd name="T60" fmla="*/ 19 w 89"/>
                <a:gd name="T61" fmla="*/ 40 h 120"/>
                <a:gd name="T62" fmla="*/ 13 w 89"/>
                <a:gd name="T63" fmla="*/ 38 h 120"/>
                <a:gd name="T64" fmla="*/ 19 w 89"/>
                <a:gd name="T65" fmla="*/ 27 h 120"/>
                <a:gd name="T66" fmla="*/ 23 w 89"/>
                <a:gd name="T67" fmla="*/ 25 h 120"/>
                <a:gd name="T68" fmla="*/ 36 w 89"/>
                <a:gd name="T69" fmla="*/ 25 h 120"/>
                <a:gd name="T70" fmla="*/ 51 w 89"/>
                <a:gd name="T71" fmla="*/ 19 h 120"/>
                <a:gd name="T72" fmla="*/ 51 w 89"/>
                <a:gd name="T73" fmla="*/ 21 h 120"/>
                <a:gd name="T74" fmla="*/ 59 w 89"/>
                <a:gd name="T75" fmla="*/ 23 h 120"/>
                <a:gd name="T76" fmla="*/ 66 w 89"/>
                <a:gd name="T77" fmla="*/ 25 h 120"/>
                <a:gd name="T78" fmla="*/ 66 w 89"/>
                <a:gd name="T79" fmla="*/ 27 h 120"/>
                <a:gd name="T80" fmla="*/ 76 w 89"/>
                <a:gd name="T81" fmla="*/ 23 h 120"/>
                <a:gd name="T82" fmla="*/ 80 w 89"/>
                <a:gd name="T83" fmla="*/ 19 h 120"/>
                <a:gd name="T84" fmla="*/ 89 w 89"/>
                <a:gd name="T85" fmla="*/ 0 h 120"/>
                <a:gd name="T86" fmla="*/ 76 w 89"/>
                <a:gd name="T87" fmla="*/ 6 h 120"/>
                <a:gd name="T88" fmla="*/ 70 w 89"/>
                <a:gd name="T89" fmla="*/ 8 h 120"/>
                <a:gd name="T90" fmla="*/ 72 w 89"/>
                <a:gd name="T91" fmla="*/ 12 h 120"/>
                <a:gd name="T92" fmla="*/ 70 w 89"/>
                <a:gd name="T93" fmla="*/ 14 h 120"/>
                <a:gd name="T94" fmla="*/ 61 w 89"/>
                <a:gd name="T95" fmla="*/ 14 h 120"/>
                <a:gd name="T96" fmla="*/ 40 w 89"/>
                <a:gd name="T97" fmla="*/ 10 h 120"/>
                <a:gd name="T98" fmla="*/ 27 w 89"/>
                <a:gd name="T99" fmla="*/ 4 h 120"/>
                <a:gd name="T100" fmla="*/ 21 w 89"/>
                <a:gd name="T101" fmla="*/ 10 h 120"/>
                <a:gd name="T102" fmla="*/ 12 w 89"/>
                <a:gd name="T103" fmla="*/ 19 h 120"/>
                <a:gd name="T104" fmla="*/ 10 w 89"/>
                <a:gd name="T105" fmla="*/ 25 h 120"/>
                <a:gd name="T106" fmla="*/ 10 w 89"/>
                <a:gd name="T107" fmla="*/ 33 h 120"/>
                <a:gd name="T108" fmla="*/ 2 w 89"/>
                <a:gd name="T109" fmla="*/ 44 h 120"/>
                <a:gd name="T110" fmla="*/ 0 w 89"/>
                <a:gd name="T111" fmla="*/ 55 h 120"/>
                <a:gd name="T112" fmla="*/ 0 w 89"/>
                <a:gd name="T113" fmla="*/ 68 h 120"/>
                <a:gd name="T114" fmla="*/ 0 w 89"/>
                <a:gd name="T115" fmla="*/ 55 h 120"/>
                <a:gd name="T116" fmla="*/ 2 w 89"/>
                <a:gd name="T117" fmla="*/ 86 h 120"/>
                <a:gd name="T118" fmla="*/ 8 w 89"/>
                <a:gd name="T119" fmla="*/ 99 h 120"/>
                <a:gd name="T120" fmla="*/ 6 w 89"/>
                <a:gd name="T121" fmla="*/ 101 h 120"/>
                <a:gd name="T122" fmla="*/ 6 w 89"/>
                <a:gd name="T123" fmla="*/ 12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9" h="120">
                  <a:moveTo>
                    <a:pt x="6" y="120"/>
                  </a:moveTo>
                  <a:lnTo>
                    <a:pt x="12" y="120"/>
                  </a:lnTo>
                  <a:lnTo>
                    <a:pt x="12" y="120"/>
                  </a:lnTo>
                  <a:lnTo>
                    <a:pt x="13" y="120"/>
                  </a:lnTo>
                  <a:lnTo>
                    <a:pt x="13" y="120"/>
                  </a:lnTo>
                  <a:lnTo>
                    <a:pt x="15" y="118"/>
                  </a:lnTo>
                  <a:lnTo>
                    <a:pt x="15" y="118"/>
                  </a:lnTo>
                  <a:lnTo>
                    <a:pt x="19" y="114"/>
                  </a:lnTo>
                  <a:lnTo>
                    <a:pt x="19" y="108"/>
                  </a:lnTo>
                  <a:lnTo>
                    <a:pt x="19" y="108"/>
                  </a:lnTo>
                  <a:lnTo>
                    <a:pt x="19" y="104"/>
                  </a:lnTo>
                  <a:lnTo>
                    <a:pt x="19" y="104"/>
                  </a:lnTo>
                  <a:lnTo>
                    <a:pt x="19" y="93"/>
                  </a:lnTo>
                  <a:lnTo>
                    <a:pt x="19" y="93"/>
                  </a:lnTo>
                  <a:lnTo>
                    <a:pt x="19" y="84"/>
                  </a:lnTo>
                  <a:lnTo>
                    <a:pt x="19" y="76"/>
                  </a:lnTo>
                  <a:lnTo>
                    <a:pt x="19" y="70"/>
                  </a:lnTo>
                  <a:lnTo>
                    <a:pt x="19" y="70"/>
                  </a:lnTo>
                  <a:lnTo>
                    <a:pt x="21" y="67"/>
                  </a:lnTo>
                  <a:lnTo>
                    <a:pt x="23" y="67"/>
                  </a:lnTo>
                  <a:lnTo>
                    <a:pt x="25" y="67"/>
                  </a:lnTo>
                  <a:lnTo>
                    <a:pt x="25" y="68"/>
                  </a:lnTo>
                  <a:lnTo>
                    <a:pt x="25" y="68"/>
                  </a:lnTo>
                  <a:lnTo>
                    <a:pt x="25" y="72"/>
                  </a:lnTo>
                  <a:lnTo>
                    <a:pt x="25" y="74"/>
                  </a:lnTo>
                  <a:lnTo>
                    <a:pt x="29" y="80"/>
                  </a:lnTo>
                  <a:lnTo>
                    <a:pt x="29" y="80"/>
                  </a:lnTo>
                  <a:lnTo>
                    <a:pt x="30" y="84"/>
                  </a:lnTo>
                  <a:lnTo>
                    <a:pt x="32" y="87"/>
                  </a:lnTo>
                  <a:lnTo>
                    <a:pt x="32" y="91"/>
                  </a:lnTo>
                  <a:lnTo>
                    <a:pt x="32" y="91"/>
                  </a:lnTo>
                  <a:lnTo>
                    <a:pt x="30" y="93"/>
                  </a:lnTo>
                  <a:lnTo>
                    <a:pt x="30" y="97"/>
                  </a:lnTo>
                  <a:lnTo>
                    <a:pt x="32" y="97"/>
                  </a:lnTo>
                  <a:lnTo>
                    <a:pt x="32" y="97"/>
                  </a:lnTo>
                  <a:lnTo>
                    <a:pt x="32" y="97"/>
                  </a:lnTo>
                  <a:lnTo>
                    <a:pt x="36" y="99"/>
                  </a:lnTo>
                  <a:lnTo>
                    <a:pt x="38" y="101"/>
                  </a:lnTo>
                  <a:lnTo>
                    <a:pt x="40" y="103"/>
                  </a:lnTo>
                  <a:lnTo>
                    <a:pt x="44" y="103"/>
                  </a:lnTo>
                  <a:lnTo>
                    <a:pt x="53" y="112"/>
                  </a:lnTo>
                  <a:lnTo>
                    <a:pt x="49" y="116"/>
                  </a:lnTo>
                  <a:lnTo>
                    <a:pt x="49" y="116"/>
                  </a:lnTo>
                  <a:lnTo>
                    <a:pt x="49" y="118"/>
                  </a:lnTo>
                  <a:lnTo>
                    <a:pt x="51" y="120"/>
                  </a:lnTo>
                  <a:lnTo>
                    <a:pt x="53" y="120"/>
                  </a:lnTo>
                  <a:lnTo>
                    <a:pt x="55" y="120"/>
                  </a:lnTo>
                  <a:lnTo>
                    <a:pt x="55" y="118"/>
                  </a:lnTo>
                  <a:lnTo>
                    <a:pt x="55" y="118"/>
                  </a:lnTo>
                  <a:lnTo>
                    <a:pt x="57" y="116"/>
                  </a:lnTo>
                  <a:lnTo>
                    <a:pt x="59" y="116"/>
                  </a:lnTo>
                  <a:lnTo>
                    <a:pt x="63" y="116"/>
                  </a:lnTo>
                  <a:lnTo>
                    <a:pt x="65" y="114"/>
                  </a:lnTo>
                  <a:lnTo>
                    <a:pt x="66" y="114"/>
                  </a:lnTo>
                  <a:lnTo>
                    <a:pt x="66" y="112"/>
                  </a:lnTo>
                  <a:lnTo>
                    <a:pt x="65" y="108"/>
                  </a:lnTo>
                  <a:lnTo>
                    <a:pt x="65" y="108"/>
                  </a:lnTo>
                  <a:lnTo>
                    <a:pt x="63" y="104"/>
                  </a:lnTo>
                  <a:lnTo>
                    <a:pt x="63" y="103"/>
                  </a:lnTo>
                  <a:lnTo>
                    <a:pt x="63" y="97"/>
                  </a:lnTo>
                  <a:lnTo>
                    <a:pt x="63" y="93"/>
                  </a:lnTo>
                  <a:lnTo>
                    <a:pt x="63" y="93"/>
                  </a:lnTo>
                  <a:lnTo>
                    <a:pt x="61" y="93"/>
                  </a:lnTo>
                  <a:lnTo>
                    <a:pt x="61" y="93"/>
                  </a:lnTo>
                  <a:lnTo>
                    <a:pt x="55" y="93"/>
                  </a:lnTo>
                  <a:lnTo>
                    <a:pt x="53" y="91"/>
                  </a:lnTo>
                  <a:lnTo>
                    <a:pt x="51" y="89"/>
                  </a:lnTo>
                  <a:lnTo>
                    <a:pt x="46" y="84"/>
                  </a:lnTo>
                  <a:lnTo>
                    <a:pt x="44" y="76"/>
                  </a:lnTo>
                  <a:lnTo>
                    <a:pt x="38" y="68"/>
                  </a:lnTo>
                  <a:lnTo>
                    <a:pt x="36" y="59"/>
                  </a:lnTo>
                  <a:lnTo>
                    <a:pt x="32" y="55"/>
                  </a:lnTo>
                  <a:lnTo>
                    <a:pt x="38" y="50"/>
                  </a:lnTo>
                  <a:lnTo>
                    <a:pt x="44" y="50"/>
                  </a:lnTo>
                  <a:lnTo>
                    <a:pt x="55" y="50"/>
                  </a:lnTo>
                  <a:lnTo>
                    <a:pt x="55" y="50"/>
                  </a:lnTo>
                  <a:lnTo>
                    <a:pt x="55" y="42"/>
                  </a:lnTo>
                  <a:lnTo>
                    <a:pt x="55" y="42"/>
                  </a:lnTo>
                  <a:lnTo>
                    <a:pt x="44" y="38"/>
                  </a:lnTo>
                  <a:lnTo>
                    <a:pt x="40" y="38"/>
                  </a:lnTo>
                  <a:lnTo>
                    <a:pt x="36" y="36"/>
                  </a:lnTo>
                  <a:lnTo>
                    <a:pt x="36" y="36"/>
                  </a:lnTo>
                  <a:lnTo>
                    <a:pt x="36" y="40"/>
                  </a:lnTo>
                  <a:lnTo>
                    <a:pt x="32" y="46"/>
                  </a:lnTo>
                  <a:lnTo>
                    <a:pt x="29" y="50"/>
                  </a:lnTo>
                  <a:lnTo>
                    <a:pt x="29" y="50"/>
                  </a:lnTo>
                  <a:lnTo>
                    <a:pt x="29" y="50"/>
                  </a:lnTo>
                  <a:lnTo>
                    <a:pt x="29" y="50"/>
                  </a:lnTo>
                  <a:lnTo>
                    <a:pt x="25" y="50"/>
                  </a:lnTo>
                  <a:lnTo>
                    <a:pt x="23" y="46"/>
                  </a:lnTo>
                  <a:lnTo>
                    <a:pt x="21" y="42"/>
                  </a:lnTo>
                  <a:lnTo>
                    <a:pt x="19" y="40"/>
                  </a:lnTo>
                  <a:lnTo>
                    <a:pt x="19" y="40"/>
                  </a:lnTo>
                  <a:lnTo>
                    <a:pt x="15" y="38"/>
                  </a:lnTo>
                  <a:lnTo>
                    <a:pt x="13" y="38"/>
                  </a:lnTo>
                  <a:lnTo>
                    <a:pt x="13" y="38"/>
                  </a:lnTo>
                  <a:lnTo>
                    <a:pt x="19" y="31"/>
                  </a:lnTo>
                  <a:lnTo>
                    <a:pt x="19" y="31"/>
                  </a:lnTo>
                  <a:lnTo>
                    <a:pt x="19" y="27"/>
                  </a:lnTo>
                  <a:lnTo>
                    <a:pt x="21" y="25"/>
                  </a:lnTo>
                  <a:lnTo>
                    <a:pt x="21" y="25"/>
                  </a:lnTo>
                  <a:lnTo>
                    <a:pt x="23" y="25"/>
                  </a:lnTo>
                  <a:lnTo>
                    <a:pt x="23" y="25"/>
                  </a:lnTo>
                  <a:lnTo>
                    <a:pt x="36" y="25"/>
                  </a:lnTo>
                  <a:lnTo>
                    <a:pt x="36" y="25"/>
                  </a:lnTo>
                  <a:lnTo>
                    <a:pt x="40" y="23"/>
                  </a:lnTo>
                  <a:lnTo>
                    <a:pt x="46" y="23"/>
                  </a:lnTo>
                  <a:lnTo>
                    <a:pt x="51" y="19"/>
                  </a:lnTo>
                  <a:lnTo>
                    <a:pt x="51" y="19"/>
                  </a:lnTo>
                  <a:lnTo>
                    <a:pt x="51" y="21"/>
                  </a:lnTo>
                  <a:lnTo>
                    <a:pt x="51" y="21"/>
                  </a:lnTo>
                  <a:lnTo>
                    <a:pt x="55" y="23"/>
                  </a:lnTo>
                  <a:lnTo>
                    <a:pt x="59" y="23"/>
                  </a:lnTo>
                  <a:lnTo>
                    <a:pt x="59" y="23"/>
                  </a:lnTo>
                  <a:lnTo>
                    <a:pt x="63" y="23"/>
                  </a:lnTo>
                  <a:lnTo>
                    <a:pt x="65" y="23"/>
                  </a:lnTo>
                  <a:lnTo>
                    <a:pt x="66" y="25"/>
                  </a:lnTo>
                  <a:lnTo>
                    <a:pt x="66" y="27"/>
                  </a:lnTo>
                  <a:lnTo>
                    <a:pt x="66" y="27"/>
                  </a:lnTo>
                  <a:lnTo>
                    <a:pt x="66" y="27"/>
                  </a:lnTo>
                  <a:lnTo>
                    <a:pt x="70" y="25"/>
                  </a:lnTo>
                  <a:lnTo>
                    <a:pt x="72" y="23"/>
                  </a:lnTo>
                  <a:lnTo>
                    <a:pt x="76" y="23"/>
                  </a:lnTo>
                  <a:lnTo>
                    <a:pt x="76" y="23"/>
                  </a:lnTo>
                  <a:lnTo>
                    <a:pt x="80" y="19"/>
                  </a:lnTo>
                  <a:lnTo>
                    <a:pt x="80" y="19"/>
                  </a:lnTo>
                  <a:lnTo>
                    <a:pt x="83" y="16"/>
                  </a:lnTo>
                  <a:lnTo>
                    <a:pt x="85" y="8"/>
                  </a:lnTo>
                  <a:lnTo>
                    <a:pt x="89" y="0"/>
                  </a:lnTo>
                  <a:lnTo>
                    <a:pt x="89" y="0"/>
                  </a:lnTo>
                  <a:lnTo>
                    <a:pt x="82" y="4"/>
                  </a:lnTo>
                  <a:lnTo>
                    <a:pt x="76" y="6"/>
                  </a:lnTo>
                  <a:lnTo>
                    <a:pt x="72" y="6"/>
                  </a:lnTo>
                  <a:lnTo>
                    <a:pt x="72" y="6"/>
                  </a:lnTo>
                  <a:lnTo>
                    <a:pt x="70" y="8"/>
                  </a:lnTo>
                  <a:lnTo>
                    <a:pt x="70" y="8"/>
                  </a:lnTo>
                  <a:lnTo>
                    <a:pt x="70" y="10"/>
                  </a:lnTo>
                  <a:lnTo>
                    <a:pt x="72" y="12"/>
                  </a:lnTo>
                  <a:lnTo>
                    <a:pt x="72" y="12"/>
                  </a:lnTo>
                  <a:lnTo>
                    <a:pt x="72" y="14"/>
                  </a:lnTo>
                  <a:lnTo>
                    <a:pt x="70" y="14"/>
                  </a:lnTo>
                  <a:lnTo>
                    <a:pt x="66" y="16"/>
                  </a:lnTo>
                  <a:lnTo>
                    <a:pt x="61" y="14"/>
                  </a:lnTo>
                  <a:lnTo>
                    <a:pt x="61" y="14"/>
                  </a:lnTo>
                  <a:lnTo>
                    <a:pt x="49" y="12"/>
                  </a:lnTo>
                  <a:lnTo>
                    <a:pt x="44" y="12"/>
                  </a:lnTo>
                  <a:lnTo>
                    <a:pt x="40" y="10"/>
                  </a:lnTo>
                  <a:lnTo>
                    <a:pt x="40" y="10"/>
                  </a:lnTo>
                  <a:lnTo>
                    <a:pt x="30" y="10"/>
                  </a:lnTo>
                  <a:lnTo>
                    <a:pt x="27" y="4"/>
                  </a:lnTo>
                  <a:lnTo>
                    <a:pt x="27" y="4"/>
                  </a:lnTo>
                  <a:lnTo>
                    <a:pt x="21" y="10"/>
                  </a:lnTo>
                  <a:lnTo>
                    <a:pt x="21" y="10"/>
                  </a:lnTo>
                  <a:lnTo>
                    <a:pt x="13" y="21"/>
                  </a:lnTo>
                  <a:lnTo>
                    <a:pt x="13" y="21"/>
                  </a:lnTo>
                  <a:lnTo>
                    <a:pt x="12" y="19"/>
                  </a:lnTo>
                  <a:lnTo>
                    <a:pt x="10" y="19"/>
                  </a:lnTo>
                  <a:lnTo>
                    <a:pt x="10" y="21"/>
                  </a:lnTo>
                  <a:lnTo>
                    <a:pt x="10" y="25"/>
                  </a:lnTo>
                  <a:lnTo>
                    <a:pt x="10" y="25"/>
                  </a:lnTo>
                  <a:lnTo>
                    <a:pt x="10" y="33"/>
                  </a:lnTo>
                  <a:lnTo>
                    <a:pt x="10" y="33"/>
                  </a:lnTo>
                  <a:lnTo>
                    <a:pt x="8" y="36"/>
                  </a:lnTo>
                  <a:lnTo>
                    <a:pt x="6" y="40"/>
                  </a:lnTo>
                  <a:lnTo>
                    <a:pt x="2" y="44"/>
                  </a:lnTo>
                  <a:lnTo>
                    <a:pt x="2" y="48"/>
                  </a:lnTo>
                  <a:lnTo>
                    <a:pt x="2" y="48"/>
                  </a:lnTo>
                  <a:lnTo>
                    <a:pt x="0" y="55"/>
                  </a:lnTo>
                  <a:lnTo>
                    <a:pt x="0" y="63"/>
                  </a:lnTo>
                  <a:lnTo>
                    <a:pt x="0" y="68"/>
                  </a:lnTo>
                  <a:lnTo>
                    <a:pt x="0" y="68"/>
                  </a:lnTo>
                  <a:lnTo>
                    <a:pt x="0" y="67"/>
                  </a:lnTo>
                  <a:lnTo>
                    <a:pt x="0" y="67"/>
                  </a:lnTo>
                  <a:lnTo>
                    <a:pt x="0" y="55"/>
                  </a:lnTo>
                  <a:lnTo>
                    <a:pt x="0" y="67"/>
                  </a:lnTo>
                  <a:lnTo>
                    <a:pt x="2" y="76"/>
                  </a:lnTo>
                  <a:lnTo>
                    <a:pt x="2" y="86"/>
                  </a:lnTo>
                  <a:lnTo>
                    <a:pt x="4" y="93"/>
                  </a:lnTo>
                  <a:lnTo>
                    <a:pt x="6" y="97"/>
                  </a:lnTo>
                  <a:lnTo>
                    <a:pt x="8" y="99"/>
                  </a:lnTo>
                  <a:lnTo>
                    <a:pt x="8" y="99"/>
                  </a:lnTo>
                  <a:lnTo>
                    <a:pt x="6" y="101"/>
                  </a:lnTo>
                  <a:lnTo>
                    <a:pt x="6" y="101"/>
                  </a:lnTo>
                  <a:lnTo>
                    <a:pt x="6" y="106"/>
                  </a:lnTo>
                  <a:lnTo>
                    <a:pt x="4" y="114"/>
                  </a:lnTo>
                  <a:lnTo>
                    <a:pt x="6" y="120"/>
                  </a:lnTo>
                  <a:lnTo>
                    <a:pt x="6" y="120"/>
                  </a:lnTo>
                  <a:lnTo>
                    <a:pt x="6" y="120"/>
                  </a:lnTo>
                  <a:close/>
                </a:path>
              </a:pathLst>
            </a:custGeom>
            <a:solidFill>
              <a:schemeClr val="bg1">
                <a:lumMod val="85000"/>
              </a:schemeClr>
            </a:solidFill>
            <a:ln w="635" cap="rnd">
              <a:solidFill>
                <a:schemeClr val="bg1">
                  <a:alpha val="17000"/>
                </a:schemeClr>
              </a:solidFill>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67" name="Freeform 367">
              <a:extLst>
                <a:ext uri="{FF2B5EF4-FFF2-40B4-BE49-F238E27FC236}">
                  <a16:creationId xmlns:a16="http://schemas.microsoft.com/office/drawing/2014/main" id="{11F7F014-3110-CC4D-B25B-62B9D367393B}"/>
                </a:ext>
              </a:extLst>
            </p:cNvPr>
            <p:cNvSpPr>
              <a:spLocks/>
            </p:cNvSpPr>
            <p:nvPr userDrawn="1"/>
          </p:nvSpPr>
          <p:spPr bwMode="auto">
            <a:xfrm>
              <a:off x="3522882" y="3298456"/>
              <a:ext cx="135891" cy="155922"/>
            </a:xfrm>
            <a:custGeom>
              <a:avLst/>
              <a:gdLst>
                <a:gd name="T0" fmla="*/ 12 w 89"/>
                <a:gd name="T1" fmla="*/ 120 h 120"/>
                <a:gd name="T2" fmla="*/ 15 w 89"/>
                <a:gd name="T3" fmla="*/ 118 h 120"/>
                <a:gd name="T4" fmla="*/ 19 w 89"/>
                <a:gd name="T5" fmla="*/ 108 h 120"/>
                <a:gd name="T6" fmla="*/ 19 w 89"/>
                <a:gd name="T7" fmla="*/ 104 h 120"/>
                <a:gd name="T8" fmla="*/ 19 w 89"/>
                <a:gd name="T9" fmla="*/ 84 h 120"/>
                <a:gd name="T10" fmla="*/ 19 w 89"/>
                <a:gd name="T11" fmla="*/ 70 h 120"/>
                <a:gd name="T12" fmla="*/ 25 w 89"/>
                <a:gd name="T13" fmla="*/ 67 h 120"/>
                <a:gd name="T14" fmla="*/ 25 w 89"/>
                <a:gd name="T15" fmla="*/ 72 h 120"/>
                <a:gd name="T16" fmla="*/ 29 w 89"/>
                <a:gd name="T17" fmla="*/ 80 h 120"/>
                <a:gd name="T18" fmla="*/ 32 w 89"/>
                <a:gd name="T19" fmla="*/ 91 h 120"/>
                <a:gd name="T20" fmla="*/ 30 w 89"/>
                <a:gd name="T21" fmla="*/ 97 h 120"/>
                <a:gd name="T22" fmla="*/ 32 w 89"/>
                <a:gd name="T23" fmla="*/ 97 h 120"/>
                <a:gd name="T24" fmla="*/ 40 w 89"/>
                <a:gd name="T25" fmla="*/ 103 h 120"/>
                <a:gd name="T26" fmla="*/ 49 w 89"/>
                <a:gd name="T27" fmla="*/ 116 h 120"/>
                <a:gd name="T28" fmla="*/ 51 w 89"/>
                <a:gd name="T29" fmla="*/ 120 h 120"/>
                <a:gd name="T30" fmla="*/ 55 w 89"/>
                <a:gd name="T31" fmla="*/ 118 h 120"/>
                <a:gd name="T32" fmla="*/ 59 w 89"/>
                <a:gd name="T33" fmla="*/ 116 h 120"/>
                <a:gd name="T34" fmla="*/ 66 w 89"/>
                <a:gd name="T35" fmla="*/ 114 h 120"/>
                <a:gd name="T36" fmla="*/ 65 w 89"/>
                <a:gd name="T37" fmla="*/ 108 h 120"/>
                <a:gd name="T38" fmla="*/ 63 w 89"/>
                <a:gd name="T39" fmla="*/ 97 h 120"/>
                <a:gd name="T40" fmla="*/ 61 w 89"/>
                <a:gd name="T41" fmla="*/ 93 h 120"/>
                <a:gd name="T42" fmla="*/ 53 w 89"/>
                <a:gd name="T43" fmla="*/ 91 h 120"/>
                <a:gd name="T44" fmla="*/ 44 w 89"/>
                <a:gd name="T45" fmla="*/ 76 h 120"/>
                <a:gd name="T46" fmla="*/ 32 w 89"/>
                <a:gd name="T47" fmla="*/ 55 h 120"/>
                <a:gd name="T48" fmla="*/ 55 w 89"/>
                <a:gd name="T49" fmla="*/ 50 h 120"/>
                <a:gd name="T50" fmla="*/ 55 w 89"/>
                <a:gd name="T51" fmla="*/ 42 h 120"/>
                <a:gd name="T52" fmla="*/ 36 w 89"/>
                <a:gd name="T53" fmla="*/ 36 h 120"/>
                <a:gd name="T54" fmla="*/ 32 w 89"/>
                <a:gd name="T55" fmla="*/ 46 h 120"/>
                <a:gd name="T56" fmla="*/ 29 w 89"/>
                <a:gd name="T57" fmla="*/ 50 h 120"/>
                <a:gd name="T58" fmla="*/ 23 w 89"/>
                <a:gd name="T59" fmla="*/ 46 h 120"/>
                <a:gd name="T60" fmla="*/ 19 w 89"/>
                <a:gd name="T61" fmla="*/ 40 h 120"/>
                <a:gd name="T62" fmla="*/ 13 w 89"/>
                <a:gd name="T63" fmla="*/ 38 h 120"/>
                <a:gd name="T64" fmla="*/ 19 w 89"/>
                <a:gd name="T65" fmla="*/ 27 h 120"/>
                <a:gd name="T66" fmla="*/ 23 w 89"/>
                <a:gd name="T67" fmla="*/ 25 h 120"/>
                <a:gd name="T68" fmla="*/ 36 w 89"/>
                <a:gd name="T69" fmla="*/ 25 h 120"/>
                <a:gd name="T70" fmla="*/ 51 w 89"/>
                <a:gd name="T71" fmla="*/ 19 h 120"/>
                <a:gd name="T72" fmla="*/ 51 w 89"/>
                <a:gd name="T73" fmla="*/ 21 h 120"/>
                <a:gd name="T74" fmla="*/ 59 w 89"/>
                <a:gd name="T75" fmla="*/ 23 h 120"/>
                <a:gd name="T76" fmla="*/ 66 w 89"/>
                <a:gd name="T77" fmla="*/ 25 h 120"/>
                <a:gd name="T78" fmla="*/ 66 w 89"/>
                <a:gd name="T79" fmla="*/ 27 h 120"/>
                <a:gd name="T80" fmla="*/ 76 w 89"/>
                <a:gd name="T81" fmla="*/ 23 h 120"/>
                <a:gd name="T82" fmla="*/ 80 w 89"/>
                <a:gd name="T83" fmla="*/ 19 h 120"/>
                <a:gd name="T84" fmla="*/ 89 w 89"/>
                <a:gd name="T85" fmla="*/ 0 h 120"/>
                <a:gd name="T86" fmla="*/ 76 w 89"/>
                <a:gd name="T87" fmla="*/ 6 h 120"/>
                <a:gd name="T88" fmla="*/ 70 w 89"/>
                <a:gd name="T89" fmla="*/ 8 h 120"/>
                <a:gd name="T90" fmla="*/ 72 w 89"/>
                <a:gd name="T91" fmla="*/ 12 h 120"/>
                <a:gd name="T92" fmla="*/ 70 w 89"/>
                <a:gd name="T93" fmla="*/ 14 h 120"/>
                <a:gd name="T94" fmla="*/ 61 w 89"/>
                <a:gd name="T95" fmla="*/ 14 h 120"/>
                <a:gd name="T96" fmla="*/ 40 w 89"/>
                <a:gd name="T97" fmla="*/ 10 h 120"/>
                <a:gd name="T98" fmla="*/ 27 w 89"/>
                <a:gd name="T99" fmla="*/ 4 h 120"/>
                <a:gd name="T100" fmla="*/ 21 w 89"/>
                <a:gd name="T101" fmla="*/ 10 h 120"/>
                <a:gd name="T102" fmla="*/ 12 w 89"/>
                <a:gd name="T103" fmla="*/ 19 h 120"/>
                <a:gd name="T104" fmla="*/ 10 w 89"/>
                <a:gd name="T105" fmla="*/ 25 h 120"/>
                <a:gd name="T106" fmla="*/ 10 w 89"/>
                <a:gd name="T107" fmla="*/ 33 h 120"/>
                <a:gd name="T108" fmla="*/ 2 w 89"/>
                <a:gd name="T109" fmla="*/ 44 h 120"/>
                <a:gd name="T110" fmla="*/ 0 w 89"/>
                <a:gd name="T111" fmla="*/ 55 h 120"/>
                <a:gd name="T112" fmla="*/ 0 w 89"/>
                <a:gd name="T113" fmla="*/ 68 h 120"/>
                <a:gd name="T114" fmla="*/ 0 w 89"/>
                <a:gd name="T115" fmla="*/ 55 h 120"/>
                <a:gd name="T116" fmla="*/ 2 w 89"/>
                <a:gd name="T117" fmla="*/ 86 h 120"/>
                <a:gd name="T118" fmla="*/ 8 w 89"/>
                <a:gd name="T119" fmla="*/ 99 h 120"/>
                <a:gd name="T120" fmla="*/ 6 w 89"/>
                <a:gd name="T121" fmla="*/ 101 h 120"/>
                <a:gd name="T122" fmla="*/ 6 w 89"/>
                <a:gd name="T123" fmla="*/ 12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9" h="120">
                  <a:moveTo>
                    <a:pt x="6" y="120"/>
                  </a:moveTo>
                  <a:lnTo>
                    <a:pt x="12" y="120"/>
                  </a:lnTo>
                  <a:lnTo>
                    <a:pt x="12" y="120"/>
                  </a:lnTo>
                  <a:lnTo>
                    <a:pt x="13" y="120"/>
                  </a:lnTo>
                  <a:lnTo>
                    <a:pt x="13" y="120"/>
                  </a:lnTo>
                  <a:lnTo>
                    <a:pt x="15" y="118"/>
                  </a:lnTo>
                  <a:lnTo>
                    <a:pt x="15" y="118"/>
                  </a:lnTo>
                  <a:lnTo>
                    <a:pt x="19" y="114"/>
                  </a:lnTo>
                  <a:lnTo>
                    <a:pt x="19" y="108"/>
                  </a:lnTo>
                  <a:lnTo>
                    <a:pt x="19" y="108"/>
                  </a:lnTo>
                  <a:lnTo>
                    <a:pt x="19" y="104"/>
                  </a:lnTo>
                  <a:lnTo>
                    <a:pt x="19" y="104"/>
                  </a:lnTo>
                  <a:lnTo>
                    <a:pt x="19" y="93"/>
                  </a:lnTo>
                  <a:lnTo>
                    <a:pt x="19" y="93"/>
                  </a:lnTo>
                  <a:lnTo>
                    <a:pt x="19" y="84"/>
                  </a:lnTo>
                  <a:lnTo>
                    <a:pt x="19" y="76"/>
                  </a:lnTo>
                  <a:lnTo>
                    <a:pt x="19" y="70"/>
                  </a:lnTo>
                  <a:lnTo>
                    <a:pt x="19" y="70"/>
                  </a:lnTo>
                  <a:lnTo>
                    <a:pt x="21" y="67"/>
                  </a:lnTo>
                  <a:lnTo>
                    <a:pt x="23" y="67"/>
                  </a:lnTo>
                  <a:lnTo>
                    <a:pt x="25" y="67"/>
                  </a:lnTo>
                  <a:lnTo>
                    <a:pt x="25" y="68"/>
                  </a:lnTo>
                  <a:lnTo>
                    <a:pt x="25" y="68"/>
                  </a:lnTo>
                  <a:lnTo>
                    <a:pt x="25" y="72"/>
                  </a:lnTo>
                  <a:lnTo>
                    <a:pt x="25" y="74"/>
                  </a:lnTo>
                  <a:lnTo>
                    <a:pt x="29" y="80"/>
                  </a:lnTo>
                  <a:lnTo>
                    <a:pt x="29" y="80"/>
                  </a:lnTo>
                  <a:lnTo>
                    <a:pt x="30" y="84"/>
                  </a:lnTo>
                  <a:lnTo>
                    <a:pt x="32" y="87"/>
                  </a:lnTo>
                  <a:lnTo>
                    <a:pt x="32" y="91"/>
                  </a:lnTo>
                  <a:lnTo>
                    <a:pt x="32" y="91"/>
                  </a:lnTo>
                  <a:lnTo>
                    <a:pt x="30" y="93"/>
                  </a:lnTo>
                  <a:lnTo>
                    <a:pt x="30" y="97"/>
                  </a:lnTo>
                  <a:lnTo>
                    <a:pt x="32" y="97"/>
                  </a:lnTo>
                  <a:lnTo>
                    <a:pt x="32" y="97"/>
                  </a:lnTo>
                  <a:lnTo>
                    <a:pt x="32" y="97"/>
                  </a:lnTo>
                  <a:lnTo>
                    <a:pt x="36" y="99"/>
                  </a:lnTo>
                  <a:lnTo>
                    <a:pt x="38" y="101"/>
                  </a:lnTo>
                  <a:lnTo>
                    <a:pt x="40" y="103"/>
                  </a:lnTo>
                  <a:lnTo>
                    <a:pt x="44" y="103"/>
                  </a:lnTo>
                  <a:lnTo>
                    <a:pt x="53" y="112"/>
                  </a:lnTo>
                  <a:lnTo>
                    <a:pt x="49" y="116"/>
                  </a:lnTo>
                  <a:lnTo>
                    <a:pt x="49" y="116"/>
                  </a:lnTo>
                  <a:lnTo>
                    <a:pt x="49" y="118"/>
                  </a:lnTo>
                  <a:lnTo>
                    <a:pt x="51" y="120"/>
                  </a:lnTo>
                  <a:lnTo>
                    <a:pt x="53" y="120"/>
                  </a:lnTo>
                  <a:lnTo>
                    <a:pt x="55" y="120"/>
                  </a:lnTo>
                  <a:lnTo>
                    <a:pt x="55" y="118"/>
                  </a:lnTo>
                  <a:lnTo>
                    <a:pt x="55" y="118"/>
                  </a:lnTo>
                  <a:lnTo>
                    <a:pt x="57" y="116"/>
                  </a:lnTo>
                  <a:lnTo>
                    <a:pt x="59" y="116"/>
                  </a:lnTo>
                  <a:lnTo>
                    <a:pt x="63" y="116"/>
                  </a:lnTo>
                  <a:lnTo>
                    <a:pt x="65" y="114"/>
                  </a:lnTo>
                  <a:lnTo>
                    <a:pt x="66" y="114"/>
                  </a:lnTo>
                  <a:lnTo>
                    <a:pt x="66" y="112"/>
                  </a:lnTo>
                  <a:lnTo>
                    <a:pt x="65" y="108"/>
                  </a:lnTo>
                  <a:lnTo>
                    <a:pt x="65" y="108"/>
                  </a:lnTo>
                  <a:lnTo>
                    <a:pt x="63" y="104"/>
                  </a:lnTo>
                  <a:lnTo>
                    <a:pt x="63" y="103"/>
                  </a:lnTo>
                  <a:lnTo>
                    <a:pt x="63" y="97"/>
                  </a:lnTo>
                  <a:lnTo>
                    <a:pt x="63" y="93"/>
                  </a:lnTo>
                  <a:lnTo>
                    <a:pt x="63" y="93"/>
                  </a:lnTo>
                  <a:lnTo>
                    <a:pt x="61" y="93"/>
                  </a:lnTo>
                  <a:lnTo>
                    <a:pt x="61" y="93"/>
                  </a:lnTo>
                  <a:lnTo>
                    <a:pt x="55" y="93"/>
                  </a:lnTo>
                  <a:lnTo>
                    <a:pt x="53" y="91"/>
                  </a:lnTo>
                  <a:lnTo>
                    <a:pt x="51" y="89"/>
                  </a:lnTo>
                  <a:lnTo>
                    <a:pt x="46" y="84"/>
                  </a:lnTo>
                  <a:lnTo>
                    <a:pt x="44" y="76"/>
                  </a:lnTo>
                  <a:lnTo>
                    <a:pt x="38" y="68"/>
                  </a:lnTo>
                  <a:lnTo>
                    <a:pt x="36" y="59"/>
                  </a:lnTo>
                  <a:lnTo>
                    <a:pt x="32" y="55"/>
                  </a:lnTo>
                  <a:lnTo>
                    <a:pt x="38" y="50"/>
                  </a:lnTo>
                  <a:lnTo>
                    <a:pt x="44" y="50"/>
                  </a:lnTo>
                  <a:lnTo>
                    <a:pt x="55" y="50"/>
                  </a:lnTo>
                  <a:lnTo>
                    <a:pt x="55" y="50"/>
                  </a:lnTo>
                  <a:lnTo>
                    <a:pt x="55" y="42"/>
                  </a:lnTo>
                  <a:lnTo>
                    <a:pt x="55" y="42"/>
                  </a:lnTo>
                  <a:lnTo>
                    <a:pt x="44" y="38"/>
                  </a:lnTo>
                  <a:lnTo>
                    <a:pt x="40" y="38"/>
                  </a:lnTo>
                  <a:lnTo>
                    <a:pt x="36" y="36"/>
                  </a:lnTo>
                  <a:lnTo>
                    <a:pt x="36" y="36"/>
                  </a:lnTo>
                  <a:lnTo>
                    <a:pt x="36" y="40"/>
                  </a:lnTo>
                  <a:lnTo>
                    <a:pt x="32" y="46"/>
                  </a:lnTo>
                  <a:lnTo>
                    <a:pt x="29" y="50"/>
                  </a:lnTo>
                  <a:lnTo>
                    <a:pt x="29" y="50"/>
                  </a:lnTo>
                  <a:lnTo>
                    <a:pt x="29" y="50"/>
                  </a:lnTo>
                  <a:lnTo>
                    <a:pt x="29" y="50"/>
                  </a:lnTo>
                  <a:lnTo>
                    <a:pt x="25" y="50"/>
                  </a:lnTo>
                  <a:lnTo>
                    <a:pt x="23" y="46"/>
                  </a:lnTo>
                  <a:lnTo>
                    <a:pt x="21" y="42"/>
                  </a:lnTo>
                  <a:lnTo>
                    <a:pt x="19" y="40"/>
                  </a:lnTo>
                  <a:lnTo>
                    <a:pt x="19" y="40"/>
                  </a:lnTo>
                  <a:lnTo>
                    <a:pt x="15" y="38"/>
                  </a:lnTo>
                  <a:lnTo>
                    <a:pt x="13" y="38"/>
                  </a:lnTo>
                  <a:lnTo>
                    <a:pt x="13" y="38"/>
                  </a:lnTo>
                  <a:lnTo>
                    <a:pt x="19" y="31"/>
                  </a:lnTo>
                  <a:lnTo>
                    <a:pt x="19" y="31"/>
                  </a:lnTo>
                  <a:lnTo>
                    <a:pt x="19" y="27"/>
                  </a:lnTo>
                  <a:lnTo>
                    <a:pt x="21" y="25"/>
                  </a:lnTo>
                  <a:lnTo>
                    <a:pt x="21" y="25"/>
                  </a:lnTo>
                  <a:lnTo>
                    <a:pt x="23" y="25"/>
                  </a:lnTo>
                  <a:lnTo>
                    <a:pt x="23" y="25"/>
                  </a:lnTo>
                  <a:lnTo>
                    <a:pt x="36" y="25"/>
                  </a:lnTo>
                  <a:lnTo>
                    <a:pt x="36" y="25"/>
                  </a:lnTo>
                  <a:lnTo>
                    <a:pt x="40" y="23"/>
                  </a:lnTo>
                  <a:lnTo>
                    <a:pt x="46" y="23"/>
                  </a:lnTo>
                  <a:lnTo>
                    <a:pt x="51" y="19"/>
                  </a:lnTo>
                  <a:lnTo>
                    <a:pt x="51" y="19"/>
                  </a:lnTo>
                  <a:lnTo>
                    <a:pt x="51" y="21"/>
                  </a:lnTo>
                  <a:lnTo>
                    <a:pt x="51" y="21"/>
                  </a:lnTo>
                  <a:lnTo>
                    <a:pt x="55" y="23"/>
                  </a:lnTo>
                  <a:lnTo>
                    <a:pt x="59" y="23"/>
                  </a:lnTo>
                  <a:lnTo>
                    <a:pt x="59" y="23"/>
                  </a:lnTo>
                  <a:lnTo>
                    <a:pt x="63" y="23"/>
                  </a:lnTo>
                  <a:lnTo>
                    <a:pt x="65" y="23"/>
                  </a:lnTo>
                  <a:lnTo>
                    <a:pt x="66" y="25"/>
                  </a:lnTo>
                  <a:lnTo>
                    <a:pt x="66" y="27"/>
                  </a:lnTo>
                  <a:lnTo>
                    <a:pt x="66" y="27"/>
                  </a:lnTo>
                  <a:lnTo>
                    <a:pt x="66" y="27"/>
                  </a:lnTo>
                  <a:lnTo>
                    <a:pt x="70" y="25"/>
                  </a:lnTo>
                  <a:lnTo>
                    <a:pt x="72" y="23"/>
                  </a:lnTo>
                  <a:lnTo>
                    <a:pt x="76" y="23"/>
                  </a:lnTo>
                  <a:lnTo>
                    <a:pt x="76" y="23"/>
                  </a:lnTo>
                  <a:lnTo>
                    <a:pt x="80" y="19"/>
                  </a:lnTo>
                  <a:lnTo>
                    <a:pt x="80" y="19"/>
                  </a:lnTo>
                  <a:lnTo>
                    <a:pt x="83" y="16"/>
                  </a:lnTo>
                  <a:lnTo>
                    <a:pt x="85" y="8"/>
                  </a:lnTo>
                  <a:lnTo>
                    <a:pt x="89" y="0"/>
                  </a:lnTo>
                  <a:lnTo>
                    <a:pt x="89" y="0"/>
                  </a:lnTo>
                  <a:lnTo>
                    <a:pt x="82" y="4"/>
                  </a:lnTo>
                  <a:lnTo>
                    <a:pt x="76" y="6"/>
                  </a:lnTo>
                  <a:lnTo>
                    <a:pt x="72" y="6"/>
                  </a:lnTo>
                  <a:lnTo>
                    <a:pt x="72" y="6"/>
                  </a:lnTo>
                  <a:lnTo>
                    <a:pt x="70" y="8"/>
                  </a:lnTo>
                  <a:lnTo>
                    <a:pt x="70" y="8"/>
                  </a:lnTo>
                  <a:lnTo>
                    <a:pt x="70" y="10"/>
                  </a:lnTo>
                  <a:lnTo>
                    <a:pt x="72" y="12"/>
                  </a:lnTo>
                  <a:lnTo>
                    <a:pt x="72" y="12"/>
                  </a:lnTo>
                  <a:lnTo>
                    <a:pt x="72" y="14"/>
                  </a:lnTo>
                  <a:lnTo>
                    <a:pt x="70" y="14"/>
                  </a:lnTo>
                  <a:lnTo>
                    <a:pt x="66" y="16"/>
                  </a:lnTo>
                  <a:lnTo>
                    <a:pt x="61" y="14"/>
                  </a:lnTo>
                  <a:lnTo>
                    <a:pt x="61" y="14"/>
                  </a:lnTo>
                  <a:lnTo>
                    <a:pt x="49" y="12"/>
                  </a:lnTo>
                  <a:lnTo>
                    <a:pt x="44" y="12"/>
                  </a:lnTo>
                  <a:lnTo>
                    <a:pt x="40" y="10"/>
                  </a:lnTo>
                  <a:lnTo>
                    <a:pt x="40" y="10"/>
                  </a:lnTo>
                  <a:lnTo>
                    <a:pt x="30" y="10"/>
                  </a:lnTo>
                  <a:lnTo>
                    <a:pt x="27" y="4"/>
                  </a:lnTo>
                  <a:lnTo>
                    <a:pt x="27" y="4"/>
                  </a:lnTo>
                  <a:lnTo>
                    <a:pt x="21" y="10"/>
                  </a:lnTo>
                  <a:lnTo>
                    <a:pt x="21" y="10"/>
                  </a:lnTo>
                  <a:lnTo>
                    <a:pt x="13" y="21"/>
                  </a:lnTo>
                  <a:lnTo>
                    <a:pt x="13" y="21"/>
                  </a:lnTo>
                  <a:lnTo>
                    <a:pt x="12" y="19"/>
                  </a:lnTo>
                  <a:lnTo>
                    <a:pt x="10" y="19"/>
                  </a:lnTo>
                  <a:lnTo>
                    <a:pt x="10" y="21"/>
                  </a:lnTo>
                  <a:lnTo>
                    <a:pt x="10" y="25"/>
                  </a:lnTo>
                  <a:lnTo>
                    <a:pt x="10" y="25"/>
                  </a:lnTo>
                  <a:lnTo>
                    <a:pt x="10" y="33"/>
                  </a:lnTo>
                  <a:lnTo>
                    <a:pt x="10" y="33"/>
                  </a:lnTo>
                  <a:lnTo>
                    <a:pt x="8" y="36"/>
                  </a:lnTo>
                  <a:lnTo>
                    <a:pt x="6" y="40"/>
                  </a:lnTo>
                  <a:lnTo>
                    <a:pt x="2" y="44"/>
                  </a:lnTo>
                  <a:lnTo>
                    <a:pt x="2" y="48"/>
                  </a:lnTo>
                  <a:lnTo>
                    <a:pt x="2" y="48"/>
                  </a:lnTo>
                  <a:lnTo>
                    <a:pt x="0" y="55"/>
                  </a:lnTo>
                  <a:lnTo>
                    <a:pt x="0" y="63"/>
                  </a:lnTo>
                  <a:lnTo>
                    <a:pt x="0" y="68"/>
                  </a:lnTo>
                  <a:lnTo>
                    <a:pt x="0" y="68"/>
                  </a:lnTo>
                  <a:lnTo>
                    <a:pt x="0" y="67"/>
                  </a:lnTo>
                  <a:lnTo>
                    <a:pt x="0" y="67"/>
                  </a:lnTo>
                  <a:lnTo>
                    <a:pt x="0" y="55"/>
                  </a:lnTo>
                  <a:lnTo>
                    <a:pt x="0" y="67"/>
                  </a:lnTo>
                  <a:lnTo>
                    <a:pt x="2" y="76"/>
                  </a:lnTo>
                  <a:lnTo>
                    <a:pt x="2" y="86"/>
                  </a:lnTo>
                  <a:lnTo>
                    <a:pt x="4" y="93"/>
                  </a:lnTo>
                  <a:lnTo>
                    <a:pt x="6" y="97"/>
                  </a:lnTo>
                  <a:lnTo>
                    <a:pt x="8" y="99"/>
                  </a:lnTo>
                  <a:lnTo>
                    <a:pt x="8" y="99"/>
                  </a:lnTo>
                  <a:lnTo>
                    <a:pt x="6" y="101"/>
                  </a:lnTo>
                  <a:lnTo>
                    <a:pt x="6" y="101"/>
                  </a:lnTo>
                  <a:lnTo>
                    <a:pt x="6" y="106"/>
                  </a:lnTo>
                  <a:lnTo>
                    <a:pt x="4" y="114"/>
                  </a:lnTo>
                  <a:lnTo>
                    <a:pt x="6" y="120"/>
                  </a:lnTo>
                  <a:lnTo>
                    <a:pt x="6" y="120"/>
                  </a:lnTo>
                  <a:lnTo>
                    <a:pt x="6" y="120"/>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68" name="Freeform 368">
              <a:extLst>
                <a:ext uri="{FF2B5EF4-FFF2-40B4-BE49-F238E27FC236}">
                  <a16:creationId xmlns:a16="http://schemas.microsoft.com/office/drawing/2014/main" id="{39357F08-B2F5-E849-9386-84F8D2C5F253}"/>
                </a:ext>
              </a:extLst>
            </p:cNvPr>
            <p:cNvSpPr>
              <a:spLocks/>
            </p:cNvSpPr>
            <p:nvPr userDrawn="1"/>
          </p:nvSpPr>
          <p:spPr bwMode="auto">
            <a:xfrm>
              <a:off x="3006802" y="3215298"/>
              <a:ext cx="239718" cy="245576"/>
            </a:xfrm>
            <a:custGeom>
              <a:avLst/>
              <a:gdLst>
                <a:gd name="T0" fmla="*/ 11 w 157"/>
                <a:gd name="T1" fmla="*/ 25 h 189"/>
                <a:gd name="T2" fmla="*/ 15 w 157"/>
                <a:gd name="T3" fmla="*/ 30 h 189"/>
                <a:gd name="T4" fmla="*/ 34 w 157"/>
                <a:gd name="T5" fmla="*/ 47 h 189"/>
                <a:gd name="T6" fmla="*/ 39 w 157"/>
                <a:gd name="T7" fmla="*/ 53 h 189"/>
                <a:gd name="T8" fmla="*/ 47 w 157"/>
                <a:gd name="T9" fmla="*/ 61 h 189"/>
                <a:gd name="T10" fmla="*/ 49 w 157"/>
                <a:gd name="T11" fmla="*/ 63 h 189"/>
                <a:gd name="T12" fmla="*/ 53 w 157"/>
                <a:gd name="T13" fmla="*/ 72 h 189"/>
                <a:gd name="T14" fmla="*/ 55 w 157"/>
                <a:gd name="T15" fmla="*/ 83 h 189"/>
                <a:gd name="T16" fmla="*/ 55 w 157"/>
                <a:gd name="T17" fmla="*/ 91 h 189"/>
                <a:gd name="T18" fmla="*/ 56 w 157"/>
                <a:gd name="T19" fmla="*/ 95 h 189"/>
                <a:gd name="T20" fmla="*/ 60 w 157"/>
                <a:gd name="T21" fmla="*/ 97 h 189"/>
                <a:gd name="T22" fmla="*/ 70 w 157"/>
                <a:gd name="T23" fmla="*/ 102 h 189"/>
                <a:gd name="T24" fmla="*/ 75 w 157"/>
                <a:gd name="T25" fmla="*/ 108 h 189"/>
                <a:gd name="T26" fmla="*/ 75 w 157"/>
                <a:gd name="T27" fmla="*/ 115 h 189"/>
                <a:gd name="T28" fmla="*/ 94 w 157"/>
                <a:gd name="T29" fmla="*/ 142 h 189"/>
                <a:gd name="T30" fmla="*/ 96 w 157"/>
                <a:gd name="T31" fmla="*/ 142 h 189"/>
                <a:gd name="T32" fmla="*/ 98 w 157"/>
                <a:gd name="T33" fmla="*/ 148 h 189"/>
                <a:gd name="T34" fmla="*/ 102 w 157"/>
                <a:gd name="T35" fmla="*/ 157 h 189"/>
                <a:gd name="T36" fmla="*/ 117 w 157"/>
                <a:gd name="T37" fmla="*/ 176 h 189"/>
                <a:gd name="T38" fmla="*/ 117 w 157"/>
                <a:gd name="T39" fmla="*/ 178 h 189"/>
                <a:gd name="T40" fmla="*/ 126 w 157"/>
                <a:gd name="T41" fmla="*/ 185 h 189"/>
                <a:gd name="T42" fmla="*/ 143 w 157"/>
                <a:gd name="T43" fmla="*/ 189 h 189"/>
                <a:gd name="T44" fmla="*/ 149 w 157"/>
                <a:gd name="T45" fmla="*/ 174 h 189"/>
                <a:gd name="T46" fmla="*/ 151 w 157"/>
                <a:gd name="T47" fmla="*/ 165 h 189"/>
                <a:gd name="T48" fmla="*/ 151 w 157"/>
                <a:gd name="T49" fmla="*/ 155 h 189"/>
                <a:gd name="T50" fmla="*/ 155 w 157"/>
                <a:gd name="T51" fmla="*/ 150 h 189"/>
                <a:gd name="T52" fmla="*/ 153 w 157"/>
                <a:gd name="T53" fmla="*/ 146 h 189"/>
                <a:gd name="T54" fmla="*/ 155 w 157"/>
                <a:gd name="T55" fmla="*/ 140 h 189"/>
                <a:gd name="T56" fmla="*/ 147 w 157"/>
                <a:gd name="T57" fmla="*/ 136 h 189"/>
                <a:gd name="T58" fmla="*/ 142 w 157"/>
                <a:gd name="T59" fmla="*/ 132 h 189"/>
                <a:gd name="T60" fmla="*/ 128 w 157"/>
                <a:gd name="T61" fmla="*/ 119 h 189"/>
                <a:gd name="T62" fmla="*/ 128 w 157"/>
                <a:gd name="T63" fmla="*/ 115 h 189"/>
                <a:gd name="T64" fmla="*/ 123 w 157"/>
                <a:gd name="T65" fmla="*/ 108 h 189"/>
                <a:gd name="T66" fmla="*/ 113 w 157"/>
                <a:gd name="T67" fmla="*/ 85 h 189"/>
                <a:gd name="T68" fmla="*/ 111 w 157"/>
                <a:gd name="T69" fmla="*/ 87 h 189"/>
                <a:gd name="T70" fmla="*/ 102 w 157"/>
                <a:gd name="T71" fmla="*/ 78 h 189"/>
                <a:gd name="T72" fmla="*/ 98 w 157"/>
                <a:gd name="T73" fmla="*/ 72 h 189"/>
                <a:gd name="T74" fmla="*/ 90 w 157"/>
                <a:gd name="T75" fmla="*/ 64 h 189"/>
                <a:gd name="T76" fmla="*/ 85 w 157"/>
                <a:gd name="T77" fmla="*/ 63 h 189"/>
                <a:gd name="T78" fmla="*/ 72 w 157"/>
                <a:gd name="T79" fmla="*/ 53 h 189"/>
                <a:gd name="T80" fmla="*/ 68 w 157"/>
                <a:gd name="T81" fmla="*/ 49 h 189"/>
                <a:gd name="T82" fmla="*/ 58 w 157"/>
                <a:gd name="T83" fmla="*/ 38 h 189"/>
                <a:gd name="T84" fmla="*/ 34 w 157"/>
                <a:gd name="T85" fmla="*/ 11 h 189"/>
                <a:gd name="T86" fmla="*/ 30 w 157"/>
                <a:gd name="T87" fmla="*/ 8 h 189"/>
                <a:gd name="T88" fmla="*/ 19 w 157"/>
                <a:gd name="T89" fmla="*/ 8 h 189"/>
                <a:gd name="T90" fmla="*/ 7 w 157"/>
                <a:gd name="T91" fmla="*/ 6 h 189"/>
                <a:gd name="T92" fmla="*/ 0 w 157"/>
                <a:gd name="T93" fmla="*/ 4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57" h="189">
                  <a:moveTo>
                    <a:pt x="0" y="4"/>
                  </a:moveTo>
                  <a:lnTo>
                    <a:pt x="5" y="15"/>
                  </a:lnTo>
                  <a:lnTo>
                    <a:pt x="11" y="25"/>
                  </a:lnTo>
                  <a:lnTo>
                    <a:pt x="11" y="25"/>
                  </a:lnTo>
                  <a:lnTo>
                    <a:pt x="15" y="30"/>
                  </a:lnTo>
                  <a:lnTo>
                    <a:pt x="15" y="30"/>
                  </a:lnTo>
                  <a:lnTo>
                    <a:pt x="22" y="38"/>
                  </a:lnTo>
                  <a:lnTo>
                    <a:pt x="26" y="42"/>
                  </a:lnTo>
                  <a:lnTo>
                    <a:pt x="34" y="47"/>
                  </a:lnTo>
                  <a:lnTo>
                    <a:pt x="34" y="47"/>
                  </a:lnTo>
                  <a:lnTo>
                    <a:pt x="39" y="53"/>
                  </a:lnTo>
                  <a:lnTo>
                    <a:pt x="39" y="53"/>
                  </a:lnTo>
                  <a:lnTo>
                    <a:pt x="41" y="55"/>
                  </a:lnTo>
                  <a:lnTo>
                    <a:pt x="45" y="57"/>
                  </a:lnTo>
                  <a:lnTo>
                    <a:pt x="47" y="61"/>
                  </a:lnTo>
                  <a:lnTo>
                    <a:pt x="49" y="63"/>
                  </a:lnTo>
                  <a:lnTo>
                    <a:pt x="49" y="63"/>
                  </a:lnTo>
                  <a:lnTo>
                    <a:pt x="49" y="63"/>
                  </a:lnTo>
                  <a:lnTo>
                    <a:pt x="49" y="68"/>
                  </a:lnTo>
                  <a:lnTo>
                    <a:pt x="51" y="70"/>
                  </a:lnTo>
                  <a:lnTo>
                    <a:pt x="53" y="72"/>
                  </a:lnTo>
                  <a:lnTo>
                    <a:pt x="55" y="76"/>
                  </a:lnTo>
                  <a:lnTo>
                    <a:pt x="55" y="76"/>
                  </a:lnTo>
                  <a:lnTo>
                    <a:pt x="55" y="83"/>
                  </a:lnTo>
                  <a:lnTo>
                    <a:pt x="56" y="87"/>
                  </a:lnTo>
                  <a:lnTo>
                    <a:pt x="56" y="87"/>
                  </a:lnTo>
                  <a:lnTo>
                    <a:pt x="55" y="91"/>
                  </a:lnTo>
                  <a:lnTo>
                    <a:pt x="55" y="93"/>
                  </a:lnTo>
                  <a:lnTo>
                    <a:pt x="56" y="95"/>
                  </a:lnTo>
                  <a:lnTo>
                    <a:pt x="56" y="95"/>
                  </a:lnTo>
                  <a:lnTo>
                    <a:pt x="56" y="95"/>
                  </a:lnTo>
                  <a:lnTo>
                    <a:pt x="58" y="95"/>
                  </a:lnTo>
                  <a:lnTo>
                    <a:pt x="60" y="97"/>
                  </a:lnTo>
                  <a:lnTo>
                    <a:pt x="64" y="98"/>
                  </a:lnTo>
                  <a:lnTo>
                    <a:pt x="64" y="98"/>
                  </a:lnTo>
                  <a:lnTo>
                    <a:pt x="70" y="102"/>
                  </a:lnTo>
                  <a:lnTo>
                    <a:pt x="72" y="104"/>
                  </a:lnTo>
                  <a:lnTo>
                    <a:pt x="73" y="106"/>
                  </a:lnTo>
                  <a:lnTo>
                    <a:pt x="75" y="108"/>
                  </a:lnTo>
                  <a:lnTo>
                    <a:pt x="75" y="108"/>
                  </a:lnTo>
                  <a:lnTo>
                    <a:pt x="75" y="112"/>
                  </a:lnTo>
                  <a:lnTo>
                    <a:pt x="75" y="115"/>
                  </a:lnTo>
                  <a:lnTo>
                    <a:pt x="77" y="121"/>
                  </a:lnTo>
                  <a:lnTo>
                    <a:pt x="83" y="134"/>
                  </a:lnTo>
                  <a:lnTo>
                    <a:pt x="94" y="142"/>
                  </a:lnTo>
                  <a:lnTo>
                    <a:pt x="94" y="142"/>
                  </a:lnTo>
                  <a:lnTo>
                    <a:pt x="96" y="142"/>
                  </a:lnTo>
                  <a:lnTo>
                    <a:pt x="96" y="142"/>
                  </a:lnTo>
                  <a:lnTo>
                    <a:pt x="98" y="144"/>
                  </a:lnTo>
                  <a:lnTo>
                    <a:pt x="98" y="148"/>
                  </a:lnTo>
                  <a:lnTo>
                    <a:pt x="98" y="148"/>
                  </a:lnTo>
                  <a:lnTo>
                    <a:pt x="100" y="153"/>
                  </a:lnTo>
                  <a:lnTo>
                    <a:pt x="100" y="155"/>
                  </a:lnTo>
                  <a:lnTo>
                    <a:pt x="102" y="157"/>
                  </a:lnTo>
                  <a:lnTo>
                    <a:pt x="102" y="157"/>
                  </a:lnTo>
                  <a:lnTo>
                    <a:pt x="107" y="163"/>
                  </a:lnTo>
                  <a:lnTo>
                    <a:pt x="117" y="176"/>
                  </a:lnTo>
                  <a:lnTo>
                    <a:pt x="117" y="176"/>
                  </a:lnTo>
                  <a:lnTo>
                    <a:pt x="117" y="176"/>
                  </a:lnTo>
                  <a:lnTo>
                    <a:pt x="117" y="178"/>
                  </a:lnTo>
                  <a:lnTo>
                    <a:pt x="121" y="182"/>
                  </a:lnTo>
                  <a:lnTo>
                    <a:pt x="126" y="185"/>
                  </a:lnTo>
                  <a:lnTo>
                    <a:pt x="126" y="185"/>
                  </a:lnTo>
                  <a:lnTo>
                    <a:pt x="134" y="187"/>
                  </a:lnTo>
                  <a:lnTo>
                    <a:pt x="140" y="189"/>
                  </a:lnTo>
                  <a:lnTo>
                    <a:pt x="143" y="189"/>
                  </a:lnTo>
                  <a:lnTo>
                    <a:pt x="149" y="182"/>
                  </a:lnTo>
                  <a:lnTo>
                    <a:pt x="149" y="182"/>
                  </a:lnTo>
                  <a:lnTo>
                    <a:pt x="149" y="174"/>
                  </a:lnTo>
                  <a:lnTo>
                    <a:pt x="149" y="174"/>
                  </a:lnTo>
                  <a:lnTo>
                    <a:pt x="151" y="168"/>
                  </a:lnTo>
                  <a:lnTo>
                    <a:pt x="151" y="165"/>
                  </a:lnTo>
                  <a:lnTo>
                    <a:pt x="151" y="159"/>
                  </a:lnTo>
                  <a:lnTo>
                    <a:pt x="151" y="159"/>
                  </a:lnTo>
                  <a:lnTo>
                    <a:pt x="151" y="155"/>
                  </a:lnTo>
                  <a:lnTo>
                    <a:pt x="153" y="151"/>
                  </a:lnTo>
                  <a:lnTo>
                    <a:pt x="157" y="150"/>
                  </a:lnTo>
                  <a:lnTo>
                    <a:pt x="155" y="150"/>
                  </a:lnTo>
                  <a:lnTo>
                    <a:pt x="155" y="148"/>
                  </a:lnTo>
                  <a:lnTo>
                    <a:pt x="155" y="148"/>
                  </a:lnTo>
                  <a:lnTo>
                    <a:pt x="153" y="146"/>
                  </a:lnTo>
                  <a:lnTo>
                    <a:pt x="155" y="144"/>
                  </a:lnTo>
                  <a:lnTo>
                    <a:pt x="157" y="142"/>
                  </a:lnTo>
                  <a:lnTo>
                    <a:pt x="155" y="140"/>
                  </a:lnTo>
                  <a:lnTo>
                    <a:pt x="155" y="140"/>
                  </a:lnTo>
                  <a:lnTo>
                    <a:pt x="151" y="138"/>
                  </a:lnTo>
                  <a:lnTo>
                    <a:pt x="147" y="136"/>
                  </a:lnTo>
                  <a:lnTo>
                    <a:pt x="143" y="134"/>
                  </a:lnTo>
                  <a:lnTo>
                    <a:pt x="142" y="132"/>
                  </a:lnTo>
                  <a:lnTo>
                    <a:pt x="142" y="132"/>
                  </a:lnTo>
                  <a:lnTo>
                    <a:pt x="136" y="127"/>
                  </a:lnTo>
                  <a:lnTo>
                    <a:pt x="136" y="127"/>
                  </a:lnTo>
                  <a:lnTo>
                    <a:pt x="128" y="119"/>
                  </a:lnTo>
                  <a:lnTo>
                    <a:pt x="128" y="117"/>
                  </a:lnTo>
                  <a:lnTo>
                    <a:pt x="128" y="115"/>
                  </a:lnTo>
                  <a:lnTo>
                    <a:pt x="128" y="115"/>
                  </a:lnTo>
                  <a:lnTo>
                    <a:pt x="126" y="112"/>
                  </a:lnTo>
                  <a:lnTo>
                    <a:pt x="123" y="108"/>
                  </a:lnTo>
                  <a:lnTo>
                    <a:pt x="123" y="108"/>
                  </a:lnTo>
                  <a:lnTo>
                    <a:pt x="117" y="100"/>
                  </a:lnTo>
                  <a:lnTo>
                    <a:pt x="119" y="93"/>
                  </a:lnTo>
                  <a:lnTo>
                    <a:pt x="113" y="85"/>
                  </a:lnTo>
                  <a:lnTo>
                    <a:pt x="113" y="85"/>
                  </a:lnTo>
                  <a:lnTo>
                    <a:pt x="113" y="87"/>
                  </a:lnTo>
                  <a:lnTo>
                    <a:pt x="111" y="87"/>
                  </a:lnTo>
                  <a:lnTo>
                    <a:pt x="109" y="83"/>
                  </a:lnTo>
                  <a:lnTo>
                    <a:pt x="109" y="83"/>
                  </a:lnTo>
                  <a:lnTo>
                    <a:pt x="102" y="78"/>
                  </a:lnTo>
                  <a:lnTo>
                    <a:pt x="102" y="78"/>
                  </a:lnTo>
                  <a:lnTo>
                    <a:pt x="98" y="72"/>
                  </a:lnTo>
                  <a:lnTo>
                    <a:pt x="98" y="72"/>
                  </a:lnTo>
                  <a:lnTo>
                    <a:pt x="96" y="68"/>
                  </a:lnTo>
                  <a:lnTo>
                    <a:pt x="94" y="66"/>
                  </a:lnTo>
                  <a:lnTo>
                    <a:pt x="90" y="64"/>
                  </a:lnTo>
                  <a:lnTo>
                    <a:pt x="90" y="64"/>
                  </a:lnTo>
                  <a:lnTo>
                    <a:pt x="89" y="63"/>
                  </a:lnTo>
                  <a:lnTo>
                    <a:pt x="85" y="63"/>
                  </a:lnTo>
                  <a:lnTo>
                    <a:pt x="79" y="59"/>
                  </a:lnTo>
                  <a:lnTo>
                    <a:pt x="72" y="53"/>
                  </a:lnTo>
                  <a:lnTo>
                    <a:pt x="72" y="53"/>
                  </a:lnTo>
                  <a:lnTo>
                    <a:pt x="73" y="53"/>
                  </a:lnTo>
                  <a:lnTo>
                    <a:pt x="72" y="53"/>
                  </a:lnTo>
                  <a:lnTo>
                    <a:pt x="68" y="49"/>
                  </a:lnTo>
                  <a:lnTo>
                    <a:pt x="68" y="49"/>
                  </a:lnTo>
                  <a:lnTo>
                    <a:pt x="58" y="38"/>
                  </a:lnTo>
                  <a:lnTo>
                    <a:pt x="58" y="38"/>
                  </a:lnTo>
                  <a:lnTo>
                    <a:pt x="49" y="27"/>
                  </a:lnTo>
                  <a:lnTo>
                    <a:pt x="45" y="21"/>
                  </a:lnTo>
                  <a:lnTo>
                    <a:pt x="34" y="11"/>
                  </a:lnTo>
                  <a:lnTo>
                    <a:pt x="32" y="10"/>
                  </a:lnTo>
                  <a:lnTo>
                    <a:pt x="32" y="10"/>
                  </a:lnTo>
                  <a:lnTo>
                    <a:pt x="30" y="8"/>
                  </a:lnTo>
                  <a:lnTo>
                    <a:pt x="24" y="8"/>
                  </a:lnTo>
                  <a:lnTo>
                    <a:pt x="24" y="8"/>
                  </a:lnTo>
                  <a:lnTo>
                    <a:pt x="19" y="8"/>
                  </a:lnTo>
                  <a:lnTo>
                    <a:pt x="15" y="10"/>
                  </a:lnTo>
                  <a:lnTo>
                    <a:pt x="11" y="10"/>
                  </a:lnTo>
                  <a:lnTo>
                    <a:pt x="7" y="6"/>
                  </a:lnTo>
                  <a:lnTo>
                    <a:pt x="7" y="0"/>
                  </a:lnTo>
                  <a:lnTo>
                    <a:pt x="0" y="4"/>
                  </a:lnTo>
                  <a:lnTo>
                    <a:pt x="0" y="4"/>
                  </a:lnTo>
                  <a:lnTo>
                    <a:pt x="0" y="4"/>
                  </a:lnTo>
                  <a:close/>
                </a:path>
              </a:pathLst>
            </a:custGeom>
            <a:solidFill>
              <a:schemeClr val="bg1">
                <a:lumMod val="85000"/>
              </a:schemeClr>
            </a:solidFill>
            <a:ln w="635" cap="rnd">
              <a:solidFill>
                <a:schemeClr val="bg1">
                  <a:alpha val="17000"/>
                </a:schemeClr>
              </a:solidFill>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69" name="Freeform 369">
              <a:extLst>
                <a:ext uri="{FF2B5EF4-FFF2-40B4-BE49-F238E27FC236}">
                  <a16:creationId xmlns:a16="http://schemas.microsoft.com/office/drawing/2014/main" id="{7A3D3862-7FBF-CF43-9701-C162CB09FE47}"/>
                </a:ext>
              </a:extLst>
            </p:cNvPr>
            <p:cNvSpPr>
              <a:spLocks/>
            </p:cNvSpPr>
            <p:nvPr userDrawn="1"/>
          </p:nvSpPr>
          <p:spPr bwMode="auto">
            <a:xfrm>
              <a:off x="3006802" y="3215298"/>
              <a:ext cx="239718" cy="245576"/>
            </a:xfrm>
            <a:custGeom>
              <a:avLst/>
              <a:gdLst>
                <a:gd name="T0" fmla="*/ 11 w 157"/>
                <a:gd name="T1" fmla="*/ 25 h 189"/>
                <a:gd name="T2" fmla="*/ 15 w 157"/>
                <a:gd name="T3" fmla="*/ 30 h 189"/>
                <a:gd name="T4" fmla="*/ 34 w 157"/>
                <a:gd name="T5" fmla="*/ 47 h 189"/>
                <a:gd name="T6" fmla="*/ 39 w 157"/>
                <a:gd name="T7" fmla="*/ 53 h 189"/>
                <a:gd name="T8" fmla="*/ 47 w 157"/>
                <a:gd name="T9" fmla="*/ 61 h 189"/>
                <a:gd name="T10" fmla="*/ 49 w 157"/>
                <a:gd name="T11" fmla="*/ 63 h 189"/>
                <a:gd name="T12" fmla="*/ 53 w 157"/>
                <a:gd name="T13" fmla="*/ 72 h 189"/>
                <a:gd name="T14" fmla="*/ 55 w 157"/>
                <a:gd name="T15" fmla="*/ 83 h 189"/>
                <a:gd name="T16" fmla="*/ 55 w 157"/>
                <a:gd name="T17" fmla="*/ 91 h 189"/>
                <a:gd name="T18" fmla="*/ 56 w 157"/>
                <a:gd name="T19" fmla="*/ 95 h 189"/>
                <a:gd name="T20" fmla="*/ 60 w 157"/>
                <a:gd name="T21" fmla="*/ 97 h 189"/>
                <a:gd name="T22" fmla="*/ 70 w 157"/>
                <a:gd name="T23" fmla="*/ 102 h 189"/>
                <a:gd name="T24" fmla="*/ 75 w 157"/>
                <a:gd name="T25" fmla="*/ 108 h 189"/>
                <a:gd name="T26" fmla="*/ 75 w 157"/>
                <a:gd name="T27" fmla="*/ 115 h 189"/>
                <a:gd name="T28" fmla="*/ 94 w 157"/>
                <a:gd name="T29" fmla="*/ 142 h 189"/>
                <a:gd name="T30" fmla="*/ 96 w 157"/>
                <a:gd name="T31" fmla="*/ 142 h 189"/>
                <a:gd name="T32" fmla="*/ 98 w 157"/>
                <a:gd name="T33" fmla="*/ 148 h 189"/>
                <a:gd name="T34" fmla="*/ 102 w 157"/>
                <a:gd name="T35" fmla="*/ 157 h 189"/>
                <a:gd name="T36" fmla="*/ 117 w 157"/>
                <a:gd name="T37" fmla="*/ 176 h 189"/>
                <a:gd name="T38" fmla="*/ 117 w 157"/>
                <a:gd name="T39" fmla="*/ 178 h 189"/>
                <a:gd name="T40" fmla="*/ 126 w 157"/>
                <a:gd name="T41" fmla="*/ 185 h 189"/>
                <a:gd name="T42" fmla="*/ 143 w 157"/>
                <a:gd name="T43" fmla="*/ 189 h 189"/>
                <a:gd name="T44" fmla="*/ 149 w 157"/>
                <a:gd name="T45" fmla="*/ 174 h 189"/>
                <a:gd name="T46" fmla="*/ 151 w 157"/>
                <a:gd name="T47" fmla="*/ 165 h 189"/>
                <a:gd name="T48" fmla="*/ 151 w 157"/>
                <a:gd name="T49" fmla="*/ 155 h 189"/>
                <a:gd name="T50" fmla="*/ 155 w 157"/>
                <a:gd name="T51" fmla="*/ 150 h 189"/>
                <a:gd name="T52" fmla="*/ 153 w 157"/>
                <a:gd name="T53" fmla="*/ 146 h 189"/>
                <a:gd name="T54" fmla="*/ 155 w 157"/>
                <a:gd name="T55" fmla="*/ 140 h 189"/>
                <a:gd name="T56" fmla="*/ 147 w 157"/>
                <a:gd name="T57" fmla="*/ 136 h 189"/>
                <a:gd name="T58" fmla="*/ 142 w 157"/>
                <a:gd name="T59" fmla="*/ 132 h 189"/>
                <a:gd name="T60" fmla="*/ 128 w 157"/>
                <a:gd name="T61" fmla="*/ 119 h 189"/>
                <a:gd name="T62" fmla="*/ 128 w 157"/>
                <a:gd name="T63" fmla="*/ 115 h 189"/>
                <a:gd name="T64" fmla="*/ 123 w 157"/>
                <a:gd name="T65" fmla="*/ 108 h 189"/>
                <a:gd name="T66" fmla="*/ 113 w 157"/>
                <a:gd name="T67" fmla="*/ 85 h 189"/>
                <a:gd name="T68" fmla="*/ 111 w 157"/>
                <a:gd name="T69" fmla="*/ 87 h 189"/>
                <a:gd name="T70" fmla="*/ 102 w 157"/>
                <a:gd name="T71" fmla="*/ 78 h 189"/>
                <a:gd name="T72" fmla="*/ 98 w 157"/>
                <a:gd name="T73" fmla="*/ 72 h 189"/>
                <a:gd name="T74" fmla="*/ 90 w 157"/>
                <a:gd name="T75" fmla="*/ 64 h 189"/>
                <a:gd name="T76" fmla="*/ 85 w 157"/>
                <a:gd name="T77" fmla="*/ 63 h 189"/>
                <a:gd name="T78" fmla="*/ 72 w 157"/>
                <a:gd name="T79" fmla="*/ 53 h 189"/>
                <a:gd name="T80" fmla="*/ 68 w 157"/>
                <a:gd name="T81" fmla="*/ 49 h 189"/>
                <a:gd name="T82" fmla="*/ 58 w 157"/>
                <a:gd name="T83" fmla="*/ 38 h 189"/>
                <a:gd name="T84" fmla="*/ 34 w 157"/>
                <a:gd name="T85" fmla="*/ 11 h 189"/>
                <a:gd name="T86" fmla="*/ 30 w 157"/>
                <a:gd name="T87" fmla="*/ 8 h 189"/>
                <a:gd name="T88" fmla="*/ 19 w 157"/>
                <a:gd name="T89" fmla="*/ 8 h 189"/>
                <a:gd name="T90" fmla="*/ 7 w 157"/>
                <a:gd name="T91" fmla="*/ 6 h 189"/>
                <a:gd name="T92" fmla="*/ 0 w 157"/>
                <a:gd name="T93" fmla="*/ 4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57" h="189">
                  <a:moveTo>
                    <a:pt x="0" y="4"/>
                  </a:moveTo>
                  <a:lnTo>
                    <a:pt x="5" y="15"/>
                  </a:lnTo>
                  <a:lnTo>
                    <a:pt x="11" y="25"/>
                  </a:lnTo>
                  <a:lnTo>
                    <a:pt x="11" y="25"/>
                  </a:lnTo>
                  <a:lnTo>
                    <a:pt x="15" y="30"/>
                  </a:lnTo>
                  <a:lnTo>
                    <a:pt x="15" y="30"/>
                  </a:lnTo>
                  <a:lnTo>
                    <a:pt x="22" y="38"/>
                  </a:lnTo>
                  <a:lnTo>
                    <a:pt x="26" y="42"/>
                  </a:lnTo>
                  <a:lnTo>
                    <a:pt x="34" y="47"/>
                  </a:lnTo>
                  <a:lnTo>
                    <a:pt x="34" y="47"/>
                  </a:lnTo>
                  <a:lnTo>
                    <a:pt x="39" y="53"/>
                  </a:lnTo>
                  <a:lnTo>
                    <a:pt x="39" y="53"/>
                  </a:lnTo>
                  <a:lnTo>
                    <a:pt x="41" y="55"/>
                  </a:lnTo>
                  <a:lnTo>
                    <a:pt x="45" y="57"/>
                  </a:lnTo>
                  <a:lnTo>
                    <a:pt x="47" y="61"/>
                  </a:lnTo>
                  <a:lnTo>
                    <a:pt x="49" y="63"/>
                  </a:lnTo>
                  <a:lnTo>
                    <a:pt x="49" y="63"/>
                  </a:lnTo>
                  <a:lnTo>
                    <a:pt x="49" y="63"/>
                  </a:lnTo>
                  <a:lnTo>
                    <a:pt x="49" y="68"/>
                  </a:lnTo>
                  <a:lnTo>
                    <a:pt x="51" y="70"/>
                  </a:lnTo>
                  <a:lnTo>
                    <a:pt x="53" y="72"/>
                  </a:lnTo>
                  <a:lnTo>
                    <a:pt x="55" y="76"/>
                  </a:lnTo>
                  <a:lnTo>
                    <a:pt x="55" y="76"/>
                  </a:lnTo>
                  <a:lnTo>
                    <a:pt x="55" y="83"/>
                  </a:lnTo>
                  <a:lnTo>
                    <a:pt x="56" y="87"/>
                  </a:lnTo>
                  <a:lnTo>
                    <a:pt x="56" y="87"/>
                  </a:lnTo>
                  <a:lnTo>
                    <a:pt x="55" y="91"/>
                  </a:lnTo>
                  <a:lnTo>
                    <a:pt x="55" y="93"/>
                  </a:lnTo>
                  <a:lnTo>
                    <a:pt x="56" y="95"/>
                  </a:lnTo>
                  <a:lnTo>
                    <a:pt x="56" y="95"/>
                  </a:lnTo>
                  <a:lnTo>
                    <a:pt x="56" y="95"/>
                  </a:lnTo>
                  <a:lnTo>
                    <a:pt x="58" y="95"/>
                  </a:lnTo>
                  <a:lnTo>
                    <a:pt x="60" y="97"/>
                  </a:lnTo>
                  <a:lnTo>
                    <a:pt x="64" y="98"/>
                  </a:lnTo>
                  <a:lnTo>
                    <a:pt x="64" y="98"/>
                  </a:lnTo>
                  <a:lnTo>
                    <a:pt x="70" y="102"/>
                  </a:lnTo>
                  <a:lnTo>
                    <a:pt x="72" y="104"/>
                  </a:lnTo>
                  <a:lnTo>
                    <a:pt x="73" y="106"/>
                  </a:lnTo>
                  <a:lnTo>
                    <a:pt x="75" y="108"/>
                  </a:lnTo>
                  <a:lnTo>
                    <a:pt x="75" y="108"/>
                  </a:lnTo>
                  <a:lnTo>
                    <a:pt x="75" y="112"/>
                  </a:lnTo>
                  <a:lnTo>
                    <a:pt x="75" y="115"/>
                  </a:lnTo>
                  <a:lnTo>
                    <a:pt x="77" y="121"/>
                  </a:lnTo>
                  <a:lnTo>
                    <a:pt x="83" y="134"/>
                  </a:lnTo>
                  <a:lnTo>
                    <a:pt x="94" y="142"/>
                  </a:lnTo>
                  <a:lnTo>
                    <a:pt x="94" y="142"/>
                  </a:lnTo>
                  <a:lnTo>
                    <a:pt x="96" y="142"/>
                  </a:lnTo>
                  <a:lnTo>
                    <a:pt x="96" y="142"/>
                  </a:lnTo>
                  <a:lnTo>
                    <a:pt x="98" y="144"/>
                  </a:lnTo>
                  <a:lnTo>
                    <a:pt x="98" y="148"/>
                  </a:lnTo>
                  <a:lnTo>
                    <a:pt x="98" y="148"/>
                  </a:lnTo>
                  <a:lnTo>
                    <a:pt x="100" y="153"/>
                  </a:lnTo>
                  <a:lnTo>
                    <a:pt x="100" y="155"/>
                  </a:lnTo>
                  <a:lnTo>
                    <a:pt x="102" y="157"/>
                  </a:lnTo>
                  <a:lnTo>
                    <a:pt x="102" y="157"/>
                  </a:lnTo>
                  <a:lnTo>
                    <a:pt x="107" y="163"/>
                  </a:lnTo>
                  <a:lnTo>
                    <a:pt x="117" y="176"/>
                  </a:lnTo>
                  <a:lnTo>
                    <a:pt x="117" y="176"/>
                  </a:lnTo>
                  <a:lnTo>
                    <a:pt x="117" y="176"/>
                  </a:lnTo>
                  <a:lnTo>
                    <a:pt x="117" y="178"/>
                  </a:lnTo>
                  <a:lnTo>
                    <a:pt x="121" y="182"/>
                  </a:lnTo>
                  <a:lnTo>
                    <a:pt x="126" y="185"/>
                  </a:lnTo>
                  <a:lnTo>
                    <a:pt x="126" y="185"/>
                  </a:lnTo>
                  <a:lnTo>
                    <a:pt x="134" y="187"/>
                  </a:lnTo>
                  <a:lnTo>
                    <a:pt x="140" y="189"/>
                  </a:lnTo>
                  <a:lnTo>
                    <a:pt x="143" y="189"/>
                  </a:lnTo>
                  <a:lnTo>
                    <a:pt x="149" y="182"/>
                  </a:lnTo>
                  <a:lnTo>
                    <a:pt x="149" y="182"/>
                  </a:lnTo>
                  <a:lnTo>
                    <a:pt x="149" y="174"/>
                  </a:lnTo>
                  <a:lnTo>
                    <a:pt x="149" y="174"/>
                  </a:lnTo>
                  <a:lnTo>
                    <a:pt x="151" y="168"/>
                  </a:lnTo>
                  <a:lnTo>
                    <a:pt x="151" y="165"/>
                  </a:lnTo>
                  <a:lnTo>
                    <a:pt x="151" y="159"/>
                  </a:lnTo>
                  <a:lnTo>
                    <a:pt x="151" y="159"/>
                  </a:lnTo>
                  <a:lnTo>
                    <a:pt x="151" y="155"/>
                  </a:lnTo>
                  <a:lnTo>
                    <a:pt x="153" y="151"/>
                  </a:lnTo>
                  <a:lnTo>
                    <a:pt x="157" y="150"/>
                  </a:lnTo>
                  <a:lnTo>
                    <a:pt x="155" y="150"/>
                  </a:lnTo>
                  <a:lnTo>
                    <a:pt x="155" y="148"/>
                  </a:lnTo>
                  <a:lnTo>
                    <a:pt x="155" y="148"/>
                  </a:lnTo>
                  <a:lnTo>
                    <a:pt x="153" y="146"/>
                  </a:lnTo>
                  <a:lnTo>
                    <a:pt x="155" y="144"/>
                  </a:lnTo>
                  <a:lnTo>
                    <a:pt x="157" y="142"/>
                  </a:lnTo>
                  <a:lnTo>
                    <a:pt x="155" y="140"/>
                  </a:lnTo>
                  <a:lnTo>
                    <a:pt x="155" y="140"/>
                  </a:lnTo>
                  <a:lnTo>
                    <a:pt x="151" y="138"/>
                  </a:lnTo>
                  <a:lnTo>
                    <a:pt x="147" y="136"/>
                  </a:lnTo>
                  <a:lnTo>
                    <a:pt x="143" y="134"/>
                  </a:lnTo>
                  <a:lnTo>
                    <a:pt x="142" y="132"/>
                  </a:lnTo>
                  <a:lnTo>
                    <a:pt x="142" y="132"/>
                  </a:lnTo>
                  <a:lnTo>
                    <a:pt x="136" y="127"/>
                  </a:lnTo>
                  <a:lnTo>
                    <a:pt x="136" y="127"/>
                  </a:lnTo>
                  <a:lnTo>
                    <a:pt x="128" y="119"/>
                  </a:lnTo>
                  <a:lnTo>
                    <a:pt x="128" y="117"/>
                  </a:lnTo>
                  <a:lnTo>
                    <a:pt x="128" y="115"/>
                  </a:lnTo>
                  <a:lnTo>
                    <a:pt x="128" y="115"/>
                  </a:lnTo>
                  <a:lnTo>
                    <a:pt x="126" y="112"/>
                  </a:lnTo>
                  <a:lnTo>
                    <a:pt x="123" y="108"/>
                  </a:lnTo>
                  <a:lnTo>
                    <a:pt x="123" y="108"/>
                  </a:lnTo>
                  <a:lnTo>
                    <a:pt x="117" y="100"/>
                  </a:lnTo>
                  <a:lnTo>
                    <a:pt x="119" y="93"/>
                  </a:lnTo>
                  <a:lnTo>
                    <a:pt x="113" y="85"/>
                  </a:lnTo>
                  <a:lnTo>
                    <a:pt x="113" y="85"/>
                  </a:lnTo>
                  <a:lnTo>
                    <a:pt x="113" y="87"/>
                  </a:lnTo>
                  <a:lnTo>
                    <a:pt x="111" y="87"/>
                  </a:lnTo>
                  <a:lnTo>
                    <a:pt x="109" y="83"/>
                  </a:lnTo>
                  <a:lnTo>
                    <a:pt x="109" y="83"/>
                  </a:lnTo>
                  <a:lnTo>
                    <a:pt x="102" y="78"/>
                  </a:lnTo>
                  <a:lnTo>
                    <a:pt x="102" y="78"/>
                  </a:lnTo>
                  <a:lnTo>
                    <a:pt x="98" y="72"/>
                  </a:lnTo>
                  <a:lnTo>
                    <a:pt x="98" y="72"/>
                  </a:lnTo>
                  <a:lnTo>
                    <a:pt x="96" y="68"/>
                  </a:lnTo>
                  <a:lnTo>
                    <a:pt x="94" y="66"/>
                  </a:lnTo>
                  <a:lnTo>
                    <a:pt x="90" y="64"/>
                  </a:lnTo>
                  <a:lnTo>
                    <a:pt x="90" y="64"/>
                  </a:lnTo>
                  <a:lnTo>
                    <a:pt x="89" y="63"/>
                  </a:lnTo>
                  <a:lnTo>
                    <a:pt x="85" y="63"/>
                  </a:lnTo>
                  <a:lnTo>
                    <a:pt x="79" y="59"/>
                  </a:lnTo>
                  <a:lnTo>
                    <a:pt x="72" y="53"/>
                  </a:lnTo>
                  <a:lnTo>
                    <a:pt x="72" y="53"/>
                  </a:lnTo>
                  <a:lnTo>
                    <a:pt x="73" y="53"/>
                  </a:lnTo>
                  <a:lnTo>
                    <a:pt x="72" y="53"/>
                  </a:lnTo>
                  <a:lnTo>
                    <a:pt x="68" y="49"/>
                  </a:lnTo>
                  <a:lnTo>
                    <a:pt x="68" y="49"/>
                  </a:lnTo>
                  <a:lnTo>
                    <a:pt x="58" y="38"/>
                  </a:lnTo>
                  <a:lnTo>
                    <a:pt x="58" y="38"/>
                  </a:lnTo>
                  <a:lnTo>
                    <a:pt x="49" y="27"/>
                  </a:lnTo>
                  <a:lnTo>
                    <a:pt x="45" y="21"/>
                  </a:lnTo>
                  <a:lnTo>
                    <a:pt x="34" y="11"/>
                  </a:lnTo>
                  <a:lnTo>
                    <a:pt x="32" y="10"/>
                  </a:lnTo>
                  <a:lnTo>
                    <a:pt x="32" y="10"/>
                  </a:lnTo>
                  <a:lnTo>
                    <a:pt x="30" y="8"/>
                  </a:lnTo>
                  <a:lnTo>
                    <a:pt x="24" y="8"/>
                  </a:lnTo>
                  <a:lnTo>
                    <a:pt x="24" y="8"/>
                  </a:lnTo>
                  <a:lnTo>
                    <a:pt x="19" y="8"/>
                  </a:lnTo>
                  <a:lnTo>
                    <a:pt x="15" y="10"/>
                  </a:lnTo>
                  <a:lnTo>
                    <a:pt x="11" y="10"/>
                  </a:lnTo>
                  <a:lnTo>
                    <a:pt x="7" y="6"/>
                  </a:lnTo>
                  <a:lnTo>
                    <a:pt x="7" y="0"/>
                  </a:lnTo>
                  <a:lnTo>
                    <a:pt x="0" y="4"/>
                  </a:lnTo>
                  <a:lnTo>
                    <a:pt x="0" y="4"/>
                  </a:lnTo>
                  <a:lnTo>
                    <a:pt x="0" y="4"/>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70" name="Freeform 370">
              <a:extLst>
                <a:ext uri="{FF2B5EF4-FFF2-40B4-BE49-F238E27FC236}">
                  <a16:creationId xmlns:a16="http://schemas.microsoft.com/office/drawing/2014/main" id="{2496AEA5-FF57-2547-9150-952D8FA76816}"/>
                </a:ext>
              </a:extLst>
            </p:cNvPr>
            <p:cNvSpPr>
              <a:spLocks/>
            </p:cNvSpPr>
            <p:nvPr userDrawn="1"/>
          </p:nvSpPr>
          <p:spPr bwMode="auto">
            <a:xfrm>
              <a:off x="3234305" y="3460874"/>
              <a:ext cx="213761" cy="57171"/>
            </a:xfrm>
            <a:custGeom>
              <a:avLst/>
              <a:gdLst>
                <a:gd name="T0" fmla="*/ 0 w 140"/>
                <a:gd name="T1" fmla="*/ 4 h 44"/>
                <a:gd name="T2" fmla="*/ 6 w 140"/>
                <a:gd name="T3" fmla="*/ 4 h 44"/>
                <a:gd name="T4" fmla="*/ 11 w 140"/>
                <a:gd name="T5" fmla="*/ 0 h 44"/>
                <a:gd name="T6" fmla="*/ 15 w 140"/>
                <a:gd name="T7" fmla="*/ 0 h 44"/>
                <a:gd name="T8" fmla="*/ 19 w 140"/>
                <a:gd name="T9" fmla="*/ 0 h 44"/>
                <a:gd name="T10" fmla="*/ 21 w 140"/>
                <a:gd name="T11" fmla="*/ 2 h 44"/>
                <a:gd name="T12" fmla="*/ 23 w 140"/>
                <a:gd name="T13" fmla="*/ 4 h 44"/>
                <a:gd name="T14" fmla="*/ 25 w 140"/>
                <a:gd name="T15" fmla="*/ 4 h 44"/>
                <a:gd name="T16" fmla="*/ 32 w 140"/>
                <a:gd name="T17" fmla="*/ 8 h 44"/>
                <a:gd name="T18" fmla="*/ 45 w 140"/>
                <a:gd name="T19" fmla="*/ 13 h 44"/>
                <a:gd name="T20" fmla="*/ 47 w 140"/>
                <a:gd name="T21" fmla="*/ 12 h 44"/>
                <a:gd name="T22" fmla="*/ 51 w 140"/>
                <a:gd name="T23" fmla="*/ 13 h 44"/>
                <a:gd name="T24" fmla="*/ 53 w 140"/>
                <a:gd name="T25" fmla="*/ 15 h 44"/>
                <a:gd name="T26" fmla="*/ 57 w 140"/>
                <a:gd name="T27" fmla="*/ 15 h 44"/>
                <a:gd name="T28" fmla="*/ 72 w 140"/>
                <a:gd name="T29" fmla="*/ 15 h 44"/>
                <a:gd name="T30" fmla="*/ 72 w 140"/>
                <a:gd name="T31" fmla="*/ 8 h 44"/>
                <a:gd name="T32" fmla="*/ 80 w 140"/>
                <a:gd name="T33" fmla="*/ 10 h 44"/>
                <a:gd name="T34" fmla="*/ 83 w 140"/>
                <a:gd name="T35" fmla="*/ 12 h 44"/>
                <a:gd name="T36" fmla="*/ 85 w 140"/>
                <a:gd name="T37" fmla="*/ 12 h 44"/>
                <a:gd name="T38" fmla="*/ 89 w 140"/>
                <a:gd name="T39" fmla="*/ 13 h 44"/>
                <a:gd name="T40" fmla="*/ 100 w 140"/>
                <a:gd name="T41" fmla="*/ 13 h 44"/>
                <a:gd name="T42" fmla="*/ 100 w 140"/>
                <a:gd name="T43" fmla="*/ 25 h 44"/>
                <a:gd name="T44" fmla="*/ 104 w 140"/>
                <a:gd name="T45" fmla="*/ 31 h 44"/>
                <a:gd name="T46" fmla="*/ 106 w 140"/>
                <a:gd name="T47" fmla="*/ 32 h 44"/>
                <a:gd name="T48" fmla="*/ 110 w 140"/>
                <a:gd name="T49" fmla="*/ 31 h 44"/>
                <a:gd name="T50" fmla="*/ 114 w 140"/>
                <a:gd name="T51" fmla="*/ 29 h 44"/>
                <a:gd name="T52" fmla="*/ 117 w 140"/>
                <a:gd name="T53" fmla="*/ 29 h 44"/>
                <a:gd name="T54" fmla="*/ 125 w 140"/>
                <a:gd name="T55" fmla="*/ 32 h 44"/>
                <a:gd name="T56" fmla="*/ 131 w 140"/>
                <a:gd name="T57" fmla="*/ 36 h 44"/>
                <a:gd name="T58" fmla="*/ 140 w 140"/>
                <a:gd name="T59" fmla="*/ 40 h 44"/>
                <a:gd name="T60" fmla="*/ 140 w 140"/>
                <a:gd name="T61" fmla="*/ 42 h 44"/>
                <a:gd name="T62" fmla="*/ 136 w 140"/>
                <a:gd name="T63" fmla="*/ 44 h 44"/>
                <a:gd name="T64" fmla="*/ 127 w 140"/>
                <a:gd name="T65" fmla="*/ 44 h 44"/>
                <a:gd name="T66" fmla="*/ 123 w 140"/>
                <a:gd name="T67" fmla="*/ 44 h 44"/>
                <a:gd name="T68" fmla="*/ 110 w 140"/>
                <a:gd name="T69" fmla="*/ 44 h 44"/>
                <a:gd name="T70" fmla="*/ 98 w 140"/>
                <a:gd name="T71" fmla="*/ 38 h 44"/>
                <a:gd name="T72" fmla="*/ 91 w 140"/>
                <a:gd name="T73" fmla="*/ 36 h 44"/>
                <a:gd name="T74" fmla="*/ 80 w 140"/>
                <a:gd name="T75" fmla="*/ 36 h 44"/>
                <a:gd name="T76" fmla="*/ 74 w 140"/>
                <a:gd name="T77" fmla="*/ 36 h 44"/>
                <a:gd name="T78" fmla="*/ 68 w 140"/>
                <a:gd name="T79" fmla="*/ 34 h 44"/>
                <a:gd name="T80" fmla="*/ 64 w 140"/>
                <a:gd name="T81" fmla="*/ 32 h 44"/>
                <a:gd name="T82" fmla="*/ 57 w 140"/>
                <a:gd name="T83" fmla="*/ 29 h 44"/>
                <a:gd name="T84" fmla="*/ 36 w 140"/>
                <a:gd name="T85" fmla="*/ 29 h 44"/>
                <a:gd name="T86" fmla="*/ 27 w 140"/>
                <a:gd name="T87" fmla="*/ 25 h 44"/>
                <a:gd name="T88" fmla="*/ 17 w 140"/>
                <a:gd name="T89" fmla="*/ 25 h 44"/>
                <a:gd name="T90" fmla="*/ 13 w 140"/>
                <a:gd name="T91" fmla="*/ 25 h 44"/>
                <a:gd name="T92" fmla="*/ 11 w 140"/>
                <a:gd name="T93" fmla="*/ 23 h 44"/>
                <a:gd name="T94" fmla="*/ 10 w 140"/>
                <a:gd name="T95" fmla="*/ 15 h 44"/>
                <a:gd name="T96" fmla="*/ 0 w 140"/>
                <a:gd name="T97" fmla="*/ 1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40" h="44">
                  <a:moveTo>
                    <a:pt x="0" y="12"/>
                  </a:moveTo>
                  <a:lnTo>
                    <a:pt x="0" y="4"/>
                  </a:lnTo>
                  <a:lnTo>
                    <a:pt x="0" y="4"/>
                  </a:lnTo>
                  <a:lnTo>
                    <a:pt x="6" y="4"/>
                  </a:lnTo>
                  <a:lnTo>
                    <a:pt x="11" y="0"/>
                  </a:lnTo>
                  <a:lnTo>
                    <a:pt x="11" y="0"/>
                  </a:lnTo>
                  <a:lnTo>
                    <a:pt x="15" y="0"/>
                  </a:lnTo>
                  <a:lnTo>
                    <a:pt x="15" y="0"/>
                  </a:lnTo>
                  <a:lnTo>
                    <a:pt x="19" y="0"/>
                  </a:lnTo>
                  <a:lnTo>
                    <a:pt x="19" y="0"/>
                  </a:lnTo>
                  <a:lnTo>
                    <a:pt x="19" y="2"/>
                  </a:lnTo>
                  <a:lnTo>
                    <a:pt x="21" y="2"/>
                  </a:lnTo>
                  <a:lnTo>
                    <a:pt x="21" y="2"/>
                  </a:lnTo>
                  <a:lnTo>
                    <a:pt x="23" y="4"/>
                  </a:lnTo>
                  <a:lnTo>
                    <a:pt x="23" y="4"/>
                  </a:lnTo>
                  <a:lnTo>
                    <a:pt x="25" y="4"/>
                  </a:lnTo>
                  <a:lnTo>
                    <a:pt x="27" y="6"/>
                  </a:lnTo>
                  <a:lnTo>
                    <a:pt x="32" y="8"/>
                  </a:lnTo>
                  <a:lnTo>
                    <a:pt x="40" y="8"/>
                  </a:lnTo>
                  <a:lnTo>
                    <a:pt x="45" y="13"/>
                  </a:lnTo>
                  <a:lnTo>
                    <a:pt x="45" y="13"/>
                  </a:lnTo>
                  <a:lnTo>
                    <a:pt x="47" y="12"/>
                  </a:lnTo>
                  <a:lnTo>
                    <a:pt x="49" y="12"/>
                  </a:lnTo>
                  <a:lnTo>
                    <a:pt x="51" y="13"/>
                  </a:lnTo>
                  <a:lnTo>
                    <a:pt x="51" y="13"/>
                  </a:lnTo>
                  <a:lnTo>
                    <a:pt x="53" y="15"/>
                  </a:lnTo>
                  <a:lnTo>
                    <a:pt x="57" y="15"/>
                  </a:lnTo>
                  <a:lnTo>
                    <a:pt x="57" y="15"/>
                  </a:lnTo>
                  <a:lnTo>
                    <a:pt x="64" y="15"/>
                  </a:lnTo>
                  <a:lnTo>
                    <a:pt x="72" y="15"/>
                  </a:lnTo>
                  <a:lnTo>
                    <a:pt x="72" y="8"/>
                  </a:lnTo>
                  <a:lnTo>
                    <a:pt x="72" y="8"/>
                  </a:lnTo>
                  <a:lnTo>
                    <a:pt x="76" y="10"/>
                  </a:lnTo>
                  <a:lnTo>
                    <a:pt x="80" y="10"/>
                  </a:lnTo>
                  <a:lnTo>
                    <a:pt x="83" y="12"/>
                  </a:lnTo>
                  <a:lnTo>
                    <a:pt x="83" y="12"/>
                  </a:lnTo>
                  <a:lnTo>
                    <a:pt x="85" y="12"/>
                  </a:lnTo>
                  <a:lnTo>
                    <a:pt x="85" y="12"/>
                  </a:lnTo>
                  <a:lnTo>
                    <a:pt x="87" y="13"/>
                  </a:lnTo>
                  <a:lnTo>
                    <a:pt x="89" y="13"/>
                  </a:lnTo>
                  <a:lnTo>
                    <a:pt x="89" y="13"/>
                  </a:lnTo>
                  <a:lnTo>
                    <a:pt x="100" y="13"/>
                  </a:lnTo>
                  <a:lnTo>
                    <a:pt x="100" y="25"/>
                  </a:lnTo>
                  <a:lnTo>
                    <a:pt x="100" y="25"/>
                  </a:lnTo>
                  <a:lnTo>
                    <a:pt x="102" y="29"/>
                  </a:lnTo>
                  <a:lnTo>
                    <a:pt x="104" y="31"/>
                  </a:lnTo>
                  <a:lnTo>
                    <a:pt x="106" y="32"/>
                  </a:lnTo>
                  <a:lnTo>
                    <a:pt x="106" y="32"/>
                  </a:lnTo>
                  <a:lnTo>
                    <a:pt x="110" y="31"/>
                  </a:lnTo>
                  <a:lnTo>
                    <a:pt x="110" y="31"/>
                  </a:lnTo>
                  <a:lnTo>
                    <a:pt x="112" y="31"/>
                  </a:lnTo>
                  <a:lnTo>
                    <a:pt x="114" y="29"/>
                  </a:lnTo>
                  <a:lnTo>
                    <a:pt x="114" y="29"/>
                  </a:lnTo>
                  <a:lnTo>
                    <a:pt x="117" y="29"/>
                  </a:lnTo>
                  <a:lnTo>
                    <a:pt x="125" y="32"/>
                  </a:lnTo>
                  <a:lnTo>
                    <a:pt x="125" y="32"/>
                  </a:lnTo>
                  <a:lnTo>
                    <a:pt x="127" y="34"/>
                  </a:lnTo>
                  <a:lnTo>
                    <a:pt x="131" y="36"/>
                  </a:lnTo>
                  <a:lnTo>
                    <a:pt x="136" y="36"/>
                  </a:lnTo>
                  <a:lnTo>
                    <a:pt x="140" y="40"/>
                  </a:lnTo>
                  <a:lnTo>
                    <a:pt x="140" y="40"/>
                  </a:lnTo>
                  <a:lnTo>
                    <a:pt x="140" y="42"/>
                  </a:lnTo>
                  <a:lnTo>
                    <a:pt x="138" y="44"/>
                  </a:lnTo>
                  <a:lnTo>
                    <a:pt x="136" y="44"/>
                  </a:lnTo>
                  <a:lnTo>
                    <a:pt x="136" y="44"/>
                  </a:lnTo>
                  <a:lnTo>
                    <a:pt x="127" y="44"/>
                  </a:lnTo>
                  <a:lnTo>
                    <a:pt x="127" y="44"/>
                  </a:lnTo>
                  <a:lnTo>
                    <a:pt x="123" y="44"/>
                  </a:lnTo>
                  <a:lnTo>
                    <a:pt x="123" y="44"/>
                  </a:lnTo>
                  <a:lnTo>
                    <a:pt x="110" y="44"/>
                  </a:lnTo>
                  <a:lnTo>
                    <a:pt x="98" y="38"/>
                  </a:lnTo>
                  <a:lnTo>
                    <a:pt x="98" y="38"/>
                  </a:lnTo>
                  <a:lnTo>
                    <a:pt x="97" y="38"/>
                  </a:lnTo>
                  <a:lnTo>
                    <a:pt x="91" y="36"/>
                  </a:lnTo>
                  <a:lnTo>
                    <a:pt x="91" y="36"/>
                  </a:lnTo>
                  <a:lnTo>
                    <a:pt x="80" y="36"/>
                  </a:lnTo>
                  <a:lnTo>
                    <a:pt x="80" y="36"/>
                  </a:lnTo>
                  <a:lnTo>
                    <a:pt x="74" y="36"/>
                  </a:lnTo>
                  <a:lnTo>
                    <a:pt x="70" y="36"/>
                  </a:lnTo>
                  <a:lnTo>
                    <a:pt x="68" y="34"/>
                  </a:lnTo>
                  <a:lnTo>
                    <a:pt x="68" y="34"/>
                  </a:lnTo>
                  <a:lnTo>
                    <a:pt x="64" y="32"/>
                  </a:lnTo>
                  <a:lnTo>
                    <a:pt x="61" y="31"/>
                  </a:lnTo>
                  <a:lnTo>
                    <a:pt x="57" y="29"/>
                  </a:lnTo>
                  <a:lnTo>
                    <a:pt x="45" y="29"/>
                  </a:lnTo>
                  <a:lnTo>
                    <a:pt x="36" y="29"/>
                  </a:lnTo>
                  <a:lnTo>
                    <a:pt x="27" y="25"/>
                  </a:lnTo>
                  <a:lnTo>
                    <a:pt x="27" y="25"/>
                  </a:lnTo>
                  <a:lnTo>
                    <a:pt x="21" y="25"/>
                  </a:lnTo>
                  <a:lnTo>
                    <a:pt x="17" y="25"/>
                  </a:lnTo>
                  <a:lnTo>
                    <a:pt x="13" y="25"/>
                  </a:lnTo>
                  <a:lnTo>
                    <a:pt x="13" y="25"/>
                  </a:lnTo>
                  <a:lnTo>
                    <a:pt x="13" y="23"/>
                  </a:lnTo>
                  <a:lnTo>
                    <a:pt x="11" y="23"/>
                  </a:lnTo>
                  <a:lnTo>
                    <a:pt x="10" y="21"/>
                  </a:lnTo>
                  <a:lnTo>
                    <a:pt x="10" y="15"/>
                  </a:lnTo>
                  <a:lnTo>
                    <a:pt x="0" y="12"/>
                  </a:lnTo>
                  <a:lnTo>
                    <a:pt x="0" y="12"/>
                  </a:lnTo>
                  <a:lnTo>
                    <a:pt x="0" y="12"/>
                  </a:lnTo>
                  <a:close/>
                </a:path>
              </a:pathLst>
            </a:custGeom>
            <a:solidFill>
              <a:schemeClr val="bg1">
                <a:lumMod val="85000"/>
              </a:schemeClr>
            </a:solidFill>
            <a:ln w="635" cap="rnd">
              <a:solidFill>
                <a:schemeClr val="bg1">
                  <a:alpha val="17000"/>
                </a:schemeClr>
              </a:solidFill>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71" name="Freeform 371">
              <a:extLst>
                <a:ext uri="{FF2B5EF4-FFF2-40B4-BE49-F238E27FC236}">
                  <a16:creationId xmlns:a16="http://schemas.microsoft.com/office/drawing/2014/main" id="{60A84621-0EB8-9646-81C7-C80D0FF47EFE}"/>
                </a:ext>
              </a:extLst>
            </p:cNvPr>
            <p:cNvSpPr>
              <a:spLocks/>
            </p:cNvSpPr>
            <p:nvPr userDrawn="1"/>
          </p:nvSpPr>
          <p:spPr bwMode="auto">
            <a:xfrm>
              <a:off x="3234305" y="3460874"/>
              <a:ext cx="213761" cy="57171"/>
            </a:xfrm>
            <a:custGeom>
              <a:avLst/>
              <a:gdLst>
                <a:gd name="T0" fmla="*/ 0 w 140"/>
                <a:gd name="T1" fmla="*/ 4 h 44"/>
                <a:gd name="T2" fmla="*/ 6 w 140"/>
                <a:gd name="T3" fmla="*/ 4 h 44"/>
                <a:gd name="T4" fmla="*/ 11 w 140"/>
                <a:gd name="T5" fmla="*/ 0 h 44"/>
                <a:gd name="T6" fmla="*/ 15 w 140"/>
                <a:gd name="T7" fmla="*/ 0 h 44"/>
                <a:gd name="T8" fmla="*/ 19 w 140"/>
                <a:gd name="T9" fmla="*/ 0 h 44"/>
                <a:gd name="T10" fmla="*/ 21 w 140"/>
                <a:gd name="T11" fmla="*/ 2 h 44"/>
                <a:gd name="T12" fmla="*/ 23 w 140"/>
                <a:gd name="T13" fmla="*/ 4 h 44"/>
                <a:gd name="T14" fmla="*/ 25 w 140"/>
                <a:gd name="T15" fmla="*/ 4 h 44"/>
                <a:gd name="T16" fmla="*/ 32 w 140"/>
                <a:gd name="T17" fmla="*/ 8 h 44"/>
                <a:gd name="T18" fmla="*/ 45 w 140"/>
                <a:gd name="T19" fmla="*/ 13 h 44"/>
                <a:gd name="T20" fmla="*/ 47 w 140"/>
                <a:gd name="T21" fmla="*/ 12 h 44"/>
                <a:gd name="T22" fmla="*/ 51 w 140"/>
                <a:gd name="T23" fmla="*/ 13 h 44"/>
                <a:gd name="T24" fmla="*/ 53 w 140"/>
                <a:gd name="T25" fmla="*/ 15 h 44"/>
                <a:gd name="T26" fmla="*/ 57 w 140"/>
                <a:gd name="T27" fmla="*/ 15 h 44"/>
                <a:gd name="T28" fmla="*/ 72 w 140"/>
                <a:gd name="T29" fmla="*/ 15 h 44"/>
                <a:gd name="T30" fmla="*/ 72 w 140"/>
                <a:gd name="T31" fmla="*/ 8 h 44"/>
                <a:gd name="T32" fmla="*/ 80 w 140"/>
                <a:gd name="T33" fmla="*/ 10 h 44"/>
                <a:gd name="T34" fmla="*/ 83 w 140"/>
                <a:gd name="T35" fmla="*/ 12 h 44"/>
                <a:gd name="T36" fmla="*/ 85 w 140"/>
                <a:gd name="T37" fmla="*/ 12 h 44"/>
                <a:gd name="T38" fmla="*/ 89 w 140"/>
                <a:gd name="T39" fmla="*/ 13 h 44"/>
                <a:gd name="T40" fmla="*/ 100 w 140"/>
                <a:gd name="T41" fmla="*/ 13 h 44"/>
                <a:gd name="T42" fmla="*/ 100 w 140"/>
                <a:gd name="T43" fmla="*/ 25 h 44"/>
                <a:gd name="T44" fmla="*/ 104 w 140"/>
                <a:gd name="T45" fmla="*/ 31 h 44"/>
                <a:gd name="T46" fmla="*/ 106 w 140"/>
                <a:gd name="T47" fmla="*/ 32 h 44"/>
                <a:gd name="T48" fmla="*/ 110 w 140"/>
                <a:gd name="T49" fmla="*/ 31 h 44"/>
                <a:gd name="T50" fmla="*/ 114 w 140"/>
                <a:gd name="T51" fmla="*/ 29 h 44"/>
                <a:gd name="T52" fmla="*/ 117 w 140"/>
                <a:gd name="T53" fmla="*/ 29 h 44"/>
                <a:gd name="T54" fmla="*/ 125 w 140"/>
                <a:gd name="T55" fmla="*/ 32 h 44"/>
                <a:gd name="T56" fmla="*/ 131 w 140"/>
                <a:gd name="T57" fmla="*/ 36 h 44"/>
                <a:gd name="T58" fmla="*/ 140 w 140"/>
                <a:gd name="T59" fmla="*/ 40 h 44"/>
                <a:gd name="T60" fmla="*/ 140 w 140"/>
                <a:gd name="T61" fmla="*/ 42 h 44"/>
                <a:gd name="T62" fmla="*/ 136 w 140"/>
                <a:gd name="T63" fmla="*/ 44 h 44"/>
                <a:gd name="T64" fmla="*/ 127 w 140"/>
                <a:gd name="T65" fmla="*/ 44 h 44"/>
                <a:gd name="T66" fmla="*/ 123 w 140"/>
                <a:gd name="T67" fmla="*/ 44 h 44"/>
                <a:gd name="T68" fmla="*/ 110 w 140"/>
                <a:gd name="T69" fmla="*/ 44 h 44"/>
                <a:gd name="T70" fmla="*/ 98 w 140"/>
                <a:gd name="T71" fmla="*/ 38 h 44"/>
                <a:gd name="T72" fmla="*/ 91 w 140"/>
                <a:gd name="T73" fmla="*/ 36 h 44"/>
                <a:gd name="T74" fmla="*/ 80 w 140"/>
                <a:gd name="T75" fmla="*/ 36 h 44"/>
                <a:gd name="T76" fmla="*/ 74 w 140"/>
                <a:gd name="T77" fmla="*/ 36 h 44"/>
                <a:gd name="T78" fmla="*/ 68 w 140"/>
                <a:gd name="T79" fmla="*/ 34 h 44"/>
                <a:gd name="T80" fmla="*/ 64 w 140"/>
                <a:gd name="T81" fmla="*/ 32 h 44"/>
                <a:gd name="T82" fmla="*/ 57 w 140"/>
                <a:gd name="T83" fmla="*/ 29 h 44"/>
                <a:gd name="T84" fmla="*/ 36 w 140"/>
                <a:gd name="T85" fmla="*/ 29 h 44"/>
                <a:gd name="T86" fmla="*/ 27 w 140"/>
                <a:gd name="T87" fmla="*/ 25 h 44"/>
                <a:gd name="T88" fmla="*/ 17 w 140"/>
                <a:gd name="T89" fmla="*/ 25 h 44"/>
                <a:gd name="T90" fmla="*/ 13 w 140"/>
                <a:gd name="T91" fmla="*/ 25 h 44"/>
                <a:gd name="T92" fmla="*/ 11 w 140"/>
                <a:gd name="T93" fmla="*/ 23 h 44"/>
                <a:gd name="T94" fmla="*/ 10 w 140"/>
                <a:gd name="T95" fmla="*/ 15 h 44"/>
                <a:gd name="T96" fmla="*/ 0 w 140"/>
                <a:gd name="T97" fmla="*/ 1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40" h="44">
                  <a:moveTo>
                    <a:pt x="0" y="12"/>
                  </a:moveTo>
                  <a:lnTo>
                    <a:pt x="0" y="4"/>
                  </a:lnTo>
                  <a:lnTo>
                    <a:pt x="0" y="4"/>
                  </a:lnTo>
                  <a:lnTo>
                    <a:pt x="6" y="4"/>
                  </a:lnTo>
                  <a:lnTo>
                    <a:pt x="11" y="0"/>
                  </a:lnTo>
                  <a:lnTo>
                    <a:pt x="11" y="0"/>
                  </a:lnTo>
                  <a:lnTo>
                    <a:pt x="15" y="0"/>
                  </a:lnTo>
                  <a:lnTo>
                    <a:pt x="15" y="0"/>
                  </a:lnTo>
                  <a:lnTo>
                    <a:pt x="19" y="0"/>
                  </a:lnTo>
                  <a:lnTo>
                    <a:pt x="19" y="0"/>
                  </a:lnTo>
                  <a:lnTo>
                    <a:pt x="19" y="2"/>
                  </a:lnTo>
                  <a:lnTo>
                    <a:pt x="21" y="2"/>
                  </a:lnTo>
                  <a:lnTo>
                    <a:pt x="21" y="2"/>
                  </a:lnTo>
                  <a:lnTo>
                    <a:pt x="23" y="4"/>
                  </a:lnTo>
                  <a:lnTo>
                    <a:pt x="23" y="4"/>
                  </a:lnTo>
                  <a:lnTo>
                    <a:pt x="25" y="4"/>
                  </a:lnTo>
                  <a:lnTo>
                    <a:pt x="27" y="6"/>
                  </a:lnTo>
                  <a:lnTo>
                    <a:pt x="32" y="8"/>
                  </a:lnTo>
                  <a:lnTo>
                    <a:pt x="40" y="8"/>
                  </a:lnTo>
                  <a:lnTo>
                    <a:pt x="45" y="13"/>
                  </a:lnTo>
                  <a:lnTo>
                    <a:pt x="45" y="13"/>
                  </a:lnTo>
                  <a:lnTo>
                    <a:pt x="47" y="12"/>
                  </a:lnTo>
                  <a:lnTo>
                    <a:pt x="49" y="12"/>
                  </a:lnTo>
                  <a:lnTo>
                    <a:pt x="51" y="13"/>
                  </a:lnTo>
                  <a:lnTo>
                    <a:pt x="51" y="13"/>
                  </a:lnTo>
                  <a:lnTo>
                    <a:pt x="53" y="15"/>
                  </a:lnTo>
                  <a:lnTo>
                    <a:pt x="57" y="15"/>
                  </a:lnTo>
                  <a:lnTo>
                    <a:pt x="57" y="15"/>
                  </a:lnTo>
                  <a:lnTo>
                    <a:pt x="64" y="15"/>
                  </a:lnTo>
                  <a:lnTo>
                    <a:pt x="72" y="15"/>
                  </a:lnTo>
                  <a:lnTo>
                    <a:pt x="72" y="8"/>
                  </a:lnTo>
                  <a:lnTo>
                    <a:pt x="72" y="8"/>
                  </a:lnTo>
                  <a:lnTo>
                    <a:pt x="76" y="10"/>
                  </a:lnTo>
                  <a:lnTo>
                    <a:pt x="80" y="10"/>
                  </a:lnTo>
                  <a:lnTo>
                    <a:pt x="83" y="12"/>
                  </a:lnTo>
                  <a:lnTo>
                    <a:pt x="83" y="12"/>
                  </a:lnTo>
                  <a:lnTo>
                    <a:pt x="85" y="12"/>
                  </a:lnTo>
                  <a:lnTo>
                    <a:pt x="85" y="12"/>
                  </a:lnTo>
                  <a:lnTo>
                    <a:pt x="87" y="13"/>
                  </a:lnTo>
                  <a:lnTo>
                    <a:pt x="89" y="13"/>
                  </a:lnTo>
                  <a:lnTo>
                    <a:pt x="89" y="13"/>
                  </a:lnTo>
                  <a:lnTo>
                    <a:pt x="100" y="13"/>
                  </a:lnTo>
                  <a:lnTo>
                    <a:pt x="100" y="25"/>
                  </a:lnTo>
                  <a:lnTo>
                    <a:pt x="100" y="25"/>
                  </a:lnTo>
                  <a:lnTo>
                    <a:pt x="102" y="29"/>
                  </a:lnTo>
                  <a:lnTo>
                    <a:pt x="104" y="31"/>
                  </a:lnTo>
                  <a:lnTo>
                    <a:pt x="106" y="32"/>
                  </a:lnTo>
                  <a:lnTo>
                    <a:pt x="106" y="32"/>
                  </a:lnTo>
                  <a:lnTo>
                    <a:pt x="110" y="31"/>
                  </a:lnTo>
                  <a:lnTo>
                    <a:pt x="110" y="31"/>
                  </a:lnTo>
                  <a:lnTo>
                    <a:pt x="112" y="31"/>
                  </a:lnTo>
                  <a:lnTo>
                    <a:pt x="114" y="29"/>
                  </a:lnTo>
                  <a:lnTo>
                    <a:pt x="114" y="29"/>
                  </a:lnTo>
                  <a:lnTo>
                    <a:pt x="117" y="29"/>
                  </a:lnTo>
                  <a:lnTo>
                    <a:pt x="125" y="32"/>
                  </a:lnTo>
                  <a:lnTo>
                    <a:pt x="125" y="32"/>
                  </a:lnTo>
                  <a:lnTo>
                    <a:pt x="127" y="34"/>
                  </a:lnTo>
                  <a:lnTo>
                    <a:pt x="131" y="36"/>
                  </a:lnTo>
                  <a:lnTo>
                    <a:pt x="136" y="36"/>
                  </a:lnTo>
                  <a:lnTo>
                    <a:pt x="140" y="40"/>
                  </a:lnTo>
                  <a:lnTo>
                    <a:pt x="140" y="40"/>
                  </a:lnTo>
                  <a:lnTo>
                    <a:pt x="140" y="42"/>
                  </a:lnTo>
                  <a:lnTo>
                    <a:pt x="138" y="44"/>
                  </a:lnTo>
                  <a:lnTo>
                    <a:pt x="136" y="44"/>
                  </a:lnTo>
                  <a:lnTo>
                    <a:pt x="136" y="44"/>
                  </a:lnTo>
                  <a:lnTo>
                    <a:pt x="127" y="44"/>
                  </a:lnTo>
                  <a:lnTo>
                    <a:pt x="127" y="44"/>
                  </a:lnTo>
                  <a:lnTo>
                    <a:pt x="123" y="44"/>
                  </a:lnTo>
                  <a:lnTo>
                    <a:pt x="123" y="44"/>
                  </a:lnTo>
                  <a:lnTo>
                    <a:pt x="110" y="44"/>
                  </a:lnTo>
                  <a:lnTo>
                    <a:pt x="98" y="38"/>
                  </a:lnTo>
                  <a:lnTo>
                    <a:pt x="98" y="38"/>
                  </a:lnTo>
                  <a:lnTo>
                    <a:pt x="97" y="38"/>
                  </a:lnTo>
                  <a:lnTo>
                    <a:pt x="91" y="36"/>
                  </a:lnTo>
                  <a:lnTo>
                    <a:pt x="91" y="36"/>
                  </a:lnTo>
                  <a:lnTo>
                    <a:pt x="80" y="36"/>
                  </a:lnTo>
                  <a:lnTo>
                    <a:pt x="80" y="36"/>
                  </a:lnTo>
                  <a:lnTo>
                    <a:pt x="74" y="36"/>
                  </a:lnTo>
                  <a:lnTo>
                    <a:pt x="70" y="36"/>
                  </a:lnTo>
                  <a:lnTo>
                    <a:pt x="68" y="34"/>
                  </a:lnTo>
                  <a:lnTo>
                    <a:pt x="68" y="34"/>
                  </a:lnTo>
                  <a:lnTo>
                    <a:pt x="64" y="32"/>
                  </a:lnTo>
                  <a:lnTo>
                    <a:pt x="61" y="31"/>
                  </a:lnTo>
                  <a:lnTo>
                    <a:pt x="57" y="29"/>
                  </a:lnTo>
                  <a:lnTo>
                    <a:pt x="45" y="29"/>
                  </a:lnTo>
                  <a:lnTo>
                    <a:pt x="36" y="29"/>
                  </a:lnTo>
                  <a:lnTo>
                    <a:pt x="27" y="25"/>
                  </a:lnTo>
                  <a:lnTo>
                    <a:pt x="27" y="25"/>
                  </a:lnTo>
                  <a:lnTo>
                    <a:pt x="21" y="25"/>
                  </a:lnTo>
                  <a:lnTo>
                    <a:pt x="17" y="25"/>
                  </a:lnTo>
                  <a:lnTo>
                    <a:pt x="13" y="25"/>
                  </a:lnTo>
                  <a:lnTo>
                    <a:pt x="13" y="25"/>
                  </a:lnTo>
                  <a:lnTo>
                    <a:pt x="13" y="23"/>
                  </a:lnTo>
                  <a:lnTo>
                    <a:pt x="11" y="23"/>
                  </a:lnTo>
                  <a:lnTo>
                    <a:pt x="10" y="21"/>
                  </a:lnTo>
                  <a:lnTo>
                    <a:pt x="10" y="15"/>
                  </a:lnTo>
                  <a:lnTo>
                    <a:pt x="0" y="12"/>
                  </a:lnTo>
                  <a:lnTo>
                    <a:pt x="0" y="12"/>
                  </a:lnTo>
                  <a:lnTo>
                    <a:pt x="0" y="12"/>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72" name="Freeform 372">
              <a:extLst>
                <a:ext uri="{FF2B5EF4-FFF2-40B4-BE49-F238E27FC236}">
                  <a16:creationId xmlns:a16="http://schemas.microsoft.com/office/drawing/2014/main" id="{8483D3DD-A60B-B443-9190-BDA86DB90EFB}"/>
                </a:ext>
              </a:extLst>
            </p:cNvPr>
            <p:cNvSpPr>
              <a:spLocks/>
            </p:cNvSpPr>
            <p:nvPr userDrawn="1"/>
          </p:nvSpPr>
          <p:spPr bwMode="auto">
            <a:xfrm>
              <a:off x="3303014" y="3245183"/>
              <a:ext cx="216815" cy="176711"/>
            </a:xfrm>
            <a:custGeom>
              <a:avLst/>
              <a:gdLst>
                <a:gd name="T0" fmla="*/ 27 w 142"/>
                <a:gd name="T1" fmla="*/ 57 h 136"/>
                <a:gd name="T2" fmla="*/ 52 w 142"/>
                <a:gd name="T3" fmla="*/ 45 h 136"/>
                <a:gd name="T4" fmla="*/ 89 w 142"/>
                <a:gd name="T5" fmla="*/ 24 h 136"/>
                <a:gd name="T6" fmla="*/ 97 w 142"/>
                <a:gd name="T7" fmla="*/ 0 h 136"/>
                <a:gd name="T8" fmla="*/ 123 w 142"/>
                <a:gd name="T9" fmla="*/ 2 h 136"/>
                <a:gd name="T10" fmla="*/ 123 w 142"/>
                <a:gd name="T11" fmla="*/ 9 h 136"/>
                <a:gd name="T12" fmla="*/ 123 w 142"/>
                <a:gd name="T13" fmla="*/ 11 h 136"/>
                <a:gd name="T14" fmla="*/ 120 w 142"/>
                <a:gd name="T15" fmla="*/ 15 h 136"/>
                <a:gd name="T16" fmla="*/ 123 w 142"/>
                <a:gd name="T17" fmla="*/ 19 h 136"/>
                <a:gd name="T18" fmla="*/ 123 w 142"/>
                <a:gd name="T19" fmla="*/ 21 h 136"/>
                <a:gd name="T20" fmla="*/ 125 w 142"/>
                <a:gd name="T21" fmla="*/ 26 h 136"/>
                <a:gd name="T22" fmla="*/ 125 w 142"/>
                <a:gd name="T23" fmla="*/ 38 h 136"/>
                <a:gd name="T24" fmla="*/ 129 w 142"/>
                <a:gd name="T25" fmla="*/ 41 h 136"/>
                <a:gd name="T26" fmla="*/ 139 w 142"/>
                <a:gd name="T27" fmla="*/ 51 h 136"/>
                <a:gd name="T28" fmla="*/ 142 w 142"/>
                <a:gd name="T29" fmla="*/ 60 h 136"/>
                <a:gd name="T30" fmla="*/ 123 w 142"/>
                <a:gd name="T31" fmla="*/ 60 h 136"/>
                <a:gd name="T32" fmla="*/ 123 w 142"/>
                <a:gd name="T33" fmla="*/ 74 h 136"/>
                <a:gd name="T34" fmla="*/ 110 w 142"/>
                <a:gd name="T35" fmla="*/ 92 h 136"/>
                <a:gd name="T36" fmla="*/ 108 w 142"/>
                <a:gd name="T37" fmla="*/ 94 h 136"/>
                <a:gd name="T38" fmla="*/ 108 w 142"/>
                <a:gd name="T39" fmla="*/ 96 h 136"/>
                <a:gd name="T40" fmla="*/ 108 w 142"/>
                <a:gd name="T41" fmla="*/ 98 h 136"/>
                <a:gd name="T42" fmla="*/ 108 w 142"/>
                <a:gd name="T43" fmla="*/ 102 h 136"/>
                <a:gd name="T44" fmla="*/ 106 w 142"/>
                <a:gd name="T45" fmla="*/ 119 h 136"/>
                <a:gd name="T46" fmla="*/ 101 w 142"/>
                <a:gd name="T47" fmla="*/ 132 h 136"/>
                <a:gd name="T48" fmla="*/ 87 w 142"/>
                <a:gd name="T49" fmla="*/ 132 h 136"/>
                <a:gd name="T50" fmla="*/ 80 w 142"/>
                <a:gd name="T51" fmla="*/ 136 h 136"/>
                <a:gd name="T52" fmla="*/ 78 w 142"/>
                <a:gd name="T53" fmla="*/ 136 h 136"/>
                <a:gd name="T54" fmla="*/ 78 w 142"/>
                <a:gd name="T55" fmla="*/ 132 h 136"/>
                <a:gd name="T56" fmla="*/ 80 w 142"/>
                <a:gd name="T57" fmla="*/ 128 h 136"/>
                <a:gd name="T58" fmla="*/ 80 w 142"/>
                <a:gd name="T59" fmla="*/ 125 h 136"/>
                <a:gd name="T60" fmla="*/ 78 w 142"/>
                <a:gd name="T61" fmla="*/ 123 h 136"/>
                <a:gd name="T62" fmla="*/ 72 w 142"/>
                <a:gd name="T63" fmla="*/ 123 h 136"/>
                <a:gd name="T64" fmla="*/ 61 w 142"/>
                <a:gd name="T65" fmla="*/ 123 h 136"/>
                <a:gd name="T66" fmla="*/ 59 w 142"/>
                <a:gd name="T67" fmla="*/ 123 h 136"/>
                <a:gd name="T68" fmla="*/ 55 w 142"/>
                <a:gd name="T69" fmla="*/ 121 h 136"/>
                <a:gd name="T70" fmla="*/ 53 w 142"/>
                <a:gd name="T71" fmla="*/ 123 h 136"/>
                <a:gd name="T72" fmla="*/ 50 w 142"/>
                <a:gd name="T73" fmla="*/ 123 h 136"/>
                <a:gd name="T74" fmla="*/ 46 w 142"/>
                <a:gd name="T75" fmla="*/ 123 h 136"/>
                <a:gd name="T76" fmla="*/ 42 w 142"/>
                <a:gd name="T77" fmla="*/ 123 h 136"/>
                <a:gd name="T78" fmla="*/ 46 w 142"/>
                <a:gd name="T79" fmla="*/ 119 h 136"/>
                <a:gd name="T80" fmla="*/ 46 w 142"/>
                <a:gd name="T81" fmla="*/ 115 h 136"/>
                <a:gd name="T82" fmla="*/ 42 w 142"/>
                <a:gd name="T83" fmla="*/ 115 h 136"/>
                <a:gd name="T84" fmla="*/ 36 w 142"/>
                <a:gd name="T85" fmla="*/ 119 h 136"/>
                <a:gd name="T86" fmla="*/ 35 w 142"/>
                <a:gd name="T87" fmla="*/ 119 h 136"/>
                <a:gd name="T88" fmla="*/ 31 w 142"/>
                <a:gd name="T89" fmla="*/ 117 h 136"/>
                <a:gd name="T90" fmla="*/ 25 w 142"/>
                <a:gd name="T91" fmla="*/ 115 h 136"/>
                <a:gd name="T92" fmla="*/ 19 w 142"/>
                <a:gd name="T93" fmla="*/ 108 h 136"/>
                <a:gd name="T94" fmla="*/ 16 w 142"/>
                <a:gd name="T95" fmla="*/ 89 h 136"/>
                <a:gd name="T96" fmla="*/ 10 w 142"/>
                <a:gd name="T97" fmla="*/ 81 h 136"/>
                <a:gd name="T98" fmla="*/ 6 w 142"/>
                <a:gd name="T99" fmla="*/ 77 h 136"/>
                <a:gd name="T100" fmla="*/ 2 w 142"/>
                <a:gd name="T101" fmla="*/ 74 h 136"/>
                <a:gd name="T102" fmla="*/ 0 w 142"/>
                <a:gd name="T103" fmla="*/ 66 h 136"/>
                <a:gd name="T104" fmla="*/ 0 w 142"/>
                <a:gd name="T105" fmla="*/ 64 h 136"/>
                <a:gd name="T106" fmla="*/ 2 w 142"/>
                <a:gd name="T107" fmla="*/ 60 h 136"/>
                <a:gd name="T108" fmla="*/ 2 w 142"/>
                <a:gd name="T109" fmla="*/ 51 h 136"/>
                <a:gd name="T110" fmla="*/ 0 w 142"/>
                <a:gd name="T111" fmla="*/ 43 h 136"/>
                <a:gd name="T112" fmla="*/ 2 w 142"/>
                <a:gd name="T113" fmla="*/ 43 h 136"/>
                <a:gd name="T114" fmla="*/ 4 w 142"/>
                <a:gd name="T115" fmla="*/ 43 h 136"/>
                <a:gd name="T116" fmla="*/ 6 w 142"/>
                <a:gd name="T117" fmla="*/ 40 h 136"/>
                <a:gd name="T118" fmla="*/ 10 w 142"/>
                <a:gd name="T119" fmla="*/ 36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42" h="136">
                  <a:moveTo>
                    <a:pt x="10" y="36"/>
                  </a:moveTo>
                  <a:lnTo>
                    <a:pt x="27" y="57"/>
                  </a:lnTo>
                  <a:lnTo>
                    <a:pt x="40" y="53"/>
                  </a:lnTo>
                  <a:lnTo>
                    <a:pt x="52" y="45"/>
                  </a:lnTo>
                  <a:lnTo>
                    <a:pt x="80" y="43"/>
                  </a:lnTo>
                  <a:lnTo>
                    <a:pt x="89" y="24"/>
                  </a:lnTo>
                  <a:lnTo>
                    <a:pt x="97" y="15"/>
                  </a:lnTo>
                  <a:lnTo>
                    <a:pt x="97" y="0"/>
                  </a:lnTo>
                  <a:lnTo>
                    <a:pt x="123" y="2"/>
                  </a:lnTo>
                  <a:lnTo>
                    <a:pt x="123" y="2"/>
                  </a:lnTo>
                  <a:lnTo>
                    <a:pt x="123" y="5"/>
                  </a:lnTo>
                  <a:lnTo>
                    <a:pt x="123" y="9"/>
                  </a:lnTo>
                  <a:lnTo>
                    <a:pt x="123" y="11"/>
                  </a:lnTo>
                  <a:lnTo>
                    <a:pt x="123" y="11"/>
                  </a:lnTo>
                  <a:lnTo>
                    <a:pt x="120" y="15"/>
                  </a:lnTo>
                  <a:lnTo>
                    <a:pt x="120" y="15"/>
                  </a:lnTo>
                  <a:lnTo>
                    <a:pt x="122" y="17"/>
                  </a:lnTo>
                  <a:lnTo>
                    <a:pt x="123" y="19"/>
                  </a:lnTo>
                  <a:lnTo>
                    <a:pt x="123" y="21"/>
                  </a:lnTo>
                  <a:lnTo>
                    <a:pt x="123" y="21"/>
                  </a:lnTo>
                  <a:lnTo>
                    <a:pt x="123" y="24"/>
                  </a:lnTo>
                  <a:lnTo>
                    <a:pt x="125" y="26"/>
                  </a:lnTo>
                  <a:lnTo>
                    <a:pt x="127" y="28"/>
                  </a:lnTo>
                  <a:lnTo>
                    <a:pt x="125" y="38"/>
                  </a:lnTo>
                  <a:lnTo>
                    <a:pt x="125" y="38"/>
                  </a:lnTo>
                  <a:lnTo>
                    <a:pt x="129" y="41"/>
                  </a:lnTo>
                  <a:lnTo>
                    <a:pt x="129" y="41"/>
                  </a:lnTo>
                  <a:lnTo>
                    <a:pt x="139" y="51"/>
                  </a:lnTo>
                  <a:lnTo>
                    <a:pt x="139" y="57"/>
                  </a:lnTo>
                  <a:lnTo>
                    <a:pt x="142" y="60"/>
                  </a:lnTo>
                  <a:lnTo>
                    <a:pt x="131" y="58"/>
                  </a:lnTo>
                  <a:lnTo>
                    <a:pt x="123" y="60"/>
                  </a:lnTo>
                  <a:lnTo>
                    <a:pt x="123" y="64"/>
                  </a:lnTo>
                  <a:lnTo>
                    <a:pt x="123" y="74"/>
                  </a:lnTo>
                  <a:lnTo>
                    <a:pt x="120" y="81"/>
                  </a:lnTo>
                  <a:lnTo>
                    <a:pt x="110" y="92"/>
                  </a:lnTo>
                  <a:lnTo>
                    <a:pt x="110" y="92"/>
                  </a:lnTo>
                  <a:lnTo>
                    <a:pt x="108" y="94"/>
                  </a:lnTo>
                  <a:lnTo>
                    <a:pt x="106" y="94"/>
                  </a:lnTo>
                  <a:lnTo>
                    <a:pt x="108" y="96"/>
                  </a:lnTo>
                  <a:lnTo>
                    <a:pt x="108" y="96"/>
                  </a:lnTo>
                  <a:lnTo>
                    <a:pt x="108" y="98"/>
                  </a:lnTo>
                  <a:lnTo>
                    <a:pt x="108" y="102"/>
                  </a:lnTo>
                  <a:lnTo>
                    <a:pt x="108" y="102"/>
                  </a:lnTo>
                  <a:lnTo>
                    <a:pt x="106" y="111"/>
                  </a:lnTo>
                  <a:lnTo>
                    <a:pt x="106" y="119"/>
                  </a:lnTo>
                  <a:lnTo>
                    <a:pt x="106" y="128"/>
                  </a:lnTo>
                  <a:lnTo>
                    <a:pt x="101" y="132"/>
                  </a:lnTo>
                  <a:lnTo>
                    <a:pt x="95" y="132"/>
                  </a:lnTo>
                  <a:lnTo>
                    <a:pt x="87" y="132"/>
                  </a:lnTo>
                  <a:lnTo>
                    <a:pt x="84" y="136"/>
                  </a:lnTo>
                  <a:lnTo>
                    <a:pt x="80" y="136"/>
                  </a:lnTo>
                  <a:lnTo>
                    <a:pt x="80" y="136"/>
                  </a:lnTo>
                  <a:lnTo>
                    <a:pt x="78" y="136"/>
                  </a:lnTo>
                  <a:lnTo>
                    <a:pt x="76" y="134"/>
                  </a:lnTo>
                  <a:lnTo>
                    <a:pt x="78" y="132"/>
                  </a:lnTo>
                  <a:lnTo>
                    <a:pt x="78" y="132"/>
                  </a:lnTo>
                  <a:lnTo>
                    <a:pt x="80" y="128"/>
                  </a:lnTo>
                  <a:lnTo>
                    <a:pt x="80" y="127"/>
                  </a:lnTo>
                  <a:lnTo>
                    <a:pt x="80" y="125"/>
                  </a:lnTo>
                  <a:lnTo>
                    <a:pt x="80" y="125"/>
                  </a:lnTo>
                  <a:lnTo>
                    <a:pt x="78" y="123"/>
                  </a:lnTo>
                  <a:lnTo>
                    <a:pt x="72" y="123"/>
                  </a:lnTo>
                  <a:lnTo>
                    <a:pt x="72" y="123"/>
                  </a:lnTo>
                  <a:lnTo>
                    <a:pt x="69" y="123"/>
                  </a:lnTo>
                  <a:lnTo>
                    <a:pt x="61" y="123"/>
                  </a:lnTo>
                  <a:lnTo>
                    <a:pt x="59" y="123"/>
                  </a:lnTo>
                  <a:lnTo>
                    <a:pt x="59" y="123"/>
                  </a:lnTo>
                  <a:lnTo>
                    <a:pt x="57" y="121"/>
                  </a:lnTo>
                  <a:lnTo>
                    <a:pt x="55" y="121"/>
                  </a:lnTo>
                  <a:lnTo>
                    <a:pt x="53" y="123"/>
                  </a:lnTo>
                  <a:lnTo>
                    <a:pt x="53" y="123"/>
                  </a:lnTo>
                  <a:lnTo>
                    <a:pt x="52" y="123"/>
                  </a:lnTo>
                  <a:lnTo>
                    <a:pt x="50" y="123"/>
                  </a:lnTo>
                  <a:lnTo>
                    <a:pt x="46" y="123"/>
                  </a:lnTo>
                  <a:lnTo>
                    <a:pt x="46" y="123"/>
                  </a:lnTo>
                  <a:lnTo>
                    <a:pt x="42" y="123"/>
                  </a:lnTo>
                  <a:lnTo>
                    <a:pt x="42" y="123"/>
                  </a:lnTo>
                  <a:lnTo>
                    <a:pt x="46" y="119"/>
                  </a:lnTo>
                  <a:lnTo>
                    <a:pt x="46" y="119"/>
                  </a:lnTo>
                  <a:lnTo>
                    <a:pt x="46" y="117"/>
                  </a:lnTo>
                  <a:lnTo>
                    <a:pt x="46" y="115"/>
                  </a:lnTo>
                  <a:lnTo>
                    <a:pt x="42" y="115"/>
                  </a:lnTo>
                  <a:lnTo>
                    <a:pt x="42" y="115"/>
                  </a:lnTo>
                  <a:lnTo>
                    <a:pt x="38" y="115"/>
                  </a:lnTo>
                  <a:lnTo>
                    <a:pt x="36" y="119"/>
                  </a:lnTo>
                  <a:lnTo>
                    <a:pt x="35" y="119"/>
                  </a:lnTo>
                  <a:lnTo>
                    <a:pt x="35" y="119"/>
                  </a:lnTo>
                  <a:lnTo>
                    <a:pt x="35" y="119"/>
                  </a:lnTo>
                  <a:lnTo>
                    <a:pt x="31" y="117"/>
                  </a:lnTo>
                  <a:lnTo>
                    <a:pt x="29" y="115"/>
                  </a:lnTo>
                  <a:lnTo>
                    <a:pt x="25" y="115"/>
                  </a:lnTo>
                  <a:lnTo>
                    <a:pt x="19" y="115"/>
                  </a:lnTo>
                  <a:lnTo>
                    <a:pt x="19" y="108"/>
                  </a:lnTo>
                  <a:lnTo>
                    <a:pt x="16" y="94"/>
                  </a:lnTo>
                  <a:lnTo>
                    <a:pt x="16" y="89"/>
                  </a:lnTo>
                  <a:lnTo>
                    <a:pt x="12" y="83"/>
                  </a:lnTo>
                  <a:lnTo>
                    <a:pt x="10" y="81"/>
                  </a:lnTo>
                  <a:lnTo>
                    <a:pt x="10" y="81"/>
                  </a:lnTo>
                  <a:lnTo>
                    <a:pt x="6" y="77"/>
                  </a:lnTo>
                  <a:lnTo>
                    <a:pt x="6" y="77"/>
                  </a:lnTo>
                  <a:lnTo>
                    <a:pt x="2" y="74"/>
                  </a:lnTo>
                  <a:lnTo>
                    <a:pt x="0" y="70"/>
                  </a:lnTo>
                  <a:lnTo>
                    <a:pt x="0" y="66"/>
                  </a:lnTo>
                  <a:lnTo>
                    <a:pt x="0" y="66"/>
                  </a:lnTo>
                  <a:lnTo>
                    <a:pt x="0" y="64"/>
                  </a:lnTo>
                  <a:lnTo>
                    <a:pt x="0" y="62"/>
                  </a:lnTo>
                  <a:lnTo>
                    <a:pt x="2" y="60"/>
                  </a:lnTo>
                  <a:lnTo>
                    <a:pt x="2" y="51"/>
                  </a:lnTo>
                  <a:lnTo>
                    <a:pt x="2" y="51"/>
                  </a:lnTo>
                  <a:lnTo>
                    <a:pt x="0" y="47"/>
                  </a:lnTo>
                  <a:lnTo>
                    <a:pt x="0" y="43"/>
                  </a:lnTo>
                  <a:lnTo>
                    <a:pt x="0" y="43"/>
                  </a:lnTo>
                  <a:lnTo>
                    <a:pt x="2" y="43"/>
                  </a:lnTo>
                  <a:lnTo>
                    <a:pt x="2" y="43"/>
                  </a:lnTo>
                  <a:lnTo>
                    <a:pt x="4" y="43"/>
                  </a:lnTo>
                  <a:lnTo>
                    <a:pt x="6" y="41"/>
                  </a:lnTo>
                  <a:lnTo>
                    <a:pt x="6" y="40"/>
                  </a:lnTo>
                  <a:lnTo>
                    <a:pt x="10" y="36"/>
                  </a:lnTo>
                  <a:lnTo>
                    <a:pt x="10" y="36"/>
                  </a:lnTo>
                  <a:lnTo>
                    <a:pt x="10" y="36"/>
                  </a:lnTo>
                  <a:close/>
                </a:path>
              </a:pathLst>
            </a:custGeom>
            <a:solidFill>
              <a:schemeClr val="bg1">
                <a:lumMod val="85000"/>
              </a:schemeClr>
            </a:solidFill>
            <a:ln w="635" cap="rnd">
              <a:solidFill>
                <a:schemeClr val="bg1">
                  <a:alpha val="17000"/>
                </a:schemeClr>
              </a:solidFill>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73" name="Freeform 373">
              <a:extLst>
                <a:ext uri="{FF2B5EF4-FFF2-40B4-BE49-F238E27FC236}">
                  <a16:creationId xmlns:a16="http://schemas.microsoft.com/office/drawing/2014/main" id="{360960CC-34B3-284A-8EDE-E02D2F1593D9}"/>
                </a:ext>
              </a:extLst>
            </p:cNvPr>
            <p:cNvSpPr>
              <a:spLocks/>
            </p:cNvSpPr>
            <p:nvPr userDrawn="1"/>
          </p:nvSpPr>
          <p:spPr bwMode="auto">
            <a:xfrm>
              <a:off x="3303014" y="3245183"/>
              <a:ext cx="216815" cy="176711"/>
            </a:xfrm>
            <a:custGeom>
              <a:avLst/>
              <a:gdLst>
                <a:gd name="T0" fmla="*/ 27 w 142"/>
                <a:gd name="T1" fmla="*/ 57 h 136"/>
                <a:gd name="T2" fmla="*/ 52 w 142"/>
                <a:gd name="T3" fmla="*/ 45 h 136"/>
                <a:gd name="T4" fmla="*/ 89 w 142"/>
                <a:gd name="T5" fmla="*/ 24 h 136"/>
                <a:gd name="T6" fmla="*/ 97 w 142"/>
                <a:gd name="T7" fmla="*/ 0 h 136"/>
                <a:gd name="T8" fmla="*/ 123 w 142"/>
                <a:gd name="T9" fmla="*/ 2 h 136"/>
                <a:gd name="T10" fmla="*/ 123 w 142"/>
                <a:gd name="T11" fmla="*/ 9 h 136"/>
                <a:gd name="T12" fmla="*/ 123 w 142"/>
                <a:gd name="T13" fmla="*/ 11 h 136"/>
                <a:gd name="T14" fmla="*/ 120 w 142"/>
                <a:gd name="T15" fmla="*/ 15 h 136"/>
                <a:gd name="T16" fmla="*/ 123 w 142"/>
                <a:gd name="T17" fmla="*/ 19 h 136"/>
                <a:gd name="T18" fmla="*/ 123 w 142"/>
                <a:gd name="T19" fmla="*/ 21 h 136"/>
                <a:gd name="T20" fmla="*/ 125 w 142"/>
                <a:gd name="T21" fmla="*/ 26 h 136"/>
                <a:gd name="T22" fmla="*/ 125 w 142"/>
                <a:gd name="T23" fmla="*/ 38 h 136"/>
                <a:gd name="T24" fmla="*/ 129 w 142"/>
                <a:gd name="T25" fmla="*/ 41 h 136"/>
                <a:gd name="T26" fmla="*/ 139 w 142"/>
                <a:gd name="T27" fmla="*/ 51 h 136"/>
                <a:gd name="T28" fmla="*/ 142 w 142"/>
                <a:gd name="T29" fmla="*/ 60 h 136"/>
                <a:gd name="T30" fmla="*/ 123 w 142"/>
                <a:gd name="T31" fmla="*/ 60 h 136"/>
                <a:gd name="T32" fmla="*/ 123 w 142"/>
                <a:gd name="T33" fmla="*/ 74 h 136"/>
                <a:gd name="T34" fmla="*/ 110 w 142"/>
                <a:gd name="T35" fmla="*/ 92 h 136"/>
                <a:gd name="T36" fmla="*/ 108 w 142"/>
                <a:gd name="T37" fmla="*/ 94 h 136"/>
                <a:gd name="T38" fmla="*/ 108 w 142"/>
                <a:gd name="T39" fmla="*/ 96 h 136"/>
                <a:gd name="T40" fmla="*/ 108 w 142"/>
                <a:gd name="T41" fmla="*/ 98 h 136"/>
                <a:gd name="T42" fmla="*/ 108 w 142"/>
                <a:gd name="T43" fmla="*/ 102 h 136"/>
                <a:gd name="T44" fmla="*/ 106 w 142"/>
                <a:gd name="T45" fmla="*/ 119 h 136"/>
                <a:gd name="T46" fmla="*/ 101 w 142"/>
                <a:gd name="T47" fmla="*/ 132 h 136"/>
                <a:gd name="T48" fmla="*/ 87 w 142"/>
                <a:gd name="T49" fmla="*/ 132 h 136"/>
                <a:gd name="T50" fmla="*/ 80 w 142"/>
                <a:gd name="T51" fmla="*/ 136 h 136"/>
                <a:gd name="T52" fmla="*/ 78 w 142"/>
                <a:gd name="T53" fmla="*/ 136 h 136"/>
                <a:gd name="T54" fmla="*/ 78 w 142"/>
                <a:gd name="T55" fmla="*/ 132 h 136"/>
                <a:gd name="T56" fmla="*/ 80 w 142"/>
                <a:gd name="T57" fmla="*/ 128 h 136"/>
                <a:gd name="T58" fmla="*/ 80 w 142"/>
                <a:gd name="T59" fmla="*/ 125 h 136"/>
                <a:gd name="T60" fmla="*/ 78 w 142"/>
                <a:gd name="T61" fmla="*/ 123 h 136"/>
                <a:gd name="T62" fmla="*/ 72 w 142"/>
                <a:gd name="T63" fmla="*/ 123 h 136"/>
                <a:gd name="T64" fmla="*/ 61 w 142"/>
                <a:gd name="T65" fmla="*/ 123 h 136"/>
                <a:gd name="T66" fmla="*/ 59 w 142"/>
                <a:gd name="T67" fmla="*/ 123 h 136"/>
                <a:gd name="T68" fmla="*/ 55 w 142"/>
                <a:gd name="T69" fmla="*/ 121 h 136"/>
                <a:gd name="T70" fmla="*/ 53 w 142"/>
                <a:gd name="T71" fmla="*/ 123 h 136"/>
                <a:gd name="T72" fmla="*/ 50 w 142"/>
                <a:gd name="T73" fmla="*/ 123 h 136"/>
                <a:gd name="T74" fmla="*/ 46 w 142"/>
                <a:gd name="T75" fmla="*/ 123 h 136"/>
                <a:gd name="T76" fmla="*/ 42 w 142"/>
                <a:gd name="T77" fmla="*/ 123 h 136"/>
                <a:gd name="T78" fmla="*/ 46 w 142"/>
                <a:gd name="T79" fmla="*/ 119 h 136"/>
                <a:gd name="T80" fmla="*/ 46 w 142"/>
                <a:gd name="T81" fmla="*/ 115 h 136"/>
                <a:gd name="T82" fmla="*/ 42 w 142"/>
                <a:gd name="T83" fmla="*/ 115 h 136"/>
                <a:gd name="T84" fmla="*/ 36 w 142"/>
                <a:gd name="T85" fmla="*/ 119 h 136"/>
                <a:gd name="T86" fmla="*/ 35 w 142"/>
                <a:gd name="T87" fmla="*/ 119 h 136"/>
                <a:gd name="T88" fmla="*/ 31 w 142"/>
                <a:gd name="T89" fmla="*/ 117 h 136"/>
                <a:gd name="T90" fmla="*/ 25 w 142"/>
                <a:gd name="T91" fmla="*/ 115 h 136"/>
                <a:gd name="T92" fmla="*/ 19 w 142"/>
                <a:gd name="T93" fmla="*/ 108 h 136"/>
                <a:gd name="T94" fmla="*/ 16 w 142"/>
                <a:gd name="T95" fmla="*/ 89 h 136"/>
                <a:gd name="T96" fmla="*/ 10 w 142"/>
                <a:gd name="T97" fmla="*/ 81 h 136"/>
                <a:gd name="T98" fmla="*/ 6 w 142"/>
                <a:gd name="T99" fmla="*/ 77 h 136"/>
                <a:gd name="T100" fmla="*/ 2 w 142"/>
                <a:gd name="T101" fmla="*/ 74 h 136"/>
                <a:gd name="T102" fmla="*/ 0 w 142"/>
                <a:gd name="T103" fmla="*/ 66 h 136"/>
                <a:gd name="T104" fmla="*/ 0 w 142"/>
                <a:gd name="T105" fmla="*/ 64 h 136"/>
                <a:gd name="T106" fmla="*/ 2 w 142"/>
                <a:gd name="T107" fmla="*/ 60 h 136"/>
                <a:gd name="T108" fmla="*/ 2 w 142"/>
                <a:gd name="T109" fmla="*/ 51 h 136"/>
                <a:gd name="T110" fmla="*/ 0 w 142"/>
                <a:gd name="T111" fmla="*/ 43 h 136"/>
                <a:gd name="T112" fmla="*/ 2 w 142"/>
                <a:gd name="T113" fmla="*/ 43 h 136"/>
                <a:gd name="T114" fmla="*/ 4 w 142"/>
                <a:gd name="T115" fmla="*/ 43 h 136"/>
                <a:gd name="T116" fmla="*/ 6 w 142"/>
                <a:gd name="T117" fmla="*/ 40 h 136"/>
                <a:gd name="T118" fmla="*/ 10 w 142"/>
                <a:gd name="T119" fmla="*/ 36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42" h="136">
                  <a:moveTo>
                    <a:pt x="10" y="36"/>
                  </a:moveTo>
                  <a:lnTo>
                    <a:pt x="27" y="57"/>
                  </a:lnTo>
                  <a:lnTo>
                    <a:pt x="40" y="53"/>
                  </a:lnTo>
                  <a:lnTo>
                    <a:pt x="52" y="45"/>
                  </a:lnTo>
                  <a:lnTo>
                    <a:pt x="80" y="43"/>
                  </a:lnTo>
                  <a:lnTo>
                    <a:pt x="89" y="24"/>
                  </a:lnTo>
                  <a:lnTo>
                    <a:pt x="97" y="15"/>
                  </a:lnTo>
                  <a:lnTo>
                    <a:pt x="97" y="0"/>
                  </a:lnTo>
                  <a:lnTo>
                    <a:pt x="123" y="2"/>
                  </a:lnTo>
                  <a:lnTo>
                    <a:pt x="123" y="2"/>
                  </a:lnTo>
                  <a:lnTo>
                    <a:pt x="123" y="5"/>
                  </a:lnTo>
                  <a:lnTo>
                    <a:pt x="123" y="9"/>
                  </a:lnTo>
                  <a:lnTo>
                    <a:pt x="123" y="11"/>
                  </a:lnTo>
                  <a:lnTo>
                    <a:pt x="123" y="11"/>
                  </a:lnTo>
                  <a:lnTo>
                    <a:pt x="120" y="15"/>
                  </a:lnTo>
                  <a:lnTo>
                    <a:pt x="120" y="15"/>
                  </a:lnTo>
                  <a:lnTo>
                    <a:pt x="122" y="17"/>
                  </a:lnTo>
                  <a:lnTo>
                    <a:pt x="123" y="19"/>
                  </a:lnTo>
                  <a:lnTo>
                    <a:pt x="123" y="21"/>
                  </a:lnTo>
                  <a:lnTo>
                    <a:pt x="123" y="21"/>
                  </a:lnTo>
                  <a:lnTo>
                    <a:pt x="123" y="24"/>
                  </a:lnTo>
                  <a:lnTo>
                    <a:pt x="125" y="26"/>
                  </a:lnTo>
                  <a:lnTo>
                    <a:pt x="127" y="28"/>
                  </a:lnTo>
                  <a:lnTo>
                    <a:pt x="125" y="38"/>
                  </a:lnTo>
                  <a:lnTo>
                    <a:pt x="125" y="38"/>
                  </a:lnTo>
                  <a:lnTo>
                    <a:pt x="129" y="41"/>
                  </a:lnTo>
                  <a:lnTo>
                    <a:pt x="129" y="41"/>
                  </a:lnTo>
                  <a:lnTo>
                    <a:pt x="139" y="51"/>
                  </a:lnTo>
                  <a:lnTo>
                    <a:pt x="139" y="57"/>
                  </a:lnTo>
                  <a:lnTo>
                    <a:pt x="142" y="60"/>
                  </a:lnTo>
                  <a:lnTo>
                    <a:pt x="131" y="58"/>
                  </a:lnTo>
                  <a:lnTo>
                    <a:pt x="123" y="60"/>
                  </a:lnTo>
                  <a:lnTo>
                    <a:pt x="123" y="64"/>
                  </a:lnTo>
                  <a:lnTo>
                    <a:pt x="123" y="74"/>
                  </a:lnTo>
                  <a:lnTo>
                    <a:pt x="120" y="81"/>
                  </a:lnTo>
                  <a:lnTo>
                    <a:pt x="110" y="92"/>
                  </a:lnTo>
                  <a:lnTo>
                    <a:pt x="110" y="92"/>
                  </a:lnTo>
                  <a:lnTo>
                    <a:pt x="108" y="94"/>
                  </a:lnTo>
                  <a:lnTo>
                    <a:pt x="106" y="94"/>
                  </a:lnTo>
                  <a:lnTo>
                    <a:pt x="108" y="96"/>
                  </a:lnTo>
                  <a:lnTo>
                    <a:pt x="108" y="96"/>
                  </a:lnTo>
                  <a:lnTo>
                    <a:pt x="108" y="98"/>
                  </a:lnTo>
                  <a:lnTo>
                    <a:pt x="108" y="102"/>
                  </a:lnTo>
                  <a:lnTo>
                    <a:pt x="108" y="102"/>
                  </a:lnTo>
                  <a:lnTo>
                    <a:pt x="106" y="111"/>
                  </a:lnTo>
                  <a:lnTo>
                    <a:pt x="106" y="119"/>
                  </a:lnTo>
                  <a:lnTo>
                    <a:pt x="106" y="128"/>
                  </a:lnTo>
                  <a:lnTo>
                    <a:pt x="101" y="132"/>
                  </a:lnTo>
                  <a:lnTo>
                    <a:pt x="95" y="132"/>
                  </a:lnTo>
                  <a:lnTo>
                    <a:pt x="87" y="132"/>
                  </a:lnTo>
                  <a:lnTo>
                    <a:pt x="84" y="136"/>
                  </a:lnTo>
                  <a:lnTo>
                    <a:pt x="80" y="136"/>
                  </a:lnTo>
                  <a:lnTo>
                    <a:pt x="80" y="136"/>
                  </a:lnTo>
                  <a:lnTo>
                    <a:pt x="78" y="136"/>
                  </a:lnTo>
                  <a:lnTo>
                    <a:pt x="76" y="134"/>
                  </a:lnTo>
                  <a:lnTo>
                    <a:pt x="78" y="132"/>
                  </a:lnTo>
                  <a:lnTo>
                    <a:pt x="78" y="132"/>
                  </a:lnTo>
                  <a:lnTo>
                    <a:pt x="80" y="128"/>
                  </a:lnTo>
                  <a:lnTo>
                    <a:pt x="80" y="127"/>
                  </a:lnTo>
                  <a:lnTo>
                    <a:pt x="80" y="125"/>
                  </a:lnTo>
                  <a:lnTo>
                    <a:pt x="80" y="125"/>
                  </a:lnTo>
                  <a:lnTo>
                    <a:pt x="78" y="123"/>
                  </a:lnTo>
                  <a:lnTo>
                    <a:pt x="72" y="123"/>
                  </a:lnTo>
                  <a:lnTo>
                    <a:pt x="72" y="123"/>
                  </a:lnTo>
                  <a:lnTo>
                    <a:pt x="69" y="123"/>
                  </a:lnTo>
                  <a:lnTo>
                    <a:pt x="61" y="123"/>
                  </a:lnTo>
                  <a:lnTo>
                    <a:pt x="59" y="123"/>
                  </a:lnTo>
                  <a:lnTo>
                    <a:pt x="59" y="123"/>
                  </a:lnTo>
                  <a:lnTo>
                    <a:pt x="57" y="121"/>
                  </a:lnTo>
                  <a:lnTo>
                    <a:pt x="55" y="121"/>
                  </a:lnTo>
                  <a:lnTo>
                    <a:pt x="53" y="123"/>
                  </a:lnTo>
                  <a:lnTo>
                    <a:pt x="53" y="123"/>
                  </a:lnTo>
                  <a:lnTo>
                    <a:pt x="52" y="123"/>
                  </a:lnTo>
                  <a:lnTo>
                    <a:pt x="50" y="123"/>
                  </a:lnTo>
                  <a:lnTo>
                    <a:pt x="46" y="123"/>
                  </a:lnTo>
                  <a:lnTo>
                    <a:pt x="46" y="123"/>
                  </a:lnTo>
                  <a:lnTo>
                    <a:pt x="42" y="123"/>
                  </a:lnTo>
                  <a:lnTo>
                    <a:pt x="42" y="123"/>
                  </a:lnTo>
                  <a:lnTo>
                    <a:pt x="46" y="119"/>
                  </a:lnTo>
                  <a:lnTo>
                    <a:pt x="46" y="119"/>
                  </a:lnTo>
                  <a:lnTo>
                    <a:pt x="46" y="117"/>
                  </a:lnTo>
                  <a:lnTo>
                    <a:pt x="46" y="115"/>
                  </a:lnTo>
                  <a:lnTo>
                    <a:pt x="42" y="115"/>
                  </a:lnTo>
                  <a:lnTo>
                    <a:pt x="42" y="115"/>
                  </a:lnTo>
                  <a:lnTo>
                    <a:pt x="38" y="115"/>
                  </a:lnTo>
                  <a:lnTo>
                    <a:pt x="36" y="119"/>
                  </a:lnTo>
                  <a:lnTo>
                    <a:pt x="35" y="119"/>
                  </a:lnTo>
                  <a:lnTo>
                    <a:pt x="35" y="119"/>
                  </a:lnTo>
                  <a:lnTo>
                    <a:pt x="35" y="119"/>
                  </a:lnTo>
                  <a:lnTo>
                    <a:pt x="31" y="117"/>
                  </a:lnTo>
                  <a:lnTo>
                    <a:pt x="29" y="115"/>
                  </a:lnTo>
                  <a:lnTo>
                    <a:pt x="25" y="115"/>
                  </a:lnTo>
                  <a:lnTo>
                    <a:pt x="19" y="115"/>
                  </a:lnTo>
                  <a:lnTo>
                    <a:pt x="19" y="108"/>
                  </a:lnTo>
                  <a:lnTo>
                    <a:pt x="16" y="94"/>
                  </a:lnTo>
                  <a:lnTo>
                    <a:pt x="16" y="89"/>
                  </a:lnTo>
                  <a:lnTo>
                    <a:pt x="12" y="83"/>
                  </a:lnTo>
                  <a:lnTo>
                    <a:pt x="10" y="81"/>
                  </a:lnTo>
                  <a:lnTo>
                    <a:pt x="10" y="81"/>
                  </a:lnTo>
                  <a:lnTo>
                    <a:pt x="6" y="77"/>
                  </a:lnTo>
                  <a:lnTo>
                    <a:pt x="6" y="77"/>
                  </a:lnTo>
                  <a:lnTo>
                    <a:pt x="2" y="74"/>
                  </a:lnTo>
                  <a:lnTo>
                    <a:pt x="0" y="70"/>
                  </a:lnTo>
                  <a:lnTo>
                    <a:pt x="0" y="66"/>
                  </a:lnTo>
                  <a:lnTo>
                    <a:pt x="0" y="66"/>
                  </a:lnTo>
                  <a:lnTo>
                    <a:pt x="0" y="64"/>
                  </a:lnTo>
                  <a:lnTo>
                    <a:pt x="0" y="62"/>
                  </a:lnTo>
                  <a:lnTo>
                    <a:pt x="2" y="60"/>
                  </a:lnTo>
                  <a:lnTo>
                    <a:pt x="2" y="51"/>
                  </a:lnTo>
                  <a:lnTo>
                    <a:pt x="2" y="51"/>
                  </a:lnTo>
                  <a:lnTo>
                    <a:pt x="0" y="47"/>
                  </a:lnTo>
                  <a:lnTo>
                    <a:pt x="0" y="43"/>
                  </a:lnTo>
                  <a:lnTo>
                    <a:pt x="0" y="43"/>
                  </a:lnTo>
                  <a:lnTo>
                    <a:pt x="2" y="43"/>
                  </a:lnTo>
                  <a:lnTo>
                    <a:pt x="2" y="43"/>
                  </a:lnTo>
                  <a:lnTo>
                    <a:pt x="4" y="43"/>
                  </a:lnTo>
                  <a:lnTo>
                    <a:pt x="6" y="41"/>
                  </a:lnTo>
                  <a:lnTo>
                    <a:pt x="6" y="40"/>
                  </a:lnTo>
                  <a:lnTo>
                    <a:pt x="10" y="36"/>
                  </a:lnTo>
                  <a:lnTo>
                    <a:pt x="10" y="36"/>
                  </a:lnTo>
                  <a:lnTo>
                    <a:pt x="10" y="36"/>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74" name="Freeform 374">
              <a:extLst>
                <a:ext uri="{FF2B5EF4-FFF2-40B4-BE49-F238E27FC236}">
                  <a16:creationId xmlns:a16="http://schemas.microsoft.com/office/drawing/2014/main" id="{30415CB9-75F9-FC44-8B89-334D1F8B3A88}"/>
                </a:ext>
              </a:extLst>
            </p:cNvPr>
            <p:cNvSpPr>
              <a:spLocks/>
            </p:cNvSpPr>
            <p:nvPr userDrawn="1"/>
          </p:nvSpPr>
          <p:spPr bwMode="auto">
            <a:xfrm>
              <a:off x="3454173" y="3507651"/>
              <a:ext cx="16796" cy="16892"/>
            </a:xfrm>
            <a:custGeom>
              <a:avLst/>
              <a:gdLst>
                <a:gd name="T0" fmla="*/ 4 w 11"/>
                <a:gd name="T1" fmla="*/ 0 h 13"/>
                <a:gd name="T2" fmla="*/ 0 w 11"/>
                <a:gd name="T3" fmla="*/ 8 h 13"/>
                <a:gd name="T4" fmla="*/ 6 w 11"/>
                <a:gd name="T5" fmla="*/ 13 h 13"/>
                <a:gd name="T6" fmla="*/ 11 w 11"/>
                <a:gd name="T7" fmla="*/ 8 h 13"/>
                <a:gd name="T8" fmla="*/ 11 w 11"/>
                <a:gd name="T9" fmla="*/ 8 h 13"/>
                <a:gd name="T10" fmla="*/ 6 w 11"/>
                <a:gd name="T11" fmla="*/ 4 h 13"/>
                <a:gd name="T12" fmla="*/ 4 w 11"/>
                <a:gd name="T13" fmla="*/ 2 h 13"/>
                <a:gd name="T14" fmla="*/ 4 w 11"/>
                <a:gd name="T15" fmla="*/ 2 h 13"/>
                <a:gd name="T16" fmla="*/ 4 w 11"/>
                <a:gd name="T17" fmla="*/ 0 h 13"/>
                <a:gd name="T18" fmla="*/ 4 w 11"/>
                <a:gd name="T19" fmla="*/ 0 h 13"/>
                <a:gd name="T20" fmla="*/ 4 w 11"/>
                <a:gd name="T21" fmla="*/ 0 h 13"/>
                <a:gd name="T22" fmla="*/ 4 w 11"/>
                <a:gd name="T23"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 h="13">
                  <a:moveTo>
                    <a:pt x="4" y="0"/>
                  </a:moveTo>
                  <a:lnTo>
                    <a:pt x="0" y="8"/>
                  </a:lnTo>
                  <a:lnTo>
                    <a:pt x="6" y="13"/>
                  </a:lnTo>
                  <a:lnTo>
                    <a:pt x="11" y="8"/>
                  </a:lnTo>
                  <a:lnTo>
                    <a:pt x="11" y="8"/>
                  </a:lnTo>
                  <a:lnTo>
                    <a:pt x="6" y="4"/>
                  </a:lnTo>
                  <a:lnTo>
                    <a:pt x="4" y="2"/>
                  </a:lnTo>
                  <a:lnTo>
                    <a:pt x="4" y="2"/>
                  </a:lnTo>
                  <a:lnTo>
                    <a:pt x="4" y="0"/>
                  </a:lnTo>
                  <a:lnTo>
                    <a:pt x="4" y="0"/>
                  </a:lnTo>
                  <a:lnTo>
                    <a:pt x="4" y="0"/>
                  </a:lnTo>
                  <a:lnTo>
                    <a:pt x="4" y="0"/>
                  </a:lnTo>
                  <a:close/>
                </a:path>
              </a:pathLst>
            </a:custGeom>
            <a:solidFill>
              <a:schemeClr val="bg1">
                <a:lumMod val="85000"/>
              </a:schemeClr>
            </a:solidFill>
            <a:ln w="635" cap="rnd">
              <a:solidFill>
                <a:schemeClr val="bg1">
                  <a:alpha val="17000"/>
                </a:schemeClr>
              </a:solidFill>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75" name="Freeform 375">
              <a:extLst>
                <a:ext uri="{FF2B5EF4-FFF2-40B4-BE49-F238E27FC236}">
                  <a16:creationId xmlns:a16="http://schemas.microsoft.com/office/drawing/2014/main" id="{B185F2ED-61C9-FA4E-887C-D9149C196DEB}"/>
                </a:ext>
              </a:extLst>
            </p:cNvPr>
            <p:cNvSpPr>
              <a:spLocks/>
            </p:cNvSpPr>
            <p:nvPr userDrawn="1"/>
          </p:nvSpPr>
          <p:spPr bwMode="auto">
            <a:xfrm>
              <a:off x="3454173" y="3507651"/>
              <a:ext cx="16796" cy="16892"/>
            </a:xfrm>
            <a:custGeom>
              <a:avLst/>
              <a:gdLst>
                <a:gd name="T0" fmla="*/ 4 w 11"/>
                <a:gd name="T1" fmla="*/ 0 h 13"/>
                <a:gd name="T2" fmla="*/ 0 w 11"/>
                <a:gd name="T3" fmla="*/ 8 h 13"/>
                <a:gd name="T4" fmla="*/ 6 w 11"/>
                <a:gd name="T5" fmla="*/ 13 h 13"/>
                <a:gd name="T6" fmla="*/ 11 w 11"/>
                <a:gd name="T7" fmla="*/ 8 h 13"/>
                <a:gd name="T8" fmla="*/ 11 w 11"/>
                <a:gd name="T9" fmla="*/ 8 h 13"/>
                <a:gd name="T10" fmla="*/ 6 w 11"/>
                <a:gd name="T11" fmla="*/ 4 h 13"/>
                <a:gd name="T12" fmla="*/ 4 w 11"/>
                <a:gd name="T13" fmla="*/ 2 h 13"/>
                <a:gd name="T14" fmla="*/ 4 w 11"/>
                <a:gd name="T15" fmla="*/ 2 h 13"/>
                <a:gd name="T16" fmla="*/ 4 w 11"/>
                <a:gd name="T17" fmla="*/ 0 h 13"/>
                <a:gd name="T18" fmla="*/ 4 w 11"/>
                <a:gd name="T19" fmla="*/ 0 h 13"/>
                <a:gd name="T20" fmla="*/ 4 w 11"/>
                <a:gd name="T21" fmla="*/ 0 h 13"/>
                <a:gd name="T22" fmla="*/ 4 w 11"/>
                <a:gd name="T23"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 h="13">
                  <a:moveTo>
                    <a:pt x="4" y="0"/>
                  </a:moveTo>
                  <a:lnTo>
                    <a:pt x="0" y="8"/>
                  </a:lnTo>
                  <a:lnTo>
                    <a:pt x="6" y="13"/>
                  </a:lnTo>
                  <a:lnTo>
                    <a:pt x="11" y="8"/>
                  </a:lnTo>
                  <a:lnTo>
                    <a:pt x="11" y="8"/>
                  </a:lnTo>
                  <a:lnTo>
                    <a:pt x="6" y="4"/>
                  </a:lnTo>
                  <a:lnTo>
                    <a:pt x="4" y="2"/>
                  </a:lnTo>
                  <a:lnTo>
                    <a:pt x="4" y="2"/>
                  </a:lnTo>
                  <a:lnTo>
                    <a:pt x="4" y="0"/>
                  </a:lnTo>
                  <a:lnTo>
                    <a:pt x="4" y="0"/>
                  </a:lnTo>
                  <a:lnTo>
                    <a:pt x="4" y="0"/>
                  </a:lnTo>
                  <a:lnTo>
                    <a:pt x="4" y="0"/>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76" name="Freeform 376">
              <a:extLst>
                <a:ext uri="{FF2B5EF4-FFF2-40B4-BE49-F238E27FC236}">
                  <a16:creationId xmlns:a16="http://schemas.microsoft.com/office/drawing/2014/main" id="{93BDC313-9A02-B645-BD67-0EA7F8617C87}"/>
                </a:ext>
              </a:extLst>
            </p:cNvPr>
            <p:cNvSpPr>
              <a:spLocks/>
            </p:cNvSpPr>
            <p:nvPr userDrawn="1"/>
          </p:nvSpPr>
          <p:spPr bwMode="auto">
            <a:xfrm>
              <a:off x="3474023" y="3512848"/>
              <a:ext cx="19849" cy="14293"/>
            </a:xfrm>
            <a:custGeom>
              <a:avLst/>
              <a:gdLst>
                <a:gd name="T0" fmla="*/ 8 w 13"/>
                <a:gd name="T1" fmla="*/ 0 h 11"/>
                <a:gd name="T2" fmla="*/ 13 w 13"/>
                <a:gd name="T3" fmla="*/ 6 h 11"/>
                <a:gd name="T4" fmla="*/ 10 w 13"/>
                <a:gd name="T5" fmla="*/ 11 h 11"/>
                <a:gd name="T6" fmla="*/ 0 w 13"/>
                <a:gd name="T7" fmla="*/ 11 h 11"/>
                <a:gd name="T8" fmla="*/ 4 w 13"/>
                <a:gd name="T9" fmla="*/ 4 h 11"/>
                <a:gd name="T10" fmla="*/ 8 w 13"/>
                <a:gd name="T11" fmla="*/ 0 h 11"/>
                <a:gd name="T12" fmla="*/ 8 w 13"/>
                <a:gd name="T13" fmla="*/ 0 h 11"/>
                <a:gd name="T14" fmla="*/ 8 w 13"/>
                <a:gd name="T15" fmla="*/ 0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11">
                  <a:moveTo>
                    <a:pt x="8" y="0"/>
                  </a:moveTo>
                  <a:lnTo>
                    <a:pt x="13" y="6"/>
                  </a:lnTo>
                  <a:lnTo>
                    <a:pt x="10" y="11"/>
                  </a:lnTo>
                  <a:lnTo>
                    <a:pt x="0" y="11"/>
                  </a:lnTo>
                  <a:lnTo>
                    <a:pt x="4" y="4"/>
                  </a:lnTo>
                  <a:lnTo>
                    <a:pt x="8" y="0"/>
                  </a:lnTo>
                  <a:lnTo>
                    <a:pt x="8" y="0"/>
                  </a:lnTo>
                  <a:lnTo>
                    <a:pt x="8" y="0"/>
                  </a:lnTo>
                  <a:close/>
                </a:path>
              </a:pathLst>
            </a:custGeom>
            <a:solidFill>
              <a:schemeClr val="bg1">
                <a:lumMod val="85000"/>
              </a:schemeClr>
            </a:solidFill>
            <a:ln w="635" cap="rnd">
              <a:solidFill>
                <a:schemeClr val="bg1">
                  <a:alpha val="17000"/>
                </a:schemeClr>
              </a:solidFill>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77" name="Freeform 377">
              <a:extLst>
                <a:ext uri="{FF2B5EF4-FFF2-40B4-BE49-F238E27FC236}">
                  <a16:creationId xmlns:a16="http://schemas.microsoft.com/office/drawing/2014/main" id="{B9CBD923-AD95-5642-9888-397CCD0FBA09}"/>
                </a:ext>
              </a:extLst>
            </p:cNvPr>
            <p:cNvSpPr>
              <a:spLocks/>
            </p:cNvSpPr>
            <p:nvPr userDrawn="1"/>
          </p:nvSpPr>
          <p:spPr bwMode="auto">
            <a:xfrm>
              <a:off x="3474023" y="3512848"/>
              <a:ext cx="19849" cy="14293"/>
            </a:xfrm>
            <a:custGeom>
              <a:avLst/>
              <a:gdLst>
                <a:gd name="T0" fmla="*/ 8 w 13"/>
                <a:gd name="T1" fmla="*/ 0 h 11"/>
                <a:gd name="T2" fmla="*/ 13 w 13"/>
                <a:gd name="T3" fmla="*/ 6 h 11"/>
                <a:gd name="T4" fmla="*/ 10 w 13"/>
                <a:gd name="T5" fmla="*/ 11 h 11"/>
                <a:gd name="T6" fmla="*/ 0 w 13"/>
                <a:gd name="T7" fmla="*/ 11 h 11"/>
                <a:gd name="T8" fmla="*/ 4 w 13"/>
                <a:gd name="T9" fmla="*/ 4 h 11"/>
                <a:gd name="T10" fmla="*/ 8 w 13"/>
                <a:gd name="T11" fmla="*/ 0 h 11"/>
                <a:gd name="T12" fmla="*/ 8 w 13"/>
                <a:gd name="T13" fmla="*/ 0 h 11"/>
                <a:gd name="T14" fmla="*/ 8 w 13"/>
                <a:gd name="T15" fmla="*/ 0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11">
                  <a:moveTo>
                    <a:pt x="8" y="0"/>
                  </a:moveTo>
                  <a:lnTo>
                    <a:pt x="13" y="6"/>
                  </a:lnTo>
                  <a:lnTo>
                    <a:pt x="10" y="11"/>
                  </a:lnTo>
                  <a:lnTo>
                    <a:pt x="0" y="11"/>
                  </a:lnTo>
                  <a:lnTo>
                    <a:pt x="4" y="4"/>
                  </a:lnTo>
                  <a:lnTo>
                    <a:pt x="8" y="0"/>
                  </a:lnTo>
                  <a:lnTo>
                    <a:pt x="8" y="0"/>
                  </a:lnTo>
                  <a:lnTo>
                    <a:pt x="8" y="0"/>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78" name="Freeform 378">
              <a:extLst>
                <a:ext uri="{FF2B5EF4-FFF2-40B4-BE49-F238E27FC236}">
                  <a16:creationId xmlns:a16="http://schemas.microsoft.com/office/drawing/2014/main" id="{7E07ABB2-8829-D040-AA30-0522A000A192}"/>
                </a:ext>
              </a:extLst>
            </p:cNvPr>
            <p:cNvSpPr>
              <a:spLocks/>
            </p:cNvSpPr>
            <p:nvPr userDrawn="1"/>
          </p:nvSpPr>
          <p:spPr bwMode="auto">
            <a:xfrm>
              <a:off x="3503033" y="3507651"/>
              <a:ext cx="16796" cy="12993"/>
            </a:xfrm>
            <a:custGeom>
              <a:avLst/>
              <a:gdLst>
                <a:gd name="T0" fmla="*/ 0 w 11"/>
                <a:gd name="T1" fmla="*/ 0 h 10"/>
                <a:gd name="T2" fmla="*/ 4 w 11"/>
                <a:gd name="T3" fmla="*/ 8 h 10"/>
                <a:gd name="T4" fmla="*/ 9 w 11"/>
                <a:gd name="T5" fmla="*/ 10 h 10"/>
                <a:gd name="T6" fmla="*/ 11 w 11"/>
                <a:gd name="T7" fmla="*/ 8 h 10"/>
                <a:gd name="T8" fmla="*/ 11 w 11"/>
                <a:gd name="T9" fmla="*/ 2 h 10"/>
                <a:gd name="T10" fmla="*/ 0 w 11"/>
                <a:gd name="T11" fmla="*/ 0 h 10"/>
                <a:gd name="T12" fmla="*/ 0 w 11"/>
                <a:gd name="T13" fmla="*/ 0 h 10"/>
                <a:gd name="T14" fmla="*/ 0 w 11"/>
                <a:gd name="T15" fmla="*/ 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10">
                  <a:moveTo>
                    <a:pt x="0" y="0"/>
                  </a:moveTo>
                  <a:lnTo>
                    <a:pt x="4" y="8"/>
                  </a:lnTo>
                  <a:lnTo>
                    <a:pt x="9" y="10"/>
                  </a:lnTo>
                  <a:lnTo>
                    <a:pt x="11" y="8"/>
                  </a:lnTo>
                  <a:lnTo>
                    <a:pt x="11" y="2"/>
                  </a:lnTo>
                  <a:lnTo>
                    <a:pt x="0" y="0"/>
                  </a:lnTo>
                  <a:lnTo>
                    <a:pt x="0" y="0"/>
                  </a:lnTo>
                  <a:lnTo>
                    <a:pt x="0" y="0"/>
                  </a:lnTo>
                  <a:close/>
                </a:path>
              </a:pathLst>
            </a:custGeom>
            <a:solidFill>
              <a:schemeClr val="bg1">
                <a:lumMod val="85000"/>
              </a:schemeClr>
            </a:solidFill>
            <a:ln w="635" cap="rnd">
              <a:solidFill>
                <a:schemeClr val="bg1">
                  <a:alpha val="17000"/>
                </a:schemeClr>
              </a:solidFill>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79" name="Freeform 379">
              <a:extLst>
                <a:ext uri="{FF2B5EF4-FFF2-40B4-BE49-F238E27FC236}">
                  <a16:creationId xmlns:a16="http://schemas.microsoft.com/office/drawing/2014/main" id="{7D8C3C9A-0E32-2B4B-9140-9C75C508DE05}"/>
                </a:ext>
              </a:extLst>
            </p:cNvPr>
            <p:cNvSpPr>
              <a:spLocks/>
            </p:cNvSpPr>
            <p:nvPr userDrawn="1"/>
          </p:nvSpPr>
          <p:spPr bwMode="auto">
            <a:xfrm>
              <a:off x="3503033" y="3507651"/>
              <a:ext cx="16796" cy="12993"/>
            </a:xfrm>
            <a:custGeom>
              <a:avLst/>
              <a:gdLst>
                <a:gd name="T0" fmla="*/ 0 w 11"/>
                <a:gd name="T1" fmla="*/ 0 h 10"/>
                <a:gd name="T2" fmla="*/ 4 w 11"/>
                <a:gd name="T3" fmla="*/ 8 h 10"/>
                <a:gd name="T4" fmla="*/ 9 w 11"/>
                <a:gd name="T5" fmla="*/ 10 h 10"/>
                <a:gd name="T6" fmla="*/ 11 w 11"/>
                <a:gd name="T7" fmla="*/ 8 h 10"/>
                <a:gd name="T8" fmla="*/ 11 w 11"/>
                <a:gd name="T9" fmla="*/ 2 h 10"/>
                <a:gd name="T10" fmla="*/ 0 w 11"/>
                <a:gd name="T11" fmla="*/ 0 h 10"/>
                <a:gd name="T12" fmla="*/ 0 w 11"/>
                <a:gd name="T13" fmla="*/ 0 h 10"/>
                <a:gd name="T14" fmla="*/ 0 w 11"/>
                <a:gd name="T15" fmla="*/ 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10">
                  <a:moveTo>
                    <a:pt x="0" y="0"/>
                  </a:moveTo>
                  <a:lnTo>
                    <a:pt x="4" y="8"/>
                  </a:lnTo>
                  <a:lnTo>
                    <a:pt x="9" y="10"/>
                  </a:lnTo>
                  <a:lnTo>
                    <a:pt x="11" y="8"/>
                  </a:lnTo>
                  <a:lnTo>
                    <a:pt x="11" y="2"/>
                  </a:lnTo>
                  <a:lnTo>
                    <a:pt x="0" y="0"/>
                  </a:lnTo>
                  <a:lnTo>
                    <a:pt x="0" y="0"/>
                  </a:lnTo>
                  <a:lnTo>
                    <a:pt x="0" y="0"/>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80" name="Freeform 380">
              <a:extLst>
                <a:ext uri="{FF2B5EF4-FFF2-40B4-BE49-F238E27FC236}">
                  <a16:creationId xmlns:a16="http://schemas.microsoft.com/office/drawing/2014/main" id="{4A0F343F-B320-824C-A512-AC19CA8D822A}"/>
                </a:ext>
              </a:extLst>
            </p:cNvPr>
            <p:cNvSpPr>
              <a:spLocks/>
            </p:cNvSpPr>
            <p:nvPr userDrawn="1"/>
          </p:nvSpPr>
          <p:spPr bwMode="auto">
            <a:xfrm>
              <a:off x="3538151" y="3502453"/>
              <a:ext cx="117569" cy="18191"/>
            </a:xfrm>
            <a:custGeom>
              <a:avLst/>
              <a:gdLst>
                <a:gd name="T0" fmla="*/ 7 w 77"/>
                <a:gd name="T1" fmla="*/ 6 h 14"/>
                <a:gd name="T2" fmla="*/ 7 w 77"/>
                <a:gd name="T3" fmla="*/ 6 h 14"/>
                <a:gd name="T4" fmla="*/ 2 w 77"/>
                <a:gd name="T5" fmla="*/ 10 h 14"/>
                <a:gd name="T6" fmla="*/ 0 w 77"/>
                <a:gd name="T7" fmla="*/ 12 h 14"/>
                <a:gd name="T8" fmla="*/ 0 w 77"/>
                <a:gd name="T9" fmla="*/ 12 h 14"/>
                <a:gd name="T10" fmla="*/ 2 w 77"/>
                <a:gd name="T11" fmla="*/ 12 h 14"/>
                <a:gd name="T12" fmla="*/ 2 w 77"/>
                <a:gd name="T13" fmla="*/ 12 h 14"/>
                <a:gd name="T14" fmla="*/ 11 w 77"/>
                <a:gd name="T15" fmla="*/ 12 h 14"/>
                <a:gd name="T16" fmla="*/ 11 w 77"/>
                <a:gd name="T17" fmla="*/ 12 h 14"/>
                <a:gd name="T18" fmla="*/ 15 w 77"/>
                <a:gd name="T19" fmla="*/ 14 h 14"/>
                <a:gd name="T20" fmla="*/ 20 w 77"/>
                <a:gd name="T21" fmla="*/ 14 h 14"/>
                <a:gd name="T22" fmla="*/ 20 w 77"/>
                <a:gd name="T23" fmla="*/ 14 h 14"/>
                <a:gd name="T24" fmla="*/ 24 w 77"/>
                <a:gd name="T25" fmla="*/ 14 h 14"/>
                <a:gd name="T26" fmla="*/ 26 w 77"/>
                <a:gd name="T27" fmla="*/ 14 h 14"/>
                <a:gd name="T28" fmla="*/ 26 w 77"/>
                <a:gd name="T29" fmla="*/ 14 h 14"/>
                <a:gd name="T30" fmla="*/ 30 w 77"/>
                <a:gd name="T31" fmla="*/ 14 h 14"/>
                <a:gd name="T32" fmla="*/ 30 w 77"/>
                <a:gd name="T33" fmla="*/ 14 h 14"/>
                <a:gd name="T34" fmla="*/ 30 w 77"/>
                <a:gd name="T35" fmla="*/ 12 h 14"/>
                <a:gd name="T36" fmla="*/ 36 w 77"/>
                <a:gd name="T37" fmla="*/ 12 h 14"/>
                <a:gd name="T38" fmla="*/ 36 w 77"/>
                <a:gd name="T39" fmla="*/ 12 h 14"/>
                <a:gd name="T40" fmla="*/ 38 w 77"/>
                <a:gd name="T41" fmla="*/ 12 h 14"/>
                <a:gd name="T42" fmla="*/ 41 w 77"/>
                <a:gd name="T43" fmla="*/ 10 h 14"/>
                <a:gd name="T44" fmla="*/ 41 w 77"/>
                <a:gd name="T45" fmla="*/ 8 h 14"/>
                <a:gd name="T46" fmla="*/ 41 w 77"/>
                <a:gd name="T47" fmla="*/ 8 h 14"/>
                <a:gd name="T48" fmla="*/ 45 w 77"/>
                <a:gd name="T49" fmla="*/ 6 h 14"/>
                <a:gd name="T50" fmla="*/ 53 w 77"/>
                <a:gd name="T51" fmla="*/ 6 h 14"/>
                <a:gd name="T52" fmla="*/ 53 w 77"/>
                <a:gd name="T53" fmla="*/ 6 h 14"/>
                <a:gd name="T54" fmla="*/ 62 w 77"/>
                <a:gd name="T55" fmla="*/ 4 h 14"/>
                <a:gd name="T56" fmla="*/ 62 w 77"/>
                <a:gd name="T57" fmla="*/ 4 h 14"/>
                <a:gd name="T58" fmla="*/ 72 w 77"/>
                <a:gd name="T59" fmla="*/ 6 h 14"/>
                <a:gd name="T60" fmla="*/ 77 w 77"/>
                <a:gd name="T61" fmla="*/ 6 h 14"/>
                <a:gd name="T62" fmla="*/ 77 w 77"/>
                <a:gd name="T63" fmla="*/ 6 h 14"/>
                <a:gd name="T64" fmla="*/ 77 w 77"/>
                <a:gd name="T65" fmla="*/ 4 h 14"/>
                <a:gd name="T66" fmla="*/ 77 w 77"/>
                <a:gd name="T67" fmla="*/ 4 h 14"/>
                <a:gd name="T68" fmla="*/ 75 w 77"/>
                <a:gd name="T69" fmla="*/ 4 h 14"/>
                <a:gd name="T70" fmla="*/ 72 w 77"/>
                <a:gd name="T71" fmla="*/ 2 h 14"/>
                <a:gd name="T72" fmla="*/ 58 w 77"/>
                <a:gd name="T73" fmla="*/ 2 h 14"/>
                <a:gd name="T74" fmla="*/ 41 w 77"/>
                <a:gd name="T75" fmla="*/ 0 h 14"/>
                <a:gd name="T76" fmla="*/ 36 w 77"/>
                <a:gd name="T77" fmla="*/ 8 h 14"/>
                <a:gd name="T78" fmla="*/ 24 w 77"/>
                <a:gd name="T79" fmla="*/ 8 h 14"/>
                <a:gd name="T80" fmla="*/ 17 w 77"/>
                <a:gd name="T81" fmla="*/ 8 h 14"/>
                <a:gd name="T82" fmla="*/ 11 w 77"/>
                <a:gd name="T83" fmla="*/ 6 h 14"/>
                <a:gd name="T84" fmla="*/ 7 w 77"/>
                <a:gd name="T85" fmla="*/ 6 h 14"/>
                <a:gd name="T86" fmla="*/ 7 w 77"/>
                <a:gd name="T87" fmla="*/ 6 h 14"/>
                <a:gd name="T88" fmla="*/ 7 w 77"/>
                <a:gd name="T89" fmla="*/ 6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7" h="14">
                  <a:moveTo>
                    <a:pt x="7" y="6"/>
                  </a:moveTo>
                  <a:lnTo>
                    <a:pt x="7" y="6"/>
                  </a:lnTo>
                  <a:lnTo>
                    <a:pt x="2" y="10"/>
                  </a:lnTo>
                  <a:lnTo>
                    <a:pt x="0" y="12"/>
                  </a:lnTo>
                  <a:lnTo>
                    <a:pt x="0" y="12"/>
                  </a:lnTo>
                  <a:lnTo>
                    <a:pt x="2" y="12"/>
                  </a:lnTo>
                  <a:lnTo>
                    <a:pt x="2" y="12"/>
                  </a:lnTo>
                  <a:lnTo>
                    <a:pt x="11" y="12"/>
                  </a:lnTo>
                  <a:lnTo>
                    <a:pt x="11" y="12"/>
                  </a:lnTo>
                  <a:lnTo>
                    <a:pt x="15" y="14"/>
                  </a:lnTo>
                  <a:lnTo>
                    <a:pt x="20" y="14"/>
                  </a:lnTo>
                  <a:lnTo>
                    <a:pt x="20" y="14"/>
                  </a:lnTo>
                  <a:lnTo>
                    <a:pt x="24" y="14"/>
                  </a:lnTo>
                  <a:lnTo>
                    <a:pt x="26" y="14"/>
                  </a:lnTo>
                  <a:lnTo>
                    <a:pt x="26" y="14"/>
                  </a:lnTo>
                  <a:lnTo>
                    <a:pt x="30" y="14"/>
                  </a:lnTo>
                  <a:lnTo>
                    <a:pt x="30" y="14"/>
                  </a:lnTo>
                  <a:lnTo>
                    <a:pt x="30" y="12"/>
                  </a:lnTo>
                  <a:lnTo>
                    <a:pt x="36" y="12"/>
                  </a:lnTo>
                  <a:lnTo>
                    <a:pt x="36" y="12"/>
                  </a:lnTo>
                  <a:lnTo>
                    <a:pt x="38" y="12"/>
                  </a:lnTo>
                  <a:lnTo>
                    <a:pt x="41" y="10"/>
                  </a:lnTo>
                  <a:lnTo>
                    <a:pt x="41" y="8"/>
                  </a:lnTo>
                  <a:lnTo>
                    <a:pt x="41" y="8"/>
                  </a:lnTo>
                  <a:lnTo>
                    <a:pt x="45" y="6"/>
                  </a:lnTo>
                  <a:lnTo>
                    <a:pt x="53" y="6"/>
                  </a:lnTo>
                  <a:lnTo>
                    <a:pt x="53" y="6"/>
                  </a:lnTo>
                  <a:lnTo>
                    <a:pt x="62" y="4"/>
                  </a:lnTo>
                  <a:lnTo>
                    <a:pt x="62" y="4"/>
                  </a:lnTo>
                  <a:lnTo>
                    <a:pt x="72" y="6"/>
                  </a:lnTo>
                  <a:lnTo>
                    <a:pt x="77" y="6"/>
                  </a:lnTo>
                  <a:lnTo>
                    <a:pt x="77" y="6"/>
                  </a:lnTo>
                  <a:lnTo>
                    <a:pt x="77" y="4"/>
                  </a:lnTo>
                  <a:lnTo>
                    <a:pt x="77" y="4"/>
                  </a:lnTo>
                  <a:lnTo>
                    <a:pt x="75" y="4"/>
                  </a:lnTo>
                  <a:lnTo>
                    <a:pt x="72" y="2"/>
                  </a:lnTo>
                  <a:lnTo>
                    <a:pt x="58" y="2"/>
                  </a:lnTo>
                  <a:lnTo>
                    <a:pt x="41" y="0"/>
                  </a:lnTo>
                  <a:lnTo>
                    <a:pt x="36" y="8"/>
                  </a:lnTo>
                  <a:lnTo>
                    <a:pt x="24" y="8"/>
                  </a:lnTo>
                  <a:lnTo>
                    <a:pt x="17" y="8"/>
                  </a:lnTo>
                  <a:lnTo>
                    <a:pt x="11" y="6"/>
                  </a:lnTo>
                  <a:lnTo>
                    <a:pt x="7" y="6"/>
                  </a:lnTo>
                  <a:lnTo>
                    <a:pt x="7" y="6"/>
                  </a:lnTo>
                  <a:lnTo>
                    <a:pt x="7" y="6"/>
                  </a:lnTo>
                  <a:close/>
                </a:path>
              </a:pathLst>
            </a:custGeom>
            <a:solidFill>
              <a:schemeClr val="bg1">
                <a:lumMod val="85000"/>
              </a:schemeClr>
            </a:solidFill>
            <a:ln w="635" cap="rnd">
              <a:solidFill>
                <a:schemeClr val="bg1">
                  <a:alpha val="17000"/>
                </a:schemeClr>
              </a:solidFill>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81" name="Freeform 381">
              <a:extLst>
                <a:ext uri="{FF2B5EF4-FFF2-40B4-BE49-F238E27FC236}">
                  <a16:creationId xmlns:a16="http://schemas.microsoft.com/office/drawing/2014/main" id="{27211F8F-3C42-E04C-8BE8-2DF312551674}"/>
                </a:ext>
              </a:extLst>
            </p:cNvPr>
            <p:cNvSpPr>
              <a:spLocks/>
            </p:cNvSpPr>
            <p:nvPr userDrawn="1"/>
          </p:nvSpPr>
          <p:spPr bwMode="auto">
            <a:xfrm>
              <a:off x="3538151" y="3502453"/>
              <a:ext cx="117569" cy="18191"/>
            </a:xfrm>
            <a:custGeom>
              <a:avLst/>
              <a:gdLst>
                <a:gd name="T0" fmla="*/ 7 w 77"/>
                <a:gd name="T1" fmla="*/ 6 h 14"/>
                <a:gd name="T2" fmla="*/ 7 w 77"/>
                <a:gd name="T3" fmla="*/ 6 h 14"/>
                <a:gd name="T4" fmla="*/ 2 w 77"/>
                <a:gd name="T5" fmla="*/ 10 h 14"/>
                <a:gd name="T6" fmla="*/ 0 w 77"/>
                <a:gd name="T7" fmla="*/ 12 h 14"/>
                <a:gd name="T8" fmla="*/ 0 w 77"/>
                <a:gd name="T9" fmla="*/ 12 h 14"/>
                <a:gd name="T10" fmla="*/ 2 w 77"/>
                <a:gd name="T11" fmla="*/ 12 h 14"/>
                <a:gd name="T12" fmla="*/ 2 w 77"/>
                <a:gd name="T13" fmla="*/ 12 h 14"/>
                <a:gd name="T14" fmla="*/ 11 w 77"/>
                <a:gd name="T15" fmla="*/ 12 h 14"/>
                <a:gd name="T16" fmla="*/ 11 w 77"/>
                <a:gd name="T17" fmla="*/ 12 h 14"/>
                <a:gd name="T18" fmla="*/ 15 w 77"/>
                <a:gd name="T19" fmla="*/ 14 h 14"/>
                <a:gd name="T20" fmla="*/ 20 w 77"/>
                <a:gd name="T21" fmla="*/ 14 h 14"/>
                <a:gd name="T22" fmla="*/ 20 w 77"/>
                <a:gd name="T23" fmla="*/ 14 h 14"/>
                <a:gd name="T24" fmla="*/ 24 w 77"/>
                <a:gd name="T25" fmla="*/ 14 h 14"/>
                <a:gd name="T26" fmla="*/ 26 w 77"/>
                <a:gd name="T27" fmla="*/ 14 h 14"/>
                <a:gd name="T28" fmla="*/ 26 w 77"/>
                <a:gd name="T29" fmla="*/ 14 h 14"/>
                <a:gd name="T30" fmla="*/ 30 w 77"/>
                <a:gd name="T31" fmla="*/ 14 h 14"/>
                <a:gd name="T32" fmla="*/ 30 w 77"/>
                <a:gd name="T33" fmla="*/ 14 h 14"/>
                <a:gd name="T34" fmla="*/ 30 w 77"/>
                <a:gd name="T35" fmla="*/ 12 h 14"/>
                <a:gd name="T36" fmla="*/ 36 w 77"/>
                <a:gd name="T37" fmla="*/ 12 h 14"/>
                <a:gd name="T38" fmla="*/ 36 w 77"/>
                <a:gd name="T39" fmla="*/ 12 h 14"/>
                <a:gd name="T40" fmla="*/ 38 w 77"/>
                <a:gd name="T41" fmla="*/ 12 h 14"/>
                <a:gd name="T42" fmla="*/ 41 w 77"/>
                <a:gd name="T43" fmla="*/ 10 h 14"/>
                <a:gd name="T44" fmla="*/ 41 w 77"/>
                <a:gd name="T45" fmla="*/ 8 h 14"/>
                <a:gd name="T46" fmla="*/ 41 w 77"/>
                <a:gd name="T47" fmla="*/ 8 h 14"/>
                <a:gd name="T48" fmla="*/ 45 w 77"/>
                <a:gd name="T49" fmla="*/ 6 h 14"/>
                <a:gd name="T50" fmla="*/ 53 w 77"/>
                <a:gd name="T51" fmla="*/ 6 h 14"/>
                <a:gd name="T52" fmla="*/ 53 w 77"/>
                <a:gd name="T53" fmla="*/ 6 h 14"/>
                <a:gd name="T54" fmla="*/ 62 w 77"/>
                <a:gd name="T55" fmla="*/ 4 h 14"/>
                <a:gd name="T56" fmla="*/ 62 w 77"/>
                <a:gd name="T57" fmla="*/ 4 h 14"/>
                <a:gd name="T58" fmla="*/ 72 w 77"/>
                <a:gd name="T59" fmla="*/ 6 h 14"/>
                <a:gd name="T60" fmla="*/ 77 w 77"/>
                <a:gd name="T61" fmla="*/ 6 h 14"/>
                <a:gd name="T62" fmla="*/ 77 w 77"/>
                <a:gd name="T63" fmla="*/ 6 h 14"/>
                <a:gd name="T64" fmla="*/ 77 w 77"/>
                <a:gd name="T65" fmla="*/ 4 h 14"/>
                <a:gd name="T66" fmla="*/ 77 w 77"/>
                <a:gd name="T67" fmla="*/ 4 h 14"/>
                <a:gd name="T68" fmla="*/ 75 w 77"/>
                <a:gd name="T69" fmla="*/ 4 h 14"/>
                <a:gd name="T70" fmla="*/ 72 w 77"/>
                <a:gd name="T71" fmla="*/ 2 h 14"/>
                <a:gd name="T72" fmla="*/ 58 w 77"/>
                <a:gd name="T73" fmla="*/ 2 h 14"/>
                <a:gd name="T74" fmla="*/ 41 w 77"/>
                <a:gd name="T75" fmla="*/ 0 h 14"/>
                <a:gd name="T76" fmla="*/ 36 w 77"/>
                <a:gd name="T77" fmla="*/ 8 h 14"/>
                <a:gd name="T78" fmla="*/ 24 w 77"/>
                <a:gd name="T79" fmla="*/ 8 h 14"/>
                <a:gd name="T80" fmla="*/ 17 w 77"/>
                <a:gd name="T81" fmla="*/ 8 h 14"/>
                <a:gd name="T82" fmla="*/ 11 w 77"/>
                <a:gd name="T83" fmla="*/ 6 h 14"/>
                <a:gd name="T84" fmla="*/ 7 w 77"/>
                <a:gd name="T85" fmla="*/ 6 h 14"/>
                <a:gd name="T86" fmla="*/ 7 w 77"/>
                <a:gd name="T87" fmla="*/ 6 h 14"/>
                <a:gd name="T88" fmla="*/ 7 w 77"/>
                <a:gd name="T89" fmla="*/ 6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7" h="14">
                  <a:moveTo>
                    <a:pt x="7" y="6"/>
                  </a:moveTo>
                  <a:lnTo>
                    <a:pt x="7" y="6"/>
                  </a:lnTo>
                  <a:lnTo>
                    <a:pt x="2" y="10"/>
                  </a:lnTo>
                  <a:lnTo>
                    <a:pt x="0" y="12"/>
                  </a:lnTo>
                  <a:lnTo>
                    <a:pt x="0" y="12"/>
                  </a:lnTo>
                  <a:lnTo>
                    <a:pt x="2" y="12"/>
                  </a:lnTo>
                  <a:lnTo>
                    <a:pt x="2" y="12"/>
                  </a:lnTo>
                  <a:lnTo>
                    <a:pt x="11" y="12"/>
                  </a:lnTo>
                  <a:lnTo>
                    <a:pt x="11" y="12"/>
                  </a:lnTo>
                  <a:lnTo>
                    <a:pt x="15" y="14"/>
                  </a:lnTo>
                  <a:lnTo>
                    <a:pt x="20" y="14"/>
                  </a:lnTo>
                  <a:lnTo>
                    <a:pt x="20" y="14"/>
                  </a:lnTo>
                  <a:lnTo>
                    <a:pt x="24" y="14"/>
                  </a:lnTo>
                  <a:lnTo>
                    <a:pt x="26" y="14"/>
                  </a:lnTo>
                  <a:lnTo>
                    <a:pt x="26" y="14"/>
                  </a:lnTo>
                  <a:lnTo>
                    <a:pt x="30" y="14"/>
                  </a:lnTo>
                  <a:lnTo>
                    <a:pt x="30" y="14"/>
                  </a:lnTo>
                  <a:lnTo>
                    <a:pt x="30" y="12"/>
                  </a:lnTo>
                  <a:lnTo>
                    <a:pt x="36" y="12"/>
                  </a:lnTo>
                  <a:lnTo>
                    <a:pt x="36" y="12"/>
                  </a:lnTo>
                  <a:lnTo>
                    <a:pt x="38" y="12"/>
                  </a:lnTo>
                  <a:lnTo>
                    <a:pt x="41" y="10"/>
                  </a:lnTo>
                  <a:lnTo>
                    <a:pt x="41" y="8"/>
                  </a:lnTo>
                  <a:lnTo>
                    <a:pt x="41" y="8"/>
                  </a:lnTo>
                  <a:lnTo>
                    <a:pt x="45" y="6"/>
                  </a:lnTo>
                  <a:lnTo>
                    <a:pt x="53" y="6"/>
                  </a:lnTo>
                  <a:lnTo>
                    <a:pt x="53" y="6"/>
                  </a:lnTo>
                  <a:lnTo>
                    <a:pt x="62" y="4"/>
                  </a:lnTo>
                  <a:lnTo>
                    <a:pt x="62" y="4"/>
                  </a:lnTo>
                  <a:lnTo>
                    <a:pt x="72" y="6"/>
                  </a:lnTo>
                  <a:lnTo>
                    <a:pt x="77" y="6"/>
                  </a:lnTo>
                  <a:lnTo>
                    <a:pt x="77" y="6"/>
                  </a:lnTo>
                  <a:lnTo>
                    <a:pt x="77" y="4"/>
                  </a:lnTo>
                  <a:lnTo>
                    <a:pt x="77" y="4"/>
                  </a:lnTo>
                  <a:lnTo>
                    <a:pt x="75" y="4"/>
                  </a:lnTo>
                  <a:lnTo>
                    <a:pt x="72" y="2"/>
                  </a:lnTo>
                  <a:lnTo>
                    <a:pt x="58" y="2"/>
                  </a:lnTo>
                  <a:lnTo>
                    <a:pt x="41" y="0"/>
                  </a:lnTo>
                  <a:lnTo>
                    <a:pt x="36" y="8"/>
                  </a:lnTo>
                  <a:lnTo>
                    <a:pt x="24" y="8"/>
                  </a:lnTo>
                  <a:lnTo>
                    <a:pt x="17" y="8"/>
                  </a:lnTo>
                  <a:lnTo>
                    <a:pt x="11" y="6"/>
                  </a:lnTo>
                  <a:lnTo>
                    <a:pt x="7" y="6"/>
                  </a:lnTo>
                  <a:lnTo>
                    <a:pt x="7" y="6"/>
                  </a:lnTo>
                  <a:lnTo>
                    <a:pt x="7" y="6"/>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82" name="Freeform 382">
              <a:extLst>
                <a:ext uri="{FF2B5EF4-FFF2-40B4-BE49-F238E27FC236}">
                  <a16:creationId xmlns:a16="http://schemas.microsoft.com/office/drawing/2014/main" id="{01DDFC35-950B-FD4E-A97C-35588B0E8870}"/>
                </a:ext>
              </a:extLst>
            </p:cNvPr>
            <p:cNvSpPr>
              <a:spLocks/>
            </p:cNvSpPr>
            <p:nvPr userDrawn="1"/>
          </p:nvSpPr>
          <p:spPr bwMode="auto">
            <a:xfrm>
              <a:off x="3519829" y="3527141"/>
              <a:ext cx="35118" cy="24688"/>
            </a:xfrm>
            <a:custGeom>
              <a:avLst/>
              <a:gdLst>
                <a:gd name="T0" fmla="*/ 0 w 23"/>
                <a:gd name="T1" fmla="*/ 8 h 19"/>
                <a:gd name="T2" fmla="*/ 0 w 23"/>
                <a:gd name="T3" fmla="*/ 8 h 19"/>
                <a:gd name="T4" fmla="*/ 0 w 23"/>
                <a:gd name="T5" fmla="*/ 6 h 19"/>
                <a:gd name="T6" fmla="*/ 0 w 23"/>
                <a:gd name="T7" fmla="*/ 2 h 19"/>
                <a:gd name="T8" fmla="*/ 0 w 23"/>
                <a:gd name="T9" fmla="*/ 0 h 19"/>
                <a:gd name="T10" fmla="*/ 2 w 23"/>
                <a:gd name="T11" fmla="*/ 0 h 19"/>
                <a:gd name="T12" fmla="*/ 4 w 23"/>
                <a:gd name="T13" fmla="*/ 0 h 19"/>
                <a:gd name="T14" fmla="*/ 4 w 23"/>
                <a:gd name="T15" fmla="*/ 2 h 19"/>
                <a:gd name="T16" fmla="*/ 4 w 23"/>
                <a:gd name="T17" fmla="*/ 2 h 19"/>
                <a:gd name="T18" fmla="*/ 10 w 23"/>
                <a:gd name="T19" fmla="*/ 4 h 19"/>
                <a:gd name="T20" fmla="*/ 12 w 23"/>
                <a:gd name="T21" fmla="*/ 6 h 19"/>
                <a:gd name="T22" fmla="*/ 15 w 23"/>
                <a:gd name="T23" fmla="*/ 4 h 19"/>
                <a:gd name="T24" fmla="*/ 15 w 23"/>
                <a:gd name="T25" fmla="*/ 4 h 19"/>
                <a:gd name="T26" fmla="*/ 15 w 23"/>
                <a:gd name="T27" fmla="*/ 4 h 19"/>
                <a:gd name="T28" fmla="*/ 15 w 23"/>
                <a:gd name="T29" fmla="*/ 8 h 19"/>
                <a:gd name="T30" fmla="*/ 19 w 23"/>
                <a:gd name="T31" fmla="*/ 12 h 19"/>
                <a:gd name="T32" fmla="*/ 21 w 23"/>
                <a:gd name="T33" fmla="*/ 12 h 19"/>
                <a:gd name="T34" fmla="*/ 21 w 23"/>
                <a:gd name="T35" fmla="*/ 12 h 19"/>
                <a:gd name="T36" fmla="*/ 23 w 23"/>
                <a:gd name="T37" fmla="*/ 12 h 19"/>
                <a:gd name="T38" fmla="*/ 23 w 23"/>
                <a:gd name="T39" fmla="*/ 15 h 19"/>
                <a:gd name="T40" fmla="*/ 23 w 23"/>
                <a:gd name="T41" fmla="*/ 17 h 19"/>
                <a:gd name="T42" fmla="*/ 21 w 23"/>
                <a:gd name="T43" fmla="*/ 19 h 19"/>
                <a:gd name="T44" fmla="*/ 15 w 23"/>
                <a:gd name="T45" fmla="*/ 15 h 19"/>
                <a:gd name="T46" fmla="*/ 10 w 23"/>
                <a:gd name="T47" fmla="*/ 12 h 19"/>
                <a:gd name="T48" fmla="*/ 0 w 23"/>
                <a:gd name="T49" fmla="*/ 8 h 19"/>
                <a:gd name="T50" fmla="*/ 0 w 23"/>
                <a:gd name="T51" fmla="*/ 8 h 19"/>
                <a:gd name="T52" fmla="*/ 0 w 23"/>
                <a:gd name="T53" fmla="*/ 8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3" h="19">
                  <a:moveTo>
                    <a:pt x="0" y="8"/>
                  </a:moveTo>
                  <a:lnTo>
                    <a:pt x="0" y="8"/>
                  </a:lnTo>
                  <a:lnTo>
                    <a:pt x="0" y="6"/>
                  </a:lnTo>
                  <a:lnTo>
                    <a:pt x="0" y="2"/>
                  </a:lnTo>
                  <a:lnTo>
                    <a:pt x="0" y="0"/>
                  </a:lnTo>
                  <a:lnTo>
                    <a:pt x="2" y="0"/>
                  </a:lnTo>
                  <a:lnTo>
                    <a:pt x="4" y="0"/>
                  </a:lnTo>
                  <a:lnTo>
                    <a:pt x="4" y="2"/>
                  </a:lnTo>
                  <a:lnTo>
                    <a:pt x="4" y="2"/>
                  </a:lnTo>
                  <a:lnTo>
                    <a:pt x="10" y="4"/>
                  </a:lnTo>
                  <a:lnTo>
                    <a:pt x="12" y="6"/>
                  </a:lnTo>
                  <a:lnTo>
                    <a:pt x="15" y="4"/>
                  </a:lnTo>
                  <a:lnTo>
                    <a:pt x="15" y="4"/>
                  </a:lnTo>
                  <a:lnTo>
                    <a:pt x="15" y="4"/>
                  </a:lnTo>
                  <a:lnTo>
                    <a:pt x="15" y="8"/>
                  </a:lnTo>
                  <a:lnTo>
                    <a:pt x="19" y="12"/>
                  </a:lnTo>
                  <a:lnTo>
                    <a:pt x="21" y="12"/>
                  </a:lnTo>
                  <a:lnTo>
                    <a:pt x="21" y="12"/>
                  </a:lnTo>
                  <a:lnTo>
                    <a:pt x="23" y="12"/>
                  </a:lnTo>
                  <a:lnTo>
                    <a:pt x="23" y="15"/>
                  </a:lnTo>
                  <a:lnTo>
                    <a:pt x="23" y="17"/>
                  </a:lnTo>
                  <a:lnTo>
                    <a:pt x="21" y="19"/>
                  </a:lnTo>
                  <a:lnTo>
                    <a:pt x="15" y="15"/>
                  </a:lnTo>
                  <a:lnTo>
                    <a:pt x="10" y="12"/>
                  </a:lnTo>
                  <a:lnTo>
                    <a:pt x="0" y="8"/>
                  </a:lnTo>
                  <a:lnTo>
                    <a:pt x="0" y="8"/>
                  </a:lnTo>
                  <a:lnTo>
                    <a:pt x="0" y="8"/>
                  </a:lnTo>
                  <a:close/>
                </a:path>
              </a:pathLst>
            </a:custGeom>
            <a:solidFill>
              <a:schemeClr val="bg1">
                <a:lumMod val="85000"/>
              </a:schemeClr>
            </a:solidFill>
            <a:ln w="635" cap="rnd">
              <a:solidFill>
                <a:schemeClr val="bg1">
                  <a:alpha val="17000"/>
                </a:schemeClr>
              </a:solidFill>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83" name="Freeform 383">
              <a:extLst>
                <a:ext uri="{FF2B5EF4-FFF2-40B4-BE49-F238E27FC236}">
                  <a16:creationId xmlns:a16="http://schemas.microsoft.com/office/drawing/2014/main" id="{DC41A45C-3086-174D-A686-5A3EA54CB54E}"/>
                </a:ext>
              </a:extLst>
            </p:cNvPr>
            <p:cNvSpPr>
              <a:spLocks/>
            </p:cNvSpPr>
            <p:nvPr userDrawn="1"/>
          </p:nvSpPr>
          <p:spPr bwMode="auto">
            <a:xfrm>
              <a:off x="3519829" y="3527141"/>
              <a:ext cx="35118" cy="24688"/>
            </a:xfrm>
            <a:custGeom>
              <a:avLst/>
              <a:gdLst>
                <a:gd name="T0" fmla="*/ 0 w 23"/>
                <a:gd name="T1" fmla="*/ 8 h 19"/>
                <a:gd name="T2" fmla="*/ 0 w 23"/>
                <a:gd name="T3" fmla="*/ 8 h 19"/>
                <a:gd name="T4" fmla="*/ 0 w 23"/>
                <a:gd name="T5" fmla="*/ 6 h 19"/>
                <a:gd name="T6" fmla="*/ 0 w 23"/>
                <a:gd name="T7" fmla="*/ 2 h 19"/>
                <a:gd name="T8" fmla="*/ 0 w 23"/>
                <a:gd name="T9" fmla="*/ 0 h 19"/>
                <a:gd name="T10" fmla="*/ 2 w 23"/>
                <a:gd name="T11" fmla="*/ 0 h 19"/>
                <a:gd name="T12" fmla="*/ 4 w 23"/>
                <a:gd name="T13" fmla="*/ 0 h 19"/>
                <a:gd name="T14" fmla="*/ 4 w 23"/>
                <a:gd name="T15" fmla="*/ 2 h 19"/>
                <a:gd name="T16" fmla="*/ 4 w 23"/>
                <a:gd name="T17" fmla="*/ 2 h 19"/>
                <a:gd name="T18" fmla="*/ 10 w 23"/>
                <a:gd name="T19" fmla="*/ 4 h 19"/>
                <a:gd name="T20" fmla="*/ 12 w 23"/>
                <a:gd name="T21" fmla="*/ 6 h 19"/>
                <a:gd name="T22" fmla="*/ 15 w 23"/>
                <a:gd name="T23" fmla="*/ 4 h 19"/>
                <a:gd name="T24" fmla="*/ 15 w 23"/>
                <a:gd name="T25" fmla="*/ 4 h 19"/>
                <a:gd name="T26" fmla="*/ 15 w 23"/>
                <a:gd name="T27" fmla="*/ 4 h 19"/>
                <a:gd name="T28" fmla="*/ 15 w 23"/>
                <a:gd name="T29" fmla="*/ 8 h 19"/>
                <a:gd name="T30" fmla="*/ 19 w 23"/>
                <a:gd name="T31" fmla="*/ 12 h 19"/>
                <a:gd name="T32" fmla="*/ 21 w 23"/>
                <a:gd name="T33" fmla="*/ 12 h 19"/>
                <a:gd name="T34" fmla="*/ 21 w 23"/>
                <a:gd name="T35" fmla="*/ 12 h 19"/>
                <a:gd name="T36" fmla="*/ 23 w 23"/>
                <a:gd name="T37" fmla="*/ 12 h 19"/>
                <a:gd name="T38" fmla="*/ 23 w 23"/>
                <a:gd name="T39" fmla="*/ 15 h 19"/>
                <a:gd name="T40" fmla="*/ 23 w 23"/>
                <a:gd name="T41" fmla="*/ 17 h 19"/>
                <a:gd name="T42" fmla="*/ 21 w 23"/>
                <a:gd name="T43" fmla="*/ 19 h 19"/>
                <a:gd name="T44" fmla="*/ 15 w 23"/>
                <a:gd name="T45" fmla="*/ 15 h 19"/>
                <a:gd name="T46" fmla="*/ 10 w 23"/>
                <a:gd name="T47" fmla="*/ 12 h 19"/>
                <a:gd name="T48" fmla="*/ 0 w 23"/>
                <a:gd name="T49" fmla="*/ 8 h 19"/>
                <a:gd name="T50" fmla="*/ 0 w 23"/>
                <a:gd name="T51" fmla="*/ 8 h 19"/>
                <a:gd name="T52" fmla="*/ 0 w 23"/>
                <a:gd name="T53" fmla="*/ 8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3" h="19">
                  <a:moveTo>
                    <a:pt x="0" y="8"/>
                  </a:moveTo>
                  <a:lnTo>
                    <a:pt x="0" y="8"/>
                  </a:lnTo>
                  <a:lnTo>
                    <a:pt x="0" y="6"/>
                  </a:lnTo>
                  <a:lnTo>
                    <a:pt x="0" y="2"/>
                  </a:lnTo>
                  <a:lnTo>
                    <a:pt x="0" y="0"/>
                  </a:lnTo>
                  <a:lnTo>
                    <a:pt x="2" y="0"/>
                  </a:lnTo>
                  <a:lnTo>
                    <a:pt x="4" y="0"/>
                  </a:lnTo>
                  <a:lnTo>
                    <a:pt x="4" y="2"/>
                  </a:lnTo>
                  <a:lnTo>
                    <a:pt x="4" y="2"/>
                  </a:lnTo>
                  <a:lnTo>
                    <a:pt x="10" y="4"/>
                  </a:lnTo>
                  <a:lnTo>
                    <a:pt x="12" y="6"/>
                  </a:lnTo>
                  <a:lnTo>
                    <a:pt x="15" y="4"/>
                  </a:lnTo>
                  <a:lnTo>
                    <a:pt x="15" y="4"/>
                  </a:lnTo>
                  <a:lnTo>
                    <a:pt x="15" y="4"/>
                  </a:lnTo>
                  <a:lnTo>
                    <a:pt x="15" y="8"/>
                  </a:lnTo>
                  <a:lnTo>
                    <a:pt x="19" y="12"/>
                  </a:lnTo>
                  <a:lnTo>
                    <a:pt x="21" y="12"/>
                  </a:lnTo>
                  <a:lnTo>
                    <a:pt x="21" y="12"/>
                  </a:lnTo>
                  <a:lnTo>
                    <a:pt x="23" y="12"/>
                  </a:lnTo>
                  <a:lnTo>
                    <a:pt x="23" y="15"/>
                  </a:lnTo>
                  <a:lnTo>
                    <a:pt x="23" y="17"/>
                  </a:lnTo>
                  <a:lnTo>
                    <a:pt x="21" y="19"/>
                  </a:lnTo>
                  <a:lnTo>
                    <a:pt x="15" y="15"/>
                  </a:lnTo>
                  <a:lnTo>
                    <a:pt x="10" y="12"/>
                  </a:lnTo>
                  <a:lnTo>
                    <a:pt x="0" y="8"/>
                  </a:lnTo>
                  <a:lnTo>
                    <a:pt x="0" y="8"/>
                  </a:lnTo>
                  <a:lnTo>
                    <a:pt x="0" y="8"/>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84" name="Freeform 384">
              <a:extLst>
                <a:ext uri="{FF2B5EF4-FFF2-40B4-BE49-F238E27FC236}">
                  <a16:creationId xmlns:a16="http://schemas.microsoft.com/office/drawing/2014/main" id="{6F50F46D-A7CC-374C-BE06-3DA37EE3C75B}"/>
                </a:ext>
              </a:extLst>
            </p:cNvPr>
            <p:cNvSpPr>
              <a:spLocks/>
            </p:cNvSpPr>
            <p:nvPr userDrawn="1"/>
          </p:nvSpPr>
          <p:spPr bwMode="auto">
            <a:xfrm>
              <a:off x="3619075" y="3510249"/>
              <a:ext cx="82451" cy="38980"/>
            </a:xfrm>
            <a:custGeom>
              <a:avLst/>
              <a:gdLst>
                <a:gd name="T0" fmla="*/ 0 w 54"/>
                <a:gd name="T1" fmla="*/ 25 h 30"/>
                <a:gd name="T2" fmla="*/ 0 w 54"/>
                <a:gd name="T3" fmla="*/ 25 h 30"/>
                <a:gd name="T4" fmla="*/ 5 w 54"/>
                <a:gd name="T5" fmla="*/ 19 h 30"/>
                <a:gd name="T6" fmla="*/ 5 w 54"/>
                <a:gd name="T7" fmla="*/ 19 h 30"/>
                <a:gd name="T8" fmla="*/ 9 w 54"/>
                <a:gd name="T9" fmla="*/ 17 h 30"/>
                <a:gd name="T10" fmla="*/ 11 w 54"/>
                <a:gd name="T11" fmla="*/ 15 h 30"/>
                <a:gd name="T12" fmla="*/ 15 w 54"/>
                <a:gd name="T13" fmla="*/ 15 h 30"/>
                <a:gd name="T14" fmla="*/ 19 w 54"/>
                <a:gd name="T15" fmla="*/ 11 h 30"/>
                <a:gd name="T16" fmla="*/ 19 w 54"/>
                <a:gd name="T17" fmla="*/ 11 h 30"/>
                <a:gd name="T18" fmla="*/ 22 w 54"/>
                <a:gd name="T19" fmla="*/ 8 h 30"/>
                <a:gd name="T20" fmla="*/ 26 w 54"/>
                <a:gd name="T21" fmla="*/ 6 h 30"/>
                <a:gd name="T22" fmla="*/ 28 w 54"/>
                <a:gd name="T23" fmla="*/ 6 h 30"/>
                <a:gd name="T24" fmla="*/ 28 w 54"/>
                <a:gd name="T25" fmla="*/ 6 h 30"/>
                <a:gd name="T26" fmla="*/ 30 w 54"/>
                <a:gd name="T27" fmla="*/ 4 h 30"/>
                <a:gd name="T28" fmla="*/ 32 w 54"/>
                <a:gd name="T29" fmla="*/ 2 h 30"/>
                <a:gd name="T30" fmla="*/ 36 w 54"/>
                <a:gd name="T31" fmla="*/ 0 h 30"/>
                <a:gd name="T32" fmla="*/ 51 w 54"/>
                <a:gd name="T33" fmla="*/ 0 h 30"/>
                <a:gd name="T34" fmla="*/ 54 w 54"/>
                <a:gd name="T35" fmla="*/ 2 h 30"/>
                <a:gd name="T36" fmla="*/ 54 w 54"/>
                <a:gd name="T37" fmla="*/ 2 h 30"/>
                <a:gd name="T38" fmla="*/ 51 w 54"/>
                <a:gd name="T39" fmla="*/ 8 h 30"/>
                <a:gd name="T40" fmla="*/ 51 w 54"/>
                <a:gd name="T41" fmla="*/ 8 h 30"/>
                <a:gd name="T42" fmla="*/ 47 w 54"/>
                <a:gd name="T43" fmla="*/ 10 h 30"/>
                <a:gd name="T44" fmla="*/ 41 w 54"/>
                <a:gd name="T45" fmla="*/ 11 h 30"/>
                <a:gd name="T46" fmla="*/ 39 w 54"/>
                <a:gd name="T47" fmla="*/ 13 h 30"/>
                <a:gd name="T48" fmla="*/ 36 w 54"/>
                <a:gd name="T49" fmla="*/ 13 h 30"/>
                <a:gd name="T50" fmla="*/ 36 w 54"/>
                <a:gd name="T51" fmla="*/ 13 h 30"/>
                <a:gd name="T52" fmla="*/ 30 w 54"/>
                <a:gd name="T53" fmla="*/ 15 h 30"/>
                <a:gd name="T54" fmla="*/ 28 w 54"/>
                <a:gd name="T55" fmla="*/ 15 h 30"/>
                <a:gd name="T56" fmla="*/ 28 w 54"/>
                <a:gd name="T57" fmla="*/ 15 h 30"/>
                <a:gd name="T58" fmla="*/ 22 w 54"/>
                <a:gd name="T59" fmla="*/ 23 h 30"/>
                <a:gd name="T60" fmla="*/ 22 w 54"/>
                <a:gd name="T61" fmla="*/ 23 h 30"/>
                <a:gd name="T62" fmla="*/ 19 w 54"/>
                <a:gd name="T63" fmla="*/ 28 h 30"/>
                <a:gd name="T64" fmla="*/ 17 w 54"/>
                <a:gd name="T65" fmla="*/ 30 h 30"/>
                <a:gd name="T66" fmla="*/ 15 w 54"/>
                <a:gd name="T67" fmla="*/ 30 h 30"/>
                <a:gd name="T68" fmla="*/ 15 w 54"/>
                <a:gd name="T69" fmla="*/ 30 h 30"/>
                <a:gd name="T70" fmla="*/ 3 w 54"/>
                <a:gd name="T71" fmla="*/ 30 h 30"/>
                <a:gd name="T72" fmla="*/ 0 w 54"/>
                <a:gd name="T73" fmla="*/ 25 h 30"/>
                <a:gd name="T74" fmla="*/ 0 w 54"/>
                <a:gd name="T75" fmla="*/ 25 h 30"/>
                <a:gd name="T76" fmla="*/ 0 w 54"/>
                <a:gd name="T77" fmla="*/ 2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4" h="30">
                  <a:moveTo>
                    <a:pt x="0" y="25"/>
                  </a:moveTo>
                  <a:lnTo>
                    <a:pt x="0" y="25"/>
                  </a:lnTo>
                  <a:lnTo>
                    <a:pt x="5" y="19"/>
                  </a:lnTo>
                  <a:lnTo>
                    <a:pt x="5" y="19"/>
                  </a:lnTo>
                  <a:lnTo>
                    <a:pt x="9" y="17"/>
                  </a:lnTo>
                  <a:lnTo>
                    <a:pt x="11" y="15"/>
                  </a:lnTo>
                  <a:lnTo>
                    <a:pt x="15" y="15"/>
                  </a:lnTo>
                  <a:lnTo>
                    <a:pt x="19" y="11"/>
                  </a:lnTo>
                  <a:lnTo>
                    <a:pt x="19" y="11"/>
                  </a:lnTo>
                  <a:lnTo>
                    <a:pt x="22" y="8"/>
                  </a:lnTo>
                  <a:lnTo>
                    <a:pt x="26" y="6"/>
                  </a:lnTo>
                  <a:lnTo>
                    <a:pt x="28" y="6"/>
                  </a:lnTo>
                  <a:lnTo>
                    <a:pt x="28" y="6"/>
                  </a:lnTo>
                  <a:lnTo>
                    <a:pt x="30" y="4"/>
                  </a:lnTo>
                  <a:lnTo>
                    <a:pt x="32" y="2"/>
                  </a:lnTo>
                  <a:lnTo>
                    <a:pt x="36" y="0"/>
                  </a:lnTo>
                  <a:lnTo>
                    <a:pt x="51" y="0"/>
                  </a:lnTo>
                  <a:lnTo>
                    <a:pt x="54" y="2"/>
                  </a:lnTo>
                  <a:lnTo>
                    <a:pt x="54" y="2"/>
                  </a:lnTo>
                  <a:lnTo>
                    <a:pt x="51" y="8"/>
                  </a:lnTo>
                  <a:lnTo>
                    <a:pt x="51" y="8"/>
                  </a:lnTo>
                  <a:lnTo>
                    <a:pt x="47" y="10"/>
                  </a:lnTo>
                  <a:lnTo>
                    <a:pt x="41" y="11"/>
                  </a:lnTo>
                  <a:lnTo>
                    <a:pt x="39" y="13"/>
                  </a:lnTo>
                  <a:lnTo>
                    <a:pt x="36" y="13"/>
                  </a:lnTo>
                  <a:lnTo>
                    <a:pt x="36" y="13"/>
                  </a:lnTo>
                  <a:lnTo>
                    <a:pt x="30" y="15"/>
                  </a:lnTo>
                  <a:lnTo>
                    <a:pt x="28" y="15"/>
                  </a:lnTo>
                  <a:lnTo>
                    <a:pt x="28" y="15"/>
                  </a:lnTo>
                  <a:lnTo>
                    <a:pt x="22" y="23"/>
                  </a:lnTo>
                  <a:lnTo>
                    <a:pt x="22" y="23"/>
                  </a:lnTo>
                  <a:lnTo>
                    <a:pt x="19" y="28"/>
                  </a:lnTo>
                  <a:lnTo>
                    <a:pt x="17" y="30"/>
                  </a:lnTo>
                  <a:lnTo>
                    <a:pt x="15" y="30"/>
                  </a:lnTo>
                  <a:lnTo>
                    <a:pt x="15" y="30"/>
                  </a:lnTo>
                  <a:lnTo>
                    <a:pt x="3" y="30"/>
                  </a:lnTo>
                  <a:lnTo>
                    <a:pt x="0" y="25"/>
                  </a:lnTo>
                  <a:lnTo>
                    <a:pt x="0" y="25"/>
                  </a:lnTo>
                  <a:lnTo>
                    <a:pt x="0" y="25"/>
                  </a:lnTo>
                  <a:close/>
                </a:path>
              </a:pathLst>
            </a:custGeom>
            <a:solidFill>
              <a:schemeClr val="bg1">
                <a:lumMod val="85000"/>
              </a:schemeClr>
            </a:solidFill>
            <a:ln w="635" cap="rnd">
              <a:solidFill>
                <a:schemeClr val="bg1">
                  <a:alpha val="17000"/>
                </a:schemeClr>
              </a:solidFill>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85" name="Freeform 385">
              <a:extLst>
                <a:ext uri="{FF2B5EF4-FFF2-40B4-BE49-F238E27FC236}">
                  <a16:creationId xmlns:a16="http://schemas.microsoft.com/office/drawing/2014/main" id="{7B612791-5B51-3549-BE7A-F7498635F847}"/>
                </a:ext>
              </a:extLst>
            </p:cNvPr>
            <p:cNvSpPr>
              <a:spLocks/>
            </p:cNvSpPr>
            <p:nvPr userDrawn="1"/>
          </p:nvSpPr>
          <p:spPr bwMode="auto">
            <a:xfrm>
              <a:off x="3619075" y="3510249"/>
              <a:ext cx="82451" cy="38980"/>
            </a:xfrm>
            <a:custGeom>
              <a:avLst/>
              <a:gdLst>
                <a:gd name="T0" fmla="*/ 0 w 54"/>
                <a:gd name="T1" fmla="*/ 25 h 30"/>
                <a:gd name="T2" fmla="*/ 0 w 54"/>
                <a:gd name="T3" fmla="*/ 25 h 30"/>
                <a:gd name="T4" fmla="*/ 5 w 54"/>
                <a:gd name="T5" fmla="*/ 19 h 30"/>
                <a:gd name="T6" fmla="*/ 5 w 54"/>
                <a:gd name="T7" fmla="*/ 19 h 30"/>
                <a:gd name="T8" fmla="*/ 9 w 54"/>
                <a:gd name="T9" fmla="*/ 17 h 30"/>
                <a:gd name="T10" fmla="*/ 11 w 54"/>
                <a:gd name="T11" fmla="*/ 15 h 30"/>
                <a:gd name="T12" fmla="*/ 15 w 54"/>
                <a:gd name="T13" fmla="*/ 15 h 30"/>
                <a:gd name="T14" fmla="*/ 19 w 54"/>
                <a:gd name="T15" fmla="*/ 11 h 30"/>
                <a:gd name="T16" fmla="*/ 19 w 54"/>
                <a:gd name="T17" fmla="*/ 11 h 30"/>
                <a:gd name="T18" fmla="*/ 22 w 54"/>
                <a:gd name="T19" fmla="*/ 8 h 30"/>
                <a:gd name="T20" fmla="*/ 26 w 54"/>
                <a:gd name="T21" fmla="*/ 6 h 30"/>
                <a:gd name="T22" fmla="*/ 28 w 54"/>
                <a:gd name="T23" fmla="*/ 6 h 30"/>
                <a:gd name="T24" fmla="*/ 28 w 54"/>
                <a:gd name="T25" fmla="*/ 6 h 30"/>
                <a:gd name="T26" fmla="*/ 30 w 54"/>
                <a:gd name="T27" fmla="*/ 4 h 30"/>
                <a:gd name="T28" fmla="*/ 32 w 54"/>
                <a:gd name="T29" fmla="*/ 2 h 30"/>
                <a:gd name="T30" fmla="*/ 36 w 54"/>
                <a:gd name="T31" fmla="*/ 0 h 30"/>
                <a:gd name="T32" fmla="*/ 51 w 54"/>
                <a:gd name="T33" fmla="*/ 0 h 30"/>
                <a:gd name="T34" fmla="*/ 54 w 54"/>
                <a:gd name="T35" fmla="*/ 2 h 30"/>
                <a:gd name="T36" fmla="*/ 54 w 54"/>
                <a:gd name="T37" fmla="*/ 2 h 30"/>
                <a:gd name="T38" fmla="*/ 51 w 54"/>
                <a:gd name="T39" fmla="*/ 8 h 30"/>
                <a:gd name="T40" fmla="*/ 51 w 54"/>
                <a:gd name="T41" fmla="*/ 8 h 30"/>
                <a:gd name="T42" fmla="*/ 47 w 54"/>
                <a:gd name="T43" fmla="*/ 10 h 30"/>
                <a:gd name="T44" fmla="*/ 41 w 54"/>
                <a:gd name="T45" fmla="*/ 11 h 30"/>
                <a:gd name="T46" fmla="*/ 39 w 54"/>
                <a:gd name="T47" fmla="*/ 13 h 30"/>
                <a:gd name="T48" fmla="*/ 36 w 54"/>
                <a:gd name="T49" fmla="*/ 13 h 30"/>
                <a:gd name="T50" fmla="*/ 36 w 54"/>
                <a:gd name="T51" fmla="*/ 13 h 30"/>
                <a:gd name="T52" fmla="*/ 30 w 54"/>
                <a:gd name="T53" fmla="*/ 15 h 30"/>
                <a:gd name="T54" fmla="*/ 28 w 54"/>
                <a:gd name="T55" fmla="*/ 15 h 30"/>
                <a:gd name="T56" fmla="*/ 28 w 54"/>
                <a:gd name="T57" fmla="*/ 15 h 30"/>
                <a:gd name="T58" fmla="*/ 22 w 54"/>
                <a:gd name="T59" fmla="*/ 23 h 30"/>
                <a:gd name="T60" fmla="*/ 22 w 54"/>
                <a:gd name="T61" fmla="*/ 23 h 30"/>
                <a:gd name="T62" fmla="*/ 19 w 54"/>
                <a:gd name="T63" fmla="*/ 28 h 30"/>
                <a:gd name="T64" fmla="*/ 17 w 54"/>
                <a:gd name="T65" fmla="*/ 30 h 30"/>
                <a:gd name="T66" fmla="*/ 15 w 54"/>
                <a:gd name="T67" fmla="*/ 30 h 30"/>
                <a:gd name="T68" fmla="*/ 15 w 54"/>
                <a:gd name="T69" fmla="*/ 30 h 30"/>
                <a:gd name="T70" fmla="*/ 3 w 54"/>
                <a:gd name="T71" fmla="*/ 30 h 30"/>
                <a:gd name="T72" fmla="*/ 0 w 54"/>
                <a:gd name="T73" fmla="*/ 25 h 30"/>
                <a:gd name="T74" fmla="*/ 0 w 54"/>
                <a:gd name="T75" fmla="*/ 25 h 30"/>
                <a:gd name="T76" fmla="*/ 0 w 54"/>
                <a:gd name="T77" fmla="*/ 2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4" h="30">
                  <a:moveTo>
                    <a:pt x="0" y="25"/>
                  </a:moveTo>
                  <a:lnTo>
                    <a:pt x="0" y="25"/>
                  </a:lnTo>
                  <a:lnTo>
                    <a:pt x="5" y="19"/>
                  </a:lnTo>
                  <a:lnTo>
                    <a:pt x="5" y="19"/>
                  </a:lnTo>
                  <a:lnTo>
                    <a:pt x="9" y="17"/>
                  </a:lnTo>
                  <a:lnTo>
                    <a:pt x="11" y="15"/>
                  </a:lnTo>
                  <a:lnTo>
                    <a:pt x="15" y="15"/>
                  </a:lnTo>
                  <a:lnTo>
                    <a:pt x="19" y="11"/>
                  </a:lnTo>
                  <a:lnTo>
                    <a:pt x="19" y="11"/>
                  </a:lnTo>
                  <a:lnTo>
                    <a:pt x="22" y="8"/>
                  </a:lnTo>
                  <a:lnTo>
                    <a:pt x="26" y="6"/>
                  </a:lnTo>
                  <a:lnTo>
                    <a:pt x="28" y="6"/>
                  </a:lnTo>
                  <a:lnTo>
                    <a:pt x="28" y="6"/>
                  </a:lnTo>
                  <a:lnTo>
                    <a:pt x="30" y="4"/>
                  </a:lnTo>
                  <a:lnTo>
                    <a:pt x="32" y="2"/>
                  </a:lnTo>
                  <a:lnTo>
                    <a:pt x="36" y="0"/>
                  </a:lnTo>
                  <a:lnTo>
                    <a:pt x="51" y="0"/>
                  </a:lnTo>
                  <a:lnTo>
                    <a:pt x="54" y="2"/>
                  </a:lnTo>
                  <a:lnTo>
                    <a:pt x="54" y="2"/>
                  </a:lnTo>
                  <a:lnTo>
                    <a:pt x="51" y="8"/>
                  </a:lnTo>
                  <a:lnTo>
                    <a:pt x="51" y="8"/>
                  </a:lnTo>
                  <a:lnTo>
                    <a:pt x="47" y="10"/>
                  </a:lnTo>
                  <a:lnTo>
                    <a:pt x="41" y="11"/>
                  </a:lnTo>
                  <a:lnTo>
                    <a:pt x="39" y="13"/>
                  </a:lnTo>
                  <a:lnTo>
                    <a:pt x="36" y="13"/>
                  </a:lnTo>
                  <a:lnTo>
                    <a:pt x="36" y="13"/>
                  </a:lnTo>
                  <a:lnTo>
                    <a:pt x="30" y="15"/>
                  </a:lnTo>
                  <a:lnTo>
                    <a:pt x="28" y="15"/>
                  </a:lnTo>
                  <a:lnTo>
                    <a:pt x="28" y="15"/>
                  </a:lnTo>
                  <a:lnTo>
                    <a:pt x="22" y="23"/>
                  </a:lnTo>
                  <a:lnTo>
                    <a:pt x="22" y="23"/>
                  </a:lnTo>
                  <a:lnTo>
                    <a:pt x="19" y="28"/>
                  </a:lnTo>
                  <a:lnTo>
                    <a:pt x="17" y="30"/>
                  </a:lnTo>
                  <a:lnTo>
                    <a:pt x="15" y="30"/>
                  </a:lnTo>
                  <a:lnTo>
                    <a:pt x="15" y="30"/>
                  </a:lnTo>
                  <a:lnTo>
                    <a:pt x="3" y="30"/>
                  </a:lnTo>
                  <a:lnTo>
                    <a:pt x="0" y="25"/>
                  </a:lnTo>
                  <a:lnTo>
                    <a:pt x="0" y="25"/>
                  </a:lnTo>
                  <a:lnTo>
                    <a:pt x="0" y="25"/>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86" name="Freeform 386">
              <a:extLst>
                <a:ext uri="{FF2B5EF4-FFF2-40B4-BE49-F238E27FC236}">
                  <a16:creationId xmlns:a16="http://schemas.microsoft.com/office/drawing/2014/main" id="{C81E8325-E71D-CB4A-8008-4F469AE2C10E}"/>
                </a:ext>
              </a:extLst>
            </p:cNvPr>
            <p:cNvSpPr>
              <a:spLocks/>
            </p:cNvSpPr>
            <p:nvPr userDrawn="1"/>
          </p:nvSpPr>
          <p:spPr bwMode="auto">
            <a:xfrm>
              <a:off x="3542732" y="2793010"/>
              <a:ext cx="47333" cy="71464"/>
            </a:xfrm>
            <a:custGeom>
              <a:avLst/>
              <a:gdLst>
                <a:gd name="T0" fmla="*/ 4 w 31"/>
                <a:gd name="T1" fmla="*/ 30 h 55"/>
                <a:gd name="T2" fmla="*/ 0 w 31"/>
                <a:gd name="T3" fmla="*/ 40 h 55"/>
                <a:gd name="T4" fmla="*/ 6 w 31"/>
                <a:gd name="T5" fmla="*/ 45 h 55"/>
                <a:gd name="T6" fmla="*/ 12 w 31"/>
                <a:gd name="T7" fmla="*/ 55 h 55"/>
                <a:gd name="T8" fmla="*/ 19 w 31"/>
                <a:gd name="T9" fmla="*/ 45 h 55"/>
                <a:gd name="T10" fmla="*/ 19 w 31"/>
                <a:gd name="T11" fmla="*/ 45 h 55"/>
                <a:gd name="T12" fmla="*/ 21 w 31"/>
                <a:gd name="T13" fmla="*/ 45 h 55"/>
                <a:gd name="T14" fmla="*/ 23 w 31"/>
                <a:gd name="T15" fmla="*/ 43 h 55"/>
                <a:gd name="T16" fmla="*/ 23 w 31"/>
                <a:gd name="T17" fmla="*/ 40 h 55"/>
                <a:gd name="T18" fmla="*/ 23 w 31"/>
                <a:gd name="T19" fmla="*/ 40 h 55"/>
                <a:gd name="T20" fmla="*/ 23 w 31"/>
                <a:gd name="T21" fmla="*/ 32 h 55"/>
                <a:gd name="T22" fmla="*/ 27 w 31"/>
                <a:gd name="T23" fmla="*/ 24 h 55"/>
                <a:gd name="T24" fmla="*/ 27 w 31"/>
                <a:gd name="T25" fmla="*/ 24 h 55"/>
                <a:gd name="T26" fmla="*/ 25 w 31"/>
                <a:gd name="T27" fmla="*/ 22 h 55"/>
                <a:gd name="T28" fmla="*/ 25 w 31"/>
                <a:gd name="T29" fmla="*/ 19 h 55"/>
                <a:gd name="T30" fmla="*/ 27 w 31"/>
                <a:gd name="T31" fmla="*/ 15 h 55"/>
                <a:gd name="T32" fmla="*/ 27 w 31"/>
                <a:gd name="T33" fmla="*/ 15 h 55"/>
                <a:gd name="T34" fmla="*/ 29 w 31"/>
                <a:gd name="T35" fmla="*/ 11 h 55"/>
                <a:gd name="T36" fmla="*/ 31 w 31"/>
                <a:gd name="T37" fmla="*/ 9 h 55"/>
                <a:gd name="T38" fmla="*/ 31 w 31"/>
                <a:gd name="T39" fmla="*/ 5 h 55"/>
                <a:gd name="T40" fmla="*/ 25 w 31"/>
                <a:gd name="T41" fmla="*/ 0 h 55"/>
                <a:gd name="T42" fmla="*/ 17 w 31"/>
                <a:gd name="T43" fmla="*/ 9 h 55"/>
                <a:gd name="T44" fmla="*/ 12 w 31"/>
                <a:gd name="T45" fmla="*/ 11 h 55"/>
                <a:gd name="T46" fmla="*/ 8 w 31"/>
                <a:gd name="T47" fmla="*/ 17 h 55"/>
                <a:gd name="T48" fmla="*/ 6 w 31"/>
                <a:gd name="T49" fmla="*/ 24 h 55"/>
                <a:gd name="T50" fmla="*/ 4 w 31"/>
                <a:gd name="T51" fmla="*/ 30 h 55"/>
                <a:gd name="T52" fmla="*/ 4 w 31"/>
                <a:gd name="T53" fmla="*/ 30 h 55"/>
                <a:gd name="T54" fmla="*/ 4 w 31"/>
                <a:gd name="T55" fmla="*/ 3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1" h="55">
                  <a:moveTo>
                    <a:pt x="4" y="30"/>
                  </a:moveTo>
                  <a:lnTo>
                    <a:pt x="0" y="40"/>
                  </a:lnTo>
                  <a:lnTo>
                    <a:pt x="6" y="45"/>
                  </a:lnTo>
                  <a:lnTo>
                    <a:pt x="12" y="55"/>
                  </a:lnTo>
                  <a:lnTo>
                    <a:pt x="19" y="45"/>
                  </a:lnTo>
                  <a:lnTo>
                    <a:pt x="19" y="45"/>
                  </a:lnTo>
                  <a:lnTo>
                    <a:pt x="21" y="45"/>
                  </a:lnTo>
                  <a:lnTo>
                    <a:pt x="23" y="43"/>
                  </a:lnTo>
                  <a:lnTo>
                    <a:pt x="23" y="40"/>
                  </a:lnTo>
                  <a:lnTo>
                    <a:pt x="23" y="40"/>
                  </a:lnTo>
                  <a:lnTo>
                    <a:pt x="23" y="32"/>
                  </a:lnTo>
                  <a:lnTo>
                    <a:pt x="27" y="24"/>
                  </a:lnTo>
                  <a:lnTo>
                    <a:pt x="27" y="24"/>
                  </a:lnTo>
                  <a:lnTo>
                    <a:pt x="25" y="22"/>
                  </a:lnTo>
                  <a:lnTo>
                    <a:pt x="25" y="19"/>
                  </a:lnTo>
                  <a:lnTo>
                    <a:pt x="27" y="15"/>
                  </a:lnTo>
                  <a:lnTo>
                    <a:pt x="27" y="15"/>
                  </a:lnTo>
                  <a:lnTo>
                    <a:pt x="29" y="11"/>
                  </a:lnTo>
                  <a:lnTo>
                    <a:pt x="31" y="9"/>
                  </a:lnTo>
                  <a:lnTo>
                    <a:pt x="31" y="5"/>
                  </a:lnTo>
                  <a:lnTo>
                    <a:pt x="25" y="0"/>
                  </a:lnTo>
                  <a:lnTo>
                    <a:pt x="17" y="9"/>
                  </a:lnTo>
                  <a:lnTo>
                    <a:pt x="12" y="11"/>
                  </a:lnTo>
                  <a:lnTo>
                    <a:pt x="8" y="17"/>
                  </a:lnTo>
                  <a:lnTo>
                    <a:pt x="6" y="24"/>
                  </a:lnTo>
                  <a:lnTo>
                    <a:pt x="4" y="30"/>
                  </a:lnTo>
                  <a:lnTo>
                    <a:pt x="4" y="30"/>
                  </a:lnTo>
                  <a:lnTo>
                    <a:pt x="4" y="30"/>
                  </a:lnTo>
                  <a:close/>
                </a:path>
              </a:pathLst>
            </a:custGeom>
            <a:solidFill>
              <a:schemeClr val="bg1">
                <a:lumMod val="85000"/>
              </a:schemeClr>
            </a:solidFill>
            <a:ln w="635" cap="rnd">
              <a:solidFill>
                <a:schemeClr val="bg1">
                  <a:alpha val="17000"/>
                </a:schemeClr>
              </a:solidFill>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87" name="Freeform 387">
              <a:extLst>
                <a:ext uri="{FF2B5EF4-FFF2-40B4-BE49-F238E27FC236}">
                  <a16:creationId xmlns:a16="http://schemas.microsoft.com/office/drawing/2014/main" id="{D7BFF947-E660-6E48-A50C-1D57991B7DC3}"/>
                </a:ext>
              </a:extLst>
            </p:cNvPr>
            <p:cNvSpPr>
              <a:spLocks/>
            </p:cNvSpPr>
            <p:nvPr userDrawn="1"/>
          </p:nvSpPr>
          <p:spPr bwMode="auto">
            <a:xfrm>
              <a:off x="3542732" y="2793010"/>
              <a:ext cx="47333" cy="71464"/>
            </a:xfrm>
            <a:custGeom>
              <a:avLst/>
              <a:gdLst>
                <a:gd name="T0" fmla="*/ 4 w 31"/>
                <a:gd name="T1" fmla="*/ 30 h 55"/>
                <a:gd name="T2" fmla="*/ 0 w 31"/>
                <a:gd name="T3" fmla="*/ 40 h 55"/>
                <a:gd name="T4" fmla="*/ 6 w 31"/>
                <a:gd name="T5" fmla="*/ 45 h 55"/>
                <a:gd name="T6" fmla="*/ 12 w 31"/>
                <a:gd name="T7" fmla="*/ 55 h 55"/>
                <a:gd name="T8" fmla="*/ 19 w 31"/>
                <a:gd name="T9" fmla="*/ 45 h 55"/>
                <a:gd name="T10" fmla="*/ 19 w 31"/>
                <a:gd name="T11" fmla="*/ 45 h 55"/>
                <a:gd name="T12" fmla="*/ 21 w 31"/>
                <a:gd name="T13" fmla="*/ 45 h 55"/>
                <a:gd name="T14" fmla="*/ 23 w 31"/>
                <a:gd name="T15" fmla="*/ 43 h 55"/>
                <a:gd name="T16" fmla="*/ 23 w 31"/>
                <a:gd name="T17" fmla="*/ 40 h 55"/>
                <a:gd name="T18" fmla="*/ 23 w 31"/>
                <a:gd name="T19" fmla="*/ 40 h 55"/>
                <a:gd name="T20" fmla="*/ 23 w 31"/>
                <a:gd name="T21" fmla="*/ 32 h 55"/>
                <a:gd name="T22" fmla="*/ 27 w 31"/>
                <a:gd name="T23" fmla="*/ 24 h 55"/>
                <a:gd name="T24" fmla="*/ 27 w 31"/>
                <a:gd name="T25" fmla="*/ 24 h 55"/>
                <a:gd name="T26" fmla="*/ 25 w 31"/>
                <a:gd name="T27" fmla="*/ 22 h 55"/>
                <a:gd name="T28" fmla="*/ 25 w 31"/>
                <a:gd name="T29" fmla="*/ 19 h 55"/>
                <a:gd name="T30" fmla="*/ 27 w 31"/>
                <a:gd name="T31" fmla="*/ 15 h 55"/>
                <a:gd name="T32" fmla="*/ 27 w 31"/>
                <a:gd name="T33" fmla="*/ 15 h 55"/>
                <a:gd name="T34" fmla="*/ 29 w 31"/>
                <a:gd name="T35" fmla="*/ 11 h 55"/>
                <a:gd name="T36" fmla="*/ 31 w 31"/>
                <a:gd name="T37" fmla="*/ 9 h 55"/>
                <a:gd name="T38" fmla="*/ 31 w 31"/>
                <a:gd name="T39" fmla="*/ 5 h 55"/>
                <a:gd name="T40" fmla="*/ 25 w 31"/>
                <a:gd name="T41" fmla="*/ 0 h 55"/>
                <a:gd name="T42" fmla="*/ 17 w 31"/>
                <a:gd name="T43" fmla="*/ 9 h 55"/>
                <a:gd name="T44" fmla="*/ 12 w 31"/>
                <a:gd name="T45" fmla="*/ 11 h 55"/>
                <a:gd name="T46" fmla="*/ 8 w 31"/>
                <a:gd name="T47" fmla="*/ 17 h 55"/>
                <a:gd name="T48" fmla="*/ 6 w 31"/>
                <a:gd name="T49" fmla="*/ 24 h 55"/>
                <a:gd name="T50" fmla="*/ 4 w 31"/>
                <a:gd name="T51" fmla="*/ 30 h 55"/>
                <a:gd name="T52" fmla="*/ 4 w 31"/>
                <a:gd name="T53" fmla="*/ 30 h 55"/>
                <a:gd name="T54" fmla="*/ 4 w 31"/>
                <a:gd name="T55" fmla="*/ 3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1" h="55">
                  <a:moveTo>
                    <a:pt x="4" y="30"/>
                  </a:moveTo>
                  <a:lnTo>
                    <a:pt x="0" y="40"/>
                  </a:lnTo>
                  <a:lnTo>
                    <a:pt x="6" y="45"/>
                  </a:lnTo>
                  <a:lnTo>
                    <a:pt x="12" y="55"/>
                  </a:lnTo>
                  <a:lnTo>
                    <a:pt x="19" y="45"/>
                  </a:lnTo>
                  <a:lnTo>
                    <a:pt x="19" y="45"/>
                  </a:lnTo>
                  <a:lnTo>
                    <a:pt x="21" y="45"/>
                  </a:lnTo>
                  <a:lnTo>
                    <a:pt x="23" y="43"/>
                  </a:lnTo>
                  <a:lnTo>
                    <a:pt x="23" y="40"/>
                  </a:lnTo>
                  <a:lnTo>
                    <a:pt x="23" y="40"/>
                  </a:lnTo>
                  <a:lnTo>
                    <a:pt x="23" y="32"/>
                  </a:lnTo>
                  <a:lnTo>
                    <a:pt x="27" y="24"/>
                  </a:lnTo>
                  <a:lnTo>
                    <a:pt x="27" y="24"/>
                  </a:lnTo>
                  <a:lnTo>
                    <a:pt x="25" y="22"/>
                  </a:lnTo>
                  <a:lnTo>
                    <a:pt x="25" y="19"/>
                  </a:lnTo>
                  <a:lnTo>
                    <a:pt x="27" y="15"/>
                  </a:lnTo>
                  <a:lnTo>
                    <a:pt x="27" y="15"/>
                  </a:lnTo>
                  <a:lnTo>
                    <a:pt x="29" y="11"/>
                  </a:lnTo>
                  <a:lnTo>
                    <a:pt x="31" y="9"/>
                  </a:lnTo>
                  <a:lnTo>
                    <a:pt x="31" y="5"/>
                  </a:lnTo>
                  <a:lnTo>
                    <a:pt x="25" y="0"/>
                  </a:lnTo>
                  <a:lnTo>
                    <a:pt x="17" y="9"/>
                  </a:lnTo>
                  <a:lnTo>
                    <a:pt x="12" y="11"/>
                  </a:lnTo>
                  <a:lnTo>
                    <a:pt x="8" y="17"/>
                  </a:lnTo>
                  <a:lnTo>
                    <a:pt x="6" y="24"/>
                  </a:lnTo>
                  <a:lnTo>
                    <a:pt x="4" y="30"/>
                  </a:lnTo>
                  <a:lnTo>
                    <a:pt x="4" y="30"/>
                  </a:lnTo>
                  <a:lnTo>
                    <a:pt x="4" y="30"/>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88" name="Freeform 388">
              <a:extLst>
                <a:ext uri="{FF2B5EF4-FFF2-40B4-BE49-F238E27FC236}">
                  <a16:creationId xmlns:a16="http://schemas.microsoft.com/office/drawing/2014/main" id="{CE1BB7A9-DAC6-FA40-8F49-68EC027F40D1}"/>
                </a:ext>
              </a:extLst>
            </p:cNvPr>
            <p:cNvSpPr>
              <a:spLocks/>
            </p:cNvSpPr>
            <p:nvPr userDrawn="1"/>
          </p:nvSpPr>
          <p:spPr bwMode="auto">
            <a:xfrm>
              <a:off x="3301487" y="2908652"/>
              <a:ext cx="54967" cy="36382"/>
            </a:xfrm>
            <a:custGeom>
              <a:avLst/>
              <a:gdLst>
                <a:gd name="T0" fmla="*/ 0 w 36"/>
                <a:gd name="T1" fmla="*/ 17 h 28"/>
                <a:gd name="T2" fmla="*/ 0 w 36"/>
                <a:gd name="T3" fmla="*/ 17 h 28"/>
                <a:gd name="T4" fmla="*/ 0 w 36"/>
                <a:gd name="T5" fmla="*/ 22 h 28"/>
                <a:gd name="T6" fmla="*/ 1 w 36"/>
                <a:gd name="T7" fmla="*/ 26 h 28"/>
                <a:gd name="T8" fmla="*/ 1 w 36"/>
                <a:gd name="T9" fmla="*/ 26 h 28"/>
                <a:gd name="T10" fmla="*/ 3 w 36"/>
                <a:gd name="T11" fmla="*/ 26 h 28"/>
                <a:gd name="T12" fmla="*/ 3 w 36"/>
                <a:gd name="T13" fmla="*/ 26 h 28"/>
                <a:gd name="T14" fmla="*/ 9 w 36"/>
                <a:gd name="T15" fmla="*/ 28 h 28"/>
                <a:gd name="T16" fmla="*/ 13 w 36"/>
                <a:gd name="T17" fmla="*/ 28 h 28"/>
                <a:gd name="T18" fmla="*/ 13 w 36"/>
                <a:gd name="T19" fmla="*/ 28 h 28"/>
                <a:gd name="T20" fmla="*/ 17 w 36"/>
                <a:gd name="T21" fmla="*/ 26 h 28"/>
                <a:gd name="T22" fmla="*/ 20 w 36"/>
                <a:gd name="T23" fmla="*/ 24 h 28"/>
                <a:gd name="T24" fmla="*/ 20 w 36"/>
                <a:gd name="T25" fmla="*/ 24 h 28"/>
                <a:gd name="T26" fmla="*/ 20 w 36"/>
                <a:gd name="T27" fmla="*/ 22 h 28"/>
                <a:gd name="T28" fmla="*/ 22 w 36"/>
                <a:gd name="T29" fmla="*/ 19 h 28"/>
                <a:gd name="T30" fmla="*/ 22 w 36"/>
                <a:gd name="T31" fmla="*/ 19 h 28"/>
                <a:gd name="T32" fmla="*/ 22 w 36"/>
                <a:gd name="T33" fmla="*/ 15 h 28"/>
                <a:gd name="T34" fmla="*/ 26 w 36"/>
                <a:gd name="T35" fmla="*/ 9 h 28"/>
                <a:gd name="T36" fmla="*/ 26 w 36"/>
                <a:gd name="T37" fmla="*/ 9 h 28"/>
                <a:gd name="T38" fmla="*/ 28 w 36"/>
                <a:gd name="T39" fmla="*/ 7 h 28"/>
                <a:gd name="T40" fmla="*/ 32 w 36"/>
                <a:gd name="T41" fmla="*/ 5 h 28"/>
                <a:gd name="T42" fmla="*/ 32 w 36"/>
                <a:gd name="T43" fmla="*/ 5 h 28"/>
                <a:gd name="T44" fmla="*/ 32 w 36"/>
                <a:gd name="T45" fmla="*/ 5 h 28"/>
                <a:gd name="T46" fmla="*/ 34 w 36"/>
                <a:gd name="T47" fmla="*/ 3 h 28"/>
                <a:gd name="T48" fmla="*/ 36 w 36"/>
                <a:gd name="T49" fmla="*/ 2 h 28"/>
                <a:gd name="T50" fmla="*/ 34 w 36"/>
                <a:gd name="T51" fmla="*/ 2 h 28"/>
                <a:gd name="T52" fmla="*/ 32 w 36"/>
                <a:gd name="T53" fmla="*/ 2 h 28"/>
                <a:gd name="T54" fmla="*/ 32 w 36"/>
                <a:gd name="T55" fmla="*/ 0 h 28"/>
                <a:gd name="T56" fmla="*/ 28 w 36"/>
                <a:gd name="T57" fmla="*/ 0 h 28"/>
                <a:gd name="T58" fmla="*/ 28 w 36"/>
                <a:gd name="T59" fmla="*/ 0 h 28"/>
                <a:gd name="T60" fmla="*/ 17 w 36"/>
                <a:gd name="T61" fmla="*/ 0 h 28"/>
                <a:gd name="T62" fmla="*/ 9 w 36"/>
                <a:gd name="T63" fmla="*/ 2 h 28"/>
                <a:gd name="T64" fmla="*/ 5 w 36"/>
                <a:gd name="T65" fmla="*/ 5 h 28"/>
                <a:gd name="T66" fmla="*/ 1 w 36"/>
                <a:gd name="T67" fmla="*/ 13 h 28"/>
                <a:gd name="T68" fmla="*/ 0 w 36"/>
                <a:gd name="T69" fmla="*/ 17 h 28"/>
                <a:gd name="T70" fmla="*/ 0 w 36"/>
                <a:gd name="T71" fmla="*/ 17 h 28"/>
                <a:gd name="T72" fmla="*/ 0 w 36"/>
                <a:gd name="T73" fmla="*/ 17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6" h="28">
                  <a:moveTo>
                    <a:pt x="0" y="17"/>
                  </a:moveTo>
                  <a:lnTo>
                    <a:pt x="0" y="17"/>
                  </a:lnTo>
                  <a:lnTo>
                    <a:pt x="0" y="22"/>
                  </a:lnTo>
                  <a:lnTo>
                    <a:pt x="1" y="26"/>
                  </a:lnTo>
                  <a:lnTo>
                    <a:pt x="1" y="26"/>
                  </a:lnTo>
                  <a:lnTo>
                    <a:pt x="3" y="26"/>
                  </a:lnTo>
                  <a:lnTo>
                    <a:pt x="3" y="26"/>
                  </a:lnTo>
                  <a:lnTo>
                    <a:pt x="9" y="28"/>
                  </a:lnTo>
                  <a:lnTo>
                    <a:pt x="13" y="28"/>
                  </a:lnTo>
                  <a:lnTo>
                    <a:pt x="13" y="28"/>
                  </a:lnTo>
                  <a:lnTo>
                    <a:pt x="17" y="26"/>
                  </a:lnTo>
                  <a:lnTo>
                    <a:pt x="20" y="24"/>
                  </a:lnTo>
                  <a:lnTo>
                    <a:pt x="20" y="24"/>
                  </a:lnTo>
                  <a:lnTo>
                    <a:pt x="20" y="22"/>
                  </a:lnTo>
                  <a:lnTo>
                    <a:pt x="22" y="19"/>
                  </a:lnTo>
                  <a:lnTo>
                    <a:pt x="22" y="19"/>
                  </a:lnTo>
                  <a:lnTo>
                    <a:pt x="22" y="15"/>
                  </a:lnTo>
                  <a:lnTo>
                    <a:pt x="26" y="9"/>
                  </a:lnTo>
                  <a:lnTo>
                    <a:pt x="26" y="9"/>
                  </a:lnTo>
                  <a:lnTo>
                    <a:pt x="28" y="7"/>
                  </a:lnTo>
                  <a:lnTo>
                    <a:pt x="32" y="5"/>
                  </a:lnTo>
                  <a:lnTo>
                    <a:pt x="32" y="5"/>
                  </a:lnTo>
                  <a:lnTo>
                    <a:pt x="32" y="5"/>
                  </a:lnTo>
                  <a:lnTo>
                    <a:pt x="34" y="3"/>
                  </a:lnTo>
                  <a:lnTo>
                    <a:pt x="36" y="2"/>
                  </a:lnTo>
                  <a:lnTo>
                    <a:pt x="34" y="2"/>
                  </a:lnTo>
                  <a:lnTo>
                    <a:pt x="32" y="2"/>
                  </a:lnTo>
                  <a:lnTo>
                    <a:pt x="32" y="0"/>
                  </a:lnTo>
                  <a:lnTo>
                    <a:pt x="28" y="0"/>
                  </a:lnTo>
                  <a:lnTo>
                    <a:pt x="28" y="0"/>
                  </a:lnTo>
                  <a:lnTo>
                    <a:pt x="17" y="0"/>
                  </a:lnTo>
                  <a:lnTo>
                    <a:pt x="9" y="2"/>
                  </a:lnTo>
                  <a:lnTo>
                    <a:pt x="5" y="5"/>
                  </a:lnTo>
                  <a:lnTo>
                    <a:pt x="1" y="13"/>
                  </a:lnTo>
                  <a:lnTo>
                    <a:pt x="0" y="17"/>
                  </a:lnTo>
                  <a:lnTo>
                    <a:pt x="0" y="17"/>
                  </a:lnTo>
                  <a:lnTo>
                    <a:pt x="0" y="17"/>
                  </a:lnTo>
                  <a:close/>
                </a:path>
              </a:pathLst>
            </a:custGeom>
            <a:solidFill>
              <a:schemeClr val="bg1">
                <a:lumMod val="85000"/>
              </a:schemeClr>
            </a:solidFill>
            <a:ln w="635" cap="rnd">
              <a:solidFill>
                <a:schemeClr val="bg1">
                  <a:alpha val="17000"/>
                </a:schemeClr>
              </a:solidFill>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89" name="Freeform 389">
              <a:extLst>
                <a:ext uri="{FF2B5EF4-FFF2-40B4-BE49-F238E27FC236}">
                  <a16:creationId xmlns:a16="http://schemas.microsoft.com/office/drawing/2014/main" id="{F17826B0-8CE5-3542-A6F1-D12F28552ED7}"/>
                </a:ext>
              </a:extLst>
            </p:cNvPr>
            <p:cNvSpPr>
              <a:spLocks/>
            </p:cNvSpPr>
            <p:nvPr userDrawn="1"/>
          </p:nvSpPr>
          <p:spPr bwMode="auto">
            <a:xfrm>
              <a:off x="3301487" y="2908652"/>
              <a:ext cx="54967" cy="36382"/>
            </a:xfrm>
            <a:custGeom>
              <a:avLst/>
              <a:gdLst>
                <a:gd name="T0" fmla="*/ 0 w 36"/>
                <a:gd name="T1" fmla="*/ 17 h 28"/>
                <a:gd name="T2" fmla="*/ 0 w 36"/>
                <a:gd name="T3" fmla="*/ 17 h 28"/>
                <a:gd name="T4" fmla="*/ 0 w 36"/>
                <a:gd name="T5" fmla="*/ 22 h 28"/>
                <a:gd name="T6" fmla="*/ 1 w 36"/>
                <a:gd name="T7" fmla="*/ 26 h 28"/>
                <a:gd name="T8" fmla="*/ 1 w 36"/>
                <a:gd name="T9" fmla="*/ 26 h 28"/>
                <a:gd name="T10" fmla="*/ 3 w 36"/>
                <a:gd name="T11" fmla="*/ 26 h 28"/>
                <a:gd name="T12" fmla="*/ 3 w 36"/>
                <a:gd name="T13" fmla="*/ 26 h 28"/>
                <a:gd name="T14" fmla="*/ 9 w 36"/>
                <a:gd name="T15" fmla="*/ 28 h 28"/>
                <a:gd name="T16" fmla="*/ 13 w 36"/>
                <a:gd name="T17" fmla="*/ 28 h 28"/>
                <a:gd name="T18" fmla="*/ 13 w 36"/>
                <a:gd name="T19" fmla="*/ 28 h 28"/>
                <a:gd name="T20" fmla="*/ 17 w 36"/>
                <a:gd name="T21" fmla="*/ 26 h 28"/>
                <a:gd name="T22" fmla="*/ 20 w 36"/>
                <a:gd name="T23" fmla="*/ 24 h 28"/>
                <a:gd name="T24" fmla="*/ 20 w 36"/>
                <a:gd name="T25" fmla="*/ 24 h 28"/>
                <a:gd name="T26" fmla="*/ 20 w 36"/>
                <a:gd name="T27" fmla="*/ 22 h 28"/>
                <a:gd name="T28" fmla="*/ 22 w 36"/>
                <a:gd name="T29" fmla="*/ 19 h 28"/>
                <a:gd name="T30" fmla="*/ 22 w 36"/>
                <a:gd name="T31" fmla="*/ 19 h 28"/>
                <a:gd name="T32" fmla="*/ 22 w 36"/>
                <a:gd name="T33" fmla="*/ 15 h 28"/>
                <a:gd name="T34" fmla="*/ 26 w 36"/>
                <a:gd name="T35" fmla="*/ 9 h 28"/>
                <a:gd name="T36" fmla="*/ 26 w 36"/>
                <a:gd name="T37" fmla="*/ 9 h 28"/>
                <a:gd name="T38" fmla="*/ 28 w 36"/>
                <a:gd name="T39" fmla="*/ 7 h 28"/>
                <a:gd name="T40" fmla="*/ 32 w 36"/>
                <a:gd name="T41" fmla="*/ 5 h 28"/>
                <a:gd name="T42" fmla="*/ 32 w 36"/>
                <a:gd name="T43" fmla="*/ 5 h 28"/>
                <a:gd name="T44" fmla="*/ 32 w 36"/>
                <a:gd name="T45" fmla="*/ 5 h 28"/>
                <a:gd name="T46" fmla="*/ 34 w 36"/>
                <a:gd name="T47" fmla="*/ 3 h 28"/>
                <a:gd name="T48" fmla="*/ 36 w 36"/>
                <a:gd name="T49" fmla="*/ 2 h 28"/>
                <a:gd name="T50" fmla="*/ 34 w 36"/>
                <a:gd name="T51" fmla="*/ 2 h 28"/>
                <a:gd name="T52" fmla="*/ 32 w 36"/>
                <a:gd name="T53" fmla="*/ 2 h 28"/>
                <a:gd name="T54" fmla="*/ 32 w 36"/>
                <a:gd name="T55" fmla="*/ 0 h 28"/>
                <a:gd name="T56" fmla="*/ 28 w 36"/>
                <a:gd name="T57" fmla="*/ 0 h 28"/>
                <a:gd name="T58" fmla="*/ 28 w 36"/>
                <a:gd name="T59" fmla="*/ 0 h 28"/>
                <a:gd name="T60" fmla="*/ 17 w 36"/>
                <a:gd name="T61" fmla="*/ 0 h 28"/>
                <a:gd name="T62" fmla="*/ 9 w 36"/>
                <a:gd name="T63" fmla="*/ 2 h 28"/>
                <a:gd name="T64" fmla="*/ 5 w 36"/>
                <a:gd name="T65" fmla="*/ 5 h 28"/>
                <a:gd name="T66" fmla="*/ 1 w 36"/>
                <a:gd name="T67" fmla="*/ 13 h 28"/>
                <a:gd name="T68" fmla="*/ 0 w 36"/>
                <a:gd name="T69" fmla="*/ 17 h 28"/>
                <a:gd name="T70" fmla="*/ 0 w 36"/>
                <a:gd name="T71" fmla="*/ 17 h 28"/>
                <a:gd name="T72" fmla="*/ 0 w 36"/>
                <a:gd name="T73" fmla="*/ 17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6" h="28">
                  <a:moveTo>
                    <a:pt x="0" y="17"/>
                  </a:moveTo>
                  <a:lnTo>
                    <a:pt x="0" y="17"/>
                  </a:lnTo>
                  <a:lnTo>
                    <a:pt x="0" y="22"/>
                  </a:lnTo>
                  <a:lnTo>
                    <a:pt x="1" y="26"/>
                  </a:lnTo>
                  <a:lnTo>
                    <a:pt x="1" y="26"/>
                  </a:lnTo>
                  <a:lnTo>
                    <a:pt x="3" y="26"/>
                  </a:lnTo>
                  <a:lnTo>
                    <a:pt x="3" y="26"/>
                  </a:lnTo>
                  <a:lnTo>
                    <a:pt x="9" y="28"/>
                  </a:lnTo>
                  <a:lnTo>
                    <a:pt x="13" y="28"/>
                  </a:lnTo>
                  <a:lnTo>
                    <a:pt x="13" y="28"/>
                  </a:lnTo>
                  <a:lnTo>
                    <a:pt x="17" y="26"/>
                  </a:lnTo>
                  <a:lnTo>
                    <a:pt x="20" y="24"/>
                  </a:lnTo>
                  <a:lnTo>
                    <a:pt x="20" y="24"/>
                  </a:lnTo>
                  <a:lnTo>
                    <a:pt x="20" y="22"/>
                  </a:lnTo>
                  <a:lnTo>
                    <a:pt x="22" y="19"/>
                  </a:lnTo>
                  <a:lnTo>
                    <a:pt x="22" y="19"/>
                  </a:lnTo>
                  <a:lnTo>
                    <a:pt x="22" y="15"/>
                  </a:lnTo>
                  <a:lnTo>
                    <a:pt x="26" y="9"/>
                  </a:lnTo>
                  <a:lnTo>
                    <a:pt x="26" y="9"/>
                  </a:lnTo>
                  <a:lnTo>
                    <a:pt x="28" y="7"/>
                  </a:lnTo>
                  <a:lnTo>
                    <a:pt x="32" y="5"/>
                  </a:lnTo>
                  <a:lnTo>
                    <a:pt x="32" y="5"/>
                  </a:lnTo>
                  <a:lnTo>
                    <a:pt x="32" y="5"/>
                  </a:lnTo>
                  <a:lnTo>
                    <a:pt x="34" y="3"/>
                  </a:lnTo>
                  <a:lnTo>
                    <a:pt x="36" y="2"/>
                  </a:lnTo>
                  <a:lnTo>
                    <a:pt x="34" y="2"/>
                  </a:lnTo>
                  <a:lnTo>
                    <a:pt x="32" y="2"/>
                  </a:lnTo>
                  <a:lnTo>
                    <a:pt x="32" y="0"/>
                  </a:lnTo>
                  <a:lnTo>
                    <a:pt x="28" y="0"/>
                  </a:lnTo>
                  <a:lnTo>
                    <a:pt x="28" y="0"/>
                  </a:lnTo>
                  <a:lnTo>
                    <a:pt x="17" y="0"/>
                  </a:lnTo>
                  <a:lnTo>
                    <a:pt x="9" y="2"/>
                  </a:lnTo>
                  <a:lnTo>
                    <a:pt x="5" y="5"/>
                  </a:lnTo>
                  <a:lnTo>
                    <a:pt x="1" y="13"/>
                  </a:lnTo>
                  <a:lnTo>
                    <a:pt x="0" y="17"/>
                  </a:lnTo>
                  <a:lnTo>
                    <a:pt x="0" y="17"/>
                  </a:lnTo>
                  <a:lnTo>
                    <a:pt x="0" y="17"/>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90" name="Freeform 390">
              <a:extLst>
                <a:ext uri="{FF2B5EF4-FFF2-40B4-BE49-F238E27FC236}">
                  <a16:creationId xmlns:a16="http://schemas.microsoft.com/office/drawing/2014/main" id="{C52833E6-2BC9-8349-A634-579A053FF802}"/>
                </a:ext>
              </a:extLst>
            </p:cNvPr>
            <p:cNvSpPr>
              <a:spLocks/>
            </p:cNvSpPr>
            <p:nvPr userDrawn="1"/>
          </p:nvSpPr>
          <p:spPr bwMode="auto">
            <a:xfrm>
              <a:off x="2576226" y="2090064"/>
              <a:ext cx="1290201" cy="808193"/>
            </a:xfrm>
            <a:custGeom>
              <a:avLst/>
              <a:gdLst>
                <a:gd name="T0" fmla="*/ 401 w 845"/>
                <a:gd name="T1" fmla="*/ 582 h 622"/>
                <a:gd name="T2" fmla="*/ 369 w 845"/>
                <a:gd name="T3" fmla="*/ 611 h 622"/>
                <a:gd name="T4" fmla="*/ 331 w 845"/>
                <a:gd name="T5" fmla="*/ 562 h 622"/>
                <a:gd name="T6" fmla="*/ 318 w 845"/>
                <a:gd name="T7" fmla="*/ 482 h 622"/>
                <a:gd name="T8" fmla="*/ 278 w 845"/>
                <a:gd name="T9" fmla="*/ 471 h 622"/>
                <a:gd name="T10" fmla="*/ 225 w 845"/>
                <a:gd name="T11" fmla="*/ 492 h 622"/>
                <a:gd name="T12" fmla="*/ 168 w 845"/>
                <a:gd name="T13" fmla="*/ 492 h 622"/>
                <a:gd name="T14" fmla="*/ 79 w 845"/>
                <a:gd name="T15" fmla="*/ 408 h 622"/>
                <a:gd name="T16" fmla="*/ 30 w 845"/>
                <a:gd name="T17" fmla="*/ 348 h 622"/>
                <a:gd name="T18" fmla="*/ 0 w 845"/>
                <a:gd name="T19" fmla="*/ 285 h 622"/>
                <a:gd name="T20" fmla="*/ 40 w 845"/>
                <a:gd name="T21" fmla="*/ 265 h 622"/>
                <a:gd name="T22" fmla="*/ 91 w 845"/>
                <a:gd name="T23" fmla="*/ 174 h 622"/>
                <a:gd name="T24" fmla="*/ 164 w 845"/>
                <a:gd name="T25" fmla="*/ 130 h 622"/>
                <a:gd name="T26" fmla="*/ 198 w 845"/>
                <a:gd name="T27" fmla="*/ 106 h 622"/>
                <a:gd name="T28" fmla="*/ 291 w 845"/>
                <a:gd name="T29" fmla="*/ 193 h 622"/>
                <a:gd name="T30" fmla="*/ 480 w 845"/>
                <a:gd name="T31" fmla="*/ 229 h 622"/>
                <a:gd name="T32" fmla="*/ 548 w 845"/>
                <a:gd name="T33" fmla="*/ 183 h 622"/>
                <a:gd name="T34" fmla="*/ 632 w 845"/>
                <a:gd name="T35" fmla="*/ 142 h 622"/>
                <a:gd name="T36" fmla="*/ 590 w 845"/>
                <a:gd name="T37" fmla="*/ 77 h 622"/>
                <a:gd name="T38" fmla="*/ 647 w 845"/>
                <a:gd name="T39" fmla="*/ 21 h 622"/>
                <a:gd name="T40" fmla="*/ 720 w 845"/>
                <a:gd name="T41" fmla="*/ 13 h 622"/>
                <a:gd name="T42" fmla="*/ 794 w 845"/>
                <a:gd name="T43" fmla="*/ 121 h 622"/>
                <a:gd name="T44" fmla="*/ 840 w 845"/>
                <a:gd name="T45" fmla="*/ 130 h 622"/>
                <a:gd name="T46" fmla="*/ 779 w 845"/>
                <a:gd name="T47" fmla="*/ 214 h 622"/>
                <a:gd name="T48" fmla="*/ 732 w 845"/>
                <a:gd name="T49" fmla="*/ 246 h 622"/>
                <a:gd name="T50" fmla="*/ 664 w 845"/>
                <a:gd name="T51" fmla="*/ 291 h 622"/>
                <a:gd name="T52" fmla="*/ 660 w 845"/>
                <a:gd name="T53" fmla="*/ 289 h 622"/>
                <a:gd name="T54" fmla="*/ 668 w 845"/>
                <a:gd name="T55" fmla="*/ 267 h 622"/>
                <a:gd name="T56" fmla="*/ 658 w 845"/>
                <a:gd name="T57" fmla="*/ 255 h 622"/>
                <a:gd name="T58" fmla="*/ 647 w 845"/>
                <a:gd name="T59" fmla="*/ 268 h 622"/>
                <a:gd name="T60" fmla="*/ 633 w 845"/>
                <a:gd name="T61" fmla="*/ 274 h 622"/>
                <a:gd name="T62" fmla="*/ 626 w 845"/>
                <a:gd name="T63" fmla="*/ 291 h 622"/>
                <a:gd name="T64" fmla="*/ 603 w 845"/>
                <a:gd name="T65" fmla="*/ 304 h 622"/>
                <a:gd name="T66" fmla="*/ 622 w 845"/>
                <a:gd name="T67" fmla="*/ 314 h 622"/>
                <a:gd name="T68" fmla="*/ 632 w 845"/>
                <a:gd name="T69" fmla="*/ 331 h 622"/>
                <a:gd name="T70" fmla="*/ 643 w 845"/>
                <a:gd name="T71" fmla="*/ 319 h 622"/>
                <a:gd name="T72" fmla="*/ 649 w 845"/>
                <a:gd name="T73" fmla="*/ 318 h 622"/>
                <a:gd name="T74" fmla="*/ 664 w 845"/>
                <a:gd name="T75" fmla="*/ 319 h 622"/>
                <a:gd name="T76" fmla="*/ 669 w 845"/>
                <a:gd name="T77" fmla="*/ 333 h 622"/>
                <a:gd name="T78" fmla="*/ 656 w 845"/>
                <a:gd name="T79" fmla="*/ 335 h 622"/>
                <a:gd name="T80" fmla="*/ 641 w 845"/>
                <a:gd name="T81" fmla="*/ 348 h 622"/>
                <a:gd name="T82" fmla="*/ 632 w 845"/>
                <a:gd name="T83" fmla="*/ 376 h 622"/>
                <a:gd name="T84" fmla="*/ 641 w 845"/>
                <a:gd name="T85" fmla="*/ 388 h 622"/>
                <a:gd name="T86" fmla="*/ 647 w 845"/>
                <a:gd name="T87" fmla="*/ 408 h 622"/>
                <a:gd name="T88" fmla="*/ 645 w 845"/>
                <a:gd name="T89" fmla="*/ 452 h 622"/>
                <a:gd name="T90" fmla="*/ 652 w 845"/>
                <a:gd name="T91" fmla="*/ 454 h 622"/>
                <a:gd name="T92" fmla="*/ 656 w 845"/>
                <a:gd name="T93" fmla="*/ 484 h 622"/>
                <a:gd name="T94" fmla="*/ 647 w 845"/>
                <a:gd name="T95" fmla="*/ 492 h 622"/>
                <a:gd name="T96" fmla="*/ 632 w 845"/>
                <a:gd name="T97" fmla="*/ 514 h 622"/>
                <a:gd name="T98" fmla="*/ 626 w 845"/>
                <a:gd name="T99" fmla="*/ 535 h 622"/>
                <a:gd name="T100" fmla="*/ 615 w 845"/>
                <a:gd name="T101" fmla="*/ 552 h 622"/>
                <a:gd name="T102" fmla="*/ 599 w 845"/>
                <a:gd name="T103" fmla="*/ 569 h 622"/>
                <a:gd name="T104" fmla="*/ 581 w 845"/>
                <a:gd name="T105" fmla="*/ 582 h 622"/>
                <a:gd name="T106" fmla="*/ 563 w 845"/>
                <a:gd name="T107" fmla="*/ 581 h 622"/>
                <a:gd name="T108" fmla="*/ 537 w 845"/>
                <a:gd name="T109" fmla="*/ 594 h 622"/>
                <a:gd name="T110" fmla="*/ 522 w 845"/>
                <a:gd name="T111" fmla="*/ 599 h 622"/>
                <a:gd name="T112" fmla="*/ 499 w 845"/>
                <a:gd name="T113" fmla="*/ 622 h 622"/>
                <a:gd name="T114" fmla="*/ 467 w 845"/>
                <a:gd name="T115" fmla="*/ 601 h 6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45" h="622">
                  <a:moveTo>
                    <a:pt x="467" y="601"/>
                  </a:moveTo>
                  <a:lnTo>
                    <a:pt x="454" y="601"/>
                  </a:lnTo>
                  <a:lnTo>
                    <a:pt x="446" y="594"/>
                  </a:lnTo>
                  <a:lnTo>
                    <a:pt x="446" y="581"/>
                  </a:lnTo>
                  <a:lnTo>
                    <a:pt x="437" y="581"/>
                  </a:lnTo>
                  <a:lnTo>
                    <a:pt x="424" y="573"/>
                  </a:lnTo>
                  <a:lnTo>
                    <a:pt x="401" y="582"/>
                  </a:lnTo>
                  <a:lnTo>
                    <a:pt x="388" y="582"/>
                  </a:lnTo>
                  <a:lnTo>
                    <a:pt x="382" y="590"/>
                  </a:lnTo>
                  <a:lnTo>
                    <a:pt x="372" y="590"/>
                  </a:lnTo>
                  <a:lnTo>
                    <a:pt x="369" y="594"/>
                  </a:lnTo>
                  <a:lnTo>
                    <a:pt x="376" y="603"/>
                  </a:lnTo>
                  <a:lnTo>
                    <a:pt x="376" y="611"/>
                  </a:lnTo>
                  <a:lnTo>
                    <a:pt x="369" y="611"/>
                  </a:lnTo>
                  <a:lnTo>
                    <a:pt x="363" y="603"/>
                  </a:lnTo>
                  <a:lnTo>
                    <a:pt x="355" y="603"/>
                  </a:lnTo>
                  <a:lnTo>
                    <a:pt x="350" y="598"/>
                  </a:lnTo>
                  <a:lnTo>
                    <a:pt x="338" y="594"/>
                  </a:lnTo>
                  <a:lnTo>
                    <a:pt x="338" y="581"/>
                  </a:lnTo>
                  <a:lnTo>
                    <a:pt x="331" y="571"/>
                  </a:lnTo>
                  <a:lnTo>
                    <a:pt x="331" y="562"/>
                  </a:lnTo>
                  <a:lnTo>
                    <a:pt x="318" y="562"/>
                  </a:lnTo>
                  <a:lnTo>
                    <a:pt x="321" y="543"/>
                  </a:lnTo>
                  <a:lnTo>
                    <a:pt x="333" y="529"/>
                  </a:lnTo>
                  <a:lnTo>
                    <a:pt x="333" y="503"/>
                  </a:lnTo>
                  <a:lnTo>
                    <a:pt x="327" y="501"/>
                  </a:lnTo>
                  <a:lnTo>
                    <a:pt x="325" y="492"/>
                  </a:lnTo>
                  <a:lnTo>
                    <a:pt x="318" y="482"/>
                  </a:lnTo>
                  <a:lnTo>
                    <a:pt x="312" y="490"/>
                  </a:lnTo>
                  <a:lnTo>
                    <a:pt x="306" y="484"/>
                  </a:lnTo>
                  <a:lnTo>
                    <a:pt x="301" y="484"/>
                  </a:lnTo>
                  <a:lnTo>
                    <a:pt x="306" y="476"/>
                  </a:lnTo>
                  <a:lnTo>
                    <a:pt x="295" y="467"/>
                  </a:lnTo>
                  <a:lnTo>
                    <a:pt x="289" y="475"/>
                  </a:lnTo>
                  <a:lnTo>
                    <a:pt x="278" y="471"/>
                  </a:lnTo>
                  <a:lnTo>
                    <a:pt x="268" y="482"/>
                  </a:lnTo>
                  <a:lnTo>
                    <a:pt x="261" y="484"/>
                  </a:lnTo>
                  <a:lnTo>
                    <a:pt x="250" y="495"/>
                  </a:lnTo>
                  <a:lnTo>
                    <a:pt x="246" y="495"/>
                  </a:lnTo>
                  <a:lnTo>
                    <a:pt x="246" y="497"/>
                  </a:lnTo>
                  <a:lnTo>
                    <a:pt x="238" y="495"/>
                  </a:lnTo>
                  <a:lnTo>
                    <a:pt x="225" y="492"/>
                  </a:lnTo>
                  <a:lnTo>
                    <a:pt x="225" y="484"/>
                  </a:lnTo>
                  <a:lnTo>
                    <a:pt x="216" y="484"/>
                  </a:lnTo>
                  <a:lnTo>
                    <a:pt x="204" y="495"/>
                  </a:lnTo>
                  <a:lnTo>
                    <a:pt x="198" y="493"/>
                  </a:lnTo>
                  <a:lnTo>
                    <a:pt x="195" y="495"/>
                  </a:lnTo>
                  <a:lnTo>
                    <a:pt x="180" y="495"/>
                  </a:lnTo>
                  <a:lnTo>
                    <a:pt x="168" y="492"/>
                  </a:lnTo>
                  <a:lnTo>
                    <a:pt x="110" y="450"/>
                  </a:lnTo>
                  <a:lnTo>
                    <a:pt x="96" y="456"/>
                  </a:lnTo>
                  <a:lnTo>
                    <a:pt x="81" y="441"/>
                  </a:lnTo>
                  <a:lnTo>
                    <a:pt x="64" y="433"/>
                  </a:lnTo>
                  <a:lnTo>
                    <a:pt x="62" y="416"/>
                  </a:lnTo>
                  <a:lnTo>
                    <a:pt x="74" y="416"/>
                  </a:lnTo>
                  <a:lnTo>
                    <a:pt x="79" y="408"/>
                  </a:lnTo>
                  <a:lnTo>
                    <a:pt x="68" y="397"/>
                  </a:lnTo>
                  <a:lnTo>
                    <a:pt x="72" y="380"/>
                  </a:lnTo>
                  <a:lnTo>
                    <a:pt x="83" y="371"/>
                  </a:lnTo>
                  <a:lnTo>
                    <a:pt x="89" y="363"/>
                  </a:lnTo>
                  <a:lnTo>
                    <a:pt x="74" y="348"/>
                  </a:lnTo>
                  <a:lnTo>
                    <a:pt x="49" y="355"/>
                  </a:lnTo>
                  <a:lnTo>
                    <a:pt x="30" y="348"/>
                  </a:lnTo>
                  <a:lnTo>
                    <a:pt x="30" y="338"/>
                  </a:lnTo>
                  <a:lnTo>
                    <a:pt x="13" y="329"/>
                  </a:lnTo>
                  <a:lnTo>
                    <a:pt x="13" y="321"/>
                  </a:lnTo>
                  <a:lnTo>
                    <a:pt x="11" y="308"/>
                  </a:lnTo>
                  <a:lnTo>
                    <a:pt x="7" y="301"/>
                  </a:lnTo>
                  <a:lnTo>
                    <a:pt x="0" y="299"/>
                  </a:lnTo>
                  <a:lnTo>
                    <a:pt x="0" y="285"/>
                  </a:lnTo>
                  <a:lnTo>
                    <a:pt x="0" y="270"/>
                  </a:lnTo>
                  <a:lnTo>
                    <a:pt x="6" y="270"/>
                  </a:lnTo>
                  <a:lnTo>
                    <a:pt x="11" y="263"/>
                  </a:lnTo>
                  <a:lnTo>
                    <a:pt x="21" y="263"/>
                  </a:lnTo>
                  <a:lnTo>
                    <a:pt x="24" y="270"/>
                  </a:lnTo>
                  <a:lnTo>
                    <a:pt x="30" y="263"/>
                  </a:lnTo>
                  <a:lnTo>
                    <a:pt x="40" y="265"/>
                  </a:lnTo>
                  <a:lnTo>
                    <a:pt x="45" y="251"/>
                  </a:lnTo>
                  <a:lnTo>
                    <a:pt x="60" y="253"/>
                  </a:lnTo>
                  <a:lnTo>
                    <a:pt x="64" y="242"/>
                  </a:lnTo>
                  <a:lnTo>
                    <a:pt x="87" y="234"/>
                  </a:lnTo>
                  <a:lnTo>
                    <a:pt x="87" y="229"/>
                  </a:lnTo>
                  <a:lnTo>
                    <a:pt x="96" y="210"/>
                  </a:lnTo>
                  <a:lnTo>
                    <a:pt x="91" y="174"/>
                  </a:lnTo>
                  <a:lnTo>
                    <a:pt x="108" y="166"/>
                  </a:lnTo>
                  <a:lnTo>
                    <a:pt x="111" y="172"/>
                  </a:lnTo>
                  <a:lnTo>
                    <a:pt x="121" y="172"/>
                  </a:lnTo>
                  <a:lnTo>
                    <a:pt x="121" y="163"/>
                  </a:lnTo>
                  <a:lnTo>
                    <a:pt x="130" y="134"/>
                  </a:lnTo>
                  <a:lnTo>
                    <a:pt x="157" y="142"/>
                  </a:lnTo>
                  <a:lnTo>
                    <a:pt x="164" y="130"/>
                  </a:lnTo>
                  <a:lnTo>
                    <a:pt x="161" y="117"/>
                  </a:lnTo>
                  <a:lnTo>
                    <a:pt x="168" y="108"/>
                  </a:lnTo>
                  <a:lnTo>
                    <a:pt x="178" y="106"/>
                  </a:lnTo>
                  <a:lnTo>
                    <a:pt x="178" y="94"/>
                  </a:lnTo>
                  <a:lnTo>
                    <a:pt x="187" y="89"/>
                  </a:lnTo>
                  <a:lnTo>
                    <a:pt x="191" y="94"/>
                  </a:lnTo>
                  <a:lnTo>
                    <a:pt x="198" y="106"/>
                  </a:lnTo>
                  <a:lnTo>
                    <a:pt x="212" y="117"/>
                  </a:lnTo>
                  <a:lnTo>
                    <a:pt x="225" y="121"/>
                  </a:lnTo>
                  <a:lnTo>
                    <a:pt x="234" y="153"/>
                  </a:lnTo>
                  <a:lnTo>
                    <a:pt x="231" y="168"/>
                  </a:lnTo>
                  <a:lnTo>
                    <a:pt x="242" y="172"/>
                  </a:lnTo>
                  <a:lnTo>
                    <a:pt x="268" y="180"/>
                  </a:lnTo>
                  <a:lnTo>
                    <a:pt x="291" y="193"/>
                  </a:lnTo>
                  <a:lnTo>
                    <a:pt x="304" y="221"/>
                  </a:lnTo>
                  <a:lnTo>
                    <a:pt x="369" y="225"/>
                  </a:lnTo>
                  <a:lnTo>
                    <a:pt x="382" y="234"/>
                  </a:lnTo>
                  <a:lnTo>
                    <a:pt x="399" y="238"/>
                  </a:lnTo>
                  <a:lnTo>
                    <a:pt x="416" y="242"/>
                  </a:lnTo>
                  <a:lnTo>
                    <a:pt x="448" y="227"/>
                  </a:lnTo>
                  <a:lnTo>
                    <a:pt x="480" y="229"/>
                  </a:lnTo>
                  <a:lnTo>
                    <a:pt x="499" y="221"/>
                  </a:lnTo>
                  <a:lnTo>
                    <a:pt x="511" y="210"/>
                  </a:lnTo>
                  <a:lnTo>
                    <a:pt x="522" y="204"/>
                  </a:lnTo>
                  <a:lnTo>
                    <a:pt x="514" y="191"/>
                  </a:lnTo>
                  <a:lnTo>
                    <a:pt x="524" y="176"/>
                  </a:lnTo>
                  <a:lnTo>
                    <a:pt x="539" y="183"/>
                  </a:lnTo>
                  <a:lnTo>
                    <a:pt x="548" y="183"/>
                  </a:lnTo>
                  <a:lnTo>
                    <a:pt x="560" y="166"/>
                  </a:lnTo>
                  <a:lnTo>
                    <a:pt x="575" y="168"/>
                  </a:lnTo>
                  <a:lnTo>
                    <a:pt x="584" y="159"/>
                  </a:lnTo>
                  <a:lnTo>
                    <a:pt x="590" y="151"/>
                  </a:lnTo>
                  <a:lnTo>
                    <a:pt x="603" y="149"/>
                  </a:lnTo>
                  <a:lnTo>
                    <a:pt x="616" y="142"/>
                  </a:lnTo>
                  <a:lnTo>
                    <a:pt x="632" y="142"/>
                  </a:lnTo>
                  <a:lnTo>
                    <a:pt x="622" y="127"/>
                  </a:lnTo>
                  <a:lnTo>
                    <a:pt x="609" y="115"/>
                  </a:lnTo>
                  <a:lnTo>
                    <a:pt x="599" y="117"/>
                  </a:lnTo>
                  <a:lnTo>
                    <a:pt x="599" y="125"/>
                  </a:lnTo>
                  <a:lnTo>
                    <a:pt x="584" y="121"/>
                  </a:lnTo>
                  <a:lnTo>
                    <a:pt x="573" y="117"/>
                  </a:lnTo>
                  <a:lnTo>
                    <a:pt x="590" y="77"/>
                  </a:lnTo>
                  <a:lnTo>
                    <a:pt x="605" y="85"/>
                  </a:lnTo>
                  <a:lnTo>
                    <a:pt x="616" y="76"/>
                  </a:lnTo>
                  <a:lnTo>
                    <a:pt x="626" y="76"/>
                  </a:lnTo>
                  <a:lnTo>
                    <a:pt x="626" y="64"/>
                  </a:lnTo>
                  <a:lnTo>
                    <a:pt x="637" y="36"/>
                  </a:lnTo>
                  <a:lnTo>
                    <a:pt x="647" y="28"/>
                  </a:lnTo>
                  <a:lnTo>
                    <a:pt x="647" y="21"/>
                  </a:lnTo>
                  <a:lnTo>
                    <a:pt x="637" y="15"/>
                  </a:lnTo>
                  <a:lnTo>
                    <a:pt x="647" y="6"/>
                  </a:lnTo>
                  <a:lnTo>
                    <a:pt x="668" y="0"/>
                  </a:lnTo>
                  <a:lnTo>
                    <a:pt x="690" y="0"/>
                  </a:lnTo>
                  <a:lnTo>
                    <a:pt x="702" y="7"/>
                  </a:lnTo>
                  <a:lnTo>
                    <a:pt x="713" y="6"/>
                  </a:lnTo>
                  <a:lnTo>
                    <a:pt x="720" y="13"/>
                  </a:lnTo>
                  <a:lnTo>
                    <a:pt x="743" y="66"/>
                  </a:lnTo>
                  <a:lnTo>
                    <a:pt x="743" y="81"/>
                  </a:lnTo>
                  <a:lnTo>
                    <a:pt x="756" y="85"/>
                  </a:lnTo>
                  <a:lnTo>
                    <a:pt x="766" y="85"/>
                  </a:lnTo>
                  <a:lnTo>
                    <a:pt x="775" y="91"/>
                  </a:lnTo>
                  <a:lnTo>
                    <a:pt x="785" y="102"/>
                  </a:lnTo>
                  <a:lnTo>
                    <a:pt x="794" y="121"/>
                  </a:lnTo>
                  <a:lnTo>
                    <a:pt x="802" y="125"/>
                  </a:lnTo>
                  <a:lnTo>
                    <a:pt x="811" y="125"/>
                  </a:lnTo>
                  <a:lnTo>
                    <a:pt x="819" y="117"/>
                  </a:lnTo>
                  <a:lnTo>
                    <a:pt x="832" y="113"/>
                  </a:lnTo>
                  <a:lnTo>
                    <a:pt x="841" y="110"/>
                  </a:lnTo>
                  <a:lnTo>
                    <a:pt x="845" y="125"/>
                  </a:lnTo>
                  <a:lnTo>
                    <a:pt x="840" y="130"/>
                  </a:lnTo>
                  <a:lnTo>
                    <a:pt x="824" y="168"/>
                  </a:lnTo>
                  <a:lnTo>
                    <a:pt x="824" y="176"/>
                  </a:lnTo>
                  <a:lnTo>
                    <a:pt x="804" y="176"/>
                  </a:lnTo>
                  <a:lnTo>
                    <a:pt x="794" y="181"/>
                  </a:lnTo>
                  <a:lnTo>
                    <a:pt x="794" y="214"/>
                  </a:lnTo>
                  <a:lnTo>
                    <a:pt x="789" y="221"/>
                  </a:lnTo>
                  <a:lnTo>
                    <a:pt x="779" y="214"/>
                  </a:lnTo>
                  <a:lnTo>
                    <a:pt x="773" y="227"/>
                  </a:lnTo>
                  <a:lnTo>
                    <a:pt x="768" y="234"/>
                  </a:lnTo>
                  <a:lnTo>
                    <a:pt x="749" y="234"/>
                  </a:lnTo>
                  <a:lnTo>
                    <a:pt x="753" y="246"/>
                  </a:lnTo>
                  <a:lnTo>
                    <a:pt x="743" y="248"/>
                  </a:lnTo>
                  <a:lnTo>
                    <a:pt x="737" y="242"/>
                  </a:lnTo>
                  <a:lnTo>
                    <a:pt x="732" y="246"/>
                  </a:lnTo>
                  <a:lnTo>
                    <a:pt x="726" y="255"/>
                  </a:lnTo>
                  <a:lnTo>
                    <a:pt x="698" y="274"/>
                  </a:lnTo>
                  <a:lnTo>
                    <a:pt x="694" y="276"/>
                  </a:lnTo>
                  <a:lnTo>
                    <a:pt x="681" y="282"/>
                  </a:lnTo>
                  <a:lnTo>
                    <a:pt x="673" y="291"/>
                  </a:lnTo>
                  <a:lnTo>
                    <a:pt x="664" y="291"/>
                  </a:lnTo>
                  <a:lnTo>
                    <a:pt x="664" y="291"/>
                  </a:lnTo>
                  <a:lnTo>
                    <a:pt x="664" y="291"/>
                  </a:lnTo>
                  <a:lnTo>
                    <a:pt x="660" y="293"/>
                  </a:lnTo>
                  <a:lnTo>
                    <a:pt x="658" y="295"/>
                  </a:lnTo>
                  <a:lnTo>
                    <a:pt x="658" y="295"/>
                  </a:lnTo>
                  <a:lnTo>
                    <a:pt x="652" y="297"/>
                  </a:lnTo>
                  <a:lnTo>
                    <a:pt x="652" y="299"/>
                  </a:lnTo>
                  <a:lnTo>
                    <a:pt x="660" y="289"/>
                  </a:lnTo>
                  <a:lnTo>
                    <a:pt x="656" y="282"/>
                  </a:lnTo>
                  <a:lnTo>
                    <a:pt x="662" y="274"/>
                  </a:lnTo>
                  <a:lnTo>
                    <a:pt x="662" y="274"/>
                  </a:lnTo>
                  <a:lnTo>
                    <a:pt x="664" y="272"/>
                  </a:lnTo>
                  <a:lnTo>
                    <a:pt x="668" y="268"/>
                  </a:lnTo>
                  <a:lnTo>
                    <a:pt x="668" y="267"/>
                  </a:lnTo>
                  <a:lnTo>
                    <a:pt x="668" y="267"/>
                  </a:lnTo>
                  <a:lnTo>
                    <a:pt x="668" y="263"/>
                  </a:lnTo>
                  <a:lnTo>
                    <a:pt x="664" y="259"/>
                  </a:lnTo>
                  <a:lnTo>
                    <a:pt x="664" y="257"/>
                  </a:lnTo>
                  <a:lnTo>
                    <a:pt x="664" y="257"/>
                  </a:lnTo>
                  <a:lnTo>
                    <a:pt x="662" y="255"/>
                  </a:lnTo>
                  <a:lnTo>
                    <a:pt x="660" y="255"/>
                  </a:lnTo>
                  <a:lnTo>
                    <a:pt x="658" y="255"/>
                  </a:lnTo>
                  <a:lnTo>
                    <a:pt x="658" y="255"/>
                  </a:lnTo>
                  <a:lnTo>
                    <a:pt x="656" y="255"/>
                  </a:lnTo>
                  <a:lnTo>
                    <a:pt x="654" y="255"/>
                  </a:lnTo>
                  <a:lnTo>
                    <a:pt x="652" y="259"/>
                  </a:lnTo>
                  <a:lnTo>
                    <a:pt x="652" y="259"/>
                  </a:lnTo>
                  <a:lnTo>
                    <a:pt x="647" y="265"/>
                  </a:lnTo>
                  <a:lnTo>
                    <a:pt x="647" y="268"/>
                  </a:lnTo>
                  <a:lnTo>
                    <a:pt x="643" y="268"/>
                  </a:lnTo>
                  <a:lnTo>
                    <a:pt x="643" y="268"/>
                  </a:lnTo>
                  <a:lnTo>
                    <a:pt x="641" y="268"/>
                  </a:lnTo>
                  <a:lnTo>
                    <a:pt x="639" y="270"/>
                  </a:lnTo>
                  <a:lnTo>
                    <a:pt x="637" y="274"/>
                  </a:lnTo>
                  <a:lnTo>
                    <a:pt x="637" y="274"/>
                  </a:lnTo>
                  <a:lnTo>
                    <a:pt x="633" y="274"/>
                  </a:lnTo>
                  <a:lnTo>
                    <a:pt x="632" y="276"/>
                  </a:lnTo>
                  <a:lnTo>
                    <a:pt x="632" y="276"/>
                  </a:lnTo>
                  <a:lnTo>
                    <a:pt x="630" y="276"/>
                  </a:lnTo>
                  <a:lnTo>
                    <a:pt x="630" y="276"/>
                  </a:lnTo>
                  <a:lnTo>
                    <a:pt x="626" y="280"/>
                  </a:lnTo>
                  <a:lnTo>
                    <a:pt x="626" y="285"/>
                  </a:lnTo>
                  <a:lnTo>
                    <a:pt x="626" y="291"/>
                  </a:lnTo>
                  <a:lnTo>
                    <a:pt x="611" y="293"/>
                  </a:lnTo>
                  <a:lnTo>
                    <a:pt x="599" y="293"/>
                  </a:lnTo>
                  <a:lnTo>
                    <a:pt x="599" y="293"/>
                  </a:lnTo>
                  <a:lnTo>
                    <a:pt x="599" y="297"/>
                  </a:lnTo>
                  <a:lnTo>
                    <a:pt x="601" y="301"/>
                  </a:lnTo>
                  <a:lnTo>
                    <a:pt x="603" y="304"/>
                  </a:lnTo>
                  <a:lnTo>
                    <a:pt x="603" y="304"/>
                  </a:lnTo>
                  <a:lnTo>
                    <a:pt x="607" y="308"/>
                  </a:lnTo>
                  <a:lnTo>
                    <a:pt x="607" y="310"/>
                  </a:lnTo>
                  <a:lnTo>
                    <a:pt x="611" y="312"/>
                  </a:lnTo>
                  <a:lnTo>
                    <a:pt x="611" y="312"/>
                  </a:lnTo>
                  <a:lnTo>
                    <a:pt x="616" y="312"/>
                  </a:lnTo>
                  <a:lnTo>
                    <a:pt x="622" y="314"/>
                  </a:lnTo>
                  <a:lnTo>
                    <a:pt x="622" y="314"/>
                  </a:lnTo>
                  <a:lnTo>
                    <a:pt x="622" y="318"/>
                  </a:lnTo>
                  <a:lnTo>
                    <a:pt x="622" y="318"/>
                  </a:lnTo>
                  <a:lnTo>
                    <a:pt x="622" y="325"/>
                  </a:lnTo>
                  <a:lnTo>
                    <a:pt x="622" y="329"/>
                  </a:lnTo>
                  <a:lnTo>
                    <a:pt x="630" y="331"/>
                  </a:lnTo>
                  <a:lnTo>
                    <a:pt x="630" y="331"/>
                  </a:lnTo>
                  <a:lnTo>
                    <a:pt x="632" y="331"/>
                  </a:lnTo>
                  <a:lnTo>
                    <a:pt x="633" y="329"/>
                  </a:lnTo>
                  <a:lnTo>
                    <a:pt x="637" y="327"/>
                  </a:lnTo>
                  <a:lnTo>
                    <a:pt x="637" y="327"/>
                  </a:lnTo>
                  <a:lnTo>
                    <a:pt x="637" y="323"/>
                  </a:lnTo>
                  <a:lnTo>
                    <a:pt x="637" y="321"/>
                  </a:lnTo>
                  <a:lnTo>
                    <a:pt x="639" y="321"/>
                  </a:lnTo>
                  <a:lnTo>
                    <a:pt x="643" y="319"/>
                  </a:lnTo>
                  <a:lnTo>
                    <a:pt x="643" y="319"/>
                  </a:lnTo>
                  <a:lnTo>
                    <a:pt x="645" y="318"/>
                  </a:lnTo>
                  <a:lnTo>
                    <a:pt x="647" y="318"/>
                  </a:lnTo>
                  <a:lnTo>
                    <a:pt x="647" y="316"/>
                  </a:lnTo>
                  <a:lnTo>
                    <a:pt x="649" y="316"/>
                  </a:lnTo>
                  <a:lnTo>
                    <a:pt x="649" y="318"/>
                  </a:lnTo>
                  <a:lnTo>
                    <a:pt x="649" y="318"/>
                  </a:lnTo>
                  <a:lnTo>
                    <a:pt x="650" y="318"/>
                  </a:lnTo>
                  <a:lnTo>
                    <a:pt x="652" y="318"/>
                  </a:lnTo>
                  <a:lnTo>
                    <a:pt x="656" y="318"/>
                  </a:lnTo>
                  <a:lnTo>
                    <a:pt x="660" y="318"/>
                  </a:lnTo>
                  <a:lnTo>
                    <a:pt x="662" y="318"/>
                  </a:lnTo>
                  <a:lnTo>
                    <a:pt x="664" y="319"/>
                  </a:lnTo>
                  <a:lnTo>
                    <a:pt x="664" y="319"/>
                  </a:lnTo>
                  <a:lnTo>
                    <a:pt x="666" y="321"/>
                  </a:lnTo>
                  <a:lnTo>
                    <a:pt x="668" y="323"/>
                  </a:lnTo>
                  <a:lnTo>
                    <a:pt x="671" y="325"/>
                  </a:lnTo>
                  <a:lnTo>
                    <a:pt x="673" y="327"/>
                  </a:lnTo>
                  <a:lnTo>
                    <a:pt x="673" y="327"/>
                  </a:lnTo>
                  <a:lnTo>
                    <a:pt x="671" y="331"/>
                  </a:lnTo>
                  <a:lnTo>
                    <a:pt x="669" y="333"/>
                  </a:lnTo>
                  <a:lnTo>
                    <a:pt x="669" y="335"/>
                  </a:lnTo>
                  <a:lnTo>
                    <a:pt x="668" y="335"/>
                  </a:lnTo>
                  <a:lnTo>
                    <a:pt x="668" y="335"/>
                  </a:lnTo>
                  <a:lnTo>
                    <a:pt x="664" y="335"/>
                  </a:lnTo>
                  <a:lnTo>
                    <a:pt x="660" y="333"/>
                  </a:lnTo>
                  <a:lnTo>
                    <a:pt x="658" y="333"/>
                  </a:lnTo>
                  <a:lnTo>
                    <a:pt x="656" y="335"/>
                  </a:lnTo>
                  <a:lnTo>
                    <a:pt x="656" y="335"/>
                  </a:lnTo>
                  <a:lnTo>
                    <a:pt x="652" y="338"/>
                  </a:lnTo>
                  <a:lnTo>
                    <a:pt x="649" y="340"/>
                  </a:lnTo>
                  <a:lnTo>
                    <a:pt x="649" y="340"/>
                  </a:lnTo>
                  <a:lnTo>
                    <a:pt x="647" y="342"/>
                  </a:lnTo>
                  <a:lnTo>
                    <a:pt x="641" y="348"/>
                  </a:lnTo>
                  <a:lnTo>
                    <a:pt x="641" y="348"/>
                  </a:lnTo>
                  <a:lnTo>
                    <a:pt x="633" y="355"/>
                  </a:lnTo>
                  <a:lnTo>
                    <a:pt x="633" y="355"/>
                  </a:lnTo>
                  <a:lnTo>
                    <a:pt x="622" y="369"/>
                  </a:lnTo>
                  <a:lnTo>
                    <a:pt x="622" y="369"/>
                  </a:lnTo>
                  <a:lnTo>
                    <a:pt x="628" y="374"/>
                  </a:lnTo>
                  <a:lnTo>
                    <a:pt x="628" y="374"/>
                  </a:lnTo>
                  <a:lnTo>
                    <a:pt x="632" y="376"/>
                  </a:lnTo>
                  <a:lnTo>
                    <a:pt x="633" y="378"/>
                  </a:lnTo>
                  <a:lnTo>
                    <a:pt x="637" y="380"/>
                  </a:lnTo>
                  <a:lnTo>
                    <a:pt x="639" y="380"/>
                  </a:lnTo>
                  <a:lnTo>
                    <a:pt x="639" y="380"/>
                  </a:lnTo>
                  <a:lnTo>
                    <a:pt x="641" y="382"/>
                  </a:lnTo>
                  <a:lnTo>
                    <a:pt x="641" y="386"/>
                  </a:lnTo>
                  <a:lnTo>
                    <a:pt x="641" y="388"/>
                  </a:lnTo>
                  <a:lnTo>
                    <a:pt x="647" y="393"/>
                  </a:lnTo>
                  <a:lnTo>
                    <a:pt x="647" y="403"/>
                  </a:lnTo>
                  <a:lnTo>
                    <a:pt x="647" y="403"/>
                  </a:lnTo>
                  <a:lnTo>
                    <a:pt x="647" y="405"/>
                  </a:lnTo>
                  <a:lnTo>
                    <a:pt x="647" y="406"/>
                  </a:lnTo>
                  <a:lnTo>
                    <a:pt x="647" y="408"/>
                  </a:lnTo>
                  <a:lnTo>
                    <a:pt x="647" y="408"/>
                  </a:lnTo>
                  <a:lnTo>
                    <a:pt x="652" y="414"/>
                  </a:lnTo>
                  <a:lnTo>
                    <a:pt x="652" y="414"/>
                  </a:lnTo>
                  <a:lnTo>
                    <a:pt x="658" y="420"/>
                  </a:lnTo>
                  <a:lnTo>
                    <a:pt x="660" y="431"/>
                  </a:lnTo>
                  <a:lnTo>
                    <a:pt x="660" y="441"/>
                  </a:lnTo>
                  <a:lnTo>
                    <a:pt x="654" y="448"/>
                  </a:lnTo>
                  <a:lnTo>
                    <a:pt x="645" y="452"/>
                  </a:lnTo>
                  <a:lnTo>
                    <a:pt x="643" y="454"/>
                  </a:lnTo>
                  <a:lnTo>
                    <a:pt x="643" y="454"/>
                  </a:lnTo>
                  <a:lnTo>
                    <a:pt x="647" y="454"/>
                  </a:lnTo>
                  <a:lnTo>
                    <a:pt x="649" y="454"/>
                  </a:lnTo>
                  <a:lnTo>
                    <a:pt x="650" y="454"/>
                  </a:lnTo>
                  <a:lnTo>
                    <a:pt x="652" y="454"/>
                  </a:lnTo>
                  <a:lnTo>
                    <a:pt x="652" y="454"/>
                  </a:lnTo>
                  <a:lnTo>
                    <a:pt x="654" y="456"/>
                  </a:lnTo>
                  <a:lnTo>
                    <a:pt x="658" y="458"/>
                  </a:lnTo>
                  <a:lnTo>
                    <a:pt x="664" y="458"/>
                  </a:lnTo>
                  <a:lnTo>
                    <a:pt x="656" y="465"/>
                  </a:lnTo>
                  <a:lnTo>
                    <a:pt x="656" y="471"/>
                  </a:lnTo>
                  <a:lnTo>
                    <a:pt x="656" y="480"/>
                  </a:lnTo>
                  <a:lnTo>
                    <a:pt x="656" y="484"/>
                  </a:lnTo>
                  <a:lnTo>
                    <a:pt x="656" y="484"/>
                  </a:lnTo>
                  <a:lnTo>
                    <a:pt x="656" y="488"/>
                  </a:lnTo>
                  <a:lnTo>
                    <a:pt x="652" y="490"/>
                  </a:lnTo>
                  <a:lnTo>
                    <a:pt x="652" y="490"/>
                  </a:lnTo>
                  <a:lnTo>
                    <a:pt x="652" y="490"/>
                  </a:lnTo>
                  <a:lnTo>
                    <a:pt x="649" y="490"/>
                  </a:lnTo>
                  <a:lnTo>
                    <a:pt x="647" y="492"/>
                  </a:lnTo>
                  <a:lnTo>
                    <a:pt x="645" y="493"/>
                  </a:lnTo>
                  <a:lnTo>
                    <a:pt x="637" y="501"/>
                  </a:lnTo>
                  <a:lnTo>
                    <a:pt x="637" y="509"/>
                  </a:lnTo>
                  <a:lnTo>
                    <a:pt x="637" y="509"/>
                  </a:lnTo>
                  <a:lnTo>
                    <a:pt x="633" y="511"/>
                  </a:lnTo>
                  <a:lnTo>
                    <a:pt x="632" y="511"/>
                  </a:lnTo>
                  <a:lnTo>
                    <a:pt x="632" y="514"/>
                  </a:lnTo>
                  <a:lnTo>
                    <a:pt x="632" y="514"/>
                  </a:lnTo>
                  <a:lnTo>
                    <a:pt x="632" y="522"/>
                  </a:lnTo>
                  <a:lnTo>
                    <a:pt x="632" y="522"/>
                  </a:lnTo>
                  <a:lnTo>
                    <a:pt x="632" y="526"/>
                  </a:lnTo>
                  <a:lnTo>
                    <a:pt x="630" y="531"/>
                  </a:lnTo>
                  <a:lnTo>
                    <a:pt x="630" y="531"/>
                  </a:lnTo>
                  <a:lnTo>
                    <a:pt x="626" y="535"/>
                  </a:lnTo>
                  <a:lnTo>
                    <a:pt x="622" y="541"/>
                  </a:lnTo>
                  <a:lnTo>
                    <a:pt x="622" y="541"/>
                  </a:lnTo>
                  <a:lnTo>
                    <a:pt x="618" y="543"/>
                  </a:lnTo>
                  <a:lnTo>
                    <a:pt x="616" y="545"/>
                  </a:lnTo>
                  <a:lnTo>
                    <a:pt x="616" y="548"/>
                  </a:lnTo>
                  <a:lnTo>
                    <a:pt x="616" y="548"/>
                  </a:lnTo>
                  <a:lnTo>
                    <a:pt x="615" y="552"/>
                  </a:lnTo>
                  <a:lnTo>
                    <a:pt x="611" y="554"/>
                  </a:lnTo>
                  <a:lnTo>
                    <a:pt x="607" y="556"/>
                  </a:lnTo>
                  <a:lnTo>
                    <a:pt x="607" y="562"/>
                  </a:lnTo>
                  <a:lnTo>
                    <a:pt x="607" y="562"/>
                  </a:lnTo>
                  <a:lnTo>
                    <a:pt x="605" y="563"/>
                  </a:lnTo>
                  <a:lnTo>
                    <a:pt x="599" y="569"/>
                  </a:lnTo>
                  <a:lnTo>
                    <a:pt x="599" y="569"/>
                  </a:lnTo>
                  <a:lnTo>
                    <a:pt x="596" y="569"/>
                  </a:lnTo>
                  <a:lnTo>
                    <a:pt x="596" y="569"/>
                  </a:lnTo>
                  <a:lnTo>
                    <a:pt x="592" y="569"/>
                  </a:lnTo>
                  <a:lnTo>
                    <a:pt x="590" y="573"/>
                  </a:lnTo>
                  <a:lnTo>
                    <a:pt x="590" y="573"/>
                  </a:lnTo>
                  <a:lnTo>
                    <a:pt x="582" y="581"/>
                  </a:lnTo>
                  <a:lnTo>
                    <a:pt x="581" y="582"/>
                  </a:lnTo>
                  <a:lnTo>
                    <a:pt x="579" y="582"/>
                  </a:lnTo>
                  <a:lnTo>
                    <a:pt x="579" y="582"/>
                  </a:lnTo>
                  <a:lnTo>
                    <a:pt x="567" y="582"/>
                  </a:lnTo>
                  <a:lnTo>
                    <a:pt x="567" y="582"/>
                  </a:lnTo>
                  <a:lnTo>
                    <a:pt x="563" y="582"/>
                  </a:lnTo>
                  <a:lnTo>
                    <a:pt x="563" y="582"/>
                  </a:lnTo>
                  <a:lnTo>
                    <a:pt x="563" y="581"/>
                  </a:lnTo>
                  <a:lnTo>
                    <a:pt x="560" y="582"/>
                  </a:lnTo>
                  <a:lnTo>
                    <a:pt x="560" y="582"/>
                  </a:lnTo>
                  <a:lnTo>
                    <a:pt x="558" y="586"/>
                  </a:lnTo>
                  <a:lnTo>
                    <a:pt x="556" y="586"/>
                  </a:lnTo>
                  <a:lnTo>
                    <a:pt x="554" y="586"/>
                  </a:lnTo>
                  <a:lnTo>
                    <a:pt x="543" y="590"/>
                  </a:lnTo>
                  <a:lnTo>
                    <a:pt x="537" y="594"/>
                  </a:lnTo>
                  <a:lnTo>
                    <a:pt x="531" y="598"/>
                  </a:lnTo>
                  <a:lnTo>
                    <a:pt x="531" y="598"/>
                  </a:lnTo>
                  <a:lnTo>
                    <a:pt x="529" y="594"/>
                  </a:lnTo>
                  <a:lnTo>
                    <a:pt x="529" y="594"/>
                  </a:lnTo>
                  <a:lnTo>
                    <a:pt x="526" y="598"/>
                  </a:lnTo>
                  <a:lnTo>
                    <a:pt x="526" y="598"/>
                  </a:lnTo>
                  <a:lnTo>
                    <a:pt x="522" y="599"/>
                  </a:lnTo>
                  <a:lnTo>
                    <a:pt x="518" y="601"/>
                  </a:lnTo>
                  <a:lnTo>
                    <a:pt x="512" y="603"/>
                  </a:lnTo>
                  <a:lnTo>
                    <a:pt x="505" y="603"/>
                  </a:lnTo>
                  <a:lnTo>
                    <a:pt x="501" y="607"/>
                  </a:lnTo>
                  <a:lnTo>
                    <a:pt x="499" y="611"/>
                  </a:lnTo>
                  <a:lnTo>
                    <a:pt x="499" y="615"/>
                  </a:lnTo>
                  <a:lnTo>
                    <a:pt x="499" y="622"/>
                  </a:lnTo>
                  <a:lnTo>
                    <a:pt x="494" y="622"/>
                  </a:lnTo>
                  <a:lnTo>
                    <a:pt x="494" y="615"/>
                  </a:lnTo>
                  <a:lnTo>
                    <a:pt x="492" y="605"/>
                  </a:lnTo>
                  <a:lnTo>
                    <a:pt x="492" y="601"/>
                  </a:lnTo>
                  <a:lnTo>
                    <a:pt x="478" y="601"/>
                  </a:lnTo>
                  <a:lnTo>
                    <a:pt x="473" y="601"/>
                  </a:lnTo>
                  <a:lnTo>
                    <a:pt x="467" y="601"/>
                  </a:lnTo>
                  <a:lnTo>
                    <a:pt x="467" y="601"/>
                  </a:lnTo>
                  <a:lnTo>
                    <a:pt x="467" y="601"/>
                  </a:lnTo>
                  <a:close/>
                </a:path>
              </a:pathLst>
            </a:custGeom>
            <a:solidFill>
              <a:schemeClr val="bg1">
                <a:lumMod val="85000"/>
              </a:schemeClr>
            </a:solidFill>
            <a:ln w="635" cap="rnd">
              <a:solidFill>
                <a:schemeClr val="bg1">
                  <a:alpha val="17000"/>
                </a:schemeClr>
              </a:solidFill>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91" name="Freeform 391">
              <a:extLst>
                <a:ext uri="{FF2B5EF4-FFF2-40B4-BE49-F238E27FC236}">
                  <a16:creationId xmlns:a16="http://schemas.microsoft.com/office/drawing/2014/main" id="{8CCCED2B-F2E5-2B4C-9216-A848A5468654}"/>
                </a:ext>
              </a:extLst>
            </p:cNvPr>
            <p:cNvSpPr>
              <a:spLocks/>
            </p:cNvSpPr>
            <p:nvPr userDrawn="1"/>
          </p:nvSpPr>
          <p:spPr bwMode="auto">
            <a:xfrm>
              <a:off x="2576226" y="2090064"/>
              <a:ext cx="1290201" cy="808193"/>
            </a:xfrm>
            <a:custGeom>
              <a:avLst/>
              <a:gdLst>
                <a:gd name="T0" fmla="*/ 401 w 845"/>
                <a:gd name="T1" fmla="*/ 582 h 622"/>
                <a:gd name="T2" fmla="*/ 369 w 845"/>
                <a:gd name="T3" fmla="*/ 611 h 622"/>
                <a:gd name="T4" fmla="*/ 331 w 845"/>
                <a:gd name="T5" fmla="*/ 562 h 622"/>
                <a:gd name="T6" fmla="*/ 318 w 845"/>
                <a:gd name="T7" fmla="*/ 482 h 622"/>
                <a:gd name="T8" fmla="*/ 278 w 845"/>
                <a:gd name="T9" fmla="*/ 471 h 622"/>
                <a:gd name="T10" fmla="*/ 225 w 845"/>
                <a:gd name="T11" fmla="*/ 492 h 622"/>
                <a:gd name="T12" fmla="*/ 168 w 845"/>
                <a:gd name="T13" fmla="*/ 492 h 622"/>
                <a:gd name="T14" fmla="*/ 79 w 845"/>
                <a:gd name="T15" fmla="*/ 408 h 622"/>
                <a:gd name="T16" fmla="*/ 30 w 845"/>
                <a:gd name="T17" fmla="*/ 348 h 622"/>
                <a:gd name="T18" fmla="*/ 0 w 845"/>
                <a:gd name="T19" fmla="*/ 285 h 622"/>
                <a:gd name="T20" fmla="*/ 40 w 845"/>
                <a:gd name="T21" fmla="*/ 265 h 622"/>
                <a:gd name="T22" fmla="*/ 91 w 845"/>
                <a:gd name="T23" fmla="*/ 174 h 622"/>
                <a:gd name="T24" fmla="*/ 164 w 845"/>
                <a:gd name="T25" fmla="*/ 130 h 622"/>
                <a:gd name="T26" fmla="*/ 198 w 845"/>
                <a:gd name="T27" fmla="*/ 106 h 622"/>
                <a:gd name="T28" fmla="*/ 291 w 845"/>
                <a:gd name="T29" fmla="*/ 193 h 622"/>
                <a:gd name="T30" fmla="*/ 480 w 845"/>
                <a:gd name="T31" fmla="*/ 229 h 622"/>
                <a:gd name="T32" fmla="*/ 548 w 845"/>
                <a:gd name="T33" fmla="*/ 183 h 622"/>
                <a:gd name="T34" fmla="*/ 632 w 845"/>
                <a:gd name="T35" fmla="*/ 142 h 622"/>
                <a:gd name="T36" fmla="*/ 590 w 845"/>
                <a:gd name="T37" fmla="*/ 77 h 622"/>
                <a:gd name="T38" fmla="*/ 647 w 845"/>
                <a:gd name="T39" fmla="*/ 21 h 622"/>
                <a:gd name="T40" fmla="*/ 720 w 845"/>
                <a:gd name="T41" fmla="*/ 13 h 622"/>
                <a:gd name="T42" fmla="*/ 794 w 845"/>
                <a:gd name="T43" fmla="*/ 121 h 622"/>
                <a:gd name="T44" fmla="*/ 840 w 845"/>
                <a:gd name="T45" fmla="*/ 130 h 622"/>
                <a:gd name="T46" fmla="*/ 779 w 845"/>
                <a:gd name="T47" fmla="*/ 214 h 622"/>
                <a:gd name="T48" fmla="*/ 732 w 845"/>
                <a:gd name="T49" fmla="*/ 246 h 622"/>
                <a:gd name="T50" fmla="*/ 664 w 845"/>
                <a:gd name="T51" fmla="*/ 291 h 622"/>
                <a:gd name="T52" fmla="*/ 660 w 845"/>
                <a:gd name="T53" fmla="*/ 289 h 622"/>
                <a:gd name="T54" fmla="*/ 668 w 845"/>
                <a:gd name="T55" fmla="*/ 267 h 622"/>
                <a:gd name="T56" fmla="*/ 658 w 845"/>
                <a:gd name="T57" fmla="*/ 255 h 622"/>
                <a:gd name="T58" fmla="*/ 647 w 845"/>
                <a:gd name="T59" fmla="*/ 268 h 622"/>
                <a:gd name="T60" fmla="*/ 633 w 845"/>
                <a:gd name="T61" fmla="*/ 274 h 622"/>
                <a:gd name="T62" fmla="*/ 626 w 845"/>
                <a:gd name="T63" fmla="*/ 291 h 622"/>
                <a:gd name="T64" fmla="*/ 603 w 845"/>
                <a:gd name="T65" fmla="*/ 304 h 622"/>
                <a:gd name="T66" fmla="*/ 622 w 845"/>
                <a:gd name="T67" fmla="*/ 314 h 622"/>
                <a:gd name="T68" fmla="*/ 632 w 845"/>
                <a:gd name="T69" fmla="*/ 331 h 622"/>
                <a:gd name="T70" fmla="*/ 643 w 845"/>
                <a:gd name="T71" fmla="*/ 319 h 622"/>
                <a:gd name="T72" fmla="*/ 649 w 845"/>
                <a:gd name="T73" fmla="*/ 318 h 622"/>
                <a:gd name="T74" fmla="*/ 664 w 845"/>
                <a:gd name="T75" fmla="*/ 319 h 622"/>
                <a:gd name="T76" fmla="*/ 669 w 845"/>
                <a:gd name="T77" fmla="*/ 333 h 622"/>
                <a:gd name="T78" fmla="*/ 656 w 845"/>
                <a:gd name="T79" fmla="*/ 335 h 622"/>
                <a:gd name="T80" fmla="*/ 641 w 845"/>
                <a:gd name="T81" fmla="*/ 348 h 622"/>
                <a:gd name="T82" fmla="*/ 632 w 845"/>
                <a:gd name="T83" fmla="*/ 376 h 622"/>
                <a:gd name="T84" fmla="*/ 641 w 845"/>
                <a:gd name="T85" fmla="*/ 388 h 622"/>
                <a:gd name="T86" fmla="*/ 647 w 845"/>
                <a:gd name="T87" fmla="*/ 408 h 622"/>
                <a:gd name="T88" fmla="*/ 645 w 845"/>
                <a:gd name="T89" fmla="*/ 452 h 622"/>
                <a:gd name="T90" fmla="*/ 652 w 845"/>
                <a:gd name="T91" fmla="*/ 454 h 622"/>
                <a:gd name="T92" fmla="*/ 656 w 845"/>
                <a:gd name="T93" fmla="*/ 484 h 622"/>
                <a:gd name="T94" fmla="*/ 647 w 845"/>
                <a:gd name="T95" fmla="*/ 492 h 622"/>
                <a:gd name="T96" fmla="*/ 632 w 845"/>
                <a:gd name="T97" fmla="*/ 514 h 622"/>
                <a:gd name="T98" fmla="*/ 626 w 845"/>
                <a:gd name="T99" fmla="*/ 535 h 622"/>
                <a:gd name="T100" fmla="*/ 615 w 845"/>
                <a:gd name="T101" fmla="*/ 552 h 622"/>
                <a:gd name="T102" fmla="*/ 599 w 845"/>
                <a:gd name="T103" fmla="*/ 569 h 622"/>
                <a:gd name="T104" fmla="*/ 581 w 845"/>
                <a:gd name="T105" fmla="*/ 582 h 622"/>
                <a:gd name="T106" fmla="*/ 563 w 845"/>
                <a:gd name="T107" fmla="*/ 581 h 622"/>
                <a:gd name="T108" fmla="*/ 537 w 845"/>
                <a:gd name="T109" fmla="*/ 594 h 622"/>
                <a:gd name="T110" fmla="*/ 522 w 845"/>
                <a:gd name="T111" fmla="*/ 599 h 622"/>
                <a:gd name="T112" fmla="*/ 499 w 845"/>
                <a:gd name="T113" fmla="*/ 622 h 622"/>
                <a:gd name="T114" fmla="*/ 467 w 845"/>
                <a:gd name="T115" fmla="*/ 601 h 6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45" h="622">
                  <a:moveTo>
                    <a:pt x="467" y="601"/>
                  </a:moveTo>
                  <a:lnTo>
                    <a:pt x="454" y="601"/>
                  </a:lnTo>
                  <a:lnTo>
                    <a:pt x="446" y="594"/>
                  </a:lnTo>
                  <a:lnTo>
                    <a:pt x="446" y="581"/>
                  </a:lnTo>
                  <a:lnTo>
                    <a:pt x="437" y="581"/>
                  </a:lnTo>
                  <a:lnTo>
                    <a:pt x="424" y="573"/>
                  </a:lnTo>
                  <a:lnTo>
                    <a:pt x="401" y="582"/>
                  </a:lnTo>
                  <a:lnTo>
                    <a:pt x="388" y="582"/>
                  </a:lnTo>
                  <a:lnTo>
                    <a:pt x="382" y="590"/>
                  </a:lnTo>
                  <a:lnTo>
                    <a:pt x="372" y="590"/>
                  </a:lnTo>
                  <a:lnTo>
                    <a:pt x="369" y="594"/>
                  </a:lnTo>
                  <a:lnTo>
                    <a:pt x="376" y="603"/>
                  </a:lnTo>
                  <a:lnTo>
                    <a:pt x="376" y="611"/>
                  </a:lnTo>
                  <a:lnTo>
                    <a:pt x="369" y="611"/>
                  </a:lnTo>
                  <a:lnTo>
                    <a:pt x="363" y="603"/>
                  </a:lnTo>
                  <a:lnTo>
                    <a:pt x="355" y="603"/>
                  </a:lnTo>
                  <a:lnTo>
                    <a:pt x="350" y="598"/>
                  </a:lnTo>
                  <a:lnTo>
                    <a:pt x="338" y="594"/>
                  </a:lnTo>
                  <a:lnTo>
                    <a:pt x="338" y="581"/>
                  </a:lnTo>
                  <a:lnTo>
                    <a:pt x="331" y="571"/>
                  </a:lnTo>
                  <a:lnTo>
                    <a:pt x="331" y="562"/>
                  </a:lnTo>
                  <a:lnTo>
                    <a:pt x="318" y="562"/>
                  </a:lnTo>
                  <a:lnTo>
                    <a:pt x="321" y="543"/>
                  </a:lnTo>
                  <a:lnTo>
                    <a:pt x="333" y="529"/>
                  </a:lnTo>
                  <a:lnTo>
                    <a:pt x="333" y="503"/>
                  </a:lnTo>
                  <a:lnTo>
                    <a:pt x="327" y="501"/>
                  </a:lnTo>
                  <a:lnTo>
                    <a:pt x="325" y="492"/>
                  </a:lnTo>
                  <a:lnTo>
                    <a:pt x="318" y="482"/>
                  </a:lnTo>
                  <a:lnTo>
                    <a:pt x="312" y="490"/>
                  </a:lnTo>
                  <a:lnTo>
                    <a:pt x="306" y="484"/>
                  </a:lnTo>
                  <a:lnTo>
                    <a:pt x="301" y="484"/>
                  </a:lnTo>
                  <a:lnTo>
                    <a:pt x="306" y="476"/>
                  </a:lnTo>
                  <a:lnTo>
                    <a:pt x="295" y="467"/>
                  </a:lnTo>
                  <a:lnTo>
                    <a:pt x="289" y="475"/>
                  </a:lnTo>
                  <a:lnTo>
                    <a:pt x="278" y="471"/>
                  </a:lnTo>
                  <a:lnTo>
                    <a:pt x="268" y="482"/>
                  </a:lnTo>
                  <a:lnTo>
                    <a:pt x="261" y="484"/>
                  </a:lnTo>
                  <a:lnTo>
                    <a:pt x="250" y="495"/>
                  </a:lnTo>
                  <a:lnTo>
                    <a:pt x="246" y="495"/>
                  </a:lnTo>
                  <a:lnTo>
                    <a:pt x="246" y="497"/>
                  </a:lnTo>
                  <a:lnTo>
                    <a:pt x="238" y="495"/>
                  </a:lnTo>
                  <a:lnTo>
                    <a:pt x="225" y="492"/>
                  </a:lnTo>
                  <a:lnTo>
                    <a:pt x="225" y="484"/>
                  </a:lnTo>
                  <a:lnTo>
                    <a:pt x="216" y="484"/>
                  </a:lnTo>
                  <a:lnTo>
                    <a:pt x="204" y="495"/>
                  </a:lnTo>
                  <a:lnTo>
                    <a:pt x="198" y="493"/>
                  </a:lnTo>
                  <a:lnTo>
                    <a:pt x="195" y="495"/>
                  </a:lnTo>
                  <a:lnTo>
                    <a:pt x="180" y="495"/>
                  </a:lnTo>
                  <a:lnTo>
                    <a:pt x="168" y="492"/>
                  </a:lnTo>
                  <a:lnTo>
                    <a:pt x="110" y="450"/>
                  </a:lnTo>
                  <a:lnTo>
                    <a:pt x="96" y="456"/>
                  </a:lnTo>
                  <a:lnTo>
                    <a:pt x="81" y="441"/>
                  </a:lnTo>
                  <a:lnTo>
                    <a:pt x="64" y="433"/>
                  </a:lnTo>
                  <a:lnTo>
                    <a:pt x="62" y="416"/>
                  </a:lnTo>
                  <a:lnTo>
                    <a:pt x="74" y="416"/>
                  </a:lnTo>
                  <a:lnTo>
                    <a:pt x="79" y="408"/>
                  </a:lnTo>
                  <a:lnTo>
                    <a:pt x="68" y="397"/>
                  </a:lnTo>
                  <a:lnTo>
                    <a:pt x="72" y="380"/>
                  </a:lnTo>
                  <a:lnTo>
                    <a:pt x="83" y="371"/>
                  </a:lnTo>
                  <a:lnTo>
                    <a:pt x="89" y="363"/>
                  </a:lnTo>
                  <a:lnTo>
                    <a:pt x="74" y="348"/>
                  </a:lnTo>
                  <a:lnTo>
                    <a:pt x="49" y="355"/>
                  </a:lnTo>
                  <a:lnTo>
                    <a:pt x="30" y="348"/>
                  </a:lnTo>
                  <a:lnTo>
                    <a:pt x="30" y="338"/>
                  </a:lnTo>
                  <a:lnTo>
                    <a:pt x="13" y="329"/>
                  </a:lnTo>
                  <a:lnTo>
                    <a:pt x="13" y="321"/>
                  </a:lnTo>
                  <a:lnTo>
                    <a:pt x="11" y="308"/>
                  </a:lnTo>
                  <a:lnTo>
                    <a:pt x="7" y="301"/>
                  </a:lnTo>
                  <a:lnTo>
                    <a:pt x="0" y="299"/>
                  </a:lnTo>
                  <a:lnTo>
                    <a:pt x="0" y="285"/>
                  </a:lnTo>
                  <a:lnTo>
                    <a:pt x="0" y="270"/>
                  </a:lnTo>
                  <a:lnTo>
                    <a:pt x="6" y="270"/>
                  </a:lnTo>
                  <a:lnTo>
                    <a:pt x="11" y="263"/>
                  </a:lnTo>
                  <a:lnTo>
                    <a:pt x="21" y="263"/>
                  </a:lnTo>
                  <a:lnTo>
                    <a:pt x="24" y="270"/>
                  </a:lnTo>
                  <a:lnTo>
                    <a:pt x="30" y="263"/>
                  </a:lnTo>
                  <a:lnTo>
                    <a:pt x="40" y="265"/>
                  </a:lnTo>
                  <a:lnTo>
                    <a:pt x="45" y="251"/>
                  </a:lnTo>
                  <a:lnTo>
                    <a:pt x="60" y="253"/>
                  </a:lnTo>
                  <a:lnTo>
                    <a:pt x="64" y="242"/>
                  </a:lnTo>
                  <a:lnTo>
                    <a:pt x="87" y="234"/>
                  </a:lnTo>
                  <a:lnTo>
                    <a:pt x="87" y="229"/>
                  </a:lnTo>
                  <a:lnTo>
                    <a:pt x="96" y="210"/>
                  </a:lnTo>
                  <a:lnTo>
                    <a:pt x="91" y="174"/>
                  </a:lnTo>
                  <a:lnTo>
                    <a:pt x="108" y="166"/>
                  </a:lnTo>
                  <a:lnTo>
                    <a:pt x="111" y="172"/>
                  </a:lnTo>
                  <a:lnTo>
                    <a:pt x="121" y="172"/>
                  </a:lnTo>
                  <a:lnTo>
                    <a:pt x="121" y="163"/>
                  </a:lnTo>
                  <a:lnTo>
                    <a:pt x="130" y="134"/>
                  </a:lnTo>
                  <a:lnTo>
                    <a:pt x="157" y="142"/>
                  </a:lnTo>
                  <a:lnTo>
                    <a:pt x="164" y="130"/>
                  </a:lnTo>
                  <a:lnTo>
                    <a:pt x="161" y="117"/>
                  </a:lnTo>
                  <a:lnTo>
                    <a:pt x="168" y="108"/>
                  </a:lnTo>
                  <a:lnTo>
                    <a:pt x="178" y="106"/>
                  </a:lnTo>
                  <a:lnTo>
                    <a:pt x="178" y="94"/>
                  </a:lnTo>
                  <a:lnTo>
                    <a:pt x="187" y="89"/>
                  </a:lnTo>
                  <a:lnTo>
                    <a:pt x="191" y="94"/>
                  </a:lnTo>
                  <a:lnTo>
                    <a:pt x="198" y="106"/>
                  </a:lnTo>
                  <a:lnTo>
                    <a:pt x="212" y="117"/>
                  </a:lnTo>
                  <a:lnTo>
                    <a:pt x="225" y="121"/>
                  </a:lnTo>
                  <a:lnTo>
                    <a:pt x="234" y="153"/>
                  </a:lnTo>
                  <a:lnTo>
                    <a:pt x="231" y="168"/>
                  </a:lnTo>
                  <a:lnTo>
                    <a:pt x="242" y="172"/>
                  </a:lnTo>
                  <a:lnTo>
                    <a:pt x="268" y="180"/>
                  </a:lnTo>
                  <a:lnTo>
                    <a:pt x="291" y="193"/>
                  </a:lnTo>
                  <a:lnTo>
                    <a:pt x="304" y="221"/>
                  </a:lnTo>
                  <a:lnTo>
                    <a:pt x="369" y="225"/>
                  </a:lnTo>
                  <a:lnTo>
                    <a:pt x="382" y="234"/>
                  </a:lnTo>
                  <a:lnTo>
                    <a:pt x="399" y="238"/>
                  </a:lnTo>
                  <a:lnTo>
                    <a:pt x="416" y="242"/>
                  </a:lnTo>
                  <a:lnTo>
                    <a:pt x="448" y="227"/>
                  </a:lnTo>
                  <a:lnTo>
                    <a:pt x="480" y="229"/>
                  </a:lnTo>
                  <a:lnTo>
                    <a:pt x="499" y="221"/>
                  </a:lnTo>
                  <a:lnTo>
                    <a:pt x="511" y="210"/>
                  </a:lnTo>
                  <a:lnTo>
                    <a:pt x="522" y="204"/>
                  </a:lnTo>
                  <a:lnTo>
                    <a:pt x="514" y="191"/>
                  </a:lnTo>
                  <a:lnTo>
                    <a:pt x="524" y="176"/>
                  </a:lnTo>
                  <a:lnTo>
                    <a:pt x="539" y="183"/>
                  </a:lnTo>
                  <a:lnTo>
                    <a:pt x="548" y="183"/>
                  </a:lnTo>
                  <a:lnTo>
                    <a:pt x="560" y="166"/>
                  </a:lnTo>
                  <a:lnTo>
                    <a:pt x="575" y="168"/>
                  </a:lnTo>
                  <a:lnTo>
                    <a:pt x="584" y="159"/>
                  </a:lnTo>
                  <a:lnTo>
                    <a:pt x="590" y="151"/>
                  </a:lnTo>
                  <a:lnTo>
                    <a:pt x="603" y="149"/>
                  </a:lnTo>
                  <a:lnTo>
                    <a:pt x="616" y="142"/>
                  </a:lnTo>
                  <a:lnTo>
                    <a:pt x="632" y="142"/>
                  </a:lnTo>
                  <a:lnTo>
                    <a:pt x="622" y="127"/>
                  </a:lnTo>
                  <a:lnTo>
                    <a:pt x="609" y="115"/>
                  </a:lnTo>
                  <a:lnTo>
                    <a:pt x="599" y="117"/>
                  </a:lnTo>
                  <a:lnTo>
                    <a:pt x="599" y="125"/>
                  </a:lnTo>
                  <a:lnTo>
                    <a:pt x="584" y="121"/>
                  </a:lnTo>
                  <a:lnTo>
                    <a:pt x="573" y="117"/>
                  </a:lnTo>
                  <a:lnTo>
                    <a:pt x="590" y="77"/>
                  </a:lnTo>
                  <a:lnTo>
                    <a:pt x="605" y="85"/>
                  </a:lnTo>
                  <a:lnTo>
                    <a:pt x="616" y="76"/>
                  </a:lnTo>
                  <a:lnTo>
                    <a:pt x="626" y="76"/>
                  </a:lnTo>
                  <a:lnTo>
                    <a:pt x="626" y="64"/>
                  </a:lnTo>
                  <a:lnTo>
                    <a:pt x="637" y="36"/>
                  </a:lnTo>
                  <a:lnTo>
                    <a:pt x="647" y="28"/>
                  </a:lnTo>
                  <a:lnTo>
                    <a:pt x="647" y="21"/>
                  </a:lnTo>
                  <a:lnTo>
                    <a:pt x="637" y="15"/>
                  </a:lnTo>
                  <a:lnTo>
                    <a:pt x="647" y="6"/>
                  </a:lnTo>
                  <a:lnTo>
                    <a:pt x="668" y="0"/>
                  </a:lnTo>
                  <a:lnTo>
                    <a:pt x="690" y="0"/>
                  </a:lnTo>
                  <a:lnTo>
                    <a:pt x="702" y="7"/>
                  </a:lnTo>
                  <a:lnTo>
                    <a:pt x="713" y="6"/>
                  </a:lnTo>
                  <a:lnTo>
                    <a:pt x="720" y="13"/>
                  </a:lnTo>
                  <a:lnTo>
                    <a:pt x="743" y="66"/>
                  </a:lnTo>
                  <a:lnTo>
                    <a:pt x="743" y="81"/>
                  </a:lnTo>
                  <a:lnTo>
                    <a:pt x="756" y="85"/>
                  </a:lnTo>
                  <a:lnTo>
                    <a:pt x="766" y="85"/>
                  </a:lnTo>
                  <a:lnTo>
                    <a:pt x="775" y="91"/>
                  </a:lnTo>
                  <a:lnTo>
                    <a:pt x="785" y="102"/>
                  </a:lnTo>
                  <a:lnTo>
                    <a:pt x="794" y="121"/>
                  </a:lnTo>
                  <a:lnTo>
                    <a:pt x="802" y="125"/>
                  </a:lnTo>
                  <a:lnTo>
                    <a:pt x="811" y="125"/>
                  </a:lnTo>
                  <a:lnTo>
                    <a:pt x="819" y="117"/>
                  </a:lnTo>
                  <a:lnTo>
                    <a:pt x="832" y="113"/>
                  </a:lnTo>
                  <a:lnTo>
                    <a:pt x="841" y="110"/>
                  </a:lnTo>
                  <a:lnTo>
                    <a:pt x="845" y="125"/>
                  </a:lnTo>
                  <a:lnTo>
                    <a:pt x="840" y="130"/>
                  </a:lnTo>
                  <a:lnTo>
                    <a:pt x="824" y="168"/>
                  </a:lnTo>
                  <a:lnTo>
                    <a:pt x="824" y="176"/>
                  </a:lnTo>
                  <a:lnTo>
                    <a:pt x="804" y="176"/>
                  </a:lnTo>
                  <a:lnTo>
                    <a:pt x="794" y="181"/>
                  </a:lnTo>
                  <a:lnTo>
                    <a:pt x="794" y="214"/>
                  </a:lnTo>
                  <a:lnTo>
                    <a:pt x="789" y="221"/>
                  </a:lnTo>
                  <a:lnTo>
                    <a:pt x="779" y="214"/>
                  </a:lnTo>
                  <a:lnTo>
                    <a:pt x="773" y="227"/>
                  </a:lnTo>
                  <a:lnTo>
                    <a:pt x="768" y="234"/>
                  </a:lnTo>
                  <a:lnTo>
                    <a:pt x="749" y="234"/>
                  </a:lnTo>
                  <a:lnTo>
                    <a:pt x="753" y="246"/>
                  </a:lnTo>
                  <a:lnTo>
                    <a:pt x="743" y="248"/>
                  </a:lnTo>
                  <a:lnTo>
                    <a:pt x="737" y="242"/>
                  </a:lnTo>
                  <a:lnTo>
                    <a:pt x="732" y="246"/>
                  </a:lnTo>
                  <a:lnTo>
                    <a:pt x="726" y="255"/>
                  </a:lnTo>
                  <a:lnTo>
                    <a:pt x="698" y="274"/>
                  </a:lnTo>
                  <a:lnTo>
                    <a:pt x="694" y="276"/>
                  </a:lnTo>
                  <a:lnTo>
                    <a:pt x="681" y="282"/>
                  </a:lnTo>
                  <a:lnTo>
                    <a:pt x="673" y="291"/>
                  </a:lnTo>
                  <a:lnTo>
                    <a:pt x="664" y="291"/>
                  </a:lnTo>
                  <a:lnTo>
                    <a:pt x="664" y="291"/>
                  </a:lnTo>
                  <a:lnTo>
                    <a:pt x="664" y="291"/>
                  </a:lnTo>
                  <a:lnTo>
                    <a:pt x="660" y="293"/>
                  </a:lnTo>
                  <a:lnTo>
                    <a:pt x="658" y="295"/>
                  </a:lnTo>
                  <a:lnTo>
                    <a:pt x="658" y="295"/>
                  </a:lnTo>
                  <a:lnTo>
                    <a:pt x="652" y="297"/>
                  </a:lnTo>
                  <a:lnTo>
                    <a:pt x="652" y="299"/>
                  </a:lnTo>
                  <a:lnTo>
                    <a:pt x="660" y="289"/>
                  </a:lnTo>
                  <a:lnTo>
                    <a:pt x="656" y="282"/>
                  </a:lnTo>
                  <a:lnTo>
                    <a:pt x="662" y="274"/>
                  </a:lnTo>
                  <a:lnTo>
                    <a:pt x="662" y="274"/>
                  </a:lnTo>
                  <a:lnTo>
                    <a:pt x="664" y="272"/>
                  </a:lnTo>
                  <a:lnTo>
                    <a:pt x="668" y="268"/>
                  </a:lnTo>
                  <a:lnTo>
                    <a:pt x="668" y="267"/>
                  </a:lnTo>
                  <a:lnTo>
                    <a:pt x="668" y="267"/>
                  </a:lnTo>
                  <a:lnTo>
                    <a:pt x="668" y="263"/>
                  </a:lnTo>
                  <a:lnTo>
                    <a:pt x="664" y="259"/>
                  </a:lnTo>
                  <a:lnTo>
                    <a:pt x="664" y="257"/>
                  </a:lnTo>
                  <a:lnTo>
                    <a:pt x="664" y="257"/>
                  </a:lnTo>
                  <a:lnTo>
                    <a:pt x="662" y="255"/>
                  </a:lnTo>
                  <a:lnTo>
                    <a:pt x="660" y="255"/>
                  </a:lnTo>
                  <a:lnTo>
                    <a:pt x="658" y="255"/>
                  </a:lnTo>
                  <a:lnTo>
                    <a:pt x="658" y="255"/>
                  </a:lnTo>
                  <a:lnTo>
                    <a:pt x="656" y="255"/>
                  </a:lnTo>
                  <a:lnTo>
                    <a:pt x="654" y="255"/>
                  </a:lnTo>
                  <a:lnTo>
                    <a:pt x="652" y="259"/>
                  </a:lnTo>
                  <a:lnTo>
                    <a:pt x="652" y="259"/>
                  </a:lnTo>
                  <a:lnTo>
                    <a:pt x="647" y="265"/>
                  </a:lnTo>
                  <a:lnTo>
                    <a:pt x="647" y="268"/>
                  </a:lnTo>
                  <a:lnTo>
                    <a:pt x="643" y="268"/>
                  </a:lnTo>
                  <a:lnTo>
                    <a:pt x="643" y="268"/>
                  </a:lnTo>
                  <a:lnTo>
                    <a:pt x="641" y="268"/>
                  </a:lnTo>
                  <a:lnTo>
                    <a:pt x="639" y="270"/>
                  </a:lnTo>
                  <a:lnTo>
                    <a:pt x="637" y="274"/>
                  </a:lnTo>
                  <a:lnTo>
                    <a:pt x="637" y="274"/>
                  </a:lnTo>
                  <a:lnTo>
                    <a:pt x="633" y="274"/>
                  </a:lnTo>
                  <a:lnTo>
                    <a:pt x="632" y="276"/>
                  </a:lnTo>
                  <a:lnTo>
                    <a:pt x="632" y="276"/>
                  </a:lnTo>
                  <a:lnTo>
                    <a:pt x="630" y="276"/>
                  </a:lnTo>
                  <a:lnTo>
                    <a:pt x="630" y="276"/>
                  </a:lnTo>
                  <a:lnTo>
                    <a:pt x="626" y="280"/>
                  </a:lnTo>
                  <a:lnTo>
                    <a:pt x="626" y="285"/>
                  </a:lnTo>
                  <a:lnTo>
                    <a:pt x="626" y="291"/>
                  </a:lnTo>
                  <a:lnTo>
                    <a:pt x="611" y="293"/>
                  </a:lnTo>
                  <a:lnTo>
                    <a:pt x="599" y="293"/>
                  </a:lnTo>
                  <a:lnTo>
                    <a:pt x="599" y="293"/>
                  </a:lnTo>
                  <a:lnTo>
                    <a:pt x="599" y="297"/>
                  </a:lnTo>
                  <a:lnTo>
                    <a:pt x="601" y="301"/>
                  </a:lnTo>
                  <a:lnTo>
                    <a:pt x="603" y="304"/>
                  </a:lnTo>
                  <a:lnTo>
                    <a:pt x="603" y="304"/>
                  </a:lnTo>
                  <a:lnTo>
                    <a:pt x="607" y="308"/>
                  </a:lnTo>
                  <a:lnTo>
                    <a:pt x="607" y="310"/>
                  </a:lnTo>
                  <a:lnTo>
                    <a:pt x="611" y="312"/>
                  </a:lnTo>
                  <a:lnTo>
                    <a:pt x="611" y="312"/>
                  </a:lnTo>
                  <a:lnTo>
                    <a:pt x="616" y="312"/>
                  </a:lnTo>
                  <a:lnTo>
                    <a:pt x="622" y="314"/>
                  </a:lnTo>
                  <a:lnTo>
                    <a:pt x="622" y="314"/>
                  </a:lnTo>
                  <a:lnTo>
                    <a:pt x="622" y="318"/>
                  </a:lnTo>
                  <a:lnTo>
                    <a:pt x="622" y="318"/>
                  </a:lnTo>
                  <a:lnTo>
                    <a:pt x="622" y="325"/>
                  </a:lnTo>
                  <a:lnTo>
                    <a:pt x="622" y="329"/>
                  </a:lnTo>
                  <a:lnTo>
                    <a:pt x="630" y="331"/>
                  </a:lnTo>
                  <a:lnTo>
                    <a:pt x="630" y="331"/>
                  </a:lnTo>
                  <a:lnTo>
                    <a:pt x="632" y="331"/>
                  </a:lnTo>
                  <a:lnTo>
                    <a:pt x="633" y="329"/>
                  </a:lnTo>
                  <a:lnTo>
                    <a:pt x="637" y="327"/>
                  </a:lnTo>
                  <a:lnTo>
                    <a:pt x="637" y="327"/>
                  </a:lnTo>
                  <a:lnTo>
                    <a:pt x="637" y="323"/>
                  </a:lnTo>
                  <a:lnTo>
                    <a:pt x="637" y="321"/>
                  </a:lnTo>
                  <a:lnTo>
                    <a:pt x="639" y="321"/>
                  </a:lnTo>
                  <a:lnTo>
                    <a:pt x="643" y="319"/>
                  </a:lnTo>
                  <a:lnTo>
                    <a:pt x="643" y="319"/>
                  </a:lnTo>
                  <a:lnTo>
                    <a:pt x="645" y="318"/>
                  </a:lnTo>
                  <a:lnTo>
                    <a:pt x="647" y="318"/>
                  </a:lnTo>
                  <a:lnTo>
                    <a:pt x="647" y="316"/>
                  </a:lnTo>
                  <a:lnTo>
                    <a:pt x="649" y="316"/>
                  </a:lnTo>
                  <a:lnTo>
                    <a:pt x="649" y="318"/>
                  </a:lnTo>
                  <a:lnTo>
                    <a:pt x="649" y="318"/>
                  </a:lnTo>
                  <a:lnTo>
                    <a:pt x="650" y="318"/>
                  </a:lnTo>
                  <a:lnTo>
                    <a:pt x="652" y="318"/>
                  </a:lnTo>
                  <a:lnTo>
                    <a:pt x="656" y="318"/>
                  </a:lnTo>
                  <a:lnTo>
                    <a:pt x="660" y="318"/>
                  </a:lnTo>
                  <a:lnTo>
                    <a:pt x="662" y="318"/>
                  </a:lnTo>
                  <a:lnTo>
                    <a:pt x="664" y="319"/>
                  </a:lnTo>
                  <a:lnTo>
                    <a:pt x="664" y="319"/>
                  </a:lnTo>
                  <a:lnTo>
                    <a:pt x="666" y="321"/>
                  </a:lnTo>
                  <a:lnTo>
                    <a:pt x="668" y="323"/>
                  </a:lnTo>
                  <a:lnTo>
                    <a:pt x="671" y="325"/>
                  </a:lnTo>
                  <a:lnTo>
                    <a:pt x="673" y="327"/>
                  </a:lnTo>
                  <a:lnTo>
                    <a:pt x="673" y="327"/>
                  </a:lnTo>
                  <a:lnTo>
                    <a:pt x="671" y="331"/>
                  </a:lnTo>
                  <a:lnTo>
                    <a:pt x="669" y="333"/>
                  </a:lnTo>
                  <a:lnTo>
                    <a:pt x="669" y="335"/>
                  </a:lnTo>
                  <a:lnTo>
                    <a:pt x="668" y="335"/>
                  </a:lnTo>
                  <a:lnTo>
                    <a:pt x="668" y="335"/>
                  </a:lnTo>
                  <a:lnTo>
                    <a:pt x="664" y="335"/>
                  </a:lnTo>
                  <a:lnTo>
                    <a:pt x="660" y="333"/>
                  </a:lnTo>
                  <a:lnTo>
                    <a:pt x="658" y="333"/>
                  </a:lnTo>
                  <a:lnTo>
                    <a:pt x="656" y="335"/>
                  </a:lnTo>
                  <a:lnTo>
                    <a:pt x="656" y="335"/>
                  </a:lnTo>
                  <a:lnTo>
                    <a:pt x="652" y="338"/>
                  </a:lnTo>
                  <a:lnTo>
                    <a:pt x="649" y="340"/>
                  </a:lnTo>
                  <a:lnTo>
                    <a:pt x="649" y="340"/>
                  </a:lnTo>
                  <a:lnTo>
                    <a:pt x="647" y="342"/>
                  </a:lnTo>
                  <a:lnTo>
                    <a:pt x="641" y="348"/>
                  </a:lnTo>
                  <a:lnTo>
                    <a:pt x="641" y="348"/>
                  </a:lnTo>
                  <a:lnTo>
                    <a:pt x="633" y="355"/>
                  </a:lnTo>
                  <a:lnTo>
                    <a:pt x="633" y="355"/>
                  </a:lnTo>
                  <a:lnTo>
                    <a:pt x="622" y="369"/>
                  </a:lnTo>
                  <a:lnTo>
                    <a:pt x="622" y="369"/>
                  </a:lnTo>
                  <a:lnTo>
                    <a:pt x="628" y="374"/>
                  </a:lnTo>
                  <a:lnTo>
                    <a:pt x="628" y="374"/>
                  </a:lnTo>
                  <a:lnTo>
                    <a:pt x="632" y="376"/>
                  </a:lnTo>
                  <a:lnTo>
                    <a:pt x="633" y="378"/>
                  </a:lnTo>
                  <a:lnTo>
                    <a:pt x="637" y="380"/>
                  </a:lnTo>
                  <a:lnTo>
                    <a:pt x="639" y="380"/>
                  </a:lnTo>
                  <a:lnTo>
                    <a:pt x="639" y="380"/>
                  </a:lnTo>
                  <a:lnTo>
                    <a:pt x="641" y="382"/>
                  </a:lnTo>
                  <a:lnTo>
                    <a:pt x="641" y="386"/>
                  </a:lnTo>
                  <a:lnTo>
                    <a:pt x="641" y="388"/>
                  </a:lnTo>
                  <a:lnTo>
                    <a:pt x="647" y="393"/>
                  </a:lnTo>
                  <a:lnTo>
                    <a:pt x="647" y="403"/>
                  </a:lnTo>
                  <a:lnTo>
                    <a:pt x="647" y="403"/>
                  </a:lnTo>
                  <a:lnTo>
                    <a:pt x="647" y="405"/>
                  </a:lnTo>
                  <a:lnTo>
                    <a:pt x="647" y="406"/>
                  </a:lnTo>
                  <a:lnTo>
                    <a:pt x="647" y="408"/>
                  </a:lnTo>
                  <a:lnTo>
                    <a:pt x="647" y="408"/>
                  </a:lnTo>
                  <a:lnTo>
                    <a:pt x="652" y="414"/>
                  </a:lnTo>
                  <a:lnTo>
                    <a:pt x="652" y="414"/>
                  </a:lnTo>
                  <a:lnTo>
                    <a:pt x="658" y="420"/>
                  </a:lnTo>
                  <a:lnTo>
                    <a:pt x="660" y="431"/>
                  </a:lnTo>
                  <a:lnTo>
                    <a:pt x="660" y="441"/>
                  </a:lnTo>
                  <a:lnTo>
                    <a:pt x="654" y="448"/>
                  </a:lnTo>
                  <a:lnTo>
                    <a:pt x="645" y="452"/>
                  </a:lnTo>
                  <a:lnTo>
                    <a:pt x="643" y="454"/>
                  </a:lnTo>
                  <a:lnTo>
                    <a:pt x="643" y="454"/>
                  </a:lnTo>
                  <a:lnTo>
                    <a:pt x="647" y="454"/>
                  </a:lnTo>
                  <a:lnTo>
                    <a:pt x="649" y="454"/>
                  </a:lnTo>
                  <a:lnTo>
                    <a:pt x="650" y="454"/>
                  </a:lnTo>
                  <a:lnTo>
                    <a:pt x="652" y="454"/>
                  </a:lnTo>
                  <a:lnTo>
                    <a:pt x="652" y="454"/>
                  </a:lnTo>
                  <a:lnTo>
                    <a:pt x="654" y="456"/>
                  </a:lnTo>
                  <a:lnTo>
                    <a:pt x="658" y="458"/>
                  </a:lnTo>
                  <a:lnTo>
                    <a:pt x="664" y="458"/>
                  </a:lnTo>
                  <a:lnTo>
                    <a:pt x="656" y="465"/>
                  </a:lnTo>
                  <a:lnTo>
                    <a:pt x="656" y="471"/>
                  </a:lnTo>
                  <a:lnTo>
                    <a:pt x="656" y="480"/>
                  </a:lnTo>
                  <a:lnTo>
                    <a:pt x="656" y="484"/>
                  </a:lnTo>
                  <a:lnTo>
                    <a:pt x="656" y="484"/>
                  </a:lnTo>
                  <a:lnTo>
                    <a:pt x="656" y="488"/>
                  </a:lnTo>
                  <a:lnTo>
                    <a:pt x="652" y="490"/>
                  </a:lnTo>
                  <a:lnTo>
                    <a:pt x="652" y="490"/>
                  </a:lnTo>
                  <a:lnTo>
                    <a:pt x="652" y="490"/>
                  </a:lnTo>
                  <a:lnTo>
                    <a:pt x="649" y="490"/>
                  </a:lnTo>
                  <a:lnTo>
                    <a:pt x="647" y="492"/>
                  </a:lnTo>
                  <a:lnTo>
                    <a:pt x="645" y="493"/>
                  </a:lnTo>
                  <a:lnTo>
                    <a:pt x="637" y="501"/>
                  </a:lnTo>
                  <a:lnTo>
                    <a:pt x="637" y="509"/>
                  </a:lnTo>
                  <a:lnTo>
                    <a:pt x="637" y="509"/>
                  </a:lnTo>
                  <a:lnTo>
                    <a:pt x="633" y="511"/>
                  </a:lnTo>
                  <a:lnTo>
                    <a:pt x="632" y="511"/>
                  </a:lnTo>
                  <a:lnTo>
                    <a:pt x="632" y="514"/>
                  </a:lnTo>
                  <a:lnTo>
                    <a:pt x="632" y="514"/>
                  </a:lnTo>
                  <a:lnTo>
                    <a:pt x="632" y="522"/>
                  </a:lnTo>
                  <a:lnTo>
                    <a:pt x="632" y="522"/>
                  </a:lnTo>
                  <a:lnTo>
                    <a:pt x="632" y="526"/>
                  </a:lnTo>
                  <a:lnTo>
                    <a:pt x="630" y="531"/>
                  </a:lnTo>
                  <a:lnTo>
                    <a:pt x="630" y="531"/>
                  </a:lnTo>
                  <a:lnTo>
                    <a:pt x="626" y="535"/>
                  </a:lnTo>
                  <a:lnTo>
                    <a:pt x="622" y="541"/>
                  </a:lnTo>
                  <a:lnTo>
                    <a:pt x="622" y="541"/>
                  </a:lnTo>
                  <a:lnTo>
                    <a:pt x="618" y="543"/>
                  </a:lnTo>
                  <a:lnTo>
                    <a:pt x="616" y="545"/>
                  </a:lnTo>
                  <a:lnTo>
                    <a:pt x="616" y="548"/>
                  </a:lnTo>
                  <a:lnTo>
                    <a:pt x="616" y="548"/>
                  </a:lnTo>
                  <a:lnTo>
                    <a:pt x="615" y="552"/>
                  </a:lnTo>
                  <a:lnTo>
                    <a:pt x="611" y="554"/>
                  </a:lnTo>
                  <a:lnTo>
                    <a:pt x="607" y="556"/>
                  </a:lnTo>
                  <a:lnTo>
                    <a:pt x="607" y="562"/>
                  </a:lnTo>
                  <a:lnTo>
                    <a:pt x="607" y="562"/>
                  </a:lnTo>
                  <a:lnTo>
                    <a:pt x="605" y="563"/>
                  </a:lnTo>
                  <a:lnTo>
                    <a:pt x="599" y="569"/>
                  </a:lnTo>
                  <a:lnTo>
                    <a:pt x="599" y="569"/>
                  </a:lnTo>
                  <a:lnTo>
                    <a:pt x="596" y="569"/>
                  </a:lnTo>
                  <a:lnTo>
                    <a:pt x="596" y="569"/>
                  </a:lnTo>
                  <a:lnTo>
                    <a:pt x="592" y="569"/>
                  </a:lnTo>
                  <a:lnTo>
                    <a:pt x="590" y="573"/>
                  </a:lnTo>
                  <a:lnTo>
                    <a:pt x="590" y="573"/>
                  </a:lnTo>
                  <a:lnTo>
                    <a:pt x="582" y="581"/>
                  </a:lnTo>
                  <a:lnTo>
                    <a:pt x="581" y="582"/>
                  </a:lnTo>
                  <a:lnTo>
                    <a:pt x="579" y="582"/>
                  </a:lnTo>
                  <a:lnTo>
                    <a:pt x="579" y="582"/>
                  </a:lnTo>
                  <a:lnTo>
                    <a:pt x="567" y="582"/>
                  </a:lnTo>
                  <a:lnTo>
                    <a:pt x="567" y="582"/>
                  </a:lnTo>
                  <a:lnTo>
                    <a:pt x="563" y="582"/>
                  </a:lnTo>
                  <a:lnTo>
                    <a:pt x="563" y="582"/>
                  </a:lnTo>
                  <a:lnTo>
                    <a:pt x="563" y="581"/>
                  </a:lnTo>
                  <a:lnTo>
                    <a:pt x="560" y="582"/>
                  </a:lnTo>
                  <a:lnTo>
                    <a:pt x="560" y="582"/>
                  </a:lnTo>
                  <a:lnTo>
                    <a:pt x="558" y="586"/>
                  </a:lnTo>
                  <a:lnTo>
                    <a:pt x="556" y="586"/>
                  </a:lnTo>
                  <a:lnTo>
                    <a:pt x="554" y="586"/>
                  </a:lnTo>
                  <a:lnTo>
                    <a:pt x="543" y="590"/>
                  </a:lnTo>
                  <a:lnTo>
                    <a:pt x="537" y="594"/>
                  </a:lnTo>
                  <a:lnTo>
                    <a:pt x="531" y="598"/>
                  </a:lnTo>
                  <a:lnTo>
                    <a:pt x="531" y="598"/>
                  </a:lnTo>
                  <a:lnTo>
                    <a:pt x="529" y="594"/>
                  </a:lnTo>
                  <a:lnTo>
                    <a:pt x="529" y="594"/>
                  </a:lnTo>
                  <a:lnTo>
                    <a:pt x="526" y="598"/>
                  </a:lnTo>
                  <a:lnTo>
                    <a:pt x="526" y="598"/>
                  </a:lnTo>
                  <a:lnTo>
                    <a:pt x="522" y="599"/>
                  </a:lnTo>
                  <a:lnTo>
                    <a:pt x="518" y="601"/>
                  </a:lnTo>
                  <a:lnTo>
                    <a:pt x="512" y="603"/>
                  </a:lnTo>
                  <a:lnTo>
                    <a:pt x="505" y="603"/>
                  </a:lnTo>
                  <a:lnTo>
                    <a:pt x="501" y="607"/>
                  </a:lnTo>
                  <a:lnTo>
                    <a:pt x="499" y="611"/>
                  </a:lnTo>
                  <a:lnTo>
                    <a:pt x="499" y="615"/>
                  </a:lnTo>
                  <a:lnTo>
                    <a:pt x="499" y="622"/>
                  </a:lnTo>
                  <a:lnTo>
                    <a:pt x="494" y="622"/>
                  </a:lnTo>
                  <a:lnTo>
                    <a:pt x="494" y="615"/>
                  </a:lnTo>
                  <a:lnTo>
                    <a:pt x="492" y="605"/>
                  </a:lnTo>
                  <a:lnTo>
                    <a:pt x="492" y="601"/>
                  </a:lnTo>
                  <a:lnTo>
                    <a:pt x="478" y="601"/>
                  </a:lnTo>
                  <a:lnTo>
                    <a:pt x="473" y="601"/>
                  </a:lnTo>
                  <a:lnTo>
                    <a:pt x="467" y="601"/>
                  </a:lnTo>
                  <a:lnTo>
                    <a:pt x="467" y="601"/>
                  </a:lnTo>
                  <a:lnTo>
                    <a:pt x="467" y="601"/>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92" name="Freeform 392">
              <a:extLst>
                <a:ext uri="{FF2B5EF4-FFF2-40B4-BE49-F238E27FC236}">
                  <a16:creationId xmlns:a16="http://schemas.microsoft.com/office/drawing/2014/main" id="{D8016405-EA78-E24E-B4B7-09D1649119AB}"/>
                </a:ext>
              </a:extLst>
            </p:cNvPr>
            <p:cNvSpPr>
              <a:spLocks/>
            </p:cNvSpPr>
            <p:nvPr userDrawn="1"/>
          </p:nvSpPr>
          <p:spPr bwMode="auto">
            <a:xfrm>
              <a:off x="2867857" y="2129044"/>
              <a:ext cx="673347" cy="275461"/>
            </a:xfrm>
            <a:custGeom>
              <a:avLst/>
              <a:gdLst>
                <a:gd name="T0" fmla="*/ 7 w 441"/>
                <a:gd name="T1" fmla="*/ 57 h 212"/>
                <a:gd name="T2" fmla="*/ 11 w 441"/>
                <a:gd name="T3" fmla="*/ 55 h 212"/>
                <a:gd name="T4" fmla="*/ 32 w 441"/>
                <a:gd name="T5" fmla="*/ 40 h 212"/>
                <a:gd name="T6" fmla="*/ 43 w 441"/>
                <a:gd name="T7" fmla="*/ 34 h 212"/>
                <a:gd name="T8" fmla="*/ 57 w 441"/>
                <a:gd name="T9" fmla="*/ 28 h 212"/>
                <a:gd name="T10" fmla="*/ 70 w 441"/>
                <a:gd name="T11" fmla="*/ 27 h 212"/>
                <a:gd name="T12" fmla="*/ 89 w 441"/>
                <a:gd name="T13" fmla="*/ 44 h 212"/>
                <a:gd name="T14" fmla="*/ 132 w 441"/>
                <a:gd name="T15" fmla="*/ 44 h 212"/>
                <a:gd name="T16" fmla="*/ 130 w 441"/>
                <a:gd name="T17" fmla="*/ 23 h 212"/>
                <a:gd name="T18" fmla="*/ 189 w 441"/>
                <a:gd name="T19" fmla="*/ 17 h 212"/>
                <a:gd name="T20" fmla="*/ 216 w 441"/>
                <a:gd name="T21" fmla="*/ 40 h 212"/>
                <a:gd name="T22" fmla="*/ 233 w 441"/>
                <a:gd name="T23" fmla="*/ 36 h 212"/>
                <a:gd name="T24" fmla="*/ 251 w 441"/>
                <a:gd name="T25" fmla="*/ 36 h 212"/>
                <a:gd name="T26" fmla="*/ 272 w 441"/>
                <a:gd name="T27" fmla="*/ 46 h 212"/>
                <a:gd name="T28" fmla="*/ 310 w 441"/>
                <a:gd name="T29" fmla="*/ 63 h 212"/>
                <a:gd name="T30" fmla="*/ 331 w 441"/>
                <a:gd name="T31" fmla="*/ 55 h 212"/>
                <a:gd name="T32" fmla="*/ 342 w 441"/>
                <a:gd name="T33" fmla="*/ 55 h 212"/>
                <a:gd name="T34" fmla="*/ 374 w 441"/>
                <a:gd name="T35" fmla="*/ 42 h 212"/>
                <a:gd name="T36" fmla="*/ 393 w 441"/>
                <a:gd name="T37" fmla="*/ 46 h 212"/>
                <a:gd name="T38" fmla="*/ 382 w 441"/>
                <a:gd name="T39" fmla="*/ 87 h 212"/>
                <a:gd name="T40" fmla="*/ 408 w 441"/>
                <a:gd name="T41" fmla="*/ 89 h 212"/>
                <a:gd name="T42" fmla="*/ 431 w 441"/>
                <a:gd name="T43" fmla="*/ 97 h 212"/>
                <a:gd name="T44" fmla="*/ 425 w 441"/>
                <a:gd name="T45" fmla="*/ 112 h 212"/>
                <a:gd name="T46" fmla="*/ 399 w 441"/>
                <a:gd name="T47" fmla="*/ 121 h 212"/>
                <a:gd name="T48" fmla="*/ 384 w 441"/>
                <a:gd name="T49" fmla="*/ 138 h 212"/>
                <a:gd name="T50" fmla="*/ 357 w 441"/>
                <a:gd name="T51" fmla="*/ 153 h 212"/>
                <a:gd name="T52" fmla="*/ 333 w 441"/>
                <a:gd name="T53" fmla="*/ 148 h 212"/>
                <a:gd name="T54" fmla="*/ 331 w 441"/>
                <a:gd name="T55" fmla="*/ 174 h 212"/>
                <a:gd name="T56" fmla="*/ 308 w 441"/>
                <a:gd name="T57" fmla="*/ 191 h 212"/>
                <a:gd name="T58" fmla="*/ 257 w 441"/>
                <a:gd name="T59" fmla="*/ 197 h 212"/>
                <a:gd name="T60" fmla="*/ 191 w 441"/>
                <a:gd name="T61" fmla="*/ 204 h 212"/>
                <a:gd name="T62" fmla="*/ 113 w 441"/>
                <a:gd name="T63" fmla="*/ 191 h 212"/>
                <a:gd name="T64" fmla="*/ 77 w 441"/>
                <a:gd name="T65" fmla="*/ 151 h 212"/>
                <a:gd name="T66" fmla="*/ 40 w 441"/>
                <a:gd name="T67" fmla="*/ 138 h 212"/>
                <a:gd name="T68" fmla="*/ 34 w 441"/>
                <a:gd name="T69" fmla="*/ 93 h 212"/>
                <a:gd name="T70" fmla="*/ 7 w 441"/>
                <a:gd name="T71" fmla="*/ 76 h 212"/>
                <a:gd name="T72" fmla="*/ 0 w 441"/>
                <a:gd name="T73" fmla="*/ 64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41" h="212">
                  <a:moveTo>
                    <a:pt x="0" y="64"/>
                  </a:moveTo>
                  <a:lnTo>
                    <a:pt x="7" y="57"/>
                  </a:lnTo>
                  <a:lnTo>
                    <a:pt x="7" y="57"/>
                  </a:lnTo>
                  <a:lnTo>
                    <a:pt x="11" y="55"/>
                  </a:lnTo>
                  <a:lnTo>
                    <a:pt x="21" y="53"/>
                  </a:lnTo>
                  <a:lnTo>
                    <a:pt x="32" y="40"/>
                  </a:lnTo>
                  <a:lnTo>
                    <a:pt x="32" y="40"/>
                  </a:lnTo>
                  <a:lnTo>
                    <a:pt x="43" y="34"/>
                  </a:lnTo>
                  <a:lnTo>
                    <a:pt x="43" y="34"/>
                  </a:lnTo>
                  <a:lnTo>
                    <a:pt x="57" y="28"/>
                  </a:lnTo>
                  <a:lnTo>
                    <a:pt x="64" y="28"/>
                  </a:lnTo>
                  <a:lnTo>
                    <a:pt x="70" y="27"/>
                  </a:lnTo>
                  <a:lnTo>
                    <a:pt x="87" y="36"/>
                  </a:lnTo>
                  <a:lnTo>
                    <a:pt x="89" y="44"/>
                  </a:lnTo>
                  <a:lnTo>
                    <a:pt x="119" y="49"/>
                  </a:lnTo>
                  <a:lnTo>
                    <a:pt x="132" y="44"/>
                  </a:lnTo>
                  <a:lnTo>
                    <a:pt x="136" y="36"/>
                  </a:lnTo>
                  <a:lnTo>
                    <a:pt x="130" y="23"/>
                  </a:lnTo>
                  <a:lnTo>
                    <a:pt x="144" y="0"/>
                  </a:lnTo>
                  <a:lnTo>
                    <a:pt x="189" y="17"/>
                  </a:lnTo>
                  <a:lnTo>
                    <a:pt x="197" y="34"/>
                  </a:lnTo>
                  <a:lnTo>
                    <a:pt x="216" y="40"/>
                  </a:lnTo>
                  <a:lnTo>
                    <a:pt x="233" y="36"/>
                  </a:lnTo>
                  <a:lnTo>
                    <a:pt x="233" y="36"/>
                  </a:lnTo>
                  <a:lnTo>
                    <a:pt x="251" y="36"/>
                  </a:lnTo>
                  <a:lnTo>
                    <a:pt x="251" y="36"/>
                  </a:lnTo>
                  <a:lnTo>
                    <a:pt x="263" y="42"/>
                  </a:lnTo>
                  <a:lnTo>
                    <a:pt x="272" y="46"/>
                  </a:lnTo>
                  <a:lnTo>
                    <a:pt x="282" y="59"/>
                  </a:lnTo>
                  <a:lnTo>
                    <a:pt x="310" y="63"/>
                  </a:lnTo>
                  <a:lnTo>
                    <a:pt x="331" y="55"/>
                  </a:lnTo>
                  <a:lnTo>
                    <a:pt x="331" y="55"/>
                  </a:lnTo>
                  <a:lnTo>
                    <a:pt x="338" y="55"/>
                  </a:lnTo>
                  <a:lnTo>
                    <a:pt x="342" y="55"/>
                  </a:lnTo>
                  <a:lnTo>
                    <a:pt x="357" y="40"/>
                  </a:lnTo>
                  <a:lnTo>
                    <a:pt x="374" y="42"/>
                  </a:lnTo>
                  <a:lnTo>
                    <a:pt x="378" y="46"/>
                  </a:lnTo>
                  <a:lnTo>
                    <a:pt x="393" y="46"/>
                  </a:lnTo>
                  <a:lnTo>
                    <a:pt x="399" y="47"/>
                  </a:lnTo>
                  <a:lnTo>
                    <a:pt x="382" y="87"/>
                  </a:lnTo>
                  <a:lnTo>
                    <a:pt x="408" y="97"/>
                  </a:lnTo>
                  <a:lnTo>
                    <a:pt x="408" y="89"/>
                  </a:lnTo>
                  <a:lnTo>
                    <a:pt x="418" y="85"/>
                  </a:lnTo>
                  <a:lnTo>
                    <a:pt x="431" y="97"/>
                  </a:lnTo>
                  <a:lnTo>
                    <a:pt x="441" y="114"/>
                  </a:lnTo>
                  <a:lnTo>
                    <a:pt x="425" y="112"/>
                  </a:lnTo>
                  <a:lnTo>
                    <a:pt x="412" y="119"/>
                  </a:lnTo>
                  <a:lnTo>
                    <a:pt x="399" y="121"/>
                  </a:lnTo>
                  <a:lnTo>
                    <a:pt x="393" y="129"/>
                  </a:lnTo>
                  <a:lnTo>
                    <a:pt x="384" y="138"/>
                  </a:lnTo>
                  <a:lnTo>
                    <a:pt x="369" y="138"/>
                  </a:lnTo>
                  <a:lnTo>
                    <a:pt x="357" y="153"/>
                  </a:lnTo>
                  <a:lnTo>
                    <a:pt x="348" y="155"/>
                  </a:lnTo>
                  <a:lnTo>
                    <a:pt x="333" y="148"/>
                  </a:lnTo>
                  <a:lnTo>
                    <a:pt x="323" y="161"/>
                  </a:lnTo>
                  <a:lnTo>
                    <a:pt x="331" y="174"/>
                  </a:lnTo>
                  <a:lnTo>
                    <a:pt x="320" y="180"/>
                  </a:lnTo>
                  <a:lnTo>
                    <a:pt x="308" y="191"/>
                  </a:lnTo>
                  <a:lnTo>
                    <a:pt x="289" y="199"/>
                  </a:lnTo>
                  <a:lnTo>
                    <a:pt x="257" y="197"/>
                  </a:lnTo>
                  <a:lnTo>
                    <a:pt x="225" y="212"/>
                  </a:lnTo>
                  <a:lnTo>
                    <a:pt x="191" y="204"/>
                  </a:lnTo>
                  <a:lnTo>
                    <a:pt x="178" y="197"/>
                  </a:lnTo>
                  <a:lnTo>
                    <a:pt x="113" y="191"/>
                  </a:lnTo>
                  <a:lnTo>
                    <a:pt x="100" y="163"/>
                  </a:lnTo>
                  <a:lnTo>
                    <a:pt x="77" y="151"/>
                  </a:lnTo>
                  <a:lnTo>
                    <a:pt x="51" y="144"/>
                  </a:lnTo>
                  <a:lnTo>
                    <a:pt x="40" y="138"/>
                  </a:lnTo>
                  <a:lnTo>
                    <a:pt x="43" y="123"/>
                  </a:lnTo>
                  <a:lnTo>
                    <a:pt x="34" y="93"/>
                  </a:lnTo>
                  <a:lnTo>
                    <a:pt x="21" y="87"/>
                  </a:lnTo>
                  <a:lnTo>
                    <a:pt x="7" y="76"/>
                  </a:lnTo>
                  <a:lnTo>
                    <a:pt x="0" y="64"/>
                  </a:lnTo>
                  <a:lnTo>
                    <a:pt x="0" y="64"/>
                  </a:lnTo>
                  <a:lnTo>
                    <a:pt x="0" y="64"/>
                  </a:lnTo>
                  <a:close/>
                </a:path>
              </a:pathLst>
            </a:custGeom>
            <a:solidFill>
              <a:schemeClr val="bg1">
                <a:lumMod val="85000"/>
              </a:schemeClr>
            </a:solidFill>
            <a:ln w="635" cap="rnd">
              <a:solidFill>
                <a:schemeClr val="bg1">
                  <a:alpha val="17000"/>
                </a:schemeClr>
              </a:solidFill>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93" name="Freeform 393">
              <a:extLst>
                <a:ext uri="{FF2B5EF4-FFF2-40B4-BE49-F238E27FC236}">
                  <a16:creationId xmlns:a16="http://schemas.microsoft.com/office/drawing/2014/main" id="{EE4D11F7-3F16-0C46-B112-A2BD7782234D}"/>
                </a:ext>
              </a:extLst>
            </p:cNvPr>
            <p:cNvSpPr>
              <a:spLocks/>
            </p:cNvSpPr>
            <p:nvPr userDrawn="1"/>
          </p:nvSpPr>
          <p:spPr bwMode="auto">
            <a:xfrm>
              <a:off x="2867857" y="2129044"/>
              <a:ext cx="673347" cy="275461"/>
            </a:xfrm>
            <a:custGeom>
              <a:avLst/>
              <a:gdLst>
                <a:gd name="T0" fmla="*/ 7 w 441"/>
                <a:gd name="T1" fmla="*/ 57 h 212"/>
                <a:gd name="T2" fmla="*/ 11 w 441"/>
                <a:gd name="T3" fmla="*/ 55 h 212"/>
                <a:gd name="T4" fmla="*/ 32 w 441"/>
                <a:gd name="T5" fmla="*/ 40 h 212"/>
                <a:gd name="T6" fmla="*/ 43 w 441"/>
                <a:gd name="T7" fmla="*/ 34 h 212"/>
                <a:gd name="T8" fmla="*/ 57 w 441"/>
                <a:gd name="T9" fmla="*/ 28 h 212"/>
                <a:gd name="T10" fmla="*/ 70 w 441"/>
                <a:gd name="T11" fmla="*/ 27 h 212"/>
                <a:gd name="T12" fmla="*/ 89 w 441"/>
                <a:gd name="T13" fmla="*/ 44 h 212"/>
                <a:gd name="T14" fmla="*/ 132 w 441"/>
                <a:gd name="T15" fmla="*/ 44 h 212"/>
                <a:gd name="T16" fmla="*/ 130 w 441"/>
                <a:gd name="T17" fmla="*/ 23 h 212"/>
                <a:gd name="T18" fmla="*/ 189 w 441"/>
                <a:gd name="T19" fmla="*/ 17 h 212"/>
                <a:gd name="T20" fmla="*/ 216 w 441"/>
                <a:gd name="T21" fmla="*/ 40 h 212"/>
                <a:gd name="T22" fmla="*/ 233 w 441"/>
                <a:gd name="T23" fmla="*/ 36 h 212"/>
                <a:gd name="T24" fmla="*/ 251 w 441"/>
                <a:gd name="T25" fmla="*/ 36 h 212"/>
                <a:gd name="T26" fmla="*/ 272 w 441"/>
                <a:gd name="T27" fmla="*/ 46 h 212"/>
                <a:gd name="T28" fmla="*/ 310 w 441"/>
                <a:gd name="T29" fmla="*/ 63 h 212"/>
                <a:gd name="T30" fmla="*/ 331 w 441"/>
                <a:gd name="T31" fmla="*/ 55 h 212"/>
                <a:gd name="T32" fmla="*/ 342 w 441"/>
                <a:gd name="T33" fmla="*/ 55 h 212"/>
                <a:gd name="T34" fmla="*/ 374 w 441"/>
                <a:gd name="T35" fmla="*/ 42 h 212"/>
                <a:gd name="T36" fmla="*/ 393 w 441"/>
                <a:gd name="T37" fmla="*/ 46 h 212"/>
                <a:gd name="T38" fmla="*/ 382 w 441"/>
                <a:gd name="T39" fmla="*/ 87 h 212"/>
                <a:gd name="T40" fmla="*/ 408 w 441"/>
                <a:gd name="T41" fmla="*/ 89 h 212"/>
                <a:gd name="T42" fmla="*/ 431 w 441"/>
                <a:gd name="T43" fmla="*/ 97 h 212"/>
                <a:gd name="T44" fmla="*/ 425 w 441"/>
                <a:gd name="T45" fmla="*/ 112 h 212"/>
                <a:gd name="T46" fmla="*/ 399 w 441"/>
                <a:gd name="T47" fmla="*/ 121 h 212"/>
                <a:gd name="T48" fmla="*/ 384 w 441"/>
                <a:gd name="T49" fmla="*/ 138 h 212"/>
                <a:gd name="T50" fmla="*/ 357 w 441"/>
                <a:gd name="T51" fmla="*/ 153 h 212"/>
                <a:gd name="T52" fmla="*/ 333 w 441"/>
                <a:gd name="T53" fmla="*/ 148 h 212"/>
                <a:gd name="T54" fmla="*/ 331 w 441"/>
                <a:gd name="T55" fmla="*/ 174 h 212"/>
                <a:gd name="T56" fmla="*/ 308 w 441"/>
                <a:gd name="T57" fmla="*/ 191 h 212"/>
                <a:gd name="T58" fmla="*/ 257 w 441"/>
                <a:gd name="T59" fmla="*/ 197 h 212"/>
                <a:gd name="T60" fmla="*/ 191 w 441"/>
                <a:gd name="T61" fmla="*/ 204 h 212"/>
                <a:gd name="T62" fmla="*/ 113 w 441"/>
                <a:gd name="T63" fmla="*/ 191 h 212"/>
                <a:gd name="T64" fmla="*/ 77 w 441"/>
                <a:gd name="T65" fmla="*/ 151 h 212"/>
                <a:gd name="T66" fmla="*/ 40 w 441"/>
                <a:gd name="T67" fmla="*/ 138 h 212"/>
                <a:gd name="T68" fmla="*/ 34 w 441"/>
                <a:gd name="T69" fmla="*/ 93 h 212"/>
                <a:gd name="T70" fmla="*/ 7 w 441"/>
                <a:gd name="T71" fmla="*/ 76 h 212"/>
                <a:gd name="T72" fmla="*/ 0 w 441"/>
                <a:gd name="T73" fmla="*/ 64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41" h="212">
                  <a:moveTo>
                    <a:pt x="0" y="64"/>
                  </a:moveTo>
                  <a:lnTo>
                    <a:pt x="7" y="57"/>
                  </a:lnTo>
                  <a:lnTo>
                    <a:pt x="7" y="57"/>
                  </a:lnTo>
                  <a:lnTo>
                    <a:pt x="11" y="55"/>
                  </a:lnTo>
                  <a:lnTo>
                    <a:pt x="21" y="53"/>
                  </a:lnTo>
                  <a:lnTo>
                    <a:pt x="32" y="40"/>
                  </a:lnTo>
                  <a:lnTo>
                    <a:pt x="32" y="40"/>
                  </a:lnTo>
                  <a:lnTo>
                    <a:pt x="43" y="34"/>
                  </a:lnTo>
                  <a:lnTo>
                    <a:pt x="43" y="34"/>
                  </a:lnTo>
                  <a:lnTo>
                    <a:pt x="57" y="28"/>
                  </a:lnTo>
                  <a:lnTo>
                    <a:pt x="64" y="28"/>
                  </a:lnTo>
                  <a:lnTo>
                    <a:pt x="70" y="27"/>
                  </a:lnTo>
                  <a:lnTo>
                    <a:pt x="87" y="36"/>
                  </a:lnTo>
                  <a:lnTo>
                    <a:pt x="89" y="44"/>
                  </a:lnTo>
                  <a:lnTo>
                    <a:pt x="119" y="49"/>
                  </a:lnTo>
                  <a:lnTo>
                    <a:pt x="132" y="44"/>
                  </a:lnTo>
                  <a:lnTo>
                    <a:pt x="136" y="36"/>
                  </a:lnTo>
                  <a:lnTo>
                    <a:pt x="130" y="23"/>
                  </a:lnTo>
                  <a:lnTo>
                    <a:pt x="144" y="0"/>
                  </a:lnTo>
                  <a:lnTo>
                    <a:pt x="189" y="17"/>
                  </a:lnTo>
                  <a:lnTo>
                    <a:pt x="197" y="34"/>
                  </a:lnTo>
                  <a:lnTo>
                    <a:pt x="216" y="40"/>
                  </a:lnTo>
                  <a:lnTo>
                    <a:pt x="233" y="36"/>
                  </a:lnTo>
                  <a:lnTo>
                    <a:pt x="233" y="36"/>
                  </a:lnTo>
                  <a:lnTo>
                    <a:pt x="251" y="36"/>
                  </a:lnTo>
                  <a:lnTo>
                    <a:pt x="251" y="36"/>
                  </a:lnTo>
                  <a:lnTo>
                    <a:pt x="263" y="42"/>
                  </a:lnTo>
                  <a:lnTo>
                    <a:pt x="272" y="46"/>
                  </a:lnTo>
                  <a:lnTo>
                    <a:pt x="282" y="59"/>
                  </a:lnTo>
                  <a:lnTo>
                    <a:pt x="310" y="63"/>
                  </a:lnTo>
                  <a:lnTo>
                    <a:pt x="331" y="55"/>
                  </a:lnTo>
                  <a:lnTo>
                    <a:pt x="331" y="55"/>
                  </a:lnTo>
                  <a:lnTo>
                    <a:pt x="338" y="55"/>
                  </a:lnTo>
                  <a:lnTo>
                    <a:pt x="342" y="55"/>
                  </a:lnTo>
                  <a:lnTo>
                    <a:pt x="357" y="40"/>
                  </a:lnTo>
                  <a:lnTo>
                    <a:pt x="374" y="42"/>
                  </a:lnTo>
                  <a:lnTo>
                    <a:pt x="378" y="46"/>
                  </a:lnTo>
                  <a:lnTo>
                    <a:pt x="393" y="46"/>
                  </a:lnTo>
                  <a:lnTo>
                    <a:pt x="399" y="47"/>
                  </a:lnTo>
                  <a:lnTo>
                    <a:pt x="382" y="87"/>
                  </a:lnTo>
                  <a:lnTo>
                    <a:pt x="408" y="97"/>
                  </a:lnTo>
                  <a:lnTo>
                    <a:pt x="408" y="89"/>
                  </a:lnTo>
                  <a:lnTo>
                    <a:pt x="418" y="85"/>
                  </a:lnTo>
                  <a:lnTo>
                    <a:pt x="431" y="97"/>
                  </a:lnTo>
                  <a:lnTo>
                    <a:pt x="441" y="114"/>
                  </a:lnTo>
                  <a:lnTo>
                    <a:pt x="425" y="112"/>
                  </a:lnTo>
                  <a:lnTo>
                    <a:pt x="412" y="119"/>
                  </a:lnTo>
                  <a:lnTo>
                    <a:pt x="399" y="121"/>
                  </a:lnTo>
                  <a:lnTo>
                    <a:pt x="393" y="129"/>
                  </a:lnTo>
                  <a:lnTo>
                    <a:pt x="384" y="138"/>
                  </a:lnTo>
                  <a:lnTo>
                    <a:pt x="369" y="138"/>
                  </a:lnTo>
                  <a:lnTo>
                    <a:pt x="357" y="153"/>
                  </a:lnTo>
                  <a:lnTo>
                    <a:pt x="348" y="155"/>
                  </a:lnTo>
                  <a:lnTo>
                    <a:pt x="333" y="148"/>
                  </a:lnTo>
                  <a:lnTo>
                    <a:pt x="323" y="161"/>
                  </a:lnTo>
                  <a:lnTo>
                    <a:pt x="331" y="174"/>
                  </a:lnTo>
                  <a:lnTo>
                    <a:pt x="320" y="180"/>
                  </a:lnTo>
                  <a:lnTo>
                    <a:pt x="308" y="191"/>
                  </a:lnTo>
                  <a:lnTo>
                    <a:pt x="289" y="199"/>
                  </a:lnTo>
                  <a:lnTo>
                    <a:pt x="257" y="197"/>
                  </a:lnTo>
                  <a:lnTo>
                    <a:pt x="225" y="212"/>
                  </a:lnTo>
                  <a:lnTo>
                    <a:pt x="191" y="204"/>
                  </a:lnTo>
                  <a:lnTo>
                    <a:pt x="178" y="197"/>
                  </a:lnTo>
                  <a:lnTo>
                    <a:pt x="113" y="191"/>
                  </a:lnTo>
                  <a:lnTo>
                    <a:pt x="100" y="163"/>
                  </a:lnTo>
                  <a:lnTo>
                    <a:pt x="77" y="151"/>
                  </a:lnTo>
                  <a:lnTo>
                    <a:pt x="51" y="144"/>
                  </a:lnTo>
                  <a:lnTo>
                    <a:pt x="40" y="138"/>
                  </a:lnTo>
                  <a:lnTo>
                    <a:pt x="43" y="123"/>
                  </a:lnTo>
                  <a:lnTo>
                    <a:pt x="34" y="93"/>
                  </a:lnTo>
                  <a:lnTo>
                    <a:pt x="21" y="87"/>
                  </a:lnTo>
                  <a:lnTo>
                    <a:pt x="7" y="76"/>
                  </a:lnTo>
                  <a:lnTo>
                    <a:pt x="0" y="64"/>
                  </a:lnTo>
                  <a:lnTo>
                    <a:pt x="0" y="64"/>
                  </a:lnTo>
                  <a:lnTo>
                    <a:pt x="0" y="64"/>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94" name="Freeform 394">
              <a:extLst>
                <a:ext uri="{FF2B5EF4-FFF2-40B4-BE49-F238E27FC236}">
                  <a16:creationId xmlns:a16="http://schemas.microsoft.com/office/drawing/2014/main" id="{48C3DC74-2E96-4948-A145-9661EEF4DFA0}"/>
                </a:ext>
              </a:extLst>
            </p:cNvPr>
            <p:cNvSpPr>
              <a:spLocks/>
            </p:cNvSpPr>
            <p:nvPr userDrawn="1"/>
          </p:nvSpPr>
          <p:spPr bwMode="auto">
            <a:xfrm>
              <a:off x="3635870" y="2368124"/>
              <a:ext cx="145052" cy="135132"/>
            </a:xfrm>
            <a:custGeom>
              <a:avLst/>
              <a:gdLst>
                <a:gd name="T0" fmla="*/ 4 w 95"/>
                <a:gd name="T1" fmla="*/ 60 h 104"/>
                <a:gd name="T2" fmla="*/ 43 w 95"/>
                <a:gd name="T3" fmla="*/ 28 h 104"/>
                <a:gd name="T4" fmla="*/ 59 w 95"/>
                <a:gd name="T5" fmla="*/ 32 h 104"/>
                <a:gd name="T6" fmla="*/ 74 w 95"/>
                <a:gd name="T7" fmla="*/ 20 h 104"/>
                <a:gd name="T8" fmla="*/ 85 w 95"/>
                <a:gd name="T9" fmla="*/ 0 h 104"/>
                <a:gd name="T10" fmla="*/ 95 w 95"/>
                <a:gd name="T11" fmla="*/ 11 h 104"/>
                <a:gd name="T12" fmla="*/ 79 w 95"/>
                <a:gd name="T13" fmla="*/ 37 h 104"/>
                <a:gd name="T14" fmla="*/ 81 w 95"/>
                <a:gd name="T15" fmla="*/ 41 h 104"/>
                <a:gd name="T16" fmla="*/ 79 w 95"/>
                <a:gd name="T17" fmla="*/ 49 h 104"/>
                <a:gd name="T18" fmla="*/ 79 w 95"/>
                <a:gd name="T19" fmla="*/ 49 h 104"/>
                <a:gd name="T20" fmla="*/ 81 w 95"/>
                <a:gd name="T21" fmla="*/ 49 h 104"/>
                <a:gd name="T22" fmla="*/ 81 w 95"/>
                <a:gd name="T23" fmla="*/ 51 h 104"/>
                <a:gd name="T24" fmla="*/ 74 w 95"/>
                <a:gd name="T25" fmla="*/ 54 h 104"/>
                <a:gd name="T26" fmla="*/ 64 w 95"/>
                <a:gd name="T27" fmla="*/ 60 h 104"/>
                <a:gd name="T28" fmla="*/ 59 w 95"/>
                <a:gd name="T29" fmla="*/ 62 h 104"/>
                <a:gd name="T30" fmla="*/ 59 w 95"/>
                <a:gd name="T31" fmla="*/ 62 h 104"/>
                <a:gd name="T32" fmla="*/ 53 w 95"/>
                <a:gd name="T33" fmla="*/ 66 h 104"/>
                <a:gd name="T34" fmla="*/ 59 w 95"/>
                <a:gd name="T35" fmla="*/ 81 h 104"/>
                <a:gd name="T36" fmla="*/ 47 w 95"/>
                <a:gd name="T37" fmla="*/ 94 h 104"/>
                <a:gd name="T38" fmla="*/ 36 w 95"/>
                <a:gd name="T39" fmla="*/ 104 h 104"/>
                <a:gd name="T40" fmla="*/ 23 w 95"/>
                <a:gd name="T41" fmla="*/ 104 h 104"/>
                <a:gd name="T42" fmla="*/ 13 w 95"/>
                <a:gd name="T43" fmla="*/ 104 h 104"/>
                <a:gd name="T44" fmla="*/ 13 w 95"/>
                <a:gd name="T45" fmla="*/ 102 h 104"/>
                <a:gd name="T46" fmla="*/ 11 w 95"/>
                <a:gd name="T47" fmla="*/ 98 h 104"/>
                <a:gd name="T48" fmla="*/ 13 w 95"/>
                <a:gd name="T49" fmla="*/ 90 h 104"/>
                <a:gd name="T50" fmla="*/ 13 w 95"/>
                <a:gd name="T51" fmla="*/ 90 h 104"/>
                <a:gd name="T52" fmla="*/ 17 w 95"/>
                <a:gd name="T53" fmla="*/ 87 h 104"/>
                <a:gd name="T54" fmla="*/ 17 w 95"/>
                <a:gd name="T55" fmla="*/ 83 h 104"/>
                <a:gd name="T56" fmla="*/ 17 w 95"/>
                <a:gd name="T57" fmla="*/ 79 h 104"/>
                <a:gd name="T58" fmla="*/ 15 w 95"/>
                <a:gd name="T59" fmla="*/ 70 h 104"/>
                <a:gd name="T60" fmla="*/ 8 w 95"/>
                <a:gd name="T61" fmla="*/ 66 h 104"/>
                <a:gd name="T62" fmla="*/ 0 w 95"/>
                <a:gd name="T63" fmla="*/ 62 h 104"/>
                <a:gd name="T64" fmla="*/ 0 w 95"/>
                <a:gd name="T65" fmla="*/ 62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5" h="104">
                  <a:moveTo>
                    <a:pt x="0" y="62"/>
                  </a:moveTo>
                  <a:lnTo>
                    <a:pt x="4" y="60"/>
                  </a:lnTo>
                  <a:lnTo>
                    <a:pt x="32" y="41"/>
                  </a:lnTo>
                  <a:lnTo>
                    <a:pt x="43" y="28"/>
                  </a:lnTo>
                  <a:lnTo>
                    <a:pt x="47" y="34"/>
                  </a:lnTo>
                  <a:lnTo>
                    <a:pt x="59" y="32"/>
                  </a:lnTo>
                  <a:lnTo>
                    <a:pt x="55" y="20"/>
                  </a:lnTo>
                  <a:lnTo>
                    <a:pt x="74" y="20"/>
                  </a:lnTo>
                  <a:lnTo>
                    <a:pt x="79" y="13"/>
                  </a:lnTo>
                  <a:lnTo>
                    <a:pt x="85" y="0"/>
                  </a:lnTo>
                  <a:lnTo>
                    <a:pt x="95" y="7"/>
                  </a:lnTo>
                  <a:lnTo>
                    <a:pt x="95" y="11"/>
                  </a:lnTo>
                  <a:lnTo>
                    <a:pt x="81" y="28"/>
                  </a:lnTo>
                  <a:lnTo>
                    <a:pt x="79" y="37"/>
                  </a:lnTo>
                  <a:lnTo>
                    <a:pt x="79" y="37"/>
                  </a:lnTo>
                  <a:lnTo>
                    <a:pt x="81" y="41"/>
                  </a:lnTo>
                  <a:lnTo>
                    <a:pt x="81" y="45"/>
                  </a:lnTo>
                  <a:lnTo>
                    <a:pt x="79" y="49"/>
                  </a:lnTo>
                  <a:lnTo>
                    <a:pt x="79" y="49"/>
                  </a:lnTo>
                  <a:lnTo>
                    <a:pt x="79" y="49"/>
                  </a:lnTo>
                  <a:lnTo>
                    <a:pt x="79" y="49"/>
                  </a:lnTo>
                  <a:lnTo>
                    <a:pt x="81" y="49"/>
                  </a:lnTo>
                  <a:lnTo>
                    <a:pt x="81" y="49"/>
                  </a:lnTo>
                  <a:lnTo>
                    <a:pt x="81" y="51"/>
                  </a:lnTo>
                  <a:lnTo>
                    <a:pt x="74" y="54"/>
                  </a:lnTo>
                  <a:lnTo>
                    <a:pt x="74" y="54"/>
                  </a:lnTo>
                  <a:lnTo>
                    <a:pt x="68" y="58"/>
                  </a:lnTo>
                  <a:lnTo>
                    <a:pt x="64" y="60"/>
                  </a:lnTo>
                  <a:lnTo>
                    <a:pt x="62" y="62"/>
                  </a:lnTo>
                  <a:lnTo>
                    <a:pt x="59" y="62"/>
                  </a:lnTo>
                  <a:lnTo>
                    <a:pt x="59" y="62"/>
                  </a:lnTo>
                  <a:lnTo>
                    <a:pt x="59" y="62"/>
                  </a:lnTo>
                  <a:lnTo>
                    <a:pt x="55" y="64"/>
                  </a:lnTo>
                  <a:lnTo>
                    <a:pt x="53" y="66"/>
                  </a:lnTo>
                  <a:lnTo>
                    <a:pt x="53" y="75"/>
                  </a:lnTo>
                  <a:lnTo>
                    <a:pt x="59" y="81"/>
                  </a:lnTo>
                  <a:lnTo>
                    <a:pt x="60" y="90"/>
                  </a:lnTo>
                  <a:lnTo>
                    <a:pt x="47" y="94"/>
                  </a:lnTo>
                  <a:lnTo>
                    <a:pt x="36" y="104"/>
                  </a:lnTo>
                  <a:lnTo>
                    <a:pt x="36" y="104"/>
                  </a:lnTo>
                  <a:lnTo>
                    <a:pt x="28" y="104"/>
                  </a:lnTo>
                  <a:lnTo>
                    <a:pt x="23" y="104"/>
                  </a:lnTo>
                  <a:lnTo>
                    <a:pt x="17" y="104"/>
                  </a:lnTo>
                  <a:lnTo>
                    <a:pt x="13" y="104"/>
                  </a:lnTo>
                  <a:lnTo>
                    <a:pt x="13" y="104"/>
                  </a:lnTo>
                  <a:lnTo>
                    <a:pt x="13" y="102"/>
                  </a:lnTo>
                  <a:lnTo>
                    <a:pt x="11" y="98"/>
                  </a:lnTo>
                  <a:lnTo>
                    <a:pt x="11" y="98"/>
                  </a:lnTo>
                  <a:lnTo>
                    <a:pt x="9" y="96"/>
                  </a:lnTo>
                  <a:lnTo>
                    <a:pt x="13" y="90"/>
                  </a:lnTo>
                  <a:lnTo>
                    <a:pt x="13" y="90"/>
                  </a:lnTo>
                  <a:lnTo>
                    <a:pt x="13" y="90"/>
                  </a:lnTo>
                  <a:lnTo>
                    <a:pt x="17" y="88"/>
                  </a:lnTo>
                  <a:lnTo>
                    <a:pt x="17" y="87"/>
                  </a:lnTo>
                  <a:lnTo>
                    <a:pt x="17" y="87"/>
                  </a:lnTo>
                  <a:lnTo>
                    <a:pt x="17" y="83"/>
                  </a:lnTo>
                  <a:lnTo>
                    <a:pt x="17" y="81"/>
                  </a:lnTo>
                  <a:lnTo>
                    <a:pt x="17" y="79"/>
                  </a:lnTo>
                  <a:lnTo>
                    <a:pt x="17" y="73"/>
                  </a:lnTo>
                  <a:lnTo>
                    <a:pt x="15" y="70"/>
                  </a:lnTo>
                  <a:lnTo>
                    <a:pt x="11" y="66"/>
                  </a:lnTo>
                  <a:lnTo>
                    <a:pt x="8" y="66"/>
                  </a:lnTo>
                  <a:lnTo>
                    <a:pt x="4" y="66"/>
                  </a:lnTo>
                  <a:lnTo>
                    <a:pt x="0" y="62"/>
                  </a:lnTo>
                  <a:lnTo>
                    <a:pt x="0" y="62"/>
                  </a:lnTo>
                  <a:lnTo>
                    <a:pt x="0" y="62"/>
                  </a:lnTo>
                  <a:close/>
                </a:path>
              </a:pathLst>
            </a:custGeom>
            <a:solidFill>
              <a:schemeClr val="bg1">
                <a:lumMod val="85000"/>
              </a:schemeClr>
            </a:solidFill>
            <a:ln w="635" cap="rnd">
              <a:solidFill>
                <a:schemeClr val="bg1">
                  <a:alpha val="17000"/>
                </a:schemeClr>
              </a:solidFill>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95" name="Freeform 395">
              <a:extLst>
                <a:ext uri="{FF2B5EF4-FFF2-40B4-BE49-F238E27FC236}">
                  <a16:creationId xmlns:a16="http://schemas.microsoft.com/office/drawing/2014/main" id="{61E538BA-89A4-374E-878C-5B4ED0DEE9D2}"/>
                </a:ext>
              </a:extLst>
            </p:cNvPr>
            <p:cNvSpPr>
              <a:spLocks/>
            </p:cNvSpPr>
            <p:nvPr userDrawn="1"/>
          </p:nvSpPr>
          <p:spPr bwMode="auto">
            <a:xfrm>
              <a:off x="3635870" y="2368124"/>
              <a:ext cx="145052" cy="135132"/>
            </a:xfrm>
            <a:custGeom>
              <a:avLst/>
              <a:gdLst>
                <a:gd name="T0" fmla="*/ 4 w 95"/>
                <a:gd name="T1" fmla="*/ 60 h 104"/>
                <a:gd name="T2" fmla="*/ 43 w 95"/>
                <a:gd name="T3" fmla="*/ 28 h 104"/>
                <a:gd name="T4" fmla="*/ 59 w 95"/>
                <a:gd name="T5" fmla="*/ 32 h 104"/>
                <a:gd name="T6" fmla="*/ 74 w 95"/>
                <a:gd name="T7" fmla="*/ 20 h 104"/>
                <a:gd name="T8" fmla="*/ 85 w 95"/>
                <a:gd name="T9" fmla="*/ 0 h 104"/>
                <a:gd name="T10" fmla="*/ 95 w 95"/>
                <a:gd name="T11" fmla="*/ 11 h 104"/>
                <a:gd name="T12" fmla="*/ 79 w 95"/>
                <a:gd name="T13" fmla="*/ 37 h 104"/>
                <a:gd name="T14" fmla="*/ 81 w 95"/>
                <a:gd name="T15" fmla="*/ 41 h 104"/>
                <a:gd name="T16" fmla="*/ 79 w 95"/>
                <a:gd name="T17" fmla="*/ 49 h 104"/>
                <a:gd name="T18" fmla="*/ 79 w 95"/>
                <a:gd name="T19" fmla="*/ 49 h 104"/>
                <a:gd name="T20" fmla="*/ 81 w 95"/>
                <a:gd name="T21" fmla="*/ 49 h 104"/>
                <a:gd name="T22" fmla="*/ 81 w 95"/>
                <a:gd name="T23" fmla="*/ 51 h 104"/>
                <a:gd name="T24" fmla="*/ 74 w 95"/>
                <a:gd name="T25" fmla="*/ 54 h 104"/>
                <a:gd name="T26" fmla="*/ 64 w 95"/>
                <a:gd name="T27" fmla="*/ 60 h 104"/>
                <a:gd name="T28" fmla="*/ 59 w 95"/>
                <a:gd name="T29" fmla="*/ 62 h 104"/>
                <a:gd name="T30" fmla="*/ 59 w 95"/>
                <a:gd name="T31" fmla="*/ 62 h 104"/>
                <a:gd name="T32" fmla="*/ 53 w 95"/>
                <a:gd name="T33" fmla="*/ 66 h 104"/>
                <a:gd name="T34" fmla="*/ 59 w 95"/>
                <a:gd name="T35" fmla="*/ 81 h 104"/>
                <a:gd name="T36" fmla="*/ 47 w 95"/>
                <a:gd name="T37" fmla="*/ 94 h 104"/>
                <a:gd name="T38" fmla="*/ 36 w 95"/>
                <a:gd name="T39" fmla="*/ 104 h 104"/>
                <a:gd name="T40" fmla="*/ 23 w 95"/>
                <a:gd name="T41" fmla="*/ 104 h 104"/>
                <a:gd name="T42" fmla="*/ 13 w 95"/>
                <a:gd name="T43" fmla="*/ 104 h 104"/>
                <a:gd name="T44" fmla="*/ 13 w 95"/>
                <a:gd name="T45" fmla="*/ 102 h 104"/>
                <a:gd name="T46" fmla="*/ 11 w 95"/>
                <a:gd name="T47" fmla="*/ 98 h 104"/>
                <a:gd name="T48" fmla="*/ 13 w 95"/>
                <a:gd name="T49" fmla="*/ 90 h 104"/>
                <a:gd name="T50" fmla="*/ 13 w 95"/>
                <a:gd name="T51" fmla="*/ 90 h 104"/>
                <a:gd name="T52" fmla="*/ 17 w 95"/>
                <a:gd name="T53" fmla="*/ 87 h 104"/>
                <a:gd name="T54" fmla="*/ 17 w 95"/>
                <a:gd name="T55" fmla="*/ 83 h 104"/>
                <a:gd name="T56" fmla="*/ 17 w 95"/>
                <a:gd name="T57" fmla="*/ 79 h 104"/>
                <a:gd name="T58" fmla="*/ 15 w 95"/>
                <a:gd name="T59" fmla="*/ 70 h 104"/>
                <a:gd name="T60" fmla="*/ 8 w 95"/>
                <a:gd name="T61" fmla="*/ 66 h 104"/>
                <a:gd name="T62" fmla="*/ 0 w 95"/>
                <a:gd name="T63" fmla="*/ 62 h 104"/>
                <a:gd name="T64" fmla="*/ 0 w 95"/>
                <a:gd name="T65" fmla="*/ 62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5" h="104">
                  <a:moveTo>
                    <a:pt x="0" y="62"/>
                  </a:moveTo>
                  <a:lnTo>
                    <a:pt x="4" y="60"/>
                  </a:lnTo>
                  <a:lnTo>
                    <a:pt x="32" y="41"/>
                  </a:lnTo>
                  <a:lnTo>
                    <a:pt x="43" y="28"/>
                  </a:lnTo>
                  <a:lnTo>
                    <a:pt x="47" y="34"/>
                  </a:lnTo>
                  <a:lnTo>
                    <a:pt x="59" y="32"/>
                  </a:lnTo>
                  <a:lnTo>
                    <a:pt x="55" y="20"/>
                  </a:lnTo>
                  <a:lnTo>
                    <a:pt x="74" y="20"/>
                  </a:lnTo>
                  <a:lnTo>
                    <a:pt x="79" y="13"/>
                  </a:lnTo>
                  <a:lnTo>
                    <a:pt x="85" y="0"/>
                  </a:lnTo>
                  <a:lnTo>
                    <a:pt x="95" y="7"/>
                  </a:lnTo>
                  <a:lnTo>
                    <a:pt x="95" y="11"/>
                  </a:lnTo>
                  <a:lnTo>
                    <a:pt x="81" y="28"/>
                  </a:lnTo>
                  <a:lnTo>
                    <a:pt x="79" y="37"/>
                  </a:lnTo>
                  <a:lnTo>
                    <a:pt x="79" y="37"/>
                  </a:lnTo>
                  <a:lnTo>
                    <a:pt x="81" y="41"/>
                  </a:lnTo>
                  <a:lnTo>
                    <a:pt x="81" y="45"/>
                  </a:lnTo>
                  <a:lnTo>
                    <a:pt x="79" y="49"/>
                  </a:lnTo>
                  <a:lnTo>
                    <a:pt x="79" y="49"/>
                  </a:lnTo>
                  <a:lnTo>
                    <a:pt x="79" y="49"/>
                  </a:lnTo>
                  <a:lnTo>
                    <a:pt x="79" y="49"/>
                  </a:lnTo>
                  <a:lnTo>
                    <a:pt x="81" y="49"/>
                  </a:lnTo>
                  <a:lnTo>
                    <a:pt x="81" y="49"/>
                  </a:lnTo>
                  <a:lnTo>
                    <a:pt x="81" y="51"/>
                  </a:lnTo>
                  <a:lnTo>
                    <a:pt x="74" y="54"/>
                  </a:lnTo>
                  <a:lnTo>
                    <a:pt x="74" y="54"/>
                  </a:lnTo>
                  <a:lnTo>
                    <a:pt x="68" y="58"/>
                  </a:lnTo>
                  <a:lnTo>
                    <a:pt x="64" y="60"/>
                  </a:lnTo>
                  <a:lnTo>
                    <a:pt x="62" y="62"/>
                  </a:lnTo>
                  <a:lnTo>
                    <a:pt x="59" y="62"/>
                  </a:lnTo>
                  <a:lnTo>
                    <a:pt x="59" y="62"/>
                  </a:lnTo>
                  <a:lnTo>
                    <a:pt x="59" y="62"/>
                  </a:lnTo>
                  <a:lnTo>
                    <a:pt x="55" y="64"/>
                  </a:lnTo>
                  <a:lnTo>
                    <a:pt x="53" y="66"/>
                  </a:lnTo>
                  <a:lnTo>
                    <a:pt x="53" y="75"/>
                  </a:lnTo>
                  <a:lnTo>
                    <a:pt x="59" y="81"/>
                  </a:lnTo>
                  <a:lnTo>
                    <a:pt x="60" y="90"/>
                  </a:lnTo>
                  <a:lnTo>
                    <a:pt x="47" y="94"/>
                  </a:lnTo>
                  <a:lnTo>
                    <a:pt x="36" y="104"/>
                  </a:lnTo>
                  <a:lnTo>
                    <a:pt x="36" y="104"/>
                  </a:lnTo>
                  <a:lnTo>
                    <a:pt x="28" y="104"/>
                  </a:lnTo>
                  <a:lnTo>
                    <a:pt x="23" y="104"/>
                  </a:lnTo>
                  <a:lnTo>
                    <a:pt x="17" y="104"/>
                  </a:lnTo>
                  <a:lnTo>
                    <a:pt x="13" y="104"/>
                  </a:lnTo>
                  <a:lnTo>
                    <a:pt x="13" y="104"/>
                  </a:lnTo>
                  <a:lnTo>
                    <a:pt x="13" y="102"/>
                  </a:lnTo>
                  <a:lnTo>
                    <a:pt x="11" y="98"/>
                  </a:lnTo>
                  <a:lnTo>
                    <a:pt x="11" y="98"/>
                  </a:lnTo>
                  <a:lnTo>
                    <a:pt x="9" y="96"/>
                  </a:lnTo>
                  <a:lnTo>
                    <a:pt x="13" y="90"/>
                  </a:lnTo>
                  <a:lnTo>
                    <a:pt x="13" y="90"/>
                  </a:lnTo>
                  <a:lnTo>
                    <a:pt x="13" y="90"/>
                  </a:lnTo>
                  <a:lnTo>
                    <a:pt x="17" y="88"/>
                  </a:lnTo>
                  <a:lnTo>
                    <a:pt x="17" y="87"/>
                  </a:lnTo>
                  <a:lnTo>
                    <a:pt x="17" y="87"/>
                  </a:lnTo>
                  <a:lnTo>
                    <a:pt x="17" y="83"/>
                  </a:lnTo>
                  <a:lnTo>
                    <a:pt x="17" y="81"/>
                  </a:lnTo>
                  <a:lnTo>
                    <a:pt x="17" y="79"/>
                  </a:lnTo>
                  <a:lnTo>
                    <a:pt x="17" y="73"/>
                  </a:lnTo>
                  <a:lnTo>
                    <a:pt x="15" y="70"/>
                  </a:lnTo>
                  <a:lnTo>
                    <a:pt x="11" y="66"/>
                  </a:lnTo>
                  <a:lnTo>
                    <a:pt x="8" y="66"/>
                  </a:lnTo>
                  <a:lnTo>
                    <a:pt x="4" y="66"/>
                  </a:lnTo>
                  <a:lnTo>
                    <a:pt x="0" y="62"/>
                  </a:lnTo>
                  <a:lnTo>
                    <a:pt x="0" y="62"/>
                  </a:lnTo>
                  <a:lnTo>
                    <a:pt x="0" y="62"/>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96" name="Freeform 396">
              <a:extLst>
                <a:ext uri="{FF2B5EF4-FFF2-40B4-BE49-F238E27FC236}">
                  <a16:creationId xmlns:a16="http://schemas.microsoft.com/office/drawing/2014/main" id="{CCEDDFCF-002E-9046-B8D5-2C90E7BB1459}"/>
                </a:ext>
              </a:extLst>
            </p:cNvPr>
            <p:cNvSpPr>
              <a:spLocks/>
            </p:cNvSpPr>
            <p:nvPr userDrawn="1"/>
          </p:nvSpPr>
          <p:spPr bwMode="auto">
            <a:xfrm>
              <a:off x="3681676" y="2485065"/>
              <a:ext cx="77870" cy="101349"/>
            </a:xfrm>
            <a:custGeom>
              <a:avLst/>
              <a:gdLst>
                <a:gd name="T0" fmla="*/ 17 w 51"/>
                <a:gd name="T1" fmla="*/ 2 h 78"/>
                <a:gd name="T2" fmla="*/ 30 w 51"/>
                <a:gd name="T3" fmla="*/ 0 h 78"/>
                <a:gd name="T4" fmla="*/ 34 w 51"/>
                <a:gd name="T5" fmla="*/ 4 h 78"/>
                <a:gd name="T6" fmla="*/ 36 w 51"/>
                <a:gd name="T7" fmla="*/ 6 h 78"/>
                <a:gd name="T8" fmla="*/ 40 w 51"/>
                <a:gd name="T9" fmla="*/ 10 h 78"/>
                <a:gd name="T10" fmla="*/ 42 w 51"/>
                <a:gd name="T11" fmla="*/ 17 h 78"/>
                <a:gd name="T12" fmla="*/ 42 w 51"/>
                <a:gd name="T13" fmla="*/ 25 h 78"/>
                <a:gd name="T14" fmla="*/ 44 w 51"/>
                <a:gd name="T15" fmla="*/ 29 h 78"/>
                <a:gd name="T16" fmla="*/ 44 w 51"/>
                <a:gd name="T17" fmla="*/ 36 h 78"/>
                <a:gd name="T18" fmla="*/ 46 w 51"/>
                <a:gd name="T19" fmla="*/ 44 h 78"/>
                <a:gd name="T20" fmla="*/ 49 w 51"/>
                <a:gd name="T21" fmla="*/ 55 h 78"/>
                <a:gd name="T22" fmla="*/ 42 w 51"/>
                <a:gd name="T23" fmla="*/ 63 h 78"/>
                <a:gd name="T24" fmla="*/ 42 w 51"/>
                <a:gd name="T25" fmla="*/ 65 h 78"/>
                <a:gd name="T26" fmla="*/ 40 w 51"/>
                <a:gd name="T27" fmla="*/ 65 h 78"/>
                <a:gd name="T28" fmla="*/ 38 w 51"/>
                <a:gd name="T29" fmla="*/ 65 h 78"/>
                <a:gd name="T30" fmla="*/ 36 w 51"/>
                <a:gd name="T31" fmla="*/ 67 h 78"/>
                <a:gd name="T32" fmla="*/ 34 w 51"/>
                <a:gd name="T33" fmla="*/ 68 h 78"/>
                <a:gd name="T34" fmla="*/ 25 w 51"/>
                <a:gd name="T35" fmla="*/ 68 h 78"/>
                <a:gd name="T36" fmla="*/ 19 w 51"/>
                <a:gd name="T37" fmla="*/ 70 h 78"/>
                <a:gd name="T38" fmla="*/ 15 w 51"/>
                <a:gd name="T39" fmla="*/ 72 h 78"/>
                <a:gd name="T40" fmla="*/ 15 w 51"/>
                <a:gd name="T41" fmla="*/ 70 h 78"/>
                <a:gd name="T42" fmla="*/ 12 w 51"/>
                <a:gd name="T43" fmla="*/ 72 h 78"/>
                <a:gd name="T44" fmla="*/ 10 w 51"/>
                <a:gd name="T45" fmla="*/ 74 h 78"/>
                <a:gd name="T46" fmla="*/ 2 w 51"/>
                <a:gd name="T47" fmla="*/ 78 h 78"/>
                <a:gd name="T48" fmla="*/ 0 w 51"/>
                <a:gd name="T49" fmla="*/ 78 h 78"/>
                <a:gd name="T50" fmla="*/ 2 w 51"/>
                <a:gd name="T51" fmla="*/ 63 h 78"/>
                <a:gd name="T52" fmla="*/ 2 w 51"/>
                <a:gd name="T53" fmla="*/ 59 h 78"/>
                <a:gd name="T54" fmla="*/ 6 w 51"/>
                <a:gd name="T55" fmla="*/ 51 h 78"/>
                <a:gd name="T56" fmla="*/ 8 w 51"/>
                <a:gd name="T57" fmla="*/ 50 h 78"/>
                <a:gd name="T58" fmla="*/ 6 w 51"/>
                <a:gd name="T59" fmla="*/ 44 h 78"/>
                <a:gd name="T60" fmla="*/ 6 w 51"/>
                <a:gd name="T61" fmla="*/ 27 h 78"/>
                <a:gd name="T62" fmla="*/ 4 w 51"/>
                <a:gd name="T63" fmla="*/ 21 h 78"/>
                <a:gd name="T64" fmla="*/ 6 w 51"/>
                <a:gd name="T65" fmla="*/ 14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1" h="78">
                  <a:moveTo>
                    <a:pt x="6" y="14"/>
                  </a:moveTo>
                  <a:lnTo>
                    <a:pt x="17" y="2"/>
                  </a:lnTo>
                  <a:lnTo>
                    <a:pt x="30" y="0"/>
                  </a:lnTo>
                  <a:lnTo>
                    <a:pt x="30" y="0"/>
                  </a:lnTo>
                  <a:lnTo>
                    <a:pt x="32" y="2"/>
                  </a:lnTo>
                  <a:lnTo>
                    <a:pt x="34" y="4"/>
                  </a:lnTo>
                  <a:lnTo>
                    <a:pt x="36" y="6"/>
                  </a:lnTo>
                  <a:lnTo>
                    <a:pt x="36" y="6"/>
                  </a:lnTo>
                  <a:lnTo>
                    <a:pt x="36" y="10"/>
                  </a:lnTo>
                  <a:lnTo>
                    <a:pt x="40" y="10"/>
                  </a:lnTo>
                  <a:lnTo>
                    <a:pt x="40" y="14"/>
                  </a:lnTo>
                  <a:lnTo>
                    <a:pt x="42" y="17"/>
                  </a:lnTo>
                  <a:lnTo>
                    <a:pt x="42" y="17"/>
                  </a:lnTo>
                  <a:lnTo>
                    <a:pt x="42" y="25"/>
                  </a:lnTo>
                  <a:lnTo>
                    <a:pt x="42" y="25"/>
                  </a:lnTo>
                  <a:lnTo>
                    <a:pt x="44" y="29"/>
                  </a:lnTo>
                  <a:lnTo>
                    <a:pt x="44" y="31"/>
                  </a:lnTo>
                  <a:lnTo>
                    <a:pt x="44" y="36"/>
                  </a:lnTo>
                  <a:lnTo>
                    <a:pt x="44" y="36"/>
                  </a:lnTo>
                  <a:lnTo>
                    <a:pt x="46" y="44"/>
                  </a:lnTo>
                  <a:lnTo>
                    <a:pt x="46" y="50"/>
                  </a:lnTo>
                  <a:lnTo>
                    <a:pt x="49" y="55"/>
                  </a:lnTo>
                  <a:lnTo>
                    <a:pt x="51" y="59"/>
                  </a:lnTo>
                  <a:lnTo>
                    <a:pt x="42" y="63"/>
                  </a:lnTo>
                  <a:lnTo>
                    <a:pt x="42" y="63"/>
                  </a:lnTo>
                  <a:lnTo>
                    <a:pt x="42" y="65"/>
                  </a:lnTo>
                  <a:lnTo>
                    <a:pt x="42" y="65"/>
                  </a:lnTo>
                  <a:lnTo>
                    <a:pt x="40" y="65"/>
                  </a:lnTo>
                  <a:lnTo>
                    <a:pt x="40" y="65"/>
                  </a:lnTo>
                  <a:lnTo>
                    <a:pt x="38" y="65"/>
                  </a:lnTo>
                  <a:lnTo>
                    <a:pt x="36" y="67"/>
                  </a:lnTo>
                  <a:lnTo>
                    <a:pt x="36" y="67"/>
                  </a:lnTo>
                  <a:lnTo>
                    <a:pt x="34" y="68"/>
                  </a:lnTo>
                  <a:lnTo>
                    <a:pt x="34" y="68"/>
                  </a:lnTo>
                  <a:lnTo>
                    <a:pt x="29" y="68"/>
                  </a:lnTo>
                  <a:lnTo>
                    <a:pt x="25" y="68"/>
                  </a:lnTo>
                  <a:lnTo>
                    <a:pt x="25" y="68"/>
                  </a:lnTo>
                  <a:lnTo>
                    <a:pt x="19" y="70"/>
                  </a:lnTo>
                  <a:lnTo>
                    <a:pt x="17" y="70"/>
                  </a:lnTo>
                  <a:lnTo>
                    <a:pt x="15" y="72"/>
                  </a:lnTo>
                  <a:lnTo>
                    <a:pt x="15" y="72"/>
                  </a:lnTo>
                  <a:lnTo>
                    <a:pt x="15" y="70"/>
                  </a:lnTo>
                  <a:lnTo>
                    <a:pt x="13" y="70"/>
                  </a:lnTo>
                  <a:lnTo>
                    <a:pt x="12" y="72"/>
                  </a:lnTo>
                  <a:lnTo>
                    <a:pt x="10" y="74"/>
                  </a:lnTo>
                  <a:lnTo>
                    <a:pt x="10" y="74"/>
                  </a:lnTo>
                  <a:lnTo>
                    <a:pt x="4" y="76"/>
                  </a:lnTo>
                  <a:lnTo>
                    <a:pt x="2" y="78"/>
                  </a:lnTo>
                  <a:lnTo>
                    <a:pt x="0" y="78"/>
                  </a:lnTo>
                  <a:lnTo>
                    <a:pt x="0" y="78"/>
                  </a:lnTo>
                  <a:lnTo>
                    <a:pt x="2" y="70"/>
                  </a:lnTo>
                  <a:lnTo>
                    <a:pt x="2" y="63"/>
                  </a:lnTo>
                  <a:lnTo>
                    <a:pt x="2" y="63"/>
                  </a:lnTo>
                  <a:lnTo>
                    <a:pt x="2" y="59"/>
                  </a:lnTo>
                  <a:lnTo>
                    <a:pt x="4" y="55"/>
                  </a:lnTo>
                  <a:lnTo>
                    <a:pt x="6" y="51"/>
                  </a:lnTo>
                  <a:lnTo>
                    <a:pt x="8" y="50"/>
                  </a:lnTo>
                  <a:lnTo>
                    <a:pt x="8" y="50"/>
                  </a:lnTo>
                  <a:lnTo>
                    <a:pt x="6" y="46"/>
                  </a:lnTo>
                  <a:lnTo>
                    <a:pt x="6" y="44"/>
                  </a:lnTo>
                  <a:lnTo>
                    <a:pt x="4" y="40"/>
                  </a:lnTo>
                  <a:lnTo>
                    <a:pt x="6" y="27"/>
                  </a:lnTo>
                  <a:lnTo>
                    <a:pt x="6" y="25"/>
                  </a:lnTo>
                  <a:lnTo>
                    <a:pt x="4" y="21"/>
                  </a:lnTo>
                  <a:lnTo>
                    <a:pt x="6" y="14"/>
                  </a:lnTo>
                  <a:lnTo>
                    <a:pt x="6" y="14"/>
                  </a:lnTo>
                  <a:lnTo>
                    <a:pt x="6" y="14"/>
                  </a:lnTo>
                  <a:close/>
                </a:path>
              </a:pathLst>
            </a:custGeom>
            <a:solidFill>
              <a:schemeClr val="bg1">
                <a:lumMod val="85000"/>
              </a:schemeClr>
            </a:solidFill>
            <a:ln w="635" cap="rnd">
              <a:solidFill>
                <a:schemeClr val="bg1">
                  <a:alpha val="17000"/>
                </a:schemeClr>
              </a:solidFill>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97" name="Freeform 397">
              <a:extLst>
                <a:ext uri="{FF2B5EF4-FFF2-40B4-BE49-F238E27FC236}">
                  <a16:creationId xmlns:a16="http://schemas.microsoft.com/office/drawing/2014/main" id="{69920203-AD18-D449-BB8A-7E996BBDFA0C}"/>
                </a:ext>
              </a:extLst>
            </p:cNvPr>
            <p:cNvSpPr>
              <a:spLocks/>
            </p:cNvSpPr>
            <p:nvPr userDrawn="1"/>
          </p:nvSpPr>
          <p:spPr bwMode="auto">
            <a:xfrm>
              <a:off x="3681676" y="2485065"/>
              <a:ext cx="77870" cy="101349"/>
            </a:xfrm>
            <a:custGeom>
              <a:avLst/>
              <a:gdLst>
                <a:gd name="T0" fmla="*/ 17 w 51"/>
                <a:gd name="T1" fmla="*/ 2 h 78"/>
                <a:gd name="T2" fmla="*/ 30 w 51"/>
                <a:gd name="T3" fmla="*/ 0 h 78"/>
                <a:gd name="T4" fmla="*/ 34 w 51"/>
                <a:gd name="T5" fmla="*/ 4 h 78"/>
                <a:gd name="T6" fmla="*/ 36 w 51"/>
                <a:gd name="T7" fmla="*/ 6 h 78"/>
                <a:gd name="T8" fmla="*/ 40 w 51"/>
                <a:gd name="T9" fmla="*/ 10 h 78"/>
                <a:gd name="T10" fmla="*/ 42 w 51"/>
                <a:gd name="T11" fmla="*/ 17 h 78"/>
                <a:gd name="T12" fmla="*/ 42 w 51"/>
                <a:gd name="T13" fmla="*/ 25 h 78"/>
                <a:gd name="T14" fmla="*/ 44 w 51"/>
                <a:gd name="T15" fmla="*/ 29 h 78"/>
                <a:gd name="T16" fmla="*/ 44 w 51"/>
                <a:gd name="T17" fmla="*/ 36 h 78"/>
                <a:gd name="T18" fmla="*/ 46 w 51"/>
                <a:gd name="T19" fmla="*/ 44 h 78"/>
                <a:gd name="T20" fmla="*/ 49 w 51"/>
                <a:gd name="T21" fmla="*/ 55 h 78"/>
                <a:gd name="T22" fmla="*/ 42 w 51"/>
                <a:gd name="T23" fmla="*/ 63 h 78"/>
                <a:gd name="T24" fmla="*/ 42 w 51"/>
                <a:gd name="T25" fmla="*/ 65 h 78"/>
                <a:gd name="T26" fmla="*/ 40 w 51"/>
                <a:gd name="T27" fmla="*/ 65 h 78"/>
                <a:gd name="T28" fmla="*/ 38 w 51"/>
                <a:gd name="T29" fmla="*/ 65 h 78"/>
                <a:gd name="T30" fmla="*/ 36 w 51"/>
                <a:gd name="T31" fmla="*/ 67 h 78"/>
                <a:gd name="T32" fmla="*/ 34 w 51"/>
                <a:gd name="T33" fmla="*/ 68 h 78"/>
                <a:gd name="T34" fmla="*/ 25 w 51"/>
                <a:gd name="T35" fmla="*/ 68 h 78"/>
                <a:gd name="T36" fmla="*/ 19 w 51"/>
                <a:gd name="T37" fmla="*/ 70 h 78"/>
                <a:gd name="T38" fmla="*/ 15 w 51"/>
                <a:gd name="T39" fmla="*/ 72 h 78"/>
                <a:gd name="T40" fmla="*/ 15 w 51"/>
                <a:gd name="T41" fmla="*/ 70 h 78"/>
                <a:gd name="T42" fmla="*/ 12 w 51"/>
                <a:gd name="T43" fmla="*/ 72 h 78"/>
                <a:gd name="T44" fmla="*/ 10 w 51"/>
                <a:gd name="T45" fmla="*/ 74 h 78"/>
                <a:gd name="T46" fmla="*/ 2 w 51"/>
                <a:gd name="T47" fmla="*/ 78 h 78"/>
                <a:gd name="T48" fmla="*/ 0 w 51"/>
                <a:gd name="T49" fmla="*/ 78 h 78"/>
                <a:gd name="T50" fmla="*/ 2 w 51"/>
                <a:gd name="T51" fmla="*/ 63 h 78"/>
                <a:gd name="T52" fmla="*/ 2 w 51"/>
                <a:gd name="T53" fmla="*/ 59 h 78"/>
                <a:gd name="T54" fmla="*/ 6 w 51"/>
                <a:gd name="T55" fmla="*/ 51 h 78"/>
                <a:gd name="T56" fmla="*/ 8 w 51"/>
                <a:gd name="T57" fmla="*/ 50 h 78"/>
                <a:gd name="T58" fmla="*/ 6 w 51"/>
                <a:gd name="T59" fmla="*/ 44 h 78"/>
                <a:gd name="T60" fmla="*/ 6 w 51"/>
                <a:gd name="T61" fmla="*/ 27 h 78"/>
                <a:gd name="T62" fmla="*/ 4 w 51"/>
                <a:gd name="T63" fmla="*/ 21 h 78"/>
                <a:gd name="T64" fmla="*/ 6 w 51"/>
                <a:gd name="T65" fmla="*/ 14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1" h="78">
                  <a:moveTo>
                    <a:pt x="6" y="14"/>
                  </a:moveTo>
                  <a:lnTo>
                    <a:pt x="17" y="2"/>
                  </a:lnTo>
                  <a:lnTo>
                    <a:pt x="30" y="0"/>
                  </a:lnTo>
                  <a:lnTo>
                    <a:pt x="30" y="0"/>
                  </a:lnTo>
                  <a:lnTo>
                    <a:pt x="32" y="2"/>
                  </a:lnTo>
                  <a:lnTo>
                    <a:pt x="34" y="4"/>
                  </a:lnTo>
                  <a:lnTo>
                    <a:pt x="36" y="6"/>
                  </a:lnTo>
                  <a:lnTo>
                    <a:pt x="36" y="6"/>
                  </a:lnTo>
                  <a:lnTo>
                    <a:pt x="36" y="10"/>
                  </a:lnTo>
                  <a:lnTo>
                    <a:pt x="40" y="10"/>
                  </a:lnTo>
                  <a:lnTo>
                    <a:pt x="40" y="14"/>
                  </a:lnTo>
                  <a:lnTo>
                    <a:pt x="42" y="17"/>
                  </a:lnTo>
                  <a:lnTo>
                    <a:pt x="42" y="17"/>
                  </a:lnTo>
                  <a:lnTo>
                    <a:pt x="42" y="25"/>
                  </a:lnTo>
                  <a:lnTo>
                    <a:pt x="42" y="25"/>
                  </a:lnTo>
                  <a:lnTo>
                    <a:pt x="44" y="29"/>
                  </a:lnTo>
                  <a:lnTo>
                    <a:pt x="44" y="31"/>
                  </a:lnTo>
                  <a:lnTo>
                    <a:pt x="44" y="36"/>
                  </a:lnTo>
                  <a:lnTo>
                    <a:pt x="44" y="36"/>
                  </a:lnTo>
                  <a:lnTo>
                    <a:pt x="46" y="44"/>
                  </a:lnTo>
                  <a:lnTo>
                    <a:pt x="46" y="50"/>
                  </a:lnTo>
                  <a:lnTo>
                    <a:pt x="49" y="55"/>
                  </a:lnTo>
                  <a:lnTo>
                    <a:pt x="51" y="59"/>
                  </a:lnTo>
                  <a:lnTo>
                    <a:pt x="42" y="63"/>
                  </a:lnTo>
                  <a:lnTo>
                    <a:pt x="42" y="63"/>
                  </a:lnTo>
                  <a:lnTo>
                    <a:pt x="42" y="65"/>
                  </a:lnTo>
                  <a:lnTo>
                    <a:pt x="42" y="65"/>
                  </a:lnTo>
                  <a:lnTo>
                    <a:pt x="40" y="65"/>
                  </a:lnTo>
                  <a:lnTo>
                    <a:pt x="40" y="65"/>
                  </a:lnTo>
                  <a:lnTo>
                    <a:pt x="38" y="65"/>
                  </a:lnTo>
                  <a:lnTo>
                    <a:pt x="36" y="67"/>
                  </a:lnTo>
                  <a:lnTo>
                    <a:pt x="36" y="67"/>
                  </a:lnTo>
                  <a:lnTo>
                    <a:pt x="34" y="68"/>
                  </a:lnTo>
                  <a:lnTo>
                    <a:pt x="34" y="68"/>
                  </a:lnTo>
                  <a:lnTo>
                    <a:pt x="29" y="68"/>
                  </a:lnTo>
                  <a:lnTo>
                    <a:pt x="25" y="68"/>
                  </a:lnTo>
                  <a:lnTo>
                    <a:pt x="25" y="68"/>
                  </a:lnTo>
                  <a:lnTo>
                    <a:pt x="19" y="70"/>
                  </a:lnTo>
                  <a:lnTo>
                    <a:pt x="17" y="70"/>
                  </a:lnTo>
                  <a:lnTo>
                    <a:pt x="15" y="72"/>
                  </a:lnTo>
                  <a:lnTo>
                    <a:pt x="15" y="72"/>
                  </a:lnTo>
                  <a:lnTo>
                    <a:pt x="15" y="70"/>
                  </a:lnTo>
                  <a:lnTo>
                    <a:pt x="13" y="70"/>
                  </a:lnTo>
                  <a:lnTo>
                    <a:pt x="12" y="72"/>
                  </a:lnTo>
                  <a:lnTo>
                    <a:pt x="10" y="74"/>
                  </a:lnTo>
                  <a:lnTo>
                    <a:pt x="10" y="74"/>
                  </a:lnTo>
                  <a:lnTo>
                    <a:pt x="4" y="76"/>
                  </a:lnTo>
                  <a:lnTo>
                    <a:pt x="2" y="78"/>
                  </a:lnTo>
                  <a:lnTo>
                    <a:pt x="0" y="78"/>
                  </a:lnTo>
                  <a:lnTo>
                    <a:pt x="0" y="78"/>
                  </a:lnTo>
                  <a:lnTo>
                    <a:pt x="2" y="70"/>
                  </a:lnTo>
                  <a:lnTo>
                    <a:pt x="2" y="63"/>
                  </a:lnTo>
                  <a:lnTo>
                    <a:pt x="2" y="63"/>
                  </a:lnTo>
                  <a:lnTo>
                    <a:pt x="2" y="59"/>
                  </a:lnTo>
                  <a:lnTo>
                    <a:pt x="4" y="55"/>
                  </a:lnTo>
                  <a:lnTo>
                    <a:pt x="6" y="51"/>
                  </a:lnTo>
                  <a:lnTo>
                    <a:pt x="8" y="50"/>
                  </a:lnTo>
                  <a:lnTo>
                    <a:pt x="8" y="50"/>
                  </a:lnTo>
                  <a:lnTo>
                    <a:pt x="6" y="46"/>
                  </a:lnTo>
                  <a:lnTo>
                    <a:pt x="6" y="44"/>
                  </a:lnTo>
                  <a:lnTo>
                    <a:pt x="4" y="40"/>
                  </a:lnTo>
                  <a:lnTo>
                    <a:pt x="6" y="27"/>
                  </a:lnTo>
                  <a:lnTo>
                    <a:pt x="6" y="25"/>
                  </a:lnTo>
                  <a:lnTo>
                    <a:pt x="4" y="21"/>
                  </a:lnTo>
                  <a:lnTo>
                    <a:pt x="6" y="14"/>
                  </a:lnTo>
                  <a:lnTo>
                    <a:pt x="6" y="14"/>
                  </a:lnTo>
                  <a:lnTo>
                    <a:pt x="6" y="14"/>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98" name="Freeform 398">
              <a:extLst>
                <a:ext uri="{FF2B5EF4-FFF2-40B4-BE49-F238E27FC236}">
                  <a16:creationId xmlns:a16="http://schemas.microsoft.com/office/drawing/2014/main" id="{08DE56F0-6610-304A-955A-84224C165F3B}"/>
                </a:ext>
              </a:extLst>
            </p:cNvPr>
            <p:cNvSpPr>
              <a:spLocks/>
            </p:cNvSpPr>
            <p:nvPr userDrawn="1"/>
          </p:nvSpPr>
          <p:spPr bwMode="auto">
            <a:xfrm>
              <a:off x="3751912" y="2421397"/>
              <a:ext cx="273309" cy="239080"/>
            </a:xfrm>
            <a:custGeom>
              <a:avLst/>
              <a:gdLst>
                <a:gd name="T0" fmla="*/ 17 w 179"/>
                <a:gd name="T1" fmla="*/ 176 h 184"/>
                <a:gd name="T2" fmla="*/ 17 w 179"/>
                <a:gd name="T3" fmla="*/ 167 h 184"/>
                <a:gd name="T4" fmla="*/ 17 w 179"/>
                <a:gd name="T5" fmla="*/ 159 h 184"/>
                <a:gd name="T6" fmla="*/ 9 w 179"/>
                <a:gd name="T7" fmla="*/ 151 h 184"/>
                <a:gd name="T8" fmla="*/ 5 w 179"/>
                <a:gd name="T9" fmla="*/ 159 h 184"/>
                <a:gd name="T10" fmla="*/ 0 w 179"/>
                <a:gd name="T11" fmla="*/ 150 h 184"/>
                <a:gd name="T12" fmla="*/ 2 w 179"/>
                <a:gd name="T13" fmla="*/ 146 h 184"/>
                <a:gd name="T14" fmla="*/ 9 w 179"/>
                <a:gd name="T15" fmla="*/ 142 h 184"/>
                <a:gd name="T16" fmla="*/ 17 w 179"/>
                <a:gd name="T17" fmla="*/ 142 h 184"/>
                <a:gd name="T18" fmla="*/ 20 w 179"/>
                <a:gd name="T19" fmla="*/ 138 h 184"/>
                <a:gd name="T20" fmla="*/ 22 w 179"/>
                <a:gd name="T21" fmla="*/ 133 h 184"/>
                <a:gd name="T22" fmla="*/ 26 w 179"/>
                <a:gd name="T23" fmla="*/ 127 h 184"/>
                <a:gd name="T24" fmla="*/ 39 w 179"/>
                <a:gd name="T25" fmla="*/ 112 h 184"/>
                <a:gd name="T26" fmla="*/ 49 w 179"/>
                <a:gd name="T27" fmla="*/ 106 h 184"/>
                <a:gd name="T28" fmla="*/ 60 w 179"/>
                <a:gd name="T29" fmla="*/ 106 h 184"/>
                <a:gd name="T30" fmla="*/ 79 w 179"/>
                <a:gd name="T31" fmla="*/ 102 h 184"/>
                <a:gd name="T32" fmla="*/ 85 w 179"/>
                <a:gd name="T33" fmla="*/ 104 h 184"/>
                <a:gd name="T34" fmla="*/ 94 w 179"/>
                <a:gd name="T35" fmla="*/ 100 h 184"/>
                <a:gd name="T36" fmla="*/ 102 w 179"/>
                <a:gd name="T37" fmla="*/ 87 h 184"/>
                <a:gd name="T38" fmla="*/ 106 w 179"/>
                <a:gd name="T39" fmla="*/ 82 h 184"/>
                <a:gd name="T40" fmla="*/ 109 w 179"/>
                <a:gd name="T41" fmla="*/ 66 h 184"/>
                <a:gd name="T42" fmla="*/ 117 w 179"/>
                <a:gd name="T43" fmla="*/ 76 h 184"/>
                <a:gd name="T44" fmla="*/ 130 w 179"/>
                <a:gd name="T45" fmla="*/ 66 h 184"/>
                <a:gd name="T46" fmla="*/ 143 w 179"/>
                <a:gd name="T47" fmla="*/ 53 h 184"/>
                <a:gd name="T48" fmla="*/ 145 w 179"/>
                <a:gd name="T49" fmla="*/ 46 h 184"/>
                <a:gd name="T50" fmla="*/ 151 w 179"/>
                <a:gd name="T51" fmla="*/ 40 h 184"/>
                <a:gd name="T52" fmla="*/ 151 w 179"/>
                <a:gd name="T53" fmla="*/ 32 h 184"/>
                <a:gd name="T54" fmla="*/ 155 w 179"/>
                <a:gd name="T55" fmla="*/ 17 h 184"/>
                <a:gd name="T56" fmla="*/ 153 w 179"/>
                <a:gd name="T57" fmla="*/ 12 h 184"/>
                <a:gd name="T58" fmla="*/ 151 w 179"/>
                <a:gd name="T59" fmla="*/ 8 h 184"/>
                <a:gd name="T60" fmla="*/ 170 w 179"/>
                <a:gd name="T61" fmla="*/ 0 h 184"/>
                <a:gd name="T62" fmla="*/ 177 w 179"/>
                <a:gd name="T63" fmla="*/ 13 h 184"/>
                <a:gd name="T64" fmla="*/ 179 w 179"/>
                <a:gd name="T65" fmla="*/ 38 h 184"/>
                <a:gd name="T66" fmla="*/ 174 w 179"/>
                <a:gd name="T67" fmla="*/ 44 h 184"/>
                <a:gd name="T68" fmla="*/ 170 w 179"/>
                <a:gd name="T69" fmla="*/ 51 h 184"/>
                <a:gd name="T70" fmla="*/ 166 w 179"/>
                <a:gd name="T71" fmla="*/ 55 h 184"/>
                <a:gd name="T72" fmla="*/ 170 w 179"/>
                <a:gd name="T73" fmla="*/ 66 h 184"/>
                <a:gd name="T74" fmla="*/ 170 w 179"/>
                <a:gd name="T75" fmla="*/ 74 h 184"/>
                <a:gd name="T76" fmla="*/ 162 w 179"/>
                <a:gd name="T77" fmla="*/ 87 h 184"/>
                <a:gd name="T78" fmla="*/ 160 w 179"/>
                <a:gd name="T79" fmla="*/ 97 h 184"/>
                <a:gd name="T80" fmla="*/ 162 w 179"/>
                <a:gd name="T81" fmla="*/ 104 h 184"/>
                <a:gd name="T82" fmla="*/ 157 w 179"/>
                <a:gd name="T83" fmla="*/ 106 h 184"/>
                <a:gd name="T84" fmla="*/ 151 w 179"/>
                <a:gd name="T85" fmla="*/ 114 h 184"/>
                <a:gd name="T86" fmla="*/ 130 w 179"/>
                <a:gd name="T87" fmla="*/ 117 h 184"/>
                <a:gd name="T88" fmla="*/ 121 w 179"/>
                <a:gd name="T89" fmla="*/ 121 h 184"/>
                <a:gd name="T90" fmla="*/ 113 w 179"/>
                <a:gd name="T91" fmla="*/ 121 h 184"/>
                <a:gd name="T92" fmla="*/ 106 w 179"/>
                <a:gd name="T93" fmla="*/ 116 h 184"/>
                <a:gd name="T94" fmla="*/ 104 w 179"/>
                <a:gd name="T95" fmla="*/ 119 h 184"/>
                <a:gd name="T96" fmla="*/ 106 w 179"/>
                <a:gd name="T97" fmla="*/ 121 h 184"/>
                <a:gd name="T98" fmla="*/ 102 w 179"/>
                <a:gd name="T99" fmla="*/ 131 h 184"/>
                <a:gd name="T100" fmla="*/ 98 w 179"/>
                <a:gd name="T101" fmla="*/ 136 h 184"/>
                <a:gd name="T102" fmla="*/ 85 w 179"/>
                <a:gd name="T103" fmla="*/ 142 h 184"/>
                <a:gd name="T104" fmla="*/ 81 w 179"/>
                <a:gd name="T105" fmla="*/ 136 h 184"/>
                <a:gd name="T106" fmla="*/ 85 w 179"/>
                <a:gd name="T107" fmla="*/ 127 h 184"/>
                <a:gd name="T108" fmla="*/ 87 w 179"/>
                <a:gd name="T109" fmla="*/ 121 h 184"/>
                <a:gd name="T110" fmla="*/ 77 w 179"/>
                <a:gd name="T111" fmla="*/ 119 h 184"/>
                <a:gd name="T112" fmla="*/ 68 w 179"/>
                <a:gd name="T113" fmla="*/ 119 h 184"/>
                <a:gd name="T114" fmla="*/ 60 w 179"/>
                <a:gd name="T115" fmla="*/ 125 h 184"/>
                <a:gd name="T116" fmla="*/ 32 w 179"/>
                <a:gd name="T117" fmla="*/ 133 h 184"/>
                <a:gd name="T118" fmla="*/ 36 w 179"/>
                <a:gd name="T119" fmla="*/ 151 h 184"/>
                <a:gd name="T120" fmla="*/ 24 w 179"/>
                <a:gd name="T121" fmla="*/ 178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79" h="184">
                  <a:moveTo>
                    <a:pt x="24" y="178"/>
                  </a:moveTo>
                  <a:lnTo>
                    <a:pt x="20" y="184"/>
                  </a:lnTo>
                  <a:lnTo>
                    <a:pt x="17" y="180"/>
                  </a:lnTo>
                  <a:lnTo>
                    <a:pt x="17" y="176"/>
                  </a:lnTo>
                  <a:lnTo>
                    <a:pt x="11" y="180"/>
                  </a:lnTo>
                  <a:lnTo>
                    <a:pt x="11" y="176"/>
                  </a:lnTo>
                  <a:lnTo>
                    <a:pt x="17" y="167"/>
                  </a:lnTo>
                  <a:lnTo>
                    <a:pt x="17" y="167"/>
                  </a:lnTo>
                  <a:lnTo>
                    <a:pt x="17" y="165"/>
                  </a:lnTo>
                  <a:lnTo>
                    <a:pt x="17" y="163"/>
                  </a:lnTo>
                  <a:lnTo>
                    <a:pt x="17" y="159"/>
                  </a:lnTo>
                  <a:lnTo>
                    <a:pt x="17" y="159"/>
                  </a:lnTo>
                  <a:lnTo>
                    <a:pt x="17" y="159"/>
                  </a:lnTo>
                  <a:lnTo>
                    <a:pt x="17" y="153"/>
                  </a:lnTo>
                  <a:lnTo>
                    <a:pt x="17" y="151"/>
                  </a:lnTo>
                  <a:lnTo>
                    <a:pt x="9" y="151"/>
                  </a:lnTo>
                  <a:lnTo>
                    <a:pt x="9" y="151"/>
                  </a:lnTo>
                  <a:lnTo>
                    <a:pt x="9" y="155"/>
                  </a:lnTo>
                  <a:lnTo>
                    <a:pt x="5" y="157"/>
                  </a:lnTo>
                  <a:lnTo>
                    <a:pt x="5" y="159"/>
                  </a:lnTo>
                  <a:lnTo>
                    <a:pt x="5" y="157"/>
                  </a:lnTo>
                  <a:lnTo>
                    <a:pt x="5" y="157"/>
                  </a:lnTo>
                  <a:lnTo>
                    <a:pt x="2" y="153"/>
                  </a:lnTo>
                  <a:lnTo>
                    <a:pt x="0" y="150"/>
                  </a:lnTo>
                  <a:lnTo>
                    <a:pt x="0" y="148"/>
                  </a:lnTo>
                  <a:lnTo>
                    <a:pt x="0" y="146"/>
                  </a:lnTo>
                  <a:lnTo>
                    <a:pt x="2" y="146"/>
                  </a:lnTo>
                  <a:lnTo>
                    <a:pt x="2" y="146"/>
                  </a:lnTo>
                  <a:lnTo>
                    <a:pt x="5" y="146"/>
                  </a:lnTo>
                  <a:lnTo>
                    <a:pt x="9" y="142"/>
                  </a:lnTo>
                  <a:lnTo>
                    <a:pt x="9" y="142"/>
                  </a:lnTo>
                  <a:lnTo>
                    <a:pt x="9" y="142"/>
                  </a:lnTo>
                  <a:lnTo>
                    <a:pt x="11" y="142"/>
                  </a:lnTo>
                  <a:lnTo>
                    <a:pt x="15" y="142"/>
                  </a:lnTo>
                  <a:lnTo>
                    <a:pt x="17" y="142"/>
                  </a:lnTo>
                  <a:lnTo>
                    <a:pt x="17" y="142"/>
                  </a:lnTo>
                  <a:lnTo>
                    <a:pt x="19" y="140"/>
                  </a:lnTo>
                  <a:lnTo>
                    <a:pt x="19" y="140"/>
                  </a:lnTo>
                  <a:lnTo>
                    <a:pt x="19" y="138"/>
                  </a:lnTo>
                  <a:lnTo>
                    <a:pt x="20" y="138"/>
                  </a:lnTo>
                  <a:lnTo>
                    <a:pt x="20" y="136"/>
                  </a:lnTo>
                  <a:lnTo>
                    <a:pt x="22" y="136"/>
                  </a:lnTo>
                  <a:lnTo>
                    <a:pt x="22" y="136"/>
                  </a:lnTo>
                  <a:lnTo>
                    <a:pt x="22" y="133"/>
                  </a:lnTo>
                  <a:lnTo>
                    <a:pt x="24" y="131"/>
                  </a:lnTo>
                  <a:lnTo>
                    <a:pt x="26" y="127"/>
                  </a:lnTo>
                  <a:lnTo>
                    <a:pt x="26" y="127"/>
                  </a:lnTo>
                  <a:lnTo>
                    <a:pt x="26" y="127"/>
                  </a:lnTo>
                  <a:lnTo>
                    <a:pt x="32" y="121"/>
                  </a:lnTo>
                  <a:lnTo>
                    <a:pt x="32" y="121"/>
                  </a:lnTo>
                  <a:lnTo>
                    <a:pt x="39" y="112"/>
                  </a:lnTo>
                  <a:lnTo>
                    <a:pt x="39" y="112"/>
                  </a:lnTo>
                  <a:lnTo>
                    <a:pt x="43" y="110"/>
                  </a:lnTo>
                  <a:lnTo>
                    <a:pt x="47" y="108"/>
                  </a:lnTo>
                  <a:lnTo>
                    <a:pt x="49" y="106"/>
                  </a:lnTo>
                  <a:lnTo>
                    <a:pt x="49" y="106"/>
                  </a:lnTo>
                  <a:lnTo>
                    <a:pt x="54" y="106"/>
                  </a:lnTo>
                  <a:lnTo>
                    <a:pt x="54" y="106"/>
                  </a:lnTo>
                  <a:lnTo>
                    <a:pt x="58" y="106"/>
                  </a:lnTo>
                  <a:lnTo>
                    <a:pt x="60" y="106"/>
                  </a:lnTo>
                  <a:lnTo>
                    <a:pt x="66" y="104"/>
                  </a:lnTo>
                  <a:lnTo>
                    <a:pt x="66" y="104"/>
                  </a:lnTo>
                  <a:lnTo>
                    <a:pt x="71" y="104"/>
                  </a:lnTo>
                  <a:lnTo>
                    <a:pt x="79" y="102"/>
                  </a:lnTo>
                  <a:lnTo>
                    <a:pt x="83" y="100"/>
                  </a:lnTo>
                  <a:lnTo>
                    <a:pt x="83" y="100"/>
                  </a:lnTo>
                  <a:lnTo>
                    <a:pt x="83" y="102"/>
                  </a:lnTo>
                  <a:lnTo>
                    <a:pt x="85" y="104"/>
                  </a:lnTo>
                  <a:lnTo>
                    <a:pt x="87" y="104"/>
                  </a:lnTo>
                  <a:lnTo>
                    <a:pt x="87" y="104"/>
                  </a:lnTo>
                  <a:lnTo>
                    <a:pt x="92" y="104"/>
                  </a:lnTo>
                  <a:lnTo>
                    <a:pt x="94" y="100"/>
                  </a:lnTo>
                  <a:lnTo>
                    <a:pt x="98" y="99"/>
                  </a:lnTo>
                  <a:lnTo>
                    <a:pt x="98" y="89"/>
                  </a:lnTo>
                  <a:lnTo>
                    <a:pt x="98" y="89"/>
                  </a:lnTo>
                  <a:lnTo>
                    <a:pt x="102" y="87"/>
                  </a:lnTo>
                  <a:lnTo>
                    <a:pt x="104" y="85"/>
                  </a:lnTo>
                  <a:lnTo>
                    <a:pt x="106" y="83"/>
                  </a:lnTo>
                  <a:lnTo>
                    <a:pt x="106" y="82"/>
                  </a:lnTo>
                  <a:lnTo>
                    <a:pt x="106" y="82"/>
                  </a:lnTo>
                  <a:lnTo>
                    <a:pt x="106" y="74"/>
                  </a:lnTo>
                  <a:lnTo>
                    <a:pt x="107" y="70"/>
                  </a:lnTo>
                  <a:lnTo>
                    <a:pt x="109" y="66"/>
                  </a:lnTo>
                  <a:lnTo>
                    <a:pt x="109" y="66"/>
                  </a:lnTo>
                  <a:lnTo>
                    <a:pt x="111" y="66"/>
                  </a:lnTo>
                  <a:lnTo>
                    <a:pt x="113" y="66"/>
                  </a:lnTo>
                  <a:lnTo>
                    <a:pt x="113" y="66"/>
                  </a:lnTo>
                  <a:lnTo>
                    <a:pt x="117" y="76"/>
                  </a:lnTo>
                  <a:lnTo>
                    <a:pt x="117" y="76"/>
                  </a:lnTo>
                  <a:lnTo>
                    <a:pt x="121" y="74"/>
                  </a:lnTo>
                  <a:lnTo>
                    <a:pt x="124" y="72"/>
                  </a:lnTo>
                  <a:lnTo>
                    <a:pt x="130" y="66"/>
                  </a:lnTo>
                  <a:lnTo>
                    <a:pt x="130" y="66"/>
                  </a:lnTo>
                  <a:lnTo>
                    <a:pt x="138" y="57"/>
                  </a:lnTo>
                  <a:lnTo>
                    <a:pt x="138" y="57"/>
                  </a:lnTo>
                  <a:lnTo>
                    <a:pt x="143" y="53"/>
                  </a:lnTo>
                  <a:lnTo>
                    <a:pt x="143" y="51"/>
                  </a:lnTo>
                  <a:lnTo>
                    <a:pt x="145" y="49"/>
                  </a:lnTo>
                  <a:lnTo>
                    <a:pt x="145" y="49"/>
                  </a:lnTo>
                  <a:lnTo>
                    <a:pt x="145" y="46"/>
                  </a:lnTo>
                  <a:lnTo>
                    <a:pt x="147" y="46"/>
                  </a:lnTo>
                  <a:lnTo>
                    <a:pt x="149" y="42"/>
                  </a:lnTo>
                  <a:lnTo>
                    <a:pt x="151" y="40"/>
                  </a:lnTo>
                  <a:lnTo>
                    <a:pt x="151" y="40"/>
                  </a:lnTo>
                  <a:lnTo>
                    <a:pt x="151" y="38"/>
                  </a:lnTo>
                  <a:lnTo>
                    <a:pt x="151" y="36"/>
                  </a:lnTo>
                  <a:lnTo>
                    <a:pt x="151" y="34"/>
                  </a:lnTo>
                  <a:lnTo>
                    <a:pt x="151" y="32"/>
                  </a:lnTo>
                  <a:lnTo>
                    <a:pt x="151" y="32"/>
                  </a:lnTo>
                  <a:lnTo>
                    <a:pt x="151" y="23"/>
                  </a:lnTo>
                  <a:lnTo>
                    <a:pt x="151" y="23"/>
                  </a:lnTo>
                  <a:lnTo>
                    <a:pt x="155" y="17"/>
                  </a:lnTo>
                  <a:lnTo>
                    <a:pt x="155" y="13"/>
                  </a:lnTo>
                  <a:lnTo>
                    <a:pt x="155" y="12"/>
                  </a:lnTo>
                  <a:lnTo>
                    <a:pt x="153" y="12"/>
                  </a:lnTo>
                  <a:lnTo>
                    <a:pt x="153" y="12"/>
                  </a:lnTo>
                  <a:lnTo>
                    <a:pt x="151" y="10"/>
                  </a:lnTo>
                  <a:lnTo>
                    <a:pt x="151" y="8"/>
                  </a:lnTo>
                  <a:lnTo>
                    <a:pt x="151" y="8"/>
                  </a:lnTo>
                  <a:lnTo>
                    <a:pt x="151" y="8"/>
                  </a:lnTo>
                  <a:lnTo>
                    <a:pt x="151" y="8"/>
                  </a:lnTo>
                  <a:lnTo>
                    <a:pt x="158" y="0"/>
                  </a:lnTo>
                  <a:lnTo>
                    <a:pt x="162" y="0"/>
                  </a:lnTo>
                  <a:lnTo>
                    <a:pt x="170" y="0"/>
                  </a:lnTo>
                  <a:lnTo>
                    <a:pt x="174" y="8"/>
                  </a:lnTo>
                  <a:lnTo>
                    <a:pt x="174" y="8"/>
                  </a:lnTo>
                  <a:lnTo>
                    <a:pt x="176" y="12"/>
                  </a:lnTo>
                  <a:lnTo>
                    <a:pt x="177" y="13"/>
                  </a:lnTo>
                  <a:lnTo>
                    <a:pt x="177" y="15"/>
                  </a:lnTo>
                  <a:lnTo>
                    <a:pt x="177" y="15"/>
                  </a:lnTo>
                  <a:lnTo>
                    <a:pt x="179" y="25"/>
                  </a:lnTo>
                  <a:lnTo>
                    <a:pt x="179" y="38"/>
                  </a:lnTo>
                  <a:lnTo>
                    <a:pt x="179" y="38"/>
                  </a:lnTo>
                  <a:lnTo>
                    <a:pt x="176" y="38"/>
                  </a:lnTo>
                  <a:lnTo>
                    <a:pt x="174" y="42"/>
                  </a:lnTo>
                  <a:lnTo>
                    <a:pt x="174" y="44"/>
                  </a:lnTo>
                  <a:lnTo>
                    <a:pt x="174" y="44"/>
                  </a:lnTo>
                  <a:lnTo>
                    <a:pt x="174" y="46"/>
                  </a:lnTo>
                  <a:lnTo>
                    <a:pt x="170" y="49"/>
                  </a:lnTo>
                  <a:lnTo>
                    <a:pt x="170" y="51"/>
                  </a:lnTo>
                  <a:lnTo>
                    <a:pt x="170" y="51"/>
                  </a:lnTo>
                  <a:lnTo>
                    <a:pt x="166" y="53"/>
                  </a:lnTo>
                  <a:lnTo>
                    <a:pt x="166" y="53"/>
                  </a:lnTo>
                  <a:lnTo>
                    <a:pt x="166" y="55"/>
                  </a:lnTo>
                  <a:lnTo>
                    <a:pt x="166" y="55"/>
                  </a:lnTo>
                  <a:lnTo>
                    <a:pt x="168" y="59"/>
                  </a:lnTo>
                  <a:lnTo>
                    <a:pt x="170" y="63"/>
                  </a:lnTo>
                  <a:lnTo>
                    <a:pt x="170" y="66"/>
                  </a:lnTo>
                  <a:lnTo>
                    <a:pt x="170" y="66"/>
                  </a:lnTo>
                  <a:lnTo>
                    <a:pt x="174" y="68"/>
                  </a:lnTo>
                  <a:lnTo>
                    <a:pt x="174" y="70"/>
                  </a:lnTo>
                  <a:lnTo>
                    <a:pt x="170" y="74"/>
                  </a:lnTo>
                  <a:lnTo>
                    <a:pt x="170" y="74"/>
                  </a:lnTo>
                  <a:lnTo>
                    <a:pt x="164" y="83"/>
                  </a:lnTo>
                  <a:lnTo>
                    <a:pt x="162" y="87"/>
                  </a:lnTo>
                  <a:lnTo>
                    <a:pt x="162" y="87"/>
                  </a:lnTo>
                  <a:lnTo>
                    <a:pt x="160" y="91"/>
                  </a:lnTo>
                  <a:lnTo>
                    <a:pt x="160" y="95"/>
                  </a:lnTo>
                  <a:lnTo>
                    <a:pt x="160" y="97"/>
                  </a:lnTo>
                  <a:lnTo>
                    <a:pt x="160" y="97"/>
                  </a:lnTo>
                  <a:lnTo>
                    <a:pt x="164" y="100"/>
                  </a:lnTo>
                  <a:lnTo>
                    <a:pt x="168" y="102"/>
                  </a:lnTo>
                  <a:lnTo>
                    <a:pt x="168" y="102"/>
                  </a:lnTo>
                  <a:lnTo>
                    <a:pt x="162" y="104"/>
                  </a:lnTo>
                  <a:lnTo>
                    <a:pt x="158" y="104"/>
                  </a:lnTo>
                  <a:lnTo>
                    <a:pt x="158" y="106"/>
                  </a:lnTo>
                  <a:lnTo>
                    <a:pt x="157" y="106"/>
                  </a:lnTo>
                  <a:lnTo>
                    <a:pt x="157" y="106"/>
                  </a:lnTo>
                  <a:lnTo>
                    <a:pt x="157" y="110"/>
                  </a:lnTo>
                  <a:lnTo>
                    <a:pt x="155" y="112"/>
                  </a:lnTo>
                  <a:lnTo>
                    <a:pt x="153" y="114"/>
                  </a:lnTo>
                  <a:lnTo>
                    <a:pt x="151" y="114"/>
                  </a:lnTo>
                  <a:lnTo>
                    <a:pt x="145" y="112"/>
                  </a:lnTo>
                  <a:lnTo>
                    <a:pt x="141" y="112"/>
                  </a:lnTo>
                  <a:lnTo>
                    <a:pt x="138" y="117"/>
                  </a:lnTo>
                  <a:lnTo>
                    <a:pt x="130" y="117"/>
                  </a:lnTo>
                  <a:lnTo>
                    <a:pt x="130" y="117"/>
                  </a:lnTo>
                  <a:lnTo>
                    <a:pt x="128" y="119"/>
                  </a:lnTo>
                  <a:lnTo>
                    <a:pt x="124" y="121"/>
                  </a:lnTo>
                  <a:lnTo>
                    <a:pt x="121" y="121"/>
                  </a:lnTo>
                  <a:lnTo>
                    <a:pt x="121" y="121"/>
                  </a:lnTo>
                  <a:lnTo>
                    <a:pt x="119" y="121"/>
                  </a:lnTo>
                  <a:lnTo>
                    <a:pt x="113" y="121"/>
                  </a:lnTo>
                  <a:lnTo>
                    <a:pt x="113" y="121"/>
                  </a:lnTo>
                  <a:lnTo>
                    <a:pt x="109" y="119"/>
                  </a:lnTo>
                  <a:lnTo>
                    <a:pt x="107" y="119"/>
                  </a:lnTo>
                  <a:lnTo>
                    <a:pt x="107" y="119"/>
                  </a:lnTo>
                  <a:lnTo>
                    <a:pt x="106" y="116"/>
                  </a:lnTo>
                  <a:lnTo>
                    <a:pt x="106" y="114"/>
                  </a:lnTo>
                  <a:lnTo>
                    <a:pt x="106" y="116"/>
                  </a:lnTo>
                  <a:lnTo>
                    <a:pt x="106" y="116"/>
                  </a:lnTo>
                  <a:lnTo>
                    <a:pt x="104" y="119"/>
                  </a:lnTo>
                  <a:lnTo>
                    <a:pt x="104" y="119"/>
                  </a:lnTo>
                  <a:lnTo>
                    <a:pt x="104" y="121"/>
                  </a:lnTo>
                  <a:lnTo>
                    <a:pt x="106" y="121"/>
                  </a:lnTo>
                  <a:lnTo>
                    <a:pt x="106" y="121"/>
                  </a:lnTo>
                  <a:lnTo>
                    <a:pt x="106" y="123"/>
                  </a:lnTo>
                  <a:lnTo>
                    <a:pt x="106" y="125"/>
                  </a:lnTo>
                  <a:lnTo>
                    <a:pt x="102" y="131"/>
                  </a:lnTo>
                  <a:lnTo>
                    <a:pt x="102" y="131"/>
                  </a:lnTo>
                  <a:lnTo>
                    <a:pt x="100" y="133"/>
                  </a:lnTo>
                  <a:lnTo>
                    <a:pt x="98" y="134"/>
                  </a:lnTo>
                  <a:lnTo>
                    <a:pt x="98" y="136"/>
                  </a:lnTo>
                  <a:lnTo>
                    <a:pt x="98" y="136"/>
                  </a:lnTo>
                  <a:lnTo>
                    <a:pt x="98" y="136"/>
                  </a:lnTo>
                  <a:lnTo>
                    <a:pt x="92" y="136"/>
                  </a:lnTo>
                  <a:lnTo>
                    <a:pt x="89" y="138"/>
                  </a:lnTo>
                  <a:lnTo>
                    <a:pt x="85" y="142"/>
                  </a:lnTo>
                  <a:lnTo>
                    <a:pt x="85" y="142"/>
                  </a:lnTo>
                  <a:lnTo>
                    <a:pt x="83" y="140"/>
                  </a:lnTo>
                  <a:lnTo>
                    <a:pt x="81" y="138"/>
                  </a:lnTo>
                  <a:lnTo>
                    <a:pt x="81" y="136"/>
                  </a:lnTo>
                  <a:lnTo>
                    <a:pt x="81" y="136"/>
                  </a:lnTo>
                  <a:lnTo>
                    <a:pt x="81" y="129"/>
                  </a:lnTo>
                  <a:lnTo>
                    <a:pt x="81" y="129"/>
                  </a:lnTo>
                  <a:lnTo>
                    <a:pt x="85" y="127"/>
                  </a:lnTo>
                  <a:lnTo>
                    <a:pt x="87" y="123"/>
                  </a:lnTo>
                  <a:lnTo>
                    <a:pt x="87" y="123"/>
                  </a:lnTo>
                  <a:lnTo>
                    <a:pt x="87" y="121"/>
                  </a:lnTo>
                  <a:lnTo>
                    <a:pt x="87" y="121"/>
                  </a:lnTo>
                  <a:lnTo>
                    <a:pt x="85" y="119"/>
                  </a:lnTo>
                  <a:lnTo>
                    <a:pt x="83" y="119"/>
                  </a:lnTo>
                  <a:lnTo>
                    <a:pt x="77" y="119"/>
                  </a:lnTo>
                  <a:lnTo>
                    <a:pt x="77" y="119"/>
                  </a:lnTo>
                  <a:lnTo>
                    <a:pt x="75" y="117"/>
                  </a:lnTo>
                  <a:lnTo>
                    <a:pt x="73" y="117"/>
                  </a:lnTo>
                  <a:lnTo>
                    <a:pt x="71" y="117"/>
                  </a:lnTo>
                  <a:lnTo>
                    <a:pt x="68" y="119"/>
                  </a:lnTo>
                  <a:lnTo>
                    <a:pt x="68" y="119"/>
                  </a:lnTo>
                  <a:lnTo>
                    <a:pt x="64" y="123"/>
                  </a:lnTo>
                  <a:lnTo>
                    <a:pt x="62" y="123"/>
                  </a:lnTo>
                  <a:lnTo>
                    <a:pt x="60" y="125"/>
                  </a:lnTo>
                  <a:lnTo>
                    <a:pt x="54" y="131"/>
                  </a:lnTo>
                  <a:lnTo>
                    <a:pt x="43" y="131"/>
                  </a:lnTo>
                  <a:lnTo>
                    <a:pt x="36" y="133"/>
                  </a:lnTo>
                  <a:lnTo>
                    <a:pt x="32" y="133"/>
                  </a:lnTo>
                  <a:lnTo>
                    <a:pt x="26" y="138"/>
                  </a:lnTo>
                  <a:lnTo>
                    <a:pt x="22" y="142"/>
                  </a:lnTo>
                  <a:lnTo>
                    <a:pt x="34" y="146"/>
                  </a:lnTo>
                  <a:lnTo>
                    <a:pt x="36" y="151"/>
                  </a:lnTo>
                  <a:lnTo>
                    <a:pt x="32" y="161"/>
                  </a:lnTo>
                  <a:lnTo>
                    <a:pt x="28" y="169"/>
                  </a:lnTo>
                  <a:lnTo>
                    <a:pt x="24" y="178"/>
                  </a:lnTo>
                  <a:lnTo>
                    <a:pt x="24" y="178"/>
                  </a:lnTo>
                  <a:lnTo>
                    <a:pt x="24" y="178"/>
                  </a:lnTo>
                  <a:close/>
                </a:path>
              </a:pathLst>
            </a:custGeom>
            <a:solidFill>
              <a:schemeClr val="bg1">
                <a:lumMod val="85000"/>
              </a:schemeClr>
            </a:solidFill>
            <a:ln w="635" cap="rnd">
              <a:solidFill>
                <a:schemeClr val="bg1">
                  <a:alpha val="17000"/>
                </a:schemeClr>
              </a:solidFill>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99" name="Freeform 399">
              <a:extLst>
                <a:ext uri="{FF2B5EF4-FFF2-40B4-BE49-F238E27FC236}">
                  <a16:creationId xmlns:a16="http://schemas.microsoft.com/office/drawing/2014/main" id="{FD957C8F-CAEC-1545-B809-F2CA3505D2C9}"/>
                </a:ext>
              </a:extLst>
            </p:cNvPr>
            <p:cNvSpPr>
              <a:spLocks/>
            </p:cNvSpPr>
            <p:nvPr userDrawn="1"/>
          </p:nvSpPr>
          <p:spPr bwMode="auto">
            <a:xfrm>
              <a:off x="3751912" y="2421397"/>
              <a:ext cx="273309" cy="239080"/>
            </a:xfrm>
            <a:custGeom>
              <a:avLst/>
              <a:gdLst>
                <a:gd name="T0" fmla="*/ 17 w 179"/>
                <a:gd name="T1" fmla="*/ 176 h 184"/>
                <a:gd name="T2" fmla="*/ 17 w 179"/>
                <a:gd name="T3" fmla="*/ 167 h 184"/>
                <a:gd name="T4" fmla="*/ 17 w 179"/>
                <a:gd name="T5" fmla="*/ 159 h 184"/>
                <a:gd name="T6" fmla="*/ 9 w 179"/>
                <a:gd name="T7" fmla="*/ 151 h 184"/>
                <a:gd name="T8" fmla="*/ 5 w 179"/>
                <a:gd name="T9" fmla="*/ 159 h 184"/>
                <a:gd name="T10" fmla="*/ 0 w 179"/>
                <a:gd name="T11" fmla="*/ 150 h 184"/>
                <a:gd name="T12" fmla="*/ 2 w 179"/>
                <a:gd name="T13" fmla="*/ 146 h 184"/>
                <a:gd name="T14" fmla="*/ 9 w 179"/>
                <a:gd name="T15" fmla="*/ 142 h 184"/>
                <a:gd name="T16" fmla="*/ 17 w 179"/>
                <a:gd name="T17" fmla="*/ 142 h 184"/>
                <a:gd name="T18" fmla="*/ 20 w 179"/>
                <a:gd name="T19" fmla="*/ 138 h 184"/>
                <a:gd name="T20" fmla="*/ 22 w 179"/>
                <a:gd name="T21" fmla="*/ 133 h 184"/>
                <a:gd name="T22" fmla="*/ 26 w 179"/>
                <a:gd name="T23" fmla="*/ 127 h 184"/>
                <a:gd name="T24" fmla="*/ 39 w 179"/>
                <a:gd name="T25" fmla="*/ 112 h 184"/>
                <a:gd name="T26" fmla="*/ 49 w 179"/>
                <a:gd name="T27" fmla="*/ 106 h 184"/>
                <a:gd name="T28" fmla="*/ 60 w 179"/>
                <a:gd name="T29" fmla="*/ 106 h 184"/>
                <a:gd name="T30" fmla="*/ 79 w 179"/>
                <a:gd name="T31" fmla="*/ 102 h 184"/>
                <a:gd name="T32" fmla="*/ 85 w 179"/>
                <a:gd name="T33" fmla="*/ 104 h 184"/>
                <a:gd name="T34" fmla="*/ 94 w 179"/>
                <a:gd name="T35" fmla="*/ 100 h 184"/>
                <a:gd name="T36" fmla="*/ 102 w 179"/>
                <a:gd name="T37" fmla="*/ 87 h 184"/>
                <a:gd name="T38" fmla="*/ 106 w 179"/>
                <a:gd name="T39" fmla="*/ 82 h 184"/>
                <a:gd name="T40" fmla="*/ 109 w 179"/>
                <a:gd name="T41" fmla="*/ 66 h 184"/>
                <a:gd name="T42" fmla="*/ 117 w 179"/>
                <a:gd name="T43" fmla="*/ 76 h 184"/>
                <a:gd name="T44" fmla="*/ 130 w 179"/>
                <a:gd name="T45" fmla="*/ 66 h 184"/>
                <a:gd name="T46" fmla="*/ 143 w 179"/>
                <a:gd name="T47" fmla="*/ 53 h 184"/>
                <a:gd name="T48" fmla="*/ 145 w 179"/>
                <a:gd name="T49" fmla="*/ 46 h 184"/>
                <a:gd name="T50" fmla="*/ 151 w 179"/>
                <a:gd name="T51" fmla="*/ 40 h 184"/>
                <a:gd name="T52" fmla="*/ 151 w 179"/>
                <a:gd name="T53" fmla="*/ 32 h 184"/>
                <a:gd name="T54" fmla="*/ 155 w 179"/>
                <a:gd name="T55" fmla="*/ 17 h 184"/>
                <a:gd name="T56" fmla="*/ 153 w 179"/>
                <a:gd name="T57" fmla="*/ 12 h 184"/>
                <a:gd name="T58" fmla="*/ 151 w 179"/>
                <a:gd name="T59" fmla="*/ 8 h 184"/>
                <a:gd name="T60" fmla="*/ 170 w 179"/>
                <a:gd name="T61" fmla="*/ 0 h 184"/>
                <a:gd name="T62" fmla="*/ 177 w 179"/>
                <a:gd name="T63" fmla="*/ 13 h 184"/>
                <a:gd name="T64" fmla="*/ 179 w 179"/>
                <a:gd name="T65" fmla="*/ 38 h 184"/>
                <a:gd name="T66" fmla="*/ 174 w 179"/>
                <a:gd name="T67" fmla="*/ 44 h 184"/>
                <a:gd name="T68" fmla="*/ 170 w 179"/>
                <a:gd name="T69" fmla="*/ 51 h 184"/>
                <a:gd name="T70" fmla="*/ 166 w 179"/>
                <a:gd name="T71" fmla="*/ 55 h 184"/>
                <a:gd name="T72" fmla="*/ 170 w 179"/>
                <a:gd name="T73" fmla="*/ 66 h 184"/>
                <a:gd name="T74" fmla="*/ 170 w 179"/>
                <a:gd name="T75" fmla="*/ 74 h 184"/>
                <a:gd name="T76" fmla="*/ 162 w 179"/>
                <a:gd name="T77" fmla="*/ 87 h 184"/>
                <a:gd name="T78" fmla="*/ 160 w 179"/>
                <a:gd name="T79" fmla="*/ 97 h 184"/>
                <a:gd name="T80" fmla="*/ 162 w 179"/>
                <a:gd name="T81" fmla="*/ 104 h 184"/>
                <a:gd name="T82" fmla="*/ 157 w 179"/>
                <a:gd name="T83" fmla="*/ 106 h 184"/>
                <a:gd name="T84" fmla="*/ 151 w 179"/>
                <a:gd name="T85" fmla="*/ 114 h 184"/>
                <a:gd name="T86" fmla="*/ 130 w 179"/>
                <a:gd name="T87" fmla="*/ 117 h 184"/>
                <a:gd name="T88" fmla="*/ 121 w 179"/>
                <a:gd name="T89" fmla="*/ 121 h 184"/>
                <a:gd name="T90" fmla="*/ 113 w 179"/>
                <a:gd name="T91" fmla="*/ 121 h 184"/>
                <a:gd name="T92" fmla="*/ 106 w 179"/>
                <a:gd name="T93" fmla="*/ 116 h 184"/>
                <a:gd name="T94" fmla="*/ 104 w 179"/>
                <a:gd name="T95" fmla="*/ 119 h 184"/>
                <a:gd name="T96" fmla="*/ 106 w 179"/>
                <a:gd name="T97" fmla="*/ 121 h 184"/>
                <a:gd name="T98" fmla="*/ 102 w 179"/>
                <a:gd name="T99" fmla="*/ 131 h 184"/>
                <a:gd name="T100" fmla="*/ 98 w 179"/>
                <a:gd name="T101" fmla="*/ 136 h 184"/>
                <a:gd name="T102" fmla="*/ 85 w 179"/>
                <a:gd name="T103" fmla="*/ 142 h 184"/>
                <a:gd name="T104" fmla="*/ 81 w 179"/>
                <a:gd name="T105" fmla="*/ 136 h 184"/>
                <a:gd name="T106" fmla="*/ 85 w 179"/>
                <a:gd name="T107" fmla="*/ 127 h 184"/>
                <a:gd name="T108" fmla="*/ 87 w 179"/>
                <a:gd name="T109" fmla="*/ 121 h 184"/>
                <a:gd name="T110" fmla="*/ 77 w 179"/>
                <a:gd name="T111" fmla="*/ 119 h 184"/>
                <a:gd name="T112" fmla="*/ 68 w 179"/>
                <a:gd name="T113" fmla="*/ 119 h 184"/>
                <a:gd name="T114" fmla="*/ 60 w 179"/>
                <a:gd name="T115" fmla="*/ 125 h 184"/>
                <a:gd name="T116" fmla="*/ 32 w 179"/>
                <a:gd name="T117" fmla="*/ 133 h 184"/>
                <a:gd name="T118" fmla="*/ 36 w 179"/>
                <a:gd name="T119" fmla="*/ 151 h 184"/>
                <a:gd name="T120" fmla="*/ 24 w 179"/>
                <a:gd name="T121" fmla="*/ 178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79" h="184">
                  <a:moveTo>
                    <a:pt x="24" y="178"/>
                  </a:moveTo>
                  <a:lnTo>
                    <a:pt x="20" y="184"/>
                  </a:lnTo>
                  <a:lnTo>
                    <a:pt x="17" y="180"/>
                  </a:lnTo>
                  <a:lnTo>
                    <a:pt x="17" y="176"/>
                  </a:lnTo>
                  <a:lnTo>
                    <a:pt x="11" y="180"/>
                  </a:lnTo>
                  <a:lnTo>
                    <a:pt x="11" y="176"/>
                  </a:lnTo>
                  <a:lnTo>
                    <a:pt x="17" y="167"/>
                  </a:lnTo>
                  <a:lnTo>
                    <a:pt x="17" y="167"/>
                  </a:lnTo>
                  <a:lnTo>
                    <a:pt x="17" y="165"/>
                  </a:lnTo>
                  <a:lnTo>
                    <a:pt x="17" y="163"/>
                  </a:lnTo>
                  <a:lnTo>
                    <a:pt x="17" y="159"/>
                  </a:lnTo>
                  <a:lnTo>
                    <a:pt x="17" y="159"/>
                  </a:lnTo>
                  <a:lnTo>
                    <a:pt x="17" y="159"/>
                  </a:lnTo>
                  <a:lnTo>
                    <a:pt x="17" y="153"/>
                  </a:lnTo>
                  <a:lnTo>
                    <a:pt x="17" y="151"/>
                  </a:lnTo>
                  <a:lnTo>
                    <a:pt x="9" y="151"/>
                  </a:lnTo>
                  <a:lnTo>
                    <a:pt x="9" y="151"/>
                  </a:lnTo>
                  <a:lnTo>
                    <a:pt x="9" y="155"/>
                  </a:lnTo>
                  <a:lnTo>
                    <a:pt x="5" y="157"/>
                  </a:lnTo>
                  <a:lnTo>
                    <a:pt x="5" y="159"/>
                  </a:lnTo>
                  <a:lnTo>
                    <a:pt x="5" y="157"/>
                  </a:lnTo>
                  <a:lnTo>
                    <a:pt x="5" y="157"/>
                  </a:lnTo>
                  <a:lnTo>
                    <a:pt x="2" y="153"/>
                  </a:lnTo>
                  <a:lnTo>
                    <a:pt x="0" y="150"/>
                  </a:lnTo>
                  <a:lnTo>
                    <a:pt x="0" y="148"/>
                  </a:lnTo>
                  <a:lnTo>
                    <a:pt x="0" y="146"/>
                  </a:lnTo>
                  <a:lnTo>
                    <a:pt x="2" y="146"/>
                  </a:lnTo>
                  <a:lnTo>
                    <a:pt x="2" y="146"/>
                  </a:lnTo>
                  <a:lnTo>
                    <a:pt x="5" y="146"/>
                  </a:lnTo>
                  <a:lnTo>
                    <a:pt x="9" y="142"/>
                  </a:lnTo>
                  <a:lnTo>
                    <a:pt x="9" y="142"/>
                  </a:lnTo>
                  <a:lnTo>
                    <a:pt x="9" y="142"/>
                  </a:lnTo>
                  <a:lnTo>
                    <a:pt x="11" y="142"/>
                  </a:lnTo>
                  <a:lnTo>
                    <a:pt x="15" y="142"/>
                  </a:lnTo>
                  <a:lnTo>
                    <a:pt x="17" y="142"/>
                  </a:lnTo>
                  <a:lnTo>
                    <a:pt x="17" y="142"/>
                  </a:lnTo>
                  <a:lnTo>
                    <a:pt x="19" y="140"/>
                  </a:lnTo>
                  <a:lnTo>
                    <a:pt x="19" y="140"/>
                  </a:lnTo>
                  <a:lnTo>
                    <a:pt x="19" y="138"/>
                  </a:lnTo>
                  <a:lnTo>
                    <a:pt x="20" y="138"/>
                  </a:lnTo>
                  <a:lnTo>
                    <a:pt x="20" y="136"/>
                  </a:lnTo>
                  <a:lnTo>
                    <a:pt x="22" y="136"/>
                  </a:lnTo>
                  <a:lnTo>
                    <a:pt x="22" y="136"/>
                  </a:lnTo>
                  <a:lnTo>
                    <a:pt x="22" y="133"/>
                  </a:lnTo>
                  <a:lnTo>
                    <a:pt x="24" y="131"/>
                  </a:lnTo>
                  <a:lnTo>
                    <a:pt x="26" y="127"/>
                  </a:lnTo>
                  <a:lnTo>
                    <a:pt x="26" y="127"/>
                  </a:lnTo>
                  <a:lnTo>
                    <a:pt x="26" y="127"/>
                  </a:lnTo>
                  <a:lnTo>
                    <a:pt x="32" y="121"/>
                  </a:lnTo>
                  <a:lnTo>
                    <a:pt x="32" y="121"/>
                  </a:lnTo>
                  <a:lnTo>
                    <a:pt x="39" y="112"/>
                  </a:lnTo>
                  <a:lnTo>
                    <a:pt x="39" y="112"/>
                  </a:lnTo>
                  <a:lnTo>
                    <a:pt x="43" y="110"/>
                  </a:lnTo>
                  <a:lnTo>
                    <a:pt x="47" y="108"/>
                  </a:lnTo>
                  <a:lnTo>
                    <a:pt x="49" y="106"/>
                  </a:lnTo>
                  <a:lnTo>
                    <a:pt x="49" y="106"/>
                  </a:lnTo>
                  <a:lnTo>
                    <a:pt x="54" y="106"/>
                  </a:lnTo>
                  <a:lnTo>
                    <a:pt x="54" y="106"/>
                  </a:lnTo>
                  <a:lnTo>
                    <a:pt x="58" y="106"/>
                  </a:lnTo>
                  <a:lnTo>
                    <a:pt x="60" y="106"/>
                  </a:lnTo>
                  <a:lnTo>
                    <a:pt x="66" y="104"/>
                  </a:lnTo>
                  <a:lnTo>
                    <a:pt x="66" y="104"/>
                  </a:lnTo>
                  <a:lnTo>
                    <a:pt x="71" y="104"/>
                  </a:lnTo>
                  <a:lnTo>
                    <a:pt x="79" y="102"/>
                  </a:lnTo>
                  <a:lnTo>
                    <a:pt x="83" y="100"/>
                  </a:lnTo>
                  <a:lnTo>
                    <a:pt x="83" y="100"/>
                  </a:lnTo>
                  <a:lnTo>
                    <a:pt x="83" y="102"/>
                  </a:lnTo>
                  <a:lnTo>
                    <a:pt x="85" y="104"/>
                  </a:lnTo>
                  <a:lnTo>
                    <a:pt x="87" y="104"/>
                  </a:lnTo>
                  <a:lnTo>
                    <a:pt x="87" y="104"/>
                  </a:lnTo>
                  <a:lnTo>
                    <a:pt x="92" y="104"/>
                  </a:lnTo>
                  <a:lnTo>
                    <a:pt x="94" y="100"/>
                  </a:lnTo>
                  <a:lnTo>
                    <a:pt x="98" y="99"/>
                  </a:lnTo>
                  <a:lnTo>
                    <a:pt x="98" y="89"/>
                  </a:lnTo>
                  <a:lnTo>
                    <a:pt x="98" y="89"/>
                  </a:lnTo>
                  <a:lnTo>
                    <a:pt x="102" y="87"/>
                  </a:lnTo>
                  <a:lnTo>
                    <a:pt x="104" y="85"/>
                  </a:lnTo>
                  <a:lnTo>
                    <a:pt x="106" y="83"/>
                  </a:lnTo>
                  <a:lnTo>
                    <a:pt x="106" y="82"/>
                  </a:lnTo>
                  <a:lnTo>
                    <a:pt x="106" y="82"/>
                  </a:lnTo>
                  <a:lnTo>
                    <a:pt x="106" y="74"/>
                  </a:lnTo>
                  <a:lnTo>
                    <a:pt x="107" y="70"/>
                  </a:lnTo>
                  <a:lnTo>
                    <a:pt x="109" y="66"/>
                  </a:lnTo>
                  <a:lnTo>
                    <a:pt x="109" y="66"/>
                  </a:lnTo>
                  <a:lnTo>
                    <a:pt x="111" y="66"/>
                  </a:lnTo>
                  <a:lnTo>
                    <a:pt x="113" y="66"/>
                  </a:lnTo>
                  <a:lnTo>
                    <a:pt x="113" y="66"/>
                  </a:lnTo>
                  <a:lnTo>
                    <a:pt x="117" y="76"/>
                  </a:lnTo>
                  <a:lnTo>
                    <a:pt x="117" y="76"/>
                  </a:lnTo>
                  <a:lnTo>
                    <a:pt x="121" y="74"/>
                  </a:lnTo>
                  <a:lnTo>
                    <a:pt x="124" y="72"/>
                  </a:lnTo>
                  <a:lnTo>
                    <a:pt x="130" y="66"/>
                  </a:lnTo>
                  <a:lnTo>
                    <a:pt x="130" y="66"/>
                  </a:lnTo>
                  <a:lnTo>
                    <a:pt x="138" y="57"/>
                  </a:lnTo>
                  <a:lnTo>
                    <a:pt x="138" y="57"/>
                  </a:lnTo>
                  <a:lnTo>
                    <a:pt x="143" y="53"/>
                  </a:lnTo>
                  <a:lnTo>
                    <a:pt x="143" y="51"/>
                  </a:lnTo>
                  <a:lnTo>
                    <a:pt x="145" y="49"/>
                  </a:lnTo>
                  <a:lnTo>
                    <a:pt x="145" y="49"/>
                  </a:lnTo>
                  <a:lnTo>
                    <a:pt x="145" y="46"/>
                  </a:lnTo>
                  <a:lnTo>
                    <a:pt x="147" y="46"/>
                  </a:lnTo>
                  <a:lnTo>
                    <a:pt x="149" y="42"/>
                  </a:lnTo>
                  <a:lnTo>
                    <a:pt x="151" y="40"/>
                  </a:lnTo>
                  <a:lnTo>
                    <a:pt x="151" y="40"/>
                  </a:lnTo>
                  <a:lnTo>
                    <a:pt x="151" y="38"/>
                  </a:lnTo>
                  <a:lnTo>
                    <a:pt x="151" y="36"/>
                  </a:lnTo>
                  <a:lnTo>
                    <a:pt x="151" y="34"/>
                  </a:lnTo>
                  <a:lnTo>
                    <a:pt x="151" y="32"/>
                  </a:lnTo>
                  <a:lnTo>
                    <a:pt x="151" y="32"/>
                  </a:lnTo>
                  <a:lnTo>
                    <a:pt x="151" y="23"/>
                  </a:lnTo>
                  <a:lnTo>
                    <a:pt x="151" y="23"/>
                  </a:lnTo>
                  <a:lnTo>
                    <a:pt x="155" y="17"/>
                  </a:lnTo>
                  <a:lnTo>
                    <a:pt x="155" y="13"/>
                  </a:lnTo>
                  <a:lnTo>
                    <a:pt x="155" y="12"/>
                  </a:lnTo>
                  <a:lnTo>
                    <a:pt x="153" y="12"/>
                  </a:lnTo>
                  <a:lnTo>
                    <a:pt x="153" y="12"/>
                  </a:lnTo>
                  <a:lnTo>
                    <a:pt x="151" y="10"/>
                  </a:lnTo>
                  <a:lnTo>
                    <a:pt x="151" y="8"/>
                  </a:lnTo>
                  <a:lnTo>
                    <a:pt x="151" y="8"/>
                  </a:lnTo>
                  <a:lnTo>
                    <a:pt x="151" y="8"/>
                  </a:lnTo>
                  <a:lnTo>
                    <a:pt x="151" y="8"/>
                  </a:lnTo>
                  <a:lnTo>
                    <a:pt x="158" y="0"/>
                  </a:lnTo>
                  <a:lnTo>
                    <a:pt x="162" y="0"/>
                  </a:lnTo>
                  <a:lnTo>
                    <a:pt x="170" y="0"/>
                  </a:lnTo>
                  <a:lnTo>
                    <a:pt x="174" y="8"/>
                  </a:lnTo>
                  <a:lnTo>
                    <a:pt x="174" y="8"/>
                  </a:lnTo>
                  <a:lnTo>
                    <a:pt x="176" y="12"/>
                  </a:lnTo>
                  <a:lnTo>
                    <a:pt x="177" y="13"/>
                  </a:lnTo>
                  <a:lnTo>
                    <a:pt x="177" y="15"/>
                  </a:lnTo>
                  <a:lnTo>
                    <a:pt x="177" y="15"/>
                  </a:lnTo>
                  <a:lnTo>
                    <a:pt x="179" y="25"/>
                  </a:lnTo>
                  <a:lnTo>
                    <a:pt x="179" y="38"/>
                  </a:lnTo>
                  <a:lnTo>
                    <a:pt x="179" y="38"/>
                  </a:lnTo>
                  <a:lnTo>
                    <a:pt x="176" y="38"/>
                  </a:lnTo>
                  <a:lnTo>
                    <a:pt x="174" y="42"/>
                  </a:lnTo>
                  <a:lnTo>
                    <a:pt x="174" y="44"/>
                  </a:lnTo>
                  <a:lnTo>
                    <a:pt x="174" y="44"/>
                  </a:lnTo>
                  <a:lnTo>
                    <a:pt x="174" y="46"/>
                  </a:lnTo>
                  <a:lnTo>
                    <a:pt x="170" y="49"/>
                  </a:lnTo>
                  <a:lnTo>
                    <a:pt x="170" y="51"/>
                  </a:lnTo>
                  <a:lnTo>
                    <a:pt x="170" y="51"/>
                  </a:lnTo>
                  <a:lnTo>
                    <a:pt x="166" y="53"/>
                  </a:lnTo>
                  <a:lnTo>
                    <a:pt x="166" y="53"/>
                  </a:lnTo>
                  <a:lnTo>
                    <a:pt x="166" y="55"/>
                  </a:lnTo>
                  <a:lnTo>
                    <a:pt x="166" y="55"/>
                  </a:lnTo>
                  <a:lnTo>
                    <a:pt x="168" y="59"/>
                  </a:lnTo>
                  <a:lnTo>
                    <a:pt x="170" y="63"/>
                  </a:lnTo>
                  <a:lnTo>
                    <a:pt x="170" y="66"/>
                  </a:lnTo>
                  <a:lnTo>
                    <a:pt x="170" y="66"/>
                  </a:lnTo>
                  <a:lnTo>
                    <a:pt x="174" y="68"/>
                  </a:lnTo>
                  <a:lnTo>
                    <a:pt x="174" y="70"/>
                  </a:lnTo>
                  <a:lnTo>
                    <a:pt x="170" y="74"/>
                  </a:lnTo>
                  <a:lnTo>
                    <a:pt x="170" y="74"/>
                  </a:lnTo>
                  <a:lnTo>
                    <a:pt x="164" y="83"/>
                  </a:lnTo>
                  <a:lnTo>
                    <a:pt x="162" y="87"/>
                  </a:lnTo>
                  <a:lnTo>
                    <a:pt x="162" y="87"/>
                  </a:lnTo>
                  <a:lnTo>
                    <a:pt x="160" y="91"/>
                  </a:lnTo>
                  <a:lnTo>
                    <a:pt x="160" y="95"/>
                  </a:lnTo>
                  <a:lnTo>
                    <a:pt x="160" y="97"/>
                  </a:lnTo>
                  <a:lnTo>
                    <a:pt x="160" y="97"/>
                  </a:lnTo>
                  <a:lnTo>
                    <a:pt x="164" y="100"/>
                  </a:lnTo>
                  <a:lnTo>
                    <a:pt x="168" y="102"/>
                  </a:lnTo>
                  <a:lnTo>
                    <a:pt x="168" y="102"/>
                  </a:lnTo>
                  <a:lnTo>
                    <a:pt x="162" y="104"/>
                  </a:lnTo>
                  <a:lnTo>
                    <a:pt x="158" y="104"/>
                  </a:lnTo>
                  <a:lnTo>
                    <a:pt x="158" y="106"/>
                  </a:lnTo>
                  <a:lnTo>
                    <a:pt x="157" y="106"/>
                  </a:lnTo>
                  <a:lnTo>
                    <a:pt x="157" y="106"/>
                  </a:lnTo>
                  <a:lnTo>
                    <a:pt x="157" y="110"/>
                  </a:lnTo>
                  <a:lnTo>
                    <a:pt x="155" y="112"/>
                  </a:lnTo>
                  <a:lnTo>
                    <a:pt x="153" y="114"/>
                  </a:lnTo>
                  <a:lnTo>
                    <a:pt x="151" y="114"/>
                  </a:lnTo>
                  <a:lnTo>
                    <a:pt x="145" y="112"/>
                  </a:lnTo>
                  <a:lnTo>
                    <a:pt x="141" y="112"/>
                  </a:lnTo>
                  <a:lnTo>
                    <a:pt x="138" y="117"/>
                  </a:lnTo>
                  <a:lnTo>
                    <a:pt x="130" y="117"/>
                  </a:lnTo>
                  <a:lnTo>
                    <a:pt x="130" y="117"/>
                  </a:lnTo>
                  <a:lnTo>
                    <a:pt x="128" y="119"/>
                  </a:lnTo>
                  <a:lnTo>
                    <a:pt x="124" y="121"/>
                  </a:lnTo>
                  <a:lnTo>
                    <a:pt x="121" y="121"/>
                  </a:lnTo>
                  <a:lnTo>
                    <a:pt x="121" y="121"/>
                  </a:lnTo>
                  <a:lnTo>
                    <a:pt x="119" y="121"/>
                  </a:lnTo>
                  <a:lnTo>
                    <a:pt x="113" y="121"/>
                  </a:lnTo>
                  <a:lnTo>
                    <a:pt x="113" y="121"/>
                  </a:lnTo>
                  <a:lnTo>
                    <a:pt x="109" y="119"/>
                  </a:lnTo>
                  <a:lnTo>
                    <a:pt x="107" y="119"/>
                  </a:lnTo>
                  <a:lnTo>
                    <a:pt x="107" y="119"/>
                  </a:lnTo>
                  <a:lnTo>
                    <a:pt x="106" y="116"/>
                  </a:lnTo>
                  <a:lnTo>
                    <a:pt x="106" y="114"/>
                  </a:lnTo>
                  <a:lnTo>
                    <a:pt x="106" y="116"/>
                  </a:lnTo>
                  <a:lnTo>
                    <a:pt x="106" y="116"/>
                  </a:lnTo>
                  <a:lnTo>
                    <a:pt x="104" y="119"/>
                  </a:lnTo>
                  <a:lnTo>
                    <a:pt x="104" y="119"/>
                  </a:lnTo>
                  <a:lnTo>
                    <a:pt x="104" y="121"/>
                  </a:lnTo>
                  <a:lnTo>
                    <a:pt x="106" y="121"/>
                  </a:lnTo>
                  <a:lnTo>
                    <a:pt x="106" y="121"/>
                  </a:lnTo>
                  <a:lnTo>
                    <a:pt x="106" y="123"/>
                  </a:lnTo>
                  <a:lnTo>
                    <a:pt x="106" y="125"/>
                  </a:lnTo>
                  <a:lnTo>
                    <a:pt x="102" y="131"/>
                  </a:lnTo>
                  <a:lnTo>
                    <a:pt x="102" y="131"/>
                  </a:lnTo>
                  <a:lnTo>
                    <a:pt x="100" y="133"/>
                  </a:lnTo>
                  <a:lnTo>
                    <a:pt x="98" y="134"/>
                  </a:lnTo>
                  <a:lnTo>
                    <a:pt x="98" y="136"/>
                  </a:lnTo>
                  <a:lnTo>
                    <a:pt x="98" y="136"/>
                  </a:lnTo>
                  <a:lnTo>
                    <a:pt x="98" y="136"/>
                  </a:lnTo>
                  <a:lnTo>
                    <a:pt x="92" y="136"/>
                  </a:lnTo>
                  <a:lnTo>
                    <a:pt x="89" y="138"/>
                  </a:lnTo>
                  <a:lnTo>
                    <a:pt x="85" y="142"/>
                  </a:lnTo>
                  <a:lnTo>
                    <a:pt x="85" y="142"/>
                  </a:lnTo>
                  <a:lnTo>
                    <a:pt x="83" y="140"/>
                  </a:lnTo>
                  <a:lnTo>
                    <a:pt x="81" y="138"/>
                  </a:lnTo>
                  <a:lnTo>
                    <a:pt x="81" y="136"/>
                  </a:lnTo>
                  <a:lnTo>
                    <a:pt x="81" y="136"/>
                  </a:lnTo>
                  <a:lnTo>
                    <a:pt x="81" y="129"/>
                  </a:lnTo>
                  <a:lnTo>
                    <a:pt x="81" y="129"/>
                  </a:lnTo>
                  <a:lnTo>
                    <a:pt x="85" y="127"/>
                  </a:lnTo>
                  <a:lnTo>
                    <a:pt x="87" y="123"/>
                  </a:lnTo>
                  <a:lnTo>
                    <a:pt x="87" y="123"/>
                  </a:lnTo>
                  <a:lnTo>
                    <a:pt x="87" y="121"/>
                  </a:lnTo>
                  <a:lnTo>
                    <a:pt x="87" y="121"/>
                  </a:lnTo>
                  <a:lnTo>
                    <a:pt x="85" y="119"/>
                  </a:lnTo>
                  <a:lnTo>
                    <a:pt x="83" y="119"/>
                  </a:lnTo>
                  <a:lnTo>
                    <a:pt x="77" y="119"/>
                  </a:lnTo>
                  <a:lnTo>
                    <a:pt x="77" y="119"/>
                  </a:lnTo>
                  <a:lnTo>
                    <a:pt x="75" y="117"/>
                  </a:lnTo>
                  <a:lnTo>
                    <a:pt x="73" y="117"/>
                  </a:lnTo>
                  <a:lnTo>
                    <a:pt x="71" y="117"/>
                  </a:lnTo>
                  <a:lnTo>
                    <a:pt x="68" y="119"/>
                  </a:lnTo>
                  <a:lnTo>
                    <a:pt x="68" y="119"/>
                  </a:lnTo>
                  <a:lnTo>
                    <a:pt x="64" y="123"/>
                  </a:lnTo>
                  <a:lnTo>
                    <a:pt x="62" y="123"/>
                  </a:lnTo>
                  <a:lnTo>
                    <a:pt x="60" y="125"/>
                  </a:lnTo>
                  <a:lnTo>
                    <a:pt x="54" y="131"/>
                  </a:lnTo>
                  <a:lnTo>
                    <a:pt x="43" y="131"/>
                  </a:lnTo>
                  <a:lnTo>
                    <a:pt x="36" y="133"/>
                  </a:lnTo>
                  <a:lnTo>
                    <a:pt x="32" y="133"/>
                  </a:lnTo>
                  <a:lnTo>
                    <a:pt x="26" y="138"/>
                  </a:lnTo>
                  <a:lnTo>
                    <a:pt x="22" y="142"/>
                  </a:lnTo>
                  <a:lnTo>
                    <a:pt x="34" y="146"/>
                  </a:lnTo>
                  <a:lnTo>
                    <a:pt x="36" y="151"/>
                  </a:lnTo>
                  <a:lnTo>
                    <a:pt x="32" y="161"/>
                  </a:lnTo>
                  <a:lnTo>
                    <a:pt x="28" y="169"/>
                  </a:lnTo>
                  <a:lnTo>
                    <a:pt x="24" y="178"/>
                  </a:lnTo>
                  <a:lnTo>
                    <a:pt x="24" y="178"/>
                  </a:lnTo>
                  <a:lnTo>
                    <a:pt x="24" y="178"/>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00" name="Freeform 400">
              <a:extLst>
                <a:ext uri="{FF2B5EF4-FFF2-40B4-BE49-F238E27FC236}">
                  <a16:creationId xmlns:a16="http://schemas.microsoft.com/office/drawing/2014/main" id="{5C225EFC-086F-5845-860B-C874A4BEDC63}"/>
                </a:ext>
              </a:extLst>
            </p:cNvPr>
            <p:cNvSpPr>
              <a:spLocks/>
            </p:cNvSpPr>
            <p:nvPr userDrawn="1"/>
          </p:nvSpPr>
          <p:spPr bwMode="auto">
            <a:xfrm>
              <a:off x="3814514" y="2586414"/>
              <a:ext cx="48860" cy="46776"/>
            </a:xfrm>
            <a:custGeom>
              <a:avLst/>
              <a:gdLst>
                <a:gd name="T0" fmla="*/ 0 w 32"/>
                <a:gd name="T1" fmla="*/ 17 h 36"/>
                <a:gd name="T2" fmla="*/ 0 w 32"/>
                <a:gd name="T3" fmla="*/ 17 h 36"/>
                <a:gd name="T4" fmla="*/ 0 w 32"/>
                <a:gd name="T5" fmla="*/ 21 h 36"/>
                <a:gd name="T6" fmla="*/ 0 w 32"/>
                <a:gd name="T7" fmla="*/ 21 h 36"/>
                <a:gd name="T8" fmla="*/ 0 w 32"/>
                <a:gd name="T9" fmla="*/ 24 h 36"/>
                <a:gd name="T10" fmla="*/ 2 w 32"/>
                <a:gd name="T11" fmla="*/ 26 h 36"/>
                <a:gd name="T12" fmla="*/ 4 w 32"/>
                <a:gd name="T13" fmla="*/ 26 h 36"/>
                <a:gd name="T14" fmla="*/ 4 w 32"/>
                <a:gd name="T15" fmla="*/ 26 h 36"/>
                <a:gd name="T16" fmla="*/ 4 w 32"/>
                <a:gd name="T17" fmla="*/ 32 h 36"/>
                <a:gd name="T18" fmla="*/ 4 w 32"/>
                <a:gd name="T19" fmla="*/ 34 h 36"/>
                <a:gd name="T20" fmla="*/ 6 w 32"/>
                <a:gd name="T21" fmla="*/ 36 h 36"/>
                <a:gd name="T22" fmla="*/ 6 w 32"/>
                <a:gd name="T23" fmla="*/ 34 h 36"/>
                <a:gd name="T24" fmla="*/ 8 w 32"/>
                <a:gd name="T25" fmla="*/ 32 h 36"/>
                <a:gd name="T26" fmla="*/ 8 w 32"/>
                <a:gd name="T27" fmla="*/ 32 h 36"/>
                <a:gd name="T28" fmla="*/ 12 w 32"/>
                <a:gd name="T29" fmla="*/ 28 h 36"/>
                <a:gd name="T30" fmla="*/ 15 w 32"/>
                <a:gd name="T31" fmla="*/ 26 h 36"/>
                <a:gd name="T32" fmla="*/ 17 w 32"/>
                <a:gd name="T33" fmla="*/ 24 h 36"/>
                <a:gd name="T34" fmla="*/ 17 w 32"/>
                <a:gd name="T35" fmla="*/ 23 h 36"/>
                <a:gd name="T36" fmla="*/ 17 w 32"/>
                <a:gd name="T37" fmla="*/ 23 h 36"/>
                <a:gd name="T38" fmla="*/ 17 w 32"/>
                <a:gd name="T39" fmla="*/ 21 h 36"/>
                <a:gd name="T40" fmla="*/ 15 w 32"/>
                <a:gd name="T41" fmla="*/ 19 h 36"/>
                <a:gd name="T42" fmla="*/ 17 w 32"/>
                <a:gd name="T43" fmla="*/ 19 h 36"/>
                <a:gd name="T44" fmla="*/ 17 w 32"/>
                <a:gd name="T45" fmla="*/ 19 h 36"/>
                <a:gd name="T46" fmla="*/ 19 w 32"/>
                <a:gd name="T47" fmla="*/ 17 h 36"/>
                <a:gd name="T48" fmla="*/ 23 w 32"/>
                <a:gd name="T49" fmla="*/ 15 h 36"/>
                <a:gd name="T50" fmla="*/ 27 w 32"/>
                <a:gd name="T51" fmla="*/ 15 h 36"/>
                <a:gd name="T52" fmla="*/ 29 w 32"/>
                <a:gd name="T53" fmla="*/ 11 h 36"/>
                <a:gd name="T54" fmla="*/ 32 w 32"/>
                <a:gd name="T55" fmla="*/ 9 h 36"/>
                <a:gd name="T56" fmla="*/ 32 w 32"/>
                <a:gd name="T57" fmla="*/ 9 h 36"/>
                <a:gd name="T58" fmla="*/ 32 w 32"/>
                <a:gd name="T59" fmla="*/ 6 h 36"/>
                <a:gd name="T60" fmla="*/ 32 w 32"/>
                <a:gd name="T61" fmla="*/ 2 h 36"/>
                <a:gd name="T62" fmla="*/ 32 w 32"/>
                <a:gd name="T63" fmla="*/ 2 h 36"/>
                <a:gd name="T64" fmla="*/ 30 w 32"/>
                <a:gd name="T65" fmla="*/ 0 h 36"/>
                <a:gd name="T66" fmla="*/ 30 w 32"/>
                <a:gd name="T67" fmla="*/ 0 h 36"/>
                <a:gd name="T68" fmla="*/ 27 w 32"/>
                <a:gd name="T69" fmla="*/ 2 h 36"/>
                <a:gd name="T70" fmla="*/ 23 w 32"/>
                <a:gd name="T71" fmla="*/ 4 h 36"/>
                <a:gd name="T72" fmla="*/ 23 w 32"/>
                <a:gd name="T73" fmla="*/ 4 h 36"/>
                <a:gd name="T74" fmla="*/ 21 w 32"/>
                <a:gd name="T75" fmla="*/ 6 h 36"/>
                <a:gd name="T76" fmla="*/ 17 w 32"/>
                <a:gd name="T77" fmla="*/ 7 h 36"/>
                <a:gd name="T78" fmla="*/ 13 w 32"/>
                <a:gd name="T79" fmla="*/ 9 h 36"/>
                <a:gd name="T80" fmla="*/ 10 w 32"/>
                <a:gd name="T81" fmla="*/ 15 h 36"/>
                <a:gd name="T82" fmla="*/ 4 w 32"/>
                <a:gd name="T83" fmla="*/ 15 h 36"/>
                <a:gd name="T84" fmla="*/ 0 w 32"/>
                <a:gd name="T85" fmla="*/ 17 h 36"/>
                <a:gd name="T86" fmla="*/ 0 w 32"/>
                <a:gd name="T87" fmla="*/ 17 h 36"/>
                <a:gd name="T88" fmla="*/ 0 w 32"/>
                <a:gd name="T89" fmla="*/ 17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2" h="36">
                  <a:moveTo>
                    <a:pt x="0" y="17"/>
                  </a:moveTo>
                  <a:lnTo>
                    <a:pt x="0" y="17"/>
                  </a:lnTo>
                  <a:lnTo>
                    <a:pt x="0" y="21"/>
                  </a:lnTo>
                  <a:lnTo>
                    <a:pt x="0" y="21"/>
                  </a:lnTo>
                  <a:lnTo>
                    <a:pt x="0" y="24"/>
                  </a:lnTo>
                  <a:lnTo>
                    <a:pt x="2" y="26"/>
                  </a:lnTo>
                  <a:lnTo>
                    <a:pt x="4" y="26"/>
                  </a:lnTo>
                  <a:lnTo>
                    <a:pt x="4" y="26"/>
                  </a:lnTo>
                  <a:lnTo>
                    <a:pt x="4" y="32"/>
                  </a:lnTo>
                  <a:lnTo>
                    <a:pt x="4" y="34"/>
                  </a:lnTo>
                  <a:lnTo>
                    <a:pt x="6" y="36"/>
                  </a:lnTo>
                  <a:lnTo>
                    <a:pt x="6" y="34"/>
                  </a:lnTo>
                  <a:lnTo>
                    <a:pt x="8" y="32"/>
                  </a:lnTo>
                  <a:lnTo>
                    <a:pt x="8" y="32"/>
                  </a:lnTo>
                  <a:lnTo>
                    <a:pt x="12" y="28"/>
                  </a:lnTo>
                  <a:lnTo>
                    <a:pt x="15" y="26"/>
                  </a:lnTo>
                  <a:lnTo>
                    <a:pt x="17" y="24"/>
                  </a:lnTo>
                  <a:lnTo>
                    <a:pt x="17" y="23"/>
                  </a:lnTo>
                  <a:lnTo>
                    <a:pt x="17" y="23"/>
                  </a:lnTo>
                  <a:lnTo>
                    <a:pt x="17" y="21"/>
                  </a:lnTo>
                  <a:lnTo>
                    <a:pt x="15" y="19"/>
                  </a:lnTo>
                  <a:lnTo>
                    <a:pt x="17" y="19"/>
                  </a:lnTo>
                  <a:lnTo>
                    <a:pt x="17" y="19"/>
                  </a:lnTo>
                  <a:lnTo>
                    <a:pt x="19" y="17"/>
                  </a:lnTo>
                  <a:lnTo>
                    <a:pt x="23" y="15"/>
                  </a:lnTo>
                  <a:lnTo>
                    <a:pt x="27" y="15"/>
                  </a:lnTo>
                  <a:lnTo>
                    <a:pt x="29" y="11"/>
                  </a:lnTo>
                  <a:lnTo>
                    <a:pt x="32" y="9"/>
                  </a:lnTo>
                  <a:lnTo>
                    <a:pt x="32" y="9"/>
                  </a:lnTo>
                  <a:lnTo>
                    <a:pt x="32" y="6"/>
                  </a:lnTo>
                  <a:lnTo>
                    <a:pt x="32" y="2"/>
                  </a:lnTo>
                  <a:lnTo>
                    <a:pt x="32" y="2"/>
                  </a:lnTo>
                  <a:lnTo>
                    <a:pt x="30" y="0"/>
                  </a:lnTo>
                  <a:lnTo>
                    <a:pt x="30" y="0"/>
                  </a:lnTo>
                  <a:lnTo>
                    <a:pt x="27" y="2"/>
                  </a:lnTo>
                  <a:lnTo>
                    <a:pt x="23" y="4"/>
                  </a:lnTo>
                  <a:lnTo>
                    <a:pt x="23" y="4"/>
                  </a:lnTo>
                  <a:lnTo>
                    <a:pt x="21" y="6"/>
                  </a:lnTo>
                  <a:lnTo>
                    <a:pt x="17" y="7"/>
                  </a:lnTo>
                  <a:lnTo>
                    <a:pt x="13" y="9"/>
                  </a:lnTo>
                  <a:lnTo>
                    <a:pt x="10" y="15"/>
                  </a:lnTo>
                  <a:lnTo>
                    <a:pt x="4" y="15"/>
                  </a:lnTo>
                  <a:lnTo>
                    <a:pt x="0" y="17"/>
                  </a:lnTo>
                  <a:lnTo>
                    <a:pt x="0" y="17"/>
                  </a:lnTo>
                  <a:lnTo>
                    <a:pt x="0" y="17"/>
                  </a:lnTo>
                  <a:close/>
                </a:path>
              </a:pathLst>
            </a:custGeom>
            <a:solidFill>
              <a:schemeClr val="bg1">
                <a:lumMod val="85000"/>
              </a:schemeClr>
            </a:solidFill>
            <a:ln w="635" cap="rnd">
              <a:solidFill>
                <a:schemeClr val="bg1">
                  <a:alpha val="17000"/>
                </a:schemeClr>
              </a:solidFill>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01" name="Freeform 401">
              <a:extLst>
                <a:ext uri="{FF2B5EF4-FFF2-40B4-BE49-F238E27FC236}">
                  <a16:creationId xmlns:a16="http://schemas.microsoft.com/office/drawing/2014/main" id="{C1268099-0DFB-E749-9970-B6804D96A935}"/>
                </a:ext>
              </a:extLst>
            </p:cNvPr>
            <p:cNvSpPr>
              <a:spLocks/>
            </p:cNvSpPr>
            <p:nvPr userDrawn="1"/>
          </p:nvSpPr>
          <p:spPr bwMode="auto">
            <a:xfrm>
              <a:off x="3814514" y="2586414"/>
              <a:ext cx="48860" cy="46776"/>
            </a:xfrm>
            <a:custGeom>
              <a:avLst/>
              <a:gdLst>
                <a:gd name="T0" fmla="*/ 0 w 32"/>
                <a:gd name="T1" fmla="*/ 17 h 36"/>
                <a:gd name="T2" fmla="*/ 0 w 32"/>
                <a:gd name="T3" fmla="*/ 17 h 36"/>
                <a:gd name="T4" fmla="*/ 0 w 32"/>
                <a:gd name="T5" fmla="*/ 21 h 36"/>
                <a:gd name="T6" fmla="*/ 0 w 32"/>
                <a:gd name="T7" fmla="*/ 21 h 36"/>
                <a:gd name="T8" fmla="*/ 0 w 32"/>
                <a:gd name="T9" fmla="*/ 24 h 36"/>
                <a:gd name="T10" fmla="*/ 2 w 32"/>
                <a:gd name="T11" fmla="*/ 26 h 36"/>
                <a:gd name="T12" fmla="*/ 4 w 32"/>
                <a:gd name="T13" fmla="*/ 26 h 36"/>
                <a:gd name="T14" fmla="*/ 4 w 32"/>
                <a:gd name="T15" fmla="*/ 26 h 36"/>
                <a:gd name="T16" fmla="*/ 4 w 32"/>
                <a:gd name="T17" fmla="*/ 32 h 36"/>
                <a:gd name="T18" fmla="*/ 4 w 32"/>
                <a:gd name="T19" fmla="*/ 34 h 36"/>
                <a:gd name="T20" fmla="*/ 6 w 32"/>
                <a:gd name="T21" fmla="*/ 36 h 36"/>
                <a:gd name="T22" fmla="*/ 6 w 32"/>
                <a:gd name="T23" fmla="*/ 34 h 36"/>
                <a:gd name="T24" fmla="*/ 8 w 32"/>
                <a:gd name="T25" fmla="*/ 32 h 36"/>
                <a:gd name="T26" fmla="*/ 8 w 32"/>
                <a:gd name="T27" fmla="*/ 32 h 36"/>
                <a:gd name="T28" fmla="*/ 12 w 32"/>
                <a:gd name="T29" fmla="*/ 28 h 36"/>
                <a:gd name="T30" fmla="*/ 15 w 32"/>
                <a:gd name="T31" fmla="*/ 26 h 36"/>
                <a:gd name="T32" fmla="*/ 17 w 32"/>
                <a:gd name="T33" fmla="*/ 24 h 36"/>
                <a:gd name="T34" fmla="*/ 17 w 32"/>
                <a:gd name="T35" fmla="*/ 23 h 36"/>
                <a:gd name="T36" fmla="*/ 17 w 32"/>
                <a:gd name="T37" fmla="*/ 23 h 36"/>
                <a:gd name="T38" fmla="*/ 17 w 32"/>
                <a:gd name="T39" fmla="*/ 21 h 36"/>
                <a:gd name="T40" fmla="*/ 15 w 32"/>
                <a:gd name="T41" fmla="*/ 19 h 36"/>
                <a:gd name="T42" fmla="*/ 17 w 32"/>
                <a:gd name="T43" fmla="*/ 19 h 36"/>
                <a:gd name="T44" fmla="*/ 17 w 32"/>
                <a:gd name="T45" fmla="*/ 19 h 36"/>
                <a:gd name="T46" fmla="*/ 19 w 32"/>
                <a:gd name="T47" fmla="*/ 17 h 36"/>
                <a:gd name="T48" fmla="*/ 23 w 32"/>
                <a:gd name="T49" fmla="*/ 15 h 36"/>
                <a:gd name="T50" fmla="*/ 27 w 32"/>
                <a:gd name="T51" fmla="*/ 15 h 36"/>
                <a:gd name="T52" fmla="*/ 29 w 32"/>
                <a:gd name="T53" fmla="*/ 11 h 36"/>
                <a:gd name="T54" fmla="*/ 32 w 32"/>
                <a:gd name="T55" fmla="*/ 9 h 36"/>
                <a:gd name="T56" fmla="*/ 32 w 32"/>
                <a:gd name="T57" fmla="*/ 9 h 36"/>
                <a:gd name="T58" fmla="*/ 32 w 32"/>
                <a:gd name="T59" fmla="*/ 6 h 36"/>
                <a:gd name="T60" fmla="*/ 32 w 32"/>
                <a:gd name="T61" fmla="*/ 2 h 36"/>
                <a:gd name="T62" fmla="*/ 32 w 32"/>
                <a:gd name="T63" fmla="*/ 2 h 36"/>
                <a:gd name="T64" fmla="*/ 30 w 32"/>
                <a:gd name="T65" fmla="*/ 0 h 36"/>
                <a:gd name="T66" fmla="*/ 30 w 32"/>
                <a:gd name="T67" fmla="*/ 0 h 36"/>
                <a:gd name="T68" fmla="*/ 27 w 32"/>
                <a:gd name="T69" fmla="*/ 2 h 36"/>
                <a:gd name="T70" fmla="*/ 23 w 32"/>
                <a:gd name="T71" fmla="*/ 4 h 36"/>
                <a:gd name="T72" fmla="*/ 23 w 32"/>
                <a:gd name="T73" fmla="*/ 4 h 36"/>
                <a:gd name="T74" fmla="*/ 21 w 32"/>
                <a:gd name="T75" fmla="*/ 6 h 36"/>
                <a:gd name="T76" fmla="*/ 17 w 32"/>
                <a:gd name="T77" fmla="*/ 7 h 36"/>
                <a:gd name="T78" fmla="*/ 13 w 32"/>
                <a:gd name="T79" fmla="*/ 9 h 36"/>
                <a:gd name="T80" fmla="*/ 10 w 32"/>
                <a:gd name="T81" fmla="*/ 15 h 36"/>
                <a:gd name="T82" fmla="*/ 4 w 32"/>
                <a:gd name="T83" fmla="*/ 15 h 36"/>
                <a:gd name="T84" fmla="*/ 0 w 32"/>
                <a:gd name="T85" fmla="*/ 17 h 36"/>
                <a:gd name="T86" fmla="*/ 0 w 32"/>
                <a:gd name="T87" fmla="*/ 17 h 36"/>
                <a:gd name="T88" fmla="*/ 0 w 32"/>
                <a:gd name="T89" fmla="*/ 17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2" h="36">
                  <a:moveTo>
                    <a:pt x="0" y="17"/>
                  </a:moveTo>
                  <a:lnTo>
                    <a:pt x="0" y="17"/>
                  </a:lnTo>
                  <a:lnTo>
                    <a:pt x="0" y="21"/>
                  </a:lnTo>
                  <a:lnTo>
                    <a:pt x="0" y="21"/>
                  </a:lnTo>
                  <a:lnTo>
                    <a:pt x="0" y="24"/>
                  </a:lnTo>
                  <a:lnTo>
                    <a:pt x="2" y="26"/>
                  </a:lnTo>
                  <a:lnTo>
                    <a:pt x="4" y="26"/>
                  </a:lnTo>
                  <a:lnTo>
                    <a:pt x="4" y="26"/>
                  </a:lnTo>
                  <a:lnTo>
                    <a:pt x="4" y="32"/>
                  </a:lnTo>
                  <a:lnTo>
                    <a:pt x="4" y="34"/>
                  </a:lnTo>
                  <a:lnTo>
                    <a:pt x="6" y="36"/>
                  </a:lnTo>
                  <a:lnTo>
                    <a:pt x="6" y="34"/>
                  </a:lnTo>
                  <a:lnTo>
                    <a:pt x="8" y="32"/>
                  </a:lnTo>
                  <a:lnTo>
                    <a:pt x="8" y="32"/>
                  </a:lnTo>
                  <a:lnTo>
                    <a:pt x="12" y="28"/>
                  </a:lnTo>
                  <a:lnTo>
                    <a:pt x="15" y="26"/>
                  </a:lnTo>
                  <a:lnTo>
                    <a:pt x="17" y="24"/>
                  </a:lnTo>
                  <a:lnTo>
                    <a:pt x="17" y="23"/>
                  </a:lnTo>
                  <a:lnTo>
                    <a:pt x="17" y="23"/>
                  </a:lnTo>
                  <a:lnTo>
                    <a:pt x="17" y="21"/>
                  </a:lnTo>
                  <a:lnTo>
                    <a:pt x="15" y="19"/>
                  </a:lnTo>
                  <a:lnTo>
                    <a:pt x="17" y="19"/>
                  </a:lnTo>
                  <a:lnTo>
                    <a:pt x="17" y="19"/>
                  </a:lnTo>
                  <a:lnTo>
                    <a:pt x="19" y="17"/>
                  </a:lnTo>
                  <a:lnTo>
                    <a:pt x="23" y="15"/>
                  </a:lnTo>
                  <a:lnTo>
                    <a:pt x="27" y="15"/>
                  </a:lnTo>
                  <a:lnTo>
                    <a:pt x="29" y="11"/>
                  </a:lnTo>
                  <a:lnTo>
                    <a:pt x="32" y="9"/>
                  </a:lnTo>
                  <a:lnTo>
                    <a:pt x="32" y="9"/>
                  </a:lnTo>
                  <a:lnTo>
                    <a:pt x="32" y="6"/>
                  </a:lnTo>
                  <a:lnTo>
                    <a:pt x="32" y="2"/>
                  </a:lnTo>
                  <a:lnTo>
                    <a:pt x="32" y="2"/>
                  </a:lnTo>
                  <a:lnTo>
                    <a:pt x="30" y="0"/>
                  </a:lnTo>
                  <a:lnTo>
                    <a:pt x="30" y="0"/>
                  </a:lnTo>
                  <a:lnTo>
                    <a:pt x="27" y="2"/>
                  </a:lnTo>
                  <a:lnTo>
                    <a:pt x="23" y="4"/>
                  </a:lnTo>
                  <a:lnTo>
                    <a:pt x="23" y="4"/>
                  </a:lnTo>
                  <a:lnTo>
                    <a:pt x="21" y="6"/>
                  </a:lnTo>
                  <a:lnTo>
                    <a:pt x="17" y="7"/>
                  </a:lnTo>
                  <a:lnTo>
                    <a:pt x="13" y="9"/>
                  </a:lnTo>
                  <a:lnTo>
                    <a:pt x="10" y="15"/>
                  </a:lnTo>
                  <a:lnTo>
                    <a:pt x="4" y="15"/>
                  </a:lnTo>
                  <a:lnTo>
                    <a:pt x="0" y="17"/>
                  </a:lnTo>
                  <a:lnTo>
                    <a:pt x="0" y="17"/>
                  </a:lnTo>
                  <a:lnTo>
                    <a:pt x="0" y="17"/>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02" name="Freeform 402">
              <a:extLst>
                <a:ext uri="{FF2B5EF4-FFF2-40B4-BE49-F238E27FC236}">
                  <a16:creationId xmlns:a16="http://schemas.microsoft.com/office/drawing/2014/main" id="{E09D8F27-A0DB-B44B-BE09-B8473CD93978}"/>
                </a:ext>
              </a:extLst>
            </p:cNvPr>
            <p:cNvSpPr>
              <a:spLocks/>
            </p:cNvSpPr>
            <p:nvPr userDrawn="1"/>
          </p:nvSpPr>
          <p:spPr bwMode="auto">
            <a:xfrm>
              <a:off x="3982469" y="2313551"/>
              <a:ext cx="135891" cy="101349"/>
            </a:xfrm>
            <a:custGeom>
              <a:avLst/>
              <a:gdLst>
                <a:gd name="T0" fmla="*/ 0 w 89"/>
                <a:gd name="T1" fmla="*/ 72 h 78"/>
                <a:gd name="T2" fmla="*/ 0 w 89"/>
                <a:gd name="T3" fmla="*/ 64 h 78"/>
                <a:gd name="T4" fmla="*/ 0 w 89"/>
                <a:gd name="T5" fmla="*/ 60 h 78"/>
                <a:gd name="T6" fmla="*/ 0 w 89"/>
                <a:gd name="T7" fmla="*/ 55 h 78"/>
                <a:gd name="T8" fmla="*/ 2 w 89"/>
                <a:gd name="T9" fmla="*/ 51 h 78"/>
                <a:gd name="T10" fmla="*/ 6 w 89"/>
                <a:gd name="T11" fmla="*/ 49 h 78"/>
                <a:gd name="T12" fmla="*/ 7 w 89"/>
                <a:gd name="T13" fmla="*/ 47 h 78"/>
                <a:gd name="T14" fmla="*/ 6 w 89"/>
                <a:gd name="T15" fmla="*/ 43 h 78"/>
                <a:gd name="T16" fmla="*/ 6 w 89"/>
                <a:gd name="T17" fmla="*/ 42 h 78"/>
                <a:gd name="T18" fmla="*/ 11 w 89"/>
                <a:gd name="T19" fmla="*/ 40 h 78"/>
                <a:gd name="T20" fmla="*/ 19 w 89"/>
                <a:gd name="T21" fmla="*/ 42 h 78"/>
                <a:gd name="T22" fmla="*/ 21 w 89"/>
                <a:gd name="T23" fmla="*/ 38 h 78"/>
                <a:gd name="T24" fmla="*/ 25 w 89"/>
                <a:gd name="T25" fmla="*/ 32 h 78"/>
                <a:gd name="T26" fmla="*/ 25 w 89"/>
                <a:gd name="T27" fmla="*/ 25 h 78"/>
                <a:gd name="T28" fmla="*/ 25 w 89"/>
                <a:gd name="T29" fmla="*/ 21 h 78"/>
                <a:gd name="T30" fmla="*/ 26 w 89"/>
                <a:gd name="T31" fmla="*/ 13 h 78"/>
                <a:gd name="T32" fmla="*/ 28 w 89"/>
                <a:gd name="T33" fmla="*/ 9 h 78"/>
                <a:gd name="T34" fmla="*/ 28 w 89"/>
                <a:gd name="T35" fmla="*/ 2 h 78"/>
                <a:gd name="T36" fmla="*/ 26 w 89"/>
                <a:gd name="T37" fmla="*/ 0 h 78"/>
                <a:gd name="T38" fmla="*/ 25 w 89"/>
                <a:gd name="T39" fmla="*/ 0 h 78"/>
                <a:gd name="T40" fmla="*/ 26 w 89"/>
                <a:gd name="T41" fmla="*/ 0 h 78"/>
                <a:gd name="T42" fmla="*/ 34 w 89"/>
                <a:gd name="T43" fmla="*/ 4 h 78"/>
                <a:gd name="T44" fmla="*/ 47 w 89"/>
                <a:gd name="T45" fmla="*/ 17 h 78"/>
                <a:gd name="T46" fmla="*/ 49 w 89"/>
                <a:gd name="T47" fmla="*/ 19 h 78"/>
                <a:gd name="T48" fmla="*/ 53 w 89"/>
                <a:gd name="T49" fmla="*/ 23 h 78"/>
                <a:gd name="T50" fmla="*/ 60 w 89"/>
                <a:gd name="T51" fmla="*/ 25 h 78"/>
                <a:gd name="T52" fmla="*/ 70 w 89"/>
                <a:gd name="T53" fmla="*/ 28 h 78"/>
                <a:gd name="T54" fmla="*/ 74 w 89"/>
                <a:gd name="T55" fmla="*/ 26 h 78"/>
                <a:gd name="T56" fmla="*/ 77 w 89"/>
                <a:gd name="T57" fmla="*/ 26 h 78"/>
                <a:gd name="T58" fmla="*/ 85 w 89"/>
                <a:gd name="T59" fmla="*/ 21 h 78"/>
                <a:gd name="T60" fmla="*/ 87 w 89"/>
                <a:gd name="T61" fmla="*/ 23 h 78"/>
                <a:gd name="T62" fmla="*/ 89 w 89"/>
                <a:gd name="T63" fmla="*/ 25 h 78"/>
                <a:gd name="T64" fmla="*/ 83 w 89"/>
                <a:gd name="T65" fmla="*/ 30 h 78"/>
                <a:gd name="T66" fmla="*/ 79 w 89"/>
                <a:gd name="T67" fmla="*/ 38 h 78"/>
                <a:gd name="T68" fmla="*/ 76 w 89"/>
                <a:gd name="T69" fmla="*/ 43 h 78"/>
                <a:gd name="T70" fmla="*/ 70 w 89"/>
                <a:gd name="T71" fmla="*/ 45 h 78"/>
                <a:gd name="T72" fmla="*/ 60 w 89"/>
                <a:gd name="T73" fmla="*/ 49 h 78"/>
                <a:gd name="T74" fmla="*/ 49 w 89"/>
                <a:gd name="T75" fmla="*/ 51 h 78"/>
                <a:gd name="T76" fmla="*/ 51 w 89"/>
                <a:gd name="T77" fmla="*/ 55 h 78"/>
                <a:gd name="T78" fmla="*/ 51 w 89"/>
                <a:gd name="T79" fmla="*/ 60 h 78"/>
                <a:gd name="T80" fmla="*/ 47 w 89"/>
                <a:gd name="T81" fmla="*/ 64 h 78"/>
                <a:gd name="T82" fmla="*/ 45 w 89"/>
                <a:gd name="T83" fmla="*/ 68 h 78"/>
                <a:gd name="T84" fmla="*/ 42 w 89"/>
                <a:gd name="T85" fmla="*/ 68 h 78"/>
                <a:gd name="T86" fmla="*/ 38 w 89"/>
                <a:gd name="T87" fmla="*/ 64 h 78"/>
                <a:gd name="T88" fmla="*/ 32 w 89"/>
                <a:gd name="T89" fmla="*/ 60 h 78"/>
                <a:gd name="T90" fmla="*/ 23 w 89"/>
                <a:gd name="T91" fmla="*/ 55 h 78"/>
                <a:gd name="T92" fmla="*/ 19 w 89"/>
                <a:gd name="T93" fmla="*/ 57 h 78"/>
                <a:gd name="T94" fmla="*/ 15 w 89"/>
                <a:gd name="T95" fmla="*/ 60 h 78"/>
                <a:gd name="T96" fmla="*/ 6 w 89"/>
                <a:gd name="T97" fmla="*/ 62 h 78"/>
                <a:gd name="T98" fmla="*/ 15 w 89"/>
                <a:gd name="T99" fmla="*/ 72 h 78"/>
                <a:gd name="T100" fmla="*/ 2 w 89"/>
                <a:gd name="T101" fmla="*/ 72 h 78"/>
                <a:gd name="T102" fmla="*/ 0 w 89"/>
                <a:gd name="T103" fmla="*/ 72 h 78"/>
                <a:gd name="T104" fmla="*/ 0 w 89"/>
                <a:gd name="T105" fmla="*/ 72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9" h="78">
                  <a:moveTo>
                    <a:pt x="0" y="72"/>
                  </a:moveTo>
                  <a:lnTo>
                    <a:pt x="0" y="72"/>
                  </a:lnTo>
                  <a:lnTo>
                    <a:pt x="0" y="64"/>
                  </a:lnTo>
                  <a:lnTo>
                    <a:pt x="0" y="64"/>
                  </a:lnTo>
                  <a:lnTo>
                    <a:pt x="0" y="64"/>
                  </a:lnTo>
                  <a:lnTo>
                    <a:pt x="0" y="60"/>
                  </a:lnTo>
                  <a:lnTo>
                    <a:pt x="0" y="60"/>
                  </a:lnTo>
                  <a:lnTo>
                    <a:pt x="0" y="55"/>
                  </a:lnTo>
                  <a:lnTo>
                    <a:pt x="0" y="53"/>
                  </a:lnTo>
                  <a:lnTo>
                    <a:pt x="2" y="51"/>
                  </a:lnTo>
                  <a:lnTo>
                    <a:pt x="2" y="51"/>
                  </a:lnTo>
                  <a:lnTo>
                    <a:pt x="6" y="49"/>
                  </a:lnTo>
                  <a:lnTo>
                    <a:pt x="7" y="47"/>
                  </a:lnTo>
                  <a:lnTo>
                    <a:pt x="7" y="47"/>
                  </a:lnTo>
                  <a:lnTo>
                    <a:pt x="6" y="45"/>
                  </a:lnTo>
                  <a:lnTo>
                    <a:pt x="6" y="43"/>
                  </a:lnTo>
                  <a:lnTo>
                    <a:pt x="6" y="42"/>
                  </a:lnTo>
                  <a:lnTo>
                    <a:pt x="6" y="42"/>
                  </a:lnTo>
                  <a:lnTo>
                    <a:pt x="9" y="40"/>
                  </a:lnTo>
                  <a:lnTo>
                    <a:pt x="11" y="40"/>
                  </a:lnTo>
                  <a:lnTo>
                    <a:pt x="13" y="42"/>
                  </a:lnTo>
                  <a:lnTo>
                    <a:pt x="19" y="42"/>
                  </a:lnTo>
                  <a:lnTo>
                    <a:pt x="19" y="42"/>
                  </a:lnTo>
                  <a:lnTo>
                    <a:pt x="21" y="38"/>
                  </a:lnTo>
                  <a:lnTo>
                    <a:pt x="23" y="36"/>
                  </a:lnTo>
                  <a:lnTo>
                    <a:pt x="25" y="32"/>
                  </a:lnTo>
                  <a:lnTo>
                    <a:pt x="25" y="32"/>
                  </a:lnTo>
                  <a:lnTo>
                    <a:pt x="25" y="25"/>
                  </a:lnTo>
                  <a:lnTo>
                    <a:pt x="25" y="25"/>
                  </a:lnTo>
                  <a:lnTo>
                    <a:pt x="25" y="21"/>
                  </a:lnTo>
                  <a:lnTo>
                    <a:pt x="26" y="17"/>
                  </a:lnTo>
                  <a:lnTo>
                    <a:pt x="26" y="13"/>
                  </a:lnTo>
                  <a:lnTo>
                    <a:pt x="26" y="13"/>
                  </a:lnTo>
                  <a:lnTo>
                    <a:pt x="28" y="9"/>
                  </a:lnTo>
                  <a:lnTo>
                    <a:pt x="28" y="6"/>
                  </a:lnTo>
                  <a:lnTo>
                    <a:pt x="28" y="2"/>
                  </a:lnTo>
                  <a:lnTo>
                    <a:pt x="28" y="2"/>
                  </a:lnTo>
                  <a:lnTo>
                    <a:pt x="26" y="0"/>
                  </a:lnTo>
                  <a:lnTo>
                    <a:pt x="25" y="0"/>
                  </a:lnTo>
                  <a:lnTo>
                    <a:pt x="25" y="0"/>
                  </a:lnTo>
                  <a:lnTo>
                    <a:pt x="26" y="0"/>
                  </a:lnTo>
                  <a:lnTo>
                    <a:pt x="26" y="0"/>
                  </a:lnTo>
                  <a:lnTo>
                    <a:pt x="30" y="0"/>
                  </a:lnTo>
                  <a:lnTo>
                    <a:pt x="34" y="4"/>
                  </a:lnTo>
                  <a:lnTo>
                    <a:pt x="40" y="8"/>
                  </a:lnTo>
                  <a:lnTo>
                    <a:pt x="47" y="17"/>
                  </a:lnTo>
                  <a:lnTo>
                    <a:pt x="47" y="17"/>
                  </a:lnTo>
                  <a:lnTo>
                    <a:pt x="49" y="19"/>
                  </a:lnTo>
                  <a:lnTo>
                    <a:pt x="49" y="19"/>
                  </a:lnTo>
                  <a:lnTo>
                    <a:pt x="53" y="23"/>
                  </a:lnTo>
                  <a:lnTo>
                    <a:pt x="57" y="25"/>
                  </a:lnTo>
                  <a:lnTo>
                    <a:pt x="60" y="25"/>
                  </a:lnTo>
                  <a:lnTo>
                    <a:pt x="70" y="28"/>
                  </a:lnTo>
                  <a:lnTo>
                    <a:pt x="70" y="28"/>
                  </a:lnTo>
                  <a:lnTo>
                    <a:pt x="70" y="26"/>
                  </a:lnTo>
                  <a:lnTo>
                    <a:pt x="74" y="26"/>
                  </a:lnTo>
                  <a:lnTo>
                    <a:pt x="74" y="26"/>
                  </a:lnTo>
                  <a:lnTo>
                    <a:pt x="77" y="26"/>
                  </a:lnTo>
                  <a:lnTo>
                    <a:pt x="81" y="25"/>
                  </a:lnTo>
                  <a:lnTo>
                    <a:pt x="85" y="21"/>
                  </a:lnTo>
                  <a:lnTo>
                    <a:pt x="85" y="21"/>
                  </a:lnTo>
                  <a:lnTo>
                    <a:pt x="87" y="23"/>
                  </a:lnTo>
                  <a:lnTo>
                    <a:pt x="89" y="23"/>
                  </a:lnTo>
                  <a:lnTo>
                    <a:pt x="89" y="25"/>
                  </a:lnTo>
                  <a:lnTo>
                    <a:pt x="89" y="25"/>
                  </a:lnTo>
                  <a:lnTo>
                    <a:pt x="83" y="30"/>
                  </a:lnTo>
                  <a:lnTo>
                    <a:pt x="79" y="32"/>
                  </a:lnTo>
                  <a:lnTo>
                    <a:pt x="79" y="38"/>
                  </a:lnTo>
                  <a:lnTo>
                    <a:pt x="83" y="38"/>
                  </a:lnTo>
                  <a:lnTo>
                    <a:pt x="76" y="43"/>
                  </a:lnTo>
                  <a:lnTo>
                    <a:pt x="76" y="43"/>
                  </a:lnTo>
                  <a:lnTo>
                    <a:pt x="70" y="45"/>
                  </a:lnTo>
                  <a:lnTo>
                    <a:pt x="60" y="49"/>
                  </a:lnTo>
                  <a:lnTo>
                    <a:pt x="60" y="49"/>
                  </a:lnTo>
                  <a:lnTo>
                    <a:pt x="55" y="49"/>
                  </a:lnTo>
                  <a:lnTo>
                    <a:pt x="49" y="51"/>
                  </a:lnTo>
                  <a:lnTo>
                    <a:pt x="49" y="51"/>
                  </a:lnTo>
                  <a:lnTo>
                    <a:pt x="51" y="55"/>
                  </a:lnTo>
                  <a:lnTo>
                    <a:pt x="51" y="57"/>
                  </a:lnTo>
                  <a:lnTo>
                    <a:pt x="51" y="60"/>
                  </a:lnTo>
                  <a:lnTo>
                    <a:pt x="51" y="60"/>
                  </a:lnTo>
                  <a:lnTo>
                    <a:pt x="47" y="64"/>
                  </a:lnTo>
                  <a:lnTo>
                    <a:pt x="47" y="64"/>
                  </a:lnTo>
                  <a:lnTo>
                    <a:pt x="45" y="68"/>
                  </a:lnTo>
                  <a:lnTo>
                    <a:pt x="43" y="70"/>
                  </a:lnTo>
                  <a:lnTo>
                    <a:pt x="42" y="68"/>
                  </a:lnTo>
                  <a:lnTo>
                    <a:pt x="42" y="68"/>
                  </a:lnTo>
                  <a:lnTo>
                    <a:pt x="38" y="64"/>
                  </a:lnTo>
                  <a:lnTo>
                    <a:pt x="34" y="62"/>
                  </a:lnTo>
                  <a:lnTo>
                    <a:pt x="32" y="60"/>
                  </a:lnTo>
                  <a:lnTo>
                    <a:pt x="26" y="60"/>
                  </a:lnTo>
                  <a:lnTo>
                    <a:pt x="23" y="55"/>
                  </a:lnTo>
                  <a:lnTo>
                    <a:pt x="23" y="55"/>
                  </a:lnTo>
                  <a:lnTo>
                    <a:pt x="19" y="57"/>
                  </a:lnTo>
                  <a:lnTo>
                    <a:pt x="15" y="59"/>
                  </a:lnTo>
                  <a:lnTo>
                    <a:pt x="15" y="60"/>
                  </a:lnTo>
                  <a:lnTo>
                    <a:pt x="6" y="57"/>
                  </a:lnTo>
                  <a:lnTo>
                    <a:pt x="6" y="62"/>
                  </a:lnTo>
                  <a:lnTo>
                    <a:pt x="13" y="68"/>
                  </a:lnTo>
                  <a:lnTo>
                    <a:pt x="15" y="72"/>
                  </a:lnTo>
                  <a:lnTo>
                    <a:pt x="9" y="72"/>
                  </a:lnTo>
                  <a:lnTo>
                    <a:pt x="2" y="72"/>
                  </a:lnTo>
                  <a:lnTo>
                    <a:pt x="0" y="78"/>
                  </a:lnTo>
                  <a:lnTo>
                    <a:pt x="0" y="72"/>
                  </a:lnTo>
                  <a:lnTo>
                    <a:pt x="0" y="72"/>
                  </a:lnTo>
                  <a:lnTo>
                    <a:pt x="0" y="72"/>
                  </a:lnTo>
                  <a:close/>
                </a:path>
              </a:pathLst>
            </a:custGeom>
            <a:solidFill>
              <a:schemeClr val="bg1">
                <a:lumMod val="85000"/>
              </a:schemeClr>
            </a:solidFill>
            <a:ln w="635" cap="rnd">
              <a:solidFill>
                <a:schemeClr val="bg1">
                  <a:alpha val="17000"/>
                </a:schemeClr>
              </a:solidFill>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03" name="Freeform 403">
              <a:extLst>
                <a:ext uri="{FF2B5EF4-FFF2-40B4-BE49-F238E27FC236}">
                  <a16:creationId xmlns:a16="http://schemas.microsoft.com/office/drawing/2014/main" id="{2D061F1E-4714-4F4D-A2E8-565A4BF15EC1}"/>
                </a:ext>
              </a:extLst>
            </p:cNvPr>
            <p:cNvSpPr>
              <a:spLocks/>
            </p:cNvSpPr>
            <p:nvPr userDrawn="1"/>
          </p:nvSpPr>
          <p:spPr bwMode="auto">
            <a:xfrm>
              <a:off x="3982469" y="2313551"/>
              <a:ext cx="135891" cy="101349"/>
            </a:xfrm>
            <a:custGeom>
              <a:avLst/>
              <a:gdLst>
                <a:gd name="T0" fmla="*/ 0 w 89"/>
                <a:gd name="T1" fmla="*/ 72 h 78"/>
                <a:gd name="T2" fmla="*/ 0 w 89"/>
                <a:gd name="T3" fmla="*/ 64 h 78"/>
                <a:gd name="T4" fmla="*/ 0 w 89"/>
                <a:gd name="T5" fmla="*/ 60 h 78"/>
                <a:gd name="T6" fmla="*/ 0 w 89"/>
                <a:gd name="T7" fmla="*/ 55 h 78"/>
                <a:gd name="T8" fmla="*/ 2 w 89"/>
                <a:gd name="T9" fmla="*/ 51 h 78"/>
                <a:gd name="T10" fmla="*/ 6 w 89"/>
                <a:gd name="T11" fmla="*/ 49 h 78"/>
                <a:gd name="T12" fmla="*/ 7 w 89"/>
                <a:gd name="T13" fmla="*/ 47 h 78"/>
                <a:gd name="T14" fmla="*/ 6 w 89"/>
                <a:gd name="T15" fmla="*/ 43 h 78"/>
                <a:gd name="T16" fmla="*/ 6 w 89"/>
                <a:gd name="T17" fmla="*/ 42 h 78"/>
                <a:gd name="T18" fmla="*/ 11 w 89"/>
                <a:gd name="T19" fmla="*/ 40 h 78"/>
                <a:gd name="T20" fmla="*/ 19 w 89"/>
                <a:gd name="T21" fmla="*/ 42 h 78"/>
                <a:gd name="T22" fmla="*/ 21 w 89"/>
                <a:gd name="T23" fmla="*/ 38 h 78"/>
                <a:gd name="T24" fmla="*/ 25 w 89"/>
                <a:gd name="T25" fmla="*/ 32 h 78"/>
                <a:gd name="T26" fmla="*/ 25 w 89"/>
                <a:gd name="T27" fmla="*/ 25 h 78"/>
                <a:gd name="T28" fmla="*/ 25 w 89"/>
                <a:gd name="T29" fmla="*/ 21 h 78"/>
                <a:gd name="T30" fmla="*/ 26 w 89"/>
                <a:gd name="T31" fmla="*/ 13 h 78"/>
                <a:gd name="T32" fmla="*/ 28 w 89"/>
                <a:gd name="T33" fmla="*/ 9 h 78"/>
                <a:gd name="T34" fmla="*/ 28 w 89"/>
                <a:gd name="T35" fmla="*/ 2 h 78"/>
                <a:gd name="T36" fmla="*/ 26 w 89"/>
                <a:gd name="T37" fmla="*/ 0 h 78"/>
                <a:gd name="T38" fmla="*/ 25 w 89"/>
                <a:gd name="T39" fmla="*/ 0 h 78"/>
                <a:gd name="T40" fmla="*/ 26 w 89"/>
                <a:gd name="T41" fmla="*/ 0 h 78"/>
                <a:gd name="T42" fmla="*/ 34 w 89"/>
                <a:gd name="T43" fmla="*/ 4 h 78"/>
                <a:gd name="T44" fmla="*/ 47 w 89"/>
                <a:gd name="T45" fmla="*/ 17 h 78"/>
                <a:gd name="T46" fmla="*/ 49 w 89"/>
                <a:gd name="T47" fmla="*/ 19 h 78"/>
                <a:gd name="T48" fmla="*/ 53 w 89"/>
                <a:gd name="T49" fmla="*/ 23 h 78"/>
                <a:gd name="T50" fmla="*/ 60 w 89"/>
                <a:gd name="T51" fmla="*/ 25 h 78"/>
                <a:gd name="T52" fmla="*/ 70 w 89"/>
                <a:gd name="T53" fmla="*/ 28 h 78"/>
                <a:gd name="T54" fmla="*/ 74 w 89"/>
                <a:gd name="T55" fmla="*/ 26 h 78"/>
                <a:gd name="T56" fmla="*/ 77 w 89"/>
                <a:gd name="T57" fmla="*/ 26 h 78"/>
                <a:gd name="T58" fmla="*/ 85 w 89"/>
                <a:gd name="T59" fmla="*/ 21 h 78"/>
                <a:gd name="T60" fmla="*/ 87 w 89"/>
                <a:gd name="T61" fmla="*/ 23 h 78"/>
                <a:gd name="T62" fmla="*/ 89 w 89"/>
                <a:gd name="T63" fmla="*/ 25 h 78"/>
                <a:gd name="T64" fmla="*/ 83 w 89"/>
                <a:gd name="T65" fmla="*/ 30 h 78"/>
                <a:gd name="T66" fmla="*/ 79 w 89"/>
                <a:gd name="T67" fmla="*/ 38 h 78"/>
                <a:gd name="T68" fmla="*/ 76 w 89"/>
                <a:gd name="T69" fmla="*/ 43 h 78"/>
                <a:gd name="T70" fmla="*/ 70 w 89"/>
                <a:gd name="T71" fmla="*/ 45 h 78"/>
                <a:gd name="T72" fmla="*/ 60 w 89"/>
                <a:gd name="T73" fmla="*/ 49 h 78"/>
                <a:gd name="T74" fmla="*/ 49 w 89"/>
                <a:gd name="T75" fmla="*/ 51 h 78"/>
                <a:gd name="T76" fmla="*/ 51 w 89"/>
                <a:gd name="T77" fmla="*/ 55 h 78"/>
                <a:gd name="T78" fmla="*/ 51 w 89"/>
                <a:gd name="T79" fmla="*/ 60 h 78"/>
                <a:gd name="T80" fmla="*/ 47 w 89"/>
                <a:gd name="T81" fmla="*/ 64 h 78"/>
                <a:gd name="T82" fmla="*/ 45 w 89"/>
                <a:gd name="T83" fmla="*/ 68 h 78"/>
                <a:gd name="T84" fmla="*/ 42 w 89"/>
                <a:gd name="T85" fmla="*/ 68 h 78"/>
                <a:gd name="T86" fmla="*/ 38 w 89"/>
                <a:gd name="T87" fmla="*/ 64 h 78"/>
                <a:gd name="T88" fmla="*/ 32 w 89"/>
                <a:gd name="T89" fmla="*/ 60 h 78"/>
                <a:gd name="T90" fmla="*/ 23 w 89"/>
                <a:gd name="T91" fmla="*/ 55 h 78"/>
                <a:gd name="T92" fmla="*/ 19 w 89"/>
                <a:gd name="T93" fmla="*/ 57 h 78"/>
                <a:gd name="T94" fmla="*/ 15 w 89"/>
                <a:gd name="T95" fmla="*/ 60 h 78"/>
                <a:gd name="T96" fmla="*/ 6 w 89"/>
                <a:gd name="T97" fmla="*/ 62 h 78"/>
                <a:gd name="T98" fmla="*/ 15 w 89"/>
                <a:gd name="T99" fmla="*/ 72 h 78"/>
                <a:gd name="T100" fmla="*/ 2 w 89"/>
                <a:gd name="T101" fmla="*/ 72 h 78"/>
                <a:gd name="T102" fmla="*/ 0 w 89"/>
                <a:gd name="T103" fmla="*/ 72 h 78"/>
                <a:gd name="T104" fmla="*/ 0 w 89"/>
                <a:gd name="T105" fmla="*/ 72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9" h="78">
                  <a:moveTo>
                    <a:pt x="0" y="72"/>
                  </a:moveTo>
                  <a:lnTo>
                    <a:pt x="0" y="72"/>
                  </a:lnTo>
                  <a:lnTo>
                    <a:pt x="0" y="64"/>
                  </a:lnTo>
                  <a:lnTo>
                    <a:pt x="0" y="64"/>
                  </a:lnTo>
                  <a:lnTo>
                    <a:pt x="0" y="64"/>
                  </a:lnTo>
                  <a:lnTo>
                    <a:pt x="0" y="60"/>
                  </a:lnTo>
                  <a:lnTo>
                    <a:pt x="0" y="60"/>
                  </a:lnTo>
                  <a:lnTo>
                    <a:pt x="0" y="55"/>
                  </a:lnTo>
                  <a:lnTo>
                    <a:pt x="0" y="53"/>
                  </a:lnTo>
                  <a:lnTo>
                    <a:pt x="2" y="51"/>
                  </a:lnTo>
                  <a:lnTo>
                    <a:pt x="2" y="51"/>
                  </a:lnTo>
                  <a:lnTo>
                    <a:pt x="6" y="49"/>
                  </a:lnTo>
                  <a:lnTo>
                    <a:pt x="7" y="47"/>
                  </a:lnTo>
                  <a:lnTo>
                    <a:pt x="7" y="47"/>
                  </a:lnTo>
                  <a:lnTo>
                    <a:pt x="6" y="45"/>
                  </a:lnTo>
                  <a:lnTo>
                    <a:pt x="6" y="43"/>
                  </a:lnTo>
                  <a:lnTo>
                    <a:pt x="6" y="42"/>
                  </a:lnTo>
                  <a:lnTo>
                    <a:pt x="6" y="42"/>
                  </a:lnTo>
                  <a:lnTo>
                    <a:pt x="9" y="40"/>
                  </a:lnTo>
                  <a:lnTo>
                    <a:pt x="11" y="40"/>
                  </a:lnTo>
                  <a:lnTo>
                    <a:pt x="13" y="42"/>
                  </a:lnTo>
                  <a:lnTo>
                    <a:pt x="19" y="42"/>
                  </a:lnTo>
                  <a:lnTo>
                    <a:pt x="19" y="42"/>
                  </a:lnTo>
                  <a:lnTo>
                    <a:pt x="21" y="38"/>
                  </a:lnTo>
                  <a:lnTo>
                    <a:pt x="23" y="36"/>
                  </a:lnTo>
                  <a:lnTo>
                    <a:pt x="25" y="32"/>
                  </a:lnTo>
                  <a:lnTo>
                    <a:pt x="25" y="32"/>
                  </a:lnTo>
                  <a:lnTo>
                    <a:pt x="25" y="25"/>
                  </a:lnTo>
                  <a:lnTo>
                    <a:pt x="25" y="25"/>
                  </a:lnTo>
                  <a:lnTo>
                    <a:pt x="25" y="21"/>
                  </a:lnTo>
                  <a:lnTo>
                    <a:pt x="26" y="17"/>
                  </a:lnTo>
                  <a:lnTo>
                    <a:pt x="26" y="13"/>
                  </a:lnTo>
                  <a:lnTo>
                    <a:pt x="26" y="13"/>
                  </a:lnTo>
                  <a:lnTo>
                    <a:pt x="28" y="9"/>
                  </a:lnTo>
                  <a:lnTo>
                    <a:pt x="28" y="6"/>
                  </a:lnTo>
                  <a:lnTo>
                    <a:pt x="28" y="2"/>
                  </a:lnTo>
                  <a:lnTo>
                    <a:pt x="28" y="2"/>
                  </a:lnTo>
                  <a:lnTo>
                    <a:pt x="26" y="0"/>
                  </a:lnTo>
                  <a:lnTo>
                    <a:pt x="25" y="0"/>
                  </a:lnTo>
                  <a:lnTo>
                    <a:pt x="25" y="0"/>
                  </a:lnTo>
                  <a:lnTo>
                    <a:pt x="26" y="0"/>
                  </a:lnTo>
                  <a:lnTo>
                    <a:pt x="26" y="0"/>
                  </a:lnTo>
                  <a:lnTo>
                    <a:pt x="30" y="0"/>
                  </a:lnTo>
                  <a:lnTo>
                    <a:pt x="34" y="4"/>
                  </a:lnTo>
                  <a:lnTo>
                    <a:pt x="40" y="8"/>
                  </a:lnTo>
                  <a:lnTo>
                    <a:pt x="47" y="17"/>
                  </a:lnTo>
                  <a:lnTo>
                    <a:pt x="47" y="17"/>
                  </a:lnTo>
                  <a:lnTo>
                    <a:pt x="49" y="19"/>
                  </a:lnTo>
                  <a:lnTo>
                    <a:pt x="49" y="19"/>
                  </a:lnTo>
                  <a:lnTo>
                    <a:pt x="53" y="23"/>
                  </a:lnTo>
                  <a:lnTo>
                    <a:pt x="57" y="25"/>
                  </a:lnTo>
                  <a:lnTo>
                    <a:pt x="60" y="25"/>
                  </a:lnTo>
                  <a:lnTo>
                    <a:pt x="70" y="28"/>
                  </a:lnTo>
                  <a:lnTo>
                    <a:pt x="70" y="28"/>
                  </a:lnTo>
                  <a:lnTo>
                    <a:pt x="70" y="26"/>
                  </a:lnTo>
                  <a:lnTo>
                    <a:pt x="74" y="26"/>
                  </a:lnTo>
                  <a:lnTo>
                    <a:pt x="74" y="26"/>
                  </a:lnTo>
                  <a:lnTo>
                    <a:pt x="77" y="26"/>
                  </a:lnTo>
                  <a:lnTo>
                    <a:pt x="81" y="25"/>
                  </a:lnTo>
                  <a:lnTo>
                    <a:pt x="85" y="21"/>
                  </a:lnTo>
                  <a:lnTo>
                    <a:pt x="85" y="21"/>
                  </a:lnTo>
                  <a:lnTo>
                    <a:pt x="87" y="23"/>
                  </a:lnTo>
                  <a:lnTo>
                    <a:pt x="89" y="23"/>
                  </a:lnTo>
                  <a:lnTo>
                    <a:pt x="89" y="25"/>
                  </a:lnTo>
                  <a:lnTo>
                    <a:pt x="89" y="25"/>
                  </a:lnTo>
                  <a:lnTo>
                    <a:pt x="83" y="30"/>
                  </a:lnTo>
                  <a:lnTo>
                    <a:pt x="79" y="32"/>
                  </a:lnTo>
                  <a:lnTo>
                    <a:pt x="79" y="38"/>
                  </a:lnTo>
                  <a:lnTo>
                    <a:pt x="83" y="38"/>
                  </a:lnTo>
                  <a:lnTo>
                    <a:pt x="76" y="43"/>
                  </a:lnTo>
                  <a:lnTo>
                    <a:pt x="76" y="43"/>
                  </a:lnTo>
                  <a:lnTo>
                    <a:pt x="70" y="45"/>
                  </a:lnTo>
                  <a:lnTo>
                    <a:pt x="60" y="49"/>
                  </a:lnTo>
                  <a:lnTo>
                    <a:pt x="60" y="49"/>
                  </a:lnTo>
                  <a:lnTo>
                    <a:pt x="55" y="49"/>
                  </a:lnTo>
                  <a:lnTo>
                    <a:pt x="49" y="51"/>
                  </a:lnTo>
                  <a:lnTo>
                    <a:pt x="49" y="51"/>
                  </a:lnTo>
                  <a:lnTo>
                    <a:pt x="51" y="55"/>
                  </a:lnTo>
                  <a:lnTo>
                    <a:pt x="51" y="57"/>
                  </a:lnTo>
                  <a:lnTo>
                    <a:pt x="51" y="60"/>
                  </a:lnTo>
                  <a:lnTo>
                    <a:pt x="51" y="60"/>
                  </a:lnTo>
                  <a:lnTo>
                    <a:pt x="47" y="64"/>
                  </a:lnTo>
                  <a:lnTo>
                    <a:pt x="47" y="64"/>
                  </a:lnTo>
                  <a:lnTo>
                    <a:pt x="45" y="68"/>
                  </a:lnTo>
                  <a:lnTo>
                    <a:pt x="43" y="70"/>
                  </a:lnTo>
                  <a:lnTo>
                    <a:pt x="42" y="68"/>
                  </a:lnTo>
                  <a:lnTo>
                    <a:pt x="42" y="68"/>
                  </a:lnTo>
                  <a:lnTo>
                    <a:pt x="38" y="64"/>
                  </a:lnTo>
                  <a:lnTo>
                    <a:pt x="34" y="62"/>
                  </a:lnTo>
                  <a:lnTo>
                    <a:pt x="32" y="60"/>
                  </a:lnTo>
                  <a:lnTo>
                    <a:pt x="26" y="60"/>
                  </a:lnTo>
                  <a:lnTo>
                    <a:pt x="23" y="55"/>
                  </a:lnTo>
                  <a:lnTo>
                    <a:pt x="23" y="55"/>
                  </a:lnTo>
                  <a:lnTo>
                    <a:pt x="19" y="57"/>
                  </a:lnTo>
                  <a:lnTo>
                    <a:pt x="15" y="59"/>
                  </a:lnTo>
                  <a:lnTo>
                    <a:pt x="15" y="60"/>
                  </a:lnTo>
                  <a:lnTo>
                    <a:pt x="6" y="57"/>
                  </a:lnTo>
                  <a:lnTo>
                    <a:pt x="6" y="62"/>
                  </a:lnTo>
                  <a:lnTo>
                    <a:pt x="13" y="68"/>
                  </a:lnTo>
                  <a:lnTo>
                    <a:pt x="15" y="72"/>
                  </a:lnTo>
                  <a:lnTo>
                    <a:pt x="9" y="72"/>
                  </a:lnTo>
                  <a:lnTo>
                    <a:pt x="2" y="72"/>
                  </a:lnTo>
                  <a:lnTo>
                    <a:pt x="0" y="78"/>
                  </a:lnTo>
                  <a:lnTo>
                    <a:pt x="0" y="72"/>
                  </a:lnTo>
                  <a:lnTo>
                    <a:pt x="0" y="72"/>
                  </a:lnTo>
                  <a:lnTo>
                    <a:pt x="0" y="72"/>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04" name="Freeform 403">
              <a:extLst>
                <a:ext uri="{FF2B5EF4-FFF2-40B4-BE49-F238E27FC236}">
                  <a16:creationId xmlns:a16="http://schemas.microsoft.com/office/drawing/2014/main" id="{C923DF95-E60E-3542-8FD9-79224B7756FA}"/>
                </a:ext>
              </a:extLst>
            </p:cNvPr>
            <p:cNvSpPr>
              <a:spLocks/>
            </p:cNvSpPr>
            <p:nvPr userDrawn="1"/>
          </p:nvSpPr>
          <p:spPr bwMode="auto">
            <a:xfrm>
              <a:off x="1562274" y="1235457"/>
              <a:ext cx="3522039" cy="1174131"/>
            </a:xfrm>
            <a:custGeom>
              <a:avLst/>
              <a:gdLst>
                <a:gd name="T0" fmla="*/ 280 w 2307"/>
                <a:gd name="T1" fmla="*/ 749 h 904"/>
                <a:gd name="T2" fmla="*/ 484 w 2307"/>
                <a:gd name="T3" fmla="*/ 643 h 904"/>
                <a:gd name="T4" fmla="*/ 974 w 2307"/>
                <a:gd name="T5" fmla="*/ 735 h 904"/>
                <a:gd name="T6" fmla="*/ 1441 w 2307"/>
                <a:gd name="T7" fmla="*/ 749 h 904"/>
                <a:gd name="T8" fmla="*/ 1551 w 2307"/>
                <a:gd name="T9" fmla="*/ 648 h 904"/>
                <a:gd name="T10" fmla="*/ 1748 w 2307"/>
                <a:gd name="T11" fmla="*/ 535 h 904"/>
                <a:gd name="T12" fmla="*/ 1836 w 2307"/>
                <a:gd name="T13" fmla="*/ 463 h 904"/>
                <a:gd name="T14" fmla="*/ 1884 w 2307"/>
                <a:gd name="T15" fmla="*/ 490 h 904"/>
                <a:gd name="T16" fmla="*/ 1916 w 2307"/>
                <a:gd name="T17" fmla="*/ 490 h 904"/>
                <a:gd name="T18" fmla="*/ 1838 w 2307"/>
                <a:gd name="T19" fmla="*/ 561 h 904"/>
                <a:gd name="T20" fmla="*/ 1821 w 2307"/>
                <a:gd name="T21" fmla="*/ 677 h 904"/>
                <a:gd name="T22" fmla="*/ 1874 w 2307"/>
                <a:gd name="T23" fmla="*/ 650 h 904"/>
                <a:gd name="T24" fmla="*/ 1918 w 2307"/>
                <a:gd name="T25" fmla="*/ 567 h 904"/>
                <a:gd name="T26" fmla="*/ 1957 w 2307"/>
                <a:gd name="T27" fmla="*/ 497 h 904"/>
                <a:gd name="T28" fmla="*/ 2024 w 2307"/>
                <a:gd name="T29" fmla="*/ 501 h 904"/>
                <a:gd name="T30" fmla="*/ 2103 w 2307"/>
                <a:gd name="T31" fmla="*/ 450 h 904"/>
                <a:gd name="T32" fmla="*/ 2137 w 2307"/>
                <a:gd name="T33" fmla="*/ 420 h 904"/>
                <a:gd name="T34" fmla="*/ 2141 w 2307"/>
                <a:gd name="T35" fmla="*/ 391 h 904"/>
                <a:gd name="T36" fmla="*/ 2184 w 2307"/>
                <a:gd name="T37" fmla="*/ 372 h 904"/>
                <a:gd name="T38" fmla="*/ 2270 w 2307"/>
                <a:gd name="T39" fmla="*/ 401 h 904"/>
                <a:gd name="T40" fmla="*/ 2290 w 2307"/>
                <a:gd name="T41" fmla="*/ 340 h 904"/>
                <a:gd name="T42" fmla="*/ 2228 w 2307"/>
                <a:gd name="T43" fmla="*/ 317 h 904"/>
                <a:gd name="T44" fmla="*/ 2103 w 2307"/>
                <a:gd name="T45" fmla="*/ 249 h 904"/>
                <a:gd name="T46" fmla="*/ 2027 w 2307"/>
                <a:gd name="T47" fmla="*/ 278 h 904"/>
                <a:gd name="T48" fmla="*/ 1976 w 2307"/>
                <a:gd name="T49" fmla="*/ 255 h 904"/>
                <a:gd name="T50" fmla="*/ 1785 w 2307"/>
                <a:gd name="T51" fmla="*/ 215 h 904"/>
                <a:gd name="T52" fmla="*/ 1732 w 2307"/>
                <a:gd name="T53" fmla="*/ 185 h 904"/>
                <a:gd name="T54" fmla="*/ 1647 w 2307"/>
                <a:gd name="T55" fmla="*/ 168 h 904"/>
                <a:gd name="T56" fmla="*/ 1574 w 2307"/>
                <a:gd name="T57" fmla="*/ 198 h 904"/>
                <a:gd name="T58" fmla="*/ 1458 w 2307"/>
                <a:gd name="T59" fmla="*/ 223 h 904"/>
                <a:gd name="T60" fmla="*/ 1422 w 2307"/>
                <a:gd name="T61" fmla="*/ 143 h 904"/>
                <a:gd name="T62" fmla="*/ 1282 w 2307"/>
                <a:gd name="T63" fmla="*/ 140 h 904"/>
                <a:gd name="T64" fmla="*/ 1156 w 2307"/>
                <a:gd name="T65" fmla="*/ 126 h 904"/>
                <a:gd name="T66" fmla="*/ 1146 w 2307"/>
                <a:gd name="T67" fmla="*/ 121 h 904"/>
                <a:gd name="T68" fmla="*/ 1209 w 2307"/>
                <a:gd name="T69" fmla="*/ 68 h 904"/>
                <a:gd name="T70" fmla="*/ 1127 w 2307"/>
                <a:gd name="T71" fmla="*/ 39 h 904"/>
                <a:gd name="T72" fmla="*/ 1061 w 2307"/>
                <a:gd name="T73" fmla="*/ 2 h 904"/>
                <a:gd name="T74" fmla="*/ 999 w 2307"/>
                <a:gd name="T75" fmla="*/ 53 h 904"/>
                <a:gd name="T76" fmla="*/ 910 w 2307"/>
                <a:gd name="T77" fmla="*/ 68 h 904"/>
                <a:gd name="T78" fmla="*/ 842 w 2307"/>
                <a:gd name="T79" fmla="*/ 128 h 904"/>
                <a:gd name="T80" fmla="*/ 775 w 2307"/>
                <a:gd name="T81" fmla="*/ 176 h 904"/>
                <a:gd name="T82" fmla="*/ 724 w 2307"/>
                <a:gd name="T83" fmla="*/ 177 h 904"/>
                <a:gd name="T84" fmla="*/ 709 w 2307"/>
                <a:gd name="T85" fmla="*/ 206 h 904"/>
                <a:gd name="T86" fmla="*/ 664 w 2307"/>
                <a:gd name="T87" fmla="*/ 189 h 904"/>
                <a:gd name="T88" fmla="*/ 719 w 2307"/>
                <a:gd name="T89" fmla="*/ 304 h 904"/>
                <a:gd name="T90" fmla="*/ 634 w 2307"/>
                <a:gd name="T91" fmla="*/ 344 h 904"/>
                <a:gd name="T92" fmla="*/ 656 w 2307"/>
                <a:gd name="T93" fmla="*/ 306 h 904"/>
                <a:gd name="T94" fmla="*/ 649 w 2307"/>
                <a:gd name="T95" fmla="*/ 187 h 904"/>
                <a:gd name="T96" fmla="*/ 571 w 2307"/>
                <a:gd name="T97" fmla="*/ 219 h 904"/>
                <a:gd name="T98" fmla="*/ 594 w 2307"/>
                <a:gd name="T99" fmla="*/ 281 h 904"/>
                <a:gd name="T100" fmla="*/ 477 w 2307"/>
                <a:gd name="T101" fmla="*/ 263 h 904"/>
                <a:gd name="T102" fmla="*/ 388 w 2307"/>
                <a:gd name="T103" fmla="*/ 289 h 904"/>
                <a:gd name="T104" fmla="*/ 323 w 2307"/>
                <a:gd name="T105" fmla="*/ 297 h 904"/>
                <a:gd name="T106" fmla="*/ 254 w 2307"/>
                <a:gd name="T107" fmla="*/ 306 h 904"/>
                <a:gd name="T108" fmla="*/ 236 w 2307"/>
                <a:gd name="T109" fmla="*/ 344 h 904"/>
                <a:gd name="T110" fmla="*/ 174 w 2307"/>
                <a:gd name="T111" fmla="*/ 389 h 904"/>
                <a:gd name="T112" fmla="*/ 136 w 2307"/>
                <a:gd name="T113" fmla="*/ 406 h 904"/>
                <a:gd name="T114" fmla="*/ 93 w 2307"/>
                <a:gd name="T115" fmla="*/ 331 h 904"/>
                <a:gd name="T116" fmla="*/ 191 w 2307"/>
                <a:gd name="T117" fmla="*/ 334 h 904"/>
                <a:gd name="T118" fmla="*/ 132 w 2307"/>
                <a:gd name="T119" fmla="*/ 268 h 904"/>
                <a:gd name="T120" fmla="*/ 36 w 2307"/>
                <a:gd name="T121" fmla="*/ 348 h 904"/>
                <a:gd name="T122" fmla="*/ 57 w 2307"/>
                <a:gd name="T123" fmla="*/ 671 h 904"/>
                <a:gd name="T124" fmla="*/ 168 w 2307"/>
                <a:gd name="T125" fmla="*/ 856 h 9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307" h="904">
                  <a:moveTo>
                    <a:pt x="174" y="862"/>
                  </a:moveTo>
                  <a:lnTo>
                    <a:pt x="182" y="858"/>
                  </a:lnTo>
                  <a:lnTo>
                    <a:pt x="195" y="864"/>
                  </a:lnTo>
                  <a:lnTo>
                    <a:pt x="218" y="864"/>
                  </a:lnTo>
                  <a:lnTo>
                    <a:pt x="231" y="879"/>
                  </a:lnTo>
                  <a:lnTo>
                    <a:pt x="236" y="875"/>
                  </a:lnTo>
                  <a:lnTo>
                    <a:pt x="252" y="875"/>
                  </a:lnTo>
                  <a:lnTo>
                    <a:pt x="261" y="889"/>
                  </a:lnTo>
                  <a:lnTo>
                    <a:pt x="271" y="892"/>
                  </a:lnTo>
                  <a:lnTo>
                    <a:pt x="282" y="904"/>
                  </a:lnTo>
                  <a:lnTo>
                    <a:pt x="291" y="904"/>
                  </a:lnTo>
                  <a:lnTo>
                    <a:pt x="299" y="896"/>
                  </a:lnTo>
                  <a:lnTo>
                    <a:pt x="299" y="896"/>
                  </a:lnTo>
                  <a:lnTo>
                    <a:pt x="295" y="892"/>
                  </a:lnTo>
                  <a:lnTo>
                    <a:pt x="291" y="890"/>
                  </a:lnTo>
                  <a:lnTo>
                    <a:pt x="291" y="889"/>
                  </a:lnTo>
                  <a:lnTo>
                    <a:pt x="291" y="889"/>
                  </a:lnTo>
                  <a:lnTo>
                    <a:pt x="289" y="883"/>
                  </a:lnTo>
                  <a:lnTo>
                    <a:pt x="286" y="879"/>
                  </a:lnTo>
                  <a:lnTo>
                    <a:pt x="282" y="873"/>
                  </a:lnTo>
                  <a:lnTo>
                    <a:pt x="282" y="873"/>
                  </a:lnTo>
                  <a:lnTo>
                    <a:pt x="284" y="870"/>
                  </a:lnTo>
                  <a:lnTo>
                    <a:pt x="284" y="864"/>
                  </a:lnTo>
                  <a:lnTo>
                    <a:pt x="284" y="864"/>
                  </a:lnTo>
                  <a:lnTo>
                    <a:pt x="284" y="855"/>
                  </a:lnTo>
                  <a:lnTo>
                    <a:pt x="280" y="849"/>
                  </a:lnTo>
                  <a:lnTo>
                    <a:pt x="274" y="843"/>
                  </a:lnTo>
                  <a:lnTo>
                    <a:pt x="274" y="843"/>
                  </a:lnTo>
                  <a:lnTo>
                    <a:pt x="276" y="841"/>
                  </a:lnTo>
                  <a:lnTo>
                    <a:pt x="276" y="841"/>
                  </a:lnTo>
                  <a:lnTo>
                    <a:pt x="278" y="838"/>
                  </a:lnTo>
                  <a:lnTo>
                    <a:pt x="278" y="838"/>
                  </a:lnTo>
                  <a:lnTo>
                    <a:pt x="280" y="832"/>
                  </a:lnTo>
                  <a:lnTo>
                    <a:pt x="282" y="826"/>
                  </a:lnTo>
                  <a:lnTo>
                    <a:pt x="286" y="821"/>
                  </a:lnTo>
                  <a:lnTo>
                    <a:pt x="297" y="815"/>
                  </a:lnTo>
                  <a:lnTo>
                    <a:pt x="301" y="809"/>
                  </a:lnTo>
                  <a:lnTo>
                    <a:pt x="306" y="805"/>
                  </a:lnTo>
                  <a:lnTo>
                    <a:pt x="301" y="798"/>
                  </a:lnTo>
                  <a:lnTo>
                    <a:pt x="306" y="798"/>
                  </a:lnTo>
                  <a:lnTo>
                    <a:pt x="293" y="775"/>
                  </a:lnTo>
                  <a:lnTo>
                    <a:pt x="280" y="775"/>
                  </a:lnTo>
                  <a:lnTo>
                    <a:pt x="280" y="768"/>
                  </a:lnTo>
                  <a:lnTo>
                    <a:pt x="272" y="760"/>
                  </a:lnTo>
                  <a:lnTo>
                    <a:pt x="272" y="756"/>
                  </a:lnTo>
                  <a:lnTo>
                    <a:pt x="280" y="749"/>
                  </a:lnTo>
                  <a:lnTo>
                    <a:pt x="274" y="737"/>
                  </a:lnTo>
                  <a:lnTo>
                    <a:pt x="284" y="728"/>
                  </a:lnTo>
                  <a:lnTo>
                    <a:pt x="286" y="720"/>
                  </a:lnTo>
                  <a:lnTo>
                    <a:pt x="297" y="732"/>
                  </a:lnTo>
                  <a:lnTo>
                    <a:pt x="305" y="728"/>
                  </a:lnTo>
                  <a:lnTo>
                    <a:pt x="305" y="716"/>
                  </a:lnTo>
                  <a:lnTo>
                    <a:pt x="318" y="701"/>
                  </a:lnTo>
                  <a:lnTo>
                    <a:pt x="335" y="692"/>
                  </a:lnTo>
                  <a:lnTo>
                    <a:pt x="339" y="698"/>
                  </a:lnTo>
                  <a:lnTo>
                    <a:pt x="346" y="698"/>
                  </a:lnTo>
                  <a:lnTo>
                    <a:pt x="352" y="692"/>
                  </a:lnTo>
                  <a:lnTo>
                    <a:pt x="359" y="701"/>
                  </a:lnTo>
                  <a:lnTo>
                    <a:pt x="369" y="698"/>
                  </a:lnTo>
                  <a:lnTo>
                    <a:pt x="382" y="709"/>
                  </a:lnTo>
                  <a:lnTo>
                    <a:pt x="386" y="720"/>
                  </a:lnTo>
                  <a:lnTo>
                    <a:pt x="388" y="716"/>
                  </a:lnTo>
                  <a:lnTo>
                    <a:pt x="392" y="711"/>
                  </a:lnTo>
                  <a:lnTo>
                    <a:pt x="403" y="716"/>
                  </a:lnTo>
                  <a:lnTo>
                    <a:pt x="403" y="716"/>
                  </a:lnTo>
                  <a:lnTo>
                    <a:pt x="407" y="711"/>
                  </a:lnTo>
                  <a:lnTo>
                    <a:pt x="410" y="707"/>
                  </a:lnTo>
                  <a:lnTo>
                    <a:pt x="412" y="707"/>
                  </a:lnTo>
                  <a:lnTo>
                    <a:pt x="412" y="707"/>
                  </a:lnTo>
                  <a:lnTo>
                    <a:pt x="412" y="707"/>
                  </a:lnTo>
                  <a:lnTo>
                    <a:pt x="428" y="707"/>
                  </a:lnTo>
                  <a:lnTo>
                    <a:pt x="428" y="707"/>
                  </a:lnTo>
                  <a:lnTo>
                    <a:pt x="428" y="711"/>
                  </a:lnTo>
                  <a:lnTo>
                    <a:pt x="429" y="711"/>
                  </a:lnTo>
                  <a:lnTo>
                    <a:pt x="429" y="711"/>
                  </a:lnTo>
                  <a:lnTo>
                    <a:pt x="429" y="711"/>
                  </a:lnTo>
                  <a:lnTo>
                    <a:pt x="433" y="709"/>
                  </a:lnTo>
                  <a:lnTo>
                    <a:pt x="435" y="707"/>
                  </a:lnTo>
                  <a:lnTo>
                    <a:pt x="441" y="707"/>
                  </a:lnTo>
                  <a:lnTo>
                    <a:pt x="448" y="716"/>
                  </a:lnTo>
                  <a:lnTo>
                    <a:pt x="460" y="718"/>
                  </a:lnTo>
                  <a:lnTo>
                    <a:pt x="465" y="713"/>
                  </a:lnTo>
                  <a:lnTo>
                    <a:pt x="473" y="716"/>
                  </a:lnTo>
                  <a:lnTo>
                    <a:pt x="486" y="713"/>
                  </a:lnTo>
                  <a:lnTo>
                    <a:pt x="488" y="705"/>
                  </a:lnTo>
                  <a:lnTo>
                    <a:pt x="473" y="698"/>
                  </a:lnTo>
                  <a:lnTo>
                    <a:pt x="471" y="688"/>
                  </a:lnTo>
                  <a:lnTo>
                    <a:pt x="482" y="684"/>
                  </a:lnTo>
                  <a:lnTo>
                    <a:pt x="479" y="671"/>
                  </a:lnTo>
                  <a:lnTo>
                    <a:pt x="492" y="665"/>
                  </a:lnTo>
                  <a:lnTo>
                    <a:pt x="484" y="658"/>
                  </a:lnTo>
                  <a:lnTo>
                    <a:pt x="484" y="643"/>
                  </a:lnTo>
                  <a:lnTo>
                    <a:pt x="503" y="646"/>
                  </a:lnTo>
                  <a:lnTo>
                    <a:pt x="601" y="612"/>
                  </a:lnTo>
                  <a:lnTo>
                    <a:pt x="613" y="618"/>
                  </a:lnTo>
                  <a:lnTo>
                    <a:pt x="624" y="618"/>
                  </a:lnTo>
                  <a:lnTo>
                    <a:pt x="626" y="637"/>
                  </a:lnTo>
                  <a:lnTo>
                    <a:pt x="626" y="637"/>
                  </a:lnTo>
                  <a:lnTo>
                    <a:pt x="643" y="637"/>
                  </a:lnTo>
                  <a:lnTo>
                    <a:pt x="643" y="645"/>
                  </a:lnTo>
                  <a:lnTo>
                    <a:pt x="651" y="637"/>
                  </a:lnTo>
                  <a:lnTo>
                    <a:pt x="660" y="643"/>
                  </a:lnTo>
                  <a:lnTo>
                    <a:pt x="656" y="658"/>
                  </a:lnTo>
                  <a:lnTo>
                    <a:pt x="668" y="658"/>
                  </a:lnTo>
                  <a:lnTo>
                    <a:pt x="700" y="637"/>
                  </a:lnTo>
                  <a:lnTo>
                    <a:pt x="706" y="637"/>
                  </a:lnTo>
                  <a:lnTo>
                    <a:pt x="704" y="648"/>
                  </a:lnTo>
                  <a:lnTo>
                    <a:pt x="723" y="664"/>
                  </a:lnTo>
                  <a:lnTo>
                    <a:pt x="751" y="715"/>
                  </a:lnTo>
                  <a:lnTo>
                    <a:pt x="757" y="711"/>
                  </a:lnTo>
                  <a:lnTo>
                    <a:pt x="758" y="701"/>
                  </a:lnTo>
                  <a:lnTo>
                    <a:pt x="770" y="715"/>
                  </a:lnTo>
                  <a:lnTo>
                    <a:pt x="779" y="715"/>
                  </a:lnTo>
                  <a:lnTo>
                    <a:pt x="789" y="713"/>
                  </a:lnTo>
                  <a:lnTo>
                    <a:pt x="798" y="709"/>
                  </a:lnTo>
                  <a:lnTo>
                    <a:pt x="806" y="718"/>
                  </a:lnTo>
                  <a:lnTo>
                    <a:pt x="811" y="728"/>
                  </a:lnTo>
                  <a:lnTo>
                    <a:pt x="817" y="728"/>
                  </a:lnTo>
                  <a:lnTo>
                    <a:pt x="817" y="737"/>
                  </a:lnTo>
                  <a:lnTo>
                    <a:pt x="827" y="743"/>
                  </a:lnTo>
                  <a:lnTo>
                    <a:pt x="838" y="743"/>
                  </a:lnTo>
                  <a:lnTo>
                    <a:pt x="842" y="737"/>
                  </a:lnTo>
                  <a:lnTo>
                    <a:pt x="851" y="747"/>
                  </a:lnTo>
                  <a:lnTo>
                    <a:pt x="855" y="752"/>
                  </a:lnTo>
                  <a:lnTo>
                    <a:pt x="862" y="743"/>
                  </a:lnTo>
                  <a:lnTo>
                    <a:pt x="876" y="739"/>
                  </a:lnTo>
                  <a:lnTo>
                    <a:pt x="887" y="728"/>
                  </a:lnTo>
                  <a:lnTo>
                    <a:pt x="887" y="728"/>
                  </a:lnTo>
                  <a:lnTo>
                    <a:pt x="893" y="724"/>
                  </a:lnTo>
                  <a:lnTo>
                    <a:pt x="898" y="722"/>
                  </a:lnTo>
                  <a:lnTo>
                    <a:pt x="900" y="720"/>
                  </a:lnTo>
                  <a:lnTo>
                    <a:pt x="912" y="716"/>
                  </a:lnTo>
                  <a:lnTo>
                    <a:pt x="919" y="716"/>
                  </a:lnTo>
                  <a:lnTo>
                    <a:pt x="925" y="715"/>
                  </a:lnTo>
                  <a:lnTo>
                    <a:pt x="942" y="722"/>
                  </a:lnTo>
                  <a:lnTo>
                    <a:pt x="944" y="730"/>
                  </a:lnTo>
                  <a:lnTo>
                    <a:pt x="957" y="734"/>
                  </a:lnTo>
                  <a:lnTo>
                    <a:pt x="974" y="735"/>
                  </a:lnTo>
                  <a:lnTo>
                    <a:pt x="987" y="732"/>
                  </a:lnTo>
                  <a:lnTo>
                    <a:pt x="991" y="722"/>
                  </a:lnTo>
                  <a:lnTo>
                    <a:pt x="985" y="709"/>
                  </a:lnTo>
                  <a:lnTo>
                    <a:pt x="999" y="686"/>
                  </a:lnTo>
                  <a:lnTo>
                    <a:pt x="1044" y="703"/>
                  </a:lnTo>
                  <a:lnTo>
                    <a:pt x="1052" y="720"/>
                  </a:lnTo>
                  <a:lnTo>
                    <a:pt x="1052" y="720"/>
                  </a:lnTo>
                  <a:lnTo>
                    <a:pt x="1059" y="724"/>
                  </a:lnTo>
                  <a:lnTo>
                    <a:pt x="1067" y="726"/>
                  </a:lnTo>
                  <a:lnTo>
                    <a:pt x="1071" y="728"/>
                  </a:lnTo>
                  <a:lnTo>
                    <a:pt x="1088" y="722"/>
                  </a:lnTo>
                  <a:lnTo>
                    <a:pt x="1106" y="724"/>
                  </a:lnTo>
                  <a:lnTo>
                    <a:pt x="1127" y="734"/>
                  </a:lnTo>
                  <a:lnTo>
                    <a:pt x="1137" y="745"/>
                  </a:lnTo>
                  <a:lnTo>
                    <a:pt x="1137" y="745"/>
                  </a:lnTo>
                  <a:lnTo>
                    <a:pt x="1165" y="749"/>
                  </a:lnTo>
                  <a:lnTo>
                    <a:pt x="1165" y="749"/>
                  </a:lnTo>
                  <a:lnTo>
                    <a:pt x="1176" y="745"/>
                  </a:lnTo>
                  <a:lnTo>
                    <a:pt x="1186" y="743"/>
                  </a:lnTo>
                  <a:lnTo>
                    <a:pt x="1197" y="743"/>
                  </a:lnTo>
                  <a:lnTo>
                    <a:pt x="1197" y="743"/>
                  </a:lnTo>
                  <a:lnTo>
                    <a:pt x="1212" y="726"/>
                  </a:lnTo>
                  <a:lnTo>
                    <a:pt x="1229" y="728"/>
                  </a:lnTo>
                  <a:lnTo>
                    <a:pt x="1233" y="734"/>
                  </a:lnTo>
                  <a:lnTo>
                    <a:pt x="1250" y="734"/>
                  </a:lnTo>
                  <a:lnTo>
                    <a:pt x="1271" y="743"/>
                  </a:lnTo>
                  <a:lnTo>
                    <a:pt x="1282" y="734"/>
                  </a:lnTo>
                  <a:lnTo>
                    <a:pt x="1290" y="734"/>
                  </a:lnTo>
                  <a:lnTo>
                    <a:pt x="1290" y="726"/>
                  </a:lnTo>
                  <a:lnTo>
                    <a:pt x="1290" y="722"/>
                  </a:lnTo>
                  <a:lnTo>
                    <a:pt x="1303" y="694"/>
                  </a:lnTo>
                  <a:lnTo>
                    <a:pt x="1313" y="686"/>
                  </a:lnTo>
                  <a:lnTo>
                    <a:pt x="1313" y="679"/>
                  </a:lnTo>
                  <a:lnTo>
                    <a:pt x="1303" y="673"/>
                  </a:lnTo>
                  <a:lnTo>
                    <a:pt x="1311" y="664"/>
                  </a:lnTo>
                  <a:lnTo>
                    <a:pt x="1332" y="658"/>
                  </a:lnTo>
                  <a:lnTo>
                    <a:pt x="1354" y="658"/>
                  </a:lnTo>
                  <a:lnTo>
                    <a:pt x="1366" y="665"/>
                  </a:lnTo>
                  <a:lnTo>
                    <a:pt x="1377" y="664"/>
                  </a:lnTo>
                  <a:lnTo>
                    <a:pt x="1386" y="671"/>
                  </a:lnTo>
                  <a:lnTo>
                    <a:pt x="1398" y="701"/>
                  </a:lnTo>
                  <a:lnTo>
                    <a:pt x="1407" y="724"/>
                  </a:lnTo>
                  <a:lnTo>
                    <a:pt x="1409" y="739"/>
                  </a:lnTo>
                  <a:lnTo>
                    <a:pt x="1420" y="743"/>
                  </a:lnTo>
                  <a:lnTo>
                    <a:pt x="1430" y="743"/>
                  </a:lnTo>
                  <a:lnTo>
                    <a:pt x="1441" y="749"/>
                  </a:lnTo>
                  <a:lnTo>
                    <a:pt x="1451" y="760"/>
                  </a:lnTo>
                  <a:lnTo>
                    <a:pt x="1458" y="779"/>
                  </a:lnTo>
                  <a:lnTo>
                    <a:pt x="1468" y="783"/>
                  </a:lnTo>
                  <a:lnTo>
                    <a:pt x="1477" y="783"/>
                  </a:lnTo>
                  <a:lnTo>
                    <a:pt x="1483" y="775"/>
                  </a:lnTo>
                  <a:lnTo>
                    <a:pt x="1496" y="771"/>
                  </a:lnTo>
                  <a:lnTo>
                    <a:pt x="1505" y="768"/>
                  </a:lnTo>
                  <a:lnTo>
                    <a:pt x="1509" y="783"/>
                  </a:lnTo>
                  <a:lnTo>
                    <a:pt x="1504" y="788"/>
                  </a:lnTo>
                  <a:lnTo>
                    <a:pt x="1488" y="826"/>
                  </a:lnTo>
                  <a:lnTo>
                    <a:pt x="1488" y="834"/>
                  </a:lnTo>
                  <a:lnTo>
                    <a:pt x="1468" y="834"/>
                  </a:lnTo>
                  <a:lnTo>
                    <a:pt x="1458" y="839"/>
                  </a:lnTo>
                  <a:lnTo>
                    <a:pt x="1458" y="872"/>
                  </a:lnTo>
                  <a:lnTo>
                    <a:pt x="1453" y="879"/>
                  </a:lnTo>
                  <a:lnTo>
                    <a:pt x="1453" y="883"/>
                  </a:lnTo>
                  <a:lnTo>
                    <a:pt x="1464" y="877"/>
                  </a:lnTo>
                  <a:lnTo>
                    <a:pt x="1473" y="872"/>
                  </a:lnTo>
                  <a:lnTo>
                    <a:pt x="1481" y="877"/>
                  </a:lnTo>
                  <a:lnTo>
                    <a:pt x="1490" y="881"/>
                  </a:lnTo>
                  <a:lnTo>
                    <a:pt x="1500" y="877"/>
                  </a:lnTo>
                  <a:lnTo>
                    <a:pt x="1507" y="868"/>
                  </a:lnTo>
                  <a:lnTo>
                    <a:pt x="1521" y="860"/>
                  </a:lnTo>
                  <a:lnTo>
                    <a:pt x="1528" y="851"/>
                  </a:lnTo>
                  <a:lnTo>
                    <a:pt x="1547" y="828"/>
                  </a:lnTo>
                  <a:lnTo>
                    <a:pt x="1557" y="811"/>
                  </a:lnTo>
                  <a:lnTo>
                    <a:pt x="1570" y="786"/>
                  </a:lnTo>
                  <a:lnTo>
                    <a:pt x="1581" y="775"/>
                  </a:lnTo>
                  <a:lnTo>
                    <a:pt x="1587" y="768"/>
                  </a:lnTo>
                  <a:lnTo>
                    <a:pt x="1592" y="749"/>
                  </a:lnTo>
                  <a:lnTo>
                    <a:pt x="1594" y="734"/>
                  </a:lnTo>
                  <a:lnTo>
                    <a:pt x="1594" y="716"/>
                  </a:lnTo>
                  <a:lnTo>
                    <a:pt x="1598" y="703"/>
                  </a:lnTo>
                  <a:lnTo>
                    <a:pt x="1604" y="692"/>
                  </a:lnTo>
                  <a:lnTo>
                    <a:pt x="1604" y="686"/>
                  </a:lnTo>
                  <a:lnTo>
                    <a:pt x="1604" y="673"/>
                  </a:lnTo>
                  <a:lnTo>
                    <a:pt x="1600" y="669"/>
                  </a:lnTo>
                  <a:lnTo>
                    <a:pt x="1606" y="669"/>
                  </a:lnTo>
                  <a:lnTo>
                    <a:pt x="1604" y="660"/>
                  </a:lnTo>
                  <a:lnTo>
                    <a:pt x="1587" y="641"/>
                  </a:lnTo>
                  <a:lnTo>
                    <a:pt x="1570" y="639"/>
                  </a:lnTo>
                  <a:lnTo>
                    <a:pt x="1566" y="645"/>
                  </a:lnTo>
                  <a:lnTo>
                    <a:pt x="1562" y="648"/>
                  </a:lnTo>
                  <a:lnTo>
                    <a:pt x="1562" y="654"/>
                  </a:lnTo>
                  <a:lnTo>
                    <a:pt x="1551" y="654"/>
                  </a:lnTo>
                  <a:lnTo>
                    <a:pt x="1551" y="648"/>
                  </a:lnTo>
                  <a:lnTo>
                    <a:pt x="1551" y="648"/>
                  </a:lnTo>
                  <a:lnTo>
                    <a:pt x="1551" y="646"/>
                  </a:lnTo>
                  <a:lnTo>
                    <a:pt x="1551" y="645"/>
                  </a:lnTo>
                  <a:lnTo>
                    <a:pt x="1551" y="643"/>
                  </a:lnTo>
                  <a:lnTo>
                    <a:pt x="1551" y="643"/>
                  </a:lnTo>
                  <a:lnTo>
                    <a:pt x="1553" y="641"/>
                  </a:lnTo>
                  <a:lnTo>
                    <a:pt x="1553" y="639"/>
                  </a:lnTo>
                  <a:lnTo>
                    <a:pt x="1553" y="637"/>
                  </a:lnTo>
                  <a:lnTo>
                    <a:pt x="1547" y="643"/>
                  </a:lnTo>
                  <a:lnTo>
                    <a:pt x="1543" y="648"/>
                  </a:lnTo>
                  <a:lnTo>
                    <a:pt x="1540" y="648"/>
                  </a:lnTo>
                  <a:lnTo>
                    <a:pt x="1541" y="633"/>
                  </a:lnTo>
                  <a:lnTo>
                    <a:pt x="1541" y="633"/>
                  </a:lnTo>
                  <a:lnTo>
                    <a:pt x="1530" y="631"/>
                  </a:lnTo>
                  <a:lnTo>
                    <a:pt x="1523" y="629"/>
                  </a:lnTo>
                  <a:lnTo>
                    <a:pt x="1521" y="629"/>
                  </a:lnTo>
                  <a:lnTo>
                    <a:pt x="1519" y="629"/>
                  </a:lnTo>
                  <a:lnTo>
                    <a:pt x="1519" y="629"/>
                  </a:lnTo>
                  <a:lnTo>
                    <a:pt x="1519" y="622"/>
                  </a:lnTo>
                  <a:lnTo>
                    <a:pt x="1558" y="594"/>
                  </a:lnTo>
                  <a:lnTo>
                    <a:pt x="1562" y="588"/>
                  </a:lnTo>
                  <a:lnTo>
                    <a:pt x="1585" y="561"/>
                  </a:lnTo>
                  <a:lnTo>
                    <a:pt x="1594" y="561"/>
                  </a:lnTo>
                  <a:lnTo>
                    <a:pt x="1596" y="550"/>
                  </a:lnTo>
                  <a:lnTo>
                    <a:pt x="1610" y="541"/>
                  </a:lnTo>
                  <a:lnTo>
                    <a:pt x="1623" y="525"/>
                  </a:lnTo>
                  <a:lnTo>
                    <a:pt x="1668" y="525"/>
                  </a:lnTo>
                  <a:lnTo>
                    <a:pt x="1674" y="529"/>
                  </a:lnTo>
                  <a:lnTo>
                    <a:pt x="1678" y="529"/>
                  </a:lnTo>
                  <a:lnTo>
                    <a:pt x="1679" y="522"/>
                  </a:lnTo>
                  <a:lnTo>
                    <a:pt x="1691" y="524"/>
                  </a:lnTo>
                  <a:lnTo>
                    <a:pt x="1706" y="524"/>
                  </a:lnTo>
                  <a:lnTo>
                    <a:pt x="1706" y="524"/>
                  </a:lnTo>
                  <a:lnTo>
                    <a:pt x="1712" y="524"/>
                  </a:lnTo>
                  <a:lnTo>
                    <a:pt x="1712" y="524"/>
                  </a:lnTo>
                  <a:lnTo>
                    <a:pt x="1715" y="524"/>
                  </a:lnTo>
                  <a:lnTo>
                    <a:pt x="1717" y="522"/>
                  </a:lnTo>
                  <a:lnTo>
                    <a:pt x="1721" y="518"/>
                  </a:lnTo>
                  <a:lnTo>
                    <a:pt x="1729" y="514"/>
                  </a:lnTo>
                  <a:lnTo>
                    <a:pt x="1734" y="518"/>
                  </a:lnTo>
                  <a:lnTo>
                    <a:pt x="1742" y="518"/>
                  </a:lnTo>
                  <a:lnTo>
                    <a:pt x="1753" y="522"/>
                  </a:lnTo>
                  <a:lnTo>
                    <a:pt x="1759" y="527"/>
                  </a:lnTo>
                  <a:lnTo>
                    <a:pt x="1748" y="529"/>
                  </a:lnTo>
                  <a:lnTo>
                    <a:pt x="1748" y="535"/>
                  </a:lnTo>
                  <a:lnTo>
                    <a:pt x="1748" y="535"/>
                  </a:lnTo>
                  <a:lnTo>
                    <a:pt x="1753" y="535"/>
                  </a:lnTo>
                  <a:lnTo>
                    <a:pt x="1753" y="535"/>
                  </a:lnTo>
                  <a:lnTo>
                    <a:pt x="1763" y="535"/>
                  </a:lnTo>
                  <a:lnTo>
                    <a:pt x="1763" y="535"/>
                  </a:lnTo>
                  <a:lnTo>
                    <a:pt x="1766" y="535"/>
                  </a:lnTo>
                  <a:lnTo>
                    <a:pt x="1770" y="535"/>
                  </a:lnTo>
                  <a:lnTo>
                    <a:pt x="1772" y="535"/>
                  </a:lnTo>
                  <a:lnTo>
                    <a:pt x="1772" y="535"/>
                  </a:lnTo>
                  <a:lnTo>
                    <a:pt x="1778" y="527"/>
                  </a:lnTo>
                  <a:lnTo>
                    <a:pt x="1785" y="529"/>
                  </a:lnTo>
                  <a:lnTo>
                    <a:pt x="1785" y="529"/>
                  </a:lnTo>
                  <a:lnTo>
                    <a:pt x="1793" y="531"/>
                  </a:lnTo>
                  <a:lnTo>
                    <a:pt x="1797" y="531"/>
                  </a:lnTo>
                  <a:lnTo>
                    <a:pt x="1801" y="531"/>
                  </a:lnTo>
                  <a:lnTo>
                    <a:pt x="1801" y="529"/>
                  </a:lnTo>
                  <a:lnTo>
                    <a:pt x="1801" y="529"/>
                  </a:lnTo>
                  <a:lnTo>
                    <a:pt x="1804" y="527"/>
                  </a:lnTo>
                  <a:lnTo>
                    <a:pt x="1804" y="524"/>
                  </a:lnTo>
                  <a:lnTo>
                    <a:pt x="1804" y="520"/>
                  </a:lnTo>
                  <a:lnTo>
                    <a:pt x="1793" y="520"/>
                  </a:lnTo>
                  <a:lnTo>
                    <a:pt x="1793" y="520"/>
                  </a:lnTo>
                  <a:lnTo>
                    <a:pt x="1793" y="516"/>
                  </a:lnTo>
                  <a:lnTo>
                    <a:pt x="1793" y="512"/>
                  </a:lnTo>
                  <a:lnTo>
                    <a:pt x="1795" y="508"/>
                  </a:lnTo>
                  <a:lnTo>
                    <a:pt x="1795" y="508"/>
                  </a:lnTo>
                  <a:lnTo>
                    <a:pt x="1808" y="495"/>
                  </a:lnTo>
                  <a:lnTo>
                    <a:pt x="1808" y="495"/>
                  </a:lnTo>
                  <a:lnTo>
                    <a:pt x="1812" y="490"/>
                  </a:lnTo>
                  <a:lnTo>
                    <a:pt x="1819" y="486"/>
                  </a:lnTo>
                  <a:lnTo>
                    <a:pt x="1819" y="486"/>
                  </a:lnTo>
                  <a:lnTo>
                    <a:pt x="1821" y="484"/>
                  </a:lnTo>
                  <a:lnTo>
                    <a:pt x="1823" y="482"/>
                  </a:lnTo>
                  <a:lnTo>
                    <a:pt x="1823" y="480"/>
                  </a:lnTo>
                  <a:lnTo>
                    <a:pt x="1823" y="480"/>
                  </a:lnTo>
                  <a:lnTo>
                    <a:pt x="1823" y="476"/>
                  </a:lnTo>
                  <a:lnTo>
                    <a:pt x="1823" y="474"/>
                  </a:lnTo>
                  <a:lnTo>
                    <a:pt x="1823" y="472"/>
                  </a:lnTo>
                  <a:lnTo>
                    <a:pt x="1823" y="472"/>
                  </a:lnTo>
                  <a:lnTo>
                    <a:pt x="1825" y="472"/>
                  </a:lnTo>
                  <a:lnTo>
                    <a:pt x="1825" y="472"/>
                  </a:lnTo>
                  <a:lnTo>
                    <a:pt x="1827" y="472"/>
                  </a:lnTo>
                  <a:lnTo>
                    <a:pt x="1827" y="469"/>
                  </a:lnTo>
                  <a:lnTo>
                    <a:pt x="1827" y="469"/>
                  </a:lnTo>
                  <a:lnTo>
                    <a:pt x="1833" y="465"/>
                  </a:lnTo>
                  <a:lnTo>
                    <a:pt x="1835" y="463"/>
                  </a:lnTo>
                  <a:lnTo>
                    <a:pt x="1836" y="463"/>
                  </a:lnTo>
                  <a:lnTo>
                    <a:pt x="1836" y="463"/>
                  </a:lnTo>
                  <a:lnTo>
                    <a:pt x="1846" y="463"/>
                  </a:lnTo>
                  <a:lnTo>
                    <a:pt x="1846" y="463"/>
                  </a:lnTo>
                  <a:lnTo>
                    <a:pt x="1853" y="465"/>
                  </a:lnTo>
                  <a:lnTo>
                    <a:pt x="1857" y="465"/>
                  </a:lnTo>
                  <a:lnTo>
                    <a:pt x="1857" y="465"/>
                  </a:lnTo>
                  <a:lnTo>
                    <a:pt x="1859" y="465"/>
                  </a:lnTo>
                  <a:lnTo>
                    <a:pt x="1861" y="465"/>
                  </a:lnTo>
                  <a:lnTo>
                    <a:pt x="1865" y="465"/>
                  </a:lnTo>
                  <a:lnTo>
                    <a:pt x="1865" y="465"/>
                  </a:lnTo>
                  <a:lnTo>
                    <a:pt x="1865" y="465"/>
                  </a:lnTo>
                  <a:lnTo>
                    <a:pt x="1867" y="461"/>
                  </a:lnTo>
                  <a:lnTo>
                    <a:pt x="1867" y="461"/>
                  </a:lnTo>
                  <a:lnTo>
                    <a:pt x="1869" y="465"/>
                  </a:lnTo>
                  <a:lnTo>
                    <a:pt x="1870" y="467"/>
                  </a:lnTo>
                  <a:lnTo>
                    <a:pt x="1872" y="469"/>
                  </a:lnTo>
                  <a:lnTo>
                    <a:pt x="1872" y="467"/>
                  </a:lnTo>
                  <a:lnTo>
                    <a:pt x="1872" y="467"/>
                  </a:lnTo>
                  <a:lnTo>
                    <a:pt x="1874" y="465"/>
                  </a:lnTo>
                  <a:lnTo>
                    <a:pt x="1874" y="461"/>
                  </a:lnTo>
                  <a:lnTo>
                    <a:pt x="1874" y="461"/>
                  </a:lnTo>
                  <a:lnTo>
                    <a:pt x="1878" y="461"/>
                  </a:lnTo>
                  <a:lnTo>
                    <a:pt x="1878" y="461"/>
                  </a:lnTo>
                  <a:lnTo>
                    <a:pt x="1878" y="465"/>
                  </a:lnTo>
                  <a:lnTo>
                    <a:pt x="1878" y="465"/>
                  </a:lnTo>
                  <a:lnTo>
                    <a:pt x="1878" y="469"/>
                  </a:lnTo>
                  <a:lnTo>
                    <a:pt x="1878" y="469"/>
                  </a:lnTo>
                  <a:lnTo>
                    <a:pt x="1878" y="469"/>
                  </a:lnTo>
                  <a:lnTo>
                    <a:pt x="1876" y="472"/>
                  </a:lnTo>
                  <a:lnTo>
                    <a:pt x="1874" y="474"/>
                  </a:lnTo>
                  <a:lnTo>
                    <a:pt x="1872" y="476"/>
                  </a:lnTo>
                  <a:lnTo>
                    <a:pt x="1872" y="476"/>
                  </a:lnTo>
                  <a:lnTo>
                    <a:pt x="1876" y="480"/>
                  </a:lnTo>
                  <a:lnTo>
                    <a:pt x="1876" y="480"/>
                  </a:lnTo>
                  <a:lnTo>
                    <a:pt x="1878" y="484"/>
                  </a:lnTo>
                  <a:lnTo>
                    <a:pt x="1878" y="486"/>
                  </a:lnTo>
                  <a:lnTo>
                    <a:pt x="1878" y="486"/>
                  </a:lnTo>
                  <a:lnTo>
                    <a:pt x="1874" y="488"/>
                  </a:lnTo>
                  <a:lnTo>
                    <a:pt x="1874" y="490"/>
                  </a:lnTo>
                  <a:lnTo>
                    <a:pt x="1874" y="490"/>
                  </a:lnTo>
                  <a:lnTo>
                    <a:pt x="1874" y="490"/>
                  </a:lnTo>
                  <a:lnTo>
                    <a:pt x="1874" y="490"/>
                  </a:lnTo>
                  <a:lnTo>
                    <a:pt x="1878" y="490"/>
                  </a:lnTo>
                  <a:lnTo>
                    <a:pt x="1880" y="490"/>
                  </a:lnTo>
                  <a:lnTo>
                    <a:pt x="1882" y="491"/>
                  </a:lnTo>
                  <a:lnTo>
                    <a:pt x="1884" y="490"/>
                  </a:lnTo>
                  <a:lnTo>
                    <a:pt x="1884" y="490"/>
                  </a:lnTo>
                  <a:lnTo>
                    <a:pt x="1889" y="486"/>
                  </a:lnTo>
                  <a:lnTo>
                    <a:pt x="1889" y="486"/>
                  </a:lnTo>
                  <a:lnTo>
                    <a:pt x="1893" y="482"/>
                  </a:lnTo>
                  <a:lnTo>
                    <a:pt x="1897" y="474"/>
                  </a:lnTo>
                  <a:lnTo>
                    <a:pt x="1906" y="471"/>
                  </a:lnTo>
                  <a:lnTo>
                    <a:pt x="1914" y="471"/>
                  </a:lnTo>
                  <a:lnTo>
                    <a:pt x="1914" y="471"/>
                  </a:lnTo>
                  <a:lnTo>
                    <a:pt x="1916" y="469"/>
                  </a:lnTo>
                  <a:lnTo>
                    <a:pt x="1918" y="469"/>
                  </a:lnTo>
                  <a:lnTo>
                    <a:pt x="1920" y="465"/>
                  </a:lnTo>
                  <a:lnTo>
                    <a:pt x="1920" y="465"/>
                  </a:lnTo>
                  <a:lnTo>
                    <a:pt x="1920" y="455"/>
                  </a:lnTo>
                  <a:lnTo>
                    <a:pt x="1922" y="448"/>
                  </a:lnTo>
                  <a:lnTo>
                    <a:pt x="1927" y="444"/>
                  </a:lnTo>
                  <a:lnTo>
                    <a:pt x="1935" y="440"/>
                  </a:lnTo>
                  <a:lnTo>
                    <a:pt x="1935" y="440"/>
                  </a:lnTo>
                  <a:lnTo>
                    <a:pt x="1939" y="444"/>
                  </a:lnTo>
                  <a:lnTo>
                    <a:pt x="1944" y="444"/>
                  </a:lnTo>
                  <a:lnTo>
                    <a:pt x="1944" y="444"/>
                  </a:lnTo>
                  <a:lnTo>
                    <a:pt x="1948" y="444"/>
                  </a:lnTo>
                  <a:lnTo>
                    <a:pt x="1952" y="446"/>
                  </a:lnTo>
                  <a:lnTo>
                    <a:pt x="1942" y="446"/>
                  </a:lnTo>
                  <a:lnTo>
                    <a:pt x="1935" y="454"/>
                  </a:lnTo>
                  <a:lnTo>
                    <a:pt x="1935" y="454"/>
                  </a:lnTo>
                  <a:lnTo>
                    <a:pt x="1933" y="457"/>
                  </a:lnTo>
                  <a:lnTo>
                    <a:pt x="1931" y="459"/>
                  </a:lnTo>
                  <a:lnTo>
                    <a:pt x="1931" y="461"/>
                  </a:lnTo>
                  <a:lnTo>
                    <a:pt x="1931" y="461"/>
                  </a:lnTo>
                  <a:lnTo>
                    <a:pt x="1931" y="469"/>
                  </a:lnTo>
                  <a:lnTo>
                    <a:pt x="1931" y="469"/>
                  </a:lnTo>
                  <a:lnTo>
                    <a:pt x="1931" y="471"/>
                  </a:lnTo>
                  <a:lnTo>
                    <a:pt x="1931" y="474"/>
                  </a:lnTo>
                  <a:lnTo>
                    <a:pt x="1929" y="476"/>
                  </a:lnTo>
                  <a:lnTo>
                    <a:pt x="1929" y="476"/>
                  </a:lnTo>
                  <a:lnTo>
                    <a:pt x="1927" y="478"/>
                  </a:lnTo>
                  <a:lnTo>
                    <a:pt x="1927" y="482"/>
                  </a:lnTo>
                  <a:lnTo>
                    <a:pt x="1923" y="486"/>
                  </a:lnTo>
                  <a:lnTo>
                    <a:pt x="1923" y="486"/>
                  </a:lnTo>
                  <a:lnTo>
                    <a:pt x="1922" y="488"/>
                  </a:lnTo>
                  <a:lnTo>
                    <a:pt x="1922" y="490"/>
                  </a:lnTo>
                  <a:lnTo>
                    <a:pt x="1920" y="490"/>
                  </a:lnTo>
                  <a:lnTo>
                    <a:pt x="1920" y="490"/>
                  </a:lnTo>
                  <a:lnTo>
                    <a:pt x="1918" y="490"/>
                  </a:lnTo>
                  <a:lnTo>
                    <a:pt x="1916" y="490"/>
                  </a:lnTo>
                  <a:lnTo>
                    <a:pt x="1916" y="490"/>
                  </a:lnTo>
                  <a:lnTo>
                    <a:pt x="1912" y="490"/>
                  </a:lnTo>
                  <a:lnTo>
                    <a:pt x="1912" y="490"/>
                  </a:lnTo>
                  <a:lnTo>
                    <a:pt x="1912" y="493"/>
                  </a:lnTo>
                  <a:lnTo>
                    <a:pt x="1910" y="495"/>
                  </a:lnTo>
                  <a:lnTo>
                    <a:pt x="1908" y="497"/>
                  </a:lnTo>
                  <a:lnTo>
                    <a:pt x="1906" y="497"/>
                  </a:lnTo>
                  <a:lnTo>
                    <a:pt x="1906" y="497"/>
                  </a:lnTo>
                  <a:lnTo>
                    <a:pt x="1905" y="497"/>
                  </a:lnTo>
                  <a:lnTo>
                    <a:pt x="1901" y="499"/>
                  </a:lnTo>
                  <a:lnTo>
                    <a:pt x="1897" y="501"/>
                  </a:lnTo>
                  <a:lnTo>
                    <a:pt x="1895" y="505"/>
                  </a:lnTo>
                  <a:lnTo>
                    <a:pt x="1895" y="505"/>
                  </a:lnTo>
                  <a:lnTo>
                    <a:pt x="1895" y="505"/>
                  </a:lnTo>
                  <a:lnTo>
                    <a:pt x="1895" y="507"/>
                  </a:lnTo>
                  <a:lnTo>
                    <a:pt x="1893" y="508"/>
                  </a:lnTo>
                  <a:lnTo>
                    <a:pt x="1893" y="508"/>
                  </a:lnTo>
                  <a:lnTo>
                    <a:pt x="1888" y="514"/>
                  </a:lnTo>
                  <a:lnTo>
                    <a:pt x="1884" y="516"/>
                  </a:lnTo>
                  <a:lnTo>
                    <a:pt x="1882" y="518"/>
                  </a:lnTo>
                  <a:lnTo>
                    <a:pt x="1880" y="522"/>
                  </a:lnTo>
                  <a:lnTo>
                    <a:pt x="1874" y="527"/>
                  </a:lnTo>
                  <a:lnTo>
                    <a:pt x="1870" y="531"/>
                  </a:lnTo>
                  <a:lnTo>
                    <a:pt x="1870" y="531"/>
                  </a:lnTo>
                  <a:lnTo>
                    <a:pt x="1870" y="533"/>
                  </a:lnTo>
                  <a:lnTo>
                    <a:pt x="1870" y="535"/>
                  </a:lnTo>
                  <a:lnTo>
                    <a:pt x="1869" y="537"/>
                  </a:lnTo>
                  <a:lnTo>
                    <a:pt x="1869" y="537"/>
                  </a:lnTo>
                  <a:lnTo>
                    <a:pt x="1865" y="539"/>
                  </a:lnTo>
                  <a:lnTo>
                    <a:pt x="1865" y="541"/>
                  </a:lnTo>
                  <a:lnTo>
                    <a:pt x="1865" y="541"/>
                  </a:lnTo>
                  <a:lnTo>
                    <a:pt x="1865" y="541"/>
                  </a:lnTo>
                  <a:lnTo>
                    <a:pt x="1865" y="542"/>
                  </a:lnTo>
                  <a:lnTo>
                    <a:pt x="1861" y="544"/>
                  </a:lnTo>
                  <a:lnTo>
                    <a:pt x="1859" y="546"/>
                  </a:lnTo>
                  <a:lnTo>
                    <a:pt x="1859" y="546"/>
                  </a:lnTo>
                  <a:lnTo>
                    <a:pt x="1853" y="550"/>
                  </a:lnTo>
                  <a:lnTo>
                    <a:pt x="1853" y="550"/>
                  </a:lnTo>
                  <a:lnTo>
                    <a:pt x="1853" y="552"/>
                  </a:lnTo>
                  <a:lnTo>
                    <a:pt x="1850" y="550"/>
                  </a:lnTo>
                  <a:lnTo>
                    <a:pt x="1848" y="552"/>
                  </a:lnTo>
                  <a:lnTo>
                    <a:pt x="1848" y="552"/>
                  </a:lnTo>
                  <a:lnTo>
                    <a:pt x="1848" y="552"/>
                  </a:lnTo>
                  <a:lnTo>
                    <a:pt x="1842" y="558"/>
                  </a:lnTo>
                  <a:lnTo>
                    <a:pt x="1842" y="558"/>
                  </a:lnTo>
                  <a:lnTo>
                    <a:pt x="1840" y="559"/>
                  </a:lnTo>
                  <a:lnTo>
                    <a:pt x="1838" y="561"/>
                  </a:lnTo>
                  <a:lnTo>
                    <a:pt x="1835" y="561"/>
                  </a:lnTo>
                  <a:lnTo>
                    <a:pt x="1835" y="561"/>
                  </a:lnTo>
                  <a:lnTo>
                    <a:pt x="1827" y="561"/>
                  </a:lnTo>
                  <a:lnTo>
                    <a:pt x="1827" y="561"/>
                  </a:lnTo>
                  <a:lnTo>
                    <a:pt x="1827" y="569"/>
                  </a:lnTo>
                  <a:lnTo>
                    <a:pt x="1827" y="575"/>
                  </a:lnTo>
                  <a:lnTo>
                    <a:pt x="1827" y="575"/>
                  </a:lnTo>
                  <a:lnTo>
                    <a:pt x="1823" y="577"/>
                  </a:lnTo>
                  <a:lnTo>
                    <a:pt x="1821" y="578"/>
                  </a:lnTo>
                  <a:lnTo>
                    <a:pt x="1821" y="578"/>
                  </a:lnTo>
                  <a:lnTo>
                    <a:pt x="1816" y="584"/>
                  </a:lnTo>
                  <a:lnTo>
                    <a:pt x="1816" y="584"/>
                  </a:lnTo>
                  <a:lnTo>
                    <a:pt x="1812" y="588"/>
                  </a:lnTo>
                  <a:lnTo>
                    <a:pt x="1812" y="590"/>
                  </a:lnTo>
                  <a:lnTo>
                    <a:pt x="1812" y="592"/>
                  </a:lnTo>
                  <a:lnTo>
                    <a:pt x="1812" y="592"/>
                  </a:lnTo>
                  <a:lnTo>
                    <a:pt x="1812" y="599"/>
                  </a:lnTo>
                  <a:lnTo>
                    <a:pt x="1812" y="599"/>
                  </a:lnTo>
                  <a:lnTo>
                    <a:pt x="1812" y="605"/>
                  </a:lnTo>
                  <a:lnTo>
                    <a:pt x="1812" y="605"/>
                  </a:lnTo>
                  <a:lnTo>
                    <a:pt x="1812" y="607"/>
                  </a:lnTo>
                  <a:lnTo>
                    <a:pt x="1812" y="609"/>
                  </a:lnTo>
                  <a:lnTo>
                    <a:pt x="1810" y="611"/>
                  </a:lnTo>
                  <a:lnTo>
                    <a:pt x="1810" y="616"/>
                  </a:lnTo>
                  <a:lnTo>
                    <a:pt x="1810" y="616"/>
                  </a:lnTo>
                  <a:lnTo>
                    <a:pt x="1810" y="633"/>
                  </a:lnTo>
                  <a:lnTo>
                    <a:pt x="1810" y="633"/>
                  </a:lnTo>
                  <a:lnTo>
                    <a:pt x="1812" y="637"/>
                  </a:lnTo>
                  <a:lnTo>
                    <a:pt x="1812" y="639"/>
                  </a:lnTo>
                  <a:lnTo>
                    <a:pt x="1814" y="641"/>
                  </a:lnTo>
                  <a:lnTo>
                    <a:pt x="1814" y="641"/>
                  </a:lnTo>
                  <a:lnTo>
                    <a:pt x="1814" y="648"/>
                  </a:lnTo>
                  <a:lnTo>
                    <a:pt x="1814" y="648"/>
                  </a:lnTo>
                  <a:lnTo>
                    <a:pt x="1816" y="650"/>
                  </a:lnTo>
                  <a:lnTo>
                    <a:pt x="1816" y="654"/>
                  </a:lnTo>
                  <a:lnTo>
                    <a:pt x="1816" y="654"/>
                  </a:lnTo>
                  <a:lnTo>
                    <a:pt x="1816" y="664"/>
                  </a:lnTo>
                  <a:lnTo>
                    <a:pt x="1816" y="664"/>
                  </a:lnTo>
                  <a:lnTo>
                    <a:pt x="1816" y="667"/>
                  </a:lnTo>
                  <a:lnTo>
                    <a:pt x="1816" y="669"/>
                  </a:lnTo>
                  <a:lnTo>
                    <a:pt x="1816" y="673"/>
                  </a:lnTo>
                  <a:lnTo>
                    <a:pt x="1816" y="673"/>
                  </a:lnTo>
                  <a:lnTo>
                    <a:pt x="1821" y="675"/>
                  </a:lnTo>
                  <a:lnTo>
                    <a:pt x="1821" y="677"/>
                  </a:lnTo>
                  <a:lnTo>
                    <a:pt x="1821" y="677"/>
                  </a:lnTo>
                  <a:lnTo>
                    <a:pt x="1821" y="677"/>
                  </a:lnTo>
                  <a:lnTo>
                    <a:pt x="1821" y="677"/>
                  </a:lnTo>
                  <a:lnTo>
                    <a:pt x="1819" y="679"/>
                  </a:lnTo>
                  <a:lnTo>
                    <a:pt x="1821" y="681"/>
                  </a:lnTo>
                  <a:lnTo>
                    <a:pt x="1821" y="684"/>
                  </a:lnTo>
                  <a:lnTo>
                    <a:pt x="1821" y="692"/>
                  </a:lnTo>
                  <a:lnTo>
                    <a:pt x="1821" y="692"/>
                  </a:lnTo>
                  <a:lnTo>
                    <a:pt x="1821" y="699"/>
                  </a:lnTo>
                  <a:lnTo>
                    <a:pt x="1821" y="699"/>
                  </a:lnTo>
                  <a:lnTo>
                    <a:pt x="1821" y="701"/>
                  </a:lnTo>
                  <a:lnTo>
                    <a:pt x="1823" y="703"/>
                  </a:lnTo>
                  <a:lnTo>
                    <a:pt x="1823" y="707"/>
                  </a:lnTo>
                  <a:lnTo>
                    <a:pt x="1823" y="713"/>
                  </a:lnTo>
                  <a:lnTo>
                    <a:pt x="1823" y="713"/>
                  </a:lnTo>
                  <a:lnTo>
                    <a:pt x="1827" y="716"/>
                  </a:lnTo>
                  <a:lnTo>
                    <a:pt x="1827" y="718"/>
                  </a:lnTo>
                  <a:lnTo>
                    <a:pt x="1827" y="718"/>
                  </a:lnTo>
                  <a:lnTo>
                    <a:pt x="1827" y="716"/>
                  </a:lnTo>
                  <a:lnTo>
                    <a:pt x="1827" y="716"/>
                  </a:lnTo>
                  <a:lnTo>
                    <a:pt x="1827" y="715"/>
                  </a:lnTo>
                  <a:lnTo>
                    <a:pt x="1829" y="713"/>
                  </a:lnTo>
                  <a:lnTo>
                    <a:pt x="1833" y="709"/>
                  </a:lnTo>
                  <a:lnTo>
                    <a:pt x="1833" y="709"/>
                  </a:lnTo>
                  <a:lnTo>
                    <a:pt x="1836" y="705"/>
                  </a:lnTo>
                  <a:lnTo>
                    <a:pt x="1836" y="705"/>
                  </a:lnTo>
                  <a:lnTo>
                    <a:pt x="1842" y="699"/>
                  </a:lnTo>
                  <a:lnTo>
                    <a:pt x="1842" y="699"/>
                  </a:lnTo>
                  <a:lnTo>
                    <a:pt x="1848" y="692"/>
                  </a:lnTo>
                  <a:lnTo>
                    <a:pt x="1848" y="692"/>
                  </a:lnTo>
                  <a:lnTo>
                    <a:pt x="1853" y="684"/>
                  </a:lnTo>
                  <a:lnTo>
                    <a:pt x="1853" y="675"/>
                  </a:lnTo>
                  <a:lnTo>
                    <a:pt x="1853" y="669"/>
                  </a:lnTo>
                  <a:lnTo>
                    <a:pt x="1853" y="669"/>
                  </a:lnTo>
                  <a:lnTo>
                    <a:pt x="1855" y="667"/>
                  </a:lnTo>
                  <a:lnTo>
                    <a:pt x="1857" y="665"/>
                  </a:lnTo>
                  <a:lnTo>
                    <a:pt x="1859" y="665"/>
                  </a:lnTo>
                  <a:lnTo>
                    <a:pt x="1859" y="665"/>
                  </a:lnTo>
                  <a:lnTo>
                    <a:pt x="1865" y="665"/>
                  </a:lnTo>
                  <a:lnTo>
                    <a:pt x="1865" y="665"/>
                  </a:lnTo>
                  <a:lnTo>
                    <a:pt x="1872" y="665"/>
                  </a:lnTo>
                  <a:lnTo>
                    <a:pt x="1872" y="665"/>
                  </a:lnTo>
                  <a:lnTo>
                    <a:pt x="1874" y="667"/>
                  </a:lnTo>
                  <a:lnTo>
                    <a:pt x="1874" y="665"/>
                  </a:lnTo>
                  <a:lnTo>
                    <a:pt x="1874" y="662"/>
                  </a:lnTo>
                  <a:lnTo>
                    <a:pt x="1874" y="662"/>
                  </a:lnTo>
                  <a:lnTo>
                    <a:pt x="1874" y="650"/>
                  </a:lnTo>
                  <a:lnTo>
                    <a:pt x="1874" y="650"/>
                  </a:lnTo>
                  <a:lnTo>
                    <a:pt x="1874" y="645"/>
                  </a:lnTo>
                  <a:lnTo>
                    <a:pt x="1874" y="645"/>
                  </a:lnTo>
                  <a:lnTo>
                    <a:pt x="1878" y="643"/>
                  </a:lnTo>
                  <a:lnTo>
                    <a:pt x="1882" y="639"/>
                  </a:lnTo>
                  <a:lnTo>
                    <a:pt x="1882" y="639"/>
                  </a:lnTo>
                  <a:lnTo>
                    <a:pt x="1884" y="637"/>
                  </a:lnTo>
                  <a:lnTo>
                    <a:pt x="1886" y="635"/>
                  </a:lnTo>
                  <a:lnTo>
                    <a:pt x="1889" y="635"/>
                  </a:lnTo>
                  <a:lnTo>
                    <a:pt x="1901" y="639"/>
                  </a:lnTo>
                  <a:lnTo>
                    <a:pt x="1901" y="639"/>
                  </a:lnTo>
                  <a:lnTo>
                    <a:pt x="1903" y="637"/>
                  </a:lnTo>
                  <a:lnTo>
                    <a:pt x="1905" y="637"/>
                  </a:lnTo>
                  <a:lnTo>
                    <a:pt x="1905" y="635"/>
                  </a:lnTo>
                  <a:lnTo>
                    <a:pt x="1905" y="635"/>
                  </a:lnTo>
                  <a:lnTo>
                    <a:pt x="1905" y="629"/>
                  </a:lnTo>
                  <a:lnTo>
                    <a:pt x="1905" y="628"/>
                  </a:lnTo>
                  <a:lnTo>
                    <a:pt x="1905" y="626"/>
                  </a:lnTo>
                  <a:lnTo>
                    <a:pt x="1905" y="626"/>
                  </a:lnTo>
                  <a:lnTo>
                    <a:pt x="1901" y="620"/>
                  </a:lnTo>
                  <a:lnTo>
                    <a:pt x="1899" y="614"/>
                  </a:lnTo>
                  <a:lnTo>
                    <a:pt x="1899" y="614"/>
                  </a:lnTo>
                  <a:lnTo>
                    <a:pt x="1899" y="612"/>
                  </a:lnTo>
                  <a:lnTo>
                    <a:pt x="1901" y="609"/>
                  </a:lnTo>
                  <a:lnTo>
                    <a:pt x="1901" y="609"/>
                  </a:lnTo>
                  <a:lnTo>
                    <a:pt x="1905" y="605"/>
                  </a:lnTo>
                  <a:lnTo>
                    <a:pt x="1905" y="603"/>
                  </a:lnTo>
                  <a:lnTo>
                    <a:pt x="1903" y="603"/>
                  </a:lnTo>
                  <a:lnTo>
                    <a:pt x="1901" y="603"/>
                  </a:lnTo>
                  <a:lnTo>
                    <a:pt x="1908" y="599"/>
                  </a:lnTo>
                  <a:lnTo>
                    <a:pt x="1908" y="594"/>
                  </a:lnTo>
                  <a:lnTo>
                    <a:pt x="1912" y="597"/>
                  </a:lnTo>
                  <a:lnTo>
                    <a:pt x="1920" y="601"/>
                  </a:lnTo>
                  <a:lnTo>
                    <a:pt x="1920" y="601"/>
                  </a:lnTo>
                  <a:lnTo>
                    <a:pt x="1920" y="601"/>
                  </a:lnTo>
                  <a:lnTo>
                    <a:pt x="1922" y="601"/>
                  </a:lnTo>
                  <a:lnTo>
                    <a:pt x="1922" y="597"/>
                  </a:lnTo>
                  <a:lnTo>
                    <a:pt x="1922" y="597"/>
                  </a:lnTo>
                  <a:lnTo>
                    <a:pt x="1922" y="590"/>
                  </a:lnTo>
                  <a:lnTo>
                    <a:pt x="1918" y="586"/>
                  </a:lnTo>
                  <a:lnTo>
                    <a:pt x="1912" y="584"/>
                  </a:lnTo>
                  <a:lnTo>
                    <a:pt x="1912" y="577"/>
                  </a:lnTo>
                  <a:lnTo>
                    <a:pt x="1914" y="571"/>
                  </a:lnTo>
                  <a:lnTo>
                    <a:pt x="1914" y="571"/>
                  </a:lnTo>
                  <a:lnTo>
                    <a:pt x="1916" y="569"/>
                  </a:lnTo>
                  <a:lnTo>
                    <a:pt x="1918" y="567"/>
                  </a:lnTo>
                  <a:lnTo>
                    <a:pt x="1918" y="567"/>
                  </a:lnTo>
                  <a:lnTo>
                    <a:pt x="1920" y="565"/>
                  </a:lnTo>
                  <a:lnTo>
                    <a:pt x="1920" y="563"/>
                  </a:lnTo>
                  <a:lnTo>
                    <a:pt x="1914" y="558"/>
                  </a:lnTo>
                  <a:lnTo>
                    <a:pt x="1914" y="558"/>
                  </a:lnTo>
                  <a:lnTo>
                    <a:pt x="1908" y="559"/>
                  </a:lnTo>
                  <a:lnTo>
                    <a:pt x="1906" y="561"/>
                  </a:lnTo>
                  <a:lnTo>
                    <a:pt x="1905" y="559"/>
                  </a:lnTo>
                  <a:lnTo>
                    <a:pt x="1905" y="559"/>
                  </a:lnTo>
                  <a:lnTo>
                    <a:pt x="1905" y="559"/>
                  </a:lnTo>
                  <a:lnTo>
                    <a:pt x="1905" y="558"/>
                  </a:lnTo>
                  <a:lnTo>
                    <a:pt x="1903" y="556"/>
                  </a:lnTo>
                  <a:lnTo>
                    <a:pt x="1903" y="554"/>
                  </a:lnTo>
                  <a:lnTo>
                    <a:pt x="1901" y="550"/>
                  </a:lnTo>
                  <a:lnTo>
                    <a:pt x="1901" y="550"/>
                  </a:lnTo>
                  <a:lnTo>
                    <a:pt x="1901" y="548"/>
                  </a:lnTo>
                  <a:lnTo>
                    <a:pt x="1901" y="546"/>
                  </a:lnTo>
                  <a:lnTo>
                    <a:pt x="1901" y="544"/>
                  </a:lnTo>
                  <a:lnTo>
                    <a:pt x="1905" y="544"/>
                  </a:lnTo>
                  <a:lnTo>
                    <a:pt x="1905" y="544"/>
                  </a:lnTo>
                  <a:lnTo>
                    <a:pt x="1906" y="544"/>
                  </a:lnTo>
                  <a:lnTo>
                    <a:pt x="1908" y="542"/>
                  </a:lnTo>
                  <a:lnTo>
                    <a:pt x="1910" y="541"/>
                  </a:lnTo>
                  <a:lnTo>
                    <a:pt x="1912" y="533"/>
                  </a:lnTo>
                  <a:lnTo>
                    <a:pt x="1912" y="533"/>
                  </a:lnTo>
                  <a:lnTo>
                    <a:pt x="1916" y="529"/>
                  </a:lnTo>
                  <a:lnTo>
                    <a:pt x="1918" y="527"/>
                  </a:lnTo>
                  <a:lnTo>
                    <a:pt x="1920" y="524"/>
                  </a:lnTo>
                  <a:lnTo>
                    <a:pt x="1920" y="524"/>
                  </a:lnTo>
                  <a:lnTo>
                    <a:pt x="1920" y="522"/>
                  </a:lnTo>
                  <a:lnTo>
                    <a:pt x="1920" y="522"/>
                  </a:lnTo>
                  <a:lnTo>
                    <a:pt x="1923" y="518"/>
                  </a:lnTo>
                  <a:lnTo>
                    <a:pt x="1923" y="518"/>
                  </a:lnTo>
                  <a:lnTo>
                    <a:pt x="1927" y="514"/>
                  </a:lnTo>
                  <a:lnTo>
                    <a:pt x="1927" y="510"/>
                  </a:lnTo>
                  <a:lnTo>
                    <a:pt x="1935" y="507"/>
                  </a:lnTo>
                  <a:lnTo>
                    <a:pt x="1935" y="507"/>
                  </a:lnTo>
                  <a:lnTo>
                    <a:pt x="1935" y="507"/>
                  </a:lnTo>
                  <a:lnTo>
                    <a:pt x="1939" y="507"/>
                  </a:lnTo>
                  <a:lnTo>
                    <a:pt x="1939" y="507"/>
                  </a:lnTo>
                  <a:lnTo>
                    <a:pt x="1944" y="507"/>
                  </a:lnTo>
                  <a:lnTo>
                    <a:pt x="1946" y="507"/>
                  </a:lnTo>
                  <a:lnTo>
                    <a:pt x="1948" y="507"/>
                  </a:lnTo>
                  <a:lnTo>
                    <a:pt x="1948" y="507"/>
                  </a:lnTo>
                  <a:lnTo>
                    <a:pt x="1954" y="501"/>
                  </a:lnTo>
                  <a:lnTo>
                    <a:pt x="1954" y="501"/>
                  </a:lnTo>
                  <a:lnTo>
                    <a:pt x="1957" y="497"/>
                  </a:lnTo>
                  <a:lnTo>
                    <a:pt x="1963" y="499"/>
                  </a:lnTo>
                  <a:lnTo>
                    <a:pt x="1963" y="499"/>
                  </a:lnTo>
                  <a:lnTo>
                    <a:pt x="1965" y="499"/>
                  </a:lnTo>
                  <a:lnTo>
                    <a:pt x="1965" y="501"/>
                  </a:lnTo>
                  <a:lnTo>
                    <a:pt x="1965" y="503"/>
                  </a:lnTo>
                  <a:lnTo>
                    <a:pt x="1965" y="503"/>
                  </a:lnTo>
                  <a:lnTo>
                    <a:pt x="1965" y="507"/>
                  </a:lnTo>
                  <a:lnTo>
                    <a:pt x="1963" y="510"/>
                  </a:lnTo>
                  <a:lnTo>
                    <a:pt x="1963" y="510"/>
                  </a:lnTo>
                  <a:lnTo>
                    <a:pt x="1963" y="512"/>
                  </a:lnTo>
                  <a:lnTo>
                    <a:pt x="1963" y="512"/>
                  </a:lnTo>
                  <a:lnTo>
                    <a:pt x="1965" y="512"/>
                  </a:lnTo>
                  <a:lnTo>
                    <a:pt x="1969" y="510"/>
                  </a:lnTo>
                  <a:lnTo>
                    <a:pt x="1969" y="510"/>
                  </a:lnTo>
                  <a:lnTo>
                    <a:pt x="1971" y="507"/>
                  </a:lnTo>
                  <a:lnTo>
                    <a:pt x="1975" y="505"/>
                  </a:lnTo>
                  <a:lnTo>
                    <a:pt x="1976" y="505"/>
                  </a:lnTo>
                  <a:lnTo>
                    <a:pt x="1978" y="503"/>
                  </a:lnTo>
                  <a:lnTo>
                    <a:pt x="1978" y="503"/>
                  </a:lnTo>
                  <a:lnTo>
                    <a:pt x="1978" y="501"/>
                  </a:lnTo>
                  <a:lnTo>
                    <a:pt x="1978" y="499"/>
                  </a:lnTo>
                  <a:lnTo>
                    <a:pt x="1980" y="499"/>
                  </a:lnTo>
                  <a:lnTo>
                    <a:pt x="1982" y="499"/>
                  </a:lnTo>
                  <a:lnTo>
                    <a:pt x="1982" y="499"/>
                  </a:lnTo>
                  <a:lnTo>
                    <a:pt x="1997" y="497"/>
                  </a:lnTo>
                  <a:lnTo>
                    <a:pt x="1997" y="497"/>
                  </a:lnTo>
                  <a:lnTo>
                    <a:pt x="2001" y="497"/>
                  </a:lnTo>
                  <a:lnTo>
                    <a:pt x="2001" y="497"/>
                  </a:lnTo>
                  <a:lnTo>
                    <a:pt x="2010" y="497"/>
                  </a:lnTo>
                  <a:lnTo>
                    <a:pt x="2010" y="497"/>
                  </a:lnTo>
                  <a:lnTo>
                    <a:pt x="2012" y="499"/>
                  </a:lnTo>
                  <a:lnTo>
                    <a:pt x="2014" y="499"/>
                  </a:lnTo>
                  <a:lnTo>
                    <a:pt x="2014" y="501"/>
                  </a:lnTo>
                  <a:lnTo>
                    <a:pt x="2014" y="501"/>
                  </a:lnTo>
                  <a:lnTo>
                    <a:pt x="2014" y="505"/>
                  </a:lnTo>
                  <a:lnTo>
                    <a:pt x="2014" y="507"/>
                  </a:lnTo>
                  <a:lnTo>
                    <a:pt x="2014" y="507"/>
                  </a:lnTo>
                  <a:lnTo>
                    <a:pt x="2014" y="507"/>
                  </a:lnTo>
                  <a:lnTo>
                    <a:pt x="2016" y="510"/>
                  </a:lnTo>
                  <a:lnTo>
                    <a:pt x="2020" y="510"/>
                  </a:lnTo>
                  <a:lnTo>
                    <a:pt x="2022" y="512"/>
                  </a:lnTo>
                  <a:lnTo>
                    <a:pt x="2022" y="510"/>
                  </a:lnTo>
                  <a:lnTo>
                    <a:pt x="2024" y="510"/>
                  </a:lnTo>
                  <a:lnTo>
                    <a:pt x="2024" y="510"/>
                  </a:lnTo>
                  <a:lnTo>
                    <a:pt x="2024" y="501"/>
                  </a:lnTo>
                  <a:lnTo>
                    <a:pt x="2024" y="501"/>
                  </a:lnTo>
                  <a:lnTo>
                    <a:pt x="2026" y="499"/>
                  </a:lnTo>
                  <a:lnTo>
                    <a:pt x="2026" y="499"/>
                  </a:lnTo>
                  <a:lnTo>
                    <a:pt x="2027" y="497"/>
                  </a:lnTo>
                  <a:lnTo>
                    <a:pt x="2031" y="497"/>
                  </a:lnTo>
                  <a:lnTo>
                    <a:pt x="2035" y="497"/>
                  </a:lnTo>
                  <a:lnTo>
                    <a:pt x="2037" y="495"/>
                  </a:lnTo>
                  <a:lnTo>
                    <a:pt x="2039" y="495"/>
                  </a:lnTo>
                  <a:lnTo>
                    <a:pt x="2039" y="495"/>
                  </a:lnTo>
                  <a:lnTo>
                    <a:pt x="2041" y="493"/>
                  </a:lnTo>
                  <a:lnTo>
                    <a:pt x="2043" y="491"/>
                  </a:lnTo>
                  <a:lnTo>
                    <a:pt x="2044" y="491"/>
                  </a:lnTo>
                  <a:lnTo>
                    <a:pt x="2048" y="490"/>
                  </a:lnTo>
                  <a:lnTo>
                    <a:pt x="2048" y="490"/>
                  </a:lnTo>
                  <a:lnTo>
                    <a:pt x="2050" y="486"/>
                  </a:lnTo>
                  <a:lnTo>
                    <a:pt x="2054" y="486"/>
                  </a:lnTo>
                  <a:lnTo>
                    <a:pt x="2054" y="486"/>
                  </a:lnTo>
                  <a:lnTo>
                    <a:pt x="2056" y="484"/>
                  </a:lnTo>
                  <a:lnTo>
                    <a:pt x="2056" y="484"/>
                  </a:lnTo>
                  <a:lnTo>
                    <a:pt x="2054" y="478"/>
                  </a:lnTo>
                  <a:lnTo>
                    <a:pt x="2056" y="476"/>
                  </a:lnTo>
                  <a:lnTo>
                    <a:pt x="2060" y="476"/>
                  </a:lnTo>
                  <a:lnTo>
                    <a:pt x="2060" y="476"/>
                  </a:lnTo>
                  <a:lnTo>
                    <a:pt x="2063" y="476"/>
                  </a:lnTo>
                  <a:lnTo>
                    <a:pt x="2065" y="474"/>
                  </a:lnTo>
                  <a:lnTo>
                    <a:pt x="2067" y="472"/>
                  </a:lnTo>
                  <a:lnTo>
                    <a:pt x="2067" y="472"/>
                  </a:lnTo>
                  <a:lnTo>
                    <a:pt x="2071" y="469"/>
                  </a:lnTo>
                  <a:lnTo>
                    <a:pt x="2071" y="469"/>
                  </a:lnTo>
                  <a:lnTo>
                    <a:pt x="2077" y="465"/>
                  </a:lnTo>
                  <a:lnTo>
                    <a:pt x="2077" y="465"/>
                  </a:lnTo>
                  <a:lnTo>
                    <a:pt x="2077" y="465"/>
                  </a:lnTo>
                  <a:lnTo>
                    <a:pt x="2080" y="465"/>
                  </a:lnTo>
                  <a:lnTo>
                    <a:pt x="2080" y="465"/>
                  </a:lnTo>
                  <a:lnTo>
                    <a:pt x="2084" y="465"/>
                  </a:lnTo>
                  <a:lnTo>
                    <a:pt x="2084" y="465"/>
                  </a:lnTo>
                  <a:lnTo>
                    <a:pt x="2086" y="463"/>
                  </a:lnTo>
                  <a:lnTo>
                    <a:pt x="2086" y="461"/>
                  </a:lnTo>
                  <a:lnTo>
                    <a:pt x="2090" y="461"/>
                  </a:lnTo>
                  <a:lnTo>
                    <a:pt x="2092" y="459"/>
                  </a:lnTo>
                  <a:lnTo>
                    <a:pt x="2092" y="459"/>
                  </a:lnTo>
                  <a:lnTo>
                    <a:pt x="2096" y="455"/>
                  </a:lnTo>
                  <a:lnTo>
                    <a:pt x="2097" y="454"/>
                  </a:lnTo>
                  <a:lnTo>
                    <a:pt x="2099" y="452"/>
                  </a:lnTo>
                  <a:lnTo>
                    <a:pt x="2099" y="452"/>
                  </a:lnTo>
                  <a:lnTo>
                    <a:pt x="2103" y="452"/>
                  </a:lnTo>
                  <a:lnTo>
                    <a:pt x="2103" y="450"/>
                  </a:lnTo>
                  <a:lnTo>
                    <a:pt x="2107" y="450"/>
                  </a:lnTo>
                  <a:lnTo>
                    <a:pt x="2107" y="450"/>
                  </a:lnTo>
                  <a:lnTo>
                    <a:pt x="2111" y="450"/>
                  </a:lnTo>
                  <a:lnTo>
                    <a:pt x="2111" y="448"/>
                  </a:lnTo>
                  <a:lnTo>
                    <a:pt x="2113" y="448"/>
                  </a:lnTo>
                  <a:lnTo>
                    <a:pt x="2113" y="448"/>
                  </a:lnTo>
                  <a:lnTo>
                    <a:pt x="2114" y="446"/>
                  </a:lnTo>
                  <a:lnTo>
                    <a:pt x="2118" y="444"/>
                  </a:lnTo>
                  <a:lnTo>
                    <a:pt x="2120" y="444"/>
                  </a:lnTo>
                  <a:lnTo>
                    <a:pt x="2120" y="444"/>
                  </a:lnTo>
                  <a:lnTo>
                    <a:pt x="2120" y="444"/>
                  </a:lnTo>
                  <a:lnTo>
                    <a:pt x="2120" y="440"/>
                  </a:lnTo>
                  <a:lnTo>
                    <a:pt x="2118" y="440"/>
                  </a:lnTo>
                  <a:lnTo>
                    <a:pt x="2118" y="440"/>
                  </a:lnTo>
                  <a:lnTo>
                    <a:pt x="2120" y="440"/>
                  </a:lnTo>
                  <a:lnTo>
                    <a:pt x="2120" y="440"/>
                  </a:lnTo>
                  <a:lnTo>
                    <a:pt x="2124" y="440"/>
                  </a:lnTo>
                  <a:lnTo>
                    <a:pt x="2126" y="442"/>
                  </a:lnTo>
                  <a:lnTo>
                    <a:pt x="2128" y="444"/>
                  </a:lnTo>
                  <a:lnTo>
                    <a:pt x="2135" y="448"/>
                  </a:lnTo>
                  <a:lnTo>
                    <a:pt x="2135" y="448"/>
                  </a:lnTo>
                  <a:lnTo>
                    <a:pt x="2143" y="448"/>
                  </a:lnTo>
                  <a:lnTo>
                    <a:pt x="2143" y="448"/>
                  </a:lnTo>
                  <a:lnTo>
                    <a:pt x="2147" y="448"/>
                  </a:lnTo>
                  <a:lnTo>
                    <a:pt x="2149" y="448"/>
                  </a:lnTo>
                  <a:lnTo>
                    <a:pt x="2150" y="450"/>
                  </a:lnTo>
                  <a:lnTo>
                    <a:pt x="2150" y="448"/>
                  </a:lnTo>
                  <a:lnTo>
                    <a:pt x="2150" y="448"/>
                  </a:lnTo>
                  <a:lnTo>
                    <a:pt x="2150" y="448"/>
                  </a:lnTo>
                  <a:lnTo>
                    <a:pt x="2150" y="444"/>
                  </a:lnTo>
                  <a:lnTo>
                    <a:pt x="2149" y="444"/>
                  </a:lnTo>
                  <a:lnTo>
                    <a:pt x="2149" y="444"/>
                  </a:lnTo>
                  <a:lnTo>
                    <a:pt x="2150" y="442"/>
                  </a:lnTo>
                  <a:lnTo>
                    <a:pt x="2150" y="442"/>
                  </a:lnTo>
                  <a:lnTo>
                    <a:pt x="2154" y="440"/>
                  </a:lnTo>
                  <a:lnTo>
                    <a:pt x="2154" y="440"/>
                  </a:lnTo>
                  <a:lnTo>
                    <a:pt x="2156" y="438"/>
                  </a:lnTo>
                  <a:lnTo>
                    <a:pt x="2156" y="438"/>
                  </a:lnTo>
                  <a:lnTo>
                    <a:pt x="2156" y="438"/>
                  </a:lnTo>
                  <a:lnTo>
                    <a:pt x="2154" y="435"/>
                  </a:lnTo>
                  <a:lnTo>
                    <a:pt x="2152" y="431"/>
                  </a:lnTo>
                  <a:lnTo>
                    <a:pt x="2152" y="431"/>
                  </a:lnTo>
                  <a:lnTo>
                    <a:pt x="2149" y="427"/>
                  </a:lnTo>
                  <a:lnTo>
                    <a:pt x="2143" y="420"/>
                  </a:lnTo>
                  <a:lnTo>
                    <a:pt x="2137" y="420"/>
                  </a:lnTo>
                  <a:lnTo>
                    <a:pt x="2137" y="420"/>
                  </a:lnTo>
                  <a:lnTo>
                    <a:pt x="2141" y="420"/>
                  </a:lnTo>
                  <a:lnTo>
                    <a:pt x="2143" y="418"/>
                  </a:lnTo>
                  <a:lnTo>
                    <a:pt x="2143" y="416"/>
                  </a:lnTo>
                  <a:lnTo>
                    <a:pt x="2143" y="416"/>
                  </a:lnTo>
                  <a:lnTo>
                    <a:pt x="2143" y="416"/>
                  </a:lnTo>
                  <a:lnTo>
                    <a:pt x="2141" y="412"/>
                  </a:lnTo>
                  <a:lnTo>
                    <a:pt x="2141" y="410"/>
                  </a:lnTo>
                  <a:lnTo>
                    <a:pt x="2141" y="410"/>
                  </a:lnTo>
                  <a:lnTo>
                    <a:pt x="2139" y="406"/>
                  </a:lnTo>
                  <a:lnTo>
                    <a:pt x="2139" y="406"/>
                  </a:lnTo>
                  <a:lnTo>
                    <a:pt x="2135" y="403"/>
                  </a:lnTo>
                  <a:lnTo>
                    <a:pt x="2131" y="403"/>
                  </a:lnTo>
                  <a:lnTo>
                    <a:pt x="2128" y="399"/>
                  </a:lnTo>
                  <a:lnTo>
                    <a:pt x="2124" y="393"/>
                  </a:lnTo>
                  <a:lnTo>
                    <a:pt x="2120" y="389"/>
                  </a:lnTo>
                  <a:lnTo>
                    <a:pt x="2120" y="389"/>
                  </a:lnTo>
                  <a:lnTo>
                    <a:pt x="2120" y="389"/>
                  </a:lnTo>
                  <a:lnTo>
                    <a:pt x="2120" y="393"/>
                  </a:lnTo>
                  <a:lnTo>
                    <a:pt x="2120" y="393"/>
                  </a:lnTo>
                  <a:lnTo>
                    <a:pt x="2120" y="395"/>
                  </a:lnTo>
                  <a:lnTo>
                    <a:pt x="2118" y="395"/>
                  </a:lnTo>
                  <a:lnTo>
                    <a:pt x="2114" y="393"/>
                  </a:lnTo>
                  <a:lnTo>
                    <a:pt x="2114" y="393"/>
                  </a:lnTo>
                  <a:lnTo>
                    <a:pt x="2109" y="389"/>
                  </a:lnTo>
                  <a:lnTo>
                    <a:pt x="2107" y="389"/>
                  </a:lnTo>
                  <a:lnTo>
                    <a:pt x="2107" y="389"/>
                  </a:lnTo>
                  <a:lnTo>
                    <a:pt x="2103" y="387"/>
                  </a:lnTo>
                  <a:lnTo>
                    <a:pt x="2103" y="385"/>
                  </a:lnTo>
                  <a:lnTo>
                    <a:pt x="2103" y="385"/>
                  </a:lnTo>
                  <a:lnTo>
                    <a:pt x="2103" y="385"/>
                  </a:lnTo>
                  <a:lnTo>
                    <a:pt x="2103" y="385"/>
                  </a:lnTo>
                  <a:lnTo>
                    <a:pt x="2109" y="384"/>
                  </a:lnTo>
                  <a:lnTo>
                    <a:pt x="2111" y="382"/>
                  </a:lnTo>
                  <a:lnTo>
                    <a:pt x="2113" y="380"/>
                  </a:lnTo>
                  <a:lnTo>
                    <a:pt x="2120" y="380"/>
                  </a:lnTo>
                  <a:lnTo>
                    <a:pt x="2120" y="380"/>
                  </a:lnTo>
                  <a:lnTo>
                    <a:pt x="2124" y="382"/>
                  </a:lnTo>
                  <a:lnTo>
                    <a:pt x="2126" y="382"/>
                  </a:lnTo>
                  <a:lnTo>
                    <a:pt x="2130" y="384"/>
                  </a:lnTo>
                  <a:lnTo>
                    <a:pt x="2130" y="384"/>
                  </a:lnTo>
                  <a:lnTo>
                    <a:pt x="2133" y="389"/>
                  </a:lnTo>
                  <a:lnTo>
                    <a:pt x="2133" y="389"/>
                  </a:lnTo>
                  <a:lnTo>
                    <a:pt x="2135" y="389"/>
                  </a:lnTo>
                  <a:lnTo>
                    <a:pt x="2137" y="391"/>
                  </a:lnTo>
                  <a:lnTo>
                    <a:pt x="2139" y="393"/>
                  </a:lnTo>
                  <a:lnTo>
                    <a:pt x="2141" y="391"/>
                  </a:lnTo>
                  <a:lnTo>
                    <a:pt x="2141" y="391"/>
                  </a:lnTo>
                  <a:lnTo>
                    <a:pt x="2147" y="387"/>
                  </a:lnTo>
                  <a:lnTo>
                    <a:pt x="2149" y="385"/>
                  </a:lnTo>
                  <a:lnTo>
                    <a:pt x="2152" y="385"/>
                  </a:lnTo>
                  <a:lnTo>
                    <a:pt x="2152" y="385"/>
                  </a:lnTo>
                  <a:lnTo>
                    <a:pt x="2156" y="385"/>
                  </a:lnTo>
                  <a:lnTo>
                    <a:pt x="2158" y="382"/>
                  </a:lnTo>
                  <a:lnTo>
                    <a:pt x="2158" y="382"/>
                  </a:lnTo>
                  <a:lnTo>
                    <a:pt x="2164" y="378"/>
                  </a:lnTo>
                  <a:lnTo>
                    <a:pt x="2164" y="378"/>
                  </a:lnTo>
                  <a:lnTo>
                    <a:pt x="2162" y="378"/>
                  </a:lnTo>
                  <a:lnTo>
                    <a:pt x="2162" y="376"/>
                  </a:lnTo>
                  <a:lnTo>
                    <a:pt x="2162" y="372"/>
                  </a:lnTo>
                  <a:lnTo>
                    <a:pt x="2162" y="372"/>
                  </a:lnTo>
                  <a:lnTo>
                    <a:pt x="2166" y="370"/>
                  </a:lnTo>
                  <a:lnTo>
                    <a:pt x="2166" y="370"/>
                  </a:lnTo>
                  <a:lnTo>
                    <a:pt x="2169" y="368"/>
                  </a:lnTo>
                  <a:lnTo>
                    <a:pt x="2171" y="368"/>
                  </a:lnTo>
                  <a:lnTo>
                    <a:pt x="2171" y="368"/>
                  </a:lnTo>
                  <a:lnTo>
                    <a:pt x="2169" y="365"/>
                  </a:lnTo>
                  <a:lnTo>
                    <a:pt x="2169" y="365"/>
                  </a:lnTo>
                  <a:lnTo>
                    <a:pt x="2166" y="361"/>
                  </a:lnTo>
                  <a:lnTo>
                    <a:pt x="2166" y="359"/>
                  </a:lnTo>
                  <a:lnTo>
                    <a:pt x="2166" y="357"/>
                  </a:lnTo>
                  <a:lnTo>
                    <a:pt x="2166" y="357"/>
                  </a:lnTo>
                  <a:lnTo>
                    <a:pt x="2166" y="355"/>
                  </a:lnTo>
                  <a:lnTo>
                    <a:pt x="2166" y="353"/>
                  </a:lnTo>
                  <a:lnTo>
                    <a:pt x="2166" y="353"/>
                  </a:lnTo>
                  <a:lnTo>
                    <a:pt x="2169" y="353"/>
                  </a:lnTo>
                  <a:lnTo>
                    <a:pt x="2169" y="353"/>
                  </a:lnTo>
                  <a:lnTo>
                    <a:pt x="2173" y="351"/>
                  </a:lnTo>
                  <a:lnTo>
                    <a:pt x="2177" y="351"/>
                  </a:lnTo>
                  <a:lnTo>
                    <a:pt x="2183" y="348"/>
                  </a:lnTo>
                  <a:lnTo>
                    <a:pt x="2183" y="348"/>
                  </a:lnTo>
                  <a:lnTo>
                    <a:pt x="2183" y="355"/>
                  </a:lnTo>
                  <a:lnTo>
                    <a:pt x="2183" y="355"/>
                  </a:lnTo>
                  <a:lnTo>
                    <a:pt x="2181" y="361"/>
                  </a:lnTo>
                  <a:lnTo>
                    <a:pt x="2181" y="363"/>
                  </a:lnTo>
                  <a:lnTo>
                    <a:pt x="2183" y="365"/>
                  </a:lnTo>
                  <a:lnTo>
                    <a:pt x="2183" y="365"/>
                  </a:lnTo>
                  <a:lnTo>
                    <a:pt x="2183" y="367"/>
                  </a:lnTo>
                  <a:lnTo>
                    <a:pt x="2183" y="368"/>
                  </a:lnTo>
                  <a:lnTo>
                    <a:pt x="2183" y="372"/>
                  </a:lnTo>
                  <a:lnTo>
                    <a:pt x="2183" y="372"/>
                  </a:lnTo>
                  <a:lnTo>
                    <a:pt x="2184" y="372"/>
                  </a:lnTo>
                  <a:lnTo>
                    <a:pt x="2184" y="372"/>
                  </a:lnTo>
                  <a:lnTo>
                    <a:pt x="2188" y="372"/>
                  </a:lnTo>
                  <a:lnTo>
                    <a:pt x="2192" y="372"/>
                  </a:lnTo>
                  <a:lnTo>
                    <a:pt x="2192" y="372"/>
                  </a:lnTo>
                  <a:lnTo>
                    <a:pt x="2196" y="372"/>
                  </a:lnTo>
                  <a:lnTo>
                    <a:pt x="2200" y="372"/>
                  </a:lnTo>
                  <a:lnTo>
                    <a:pt x="2203" y="372"/>
                  </a:lnTo>
                  <a:lnTo>
                    <a:pt x="2203" y="372"/>
                  </a:lnTo>
                  <a:lnTo>
                    <a:pt x="2203" y="372"/>
                  </a:lnTo>
                  <a:lnTo>
                    <a:pt x="2207" y="368"/>
                  </a:lnTo>
                  <a:lnTo>
                    <a:pt x="2211" y="368"/>
                  </a:lnTo>
                  <a:lnTo>
                    <a:pt x="2211" y="368"/>
                  </a:lnTo>
                  <a:lnTo>
                    <a:pt x="2213" y="368"/>
                  </a:lnTo>
                  <a:lnTo>
                    <a:pt x="2218" y="372"/>
                  </a:lnTo>
                  <a:lnTo>
                    <a:pt x="2224" y="374"/>
                  </a:lnTo>
                  <a:lnTo>
                    <a:pt x="2224" y="374"/>
                  </a:lnTo>
                  <a:lnTo>
                    <a:pt x="2220" y="378"/>
                  </a:lnTo>
                  <a:lnTo>
                    <a:pt x="2218" y="378"/>
                  </a:lnTo>
                  <a:lnTo>
                    <a:pt x="2218" y="380"/>
                  </a:lnTo>
                  <a:lnTo>
                    <a:pt x="2218" y="382"/>
                  </a:lnTo>
                  <a:lnTo>
                    <a:pt x="2218" y="382"/>
                  </a:lnTo>
                  <a:lnTo>
                    <a:pt x="2224" y="385"/>
                  </a:lnTo>
                  <a:lnTo>
                    <a:pt x="2224" y="385"/>
                  </a:lnTo>
                  <a:lnTo>
                    <a:pt x="2226" y="385"/>
                  </a:lnTo>
                  <a:lnTo>
                    <a:pt x="2226" y="387"/>
                  </a:lnTo>
                  <a:lnTo>
                    <a:pt x="2230" y="389"/>
                  </a:lnTo>
                  <a:lnTo>
                    <a:pt x="2230" y="389"/>
                  </a:lnTo>
                  <a:lnTo>
                    <a:pt x="2234" y="389"/>
                  </a:lnTo>
                  <a:lnTo>
                    <a:pt x="2235" y="389"/>
                  </a:lnTo>
                  <a:lnTo>
                    <a:pt x="2237" y="393"/>
                  </a:lnTo>
                  <a:lnTo>
                    <a:pt x="2241" y="397"/>
                  </a:lnTo>
                  <a:lnTo>
                    <a:pt x="2241" y="397"/>
                  </a:lnTo>
                  <a:lnTo>
                    <a:pt x="2245" y="399"/>
                  </a:lnTo>
                  <a:lnTo>
                    <a:pt x="2247" y="399"/>
                  </a:lnTo>
                  <a:lnTo>
                    <a:pt x="2249" y="399"/>
                  </a:lnTo>
                  <a:lnTo>
                    <a:pt x="2249" y="399"/>
                  </a:lnTo>
                  <a:lnTo>
                    <a:pt x="2253" y="399"/>
                  </a:lnTo>
                  <a:lnTo>
                    <a:pt x="2253" y="403"/>
                  </a:lnTo>
                  <a:lnTo>
                    <a:pt x="2254" y="403"/>
                  </a:lnTo>
                  <a:lnTo>
                    <a:pt x="2256" y="403"/>
                  </a:lnTo>
                  <a:lnTo>
                    <a:pt x="2256" y="403"/>
                  </a:lnTo>
                  <a:lnTo>
                    <a:pt x="2260" y="403"/>
                  </a:lnTo>
                  <a:lnTo>
                    <a:pt x="2262" y="404"/>
                  </a:lnTo>
                  <a:lnTo>
                    <a:pt x="2264" y="404"/>
                  </a:lnTo>
                  <a:lnTo>
                    <a:pt x="2268" y="403"/>
                  </a:lnTo>
                  <a:lnTo>
                    <a:pt x="2268" y="403"/>
                  </a:lnTo>
                  <a:lnTo>
                    <a:pt x="2270" y="401"/>
                  </a:lnTo>
                  <a:lnTo>
                    <a:pt x="2270" y="401"/>
                  </a:lnTo>
                  <a:lnTo>
                    <a:pt x="2270" y="401"/>
                  </a:lnTo>
                  <a:lnTo>
                    <a:pt x="2270" y="399"/>
                  </a:lnTo>
                  <a:lnTo>
                    <a:pt x="2270" y="399"/>
                  </a:lnTo>
                  <a:lnTo>
                    <a:pt x="2270" y="397"/>
                  </a:lnTo>
                  <a:lnTo>
                    <a:pt x="2268" y="393"/>
                  </a:lnTo>
                  <a:lnTo>
                    <a:pt x="2264" y="389"/>
                  </a:lnTo>
                  <a:lnTo>
                    <a:pt x="2264" y="389"/>
                  </a:lnTo>
                  <a:lnTo>
                    <a:pt x="2264" y="389"/>
                  </a:lnTo>
                  <a:lnTo>
                    <a:pt x="2264" y="389"/>
                  </a:lnTo>
                  <a:lnTo>
                    <a:pt x="2268" y="385"/>
                  </a:lnTo>
                  <a:lnTo>
                    <a:pt x="2270" y="385"/>
                  </a:lnTo>
                  <a:lnTo>
                    <a:pt x="2270" y="382"/>
                  </a:lnTo>
                  <a:lnTo>
                    <a:pt x="2270" y="382"/>
                  </a:lnTo>
                  <a:lnTo>
                    <a:pt x="2270" y="380"/>
                  </a:lnTo>
                  <a:lnTo>
                    <a:pt x="2271" y="378"/>
                  </a:lnTo>
                  <a:lnTo>
                    <a:pt x="2273" y="378"/>
                  </a:lnTo>
                  <a:lnTo>
                    <a:pt x="2273" y="374"/>
                  </a:lnTo>
                  <a:lnTo>
                    <a:pt x="2273" y="374"/>
                  </a:lnTo>
                  <a:lnTo>
                    <a:pt x="2271" y="370"/>
                  </a:lnTo>
                  <a:lnTo>
                    <a:pt x="2270" y="368"/>
                  </a:lnTo>
                  <a:lnTo>
                    <a:pt x="2270" y="367"/>
                  </a:lnTo>
                  <a:lnTo>
                    <a:pt x="2271" y="367"/>
                  </a:lnTo>
                  <a:lnTo>
                    <a:pt x="2271" y="367"/>
                  </a:lnTo>
                  <a:lnTo>
                    <a:pt x="2273" y="367"/>
                  </a:lnTo>
                  <a:lnTo>
                    <a:pt x="2275" y="368"/>
                  </a:lnTo>
                  <a:lnTo>
                    <a:pt x="2281" y="368"/>
                  </a:lnTo>
                  <a:lnTo>
                    <a:pt x="2283" y="372"/>
                  </a:lnTo>
                  <a:lnTo>
                    <a:pt x="2285" y="370"/>
                  </a:lnTo>
                  <a:lnTo>
                    <a:pt x="2287" y="368"/>
                  </a:lnTo>
                  <a:lnTo>
                    <a:pt x="2287" y="368"/>
                  </a:lnTo>
                  <a:lnTo>
                    <a:pt x="2288" y="367"/>
                  </a:lnTo>
                  <a:lnTo>
                    <a:pt x="2292" y="365"/>
                  </a:lnTo>
                  <a:lnTo>
                    <a:pt x="2296" y="365"/>
                  </a:lnTo>
                  <a:lnTo>
                    <a:pt x="2296" y="365"/>
                  </a:lnTo>
                  <a:lnTo>
                    <a:pt x="2302" y="357"/>
                  </a:lnTo>
                  <a:lnTo>
                    <a:pt x="2302" y="357"/>
                  </a:lnTo>
                  <a:lnTo>
                    <a:pt x="2304" y="357"/>
                  </a:lnTo>
                  <a:lnTo>
                    <a:pt x="2305" y="357"/>
                  </a:lnTo>
                  <a:lnTo>
                    <a:pt x="2307" y="357"/>
                  </a:lnTo>
                  <a:lnTo>
                    <a:pt x="2307" y="355"/>
                  </a:lnTo>
                  <a:lnTo>
                    <a:pt x="2307" y="355"/>
                  </a:lnTo>
                  <a:lnTo>
                    <a:pt x="2298" y="344"/>
                  </a:lnTo>
                  <a:lnTo>
                    <a:pt x="2298" y="344"/>
                  </a:lnTo>
                  <a:lnTo>
                    <a:pt x="2294" y="342"/>
                  </a:lnTo>
                  <a:lnTo>
                    <a:pt x="2290" y="340"/>
                  </a:lnTo>
                  <a:lnTo>
                    <a:pt x="2287" y="340"/>
                  </a:lnTo>
                  <a:lnTo>
                    <a:pt x="2283" y="336"/>
                  </a:lnTo>
                  <a:lnTo>
                    <a:pt x="2283" y="336"/>
                  </a:lnTo>
                  <a:lnTo>
                    <a:pt x="2281" y="334"/>
                  </a:lnTo>
                  <a:lnTo>
                    <a:pt x="2281" y="334"/>
                  </a:lnTo>
                  <a:lnTo>
                    <a:pt x="2277" y="334"/>
                  </a:lnTo>
                  <a:lnTo>
                    <a:pt x="2277" y="334"/>
                  </a:lnTo>
                  <a:lnTo>
                    <a:pt x="2277" y="333"/>
                  </a:lnTo>
                  <a:lnTo>
                    <a:pt x="2275" y="331"/>
                  </a:lnTo>
                  <a:lnTo>
                    <a:pt x="2273" y="331"/>
                  </a:lnTo>
                  <a:lnTo>
                    <a:pt x="2273" y="331"/>
                  </a:lnTo>
                  <a:lnTo>
                    <a:pt x="2264" y="331"/>
                  </a:lnTo>
                  <a:lnTo>
                    <a:pt x="2264" y="331"/>
                  </a:lnTo>
                  <a:lnTo>
                    <a:pt x="2264" y="333"/>
                  </a:lnTo>
                  <a:lnTo>
                    <a:pt x="2266" y="333"/>
                  </a:lnTo>
                  <a:lnTo>
                    <a:pt x="2264" y="334"/>
                  </a:lnTo>
                  <a:lnTo>
                    <a:pt x="2262" y="333"/>
                  </a:lnTo>
                  <a:lnTo>
                    <a:pt x="2262" y="333"/>
                  </a:lnTo>
                  <a:lnTo>
                    <a:pt x="2256" y="331"/>
                  </a:lnTo>
                  <a:lnTo>
                    <a:pt x="2254" y="331"/>
                  </a:lnTo>
                  <a:lnTo>
                    <a:pt x="2251" y="327"/>
                  </a:lnTo>
                  <a:lnTo>
                    <a:pt x="2241" y="327"/>
                  </a:lnTo>
                  <a:lnTo>
                    <a:pt x="2247" y="340"/>
                  </a:lnTo>
                  <a:lnTo>
                    <a:pt x="2247" y="340"/>
                  </a:lnTo>
                  <a:lnTo>
                    <a:pt x="2247" y="340"/>
                  </a:lnTo>
                  <a:lnTo>
                    <a:pt x="2249" y="344"/>
                  </a:lnTo>
                  <a:lnTo>
                    <a:pt x="2249" y="344"/>
                  </a:lnTo>
                  <a:lnTo>
                    <a:pt x="2249" y="346"/>
                  </a:lnTo>
                  <a:lnTo>
                    <a:pt x="2247" y="346"/>
                  </a:lnTo>
                  <a:lnTo>
                    <a:pt x="2245" y="344"/>
                  </a:lnTo>
                  <a:lnTo>
                    <a:pt x="2245" y="344"/>
                  </a:lnTo>
                  <a:lnTo>
                    <a:pt x="2235" y="342"/>
                  </a:lnTo>
                  <a:lnTo>
                    <a:pt x="2234" y="340"/>
                  </a:lnTo>
                  <a:lnTo>
                    <a:pt x="2234" y="340"/>
                  </a:lnTo>
                  <a:lnTo>
                    <a:pt x="2234" y="340"/>
                  </a:lnTo>
                  <a:lnTo>
                    <a:pt x="2234" y="329"/>
                  </a:lnTo>
                  <a:lnTo>
                    <a:pt x="2234" y="329"/>
                  </a:lnTo>
                  <a:lnTo>
                    <a:pt x="2234" y="327"/>
                  </a:lnTo>
                  <a:lnTo>
                    <a:pt x="2234" y="323"/>
                  </a:lnTo>
                  <a:lnTo>
                    <a:pt x="2234" y="321"/>
                  </a:lnTo>
                  <a:lnTo>
                    <a:pt x="2234" y="319"/>
                  </a:lnTo>
                  <a:lnTo>
                    <a:pt x="2234" y="319"/>
                  </a:lnTo>
                  <a:lnTo>
                    <a:pt x="2230" y="317"/>
                  </a:lnTo>
                  <a:lnTo>
                    <a:pt x="2230" y="317"/>
                  </a:lnTo>
                  <a:lnTo>
                    <a:pt x="2230" y="319"/>
                  </a:lnTo>
                  <a:lnTo>
                    <a:pt x="2228" y="317"/>
                  </a:lnTo>
                  <a:lnTo>
                    <a:pt x="2224" y="314"/>
                  </a:lnTo>
                  <a:lnTo>
                    <a:pt x="2224" y="314"/>
                  </a:lnTo>
                  <a:lnTo>
                    <a:pt x="2218" y="310"/>
                  </a:lnTo>
                  <a:lnTo>
                    <a:pt x="2215" y="308"/>
                  </a:lnTo>
                  <a:lnTo>
                    <a:pt x="2213" y="306"/>
                  </a:lnTo>
                  <a:lnTo>
                    <a:pt x="2211" y="306"/>
                  </a:lnTo>
                  <a:lnTo>
                    <a:pt x="2211" y="306"/>
                  </a:lnTo>
                  <a:lnTo>
                    <a:pt x="2211" y="306"/>
                  </a:lnTo>
                  <a:lnTo>
                    <a:pt x="2211" y="306"/>
                  </a:lnTo>
                  <a:lnTo>
                    <a:pt x="2211" y="304"/>
                  </a:lnTo>
                  <a:lnTo>
                    <a:pt x="2207" y="302"/>
                  </a:lnTo>
                  <a:lnTo>
                    <a:pt x="2207" y="302"/>
                  </a:lnTo>
                  <a:lnTo>
                    <a:pt x="2192" y="295"/>
                  </a:lnTo>
                  <a:lnTo>
                    <a:pt x="2190" y="291"/>
                  </a:lnTo>
                  <a:lnTo>
                    <a:pt x="2190" y="291"/>
                  </a:lnTo>
                  <a:lnTo>
                    <a:pt x="2186" y="289"/>
                  </a:lnTo>
                  <a:lnTo>
                    <a:pt x="2184" y="287"/>
                  </a:lnTo>
                  <a:lnTo>
                    <a:pt x="2181" y="283"/>
                  </a:lnTo>
                  <a:lnTo>
                    <a:pt x="2181" y="283"/>
                  </a:lnTo>
                  <a:lnTo>
                    <a:pt x="2177" y="281"/>
                  </a:lnTo>
                  <a:lnTo>
                    <a:pt x="2177" y="281"/>
                  </a:lnTo>
                  <a:lnTo>
                    <a:pt x="2169" y="278"/>
                  </a:lnTo>
                  <a:lnTo>
                    <a:pt x="2162" y="278"/>
                  </a:lnTo>
                  <a:lnTo>
                    <a:pt x="2162" y="278"/>
                  </a:lnTo>
                  <a:lnTo>
                    <a:pt x="2162" y="278"/>
                  </a:lnTo>
                  <a:lnTo>
                    <a:pt x="2162" y="276"/>
                  </a:lnTo>
                  <a:lnTo>
                    <a:pt x="2160" y="274"/>
                  </a:lnTo>
                  <a:lnTo>
                    <a:pt x="2156" y="272"/>
                  </a:lnTo>
                  <a:lnTo>
                    <a:pt x="2156" y="272"/>
                  </a:lnTo>
                  <a:lnTo>
                    <a:pt x="2150" y="270"/>
                  </a:lnTo>
                  <a:lnTo>
                    <a:pt x="2149" y="268"/>
                  </a:lnTo>
                  <a:lnTo>
                    <a:pt x="2147" y="268"/>
                  </a:lnTo>
                  <a:lnTo>
                    <a:pt x="2147" y="268"/>
                  </a:lnTo>
                  <a:lnTo>
                    <a:pt x="2143" y="264"/>
                  </a:lnTo>
                  <a:lnTo>
                    <a:pt x="2137" y="261"/>
                  </a:lnTo>
                  <a:lnTo>
                    <a:pt x="2130" y="257"/>
                  </a:lnTo>
                  <a:lnTo>
                    <a:pt x="2130" y="257"/>
                  </a:lnTo>
                  <a:lnTo>
                    <a:pt x="2120" y="257"/>
                  </a:lnTo>
                  <a:lnTo>
                    <a:pt x="2120" y="257"/>
                  </a:lnTo>
                  <a:lnTo>
                    <a:pt x="2113" y="255"/>
                  </a:lnTo>
                  <a:lnTo>
                    <a:pt x="2109" y="255"/>
                  </a:lnTo>
                  <a:lnTo>
                    <a:pt x="2109" y="255"/>
                  </a:lnTo>
                  <a:lnTo>
                    <a:pt x="2107" y="251"/>
                  </a:lnTo>
                  <a:lnTo>
                    <a:pt x="2105" y="251"/>
                  </a:lnTo>
                  <a:lnTo>
                    <a:pt x="2103" y="249"/>
                  </a:lnTo>
                  <a:lnTo>
                    <a:pt x="2103" y="249"/>
                  </a:lnTo>
                  <a:lnTo>
                    <a:pt x="2065" y="249"/>
                  </a:lnTo>
                  <a:lnTo>
                    <a:pt x="2065" y="249"/>
                  </a:lnTo>
                  <a:lnTo>
                    <a:pt x="2065" y="251"/>
                  </a:lnTo>
                  <a:lnTo>
                    <a:pt x="2063" y="251"/>
                  </a:lnTo>
                  <a:lnTo>
                    <a:pt x="2062" y="253"/>
                  </a:lnTo>
                  <a:lnTo>
                    <a:pt x="2060" y="253"/>
                  </a:lnTo>
                  <a:lnTo>
                    <a:pt x="2058" y="251"/>
                  </a:lnTo>
                  <a:lnTo>
                    <a:pt x="2054" y="249"/>
                  </a:lnTo>
                  <a:lnTo>
                    <a:pt x="2054" y="249"/>
                  </a:lnTo>
                  <a:lnTo>
                    <a:pt x="2050" y="244"/>
                  </a:lnTo>
                  <a:lnTo>
                    <a:pt x="2044" y="242"/>
                  </a:lnTo>
                  <a:lnTo>
                    <a:pt x="2041" y="240"/>
                  </a:lnTo>
                  <a:lnTo>
                    <a:pt x="2039" y="240"/>
                  </a:lnTo>
                  <a:lnTo>
                    <a:pt x="2039" y="242"/>
                  </a:lnTo>
                  <a:lnTo>
                    <a:pt x="2039" y="242"/>
                  </a:lnTo>
                  <a:lnTo>
                    <a:pt x="2035" y="244"/>
                  </a:lnTo>
                  <a:lnTo>
                    <a:pt x="2035" y="244"/>
                  </a:lnTo>
                  <a:lnTo>
                    <a:pt x="2033" y="244"/>
                  </a:lnTo>
                  <a:lnTo>
                    <a:pt x="2033" y="244"/>
                  </a:lnTo>
                  <a:lnTo>
                    <a:pt x="2031" y="244"/>
                  </a:lnTo>
                  <a:lnTo>
                    <a:pt x="2029" y="244"/>
                  </a:lnTo>
                  <a:lnTo>
                    <a:pt x="2027" y="244"/>
                  </a:lnTo>
                  <a:lnTo>
                    <a:pt x="2027" y="244"/>
                  </a:lnTo>
                  <a:lnTo>
                    <a:pt x="2026" y="238"/>
                  </a:lnTo>
                  <a:lnTo>
                    <a:pt x="2026" y="238"/>
                  </a:lnTo>
                  <a:lnTo>
                    <a:pt x="2026" y="238"/>
                  </a:lnTo>
                  <a:lnTo>
                    <a:pt x="2026" y="244"/>
                  </a:lnTo>
                  <a:lnTo>
                    <a:pt x="2024" y="247"/>
                  </a:lnTo>
                  <a:lnTo>
                    <a:pt x="2024" y="251"/>
                  </a:lnTo>
                  <a:lnTo>
                    <a:pt x="2024" y="251"/>
                  </a:lnTo>
                  <a:lnTo>
                    <a:pt x="2022" y="253"/>
                  </a:lnTo>
                  <a:lnTo>
                    <a:pt x="2020" y="255"/>
                  </a:lnTo>
                  <a:lnTo>
                    <a:pt x="2020" y="257"/>
                  </a:lnTo>
                  <a:lnTo>
                    <a:pt x="2022" y="261"/>
                  </a:lnTo>
                  <a:lnTo>
                    <a:pt x="2022" y="261"/>
                  </a:lnTo>
                  <a:lnTo>
                    <a:pt x="2026" y="264"/>
                  </a:lnTo>
                  <a:lnTo>
                    <a:pt x="2027" y="264"/>
                  </a:lnTo>
                  <a:lnTo>
                    <a:pt x="2027" y="268"/>
                  </a:lnTo>
                  <a:lnTo>
                    <a:pt x="2027" y="268"/>
                  </a:lnTo>
                  <a:lnTo>
                    <a:pt x="2027" y="272"/>
                  </a:lnTo>
                  <a:lnTo>
                    <a:pt x="2027" y="274"/>
                  </a:lnTo>
                  <a:lnTo>
                    <a:pt x="2027" y="274"/>
                  </a:lnTo>
                  <a:lnTo>
                    <a:pt x="2031" y="276"/>
                  </a:lnTo>
                  <a:lnTo>
                    <a:pt x="2031" y="276"/>
                  </a:lnTo>
                  <a:lnTo>
                    <a:pt x="2027" y="278"/>
                  </a:lnTo>
                  <a:lnTo>
                    <a:pt x="2027" y="278"/>
                  </a:lnTo>
                  <a:lnTo>
                    <a:pt x="2024" y="278"/>
                  </a:lnTo>
                  <a:lnTo>
                    <a:pt x="2022" y="278"/>
                  </a:lnTo>
                  <a:lnTo>
                    <a:pt x="2020" y="280"/>
                  </a:lnTo>
                  <a:lnTo>
                    <a:pt x="2016" y="280"/>
                  </a:lnTo>
                  <a:lnTo>
                    <a:pt x="2016" y="280"/>
                  </a:lnTo>
                  <a:lnTo>
                    <a:pt x="2012" y="281"/>
                  </a:lnTo>
                  <a:lnTo>
                    <a:pt x="2010" y="281"/>
                  </a:lnTo>
                  <a:lnTo>
                    <a:pt x="2010" y="281"/>
                  </a:lnTo>
                  <a:lnTo>
                    <a:pt x="2009" y="280"/>
                  </a:lnTo>
                  <a:lnTo>
                    <a:pt x="2009" y="280"/>
                  </a:lnTo>
                  <a:lnTo>
                    <a:pt x="2009" y="276"/>
                  </a:lnTo>
                  <a:lnTo>
                    <a:pt x="2007" y="272"/>
                  </a:lnTo>
                  <a:lnTo>
                    <a:pt x="2007" y="272"/>
                  </a:lnTo>
                  <a:lnTo>
                    <a:pt x="2005" y="272"/>
                  </a:lnTo>
                  <a:lnTo>
                    <a:pt x="2001" y="268"/>
                  </a:lnTo>
                  <a:lnTo>
                    <a:pt x="1997" y="268"/>
                  </a:lnTo>
                  <a:lnTo>
                    <a:pt x="1997" y="268"/>
                  </a:lnTo>
                  <a:lnTo>
                    <a:pt x="1995" y="264"/>
                  </a:lnTo>
                  <a:lnTo>
                    <a:pt x="1992" y="264"/>
                  </a:lnTo>
                  <a:lnTo>
                    <a:pt x="1988" y="263"/>
                  </a:lnTo>
                  <a:lnTo>
                    <a:pt x="1988" y="263"/>
                  </a:lnTo>
                  <a:lnTo>
                    <a:pt x="1988" y="261"/>
                  </a:lnTo>
                  <a:lnTo>
                    <a:pt x="1988" y="261"/>
                  </a:lnTo>
                  <a:lnTo>
                    <a:pt x="1988" y="261"/>
                  </a:lnTo>
                  <a:lnTo>
                    <a:pt x="1988" y="257"/>
                  </a:lnTo>
                  <a:lnTo>
                    <a:pt x="1988" y="255"/>
                  </a:lnTo>
                  <a:lnTo>
                    <a:pt x="1990" y="255"/>
                  </a:lnTo>
                  <a:lnTo>
                    <a:pt x="1990" y="255"/>
                  </a:lnTo>
                  <a:lnTo>
                    <a:pt x="1993" y="255"/>
                  </a:lnTo>
                  <a:lnTo>
                    <a:pt x="1999" y="255"/>
                  </a:lnTo>
                  <a:lnTo>
                    <a:pt x="1999" y="255"/>
                  </a:lnTo>
                  <a:lnTo>
                    <a:pt x="2005" y="255"/>
                  </a:lnTo>
                  <a:lnTo>
                    <a:pt x="2007" y="253"/>
                  </a:lnTo>
                  <a:lnTo>
                    <a:pt x="2007" y="253"/>
                  </a:lnTo>
                  <a:lnTo>
                    <a:pt x="2007" y="251"/>
                  </a:lnTo>
                  <a:lnTo>
                    <a:pt x="2007" y="251"/>
                  </a:lnTo>
                  <a:lnTo>
                    <a:pt x="2005" y="247"/>
                  </a:lnTo>
                  <a:lnTo>
                    <a:pt x="2005" y="247"/>
                  </a:lnTo>
                  <a:lnTo>
                    <a:pt x="2001" y="244"/>
                  </a:lnTo>
                  <a:lnTo>
                    <a:pt x="1997" y="244"/>
                  </a:lnTo>
                  <a:lnTo>
                    <a:pt x="1995" y="242"/>
                  </a:lnTo>
                  <a:lnTo>
                    <a:pt x="1995" y="242"/>
                  </a:lnTo>
                  <a:lnTo>
                    <a:pt x="1990" y="244"/>
                  </a:lnTo>
                  <a:lnTo>
                    <a:pt x="1986" y="244"/>
                  </a:lnTo>
                  <a:lnTo>
                    <a:pt x="1980" y="251"/>
                  </a:lnTo>
                  <a:lnTo>
                    <a:pt x="1976" y="255"/>
                  </a:lnTo>
                  <a:lnTo>
                    <a:pt x="1976" y="255"/>
                  </a:lnTo>
                  <a:lnTo>
                    <a:pt x="1973" y="257"/>
                  </a:lnTo>
                  <a:lnTo>
                    <a:pt x="1969" y="257"/>
                  </a:lnTo>
                  <a:lnTo>
                    <a:pt x="1963" y="257"/>
                  </a:lnTo>
                  <a:lnTo>
                    <a:pt x="1963" y="257"/>
                  </a:lnTo>
                  <a:lnTo>
                    <a:pt x="1959" y="257"/>
                  </a:lnTo>
                  <a:lnTo>
                    <a:pt x="1954" y="257"/>
                  </a:lnTo>
                  <a:lnTo>
                    <a:pt x="1950" y="255"/>
                  </a:lnTo>
                  <a:lnTo>
                    <a:pt x="1946" y="255"/>
                  </a:lnTo>
                  <a:lnTo>
                    <a:pt x="1946" y="255"/>
                  </a:lnTo>
                  <a:lnTo>
                    <a:pt x="1939" y="255"/>
                  </a:lnTo>
                  <a:lnTo>
                    <a:pt x="1939" y="255"/>
                  </a:lnTo>
                  <a:lnTo>
                    <a:pt x="1933" y="255"/>
                  </a:lnTo>
                  <a:lnTo>
                    <a:pt x="1927" y="255"/>
                  </a:lnTo>
                  <a:lnTo>
                    <a:pt x="1922" y="253"/>
                  </a:lnTo>
                  <a:lnTo>
                    <a:pt x="1922" y="253"/>
                  </a:lnTo>
                  <a:lnTo>
                    <a:pt x="1908" y="253"/>
                  </a:lnTo>
                  <a:lnTo>
                    <a:pt x="1908" y="253"/>
                  </a:lnTo>
                  <a:lnTo>
                    <a:pt x="1901" y="253"/>
                  </a:lnTo>
                  <a:lnTo>
                    <a:pt x="1901" y="253"/>
                  </a:lnTo>
                  <a:lnTo>
                    <a:pt x="1895" y="253"/>
                  </a:lnTo>
                  <a:lnTo>
                    <a:pt x="1895" y="253"/>
                  </a:lnTo>
                  <a:lnTo>
                    <a:pt x="1895" y="255"/>
                  </a:lnTo>
                  <a:lnTo>
                    <a:pt x="1899" y="259"/>
                  </a:lnTo>
                  <a:lnTo>
                    <a:pt x="1899" y="261"/>
                  </a:lnTo>
                  <a:lnTo>
                    <a:pt x="1897" y="261"/>
                  </a:lnTo>
                  <a:lnTo>
                    <a:pt x="1893" y="261"/>
                  </a:lnTo>
                  <a:lnTo>
                    <a:pt x="1889" y="257"/>
                  </a:lnTo>
                  <a:lnTo>
                    <a:pt x="1889" y="257"/>
                  </a:lnTo>
                  <a:lnTo>
                    <a:pt x="1870" y="251"/>
                  </a:lnTo>
                  <a:lnTo>
                    <a:pt x="1869" y="247"/>
                  </a:lnTo>
                  <a:lnTo>
                    <a:pt x="1869" y="240"/>
                  </a:lnTo>
                  <a:lnTo>
                    <a:pt x="1874" y="230"/>
                  </a:lnTo>
                  <a:lnTo>
                    <a:pt x="1857" y="217"/>
                  </a:lnTo>
                  <a:lnTo>
                    <a:pt x="1857" y="217"/>
                  </a:lnTo>
                  <a:lnTo>
                    <a:pt x="1852" y="215"/>
                  </a:lnTo>
                  <a:lnTo>
                    <a:pt x="1844" y="215"/>
                  </a:lnTo>
                  <a:lnTo>
                    <a:pt x="1844" y="215"/>
                  </a:lnTo>
                  <a:lnTo>
                    <a:pt x="1838" y="215"/>
                  </a:lnTo>
                  <a:lnTo>
                    <a:pt x="1829" y="215"/>
                  </a:lnTo>
                  <a:lnTo>
                    <a:pt x="1823" y="215"/>
                  </a:lnTo>
                  <a:lnTo>
                    <a:pt x="1823" y="215"/>
                  </a:lnTo>
                  <a:lnTo>
                    <a:pt x="1814" y="215"/>
                  </a:lnTo>
                  <a:lnTo>
                    <a:pt x="1814" y="215"/>
                  </a:lnTo>
                  <a:lnTo>
                    <a:pt x="1793" y="215"/>
                  </a:lnTo>
                  <a:lnTo>
                    <a:pt x="1785" y="215"/>
                  </a:lnTo>
                  <a:lnTo>
                    <a:pt x="1785" y="215"/>
                  </a:lnTo>
                  <a:lnTo>
                    <a:pt x="1785" y="217"/>
                  </a:lnTo>
                  <a:lnTo>
                    <a:pt x="1782" y="219"/>
                  </a:lnTo>
                  <a:lnTo>
                    <a:pt x="1780" y="219"/>
                  </a:lnTo>
                  <a:lnTo>
                    <a:pt x="1780" y="219"/>
                  </a:lnTo>
                  <a:lnTo>
                    <a:pt x="1763" y="221"/>
                  </a:lnTo>
                  <a:lnTo>
                    <a:pt x="1763" y="221"/>
                  </a:lnTo>
                  <a:lnTo>
                    <a:pt x="1759" y="219"/>
                  </a:lnTo>
                  <a:lnTo>
                    <a:pt x="1755" y="217"/>
                  </a:lnTo>
                  <a:lnTo>
                    <a:pt x="1755" y="211"/>
                  </a:lnTo>
                  <a:lnTo>
                    <a:pt x="1755" y="211"/>
                  </a:lnTo>
                  <a:lnTo>
                    <a:pt x="1755" y="210"/>
                  </a:lnTo>
                  <a:lnTo>
                    <a:pt x="1753" y="206"/>
                  </a:lnTo>
                  <a:lnTo>
                    <a:pt x="1753" y="206"/>
                  </a:lnTo>
                  <a:lnTo>
                    <a:pt x="1749" y="206"/>
                  </a:lnTo>
                  <a:lnTo>
                    <a:pt x="1748" y="204"/>
                  </a:lnTo>
                  <a:lnTo>
                    <a:pt x="1744" y="204"/>
                  </a:lnTo>
                  <a:lnTo>
                    <a:pt x="1742" y="206"/>
                  </a:lnTo>
                  <a:lnTo>
                    <a:pt x="1742" y="206"/>
                  </a:lnTo>
                  <a:lnTo>
                    <a:pt x="1742" y="202"/>
                  </a:lnTo>
                  <a:lnTo>
                    <a:pt x="1742" y="200"/>
                  </a:lnTo>
                  <a:lnTo>
                    <a:pt x="1740" y="198"/>
                  </a:lnTo>
                  <a:lnTo>
                    <a:pt x="1740" y="198"/>
                  </a:lnTo>
                  <a:lnTo>
                    <a:pt x="1738" y="198"/>
                  </a:lnTo>
                  <a:lnTo>
                    <a:pt x="1736" y="196"/>
                  </a:lnTo>
                  <a:lnTo>
                    <a:pt x="1734" y="196"/>
                  </a:lnTo>
                  <a:lnTo>
                    <a:pt x="1734" y="196"/>
                  </a:lnTo>
                  <a:lnTo>
                    <a:pt x="1731" y="198"/>
                  </a:lnTo>
                  <a:lnTo>
                    <a:pt x="1727" y="198"/>
                  </a:lnTo>
                  <a:lnTo>
                    <a:pt x="1727" y="198"/>
                  </a:lnTo>
                  <a:lnTo>
                    <a:pt x="1727" y="198"/>
                  </a:lnTo>
                  <a:lnTo>
                    <a:pt x="1723" y="196"/>
                  </a:lnTo>
                  <a:lnTo>
                    <a:pt x="1721" y="196"/>
                  </a:lnTo>
                  <a:lnTo>
                    <a:pt x="1715" y="194"/>
                  </a:lnTo>
                  <a:lnTo>
                    <a:pt x="1715" y="194"/>
                  </a:lnTo>
                  <a:lnTo>
                    <a:pt x="1715" y="193"/>
                  </a:lnTo>
                  <a:lnTo>
                    <a:pt x="1714" y="191"/>
                  </a:lnTo>
                  <a:lnTo>
                    <a:pt x="1715" y="189"/>
                  </a:lnTo>
                  <a:lnTo>
                    <a:pt x="1715" y="189"/>
                  </a:lnTo>
                  <a:lnTo>
                    <a:pt x="1721" y="189"/>
                  </a:lnTo>
                  <a:lnTo>
                    <a:pt x="1723" y="187"/>
                  </a:lnTo>
                  <a:lnTo>
                    <a:pt x="1727" y="187"/>
                  </a:lnTo>
                  <a:lnTo>
                    <a:pt x="1727" y="187"/>
                  </a:lnTo>
                  <a:lnTo>
                    <a:pt x="1731" y="185"/>
                  </a:lnTo>
                  <a:lnTo>
                    <a:pt x="1732" y="185"/>
                  </a:lnTo>
                  <a:lnTo>
                    <a:pt x="1732" y="185"/>
                  </a:lnTo>
                  <a:lnTo>
                    <a:pt x="1729" y="183"/>
                  </a:lnTo>
                  <a:lnTo>
                    <a:pt x="1729" y="183"/>
                  </a:lnTo>
                  <a:lnTo>
                    <a:pt x="1723" y="181"/>
                  </a:lnTo>
                  <a:lnTo>
                    <a:pt x="1719" y="179"/>
                  </a:lnTo>
                  <a:lnTo>
                    <a:pt x="1715" y="179"/>
                  </a:lnTo>
                  <a:lnTo>
                    <a:pt x="1715" y="179"/>
                  </a:lnTo>
                  <a:lnTo>
                    <a:pt x="1710" y="177"/>
                  </a:lnTo>
                  <a:lnTo>
                    <a:pt x="1708" y="176"/>
                  </a:lnTo>
                  <a:lnTo>
                    <a:pt x="1704" y="176"/>
                  </a:lnTo>
                  <a:lnTo>
                    <a:pt x="1704" y="176"/>
                  </a:lnTo>
                  <a:lnTo>
                    <a:pt x="1695" y="176"/>
                  </a:lnTo>
                  <a:lnTo>
                    <a:pt x="1685" y="176"/>
                  </a:lnTo>
                  <a:lnTo>
                    <a:pt x="1685" y="176"/>
                  </a:lnTo>
                  <a:lnTo>
                    <a:pt x="1681" y="179"/>
                  </a:lnTo>
                  <a:lnTo>
                    <a:pt x="1681" y="179"/>
                  </a:lnTo>
                  <a:lnTo>
                    <a:pt x="1674" y="189"/>
                  </a:lnTo>
                  <a:lnTo>
                    <a:pt x="1674" y="189"/>
                  </a:lnTo>
                  <a:lnTo>
                    <a:pt x="1672" y="193"/>
                  </a:lnTo>
                  <a:lnTo>
                    <a:pt x="1670" y="196"/>
                  </a:lnTo>
                  <a:lnTo>
                    <a:pt x="1668" y="198"/>
                  </a:lnTo>
                  <a:lnTo>
                    <a:pt x="1668" y="196"/>
                  </a:lnTo>
                  <a:lnTo>
                    <a:pt x="1666" y="196"/>
                  </a:lnTo>
                  <a:lnTo>
                    <a:pt x="1666" y="196"/>
                  </a:lnTo>
                  <a:lnTo>
                    <a:pt x="1662" y="191"/>
                  </a:lnTo>
                  <a:lnTo>
                    <a:pt x="1662" y="191"/>
                  </a:lnTo>
                  <a:lnTo>
                    <a:pt x="1661" y="189"/>
                  </a:lnTo>
                  <a:lnTo>
                    <a:pt x="1661" y="187"/>
                  </a:lnTo>
                  <a:lnTo>
                    <a:pt x="1662" y="185"/>
                  </a:lnTo>
                  <a:lnTo>
                    <a:pt x="1662" y="185"/>
                  </a:lnTo>
                  <a:lnTo>
                    <a:pt x="1662" y="185"/>
                  </a:lnTo>
                  <a:lnTo>
                    <a:pt x="1664" y="185"/>
                  </a:lnTo>
                  <a:lnTo>
                    <a:pt x="1666" y="181"/>
                  </a:lnTo>
                  <a:lnTo>
                    <a:pt x="1670" y="179"/>
                  </a:lnTo>
                  <a:lnTo>
                    <a:pt x="1670" y="179"/>
                  </a:lnTo>
                  <a:lnTo>
                    <a:pt x="1670" y="176"/>
                  </a:lnTo>
                  <a:lnTo>
                    <a:pt x="1672" y="174"/>
                  </a:lnTo>
                  <a:lnTo>
                    <a:pt x="1674" y="174"/>
                  </a:lnTo>
                  <a:lnTo>
                    <a:pt x="1674" y="174"/>
                  </a:lnTo>
                  <a:lnTo>
                    <a:pt x="1679" y="174"/>
                  </a:lnTo>
                  <a:lnTo>
                    <a:pt x="1664" y="168"/>
                  </a:lnTo>
                  <a:lnTo>
                    <a:pt x="1664" y="168"/>
                  </a:lnTo>
                  <a:lnTo>
                    <a:pt x="1662" y="168"/>
                  </a:lnTo>
                  <a:lnTo>
                    <a:pt x="1655" y="168"/>
                  </a:lnTo>
                  <a:lnTo>
                    <a:pt x="1655" y="168"/>
                  </a:lnTo>
                  <a:lnTo>
                    <a:pt x="1651" y="168"/>
                  </a:lnTo>
                  <a:lnTo>
                    <a:pt x="1647" y="168"/>
                  </a:lnTo>
                  <a:lnTo>
                    <a:pt x="1647" y="168"/>
                  </a:lnTo>
                  <a:lnTo>
                    <a:pt x="1644" y="166"/>
                  </a:lnTo>
                  <a:lnTo>
                    <a:pt x="1644" y="166"/>
                  </a:lnTo>
                  <a:lnTo>
                    <a:pt x="1636" y="166"/>
                  </a:lnTo>
                  <a:lnTo>
                    <a:pt x="1632" y="164"/>
                  </a:lnTo>
                  <a:lnTo>
                    <a:pt x="1625" y="162"/>
                  </a:lnTo>
                  <a:lnTo>
                    <a:pt x="1625" y="162"/>
                  </a:lnTo>
                  <a:lnTo>
                    <a:pt x="1621" y="162"/>
                  </a:lnTo>
                  <a:lnTo>
                    <a:pt x="1621" y="162"/>
                  </a:lnTo>
                  <a:lnTo>
                    <a:pt x="1610" y="162"/>
                  </a:lnTo>
                  <a:lnTo>
                    <a:pt x="1610" y="162"/>
                  </a:lnTo>
                  <a:lnTo>
                    <a:pt x="1610" y="159"/>
                  </a:lnTo>
                  <a:lnTo>
                    <a:pt x="1608" y="157"/>
                  </a:lnTo>
                  <a:lnTo>
                    <a:pt x="1606" y="157"/>
                  </a:lnTo>
                  <a:lnTo>
                    <a:pt x="1606" y="157"/>
                  </a:lnTo>
                  <a:lnTo>
                    <a:pt x="1596" y="157"/>
                  </a:lnTo>
                  <a:lnTo>
                    <a:pt x="1594" y="157"/>
                  </a:lnTo>
                  <a:lnTo>
                    <a:pt x="1592" y="159"/>
                  </a:lnTo>
                  <a:lnTo>
                    <a:pt x="1592" y="159"/>
                  </a:lnTo>
                  <a:lnTo>
                    <a:pt x="1594" y="160"/>
                  </a:lnTo>
                  <a:lnTo>
                    <a:pt x="1600" y="164"/>
                  </a:lnTo>
                  <a:lnTo>
                    <a:pt x="1600" y="168"/>
                  </a:lnTo>
                  <a:lnTo>
                    <a:pt x="1600" y="168"/>
                  </a:lnTo>
                  <a:lnTo>
                    <a:pt x="1600" y="168"/>
                  </a:lnTo>
                  <a:lnTo>
                    <a:pt x="1596" y="170"/>
                  </a:lnTo>
                  <a:lnTo>
                    <a:pt x="1596" y="170"/>
                  </a:lnTo>
                  <a:lnTo>
                    <a:pt x="1591" y="168"/>
                  </a:lnTo>
                  <a:lnTo>
                    <a:pt x="1587" y="168"/>
                  </a:lnTo>
                  <a:lnTo>
                    <a:pt x="1585" y="168"/>
                  </a:lnTo>
                  <a:lnTo>
                    <a:pt x="1581" y="170"/>
                  </a:lnTo>
                  <a:lnTo>
                    <a:pt x="1581" y="170"/>
                  </a:lnTo>
                  <a:lnTo>
                    <a:pt x="1577" y="174"/>
                  </a:lnTo>
                  <a:lnTo>
                    <a:pt x="1577" y="174"/>
                  </a:lnTo>
                  <a:lnTo>
                    <a:pt x="1575" y="176"/>
                  </a:lnTo>
                  <a:lnTo>
                    <a:pt x="1575" y="176"/>
                  </a:lnTo>
                  <a:lnTo>
                    <a:pt x="1577" y="177"/>
                  </a:lnTo>
                  <a:lnTo>
                    <a:pt x="1577" y="179"/>
                  </a:lnTo>
                  <a:lnTo>
                    <a:pt x="1581" y="181"/>
                  </a:lnTo>
                  <a:lnTo>
                    <a:pt x="1585" y="183"/>
                  </a:lnTo>
                  <a:lnTo>
                    <a:pt x="1581" y="193"/>
                  </a:lnTo>
                  <a:lnTo>
                    <a:pt x="1581" y="193"/>
                  </a:lnTo>
                  <a:lnTo>
                    <a:pt x="1583" y="194"/>
                  </a:lnTo>
                  <a:lnTo>
                    <a:pt x="1583" y="196"/>
                  </a:lnTo>
                  <a:lnTo>
                    <a:pt x="1585" y="198"/>
                  </a:lnTo>
                  <a:lnTo>
                    <a:pt x="1585" y="198"/>
                  </a:lnTo>
                  <a:lnTo>
                    <a:pt x="1574" y="198"/>
                  </a:lnTo>
                  <a:lnTo>
                    <a:pt x="1566" y="196"/>
                  </a:lnTo>
                  <a:lnTo>
                    <a:pt x="1566" y="196"/>
                  </a:lnTo>
                  <a:lnTo>
                    <a:pt x="1553" y="198"/>
                  </a:lnTo>
                  <a:lnTo>
                    <a:pt x="1553" y="198"/>
                  </a:lnTo>
                  <a:lnTo>
                    <a:pt x="1551" y="198"/>
                  </a:lnTo>
                  <a:lnTo>
                    <a:pt x="1547" y="198"/>
                  </a:lnTo>
                  <a:lnTo>
                    <a:pt x="1545" y="200"/>
                  </a:lnTo>
                  <a:lnTo>
                    <a:pt x="1545" y="200"/>
                  </a:lnTo>
                  <a:lnTo>
                    <a:pt x="1547" y="202"/>
                  </a:lnTo>
                  <a:lnTo>
                    <a:pt x="1545" y="202"/>
                  </a:lnTo>
                  <a:lnTo>
                    <a:pt x="1540" y="200"/>
                  </a:lnTo>
                  <a:lnTo>
                    <a:pt x="1540" y="200"/>
                  </a:lnTo>
                  <a:lnTo>
                    <a:pt x="1536" y="198"/>
                  </a:lnTo>
                  <a:lnTo>
                    <a:pt x="1532" y="194"/>
                  </a:lnTo>
                  <a:lnTo>
                    <a:pt x="1530" y="193"/>
                  </a:lnTo>
                  <a:lnTo>
                    <a:pt x="1530" y="193"/>
                  </a:lnTo>
                  <a:lnTo>
                    <a:pt x="1528" y="194"/>
                  </a:lnTo>
                  <a:lnTo>
                    <a:pt x="1528" y="194"/>
                  </a:lnTo>
                  <a:lnTo>
                    <a:pt x="1524" y="198"/>
                  </a:lnTo>
                  <a:lnTo>
                    <a:pt x="1521" y="198"/>
                  </a:lnTo>
                  <a:lnTo>
                    <a:pt x="1521" y="198"/>
                  </a:lnTo>
                  <a:lnTo>
                    <a:pt x="1515" y="200"/>
                  </a:lnTo>
                  <a:lnTo>
                    <a:pt x="1511" y="202"/>
                  </a:lnTo>
                  <a:lnTo>
                    <a:pt x="1511" y="202"/>
                  </a:lnTo>
                  <a:lnTo>
                    <a:pt x="1504" y="202"/>
                  </a:lnTo>
                  <a:lnTo>
                    <a:pt x="1504" y="202"/>
                  </a:lnTo>
                  <a:lnTo>
                    <a:pt x="1498" y="202"/>
                  </a:lnTo>
                  <a:lnTo>
                    <a:pt x="1494" y="200"/>
                  </a:lnTo>
                  <a:lnTo>
                    <a:pt x="1494" y="200"/>
                  </a:lnTo>
                  <a:lnTo>
                    <a:pt x="1494" y="196"/>
                  </a:lnTo>
                  <a:lnTo>
                    <a:pt x="1492" y="194"/>
                  </a:lnTo>
                  <a:lnTo>
                    <a:pt x="1490" y="194"/>
                  </a:lnTo>
                  <a:lnTo>
                    <a:pt x="1490" y="194"/>
                  </a:lnTo>
                  <a:lnTo>
                    <a:pt x="1488" y="193"/>
                  </a:lnTo>
                  <a:lnTo>
                    <a:pt x="1485" y="191"/>
                  </a:lnTo>
                  <a:lnTo>
                    <a:pt x="1485" y="191"/>
                  </a:lnTo>
                  <a:lnTo>
                    <a:pt x="1483" y="189"/>
                  </a:lnTo>
                  <a:lnTo>
                    <a:pt x="1477" y="194"/>
                  </a:lnTo>
                  <a:lnTo>
                    <a:pt x="1471" y="208"/>
                  </a:lnTo>
                  <a:lnTo>
                    <a:pt x="1466" y="215"/>
                  </a:lnTo>
                  <a:lnTo>
                    <a:pt x="1466" y="215"/>
                  </a:lnTo>
                  <a:lnTo>
                    <a:pt x="1462" y="217"/>
                  </a:lnTo>
                  <a:lnTo>
                    <a:pt x="1462" y="221"/>
                  </a:lnTo>
                  <a:lnTo>
                    <a:pt x="1458" y="223"/>
                  </a:lnTo>
                  <a:lnTo>
                    <a:pt x="1458" y="223"/>
                  </a:lnTo>
                  <a:lnTo>
                    <a:pt x="1458" y="223"/>
                  </a:lnTo>
                  <a:lnTo>
                    <a:pt x="1456" y="221"/>
                  </a:lnTo>
                  <a:lnTo>
                    <a:pt x="1456" y="219"/>
                  </a:lnTo>
                  <a:lnTo>
                    <a:pt x="1454" y="219"/>
                  </a:lnTo>
                  <a:lnTo>
                    <a:pt x="1454" y="219"/>
                  </a:lnTo>
                  <a:lnTo>
                    <a:pt x="1451" y="217"/>
                  </a:lnTo>
                  <a:lnTo>
                    <a:pt x="1447" y="215"/>
                  </a:lnTo>
                  <a:lnTo>
                    <a:pt x="1445" y="213"/>
                  </a:lnTo>
                  <a:lnTo>
                    <a:pt x="1436" y="206"/>
                  </a:lnTo>
                  <a:lnTo>
                    <a:pt x="1434" y="200"/>
                  </a:lnTo>
                  <a:lnTo>
                    <a:pt x="1432" y="194"/>
                  </a:lnTo>
                  <a:lnTo>
                    <a:pt x="1428" y="191"/>
                  </a:lnTo>
                  <a:lnTo>
                    <a:pt x="1428" y="189"/>
                  </a:lnTo>
                  <a:lnTo>
                    <a:pt x="1428" y="189"/>
                  </a:lnTo>
                  <a:lnTo>
                    <a:pt x="1430" y="185"/>
                  </a:lnTo>
                  <a:lnTo>
                    <a:pt x="1430" y="185"/>
                  </a:lnTo>
                  <a:lnTo>
                    <a:pt x="1436" y="179"/>
                  </a:lnTo>
                  <a:lnTo>
                    <a:pt x="1436" y="179"/>
                  </a:lnTo>
                  <a:lnTo>
                    <a:pt x="1437" y="177"/>
                  </a:lnTo>
                  <a:lnTo>
                    <a:pt x="1439" y="176"/>
                  </a:lnTo>
                  <a:lnTo>
                    <a:pt x="1439" y="176"/>
                  </a:lnTo>
                  <a:lnTo>
                    <a:pt x="1437" y="174"/>
                  </a:lnTo>
                  <a:lnTo>
                    <a:pt x="1437" y="174"/>
                  </a:lnTo>
                  <a:lnTo>
                    <a:pt x="1436" y="172"/>
                  </a:lnTo>
                  <a:lnTo>
                    <a:pt x="1434" y="170"/>
                  </a:lnTo>
                  <a:lnTo>
                    <a:pt x="1430" y="170"/>
                  </a:lnTo>
                  <a:lnTo>
                    <a:pt x="1428" y="170"/>
                  </a:lnTo>
                  <a:lnTo>
                    <a:pt x="1428" y="170"/>
                  </a:lnTo>
                  <a:lnTo>
                    <a:pt x="1428" y="168"/>
                  </a:lnTo>
                  <a:lnTo>
                    <a:pt x="1428" y="168"/>
                  </a:lnTo>
                  <a:lnTo>
                    <a:pt x="1428" y="168"/>
                  </a:lnTo>
                  <a:lnTo>
                    <a:pt x="1430" y="168"/>
                  </a:lnTo>
                  <a:lnTo>
                    <a:pt x="1432" y="168"/>
                  </a:lnTo>
                  <a:lnTo>
                    <a:pt x="1432" y="168"/>
                  </a:lnTo>
                  <a:lnTo>
                    <a:pt x="1432" y="168"/>
                  </a:lnTo>
                  <a:lnTo>
                    <a:pt x="1432" y="162"/>
                  </a:lnTo>
                  <a:lnTo>
                    <a:pt x="1432" y="162"/>
                  </a:lnTo>
                  <a:lnTo>
                    <a:pt x="1430" y="159"/>
                  </a:lnTo>
                  <a:lnTo>
                    <a:pt x="1430" y="155"/>
                  </a:lnTo>
                  <a:lnTo>
                    <a:pt x="1428" y="153"/>
                  </a:lnTo>
                  <a:lnTo>
                    <a:pt x="1428" y="151"/>
                  </a:lnTo>
                  <a:lnTo>
                    <a:pt x="1428" y="151"/>
                  </a:lnTo>
                  <a:lnTo>
                    <a:pt x="1428" y="149"/>
                  </a:lnTo>
                  <a:lnTo>
                    <a:pt x="1426" y="149"/>
                  </a:lnTo>
                  <a:lnTo>
                    <a:pt x="1424" y="147"/>
                  </a:lnTo>
                  <a:lnTo>
                    <a:pt x="1424" y="147"/>
                  </a:lnTo>
                  <a:lnTo>
                    <a:pt x="1422" y="143"/>
                  </a:lnTo>
                  <a:lnTo>
                    <a:pt x="1420" y="141"/>
                  </a:lnTo>
                  <a:lnTo>
                    <a:pt x="1415" y="138"/>
                  </a:lnTo>
                  <a:lnTo>
                    <a:pt x="1405" y="138"/>
                  </a:lnTo>
                  <a:lnTo>
                    <a:pt x="1392" y="140"/>
                  </a:lnTo>
                  <a:lnTo>
                    <a:pt x="1375" y="136"/>
                  </a:lnTo>
                  <a:lnTo>
                    <a:pt x="1375" y="136"/>
                  </a:lnTo>
                  <a:lnTo>
                    <a:pt x="1369" y="130"/>
                  </a:lnTo>
                  <a:lnTo>
                    <a:pt x="1369" y="130"/>
                  </a:lnTo>
                  <a:lnTo>
                    <a:pt x="1366" y="126"/>
                  </a:lnTo>
                  <a:lnTo>
                    <a:pt x="1362" y="126"/>
                  </a:lnTo>
                  <a:lnTo>
                    <a:pt x="1358" y="123"/>
                  </a:lnTo>
                  <a:lnTo>
                    <a:pt x="1358" y="130"/>
                  </a:lnTo>
                  <a:lnTo>
                    <a:pt x="1350" y="132"/>
                  </a:lnTo>
                  <a:lnTo>
                    <a:pt x="1350" y="132"/>
                  </a:lnTo>
                  <a:lnTo>
                    <a:pt x="1350" y="132"/>
                  </a:lnTo>
                  <a:lnTo>
                    <a:pt x="1349" y="132"/>
                  </a:lnTo>
                  <a:lnTo>
                    <a:pt x="1347" y="136"/>
                  </a:lnTo>
                  <a:lnTo>
                    <a:pt x="1347" y="136"/>
                  </a:lnTo>
                  <a:lnTo>
                    <a:pt x="1349" y="138"/>
                  </a:lnTo>
                  <a:lnTo>
                    <a:pt x="1350" y="141"/>
                  </a:lnTo>
                  <a:lnTo>
                    <a:pt x="1350" y="143"/>
                  </a:lnTo>
                  <a:lnTo>
                    <a:pt x="1350" y="153"/>
                  </a:lnTo>
                  <a:lnTo>
                    <a:pt x="1350" y="159"/>
                  </a:lnTo>
                  <a:lnTo>
                    <a:pt x="1350" y="159"/>
                  </a:lnTo>
                  <a:lnTo>
                    <a:pt x="1345" y="157"/>
                  </a:lnTo>
                  <a:lnTo>
                    <a:pt x="1339" y="155"/>
                  </a:lnTo>
                  <a:lnTo>
                    <a:pt x="1339" y="155"/>
                  </a:lnTo>
                  <a:lnTo>
                    <a:pt x="1320" y="157"/>
                  </a:lnTo>
                  <a:lnTo>
                    <a:pt x="1307" y="153"/>
                  </a:lnTo>
                  <a:lnTo>
                    <a:pt x="1303" y="149"/>
                  </a:lnTo>
                  <a:lnTo>
                    <a:pt x="1303" y="149"/>
                  </a:lnTo>
                  <a:lnTo>
                    <a:pt x="1301" y="151"/>
                  </a:lnTo>
                  <a:lnTo>
                    <a:pt x="1297" y="153"/>
                  </a:lnTo>
                  <a:lnTo>
                    <a:pt x="1297" y="155"/>
                  </a:lnTo>
                  <a:lnTo>
                    <a:pt x="1296" y="155"/>
                  </a:lnTo>
                  <a:lnTo>
                    <a:pt x="1292" y="155"/>
                  </a:lnTo>
                  <a:lnTo>
                    <a:pt x="1290" y="153"/>
                  </a:lnTo>
                  <a:lnTo>
                    <a:pt x="1290" y="153"/>
                  </a:lnTo>
                  <a:lnTo>
                    <a:pt x="1286" y="149"/>
                  </a:lnTo>
                  <a:lnTo>
                    <a:pt x="1282" y="147"/>
                  </a:lnTo>
                  <a:lnTo>
                    <a:pt x="1279" y="147"/>
                  </a:lnTo>
                  <a:lnTo>
                    <a:pt x="1277" y="143"/>
                  </a:lnTo>
                  <a:lnTo>
                    <a:pt x="1277" y="143"/>
                  </a:lnTo>
                  <a:lnTo>
                    <a:pt x="1277" y="143"/>
                  </a:lnTo>
                  <a:lnTo>
                    <a:pt x="1279" y="141"/>
                  </a:lnTo>
                  <a:lnTo>
                    <a:pt x="1282" y="140"/>
                  </a:lnTo>
                  <a:lnTo>
                    <a:pt x="1286" y="136"/>
                  </a:lnTo>
                  <a:lnTo>
                    <a:pt x="1286" y="136"/>
                  </a:lnTo>
                  <a:lnTo>
                    <a:pt x="1284" y="134"/>
                  </a:lnTo>
                  <a:lnTo>
                    <a:pt x="1282" y="134"/>
                  </a:lnTo>
                  <a:lnTo>
                    <a:pt x="1279" y="132"/>
                  </a:lnTo>
                  <a:lnTo>
                    <a:pt x="1279" y="132"/>
                  </a:lnTo>
                  <a:lnTo>
                    <a:pt x="1265" y="132"/>
                  </a:lnTo>
                  <a:lnTo>
                    <a:pt x="1265" y="132"/>
                  </a:lnTo>
                  <a:lnTo>
                    <a:pt x="1258" y="132"/>
                  </a:lnTo>
                  <a:lnTo>
                    <a:pt x="1258" y="132"/>
                  </a:lnTo>
                  <a:lnTo>
                    <a:pt x="1246" y="132"/>
                  </a:lnTo>
                  <a:lnTo>
                    <a:pt x="1246" y="132"/>
                  </a:lnTo>
                  <a:lnTo>
                    <a:pt x="1235" y="132"/>
                  </a:lnTo>
                  <a:lnTo>
                    <a:pt x="1235" y="132"/>
                  </a:lnTo>
                  <a:lnTo>
                    <a:pt x="1231" y="132"/>
                  </a:lnTo>
                  <a:lnTo>
                    <a:pt x="1224" y="132"/>
                  </a:lnTo>
                  <a:lnTo>
                    <a:pt x="1212" y="136"/>
                  </a:lnTo>
                  <a:lnTo>
                    <a:pt x="1212" y="140"/>
                  </a:lnTo>
                  <a:lnTo>
                    <a:pt x="1212" y="140"/>
                  </a:lnTo>
                  <a:lnTo>
                    <a:pt x="1210" y="141"/>
                  </a:lnTo>
                  <a:lnTo>
                    <a:pt x="1209" y="143"/>
                  </a:lnTo>
                  <a:lnTo>
                    <a:pt x="1209" y="143"/>
                  </a:lnTo>
                  <a:lnTo>
                    <a:pt x="1207" y="143"/>
                  </a:lnTo>
                  <a:lnTo>
                    <a:pt x="1207" y="143"/>
                  </a:lnTo>
                  <a:lnTo>
                    <a:pt x="1207" y="141"/>
                  </a:lnTo>
                  <a:lnTo>
                    <a:pt x="1205" y="138"/>
                  </a:lnTo>
                  <a:lnTo>
                    <a:pt x="1205" y="134"/>
                  </a:lnTo>
                  <a:lnTo>
                    <a:pt x="1205" y="134"/>
                  </a:lnTo>
                  <a:lnTo>
                    <a:pt x="1207" y="132"/>
                  </a:lnTo>
                  <a:lnTo>
                    <a:pt x="1207" y="130"/>
                  </a:lnTo>
                  <a:lnTo>
                    <a:pt x="1207" y="130"/>
                  </a:lnTo>
                  <a:lnTo>
                    <a:pt x="1207" y="130"/>
                  </a:lnTo>
                  <a:lnTo>
                    <a:pt x="1203" y="126"/>
                  </a:lnTo>
                  <a:lnTo>
                    <a:pt x="1201" y="123"/>
                  </a:lnTo>
                  <a:lnTo>
                    <a:pt x="1193" y="130"/>
                  </a:lnTo>
                  <a:lnTo>
                    <a:pt x="1182" y="128"/>
                  </a:lnTo>
                  <a:lnTo>
                    <a:pt x="1178" y="128"/>
                  </a:lnTo>
                  <a:lnTo>
                    <a:pt x="1178" y="123"/>
                  </a:lnTo>
                  <a:lnTo>
                    <a:pt x="1178" y="123"/>
                  </a:lnTo>
                  <a:lnTo>
                    <a:pt x="1175" y="123"/>
                  </a:lnTo>
                  <a:lnTo>
                    <a:pt x="1169" y="121"/>
                  </a:lnTo>
                  <a:lnTo>
                    <a:pt x="1169" y="121"/>
                  </a:lnTo>
                  <a:lnTo>
                    <a:pt x="1159" y="123"/>
                  </a:lnTo>
                  <a:lnTo>
                    <a:pt x="1159" y="123"/>
                  </a:lnTo>
                  <a:lnTo>
                    <a:pt x="1156" y="126"/>
                  </a:lnTo>
                  <a:lnTo>
                    <a:pt x="1156" y="126"/>
                  </a:lnTo>
                  <a:lnTo>
                    <a:pt x="1156" y="126"/>
                  </a:lnTo>
                  <a:lnTo>
                    <a:pt x="1156" y="128"/>
                  </a:lnTo>
                  <a:lnTo>
                    <a:pt x="1156" y="130"/>
                  </a:lnTo>
                  <a:lnTo>
                    <a:pt x="1161" y="132"/>
                  </a:lnTo>
                  <a:lnTo>
                    <a:pt x="1161" y="132"/>
                  </a:lnTo>
                  <a:lnTo>
                    <a:pt x="1163" y="134"/>
                  </a:lnTo>
                  <a:lnTo>
                    <a:pt x="1163" y="136"/>
                  </a:lnTo>
                  <a:lnTo>
                    <a:pt x="1161" y="136"/>
                  </a:lnTo>
                  <a:lnTo>
                    <a:pt x="1161" y="136"/>
                  </a:lnTo>
                  <a:lnTo>
                    <a:pt x="1158" y="136"/>
                  </a:lnTo>
                  <a:lnTo>
                    <a:pt x="1156" y="134"/>
                  </a:lnTo>
                  <a:lnTo>
                    <a:pt x="1154" y="134"/>
                  </a:lnTo>
                  <a:lnTo>
                    <a:pt x="1152" y="136"/>
                  </a:lnTo>
                  <a:lnTo>
                    <a:pt x="1152" y="136"/>
                  </a:lnTo>
                  <a:lnTo>
                    <a:pt x="1150" y="138"/>
                  </a:lnTo>
                  <a:lnTo>
                    <a:pt x="1148" y="140"/>
                  </a:lnTo>
                  <a:lnTo>
                    <a:pt x="1144" y="141"/>
                  </a:lnTo>
                  <a:lnTo>
                    <a:pt x="1140" y="141"/>
                  </a:lnTo>
                  <a:lnTo>
                    <a:pt x="1140" y="141"/>
                  </a:lnTo>
                  <a:lnTo>
                    <a:pt x="1137" y="143"/>
                  </a:lnTo>
                  <a:lnTo>
                    <a:pt x="1133" y="143"/>
                  </a:lnTo>
                  <a:lnTo>
                    <a:pt x="1129" y="147"/>
                  </a:lnTo>
                  <a:lnTo>
                    <a:pt x="1129" y="147"/>
                  </a:lnTo>
                  <a:lnTo>
                    <a:pt x="1112" y="149"/>
                  </a:lnTo>
                  <a:lnTo>
                    <a:pt x="1112" y="149"/>
                  </a:lnTo>
                  <a:lnTo>
                    <a:pt x="1105" y="149"/>
                  </a:lnTo>
                  <a:lnTo>
                    <a:pt x="1097" y="157"/>
                  </a:lnTo>
                  <a:lnTo>
                    <a:pt x="1088" y="160"/>
                  </a:lnTo>
                  <a:lnTo>
                    <a:pt x="1101" y="143"/>
                  </a:lnTo>
                  <a:lnTo>
                    <a:pt x="1112" y="141"/>
                  </a:lnTo>
                  <a:lnTo>
                    <a:pt x="1118" y="136"/>
                  </a:lnTo>
                  <a:lnTo>
                    <a:pt x="1118" y="136"/>
                  </a:lnTo>
                  <a:lnTo>
                    <a:pt x="1125" y="134"/>
                  </a:lnTo>
                  <a:lnTo>
                    <a:pt x="1125" y="134"/>
                  </a:lnTo>
                  <a:lnTo>
                    <a:pt x="1127" y="136"/>
                  </a:lnTo>
                  <a:lnTo>
                    <a:pt x="1129" y="136"/>
                  </a:lnTo>
                  <a:lnTo>
                    <a:pt x="1129" y="136"/>
                  </a:lnTo>
                  <a:lnTo>
                    <a:pt x="1133" y="132"/>
                  </a:lnTo>
                  <a:lnTo>
                    <a:pt x="1133" y="132"/>
                  </a:lnTo>
                  <a:lnTo>
                    <a:pt x="1139" y="128"/>
                  </a:lnTo>
                  <a:lnTo>
                    <a:pt x="1140" y="126"/>
                  </a:lnTo>
                  <a:lnTo>
                    <a:pt x="1144" y="126"/>
                  </a:lnTo>
                  <a:lnTo>
                    <a:pt x="1144" y="126"/>
                  </a:lnTo>
                  <a:lnTo>
                    <a:pt x="1144" y="126"/>
                  </a:lnTo>
                  <a:lnTo>
                    <a:pt x="1144" y="123"/>
                  </a:lnTo>
                  <a:lnTo>
                    <a:pt x="1146" y="121"/>
                  </a:lnTo>
                  <a:lnTo>
                    <a:pt x="1146" y="121"/>
                  </a:lnTo>
                  <a:lnTo>
                    <a:pt x="1148" y="119"/>
                  </a:lnTo>
                  <a:lnTo>
                    <a:pt x="1150" y="119"/>
                  </a:lnTo>
                  <a:lnTo>
                    <a:pt x="1152" y="119"/>
                  </a:lnTo>
                  <a:lnTo>
                    <a:pt x="1152" y="119"/>
                  </a:lnTo>
                  <a:lnTo>
                    <a:pt x="1154" y="115"/>
                  </a:lnTo>
                  <a:lnTo>
                    <a:pt x="1156" y="113"/>
                  </a:lnTo>
                  <a:lnTo>
                    <a:pt x="1158" y="111"/>
                  </a:lnTo>
                  <a:lnTo>
                    <a:pt x="1158" y="111"/>
                  </a:lnTo>
                  <a:lnTo>
                    <a:pt x="1159" y="111"/>
                  </a:lnTo>
                  <a:lnTo>
                    <a:pt x="1159" y="107"/>
                  </a:lnTo>
                  <a:lnTo>
                    <a:pt x="1163" y="106"/>
                  </a:lnTo>
                  <a:lnTo>
                    <a:pt x="1163" y="106"/>
                  </a:lnTo>
                  <a:lnTo>
                    <a:pt x="1165" y="106"/>
                  </a:lnTo>
                  <a:lnTo>
                    <a:pt x="1165" y="106"/>
                  </a:lnTo>
                  <a:lnTo>
                    <a:pt x="1171" y="104"/>
                  </a:lnTo>
                  <a:lnTo>
                    <a:pt x="1175" y="104"/>
                  </a:lnTo>
                  <a:lnTo>
                    <a:pt x="1176" y="102"/>
                  </a:lnTo>
                  <a:lnTo>
                    <a:pt x="1180" y="102"/>
                  </a:lnTo>
                  <a:lnTo>
                    <a:pt x="1190" y="92"/>
                  </a:lnTo>
                  <a:lnTo>
                    <a:pt x="1190" y="92"/>
                  </a:lnTo>
                  <a:lnTo>
                    <a:pt x="1193" y="92"/>
                  </a:lnTo>
                  <a:lnTo>
                    <a:pt x="1197" y="90"/>
                  </a:lnTo>
                  <a:lnTo>
                    <a:pt x="1197" y="89"/>
                  </a:lnTo>
                  <a:lnTo>
                    <a:pt x="1197" y="89"/>
                  </a:lnTo>
                  <a:lnTo>
                    <a:pt x="1201" y="89"/>
                  </a:lnTo>
                  <a:lnTo>
                    <a:pt x="1201" y="87"/>
                  </a:lnTo>
                  <a:lnTo>
                    <a:pt x="1203" y="87"/>
                  </a:lnTo>
                  <a:lnTo>
                    <a:pt x="1205" y="85"/>
                  </a:lnTo>
                  <a:lnTo>
                    <a:pt x="1205" y="85"/>
                  </a:lnTo>
                  <a:lnTo>
                    <a:pt x="1209" y="81"/>
                  </a:lnTo>
                  <a:lnTo>
                    <a:pt x="1209" y="81"/>
                  </a:lnTo>
                  <a:lnTo>
                    <a:pt x="1212" y="79"/>
                  </a:lnTo>
                  <a:lnTo>
                    <a:pt x="1212" y="77"/>
                  </a:lnTo>
                  <a:lnTo>
                    <a:pt x="1210" y="77"/>
                  </a:lnTo>
                  <a:lnTo>
                    <a:pt x="1210" y="77"/>
                  </a:lnTo>
                  <a:lnTo>
                    <a:pt x="1209" y="72"/>
                  </a:lnTo>
                  <a:lnTo>
                    <a:pt x="1207" y="70"/>
                  </a:lnTo>
                  <a:lnTo>
                    <a:pt x="1205" y="70"/>
                  </a:lnTo>
                  <a:lnTo>
                    <a:pt x="1205" y="70"/>
                  </a:lnTo>
                  <a:lnTo>
                    <a:pt x="1203" y="70"/>
                  </a:lnTo>
                  <a:lnTo>
                    <a:pt x="1203" y="68"/>
                  </a:lnTo>
                  <a:lnTo>
                    <a:pt x="1201" y="68"/>
                  </a:lnTo>
                  <a:lnTo>
                    <a:pt x="1201" y="68"/>
                  </a:lnTo>
                  <a:lnTo>
                    <a:pt x="1205" y="68"/>
                  </a:lnTo>
                  <a:lnTo>
                    <a:pt x="1209" y="68"/>
                  </a:lnTo>
                  <a:lnTo>
                    <a:pt x="1209" y="68"/>
                  </a:lnTo>
                  <a:lnTo>
                    <a:pt x="1210" y="68"/>
                  </a:lnTo>
                  <a:lnTo>
                    <a:pt x="1210" y="68"/>
                  </a:lnTo>
                  <a:lnTo>
                    <a:pt x="1212" y="66"/>
                  </a:lnTo>
                  <a:lnTo>
                    <a:pt x="1212" y="64"/>
                  </a:lnTo>
                  <a:lnTo>
                    <a:pt x="1214" y="62"/>
                  </a:lnTo>
                  <a:lnTo>
                    <a:pt x="1214" y="62"/>
                  </a:lnTo>
                  <a:lnTo>
                    <a:pt x="1212" y="60"/>
                  </a:lnTo>
                  <a:lnTo>
                    <a:pt x="1212" y="60"/>
                  </a:lnTo>
                  <a:lnTo>
                    <a:pt x="1210" y="56"/>
                  </a:lnTo>
                  <a:lnTo>
                    <a:pt x="1209" y="56"/>
                  </a:lnTo>
                  <a:lnTo>
                    <a:pt x="1209" y="54"/>
                  </a:lnTo>
                  <a:lnTo>
                    <a:pt x="1209" y="54"/>
                  </a:lnTo>
                  <a:lnTo>
                    <a:pt x="1207" y="53"/>
                  </a:lnTo>
                  <a:lnTo>
                    <a:pt x="1207" y="51"/>
                  </a:lnTo>
                  <a:lnTo>
                    <a:pt x="1199" y="53"/>
                  </a:lnTo>
                  <a:lnTo>
                    <a:pt x="1195" y="43"/>
                  </a:lnTo>
                  <a:lnTo>
                    <a:pt x="1195" y="43"/>
                  </a:lnTo>
                  <a:lnTo>
                    <a:pt x="1193" y="39"/>
                  </a:lnTo>
                  <a:lnTo>
                    <a:pt x="1192" y="37"/>
                  </a:lnTo>
                  <a:lnTo>
                    <a:pt x="1190" y="36"/>
                  </a:lnTo>
                  <a:lnTo>
                    <a:pt x="1190" y="36"/>
                  </a:lnTo>
                  <a:lnTo>
                    <a:pt x="1178" y="36"/>
                  </a:lnTo>
                  <a:lnTo>
                    <a:pt x="1178" y="36"/>
                  </a:lnTo>
                  <a:lnTo>
                    <a:pt x="1169" y="36"/>
                  </a:lnTo>
                  <a:lnTo>
                    <a:pt x="1163" y="36"/>
                  </a:lnTo>
                  <a:lnTo>
                    <a:pt x="1161" y="36"/>
                  </a:lnTo>
                  <a:lnTo>
                    <a:pt x="1159" y="36"/>
                  </a:lnTo>
                  <a:lnTo>
                    <a:pt x="1159" y="36"/>
                  </a:lnTo>
                  <a:lnTo>
                    <a:pt x="1159" y="34"/>
                  </a:lnTo>
                  <a:lnTo>
                    <a:pt x="1156" y="34"/>
                  </a:lnTo>
                  <a:lnTo>
                    <a:pt x="1152" y="34"/>
                  </a:lnTo>
                  <a:lnTo>
                    <a:pt x="1150" y="34"/>
                  </a:lnTo>
                  <a:lnTo>
                    <a:pt x="1150" y="34"/>
                  </a:lnTo>
                  <a:lnTo>
                    <a:pt x="1150" y="32"/>
                  </a:lnTo>
                  <a:lnTo>
                    <a:pt x="1148" y="32"/>
                  </a:lnTo>
                  <a:lnTo>
                    <a:pt x="1144" y="32"/>
                  </a:lnTo>
                  <a:lnTo>
                    <a:pt x="1144" y="32"/>
                  </a:lnTo>
                  <a:lnTo>
                    <a:pt x="1140" y="32"/>
                  </a:lnTo>
                  <a:lnTo>
                    <a:pt x="1139" y="34"/>
                  </a:lnTo>
                  <a:lnTo>
                    <a:pt x="1135" y="34"/>
                  </a:lnTo>
                  <a:lnTo>
                    <a:pt x="1135" y="34"/>
                  </a:lnTo>
                  <a:lnTo>
                    <a:pt x="1131" y="36"/>
                  </a:lnTo>
                  <a:lnTo>
                    <a:pt x="1129" y="36"/>
                  </a:lnTo>
                  <a:lnTo>
                    <a:pt x="1129" y="36"/>
                  </a:lnTo>
                  <a:lnTo>
                    <a:pt x="1127" y="39"/>
                  </a:lnTo>
                  <a:lnTo>
                    <a:pt x="1125" y="41"/>
                  </a:lnTo>
                  <a:lnTo>
                    <a:pt x="1122" y="41"/>
                  </a:lnTo>
                  <a:lnTo>
                    <a:pt x="1122" y="41"/>
                  </a:lnTo>
                  <a:lnTo>
                    <a:pt x="1112" y="41"/>
                  </a:lnTo>
                  <a:lnTo>
                    <a:pt x="1106" y="41"/>
                  </a:lnTo>
                  <a:lnTo>
                    <a:pt x="1114" y="32"/>
                  </a:lnTo>
                  <a:lnTo>
                    <a:pt x="1114" y="32"/>
                  </a:lnTo>
                  <a:lnTo>
                    <a:pt x="1116" y="32"/>
                  </a:lnTo>
                  <a:lnTo>
                    <a:pt x="1118" y="30"/>
                  </a:lnTo>
                  <a:lnTo>
                    <a:pt x="1118" y="28"/>
                  </a:lnTo>
                  <a:lnTo>
                    <a:pt x="1118" y="28"/>
                  </a:lnTo>
                  <a:lnTo>
                    <a:pt x="1120" y="22"/>
                  </a:lnTo>
                  <a:lnTo>
                    <a:pt x="1118" y="22"/>
                  </a:lnTo>
                  <a:lnTo>
                    <a:pt x="1116" y="22"/>
                  </a:lnTo>
                  <a:lnTo>
                    <a:pt x="1116" y="22"/>
                  </a:lnTo>
                  <a:lnTo>
                    <a:pt x="1108" y="22"/>
                  </a:lnTo>
                  <a:lnTo>
                    <a:pt x="1108" y="22"/>
                  </a:lnTo>
                  <a:lnTo>
                    <a:pt x="1097" y="22"/>
                  </a:lnTo>
                  <a:lnTo>
                    <a:pt x="1093" y="22"/>
                  </a:lnTo>
                  <a:lnTo>
                    <a:pt x="1086" y="22"/>
                  </a:lnTo>
                  <a:lnTo>
                    <a:pt x="1078" y="19"/>
                  </a:lnTo>
                  <a:lnTo>
                    <a:pt x="1078" y="19"/>
                  </a:lnTo>
                  <a:lnTo>
                    <a:pt x="1086" y="17"/>
                  </a:lnTo>
                  <a:lnTo>
                    <a:pt x="1093" y="15"/>
                  </a:lnTo>
                  <a:lnTo>
                    <a:pt x="1093" y="15"/>
                  </a:lnTo>
                  <a:lnTo>
                    <a:pt x="1097" y="15"/>
                  </a:lnTo>
                  <a:lnTo>
                    <a:pt x="1097" y="13"/>
                  </a:lnTo>
                  <a:lnTo>
                    <a:pt x="1099" y="11"/>
                  </a:lnTo>
                  <a:lnTo>
                    <a:pt x="1095" y="5"/>
                  </a:lnTo>
                  <a:lnTo>
                    <a:pt x="1095" y="5"/>
                  </a:lnTo>
                  <a:lnTo>
                    <a:pt x="1095" y="5"/>
                  </a:lnTo>
                  <a:lnTo>
                    <a:pt x="1093" y="3"/>
                  </a:lnTo>
                  <a:lnTo>
                    <a:pt x="1091" y="3"/>
                  </a:lnTo>
                  <a:lnTo>
                    <a:pt x="1091" y="3"/>
                  </a:lnTo>
                  <a:lnTo>
                    <a:pt x="1088" y="3"/>
                  </a:lnTo>
                  <a:lnTo>
                    <a:pt x="1088" y="3"/>
                  </a:lnTo>
                  <a:lnTo>
                    <a:pt x="1082" y="2"/>
                  </a:lnTo>
                  <a:lnTo>
                    <a:pt x="1076" y="2"/>
                  </a:lnTo>
                  <a:lnTo>
                    <a:pt x="1076" y="2"/>
                  </a:lnTo>
                  <a:lnTo>
                    <a:pt x="1074" y="2"/>
                  </a:lnTo>
                  <a:lnTo>
                    <a:pt x="1072" y="0"/>
                  </a:lnTo>
                  <a:lnTo>
                    <a:pt x="1071" y="0"/>
                  </a:lnTo>
                  <a:lnTo>
                    <a:pt x="1071" y="0"/>
                  </a:lnTo>
                  <a:lnTo>
                    <a:pt x="1071" y="0"/>
                  </a:lnTo>
                  <a:lnTo>
                    <a:pt x="1065" y="2"/>
                  </a:lnTo>
                  <a:lnTo>
                    <a:pt x="1061" y="2"/>
                  </a:lnTo>
                  <a:lnTo>
                    <a:pt x="1061" y="2"/>
                  </a:lnTo>
                  <a:lnTo>
                    <a:pt x="1053" y="2"/>
                  </a:lnTo>
                  <a:lnTo>
                    <a:pt x="1052" y="3"/>
                  </a:lnTo>
                  <a:lnTo>
                    <a:pt x="1048" y="3"/>
                  </a:lnTo>
                  <a:lnTo>
                    <a:pt x="1048" y="3"/>
                  </a:lnTo>
                  <a:lnTo>
                    <a:pt x="1044" y="11"/>
                  </a:lnTo>
                  <a:lnTo>
                    <a:pt x="1044" y="11"/>
                  </a:lnTo>
                  <a:lnTo>
                    <a:pt x="1038" y="17"/>
                  </a:lnTo>
                  <a:lnTo>
                    <a:pt x="1038" y="17"/>
                  </a:lnTo>
                  <a:lnTo>
                    <a:pt x="1033" y="22"/>
                  </a:lnTo>
                  <a:lnTo>
                    <a:pt x="1029" y="24"/>
                  </a:lnTo>
                  <a:lnTo>
                    <a:pt x="1027" y="26"/>
                  </a:lnTo>
                  <a:lnTo>
                    <a:pt x="1027" y="26"/>
                  </a:lnTo>
                  <a:lnTo>
                    <a:pt x="1031" y="28"/>
                  </a:lnTo>
                  <a:lnTo>
                    <a:pt x="1033" y="30"/>
                  </a:lnTo>
                  <a:lnTo>
                    <a:pt x="1033" y="30"/>
                  </a:lnTo>
                  <a:lnTo>
                    <a:pt x="1033" y="32"/>
                  </a:lnTo>
                  <a:lnTo>
                    <a:pt x="1033" y="32"/>
                  </a:lnTo>
                  <a:lnTo>
                    <a:pt x="1031" y="34"/>
                  </a:lnTo>
                  <a:lnTo>
                    <a:pt x="1033" y="37"/>
                  </a:lnTo>
                  <a:lnTo>
                    <a:pt x="1033" y="41"/>
                  </a:lnTo>
                  <a:lnTo>
                    <a:pt x="1033" y="41"/>
                  </a:lnTo>
                  <a:lnTo>
                    <a:pt x="1027" y="41"/>
                  </a:lnTo>
                  <a:lnTo>
                    <a:pt x="1027" y="41"/>
                  </a:lnTo>
                  <a:lnTo>
                    <a:pt x="1023" y="41"/>
                  </a:lnTo>
                  <a:lnTo>
                    <a:pt x="1018" y="41"/>
                  </a:lnTo>
                  <a:lnTo>
                    <a:pt x="1018" y="41"/>
                  </a:lnTo>
                  <a:lnTo>
                    <a:pt x="1010" y="41"/>
                  </a:lnTo>
                  <a:lnTo>
                    <a:pt x="1010" y="41"/>
                  </a:lnTo>
                  <a:lnTo>
                    <a:pt x="1002" y="41"/>
                  </a:lnTo>
                  <a:lnTo>
                    <a:pt x="1001" y="41"/>
                  </a:lnTo>
                  <a:lnTo>
                    <a:pt x="1004" y="49"/>
                  </a:lnTo>
                  <a:lnTo>
                    <a:pt x="1004" y="49"/>
                  </a:lnTo>
                  <a:lnTo>
                    <a:pt x="1006" y="49"/>
                  </a:lnTo>
                  <a:lnTo>
                    <a:pt x="1006" y="51"/>
                  </a:lnTo>
                  <a:lnTo>
                    <a:pt x="1010" y="51"/>
                  </a:lnTo>
                  <a:lnTo>
                    <a:pt x="1010" y="51"/>
                  </a:lnTo>
                  <a:lnTo>
                    <a:pt x="1012" y="53"/>
                  </a:lnTo>
                  <a:lnTo>
                    <a:pt x="1014" y="54"/>
                  </a:lnTo>
                  <a:lnTo>
                    <a:pt x="1016" y="54"/>
                  </a:lnTo>
                  <a:lnTo>
                    <a:pt x="1012" y="54"/>
                  </a:lnTo>
                  <a:lnTo>
                    <a:pt x="1012" y="54"/>
                  </a:lnTo>
                  <a:lnTo>
                    <a:pt x="1008" y="54"/>
                  </a:lnTo>
                  <a:lnTo>
                    <a:pt x="1004" y="54"/>
                  </a:lnTo>
                  <a:lnTo>
                    <a:pt x="999" y="53"/>
                  </a:lnTo>
                  <a:lnTo>
                    <a:pt x="999" y="53"/>
                  </a:lnTo>
                  <a:lnTo>
                    <a:pt x="985" y="53"/>
                  </a:lnTo>
                  <a:lnTo>
                    <a:pt x="985" y="53"/>
                  </a:lnTo>
                  <a:lnTo>
                    <a:pt x="987" y="53"/>
                  </a:lnTo>
                  <a:lnTo>
                    <a:pt x="987" y="56"/>
                  </a:lnTo>
                  <a:lnTo>
                    <a:pt x="987" y="56"/>
                  </a:lnTo>
                  <a:lnTo>
                    <a:pt x="985" y="58"/>
                  </a:lnTo>
                  <a:lnTo>
                    <a:pt x="982" y="58"/>
                  </a:lnTo>
                  <a:lnTo>
                    <a:pt x="980" y="60"/>
                  </a:lnTo>
                  <a:lnTo>
                    <a:pt x="980" y="60"/>
                  </a:lnTo>
                  <a:lnTo>
                    <a:pt x="974" y="60"/>
                  </a:lnTo>
                  <a:lnTo>
                    <a:pt x="970" y="60"/>
                  </a:lnTo>
                  <a:lnTo>
                    <a:pt x="970" y="60"/>
                  </a:lnTo>
                  <a:lnTo>
                    <a:pt x="968" y="60"/>
                  </a:lnTo>
                  <a:lnTo>
                    <a:pt x="968" y="60"/>
                  </a:lnTo>
                  <a:lnTo>
                    <a:pt x="968" y="58"/>
                  </a:lnTo>
                  <a:lnTo>
                    <a:pt x="968" y="58"/>
                  </a:lnTo>
                  <a:lnTo>
                    <a:pt x="972" y="56"/>
                  </a:lnTo>
                  <a:lnTo>
                    <a:pt x="972" y="54"/>
                  </a:lnTo>
                  <a:lnTo>
                    <a:pt x="972" y="54"/>
                  </a:lnTo>
                  <a:lnTo>
                    <a:pt x="967" y="53"/>
                  </a:lnTo>
                  <a:lnTo>
                    <a:pt x="967" y="53"/>
                  </a:lnTo>
                  <a:lnTo>
                    <a:pt x="953" y="53"/>
                  </a:lnTo>
                  <a:lnTo>
                    <a:pt x="951" y="53"/>
                  </a:lnTo>
                  <a:lnTo>
                    <a:pt x="940" y="53"/>
                  </a:lnTo>
                  <a:lnTo>
                    <a:pt x="940" y="53"/>
                  </a:lnTo>
                  <a:lnTo>
                    <a:pt x="936" y="53"/>
                  </a:lnTo>
                  <a:lnTo>
                    <a:pt x="934" y="53"/>
                  </a:lnTo>
                  <a:lnTo>
                    <a:pt x="932" y="54"/>
                  </a:lnTo>
                  <a:lnTo>
                    <a:pt x="932" y="54"/>
                  </a:lnTo>
                  <a:lnTo>
                    <a:pt x="929" y="56"/>
                  </a:lnTo>
                  <a:lnTo>
                    <a:pt x="927" y="58"/>
                  </a:lnTo>
                  <a:lnTo>
                    <a:pt x="925" y="58"/>
                  </a:lnTo>
                  <a:lnTo>
                    <a:pt x="927" y="58"/>
                  </a:lnTo>
                  <a:lnTo>
                    <a:pt x="927" y="58"/>
                  </a:lnTo>
                  <a:lnTo>
                    <a:pt x="931" y="60"/>
                  </a:lnTo>
                  <a:lnTo>
                    <a:pt x="934" y="62"/>
                  </a:lnTo>
                  <a:lnTo>
                    <a:pt x="934" y="62"/>
                  </a:lnTo>
                  <a:lnTo>
                    <a:pt x="931" y="64"/>
                  </a:lnTo>
                  <a:lnTo>
                    <a:pt x="927" y="64"/>
                  </a:lnTo>
                  <a:lnTo>
                    <a:pt x="923" y="64"/>
                  </a:lnTo>
                  <a:lnTo>
                    <a:pt x="923" y="64"/>
                  </a:lnTo>
                  <a:lnTo>
                    <a:pt x="915" y="66"/>
                  </a:lnTo>
                  <a:lnTo>
                    <a:pt x="914" y="66"/>
                  </a:lnTo>
                  <a:lnTo>
                    <a:pt x="912" y="66"/>
                  </a:lnTo>
                  <a:lnTo>
                    <a:pt x="912" y="66"/>
                  </a:lnTo>
                  <a:lnTo>
                    <a:pt x="910" y="68"/>
                  </a:lnTo>
                  <a:lnTo>
                    <a:pt x="906" y="70"/>
                  </a:lnTo>
                  <a:lnTo>
                    <a:pt x="906" y="70"/>
                  </a:lnTo>
                  <a:lnTo>
                    <a:pt x="898" y="70"/>
                  </a:lnTo>
                  <a:lnTo>
                    <a:pt x="893" y="72"/>
                  </a:lnTo>
                  <a:lnTo>
                    <a:pt x="893" y="72"/>
                  </a:lnTo>
                  <a:lnTo>
                    <a:pt x="889" y="72"/>
                  </a:lnTo>
                  <a:lnTo>
                    <a:pt x="887" y="72"/>
                  </a:lnTo>
                  <a:lnTo>
                    <a:pt x="885" y="73"/>
                  </a:lnTo>
                  <a:lnTo>
                    <a:pt x="885" y="73"/>
                  </a:lnTo>
                  <a:lnTo>
                    <a:pt x="881" y="77"/>
                  </a:lnTo>
                  <a:lnTo>
                    <a:pt x="878" y="79"/>
                  </a:lnTo>
                  <a:lnTo>
                    <a:pt x="872" y="79"/>
                  </a:lnTo>
                  <a:lnTo>
                    <a:pt x="872" y="79"/>
                  </a:lnTo>
                  <a:lnTo>
                    <a:pt x="870" y="81"/>
                  </a:lnTo>
                  <a:lnTo>
                    <a:pt x="866" y="83"/>
                  </a:lnTo>
                  <a:lnTo>
                    <a:pt x="866" y="83"/>
                  </a:lnTo>
                  <a:lnTo>
                    <a:pt x="864" y="87"/>
                  </a:lnTo>
                  <a:lnTo>
                    <a:pt x="862" y="89"/>
                  </a:lnTo>
                  <a:lnTo>
                    <a:pt x="861" y="89"/>
                  </a:lnTo>
                  <a:lnTo>
                    <a:pt x="861" y="89"/>
                  </a:lnTo>
                  <a:lnTo>
                    <a:pt x="851" y="89"/>
                  </a:lnTo>
                  <a:lnTo>
                    <a:pt x="851" y="89"/>
                  </a:lnTo>
                  <a:lnTo>
                    <a:pt x="853" y="90"/>
                  </a:lnTo>
                  <a:lnTo>
                    <a:pt x="851" y="92"/>
                  </a:lnTo>
                  <a:lnTo>
                    <a:pt x="849" y="92"/>
                  </a:lnTo>
                  <a:lnTo>
                    <a:pt x="849" y="92"/>
                  </a:lnTo>
                  <a:lnTo>
                    <a:pt x="844" y="92"/>
                  </a:lnTo>
                  <a:lnTo>
                    <a:pt x="842" y="94"/>
                  </a:lnTo>
                  <a:lnTo>
                    <a:pt x="840" y="94"/>
                  </a:lnTo>
                  <a:lnTo>
                    <a:pt x="840" y="94"/>
                  </a:lnTo>
                  <a:lnTo>
                    <a:pt x="840" y="96"/>
                  </a:lnTo>
                  <a:lnTo>
                    <a:pt x="838" y="100"/>
                  </a:lnTo>
                  <a:lnTo>
                    <a:pt x="838" y="104"/>
                  </a:lnTo>
                  <a:lnTo>
                    <a:pt x="838" y="104"/>
                  </a:lnTo>
                  <a:lnTo>
                    <a:pt x="840" y="104"/>
                  </a:lnTo>
                  <a:lnTo>
                    <a:pt x="842" y="104"/>
                  </a:lnTo>
                  <a:lnTo>
                    <a:pt x="840" y="106"/>
                  </a:lnTo>
                  <a:lnTo>
                    <a:pt x="840" y="106"/>
                  </a:lnTo>
                  <a:lnTo>
                    <a:pt x="840" y="107"/>
                  </a:lnTo>
                  <a:lnTo>
                    <a:pt x="840" y="109"/>
                  </a:lnTo>
                  <a:lnTo>
                    <a:pt x="840" y="111"/>
                  </a:lnTo>
                  <a:lnTo>
                    <a:pt x="853" y="121"/>
                  </a:lnTo>
                  <a:lnTo>
                    <a:pt x="853" y="126"/>
                  </a:lnTo>
                  <a:lnTo>
                    <a:pt x="853" y="126"/>
                  </a:lnTo>
                  <a:lnTo>
                    <a:pt x="842" y="128"/>
                  </a:lnTo>
                  <a:lnTo>
                    <a:pt x="842" y="128"/>
                  </a:lnTo>
                  <a:lnTo>
                    <a:pt x="840" y="126"/>
                  </a:lnTo>
                  <a:lnTo>
                    <a:pt x="840" y="126"/>
                  </a:lnTo>
                  <a:lnTo>
                    <a:pt x="838" y="126"/>
                  </a:lnTo>
                  <a:lnTo>
                    <a:pt x="834" y="126"/>
                  </a:lnTo>
                  <a:lnTo>
                    <a:pt x="834" y="126"/>
                  </a:lnTo>
                  <a:lnTo>
                    <a:pt x="828" y="128"/>
                  </a:lnTo>
                  <a:lnTo>
                    <a:pt x="825" y="128"/>
                  </a:lnTo>
                  <a:lnTo>
                    <a:pt x="825" y="128"/>
                  </a:lnTo>
                  <a:lnTo>
                    <a:pt x="815" y="128"/>
                  </a:lnTo>
                  <a:lnTo>
                    <a:pt x="810" y="128"/>
                  </a:lnTo>
                  <a:lnTo>
                    <a:pt x="810" y="128"/>
                  </a:lnTo>
                  <a:lnTo>
                    <a:pt x="806" y="128"/>
                  </a:lnTo>
                  <a:lnTo>
                    <a:pt x="806" y="128"/>
                  </a:lnTo>
                  <a:lnTo>
                    <a:pt x="806" y="130"/>
                  </a:lnTo>
                  <a:lnTo>
                    <a:pt x="800" y="132"/>
                  </a:lnTo>
                  <a:lnTo>
                    <a:pt x="794" y="132"/>
                  </a:lnTo>
                  <a:lnTo>
                    <a:pt x="794" y="132"/>
                  </a:lnTo>
                  <a:lnTo>
                    <a:pt x="787" y="132"/>
                  </a:lnTo>
                  <a:lnTo>
                    <a:pt x="787" y="132"/>
                  </a:lnTo>
                  <a:lnTo>
                    <a:pt x="781" y="132"/>
                  </a:lnTo>
                  <a:lnTo>
                    <a:pt x="781" y="132"/>
                  </a:lnTo>
                  <a:lnTo>
                    <a:pt x="777" y="134"/>
                  </a:lnTo>
                  <a:lnTo>
                    <a:pt x="775" y="134"/>
                  </a:lnTo>
                  <a:lnTo>
                    <a:pt x="766" y="134"/>
                  </a:lnTo>
                  <a:lnTo>
                    <a:pt x="760" y="147"/>
                  </a:lnTo>
                  <a:lnTo>
                    <a:pt x="760" y="147"/>
                  </a:lnTo>
                  <a:lnTo>
                    <a:pt x="760" y="149"/>
                  </a:lnTo>
                  <a:lnTo>
                    <a:pt x="760" y="151"/>
                  </a:lnTo>
                  <a:lnTo>
                    <a:pt x="760" y="153"/>
                  </a:lnTo>
                  <a:lnTo>
                    <a:pt x="760" y="153"/>
                  </a:lnTo>
                  <a:lnTo>
                    <a:pt x="762" y="155"/>
                  </a:lnTo>
                  <a:lnTo>
                    <a:pt x="764" y="157"/>
                  </a:lnTo>
                  <a:lnTo>
                    <a:pt x="764" y="157"/>
                  </a:lnTo>
                  <a:lnTo>
                    <a:pt x="764" y="157"/>
                  </a:lnTo>
                  <a:lnTo>
                    <a:pt x="764" y="168"/>
                  </a:lnTo>
                  <a:lnTo>
                    <a:pt x="764" y="168"/>
                  </a:lnTo>
                  <a:lnTo>
                    <a:pt x="764" y="170"/>
                  </a:lnTo>
                  <a:lnTo>
                    <a:pt x="766" y="172"/>
                  </a:lnTo>
                  <a:lnTo>
                    <a:pt x="768" y="172"/>
                  </a:lnTo>
                  <a:lnTo>
                    <a:pt x="768" y="172"/>
                  </a:lnTo>
                  <a:lnTo>
                    <a:pt x="768" y="172"/>
                  </a:lnTo>
                  <a:lnTo>
                    <a:pt x="768" y="170"/>
                  </a:lnTo>
                  <a:lnTo>
                    <a:pt x="770" y="170"/>
                  </a:lnTo>
                  <a:lnTo>
                    <a:pt x="774" y="172"/>
                  </a:lnTo>
                  <a:lnTo>
                    <a:pt x="774" y="172"/>
                  </a:lnTo>
                  <a:lnTo>
                    <a:pt x="775" y="176"/>
                  </a:lnTo>
                  <a:lnTo>
                    <a:pt x="779" y="176"/>
                  </a:lnTo>
                  <a:lnTo>
                    <a:pt x="783" y="176"/>
                  </a:lnTo>
                  <a:lnTo>
                    <a:pt x="789" y="183"/>
                  </a:lnTo>
                  <a:lnTo>
                    <a:pt x="791" y="189"/>
                  </a:lnTo>
                  <a:lnTo>
                    <a:pt x="791" y="189"/>
                  </a:lnTo>
                  <a:lnTo>
                    <a:pt x="791" y="191"/>
                  </a:lnTo>
                  <a:lnTo>
                    <a:pt x="793" y="191"/>
                  </a:lnTo>
                  <a:lnTo>
                    <a:pt x="791" y="193"/>
                  </a:lnTo>
                  <a:lnTo>
                    <a:pt x="791" y="193"/>
                  </a:lnTo>
                  <a:lnTo>
                    <a:pt x="781" y="191"/>
                  </a:lnTo>
                  <a:lnTo>
                    <a:pt x="775" y="191"/>
                  </a:lnTo>
                  <a:lnTo>
                    <a:pt x="768" y="185"/>
                  </a:lnTo>
                  <a:lnTo>
                    <a:pt x="768" y="185"/>
                  </a:lnTo>
                  <a:lnTo>
                    <a:pt x="762" y="183"/>
                  </a:lnTo>
                  <a:lnTo>
                    <a:pt x="758" y="181"/>
                  </a:lnTo>
                  <a:lnTo>
                    <a:pt x="757" y="179"/>
                  </a:lnTo>
                  <a:lnTo>
                    <a:pt x="757" y="179"/>
                  </a:lnTo>
                  <a:lnTo>
                    <a:pt x="753" y="176"/>
                  </a:lnTo>
                  <a:lnTo>
                    <a:pt x="749" y="174"/>
                  </a:lnTo>
                  <a:lnTo>
                    <a:pt x="747" y="172"/>
                  </a:lnTo>
                  <a:lnTo>
                    <a:pt x="741" y="172"/>
                  </a:lnTo>
                  <a:lnTo>
                    <a:pt x="741" y="172"/>
                  </a:lnTo>
                  <a:lnTo>
                    <a:pt x="736" y="172"/>
                  </a:lnTo>
                  <a:lnTo>
                    <a:pt x="734" y="172"/>
                  </a:lnTo>
                  <a:lnTo>
                    <a:pt x="734" y="172"/>
                  </a:lnTo>
                  <a:lnTo>
                    <a:pt x="734" y="170"/>
                  </a:lnTo>
                  <a:lnTo>
                    <a:pt x="734" y="170"/>
                  </a:lnTo>
                  <a:lnTo>
                    <a:pt x="732" y="170"/>
                  </a:lnTo>
                  <a:lnTo>
                    <a:pt x="728" y="168"/>
                  </a:lnTo>
                  <a:lnTo>
                    <a:pt x="728" y="168"/>
                  </a:lnTo>
                  <a:lnTo>
                    <a:pt x="721" y="164"/>
                  </a:lnTo>
                  <a:lnTo>
                    <a:pt x="715" y="164"/>
                  </a:lnTo>
                  <a:lnTo>
                    <a:pt x="709" y="170"/>
                  </a:lnTo>
                  <a:lnTo>
                    <a:pt x="709" y="170"/>
                  </a:lnTo>
                  <a:lnTo>
                    <a:pt x="709" y="174"/>
                  </a:lnTo>
                  <a:lnTo>
                    <a:pt x="709" y="176"/>
                  </a:lnTo>
                  <a:lnTo>
                    <a:pt x="711" y="176"/>
                  </a:lnTo>
                  <a:lnTo>
                    <a:pt x="713" y="176"/>
                  </a:lnTo>
                  <a:lnTo>
                    <a:pt x="713" y="176"/>
                  </a:lnTo>
                  <a:lnTo>
                    <a:pt x="713" y="177"/>
                  </a:lnTo>
                  <a:lnTo>
                    <a:pt x="715" y="177"/>
                  </a:lnTo>
                  <a:lnTo>
                    <a:pt x="715" y="179"/>
                  </a:lnTo>
                  <a:lnTo>
                    <a:pt x="719" y="179"/>
                  </a:lnTo>
                  <a:lnTo>
                    <a:pt x="719" y="179"/>
                  </a:lnTo>
                  <a:lnTo>
                    <a:pt x="723" y="179"/>
                  </a:lnTo>
                  <a:lnTo>
                    <a:pt x="724" y="177"/>
                  </a:lnTo>
                  <a:lnTo>
                    <a:pt x="724" y="177"/>
                  </a:lnTo>
                  <a:lnTo>
                    <a:pt x="724" y="179"/>
                  </a:lnTo>
                  <a:lnTo>
                    <a:pt x="724" y="179"/>
                  </a:lnTo>
                  <a:lnTo>
                    <a:pt x="726" y="181"/>
                  </a:lnTo>
                  <a:lnTo>
                    <a:pt x="726" y="185"/>
                  </a:lnTo>
                  <a:lnTo>
                    <a:pt x="728" y="185"/>
                  </a:lnTo>
                  <a:lnTo>
                    <a:pt x="728" y="185"/>
                  </a:lnTo>
                  <a:lnTo>
                    <a:pt x="724" y="185"/>
                  </a:lnTo>
                  <a:lnTo>
                    <a:pt x="724" y="185"/>
                  </a:lnTo>
                  <a:lnTo>
                    <a:pt x="715" y="185"/>
                  </a:lnTo>
                  <a:lnTo>
                    <a:pt x="715" y="185"/>
                  </a:lnTo>
                  <a:lnTo>
                    <a:pt x="711" y="185"/>
                  </a:lnTo>
                  <a:lnTo>
                    <a:pt x="709" y="185"/>
                  </a:lnTo>
                  <a:lnTo>
                    <a:pt x="707" y="183"/>
                  </a:lnTo>
                  <a:lnTo>
                    <a:pt x="706" y="183"/>
                  </a:lnTo>
                  <a:lnTo>
                    <a:pt x="706" y="183"/>
                  </a:lnTo>
                  <a:lnTo>
                    <a:pt x="700" y="181"/>
                  </a:lnTo>
                  <a:lnTo>
                    <a:pt x="698" y="183"/>
                  </a:lnTo>
                  <a:lnTo>
                    <a:pt x="700" y="185"/>
                  </a:lnTo>
                  <a:lnTo>
                    <a:pt x="700" y="185"/>
                  </a:lnTo>
                  <a:lnTo>
                    <a:pt x="702" y="189"/>
                  </a:lnTo>
                  <a:lnTo>
                    <a:pt x="706" y="193"/>
                  </a:lnTo>
                  <a:lnTo>
                    <a:pt x="709" y="198"/>
                  </a:lnTo>
                  <a:lnTo>
                    <a:pt x="709" y="198"/>
                  </a:lnTo>
                  <a:lnTo>
                    <a:pt x="715" y="200"/>
                  </a:lnTo>
                  <a:lnTo>
                    <a:pt x="717" y="202"/>
                  </a:lnTo>
                  <a:lnTo>
                    <a:pt x="721" y="202"/>
                  </a:lnTo>
                  <a:lnTo>
                    <a:pt x="721" y="202"/>
                  </a:lnTo>
                  <a:lnTo>
                    <a:pt x="723" y="202"/>
                  </a:lnTo>
                  <a:lnTo>
                    <a:pt x="724" y="202"/>
                  </a:lnTo>
                  <a:lnTo>
                    <a:pt x="724" y="202"/>
                  </a:lnTo>
                  <a:lnTo>
                    <a:pt x="726" y="202"/>
                  </a:lnTo>
                  <a:lnTo>
                    <a:pt x="726" y="202"/>
                  </a:lnTo>
                  <a:lnTo>
                    <a:pt x="734" y="210"/>
                  </a:lnTo>
                  <a:lnTo>
                    <a:pt x="740" y="215"/>
                  </a:lnTo>
                  <a:lnTo>
                    <a:pt x="740" y="215"/>
                  </a:lnTo>
                  <a:lnTo>
                    <a:pt x="732" y="215"/>
                  </a:lnTo>
                  <a:lnTo>
                    <a:pt x="732" y="215"/>
                  </a:lnTo>
                  <a:lnTo>
                    <a:pt x="730" y="213"/>
                  </a:lnTo>
                  <a:lnTo>
                    <a:pt x="728" y="213"/>
                  </a:lnTo>
                  <a:lnTo>
                    <a:pt x="728" y="211"/>
                  </a:lnTo>
                  <a:lnTo>
                    <a:pt x="724" y="211"/>
                  </a:lnTo>
                  <a:lnTo>
                    <a:pt x="724" y="211"/>
                  </a:lnTo>
                  <a:lnTo>
                    <a:pt x="719" y="210"/>
                  </a:lnTo>
                  <a:lnTo>
                    <a:pt x="715" y="210"/>
                  </a:lnTo>
                  <a:lnTo>
                    <a:pt x="709" y="206"/>
                  </a:lnTo>
                  <a:lnTo>
                    <a:pt x="709" y="206"/>
                  </a:lnTo>
                  <a:lnTo>
                    <a:pt x="698" y="206"/>
                  </a:lnTo>
                  <a:lnTo>
                    <a:pt x="698" y="206"/>
                  </a:lnTo>
                  <a:lnTo>
                    <a:pt x="694" y="206"/>
                  </a:lnTo>
                  <a:lnTo>
                    <a:pt x="692" y="206"/>
                  </a:lnTo>
                  <a:lnTo>
                    <a:pt x="688" y="204"/>
                  </a:lnTo>
                  <a:lnTo>
                    <a:pt x="688" y="204"/>
                  </a:lnTo>
                  <a:lnTo>
                    <a:pt x="690" y="200"/>
                  </a:lnTo>
                  <a:lnTo>
                    <a:pt x="690" y="198"/>
                  </a:lnTo>
                  <a:lnTo>
                    <a:pt x="688" y="194"/>
                  </a:lnTo>
                  <a:lnTo>
                    <a:pt x="688" y="194"/>
                  </a:lnTo>
                  <a:lnTo>
                    <a:pt x="688" y="193"/>
                  </a:lnTo>
                  <a:lnTo>
                    <a:pt x="687" y="189"/>
                  </a:lnTo>
                  <a:lnTo>
                    <a:pt x="687" y="185"/>
                  </a:lnTo>
                  <a:lnTo>
                    <a:pt x="687" y="185"/>
                  </a:lnTo>
                  <a:lnTo>
                    <a:pt x="688" y="185"/>
                  </a:lnTo>
                  <a:lnTo>
                    <a:pt x="690" y="181"/>
                  </a:lnTo>
                  <a:lnTo>
                    <a:pt x="692" y="177"/>
                  </a:lnTo>
                  <a:lnTo>
                    <a:pt x="692" y="177"/>
                  </a:lnTo>
                  <a:lnTo>
                    <a:pt x="692" y="168"/>
                  </a:lnTo>
                  <a:lnTo>
                    <a:pt x="687" y="155"/>
                  </a:lnTo>
                  <a:lnTo>
                    <a:pt x="683" y="157"/>
                  </a:lnTo>
                  <a:lnTo>
                    <a:pt x="683" y="157"/>
                  </a:lnTo>
                  <a:lnTo>
                    <a:pt x="681" y="159"/>
                  </a:lnTo>
                  <a:lnTo>
                    <a:pt x="679" y="160"/>
                  </a:lnTo>
                  <a:lnTo>
                    <a:pt x="679" y="162"/>
                  </a:lnTo>
                  <a:lnTo>
                    <a:pt x="681" y="162"/>
                  </a:lnTo>
                  <a:lnTo>
                    <a:pt x="681" y="162"/>
                  </a:lnTo>
                  <a:lnTo>
                    <a:pt x="683" y="164"/>
                  </a:lnTo>
                  <a:lnTo>
                    <a:pt x="683" y="168"/>
                  </a:lnTo>
                  <a:lnTo>
                    <a:pt x="683" y="172"/>
                  </a:lnTo>
                  <a:lnTo>
                    <a:pt x="683" y="172"/>
                  </a:lnTo>
                  <a:lnTo>
                    <a:pt x="683" y="177"/>
                  </a:lnTo>
                  <a:lnTo>
                    <a:pt x="683" y="179"/>
                  </a:lnTo>
                  <a:lnTo>
                    <a:pt x="681" y="181"/>
                  </a:lnTo>
                  <a:lnTo>
                    <a:pt x="679" y="181"/>
                  </a:lnTo>
                  <a:lnTo>
                    <a:pt x="679" y="181"/>
                  </a:lnTo>
                  <a:lnTo>
                    <a:pt x="677" y="181"/>
                  </a:lnTo>
                  <a:lnTo>
                    <a:pt x="677" y="181"/>
                  </a:lnTo>
                  <a:lnTo>
                    <a:pt x="677" y="183"/>
                  </a:lnTo>
                  <a:lnTo>
                    <a:pt x="673" y="183"/>
                  </a:lnTo>
                  <a:lnTo>
                    <a:pt x="673" y="183"/>
                  </a:lnTo>
                  <a:lnTo>
                    <a:pt x="668" y="183"/>
                  </a:lnTo>
                  <a:lnTo>
                    <a:pt x="664" y="185"/>
                  </a:lnTo>
                  <a:lnTo>
                    <a:pt x="664" y="189"/>
                  </a:lnTo>
                  <a:lnTo>
                    <a:pt x="664" y="189"/>
                  </a:lnTo>
                  <a:lnTo>
                    <a:pt x="664" y="191"/>
                  </a:lnTo>
                  <a:lnTo>
                    <a:pt x="662" y="196"/>
                  </a:lnTo>
                  <a:lnTo>
                    <a:pt x="658" y="200"/>
                  </a:lnTo>
                  <a:lnTo>
                    <a:pt x="658" y="200"/>
                  </a:lnTo>
                  <a:lnTo>
                    <a:pt x="670" y="213"/>
                  </a:lnTo>
                  <a:lnTo>
                    <a:pt x="670" y="213"/>
                  </a:lnTo>
                  <a:lnTo>
                    <a:pt x="671" y="217"/>
                  </a:lnTo>
                  <a:lnTo>
                    <a:pt x="673" y="223"/>
                  </a:lnTo>
                  <a:lnTo>
                    <a:pt x="673" y="227"/>
                  </a:lnTo>
                  <a:lnTo>
                    <a:pt x="668" y="238"/>
                  </a:lnTo>
                  <a:lnTo>
                    <a:pt x="668" y="238"/>
                  </a:lnTo>
                  <a:lnTo>
                    <a:pt x="666" y="247"/>
                  </a:lnTo>
                  <a:lnTo>
                    <a:pt x="666" y="247"/>
                  </a:lnTo>
                  <a:lnTo>
                    <a:pt x="668" y="257"/>
                  </a:lnTo>
                  <a:lnTo>
                    <a:pt x="668" y="264"/>
                  </a:lnTo>
                  <a:lnTo>
                    <a:pt x="671" y="270"/>
                  </a:lnTo>
                  <a:lnTo>
                    <a:pt x="671" y="270"/>
                  </a:lnTo>
                  <a:lnTo>
                    <a:pt x="675" y="272"/>
                  </a:lnTo>
                  <a:lnTo>
                    <a:pt x="679" y="272"/>
                  </a:lnTo>
                  <a:lnTo>
                    <a:pt x="683" y="270"/>
                  </a:lnTo>
                  <a:lnTo>
                    <a:pt x="683" y="270"/>
                  </a:lnTo>
                  <a:lnTo>
                    <a:pt x="683" y="270"/>
                  </a:lnTo>
                  <a:lnTo>
                    <a:pt x="687" y="266"/>
                  </a:lnTo>
                  <a:lnTo>
                    <a:pt x="688" y="264"/>
                  </a:lnTo>
                  <a:lnTo>
                    <a:pt x="690" y="264"/>
                  </a:lnTo>
                  <a:lnTo>
                    <a:pt x="690" y="264"/>
                  </a:lnTo>
                  <a:lnTo>
                    <a:pt x="700" y="264"/>
                  </a:lnTo>
                  <a:lnTo>
                    <a:pt x="706" y="268"/>
                  </a:lnTo>
                  <a:lnTo>
                    <a:pt x="706" y="268"/>
                  </a:lnTo>
                  <a:lnTo>
                    <a:pt x="709" y="268"/>
                  </a:lnTo>
                  <a:lnTo>
                    <a:pt x="713" y="270"/>
                  </a:lnTo>
                  <a:lnTo>
                    <a:pt x="715" y="272"/>
                  </a:lnTo>
                  <a:lnTo>
                    <a:pt x="715" y="272"/>
                  </a:lnTo>
                  <a:lnTo>
                    <a:pt x="717" y="272"/>
                  </a:lnTo>
                  <a:lnTo>
                    <a:pt x="719" y="272"/>
                  </a:lnTo>
                  <a:lnTo>
                    <a:pt x="721" y="274"/>
                  </a:lnTo>
                  <a:lnTo>
                    <a:pt x="723" y="276"/>
                  </a:lnTo>
                  <a:lnTo>
                    <a:pt x="723" y="276"/>
                  </a:lnTo>
                  <a:lnTo>
                    <a:pt x="721" y="283"/>
                  </a:lnTo>
                  <a:lnTo>
                    <a:pt x="721" y="285"/>
                  </a:lnTo>
                  <a:lnTo>
                    <a:pt x="723" y="289"/>
                  </a:lnTo>
                  <a:lnTo>
                    <a:pt x="723" y="289"/>
                  </a:lnTo>
                  <a:lnTo>
                    <a:pt x="723" y="291"/>
                  </a:lnTo>
                  <a:lnTo>
                    <a:pt x="723" y="293"/>
                  </a:lnTo>
                  <a:lnTo>
                    <a:pt x="721" y="297"/>
                  </a:lnTo>
                  <a:lnTo>
                    <a:pt x="719" y="304"/>
                  </a:lnTo>
                  <a:lnTo>
                    <a:pt x="724" y="308"/>
                  </a:lnTo>
                  <a:lnTo>
                    <a:pt x="736" y="310"/>
                  </a:lnTo>
                  <a:lnTo>
                    <a:pt x="721" y="314"/>
                  </a:lnTo>
                  <a:lnTo>
                    <a:pt x="717" y="310"/>
                  </a:lnTo>
                  <a:lnTo>
                    <a:pt x="717" y="310"/>
                  </a:lnTo>
                  <a:lnTo>
                    <a:pt x="715" y="306"/>
                  </a:lnTo>
                  <a:lnTo>
                    <a:pt x="715" y="302"/>
                  </a:lnTo>
                  <a:lnTo>
                    <a:pt x="715" y="300"/>
                  </a:lnTo>
                  <a:lnTo>
                    <a:pt x="715" y="300"/>
                  </a:lnTo>
                  <a:lnTo>
                    <a:pt x="713" y="297"/>
                  </a:lnTo>
                  <a:lnTo>
                    <a:pt x="713" y="291"/>
                  </a:lnTo>
                  <a:lnTo>
                    <a:pt x="713" y="283"/>
                  </a:lnTo>
                  <a:lnTo>
                    <a:pt x="706" y="274"/>
                  </a:lnTo>
                  <a:lnTo>
                    <a:pt x="692" y="274"/>
                  </a:lnTo>
                  <a:lnTo>
                    <a:pt x="692" y="274"/>
                  </a:lnTo>
                  <a:lnTo>
                    <a:pt x="687" y="274"/>
                  </a:lnTo>
                  <a:lnTo>
                    <a:pt x="683" y="276"/>
                  </a:lnTo>
                  <a:lnTo>
                    <a:pt x="679" y="278"/>
                  </a:lnTo>
                  <a:lnTo>
                    <a:pt x="679" y="278"/>
                  </a:lnTo>
                  <a:lnTo>
                    <a:pt x="677" y="280"/>
                  </a:lnTo>
                  <a:lnTo>
                    <a:pt x="677" y="280"/>
                  </a:lnTo>
                  <a:lnTo>
                    <a:pt x="675" y="281"/>
                  </a:lnTo>
                  <a:lnTo>
                    <a:pt x="675" y="285"/>
                  </a:lnTo>
                  <a:lnTo>
                    <a:pt x="675" y="289"/>
                  </a:lnTo>
                  <a:lnTo>
                    <a:pt x="677" y="291"/>
                  </a:lnTo>
                  <a:lnTo>
                    <a:pt x="677" y="291"/>
                  </a:lnTo>
                  <a:lnTo>
                    <a:pt x="683" y="295"/>
                  </a:lnTo>
                  <a:lnTo>
                    <a:pt x="683" y="297"/>
                  </a:lnTo>
                  <a:lnTo>
                    <a:pt x="683" y="297"/>
                  </a:lnTo>
                  <a:lnTo>
                    <a:pt x="683" y="298"/>
                  </a:lnTo>
                  <a:lnTo>
                    <a:pt x="683" y="298"/>
                  </a:lnTo>
                  <a:lnTo>
                    <a:pt x="679" y="302"/>
                  </a:lnTo>
                  <a:lnTo>
                    <a:pt x="679" y="306"/>
                  </a:lnTo>
                  <a:lnTo>
                    <a:pt x="673" y="314"/>
                  </a:lnTo>
                  <a:lnTo>
                    <a:pt x="671" y="316"/>
                  </a:lnTo>
                  <a:lnTo>
                    <a:pt x="668" y="327"/>
                  </a:lnTo>
                  <a:lnTo>
                    <a:pt x="647" y="334"/>
                  </a:lnTo>
                  <a:lnTo>
                    <a:pt x="647" y="334"/>
                  </a:lnTo>
                  <a:lnTo>
                    <a:pt x="649" y="340"/>
                  </a:lnTo>
                  <a:lnTo>
                    <a:pt x="649" y="344"/>
                  </a:lnTo>
                  <a:lnTo>
                    <a:pt x="647" y="344"/>
                  </a:lnTo>
                  <a:lnTo>
                    <a:pt x="647" y="344"/>
                  </a:lnTo>
                  <a:lnTo>
                    <a:pt x="647" y="344"/>
                  </a:lnTo>
                  <a:lnTo>
                    <a:pt x="641" y="344"/>
                  </a:lnTo>
                  <a:lnTo>
                    <a:pt x="634" y="344"/>
                  </a:lnTo>
                  <a:lnTo>
                    <a:pt x="634" y="344"/>
                  </a:lnTo>
                  <a:lnTo>
                    <a:pt x="619" y="344"/>
                  </a:lnTo>
                  <a:lnTo>
                    <a:pt x="619" y="344"/>
                  </a:lnTo>
                  <a:lnTo>
                    <a:pt x="620" y="344"/>
                  </a:lnTo>
                  <a:lnTo>
                    <a:pt x="619" y="344"/>
                  </a:lnTo>
                  <a:lnTo>
                    <a:pt x="613" y="344"/>
                  </a:lnTo>
                  <a:lnTo>
                    <a:pt x="613" y="344"/>
                  </a:lnTo>
                  <a:lnTo>
                    <a:pt x="600" y="338"/>
                  </a:lnTo>
                  <a:lnTo>
                    <a:pt x="598" y="336"/>
                  </a:lnTo>
                  <a:lnTo>
                    <a:pt x="598" y="336"/>
                  </a:lnTo>
                  <a:lnTo>
                    <a:pt x="596" y="336"/>
                  </a:lnTo>
                  <a:lnTo>
                    <a:pt x="598" y="334"/>
                  </a:lnTo>
                  <a:lnTo>
                    <a:pt x="600" y="334"/>
                  </a:lnTo>
                  <a:lnTo>
                    <a:pt x="603" y="334"/>
                  </a:lnTo>
                  <a:lnTo>
                    <a:pt x="603" y="334"/>
                  </a:lnTo>
                  <a:lnTo>
                    <a:pt x="605" y="334"/>
                  </a:lnTo>
                  <a:lnTo>
                    <a:pt x="607" y="334"/>
                  </a:lnTo>
                  <a:lnTo>
                    <a:pt x="609" y="338"/>
                  </a:lnTo>
                  <a:lnTo>
                    <a:pt x="609" y="340"/>
                  </a:lnTo>
                  <a:lnTo>
                    <a:pt x="611" y="340"/>
                  </a:lnTo>
                  <a:lnTo>
                    <a:pt x="611" y="340"/>
                  </a:lnTo>
                  <a:lnTo>
                    <a:pt x="615" y="338"/>
                  </a:lnTo>
                  <a:lnTo>
                    <a:pt x="615" y="338"/>
                  </a:lnTo>
                  <a:lnTo>
                    <a:pt x="620" y="336"/>
                  </a:lnTo>
                  <a:lnTo>
                    <a:pt x="624" y="334"/>
                  </a:lnTo>
                  <a:lnTo>
                    <a:pt x="626" y="334"/>
                  </a:lnTo>
                  <a:lnTo>
                    <a:pt x="626" y="336"/>
                  </a:lnTo>
                  <a:lnTo>
                    <a:pt x="626" y="336"/>
                  </a:lnTo>
                  <a:lnTo>
                    <a:pt x="630" y="334"/>
                  </a:lnTo>
                  <a:lnTo>
                    <a:pt x="634" y="334"/>
                  </a:lnTo>
                  <a:lnTo>
                    <a:pt x="634" y="334"/>
                  </a:lnTo>
                  <a:lnTo>
                    <a:pt x="634" y="334"/>
                  </a:lnTo>
                  <a:lnTo>
                    <a:pt x="634" y="334"/>
                  </a:lnTo>
                  <a:lnTo>
                    <a:pt x="634" y="331"/>
                  </a:lnTo>
                  <a:lnTo>
                    <a:pt x="634" y="331"/>
                  </a:lnTo>
                  <a:lnTo>
                    <a:pt x="634" y="331"/>
                  </a:lnTo>
                  <a:lnTo>
                    <a:pt x="636" y="327"/>
                  </a:lnTo>
                  <a:lnTo>
                    <a:pt x="636" y="327"/>
                  </a:lnTo>
                  <a:lnTo>
                    <a:pt x="641" y="319"/>
                  </a:lnTo>
                  <a:lnTo>
                    <a:pt x="641" y="319"/>
                  </a:lnTo>
                  <a:lnTo>
                    <a:pt x="647" y="314"/>
                  </a:lnTo>
                  <a:lnTo>
                    <a:pt x="647" y="314"/>
                  </a:lnTo>
                  <a:lnTo>
                    <a:pt x="651" y="310"/>
                  </a:lnTo>
                  <a:lnTo>
                    <a:pt x="653" y="308"/>
                  </a:lnTo>
                  <a:lnTo>
                    <a:pt x="654" y="306"/>
                  </a:lnTo>
                  <a:lnTo>
                    <a:pt x="656" y="306"/>
                  </a:lnTo>
                  <a:lnTo>
                    <a:pt x="656" y="306"/>
                  </a:lnTo>
                  <a:lnTo>
                    <a:pt x="660" y="302"/>
                  </a:lnTo>
                  <a:lnTo>
                    <a:pt x="660" y="298"/>
                  </a:lnTo>
                  <a:lnTo>
                    <a:pt x="660" y="298"/>
                  </a:lnTo>
                  <a:lnTo>
                    <a:pt x="660" y="297"/>
                  </a:lnTo>
                  <a:lnTo>
                    <a:pt x="658" y="295"/>
                  </a:lnTo>
                  <a:lnTo>
                    <a:pt x="660" y="293"/>
                  </a:lnTo>
                  <a:lnTo>
                    <a:pt x="660" y="293"/>
                  </a:lnTo>
                  <a:lnTo>
                    <a:pt x="662" y="291"/>
                  </a:lnTo>
                  <a:lnTo>
                    <a:pt x="664" y="289"/>
                  </a:lnTo>
                  <a:lnTo>
                    <a:pt x="664" y="285"/>
                  </a:lnTo>
                  <a:lnTo>
                    <a:pt x="664" y="285"/>
                  </a:lnTo>
                  <a:lnTo>
                    <a:pt x="662" y="285"/>
                  </a:lnTo>
                  <a:lnTo>
                    <a:pt x="662" y="281"/>
                  </a:lnTo>
                  <a:lnTo>
                    <a:pt x="662" y="280"/>
                  </a:lnTo>
                  <a:lnTo>
                    <a:pt x="660" y="278"/>
                  </a:lnTo>
                  <a:lnTo>
                    <a:pt x="660" y="278"/>
                  </a:lnTo>
                  <a:lnTo>
                    <a:pt x="656" y="274"/>
                  </a:lnTo>
                  <a:lnTo>
                    <a:pt x="656" y="274"/>
                  </a:lnTo>
                  <a:lnTo>
                    <a:pt x="649" y="274"/>
                  </a:lnTo>
                  <a:lnTo>
                    <a:pt x="649" y="274"/>
                  </a:lnTo>
                  <a:lnTo>
                    <a:pt x="649" y="257"/>
                  </a:lnTo>
                  <a:lnTo>
                    <a:pt x="649" y="257"/>
                  </a:lnTo>
                  <a:lnTo>
                    <a:pt x="651" y="242"/>
                  </a:lnTo>
                  <a:lnTo>
                    <a:pt x="651" y="242"/>
                  </a:lnTo>
                  <a:lnTo>
                    <a:pt x="651" y="234"/>
                  </a:lnTo>
                  <a:lnTo>
                    <a:pt x="651" y="234"/>
                  </a:lnTo>
                  <a:lnTo>
                    <a:pt x="651" y="230"/>
                  </a:lnTo>
                  <a:lnTo>
                    <a:pt x="653" y="223"/>
                  </a:lnTo>
                  <a:lnTo>
                    <a:pt x="653" y="223"/>
                  </a:lnTo>
                  <a:lnTo>
                    <a:pt x="651" y="219"/>
                  </a:lnTo>
                  <a:lnTo>
                    <a:pt x="651" y="213"/>
                  </a:lnTo>
                  <a:lnTo>
                    <a:pt x="647" y="210"/>
                  </a:lnTo>
                  <a:lnTo>
                    <a:pt x="647" y="210"/>
                  </a:lnTo>
                  <a:lnTo>
                    <a:pt x="645" y="210"/>
                  </a:lnTo>
                  <a:lnTo>
                    <a:pt x="641" y="206"/>
                  </a:lnTo>
                  <a:lnTo>
                    <a:pt x="641" y="206"/>
                  </a:lnTo>
                  <a:lnTo>
                    <a:pt x="641" y="206"/>
                  </a:lnTo>
                  <a:lnTo>
                    <a:pt x="637" y="202"/>
                  </a:lnTo>
                  <a:lnTo>
                    <a:pt x="637" y="202"/>
                  </a:lnTo>
                  <a:lnTo>
                    <a:pt x="639" y="200"/>
                  </a:lnTo>
                  <a:lnTo>
                    <a:pt x="639" y="200"/>
                  </a:lnTo>
                  <a:lnTo>
                    <a:pt x="641" y="196"/>
                  </a:lnTo>
                  <a:lnTo>
                    <a:pt x="643" y="193"/>
                  </a:lnTo>
                  <a:lnTo>
                    <a:pt x="643" y="193"/>
                  </a:lnTo>
                  <a:lnTo>
                    <a:pt x="649" y="187"/>
                  </a:lnTo>
                  <a:lnTo>
                    <a:pt x="649" y="187"/>
                  </a:lnTo>
                  <a:lnTo>
                    <a:pt x="651" y="185"/>
                  </a:lnTo>
                  <a:lnTo>
                    <a:pt x="651" y="181"/>
                  </a:lnTo>
                  <a:lnTo>
                    <a:pt x="651" y="177"/>
                  </a:lnTo>
                  <a:lnTo>
                    <a:pt x="651" y="177"/>
                  </a:lnTo>
                  <a:lnTo>
                    <a:pt x="651" y="168"/>
                  </a:lnTo>
                  <a:lnTo>
                    <a:pt x="651" y="168"/>
                  </a:lnTo>
                  <a:lnTo>
                    <a:pt x="653" y="166"/>
                  </a:lnTo>
                  <a:lnTo>
                    <a:pt x="653" y="164"/>
                  </a:lnTo>
                  <a:lnTo>
                    <a:pt x="653" y="160"/>
                  </a:lnTo>
                  <a:lnTo>
                    <a:pt x="653" y="160"/>
                  </a:lnTo>
                  <a:lnTo>
                    <a:pt x="651" y="160"/>
                  </a:lnTo>
                  <a:lnTo>
                    <a:pt x="651" y="160"/>
                  </a:lnTo>
                  <a:lnTo>
                    <a:pt x="641" y="159"/>
                  </a:lnTo>
                  <a:lnTo>
                    <a:pt x="634" y="159"/>
                  </a:lnTo>
                  <a:lnTo>
                    <a:pt x="634" y="159"/>
                  </a:lnTo>
                  <a:lnTo>
                    <a:pt x="617" y="157"/>
                  </a:lnTo>
                  <a:lnTo>
                    <a:pt x="609" y="157"/>
                  </a:lnTo>
                  <a:lnTo>
                    <a:pt x="607" y="157"/>
                  </a:lnTo>
                  <a:lnTo>
                    <a:pt x="603" y="155"/>
                  </a:lnTo>
                  <a:lnTo>
                    <a:pt x="594" y="168"/>
                  </a:lnTo>
                  <a:lnTo>
                    <a:pt x="594" y="168"/>
                  </a:lnTo>
                  <a:lnTo>
                    <a:pt x="594" y="174"/>
                  </a:lnTo>
                  <a:lnTo>
                    <a:pt x="594" y="176"/>
                  </a:lnTo>
                  <a:lnTo>
                    <a:pt x="594" y="179"/>
                  </a:lnTo>
                  <a:lnTo>
                    <a:pt x="594" y="179"/>
                  </a:lnTo>
                  <a:lnTo>
                    <a:pt x="592" y="181"/>
                  </a:lnTo>
                  <a:lnTo>
                    <a:pt x="590" y="185"/>
                  </a:lnTo>
                  <a:lnTo>
                    <a:pt x="590" y="185"/>
                  </a:lnTo>
                  <a:lnTo>
                    <a:pt x="583" y="191"/>
                  </a:lnTo>
                  <a:lnTo>
                    <a:pt x="579" y="193"/>
                  </a:lnTo>
                  <a:lnTo>
                    <a:pt x="579" y="194"/>
                  </a:lnTo>
                  <a:lnTo>
                    <a:pt x="579" y="194"/>
                  </a:lnTo>
                  <a:lnTo>
                    <a:pt x="579" y="194"/>
                  </a:lnTo>
                  <a:lnTo>
                    <a:pt x="581" y="194"/>
                  </a:lnTo>
                  <a:lnTo>
                    <a:pt x="579" y="196"/>
                  </a:lnTo>
                  <a:lnTo>
                    <a:pt x="577" y="198"/>
                  </a:lnTo>
                  <a:lnTo>
                    <a:pt x="571" y="202"/>
                  </a:lnTo>
                  <a:lnTo>
                    <a:pt x="564" y="210"/>
                  </a:lnTo>
                  <a:lnTo>
                    <a:pt x="564" y="210"/>
                  </a:lnTo>
                  <a:lnTo>
                    <a:pt x="566" y="211"/>
                  </a:lnTo>
                  <a:lnTo>
                    <a:pt x="567" y="215"/>
                  </a:lnTo>
                  <a:lnTo>
                    <a:pt x="567" y="215"/>
                  </a:lnTo>
                  <a:lnTo>
                    <a:pt x="567" y="217"/>
                  </a:lnTo>
                  <a:lnTo>
                    <a:pt x="569" y="217"/>
                  </a:lnTo>
                  <a:lnTo>
                    <a:pt x="571" y="219"/>
                  </a:lnTo>
                  <a:lnTo>
                    <a:pt x="571" y="219"/>
                  </a:lnTo>
                  <a:lnTo>
                    <a:pt x="571" y="219"/>
                  </a:lnTo>
                  <a:lnTo>
                    <a:pt x="571" y="225"/>
                  </a:lnTo>
                  <a:lnTo>
                    <a:pt x="571" y="230"/>
                  </a:lnTo>
                  <a:lnTo>
                    <a:pt x="571" y="230"/>
                  </a:lnTo>
                  <a:lnTo>
                    <a:pt x="569" y="230"/>
                  </a:lnTo>
                  <a:lnTo>
                    <a:pt x="567" y="232"/>
                  </a:lnTo>
                  <a:lnTo>
                    <a:pt x="567" y="234"/>
                  </a:lnTo>
                  <a:lnTo>
                    <a:pt x="567" y="236"/>
                  </a:lnTo>
                  <a:lnTo>
                    <a:pt x="567" y="236"/>
                  </a:lnTo>
                  <a:lnTo>
                    <a:pt x="567" y="236"/>
                  </a:lnTo>
                  <a:lnTo>
                    <a:pt x="567" y="238"/>
                  </a:lnTo>
                  <a:lnTo>
                    <a:pt x="569" y="242"/>
                  </a:lnTo>
                  <a:lnTo>
                    <a:pt x="569" y="244"/>
                  </a:lnTo>
                  <a:lnTo>
                    <a:pt x="569" y="244"/>
                  </a:lnTo>
                  <a:lnTo>
                    <a:pt x="567" y="244"/>
                  </a:lnTo>
                  <a:lnTo>
                    <a:pt x="567" y="244"/>
                  </a:lnTo>
                  <a:lnTo>
                    <a:pt x="567" y="246"/>
                  </a:lnTo>
                  <a:lnTo>
                    <a:pt x="567" y="246"/>
                  </a:lnTo>
                  <a:lnTo>
                    <a:pt x="567" y="249"/>
                  </a:lnTo>
                  <a:lnTo>
                    <a:pt x="567" y="251"/>
                  </a:lnTo>
                  <a:lnTo>
                    <a:pt x="569" y="253"/>
                  </a:lnTo>
                  <a:lnTo>
                    <a:pt x="571" y="253"/>
                  </a:lnTo>
                  <a:lnTo>
                    <a:pt x="571" y="253"/>
                  </a:lnTo>
                  <a:lnTo>
                    <a:pt x="573" y="255"/>
                  </a:lnTo>
                  <a:lnTo>
                    <a:pt x="575" y="255"/>
                  </a:lnTo>
                  <a:lnTo>
                    <a:pt x="575" y="257"/>
                  </a:lnTo>
                  <a:lnTo>
                    <a:pt x="577" y="257"/>
                  </a:lnTo>
                  <a:lnTo>
                    <a:pt x="577" y="257"/>
                  </a:lnTo>
                  <a:lnTo>
                    <a:pt x="583" y="257"/>
                  </a:lnTo>
                  <a:lnTo>
                    <a:pt x="586" y="257"/>
                  </a:lnTo>
                  <a:lnTo>
                    <a:pt x="588" y="261"/>
                  </a:lnTo>
                  <a:lnTo>
                    <a:pt x="590" y="261"/>
                  </a:lnTo>
                  <a:lnTo>
                    <a:pt x="588" y="261"/>
                  </a:lnTo>
                  <a:lnTo>
                    <a:pt x="588" y="261"/>
                  </a:lnTo>
                  <a:lnTo>
                    <a:pt x="588" y="264"/>
                  </a:lnTo>
                  <a:lnTo>
                    <a:pt x="588" y="266"/>
                  </a:lnTo>
                  <a:lnTo>
                    <a:pt x="592" y="272"/>
                  </a:lnTo>
                  <a:lnTo>
                    <a:pt x="592" y="272"/>
                  </a:lnTo>
                  <a:lnTo>
                    <a:pt x="594" y="272"/>
                  </a:lnTo>
                  <a:lnTo>
                    <a:pt x="598" y="274"/>
                  </a:lnTo>
                  <a:lnTo>
                    <a:pt x="598" y="274"/>
                  </a:lnTo>
                  <a:lnTo>
                    <a:pt x="594" y="278"/>
                  </a:lnTo>
                  <a:lnTo>
                    <a:pt x="594" y="280"/>
                  </a:lnTo>
                  <a:lnTo>
                    <a:pt x="594" y="281"/>
                  </a:lnTo>
                  <a:lnTo>
                    <a:pt x="594" y="281"/>
                  </a:lnTo>
                  <a:lnTo>
                    <a:pt x="594" y="281"/>
                  </a:lnTo>
                  <a:lnTo>
                    <a:pt x="594" y="281"/>
                  </a:lnTo>
                  <a:lnTo>
                    <a:pt x="594" y="285"/>
                  </a:lnTo>
                  <a:lnTo>
                    <a:pt x="592" y="287"/>
                  </a:lnTo>
                  <a:lnTo>
                    <a:pt x="588" y="291"/>
                  </a:lnTo>
                  <a:lnTo>
                    <a:pt x="588" y="291"/>
                  </a:lnTo>
                  <a:lnTo>
                    <a:pt x="583" y="291"/>
                  </a:lnTo>
                  <a:lnTo>
                    <a:pt x="581" y="291"/>
                  </a:lnTo>
                  <a:lnTo>
                    <a:pt x="579" y="289"/>
                  </a:lnTo>
                  <a:lnTo>
                    <a:pt x="575" y="285"/>
                  </a:lnTo>
                  <a:lnTo>
                    <a:pt x="575" y="285"/>
                  </a:lnTo>
                  <a:lnTo>
                    <a:pt x="571" y="281"/>
                  </a:lnTo>
                  <a:lnTo>
                    <a:pt x="571" y="281"/>
                  </a:lnTo>
                  <a:lnTo>
                    <a:pt x="567" y="281"/>
                  </a:lnTo>
                  <a:lnTo>
                    <a:pt x="566" y="278"/>
                  </a:lnTo>
                  <a:lnTo>
                    <a:pt x="566" y="278"/>
                  </a:lnTo>
                  <a:lnTo>
                    <a:pt x="560" y="272"/>
                  </a:lnTo>
                  <a:lnTo>
                    <a:pt x="560" y="272"/>
                  </a:lnTo>
                  <a:lnTo>
                    <a:pt x="556" y="272"/>
                  </a:lnTo>
                  <a:lnTo>
                    <a:pt x="556" y="272"/>
                  </a:lnTo>
                  <a:lnTo>
                    <a:pt x="552" y="272"/>
                  </a:lnTo>
                  <a:lnTo>
                    <a:pt x="549" y="270"/>
                  </a:lnTo>
                  <a:lnTo>
                    <a:pt x="545" y="268"/>
                  </a:lnTo>
                  <a:lnTo>
                    <a:pt x="545" y="268"/>
                  </a:lnTo>
                  <a:lnTo>
                    <a:pt x="541" y="266"/>
                  </a:lnTo>
                  <a:lnTo>
                    <a:pt x="537" y="264"/>
                  </a:lnTo>
                  <a:lnTo>
                    <a:pt x="537" y="264"/>
                  </a:lnTo>
                  <a:lnTo>
                    <a:pt x="530" y="257"/>
                  </a:lnTo>
                  <a:lnTo>
                    <a:pt x="524" y="253"/>
                  </a:lnTo>
                  <a:lnTo>
                    <a:pt x="524" y="253"/>
                  </a:lnTo>
                  <a:lnTo>
                    <a:pt x="522" y="253"/>
                  </a:lnTo>
                  <a:lnTo>
                    <a:pt x="518" y="253"/>
                  </a:lnTo>
                  <a:lnTo>
                    <a:pt x="518" y="253"/>
                  </a:lnTo>
                  <a:lnTo>
                    <a:pt x="509" y="251"/>
                  </a:lnTo>
                  <a:lnTo>
                    <a:pt x="503" y="251"/>
                  </a:lnTo>
                  <a:lnTo>
                    <a:pt x="503" y="251"/>
                  </a:lnTo>
                  <a:lnTo>
                    <a:pt x="499" y="251"/>
                  </a:lnTo>
                  <a:lnTo>
                    <a:pt x="496" y="251"/>
                  </a:lnTo>
                  <a:lnTo>
                    <a:pt x="496" y="251"/>
                  </a:lnTo>
                  <a:lnTo>
                    <a:pt x="488" y="249"/>
                  </a:lnTo>
                  <a:lnTo>
                    <a:pt x="486" y="247"/>
                  </a:lnTo>
                  <a:lnTo>
                    <a:pt x="482" y="247"/>
                  </a:lnTo>
                  <a:lnTo>
                    <a:pt x="479" y="247"/>
                  </a:lnTo>
                  <a:lnTo>
                    <a:pt x="473" y="255"/>
                  </a:lnTo>
                  <a:lnTo>
                    <a:pt x="473" y="255"/>
                  </a:lnTo>
                  <a:lnTo>
                    <a:pt x="475" y="257"/>
                  </a:lnTo>
                  <a:lnTo>
                    <a:pt x="477" y="263"/>
                  </a:lnTo>
                  <a:lnTo>
                    <a:pt x="477" y="263"/>
                  </a:lnTo>
                  <a:lnTo>
                    <a:pt x="479" y="264"/>
                  </a:lnTo>
                  <a:lnTo>
                    <a:pt x="480" y="268"/>
                  </a:lnTo>
                  <a:lnTo>
                    <a:pt x="482" y="270"/>
                  </a:lnTo>
                  <a:lnTo>
                    <a:pt x="482" y="270"/>
                  </a:lnTo>
                  <a:lnTo>
                    <a:pt x="477" y="274"/>
                  </a:lnTo>
                  <a:lnTo>
                    <a:pt x="477" y="274"/>
                  </a:lnTo>
                  <a:lnTo>
                    <a:pt x="475" y="276"/>
                  </a:lnTo>
                  <a:lnTo>
                    <a:pt x="471" y="276"/>
                  </a:lnTo>
                  <a:lnTo>
                    <a:pt x="465" y="278"/>
                  </a:lnTo>
                  <a:lnTo>
                    <a:pt x="465" y="285"/>
                  </a:lnTo>
                  <a:lnTo>
                    <a:pt x="465" y="285"/>
                  </a:lnTo>
                  <a:lnTo>
                    <a:pt x="463" y="287"/>
                  </a:lnTo>
                  <a:lnTo>
                    <a:pt x="463" y="289"/>
                  </a:lnTo>
                  <a:lnTo>
                    <a:pt x="463" y="289"/>
                  </a:lnTo>
                  <a:lnTo>
                    <a:pt x="462" y="289"/>
                  </a:lnTo>
                  <a:lnTo>
                    <a:pt x="462" y="289"/>
                  </a:lnTo>
                  <a:lnTo>
                    <a:pt x="460" y="287"/>
                  </a:lnTo>
                  <a:lnTo>
                    <a:pt x="460" y="285"/>
                  </a:lnTo>
                  <a:lnTo>
                    <a:pt x="456" y="285"/>
                  </a:lnTo>
                  <a:lnTo>
                    <a:pt x="452" y="285"/>
                  </a:lnTo>
                  <a:lnTo>
                    <a:pt x="452" y="285"/>
                  </a:lnTo>
                  <a:lnTo>
                    <a:pt x="452" y="285"/>
                  </a:lnTo>
                  <a:lnTo>
                    <a:pt x="452" y="285"/>
                  </a:lnTo>
                  <a:lnTo>
                    <a:pt x="452" y="278"/>
                  </a:lnTo>
                  <a:lnTo>
                    <a:pt x="452" y="278"/>
                  </a:lnTo>
                  <a:lnTo>
                    <a:pt x="452" y="272"/>
                  </a:lnTo>
                  <a:lnTo>
                    <a:pt x="450" y="268"/>
                  </a:lnTo>
                  <a:lnTo>
                    <a:pt x="445" y="272"/>
                  </a:lnTo>
                  <a:lnTo>
                    <a:pt x="445" y="272"/>
                  </a:lnTo>
                  <a:lnTo>
                    <a:pt x="445" y="274"/>
                  </a:lnTo>
                  <a:lnTo>
                    <a:pt x="441" y="276"/>
                  </a:lnTo>
                  <a:lnTo>
                    <a:pt x="439" y="276"/>
                  </a:lnTo>
                  <a:lnTo>
                    <a:pt x="439" y="276"/>
                  </a:lnTo>
                  <a:lnTo>
                    <a:pt x="435" y="278"/>
                  </a:lnTo>
                  <a:lnTo>
                    <a:pt x="429" y="278"/>
                  </a:lnTo>
                  <a:lnTo>
                    <a:pt x="426" y="281"/>
                  </a:lnTo>
                  <a:lnTo>
                    <a:pt x="412" y="281"/>
                  </a:lnTo>
                  <a:lnTo>
                    <a:pt x="407" y="285"/>
                  </a:lnTo>
                  <a:lnTo>
                    <a:pt x="399" y="285"/>
                  </a:lnTo>
                  <a:lnTo>
                    <a:pt x="399" y="285"/>
                  </a:lnTo>
                  <a:lnTo>
                    <a:pt x="397" y="289"/>
                  </a:lnTo>
                  <a:lnTo>
                    <a:pt x="395" y="289"/>
                  </a:lnTo>
                  <a:lnTo>
                    <a:pt x="392" y="289"/>
                  </a:lnTo>
                  <a:lnTo>
                    <a:pt x="392" y="289"/>
                  </a:lnTo>
                  <a:lnTo>
                    <a:pt x="388" y="289"/>
                  </a:lnTo>
                  <a:lnTo>
                    <a:pt x="384" y="291"/>
                  </a:lnTo>
                  <a:lnTo>
                    <a:pt x="380" y="293"/>
                  </a:lnTo>
                  <a:lnTo>
                    <a:pt x="378" y="293"/>
                  </a:lnTo>
                  <a:lnTo>
                    <a:pt x="378" y="293"/>
                  </a:lnTo>
                  <a:lnTo>
                    <a:pt x="371" y="293"/>
                  </a:lnTo>
                  <a:lnTo>
                    <a:pt x="371" y="293"/>
                  </a:lnTo>
                  <a:lnTo>
                    <a:pt x="371" y="289"/>
                  </a:lnTo>
                  <a:lnTo>
                    <a:pt x="371" y="289"/>
                  </a:lnTo>
                  <a:lnTo>
                    <a:pt x="371" y="289"/>
                  </a:lnTo>
                  <a:lnTo>
                    <a:pt x="371" y="289"/>
                  </a:lnTo>
                  <a:lnTo>
                    <a:pt x="371" y="287"/>
                  </a:lnTo>
                  <a:lnTo>
                    <a:pt x="373" y="287"/>
                  </a:lnTo>
                  <a:lnTo>
                    <a:pt x="373" y="287"/>
                  </a:lnTo>
                  <a:lnTo>
                    <a:pt x="375" y="287"/>
                  </a:lnTo>
                  <a:lnTo>
                    <a:pt x="376" y="285"/>
                  </a:lnTo>
                  <a:lnTo>
                    <a:pt x="376" y="281"/>
                  </a:lnTo>
                  <a:lnTo>
                    <a:pt x="376" y="278"/>
                  </a:lnTo>
                  <a:lnTo>
                    <a:pt x="380" y="272"/>
                  </a:lnTo>
                  <a:lnTo>
                    <a:pt x="380" y="272"/>
                  </a:lnTo>
                  <a:lnTo>
                    <a:pt x="382" y="270"/>
                  </a:lnTo>
                  <a:lnTo>
                    <a:pt x="382" y="268"/>
                  </a:lnTo>
                  <a:lnTo>
                    <a:pt x="380" y="268"/>
                  </a:lnTo>
                  <a:lnTo>
                    <a:pt x="380" y="268"/>
                  </a:lnTo>
                  <a:lnTo>
                    <a:pt x="373" y="272"/>
                  </a:lnTo>
                  <a:lnTo>
                    <a:pt x="369" y="272"/>
                  </a:lnTo>
                  <a:lnTo>
                    <a:pt x="369" y="272"/>
                  </a:lnTo>
                  <a:lnTo>
                    <a:pt x="367" y="272"/>
                  </a:lnTo>
                  <a:lnTo>
                    <a:pt x="363" y="276"/>
                  </a:lnTo>
                  <a:lnTo>
                    <a:pt x="363" y="276"/>
                  </a:lnTo>
                  <a:lnTo>
                    <a:pt x="361" y="281"/>
                  </a:lnTo>
                  <a:lnTo>
                    <a:pt x="359" y="285"/>
                  </a:lnTo>
                  <a:lnTo>
                    <a:pt x="359" y="289"/>
                  </a:lnTo>
                  <a:lnTo>
                    <a:pt x="354" y="283"/>
                  </a:lnTo>
                  <a:lnTo>
                    <a:pt x="354" y="283"/>
                  </a:lnTo>
                  <a:lnTo>
                    <a:pt x="346" y="281"/>
                  </a:lnTo>
                  <a:lnTo>
                    <a:pt x="346" y="281"/>
                  </a:lnTo>
                  <a:lnTo>
                    <a:pt x="342" y="281"/>
                  </a:lnTo>
                  <a:lnTo>
                    <a:pt x="341" y="285"/>
                  </a:lnTo>
                  <a:lnTo>
                    <a:pt x="341" y="285"/>
                  </a:lnTo>
                  <a:lnTo>
                    <a:pt x="339" y="285"/>
                  </a:lnTo>
                  <a:lnTo>
                    <a:pt x="339" y="285"/>
                  </a:lnTo>
                  <a:lnTo>
                    <a:pt x="337" y="285"/>
                  </a:lnTo>
                  <a:lnTo>
                    <a:pt x="335" y="287"/>
                  </a:lnTo>
                  <a:lnTo>
                    <a:pt x="335" y="287"/>
                  </a:lnTo>
                  <a:lnTo>
                    <a:pt x="329" y="293"/>
                  </a:lnTo>
                  <a:lnTo>
                    <a:pt x="323" y="297"/>
                  </a:lnTo>
                  <a:lnTo>
                    <a:pt x="318" y="298"/>
                  </a:lnTo>
                  <a:lnTo>
                    <a:pt x="314" y="302"/>
                  </a:lnTo>
                  <a:lnTo>
                    <a:pt x="314" y="302"/>
                  </a:lnTo>
                  <a:lnTo>
                    <a:pt x="306" y="302"/>
                  </a:lnTo>
                  <a:lnTo>
                    <a:pt x="301" y="302"/>
                  </a:lnTo>
                  <a:lnTo>
                    <a:pt x="301" y="302"/>
                  </a:lnTo>
                  <a:lnTo>
                    <a:pt x="299" y="304"/>
                  </a:lnTo>
                  <a:lnTo>
                    <a:pt x="299" y="306"/>
                  </a:lnTo>
                  <a:lnTo>
                    <a:pt x="297" y="306"/>
                  </a:lnTo>
                  <a:lnTo>
                    <a:pt x="297" y="306"/>
                  </a:lnTo>
                  <a:lnTo>
                    <a:pt x="291" y="306"/>
                  </a:lnTo>
                  <a:lnTo>
                    <a:pt x="291" y="306"/>
                  </a:lnTo>
                  <a:lnTo>
                    <a:pt x="291" y="319"/>
                  </a:lnTo>
                  <a:lnTo>
                    <a:pt x="291" y="319"/>
                  </a:lnTo>
                  <a:lnTo>
                    <a:pt x="291" y="323"/>
                  </a:lnTo>
                  <a:lnTo>
                    <a:pt x="289" y="327"/>
                  </a:lnTo>
                  <a:lnTo>
                    <a:pt x="288" y="331"/>
                  </a:lnTo>
                  <a:lnTo>
                    <a:pt x="288" y="331"/>
                  </a:lnTo>
                  <a:lnTo>
                    <a:pt x="282" y="329"/>
                  </a:lnTo>
                  <a:lnTo>
                    <a:pt x="274" y="327"/>
                  </a:lnTo>
                  <a:lnTo>
                    <a:pt x="274" y="327"/>
                  </a:lnTo>
                  <a:lnTo>
                    <a:pt x="269" y="327"/>
                  </a:lnTo>
                  <a:lnTo>
                    <a:pt x="269" y="327"/>
                  </a:lnTo>
                  <a:lnTo>
                    <a:pt x="265" y="331"/>
                  </a:lnTo>
                  <a:lnTo>
                    <a:pt x="261" y="331"/>
                  </a:lnTo>
                  <a:lnTo>
                    <a:pt x="261" y="329"/>
                  </a:lnTo>
                  <a:lnTo>
                    <a:pt x="261" y="327"/>
                  </a:lnTo>
                  <a:lnTo>
                    <a:pt x="261" y="327"/>
                  </a:lnTo>
                  <a:lnTo>
                    <a:pt x="261" y="325"/>
                  </a:lnTo>
                  <a:lnTo>
                    <a:pt x="259" y="321"/>
                  </a:lnTo>
                  <a:lnTo>
                    <a:pt x="257" y="319"/>
                  </a:lnTo>
                  <a:lnTo>
                    <a:pt x="255" y="319"/>
                  </a:lnTo>
                  <a:lnTo>
                    <a:pt x="255" y="319"/>
                  </a:lnTo>
                  <a:lnTo>
                    <a:pt x="250" y="317"/>
                  </a:lnTo>
                  <a:lnTo>
                    <a:pt x="248" y="316"/>
                  </a:lnTo>
                  <a:lnTo>
                    <a:pt x="248" y="316"/>
                  </a:lnTo>
                  <a:lnTo>
                    <a:pt x="248" y="314"/>
                  </a:lnTo>
                  <a:lnTo>
                    <a:pt x="248" y="314"/>
                  </a:lnTo>
                  <a:lnTo>
                    <a:pt x="250" y="314"/>
                  </a:lnTo>
                  <a:lnTo>
                    <a:pt x="250" y="310"/>
                  </a:lnTo>
                  <a:lnTo>
                    <a:pt x="250" y="310"/>
                  </a:lnTo>
                  <a:lnTo>
                    <a:pt x="250" y="308"/>
                  </a:lnTo>
                  <a:lnTo>
                    <a:pt x="250" y="308"/>
                  </a:lnTo>
                  <a:lnTo>
                    <a:pt x="252" y="306"/>
                  </a:lnTo>
                  <a:lnTo>
                    <a:pt x="254" y="306"/>
                  </a:lnTo>
                  <a:lnTo>
                    <a:pt x="254" y="306"/>
                  </a:lnTo>
                  <a:lnTo>
                    <a:pt x="254" y="306"/>
                  </a:lnTo>
                  <a:lnTo>
                    <a:pt x="254" y="304"/>
                  </a:lnTo>
                  <a:lnTo>
                    <a:pt x="254" y="304"/>
                  </a:lnTo>
                  <a:lnTo>
                    <a:pt x="254" y="302"/>
                  </a:lnTo>
                  <a:lnTo>
                    <a:pt x="259" y="302"/>
                  </a:lnTo>
                  <a:lnTo>
                    <a:pt x="259" y="302"/>
                  </a:lnTo>
                  <a:lnTo>
                    <a:pt x="267" y="302"/>
                  </a:lnTo>
                  <a:lnTo>
                    <a:pt x="274" y="300"/>
                  </a:lnTo>
                  <a:lnTo>
                    <a:pt x="271" y="289"/>
                  </a:lnTo>
                  <a:lnTo>
                    <a:pt x="265" y="283"/>
                  </a:lnTo>
                  <a:lnTo>
                    <a:pt x="255" y="281"/>
                  </a:lnTo>
                  <a:lnTo>
                    <a:pt x="242" y="281"/>
                  </a:lnTo>
                  <a:lnTo>
                    <a:pt x="236" y="281"/>
                  </a:lnTo>
                  <a:lnTo>
                    <a:pt x="231" y="280"/>
                  </a:lnTo>
                  <a:lnTo>
                    <a:pt x="227" y="278"/>
                  </a:lnTo>
                  <a:lnTo>
                    <a:pt x="227" y="278"/>
                  </a:lnTo>
                  <a:lnTo>
                    <a:pt x="233" y="281"/>
                  </a:lnTo>
                  <a:lnTo>
                    <a:pt x="235" y="285"/>
                  </a:lnTo>
                  <a:lnTo>
                    <a:pt x="236" y="287"/>
                  </a:lnTo>
                  <a:lnTo>
                    <a:pt x="236" y="287"/>
                  </a:lnTo>
                  <a:lnTo>
                    <a:pt x="236" y="289"/>
                  </a:lnTo>
                  <a:lnTo>
                    <a:pt x="238" y="293"/>
                  </a:lnTo>
                  <a:lnTo>
                    <a:pt x="238" y="293"/>
                  </a:lnTo>
                  <a:lnTo>
                    <a:pt x="240" y="293"/>
                  </a:lnTo>
                  <a:lnTo>
                    <a:pt x="242" y="293"/>
                  </a:lnTo>
                  <a:lnTo>
                    <a:pt x="242" y="293"/>
                  </a:lnTo>
                  <a:lnTo>
                    <a:pt x="242" y="293"/>
                  </a:lnTo>
                  <a:lnTo>
                    <a:pt x="238" y="297"/>
                  </a:lnTo>
                  <a:lnTo>
                    <a:pt x="238" y="297"/>
                  </a:lnTo>
                  <a:lnTo>
                    <a:pt x="236" y="302"/>
                  </a:lnTo>
                  <a:lnTo>
                    <a:pt x="233" y="308"/>
                  </a:lnTo>
                  <a:lnTo>
                    <a:pt x="231" y="314"/>
                  </a:lnTo>
                  <a:lnTo>
                    <a:pt x="233" y="314"/>
                  </a:lnTo>
                  <a:lnTo>
                    <a:pt x="233" y="314"/>
                  </a:lnTo>
                  <a:lnTo>
                    <a:pt x="238" y="316"/>
                  </a:lnTo>
                  <a:lnTo>
                    <a:pt x="242" y="319"/>
                  </a:lnTo>
                  <a:lnTo>
                    <a:pt x="244" y="319"/>
                  </a:lnTo>
                  <a:lnTo>
                    <a:pt x="244" y="321"/>
                  </a:lnTo>
                  <a:lnTo>
                    <a:pt x="244" y="321"/>
                  </a:lnTo>
                  <a:lnTo>
                    <a:pt x="242" y="333"/>
                  </a:lnTo>
                  <a:lnTo>
                    <a:pt x="242" y="333"/>
                  </a:lnTo>
                  <a:lnTo>
                    <a:pt x="242" y="334"/>
                  </a:lnTo>
                  <a:lnTo>
                    <a:pt x="242" y="336"/>
                  </a:lnTo>
                  <a:lnTo>
                    <a:pt x="238" y="340"/>
                  </a:lnTo>
                  <a:lnTo>
                    <a:pt x="238" y="340"/>
                  </a:lnTo>
                  <a:lnTo>
                    <a:pt x="236" y="344"/>
                  </a:lnTo>
                  <a:lnTo>
                    <a:pt x="236" y="348"/>
                  </a:lnTo>
                  <a:lnTo>
                    <a:pt x="236" y="351"/>
                  </a:lnTo>
                  <a:lnTo>
                    <a:pt x="236" y="351"/>
                  </a:lnTo>
                  <a:lnTo>
                    <a:pt x="235" y="351"/>
                  </a:lnTo>
                  <a:lnTo>
                    <a:pt x="233" y="351"/>
                  </a:lnTo>
                  <a:lnTo>
                    <a:pt x="231" y="351"/>
                  </a:lnTo>
                  <a:lnTo>
                    <a:pt x="231" y="351"/>
                  </a:lnTo>
                  <a:lnTo>
                    <a:pt x="229" y="348"/>
                  </a:lnTo>
                  <a:lnTo>
                    <a:pt x="229" y="348"/>
                  </a:lnTo>
                  <a:lnTo>
                    <a:pt x="229" y="344"/>
                  </a:lnTo>
                  <a:lnTo>
                    <a:pt x="225" y="340"/>
                  </a:lnTo>
                  <a:lnTo>
                    <a:pt x="214" y="336"/>
                  </a:lnTo>
                  <a:lnTo>
                    <a:pt x="206" y="340"/>
                  </a:lnTo>
                  <a:lnTo>
                    <a:pt x="206" y="340"/>
                  </a:lnTo>
                  <a:lnTo>
                    <a:pt x="204" y="344"/>
                  </a:lnTo>
                  <a:lnTo>
                    <a:pt x="204" y="344"/>
                  </a:lnTo>
                  <a:lnTo>
                    <a:pt x="201" y="348"/>
                  </a:lnTo>
                  <a:lnTo>
                    <a:pt x="201" y="348"/>
                  </a:lnTo>
                  <a:lnTo>
                    <a:pt x="199" y="348"/>
                  </a:lnTo>
                  <a:lnTo>
                    <a:pt x="195" y="350"/>
                  </a:lnTo>
                  <a:lnTo>
                    <a:pt x="191" y="351"/>
                  </a:lnTo>
                  <a:lnTo>
                    <a:pt x="180" y="357"/>
                  </a:lnTo>
                  <a:lnTo>
                    <a:pt x="176" y="365"/>
                  </a:lnTo>
                  <a:lnTo>
                    <a:pt x="176" y="365"/>
                  </a:lnTo>
                  <a:lnTo>
                    <a:pt x="176" y="365"/>
                  </a:lnTo>
                  <a:lnTo>
                    <a:pt x="174" y="365"/>
                  </a:lnTo>
                  <a:lnTo>
                    <a:pt x="174" y="365"/>
                  </a:lnTo>
                  <a:lnTo>
                    <a:pt x="174" y="365"/>
                  </a:lnTo>
                  <a:lnTo>
                    <a:pt x="176" y="370"/>
                  </a:lnTo>
                  <a:lnTo>
                    <a:pt x="176" y="370"/>
                  </a:lnTo>
                  <a:lnTo>
                    <a:pt x="180" y="376"/>
                  </a:lnTo>
                  <a:lnTo>
                    <a:pt x="184" y="380"/>
                  </a:lnTo>
                  <a:lnTo>
                    <a:pt x="184" y="384"/>
                  </a:lnTo>
                  <a:lnTo>
                    <a:pt x="184" y="384"/>
                  </a:lnTo>
                  <a:lnTo>
                    <a:pt x="189" y="385"/>
                  </a:lnTo>
                  <a:lnTo>
                    <a:pt x="191" y="389"/>
                  </a:lnTo>
                  <a:lnTo>
                    <a:pt x="191" y="389"/>
                  </a:lnTo>
                  <a:lnTo>
                    <a:pt x="187" y="389"/>
                  </a:lnTo>
                  <a:lnTo>
                    <a:pt x="187" y="389"/>
                  </a:lnTo>
                  <a:lnTo>
                    <a:pt x="185" y="389"/>
                  </a:lnTo>
                  <a:lnTo>
                    <a:pt x="184" y="389"/>
                  </a:lnTo>
                  <a:lnTo>
                    <a:pt x="184" y="389"/>
                  </a:lnTo>
                  <a:lnTo>
                    <a:pt x="180" y="391"/>
                  </a:lnTo>
                  <a:lnTo>
                    <a:pt x="180" y="391"/>
                  </a:lnTo>
                  <a:lnTo>
                    <a:pt x="176" y="389"/>
                  </a:lnTo>
                  <a:lnTo>
                    <a:pt x="174" y="389"/>
                  </a:lnTo>
                  <a:lnTo>
                    <a:pt x="170" y="389"/>
                  </a:lnTo>
                  <a:lnTo>
                    <a:pt x="168" y="389"/>
                  </a:lnTo>
                  <a:lnTo>
                    <a:pt x="168" y="389"/>
                  </a:lnTo>
                  <a:lnTo>
                    <a:pt x="165" y="389"/>
                  </a:lnTo>
                  <a:lnTo>
                    <a:pt x="161" y="387"/>
                  </a:lnTo>
                  <a:lnTo>
                    <a:pt x="159" y="385"/>
                  </a:lnTo>
                  <a:lnTo>
                    <a:pt x="159" y="385"/>
                  </a:lnTo>
                  <a:lnTo>
                    <a:pt x="157" y="384"/>
                  </a:lnTo>
                  <a:lnTo>
                    <a:pt x="157" y="384"/>
                  </a:lnTo>
                  <a:lnTo>
                    <a:pt x="153" y="382"/>
                  </a:lnTo>
                  <a:lnTo>
                    <a:pt x="153" y="382"/>
                  </a:lnTo>
                  <a:lnTo>
                    <a:pt x="150" y="380"/>
                  </a:lnTo>
                  <a:lnTo>
                    <a:pt x="148" y="378"/>
                  </a:lnTo>
                  <a:lnTo>
                    <a:pt x="148" y="378"/>
                  </a:lnTo>
                  <a:lnTo>
                    <a:pt x="146" y="376"/>
                  </a:lnTo>
                  <a:lnTo>
                    <a:pt x="144" y="376"/>
                  </a:lnTo>
                  <a:lnTo>
                    <a:pt x="140" y="374"/>
                  </a:lnTo>
                  <a:lnTo>
                    <a:pt x="140" y="374"/>
                  </a:lnTo>
                  <a:lnTo>
                    <a:pt x="138" y="372"/>
                  </a:lnTo>
                  <a:lnTo>
                    <a:pt x="134" y="372"/>
                  </a:lnTo>
                  <a:lnTo>
                    <a:pt x="132" y="376"/>
                  </a:lnTo>
                  <a:lnTo>
                    <a:pt x="132" y="376"/>
                  </a:lnTo>
                  <a:lnTo>
                    <a:pt x="132" y="378"/>
                  </a:lnTo>
                  <a:lnTo>
                    <a:pt x="131" y="378"/>
                  </a:lnTo>
                  <a:lnTo>
                    <a:pt x="132" y="382"/>
                  </a:lnTo>
                  <a:lnTo>
                    <a:pt x="132" y="382"/>
                  </a:lnTo>
                  <a:lnTo>
                    <a:pt x="132" y="387"/>
                  </a:lnTo>
                  <a:lnTo>
                    <a:pt x="132" y="389"/>
                  </a:lnTo>
                  <a:lnTo>
                    <a:pt x="134" y="389"/>
                  </a:lnTo>
                  <a:lnTo>
                    <a:pt x="136" y="389"/>
                  </a:lnTo>
                  <a:lnTo>
                    <a:pt x="136" y="389"/>
                  </a:lnTo>
                  <a:lnTo>
                    <a:pt x="140" y="391"/>
                  </a:lnTo>
                  <a:lnTo>
                    <a:pt x="144" y="393"/>
                  </a:lnTo>
                  <a:lnTo>
                    <a:pt x="148" y="395"/>
                  </a:lnTo>
                  <a:lnTo>
                    <a:pt x="148" y="395"/>
                  </a:lnTo>
                  <a:lnTo>
                    <a:pt x="148" y="397"/>
                  </a:lnTo>
                  <a:lnTo>
                    <a:pt x="150" y="397"/>
                  </a:lnTo>
                  <a:lnTo>
                    <a:pt x="151" y="399"/>
                  </a:lnTo>
                  <a:lnTo>
                    <a:pt x="153" y="399"/>
                  </a:lnTo>
                  <a:lnTo>
                    <a:pt x="151" y="399"/>
                  </a:lnTo>
                  <a:lnTo>
                    <a:pt x="148" y="403"/>
                  </a:lnTo>
                  <a:lnTo>
                    <a:pt x="148" y="403"/>
                  </a:lnTo>
                  <a:lnTo>
                    <a:pt x="142" y="406"/>
                  </a:lnTo>
                  <a:lnTo>
                    <a:pt x="138" y="406"/>
                  </a:lnTo>
                  <a:lnTo>
                    <a:pt x="136" y="406"/>
                  </a:lnTo>
                  <a:lnTo>
                    <a:pt x="136" y="406"/>
                  </a:lnTo>
                  <a:lnTo>
                    <a:pt x="136" y="410"/>
                  </a:lnTo>
                  <a:lnTo>
                    <a:pt x="136" y="410"/>
                  </a:lnTo>
                  <a:lnTo>
                    <a:pt x="134" y="410"/>
                  </a:lnTo>
                  <a:lnTo>
                    <a:pt x="134" y="410"/>
                  </a:lnTo>
                  <a:lnTo>
                    <a:pt x="131" y="406"/>
                  </a:lnTo>
                  <a:lnTo>
                    <a:pt x="131" y="406"/>
                  </a:lnTo>
                  <a:lnTo>
                    <a:pt x="123" y="399"/>
                  </a:lnTo>
                  <a:lnTo>
                    <a:pt x="123" y="399"/>
                  </a:lnTo>
                  <a:lnTo>
                    <a:pt x="121" y="397"/>
                  </a:lnTo>
                  <a:lnTo>
                    <a:pt x="119" y="395"/>
                  </a:lnTo>
                  <a:lnTo>
                    <a:pt x="115" y="393"/>
                  </a:lnTo>
                  <a:lnTo>
                    <a:pt x="115" y="393"/>
                  </a:lnTo>
                  <a:lnTo>
                    <a:pt x="112" y="393"/>
                  </a:lnTo>
                  <a:lnTo>
                    <a:pt x="108" y="391"/>
                  </a:lnTo>
                  <a:lnTo>
                    <a:pt x="104" y="389"/>
                  </a:lnTo>
                  <a:lnTo>
                    <a:pt x="104" y="389"/>
                  </a:lnTo>
                  <a:lnTo>
                    <a:pt x="104" y="385"/>
                  </a:lnTo>
                  <a:lnTo>
                    <a:pt x="106" y="378"/>
                  </a:lnTo>
                  <a:lnTo>
                    <a:pt x="106" y="378"/>
                  </a:lnTo>
                  <a:lnTo>
                    <a:pt x="104" y="365"/>
                  </a:lnTo>
                  <a:lnTo>
                    <a:pt x="106" y="359"/>
                  </a:lnTo>
                  <a:lnTo>
                    <a:pt x="106" y="359"/>
                  </a:lnTo>
                  <a:lnTo>
                    <a:pt x="104" y="353"/>
                  </a:lnTo>
                  <a:lnTo>
                    <a:pt x="98" y="344"/>
                  </a:lnTo>
                  <a:lnTo>
                    <a:pt x="98" y="344"/>
                  </a:lnTo>
                  <a:lnTo>
                    <a:pt x="97" y="344"/>
                  </a:lnTo>
                  <a:lnTo>
                    <a:pt x="95" y="344"/>
                  </a:lnTo>
                  <a:lnTo>
                    <a:pt x="93" y="344"/>
                  </a:lnTo>
                  <a:lnTo>
                    <a:pt x="93" y="342"/>
                  </a:lnTo>
                  <a:lnTo>
                    <a:pt x="93" y="342"/>
                  </a:lnTo>
                  <a:lnTo>
                    <a:pt x="87" y="340"/>
                  </a:lnTo>
                  <a:lnTo>
                    <a:pt x="83" y="336"/>
                  </a:lnTo>
                  <a:lnTo>
                    <a:pt x="83" y="336"/>
                  </a:lnTo>
                  <a:lnTo>
                    <a:pt x="81" y="334"/>
                  </a:lnTo>
                  <a:lnTo>
                    <a:pt x="80" y="331"/>
                  </a:lnTo>
                  <a:lnTo>
                    <a:pt x="80" y="331"/>
                  </a:lnTo>
                  <a:lnTo>
                    <a:pt x="68" y="319"/>
                  </a:lnTo>
                  <a:lnTo>
                    <a:pt x="64" y="316"/>
                  </a:lnTo>
                  <a:lnTo>
                    <a:pt x="80" y="319"/>
                  </a:lnTo>
                  <a:lnTo>
                    <a:pt x="80" y="319"/>
                  </a:lnTo>
                  <a:lnTo>
                    <a:pt x="87" y="329"/>
                  </a:lnTo>
                  <a:lnTo>
                    <a:pt x="87" y="329"/>
                  </a:lnTo>
                  <a:lnTo>
                    <a:pt x="87" y="331"/>
                  </a:lnTo>
                  <a:lnTo>
                    <a:pt x="89" y="331"/>
                  </a:lnTo>
                  <a:lnTo>
                    <a:pt x="93" y="331"/>
                  </a:lnTo>
                  <a:lnTo>
                    <a:pt x="93" y="331"/>
                  </a:lnTo>
                  <a:lnTo>
                    <a:pt x="97" y="333"/>
                  </a:lnTo>
                  <a:lnTo>
                    <a:pt x="98" y="334"/>
                  </a:lnTo>
                  <a:lnTo>
                    <a:pt x="104" y="334"/>
                  </a:lnTo>
                  <a:lnTo>
                    <a:pt x="104" y="334"/>
                  </a:lnTo>
                  <a:lnTo>
                    <a:pt x="106" y="334"/>
                  </a:lnTo>
                  <a:lnTo>
                    <a:pt x="108" y="336"/>
                  </a:lnTo>
                  <a:lnTo>
                    <a:pt x="112" y="338"/>
                  </a:lnTo>
                  <a:lnTo>
                    <a:pt x="112" y="338"/>
                  </a:lnTo>
                  <a:lnTo>
                    <a:pt x="115" y="340"/>
                  </a:lnTo>
                  <a:lnTo>
                    <a:pt x="119" y="340"/>
                  </a:lnTo>
                  <a:lnTo>
                    <a:pt x="119" y="340"/>
                  </a:lnTo>
                  <a:lnTo>
                    <a:pt x="123" y="342"/>
                  </a:lnTo>
                  <a:lnTo>
                    <a:pt x="127" y="344"/>
                  </a:lnTo>
                  <a:lnTo>
                    <a:pt x="127" y="344"/>
                  </a:lnTo>
                  <a:lnTo>
                    <a:pt x="129" y="344"/>
                  </a:lnTo>
                  <a:lnTo>
                    <a:pt x="132" y="342"/>
                  </a:lnTo>
                  <a:lnTo>
                    <a:pt x="132" y="342"/>
                  </a:lnTo>
                  <a:lnTo>
                    <a:pt x="134" y="342"/>
                  </a:lnTo>
                  <a:lnTo>
                    <a:pt x="134" y="342"/>
                  </a:lnTo>
                  <a:lnTo>
                    <a:pt x="132" y="342"/>
                  </a:lnTo>
                  <a:lnTo>
                    <a:pt x="134" y="342"/>
                  </a:lnTo>
                  <a:lnTo>
                    <a:pt x="138" y="344"/>
                  </a:lnTo>
                  <a:lnTo>
                    <a:pt x="138" y="344"/>
                  </a:lnTo>
                  <a:lnTo>
                    <a:pt x="150" y="350"/>
                  </a:lnTo>
                  <a:lnTo>
                    <a:pt x="153" y="351"/>
                  </a:lnTo>
                  <a:lnTo>
                    <a:pt x="153" y="351"/>
                  </a:lnTo>
                  <a:lnTo>
                    <a:pt x="157" y="351"/>
                  </a:lnTo>
                  <a:lnTo>
                    <a:pt x="157" y="351"/>
                  </a:lnTo>
                  <a:lnTo>
                    <a:pt x="161" y="351"/>
                  </a:lnTo>
                  <a:lnTo>
                    <a:pt x="165" y="348"/>
                  </a:lnTo>
                  <a:lnTo>
                    <a:pt x="165" y="348"/>
                  </a:lnTo>
                  <a:lnTo>
                    <a:pt x="170" y="346"/>
                  </a:lnTo>
                  <a:lnTo>
                    <a:pt x="172" y="346"/>
                  </a:lnTo>
                  <a:lnTo>
                    <a:pt x="174" y="346"/>
                  </a:lnTo>
                  <a:lnTo>
                    <a:pt x="176" y="344"/>
                  </a:lnTo>
                  <a:lnTo>
                    <a:pt x="176" y="344"/>
                  </a:lnTo>
                  <a:lnTo>
                    <a:pt x="178" y="344"/>
                  </a:lnTo>
                  <a:lnTo>
                    <a:pt x="180" y="342"/>
                  </a:lnTo>
                  <a:lnTo>
                    <a:pt x="182" y="342"/>
                  </a:lnTo>
                  <a:lnTo>
                    <a:pt x="184" y="340"/>
                  </a:lnTo>
                  <a:lnTo>
                    <a:pt x="184" y="340"/>
                  </a:lnTo>
                  <a:lnTo>
                    <a:pt x="187" y="336"/>
                  </a:lnTo>
                  <a:lnTo>
                    <a:pt x="187" y="336"/>
                  </a:lnTo>
                  <a:lnTo>
                    <a:pt x="189" y="334"/>
                  </a:lnTo>
                  <a:lnTo>
                    <a:pt x="191" y="334"/>
                  </a:lnTo>
                  <a:lnTo>
                    <a:pt x="191" y="334"/>
                  </a:lnTo>
                  <a:lnTo>
                    <a:pt x="195" y="331"/>
                  </a:lnTo>
                  <a:lnTo>
                    <a:pt x="195" y="331"/>
                  </a:lnTo>
                  <a:lnTo>
                    <a:pt x="197" y="327"/>
                  </a:lnTo>
                  <a:lnTo>
                    <a:pt x="199" y="327"/>
                  </a:lnTo>
                  <a:lnTo>
                    <a:pt x="199" y="327"/>
                  </a:lnTo>
                  <a:lnTo>
                    <a:pt x="199" y="325"/>
                  </a:lnTo>
                  <a:lnTo>
                    <a:pt x="201" y="319"/>
                  </a:lnTo>
                  <a:lnTo>
                    <a:pt x="201" y="319"/>
                  </a:lnTo>
                  <a:lnTo>
                    <a:pt x="199" y="319"/>
                  </a:lnTo>
                  <a:lnTo>
                    <a:pt x="199" y="317"/>
                  </a:lnTo>
                  <a:lnTo>
                    <a:pt x="199" y="316"/>
                  </a:lnTo>
                  <a:lnTo>
                    <a:pt x="197" y="314"/>
                  </a:lnTo>
                  <a:lnTo>
                    <a:pt x="197" y="314"/>
                  </a:lnTo>
                  <a:lnTo>
                    <a:pt x="195" y="306"/>
                  </a:lnTo>
                  <a:lnTo>
                    <a:pt x="195" y="306"/>
                  </a:lnTo>
                  <a:lnTo>
                    <a:pt x="195" y="306"/>
                  </a:lnTo>
                  <a:lnTo>
                    <a:pt x="195" y="306"/>
                  </a:lnTo>
                  <a:lnTo>
                    <a:pt x="193" y="304"/>
                  </a:lnTo>
                  <a:lnTo>
                    <a:pt x="191" y="302"/>
                  </a:lnTo>
                  <a:lnTo>
                    <a:pt x="191" y="302"/>
                  </a:lnTo>
                  <a:lnTo>
                    <a:pt x="189" y="302"/>
                  </a:lnTo>
                  <a:lnTo>
                    <a:pt x="189" y="302"/>
                  </a:lnTo>
                  <a:lnTo>
                    <a:pt x="184" y="298"/>
                  </a:lnTo>
                  <a:lnTo>
                    <a:pt x="180" y="297"/>
                  </a:lnTo>
                  <a:lnTo>
                    <a:pt x="180" y="297"/>
                  </a:lnTo>
                  <a:lnTo>
                    <a:pt x="176" y="295"/>
                  </a:lnTo>
                  <a:lnTo>
                    <a:pt x="174" y="295"/>
                  </a:lnTo>
                  <a:lnTo>
                    <a:pt x="170" y="293"/>
                  </a:lnTo>
                  <a:lnTo>
                    <a:pt x="170" y="293"/>
                  </a:lnTo>
                  <a:lnTo>
                    <a:pt x="168" y="291"/>
                  </a:lnTo>
                  <a:lnTo>
                    <a:pt x="165" y="289"/>
                  </a:lnTo>
                  <a:lnTo>
                    <a:pt x="161" y="289"/>
                  </a:lnTo>
                  <a:lnTo>
                    <a:pt x="159" y="287"/>
                  </a:lnTo>
                  <a:lnTo>
                    <a:pt x="159" y="287"/>
                  </a:lnTo>
                  <a:lnTo>
                    <a:pt x="155" y="281"/>
                  </a:lnTo>
                  <a:lnTo>
                    <a:pt x="153" y="280"/>
                  </a:lnTo>
                  <a:lnTo>
                    <a:pt x="151" y="278"/>
                  </a:lnTo>
                  <a:lnTo>
                    <a:pt x="151" y="278"/>
                  </a:lnTo>
                  <a:lnTo>
                    <a:pt x="150" y="278"/>
                  </a:lnTo>
                  <a:lnTo>
                    <a:pt x="148" y="276"/>
                  </a:lnTo>
                  <a:lnTo>
                    <a:pt x="146" y="276"/>
                  </a:lnTo>
                  <a:lnTo>
                    <a:pt x="140" y="274"/>
                  </a:lnTo>
                  <a:lnTo>
                    <a:pt x="140" y="274"/>
                  </a:lnTo>
                  <a:lnTo>
                    <a:pt x="136" y="272"/>
                  </a:lnTo>
                  <a:lnTo>
                    <a:pt x="132" y="270"/>
                  </a:lnTo>
                  <a:lnTo>
                    <a:pt x="132" y="268"/>
                  </a:lnTo>
                  <a:lnTo>
                    <a:pt x="131" y="268"/>
                  </a:lnTo>
                  <a:lnTo>
                    <a:pt x="131" y="268"/>
                  </a:lnTo>
                  <a:lnTo>
                    <a:pt x="127" y="268"/>
                  </a:lnTo>
                  <a:lnTo>
                    <a:pt x="127" y="266"/>
                  </a:lnTo>
                  <a:lnTo>
                    <a:pt x="123" y="264"/>
                  </a:lnTo>
                  <a:lnTo>
                    <a:pt x="121" y="264"/>
                  </a:lnTo>
                  <a:lnTo>
                    <a:pt x="121" y="264"/>
                  </a:lnTo>
                  <a:lnTo>
                    <a:pt x="117" y="263"/>
                  </a:lnTo>
                  <a:lnTo>
                    <a:pt x="114" y="261"/>
                  </a:lnTo>
                  <a:lnTo>
                    <a:pt x="114" y="261"/>
                  </a:lnTo>
                  <a:lnTo>
                    <a:pt x="112" y="261"/>
                  </a:lnTo>
                  <a:lnTo>
                    <a:pt x="110" y="261"/>
                  </a:lnTo>
                  <a:lnTo>
                    <a:pt x="106" y="259"/>
                  </a:lnTo>
                  <a:lnTo>
                    <a:pt x="100" y="257"/>
                  </a:lnTo>
                  <a:lnTo>
                    <a:pt x="100" y="257"/>
                  </a:lnTo>
                  <a:lnTo>
                    <a:pt x="89" y="257"/>
                  </a:lnTo>
                  <a:lnTo>
                    <a:pt x="83" y="257"/>
                  </a:lnTo>
                  <a:lnTo>
                    <a:pt x="83" y="257"/>
                  </a:lnTo>
                  <a:lnTo>
                    <a:pt x="85" y="261"/>
                  </a:lnTo>
                  <a:lnTo>
                    <a:pt x="87" y="264"/>
                  </a:lnTo>
                  <a:lnTo>
                    <a:pt x="85" y="264"/>
                  </a:lnTo>
                  <a:lnTo>
                    <a:pt x="85" y="264"/>
                  </a:lnTo>
                  <a:lnTo>
                    <a:pt x="85" y="264"/>
                  </a:lnTo>
                  <a:lnTo>
                    <a:pt x="81" y="264"/>
                  </a:lnTo>
                  <a:lnTo>
                    <a:pt x="80" y="264"/>
                  </a:lnTo>
                  <a:lnTo>
                    <a:pt x="80" y="264"/>
                  </a:lnTo>
                  <a:lnTo>
                    <a:pt x="78" y="264"/>
                  </a:lnTo>
                  <a:lnTo>
                    <a:pt x="76" y="261"/>
                  </a:lnTo>
                  <a:lnTo>
                    <a:pt x="76" y="261"/>
                  </a:lnTo>
                  <a:lnTo>
                    <a:pt x="76" y="253"/>
                  </a:lnTo>
                  <a:lnTo>
                    <a:pt x="68" y="249"/>
                  </a:lnTo>
                  <a:lnTo>
                    <a:pt x="80" y="247"/>
                  </a:lnTo>
                  <a:lnTo>
                    <a:pt x="68" y="240"/>
                  </a:lnTo>
                  <a:lnTo>
                    <a:pt x="61" y="240"/>
                  </a:lnTo>
                  <a:lnTo>
                    <a:pt x="55" y="247"/>
                  </a:lnTo>
                  <a:lnTo>
                    <a:pt x="51" y="251"/>
                  </a:lnTo>
                  <a:lnTo>
                    <a:pt x="42" y="251"/>
                  </a:lnTo>
                  <a:lnTo>
                    <a:pt x="38" y="255"/>
                  </a:lnTo>
                  <a:lnTo>
                    <a:pt x="30" y="255"/>
                  </a:lnTo>
                  <a:lnTo>
                    <a:pt x="19" y="268"/>
                  </a:lnTo>
                  <a:lnTo>
                    <a:pt x="19" y="289"/>
                  </a:lnTo>
                  <a:lnTo>
                    <a:pt x="27" y="291"/>
                  </a:lnTo>
                  <a:lnTo>
                    <a:pt x="38" y="308"/>
                  </a:lnTo>
                  <a:lnTo>
                    <a:pt x="23" y="325"/>
                  </a:lnTo>
                  <a:lnTo>
                    <a:pt x="30" y="340"/>
                  </a:lnTo>
                  <a:lnTo>
                    <a:pt x="36" y="348"/>
                  </a:lnTo>
                  <a:lnTo>
                    <a:pt x="36" y="348"/>
                  </a:lnTo>
                  <a:lnTo>
                    <a:pt x="38" y="357"/>
                  </a:lnTo>
                  <a:lnTo>
                    <a:pt x="34" y="365"/>
                  </a:lnTo>
                  <a:lnTo>
                    <a:pt x="34" y="378"/>
                  </a:lnTo>
                  <a:lnTo>
                    <a:pt x="38" y="382"/>
                  </a:lnTo>
                  <a:lnTo>
                    <a:pt x="38" y="391"/>
                  </a:lnTo>
                  <a:lnTo>
                    <a:pt x="44" y="399"/>
                  </a:lnTo>
                  <a:lnTo>
                    <a:pt x="38" y="406"/>
                  </a:lnTo>
                  <a:lnTo>
                    <a:pt x="59" y="431"/>
                  </a:lnTo>
                  <a:lnTo>
                    <a:pt x="27" y="471"/>
                  </a:lnTo>
                  <a:lnTo>
                    <a:pt x="10" y="484"/>
                  </a:lnTo>
                  <a:lnTo>
                    <a:pt x="15" y="486"/>
                  </a:lnTo>
                  <a:lnTo>
                    <a:pt x="21" y="491"/>
                  </a:lnTo>
                  <a:lnTo>
                    <a:pt x="19" y="503"/>
                  </a:lnTo>
                  <a:lnTo>
                    <a:pt x="27" y="503"/>
                  </a:lnTo>
                  <a:lnTo>
                    <a:pt x="34" y="499"/>
                  </a:lnTo>
                  <a:lnTo>
                    <a:pt x="34" y="499"/>
                  </a:lnTo>
                  <a:lnTo>
                    <a:pt x="36" y="501"/>
                  </a:lnTo>
                  <a:lnTo>
                    <a:pt x="36" y="503"/>
                  </a:lnTo>
                  <a:lnTo>
                    <a:pt x="36" y="505"/>
                  </a:lnTo>
                  <a:lnTo>
                    <a:pt x="36" y="505"/>
                  </a:lnTo>
                  <a:lnTo>
                    <a:pt x="32" y="507"/>
                  </a:lnTo>
                  <a:lnTo>
                    <a:pt x="30" y="507"/>
                  </a:lnTo>
                  <a:lnTo>
                    <a:pt x="27" y="508"/>
                  </a:lnTo>
                  <a:lnTo>
                    <a:pt x="27" y="508"/>
                  </a:lnTo>
                  <a:lnTo>
                    <a:pt x="21" y="508"/>
                  </a:lnTo>
                  <a:lnTo>
                    <a:pt x="21" y="508"/>
                  </a:lnTo>
                  <a:lnTo>
                    <a:pt x="13" y="508"/>
                  </a:lnTo>
                  <a:lnTo>
                    <a:pt x="11" y="510"/>
                  </a:lnTo>
                  <a:lnTo>
                    <a:pt x="11" y="516"/>
                  </a:lnTo>
                  <a:lnTo>
                    <a:pt x="6" y="525"/>
                  </a:lnTo>
                  <a:lnTo>
                    <a:pt x="0" y="527"/>
                  </a:lnTo>
                  <a:lnTo>
                    <a:pt x="0" y="535"/>
                  </a:lnTo>
                  <a:lnTo>
                    <a:pt x="4" y="554"/>
                  </a:lnTo>
                  <a:lnTo>
                    <a:pt x="0" y="561"/>
                  </a:lnTo>
                  <a:lnTo>
                    <a:pt x="6" y="567"/>
                  </a:lnTo>
                  <a:lnTo>
                    <a:pt x="10" y="594"/>
                  </a:lnTo>
                  <a:lnTo>
                    <a:pt x="25" y="597"/>
                  </a:lnTo>
                  <a:lnTo>
                    <a:pt x="25" y="605"/>
                  </a:lnTo>
                  <a:lnTo>
                    <a:pt x="40" y="603"/>
                  </a:lnTo>
                  <a:lnTo>
                    <a:pt x="47" y="611"/>
                  </a:lnTo>
                  <a:lnTo>
                    <a:pt x="53" y="628"/>
                  </a:lnTo>
                  <a:lnTo>
                    <a:pt x="74" y="652"/>
                  </a:lnTo>
                  <a:lnTo>
                    <a:pt x="66" y="660"/>
                  </a:lnTo>
                  <a:lnTo>
                    <a:pt x="57" y="660"/>
                  </a:lnTo>
                  <a:lnTo>
                    <a:pt x="57" y="671"/>
                  </a:lnTo>
                  <a:lnTo>
                    <a:pt x="61" y="682"/>
                  </a:lnTo>
                  <a:lnTo>
                    <a:pt x="68" y="682"/>
                  </a:lnTo>
                  <a:lnTo>
                    <a:pt x="74" y="677"/>
                  </a:lnTo>
                  <a:lnTo>
                    <a:pt x="89" y="677"/>
                  </a:lnTo>
                  <a:lnTo>
                    <a:pt x="97" y="690"/>
                  </a:lnTo>
                  <a:lnTo>
                    <a:pt x="97" y="701"/>
                  </a:lnTo>
                  <a:lnTo>
                    <a:pt x="104" y="699"/>
                  </a:lnTo>
                  <a:lnTo>
                    <a:pt x="108" y="701"/>
                  </a:lnTo>
                  <a:lnTo>
                    <a:pt x="115" y="716"/>
                  </a:lnTo>
                  <a:lnTo>
                    <a:pt x="117" y="718"/>
                  </a:lnTo>
                  <a:lnTo>
                    <a:pt x="131" y="722"/>
                  </a:lnTo>
                  <a:lnTo>
                    <a:pt x="142" y="718"/>
                  </a:lnTo>
                  <a:lnTo>
                    <a:pt x="150" y="728"/>
                  </a:lnTo>
                  <a:lnTo>
                    <a:pt x="167" y="730"/>
                  </a:lnTo>
                  <a:lnTo>
                    <a:pt x="180" y="737"/>
                  </a:lnTo>
                  <a:lnTo>
                    <a:pt x="176" y="754"/>
                  </a:lnTo>
                  <a:lnTo>
                    <a:pt x="176" y="771"/>
                  </a:lnTo>
                  <a:lnTo>
                    <a:pt x="165" y="775"/>
                  </a:lnTo>
                  <a:lnTo>
                    <a:pt x="153" y="779"/>
                  </a:lnTo>
                  <a:lnTo>
                    <a:pt x="148" y="786"/>
                  </a:lnTo>
                  <a:lnTo>
                    <a:pt x="159" y="788"/>
                  </a:lnTo>
                  <a:lnTo>
                    <a:pt x="165" y="788"/>
                  </a:lnTo>
                  <a:lnTo>
                    <a:pt x="159" y="796"/>
                  </a:lnTo>
                  <a:lnTo>
                    <a:pt x="159" y="796"/>
                  </a:lnTo>
                  <a:lnTo>
                    <a:pt x="159" y="796"/>
                  </a:lnTo>
                  <a:lnTo>
                    <a:pt x="159" y="798"/>
                  </a:lnTo>
                  <a:lnTo>
                    <a:pt x="155" y="798"/>
                  </a:lnTo>
                  <a:lnTo>
                    <a:pt x="155" y="798"/>
                  </a:lnTo>
                  <a:lnTo>
                    <a:pt x="151" y="798"/>
                  </a:lnTo>
                  <a:lnTo>
                    <a:pt x="148" y="803"/>
                  </a:lnTo>
                  <a:lnTo>
                    <a:pt x="150" y="807"/>
                  </a:lnTo>
                  <a:lnTo>
                    <a:pt x="148" y="817"/>
                  </a:lnTo>
                  <a:lnTo>
                    <a:pt x="142" y="819"/>
                  </a:lnTo>
                  <a:lnTo>
                    <a:pt x="140" y="822"/>
                  </a:lnTo>
                  <a:lnTo>
                    <a:pt x="134" y="824"/>
                  </a:lnTo>
                  <a:lnTo>
                    <a:pt x="136" y="830"/>
                  </a:lnTo>
                  <a:lnTo>
                    <a:pt x="138" y="834"/>
                  </a:lnTo>
                  <a:lnTo>
                    <a:pt x="146" y="834"/>
                  </a:lnTo>
                  <a:lnTo>
                    <a:pt x="150" y="838"/>
                  </a:lnTo>
                  <a:lnTo>
                    <a:pt x="150" y="838"/>
                  </a:lnTo>
                  <a:lnTo>
                    <a:pt x="157" y="845"/>
                  </a:lnTo>
                  <a:lnTo>
                    <a:pt x="157" y="845"/>
                  </a:lnTo>
                  <a:lnTo>
                    <a:pt x="159" y="847"/>
                  </a:lnTo>
                  <a:lnTo>
                    <a:pt x="161" y="847"/>
                  </a:lnTo>
                  <a:lnTo>
                    <a:pt x="168" y="855"/>
                  </a:lnTo>
                  <a:lnTo>
                    <a:pt x="168" y="856"/>
                  </a:lnTo>
                  <a:lnTo>
                    <a:pt x="174" y="862"/>
                  </a:lnTo>
                  <a:lnTo>
                    <a:pt x="174" y="862"/>
                  </a:lnTo>
                  <a:lnTo>
                    <a:pt x="174" y="862"/>
                  </a:lnTo>
                  <a:close/>
                </a:path>
              </a:pathLst>
            </a:custGeom>
            <a:solidFill>
              <a:schemeClr val="bg1">
                <a:lumMod val="85000"/>
              </a:schemeClr>
            </a:solidFill>
            <a:ln w="635" cap="rnd">
              <a:solidFill>
                <a:schemeClr val="bg1">
                  <a:alpha val="17000"/>
                </a:schemeClr>
              </a:solidFill>
              <a:round/>
              <a:headEnd/>
              <a:tailEnd/>
            </a:ln>
          </p:spPr>
          <p:txBody>
            <a:bodyPr lIns="81617" tIns="40809" rIns="81617" bIns="40809"/>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05" name="Freeform 404">
              <a:extLst>
                <a:ext uri="{FF2B5EF4-FFF2-40B4-BE49-F238E27FC236}">
                  <a16:creationId xmlns:a16="http://schemas.microsoft.com/office/drawing/2014/main" id="{F5183072-9DB9-9D4A-BD3F-3AF58B09D3DA}"/>
                </a:ext>
              </a:extLst>
            </p:cNvPr>
            <p:cNvSpPr>
              <a:spLocks/>
            </p:cNvSpPr>
            <p:nvPr userDrawn="1"/>
          </p:nvSpPr>
          <p:spPr bwMode="auto">
            <a:xfrm>
              <a:off x="1562274" y="1235457"/>
              <a:ext cx="3522039" cy="1174131"/>
            </a:xfrm>
            <a:custGeom>
              <a:avLst/>
              <a:gdLst>
                <a:gd name="T0" fmla="*/ 280 w 2307"/>
                <a:gd name="T1" fmla="*/ 749 h 904"/>
                <a:gd name="T2" fmla="*/ 484 w 2307"/>
                <a:gd name="T3" fmla="*/ 643 h 904"/>
                <a:gd name="T4" fmla="*/ 974 w 2307"/>
                <a:gd name="T5" fmla="*/ 735 h 904"/>
                <a:gd name="T6" fmla="*/ 1441 w 2307"/>
                <a:gd name="T7" fmla="*/ 749 h 904"/>
                <a:gd name="T8" fmla="*/ 1551 w 2307"/>
                <a:gd name="T9" fmla="*/ 648 h 904"/>
                <a:gd name="T10" fmla="*/ 1748 w 2307"/>
                <a:gd name="T11" fmla="*/ 535 h 904"/>
                <a:gd name="T12" fmla="*/ 1836 w 2307"/>
                <a:gd name="T13" fmla="*/ 463 h 904"/>
                <a:gd name="T14" fmla="*/ 1884 w 2307"/>
                <a:gd name="T15" fmla="*/ 490 h 904"/>
                <a:gd name="T16" fmla="*/ 1916 w 2307"/>
                <a:gd name="T17" fmla="*/ 490 h 904"/>
                <a:gd name="T18" fmla="*/ 1838 w 2307"/>
                <a:gd name="T19" fmla="*/ 561 h 904"/>
                <a:gd name="T20" fmla="*/ 1821 w 2307"/>
                <a:gd name="T21" fmla="*/ 677 h 904"/>
                <a:gd name="T22" fmla="*/ 1874 w 2307"/>
                <a:gd name="T23" fmla="*/ 650 h 904"/>
                <a:gd name="T24" fmla="*/ 1918 w 2307"/>
                <a:gd name="T25" fmla="*/ 567 h 904"/>
                <a:gd name="T26" fmla="*/ 1957 w 2307"/>
                <a:gd name="T27" fmla="*/ 497 h 904"/>
                <a:gd name="T28" fmla="*/ 2024 w 2307"/>
                <a:gd name="T29" fmla="*/ 501 h 904"/>
                <a:gd name="T30" fmla="*/ 2103 w 2307"/>
                <a:gd name="T31" fmla="*/ 450 h 904"/>
                <a:gd name="T32" fmla="*/ 2137 w 2307"/>
                <a:gd name="T33" fmla="*/ 420 h 904"/>
                <a:gd name="T34" fmla="*/ 2141 w 2307"/>
                <a:gd name="T35" fmla="*/ 391 h 904"/>
                <a:gd name="T36" fmla="*/ 2184 w 2307"/>
                <a:gd name="T37" fmla="*/ 372 h 904"/>
                <a:gd name="T38" fmla="*/ 2270 w 2307"/>
                <a:gd name="T39" fmla="*/ 401 h 904"/>
                <a:gd name="T40" fmla="*/ 2290 w 2307"/>
                <a:gd name="T41" fmla="*/ 340 h 904"/>
                <a:gd name="T42" fmla="*/ 2228 w 2307"/>
                <a:gd name="T43" fmla="*/ 317 h 904"/>
                <a:gd name="T44" fmla="*/ 2103 w 2307"/>
                <a:gd name="T45" fmla="*/ 249 h 904"/>
                <a:gd name="T46" fmla="*/ 2027 w 2307"/>
                <a:gd name="T47" fmla="*/ 278 h 904"/>
                <a:gd name="T48" fmla="*/ 1976 w 2307"/>
                <a:gd name="T49" fmla="*/ 255 h 904"/>
                <a:gd name="T50" fmla="*/ 1785 w 2307"/>
                <a:gd name="T51" fmla="*/ 215 h 904"/>
                <a:gd name="T52" fmla="*/ 1732 w 2307"/>
                <a:gd name="T53" fmla="*/ 185 h 904"/>
                <a:gd name="T54" fmla="*/ 1647 w 2307"/>
                <a:gd name="T55" fmla="*/ 168 h 904"/>
                <a:gd name="T56" fmla="*/ 1574 w 2307"/>
                <a:gd name="T57" fmla="*/ 198 h 904"/>
                <a:gd name="T58" fmla="*/ 1458 w 2307"/>
                <a:gd name="T59" fmla="*/ 223 h 904"/>
                <a:gd name="T60" fmla="*/ 1422 w 2307"/>
                <a:gd name="T61" fmla="*/ 143 h 904"/>
                <a:gd name="T62" fmla="*/ 1282 w 2307"/>
                <a:gd name="T63" fmla="*/ 140 h 904"/>
                <a:gd name="T64" fmla="*/ 1156 w 2307"/>
                <a:gd name="T65" fmla="*/ 126 h 904"/>
                <a:gd name="T66" fmla="*/ 1146 w 2307"/>
                <a:gd name="T67" fmla="*/ 121 h 904"/>
                <a:gd name="T68" fmla="*/ 1209 w 2307"/>
                <a:gd name="T69" fmla="*/ 68 h 904"/>
                <a:gd name="T70" fmla="*/ 1127 w 2307"/>
                <a:gd name="T71" fmla="*/ 39 h 904"/>
                <a:gd name="T72" fmla="*/ 1061 w 2307"/>
                <a:gd name="T73" fmla="*/ 2 h 904"/>
                <a:gd name="T74" fmla="*/ 999 w 2307"/>
                <a:gd name="T75" fmla="*/ 53 h 904"/>
                <a:gd name="T76" fmla="*/ 910 w 2307"/>
                <a:gd name="T77" fmla="*/ 68 h 904"/>
                <a:gd name="T78" fmla="*/ 842 w 2307"/>
                <a:gd name="T79" fmla="*/ 128 h 904"/>
                <a:gd name="T80" fmla="*/ 775 w 2307"/>
                <a:gd name="T81" fmla="*/ 176 h 904"/>
                <a:gd name="T82" fmla="*/ 724 w 2307"/>
                <a:gd name="T83" fmla="*/ 177 h 904"/>
                <a:gd name="T84" fmla="*/ 709 w 2307"/>
                <a:gd name="T85" fmla="*/ 206 h 904"/>
                <a:gd name="T86" fmla="*/ 664 w 2307"/>
                <a:gd name="T87" fmla="*/ 189 h 904"/>
                <a:gd name="T88" fmla="*/ 719 w 2307"/>
                <a:gd name="T89" fmla="*/ 304 h 904"/>
                <a:gd name="T90" fmla="*/ 634 w 2307"/>
                <a:gd name="T91" fmla="*/ 344 h 904"/>
                <a:gd name="T92" fmla="*/ 656 w 2307"/>
                <a:gd name="T93" fmla="*/ 306 h 904"/>
                <a:gd name="T94" fmla="*/ 649 w 2307"/>
                <a:gd name="T95" fmla="*/ 187 h 904"/>
                <a:gd name="T96" fmla="*/ 571 w 2307"/>
                <a:gd name="T97" fmla="*/ 219 h 904"/>
                <a:gd name="T98" fmla="*/ 594 w 2307"/>
                <a:gd name="T99" fmla="*/ 281 h 904"/>
                <a:gd name="T100" fmla="*/ 477 w 2307"/>
                <a:gd name="T101" fmla="*/ 263 h 904"/>
                <a:gd name="T102" fmla="*/ 388 w 2307"/>
                <a:gd name="T103" fmla="*/ 289 h 904"/>
                <a:gd name="T104" fmla="*/ 323 w 2307"/>
                <a:gd name="T105" fmla="*/ 297 h 904"/>
                <a:gd name="T106" fmla="*/ 254 w 2307"/>
                <a:gd name="T107" fmla="*/ 306 h 904"/>
                <a:gd name="T108" fmla="*/ 236 w 2307"/>
                <a:gd name="T109" fmla="*/ 344 h 904"/>
                <a:gd name="T110" fmla="*/ 174 w 2307"/>
                <a:gd name="T111" fmla="*/ 389 h 904"/>
                <a:gd name="T112" fmla="*/ 136 w 2307"/>
                <a:gd name="T113" fmla="*/ 406 h 904"/>
                <a:gd name="T114" fmla="*/ 93 w 2307"/>
                <a:gd name="T115" fmla="*/ 331 h 904"/>
                <a:gd name="T116" fmla="*/ 191 w 2307"/>
                <a:gd name="T117" fmla="*/ 334 h 904"/>
                <a:gd name="T118" fmla="*/ 132 w 2307"/>
                <a:gd name="T119" fmla="*/ 268 h 904"/>
                <a:gd name="T120" fmla="*/ 36 w 2307"/>
                <a:gd name="T121" fmla="*/ 348 h 904"/>
                <a:gd name="T122" fmla="*/ 57 w 2307"/>
                <a:gd name="T123" fmla="*/ 671 h 904"/>
                <a:gd name="T124" fmla="*/ 168 w 2307"/>
                <a:gd name="T125" fmla="*/ 856 h 9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307" h="904">
                  <a:moveTo>
                    <a:pt x="174" y="862"/>
                  </a:moveTo>
                  <a:lnTo>
                    <a:pt x="182" y="858"/>
                  </a:lnTo>
                  <a:lnTo>
                    <a:pt x="195" y="864"/>
                  </a:lnTo>
                  <a:lnTo>
                    <a:pt x="218" y="864"/>
                  </a:lnTo>
                  <a:lnTo>
                    <a:pt x="231" y="879"/>
                  </a:lnTo>
                  <a:lnTo>
                    <a:pt x="236" y="875"/>
                  </a:lnTo>
                  <a:lnTo>
                    <a:pt x="252" y="875"/>
                  </a:lnTo>
                  <a:lnTo>
                    <a:pt x="261" y="889"/>
                  </a:lnTo>
                  <a:lnTo>
                    <a:pt x="271" y="892"/>
                  </a:lnTo>
                  <a:lnTo>
                    <a:pt x="282" y="904"/>
                  </a:lnTo>
                  <a:lnTo>
                    <a:pt x="291" y="904"/>
                  </a:lnTo>
                  <a:lnTo>
                    <a:pt x="299" y="896"/>
                  </a:lnTo>
                  <a:lnTo>
                    <a:pt x="299" y="896"/>
                  </a:lnTo>
                  <a:lnTo>
                    <a:pt x="295" y="892"/>
                  </a:lnTo>
                  <a:lnTo>
                    <a:pt x="291" y="890"/>
                  </a:lnTo>
                  <a:lnTo>
                    <a:pt x="291" y="889"/>
                  </a:lnTo>
                  <a:lnTo>
                    <a:pt x="291" y="889"/>
                  </a:lnTo>
                  <a:lnTo>
                    <a:pt x="289" y="883"/>
                  </a:lnTo>
                  <a:lnTo>
                    <a:pt x="286" y="879"/>
                  </a:lnTo>
                  <a:lnTo>
                    <a:pt x="282" y="873"/>
                  </a:lnTo>
                  <a:lnTo>
                    <a:pt x="282" y="873"/>
                  </a:lnTo>
                  <a:lnTo>
                    <a:pt x="284" y="870"/>
                  </a:lnTo>
                  <a:lnTo>
                    <a:pt x="284" y="864"/>
                  </a:lnTo>
                  <a:lnTo>
                    <a:pt x="284" y="864"/>
                  </a:lnTo>
                  <a:lnTo>
                    <a:pt x="284" y="855"/>
                  </a:lnTo>
                  <a:lnTo>
                    <a:pt x="280" y="849"/>
                  </a:lnTo>
                  <a:lnTo>
                    <a:pt x="274" y="843"/>
                  </a:lnTo>
                  <a:lnTo>
                    <a:pt x="274" y="843"/>
                  </a:lnTo>
                  <a:lnTo>
                    <a:pt x="276" y="841"/>
                  </a:lnTo>
                  <a:lnTo>
                    <a:pt x="276" y="841"/>
                  </a:lnTo>
                  <a:lnTo>
                    <a:pt x="278" y="838"/>
                  </a:lnTo>
                  <a:lnTo>
                    <a:pt x="278" y="838"/>
                  </a:lnTo>
                  <a:lnTo>
                    <a:pt x="280" y="832"/>
                  </a:lnTo>
                  <a:lnTo>
                    <a:pt x="282" y="826"/>
                  </a:lnTo>
                  <a:lnTo>
                    <a:pt x="286" y="821"/>
                  </a:lnTo>
                  <a:lnTo>
                    <a:pt x="297" y="815"/>
                  </a:lnTo>
                  <a:lnTo>
                    <a:pt x="301" y="809"/>
                  </a:lnTo>
                  <a:lnTo>
                    <a:pt x="306" y="805"/>
                  </a:lnTo>
                  <a:lnTo>
                    <a:pt x="301" y="798"/>
                  </a:lnTo>
                  <a:lnTo>
                    <a:pt x="306" y="798"/>
                  </a:lnTo>
                  <a:lnTo>
                    <a:pt x="293" y="775"/>
                  </a:lnTo>
                  <a:lnTo>
                    <a:pt x="280" y="775"/>
                  </a:lnTo>
                  <a:lnTo>
                    <a:pt x="280" y="768"/>
                  </a:lnTo>
                  <a:lnTo>
                    <a:pt x="272" y="760"/>
                  </a:lnTo>
                  <a:lnTo>
                    <a:pt x="272" y="756"/>
                  </a:lnTo>
                  <a:lnTo>
                    <a:pt x="280" y="749"/>
                  </a:lnTo>
                  <a:lnTo>
                    <a:pt x="274" y="737"/>
                  </a:lnTo>
                  <a:lnTo>
                    <a:pt x="284" y="728"/>
                  </a:lnTo>
                  <a:lnTo>
                    <a:pt x="286" y="720"/>
                  </a:lnTo>
                  <a:lnTo>
                    <a:pt x="297" y="732"/>
                  </a:lnTo>
                  <a:lnTo>
                    <a:pt x="305" y="728"/>
                  </a:lnTo>
                  <a:lnTo>
                    <a:pt x="305" y="716"/>
                  </a:lnTo>
                  <a:lnTo>
                    <a:pt x="318" y="701"/>
                  </a:lnTo>
                  <a:lnTo>
                    <a:pt x="335" y="692"/>
                  </a:lnTo>
                  <a:lnTo>
                    <a:pt x="339" y="698"/>
                  </a:lnTo>
                  <a:lnTo>
                    <a:pt x="346" y="698"/>
                  </a:lnTo>
                  <a:lnTo>
                    <a:pt x="352" y="692"/>
                  </a:lnTo>
                  <a:lnTo>
                    <a:pt x="359" y="701"/>
                  </a:lnTo>
                  <a:lnTo>
                    <a:pt x="369" y="698"/>
                  </a:lnTo>
                  <a:lnTo>
                    <a:pt x="382" y="709"/>
                  </a:lnTo>
                  <a:lnTo>
                    <a:pt x="386" y="720"/>
                  </a:lnTo>
                  <a:lnTo>
                    <a:pt x="388" y="716"/>
                  </a:lnTo>
                  <a:lnTo>
                    <a:pt x="392" y="711"/>
                  </a:lnTo>
                  <a:lnTo>
                    <a:pt x="403" y="716"/>
                  </a:lnTo>
                  <a:lnTo>
                    <a:pt x="403" y="716"/>
                  </a:lnTo>
                  <a:lnTo>
                    <a:pt x="407" y="711"/>
                  </a:lnTo>
                  <a:lnTo>
                    <a:pt x="410" y="707"/>
                  </a:lnTo>
                  <a:lnTo>
                    <a:pt x="412" y="707"/>
                  </a:lnTo>
                  <a:lnTo>
                    <a:pt x="412" y="707"/>
                  </a:lnTo>
                  <a:lnTo>
                    <a:pt x="412" y="707"/>
                  </a:lnTo>
                  <a:lnTo>
                    <a:pt x="428" y="707"/>
                  </a:lnTo>
                  <a:lnTo>
                    <a:pt x="428" y="707"/>
                  </a:lnTo>
                  <a:lnTo>
                    <a:pt x="428" y="711"/>
                  </a:lnTo>
                  <a:lnTo>
                    <a:pt x="429" y="711"/>
                  </a:lnTo>
                  <a:lnTo>
                    <a:pt x="429" y="711"/>
                  </a:lnTo>
                  <a:lnTo>
                    <a:pt x="429" y="711"/>
                  </a:lnTo>
                  <a:lnTo>
                    <a:pt x="433" y="709"/>
                  </a:lnTo>
                  <a:lnTo>
                    <a:pt x="435" y="707"/>
                  </a:lnTo>
                  <a:lnTo>
                    <a:pt x="441" y="707"/>
                  </a:lnTo>
                  <a:lnTo>
                    <a:pt x="448" y="716"/>
                  </a:lnTo>
                  <a:lnTo>
                    <a:pt x="460" y="718"/>
                  </a:lnTo>
                  <a:lnTo>
                    <a:pt x="465" y="713"/>
                  </a:lnTo>
                  <a:lnTo>
                    <a:pt x="473" y="716"/>
                  </a:lnTo>
                  <a:lnTo>
                    <a:pt x="486" y="713"/>
                  </a:lnTo>
                  <a:lnTo>
                    <a:pt x="488" y="705"/>
                  </a:lnTo>
                  <a:lnTo>
                    <a:pt x="473" y="698"/>
                  </a:lnTo>
                  <a:lnTo>
                    <a:pt x="471" y="688"/>
                  </a:lnTo>
                  <a:lnTo>
                    <a:pt x="482" y="684"/>
                  </a:lnTo>
                  <a:lnTo>
                    <a:pt x="479" y="671"/>
                  </a:lnTo>
                  <a:lnTo>
                    <a:pt x="492" y="665"/>
                  </a:lnTo>
                  <a:lnTo>
                    <a:pt x="484" y="658"/>
                  </a:lnTo>
                  <a:lnTo>
                    <a:pt x="484" y="643"/>
                  </a:lnTo>
                  <a:lnTo>
                    <a:pt x="503" y="646"/>
                  </a:lnTo>
                  <a:lnTo>
                    <a:pt x="601" y="612"/>
                  </a:lnTo>
                  <a:lnTo>
                    <a:pt x="613" y="618"/>
                  </a:lnTo>
                  <a:lnTo>
                    <a:pt x="624" y="618"/>
                  </a:lnTo>
                  <a:lnTo>
                    <a:pt x="626" y="637"/>
                  </a:lnTo>
                  <a:lnTo>
                    <a:pt x="626" y="637"/>
                  </a:lnTo>
                  <a:lnTo>
                    <a:pt x="643" y="637"/>
                  </a:lnTo>
                  <a:lnTo>
                    <a:pt x="643" y="645"/>
                  </a:lnTo>
                  <a:lnTo>
                    <a:pt x="651" y="637"/>
                  </a:lnTo>
                  <a:lnTo>
                    <a:pt x="660" y="643"/>
                  </a:lnTo>
                  <a:lnTo>
                    <a:pt x="656" y="658"/>
                  </a:lnTo>
                  <a:lnTo>
                    <a:pt x="668" y="658"/>
                  </a:lnTo>
                  <a:lnTo>
                    <a:pt x="700" y="637"/>
                  </a:lnTo>
                  <a:lnTo>
                    <a:pt x="706" y="637"/>
                  </a:lnTo>
                  <a:lnTo>
                    <a:pt x="704" y="648"/>
                  </a:lnTo>
                  <a:lnTo>
                    <a:pt x="723" y="664"/>
                  </a:lnTo>
                  <a:lnTo>
                    <a:pt x="751" y="715"/>
                  </a:lnTo>
                  <a:lnTo>
                    <a:pt x="757" y="711"/>
                  </a:lnTo>
                  <a:lnTo>
                    <a:pt x="758" y="701"/>
                  </a:lnTo>
                  <a:lnTo>
                    <a:pt x="770" y="715"/>
                  </a:lnTo>
                  <a:lnTo>
                    <a:pt x="779" y="715"/>
                  </a:lnTo>
                  <a:lnTo>
                    <a:pt x="789" y="713"/>
                  </a:lnTo>
                  <a:lnTo>
                    <a:pt x="798" y="709"/>
                  </a:lnTo>
                  <a:lnTo>
                    <a:pt x="806" y="718"/>
                  </a:lnTo>
                  <a:lnTo>
                    <a:pt x="811" y="728"/>
                  </a:lnTo>
                  <a:lnTo>
                    <a:pt x="817" y="728"/>
                  </a:lnTo>
                  <a:lnTo>
                    <a:pt x="817" y="737"/>
                  </a:lnTo>
                  <a:lnTo>
                    <a:pt x="827" y="743"/>
                  </a:lnTo>
                  <a:lnTo>
                    <a:pt x="838" y="743"/>
                  </a:lnTo>
                  <a:lnTo>
                    <a:pt x="842" y="737"/>
                  </a:lnTo>
                  <a:lnTo>
                    <a:pt x="851" y="747"/>
                  </a:lnTo>
                  <a:lnTo>
                    <a:pt x="855" y="752"/>
                  </a:lnTo>
                  <a:lnTo>
                    <a:pt x="862" y="743"/>
                  </a:lnTo>
                  <a:lnTo>
                    <a:pt x="876" y="739"/>
                  </a:lnTo>
                  <a:lnTo>
                    <a:pt x="887" y="728"/>
                  </a:lnTo>
                  <a:lnTo>
                    <a:pt x="887" y="728"/>
                  </a:lnTo>
                  <a:lnTo>
                    <a:pt x="893" y="724"/>
                  </a:lnTo>
                  <a:lnTo>
                    <a:pt x="898" y="722"/>
                  </a:lnTo>
                  <a:lnTo>
                    <a:pt x="900" y="720"/>
                  </a:lnTo>
                  <a:lnTo>
                    <a:pt x="912" y="716"/>
                  </a:lnTo>
                  <a:lnTo>
                    <a:pt x="919" y="716"/>
                  </a:lnTo>
                  <a:lnTo>
                    <a:pt x="925" y="715"/>
                  </a:lnTo>
                  <a:lnTo>
                    <a:pt x="942" y="722"/>
                  </a:lnTo>
                  <a:lnTo>
                    <a:pt x="944" y="730"/>
                  </a:lnTo>
                  <a:lnTo>
                    <a:pt x="957" y="734"/>
                  </a:lnTo>
                  <a:lnTo>
                    <a:pt x="974" y="735"/>
                  </a:lnTo>
                  <a:lnTo>
                    <a:pt x="987" y="732"/>
                  </a:lnTo>
                  <a:lnTo>
                    <a:pt x="991" y="722"/>
                  </a:lnTo>
                  <a:lnTo>
                    <a:pt x="985" y="709"/>
                  </a:lnTo>
                  <a:lnTo>
                    <a:pt x="999" y="686"/>
                  </a:lnTo>
                  <a:lnTo>
                    <a:pt x="1044" y="703"/>
                  </a:lnTo>
                  <a:lnTo>
                    <a:pt x="1052" y="720"/>
                  </a:lnTo>
                  <a:lnTo>
                    <a:pt x="1052" y="720"/>
                  </a:lnTo>
                  <a:lnTo>
                    <a:pt x="1059" y="724"/>
                  </a:lnTo>
                  <a:lnTo>
                    <a:pt x="1067" y="726"/>
                  </a:lnTo>
                  <a:lnTo>
                    <a:pt x="1071" y="728"/>
                  </a:lnTo>
                  <a:lnTo>
                    <a:pt x="1088" y="722"/>
                  </a:lnTo>
                  <a:lnTo>
                    <a:pt x="1106" y="724"/>
                  </a:lnTo>
                  <a:lnTo>
                    <a:pt x="1127" y="734"/>
                  </a:lnTo>
                  <a:lnTo>
                    <a:pt x="1137" y="745"/>
                  </a:lnTo>
                  <a:lnTo>
                    <a:pt x="1137" y="745"/>
                  </a:lnTo>
                  <a:lnTo>
                    <a:pt x="1165" y="749"/>
                  </a:lnTo>
                  <a:lnTo>
                    <a:pt x="1165" y="749"/>
                  </a:lnTo>
                  <a:lnTo>
                    <a:pt x="1176" y="745"/>
                  </a:lnTo>
                  <a:lnTo>
                    <a:pt x="1186" y="743"/>
                  </a:lnTo>
                  <a:lnTo>
                    <a:pt x="1197" y="743"/>
                  </a:lnTo>
                  <a:lnTo>
                    <a:pt x="1197" y="743"/>
                  </a:lnTo>
                  <a:lnTo>
                    <a:pt x="1212" y="726"/>
                  </a:lnTo>
                  <a:lnTo>
                    <a:pt x="1229" y="728"/>
                  </a:lnTo>
                  <a:lnTo>
                    <a:pt x="1233" y="734"/>
                  </a:lnTo>
                  <a:lnTo>
                    <a:pt x="1250" y="734"/>
                  </a:lnTo>
                  <a:lnTo>
                    <a:pt x="1271" y="743"/>
                  </a:lnTo>
                  <a:lnTo>
                    <a:pt x="1282" y="734"/>
                  </a:lnTo>
                  <a:lnTo>
                    <a:pt x="1290" y="734"/>
                  </a:lnTo>
                  <a:lnTo>
                    <a:pt x="1290" y="726"/>
                  </a:lnTo>
                  <a:lnTo>
                    <a:pt x="1290" y="722"/>
                  </a:lnTo>
                  <a:lnTo>
                    <a:pt x="1303" y="694"/>
                  </a:lnTo>
                  <a:lnTo>
                    <a:pt x="1313" y="686"/>
                  </a:lnTo>
                  <a:lnTo>
                    <a:pt x="1313" y="679"/>
                  </a:lnTo>
                  <a:lnTo>
                    <a:pt x="1303" y="673"/>
                  </a:lnTo>
                  <a:lnTo>
                    <a:pt x="1311" y="664"/>
                  </a:lnTo>
                  <a:lnTo>
                    <a:pt x="1332" y="658"/>
                  </a:lnTo>
                  <a:lnTo>
                    <a:pt x="1354" y="658"/>
                  </a:lnTo>
                  <a:lnTo>
                    <a:pt x="1366" y="665"/>
                  </a:lnTo>
                  <a:lnTo>
                    <a:pt x="1377" y="664"/>
                  </a:lnTo>
                  <a:lnTo>
                    <a:pt x="1386" y="671"/>
                  </a:lnTo>
                  <a:lnTo>
                    <a:pt x="1398" y="701"/>
                  </a:lnTo>
                  <a:lnTo>
                    <a:pt x="1407" y="724"/>
                  </a:lnTo>
                  <a:lnTo>
                    <a:pt x="1409" y="739"/>
                  </a:lnTo>
                  <a:lnTo>
                    <a:pt x="1420" y="743"/>
                  </a:lnTo>
                  <a:lnTo>
                    <a:pt x="1430" y="743"/>
                  </a:lnTo>
                  <a:lnTo>
                    <a:pt x="1441" y="749"/>
                  </a:lnTo>
                  <a:lnTo>
                    <a:pt x="1451" y="760"/>
                  </a:lnTo>
                  <a:lnTo>
                    <a:pt x="1458" y="779"/>
                  </a:lnTo>
                  <a:lnTo>
                    <a:pt x="1468" y="783"/>
                  </a:lnTo>
                  <a:lnTo>
                    <a:pt x="1477" y="783"/>
                  </a:lnTo>
                  <a:lnTo>
                    <a:pt x="1483" y="775"/>
                  </a:lnTo>
                  <a:lnTo>
                    <a:pt x="1496" y="771"/>
                  </a:lnTo>
                  <a:lnTo>
                    <a:pt x="1505" y="768"/>
                  </a:lnTo>
                  <a:lnTo>
                    <a:pt x="1509" y="783"/>
                  </a:lnTo>
                  <a:lnTo>
                    <a:pt x="1504" y="788"/>
                  </a:lnTo>
                  <a:lnTo>
                    <a:pt x="1488" y="826"/>
                  </a:lnTo>
                  <a:lnTo>
                    <a:pt x="1488" y="834"/>
                  </a:lnTo>
                  <a:lnTo>
                    <a:pt x="1468" y="834"/>
                  </a:lnTo>
                  <a:lnTo>
                    <a:pt x="1458" y="839"/>
                  </a:lnTo>
                  <a:lnTo>
                    <a:pt x="1458" y="872"/>
                  </a:lnTo>
                  <a:lnTo>
                    <a:pt x="1453" y="879"/>
                  </a:lnTo>
                  <a:lnTo>
                    <a:pt x="1453" y="883"/>
                  </a:lnTo>
                  <a:lnTo>
                    <a:pt x="1464" y="877"/>
                  </a:lnTo>
                  <a:lnTo>
                    <a:pt x="1473" y="872"/>
                  </a:lnTo>
                  <a:lnTo>
                    <a:pt x="1481" y="877"/>
                  </a:lnTo>
                  <a:lnTo>
                    <a:pt x="1490" y="881"/>
                  </a:lnTo>
                  <a:lnTo>
                    <a:pt x="1500" y="877"/>
                  </a:lnTo>
                  <a:lnTo>
                    <a:pt x="1507" y="868"/>
                  </a:lnTo>
                  <a:lnTo>
                    <a:pt x="1521" y="860"/>
                  </a:lnTo>
                  <a:lnTo>
                    <a:pt x="1528" y="851"/>
                  </a:lnTo>
                  <a:lnTo>
                    <a:pt x="1547" y="828"/>
                  </a:lnTo>
                  <a:lnTo>
                    <a:pt x="1557" y="811"/>
                  </a:lnTo>
                  <a:lnTo>
                    <a:pt x="1570" y="786"/>
                  </a:lnTo>
                  <a:lnTo>
                    <a:pt x="1581" y="775"/>
                  </a:lnTo>
                  <a:lnTo>
                    <a:pt x="1587" y="768"/>
                  </a:lnTo>
                  <a:lnTo>
                    <a:pt x="1592" y="749"/>
                  </a:lnTo>
                  <a:lnTo>
                    <a:pt x="1594" y="734"/>
                  </a:lnTo>
                  <a:lnTo>
                    <a:pt x="1594" y="716"/>
                  </a:lnTo>
                  <a:lnTo>
                    <a:pt x="1598" y="703"/>
                  </a:lnTo>
                  <a:lnTo>
                    <a:pt x="1604" y="692"/>
                  </a:lnTo>
                  <a:lnTo>
                    <a:pt x="1604" y="686"/>
                  </a:lnTo>
                  <a:lnTo>
                    <a:pt x="1604" y="673"/>
                  </a:lnTo>
                  <a:lnTo>
                    <a:pt x="1600" y="669"/>
                  </a:lnTo>
                  <a:lnTo>
                    <a:pt x="1606" y="669"/>
                  </a:lnTo>
                  <a:lnTo>
                    <a:pt x="1604" y="660"/>
                  </a:lnTo>
                  <a:lnTo>
                    <a:pt x="1587" y="641"/>
                  </a:lnTo>
                  <a:lnTo>
                    <a:pt x="1570" y="639"/>
                  </a:lnTo>
                  <a:lnTo>
                    <a:pt x="1566" y="645"/>
                  </a:lnTo>
                  <a:lnTo>
                    <a:pt x="1562" y="648"/>
                  </a:lnTo>
                  <a:lnTo>
                    <a:pt x="1562" y="654"/>
                  </a:lnTo>
                  <a:lnTo>
                    <a:pt x="1551" y="654"/>
                  </a:lnTo>
                  <a:lnTo>
                    <a:pt x="1551" y="648"/>
                  </a:lnTo>
                  <a:lnTo>
                    <a:pt x="1551" y="648"/>
                  </a:lnTo>
                  <a:lnTo>
                    <a:pt x="1551" y="646"/>
                  </a:lnTo>
                  <a:lnTo>
                    <a:pt x="1551" y="645"/>
                  </a:lnTo>
                  <a:lnTo>
                    <a:pt x="1551" y="643"/>
                  </a:lnTo>
                  <a:lnTo>
                    <a:pt x="1551" y="643"/>
                  </a:lnTo>
                  <a:lnTo>
                    <a:pt x="1553" y="641"/>
                  </a:lnTo>
                  <a:lnTo>
                    <a:pt x="1553" y="639"/>
                  </a:lnTo>
                  <a:lnTo>
                    <a:pt x="1553" y="637"/>
                  </a:lnTo>
                  <a:lnTo>
                    <a:pt x="1547" y="643"/>
                  </a:lnTo>
                  <a:lnTo>
                    <a:pt x="1543" y="648"/>
                  </a:lnTo>
                  <a:lnTo>
                    <a:pt x="1540" y="648"/>
                  </a:lnTo>
                  <a:lnTo>
                    <a:pt x="1541" y="633"/>
                  </a:lnTo>
                  <a:lnTo>
                    <a:pt x="1541" y="633"/>
                  </a:lnTo>
                  <a:lnTo>
                    <a:pt x="1530" y="631"/>
                  </a:lnTo>
                  <a:lnTo>
                    <a:pt x="1523" y="629"/>
                  </a:lnTo>
                  <a:lnTo>
                    <a:pt x="1521" y="629"/>
                  </a:lnTo>
                  <a:lnTo>
                    <a:pt x="1519" y="629"/>
                  </a:lnTo>
                  <a:lnTo>
                    <a:pt x="1519" y="629"/>
                  </a:lnTo>
                  <a:lnTo>
                    <a:pt x="1519" y="622"/>
                  </a:lnTo>
                  <a:lnTo>
                    <a:pt x="1558" y="594"/>
                  </a:lnTo>
                  <a:lnTo>
                    <a:pt x="1562" y="588"/>
                  </a:lnTo>
                  <a:lnTo>
                    <a:pt x="1585" y="561"/>
                  </a:lnTo>
                  <a:lnTo>
                    <a:pt x="1594" y="561"/>
                  </a:lnTo>
                  <a:lnTo>
                    <a:pt x="1596" y="550"/>
                  </a:lnTo>
                  <a:lnTo>
                    <a:pt x="1610" y="541"/>
                  </a:lnTo>
                  <a:lnTo>
                    <a:pt x="1623" y="525"/>
                  </a:lnTo>
                  <a:lnTo>
                    <a:pt x="1668" y="525"/>
                  </a:lnTo>
                  <a:lnTo>
                    <a:pt x="1674" y="529"/>
                  </a:lnTo>
                  <a:lnTo>
                    <a:pt x="1678" y="529"/>
                  </a:lnTo>
                  <a:lnTo>
                    <a:pt x="1679" y="522"/>
                  </a:lnTo>
                  <a:lnTo>
                    <a:pt x="1691" y="524"/>
                  </a:lnTo>
                  <a:lnTo>
                    <a:pt x="1706" y="524"/>
                  </a:lnTo>
                  <a:lnTo>
                    <a:pt x="1706" y="524"/>
                  </a:lnTo>
                  <a:lnTo>
                    <a:pt x="1712" y="524"/>
                  </a:lnTo>
                  <a:lnTo>
                    <a:pt x="1712" y="524"/>
                  </a:lnTo>
                  <a:lnTo>
                    <a:pt x="1715" y="524"/>
                  </a:lnTo>
                  <a:lnTo>
                    <a:pt x="1717" y="522"/>
                  </a:lnTo>
                  <a:lnTo>
                    <a:pt x="1721" y="518"/>
                  </a:lnTo>
                  <a:lnTo>
                    <a:pt x="1729" y="514"/>
                  </a:lnTo>
                  <a:lnTo>
                    <a:pt x="1734" y="518"/>
                  </a:lnTo>
                  <a:lnTo>
                    <a:pt x="1742" y="518"/>
                  </a:lnTo>
                  <a:lnTo>
                    <a:pt x="1753" y="522"/>
                  </a:lnTo>
                  <a:lnTo>
                    <a:pt x="1759" y="527"/>
                  </a:lnTo>
                  <a:lnTo>
                    <a:pt x="1748" y="529"/>
                  </a:lnTo>
                  <a:lnTo>
                    <a:pt x="1748" y="535"/>
                  </a:lnTo>
                  <a:lnTo>
                    <a:pt x="1748" y="535"/>
                  </a:lnTo>
                  <a:lnTo>
                    <a:pt x="1753" y="535"/>
                  </a:lnTo>
                  <a:lnTo>
                    <a:pt x="1753" y="535"/>
                  </a:lnTo>
                  <a:lnTo>
                    <a:pt x="1763" y="535"/>
                  </a:lnTo>
                  <a:lnTo>
                    <a:pt x="1763" y="535"/>
                  </a:lnTo>
                  <a:lnTo>
                    <a:pt x="1766" y="535"/>
                  </a:lnTo>
                  <a:lnTo>
                    <a:pt x="1770" y="535"/>
                  </a:lnTo>
                  <a:lnTo>
                    <a:pt x="1772" y="535"/>
                  </a:lnTo>
                  <a:lnTo>
                    <a:pt x="1772" y="535"/>
                  </a:lnTo>
                  <a:lnTo>
                    <a:pt x="1778" y="527"/>
                  </a:lnTo>
                  <a:lnTo>
                    <a:pt x="1785" y="529"/>
                  </a:lnTo>
                  <a:lnTo>
                    <a:pt x="1785" y="529"/>
                  </a:lnTo>
                  <a:lnTo>
                    <a:pt x="1793" y="531"/>
                  </a:lnTo>
                  <a:lnTo>
                    <a:pt x="1797" y="531"/>
                  </a:lnTo>
                  <a:lnTo>
                    <a:pt x="1801" y="531"/>
                  </a:lnTo>
                  <a:lnTo>
                    <a:pt x="1801" y="529"/>
                  </a:lnTo>
                  <a:lnTo>
                    <a:pt x="1801" y="529"/>
                  </a:lnTo>
                  <a:lnTo>
                    <a:pt x="1804" y="527"/>
                  </a:lnTo>
                  <a:lnTo>
                    <a:pt x="1804" y="524"/>
                  </a:lnTo>
                  <a:lnTo>
                    <a:pt x="1804" y="520"/>
                  </a:lnTo>
                  <a:lnTo>
                    <a:pt x="1793" y="520"/>
                  </a:lnTo>
                  <a:lnTo>
                    <a:pt x="1793" y="520"/>
                  </a:lnTo>
                  <a:lnTo>
                    <a:pt x="1793" y="516"/>
                  </a:lnTo>
                  <a:lnTo>
                    <a:pt x="1793" y="512"/>
                  </a:lnTo>
                  <a:lnTo>
                    <a:pt x="1795" y="508"/>
                  </a:lnTo>
                  <a:lnTo>
                    <a:pt x="1795" y="508"/>
                  </a:lnTo>
                  <a:lnTo>
                    <a:pt x="1808" y="495"/>
                  </a:lnTo>
                  <a:lnTo>
                    <a:pt x="1808" y="495"/>
                  </a:lnTo>
                  <a:lnTo>
                    <a:pt x="1812" y="490"/>
                  </a:lnTo>
                  <a:lnTo>
                    <a:pt x="1819" y="486"/>
                  </a:lnTo>
                  <a:lnTo>
                    <a:pt x="1819" y="486"/>
                  </a:lnTo>
                  <a:lnTo>
                    <a:pt x="1821" y="484"/>
                  </a:lnTo>
                  <a:lnTo>
                    <a:pt x="1823" y="482"/>
                  </a:lnTo>
                  <a:lnTo>
                    <a:pt x="1823" y="480"/>
                  </a:lnTo>
                  <a:lnTo>
                    <a:pt x="1823" y="480"/>
                  </a:lnTo>
                  <a:lnTo>
                    <a:pt x="1823" y="476"/>
                  </a:lnTo>
                  <a:lnTo>
                    <a:pt x="1823" y="474"/>
                  </a:lnTo>
                  <a:lnTo>
                    <a:pt x="1823" y="472"/>
                  </a:lnTo>
                  <a:lnTo>
                    <a:pt x="1823" y="472"/>
                  </a:lnTo>
                  <a:lnTo>
                    <a:pt x="1825" y="472"/>
                  </a:lnTo>
                  <a:lnTo>
                    <a:pt x="1825" y="472"/>
                  </a:lnTo>
                  <a:lnTo>
                    <a:pt x="1827" y="472"/>
                  </a:lnTo>
                  <a:lnTo>
                    <a:pt x="1827" y="469"/>
                  </a:lnTo>
                  <a:lnTo>
                    <a:pt x="1827" y="469"/>
                  </a:lnTo>
                  <a:lnTo>
                    <a:pt x="1833" y="465"/>
                  </a:lnTo>
                  <a:lnTo>
                    <a:pt x="1835" y="463"/>
                  </a:lnTo>
                  <a:lnTo>
                    <a:pt x="1836" y="463"/>
                  </a:lnTo>
                  <a:lnTo>
                    <a:pt x="1836" y="463"/>
                  </a:lnTo>
                  <a:lnTo>
                    <a:pt x="1846" y="463"/>
                  </a:lnTo>
                  <a:lnTo>
                    <a:pt x="1846" y="463"/>
                  </a:lnTo>
                  <a:lnTo>
                    <a:pt x="1853" y="465"/>
                  </a:lnTo>
                  <a:lnTo>
                    <a:pt x="1857" y="465"/>
                  </a:lnTo>
                  <a:lnTo>
                    <a:pt x="1857" y="465"/>
                  </a:lnTo>
                  <a:lnTo>
                    <a:pt x="1859" y="465"/>
                  </a:lnTo>
                  <a:lnTo>
                    <a:pt x="1861" y="465"/>
                  </a:lnTo>
                  <a:lnTo>
                    <a:pt x="1865" y="465"/>
                  </a:lnTo>
                  <a:lnTo>
                    <a:pt x="1865" y="465"/>
                  </a:lnTo>
                  <a:lnTo>
                    <a:pt x="1865" y="465"/>
                  </a:lnTo>
                  <a:lnTo>
                    <a:pt x="1867" y="461"/>
                  </a:lnTo>
                  <a:lnTo>
                    <a:pt x="1867" y="461"/>
                  </a:lnTo>
                  <a:lnTo>
                    <a:pt x="1869" y="465"/>
                  </a:lnTo>
                  <a:lnTo>
                    <a:pt x="1870" y="467"/>
                  </a:lnTo>
                  <a:lnTo>
                    <a:pt x="1872" y="469"/>
                  </a:lnTo>
                  <a:lnTo>
                    <a:pt x="1872" y="467"/>
                  </a:lnTo>
                  <a:lnTo>
                    <a:pt x="1872" y="467"/>
                  </a:lnTo>
                  <a:lnTo>
                    <a:pt x="1874" y="465"/>
                  </a:lnTo>
                  <a:lnTo>
                    <a:pt x="1874" y="461"/>
                  </a:lnTo>
                  <a:lnTo>
                    <a:pt x="1874" y="461"/>
                  </a:lnTo>
                  <a:lnTo>
                    <a:pt x="1878" y="461"/>
                  </a:lnTo>
                  <a:lnTo>
                    <a:pt x="1878" y="461"/>
                  </a:lnTo>
                  <a:lnTo>
                    <a:pt x="1878" y="465"/>
                  </a:lnTo>
                  <a:lnTo>
                    <a:pt x="1878" y="465"/>
                  </a:lnTo>
                  <a:lnTo>
                    <a:pt x="1878" y="469"/>
                  </a:lnTo>
                  <a:lnTo>
                    <a:pt x="1878" y="469"/>
                  </a:lnTo>
                  <a:lnTo>
                    <a:pt x="1878" y="469"/>
                  </a:lnTo>
                  <a:lnTo>
                    <a:pt x="1876" y="472"/>
                  </a:lnTo>
                  <a:lnTo>
                    <a:pt x="1874" y="474"/>
                  </a:lnTo>
                  <a:lnTo>
                    <a:pt x="1872" y="476"/>
                  </a:lnTo>
                  <a:lnTo>
                    <a:pt x="1872" y="476"/>
                  </a:lnTo>
                  <a:lnTo>
                    <a:pt x="1876" y="480"/>
                  </a:lnTo>
                  <a:lnTo>
                    <a:pt x="1876" y="480"/>
                  </a:lnTo>
                  <a:lnTo>
                    <a:pt x="1878" y="484"/>
                  </a:lnTo>
                  <a:lnTo>
                    <a:pt x="1878" y="486"/>
                  </a:lnTo>
                  <a:lnTo>
                    <a:pt x="1878" y="486"/>
                  </a:lnTo>
                  <a:lnTo>
                    <a:pt x="1874" y="488"/>
                  </a:lnTo>
                  <a:lnTo>
                    <a:pt x="1874" y="490"/>
                  </a:lnTo>
                  <a:lnTo>
                    <a:pt x="1874" y="490"/>
                  </a:lnTo>
                  <a:lnTo>
                    <a:pt x="1874" y="490"/>
                  </a:lnTo>
                  <a:lnTo>
                    <a:pt x="1874" y="490"/>
                  </a:lnTo>
                  <a:lnTo>
                    <a:pt x="1878" y="490"/>
                  </a:lnTo>
                  <a:lnTo>
                    <a:pt x="1880" y="490"/>
                  </a:lnTo>
                  <a:lnTo>
                    <a:pt x="1882" y="491"/>
                  </a:lnTo>
                  <a:lnTo>
                    <a:pt x="1884" y="490"/>
                  </a:lnTo>
                  <a:lnTo>
                    <a:pt x="1884" y="490"/>
                  </a:lnTo>
                  <a:lnTo>
                    <a:pt x="1889" y="486"/>
                  </a:lnTo>
                  <a:lnTo>
                    <a:pt x="1889" y="486"/>
                  </a:lnTo>
                  <a:lnTo>
                    <a:pt x="1893" y="482"/>
                  </a:lnTo>
                  <a:lnTo>
                    <a:pt x="1897" y="474"/>
                  </a:lnTo>
                  <a:lnTo>
                    <a:pt x="1906" y="471"/>
                  </a:lnTo>
                  <a:lnTo>
                    <a:pt x="1914" y="471"/>
                  </a:lnTo>
                  <a:lnTo>
                    <a:pt x="1914" y="471"/>
                  </a:lnTo>
                  <a:lnTo>
                    <a:pt x="1916" y="469"/>
                  </a:lnTo>
                  <a:lnTo>
                    <a:pt x="1918" y="469"/>
                  </a:lnTo>
                  <a:lnTo>
                    <a:pt x="1920" y="465"/>
                  </a:lnTo>
                  <a:lnTo>
                    <a:pt x="1920" y="465"/>
                  </a:lnTo>
                  <a:lnTo>
                    <a:pt x="1920" y="455"/>
                  </a:lnTo>
                  <a:lnTo>
                    <a:pt x="1922" y="448"/>
                  </a:lnTo>
                  <a:lnTo>
                    <a:pt x="1927" y="444"/>
                  </a:lnTo>
                  <a:lnTo>
                    <a:pt x="1935" y="440"/>
                  </a:lnTo>
                  <a:lnTo>
                    <a:pt x="1935" y="440"/>
                  </a:lnTo>
                  <a:lnTo>
                    <a:pt x="1939" y="444"/>
                  </a:lnTo>
                  <a:lnTo>
                    <a:pt x="1944" y="444"/>
                  </a:lnTo>
                  <a:lnTo>
                    <a:pt x="1944" y="444"/>
                  </a:lnTo>
                  <a:lnTo>
                    <a:pt x="1948" y="444"/>
                  </a:lnTo>
                  <a:lnTo>
                    <a:pt x="1952" y="446"/>
                  </a:lnTo>
                  <a:lnTo>
                    <a:pt x="1942" y="446"/>
                  </a:lnTo>
                  <a:lnTo>
                    <a:pt x="1935" y="454"/>
                  </a:lnTo>
                  <a:lnTo>
                    <a:pt x="1935" y="454"/>
                  </a:lnTo>
                  <a:lnTo>
                    <a:pt x="1933" y="457"/>
                  </a:lnTo>
                  <a:lnTo>
                    <a:pt x="1931" y="459"/>
                  </a:lnTo>
                  <a:lnTo>
                    <a:pt x="1931" y="461"/>
                  </a:lnTo>
                  <a:lnTo>
                    <a:pt x="1931" y="461"/>
                  </a:lnTo>
                  <a:lnTo>
                    <a:pt x="1931" y="469"/>
                  </a:lnTo>
                  <a:lnTo>
                    <a:pt x="1931" y="469"/>
                  </a:lnTo>
                  <a:lnTo>
                    <a:pt x="1931" y="471"/>
                  </a:lnTo>
                  <a:lnTo>
                    <a:pt x="1931" y="474"/>
                  </a:lnTo>
                  <a:lnTo>
                    <a:pt x="1929" y="476"/>
                  </a:lnTo>
                  <a:lnTo>
                    <a:pt x="1929" y="476"/>
                  </a:lnTo>
                  <a:lnTo>
                    <a:pt x="1927" y="478"/>
                  </a:lnTo>
                  <a:lnTo>
                    <a:pt x="1927" y="482"/>
                  </a:lnTo>
                  <a:lnTo>
                    <a:pt x="1923" y="486"/>
                  </a:lnTo>
                  <a:lnTo>
                    <a:pt x="1923" y="486"/>
                  </a:lnTo>
                  <a:lnTo>
                    <a:pt x="1922" y="488"/>
                  </a:lnTo>
                  <a:lnTo>
                    <a:pt x="1922" y="490"/>
                  </a:lnTo>
                  <a:lnTo>
                    <a:pt x="1920" y="490"/>
                  </a:lnTo>
                  <a:lnTo>
                    <a:pt x="1920" y="490"/>
                  </a:lnTo>
                  <a:lnTo>
                    <a:pt x="1918" y="490"/>
                  </a:lnTo>
                  <a:lnTo>
                    <a:pt x="1916" y="490"/>
                  </a:lnTo>
                  <a:lnTo>
                    <a:pt x="1916" y="490"/>
                  </a:lnTo>
                  <a:lnTo>
                    <a:pt x="1912" y="490"/>
                  </a:lnTo>
                  <a:lnTo>
                    <a:pt x="1912" y="490"/>
                  </a:lnTo>
                  <a:lnTo>
                    <a:pt x="1912" y="493"/>
                  </a:lnTo>
                  <a:lnTo>
                    <a:pt x="1910" y="495"/>
                  </a:lnTo>
                  <a:lnTo>
                    <a:pt x="1908" y="497"/>
                  </a:lnTo>
                  <a:lnTo>
                    <a:pt x="1906" y="497"/>
                  </a:lnTo>
                  <a:lnTo>
                    <a:pt x="1906" y="497"/>
                  </a:lnTo>
                  <a:lnTo>
                    <a:pt x="1905" y="497"/>
                  </a:lnTo>
                  <a:lnTo>
                    <a:pt x="1901" y="499"/>
                  </a:lnTo>
                  <a:lnTo>
                    <a:pt x="1897" y="501"/>
                  </a:lnTo>
                  <a:lnTo>
                    <a:pt x="1895" y="505"/>
                  </a:lnTo>
                  <a:lnTo>
                    <a:pt x="1895" y="505"/>
                  </a:lnTo>
                  <a:lnTo>
                    <a:pt x="1895" y="505"/>
                  </a:lnTo>
                  <a:lnTo>
                    <a:pt x="1895" y="507"/>
                  </a:lnTo>
                  <a:lnTo>
                    <a:pt x="1893" y="508"/>
                  </a:lnTo>
                  <a:lnTo>
                    <a:pt x="1893" y="508"/>
                  </a:lnTo>
                  <a:lnTo>
                    <a:pt x="1888" y="514"/>
                  </a:lnTo>
                  <a:lnTo>
                    <a:pt x="1884" y="516"/>
                  </a:lnTo>
                  <a:lnTo>
                    <a:pt x="1882" y="518"/>
                  </a:lnTo>
                  <a:lnTo>
                    <a:pt x="1880" y="522"/>
                  </a:lnTo>
                  <a:lnTo>
                    <a:pt x="1874" y="527"/>
                  </a:lnTo>
                  <a:lnTo>
                    <a:pt x="1870" y="531"/>
                  </a:lnTo>
                  <a:lnTo>
                    <a:pt x="1870" y="531"/>
                  </a:lnTo>
                  <a:lnTo>
                    <a:pt x="1870" y="533"/>
                  </a:lnTo>
                  <a:lnTo>
                    <a:pt x="1870" y="535"/>
                  </a:lnTo>
                  <a:lnTo>
                    <a:pt x="1869" y="537"/>
                  </a:lnTo>
                  <a:lnTo>
                    <a:pt x="1869" y="537"/>
                  </a:lnTo>
                  <a:lnTo>
                    <a:pt x="1865" y="539"/>
                  </a:lnTo>
                  <a:lnTo>
                    <a:pt x="1865" y="541"/>
                  </a:lnTo>
                  <a:lnTo>
                    <a:pt x="1865" y="541"/>
                  </a:lnTo>
                  <a:lnTo>
                    <a:pt x="1865" y="541"/>
                  </a:lnTo>
                  <a:lnTo>
                    <a:pt x="1865" y="542"/>
                  </a:lnTo>
                  <a:lnTo>
                    <a:pt x="1861" y="544"/>
                  </a:lnTo>
                  <a:lnTo>
                    <a:pt x="1859" y="546"/>
                  </a:lnTo>
                  <a:lnTo>
                    <a:pt x="1859" y="546"/>
                  </a:lnTo>
                  <a:lnTo>
                    <a:pt x="1853" y="550"/>
                  </a:lnTo>
                  <a:lnTo>
                    <a:pt x="1853" y="550"/>
                  </a:lnTo>
                  <a:lnTo>
                    <a:pt x="1853" y="552"/>
                  </a:lnTo>
                  <a:lnTo>
                    <a:pt x="1850" y="550"/>
                  </a:lnTo>
                  <a:lnTo>
                    <a:pt x="1848" y="552"/>
                  </a:lnTo>
                  <a:lnTo>
                    <a:pt x="1848" y="552"/>
                  </a:lnTo>
                  <a:lnTo>
                    <a:pt x="1848" y="552"/>
                  </a:lnTo>
                  <a:lnTo>
                    <a:pt x="1842" y="558"/>
                  </a:lnTo>
                  <a:lnTo>
                    <a:pt x="1842" y="558"/>
                  </a:lnTo>
                  <a:lnTo>
                    <a:pt x="1840" y="559"/>
                  </a:lnTo>
                  <a:lnTo>
                    <a:pt x="1838" y="561"/>
                  </a:lnTo>
                  <a:lnTo>
                    <a:pt x="1835" y="561"/>
                  </a:lnTo>
                  <a:lnTo>
                    <a:pt x="1835" y="561"/>
                  </a:lnTo>
                  <a:lnTo>
                    <a:pt x="1827" y="561"/>
                  </a:lnTo>
                  <a:lnTo>
                    <a:pt x="1827" y="561"/>
                  </a:lnTo>
                  <a:lnTo>
                    <a:pt x="1827" y="569"/>
                  </a:lnTo>
                  <a:lnTo>
                    <a:pt x="1827" y="575"/>
                  </a:lnTo>
                  <a:lnTo>
                    <a:pt x="1827" y="575"/>
                  </a:lnTo>
                  <a:lnTo>
                    <a:pt x="1823" y="577"/>
                  </a:lnTo>
                  <a:lnTo>
                    <a:pt x="1821" y="578"/>
                  </a:lnTo>
                  <a:lnTo>
                    <a:pt x="1821" y="578"/>
                  </a:lnTo>
                  <a:lnTo>
                    <a:pt x="1816" y="584"/>
                  </a:lnTo>
                  <a:lnTo>
                    <a:pt x="1816" y="584"/>
                  </a:lnTo>
                  <a:lnTo>
                    <a:pt x="1812" y="588"/>
                  </a:lnTo>
                  <a:lnTo>
                    <a:pt x="1812" y="590"/>
                  </a:lnTo>
                  <a:lnTo>
                    <a:pt x="1812" y="592"/>
                  </a:lnTo>
                  <a:lnTo>
                    <a:pt x="1812" y="592"/>
                  </a:lnTo>
                  <a:lnTo>
                    <a:pt x="1812" y="599"/>
                  </a:lnTo>
                  <a:lnTo>
                    <a:pt x="1812" y="599"/>
                  </a:lnTo>
                  <a:lnTo>
                    <a:pt x="1812" y="605"/>
                  </a:lnTo>
                  <a:lnTo>
                    <a:pt x="1812" y="605"/>
                  </a:lnTo>
                  <a:lnTo>
                    <a:pt x="1812" y="607"/>
                  </a:lnTo>
                  <a:lnTo>
                    <a:pt x="1812" y="609"/>
                  </a:lnTo>
                  <a:lnTo>
                    <a:pt x="1810" y="611"/>
                  </a:lnTo>
                  <a:lnTo>
                    <a:pt x="1810" y="616"/>
                  </a:lnTo>
                  <a:lnTo>
                    <a:pt x="1810" y="616"/>
                  </a:lnTo>
                  <a:lnTo>
                    <a:pt x="1810" y="633"/>
                  </a:lnTo>
                  <a:lnTo>
                    <a:pt x="1810" y="633"/>
                  </a:lnTo>
                  <a:lnTo>
                    <a:pt x="1812" y="637"/>
                  </a:lnTo>
                  <a:lnTo>
                    <a:pt x="1812" y="639"/>
                  </a:lnTo>
                  <a:lnTo>
                    <a:pt x="1814" y="641"/>
                  </a:lnTo>
                  <a:lnTo>
                    <a:pt x="1814" y="641"/>
                  </a:lnTo>
                  <a:lnTo>
                    <a:pt x="1814" y="648"/>
                  </a:lnTo>
                  <a:lnTo>
                    <a:pt x="1814" y="648"/>
                  </a:lnTo>
                  <a:lnTo>
                    <a:pt x="1816" y="650"/>
                  </a:lnTo>
                  <a:lnTo>
                    <a:pt x="1816" y="654"/>
                  </a:lnTo>
                  <a:lnTo>
                    <a:pt x="1816" y="654"/>
                  </a:lnTo>
                  <a:lnTo>
                    <a:pt x="1816" y="664"/>
                  </a:lnTo>
                  <a:lnTo>
                    <a:pt x="1816" y="664"/>
                  </a:lnTo>
                  <a:lnTo>
                    <a:pt x="1816" y="667"/>
                  </a:lnTo>
                  <a:lnTo>
                    <a:pt x="1816" y="669"/>
                  </a:lnTo>
                  <a:lnTo>
                    <a:pt x="1816" y="673"/>
                  </a:lnTo>
                  <a:lnTo>
                    <a:pt x="1816" y="673"/>
                  </a:lnTo>
                  <a:lnTo>
                    <a:pt x="1821" y="675"/>
                  </a:lnTo>
                  <a:lnTo>
                    <a:pt x="1821" y="677"/>
                  </a:lnTo>
                  <a:lnTo>
                    <a:pt x="1821" y="677"/>
                  </a:lnTo>
                  <a:lnTo>
                    <a:pt x="1821" y="677"/>
                  </a:lnTo>
                  <a:lnTo>
                    <a:pt x="1821" y="677"/>
                  </a:lnTo>
                  <a:lnTo>
                    <a:pt x="1819" y="679"/>
                  </a:lnTo>
                  <a:lnTo>
                    <a:pt x="1821" y="681"/>
                  </a:lnTo>
                  <a:lnTo>
                    <a:pt x="1821" y="684"/>
                  </a:lnTo>
                  <a:lnTo>
                    <a:pt x="1821" y="692"/>
                  </a:lnTo>
                  <a:lnTo>
                    <a:pt x="1821" y="692"/>
                  </a:lnTo>
                  <a:lnTo>
                    <a:pt x="1821" y="699"/>
                  </a:lnTo>
                  <a:lnTo>
                    <a:pt x="1821" y="699"/>
                  </a:lnTo>
                  <a:lnTo>
                    <a:pt x="1821" y="701"/>
                  </a:lnTo>
                  <a:lnTo>
                    <a:pt x="1823" y="703"/>
                  </a:lnTo>
                  <a:lnTo>
                    <a:pt x="1823" y="707"/>
                  </a:lnTo>
                  <a:lnTo>
                    <a:pt x="1823" y="713"/>
                  </a:lnTo>
                  <a:lnTo>
                    <a:pt x="1823" y="713"/>
                  </a:lnTo>
                  <a:lnTo>
                    <a:pt x="1827" y="716"/>
                  </a:lnTo>
                  <a:lnTo>
                    <a:pt x="1827" y="718"/>
                  </a:lnTo>
                  <a:lnTo>
                    <a:pt x="1827" y="718"/>
                  </a:lnTo>
                  <a:lnTo>
                    <a:pt x="1827" y="716"/>
                  </a:lnTo>
                  <a:lnTo>
                    <a:pt x="1827" y="716"/>
                  </a:lnTo>
                  <a:lnTo>
                    <a:pt x="1827" y="715"/>
                  </a:lnTo>
                  <a:lnTo>
                    <a:pt x="1829" y="713"/>
                  </a:lnTo>
                  <a:lnTo>
                    <a:pt x="1833" y="709"/>
                  </a:lnTo>
                  <a:lnTo>
                    <a:pt x="1833" y="709"/>
                  </a:lnTo>
                  <a:lnTo>
                    <a:pt x="1836" y="705"/>
                  </a:lnTo>
                  <a:lnTo>
                    <a:pt x="1836" y="705"/>
                  </a:lnTo>
                  <a:lnTo>
                    <a:pt x="1842" y="699"/>
                  </a:lnTo>
                  <a:lnTo>
                    <a:pt x="1842" y="699"/>
                  </a:lnTo>
                  <a:lnTo>
                    <a:pt x="1848" y="692"/>
                  </a:lnTo>
                  <a:lnTo>
                    <a:pt x="1848" y="692"/>
                  </a:lnTo>
                  <a:lnTo>
                    <a:pt x="1853" y="684"/>
                  </a:lnTo>
                  <a:lnTo>
                    <a:pt x="1853" y="675"/>
                  </a:lnTo>
                  <a:lnTo>
                    <a:pt x="1853" y="669"/>
                  </a:lnTo>
                  <a:lnTo>
                    <a:pt x="1853" y="669"/>
                  </a:lnTo>
                  <a:lnTo>
                    <a:pt x="1855" y="667"/>
                  </a:lnTo>
                  <a:lnTo>
                    <a:pt x="1857" y="665"/>
                  </a:lnTo>
                  <a:lnTo>
                    <a:pt x="1859" y="665"/>
                  </a:lnTo>
                  <a:lnTo>
                    <a:pt x="1859" y="665"/>
                  </a:lnTo>
                  <a:lnTo>
                    <a:pt x="1865" y="665"/>
                  </a:lnTo>
                  <a:lnTo>
                    <a:pt x="1865" y="665"/>
                  </a:lnTo>
                  <a:lnTo>
                    <a:pt x="1872" y="665"/>
                  </a:lnTo>
                  <a:lnTo>
                    <a:pt x="1872" y="665"/>
                  </a:lnTo>
                  <a:lnTo>
                    <a:pt x="1874" y="667"/>
                  </a:lnTo>
                  <a:lnTo>
                    <a:pt x="1874" y="665"/>
                  </a:lnTo>
                  <a:lnTo>
                    <a:pt x="1874" y="662"/>
                  </a:lnTo>
                  <a:lnTo>
                    <a:pt x="1874" y="662"/>
                  </a:lnTo>
                  <a:lnTo>
                    <a:pt x="1874" y="650"/>
                  </a:lnTo>
                  <a:lnTo>
                    <a:pt x="1874" y="650"/>
                  </a:lnTo>
                  <a:lnTo>
                    <a:pt x="1874" y="645"/>
                  </a:lnTo>
                  <a:lnTo>
                    <a:pt x="1874" y="645"/>
                  </a:lnTo>
                  <a:lnTo>
                    <a:pt x="1878" y="643"/>
                  </a:lnTo>
                  <a:lnTo>
                    <a:pt x="1882" y="639"/>
                  </a:lnTo>
                  <a:lnTo>
                    <a:pt x="1882" y="639"/>
                  </a:lnTo>
                  <a:lnTo>
                    <a:pt x="1884" y="637"/>
                  </a:lnTo>
                  <a:lnTo>
                    <a:pt x="1886" y="635"/>
                  </a:lnTo>
                  <a:lnTo>
                    <a:pt x="1889" y="635"/>
                  </a:lnTo>
                  <a:lnTo>
                    <a:pt x="1901" y="639"/>
                  </a:lnTo>
                  <a:lnTo>
                    <a:pt x="1901" y="639"/>
                  </a:lnTo>
                  <a:lnTo>
                    <a:pt x="1903" y="637"/>
                  </a:lnTo>
                  <a:lnTo>
                    <a:pt x="1905" y="637"/>
                  </a:lnTo>
                  <a:lnTo>
                    <a:pt x="1905" y="635"/>
                  </a:lnTo>
                  <a:lnTo>
                    <a:pt x="1905" y="635"/>
                  </a:lnTo>
                  <a:lnTo>
                    <a:pt x="1905" y="629"/>
                  </a:lnTo>
                  <a:lnTo>
                    <a:pt x="1905" y="628"/>
                  </a:lnTo>
                  <a:lnTo>
                    <a:pt x="1905" y="626"/>
                  </a:lnTo>
                  <a:lnTo>
                    <a:pt x="1905" y="626"/>
                  </a:lnTo>
                  <a:lnTo>
                    <a:pt x="1901" y="620"/>
                  </a:lnTo>
                  <a:lnTo>
                    <a:pt x="1899" y="614"/>
                  </a:lnTo>
                  <a:lnTo>
                    <a:pt x="1899" y="614"/>
                  </a:lnTo>
                  <a:lnTo>
                    <a:pt x="1899" y="612"/>
                  </a:lnTo>
                  <a:lnTo>
                    <a:pt x="1901" y="609"/>
                  </a:lnTo>
                  <a:lnTo>
                    <a:pt x="1901" y="609"/>
                  </a:lnTo>
                  <a:lnTo>
                    <a:pt x="1905" y="605"/>
                  </a:lnTo>
                  <a:lnTo>
                    <a:pt x="1905" y="603"/>
                  </a:lnTo>
                  <a:lnTo>
                    <a:pt x="1903" y="603"/>
                  </a:lnTo>
                  <a:lnTo>
                    <a:pt x="1901" y="603"/>
                  </a:lnTo>
                  <a:lnTo>
                    <a:pt x="1908" y="599"/>
                  </a:lnTo>
                  <a:lnTo>
                    <a:pt x="1908" y="594"/>
                  </a:lnTo>
                  <a:lnTo>
                    <a:pt x="1912" y="597"/>
                  </a:lnTo>
                  <a:lnTo>
                    <a:pt x="1920" y="601"/>
                  </a:lnTo>
                  <a:lnTo>
                    <a:pt x="1920" y="601"/>
                  </a:lnTo>
                  <a:lnTo>
                    <a:pt x="1920" y="601"/>
                  </a:lnTo>
                  <a:lnTo>
                    <a:pt x="1922" y="601"/>
                  </a:lnTo>
                  <a:lnTo>
                    <a:pt x="1922" y="597"/>
                  </a:lnTo>
                  <a:lnTo>
                    <a:pt x="1922" y="597"/>
                  </a:lnTo>
                  <a:lnTo>
                    <a:pt x="1922" y="590"/>
                  </a:lnTo>
                  <a:lnTo>
                    <a:pt x="1918" y="586"/>
                  </a:lnTo>
                  <a:lnTo>
                    <a:pt x="1912" y="584"/>
                  </a:lnTo>
                  <a:lnTo>
                    <a:pt x="1912" y="577"/>
                  </a:lnTo>
                  <a:lnTo>
                    <a:pt x="1914" y="571"/>
                  </a:lnTo>
                  <a:lnTo>
                    <a:pt x="1914" y="571"/>
                  </a:lnTo>
                  <a:lnTo>
                    <a:pt x="1916" y="569"/>
                  </a:lnTo>
                  <a:lnTo>
                    <a:pt x="1918" y="567"/>
                  </a:lnTo>
                  <a:lnTo>
                    <a:pt x="1918" y="567"/>
                  </a:lnTo>
                  <a:lnTo>
                    <a:pt x="1920" y="565"/>
                  </a:lnTo>
                  <a:lnTo>
                    <a:pt x="1920" y="563"/>
                  </a:lnTo>
                  <a:lnTo>
                    <a:pt x="1914" y="558"/>
                  </a:lnTo>
                  <a:lnTo>
                    <a:pt x="1914" y="558"/>
                  </a:lnTo>
                  <a:lnTo>
                    <a:pt x="1908" y="559"/>
                  </a:lnTo>
                  <a:lnTo>
                    <a:pt x="1906" y="561"/>
                  </a:lnTo>
                  <a:lnTo>
                    <a:pt x="1905" y="559"/>
                  </a:lnTo>
                  <a:lnTo>
                    <a:pt x="1905" y="559"/>
                  </a:lnTo>
                  <a:lnTo>
                    <a:pt x="1905" y="559"/>
                  </a:lnTo>
                  <a:lnTo>
                    <a:pt x="1905" y="558"/>
                  </a:lnTo>
                  <a:lnTo>
                    <a:pt x="1903" y="556"/>
                  </a:lnTo>
                  <a:lnTo>
                    <a:pt x="1903" y="554"/>
                  </a:lnTo>
                  <a:lnTo>
                    <a:pt x="1901" y="550"/>
                  </a:lnTo>
                  <a:lnTo>
                    <a:pt x="1901" y="550"/>
                  </a:lnTo>
                  <a:lnTo>
                    <a:pt x="1901" y="548"/>
                  </a:lnTo>
                  <a:lnTo>
                    <a:pt x="1901" y="546"/>
                  </a:lnTo>
                  <a:lnTo>
                    <a:pt x="1901" y="544"/>
                  </a:lnTo>
                  <a:lnTo>
                    <a:pt x="1905" y="544"/>
                  </a:lnTo>
                  <a:lnTo>
                    <a:pt x="1905" y="544"/>
                  </a:lnTo>
                  <a:lnTo>
                    <a:pt x="1906" y="544"/>
                  </a:lnTo>
                  <a:lnTo>
                    <a:pt x="1908" y="542"/>
                  </a:lnTo>
                  <a:lnTo>
                    <a:pt x="1910" y="541"/>
                  </a:lnTo>
                  <a:lnTo>
                    <a:pt x="1912" y="533"/>
                  </a:lnTo>
                  <a:lnTo>
                    <a:pt x="1912" y="533"/>
                  </a:lnTo>
                  <a:lnTo>
                    <a:pt x="1916" y="529"/>
                  </a:lnTo>
                  <a:lnTo>
                    <a:pt x="1918" y="527"/>
                  </a:lnTo>
                  <a:lnTo>
                    <a:pt x="1920" y="524"/>
                  </a:lnTo>
                  <a:lnTo>
                    <a:pt x="1920" y="524"/>
                  </a:lnTo>
                  <a:lnTo>
                    <a:pt x="1920" y="522"/>
                  </a:lnTo>
                  <a:lnTo>
                    <a:pt x="1920" y="522"/>
                  </a:lnTo>
                  <a:lnTo>
                    <a:pt x="1923" y="518"/>
                  </a:lnTo>
                  <a:lnTo>
                    <a:pt x="1923" y="518"/>
                  </a:lnTo>
                  <a:lnTo>
                    <a:pt x="1927" y="514"/>
                  </a:lnTo>
                  <a:lnTo>
                    <a:pt x="1927" y="510"/>
                  </a:lnTo>
                  <a:lnTo>
                    <a:pt x="1935" y="507"/>
                  </a:lnTo>
                  <a:lnTo>
                    <a:pt x="1935" y="507"/>
                  </a:lnTo>
                  <a:lnTo>
                    <a:pt x="1935" y="507"/>
                  </a:lnTo>
                  <a:lnTo>
                    <a:pt x="1939" y="507"/>
                  </a:lnTo>
                  <a:lnTo>
                    <a:pt x="1939" y="507"/>
                  </a:lnTo>
                  <a:lnTo>
                    <a:pt x="1944" y="507"/>
                  </a:lnTo>
                  <a:lnTo>
                    <a:pt x="1946" y="507"/>
                  </a:lnTo>
                  <a:lnTo>
                    <a:pt x="1948" y="507"/>
                  </a:lnTo>
                  <a:lnTo>
                    <a:pt x="1948" y="507"/>
                  </a:lnTo>
                  <a:lnTo>
                    <a:pt x="1954" y="501"/>
                  </a:lnTo>
                  <a:lnTo>
                    <a:pt x="1954" y="501"/>
                  </a:lnTo>
                  <a:lnTo>
                    <a:pt x="1957" y="497"/>
                  </a:lnTo>
                  <a:lnTo>
                    <a:pt x="1963" y="499"/>
                  </a:lnTo>
                  <a:lnTo>
                    <a:pt x="1963" y="499"/>
                  </a:lnTo>
                  <a:lnTo>
                    <a:pt x="1965" y="499"/>
                  </a:lnTo>
                  <a:lnTo>
                    <a:pt x="1965" y="501"/>
                  </a:lnTo>
                  <a:lnTo>
                    <a:pt x="1965" y="503"/>
                  </a:lnTo>
                  <a:lnTo>
                    <a:pt x="1965" y="503"/>
                  </a:lnTo>
                  <a:lnTo>
                    <a:pt x="1965" y="507"/>
                  </a:lnTo>
                  <a:lnTo>
                    <a:pt x="1963" y="510"/>
                  </a:lnTo>
                  <a:lnTo>
                    <a:pt x="1963" y="510"/>
                  </a:lnTo>
                  <a:lnTo>
                    <a:pt x="1963" y="512"/>
                  </a:lnTo>
                  <a:lnTo>
                    <a:pt x="1963" y="512"/>
                  </a:lnTo>
                  <a:lnTo>
                    <a:pt x="1965" y="512"/>
                  </a:lnTo>
                  <a:lnTo>
                    <a:pt x="1969" y="510"/>
                  </a:lnTo>
                  <a:lnTo>
                    <a:pt x="1969" y="510"/>
                  </a:lnTo>
                  <a:lnTo>
                    <a:pt x="1971" y="507"/>
                  </a:lnTo>
                  <a:lnTo>
                    <a:pt x="1975" y="505"/>
                  </a:lnTo>
                  <a:lnTo>
                    <a:pt x="1976" y="505"/>
                  </a:lnTo>
                  <a:lnTo>
                    <a:pt x="1978" y="503"/>
                  </a:lnTo>
                  <a:lnTo>
                    <a:pt x="1978" y="503"/>
                  </a:lnTo>
                  <a:lnTo>
                    <a:pt x="1978" y="501"/>
                  </a:lnTo>
                  <a:lnTo>
                    <a:pt x="1978" y="499"/>
                  </a:lnTo>
                  <a:lnTo>
                    <a:pt x="1980" y="499"/>
                  </a:lnTo>
                  <a:lnTo>
                    <a:pt x="1982" y="499"/>
                  </a:lnTo>
                  <a:lnTo>
                    <a:pt x="1982" y="499"/>
                  </a:lnTo>
                  <a:lnTo>
                    <a:pt x="1997" y="497"/>
                  </a:lnTo>
                  <a:lnTo>
                    <a:pt x="1997" y="497"/>
                  </a:lnTo>
                  <a:lnTo>
                    <a:pt x="2001" y="497"/>
                  </a:lnTo>
                  <a:lnTo>
                    <a:pt x="2001" y="497"/>
                  </a:lnTo>
                  <a:lnTo>
                    <a:pt x="2010" y="497"/>
                  </a:lnTo>
                  <a:lnTo>
                    <a:pt x="2010" y="497"/>
                  </a:lnTo>
                  <a:lnTo>
                    <a:pt x="2012" y="499"/>
                  </a:lnTo>
                  <a:lnTo>
                    <a:pt x="2014" y="499"/>
                  </a:lnTo>
                  <a:lnTo>
                    <a:pt x="2014" y="501"/>
                  </a:lnTo>
                  <a:lnTo>
                    <a:pt x="2014" y="501"/>
                  </a:lnTo>
                  <a:lnTo>
                    <a:pt x="2014" y="505"/>
                  </a:lnTo>
                  <a:lnTo>
                    <a:pt x="2014" y="507"/>
                  </a:lnTo>
                  <a:lnTo>
                    <a:pt x="2014" y="507"/>
                  </a:lnTo>
                  <a:lnTo>
                    <a:pt x="2014" y="507"/>
                  </a:lnTo>
                  <a:lnTo>
                    <a:pt x="2016" y="510"/>
                  </a:lnTo>
                  <a:lnTo>
                    <a:pt x="2020" y="510"/>
                  </a:lnTo>
                  <a:lnTo>
                    <a:pt x="2022" y="512"/>
                  </a:lnTo>
                  <a:lnTo>
                    <a:pt x="2022" y="510"/>
                  </a:lnTo>
                  <a:lnTo>
                    <a:pt x="2024" y="510"/>
                  </a:lnTo>
                  <a:lnTo>
                    <a:pt x="2024" y="510"/>
                  </a:lnTo>
                  <a:lnTo>
                    <a:pt x="2024" y="501"/>
                  </a:lnTo>
                  <a:lnTo>
                    <a:pt x="2024" y="501"/>
                  </a:lnTo>
                  <a:lnTo>
                    <a:pt x="2026" y="499"/>
                  </a:lnTo>
                  <a:lnTo>
                    <a:pt x="2026" y="499"/>
                  </a:lnTo>
                  <a:lnTo>
                    <a:pt x="2027" y="497"/>
                  </a:lnTo>
                  <a:lnTo>
                    <a:pt x="2031" y="497"/>
                  </a:lnTo>
                  <a:lnTo>
                    <a:pt x="2035" y="497"/>
                  </a:lnTo>
                  <a:lnTo>
                    <a:pt x="2037" y="495"/>
                  </a:lnTo>
                  <a:lnTo>
                    <a:pt x="2039" y="495"/>
                  </a:lnTo>
                  <a:lnTo>
                    <a:pt x="2039" y="495"/>
                  </a:lnTo>
                  <a:lnTo>
                    <a:pt x="2041" y="493"/>
                  </a:lnTo>
                  <a:lnTo>
                    <a:pt x="2043" y="491"/>
                  </a:lnTo>
                  <a:lnTo>
                    <a:pt x="2044" y="491"/>
                  </a:lnTo>
                  <a:lnTo>
                    <a:pt x="2048" y="490"/>
                  </a:lnTo>
                  <a:lnTo>
                    <a:pt x="2048" y="490"/>
                  </a:lnTo>
                  <a:lnTo>
                    <a:pt x="2050" y="486"/>
                  </a:lnTo>
                  <a:lnTo>
                    <a:pt x="2054" y="486"/>
                  </a:lnTo>
                  <a:lnTo>
                    <a:pt x="2054" y="486"/>
                  </a:lnTo>
                  <a:lnTo>
                    <a:pt x="2056" y="484"/>
                  </a:lnTo>
                  <a:lnTo>
                    <a:pt x="2056" y="484"/>
                  </a:lnTo>
                  <a:lnTo>
                    <a:pt x="2054" y="478"/>
                  </a:lnTo>
                  <a:lnTo>
                    <a:pt x="2056" y="476"/>
                  </a:lnTo>
                  <a:lnTo>
                    <a:pt x="2060" y="476"/>
                  </a:lnTo>
                  <a:lnTo>
                    <a:pt x="2060" y="476"/>
                  </a:lnTo>
                  <a:lnTo>
                    <a:pt x="2063" y="476"/>
                  </a:lnTo>
                  <a:lnTo>
                    <a:pt x="2065" y="474"/>
                  </a:lnTo>
                  <a:lnTo>
                    <a:pt x="2067" y="472"/>
                  </a:lnTo>
                  <a:lnTo>
                    <a:pt x="2067" y="472"/>
                  </a:lnTo>
                  <a:lnTo>
                    <a:pt x="2071" y="469"/>
                  </a:lnTo>
                  <a:lnTo>
                    <a:pt x="2071" y="469"/>
                  </a:lnTo>
                  <a:lnTo>
                    <a:pt x="2077" y="465"/>
                  </a:lnTo>
                  <a:lnTo>
                    <a:pt x="2077" y="465"/>
                  </a:lnTo>
                  <a:lnTo>
                    <a:pt x="2077" y="465"/>
                  </a:lnTo>
                  <a:lnTo>
                    <a:pt x="2080" y="465"/>
                  </a:lnTo>
                  <a:lnTo>
                    <a:pt x="2080" y="465"/>
                  </a:lnTo>
                  <a:lnTo>
                    <a:pt x="2084" y="465"/>
                  </a:lnTo>
                  <a:lnTo>
                    <a:pt x="2084" y="465"/>
                  </a:lnTo>
                  <a:lnTo>
                    <a:pt x="2086" y="463"/>
                  </a:lnTo>
                  <a:lnTo>
                    <a:pt x="2086" y="461"/>
                  </a:lnTo>
                  <a:lnTo>
                    <a:pt x="2090" y="461"/>
                  </a:lnTo>
                  <a:lnTo>
                    <a:pt x="2092" y="459"/>
                  </a:lnTo>
                  <a:lnTo>
                    <a:pt x="2092" y="459"/>
                  </a:lnTo>
                  <a:lnTo>
                    <a:pt x="2096" y="455"/>
                  </a:lnTo>
                  <a:lnTo>
                    <a:pt x="2097" y="454"/>
                  </a:lnTo>
                  <a:lnTo>
                    <a:pt x="2099" y="452"/>
                  </a:lnTo>
                  <a:lnTo>
                    <a:pt x="2099" y="452"/>
                  </a:lnTo>
                  <a:lnTo>
                    <a:pt x="2103" y="452"/>
                  </a:lnTo>
                  <a:lnTo>
                    <a:pt x="2103" y="450"/>
                  </a:lnTo>
                  <a:lnTo>
                    <a:pt x="2107" y="450"/>
                  </a:lnTo>
                  <a:lnTo>
                    <a:pt x="2107" y="450"/>
                  </a:lnTo>
                  <a:lnTo>
                    <a:pt x="2111" y="450"/>
                  </a:lnTo>
                  <a:lnTo>
                    <a:pt x="2111" y="448"/>
                  </a:lnTo>
                  <a:lnTo>
                    <a:pt x="2113" y="448"/>
                  </a:lnTo>
                  <a:lnTo>
                    <a:pt x="2113" y="448"/>
                  </a:lnTo>
                  <a:lnTo>
                    <a:pt x="2114" y="446"/>
                  </a:lnTo>
                  <a:lnTo>
                    <a:pt x="2118" y="444"/>
                  </a:lnTo>
                  <a:lnTo>
                    <a:pt x="2120" y="444"/>
                  </a:lnTo>
                  <a:lnTo>
                    <a:pt x="2120" y="444"/>
                  </a:lnTo>
                  <a:lnTo>
                    <a:pt x="2120" y="444"/>
                  </a:lnTo>
                  <a:lnTo>
                    <a:pt x="2120" y="440"/>
                  </a:lnTo>
                  <a:lnTo>
                    <a:pt x="2118" y="440"/>
                  </a:lnTo>
                  <a:lnTo>
                    <a:pt x="2118" y="440"/>
                  </a:lnTo>
                  <a:lnTo>
                    <a:pt x="2120" y="440"/>
                  </a:lnTo>
                  <a:lnTo>
                    <a:pt x="2120" y="440"/>
                  </a:lnTo>
                  <a:lnTo>
                    <a:pt x="2124" y="440"/>
                  </a:lnTo>
                  <a:lnTo>
                    <a:pt x="2126" y="442"/>
                  </a:lnTo>
                  <a:lnTo>
                    <a:pt x="2128" y="444"/>
                  </a:lnTo>
                  <a:lnTo>
                    <a:pt x="2135" y="448"/>
                  </a:lnTo>
                  <a:lnTo>
                    <a:pt x="2135" y="448"/>
                  </a:lnTo>
                  <a:lnTo>
                    <a:pt x="2143" y="448"/>
                  </a:lnTo>
                  <a:lnTo>
                    <a:pt x="2143" y="448"/>
                  </a:lnTo>
                  <a:lnTo>
                    <a:pt x="2147" y="448"/>
                  </a:lnTo>
                  <a:lnTo>
                    <a:pt x="2149" y="448"/>
                  </a:lnTo>
                  <a:lnTo>
                    <a:pt x="2150" y="450"/>
                  </a:lnTo>
                  <a:lnTo>
                    <a:pt x="2150" y="448"/>
                  </a:lnTo>
                  <a:lnTo>
                    <a:pt x="2150" y="448"/>
                  </a:lnTo>
                  <a:lnTo>
                    <a:pt x="2150" y="448"/>
                  </a:lnTo>
                  <a:lnTo>
                    <a:pt x="2150" y="444"/>
                  </a:lnTo>
                  <a:lnTo>
                    <a:pt x="2149" y="444"/>
                  </a:lnTo>
                  <a:lnTo>
                    <a:pt x="2149" y="444"/>
                  </a:lnTo>
                  <a:lnTo>
                    <a:pt x="2150" y="442"/>
                  </a:lnTo>
                  <a:lnTo>
                    <a:pt x="2150" y="442"/>
                  </a:lnTo>
                  <a:lnTo>
                    <a:pt x="2154" y="440"/>
                  </a:lnTo>
                  <a:lnTo>
                    <a:pt x="2154" y="440"/>
                  </a:lnTo>
                  <a:lnTo>
                    <a:pt x="2156" y="438"/>
                  </a:lnTo>
                  <a:lnTo>
                    <a:pt x="2156" y="438"/>
                  </a:lnTo>
                  <a:lnTo>
                    <a:pt x="2156" y="438"/>
                  </a:lnTo>
                  <a:lnTo>
                    <a:pt x="2154" y="435"/>
                  </a:lnTo>
                  <a:lnTo>
                    <a:pt x="2152" y="431"/>
                  </a:lnTo>
                  <a:lnTo>
                    <a:pt x="2152" y="431"/>
                  </a:lnTo>
                  <a:lnTo>
                    <a:pt x="2149" y="427"/>
                  </a:lnTo>
                  <a:lnTo>
                    <a:pt x="2143" y="420"/>
                  </a:lnTo>
                  <a:lnTo>
                    <a:pt x="2137" y="420"/>
                  </a:lnTo>
                  <a:lnTo>
                    <a:pt x="2137" y="420"/>
                  </a:lnTo>
                  <a:lnTo>
                    <a:pt x="2141" y="420"/>
                  </a:lnTo>
                  <a:lnTo>
                    <a:pt x="2143" y="418"/>
                  </a:lnTo>
                  <a:lnTo>
                    <a:pt x="2143" y="416"/>
                  </a:lnTo>
                  <a:lnTo>
                    <a:pt x="2143" y="416"/>
                  </a:lnTo>
                  <a:lnTo>
                    <a:pt x="2143" y="416"/>
                  </a:lnTo>
                  <a:lnTo>
                    <a:pt x="2141" y="412"/>
                  </a:lnTo>
                  <a:lnTo>
                    <a:pt x="2141" y="410"/>
                  </a:lnTo>
                  <a:lnTo>
                    <a:pt x="2141" y="410"/>
                  </a:lnTo>
                  <a:lnTo>
                    <a:pt x="2139" y="406"/>
                  </a:lnTo>
                  <a:lnTo>
                    <a:pt x="2139" y="406"/>
                  </a:lnTo>
                  <a:lnTo>
                    <a:pt x="2135" y="403"/>
                  </a:lnTo>
                  <a:lnTo>
                    <a:pt x="2131" y="403"/>
                  </a:lnTo>
                  <a:lnTo>
                    <a:pt x="2128" y="399"/>
                  </a:lnTo>
                  <a:lnTo>
                    <a:pt x="2124" y="393"/>
                  </a:lnTo>
                  <a:lnTo>
                    <a:pt x="2120" y="389"/>
                  </a:lnTo>
                  <a:lnTo>
                    <a:pt x="2120" y="389"/>
                  </a:lnTo>
                  <a:lnTo>
                    <a:pt x="2120" y="389"/>
                  </a:lnTo>
                  <a:lnTo>
                    <a:pt x="2120" y="393"/>
                  </a:lnTo>
                  <a:lnTo>
                    <a:pt x="2120" y="393"/>
                  </a:lnTo>
                  <a:lnTo>
                    <a:pt x="2120" y="395"/>
                  </a:lnTo>
                  <a:lnTo>
                    <a:pt x="2118" y="395"/>
                  </a:lnTo>
                  <a:lnTo>
                    <a:pt x="2114" y="393"/>
                  </a:lnTo>
                  <a:lnTo>
                    <a:pt x="2114" y="393"/>
                  </a:lnTo>
                  <a:lnTo>
                    <a:pt x="2109" y="389"/>
                  </a:lnTo>
                  <a:lnTo>
                    <a:pt x="2107" y="389"/>
                  </a:lnTo>
                  <a:lnTo>
                    <a:pt x="2107" y="389"/>
                  </a:lnTo>
                  <a:lnTo>
                    <a:pt x="2103" y="387"/>
                  </a:lnTo>
                  <a:lnTo>
                    <a:pt x="2103" y="385"/>
                  </a:lnTo>
                  <a:lnTo>
                    <a:pt x="2103" y="385"/>
                  </a:lnTo>
                  <a:lnTo>
                    <a:pt x="2103" y="385"/>
                  </a:lnTo>
                  <a:lnTo>
                    <a:pt x="2103" y="385"/>
                  </a:lnTo>
                  <a:lnTo>
                    <a:pt x="2109" y="384"/>
                  </a:lnTo>
                  <a:lnTo>
                    <a:pt x="2111" y="382"/>
                  </a:lnTo>
                  <a:lnTo>
                    <a:pt x="2113" y="380"/>
                  </a:lnTo>
                  <a:lnTo>
                    <a:pt x="2120" y="380"/>
                  </a:lnTo>
                  <a:lnTo>
                    <a:pt x="2120" y="380"/>
                  </a:lnTo>
                  <a:lnTo>
                    <a:pt x="2124" y="382"/>
                  </a:lnTo>
                  <a:lnTo>
                    <a:pt x="2126" y="382"/>
                  </a:lnTo>
                  <a:lnTo>
                    <a:pt x="2130" y="384"/>
                  </a:lnTo>
                  <a:lnTo>
                    <a:pt x="2130" y="384"/>
                  </a:lnTo>
                  <a:lnTo>
                    <a:pt x="2133" y="389"/>
                  </a:lnTo>
                  <a:lnTo>
                    <a:pt x="2133" y="389"/>
                  </a:lnTo>
                  <a:lnTo>
                    <a:pt x="2135" y="389"/>
                  </a:lnTo>
                  <a:lnTo>
                    <a:pt x="2137" y="391"/>
                  </a:lnTo>
                  <a:lnTo>
                    <a:pt x="2139" y="393"/>
                  </a:lnTo>
                  <a:lnTo>
                    <a:pt x="2141" y="391"/>
                  </a:lnTo>
                  <a:lnTo>
                    <a:pt x="2141" y="391"/>
                  </a:lnTo>
                  <a:lnTo>
                    <a:pt x="2147" y="387"/>
                  </a:lnTo>
                  <a:lnTo>
                    <a:pt x="2149" y="385"/>
                  </a:lnTo>
                  <a:lnTo>
                    <a:pt x="2152" y="385"/>
                  </a:lnTo>
                  <a:lnTo>
                    <a:pt x="2152" y="385"/>
                  </a:lnTo>
                  <a:lnTo>
                    <a:pt x="2156" y="385"/>
                  </a:lnTo>
                  <a:lnTo>
                    <a:pt x="2158" y="382"/>
                  </a:lnTo>
                  <a:lnTo>
                    <a:pt x="2158" y="382"/>
                  </a:lnTo>
                  <a:lnTo>
                    <a:pt x="2164" y="378"/>
                  </a:lnTo>
                  <a:lnTo>
                    <a:pt x="2164" y="378"/>
                  </a:lnTo>
                  <a:lnTo>
                    <a:pt x="2162" y="378"/>
                  </a:lnTo>
                  <a:lnTo>
                    <a:pt x="2162" y="376"/>
                  </a:lnTo>
                  <a:lnTo>
                    <a:pt x="2162" y="372"/>
                  </a:lnTo>
                  <a:lnTo>
                    <a:pt x="2162" y="372"/>
                  </a:lnTo>
                  <a:lnTo>
                    <a:pt x="2166" y="370"/>
                  </a:lnTo>
                  <a:lnTo>
                    <a:pt x="2166" y="370"/>
                  </a:lnTo>
                  <a:lnTo>
                    <a:pt x="2169" y="368"/>
                  </a:lnTo>
                  <a:lnTo>
                    <a:pt x="2171" y="368"/>
                  </a:lnTo>
                  <a:lnTo>
                    <a:pt x="2171" y="368"/>
                  </a:lnTo>
                  <a:lnTo>
                    <a:pt x="2169" y="365"/>
                  </a:lnTo>
                  <a:lnTo>
                    <a:pt x="2169" y="365"/>
                  </a:lnTo>
                  <a:lnTo>
                    <a:pt x="2166" y="361"/>
                  </a:lnTo>
                  <a:lnTo>
                    <a:pt x="2166" y="359"/>
                  </a:lnTo>
                  <a:lnTo>
                    <a:pt x="2166" y="357"/>
                  </a:lnTo>
                  <a:lnTo>
                    <a:pt x="2166" y="357"/>
                  </a:lnTo>
                  <a:lnTo>
                    <a:pt x="2166" y="355"/>
                  </a:lnTo>
                  <a:lnTo>
                    <a:pt x="2166" y="353"/>
                  </a:lnTo>
                  <a:lnTo>
                    <a:pt x="2166" y="353"/>
                  </a:lnTo>
                  <a:lnTo>
                    <a:pt x="2169" y="353"/>
                  </a:lnTo>
                  <a:lnTo>
                    <a:pt x="2169" y="353"/>
                  </a:lnTo>
                  <a:lnTo>
                    <a:pt x="2173" y="351"/>
                  </a:lnTo>
                  <a:lnTo>
                    <a:pt x="2177" y="351"/>
                  </a:lnTo>
                  <a:lnTo>
                    <a:pt x="2183" y="348"/>
                  </a:lnTo>
                  <a:lnTo>
                    <a:pt x="2183" y="348"/>
                  </a:lnTo>
                  <a:lnTo>
                    <a:pt x="2183" y="355"/>
                  </a:lnTo>
                  <a:lnTo>
                    <a:pt x="2183" y="355"/>
                  </a:lnTo>
                  <a:lnTo>
                    <a:pt x="2181" y="361"/>
                  </a:lnTo>
                  <a:lnTo>
                    <a:pt x="2181" y="363"/>
                  </a:lnTo>
                  <a:lnTo>
                    <a:pt x="2183" y="365"/>
                  </a:lnTo>
                  <a:lnTo>
                    <a:pt x="2183" y="365"/>
                  </a:lnTo>
                  <a:lnTo>
                    <a:pt x="2183" y="367"/>
                  </a:lnTo>
                  <a:lnTo>
                    <a:pt x="2183" y="368"/>
                  </a:lnTo>
                  <a:lnTo>
                    <a:pt x="2183" y="372"/>
                  </a:lnTo>
                  <a:lnTo>
                    <a:pt x="2183" y="372"/>
                  </a:lnTo>
                  <a:lnTo>
                    <a:pt x="2184" y="372"/>
                  </a:lnTo>
                  <a:lnTo>
                    <a:pt x="2184" y="372"/>
                  </a:lnTo>
                  <a:lnTo>
                    <a:pt x="2188" y="372"/>
                  </a:lnTo>
                  <a:lnTo>
                    <a:pt x="2192" y="372"/>
                  </a:lnTo>
                  <a:lnTo>
                    <a:pt x="2192" y="372"/>
                  </a:lnTo>
                  <a:lnTo>
                    <a:pt x="2196" y="372"/>
                  </a:lnTo>
                  <a:lnTo>
                    <a:pt x="2200" y="372"/>
                  </a:lnTo>
                  <a:lnTo>
                    <a:pt x="2203" y="372"/>
                  </a:lnTo>
                  <a:lnTo>
                    <a:pt x="2203" y="372"/>
                  </a:lnTo>
                  <a:lnTo>
                    <a:pt x="2203" y="372"/>
                  </a:lnTo>
                  <a:lnTo>
                    <a:pt x="2207" y="368"/>
                  </a:lnTo>
                  <a:lnTo>
                    <a:pt x="2211" y="368"/>
                  </a:lnTo>
                  <a:lnTo>
                    <a:pt x="2211" y="368"/>
                  </a:lnTo>
                  <a:lnTo>
                    <a:pt x="2213" y="368"/>
                  </a:lnTo>
                  <a:lnTo>
                    <a:pt x="2218" y="372"/>
                  </a:lnTo>
                  <a:lnTo>
                    <a:pt x="2224" y="374"/>
                  </a:lnTo>
                  <a:lnTo>
                    <a:pt x="2224" y="374"/>
                  </a:lnTo>
                  <a:lnTo>
                    <a:pt x="2220" y="378"/>
                  </a:lnTo>
                  <a:lnTo>
                    <a:pt x="2218" y="378"/>
                  </a:lnTo>
                  <a:lnTo>
                    <a:pt x="2218" y="380"/>
                  </a:lnTo>
                  <a:lnTo>
                    <a:pt x="2218" y="382"/>
                  </a:lnTo>
                  <a:lnTo>
                    <a:pt x="2218" y="382"/>
                  </a:lnTo>
                  <a:lnTo>
                    <a:pt x="2224" y="385"/>
                  </a:lnTo>
                  <a:lnTo>
                    <a:pt x="2224" y="385"/>
                  </a:lnTo>
                  <a:lnTo>
                    <a:pt x="2226" y="385"/>
                  </a:lnTo>
                  <a:lnTo>
                    <a:pt x="2226" y="387"/>
                  </a:lnTo>
                  <a:lnTo>
                    <a:pt x="2230" y="389"/>
                  </a:lnTo>
                  <a:lnTo>
                    <a:pt x="2230" y="389"/>
                  </a:lnTo>
                  <a:lnTo>
                    <a:pt x="2234" y="389"/>
                  </a:lnTo>
                  <a:lnTo>
                    <a:pt x="2235" y="389"/>
                  </a:lnTo>
                  <a:lnTo>
                    <a:pt x="2237" y="393"/>
                  </a:lnTo>
                  <a:lnTo>
                    <a:pt x="2241" y="397"/>
                  </a:lnTo>
                  <a:lnTo>
                    <a:pt x="2241" y="397"/>
                  </a:lnTo>
                  <a:lnTo>
                    <a:pt x="2245" y="399"/>
                  </a:lnTo>
                  <a:lnTo>
                    <a:pt x="2247" y="399"/>
                  </a:lnTo>
                  <a:lnTo>
                    <a:pt x="2249" y="399"/>
                  </a:lnTo>
                  <a:lnTo>
                    <a:pt x="2249" y="399"/>
                  </a:lnTo>
                  <a:lnTo>
                    <a:pt x="2253" y="399"/>
                  </a:lnTo>
                  <a:lnTo>
                    <a:pt x="2253" y="403"/>
                  </a:lnTo>
                  <a:lnTo>
                    <a:pt x="2254" y="403"/>
                  </a:lnTo>
                  <a:lnTo>
                    <a:pt x="2256" y="403"/>
                  </a:lnTo>
                  <a:lnTo>
                    <a:pt x="2256" y="403"/>
                  </a:lnTo>
                  <a:lnTo>
                    <a:pt x="2260" y="403"/>
                  </a:lnTo>
                  <a:lnTo>
                    <a:pt x="2262" y="404"/>
                  </a:lnTo>
                  <a:lnTo>
                    <a:pt x="2264" y="404"/>
                  </a:lnTo>
                  <a:lnTo>
                    <a:pt x="2268" y="403"/>
                  </a:lnTo>
                  <a:lnTo>
                    <a:pt x="2268" y="403"/>
                  </a:lnTo>
                  <a:lnTo>
                    <a:pt x="2270" y="401"/>
                  </a:lnTo>
                  <a:lnTo>
                    <a:pt x="2270" y="401"/>
                  </a:lnTo>
                  <a:lnTo>
                    <a:pt x="2270" y="401"/>
                  </a:lnTo>
                  <a:lnTo>
                    <a:pt x="2270" y="399"/>
                  </a:lnTo>
                  <a:lnTo>
                    <a:pt x="2270" y="399"/>
                  </a:lnTo>
                  <a:lnTo>
                    <a:pt x="2270" y="397"/>
                  </a:lnTo>
                  <a:lnTo>
                    <a:pt x="2268" y="393"/>
                  </a:lnTo>
                  <a:lnTo>
                    <a:pt x="2264" y="389"/>
                  </a:lnTo>
                  <a:lnTo>
                    <a:pt x="2264" y="389"/>
                  </a:lnTo>
                  <a:lnTo>
                    <a:pt x="2264" y="389"/>
                  </a:lnTo>
                  <a:lnTo>
                    <a:pt x="2264" y="389"/>
                  </a:lnTo>
                  <a:lnTo>
                    <a:pt x="2268" y="385"/>
                  </a:lnTo>
                  <a:lnTo>
                    <a:pt x="2270" y="385"/>
                  </a:lnTo>
                  <a:lnTo>
                    <a:pt x="2270" y="382"/>
                  </a:lnTo>
                  <a:lnTo>
                    <a:pt x="2270" y="382"/>
                  </a:lnTo>
                  <a:lnTo>
                    <a:pt x="2270" y="380"/>
                  </a:lnTo>
                  <a:lnTo>
                    <a:pt x="2271" y="378"/>
                  </a:lnTo>
                  <a:lnTo>
                    <a:pt x="2273" y="378"/>
                  </a:lnTo>
                  <a:lnTo>
                    <a:pt x="2273" y="374"/>
                  </a:lnTo>
                  <a:lnTo>
                    <a:pt x="2273" y="374"/>
                  </a:lnTo>
                  <a:lnTo>
                    <a:pt x="2271" y="370"/>
                  </a:lnTo>
                  <a:lnTo>
                    <a:pt x="2270" y="368"/>
                  </a:lnTo>
                  <a:lnTo>
                    <a:pt x="2270" y="367"/>
                  </a:lnTo>
                  <a:lnTo>
                    <a:pt x="2271" y="367"/>
                  </a:lnTo>
                  <a:lnTo>
                    <a:pt x="2271" y="367"/>
                  </a:lnTo>
                  <a:lnTo>
                    <a:pt x="2273" y="367"/>
                  </a:lnTo>
                  <a:lnTo>
                    <a:pt x="2275" y="368"/>
                  </a:lnTo>
                  <a:lnTo>
                    <a:pt x="2281" y="368"/>
                  </a:lnTo>
                  <a:lnTo>
                    <a:pt x="2283" y="372"/>
                  </a:lnTo>
                  <a:lnTo>
                    <a:pt x="2285" y="370"/>
                  </a:lnTo>
                  <a:lnTo>
                    <a:pt x="2287" y="368"/>
                  </a:lnTo>
                  <a:lnTo>
                    <a:pt x="2287" y="368"/>
                  </a:lnTo>
                  <a:lnTo>
                    <a:pt x="2288" y="367"/>
                  </a:lnTo>
                  <a:lnTo>
                    <a:pt x="2292" y="365"/>
                  </a:lnTo>
                  <a:lnTo>
                    <a:pt x="2296" y="365"/>
                  </a:lnTo>
                  <a:lnTo>
                    <a:pt x="2296" y="365"/>
                  </a:lnTo>
                  <a:lnTo>
                    <a:pt x="2302" y="357"/>
                  </a:lnTo>
                  <a:lnTo>
                    <a:pt x="2302" y="357"/>
                  </a:lnTo>
                  <a:lnTo>
                    <a:pt x="2304" y="357"/>
                  </a:lnTo>
                  <a:lnTo>
                    <a:pt x="2305" y="357"/>
                  </a:lnTo>
                  <a:lnTo>
                    <a:pt x="2307" y="357"/>
                  </a:lnTo>
                  <a:lnTo>
                    <a:pt x="2307" y="355"/>
                  </a:lnTo>
                  <a:lnTo>
                    <a:pt x="2307" y="355"/>
                  </a:lnTo>
                  <a:lnTo>
                    <a:pt x="2298" y="344"/>
                  </a:lnTo>
                  <a:lnTo>
                    <a:pt x="2298" y="344"/>
                  </a:lnTo>
                  <a:lnTo>
                    <a:pt x="2294" y="342"/>
                  </a:lnTo>
                  <a:lnTo>
                    <a:pt x="2290" y="340"/>
                  </a:lnTo>
                  <a:lnTo>
                    <a:pt x="2287" y="340"/>
                  </a:lnTo>
                  <a:lnTo>
                    <a:pt x="2283" y="336"/>
                  </a:lnTo>
                  <a:lnTo>
                    <a:pt x="2283" y="336"/>
                  </a:lnTo>
                  <a:lnTo>
                    <a:pt x="2281" y="334"/>
                  </a:lnTo>
                  <a:lnTo>
                    <a:pt x="2281" y="334"/>
                  </a:lnTo>
                  <a:lnTo>
                    <a:pt x="2277" y="334"/>
                  </a:lnTo>
                  <a:lnTo>
                    <a:pt x="2277" y="334"/>
                  </a:lnTo>
                  <a:lnTo>
                    <a:pt x="2277" y="333"/>
                  </a:lnTo>
                  <a:lnTo>
                    <a:pt x="2275" y="331"/>
                  </a:lnTo>
                  <a:lnTo>
                    <a:pt x="2273" y="331"/>
                  </a:lnTo>
                  <a:lnTo>
                    <a:pt x="2273" y="331"/>
                  </a:lnTo>
                  <a:lnTo>
                    <a:pt x="2264" y="331"/>
                  </a:lnTo>
                  <a:lnTo>
                    <a:pt x="2264" y="331"/>
                  </a:lnTo>
                  <a:lnTo>
                    <a:pt x="2264" y="333"/>
                  </a:lnTo>
                  <a:lnTo>
                    <a:pt x="2266" y="333"/>
                  </a:lnTo>
                  <a:lnTo>
                    <a:pt x="2264" y="334"/>
                  </a:lnTo>
                  <a:lnTo>
                    <a:pt x="2262" y="333"/>
                  </a:lnTo>
                  <a:lnTo>
                    <a:pt x="2262" y="333"/>
                  </a:lnTo>
                  <a:lnTo>
                    <a:pt x="2256" y="331"/>
                  </a:lnTo>
                  <a:lnTo>
                    <a:pt x="2254" y="331"/>
                  </a:lnTo>
                  <a:lnTo>
                    <a:pt x="2251" y="327"/>
                  </a:lnTo>
                  <a:lnTo>
                    <a:pt x="2241" y="327"/>
                  </a:lnTo>
                  <a:lnTo>
                    <a:pt x="2247" y="340"/>
                  </a:lnTo>
                  <a:lnTo>
                    <a:pt x="2247" y="340"/>
                  </a:lnTo>
                  <a:lnTo>
                    <a:pt x="2247" y="340"/>
                  </a:lnTo>
                  <a:lnTo>
                    <a:pt x="2249" y="344"/>
                  </a:lnTo>
                  <a:lnTo>
                    <a:pt x="2249" y="344"/>
                  </a:lnTo>
                  <a:lnTo>
                    <a:pt x="2249" y="346"/>
                  </a:lnTo>
                  <a:lnTo>
                    <a:pt x="2247" y="346"/>
                  </a:lnTo>
                  <a:lnTo>
                    <a:pt x="2245" y="344"/>
                  </a:lnTo>
                  <a:lnTo>
                    <a:pt x="2245" y="344"/>
                  </a:lnTo>
                  <a:lnTo>
                    <a:pt x="2235" y="342"/>
                  </a:lnTo>
                  <a:lnTo>
                    <a:pt x="2234" y="340"/>
                  </a:lnTo>
                  <a:lnTo>
                    <a:pt x="2234" y="340"/>
                  </a:lnTo>
                  <a:lnTo>
                    <a:pt x="2234" y="340"/>
                  </a:lnTo>
                  <a:lnTo>
                    <a:pt x="2234" y="329"/>
                  </a:lnTo>
                  <a:lnTo>
                    <a:pt x="2234" y="329"/>
                  </a:lnTo>
                  <a:lnTo>
                    <a:pt x="2234" y="327"/>
                  </a:lnTo>
                  <a:lnTo>
                    <a:pt x="2234" y="323"/>
                  </a:lnTo>
                  <a:lnTo>
                    <a:pt x="2234" y="321"/>
                  </a:lnTo>
                  <a:lnTo>
                    <a:pt x="2234" y="319"/>
                  </a:lnTo>
                  <a:lnTo>
                    <a:pt x="2234" y="319"/>
                  </a:lnTo>
                  <a:lnTo>
                    <a:pt x="2230" y="317"/>
                  </a:lnTo>
                  <a:lnTo>
                    <a:pt x="2230" y="317"/>
                  </a:lnTo>
                  <a:lnTo>
                    <a:pt x="2230" y="319"/>
                  </a:lnTo>
                  <a:lnTo>
                    <a:pt x="2228" y="317"/>
                  </a:lnTo>
                  <a:lnTo>
                    <a:pt x="2224" y="314"/>
                  </a:lnTo>
                  <a:lnTo>
                    <a:pt x="2224" y="314"/>
                  </a:lnTo>
                  <a:lnTo>
                    <a:pt x="2218" y="310"/>
                  </a:lnTo>
                  <a:lnTo>
                    <a:pt x="2215" y="308"/>
                  </a:lnTo>
                  <a:lnTo>
                    <a:pt x="2213" y="306"/>
                  </a:lnTo>
                  <a:lnTo>
                    <a:pt x="2211" y="306"/>
                  </a:lnTo>
                  <a:lnTo>
                    <a:pt x="2211" y="306"/>
                  </a:lnTo>
                  <a:lnTo>
                    <a:pt x="2211" y="306"/>
                  </a:lnTo>
                  <a:lnTo>
                    <a:pt x="2211" y="306"/>
                  </a:lnTo>
                  <a:lnTo>
                    <a:pt x="2211" y="304"/>
                  </a:lnTo>
                  <a:lnTo>
                    <a:pt x="2207" y="302"/>
                  </a:lnTo>
                  <a:lnTo>
                    <a:pt x="2207" y="302"/>
                  </a:lnTo>
                  <a:lnTo>
                    <a:pt x="2192" y="295"/>
                  </a:lnTo>
                  <a:lnTo>
                    <a:pt x="2190" y="291"/>
                  </a:lnTo>
                  <a:lnTo>
                    <a:pt x="2190" y="291"/>
                  </a:lnTo>
                  <a:lnTo>
                    <a:pt x="2186" y="289"/>
                  </a:lnTo>
                  <a:lnTo>
                    <a:pt x="2184" y="287"/>
                  </a:lnTo>
                  <a:lnTo>
                    <a:pt x="2181" y="283"/>
                  </a:lnTo>
                  <a:lnTo>
                    <a:pt x="2181" y="283"/>
                  </a:lnTo>
                  <a:lnTo>
                    <a:pt x="2177" y="281"/>
                  </a:lnTo>
                  <a:lnTo>
                    <a:pt x="2177" y="281"/>
                  </a:lnTo>
                  <a:lnTo>
                    <a:pt x="2169" y="278"/>
                  </a:lnTo>
                  <a:lnTo>
                    <a:pt x="2162" y="278"/>
                  </a:lnTo>
                  <a:lnTo>
                    <a:pt x="2162" y="278"/>
                  </a:lnTo>
                  <a:lnTo>
                    <a:pt x="2162" y="278"/>
                  </a:lnTo>
                  <a:lnTo>
                    <a:pt x="2162" y="276"/>
                  </a:lnTo>
                  <a:lnTo>
                    <a:pt x="2160" y="274"/>
                  </a:lnTo>
                  <a:lnTo>
                    <a:pt x="2156" y="272"/>
                  </a:lnTo>
                  <a:lnTo>
                    <a:pt x="2156" y="272"/>
                  </a:lnTo>
                  <a:lnTo>
                    <a:pt x="2150" y="270"/>
                  </a:lnTo>
                  <a:lnTo>
                    <a:pt x="2149" y="268"/>
                  </a:lnTo>
                  <a:lnTo>
                    <a:pt x="2147" y="268"/>
                  </a:lnTo>
                  <a:lnTo>
                    <a:pt x="2147" y="268"/>
                  </a:lnTo>
                  <a:lnTo>
                    <a:pt x="2143" y="264"/>
                  </a:lnTo>
                  <a:lnTo>
                    <a:pt x="2137" y="261"/>
                  </a:lnTo>
                  <a:lnTo>
                    <a:pt x="2130" y="257"/>
                  </a:lnTo>
                  <a:lnTo>
                    <a:pt x="2130" y="257"/>
                  </a:lnTo>
                  <a:lnTo>
                    <a:pt x="2120" y="257"/>
                  </a:lnTo>
                  <a:lnTo>
                    <a:pt x="2120" y="257"/>
                  </a:lnTo>
                  <a:lnTo>
                    <a:pt x="2113" y="255"/>
                  </a:lnTo>
                  <a:lnTo>
                    <a:pt x="2109" y="255"/>
                  </a:lnTo>
                  <a:lnTo>
                    <a:pt x="2109" y="255"/>
                  </a:lnTo>
                  <a:lnTo>
                    <a:pt x="2107" y="251"/>
                  </a:lnTo>
                  <a:lnTo>
                    <a:pt x="2105" y="251"/>
                  </a:lnTo>
                  <a:lnTo>
                    <a:pt x="2103" y="249"/>
                  </a:lnTo>
                  <a:lnTo>
                    <a:pt x="2103" y="249"/>
                  </a:lnTo>
                  <a:lnTo>
                    <a:pt x="2065" y="249"/>
                  </a:lnTo>
                  <a:lnTo>
                    <a:pt x="2065" y="249"/>
                  </a:lnTo>
                  <a:lnTo>
                    <a:pt x="2065" y="251"/>
                  </a:lnTo>
                  <a:lnTo>
                    <a:pt x="2063" y="251"/>
                  </a:lnTo>
                  <a:lnTo>
                    <a:pt x="2062" y="253"/>
                  </a:lnTo>
                  <a:lnTo>
                    <a:pt x="2060" y="253"/>
                  </a:lnTo>
                  <a:lnTo>
                    <a:pt x="2058" y="251"/>
                  </a:lnTo>
                  <a:lnTo>
                    <a:pt x="2054" y="249"/>
                  </a:lnTo>
                  <a:lnTo>
                    <a:pt x="2054" y="249"/>
                  </a:lnTo>
                  <a:lnTo>
                    <a:pt x="2050" y="244"/>
                  </a:lnTo>
                  <a:lnTo>
                    <a:pt x="2044" y="242"/>
                  </a:lnTo>
                  <a:lnTo>
                    <a:pt x="2041" y="240"/>
                  </a:lnTo>
                  <a:lnTo>
                    <a:pt x="2039" y="240"/>
                  </a:lnTo>
                  <a:lnTo>
                    <a:pt x="2039" y="242"/>
                  </a:lnTo>
                  <a:lnTo>
                    <a:pt x="2039" y="242"/>
                  </a:lnTo>
                  <a:lnTo>
                    <a:pt x="2035" y="244"/>
                  </a:lnTo>
                  <a:lnTo>
                    <a:pt x="2035" y="244"/>
                  </a:lnTo>
                  <a:lnTo>
                    <a:pt x="2033" y="244"/>
                  </a:lnTo>
                  <a:lnTo>
                    <a:pt x="2033" y="244"/>
                  </a:lnTo>
                  <a:lnTo>
                    <a:pt x="2031" y="244"/>
                  </a:lnTo>
                  <a:lnTo>
                    <a:pt x="2029" y="244"/>
                  </a:lnTo>
                  <a:lnTo>
                    <a:pt x="2027" y="244"/>
                  </a:lnTo>
                  <a:lnTo>
                    <a:pt x="2027" y="244"/>
                  </a:lnTo>
                  <a:lnTo>
                    <a:pt x="2026" y="238"/>
                  </a:lnTo>
                  <a:lnTo>
                    <a:pt x="2026" y="238"/>
                  </a:lnTo>
                  <a:lnTo>
                    <a:pt x="2026" y="238"/>
                  </a:lnTo>
                  <a:lnTo>
                    <a:pt x="2026" y="244"/>
                  </a:lnTo>
                  <a:lnTo>
                    <a:pt x="2024" y="247"/>
                  </a:lnTo>
                  <a:lnTo>
                    <a:pt x="2024" y="251"/>
                  </a:lnTo>
                  <a:lnTo>
                    <a:pt x="2024" y="251"/>
                  </a:lnTo>
                  <a:lnTo>
                    <a:pt x="2022" y="253"/>
                  </a:lnTo>
                  <a:lnTo>
                    <a:pt x="2020" y="255"/>
                  </a:lnTo>
                  <a:lnTo>
                    <a:pt x="2020" y="257"/>
                  </a:lnTo>
                  <a:lnTo>
                    <a:pt x="2022" y="261"/>
                  </a:lnTo>
                  <a:lnTo>
                    <a:pt x="2022" y="261"/>
                  </a:lnTo>
                  <a:lnTo>
                    <a:pt x="2026" y="264"/>
                  </a:lnTo>
                  <a:lnTo>
                    <a:pt x="2027" y="264"/>
                  </a:lnTo>
                  <a:lnTo>
                    <a:pt x="2027" y="268"/>
                  </a:lnTo>
                  <a:lnTo>
                    <a:pt x="2027" y="268"/>
                  </a:lnTo>
                  <a:lnTo>
                    <a:pt x="2027" y="272"/>
                  </a:lnTo>
                  <a:lnTo>
                    <a:pt x="2027" y="274"/>
                  </a:lnTo>
                  <a:lnTo>
                    <a:pt x="2027" y="274"/>
                  </a:lnTo>
                  <a:lnTo>
                    <a:pt x="2031" y="276"/>
                  </a:lnTo>
                  <a:lnTo>
                    <a:pt x="2031" y="276"/>
                  </a:lnTo>
                  <a:lnTo>
                    <a:pt x="2027" y="278"/>
                  </a:lnTo>
                  <a:lnTo>
                    <a:pt x="2027" y="278"/>
                  </a:lnTo>
                  <a:lnTo>
                    <a:pt x="2024" y="278"/>
                  </a:lnTo>
                  <a:lnTo>
                    <a:pt x="2022" y="278"/>
                  </a:lnTo>
                  <a:lnTo>
                    <a:pt x="2020" y="280"/>
                  </a:lnTo>
                  <a:lnTo>
                    <a:pt x="2016" y="280"/>
                  </a:lnTo>
                  <a:lnTo>
                    <a:pt x="2016" y="280"/>
                  </a:lnTo>
                  <a:lnTo>
                    <a:pt x="2012" y="281"/>
                  </a:lnTo>
                  <a:lnTo>
                    <a:pt x="2010" y="281"/>
                  </a:lnTo>
                  <a:lnTo>
                    <a:pt x="2010" y="281"/>
                  </a:lnTo>
                  <a:lnTo>
                    <a:pt x="2009" y="280"/>
                  </a:lnTo>
                  <a:lnTo>
                    <a:pt x="2009" y="280"/>
                  </a:lnTo>
                  <a:lnTo>
                    <a:pt x="2009" y="276"/>
                  </a:lnTo>
                  <a:lnTo>
                    <a:pt x="2007" y="272"/>
                  </a:lnTo>
                  <a:lnTo>
                    <a:pt x="2007" y="272"/>
                  </a:lnTo>
                  <a:lnTo>
                    <a:pt x="2005" y="272"/>
                  </a:lnTo>
                  <a:lnTo>
                    <a:pt x="2001" y="268"/>
                  </a:lnTo>
                  <a:lnTo>
                    <a:pt x="1997" y="268"/>
                  </a:lnTo>
                  <a:lnTo>
                    <a:pt x="1997" y="268"/>
                  </a:lnTo>
                  <a:lnTo>
                    <a:pt x="1995" y="264"/>
                  </a:lnTo>
                  <a:lnTo>
                    <a:pt x="1992" y="264"/>
                  </a:lnTo>
                  <a:lnTo>
                    <a:pt x="1988" y="263"/>
                  </a:lnTo>
                  <a:lnTo>
                    <a:pt x="1988" y="263"/>
                  </a:lnTo>
                  <a:lnTo>
                    <a:pt x="1988" y="261"/>
                  </a:lnTo>
                  <a:lnTo>
                    <a:pt x="1988" y="261"/>
                  </a:lnTo>
                  <a:lnTo>
                    <a:pt x="1988" y="261"/>
                  </a:lnTo>
                  <a:lnTo>
                    <a:pt x="1988" y="257"/>
                  </a:lnTo>
                  <a:lnTo>
                    <a:pt x="1988" y="255"/>
                  </a:lnTo>
                  <a:lnTo>
                    <a:pt x="1990" y="255"/>
                  </a:lnTo>
                  <a:lnTo>
                    <a:pt x="1990" y="255"/>
                  </a:lnTo>
                  <a:lnTo>
                    <a:pt x="1993" y="255"/>
                  </a:lnTo>
                  <a:lnTo>
                    <a:pt x="1999" y="255"/>
                  </a:lnTo>
                  <a:lnTo>
                    <a:pt x="1999" y="255"/>
                  </a:lnTo>
                  <a:lnTo>
                    <a:pt x="2005" y="255"/>
                  </a:lnTo>
                  <a:lnTo>
                    <a:pt x="2007" y="253"/>
                  </a:lnTo>
                  <a:lnTo>
                    <a:pt x="2007" y="253"/>
                  </a:lnTo>
                  <a:lnTo>
                    <a:pt x="2007" y="251"/>
                  </a:lnTo>
                  <a:lnTo>
                    <a:pt x="2007" y="251"/>
                  </a:lnTo>
                  <a:lnTo>
                    <a:pt x="2005" y="247"/>
                  </a:lnTo>
                  <a:lnTo>
                    <a:pt x="2005" y="247"/>
                  </a:lnTo>
                  <a:lnTo>
                    <a:pt x="2001" y="244"/>
                  </a:lnTo>
                  <a:lnTo>
                    <a:pt x="1997" y="244"/>
                  </a:lnTo>
                  <a:lnTo>
                    <a:pt x="1995" y="242"/>
                  </a:lnTo>
                  <a:lnTo>
                    <a:pt x="1995" y="242"/>
                  </a:lnTo>
                  <a:lnTo>
                    <a:pt x="1990" y="244"/>
                  </a:lnTo>
                  <a:lnTo>
                    <a:pt x="1986" y="244"/>
                  </a:lnTo>
                  <a:lnTo>
                    <a:pt x="1980" y="251"/>
                  </a:lnTo>
                  <a:lnTo>
                    <a:pt x="1976" y="255"/>
                  </a:lnTo>
                  <a:lnTo>
                    <a:pt x="1976" y="255"/>
                  </a:lnTo>
                  <a:lnTo>
                    <a:pt x="1973" y="257"/>
                  </a:lnTo>
                  <a:lnTo>
                    <a:pt x="1969" y="257"/>
                  </a:lnTo>
                  <a:lnTo>
                    <a:pt x="1963" y="257"/>
                  </a:lnTo>
                  <a:lnTo>
                    <a:pt x="1963" y="257"/>
                  </a:lnTo>
                  <a:lnTo>
                    <a:pt x="1959" y="257"/>
                  </a:lnTo>
                  <a:lnTo>
                    <a:pt x="1954" y="257"/>
                  </a:lnTo>
                  <a:lnTo>
                    <a:pt x="1950" y="255"/>
                  </a:lnTo>
                  <a:lnTo>
                    <a:pt x="1946" y="255"/>
                  </a:lnTo>
                  <a:lnTo>
                    <a:pt x="1946" y="255"/>
                  </a:lnTo>
                  <a:lnTo>
                    <a:pt x="1939" y="255"/>
                  </a:lnTo>
                  <a:lnTo>
                    <a:pt x="1939" y="255"/>
                  </a:lnTo>
                  <a:lnTo>
                    <a:pt x="1933" y="255"/>
                  </a:lnTo>
                  <a:lnTo>
                    <a:pt x="1927" y="255"/>
                  </a:lnTo>
                  <a:lnTo>
                    <a:pt x="1922" y="253"/>
                  </a:lnTo>
                  <a:lnTo>
                    <a:pt x="1922" y="253"/>
                  </a:lnTo>
                  <a:lnTo>
                    <a:pt x="1908" y="253"/>
                  </a:lnTo>
                  <a:lnTo>
                    <a:pt x="1908" y="253"/>
                  </a:lnTo>
                  <a:lnTo>
                    <a:pt x="1901" y="253"/>
                  </a:lnTo>
                  <a:lnTo>
                    <a:pt x="1901" y="253"/>
                  </a:lnTo>
                  <a:lnTo>
                    <a:pt x="1895" y="253"/>
                  </a:lnTo>
                  <a:lnTo>
                    <a:pt x="1895" y="253"/>
                  </a:lnTo>
                  <a:lnTo>
                    <a:pt x="1895" y="255"/>
                  </a:lnTo>
                  <a:lnTo>
                    <a:pt x="1899" y="259"/>
                  </a:lnTo>
                  <a:lnTo>
                    <a:pt x="1899" y="261"/>
                  </a:lnTo>
                  <a:lnTo>
                    <a:pt x="1897" y="261"/>
                  </a:lnTo>
                  <a:lnTo>
                    <a:pt x="1893" y="261"/>
                  </a:lnTo>
                  <a:lnTo>
                    <a:pt x="1889" y="257"/>
                  </a:lnTo>
                  <a:lnTo>
                    <a:pt x="1889" y="257"/>
                  </a:lnTo>
                  <a:lnTo>
                    <a:pt x="1870" y="251"/>
                  </a:lnTo>
                  <a:lnTo>
                    <a:pt x="1869" y="247"/>
                  </a:lnTo>
                  <a:lnTo>
                    <a:pt x="1869" y="240"/>
                  </a:lnTo>
                  <a:lnTo>
                    <a:pt x="1874" y="230"/>
                  </a:lnTo>
                  <a:lnTo>
                    <a:pt x="1857" y="217"/>
                  </a:lnTo>
                  <a:lnTo>
                    <a:pt x="1857" y="217"/>
                  </a:lnTo>
                  <a:lnTo>
                    <a:pt x="1852" y="215"/>
                  </a:lnTo>
                  <a:lnTo>
                    <a:pt x="1844" y="215"/>
                  </a:lnTo>
                  <a:lnTo>
                    <a:pt x="1844" y="215"/>
                  </a:lnTo>
                  <a:lnTo>
                    <a:pt x="1838" y="215"/>
                  </a:lnTo>
                  <a:lnTo>
                    <a:pt x="1829" y="215"/>
                  </a:lnTo>
                  <a:lnTo>
                    <a:pt x="1823" y="215"/>
                  </a:lnTo>
                  <a:lnTo>
                    <a:pt x="1823" y="215"/>
                  </a:lnTo>
                  <a:lnTo>
                    <a:pt x="1814" y="215"/>
                  </a:lnTo>
                  <a:lnTo>
                    <a:pt x="1814" y="215"/>
                  </a:lnTo>
                  <a:lnTo>
                    <a:pt x="1793" y="215"/>
                  </a:lnTo>
                  <a:lnTo>
                    <a:pt x="1785" y="215"/>
                  </a:lnTo>
                  <a:lnTo>
                    <a:pt x="1785" y="215"/>
                  </a:lnTo>
                  <a:lnTo>
                    <a:pt x="1785" y="217"/>
                  </a:lnTo>
                  <a:lnTo>
                    <a:pt x="1782" y="219"/>
                  </a:lnTo>
                  <a:lnTo>
                    <a:pt x="1780" y="219"/>
                  </a:lnTo>
                  <a:lnTo>
                    <a:pt x="1780" y="219"/>
                  </a:lnTo>
                  <a:lnTo>
                    <a:pt x="1763" y="221"/>
                  </a:lnTo>
                  <a:lnTo>
                    <a:pt x="1763" y="221"/>
                  </a:lnTo>
                  <a:lnTo>
                    <a:pt x="1759" y="219"/>
                  </a:lnTo>
                  <a:lnTo>
                    <a:pt x="1755" y="217"/>
                  </a:lnTo>
                  <a:lnTo>
                    <a:pt x="1755" y="211"/>
                  </a:lnTo>
                  <a:lnTo>
                    <a:pt x="1755" y="211"/>
                  </a:lnTo>
                  <a:lnTo>
                    <a:pt x="1755" y="210"/>
                  </a:lnTo>
                  <a:lnTo>
                    <a:pt x="1753" y="206"/>
                  </a:lnTo>
                  <a:lnTo>
                    <a:pt x="1753" y="206"/>
                  </a:lnTo>
                  <a:lnTo>
                    <a:pt x="1749" y="206"/>
                  </a:lnTo>
                  <a:lnTo>
                    <a:pt x="1748" y="204"/>
                  </a:lnTo>
                  <a:lnTo>
                    <a:pt x="1744" y="204"/>
                  </a:lnTo>
                  <a:lnTo>
                    <a:pt x="1742" y="206"/>
                  </a:lnTo>
                  <a:lnTo>
                    <a:pt x="1742" y="206"/>
                  </a:lnTo>
                  <a:lnTo>
                    <a:pt x="1742" y="202"/>
                  </a:lnTo>
                  <a:lnTo>
                    <a:pt x="1742" y="200"/>
                  </a:lnTo>
                  <a:lnTo>
                    <a:pt x="1740" y="198"/>
                  </a:lnTo>
                  <a:lnTo>
                    <a:pt x="1740" y="198"/>
                  </a:lnTo>
                  <a:lnTo>
                    <a:pt x="1738" y="198"/>
                  </a:lnTo>
                  <a:lnTo>
                    <a:pt x="1736" y="196"/>
                  </a:lnTo>
                  <a:lnTo>
                    <a:pt x="1734" y="196"/>
                  </a:lnTo>
                  <a:lnTo>
                    <a:pt x="1734" y="196"/>
                  </a:lnTo>
                  <a:lnTo>
                    <a:pt x="1731" y="198"/>
                  </a:lnTo>
                  <a:lnTo>
                    <a:pt x="1727" y="198"/>
                  </a:lnTo>
                  <a:lnTo>
                    <a:pt x="1727" y="198"/>
                  </a:lnTo>
                  <a:lnTo>
                    <a:pt x="1727" y="198"/>
                  </a:lnTo>
                  <a:lnTo>
                    <a:pt x="1723" y="196"/>
                  </a:lnTo>
                  <a:lnTo>
                    <a:pt x="1721" y="196"/>
                  </a:lnTo>
                  <a:lnTo>
                    <a:pt x="1715" y="194"/>
                  </a:lnTo>
                  <a:lnTo>
                    <a:pt x="1715" y="194"/>
                  </a:lnTo>
                  <a:lnTo>
                    <a:pt x="1715" y="193"/>
                  </a:lnTo>
                  <a:lnTo>
                    <a:pt x="1714" y="191"/>
                  </a:lnTo>
                  <a:lnTo>
                    <a:pt x="1715" y="189"/>
                  </a:lnTo>
                  <a:lnTo>
                    <a:pt x="1715" y="189"/>
                  </a:lnTo>
                  <a:lnTo>
                    <a:pt x="1721" y="189"/>
                  </a:lnTo>
                  <a:lnTo>
                    <a:pt x="1723" y="187"/>
                  </a:lnTo>
                  <a:lnTo>
                    <a:pt x="1727" y="187"/>
                  </a:lnTo>
                  <a:lnTo>
                    <a:pt x="1727" y="187"/>
                  </a:lnTo>
                  <a:lnTo>
                    <a:pt x="1731" y="185"/>
                  </a:lnTo>
                  <a:lnTo>
                    <a:pt x="1732" y="185"/>
                  </a:lnTo>
                  <a:lnTo>
                    <a:pt x="1732" y="185"/>
                  </a:lnTo>
                  <a:lnTo>
                    <a:pt x="1729" y="183"/>
                  </a:lnTo>
                  <a:lnTo>
                    <a:pt x="1729" y="183"/>
                  </a:lnTo>
                  <a:lnTo>
                    <a:pt x="1723" y="181"/>
                  </a:lnTo>
                  <a:lnTo>
                    <a:pt x="1719" y="179"/>
                  </a:lnTo>
                  <a:lnTo>
                    <a:pt x="1715" y="179"/>
                  </a:lnTo>
                  <a:lnTo>
                    <a:pt x="1715" y="179"/>
                  </a:lnTo>
                  <a:lnTo>
                    <a:pt x="1710" y="177"/>
                  </a:lnTo>
                  <a:lnTo>
                    <a:pt x="1708" y="176"/>
                  </a:lnTo>
                  <a:lnTo>
                    <a:pt x="1704" y="176"/>
                  </a:lnTo>
                  <a:lnTo>
                    <a:pt x="1704" y="176"/>
                  </a:lnTo>
                  <a:lnTo>
                    <a:pt x="1695" y="176"/>
                  </a:lnTo>
                  <a:lnTo>
                    <a:pt x="1685" y="176"/>
                  </a:lnTo>
                  <a:lnTo>
                    <a:pt x="1685" y="176"/>
                  </a:lnTo>
                  <a:lnTo>
                    <a:pt x="1681" y="179"/>
                  </a:lnTo>
                  <a:lnTo>
                    <a:pt x="1681" y="179"/>
                  </a:lnTo>
                  <a:lnTo>
                    <a:pt x="1674" y="189"/>
                  </a:lnTo>
                  <a:lnTo>
                    <a:pt x="1674" y="189"/>
                  </a:lnTo>
                  <a:lnTo>
                    <a:pt x="1672" y="193"/>
                  </a:lnTo>
                  <a:lnTo>
                    <a:pt x="1670" y="196"/>
                  </a:lnTo>
                  <a:lnTo>
                    <a:pt x="1668" y="198"/>
                  </a:lnTo>
                  <a:lnTo>
                    <a:pt x="1668" y="196"/>
                  </a:lnTo>
                  <a:lnTo>
                    <a:pt x="1666" y="196"/>
                  </a:lnTo>
                  <a:lnTo>
                    <a:pt x="1666" y="196"/>
                  </a:lnTo>
                  <a:lnTo>
                    <a:pt x="1662" y="191"/>
                  </a:lnTo>
                  <a:lnTo>
                    <a:pt x="1662" y="191"/>
                  </a:lnTo>
                  <a:lnTo>
                    <a:pt x="1661" y="189"/>
                  </a:lnTo>
                  <a:lnTo>
                    <a:pt x="1661" y="187"/>
                  </a:lnTo>
                  <a:lnTo>
                    <a:pt x="1662" y="185"/>
                  </a:lnTo>
                  <a:lnTo>
                    <a:pt x="1662" y="185"/>
                  </a:lnTo>
                  <a:lnTo>
                    <a:pt x="1662" y="185"/>
                  </a:lnTo>
                  <a:lnTo>
                    <a:pt x="1664" y="185"/>
                  </a:lnTo>
                  <a:lnTo>
                    <a:pt x="1666" y="181"/>
                  </a:lnTo>
                  <a:lnTo>
                    <a:pt x="1670" y="179"/>
                  </a:lnTo>
                  <a:lnTo>
                    <a:pt x="1670" y="179"/>
                  </a:lnTo>
                  <a:lnTo>
                    <a:pt x="1670" y="176"/>
                  </a:lnTo>
                  <a:lnTo>
                    <a:pt x="1672" y="174"/>
                  </a:lnTo>
                  <a:lnTo>
                    <a:pt x="1674" y="174"/>
                  </a:lnTo>
                  <a:lnTo>
                    <a:pt x="1674" y="174"/>
                  </a:lnTo>
                  <a:lnTo>
                    <a:pt x="1679" y="174"/>
                  </a:lnTo>
                  <a:lnTo>
                    <a:pt x="1664" y="168"/>
                  </a:lnTo>
                  <a:lnTo>
                    <a:pt x="1664" y="168"/>
                  </a:lnTo>
                  <a:lnTo>
                    <a:pt x="1662" y="168"/>
                  </a:lnTo>
                  <a:lnTo>
                    <a:pt x="1655" y="168"/>
                  </a:lnTo>
                  <a:lnTo>
                    <a:pt x="1655" y="168"/>
                  </a:lnTo>
                  <a:lnTo>
                    <a:pt x="1651" y="168"/>
                  </a:lnTo>
                  <a:lnTo>
                    <a:pt x="1647" y="168"/>
                  </a:lnTo>
                  <a:lnTo>
                    <a:pt x="1647" y="168"/>
                  </a:lnTo>
                  <a:lnTo>
                    <a:pt x="1644" y="166"/>
                  </a:lnTo>
                  <a:lnTo>
                    <a:pt x="1644" y="166"/>
                  </a:lnTo>
                  <a:lnTo>
                    <a:pt x="1636" y="166"/>
                  </a:lnTo>
                  <a:lnTo>
                    <a:pt x="1632" y="164"/>
                  </a:lnTo>
                  <a:lnTo>
                    <a:pt x="1625" y="162"/>
                  </a:lnTo>
                  <a:lnTo>
                    <a:pt x="1625" y="162"/>
                  </a:lnTo>
                  <a:lnTo>
                    <a:pt x="1621" y="162"/>
                  </a:lnTo>
                  <a:lnTo>
                    <a:pt x="1621" y="162"/>
                  </a:lnTo>
                  <a:lnTo>
                    <a:pt x="1610" y="162"/>
                  </a:lnTo>
                  <a:lnTo>
                    <a:pt x="1610" y="162"/>
                  </a:lnTo>
                  <a:lnTo>
                    <a:pt x="1610" y="159"/>
                  </a:lnTo>
                  <a:lnTo>
                    <a:pt x="1608" y="157"/>
                  </a:lnTo>
                  <a:lnTo>
                    <a:pt x="1606" y="157"/>
                  </a:lnTo>
                  <a:lnTo>
                    <a:pt x="1606" y="157"/>
                  </a:lnTo>
                  <a:lnTo>
                    <a:pt x="1596" y="157"/>
                  </a:lnTo>
                  <a:lnTo>
                    <a:pt x="1594" y="157"/>
                  </a:lnTo>
                  <a:lnTo>
                    <a:pt x="1592" y="159"/>
                  </a:lnTo>
                  <a:lnTo>
                    <a:pt x="1592" y="159"/>
                  </a:lnTo>
                  <a:lnTo>
                    <a:pt x="1594" y="160"/>
                  </a:lnTo>
                  <a:lnTo>
                    <a:pt x="1600" y="164"/>
                  </a:lnTo>
                  <a:lnTo>
                    <a:pt x="1600" y="168"/>
                  </a:lnTo>
                  <a:lnTo>
                    <a:pt x="1600" y="168"/>
                  </a:lnTo>
                  <a:lnTo>
                    <a:pt x="1600" y="168"/>
                  </a:lnTo>
                  <a:lnTo>
                    <a:pt x="1596" y="170"/>
                  </a:lnTo>
                  <a:lnTo>
                    <a:pt x="1596" y="170"/>
                  </a:lnTo>
                  <a:lnTo>
                    <a:pt x="1591" y="168"/>
                  </a:lnTo>
                  <a:lnTo>
                    <a:pt x="1587" y="168"/>
                  </a:lnTo>
                  <a:lnTo>
                    <a:pt x="1585" y="168"/>
                  </a:lnTo>
                  <a:lnTo>
                    <a:pt x="1581" y="170"/>
                  </a:lnTo>
                  <a:lnTo>
                    <a:pt x="1581" y="170"/>
                  </a:lnTo>
                  <a:lnTo>
                    <a:pt x="1577" y="174"/>
                  </a:lnTo>
                  <a:lnTo>
                    <a:pt x="1577" y="174"/>
                  </a:lnTo>
                  <a:lnTo>
                    <a:pt x="1575" y="176"/>
                  </a:lnTo>
                  <a:lnTo>
                    <a:pt x="1575" y="176"/>
                  </a:lnTo>
                  <a:lnTo>
                    <a:pt x="1577" y="177"/>
                  </a:lnTo>
                  <a:lnTo>
                    <a:pt x="1577" y="179"/>
                  </a:lnTo>
                  <a:lnTo>
                    <a:pt x="1581" y="181"/>
                  </a:lnTo>
                  <a:lnTo>
                    <a:pt x="1585" y="183"/>
                  </a:lnTo>
                  <a:lnTo>
                    <a:pt x="1581" y="193"/>
                  </a:lnTo>
                  <a:lnTo>
                    <a:pt x="1581" y="193"/>
                  </a:lnTo>
                  <a:lnTo>
                    <a:pt x="1583" y="194"/>
                  </a:lnTo>
                  <a:lnTo>
                    <a:pt x="1583" y="196"/>
                  </a:lnTo>
                  <a:lnTo>
                    <a:pt x="1585" y="198"/>
                  </a:lnTo>
                  <a:lnTo>
                    <a:pt x="1585" y="198"/>
                  </a:lnTo>
                  <a:lnTo>
                    <a:pt x="1574" y="198"/>
                  </a:lnTo>
                  <a:lnTo>
                    <a:pt x="1566" y="196"/>
                  </a:lnTo>
                  <a:lnTo>
                    <a:pt x="1566" y="196"/>
                  </a:lnTo>
                  <a:lnTo>
                    <a:pt x="1553" y="198"/>
                  </a:lnTo>
                  <a:lnTo>
                    <a:pt x="1553" y="198"/>
                  </a:lnTo>
                  <a:lnTo>
                    <a:pt x="1551" y="198"/>
                  </a:lnTo>
                  <a:lnTo>
                    <a:pt x="1547" y="198"/>
                  </a:lnTo>
                  <a:lnTo>
                    <a:pt x="1545" y="200"/>
                  </a:lnTo>
                  <a:lnTo>
                    <a:pt x="1545" y="200"/>
                  </a:lnTo>
                  <a:lnTo>
                    <a:pt x="1547" y="202"/>
                  </a:lnTo>
                  <a:lnTo>
                    <a:pt x="1545" y="202"/>
                  </a:lnTo>
                  <a:lnTo>
                    <a:pt x="1540" y="200"/>
                  </a:lnTo>
                  <a:lnTo>
                    <a:pt x="1540" y="200"/>
                  </a:lnTo>
                  <a:lnTo>
                    <a:pt x="1536" y="198"/>
                  </a:lnTo>
                  <a:lnTo>
                    <a:pt x="1532" y="194"/>
                  </a:lnTo>
                  <a:lnTo>
                    <a:pt x="1530" y="193"/>
                  </a:lnTo>
                  <a:lnTo>
                    <a:pt x="1530" y="193"/>
                  </a:lnTo>
                  <a:lnTo>
                    <a:pt x="1528" y="194"/>
                  </a:lnTo>
                  <a:lnTo>
                    <a:pt x="1528" y="194"/>
                  </a:lnTo>
                  <a:lnTo>
                    <a:pt x="1524" y="198"/>
                  </a:lnTo>
                  <a:lnTo>
                    <a:pt x="1521" y="198"/>
                  </a:lnTo>
                  <a:lnTo>
                    <a:pt x="1521" y="198"/>
                  </a:lnTo>
                  <a:lnTo>
                    <a:pt x="1515" y="200"/>
                  </a:lnTo>
                  <a:lnTo>
                    <a:pt x="1511" y="202"/>
                  </a:lnTo>
                  <a:lnTo>
                    <a:pt x="1511" y="202"/>
                  </a:lnTo>
                  <a:lnTo>
                    <a:pt x="1504" y="202"/>
                  </a:lnTo>
                  <a:lnTo>
                    <a:pt x="1504" y="202"/>
                  </a:lnTo>
                  <a:lnTo>
                    <a:pt x="1498" y="202"/>
                  </a:lnTo>
                  <a:lnTo>
                    <a:pt x="1494" y="200"/>
                  </a:lnTo>
                  <a:lnTo>
                    <a:pt x="1494" y="200"/>
                  </a:lnTo>
                  <a:lnTo>
                    <a:pt x="1494" y="196"/>
                  </a:lnTo>
                  <a:lnTo>
                    <a:pt x="1492" y="194"/>
                  </a:lnTo>
                  <a:lnTo>
                    <a:pt x="1490" y="194"/>
                  </a:lnTo>
                  <a:lnTo>
                    <a:pt x="1490" y="194"/>
                  </a:lnTo>
                  <a:lnTo>
                    <a:pt x="1488" y="193"/>
                  </a:lnTo>
                  <a:lnTo>
                    <a:pt x="1485" y="191"/>
                  </a:lnTo>
                  <a:lnTo>
                    <a:pt x="1485" y="191"/>
                  </a:lnTo>
                  <a:lnTo>
                    <a:pt x="1483" y="189"/>
                  </a:lnTo>
                  <a:lnTo>
                    <a:pt x="1477" y="194"/>
                  </a:lnTo>
                  <a:lnTo>
                    <a:pt x="1471" y="208"/>
                  </a:lnTo>
                  <a:lnTo>
                    <a:pt x="1466" y="215"/>
                  </a:lnTo>
                  <a:lnTo>
                    <a:pt x="1466" y="215"/>
                  </a:lnTo>
                  <a:lnTo>
                    <a:pt x="1462" y="217"/>
                  </a:lnTo>
                  <a:lnTo>
                    <a:pt x="1462" y="221"/>
                  </a:lnTo>
                  <a:lnTo>
                    <a:pt x="1458" y="223"/>
                  </a:lnTo>
                  <a:lnTo>
                    <a:pt x="1458" y="223"/>
                  </a:lnTo>
                  <a:lnTo>
                    <a:pt x="1458" y="223"/>
                  </a:lnTo>
                  <a:lnTo>
                    <a:pt x="1456" y="221"/>
                  </a:lnTo>
                  <a:lnTo>
                    <a:pt x="1456" y="219"/>
                  </a:lnTo>
                  <a:lnTo>
                    <a:pt x="1454" y="219"/>
                  </a:lnTo>
                  <a:lnTo>
                    <a:pt x="1454" y="219"/>
                  </a:lnTo>
                  <a:lnTo>
                    <a:pt x="1451" y="217"/>
                  </a:lnTo>
                  <a:lnTo>
                    <a:pt x="1447" y="215"/>
                  </a:lnTo>
                  <a:lnTo>
                    <a:pt x="1445" y="213"/>
                  </a:lnTo>
                  <a:lnTo>
                    <a:pt x="1436" y="206"/>
                  </a:lnTo>
                  <a:lnTo>
                    <a:pt x="1434" y="200"/>
                  </a:lnTo>
                  <a:lnTo>
                    <a:pt x="1432" y="194"/>
                  </a:lnTo>
                  <a:lnTo>
                    <a:pt x="1428" y="191"/>
                  </a:lnTo>
                  <a:lnTo>
                    <a:pt x="1428" y="189"/>
                  </a:lnTo>
                  <a:lnTo>
                    <a:pt x="1428" y="189"/>
                  </a:lnTo>
                  <a:lnTo>
                    <a:pt x="1430" y="185"/>
                  </a:lnTo>
                  <a:lnTo>
                    <a:pt x="1430" y="185"/>
                  </a:lnTo>
                  <a:lnTo>
                    <a:pt x="1436" y="179"/>
                  </a:lnTo>
                  <a:lnTo>
                    <a:pt x="1436" y="179"/>
                  </a:lnTo>
                  <a:lnTo>
                    <a:pt x="1437" y="177"/>
                  </a:lnTo>
                  <a:lnTo>
                    <a:pt x="1439" y="176"/>
                  </a:lnTo>
                  <a:lnTo>
                    <a:pt x="1439" y="176"/>
                  </a:lnTo>
                  <a:lnTo>
                    <a:pt x="1437" y="174"/>
                  </a:lnTo>
                  <a:lnTo>
                    <a:pt x="1437" y="174"/>
                  </a:lnTo>
                  <a:lnTo>
                    <a:pt x="1436" y="172"/>
                  </a:lnTo>
                  <a:lnTo>
                    <a:pt x="1434" y="170"/>
                  </a:lnTo>
                  <a:lnTo>
                    <a:pt x="1430" y="170"/>
                  </a:lnTo>
                  <a:lnTo>
                    <a:pt x="1428" y="170"/>
                  </a:lnTo>
                  <a:lnTo>
                    <a:pt x="1428" y="170"/>
                  </a:lnTo>
                  <a:lnTo>
                    <a:pt x="1428" y="168"/>
                  </a:lnTo>
                  <a:lnTo>
                    <a:pt x="1428" y="168"/>
                  </a:lnTo>
                  <a:lnTo>
                    <a:pt x="1428" y="168"/>
                  </a:lnTo>
                  <a:lnTo>
                    <a:pt x="1430" y="168"/>
                  </a:lnTo>
                  <a:lnTo>
                    <a:pt x="1432" y="168"/>
                  </a:lnTo>
                  <a:lnTo>
                    <a:pt x="1432" y="168"/>
                  </a:lnTo>
                  <a:lnTo>
                    <a:pt x="1432" y="168"/>
                  </a:lnTo>
                  <a:lnTo>
                    <a:pt x="1432" y="162"/>
                  </a:lnTo>
                  <a:lnTo>
                    <a:pt x="1432" y="162"/>
                  </a:lnTo>
                  <a:lnTo>
                    <a:pt x="1430" y="159"/>
                  </a:lnTo>
                  <a:lnTo>
                    <a:pt x="1430" y="155"/>
                  </a:lnTo>
                  <a:lnTo>
                    <a:pt x="1428" y="153"/>
                  </a:lnTo>
                  <a:lnTo>
                    <a:pt x="1428" y="151"/>
                  </a:lnTo>
                  <a:lnTo>
                    <a:pt x="1428" y="151"/>
                  </a:lnTo>
                  <a:lnTo>
                    <a:pt x="1428" y="149"/>
                  </a:lnTo>
                  <a:lnTo>
                    <a:pt x="1426" y="149"/>
                  </a:lnTo>
                  <a:lnTo>
                    <a:pt x="1424" y="147"/>
                  </a:lnTo>
                  <a:lnTo>
                    <a:pt x="1424" y="147"/>
                  </a:lnTo>
                  <a:lnTo>
                    <a:pt x="1422" y="143"/>
                  </a:lnTo>
                  <a:lnTo>
                    <a:pt x="1420" y="141"/>
                  </a:lnTo>
                  <a:lnTo>
                    <a:pt x="1415" y="138"/>
                  </a:lnTo>
                  <a:lnTo>
                    <a:pt x="1405" y="138"/>
                  </a:lnTo>
                  <a:lnTo>
                    <a:pt x="1392" y="140"/>
                  </a:lnTo>
                  <a:lnTo>
                    <a:pt x="1375" y="136"/>
                  </a:lnTo>
                  <a:lnTo>
                    <a:pt x="1375" y="136"/>
                  </a:lnTo>
                  <a:lnTo>
                    <a:pt x="1369" y="130"/>
                  </a:lnTo>
                  <a:lnTo>
                    <a:pt x="1369" y="130"/>
                  </a:lnTo>
                  <a:lnTo>
                    <a:pt x="1366" y="126"/>
                  </a:lnTo>
                  <a:lnTo>
                    <a:pt x="1362" y="126"/>
                  </a:lnTo>
                  <a:lnTo>
                    <a:pt x="1358" y="123"/>
                  </a:lnTo>
                  <a:lnTo>
                    <a:pt x="1358" y="130"/>
                  </a:lnTo>
                  <a:lnTo>
                    <a:pt x="1350" y="132"/>
                  </a:lnTo>
                  <a:lnTo>
                    <a:pt x="1350" y="132"/>
                  </a:lnTo>
                  <a:lnTo>
                    <a:pt x="1350" y="132"/>
                  </a:lnTo>
                  <a:lnTo>
                    <a:pt x="1349" y="132"/>
                  </a:lnTo>
                  <a:lnTo>
                    <a:pt x="1347" y="136"/>
                  </a:lnTo>
                  <a:lnTo>
                    <a:pt x="1347" y="136"/>
                  </a:lnTo>
                  <a:lnTo>
                    <a:pt x="1349" y="138"/>
                  </a:lnTo>
                  <a:lnTo>
                    <a:pt x="1350" y="141"/>
                  </a:lnTo>
                  <a:lnTo>
                    <a:pt x="1350" y="143"/>
                  </a:lnTo>
                  <a:lnTo>
                    <a:pt x="1350" y="153"/>
                  </a:lnTo>
                  <a:lnTo>
                    <a:pt x="1350" y="159"/>
                  </a:lnTo>
                  <a:lnTo>
                    <a:pt x="1350" y="159"/>
                  </a:lnTo>
                  <a:lnTo>
                    <a:pt x="1345" y="157"/>
                  </a:lnTo>
                  <a:lnTo>
                    <a:pt x="1339" y="155"/>
                  </a:lnTo>
                  <a:lnTo>
                    <a:pt x="1339" y="155"/>
                  </a:lnTo>
                  <a:lnTo>
                    <a:pt x="1320" y="157"/>
                  </a:lnTo>
                  <a:lnTo>
                    <a:pt x="1307" y="153"/>
                  </a:lnTo>
                  <a:lnTo>
                    <a:pt x="1303" y="149"/>
                  </a:lnTo>
                  <a:lnTo>
                    <a:pt x="1303" y="149"/>
                  </a:lnTo>
                  <a:lnTo>
                    <a:pt x="1301" y="151"/>
                  </a:lnTo>
                  <a:lnTo>
                    <a:pt x="1297" y="153"/>
                  </a:lnTo>
                  <a:lnTo>
                    <a:pt x="1297" y="155"/>
                  </a:lnTo>
                  <a:lnTo>
                    <a:pt x="1296" y="155"/>
                  </a:lnTo>
                  <a:lnTo>
                    <a:pt x="1292" y="155"/>
                  </a:lnTo>
                  <a:lnTo>
                    <a:pt x="1290" y="153"/>
                  </a:lnTo>
                  <a:lnTo>
                    <a:pt x="1290" y="153"/>
                  </a:lnTo>
                  <a:lnTo>
                    <a:pt x="1286" y="149"/>
                  </a:lnTo>
                  <a:lnTo>
                    <a:pt x="1282" y="147"/>
                  </a:lnTo>
                  <a:lnTo>
                    <a:pt x="1279" y="147"/>
                  </a:lnTo>
                  <a:lnTo>
                    <a:pt x="1277" y="143"/>
                  </a:lnTo>
                  <a:lnTo>
                    <a:pt x="1277" y="143"/>
                  </a:lnTo>
                  <a:lnTo>
                    <a:pt x="1277" y="143"/>
                  </a:lnTo>
                  <a:lnTo>
                    <a:pt x="1279" y="141"/>
                  </a:lnTo>
                  <a:lnTo>
                    <a:pt x="1282" y="140"/>
                  </a:lnTo>
                  <a:lnTo>
                    <a:pt x="1286" y="136"/>
                  </a:lnTo>
                  <a:lnTo>
                    <a:pt x="1286" y="136"/>
                  </a:lnTo>
                  <a:lnTo>
                    <a:pt x="1284" y="134"/>
                  </a:lnTo>
                  <a:lnTo>
                    <a:pt x="1282" y="134"/>
                  </a:lnTo>
                  <a:lnTo>
                    <a:pt x="1279" y="132"/>
                  </a:lnTo>
                  <a:lnTo>
                    <a:pt x="1279" y="132"/>
                  </a:lnTo>
                  <a:lnTo>
                    <a:pt x="1265" y="132"/>
                  </a:lnTo>
                  <a:lnTo>
                    <a:pt x="1265" y="132"/>
                  </a:lnTo>
                  <a:lnTo>
                    <a:pt x="1258" y="132"/>
                  </a:lnTo>
                  <a:lnTo>
                    <a:pt x="1258" y="132"/>
                  </a:lnTo>
                  <a:lnTo>
                    <a:pt x="1246" y="132"/>
                  </a:lnTo>
                  <a:lnTo>
                    <a:pt x="1246" y="132"/>
                  </a:lnTo>
                  <a:lnTo>
                    <a:pt x="1235" y="132"/>
                  </a:lnTo>
                  <a:lnTo>
                    <a:pt x="1235" y="132"/>
                  </a:lnTo>
                  <a:lnTo>
                    <a:pt x="1231" y="132"/>
                  </a:lnTo>
                  <a:lnTo>
                    <a:pt x="1224" y="132"/>
                  </a:lnTo>
                  <a:lnTo>
                    <a:pt x="1212" y="136"/>
                  </a:lnTo>
                  <a:lnTo>
                    <a:pt x="1212" y="140"/>
                  </a:lnTo>
                  <a:lnTo>
                    <a:pt x="1212" y="140"/>
                  </a:lnTo>
                  <a:lnTo>
                    <a:pt x="1210" y="141"/>
                  </a:lnTo>
                  <a:lnTo>
                    <a:pt x="1209" y="143"/>
                  </a:lnTo>
                  <a:lnTo>
                    <a:pt x="1209" y="143"/>
                  </a:lnTo>
                  <a:lnTo>
                    <a:pt x="1207" y="143"/>
                  </a:lnTo>
                  <a:lnTo>
                    <a:pt x="1207" y="143"/>
                  </a:lnTo>
                  <a:lnTo>
                    <a:pt x="1207" y="141"/>
                  </a:lnTo>
                  <a:lnTo>
                    <a:pt x="1205" y="138"/>
                  </a:lnTo>
                  <a:lnTo>
                    <a:pt x="1205" y="134"/>
                  </a:lnTo>
                  <a:lnTo>
                    <a:pt x="1205" y="134"/>
                  </a:lnTo>
                  <a:lnTo>
                    <a:pt x="1207" y="132"/>
                  </a:lnTo>
                  <a:lnTo>
                    <a:pt x="1207" y="130"/>
                  </a:lnTo>
                  <a:lnTo>
                    <a:pt x="1207" y="130"/>
                  </a:lnTo>
                  <a:lnTo>
                    <a:pt x="1207" y="130"/>
                  </a:lnTo>
                  <a:lnTo>
                    <a:pt x="1203" y="126"/>
                  </a:lnTo>
                  <a:lnTo>
                    <a:pt x="1201" y="123"/>
                  </a:lnTo>
                  <a:lnTo>
                    <a:pt x="1193" y="130"/>
                  </a:lnTo>
                  <a:lnTo>
                    <a:pt x="1182" y="128"/>
                  </a:lnTo>
                  <a:lnTo>
                    <a:pt x="1178" y="128"/>
                  </a:lnTo>
                  <a:lnTo>
                    <a:pt x="1178" y="123"/>
                  </a:lnTo>
                  <a:lnTo>
                    <a:pt x="1178" y="123"/>
                  </a:lnTo>
                  <a:lnTo>
                    <a:pt x="1175" y="123"/>
                  </a:lnTo>
                  <a:lnTo>
                    <a:pt x="1169" y="121"/>
                  </a:lnTo>
                  <a:lnTo>
                    <a:pt x="1169" y="121"/>
                  </a:lnTo>
                  <a:lnTo>
                    <a:pt x="1159" y="123"/>
                  </a:lnTo>
                  <a:lnTo>
                    <a:pt x="1159" y="123"/>
                  </a:lnTo>
                  <a:lnTo>
                    <a:pt x="1156" y="126"/>
                  </a:lnTo>
                  <a:lnTo>
                    <a:pt x="1156" y="126"/>
                  </a:lnTo>
                  <a:lnTo>
                    <a:pt x="1156" y="126"/>
                  </a:lnTo>
                  <a:lnTo>
                    <a:pt x="1156" y="128"/>
                  </a:lnTo>
                  <a:lnTo>
                    <a:pt x="1156" y="130"/>
                  </a:lnTo>
                  <a:lnTo>
                    <a:pt x="1161" y="132"/>
                  </a:lnTo>
                  <a:lnTo>
                    <a:pt x="1161" y="132"/>
                  </a:lnTo>
                  <a:lnTo>
                    <a:pt x="1163" y="134"/>
                  </a:lnTo>
                  <a:lnTo>
                    <a:pt x="1163" y="136"/>
                  </a:lnTo>
                  <a:lnTo>
                    <a:pt x="1161" y="136"/>
                  </a:lnTo>
                  <a:lnTo>
                    <a:pt x="1161" y="136"/>
                  </a:lnTo>
                  <a:lnTo>
                    <a:pt x="1158" y="136"/>
                  </a:lnTo>
                  <a:lnTo>
                    <a:pt x="1156" y="134"/>
                  </a:lnTo>
                  <a:lnTo>
                    <a:pt x="1154" y="134"/>
                  </a:lnTo>
                  <a:lnTo>
                    <a:pt x="1152" y="136"/>
                  </a:lnTo>
                  <a:lnTo>
                    <a:pt x="1152" y="136"/>
                  </a:lnTo>
                  <a:lnTo>
                    <a:pt x="1150" y="138"/>
                  </a:lnTo>
                  <a:lnTo>
                    <a:pt x="1148" y="140"/>
                  </a:lnTo>
                  <a:lnTo>
                    <a:pt x="1144" y="141"/>
                  </a:lnTo>
                  <a:lnTo>
                    <a:pt x="1140" y="141"/>
                  </a:lnTo>
                  <a:lnTo>
                    <a:pt x="1140" y="141"/>
                  </a:lnTo>
                  <a:lnTo>
                    <a:pt x="1137" y="143"/>
                  </a:lnTo>
                  <a:lnTo>
                    <a:pt x="1133" y="143"/>
                  </a:lnTo>
                  <a:lnTo>
                    <a:pt x="1129" y="147"/>
                  </a:lnTo>
                  <a:lnTo>
                    <a:pt x="1129" y="147"/>
                  </a:lnTo>
                  <a:lnTo>
                    <a:pt x="1112" y="149"/>
                  </a:lnTo>
                  <a:lnTo>
                    <a:pt x="1112" y="149"/>
                  </a:lnTo>
                  <a:lnTo>
                    <a:pt x="1105" y="149"/>
                  </a:lnTo>
                  <a:lnTo>
                    <a:pt x="1097" y="157"/>
                  </a:lnTo>
                  <a:lnTo>
                    <a:pt x="1088" y="160"/>
                  </a:lnTo>
                  <a:lnTo>
                    <a:pt x="1101" y="143"/>
                  </a:lnTo>
                  <a:lnTo>
                    <a:pt x="1112" y="141"/>
                  </a:lnTo>
                  <a:lnTo>
                    <a:pt x="1118" y="136"/>
                  </a:lnTo>
                  <a:lnTo>
                    <a:pt x="1118" y="136"/>
                  </a:lnTo>
                  <a:lnTo>
                    <a:pt x="1125" y="134"/>
                  </a:lnTo>
                  <a:lnTo>
                    <a:pt x="1125" y="134"/>
                  </a:lnTo>
                  <a:lnTo>
                    <a:pt x="1127" y="136"/>
                  </a:lnTo>
                  <a:lnTo>
                    <a:pt x="1129" y="136"/>
                  </a:lnTo>
                  <a:lnTo>
                    <a:pt x="1129" y="136"/>
                  </a:lnTo>
                  <a:lnTo>
                    <a:pt x="1133" y="132"/>
                  </a:lnTo>
                  <a:lnTo>
                    <a:pt x="1133" y="132"/>
                  </a:lnTo>
                  <a:lnTo>
                    <a:pt x="1139" y="128"/>
                  </a:lnTo>
                  <a:lnTo>
                    <a:pt x="1140" y="126"/>
                  </a:lnTo>
                  <a:lnTo>
                    <a:pt x="1144" y="126"/>
                  </a:lnTo>
                  <a:lnTo>
                    <a:pt x="1144" y="126"/>
                  </a:lnTo>
                  <a:lnTo>
                    <a:pt x="1144" y="126"/>
                  </a:lnTo>
                  <a:lnTo>
                    <a:pt x="1144" y="123"/>
                  </a:lnTo>
                  <a:lnTo>
                    <a:pt x="1146" y="121"/>
                  </a:lnTo>
                  <a:lnTo>
                    <a:pt x="1146" y="121"/>
                  </a:lnTo>
                  <a:lnTo>
                    <a:pt x="1148" y="119"/>
                  </a:lnTo>
                  <a:lnTo>
                    <a:pt x="1150" y="119"/>
                  </a:lnTo>
                  <a:lnTo>
                    <a:pt x="1152" y="119"/>
                  </a:lnTo>
                  <a:lnTo>
                    <a:pt x="1152" y="119"/>
                  </a:lnTo>
                  <a:lnTo>
                    <a:pt x="1154" y="115"/>
                  </a:lnTo>
                  <a:lnTo>
                    <a:pt x="1156" y="113"/>
                  </a:lnTo>
                  <a:lnTo>
                    <a:pt x="1158" y="111"/>
                  </a:lnTo>
                  <a:lnTo>
                    <a:pt x="1158" y="111"/>
                  </a:lnTo>
                  <a:lnTo>
                    <a:pt x="1159" y="111"/>
                  </a:lnTo>
                  <a:lnTo>
                    <a:pt x="1159" y="107"/>
                  </a:lnTo>
                  <a:lnTo>
                    <a:pt x="1163" y="106"/>
                  </a:lnTo>
                  <a:lnTo>
                    <a:pt x="1163" y="106"/>
                  </a:lnTo>
                  <a:lnTo>
                    <a:pt x="1165" y="106"/>
                  </a:lnTo>
                  <a:lnTo>
                    <a:pt x="1165" y="106"/>
                  </a:lnTo>
                  <a:lnTo>
                    <a:pt x="1171" y="104"/>
                  </a:lnTo>
                  <a:lnTo>
                    <a:pt x="1175" y="104"/>
                  </a:lnTo>
                  <a:lnTo>
                    <a:pt x="1176" y="102"/>
                  </a:lnTo>
                  <a:lnTo>
                    <a:pt x="1180" y="102"/>
                  </a:lnTo>
                  <a:lnTo>
                    <a:pt x="1190" y="92"/>
                  </a:lnTo>
                  <a:lnTo>
                    <a:pt x="1190" y="92"/>
                  </a:lnTo>
                  <a:lnTo>
                    <a:pt x="1193" y="92"/>
                  </a:lnTo>
                  <a:lnTo>
                    <a:pt x="1197" y="90"/>
                  </a:lnTo>
                  <a:lnTo>
                    <a:pt x="1197" y="89"/>
                  </a:lnTo>
                  <a:lnTo>
                    <a:pt x="1197" y="89"/>
                  </a:lnTo>
                  <a:lnTo>
                    <a:pt x="1201" y="89"/>
                  </a:lnTo>
                  <a:lnTo>
                    <a:pt x="1201" y="87"/>
                  </a:lnTo>
                  <a:lnTo>
                    <a:pt x="1203" y="87"/>
                  </a:lnTo>
                  <a:lnTo>
                    <a:pt x="1205" y="85"/>
                  </a:lnTo>
                  <a:lnTo>
                    <a:pt x="1205" y="85"/>
                  </a:lnTo>
                  <a:lnTo>
                    <a:pt x="1209" y="81"/>
                  </a:lnTo>
                  <a:lnTo>
                    <a:pt x="1209" y="81"/>
                  </a:lnTo>
                  <a:lnTo>
                    <a:pt x="1212" y="79"/>
                  </a:lnTo>
                  <a:lnTo>
                    <a:pt x="1212" y="77"/>
                  </a:lnTo>
                  <a:lnTo>
                    <a:pt x="1210" y="77"/>
                  </a:lnTo>
                  <a:lnTo>
                    <a:pt x="1210" y="77"/>
                  </a:lnTo>
                  <a:lnTo>
                    <a:pt x="1209" y="72"/>
                  </a:lnTo>
                  <a:lnTo>
                    <a:pt x="1207" y="70"/>
                  </a:lnTo>
                  <a:lnTo>
                    <a:pt x="1205" y="70"/>
                  </a:lnTo>
                  <a:lnTo>
                    <a:pt x="1205" y="70"/>
                  </a:lnTo>
                  <a:lnTo>
                    <a:pt x="1203" y="70"/>
                  </a:lnTo>
                  <a:lnTo>
                    <a:pt x="1203" y="68"/>
                  </a:lnTo>
                  <a:lnTo>
                    <a:pt x="1201" y="68"/>
                  </a:lnTo>
                  <a:lnTo>
                    <a:pt x="1201" y="68"/>
                  </a:lnTo>
                  <a:lnTo>
                    <a:pt x="1205" y="68"/>
                  </a:lnTo>
                  <a:lnTo>
                    <a:pt x="1209" y="68"/>
                  </a:lnTo>
                  <a:lnTo>
                    <a:pt x="1209" y="68"/>
                  </a:lnTo>
                  <a:lnTo>
                    <a:pt x="1210" y="68"/>
                  </a:lnTo>
                  <a:lnTo>
                    <a:pt x="1210" y="68"/>
                  </a:lnTo>
                  <a:lnTo>
                    <a:pt x="1212" y="66"/>
                  </a:lnTo>
                  <a:lnTo>
                    <a:pt x="1212" y="64"/>
                  </a:lnTo>
                  <a:lnTo>
                    <a:pt x="1214" y="62"/>
                  </a:lnTo>
                  <a:lnTo>
                    <a:pt x="1214" y="62"/>
                  </a:lnTo>
                  <a:lnTo>
                    <a:pt x="1212" y="60"/>
                  </a:lnTo>
                  <a:lnTo>
                    <a:pt x="1212" y="60"/>
                  </a:lnTo>
                  <a:lnTo>
                    <a:pt x="1210" y="56"/>
                  </a:lnTo>
                  <a:lnTo>
                    <a:pt x="1209" y="56"/>
                  </a:lnTo>
                  <a:lnTo>
                    <a:pt x="1209" y="54"/>
                  </a:lnTo>
                  <a:lnTo>
                    <a:pt x="1209" y="54"/>
                  </a:lnTo>
                  <a:lnTo>
                    <a:pt x="1207" y="53"/>
                  </a:lnTo>
                  <a:lnTo>
                    <a:pt x="1207" y="51"/>
                  </a:lnTo>
                  <a:lnTo>
                    <a:pt x="1199" y="53"/>
                  </a:lnTo>
                  <a:lnTo>
                    <a:pt x="1195" y="43"/>
                  </a:lnTo>
                  <a:lnTo>
                    <a:pt x="1195" y="43"/>
                  </a:lnTo>
                  <a:lnTo>
                    <a:pt x="1193" y="39"/>
                  </a:lnTo>
                  <a:lnTo>
                    <a:pt x="1192" y="37"/>
                  </a:lnTo>
                  <a:lnTo>
                    <a:pt x="1190" y="36"/>
                  </a:lnTo>
                  <a:lnTo>
                    <a:pt x="1190" y="36"/>
                  </a:lnTo>
                  <a:lnTo>
                    <a:pt x="1178" y="36"/>
                  </a:lnTo>
                  <a:lnTo>
                    <a:pt x="1178" y="36"/>
                  </a:lnTo>
                  <a:lnTo>
                    <a:pt x="1169" y="36"/>
                  </a:lnTo>
                  <a:lnTo>
                    <a:pt x="1163" y="36"/>
                  </a:lnTo>
                  <a:lnTo>
                    <a:pt x="1161" y="36"/>
                  </a:lnTo>
                  <a:lnTo>
                    <a:pt x="1159" y="36"/>
                  </a:lnTo>
                  <a:lnTo>
                    <a:pt x="1159" y="36"/>
                  </a:lnTo>
                  <a:lnTo>
                    <a:pt x="1159" y="34"/>
                  </a:lnTo>
                  <a:lnTo>
                    <a:pt x="1156" y="34"/>
                  </a:lnTo>
                  <a:lnTo>
                    <a:pt x="1152" y="34"/>
                  </a:lnTo>
                  <a:lnTo>
                    <a:pt x="1150" y="34"/>
                  </a:lnTo>
                  <a:lnTo>
                    <a:pt x="1150" y="34"/>
                  </a:lnTo>
                  <a:lnTo>
                    <a:pt x="1150" y="32"/>
                  </a:lnTo>
                  <a:lnTo>
                    <a:pt x="1148" y="32"/>
                  </a:lnTo>
                  <a:lnTo>
                    <a:pt x="1144" y="32"/>
                  </a:lnTo>
                  <a:lnTo>
                    <a:pt x="1144" y="32"/>
                  </a:lnTo>
                  <a:lnTo>
                    <a:pt x="1140" y="32"/>
                  </a:lnTo>
                  <a:lnTo>
                    <a:pt x="1139" y="34"/>
                  </a:lnTo>
                  <a:lnTo>
                    <a:pt x="1135" y="34"/>
                  </a:lnTo>
                  <a:lnTo>
                    <a:pt x="1135" y="34"/>
                  </a:lnTo>
                  <a:lnTo>
                    <a:pt x="1131" y="36"/>
                  </a:lnTo>
                  <a:lnTo>
                    <a:pt x="1129" y="36"/>
                  </a:lnTo>
                  <a:lnTo>
                    <a:pt x="1129" y="36"/>
                  </a:lnTo>
                  <a:lnTo>
                    <a:pt x="1127" y="39"/>
                  </a:lnTo>
                  <a:lnTo>
                    <a:pt x="1125" y="41"/>
                  </a:lnTo>
                  <a:lnTo>
                    <a:pt x="1122" y="41"/>
                  </a:lnTo>
                  <a:lnTo>
                    <a:pt x="1122" y="41"/>
                  </a:lnTo>
                  <a:lnTo>
                    <a:pt x="1112" y="41"/>
                  </a:lnTo>
                  <a:lnTo>
                    <a:pt x="1106" y="41"/>
                  </a:lnTo>
                  <a:lnTo>
                    <a:pt x="1114" y="32"/>
                  </a:lnTo>
                  <a:lnTo>
                    <a:pt x="1114" y="32"/>
                  </a:lnTo>
                  <a:lnTo>
                    <a:pt x="1116" y="32"/>
                  </a:lnTo>
                  <a:lnTo>
                    <a:pt x="1118" y="30"/>
                  </a:lnTo>
                  <a:lnTo>
                    <a:pt x="1118" y="28"/>
                  </a:lnTo>
                  <a:lnTo>
                    <a:pt x="1118" y="28"/>
                  </a:lnTo>
                  <a:lnTo>
                    <a:pt x="1120" y="22"/>
                  </a:lnTo>
                  <a:lnTo>
                    <a:pt x="1118" y="22"/>
                  </a:lnTo>
                  <a:lnTo>
                    <a:pt x="1116" y="22"/>
                  </a:lnTo>
                  <a:lnTo>
                    <a:pt x="1116" y="22"/>
                  </a:lnTo>
                  <a:lnTo>
                    <a:pt x="1108" y="22"/>
                  </a:lnTo>
                  <a:lnTo>
                    <a:pt x="1108" y="22"/>
                  </a:lnTo>
                  <a:lnTo>
                    <a:pt x="1097" y="22"/>
                  </a:lnTo>
                  <a:lnTo>
                    <a:pt x="1093" y="22"/>
                  </a:lnTo>
                  <a:lnTo>
                    <a:pt x="1086" y="22"/>
                  </a:lnTo>
                  <a:lnTo>
                    <a:pt x="1078" y="19"/>
                  </a:lnTo>
                  <a:lnTo>
                    <a:pt x="1078" y="19"/>
                  </a:lnTo>
                  <a:lnTo>
                    <a:pt x="1086" y="17"/>
                  </a:lnTo>
                  <a:lnTo>
                    <a:pt x="1093" y="15"/>
                  </a:lnTo>
                  <a:lnTo>
                    <a:pt x="1093" y="15"/>
                  </a:lnTo>
                  <a:lnTo>
                    <a:pt x="1097" y="15"/>
                  </a:lnTo>
                  <a:lnTo>
                    <a:pt x="1097" y="13"/>
                  </a:lnTo>
                  <a:lnTo>
                    <a:pt x="1099" y="11"/>
                  </a:lnTo>
                  <a:lnTo>
                    <a:pt x="1095" y="5"/>
                  </a:lnTo>
                  <a:lnTo>
                    <a:pt x="1095" y="5"/>
                  </a:lnTo>
                  <a:lnTo>
                    <a:pt x="1095" y="5"/>
                  </a:lnTo>
                  <a:lnTo>
                    <a:pt x="1093" y="3"/>
                  </a:lnTo>
                  <a:lnTo>
                    <a:pt x="1091" y="3"/>
                  </a:lnTo>
                  <a:lnTo>
                    <a:pt x="1091" y="3"/>
                  </a:lnTo>
                  <a:lnTo>
                    <a:pt x="1088" y="3"/>
                  </a:lnTo>
                  <a:lnTo>
                    <a:pt x="1088" y="3"/>
                  </a:lnTo>
                  <a:lnTo>
                    <a:pt x="1082" y="2"/>
                  </a:lnTo>
                  <a:lnTo>
                    <a:pt x="1076" y="2"/>
                  </a:lnTo>
                  <a:lnTo>
                    <a:pt x="1076" y="2"/>
                  </a:lnTo>
                  <a:lnTo>
                    <a:pt x="1074" y="2"/>
                  </a:lnTo>
                  <a:lnTo>
                    <a:pt x="1072" y="0"/>
                  </a:lnTo>
                  <a:lnTo>
                    <a:pt x="1071" y="0"/>
                  </a:lnTo>
                  <a:lnTo>
                    <a:pt x="1071" y="0"/>
                  </a:lnTo>
                  <a:lnTo>
                    <a:pt x="1071" y="0"/>
                  </a:lnTo>
                  <a:lnTo>
                    <a:pt x="1065" y="2"/>
                  </a:lnTo>
                  <a:lnTo>
                    <a:pt x="1061" y="2"/>
                  </a:lnTo>
                  <a:lnTo>
                    <a:pt x="1061" y="2"/>
                  </a:lnTo>
                  <a:lnTo>
                    <a:pt x="1053" y="2"/>
                  </a:lnTo>
                  <a:lnTo>
                    <a:pt x="1052" y="3"/>
                  </a:lnTo>
                  <a:lnTo>
                    <a:pt x="1048" y="3"/>
                  </a:lnTo>
                  <a:lnTo>
                    <a:pt x="1048" y="3"/>
                  </a:lnTo>
                  <a:lnTo>
                    <a:pt x="1044" y="11"/>
                  </a:lnTo>
                  <a:lnTo>
                    <a:pt x="1044" y="11"/>
                  </a:lnTo>
                  <a:lnTo>
                    <a:pt x="1038" y="17"/>
                  </a:lnTo>
                  <a:lnTo>
                    <a:pt x="1038" y="17"/>
                  </a:lnTo>
                  <a:lnTo>
                    <a:pt x="1033" y="22"/>
                  </a:lnTo>
                  <a:lnTo>
                    <a:pt x="1029" y="24"/>
                  </a:lnTo>
                  <a:lnTo>
                    <a:pt x="1027" y="26"/>
                  </a:lnTo>
                  <a:lnTo>
                    <a:pt x="1027" y="26"/>
                  </a:lnTo>
                  <a:lnTo>
                    <a:pt x="1031" y="28"/>
                  </a:lnTo>
                  <a:lnTo>
                    <a:pt x="1033" y="30"/>
                  </a:lnTo>
                  <a:lnTo>
                    <a:pt x="1033" y="30"/>
                  </a:lnTo>
                  <a:lnTo>
                    <a:pt x="1033" y="32"/>
                  </a:lnTo>
                  <a:lnTo>
                    <a:pt x="1033" y="32"/>
                  </a:lnTo>
                  <a:lnTo>
                    <a:pt x="1031" y="34"/>
                  </a:lnTo>
                  <a:lnTo>
                    <a:pt x="1033" y="37"/>
                  </a:lnTo>
                  <a:lnTo>
                    <a:pt x="1033" y="41"/>
                  </a:lnTo>
                  <a:lnTo>
                    <a:pt x="1033" y="41"/>
                  </a:lnTo>
                  <a:lnTo>
                    <a:pt x="1027" y="41"/>
                  </a:lnTo>
                  <a:lnTo>
                    <a:pt x="1027" y="41"/>
                  </a:lnTo>
                  <a:lnTo>
                    <a:pt x="1023" y="41"/>
                  </a:lnTo>
                  <a:lnTo>
                    <a:pt x="1018" y="41"/>
                  </a:lnTo>
                  <a:lnTo>
                    <a:pt x="1018" y="41"/>
                  </a:lnTo>
                  <a:lnTo>
                    <a:pt x="1010" y="41"/>
                  </a:lnTo>
                  <a:lnTo>
                    <a:pt x="1010" y="41"/>
                  </a:lnTo>
                  <a:lnTo>
                    <a:pt x="1002" y="41"/>
                  </a:lnTo>
                  <a:lnTo>
                    <a:pt x="1001" y="41"/>
                  </a:lnTo>
                  <a:lnTo>
                    <a:pt x="1004" y="49"/>
                  </a:lnTo>
                  <a:lnTo>
                    <a:pt x="1004" y="49"/>
                  </a:lnTo>
                  <a:lnTo>
                    <a:pt x="1006" y="49"/>
                  </a:lnTo>
                  <a:lnTo>
                    <a:pt x="1006" y="51"/>
                  </a:lnTo>
                  <a:lnTo>
                    <a:pt x="1010" y="51"/>
                  </a:lnTo>
                  <a:lnTo>
                    <a:pt x="1010" y="51"/>
                  </a:lnTo>
                  <a:lnTo>
                    <a:pt x="1012" y="53"/>
                  </a:lnTo>
                  <a:lnTo>
                    <a:pt x="1014" y="54"/>
                  </a:lnTo>
                  <a:lnTo>
                    <a:pt x="1016" y="54"/>
                  </a:lnTo>
                  <a:lnTo>
                    <a:pt x="1012" y="54"/>
                  </a:lnTo>
                  <a:lnTo>
                    <a:pt x="1012" y="54"/>
                  </a:lnTo>
                  <a:lnTo>
                    <a:pt x="1008" y="54"/>
                  </a:lnTo>
                  <a:lnTo>
                    <a:pt x="1004" y="54"/>
                  </a:lnTo>
                  <a:lnTo>
                    <a:pt x="999" y="53"/>
                  </a:lnTo>
                  <a:lnTo>
                    <a:pt x="999" y="53"/>
                  </a:lnTo>
                  <a:lnTo>
                    <a:pt x="985" y="53"/>
                  </a:lnTo>
                  <a:lnTo>
                    <a:pt x="985" y="53"/>
                  </a:lnTo>
                  <a:lnTo>
                    <a:pt x="987" y="53"/>
                  </a:lnTo>
                  <a:lnTo>
                    <a:pt x="987" y="56"/>
                  </a:lnTo>
                  <a:lnTo>
                    <a:pt x="987" y="56"/>
                  </a:lnTo>
                  <a:lnTo>
                    <a:pt x="985" y="58"/>
                  </a:lnTo>
                  <a:lnTo>
                    <a:pt x="982" y="58"/>
                  </a:lnTo>
                  <a:lnTo>
                    <a:pt x="980" y="60"/>
                  </a:lnTo>
                  <a:lnTo>
                    <a:pt x="980" y="60"/>
                  </a:lnTo>
                  <a:lnTo>
                    <a:pt x="974" y="60"/>
                  </a:lnTo>
                  <a:lnTo>
                    <a:pt x="970" y="60"/>
                  </a:lnTo>
                  <a:lnTo>
                    <a:pt x="970" y="60"/>
                  </a:lnTo>
                  <a:lnTo>
                    <a:pt x="968" y="60"/>
                  </a:lnTo>
                  <a:lnTo>
                    <a:pt x="968" y="60"/>
                  </a:lnTo>
                  <a:lnTo>
                    <a:pt x="968" y="58"/>
                  </a:lnTo>
                  <a:lnTo>
                    <a:pt x="968" y="58"/>
                  </a:lnTo>
                  <a:lnTo>
                    <a:pt x="972" y="56"/>
                  </a:lnTo>
                  <a:lnTo>
                    <a:pt x="972" y="54"/>
                  </a:lnTo>
                  <a:lnTo>
                    <a:pt x="972" y="54"/>
                  </a:lnTo>
                  <a:lnTo>
                    <a:pt x="967" y="53"/>
                  </a:lnTo>
                  <a:lnTo>
                    <a:pt x="967" y="53"/>
                  </a:lnTo>
                  <a:lnTo>
                    <a:pt x="953" y="53"/>
                  </a:lnTo>
                  <a:lnTo>
                    <a:pt x="951" y="53"/>
                  </a:lnTo>
                  <a:lnTo>
                    <a:pt x="940" y="53"/>
                  </a:lnTo>
                  <a:lnTo>
                    <a:pt x="940" y="53"/>
                  </a:lnTo>
                  <a:lnTo>
                    <a:pt x="936" y="53"/>
                  </a:lnTo>
                  <a:lnTo>
                    <a:pt x="934" y="53"/>
                  </a:lnTo>
                  <a:lnTo>
                    <a:pt x="932" y="54"/>
                  </a:lnTo>
                  <a:lnTo>
                    <a:pt x="932" y="54"/>
                  </a:lnTo>
                  <a:lnTo>
                    <a:pt x="929" y="56"/>
                  </a:lnTo>
                  <a:lnTo>
                    <a:pt x="927" y="58"/>
                  </a:lnTo>
                  <a:lnTo>
                    <a:pt x="925" y="58"/>
                  </a:lnTo>
                  <a:lnTo>
                    <a:pt x="927" y="58"/>
                  </a:lnTo>
                  <a:lnTo>
                    <a:pt x="927" y="58"/>
                  </a:lnTo>
                  <a:lnTo>
                    <a:pt x="931" y="60"/>
                  </a:lnTo>
                  <a:lnTo>
                    <a:pt x="934" y="62"/>
                  </a:lnTo>
                  <a:lnTo>
                    <a:pt x="934" y="62"/>
                  </a:lnTo>
                  <a:lnTo>
                    <a:pt x="931" y="64"/>
                  </a:lnTo>
                  <a:lnTo>
                    <a:pt x="927" y="64"/>
                  </a:lnTo>
                  <a:lnTo>
                    <a:pt x="923" y="64"/>
                  </a:lnTo>
                  <a:lnTo>
                    <a:pt x="923" y="64"/>
                  </a:lnTo>
                  <a:lnTo>
                    <a:pt x="915" y="66"/>
                  </a:lnTo>
                  <a:lnTo>
                    <a:pt x="914" y="66"/>
                  </a:lnTo>
                  <a:lnTo>
                    <a:pt x="912" y="66"/>
                  </a:lnTo>
                  <a:lnTo>
                    <a:pt x="912" y="66"/>
                  </a:lnTo>
                  <a:lnTo>
                    <a:pt x="910" y="68"/>
                  </a:lnTo>
                  <a:lnTo>
                    <a:pt x="906" y="70"/>
                  </a:lnTo>
                  <a:lnTo>
                    <a:pt x="906" y="70"/>
                  </a:lnTo>
                  <a:lnTo>
                    <a:pt x="898" y="70"/>
                  </a:lnTo>
                  <a:lnTo>
                    <a:pt x="893" y="72"/>
                  </a:lnTo>
                  <a:lnTo>
                    <a:pt x="893" y="72"/>
                  </a:lnTo>
                  <a:lnTo>
                    <a:pt x="889" y="72"/>
                  </a:lnTo>
                  <a:lnTo>
                    <a:pt x="887" y="72"/>
                  </a:lnTo>
                  <a:lnTo>
                    <a:pt x="885" y="73"/>
                  </a:lnTo>
                  <a:lnTo>
                    <a:pt x="885" y="73"/>
                  </a:lnTo>
                  <a:lnTo>
                    <a:pt x="881" y="77"/>
                  </a:lnTo>
                  <a:lnTo>
                    <a:pt x="878" y="79"/>
                  </a:lnTo>
                  <a:lnTo>
                    <a:pt x="872" y="79"/>
                  </a:lnTo>
                  <a:lnTo>
                    <a:pt x="872" y="79"/>
                  </a:lnTo>
                  <a:lnTo>
                    <a:pt x="870" y="81"/>
                  </a:lnTo>
                  <a:lnTo>
                    <a:pt x="866" y="83"/>
                  </a:lnTo>
                  <a:lnTo>
                    <a:pt x="866" y="83"/>
                  </a:lnTo>
                  <a:lnTo>
                    <a:pt x="864" y="87"/>
                  </a:lnTo>
                  <a:lnTo>
                    <a:pt x="862" y="89"/>
                  </a:lnTo>
                  <a:lnTo>
                    <a:pt x="861" y="89"/>
                  </a:lnTo>
                  <a:lnTo>
                    <a:pt x="861" y="89"/>
                  </a:lnTo>
                  <a:lnTo>
                    <a:pt x="851" y="89"/>
                  </a:lnTo>
                  <a:lnTo>
                    <a:pt x="851" y="89"/>
                  </a:lnTo>
                  <a:lnTo>
                    <a:pt x="853" y="90"/>
                  </a:lnTo>
                  <a:lnTo>
                    <a:pt x="851" y="92"/>
                  </a:lnTo>
                  <a:lnTo>
                    <a:pt x="849" y="92"/>
                  </a:lnTo>
                  <a:lnTo>
                    <a:pt x="849" y="92"/>
                  </a:lnTo>
                  <a:lnTo>
                    <a:pt x="844" y="92"/>
                  </a:lnTo>
                  <a:lnTo>
                    <a:pt x="842" y="94"/>
                  </a:lnTo>
                  <a:lnTo>
                    <a:pt x="840" y="94"/>
                  </a:lnTo>
                  <a:lnTo>
                    <a:pt x="840" y="94"/>
                  </a:lnTo>
                  <a:lnTo>
                    <a:pt x="840" y="96"/>
                  </a:lnTo>
                  <a:lnTo>
                    <a:pt x="838" y="100"/>
                  </a:lnTo>
                  <a:lnTo>
                    <a:pt x="838" y="104"/>
                  </a:lnTo>
                  <a:lnTo>
                    <a:pt x="838" y="104"/>
                  </a:lnTo>
                  <a:lnTo>
                    <a:pt x="840" y="104"/>
                  </a:lnTo>
                  <a:lnTo>
                    <a:pt x="842" y="104"/>
                  </a:lnTo>
                  <a:lnTo>
                    <a:pt x="840" y="106"/>
                  </a:lnTo>
                  <a:lnTo>
                    <a:pt x="840" y="106"/>
                  </a:lnTo>
                  <a:lnTo>
                    <a:pt x="840" y="107"/>
                  </a:lnTo>
                  <a:lnTo>
                    <a:pt x="840" y="109"/>
                  </a:lnTo>
                  <a:lnTo>
                    <a:pt x="840" y="111"/>
                  </a:lnTo>
                  <a:lnTo>
                    <a:pt x="853" y="121"/>
                  </a:lnTo>
                  <a:lnTo>
                    <a:pt x="853" y="126"/>
                  </a:lnTo>
                  <a:lnTo>
                    <a:pt x="853" y="126"/>
                  </a:lnTo>
                  <a:lnTo>
                    <a:pt x="842" y="128"/>
                  </a:lnTo>
                  <a:lnTo>
                    <a:pt x="842" y="128"/>
                  </a:lnTo>
                  <a:lnTo>
                    <a:pt x="840" y="126"/>
                  </a:lnTo>
                  <a:lnTo>
                    <a:pt x="840" y="126"/>
                  </a:lnTo>
                  <a:lnTo>
                    <a:pt x="838" y="126"/>
                  </a:lnTo>
                  <a:lnTo>
                    <a:pt x="834" y="126"/>
                  </a:lnTo>
                  <a:lnTo>
                    <a:pt x="834" y="126"/>
                  </a:lnTo>
                  <a:lnTo>
                    <a:pt x="828" y="128"/>
                  </a:lnTo>
                  <a:lnTo>
                    <a:pt x="825" y="128"/>
                  </a:lnTo>
                  <a:lnTo>
                    <a:pt x="825" y="128"/>
                  </a:lnTo>
                  <a:lnTo>
                    <a:pt x="815" y="128"/>
                  </a:lnTo>
                  <a:lnTo>
                    <a:pt x="810" y="128"/>
                  </a:lnTo>
                  <a:lnTo>
                    <a:pt x="810" y="128"/>
                  </a:lnTo>
                  <a:lnTo>
                    <a:pt x="806" y="128"/>
                  </a:lnTo>
                  <a:lnTo>
                    <a:pt x="806" y="128"/>
                  </a:lnTo>
                  <a:lnTo>
                    <a:pt x="806" y="130"/>
                  </a:lnTo>
                  <a:lnTo>
                    <a:pt x="800" y="132"/>
                  </a:lnTo>
                  <a:lnTo>
                    <a:pt x="794" y="132"/>
                  </a:lnTo>
                  <a:lnTo>
                    <a:pt x="794" y="132"/>
                  </a:lnTo>
                  <a:lnTo>
                    <a:pt x="787" y="132"/>
                  </a:lnTo>
                  <a:lnTo>
                    <a:pt x="787" y="132"/>
                  </a:lnTo>
                  <a:lnTo>
                    <a:pt x="781" y="132"/>
                  </a:lnTo>
                  <a:lnTo>
                    <a:pt x="781" y="132"/>
                  </a:lnTo>
                  <a:lnTo>
                    <a:pt x="777" y="134"/>
                  </a:lnTo>
                  <a:lnTo>
                    <a:pt x="775" y="134"/>
                  </a:lnTo>
                  <a:lnTo>
                    <a:pt x="766" y="134"/>
                  </a:lnTo>
                  <a:lnTo>
                    <a:pt x="760" y="147"/>
                  </a:lnTo>
                  <a:lnTo>
                    <a:pt x="760" y="147"/>
                  </a:lnTo>
                  <a:lnTo>
                    <a:pt x="760" y="149"/>
                  </a:lnTo>
                  <a:lnTo>
                    <a:pt x="760" y="151"/>
                  </a:lnTo>
                  <a:lnTo>
                    <a:pt x="760" y="153"/>
                  </a:lnTo>
                  <a:lnTo>
                    <a:pt x="760" y="153"/>
                  </a:lnTo>
                  <a:lnTo>
                    <a:pt x="762" y="155"/>
                  </a:lnTo>
                  <a:lnTo>
                    <a:pt x="764" y="157"/>
                  </a:lnTo>
                  <a:lnTo>
                    <a:pt x="764" y="157"/>
                  </a:lnTo>
                  <a:lnTo>
                    <a:pt x="764" y="157"/>
                  </a:lnTo>
                  <a:lnTo>
                    <a:pt x="764" y="168"/>
                  </a:lnTo>
                  <a:lnTo>
                    <a:pt x="764" y="168"/>
                  </a:lnTo>
                  <a:lnTo>
                    <a:pt x="764" y="170"/>
                  </a:lnTo>
                  <a:lnTo>
                    <a:pt x="766" y="172"/>
                  </a:lnTo>
                  <a:lnTo>
                    <a:pt x="768" y="172"/>
                  </a:lnTo>
                  <a:lnTo>
                    <a:pt x="768" y="172"/>
                  </a:lnTo>
                  <a:lnTo>
                    <a:pt x="768" y="172"/>
                  </a:lnTo>
                  <a:lnTo>
                    <a:pt x="768" y="170"/>
                  </a:lnTo>
                  <a:lnTo>
                    <a:pt x="770" y="170"/>
                  </a:lnTo>
                  <a:lnTo>
                    <a:pt x="774" y="172"/>
                  </a:lnTo>
                  <a:lnTo>
                    <a:pt x="774" y="172"/>
                  </a:lnTo>
                  <a:lnTo>
                    <a:pt x="775" y="176"/>
                  </a:lnTo>
                  <a:lnTo>
                    <a:pt x="779" y="176"/>
                  </a:lnTo>
                  <a:lnTo>
                    <a:pt x="783" y="176"/>
                  </a:lnTo>
                  <a:lnTo>
                    <a:pt x="789" y="183"/>
                  </a:lnTo>
                  <a:lnTo>
                    <a:pt x="791" y="189"/>
                  </a:lnTo>
                  <a:lnTo>
                    <a:pt x="791" y="189"/>
                  </a:lnTo>
                  <a:lnTo>
                    <a:pt x="791" y="191"/>
                  </a:lnTo>
                  <a:lnTo>
                    <a:pt x="793" y="191"/>
                  </a:lnTo>
                  <a:lnTo>
                    <a:pt x="791" y="193"/>
                  </a:lnTo>
                  <a:lnTo>
                    <a:pt x="791" y="193"/>
                  </a:lnTo>
                  <a:lnTo>
                    <a:pt x="781" y="191"/>
                  </a:lnTo>
                  <a:lnTo>
                    <a:pt x="775" y="191"/>
                  </a:lnTo>
                  <a:lnTo>
                    <a:pt x="768" y="185"/>
                  </a:lnTo>
                  <a:lnTo>
                    <a:pt x="768" y="185"/>
                  </a:lnTo>
                  <a:lnTo>
                    <a:pt x="762" y="183"/>
                  </a:lnTo>
                  <a:lnTo>
                    <a:pt x="758" y="181"/>
                  </a:lnTo>
                  <a:lnTo>
                    <a:pt x="757" y="179"/>
                  </a:lnTo>
                  <a:lnTo>
                    <a:pt x="757" y="179"/>
                  </a:lnTo>
                  <a:lnTo>
                    <a:pt x="753" y="176"/>
                  </a:lnTo>
                  <a:lnTo>
                    <a:pt x="749" y="174"/>
                  </a:lnTo>
                  <a:lnTo>
                    <a:pt x="747" y="172"/>
                  </a:lnTo>
                  <a:lnTo>
                    <a:pt x="741" y="172"/>
                  </a:lnTo>
                  <a:lnTo>
                    <a:pt x="741" y="172"/>
                  </a:lnTo>
                  <a:lnTo>
                    <a:pt x="736" y="172"/>
                  </a:lnTo>
                  <a:lnTo>
                    <a:pt x="734" y="172"/>
                  </a:lnTo>
                  <a:lnTo>
                    <a:pt x="734" y="172"/>
                  </a:lnTo>
                  <a:lnTo>
                    <a:pt x="734" y="170"/>
                  </a:lnTo>
                  <a:lnTo>
                    <a:pt x="734" y="170"/>
                  </a:lnTo>
                  <a:lnTo>
                    <a:pt x="732" y="170"/>
                  </a:lnTo>
                  <a:lnTo>
                    <a:pt x="728" y="168"/>
                  </a:lnTo>
                  <a:lnTo>
                    <a:pt x="728" y="168"/>
                  </a:lnTo>
                  <a:lnTo>
                    <a:pt x="721" y="164"/>
                  </a:lnTo>
                  <a:lnTo>
                    <a:pt x="715" y="164"/>
                  </a:lnTo>
                  <a:lnTo>
                    <a:pt x="709" y="170"/>
                  </a:lnTo>
                  <a:lnTo>
                    <a:pt x="709" y="170"/>
                  </a:lnTo>
                  <a:lnTo>
                    <a:pt x="709" y="174"/>
                  </a:lnTo>
                  <a:lnTo>
                    <a:pt x="709" y="176"/>
                  </a:lnTo>
                  <a:lnTo>
                    <a:pt x="711" y="176"/>
                  </a:lnTo>
                  <a:lnTo>
                    <a:pt x="713" y="176"/>
                  </a:lnTo>
                  <a:lnTo>
                    <a:pt x="713" y="176"/>
                  </a:lnTo>
                  <a:lnTo>
                    <a:pt x="713" y="177"/>
                  </a:lnTo>
                  <a:lnTo>
                    <a:pt x="715" y="177"/>
                  </a:lnTo>
                  <a:lnTo>
                    <a:pt x="715" y="179"/>
                  </a:lnTo>
                  <a:lnTo>
                    <a:pt x="719" y="179"/>
                  </a:lnTo>
                  <a:lnTo>
                    <a:pt x="719" y="179"/>
                  </a:lnTo>
                  <a:lnTo>
                    <a:pt x="723" y="179"/>
                  </a:lnTo>
                  <a:lnTo>
                    <a:pt x="724" y="177"/>
                  </a:lnTo>
                  <a:lnTo>
                    <a:pt x="724" y="177"/>
                  </a:lnTo>
                  <a:lnTo>
                    <a:pt x="724" y="179"/>
                  </a:lnTo>
                  <a:lnTo>
                    <a:pt x="724" y="179"/>
                  </a:lnTo>
                  <a:lnTo>
                    <a:pt x="726" y="181"/>
                  </a:lnTo>
                  <a:lnTo>
                    <a:pt x="726" y="185"/>
                  </a:lnTo>
                  <a:lnTo>
                    <a:pt x="728" y="185"/>
                  </a:lnTo>
                  <a:lnTo>
                    <a:pt x="728" y="185"/>
                  </a:lnTo>
                  <a:lnTo>
                    <a:pt x="724" y="185"/>
                  </a:lnTo>
                  <a:lnTo>
                    <a:pt x="724" y="185"/>
                  </a:lnTo>
                  <a:lnTo>
                    <a:pt x="715" y="185"/>
                  </a:lnTo>
                  <a:lnTo>
                    <a:pt x="715" y="185"/>
                  </a:lnTo>
                  <a:lnTo>
                    <a:pt x="711" y="185"/>
                  </a:lnTo>
                  <a:lnTo>
                    <a:pt x="709" y="185"/>
                  </a:lnTo>
                  <a:lnTo>
                    <a:pt x="707" y="183"/>
                  </a:lnTo>
                  <a:lnTo>
                    <a:pt x="706" y="183"/>
                  </a:lnTo>
                  <a:lnTo>
                    <a:pt x="706" y="183"/>
                  </a:lnTo>
                  <a:lnTo>
                    <a:pt x="700" y="181"/>
                  </a:lnTo>
                  <a:lnTo>
                    <a:pt x="698" y="183"/>
                  </a:lnTo>
                  <a:lnTo>
                    <a:pt x="700" y="185"/>
                  </a:lnTo>
                  <a:lnTo>
                    <a:pt x="700" y="185"/>
                  </a:lnTo>
                  <a:lnTo>
                    <a:pt x="702" y="189"/>
                  </a:lnTo>
                  <a:lnTo>
                    <a:pt x="706" y="193"/>
                  </a:lnTo>
                  <a:lnTo>
                    <a:pt x="709" y="198"/>
                  </a:lnTo>
                  <a:lnTo>
                    <a:pt x="709" y="198"/>
                  </a:lnTo>
                  <a:lnTo>
                    <a:pt x="715" y="200"/>
                  </a:lnTo>
                  <a:lnTo>
                    <a:pt x="717" y="202"/>
                  </a:lnTo>
                  <a:lnTo>
                    <a:pt x="721" y="202"/>
                  </a:lnTo>
                  <a:lnTo>
                    <a:pt x="721" y="202"/>
                  </a:lnTo>
                  <a:lnTo>
                    <a:pt x="723" y="202"/>
                  </a:lnTo>
                  <a:lnTo>
                    <a:pt x="724" y="202"/>
                  </a:lnTo>
                  <a:lnTo>
                    <a:pt x="724" y="202"/>
                  </a:lnTo>
                  <a:lnTo>
                    <a:pt x="726" y="202"/>
                  </a:lnTo>
                  <a:lnTo>
                    <a:pt x="726" y="202"/>
                  </a:lnTo>
                  <a:lnTo>
                    <a:pt x="734" y="210"/>
                  </a:lnTo>
                  <a:lnTo>
                    <a:pt x="740" y="215"/>
                  </a:lnTo>
                  <a:lnTo>
                    <a:pt x="740" y="215"/>
                  </a:lnTo>
                  <a:lnTo>
                    <a:pt x="732" y="215"/>
                  </a:lnTo>
                  <a:lnTo>
                    <a:pt x="732" y="215"/>
                  </a:lnTo>
                  <a:lnTo>
                    <a:pt x="730" y="213"/>
                  </a:lnTo>
                  <a:lnTo>
                    <a:pt x="728" y="213"/>
                  </a:lnTo>
                  <a:lnTo>
                    <a:pt x="728" y="211"/>
                  </a:lnTo>
                  <a:lnTo>
                    <a:pt x="724" y="211"/>
                  </a:lnTo>
                  <a:lnTo>
                    <a:pt x="724" y="211"/>
                  </a:lnTo>
                  <a:lnTo>
                    <a:pt x="719" y="210"/>
                  </a:lnTo>
                  <a:lnTo>
                    <a:pt x="715" y="210"/>
                  </a:lnTo>
                  <a:lnTo>
                    <a:pt x="709" y="206"/>
                  </a:lnTo>
                  <a:lnTo>
                    <a:pt x="709" y="206"/>
                  </a:lnTo>
                  <a:lnTo>
                    <a:pt x="698" y="206"/>
                  </a:lnTo>
                  <a:lnTo>
                    <a:pt x="698" y="206"/>
                  </a:lnTo>
                  <a:lnTo>
                    <a:pt x="694" y="206"/>
                  </a:lnTo>
                  <a:lnTo>
                    <a:pt x="692" y="206"/>
                  </a:lnTo>
                  <a:lnTo>
                    <a:pt x="688" y="204"/>
                  </a:lnTo>
                  <a:lnTo>
                    <a:pt x="688" y="204"/>
                  </a:lnTo>
                  <a:lnTo>
                    <a:pt x="690" y="200"/>
                  </a:lnTo>
                  <a:lnTo>
                    <a:pt x="690" y="198"/>
                  </a:lnTo>
                  <a:lnTo>
                    <a:pt x="688" y="194"/>
                  </a:lnTo>
                  <a:lnTo>
                    <a:pt x="688" y="194"/>
                  </a:lnTo>
                  <a:lnTo>
                    <a:pt x="688" y="193"/>
                  </a:lnTo>
                  <a:lnTo>
                    <a:pt x="687" y="189"/>
                  </a:lnTo>
                  <a:lnTo>
                    <a:pt x="687" y="185"/>
                  </a:lnTo>
                  <a:lnTo>
                    <a:pt x="687" y="185"/>
                  </a:lnTo>
                  <a:lnTo>
                    <a:pt x="688" y="185"/>
                  </a:lnTo>
                  <a:lnTo>
                    <a:pt x="690" y="181"/>
                  </a:lnTo>
                  <a:lnTo>
                    <a:pt x="692" y="177"/>
                  </a:lnTo>
                  <a:lnTo>
                    <a:pt x="692" y="177"/>
                  </a:lnTo>
                  <a:lnTo>
                    <a:pt x="692" y="168"/>
                  </a:lnTo>
                  <a:lnTo>
                    <a:pt x="687" y="155"/>
                  </a:lnTo>
                  <a:lnTo>
                    <a:pt x="683" y="157"/>
                  </a:lnTo>
                  <a:lnTo>
                    <a:pt x="683" y="157"/>
                  </a:lnTo>
                  <a:lnTo>
                    <a:pt x="681" y="159"/>
                  </a:lnTo>
                  <a:lnTo>
                    <a:pt x="679" y="160"/>
                  </a:lnTo>
                  <a:lnTo>
                    <a:pt x="679" y="162"/>
                  </a:lnTo>
                  <a:lnTo>
                    <a:pt x="681" y="162"/>
                  </a:lnTo>
                  <a:lnTo>
                    <a:pt x="681" y="162"/>
                  </a:lnTo>
                  <a:lnTo>
                    <a:pt x="683" y="164"/>
                  </a:lnTo>
                  <a:lnTo>
                    <a:pt x="683" y="168"/>
                  </a:lnTo>
                  <a:lnTo>
                    <a:pt x="683" y="172"/>
                  </a:lnTo>
                  <a:lnTo>
                    <a:pt x="683" y="172"/>
                  </a:lnTo>
                  <a:lnTo>
                    <a:pt x="683" y="177"/>
                  </a:lnTo>
                  <a:lnTo>
                    <a:pt x="683" y="179"/>
                  </a:lnTo>
                  <a:lnTo>
                    <a:pt x="681" y="181"/>
                  </a:lnTo>
                  <a:lnTo>
                    <a:pt x="679" y="181"/>
                  </a:lnTo>
                  <a:lnTo>
                    <a:pt x="679" y="181"/>
                  </a:lnTo>
                  <a:lnTo>
                    <a:pt x="677" y="181"/>
                  </a:lnTo>
                  <a:lnTo>
                    <a:pt x="677" y="181"/>
                  </a:lnTo>
                  <a:lnTo>
                    <a:pt x="677" y="183"/>
                  </a:lnTo>
                  <a:lnTo>
                    <a:pt x="673" y="183"/>
                  </a:lnTo>
                  <a:lnTo>
                    <a:pt x="673" y="183"/>
                  </a:lnTo>
                  <a:lnTo>
                    <a:pt x="668" y="183"/>
                  </a:lnTo>
                  <a:lnTo>
                    <a:pt x="664" y="185"/>
                  </a:lnTo>
                  <a:lnTo>
                    <a:pt x="664" y="189"/>
                  </a:lnTo>
                  <a:lnTo>
                    <a:pt x="664" y="189"/>
                  </a:lnTo>
                  <a:lnTo>
                    <a:pt x="664" y="191"/>
                  </a:lnTo>
                  <a:lnTo>
                    <a:pt x="662" y="196"/>
                  </a:lnTo>
                  <a:lnTo>
                    <a:pt x="658" y="200"/>
                  </a:lnTo>
                  <a:lnTo>
                    <a:pt x="658" y="200"/>
                  </a:lnTo>
                  <a:lnTo>
                    <a:pt x="670" y="213"/>
                  </a:lnTo>
                  <a:lnTo>
                    <a:pt x="670" y="213"/>
                  </a:lnTo>
                  <a:lnTo>
                    <a:pt x="671" y="217"/>
                  </a:lnTo>
                  <a:lnTo>
                    <a:pt x="673" y="223"/>
                  </a:lnTo>
                  <a:lnTo>
                    <a:pt x="673" y="227"/>
                  </a:lnTo>
                  <a:lnTo>
                    <a:pt x="668" y="238"/>
                  </a:lnTo>
                  <a:lnTo>
                    <a:pt x="668" y="238"/>
                  </a:lnTo>
                  <a:lnTo>
                    <a:pt x="666" y="247"/>
                  </a:lnTo>
                  <a:lnTo>
                    <a:pt x="666" y="247"/>
                  </a:lnTo>
                  <a:lnTo>
                    <a:pt x="668" y="257"/>
                  </a:lnTo>
                  <a:lnTo>
                    <a:pt x="668" y="264"/>
                  </a:lnTo>
                  <a:lnTo>
                    <a:pt x="671" y="270"/>
                  </a:lnTo>
                  <a:lnTo>
                    <a:pt x="671" y="270"/>
                  </a:lnTo>
                  <a:lnTo>
                    <a:pt x="675" y="272"/>
                  </a:lnTo>
                  <a:lnTo>
                    <a:pt x="679" y="272"/>
                  </a:lnTo>
                  <a:lnTo>
                    <a:pt x="683" y="270"/>
                  </a:lnTo>
                  <a:lnTo>
                    <a:pt x="683" y="270"/>
                  </a:lnTo>
                  <a:lnTo>
                    <a:pt x="683" y="270"/>
                  </a:lnTo>
                  <a:lnTo>
                    <a:pt x="687" y="266"/>
                  </a:lnTo>
                  <a:lnTo>
                    <a:pt x="688" y="264"/>
                  </a:lnTo>
                  <a:lnTo>
                    <a:pt x="690" y="264"/>
                  </a:lnTo>
                  <a:lnTo>
                    <a:pt x="690" y="264"/>
                  </a:lnTo>
                  <a:lnTo>
                    <a:pt x="700" y="264"/>
                  </a:lnTo>
                  <a:lnTo>
                    <a:pt x="706" y="268"/>
                  </a:lnTo>
                  <a:lnTo>
                    <a:pt x="706" y="268"/>
                  </a:lnTo>
                  <a:lnTo>
                    <a:pt x="709" y="268"/>
                  </a:lnTo>
                  <a:lnTo>
                    <a:pt x="713" y="270"/>
                  </a:lnTo>
                  <a:lnTo>
                    <a:pt x="715" y="272"/>
                  </a:lnTo>
                  <a:lnTo>
                    <a:pt x="715" y="272"/>
                  </a:lnTo>
                  <a:lnTo>
                    <a:pt x="717" y="272"/>
                  </a:lnTo>
                  <a:lnTo>
                    <a:pt x="719" y="272"/>
                  </a:lnTo>
                  <a:lnTo>
                    <a:pt x="721" y="274"/>
                  </a:lnTo>
                  <a:lnTo>
                    <a:pt x="723" y="276"/>
                  </a:lnTo>
                  <a:lnTo>
                    <a:pt x="723" y="276"/>
                  </a:lnTo>
                  <a:lnTo>
                    <a:pt x="721" y="283"/>
                  </a:lnTo>
                  <a:lnTo>
                    <a:pt x="721" y="285"/>
                  </a:lnTo>
                  <a:lnTo>
                    <a:pt x="723" y="289"/>
                  </a:lnTo>
                  <a:lnTo>
                    <a:pt x="723" y="289"/>
                  </a:lnTo>
                  <a:lnTo>
                    <a:pt x="723" y="291"/>
                  </a:lnTo>
                  <a:lnTo>
                    <a:pt x="723" y="293"/>
                  </a:lnTo>
                  <a:lnTo>
                    <a:pt x="721" y="297"/>
                  </a:lnTo>
                  <a:lnTo>
                    <a:pt x="719" y="304"/>
                  </a:lnTo>
                  <a:lnTo>
                    <a:pt x="724" y="308"/>
                  </a:lnTo>
                  <a:lnTo>
                    <a:pt x="736" y="310"/>
                  </a:lnTo>
                  <a:lnTo>
                    <a:pt x="721" y="314"/>
                  </a:lnTo>
                  <a:lnTo>
                    <a:pt x="717" y="310"/>
                  </a:lnTo>
                  <a:lnTo>
                    <a:pt x="717" y="310"/>
                  </a:lnTo>
                  <a:lnTo>
                    <a:pt x="715" y="306"/>
                  </a:lnTo>
                  <a:lnTo>
                    <a:pt x="715" y="302"/>
                  </a:lnTo>
                  <a:lnTo>
                    <a:pt x="715" y="300"/>
                  </a:lnTo>
                  <a:lnTo>
                    <a:pt x="715" y="300"/>
                  </a:lnTo>
                  <a:lnTo>
                    <a:pt x="713" y="297"/>
                  </a:lnTo>
                  <a:lnTo>
                    <a:pt x="713" y="291"/>
                  </a:lnTo>
                  <a:lnTo>
                    <a:pt x="713" y="283"/>
                  </a:lnTo>
                  <a:lnTo>
                    <a:pt x="706" y="274"/>
                  </a:lnTo>
                  <a:lnTo>
                    <a:pt x="692" y="274"/>
                  </a:lnTo>
                  <a:lnTo>
                    <a:pt x="692" y="274"/>
                  </a:lnTo>
                  <a:lnTo>
                    <a:pt x="687" y="274"/>
                  </a:lnTo>
                  <a:lnTo>
                    <a:pt x="683" y="276"/>
                  </a:lnTo>
                  <a:lnTo>
                    <a:pt x="679" y="278"/>
                  </a:lnTo>
                  <a:lnTo>
                    <a:pt x="679" y="278"/>
                  </a:lnTo>
                  <a:lnTo>
                    <a:pt x="677" y="280"/>
                  </a:lnTo>
                  <a:lnTo>
                    <a:pt x="677" y="280"/>
                  </a:lnTo>
                  <a:lnTo>
                    <a:pt x="675" y="281"/>
                  </a:lnTo>
                  <a:lnTo>
                    <a:pt x="675" y="285"/>
                  </a:lnTo>
                  <a:lnTo>
                    <a:pt x="675" y="289"/>
                  </a:lnTo>
                  <a:lnTo>
                    <a:pt x="677" y="291"/>
                  </a:lnTo>
                  <a:lnTo>
                    <a:pt x="677" y="291"/>
                  </a:lnTo>
                  <a:lnTo>
                    <a:pt x="683" y="295"/>
                  </a:lnTo>
                  <a:lnTo>
                    <a:pt x="683" y="297"/>
                  </a:lnTo>
                  <a:lnTo>
                    <a:pt x="683" y="297"/>
                  </a:lnTo>
                  <a:lnTo>
                    <a:pt x="683" y="298"/>
                  </a:lnTo>
                  <a:lnTo>
                    <a:pt x="683" y="298"/>
                  </a:lnTo>
                  <a:lnTo>
                    <a:pt x="679" y="302"/>
                  </a:lnTo>
                  <a:lnTo>
                    <a:pt x="679" y="306"/>
                  </a:lnTo>
                  <a:lnTo>
                    <a:pt x="673" y="314"/>
                  </a:lnTo>
                  <a:lnTo>
                    <a:pt x="671" y="316"/>
                  </a:lnTo>
                  <a:lnTo>
                    <a:pt x="668" y="327"/>
                  </a:lnTo>
                  <a:lnTo>
                    <a:pt x="647" y="334"/>
                  </a:lnTo>
                  <a:lnTo>
                    <a:pt x="647" y="334"/>
                  </a:lnTo>
                  <a:lnTo>
                    <a:pt x="649" y="340"/>
                  </a:lnTo>
                  <a:lnTo>
                    <a:pt x="649" y="344"/>
                  </a:lnTo>
                  <a:lnTo>
                    <a:pt x="647" y="344"/>
                  </a:lnTo>
                  <a:lnTo>
                    <a:pt x="647" y="344"/>
                  </a:lnTo>
                  <a:lnTo>
                    <a:pt x="647" y="344"/>
                  </a:lnTo>
                  <a:lnTo>
                    <a:pt x="641" y="344"/>
                  </a:lnTo>
                  <a:lnTo>
                    <a:pt x="634" y="344"/>
                  </a:lnTo>
                  <a:lnTo>
                    <a:pt x="634" y="344"/>
                  </a:lnTo>
                  <a:lnTo>
                    <a:pt x="619" y="344"/>
                  </a:lnTo>
                  <a:lnTo>
                    <a:pt x="619" y="344"/>
                  </a:lnTo>
                  <a:lnTo>
                    <a:pt x="620" y="344"/>
                  </a:lnTo>
                  <a:lnTo>
                    <a:pt x="619" y="344"/>
                  </a:lnTo>
                  <a:lnTo>
                    <a:pt x="613" y="344"/>
                  </a:lnTo>
                  <a:lnTo>
                    <a:pt x="613" y="344"/>
                  </a:lnTo>
                  <a:lnTo>
                    <a:pt x="600" y="338"/>
                  </a:lnTo>
                  <a:lnTo>
                    <a:pt x="598" y="336"/>
                  </a:lnTo>
                  <a:lnTo>
                    <a:pt x="598" y="336"/>
                  </a:lnTo>
                  <a:lnTo>
                    <a:pt x="596" y="336"/>
                  </a:lnTo>
                  <a:lnTo>
                    <a:pt x="598" y="334"/>
                  </a:lnTo>
                  <a:lnTo>
                    <a:pt x="600" y="334"/>
                  </a:lnTo>
                  <a:lnTo>
                    <a:pt x="603" y="334"/>
                  </a:lnTo>
                  <a:lnTo>
                    <a:pt x="603" y="334"/>
                  </a:lnTo>
                  <a:lnTo>
                    <a:pt x="605" y="334"/>
                  </a:lnTo>
                  <a:lnTo>
                    <a:pt x="607" y="334"/>
                  </a:lnTo>
                  <a:lnTo>
                    <a:pt x="609" y="338"/>
                  </a:lnTo>
                  <a:lnTo>
                    <a:pt x="609" y="340"/>
                  </a:lnTo>
                  <a:lnTo>
                    <a:pt x="611" y="340"/>
                  </a:lnTo>
                  <a:lnTo>
                    <a:pt x="611" y="340"/>
                  </a:lnTo>
                  <a:lnTo>
                    <a:pt x="615" y="338"/>
                  </a:lnTo>
                  <a:lnTo>
                    <a:pt x="615" y="338"/>
                  </a:lnTo>
                  <a:lnTo>
                    <a:pt x="620" y="336"/>
                  </a:lnTo>
                  <a:lnTo>
                    <a:pt x="624" y="334"/>
                  </a:lnTo>
                  <a:lnTo>
                    <a:pt x="626" y="334"/>
                  </a:lnTo>
                  <a:lnTo>
                    <a:pt x="626" y="336"/>
                  </a:lnTo>
                  <a:lnTo>
                    <a:pt x="626" y="336"/>
                  </a:lnTo>
                  <a:lnTo>
                    <a:pt x="630" y="334"/>
                  </a:lnTo>
                  <a:lnTo>
                    <a:pt x="634" y="334"/>
                  </a:lnTo>
                  <a:lnTo>
                    <a:pt x="634" y="334"/>
                  </a:lnTo>
                  <a:lnTo>
                    <a:pt x="634" y="334"/>
                  </a:lnTo>
                  <a:lnTo>
                    <a:pt x="634" y="334"/>
                  </a:lnTo>
                  <a:lnTo>
                    <a:pt x="634" y="331"/>
                  </a:lnTo>
                  <a:lnTo>
                    <a:pt x="634" y="331"/>
                  </a:lnTo>
                  <a:lnTo>
                    <a:pt x="634" y="331"/>
                  </a:lnTo>
                  <a:lnTo>
                    <a:pt x="636" y="327"/>
                  </a:lnTo>
                  <a:lnTo>
                    <a:pt x="636" y="327"/>
                  </a:lnTo>
                  <a:lnTo>
                    <a:pt x="641" y="319"/>
                  </a:lnTo>
                  <a:lnTo>
                    <a:pt x="641" y="319"/>
                  </a:lnTo>
                  <a:lnTo>
                    <a:pt x="647" y="314"/>
                  </a:lnTo>
                  <a:lnTo>
                    <a:pt x="647" y="314"/>
                  </a:lnTo>
                  <a:lnTo>
                    <a:pt x="651" y="310"/>
                  </a:lnTo>
                  <a:lnTo>
                    <a:pt x="653" y="308"/>
                  </a:lnTo>
                  <a:lnTo>
                    <a:pt x="654" y="306"/>
                  </a:lnTo>
                  <a:lnTo>
                    <a:pt x="656" y="306"/>
                  </a:lnTo>
                  <a:lnTo>
                    <a:pt x="656" y="306"/>
                  </a:lnTo>
                  <a:lnTo>
                    <a:pt x="660" y="302"/>
                  </a:lnTo>
                  <a:lnTo>
                    <a:pt x="660" y="298"/>
                  </a:lnTo>
                  <a:lnTo>
                    <a:pt x="660" y="298"/>
                  </a:lnTo>
                  <a:lnTo>
                    <a:pt x="660" y="297"/>
                  </a:lnTo>
                  <a:lnTo>
                    <a:pt x="658" y="295"/>
                  </a:lnTo>
                  <a:lnTo>
                    <a:pt x="660" y="293"/>
                  </a:lnTo>
                  <a:lnTo>
                    <a:pt x="660" y="293"/>
                  </a:lnTo>
                  <a:lnTo>
                    <a:pt x="662" y="291"/>
                  </a:lnTo>
                  <a:lnTo>
                    <a:pt x="664" y="289"/>
                  </a:lnTo>
                  <a:lnTo>
                    <a:pt x="664" y="285"/>
                  </a:lnTo>
                  <a:lnTo>
                    <a:pt x="664" y="285"/>
                  </a:lnTo>
                  <a:lnTo>
                    <a:pt x="662" y="285"/>
                  </a:lnTo>
                  <a:lnTo>
                    <a:pt x="662" y="281"/>
                  </a:lnTo>
                  <a:lnTo>
                    <a:pt x="662" y="280"/>
                  </a:lnTo>
                  <a:lnTo>
                    <a:pt x="660" y="278"/>
                  </a:lnTo>
                  <a:lnTo>
                    <a:pt x="660" y="278"/>
                  </a:lnTo>
                  <a:lnTo>
                    <a:pt x="656" y="274"/>
                  </a:lnTo>
                  <a:lnTo>
                    <a:pt x="656" y="274"/>
                  </a:lnTo>
                  <a:lnTo>
                    <a:pt x="649" y="274"/>
                  </a:lnTo>
                  <a:lnTo>
                    <a:pt x="649" y="274"/>
                  </a:lnTo>
                  <a:lnTo>
                    <a:pt x="649" y="257"/>
                  </a:lnTo>
                  <a:lnTo>
                    <a:pt x="649" y="257"/>
                  </a:lnTo>
                  <a:lnTo>
                    <a:pt x="651" y="242"/>
                  </a:lnTo>
                  <a:lnTo>
                    <a:pt x="651" y="242"/>
                  </a:lnTo>
                  <a:lnTo>
                    <a:pt x="651" y="234"/>
                  </a:lnTo>
                  <a:lnTo>
                    <a:pt x="651" y="234"/>
                  </a:lnTo>
                  <a:lnTo>
                    <a:pt x="651" y="230"/>
                  </a:lnTo>
                  <a:lnTo>
                    <a:pt x="653" y="223"/>
                  </a:lnTo>
                  <a:lnTo>
                    <a:pt x="653" y="223"/>
                  </a:lnTo>
                  <a:lnTo>
                    <a:pt x="651" y="219"/>
                  </a:lnTo>
                  <a:lnTo>
                    <a:pt x="651" y="213"/>
                  </a:lnTo>
                  <a:lnTo>
                    <a:pt x="647" y="210"/>
                  </a:lnTo>
                  <a:lnTo>
                    <a:pt x="647" y="210"/>
                  </a:lnTo>
                  <a:lnTo>
                    <a:pt x="645" y="210"/>
                  </a:lnTo>
                  <a:lnTo>
                    <a:pt x="641" y="206"/>
                  </a:lnTo>
                  <a:lnTo>
                    <a:pt x="641" y="206"/>
                  </a:lnTo>
                  <a:lnTo>
                    <a:pt x="641" y="206"/>
                  </a:lnTo>
                  <a:lnTo>
                    <a:pt x="637" y="202"/>
                  </a:lnTo>
                  <a:lnTo>
                    <a:pt x="637" y="202"/>
                  </a:lnTo>
                  <a:lnTo>
                    <a:pt x="639" y="200"/>
                  </a:lnTo>
                  <a:lnTo>
                    <a:pt x="639" y="200"/>
                  </a:lnTo>
                  <a:lnTo>
                    <a:pt x="641" y="196"/>
                  </a:lnTo>
                  <a:lnTo>
                    <a:pt x="643" y="193"/>
                  </a:lnTo>
                  <a:lnTo>
                    <a:pt x="643" y="193"/>
                  </a:lnTo>
                  <a:lnTo>
                    <a:pt x="649" y="187"/>
                  </a:lnTo>
                  <a:lnTo>
                    <a:pt x="649" y="187"/>
                  </a:lnTo>
                  <a:lnTo>
                    <a:pt x="651" y="185"/>
                  </a:lnTo>
                  <a:lnTo>
                    <a:pt x="651" y="181"/>
                  </a:lnTo>
                  <a:lnTo>
                    <a:pt x="651" y="177"/>
                  </a:lnTo>
                  <a:lnTo>
                    <a:pt x="651" y="177"/>
                  </a:lnTo>
                  <a:lnTo>
                    <a:pt x="651" y="168"/>
                  </a:lnTo>
                  <a:lnTo>
                    <a:pt x="651" y="168"/>
                  </a:lnTo>
                  <a:lnTo>
                    <a:pt x="653" y="166"/>
                  </a:lnTo>
                  <a:lnTo>
                    <a:pt x="653" y="164"/>
                  </a:lnTo>
                  <a:lnTo>
                    <a:pt x="653" y="160"/>
                  </a:lnTo>
                  <a:lnTo>
                    <a:pt x="653" y="160"/>
                  </a:lnTo>
                  <a:lnTo>
                    <a:pt x="651" y="160"/>
                  </a:lnTo>
                  <a:lnTo>
                    <a:pt x="651" y="160"/>
                  </a:lnTo>
                  <a:lnTo>
                    <a:pt x="641" y="159"/>
                  </a:lnTo>
                  <a:lnTo>
                    <a:pt x="634" y="159"/>
                  </a:lnTo>
                  <a:lnTo>
                    <a:pt x="634" y="159"/>
                  </a:lnTo>
                  <a:lnTo>
                    <a:pt x="617" y="157"/>
                  </a:lnTo>
                  <a:lnTo>
                    <a:pt x="609" y="157"/>
                  </a:lnTo>
                  <a:lnTo>
                    <a:pt x="607" y="157"/>
                  </a:lnTo>
                  <a:lnTo>
                    <a:pt x="603" y="155"/>
                  </a:lnTo>
                  <a:lnTo>
                    <a:pt x="594" y="168"/>
                  </a:lnTo>
                  <a:lnTo>
                    <a:pt x="594" y="168"/>
                  </a:lnTo>
                  <a:lnTo>
                    <a:pt x="594" y="174"/>
                  </a:lnTo>
                  <a:lnTo>
                    <a:pt x="594" y="176"/>
                  </a:lnTo>
                  <a:lnTo>
                    <a:pt x="594" y="179"/>
                  </a:lnTo>
                  <a:lnTo>
                    <a:pt x="594" y="179"/>
                  </a:lnTo>
                  <a:lnTo>
                    <a:pt x="592" y="181"/>
                  </a:lnTo>
                  <a:lnTo>
                    <a:pt x="590" y="185"/>
                  </a:lnTo>
                  <a:lnTo>
                    <a:pt x="590" y="185"/>
                  </a:lnTo>
                  <a:lnTo>
                    <a:pt x="583" y="191"/>
                  </a:lnTo>
                  <a:lnTo>
                    <a:pt x="579" y="193"/>
                  </a:lnTo>
                  <a:lnTo>
                    <a:pt x="579" y="194"/>
                  </a:lnTo>
                  <a:lnTo>
                    <a:pt x="579" y="194"/>
                  </a:lnTo>
                  <a:lnTo>
                    <a:pt x="579" y="194"/>
                  </a:lnTo>
                  <a:lnTo>
                    <a:pt x="581" y="194"/>
                  </a:lnTo>
                  <a:lnTo>
                    <a:pt x="579" y="196"/>
                  </a:lnTo>
                  <a:lnTo>
                    <a:pt x="577" y="198"/>
                  </a:lnTo>
                  <a:lnTo>
                    <a:pt x="571" y="202"/>
                  </a:lnTo>
                  <a:lnTo>
                    <a:pt x="564" y="210"/>
                  </a:lnTo>
                  <a:lnTo>
                    <a:pt x="564" y="210"/>
                  </a:lnTo>
                  <a:lnTo>
                    <a:pt x="566" y="211"/>
                  </a:lnTo>
                  <a:lnTo>
                    <a:pt x="567" y="215"/>
                  </a:lnTo>
                  <a:lnTo>
                    <a:pt x="567" y="215"/>
                  </a:lnTo>
                  <a:lnTo>
                    <a:pt x="567" y="217"/>
                  </a:lnTo>
                  <a:lnTo>
                    <a:pt x="569" y="217"/>
                  </a:lnTo>
                  <a:lnTo>
                    <a:pt x="571" y="219"/>
                  </a:lnTo>
                  <a:lnTo>
                    <a:pt x="571" y="219"/>
                  </a:lnTo>
                  <a:lnTo>
                    <a:pt x="571" y="219"/>
                  </a:lnTo>
                  <a:lnTo>
                    <a:pt x="571" y="225"/>
                  </a:lnTo>
                  <a:lnTo>
                    <a:pt x="571" y="230"/>
                  </a:lnTo>
                  <a:lnTo>
                    <a:pt x="571" y="230"/>
                  </a:lnTo>
                  <a:lnTo>
                    <a:pt x="569" y="230"/>
                  </a:lnTo>
                  <a:lnTo>
                    <a:pt x="567" y="232"/>
                  </a:lnTo>
                  <a:lnTo>
                    <a:pt x="567" y="234"/>
                  </a:lnTo>
                  <a:lnTo>
                    <a:pt x="567" y="236"/>
                  </a:lnTo>
                  <a:lnTo>
                    <a:pt x="567" y="236"/>
                  </a:lnTo>
                  <a:lnTo>
                    <a:pt x="567" y="236"/>
                  </a:lnTo>
                  <a:lnTo>
                    <a:pt x="567" y="238"/>
                  </a:lnTo>
                  <a:lnTo>
                    <a:pt x="569" y="242"/>
                  </a:lnTo>
                  <a:lnTo>
                    <a:pt x="569" y="244"/>
                  </a:lnTo>
                  <a:lnTo>
                    <a:pt x="569" y="244"/>
                  </a:lnTo>
                  <a:lnTo>
                    <a:pt x="567" y="244"/>
                  </a:lnTo>
                  <a:lnTo>
                    <a:pt x="567" y="244"/>
                  </a:lnTo>
                  <a:lnTo>
                    <a:pt x="567" y="246"/>
                  </a:lnTo>
                  <a:lnTo>
                    <a:pt x="567" y="246"/>
                  </a:lnTo>
                  <a:lnTo>
                    <a:pt x="567" y="249"/>
                  </a:lnTo>
                  <a:lnTo>
                    <a:pt x="567" y="251"/>
                  </a:lnTo>
                  <a:lnTo>
                    <a:pt x="569" y="253"/>
                  </a:lnTo>
                  <a:lnTo>
                    <a:pt x="571" y="253"/>
                  </a:lnTo>
                  <a:lnTo>
                    <a:pt x="571" y="253"/>
                  </a:lnTo>
                  <a:lnTo>
                    <a:pt x="573" y="255"/>
                  </a:lnTo>
                  <a:lnTo>
                    <a:pt x="575" y="255"/>
                  </a:lnTo>
                  <a:lnTo>
                    <a:pt x="575" y="257"/>
                  </a:lnTo>
                  <a:lnTo>
                    <a:pt x="577" y="257"/>
                  </a:lnTo>
                  <a:lnTo>
                    <a:pt x="577" y="257"/>
                  </a:lnTo>
                  <a:lnTo>
                    <a:pt x="583" y="257"/>
                  </a:lnTo>
                  <a:lnTo>
                    <a:pt x="586" y="257"/>
                  </a:lnTo>
                  <a:lnTo>
                    <a:pt x="588" y="261"/>
                  </a:lnTo>
                  <a:lnTo>
                    <a:pt x="590" y="261"/>
                  </a:lnTo>
                  <a:lnTo>
                    <a:pt x="588" y="261"/>
                  </a:lnTo>
                  <a:lnTo>
                    <a:pt x="588" y="261"/>
                  </a:lnTo>
                  <a:lnTo>
                    <a:pt x="588" y="264"/>
                  </a:lnTo>
                  <a:lnTo>
                    <a:pt x="588" y="266"/>
                  </a:lnTo>
                  <a:lnTo>
                    <a:pt x="592" y="272"/>
                  </a:lnTo>
                  <a:lnTo>
                    <a:pt x="592" y="272"/>
                  </a:lnTo>
                  <a:lnTo>
                    <a:pt x="594" y="272"/>
                  </a:lnTo>
                  <a:lnTo>
                    <a:pt x="598" y="274"/>
                  </a:lnTo>
                  <a:lnTo>
                    <a:pt x="598" y="274"/>
                  </a:lnTo>
                  <a:lnTo>
                    <a:pt x="594" y="278"/>
                  </a:lnTo>
                  <a:lnTo>
                    <a:pt x="594" y="280"/>
                  </a:lnTo>
                  <a:lnTo>
                    <a:pt x="594" y="281"/>
                  </a:lnTo>
                  <a:lnTo>
                    <a:pt x="594" y="281"/>
                  </a:lnTo>
                  <a:lnTo>
                    <a:pt x="594" y="281"/>
                  </a:lnTo>
                  <a:lnTo>
                    <a:pt x="594" y="281"/>
                  </a:lnTo>
                  <a:lnTo>
                    <a:pt x="594" y="285"/>
                  </a:lnTo>
                  <a:lnTo>
                    <a:pt x="592" y="287"/>
                  </a:lnTo>
                  <a:lnTo>
                    <a:pt x="588" y="291"/>
                  </a:lnTo>
                  <a:lnTo>
                    <a:pt x="588" y="291"/>
                  </a:lnTo>
                  <a:lnTo>
                    <a:pt x="583" y="291"/>
                  </a:lnTo>
                  <a:lnTo>
                    <a:pt x="581" y="291"/>
                  </a:lnTo>
                  <a:lnTo>
                    <a:pt x="579" y="289"/>
                  </a:lnTo>
                  <a:lnTo>
                    <a:pt x="575" y="285"/>
                  </a:lnTo>
                  <a:lnTo>
                    <a:pt x="575" y="285"/>
                  </a:lnTo>
                  <a:lnTo>
                    <a:pt x="571" y="281"/>
                  </a:lnTo>
                  <a:lnTo>
                    <a:pt x="571" y="281"/>
                  </a:lnTo>
                  <a:lnTo>
                    <a:pt x="567" y="281"/>
                  </a:lnTo>
                  <a:lnTo>
                    <a:pt x="566" y="278"/>
                  </a:lnTo>
                  <a:lnTo>
                    <a:pt x="566" y="278"/>
                  </a:lnTo>
                  <a:lnTo>
                    <a:pt x="560" y="272"/>
                  </a:lnTo>
                  <a:lnTo>
                    <a:pt x="560" y="272"/>
                  </a:lnTo>
                  <a:lnTo>
                    <a:pt x="556" y="272"/>
                  </a:lnTo>
                  <a:lnTo>
                    <a:pt x="556" y="272"/>
                  </a:lnTo>
                  <a:lnTo>
                    <a:pt x="552" y="272"/>
                  </a:lnTo>
                  <a:lnTo>
                    <a:pt x="549" y="270"/>
                  </a:lnTo>
                  <a:lnTo>
                    <a:pt x="545" y="268"/>
                  </a:lnTo>
                  <a:lnTo>
                    <a:pt x="545" y="268"/>
                  </a:lnTo>
                  <a:lnTo>
                    <a:pt x="541" y="266"/>
                  </a:lnTo>
                  <a:lnTo>
                    <a:pt x="537" y="264"/>
                  </a:lnTo>
                  <a:lnTo>
                    <a:pt x="537" y="264"/>
                  </a:lnTo>
                  <a:lnTo>
                    <a:pt x="530" y="257"/>
                  </a:lnTo>
                  <a:lnTo>
                    <a:pt x="524" y="253"/>
                  </a:lnTo>
                  <a:lnTo>
                    <a:pt x="524" y="253"/>
                  </a:lnTo>
                  <a:lnTo>
                    <a:pt x="522" y="253"/>
                  </a:lnTo>
                  <a:lnTo>
                    <a:pt x="518" y="253"/>
                  </a:lnTo>
                  <a:lnTo>
                    <a:pt x="518" y="253"/>
                  </a:lnTo>
                  <a:lnTo>
                    <a:pt x="509" y="251"/>
                  </a:lnTo>
                  <a:lnTo>
                    <a:pt x="503" y="251"/>
                  </a:lnTo>
                  <a:lnTo>
                    <a:pt x="503" y="251"/>
                  </a:lnTo>
                  <a:lnTo>
                    <a:pt x="499" y="251"/>
                  </a:lnTo>
                  <a:lnTo>
                    <a:pt x="496" y="251"/>
                  </a:lnTo>
                  <a:lnTo>
                    <a:pt x="496" y="251"/>
                  </a:lnTo>
                  <a:lnTo>
                    <a:pt x="488" y="249"/>
                  </a:lnTo>
                  <a:lnTo>
                    <a:pt x="486" y="247"/>
                  </a:lnTo>
                  <a:lnTo>
                    <a:pt x="482" y="247"/>
                  </a:lnTo>
                  <a:lnTo>
                    <a:pt x="479" y="247"/>
                  </a:lnTo>
                  <a:lnTo>
                    <a:pt x="473" y="255"/>
                  </a:lnTo>
                  <a:lnTo>
                    <a:pt x="473" y="255"/>
                  </a:lnTo>
                  <a:lnTo>
                    <a:pt x="475" y="257"/>
                  </a:lnTo>
                  <a:lnTo>
                    <a:pt x="477" y="263"/>
                  </a:lnTo>
                  <a:lnTo>
                    <a:pt x="477" y="263"/>
                  </a:lnTo>
                  <a:lnTo>
                    <a:pt x="479" y="264"/>
                  </a:lnTo>
                  <a:lnTo>
                    <a:pt x="480" y="268"/>
                  </a:lnTo>
                  <a:lnTo>
                    <a:pt x="482" y="270"/>
                  </a:lnTo>
                  <a:lnTo>
                    <a:pt x="482" y="270"/>
                  </a:lnTo>
                  <a:lnTo>
                    <a:pt x="477" y="274"/>
                  </a:lnTo>
                  <a:lnTo>
                    <a:pt x="477" y="274"/>
                  </a:lnTo>
                  <a:lnTo>
                    <a:pt x="475" y="276"/>
                  </a:lnTo>
                  <a:lnTo>
                    <a:pt x="471" y="276"/>
                  </a:lnTo>
                  <a:lnTo>
                    <a:pt x="465" y="278"/>
                  </a:lnTo>
                  <a:lnTo>
                    <a:pt x="465" y="285"/>
                  </a:lnTo>
                  <a:lnTo>
                    <a:pt x="465" y="285"/>
                  </a:lnTo>
                  <a:lnTo>
                    <a:pt x="463" y="287"/>
                  </a:lnTo>
                  <a:lnTo>
                    <a:pt x="463" y="289"/>
                  </a:lnTo>
                  <a:lnTo>
                    <a:pt x="463" y="289"/>
                  </a:lnTo>
                  <a:lnTo>
                    <a:pt x="462" y="289"/>
                  </a:lnTo>
                  <a:lnTo>
                    <a:pt x="462" y="289"/>
                  </a:lnTo>
                  <a:lnTo>
                    <a:pt x="460" y="287"/>
                  </a:lnTo>
                  <a:lnTo>
                    <a:pt x="460" y="285"/>
                  </a:lnTo>
                  <a:lnTo>
                    <a:pt x="456" y="285"/>
                  </a:lnTo>
                  <a:lnTo>
                    <a:pt x="452" y="285"/>
                  </a:lnTo>
                  <a:lnTo>
                    <a:pt x="452" y="285"/>
                  </a:lnTo>
                  <a:lnTo>
                    <a:pt x="452" y="285"/>
                  </a:lnTo>
                  <a:lnTo>
                    <a:pt x="452" y="285"/>
                  </a:lnTo>
                  <a:lnTo>
                    <a:pt x="452" y="278"/>
                  </a:lnTo>
                  <a:lnTo>
                    <a:pt x="452" y="278"/>
                  </a:lnTo>
                  <a:lnTo>
                    <a:pt x="452" y="272"/>
                  </a:lnTo>
                  <a:lnTo>
                    <a:pt x="450" y="268"/>
                  </a:lnTo>
                  <a:lnTo>
                    <a:pt x="445" y="272"/>
                  </a:lnTo>
                  <a:lnTo>
                    <a:pt x="445" y="272"/>
                  </a:lnTo>
                  <a:lnTo>
                    <a:pt x="445" y="274"/>
                  </a:lnTo>
                  <a:lnTo>
                    <a:pt x="441" y="276"/>
                  </a:lnTo>
                  <a:lnTo>
                    <a:pt x="439" y="276"/>
                  </a:lnTo>
                  <a:lnTo>
                    <a:pt x="439" y="276"/>
                  </a:lnTo>
                  <a:lnTo>
                    <a:pt x="435" y="278"/>
                  </a:lnTo>
                  <a:lnTo>
                    <a:pt x="429" y="278"/>
                  </a:lnTo>
                  <a:lnTo>
                    <a:pt x="426" y="281"/>
                  </a:lnTo>
                  <a:lnTo>
                    <a:pt x="412" y="281"/>
                  </a:lnTo>
                  <a:lnTo>
                    <a:pt x="407" y="285"/>
                  </a:lnTo>
                  <a:lnTo>
                    <a:pt x="399" y="285"/>
                  </a:lnTo>
                  <a:lnTo>
                    <a:pt x="399" y="285"/>
                  </a:lnTo>
                  <a:lnTo>
                    <a:pt x="397" y="289"/>
                  </a:lnTo>
                  <a:lnTo>
                    <a:pt x="395" y="289"/>
                  </a:lnTo>
                  <a:lnTo>
                    <a:pt x="392" y="289"/>
                  </a:lnTo>
                  <a:lnTo>
                    <a:pt x="392" y="289"/>
                  </a:lnTo>
                  <a:lnTo>
                    <a:pt x="388" y="289"/>
                  </a:lnTo>
                  <a:lnTo>
                    <a:pt x="384" y="291"/>
                  </a:lnTo>
                  <a:lnTo>
                    <a:pt x="380" y="293"/>
                  </a:lnTo>
                  <a:lnTo>
                    <a:pt x="378" y="293"/>
                  </a:lnTo>
                  <a:lnTo>
                    <a:pt x="378" y="293"/>
                  </a:lnTo>
                  <a:lnTo>
                    <a:pt x="371" y="293"/>
                  </a:lnTo>
                  <a:lnTo>
                    <a:pt x="371" y="293"/>
                  </a:lnTo>
                  <a:lnTo>
                    <a:pt x="371" y="289"/>
                  </a:lnTo>
                  <a:lnTo>
                    <a:pt x="371" y="289"/>
                  </a:lnTo>
                  <a:lnTo>
                    <a:pt x="371" y="289"/>
                  </a:lnTo>
                  <a:lnTo>
                    <a:pt x="371" y="289"/>
                  </a:lnTo>
                  <a:lnTo>
                    <a:pt x="371" y="287"/>
                  </a:lnTo>
                  <a:lnTo>
                    <a:pt x="373" y="287"/>
                  </a:lnTo>
                  <a:lnTo>
                    <a:pt x="373" y="287"/>
                  </a:lnTo>
                  <a:lnTo>
                    <a:pt x="375" y="287"/>
                  </a:lnTo>
                  <a:lnTo>
                    <a:pt x="376" y="285"/>
                  </a:lnTo>
                  <a:lnTo>
                    <a:pt x="376" y="281"/>
                  </a:lnTo>
                  <a:lnTo>
                    <a:pt x="376" y="278"/>
                  </a:lnTo>
                  <a:lnTo>
                    <a:pt x="380" y="272"/>
                  </a:lnTo>
                  <a:lnTo>
                    <a:pt x="380" y="272"/>
                  </a:lnTo>
                  <a:lnTo>
                    <a:pt x="382" y="270"/>
                  </a:lnTo>
                  <a:lnTo>
                    <a:pt x="382" y="268"/>
                  </a:lnTo>
                  <a:lnTo>
                    <a:pt x="380" y="268"/>
                  </a:lnTo>
                  <a:lnTo>
                    <a:pt x="380" y="268"/>
                  </a:lnTo>
                  <a:lnTo>
                    <a:pt x="373" y="272"/>
                  </a:lnTo>
                  <a:lnTo>
                    <a:pt x="369" y="272"/>
                  </a:lnTo>
                  <a:lnTo>
                    <a:pt x="369" y="272"/>
                  </a:lnTo>
                  <a:lnTo>
                    <a:pt x="367" y="272"/>
                  </a:lnTo>
                  <a:lnTo>
                    <a:pt x="363" y="276"/>
                  </a:lnTo>
                  <a:lnTo>
                    <a:pt x="363" y="276"/>
                  </a:lnTo>
                  <a:lnTo>
                    <a:pt x="361" y="281"/>
                  </a:lnTo>
                  <a:lnTo>
                    <a:pt x="359" y="285"/>
                  </a:lnTo>
                  <a:lnTo>
                    <a:pt x="359" y="289"/>
                  </a:lnTo>
                  <a:lnTo>
                    <a:pt x="354" y="283"/>
                  </a:lnTo>
                  <a:lnTo>
                    <a:pt x="354" y="283"/>
                  </a:lnTo>
                  <a:lnTo>
                    <a:pt x="346" y="281"/>
                  </a:lnTo>
                  <a:lnTo>
                    <a:pt x="346" y="281"/>
                  </a:lnTo>
                  <a:lnTo>
                    <a:pt x="342" y="281"/>
                  </a:lnTo>
                  <a:lnTo>
                    <a:pt x="341" y="285"/>
                  </a:lnTo>
                  <a:lnTo>
                    <a:pt x="341" y="285"/>
                  </a:lnTo>
                  <a:lnTo>
                    <a:pt x="339" y="285"/>
                  </a:lnTo>
                  <a:lnTo>
                    <a:pt x="339" y="285"/>
                  </a:lnTo>
                  <a:lnTo>
                    <a:pt x="337" y="285"/>
                  </a:lnTo>
                  <a:lnTo>
                    <a:pt x="335" y="287"/>
                  </a:lnTo>
                  <a:lnTo>
                    <a:pt x="335" y="287"/>
                  </a:lnTo>
                  <a:lnTo>
                    <a:pt x="329" y="293"/>
                  </a:lnTo>
                  <a:lnTo>
                    <a:pt x="323" y="297"/>
                  </a:lnTo>
                  <a:lnTo>
                    <a:pt x="318" y="298"/>
                  </a:lnTo>
                  <a:lnTo>
                    <a:pt x="314" y="302"/>
                  </a:lnTo>
                  <a:lnTo>
                    <a:pt x="314" y="302"/>
                  </a:lnTo>
                  <a:lnTo>
                    <a:pt x="306" y="302"/>
                  </a:lnTo>
                  <a:lnTo>
                    <a:pt x="301" y="302"/>
                  </a:lnTo>
                  <a:lnTo>
                    <a:pt x="301" y="302"/>
                  </a:lnTo>
                  <a:lnTo>
                    <a:pt x="299" y="304"/>
                  </a:lnTo>
                  <a:lnTo>
                    <a:pt x="299" y="306"/>
                  </a:lnTo>
                  <a:lnTo>
                    <a:pt x="297" y="306"/>
                  </a:lnTo>
                  <a:lnTo>
                    <a:pt x="297" y="306"/>
                  </a:lnTo>
                  <a:lnTo>
                    <a:pt x="291" y="306"/>
                  </a:lnTo>
                  <a:lnTo>
                    <a:pt x="291" y="306"/>
                  </a:lnTo>
                  <a:lnTo>
                    <a:pt x="291" y="319"/>
                  </a:lnTo>
                  <a:lnTo>
                    <a:pt x="291" y="319"/>
                  </a:lnTo>
                  <a:lnTo>
                    <a:pt x="291" y="323"/>
                  </a:lnTo>
                  <a:lnTo>
                    <a:pt x="289" y="327"/>
                  </a:lnTo>
                  <a:lnTo>
                    <a:pt x="288" y="331"/>
                  </a:lnTo>
                  <a:lnTo>
                    <a:pt x="288" y="331"/>
                  </a:lnTo>
                  <a:lnTo>
                    <a:pt x="282" y="329"/>
                  </a:lnTo>
                  <a:lnTo>
                    <a:pt x="274" y="327"/>
                  </a:lnTo>
                  <a:lnTo>
                    <a:pt x="274" y="327"/>
                  </a:lnTo>
                  <a:lnTo>
                    <a:pt x="269" y="327"/>
                  </a:lnTo>
                  <a:lnTo>
                    <a:pt x="269" y="327"/>
                  </a:lnTo>
                  <a:lnTo>
                    <a:pt x="265" y="331"/>
                  </a:lnTo>
                  <a:lnTo>
                    <a:pt x="261" y="331"/>
                  </a:lnTo>
                  <a:lnTo>
                    <a:pt x="261" y="329"/>
                  </a:lnTo>
                  <a:lnTo>
                    <a:pt x="261" y="327"/>
                  </a:lnTo>
                  <a:lnTo>
                    <a:pt x="261" y="327"/>
                  </a:lnTo>
                  <a:lnTo>
                    <a:pt x="261" y="325"/>
                  </a:lnTo>
                  <a:lnTo>
                    <a:pt x="259" y="321"/>
                  </a:lnTo>
                  <a:lnTo>
                    <a:pt x="257" y="319"/>
                  </a:lnTo>
                  <a:lnTo>
                    <a:pt x="255" y="319"/>
                  </a:lnTo>
                  <a:lnTo>
                    <a:pt x="255" y="319"/>
                  </a:lnTo>
                  <a:lnTo>
                    <a:pt x="250" y="317"/>
                  </a:lnTo>
                  <a:lnTo>
                    <a:pt x="248" y="316"/>
                  </a:lnTo>
                  <a:lnTo>
                    <a:pt x="248" y="316"/>
                  </a:lnTo>
                  <a:lnTo>
                    <a:pt x="248" y="314"/>
                  </a:lnTo>
                  <a:lnTo>
                    <a:pt x="248" y="314"/>
                  </a:lnTo>
                  <a:lnTo>
                    <a:pt x="250" y="314"/>
                  </a:lnTo>
                  <a:lnTo>
                    <a:pt x="250" y="310"/>
                  </a:lnTo>
                  <a:lnTo>
                    <a:pt x="250" y="310"/>
                  </a:lnTo>
                  <a:lnTo>
                    <a:pt x="250" y="308"/>
                  </a:lnTo>
                  <a:lnTo>
                    <a:pt x="250" y="308"/>
                  </a:lnTo>
                  <a:lnTo>
                    <a:pt x="252" y="306"/>
                  </a:lnTo>
                  <a:lnTo>
                    <a:pt x="254" y="306"/>
                  </a:lnTo>
                  <a:lnTo>
                    <a:pt x="254" y="306"/>
                  </a:lnTo>
                  <a:lnTo>
                    <a:pt x="254" y="306"/>
                  </a:lnTo>
                  <a:lnTo>
                    <a:pt x="254" y="304"/>
                  </a:lnTo>
                  <a:lnTo>
                    <a:pt x="254" y="304"/>
                  </a:lnTo>
                  <a:lnTo>
                    <a:pt x="254" y="302"/>
                  </a:lnTo>
                  <a:lnTo>
                    <a:pt x="259" y="302"/>
                  </a:lnTo>
                  <a:lnTo>
                    <a:pt x="259" y="302"/>
                  </a:lnTo>
                  <a:lnTo>
                    <a:pt x="267" y="302"/>
                  </a:lnTo>
                  <a:lnTo>
                    <a:pt x="274" y="300"/>
                  </a:lnTo>
                  <a:lnTo>
                    <a:pt x="271" y="289"/>
                  </a:lnTo>
                  <a:lnTo>
                    <a:pt x="265" y="283"/>
                  </a:lnTo>
                  <a:lnTo>
                    <a:pt x="255" y="281"/>
                  </a:lnTo>
                  <a:lnTo>
                    <a:pt x="242" y="281"/>
                  </a:lnTo>
                  <a:lnTo>
                    <a:pt x="236" y="281"/>
                  </a:lnTo>
                  <a:lnTo>
                    <a:pt x="231" y="280"/>
                  </a:lnTo>
                  <a:lnTo>
                    <a:pt x="227" y="278"/>
                  </a:lnTo>
                  <a:lnTo>
                    <a:pt x="227" y="278"/>
                  </a:lnTo>
                  <a:lnTo>
                    <a:pt x="233" y="281"/>
                  </a:lnTo>
                  <a:lnTo>
                    <a:pt x="235" y="285"/>
                  </a:lnTo>
                  <a:lnTo>
                    <a:pt x="236" y="287"/>
                  </a:lnTo>
                  <a:lnTo>
                    <a:pt x="236" y="287"/>
                  </a:lnTo>
                  <a:lnTo>
                    <a:pt x="236" y="289"/>
                  </a:lnTo>
                  <a:lnTo>
                    <a:pt x="238" y="293"/>
                  </a:lnTo>
                  <a:lnTo>
                    <a:pt x="238" y="293"/>
                  </a:lnTo>
                  <a:lnTo>
                    <a:pt x="240" y="293"/>
                  </a:lnTo>
                  <a:lnTo>
                    <a:pt x="242" y="293"/>
                  </a:lnTo>
                  <a:lnTo>
                    <a:pt x="242" y="293"/>
                  </a:lnTo>
                  <a:lnTo>
                    <a:pt x="242" y="293"/>
                  </a:lnTo>
                  <a:lnTo>
                    <a:pt x="238" y="297"/>
                  </a:lnTo>
                  <a:lnTo>
                    <a:pt x="238" y="297"/>
                  </a:lnTo>
                  <a:lnTo>
                    <a:pt x="236" y="302"/>
                  </a:lnTo>
                  <a:lnTo>
                    <a:pt x="233" y="308"/>
                  </a:lnTo>
                  <a:lnTo>
                    <a:pt x="231" y="314"/>
                  </a:lnTo>
                  <a:lnTo>
                    <a:pt x="233" y="314"/>
                  </a:lnTo>
                  <a:lnTo>
                    <a:pt x="233" y="314"/>
                  </a:lnTo>
                  <a:lnTo>
                    <a:pt x="238" y="316"/>
                  </a:lnTo>
                  <a:lnTo>
                    <a:pt x="242" y="319"/>
                  </a:lnTo>
                  <a:lnTo>
                    <a:pt x="244" y="319"/>
                  </a:lnTo>
                  <a:lnTo>
                    <a:pt x="244" y="321"/>
                  </a:lnTo>
                  <a:lnTo>
                    <a:pt x="244" y="321"/>
                  </a:lnTo>
                  <a:lnTo>
                    <a:pt x="242" y="333"/>
                  </a:lnTo>
                  <a:lnTo>
                    <a:pt x="242" y="333"/>
                  </a:lnTo>
                  <a:lnTo>
                    <a:pt x="242" y="334"/>
                  </a:lnTo>
                  <a:lnTo>
                    <a:pt x="242" y="336"/>
                  </a:lnTo>
                  <a:lnTo>
                    <a:pt x="238" y="340"/>
                  </a:lnTo>
                  <a:lnTo>
                    <a:pt x="238" y="340"/>
                  </a:lnTo>
                  <a:lnTo>
                    <a:pt x="236" y="344"/>
                  </a:lnTo>
                  <a:lnTo>
                    <a:pt x="236" y="348"/>
                  </a:lnTo>
                  <a:lnTo>
                    <a:pt x="236" y="351"/>
                  </a:lnTo>
                  <a:lnTo>
                    <a:pt x="236" y="351"/>
                  </a:lnTo>
                  <a:lnTo>
                    <a:pt x="235" y="351"/>
                  </a:lnTo>
                  <a:lnTo>
                    <a:pt x="233" y="351"/>
                  </a:lnTo>
                  <a:lnTo>
                    <a:pt x="231" y="351"/>
                  </a:lnTo>
                  <a:lnTo>
                    <a:pt x="231" y="351"/>
                  </a:lnTo>
                  <a:lnTo>
                    <a:pt x="229" y="348"/>
                  </a:lnTo>
                  <a:lnTo>
                    <a:pt x="229" y="348"/>
                  </a:lnTo>
                  <a:lnTo>
                    <a:pt x="229" y="344"/>
                  </a:lnTo>
                  <a:lnTo>
                    <a:pt x="225" y="340"/>
                  </a:lnTo>
                  <a:lnTo>
                    <a:pt x="214" y="336"/>
                  </a:lnTo>
                  <a:lnTo>
                    <a:pt x="206" y="340"/>
                  </a:lnTo>
                  <a:lnTo>
                    <a:pt x="206" y="340"/>
                  </a:lnTo>
                  <a:lnTo>
                    <a:pt x="204" y="344"/>
                  </a:lnTo>
                  <a:lnTo>
                    <a:pt x="204" y="344"/>
                  </a:lnTo>
                  <a:lnTo>
                    <a:pt x="201" y="348"/>
                  </a:lnTo>
                  <a:lnTo>
                    <a:pt x="201" y="348"/>
                  </a:lnTo>
                  <a:lnTo>
                    <a:pt x="199" y="348"/>
                  </a:lnTo>
                  <a:lnTo>
                    <a:pt x="195" y="350"/>
                  </a:lnTo>
                  <a:lnTo>
                    <a:pt x="191" y="351"/>
                  </a:lnTo>
                  <a:lnTo>
                    <a:pt x="180" y="357"/>
                  </a:lnTo>
                  <a:lnTo>
                    <a:pt x="176" y="365"/>
                  </a:lnTo>
                  <a:lnTo>
                    <a:pt x="176" y="365"/>
                  </a:lnTo>
                  <a:lnTo>
                    <a:pt x="176" y="365"/>
                  </a:lnTo>
                  <a:lnTo>
                    <a:pt x="174" y="365"/>
                  </a:lnTo>
                  <a:lnTo>
                    <a:pt x="174" y="365"/>
                  </a:lnTo>
                  <a:lnTo>
                    <a:pt x="174" y="365"/>
                  </a:lnTo>
                  <a:lnTo>
                    <a:pt x="176" y="370"/>
                  </a:lnTo>
                  <a:lnTo>
                    <a:pt x="176" y="370"/>
                  </a:lnTo>
                  <a:lnTo>
                    <a:pt x="180" y="376"/>
                  </a:lnTo>
                  <a:lnTo>
                    <a:pt x="184" y="380"/>
                  </a:lnTo>
                  <a:lnTo>
                    <a:pt x="184" y="384"/>
                  </a:lnTo>
                  <a:lnTo>
                    <a:pt x="184" y="384"/>
                  </a:lnTo>
                  <a:lnTo>
                    <a:pt x="189" y="385"/>
                  </a:lnTo>
                  <a:lnTo>
                    <a:pt x="191" y="389"/>
                  </a:lnTo>
                  <a:lnTo>
                    <a:pt x="191" y="389"/>
                  </a:lnTo>
                  <a:lnTo>
                    <a:pt x="187" y="389"/>
                  </a:lnTo>
                  <a:lnTo>
                    <a:pt x="187" y="389"/>
                  </a:lnTo>
                  <a:lnTo>
                    <a:pt x="185" y="389"/>
                  </a:lnTo>
                  <a:lnTo>
                    <a:pt x="184" y="389"/>
                  </a:lnTo>
                  <a:lnTo>
                    <a:pt x="184" y="389"/>
                  </a:lnTo>
                  <a:lnTo>
                    <a:pt x="180" y="391"/>
                  </a:lnTo>
                  <a:lnTo>
                    <a:pt x="180" y="391"/>
                  </a:lnTo>
                  <a:lnTo>
                    <a:pt x="176" y="389"/>
                  </a:lnTo>
                  <a:lnTo>
                    <a:pt x="174" y="389"/>
                  </a:lnTo>
                  <a:lnTo>
                    <a:pt x="170" y="389"/>
                  </a:lnTo>
                  <a:lnTo>
                    <a:pt x="168" y="389"/>
                  </a:lnTo>
                  <a:lnTo>
                    <a:pt x="168" y="389"/>
                  </a:lnTo>
                  <a:lnTo>
                    <a:pt x="165" y="389"/>
                  </a:lnTo>
                  <a:lnTo>
                    <a:pt x="161" y="387"/>
                  </a:lnTo>
                  <a:lnTo>
                    <a:pt x="159" y="385"/>
                  </a:lnTo>
                  <a:lnTo>
                    <a:pt x="159" y="385"/>
                  </a:lnTo>
                  <a:lnTo>
                    <a:pt x="157" y="384"/>
                  </a:lnTo>
                  <a:lnTo>
                    <a:pt x="157" y="384"/>
                  </a:lnTo>
                  <a:lnTo>
                    <a:pt x="153" y="382"/>
                  </a:lnTo>
                  <a:lnTo>
                    <a:pt x="153" y="382"/>
                  </a:lnTo>
                  <a:lnTo>
                    <a:pt x="150" y="380"/>
                  </a:lnTo>
                  <a:lnTo>
                    <a:pt x="148" y="378"/>
                  </a:lnTo>
                  <a:lnTo>
                    <a:pt x="148" y="378"/>
                  </a:lnTo>
                  <a:lnTo>
                    <a:pt x="146" y="376"/>
                  </a:lnTo>
                  <a:lnTo>
                    <a:pt x="144" y="376"/>
                  </a:lnTo>
                  <a:lnTo>
                    <a:pt x="140" y="374"/>
                  </a:lnTo>
                  <a:lnTo>
                    <a:pt x="140" y="374"/>
                  </a:lnTo>
                  <a:lnTo>
                    <a:pt x="138" y="372"/>
                  </a:lnTo>
                  <a:lnTo>
                    <a:pt x="134" y="372"/>
                  </a:lnTo>
                  <a:lnTo>
                    <a:pt x="132" y="376"/>
                  </a:lnTo>
                  <a:lnTo>
                    <a:pt x="132" y="376"/>
                  </a:lnTo>
                  <a:lnTo>
                    <a:pt x="132" y="378"/>
                  </a:lnTo>
                  <a:lnTo>
                    <a:pt x="131" y="378"/>
                  </a:lnTo>
                  <a:lnTo>
                    <a:pt x="132" y="382"/>
                  </a:lnTo>
                  <a:lnTo>
                    <a:pt x="132" y="382"/>
                  </a:lnTo>
                  <a:lnTo>
                    <a:pt x="132" y="387"/>
                  </a:lnTo>
                  <a:lnTo>
                    <a:pt x="132" y="389"/>
                  </a:lnTo>
                  <a:lnTo>
                    <a:pt x="134" y="389"/>
                  </a:lnTo>
                  <a:lnTo>
                    <a:pt x="136" y="389"/>
                  </a:lnTo>
                  <a:lnTo>
                    <a:pt x="136" y="389"/>
                  </a:lnTo>
                  <a:lnTo>
                    <a:pt x="140" y="391"/>
                  </a:lnTo>
                  <a:lnTo>
                    <a:pt x="144" y="393"/>
                  </a:lnTo>
                  <a:lnTo>
                    <a:pt x="148" y="395"/>
                  </a:lnTo>
                  <a:lnTo>
                    <a:pt x="148" y="395"/>
                  </a:lnTo>
                  <a:lnTo>
                    <a:pt x="148" y="397"/>
                  </a:lnTo>
                  <a:lnTo>
                    <a:pt x="150" y="397"/>
                  </a:lnTo>
                  <a:lnTo>
                    <a:pt x="151" y="399"/>
                  </a:lnTo>
                  <a:lnTo>
                    <a:pt x="153" y="399"/>
                  </a:lnTo>
                  <a:lnTo>
                    <a:pt x="151" y="399"/>
                  </a:lnTo>
                  <a:lnTo>
                    <a:pt x="148" y="403"/>
                  </a:lnTo>
                  <a:lnTo>
                    <a:pt x="148" y="403"/>
                  </a:lnTo>
                  <a:lnTo>
                    <a:pt x="142" y="406"/>
                  </a:lnTo>
                  <a:lnTo>
                    <a:pt x="138" y="406"/>
                  </a:lnTo>
                  <a:lnTo>
                    <a:pt x="136" y="406"/>
                  </a:lnTo>
                  <a:lnTo>
                    <a:pt x="136" y="406"/>
                  </a:lnTo>
                  <a:lnTo>
                    <a:pt x="136" y="410"/>
                  </a:lnTo>
                  <a:lnTo>
                    <a:pt x="136" y="410"/>
                  </a:lnTo>
                  <a:lnTo>
                    <a:pt x="134" y="410"/>
                  </a:lnTo>
                  <a:lnTo>
                    <a:pt x="134" y="410"/>
                  </a:lnTo>
                  <a:lnTo>
                    <a:pt x="131" y="406"/>
                  </a:lnTo>
                  <a:lnTo>
                    <a:pt x="131" y="406"/>
                  </a:lnTo>
                  <a:lnTo>
                    <a:pt x="123" y="399"/>
                  </a:lnTo>
                  <a:lnTo>
                    <a:pt x="123" y="399"/>
                  </a:lnTo>
                  <a:lnTo>
                    <a:pt x="121" y="397"/>
                  </a:lnTo>
                  <a:lnTo>
                    <a:pt x="119" y="395"/>
                  </a:lnTo>
                  <a:lnTo>
                    <a:pt x="115" y="393"/>
                  </a:lnTo>
                  <a:lnTo>
                    <a:pt x="115" y="393"/>
                  </a:lnTo>
                  <a:lnTo>
                    <a:pt x="112" y="393"/>
                  </a:lnTo>
                  <a:lnTo>
                    <a:pt x="108" y="391"/>
                  </a:lnTo>
                  <a:lnTo>
                    <a:pt x="104" y="389"/>
                  </a:lnTo>
                  <a:lnTo>
                    <a:pt x="104" y="389"/>
                  </a:lnTo>
                  <a:lnTo>
                    <a:pt x="104" y="385"/>
                  </a:lnTo>
                  <a:lnTo>
                    <a:pt x="106" y="378"/>
                  </a:lnTo>
                  <a:lnTo>
                    <a:pt x="106" y="378"/>
                  </a:lnTo>
                  <a:lnTo>
                    <a:pt x="104" y="365"/>
                  </a:lnTo>
                  <a:lnTo>
                    <a:pt x="106" y="359"/>
                  </a:lnTo>
                  <a:lnTo>
                    <a:pt x="106" y="359"/>
                  </a:lnTo>
                  <a:lnTo>
                    <a:pt x="104" y="353"/>
                  </a:lnTo>
                  <a:lnTo>
                    <a:pt x="98" y="344"/>
                  </a:lnTo>
                  <a:lnTo>
                    <a:pt x="98" y="344"/>
                  </a:lnTo>
                  <a:lnTo>
                    <a:pt x="97" y="344"/>
                  </a:lnTo>
                  <a:lnTo>
                    <a:pt x="95" y="344"/>
                  </a:lnTo>
                  <a:lnTo>
                    <a:pt x="93" y="344"/>
                  </a:lnTo>
                  <a:lnTo>
                    <a:pt x="93" y="342"/>
                  </a:lnTo>
                  <a:lnTo>
                    <a:pt x="93" y="342"/>
                  </a:lnTo>
                  <a:lnTo>
                    <a:pt x="87" y="340"/>
                  </a:lnTo>
                  <a:lnTo>
                    <a:pt x="83" y="336"/>
                  </a:lnTo>
                  <a:lnTo>
                    <a:pt x="83" y="336"/>
                  </a:lnTo>
                  <a:lnTo>
                    <a:pt x="81" y="334"/>
                  </a:lnTo>
                  <a:lnTo>
                    <a:pt x="80" y="331"/>
                  </a:lnTo>
                  <a:lnTo>
                    <a:pt x="80" y="331"/>
                  </a:lnTo>
                  <a:lnTo>
                    <a:pt x="68" y="319"/>
                  </a:lnTo>
                  <a:lnTo>
                    <a:pt x="64" y="316"/>
                  </a:lnTo>
                  <a:lnTo>
                    <a:pt x="80" y="319"/>
                  </a:lnTo>
                  <a:lnTo>
                    <a:pt x="80" y="319"/>
                  </a:lnTo>
                  <a:lnTo>
                    <a:pt x="87" y="329"/>
                  </a:lnTo>
                  <a:lnTo>
                    <a:pt x="87" y="329"/>
                  </a:lnTo>
                  <a:lnTo>
                    <a:pt x="87" y="331"/>
                  </a:lnTo>
                  <a:lnTo>
                    <a:pt x="89" y="331"/>
                  </a:lnTo>
                  <a:lnTo>
                    <a:pt x="93" y="331"/>
                  </a:lnTo>
                  <a:lnTo>
                    <a:pt x="93" y="331"/>
                  </a:lnTo>
                  <a:lnTo>
                    <a:pt x="97" y="333"/>
                  </a:lnTo>
                  <a:lnTo>
                    <a:pt x="98" y="334"/>
                  </a:lnTo>
                  <a:lnTo>
                    <a:pt x="104" y="334"/>
                  </a:lnTo>
                  <a:lnTo>
                    <a:pt x="104" y="334"/>
                  </a:lnTo>
                  <a:lnTo>
                    <a:pt x="106" y="334"/>
                  </a:lnTo>
                  <a:lnTo>
                    <a:pt x="108" y="336"/>
                  </a:lnTo>
                  <a:lnTo>
                    <a:pt x="112" y="338"/>
                  </a:lnTo>
                  <a:lnTo>
                    <a:pt x="112" y="338"/>
                  </a:lnTo>
                  <a:lnTo>
                    <a:pt x="115" y="340"/>
                  </a:lnTo>
                  <a:lnTo>
                    <a:pt x="119" y="340"/>
                  </a:lnTo>
                  <a:lnTo>
                    <a:pt x="119" y="340"/>
                  </a:lnTo>
                  <a:lnTo>
                    <a:pt x="123" y="342"/>
                  </a:lnTo>
                  <a:lnTo>
                    <a:pt x="127" y="344"/>
                  </a:lnTo>
                  <a:lnTo>
                    <a:pt x="127" y="344"/>
                  </a:lnTo>
                  <a:lnTo>
                    <a:pt x="129" y="344"/>
                  </a:lnTo>
                  <a:lnTo>
                    <a:pt x="132" y="342"/>
                  </a:lnTo>
                  <a:lnTo>
                    <a:pt x="132" y="342"/>
                  </a:lnTo>
                  <a:lnTo>
                    <a:pt x="134" y="342"/>
                  </a:lnTo>
                  <a:lnTo>
                    <a:pt x="134" y="342"/>
                  </a:lnTo>
                  <a:lnTo>
                    <a:pt x="132" y="342"/>
                  </a:lnTo>
                  <a:lnTo>
                    <a:pt x="134" y="342"/>
                  </a:lnTo>
                  <a:lnTo>
                    <a:pt x="138" y="344"/>
                  </a:lnTo>
                  <a:lnTo>
                    <a:pt x="138" y="344"/>
                  </a:lnTo>
                  <a:lnTo>
                    <a:pt x="150" y="350"/>
                  </a:lnTo>
                  <a:lnTo>
                    <a:pt x="153" y="351"/>
                  </a:lnTo>
                  <a:lnTo>
                    <a:pt x="153" y="351"/>
                  </a:lnTo>
                  <a:lnTo>
                    <a:pt x="157" y="351"/>
                  </a:lnTo>
                  <a:lnTo>
                    <a:pt x="157" y="351"/>
                  </a:lnTo>
                  <a:lnTo>
                    <a:pt x="161" y="351"/>
                  </a:lnTo>
                  <a:lnTo>
                    <a:pt x="165" y="348"/>
                  </a:lnTo>
                  <a:lnTo>
                    <a:pt x="165" y="348"/>
                  </a:lnTo>
                  <a:lnTo>
                    <a:pt x="170" y="346"/>
                  </a:lnTo>
                  <a:lnTo>
                    <a:pt x="172" y="346"/>
                  </a:lnTo>
                  <a:lnTo>
                    <a:pt x="174" y="346"/>
                  </a:lnTo>
                  <a:lnTo>
                    <a:pt x="176" y="344"/>
                  </a:lnTo>
                  <a:lnTo>
                    <a:pt x="176" y="344"/>
                  </a:lnTo>
                  <a:lnTo>
                    <a:pt x="178" y="344"/>
                  </a:lnTo>
                  <a:lnTo>
                    <a:pt x="180" y="342"/>
                  </a:lnTo>
                  <a:lnTo>
                    <a:pt x="182" y="342"/>
                  </a:lnTo>
                  <a:lnTo>
                    <a:pt x="184" y="340"/>
                  </a:lnTo>
                  <a:lnTo>
                    <a:pt x="184" y="340"/>
                  </a:lnTo>
                  <a:lnTo>
                    <a:pt x="187" y="336"/>
                  </a:lnTo>
                  <a:lnTo>
                    <a:pt x="187" y="336"/>
                  </a:lnTo>
                  <a:lnTo>
                    <a:pt x="189" y="334"/>
                  </a:lnTo>
                  <a:lnTo>
                    <a:pt x="191" y="334"/>
                  </a:lnTo>
                  <a:lnTo>
                    <a:pt x="191" y="334"/>
                  </a:lnTo>
                  <a:lnTo>
                    <a:pt x="195" y="331"/>
                  </a:lnTo>
                  <a:lnTo>
                    <a:pt x="195" y="331"/>
                  </a:lnTo>
                  <a:lnTo>
                    <a:pt x="197" y="327"/>
                  </a:lnTo>
                  <a:lnTo>
                    <a:pt x="199" y="327"/>
                  </a:lnTo>
                  <a:lnTo>
                    <a:pt x="199" y="327"/>
                  </a:lnTo>
                  <a:lnTo>
                    <a:pt x="199" y="325"/>
                  </a:lnTo>
                  <a:lnTo>
                    <a:pt x="201" y="319"/>
                  </a:lnTo>
                  <a:lnTo>
                    <a:pt x="201" y="319"/>
                  </a:lnTo>
                  <a:lnTo>
                    <a:pt x="199" y="319"/>
                  </a:lnTo>
                  <a:lnTo>
                    <a:pt x="199" y="317"/>
                  </a:lnTo>
                  <a:lnTo>
                    <a:pt x="199" y="316"/>
                  </a:lnTo>
                  <a:lnTo>
                    <a:pt x="197" y="314"/>
                  </a:lnTo>
                  <a:lnTo>
                    <a:pt x="197" y="314"/>
                  </a:lnTo>
                  <a:lnTo>
                    <a:pt x="195" y="306"/>
                  </a:lnTo>
                  <a:lnTo>
                    <a:pt x="195" y="306"/>
                  </a:lnTo>
                  <a:lnTo>
                    <a:pt x="195" y="306"/>
                  </a:lnTo>
                  <a:lnTo>
                    <a:pt x="195" y="306"/>
                  </a:lnTo>
                  <a:lnTo>
                    <a:pt x="193" y="304"/>
                  </a:lnTo>
                  <a:lnTo>
                    <a:pt x="191" y="302"/>
                  </a:lnTo>
                  <a:lnTo>
                    <a:pt x="191" y="302"/>
                  </a:lnTo>
                  <a:lnTo>
                    <a:pt x="189" y="302"/>
                  </a:lnTo>
                  <a:lnTo>
                    <a:pt x="189" y="302"/>
                  </a:lnTo>
                  <a:lnTo>
                    <a:pt x="184" y="298"/>
                  </a:lnTo>
                  <a:lnTo>
                    <a:pt x="180" y="297"/>
                  </a:lnTo>
                  <a:lnTo>
                    <a:pt x="180" y="297"/>
                  </a:lnTo>
                  <a:lnTo>
                    <a:pt x="176" y="295"/>
                  </a:lnTo>
                  <a:lnTo>
                    <a:pt x="174" y="295"/>
                  </a:lnTo>
                  <a:lnTo>
                    <a:pt x="170" y="293"/>
                  </a:lnTo>
                  <a:lnTo>
                    <a:pt x="170" y="293"/>
                  </a:lnTo>
                  <a:lnTo>
                    <a:pt x="168" y="291"/>
                  </a:lnTo>
                  <a:lnTo>
                    <a:pt x="165" y="289"/>
                  </a:lnTo>
                  <a:lnTo>
                    <a:pt x="161" y="289"/>
                  </a:lnTo>
                  <a:lnTo>
                    <a:pt x="159" y="287"/>
                  </a:lnTo>
                  <a:lnTo>
                    <a:pt x="159" y="287"/>
                  </a:lnTo>
                  <a:lnTo>
                    <a:pt x="155" y="281"/>
                  </a:lnTo>
                  <a:lnTo>
                    <a:pt x="153" y="280"/>
                  </a:lnTo>
                  <a:lnTo>
                    <a:pt x="151" y="278"/>
                  </a:lnTo>
                  <a:lnTo>
                    <a:pt x="151" y="278"/>
                  </a:lnTo>
                  <a:lnTo>
                    <a:pt x="150" y="278"/>
                  </a:lnTo>
                  <a:lnTo>
                    <a:pt x="148" y="276"/>
                  </a:lnTo>
                  <a:lnTo>
                    <a:pt x="146" y="276"/>
                  </a:lnTo>
                  <a:lnTo>
                    <a:pt x="140" y="274"/>
                  </a:lnTo>
                  <a:lnTo>
                    <a:pt x="140" y="274"/>
                  </a:lnTo>
                  <a:lnTo>
                    <a:pt x="136" y="272"/>
                  </a:lnTo>
                  <a:lnTo>
                    <a:pt x="132" y="270"/>
                  </a:lnTo>
                  <a:lnTo>
                    <a:pt x="132" y="268"/>
                  </a:lnTo>
                  <a:lnTo>
                    <a:pt x="131" y="268"/>
                  </a:lnTo>
                  <a:lnTo>
                    <a:pt x="131" y="268"/>
                  </a:lnTo>
                  <a:lnTo>
                    <a:pt x="127" y="268"/>
                  </a:lnTo>
                  <a:lnTo>
                    <a:pt x="127" y="266"/>
                  </a:lnTo>
                  <a:lnTo>
                    <a:pt x="123" y="264"/>
                  </a:lnTo>
                  <a:lnTo>
                    <a:pt x="121" y="264"/>
                  </a:lnTo>
                  <a:lnTo>
                    <a:pt x="121" y="264"/>
                  </a:lnTo>
                  <a:lnTo>
                    <a:pt x="117" y="263"/>
                  </a:lnTo>
                  <a:lnTo>
                    <a:pt x="114" y="261"/>
                  </a:lnTo>
                  <a:lnTo>
                    <a:pt x="114" y="261"/>
                  </a:lnTo>
                  <a:lnTo>
                    <a:pt x="112" y="261"/>
                  </a:lnTo>
                  <a:lnTo>
                    <a:pt x="110" y="261"/>
                  </a:lnTo>
                  <a:lnTo>
                    <a:pt x="106" y="259"/>
                  </a:lnTo>
                  <a:lnTo>
                    <a:pt x="100" y="257"/>
                  </a:lnTo>
                  <a:lnTo>
                    <a:pt x="100" y="257"/>
                  </a:lnTo>
                  <a:lnTo>
                    <a:pt x="89" y="257"/>
                  </a:lnTo>
                  <a:lnTo>
                    <a:pt x="83" y="257"/>
                  </a:lnTo>
                  <a:lnTo>
                    <a:pt x="83" y="257"/>
                  </a:lnTo>
                  <a:lnTo>
                    <a:pt x="85" y="261"/>
                  </a:lnTo>
                  <a:lnTo>
                    <a:pt x="87" y="264"/>
                  </a:lnTo>
                  <a:lnTo>
                    <a:pt x="85" y="264"/>
                  </a:lnTo>
                  <a:lnTo>
                    <a:pt x="85" y="264"/>
                  </a:lnTo>
                  <a:lnTo>
                    <a:pt x="85" y="264"/>
                  </a:lnTo>
                  <a:lnTo>
                    <a:pt x="81" y="264"/>
                  </a:lnTo>
                  <a:lnTo>
                    <a:pt x="80" y="264"/>
                  </a:lnTo>
                  <a:lnTo>
                    <a:pt x="80" y="264"/>
                  </a:lnTo>
                  <a:lnTo>
                    <a:pt x="78" y="264"/>
                  </a:lnTo>
                  <a:lnTo>
                    <a:pt x="76" y="261"/>
                  </a:lnTo>
                  <a:lnTo>
                    <a:pt x="76" y="261"/>
                  </a:lnTo>
                  <a:lnTo>
                    <a:pt x="76" y="253"/>
                  </a:lnTo>
                  <a:lnTo>
                    <a:pt x="68" y="249"/>
                  </a:lnTo>
                  <a:lnTo>
                    <a:pt x="80" y="247"/>
                  </a:lnTo>
                  <a:lnTo>
                    <a:pt x="68" y="240"/>
                  </a:lnTo>
                  <a:lnTo>
                    <a:pt x="61" y="240"/>
                  </a:lnTo>
                  <a:lnTo>
                    <a:pt x="55" y="247"/>
                  </a:lnTo>
                  <a:lnTo>
                    <a:pt x="51" y="251"/>
                  </a:lnTo>
                  <a:lnTo>
                    <a:pt x="42" y="251"/>
                  </a:lnTo>
                  <a:lnTo>
                    <a:pt x="38" y="255"/>
                  </a:lnTo>
                  <a:lnTo>
                    <a:pt x="30" y="255"/>
                  </a:lnTo>
                  <a:lnTo>
                    <a:pt x="19" y="268"/>
                  </a:lnTo>
                  <a:lnTo>
                    <a:pt x="19" y="289"/>
                  </a:lnTo>
                  <a:lnTo>
                    <a:pt x="27" y="291"/>
                  </a:lnTo>
                  <a:lnTo>
                    <a:pt x="38" y="308"/>
                  </a:lnTo>
                  <a:lnTo>
                    <a:pt x="23" y="325"/>
                  </a:lnTo>
                  <a:lnTo>
                    <a:pt x="30" y="340"/>
                  </a:lnTo>
                  <a:lnTo>
                    <a:pt x="36" y="348"/>
                  </a:lnTo>
                  <a:lnTo>
                    <a:pt x="36" y="348"/>
                  </a:lnTo>
                  <a:lnTo>
                    <a:pt x="38" y="357"/>
                  </a:lnTo>
                  <a:lnTo>
                    <a:pt x="34" y="365"/>
                  </a:lnTo>
                  <a:lnTo>
                    <a:pt x="34" y="378"/>
                  </a:lnTo>
                  <a:lnTo>
                    <a:pt x="38" y="382"/>
                  </a:lnTo>
                  <a:lnTo>
                    <a:pt x="38" y="391"/>
                  </a:lnTo>
                  <a:lnTo>
                    <a:pt x="44" y="399"/>
                  </a:lnTo>
                  <a:lnTo>
                    <a:pt x="38" y="406"/>
                  </a:lnTo>
                  <a:lnTo>
                    <a:pt x="59" y="431"/>
                  </a:lnTo>
                  <a:lnTo>
                    <a:pt x="27" y="471"/>
                  </a:lnTo>
                  <a:lnTo>
                    <a:pt x="10" y="484"/>
                  </a:lnTo>
                  <a:lnTo>
                    <a:pt x="15" y="486"/>
                  </a:lnTo>
                  <a:lnTo>
                    <a:pt x="21" y="491"/>
                  </a:lnTo>
                  <a:lnTo>
                    <a:pt x="19" y="503"/>
                  </a:lnTo>
                  <a:lnTo>
                    <a:pt x="27" y="503"/>
                  </a:lnTo>
                  <a:lnTo>
                    <a:pt x="34" y="499"/>
                  </a:lnTo>
                  <a:lnTo>
                    <a:pt x="34" y="499"/>
                  </a:lnTo>
                  <a:lnTo>
                    <a:pt x="36" y="501"/>
                  </a:lnTo>
                  <a:lnTo>
                    <a:pt x="36" y="503"/>
                  </a:lnTo>
                  <a:lnTo>
                    <a:pt x="36" y="505"/>
                  </a:lnTo>
                  <a:lnTo>
                    <a:pt x="36" y="505"/>
                  </a:lnTo>
                  <a:lnTo>
                    <a:pt x="32" y="507"/>
                  </a:lnTo>
                  <a:lnTo>
                    <a:pt x="30" y="507"/>
                  </a:lnTo>
                  <a:lnTo>
                    <a:pt x="27" y="508"/>
                  </a:lnTo>
                  <a:lnTo>
                    <a:pt x="27" y="508"/>
                  </a:lnTo>
                  <a:lnTo>
                    <a:pt x="21" y="508"/>
                  </a:lnTo>
                  <a:lnTo>
                    <a:pt x="21" y="508"/>
                  </a:lnTo>
                  <a:lnTo>
                    <a:pt x="13" y="508"/>
                  </a:lnTo>
                  <a:lnTo>
                    <a:pt x="11" y="510"/>
                  </a:lnTo>
                  <a:lnTo>
                    <a:pt x="11" y="516"/>
                  </a:lnTo>
                  <a:lnTo>
                    <a:pt x="6" y="525"/>
                  </a:lnTo>
                  <a:lnTo>
                    <a:pt x="0" y="527"/>
                  </a:lnTo>
                  <a:lnTo>
                    <a:pt x="0" y="535"/>
                  </a:lnTo>
                  <a:lnTo>
                    <a:pt x="4" y="554"/>
                  </a:lnTo>
                  <a:lnTo>
                    <a:pt x="0" y="561"/>
                  </a:lnTo>
                  <a:lnTo>
                    <a:pt x="6" y="567"/>
                  </a:lnTo>
                  <a:lnTo>
                    <a:pt x="10" y="594"/>
                  </a:lnTo>
                  <a:lnTo>
                    <a:pt x="25" y="597"/>
                  </a:lnTo>
                  <a:lnTo>
                    <a:pt x="25" y="605"/>
                  </a:lnTo>
                  <a:lnTo>
                    <a:pt x="40" y="603"/>
                  </a:lnTo>
                  <a:lnTo>
                    <a:pt x="47" y="611"/>
                  </a:lnTo>
                  <a:lnTo>
                    <a:pt x="53" y="628"/>
                  </a:lnTo>
                  <a:lnTo>
                    <a:pt x="74" y="652"/>
                  </a:lnTo>
                  <a:lnTo>
                    <a:pt x="66" y="660"/>
                  </a:lnTo>
                  <a:lnTo>
                    <a:pt x="57" y="660"/>
                  </a:lnTo>
                  <a:lnTo>
                    <a:pt x="57" y="671"/>
                  </a:lnTo>
                  <a:lnTo>
                    <a:pt x="61" y="682"/>
                  </a:lnTo>
                  <a:lnTo>
                    <a:pt x="68" y="682"/>
                  </a:lnTo>
                  <a:lnTo>
                    <a:pt x="74" y="677"/>
                  </a:lnTo>
                  <a:lnTo>
                    <a:pt x="89" y="677"/>
                  </a:lnTo>
                  <a:lnTo>
                    <a:pt x="97" y="690"/>
                  </a:lnTo>
                  <a:lnTo>
                    <a:pt x="97" y="701"/>
                  </a:lnTo>
                  <a:lnTo>
                    <a:pt x="104" y="699"/>
                  </a:lnTo>
                  <a:lnTo>
                    <a:pt x="108" y="701"/>
                  </a:lnTo>
                  <a:lnTo>
                    <a:pt x="115" y="716"/>
                  </a:lnTo>
                  <a:lnTo>
                    <a:pt x="117" y="718"/>
                  </a:lnTo>
                  <a:lnTo>
                    <a:pt x="131" y="722"/>
                  </a:lnTo>
                  <a:lnTo>
                    <a:pt x="142" y="718"/>
                  </a:lnTo>
                  <a:lnTo>
                    <a:pt x="150" y="728"/>
                  </a:lnTo>
                  <a:lnTo>
                    <a:pt x="167" y="730"/>
                  </a:lnTo>
                  <a:lnTo>
                    <a:pt x="180" y="737"/>
                  </a:lnTo>
                  <a:lnTo>
                    <a:pt x="176" y="754"/>
                  </a:lnTo>
                  <a:lnTo>
                    <a:pt x="176" y="771"/>
                  </a:lnTo>
                  <a:lnTo>
                    <a:pt x="165" y="775"/>
                  </a:lnTo>
                  <a:lnTo>
                    <a:pt x="153" y="779"/>
                  </a:lnTo>
                  <a:lnTo>
                    <a:pt x="148" y="786"/>
                  </a:lnTo>
                  <a:lnTo>
                    <a:pt x="159" y="788"/>
                  </a:lnTo>
                  <a:lnTo>
                    <a:pt x="165" y="788"/>
                  </a:lnTo>
                  <a:lnTo>
                    <a:pt x="159" y="796"/>
                  </a:lnTo>
                  <a:lnTo>
                    <a:pt x="159" y="796"/>
                  </a:lnTo>
                  <a:lnTo>
                    <a:pt x="159" y="796"/>
                  </a:lnTo>
                  <a:lnTo>
                    <a:pt x="159" y="798"/>
                  </a:lnTo>
                  <a:lnTo>
                    <a:pt x="155" y="798"/>
                  </a:lnTo>
                  <a:lnTo>
                    <a:pt x="155" y="798"/>
                  </a:lnTo>
                  <a:lnTo>
                    <a:pt x="151" y="798"/>
                  </a:lnTo>
                  <a:lnTo>
                    <a:pt x="148" y="803"/>
                  </a:lnTo>
                  <a:lnTo>
                    <a:pt x="150" y="807"/>
                  </a:lnTo>
                  <a:lnTo>
                    <a:pt x="148" y="817"/>
                  </a:lnTo>
                  <a:lnTo>
                    <a:pt x="142" y="819"/>
                  </a:lnTo>
                  <a:lnTo>
                    <a:pt x="140" y="822"/>
                  </a:lnTo>
                  <a:lnTo>
                    <a:pt x="134" y="824"/>
                  </a:lnTo>
                  <a:lnTo>
                    <a:pt x="136" y="830"/>
                  </a:lnTo>
                  <a:lnTo>
                    <a:pt x="138" y="834"/>
                  </a:lnTo>
                  <a:lnTo>
                    <a:pt x="146" y="834"/>
                  </a:lnTo>
                  <a:lnTo>
                    <a:pt x="150" y="838"/>
                  </a:lnTo>
                  <a:lnTo>
                    <a:pt x="150" y="838"/>
                  </a:lnTo>
                  <a:lnTo>
                    <a:pt x="157" y="845"/>
                  </a:lnTo>
                  <a:lnTo>
                    <a:pt x="157" y="845"/>
                  </a:lnTo>
                  <a:lnTo>
                    <a:pt x="159" y="847"/>
                  </a:lnTo>
                  <a:lnTo>
                    <a:pt x="161" y="847"/>
                  </a:lnTo>
                  <a:lnTo>
                    <a:pt x="168" y="855"/>
                  </a:lnTo>
                  <a:lnTo>
                    <a:pt x="168" y="856"/>
                  </a:lnTo>
                  <a:lnTo>
                    <a:pt x="174" y="862"/>
                  </a:lnTo>
                  <a:lnTo>
                    <a:pt x="174" y="862"/>
                  </a:lnTo>
                  <a:lnTo>
                    <a:pt x="174" y="862"/>
                  </a:lnTo>
                  <a:close/>
                </a:path>
              </a:pathLst>
            </a:custGeom>
            <a:solidFill>
              <a:schemeClr val="bg1">
                <a:lumMod val="85000"/>
              </a:schemeClr>
            </a:solidFill>
            <a:ln w="635" cap="rnd">
              <a:solidFill>
                <a:schemeClr val="bg1">
                  <a:alpha val="17000"/>
                </a:schemeClr>
              </a:solidFill>
              <a:prstDash val="solid"/>
              <a:round/>
              <a:headEnd/>
              <a:tailEnd/>
            </a:ln>
          </p:spPr>
          <p:txBody>
            <a:bodyPr lIns="81617" tIns="40809" rIns="81617" bIns="40809"/>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06" name="Freeform 405">
              <a:extLst>
                <a:ext uri="{FF2B5EF4-FFF2-40B4-BE49-F238E27FC236}">
                  <a16:creationId xmlns:a16="http://schemas.microsoft.com/office/drawing/2014/main" id="{59BDEA8A-2650-F546-A18F-1FBA0066FD2E}"/>
                </a:ext>
              </a:extLst>
            </p:cNvPr>
            <p:cNvSpPr>
              <a:spLocks/>
            </p:cNvSpPr>
            <p:nvPr userDrawn="1"/>
          </p:nvSpPr>
          <p:spPr bwMode="auto">
            <a:xfrm>
              <a:off x="4022156" y="2065134"/>
              <a:ext cx="63986" cy="229281"/>
            </a:xfrm>
            <a:custGeom>
              <a:avLst/>
              <a:gdLst>
                <a:gd name="T0" fmla="*/ 23 w 42"/>
                <a:gd name="T1" fmla="*/ 164 h 176"/>
                <a:gd name="T2" fmla="*/ 23 w 42"/>
                <a:gd name="T3" fmla="*/ 172 h 176"/>
                <a:gd name="T4" fmla="*/ 27 w 42"/>
                <a:gd name="T5" fmla="*/ 174 h 176"/>
                <a:gd name="T6" fmla="*/ 29 w 42"/>
                <a:gd name="T7" fmla="*/ 168 h 176"/>
                <a:gd name="T8" fmla="*/ 23 w 42"/>
                <a:gd name="T9" fmla="*/ 153 h 176"/>
                <a:gd name="T10" fmla="*/ 17 w 42"/>
                <a:gd name="T11" fmla="*/ 147 h 176"/>
                <a:gd name="T12" fmla="*/ 16 w 42"/>
                <a:gd name="T13" fmla="*/ 144 h 176"/>
                <a:gd name="T14" fmla="*/ 14 w 42"/>
                <a:gd name="T15" fmla="*/ 134 h 176"/>
                <a:gd name="T16" fmla="*/ 16 w 42"/>
                <a:gd name="T17" fmla="*/ 127 h 176"/>
                <a:gd name="T18" fmla="*/ 17 w 42"/>
                <a:gd name="T19" fmla="*/ 121 h 176"/>
                <a:gd name="T20" fmla="*/ 21 w 42"/>
                <a:gd name="T21" fmla="*/ 115 h 176"/>
                <a:gd name="T22" fmla="*/ 29 w 42"/>
                <a:gd name="T23" fmla="*/ 115 h 176"/>
                <a:gd name="T24" fmla="*/ 42 w 42"/>
                <a:gd name="T25" fmla="*/ 121 h 176"/>
                <a:gd name="T26" fmla="*/ 36 w 42"/>
                <a:gd name="T27" fmla="*/ 113 h 176"/>
                <a:gd name="T28" fmla="*/ 34 w 42"/>
                <a:gd name="T29" fmla="*/ 102 h 176"/>
                <a:gd name="T30" fmla="*/ 34 w 42"/>
                <a:gd name="T31" fmla="*/ 93 h 176"/>
                <a:gd name="T32" fmla="*/ 31 w 42"/>
                <a:gd name="T33" fmla="*/ 79 h 176"/>
                <a:gd name="T34" fmla="*/ 23 w 42"/>
                <a:gd name="T35" fmla="*/ 64 h 176"/>
                <a:gd name="T36" fmla="*/ 23 w 42"/>
                <a:gd name="T37" fmla="*/ 57 h 176"/>
                <a:gd name="T38" fmla="*/ 23 w 42"/>
                <a:gd name="T39" fmla="*/ 49 h 176"/>
                <a:gd name="T40" fmla="*/ 23 w 42"/>
                <a:gd name="T41" fmla="*/ 30 h 176"/>
                <a:gd name="T42" fmla="*/ 21 w 42"/>
                <a:gd name="T43" fmla="*/ 23 h 176"/>
                <a:gd name="T44" fmla="*/ 19 w 42"/>
                <a:gd name="T45" fmla="*/ 19 h 176"/>
                <a:gd name="T46" fmla="*/ 17 w 42"/>
                <a:gd name="T47" fmla="*/ 15 h 176"/>
                <a:gd name="T48" fmla="*/ 19 w 42"/>
                <a:gd name="T49" fmla="*/ 11 h 176"/>
                <a:gd name="T50" fmla="*/ 19 w 42"/>
                <a:gd name="T51" fmla="*/ 2 h 176"/>
                <a:gd name="T52" fmla="*/ 16 w 42"/>
                <a:gd name="T53" fmla="*/ 2 h 176"/>
                <a:gd name="T54" fmla="*/ 12 w 42"/>
                <a:gd name="T55" fmla="*/ 4 h 176"/>
                <a:gd name="T56" fmla="*/ 10 w 42"/>
                <a:gd name="T57" fmla="*/ 11 h 176"/>
                <a:gd name="T58" fmla="*/ 6 w 42"/>
                <a:gd name="T59" fmla="*/ 25 h 176"/>
                <a:gd name="T60" fmla="*/ 0 w 42"/>
                <a:gd name="T61" fmla="*/ 26 h 176"/>
                <a:gd name="T62" fmla="*/ 0 w 42"/>
                <a:gd name="T63" fmla="*/ 43 h 176"/>
                <a:gd name="T64" fmla="*/ 4 w 42"/>
                <a:gd name="T65" fmla="*/ 64 h 176"/>
                <a:gd name="T66" fmla="*/ 6 w 42"/>
                <a:gd name="T67" fmla="*/ 68 h 176"/>
                <a:gd name="T68" fmla="*/ 8 w 42"/>
                <a:gd name="T69" fmla="*/ 77 h 176"/>
                <a:gd name="T70" fmla="*/ 8 w 42"/>
                <a:gd name="T71" fmla="*/ 85 h 176"/>
                <a:gd name="T72" fmla="*/ 8 w 42"/>
                <a:gd name="T73" fmla="*/ 102 h 176"/>
                <a:gd name="T74" fmla="*/ 6 w 42"/>
                <a:gd name="T75" fmla="*/ 108 h 176"/>
                <a:gd name="T76" fmla="*/ 4 w 42"/>
                <a:gd name="T77" fmla="*/ 115 h 176"/>
                <a:gd name="T78" fmla="*/ 4 w 42"/>
                <a:gd name="T79" fmla="*/ 119 h 176"/>
                <a:gd name="T80" fmla="*/ 6 w 42"/>
                <a:gd name="T81" fmla="*/ 130 h 176"/>
                <a:gd name="T82" fmla="*/ 0 w 42"/>
                <a:gd name="T83" fmla="*/ 157 h 176"/>
                <a:gd name="T84" fmla="*/ 8 w 42"/>
                <a:gd name="T85" fmla="*/ 170 h 176"/>
                <a:gd name="T86" fmla="*/ 12 w 42"/>
                <a:gd name="T87" fmla="*/ 164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2" h="176">
                  <a:moveTo>
                    <a:pt x="12" y="164"/>
                  </a:moveTo>
                  <a:lnTo>
                    <a:pt x="23" y="164"/>
                  </a:lnTo>
                  <a:lnTo>
                    <a:pt x="23" y="164"/>
                  </a:lnTo>
                  <a:lnTo>
                    <a:pt x="23" y="168"/>
                  </a:lnTo>
                  <a:lnTo>
                    <a:pt x="23" y="170"/>
                  </a:lnTo>
                  <a:lnTo>
                    <a:pt x="23" y="172"/>
                  </a:lnTo>
                  <a:lnTo>
                    <a:pt x="23" y="172"/>
                  </a:lnTo>
                  <a:lnTo>
                    <a:pt x="23" y="172"/>
                  </a:lnTo>
                  <a:lnTo>
                    <a:pt x="27" y="174"/>
                  </a:lnTo>
                  <a:lnTo>
                    <a:pt x="29" y="172"/>
                  </a:lnTo>
                  <a:lnTo>
                    <a:pt x="29" y="168"/>
                  </a:lnTo>
                  <a:lnTo>
                    <a:pt x="29" y="168"/>
                  </a:lnTo>
                  <a:lnTo>
                    <a:pt x="29" y="161"/>
                  </a:lnTo>
                  <a:lnTo>
                    <a:pt x="23" y="153"/>
                  </a:lnTo>
                  <a:lnTo>
                    <a:pt x="23" y="153"/>
                  </a:lnTo>
                  <a:lnTo>
                    <a:pt x="19" y="149"/>
                  </a:lnTo>
                  <a:lnTo>
                    <a:pt x="19" y="149"/>
                  </a:lnTo>
                  <a:lnTo>
                    <a:pt x="17" y="147"/>
                  </a:lnTo>
                  <a:lnTo>
                    <a:pt x="16" y="147"/>
                  </a:lnTo>
                  <a:lnTo>
                    <a:pt x="16" y="144"/>
                  </a:lnTo>
                  <a:lnTo>
                    <a:pt x="16" y="144"/>
                  </a:lnTo>
                  <a:lnTo>
                    <a:pt x="16" y="140"/>
                  </a:lnTo>
                  <a:lnTo>
                    <a:pt x="14" y="134"/>
                  </a:lnTo>
                  <a:lnTo>
                    <a:pt x="14" y="134"/>
                  </a:lnTo>
                  <a:lnTo>
                    <a:pt x="14" y="130"/>
                  </a:lnTo>
                  <a:lnTo>
                    <a:pt x="16" y="127"/>
                  </a:lnTo>
                  <a:lnTo>
                    <a:pt x="16" y="127"/>
                  </a:lnTo>
                  <a:lnTo>
                    <a:pt x="17" y="125"/>
                  </a:lnTo>
                  <a:lnTo>
                    <a:pt x="17" y="123"/>
                  </a:lnTo>
                  <a:lnTo>
                    <a:pt x="17" y="121"/>
                  </a:lnTo>
                  <a:lnTo>
                    <a:pt x="19" y="119"/>
                  </a:lnTo>
                  <a:lnTo>
                    <a:pt x="19" y="119"/>
                  </a:lnTo>
                  <a:lnTo>
                    <a:pt x="21" y="115"/>
                  </a:lnTo>
                  <a:lnTo>
                    <a:pt x="23" y="113"/>
                  </a:lnTo>
                  <a:lnTo>
                    <a:pt x="23" y="112"/>
                  </a:lnTo>
                  <a:lnTo>
                    <a:pt x="29" y="115"/>
                  </a:lnTo>
                  <a:lnTo>
                    <a:pt x="38" y="119"/>
                  </a:lnTo>
                  <a:lnTo>
                    <a:pt x="42" y="121"/>
                  </a:lnTo>
                  <a:lnTo>
                    <a:pt x="42" y="121"/>
                  </a:lnTo>
                  <a:lnTo>
                    <a:pt x="38" y="119"/>
                  </a:lnTo>
                  <a:lnTo>
                    <a:pt x="36" y="117"/>
                  </a:lnTo>
                  <a:lnTo>
                    <a:pt x="36" y="113"/>
                  </a:lnTo>
                  <a:lnTo>
                    <a:pt x="36" y="113"/>
                  </a:lnTo>
                  <a:lnTo>
                    <a:pt x="34" y="102"/>
                  </a:lnTo>
                  <a:lnTo>
                    <a:pt x="34" y="102"/>
                  </a:lnTo>
                  <a:lnTo>
                    <a:pt x="34" y="95"/>
                  </a:lnTo>
                  <a:lnTo>
                    <a:pt x="34" y="95"/>
                  </a:lnTo>
                  <a:lnTo>
                    <a:pt x="34" y="93"/>
                  </a:lnTo>
                  <a:lnTo>
                    <a:pt x="33" y="89"/>
                  </a:lnTo>
                  <a:lnTo>
                    <a:pt x="31" y="85"/>
                  </a:lnTo>
                  <a:lnTo>
                    <a:pt x="31" y="79"/>
                  </a:lnTo>
                  <a:lnTo>
                    <a:pt x="25" y="72"/>
                  </a:lnTo>
                  <a:lnTo>
                    <a:pt x="25" y="72"/>
                  </a:lnTo>
                  <a:lnTo>
                    <a:pt x="23" y="64"/>
                  </a:lnTo>
                  <a:lnTo>
                    <a:pt x="23" y="64"/>
                  </a:lnTo>
                  <a:lnTo>
                    <a:pt x="23" y="57"/>
                  </a:lnTo>
                  <a:lnTo>
                    <a:pt x="23" y="57"/>
                  </a:lnTo>
                  <a:lnTo>
                    <a:pt x="23" y="55"/>
                  </a:lnTo>
                  <a:lnTo>
                    <a:pt x="23" y="49"/>
                  </a:lnTo>
                  <a:lnTo>
                    <a:pt x="23" y="49"/>
                  </a:lnTo>
                  <a:lnTo>
                    <a:pt x="23" y="40"/>
                  </a:lnTo>
                  <a:lnTo>
                    <a:pt x="23" y="40"/>
                  </a:lnTo>
                  <a:lnTo>
                    <a:pt x="23" y="30"/>
                  </a:lnTo>
                  <a:lnTo>
                    <a:pt x="23" y="23"/>
                  </a:lnTo>
                  <a:lnTo>
                    <a:pt x="23" y="23"/>
                  </a:lnTo>
                  <a:lnTo>
                    <a:pt x="21" y="23"/>
                  </a:lnTo>
                  <a:lnTo>
                    <a:pt x="19" y="21"/>
                  </a:lnTo>
                  <a:lnTo>
                    <a:pt x="19" y="19"/>
                  </a:lnTo>
                  <a:lnTo>
                    <a:pt x="19" y="19"/>
                  </a:lnTo>
                  <a:lnTo>
                    <a:pt x="19" y="17"/>
                  </a:lnTo>
                  <a:lnTo>
                    <a:pt x="17" y="17"/>
                  </a:lnTo>
                  <a:lnTo>
                    <a:pt x="17" y="15"/>
                  </a:lnTo>
                  <a:lnTo>
                    <a:pt x="17" y="13"/>
                  </a:lnTo>
                  <a:lnTo>
                    <a:pt x="17" y="13"/>
                  </a:lnTo>
                  <a:lnTo>
                    <a:pt x="19" y="11"/>
                  </a:lnTo>
                  <a:lnTo>
                    <a:pt x="19" y="7"/>
                  </a:lnTo>
                  <a:lnTo>
                    <a:pt x="19" y="2"/>
                  </a:lnTo>
                  <a:lnTo>
                    <a:pt x="19" y="2"/>
                  </a:lnTo>
                  <a:lnTo>
                    <a:pt x="17" y="2"/>
                  </a:lnTo>
                  <a:lnTo>
                    <a:pt x="16" y="2"/>
                  </a:lnTo>
                  <a:lnTo>
                    <a:pt x="16" y="2"/>
                  </a:lnTo>
                  <a:lnTo>
                    <a:pt x="12" y="0"/>
                  </a:lnTo>
                  <a:lnTo>
                    <a:pt x="10" y="0"/>
                  </a:lnTo>
                  <a:lnTo>
                    <a:pt x="12" y="4"/>
                  </a:lnTo>
                  <a:lnTo>
                    <a:pt x="12" y="4"/>
                  </a:lnTo>
                  <a:lnTo>
                    <a:pt x="12" y="7"/>
                  </a:lnTo>
                  <a:lnTo>
                    <a:pt x="10" y="11"/>
                  </a:lnTo>
                  <a:lnTo>
                    <a:pt x="8" y="13"/>
                  </a:lnTo>
                  <a:lnTo>
                    <a:pt x="10" y="21"/>
                  </a:lnTo>
                  <a:lnTo>
                    <a:pt x="6" y="25"/>
                  </a:lnTo>
                  <a:lnTo>
                    <a:pt x="6" y="25"/>
                  </a:lnTo>
                  <a:lnTo>
                    <a:pt x="4" y="26"/>
                  </a:lnTo>
                  <a:lnTo>
                    <a:pt x="0" y="26"/>
                  </a:lnTo>
                  <a:lnTo>
                    <a:pt x="0" y="30"/>
                  </a:lnTo>
                  <a:lnTo>
                    <a:pt x="0" y="30"/>
                  </a:lnTo>
                  <a:lnTo>
                    <a:pt x="0" y="43"/>
                  </a:lnTo>
                  <a:lnTo>
                    <a:pt x="0" y="51"/>
                  </a:lnTo>
                  <a:lnTo>
                    <a:pt x="0" y="60"/>
                  </a:lnTo>
                  <a:lnTo>
                    <a:pt x="4" y="64"/>
                  </a:lnTo>
                  <a:lnTo>
                    <a:pt x="4" y="64"/>
                  </a:lnTo>
                  <a:lnTo>
                    <a:pt x="6" y="68"/>
                  </a:lnTo>
                  <a:lnTo>
                    <a:pt x="6" y="68"/>
                  </a:lnTo>
                  <a:lnTo>
                    <a:pt x="8" y="70"/>
                  </a:lnTo>
                  <a:lnTo>
                    <a:pt x="8" y="72"/>
                  </a:lnTo>
                  <a:lnTo>
                    <a:pt x="8" y="77"/>
                  </a:lnTo>
                  <a:lnTo>
                    <a:pt x="8" y="77"/>
                  </a:lnTo>
                  <a:lnTo>
                    <a:pt x="8" y="85"/>
                  </a:lnTo>
                  <a:lnTo>
                    <a:pt x="8" y="85"/>
                  </a:lnTo>
                  <a:lnTo>
                    <a:pt x="8" y="96"/>
                  </a:lnTo>
                  <a:lnTo>
                    <a:pt x="8" y="102"/>
                  </a:lnTo>
                  <a:lnTo>
                    <a:pt x="8" y="102"/>
                  </a:lnTo>
                  <a:lnTo>
                    <a:pt x="6" y="104"/>
                  </a:lnTo>
                  <a:lnTo>
                    <a:pt x="6" y="108"/>
                  </a:lnTo>
                  <a:lnTo>
                    <a:pt x="6" y="108"/>
                  </a:lnTo>
                  <a:lnTo>
                    <a:pt x="6" y="110"/>
                  </a:lnTo>
                  <a:lnTo>
                    <a:pt x="4" y="113"/>
                  </a:lnTo>
                  <a:lnTo>
                    <a:pt x="4" y="115"/>
                  </a:lnTo>
                  <a:lnTo>
                    <a:pt x="4" y="115"/>
                  </a:lnTo>
                  <a:lnTo>
                    <a:pt x="4" y="115"/>
                  </a:lnTo>
                  <a:lnTo>
                    <a:pt x="4" y="119"/>
                  </a:lnTo>
                  <a:lnTo>
                    <a:pt x="4" y="119"/>
                  </a:lnTo>
                  <a:lnTo>
                    <a:pt x="6" y="127"/>
                  </a:lnTo>
                  <a:lnTo>
                    <a:pt x="6" y="130"/>
                  </a:lnTo>
                  <a:lnTo>
                    <a:pt x="4" y="138"/>
                  </a:lnTo>
                  <a:lnTo>
                    <a:pt x="4" y="146"/>
                  </a:lnTo>
                  <a:lnTo>
                    <a:pt x="0" y="157"/>
                  </a:lnTo>
                  <a:lnTo>
                    <a:pt x="4" y="166"/>
                  </a:lnTo>
                  <a:lnTo>
                    <a:pt x="4" y="176"/>
                  </a:lnTo>
                  <a:lnTo>
                    <a:pt x="8" y="170"/>
                  </a:lnTo>
                  <a:lnTo>
                    <a:pt x="12" y="164"/>
                  </a:lnTo>
                  <a:lnTo>
                    <a:pt x="12" y="164"/>
                  </a:lnTo>
                  <a:lnTo>
                    <a:pt x="12" y="164"/>
                  </a:lnTo>
                  <a:close/>
                </a:path>
              </a:pathLst>
            </a:custGeom>
            <a:solidFill>
              <a:schemeClr val="bg1">
                <a:lumMod val="85000"/>
              </a:schemeClr>
            </a:solidFill>
            <a:ln w="635" cap="rnd">
              <a:solidFill>
                <a:schemeClr val="bg1">
                  <a:alpha val="17000"/>
                </a:schemeClr>
              </a:solidFill>
            </a:ln>
          </p:spPr>
          <p:txBody>
            <a:bodyPr lIns="81617" tIns="40809" rIns="81617" bIns="40809"/>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07" name="Freeform 406">
              <a:extLst>
                <a:ext uri="{FF2B5EF4-FFF2-40B4-BE49-F238E27FC236}">
                  <a16:creationId xmlns:a16="http://schemas.microsoft.com/office/drawing/2014/main" id="{A91702FD-3688-D646-9D9A-E55515BF51B3}"/>
                </a:ext>
              </a:extLst>
            </p:cNvPr>
            <p:cNvSpPr>
              <a:spLocks/>
            </p:cNvSpPr>
            <p:nvPr userDrawn="1"/>
          </p:nvSpPr>
          <p:spPr bwMode="auto">
            <a:xfrm>
              <a:off x="4022156" y="2065134"/>
              <a:ext cx="63986" cy="229281"/>
            </a:xfrm>
            <a:custGeom>
              <a:avLst/>
              <a:gdLst>
                <a:gd name="T0" fmla="*/ 23 w 42"/>
                <a:gd name="T1" fmla="*/ 164 h 176"/>
                <a:gd name="T2" fmla="*/ 23 w 42"/>
                <a:gd name="T3" fmla="*/ 172 h 176"/>
                <a:gd name="T4" fmla="*/ 27 w 42"/>
                <a:gd name="T5" fmla="*/ 174 h 176"/>
                <a:gd name="T6" fmla="*/ 29 w 42"/>
                <a:gd name="T7" fmla="*/ 168 h 176"/>
                <a:gd name="T8" fmla="*/ 23 w 42"/>
                <a:gd name="T9" fmla="*/ 153 h 176"/>
                <a:gd name="T10" fmla="*/ 17 w 42"/>
                <a:gd name="T11" fmla="*/ 147 h 176"/>
                <a:gd name="T12" fmla="*/ 16 w 42"/>
                <a:gd name="T13" fmla="*/ 144 h 176"/>
                <a:gd name="T14" fmla="*/ 14 w 42"/>
                <a:gd name="T15" fmla="*/ 134 h 176"/>
                <a:gd name="T16" fmla="*/ 16 w 42"/>
                <a:gd name="T17" fmla="*/ 127 h 176"/>
                <a:gd name="T18" fmla="*/ 17 w 42"/>
                <a:gd name="T19" fmla="*/ 121 h 176"/>
                <a:gd name="T20" fmla="*/ 21 w 42"/>
                <a:gd name="T21" fmla="*/ 115 h 176"/>
                <a:gd name="T22" fmla="*/ 29 w 42"/>
                <a:gd name="T23" fmla="*/ 115 h 176"/>
                <a:gd name="T24" fmla="*/ 42 w 42"/>
                <a:gd name="T25" fmla="*/ 121 h 176"/>
                <a:gd name="T26" fmla="*/ 36 w 42"/>
                <a:gd name="T27" fmla="*/ 113 h 176"/>
                <a:gd name="T28" fmla="*/ 34 w 42"/>
                <a:gd name="T29" fmla="*/ 102 h 176"/>
                <a:gd name="T30" fmla="*/ 34 w 42"/>
                <a:gd name="T31" fmla="*/ 93 h 176"/>
                <a:gd name="T32" fmla="*/ 31 w 42"/>
                <a:gd name="T33" fmla="*/ 79 h 176"/>
                <a:gd name="T34" fmla="*/ 23 w 42"/>
                <a:gd name="T35" fmla="*/ 64 h 176"/>
                <a:gd name="T36" fmla="*/ 23 w 42"/>
                <a:gd name="T37" fmla="*/ 57 h 176"/>
                <a:gd name="T38" fmla="*/ 23 w 42"/>
                <a:gd name="T39" fmla="*/ 49 h 176"/>
                <a:gd name="T40" fmla="*/ 23 w 42"/>
                <a:gd name="T41" fmla="*/ 30 h 176"/>
                <a:gd name="T42" fmla="*/ 21 w 42"/>
                <a:gd name="T43" fmla="*/ 23 h 176"/>
                <a:gd name="T44" fmla="*/ 19 w 42"/>
                <a:gd name="T45" fmla="*/ 19 h 176"/>
                <a:gd name="T46" fmla="*/ 17 w 42"/>
                <a:gd name="T47" fmla="*/ 15 h 176"/>
                <a:gd name="T48" fmla="*/ 19 w 42"/>
                <a:gd name="T49" fmla="*/ 11 h 176"/>
                <a:gd name="T50" fmla="*/ 19 w 42"/>
                <a:gd name="T51" fmla="*/ 2 h 176"/>
                <a:gd name="T52" fmla="*/ 16 w 42"/>
                <a:gd name="T53" fmla="*/ 2 h 176"/>
                <a:gd name="T54" fmla="*/ 12 w 42"/>
                <a:gd name="T55" fmla="*/ 4 h 176"/>
                <a:gd name="T56" fmla="*/ 10 w 42"/>
                <a:gd name="T57" fmla="*/ 11 h 176"/>
                <a:gd name="T58" fmla="*/ 6 w 42"/>
                <a:gd name="T59" fmla="*/ 25 h 176"/>
                <a:gd name="T60" fmla="*/ 0 w 42"/>
                <a:gd name="T61" fmla="*/ 26 h 176"/>
                <a:gd name="T62" fmla="*/ 0 w 42"/>
                <a:gd name="T63" fmla="*/ 43 h 176"/>
                <a:gd name="T64" fmla="*/ 4 w 42"/>
                <a:gd name="T65" fmla="*/ 64 h 176"/>
                <a:gd name="T66" fmla="*/ 6 w 42"/>
                <a:gd name="T67" fmla="*/ 68 h 176"/>
                <a:gd name="T68" fmla="*/ 8 w 42"/>
                <a:gd name="T69" fmla="*/ 77 h 176"/>
                <a:gd name="T70" fmla="*/ 8 w 42"/>
                <a:gd name="T71" fmla="*/ 85 h 176"/>
                <a:gd name="T72" fmla="*/ 8 w 42"/>
                <a:gd name="T73" fmla="*/ 102 h 176"/>
                <a:gd name="T74" fmla="*/ 6 w 42"/>
                <a:gd name="T75" fmla="*/ 108 h 176"/>
                <a:gd name="T76" fmla="*/ 4 w 42"/>
                <a:gd name="T77" fmla="*/ 115 h 176"/>
                <a:gd name="T78" fmla="*/ 4 w 42"/>
                <a:gd name="T79" fmla="*/ 119 h 176"/>
                <a:gd name="T80" fmla="*/ 6 w 42"/>
                <a:gd name="T81" fmla="*/ 130 h 176"/>
                <a:gd name="T82" fmla="*/ 0 w 42"/>
                <a:gd name="T83" fmla="*/ 157 h 176"/>
                <a:gd name="T84" fmla="*/ 8 w 42"/>
                <a:gd name="T85" fmla="*/ 170 h 176"/>
                <a:gd name="T86" fmla="*/ 12 w 42"/>
                <a:gd name="T87" fmla="*/ 164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2" h="176">
                  <a:moveTo>
                    <a:pt x="12" y="164"/>
                  </a:moveTo>
                  <a:lnTo>
                    <a:pt x="23" y="164"/>
                  </a:lnTo>
                  <a:lnTo>
                    <a:pt x="23" y="164"/>
                  </a:lnTo>
                  <a:lnTo>
                    <a:pt x="23" y="168"/>
                  </a:lnTo>
                  <a:lnTo>
                    <a:pt x="23" y="170"/>
                  </a:lnTo>
                  <a:lnTo>
                    <a:pt x="23" y="172"/>
                  </a:lnTo>
                  <a:lnTo>
                    <a:pt x="23" y="172"/>
                  </a:lnTo>
                  <a:lnTo>
                    <a:pt x="23" y="172"/>
                  </a:lnTo>
                  <a:lnTo>
                    <a:pt x="27" y="174"/>
                  </a:lnTo>
                  <a:lnTo>
                    <a:pt x="29" y="172"/>
                  </a:lnTo>
                  <a:lnTo>
                    <a:pt x="29" y="168"/>
                  </a:lnTo>
                  <a:lnTo>
                    <a:pt x="29" y="168"/>
                  </a:lnTo>
                  <a:lnTo>
                    <a:pt x="29" y="161"/>
                  </a:lnTo>
                  <a:lnTo>
                    <a:pt x="23" y="153"/>
                  </a:lnTo>
                  <a:lnTo>
                    <a:pt x="23" y="153"/>
                  </a:lnTo>
                  <a:lnTo>
                    <a:pt x="19" y="149"/>
                  </a:lnTo>
                  <a:lnTo>
                    <a:pt x="19" y="149"/>
                  </a:lnTo>
                  <a:lnTo>
                    <a:pt x="17" y="147"/>
                  </a:lnTo>
                  <a:lnTo>
                    <a:pt x="16" y="147"/>
                  </a:lnTo>
                  <a:lnTo>
                    <a:pt x="16" y="144"/>
                  </a:lnTo>
                  <a:lnTo>
                    <a:pt x="16" y="144"/>
                  </a:lnTo>
                  <a:lnTo>
                    <a:pt x="16" y="140"/>
                  </a:lnTo>
                  <a:lnTo>
                    <a:pt x="14" y="134"/>
                  </a:lnTo>
                  <a:lnTo>
                    <a:pt x="14" y="134"/>
                  </a:lnTo>
                  <a:lnTo>
                    <a:pt x="14" y="130"/>
                  </a:lnTo>
                  <a:lnTo>
                    <a:pt x="16" y="127"/>
                  </a:lnTo>
                  <a:lnTo>
                    <a:pt x="16" y="127"/>
                  </a:lnTo>
                  <a:lnTo>
                    <a:pt x="17" y="125"/>
                  </a:lnTo>
                  <a:lnTo>
                    <a:pt x="17" y="123"/>
                  </a:lnTo>
                  <a:lnTo>
                    <a:pt x="17" y="121"/>
                  </a:lnTo>
                  <a:lnTo>
                    <a:pt x="19" y="119"/>
                  </a:lnTo>
                  <a:lnTo>
                    <a:pt x="19" y="119"/>
                  </a:lnTo>
                  <a:lnTo>
                    <a:pt x="21" y="115"/>
                  </a:lnTo>
                  <a:lnTo>
                    <a:pt x="23" y="113"/>
                  </a:lnTo>
                  <a:lnTo>
                    <a:pt x="23" y="112"/>
                  </a:lnTo>
                  <a:lnTo>
                    <a:pt x="29" y="115"/>
                  </a:lnTo>
                  <a:lnTo>
                    <a:pt x="38" y="119"/>
                  </a:lnTo>
                  <a:lnTo>
                    <a:pt x="42" y="121"/>
                  </a:lnTo>
                  <a:lnTo>
                    <a:pt x="42" y="121"/>
                  </a:lnTo>
                  <a:lnTo>
                    <a:pt x="38" y="119"/>
                  </a:lnTo>
                  <a:lnTo>
                    <a:pt x="36" y="117"/>
                  </a:lnTo>
                  <a:lnTo>
                    <a:pt x="36" y="113"/>
                  </a:lnTo>
                  <a:lnTo>
                    <a:pt x="36" y="113"/>
                  </a:lnTo>
                  <a:lnTo>
                    <a:pt x="34" y="102"/>
                  </a:lnTo>
                  <a:lnTo>
                    <a:pt x="34" y="102"/>
                  </a:lnTo>
                  <a:lnTo>
                    <a:pt x="34" y="95"/>
                  </a:lnTo>
                  <a:lnTo>
                    <a:pt x="34" y="95"/>
                  </a:lnTo>
                  <a:lnTo>
                    <a:pt x="34" y="93"/>
                  </a:lnTo>
                  <a:lnTo>
                    <a:pt x="33" y="89"/>
                  </a:lnTo>
                  <a:lnTo>
                    <a:pt x="31" y="85"/>
                  </a:lnTo>
                  <a:lnTo>
                    <a:pt x="31" y="79"/>
                  </a:lnTo>
                  <a:lnTo>
                    <a:pt x="25" y="72"/>
                  </a:lnTo>
                  <a:lnTo>
                    <a:pt x="25" y="72"/>
                  </a:lnTo>
                  <a:lnTo>
                    <a:pt x="23" y="64"/>
                  </a:lnTo>
                  <a:lnTo>
                    <a:pt x="23" y="64"/>
                  </a:lnTo>
                  <a:lnTo>
                    <a:pt x="23" y="57"/>
                  </a:lnTo>
                  <a:lnTo>
                    <a:pt x="23" y="57"/>
                  </a:lnTo>
                  <a:lnTo>
                    <a:pt x="23" y="55"/>
                  </a:lnTo>
                  <a:lnTo>
                    <a:pt x="23" y="49"/>
                  </a:lnTo>
                  <a:lnTo>
                    <a:pt x="23" y="49"/>
                  </a:lnTo>
                  <a:lnTo>
                    <a:pt x="23" y="40"/>
                  </a:lnTo>
                  <a:lnTo>
                    <a:pt x="23" y="40"/>
                  </a:lnTo>
                  <a:lnTo>
                    <a:pt x="23" y="30"/>
                  </a:lnTo>
                  <a:lnTo>
                    <a:pt x="23" y="23"/>
                  </a:lnTo>
                  <a:lnTo>
                    <a:pt x="23" y="23"/>
                  </a:lnTo>
                  <a:lnTo>
                    <a:pt x="21" y="23"/>
                  </a:lnTo>
                  <a:lnTo>
                    <a:pt x="19" y="21"/>
                  </a:lnTo>
                  <a:lnTo>
                    <a:pt x="19" y="19"/>
                  </a:lnTo>
                  <a:lnTo>
                    <a:pt x="19" y="19"/>
                  </a:lnTo>
                  <a:lnTo>
                    <a:pt x="19" y="17"/>
                  </a:lnTo>
                  <a:lnTo>
                    <a:pt x="17" y="17"/>
                  </a:lnTo>
                  <a:lnTo>
                    <a:pt x="17" y="15"/>
                  </a:lnTo>
                  <a:lnTo>
                    <a:pt x="17" y="13"/>
                  </a:lnTo>
                  <a:lnTo>
                    <a:pt x="17" y="13"/>
                  </a:lnTo>
                  <a:lnTo>
                    <a:pt x="19" y="11"/>
                  </a:lnTo>
                  <a:lnTo>
                    <a:pt x="19" y="7"/>
                  </a:lnTo>
                  <a:lnTo>
                    <a:pt x="19" y="2"/>
                  </a:lnTo>
                  <a:lnTo>
                    <a:pt x="19" y="2"/>
                  </a:lnTo>
                  <a:lnTo>
                    <a:pt x="17" y="2"/>
                  </a:lnTo>
                  <a:lnTo>
                    <a:pt x="16" y="2"/>
                  </a:lnTo>
                  <a:lnTo>
                    <a:pt x="16" y="2"/>
                  </a:lnTo>
                  <a:lnTo>
                    <a:pt x="12" y="0"/>
                  </a:lnTo>
                  <a:lnTo>
                    <a:pt x="10" y="0"/>
                  </a:lnTo>
                  <a:lnTo>
                    <a:pt x="12" y="4"/>
                  </a:lnTo>
                  <a:lnTo>
                    <a:pt x="12" y="4"/>
                  </a:lnTo>
                  <a:lnTo>
                    <a:pt x="12" y="7"/>
                  </a:lnTo>
                  <a:lnTo>
                    <a:pt x="10" y="11"/>
                  </a:lnTo>
                  <a:lnTo>
                    <a:pt x="8" y="13"/>
                  </a:lnTo>
                  <a:lnTo>
                    <a:pt x="10" y="21"/>
                  </a:lnTo>
                  <a:lnTo>
                    <a:pt x="6" y="25"/>
                  </a:lnTo>
                  <a:lnTo>
                    <a:pt x="6" y="25"/>
                  </a:lnTo>
                  <a:lnTo>
                    <a:pt x="4" y="26"/>
                  </a:lnTo>
                  <a:lnTo>
                    <a:pt x="0" y="26"/>
                  </a:lnTo>
                  <a:lnTo>
                    <a:pt x="0" y="30"/>
                  </a:lnTo>
                  <a:lnTo>
                    <a:pt x="0" y="30"/>
                  </a:lnTo>
                  <a:lnTo>
                    <a:pt x="0" y="43"/>
                  </a:lnTo>
                  <a:lnTo>
                    <a:pt x="0" y="51"/>
                  </a:lnTo>
                  <a:lnTo>
                    <a:pt x="0" y="60"/>
                  </a:lnTo>
                  <a:lnTo>
                    <a:pt x="4" y="64"/>
                  </a:lnTo>
                  <a:lnTo>
                    <a:pt x="4" y="64"/>
                  </a:lnTo>
                  <a:lnTo>
                    <a:pt x="6" y="68"/>
                  </a:lnTo>
                  <a:lnTo>
                    <a:pt x="6" y="68"/>
                  </a:lnTo>
                  <a:lnTo>
                    <a:pt x="8" y="70"/>
                  </a:lnTo>
                  <a:lnTo>
                    <a:pt x="8" y="72"/>
                  </a:lnTo>
                  <a:lnTo>
                    <a:pt x="8" y="77"/>
                  </a:lnTo>
                  <a:lnTo>
                    <a:pt x="8" y="77"/>
                  </a:lnTo>
                  <a:lnTo>
                    <a:pt x="8" y="85"/>
                  </a:lnTo>
                  <a:lnTo>
                    <a:pt x="8" y="85"/>
                  </a:lnTo>
                  <a:lnTo>
                    <a:pt x="8" y="96"/>
                  </a:lnTo>
                  <a:lnTo>
                    <a:pt x="8" y="102"/>
                  </a:lnTo>
                  <a:lnTo>
                    <a:pt x="8" y="102"/>
                  </a:lnTo>
                  <a:lnTo>
                    <a:pt x="6" y="104"/>
                  </a:lnTo>
                  <a:lnTo>
                    <a:pt x="6" y="108"/>
                  </a:lnTo>
                  <a:lnTo>
                    <a:pt x="6" y="108"/>
                  </a:lnTo>
                  <a:lnTo>
                    <a:pt x="6" y="110"/>
                  </a:lnTo>
                  <a:lnTo>
                    <a:pt x="4" y="113"/>
                  </a:lnTo>
                  <a:lnTo>
                    <a:pt x="4" y="115"/>
                  </a:lnTo>
                  <a:lnTo>
                    <a:pt x="4" y="115"/>
                  </a:lnTo>
                  <a:lnTo>
                    <a:pt x="4" y="115"/>
                  </a:lnTo>
                  <a:lnTo>
                    <a:pt x="4" y="119"/>
                  </a:lnTo>
                  <a:lnTo>
                    <a:pt x="4" y="119"/>
                  </a:lnTo>
                  <a:lnTo>
                    <a:pt x="6" y="127"/>
                  </a:lnTo>
                  <a:lnTo>
                    <a:pt x="6" y="130"/>
                  </a:lnTo>
                  <a:lnTo>
                    <a:pt x="4" y="138"/>
                  </a:lnTo>
                  <a:lnTo>
                    <a:pt x="4" y="146"/>
                  </a:lnTo>
                  <a:lnTo>
                    <a:pt x="0" y="157"/>
                  </a:lnTo>
                  <a:lnTo>
                    <a:pt x="4" y="166"/>
                  </a:lnTo>
                  <a:lnTo>
                    <a:pt x="4" y="176"/>
                  </a:lnTo>
                  <a:lnTo>
                    <a:pt x="8" y="170"/>
                  </a:lnTo>
                  <a:lnTo>
                    <a:pt x="12" y="164"/>
                  </a:lnTo>
                  <a:lnTo>
                    <a:pt x="12" y="164"/>
                  </a:lnTo>
                  <a:lnTo>
                    <a:pt x="12" y="164"/>
                  </a:lnTo>
                  <a:close/>
                </a:path>
              </a:pathLst>
            </a:custGeom>
            <a:solidFill>
              <a:schemeClr val="bg1">
                <a:lumMod val="85000"/>
              </a:schemeClr>
            </a:solidFill>
            <a:ln w="635" cap="rnd">
              <a:solidFill>
                <a:schemeClr val="bg1">
                  <a:alpha val="17000"/>
                </a:schemeClr>
              </a:solidFill>
              <a:prstDash val="solid"/>
              <a:round/>
              <a:headEnd/>
              <a:tailEnd/>
            </a:ln>
          </p:spPr>
          <p:txBody>
            <a:bodyPr lIns="81617" tIns="40809" rIns="81617" bIns="40809"/>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08" name="Freeform 407">
              <a:extLst>
                <a:ext uri="{FF2B5EF4-FFF2-40B4-BE49-F238E27FC236}">
                  <a16:creationId xmlns:a16="http://schemas.microsoft.com/office/drawing/2014/main" id="{2E932E7C-DF8F-B344-963D-2D02B7F80E7A}"/>
                </a:ext>
              </a:extLst>
            </p:cNvPr>
            <p:cNvSpPr>
              <a:spLocks/>
            </p:cNvSpPr>
            <p:nvPr userDrawn="1"/>
          </p:nvSpPr>
          <p:spPr bwMode="auto">
            <a:xfrm>
              <a:off x="2018705" y="1563927"/>
              <a:ext cx="42657" cy="36258"/>
            </a:xfrm>
            <a:custGeom>
              <a:avLst/>
              <a:gdLst>
                <a:gd name="T0" fmla="*/ 0 w 28"/>
                <a:gd name="T1" fmla="*/ 11 h 28"/>
                <a:gd name="T2" fmla="*/ 0 w 28"/>
                <a:gd name="T3" fmla="*/ 19 h 28"/>
                <a:gd name="T4" fmla="*/ 7 w 28"/>
                <a:gd name="T5" fmla="*/ 28 h 28"/>
                <a:gd name="T6" fmla="*/ 17 w 28"/>
                <a:gd name="T7" fmla="*/ 23 h 28"/>
                <a:gd name="T8" fmla="*/ 24 w 28"/>
                <a:gd name="T9" fmla="*/ 15 h 28"/>
                <a:gd name="T10" fmla="*/ 28 w 28"/>
                <a:gd name="T11" fmla="*/ 10 h 28"/>
                <a:gd name="T12" fmla="*/ 19 w 28"/>
                <a:gd name="T13" fmla="*/ 0 h 28"/>
                <a:gd name="T14" fmla="*/ 7 w 28"/>
                <a:gd name="T15" fmla="*/ 0 h 28"/>
                <a:gd name="T16" fmla="*/ 2 w 28"/>
                <a:gd name="T17" fmla="*/ 8 h 28"/>
                <a:gd name="T18" fmla="*/ 0 w 28"/>
                <a:gd name="T19" fmla="*/ 11 h 28"/>
                <a:gd name="T20" fmla="*/ 0 w 28"/>
                <a:gd name="T21" fmla="*/ 11 h 28"/>
                <a:gd name="T22" fmla="*/ 0 w 28"/>
                <a:gd name="T23" fmla="*/ 11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8" h="28">
                  <a:moveTo>
                    <a:pt x="0" y="11"/>
                  </a:moveTo>
                  <a:lnTo>
                    <a:pt x="0" y="19"/>
                  </a:lnTo>
                  <a:lnTo>
                    <a:pt x="7" y="28"/>
                  </a:lnTo>
                  <a:lnTo>
                    <a:pt x="17" y="23"/>
                  </a:lnTo>
                  <a:lnTo>
                    <a:pt x="24" y="15"/>
                  </a:lnTo>
                  <a:lnTo>
                    <a:pt x="28" y="10"/>
                  </a:lnTo>
                  <a:lnTo>
                    <a:pt x="19" y="0"/>
                  </a:lnTo>
                  <a:lnTo>
                    <a:pt x="7" y="0"/>
                  </a:lnTo>
                  <a:lnTo>
                    <a:pt x="2" y="8"/>
                  </a:lnTo>
                  <a:lnTo>
                    <a:pt x="0" y="11"/>
                  </a:lnTo>
                  <a:lnTo>
                    <a:pt x="0" y="11"/>
                  </a:lnTo>
                  <a:lnTo>
                    <a:pt x="0" y="11"/>
                  </a:lnTo>
                  <a:close/>
                </a:path>
              </a:pathLst>
            </a:custGeom>
            <a:solidFill>
              <a:schemeClr val="bg1">
                <a:lumMod val="85000"/>
              </a:schemeClr>
            </a:solidFill>
            <a:ln w="635" cap="rnd">
              <a:solidFill>
                <a:schemeClr val="bg1">
                  <a:alpha val="17000"/>
                </a:schemeClr>
              </a:solidFill>
            </a:ln>
          </p:spPr>
          <p:txBody>
            <a:bodyPr lIns="81617" tIns="40809" rIns="81617" bIns="40809"/>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09" name="Freeform 408">
              <a:extLst>
                <a:ext uri="{FF2B5EF4-FFF2-40B4-BE49-F238E27FC236}">
                  <a16:creationId xmlns:a16="http://schemas.microsoft.com/office/drawing/2014/main" id="{4E3BF433-C5AD-2B49-9C72-A028D93E8546}"/>
                </a:ext>
              </a:extLst>
            </p:cNvPr>
            <p:cNvSpPr>
              <a:spLocks/>
            </p:cNvSpPr>
            <p:nvPr userDrawn="1"/>
          </p:nvSpPr>
          <p:spPr bwMode="auto">
            <a:xfrm>
              <a:off x="2018705" y="1563927"/>
              <a:ext cx="42657" cy="36258"/>
            </a:xfrm>
            <a:custGeom>
              <a:avLst/>
              <a:gdLst>
                <a:gd name="T0" fmla="*/ 0 w 28"/>
                <a:gd name="T1" fmla="*/ 11 h 28"/>
                <a:gd name="T2" fmla="*/ 0 w 28"/>
                <a:gd name="T3" fmla="*/ 19 h 28"/>
                <a:gd name="T4" fmla="*/ 7 w 28"/>
                <a:gd name="T5" fmla="*/ 28 h 28"/>
                <a:gd name="T6" fmla="*/ 17 w 28"/>
                <a:gd name="T7" fmla="*/ 23 h 28"/>
                <a:gd name="T8" fmla="*/ 24 w 28"/>
                <a:gd name="T9" fmla="*/ 15 h 28"/>
                <a:gd name="T10" fmla="*/ 28 w 28"/>
                <a:gd name="T11" fmla="*/ 10 h 28"/>
                <a:gd name="T12" fmla="*/ 19 w 28"/>
                <a:gd name="T13" fmla="*/ 0 h 28"/>
                <a:gd name="T14" fmla="*/ 7 w 28"/>
                <a:gd name="T15" fmla="*/ 0 h 28"/>
                <a:gd name="T16" fmla="*/ 2 w 28"/>
                <a:gd name="T17" fmla="*/ 8 h 28"/>
                <a:gd name="T18" fmla="*/ 0 w 28"/>
                <a:gd name="T19" fmla="*/ 11 h 28"/>
                <a:gd name="T20" fmla="*/ 0 w 28"/>
                <a:gd name="T21" fmla="*/ 11 h 28"/>
                <a:gd name="T22" fmla="*/ 0 w 28"/>
                <a:gd name="T23" fmla="*/ 11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8" h="28">
                  <a:moveTo>
                    <a:pt x="0" y="11"/>
                  </a:moveTo>
                  <a:lnTo>
                    <a:pt x="0" y="19"/>
                  </a:lnTo>
                  <a:lnTo>
                    <a:pt x="7" y="28"/>
                  </a:lnTo>
                  <a:lnTo>
                    <a:pt x="17" y="23"/>
                  </a:lnTo>
                  <a:lnTo>
                    <a:pt x="24" y="15"/>
                  </a:lnTo>
                  <a:lnTo>
                    <a:pt x="28" y="10"/>
                  </a:lnTo>
                  <a:lnTo>
                    <a:pt x="19" y="0"/>
                  </a:lnTo>
                  <a:lnTo>
                    <a:pt x="7" y="0"/>
                  </a:lnTo>
                  <a:lnTo>
                    <a:pt x="2" y="8"/>
                  </a:lnTo>
                  <a:lnTo>
                    <a:pt x="0" y="11"/>
                  </a:lnTo>
                  <a:lnTo>
                    <a:pt x="0" y="11"/>
                  </a:lnTo>
                  <a:lnTo>
                    <a:pt x="0" y="11"/>
                  </a:lnTo>
                  <a:close/>
                </a:path>
              </a:pathLst>
            </a:custGeom>
            <a:solidFill>
              <a:schemeClr val="bg1">
                <a:lumMod val="85000"/>
              </a:schemeClr>
            </a:solidFill>
            <a:ln w="635" cap="rnd">
              <a:solidFill>
                <a:schemeClr val="bg1">
                  <a:alpha val="17000"/>
                </a:schemeClr>
              </a:solidFill>
              <a:prstDash val="solid"/>
              <a:round/>
              <a:headEnd/>
              <a:tailEnd/>
            </a:ln>
          </p:spPr>
          <p:txBody>
            <a:bodyPr lIns="81617" tIns="40809" rIns="81617" bIns="40809"/>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10" name="Freeform 409">
              <a:extLst>
                <a:ext uri="{FF2B5EF4-FFF2-40B4-BE49-F238E27FC236}">
                  <a16:creationId xmlns:a16="http://schemas.microsoft.com/office/drawing/2014/main" id="{F95D3BCF-86F7-9348-B24E-222085A3F15E}"/>
                </a:ext>
              </a:extLst>
            </p:cNvPr>
            <p:cNvSpPr>
              <a:spLocks/>
            </p:cNvSpPr>
            <p:nvPr userDrawn="1"/>
          </p:nvSpPr>
          <p:spPr bwMode="auto">
            <a:xfrm>
              <a:off x="2082688" y="1256786"/>
              <a:ext cx="386756" cy="274070"/>
            </a:xfrm>
            <a:custGeom>
              <a:avLst/>
              <a:gdLst>
                <a:gd name="T0" fmla="*/ 5 w 253"/>
                <a:gd name="T1" fmla="*/ 183 h 211"/>
                <a:gd name="T2" fmla="*/ 35 w 253"/>
                <a:gd name="T3" fmla="*/ 194 h 211"/>
                <a:gd name="T4" fmla="*/ 32 w 253"/>
                <a:gd name="T5" fmla="*/ 202 h 211"/>
                <a:gd name="T6" fmla="*/ 43 w 253"/>
                <a:gd name="T7" fmla="*/ 206 h 211"/>
                <a:gd name="T8" fmla="*/ 54 w 253"/>
                <a:gd name="T9" fmla="*/ 211 h 211"/>
                <a:gd name="T10" fmla="*/ 81 w 253"/>
                <a:gd name="T11" fmla="*/ 211 h 211"/>
                <a:gd name="T12" fmla="*/ 87 w 253"/>
                <a:gd name="T13" fmla="*/ 204 h 211"/>
                <a:gd name="T14" fmla="*/ 81 w 253"/>
                <a:gd name="T15" fmla="*/ 194 h 211"/>
                <a:gd name="T16" fmla="*/ 75 w 253"/>
                <a:gd name="T17" fmla="*/ 191 h 211"/>
                <a:gd name="T18" fmla="*/ 62 w 253"/>
                <a:gd name="T19" fmla="*/ 187 h 211"/>
                <a:gd name="T20" fmla="*/ 60 w 253"/>
                <a:gd name="T21" fmla="*/ 170 h 211"/>
                <a:gd name="T22" fmla="*/ 56 w 253"/>
                <a:gd name="T23" fmla="*/ 155 h 211"/>
                <a:gd name="T24" fmla="*/ 60 w 253"/>
                <a:gd name="T25" fmla="*/ 147 h 211"/>
                <a:gd name="T26" fmla="*/ 73 w 253"/>
                <a:gd name="T27" fmla="*/ 130 h 211"/>
                <a:gd name="T28" fmla="*/ 88 w 253"/>
                <a:gd name="T29" fmla="*/ 117 h 211"/>
                <a:gd name="T30" fmla="*/ 107 w 253"/>
                <a:gd name="T31" fmla="*/ 109 h 211"/>
                <a:gd name="T32" fmla="*/ 107 w 253"/>
                <a:gd name="T33" fmla="*/ 104 h 211"/>
                <a:gd name="T34" fmla="*/ 98 w 253"/>
                <a:gd name="T35" fmla="*/ 107 h 211"/>
                <a:gd name="T36" fmla="*/ 109 w 253"/>
                <a:gd name="T37" fmla="*/ 96 h 211"/>
                <a:gd name="T38" fmla="*/ 136 w 253"/>
                <a:gd name="T39" fmla="*/ 77 h 211"/>
                <a:gd name="T40" fmla="*/ 147 w 253"/>
                <a:gd name="T41" fmla="*/ 72 h 211"/>
                <a:gd name="T42" fmla="*/ 155 w 253"/>
                <a:gd name="T43" fmla="*/ 58 h 211"/>
                <a:gd name="T44" fmla="*/ 172 w 253"/>
                <a:gd name="T45" fmla="*/ 55 h 211"/>
                <a:gd name="T46" fmla="*/ 181 w 253"/>
                <a:gd name="T47" fmla="*/ 49 h 211"/>
                <a:gd name="T48" fmla="*/ 191 w 253"/>
                <a:gd name="T49" fmla="*/ 47 h 211"/>
                <a:gd name="T50" fmla="*/ 204 w 253"/>
                <a:gd name="T51" fmla="*/ 41 h 211"/>
                <a:gd name="T52" fmla="*/ 215 w 253"/>
                <a:gd name="T53" fmla="*/ 37 h 211"/>
                <a:gd name="T54" fmla="*/ 242 w 253"/>
                <a:gd name="T55" fmla="*/ 32 h 211"/>
                <a:gd name="T56" fmla="*/ 251 w 253"/>
                <a:gd name="T57" fmla="*/ 20 h 211"/>
                <a:gd name="T58" fmla="*/ 253 w 253"/>
                <a:gd name="T59" fmla="*/ 11 h 211"/>
                <a:gd name="T60" fmla="*/ 249 w 253"/>
                <a:gd name="T61" fmla="*/ 5 h 211"/>
                <a:gd name="T62" fmla="*/ 242 w 253"/>
                <a:gd name="T63" fmla="*/ 3 h 211"/>
                <a:gd name="T64" fmla="*/ 238 w 253"/>
                <a:gd name="T65" fmla="*/ 5 h 211"/>
                <a:gd name="T66" fmla="*/ 225 w 253"/>
                <a:gd name="T67" fmla="*/ 13 h 211"/>
                <a:gd name="T68" fmla="*/ 221 w 253"/>
                <a:gd name="T69" fmla="*/ 20 h 211"/>
                <a:gd name="T70" fmla="*/ 215 w 253"/>
                <a:gd name="T71" fmla="*/ 20 h 211"/>
                <a:gd name="T72" fmla="*/ 215 w 253"/>
                <a:gd name="T73" fmla="*/ 24 h 211"/>
                <a:gd name="T74" fmla="*/ 198 w 253"/>
                <a:gd name="T75" fmla="*/ 24 h 211"/>
                <a:gd name="T76" fmla="*/ 181 w 253"/>
                <a:gd name="T77" fmla="*/ 32 h 211"/>
                <a:gd name="T78" fmla="*/ 181 w 253"/>
                <a:gd name="T79" fmla="*/ 34 h 211"/>
                <a:gd name="T80" fmla="*/ 147 w 253"/>
                <a:gd name="T81" fmla="*/ 34 h 211"/>
                <a:gd name="T82" fmla="*/ 126 w 253"/>
                <a:gd name="T83" fmla="*/ 37 h 211"/>
                <a:gd name="T84" fmla="*/ 115 w 253"/>
                <a:gd name="T85" fmla="*/ 37 h 211"/>
                <a:gd name="T86" fmla="*/ 102 w 253"/>
                <a:gd name="T87" fmla="*/ 51 h 211"/>
                <a:gd name="T88" fmla="*/ 62 w 253"/>
                <a:gd name="T89" fmla="*/ 77 h 211"/>
                <a:gd name="T90" fmla="*/ 35 w 253"/>
                <a:gd name="T91" fmla="*/ 111 h 211"/>
                <a:gd name="T92" fmla="*/ 24 w 253"/>
                <a:gd name="T93" fmla="*/ 149 h 211"/>
                <a:gd name="T94" fmla="*/ 0 w 253"/>
                <a:gd name="T95" fmla="*/ 174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53" h="211">
                  <a:moveTo>
                    <a:pt x="0" y="174"/>
                  </a:moveTo>
                  <a:lnTo>
                    <a:pt x="0" y="174"/>
                  </a:lnTo>
                  <a:lnTo>
                    <a:pt x="5" y="179"/>
                  </a:lnTo>
                  <a:lnTo>
                    <a:pt x="5" y="183"/>
                  </a:lnTo>
                  <a:lnTo>
                    <a:pt x="7" y="189"/>
                  </a:lnTo>
                  <a:lnTo>
                    <a:pt x="18" y="183"/>
                  </a:lnTo>
                  <a:lnTo>
                    <a:pt x="28" y="189"/>
                  </a:lnTo>
                  <a:lnTo>
                    <a:pt x="35" y="194"/>
                  </a:lnTo>
                  <a:lnTo>
                    <a:pt x="35" y="194"/>
                  </a:lnTo>
                  <a:lnTo>
                    <a:pt x="32" y="198"/>
                  </a:lnTo>
                  <a:lnTo>
                    <a:pt x="32" y="202"/>
                  </a:lnTo>
                  <a:lnTo>
                    <a:pt x="32" y="202"/>
                  </a:lnTo>
                  <a:lnTo>
                    <a:pt x="34" y="202"/>
                  </a:lnTo>
                  <a:lnTo>
                    <a:pt x="34" y="202"/>
                  </a:lnTo>
                  <a:lnTo>
                    <a:pt x="39" y="204"/>
                  </a:lnTo>
                  <a:lnTo>
                    <a:pt x="43" y="206"/>
                  </a:lnTo>
                  <a:lnTo>
                    <a:pt x="49" y="210"/>
                  </a:lnTo>
                  <a:lnTo>
                    <a:pt x="49" y="210"/>
                  </a:lnTo>
                  <a:lnTo>
                    <a:pt x="51" y="211"/>
                  </a:lnTo>
                  <a:lnTo>
                    <a:pt x="54" y="211"/>
                  </a:lnTo>
                  <a:lnTo>
                    <a:pt x="58" y="211"/>
                  </a:lnTo>
                  <a:lnTo>
                    <a:pt x="58" y="211"/>
                  </a:lnTo>
                  <a:lnTo>
                    <a:pt x="81" y="211"/>
                  </a:lnTo>
                  <a:lnTo>
                    <a:pt x="81" y="211"/>
                  </a:lnTo>
                  <a:lnTo>
                    <a:pt x="87" y="208"/>
                  </a:lnTo>
                  <a:lnTo>
                    <a:pt x="88" y="206"/>
                  </a:lnTo>
                  <a:lnTo>
                    <a:pt x="88" y="206"/>
                  </a:lnTo>
                  <a:lnTo>
                    <a:pt x="87" y="204"/>
                  </a:lnTo>
                  <a:lnTo>
                    <a:pt x="83" y="200"/>
                  </a:lnTo>
                  <a:lnTo>
                    <a:pt x="83" y="200"/>
                  </a:lnTo>
                  <a:lnTo>
                    <a:pt x="81" y="196"/>
                  </a:lnTo>
                  <a:lnTo>
                    <a:pt x="81" y="194"/>
                  </a:lnTo>
                  <a:lnTo>
                    <a:pt x="81" y="191"/>
                  </a:lnTo>
                  <a:lnTo>
                    <a:pt x="81" y="191"/>
                  </a:lnTo>
                  <a:lnTo>
                    <a:pt x="79" y="191"/>
                  </a:lnTo>
                  <a:lnTo>
                    <a:pt x="75" y="191"/>
                  </a:lnTo>
                  <a:lnTo>
                    <a:pt x="75" y="191"/>
                  </a:lnTo>
                  <a:lnTo>
                    <a:pt x="69" y="191"/>
                  </a:lnTo>
                  <a:lnTo>
                    <a:pt x="64" y="189"/>
                  </a:lnTo>
                  <a:lnTo>
                    <a:pt x="62" y="187"/>
                  </a:lnTo>
                  <a:lnTo>
                    <a:pt x="62" y="185"/>
                  </a:lnTo>
                  <a:lnTo>
                    <a:pt x="60" y="179"/>
                  </a:lnTo>
                  <a:lnTo>
                    <a:pt x="60" y="179"/>
                  </a:lnTo>
                  <a:lnTo>
                    <a:pt x="60" y="170"/>
                  </a:lnTo>
                  <a:lnTo>
                    <a:pt x="60" y="170"/>
                  </a:lnTo>
                  <a:lnTo>
                    <a:pt x="58" y="162"/>
                  </a:lnTo>
                  <a:lnTo>
                    <a:pt x="58" y="159"/>
                  </a:lnTo>
                  <a:lnTo>
                    <a:pt x="56" y="155"/>
                  </a:lnTo>
                  <a:lnTo>
                    <a:pt x="56" y="153"/>
                  </a:lnTo>
                  <a:lnTo>
                    <a:pt x="58" y="151"/>
                  </a:lnTo>
                  <a:lnTo>
                    <a:pt x="58" y="151"/>
                  </a:lnTo>
                  <a:lnTo>
                    <a:pt x="60" y="147"/>
                  </a:lnTo>
                  <a:lnTo>
                    <a:pt x="62" y="143"/>
                  </a:lnTo>
                  <a:lnTo>
                    <a:pt x="64" y="140"/>
                  </a:lnTo>
                  <a:lnTo>
                    <a:pt x="73" y="130"/>
                  </a:lnTo>
                  <a:lnTo>
                    <a:pt x="73" y="130"/>
                  </a:lnTo>
                  <a:lnTo>
                    <a:pt x="77" y="126"/>
                  </a:lnTo>
                  <a:lnTo>
                    <a:pt x="85" y="121"/>
                  </a:lnTo>
                  <a:lnTo>
                    <a:pt x="85" y="121"/>
                  </a:lnTo>
                  <a:lnTo>
                    <a:pt x="88" y="117"/>
                  </a:lnTo>
                  <a:lnTo>
                    <a:pt x="94" y="115"/>
                  </a:lnTo>
                  <a:lnTo>
                    <a:pt x="100" y="113"/>
                  </a:lnTo>
                  <a:lnTo>
                    <a:pt x="100" y="113"/>
                  </a:lnTo>
                  <a:lnTo>
                    <a:pt x="107" y="109"/>
                  </a:lnTo>
                  <a:lnTo>
                    <a:pt x="109" y="106"/>
                  </a:lnTo>
                  <a:lnTo>
                    <a:pt x="109" y="104"/>
                  </a:lnTo>
                  <a:lnTo>
                    <a:pt x="107" y="104"/>
                  </a:lnTo>
                  <a:lnTo>
                    <a:pt x="107" y="104"/>
                  </a:lnTo>
                  <a:lnTo>
                    <a:pt x="104" y="104"/>
                  </a:lnTo>
                  <a:lnTo>
                    <a:pt x="102" y="106"/>
                  </a:lnTo>
                  <a:lnTo>
                    <a:pt x="98" y="107"/>
                  </a:lnTo>
                  <a:lnTo>
                    <a:pt x="98" y="107"/>
                  </a:lnTo>
                  <a:lnTo>
                    <a:pt x="100" y="104"/>
                  </a:lnTo>
                  <a:lnTo>
                    <a:pt x="100" y="104"/>
                  </a:lnTo>
                  <a:lnTo>
                    <a:pt x="105" y="100"/>
                  </a:lnTo>
                  <a:lnTo>
                    <a:pt x="109" y="96"/>
                  </a:lnTo>
                  <a:lnTo>
                    <a:pt x="115" y="92"/>
                  </a:lnTo>
                  <a:lnTo>
                    <a:pt x="122" y="87"/>
                  </a:lnTo>
                  <a:lnTo>
                    <a:pt x="136" y="77"/>
                  </a:lnTo>
                  <a:lnTo>
                    <a:pt x="136" y="77"/>
                  </a:lnTo>
                  <a:lnTo>
                    <a:pt x="136" y="79"/>
                  </a:lnTo>
                  <a:lnTo>
                    <a:pt x="138" y="79"/>
                  </a:lnTo>
                  <a:lnTo>
                    <a:pt x="139" y="75"/>
                  </a:lnTo>
                  <a:lnTo>
                    <a:pt x="147" y="72"/>
                  </a:lnTo>
                  <a:lnTo>
                    <a:pt x="147" y="72"/>
                  </a:lnTo>
                  <a:lnTo>
                    <a:pt x="151" y="62"/>
                  </a:lnTo>
                  <a:lnTo>
                    <a:pt x="155" y="58"/>
                  </a:lnTo>
                  <a:lnTo>
                    <a:pt x="155" y="58"/>
                  </a:lnTo>
                  <a:lnTo>
                    <a:pt x="158" y="58"/>
                  </a:lnTo>
                  <a:lnTo>
                    <a:pt x="158" y="58"/>
                  </a:lnTo>
                  <a:lnTo>
                    <a:pt x="164" y="58"/>
                  </a:lnTo>
                  <a:lnTo>
                    <a:pt x="172" y="55"/>
                  </a:lnTo>
                  <a:lnTo>
                    <a:pt x="179" y="51"/>
                  </a:lnTo>
                  <a:lnTo>
                    <a:pt x="179" y="51"/>
                  </a:lnTo>
                  <a:lnTo>
                    <a:pt x="179" y="51"/>
                  </a:lnTo>
                  <a:lnTo>
                    <a:pt x="181" y="49"/>
                  </a:lnTo>
                  <a:lnTo>
                    <a:pt x="183" y="49"/>
                  </a:lnTo>
                  <a:lnTo>
                    <a:pt x="189" y="47"/>
                  </a:lnTo>
                  <a:lnTo>
                    <a:pt x="189" y="47"/>
                  </a:lnTo>
                  <a:lnTo>
                    <a:pt x="191" y="47"/>
                  </a:lnTo>
                  <a:lnTo>
                    <a:pt x="192" y="45"/>
                  </a:lnTo>
                  <a:lnTo>
                    <a:pt x="198" y="43"/>
                  </a:lnTo>
                  <a:lnTo>
                    <a:pt x="200" y="41"/>
                  </a:lnTo>
                  <a:lnTo>
                    <a:pt x="204" y="41"/>
                  </a:lnTo>
                  <a:lnTo>
                    <a:pt x="206" y="39"/>
                  </a:lnTo>
                  <a:lnTo>
                    <a:pt x="206" y="39"/>
                  </a:lnTo>
                  <a:lnTo>
                    <a:pt x="211" y="39"/>
                  </a:lnTo>
                  <a:lnTo>
                    <a:pt x="215" y="37"/>
                  </a:lnTo>
                  <a:lnTo>
                    <a:pt x="221" y="36"/>
                  </a:lnTo>
                  <a:lnTo>
                    <a:pt x="234" y="36"/>
                  </a:lnTo>
                  <a:lnTo>
                    <a:pt x="234" y="36"/>
                  </a:lnTo>
                  <a:lnTo>
                    <a:pt x="242" y="32"/>
                  </a:lnTo>
                  <a:lnTo>
                    <a:pt x="245" y="28"/>
                  </a:lnTo>
                  <a:lnTo>
                    <a:pt x="249" y="24"/>
                  </a:lnTo>
                  <a:lnTo>
                    <a:pt x="249" y="24"/>
                  </a:lnTo>
                  <a:lnTo>
                    <a:pt x="251" y="20"/>
                  </a:lnTo>
                  <a:lnTo>
                    <a:pt x="253" y="17"/>
                  </a:lnTo>
                  <a:lnTo>
                    <a:pt x="253" y="13"/>
                  </a:lnTo>
                  <a:lnTo>
                    <a:pt x="253" y="13"/>
                  </a:lnTo>
                  <a:lnTo>
                    <a:pt x="253" y="11"/>
                  </a:lnTo>
                  <a:lnTo>
                    <a:pt x="253" y="9"/>
                  </a:lnTo>
                  <a:lnTo>
                    <a:pt x="253" y="7"/>
                  </a:lnTo>
                  <a:lnTo>
                    <a:pt x="251" y="5"/>
                  </a:lnTo>
                  <a:lnTo>
                    <a:pt x="249" y="5"/>
                  </a:lnTo>
                  <a:lnTo>
                    <a:pt x="247" y="5"/>
                  </a:lnTo>
                  <a:lnTo>
                    <a:pt x="247" y="5"/>
                  </a:lnTo>
                  <a:lnTo>
                    <a:pt x="243" y="3"/>
                  </a:lnTo>
                  <a:lnTo>
                    <a:pt x="242" y="3"/>
                  </a:lnTo>
                  <a:lnTo>
                    <a:pt x="242" y="0"/>
                  </a:lnTo>
                  <a:lnTo>
                    <a:pt x="242" y="0"/>
                  </a:lnTo>
                  <a:lnTo>
                    <a:pt x="242" y="0"/>
                  </a:lnTo>
                  <a:lnTo>
                    <a:pt x="238" y="5"/>
                  </a:lnTo>
                  <a:lnTo>
                    <a:pt x="238" y="5"/>
                  </a:lnTo>
                  <a:lnTo>
                    <a:pt x="230" y="11"/>
                  </a:lnTo>
                  <a:lnTo>
                    <a:pt x="226" y="13"/>
                  </a:lnTo>
                  <a:lnTo>
                    <a:pt x="225" y="13"/>
                  </a:lnTo>
                  <a:lnTo>
                    <a:pt x="221" y="17"/>
                  </a:lnTo>
                  <a:lnTo>
                    <a:pt x="221" y="17"/>
                  </a:lnTo>
                  <a:lnTo>
                    <a:pt x="219" y="19"/>
                  </a:lnTo>
                  <a:lnTo>
                    <a:pt x="221" y="20"/>
                  </a:lnTo>
                  <a:lnTo>
                    <a:pt x="221" y="20"/>
                  </a:lnTo>
                  <a:lnTo>
                    <a:pt x="217" y="20"/>
                  </a:lnTo>
                  <a:lnTo>
                    <a:pt x="217" y="20"/>
                  </a:lnTo>
                  <a:lnTo>
                    <a:pt x="215" y="20"/>
                  </a:lnTo>
                  <a:lnTo>
                    <a:pt x="215" y="20"/>
                  </a:lnTo>
                  <a:lnTo>
                    <a:pt x="217" y="24"/>
                  </a:lnTo>
                  <a:lnTo>
                    <a:pt x="217" y="24"/>
                  </a:lnTo>
                  <a:lnTo>
                    <a:pt x="215" y="24"/>
                  </a:lnTo>
                  <a:lnTo>
                    <a:pt x="211" y="24"/>
                  </a:lnTo>
                  <a:lnTo>
                    <a:pt x="204" y="24"/>
                  </a:lnTo>
                  <a:lnTo>
                    <a:pt x="204" y="24"/>
                  </a:lnTo>
                  <a:lnTo>
                    <a:pt x="198" y="24"/>
                  </a:lnTo>
                  <a:lnTo>
                    <a:pt x="192" y="26"/>
                  </a:lnTo>
                  <a:lnTo>
                    <a:pt x="189" y="26"/>
                  </a:lnTo>
                  <a:lnTo>
                    <a:pt x="185" y="28"/>
                  </a:lnTo>
                  <a:lnTo>
                    <a:pt x="181" y="32"/>
                  </a:lnTo>
                  <a:lnTo>
                    <a:pt x="181" y="34"/>
                  </a:lnTo>
                  <a:lnTo>
                    <a:pt x="181" y="34"/>
                  </a:lnTo>
                  <a:lnTo>
                    <a:pt x="181" y="34"/>
                  </a:lnTo>
                  <a:lnTo>
                    <a:pt x="181" y="34"/>
                  </a:lnTo>
                  <a:lnTo>
                    <a:pt x="177" y="34"/>
                  </a:lnTo>
                  <a:lnTo>
                    <a:pt x="172" y="34"/>
                  </a:lnTo>
                  <a:lnTo>
                    <a:pt x="172" y="34"/>
                  </a:lnTo>
                  <a:lnTo>
                    <a:pt x="147" y="34"/>
                  </a:lnTo>
                  <a:lnTo>
                    <a:pt x="138" y="34"/>
                  </a:lnTo>
                  <a:lnTo>
                    <a:pt x="126" y="39"/>
                  </a:lnTo>
                  <a:lnTo>
                    <a:pt x="126" y="39"/>
                  </a:lnTo>
                  <a:lnTo>
                    <a:pt x="126" y="37"/>
                  </a:lnTo>
                  <a:lnTo>
                    <a:pt x="122" y="36"/>
                  </a:lnTo>
                  <a:lnTo>
                    <a:pt x="121" y="34"/>
                  </a:lnTo>
                  <a:lnTo>
                    <a:pt x="119" y="36"/>
                  </a:lnTo>
                  <a:lnTo>
                    <a:pt x="115" y="37"/>
                  </a:lnTo>
                  <a:lnTo>
                    <a:pt x="111" y="39"/>
                  </a:lnTo>
                  <a:lnTo>
                    <a:pt x="111" y="39"/>
                  </a:lnTo>
                  <a:lnTo>
                    <a:pt x="102" y="51"/>
                  </a:lnTo>
                  <a:lnTo>
                    <a:pt x="102" y="51"/>
                  </a:lnTo>
                  <a:lnTo>
                    <a:pt x="88" y="66"/>
                  </a:lnTo>
                  <a:lnTo>
                    <a:pt x="81" y="66"/>
                  </a:lnTo>
                  <a:lnTo>
                    <a:pt x="71" y="66"/>
                  </a:lnTo>
                  <a:lnTo>
                    <a:pt x="62" y="77"/>
                  </a:lnTo>
                  <a:lnTo>
                    <a:pt x="62" y="87"/>
                  </a:lnTo>
                  <a:lnTo>
                    <a:pt x="52" y="100"/>
                  </a:lnTo>
                  <a:lnTo>
                    <a:pt x="43" y="111"/>
                  </a:lnTo>
                  <a:lnTo>
                    <a:pt x="35" y="111"/>
                  </a:lnTo>
                  <a:lnTo>
                    <a:pt x="43" y="121"/>
                  </a:lnTo>
                  <a:lnTo>
                    <a:pt x="41" y="130"/>
                  </a:lnTo>
                  <a:lnTo>
                    <a:pt x="35" y="136"/>
                  </a:lnTo>
                  <a:lnTo>
                    <a:pt x="24" y="149"/>
                  </a:lnTo>
                  <a:lnTo>
                    <a:pt x="24" y="159"/>
                  </a:lnTo>
                  <a:lnTo>
                    <a:pt x="9" y="160"/>
                  </a:lnTo>
                  <a:lnTo>
                    <a:pt x="0" y="174"/>
                  </a:lnTo>
                  <a:lnTo>
                    <a:pt x="0" y="174"/>
                  </a:lnTo>
                  <a:lnTo>
                    <a:pt x="0" y="174"/>
                  </a:lnTo>
                  <a:close/>
                </a:path>
              </a:pathLst>
            </a:custGeom>
            <a:solidFill>
              <a:schemeClr val="bg1">
                <a:lumMod val="85000"/>
              </a:schemeClr>
            </a:solidFill>
            <a:ln w="635" cap="rnd">
              <a:solidFill>
                <a:schemeClr val="bg1">
                  <a:alpha val="17000"/>
                </a:schemeClr>
              </a:solidFill>
            </a:ln>
          </p:spPr>
          <p:txBody>
            <a:bodyPr lIns="81617" tIns="40809" rIns="81617" bIns="40809"/>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11" name="Freeform 410">
              <a:extLst>
                <a:ext uri="{FF2B5EF4-FFF2-40B4-BE49-F238E27FC236}">
                  <a16:creationId xmlns:a16="http://schemas.microsoft.com/office/drawing/2014/main" id="{5344FE3A-61DA-0D4F-8962-B87D4DBAE59B}"/>
                </a:ext>
              </a:extLst>
            </p:cNvPr>
            <p:cNvSpPr>
              <a:spLocks/>
            </p:cNvSpPr>
            <p:nvPr userDrawn="1"/>
          </p:nvSpPr>
          <p:spPr bwMode="auto">
            <a:xfrm>
              <a:off x="2082688" y="1256786"/>
              <a:ext cx="386756" cy="274070"/>
            </a:xfrm>
            <a:custGeom>
              <a:avLst/>
              <a:gdLst>
                <a:gd name="T0" fmla="*/ 5 w 253"/>
                <a:gd name="T1" fmla="*/ 183 h 211"/>
                <a:gd name="T2" fmla="*/ 35 w 253"/>
                <a:gd name="T3" fmla="*/ 194 h 211"/>
                <a:gd name="T4" fmla="*/ 32 w 253"/>
                <a:gd name="T5" fmla="*/ 202 h 211"/>
                <a:gd name="T6" fmla="*/ 43 w 253"/>
                <a:gd name="T7" fmla="*/ 206 h 211"/>
                <a:gd name="T8" fmla="*/ 54 w 253"/>
                <a:gd name="T9" fmla="*/ 211 h 211"/>
                <a:gd name="T10" fmla="*/ 81 w 253"/>
                <a:gd name="T11" fmla="*/ 211 h 211"/>
                <a:gd name="T12" fmla="*/ 87 w 253"/>
                <a:gd name="T13" fmla="*/ 204 h 211"/>
                <a:gd name="T14" fmla="*/ 81 w 253"/>
                <a:gd name="T15" fmla="*/ 194 h 211"/>
                <a:gd name="T16" fmla="*/ 75 w 253"/>
                <a:gd name="T17" fmla="*/ 191 h 211"/>
                <a:gd name="T18" fmla="*/ 62 w 253"/>
                <a:gd name="T19" fmla="*/ 187 h 211"/>
                <a:gd name="T20" fmla="*/ 60 w 253"/>
                <a:gd name="T21" fmla="*/ 170 h 211"/>
                <a:gd name="T22" fmla="*/ 56 w 253"/>
                <a:gd name="T23" fmla="*/ 155 h 211"/>
                <a:gd name="T24" fmla="*/ 60 w 253"/>
                <a:gd name="T25" fmla="*/ 147 h 211"/>
                <a:gd name="T26" fmla="*/ 73 w 253"/>
                <a:gd name="T27" fmla="*/ 130 h 211"/>
                <a:gd name="T28" fmla="*/ 88 w 253"/>
                <a:gd name="T29" fmla="*/ 117 h 211"/>
                <a:gd name="T30" fmla="*/ 107 w 253"/>
                <a:gd name="T31" fmla="*/ 109 h 211"/>
                <a:gd name="T32" fmla="*/ 107 w 253"/>
                <a:gd name="T33" fmla="*/ 104 h 211"/>
                <a:gd name="T34" fmla="*/ 98 w 253"/>
                <a:gd name="T35" fmla="*/ 107 h 211"/>
                <a:gd name="T36" fmla="*/ 109 w 253"/>
                <a:gd name="T37" fmla="*/ 96 h 211"/>
                <a:gd name="T38" fmla="*/ 136 w 253"/>
                <a:gd name="T39" fmla="*/ 77 h 211"/>
                <a:gd name="T40" fmla="*/ 147 w 253"/>
                <a:gd name="T41" fmla="*/ 72 h 211"/>
                <a:gd name="T42" fmla="*/ 155 w 253"/>
                <a:gd name="T43" fmla="*/ 58 h 211"/>
                <a:gd name="T44" fmla="*/ 172 w 253"/>
                <a:gd name="T45" fmla="*/ 55 h 211"/>
                <a:gd name="T46" fmla="*/ 181 w 253"/>
                <a:gd name="T47" fmla="*/ 49 h 211"/>
                <a:gd name="T48" fmla="*/ 191 w 253"/>
                <a:gd name="T49" fmla="*/ 47 h 211"/>
                <a:gd name="T50" fmla="*/ 204 w 253"/>
                <a:gd name="T51" fmla="*/ 41 h 211"/>
                <a:gd name="T52" fmla="*/ 215 w 253"/>
                <a:gd name="T53" fmla="*/ 37 h 211"/>
                <a:gd name="T54" fmla="*/ 242 w 253"/>
                <a:gd name="T55" fmla="*/ 32 h 211"/>
                <a:gd name="T56" fmla="*/ 251 w 253"/>
                <a:gd name="T57" fmla="*/ 20 h 211"/>
                <a:gd name="T58" fmla="*/ 253 w 253"/>
                <a:gd name="T59" fmla="*/ 11 h 211"/>
                <a:gd name="T60" fmla="*/ 249 w 253"/>
                <a:gd name="T61" fmla="*/ 5 h 211"/>
                <a:gd name="T62" fmla="*/ 242 w 253"/>
                <a:gd name="T63" fmla="*/ 3 h 211"/>
                <a:gd name="T64" fmla="*/ 238 w 253"/>
                <a:gd name="T65" fmla="*/ 5 h 211"/>
                <a:gd name="T66" fmla="*/ 225 w 253"/>
                <a:gd name="T67" fmla="*/ 13 h 211"/>
                <a:gd name="T68" fmla="*/ 221 w 253"/>
                <a:gd name="T69" fmla="*/ 20 h 211"/>
                <a:gd name="T70" fmla="*/ 215 w 253"/>
                <a:gd name="T71" fmla="*/ 20 h 211"/>
                <a:gd name="T72" fmla="*/ 215 w 253"/>
                <a:gd name="T73" fmla="*/ 24 h 211"/>
                <a:gd name="T74" fmla="*/ 198 w 253"/>
                <a:gd name="T75" fmla="*/ 24 h 211"/>
                <a:gd name="T76" fmla="*/ 181 w 253"/>
                <a:gd name="T77" fmla="*/ 32 h 211"/>
                <a:gd name="T78" fmla="*/ 181 w 253"/>
                <a:gd name="T79" fmla="*/ 34 h 211"/>
                <a:gd name="T80" fmla="*/ 147 w 253"/>
                <a:gd name="T81" fmla="*/ 34 h 211"/>
                <a:gd name="T82" fmla="*/ 126 w 253"/>
                <a:gd name="T83" fmla="*/ 37 h 211"/>
                <a:gd name="T84" fmla="*/ 115 w 253"/>
                <a:gd name="T85" fmla="*/ 37 h 211"/>
                <a:gd name="T86" fmla="*/ 102 w 253"/>
                <a:gd name="T87" fmla="*/ 51 h 211"/>
                <a:gd name="T88" fmla="*/ 62 w 253"/>
                <a:gd name="T89" fmla="*/ 77 h 211"/>
                <a:gd name="T90" fmla="*/ 35 w 253"/>
                <a:gd name="T91" fmla="*/ 111 h 211"/>
                <a:gd name="T92" fmla="*/ 24 w 253"/>
                <a:gd name="T93" fmla="*/ 149 h 211"/>
                <a:gd name="T94" fmla="*/ 0 w 253"/>
                <a:gd name="T95" fmla="*/ 174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53" h="211">
                  <a:moveTo>
                    <a:pt x="0" y="174"/>
                  </a:moveTo>
                  <a:lnTo>
                    <a:pt x="0" y="174"/>
                  </a:lnTo>
                  <a:lnTo>
                    <a:pt x="5" y="179"/>
                  </a:lnTo>
                  <a:lnTo>
                    <a:pt x="5" y="183"/>
                  </a:lnTo>
                  <a:lnTo>
                    <a:pt x="7" y="189"/>
                  </a:lnTo>
                  <a:lnTo>
                    <a:pt x="18" y="183"/>
                  </a:lnTo>
                  <a:lnTo>
                    <a:pt x="28" y="189"/>
                  </a:lnTo>
                  <a:lnTo>
                    <a:pt x="35" y="194"/>
                  </a:lnTo>
                  <a:lnTo>
                    <a:pt x="35" y="194"/>
                  </a:lnTo>
                  <a:lnTo>
                    <a:pt x="32" y="198"/>
                  </a:lnTo>
                  <a:lnTo>
                    <a:pt x="32" y="202"/>
                  </a:lnTo>
                  <a:lnTo>
                    <a:pt x="32" y="202"/>
                  </a:lnTo>
                  <a:lnTo>
                    <a:pt x="34" y="202"/>
                  </a:lnTo>
                  <a:lnTo>
                    <a:pt x="34" y="202"/>
                  </a:lnTo>
                  <a:lnTo>
                    <a:pt x="39" y="204"/>
                  </a:lnTo>
                  <a:lnTo>
                    <a:pt x="43" y="206"/>
                  </a:lnTo>
                  <a:lnTo>
                    <a:pt x="49" y="210"/>
                  </a:lnTo>
                  <a:lnTo>
                    <a:pt x="49" y="210"/>
                  </a:lnTo>
                  <a:lnTo>
                    <a:pt x="51" y="211"/>
                  </a:lnTo>
                  <a:lnTo>
                    <a:pt x="54" y="211"/>
                  </a:lnTo>
                  <a:lnTo>
                    <a:pt x="58" y="211"/>
                  </a:lnTo>
                  <a:lnTo>
                    <a:pt x="58" y="211"/>
                  </a:lnTo>
                  <a:lnTo>
                    <a:pt x="81" y="211"/>
                  </a:lnTo>
                  <a:lnTo>
                    <a:pt x="81" y="211"/>
                  </a:lnTo>
                  <a:lnTo>
                    <a:pt x="87" y="208"/>
                  </a:lnTo>
                  <a:lnTo>
                    <a:pt x="88" y="206"/>
                  </a:lnTo>
                  <a:lnTo>
                    <a:pt x="88" y="206"/>
                  </a:lnTo>
                  <a:lnTo>
                    <a:pt x="87" y="204"/>
                  </a:lnTo>
                  <a:lnTo>
                    <a:pt x="83" y="200"/>
                  </a:lnTo>
                  <a:lnTo>
                    <a:pt x="83" y="200"/>
                  </a:lnTo>
                  <a:lnTo>
                    <a:pt x="81" y="196"/>
                  </a:lnTo>
                  <a:lnTo>
                    <a:pt x="81" y="194"/>
                  </a:lnTo>
                  <a:lnTo>
                    <a:pt x="81" y="191"/>
                  </a:lnTo>
                  <a:lnTo>
                    <a:pt x="81" y="191"/>
                  </a:lnTo>
                  <a:lnTo>
                    <a:pt x="79" y="191"/>
                  </a:lnTo>
                  <a:lnTo>
                    <a:pt x="75" y="191"/>
                  </a:lnTo>
                  <a:lnTo>
                    <a:pt x="75" y="191"/>
                  </a:lnTo>
                  <a:lnTo>
                    <a:pt x="69" y="191"/>
                  </a:lnTo>
                  <a:lnTo>
                    <a:pt x="64" y="189"/>
                  </a:lnTo>
                  <a:lnTo>
                    <a:pt x="62" y="187"/>
                  </a:lnTo>
                  <a:lnTo>
                    <a:pt x="62" y="185"/>
                  </a:lnTo>
                  <a:lnTo>
                    <a:pt x="60" y="179"/>
                  </a:lnTo>
                  <a:lnTo>
                    <a:pt x="60" y="179"/>
                  </a:lnTo>
                  <a:lnTo>
                    <a:pt x="60" y="170"/>
                  </a:lnTo>
                  <a:lnTo>
                    <a:pt x="60" y="170"/>
                  </a:lnTo>
                  <a:lnTo>
                    <a:pt x="58" y="162"/>
                  </a:lnTo>
                  <a:lnTo>
                    <a:pt x="58" y="159"/>
                  </a:lnTo>
                  <a:lnTo>
                    <a:pt x="56" y="155"/>
                  </a:lnTo>
                  <a:lnTo>
                    <a:pt x="56" y="153"/>
                  </a:lnTo>
                  <a:lnTo>
                    <a:pt x="58" y="151"/>
                  </a:lnTo>
                  <a:lnTo>
                    <a:pt x="58" y="151"/>
                  </a:lnTo>
                  <a:lnTo>
                    <a:pt x="60" y="147"/>
                  </a:lnTo>
                  <a:lnTo>
                    <a:pt x="62" y="143"/>
                  </a:lnTo>
                  <a:lnTo>
                    <a:pt x="64" y="140"/>
                  </a:lnTo>
                  <a:lnTo>
                    <a:pt x="73" y="130"/>
                  </a:lnTo>
                  <a:lnTo>
                    <a:pt x="73" y="130"/>
                  </a:lnTo>
                  <a:lnTo>
                    <a:pt x="77" y="126"/>
                  </a:lnTo>
                  <a:lnTo>
                    <a:pt x="85" y="121"/>
                  </a:lnTo>
                  <a:lnTo>
                    <a:pt x="85" y="121"/>
                  </a:lnTo>
                  <a:lnTo>
                    <a:pt x="88" y="117"/>
                  </a:lnTo>
                  <a:lnTo>
                    <a:pt x="94" y="115"/>
                  </a:lnTo>
                  <a:lnTo>
                    <a:pt x="100" y="113"/>
                  </a:lnTo>
                  <a:lnTo>
                    <a:pt x="100" y="113"/>
                  </a:lnTo>
                  <a:lnTo>
                    <a:pt x="107" y="109"/>
                  </a:lnTo>
                  <a:lnTo>
                    <a:pt x="109" y="106"/>
                  </a:lnTo>
                  <a:lnTo>
                    <a:pt x="109" y="104"/>
                  </a:lnTo>
                  <a:lnTo>
                    <a:pt x="107" y="104"/>
                  </a:lnTo>
                  <a:lnTo>
                    <a:pt x="107" y="104"/>
                  </a:lnTo>
                  <a:lnTo>
                    <a:pt x="104" y="104"/>
                  </a:lnTo>
                  <a:lnTo>
                    <a:pt x="102" y="106"/>
                  </a:lnTo>
                  <a:lnTo>
                    <a:pt x="98" y="107"/>
                  </a:lnTo>
                  <a:lnTo>
                    <a:pt x="98" y="107"/>
                  </a:lnTo>
                  <a:lnTo>
                    <a:pt x="100" y="104"/>
                  </a:lnTo>
                  <a:lnTo>
                    <a:pt x="100" y="104"/>
                  </a:lnTo>
                  <a:lnTo>
                    <a:pt x="105" y="100"/>
                  </a:lnTo>
                  <a:lnTo>
                    <a:pt x="109" y="96"/>
                  </a:lnTo>
                  <a:lnTo>
                    <a:pt x="115" y="92"/>
                  </a:lnTo>
                  <a:lnTo>
                    <a:pt x="122" y="87"/>
                  </a:lnTo>
                  <a:lnTo>
                    <a:pt x="136" y="77"/>
                  </a:lnTo>
                  <a:lnTo>
                    <a:pt x="136" y="77"/>
                  </a:lnTo>
                  <a:lnTo>
                    <a:pt x="136" y="79"/>
                  </a:lnTo>
                  <a:lnTo>
                    <a:pt x="138" y="79"/>
                  </a:lnTo>
                  <a:lnTo>
                    <a:pt x="139" y="75"/>
                  </a:lnTo>
                  <a:lnTo>
                    <a:pt x="147" y="72"/>
                  </a:lnTo>
                  <a:lnTo>
                    <a:pt x="147" y="72"/>
                  </a:lnTo>
                  <a:lnTo>
                    <a:pt x="151" y="62"/>
                  </a:lnTo>
                  <a:lnTo>
                    <a:pt x="155" y="58"/>
                  </a:lnTo>
                  <a:lnTo>
                    <a:pt x="155" y="58"/>
                  </a:lnTo>
                  <a:lnTo>
                    <a:pt x="158" y="58"/>
                  </a:lnTo>
                  <a:lnTo>
                    <a:pt x="158" y="58"/>
                  </a:lnTo>
                  <a:lnTo>
                    <a:pt x="164" y="58"/>
                  </a:lnTo>
                  <a:lnTo>
                    <a:pt x="172" y="55"/>
                  </a:lnTo>
                  <a:lnTo>
                    <a:pt x="179" y="51"/>
                  </a:lnTo>
                  <a:lnTo>
                    <a:pt x="179" y="51"/>
                  </a:lnTo>
                  <a:lnTo>
                    <a:pt x="179" y="51"/>
                  </a:lnTo>
                  <a:lnTo>
                    <a:pt x="181" y="49"/>
                  </a:lnTo>
                  <a:lnTo>
                    <a:pt x="183" y="49"/>
                  </a:lnTo>
                  <a:lnTo>
                    <a:pt x="189" y="47"/>
                  </a:lnTo>
                  <a:lnTo>
                    <a:pt x="189" y="47"/>
                  </a:lnTo>
                  <a:lnTo>
                    <a:pt x="191" y="47"/>
                  </a:lnTo>
                  <a:lnTo>
                    <a:pt x="192" y="45"/>
                  </a:lnTo>
                  <a:lnTo>
                    <a:pt x="198" y="43"/>
                  </a:lnTo>
                  <a:lnTo>
                    <a:pt x="200" y="41"/>
                  </a:lnTo>
                  <a:lnTo>
                    <a:pt x="204" y="41"/>
                  </a:lnTo>
                  <a:lnTo>
                    <a:pt x="206" y="39"/>
                  </a:lnTo>
                  <a:lnTo>
                    <a:pt x="206" y="39"/>
                  </a:lnTo>
                  <a:lnTo>
                    <a:pt x="211" y="39"/>
                  </a:lnTo>
                  <a:lnTo>
                    <a:pt x="215" y="37"/>
                  </a:lnTo>
                  <a:lnTo>
                    <a:pt x="221" y="36"/>
                  </a:lnTo>
                  <a:lnTo>
                    <a:pt x="234" y="36"/>
                  </a:lnTo>
                  <a:lnTo>
                    <a:pt x="234" y="36"/>
                  </a:lnTo>
                  <a:lnTo>
                    <a:pt x="242" y="32"/>
                  </a:lnTo>
                  <a:lnTo>
                    <a:pt x="245" y="28"/>
                  </a:lnTo>
                  <a:lnTo>
                    <a:pt x="249" y="24"/>
                  </a:lnTo>
                  <a:lnTo>
                    <a:pt x="249" y="24"/>
                  </a:lnTo>
                  <a:lnTo>
                    <a:pt x="251" y="20"/>
                  </a:lnTo>
                  <a:lnTo>
                    <a:pt x="253" y="17"/>
                  </a:lnTo>
                  <a:lnTo>
                    <a:pt x="253" y="13"/>
                  </a:lnTo>
                  <a:lnTo>
                    <a:pt x="253" y="13"/>
                  </a:lnTo>
                  <a:lnTo>
                    <a:pt x="253" y="11"/>
                  </a:lnTo>
                  <a:lnTo>
                    <a:pt x="253" y="9"/>
                  </a:lnTo>
                  <a:lnTo>
                    <a:pt x="253" y="7"/>
                  </a:lnTo>
                  <a:lnTo>
                    <a:pt x="251" y="5"/>
                  </a:lnTo>
                  <a:lnTo>
                    <a:pt x="249" y="5"/>
                  </a:lnTo>
                  <a:lnTo>
                    <a:pt x="247" y="5"/>
                  </a:lnTo>
                  <a:lnTo>
                    <a:pt x="247" y="5"/>
                  </a:lnTo>
                  <a:lnTo>
                    <a:pt x="243" y="3"/>
                  </a:lnTo>
                  <a:lnTo>
                    <a:pt x="242" y="3"/>
                  </a:lnTo>
                  <a:lnTo>
                    <a:pt x="242" y="0"/>
                  </a:lnTo>
                  <a:lnTo>
                    <a:pt x="242" y="0"/>
                  </a:lnTo>
                  <a:lnTo>
                    <a:pt x="242" y="0"/>
                  </a:lnTo>
                  <a:lnTo>
                    <a:pt x="238" y="5"/>
                  </a:lnTo>
                  <a:lnTo>
                    <a:pt x="238" y="5"/>
                  </a:lnTo>
                  <a:lnTo>
                    <a:pt x="230" y="11"/>
                  </a:lnTo>
                  <a:lnTo>
                    <a:pt x="226" y="13"/>
                  </a:lnTo>
                  <a:lnTo>
                    <a:pt x="225" y="13"/>
                  </a:lnTo>
                  <a:lnTo>
                    <a:pt x="221" y="17"/>
                  </a:lnTo>
                  <a:lnTo>
                    <a:pt x="221" y="17"/>
                  </a:lnTo>
                  <a:lnTo>
                    <a:pt x="219" y="19"/>
                  </a:lnTo>
                  <a:lnTo>
                    <a:pt x="221" y="20"/>
                  </a:lnTo>
                  <a:lnTo>
                    <a:pt x="221" y="20"/>
                  </a:lnTo>
                  <a:lnTo>
                    <a:pt x="217" y="20"/>
                  </a:lnTo>
                  <a:lnTo>
                    <a:pt x="217" y="20"/>
                  </a:lnTo>
                  <a:lnTo>
                    <a:pt x="215" y="20"/>
                  </a:lnTo>
                  <a:lnTo>
                    <a:pt x="215" y="20"/>
                  </a:lnTo>
                  <a:lnTo>
                    <a:pt x="217" y="24"/>
                  </a:lnTo>
                  <a:lnTo>
                    <a:pt x="217" y="24"/>
                  </a:lnTo>
                  <a:lnTo>
                    <a:pt x="215" y="24"/>
                  </a:lnTo>
                  <a:lnTo>
                    <a:pt x="211" y="24"/>
                  </a:lnTo>
                  <a:lnTo>
                    <a:pt x="204" y="24"/>
                  </a:lnTo>
                  <a:lnTo>
                    <a:pt x="204" y="24"/>
                  </a:lnTo>
                  <a:lnTo>
                    <a:pt x="198" y="24"/>
                  </a:lnTo>
                  <a:lnTo>
                    <a:pt x="192" y="26"/>
                  </a:lnTo>
                  <a:lnTo>
                    <a:pt x="189" y="26"/>
                  </a:lnTo>
                  <a:lnTo>
                    <a:pt x="185" y="28"/>
                  </a:lnTo>
                  <a:lnTo>
                    <a:pt x="181" y="32"/>
                  </a:lnTo>
                  <a:lnTo>
                    <a:pt x="181" y="34"/>
                  </a:lnTo>
                  <a:lnTo>
                    <a:pt x="181" y="34"/>
                  </a:lnTo>
                  <a:lnTo>
                    <a:pt x="181" y="34"/>
                  </a:lnTo>
                  <a:lnTo>
                    <a:pt x="181" y="34"/>
                  </a:lnTo>
                  <a:lnTo>
                    <a:pt x="177" y="34"/>
                  </a:lnTo>
                  <a:lnTo>
                    <a:pt x="172" y="34"/>
                  </a:lnTo>
                  <a:lnTo>
                    <a:pt x="172" y="34"/>
                  </a:lnTo>
                  <a:lnTo>
                    <a:pt x="147" y="34"/>
                  </a:lnTo>
                  <a:lnTo>
                    <a:pt x="138" y="34"/>
                  </a:lnTo>
                  <a:lnTo>
                    <a:pt x="126" y="39"/>
                  </a:lnTo>
                  <a:lnTo>
                    <a:pt x="126" y="39"/>
                  </a:lnTo>
                  <a:lnTo>
                    <a:pt x="126" y="37"/>
                  </a:lnTo>
                  <a:lnTo>
                    <a:pt x="122" y="36"/>
                  </a:lnTo>
                  <a:lnTo>
                    <a:pt x="121" y="34"/>
                  </a:lnTo>
                  <a:lnTo>
                    <a:pt x="119" y="36"/>
                  </a:lnTo>
                  <a:lnTo>
                    <a:pt x="115" y="37"/>
                  </a:lnTo>
                  <a:lnTo>
                    <a:pt x="111" y="39"/>
                  </a:lnTo>
                  <a:lnTo>
                    <a:pt x="111" y="39"/>
                  </a:lnTo>
                  <a:lnTo>
                    <a:pt x="102" y="51"/>
                  </a:lnTo>
                  <a:lnTo>
                    <a:pt x="102" y="51"/>
                  </a:lnTo>
                  <a:lnTo>
                    <a:pt x="88" y="66"/>
                  </a:lnTo>
                  <a:lnTo>
                    <a:pt x="81" y="66"/>
                  </a:lnTo>
                  <a:lnTo>
                    <a:pt x="71" y="66"/>
                  </a:lnTo>
                  <a:lnTo>
                    <a:pt x="62" y="77"/>
                  </a:lnTo>
                  <a:lnTo>
                    <a:pt x="62" y="87"/>
                  </a:lnTo>
                  <a:lnTo>
                    <a:pt x="52" y="100"/>
                  </a:lnTo>
                  <a:lnTo>
                    <a:pt x="43" y="111"/>
                  </a:lnTo>
                  <a:lnTo>
                    <a:pt x="35" y="111"/>
                  </a:lnTo>
                  <a:lnTo>
                    <a:pt x="43" y="121"/>
                  </a:lnTo>
                  <a:lnTo>
                    <a:pt x="41" y="130"/>
                  </a:lnTo>
                  <a:lnTo>
                    <a:pt x="35" y="136"/>
                  </a:lnTo>
                  <a:lnTo>
                    <a:pt x="24" y="149"/>
                  </a:lnTo>
                  <a:lnTo>
                    <a:pt x="24" y="159"/>
                  </a:lnTo>
                  <a:lnTo>
                    <a:pt x="9" y="160"/>
                  </a:lnTo>
                  <a:lnTo>
                    <a:pt x="0" y="174"/>
                  </a:lnTo>
                  <a:lnTo>
                    <a:pt x="0" y="174"/>
                  </a:lnTo>
                  <a:lnTo>
                    <a:pt x="0" y="174"/>
                  </a:lnTo>
                  <a:close/>
                </a:path>
              </a:pathLst>
            </a:custGeom>
            <a:solidFill>
              <a:schemeClr val="bg1">
                <a:lumMod val="85000"/>
              </a:schemeClr>
            </a:solidFill>
            <a:ln w="635" cap="rnd">
              <a:solidFill>
                <a:schemeClr val="bg1">
                  <a:alpha val="17000"/>
                </a:schemeClr>
              </a:solidFill>
              <a:prstDash val="solid"/>
              <a:round/>
              <a:headEnd/>
              <a:tailEnd/>
            </a:ln>
          </p:spPr>
          <p:txBody>
            <a:bodyPr lIns="81617" tIns="40809" rIns="81617" bIns="40809"/>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12" name="Freeform 411">
              <a:extLst>
                <a:ext uri="{FF2B5EF4-FFF2-40B4-BE49-F238E27FC236}">
                  <a16:creationId xmlns:a16="http://schemas.microsoft.com/office/drawing/2014/main" id="{ACCBA864-3EEF-AF4F-A4EC-E38008F0C1DF}"/>
                </a:ext>
              </a:extLst>
            </p:cNvPr>
            <p:cNvSpPr>
              <a:spLocks/>
            </p:cNvSpPr>
            <p:nvPr userDrawn="1"/>
          </p:nvSpPr>
          <p:spPr bwMode="auto">
            <a:xfrm>
              <a:off x="3921213" y="1301576"/>
              <a:ext cx="139346" cy="68251"/>
            </a:xfrm>
            <a:custGeom>
              <a:avLst/>
              <a:gdLst>
                <a:gd name="T0" fmla="*/ 0 w 91"/>
                <a:gd name="T1" fmla="*/ 34 h 53"/>
                <a:gd name="T2" fmla="*/ 0 w 91"/>
                <a:gd name="T3" fmla="*/ 38 h 53"/>
                <a:gd name="T4" fmla="*/ 4 w 91"/>
                <a:gd name="T5" fmla="*/ 38 h 53"/>
                <a:gd name="T6" fmla="*/ 8 w 91"/>
                <a:gd name="T7" fmla="*/ 39 h 53"/>
                <a:gd name="T8" fmla="*/ 12 w 91"/>
                <a:gd name="T9" fmla="*/ 43 h 53"/>
                <a:gd name="T10" fmla="*/ 15 w 91"/>
                <a:gd name="T11" fmla="*/ 45 h 53"/>
                <a:gd name="T12" fmla="*/ 25 w 91"/>
                <a:gd name="T13" fmla="*/ 49 h 53"/>
                <a:gd name="T14" fmla="*/ 29 w 91"/>
                <a:gd name="T15" fmla="*/ 49 h 53"/>
                <a:gd name="T16" fmla="*/ 34 w 91"/>
                <a:gd name="T17" fmla="*/ 53 h 53"/>
                <a:gd name="T18" fmla="*/ 38 w 91"/>
                <a:gd name="T19" fmla="*/ 53 h 53"/>
                <a:gd name="T20" fmla="*/ 38 w 91"/>
                <a:gd name="T21" fmla="*/ 53 h 53"/>
                <a:gd name="T22" fmla="*/ 36 w 91"/>
                <a:gd name="T23" fmla="*/ 47 h 53"/>
                <a:gd name="T24" fmla="*/ 36 w 91"/>
                <a:gd name="T25" fmla="*/ 45 h 53"/>
                <a:gd name="T26" fmla="*/ 40 w 91"/>
                <a:gd name="T27" fmla="*/ 41 h 53"/>
                <a:gd name="T28" fmla="*/ 40 w 91"/>
                <a:gd name="T29" fmla="*/ 43 h 53"/>
                <a:gd name="T30" fmla="*/ 42 w 91"/>
                <a:gd name="T31" fmla="*/ 47 h 53"/>
                <a:gd name="T32" fmla="*/ 47 w 91"/>
                <a:gd name="T33" fmla="*/ 49 h 53"/>
                <a:gd name="T34" fmla="*/ 51 w 91"/>
                <a:gd name="T35" fmla="*/ 49 h 53"/>
                <a:gd name="T36" fmla="*/ 53 w 91"/>
                <a:gd name="T37" fmla="*/ 51 h 53"/>
                <a:gd name="T38" fmla="*/ 53 w 91"/>
                <a:gd name="T39" fmla="*/ 49 h 53"/>
                <a:gd name="T40" fmla="*/ 59 w 91"/>
                <a:gd name="T41" fmla="*/ 45 h 53"/>
                <a:gd name="T42" fmla="*/ 63 w 91"/>
                <a:gd name="T43" fmla="*/ 45 h 53"/>
                <a:gd name="T44" fmla="*/ 72 w 91"/>
                <a:gd name="T45" fmla="*/ 45 h 53"/>
                <a:gd name="T46" fmla="*/ 74 w 91"/>
                <a:gd name="T47" fmla="*/ 43 h 53"/>
                <a:gd name="T48" fmla="*/ 78 w 91"/>
                <a:gd name="T49" fmla="*/ 41 h 53"/>
                <a:gd name="T50" fmla="*/ 80 w 91"/>
                <a:gd name="T51" fmla="*/ 41 h 53"/>
                <a:gd name="T52" fmla="*/ 83 w 91"/>
                <a:gd name="T53" fmla="*/ 45 h 53"/>
                <a:gd name="T54" fmla="*/ 87 w 91"/>
                <a:gd name="T55" fmla="*/ 43 h 53"/>
                <a:gd name="T56" fmla="*/ 89 w 91"/>
                <a:gd name="T57" fmla="*/ 41 h 53"/>
                <a:gd name="T58" fmla="*/ 87 w 91"/>
                <a:gd name="T59" fmla="*/ 39 h 53"/>
                <a:gd name="T60" fmla="*/ 80 w 91"/>
                <a:gd name="T61" fmla="*/ 36 h 53"/>
                <a:gd name="T62" fmla="*/ 80 w 91"/>
                <a:gd name="T63" fmla="*/ 32 h 53"/>
                <a:gd name="T64" fmla="*/ 78 w 91"/>
                <a:gd name="T65" fmla="*/ 24 h 53"/>
                <a:gd name="T66" fmla="*/ 82 w 91"/>
                <a:gd name="T67" fmla="*/ 19 h 53"/>
                <a:gd name="T68" fmla="*/ 87 w 91"/>
                <a:gd name="T69" fmla="*/ 17 h 53"/>
                <a:gd name="T70" fmla="*/ 91 w 91"/>
                <a:gd name="T71" fmla="*/ 15 h 53"/>
                <a:gd name="T72" fmla="*/ 87 w 91"/>
                <a:gd name="T73" fmla="*/ 15 h 53"/>
                <a:gd name="T74" fmla="*/ 82 w 91"/>
                <a:gd name="T75" fmla="*/ 15 h 53"/>
                <a:gd name="T76" fmla="*/ 76 w 91"/>
                <a:gd name="T77" fmla="*/ 11 h 53"/>
                <a:gd name="T78" fmla="*/ 74 w 91"/>
                <a:gd name="T79" fmla="*/ 9 h 53"/>
                <a:gd name="T80" fmla="*/ 70 w 91"/>
                <a:gd name="T81" fmla="*/ 7 h 53"/>
                <a:gd name="T82" fmla="*/ 66 w 91"/>
                <a:gd name="T83" fmla="*/ 7 h 53"/>
                <a:gd name="T84" fmla="*/ 63 w 91"/>
                <a:gd name="T85" fmla="*/ 7 h 53"/>
                <a:gd name="T86" fmla="*/ 61 w 91"/>
                <a:gd name="T87" fmla="*/ 7 h 53"/>
                <a:gd name="T88" fmla="*/ 59 w 91"/>
                <a:gd name="T89" fmla="*/ 7 h 53"/>
                <a:gd name="T90" fmla="*/ 55 w 91"/>
                <a:gd name="T91" fmla="*/ 7 h 53"/>
                <a:gd name="T92" fmla="*/ 55 w 91"/>
                <a:gd name="T93" fmla="*/ 11 h 53"/>
                <a:gd name="T94" fmla="*/ 59 w 91"/>
                <a:gd name="T95" fmla="*/ 17 h 53"/>
                <a:gd name="T96" fmla="*/ 59 w 91"/>
                <a:gd name="T97" fmla="*/ 21 h 53"/>
                <a:gd name="T98" fmla="*/ 55 w 91"/>
                <a:gd name="T99" fmla="*/ 21 h 53"/>
                <a:gd name="T100" fmla="*/ 49 w 91"/>
                <a:gd name="T101" fmla="*/ 21 h 53"/>
                <a:gd name="T102" fmla="*/ 46 w 91"/>
                <a:gd name="T103" fmla="*/ 19 h 53"/>
                <a:gd name="T104" fmla="*/ 38 w 91"/>
                <a:gd name="T105" fmla="*/ 11 h 53"/>
                <a:gd name="T106" fmla="*/ 32 w 91"/>
                <a:gd name="T107" fmla="*/ 3 h 53"/>
                <a:gd name="T108" fmla="*/ 29 w 91"/>
                <a:gd name="T109" fmla="*/ 2 h 53"/>
                <a:gd name="T110" fmla="*/ 27 w 91"/>
                <a:gd name="T111" fmla="*/ 2 h 53"/>
                <a:gd name="T112" fmla="*/ 17 w 91"/>
                <a:gd name="T113" fmla="*/ 0 h 53"/>
                <a:gd name="T114" fmla="*/ 10 w 91"/>
                <a:gd name="T115" fmla="*/ 11 h 53"/>
                <a:gd name="T116" fmla="*/ 0 w 91"/>
                <a:gd name="T117" fmla="*/ 24 h 53"/>
                <a:gd name="T118" fmla="*/ 0 w 91"/>
                <a:gd name="T119" fmla="*/ 24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1" h="53">
                  <a:moveTo>
                    <a:pt x="0" y="24"/>
                  </a:moveTo>
                  <a:lnTo>
                    <a:pt x="0" y="34"/>
                  </a:lnTo>
                  <a:lnTo>
                    <a:pt x="0" y="34"/>
                  </a:lnTo>
                  <a:lnTo>
                    <a:pt x="0" y="38"/>
                  </a:lnTo>
                  <a:lnTo>
                    <a:pt x="2" y="38"/>
                  </a:lnTo>
                  <a:lnTo>
                    <a:pt x="4" y="38"/>
                  </a:lnTo>
                  <a:lnTo>
                    <a:pt x="4" y="38"/>
                  </a:lnTo>
                  <a:lnTo>
                    <a:pt x="8" y="39"/>
                  </a:lnTo>
                  <a:lnTo>
                    <a:pt x="10" y="41"/>
                  </a:lnTo>
                  <a:lnTo>
                    <a:pt x="12" y="43"/>
                  </a:lnTo>
                  <a:lnTo>
                    <a:pt x="12" y="43"/>
                  </a:lnTo>
                  <a:lnTo>
                    <a:pt x="15" y="45"/>
                  </a:lnTo>
                  <a:lnTo>
                    <a:pt x="21" y="49"/>
                  </a:lnTo>
                  <a:lnTo>
                    <a:pt x="25" y="49"/>
                  </a:lnTo>
                  <a:lnTo>
                    <a:pt x="25" y="49"/>
                  </a:lnTo>
                  <a:lnTo>
                    <a:pt x="29" y="49"/>
                  </a:lnTo>
                  <a:lnTo>
                    <a:pt x="29" y="49"/>
                  </a:lnTo>
                  <a:lnTo>
                    <a:pt x="34" y="53"/>
                  </a:lnTo>
                  <a:lnTo>
                    <a:pt x="38" y="53"/>
                  </a:lnTo>
                  <a:lnTo>
                    <a:pt x="38" y="53"/>
                  </a:lnTo>
                  <a:lnTo>
                    <a:pt x="38" y="53"/>
                  </a:lnTo>
                  <a:lnTo>
                    <a:pt x="38" y="53"/>
                  </a:lnTo>
                  <a:lnTo>
                    <a:pt x="34" y="49"/>
                  </a:lnTo>
                  <a:lnTo>
                    <a:pt x="36" y="47"/>
                  </a:lnTo>
                  <a:lnTo>
                    <a:pt x="36" y="45"/>
                  </a:lnTo>
                  <a:lnTo>
                    <a:pt x="36" y="45"/>
                  </a:lnTo>
                  <a:lnTo>
                    <a:pt x="38" y="41"/>
                  </a:lnTo>
                  <a:lnTo>
                    <a:pt x="40" y="41"/>
                  </a:lnTo>
                  <a:lnTo>
                    <a:pt x="40" y="43"/>
                  </a:lnTo>
                  <a:lnTo>
                    <a:pt x="40" y="43"/>
                  </a:lnTo>
                  <a:lnTo>
                    <a:pt x="42" y="45"/>
                  </a:lnTo>
                  <a:lnTo>
                    <a:pt x="42" y="47"/>
                  </a:lnTo>
                  <a:lnTo>
                    <a:pt x="44" y="49"/>
                  </a:lnTo>
                  <a:lnTo>
                    <a:pt x="47" y="49"/>
                  </a:lnTo>
                  <a:lnTo>
                    <a:pt x="47" y="49"/>
                  </a:lnTo>
                  <a:lnTo>
                    <a:pt x="51" y="49"/>
                  </a:lnTo>
                  <a:lnTo>
                    <a:pt x="51" y="51"/>
                  </a:lnTo>
                  <a:lnTo>
                    <a:pt x="53" y="51"/>
                  </a:lnTo>
                  <a:lnTo>
                    <a:pt x="53" y="49"/>
                  </a:lnTo>
                  <a:lnTo>
                    <a:pt x="53" y="49"/>
                  </a:lnTo>
                  <a:lnTo>
                    <a:pt x="55" y="45"/>
                  </a:lnTo>
                  <a:lnTo>
                    <a:pt x="59" y="45"/>
                  </a:lnTo>
                  <a:lnTo>
                    <a:pt x="63" y="45"/>
                  </a:lnTo>
                  <a:lnTo>
                    <a:pt x="63" y="45"/>
                  </a:lnTo>
                  <a:lnTo>
                    <a:pt x="68" y="45"/>
                  </a:lnTo>
                  <a:lnTo>
                    <a:pt x="72" y="45"/>
                  </a:lnTo>
                  <a:lnTo>
                    <a:pt x="74" y="43"/>
                  </a:lnTo>
                  <a:lnTo>
                    <a:pt x="74" y="43"/>
                  </a:lnTo>
                  <a:lnTo>
                    <a:pt x="74" y="41"/>
                  </a:lnTo>
                  <a:lnTo>
                    <a:pt x="78" y="41"/>
                  </a:lnTo>
                  <a:lnTo>
                    <a:pt x="78" y="41"/>
                  </a:lnTo>
                  <a:lnTo>
                    <a:pt x="80" y="41"/>
                  </a:lnTo>
                  <a:lnTo>
                    <a:pt x="82" y="43"/>
                  </a:lnTo>
                  <a:lnTo>
                    <a:pt x="83" y="45"/>
                  </a:lnTo>
                  <a:lnTo>
                    <a:pt x="87" y="43"/>
                  </a:lnTo>
                  <a:lnTo>
                    <a:pt x="87" y="43"/>
                  </a:lnTo>
                  <a:lnTo>
                    <a:pt x="89" y="43"/>
                  </a:lnTo>
                  <a:lnTo>
                    <a:pt x="89" y="41"/>
                  </a:lnTo>
                  <a:lnTo>
                    <a:pt x="87" y="39"/>
                  </a:lnTo>
                  <a:lnTo>
                    <a:pt x="87" y="39"/>
                  </a:lnTo>
                  <a:lnTo>
                    <a:pt x="82" y="38"/>
                  </a:lnTo>
                  <a:lnTo>
                    <a:pt x="80" y="36"/>
                  </a:lnTo>
                  <a:lnTo>
                    <a:pt x="80" y="32"/>
                  </a:lnTo>
                  <a:lnTo>
                    <a:pt x="80" y="32"/>
                  </a:lnTo>
                  <a:lnTo>
                    <a:pt x="78" y="28"/>
                  </a:lnTo>
                  <a:lnTo>
                    <a:pt x="78" y="24"/>
                  </a:lnTo>
                  <a:lnTo>
                    <a:pt x="76" y="21"/>
                  </a:lnTo>
                  <a:lnTo>
                    <a:pt x="82" y="19"/>
                  </a:lnTo>
                  <a:lnTo>
                    <a:pt x="87" y="17"/>
                  </a:lnTo>
                  <a:lnTo>
                    <a:pt x="87" y="17"/>
                  </a:lnTo>
                  <a:lnTo>
                    <a:pt x="91" y="15"/>
                  </a:lnTo>
                  <a:lnTo>
                    <a:pt x="91" y="15"/>
                  </a:lnTo>
                  <a:lnTo>
                    <a:pt x="91" y="15"/>
                  </a:lnTo>
                  <a:lnTo>
                    <a:pt x="87" y="15"/>
                  </a:lnTo>
                  <a:lnTo>
                    <a:pt x="87" y="15"/>
                  </a:lnTo>
                  <a:lnTo>
                    <a:pt x="82" y="15"/>
                  </a:lnTo>
                  <a:lnTo>
                    <a:pt x="78" y="15"/>
                  </a:lnTo>
                  <a:lnTo>
                    <a:pt x="76" y="11"/>
                  </a:lnTo>
                  <a:lnTo>
                    <a:pt x="74" y="9"/>
                  </a:lnTo>
                  <a:lnTo>
                    <a:pt x="74" y="9"/>
                  </a:lnTo>
                  <a:lnTo>
                    <a:pt x="72" y="7"/>
                  </a:lnTo>
                  <a:lnTo>
                    <a:pt x="70" y="7"/>
                  </a:lnTo>
                  <a:lnTo>
                    <a:pt x="66" y="5"/>
                  </a:lnTo>
                  <a:lnTo>
                    <a:pt x="66" y="7"/>
                  </a:lnTo>
                  <a:lnTo>
                    <a:pt x="63" y="7"/>
                  </a:lnTo>
                  <a:lnTo>
                    <a:pt x="63" y="7"/>
                  </a:lnTo>
                  <a:lnTo>
                    <a:pt x="63" y="7"/>
                  </a:lnTo>
                  <a:lnTo>
                    <a:pt x="61" y="7"/>
                  </a:lnTo>
                  <a:lnTo>
                    <a:pt x="59" y="7"/>
                  </a:lnTo>
                  <a:lnTo>
                    <a:pt x="59" y="7"/>
                  </a:lnTo>
                  <a:lnTo>
                    <a:pt x="57" y="7"/>
                  </a:lnTo>
                  <a:lnTo>
                    <a:pt x="55" y="7"/>
                  </a:lnTo>
                  <a:lnTo>
                    <a:pt x="55" y="11"/>
                  </a:lnTo>
                  <a:lnTo>
                    <a:pt x="55" y="11"/>
                  </a:lnTo>
                  <a:lnTo>
                    <a:pt x="57" y="15"/>
                  </a:lnTo>
                  <a:lnTo>
                    <a:pt x="59" y="17"/>
                  </a:lnTo>
                  <a:lnTo>
                    <a:pt x="61" y="21"/>
                  </a:lnTo>
                  <a:lnTo>
                    <a:pt x="59" y="21"/>
                  </a:lnTo>
                  <a:lnTo>
                    <a:pt x="59" y="21"/>
                  </a:lnTo>
                  <a:lnTo>
                    <a:pt x="55" y="21"/>
                  </a:lnTo>
                  <a:lnTo>
                    <a:pt x="51" y="21"/>
                  </a:lnTo>
                  <a:lnTo>
                    <a:pt x="49" y="21"/>
                  </a:lnTo>
                  <a:lnTo>
                    <a:pt x="47" y="21"/>
                  </a:lnTo>
                  <a:lnTo>
                    <a:pt x="46" y="19"/>
                  </a:lnTo>
                  <a:lnTo>
                    <a:pt x="46" y="19"/>
                  </a:lnTo>
                  <a:lnTo>
                    <a:pt x="38" y="11"/>
                  </a:lnTo>
                  <a:lnTo>
                    <a:pt x="32" y="3"/>
                  </a:lnTo>
                  <a:lnTo>
                    <a:pt x="32" y="3"/>
                  </a:lnTo>
                  <a:lnTo>
                    <a:pt x="32" y="3"/>
                  </a:lnTo>
                  <a:lnTo>
                    <a:pt x="29" y="2"/>
                  </a:lnTo>
                  <a:lnTo>
                    <a:pt x="27" y="2"/>
                  </a:lnTo>
                  <a:lnTo>
                    <a:pt x="27" y="2"/>
                  </a:lnTo>
                  <a:lnTo>
                    <a:pt x="21" y="0"/>
                  </a:lnTo>
                  <a:lnTo>
                    <a:pt x="17" y="0"/>
                  </a:lnTo>
                  <a:lnTo>
                    <a:pt x="13" y="5"/>
                  </a:lnTo>
                  <a:lnTo>
                    <a:pt x="10" y="11"/>
                  </a:lnTo>
                  <a:lnTo>
                    <a:pt x="4" y="11"/>
                  </a:lnTo>
                  <a:lnTo>
                    <a:pt x="0" y="24"/>
                  </a:lnTo>
                  <a:lnTo>
                    <a:pt x="0" y="24"/>
                  </a:lnTo>
                  <a:lnTo>
                    <a:pt x="0" y="24"/>
                  </a:lnTo>
                  <a:close/>
                </a:path>
              </a:pathLst>
            </a:custGeom>
            <a:solidFill>
              <a:schemeClr val="bg1">
                <a:lumMod val="85000"/>
              </a:schemeClr>
            </a:solidFill>
            <a:ln w="635" cap="rnd">
              <a:solidFill>
                <a:schemeClr val="bg1">
                  <a:alpha val="17000"/>
                </a:schemeClr>
              </a:solidFill>
            </a:ln>
          </p:spPr>
          <p:txBody>
            <a:bodyPr lIns="81617" tIns="40809" rIns="81617" bIns="40809"/>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13" name="Freeform 412">
              <a:extLst>
                <a:ext uri="{FF2B5EF4-FFF2-40B4-BE49-F238E27FC236}">
                  <a16:creationId xmlns:a16="http://schemas.microsoft.com/office/drawing/2014/main" id="{8221CFA3-9FDC-1A47-AC46-EF66B900A3A9}"/>
                </a:ext>
              </a:extLst>
            </p:cNvPr>
            <p:cNvSpPr>
              <a:spLocks/>
            </p:cNvSpPr>
            <p:nvPr userDrawn="1"/>
          </p:nvSpPr>
          <p:spPr bwMode="auto">
            <a:xfrm>
              <a:off x="3921213" y="1301576"/>
              <a:ext cx="139346" cy="68251"/>
            </a:xfrm>
            <a:custGeom>
              <a:avLst/>
              <a:gdLst>
                <a:gd name="T0" fmla="*/ 0 w 91"/>
                <a:gd name="T1" fmla="*/ 34 h 53"/>
                <a:gd name="T2" fmla="*/ 0 w 91"/>
                <a:gd name="T3" fmla="*/ 38 h 53"/>
                <a:gd name="T4" fmla="*/ 4 w 91"/>
                <a:gd name="T5" fmla="*/ 38 h 53"/>
                <a:gd name="T6" fmla="*/ 8 w 91"/>
                <a:gd name="T7" fmla="*/ 39 h 53"/>
                <a:gd name="T8" fmla="*/ 12 w 91"/>
                <a:gd name="T9" fmla="*/ 43 h 53"/>
                <a:gd name="T10" fmla="*/ 15 w 91"/>
                <a:gd name="T11" fmla="*/ 45 h 53"/>
                <a:gd name="T12" fmla="*/ 25 w 91"/>
                <a:gd name="T13" fmla="*/ 49 h 53"/>
                <a:gd name="T14" fmla="*/ 29 w 91"/>
                <a:gd name="T15" fmla="*/ 49 h 53"/>
                <a:gd name="T16" fmla="*/ 34 w 91"/>
                <a:gd name="T17" fmla="*/ 53 h 53"/>
                <a:gd name="T18" fmla="*/ 38 w 91"/>
                <a:gd name="T19" fmla="*/ 53 h 53"/>
                <a:gd name="T20" fmla="*/ 38 w 91"/>
                <a:gd name="T21" fmla="*/ 53 h 53"/>
                <a:gd name="T22" fmla="*/ 36 w 91"/>
                <a:gd name="T23" fmla="*/ 47 h 53"/>
                <a:gd name="T24" fmla="*/ 36 w 91"/>
                <a:gd name="T25" fmla="*/ 45 h 53"/>
                <a:gd name="T26" fmla="*/ 40 w 91"/>
                <a:gd name="T27" fmla="*/ 41 h 53"/>
                <a:gd name="T28" fmla="*/ 40 w 91"/>
                <a:gd name="T29" fmla="*/ 43 h 53"/>
                <a:gd name="T30" fmla="*/ 42 w 91"/>
                <a:gd name="T31" fmla="*/ 47 h 53"/>
                <a:gd name="T32" fmla="*/ 47 w 91"/>
                <a:gd name="T33" fmla="*/ 49 h 53"/>
                <a:gd name="T34" fmla="*/ 51 w 91"/>
                <a:gd name="T35" fmla="*/ 49 h 53"/>
                <a:gd name="T36" fmla="*/ 53 w 91"/>
                <a:gd name="T37" fmla="*/ 51 h 53"/>
                <a:gd name="T38" fmla="*/ 53 w 91"/>
                <a:gd name="T39" fmla="*/ 49 h 53"/>
                <a:gd name="T40" fmla="*/ 59 w 91"/>
                <a:gd name="T41" fmla="*/ 45 h 53"/>
                <a:gd name="T42" fmla="*/ 63 w 91"/>
                <a:gd name="T43" fmla="*/ 45 h 53"/>
                <a:gd name="T44" fmla="*/ 72 w 91"/>
                <a:gd name="T45" fmla="*/ 45 h 53"/>
                <a:gd name="T46" fmla="*/ 74 w 91"/>
                <a:gd name="T47" fmla="*/ 43 h 53"/>
                <a:gd name="T48" fmla="*/ 78 w 91"/>
                <a:gd name="T49" fmla="*/ 41 h 53"/>
                <a:gd name="T50" fmla="*/ 80 w 91"/>
                <a:gd name="T51" fmla="*/ 41 h 53"/>
                <a:gd name="T52" fmla="*/ 83 w 91"/>
                <a:gd name="T53" fmla="*/ 45 h 53"/>
                <a:gd name="T54" fmla="*/ 87 w 91"/>
                <a:gd name="T55" fmla="*/ 43 h 53"/>
                <a:gd name="T56" fmla="*/ 89 w 91"/>
                <a:gd name="T57" fmla="*/ 41 h 53"/>
                <a:gd name="T58" fmla="*/ 87 w 91"/>
                <a:gd name="T59" fmla="*/ 39 h 53"/>
                <a:gd name="T60" fmla="*/ 80 w 91"/>
                <a:gd name="T61" fmla="*/ 36 h 53"/>
                <a:gd name="T62" fmla="*/ 80 w 91"/>
                <a:gd name="T63" fmla="*/ 32 h 53"/>
                <a:gd name="T64" fmla="*/ 78 w 91"/>
                <a:gd name="T65" fmla="*/ 24 h 53"/>
                <a:gd name="T66" fmla="*/ 82 w 91"/>
                <a:gd name="T67" fmla="*/ 19 h 53"/>
                <a:gd name="T68" fmla="*/ 87 w 91"/>
                <a:gd name="T69" fmla="*/ 17 h 53"/>
                <a:gd name="T70" fmla="*/ 91 w 91"/>
                <a:gd name="T71" fmla="*/ 15 h 53"/>
                <a:gd name="T72" fmla="*/ 87 w 91"/>
                <a:gd name="T73" fmla="*/ 15 h 53"/>
                <a:gd name="T74" fmla="*/ 82 w 91"/>
                <a:gd name="T75" fmla="*/ 15 h 53"/>
                <a:gd name="T76" fmla="*/ 76 w 91"/>
                <a:gd name="T77" fmla="*/ 11 h 53"/>
                <a:gd name="T78" fmla="*/ 74 w 91"/>
                <a:gd name="T79" fmla="*/ 9 h 53"/>
                <a:gd name="T80" fmla="*/ 70 w 91"/>
                <a:gd name="T81" fmla="*/ 7 h 53"/>
                <a:gd name="T82" fmla="*/ 66 w 91"/>
                <a:gd name="T83" fmla="*/ 7 h 53"/>
                <a:gd name="T84" fmla="*/ 63 w 91"/>
                <a:gd name="T85" fmla="*/ 7 h 53"/>
                <a:gd name="T86" fmla="*/ 61 w 91"/>
                <a:gd name="T87" fmla="*/ 7 h 53"/>
                <a:gd name="T88" fmla="*/ 59 w 91"/>
                <a:gd name="T89" fmla="*/ 7 h 53"/>
                <a:gd name="T90" fmla="*/ 55 w 91"/>
                <a:gd name="T91" fmla="*/ 7 h 53"/>
                <a:gd name="T92" fmla="*/ 55 w 91"/>
                <a:gd name="T93" fmla="*/ 11 h 53"/>
                <a:gd name="T94" fmla="*/ 59 w 91"/>
                <a:gd name="T95" fmla="*/ 17 h 53"/>
                <a:gd name="T96" fmla="*/ 59 w 91"/>
                <a:gd name="T97" fmla="*/ 21 h 53"/>
                <a:gd name="T98" fmla="*/ 55 w 91"/>
                <a:gd name="T99" fmla="*/ 21 h 53"/>
                <a:gd name="T100" fmla="*/ 49 w 91"/>
                <a:gd name="T101" fmla="*/ 21 h 53"/>
                <a:gd name="T102" fmla="*/ 46 w 91"/>
                <a:gd name="T103" fmla="*/ 19 h 53"/>
                <a:gd name="T104" fmla="*/ 38 w 91"/>
                <a:gd name="T105" fmla="*/ 11 h 53"/>
                <a:gd name="T106" fmla="*/ 32 w 91"/>
                <a:gd name="T107" fmla="*/ 3 h 53"/>
                <a:gd name="T108" fmla="*/ 29 w 91"/>
                <a:gd name="T109" fmla="*/ 2 h 53"/>
                <a:gd name="T110" fmla="*/ 27 w 91"/>
                <a:gd name="T111" fmla="*/ 2 h 53"/>
                <a:gd name="T112" fmla="*/ 17 w 91"/>
                <a:gd name="T113" fmla="*/ 0 h 53"/>
                <a:gd name="T114" fmla="*/ 10 w 91"/>
                <a:gd name="T115" fmla="*/ 11 h 53"/>
                <a:gd name="T116" fmla="*/ 0 w 91"/>
                <a:gd name="T117" fmla="*/ 24 h 53"/>
                <a:gd name="T118" fmla="*/ 0 w 91"/>
                <a:gd name="T119" fmla="*/ 24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1" h="53">
                  <a:moveTo>
                    <a:pt x="0" y="24"/>
                  </a:moveTo>
                  <a:lnTo>
                    <a:pt x="0" y="34"/>
                  </a:lnTo>
                  <a:lnTo>
                    <a:pt x="0" y="34"/>
                  </a:lnTo>
                  <a:lnTo>
                    <a:pt x="0" y="38"/>
                  </a:lnTo>
                  <a:lnTo>
                    <a:pt x="2" y="38"/>
                  </a:lnTo>
                  <a:lnTo>
                    <a:pt x="4" y="38"/>
                  </a:lnTo>
                  <a:lnTo>
                    <a:pt x="4" y="38"/>
                  </a:lnTo>
                  <a:lnTo>
                    <a:pt x="8" y="39"/>
                  </a:lnTo>
                  <a:lnTo>
                    <a:pt x="10" y="41"/>
                  </a:lnTo>
                  <a:lnTo>
                    <a:pt x="12" y="43"/>
                  </a:lnTo>
                  <a:lnTo>
                    <a:pt x="12" y="43"/>
                  </a:lnTo>
                  <a:lnTo>
                    <a:pt x="15" y="45"/>
                  </a:lnTo>
                  <a:lnTo>
                    <a:pt x="21" y="49"/>
                  </a:lnTo>
                  <a:lnTo>
                    <a:pt x="25" y="49"/>
                  </a:lnTo>
                  <a:lnTo>
                    <a:pt x="25" y="49"/>
                  </a:lnTo>
                  <a:lnTo>
                    <a:pt x="29" y="49"/>
                  </a:lnTo>
                  <a:lnTo>
                    <a:pt x="29" y="49"/>
                  </a:lnTo>
                  <a:lnTo>
                    <a:pt x="34" y="53"/>
                  </a:lnTo>
                  <a:lnTo>
                    <a:pt x="38" y="53"/>
                  </a:lnTo>
                  <a:lnTo>
                    <a:pt x="38" y="53"/>
                  </a:lnTo>
                  <a:lnTo>
                    <a:pt x="38" y="53"/>
                  </a:lnTo>
                  <a:lnTo>
                    <a:pt x="38" y="53"/>
                  </a:lnTo>
                  <a:lnTo>
                    <a:pt x="34" y="49"/>
                  </a:lnTo>
                  <a:lnTo>
                    <a:pt x="36" y="47"/>
                  </a:lnTo>
                  <a:lnTo>
                    <a:pt x="36" y="45"/>
                  </a:lnTo>
                  <a:lnTo>
                    <a:pt x="36" y="45"/>
                  </a:lnTo>
                  <a:lnTo>
                    <a:pt x="38" y="41"/>
                  </a:lnTo>
                  <a:lnTo>
                    <a:pt x="40" y="41"/>
                  </a:lnTo>
                  <a:lnTo>
                    <a:pt x="40" y="43"/>
                  </a:lnTo>
                  <a:lnTo>
                    <a:pt x="40" y="43"/>
                  </a:lnTo>
                  <a:lnTo>
                    <a:pt x="42" y="45"/>
                  </a:lnTo>
                  <a:lnTo>
                    <a:pt x="42" y="47"/>
                  </a:lnTo>
                  <a:lnTo>
                    <a:pt x="44" y="49"/>
                  </a:lnTo>
                  <a:lnTo>
                    <a:pt x="47" y="49"/>
                  </a:lnTo>
                  <a:lnTo>
                    <a:pt x="47" y="49"/>
                  </a:lnTo>
                  <a:lnTo>
                    <a:pt x="51" y="49"/>
                  </a:lnTo>
                  <a:lnTo>
                    <a:pt x="51" y="51"/>
                  </a:lnTo>
                  <a:lnTo>
                    <a:pt x="53" y="51"/>
                  </a:lnTo>
                  <a:lnTo>
                    <a:pt x="53" y="49"/>
                  </a:lnTo>
                  <a:lnTo>
                    <a:pt x="53" y="49"/>
                  </a:lnTo>
                  <a:lnTo>
                    <a:pt x="55" y="45"/>
                  </a:lnTo>
                  <a:lnTo>
                    <a:pt x="59" y="45"/>
                  </a:lnTo>
                  <a:lnTo>
                    <a:pt x="63" y="45"/>
                  </a:lnTo>
                  <a:lnTo>
                    <a:pt x="63" y="45"/>
                  </a:lnTo>
                  <a:lnTo>
                    <a:pt x="68" y="45"/>
                  </a:lnTo>
                  <a:lnTo>
                    <a:pt x="72" y="45"/>
                  </a:lnTo>
                  <a:lnTo>
                    <a:pt x="74" y="43"/>
                  </a:lnTo>
                  <a:lnTo>
                    <a:pt x="74" y="43"/>
                  </a:lnTo>
                  <a:lnTo>
                    <a:pt x="74" y="41"/>
                  </a:lnTo>
                  <a:lnTo>
                    <a:pt x="78" y="41"/>
                  </a:lnTo>
                  <a:lnTo>
                    <a:pt x="78" y="41"/>
                  </a:lnTo>
                  <a:lnTo>
                    <a:pt x="80" y="41"/>
                  </a:lnTo>
                  <a:lnTo>
                    <a:pt x="82" y="43"/>
                  </a:lnTo>
                  <a:lnTo>
                    <a:pt x="83" y="45"/>
                  </a:lnTo>
                  <a:lnTo>
                    <a:pt x="87" y="43"/>
                  </a:lnTo>
                  <a:lnTo>
                    <a:pt x="87" y="43"/>
                  </a:lnTo>
                  <a:lnTo>
                    <a:pt x="89" y="43"/>
                  </a:lnTo>
                  <a:lnTo>
                    <a:pt x="89" y="41"/>
                  </a:lnTo>
                  <a:lnTo>
                    <a:pt x="87" y="39"/>
                  </a:lnTo>
                  <a:lnTo>
                    <a:pt x="87" y="39"/>
                  </a:lnTo>
                  <a:lnTo>
                    <a:pt x="82" y="38"/>
                  </a:lnTo>
                  <a:lnTo>
                    <a:pt x="80" y="36"/>
                  </a:lnTo>
                  <a:lnTo>
                    <a:pt x="80" y="32"/>
                  </a:lnTo>
                  <a:lnTo>
                    <a:pt x="80" y="32"/>
                  </a:lnTo>
                  <a:lnTo>
                    <a:pt x="78" y="28"/>
                  </a:lnTo>
                  <a:lnTo>
                    <a:pt x="78" y="24"/>
                  </a:lnTo>
                  <a:lnTo>
                    <a:pt x="76" y="21"/>
                  </a:lnTo>
                  <a:lnTo>
                    <a:pt x="82" y="19"/>
                  </a:lnTo>
                  <a:lnTo>
                    <a:pt x="87" y="17"/>
                  </a:lnTo>
                  <a:lnTo>
                    <a:pt x="87" y="17"/>
                  </a:lnTo>
                  <a:lnTo>
                    <a:pt x="91" y="15"/>
                  </a:lnTo>
                  <a:lnTo>
                    <a:pt x="91" y="15"/>
                  </a:lnTo>
                  <a:lnTo>
                    <a:pt x="91" y="15"/>
                  </a:lnTo>
                  <a:lnTo>
                    <a:pt x="87" y="15"/>
                  </a:lnTo>
                  <a:lnTo>
                    <a:pt x="87" y="15"/>
                  </a:lnTo>
                  <a:lnTo>
                    <a:pt x="82" y="15"/>
                  </a:lnTo>
                  <a:lnTo>
                    <a:pt x="78" y="15"/>
                  </a:lnTo>
                  <a:lnTo>
                    <a:pt x="76" y="11"/>
                  </a:lnTo>
                  <a:lnTo>
                    <a:pt x="74" y="9"/>
                  </a:lnTo>
                  <a:lnTo>
                    <a:pt x="74" y="9"/>
                  </a:lnTo>
                  <a:lnTo>
                    <a:pt x="72" y="7"/>
                  </a:lnTo>
                  <a:lnTo>
                    <a:pt x="70" y="7"/>
                  </a:lnTo>
                  <a:lnTo>
                    <a:pt x="66" y="5"/>
                  </a:lnTo>
                  <a:lnTo>
                    <a:pt x="66" y="7"/>
                  </a:lnTo>
                  <a:lnTo>
                    <a:pt x="63" y="7"/>
                  </a:lnTo>
                  <a:lnTo>
                    <a:pt x="63" y="7"/>
                  </a:lnTo>
                  <a:lnTo>
                    <a:pt x="63" y="7"/>
                  </a:lnTo>
                  <a:lnTo>
                    <a:pt x="61" y="7"/>
                  </a:lnTo>
                  <a:lnTo>
                    <a:pt x="59" y="7"/>
                  </a:lnTo>
                  <a:lnTo>
                    <a:pt x="59" y="7"/>
                  </a:lnTo>
                  <a:lnTo>
                    <a:pt x="57" y="7"/>
                  </a:lnTo>
                  <a:lnTo>
                    <a:pt x="55" y="7"/>
                  </a:lnTo>
                  <a:lnTo>
                    <a:pt x="55" y="11"/>
                  </a:lnTo>
                  <a:lnTo>
                    <a:pt x="55" y="11"/>
                  </a:lnTo>
                  <a:lnTo>
                    <a:pt x="57" y="15"/>
                  </a:lnTo>
                  <a:lnTo>
                    <a:pt x="59" y="17"/>
                  </a:lnTo>
                  <a:lnTo>
                    <a:pt x="61" y="21"/>
                  </a:lnTo>
                  <a:lnTo>
                    <a:pt x="59" y="21"/>
                  </a:lnTo>
                  <a:lnTo>
                    <a:pt x="59" y="21"/>
                  </a:lnTo>
                  <a:lnTo>
                    <a:pt x="55" y="21"/>
                  </a:lnTo>
                  <a:lnTo>
                    <a:pt x="51" y="21"/>
                  </a:lnTo>
                  <a:lnTo>
                    <a:pt x="49" y="21"/>
                  </a:lnTo>
                  <a:lnTo>
                    <a:pt x="47" y="21"/>
                  </a:lnTo>
                  <a:lnTo>
                    <a:pt x="46" y="19"/>
                  </a:lnTo>
                  <a:lnTo>
                    <a:pt x="46" y="19"/>
                  </a:lnTo>
                  <a:lnTo>
                    <a:pt x="38" y="11"/>
                  </a:lnTo>
                  <a:lnTo>
                    <a:pt x="32" y="3"/>
                  </a:lnTo>
                  <a:lnTo>
                    <a:pt x="32" y="3"/>
                  </a:lnTo>
                  <a:lnTo>
                    <a:pt x="32" y="3"/>
                  </a:lnTo>
                  <a:lnTo>
                    <a:pt x="29" y="2"/>
                  </a:lnTo>
                  <a:lnTo>
                    <a:pt x="27" y="2"/>
                  </a:lnTo>
                  <a:lnTo>
                    <a:pt x="27" y="2"/>
                  </a:lnTo>
                  <a:lnTo>
                    <a:pt x="21" y="0"/>
                  </a:lnTo>
                  <a:lnTo>
                    <a:pt x="17" y="0"/>
                  </a:lnTo>
                  <a:lnTo>
                    <a:pt x="13" y="5"/>
                  </a:lnTo>
                  <a:lnTo>
                    <a:pt x="10" y="11"/>
                  </a:lnTo>
                  <a:lnTo>
                    <a:pt x="4" y="11"/>
                  </a:lnTo>
                  <a:lnTo>
                    <a:pt x="0" y="24"/>
                  </a:lnTo>
                  <a:lnTo>
                    <a:pt x="0" y="24"/>
                  </a:lnTo>
                  <a:lnTo>
                    <a:pt x="0" y="24"/>
                  </a:lnTo>
                  <a:close/>
                </a:path>
              </a:pathLst>
            </a:custGeom>
            <a:solidFill>
              <a:schemeClr val="bg1">
                <a:lumMod val="85000"/>
              </a:schemeClr>
            </a:solidFill>
            <a:ln w="635" cap="rnd">
              <a:solidFill>
                <a:schemeClr val="bg1">
                  <a:alpha val="17000"/>
                </a:schemeClr>
              </a:solidFill>
              <a:prstDash val="solid"/>
              <a:round/>
              <a:headEnd/>
              <a:tailEnd/>
            </a:ln>
          </p:spPr>
          <p:txBody>
            <a:bodyPr lIns="81617" tIns="40809" rIns="81617" bIns="40809"/>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14" name="Freeform 413">
              <a:extLst>
                <a:ext uri="{FF2B5EF4-FFF2-40B4-BE49-F238E27FC236}">
                  <a16:creationId xmlns:a16="http://schemas.microsoft.com/office/drawing/2014/main" id="{18C2045F-6AFF-664C-B014-DCFB3106D796}"/>
                </a:ext>
              </a:extLst>
            </p:cNvPr>
            <p:cNvSpPr>
              <a:spLocks/>
            </p:cNvSpPr>
            <p:nvPr userDrawn="1"/>
          </p:nvSpPr>
          <p:spPr bwMode="auto">
            <a:xfrm>
              <a:off x="3992296" y="1398620"/>
              <a:ext cx="73939" cy="27727"/>
            </a:xfrm>
            <a:custGeom>
              <a:avLst/>
              <a:gdLst>
                <a:gd name="T0" fmla="*/ 0 w 49"/>
                <a:gd name="T1" fmla="*/ 15 h 21"/>
                <a:gd name="T2" fmla="*/ 0 w 49"/>
                <a:gd name="T3" fmla="*/ 15 h 21"/>
                <a:gd name="T4" fmla="*/ 3 w 49"/>
                <a:gd name="T5" fmla="*/ 12 h 21"/>
                <a:gd name="T6" fmla="*/ 7 w 49"/>
                <a:gd name="T7" fmla="*/ 10 h 21"/>
                <a:gd name="T8" fmla="*/ 11 w 49"/>
                <a:gd name="T9" fmla="*/ 8 h 21"/>
                <a:gd name="T10" fmla="*/ 11 w 49"/>
                <a:gd name="T11" fmla="*/ 8 h 21"/>
                <a:gd name="T12" fmla="*/ 11 w 49"/>
                <a:gd name="T13" fmla="*/ 6 h 21"/>
                <a:gd name="T14" fmla="*/ 13 w 49"/>
                <a:gd name="T15" fmla="*/ 4 h 21"/>
                <a:gd name="T16" fmla="*/ 15 w 49"/>
                <a:gd name="T17" fmla="*/ 4 h 21"/>
                <a:gd name="T18" fmla="*/ 17 w 49"/>
                <a:gd name="T19" fmla="*/ 4 h 21"/>
                <a:gd name="T20" fmla="*/ 17 w 49"/>
                <a:gd name="T21" fmla="*/ 4 h 21"/>
                <a:gd name="T22" fmla="*/ 19 w 49"/>
                <a:gd name="T23" fmla="*/ 4 h 21"/>
                <a:gd name="T24" fmla="*/ 20 w 49"/>
                <a:gd name="T25" fmla="*/ 2 h 21"/>
                <a:gd name="T26" fmla="*/ 20 w 49"/>
                <a:gd name="T27" fmla="*/ 0 h 21"/>
                <a:gd name="T28" fmla="*/ 24 w 49"/>
                <a:gd name="T29" fmla="*/ 0 h 21"/>
                <a:gd name="T30" fmla="*/ 24 w 49"/>
                <a:gd name="T31" fmla="*/ 0 h 21"/>
                <a:gd name="T32" fmla="*/ 28 w 49"/>
                <a:gd name="T33" fmla="*/ 0 h 21"/>
                <a:gd name="T34" fmla="*/ 32 w 49"/>
                <a:gd name="T35" fmla="*/ 4 h 21"/>
                <a:gd name="T36" fmla="*/ 34 w 49"/>
                <a:gd name="T37" fmla="*/ 4 h 21"/>
                <a:gd name="T38" fmla="*/ 36 w 49"/>
                <a:gd name="T39" fmla="*/ 6 h 21"/>
                <a:gd name="T40" fmla="*/ 36 w 49"/>
                <a:gd name="T41" fmla="*/ 6 h 21"/>
                <a:gd name="T42" fmla="*/ 39 w 49"/>
                <a:gd name="T43" fmla="*/ 8 h 21"/>
                <a:gd name="T44" fmla="*/ 41 w 49"/>
                <a:gd name="T45" fmla="*/ 10 h 21"/>
                <a:gd name="T46" fmla="*/ 41 w 49"/>
                <a:gd name="T47" fmla="*/ 10 h 21"/>
                <a:gd name="T48" fmla="*/ 49 w 49"/>
                <a:gd name="T49" fmla="*/ 17 h 21"/>
                <a:gd name="T50" fmla="*/ 49 w 49"/>
                <a:gd name="T51" fmla="*/ 17 h 21"/>
                <a:gd name="T52" fmla="*/ 47 w 49"/>
                <a:gd name="T53" fmla="*/ 21 h 21"/>
                <a:gd name="T54" fmla="*/ 41 w 49"/>
                <a:gd name="T55" fmla="*/ 21 h 21"/>
                <a:gd name="T56" fmla="*/ 41 w 49"/>
                <a:gd name="T57" fmla="*/ 21 h 21"/>
                <a:gd name="T58" fmla="*/ 30 w 49"/>
                <a:gd name="T59" fmla="*/ 21 h 21"/>
                <a:gd name="T60" fmla="*/ 30 w 49"/>
                <a:gd name="T61" fmla="*/ 21 h 21"/>
                <a:gd name="T62" fmla="*/ 24 w 49"/>
                <a:gd name="T63" fmla="*/ 21 h 21"/>
                <a:gd name="T64" fmla="*/ 24 w 49"/>
                <a:gd name="T65" fmla="*/ 21 h 21"/>
                <a:gd name="T66" fmla="*/ 19 w 49"/>
                <a:gd name="T67" fmla="*/ 21 h 21"/>
                <a:gd name="T68" fmla="*/ 15 w 49"/>
                <a:gd name="T69" fmla="*/ 19 h 21"/>
                <a:gd name="T70" fmla="*/ 13 w 49"/>
                <a:gd name="T71" fmla="*/ 17 h 21"/>
                <a:gd name="T72" fmla="*/ 9 w 49"/>
                <a:gd name="T73" fmla="*/ 17 h 21"/>
                <a:gd name="T74" fmla="*/ 0 w 49"/>
                <a:gd name="T75" fmla="*/ 15 h 21"/>
                <a:gd name="T76" fmla="*/ 0 w 49"/>
                <a:gd name="T77" fmla="*/ 15 h 21"/>
                <a:gd name="T78" fmla="*/ 0 w 49"/>
                <a:gd name="T79" fmla="*/ 15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9" h="21">
                  <a:moveTo>
                    <a:pt x="0" y="15"/>
                  </a:moveTo>
                  <a:lnTo>
                    <a:pt x="0" y="15"/>
                  </a:lnTo>
                  <a:lnTo>
                    <a:pt x="3" y="12"/>
                  </a:lnTo>
                  <a:lnTo>
                    <a:pt x="7" y="10"/>
                  </a:lnTo>
                  <a:lnTo>
                    <a:pt x="11" y="8"/>
                  </a:lnTo>
                  <a:lnTo>
                    <a:pt x="11" y="8"/>
                  </a:lnTo>
                  <a:lnTo>
                    <a:pt x="11" y="6"/>
                  </a:lnTo>
                  <a:lnTo>
                    <a:pt x="13" y="4"/>
                  </a:lnTo>
                  <a:lnTo>
                    <a:pt x="15" y="4"/>
                  </a:lnTo>
                  <a:lnTo>
                    <a:pt x="17" y="4"/>
                  </a:lnTo>
                  <a:lnTo>
                    <a:pt x="17" y="4"/>
                  </a:lnTo>
                  <a:lnTo>
                    <a:pt x="19" y="4"/>
                  </a:lnTo>
                  <a:lnTo>
                    <a:pt x="20" y="2"/>
                  </a:lnTo>
                  <a:lnTo>
                    <a:pt x="20" y="0"/>
                  </a:lnTo>
                  <a:lnTo>
                    <a:pt x="24" y="0"/>
                  </a:lnTo>
                  <a:lnTo>
                    <a:pt x="24" y="0"/>
                  </a:lnTo>
                  <a:lnTo>
                    <a:pt x="28" y="0"/>
                  </a:lnTo>
                  <a:lnTo>
                    <a:pt x="32" y="4"/>
                  </a:lnTo>
                  <a:lnTo>
                    <a:pt x="34" y="4"/>
                  </a:lnTo>
                  <a:lnTo>
                    <a:pt x="36" y="6"/>
                  </a:lnTo>
                  <a:lnTo>
                    <a:pt x="36" y="6"/>
                  </a:lnTo>
                  <a:lnTo>
                    <a:pt x="39" y="8"/>
                  </a:lnTo>
                  <a:lnTo>
                    <a:pt x="41" y="10"/>
                  </a:lnTo>
                  <a:lnTo>
                    <a:pt x="41" y="10"/>
                  </a:lnTo>
                  <a:lnTo>
                    <a:pt x="49" y="17"/>
                  </a:lnTo>
                  <a:lnTo>
                    <a:pt x="49" y="17"/>
                  </a:lnTo>
                  <a:lnTo>
                    <a:pt x="47" y="21"/>
                  </a:lnTo>
                  <a:lnTo>
                    <a:pt x="41" y="21"/>
                  </a:lnTo>
                  <a:lnTo>
                    <a:pt x="41" y="21"/>
                  </a:lnTo>
                  <a:lnTo>
                    <a:pt x="30" y="21"/>
                  </a:lnTo>
                  <a:lnTo>
                    <a:pt x="30" y="21"/>
                  </a:lnTo>
                  <a:lnTo>
                    <a:pt x="24" y="21"/>
                  </a:lnTo>
                  <a:lnTo>
                    <a:pt x="24" y="21"/>
                  </a:lnTo>
                  <a:lnTo>
                    <a:pt x="19" y="21"/>
                  </a:lnTo>
                  <a:lnTo>
                    <a:pt x="15" y="19"/>
                  </a:lnTo>
                  <a:lnTo>
                    <a:pt x="13" y="17"/>
                  </a:lnTo>
                  <a:lnTo>
                    <a:pt x="9" y="17"/>
                  </a:lnTo>
                  <a:lnTo>
                    <a:pt x="0" y="15"/>
                  </a:lnTo>
                  <a:lnTo>
                    <a:pt x="0" y="15"/>
                  </a:lnTo>
                  <a:lnTo>
                    <a:pt x="0" y="15"/>
                  </a:lnTo>
                  <a:close/>
                </a:path>
              </a:pathLst>
            </a:custGeom>
            <a:solidFill>
              <a:schemeClr val="bg1">
                <a:lumMod val="85000"/>
              </a:schemeClr>
            </a:solidFill>
            <a:ln w="635" cap="rnd">
              <a:solidFill>
                <a:schemeClr val="bg1">
                  <a:alpha val="17000"/>
                </a:schemeClr>
              </a:solidFill>
            </a:ln>
          </p:spPr>
          <p:txBody>
            <a:bodyPr lIns="81617" tIns="40809" rIns="81617" bIns="40809"/>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15" name="Freeform 414">
              <a:extLst>
                <a:ext uri="{FF2B5EF4-FFF2-40B4-BE49-F238E27FC236}">
                  <a16:creationId xmlns:a16="http://schemas.microsoft.com/office/drawing/2014/main" id="{6274BE77-CFF1-A444-9A3E-962C72F262EA}"/>
                </a:ext>
              </a:extLst>
            </p:cNvPr>
            <p:cNvSpPr>
              <a:spLocks/>
            </p:cNvSpPr>
            <p:nvPr userDrawn="1"/>
          </p:nvSpPr>
          <p:spPr bwMode="auto">
            <a:xfrm>
              <a:off x="3992296" y="1398620"/>
              <a:ext cx="73939" cy="27727"/>
            </a:xfrm>
            <a:custGeom>
              <a:avLst/>
              <a:gdLst>
                <a:gd name="T0" fmla="*/ 0 w 49"/>
                <a:gd name="T1" fmla="*/ 15 h 21"/>
                <a:gd name="T2" fmla="*/ 0 w 49"/>
                <a:gd name="T3" fmla="*/ 15 h 21"/>
                <a:gd name="T4" fmla="*/ 3 w 49"/>
                <a:gd name="T5" fmla="*/ 12 h 21"/>
                <a:gd name="T6" fmla="*/ 7 w 49"/>
                <a:gd name="T7" fmla="*/ 10 h 21"/>
                <a:gd name="T8" fmla="*/ 11 w 49"/>
                <a:gd name="T9" fmla="*/ 8 h 21"/>
                <a:gd name="T10" fmla="*/ 11 w 49"/>
                <a:gd name="T11" fmla="*/ 8 h 21"/>
                <a:gd name="T12" fmla="*/ 11 w 49"/>
                <a:gd name="T13" fmla="*/ 6 h 21"/>
                <a:gd name="T14" fmla="*/ 13 w 49"/>
                <a:gd name="T15" fmla="*/ 4 h 21"/>
                <a:gd name="T16" fmla="*/ 15 w 49"/>
                <a:gd name="T17" fmla="*/ 4 h 21"/>
                <a:gd name="T18" fmla="*/ 17 w 49"/>
                <a:gd name="T19" fmla="*/ 4 h 21"/>
                <a:gd name="T20" fmla="*/ 17 w 49"/>
                <a:gd name="T21" fmla="*/ 4 h 21"/>
                <a:gd name="T22" fmla="*/ 19 w 49"/>
                <a:gd name="T23" fmla="*/ 4 h 21"/>
                <a:gd name="T24" fmla="*/ 20 w 49"/>
                <a:gd name="T25" fmla="*/ 2 h 21"/>
                <a:gd name="T26" fmla="*/ 20 w 49"/>
                <a:gd name="T27" fmla="*/ 0 h 21"/>
                <a:gd name="T28" fmla="*/ 24 w 49"/>
                <a:gd name="T29" fmla="*/ 0 h 21"/>
                <a:gd name="T30" fmla="*/ 24 w 49"/>
                <a:gd name="T31" fmla="*/ 0 h 21"/>
                <a:gd name="T32" fmla="*/ 28 w 49"/>
                <a:gd name="T33" fmla="*/ 0 h 21"/>
                <a:gd name="T34" fmla="*/ 32 w 49"/>
                <a:gd name="T35" fmla="*/ 4 h 21"/>
                <a:gd name="T36" fmla="*/ 34 w 49"/>
                <a:gd name="T37" fmla="*/ 4 h 21"/>
                <a:gd name="T38" fmla="*/ 36 w 49"/>
                <a:gd name="T39" fmla="*/ 6 h 21"/>
                <a:gd name="T40" fmla="*/ 36 w 49"/>
                <a:gd name="T41" fmla="*/ 6 h 21"/>
                <a:gd name="T42" fmla="*/ 39 w 49"/>
                <a:gd name="T43" fmla="*/ 8 h 21"/>
                <a:gd name="T44" fmla="*/ 41 w 49"/>
                <a:gd name="T45" fmla="*/ 10 h 21"/>
                <a:gd name="T46" fmla="*/ 41 w 49"/>
                <a:gd name="T47" fmla="*/ 10 h 21"/>
                <a:gd name="T48" fmla="*/ 49 w 49"/>
                <a:gd name="T49" fmla="*/ 17 h 21"/>
                <a:gd name="T50" fmla="*/ 49 w 49"/>
                <a:gd name="T51" fmla="*/ 17 h 21"/>
                <a:gd name="T52" fmla="*/ 47 w 49"/>
                <a:gd name="T53" fmla="*/ 21 h 21"/>
                <a:gd name="T54" fmla="*/ 41 w 49"/>
                <a:gd name="T55" fmla="*/ 21 h 21"/>
                <a:gd name="T56" fmla="*/ 41 w 49"/>
                <a:gd name="T57" fmla="*/ 21 h 21"/>
                <a:gd name="T58" fmla="*/ 30 w 49"/>
                <a:gd name="T59" fmla="*/ 21 h 21"/>
                <a:gd name="T60" fmla="*/ 30 w 49"/>
                <a:gd name="T61" fmla="*/ 21 h 21"/>
                <a:gd name="T62" fmla="*/ 24 w 49"/>
                <a:gd name="T63" fmla="*/ 21 h 21"/>
                <a:gd name="T64" fmla="*/ 24 w 49"/>
                <a:gd name="T65" fmla="*/ 21 h 21"/>
                <a:gd name="T66" fmla="*/ 19 w 49"/>
                <a:gd name="T67" fmla="*/ 21 h 21"/>
                <a:gd name="T68" fmla="*/ 15 w 49"/>
                <a:gd name="T69" fmla="*/ 19 h 21"/>
                <a:gd name="T70" fmla="*/ 13 w 49"/>
                <a:gd name="T71" fmla="*/ 17 h 21"/>
                <a:gd name="T72" fmla="*/ 9 w 49"/>
                <a:gd name="T73" fmla="*/ 17 h 21"/>
                <a:gd name="T74" fmla="*/ 0 w 49"/>
                <a:gd name="T75" fmla="*/ 15 h 21"/>
                <a:gd name="T76" fmla="*/ 0 w 49"/>
                <a:gd name="T77" fmla="*/ 15 h 21"/>
                <a:gd name="T78" fmla="*/ 0 w 49"/>
                <a:gd name="T79" fmla="*/ 15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9" h="21">
                  <a:moveTo>
                    <a:pt x="0" y="15"/>
                  </a:moveTo>
                  <a:lnTo>
                    <a:pt x="0" y="15"/>
                  </a:lnTo>
                  <a:lnTo>
                    <a:pt x="3" y="12"/>
                  </a:lnTo>
                  <a:lnTo>
                    <a:pt x="7" y="10"/>
                  </a:lnTo>
                  <a:lnTo>
                    <a:pt x="11" y="8"/>
                  </a:lnTo>
                  <a:lnTo>
                    <a:pt x="11" y="8"/>
                  </a:lnTo>
                  <a:lnTo>
                    <a:pt x="11" y="6"/>
                  </a:lnTo>
                  <a:lnTo>
                    <a:pt x="13" y="4"/>
                  </a:lnTo>
                  <a:lnTo>
                    <a:pt x="15" y="4"/>
                  </a:lnTo>
                  <a:lnTo>
                    <a:pt x="17" y="4"/>
                  </a:lnTo>
                  <a:lnTo>
                    <a:pt x="17" y="4"/>
                  </a:lnTo>
                  <a:lnTo>
                    <a:pt x="19" y="4"/>
                  </a:lnTo>
                  <a:lnTo>
                    <a:pt x="20" y="2"/>
                  </a:lnTo>
                  <a:lnTo>
                    <a:pt x="20" y="0"/>
                  </a:lnTo>
                  <a:lnTo>
                    <a:pt x="24" y="0"/>
                  </a:lnTo>
                  <a:lnTo>
                    <a:pt x="24" y="0"/>
                  </a:lnTo>
                  <a:lnTo>
                    <a:pt x="28" y="0"/>
                  </a:lnTo>
                  <a:lnTo>
                    <a:pt x="32" y="4"/>
                  </a:lnTo>
                  <a:lnTo>
                    <a:pt x="34" y="4"/>
                  </a:lnTo>
                  <a:lnTo>
                    <a:pt x="36" y="6"/>
                  </a:lnTo>
                  <a:lnTo>
                    <a:pt x="36" y="6"/>
                  </a:lnTo>
                  <a:lnTo>
                    <a:pt x="39" y="8"/>
                  </a:lnTo>
                  <a:lnTo>
                    <a:pt x="41" y="10"/>
                  </a:lnTo>
                  <a:lnTo>
                    <a:pt x="41" y="10"/>
                  </a:lnTo>
                  <a:lnTo>
                    <a:pt x="49" y="17"/>
                  </a:lnTo>
                  <a:lnTo>
                    <a:pt x="49" y="17"/>
                  </a:lnTo>
                  <a:lnTo>
                    <a:pt x="47" y="21"/>
                  </a:lnTo>
                  <a:lnTo>
                    <a:pt x="41" y="21"/>
                  </a:lnTo>
                  <a:lnTo>
                    <a:pt x="41" y="21"/>
                  </a:lnTo>
                  <a:lnTo>
                    <a:pt x="30" y="21"/>
                  </a:lnTo>
                  <a:lnTo>
                    <a:pt x="30" y="21"/>
                  </a:lnTo>
                  <a:lnTo>
                    <a:pt x="24" y="21"/>
                  </a:lnTo>
                  <a:lnTo>
                    <a:pt x="24" y="21"/>
                  </a:lnTo>
                  <a:lnTo>
                    <a:pt x="19" y="21"/>
                  </a:lnTo>
                  <a:lnTo>
                    <a:pt x="15" y="19"/>
                  </a:lnTo>
                  <a:lnTo>
                    <a:pt x="13" y="17"/>
                  </a:lnTo>
                  <a:lnTo>
                    <a:pt x="9" y="17"/>
                  </a:lnTo>
                  <a:lnTo>
                    <a:pt x="0" y="15"/>
                  </a:lnTo>
                  <a:lnTo>
                    <a:pt x="0" y="15"/>
                  </a:lnTo>
                  <a:lnTo>
                    <a:pt x="0" y="15"/>
                  </a:lnTo>
                  <a:close/>
                </a:path>
              </a:pathLst>
            </a:custGeom>
            <a:solidFill>
              <a:schemeClr val="bg1">
                <a:lumMod val="85000"/>
              </a:schemeClr>
            </a:solidFill>
            <a:ln w="635" cap="rnd">
              <a:solidFill>
                <a:schemeClr val="bg1">
                  <a:alpha val="17000"/>
                </a:schemeClr>
              </a:solidFill>
              <a:prstDash val="solid"/>
              <a:round/>
              <a:headEnd/>
              <a:tailEnd/>
            </a:ln>
          </p:spPr>
          <p:txBody>
            <a:bodyPr lIns="81617" tIns="40809" rIns="81617" bIns="40809"/>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16" name="Freeform 415">
              <a:extLst>
                <a:ext uri="{FF2B5EF4-FFF2-40B4-BE49-F238E27FC236}">
                  <a16:creationId xmlns:a16="http://schemas.microsoft.com/office/drawing/2014/main" id="{454DB2C6-BC99-6249-B58E-DB42245E5DE6}"/>
                </a:ext>
              </a:extLst>
            </p:cNvPr>
            <p:cNvSpPr>
              <a:spLocks/>
            </p:cNvSpPr>
            <p:nvPr userDrawn="1"/>
          </p:nvSpPr>
          <p:spPr bwMode="auto">
            <a:xfrm>
              <a:off x="4047761" y="1320771"/>
              <a:ext cx="61142" cy="34126"/>
            </a:xfrm>
            <a:custGeom>
              <a:avLst/>
              <a:gdLst>
                <a:gd name="T0" fmla="*/ 16 w 40"/>
                <a:gd name="T1" fmla="*/ 0 h 26"/>
                <a:gd name="T2" fmla="*/ 8 w 40"/>
                <a:gd name="T3" fmla="*/ 0 h 26"/>
                <a:gd name="T4" fmla="*/ 4 w 40"/>
                <a:gd name="T5" fmla="*/ 7 h 26"/>
                <a:gd name="T6" fmla="*/ 0 w 40"/>
                <a:gd name="T7" fmla="*/ 11 h 26"/>
                <a:gd name="T8" fmla="*/ 4 w 40"/>
                <a:gd name="T9" fmla="*/ 17 h 26"/>
                <a:gd name="T10" fmla="*/ 4 w 40"/>
                <a:gd name="T11" fmla="*/ 17 h 26"/>
                <a:gd name="T12" fmla="*/ 6 w 40"/>
                <a:gd name="T13" fmla="*/ 19 h 26"/>
                <a:gd name="T14" fmla="*/ 12 w 40"/>
                <a:gd name="T15" fmla="*/ 23 h 26"/>
                <a:gd name="T16" fmla="*/ 12 w 40"/>
                <a:gd name="T17" fmla="*/ 23 h 26"/>
                <a:gd name="T18" fmla="*/ 12 w 40"/>
                <a:gd name="T19" fmla="*/ 23 h 26"/>
                <a:gd name="T20" fmla="*/ 16 w 40"/>
                <a:gd name="T21" fmla="*/ 24 h 26"/>
                <a:gd name="T22" fmla="*/ 19 w 40"/>
                <a:gd name="T23" fmla="*/ 26 h 26"/>
                <a:gd name="T24" fmla="*/ 19 w 40"/>
                <a:gd name="T25" fmla="*/ 26 h 26"/>
                <a:gd name="T26" fmla="*/ 19 w 40"/>
                <a:gd name="T27" fmla="*/ 26 h 26"/>
                <a:gd name="T28" fmla="*/ 23 w 40"/>
                <a:gd name="T29" fmla="*/ 23 h 26"/>
                <a:gd name="T30" fmla="*/ 23 w 40"/>
                <a:gd name="T31" fmla="*/ 23 h 26"/>
                <a:gd name="T32" fmla="*/ 23 w 40"/>
                <a:gd name="T33" fmla="*/ 21 h 26"/>
                <a:gd name="T34" fmla="*/ 23 w 40"/>
                <a:gd name="T35" fmla="*/ 21 h 26"/>
                <a:gd name="T36" fmla="*/ 29 w 40"/>
                <a:gd name="T37" fmla="*/ 17 h 26"/>
                <a:gd name="T38" fmla="*/ 29 w 40"/>
                <a:gd name="T39" fmla="*/ 17 h 26"/>
                <a:gd name="T40" fmla="*/ 31 w 40"/>
                <a:gd name="T41" fmla="*/ 13 h 26"/>
                <a:gd name="T42" fmla="*/ 31 w 40"/>
                <a:gd name="T43" fmla="*/ 13 h 26"/>
                <a:gd name="T44" fmla="*/ 31 w 40"/>
                <a:gd name="T45" fmla="*/ 11 h 26"/>
                <a:gd name="T46" fmla="*/ 31 w 40"/>
                <a:gd name="T47" fmla="*/ 9 h 26"/>
                <a:gd name="T48" fmla="*/ 34 w 40"/>
                <a:gd name="T49" fmla="*/ 9 h 26"/>
                <a:gd name="T50" fmla="*/ 34 w 40"/>
                <a:gd name="T51" fmla="*/ 9 h 26"/>
                <a:gd name="T52" fmla="*/ 38 w 40"/>
                <a:gd name="T53" fmla="*/ 9 h 26"/>
                <a:gd name="T54" fmla="*/ 38 w 40"/>
                <a:gd name="T55" fmla="*/ 11 h 26"/>
                <a:gd name="T56" fmla="*/ 40 w 40"/>
                <a:gd name="T57" fmla="*/ 11 h 26"/>
                <a:gd name="T58" fmla="*/ 38 w 40"/>
                <a:gd name="T59" fmla="*/ 9 h 26"/>
                <a:gd name="T60" fmla="*/ 38 w 40"/>
                <a:gd name="T61" fmla="*/ 9 h 26"/>
                <a:gd name="T62" fmla="*/ 36 w 40"/>
                <a:gd name="T63" fmla="*/ 7 h 26"/>
                <a:gd name="T64" fmla="*/ 33 w 40"/>
                <a:gd name="T65" fmla="*/ 6 h 26"/>
                <a:gd name="T66" fmla="*/ 29 w 40"/>
                <a:gd name="T67" fmla="*/ 6 h 26"/>
                <a:gd name="T68" fmla="*/ 23 w 40"/>
                <a:gd name="T69" fmla="*/ 2 h 26"/>
                <a:gd name="T70" fmla="*/ 16 w 40"/>
                <a:gd name="T71" fmla="*/ 0 h 26"/>
                <a:gd name="T72" fmla="*/ 16 w 40"/>
                <a:gd name="T73" fmla="*/ 0 h 26"/>
                <a:gd name="T74" fmla="*/ 16 w 40"/>
                <a:gd name="T75"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0" h="26">
                  <a:moveTo>
                    <a:pt x="16" y="0"/>
                  </a:moveTo>
                  <a:lnTo>
                    <a:pt x="8" y="0"/>
                  </a:lnTo>
                  <a:lnTo>
                    <a:pt x="4" y="7"/>
                  </a:lnTo>
                  <a:lnTo>
                    <a:pt x="0" y="11"/>
                  </a:lnTo>
                  <a:lnTo>
                    <a:pt x="4" y="17"/>
                  </a:lnTo>
                  <a:lnTo>
                    <a:pt x="4" y="17"/>
                  </a:lnTo>
                  <a:lnTo>
                    <a:pt x="6" y="19"/>
                  </a:lnTo>
                  <a:lnTo>
                    <a:pt x="12" y="23"/>
                  </a:lnTo>
                  <a:lnTo>
                    <a:pt x="12" y="23"/>
                  </a:lnTo>
                  <a:lnTo>
                    <a:pt x="12" y="23"/>
                  </a:lnTo>
                  <a:lnTo>
                    <a:pt x="16" y="24"/>
                  </a:lnTo>
                  <a:lnTo>
                    <a:pt x="19" y="26"/>
                  </a:lnTo>
                  <a:lnTo>
                    <a:pt x="19" y="26"/>
                  </a:lnTo>
                  <a:lnTo>
                    <a:pt x="19" y="26"/>
                  </a:lnTo>
                  <a:lnTo>
                    <a:pt x="23" y="23"/>
                  </a:lnTo>
                  <a:lnTo>
                    <a:pt x="23" y="23"/>
                  </a:lnTo>
                  <a:lnTo>
                    <a:pt x="23" y="21"/>
                  </a:lnTo>
                  <a:lnTo>
                    <a:pt x="23" y="21"/>
                  </a:lnTo>
                  <a:lnTo>
                    <a:pt x="29" y="17"/>
                  </a:lnTo>
                  <a:lnTo>
                    <a:pt x="29" y="17"/>
                  </a:lnTo>
                  <a:lnTo>
                    <a:pt x="31" y="13"/>
                  </a:lnTo>
                  <a:lnTo>
                    <a:pt x="31" y="13"/>
                  </a:lnTo>
                  <a:lnTo>
                    <a:pt x="31" y="11"/>
                  </a:lnTo>
                  <a:lnTo>
                    <a:pt x="31" y="9"/>
                  </a:lnTo>
                  <a:lnTo>
                    <a:pt x="34" y="9"/>
                  </a:lnTo>
                  <a:lnTo>
                    <a:pt x="34" y="9"/>
                  </a:lnTo>
                  <a:lnTo>
                    <a:pt x="38" y="9"/>
                  </a:lnTo>
                  <a:lnTo>
                    <a:pt x="38" y="11"/>
                  </a:lnTo>
                  <a:lnTo>
                    <a:pt x="40" y="11"/>
                  </a:lnTo>
                  <a:lnTo>
                    <a:pt x="38" y="9"/>
                  </a:lnTo>
                  <a:lnTo>
                    <a:pt x="38" y="9"/>
                  </a:lnTo>
                  <a:lnTo>
                    <a:pt x="36" y="7"/>
                  </a:lnTo>
                  <a:lnTo>
                    <a:pt x="33" y="6"/>
                  </a:lnTo>
                  <a:lnTo>
                    <a:pt x="29" y="6"/>
                  </a:lnTo>
                  <a:lnTo>
                    <a:pt x="23" y="2"/>
                  </a:lnTo>
                  <a:lnTo>
                    <a:pt x="16" y="0"/>
                  </a:lnTo>
                  <a:lnTo>
                    <a:pt x="16" y="0"/>
                  </a:lnTo>
                  <a:lnTo>
                    <a:pt x="16" y="0"/>
                  </a:lnTo>
                  <a:close/>
                </a:path>
              </a:pathLst>
            </a:custGeom>
            <a:solidFill>
              <a:schemeClr val="bg1">
                <a:lumMod val="85000"/>
              </a:schemeClr>
            </a:solidFill>
            <a:ln w="635" cap="rnd">
              <a:solidFill>
                <a:schemeClr val="bg1">
                  <a:alpha val="17000"/>
                </a:schemeClr>
              </a:solidFill>
            </a:ln>
          </p:spPr>
          <p:txBody>
            <a:bodyPr lIns="81617" tIns="40809" rIns="81617" bIns="40809"/>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17" name="Freeform 416">
              <a:extLst>
                <a:ext uri="{FF2B5EF4-FFF2-40B4-BE49-F238E27FC236}">
                  <a16:creationId xmlns:a16="http://schemas.microsoft.com/office/drawing/2014/main" id="{2FC9632A-CE94-1E4B-B89C-79B0203277AD}"/>
                </a:ext>
              </a:extLst>
            </p:cNvPr>
            <p:cNvSpPr>
              <a:spLocks/>
            </p:cNvSpPr>
            <p:nvPr userDrawn="1"/>
          </p:nvSpPr>
          <p:spPr bwMode="auto">
            <a:xfrm>
              <a:off x="4047761" y="1320771"/>
              <a:ext cx="61142" cy="34126"/>
            </a:xfrm>
            <a:custGeom>
              <a:avLst/>
              <a:gdLst>
                <a:gd name="T0" fmla="*/ 16 w 40"/>
                <a:gd name="T1" fmla="*/ 0 h 26"/>
                <a:gd name="T2" fmla="*/ 8 w 40"/>
                <a:gd name="T3" fmla="*/ 0 h 26"/>
                <a:gd name="T4" fmla="*/ 4 w 40"/>
                <a:gd name="T5" fmla="*/ 7 h 26"/>
                <a:gd name="T6" fmla="*/ 0 w 40"/>
                <a:gd name="T7" fmla="*/ 11 h 26"/>
                <a:gd name="T8" fmla="*/ 4 w 40"/>
                <a:gd name="T9" fmla="*/ 17 h 26"/>
                <a:gd name="T10" fmla="*/ 4 w 40"/>
                <a:gd name="T11" fmla="*/ 17 h 26"/>
                <a:gd name="T12" fmla="*/ 6 w 40"/>
                <a:gd name="T13" fmla="*/ 19 h 26"/>
                <a:gd name="T14" fmla="*/ 12 w 40"/>
                <a:gd name="T15" fmla="*/ 23 h 26"/>
                <a:gd name="T16" fmla="*/ 12 w 40"/>
                <a:gd name="T17" fmla="*/ 23 h 26"/>
                <a:gd name="T18" fmla="*/ 12 w 40"/>
                <a:gd name="T19" fmla="*/ 23 h 26"/>
                <a:gd name="T20" fmla="*/ 16 w 40"/>
                <a:gd name="T21" fmla="*/ 24 h 26"/>
                <a:gd name="T22" fmla="*/ 19 w 40"/>
                <a:gd name="T23" fmla="*/ 26 h 26"/>
                <a:gd name="T24" fmla="*/ 19 w 40"/>
                <a:gd name="T25" fmla="*/ 26 h 26"/>
                <a:gd name="T26" fmla="*/ 19 w 40"/>
                <a:gd name="T27" fmla="*/ 26 h 26"/>
                <a:gd name="T28" fmla="*/ 23 w 40"/>
                <a:gd name="T29" fmla="*/ 23 h 26"/>
                <a:gd name="T30" fmla="*/ 23 w 40"/>
                <a:gd name="T31" fmla="*/ 23 h 26"/>
                <a:gd name="T32" fmla="*/ 23 w 40"/>
                <a:gd name="T33" fmla="*/ 21 h 26"/>
                <a:gd name="T34" fmla="*/ 23 w 40"/>
                <a:gd name="T35" fmla="*/ 21 h 26"/>
                <a:gd name="T36" fmla="*/ 29 w 40"/>
                <a:gd name="T37" fmla="*/ 17 h 26"/>
                <a:gd name="T38" fmla="*/ 29 w 40"/>
                <a:gd name="T39" fmla="*/ 17 h 26"/>
                <a:gd name="T40" fmla="*/ 31 w 40"/>
                <a:gd name="T41" fmla="*/ 13 h 26"/>
                <a:gd name="T42" fmla="*/ 31 w 40"/>
                <a:gd name="T43" fmla="*/ 13 h 26"/>
                <a:gd name="T44" fmla="*/ 31 w 40"/>
                <a:gd name="T45" fmla="*/ 11 h 26"/>
                <a:gd name="T46" fmla="*/ 31 w 40"/>
                <a:gd name="T47" fmla="*/ 9 h 26"/>
                <a:gd name="T48" fmla="*/ 34 w 40"/>
                <a:gd name="T49" fmla="*/ 9 h 26"/>
                <a:gd name="T50" fmla="*/ 34 w 40"/>
                <a:gd name="T51" fmla="*/ 9 h 26"/>
                <a:gd name="T52" fmla="*/ 38 w 40"/>
                <a:gd name="T53" fmla="*/ 9 h 26"/>
                <a:gd name="T54" fmla="*/ 38 w 40"/>
                <a:gd name="T55" fmla="*/ 11 h 26"/>
                <a:gd name="T56" fmla="*/ 40 w 40"/>
                <a:gd name="T57" fmla="*/ 11 h 26"/>
                <a:gd name="T58" fmla="*/ 38 w 40"/>
                <a:gd name="T59" fmla="*/ 9 h 26"/>
                <a:gd name="T60" fmla="*/ 38 w 40"/>
                <a:gd name="T61" fmla="*/ 9 h 26"/>
                <a:gd name="T62" fmla="*/ 36 w 40"/>
                <a:gd name="T63" fmla="*/ 7 h 26"/>
                <a:gd name="T64" fmla="*/ 33 w 40"/>
                <a:gd name="T65" fmla="*/ 6 h 26"/>
                <a:gd name="T66" fmla="*/ 29 w 40"/>
                <a:gd name="T67" fmla="*/ 6 h 26"/>
                <a:gd name="T68" fmla="*/ 23 w 40"/>
                <a:gd name="T69" fmla="*/ 2 h 26"/>
                <a:gd name="T70" fmla="*/ 16 w 40"/>
                <a:gd name="T71" fmla="*/ 0 h 26"/>
                <a:gd name="T72" fmla="*/ 16 w 40"/>
                <a:gd name="T73" fmla="*/ 0 h 26"/>
                <a:gd name="T74" fmla="*/ 16 w 40"/>
                <a:gd name="T75"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0" h="26">
                  <a:moveTo>
                    <a:pt x="16" y="0"/>
                  </a:moveTo>
                  <a:lnTo>
                    <a:pt x="8" y="0"/>
                  </a:lnTo>
                  <a:lnTo>
                    <a:pt x="4" y="7"/>
                  </a:lnTo>
                  <a:lnTo>
                    <a:pt x="0" y="11"/>
                  </a:lnTo>
                  <a:lnTo>
                    <a:pt x="4" y="17"/>
                  </a:lnTo>
                  <a:lnTo>
                    <a:pt x="4" y="17"/>
                  </a:lnTo>
                  <a:lnTo>
                    <a:pt x="6" y="19"/>
                  </a:lnTo>
                  <a:lnTo>
                    <a:pt x="12" y="23"/>
                  </a:lnTo>
                  <a:lnTo>
                    <a:pt x="12" y="23"/>
                  </a:lnTo>
                  <a:lnTo>
                    <a:pt x="12" y="23"/>
                  </a:lnTo>
                  <a:lnTo>
                    <a:pt x="16" y="24"/>
                  </a:lnTo>
                  <a:lnTo>
                    <a:pt x="19" y="26"/>
                  </a:lnTo>
                  <a:lnTo>
                    <a:pt x="19" y="26"/>
                  </a:lnTo>
                  <a:lnTo>
                    <a:pt x="19" y="26"/>
                  </a:lnTo>
                  <a:lnTo>
                    <a:pt x="23" y="23"/>
                  </a:lnTo>
                  <a:lnTo>
                    <a:pt x="23" y="23"/>
                  </a:lnTo>
                  <a:lnTo>
                    <a:pt x="23" y="21"/>
                  </a:lnTo>
                  <a:lnTo>
                    <a:pt x="23" y="21"/>
                  </a:lnTo>
                  <a:lnTo>
                    <a:pt x="29" y="17"/>
                  </a:lnTo>
                  <a:lnTo>
                    <a:pt x="29" y="17"/>
                  </a:lnTo>
                  <a:lnTo>
                    <a:pt x="31" y="13"/>
                  </a:lnTo>
                  <a:lnTo>
                    <a:pt x="31" y="13"/>
                  </a:lnTo>
                  <a:lnTo>
                    <a:pt x="31" y="11"/>
                  </a:lnTo>
                  <a:lnTo>
                    <a:pt x="31" y="9"/>
                  </a:lnTo>
                  <a:lnTo>
                    <a:pt x="34" y="9"/>
                  </a:lnTo>
                  <a:lnTo>
                    <a:pt x="34" y="9"/>
                  </a:lnTo>
                  <a:lnTo>
                    <a:pt x="38" y="9"/>
                  </a:lnTo>
                  <a:lnTo>
                    <a:pt x="38" y="11"/>
                  </a:lnTo>
                  <a:lnTo>
                    <a:pt x="40" y="11"/>
                  </a:lnTo>
                  <a:lnTo>
                    <a:pt x="38" y="9"/>
                  </a:lnTo>
                  <a:lnTo>
                    <a:pt x="38" y="9"/>
                  </a:lnTo>
                  <a:lnTo>
                    <a:pt x="36" y="7"/>
                  </a:lnTo>
                  <a:lnTo>
                    <a:pt x="33" y="6"/>
                  </a:lnTo>
                  <a:lnTo>
                    <a:pt x="29" y="6"/>
                  </a:lnTo>
                  <a:lnTo>
                    <a:pt x="23" y="2"/>
                  </a:lnTo>
                  <a:lnTo>
                    <a:pt x="16" y="0"/>
                  </a:lnTo>
                  <a:lnTo>
                    <a:pt x="16" y="0"/>
                  </a:lnTo>
                  <a:lnTo>
                    <a:pt x="16" y="0"/>
                  </a:lnTo>
                  <a:close/>
                </a:path>
              </a:pathLst>
            </a:custGeom>
            <a:solidFill>
              <a:schemeClr val="bg1">
                <a:lumMod val="85000"/>
              </a:schemeClr>
            </a:solidFill>
            <a:ln w="635" cap="rnd">
              <a:solidFill>
                <a:schemeClr val="bg1">
                  <a:alpha val="17000"/>
                </a:schemeClr>
              </a:solidFill>
              <a:prstDash val="solid"/>
              <a:round/>
              <a:headEnd/>
              <a:tailEnd/>
            </a:ln>
          </p:spPr>
          <p:txBody>
            <a:bodyPr lIns="81617" tIns="40809" rIns="81617" bIns="40809"/>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18" name="Freeform 417">
              <a:extLst>
                <a:ext uri="{FF2B5EF4-FFF2-40B4-BE49-F238E27FC236}">
                  <a16:creationId xmlns:a16="http://schemas.microsoft.com/office/drawing/2014/main" id="{FDD4C4B5-6B50-8F4F-94AF-6358F240EAB6}"/>
                </a:ext>
              </a:extLst>
            </p:cNvPr>
            <p:cNvSpPr>
              <a:spLocks/>
            </p:cNvSpPr>
            <p:nvPr userDrawn="1"/>
          </p:nvSpPr>
          <p:spPr bwMode="auto">
            <a:xfrm>
              <a:off x="4125966" y="1332503"/>
              <a:ext cx="99533" cy="35192"/>
            </a:xfrm>
            <a:custGeom>
              <a:avLst/>
              <a:gdLst>
                <a:gd name="T0" fmla="*/ 4 w 65"/>
                <a:gd name="T1" fmla="*/ 0 h 27"/>
                <a:gd name="T2" fmla="*/ 4 w 65"/>
                <a:gd name="T3" fmla="*/ 0 h 27"/>
                <a:gd name="T4" fmla="*/ 2 w 65"/>
                <a:gd name="T5" fmla="*/ 4 h 27"/>
                <a:gd name="T6" fmla="*/ 0 w 65"/>
                <a:gd name="T7" fmla="*/ 6 h 27"/>
                <a:gd name="T8" fmla="*/ 0 w 65"/>
                <a:gd name="T9" fmla="*/ 8 h 27"/>
                <a:gd name="T10" fmla="*/ 10 w 65"/>
                <a:gd name="T11" fmla="*/ 14 h 27"/>
                <a:gd name="T12" fmla="*/ 19 w 65"/>
                <a:gd name="T13" fmla="*/ 19 h 27"/>
                <a:gd name="T14" fmla="*/ 19 w 65"/>
                <a:gd name="T15" fmla="*/ 19 h 27"/>
                <a:gd name="T16" fmla="*/ 21 w 65"/>
                <a:gd name="T17" fmla="*/ 19 h 27"/>
                <a:gd name="T18" fmla="*/ 25 w 65"/>
                <a:gd name="T19" fmla="*/ 21 h 27"/>
                <a:gd name="T20" fmla="*/ 29 w 65"/>
                <a:gd name="T21" fmla="*/ 23 h 27"/>
                <a:gd name="T22" fmla="*/ 29 w 65"/>
                <a:gd name="T23" fmla="*/ 23 h 27"/>
                <a:gd name="T24" fmla="*/ 31 w 65"/>
                <a:gd name="T25" fmla="*/ 25 h 27"/>
                <a:gd name="T26" fmla="*/ 35 w 65"/>
                <a:gd name="T27" fmla="*/ 27 h 27"/>
                <a:gd name="T28" fmla="*/ 40 w 65"/>
                <a:gd name="T29" fmla="*/ 27 h 27"/>
                <a:gd name="T30" fmla="*/ 40 w 65"/>
                <a:gd name="T31" fmla="*/ 27 h 27"/>
                <a:gd name="T32" fmla="*/ 42 w 65"/>
                <a:gd name="T33" fmla="*/ 27 h 27"/>
                <a:gd name="T34" fmla="*/ 44 w 65"/>
                <a:gd name="T35" fmla="*/ 25 h 27"/>
                <a:gd name="T36" fmla="*/ 46 w 65"/>
                <a:gd name="T37" fmla="*/ 23 h 27"/>
                <a:gd name="T38" fmla="*/ 52 w 65"/>
                <a:gd name="T39" fmla="*/ 23 h 27"/>
                <a:gd name="T40" fmla="*/ 52 w 65"/>
                <a:gd name="T41" fmla="*/ 23 h 27"/>
                <a:gd name="T42" fmla="*/ 55 w 65"/>
                <a:gd name="T43" fmla="*/ 23 h 27"/>
                <a:gd name="T44" fmla="*/ 57 w 65"/>
                <a:gd name="T45" fmla="*/ 21 h 27"/>
                <a:gd name="T46" fmla="*/ 59 w 65"/>
                <a:gd name="T47" fmla="*/ 19 h 27"/>
                <a:gd name="T48" fmla="*/ 65 w 65"/>
                <a:gd name="T49" fmla="*/ 15 h 27"/>
                <a:gd name="T50" fmla="*/ 65 w 65"/>
                <a:gd name="T51" fmla="*/ 15 h 27"/>
                <a:gd name="T52" fmla="*/ 65 w 65"/>
                <a:gd name="T53" fmla="*/ 14 h 27"/>
                <a:gd name="T54" fmla="*/ 65 w 65"/>
                <a:gd name="T55" fmla="*/ 14 h 27"/>
                <a:gd name="T56" fmla="*/ 65 w 65"/>
                <a:gd name="T57" fmla="*/ 14 h 27"/>
                <a:gd name="T58" fmla="*/ 65 w 65"/>
                <a:gd name="T59" fmla="*/ 12 h 27"/>
                <a:gd name="T60" fmla="*/ 59 w 65"/>
                <a:gd name="T61" fmla="*/ 10 h 27"/>
                <a:gd name="T62" fmla="*/ 59 w 65"/>
                <a:gd name="T63" fmla="*/ 10 h 27"/>
                <a:gd name="T64" fmla="*/ 53 w 65"/>
                <a:gd name="T65" fmla="*/ 10 h 27"/>
                <a:gd name="T66" fmla="*/ 48 w 65"/>
                <a:gd name="T67" fmla="*/ 8 h 27"/>
                <a:gd name="T68" fmla="*/ 46 w 65"/>
                <a:gd name="T69" fmla="*/ 8 h 27"/>
                <a:gd name="T70" fmla="*/ 42 w 65"/>
                <a:gd name="T71" fmla="*/ 6 h 27"/>
                <a:gd name="T72" fmla="*/ 42 w 65"/>
                <a:gd name="T73" fmla="*/ 6 h 27"/>
                <a:gd name="T74" fmla="*/ 36 w 65"/>
                <a:gd name="T75" fmla="*/ 8 h 27"/>
                <a:gd name="T76" fmla="*/ 36 w 65"/>
                <a:gd name="T77" fmla="*/ 8 h 27"/>
                <a:gd name="T78" fmla="*/ 31 w 65"/>
                <a:gd name="T79" fmla="*/ 4 h 27"/>
                <a:gd name="T80" fmla="*/ 31 w 65"/>
                <a:gd name="T81" fmla="*/ 4 h 27"/>
                <a:gd name="T82" fmla="*/ 27 w 65"/>
                <a:gd name="T83" fmla="*/ 4 h 27"/>
                <a:gd name="T84" fmla="*/ 21 w 65"/>
                <a:gd name="T85" fmla="*/ 2 h 27"/>
                <a:gd name="T86" fmla="*/ 21 w 65"/>
                <a:gd name="T87" fmla="*/ 2 h 27"/>
                <a:gd name="T88" fmla="*/ 14 w 65"/>
                <a:gd name="T89" fmla="*/ 2 h 27"/>
                <a:gd name="T90" fmla="*/ 14 w 65"/>
                <a:gd name="T91" fmla="*/ 2 h 27"/>
                <a:gd name="T92" fmla="*/ 10 w 65"/>
                <a:gd name="T93" fmla="*/ 2 h 27"/>
                <a:gd name="T94" fmla="*/ 4 w 65"/>
                <a:gd name="T95" fmla="*/ 0 h 27"/>
                <a:gd name="T96" fmla="*/ 4 w 65"/>
                <a:gd name="T97" fmla="*/ 0 h 27"/>
                <a:gd name="T98" fmla="*/ 4 w 65"/>
                <a:gd name="T99"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5" h="27">
                  <a:moveTo>
                    <a:pt x="4" y="0"/>
                  </a:moveTo>
                  <a:lnTo>
                    <a:pt x="4" y="0"/>
                  </a:lnTo>
                  <a:lnTo>
                    <a:pt x="2" y="4"/>
                  </a:lnTo>
                  <a:lnTo>
                    <a:pt x="0" y="6"/>
                  </a:lnTo>
                  <a:lnTo>
                    <a:pt x="0" y="8"/>
                  </a:lnTo>
                  <a:lnTo>
                    <a:pt x="10" y="14"/>
                  </a:lnTo>
                  <a:lnTo>
                    <a:pt x="19" y="19"/>
                  </a:lnTo>
                  <a:lnTo>
                    <a:pt x="19" y="19"/>
                  </a:lnTo>
                  <a:lnTo>
                    <a:pt x="21" y="19"/>
                  </a:lnTo>
                  <a:lnTo>
                    <a:pt x="25" y="21"/>
                  </a:lnTo>
                  <a:lnTo>
                    <a:pt x="29" y="23"/>
                  </a:lnTo>
                  <a:lnTo>
                    <a:pt x="29" y="23"/>
                  </a:lnTo>
                  <a:lnTo>
                    <a:pt x="31" y="25"/>
                  </a:lnTo>
                  <a:lnTo>
                    <a:pt x="35" y="27"/>
                  </a:lnTo>
                  <a:lnTo>
                    <a:pt x="40" y="27"/>
                  </a:lnTo>
                  <a:lnTo>
                    <a:pt x="40" y="27"/>
                  </a:lnTo>
                  <a:lnTo>
                    <a:pt x="42" y="27"/>
                  </a:lnTo>
                  <a:lnTo>
                    <a:pt x="44" y="25"/>
                  </a:lnTo>
                  <a:lnTo>
                    <a:pt x="46" y="23"/>
                  </a:lnTo>
                  <a:lnTo>
                    <a:pt x="52" y="23"/>
                  </a:lnTo>
                  <a:lnTo>
                    <a:pt x="52" y="23"/>
                  </a:lnTo>
                  <a:lnTo>
                    <a:pt x="55" y="23"/>
                  </a:lnTo>
                  <a:lnTo>
                    <a:pt x="57" y="21"/>
                  </a:lnTo>
                  <a:lnTo>
                    <a:pt x="59" y="19"/>
                  </a:lnTo>
                  <a:lnTo>
                    <a:pt x="65" y="15"/>
                  </a:lnTo>
                  <a:lnTo>
                    <a:pt x="65" y="15"/>
                  </a:lnTo>
                  <a:lnTo>
                    <a:pt x="65" y="14"/>
                  </a:lnTo>
                  <a:lnTo>
                    <a:pt x="65" y="14"/>
                  </a:lnTo>
                  <a:lnTo>
                    <a:pt x="65" y="14"/>
                  </a:lnTo>
                  <a:lnTo>
                    <a:pt x="65" y="12"/>
                  </a:lnTo>
                  <a:lnTo>
                    <a:pt x="59" y="10"/>
                  </a:lnTo>
                  <a:lnTo>
                    <a:pt x="59" y="10"/>
                  </a:lnTo>
                  <a:lnTo>
                    <a:pt x="53" y="10"/>
                  </a:lnTo>
                  <a:lnTo>
                    <a:pt x="48" y="8"/>
                  </a:lnTo>
                  <a:lnTo>
                    <a:pt x="46" y="8"/>
                  </a:lnTo>
                  <a:lnTo>
                    <a:pt x="42" y="6"/>
                  </a:lnTo>
                  <a:lnTo>
                    <a:pt x="42" y="6"/>
                  </a:lnTo>
                  <a:lnTo>
                    <a:pt x="36" y="8"/>
                  </a:lnTo>
                  <a:lnTo>
                    <a:pt x="36" y="8"/>
                  </a:lnTo>
                  <a:lnTo>
                    <a:pt x="31" y="4"/>
                  </a:lnTo>
                  <a:lnTo>
                    <a:pt x="31" y="4"/>
                  </a:lnTo>
                  <a:lnTo>
                    <a:pt x="27" y="4"/>
                  </a:lnTo>
                  <a:lnTo>
                    <a:pt x="21" y="2"/>
                  </a:lnTo>
                  <a:lnTo>
                    <a:pt x="21" y="2"/>
                  </a:lnTo>
                  <a:lnTo>
                    <a:pt x="14" y="2"/>
                  </a:lnTo>
                  <a:lnTo>
                    <a:pt x="14" y="2"/>
                  </a:lnTo>
                  <a:lnTo>
                    <a:pt x="10" y="2"/>
                  </a:lnTo>
                  <a:lnTo>
                    <a:pt x="4" y="0"/>
                  </a:lnTo>
                  <a:lnTo>
                    <a:pt x="4" y="0"/>
                  </a:lnTo>
                  <a:lnTo>
                    <a:pt x="4" y="0"/>
                  </a:lnTo>
                  <a:close/>
                </a:path>
              </a:pathLst>
            </a:custGeom>
            <a:solidFill>
              <a:schemeClr val="bg1">
                <a:lumMod val="85000"/>
              </a:schemeClr>
            </a:solidFill>
            <a:ln w="635" cap="rnd">
              <a:solidFill>
                <a:schemeClr val="bg1">
                  <a:alpha val="17000"/>
                </a:schemeClr>
              </a:solidFill>
            </a:ln>
          </p:spPr>
          <p:txBody>
            <a:bodyPr lIns="81617" tIns="40809" rIns="81617" bIns="40809"/>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19" name="Freeform 418">
              <a:extLst>
                <a:ext uri="{FF2B5EF4-FFF2-40B4-BE49-F238E27FC236}">
                  <a16:creationId xmlns:a16="http://schemas.microsoft.com/office/drawing/2014/main" id="{D841ECF7-1C07-2844-A065-AFC910B2762E}"/>
                </a:ext>
              </a:extLst>
            </p:cNvPr>
            <p:cNvSpPr>
              <a:spLocks/>
            </p:cNvSpPr>
            <p:nvPr userDrawn="1"/>
          </p:nvSpPr>
          <p:spPr bwMode="auto">
            <a:xfrm>
              <a:off x="4125966" y="1332503"/>
              <a:ext cx="99533" cy="35192"/>
            </a:xfrm>
            <a:custGeom>
              <a:avLst/>
              <a:gdLst>
                <a:gd name="T0" fmla="*/ 4 w 65"/>
                <a:gd name="T1" fmla="*/ 0 h 27"/>
                <a:gd name="T2" fmla="*/ 4 w 65"/>
                <a:gd name="T3" fmla="*/ 0 h 27"/>
                <a:gd name="T4" fmla="*/ 2 w 65"/>
                <a:gd name="T5" fmla="*/ 4 h 27"/>
                <a:gd name="T6" fmla="*/ 0 w 65"/>
                <a:gd name="T7" fmla="*/ 6 h 27"/>
                <a:gd name="T8" fmla="*/ 0 w 65"/>
                <a:gd name="T9" fmla="*/ 8 h 27"/>
                <a:gd name="T10" fmla="*/ 10 w 65"/>
                <a:gd name="T11" fmla="*/ 14 h 27"/>
                <a:gd name="T12" fmla="*/ 19 w 65"/>
                <a:gd name="T13" fmla="*/ 19 h 27"/>
                <a:gd name="T14" fmla="*/ 19 w 65"/>
                <a:gd name="T15" fmla="*/ 19 h 27"/>
                <a:gd name="T16" fmla="*/ 21 w 65"/>
                <a:gd name="T17" fmla="*/ 19 h 27"/>
                <a:gd name="T18" fmla="*/ 25 w 65"/>
                <a:gd name="T19" fmla="*/ 21 h 27"/>
                <a:gd name="T20" fmla="*/ 29 w 65"/>
                <a:gd name="T21" fmla="*/ 23 h 27"/>
                <a:gd name="T22" fmla="*/ 29 w 65"/>
                <a:gd name="T23" fmla="*/ 23 h 27"/>
                <a:gd name="T24" fmla="*/ 31 w 65"/>
                <a:gd name="T25" fmla="*/ 25 h 27"/>
                <a:gd name="T26" fmla="*/ 35 w 65"/>
                <a:gd name="T27" fmla="*/ 27 h 27"/>
                <a:gd name="T28" fmla="*/ 40 w 65"/>
                <a:gd name="T29" fmla="*/ 27 h 27"/>
                <a:gd name="T30" fmla="*/ 40 w 65"/>
                <a:gd name="T31" fmla="*/ 27 h 27"/>
                <a:gd name="T32" fmla="*/ 42 w 65"/>
                <a:gd name="T33" fmla="*/ 27 h 27"/>
                <a:gd name="T34" fmla="*/ 44 w 65"/>
                <a:gd name="T35" fmla="*/ 25 h 27"/>
                <a:gd name="T36" fmla="*/ 46 w 65"/>
                <a:gd name="T37" fmla="*/ 23 h 27"/>
                <a:gd name="T38" fmla="*/ 52 w 65"/>
                <a:gd name="T39" fmla="*/ 23 h 27"/>
                <a:gd name="T40" fmla="*/ 52 w 65"/>
                <a:gd name="T41" fmla="*/ 23 h 27"/>
                <a:gd name="T42" fmla="*/ 55 w 65"/>
                <a:gd name="T43" fmla="*/ 23 h 27"/>
                <a:gd name="T44" fmla="*/ 57 w 65"/>
                <a:gd name="T45" fmla="*/ 21 h 27"/>
                <a:gd name="T46" fmla="*/ 59 w 65"/>
                <a:gd name="T47" fmla="*/ 19 h 27"/>
                <a:gd name="T48" fmla="*/ 65 w 65"/>
                <a:gd name="T49" fmla="*/ 15 h 27"/>
                <a:gd name="T50" fmla="*/ 65 w 65"/>
                <a:gd name="T51" fmla="*/ 15 h 27"/>
                <a:gd name="T52" fmla="*/ 65 w 65"/>
                <a:gd name="T53" fmla="*/ 14 h 27"/>
                <a:gd name="T54" fmla="*/ 65 w 65"/>
                <a:gd name="T55" fmla="*/ 14 h 27"/>
                <a:gd name="T56" fmla="*/ 65 w 65"/>
                <a:gd name="T57" fmla="*/ 14 h 27"/>
                <a:gd name="T58" fmla="*/ 65 w 65"/>
                <a:gd name="T59" fmla="*/ 12 h 27"/>
                <a:gd name="T60" fmla="*/ 59 w 65"/>
                <a:gd name="T61" fmla="*/ 10 h 27"/>
                <a:gd name="T62" fmla="*/ 59 w 65"/>
                <a:gd name="T63" fmla="*/ 10 h 27"/>
                <a:gd name="T64" fmla="*/ 53 w 65"/>
                <a:gd name="T65" fmla="*/ 10 h 27"/>
                <a:gd name="T66" fmla="*/ 48 w 65"/>
                <a:gd name="T67" fmla="*/ 8 h 27"/>
                <a:gd name="T68" fmla="*/ 46 w 65"/>
                <a:gd name="T69" fmla="*/ 8 h 27"/>
                <a:gd name="T70" fmla="*/ 42 w 65"/>
                <a:gd name="T71" fmla="*/ 6 h 27"/>
                <a:gd name="T72" fmla="*/ 42 w 65"/>
                <a:gd name="T73" fmla="*/ 6 h 27"/>
                <a:gd name="T74" fmla="*/ 36 w 65"/>
                <a:gd name="T75" fmla="*/ 8 h 27"/>
                <a:gd name="T76" fmla="*/ 36 w 65"/>
                <a:gd name="T77" fmla="*/ 8 h 27"/>
                <a:gd name="T78" fmla="*/ 31 w 65"/>
                <a:gd name="T79" fmla="*/ 4 h 27"/>
                <a:gd name="T80" fmla="*/ 31 w 65"/>
                <a:gd name="T81" fmla="*/ 4 h 27"/>
                <a:gd name="T82" fmla="*/ 27 w 65"/>
                <a:gd name="T83" fmla="*/ 4 h 27"/>
                <a:gd name="T84" fmla="*/ 21 w 65"/>
                <a:gd name="T85" fmla="*/ 2 h 27"/>
                <a:gd name="T86" fmla="*/ 21 w 65"/>
                <a:gd name="T87" fmla="*/ 2 h 27"/>
                <a:gd name="T88" fmla="*/ 14 w 65"/>
                <a:gd name="T89" fmla="*/ 2 h 27"/>
                <a:gd name="T90" fmla="*/ 14 w 65"/>
                <a:gd name="T91" fmla="*/ 2 h 27"/>
                <a:gd name="T92" fmla="*/ 10 w 65"/>
                <a:gd name="T93" fmla="*/ 2 h 27"/>
                <a:gd name="T94" fmla="*/ 4 w 65"/>
                <a:gd name="T95" fmla="*/ 0 h 27"/>
                <a:gd name="T96" fmla="*/ 4 w 65"/>
                <a:gd name="T97" fmla="*/ 0 h 27"/>
                <a:gd name="T98" fmla="*/ 4 w 65"/>
                <a:gd name="T99"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5" h="27">
                  <a:moveTo>
                    <a:pt x="4" y="0"/>
                  </a:moveTo>
                  <a:lnTo>
                    <a:pt x="4" y="0"/>
                  </a:lnTo>
                  <a:lnTo>
                    <a:pt x="2" y="4"/>
                  </a:lnTo>
                  <a:lnTo>
                    <a:pt x="0" y="6"/>
                  </a:lnTo>
                  <a:lnTo>
                    <a:pt x="0" y="8"/>
                  </a:lnTo>
                  <a:lnTo>
                    <a:pt x="10" y="14"/>
                  </a:lnTo>
                  <a:lnTo>
                    <a:pt x="19" y="19"/>
                  </a:lnTo>
                  <a:lnTo>
                    <a:pt x="19" y="19"/>
                  </a:lnTo>
                  <a:lnTo>
                    <a:pt x="21" y="19"/>
                  </a:lnTo>
                  <a:lnTo>
                    <a:pt x="25" y="21"/>
                  </a:lnTo>
                  <a:lnTo>
                    <a:pt x="29" y="23"/>
                  </a:lnTo>
                  <a:lnTo>
                    <a:pt x="29" y="23"/>
                  </a:lnTo>
                  <a:lnTo>
                    <a:pt x="31" y="25"/>
                  </a:lnTo>
                  <a:lnTo>
                    <a:pt x="35" y="27"/>
                  </a:lnTo>
                  <a:lnTo>
                    <a:pt x="40" y="27"/>
                  </a:lnTo>
                  <a:lnTo>
                    <a:pt x="40" y="27"/>
                  </a:lnTo>
                  <a:lnTo>
                    <a:pt x="42" y="27"/>
                  </a:lnTo>
                  <a:lnTo>
                    <a:pt x="44" y="25"/>
                  </a:lnTo>
                  <a:lnTo>
                    <a:pt x="46" y="23"/>
                  </a:lnTo>
                  <a:lnTo>
                    <a:pt x="52" y="23"/>
                  </a:lnTo>
                  <a:lnTo>
                    <a:pt x="52" y="23"/>
                  </a:lnTo>
                  <a:lnTo>
                    <a:pt x="55" y="23"/>
                  </a:lnTo>
                  <a:lnTo>
                    <a:pt x="57" y="21"/>
                  </a:lnTo>
                  <a:lnTo>
                    <a:pt x="59" y="19"/>
                  </a:lnTo>
                  <a:lnTo>
                    <a:pt x="65" y="15"/>
                  </a:lnTo>
                  <a:lnTo>
                    <a:pt x="65" y="15"/>
                  </a:lnTo>
                  <a:lnTo>
                    <a:pt x="65" y="14"/>
                  </a:lnTo>
                  <a:lnTo>
                    <a:pt x="65" y="14"/>
                  </a:lnTo>
                  <a:lnTo>
                    <a:pt x="65" y="14"/>
                  </a:lnTo>
                  <a:lnTo>
                    <a:pt x="65" y="12"/>
                  </a:lnTo>
                  <a:lnTo>
                    <a:pt x="59" y="10"/>
                  </a:lnTo>
                  <a:lnTo>
                    <a:pt x="59" y="10"/>
                  </a:lnTo>
                  <a:lnTo>
                    <a:pt x="53" y="10"/>
                  </a:lnTo>
                  <a:lnTo>
                    <a:pt x="48" y="8"/>
                  </a:lnTo>
                  <a:lnTo>
                    <a:pt x="46" y="8"/>
                  </a:lnTo>
                  <a:lnTo>
                    <a:pt x="42" y="6"/>
                  </a:lnTo>
                  <a:lnTo>
                    <a:pt x="42" y="6"/>
                  </a:lnTo>
                  <a:lnTo>
                    <a:pt x="36" y="8"/>
                  </a:lnTo>
                  <a:lnTo>
                    <a:pt x="36" y="8"/>
                  </a:lnTo>
                  <a:lnTo>
                    <a:pt x="31" y="4"/>
                  </a:lnTo>
                  <a:lnTo>
                    <a:pt x="31" y="4"/>
                  </a:lnTo>
                  <a:lnTo>
                    <a:pt x="27" y="4"/>
                  </a:lnTo>
                  <a:lnTo>
                    <a:pt x="21" y="2"/>
                  </a:lnTo>
                  <a:lnTo>
                    <a:pt x="21" y="2"/>
                  </a:lnTo>
                  <a:lnTo>
                    <a:pt x="14" y="2"/>
                  </a:lnTo>
                  <a:lnTo>
                    <a:pt x="14" y="2"/>
                  </a:lnTo>
                  <a:lnTo>
                    <a:pt x="10" y="2"/>
                  </a:lnTo>
                  <a:lnTo>
                    <a:pt x="4" y="0"/>
                  </a:lnTo>
                  <a:lnTo>
                    <a:pt x="4" y="0"/>
                  </a:lnTo>
                  <a:lnTo>
                    <a:pt x="4" y="0"/>
                  </a:lnTo>
                  <a:close/>
                </a:path>
              </a:pathLst>
            </a:custGeom>
            <a:solidFill>
              <a:schemeClr val="bg1">
                <a:lumMod val="85000"/>
              </a:schemeClr>
            </a:solidFill>
            <a:ln w="635" cap="rnd">
              <a:solidFill>
                <a:schemeClr val="bg1">
                  <a:alpha val="17000"/>
                </a:schemeClr>
              </a:solidFill>
              <a:prstDash val="solid"/>
              <a:round/>
              <a:headEnd/>
              <a:tailEnd/>
            </a:ln>
          </p:spPr>
          <p:txBody>
            <a:bodyPr lIns="81617" tIns="40809" rIns="81617" bIns="40809"/>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20" name="Freeform 419">
              <a:extLst>
                <a:ext uri="{FF2B5EF4-FFF2-40B4-BE49-F238E27FC236}">
                  <a16:creationId xmlns:a16="http://schemas.microsoft.com/office/drawing/2014/main" id="{21EDFAC3-3CB7-6440-BC25-2D8CB64B2E52}"/>
                </a:ext>
              </a:extLst>
            </p:cNvPr>
            <p:cNvSpPr>
              <a:spLocks/>
            </p:cNvSpPr>
            <p:nvPr userDrawn="1"/>
          </p:nvSpPr>
          <p:spPr bwMode="auto">
            <a:xfrm>
              <a:off x="4828383" y="1492465"/>
              <a:ext cx="92423" cy="35192"/>
            </a:xfrm>
            <a:custGeom>
              <a:avLst/>
              <a:gdLst>
                <a:gd name="T0" fmla="*/ 0 w 61"/>
                <a:gd name="T1" fmla="*/ 19 h 27"/>
                <a:gd name="T2" fmla="*/ 8 w 61"/>
                <a:gd name="T3" fmla="*/ 27 h 27"/>
                <a:gd name="T4" fmla="*/ 15 w 61"/>
                <a:gd name="T5" fmla="*/ 25 h 27"/>
                <a:gd name="T6" fmla="*/ 19 w 61"/>
                <a:gd name="T7" fmla="*/ 21 h 27"/>
                <a:gd name="T8" fmla="*/ 28 w 61"/>
                <a:gd name="T9" fmla="*/ 21 h 27"/>
                <a:gd name="T10" fmla="*/ 28 w 61"/>
                <a:gd name="T11" fmla="*/ 21 h 27"/>
                <a:gd name="T12" fmla="*/ 30 w 61"/>
                <a:gd name="T13" fmla="*/ 25 h 27"/>
                <a:gd name="T14" fmla="*/ 34 w 61"/>
                <a:gd name="T15" fmla="*/ 25 h 27"/>
                <a:gd name="T16" fmla="*/ 34 w 61"/>
                <a:gd name="T17" fmla="*/ 25 h 27"/>
                <a:gd name="T18" fmla="*/ 36 w 61"/>
                <a:gd name="T19" fmla="*/ 23 h 27"/>
                <a:gd name="T20" fmla="*/ 36 w 61"/>
                <a:gd name="T21" fmla="*/ 23 h 27"/>
                <a:gd name="T22" fmla="*/ 40 w 61"/>
                <a:gd name="T23" fmla="*/ 21 h 27"/>
                <a:gd name="T24" fmla="*/ 42 w 61"/>
                <a:gd name="T25" fmla="*/ 19 h 27"/>
                <a:gd name="T26" fmla="*/ 44 w 61"/>
                <a:gd name="T27" fmla="*/ 19 h 27"/>
                <a:gd name="T28" fmla="*/ 45 w 61"/>
                <a:gd name="T29" fmla="*/ 19 h 27"/>
                <a:gd name="T30" fmla="*/ 45 w 61"/>
                <a:gd name="T31" fmla="*/ 19 h 27"/>
                <a:gd name="T32" fmla="*/ 49 w 61"/>
                <a:gd name="T33" fmla="*/ 19 h 27"/>
                <a:gd name="T34" fmla="*/ 51 w 61"/>
                <a:gd name="T35" fmla="*/ 17 h 27"/>
                <a:gd name="T36" fmla="*/ 53 w 61"/>
                <a:gd name="T37" fmla="*/ 17 h 27"/>
                <a:gd name="T38" fmla="*/ 59 w 61"/>
                <a:gd name="T39" fmla="*/ 13 h 27"/>
                <a:gd name="T40" fmla="*/ 59 w 61"/>
                <a:gd name="T41" fmla="*/ 13 h 27"/>
                <a:gd name="T42" fmla="*/ 61 w 61"/>
                <a:gd name="T43" fmla="*/ 13 h 27"/>
                <a:gd name="T44" fmla="*/ 61 w 61"/>
                <a:gd name="T45" fmla="*/ 12 h 27"/>
                <a:gd name="T46" fmla="*/ 53 w 61"/>
                <a:gd name="T47" fmla="*/ 8 h 27"/>
                <a:gd name="T48" fmla="*/ 53 w 61"/>
                <a:gd name="T49" fmla="*/ 8 h 27"/>
                <a:gd name="T50" fmla="*/ 47 w 61"/>
                <a:gd name="T51" fmla="*/ 4 h 27"/>
                <a:gd name="T52" fmla="*/ 45 w 61"/>
                <a:gd name="T53" fmla="*/ 2 h 27"/>
                <a:gd name="T54" fmla="*/ 45 w 61"/>
                <a:gd name="T55" fmla="*/ 2 h 27"/>
                <a:gd name="T56" fmla="*/ 42 w 61"/>
                <a:gd name="T57" fmla="*/ 2 h 27"/>
                <a:gd name="T58" fmla="*/ 42 w 61"/>
                <a:gd name="T59" fmla="*/ 2 h 27"/>
                <a:gd name="T60" fmla="*/ 34 w 61"/>
                <a:gd name="T61" fmla="*/ 2 h 27"/>
                <a:gd name="T62" fmla="*/ 30 w 61"/>
                <a:gd name="T63" fmla="*/ 2 h 27"/>
                <a:gd name="T64" fmla="*/ 28 w 61"/>
                <a:gd name="T65" fmla="*/ 0 h 27"/>
                <a:gd name="T66" fmla="*/ 27 w 61"/>
                <a:gd name="T67" fmla="*/ 2 h 27"/>
                <a:gd name="T68" fmla="*/ 27 w 61"/>
                <a:gd name="T69" fmla="*/ 2 h 27"/>
                <a:gd name="T70" fmla="*/ 25 w 61"/>
                <a:gd name="T71" fmla="*/ 4 h 27"/>
                <a:gd name="T72" fmla="*/ 23 w 61"/>
                <a:gd name="T73" fmla="*/ 4 h 27"/>
                <a:gd name="T74" fmla="*/ 19 w 61"/>
                <a:gd name="T75" fmla="*/ 4 h 27"/>
                <a:gd name="T76" fmla="*/ 19 w 61"/>
                <a:gd name="T77" fmla="*/ 4 h 27"/>
                <a:gd name="T78" fmla="*/ 17 w 61"/>
                <a:gd name="T79" fmla="*/ 10 h 27"/>
                <a:gd name="T80" fmla="*/ 15 w 61"/>
                <a:gd name="T81" fmla="*/ 12 h 27"/>
                <a:gd name="T82" fmla="*/ 13 w 61"/>
                <a:gd name="T83" fmla="*/ 12 h 27"/>
                <a:gd name="T84" fmla="*/ 11 w 61"/>
                <a:gd name="T85" fmla="*/ 12 h 27"/>
                <a:gd name="T86" fmla="*/ 11 w 61"/>
                <a:gd name="T87" fmla="*/ 12 h 27"/>
                <a:gd name="T88" fmla="*/ 11 w 61"/>
                <a:gd name="T89" fmla="*/ 12 h 27"/>
                <a:gd name="T90" fmla="*/ 10 w 61"/>
                <a:gd name="T91" fmla="*/ 12 h 27"/>
                <a:gd name="T92" fmla="*/ 8 w 61"/>
                <a:gd name="T93" fmla="*/ 13 h 27"/>
                <a:gd name="T94" fmla="*/ 8 w 61"/>
                <a:gd name="T95" fmla="*/ 13 h 27"/>
                <a:gd name="T96" fmla="*/ 4 w 61"/>
                <a:gd name="T97" fmla="*/ 17 h 27"/>
                <a:gd name="T98" fmla="*/ 0 w 61"/>
                <a:gd name="T99" fmla="*/ 19 h 27"/>
                <a:gd name="T100" fmla="*/ 0 w 61"/>
                <a:gd name="T101" fmla="*/ 19 h 27"/>
                <a:gd name="T102" fmla="*/ 0 w 61"/>
                <a:gd name="T103" fmla="*/ 19 h 27"/>
                <a:gd name="T104" fmla="*/ 0 w 61"/>
                <a:gd name="T105"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1" h="27">
                  <a:moveTo>
                    <a:pt x="0" y="19"/>
                  </a:moveTo>
                  <a:lnTo>
                    <a:pt x="8" y="27"/>
                  </a:lnTo>
                  <a:lnTo>
                    <a:pt x="15" y="25"/>
                  </a:lnTo>
                  <a:lnTo>
                    <a:pt x="19" y="21"/>
                  </a:lnTo>
                  <a:lnTo>
                    <a:pt x="28" y="21"/>
                  </a:lnTo>
                  <a:lnTo>
                    <a:pt x="28" y="21"/>
                  </a:lnTo>
                  <a:lnTo>
                    <a:pt x="30" y="25"/>
                  </a:lnTo>
                  <a:lnTo>
                    <a:pt x="34" y="25"/>
                  </a:lnTo>
                  <a:lnTo>
                    <a:pt x="34" y="25"/>
                  </a:lnTo>
                  <a:lnTo>
                    <a:pt x="36" y="23"/>
                  </a:lnTo>
                  <a:lnTo>
                    <a:pt x="36" y="23"/>
                  </a:lnTo>
                  <a:lnTo>
                    <a:pt x="40" y="21"/>
                  </a:lnTo>
                  <a:lnTo>
                    <a:pt x="42" y="19"/>
                  </a:lnTo>
                  <a:lnTo>
                    <a:pt x="44" y="19"/>
                  </a:lnTo>
                  <a:lnTo>
                    <a:pt x="45" y="19"/>
                  </a:lnTo>
                  <a:lnTo>
                    <a:pt x="45" y="19"/>
                  </a:lnTo>
                  <a:lnTo>
                    <a:pt x="49" y="19"/>
                  </a:lnTo>
                  <a:lnTo>
                    <a:pt x="51" y="17"/>
                  </a:lnTo>
                  <a:lnTo>
                    <a:pt x="53" y="17"/>
                  </a:lnTo>
                  <a:lnTo>
                    <a:pt x="59" y="13"/>
                  </a:lnTo>
                  <a:lnTo>
                    <a:pt x="59" y="13"/>
                  </a:lnTo>
                  <a:lnTo>
                    <a:pt x="61" y="13"/>
                  </a:lnTo>
                  <a:lnTo>
                    <a:pt x="61" y="12"/>
                  </a:lnTo>
                  <a:lnTo>
                    <a:pt x="53" y="8"/>
                  </a:lnTo>
                  <a:lnTo>
                    <a:pt x="53" y="8"/>
                  </a:lnTo>
                  <a:lnTo>
                    <a:pt x="47" y="4"/>
                  </a:lnTo>
                  <a:lnTo>
                    <a:pt x="45" y="2"/>
                  </a:lnTo>
                  <a:lnTo>
                    <a:pt x="45" y="2"/>
                  </a:lnTo>
                  <a:lnTo>
                    <a:pt x="42" y="2"/>
                  </a:lnTo>
                  <a:lnTo>
                    <a:pt x="42" y="2"/>
                  </a:lnTo>
                  <a:lnTo>
                    <a:pt x="34" y="2"/>
                  </a:lnTo>
                  <a:lnTo>
                    <a:pt x="30" y="2"/>
                  </a:lnTo>
                  <a:lnTo>
                    <a:pt x="28" y="0"/>
                  </a:lnTo>
                  <a:lnTo>
                    <a:pt x="27" y="2"/>
                  </a:lnTo>
                  <a:lnTo>
                    <a:pt x="27" y="2"/>
                  </a:lnTo>
                  <a:lnTo>
                    <a:pt x="25" y="4"/>
                  </a:lnTo>
                  <a:lnTo>
                    <a:pt x="23" y="4"/>
                  </a:lnTo>
                  <a:lnTo>
                    <a:pt x="19" y="4"/>
                  </a:lnTo>
                  <a:lnTo>
                    <a:pt x="19" y="4"/>
                  </a:lnTo>
                  <a:lnTo>
                    <a:pt x="17" y="10"/>
                  </a:lnTo>
                  <a:lnTo>
                    <a:pt x="15" y="12"/>
                  </a:lnTo>
                  <a:lnTo>
                    <a:pt x="13" y="12"/>
                  </a:lnTo>
                  <a:lnTo>
                    <a:pt x="11" y="12"/>
                  </a:lnTo>
                  <a:lnTo>
                    <a:pt x="11" y="12"/>
                  </a:lnTo>
                  <a:lnTo>
                    <a:pt x="11" y="12"/>
                  </a:lnTo>
                  <a:lnTo>
                    <a:pt x="10" y="12"/>
                  </a:lnTo>
                  <a:lnTo>
                    <a:pt x="8" y="13"/>
                  </a:lnTo>
                  <a:lnTo>
                    <a:pt x="8" y="13"/>
                  </a:lnTo>
                  <a:lnTo>
                    <a:pt x="4" y="17"/>
                  </a:lnTo>
                  <a:lnTo>
                    <a:pt x="0" y="19"/>
                  </a:lnTo>
                  <a:lnTo>
                    <a:pt x="0" y="19"/>
                  </a:lnTo>
                  <a:lnTo>
                    <a:pt x="0" y="19"/>
                  </a:lnTo>
                  <a:lnTo>
                    <a:pt x="0" y="19"/>
                  </a:lnTo>
                  <a:close/>
                </a:path>
              </a:pathLst>
            </a:custGeom>
            <a:solidFill>
              <a:schemeClr val="bg1">
                <a:lumMod val="85000"/>
              </a:schemeClr>
            </a:solidFill>
            <a:ln w="635" cap="rnd">
              <a:solidFill>
                <a:schemeClr val="bg1">
                  <a:alpha val="17000"/>
                </a:schemeClr>
              </a:solidFill>
            </a:ln>
          </p:spPr>
          <p:txBody>
            <a:bodyPr lIns="81617" tIns="40809" rIns="81617" bIns="40809"/>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21" name="Freeform 420">
              <a:extLst>
                <a:ext uri="{FF2B5EF4-FFF2-40B4-BE49-F238E27FC236}">
                  <a16:creationId xmlns:a16="http://schemas.microsoft.com/office/drawing/2014/main" id="{1E07D08D-98E6-9646-90CF-384A70F381ED}"/>
                </a:ext>
              </a:extLst>
            </p:cNvPr>
            <p:cNvSpPr>
              <a:spLocks/>
            </p:cNvSpPr>
            <p:nvPr userDrawn="1"/>
          </p:nvSpPr>
          <p:spPr bwMode="auto">
            <a:xfrm>
              <a:off x="4828383" y="1492465"/>
              <a:ext cx="92423" cy="35192"/>
            </a:xfrm>
            <a:custGeom>
              <a:avLst/>
              <a:gdLst>
                <a:gd name="T0" fmla="*/ 0 w 61"/>
                <a:gd name="T1" fmla="*/ 19 h 27"/>
                <a:gd name="T2" fmla="*/ 8 w 61"/>
                <a:gd name="T3" fmla="*/ 27 h 27"/>
                <a:gd name="T4" fmla="*/ 15 w 61"/>
                <a:gd name="T5" fmla="*/ 25 h 27"/>
                <a:gd name="T6" fmla="*/ 19 w 61"/>
                <a:gd name="T7" fmla="*/ 21 h 27"/>
                <a:gd name="T8" fmla="*/ 28 w 61"/>
                <a:gd name="T9" fmla="*/ 21 h 27"/>
                <a:gd name="T10" fmla="*/ 28 w 61"/>
                <a:gd name="T11" fmla="*/ 21 h 27"/>
                <a:gd name="T12" fmla="*/ 30 w 61"/>
                <a:gd name="T13" fmla="*/ 25 h 27"/>
                <a:gd name="T14" fmla="*/ 34 w 61"/>
                <a:gd name="T15" fmla="*/ 25 h 27"/>
                <a:gd name="T16" fmla="*/ 34 w 61"/>
                <a:gd name="T17" fmla="*/ 25 h 27"/>
                <a:gd name="T18" fmla="*/ 36 w 61"/>
                <a:gd name="T19" fmla="*/ 23 h 27"/>
                <a:gd name="T20" fmla="*/ 36 w 61"/>
                <a:gd name="T21" fmla="*/ 23 h 27"/>
                <a:gd name="T22" fmla="*/ 40 w 61"/>
                <a:gd name="T23" fmla="*/ 21 h 27"/>
                <a:gd name="T24" fmla="*/ 42 w 61"/>
                <a:gd name="T25" fmla="*/ 19 h 27"/>
                <a:gd name="T26" fmla="*/ 44 w 61"/>
                <a:gd name="T27" fmla="*/ 19 h 27"/>
                <a:gd name="T28" fmla="*/ 45 w 61"/>
                <a:gd name="T29" fmla="*/ 19 h 27"/>
                <a:gd name="T30" fmla="*/ 45 w 61"/>
                <a:gd name="T31" fmla="*/ 19 h 27"/>
                <a:gd name="T32" fmla="*/ 49 w 61"/>
                <a:gd name="T33" fmla="*/ 19 h 27"/>
                <a:gd name="T34" fmla="*/ 51 w 61"/>
                <a:gd name="T35" fmla="*/ 17 h 27"/>
                <a:gd name="T36" fmla="*/ 53 w 61"/>
                <a:gd name="T37" fmla="*/ 17 h 27"/>
                <a:gd name="T38" fmla="*/ 59 w 61"/>
                <a:gd name="T39" fmla="*/ 13 h 27"/>
                <a:gd name="T40" fmla="*/ 59 w 61"/>
                <a:gd name="T41" fmla="*/ 13 h 27"/>
                <a:gd name="T42" fmla="*/ 61 w 61"/>
                <a:gd name="T43" fmla="*/ 13 h 27"/>
                <a:gd name="T44" fmla="*/ 61 w 61"/>
                <a:gd name="T45" fmla="*/ 12 h 27"/>
                <a:gd name="T46" fmla="*/ 53 w 61"/>
                <a:gd name="T47" fmla="*/ 8 h 27"/>
                <a:gd name="T48" fmla="*/ 53 w 61"/>
                <a:gd name="T49" fmla="*/ 8 h 27"/>
                <a:gd name="T50" fmla="*/ 47 w 61"/>
                <a:gd name="T51" fmla="*/ 4 h 27"/>
                <a:gd name="T52" fmla="*/ 45 w 61"/>
                <a:gd name="T53" fmla="*/ 2 h 27"/>
                <a:gd name="T54" fmla="*/ 45 w 61"/>
                <a:gd name="T55" fmla="*/ 2 h 27"/>
                <a:gd name="T56" fmla="*/ 42 w 61"/>
                <a:gd name="T57" fmla="*/ 2 h 27"/>
                <a:gd name="T58" fmla="*/ 42 w 61"/>
                <a:gd name="T59" fmla="*/ 2 h 27"/>
                <a:gd name="T60" fmla="*/ 34 w 61"/>
                <a:gd name="T61" fmla="*/ 2 h 27"/>
                <a:gd name="T62" fmla="*/ 30 w 61"/>
                <a:gd name="T63" fmla="*/ 2 h 27"/>
                <a:gd name="T64" fmla="*/ 28 w 61"/>
                <a:gd name="T65" fmla="*/ 0 h 27"/>
                <a:gd name="T66" fmla="*/ 27 w 61"/>
                <a:gd name="T67" fmla="*/ 2 h 27"/>
                <a:gd name="T68" fmla="*/ 27 w 61"/>
                <a:gd name="T69" fmla="*/ 2 h 27"/>
                <a:gd name="T70" fmla="*/ 25 w 61"/>
                <a:gd name="T71" fmla="*/ 4 h 27"/>
                <a:gd name="T72" fmla="*/ 23 w 61"/>
                <a:gd name="T73" fmla="*/ 4 h 27"/>
                <a:gd name="T74" fmla="*/ 19 w 61"/>
                <a:gd name="T75" fmla="*/ 4 h 27"/>
                <a:gd name="T76" fmla="*/ 19 w 61"/>
                <a:gd name="T77" fmla="*/ 4 h 27"/>
                <a:gd name="T78" fmla="*/ 17 w 61"/>
                <a:gd name="T79" fmla="*/ 10 h 27"/>
                <a:gd name="T80" fmla="*/ 15 w 61"/>
                <a:gd name="T81" fmla="*/ 12 h 27"/>
                <a:gd name="T82" fmla="*/ 13 w 61"/>
                <a:gd name="T83" fmla="*/ 12 h 27"/>
                <a:gd name="T84" fmla="*/ 11 w 61"/>
                <a:gd name="T85" fmla="*/ 12 h 27"/>
                <a:gd name="T86" fmla="*/ 11 w 61"/>
                <a:gd name="T87" fmla="*/ 12 h 27"/>
                <a:gd name="T88" fmla="*/ 11 w 61"/>
                <a:gd name="T89" fmla="*/ 12 h 27"/>
                <a:gd name="T90" fmla="*/ 10 w 61"/>
                <a:gd name="T91" fmla="*/ 12 h 27"/>
                <a:gd name="T92" fmla="*/ 8 w 61"/>
                <a:gd name="T93" fmla="*/ 13 h 27"/>
                <a:gd name="T94" fmla="*/ 8 w 61"/>
                <a:gd name="T95" fmla="*/ 13 h 27"/>
                <a:gd name="T96" fmla="*/ 4 w 61"/>
                <a:gd name="T97" fmla="*/ 17 h 27"/>
                <a:gd name="T98" fmla="*/ 0 w 61"/>
                <a:gd name="T99" fmla="*/ 19 h 27"/>
                <a:gd name="T100" fmla="*/ 0 w 61"/>
                <a:gd name="T101" fmla="*/ 19 h 27"/>
                <a:gd name="T102" fmla="*/ 0 w 61"/>
                <a:gd name="T103" fmla="*/ 19 h 27"/>
                <a:gd name="T104" fmla="*/ 0 w 61"/>
                <a:gd name="T105"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1" h="27">
                  <a:moveTo>
                    <a:pt x="0" y="19"/>
                  </a:moveTo>
                  <a:lnTo>
                    <a:pt x="8" y="27"/>
                  </a:lnTo>
                  <a:lnTo>
                    <a:pt x="15" y="25"/>
                  </a:lnTo>
                  <a:lnTo>
                    <a:pt x="19" y="21"/>
                  </a:lnTo>
                  <a:lnTo>
                    <a:pt x="28" y="21"/>
                  </a:lnTo>
                  <a:lnTo>
                    <a:pt x="28" y="21"/>
                  </a:lnTo>
                  <a:lnTo>
                    <a:pt x="30" y="25"/>
                  </a:lnTo>
                  <a:lnTo>
                    <a:pt x="34" y="25"/>
                  </a:lnTo>
                  <a:lnTo>
                    <a:pt x="34" y="25"/>
                  </a:lnTo>
                  <a:lnTo>
                    <a:pt x="36" y="23"/>
                  </a:lnTo>
                  <a:lnTo>
                    <a:pt x="36" y="23"/>
                  </a:lnTo>
                  <a:lnTo>
                    <a:pt x="40" y="21"/>
                  </a:lnTo>
                  <a:lnTo>
                    <a:pt x="42" y="19"/>
                  </a:lnTo>
                  <a:lnTo>
                    <a:pt x="44" y="19"/>
                  </a:lnTo>
                  <a:lnTo>
                    <a:pt x="45" y="19"/>
                  </a:lnTo>
                  <a:lnTo>
                    <a:pt x="45" y="19"/>
                  </a:lnTo>
                  <a:lnTo>
                    <a:pt x="49" y="19"/>
                  </a:lnTo>
                  <a:lnTo>
                    <a:pt x="51" y="17"/>
                  </a:lnTo>
                  <a:lnTo>
                    <a:pt x="53" y="17"/>
                  </a:lnTo>
                  <a:lnTo>
                    <a:pt x="59" y="13"/>
                  </a:lnTo>
                  <a:lnTo>
                    <a:pt x="59" y="13"/>
                  </a:lnTo>
                  <a:lnTo>
                    <a:pt x="61" y="13"/>
                  </a:lnTo>
                  <a:lnTo>
                    <a:pt x="61" y="12"/>
                  </a:lnTo>
                  <a:lnTo>
                    <a:pt x="53" y="8"/>
                  </a:lnTo>
                  <a:lnTo>
                    <a:pt x="53" y="8"/>
                  </a:lnTo>
                  <a:lnTo>
                    <a:pt x="47" y="4"/>
                  </a:lnTo>
                  <a:lnTo>
                    <a:pt x="45" y="2"/>
                  </a:lnTo>
                  <a:lnTo>
                    <a:pt x="45" y="2"/>
                  </a:lnTo>
                  <a:lnTo>
                    <a:pt x="42" y="2"/>
                  </a:lnTo>
                  <a:lnTo>
                    <a:pt x="42" y="2"/>
                  </a:lnTo>
                  <a:lnTo>
                    <a:pt x="34" y="2"/>
                  </a:lnTo>
                  <a:lnTo>
                    <a:pt x="30" y="2"/>
                  </a:lnTo>
                  <a:lnTo>
                    <a:pt x="28" y="0"/>
                  </a:lnTo>
                  <a:lnTo>
                    <a:pt x="27" y="2"/>
                  </a:lnTo>
                  <a:lnTo>
                    <a:pt x="27" y="2"/>
                  </a:lnTo>
                  <a:lnTo>
                    <a:pt x="25" y="4"/>
                  </a:lnTo>
                  <a:lnTo>
                    <a:pt x="23" y="4"/>
                  </a:lnTo>
                  <a:lnTo>
                    <a:pt x="19" y="4"/>
                  </a:lnTo>
                  <a:lnTo>
                    <a:pt x="19" y="4"/>
                  </a:lnTo>
                  <a:lnTo>
                    <a:pt x="17" y="10"/>
                  </a:lnTo>
                  <a:lnTo>
                    <a:pt x="15" y="12"/>
                  </a:lnTo>
                  <a:lnTo>
                    <a:pt x="13" y="12"/>
                  </a:lnTo>
                  <a:lnTo>
                    <a:pt x="11" y="12"/>
                  </a:lnTo>
                  <a:lnTo>
                    <a:pt x="11" y="12"/>
                  </a:lnTo>
                  <a:lnTo>
                    <a:pt x="11" y="12"/>
                  </a:lnTo>
                  <a:lnTo>
                    <a:pt x="10" y="12"/>
                  </a:lnTo>
                  <a:lnTo>
                    <a:pt x="8" y="13"/>
                  </a:lnTo>
                  <a:lnTo>
                    <a:pt x="8" y="13"/>
                  </a:lnTo>
                  <a:lnTo>
                    <a:pt x="4" y="17"/>
                  </a:lnTo>
                  <a:lnTo>
                    <a:pt x="0" y="19"/>
                  </a:lnTo>
                  <a:lnTo>
                    <a:pt x="0" y="19"/>
                  </a:lnTo>
                  <a:lnTo>
                    <a:pt x="0" y="19"/>
                  </a:lnTo>
                  <a:lnTo>
                    <a:pt x="0" y="19"/>
                  </a:lnTo>
                  <a:close/>
                </a:path>
              </a:pathLst>
            </a:custGeom>
            <a:solidFill>
              <a:schemeClr val="bg1">
                <a:lumMod val="85000"/>
              </a:schemeClr>
            </a:solidFill>
            <a:ln w="635" cap="rnd">
              <a:solidFill>
                <a:schemeClr val="bg1">
                  <a:alpha val="17000"/>
                </a:schemeClr>
              </a:solidFill>
              <a:prstDash val="solid"/>
              <a:round/>
              <a:headEnd/>
              <a:tailEnd/>
            </a:ln>
          </p:spPr>
          <p:txBody>
            <a:bodyPr lIns="81617" tIns="40809" rIns="81617" bIns="40809"/>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22" name="Freeform 421">
              <a:extLst>
                <a:ext uri="{FF2B5EF4-FFF2-40B4-BE49-F238E27FC236}">
                  <a16:creationId xmlns:a16="http://schemas.microsoft.com/office/drawing/2014/main" id="{935BFE76-CA8F-1947-A758-5D8BDAB7FAC2}"/>
                </a:ext>
              </a:extLst>
            </p:cNvPr>
            <p:cNvSpPr>
              <a:spLocks/>
            </p:cNvSpPr>
            <p:nvPr userDrawn="1"/>
          </p:nvSpPr>
          <p:spPr bwMode="auto">
            <a:xfrm>
              <a:off x="3988030" y="1381557"/>
              <a:ext cx="17063" cy="17063"/>
            </a:xfrm>
            <a:custGeom>
              <a:avLst/>
              <a:gdLst>
                <a:gd name="T0" fmla="*/ 0 w 11"/>
                <a:gd name="T1" fmla="*/ 6 h 13"/>
                <a:gd name="T2" fmla="*/ 5 w 11"/>
                <a:gd name="T3" fmla="*/ 13 h 13"/>
                <a:gd name="T4" fmla="*/ 11 w 11"/>
                <a:gd name="T5" fmla="*/ 11 h 13"/>
                <a:gd name="T6" fmla="*/ 11 w 11"/>
                <a:gd name="T7" fmla="*/ 4 h 13"/>
                <a:gd name="T8" fmla="*/ 11 w 11"/>
                <a:gd name="T9" fmla="*/ 4 h 13"/>
                <a:gd name="T10" fmla="*/ 11 w 11"/>
                <a:gd name="T11" fmla="*/ 2 h 13"/>
                <a:gd name="T12" fmla="*/ 9 w 11"/>
                <a:gd name="T13" fmla="*/ 2 h 13"/>
                <a:gd name="T14" fmla="*/ 7 w 11"/>
                <a:gd name="T15" fmla="*/ 0 h 13"/>
                <a:gd name="T16" fmla="*/ 7 w 11"/>
                <a:gd name="T17" fmla="*/ 0 h 13"/>
                <a:gd name="T18" fmla="*/ 5 w 11"/>
                <a:gd name="T19" fmla="*/ 2 h 13"/>
                <a:gd name="T20" fmla="*/ 2 w 11"/>
                <a:gd name="T21" fmla="*/ 4 h 13"/>
                <a:gd name="T22" fmla="*/ 0 w 11"/>
                <a:gd name="T23" fmla="*/ 6 h 13"/>
                <a:gd name="T24" fmla="*/ 0 w 11"/>
                <a:gd name="T25" fmla="*/ 6 h 13"/>
                <a:gd name="T26" fmla="*/ 0 w 11"/>
                <a:gd name="T27" fmla="*/ 6 h 13"/>
                <a:gd name="T28" fmla="*/ 0 w 11"/>
                <a:gd name="T29" fmla="*/ 6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 h="13">
                  <a:moveTo>
                    <a:pt x="0" y="6"/>
                  </a:moveTo>
                  <a:lnTo>
                    <a:pt x="5" y="13"/>
                  </a:lnTo>
                  <a:lnTo>
                    <a:pt x="11" y="11"/>
                  </a:lnTo>
                  <a:lnTo>
                    <a:pt x="11" y="4"/>
                  </a:lnTo>
                  <a:lnTo>
                    <a:pt x="11" y="4"/>
                  </a:lnTo>
                  <a:lnTo>
                    <a:pt x="11" y="2"/>
                  </a:lnTo>
                  <a:lnTo>
                    <a:pt x="9" y="2"/>
                  </a:lnTo>
                  <a:lnTo>
                    <a:pt x="7" y="0"/>
                  </a:lnTo>
                  <a:lnTo>
                    <a:pt x="7" y="0"/>
                  </a:lnTo>
                  <a:lnTo>
                    <a:pt x="5" y="2"/>
                  </a:lnTo>
                  <a:lnTo>
                    <a:pt x="2" y="4"/>
                  </a:lnTo>
                  <a:lnTo>
                    <a:pt x="0" y="6"/>
                  </a:lnTo>
                  <a:lnTo>
                    <a:pt x="0" y="6"/>
                  </a:lnTo>
                  <a:lnTo>
                    <a:pt x="0" y="6"/>
                  </a:lnTo>
                  <a:lnTo>
                    <a:pt x="0" y="6"/>
                  </a:lnTo>
                  <a:close/>
                </a:path>
              </a:pathLst>
            </a:custGeom>
            <a:solidFill>
              <a:schemeClr val="bg1">
                <a:lumMod val="85000"/>
              </a:schemeClr>
            </a:solidFill>
            <a:ln w="635" cap="rnd">
              <a:solidFill>
                <a:schemeClr val="bg1">
                  <a:alpha val="17000"/>
                </a:schemeClr>
              </a:solidFill>
            </a:ln>
          </p:spPr>
          <p:txBody>
            <a:bodyPr lIns="81617" tIns="40809" rIns="81617" bIns="40809"/>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23" name="Freeform 422">
              <a:extLst>
                <a:ext uri="{FF2B5EF4-FFF2-40B4-BE49-F238E27FC236}">
                  <a16:creationId xmlns:a16="http://schemas.microsoft.com/office/drawing/2014/main" id="{F9EE681C-7209-C145-AB81-2269EF1751A0}"/>
                </a:ext>
              </a:extLst>
            </p:cNvPr>
            <p:cNvSpPr>
              <a:spLocks/>
            </p:cNvSpPr>
            <p:nvPr userDrawn="1"/>
          </p:nvSpPr>
          <p:spPr bwMode="auto">
            <a:xfrm>
              <a:off x="3988030" y="1381557"/>
              <a:ext cx="17063" cy="17063"/>
            </a:xfrm>
            <a:custGeom>
              <a:avLst/>
              <a:gdLst>
                <a:gd name="T0" fmla="*/ 0 w 11"/>
                <a:gd name="T1" fmla="*/ 6 h 13"/>
                <a:gd name="T2" fmla="*/ 5 w 11"/>
                <a:gd name="T3" fmla="*/ 13 h 13"/>
                <a:gd name="T4" fmla="*/ 11 w 11"/>
                <a:gd name="T5" fmla="*/ 11 h 13"/>
                <a:gd name="T6" fmla="*/ 11 w 11"/>
                <a:gd name="T7" fmla="*/ 4 h 13"/>
                <a:gd name="T8" fmla="*/ 11 w 11"/>
                <a:gd name="T9" fmla="*/ 4 h 13"/>
                <a:gd name="T10" fmla="*/ 11 w 11"/>
                <a:gd name="T11" fmla="*/ 2 h 13"/>
                <a:gd name="T12" fmla="*/ 9 w 11"/>
                <a:gd name="T13" fmla="*/ 2 h 13"/>
                <a:gd name="T14" fmla="*/ 7 w 11"/>
                <a:gd name="T15" fmla="*/ 0 h 13"/>
                <a:gd name="T16" fmla="*/ 7 w 11"/>
                <a:gd name="T17" fmla="*/ 0 h 13"/>
                <a:gd name="T18" fmla="*/ 5 w 11"/>
                <a:gd name="T19" fmla="*/ 2 h 13"/>
                <a:gd name="T20" fmla="*/ 2 w 11"/>
                <a:gd name="T21" fmla="*/ 4 h 13"/>
                <a:gd name="T22" fmla="*/ 0 w 11"/>
                <a:gd name="T23" fmla="*/ 6 h 13"/>
                <a:gd name="T24" fmla="*/ 0 w 11"/>
                <a:gd name="T25" fmla="*/ 6 h 13"/>
                <a:gd name="T26" fmla="*/ 0 w 11"/>
                <a:gd name="T27" fmla="*/ 6 h 13"/>
                <a:gd name="T28" fmla="*/ 0 w 11"/>
                <a:gd name="T29" fmla="*/ 6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 h="13">
                  <a:moveTo>
                    <a:pt x="0" y="6"/>
                  </a:moveTo>
                  <a:lnTo>
                    <a:pt x="5" y="13"/>
                  </a:lnTo>
                  <a:lnTo>
                    <a:pt x="11" y="11"/>
                  </a:lnTo>
                  <a:lnTo>
                    <a:pt x="11" y="4"/>
                  </a:lnTo>
                  <a:lnTo>
                    <a:pt x="11" y="4"/>
                  </a:lnTo>
                  <a:lnTo>
                    <a:pt x="11" y="2"/>
                  </a:lnTo>
                  <a:lnTo>
                    <a:pt x="9" y="2"/>
                  </a:lnTo>
                  <a:lnTo>
                    <a:pt x="7" y="0"/>
                  </a:lnTo>
                  <a:lnTo>
                    <a:pt x="7" y="0"/>
                  </a:lnTo>
                  <a:lnTo>
                    <a:pt x="5" y="2"/>
                  </a:lnTo>
                  <a:lnTo>
                    <a:pt x="2" y="4"/>
                  </a:lnTo>
                  <a:lnTo>
                    <a:pt x="0" y="6"/>
                  </a:lnTo>
                  <a:lnTo>
                    <a:pt x="0" y="6"/>
                  </a:lnTo>
                  <a:lnTo>
                    <a:pt x="0" y="6"/>
                  </a:lnTo>
                  <a:lnTo>
                    <a:pt x="0" y="6"/>
                  </a:lnTo>
                  <a:close/>
                </a:path>
              </a:pathLst>
            </a:custGeom>
            <a:solidFill>
              <a:schemeClr val="bg1">
                <a:lumMod val="85000"/>
              </a:schemeClr>
            </a:solidFill>
            <a:ln w="635" cap="rnd">
              <a:solidFill>
                <a:schemeClr val="bg1">
                  <a:alpha val="17000"/>
                </a:schemeClr>
              </a:solidFill>
              <a:prstDash val="solid"/>
              <a:round/>
              <a:headEnd/>
              <a:tailEnd/>
            </a:ln>
          </p:spPr>
          <p:txBody>
            <a:bodyPr lIns="81617" tIns="40809" rIns="81617" bIns="40809"/>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24" name="Freeform 423">
              <a:extLst>
                <a:ext uri="{FF2B5EF4-FFF2-40B4-BE49-F238E27FC236}">
                  <a16:creationId xmlns:a16="http://schemas.microsoft.com/office/drawing/2014/main" id="{C5815BC0-6C3D-C847-AB18-A7B778AF09D6}"/>
                </a:ext>
              </a:extLst>
            </p:cNvPr>
            <p:cNvSpPr>
              <a:spLocks/>
            </p:cNvSpPr>
            <p:nvPr userDrawn="1"/>
          </p:nvSpPr>
          <p:spPr bwMode="auto">
            <a:xfrm>
              <a:off x="3888497" y="1326105"/>
              <a:ext cx="12798" cy="8531"/>
            </a:xfrm>
            <a:custGeom>
              <a:avLst/>
              <a:gdLst>
                <a:gd name="T0" fmla="*/ 1 w 9"/>
                <a:gd name="T1" fmla="*/ 2 h 7"/>
                <a:gd name="T2" fmla="*/ 1 w 9"/>
                <a:gd name="T3" fmla="*/ 2 h 7"/>
                <a:gd name="T4" fmla="*/ 0 w 9"/>
                <a:gd name="T5" fmla="*/ 5 h 7"/>
                <a:gd name="T6" fmla="*/ 0 w 9"/>
                <a:gd name="T7" fmla="*/ 7 h 7"/>
                <a:gd name="T8" fmla="*/ 0 w 9"/>
                <a:gd name="T9" fmla="*/ 7 h 7"/>
                <a:gd name="T10" fmla="*/ 1 w 9"/>
                <a:gd name="T11" fmla="*/ 7 h 7"/>
                <a:gd name="T12" fmla="*/ 1 w 9"/>
                <a:gd name="T13" fmla="*/ 7 h 7"/>
                <a:gd name="T14" fmla="*/ 5 w 9"/>
                <a:gd name="T15" fmla="*/ 7 h 7"/>
                <a:gd name="T16" fmla="*/ 7 w 9"/>
                <a:gd name="T17" fmla="*/ 5 h 7"/>
                <a:gd name="T18" fmla="*/ 9 w 9"/>
                <a:gd name="T19" fmla="*/ 3 h 7"/>
                <a:gd name="T20" fmla="*/ 5 w 9"/>
                <a:gd name="T21" fmla="*/ 0 h 7"/>
                <a:gd name="T22" fmla="*/ 1 w 9"/>
                <a:gd name="T23" fmla="*/ 2 h 7"/>
                <a:gd name="T24" fmla="*/ 1 w 9"/>
                <a:gd name="T25" fmla="*/ 2 h 7"/>
                <a:gd name="T26" fmla="*/ 1 w 9"/>
                <a:gd name="T27" fmla="*/ 2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 h="7">
                  <a:moveTo>
                    <a:pt x="1" y="2"/>
                  </a:moveTo>
                  <a:lnTo>
                    <a:pt x="1" y="2"/>
                  </a:lnTo>
                  <a:lnTo>
                    <a:pt x="0" y="5"/>
                  </a:lnTo>
                  <a:lnTo>
                    <a:pt x="0" y="7"/>
                  </a:lnTo>
                  <a:lnTo>
                    <a:pt x="0" y="7"/>
                  </a:lnTo>
                  <a:lnTo>
                    <a:pt x="1" y="7"/>
                  </a:lnTo>
                  <a:lnTo>
                    <a:pt x="1" y="7"/>
                  </a:lnTo>
                  <a:lnTo>
                    <a:pt x="5" y="7"/>
                  </a:lnTo>
                  <a:lnTo>
                    <a:pt x="7" y="5"/>
                  </a:lnTo>
                  <a:lnTo>
                    <a:pt x="9" y="3"/>
                  </a:lnTo>
                  <a:lnTo>
                    <a:pt x="5" y="0"/>
                  </a:lnTo>
                  <a:lnTo>
                    <a:pt x="1" y="2"/>
                  </a:lnTo>
                  <a:lnTo>
                    <a:pt x="1" y="2"/>
                  </a:lnTo>
                  <a:lnTo>
                    <a:pt x="1" y="2"/>
                  </a:lnTo>
                  <a:close/>
                </a:path>
              </a:pathLst>
            </a:custGeom>
            <a:solidFill>
              <a:schemeClr val="bg1">
                <a:lumMod val="85000"/>
              </a:schemeClr>
            </a:solidFill>
            <a:ln w="635" cap="rnd">
              <a:solidFill>
                <a:schemeClr val="bg1">
                  <a:alpha val="17000"/>
                </a:schemeClr>
              </a:solidFill>
            </a:ln>
          </p:spPr>
          <p:txBody>
            <a:bodyPr lIns="81617" tIns="40809" rIns="81617" bIns="40809"/>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25" name="Freeform 424">
              <a:extLst>
                <a:ext uri="{FF2B5EF4-FFF2-40B4-BE49-F238E27FC236}">
                  <a16:creationId xmlns:a16="http://schemas.microsoft.com/office/drawing/2014/main" id="{F71DCB87-87FE-D94F-AD9B-5C886AAF1CD3}"/>
                </a:ext>
              </a:extLst>
            </p:cNvPr>
            <p:cNvSpPr>
              <a:spLocks/>
            </p:cNvSpPr>
            <p:nvPr userDrawn="1"/>
          </p:nvSpPr>
          <p:spPr bwMode="auto">
            <a:xfrm>
              <a:off x="3888497" y="1326105"/>
              <a:ext cx="12798" cy="8531"/>
            </a:xfrm>
            <a:custGeom>
              <a:avLst/>
              <a:gdLst>
                <a:gd name="T0" fmla="*/ 1 w 9"/>
                <a:gd name="T1" fmla="*/ 2 h 7"/>
                <a:gd name="T2" fmla="*/ 1 w 9"/>
                <a:gd name="T3" fmla="*/ 2 h 7"/>
                <a:gd name="T4" fmla="*/ 0 w 9"/>
                <a:gd name="T5" fmla="*/ 5 h 7"/>
                <a:gd name="T6" fmla="*/ 0 w 9"/>
                <a:gd name="T7" fmla="*/ 7 h 7"/>
                <a:gd name="T8" fmla="*/ 0 w 9"/>
                <a:gd name="T9" fmla="*/ 7 h 7"/>
                <a:gd name="T10" fmla="*/ 1 w 9"/>
                <a:gd name="T11" fmla="*/ 7 h 7"/>
                <a:gd name="T12" fmla="*/ 1 w 9"/>
                <a:gd name="T13" fmla="*/ 7 h 7"/>
                <a:gd name="T14" fmla="*/ 5 w 9"/>
                <a:gd name="T15" fmla="*/ 7 h 7"/>
                <a:gd name="T16" fmla="*/ 7 w 9"/>
                <a:gd name="T17" fmla="*/ 5 h 7"/>
                <a:gd name="T18" fmla="*/ 9 w 9"/>
                <a:gd name="T19" fmla="*/ 3 h 7"/>
                <a:gd name="T20" fmla="*/ 5 w 9"/>
                <a:gd name="T21" fmla="*/ 0 h 7"/>
                <a:gd name="T22" fmla="*/ 1 w 9"/>
                <a:gd name="T23" fmla="*/ 2 h 7"/>
                <a:gd name="T24" fmla="*/ 1 w 9"/>
                <a:gd name="T25" fmla="*/ 2 h 7"/>
                <a:gd name="T26" fmla="*/ 1 w 9"/>
                <a:gd name="T27" fmla="*/ 2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 h="7">
                  <a:moveTo>
                    <a:pt x="1" y="2"/>
                  </a:moveTo>
                  <a:lnTo>
                    <a:pt x="1" y="2"/>
                  </a:lnTo>
                  <a:lnTo>
                    <a:pt x="0" y="5"/>
                  </a:lnTo>
                  <a:lnTo>
                    <a:pt x="0" y="7"/>
                  </a:lnTo>
                  <a:lnTo>
                    <a:pt x="0" y="7"/>
                  </a:lnTo>
                  <a:lnTo>
                    <a:pt x="1" y="7"/>
                  </a:lnTo>
                  <a:lnTo>
                    <a:pt x="1" y="7"/>
                  </a:lnTo>
                  <a:lnTo>
                    <a:pt x="5" y="7"/>
                  </a:lnTo>
                  <a:lnTo>
                    <a:pt x="7" y="5"/>
                  </a:lnTo>
                  <a:lnTo>
                    <a:pt x="9" y="3"/>
                  </a:lnTo>
                  <a:lnTo>
                    <a:pt x="5" y="0"/>
                  </a:lnTo>
                  <a:lnTo>
                    <a:pt x="1" y="2"/>
                  </a:lnTo>
                  <a:lnTo>
                    <a:pt x="1" y="2"/>
                  </a:lnTo>
                  <a:lnTo>
                    <a:pt x="1" y="2"/>
                  </a:lnTo>
                  <a:close/>
                </a:path>
              </a:pathLst>
            </a:custGeom>
            <a:solidFill>
              <a:schemeClr val="bg1">
                <a:lumMod val="85000"/>
              </a:schemeClr>
            </a:solidFill>
            <a:ln w="635" cap="rnd">
              <a:solidFill>
                <a:schemeClr val="bg1">
                  <a:alpha val="17000"/>
                </a:schemeClr>
              </a:solidFill>
              <a:prstDash val="solid"/>
              <a:round/>
              <a:headEnd/>
              <a:tailEnd/>
            </a:ln>
          </p:spPr>
          <p:txBody>
            <a:bodyPr lIns="81617" tIns="40809" rIns="81617" bIns="40809"/>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26" name="Freeform 425">
              <a:extLst>
                <a:ext uri="{FF2B5EF4-FFF2-40B4-BE49-F238E27FC236}">
                  <a16:creationId xmlns:a16="http://schemas.microsoft.com/office/drawing/2014/main" id="{75CDA012-BC5B-A545-9C99-1828EEFB6C59}"/>
                </a:ext>
              </a:extLst>
            </p:cNvPr>
            <p:cNvSpPr>
              <a:spLocks/>
            </p:cNvSpPr>
            <p:nvPr userDrawn="1"/>
          </p:nvSpPr>
          <p:spPr bwMode="auto">
            <a:xfrm>
              <a:off x="6046949" y="1369837"/>
              <a:ext cx="226082" cy="141834"/>
            </a:xfrm>
            <a:custGeom>
              <a:avLst/>
              <a:gdLst>
                <a:gd name="T0" fmla="*/ 11 w 148"/>
                <a:gd name="T1" fmla="*/ 49 h 109"/>
                <a:gd name="T2" fmla="*/ 23 w 148"/>
                <a:gd name="T3" fmla="*/ 34 h 109"/>
                <a:gd name="T4" fmla="*/ 27 w 148"/>
                <a:gd name="T5" fmla="*/ 28 h 109"/>
                <a:gd name="T6" fmla="*/ 25 w 148"/>
                <a:gd name="T7" fmla="*/ 24 h 109"/>
                <a:gd name="T8" fmla="*/ 21 w 148"/>
                <a:gd name="T9" fmla="*/ 24 h 109"/>
                <a:gd name="T10" fmla="*/ 15 w 148"/>
                <a:gd name="T11" fmla="*/ 7 h 109"/>
                <a:gd name="T12" fmla="*/ 21 w 148"/>
                <a:gd name="T13" fmla="*/ 7 h 109"/>
                <a:gd name="T14" fmla="*/ 42 w 148"/>
                <a:gd name="T15" fmla="*/ 2 h 109"/>
                <a:gd name="T16" fmla="*/ 55 w 148"/>
                <a:gd name="T17" fmla="*/ 0 h 109"/>
                <a:gd name="T18" fmla="*/ 66 w 148"/>
                <a:gd name="T19" fmla="*/ 3 h 109"/>
                <a:gd name="T20" fmla="*/ 72 w 148"/>
                <a:gd name="T21" fmla="*/ 7 h 109"/>
                <a:gd name="T22" fmla="*/ 81 w 148"/>
                <a:gd name="T23" fmla="*/ 11 h 109"/>
                <a:gd name="T24" fmla="*/ 98 w 148"/>
                <a:gd name="T25" fmla="*/ 9 h 109"/>
                <a:gd name="T26" fmla="*/ 108 w 148"/>
                <a:gd name="T27" fmla="*/ 9 h 109"/>
                <a:gd name="T28" fmla="*/ 119 w 148"/>
                <a:gd name="T29" fmla="*/ 11 h 109"/>
                <a:gd name="T30" fmla="*/ 129 w 148"/>
                <a:gd name="T31" fmla="*/ 17 h 109"/>
                <a:gd name="T32" fmla="*/ 148 w 148"/>
                <a:gd name="T33" fmla="*/ 34 h 109"/>
                <a:gd name="T34" fmla="*/ 142 w 148"/>
                <a:gd name="T35" fmla="*/ 36 h 109"/>
                <a:gd name="T36" fmla="*/ 114 w 148"/>
                <a:gd name="T37" fmla="*/ 43 h 109"/>
                <a:gd name="T38" fmla="*/ 100 w 148"/>
                <a:gd name="T39" fmla="*/ 51 h 109"/>
                <a:gd name="T40" fmla="*/ 93 w 148"/>
                <a:gd name="T41" fmla="*/ 55 h 109"/>
                <a:gd name="T42" fmla="*/ 89 w 148"/>
                <a:gd name="T43" fmla="*/ 64 h 109"/>
                <a:gd name="T44" fmla="*/ 89 w 148"/>
                <a:gd name="T45" fmla="*/ 68 h 109"/>
                <a:gd name="T46" fmla="*/ 83 w 148"/>
                <a:gd name="T47" fmla="*/ 68 h 109"/>
                <a:gd name="T48" fmla="*/ 81 w 148"/>
                <a:gd name="T49" fmla="*/ 72 h 109"/>
                <a:gd name="T50" fmla="*/ 81 w 148"/>
                <a:gd name="T51" fmla="*/ 81 h 109"/>
                <a:gd name="T52" fmla="*/ 81 w 148"/>
                <a:gd name="T53" fmla="*/ 83 h 109"/>
                <a:gd name="T54" fmla="*/ 74 w 148"/>
                <a:gd name="T55" fmla="*/ 90 h 109"/>
                <a:gd name="T56" fmla="*/ 70 w 148"/>
                <a:gd name="T57" fmla="*/ 100 h 109"/>
                <a:gd name="T58" fmla="*/ 66 w 148"/>
                <a:gd name="T59" fmla="*/ 100 h 109"/>
                <a:gd name="T60" fmla="*/ 53 w 148"/>
                <a:gd name="T61" fmla="*/ 106 h 109"/>
                <a:gd name="T62" fmla="*/ 42 w 148"/>
                <a:gd name="T63" fmla="*/ 109 h 109"/>
                <a:gd name="T64" fmla="*/ 36 w 148"/>
                <a:gd name="T65" fmla="*/ 109 h 109"/>
                <a:gd name="T66" fmla="*/ 32 w 148"/>
                <a:gd name="T67" fmla="*/ 106 h 109"/>
                <a:gd name="T68" fmla="*/ 27 w 148"/>
                <a:gd name="T69" fmla="*/ 96 h 109"/>
                <a:gd name="T70" fmla="*/ 25 w 148"/>
                <a:gd name="T71" fmla="*/ 92 h 109"/>
                <a:gd name="T72" fmla="*/ 19 w 148"/>
                <a:gd name="T73" fmla="*/ 89 h 109"/>
                <a:gd name="T74" fmla="*/ 0 w 148"/>
                <a:gd name="T75" fmla="*/ 89 h 109"/>
                <a:gd name="T76" fmla="*/ 0 w 148"/>
                <a:gd name="T77" fmla="*/ 89 h 109"/>
                <a:gd name="T78" fmla="*/ 0 w 148"/>
                <a:gd name="T79" fmla="*/ 83 h 109"/>
                <a:gd name="T80" fmla="*/ 11 w 148"/>
                <a:gd name="T81" fmla="*/ 49 h 109"/>
                <a:gd name="T82" fmla="*/ 11 w 148"/>
                <a:gd name="T83" fmla="*/ 49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48" h="109">
                  <a:moveTo>
                    <a:pt x="11" y="49"/>
                  </a:moveTo>
                  <a:lnTo>
                    <a:pt x="11" y="49"/>
                  </a:lnTo>
                  <a:lnTo>
                    <a:pt x="15" y="43"/>
                  </a:lnTo>
                  <a:lnTo>
                    <a:pt x="23" y="34"/>
                  </a:lnTo>
                  <a:lnTo>
                    <a:pt x="25" y="30"/>
                  </a:lnTo>
                  <a:lnTo>
                    <a:pt x="27" y="28"/>
                  </a:lnTo>
                  <a:lnTo>
                    <a:pt x="25" y="26"/>
                  </a:lnTo>
                  <a:lnTo>
                    <a:pt x="25" y="24"/>
                  </a:lnTo>
                  <a:lnTo>
                    <a:pt x="21" y="24"/>
                  </a:lnTo>
                  <a:lnTo>
                    <a:pt x="21" y="24"/>
                  </a:lnTo>
                  <a:lnTo>
                    <a:pt x="17" y="15"/>
                  </a:lnTo>
                  <a:lnTo>
                    <a:pt x="15" y="7"/>
                  </a:lnTo>
                  <a:lnTo>
                    <a:pt x="15" y="7"/>
                  </a:lnTo>
                  <a:lnTo>
                    <a:pt x="21" y="7"/>
                  </a:lnTo>
                  <a:lnTo>
                    <a:pt x="27" y="5"/>
                  </a:lnTo>
                  <a:lnTo>
                    <a:pt x="42" y="2"/>
                  </a:lnTo>
                  <a:lnTo>
                    <a:pt x="49" y="0"/>
                  </a:lnTo>
                  <a:lnTo>
                    <a:pt x="55" y="0"/>
                  </a:lnTo>
                  <a:lnTo>
                    <a:pt x="63" y="0"/>
                  </a:lnTo>
                  <a:lnTo>
                    <a:pt x="66" y="3"/>
                  </a:lnTo>
                  <a:lnTo>
                    <a:pt x="66" y="3"/>
                  </a:lnTo>
                  <a:lnTo>
                    <a:pt x="72" y="7"/>
                  </a:lnTo>
                  <a:lnTo>
                    <a:pt x="78" y="9"/>
                  </a:lnTo>
                  <a:lnTo>
                    <a:pt x="81" y="11"/>
                  </a:lnTo>
                  <a:lnTo>
                    <a:pt x="87" y="11"/>
                  </a:lnTo>
                  <a:lnTo>
                    <a:pt x="98" y="9"/>
                  </a:lnTo>
                  <a:lnTo>
                    <a:pt x="108" y="9"/>
                  </a:lnTo>
                  <a:lnTo>
                    <a:pt x="108" y="9"/>
                  </a:lnTo>
                  <a:lnTo>
                    <a:pt x="114" y="9"/>
                  </a:lnTo>
                  <a:lnTo>
                    <a:pt x="119" y="11"/>
                  </a:lnTo>
                  <a:lnTo>
                    <a:pt x="125" y="13"/>
                  </a:lnTo>
                  <a:lnTo>
                    <a:pt x="129" y="17"/>
                  </a:lnTo>
                  <a:lnTo>
                    <a:pt x="138" y="24"/>
                  </a:lnTo>
                  <a:lnTo>
                    <a:pt x="148" y="34"/>
                  </a:lnTo>
                  <a:lnTo>
                    <a:pt x="148" y="34"/>
                  </a:lnTo>
                  <a:lnTo>
                    <a:pt x="142" y="36"/>
                  </a:lnTo>
                  <a:lnTo>
                    <a:pt x="134" y="37"/>
                  </a:lnTo>
                  <a:lnTo>
                    <a:pt x="114" y="43"/>
                  </a:lnTo>
                  <a:lnTo>
                    <a:pt x="104" y="47"/>
                  </a:lnTo>
                  <a:lnTo>
                    <a:pt x="100" y="51"/>
                  </a:lnTo>
                  <a:lnTo>
                    <a:pt x="97" y="51"/>
                  </a:lnTo>
                  <a:lnTo>
                    <a:pt x="93" y="55"/>
                  </a:lnTo>
                  <a:lnTo>
                    <a:pt x="91" y="58"/>
                  </a:lnTo>
                  <a:lnTo>
                    <a:pt x="89" y="64"/>
                  </a:lnTo>
                  <a:lnTo>
                    <a:pt x="89" y="68"/>
                  </a:lnTo>
                  <a:lnTo>
                    <a:pt x="89" y="68"/>
                  </a:lnTo>
                  <a:lnTo>
                    <a:pt x="85" y="68"/>
                  </a:lnTo>
                  <a:lnTo>
                    <a:pt x="83" y="68"/>
                  </a:lnTo>
                  <a:lnTo>
                    <a:pt x="83" y="72"/>
                  </a:lnTo>
                  <a:lnTo>
                    <a:pt x="81" y="72"/>
                  </a:lnTo>
                  <a:lnTo>
                    <a:pt x="81" y="79"/>
                  </a:lnTo>
                  <a:lnTo>
                    <a:pt x="81" y="81"/>
                  </a:lnTo>
                  <a:lnTo>
                    <a:pt x="81" y="83"/>
                  </a:lnTo>
                  <a:lnTo>
                    <a:pt x="81" y="83"/>
                  </a:lnTo>
                  <a:lnTo>
                    <a:pt x="78" y="89"/>
                  </a:lnTo>
                  <a:lnTo>
                    <a:pt x="74" y="90"/>
                  </a:lnTo>
                  <a:lnTo>
                    <a:pt x="72" y="94"/>
                  </a:lnTo>
                  <a:lnTo>
                    <a:pt x="70" y="100"/>
                  </a:lnTo>
                  <a:lnTo>
                    <a:pt x="70" y="100"/>
                  </a:lnTo>
                  <a:lnTo>
                    <a:pt x="66" y="100"/>
                  </a:lnTo>
                  <a:lnTo>
                    <a:pt x="61" y="102"/>
                  </a:lnTo>
                  <a:lnTo>
                    <a:pt x="53" y="106"/>
                  </a:lnTo>
                  <a:lnTo>
                    <a:pt x="46" y="109"/>
                  </a:lnTo>
                  <a:lnTo>
                    <a:pt x="42" y="109"/>
                  </a:lnTo>
                  <a:lnTo>
                    <a:pt x="36" y="109"/>
                  </a:lnTo>
                  <a:lnTo>
                    <a:pt x="36" y="109"/>
                  </a:lnTo>
                  <a:lnTo>
                    <a:pt x="34" y="109"/>
                  </a:lnTo>
                  <a:lnTo>
                    <a:pt x="32" y="106"/>
                  </a:lnTo>
                  <a:lnTo>
                    <a:pt x="30" y="102"/>
                  </a:lnTo>
                  <a:lnTo>
                    <a:pt x="27" y="96"/>
                  </a:lnTo>
                  <a:lnTo>
                    <a:pt x="25" y="92"/>
                  </a:lnTo>
                  <a:lnTo>
                    <a:pt x="25" y="92"/>
                  </a:lnTo>
                  <a:lnTo>
                    <a:pt x="21" y="89"/>
                  </a:lnTo>
                  <a:lnTo>
                    <a:pt x="19" y="89"/>
                  </a:lnTo>
                  <a:lnTo>
                    <a:pt x="11" y="89"/>
                  </a:lnTo>
                  <a:lnTo>
                    <a:pt x="0" y="89"/>
                  </a:lnTo>
                  <a:lnTo>
                    <a:pt x="0" y="89"/>
                  </a:lnTo>
                  <a:lnTo>
                    <a:pt x="0" y="89"/>
                  </a:lnTo>
                  <a:lnTo>
                    <a:pt x="0" y="87"/>
                  </a:lnTo>
                  <a:lnTo>
                    <a:pt x="0" y="83"/>
                  </a:lnTo>
                  <a:lnTo>
                    <a:pt x="4" y="70"/>
                  </a:lnTo>
                  <a:lnTo>
                    <a:pt x="11" y="49"/>
                  </a:lnTo>
                  <a:lnTo>
                    <a:pt x="11" y="49"/>
                  </a:lnTo>
                  <a:lnTo>
                    <a:pt x="11" y="49"/>
                  </a:lnTo>
                  <a:lnTo>
                    <a:pt x="11" y="49"/>
                  </a:lnTo>
                  <a:close/>
                </a:path>
              </a:pathLst>
            </a:custGeom>
            <a:solidFill>
              <a:schemeClr val="bg1">
                <a:lumMod val="85000"/>
              </a:schemeClr>
            </a:solidFill>
            <a:ln w="635" cap="rnd">
              <a:solidFill>
                <a:schemeClr val="bg1">
                  <a:alpha val="17000"/>
                </a:schemeClr>
              </a:solidFill>
            </a:ln>
          </p:spPr>
          <p:txBody>
            <a:bodyPr lIns="81617" tIns="40809" rIns="81617" bIns="40809"/>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27" name="Freeform 426">
              <a:extLst>
                <a:ext uri="{FF2B5EF4-FFF2-40B4-BE49-F238E27FC236}">
                  <a16:creationId xmlns:a16="http://schemas.microsoft.com/office/drawing/2014/main" id="{58D3D5DD-5C7E-3C48-B4CE-E5E0B30509A5}"/>
                </a:ext>
              </a:extLst>
            </p:cNvPr>
            <p:cNvSpPr>
              <a:spLocks/>
            </p:cNvSpPr>
            <p:nvPr userDrawn="1"/>
          </p:nvSpPr>
          <p:spPr bwMode="auto">
            <a:xfrm>
              <a:off x="6046949" y="1369837"/>
              <a:ext cx="226082" cy="141834"/>
            </a:xfrm>
            <a:custGeom>
              <a:avLst/>
              <a:gdLst>
                <a:gd name="T0" fmla="*/ 11 w 148"/>
                <a:gd name="T1" fmla="*/ 49 h 109"/>
                <a:gd name="T2" fmla="*/ 23 w 148"/>
                <a:gd name="T3" fmla="*/ 34 h 109"/>
                <a:gd name="T4" fmla="*/ 27 w 148"/>
                <a:gd name="T5" fmla="*/ 28 h 109"/>
                <a:gd name="T6" fmla="*/ 25 w 148"/>
                <a:gd name="T7" fmla="*/ 24 h 109"/>
                <a:gd name="T8" fmla="*/ 21 w 148"/>
                <a:gd name="T9" fmla="*/ 24 h 109"/>
                <a:gd name="T10" fmla="*/ 15 w 148"/>
                <a:gd name="T11" fmla="*/ 7 h 109"/>
                <a:gd name="T12" fmla="*/ 21 w 148"/>
                <a:gd name="T13" fmla="*/ 7 h 109"/>
                <a:gd name="T14" fmla="*/ 42 w 148"/>
                <a:gd name="T15" fmla="*/ 2 h 109"/>
                <a:gd name="T16" fmla="*/ 55 w 148"/>
                <a:gd name="T17" fmla="*/ 0 h 109"/>
                <a:gd name="T18" fmla="*/ 66 w 148"/>
                <a:gd name="T19" fmla="*/ 3 h 109"/>
                <a:gd name="T20" fmla="*/ 72 w 148"/>
                <a:gd name="T21" fmla="*/ 7 h 109"/>
                <a:gd name="T22" fmla="*/ 81 w 148"/>
                <a:gd name="T23" fmla="*/ 11 h 109"/>
                <a:gd name="T24" fmla="*/ 98 w 148"/>
                <a:gd name="T25" fmla="*/ 9 h 109"/>
                <a:gd name="T26" fmla="*/ 108 w 148"/>
                <a:gd name="T27" fmla="*/ 9 h 109"/>
                <a:gd name="T28" fmla="*/ 119 w 148"/>
                <a:gd name="T29" fmla="*/ 11 h 109"/>
                <a:gd name="T30" fmla="*/ 129 w 148"/>
                <a:gd name="T31" fmla="*/ 17 h 109"/>
                <a:gd name="T32" fmla="*/ 148 w 148"/>
                <a:gd name="T33" fmla="*/ 34 h 109"/>
                <a:gd name="T34" fmla="*/ 142 w 148"/>
                <a:gd name="T35" fmla="*/ 36 h 109"/>
                <a:gd name="T36" fmla="*/ 114 w 148"/>
                <a:gd name="T37" fmla="*/ 43 h 109"/>
                <a:gd name="T38" fmla="*/ 100 w 148"/>
                <a:gd name="T39" fmla="*/ 51 h 109"/>
                <a:gd name="T40" fmla="*/ 93 w 148"/>
                <a:gd name="T41" fmla="*/ 55 h 109"/>
                <a:gd name="T42" fmla="*/ 89 w 148"/>
                <a:gd name="T43" fmla="*/ 64 h 109"/>
                <a:gd name="T44" fmla="*/ 89 w 148"/>
                <a:gd name="T45" fmla="*/ 68 h 109"/>
                <a:gd name="T46" fmla="*/ 83 w 148"/>
                <a:gd name="T47" fmla="*/ 68 h 109"/>
                <a:gd name="T48" fmla="*/ 81 w 148"/>
                <a:gd name="T49" fmla="*/ 72 h 109"/>
                <a:gd name="T50" fmla="*/ 81 w 148"/>
                <a:gd name="T51" fmla="*/ 81 h 109"/>
                <a:gd name="T52" fmla="*/ 81 w 148"/>
                <a:gd name="T53" fmla="*/ 83 h 109"/>
                <a:gd name="T54" fmla="*/ 74 w 148"/>
                <a:gd name="T55" fmla="*/ 90 h 109"/>
                <a:gd name="T56" fmla="*/ 70 w 148"/>
                <a:gd name="T57" fmla="*/ 100 h 109"/>
                <a:gd name="T58" fmla="*/ 66 w 148"/>
                <a:gd name="T59" fmla="*/ 100 h 109"/>
                <a:gd name="T60" fmla="*/ 53 w 148"/>
                <a:gd name="T61" fmla="*/ 106 h 109"/>
                <a:gd name="T62" fmla="*/ 42 w 148"/>
                <a:gd name="T63" fmla="*/ 109 h 109"/>
                <a:gd name="T64" fmla="*/ 36 w 148"/>
                <a:gd name="T65" fmla="*/ 109 h 109"/>
                <a:gd name="T66" fmla="*/ 32 w 148"/>
                <a:gd name="T67" fmla="*/ 106 h 109"/>
                <a:gd name="T68" fmla="*/ 27 w 148"/>
                <a:gd name="T69" fmla="*/ 96 h 109"/>
                <a:gd name="T70" fmla="*/ 25 w 148"/>
                <a:gd name="T71" fmla="*/ 92 h 109"/>
                <a:gd name="T72" fmla="*/ 19 w 148"/>
                <a:gd name="T73" fmla="*/ 89 h 109"/>
                <a:gd name="T74" fmla="*/ 0 w 148"/>
                <a:gd name="T75" fmla="*/ 89 h 109"/>
                <a:gd name="T76" fmla="*/ 0 w 148"/>
                <a:gd name="T77" fmla="*/ 89 h 109"/>
                <a:gd name="T78" fmla="*/ 0 w 148"/>
                <a:gd name="T79" fmla="*/ 83 h 109"/>
                <a:gd name="T80" fmla="*/ 11 w 148"/>
                <a:gd name="T81" fmla="*/ 49 h 109"/>
                <a:gd name="T82" fmla="*/ 11 w 148"/>
                <a:gd name="T83" fmla="*/ 49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48" h="109">
                  <a:moveTo>
                    <a:pt x="11" y="49"/>
                  </a:moveTo>
                  <a:lnTo>
                    <a:pt x="11" y="49"/>
                  </a:lnTo>
                  <a:lnTo>
                    <a:pt x="15" y="43"/>
                  </a:lnTo>
                  <a:lnTo>
                    <a:pt x="23" y="34"/>
                  </a:lnTo>
                  <a:lnTo>
                    <a:pt x="25" y="30"/>
                  </a:lnTo>
                  <a:lnTo>
                    <a:pt x="27" y="28"/>
                  </a:lnTo>
                  <a:lnTo>
                    <a:pt x="25" y="26"/>
                  </a:lnTo>
                  <a:lnTo>
                    <a:pt x="25" y="24"/>
                  </a:lnTo>
                  <a:lnTo>
                    <a:pt x="21" y="24"/>
                  </a:lnTo>
                  <a:lnTo>
                    <a:pt x="21" y="24"/>
                  </a:lnTo>
                  <a:lnTo>
                    <a:pt x="17" y="15"/>
                  </a:lnTo>
                  <a:lnTo>
                    <a:pt x="15" y="7"/>
                  </a:lnTo>
                  <a:lnTo>
                    <a:pt x="15" y="7"/>
                  </a:lnTo>
                  <a:lnTo>
                    <a:pt x="21" y="7"/>
                  </a:lnTo>
                  <a:lnTo>
                    <a:pt x="27" y="5"/>
                  </a:lnTo>
                  <a:lnTo>
                    <a:pt x="42" y="2"/>
                  </a:lnTo>
                  <a:lnTo>
                    <a:pt x="49" y="0"/>
                  </a:lnTo>
                  <a:lnTo>
                    <a:pt x="55" y="0"/>
                  </a:lnTo>
                  <a:lnTo>
                    <a:pt x="63" y="0"/>
                  </a:lnTo>
                  <a:lnTo>
                    <a:pt x="66" y="3"/>
                  </a:lnTo>
                  <a:lnTo>
                    <a:pt x="66" y="3"/>
                  </a:lnTo>
                  <a:lnTo>
                    <a:pt x="72" y="7"/>
                  </a:lnTo>
                  <a:lnTo>
                    <a:pt x="78" y="9"/>
                  </a:lnTo>
                  <a:lnTo>
                    <a:pt x="81" y="11"/>
                  </a:lnTo>
                  <a:lnTo>
                    <a:pt x="87" y="11"/>
                  </a:lnTo>
                  <a:lnTo>
                    <a:pt x="98" y="9"/>
                  </a:lnTo>
                  <a:lnTo>
                    <a:pt x="108" y="9"/>
                  </a:lnTo>
                  <a:lnTo>
                    <a:pt x="108" y="9"/>
                  </a:lnTo>
                  <a:lnTo>
                    <a:pt x="114" y="9"/>
                  </a:lnTo>
                  <a:lnTo>
                    <a:pt x="119" y="11"/>
                  </a:lnTo>
                  <a:lnTo>
                    <a:pt x="125" y="13"/>
                  </a:lnTo>
                  <a:lnTo>
                    <a:pt x="129" y="17"/>
                  </a:lnTo>
                  <a:lnTo>
                    <a:pt x="138" y="24"/>
                  </a:lnTo>
                  <a:lnTo>
                    <a:pt x="148" y="34"/>
                  </a:lnTo>
                  <a:lnTo>
                    <a:pt x="148" y="34"/>
                  </a:lnTo>
                  <a:lnTo>
                    <a:pt x="142" y="36"/>
                  </a:lnTo>
                  <a:lnTo>
                    <a:pt x="134" y="37"/>
                  </a:lnTo>
                  <a:lnTo>
                    <a:pt x="114" y="43"/>
                  </a:lnTo>
                  <a:lnTo>
                    <a:pt x="104" y="47"/>
                  </a:lnTo>
                  <a:lnTo>
                    <a:pt x="100" y="51"/>
                  </a:lnTo>
                  <a:lnTo>
                    <a:pt x="97" y="51"/>
                  </a:lnTo>
                  <a:lnTo>
                    <a:pt x="93" y="55"/>
                  </a:lnTo>
                  <a:lnTo>
                    <a:pt x="91" y="58"/>
                  </a:lnTo>
                  <a:lnTo>
                    <a:pt x="89" y="64"/>
                  </a:lnTo>
                  <a:lnTo>
                    <a:pt x="89" y="68"/>
                  </a:lnTo>
                  <a:lnTo>
                    <a:pt x="89" y="68"/>
                  </a:lnTo>
                  <a:lnTo>
                    <a:pt x="85" y="68"/>
                  </a:lnTo>
                  <a:lnTo>
                    <a:pt x="83" y="68"/>
                  </a:lnTo>
                  <a:lnTo>
                    <a:pt x="83" y="72"/>
                  </a:lnTo>
                  <a:lnTo>
                    <a:pt x="81" y="72"/>
                  </a:lnTo>
                  <a:lnTo>
                    <a:pt x="81" y="79"/>
                  </a:lnTo>
                  <a:lnTo>
                    <a:pt x="81" y="81"/>
                  </a:lnTo>
                  <a:lnTo>
                    <a:pt x="81" y="83"/>
                  </a:lnTo>
                  <a:lnTo>
                    <a:pt x="81" y="83"/>
                  </a:lnTo>
                  <a:lnTo>
                    <a:pt x="78" y="89"/>
                  </a:lnTo>
                  <a:lnTo>
                    <a:pt x="74" y="90"/>
                  </a:lnTo>
                  <a:lnTo>
                    <a:pt x="72" y="94"/>
                  </a:lnTo>
                  <a:lnTo>
                    <a:pt x="70" y="100"/>
                  </a:lnTo>
                  <a:lnTo>
                    <a:pt x="70" y="100"/>
                  </a:lnTo>
                  <a:lnTo>
                    <a:pt x="66" y="100"/>
                  </a:lnTo>
                  <a:lnTo>
                    <a:pt x="61" y="102"/>
                  </a:lnTo>
                  <a:lnTo>
                    <a:pt x="53" y="106"/>
                  </a:lnTo>
                  <a:lnTo>
                    <a:pt x="46" y="109"/>
                  </a:lnTo>
                  <a:lnTo>
                    <a:pt x="42" y="109"/>
                  </a:lnTo>
                  <a:lnTo>
                    <a:pt x="36" y="109"/>
                  </a:lnTo>
                  <a:lnTo>
                    <a:pt x="36" y="109"/>
                  </a:lnTo>
                  <a:lnTo>
                    <a:pt x="34" y="109"/>
                  </a:lnTo>
                  <a:lnTo>
                    <a:pt x="32" y="106"/>
                  </a:lnTo>
                  <a:lnTo>
                    <a:pt x="30" y="102"/>
                  </a:lnTo>
                  <a:lnTo>
                    <a:pt x="27" y="96"/>
                  </a:lnTo>
                  <a:lnTo>
                    <a:pt x="25" y="92"/>
                  </a:lnTo>
                  <a:lnTo>
                    <a:pt x="25" y="92"/>
                  </a:lnTo>
                  <a:lnTo>
                    <a:pt x="21" y="89"/>
                  </a:lnTo>
                  <a:lnTo>
                    <a:pt x="19" y="89"/>
                  </a:lnTo>
                  <a:lnTo>
                    <a:pt x="11" y="89"/>
                  </a:lnTo>
                  <a:lnTo>
                    <a:pt x="0" y="89"/>
                  </a:lnTo>
                  <a:lnTo>
                    <a:pt x="0" y="89"/>
                  </a:lnTo>
                  <a:lnTo>
                    <a:pt x="0" y="89"/>
                  </a:lnTo>
                  <a:lnTo>
                    <a:pt x="0" y="87"/>
                  </a:lnTo>
                  <a:lnTo>
                    <a:pt x="0" y="83"/>
                  </a:lnTo>
                  <a:lnTo>
                    <a:pt x="4" y="70"/>
                  </a:lnTo>
                  <a:lnTo>
                    <a:pt x="11" y="49"/>
                  </a:lnTo>
                  <a:lnTo>
                    <a:pt x="11" y="49"/>
                  </a:lnTo>
                  <a:lnTo>
                    <a:pt x="11" y="49"/>
                  </a:lnTo>
                  <a:lnTo>
                    <a:pt x="11" y="49"/>
                  </a:lnTo>
                  <a:close/>
                </a:path>
              </a:pathLst>
            </a:custGeom>
            <a:solidFill>
              <a:schemeClr val="bg1">
                <a:lumMod val="85000"/>
              </a:schemeClr>
            </a:solidFill>
            <a:ln w="635" cap="rnd">
              <a:solidFill>
                <a:schemeClr val="bg1">
                  <a:alpha val="17000"/>
                </a:schemeClr>
              </a:solidFill>
              <a:prstDash val="solid"/>
              <a:round/>
              <a:headEnd/>
              <a:tailEnd/>
            </a:ln>
          </p:spPr>
          <p:txBody>
            <a:bodyPr lIns="81617" tIns="40809" rIns="81617" bIns="40809"/>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28" name="Freeform 427">
              <a:extLst>
                <a:ext uri="{FF2B5EF4-FFF2-40B4-BE49-F238E27FC236}">
                  <a16:creationId xmlns:a16="http://schemas.microsoft.com/office/drawing/2014/main" id="{B333286C-7399-8E4F-964B-F07727DDDB86}"/>
                </a:ext>
              </a:extLst>
            </p:cNvPr>
            <p:cNvSpPr>
              <a:spLocks/>
            </p:cNvSpPr>
            <p:nvPr userDrawn="1"/>
          </p:nvSpPr>
          <p:spPr bwMode="auto">
            <a:xfrm>
              <a:off x="6221831" y="1277047"/>
              <a:ext cx="264473" cy="102377"/>
            </a:xfrm>
            <a:custGeom>
              <a:avLst/>
              <a:gdLst>
                <a:gd name="T0" fmla="*/ 86 w 173"/>
                <a:gd name="T1" fmla="*/ 55 h 79"/>
                <a:gd name="T2" fmla="*/ 67 w 173"/>
                <a:gd name="T3" fmla="*/ 55 h 79"/>
                <a:gd name="T4" fmla="*/ 57 w 173"/>
                <a:gd name="T5" fmla="*/ 47 h 79"/>
                <a:gd name="T6" fmla="*/ 52 w 173"/>
                <a:gd name="T7" fmla="*/ 47 h 79"/>
                <a:gd name="T8" fmla="*/ 50 w 173"/>
                <a:gd name="T9" fmla="*/ 53 h 79"/>
                <a:gd name="T10" fmla="*/ 38 w 173"/>
                <a:gd name="T11" fmla="*/ 57 h 79"/>
                <a:gd name="T12" fmla="*/ 23 w 173"/>
                <a:gd name="T13" fmla="*/ 55 h 79"/>
                <a:gd name="T14" fmla="*/ 6 w 173"/>
                <a:gd name="T15" fmla="*/ 53 h 79"/>
                <a:gd name="T16" fmla="*/ 0 w 173"/>
                <a:gd name="T17" fmla="*/ 51 h 79"/>
                <a:gd name="T18" fmla="*/ 10 w 173"/>
                <a:gd name="T19" fmla="*/ 43 h 79"/>
                <a:gd name="T20" fmla="*/ 27 w 173"/>
                <a:gd name="T21" fmla="*/ 40 h 79"/>
                <a:gd name="T22" fmla="*/ 23 w 173"/>
                <a:gd name="T23" fmla="*/ 34 h 79"/>
                <a:gd name="T24" fmla="*/ 14 w 173"/>
                <a:gd name="T25" fmla="*/ 34 h 79"/>
                <a:gd name="T26" fmla="*/ 19 w 173"/>
                <a:gd name="T27" fmla="*/ 19 h 79"/>
                <a:gd name="T28" fmla="*/ 27 w 173"/>
                <a:gd name="T29" fmla="*/ 11 h 79"/>
                <a:gd name="T30" fmla="*/ 33 w 173"/>
                <a:gd name="T31" fmla="*/ 7 h 79"/>
                <a:gd name="T32" fmla="*/ 38 w 173"/>
                <a:gd name="T33" fmla="*/ 5 h 79"/>
                <a:gd name="T34" fmla="*/ 46 w 173"/>
                <a:gd name="T35" fmla="*/ 9 h 79"/>
                <a:gd name="T36" fmla="*/ 55 w 173"/>
                <a:gd name="T37" fmla="*/ 15 h 79"/>
                <a:gd name="T38" fmla="*/ 70 w 173"/>
                <a:gd name="T39" fmla="*/ 19 h 79"/>
                <a:gd name="T40" fmla="*/ 86 w 173"/>
                <a:gd name="T41" fmla="*/ 30 h 79"/>
                <a:gd name="T42" fmla="*/ 106 w 173"/>
                <a:gd name="T43" fmla="*/ 40 h 79"/>
                <a:gd name="T44" fmla="*/ 120 w 173"/>
                <a:gd name="T45" fmla="*/ 40 h 79"/>
                <a:gd name="T46" fmla="*/ 118 w 173"/>
                <a:gd name="T47" fmla="*/ 32 h 79"/>
                <a:gd name="T48" fmla="*/ 118 w 173"/>
                <a:gd name="T49" fmla="*/ 26 h 79"/>
                <a:gd name="T50" fmla="*/ 114 w 173"/>
                <a:gd name="T51" fmla="*/ 21 h 79"/>
                <a:gd name="T52" fmla="*/ 106 w 173"/>
                <a:gd name="T53" fmla="*/ 13 h 79"/>
                <a:gd name="T54" fmla="*/ 106 w 173"/>
                <a:gd name="T55" fmla="*/ 7 h 79"/>
                <a:gd name="T56" fmla="*/ 125 w 173"/>
                <a:gd name="T57" fmla="*/ 0 h 79"/>
                <a:gd name="T58" fmla="*/ 131 w 173"/>
                <a:gd name="T59" fmla="*/ 13 h 79"/>
                <a:gd name="T60" fmla="*/ 140 w 173"/>
                <a:gd name="T61" fmla="*/ 21 h 79"/>
                <a:gd name="T62" fmla="*/ 142 w 173"/>
                <a:gd name="T63" fmla="*/ 26 h 79"/>
                <a:gd name="T64" fmla="*/ 148 w 173"/>
                <a:gd name="T65" fmla="*/ 30 h 79"/>
                <a:gd name="T66" fmla="*/ 154 w 173"/>
                <a:gd name="T67" fmla="*/ 22 h 79"/>
                <a:gd name="T68" fmla="*/ 163 w 173"/>
                <a:gd name="T69" fmla="*/ 21 h 79"/>
                <a:gd name="T70" fmla="*/ 169 w 173"/>
                <a:gd name="T71" fmla="*/ 22 h 79"/>
                <a:gd name="T72" fmla="*/ 171 w 173"/>
                <a:gd name="T73" fmla="*/ 38 h 79"/>
                <a:gd name="T74" fmla="*/ 165 w 173"/>
                <a:gd name="T75" fmla="*/ 47 h 79"/>
                <a:gd name="T76" fmla="*/ 139 w 173"/>
                <a:gd name="T77" fmla="*/ 57 h 79"/>
                <a:gd name="T78" fmla="*/ 110 w 173"/>
                <a:gd name="T79" fmla="*/ 68 h 79"/>
                <a:gd name="T80" fmla="*/ 97 w 173"/>
                <a:gd name="T81" fmla="*/ 72 h 79"/>
                <a:gd name="T82" fmla="*/ 65 w 173"/>
                <a:gd name="T83" fmla="*/ 79 h 79"/>
                <a:gd name="T84" fmla="*/ 50 w 173"/>
                <a:gd name="T85" fmla="*/ 77 h 79"/>
                <a:gd name="T86" fmla="*/ 50 w 173"/>
                <a:gd name="T87" fmla="*/ 72 h 79"/>
                <a:gd name="T88" fmla="*/ 53 w 173"/>
                <a:gd name="T89" fmla="*/ 64 h 79"/>
                <a:gd name="T90" fmla="*/ 72 w 173"/>
                <a:gd name="T91" fmla="*/ 57 h 79"/>
                <a:gd name="T92" fmla="*/ 87 w 173"/>
                <a:gd name="T93" fmla="*/ 57 h 79"/>
                <a:gd name="T94" fmla="*/ 87 w 173"/>
                <a:gd name="T95" fmla="*/ 57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73" h="79">
                  <a:moveTo>
                    <a:pt x="87" y="57"/>
                  </a:moveTo>
                  <a:lnTo>
                    <a:pt x="87" y="57"/>
                  </a:lnTo>
                  <a:lnTo>
                    <a:pt x="86" y="55"/>
                  </a:lnTo>
                  <a:lnTo>
                    <a:pt x="80" y="55"/>
                  </a:lnTo>
                  <a:lnTo>
                    <a:pt x="70" y="55"/>
                  </a:lnTo>
                  <a:lnTo>
                    <a:pt x="67" y="55"/>
                  </a:lnTo>
                  <a:lnTo>
                    <a:pt x="61" y="53"/>
                  </a:lnTo>
                  <a:lnTo>
                    <a:pt x="59" y="51"/>
                  </a:lnTo>
                  <a:lnTo>
                    <a:pt x="57" y="47"/>
                  </a:lnTo>
                  <a:lnTo>
                    <a:pt x="57" y="47"/>
                  </a:lnTo>
                  <a:lnTo>
                    <a:pt x="55" y="47"/>
                  </a:lnTo>
                  <a:lnTo>
                    <a:pt x="52" y="47"/>
                  </a:lnTo>
                  <a:lnTo>
                    <a:pt x="52" y="47"/>
                  </a:lnTo>
                  <a:lnTo>
                    <a:pt x="50" y="51"/>
                  </a:lnTo>
                  <a:lnTo>
                    <a:pt x="50" y="53"/>
                  </a:lnTo>
                  <a:lnTo>
                    <a:pt x="46" y="57"/>
                  </a:lnTo>
                  <a:lnTo>
                    <a:pt x="44" y="57"/>
                  </a:lnTo>
                  <a:lnTo>
                    <a:pt x="38" y="57"/>
                  </a:lnTo>
                  <a:lnTo>
                    <a:pt x="33" y="57"/>
                  </a:lnTo>
                  <a:lnTo>
                    <a:pt x="33" y="57"/>
                  </a:lnTo>
                  <a:lnTo>
                    <a:pt x="23" y="55"/>
                  </a:lnTo>
                  <a:lnTo>
                    <a:pt x="16" y="55"/>
                  </a:lnTo>
                  <a:lnTo>
                    <a:pt x="10" y="55"/>
                  </a:lnTo>
                  <a:lnTo>
                    <a:pt x="6" y="53"/>
                  </a:lnTo>
                  <a:lnTo>
                    <a:pt x="2" y="51"/>
                  </a:lnTo>
                  <a:lnTo>
                    <a:pt x="0" y="51"/>
                  </a:lnTo>
                  <a:lnTo>
                    <a:pt x="0" y="51"/>
                  </a:lnTo>
                  <a:lnTo>
                    <a:pt x="4" y="47"/>
                  </a:lnTo>
                  <a:lnTo>
                    <a:pt x="6" y="43"/>
                  </a:lnTo>
                  <a:lnTo>
                    <a:pt x="10" y="43"/>
                  </a:lnTo>
                  <a:lnTo>
                    <a:pt x="16" y="43"/>
                  </a:lnTo>
                  <a:lnTo>
                    <a:pt x="23" y="40"/>
                  </a:lnTo>
                  <a:lnTo>
                    <a:pt x="27" y="40"/>
                  </a:lnTo>
                  <a:lnTo>
                    <a:pt x="31" y="38"/>
                  </a:lnTo>
                  <a:lnTo>
                    <a:pt x="31" y="38"/>
                  </a:lnTo>
                  <a:lnTo>
                    <a:pt x="23" y="34"/>
                  </a:lnTo>
                  <a:lnTo>
                    <a:pt x="18" y="34"/>
                  </a:lnTo>
                  <a:lnTo>
                    <a:pt x="14" y="34"/>
                  </a:lnTo>
                  <a:lnTo>
                    <a:pt x="14" y="34"/>
                  </a:lnTo>
                  <a:lnTo>
                    <a:pt x="16" y="28"/>
                  </a:lnTo>
                  <a:lnTo>
                    <a:pt x="18" y="24"/>
                  </a:lnTo>
                  <a:lnTo>
                    <a:pt x="19" y="19"/>
                  </a:lnTo>
                  <a:lnTo>
                    <a:pt x="21" y="15"/>
                  </a:lnTo>
                  <a:lnTo>
                    <a:pt x="21" y="15"/>
                  </a:lnTo>
                  <a:lnTo>
                    <a:pt x="27" y="11"/>
                  </a:lnTo>
                  <a:lnTo>
                    <a:pt x="29" y="7"/>
                  </a:lnTo>
                  <a:lnTo>
                    <a:pt x="29" y="7"/>
                  </a:lnTo>
                  <a:lnTo>
                    <a:pt x="33" y="7"/>
                  </a:lnTo>
                  <a:lnTo>
                    <a:pt x="38" y="7"/>
                  </a:lnTo>
                  <a:lnTo>
                    <a:pt x="38" y="7"/>
                  </a:lnTo>
                  <a:lnTo>
                    <a:pt x="38" y="5"/>
                  </a:lnTo>
                  <a:lnTo>
                    <a:pt x="42" y="5"/>
                  </a:lnTo>
                  <a:lnTo>
                    <a:pt x="44" y="5"/>
                  </a:lnTo>
                  <a:lnTo>
                    <a:pt x="46" y="9"/>
                  </a:lnTo>
                  <a:lnTo>
                    <a:pt x="50" y="13"/>
                  </a:lnTo>
                  <a:lnTo>
                    <a:pt x="55" y="15"/>
                  </a:lnTo>
                  <a:lnTo>
                    <a:pt x="55" y="15"/>
                  </a:lnTo>
                  <a:lnTo>
                    <a:pt x="59" y="17"/>
                  </a:lnTo>
                  <a:lnTo>
                    <a:pt x="65" y="19"/>
                  </a:lnTo>
                  <a:lnTo>
                    <a:pt x="70" y="19"/>
                  </a:lnTo>
                  <a:lnTo>
                    <a:pt x="76" y="22"/>
                  </a:lnTo>
                  <a:lnTo>
                    <a:pt x="76" y="22"/>
                  </a:lnTo>
                  <a:lnTo>
                    <a:pt x="86" y="30"/>
                  </a:lnTo>
                  <a:lnTo>
                    <a:pt x="95" y="36"/>
                  </a:lnTo>
                  <a:lnTo>
                    <a:pt x="101" y="40"/>
                  </a:lnTo>
                  <a:lnTo>
                    <a:pt x="106" y="40"/>
                  </a:lnTo>
                  <a:lnTo>
                    <a:pt x="112" y="40"/>
                  </a:lnTo>
                  <a:lnTo>
                    <a:pt x="120" y="40"/>
                  </a:lnTo>
                  <a:lnTo>
                    <a:pt x="120" y="40"/>
                  </a:lnTo>
                  <a:lnTo>
                    <a:pt x="122" y="36"/>
                  </a:lnTo>
                  <a:lnTo>
                    <a:pt x="122" y="36"/>
                  </a:lnTo>
                  <a:lnTo>
                    <a:pt x="118" y="32"/>
                  </a:lnTo>
                  <a:lnTo>
                    <a:pt x="112" y="28"/>
                  </a:lnTo>
                  <a:lnTo>
                    <a:pt x="112" y="28"/>
                  </a:lnTo>
                  <a:lnTo>
                    <a:pt x="118" y="26"/>
                  </a:lnTo>
                  <a:lnTo>
                    <a:pt x="118" y="26"/>
                  </a:lnTo>
                  <a:lnTo>
                    <a:pt x="116" y="22"/>
                  </a:lnTo>
                  <a:lnTo>
                    <a:pt x="114" y="21"/>
                  </a:lnTo>
                  <a:lnTo>
                    <a:pt x="110" y="19"/>
                  </a:lnTo>
                  <a:lnTo>
                    <a:pt x="108" y="17"/>
                  </a:lnTo>
                  <a:lnTo>
                    <a:pt x="106" y="13"/>
                  </a:lnTo>
                  <a:lnTo>
                    <a:pt x="106" y="11"/>
                  </a:lnTo>
                  <a:lnTo>
                    <a:pt x="106" y="7"/>
                  </a:lnTo>
                  <a:lnTo>
                    <a:pt x="106" y="7"/>
                  </a:lnTo>
                  <a:lnTo>
                    <a:pt x="110" y="5"/>
                  </a:lnTo>
                  <a:lnTo>
                    <a:pt x="116" y="2"/>
                  </a:lnTo>
                  <a:lnTo>
                    <a:pt x="125" y="0"/>
                  </a:lnTo>
                  <a:lnTo>
                    <a:pt x="125" y="0"/>
                  </a:lnTo>
                  <a:lnTo>
                    <a:pt x="127" y="5"/>
                  </a:lnTo>
                  <a:lnTo>
                    <a:pt x="131" y="13"/>
                  </a:lnTo>
                  <a:lnTo>
                    <a:pt x="135" y="19"/>
                  </a:lnTo>
                  <a:lnTo>
                    <a:pt x="139" y="19"/>
                  </a:lnTo>
                  <a:lnTo>
                    <a:pt x="140" y="21"/>
                  </a:lnTo>
                  <a:lnTo>
                    <a:pt x="140" y="21"/>
                  </a:lnTo>
                  <a:lnTo>
                    <a:pt x="140" y="22"/>
                  </a:lnTo>
                  <a:lnTo>
                    <a:pt x="142" y="26"/>
                  </a:lnTo>
                  <a:lnTo>
                    <a:pt x="146" y="26"/>
                  </a:lnTo>
                  <a:lnTo>
                    <a:pt x="146" y="28"/>
                  </a:lnTo>
                  <a:lnTo>
                    <a:pt x="148" y="30"/>
                  </a:lnTo>
                  <a:lnTo>
                    <a:pt x="150" y="28"/>
                  </a:lnTo>
                  <a:lnTo>
                    <a:pt x="152" y="26"/>
                  </a:lnTo>
                  <a:lnTo>
                    <a:pt x="154" y="22"/>
                  </a:lnTo>
                  <a:lnTo>
                    <a:pt x="154" y="22"/>
                  </a:lnTo>
                  <a:lnTo>
                    <a:pt x="161" y="22"/>
                  </a:lnTo>
                  <a:lnTo>
                    <a:pt x="163" y="21"/>
                  </a:lnTo>
                  <a:lnTo>
                    <a:pt x="165" y="22"/>
                  </a:lnTo>
                  <a:lnTo>
                    <a:pt x="169" y="22"/>
                  </a:lnTo>
                  <a:lnTo>
                    <a:pt x="169" y="22"/>
                  </a:lnTo>
                  <a:lnTo>
                    <a:pt x="171" y="26"/>
                  </a:lnTo>
                  <a:lnTo>
                    <a:pt x="173" y="32"/>
                  </a:lnTo>
                  <a:lnTo>
                    <a:pt x="171" y="38"/>
                  </a:lnTo>
                  <a:lnTo>
                    <a:pt x="169" y="43"/>
                  </a:lnTo>
                  <a:lnTo>
                    <a:pt x="165" y="47"/>
                  </a:lnTo>
                  <a:lnTo>
                    <a:pt x="165" y="47"/>
                  </a:lnTo>
                  <a:lnTo>
                    <a:pt x="159" y="51"/>
                  </a:lnTo>
                  <a:lnTo>
                    <a:pt x="152" y="53"/>
                  </a:lnTo>
                  <a:lnTo>
                    <a:pt x="139" y="57"/>
                  </a:lnTo>
                  <a:lnTo>
                    <a:pt x="123" y="60"/>
                  </a:lnTo>
                  <a:lnTo>
                    <a:pt x="118" y="64"/>
                  </a:lnTo>
                  <a:lnTo>
                    <a:pt x="110" y="68"/>
                  </a:lnTo>
                  <a:lnTo>
                    <a:pt x="110" y="68"/>
                  </a:lnTo>
                  <a:lnTo>
                    <a:pt x="106" y="68"/>
                  </a:lnTo>
                  <a:lnTo>
                    <a:pt x="97" y="72"/>
                  </a:lnTo>
                  <a:lnTo>
                    <a:pt x="87" y="75"/>
                  </a:lnTo>
                  <a:lnTo>
                    <a:pt x="76" y="77"/>
                  </a:lnTo>
                  <a:lnTo>
                    <a:pt x="65" y="79"/>
                  </a:lnTo>
                  <a:lnTo>
                    <a:pt x="57" y="79"/>
                  </a:lnTo>
                  <a:lnTo>
                    <a:pt x="53" y="77"/>
                  </a:lnTo>
                  <a:lnTo>
                    <a:pt x="50" y="77"/>
                  </a:lnTo>
                  <a:lnTo>
                    <a:pt x="50" y="74"/>
                  </a:lnTo>
                  <a:lnTo>
                    <a:pt x="50" y="72"/>
                  </a:lnTo>
                  <a:lnTo>
                    <a:pt x="50" y="72"/>
                  </a:lnTo>
                  <a:lnTo>
                    <a:pt x="50" y="68"/>
                  </a:lnTo>
                  <a:lnTo>
                    <a:pt x="50" y="68"/>
                  </a:lnTo>
                  <a:lnTo>
                    <a:pt x="53" y="64"/>
                  </a:lnTo>
                  <a:lnTo>
                    <a:pt x="59" y="60"/>
                  </a:lnTo>
                  <a:lnTo>
                    <a:pt x="67" y="57"/>
                  </a:lnTo>
                  <a:lnTo>
                    <a:pt x="72" y="57"/>
                  </a:lnTo>
                  <a:lnTo>
                    <a:pt x="78" y="55"/>
                  </a:lnTo>
                  <a:lnTo>
                    <a:pt x="84" y="55"/>
                  </a:lnTo>
                  <a:lnTo>
                    <a:pt x="87" y="57"/>
                  </a:lnTo>
                  <a:lnTo>
                    <a:pt x="87" y="57"/>
                  </a:lnTo>
                  <a:lnTo>
                    <a:pt x="87" y="57"/>
                  </a:lnTo>
                  <a:lnTo>
                    <a:pt x="87" y="57"/>
                  </a:lnTo>
                  <a:close/>
                </a:path>
              </a:pathLst>
            </a:custGeom>
            <a:solidFill>
              <a:schemeClr val="bg1">
                <a:lumMod val="85000"/>
              </a:schemeClr>
            </a:solidFill>
            <a:ln w="635" cap="rnd">
              <a:solidFill>
                <a:schemeClr val="bg1">
                  <a:alpha val="17000"/>
                </a:schemeClr>
              </a:solidFill>
            </a:ln>
          </p:spPr>
          <p:txBody>
            <a:bodyPr lIns="81617" tIns="40809" rIns="81617" bIns="40809"/>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29" name="Freeform 428">
              <a:extLst>
                <a:ext uri="{FF2B5EF4-FFF2-40B4-BE49-F238E27FC236}">
                  <a16:creationId xmlns:a16="http://schemas.microsoft.com/office/drawing/2014/main" id="{C2A16B91-ADF3-5748-858A-3FB6DF9ABC2A}"/>
                </a:ext>
              </a:extLst>
            </p:cNvPr>
            <p:cNvSpPr>
              <a:spLocks/>
            </p:cNvSpPr>
            <p:nvPr userDrawn="1"/>
          </p:nvSpPr>
          <p:spPr bwMode="auto">
            <a:xfrm>
              <a:off x="6221831" y="1277047"/>
              <a:ext cx="264473" cy="102377"/>
            </a:xfrm>
            <a:custGeom>
              <a:avLst/>
              <a:gdLst>
                <a:gd name="T0" fmla="*/ 86 w 173"/>
                <a:gd name="T1" fmla="*/ 55 h 79"/>
                <a:gd name="T2" fmla="*/ 67 w 173"/>
                <a:gd name="T3" fmla="*/ 55 h 79"/>
                <a:gd name="T4" fmla="*/ 57 w 173"/>
                <a:gd name="T5" fmla="*/ 47 h 79"/>
                <a:gd name="T6" fmla="*/ 52 w 173"/>
                <a:gd name="T7" fmla="*/ 47 h 79"/>
                <a:gd name="T8" fmla="*/ 50 w 173"/>
                <a:gd name="T9" fmla="*/ 53 h 79"/>
                <a:gd name="T10" fmla="*/ 38 w 173"/>
                <a:gd name="T11" fmla="*/ 57 h 79"/>
                <a:gd name="T12" fmla="*/ 23 w 173"/>
                <a:gd name="T13" fmla="*/ 55 h 79"/>
                <a:gd name="T14" fmla="*/ 6 w 173"/>
                <a:gd name="T15" fmla="*/ 53 h 79"/>
                <a:gd name="T16" fmla="*/ 0 w 173"/>
                <a:gd name="T17" fmla="*/ 51 h 79"/>
                <a:gd name="T18" fmla="*/ 10 w 173"/>
                <a:gd name="T19" fmla="*/ 43 h 79"/>
                <a:gd name="T20" fmla="*/ 27 w 173"/>
                <a:gd name="T21" fmla="*/ 40 h 79"/>
                <a:gd name="T22" fmla="*/ 23 w 173"/>
                <a:gd name="T23" fmla="*/ 34 h 79"/>
                <a:gd name="T24" fmla="*/ 14 w 173"/>
                <a:gd name="T25" fmla="*/ 34 h 79"/>
                <a:gd name="T26" fmla="*/ 19 w 173"/>
                <a:gd name="T27" fmla="*/ 19 h 79"/>
                <a:gd name="T28" fmla="*/ 27 w 173"/>
                <a:gd name="T29" fmla="*/ 11 h 79"/>
                <a:gd name="T30" fmla="*/ 33 w 173"/>
                <a:gd name="T31" fmla="*/ 7 h 79"/>
                <a:gd name="T32" fmla="*/ 38 w 173"/>
                <a:gd name="T33" fmla="*/ 5 h 79"/>
                <a:gd name="T34" fmla="*/ 46 w 173"/>
                <a:gd name="T35" fmla="*/ 9 h 79"/>
                <a:gd name="T36" fmla="*/ 55 w 173"/>
                <a:gd name="T37" fmla="*/ 15 h 79"/>
                <a:gd name="T38" fmla="*/ 70 w 173"/>
                <a:gd name="T39" fmla="*/ 19 h 79"/>
                <a:gd name="T40" fmla="*/ 86 w 173"/>
                <a:gd name="T41" fmla="*/ 30 h 79"/>
                <a:gd name="T42" fmla="*/ 106 w 173"/>
                <a:gd name="T43" fmla="*/ 40 h 79"/>
                <a:gd name="T44" fmla="*/ 120 w 173"/>
                <a:gd name="T45" fmla="*/ 40 h 79"/>
                <a:gd name="T46" fmla="*/ 118 w 173"/>
                <a:gd name="T47" fmla="*/ 32 h 79"/>
                <a:gd name="T48" fmla="*/ 118 w 173"/>
                <a:gd name="T49" fmla="*/ 26 h 79"/>
                <a:gd name="T50" fmla="*/ 114 w 173"/>
                <a:gd name="T51" fmla="*/ 21 h 79"/>
                <a:gd name="T52" fmla="*/ 106 w 173"/>
                <a:gd name="T53" fmla="*/ 13 h 79"/>
                <a:gd name="T54" fmla="*/ 106 w 173"/>
                <a:gd name="T55" fmla="*/ 7 h 79"/>
                <a:gd name="T56" fmla="*/ 125 w 173"/>
                <a:gd name="T57" fmla="*/ 0 h 79"/>
                <a:gd name="T58" fmla="*/ 131 w 173"/>
                <a:gd name="T59" fmla="*/ 13 h 79"/>
                <a:gd name="T60" fmla="*/ 140 w 173"/>
                <a:gd name="T61" fmla="*/ 21 h 79"/>
                <a:gd name="T62" fmla="*/ 142 w 173"/>
                <a:gd name="T63" fmla="*/ 26 h 79"/>
                <a:gd name="T64" fmla="*/ 148 w 173"/>
                <a:gd name="T65" fmla="*/ 30 h 79"/>
                <a:gd name="T66" fmla="*/ 154 w 173"/>
                <a:gd name="T67" fmla="*/ 22 h 79"/>
                <a:gd name="T68" fmla="*/ 163 w 173"/>
                <a:gd name="T69" fmla="*/ 21 h 79"/>
                <a:gd name="T70" fmla="*/ 169 w 173"/>
                <a:gd name="T71" fmla="*/ 22 h 79"/>
                <a:gd name="T72" fmla="*/ 171 w 173"/>
                <a:gd name="T73" fmla="*/ 38 h 79"/>
                <a:gd name="T74" fmla="*/ 165 w 173"/>
                <a:gd name="T75" fmla="*/ 47 h 79"/>
                <a:gd name="T76" fmla="*/ 139 w 173"/>
                <a:gd name="T77" fmla="*/ 57 h 79"/>
                <a:gd name="T78" fmla="*/ 110 w 173"/>
                <a:gd name="T79" fmla="*/ 68 h 79"/>
                <a:gd name="T80" fmla="*/ 97 w 173"/>
                <a:gd name="T81" fmla="*/ 72 h 79"/>
                <a:gd name="T82" fmla="*/ 65 w 173"/>
                <a:gd name="T83" fmla="*/ 79 h 79"/>
                <a:gd name="T84" fmla="*/ 50 w 173"/>
                <a:gd name="T85" fmla="*/ 77 h 79"/>
                <a:gd name="T86" fmla="*/ 50 w 173"/>
                <a:gd name="T87" fmla="*/ 72 h 79"/>
                <a:gd name="T88" fmla="*/ 53 w 173"/>
                <a:gd name="T89" fmla="*/ 64 h 79"/>
                <a:gd name="T90" fmla="*/ 72 w 173"/>
                <a:gd name="T91" fmla="*/ 57 h 79"/>
                <a:gd name="T92" fmla="*/ 87 w 173"/>
                <a:gd name="T93" fmla="*/ 57 h 79"/>
                <a:gd name="T94" fmla="*/ 87 w 173"/>
                <a:gd name="T95" fmla="*/ 57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73" h="79">
                  <a:moveTo>
                    <a:pt x="87" y="57"/>
                  </a:moveTo>
                  <a:lnTo>
                    <a:pt x="87" y="57"/>
                  </a:lnTo>
                  <a:lnTo>
                    <a:pt x="86" y="55"/>
                  </a:lnTo>
                  <a:lnTo>
                    <a:pt x="80" y="55"/>
                  </a:lnTo>
                  <a:lnTo>
                    <a:pt x="70" y="55"/>
                  </a:lnTo>
                  <a:lnTo>
                    <a:pt x="67" y="55"/>
                  </a:lnTo>
                  <a:lnTo>
                    <a:pt x="61" y="53"/>
                  </a:lnTo>
                  <a:lnTo>
                    <a:pt x="59" y="51"/>
                  </a:lnTo>
                  <a:lnTo>
                    <a:pt x="57" y="47"/>
                  </a:lnTo>
                  <a:lnTo>
                    <a:pt x="57" y="47"/>
                  </a:lnTo>
                  <a:lnTo>
                    <a:pt x="55" y="47"/>
                  </a:lnTo>
                  <a:lnTo>
                    <a:pt x="52" y="47"/>
                  </a:lnTo>
                  <a:lnTo>
                    <a:pt x="52" y="47"/>
                  </a:lnTo>
                  <a:lnTo>
                    <a:pt x="50" y="51"/>
                  </a:lnTo>
                  <a:lnTo>
                    <a:pt x="50" y="53"/>
                  </a:lnTo>
                  <a:lnTo>
                    <a:pt x="46" y="57"/>
                  </a:lnTo>
                  <a:lnTo>
                    <a:pt x="44" y="57"/>
                  </a:lnTo>
                  <a:lnTo>
                    <a:pt x="38" y="57"/>
                  </a:lnTo>
                  <a:lnTo>
                    <a:pt x="33" y="57"/>
                  </a:lnTo>
                  <a:lnTo>
                    <a:pt x="33" y="57"/>
                  </a:lnTo>
                  <a:lnTo>
                    <a:pt x="23" y="55"/>
                  </a:lnTo>
                  <a:lnTo>
                    <a:pt x="16" y="55"/>
                  </a:lnTo>
                  <a:lnTo>
                    <a:pt x="10" y="55"/>
                  </a:lnTo>
                  <a:lnTo>
                    <a:pt x="6" y="53"/>
                  </a:lnTo>
                  <a:lnTo>
                    <a:pt x="2" y="51"/>
                  </a:lnTo>
                  <a:lnTo>
                    <a:pt x="0" y="51"/>
                  </a:lnTo>
                  <a:lnTo>
                    <a:pt x="0" y="51"/>
                  </a:lnTo>
                  <a:lnTo>
                    <a:pt x="4" y="47"/>
                  </a:lnTo>
                  <a:lnTo>
                    <a:pt x="6" y="43"/>
                  </a:lnTo>
                  <a:lnTo>
                    <a:pt x="10" y="43"/>
                  </a:lnTo>
                  <a:lnTo>
                    <a:pt x="16" y="43"/>
                  </a:lnTo>
                  <a:lnTo>
                    <a:pt x="23" y="40"/>
                  </a:lnTo>
                  <a:lnTo>
                    <a:pt x="27" y="40"/>
                  </a:lnTo>
                  <a:lnTo>
                    <a:pt x="31" y="38"/>
                  </a:lnTo>
                  <a:lnTo>
                    <a:pt x="31" y="38"/>
                  </a:lnTo>
                  <a:lnTo>
                    <a:pt x="23" y="34"/>
                  </a:lnTo>
                  <a:lnTo>
                    <a:pt x="18" y="34"/>
                  </a:lnTo>
                  <a:lnTo>
                    <a:pt x="14" y="34"/>
                  </a:lnTo>
                  <a:lnTo>
                    <a:pt x="14" y="34"/>
                  </a:lnTo>
                  <a:lnTo>
                    <a:pt x="16" y="28"/>
                  </a:lnTo>
                  <a:lnTo>
                    <a:pt x="18" y="24"/>
                  </a:lnTo>
                  <a:lnTo>
                    <a:pt x="19" y="19"/>
                  </a:lnTo>
                  <a:lnTo>
                    <a:pt x="21" y="15"/>
                  </a:lnTo>
                  <a:lnTo>
                    <a:pt x="21" y="15"/>
                  </a:lnTo>
                  <a:lnTo>
                    <a:pt x="27" y="11"/>
                  </a:lnTo>
                  <a:lnTo>
                    <a:pt x="29" y="7"/>
                  </a:lnTo>
                  <a:lnTo>
                    <a:pt x="29" y="7"/>
                  </a:lnTo>
                  <a:lnTo>
                    <a:pt x="33" y="7"/>
                  </a:lnTo>
                  <a:lnTo>
                    <a:pt x="38" y="7"/>
                  </a:lnTo>
                  <a:lnTo>
                    <a:pt x="38" y="7"/>
                  </a:lnTo>
                  <a:lnTo>
                    <a:pt x="38" y="5"/>
                  </a:lnTo>
                  <a:lnTo>
                    <a:pt x="42" y="5"/>
                  </a:lnTo>
                  <a:lnTo>
                    <a:pt x="44" y="5"/>
                  </a:lnTo>
                  <a:lnTo>
                    <a:pt x="46" y="9"/>
                  </a:lnTo>
                  <a:lnTo>
                    <a:pt x="50" y="13"/>
                  </a:lnTo>
                  <a:lnTo>
                    <a:pt x="55" y="15"/>
                  </a:lnTo>
                  <a:lnTo>
                    <a:pt x="55" y="15"/>
                  </a:lnTo>
                  <a:lnTo>
                    <a:pt x="59" y="17"/>
                  </a:lnTo>
                  <a:lnTo>
                    <a:pt x="65" y="19"/>
                  </a:lnTo>
                  <a:lnTo>
                    <a:pt x="70" y="19"/>
                  </a:lnTo>
                  <a:lnTo>
                    <a:pt x="76" y="22"/>
                  </a:lnTo>
                  <a:lnTo>
                    <a:pt x="76" y="22"/>
                  </a:lnTo>
                  <a:lnTo>
                    <a:pt x="86" y="30"/>
                  </a:lnTo>
                  <a:lnTo>
                    <a:pt x="95" y="36"/>
                  </a:lnTo>
                  <a:lnTo>
                    <a:pt x="101" y="40"/>
                  </a:lnTo>
                  <a:lnTo>
                    <a:pt x="106" y="40"/>
                  </a:lnTo>
                  <a:lnTo>
                    <a:pt x="112" y="40"/>
                  </a:lnTo>
                  <a:lnTo>
                    <a:pt x="120" y="40"/>
                  </a:lnTo>
                  <a:lnTo>
                    <a:pt x="120" y="40"/>
                  </a:lnTo>
                  <a:lnTo>
                    <a:pt x="122" y="36"/>
                  </a:lnTo>
                  <a:lnTo>
                    <a:pt x="122" y="36"/>
                  </a:lnTo>
                  <a:lnTo>
                    <a:pt x="118" y="32"/>
                  </a:lnTo>
                  <a:lnTo>
                    <a:pt x="112" y="28"/>
                  </a:lnTo>
                  <a:lnTo>
                    <a:pt x="112" y="28"/>
                  </a:lnTo>
                  <a:lnTo>
                    <a:pt x="118" y="26"/>
                  </a:lnTo>
                  <a:lnTo>
                    <a:pt x="118" y="26"/>
                  </a:lnTo>
                  <a:lnTo>
                    <a:pt x="116" y="22"/>
                  </a:lnTo>
                  <a:lnTo>
                    <a:pt x="114" y="21"/>
                  </a:lnTo>
                  <a:lnTo>
                    <a:pt x="110" y="19"/>
                  </a:lnTo>
                  <a:lnTo>
                    <a:pt x="108" y="17"/>
                  </a:lnTo>
                  <a:lnTo>
                    <a:pt x="106" y="13"/>
                  </a:lnTo>
                  <a:lnTo>
                    <a:pt x="106" y="11"/>
                  </a:lnTo>
                  <a:lnTo>
                    <a:pt x="106" y="7"/>
                  </a:lnTo>
                  <a:lnTo>
                    <a:pt x="106" y="7"/>
                  </a:lnTo>
                  <a:lnTo>
                    <a:pt x="110" y="5"/>
                  </a:lnTo>
                  <a:lnTo>
                    <a:pt x="116" y="2"/>
                  </a:lnTo>
                  <a:lnTo>
                    <a:pt x="125" y="0"/>
                  </a:lnTo>
                  <a:lnTo>
                    <a:pt x="125" y="0"/>
                  </a:lnTo>
                  <a:lnTo>
                    <a:pt x="127" y="5"/>
                  </a:lnTo>
                  <a:lnTo>
                    <a:pt x="131" y="13"/>
                  </a:lnTo>
                  <a:lnTo>
                    <a:pt x="135" y="19"/>
                  </a:lnTo>
                  <a:lnTo>
                    <a:pt x="139" y="19"/>
                  </a:lnTo>
                  <a:lnTo>
                    <a:pt x="140" y="21"/>
                  </a:lnTo>
                  <a:lnTo>
                    <a:pt x="140" y="21"/>
                  </a:lnTo>
                  <a:lnTo>
                    <a:pt x="140" y="22"/>
                  </a:lnTo>
                  <a:lnTo>
                    <a:pt x="142" y="26"/>
                  </a:lnTo>
                  <a:lnTo>
                    <a:pt x="146" y="26"/>
                  </a:lnTo>
                  <a:lnTo>
                    <a:pt x="146" y="28"/>
                  </a:lnTo>
                  <a:lnTo>
                    <a:pt x="148" y="30"/>
                  </a:lnTo>
                  <a:lnTo>
                    <a:pt x="150" y="28"/>
                  </a:lnTo>
                  <a:lnTo>
                    <a:pt x="152" y="26"/>
                  </a:lnTo>
                  <a:lnTo>
                    <a:pt x="154" y="22"/>
                  </a:lnTo>
                  <a:lnTo>
                    <a:pt x="154" y="22"/>
                  </a:lnTo>
                  <a:lnTo>
                    <a:pt x="161" y="22"/>
                  </a:lnTo>
                  <a:lnTo>
                    <a:pt x="163" y="21"/>
                  </a:lnTo>
                  <a:lnTo>
                    <a:pt x="165" y="22"/>
                  </a:lnTo>
                  <a:lnTo>
                    <a:pt x="169" y="22"/>
                  </a:lnTo>
                  <a:lnTo>
                    <a:pt x="169" y="22"/>
                  </a:lnTo>
                  <a:lnTo>
                    <a:pt x="171" y="26"/>
                  </a:lnTo>
                  <a:lnTo>
                    <a:pt x="173" y="32"/>
                  </a:lnTo>
                  <a:lnTo>
                    <a:pt x="171" y="38"/>
                  </a:lnTo>
                  <a:lnTo>
                    <a:pt x="169" y="43"/>
                  </a:lnTo>
                  <a:lnTo>
                    <a:pt x="165" y="47"/>
                  </a:lnTo>
                  <a:lnTo>
                    <a:pt x="165" y="47"/>
                  </a:lnTo>
                  <a:lnTo>
                    <a:pt x="159" y="51"/>
                  </a:lnTo>
                  <a:lnTo>
                    <a:pt x="152" y="53"/>
                  </a:lnTo>
                  <a:lnTo>
                    <a:pt x="139" y="57"/>
                  </a:lnTo>
                  <a:lnTo>
                    <a:pt x="123" y="60"/>
                  </a:lnTo>
                  <a:lnTo>
                    <a:pt x="118" y="64"/>
                  </a:lnTo>
                  <a:lnTo>
                    <a:pt x="110" y="68"/>
                  </a:lnTo>
                  <a:lnTo>
                    <a:pt x="110" y="68"/>
                  </a:lnTo>
                  <a:lnTo>
                    <a:pt x="106" y="68"/>
                  </a:lnTo>
                  <a:lnTo>
                    <a:pt x="97" y="72"/>
                  </a:lnTo>
                  <a:lnTo>
                    <a:pt x="87" y="75"/>
                  </a:lnTo>
                  <a:lnTo>
                    <a:pt x="76" y="77"/>
                  </a:lnTo>
                  <a:lnTo>
                    <a:pt x="65" y="79"/>
                  </a:lnTo>
                  <a:lnTo>
                    <a:pt x="57" y="79"/>
                  </a:lnTo>
                  <a:lnTo>
                    <a:pt x="53" y="77"/>
                  </a:lnTo>
                  <a:lnTo>
                    <a:pt x="50" y="77"/>
                  </a:lnTo>
                  <a:lnTo>
                    <a:pt x="50" y="74"/>
                  </a:lnTo>
                  <a:lnTo>
                    <a:pt x="50" y="72"/>
                  </a:lnTo>
                  <a:lnTo>
                    <a:pt x="50" y="72"/>
                  </a:lnTo>
                  <a:lnTo>
                    <a:pt x="50" y="68"/>
                  </a:lnTo>
                  <a:lnTo>
                    <a:pt x="50" y="68"/>
                  </a:lnTo>
                  <a:lnTo>
                    <a:pt x="53" y="64"/>
                  </a:lnTo>
                  <a:lnTo>
                    <a:pt x="59" y="60"/>
                  </a:lnTo>
                  <a:lnTo>
                    <a:pt x="67" y="57"/>
                  </a:lnTo>
                  <a:lnTo>
                    <a:pt x="72" y="57"/>
                  </a:lnTo>
                  <a:lnTo>
                    <a:pt x="78" y="55"/>
                  </a:lnTo>
                  <a:lnTo>
                    <a:pt x="84" y="55"/>
                  </a:lnTo>
                  <a:lnTo>
                    <a:pt x="87" y="57"/>
                  </a:lnTo>
                  <a:lnTo>
                    <a:pt x="87" y="57"/>
                  </a:lnTo>
                  <a:lnTo>
                    <a:pt x="87" y="57"/>
                  </a:lnTo>
                  <a:lnTo>
                    <a:pt x="87" y="57"/>
                  </a:lnTo>
                  <a:close/>
                </a:path>
              </a:pathLst>
            </a:custGeom>
            <a:solidFill>
              <a:schemeClr val="bg1">
                <a:lumMod val="85000"/>
              </a:schemeClr>
            </a:solidFill>
            <a:ln w="635" cap="rnd">
              <a:solidFill>
                <a:schemeClr val="bg1">
                  <a:alpha val="17000"/>
                </a:schemeClr>
              </a:solidFill>
              <a:prstDash val="solid"/>
              <a:round/>
              <a:headEnd/>
              <a:tailEnd/>
            </a:ln>
          </p:spPr>
          <p:txBody>
            <a:bodyPr lIns="81617" tIns="40809" rIns="81617" bIns="40809"/>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30" name="Freeform 429">
              <a:extLst>
                <a:ext uri="{FF2B5EF4-FFF2-40B4-BE49-F238E27FC236}">
                  <a16:creationId xmlns:a16="http://schemas.microsoft.com/office/drawing/2014/main" id="{9F05481C-BCC3-4C40-A556-CE5FC949393C}"/>
                </a:ext>
              </a:extLst>
            </p:cNvPr>
            <p:cNvSpPr>
              <a:spLocks/>
            </p:cNvSpPr>
            <p:nvPr userDrawn="1"/>
          </p:nvSpPr>
          <p:spPr bwMode="auto">
            <a:xfrm>
              <a:off x="6209045" y="1398619"/>
              <a:ext cx="372537" cy="200488"/>
            </a:xfrm>
            <a:custGeom>
              <a:avLst/>
              <a:gdLst>
                <a:gd name="T0" fmla="*/ 76 w 244"/>
                <a:gd name="T1" fmla="*/ 97 h 154"/>
                <a:gd name="T2" fmla="*/ 25 w 244"/>
                <a:gd name="T3" fmla="*/ 101 h 154"/>
                <a:gd name="T4" fmla="*/ 9 w 244"/>
                <a:gd name="T5" fmla="*/ 99 h 154"/>
                <a:gd name="T6" fmla="*/ 6 w 244"/>
                <a:gd name="T7" fmla="*/ 87 h 154"/>
                <a:gd name="T8" fmla="*/ 23 w 244"/>
                <a:gd name="T9" fmla="*/ 80 h 154"/>
                <a:gd name="T10" fmla="*/ 38 w 244"/>
                <a:gd name="T11" fmla="*/ 74 h 154"/>
                <a:gd name="T12" fmla="*/ 6 w 244"/>
                <a:gd name="T13" fmla="*/ 72 h 154"/>
                <a:gd name="T14" fmla="*/ 0 w 244"/>
                <a:gd name="T15" fmla="*/ 63 h 154"/>
                <a:gd name="T16" fmla="*/ 6 w 244"/>
                <a:gd name="T17" fmla="*/ 42 h 154"/>
                <a:gd name="T18" fmla="*/ 23 w 244"/>
                <a:gd name="T19" fmla="*/ 29 h 154"/>
                <a:gd name="T20" fmla="*/ 53 w 244"/>
                <a:gd name="T21" fmla="*/ 15 h 154"/>
                <a:gd name="T22" fmla="*/ 59 w 244"/>
                <a:gd name="T23" fmla="*/ 23 h 154"/>
                <a:gd name="T24" fmla="*/ 66 w 244"/>
                <a:gd name="T25" fmla="*/ 33 h 154"/>
                <a:gd name="T26" fmla="*/ 85 w 244"/>
                <a:gd name="T27" fmla="*/ 27 h 154"/>
                <a:gd name="T28" fmla="*/ 95 w 244"/>
                <a:gd name="T29" fmla="*/ 36 h 154"/>
                <a:gd name="T30" fmla="*/ 102 w 244"/>
                <a:gd name="T31" fmla="*/ 44 h 154"/>
                <a:gd name="T32" fmla="*/ 110 w 244"/>
                <a:gd name="T33" fmla="*/ 38 h 154"/>
                <a:gd name="T34" fmla="*/ 123 w 244"/>
                <a:gd name="T35" fmla="*/ 38 h 154"/>
                <a:gd name="T36" fmla="*/ 117 w 244"/>
                <a:gd name="T37" fmla="*/ 33 h 154"/>
                <a:gd name="T38" fmla="*/ 129 w 244"/>
                <a:gd name="T39" fmla="*/ 33 h 154"/>
                <a:gd name="T40" fmla="*/ 144 w 244"/>
                <a:gd name="T41" fmla="*/ 48 h 154"/>
                <a:gd name="T42" fmla="*/ 155 w 244"/>
                <a:gd name="T43" fmla="*/ 63 h 154"/>
                <a:gd name="T44" fmla="*/ 159 w 244"/>
                <a:gd name="T45" fmla="*/ 50 h 154"/>
                <a:gd name="T46" fmla="*/ 149 w 244"/>
                <a:gd name="T47" fmla="*/ 29 h 154"/>
                <a:gd name="T48" fmla="*/ 151 w 244"/>
                <a:gd name="T49" fmla="*/ 15 h 154"/>
                <a:gd name="T50" fmla="*/ 165 w 244"/>
                <a:gd name="T51" fmla="*/ 17 h 154"/>
                <a:gd name="T52" fmla="*/ 172 w 244"/>
                <a:gd name="T53" fmla="*/ 4 h 154"/>
                <a:gd name="T54" fmla="*/ 193 w 244"/>
                <a:gd name="T55" fmla="*/ 2 h 154"/>
                <a:gd name="T56" fmla="*/ 202 w 244"/>
                <a:gd name="T57" fmla="*/ 8 h 154"/>
                <a:gd name="T58" fmla="*/ 193 w 244"/>
                <a:gd name="T59" fmla="*/ 21 h 154"/>
                <a:gd name="T60" fmla="*/ 185 w 244"/>
                <a:gd name="T61" fmla="*/ 27 h 154"/>
                <a:gd name="T62" fmla="*/ 193 w 244"/>
                <a:gd name="T63" fmla="*/ 46 h 154"/>
                <a:gd name="T64" fmla="*/ 202 w 244"/>
                <a:gd name="T65" fmla="*/ 74 h 154"/>
                <a:gd name="T66" fmla="*/ 214 w 244"/>
                <a:gd name="T67" fmla="*/ 93 h 154"/>
                <a:gd name="T68" fmla="*/ 235 w 244"/>
                <a:gd name="T69" fmla="*/ 102 h 154"/>
                <a:gd name="T70" fmla="*/ 242 w 244"/>
                <a:gd name="T71" fmla="*/ 112 h 154"/>
                <a:gd name="T72" fmla="*/ 236 w 244"/>
                <a:gd name="T73" fmla="*/ 118 h 154"/>
                <a:gd name="T74" fmla="*/ 229 w 244"/>
                <a:gd name="T75" fmla="*/ 123 h 154"/>
                <a:gd name="T76" fmla="*/ 233 w 244"/>
                <a:gd name="T77" fmla="*/ 135 h 154"/>
                <a:gd name="T78" fmla="*/ 223 w 244"/>
                <a:gd name="T79" fmla="*/ 142 h 154"/>
                <a:gd name="T80" fmla="*/ 195 w 244"/>
                <a:gd name="T81" fmla="*/ 142 h 154"/>
                <a:gd name="T82" fmla="*/ 178 w 244"/>
                <a:gd name="T83" fmla="*/ 135 h 154"/>
                <a:gd name="T84" fmla="*/ 166 w 244"/>
                <a:gd name="T85" fmla="*/ 137 h 154"/>
                <a:gd name="T86" fmla="*/ 140 w 244"/>
                <a:gd name="T87" fmla="*/ 146 h 154"/>
                <a:gd name="T88" fmla="*/ 108 w 244"/>
                <a:gd name="T89" fmla="*/ 152 h 154"/>
                <a:gd name="T90" fmla="*/ 76 w 244"/>
                <a:gd name="T91" fmla="*/ 154 h 154"/>
                <a:gd name="T92" fmla="*/ 72 w 244"/>
                <a:gd name="T93" fmla="*/ 137 h 154"/>
                <a:gd name="T94" fmla="*/ 28 w 244"/>
                <a:gd name="T95" fmla="*/ 129 h 154"/>
                <a:gd name="T96" fmla="*/ 13 w 244"/>
                <a:gd name="T97" fmla="*/ 127 h 154"/>
                <a:gd name="T98" fmla="*/ 11 w 244"/>
                <a:gd name="T99" fmla="*/ 118 h 154"/>
                <a:gd name="T100" fmla="*/ 23 w 244"/>
                <a:gd name="T101" fmla="*/ 112 h 154"/>
                <a:gd name="T102" fmla="*/ 34 w 244"/>
                <a:gd name="T103" fmla="*/ 106 h 154"/>
                <a:gd name="T104" fmla="*/ 61 w 244"/>
                <a:gd name="T105" fmla="*/ 108 h 154"/>
                <a:gd name="T106" fmla="*/ 91 w 244"/>
                <a:gd name="T107" fmla="*/ 10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44" h="154">
                  <a:moveTo>
                    <a:pt x="91" y="104"/>
                  </a:moveTo>
                  <a:lnTo>
                    <a:pt x="91" y="104"/>
                  </a:lnTo>
                  <a:lnTo>
                    <a:pt x="83" y="101"/>
                  </a:lnTo>
                  <a:lnTo>
                    <a:pt x="76" y="97"/>
                  </a:lnTo>
                  <a:lnTo>
                    <a:pt x="66" y="97"/>
                  </a:lnTo>
                  <a:lnTo>
                    <a:pt x="59" y="97"/>
                  </a:lnTo>
                  <a:lnTo>
                    <a:pt x="40" y="99"/>
                  </a:lnTo>
                  <a:lnTo>
                    <a:pt x="25" y="101"/>
                  </a:lnTo>
                  <a:lnTo>
                    <a:pt x="25" y="101"/>
                  </a:lnTo>
                  <a:lnTo>
                    <a:pt x="17" y="101"/>
                  </a:lnTo>
                  <a:lnTo>
                    <a:pt x="13" y="101"/>
                  </a:lnTo>
                  <a:lnTo>
                    <a:pt x="9" y="99"/>
                  </a:lnTo>
                  <a:lnTo>
                    <a:pt x="6" y="97"/>
                  </a:lnTo>
                  <a:lnTo>
                    <a:pt x="6" y="95"/>
                  </a:lnTo>
                  <a:lnTo>
                    <a:pt x="6" y="91"/>
                  </a:lnTo>
                  <a:lnTo>
                    <a:pt x="6" y="87"/>
                  </a:lnTo>
                  <a:lnTo>
                    <a:pt x="6" y="87"/>
                  </a:lnTo>
                  <a:lnTo>
                    <a:pt x="9" y="84"/>
                  </a:lnTo>
                  <a:lnTo>
                    <a:pt x="13" y="84"/>
                  </a:lnTo>
                  <a:lnTo>
                    <a:pt x="23" y="80"/>
                  </a:lnTo>
                  <a:lnTo>
                    <a:pt x="32" y="80"/>
                  </a:lnTo>
                  <a:lnTo>
                    <a:pt x="34" y="76"/>
                  </a:lnTo>
                  <a:lnTo>
                    <a:pt x="38" y="74"/>
                  </a:lnTo>
                  <a:lnTo>
                    <a:pt x="38" y="74"/>
                  </a:lnTo>
                  <a:lnTo>
                    <a:pt x="23" y="74"/>
                  </a:lnTo>
                  <a:lnTo>
                    <a:pt x="11" y="74"/>
                  </a:lnTo>
                  <a:lnTo>
                    <a:pt x="6" y="72"/>
                  </a:lnTo>
                  <a:lnTo>
                    <a:pt x="6" y="72"/>
                  </a:lnTo>
                  <a:lnTo>
                    <a:pt x="4" y="70"/>
                  </a:lnTo>
                  <a:lnTo>
                    <a:pt x="2" y="68"/>
                  </a:lnTo>
                  <a:lnTo>
                    <a:pt x="2" y="67"/>
                  </a:lnTo>
                  <a:lnTo>
                    <a:pt x="0" y="63"/>
                  </a:lnTo>
                  <a:lnTo>
                    <a:pt x="0" y="55"/>
                  </a:lnTo>
                  <a:lnTo>
                    <a:pt x="2" y="50"/>
                  </a:lnTo>
                  <a:lnTo>
                    <a:pt x="2" y="50"/>
                  </a:lnTo>
                  <a:lnTo>
                    <a:pt x="6" y="42"/>
                  </a:lnTo>
                  <a:lnTo>
                    <a:pt x="11" y="36"/>
                  </a:lnTo>
                  <a:lnTo>
                    <a:pt x="17" y="33"/>
                  </a:lnTo>
                  <a:lnTo>
                    <a:pt x="23" y="29"/>
                  </a:lnTo>
                  <a:lnTo>
                    <a:pt x="23" y="29"/>
                  </a:lnTo>
                  <a:lnTo>
                    <a:pt x="36" y="21"/>
                  </a:lnTo>
                  <a:lnTo>
                    <a:pt x="42" y="19"/>
                  </a:lnTo>
                  <a:lnTo>
                    <a:pt x="47" y="17"/>
                  </a:lnTo>
                  <a:lnTo>
                    <a:pt x="53" y="15"/>
                  </a:lnTo>
                  <a:lnTo>
                    <a:pt x="55" y="17"/>
                  </a:lnTo>
                  <a:lnTo>
                    <a:pt x="55" y="17"/>
                  </a:lnTo>
                  <a:lnTo>
                    <a:pt x="57" y="21"/>
                  </a:lnTo>
                  <a:lnTo>
                    <a:pt x="59" y="23"/>
                  </a:lnTo>
                  <a:lnTo>
                    <a:pt x="55" y="33"/>
                  </a:lnTo>
                  <a:lnTo>
                    <a:pt x="55" y="33"/>
                  </a:lnTo>
                  <a:lnTo>
                    <a:pt x="61" y="33"/>
                  </a:lnTo>
                  <a:lnTo>
                    <a:pt x="66" y="33"/>
                  </a:lnTo>
                  <a:lnTo>
                    <a:pt x="70" y="33"/>
                  </a:lnTo>
                  <a:lnTo>
                    <a:pt x="76" y="29"/>
                  </a:lnTo>
                  <a:lnTo>
                    <a:pt x="79" y="29"/>
                  </a:lnTo>
                  <a:lnTo>
                    <a:pt x="85" y="27"/>
                  </a:lnTo>
                  <a:lnTo>
                    <a:pt x="89" y="29"/>
                  </a:lnTo>
                  <a:lnTo>
                    <a:pt x="96" y="31"/>
                  </a:lnTo>
                  <a:lnTo>
                    <a:pt x="96" y="31"/>
                  </a:lnTo>
                  <a:lnTo>
                    <a:pt x="95" y="36"/>
                  </a:lnTo>
                  <a:lnTo>
                    <a:pt x="96" y="42"/>
                  </a:lnTo>
                  <a:lnTo>
                    <a:pt x="98" y="42"/>
                  </a:lnTo>
                  <a:lnTo>
                    <a:pt x="102" y="44"/>
                  </a:lnTo>
                  <a:lnTo>
                    <a:pt x="102" y="44"/>
                  </a:lnTo>
                  <a:lnTo>
                    <a:pt x="104" y="44"/>
                  </a:lnTo>
                  <a:lnTo>
                    <a:pt x="106" y="42"/>
                  </a:lnTo>
                  <a:lnTo>
                    <a:pt x="110" y="38"/>
                  </a:lnTo>
                  <a:lnTo>
                    <a:pt x="110" y="38"/>
                  </a:lnTo>
                  <a:lnTo>
                    <a:pt x="114" y="38"/>
                  </a:lnTo>
                  <a:lnTo>
                    <a:pt x="117" y="38"/>
                  </a:lnTo>
                  <a:lnTo>
                    <a:pt x="123" y="38"/>
                  </a:lnTo>
                  <a:lnTo>
                    <a:pt x="123" y="38"/>
                  </a:lnTo>
                  <a:lnTo>
                    <a:pt x="121" y="34"/>
                  </a:lnTo>
                  <a:lnTo>
                    <a:pt x="119" y="33"/>
                  </a:lnTo>
                  <a:lnTo>
                    <a:pt x="117" y="33"/>
                  </a:lnTo>
                  <a:lnTo>
                    <a:pt x="117" y="33"/>
                  </a:lnTo>
                  <a:lnTo>
                    <a:pt x="117" y="29"/>
                  </a:lnTo>
                  <a:lnTo>
                    <a:pt x="117" y="29"/>
                  </a:lnTo>
                  <a:lnTo>
                    <a:pt x="123" y="29"/>
                  </a:lnTo>
                  <a:lnTo>
                    <a:pt x="129" y="33"/>
                  </a:lnTo>
                  <a:lnTo>
                    <a:pt x="136" y="34"/>
                  </a:lnTo>
                  <a:lnTo>
                    <a:pt x="140" y="42"/>
                  </a:lnTo>
                  <a:lnTo>
                    <a:pt x="140" y="42"/>
                  </a:lnTo>
                  <a:lnTo>
                    <a:pt x="144" y="48"/>
                  </a:lnTo>
                  <a:lnTo>
                    <a:pt x="148" y="55"/>
                  </a:lnTo>
                  <a:lnTo>
                    <a:pt x="149" y="59"/>
                  </a:lnTo>
                  <a:lnTo>
                    <a:pt x="151" y="63"/>
                  </a:lnTo>
                  <a:lnTo>
                    <a:pt x="155" y="63"/>
                  </a:lnTo>
                  <a:lnTo>
                    <a:pt x="159" y="61"/>
                  </a:lnTo>
                  <a:lnTo>
                    <a:pt x="159" y="61"/>
                  </a:lnTo>
                  <a:lnTo>
                    <a:pt x="159" y="55"/>
                  </a:lnTo>
                  <a:lnTo>
                    <a:pt x="159" y="50"/>
                  </a:lnTo>
                  <a:lnTo>
                    <a:pt x="155" y="46"/>
                  </a:lnTo>
                  <a:lnTo>
                    <a:pt x="155" y="42"/>
                  </a:lnTo>
                  <a:lnTo>
                    <a:pt x="151" y="34"/>
                  </a:lnTo>
                  <a:lnTo>
                    <a:pt x="149" y="29"/>
                  </a:lnTo>
                  <a:lnTo>
                    <a:pt x="148" y="25"/>
                  </a:lnTo>
                  <a:lnTo>
                    <a:pt x="148" y="25"/>
                  </a:lnTo>
                  <a:lnTo>
                    <a:pt x="149" y="19"/>
                  </a:lnTo>
                  <a:lnTo>
                    <a:pt x="151" y="15"/>
                  </a:lnTo>
                  <a:lnTo>
                    <a:pt x="153" y="14"/>
                  </a:lnTo>
                  <a:lnTo>
                    <a:pt x="157" y="14"/>
                  </a:lnTo>
                  <a:lnTo>
                    <a:pt x="161" y="15"/>
                  </a:lnTo>
                  <a:lnTo>
                    <a:pt x="165" y="17"/>
                  </a:lnTo>
                  <a:lnTo>
                    <a:pt x="172" y="21"/>
                  </a:lnTo>
                  <a:lnTo>
                    <a:pt x="172" y="21"/>
                  </a:lnTo>
                  <a:lnTo>
                    <a:pt x="172" y="12"/>
                  </a:lnTo>
                  <a:lnTo>
                    <a:pt x="172" y="4"/>
                  </a:lnTo>
                  <a:lnTo>
                    <a:pt x="172" y="4"/>
                  </a:lnTo>
                  <a:lnTo>
                    <a:pt x="178" y="2"/>
                  </a:lnTo>
                  <a:lnTo>
                    <a:pt x="185" y="0"/>
                  </a:lnTo>
                  <a:lnTo>
                    <a:pt x="193" y="2"/>
                  </a:lnTo>
                  <a:lnTo>
                    <a:pt x="197" y="4"/>
                  </a:lnTo>
                  <a:lnTo>
                    <a:pt x="201" y="4"/>
                  </a:lnTo>
                  <a:lnTo>
                    <a:pt x="201" y="4"/>
                  </a:lnTo>
                  <a:lnTo>
                    <a:pt x="202" y="8"/>
                  </a:lnTo>
                  <a:lnTo>
                    <a:pt x="202" y="12"/>
                  </a:lnTo>
                  <a:lnTo>
                    <a:pt x="201" y="14"/>
                  </a:lnTo>
                  <a:lnTo>
                    <a:pt x="199" y="15"/>
                  </a:lnTo>
                  <a:lnTo>
                    <a:pt x="193" y="21"/>
                  </a:lnTo>
                  <a:lnTo>
                    <a:pt x="189" y="21"/>
                  </a:lnTo>
                  <a:lnTo>
                    <a:pt x="187" y="25"/>
                  </a:lnTo>
                  <a:lnTo>
                    <a:pt x="187" y="25"/>
                  </a:lnTo>
                  <a:lnTo>
                    <a:pt x="185" y="27"/>
                  </a:lnTo>
                  <a:lnTo>
                    <a:pt x="185" y="29"/>
                  </a:lnTo>
                  <a:lnTo>
                    <a:pt x="187" y="34"/>
                  </a:lnTo>
                  <a:lnTo>
                    <a:pt x="189" y="42"/>
                  </a:lnTo>
                  <a:lnTo>
                    <a:pt x="193" y="46"/>
                  </a:lnTo>
                  <a:lnTo>
                    <a:pt x="193" y="46"/>
                  </a:lnTo>
                  <a:lnTo>
                    <a:pt x="197" y="61"/>
                  </a:lnTo>
                  <a:lnTo>
                    <a:pt x="199" y="67"/>
                  </a:lnTo>
                  <a:lnTo>
                    <a:pt x="202" y="74"/>
                  </a:lnTo>
                  <a:lnTo>
                    <a:pt x="202" y="74"/>
                  </a:lnTo>
                  <a:lnTo>
                    <a:pt x="208" y="84"/>
                  </a:lnTo>
                  <a:lnTo>
                    <a:pt x="210" y="89"/>
                  </a:lnTo>
                  <a:lnTo>
                    <a:pt x="214" y="93"/>
                  </a:lnTo>
                  <a:lnTo>
                    <a:pt x="214" y="93"/>
                  </a:lnTo>
                  <a:lnTo>
                    <a:pt x="221" y="97"/>
                  </a:lnTo>
                  <a:lnTo>
                    <a:pt x="227" y="101"/>
                  </a:lnTo>
                  <a:lnTo>
                    <a:pt x="235" y="102"/>
                  </a:lnTo>
                  <a:lnTo>
                    <a:pt x="236" y="104"/>
                  </a:lnTo>
                  <a:lnTo>
                    <a:pt x="240" y="108"/>
                  </a:lnTo>
                  <a:lnTo>
                    <a:pt x="240" y="108"/>
                  </a:lnTo>
                  <a:lnTo>
                    <a:pt x="242" y="112"/>
                  </a:lnTo>
                  <a:lnTo>
                    <a:pt x="244" y="116"/>
                  </a:lnTo>
                  <a:lnTo>
                    <a:pt x="244" y="116"/>
                  </a:lnTo>
                  <a:lnTo>
                    <a:pt x="242" y="118"/>
                  </a:lnTo>
                  <a:lnTo>
                    <a:pt x="236" y="118"/>
                  </a:lnTo>
                  <a:lnTo>
                    <a:pt x="235" y="118"/>
                  </a:lnTo>
                  <a:lnTo>
                    <a:pt x="233" y="121"/>
                  </a:lnTo>
                  <a:lnTo>
                    <a:pt x="233" y="121"/>
                  </a:lnTo>
                  <a:lnTo>
                    <a:pt x="229" y="123"/>
                  </a:lnTo>
                  <a:lnTo>
                    <a:pt x="227" y="125"/>
                  </a:lnTo>
                  <a:lnTo>
                    <a:pt x="229" y="129"/>
                  </a:lnTo>
                  <a:lnTo>
                    <a:pt x="229" y="129"/>
                  </a:lnTo>
                  <a:lnTo>
                    <a:pt x="233" y="135"/>
                  </a:lnTo>
                  <a:lnTo>
                    <a:pt x="233" y="137"/>
                  </a:lnTo>
                  <a:lnTo>
                    <a:pt x="233" y="140"/>
                  </a:lnTo>
                  <a:lnTo>
                    <a:pt x="233" y="140"/>
                  </a:lnTo>
                  <a:lnTo>
                    <a:pt x="223" y="142"/>
                  </a:lnTo>
                  <a:lnTo>
                    <a:pt x="214" y="144"/>
                  </a:lnTo>
                  <a:lnTo>
                    <a:pt x="204" y="144"/>
                  </a:lnTo>
                  <a:lnTo>
                    <a:pt x="201" y="142"/>
                  </a:lnTo>
                  <a:lnTo>
                    <a:pt x="195" y="142"/>
                  </a:lnTo>
                  <a:lnTo>
                    <a:pt x="195" y="142"/>
                  </a:lnTo>
                  <a:lnTo>
                    <a:pt x="185" y="138"/>
                  </a:lnTo>
                  <a:lnTo>
                    <a:pt x="182" y="137"/>
                  </a:lnTo>
                  <a:lnTo>
                    <a:pt x="178" y="135"/>
                  </a:lnTo>
                  <a:lnTo>
                    <a:pt x="178" y="135"/>
                  </a:lnTo>
                  <a:lnTo>
                    <a:pt x="172" y="135"/>
                  </a:lnTo>
                  <a:lnTo>
                    <a:pt x="170" y="135"/>
                  </a:lnTo>
                  <a:lnTo>
                    <a:pt x="166" y="137"/>
                  </a:lnTo>
                  <a:lnTo>
                    <a:pt x="163" y="138"/>
                  </a:lnTo>
                  <a:lnTo>
                    <a:pt x="163" y="138"/>
                  </a:lnTo>
                  <a:lnTo>
                    <a:pt x="151" y="142"/>
                  </a:lnTo>
                  <a:lnTo>
                    <a:pt x="140" y="146"/>
                  </a:lnTo>
                  <a:lnTo>
                    <a:pt x="129" y="146"/>
                  </a:lnTo>
                  <a:lnTo>
                    <a:pt x="117" y="150"/>
                  </a:lnTo>
                  <a:lnTo>
                    <a:pt x="117" y="150"/>
                  </a:lnTo>
                  <a:lnTo>
                    <a:pt x="108" y="152"/>
                  </a:lnTo>
                  <a:lnTo>
                    <a:pt x="96" y="154"/>
                  </a:lnTo>
                  <a:lnTo>
                    <a:pt x="87" y="154"/>
                  </a:lnTo>
                  <a:lnTo>
                    <a:pt x="76" y="154"/>
                  </a:lnTo>
                  <a:lnTo>
                    <a:pt x="76" y="154"/>
                  </a:lnTo>
                  <a:lnTo>
                    <a:pt x="76" y="148"/>
                  </a:lnTo>
                  <a:lnTo>
                    <a:pt x="74" y="142"/>
                  </a:lnTo>
                  <a:lnTo>
                    <a:pt x="72" y="137"/>
                  </a:lnTo>
                  <a:lnTo>
                    <a:pt x="72" y="137"/>
                  </a:lnTo>
                  <a:lnTo>
                    <a:pt x="62" y="133"/>
                  </a:lnTo>
                  <a:lnTo>
                    <a:pt x="51" y="131"/>
                  </a:lnTo>
                  <a:lnTo>
                    <a:pt x="28" y="129"/>
                  </a:lnTo>
                  <a:lnTo>
                    <a:pt x="28" y="129"/>
                  </a:lnTo>
                  <a:lnTo>
                    <a:pt x="25" y="129"/>
                  </a:lnTo>
                  <a:lnTo>
                    <a:pt x="17" y="129"/>
                  </a:lnTo>
                  <a:lnTo>
                    <a:pt x="17" y="129"/>
                  </a:lnTo>
                  <a:lnTo>
                    <a:pt x="13" y="127"/>
                  </a:lnTo>
                  <a:lnTo>
                    <a:pt x="11" y="125"/>
                  </a:lnTo>
                  <a:lnTo>
                    <a:pt x="11" y="121"/>
                  </a:lnTo>
                  <a:lnTo>
                    <a:pt x="11" y="121"/>
                  </a:lnTo>
                  <a:lnTo>
                    <a:pt x="11" y="118"/>
                  </a:lnTo>
                  <a:lnTo>
                    <a:pt x="13" y="118"/>
                  </a:lnTo>
                  <a:lnTo>
                    <a:pt x="15" y="116"/>
                  </a:lnTo>
                  <a:lnTo>
                    <a:pt x="17" y="112"/>
                  </a:lnTo>
                  <a:lnTo>
                    <a:pt x="23" y="112"/>
                  </a:lnTo>
                  <a:lnTo>
                    <a:pt x="28" y="110"/>
                  </a:lnTo>
                  <a:lnTo>
                    <a:pt x="28" y="110"/>
                  </a:lnTo>
                  <a:lnTo>
                    <a:pt x="32" y="108"/>
                  </a:lnTo>
                  <a:lnTo>
                    <a:pt x="34" y="106"/>
                  </a:lnTo>
                  <a:lnTo>
                    <a:pt x="38" y="106"/>
                  </a:lnTo>
                  <a:lnTo>
                    <a:pt x="44" y="106"/>
                  </a:lnTo>
                  <a:lnTo>
                    <a:pt x="61" y="108"/>
                  </a:lnTo>
                  <a:lnTo>
                    <a:pt x="61" y="108"/>
                  </a:lnTo>
                  <a:lnTo>
                    <a:pt x="76" y="104"/>
                  </a:lnTo>
                  <a:lnTo>
                    <a:pt x="85" y="104"/>
                  </a:lnTo>
                  <a:lnTo>
                    <a:pt x="91" y="104"/>
                  </a:lnTo>
                  <a:lnTo>
                    <a:pt x="91" y="104"/>
                  </a:lnTo>
                  <a:lnTo>
                    <a:pt x="91" y="104"/>
                  </a:lnTo>
                  <a:lnTo>
                    <a:pt x="91" y="104"/>
                  </a:lnTo>
                  <a:close/>
                </a:path>
              </a:pathLst>
            </a:custGeom>
            <a:solidFill>
              <a:schemeClr val="bg1">
                <a:lumMod val="85000"/>
              </a:schemeClr>
            </a:solidFill>
            <a:ln w="635" cap="rnd">
              <a:solidFill>
                <a:schemeClr val="bg1">
                  <a:alpha val="17000"/>
                </a:schemeClr>
              </a:solidFill>
            </a:ln>
          </p:spPr>
          <p:txBody>
            <a:bodyPr lIns="81617" tIns="40809" rIns="81617" bIns="40809"/>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31" name="Freeform 430">
              <a:extLst>
                <a:ext uri="{FF2B5EF4-FFF2-40B4-BE49-F238E27FC236}">
                  <a16:creationId xmlns:a16="http://schemas.microsoft.com/office/drawing/2014/main" id="{6228D1C9-2B7E-684B-830F-ACE5E7F55B3B}"/>
                </a:ext>
              </a:extLst>
            </p:cNvPr>
            <p:cNvSpPr>
              <a:spLocks/>
            </p:cNvSpPr>
            <p:nvPr userDrawn="1"/>
          </p:nvSpPr>
          <p:spPr bwMode="auto">
            <a:xfrm>
              <a:off x="6209045" y="1398619"/>
              <a:ext cx="372537" cy="200488"/>
            </a:xfrm>
            <a:custGeom>
              <a:avLst/>
              <a:gdLst>
                <a:gd name="T0" fmla="*/ 76 w 244"/>
                <a:gd name="T1" fmla="*/ 97 h 154"/>
                <a:gd name="T2" fmla="*/ 25 w 244"/>
                <a:gd name="T3" fmla="*/ 101 h 154"/>
                <a:gd name="T4" fmla="*/ 9 w 244"/>
                <a:gd name="T5" fmla="*/ 99 h 154"/>
                <a:gd name="T6" fmla="*/ 6 w 244"/>
                <a:gd name="T7" fmla="*/ 87 h 154"/>
                <a:gd name="T8" fmla="*/ 23 w 244"/>
                <a:gd name="T9" fmla="*/ 80 h 154"/>
                <a:gd name="T10" fmla="*/ 38 w 244"/>
                <a:gd name="T11" fmla="*/ 74 h 154"/>
                <a:gd name="T12" fmla="*/ 6 w 244"/>
                <a:gd name="T13" fmla="*/ 72 h 154"/>
                <a:gd name="T14" fmla="*/ 0 w 244"/>
                <a:gd name="T15" fmla="*/ 63 h 154"/>
                <a:gd name="T16" fmla="*/ 6 w 244"/>
                <a:gd name="T17" fmla="*/ 42 h 154"/>
                <a:gd name="T18" fmla="*/ 23 w 244"/>
                <a:gd name="T19" fmla="*/ 29 h 154"/>
                <a:gd name="T20" fmla="*/ 53 w 244"/>
                <a:gd name="T21" fmla="*/ 15 h 154"/>
                <a:gd name="T22" fmla="*/ 59 w 244"/>
                <a:gd name="T23" fmla="*/ 23 h 154"/>
                <a:gd name="T24" fmla="*/ 66 w 244"/>
                <a:gd name="T25" fmla="*/ 33 h 154"/>
                <a:gd name="T26" fmla="*/ 85 w 244"/>
                <a:gd name="T27" fmla="*/ 27 h 154"/>
                <a:gd name="T28" fmla="*/ 95 w 244"/>
                <a:gd name="T29" fmla="*/ 36 h 154"/>
                <a:gd name="T30" fmla="*/ 102 w 244"/>
                <a:gd name="T31" fmla="*/ 44 h 154"/>
                <a:gd name="T32" fmla="*/ 110 w 244"/>
                <a:gd name="T33" fmla="*/ 38 h 154"/>
                <a:gd name="T34" fmla="*/ 123 w 244"/>
                <a:gd name="T35" fmla="*/ 38 h 154"/>
                <a:gd name="T36" fmla="*/ 117 w 244"/>
                <a:gd name="T37" fmla="*/ 33 h 154"/>
                <a:gd name="T38" fmla="*/ 129 w 244"/>
                <a:gd name="T39" fmla="*/ 33 h 154"/>
                <a:gd name="T40" fmla="*/ 144 w 244"/>
                <a:gd name="T41" fmla="*/ 48 h 154"/>
                <a:gd name="T42" fmla="*/ 155 w 244"/>
                <a:gd name="T43" fmla="*/ 63 h 154"/>
                <a:gd name="T44" fmla="*/ 159 w 244"/>
                <a:gd name="T45" fmla="*/ 50 h 154"/>
                <a:gd name="T46" fmla="*/ 149 w 244"/>
                <a:gd name="T47" fmla="*/ 29 h 154"/>
                <a:gd name="T48" fmla="*/ 151 w 244"/>
                <a:gd name="T49" fmla="*/ 15 h 154"/>
                <a:gd name="T50" fmla="*/ 165 w 244"/>
                <a:gd name="T51" fmla="*/ 17 h 154"/>
                <a:gd name="T52" fmla="*/ 172 w 244"/>
                <a:gd name="T53" fmla="*/ 4 h 154"/>
                <a:gd name="T54" fmla="*/ 193 w 244"/>
                <a:gd name="T55" fmla="*/ 2 h 154"/>
                <a:gd name="T56" fmla="*/ 202 w 244"/>
                <a:gd name="T57" fmla="*/ 8 h 154"/>
                <a:gd name="T58" fmla="*/ 193 w 244"/>
                <a:gd name="T59" fmla="*/ 21 h 154"/>
                <a:gd name="T60" fmla="*/ 185 w 244"/>
                <a:gd name="T61" fmla="*/ 27 h 154"/>
                <a:gd name="T62" fmla="*/ 193 w 244"/>
                <a:gd name="T63" fmla="*/ 46 h 154"/>
                <a:gd name="T64" fmla="*/ 202 w 244"/>
                <a:gd name="T65" fmla="*/ 74 h 154"/>
                <a:gd name="T66" fmla="*/ 214 w 244"/>
                <a:gd name="T67" fmla="*/ 93 h 154"/>
                <a:gd name="T68" fmla="*/ 235 w 244"/>
                <a:gd name="T69" fmla="*/ 102 h 154"/>
                <a:gd name="T70" fmla="*/ 242 w 244"/>
                <a:gd name="T71" fmla="*/ 112 h 154"/>
                <a:gd name="T72" fmla="*/ 236 w 244"/>
                <a:gd name="T73" fmla="*/ 118 h 154"/>
                <a:gd name="T74" fmla="*/ 229 w 244"/>
                <a:gd name="T75" fmla="*/ 123 h 154"/>
                <a:gd name="T76" fmla="*/ 233 w 244"/>
                <a:gd name="T77" fmla="*/ 135 h 154"/>
                <a:gd name="T78" fmla="*/ 223 w 244"/>
                <a:gd name="T79" fmla="*/ 142 h 154"/>
                <a:gd name="T80" fmla="*/ 195 w 244"/>
                <a:gd name="T81" fmla="*/ 142 h 154"/>
                <a:gd name="T82" fmla="*/ 178 w 244"/>
                <a:gd name="T83" fmla="*/ 135 h 154"/>
                <a:gd name="T84" fmla="*/ 166 w 244"/>
                <a:gd name="T85" fmla="*/ 137 h 154"/>
                <a:gd name="T86" fmla="*/ 140 w 244"/>
                <a:gd name="T87" fmla="*/ 146 h 154"/>
                <a:gd name="T88" fmla="*/ 108 w 244"/>
                <a:gd name="T89" fmla="*/ 152 h 154"/>
                <a:gd name="T90" fmla="*/ 76 w 244"/>
                <a:gd name="T91" fmla="*/ 154 h 154"/>
                <a:gd name="T92" fmla="*/ 72 w 244"/>
                <a:gd name="T93" fmla="*/ 137 h 154"/>
                <a:gd name="T94" fmla="*/ 28 w 244"/>
                <a:gd name="T95" fmla="*/ 129 h 154"/>
                <a:gd name="T96" fmla="*/ 13 w 244"/>
                <a:gd name="T97" fmla="*/ 127 h 154"/>
                <a:gd name="T98" fmla="*/ 11 w 244"/>
                <a:gd name="T99" fmla="*/ 118 h 154"/>
                <a:gd name="T100" fmla="*/ 23 w 244"/>
                <a:gd name="T101" fmla="*/ 112 h 154"/>
                <a:gd name="T102" fmla="*/ 34 w 244"/>
                <a:gd name="T103" fmla="*/ 106 h 154"/>
                <a:gd name="T104" fmla="*/ 61 w 244"/>
                <a:gd name="T105" fmla="*/ 108 h 154"/>
                <a:gd name="T106" fmla="*/ 91 w 244"/>
                <a:gd name="T107" fmla="*/ 10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44" h="154">
                  <a:moveTo>
                    <a:pt x="91" y="104"/>
                  </a:moveTo>
                  <a:lnTo>
                    <a:pt x="91" y="104"/>
                  </a:lnTo>
                  <a:lnTo>
                    <a:pt x="83" y="101"/>
                  </a:lnTo>
                  <a:lnTo>
                    <a:pt x="76" y="97"/>
                  </a:lnTo>
                  <a:lnTo>
                    <a:pt x="66" y="97"/>
                  </a:lnTo>
                  <a:lnTo>
                    <a:pt x="59" y="97"/>
                  </a:lnTo>
                  <a:lnTo>
                    <a:pt x="40" y="99"/>
                  </a:lnTo>
                  <a:lnTo>
                    <a:pt x="25" y="101"/>
                  </a:lnTo>
                  <a:lnTo>
                    <a:pt x="25" y="101"/>
                  </a:lnTo>
                  <a:lnTo>
                    <a:pt x="17" y="101"/>
                  </a:lnTo>
                  <a:lnTo>
                    <a:pt x="13" y="101"/>
                  </a:lnTo>
                  <a:lnTo>
                    <a:pt x="9" y="99"/>
                  </a:lnTo>
                  <a:lnTo>
                    <a:pt x="6" y="97"/>
                  </a:lnTo>
                  <a:lnTo>
                    <a:pt x="6" y="95"/>
                  </a:lnTo>
                  <a:lnTo>
                    <a:pt x="6" y="91"/>
                  </a:lnTo>
                  <a:lnTo>
                    <a:pt x="6" y="87"/>
                  </a:lnTo>
                  <a:lnTo>
                    <a:pt x="6" y="87"/>
                  </a:lnTo>
                  <a:lnTo>
                    <a:pt x="9" y="84"/>
                  </a:lnTo>
                  <a:lnTo>
                    <a:pt x="13" y="84"/>
                  </a:lnTo>
                  <a:lnTo>
                    <a:pt x="23" y="80"/>
                  </a:lnTo>
                  <a:lnTo>
                    <a:pt x="32" y="80"/>
                  </a:lnTo>
                  <a:lnTo>
                    <a:pt x="34" y="76"/>
                  </a:lnTo>
                  <a:lnTo>
                    <a:pt x="38" y="74"/>
                  </a:lnTo>
                  <a:lnTo>
                    <a:pt x="38" y="74"/>
                  </a:lnTo>
                  <a:lnTo>
                    <a:pt x="23" y="74"/>
                  </a:lnTo>
                  <a:lnTo>
                    <a:pt x="11" y="74"/>
                  </a:lnTo>
                  <a:lnTo>
                    <a:pt x="6" y="72"/>
                  </a:lnTo>
                  <a:lnTo>
                    <a:pt x="6" y="72"/>
                  </a:lnTo>
                  <a:lnTo>
                    <a:pt x="4" y="70"/>
                  </a:lnTo>
                  <a:lnTo>
                    <a:pt x="2" y="68"/>
                  </a:lnTo>
                  <a:lnTo>
                    <a:pt x="2" y="67"/>
                  </a:lnTo>
                  <a:lnTo>
                    <a:pt x="0" y="63"/>
                  </a:lnTo>
                  <a:lnTo>
                    <a:pt x="0" y="55"/>
                  </a:lnTo>
                  <a:lnTo>
                    <a:pt x="2" y="50"/>
                  </a:lnTo>
                  <a:lnTo>
                    <a:pt x="2" y="50"/>
                  </a:lnTo>
                  <a:lnTo>
                    <a:pt x="6" y="42"/>
                  </a:lnTo>
                  <a:lnTo>
                    <a:pt x="11" y="36"/>
                  </a:lnTo>
                  <a:lnTo>
                    <a:pt x="17" y="33"/>
                  </a:lnTo>
                  <a:lnTo>
                    <a:pt x="23" y="29"/>
                  </a:lnTo>
                  <a:lnTo>
                    <a:pt x="23" y="29"/>
                  </a:lnTo>
                  <a:lnTo>
                    <a:pt x="36" y="21"/>
                  </a:lnTo>
                  <a:lnTo>
                    <a:pt x="42" y="19"/>
                  </a:lnTo>
                  <a:lnTo>
                    <a:pt x="47" y="17"/>
                  </a:lnTo>
                  <a:lnTo>
                    <a:pt x="53" y="15"/>
                  </a:lnTo>
                  <a:lnTo>
                    <a:pt x="55" y="17"/>
                  </a:lnTo>
                  <a:lnTo>
                    <a:pt x="55" y="17"/>
                  </a:lnTo>
                  <a:lnTo>
                    <a:pt x="57" y="21"/>
                  </a:lnTo>
                  <a:lnTo>
                    <a:pt x="59" y="23"/>
                  </a:lnTo>
                  <a:lnTo>
                    <a:pt x="55" y="33"/>
                  </a:lnTo>
                  <a:lnTo>
                    <a:pt x="55" y="33"/>
                  </a:lnTo>
                  <a:lnTo>
                    <a:pt x="61" y="33"/>
                  </a:lnTo>
                  <a:lnTo>
                    <a:pt x="66" y="33"/>
                  </a:lnTo>
                  <a:lnTo>
                    <a:pt x="70" y="33"/>
                  </a:lnTo>
                  <a:lnTo>
                    <a:pt x="76" y="29"/>
                  </a:lnTo>
                  <a:lnTo>
                    <a:pt x="79" y="29"/>
                  </a:lnTo>
                  <a:lnTo>
                    <a:pt x="85" y="27"/>
                  </a:lnTo>
                  <a:lnTo>
                    <a:pt x="89" y="29"/>
                  </a:lnTo>
                  <a:lnTo>
                    <a:pt x="96" y="31"/>
                  </a:lnTo>
                  <a:lnTo>
                    <a:pt x="96" y="31"/>
                  </a:lnTo>
                  <a:lnTo>
                    <a:pt x="95" y="36"/>
                  </a:lnTo>
                  <a:lnTo>
                    <a:pt x="96" y="42"/>
                  </a:lnTo>
                  <a:lnTo>
                    <a:pt x="98" y="42"/>
                  </a:lnTo>
                  <a:lnTo>
                    <a:pt x="102" y="44"/>
                  </a:lnTo>
                  <a:lnTo>
                    <a:pt x="102" y="44"/>
                  </a:lnTo>
                  <a:lnTo>
                    <a:pt x="104" y="44"/>
                  </a:lnTo>
                  <a:lnTo>
                    <a:pt x="106" y="42"/>
                  </a:lnTo>
                  <a:lnTo>
                    <a:pt x="110" y="38"/>
                  </a:lnTo>
                  <a:lnTo>
                    <a:pt x="110" y="38"/>
                  </a:lnTo>
                  <a:lnTo>
                    <a:pt x="114" y="38"/>
                  </a:lnTo>
                  <a:lnTo>
                    <a:pt x="117" y="38"/>
                  </a:lnTo>
                  <a:lnTo>
                    <a:pt x="123" y="38"/>
                  </a:lnTo>
                  <a:lnTo>
                    <a:pt x="123" y="38"/>
                  </a:lnTo>
                  <a:lnTo>
                    <a:pt x="121" y="34"/>
                  </a:lnTo>
                  <a:lnTo>
                    <a:pt x="119" y="33"/>
                  </a:lnTo>
                  <a:lnTo>
                    <a:pt x="117" y="33"/>
                  </a:lnTo>
                  <a:lnTo>
                    <a:pt x="117" y="33"/>
                  </a:lnTo>
                  <a:lnTo>
                    <a:pt x="117" y="29"/>
                  </a:lnTo>
                  <a:lnTo>
                    <a:pt x="117" y="29"/>
                  </a:lnTo>
                  <a:lnTo>
                    <a:pt x="123" y="29"/>
                  </a:lnTo>
                  <a:lnTo>
                    <a:pt x="129" y="33"/>
                  </a:lnTo>
                  <a:lnTo>
                    <a:pt x="136" y="34"/>
                  </a:lnTo>
                  <a:lnTo>
                    <a:pt x="140" y="42"/>
                  </a:lnTo>
                  <a:lnTo>
                    <a:pt x="140" y="42"/>
                  </a:lnTo>
                  <a:lnTo>
                    <a:pt x="144" y="48"/>
                  </a:lnTo>
                  <a:lnTo>
                    <a:pt x="148" y="55"/>
                  </a:lnTo>
                  <a:lnTo>
                    <a:pt x="149" y="59"/>
                  </a:lnTo>
                  <a:lnTo>
                    <a:pt x="151" y="63"/>
                  </a:lnTo>
                  <a:lnTo>
                    <a:pt x="155" y="63"/>
                  </a:lnTo>
                  <a:lnTo>
                    <a:pt x="159" y="61"/>
                  </a:lnTo>
                  <a:lnTo>
                    <a:pt x="159" y="61"/>
                  </a:lnTo>
                  <a:lnTo>
                    <a:pt x="159" y="55"/>
                  </a:lnTo>
                  <a:lnTo>
                    <a:pt x="159" y="50"/>
                  </a:lnTo>
                  <a:lnTo>
                    <a:pt x="155" y="46"/>
                  </a:lnTo>
                  <a:lnTo>
                    <a:pt x="155" y="42"/>
                  </a:lnTo>
                  <a:lnTo>
                    <a:pt x="151" y="34"/>
                  </a:lnTo>
                  <a:lnTo>
                    <a:pt x="149" y="29"/>
                  </a:lnTo>
                  <a:lnTo>
                    <a:pt x="148" y="25"/>
                  </a:lnTo>
                  <a:lnTo>
                    <a:pt x="148" y="25"/>
                  </a:lnTo>
                  <a:lnTo>
                    <a:pt x="149" y="19"/>
                  </a:lnTo>
                  <a:lnTo>
                    <a:pt x="151" y="15"/>
                  </a:lnTo>
                  <a:lnTo>
                    <a:pt x="153" y="14"/>
                  </a:lnTo>
                  <a:lnTo>
                    <a:pt x="157" y="14"/>
                  </a:lnTo>
                  <a:lnTo>
                    <a:pt x="161" y="15"/>
                  </a:lnTo>
                  <a:lnTo>
                    <a:pt x="165" y="17"/>
                  </a:lnTo>
                  <a:lnTo>
                    <a:pt x="172" y="21"/>
                  </a:lnTo>
                  <a:lnTo>
                    <a:pt x="172" y="21"/>
                  </a:lnTo>
                  <a:lnTo>
                    <a:pt x="172" y="12"/>
                  </a:lnTo>
                  <a:lnTo>
                    <a:pt x="172" y="4"/>
                  </a:lnTo>
                  <a:lnTo>
                    <a:pt x="172" y="4"/>
                  </a:lnTo>
                  <a:lnTo>
                    <a:pt x="178" y="2"/>
                  </a:lnTo>
                  <a:lnTo>
                    <a:pt x="185" y="0"/>
                  </a:lnTo>
                  <a:lnTo>
                    <a:pt x="193" y="2"/>
                  </a:lnTo>
                  <a:lnTo>
                    <a:pt x="197" y="4"/>
                  </a:lnTo>
                  <a:lnTo>
                    <a:pt x="201" y="4"/>
                  </a:lnTo>
                  <a:lnTo>
                    <a:pt x="201" y="4"/>
                  </a:lnTo>
                  <a:lnTo>
                    <a:pt x="202" y="8"/>
                  </a:lnTo>
                  <a:lnTo>
                    <a:pt x="202" y="12"/>
                  </a:lnTo>
                  <a:lnTo>
                    <a:pt x="201" y="14"/>
                  </a:lnTo>
                  <a:lnTo>
                    <a:pt x="199" y="15"/>
                  </a:lnTo>
                  <a:lnTo>
                    <a:pt x="193" y="21"/>
                  </a:lnTo>
                  <a:lnTo>
                    <a:pt x="189" y="21"/>
                  </a:lnTo>
                  <a:lnTo>
                    <a:pt x="187" y="25"/>
                  </a:lnTo>
                  <a:lnTo>
                    <a:pt x="187" y="25"/>
                  </a:lnTo>
                  <a:lnTo>
                    <a:pt x="185" y="27"/>
                  </a:lnTo>
                  <a:lnTo>
                    <a:pt x="185" y="29"/>
                  </a:lnTo>
                  <a:lnTo>
                    <a:pt x="187" y="34"/>
                  </a:lnTo>
                  <a:lnTo>
                    <a:pt x="189" y="42"/>
                  </a:lnTo>
                  <a:lnTo>
                    <a:pt x="193" y="46"/>
                  </a:lnTo>
                  <a:lnTo>
                    <a:pt x="193" y="46"/>
                  </a:lnTo>
                  <a:lnTo>
                    <a:pt x="197" y="61"/>
                  </a:lnTo>
                  <a:lnTo>
                    <a:pt x="199" y="67"/>
                  </a:lnTo>
                  <a:lnTo>
                    <a:pt x="202" y="74"/>
                  </a:lnTo>
                  <a:lnTo>
                    <a:pt x="202" y="74"/>
                  </a:lnTo>
                  <a:lnTo>
                    <a:pt x="208" y="84"/>
                  </a:lnTo>
                  <a:lnTo>
                    <a:pt x="210" y="89"/>
                  </a:lnTo>
                  <a:lnTo>
                    <a:pt x="214" y="93"/>
                  </a:lnTo>
                  <a:lnTo>
                    <a:pt x="214" y="93"/>
                  </a:lnTo>
                  <a:lnTo>
                    <a:pt x="221" y="97"/>
                  </a:lnTo>
                  <a:lnTo>
                    <a:pt x="227" y="101"/>
                  </a:lnTo>
                  <a:lnTo>
                    <a:pt x="235" y="102"/>
                  </a:lnTo>
                  <a:lnTo>
                    <a:pt x="236" y="104"/>
                  </a:lnTo>
                  <a:lnTo>
                    <a:pt x="240" y="108"/>
                  </a:lnTo>
                  <a:lnTo>
                    <a:pt x="240" y="108"/>
                  </a:lnTo>
                  <a:lnTo>
                    <a:pt x="242" y="112"/>
                  </a:lnTo>
                  <a:lnTo>
                    <a:pt x="244" y="116"/>
                  </a:lnTo>
                  <a:lnTo>
                    <a:pt x="244" y="116"/>
                  </a:lnTo>
                  <a:lnTo>
                    <a:pt x="242" y="118"/>
                  </a:lnTo>
                  <a:lnTo>
                    <a:pt x="236" y="118"/>
                  </a:lnTo>
                  <a:lnTo>
                    <a:pt x="235" y="118"/>
                  </a:lnTo>
                  <a:lnTo>
                    <a:pt x="233" y="121"/>
                  </a:lnTo>
                  <a:lnTo>
                    <a:pt x="233" y="121"/>
                  </a:lnTo>
                  <a:lnTo>
                    <a:pt x="229" y="123"/>
                  </a:lnTo>
                  <a:lnTo>
                    <a:pt x="227" y="125"/>
                  </a:lnTo>
                  <a:lnTo>
                    <a:pt x="229" y="129"/>
                  </a:lnTo>
                  <a:lnTo>
                    <a:pt x="229" y="129"/>
                  </a:lnTo>
                  <a:lnTo>
                    <a:pt x="233" y="135"/>
                  </a:lnTo>
                  <a:lnTo>
                    <a:pt x="233" y="137"/>
                  </a:lnTo>
                  <a:lnTo>
                    <a:pt x="233" y="140"/>
                  </a:lnTo>
                  <a:lnTo>
                    <a:pt x="233" y="140"/>
                  </a:lnTo>
                  <a:lnTo>
                    <a:pt x="223" y="142"/>
                  </a:lnTo>
                  <a:lnTo>
                    <a:pt x="214" y="144"/>
                  </a:lnTo>
                  <a:lnTo>
                    <a:pt x="204" y="144"/>
                  </a:lnTo>
                  <a:lnTo>
                    <a:pt x="201" y="142"/>
                  </a:lnTo>
                  <a:lnTo>
                    <a:pt x="195" y="142"/>
                  </a:lnTo>
                  <a:lnTo>
                    <a:pt x="195" y="142"/>
                  </a:lnTo>
                  <a:lnTo>
                    <a:pt x="185" y="138"/>
                  </a:lnTo>
                  <a:lnTo>
                    <a:pt x="182" y="137"/>
                  </a:lnTo>
                  <a:lnTo>
                    <a:pt x="178" y="135"/>
                  </a:lnTo>
                  <a:lnTo>
                    <a:pt x="178" y="135"/>
                  </a:lnTo>
                  <a:lnTo>
                    <a:pt x="172" y="135"/>
                  </a:lnTo>
                  <a:lnTo>
                    <a:pt x="170" y="135"/>
                  </a:lnTo>
                  <a:lnTo>
                    <a:pt x="166" y="137"/>
                  </a:lnTo>
                  <a:lnTo>
                    <a:pt x="163" y="138"/>
                  </a:lnTo>
                  <a:lnTo>
                    <a:pt x="163" y="138"/>
                  </a:lnTo>
                  <a:lnTo>
                    <a:pt x="151" y="142"/>
                  </a:lnTo>
                  <a:lnTo>
                    <a:pt x="140" y="146"/>
                  </a:lnTo>
                  <a:lnTo>
                    <a:pt x="129" y="146"/>
                  </a:lnTo>
                  <a:lnTo>
                    <a:pt x="117" y="150"/>
                  </a:lnTo>
                  <a:lnTo>
                    <a:pt x="117" y="150"/>
                  </a:lnTo>
                  <a:lnTo>
                    <a:pt x="108" y="152"/>
                  </a:lnTo>
                  <a:lnTo>
                    <a:pt x="96" y="154"/>
                  </a:lnTo>
                  <a:lnTo>
                    <a:pt x="87" y="154"/>
                  </a:lnTo>
                  <a:lnTo>
                    <a:pt x="76" y="154"/>
                  </a:lnTo>
                  <a:lnTo>
                    <a:pt x="76" y="154"/>
                  </a:lnTo>
                  <a:lnTo>
                    <a:pt x="76" y="148"/>
                  </a:lnTo>
                  <a:lnTo>
                    <a:pt x="74" y="142"/>
                  </a:lnTo>
                  <a:lnTo>
                    <a:pt x="72" y="137"/>
                  </a:lnTo>
                  <a:lnTo>
                    <a:pt x="72" y="137"/>
                  </a:lnTo>
                  <a:lnTo>
                    <a:pt x="62" y="133"/>
                  </a:lnTo>
                  <a:lnTo>
                    <a:pt x="51" y="131"/>
                  </a:lnTo>
                  <a:lnTo>
                    <a:pt x="28" y="129"/>
                  </a:lnTo>
                  <a:lnTo>
                    <a:pt x="28" y="129"/>
                  </a:lnTo>
                  <a:lnTo>
                    <a:pt x="25" y="129"/>
                  </a:lnTo>
                  <a:lnTo>
                    <a:pt x="17" y="129"/>
                  </a:lnTo>
                  <a:lnTo>
                    <a:pt x="17" y="129"/>
                  </a:lnTo>
                  <a:lnTo>
                    <a:pt x="13" y="127"/>
                  </a:lnTo>
                  <a:lnTo>
                    <a:pt x="11" y="125"/>
                  </a:lnTo>
                  <a:lnTo>
                    <a:pt x="11" y="121"/>
                  </a:lnTo>
                  <a:lnTo>
                    <a:pt x="11" y="121"/>
                  </a:lnTo>
                  <a:lnTo>
                    <a:pt x="11" y="118"/>
                  </a:lnTo>
                  <a:lnTo>
                    <a:pt x="13" y="118"/>
                  </a:lnTo>
                  <a:lnTo>
                    <a:pt x="15" y="116"/>
                  </a:lnTo>
                  <a:lnTo>
                    <a:pt x="17" y="112"/>
                  </a:lnTo>
                  <a:lnTo>
                    <a:pt x="23" y="112"/>
                  </a:lnTo>
                  <a:lnTo>
                    <a:pt x="28" y="110"/>
                  </a:lnTo>
                  <a:lnTo>
                    <a:pt x="28" y="110"/>
                  </a:lnTo>
                  <a:lnTo>
                    <a:pt x="32" y="108"/>
                  </a:lnTo>
                  <a:lnTo>
                    <a:pt x="34" y="106"/>
                  </a:lnTo>
                  <a:lnTo>
                    <a:pt x="38" y="106"/>
                  </a:lnTo>
                  <a:lnTo>
                    <a:pt x="44" y="106"/>
                  </a:lnTo>
                  <a:lnTo>
                    <a:pt x="61" y="108"/>
                  </a:lnTo>
                  <a:lnTo>
                    <a:pt x="61" y="108"/>
                  </a:lnTo>
                  <a:lnTo>
                    <a:pt x="76" y="104"/>
                  </a:lnTo>
                  <a:lnTo>
                    <a:pt x="85" y="104"/>
                  </a:lnTo>
                  <a:lnTo>
                    <a:pt x="91" y="104"/>
                  </a:lnTo>
                  <a:lnTo>
                    <a:pt x="91" y="104"/>
                  </a:lnTo>
                  <a:lnTo>
                    <a:pt x="91" y="104"/>
                  </a:lnTo>
                  <a:lnTo>
                    <a:pt x="91" y="104"/>
                  </a:lnTo>
                  <a:close/>
                </a:path>
              </a:pathLst>
            </a:custGeom>
            <a:solidFill>
              <a:schemeClr val="bg1">
                <a:lumMod val="85000"/>
              </a:schemeClr>
            </a:solidFill>
            <a:ln w="635" cap="rnd">
              <a:solidFill>
                <a:schemeClr val="bg1">
                  <a:alpha val="17000"/>
                </a:schemeClr>
              </a:solidFill>
              <a:prstDash val="solid"/>
              <a:round/>
              <a:headEnd/>
              <a:tailEnd/>
            </a:ln>
          </p:spPr>
          <p:txBody>
            <a:bodyPr lIns="81617" tIns="40809" rIns="81617" bIns="40809"/>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32" name="Freeform 431">
              <a:extLst>
                <a:ext uri="{FF2B5EF4-FFF2-40B4-BE49-F238E27FC236}">
                  <a16:creationId xmlns:a16="http://schemas.microsoft.com/office/drawing/2014/main" id="{EABA0609-778F-C540-9AB9-FA1027138128}"/>
                </a:ext>
              </a:extLst>
            </p:cNvPr>
            <p:cNvSpPr>
              <a:spLocks/>
            </p:cNvSpPr>
            <p:nvPr userDrawn="1"/>
          </p:nvSpPr>
          <p:spPr bwMode="auto">
            <a:xfrm>
              <a:off x="6315676" y="1215195"/>
              <a:ext cx="78204" cy="34126"/>
            </a:xfrm>
            <a:custGeom>
              <a:avLst/>
              <a:gdLst>
                <a:gd name="T0" fmla="*/ 30 w 51"/>
                <a:gd name="T1" fmla="*/ 0 h 26"/>
                <a:gd name="T2" fmla="*/ 30 w 51"/>
                <a:gd name="T3" fmla="*/ 0 h 26"/>
                <a:gd name="T4" fmla="*/ 36 w 51"/>
                <a:gd name="T5" fmla="*/ 0 h 26"/>
                <a:gd name="T6" fmla="*/ 40 w 51"/>
                <a:gd name="T7" fmla="*/ 0 h 26"/>
                <a:gd name="T8" fmla="*/ 45 w 51"/>
                <a:gd name="T9" fmla="*/ 1 h 26"/>
                <a:gd name="T10" fmla="*/ 51 w 51"/>
                <a:gd name="T11" fmla="*/ 7 h 26"/>
                <a:gd name="T12" fmla="*/ 51 w 51"/>
                <a:gd name="T13" fmla="*/ 7 h 26"/>
                <a:gd name="T14" fmla="*/ 42 w 51"/>
                <a:gd name="T15" fmla="*/ 13 h 26"/>
                <a:gd name="T16" fmla="*/ 34 w 51"/>
                <a:gd name="T17" fmla="*/ 18 h 26"/>
                <a:gd name="T18" fmla="*/ 28 w 51"/>
                <a:gd name="T19" fmla="*/ 22 h 26"/>
                <a:gd name="T20" fmla="*/ 25 w 51"/>
                <a:gd name="T21" fmla="*/ 24 h 26"/>
                <a:gd name="T22" fmla="*/ 21 w 51"/>
                <a:gd name="T23" fmla="*/ 26 h 26"/>
                <a:gd name="T24" fmla="*/ 15 w 51"/>
                <a:gd name="T25" fmla="*/ 26 h 26"/>
                <a:gd name="T26" fmla="*/ 15 w 51"/>
                <a:gd name="T27" fmla="*/ 26 h 26"/>
                <a:gd name="T28" fmla="*/ 9 w 51"/>
                <a:gd name="T29" fmla="*/ 24 h 26"/>
                <a:gd name="T30" fmla="*/ 6 w 51"/>
                <a:gd name="T31" fmla="*/ 22 h 26"/>
                <a:gd name="T32" fmla="*/ 2 w 51"/>
                <a:gd name="T33" fmla="*/ 18 h 26"/>
                <a:gd name="T34" fmla="*/ 2 w 51"/>
                <a:gd name="T35" fmla="*/ 18 h 26"/>
                <a:gd name="T36" fmla="*/ 0 w 51"/>
                <a:gd name="T37" fmla="*/ 15 h 26"/>
                <a:gd name="T38" fmla="*/ 0 w 51"/>
                <a:gd name="T39" fmla="*/ 11 h 26"/>
                <a:gd name="T40" fmla="*/ 0 w 51"/>
                <a:gd name="T41" fmla="*/ 11 h 26"/>
                <a:gd name="T42" fmla="*/ 2 w 51"/>
                <a:gd name="T43" fmla="*/ 7 h 26"/>
                <a:gd name="T44" fmla="*/ 6 w 51"/>
                <a:gd name="T45" fmla="*/ 5 h 26"/>
                <a:gd name="T46" fmla="*/ 9 w 51"/>
                <a:gd name="T47" fmla="*/ 3 h 26"/>
                <a:gd name="T48" fmla="*/ 13 w 51"/>
                <a:gd name="T49" fmla="*/ 1 h 26"/>
                <a:gd name="T50" fmla="*/ 23 w 51"/>
                <a:gd name="T51" fmla="*/ 0 h 26"/>
                <a:gd name="T52" fmla="*/ 30 w 51"/>
                <a:gd name="T53" fmla="*/ 0 h 26"/>
                <a:gd name="T54" fmla="*/ 30 w 51"/>
                <a:gd name="T55" fmla="*/ 0 h 26"/>
                <a:gd name="T56" fmla="*/ 30 w 51"/>
                <a:gd name="T57" fmla="*/ 0 h 26"/>
                <a:gd name="T58" fmla="*/ 30 w 51"/>
                <a:gd name="T59"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1" h="26">
                  <a:moveTo>
                    <a:pt x="30" y="0"/>
                  </a:moveTo>
                  <a:lnTo>
                    <a:pt x="30" y="0"/>
                  </a:lnTo>
                  <a:lnTo>
                    <a:pt x="36" y="0"/>
                  </a:lnTo>
                  <a:lnTo>
                    <a:pt x="40" y="0"/>
                  </a:lnTo>
                  <a:lnTo>
                    <a:pt x="45" y="1"/>
                  </a:lnTo>
                  <a:lnTo>
                    <a:pt x="51" y="7"/>
                  </a:lnTo>
                  <a:lnTo>
                    <a:pt x="51" y="7"/>
                  </a:lnTo>
                  <a:lnTo>
                    <a:pt x="42" y="13"/>
                  </a:lnTo>
                  <a:lnTo>
                    <a:pt x="34" y="18"/>
                  </a:lnTo>
                  <a:lnTo>
                    <a:pt x="28" y="22"/>
                  </a:lnTo>
                  <a:lnTo>
                    <a:pt x="25" y="24"/>
                  </a:lnTo>
                  <a:lnTo>
                    <a:pt x="21" y="26"/>
                  </a:lnTo>
                  <a:lnTo>
                    <a:pt x="15" y="26"/>
                  </a:lnTo>
                  <a:lnTo>
                    <a:pt x="15" y="26"/>
                  </a:lnTo>
                  <a:lnTo>
                    <a:pt x="9" y="24"/>
                  </a:lnTo>
                  <a:lnTo>
                    <a:pt x="6" y="22"/>
                  </a:lnTo>
                  <a:lnTo>
                    <a:pt x="2" y="18"/>
                  </a:lnTo>
                  <a:lnTo>
                    <a:pt x="2" y="18"/>
                  </a:lnTo>
                  <a:lnTo>
                    <a:pt x="0" y="15"/>
                  </a:lnTo>
                  <a:lnTo>
                    <a:pt x="0" y="11"/>
                  </a:lnTo>
                  <a:lnTo>
                    <a:pt x="0" y="11"/>
                  </a:lnTo>
                  <a:lnTo>
                    <a:pt x="2" y="7"/>
                  </a:lnTo>
                  <a:lnTo>
                    <a:pt x="6" y="5"/>
                  </a:lnTo>
                  <a:lnTo>
                    <a:pt x="9" y="3"/>
                  </a:lnTo>
                  <a:lnTo>
                    <a:pt x="13" y="1"/>
                  </a:lnTo>
                  <a:lnTo>
                    <a:pt x="23" y="0"/>
                  </a:lnTo>
                  <a:lnTo>
                    <a:pt x="30" y="0"/>
                  </a:lnTo>
                  <a:lnTo>
                    <a:pt x="30" y="0"/>
                  </a:lnTo>
                  <a:lnTo>
                    <a:pt x="30" y="0"/>
                  </a:lnTo>
                  <a:lnTo>
                    <a:pt x="30" y="0"/>
                  </a:lnTo>
                  <a:close/>
                </a:path>
              </a:pathLst>
            </a:custGeom>
            <a:solidFill>
              <a:schemeClr val="bg1">
                <a:lumMod val="85000"/>
              </a:schemeClr>
            </a:solidFill>
            <a:ln w="635" cap="rnd">
              <a:solidFill>
                <a:schemeClr val="bg1">
                  <a:alpha val="17000"/>
                </a:schemeClr>
              </a:solidFill>
            </a:ln>
          </p:spPr>
          <p:txBody>
            <a:bodyPr lIns="81617" tIns="40809" rIns="81617" bIns="40809"/>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33" name="Freeform 432">
              <a:extLst>
                <a:ext uri="{FF2B5EF4-FFF2-40B4-BE49-F238E27FC236}">
                  <a16:creationId xmlns:a16="http://schemas.microsoft.com/office/drawing/2014/main" id="{9067865C-724E-1E42-B562-0D8C2DA92070}"/>
                </a:ext>
              </a:extLst>
            </p:cNvPr>
            <p:cNvSpPr>
              <a:spLocks/>
            </p:cNvSpPr>
            <p:nvPr userDrawn="1"/>
          </p:nvSpPr>
          <p:spPr bwMode="auto">
            <a:xfrm>
              <a:off x="6315676" y="1215195"/>
              <a:ext cx="78204" cy="34126"/>
            </a:xfrm>
            <a:custGeom>
              <a:avLst/>
              <a:gdLst>
                <a:gd name="T0" fmla="*/ 30 w 51"/>
                <a:gd name="T1" fmla="*/ 0 h 26"/>
                <a:gd name="T2" fmla="*/ 30 w 51"/>
                <a:gd name="T3" fmla="*/ 0 h 26"/>
                <a:gd name="T4" fmla="*/ 36 w 51"/>
                <a:gd name="T5" fmla="*/ 0 h 26"/>
                <a:gd name="T6" fmla="*/ 40 w 51"/>
                <a:gd name="T7" fmla="*/ 0 h 26"/>
                <a:gd name="T8" fmla="*/ 45 w 51"/>
                <a:gd name="T9" fmla="*/ 1 h 26"/>
                <a:gd name="T10" fmla="*/ 51 w 51"/>
                <a:gd name="T11" fmla="*/ 7 h 26"/>
                <a:gd name="T12" fmla="*/ 51 w 51"/>
                <a:gd name="T13" fmla="*/ 7 h 26"/>
                <a:gd name="T14" fmla="*/ 42 w 51"/>
                <a:gd name="T15" fmla="*/ 13 h 26"/>
                <a:gd name="T16" fmla="*/ 34 w 51"/>
                <a:gd name="T17" fmla="*/ 18 h 26"/>
                <a:gd name="T18" fmla="*/ 28 w 51"/>
                <a:gd name="T19" fmla="*/ 22 h 26"/>
                <a:gd name="T20" fmla="*/ 25 w 51"/>
                <a:gd name="T21" fmla="*/ 24 h 26"/>
                <a:gd name="T22" fmla="*/ 21 w 51"/>
                <a:gd name="T23" fmla="*/ 26 h 26"/>
                <a:gd name="T24" fmla="*/ 15 w 51"/>
                <a:gd name="T25" fmla="*/ 26 h 26"/>
                <a:gd name="T26" fmla="*/ 15 w 51"/>
                <a:gd name="T27" fmla="*/ 26 h 26"/>
                <a:gd name="T28" fmla="*/ 9 w 51"/>
                <a:gd name="T29" fmla="*/ 24 h 26"/>
                <a:gd name="T30" fmla="*/ 6 w 51"/>
                <a:gd name="T31" fmla="*/ 22 h 26"/>
                <a:gd name="T32" fmla="*/ 2 w 51"/>
                <a:gd name="T33" fmla="*/ 18 h 26"/>
                <a:gd name="T34" fmla="*/ 2 w 51"/>
                <a:gd name="T35" fmla="*/ 18 h 26"/>
                <a:gd name="T36" fmla="*/ 0 w 51"/>
                <a:gd name="T37" fmla="*/ 15 h 26"/>
                <a:gd name="T38" fmla="*/ 0 w 51"/>
                <a:gd name="T39" fmla="*/ 11 h 26"/>
                <a:gd name="T40" fmla="*/ 0 w 51"/>
                <a:gd name="T41" fmla="*/ 11 h 26"/>
                <a:gd name="T42" fmla="*/ 2 w 51"/>
                <a:gd name="T43" fmla="*/ 7 h 26"/>
                <a:gd name="T44" fmla="*/ 6 w 51"/>
                <a:gd name="T45" fmla="*/ 5 h 26"/>
                <a:gd name="T46" fmla="*/ 9 w 51"/>
                <a:gd name="T47" fmla="*/ 3 h 26"/>
                <a:gd name="T48" fmla="*/ 13 w 51"/>
                <a:gd name="T49" fmla="*/ 1 h 26"/>
                <a:gd name="T50" fmla="*/ 23 w 51"/>
                <a:gd name="T51" fmla="*/ 0 h 26"/>
                <a:gd name="T52" fmla="*/ 30 w 51"/>
                <a:gd name="T53" fmla="*/ 0 h 26"/>
                <a:gd name="T54" fmla="*/ 30 w 51"/>
                <a:gd name="T55" fmla="*/ 0 h 26"/>
                <a:gd name="T56" fmla="*/ 30 w 51"/>
                <a:gd name="T57" fmla="*/ 0 h 26"/>
                <a:gd name="T58" fmla="*/ 30 w 51"/>
                <a:gd name="T59"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1" h="26">
                  <a:moveTo>
                    <a:pt x="30" y="0"/>
                  </a:moveTo>
                  <a:lnTo>
                    <a:pt x="30" y="0"/>
                  </a:lnTo>
                  <a:lnTo>
                    <a:pt x="36" y="0"/>
                  </a:lnTo>
                  <a:lnTo>
                    <a:pt x="40" y="0"/>
                  </a:lnTo>
                  <a:lnTo>
                    <a:pt x="45" y="1"/>
                  </a:lnTo>
                  <a:lnTo>
                    <a:pt x="51" y="7"/>
                  </a:lnTo>
                  <a:lnTo>
                    <a:pt x="51" y="7"/>
                  </a:lnTo>
                  <a:lnTo>
                    <a:pt x="42" y="13"/>
                  </a:lnTo>
                  <a:lnTo>
                    <a:pt x="34" y="18"/>
                  </a:lnTo>
                  <a:lnTo>
                    <a:pt x="28" y="22"/>
                  </a:lnTo>
                  <a:lnTo>
                    <a:pt x="25" y="24"/>
                  </a:lnTo>
                  <a:lnTo>
                    <a:pt x="21" y="26"/>
                  </a:lnTo>
                  <a:lnTo>
                    <a:pt x="15" y="26"/>
                  </a:lnTo>
                  <a:lnTo>
                    <a:pt x="15" y="26"/>
                  </a:lnTo>
                  <a:lnTo>
                    <a:pt x="9" y="24"/>
                  </a:lnTo>
                  <a:lnTo>
                    <a:pt x="6" y="22"/>
                  </a:lnTo>
                  <a:lnTo>
                    <a:pt x="2" y="18"/>
                  </a:lnTo>
                  <a:lnTo>
                    <a:pt x="2" y="18"/>
                  </a:lnTo>
                  <a:lnTo>
                    <a:pt x="0" y="15"/>
                  </a:lnTo>
                  <a:lnTo>
                    <a:pt x="0" y="11"/>
                  </a:lnTo>
                  <a:lnTo>
                    <a:pt x="0" y="11"/>
                  </a:lnTo>
                  <a:lnTo>
                    <a:pt x="2" y="7"/>
                  </a:lnTo>
                  <a:lnTo>
                    <a:pt x="6" y="5"/>
                  </a:lnTo>
                  <a:lnTo>
                    <a:pt x="9" y="3"/>
                  </a:lnTo>
                  <a:lnTo>
                    <a:pt x="13" y="1"/>
                  </a:lnTo>
                  <a:lnTo>
                    <a:pt x="23" y="0"/>
                  </a:lnTo>
                  <a:lnTo>
                    <a:pt x="30" y="0"/>
                  </a:lnTo>
                  <a:lnTo>
                    <a:pt x="30" y="0"/>
                  </a:lnTo>
                  <a:lnTo>
                    <a:pt x="30" y="0"/>
                  </a:lnTo>
                  <a:lnTo>
                    <a:pt x="30" y="0"/>
                  </a:lnTo>
                  <a:close/>
                </a:path>
              </a:pathLst>
            </a:custGeom>
            <a:solidFill>
              <a:schemeClr val="bg1">
                <a:lumMod val="85000"/>
              </a:schemeClr>
            </a:solidFill>
            <a:ln w="635" cap="rnd">
              <a:solidFill>
                <a:schemeClr val="bg1">
                  <a:alpha val="17000"/>
                </a:schemeClr>
              </a:solidFill>
              <a:prstDash val="solid"/>
              <a:round/>
              <a:headEnd/>
              <a:tailEnd/>
            </a:ln>
          </p:spPr>
          <p:txBody>
            <a:bodyPr lIns="81617" tIns="40809" rIns="81617" bIns="40809"/>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34" name="Freeform 433">
              <a:extLst>
                <a:ext uri="{FF2B5EF4-FFF2-40B4-BE49-F238E27FC236}">
                  <a16:creationId xmlns:a16="http://schemas.microsoft.com/office/drawing/2014/main" id="{85841285-A8D5-F845-8647-3D92B3E59046}"/>
                </a:ext>
              </a:extLst>
            </p:cNvPr>
            <p:cNvSpPr>
              <a:spLocks/>
            </p:cNvSpPr>
            <p:nvPr userDrawn="1"/>
          </p:nvSpPr>
          <p:spPr bwMode="auto">
            <a:xfrm>
              <a:off x="6490569" y="1158675"/>
              <a:ext cx="130815" cy="68251"/>
            </a:xfrm>
            <a:custGeom>
              <a:avLst/>
              <a:gdLst>
                <a:gd name="T0" fmla="*/ 23 w 85"/>
                <a:gd name="T1" fmla="*/ 23 h 53"/>
                <a:gd name="T2" fmla="*/ 17 w 85"/>
                <a:gd name="T3" fmla="*/ 17 h 53"/>
                <a:gd name="T4" fmla="*/ 6 w 85"/>
                <a:gd name="T5" fmla="*/ 13 h 53"/>
                <a:gd name="T6" fmla="*/ 0 w 85"/>
                <a:gd name="T7" fmla="*/ 8 h 53"/>
                <a:gd name="T8" fmla="*/ 0 w 85"/>
                <a:gd name="T9" fmla="*/ 2 h 53"/>
                <a:gd name="T10" fmla="*/ 4 w 85"/>
                <a:gd name="T11" fmla="*/ 0 h 53"/>
                <a:gd name="T12" fmla="*/ 21 w 85"/>
                <a:gd name="T13" fmla="*/ 0 h 53"/>
                <a:gd name="T14" fmla="*/ 27 w 85"/>
                <a:gd name="T15" fmla="*/ 0 h 53"/>
                <a:gd name="T16" fmla="*/ 33 w 85"/>
                <a:gd name="T17" fmla="*/ 6 h 53"/>
                <a:gd name="T18" fmla="*/ 36 w 85"/>
                <a:gd name="T19" fmla="*/ 9 h 53"/>
                <a:gd name="T20" fmla="*/ 40 w 85"/>
                <a:gd name="T21" fmla="*/ 11 h 53"/>
                <a:gd name="T22" fmla="*/ 46 w 85"/>
                <a:gd name="T23" fmla="*/ 13 h 53"/>
                <a:gd name="T24" fmla="*/ 50 w 85"/>
                <a:gd name="T25" fmla="*/ 9 h 53"/>
                <a:gd name="T26" fmla="*/ 55 w 85"/>
                <a:gd name="T27" fmla="*/ 9 h 53"/>
                <a:gd name="T28" fmla="*/ 57 w 85"/>
                <a:gd name="T29" fmla="*/ 11 h 53"/>
                <a:gd name="T30" fmla="*/ 67 w 85"/>
                <a:gd name="T31" fmla="*/ 17 h 53"/>
                <a:gd name="T32" fmla="*/ 68 w 85"/>
                <a:gd name="T33" fmla="*/ 19 h 53"/>
                <a:gd name="T34" fmla="*/ 74 w 85"/>
                <a:gd name="T35" fmla="*/ 21 h 53"/>
                <a:gd name="T36" fmla="*/ 78 w 85"/>
                <a:gd name="T37" fmla="*/ 21 h 53"/>
                <a:gd name="T38" fmla="*/ 82 w 85"/>
                <a:gd name="T39" fmla="*/ 28 h 53"/>
                <a:gd name="T40" fmla="*/ 82 w 85"/>
                <a:gd name="T41" fmla="*/ 36 h 53"/>
                <a:gd name="T42" fmla="*/ 82 w 85"/>
                <a:gd name="T43" fmla="*/ 38 h 53"/>
                <a:gd name="T44" fmla="*/ 85 w 85"/>
                <a:gd name="T45" fmla="*/ 42 h 53"/>
                <a:gd name="T46" fmla="*/ 85 w 85"/>
                <a:gd name="T47" fmla="*/ 42 h 53"/>
                <a:gd name="T48" fmla="*/ 85 w 85"/>
                <a:gd name="T49" fmla="*/ 47 h 53"/>
                <a:gd name="T50" fmla="*/ 82 w 85"/>
                <a:gd name="T51" fmla="*/ 51 h 53"/>
                <a:gd name="T52" fmla="*/ 76 w 85"/>
                <a:gd name="T53" fmla="*/ 51 h 53"/>
                <a:gd name="T54" fmla="*/ 67 w 85"/>
                <a:gd name="T55" fmla="*/ 51 h 53"/>
                <a:gd name="T56" fmla="*/ 63 w 85"/>
                <a:gd name="T57" fmla="*/ 47 h 53"/>
                <a:gd name="T58" fmla="*/ 55 w 85"/>
                <a:gd name="T59" fmla="*/ 42 h 53"/>
                <a:gd name="T60" fmla="*/ 51 w 85"/>
                <a:gd name="T61" fmla="*/ 38 h 53"/>
                <a:gd name="T62" fmla="*/ 48 w 85"/>
                <a:gd name="T63" fmla="*/ 38 h 53"/>
                <a:gd name="T64" fmla="*/ 33 w 85"/>
                <a:gd name="T65" fmla="*/ 40 h 53"/>
                <a:gd name="T66" fmla="*/ 27 w 85"/>
                <a:gd name="T67" fmla="*/ 42 h 53"/>
                <a:gd name="T68" fmla="*/ 16 w 85"/>
                <a:gd name="T69" fmla="*/ 40 h 53"/>
                <a:gd name="T70" fmla="*/ 10 w 85"/>
                <a:gd name="T71" fmla="*/ 38 h 53"/>
                <a:gd name="T72" fmla="*/ 6 w 85"/>
                <a:gd name="T73" fmla="*/ 34 h 53"/>
                <a:gd name="T74" fmla="*/ 6 w 85"/>
                <a:gd name="T75" fmla="*/ 30 h 53"/>
                <a:gd name="T76" fmla="*/ 10 w 85"/>
                <a:gd name="T77" fmla="*/ 26 h 53"/>
                <a:gd name="T78" fmla="*/ 19 w 85"/>
                <a:gd name="T79" fmla="*/ 25 h 53"/>
                <a:gd name="T80" fmla="*/ 23 w 85"/>
                <a:gd name="T81" fmla="*/ 23 h 53"/>
                <a:gd name="T82" fmla="*/ 23 w 85"/>
                <a:gd name="T83" fmla="*/ 2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5" h="53">
                  <a:moveTo>
                    <a:pt x="23" y="23"/>
                  </a:moveTo>
                  <a:lnTo>
                    <a:pt x="23" y="23"/>
                  </a:lnTo>
                  <a:lnTo>
                    <a:pt x="21" y="21"/>
                  </a:lnTo>
                  <a:lnTo>
                    <a:pt x="17" y="17"/>
                  </a:lnTo>
                  <a:lnTo>
                    <a:pt x="10" y="13"/>
                  </a:lnTo>
                  <a:lnTo>
                    <a:pt x="6" y="13"/>
                  </a:lnTo>
                  <a:lnTo>
                    <a:pt x="4" y="11"/>
                  </a:lnTo>
                  <a:lnTo>
                    <a:pt x="0" y="8"/>
                  </a:lnTo>
                  <a:lnTo>
                    <a:pt x="0" y="2"/>
                  </a:lnTo>
                  <a:lnTo>
                    <a:pt x="0" y="2"/>
                  </a:lnTo>
                  <a:lnTo>
                    <a:pt x="0" y="2"/>
                  </a:lnTo>
                  <a:lnTo>
                    <a:pt x="4" y="0"/>
                  </a:lnTo>
                  <a:lnTo>
                    <a:pt x="14" y="0"/>
                  </a:lnTo>
                  <a:lnTo>
                    <a:pt x="21" y="0"/>
                  </a:lnTo>
                  <a:lnTo>
                    <a:pt x="27" y="0"/>
                  </a:lnTo>
                  <a:lnTo>
                    <a:pt x="27" y="0"/>
                  </a:lnTo>
                  <a:lnTo>
                    <a:pt x="31" y="2"/>
                  </a:lnTo>
                  <a:lnTo>
                    <a:pt x="33" y="6"/>
                  </a:lnTo>
                  <a:lnTo>
                    <a:pt x="36" y="9"/>
                  </a:lnTo>
                  <a:lnTo>
                    <a:pt x="36" y="9"/>
                  </a:lnTo>
                  <a:lnTo>
                    <a:pt x="38" y="11"/>
                  </a:lnTo>
                  <a:lnTo>
                    <a:pt x="40" y="11"/>
                  </a:lnTo>
                  <a:lnTo>
                    <a:pt x="46" y="13"/>
                  </a:lnTo>
                  <a:lnTo>
                    <a:pt x="46" y="13"/>
                  </a:lnTo>
                  <a:lnTo>
                    <a:pt x="48" y="11"/>
                  </a:lnTo>
                  <a:lnTo>
                    <a:pt x="50" y="9"/>
                  </a:lnTo>
                  <a:lnTo>
                    <a:pt x="51" y="9"/>
                  </a:lnTo>
                  <a:lnTo>
                    <a:pt x="55" y="9"/>
                  </a:lnTo>
                  <a:lnTo>
                    <a:pt x="55" y="9"/>
                  </a:lnTo>
                  <a:lnTo>
                    <a:pt x="57" y="11"/>
                  </a:lnTo>
                  <a:lnTo>
                    <a:pt x="61" y="13"/>
                  </a:lnTo>
                  <a:lnTo>
                    <a:pt x="67" y="17"/>
                  </a:lnTo>
                  <a:lnTo>
                    <a:pt x="67" y="17"/>
                  </a:lnTo>
                  <a:lnTo>
                    <a:pt x="68" y="19"/>
                  </a:lnTo>
                  <a:lnTo>
                    <a:pt x="72" y="19"/>
                  </a:lnTo>
                  <a:lnTo>
                    <a:pt x="74" y="21"/>
                  </a:lnTo>
                  <a:lnTo>
                    <a:pt x="78" y="21"/>
                  </a:lnTo>
                  <a:lnTo>
                    <a:pt x="78" y="21"/>
                  </a:lnTo>
                  <a:lnTo>
                    <a:pt x="82" y="25"/>
                  </a:lnTo>
                  <a:lnTo>
                    <a:pt x="82" y="28"/>
                  </a:lnTo>
                  <a:lnTo>
                    <a:pt x="80" y="32"/>
                  </a:lnTo>
                  <a:lnTo>
                    <a:pt x="82" y="36"/>
                  </a:lnTo>
                  <a:lnTo>
                    <a:pt x="82" y="36"/>
                  </a:lnTo>
                  <a:lnTo>
                    <a:pt x="82" y="38"/>
                  </a:lnTo>
                  <a:lnTo>
                    <a:pt x="82" y="40"/>
                  </a:lnTo>
                  <a:lnTo>
                    <a:pt x="85" y="42"/>
                  </a:lnTo>
                  <a:lnTo>
                    <a:pt x="85" y="42"/>
                  </a:lnTo>
                  <a:lnTo>
                    <a:pt x="85" y="42"/>
                  </a:lnTo>
                  <a:lnTo>
                    <a:pt x="85" y="47"/>
                  </a:lnTo>
                  <a:lnTo>
                    <a:pt x="85" y="47"/>
                  </a:lnTo>
                  <a:lnTo>
                    <a:pt x="84" y="51"/>
                  </a:lnTo>
                  <a:lnTo>
                    <a:pt x="82" y="51"/>
                  </a:lnTo>
                  <a:lnTo>
                    <a:pt x="76" y="51"/>
                  </a:lnTo>
                  <a:lnTo>
                    <a:pt x="76" y="51"/>
                  </a:lnTo>
                  <a:lnTo>
                    <a:pt x="70" y="53"/>
                  </a:lnTo>
                  <a:lnTo>
                    <a:pt x="67" y="51"/>
                  </a:lnTo>
                  <a:lnTo>
                    <a:pt x="65" y="51"/>
                  </a:lnTo>
                  <a:lnTo>
                    <a:pt x="63" y="47"/>
                  </a:lnTo>
                  <a:lnTo>
                    <a:pt x="59" y="44"/>
                  </a:lnTo>
                  <a:lnTo>
                    <a:pt x="55" y="42"/>
                  </a:lnTo>
                  <a:lnTo>
                    <a:pt x="51" y="38"/>
                  </a:lnTo>
                  <a:lnTo>
                    <a:pt x="51" y="38"/>
                  </a:lnTo>
                  <a:lnTo>
                    <a:pt x="50" y="38"/>
                  </a:lnTo>
                  <a:lnTo>
                    <a:pt x="48" y="38"/>
                  </a:lnTo>
                  <a:lnTo>
                    <a:pt x="40" y="38"/>
                  </a:lnTo>
                  <a:lnTo>
                    <a:pt x="33" y="40"/>
                  </a:lnTo>
                  <a:lnTo>
                    <a:pt x="27" y="42"/>
                  </a:lnTo>
                  <a:lnTo>
                    <a:pt x="27" y="42"/>
                  </a:lnTo>
                  <a:lnTo>
                    <a:pt x="21" y="42"/>
                  </a:lnTo>
                  <a:lnTo>
                    <a:pt x="16" y="40"/>
                  </a:lnTo>
                  <a:lnTo>
                    <a:pt x="12" y="38"/>
                  </a:lnTo>
                  <a:lnTo>
                    <a:pt x="10" y="38"/>
                  </a:lnTo>
                  <a:lnTo>
                    <a:pt x="6" y="36"/>
                  </a:lnTo>
                  <a:lnTo>
                    <a:pt x="6" y="34"/>
                  </a:lnTo>
                  <a:lnTo>
                    <a:pt x="6" y="34"/>
                  </a:lnTo>
                  <a:lnTo>
                    <a:pt x="6" y="30"/>
                  </a:lnTo>
                  <a:lnTo>
                    <a:pt x="8" y="28"/>
                  </a:lnTo>
                  <a:lnTo>
                    <a:pt x="10" y="26"/>
                  </a:lnTo>
                  <a:lnTo>
                    <a:pt x="14" y="26"/>
                  </a:lnTo>
                  <a:lnTo>
                    <a:pt x="19" y="25"/>
                  </a:lnTo>
                  <a:lnTo>
                    <a:pt x="21" y="25"/>
                  </a:lnTo>
                  <a:lnTo>
                    <a:pt x="23" y="23"/>
                  </a:lnTo>
                  <a:lnTo>
                    <a:pt x="23" y="23"/>
                  </a:lnTo>
                  <a:lnTo>
                    <a:pt x="23" y="23"/>
                  </a:lnTo>
                  <a:lnTo>
                    <a:pt x="23" y="23"/>
                  </a:lnTo>
                  <a:close/>
                </a:path>
              </a:pathLst>
            </a:custGeom>
            <a:solidFill>
              <a:schemeClr val="bg1">
                <a:lumMod val="85000"/>
              </a:schemeClr>
            </a:solidFill>
            <a:ln w="635" cap="rnd">
              <a:solidFill>
                <a:schemeClr val="bg1">
                  <a:alpha val="17000"/>
                </a:schemeClr>
              </a:solidFill>
            </a:ln>
          </p:spPr>
          <p:txBody>
            <a:bodyPr lIns="81617" tIns="40809" rIns="81617" bIns="40809"/>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35" name="Freeform 434">
              <a:extLst>
                <a:ext uri="{FF2B5EF4-FFF2-40B4-BE49-F238E27FC236}">
                  <a16:creationId xmlns:a16="http://schemas.microsoft.com/office/drawing/2014/main" id="{E9496D04-49B7-A841-8350-3A8FF8067E6D}"/>
                </a:ext>
              </a:extLst>
            </p:cNvPr>
            <p:cNvSpPr>
              <a:spLocks/>
            </p:cNvSpPr>
            <p:nvPr userDrawn="1"/>
          </p:nvSpPr>
          <p:spPr bwMode="auto">
            <a:xfrm>
              <a:off x="6490569" y="1158675"/>
              <a:ext cx="130815" cy="68251"/>
            </a:xfrm>
            <a:custGeom>
              <a:avLst/>
              <a:gdLst>
                <a:gd name="T0" fmla="*/ 23 w 85"/>
                <a:gd name="T1" fmla="*/ 23 h 53"/>
                <a:gd name="T2" fmla="*/ 17 w 85"/>
                <a:gd name="T3" fmla="*/ 17 h 53"/>
                <a:gd name="T4" fmla="*/ 6 w 85"/>
                <a:gd name="T5" fmla="*/ 13 h 53"/>
                <a:gd name="T6" fmla="*/ 0 w 85"/>
                <a:gd name="T7" fmla="*/ 8 h 53"/>
                <a:gd name="T8" fmla="*/ 0 w 85"/>
                <a:gd name="T9" fmla="*/ 2 h 53"/>
                <a:gd name="T10" fmla="*/ 4 w 85"/>
                <a:gd name="T11" fmla="*/ 0 h 53"/>
                <a:gd name="T12" fmla="*/ 21 w 85"/>
                <a:gd name="T13" fmla="*/ 0 h 53"/>
                <a:gd name="T14" fmla="*/ 27 w 85"/>
                <a:gd name="T15" fmla="*/ 0 h 53"/>
                <a:gd name="T16" fmla="*/ 33 w 85"/>
                <a:gd name="T17" fmla="*/ 6 h 53"/>
                <a:gd name="T18" fmla="*/ 36 w 85"/>
                <a:gd name="T19" fmla="*/ 9 h 53"/>
                <a:gd name="T20" fmla="*/ 40 w 85"/>
                <a:gd name="T21" fmla="*/ 11 h 53"/>
                <a:gd name="T22" fmla="*/ 46 w 85"/>
                <a:gd name="T23" fmla="*/ 13 h 53"/>
                <a:gd name="T24" fmla="*/ 50 w 85"/>
                <a:gd name="T25" fmla="*/ 9 h 53"/>
                <a:gd name="T26" fmla="*/ 55 w 85"/>
                <a:gd name="T27" fmla="*/ 9 h 53"/>
                <a:gd name="T28" fmla="*/ 57 w 85"/>
                <a:gd name="T29" fmla="*/ 11 h 53"/>
                <a:gd name="T30" fmla="*/ 67 w 85"/>
                <a:gd name="T31" fmla="*/ 17 h 53"/>
                <a:gd name="T32" fmla="*/ 68 w 85"/>
                <a:gd name="T33" fmla="*/ 19 h 53"/>
                <a:gd name="T34" fmla="*/ 74 w 85"/>
                <a:gd name="T35" fmla="*/ 21 h 53"/>
                <a:gd name="T36" fmla="*/ 78 w 85"/>
                <a:gd name="T37" fmla="*/ 21 h 53"/>
                <a:gd name="T38" fmla="*/ 82 w 85"/>
                <a:gd name="T39" fmla="*/ 28 h 53"/>
                <a:gd name="T40" fmla="*/ 82 w 85"/>
                <a:gd name="T41" fmla="*/ 36 h 53"/>
                <a:gd name="T42" fmla="*/ 82 w 85"/>
                <a:gd name="T43" fmla="*/ 38 h 53"/>
                <a:gd name="T44" fmla="*/ 85 w 85"/>
                <a:gd name="T45" fmla="*/ 42 h 53"/>
                <a:gd name="T46" fmla="*/ 85 w 85"/>
                <a:gd name="T47" fmla="*/ 42 h 53"/>
                <a:gd name="T48" fmla="*/ 85 w 85"/>
                <a:gd name="T49" fmla="*/ 47 h 53"/>
                <a:gd name="T50" fmla="*/ 82 w 85"/>
                <a:gd name="T51" fmla="*/ 51 h 53"/>
                <a:gd name="T52" fmla="*/ 76 w 85"/>
                <a:gd name="T53" fmla="*/ 51 h 53"/>
                <a:gd name="T54" fmla="*/ 67 w 85"/>
                <a:gd name="T55" fmla="*/ 51 h 53"/>
                <a:gd name="T56" fmla="*/ 63 w 85"/>
                <a:gd name="T57" fmla="*/ 47 h 53"/>
                <a:gd name="T58" fmla="*/ 55 w 85"/>
                <a:gd name="T59" fmla="*/ 42 h 53"/>
                <a:gd name="T60" fmla="*/ 51 w 85"/>
                <a:gd name="T61" fmla="*/ 38 h 53"/>
                <a:gd name="T62" fmla="*/ 48 w 85"/>
                <a:gd name="T63" fmla="*/ 38 h 53"/>
                <a:gd name="T64" fmla="*/ 33 w 85"/>
                <a:gd name="T65" fmla="*/ 40 h 53"/>
                <a:gd name="T66" fmla="*/ 27 w 85"/>
                <a:gd name="T67" fmla="*/ 42 h 53"/>
                <a:gd name="T68" fmla="*/ 16 w 85"/>
                <a:gd name="T69" fmla="*/ 40 h 53"/>
                <a:gd name="T70" fmla="*/ 10 w 85"/>
                <a:gd name="T71" fmla="*/ 38 h 53"/>
                <a:gd name="T72" fmla="*/ 6 w 85"/>
                <a:gd name="T73" fmla="*/ 34 h 53"/>
                <a:gd name="T74" fmla="*/ 6 w 85"/>
                <a:gd name="T75" fmla="*/ 30 h 53"/>
                <a:gd name="T76" fmla="*/ 10 w 85"/>
                <a:gd name="T77" fmla="*/ 26 h 53"/>
                <a:gd name="T78" fmla="*/ 19 w 85"/>
                <a:gd name="T79" fmla="*/ 25 h 53"/>
                <a:gd name="T80" fmla="*/ 23 w 85"/>
                <a:gd name="T81" fmla="*/ 23 h 53"/>
                <a:gd name="T82" fmla="*/ 23 w 85"/>
                <a:gd name="T83" fmla="*/ 2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5" h="53">
                  <a:moveTo>
                    <a:pt x="23" y="23"/>
                  </a:moveTo>
                  <a:lnTo>
                    <a:pt x="23" y="23"/>
                  </a:lnTo>
                  <a:lnTo>
                    <a:pt x="21" y="21"/>
                  </a:lnTo>
                  <a:lnTo>
                    <a:pt x="17" y="17"/>
                  </a:lnTo>
                  <a:lnTo>
                    <a:pt x="10" y="13"/>
                  </a:lnTo>
                  <a:lnTo>
                    <a:pt x="6" y="13"/>
                  </a:lnTo>
                  <a:lnTo>
                    <a:pt x="4" y="11"/>
                  </a:lnTo>
                  <a:lnTo>
                    <a:pt x="0" y="8"/>
                  </a:lnTo>
                  <a:lnTo>
                    <a:pt x="0" y="2"/>
                  </a:lnTo>
                  <a:lnTo>
                    <a:pt x="0" y="2"/>
                  </a:lnTo>
                  <a:lnTo>
                    <a:pt x="0" y="2"/>
                  </a:lnTo>
                  <a:lnTo>
                    <a:pt x="4" y="0"/>
                  </a:lnTo>
                  <a:lnTo>
                    <a:pt x="14" y="0"/>
                  </a:lnTo>
                  <a:lnTo>
                    <a:pt x="21" y="0"/>
                  </a:lnTo>
                  <a:lnTo>
                    <a:pt x="27" y="0"/>
                  </a:lnTo>
                  <a:lnTo>
                    <a:pt x="27" y="0"/>
                  </a:lnTo>
                  <a:lnTo>
                    <a:pt x="31" y="2"/>
                  </a:lnTo>
                  <a:lnTo>
                    <a:pt x="33" y="6"/>
                  </a:lnTo>
                  <a:lnTo>
                    <a:pt x="36" y="9"/>
                  </a:lnTo>
                  <a:lnTo>
                    <a:pt x="36" y="9"/>
                  </a:lnTo>
                  <a:lnTo>
                    <a:pt x="38" y="11"/>
                  </a:lnTo>
                  <a:lnTo>
                    <a:pt x="40" y="11"/>
                  </a:lnTo>
                  <a:lnTo>
                    <a:pt x="46" y="13"/>
                  </a:lnTo>
                  <a:lnTo>
                    <a:pt x="46" y="13"/>
                  </a:lnTo>
                  <a:lnTo>
                    <a:pt x="48" y="11"/>
                  </a:lnTo>
                  <a:lnTo>
                    <a:pt x="50" y="9"/>
                  </a:lnTo>
                  <a:lnTo>
                    <a:pt x="51" y="9"/>
                  </a:lnTo>
                  <a:lnTo>
                    <a:pt x="55" y="9"/>
                  </a:lnTo>
                  <a:lnTo>
                    <a:pt x="55" y="9"/>
                  </a:lnTo>
                  <a:lnTo>
                    <a:pt x="57" y="11"/>
                  </a:lnTo>
                  <a:lnTo>
                    <a:pt x="61" y="13"/>
                  </a:lnTo>
                  <a:lnTo>
                    <a:pt x="67" y="17"/>
                  </a:lnTo>
                  <a:lnTo>
                    <a:pt x="67" y="17"/>
                  </a:lnTo>
                  <a:lnTo>
                    <a:pt x="68" y="19"/>
                  </a:lnTo>
                  <a:lnTo>
                    <a:pt x="72" y="19"/>
                  </a:lnTo>
                  <a:lnTo>
                    <a:pt x="74" y="21"/>
                  </a:lnTo>
                  <a:lnTo>
                    <a:pt x="78" y="21"/>
                  </a:lnTo>
                  <a:lnTo>
                    <a:pt x="78" y="21"/>
                  </a:lnTo>
                  <a:lnTo>
                    <a:pt x="82" y="25"/>
                  </a:lnTo>
                  <a:lnTo>
                    <a:pt x="82" y="28"/>
                  </a:lnTo>
                  <a:lnTo>
                    <a:pt x="80" y="32"/>
                  </a:lnTo>
                  <a:lnTo>
                    <a:pt x="82" y="36"/>
                  </a:lnTo>
                  <a:lnTo>
                    <a:pt x="82" y="36"/>
                  </a:lnTo>
                  <a:lnTo>
                    <a:pt x="82" y="38"/>
                  </a:lnTo>
                  <a:lnTo>
                    <a:pt x="82" y="40"/>
                  </a:lnTo>
                  <a:lnTo>
                    <a:pt x="85" y="42"/>
                  </a:lnTo>
                  <a:lnTo>
                    <a:pt x="85" y="42"/>
                  </a:lnTo>
                  <a:lnTo>
                    <a:pt x="85" y="42"/>
                  </a:lnTo>
                  <a:lnTo>
                    <a:pt x="85" y="47"/>
                  </a:lnTo>
                  <a:lnTo>
                    <a:pt x="85" y="47"/>
                  </a:lnTo>
                  <a:lnTo>
                    <a:pt x="84" y="51"/>
                  </a:lnTo>
                  <a:lnTo>
                    <a:pt x="82" y="51"/>
                  </a:lnTo>
                  <a:lnTo>
                    <a:pt x="76" y="51"/>
                  </a:lnTo>
                  <a:lnTo>
                    <a:pt x="76" y="51"/>
                  </a:lnTo>
                  <a:lnTo>
                    <a:pt x="70" y="53"/>
                  </a:lnTo>
                  <a:lnTo>
                    <a:pt x="67" y="51"/>
                  </a:lnTo>
                  <a:lnTo>
                    <a:pt x="65" y="51"/>
                  </a:lnTo>
                  <a:lnTo>
                    <a:pt x="63" y="47"/>
                  </a:lnTo>
                  <a:lnTo>
                    <a:pt x="59" y="44"/>
                  </a:lnTo>
                  <a:lnTo>
                    <a:pt x="55" y="42"/>
                  </a:lnTo>
                  <a:lnTo>
                    <a:pt x="51" y="38"/>
                  </a:lnTo>
                  <a:lnTo>
                    <a:pt x="51" y="38"/>
                  </a:lnTo>
                  <a:lnTo>
                    <a:pt x="50" y="38"/>
                  </a:lnTo>
                  <a:lnTo>
                    <a:pt x="48" y="38"/>
                  </a:lnTo>
                  <a:lnTo>
                    <a:pt x="40" y="38"/>
                  </a:lnTo>
                  <a:lnTo>
                    <a:pt x="33" y="40"/>
                  </a:lnTo>
                  <a:lnTo>
                    <a:pt x="27" y="42"/>
                  </a:lnTo>
                  <a:lnTo>
                    <a:pt x="27" y="42"/>
                  </a:lnTo>
                  <a:lnTo>
                    <a:pt x="21" y="42"/>
                  </a:lnTo>
                  <a:lnTo>
                    <a:pt x="16" y="40"/>
                  </a:lnTo>
                  <a:lnTo>
                    <a:pt x="12" y="38"/>
                  </a:lnTo>
                  <a:lnTo>
                    <a:pt x="10" y="38"/>
                  </a:lnTo>
                  <a:lnTo>
                    <a:pt x="6" y="36"/>
                  </a:lnTo>
                  <a:lnTo>
                    <a:pt x="6" y="34"/>
                  </a:lnTo>
                  <a:lnTo>
                    <a:pt x="6" y="34"/>
                  </a:lnTo>
                  <a:lnTo>
                    <a:pt x="6" y="30"/>
                  </a:lnTo>
                  <a:lnTo>
                    <a:pt x="8" y="28"/>
                  </a:lnTo>
                  <a:lnTo>
                    <a:pt x="10" y="26"/>
                  </a:lnTo>
                  <a:lnTo>
                    <a:pt x="14" y="26"/>
                  </a:lnTo>
                  <a:lnTo>
                    <a:pt x="19" y="25"/>
                  </a:lnTo>
                  <a:lnTo>
                    <a:pt x="21" y="25"/>
                  </a:lnTo>
                  <a:lnTo>
                    <a:pt x="23" y="23"/>
                  </a:lnTo>
                  <a:lnTo>
                    <a:pt x="23" y="23"/>
                  </a:lnTo>
                  <a:lnTo>
                    <a:pt x="23" y="23"/>
                  </a:lnTo>
                  <a:lnTo>
                    <a:pt x="23" y="23"/>
                  </a:lnTo>
                  <a:close/>
                </a:path>
              </a:pathLst>
            </a:custGeom>
            <a:solidFill>
              <a:schemeClr val="bg1">
                <a:lumMod val="85000"/>
              </a:schemeClr>
            </a:solidFill>
            <a:ln w="635" cap="rnd">
              <a:solidFill>
                <a:schemeClr val="bg1">
                  <a:alpha val="17000"/>
                </a:schemeClr>
              </a:solidFill>
              <a:prstDash val="solid"/>
              <a:round/>
              <a:headEnd/>
              <a:tailEnd/>
            </a:ln>
          </p:spPr>
          <p:txBody>
            <a:bodyPr lIns="81617" tIns="40809" rIns="81617" bIns="40809"/>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36" name="Freeform 435">
              <a:extLst>
                <a:ext uri="{FF2B5EF4-FFF2-40B4-BE49-F238E27FC236}">
                  <a16:creationId xmlns:a16="http://schemas.microsoft.com/office/drawing/2014/main" id="{0EECCA94-9FEF-EA44-8E6F-0C9C103B96A5}"/>
                </a:ext>
              </a:extLst>
            </p:cNvPr>
            <p:cNvSpPr>
              <a:spLocks/>
            </p:cNvSpPr>
            <p:nvPr userDrawn="1"/>
          </p:nvSpPr>
          <p:spPr bwMode="auto">
            <a:xfrm>
              <a:off x="6105235" y="1238666"/>
              <a:ext cx="157830" cy="82115"/>
            </a:xfrm>
            <a:custGeom>
              <a:avLst/>
              <a:gdLst>
                <a:gd name="T0" fmla="*/ 34 w 104"/>
                <a:gd name="T1" fmla="*/ 27 h 63"/>
                <a:gd name="T2" fmla="*/ 47 w 104"/>
                <a:gd name="T3" fmla="*/ 17 h 63"/>
                <a:gd name="T4" fmla="*/ 62 w 104"/>
                <a:gd name="T5" fmla="*/ 10 h 63"/>
                <a:gd name="T6" fmla="*/ 62 w 104"/>
                <a:gd name="T7" fmla="*/ 6 h 63"/>
                <a:gd name="T8" fmla="*/ 68 w 104"/>
                <a:gd name="T9" fmla="*/ 6 h 63"/>
                <a:gd name="T10" fmla="*/ 79 w 104"/>
                <a:gd name="T11" fmla="*/ 8 h 63"/>
                <a:gd name="T12" fmla="*/ 85 w 104"/>
                <a:gd name="T13" fmla="*/ 8 h 63"/>
                <a:gd name="T14" fmla="*/ 85 w 104"/>
                <a:gd name="T15" fmla="*/ 4 h 63"/>
                <a:gd name="T16" fmla="*/ 91 w 104"/>
                <a:gd name="T17" fmla="*/ 0 h 63"/>
                <a:gd name="T18" fmla="*/ 96 w 104"/>
                <a:gd name="T19" fmla="*/ 0 h 63"/>
                <a:gd name="T20" fmla="*/ 102 w 104"/>
                <a:gd name="T21" fmla="*/ 2 h 63"/>
                <a:gd name="T22" fmla="*/ 104 w 104"/>
                <a:gd name="T23" fmla="*/ 10 h 63"/>
                <a:gd name="T24" fmla="*/ 100 w 104"/>
                <a:gd name="T25" fmla="*/ 10 h 63"/>
                <a:gd name="T26" fmla="*/ 95 w 104"/>
                <a:gd name="T27" fmla="*/ 16 h 63"/>
                <a:gd name="T28" fmla="*/ 95 w 104"/>
                <a:gd name="T29" fmla="*/ 21 h 63"/>
                <a:gd name="T30" fmla="*/ 96 w 104"/>
                <a:gd name="T31" fmla="*/ 23 h 63"/>
                <a:gd name="T32" fmla="*/ 100 w 104"/>
                <a:gd name="T33" fmla="*/ 27 h 63"/>
                <a:gd name="T34" fmla="*/ 96 w 104"/>
                <a:gd name="T35" fmla="*/ 31 h 63"/>
                <a:gd name="T36" fmla="*/ 85 w 104"/>
                <a:gd name="T37" fmla="*/ 38 h 63"/>
                <a:gd name="T38" fmla="*/ 74 w 104"/>
                <a:gd name="T39" fmla="*/ 42 h 63"/>
                <a:gd name="T40" fmla="*/ 74 w 104"/>
                <a:gd name="T41" fmla="*/ 25 h 63"/>
                <a:gd name="T42" fmla="*/ 68 w 104"/>
                <a:gd name="T43" fmla="*/ 27 h 63"/>
                <a:gd name="T44" fmla="*/ 62 w 104"/>
                <a:gd name="T45" fmla="*/ 36 h 63"/>
                <a:gd name="T46" fmla="*/ 62 w 104"/>
                <a:gd name="T47" fmla="*/ 42 h 63"/>
                <a:gd name="T48" fmla="*/ 59 w 104"/>
                <a:gd name="T49" fmla="*/ 38 h 63"/>
                <a:gd name="T50" fmla="*/ 55 w 104"/>
                <a:gd name="T51" fmla="*/ 36 h 63"/>
                <a:gd name="T52" fmla="*/ 51 w 104"/>
                <a:gd name="T53" fmla="*/ 42 h 63"/>
                <a:gd name="T54" fmla="*/ 42 w 104"/>
                <a:gd name="T55" fmla="*/ 44 h 63"/>
                <a:gd name="T56" fmla="*/ 40 w 104"/>
                <a:gd name="T57" fmla="*/ 61 h 63"/>
                <a:gd name="T58" fmla="*/ 36 w 104"/>
                <a:gd name="T59" fmla="*/ 63 h 63"/>
                <a:gd name="T60" fmla="*/ 30 w 104"/>
                <a:gd name="T61" fmla="*/ 59 h 63"/>
                <a:gd name="T62" fmla="*/ 28 w 104"/>
                <a:gd name="T63" fmla="*/ 55 h 63"/>
                <a:gd name="T64" fmla="*/ 15 w 104"/>
                <a:gd name="T65" fmla="*/ 59 h 63"/>
                <a:gd name="T66" fmla="*/ 6 w 104"/>
                <a:gd name="T67" fmla="*/ 59 h 63"/>
                <a:gd name="T68" fmla="*/ 2 w 104"/>
                <a:gd name="T69" fmla="*/ 57 h 63"/>
                <a:gd name="T70" fmla="*/ 0 w 104"/>
                <a:gd name="T71" fmla="*/ 51 h 63"/>
                <a:gd name="T72" fmla="*/ 0 w 104"/>
                <a:gd name="T73" fmla="*/ 48 h 63"/>
                <a:gd name="T74" fmla="*/ 11 w 104"/>
                <a:gd name="T75" fmla="*/ 38 h 63"/>
                <a:gd name="T76" fmla="*/ 30 w 104"/>
                <a:gd name="T77" fmla="*/ 31 h 63"/>
                <a:gd name="T78" fmla="*/ 34 w 104"/>
                <a:gd name="T79" fmla="*/ 27 h 63"/>
                <a:gd name="T80" fmla="*/ 34 w 104"/>
                <a:gd name="T81"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4" h="63">
                  <a:moveTo>
                    <a:pt x="34" y="27"/>
                  </a:moveTo>
                  <a:lnTo>
                    <a:pt x="34" y="27"/>
                  </a:lnTo>
                  <a:lnTo>
                    <a:pt x="40" y="21"/>
                  </a:lnTo>
                  <a:lnTo>
                    <a:pt x="47" y="17"/>
                  </a:lnTo>
                  <a:lnTo>
                    <a:pt x="55" y="14"/>
                  </a:lnTo>
                  <a:lnTo>
                    <a:pt x="62" y="10"/>
                  </a:lnTo>
                  <a:lnTo>
                    <a:pt x="62" y="10"/>
                  </a:lnTo>
                  <a:lnTo>
                    <a:pt x="62" y="6"/>
                  </a:lnTo>
                  <a:lnTo>
                    <a:pt x="62" y="6"/>
                  </a:lnTo>
                  <a:lnTo>
                    <a:pt x="68" y="6"/>
                  </a:lnTo>
                  <a:lnTo>
                    <a:pt x="74" y="8"/>
                  </a:lnTo>
                  <a:lnTo>
                    <a:pt x="79" y="8"/>
                  </a:lnTo>
                  <a:lnTo>
                    <a:pt x="85" y="8"/>
                  </a:lnTo>
                  <a:lnTo>
                    <a:pt x="85" y="8"/>
                  </a:lnTo>
                  <a:lnTo>
                    <a:pt x="85" y="4"/>
                  </a:lnTo>
                  <a:lnTo>
                    <a:pt x="85" y="4"/>
                  </a:lnTo>
                  <a:lnTo>
                    <a:pt x="87" y="2"/>
                  </a:lnTo>
                  <a:lnTo>
                    <a:pt x="91" y="0"/>
                  </a:lnTo>
                  <a:lnTo>
                    <a:pt x="93" y="0"/>
                  </a:lnTo>
                  <a:lnTo>
                    <a:pt x="96" y="0"/>
                  </a:lnTo>
                  <a:lnTo>
                    <a:pt x="98" y="2"/>
                  </a:lnTo>
                  <a:lnTo>
                    <a:pt x="102" y="2"/>
                  </a:lnTo>
                  <a:lnTo>
                    <a:pt x="102" y="4"/>
                  </a:lnTo>
                  <a:lnTo>
                    <a:pt x="104" y="10"/>
                  </a:lnTo>
                  <a:lnTo>
                    <a:pt x="104" y="10"/>
                  </a:lnTo>
                  <a:lnTo>
                    <a:pt x="100" y="10"/>
                  </a:lnTo>
                  <a:lnTo>
                    <a:pt x="96" y="12"/>
                  </a:lnTo>
                  <a:lnTo>
                    <a:pt x="95" y="16"/>
                  </a:lnTo>
                  <a:lnTo>
                    <a:pt x="95" y="21"/>
                  </a:lnTo>
                  <a:lnTo>
                    <a:pt x="95" y="21"/>
                  </a:lnTo>
                  <a:lnTo>
                    <a:pt x="96" y="21"/>
                  </a:lnTo>
                  <a:lnTo>
                    <a:pt x="96" y="23"/>
                  </a:lnTo>
                  <a:lnTo>
                    <a:pt x="100" y="27"/>
                  </a:lnTo>
                  <a:lnTo>
                    <a:pt x="100" y="27"/>
                  </a:lnTo>
                  <a:lnTo>
                    <a:pt x="96" y="31"/>
                  </a:lnTo>
                  <a:lnTo>
                    <a:pt x="96" y="31"/>
                  </a:lnTo>
                  <a:lnTo>
                    <a:pt x="91" y="34"/>
                  </a:lnTo>
                  <a:lnTo>
                    <a:pt x="85" y="38"/>
                  </a:lnTo>
                  <a:lnTo>
                    <a:pt x="74" y="42"/>
                  </a:lnTo>
                  <a:lnTo>
                    <a:pt x="74" y="42"/>
                  </a:lnTo>
                  <a:lnTo>
                    <a:pt x="72" y="34"/>
                  </a:lnTo>
                  <a:lnTo>
                    <a:pt x="74" y="25"/>
                  </a:lnTo>
                  <a:lnTo>
                    <a:pt x="74" y="25"/>
                  </a:lnTo>
                  <a:lnTo>
                    <a:pt x="68" y="27"/>
                  </a:lnTo>
                  <a:lnTo>
                    <a:pt x="64" y="31"/>
                  </a:lnTo>
                  <a:lnTo>
                    <a:pt x="62" y="36"/>
                  </a:lnTo>
                  <a:lnTo>
                    <a:pt x="62" y="42"/>
                  </a:lnTo>
                  <a:lnTo>
                    <a:pt x="62" y="42"/>
                  </a:lnTo>
                  <a:lnTo>
                    <a:pt x="60" y="40"/>
                  </a:lnTo>
                  <a:lnTo>
                    <a:pt x="59" y="38"/>
                  </a:lnTo>
                  <a:lnTo>
                    <a:pt x="55" y="36"/>
                  </a:lnTo>
                  <a:lnTo>
                    <a:pt x="55" y="36"/>
                  </a:lnTo>
                  <a:lnTo>
                    <a:pt x="51" y="40"/>
                  </a:lnTo>
                  <a:lnTo>
                    <a:pt x="51" y="42"/>
                  </a:lnTo>
                  <a:lnTo>
                    <a:pt x="45" y="44"/>
                  </a:lnTo>
                  <a:lnTo>
                    <a:pt x="42" y="44"/>
                  </a:lnTo>
                  <a:lnTo>
                    <a:pt x="42" y="44"/>
                  </a:lnTo>
                  <a:lnTo>
                    <a:pt x="40" y="61"/>
                  </a:lnTo>
                  <a:lnTo>
                    <a:pt x="40" y="61"/>
                  </a:lnTo>
                  <a:lnTo>
                    <a:pt x="36" y="63"/>
                  </a:lnTo>
                  <a:lnTo>
                    <a:pt x="32" y="61"/>
                  </a:lnTo>
                  <a:lnTo>
                    <a:pt x="30" y="59"/>
                  </a:lnTo>
                  <a:lnTo>
                    <a:pt x="28" y="55"/>
                  </a:lnTo>
                  <a:lnTo>
                    <a:pt x="28" y="55"/>
                  </a:lnTo>
                  <a:lnTo>
                    <a:pt x="23" y="57"/>
                  </a:lnTo>
                  <a:lnTo>
                    <a:pt x="15" y="59"/>
                  </a:lnTo>
                  <a:lnTo>
                    <a:pt x="8" y="59"/>
                  </a:lnTo>
                  <a:lnTo>
                    <a:pt x="6" y="59"/>
                  </a:lnTo>
                  <a:lnTo>
                    <a:pt x="2" y="57"/>
                  </a:lnTo>
                  <a:lnTo>
                    <a:pt x="2" y="57"/>
                  </a:lnTo>
                  <a:lnTo>
                    <a:pt x="0" y="55"/>
                  </a:lnTo>
                  <a:lnTo>
                    <a:pt x="0" y="51"/>
                  </a:lnTo>
                  <a:lnTo>
                    <a:pt x="0" y="50"/>
                  </a:lnTo>
                  <a:lnTo>
                    <a:pt x="0" y="48"/>
                  </a:lnTo>
                  <a:lnTo>
                    <a:pt x="6" y="42"/>
                  </a:lnTo>
                  <a:lnTo>
                    <a:pt x="11" y="38"/>
                  </a:lnTo>
                  <a:lnTo>
                    <a:pt x="25" y="33"/>
                  </a:lnTo>
                  <a:lnTo>
                    <a:pt x="30" y="31"/>
                  </a:lnTo>
                  <a:lnTo>
                    <a:pt x="34" y="27"/>
                  </a:lnTo>
                  <a:lnTo>
                    <a:pt x="34" y="27"/>
                  </a:lnTo>
                  <a:lnTo>
                    <a:pt x="34" y="27"/>
                  </a:lnTo>
                  <a:lnTo>
                    <a:pt x="34" y="27"/>
                  </a:lnTo>
                  <a:close/>
                </a:path>
              </a:pathLst>
            </a:custGeom>
            <a:solidFill>
              <a:schemeClr val="bg1">
                <a:lumMod val="85000"/>
              </a:schemeClr>
            </a:solidFill>
            <a:ln w="635" cap="rnd">
              <a:solidFill>
                <a:schemeClr val="bg1">
                  <a:alpha val="17000"/>
                </a:schemeClr>
              </a:solidFill>
            </a:ln>
          </p:spPr>
          <p:txBody>
            <a:bodyPr lIns="81617" tIns="40809" rIns="81617" bIns="40809"/>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37" name="Freeform 436">
              <a:extLst>
                <a:ext uri="{FF2B5EF4-FFF2-40B4-BE49-F238E27FC236}">
                  <a16:creationId xmlns:a16="http://schemas.microsoft.com/office/drawing/2014/main" id="{1A375EF1-B0EC-CA4A-A239-4A5923BD3B17}"/>
                </a:ext>
              </a:extLst>
            </p:cNvPr>
            <p:cNvSpPr>
              <a:spLocks/>
            </p:cNvSpPr>
            <p:nvPr userDrawn="1"/>
          </p:nvSpPr>
          <p:spPr bwMode="auto">
            <a:xfrm>
              <a:off x="6105235" y="1238666"/>
              <a:ext cx="157830" cy="82115"/>
            </a:xfrm>
            <a:custGeom>
              <a:avLst/>
              <a:gdLst>
                <a:gd name="T0" fmla="*/ 34 w 104"/>
                <a:gd name="T1" fmla="*/ 27 h 63"/>
                <a:gd name="T2" fmla="*/ 47 w 104"/>
                <a:gd name="T3" fmla="*/ 17 h 63"/>
                <a:gd name="T4" fmla="*/ 62 w 104"/>
                <a:gd name="T5" fmla="*/ 10 h 63"/>
                <a:gd name="T6" fmla="*/ 62 w 104"/>
                <a:gd name="T7" fmla="*/ 6 h 63"/>
                <a:gd name="T8" fmla="*/ 68 w 104"/>
                <a:gd name="T9" fmla="*/ 6 h 63"/>
                <a:gd name="T10" fmla="*/ 79 w 104"/>
                <a:gd name="T11" fmla="*/ 8 h 63"/>
                <a:gd name="T12" fmla="*/ 85 w 104"/>
                <a:gd name="T13" fmla="*/ 8 h 63"/>
                <a:gd name="T14" fmla="*/ 85 w 104"/>
                <a:gd name="T15" fmla="*/ 4 h 63"/>
                <a:gd name="T16" fmla="*/ 91 w 104"/>
                <a:gd name="T17" fmla="*/ 0 h 63"/>
                <a:gd name="T18" fmla="*/ 96 w 104"/>
                <a:gd name="T19" fmla="*/ 0 h 63"/>
                <a:gd name="T20" fmla="*/ 102 w 104"/>
                <a:gd name="T21" fmla="*/ 2 h 63"/>
                <a:gd name="T22" fmla="*/ 104 w 104"/>
                <a:gd name="T23" fmla="*/ 10 h 63"/>
                <a:gd name="T24" fmla="*/ 100 w 104"/>
                <a:gd name="T25" fmla="*/ 10 h 63"/>
                <a:gd name="T26" fmla="*/ 95 w 104"/>
                <a:gd name="T27" fmla="*/ 16 h 63"/>
                <a:gd name="T28" fmla="*/ 95 w 104"/>
                <a:gd name="T29" fmla="*/ 21 h 63"/>
                <a:gd name="T30" fmla="*/ 96 w 104"/>
                <a:gd name="T31" fmla="*/ 23 h 63"/>
                <a:gd name="T32" fmla="*/ 100 w 104"/>
                <a:gd name="T33" fmla="*/ 27 h 63"/>
                <a:gd name="T34" fmla="*/ 96 w 104"/>
                <a:gd name="T35" fmla="*/ 31 h 63"/>
                <a:gd name="T36" fmla="*/ 85 w 104"/>
                <a:gd name="T37" fmla="*/ 38 h 63"/>
                <a:gd name="T38" fmla="*/ 74 w 104"/>
                <a:gd name="T39" fmla="*/ 42 h 63"/>
                <a:gd name="T40" fmla="*/ 74 w 104"/>
                <a:gd name="T41" fmla="*/ 25 h 63"/>
                <a:gd name="T42" fmla="*/ 68 w 104"/>
                <a:gd name="T43" fmla="*/ 27 h 63"/>
                <a:gd name="T44" fmla="*/ 62 w 104"/>
                <a:gd name="T45" fmla="*/ 36 h 63"/>
                <a:gd name="T46" fmla="*/ 62 w 104"/>
                <a:gd name="T47" fmla="*/ 42 h 63"/>
                <a:gd name="T48" fmla="*/ 59 w 104"/>
                <a:gd name="T49" fmla="*/ 38 h 63"/>
                <a:gd name="T50" fmla="*/ 55 w 104"/>
                <a:gd name="T51" fmla="*/ 36 h 63"/>
                <a:gd name="T52" fmla="*/ 51 w 104"/>
                <a:gd name="T53" fmla="*/ 42 h 63"/>
                <a:gd name="T54" fmla="*/ 42 w 104"/>
                <a:gd name="T55" fmla="*/ 44 h 63"/>
                <a:gd name="T56" fmla="*/ 40 w 104"/>
                <a:gd name="T57" fmla="*/ 61 h 63"/>
                <a:gd name="T58" fmla="*/ 36 w 104"/>
                <a:gd name="T59" fmla="*/ 63 h 63"/>
                <a:gd name="T60" fmla="*/ 30 w 104"/>
                <a:gd name="T61" fmla="*/ 59 h 63"/>
                <a:gd name="T62" fmla="*/ 28 w 104"/>
                <a:gd name="T63" fmla="*/ 55 h 63"/>
                <a:gd name="T64" fmla="*/ 15 w 104"/>
                <a:gd name="T65" fmla="*/ 59 h 63"/>
                <a:gd name="T66" fmla="*/ 6 w 104"/>
                <a:gd name="T67" fmla="*/ 59 h 63"/>
                <a:gd name="T68" fmla="*/ 2 w 104"/>
                <a:gd name="T69" fmla="*/ 57 h 63"/>
                <a:gd name="T70" fmla="*/ 0 w 104"/>
                <a:gd name="T71" fmla="*/ 51 h 63"/>
                <a:gd name="T72" fmla="*/ 0 w 104"/>
                <a:gd name="T73" fmla="*/ 48 h 63"/>
                <a:gd name="T74" fmla="*/ 11 w 104"/>
                <a:gd name="T75" fmla="*/ 38 h 63"/>
                <a:gd name="T76" fmla="*/ 30 w 104"/>
                <a:gd name="T77" fmla="*/ 31 h 63"/>
                <a:gd name="T78" fmla="*/ 34 w 104"/>
                <a:gd name="T79" fmla="*/ 27 h 63"/>
                <a:gd name="T80" fmla="*/ 34 w 104"/>
                <a:gd name="T81"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4" h="63">
                  <a:moveTo>
                    <a:pt x="34" y="27"/>
                  </a:moveTo>
                  <a:lnTo>
                    <a:pt x="34" y="27"/>
                  </a:lnTo>
                  <a:lnTo>
                    <a:pt x="40" y="21"/>
                  </a:lnTo>
                  <a:lnTo>
                    <a:pt x="47" y="17"/>
                  </a:lnTo>
                  <a:lnTo>
                    <a:pt x="55" y="14"/>
                  </a:lnTo>
                  <a:lnTo>
                    <a:pt x="62" y="10"/>
                  </a:lnTo>
                  <a:lnTo>
                    <a:pt x="62" y="10"/>
                  </a:lnTo>
                  <a:lnTo>
                    <a:pt x="62" y="6"/>
                  </a:lnTo>
                  <a:lnTo>
                    <a:pt x="62" y="6"/>
                  </a:lnTo>
                  <a:lnTo>
                    <a:pt x="68" y="6"/>
                  </a:lnTo>
                  <a:lnTo>
                    <a:pt x="74" y="8"/>
                  </a:lnTo>
                  <a:lnTo>
                    <a:pt x="79" y="8"/>
                  </a:lnTo>
                  <a:lnTo>
                    <a:pt x="85" y="8"/>
                  </a:lnTo>
                  <a:lnTo>
                    <a:pt x="85" y="8"/>
                  </a:lnTo>
                  <a:lnTo>
                    <a:pt x="85" y="4"/>
                  </a:lnTo>
                  <a:lnTo>
                    <a:pt x="85" y="4"/>
                  </a:lnTo>
                  <a:lnTo>
                    <a:pt x="87" y="2"/>
                  </a:lnTo>
                  <a:lnTo>
                    <a:pt x="91" y="0"/>
                  </a:lnTo>
                  <a:lnTo>
                    <a:pt x="93" y="0"/>
                  </a:lnTo>
                  <a:lnTo>
                    <a:pt x="96" y="0"/>
                  </a:lnTo>
                  <a:lnTo>
                    <a:pt x="98" y="2"/>
                  </a:lnTo>
                  <a:lnTo>
                    <a:pt x="102" y="2"/>
                  </a:lnTo>
                  <a:lnTo>
                    <a:pt x="102" y="4"/>
                  </a:lnTo>
                  <a:lnTo>
                    <a:pt x="104" y="10"/>
                  </a:lnTo>
                  <a:lnTo>
                    <a:pt x="104" y="10"/>
                  </a:lnTo>
                  <a:lnTo>
                    <a:pt x="100" y="10"/>
                  </a:lnTo>
                  <a:lnTo>
                    <a:pt x="96" y="12"/>
                  </a:lnTo>
                  <a:lnTo>
                    <a:pt x="95" y="16"/>
                  </a:lnTo>
                  <a:lnTo>
                    <a:pt x="95" y="21"/>
                  </a:lnTo>
                  <a:lnTo>
                    <a:pt x="95" y="21"/>
                  </a:lnTo>
                  <a:lnTo>
                    <a:pt x="96" y="21"/>
                  </a:lnTo>
                  <a:lnTo>
                    <a:pt x="96" y="23"/>
                  </a:lnTo>
                  <a:lnTo>
                    <a:pt x="100" y="27"/>
                  </a:lnTo>
                  <a:lnTo>
                    <a:pt x="100" y="27"/>
                  </a:lnTo>
                  <a:lnTo>
                    <a:pt x="96" y="31"/>
                  </a:lnTo>
                  <a:lnTo>
                    <a:pt x="96" y="31"/>
                  </a:lnTo>
                  <a:lnTo>
                    <a:pt x="91" y="34"/>
                  </a:lnTo>
                  <a:lnTo>
                    <a:pt x="85" y="38"/>
                  </a:lnTo>
                  <a:lnTo>
                    <a:pt x="74" y="42"/>
                  </a:lnTo>
                  <a:lnTo>
                    <a:pt x="74" y="42"/>
                  </a:lnTo>
                  <a:lnTo>
                    <a:pt x="72" y="34"/>
                  </a:lnTo>
                  <a:lnTo>
                    <a:pt x="74" y="25"/>
                  </a:lnTo>
                  <a:lnTo>
                    <a:pt x="74" y="25"/>
                  </a:lnTo>
                  <a:lnTo>
                    <a:pt x="68" y="27"/>
                  </a:lnTo>
                  <a:lnTo>
                    <a:pt x="64" y="31"/>
                  </a:lnTo>
                  <a:lnTo>
                    <a:pt x="62" y="36"/>
                  </a:lnTo>
                  <a:lnTo>
                    <a:pt x="62" y="42"/>
                  </a:lnTo>
                  <a:lnTo>
                    <a:pt x="62" y="42"/>
                  </a:lnTo>
                  <a:lnTo>
                    <a:pt x="60" y="40"/>
                  </a:lnTo>
                  <a:lnTo>
                    <a:pt x="59" y="38"/>
                  </a:lnTo>
                  <a:lnTo>
                    <a:pt x="55" y="36"/>
                  </a:lnTo>
                  <a:lnTo>
                    <a:pt x="55" y="36"/>
                  </a:lnTo>
                  <a:lnTo>
                    <a:pt x="51" y="40"/>
                  </a:lnTo>
                  <a:lnTo>
                    <a:pt x="51" y="42"/>
                  </a:lnTo>
                  <a:lnTo>
                    <a:pt x="45" y="44"/>
                  </a:lnTo>
                  <a:lnTo>
                    <a:pt x="42" y="44"/>
                  </a:lnTo>
                  <a:lnTo>
                    <a:pt x="42" y="44"/>
                  </a:lnTo>
                  <a:lnTo>
                    <a:pt x="40" y="61"/>
                  </a:lnTo>
                  <a:lnTo>
                    <a:pt x="40" y="61"/>
                  </a:lnTo>
                  <a:lnTo>
                    <a:pt x="36" y="63"/>
                  </a:lnTo>
                  <a:lnTo>
                    <a:pt x="32" y="61"/>
                  </a:lnTo>
                  <a:lnTo>
                    <a:pt x="30" y="59"/>
                  </a:lnTo>
                  <a:lnTo>
                    <a:pt x="28" y="55"/>
                  </a:lnTo>
                  <a:lnTo>
                    <a:pt x="28" y="55"/>
                  </a:lnTo>
                  <a:lnTo>
                    <a:pt x="23" y="57"/>
                  </a:lnTo>
                  <a:lnTo>
                    <a:pt x="15" y="59"/>
                  </a:lnTo>
                  <a:lnTo>
                    <a:pt x="8" y="59"/>
                  </a:lnTo>
                  <a:lnTo>
                    <a:pt x="6" y="59"/>
                  </a:lnTo>
                  <a:lnTo>
                    <a:pt x="2" y="57"/>
                  </a:lnTo>
                  <a:lnTo>
                    <a:pt x="2" y="57"/>
                  </a:lnTo>
                  <a:lnTo>
                    <a:pt x="0" y="55"/>
                  </a:lnTo>
                  <a:lnTo>
                    <a:pt x="0" y="51"/>
                  </a:lnTo>
                  <a:lnTo>
                    <a:pt x="0" y="50"/>
                  </a:lnTo>
                  <a:lnTo>
                    <a:pt x="0" y="48"/>
                  </a:lnTo>
                  <a:lnTo>
                    <a:pt x="6" y="42"/>
                  </a:lnTo>
                  <a:lnTo>
                    <a:pt x="11" y="38"/>
                  </a:lnTo>
                  <a:lnTo>
                    <a:pt x="25" y="33"/>
                  </a:lnTo>
                  <a:lnTo>
                    <a:pt x="30" y="31"/>
                  </a:lnTo>
                  <a:lnTo>
                    <a:pt x="34" y="27"/>
                  </a:lnTo>
                  <a:lnTo>
                    <a:pt x="34" y="27"/>
                  </a:lnTo>
                  <a:lnTo>
                    <a:pt x="34" y="27"/>
                  </a:lnTo>
                  <a:lnTo>
                    <a:pt x="34" y="27"/>
                  </a:lnTo>
                  <a:close/>
                </a:path>
              </a:pathLst>
            </a:custGeom>
            <a:solidFill>
              <a:schemeClr val="bg1">
                <a:lumMod val="85000"/>
              </a:schemeClr>
            </a:solidFill>
            <a:ln w="635" cap="rnd">
              <a:solidFill>
                <a:schemeClr val="bg1">
                  <a:alpha val="17000"/>
                </a:schemeClr>
              </a:solidFill>
              <a:prstDash val="solid"/>
              <a:round/>
              <a:headEnd/>
              <a:tailEnd/>
            </a:ln>
          </p:spPr>
          <p:txBody>
            <a:bodyPr lIns="81617" tIns="40809" rIns="81617" bIns="40809"/>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38" name="Freeform 437">
              <a:extLst>
                <a:ext uri="{FF2B5EF4-FFF2-40B4-BE49-F238E27FC236}">
                  <a16:creationId xmlns:a16="http://schemas.microsoft.com/office/drawing/2014/main" id="{02530896-B24C-3444-B7DE-6BD1C759334E}"/>
                </a:ext>
              </a:extLst>
            </p:cNvPr>
            <p:cNvSpPr>
              <a:spLocks/>
            </p:cNvSpPr>
            <p:nvPr userDrawn="1"/>
          </p:nvSpPr>
          <p:spPr bwMode="auto">
            <a:xfrm>
              <a:off x="6315676" y="1188535"/>
              <a:ext cx="83891" cy="24527"/>
            </a:xfrm>
            <a:custGeom>
              <a:avLst/>
              <a:gdLst>
                <a:gd name="T0" fmla="*/ 55 w 55"/>
                <a:gd name="T1" fmla="*/ 7 h 19"/>
                <a:gd name="T2" fmla="*/ 55 w 55"/>
                <a:gd name="T3" fmla="*/ 7 h 19"/>
                <a:gd name="T4" fmla="*/ 49 w 55"/>
                <a:gd name="T5" fmla="*/ 11 h 19"/>
                <a:gd name="T6" fmla="*/ 44 w 55"/>
                <a:gd name="T7" fmla="*/ 15 h 19"/>
                <a:gd name="T8" fmla="*/ 36 w 55"/>
                <a:gd name="T9" fmla="*/ 17 h 19"/>
                <a:gd name="T10" fmla="*/ 28 w 55"/>
                <a:gd name="T11" fmla="*/ 19 h 19"/>
                <a:gd name="T12" fmla="*/ 28 w 55"/>
                <a:gd name="T13" fmla="*/ 19 h 19"/>
                <a:gd name="T14" fmla="*/ 23 w 55"/>
                <a:gd name="T15" fmla="*/ 17 h 19"/>
                <a:gd name="T16" fmla="*/ 13 w 55"/>
                <a:gd name="T17" fmla="*/ 15 h 19"/>
                <a:gd name="T18" fmla="*/ 6 w 55"/>
                <a:gd name="T19" fmla="*/ 15 h 19"/>
                <a:gd name="T20" fmla="*/ 0 w 55"/>
                <a:gd name="T21" fmla="*/ 15 h 19"/>
                <a:gd name="T22" fmla="*/ 0 w 55"/>
                <a:gd name="T23" fmla="*/ 15 h 19"/>
                <a:gd name="T24" fmla="*/ 13 w 55"/>
                <a:gd name="T25" fmla="*/ 5 h 19"/>
                <a:gd name="T26" fmla="*/ 21 w 55"/>
                <a:gd name="T27" fmla="*/ 2 h 19"/>
                <a:gd name="T28" fmla="*/ 28 w 55"/>
                <a:gd name="T29" fmla="*/ 0 h 19"/>
                <a:gd name="T30" fmla="*/ 36 w 55"/>
                <a:gd name="T31" fmla="*/ 0 h 19"/>
                <a:gd name="T32" fmla="*/ 44 w 55"/>
                <a:gd name="T33" fmla="*/ 0 h 19"/>
                <a:gd name="T34" fmla="*/ 47 w 55"/>
                <a:gd name="T35" fmla="*/ 0 h 19"/>
                <a:gd name="T36" fmla="*/ 49 w 55"/>
                <a:gd name="T37" fmla="*/ 2 h 19"/>
                <a:gd name="T38" fmla="*/ 53 w 55"/>
                <a:gd name="T39" fmla="*/ 5 h 19"/>
                <a:gd name="T40" fmla="*/ 55 w 55"/>
                <a:gd name="T41" fmla="*/ 7 h 19"/>
                <a:gd name="T42" fmla="*/ 55 w 55"/>
                <a:gd name="T43" fmla="*/ 7 h 19"/>
                <a:gd name="T44" fmla="*/ 55 w 55"/>
                <a:gd name="T45" fmla="*/ 7 h 19"/>
                <a:gd name="T46" fmla="*/ 55 w 55"/>
                <a:gd name="T47" fmla="*/ 7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5" h="19">
                  <a:moveTo>
                    <a:pt x="55" y="7"/>
                  </a:moveTo>
                  <a:lnTo>
                    <a:pt x="55" y="7"/>
                  </a:lnTo>
                  <a:lnTo>
                    <a:pt x="49" y="11"/>
                  </a:lnTo>
                  <a:lnTo>
                    <a:pt x="44" y="15"/>
                  </a:lnTo>
                  <a:lnTo>
                    <a:pt x="36" y="17"/>
                  </a:lnTo>
                  <a:lnTo>
                    <a:pt x="28" y="19"/>
                  </a:lnTo>
                  <a:lnTo>
                    <a:pt x="28" y="19"/>
                  </a:lnTo>
                  <a:lnTo>
                    <a:pt x="23" y="17"/>
                  </a:lnTo>
                  <a:lnTo>
                    <a:pt x="13" y="15"/>
                  </a:lnTo>
                  <a:lnTo>
                    <a:pt x="6" y="15"/>
                  </a:lnTo>
                  <a:lnTo>
                    <a:pt x="0" y="15"/>
                  </a:lnTo>
                  <a:lnTo>
                    <a:pt x="0" y="15"/>
                  </a:lnTo>
                  <a:lnTo>
                    <a:pt x="13" y="5"/>
                  </a:lnTo>
                  <a:lnTo>
                    <a:pt x="21" y="2"/>
                  </a:lnTo>
                  <a:lnTo>
                    <a:pt x="28" y="0"/>
                  </a:lnTo>
                  <a:lnTo>
                    <a:pt x="36" y="0"/>
                  </a:lnTo>
                  <a:lnTo>
                    <a:pt x="44" y="0"/>
                  </a:lnTo>
                  <a:lnTo>
                    <a:pt x="47" y="0"/>
                  </a:lnTo>
                  <a:lnTo>
                    <a:pt x="49" y="2"/>
                  </a:lnTo>
                  <a:lnTo>
                    <a:pt x="53" y="5"/>
                  </a:lnTo>
                  <a:lnTo>
                    <a:pt x="55" y="7"/>
                  </a:lnTo>
                  <a:lnTo>
                    <a:pt x="55" y="7"/>
                  </a:lnTo>
                  <a:lnTo>
                    <a:pt x="55" y="7"/>
                  </a:lnTo>
                  <a:lnTo>
                    <a:pt x="55" y="7"/>
                  </a:lnTo>
                  <a:close/>
                </a:path>
              </a:pathLst>
            </a:custGeom>
            <a:solidFill>
              <a:schemeClr val="bg1">
                <a:lumMod val="85000"/>
              </a:schemeClr>
            </a:solidFill>
            <a:ln w="635" cap="rnd">
              <a:solidFill>
                <a:schemeClr val="bg1">
                  <a:alpha val="17000"/>
                </a:schemeClr>
              </a:solidFill>
            </a:ln>
          </p:spPr>
          <p:txBody>
            <a:bodyPr lIns="81617" tIns="40809" rIns="81617" bIns="40809"/>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39" name="Freeform 438">
              <a:extLst>
                <a:ext uri="{FF2B5EF4-FFF2-40B4-BE49-F238E27FC236}">
                  <a16:creationId xmlns:a16="http://schemas.microsoft.com/office/drawing/2014/main" id="{5E2891B4-078D-FE48-9499-6B300A67C68B}"/>
                </a:ext>
              </a:extLst>
            </p:cNvPr>
            <p:cNvSpPr>
              <a:spLocks/>
            </p:cNvSpPr>
            <p:nvPr userDrawn="1"/>
          </p:nvSpPr>
          <p:spPr bwMode="auto">
            <a:xfrm>
              <a:off x="6315676" y="1188535"/>
              <a:ext cx="83891" cy="24527"/>
            </a:xfrm>
            <a:custGeom>
              <a:avLst/>
              <a:gdLst>
                <a:gd name="T0" fmla="*/ 55 w 55"/>
                <a:gd name="T1" fmla="*/ 7 h 19"/>
                <a:gd name="T2" fmla="*/ 55 w 55"/>
                <a:gd name="T3" fmla="*/ 7 h 19"/>
                <a:gd name="T4" fmla="*/ 49 w 55"/>
                <a:gd name="T5" fmla="*/ 11 h 19"/>
                <a:gd name="T6" fmla="*/ 44 w 55"/>
                <a:gd name="T7" fmla="*/ 15 h 19"/>
                <a:gd name="T8" fmla="*/ 36 w 55"/>
                <a:gd name="T9" fmla="*/ 17 h 19"/>
                <a:gd name="T10" fmla="*/ 28 w 55"/>
                <a:gd name="T11" fmla="*/ 19 h 19"/>
                <a:gd name="T12" fmla="*/ 28 w 55"/>
                <a:gd name="T13" fmla="*/ 19 h 19"/>
                <a:gd name="T14" fmla="*/ 23 w 55"/>
                <a:gd name="T15" fmla="*/ 17 h 19"/>
                <a:gd name="T16" fmla="*/ 13 w 55"/>
                <a:gd name="T17" fmla="*/ 15 h 19"/>
                <a:gd name="T18" fmla="*/ 6 w 55"/>
                <a:gd name="T19" fmla="*/ 15 h 19"/>
                <a:gd name="T20" fmla="*/ 0 w 55"/>
                <a:gd name="T21" fmla="*/ 15 h 19"/>
                <a:gd name="T22" fmla="*/ 0 w 55"/>
                <a:gd name="T23" fmla="*/ 15 h 19"/>
                <a:gd name="T24" fmla="*/ 13 w 55"/>
                <a:gd name="T25" fmla="*/ 5 h 19"/>
                <a:gd name="T26" fmla="*/ 21 w 55"/>
                <a:gd name="T27" fmla="*/ 2 h 19"/>
                <a:gd name="T28" fmla="*/ 28 w 55"/>
                <a:gd name="T29" fmla="*/ 0 h 19"/>
                <a:gd name="T30" fmla="*/ 36 w 55"/>
                <a:gd name="T31" fmla="*/ 0 h 19"/>
                <a:gd name="T32" fmla="*/ 44 w 55"/>
                <a:gd name="T33" fmla="*/ 0 h 19"/>
                <a:gd name="T34" fmla="*/ 47 w 55"/>
                <a:gd name="T35" fmla="*/ 0 h 19"/>
                <a:gd name="T36" fmla="*/ 49 w 55"/>
                <a:gd name="T37" fmla="*/ 2 h 19"/>
                <a:gd name="T38" fmla="*/ 53 w 55"/>
                <a:gd name="T39" fmla="*/ 5 h 19"/>
                <a:gd name="T40" fmla="*/ 55 w 55"/>
                <a:gd name="T41" fmla="*/ 7 h 19"/>
                <a:gd name="T42" fmla="*/ 55 w 55"/>
                <a:gd name="T43" fmla="*/ 7 h 19"/>
                <a:gd name="T44" fmla="*/ 55 w 55"/>
                <a:gd name="T45" fmla="*/ 7 h 19"/>
                <a:gd name="T46" fmla="*/ 55 w 55"/>
                <a:gd name="T47" fmla="*/ 7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5" h="19">
                  <a:moveTo>
                    <a:pt x="55" y="7"/>
                  </a:moveTo>
                  <a:lnTo>
                    <a:pt x="55" y="7"/>
                  </a:lnTo>
                  <a:lnTo>
                    <a:pt x="49" y="11"/>
                  </a:lnTo>
                  <a:lnTo>
                    <a:pt x="44" y="15"/>
                  </a:lnTo>
                  <a:lnTo>
                    <a:pt x="36" y="17"/>
                  </a:lnTo>
                  <a:lnTo>
                    <a:pt x="28" y="19"/>
                  </a:lnTo>
                  <a:lnTo>
                    <a:pt x="28" y="19"/>
                  </a:lnTo>
                  <a:lnTo>
                    <a:pt x="23" y="17"/>
                  </a:lnTo>
                  <a:lnTo>
                    <a:pt x="13" y="15"/>
                  </a:lnTo>
                  <a:lnTo>
                    <a:pt x="6" y="15"/>
                  </a:lnTo>
                  <a:lnTo>
                    <a:pt x="0" y="15"/>
                  </a:lnTo>
                  <a:lnTo>
                    <a:pt x="0" y="15"/>
                  </a:lnTo>
                  <a:lnTo>
                    <a:pt x="13" y="5"/>
                  </a:lnTo>
                  <a:lnTo>
                    <a:pt x="21" y="2"/>
                  </a:lnTo>
                  <a:lnTo>
                    <a:pt x="28" y="0"/>
                  </a:lnTo>
                  <a:lnTo>
                    <a:pt x="36" y="0"/>
                  </a:lnTo>
                  <a:lnTo>
                    <a:pt x="44" y="0"/>
                  </a:lnTo>
                  <a:lnTo>
                    <a:pt x="47" y="0"/>
                  </a:lnTo>
                  <a:lnTo>
                    <a:pt x="49" y="2"/>
                  </a:lnTo>
                  <a:lnTo>
                    <a:pt x="53" y="5"/>
                  </a:lnTo>
                  <a:lnTo>
                    <a:pt x="55" y="7"/>
                  </a:lnTo>
                  <a:lnTo>
                    <a:pt x="55" y="7"/>
                  </a:lnTo>
                  <a:lnTo>
                    <a:pt x="55" y="7"/>
                  </a:lnTo>
                  <a:lnTo>
                    <a:pt x="55" y="7"/>
                  </a:lnTo>
                  <a:close/>
                </a:path>
              </a:pathLst>
            </a:custGeom>
            <a:solidFill>
              <a:schemeClr val="bg1">
                <a:lumMod val="85000"/>
              </a:schemeClr>
            </a:solidFill>
            <a:ln w="635" cap="rnd">
              <a:solidFill>
                <a:schemeClr val="bg1">
                  <a:alpha val="17000"/>
                </a:schemeClr>
              </a:solidFill>
              <a:prstDash val="solid"/>
              <a:round/>
              <a:headEnd/>
              <a:tailEnd/>
            </a:ln>
          </p:spPr>
          <p:txBody>
            <a:bodyPr lIns="81617" tIns="40809" rIns="81617" bIns="40809"/>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40" name="Freeform 439">
              <a:extLst>
                <a:ext uri="{FF2B5EF4-FFF2-40B4-BE49-F238E27FC236}">
                  <a16:creationId xmlns:a16="http://schemas.microsoft.com/office/drawing/2014/main" id="{5708600E-475F-0746-8105-84B76BA7686F}"/>
                </a:ext>
              </a:extLst>
            </p:cNvPr>
            <p:cNvSpPr>
              <a:spLocks/>
            </p:cNvSpPr>
            <p:nvPr userDrawn="1"/>
          </p:nvSpPr>
          <p:spPr bwMode="auto">
            <a:xfrm>
              <a:off x="6189138" y="1304775"/>
              <a:ext cx="36969" cy="27727"/>
            </a:xfrm>
            <a:custGeom>
              <a:avLst/>
              <a:gdLst>
                <a:gd name="T0" fmla="*/ 24 w 24"/>
                <a:gd name="T1" fmla="*/ 0 h 21"/>
                <a:gd name="T2" fmla="*/ 24 w 24"/>
                <a:gd name="T3" fmla="*/ 0 h 21"/>
                <a:gd name="T4" fmla="*/ 22 w 24"/>
                <a:gd name="T5" fmla="*/ 0 h 21"/>
                <a:gd name="T6" fmla="*/ 17 w 24"/>
                <a:gd name="T7" fmla="*/ 2 h 21"/>
                <a:gd name="T8" fmla="*/ 11 w 24"/>
                <a:gd name="T9" fmla="*/ 4 h 21"/>
                <a:gd name="T10" fmla="*/ 7 w 24"/>
                <a:gd name="T11" fmla="*/ 8 h 21"/>
                <a:gd name="T12" fmla="*/ 4 w 24"/>
                <a:gd name="T13" fmla="*/ 12 h 21"/>
                <a:gd name="T14" fmla="*/ 0 w 24"/>
                <a:gd name="T15" fmla="*/ 16 h 21"/>
                <a:gd name="T16" fmla="*/ 0 w 24"/>
                <a:gd name="T17" fmla="*/ 18 h 21"/>
                <a:gd name="T18" fmla="*/ 0 w 24"/>
                <a:gd name="T19" fmla="*/ 18 h 21"/>
                <a:gd name="T20" fmla="*/ 2 w 24"/>
                <a:gd name="T21" fmla="*/ 21 h 21"/>
                <a:gd name="T22" fmla="*/ 4 w 24"/>
                <a:gd name="T23" fmla="*/ 21 h 21"/>
                <a:gd name="T24" fmla="*/ 4 w 24"/>
                <a:gd name="T25" fmla="*/ 21 h 21"/>
                <a:gd name="T26" fmla="*/ 5 w 24"/>
                <a:gd name="T27" fmla="*/ 21 h 21"/>
                <a:gd name="T28" fmla="*/ 7 w 24"/>
                <a:gd name="T29" fmla="*/ 21 h 21"/>
                <a:gd name="T30" fmla="*/ 15 w 24"/>
                <a:gd name="T31" fmla="*/ 18 h 21"/>
                <a:gd name="T32" fmla="*/ 19 w 24"/>
                <a:gd name="T33" fmla="*/ 12 h 21"/>
                <a:gd name="T34" fmla="*/ 22 w 24"/>
                <a:gd name="T35" fmla="*/ 10 h 21"/>
                <a:gd name="T36" fmla="*/ 24 w 24"/>
                <a:gd name="T37" fmla="*/ 8 h 21"/>
                <a:gd name="T38" fmla="*/ 24 w 24"/>
                <a:gd name="T39" fmla="*/ 8 h 21"/>
                <a:gd name="T40" fmla="*/ 24 w 24"/>
                <a:gd name="T41" fmla="*/ 4 h 21"/>
                <a:gd name="T42" fmla="*/ 24 w 24"/>
                <a:gd name="T43" fmla="*/ 0 h 21"/>
                <a:gd name="T44" fmla="*/ 24 w 24"/>
                <a:gd name="T45" fmla="*/ 0 h 21"/>
                <a:gd name="T46" fmla="*/ 24 w 24"/>
                <a:gd name="T47" fmla="*/ 0 h 21"/>
                <a:gd name="T48" fmla="*/ 24 w 24"/>
                <a:gd name="T49"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4" h="21">
                  <a:moveTo>
                    <a:pt x="24" y="0"/>
                  </a:moveTo>
                  <a:lnTo>
                    <a:pt x="24" y="0"/>
                  </a:lnTo>
                  <a:lnTo>
                    <a:pt x="22" y="0"/>
                  </a:lnTo>
                  <a:lnTo>
                    <a:pt x="17" y="2"/>
                  </a:lnTo>
                  <a:lnTo>
                    <a:pt x="11" y="4"/>
                  </a:lnTo>
                  <a:lnTo>
                    <a:pt x="7" y="8"/>
                  </a:lnTo>
                  <a:lnTo>
                    <a:pt x="4" y="12"/>
                  </a:lnTo>
                  <a:lnTo>
                    <a:pt x="0" y="16"/>
                  </a:lnTo>
                  <a:lnTo>
                    <a:pt x="0" y="18"/>
                  </a:lnTo>
                  <a:lnTo>
                    <a:pt x="0" y="18"/>
                  </a:lnTo>
                  <a:lnTo>
                    <a:pt x="2" y="21"/>
                  </a:lnTo>
                  <a:lnTo>
                    <a:pt x="4" y="21"/>
                  </a:lnTo>
                  <a:lnTo>
                    <a:pt x="4" y="21"/>
                  </a:lnTo>
                  <a:lnTo>
                    <a:pt x="5" y="21"/>
                  </a:lnTo>
                  <a:lnTo>
                    <a:pt x="7" y="21"/>
                  </a:lnTo>
                  <a:lnTo>
                    <a:pt x="15" y="18"/>
                  </a:lnTo>
                  <a:lnTo>
                    <a:pt x="19" y="12"/>
                  </a:lnTo>
                  <a:lnTo>
                    <a:pt x="22" y="10"/>
                  </a:lnTo>
                  <a:lnTo>
                    <a:pt x="24" y="8"/>
                  </a:lnTo>
                  <a:lnTo>
                    <a:pt x="24" y="8"/>
                  </a:lnTo>
                  <a:lnTo>
                    <a:pt x="24" y="4"/>
                  </a:lnTo>
                  <a:lnTo>
                    <a:pt x="24" y="0"/>
                  </a:lnTo>
                  <a:lnTo>
                    <a:pt x="24" y="0"/>
                  </a:lnTo>
                  <a:lnTo>
                    <a:pt x="24" y="0"/>
                  </a:lnTo>
                  <a:lnTo>
                    <a:pt x="24" y="0"/>
                  </a:lnTo>
                  <a:close/>
                </a:path>
              </a:pathLst>
            </a:custGeom>
            <a:solidFill>
              <a:schemeClr val="bg1">
                <a:lumMod val="85000"/>
              </a:schemeClr>
            </a:solidFill>
            <a:ln w="635" cap="rnd">
              <a:solidFill>
                <a:schemeClr val="bg1">
                  <a:alpha val="17000"/>
                </a:schemeClr>
              </a:solidFill>
            </a:ln>
          </p:spPr>
          <p:txBody>
            <a:bodyPr lIns="81617" tIns="40809" rIns="81617" bIns="40809"/>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41" name="Freeform 440">
              <a:extLst>
                <a:ext uri="{FF2B5EF4-FFF2-40B4-BE49-F238E27FC236}">
                  <a16:creationId xmlns:a16="http://schemas.microsoft.com/office/drawing/2014/main" id="{5320A529-9F48-334E-AC9D-AF897FC9A4FC}"/>
                </a:ext>
              </a:extLst>
            </p:cNvPr>
            <p:cNvSpPr>
              <a:spLocks/>
            </p:cNvSpPr>
            <p:nvPr userDrawn="1"/>
          </p:nvSpPr>
          <p:spPr bwMode="auto">
            <a:xfrm>
              <a:off x="6189138" y="1304775"/>
              <a:ext cx="36969" cy="27727"/>
            </a:xfrm>
            <a:custGeom>
              <a:avLst/>
              <a:gdLst>
                <a:gd name="T0" fmla="*/ 24 w 24"/>
                <a:gd name="T1" fmla="*/ 0 h 21"/>
                <a:gd name="T2" fmla="*/ 24 w 24"/>
                <a:gd name="T3" fmla="*/ 0 h 21"/>
                <a:gd name="T4" fmla="*/ 22 w 24"/>
                <a:gd name="T5" fmla="*/ 0 h 21"/>
                <a:gd name="T6" fmla="*/ 17 w 24"/>
                <a:gd name="T7" fmla="*/ 2 h 21"/>
                <a:gd name="T8" fmla="*/ 11 w 24"/>
                <a:gd name="T9" fmla="*/ 4 h 21"/>
                <a:gd name="T10" fmla="*/ 7 w 24"/>
                <a:gd name="T11" fmla="*/ 8 h 21"/>
                <a:gd name="T12" fmla="*/ 4 w 24"/>
                <a:gd name="T13" fmla="*/ 12 h 21"/>
                <a:gd name="T14" fmla="*/ 0 w 24"/>
                <a:gd name="T15" fmla="*/ 16 h 21"/>
                <a:gd name="T16" fmla="*/ 0 w 24"/>
                <a:gd name="T17" fmla="*/ 18 h 21"/>
                <a:gd name="T18" fmla="*/ 0 w 24"/>
                <a:gd name="T19" fmla="*/ 18 h 21"/>
                <a:gd name="T20" fmla="*/ 2 w 24"/>
                <a:gd name="T21" fmla="*/ 21 h 21"/>
                <a:gd name="T22" fmla="*/ 4 w 24"/>
                <a:gd name="T23" fmla="*/ 21 h 21"/>
                <a:gd name="T24" fmla="*/ 4 w 24"/>
                <a:gd name="T25" fmla="*/ 21 h 21"/>
                <a:gd name="T26" fmla="*/ 5 w 24"/>
                <a:gd name="T27" fmla="*/ 21 h 21"/>
                <a:gd name="T28" fmla="*/ 7 w 24"/>
                <a:gd name="T29" fmla="*/ 21 h 21"/>
                <a:gd name="T30" fmla="*/ 15 w 24"/>
                <a:gd name="T31" fmla="*/ 18 h 21"/>
                <a:gd name="T32" fmla="*/ 19 w 24"/>
                <a:gd name="T33" fmla="*/ 12 h 21"/>
                <a:gd name="T34" fmla="*/ 22 w 24"/>
                <a:gd name="T35" fmla="*/ 10 h 21"/>
                <a:gd name="T36" fmla="*/ 24 w 24"/>
                <a:gd name="T37" fmla="*/ 8 h 21"/>
                <a:gd name="T38" fmla="*/ 24 w 24"/>
                <a:gd name="T39" fmla="*/ 8 h 21"/>
                <a:gd name="T40" fmla="*/ 24 w 24"/>
                <a:gd name="T41" fmla="*/ 4 h 21"/>
                <a:gd name="T42" fmla="*/ 24 w 24"/>
                <a:gd name="T43" fmla="*/ 0 h 21"/>
                <a:gd name="T44" fmla="*/ 24 w 24"/>
                <a:gd name="T45" fmla="*/ 0 h 21"/>
                <a:gd name="T46" fmla="*/ 24 w 24"/>
                <a:gd name="T47" fmla="*/ 0 h 21"/>
                <a:gd name="T48" fmla="*/ 24 w 24"/>
                <a:gd name="T49"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4" h="21">
                  <a:moveTo>
                    <a:pt x="24" y="0"/>
                  </a:moveTo>
                  <a:lnTo>
                    <a:pt x="24" y="0"/>
                  </a:lnTo>
                  <a:lnTo>
                    <a:pt x="22" y="0"/>
                  </a:lnTo>
                  <a:lnTo>
                    <a:pt x="17" y="2"/>
                  </a:lnTo>
                  <a:lnTo>
                    <a:pt x="11" y="4"/>
                  </a:lnTo>
                  <a:lnTo>
                    <a:pt x="7" y="8"/>
                  </a:lnTo>
                  <a:lnTo>
                    <a:pt x="4" y="12"/>
                  </a:lnTo>
                  <a:lnTo>
                    <a:pt x="0" y="16"/>
                  </a:lnTo>
                  <a:lnTo>
                    <a:pt x="0" y="18"/>
                  </a:lnTo>
                  <a:lnTo>
                    <a:pt x="0" y="18"/>
                  </a:lnTo>
                  <a:lnTo>
                    <a:pt x="2" y="21"/>
                  </a:lnTo>
                  <a:lnTo>
                    <a:pt x="4" y="21"/>
                  </a:lnTo>
                  <a:lnTo>
                    <a:pt x="4" y="21"/>
                  </a:lnTo>
                  <a:lnTo>
                    <a:pt x="5" y="21"/>
                  </a:lnTo>
                  <a:lnTo>
                    <a:pt x="7" y="21"/>
                  </a:lnTo>
                  <a:lnTo>
                    <a:pt x="15" y="18"/>
                  </a:lnTo>
                  <a:lnTo>
                    <a:pt x="19" y="12"/>
                  </a:lnTo>
                  <a:lnTo>
                    <a:pt x="22" y="10"/>
                  </a:lnTo>
                  <a:lnTo>
                    <a:pt x="24" y="8"/>
                  </a:lnTo>
                  <a:lnTo>
                    <a:pt x="24" y="8"/>
                  </a:lnTo>
                  <a:lnTo>
                    <a:pt x="24" y="4"/>
                  </a:lnTo>
                  <a:lnTo>
                    <a:pt x="24" y="0"/>
                  </a:lnTo>
                  <a:lnTo>
                    <a:pt x="24" y="0"/>
                  </a:lnTo>
                  <a:lnTo>
                    <a:pt x="24" y="0"/>
                  </a:lnTo>
                  <a:lnTo>
                    <a:pt x="24" y="0"/>
                  </a:lnTo>
                  <a:close/>
                </a:path>
              </a:pathLst>
            </a:custGeom>
            <a:solidFill>
              <a:schemeClr val="bg1">
                <a:lumMod val="85000"/>
              </a:schemeClr>
            </a:solidFill>
            <a:ln w="635" cap="rnd">
              <a:solidFill>
                <a:schemeClr val="bg1">
                  <a:alpha val="17000"/>
                </a:schemeClr>
              </a:solidFill>
              <a:prstDash val="solid"/>
              <a:round/>
              <a:headEnd/>
              <a:tailEnd/>
            </a:ln>
          </p:spPr>
          <p:txBody>
            <a:bodyPr lIns="81617" tIns="40809" rIns="81617" bIns="40809"/>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42" name="Freeform 441">
              <a:extLst>
                <a:ext uri="{FF2B5EF4-FFF2-40B4-BE49-F238E27FC236}">
                  <a16:creationId xmlns:a16="http://schemas.microsoft.com/office/drawing/2014/main" id="{849956DE-D38E-B84E-ACFA-E2F765DC31AA}"/>
                </a:ext>
              </a:extLst>
            </p:cNvPr>
            <p:cNvSpPr>
              <a:spLocks/>
            </p:cNvSpPr>
            <p:nvPr userDrawn="1"/>
          </p:nvSpPr>
          <p:spPr bwMode="auto">
            <a:xfrm>
              <a:off x="6470662" y="1232258"/>
              <a:ext cx="32704" cy="27727"/>
            </a:xfrm>
            <a:custGeom>
              <a:avLst/>
              <a:gdLst>
                <a:gd name="T0" fmla="*/ 19 w 21"/>
                <a:gd name="T1" fmla="*/ 21 h 21"/>
                <a:gd name="T2" fmla="*/ 19 w 21"/>
                <a:gd name="T3" fmla="*/ 21 h 21"/>
                <a:gd name="T4" fmla="*/ 21 w 21"/>
                <a:gd name="T5" fmla="*/ 15 h 21"/>
                <a:gd name="T6" fmla="*/ 19 w 21"/>
                <a:gd name="T7" fmla="*/ 11 h 21"/>
                <a:gd name="T8" fmla="*/ 17 w 21"/>
                <a:gd name="T9" fmla="*/ 5 h 21"/>
                <a:gd name="T10" fmla="*/ 13 w 21"/>
                <a:gd name="T11" fmla="*/ 2 h 21"/>
                <a:gd name="T12" fmla="*/ 10 w 21"/>
                <a:gd name="T13" fmla="*/ 2 h 21"/>
                <a:gd name="T14" fmla="*/ 6 w 21"/>
                <a:gd name="T15" fmla="*/ 0 h 21"/>
                <a:gd name="T16" fmla="*/ 4 w 21"/>
                <a:gd name="T17" fmla="*/ 0 h 21"/>
                <a:gd name="T18" fmla="*/ 4 w 21"/>
                <a:gd name="T19" fmla="*/ 2 h 21"/>
                <a:gd name="T20" fmla="*/ 2 w 21"/>
                <a:gd name="T21" fmla="*/ 2 h 21"/>
                <a:gd name="T22" fmla="*/ 2 w 21"/>
                <a:gd name="T23" fmla="*/ 5 h 21"/>
                <a:gd name="T24" fmla="*/ 2 w 21"/>
                <a:gd name="T25" fmla="*/ 5 h 21"/>
                <a:gd name="T26" fmla="*/ 0 w 21"/>
                <a:gd name="T27" fmla="*/ 7 h 21"/>
                <a:gd name="T28" fmla="*/ 2 w 21"/>
                <a:gd name="T29" fmla="*/ 11 h 21"/>
                <a:gd name="T30" fmla="*/ 4 w 21"/>
                <a:gd name="T31" fmla="*/ 15 h 21"/>
                <a:gd name="T32" fmla="*/ 6 w 21"/>
                <a:gd name="T33" fmla="*/ 17 h 21"/>
                <a:gd name="T34" fmla="*/ 10 w 21"/>
                <a:gd name="T35" fmla="*/ 19 h 21"/>
                <a:gd name="T36" fmla="*/ 13 w 21"/>
                <a:gd name="T37" fmla="*/ 21 h 21"/>
                <a:gd name="T38" fmla="*/ 17 w 21"/>
                <a:gd name="T39" fmla="*/ 21 h 21"/>
                <a:gd name="T40" fmla="*/ 19 w 21"/>
                <a:gd name="T41" fmla="*/ 21 h 21"/>
                <a:gd name="T42" fmla="*/ 19 w 21"/>
                <a:gd name="T43" fmla="*/ 21 h 21"/>
                <a:gd name="T44" fmla="*/ 19 w 21"/>
                <a:gd name="T45" fmla="*/ 21 h 21"/>
                <a:gd name="T46" fmla="*/ 19 w 21"/>
                <a:gd name="T47" fmla="*/ 2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1" h="21">
                  <a:moveTo>
                    <a:pt x="19" y="21"/>
                  </a:moveTo>
                  <a:lnTo>
                    <a:pt x="19" y="21"/>
                  </a:lnTo>
                  <a:lnTo>
                    <a:pt x="21" y="15"/>
                  </a:lnTo>
                  <a:lnTo>
                    <a:pt x="19" y="11"/>
                  </a:lnTo>
                  <a:lnTo>
                    <a:pt x="17" y="5"/>
                  </a:lnTo>
                  <a:lnTo>
                    <a:pt x="13" y="2"/>
                  </a:lnTo>
                  <a:lnTo>
                    <a:pt x="10" y="2"/>
                  </a:lnTo>
                  <a:lnTo>
                    <a:pt x="6" y="0"/>
                  </a:lnTo>
                  <a:lnTo>
                    <a:pt x="4" y="0"/>
                  </a:lnTo>
                  <a:lnTo>
                    <a:pt x="4" y="2"/>
                  </a:lnTo>
                  <a:lnTo>
                    <a:pt x="2" y="2"/>
                  </a:lnTo>
                  <a:lnTo>
                    <a:pt x="2" y="5"/>
                  </a:lnTo>
                  <a:lnTo>
                    <a:pt x="2" y="5"/>
                  </a:lnTo>
                  <a:lnTo>
                    <a:pt x="0" y="7"/>
                  </a:lnTo>
                  <a:lnTo>
                    <a:pt x="2" y="11"/>
                  </a:lnTo>
                  <a:lnTo>
                    <a:pt x="4" y="15"/>
                  </a:lnTo>
                  <a:lnTo>
                    <a:pt x="6" y="17"/>
                  </a:lnTo>
                  <a:lnTo>
                    <a:pt x="10" y="19"/>
                  </a:lnTo>
                  <a:lnTo>
                    <a:pt x="13" y="21"/>
                  </a:lnTo>
                  <a:lnTo>
                    <a:pt x="17" y="21"/>
                  </a:lnTo>
                  <a:lnTo>
                    <a:pt x="19" y="21"/>
                  </a:lnTo>
                  <a:lnTo>
                    <a:pt x="19" y="21"/>
                  </a:lnTo>
                  <a:lnTo>
                    <a:pt x="19" y="21"/>
                  </a:lnTo>
                  <a:lnTo>
                    <a:pt x="19" y="21"/>
                  </a:lnTo>
                  <a:close/>
                </a:path>
              </a:pathLst>
            </a:custGeom>
            <a:solidFill>
              <a:schemeClr val="bg1">
                <a:lumMod val="85000"/>
              </a:schemeClr>
            </a:solidFill>
            <a:ln w="635" cap="rnd">
              <a:solidFill>
                <a:schemeClr val="bg1">
                  <a:alpha val="17000"/>
                </a:schemeClr>
              </a:solidFill>
            </a:ln>
          </p:spPr>
          <p:txBody>
            <a:bodyPr lIns="81617" tIns="40809" rIns="81617" bIns="40809"/>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43" name="Freeform 442">
              <a:extLst>
                <a:ext uri="{FF2B5EF4-FFF2-40B4-BE49-F238E27FC236}">
                  <a16:creationId xmlns:a16="http://schemas.microsoft.com/office/drawing/2014/main" id="{1FFB0EF8-EDD9-EA42-B93D-84AB8F70437C}"/>
                </a:ext>
              </a:extLst>
            </p:cNvPr>
            <p:cNvSpPr>
              <a:spLocks/>
            </p:cNvSpPr>
            <p:nvPr userDrawn="1"/>
          </p:nvSpPr>
          <p:spPr bwMode="auto">
            <a:xfrm>
              <a:off x="6470662" y="1232258"/>
              <a:ext cx="32704" cy="27727"/>
            </a:xfrm>
            <a:custGeom>
              <a:avLst/>
              <a:gdLst>
                <a:gd name="T0" fmla="*/ 19 w 21"/>
                <a:gd name="T1" fmla="*/ 21 h 21"/>
                <a:gd name="T2" fmla="*/ 19 w 21"/>
                <a:gd name="T3" fmla="*/ 21 h 21"/>
                <a:gd name="T4" fmla="*/ 21 w 21"/>
                <a:gd name="T5" fmla="*/ 15 h 21"/>
                <a:gd name="T6" fmla="*/ 19 w 21"/>
                <a:gd name="T7" fmla="*/ 11 h 21"/>
                <a:gd name="T8" fmla="*/ 17 w 21"/>
                <a:gd name="T9" fmla="*/ 5 h 21"/>
                <a:gd name="T10" fmla="*/ 13 w 21"/>
                <a:gd name="T11" fmla="*/ 2 h 21"/>
                <a:gd name="T12" fmla="*/ 10 w 21"/>
                <a:gd name="T13" fmla="*/ 2 h 21"/>
                <a:gd name="T14" fmla="*/ 6 w 21"/>
                <a:gd name="T15" fmla="*/ 0 h 21"/>
                <a:gd name="T16" fmla="*/ 4 w 21"/>
                <a:gd name="T17" fmla="*/ 0 h 21"/>
                <a:gd name="T18" fmla="*/ 4 w 21"/>
                <a:gd name="T19" fmla="*/ 2 h 21"/>
                <a:gd name="T20" fmla="*/ 2 w 21"/>
                <a:gd name="T21" fmla="*/ 2 h 21"/>
                <a:gd name="T22" fmla="*/ 2 w 21"/>
                <a:gd name="T23" fmla="*/ 5 h 21"/>
                <a:gd name="T24" fmla="*/ 2 w 21"/>
                <a:gd name="T25" fmla="*/ 5 h 21"/>
                <a:gd name="T26" fmla="*/ 0 w 21"/>
                <a:gd name="T27" fmla="*/ 7 h 21"/>
                <a:gd name="T28" fmla="*/ 2 w 21"/>
                <a:gd name="T29" fmla="*/ 11 h 21"/>
                <a:gd name="T30" fmla="*/ 4 w 21"/>
                <a:gd name="T31" fmla="*/ 15 h 21"/>
                <a:gd name="T32" fmla="*/ 6 w 21"/>
                <a:gd name="T33" fmla="*/ 17 h 21"/>
                <a:gd name="T34" fmla="*/ 10 w 21"/>
                <a:gd name="T35" fmla="*/ 19 h 21"/>
                <a:gd name="T36" fmla="*/ 13 w 21"/>
                <a:gd name="T37" fmla="*/ 21 h 21"/>
                <a:gd name="T38" fmla="*/ 17 w 21"/>
                <a:gd name="T39" fmla="*/ 21 h 21"/>
                <a:gd name="T40" fmla="*/ 19 w 21"/>
                <a:gd name="T41" fmla="*/ 21 h 21"/>
                <a:gd name="T42" fmla="*/ 19 w 21"/>
                <a:gd name="T43" fmla="*/ 21 h 21"/>
                <a:gd name="T44" fmla="*/ 19 w 21"/>
                <a:gd name="T45" fmla="*/ 21 h 21"/>
                <a:gd name="T46" fmla="*/ 19 w 21"/>
                <a:gd name="T47" fmla="*/ 2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1" h="21">
                  <a:moveTo>
                    <a:pt x="19" y="21"/>
                  </a:moveTo>
                  <a:lnTo>
                    <a:pt x="19" y="21"/>
                  </a:lnTo>
                  <a:lnTo>
                    <a:pt x="21" y="15"/>
                  </a:lnTo>
                  <a:lnTo>
                    <a:pt x="19" y="11"/>
                  </a:lnTo>
                  <a:lnTo>
                    <a:pt x="17" y="5"/>
                  </a:lnTo>
                  <a:lnTo>
                    <a:pt x="13" y="2"/>
                  </a:lnTo>
                  <a:lnTo>
                    <a:pt x="10" y="2"/>
                  </a:lnTo>
                  <a:lnTo>
                    <a:pt x="6" y="0"/>
                  </a:lnTo>
                  <a:lnTo>
                    <a:pt x="4" y="0"/>
                  </a:lnTo>
                  <a:lnTo>
                    <a:pt x="4" y="2"/>
                  </a:lnTo>
                  <a:lnTo>
                    <a:pt x="2" y="2"/>
                  </a:lnTo>
                  <a:lnTo>
                    <a:pt x="2" y="5"/>
                  </a:lnTo>
                  <a:lnTo>
                    <a:pt x="2" y="5"/>
                  </a:lnTo>
                  <a:lnTo>
                    <a:pt x="0" y="7"/>
                  </a:lnTo>
                  <a:lnTo>
                    <a:pt x="2" y="11"/>
                  </a:lnTo>
                  <a:lnTo>
                    <a:pt x="4" y="15"/>
                  </a:lnTo>
                  <a:lnTo>
                    <a:pt x="6" y="17"/>
                  </a:lnTo>
                  <a:lnTo>
                    <a:pt x="10" y="19"/>
                  </a:lnTo>
                  <a:lnTo>
                    <a:pt x="13" y="21"/>
                  </a:lnTo>
                  <a:lnTo>
                    <a:pt x="17" y="21"/>
                  </a:lnTo>
                  <a:lnTo>
                    <a:pt x="19" y="21"/>
                  </a:lnTo>
                  <a:lnTo>
                    <a:pt x="19" y="21"/>
                  </a:lnTo>
                  <a:lnTo>
                    <a:pt x="19" y="21"/>
                  </a:lnTo>
                  <a:lnTo>
                    <a:pt x="19" y="21"/>
                  </a:lnTo>
                  <a:close/>
                </a:path>
              </a:pathLst>
            </a:custGeom>
            <a:solidFill>
              <a:schemeClr val="bg1">
                <a:lumMod val="85000"/>
              </a:schemeClr>
            </a:solidFill>
            <a:ln w="635" cap="rnd">
              <a:solidFill>
                <a:schemeClr val="bg1">
                  <a:alpha val="17000"/>
                </a:schemeClr>
              </a:solidFill>
              <a:prstDash val="solid"/>
              <a:round/>
              <a:headEnd/>
              <a:tailEnd/>
            </a:ln>
          </p:spPr>
          <p:txBody>
            <a:bodyPr lIns="81617" tIns="40809" rIns="81617" bIns="40809"/>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44" name="Freeform 443">
              <a:extLst>
                <a:ext uri="{FF2B5EF4-FFF2-40B4-BE49-F238E27FC236}">
                  <a16:creationId xmlns:a16="http://schemas.microsoft.com/office/drawing/2014/main" id="{CB9877D2-9C1D-9245-A771-BE62CE3EFCD8}"/>
                </a:ext>
              </a:extLst>
            </p:cNvPr>
            <p:cNvSpPr>
              <a:spLocks/>
            </p:cNvSpPr>
            <p:nvPr userDrawn="1"/>
          </p:nvSpPr>
          <p:spPr bwMode="auto">
            <a:xfrm>
              <a:off x="6509066" y="1279181"/>
              <a:ext cx="143611" cy="71450"/>
            </a:xfrm>
            <a:custGeom>
              <a:avLst/>
              <a:gdLst>
                <a:gd name="T0" fmla="*/ 60 w 94"/>
                <a:gd name="T1" fmla="*/ 53 h 55"/>
                <a:gd name="T2" fmla="*/ 62 w 94"/>
                <a:gd name="T3" fmla="*/ 53 h 55"/>
                <a:gd name="T4" fmla="*/ 58 w 94"/>
                <a:gd name="T5" fmla="*/ 41 h 55"/>
                <a:gd name="T6" fmla="*/ 53 w 94"/>
                <a:gd name="T7" fmla="*/ 38 h 55"/>
                <a:gd name="T8" fmla="*/ 47 w 94"/>
                <a:gd name="T9" fmla="*/ 36 h 55"/>
                <a:gd name="T10" fmla="*/ 34 w 94"/>
                <a:gd name="T11" fmla="*/ 28 h 55"/>
                <a:gd name="T12" fmla="*/ 28 w 94"/>
                <a:gd name="T13" fmla="*/ 26 h 55"/>
                <a:gd name="T14" fmla="*/ 21 w 94"/>
                <a:gd name="T15" fmla="*/ 30 h 55"/>
                <a:gd name="T16" fmla="*/ 24 w 94"/>
                <a:gd name="T17" fmla="*/ 26 h 55"/>
                <a:gd name="T18" fmla="*/ 13 w 94"/>
                <a:gd name="T19" fmla="*/ 20 h 55"/>
                <a:gd name="T20" fmla="*/ 0 w 94"/>
                <a:gd name="T21" fmla="*/ 17 h 55"/>
                <a:gd name="T22" fmla="*/ 2 w 94"/>
                <a:gd name="T23" fmla="*/ 9 h 55"/>
                <a:gd name="T24" fmla="*/ 4 w 94"/>
                <a:gd name="T25" fmla="*/ 5 h 55"/>
                <a:gd name="T26" fmla="*/ 7 w 94"/>
                <a:gd name="T27" fmla="*/ 5 h 55"/>
                <a:gd name="T28" fmla="*/ 24 w 94"/>
                <a:gd name="T29" fmla="*/ 15 h 55"/>
                <a:gd name="T30" fmla="*/ 30 w 94"/>
                <a:gd name="T31" fmla="*/ 19 h 55"/>
                <a:gd name="T32" fmla="*/ 32 w 94"/>
                <a:gd name="T33" fmla="*/ 19 h 55"/>
                <a:gd name="T34" fmla="*/ 36 w 94"/>
                <a:gd name="T35" fmla="*/ 11 h 55"/>
                <a:gd name="T36" fmla="*/ 39 w 94"/>
                <a:gd name="T37" fmla="*/ 11 h 55"/>
                <a:gd name="T38" fmla="*/ 53 w 94"/>
                <a:gd name="T39" fmla="*/ 19 h 55"/>
                <a:gd name="T40" fmla="*/ 55 w 94"/>
                <a:gd name="T41" fmla="*/ 9 h 55"/>
                <a:gd name="T42" fmla="*/ 51 w 94"/>
                <a:gd name="T43" fmla="*/ 2 h 55"/>
                <a:gd name="T44" fmla="*/ 56 w 94"/>
                <a:gd name="T45" fmla="*/ 2 h 55"/>
                <a:gd name="T46" fmla="*/ 68 w 94"/>
                <a:gd name="T47" fmla="*/ 3 h 55"/>
                <a:gd name="T48" fmla="*/ 72 w 94"/>
                <a:gd name="T49" fmla="*/ 3 h 55"/>
                <a:gd name="T50" fmla="*/ 77 w 94"/>
                <a:gd name="T51" fmla="*/ 3 h 55"/>
                <a:gd name="T52" fmla="*/ 81 w 94"/>
                <a:gd name="T53" fmla="*/ 0 h 55"/>
                <a:gd name="T54" fmla="*/ 87 w 94"/>
                <a:gd name="T55" fmla="*/ 3 h 55"/>
                <a:gd name="T56" fmla="*/ 89 w 94"/>
                <a:gd name="T57" fmla="*/ 5 h 55"/>
                <a:gd name="T58" fmla="*/ 94 w 94"/>
                <a:gd name="T59" fmla="*/ 17 h 55"/>
                <a:gd name="T60" fmla="*/ 94 w 94"/>
                <a:gd name="T61" fmla="*/ 28 h 55"/>
                <a:gd name="T62" fmla="*/ 91 w 94"/>
                <a:gd name="T63" fmla="*/ 47 h 55"/>
                <a:gd name="T64" fmla="*/ 91 w 94"/>
                <a:gd name="T65" fmla="*/ 53 h 55"/>
                <a:gd name="T66" fmla="*/ 60 w 94"/>
                <a:gd name="T67" fmla="*/ 53 h 55"/>
                <a:gd name="T68" fmla="*/ 60 w 94"/>
                <a:gd name="T69"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4" h="55">
                  <a:moveTo>
                    <a:pt x="60" y="53"/>
                  </a:moveTo>
                  <a:lnTo>
                    <a:pt x="60" y="53"/>
                  </a:lnTo>
                  <a:lnTo>
                    <a:pt x="62" y="53"/>
                  </a:lnTo>
                  <a:lnTo>
                    <a:pt x="62" y="53"/>
                  </a:lnTo>
                  <a:lnTo>
                    <a:pt x="60" y="47"/>
                  </a:lnTo>
                  <a:lnTo>
                    <a:pt x="58" y="41"/>
                  </a:lnTo>
                  <a:lnTo>
                    <a:pt x="58" y="41"/>
                  </a:lnTo>
                  <a:lnTo>
                    <a:pt x="53" y="38"/>
                  </a:lnTo>
                  <a:lnTo>
                    <a:pt x="47" y="36"/>
                  </a:lnTo>
                  <a:lnTo>
                    <a:pt x="47" y="36"/>
                  </a:lnTo>
                  <a:lnTo>
                    <a:pt x="41" y="32"/>
                  </a:lnTo>
                  <a:lnTo>
                    <a:pt x="34" y="28"/>
                  </a:lnTo>
                  <a:lnTo>
                    <a:pt x="32" y="26"/>
                  </a:lnTo>
                  <a:lnTo>
                    <a:pt x="28" y="26"/>
                  </a:lnTo>
                  <a:lnTo>
                    <a:pt x="24" y="28"/>
                  </a:lnTo>
                  <a:lnTo>
                    <a:pt x="21" y="30"/>
                  </a:lnTo>
                  <a:lnTo>
                    <a:pt x="21" y="30"/>
                  </a:lnTo>
                  <a:lnTo>
                    <a:pt x="24" y="26"/>
                  </a:lnTo>
                  <a:lnTo>
                    <a:pt x="24" y="26"/>
                  </a:lnTo>
                  <a:lnTo>
                    <a:pt x="13" y="20"/>
                  </a:lnTo>
                  <a:lnTo>
                    <a:pt x="0" y="17"/>
                  </a:lnTo>
                  <a:lnTo>
                    <a:pt x="0" y="17"/>
                  </a:lnTo>
                  <a:lnTo>
                    <a:pt x="2" y="11"/>
                  </a:lnTo>
                  <a:lnTo>
                    <a:pt x="2" y="9"/>
                  </a:lnTo>
                  <a:lnTo>
                    <a:pt x="4" y="7"/>
                  </a:lnTo>
                  <a:lnTo>
                    <a:pt x="4" y="5"/>
                  </a:lnTo>
                  <a:lnTo>
                    <a:pt x="5" y="5"/>
                  </a:lnTo>
                  <a:lnTo>
                    <a:pt x="7" y="5"/>
                  </a:lnTo>
                  <a:lnTo>
                    <a:pt x="13" y="7"/>
                  </a:lnTo>
                  <a:lnTo>
                    <a:pt x="24" y="15"/>
                  </a:lnTo>
                  <a:lnTo>
                    <a:pt x="28" y="17"/>
                  </a:lnTo>
                  <a:lnTo>
                    <a:pt x="30" y="19"/>
                  </a:lnTo>
                  <a:lnTo>
                    <a:pt x="32" y="19"/>
                  </a:lnTo>
                  <a:lnTo>
                    <a:pt x="32" y="19"/>
                  </a:lnTo>
                  <a:lnTo>
                    <a:pt x="34" y="15"/>
                  </a:lnTo>
                  <a:lnTo>
                    <a:pt x="36" y="11"/>
                  </a:lnTo>
                  <a:lnTo>
                    <a:pt x="38" y="11"/>
                  </a:lnTo>
                  <a:lnTo>
                    <a:pt x="39" y="11"/>
                  </a:lnTo>
                  <a:lnTo>
                    <a:pt x="47" y="15"/>
                  </a:lnTo>
                  <a:lnTo>
                    <a:pt x="53" y="19"/>
                  </a:lnTo>
                  <a:lnTo>
                    <a:pt x="53" y="19"/>
                  </a:lnTo>
                  <a:lnTo>
                    <a:pt x="55" y="9"/>
                  </a:lnTo>
                  <a:lnTo>
                    <a:pt x="53" y="5"/>
                  </a:lnTo>
                  <a:lnTo>
                    <a:pt x="51" y="2"/>
                  </a:lnTo>
                  <a:lnTo>
                    <a:pt x="51" y="2"/>
                  </a:lnTo>
                  <a:lnTo>
                    <a:pt x="56" y="2"/>
                  </a:lnTo>
                  <a:lnTo>
                    <a:pt x="62" y="3"/>
                  </a:lnTo>
                  <a:lnTo>
                    <a:pt x="68" y="3"/>
                  </a:lnTo>
                  <a:lnTo>
                    <a:pt x="72" y="3"/>
                  </a:lnTo>
                  <a:lnTo>
                    <a:pt x="72" y="3"/>
                  </a:lnTo>
                  <a:lnTo>
                    <a:pt x="75" y="3"/>
                  </a:lnTo>
                  <a:lnTo>
                    <a:pt x="77" y="3"/>
                  </a:lnTo>
                  <a:lnTo>
                    <a:pt x="81" y="0"/>
                  </a:lnTo>
                  <a:lnTo>
                    <a:pt x="81" y="0"/>
                  </a:lnTo>
                  <a:lnTo>
                    <a:pt x="85" y="0"/>
                  </a:lnTo>
                  <a:lnTo>
                    <a:pt x="87" y="3"/>
                  </a:lnTo>
                  <a:lnTo>
                    <a:pt x="89" y="5"/>
                  </a:lnTo>
                  <a:lnTo>
                    <a:pt x="89" y="5"/>
                  </a:lnTo>
                  <a:lnTo>
                    <a:pt x="92" y="11"/>
                  </a:lnTo>
                  <a:lnTo>
                    <a:pt x="94" y="17"/>
                  </a:lnTo>
                  <a:lnTo>
                    <a:pt x="94" y="22"/>
                  </a:lnTo>
                  <a:lnTo>
                    <a:pt x="94" y="28"/>
                  </a:lnTo>
                  <a:lnTo>
                    <a:pt x="92" y="41"/>
                  </a:lnTo>
                  <a:lnTo>
                    <a:pt x="91" y="47"/>
                  </a:lnTo>
                  <a:lnTo>
                    <a:pt x="91" y="53"/>
                  </a:lnTo>
                  <a:lnTo>
                    <a:pt x="91" y="53"/>
                  </a:lnTo>
                  <a:lnTo>
                    <a:pt x="75" y="55"/>
                  </a:lnTo>
                  <a:lnTo>
                    <a:pt x="60" y="53"/>
                  </a:lnTo>
                  <a:lnTo>
                    <a:pt x="60" y="53"/>
                  </a:lnTo>
                  <a:lnTo>
                    <a:pt x="60" y="53"/>
                  </a:lnTo>
                  <a:lnTo>
                    <a:pt x="60" y="53"/>
                  </a:lnTo>
                  <a:close/>
                </a:path>
              </a:pathLst>
            </a:custGeom>
            <a:solidFill>
              <a:schemeClr val="bg1">
                <a:lumMod val="85000"/>
              </a:schemeClr>
            </a:solidFill>
            <a:ln w="635" cap="rnd">
              <a:solidFill>
                <a:schemeClr val="bg1">
                  <a:alpha val="17000"/>
                </a:schemeClr>
              </a:solidFill>
            </a:ln>
          </p:spPr>
          <p:txBody>
            <a:bodyPr lIns="81617" tIns="40809" rIns="81617" bIns="40809"/>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45" name="Freeform 444">
              <a:extLst>
                <a:ext uri="{FF2B5EF4-FFF2-40B4-BE49-F238E27FC236}">
                  <a16:creationId xmlns:a16="http://schemas.microsoft.com/office/drawing/2014/main" id="{C75BD264-CFF6-5C44-B699-F30F0A27BC10}"/>
                </a:ext>
              </a:extLst>
            </p:cNvPr>
            <p:cNvSpPr>
              <a:spLocks/>
            </p:cNvSpPr>
            <p:nvPr userDrawn="1"/>
          </p:nvSpPr>
          <p:spPr bwMode="auto">
            <a:xfrm>
              <a:off x="6509066" y="1279181"/>
              <a:ext cx="143611" cy="71450"/>
            </a:xfrm>
            <a:custGeom>
              <a:avLst/>
              <a:gdLst>
                <a:gd name="T0" fmla="*/ 60 w 94"/>
                <a:gd name="T1" fmla="*/ 53 h 55"/>
                <a:gd name="T2" fmla="*/ 62 w 94"/>
                <a:gd name="T3" fmla="*/ 53 h 55"/>
                <a:gd name="T4" fmla="*/ 58 w 94"/>
                <a:gd name="T5" fmla="*/ 41 h 55"/>
                <a:gd name="T6" fmla="*/ 53 w 94"/>
                <a:gd name="T7" fmla="*/ 38 h 55"/>
                <a:gd name="T8" fmla="*/ 47 w 94"/>
                <a:gd name="T9" fmla="*/ 36 h 55"/>
                <a:gd name="T10" fmla="*/ 34 w 94"/>
                <a:gd name="T11" fmla="*/ 28 h 55"/>
                <a:gd name="T12" fmla="*/ 28 w 94"/>
                <a:gd name="T13" fmla="*/ 26 h 55"/>
                <a:gd name="T14" fmla="*/ 21 w 94"/>
                <a:gd name="T15" fmla="*/ 30 h 55"/>
                <a:gd name="T16" fmla="*/ 24 w 94"/>
                <a:gd name="T17" fmla="*/ 26 h 55"/>
                <a:gd name="T18" fmla="*/ 13 w 94"/>
                <a:gd name="T19" fmla="*/ 20 h 55"/>
                <a:gd name="T20" fmla="*/ 0 w 94"/>
                <a:gd name="T21" fmla="*/ 17 h 55"/>
                <a:gd name="T22" fmla="*/ 2 w 94"/>
                <a:gd name="T23" fmla="*/ 9 h 55"/>
                <a:gd name="T24" fmla="*/ 4 w 94"/>
                <a:gd name="T25" fmla="*/ 5 h 55"/>
                <a:gd name="T26" fmla="*/ 7 w 94"/>
                <a:gd name="T27" fmla="*/ 5 h 55"/>
                <a:gd name="T28" fmla="*/ 24 w 94"/>
                <a:gd name="T29" fmla="*/ 15 h 55"/>
                <a:gd name="T30" fmla="*/ 30 w 94"/>
                <a:gd name="T31" fmla="*/ 19 h 55"/>
                <a:gd name="T32" fmla="*/ 32 w 94"/>
                <a:gd name="T33" fmla="*/ 19 h 55"/>
                <a:gd name="T34" fmla="*/ 36 w 94"/>
                <a:gd name="T35" fmla="*/ 11 h 55"/>
                <a:gd name="T36" fmla="*/ 39 w 94"/>
                <a:gd name="T37" fmla="*/ 11 h 55"/>
                <a:gd name="T38" fmla="*/ 53 w 94"/>
                <a:gd name="T39" fmla="*/ 19 h 55"/>
                <a:gd name="T40" fmla="*/ 55 w 94"/>
                <a:gd name="T41" fmla="*/ 9 h 55"/>
                <a:gd name="T42" fmla="*/ 51 w 94"/>
                <a:gd name="T43" fmla="*/ 2 h 55"/>
                <a:gd name="T44" fmla="*/ 56 w 94"/>
                <a:gd name="T45" fmla="*/ 2 h 55"/>
                <a:gd name="T46" fmla="*/ 68 w 94"/>
                <a:gd name="T47" fmla="*/ 3 h 55"/>
                <a:gd name="T48" fmla="*/ 72 w 94"/>
                <a:gd name="T49" fmla="*/ 3 h 55"/>
                <a:gd name="T50" fmla="*/ 77 w 94"/>
                <a:gd name="T51" fmla="*/ 3 h 55"/>
                <a:gd name="T52" fmla="*/ 81 w 94"/>
                <a:gd name="T53" fmla="*/ 0 h 55"/>
                <a:gd name="T54" fmla="*/ 87 w 94"/>
                <a:gd name="T55" fmla="*/ 3 h 55"/>
                <a:gd name="T56" fmla="*/ 89 w 94"/>
                <a:gd name="T57" fmla="*/ 5 h 55"/>
                <a:gd name="T58" fmla="*/ 94 w 94"/>
                <a:gd name="T59" fmla="*/ 17 h 55"/>
                <a:gd name="T60" fmla="*/ 94 w 94"/>
                <a:gd name="T61" fmla="*/ 28 h 55"/>
                <a:gd name="T62" fmla="*/ 91 w 94"/>
                <a:gd name="T63" fmla="*/ 47 h 55"/>
                <a:gd name="T64" fmla="*/ 91 w 94"/>
                <a:gd name="T65" fmla="*/ 53 h 55"/>
                <a:gd name="T66" fmla="*/ 60 w 94"/>
                <a:gd name="T67" fmla="*/ 53 h 55"/>
                <a:gd name="T68" fmla="*/ 60 w 94"/>
                <a:gd name="T69"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4" h="55">
                  <a:moveTo>
                    <a:pt x="60" y="53"/>
                  </a:moveTo>
                  <a:lnTo>
                    <a:pt x="60" y="53"/>
                  </a:lnTo>
                  <a:lnTo>
                    <a:pt x="62" y="53"/>
                  </a:lnTo>
                  <a:lnTo>
                    <a:pt x="62" y="53"/>
                  </a:lnTo>
                  <a:lnTo>
                    <a:pt x="60" y="47"/>
                  </a:lnTo>
                  <a:lnTo>
                    <a:pt x="58" y="41"/>
                  </a:lnTo>
                  <a:lnTo>
                    <a:pt x="58" y="41"/>
                  </a:lnTo>
                  <a:lnTo>
                    <a:pt x="53" y="38"/>
                  </a:lnTo>
                  <a:lnTo>
                    <a:pt x="47" y="36"/>
                  </a:lnTo>
                  <a:lnTo>
                    <a:pt x="47" y="36"/>
                  </a:lnTo>
                  <a:lnTo>
                    <a:pt x="41" y="32"/>
                  </a:lnTo>
                  <a:lnTo>
                    <a:pt x="34" y="28"/>
                  </a:lnTo>
                  <a:lnTo>
                    <a:pt x="32" y="26"/>
                  </a:lnTo>
                  <a:lnTo>
                    <a:pt x="28" y="26"/>
                  </a:lnTo>
                  <a:lnTo>
                    <a:pt x="24" y="28"/>
                  </a:lnTo>
                  <a:lnTo>
                    <a:pt x="21" y="30"/>
                  </a:lnTo>
                  <a:lnTo>
                    <a:pt x="21" y="30"/>
                  </a:lnTo>
                  <a:lnTo>
                    <a:pt x="24" y="26"/>
                  </a:lnTo>
                  <a:lnTo>
                    <a:pt x="24" y="26"/>
                  </a:lnTo>
                  <a:lnTo>
                    <a:pt x="13" y="20"/>
                  </a:lnTo>
                  <a:lnTo>
                    <a:pt x="0" y="17"/>
                  </a:lnTo>
                  <a:lnTo>
                    <a:pt x="0" y="17"/>
                  </a:lnTo>
                  <a:lnTo>
                    <a:pt x="2" y="11"/>
                  </a:lnTo>
                  <a:lnTo>
                    <a:pt x="2" y="9"/>
                  </a:lnTo>
                  <a:lnTo>
                    <a:pt x="4" y="7"/>
                  </a:lnTo>
                  <a:lnTo>
                    <a:pt x="4" y="5"/>
                  </a:lnTo>
                  <a:lnTo>
                    <a:pt x="5" y="5"/>
                  </a:lnTo>
                  <a:lnTo>
                    <a:pt x="7" y="5"/>
                  </a:lnTo>
                  <a:lnTo>
                    <a:pt x="13" y="7"/>
                  </a:lnTo>
                  <a:lnTo>
                    <a:pt x="24" y="15"/>
                  </a:lnTo>
                  <a:lnTo>
                    <a:pt x="28" y="17"/>
                  </a:lnTo>
                  <a:lnTo>
                    <a:pt x="30" y="19"/>
                  </a:lnTo>
                  <a:lnTo>
                    <a:pt x="32" y="19"/>
                  </a:lnTo>
                  <a:lnTo>
                    <a:pt x="32" y="19"/>
                  </a:lnTo>
                  <a:lnTo>
                    <a:pt x="34" y="15"/>
                  </a:lnTo>
                  <a:lnTo>
                    <a:pt x="36" y="11"/>
                  </a:lnTo>
                  <a:lnTo>
                    <a:pt x="38" y="11"/>
                  </a:lnTo>
                  <a:lnTo>
                    <a:pt x="39" y="11"/>
                  </a:lnTo>
                  <a:lnTo>
                    <a:pt x="47" y="15"/>
                  </a:lnTo>
                  <a:lnTo>
                    <a:pt x="53" y="19"/>
                  </a:lnTo>
                  <a:lnTo>
                    <a:pt x="53" y="19"/>
                  </a:lnTo>
                  <a:lnTo>
                    <a:pt x="55" y="9"/>
                  </a:lnTo>
                  <a:lnTo>
                    <a:pt x="53" y="5"/>
                  </a:lnTo>
                  <a:lnTo>
                    <a:pt x="51" y="2"/>
                  </a:lnTo>
                  <a:lnTo>
                    <a:pt x="51" y="2"/>
                  </a:lnTo>
                  <a:lnTo>
                    <a:pt x="56" y="2"/>
                  </a:lnTo>
                  <a:lnTo>
                    <a:pt x="62" y="3"/>
                  </a:lnTo>
                  <a:lnTo>
                    <a:pt x="68" y="3"/>
                  </a:lnTo>
                  <a:lnTo>
                    <a:pt x="72" y="3"/>
                  </a:lnTo>
                  <a:lnTo>
                    <a:pt x="72" y="3"/>
                  </a:lnTo>
                  <a:lnTo>
                    <a:pt x="75" y="3"/>
                  </a:lnTo>
                  <a:lnTo>
                    <a:pt x="77" y="3"/>
                  </a:lnTo>
                  <a:lnTo>
                    <a:pt x="81" y="0"/>
                  </a:lnTo>
                  <a:lnTo>
                    <a:pt x="81" y="0"/>
                  </a:lnTo>
                  <a:lnTo>
                    <a:pt x="85" y="0"/>
                  </a:lnTo>
                  <a:lnTo>
                    <a:pt x="87" y="3"/>
                  </a:lnTo>
                  <a:lnTo>
                    <a:pt x="89" y="5"/>
                  </a:lnTo>
                  <a:lnTo>
                    <a:pt x="89" y="5"/>
                  </a:lnTo>
                  <a:lnTo>
                    <a:pt x="92" y="11"/>
                  </a:lnTo>
                  <a:lnTo>
                    <a:pt x="94" y="17"/>
                  </a:lnTo>
                  <a:lnTo>
                    <a:pt x="94" y="22"/>
                  </a:lnTo>
                  <a:lnTo>
                    <a:pt x="94" y="28"/>
                  </a:lnTo>
                  <a:lnTo>
                    <a:pt x="92" y="41"/>
                  </a:lnTo>
                  <a:lnTo>
                    <a:pt x="91" y="47"/>
                  </a:lnTo>
                  <a:lnTo>
                    <a:pt x="91" y="53"/>
                  </a:lnTo>
                  <a:lnTo>
                    <a:pt x="91" y="53"/>
                  </a:lnTo>
                  <a:lnTo>
                    <a:pt x="75" y="55"/>
                  </a:lnTo>
                  <a:lnTo>
                    <a:pt x="60" y="53"/>
                  </a:lnTo>
                  <a:lnTo>
                    <a:pt x="60" y="53"/>
                  </a:lnTo>
                  <a:lnTo>
                    <a:pt x="60" y="53"/>
                  </a:lnTo>
                  <a:lnTo>
                    <a:pt x="60" y="53"/>
                  </a:lnTo>
                  <a:close/>
                </a:path>
              </a:pathLst>
            </a:custGeom>
            <a:solidFill>
              <a:schemeClr val="bg1">
                <a:lumMod val="85000"/>
              </a:schemeClr>
            </a:solidFill>
            <a:ln w="635" cap="rnd">
              <a:solidFill>
                <a:schemeClr val="bg1">
                  <a:alpha val="17000"/>
                </a:schemeClr>
              </a:solidFill>
              <a:prstDash val="solid"/>
              <a:round/>
              <a:headEnd/>
              <a:tailEnd/>
            </a:ln>
          </p:spPr>
          <p:txBody>
            <a:bodyPr lIns="81617" tIns="40809" rIns="81617" bIns="40809"/>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46" name="Freeform 445">
              <a:extLst>
                <a:ext uri="{FF2B5EF4-FFF2-40B4-BE49-F238E27FC236}">
                  <a16:creationId xmlns:a16="http://schemas.microsoft.com/office/drawing/2014/main" id="{3C110FB6-21CA-7347-AEC1-23DAE5F9B71A}"/>
                </a:ext>
              </a:extLst>
            </p:cNvPr>
            <p:cNvSpPr>
              <a:spLocks/>
            </p:cNvSpPr>
            <p:nvPr userDrawn="1"/>
          </p:nvSpPr>
          <p:spPr bwMode="auto">
            <a:xfrm>
              <a:off x="6546035" y="1390099"/>
              <a:ext cx="132236" cy="109842"/>
            </a:xfrm>
            <a:custGeom>
              <a:avLst/>
              <a:gdLst>
                <a:gd name="T0" fmla="*/ 63 w 87"/>
                <a:gd name="T1" fmla="*/ 85 h 85"/>
                <a:gd name="T2" fmla="*/ 61 w 87"/>
                <a:gd name="T3" fmla="*/ 85 h 85"/>
                <a:gd name="T4" fmla="*/ 44 w 87"/>
                <a:gd name="T5" fmla="*/ 75 h 85"/>
                <a:gd name="T6" fmla="*/ 36 w 87"/>
                <a:gd name="T7" fmla="*/ 68 h 85"/>
                <a:gd name="T8" fmla="*/ 29 w 87"/>
                <a:gd name="T9" fmla="*/ 60 h 85"/>
                <a:gd name="T10" fmla="*/ 4 w 87"/>
                <a:gd name="T11" fmla="*/ 36 h 85"/>
                <a:gd name="T12" fmla="*/ 0 w 87"/>
                <a:gd name="T13" fmla="*/ 32 h 85"/>
                <a:gd name="T14" fmla="*/ 10 w 87"/>
                <a:gd name="T15" fmla="*/ 34 h 85"/>
                <a:gd name="T16" fmla="*/ 21 w 87"/>
                <a:gd name="T17" fmla="*/ 40 h 85"/>
                <a:gd name="T18" fmla="*/ 29 w 87"/>
                <a:gd name="T19" fmla="*/ 41 h 85"/>
                <a:gd name="T20" fmla="*/ 34 w 87"/>
                <a:gd name="T21" fmla="*/ 40 h 85"/>
                <a:gd name="T22" fmla="*/ 40 w 87"/>
                <a:gd name="T23" fmla="*/ 36 h 85"/>
                <a:gd name="T24" fmla="*/ 38 w 87"/>
                <a:gd name="T25" fmla="*/ 32 h 85"/>
                <a:gd name="T26" fmla="*/ 29 w 87"/>
                <a:gd name="T27" fmla="*/ 24 h 85"/>
                <a:gd name="T28" fmla="*/ 25 w 87"/>
                <a:gd name="T29" fmla="*/ 21 h 85"/>
                <a:gd name="T30" fmla="*/ 23 w 87"/>
                <a:gd name="T31" fmla="*/ 15 h 85"/>
                <a:gd name="T32" fmla="*/ 25 w 87"/>
                <a:gd name="T33" fmla="*/ 11 h 85"/>
                <a:gd name="T34" fmla="*/ 31 w 87"/>
                <a:gd name="T35" fmla="*/ 9 h 85"/>
                <a:gd name="T36" fmla="*/ 46 w 87"/>
                <a:gd name="T37" fmla="*/ 11 h 85"/>
                <a:gd name="T38" fmla="*/ 57 w 87"/>
                <a:gd name="T39" fmla="*/ 11 h 85"/>
                <a:gd name="T40" fmla="*/ 57 w 87"/>
                <a:gd name="T41" fmla="*/ 4 h 85"/>
                <a:gd name="T42" fmla="*/ 63 w 87"/>
                <a:gd name="T43" fmla="*/ 0 h 85"/>
                <a:gd name="T44" fmla="*/ 70 w 87"/>
                <a:gd name="T45" fmla="*/ 0 h 85"/>
                <a:gd name="T46" fmla="*/ 76 w 87"/>
                <a:gd name="T47" fmla="*/ 4 h 85"/>
                <a:gd name="T48" fmla="*/ 80 w 87"/>
                <a:gd name="T49" fmla="*/ 7 h 85"/>
                <a:gd name="T50" fmla="*/ 78 w 87"/>
                <a:gd name="T51" fmla="*/ 13 h 85"/>
                <a:gd name="T52" fmla="*/ 72 w 87"/>
                <a:gd name="T53" fmla="*/ 21 h 85"/>
                <a:gd name="T54" fmla="*/ 67 w 87"/>
                <a:gd name="T55" fmla="*/ 24 h 85"/>
                <a:gd name="T56" fmla="*/ 72 w 87"/>
                <a:gd name="T57" fmla="*/ 30 h 85"/>
                <a:gd name="T58" fmla="*/ 78 w 87"/>
                <a:gd name="T59" fmla="*/ 34 h 85"/>
                <a:gd name="T60" fmla="*/ 80 w 87"/>
                <a:gd name="T61" fmla="*/ 32 h 85"/>
                <a:gd name="T62" fmla="*/ 84 w 87"/>
                <a:gd name="T63" fmla="*/ 30 h 85"/>
                <a:gd name="T64" fmla="*/ 87 w 87"/>
                <a:gd name="T65" fmla="*/ 34 h 85"/>
                <a:gd name="T66" fmla="*/ 87 w 87"/>
                <a:gd name="T67" fmla="*/ 51 h 85"/>
                <a:gd name="T68" fmla="*/ 87 w 87"/>
                <a:gd name="T69" fmla="*/ 60 h 85"/>
                <a:gd name="T70" fmla="*/ 85 w 87"/>
                <a:gd name="T71" fmla="*/ 70 h 85"/>
                <a:gd name="T72" fmla="*/ 80 w 87"/>
                <a:gd name="T73" fmla="*/ 75 h 85"/>
                <a:gd name="T74" fmla="*/ 70 w 87"/>
                <a:gd name="T75" fmla="*/ 75 h 85"/>
                <a:gd name="T76" fmla="*/ 61 w 87"/>
                <a:gd name="T77" fmla="*/ 75 h 85"/>
                <a:gd name="T78" fmla="*/ 61 w 87"/>
                <a:gd name="T79" fmla="*/ 81 h 85"/>
                <a:gd name="T80" fmla="*/ 63 w 87"/>
                <a:gd name="T81" fmla="*/ 85 h 85"/>
                <a:gd name="T82" fmla="*/ 63 w 87"/>
                <a:gd name="T83" fmla="*/ 85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7" h="85">
                  <a:moveTo>
                    <a:pt x="63" y="85"/>
                  </a:moveTo>
                  <a:lnTo>
                    <a:pt x="63" y="85"/>
                  </a:lnTo>
                  <a:lnTo>
                    <a:pt x="63" y="85"/>
                  </a:lnTo>
                  <a:lnTo>
                    <a:pt x="61" y="85"/>
                  </a:lnTo>
                  <a:lnTo>
                    <a:pt x="55" y="81"/>
                  </a:lnTo>
                  <a:lnTo>
                    <a:pt x="44" y="75"/>
                  </a:lnTo>
                  <a:lnTo>
                    <a:pt x="44" y="75"/>
                  </a:lnTo>
                  <a:lnTo>
                    <a:pt x="36" y="68"/>
                  </a:lnTo>
                  <a:lnTo>
                    <a:pt x="29" y="60"/>
                  </a:lnTo>
                  <a:lnTo>
                    <a:pt x="29" y="60"/>
                  </a:lnTo>
                  <a:lnTo>
                    <a:pt x="14" y="45"/>
                  </a:lnTo>
                  <a:lnTo>
                    <a:pt x="4" y="36"/>
                  </a:lnTo>
                  <a:lnTo>
                    <a:pt x="0" y="32"/>
                  </a:lnTo>
                  <a:lnTo>
                    <a:pt x="0" y="32"/>
                  </a:lnTo>
                  <a:lnTo>
                    <a:pt x="4" y="32"/>
                  </a:lnTo>
                  <a:lnTo>
                    <a:pt x="10" y="34"/>
                  </a:lnTo>
                  <a:lnTo>
                    <a:pt x="17" y="38"/>
                  </a:lnTo>
                  <a:lnTo>
                    <a:pt x="21" y="40"/>
                  </a:lnTo>
                  <a:lnTo>
                    <a:pt x="25" y="40"/>
                  </a:lnTo>
                  <a:lnTo>
                    <a:pt x="29" y="41"/>
                  </a:lnTo>
                  <a:lnTo>
                    <a:pt x="34" y="40"/>
                  </a:lnTo>
                  <a:lnTo>
                    <a:pt x="34" y="40"/>
                  </a:lnTo>
                  <a:lnTo>
                    <a:pt x="38" y="38"/>
                  </a:lnTo>
                  <a:lnTo>
                    <a:pt x="40" y="36"/>
                  </a:lnTo>
                  <a:lnTo>
                    <a:pt x="40" y="34"/>
                  </a:lnTo>
                  <a:lnTo>
                    <a:pt x="38" y="32"/>
                  </a:lnTo>
                  <a:lnTo>
                    <a:pt x="34" y="28"/>
                  </a:lnTo>
                  <a:lnTo>
                    <a:pt x="29" y="24"/>
                  </a:lnTo>
                  <a:lnTo>
                    <a:pt x="29" y="24"/>
                  </a:lnTo>
                  <a:lnTo>
                    <a:pt x="25" y="21"/>
                  </a:lnTo>
                  <a:lnTo>
                    <a:pt x="23" y="17"/>
                  </a:lnTo>
                  <a:lnTo>
                    <a:pt x="23" y="15"/>
                  </a:lnTo>
                  <a:lnTo>
                    <a:pt x="23" y="13"/>
                  </a:lnTo>
                  <a:lnTo>
                    <a:pt x="25" y="11"/>
                  </a:lnTo>
                  <a:lnTo>
                    <a:pt x="27" y="11"/>
                  </a:lnTo>
                  <a:lnTo>
                    <a:pt x="31" y="9"/>
                  </a:lnTo>
                  <a:lnTo>
                    <a:pt x="38" y="9"/>
                  </a:lnTo>
                  <a:lnTo>
                    <a:pt x="46" y="11"/>
                  </a:lnTo>
                  <a:lnTo>
                    <a:pt x="57" y="11"/>
                  </a:lnTo>
                  <a:lnTo>
                    <a:pt x="57" y="11"/>
                  </a:lnTo>
                  <a:lnTo>
                    <a:pt x="57" y="7"/>
                  </a:lnTo>
                  <a:lnTo>
                    <a:pt x="57" y="4"/>
                  </a:lnTo>
                  <a:lnTo>
                    <a:pt x="61" y="2"/>
                  </a:lnTo>
                  <a:lnTo>
                    <a:pt x="63" y="0"/>
                  </a:lnTo>
                  <a:lnTo>
                    <a:pt x="67" y="0"/>
                  </a:lnTo>
                  <a:lnTo>
                    <a:pt x="70" y="0"/>
                  </a:lnTo>
                  <a:lnTo>
                    <a:pt x="74" y="2"/>
                  </a:lnTo>
                  <a:lnTo>
                    <a:pt x="76" y="4"/>
                  </a:lnTo>
                  <a:lnTo>
                    <a:pt x="76" y="4"/>
                  </a:lnTo>
                  <a:lnTo>
                    <a:pt x="80" y="7"/>
                  </a:lnTo>
                  <a:lnTo>
                    <a:pt x="80" y="9"/>
                  </a:lnTo>
                  <a:lnTo>
                    <a:pt x="78" y="13"/>
                  </a:lnTo>
                  <a:lnTo>
                    <a:pt x="76" y="15"/>
                  </a:lnTo>
                  <a:lnTo>
                    <a:pt x="72" y="21"/>
                  </a:lnTo>
                  <a:lnTo>
                    <a:pt x="67" y="24"/>
                  </a:lnTo>
                  <a:lnTo>
                    <a:pt x="67" y="24"/>
                  </a:lnTo>
                  <a:lnTo>
                    <a:pt x="68" y="28"/>
                  </a:lnTo>
                  <a:lnTo>
                    <a:pt x="72" y="30"/>
                  </a:lnTo>
                  <a:lnTo>
                    <a:pt x="76" y="32"/>
                  </a:lnTo>
                  <a:lnTo>
                    <a:pt x="78" y="34"/>
                  </a:lnTo>
                  <a:lnTo>
                    <a:pt x="78" y="34"/>
                  </a:lnTo>
                  <a:lnTo>
                    <a:pt x="80" y="32"/>
                  </a:lnTo>
                  <a:lnTo>
                    <a:pt x="82" y="30"/>
                  </a:lnTo>
                  <a:lnTo>
                    <a:pt x="84" y="30"/>
                  </a:lnTo>
                  <a:lnTo>
                    <a:pt x="84" y="30"/>
                  </a:lnTo>
                  <a:lnTo>
                    <a:pt x="87" y="34"/>
                  </a:lnTo>
                  <a:lnTo>
                    <a:pt x="87" y="38"/>
                  </a:lnTo>
                  <a:lnTo>
                    <a:pt x="87" y="51"/>
                  </a:lnTo>
                  <a:lnTo>
                    <a:pt x="87" y="60"/>
                  </a:lnTo>
                  <a:lnTo>
                    <a:pt x="87" y="60"/>
                  </a:lnTo>
                  <a:lnTo>
                    <a:pt x="87" y="66"/>
                  </a:lnTo>
                  <a:lnTo>
                    <a:pt x="85" y="70"/>
                  </a:lnTo>
                  <a:lnTo>
                    <a:pt x="84" y="74"/>
                  </a:lnTo>
                  <a:lnTo>
                    <a:pt x="80" y="75"/>
                  </a:lnTo>
                  <a:lnTo>
                    <a:pt x="76" y="75"/>
                  </a:lnTo>
                  <a:lnTo>
                    <a:pt x="70" y="75"/>
                  </a:lnTo>
                  <a:lnTo>
                    <a:pt x="61" y="75"/>
                  </a:lnTo>
                  <a:lnTo>
                    <a:pt x="61" y="75"/>
                  </a:lnTo>
                  <a:lnTo>
                    <a:pt x="61" y="77"/>
                  </a:lnTo>
                  <a:lnTo>
                    <a:pt x="61" y="81"/>
                  </a:lnTo>
                  <a:lnTo>
                    <a:pt x="63" y="85"/>
                  </a:lnTo>
                  <a:lnTo>
                    <a:pt x="63" y="85"/>
                  </a:lnTo>
                  <a:lnTo>
                    <a:pt x="63" y="85"/>
                  </a:lnTo>
                  <a:lnTo>
                    <a:pt x="63" y="85"/>
                  </a:lnTo>
                  <a:close/>
                </a:path>
              </a:pathLst>
            </a:custGeom>
            <a:solidFill>
              <a:schemeClr val="bg1">
                <a:lumMod val="85000"/>
              </a:schemeClr>
            </a:solidFill>
            <a:ln w="635" cap="rnd">
              <a:solidFill>
                <a:schemeClr val="bg1">
                  <a:alpha val="17000"/>
                </a:schemeClr>
              </a:solidFill>
            </a:ln>
          </p:spPr>
          <p:txBody>
            <a:bodyPr lIns="81617" tIns="40809" rIns="81617" bIns="40809"/>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47" name="Freeform 446">
              <a:extLst>
                <a:ext uri="{FF2B5EF4-FFF2-40B4-BE49-F238E27FC236}">
                  <a16:creationId xmlns:a16="http://schemas.microsoft.com/office/drawing/2014/main" id="{6ADCB2E5-9673-634C-8638-A8CE1047C5AA}"/>
                </a:ext>
              </a:extLst>
            </p:cNvPr>
            <p:cNvSpPr>
              <a:spLocks/>
            </p:cNvSpPr>
            <p:nvPr userDrawn="1"/>
          </p:nvSpPr>
          <p:spPr bwMode="auto">
            <a:xfrm>
              <a:off x="6546035" y="1390099"/>
              <a:ext cx="132236" cy="109842"/>
            </a:xfrm>
            <a:custGeom>
              <a:avLst/>
              <a:gdLst>
                <a:gd name="T0" fmla="*/ 63 w 87"/>
                <a:gd name="T1" fmla="*/ 85 h 85"/>
                <a:gd name="T2" fmla="*/ 61 w 87"/>
                <a:gd name="T3" fmla="*/ 85 h 85"/>
                <a:gd name="T4" fmla="*/ 44 w 87"/>
                <a:gd name="T5" fmla="*/ 75 h 85"/>
                <a:gd name="T6" fmla="*/ 36 w 87"/>
                <a:gd name="T7" fmla="*/ 68 h 85"/>
                <a:gd name="T8" fmla="*/ 29 w 87"/>
                <a:gd name="T9" fmla="*/ 60 h 85"/>
                <a:gd name="T10" fmla="*/ 4 w 87"/>
                <a:gd name="T11" fmla="*/ 36 h 85"/>
                <a:gd name="T12" fmla="*/ 0 w 87"/>
                <a:gd name="T13" fmla="*/ 32 h 85"/>
                <a:gd name="T14" fmla="*/ 10 w 87"/>
                <a:gd name="T15" fmla="*/ 34 h 85"/>
                <a:gd name="T16" fmla="*/ 21 w 87"/>
                <a:gd name="T17" fmla="*/ 40 h 85"/>
                <a:gd name="T18" fmla="*/ 29 w 87"/>
                <a:gd name="T19" fmla="*/ 41 h 85"/>
                <a:gd name="T20" fmla="*/ 34 w 87"/>
                <a:gd name="T21" fmla="*/ 40 h 85"/>
                <a:gd name="T22" fmla="*/ 40 w 87"/>
                <a:gd name="T23" fmla="*/ 36 h 85"/>
                <a:gd name="T24" fmla="*/ 38 w 87"/>
                <a:gd name="T25" fmla="*/ 32 h 85"/>
                <a:gd name="T26" fmla="*/ 29 w 87"/>
                <a:gd name="T27" fmla="*/ 24 h 85"/>
                <a:gd name="T28" fmla="*/ 25 w 87"/>
                <a:gd name="T29" fmla="*/ 21 h 85"/>
                <a:gd name="T30" fmla="*/ 23 w 87"/>
                <a:gd name="T31" fmla="*/ 15 h 85"/>
                <a:gd name="T32" fmla="*/ 25 w 87"/>
                <a:gd name="T33" fmla="*/ 11 h 85"/>
                <a:gd name="T34" fmla="*/ 31 w 87"/>
                <a:gd name="T35" fmla="*/ 9 h 85"/>
                <a:gd name="T36" fmla="*/ 46 w 87"/>
                <a:gd name="T37" fmla="*/ 11 h 85"/>
                <a:gd name="T38" fmla="*/ 57 w 87"/>
                <a:gd name="T39" fmla="*/ 11 h 85"/>
                <a:gd name="T40" fmla="*/ 57 w 87"/>
                <a:gd name="T41" fmla="*/ 4 h 85"/>
                <a:gd name="T42" fmla="*/ 63 w 87"/>
                <a:gd name="T43" fmla="*/ 0 h 85"/>
                <a:gd name="T44" fmla="*/ 70 w 87"/>
                <a:gd name="T45" fmla="*/ 0 h 85"/>
                <a:gd name="T46" fmla="*/ 76 w 87"/>
                <a:gd name="T47" fmla="*/ 4 h 85"/>
                <a:gd name="T48" fmla="*/ 80 w 87"/>
                <a:gd name="T49" fmla="*/ 7 h 85"/>
                <a:gd name="T50" fmla="*/ 78 w 87"/>
                <a:gd name="T51" fmla="*/ 13 h 85"/>
                <a:gd name="T52" fmla="*/ 72 w 87"/>
                <a:gd name="T53" fmla="*/ 21 h 85"/>
                <a:gd name="T54" fmla="*/ 67 w 87"/>
                <a:gd name="T55" fmla="*/ 24 h 85"/>
                <a:gd name="T56" fmla="*/ 72 w 87"/>
                <a:gd name="T57" fmla="*/ 30 h 85"/>
                <a:gd name="T58" fmla="*/ 78 w 87"/>
                <a:gd name="T59" fmla="*/ 34 h 85"/>
                <a:gd name="T60" fmla="*/ 80 w 87"/>
                <a:gd name="T61" fmla="*/ 32 h 85"/>
                <a:gd name="T62" fmla="*/ 84 w 87"/>
                <a:gd name="T63" fmla="*/ 30 h 85"/>
                <a:gd name="T64" fmla="*/ 87 w 87"/>
                <a:gd name="T65" fmla="*/ 34 h 85"/>
                <a:gd name="T66" fmla="*/ 87 w 87"/>
                <a:gd name="T67" fmla="*/ 51 h 85"/>
                <a:gd name="T68" fmla="*/ 87 w 87"/>
                <a:gd name="T69" fmla="*/ 60 h 85"/>
                <a:gd name="T70" fmla="*/ 85 w 87"/>
                <a:gd name="T71" fmla="*/ 70 h 85"/>
                <a:gd name="T72" fmla="*/ 80 w 87"/>
                <a:gd name="T73" fmla="*/ 75 h 85"/>
                <a:gd name="T74" fmla="*/ 70 w 87"/>
                <a:gd name="T75" fmla="*/ 75 h 85"/>
                <a:gd name="T76" fmla="*/ 61 w 87"/>
                <a:gd name="T77" fmla="*/ 75 h 85"/>
                <a:gd name="T78" fmla="*/ 61 w 87"/>
                <a:gd name="T79" fmla="*/ 81 h 85"/>
                <a:gd name="T80" fmla="*/ 63 w 87"/>
                <a:gd name="T81" fmla="*/ 85 h 85"/>
                <a:gd name="T82" fmla="*/ 63 w 87"/>
                <a:gd name="T83" fmla="*/ 85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7" h="85">
                  <a:moveTo>
                    <a:pt x="63" y="85"/>
                  </a:moveTo>
                  <a:lnTo>
                    <a:pt x="63" y="85"/>
                  </a:lnTo>
                  <a:lnTo>
                    <a:pt x="63" y="85"/>
                  </a:lnTo>
                  <a:lnTo>
                    <a:pt x="61" y="85"/>
                  </a:lnTo>
                  <a:lnTo>
                    <a:pt x="55" y="81"/>
                  </a:lnTo>
                  <a:lnTo>
                    <a:pt x="44" y="75"/>
                  </a:lnTo>
                  <a:lnTo>
                    <a:pt x="44" y="75"/>
                  </a:lnTo>
                  <a:lnTo>
                    <a:pt x="36" y="68"/>
                  </a:lnTo>
                  <a:lnTo>
                    <a:pt x="29" y="60"/>
                  </a:lnTo>
                  <a:lnTo>
                    <a:pt x="29" y="60"/>
                  </a:lnTo>
                  <a:lnTo>
                    <a:pt x="14" y="45"/>
                  </a:lnTo>
                  <a:lnTo>
                    <a:pt x="4" y="36"/>
                  </a:lnTo>
                  <a:lnTo>
                    <a:pt x="0" y="32"/>
                  </a:lnTo>
                  <a:lnTo>
                    <a:pt x="0" y="32"/>
                  </a:lnTo>
                  <a:lnTo>
                    <a:pt x="4" y="32"/>
                  </a:lnTo>
                  <a:lnTo>
                    <a:pt x="10" y="34"/>
                  </a:lnTo>
                  <a:lnTo>
                    <a:pt x="17" y="38"/>
                  </a:lnTo>
                  <a:lnTo>
                    <a:pt x="21" y="40"/>
                  </a:lnTo>
                  <a:lnTo>
                    <a:pt x="25" y="40"/>
                  </a:lnTo>
                  <a:lnTo>
                    <a:pt x="29" y="41"/>
                  </a:lnTo>
                  <a:lnTo>
                    <a:pt x="34" y="40"/>
                  </a:lnTo>
                  <a:lnTo>
                    <a:pt x="34" y="40"/>
                  </a:lnTo>
                  <a:lnTo>
                    <a:pt x="38" y="38"/>
                  </a:lnTo>
                  <a:lnTo>
                    <a:pt x="40" y="36"/>
                  </a:lnTo>
                  <a:lnTo>
                    <a:pt x="40" y="34"/>
                  </a:lnTo>
                  <a:lnTo>
                    <a:pt x="38" y="32"/>
                  </a:lnTo>
                  <a:lnTo>
                    <a:pt x="34" y="28"/>
                  </a:lnTo>
                  <a:lnTo>
                    <a:pt x="29" y="24"/>
                  </a:lnTo>
                  <a:lnTo>
                    <a:pt x="29" y="24"/>
                  </a:lnTo>
                  <a:lnTo>
                    <a:pt x="25" y="21"/>
                  </a:lnTo>
                  <a:lnTo>
                    <a:pt x="23" y="17"/>
                  </a:lnTo>
                  <a:lnTo>
                    <a:pt x="23" y="15"/>
                  </a:lnTo>
                  <a:lnTo>
                    <a:pt x="23" y="13"/>
                  </a:lnTo>
                  <a:lnTo>
                    <a:pt x="25" y="11"/>
                  </a:lnTo>
                  <a:lnTo>
                    <a:pt x="27" y="11"/>
                  </a:lnTo>
                  <a:lnTo>
                    <a:pt x="31" y="9"/>
                  </a:lnTo>
                  <a:lnTo>
                    <a:pt x="38" y="9"/>
                  </a:lnTo>
                  <a:lnTo>
                    <a:pt x="46" y="11"/>
                  </a:lnTo>
                  <a:lnTo>
                    <a:pt x="57" y="11"/>
                  </a:lnTo>
                  <a:lnTo>
                    <a:pt x="57" y="11"/>
                  </a:lnTo>
                  <a:lnTo>
                    <a:pt x="57" y="7"/>
                  </a:lnTo>
                  <a:lnTo>
                    <a:pt x="57" y="4"/>
                  </a:lnTo>
                  <a:lnTo>
                    <a:pt x="61" y="2"/>
                  </a:lnTo>
                  <a:lnTo>
                    <a:pt x="63" y="0"/>
                  </a:lnTo>
                  <a:lnTo>
                    <a:pt x="67" y="0"/>
                  </a:lnTo>
                  <a:lnTo>
                    <a:pt x="70" y="0"/>
                  </a:lnTo>
                  <a:lnTo>
                    <a:pt x="74" y="2"/>
                  </a:lnTo>
                  <a:lnTo>
                    <a:pt x="76" y="4"/>
                  </a:lnTo>
                  <a:lnTo>
                    <a:pt x="76" y="4"/>
                  </a:lnTo>
                  <a:lnTo>
                    <a:pt x="80" y="7"/>
                  </a:lnTo>
                  <a:lnTo>
                    <a:pt x="80" y="9"/>
                  </a:lnTo>
                  <a:lnTo>
                    <a:pt x="78" y="13"/>
                  </a:lnTo>
                  <a:lnTo>
                    <a:pt x="76" y="15"/>
                  </a:lnTo>
                  <a:lnTo>
                    <a:pt x="72" y="21"/>
                  </a:lnTo>
                  <a:lnTo>
                    <a:pt x="67" y="24"/>
                  </a:lnTo>
                  <a:lnTo>
                    <a:pt x="67" y="24"/>
                  </a:lnTo>
                  <a:lnTo>
                    <a:pt x="68" y="28"/>
                  </a:lnTo>
                  <a:lnTo>
                    <a:pt x="72" y="30"/>
                  </a:lnTo>
                  <a:lnTo>
                    <a:pt x="76" y="32"/>
                  </a:lnTo>
                  <a:lnTo>
                    <a:pt x="78" y="34"/>
                  </a:lnTo>
                  <a:lnTo>
                    <a:pt x="78" y="34"/>
                  </a:lnTo>
                  <a:lnTo>
                    <a:pt x="80" y="32"/>
                  </a:lnTo>
                  <a:lnTo>
                    <a:pt x="82" y="30"/>
                  </a:lnTo>
                  <a:lnTo>
                    <a:pt x="84" y="30"/>
                  </a:lnTo>
                  <a:lnTo>
                    <a:pt x="84" y="30"/>
                  </a:lnTo>
                  <a:lnTo>
                    <a:pt x="87" y="34"/>
                  </a:lnTo>
                  <a:lnTo>
                    <a:pt x="87" y="38"/>
                  </a:lnTo>
                  <a:lnTo>
                    <a:pt x="87" y="51"/>
                  </a:lnTo>
                  <a:lnTo>
                    <a:pt x="87" y="60"/>
                  </a:lnTo>
                  <a:lnTo>
                    <a:pt x="87" y="60"/>
                  </a:lnTo>
                  <a:lnTo>
                    <a:pt x="87" y="66"/>
                  </a:lnTo>
                  <a:lnTo>
                    <a:pt x="85" y="70"/>
                  </a:lnTo>
                  <a:lnTo>
                    <a:pt x="84" y="74"/>
                  </a:lnTo>
                  <a:lnTo>
                    <a:pt x="80" y="75"/>
                  </a:lnTo>
                  <a:lnTo>
                    <a:pt x="76" y="75"/>
                  </a:lnTo>
                  <a:lnTo>
                    <a:pt x="70" y="75"/>
                  </a:lnTo>
                  <a:lnTo>
                    <a:pt x="61" y="75"/>
                  </a:lnTo>
                  <a:lnTo>
                    <a:pt x="61" y="75"/>
                  </a:lnTo>
                  <a:lnTo>
                    <a:pt x="61" y="77"/>
                  </a:lnTo>
                  <a:lnTo>
                    <a:pt x="61" y="81"/>
                  </a:lnTo>
                  <a:lnTo>
                    <a:pt x="63" y="85"/>
                  </a:lnTo>
                  <a:lnTo>
                    <a:pt x="63" y="85"/>
                  </a:lnTo>
                  <a:lnTo>
                    <a:pt x="63" y="85"/>
                  </a:lnTo>
                  <a:lnTo>
                    <a:pt x="63" y="85"/>
                  </a:lnTo>
                  <a:close/>
                </a:path>
              </a:pathLst>
            </a:custGeom>
            <a:solidFill>
              <a:schemeClr val="bg1">
                <a:lumMod val="85000"/>
              </a:schemeClr>
            </a:solidFill>
            <a:ln w="635" cap="rnd">
              <a:solidFill>
                <a:schemeClr val="bg1">
                  <a:alpha val="17000"/>
                </a:schemeClr>
              </a:solidFill>
              <a:prstDash val="solid"/>
              <a:round/>
              <a:headEnd/>
              <a:tailEnd/>
            </a:ln>
          </p:spPr>
          <p:txBody>
            <a:bodyPr lIns="81617" tIns="40809" rIns="81617" bIns="40809"/>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48" name="Freeform 447">
              <a:extLst>
                <a:ext uri="{FF2B5EF4-FFF2-40B4-BE49-F238E27FC236}">
                  <a16:creationId xmlns:a16="http://schemas.microsoft.com/office/drawing/2014/main" id="{4604869B-FC06-4F43-B098-6D2284B6E1E2}"/>
                </a:ext>
              </a:extLst>
            </p:cNvPr>
            <p:cNvSpPr>
              <a:spLocks/>
            </p:cNvSpPr>
            <p:nvPr userDrawn="1"/>
          </p:nvSpPr>
          <p:spPr bwMode="auto">
            <a:xfrm>
              <a:off x="6615696" y="1554328"/>
              <a:ext cx="92424" cy="47990"/>
            </a:xfrm>
            <a:custGeom>
              <a:avLst/>
              <a:gdLst>
                <a:gd name="T0" fmla="*/ 15 w 60"/>
                <a:gd name="T1" fmla="*/ 0 h 37"/>
                <a:gd name="T2" fmla="*/ 15 w 60"/>
                <a:gd name="T3" fmla="*/ 0 h 37"/>
                <a:gd name="T4" fmla="*/ 22 w 60"/>
                <a:gd name="T5" fmla="*/ 1 h 37"/>
                <a:gd name="T6" fmla="*/ 30 w 60"/>
                <a:gd name="T7" fmla="*/ 5 h 37"/>
                <a:gd name="T8" fmla="*/ 45 w 60"/>
                <a:gd name="T9" fmla="*/ 11 h 37"/>
                <a:gd name="T10" fmla="*/ 45 w 60"/>
                <a:gd name="T11" fmla="*/ 11 h 37"/>
                <a:gd name="T12" fmla="*/ 51 w 60"/>
                <a:gd name="T13" fmla="*/ 15 h 37"/>
                <a:gd name="T14" fmla="*/ 55 w 60"/>
                <a:gd name="T15" fmla="*/ 17 h 37"/>
                <a:gd name="T16" fmla="*/ 58 w 60"/>
                <a:gd name="T17" fmla="*/ 18 h 37"/>
                <a:gd name="T18" fmla="*/ 60 w 60"/>
                <a:gd name="T19" fmla="*/ 22 h 37"/>
                <a:gd name="T20" fmla="*/ 60 w 60"/>
                <a:gd name="T21" fmla="*/ 26 h 37"/>
                <a:gd name="T22" fmla="*/ 60 w 60"/>
                <a:gd name="T23" fmla="*/ 30 h 37"/>
                <a:gd name="T24" fmla="*/ 56 w 60"/>
                <a:gd name="T25" fmla="*/ 34 h 37"/>
                <a:gd name="T26" fmla="*/ 56 w 60"/>
                <a:gd name="T27" fmla="*/ 34 h 37"/>
                <a:gd name="T28" fmla="*/ 53 w 60"/>
                <a:gd name="T29" fmla="*/ 37 h 37"/>
                <a:gd name="T30" fmla="*/ 49 w 60"/>
                <a:gd name="T31" fmla="*/ 37 h 37"/>
                <a:gd name="T32" fmla="*/ 45 w 60"/>
                <a:gd name="T33" fmla="*/ 37 h 37"/>
                <a:gd name="T34" fmla="*/ 41 w 60"/>
                <a:gd name="T35" fmla="*/ 37 h 37"/>
                <a:gd name="T36" fmla="*/ 34 w 60"/>
                <a:gd name="T37" fmla="*/ 34 h 37"/>
                <a:gd name="T38" fmla="*/ 28 w 60"/>
                <a:gd name="T39" fmla="*/ 32 h 37"/>
                <a:gd name="T40" fmla="*/ 24 w 60"/>
                <a:gd name="T41" fmla="*/ 30 h 37"/>
                <a:gd name="T42" fmla="*/ 24 w 60"/>
                <a:gd name="T43" fmla="*/ 30 h 37"/>
                <a:gd name="T44" fmla="*/ 19 w 60"/>
                <a:gd name="T45" fmla="*/ 32 h 37"/>
                <a:gd name="T46" fmla="*/ 15 w 60"/>
                <a:gd name="T47" fmla="*/ 34 h 37"/>
                <a:gd name="T48" fmla="*/ 9 w 60"/>
                <a:gd name="T49" fmla="*/ 34 h 37"/>
                <a:gd name="T50" fmla="*/ 7 w 60"/>
                <a:gd name="T51" fmla="*/ 34 h 37"/>
                <a:gd name="T52" fmla="*/ 3 w 60"/>
                <a:gd name="T53" fmla="*/ 34 h 37"/>
                <a:gd name="T54" fmla="*/ 3 w 60"/>
                <a:gd name="T55" fmla="*/ 34 h 37"/>
                <a:gd name="T56" fmla="*/ 2 w 60"/>
                <a:gd name="T57" fmla="*/ 30 h 37"/>
                <a:gd name="T58" fmla="*/ 0 w 60"/>
                <a:gd name="T59" fmla="*/ 26 h 37"/>
                <a:gd name="T60" fmla="*/ 0 w 60"/>
                <a:gd name="T61" fmla="*/ 24 h 37"/>
                <a:gd name="T62" fmla="*/ 0 w 60"/>
                <a:gd name="T63" fmla="*/ 22 h 37"/>
                <a:gd name="T64" fmla="*/ 2 w 60"/>
                <a:gd name="T65" fmla="*/ 22 h 37"/>
                <a:gd name="T66" fmla="*/ 5 w 60"/>
                <a:gd name="T67" fmla="*/ 20 h 37"/>
                <a:gd name="T68" fmla="*/ 5 w 60"/>
                <a:gd name="T69" fmla="*/ 20 h 37"/>
                <a:gd name="T70" fmla="*/ 5 w 60"/>
                <a:gd name="T71" fmla="*/ 18 h 37"/>
                <a:gd name="T72" fmla="*/ 5 w 60"/>
                <a:gd name="T73" fmla="*/ 18 h 37"/>
                <a:gd name="T74" fmla="*/ 7 w 60"/>
                <a:gd name="T75" fmla="*/ 18 h 37"/>
                <a:gd name="T76" fmla="*/ 11 w 60"/>
                <a:gd name="T77" fmla="*/ 15 h 37"/>
                <a:gd name="T78" fmla="*/ 13 w 60"/>
                <a:gd name="T79" fmla="*/ 9 h 37"/>
                <a:gd name="T80" fmla="*/ 15 w 60"/>
                <a:gd name="T81" fmla="*/ 1 h 37"/>
                <a:gd name="T82" fmla="*/ 15 w 60"/>
                <a:gd name="T83" fmla="*/ 0 h 37"/>
                <a:gd name="T84" fmla="*/ 15 w 60"/>
                <a:gd name="T85" fmla="*/ 0 h 37"/>
                <a:gd name="T86" fmla="*/ 15 w 60"/>
                <a:gd name="T87" fmla="*/ 0 h 37"/>
                <a:gd name="T88" fmla="*/ 15 w 60"/>
                <a:gd name="T89"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0" h="37">
                  <a:moveTo>
                    <a:pt x="15" y="0"/>
                  </a:moveTo>
                  <a:lnTo>
                    <a:pt x="15" y="0"/>
                  </a:lnTo>
                  <a:lnTo>
                    <a:pt x="22" y="1"/>
                  </a:lnTo>
                  <a:lnTo>
                    <a:pt x="30" y="5"/>
                  </a:lnTo>
                  <a:lnTo>
                    <a:pt x="45" y="11"/>
                  </a:lnTo>
                  <a:lnTo>
                    <a:pt x="45" y="11"/>
                  </a:lnTo>
                  <a:lnTo>
                    <a:pt x="51" y="15"/>
                  </a:lnTo>
                  <a:lnTo>
                    <a:pt x="55" y="17"/>
                  </a:lnTo>
                  <a:lnTo>
                    <a:pt x="58" y="18"/>
                  </a:lnTo>
                  <a:lnTo>
                    <a:pt x="60" y="22"/>
                  </a:lnTo>
                  <a:lnTo>
                    <a:pt x="60" y="26"/>
                  </a:lnTo>
                  <a:lnTo>
                    <a:pt x="60" y="30"/>
                  </a:lnTo>
                  <a:lnTo>
                    <a:pt x="56" y="34"/>
                  </a:lnTo>
                  <a:lnTo>
                    <a:pt x="56" y="34"/>
                  </a:lnTo>
                  <a:lnTo>
                    <a:pt x="53" y="37"/>
                  </a:lnTo>
                  <a:lnTo>
                    <a:pt x="49" y="37"/>
                  </a:lnTo>
                  <a:lnTo>
                    <a:pt x="45" y="37"/>
                  </a:lnTo>
                  <a:lnTo>
                    <a:pt x="41" y="37"/>
                  </a:lnTo>
                  <a:lnTo>
                    <a:pt x="34" y="34"/>
                  </a:lnTo>
                  <a:lnTo>
                    <a:pt x="28" y="32"/>
                  </a:lnTo>
                  <a:lnTo>
                    <a:pt x="24" y="30"/>
                  </a:lnTo>
                  <a:lnTo>
                    <a:pt x="24" y="30"/>
                  </a:lnTo>
                  <a:lnTo>
                    <a:pt x="19" y="32"/>
                  </a:lnTo>
                  <a:lnTo>
                    <a:pt x="15" y="34"/>
                  </a:lnTo>
                  <a:lnTo>
                    <a:pt x="9" y="34"/>
                  </a:lnTo>
                  <a:lnTo>
                    <a:pt x="7" y="34"/>
                  </a:lnTo>
                  <a:lnTo>
                    <a:pt x="3" y="34"/>
                  </a:lnTo>
                  <a:lnTo>
                    <a:pt x="3" y="34"/>
                  </a:lnTo>
                  <a:lnTo>
                    <a:pt x="2" y="30"/>
                  </a:lnTo>
                  <a:lnTo>
                    <a:pt x="0" y="26"/>
                  </a:lnTo>
                  <a:lnTo>
                    <a:pt x="0" y="24"/>
                  </a:lnTo>
                  <a:lnTo>
                    <a:pt x="0" y="22"/>
                  </a:lnTo>
                  <a:lnTo>
                    <a:pt x="2" y="22"/>
                  </a:lnTo>
                  <a:lnTo>
                    <a:pt x="5" y="20"/>
                  </a:lnTo>
                  <a:lnTo>
                    <a:pt x="5" y="20"/>
                  </a:lnTo>
                  <a:lnTo>
                    <a:pt x="5" y="18"/>
                  </a:lnTo>
                  <a:lnTo>
                    <a:pt x="5" y="18"/>
                  </a:lnTo>
                  <a:lnTo>
                    <a:pt x="7" y="18"/>
                  </a:lnTo>
                  <a:lnTo>
                    <a:pt x="11" y="15"/>
                  </a:lnTo>
                  <a:lnTo>
                    <a:pt x="13" y="9"/>
                  </a:lnTo>
                  <a:lnTo>
                    <a:pt x="15" y="1"/>
                  </a:lnTo>
                  <a:lnTo>
                    <a:pt x="15" y="0"/>
                  </a:lnTo>
                  <a:lnTo>
                    <a:pt x="15" y="0"/>
                  </a:lnTo>
                  <a:lnTo>
                    <a:pt x="15" y="0"/>
                  </a:lnTo>
                  <a:lnTo>
                    <a:pt x="15" y="0"/>
                  </a:lnTo>
                  <a:close/>
                </a:path>
              </a:pathLst>
            </a:custGeom>
            <a:solidFill>
              <a:schemeClr val="bg1">
                <a:lumMod val="85000"/>
              </a:schemeClr>
            </a:solidFill>
            <a:ln w="635" cap="rnd">
              <a:solidFill>
                <a:schemeClr val="bg1">
                  <a:alpha val="17000"/>
                </a:schemeClr>
              </a:solidFill>
            </a:ln>
          </p:spPr>
          <p:txBody>
            <a:bodyPr lIns="81617" tIns="40809" rIns="81617" bIns="40809"/>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49" name="Freeform 448">
              <a:extLst>
                <a:ext uri="{FF2B5EF4-FFF2-40B4-BE49-F238E27FC236}">
                  <a16:creationId xmlns:a16="http://schemas.microsoft.com/office/drawing/2014/main" id="{93E49FDE-465E-6540-848B-2E63E8451A6D}"/>
                </a:ext>
              </a:extLst>
            </p:cNvPr>
            <p:cNvSpPr>
              <a:spLocks/>
            </p:cNvSpPr>
            <p:nvPr userDrawn="1"/>
          </p:nvSpPr>
          <p:spPr bwMode="auto">
            <a:xfrm>
              <a:off x="6615696" y="1554328"/>
              <a:ext cx="92424" cy="47990"/>
            </a:xfrm>
            <a:custGeom>
              <a:avLst/>
              <a:gdLst>
                <a:gd name="T0" fmla="*/ 15 w 60"/>
                <a:gd name="T1" fmla="*/ 0 h 37"/>
                <a:gd name="T2" fmla="*/ 15 w 60"/>
                <a:gd name="T3" fmla="*/ 0 h 37"/>
                <a:gd name="T4" fmla="*/ 22 w 60"/>
                <a:gd name="T5" fmla="*/ 1 h 37"/>
                <a:gd name="T6" fmla="*/ 30 w 60"/>
                <a:gd name="T7" fmla="*/ 5 h 37"/>
                <a:gd name="T8" fmla="*/ 45 w 60"/>
                <a:gd name="T9" fmla="*/ 11 h 37"/>
                <a:gd name="T10" fmla="*/ 45 w 60"/>
                <a:gd name="T11" fmla="*/ 11 h 37"/>
                <a:gd name="T12" fmla="*/ 51 w 60"/>
                <a:gd name="T13" fmla="*/ 15 h 37"/>
                <a:gd name="T14" fmla="*/ 55 w 60"/>
                <a:gd name="T15" fmla="*/ 17 h 37"/>
                <a:gd name="T16" fmla="*/ 58 w 60"/>
                <a:gd name="T17" fmla="*/ 18 h 37"/>
                <a:gd name="T18" fmla="*/ 60 w 60"/>
                <a:gd name="T19" fmla="*/ 22 h 37"/>
                <a:gd name="T20" fmla="*/ 60 w 60"/>
                <a:gd name="T21" fmla="*/ 26 h 37"/>
                <a:gd name="T22" fmla="*/ 60 w 60"/>
                <a:gd name="T23" fmla="*/ 30 h 37"/>
                <a:gd name="T24" fmla="*/ 56 w 60"/>
                <a:gd name="T25" fmla="*/ 34 h 37"/>
                <a:gd name="T26" fmla="*/ 56 w 60"/>
                <a:gd name="T27" fmla="*/ 34 h 37"/>
                <a:gd name="T28" fmla="*/ 53 w 60"/>
                <a:gd name="T29" fmla="*/ 37 h 37"/>
                <a:gd name="T30" fmla="*/ 49 w 60"/>
                <a:gd name="T31" fmla="*/ 37 h 37"/>
                <a:gd name="T32" fmla="*/ 45 w 60"/>
                <a:gd name="T33" fmla="*/ 37 h 37"/>
                <a:gd name="T34" fmla="*/ 41 w 60"/>
                <a:gd name="T35" fmla="*/ 37 h 37"/>
                <a:gd name="T36" fmla="*/ 34 w 60"/>
                <a:gd name="T37" fmla="*/ 34 h 37"/>
                <a:gd name="T38" fmla="*/ 28 w 60"/>
                <a:gd name="T39" fmla="*/ 32 h 37"/>
                <a:gd name="T40" fmla="*/ 24 w 60"/>
                <a:gd name="T41" fmla="*/ 30 h 37"/>
                <a:gd name="T42" fmla="*/ 24 w 60"/>
                <a:gd name="T43" fmla="*/ 30 h 37"/>
                <a:gd name="T44" fmla="*/ 19 w 60"/>
                <a:gd name="T45" fmla="*/ 32 h 37"/>
                <a:gd name="T46" fmla="*/ 15 w 60"/>
                <a:gd name="T47" fmla="*/ 34 h 37"/>
                <a:gd name="T48" fmla="*/ 9 w 60"/>
                <a:gd name="T49" fmla="*/ 34 h 37"/>
                <a:gd name="T50" fmla="*/ 7 w 60"/>
                <a:gd name="T51" fmla="*/ 34 h 37"/>
                <a:gd name="T52" fmla="*/ 3 w 60"/>
                <a:gd name="T53" fmla="*/ 34 h 37"/>
                <a:gd name="T54" fmla="*/ 3 w 60"/>
                <a:gd name="T55" fmla="*/ 34 h 37"/>
                <a:gd name="T56" fmla="*/ 2 w 60"/>
                <a:gd name="T57" fmla="*/ 30 h 37"/>
                <a:gd name="T58" fmla="*/ 0 w 60"/>
                <a:gd name="T59" fmla="*/ 26 h 37"/>
                <a:gd name="T60" fmla="*/ 0 w 60"/>
                <a:gd name="T61" fmla="*/ 24 h 37"/>
                <a:gd name="T62" fmla="*/ 0 w 60"/>
                <a:gd name="T63" fmla="*/ 22 h 37"/>
                <a:gd name="T64" fmla="*/ 2 w 60"/>
                <a:gd name="T65" fmla="*/ 22 h 37"/>
                <a:gd name="T66" fmla="*/ 5 w 60"/>
                <a:gd name="T67" fmla="*/ 20 h 37"/>
                <a:gd name="T68" fmla="*/ 5 w 60"/>
                <a:gd name="T69" fmla="*/ 20 h 37"/>
                <a:gd name="T70" fmla="*/ 5 w 60"/>
                <a:gd name="T71" fmla="*/ 18 h 37"/>
                <a:gd name="T72" fmla="*/ 5 w 60"/>
                <a:gd name="T73" fmla="*/ 18 h 37"/>
                <a:gd name="T74" fmla="*/ 7 w 60"/>
                <a:gd name="T75" fmla="*/ 18 h 37"/>
                <a:gd name="T76" fmla="*/ 11 w 60"/>
                <a:gd name="T77" fmla="*/ 15 h 37"/>
                <a:gd name="T78" fmla="*/ 13 w 60"/>
                <a:gd name="T79" fmla="*/ 9 h 37"/>
                <a:gd name="T80" fmla="*/ 15 w 60"/>
                <a:gd name="T81" fmla="*/ 1 h 37"/>
                <a:gd name="T82" fmla="*/ 15 w 60"/>
                <a:gd name="T83" fmla="*/ 0 h 37"/>
                <a:gd name="T84" fmla="*/ 15 w 60"/>
                <a:gd name="T85" fmla="*/ 0 h 37"/>
                <a:gd name="T86" fmla="*/ 15 w 60"/>
                <a:gd name="T87" fmla="*/ 0 h 37"/>
                <a:gd name="T88" fmla="*/ 15 w 60"/>
                <a:gd name="T89"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0" h="37">
                  <a:moveTo>
                    <a:pt x="15" y="0"/>
                  </a:moveTo>
                  <a:lnTo>
                    <a:pt x="15" y="0"/>
                  </a:lnTo>
                  <a:lnTo>
                    <a:pt x="22" y="1"/>
                  </a:lnTo>
                  <a:lnTo>
                    <a:pt x="30" y="5"/>
                  </a:lnTo>
                  <a:lnTo>
                    <a:pt x="45" y="11"/>
                  </a:lnTo>
                  <a:lnTo>
                    <a:pt x="45" y="11"/>
                  </a:lnTo>
                  <a:lnTo>
                    <a:pt x="51" y="15"/>
                  </a:lnTo>
                  <a:lnTo>
                    <a:pt x="55" y="17"/>
                  </a:lnTo>
                  <a:lnTo>
                    <a:pt x="58" y="18"/>
                  </a:lnTo>
                  <a:lnTo>
                    <a:pt x="60" y="22"/>
                  </a:lnTo>
                  <a:lnTo>
                    <a:pt x="60" y="26"/>
                  </a:lnTo>
                  <a:lnTo>
                    <a:pt x="60" y="30"/>
                  </a:lnTo>
                  <a:lnTo>
                    <a:pt x="56" y="34"/>
                  </a:lnTo>
                  <a:lnTo>
                    <a:pt x="56" y="34"/>
                  </a:lnTo>
                  <a:lnTo>
                    <a:pt x="53" y="37"/>
                  </a:lnTo>
                  <a:lnTo>
                    <a:pt x="49" y="37"/>
                  </a:lnTo>
                  <a:lnTo>
                    <a:pt x="45" y="37"/>
                  </a:lnTo>
                  <a:lnTo>
                    <a:pt x="41" y="37"/>
                  </a:lnTo>
                  <a:lnTo>
                    <a:pt x="34" y="34"/>
                  </a:lnTo>
                  <a:lnTo>
                    <a:pt x="28" y="32"/>
                  </a:lnTo>
                  <a:lnTo>
                    <a:pt x="24" y="30"/>
                  </a:lnTo>
                  <a:lnTo>
                    <a:pt x="24" y="30"/>
                  </a:lnTo>
                  <a:lnTo>
                    <a:pt x="19" y="32"/>
                  </a:lnTo>
                  <a:lnTo>
                    <a:pt x="15" y="34"/>
                  </a:lnTo>
                  <a:lnTo>
                    <a:pt x="9" y="34"/>
                  </a:lnTo>
                  <a:lnTo>
                    <a:pt x="7" y="34"/>
                  </a:lnTo>
                  <a:lnTo>
                    <a:pt x="3" y="34"/>
                  </a:lnTo>
                  <a:lnTo>
                    <a:pt x="3" y="34"/>
                  </a:lnTo>
                  <a:lnTo>
                    <a:pt x="2" y="30"/>
                  </a:lnTo>
                  <a:lnTo>
                    <a:pt x="0" y="26"/>
                  </a:lnTo>
                  <a:lnTo>
                    <a:pt x="0" y="24"/>
                  </a:lnTo>
                  <a:lnTo>
                    <a:pt x="0" y="22"/>
                  </a:lnTo>
                  <a:lnTo>
                    <a:pt x="2" y="22"/>
                  </a:lnTo>
                  <a:lnTo>
                    <a:pt x="5" y="20"/>
                  </a:lnTo>
                  <a:lnTo>
                    <a:pt x="5" y="20"/>
                  </a:lnTo>
                  <a:lnTo>
                    <a:pt x="5" y="18"/>
                  </a:lnTo>
                  <a:lnTo>
                    <a:pt x="5" y="18"/>
                  </a:lnTo>
                  <a:lnTo>
                    <a:pt x="7" y="18"/>
                  </a:lnTo>
                  <a:lnTo>
                    <a:pt x="11" y="15"/>
                  </a:lnTo>
                  <a:lnTo>
                    <a:pt x="13" y="9"/>
                  </a:lnTo>
                  <a:lnTo>
                    <a:pt x="15" y="1"/>
                  </a:lnTo>
                  <a:lnTo>
                    <a:pt x="15" y="0"/>
                  </a:lnTo>
                  <a:lnTo>
                    <a:pt x="15" y="0"/>
                  </a:lnTo>
                  <a:lnTo>
                    <a:pt x="15" y="0"/>
                  </a:lnTo>
                  <a:lnTo>
                    <a:pt x="15" y="0"/>
                  </a:lnTo>
                  <a:close/>
                </a:path>
              </a:pathLst>
            </a:custGeom>
            <a:solidFill>
              <a:schemeClr val="bg1">
                <a:lumMod val="85000"/>
              </a:schemeClr>
            </a:solidFill>
            <a:ln w="635" cap="rnd">
              <a:solidFill>
                <a:schemeClr val="bg1">
                  <a:alpha val="17000"/>
                </a:schemeClr>
              </a:solidFill>
              <a:prstDash val="solid"/>
              <a:round/>
              <a:headEnd/>
              <a:tailEnd/>
            </a:ln>
          </p:spPr>
          <p:txBody>
            <a:bodyPr lIns="81617" tIns="40809" rIns="81617" bIns="40809"/>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50" name="Freeform 449">
              <a:extLst>
                <a:ext uri="{FF2B5EF4-FFF2-40B4-BE49-F238E27FC236}">
                  <a16:creationId xmlns:a16="http://schemas.microsoft.com/office/drawing/2014/main" id="{66C855AC-E4EF-664A-9C70-FFB973D0328D}"/>
                </a:ext>
              </a:extLst>
            </p:cNvPr>
            <p:cNvSpPr>
              <a:spLocks/>
            </p:cNvSpPr>
            <p:nvPr userDrawn="1"/>
          </p:nvSpPr>
          <p:spPr bwMode="auto">
            <a:xfrm>
              <a:off x="6678259" y="1328236"/>
              <a:ext cx="73939" cy="39458"/>
            </a:xfrm>
            <a:custGeom>
              <a:avLst/>
              <a:gdLst>
                <a:gd name="T0" fmla="*/ 31 w 48"/>
                <a:gd name="T1" fmla="*/ 1 h 30"/>
                <a:gd name="T2" fmla="*/ 31 w 48"/>
                <a:gd name="T3" fmla="*/ 1 h 30"/>
                <a:gd name="T4" fmla="*/ 25 w 48"/>
                <a:gd name="T5" fmla="*/ 0 h 30"/>
                <a:gd name="T6" fmla="*/ 21 w 48"/>
                <a:gd name="T7" fmla="*/ 0 h 30"/>
                <a:gd name="T8" fmla="*/ 17 w 48"/>
                <a:gd name="T9" fmla="*/ 1 h 30"/>
                <a:gd name="T10" fmla="*/ 14 w 48"/>
                <a:gd name="T11" fmla="*/ 3 h 30"/>
                <a:gd name="T12" fmla="*/ 14 w 48"/>
                <a:gd name="T13" fmla="*/ 3 h 30"/>
                <a:gd name="T14" fmla="*/ 4 w 48"/>
                <a:gd name="T15" fmla="*/ 11 h 30"/>
                <a:gd name="T16" fmla="*/ 2 w 48"/>
                <a:gd name="T17" fmla="*/ 11 h 30"/>
                <a:gd name="T18" fmla="*/ 0 w 48"/>
                <a:gd name="T19" fmla="*/ 13 h 30"/>
                <a:gd name="T20" fmla="*/ 0 w 48"/>
                <a:gd name="T21" fmla="*/ 17 h 30"/>
                <a:gd name="T22" fmla="*/ 2 w 48"/>
                <a:gd name="T23" fmla="*/ 17 h 30"/>
                <a:gd name="T24" fmla="*/ 2 w 48"/>
                <a:gd name="T25" fmla="*/ 17 h 30"/>
                <a:gd name="T26" fmla="*/ 4 w 48"/>
                <a:gd name="T27" fmla="*/ 20 h 30"/>
                <a:gd name="T28" fmla="*/ 6 w 48"/>
                <a:gd name="T29" fmla="*/ 20 h 30"/>
                <a:gd name="T30" fmla="*/ 10 w 48"/>
                <a:gd name="T31" fmla="*/ 20 h 30"/>
                <a:gd name="T32" fmla="*/ 10 w 48"/>
                <a:gd name="T33" fmla="*/ 20 h 30"/>
                <a:gd name="T34" fmla="*/ 14 w 48"/>
                <a:gd name="T35" fmla="*/ 22 h 30"/>
                <a:gd name="T36" fmla="*/ 17 w 48"/>
                <a:gd name="T37" fmla="*/ 24 h 30"/>
                <a:gd name="T38" fmla="*/ 21 w 48"/>
                <a:gd name="T39" fmla="*/ 26 h 30"/>
                <a:gd name="T40" fmla="*/ 25 w 48"/>
                <a:gd name="T41" fmla="*/ 28 h 30"/>
                <a:gd name="T42" fmla="*/ 25 w 48"/>
                <a:gd name="T43" fmla="*/ 28 h 30"/>
                <a:gd name="T44" fmla="*/ 34 w 48"/>
                <a:gd name="T45" fmla="*/ 30 h 30"/>
                <a:gd name="T46" fmla="*/ 40 w 48"/>
                <a:gd name="T47" fmla="*/ 30 h 30"/>
                <a:gd name="T48" fmla="*/ 42 w 48"/>
                <a:gd name="T49" fmla="*/ 28 h 30"/>
                <a:gd name="T50" fmla="*/ 42 w 48"/>
                <a:gd name="T51" fmla="*/ 28 h 30"/>
                <a:gd name="T52" fmla="*/ 46 w 48"/>
                <a:gd name="T53" fmla="*/ 26 h 30"/>
                <a:gd name="T54" fmla="*/ 46 w 48"/>
                <a:gd name="T55" fmla="*/ 26 h 30"/>
                <a:gd name="T56" fmla="*/ 48 w 48"/>
                <a:gd name="T57" fmla="*/ 24 h 30"/>
                <a:gd name="T58" fmla="*/ 48 w 48"/>
                <a:gd name="T59" fmla="*/ 22 h 30"/>
                <a:gd name="T60" fmla="*/ 48 w 48"/>
                <a:gd name="T61" fmla="*/ 17 h 30"/>
                <a:gd name="T62" fmla="*/ 46 w 48"/>
                <a:gd name="T63" fmla="*/ 13 h 30"/>
                <a:gd name="T64" fmla="*/ 42 w 48"/>
                <a:gd name="T65" fmla="*/ 9 h 30"/>
                <a:gd name="T66" fmla="*/ 38 w 48"/>
                <a:gd name="T67" fmla="*/ 5 h 30"/>
                <a:gd name="T68" fmla="*/ 34 w 48"/>
                <a:gd name="T69" fmla="*/ 3 h 30"/>
                <a:gd name="T70" fmla="*/ 31 w 48"/>
                <a:gd name="T71" fmla="*/ 1 h 30"/>
                <a:gd name="T72" fmla="*/ 31 w 48"/>
                <a:gd name="T73" fmla="*/ 1 h 30"/>
                <a:gd name="T74" fmla="*/ 31 w 48"/>
                <a:gd name="T75" fmla="*/ 1 h 30"/>
                <a:gd name="T76" fmla="*/ 31 w 48"/>
                <a:gd name="T77" fmla="*/ 1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8" h="30">
                  <a:moveTo>
                    <a:pt x="31" y="1"/>
                  </a:moveTo>
                  <a:lnTo>
                    <a:pt x="31" y="1"/>
                  </a:lnTo>
                  <a:lnTo>
                    <a:pt x="25" y="0"/>
                  </a:lnTo>
                  <a:lnTo>
                    <a:pt x="21" y="0"/>
                  </a:lnTo>
                  <a:lnTo>
                    <a:pt x="17" y="1"/>
                  </a:lnTo>
                  <a:lnTo>
                    <a:pt x="14" y="3"/>
                  </a:lnTo>
                  <a:lnTo>
                    <a:pt x="14" y="3"/>
                  </a:lnTo>
                  <a:lnTo>
                    <a:pt x="4" y="11"/>
                  </a:lnTo>
                  <a:lnTo>
                    <a:pt x="2" y="11"/>
                  </a:lnTo>
                  <a:lnTo>
                    <a:pt x="0" y="13"/>
                  </a:lnTo>
                  <a:lnTo>
                    <a:pt x="0" y="17"/>
                  </a:lnTo>
                  <a:lnTo>
                    <a:pt x="2" y="17"/>
                  </a:lnTo>
                  <a:lnTo>
                    <a:pt x="2" y="17"/>
                  </a:lnTo>
                  <a:lnTo>
                    <a:pt x="4" y="20"/>
                  </a:lnTo>
                  <a:lnTo>
                    <a:pt x="6" y="20"/>
                  </a:lnTo>
                  <a:lnTo>
                    <a:pt x="10" y="20"/>
                  </a:lnTo>
                  <a:lnTo>
                    <a:pt x="10" y="20"/>
                  </a:lnTo>
                  <a:lnTo>
                    <a:pt x="14" y="22"/>
                  </a:lnTo>
                  <a:lnTo>
                    <a:pt x="17" y="24"/>
                  </a:lnTo>
                  <a:lnTo>
                    <a:pt x="21" y="26"/>
                  </a:lnTo>
                  <a:lnTo>
                    <a:pt x="25" y="28"/>
                  </a:lnTo>
                  <a:lnTo>
                    <a:pt x="25" y="28"/>
                  </a:lnTo>
                  <a:lnTo>
                    <a:pt x="34" y="30"/>
                  </a:lnTo>
                  <a:lnTo>
                    <a:pt x="40" y="30"/>
                  </a:lnTo>
                  <a:lnTo>
                    <a:pt x="42" y="28"/>
                  </a:lnTo>
                  <a:lnTo>
                    <a:pt x="42" y="28"/>
                  </a:lnTo>
                  <a:lnTo>
                    <a:pt x="46" y="26"/>
                  </a:lnTo>
                  <a:lnTo>
                    <a:pt x="46" y="26"/>
                  </a:lnTo>
                  <a:lnTo>
                    <a:pt x="48" y="24"/>
                  </a:lnTo>
                  <a:lnTo>
                    <a:pt x="48" y="22"/>
                  </a:lnTo>
                  <a:lnTo>
                    <a:pt x="48" y="17"/>
                  </a:lnTo>
                  <a:lnTo>
                    <a:pt x="46" y="13"/>
                  </a:lnTo>
                  <a:lnTo>
                    <a:pt x="42" y="9"/>
                  </a:lnTo>
                  <a:lnTo>
                    <a:pt x="38" y="5"/>
                  </a:lnTo>
                  <a:lnTo>
                    <a:pt x="34" y="3"/>
                  </a:lnTo>
                  <a:lnTo>
                    <a:pt x="31" y="1"/>
                  </a:lnTo>
                  <a:lnTo>
                    <a:pt x="31" y="1"/>
                  </a:lnTo>
                  <a:lnTo>
                    <a:pt x="31" y="1"/>
                  </a:lnTo>
                  <a:lnTo>
                    <a:pt x="31" y="1"/>
                  </a:lnTo>
                  <a:close/>
                </a:path>
              </a:pathLst>
            </a:custGeom>
            <a:solidFill>
              <a:schemeClr val="bg1">
                <a:lumMod val="85000"/>
              </a:schemeClr>
            </a:solidFill>
            <a:ln w="635" cap="rnd">
              <a:solidFill>
                <a:schemeClr val="bg1">
                  <a:alpha val="17000"/>
                </a:schemeClr>
              </a:solidFill>
            </a:ln>
          </p:spPr>
          <p:txBody>
            <a:bodyPr lIns="81617" tIns="40809" rIns="81617" bIns="40809"/>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51" name="Freeform 450">
              <a:extLst>
                <a:ext uri="{FF2B5EF4-FFF2-40B4-BE49-F238E27FC236}">
                  <a16:creationId xmlns:a16="http://schemas.microsoft.com/office/drawing/2014/main" id="{55FEBEC5-1BEC-7E46-B634-840D7AE78983}"/>
                </a:ext>
              </a:extLst>
            </p:cNvPr>
            <p:cNvSpPr>
              <a:spLocks/>
            </p:cNvSpPr>
            <p:nvPr userDrawn="1"/>
          </p:nvSpPr>
          <p:spPr bwMode="auto">
            <a:xfrm>
              <a:off x="6678259" y="1328236"/>
              <a:ext cx="73939" cy="39458"/>
            </a:xfrm>
            <a:custGeom>
              <a:avLst/>
              <a:gdLst>
                <a:gd name="T0" fmla="*/ 31 w 48"/>
                <a:gd name="T1" fmla="*/ 1 h 30"/>
                <a:gd name="T2" fmla="*/ 31 w 48"/>
                <a:gd name="T3" fmla="*/ 1 h 30"/>
                <a:gd name="T4" fmla="*/ 25 w 48"/>
                <a:gd name="T5" fmla="*/ 0 h 30"/>
                <a:gd name="T6" fmla="*/ 21 w 48"/>
                <a:gd name="T7" fmla="*/ 0 h 30"/>
                <a:gd name="T8" fmla="*/ 17 w 48"/>
                <a:gd name="T9" fmla="*/ 1 h 30"/>
                <a:gd name="T10" fmla="*/ 14 w 48"/>
                <a:gd name="T11" fmla="*/ 3 h 30"/>
                <a:gd name="T12" fmla="*/ 14 w 48"/>
                <a:gd name="T13" fmla="*/ 3 h 30"/>
                <a:gd name="T14" fmla="*/ 4 w 48"/>
                <a:gd name="T15" fmla="*/ 11 h 30"/>
                <a:gd name="T16" fmla="*/ 2 w 48"/>
                <a:gd name="T17" fmla="*/ 11 h 30"/>
                <a:gd name="T18" fmla="*/ 0 w 48"/>
                <a:gd name="T19" fmla="*/ 13 h 30"/>
                <a:gd name="T20" fmla="*/ 0 w 48"/>
                <a:gd name="T21" fmla="*/ 17 h 30"/>
                <a:gd name="T22" fmla="*/ 2 w 48"/>
                <a:gd name="T23" fmla="*/ 17 h 30"/>
                <a:gd name="T24" fmla="*/ 2 w 48"/>
                <a:gd name="T25" fmla="*/ 17 h 30"/>
                <a:gd name="T26" fmla="*/ 4 w 48"/>
                <a:gd name="T27" fmla="*/ 20 h 30"/>
                <a:gd name="T28" fmla="*/ 6 w 48"/>
                <a:gd name="T29" fmla="*/ 20 h 30"/>
                <a:gd name="T30" fmla="*/ 10 w 48"/>
                <a:gd name="T31" fmla="*/ 20 h 30"/>
                <a:gd name="T32" fmla="*/ 10 w 48"/>
                <a:gd name="T33" fmla="*/ 20 h 30"/>
                <a:gd name="T34" fmla="*/ 14 w 48"/>
                <a:gd name="T35" fmla="*/ 22 h 30"/>
                <a:gd name="T36" fmla="*/ 17 w 48"/>
                <a:gd name="T37" fmla="*/ 24 h 30"/>
                <a:gd name="T38" fmla="*/ 21 w 48"/>
                <a:gd name="T39" fmla="*/ 26 h 30"/>
                <a:gd name="T40" fmla="*/ 25 w 48"/>
                <a:gd name="T41" fmla="*/ 28 h 30"/>
                <a:gd name="T42" fmla="*/ 25 w 48"/>
                <a:gd name="T43" fmla="*/ 28 h 30"/>
                <a:gd name="T44" fmla="*/ 34 w 48"/>
                <a:gd name="T45" fmla="*/ 30 h 30"/>
                <a:gd name="T46" fmla="*/ 40 w 48"/>
                <a:gd name="T47" fmla="*/ 30 h 30"/>
                <a:gd name="T48" fmla="*/ 42 w 48"/>
                <a:gd name="T49" fmla="*/ 28 h 30"/>
                <a:gd name="T50" fmla="*/ 42 w 48"/>
                <a:gd name="T51" fmla="*/ 28 h 30"/>
                <a:gd name="T52" fmla="*/ 46 w 48"/>
                <a:gd name="T53" fmla="*/ 26 h 30"/>
                <a:gd name="T54" fmla="*/ 46 w 48"/>
                <a:gd name="T55" fmla="*/ 26 h 30"/>
                <a:gd name="T56" fmla="*/ 48 w 48"/>
                <a:gd name="T57" fmla="*/ 24 h 30"/>
                <a:gd name="T58" fmla="*/ 48 w 48"/>
                <a:gd name="T59" fmla="*/ 22 h 30"/>
                <a:gd name="T60" fmla="*/ 48 w 48"/>
                <a:gd name="T61" fmla="*/ 17 h 30"/>
                <a:gd name="T62" fmla="*/ 46 w 48"/>
                <a:gd name="T63" fmla="*/ 13 h 30"/>
                <a:gd name="T64" fmla="*/ 42 w 48"/>
                <a:gd name="T65" fmla="*/ 9 h 30"/>
                <a:gd name="T66" fmla="*/ 38 w 48"/>
                <a:gd name="T67" fmla="*/ 5 h 30"/>
                <a:gd name="T68" fmla="*/ 34 w 48"/>
                <a:gd name="T69" fmla="*/ 3 h 30"/>
                <a:gd name="T70" fmla="*/ 31 w 48"/>
                <a:gd name="T71" fmla="*/ 1 h 30"/>
                <a:gd name="T72" fmla="*/ 31 w 48"/>
                <a:gd name="T73" fmla="*/ 1 h 30"/>
                <a:gd name="T74" fmla="*/ 31 w 48"/>
                <a:gd name="T75" fmla="*/ 1 h 30"/>
                <a:gd name="T76" fmla="*/ 31 w 48"/>
                <a:gd name="T77" fmla="*/ 1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8" h="30">
                  <a:moveTo>
                    <a:pt x="31" y="1"/>
                  </a:moveTo>
                  <a:lnTo>
                    <a:pt x="31" y="1"/>
                  </a:lnTo>
                  <a:lnTo>
                    <a:pt x="25" y="0"/>
                  </a:lnTo>
                  <a:lnTo>
                    <a:pt x="21" y="0"/>
                  </a:lnTo>
                  <a:lnTo>
                    <a:pt x="17" y="1"/>
                  </a:lnTo>
                  <a:lnTo>
                    <a:pt x="14" y="3"/>
                  </a:lnTo>
                  <a:lnTo>
                    <a:pt x="14" y="3"/>
                  </a:lnTo>
                  <a:lnTo>
                    <a:pt x="4" y="11"/>
                  </a:lnTo>
                  <a:lnTo>
                    <a:pt x="2" y="11"/>
                  </a:lnTo>
                  <a:lnTo>
                    <a:pt x="0" y="13"/>
                  </a:lnTo>
                  <a:lnTo>
                    <a:pt x="0" y="17"/>
                  </a:lnTo>
                  <a:lnTo>
                    <a:pt x="2" y="17"/>
                  </a:lnTo>
                  <a:lnTo>
                    <a:pt x="2" y="17"/>
                  </a:lnTo>
                  <a:lnTo>
                    <a:pt x="4" y="20"/>
                  </a:lnTo>
                  <a:lnTo>
                    <a:pt x="6" y="20"/>
                  </a:lnTo>
                  <a:lnTo>
                    <a:pt x="10" y="20"/>
                  </a:lnTo>
                  <a:lnTo>
                    <a:pt x="10" y="20"/>
                  </a:lnTo>
                  <a:lnTo>
                    <a:pt x="14" y="22"/>
                  </a:lnTo>
                  <a:lnTo>
                    <a:pt x="17" y="24"/>
                  </a:lnTo>
                  <a:lnTo>
                    <a:pt x="21" y="26"/>
                  </a:lnTo>
                  <a:lnTo>
                    <a:pt x="25" y="28"/>
                  </a:lnTo>
                  <a:lnTo>
                    <a:pt x="25" y="28"/>
                  </a:lnTo>
                  <a:lnTo>
                    <a:pt x="34" y="30"/>
                  </a:lnTo>
                  <a:lnTo>
                    <a:pt x="40" y="30"/>
                  </a:lnTo>
                  <a:lnTo>
                    <a:pt x="42" y="28"/>
                  </a:lnTo>
                  <a:lnTo>
                    <a:pt x="42" y="28"/>
                  </a:lnTo>
                  <a:lnTo>
                    <a:pt x="46" y="26"/>
                  </a:lnTo>
                  <a:lnTo>
                    <a:pt x="46" y="26"/>
                  </a:lnTo>
                  <a:lnTo>
                    <a:pt x="48" y="24"/>
                  </a:lnTo>
                  <a:lnTo>
                    <a:pt x="48" y="22"/>
                  </a:lnTo>
                  <a:lnTo>
                    <a:pt x="48" y="17"/>
                  </a:lnTo>
                  <a:lnTo>
                    <a:pt x="46" y="13"/>
                  </a:lnTo>
                  <a:lnTo>
                    <a:pt x="42" y="9"/>
                  </a:lnTo>
                  <a:lnTo>
                    <a:pt x="38" y="5"/>
                  </a:lnTo>
                  <a:lnTo>
                    <a:pt x="34" y="3"/>
                  </a:lnTo>
                  <a:lnTo>
                    <a:pt x="31" y="1"/>
                  </a:lnTo>
                  <a:lnTo>
                    <a:pt x="31" y="1"/>
                  </a:lnTo>
                  <a:lnTo>
                    <a:pt x="31" y="1"/>
                  </a:lnTo>
                  <a:lnTo>
                    <a:pt x="31" y="1"/>
                  </a:lnTo>
                  <a:close/>
                </a:path>
              </a:pathLst>
            </a:custGeom>
            <a:solidFill>
              <a:schemeClr val="bg1">
                <a:lumMod val="85000"/>
              </a:schemeClr>
            </a:solidFill>
            <a:ln w="635" cap="rnd">
              <a:solidFill>
                <a:schemeClr val="bg1">
                  <a:alpha val="17000"/>
                </a:schemeClr>
              </a:solidFill>
              <a:prstDash val="solid"/>
              <a:round/>
              <a:headEnd/>
              <a:tailEnd/>
            </a:ln>
          </p:spPr>
          <p:txBody>
            <a:bodyPr lIns="81617" tIns="40809" rIns="81617" bIns="40809"/>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52" name="Freeform 451">
              <a:extLst>
                <a:ext uri="{FF2B5EF4-FFF2-40B4-BE49-F238E27FC236}">
                  <a16:creationId xmlns:a16="http://schemas.microsoft.com/office/drawing/2014/main" id="{D9F5CBA6-0B6F-BC4C-B504-40D541EA5FB5}"/>
                </a:ext>
              </a:extLst>
            </p:cNvPr>
            <p:cNvSpPr>
              <a:spLocks/>
            </p:cNvSpPr>
            <p:nvPr userDrawn="1"/>
          </p:nvSpPr>
          <p:spPr bwMode="auto">
            <a:xfrm>
              <a:off x="6682525" y="1256797"/>
              <a:ext cx="368271" cy="117307"/>
            </a:xfrm>
            <a:custGeom>
              <a:avLst/>
              <a:gdLst>
                <a:gd name="T0" fmla="*/ 57 w 242"/>
                <a:gd name="T1" fmla="*/ 41 h 90"/>
                <a:gd name="T2" fmla="*/ 61 w 242"/>
                <a:gd name="T3" fmla="*/ 51 h 90"/>
                <a:gd name="T4" fmla="*/ 63 w 242"/>
                <a:gd name="T5" fmla="*/ 72 h 90"/>
                <a:gd name="T6" fmla="*/ 66 w 242"/>
                <a:gd name="T7" fmla="*/ 79 h 90"/>
                <a:gd name="T8" fmla="*/ 70 w 242"/>
                <a:gd name="T9" fmla="*/ 83 h 90"/>
                <a:gd name="T10" fmla="*/ 78 w 242"/>
                <a:gd name="T11" fmla="*/ 87 h 90"/>
                <a:gd name="T12" fmla="*/ 87 w 242"/>
                <a:gd name="T13" fmla="*/ 89 h 90"/>
                <a:gd name="T14" fmla="*/ 97 w 242"/>
                <a:gd name="T15" fmla="*/ 89 h 90"/>
                <a:gd name="T16" fmla="*/ 100 w 242"/>
                <a:gd name="T17" fmla="*/ 85 h 90"/>
                <a:gd name="T18" fmla="*/ 100 w 242"/>
                <a:gd name="T19" fmla="*/ 83 h 90"/>
                <a:gd name="T20" fmla="*/ 110 w 242"/>
                <a:gd name="T21" fmla="*/ 81 h 90"/>
                <a:gd name="T22" fmla="*/ 106 w 242"/>
                <a:gd name="T23" fmla="*/ 85 h 90"/>
                <a:gd name="T24" fmla="*/ 112 w 242"/>
                <a:gd name="T25" fmla="*/ 87 h 90"/>
                <a:gd name="T26" fmla="*/ 123 w 242"/>
                <a:gd name="T27" fmla="*/ 87 h 90"/>
                <a:gd name="T28" fmla="*/ 140 w 242"/>
                <a:gd name="T29" fmla="*/ 85 h 90"/>
                <a:gd name="T30" fmla="*/ 151 w 242"/>
                <a:gd name="T31" fmla="*/ 85 h 90"/>
                <a:gd name="T32" fmla="*/ 169 w 242"/>
                <a:gd name="T33" fmla="*/ 85 h 90"/>
                <a:gd name="T34" fmla="*/ 186 w 242"/>
                <a:gd name="T35" fmla="*/ 90 h 90"/>
                <a:gd name="T36" fmla="*/ 184 w 242"/>
                <a:gd name="T37" fmla="*/ 87 h 90"/>
                <a:gd name="T38" fmla="*/ 184 w 242"/>
                <a:gd name="T39" fmla="*/ 81 h 90"/>
                <a:gd name="T40" fmla="*/ 187 w 242"/>
                <a:gd name="T41" fmla="*/ 79 h 90"/>
                <a:gd name="T42" fmla="*/ 195 w 242"/>
                <a:gd name="T43" fmla="*/ 79 h 90"/>
                <a:gd name="T44" fmla="*/ 206 w 242"/>
                <a:gd name="T45" fmla="*/ 85 h 90"/>
                <a:gd name="T46" fmla="*/ 216 w 242"/>
                <a:gd name="T47" fmla="*/ 85 h 90"/>
                <a:gd name="T48" fmla="*/ 216 w 242"/>
                <a:gd name="T49" fmla="*/ 79 h 90"/>
                <a:gd name="T50" fmla="*/ 216 w 242"/>
                <a:gd name="T51" fmla="*/ 75 h 90"/>
                <a:gd name="T52" fmla="*/ 223 w 242"/>
                <a:gd name="T53" fmla="*/ 72 h 90"/>
                <a:gd name="T54" fmla="*/ 238 w 242"/>
                <a:gd name="T55" fmla="*/ 70 h 90"/>
                <a:gd name="T56" fmla="*/ 242 w 242"/>
                <a:gd name="T57" fmla="*/ 68 h 90"/>
                <a:gd name="T58" fmla="*/ 238 w 242"/>
                <a:gd name="T59" fmla="*/ 55 h 90"/>
                <a:gd name="T60" fmla="*/ 235 w 242"/>
                <a:gd name="T61" fmla="*/ 51 h 90"/>
                <a:gd name="T62" fmla="*/ 218 w 242"/>
                <a:gd name="T63" fmla="*/ 47 h 90"/>
                <a:gd name="T64" fmla="*/ 195 w 242"/>
                <a:gd name="T65" fmla="*/ 45 h 90"/>
                <a:gd name="T66" fmla="*/ 176 w 242"/>
                <a:gd name="T67" fmla="*/ 49 h 90"/>
                <a:gd name="T68" fmla="*/ 167 w 242"/>
                <a:gd name="T69" fmla="*/ 49 h 90"/>
                <a:gd name="T70" fmla="*/ 150 w 242"/>
                <a:gd name="T71" fmla="*/ 51 h 90"/>
                <a:gd name="T72" fmla="*/ 127 w 242"/>
                <a:gd name="T73" fmla="*/ 51 h 90"/>
                <a:gd name="T74" fmla="*/ 112 w 242"/>
                <a:gd name="T75" fmla="*/ 47 h 90"/>
                <a:gd name="T76" fmla="*/ 104 w 242"/>
                <a:gd name="T77" fmla="*/ 41 h 90"/>
                <a:gd name="T78" fmla="*/ 102 w 242"/>
                <a:gd name="T79" fmla="*/ 37 h 90"/>
                <a:gd name="T80" fmla="*/ 95 w 242"/>
                <a:gd name="T81" fmla="*/ 37 h 90"/>
                <a:gd name="T82" fmla="*/ 89 w 242"/>
                <a:gd name="T83" fmla="*/ 32 h 90"/>
                <a:gd name="T84" fmla="*/ 82 w 242"/>
                <a:gd name="T85" fmla="*/ 20 h 90"/>
                <a:gd name="T86" fmla="*/ 78 w 242"/>
                <a:gd name="T87" fmla="*/ 20 h 90"/>
                <a:gd name="T88" fmla="*/ 63 w 242"/>
                <a:gd name="T89" fmla="*/ 17 h 90"/>
                <a:gd name="T90" fmla="*/ 47 w 242"/>
                <a:gd name="T91" fmla="*/ 13 h 90"/>
                <a:gd name="T92" fmla="*/ 29 w 242"/>
                <a:gd name="T93" fmla="*/ 3 h 90"/>
                <a:gd name="T94" fmla="*/ 19 w 242"/>
                <a:gd name="T95" fmla="*/ 0 h 90"/>
                <a:gd name="T96" fmla="*/ 10 w 242"/>
                <a:gd name="T97" fmla="*/ 0 h 90"/>
                <a:gd name="T98" fmla="*/ 6 w 242"/>
                <a:gd name="T99" fmla="*/ 2 h 90"/>
                <a:gd name="T100" fmla="*/ 0 w 242"/>
                <a:gd name="T101" fmla="*/ 5 h 90"/>
                <a:gd name="T102" fmla="*/ 0 w 242"/>
                <a:gd name="T103" fmla="*/ 9 h 90"/>
                <a:gd name="T104" fmla="*/ 4 w 242"/>
                <a:gd name="T105" fmla="*/ 17 h 90"/>
                <a:gd name="T106" fmla="*/ 15 w 242"/>
                <a:gd name="T107" fmla="*/ 26 h 90"/>
                <a:gd name="T108" fmla="*/ 25 w 242"/>
                <a:gd name="T109" fmla="*/ 30 h 90"/>
                <a:gd name="T110" fmla="*/ 30 w 242"/>
                <a:gd name="T111" fmla="*/ 32 h 90"/>
                <a:gd name="T112" fmla="*/ 44 w 242"/>
                <a:gd name="T113" fmla="*/ 30 h 90"/>
                <a:gd name="T114" fmla="*/ 51 w 242"/>
                <a:gd name="T115" fmla="*/ 32 h 90"/>
                <a:gd name="T116" fmla="*/ 57 w 242"/>
                <a:gd name="T117" fmla="*/ 41 h 90"/>
                <a:gd name="T118" fmla="*/ 57 w 242"/>
                <a:gd name="T119" fmla="*/ 41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42" h="90">
                  <a:moveTo>
                    <a:pt x="57" y="41"/>
                  </a:moveTo>
                  <a:lnTo>
                    <a:pt x="57" y="41"/>
                  </a:lnTo>
                  <a:lnTo>
                    <a:pt x="59" y="47"/>
                  </a:lnTo>
                  <a:lnTo>
                    <a:pt x="61" y="51"/>
                  </a:lnTo>
                  <a:lnTo>
                    <a:pt x="61" y="62"/>
                  </a:lnTo>
                  <a:lnTo>
                    <a:pt x="63" y="72"/>
                  </a:lnTo>
                  <a:lnTo>
                    <a:pt x="64" y="75"/>
                  </a:lnTo>
                  <a:lnTo>
                    <a:pt x="66" y="79"/>
                  </a:lnTo>
                  <a:lnTo>
                    <a:pt x="66" y="79"/>
                  </a:lnTo>
                  <a:lnTo>
                    <a:pt x="70" y="83"/>
                  </a:lnTo>
                  <a:lnTo>
                    <a:pt x="74" y="85"/>
                  </a:lnTo>
                  <a:lnTo>
                    <a:pt x="78" y="87"/>
                  </a:lnTo>
                  <a:lnTo>
                    <a:pt x="83" y="89"/>
                  </a:lnTo>
                  <a:lnTo>
                    <a:pt x="87" y="89"/>
                  </a:lnTo>
                  <a:lnTo>
                    <a:pt x="93" y="89"/>
                  </a:lnTo>
                  <a:lnTo>
                    <a:pt x="97" y="89"/>
                  </a:lnTo>
                  <a:lnTo>
                    <a:pt x="100" y="85"/>
                  </a:lnTo>
                  <a:lnTo>
                    <a:pt x="100" y="85"/>
                  </a:lnTo>
                  <a:lnTo>
                    <a:pt x="100" y="83"/>
                  </a:lnTo>
                  <a:lnTo>
                    <a:pt x="100" y="83"/>
                  </a:lnTo>
                  <a:lnTo>
                    <a:pt x="104" y="81"/>
                  </a:lnTo>
                  <a:lnTo>
                    <a:pt x="110" y="81"/>
                  </a:lnTo>
                  <a:lnTo>
                    <a:pt x="110" y="81"/>
                  </a:lnTo>
                  <a:lnTo>
                    <a:pt x="106" y="85"/>
                  </a:lnTo>
                  <a:lnTo>
                    <a:pt x="106" y="85"/>
                  </a:lnTo>
                  <a:lnTo>
                    <a:pt x="112" y="87"/>
                  </a:lnTo>
                  <a:lnTo>
                    <a:pt x="117" y="87"/>
                  </a:lnTo>
                  <a:lnTo>
                    <a:pt x="123" y="87"/>
                  </a:lnTo>
                  <a:lnTo>
                    <a:pt x="129" y="87"/>
                  </a:lnTo>
                  <a:lnTo>
                    <a:pt x="140" y="85"/>
                  </a:lnTo>
                  <a:lnTo>
                    <a:pt x="151" y="85"/>
                  </a:lnTo>
                  <a:lnTo>
                    <a:pt x="151" y="85"/>
                  </a:lnTo>
                  <a:lnTo>
                    <a:pt x="159" y="85"/>
                  </a:lnTo>
                  <a:lnTo>
                    <a:pt x="169" y="85"/>
                  </a:lnTo>
                  <a:lnTo>
                    <a:pt x="178" y="87"/>
                  </a:lnTo>
                  <a:lnTo>
                    <a:pt x="186" y="90"/>
                  </a:lnTo>
                  <a:lnTo>
                    <a:pt x="186" y="90"/>
                  </a:lnTo>
                  <a:lnTo>
                    <a:pt x="184" y="87"/>
                  </a:lnTo>
                  <a:lnTo>
                    <a:pt x="184" y="85"/>
                  </a:lnTo>
                  <a:lnTo>
                    <a:pt x="184" y="81"/>
                  </a:lnTo>
                  <a:lnTo>
                    <a:pt x="184" y="81"/>
                  </a:lnTo>
                  <a:lnTo>
                    <a:pt x="187" y="79"/>
                  </a:lnTo>
                  <a:lnTo>
                    <a:pt x="191" y="79"/>
                  </a:lnTo>
                  <a:lnTo>
                    <a:pt x="195" y="79"/>
                  </a:lnTo>
                  <a:lnTo>
                    <a:pt x="199" y="81"/>
                  </a:lnTo>
                  <a:lnTo>
                    <a:pt x="206" y="85"/>
                  </a:lnTo>
                  <a:lnTo>
                    <a:pt x="212" y="85"/>
                  </a:lnTo>
                  <a:lnTo>
                    <a:pt x="216" y="85"/>
                  </a:lnTo>
                  <a:lnTo>
                    <a:pt x="216" y="85"/>
                  </a:lnTo>
                  <a:lnTo>
                    <a:pt x="216" y="79"/>
                  </a:lnTo>
                  <a:lnTo>
                    <a:pt x="216" y="79"/>
                  </a:lnTo>
                  <a:lnTo>
                    <a:pt x="216" y="75"/>
                  </a:lnTo>
                  <a:lnTo>
                    <a:pt x="220" y="75"/>
                  </a:lnTo>
                  <a:lnTo>
                    <a:pt x="223" y="72"/>
                  </a:lnTo>
                  <a:lnTo>
                    <a:pt x="235" y="72"/>
                  </a:lnTo>
                  <a:lnTo>
                    <a:pt x="238" y="70"/>
                  </a:lnTo>
                  <a:lnTo>
                    <a:pt x="242" y="68"/>
                  </a:lnTo>
                  <a:lnTo>
                    <a:pt x="242" y="68"/>
                  </a:lnTo>
                  <a:lnTo>
                    <a:pt x="240" y="62"/>
                  </a:lnTo>
                  <a:lnTo>
                    <a:pt x="238" y="55"/>
                  </a:lnTo>
                  <a:lnTo>
                    <a:pt x="238" y="55"/>
                  </a:lnTo>
                  <a:lnTo>
                    <a:pt x="235" y="51"/>
                  </a:lnTo>
                  <a:lnTo>
                    <a:pt x="229" y="49"/>
                  </a:lnTo>
                  <a:lnTo>
                    <a:pt x="218" y="47"/>
                  </a:lnTo>
                  <a:lnTo>
                    <a:pt x="206" y="45"/>
                  </a:lnTo>
                  <a:lnTo>
                    <a:pt x="195" y="45"/>
                  </a:lnTo>
                  <a:lnTo>
                    <a:pt x="184" y="47"/>
                  </a:lnTo>
                  <a:lnTo>
                    <a:pt x="176" y="49"/>
                  </a:lnTo>
                  <a:lnTo>
                    <a:pt x="167" y="49"/>
                  </a:lnTo>
                  <a:lnTo>
                    <a:pt x="167" y="49"/>
                  </a:lnTo>
                  <a:lnTo>
                    <a:pt x="159" y="51"/>
                  </a:lnTo>
                  <a:lnTo>
                    <a:pt x="150" y="51"/>
                  </a:lnTo>
                  <a:lnTo>
                    <a:pt x="138" y="51"/>
                  </a:lnTo>
                  <a:lnTo>
                    <a:pt x="127" y="51"/>
                  </a:lnTo>
                  <a:lnTo>
                    <a:pt x="117" y="49"/>
                  </a:lnTo>
                  <a:lnTo>
                    <a:pt x="112" y="47"/>
                  </a:lnTo>
                  <a:lnTo>
                    <a:pt x="108" y="45"/>
                  </a:lnTo>
                  <a:lnTo>
                    <a:pt x="104" y="41"/>
                  </a:lnTo>
                  <a:lnTo>
                    <a:pt x="102" y="37"/>
                  </a:lnTo>
                  <a:lnTo>
                    <a:pt x="102" y="37"/>
                  </a:lnTo>
                  <a:lnTo>
                    <a:pt x="99" y="37"/>
                  </a:lnTo>
                  <a:lnTo>
                    <a:pt x="95" y="37"/>
                  </a:lnTo>
                  <a:lnTo>
                    <a:pt x="91" y="34"/>
                  </a:lnTo>
                  <a:lnTo>
                    <a:pt x="89" y="32"/>
                  </a:lnTo>
                  <a:lnTo>
                    <a:pt x="83" y="24"/>
                  </a:lnTo>
                  <a:lnTo>
                    <a:pt x="82" y="20"/>
                  </a:lnTo>
                  <a:lnTo>
                    <a:pt x="78" y="20"/>
                  </a:lnTo>
                  <a:lnTo>
                    <a:pt x="78" y="20"/>
                  </a:lnTo>
                  <a:lnTo>
                    <a:pt x="70" y="17"/>
                  </a:lnTo>
                  <a:lnTo>
                    <a:pt x="63" y="17"/>
                  </a:lnTo>
                  <a:lnTo>
                    <a:pt x="55" y="17"/>
                  </a:lnTo>
                  <a:lnTo>
                    <a:pt x="47" y="13"/>
                  </a:lnTo>
                  <a:lnTo>
                    <a:pt x="47" y="13"/>
                  </a:lnTo>
                  <a:lnTo>
                    <a:pt x="29" y="3"/>
                  </a:lnTo>
                  <a:lnTo>
                    <a:pt x="23" y="2"/>
                  </a:lnTo>
                  <a:lnTo>
                    <a:pt x="19" y="0"/>
                  </a:lnTo>
                  <a:lnTo>
                    <a:pt x="13" y="0"/>
                  </a:lnTo>
                  <a:lnTo>
                    <a:pt x="10" y="0"/>
                  </a:lnTo>
                  <a:lnTo>
                    <a:pt x="10" y="0"/>
                  </a:lnTo>
                  <a:lnTo>
                    <a:pt x="6" y="2"/>
                  </a:lnTo>
                  <a:lnTo>
                    <a:pt x="2" y="3"/>
                  </a:lnTo>
                  <a:lnTo>
                    <a:pt x="0" y="5"/>
                  </a:lnTo>
                  <a:lnTo>
                    <a:pt x="0" y="7"/>
                  </a:lnTo>
                  <a:lnTo>
                    <a:pt x="0" y="9"/>
                  </a:lnTo>
                  <a:lnTo>
                    <a:pt x="0" y="13"/>
                  </a:lnTo>
                  <a:lnTo>
                    <a:pt x="4" y="17"/>
                  </a:lnTo>
                  <a:lnTo>
                    <a:pt x="10" y="22"/>
                  </a:lnTo>
                  <a:lnTo>
                    <a:pt x="15" y="26"/>
                  </a:lnTo>
                  <a:lnTo>
                    <a:pt x="19" y="30"/>
                  </a:lnTo>
                  <a:lnTo>
                    <a:pt x="25" y="30"/>
                  </a:lnTo>
                  <a:lnTo>
                    <a:pt x="25" y="30"/>
                  </a:lnTo>
                  <a:lnTo>
                    <a:pt x="30" y="32"/>
                  </a:lnTo>
                  <a:lnTo>
                    <a:pt x="36" y="30"/>
                  </a:lnTo>
                  <a:lnTo>
                    <a:pt x="44" y="30"/>
                  </a:lnTo>
                  <a:lnTo>
                    <a:pt x="49" y="30"/>
                  </a:lnTo>
                  <a:lnTo>
                    <a:pt x="51" y="32"/>
                  </a:lnTo>
                  <a:lnTo>
                    <a:pt x="55" y="36"/>
                  </a:lnTo>
                  <a:lnTo>
                    <a:pt x="57" y="41"/>
                  </a:lnTo>
                  <a:lnTo>
                    <a:pt x="57" y="41"/>
                  </a:lnTo>
                  <a:lnTo>
                    <a:pt x="57" y="41"/>
                  </a:lnTo>
                  <a:lnTo>
                    <a:pt x="57" y="41"/>
                  </a:lnTo>
                  <a:close/>
                </a:path>
              </a:pathLst>
            </a:custGeom>
            <a:solidFill>
              <a:schemeClr val="bg1">
                <a:lumMod val="85000"/>
              </a:schemeClr>
            </a:solidFill>
            <a:ln w="635" cap="rnd">
              <a:solidFill>
                <a:schemeClr val="bg1">
                  <a:alpha val="17000"/>
                </a:schemeClr>
              </a:solidFill>
            </a:ln>
          </p:spPr>
          <p:txBody>
            <a:bodyPr lIns="81617" tIns="40809" rIns="81617" bIns="40809"/>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53" name="Freeform 452">
              <a:extLst>
                <a:ext uri="{FF2B5EF4-FFF2-40B4-BE49-F238E27FC236}">
                  <a16:creationId xmlns:a16="http://schemas.microsoft.com/office/drawing/2014/main" id="{92ECE0FE-3189-1546-820C-C7419C77A43E}"/>
                </a:ext>
              </a:extLst>
            </p:cNvPr>
            <p:cNvSpPr>
              <a:spLocks/>
            </p:cNvSpPr>
            <p:nvPr userDrawn="1"/>
          </p:nvSpPr>
          <p:spPr bwMode="auto">
            <a:xfrm>
              <a:off x="6682525" y="1256797"/>
              <a:ext cx="368271" cy="117307"/>
            </a:xfrm>
            <a:custGeom>
              <a:avLst/>
              <a:gdLst>
                <a:gd name="T0" fmla="*/ 57 w 242"/>
                <a:gd name="T1" fmla="*/ 41 h 90"/>
                <a:gd name="T2" fmla="*/ 61 w 242"/>
                <a:gd name="T3" fmla="*/ 51 h 90"/>
                <a:gd name="T4" fmla="*/ 63 w 242"/>
                <a:gd name="T5" fmla="*/ 72 h 90"/>
                <a:gd name="T6" fmla="*/ 66 w 242"/>
                <a:gd name="T7" fmla="*/ 79 h 90"/>
                <a:gd name="T8" fmla="*/ 70 w 242"/>
                <a:gd name="T9" fmla="*/ 83 h 90"/>
                <a:gd name="T10" fmla="*/ 78 w 242"/>
                <a:gd name="T11" fmla="*/ 87 h 90"/>
                <a:gd name="T12" fmla="*/ 87 w 242"/>
                <a:gd name="T13" fmla="*/ 89 h 90"/>
                <a:gd name="T14" fmla="*/ 97 w 242"/>
                <a:gd name="T15" fmla="*/ 89 h 90"/>
                <a:gd name="T16" fmla="*/ 100 w 242"/>
                <a:gd name="T17" fmla="*/ 85 h 90"/>
                <a:gd name="T18" fmla="*/ 100 w 242"/>
                <a:gd name="T19" fmla="*/ 83 h 90"/>
                <a:gd name="T20" fmla="*/ 110 w 242"/>
                <a:gd name="T21" fmla="*/ 81 h 90"/>
                <a:gd name="T22" fmla="*/ 106 w 242"/>
                <a:gd name="T23" fmla="*/ 85 h 90"/>
                <a:gd name="T24" fmla="*/ 112 w 242"/>
                <a:gd name="T25" fmla="*/ 87 h 90"/>
                <a:gd name="T26" fmla="*/ 123 w 242"/>
                <a:gd name="T27" fmla="*/ 87 h 90"/>
                <a:gd name="T28" fmla="*/ 140 w 242"/>
                <a:gd name="T29" fmla="*/ 85 h 90"/>
                <a:gd name="T30" fmla="*/ 151 w 242"/>
                <a:gd name="T31" fmla="*/ 85 h 90"/>
                <a:gd name="T32" fmla="*/ 169 w 242"/>
                <a:gd name="T33" fmla="*/ 85 h 90"/>
                <a:gd name="T34" fmla="*/ 186 w 242"/>
                <a:gd name="T35" fmla="*/ 90 h 90"/>
                <a:gd name="T36" fmla="*/ 184 w 242"/>
                <a:gd name="T37" fmla="*/ 87 h 90"/>
                <a:gd name="T38" fmla="*/ 184 w 242"/>
                <a:gd name="T39" fmla="*/ 81 h 90"/>
                <a:gd name="T40" fmla="*/ 187 w 242"/>
                <a:gd name="T41" fmla="*/ 79 h 90"/>
                <a:gd name="T42" fmla="*/ 195 w 242"/>
                <a:gd name="T43" fmla="*/ 79 h 90"/>
                <a:gd name="T44" fmla="*/ 206 w 242"/>
                <a:gd name="T45" fmla="*/ 85 h 90"/>
                <a:gd name="T46" fmla="*/ 216 w 242"/>
                <a:gd name="T47" fmla="*/ 85 h 90"/>
                <a:gd name="T48" fmla="*/ 216 w 242"/>
                <a:gd name="T49" fmla="*/ 79 h 90"/>
                <a:gd name="T50" fmla="*/ 216 w 242"/>
                <a:gd name="T51" fmla="*/ 75 h 90"/>
                <a:gd name="T52" fmla="*/ 223 w 242"/>
                <a:gd name="T53" fmla="*/ 72 h 90"/>
                <a:gd name="T54" fmla="*/ 238 w 242"/>
                <a:gd name="T55" fmla="*/ 70 h 90"/>
                <a:gd name="T56" fmla="*/ 242 w 242"/>
                <a:gd name="T57" fmla="*/ 68 h 90"/>
                <a:gd name="T58" fmla="*/ 238 w 242"/>
                <a:gd name="T59" fmla="*/ 55 h 90"/>
                <a:gd name="T60" fmla="*/ 235 w 242"/>
                <a:gd name="T61" fmla="*/ 51 h 90"/>
                <a:gd name="T62" fmla="*/ 218 w 242"/>
                <a:gd name="T63" fmla="*/ 47 h 90"/>
                <a:gd name="T64" fmla="*/ 195 w 242"/>
                <a:gd name="T65" fmla="*/ 45 h 90"/>
                <a:gd name="T66" fmla="*/ 176 w 242"/>
                <a:gd name="T67" fmla="*/ 49 h 90"/>
                <a:gd name="T68" fmla="*/ 167 w 242"/>
                <a:gd name="T69" fmla="*/ 49 h 90"/>
                <a:gd name="T70" fmla="*/ 150 w 242"/>
                <a:gd name="T71" fmla="*/ 51 h 90"/>
                <a:gd name="T72" fmla="*/ 127 w 242"/>
                <a:gd name="T73" fmla="*/ 51 h 90"/>
                <a:gd name="T74" fmla="*/ 112 w 242"/>
                <a:gd name="T75" fmla="*/ 47 h 90"/>
                <a:gd name="T76" fmla="*/ 104 w 242"/>
                <a:gd name="T77" fmla="*/ 41 h 90"/>
                <a:gd name="T78" fmla="*/ 102 w 242"/>
                <a:gd name="T79" fmla="*/ 37 h 90"/>
                <a:gd name="T80" fmla="*/ 95 w 242"/>
                <a:gd name="T81" fmla="*/ 37 h 90"/>
                <a:gd name="T82" fmla="*/ 89 w 242"/>
                <a:gd name="T83" fmla="*/ 32 h 90"/>
                <a:gd name="T84" fmla="*/ 82 w 242"/>
                <a:gd name="T85" fmla="*/ 20 h 90"/>
                <a:gd name="T86" fmla="*/ 78 w 242"/>
                <a:gd name="T87" fmla="*/ 20 h 90"/>
                <a:gd name="T88" fmla="*/ 63 w 242"/>
                <a:gd name="T89" fmla="*/ 17 h 90"/>
                <a:gd name="T90" fmla="*/ 47 w 242"/>
                <a:gd name="T91" fmla="*/ 13 h 90"/>
                <a:gd name="T92" fmla="*/ 29 w 242"/>
                <a:gd name="T93" fmla="*/ 3 h 90"/>
                <a:gd name="T94" fmla="*/ 19 w 242"/>
                <a:gd name="T95" fmla="*/ 0 h 90"/>
                <a:gd name="T96" fmla="*/ 10 w 242"/>
                <a:gd name="T97" fmla="*/ 0 h 90"/>
                <a:gd name="T98" fmla="*/ 6 w 242"/>
                <a:gd name="T99" fmla="*/ 2 h 90"/>
                <a:gd name="T100" fmla="*/ 0 w 242"/>
                <a:gd name="T101" fmla="*/ 5 h 90"/>
                <a:gd name="T102" fmla="*/ 0 w 242"/>
                <a:gd name="T103" fmla="*/ 9 h 90"/>
                <a:gd name="T104" fmla="*/ 4 w 242"/>
                <a:gd name="T105" fmla="*/ 17 h 90"/>
                <a:gd name="T106" fmla="*/ 15 w 242"/>
                <a:gd name="T107" fmla="*/ 26 h 90"/>
                <a:gd name="T108" fmla="*/ 25 w 242"/>
                <a:gd name="T109" fmla="*/ 30 h 90"/>
                <a:gd name="T110" fmla="*/ 30 w 242"/>
                <a:gd name="T111" fmla="*/ 32 h 90"/>
                <a:gd name="T112" fmla="*/ 44 w 242"/>
                <a:gd name="T113" fmla="*/ 30 h 90"/>
                <a:gd name="T114" fmla="*/ 51 w 242"/>
                <a:gd name="T115" fmla="*/ 32 h 90"/>
                <a:gd name="T116" fmla="*/ 57 w 242"/>
                <a:gd name="T117" fmla="*/ 41 h 90"/>
                <a:gd name="T118" fmla="*/ 57 w 242"/>
                <a:gd name="T119" fmla="*/ 41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42" h="90">
                  <a:moveTo>
                    <a:pt x="57" y="41"/>
                  </a:moveTo>
                  <a:lnTo>
                    <a:pt x="57" y="41"/>
                  </a:lnTo>
                  <a:lnTo>
                    <a:pt x="59" y="47"/>
                  </a:lnTo>
                  <a:lnTo>
                    <a:pt x="61" y="51"/>
                  </a:lnTo>
                  <a:lnTo>
                    <a:pt x="61" y="62"/>
                  </a:lnTo>
                  <a:lnTo>
                    <a:pt x="63" y="72"/>
                  </a:lnTo>
                  <a:lnTo>
                    <a:pt x="64" y="75"/>
                  </a:lnTo>
                  <a:lnTo>
                    <a:pt x="66" y="79"/>
                  </a:lnTo>
                  <a:lnTo>
                    <a:pt x="66" y="79"/>
                  </a:lnTo>
                  <a:lnTo>
                    <a:pt x="70" y="83"/>
                  </a:lnTo>
                  <a:lnTo>
                    <a:pt x="74" y="85"/>
                  </a:lnTo>
                  <a:lnTo>
                    <a:pt x="78" y="87"/>
                  </a:lnTo>
                  <a:lnTo>
                    <a:pt x="83" y="89"/>
                  </a:lnTo>
                  <a:lnTo>
                    <a:pt x="87" y="89"/>
                  </a:lnTo>
                  <a:lnTo>
                    <a:pt x="93" y="89"/>
                  </a:lnTo>
                  <a:lnTo>
                    <a:pt x="97" y="89"/>
                  </a:lnTo>
                  <a:lnTo>
                    <a:pt x="100" y="85"/>
                  </a:lnTo>
                  <a:lnTo>
                    <a:pt x="100" y="85"/>
                  </a:lnTo>
                  <a:lnTo>
                    <a:pt x="100" y="83"/>
                  </a:lnTo>
                  <a:lnTo>
                    <a:pt x="100" y="83"/>
                  </a:lnTo>
                  <a:lnTo>
                    <a:pt x="104" y="81"/>
                  </a:lnTo>
                  <a:lnTo>
                    <a:pt x="110" y="81"/>
                  </a:lnTo>
                  <a:lnTo>
                    <a:pt x="110" y="81"/>
                  </a:lnTo>
                  <a:lnTo>
                    <a:pt x="106" y="85"/>
                  </a:lnTo>
                  <a:lnTo>
                    <a:pt x="106" y="85"/>
                  </a:lnTo>
                  <a:lnTo>
                    <a:pt x="112" y="87"/>
                  </a:lnTo>
                  <a:lnTo>
                    <a:pt x="117" y="87"/>
                  </a:lnTo>
                  <a:lnTo>
                    <a:pt x="123" y="87"/>
                  </a:lnTo>
                  <a:lnTo>
                    <a:pt x="129" y="87"/>
                  </a:lnTo>
                  <a:lnTo>
                    <a:pt x="140" y="85"/>
                  </a:lnTo>
                  <a:lnTo>
                    <a:pt x="151" y="85"/>
                  </a:lnTo>
                  <a:lnTo>
                    <a:pt x="151" y="85"/>
                  </a:lnTo>
                  <a:lnTo>
                    <a:pt x="159" y="85"/>
                  </a:lnTo>
                  <a:lnTo>
                    <a:pt x="169" y="85"/>
                  </a:lnTo>
                  <a:lnTo>
                    <a:pt x="178" y="87"/>
                  </a:lnTo>
                  <a:lnTo>
                    <a:pt x="186" y="90"/>
                  </a:lnTo>
                  <a:lnTo>
                    <a:pt x="186" y="90"/>
                  </a:lnTo>
                  <a:lnTo>
                    <a:pt x="184" y="87"/>
                  </a:lnTo>
                  <a:lnTo>
                    <a:pt x="184" y="85"/>
                  </a:lnTo>
                  <a:lnTo>
                    <a:pt x="184" y="81"/>
                  </a:lnTo>
                  <a:lnTo>
                    <a:pt x="184" y="81"/>
                  </a:lnTo>
                  <a:lnTo>
                    <a:pt x="187" y="79"/>
                  </a:lnTo>
                  <a:lnTo>
                    <a:pt x="191" y="79"/>
                  </a:lnTo>
                  <a:lnTo>
                    <a:pt x="195" y="79"/>
                  </a:lnTo>
                  <a:lnTo>
                    <a:pt x="199" y="81"/>
                  </a:lnTo>
                  <a:lnTo>
                    <a:pt x="206" y="85"/>
                  </a:lnTo>
                  <a:lnTo>
                    <a:pt x="212" y="85"/>
                  </a:lnTo>
                  <a:lnTo>
                    <a:pt x="216" y="85"/>
                  </a:lnTo>
                  <a:lnTo>
                    <a:pt x="216" y="85"/>
                  </a:lnTo>
                  <a:lnTo>
                    <a:pt x="216" y="79"/>
                  </a:lnTo>
                  <a:lnTo>
                    <a:pt x="216" y="79"/>
                  </a:lnTo>
                  <a:lnTo>
                    <a:pt x="216" y="75"/>
                  </a:lnTo>
                  <a:lnTo>
                    <a:pt x="220" y="75"/>
                  </a:lnTo>
                  <a:lnTo>
                    <a:pt x="223" y="72"/>
                  </a:lnTo>
                  <a:lnTo>
                    <a:pt x="235" y="72"/>
                  </a:lnTo>
                  <a:lnTo>
                    <a:pt x="238" y="70"/>
                  </a:lnTo>
                  <a:lnTo>
                    <a:pt x="242" y="68"/>
                  </a:lnTo>
                  <a:lnTo>
                    <a:pt x="242" y="68"/>
                  </a:lnTo>
                  <a:lnTo>
                    <a:pt x="240" y="62"/>
                  </a:lnTo>
                  <a:lnTo>
                    <a:pt x="238" y="55"/>
                  </a:lnTo>
                  <a:lnTo>
                    <a:pt x="238" y="55"/>
                  </a:lnTo>
                  <a:lnTo>
                    <a:pt x="235" y="51"/>
                  </a:lnTo>
                  <a:lnTo>
                    <a:pt x="229" y="49"/>
                  </a:lnTo>
                  <a:lnTo>
                    <a:pt x="218" y="47"/>
                  </a:lnTo>
                  <a:lnTo>
                    <a:pt x="206" y="45"/>
                  </a:lnTo>
                  <a:lnTo>
                    <a:pt x="195" y="45"/>
                  </a:lnTo>
                  <a:lnTo>
                    <a:pt x="184" y="47"/>
                  </a:lnTo>
                  <a:lnTo>
                    <a:pt x="176" y="49"/>
                  </a:lnTo>
                  <a:lnTo>
                    <a:pt x="167" y="49"/>
                  </a:lnTo>
                  <a:lnTo>
                    <a:pt x="167" y="49"/>
                  </a:lnTo>
                  <a:lnTo>
                    <a:pt x="159" y="51"/>
                  </a:lnTo>
                  <a:lnTo>
                    <a:pt x="150" y="51"/>
                  </a:lnTo>
                  <a:lnTo>
                    <a:pt x="138" y="51"/>
                  </a:lnTo>
                  <a:lnTo>
                    <a:pt x="127" y="51"/>
                  </a:lnTo>
                  <a:lnTo>
                    <a:pt x="117" y="49"/>
                  </a:lnTo>
                  <a:lnTo>
                    <a:pt x="112" y="47"/>
                  </a:lnTo>
                  <a:lnTo>
                    <a:pt x="108" y="45"/>
                  </a:lnTo>
                  <a:lnTo>
                    <a:pt x="104" y="41"/>
                  </a:lnTo>
                  <a:lnTo>
                    <a:pt x="102" y="37"/>
                  </a:lnTo>
                  <a:lnTo>
                    <a:pt x="102" y="37"/>
                  </a:lnTo>
                  <a:lnTo>
                    <a:pt x="99" y="37"/>
                  </a:lnTo>
                  <a:lnTo>
                    <a:pt x="95" y="37"/>
                  </a:lnTo>
                  <a:lnTo>
                    <a:pt x="91" y="34"/>
                  </a:lnTo>
                  <a:lnTo>
                    <a:pt x="89" y="32"/>
                  </a:lnTo>
                  <a:lnTo>
                    <a:pt x="83" y="24"/>
                  </a:lnTo>
                  <a:lnTo>
                    <a:pt x="82" y="20"/>
                  </a:lnTo>
                  <a:lnTo>
                    <a:pt x="78" y="20"/>
                  </a:lnTo>
                  <a:lnTo>
                    <a:pt x="78" y="20"/>
                  </a:lnTo>
                  <a:lnTo>
                    <a:pt x="70" y="17"/>
                  </a:lnTo>
                  <a:lnTo>
                    <a:pt x="63" y="17"/>
                  </a:lnTo>
                  <a:lnTo>
                    <a:pt x="55" y="17"/>
                  </a:lnTo>
                  <a:lnTo>
                    <a:pt x="47" y="13"/>
                  </a:lnTo>
                  <a:lnTo>
                    <a:pt x="47" y="13"/>
                  </a:lnTo>
                  <a:lnTo>
                    <a:pt x="29" y="3"/>
                  </a:lnTo>
                  <a:lnTo>
                    <a:pt x="23" y="2"/>
                  </a:lnTo>
                  <a:lnTo>
                    <a:pt x="19" y="0"/>
                  </a:lnTo>
                  <a:lnTo>
                    <a:pt x="13" y="0"/>
                  </a:lnTo>
                  <a:lnTo>
                    <a:pt x="10" y="0"/>
                  </a:lnTo>
                  <a:lnTo>
                    <a:pt x="10" y="0"/>
                  </a:lnTo>
                  <a:lnTo>
                    <a:pt x="6" y="2"/>
                  </a:lnTo>
                  <a:lnTo>
                    <a:pt x="2" y="3"/>
                  </a:lnTo>
                  <a:lnTo>
                    <a:pt x="0" y="5"/>
                  </a:lnTo>
                  <a:lnTo>
                    <a:pt x="0" y="7"/>
                  </a:lnTo>
                  <a:lnTo>
                    <a:pt x="0" y="9"/>
                  </a:lnTo>
                  <a:lnTo>
                    <a:pt x="0" y="13"/>
                  </a:lnTo>
                  <a:lnTo>
                    <a:pt x="4" y="17"/>
                  </a:lnTo>
                  <a:lnTo>
                    <a:pt x="10" y="22"/>
                  </a:lnTo>
                  <a:lnTo>
                    <a:pt x="15" y="26"/>
                  </a:lnTo>
                  <a:lnTo>
                    <a:pt x="19" y="30"/>
                  </a:lnTo>
                  <a:lnTo>
                    <a:pt x="25" y="30"/>
                  </a:lnTo>
                  <a:lnTo>
                    <a:pt x="25" y="30"/>
                  </a:lnTo>
                  <a:lnTo>
                    <a:pt x="30" y="32"/>
                  </a:lnTo>
                  <a:lnTo>
                    <a:pt x="36" y="30"/>
                  </a:lnTo>
                  <a:lnTo>
                    <a:pt x="44" y="30"/>
                  </a:lnTo>
                  <a:lnTo>
                    <a:pt x="49" y="30"/>
                  </a:lnTo>
                  <a:lnTo>
                    <a:pt x="51" y="32"/>
                  </a:lnTo>
                  <a:lnTo>
                    <a:pt x="55" y="36"/>
                  </a:lnTo>
                  <a:lnTo>
                    <a:pt x="57" y="41"/>
                  </a:lnTo>
                  <a:lnTo>
                    <a:pt x="57" y="41"/>
                  </a:lnTo>
                  <a:lnTo>
                    <a:pt x="57" y="41"/>
                  </a:lnTo>
                  <a:lnTo>
                    <a:pt x="57" y="41"/>
                  </a:lnTo>
                  <a:close/>
                </a:path>
              </a:pathLst>
            </a:custGeom>
            <a:solidFill>
              <a:schemeClr val="bg1">
                <a:lumMod val="85000"/>
              </a:schemeClr>
            </a:solidFill>
            <a:ln w="635" cap="rnd">
              <a:solidFill>
                <a:schemeClr val="bg1">
                  <a:alpha val="17000"/>
                </a:schemeClr>
              </a:solidFill>
              <a:prstDash val="solid"/>
              <a:round/>
              <a:headEnd/>
              <a:tailEnd/>
            </a:ln>
          </p:spPr>
          <p:txBody>
            <a:bodyPr lIns="81617" tIns="40809" rIns="81617" bIns="40809"/>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54" name="Freeform 453">
              <a:extLst>
                <a:ext uri="{FF2B5EF4-FFF2-40B4-BE49-F238E27FC236}">
                  <a16:creationId xmlns:a16="http://schemas.microsoft.com/office/drawing/2014/main" id="{93C3FBD4-A47A-0447-803B-67356C8D1024}"/>
                </a:ext>
              </a:extLst>
            </p:cNvPr>
            <p:cNvSpPr>
              <a:spLocks/>
            </p:cNvSpPr>
            <p:nvPr userDrawn="1"/>
          </p:nvSpPr>
          <p:spPr bwMode="auto">
            <a:xfrm>
              <a:off x="6797698" y="965653"/>
              <a:ext cx="655495" cy="332724"/>
            </a:xfrm>
            <a:custGeom>
              <a:avLst/>
              <a:gdLst>
                <a:gd name="T0" fmla="*/ 93 w 429"/>
                <a:gd name="T1" fmla="*/ 250 h 256"/>
                <a:gd name="T2" fmla="*/ 108 w 429"/>
                <a:gd name="T3" fmla="*/ 246 h 256"/>
                <a:gd name="T4" fmla="*/ 123 w 429"/>
                <a:gd name="T5" fmla="*/ 244 h 256"/>
                <a:gd name="T6" fmla="*/ 142 w 429"/>
                <a:gd name="T7" fmla="*/ 252 h 256"/>
                <a:gd name="T8" fmla="*/ 181 w 429"/>
                <a:gd name="T9" fmla="*/ 244 h 256"/>
                <a:gd name="T10" fmla="*/ 176 w 429"/>
                <a:gd name="T11" fmla="*/ 229 h 256"/>
                <a:gd name="T12" fmla="*/ 172 w 429"/>
                <a:gd name="T13" fmla="*/ 220 h 256"/>
                <a:gd name="T14" fmla="*/ 187 w 429"/>
                <a:gd name="T15" fmla="*/ 205 h 256"/>
                <a:gd name="T16" fmla="*/ 215 w 429"/>
                <a:gd name="T17" fmla="*/ 188 h 256"/>
                <a:gd name="T18" fmla="*/ 225 w 429"/>
                <a:gd name="T19" fmla="*/ 176 h 256"/>
                <a:gd name="T20" fmla="*/ 219 w 429"/>
                <a:gd name="T21" fmla="*/ 163 h 256"/>
                <a:gd name="T22" fmla="*/ 214 w 429"/>
                <a:gd name="T23" fmla="*/ 144 h 256"/>
                <a:gd name="T24" fmla="*/ 253 w 429"/>
                <a:gd name="T25" fmla="*/ 142 h 256"/>
                <a:gd name="T26" fmla="*/ 274 w 429"/>
                <a:gd name="T27" fmla="*/ 129 h 256"/>
                <a:gd name="T28" fmla="*/ 293 w 429"/>
                <a:gd name="T29" fmla="*/ 110 h 256"/>
                <a:gd name="T30" fmla="*/ 329 w 429"/>
                <a:gd name="T31" fmla="*/ 91 h 256"/>
                <a:gd name="T32" fmla="*/ 372 w 429"/>
                <a:gd name="T33" fmla="*/ 76 h 256"/>
                <a:gd name="T34" fmla="*/ 372 w 429"/>
                <a:gd name="T35" fmla="*/ 65 h 256"/>
                <a:gd name="T36" fmla="*/ 357 w 429"/>
                <a:gd name="T37" fmla="*/ 59 h 256"/>
                <a:gd name="T38" fmla="*/ 412 w 429"/>
                <a:gd name="T39" fmla="*/ 46 h 256"/>
                <a:gd name="T40" fmla="*/ 427 w 429"/>
                <a:gd name="T41" fmla="*/ 29 h 256"/>
                <a:gd name="T42" fmla="*/ 399 w 429"/>
                <a:gd name="T43" fmla="*/ 18 h 256"/>
                <a:gd name="T44" fmla="*/ 365 w 429"/>
                <a:gd name="T45" fmla="*/ 10 h 256"/>
                <a:gd name="T46" fmla="*/ 342 w 429"/>
                <a:gd name="T47" fmla="*/ 16 h 256"/>
                <a:gd name="T48" fmla="*/ 321 w 429"/>
                <a:gd name="T49" fmla="*/ 6 h 256"/>
                <a:gd name="T50" fmla="*/ 278 w 429"/>
                <a:gd name="T51" fmla="*/ 6 h 256"/>
                <a:gd name="T52" fmla="*/ 253 w 429"/>
                <a:gd name="T53" fmla="*/ 18 h 256"/>
                <a:gd name="T54" fmla="*/ 217 w 429"/>
                <a:gd name="T55" fmla="*/ 6 h 256"/>
                <a:gd name="T56" fmla="*/ 204 w 429"/>
                <a:gd name="T57" fmla="*/ 19 h 256"/>
                <a:gd name="T58" fmla="*/ 183 w 429"/>
                <a:gd name="T59" fmla="*/ 10 h 256"/>
                <a:gd name="T60" fmla="*/ 153 w 429"/>
                <a:gd name="T61" fmla="*/ 16 h 256"/>
                <a:gd name="T62" fmla="*/ 134 w 429"/>
                <a:gd name="T63" fmla="*/ 21 h 256"/>
                <a:gd name="T64" fmla="*/ 134 w 429"/>
                <a:gd name="T65" fmla="*/ 38 h 256"/>
                <a:gd name="T66" fmla="*/ 113 w 429"/>
                <a:gd name="T67" fmla="*/ 38 h 256"/>
                <a:gd name="T68" fmla="*/ 70 w 429"/>
                <a:gd name="T69" fmla="*/ 33 h 256"/>
                <a:gd name="T70" fmla="*/ 26 w 429"/>
                <a:gd name="T71" fmla="*/ 52 h 256"/>
                <a:gd name="T72" fmla="*/ 2 w 429"/>
                <a:gd name="T73" fmla="*/ 57 h 256"/>
                <a:gd name="T74" fmla="*/ 19 w 429"/>
                <a:gd name="T75" fmla="*/ 72 h 256"/>
                <a:gd name="T76" fmla="*/ 43 w 429"/>
                <a:gd name="T77" fmla="*/ 99 h 256"/>
                <a:gd name="T78" fmla="*/ 64 w 429"/>
                <a:gd name="T79" fmla="*/ 95 h 256"/>
                <a:gd name="T80" fmla="*/ 70 w 429"/>
                <a:gd name="T81" fmla="*/ 101 h 256"/>
                <a:gd name="T82" fmla="*/ 96 w 429"/>
                <a:gd name="T83" fmla="*/ 99 h 256"/>
                <a:gd name="T84" fmla="*/ 132 w 429"/>
                <a:gd name="T85" fmla="*/ 93 h 256"/>
                <a:gd name="T86" fmla="*/ 191 w 429"/>
                <a:gd name="T87" fmla="*/ 72 h 256"/>
                <a:gd name="T88" fmla="*/ 187 w 429"/>
                <a:gd name="T89" fmla="*/ 86 h 256"/>
                <a:gd name="T90" fmla="*/ 166 w 429"/>
                <a:gd name="T91" fmla="*/ 97 h 256"/>
                <a:gd name="T92" fmla="*/ 164 w 429"/>
                <a:gd name="T93" fmla="*/ 106 h 256"/>
                <a:gd name="T94" fmla="*/ 123 w 429"/>
                <a:gd name="T95" fmla="*/ 114 h 256"/>
                <a:gd name="T96" fmla="*/ 134 w 429"/>
                <a:gd name="T97" fmla="*/ 123 h 256"/>
                <a:gd name="T98" fmla="*/ 140 w 429"/>
                <a:gd name="T99" fmla="*/ 137 h 256"/>
                <a:gd name="T100" fmla="*/ 96 w 429"/>
                <a:gd name="T101" fmla="*/ 116 h 256"/>
                <a:gd name="T102" fmla="*/ 70 w 429"/>
                <a:gd name="T103" fmla="*/ 123 h 256"/>
                <a:gd name="T104" fmla="*/ 104 w 429"/>
                <a:gd name="T105" fmla="*/ 152 h 256"/>
                <a:gd name="T106" fmla="*/ 93 w 429"/>
                <a:gd name="T107" fmla="*/ 165 h 256"/>
                <a:gd name="T108" fmla="*/ 60 w 429"/>
                <a:gd name="T109" fmla="*/ 171 h 256"/>
                <a:gd name="T110" fmla="*/ 64 w 429"/>
                <a:gd name="T111" fmla="*/ 190 h 256"/>
                <a:gd name="T112" fmla="*/ 81 w 429"/>
                <a:gd name="T113" fmla="*/ 203 h 256"/>
                <a:gd name="T114" fmla="*/ 45 w 429"/>
                <a:gd name="T115" fmla="*/ 199 h 256"/>
                <a:gd name="T116" fmla="*/ 38 w 429"/>
                <a:gd name="T117" fmla="*/ 226 h 256"/>
                <a:gd name="T118" fmla="*/ 45 w 429"/>
                <a:gd name="T119" fmla="*/ 250 h 256"/>
                <a:gd name="T120" fmla="*/ 72 w 429"/>
                <a:gd name="T121" fmla="*/ 250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29" h="256">
                  <a:moveTo>
                    <a:pt x="72" y="250"/>
                  </a:moveTo>
                  <a:lnTo>
                    <a:pt x="72" y="250"/>
                  </a:lnTo>
                  <a:lnTo>
                    <a:pt x="83" y="252"/>
                  </a:lnTo>
                  <a:lnTo>
                    <a:pt x="89" y="252"/>
                  </a:lnTo>
                  <a:lnTo>
                    <a:pt x="93" y="252"/>
                  </a:lnTo>
                  <a:lnTo>
                    <a:pt x="93" y="252"/>
                  </a:lnTo>
                  <a:lnTo>
                    <a:pt x="93" y="250"/>
                  </a:lnTo>
                  <a:lnTo>
                    <a:pt x="93" y="250"/>
                  </a:lnTo>
                  <a:lnTo>
                    <a:pt x="91" y="248"/>
                  </a:lnTo>
                  <a:lnTo>
                    <a:pt x="91" y="248"/>
                  </a:lnTo>
                  <a:lnTo>
                    <a:pt x="94" y="248"/>
                  </a:lnTo>
                  <a:lnTo>
                    <a:pt x="98" y="248"/>
                  </a:lnTo>
                  <a:lnTo>
                    <a:pt x="102" y="248"/>
                  </a:lnTo>
                  <a:lnTo>
                    <a:pt x="104" y="248"/>
                  </a:lnTo>
                  <a:lnTo>
                    <a:pt x="104" y="248"/>
                  </a:lnTo>
                  <a:lnTo>
                    <a:pt x="108" y="246"/>
                  </a:lnTo>
                  <a:lnTo>
                    <a:pt x="108" y="244"/>
                  </a:lnTo>
                  <a:lnTo>
                    <a:pt x="108" y="244"/>
                  </a:lnTo>
                  <a:lnTo>
                    <a:pt x="108" y="244"/>
                  </a:lnTo>
                  <a:lnTo>
                    <a:pt x="113" y="244"/>
                  </a:lnTo>
                  <a:lnTo>
                    <a:pt x="115" y="246"/>
                  </a:lnTo>
                  <a:lnTo>
                    <a:pt x="115" y="246"/>
                  </a:lnTo>
                  <a:lnTo>
                    <a:pt x="119" y="246"/>
                  </a:lnTo>
                  <a:lnTo>
                    <a:pt x="123" y="244"/>
                  </a:lnTo>
                  <a:lnTo>
                    <a:pt x="130" y="243"/>
                  </a:lnTo>
                  <a:lnTo>
                    <a:pt x="140" y="243"/>
                  </a:lnTo>
                  <a:lnTo>
                    <a:pt x="142" y="243"/>
                  </a:lnTo>
                  <a:lnTo>
                    <a:pt x="145" y="243"/>
                  </a:lnTo>
                  <a:lnTo>
                    <a:pt x="145" y="243"/>
                  </a:lnTo>
                  <a:lnTo>
                    <a:pt x="142" y="244"/>
                  </a:lnTo>
                  <a:lnTo>
                    <a:pt x="142" y="248"/>
                  </a:lnTo>
                  <a:lnTo>
                    <a:pt x="142" y="252"/>
                  </a:lnTo>
                  <a:lnTo>
                    <a:pt x="144" y="254"/>
                  </a:lnTo>
                  <a:lnTo>
                    <a:pt x="144" y="254"/>
                  </a:lnTo>
                  <a:lnTo>
                    <a:pt x="145" y="256"/>
                  </a:lnTo>
                  <a:lnTo>
                    <a:pt x="149" y="256"/>
                  </a:lnTo>
                  <a:lnTo>
                    <a:pt x="157" y="254"/>
                  </a:lnTo>
                  <a:lnTo>
                    <a:pt x="168" y="248"/>
                  </a:lnTo>
                  <a:lnTo>
                    <a:pt x="168" y="248"/>
                  </a:lnTo>
                  <a:lnTo>
                    <a:pt x="181" y="244"/>
                  </a:lnTo>
                  <a:lnTo>
                    <a:pt x="189" y="243"/>
                  </a:lnTo>
                  <a:lnTo>
                    <a:pt x="193" y="241"/>
                  </a:lnTo>
                  <a:lnTo>
                    <a:pt x="195" y="237"/>
                  </a:lnTo>
                  <a:lnTo>
                    <a:pt x="195" y="237"/>
                  </a:lnTo>
                  <a:lnTo>
                    <a:pt x="191" y="233"/>
                  </a:lnTo>
                  <a:lnTo>
                    <a:pt x="187" y="231"/>
                  </a:lnTo>
                  <a:lnTo>
                    <a:pt x="181" y="229"/>
                  </a:lnTo>
                  <a:lnTo>
                    <a:pt x="176" y="229"/>
                  </a:lnTo>
                  <a:lnTo>
                    <a:pt x="176" y="229"/>
                  </a:lnTo>
                  <a:lnTo>
                    <a:pt x="176" y="229"/>
                  </a:lnTo>
                  <a:lnTo>
                    <a:pt x="174" y="227"/>
                  </a:lnTo>
                  <a:lnTo>
                    <a:pt x="174" y="227"/>
                  </a:lnTo>
                  <a:lnTo>
                    <a:pt x="174" y="224"/>
                  </a:lnTo>
                  <a:lnTo>
                    <a:pt x="172" y="222"/>
                  </a:lnTo>
                  <a:lnTo>
                    <a:pt x="172" y="222"/>
                  </a:lnTo>
                  <a:lnTo>
                    <a:pt x="172" y="220"/>
                  </a:lnTo>
                  <a:lnTo>
                    <a:pt x="174" y="218"/>
                  </a:lnTo>
                  <a:lnTo>
                    <a:pt x="176" y="218"/>
                  </a:lnTo>
                  <a:lnTo>
                    <a:pt x="185" y="214"/>
                  </a:lnTo>
                  <a:lnTo>
                    <a:pt x="185" y="214"/>
                  </a:lnTo>
                  <a:lnTo>
                    <a:pt x="187" y="212"/>
                  </a:lnTo>
                  <a:lnTo>
                    <a:pt x="187" y="210"/>
                  </a:lnTo>
                  <a:lnTo>
                    <a:pt x="187" y="207"/>
                  </a:lnTo>
                  <a:lnTo>
                    <a:pt x="187" y="205"/>
                  </a:lnTo>
                  <a:lnTo>
                    <a:pt x="187" y="201"/>
                  </a:lnTo>
                  <a:lnTo>
                    <a:pt x="187" y="201"/>
                  </a:lnTo>
                  <a:lnTo>
                    <a:pt x="189" y="199"/>
                  </a:lnTo>
                  <a:lnTo>
                    <a:pt x="193" y="197"/>
                  </a:lnTo>
                  <a:lnTo>
                    <a:pt x="200" y="195"/>
                  </a:lnTo>
                  <a:lnTo>
                    <a:pt x="200" y="195"/>
                  </a:lnTo>
                  <a:lnTo>
                    <a:pt x="206" y="193"/>
                  </a:lnTo>
                  <a:lnTo>
                    <a:pt x="215" y="188"/>
                  </a:lnTo>
                  <a:lnTo>
                    <a:pt x="219" y="186"/>
                  </a:lnTo>
                  <a:lnTo>
                    <a:pt x="223" y="184"/>
                  </a:lnTo>
                  <a:lnTo>
                    <a:pt x="223" y="182"/>
                  </a:lnTo>
                  <a:lnTo>
                    <a:pt x="223" y="180"/>
                  </a:lnTo>
                  <a:lnTo>
                    <a:pt x="219" y="178"/>
                  </a:lnTo>
                  <a:lnTo>
                    <a:pt x="219" y="178"/>
                  </a:lnTo>
                  <a:lnTo>
                    <a:pt x="223" y="176"/>
                  </a:lnTo>
                  <a:lnTo>
                    <a:pt x="225" y="176"/>
                  </a:lnTo>
                  <a:lnTo>
                    <a:pt x="229" y="176"/>
                  </a:lnTo>
                  <a:lnTo>
                    <a:pt x="229" y="176"/>
                  </a:lnTo>
                  <a:lnTo>
                    <a:pt x="229" y="174"/>
                  </a:lnTo>
                  <a:lnTo>
                    <a:pt x="231" y="171"/>
                  </a:lnTo>
                  <a:lnTo>
                    <a:pt x="231" y="171"/>
                  </a:lnTo>
                  <a:lnTo>
                    <a:pt x="229" y="169"/>
                  </a:lnTo>
                  <a:lnTo>
                    <a:pt x="223" y="165"/>
                  </a:lnTo>
                  <a:lnTo>
                    <a:pt x="219" y="163"/>
                  </a:lnTo>
                  <a:lnTo>
                    <a:pt x="217" y="161"/>
                  </a:lnTo>
                  <a:lnTo>
                    <a:pt x="217" y="161"/>
                  </a:lnTo>
                  <a:lnTo>
                    <a:pt x="215" y="159"/>
                  </a:lnTo>
                  <a:lnTo>
                    <a:pt x="215" y="157"/>
                  </a:lnTo>
                  <a:lnTo>
                    <a:pt x="217" y="152"/>
                  </a:lnTo>
                  <a:lnTo>
                    <a:pt x="217" y="148"/>
                  </a:lnTo>
                  <a:lnTo>
                    <a:pt x="215" y="146"/>
                  </a:lnTo>
                  <a:lnTo>
                    <a:pt x="214" y="144"/>
                  </a:lnTo>
                  <a:lnTo>
                    <a:pt x="214" y="144"/>
                  </a:lnTo>
                  <a:lnTo>
                    <a:pt x="217" y="142"/>
                  </a:lnTo>
                  <a:lnTo>
                    <a:pt x="223" y="142"/>
                  </a:lnTo>
                  <a:lnTo>
                    <a:pt x="234" y="142"/>
                  </a:lnTo>
                  <a:lnTo>
                    <a:pt x="244" y="142"/>
                  </a:lnTo>
                  <a:lnTo>
                    <a:pt x="249" y="144"/>
                  </a:lnTo>
                  <a:lnTo>
                    <a:pt x="253" y="142"/>
                  </a:lnTo>
                  <a:lnTo>
                    <a:pt x="253" y="142"/>
                  </a:lnTo>
                  <a:lnTo>
                    <a:pt x="255" y="140"/>
                  </a:lnTo>
                  <a:lnTo>
                    <a:pt x="255" y="137"/>
                  </a:lnTo>
                  <a:lnTo>
                    <a:pt x="255" y="137"/>
                  </a:lnTo>
                  <a:lnTo>
                    <a:pt x="253" y="137"/>
                  </a:lnTo>
                  <a:lnTo>
                    <a:pt x="253" y="137"/>
                  </a:lnTo>
                  <a:lnTo>
                    <a:pt x="261" y="135"/>
                  </a:lnTo>
                  <a:lnTo>
                    <a:pt x="265" y="133"/>
                  </a:lnTo>
                  <a:lnTo>
                    <a:pt x="274" y="129"/>
                  </a:lnTo>
                  <a:lnTo>
                    <a:pt x="293" y="118"/>
                  </a:lnTo>
                  <a:lnTo>
                    <a:pt x="293" y="118"/>
                  </a:lnTo>
                  <a:lnTo>
                    <a:pt x="293" y="116"/>
                  </a:lnTo>
                  <a:lnTo>
                    <a:pt x="293" y="114"/>
                  </a:lnTo>
                  <a:lnTo>
                    <a:pt x="291" y="114"/>
                  </a:lnTo>
                  <a:lnTo>
                    <a:pt x="289" y="112"/>
                  </a:lnTo>
                  <a:lnTo>
                    <a:pt x="289" y="112"/>
                  </a:lnTo>
                  <a:lnTo>
                    <a:pt x="293" y="110"/>
                  </a:lnTo>
                  <a:lnTo>
                    <a:pt x="297" y="108"/>
                  </a:lnTo>
                  <a:lnTo>
                    <a:pt x="304" y="105"/>
                  </a:lnTo>
                  <a:lnTo>
                    <a:pt x="314" y="103"/>
                  </a:lnTo>
                  <a:lnTo>
                    <a:pt x="318" y="101"/>
                  </a:lnTo>
                  <a:lnTo>
                    <a:pt x="321" y="99"/>
                  </a:lnTo>
                  <a:lnTo>
                    <a:pt x="321" y="99"/>
                  </a:lnTo>
                  <a:lnTo>
                    <a:pt x="327" y="95"/>
                  </a:lnTo>
                  <a:lnTo>
                    <a:pt x="329" y="91"/>
                  </a:lnTo>
                  <a:lnTo>
                    <a:pt x="333" y="87"/>
                  </a:lnTo>
                  <a:lnTo>
                    <a:pt x="338" y="86"/>
                  </a:lnTo>
                  <a:lnTo>
                    <a:pt x="338" y="86"/>
                  </a:lnTo>
                  <a:lnTo>
                    <a:pt x="348" y="82"/>
                  </a:lnTo>
                  <a:lnTo>
                    <a:pt x="359" y="80"/>
                  </a:lnTo>
                  <a:lnTo>
                    <a:pt x="359" y="80"/>
                  </a:lnTo>
                  <a:lnTo>
                    <a:pt x="365" y="78"/>
                  </a:lnTo>
                  <a:lnTo>
                    <a:pt x="372" y="76"/>
                  </a:lnTo>
                  <a:lnTo>
                    <a:pt x="374" y="74"/>
                  </a:lnTo>
                  <a:lnTo>
                    <a:pt x="376" y="72"/>
                  </a:lnTo>
                  <a:lnTo>
                    <a:pt x="378" y="70"/>
                  </a:lnTo>
                  <a:lnTo>
                    <a:pt x="380" y="67"/>
                  </a:lnTo>
                  <a:lnTo>
                    <a:pt x="380" y="67"/>
                  </a:lnTo>
                  <a:lnTo>
                    <a:pt x="382" y="65"/>
                  </a:lnTo>
                  <a:lnTo>
                    <a:pt x="382" y="65"/>
                  </a:lnTo>
                  <a:lnTo>
                    <a:pt x="372" y="65"/>
                  </a:lnTo>
                  <a:lnTo>
                    <a:pt x="361" y="65"/>
                  </a:lnTo>
                  <a:lnTo>
                    <a:pt x="353" y="65"/>
                  </a:lnTo>
                  <a:lnTo>
                    <a:pt x="348" y="63"/>
                  </a:lnTo>
                  <a:lnTo>
                    <a:pt x="344" y="63"/>
                  </a:lnTo>
                  <a:lnTo>
                    <a:pt x="344" y="63"/>
                  </a:lnTo>
                  <a:lnTo>
                    <a:pt x="348" y="61"/>
                  </a:lnTo>
                  <a:lnTo>
                    <a:pt x="352" y="59"/>
                  </a:lnTo>
                  <a:lnTo>
                    <a:pt x="357" y="59"/>
                  </a:lnTo>
                  <a:lnTo>
                    <a:pt x="369" y="57"/>
                  </a:lnTo>
                  <a:lnTo>
                    <a:pt x="369" y="57"/>
                  </a:lnTo>
                  <a:lnTo>
                    <a:pt x="380" y="55"/>
                  </a:lnTo>
                  <a:lnTo>
                    <a:pt x="389" y="52"/>
                  </a:lnTo>
                  <a:lnTo>
                    <a:pt x="389" y="52"/>
                  </a:lnTo>
                  <a:lnTo>
                    <a:pt x="401" y="50"/>
                  </a:lnTo>
                  <a:lnTo>
                    <a:pt x="406" y="48"/>
                  </a:lnTo>
                  <a:lnTo>
                    <a:pt x="412" y="46"/>
                  </a:lnTo>
                  <a:lnTo>
                    <a:pt x="412" y="46"/>
                  </a:lnTo>
                  <a:lnTo>
                    <a:pt x="418" y="42"/>
                  </a:lnTo>
                  <a:lnTo>
                    <a:pt x="422" y="38"/>
                  </a:lnTo>
                  <a:lnTo>
                    <a:pt x="425" y="36"/>
                  </a:lnTo>
                  <a:lnTo>
                    <a:pt x="429" y="35"/>
                  </a:lnTo>
                  <a:lnTo>
                    <a:pt x="429" y="35"/>
                  </a:lnTo>
                  <a:lnTo>
                    <a:pt x="429" y="31"/>
                  </a:lnTo>
                  <a:lnTo>
                    <a:pt x="427" y="29"/>
                  </a:lnTo>
                  <a:lnTo>
                    <a:pt x="425" y="27"/>
                  </a:lnTo>
                  <a:lnTo>
                    <a:pt x="423" y="27"/>
                  </a:lnTo>
                  <a:lnTo>
                    <a:pt x="418" y="25"/>
                  </a:lnTo>
                  <a:lnTo>
                    <a:pt x="412" y="23"/>
                  </a:lnTo>
                  <a:lnTo>
                    <a:pt x="406" y="23"/>
                  </a:lnTo>
                  <a:lnTo>
                    <a:pt x="403" y="21"/>
                  </a:lnTo>
                  <a:lnTo>
                    <a:pt x="401" y="19"/>
                  </a:lnTo>
                  <a:lnTo>
                    <a:pt x="399" y="18"/>
                  </a:lnTo>
                  <a:lnTo>
                    <a:pt x="399" y="14"/>
                  </a:lnTo>
                  <a:lnTo>
                    <a:pt x="399" y="10"/>
                  </a:lnTo>
                  <a:lnTo>
                    <a:pt x="399" y="10"/>
                  </a:lnTo>
                  <a:lnTo>
                    <a:pt x="391" y="10"/>
                  </a:lnTo>
                  <a:lnTo>
                    <a:pt x="384" y="8"/>
                  </a:lnTo>
                  <a:lnTo>
                    <a:pt x="367" y="10"/>
                  </a:lnTo>
                  <a:lnTo>
                    <a:pt x="367" y="10"/>
                  </a:lnTo>
                  <a:lnTo>
                    <a:pt x="365" y="10"/>
                  </a:lnTo>
                  <a:lnTo>
                    <a:pt x="361" y="12"/>
                  </a:lnTo>
                  <a:lnTo>
                    <a:pt x="353" y="16"/>
                  </a:lnTo>
                  <a:lnTo>
                    <a:pt x="346" y="18"/>
                  </a:lnTo>
                  <a:lnTo>
                    <a:pt x="344" y="19"/>
                  </a:lnTo>
                  <a:lnTo>
                    <a:pt x="340" y="19"/>
                  </a:lnTo>
                  <a:lnTo>
                    <a:pt x="340" y="19"/>
                  </a:lnTo>
                  <a:lnTo>
                    <a:pt x="340" y="18"/>
                  </a:lnTo>
                  <a:lnTo>
                    <a:pt x="342" y="16"/>
                  </a:lnTo>
                  <a:lnTo>
                    <a:pt x="344" y="12"/>
                  </a:lnTo>
                  <a:lnTo>
                    <a:pt x="350" y="10"/>
                  </a:lnTo>
                  <a:lnTo>
                    <a:pt x="350" y="10"/>
                  </a:lnTo>
                  <a:lnTo>
                    <a:pt x="348" y="6"/>
                  </a:lnTo>
                  <a:lnTo>
                    <a:pt x="344" y="6"/>
                  </a:lnTo>
                  <a:lnTo>
                    <a:pt x="338" y="6"/>
                  </a:lnTo>
                  <a:lnTo>
                    <a:pt x="333" y="6"/>
                  </a:lnTo>
                  <a:lnTo>
                    <a:pt x="321" y="6"/>
                  </a:lnTo>
                  <a:lnTo>
                    <a:pt x="314" y="6"/>
                  </a:lnTo>
                  <a:lnTo>
                    <a:pt x="314" y="6"/>
                  </a:lnTo>
                  <a:lnTo>
                    <a:pt x="304" y="4"/>
                  </a:lnTo>
                  <a:lnTo>
                    <a:pt x="295" y="2"/>
                  </a:lnTo>
                  <a:lnTo>
                    <a:pt x="287" y="0"/>
                  </a:lnTo>
                  <a:lnTo>
                    <a:pt x="278" y="0"/>
                  </a:lnTo>
                  <a:lnTo>
                    <a:pt x="278" y="0"/>
                  </a:lnTo>
                  <a:lnTo>
                    <a:pt x="278" y="6"/>
                  </a:lnTo>
                  <a:lnTo>
                    <a:pt x="278" y="6"/>
                  </a:lnTo>
                  <a:lnTo>
                    <a:pt x="268" y="6"/>
                  </a:lnTo>
                  <a:lnTo>
                    <a:pt x="261" y="6"/>
                  </a:lnTo>
                  <a:lnTo>
                    <a:pt x="255" y="6"/>
                  </a:lnTo>
                  <a:lnTo>
                    <a:pt x="253" y="8"/>
                  </a:lnTo>
                  <a:lnTo>
                    <a:pt x="251" y="10"/>
                  </a:lnTo>
                  <a:lnTo>
                    <a:pt x="251" y="12"/>
                  </a:lnTo>
                  <a:lnTo>
                    <a:pt x="253" y="18"/>
                  </a:lnTo>
                  <a:lnTo>
                    <a:pt x="253" y="18"/>
                  </a:lnTo>
                  <a:lnTo>
                    <a:pt x="249" y="14"/>
                  </a:lnTo>
                  <a:lnTo>
                    <a:pt x="242" y="12"/>
                  </a:lnTo>
                  <a:lnTo>
                    <a:pt x="238" y="8"/>
                  </a:lnTo>
                  <a:lnTo>
                    <a:pt x="232" y="6"/>
                  </a:lnTo>
                  <a:lnTo>
                    <a:pt x="232" y="6"/>
                  </a:lnTo>
                  <a:lnTo>
                    <a:pt x="225" y="6"/>
                  </a:lnTo>
                  <a:lnTo>
                    <a:pt x="217" y="6"/>
                  </a:lnTo>
                  <a:lnTo>
                    <a:pt x="208" y="6"/>
                  </a:lnTo>
                  <a:lnTo>
                    <a:pt x="202" y="8"/>
                  </a:lnTo>
                  <a:lnTo>
                    <a:pt x="202" y="8"/>
                  </a:lnTo>
                  <a:lnTo>
                    <a:pt x="204" y="14"/>
                  </a:lnTo>
                  <a:lnTo>
                    <a:pt x="206" y="19"/>
                  </a:lnTo>
                  <a:lnTo>
                    <a:pt x="206" y="19"/>
                  </a:lnTo>
                  <a:lnTo>
                    <a:pt x="204" y="19"/>
                  </a:lnTo>
                  <a:lnTo>
                    <a:pt x="204" y="19"/>
                  </a:lnTo>
                  <a:lnTo>
                    <a:pt x="202" y="18"/>
                  </a:lnTo>
                  <a:lnTo>
                    <a:pt x="198" y="16"/>
                  </a:lnTo>
                  <a:lnTo>
                    <a:pt x="197" y="12"/>
                  </a:lnTo>
                  <a:lnTo>
                    <a:pt x="197" y="12"/>
                  </a:lnTo>
                  <a:lnTo>
                    <a:pt x="195" y="12"/>
                  </a:lnTo>
                  <a:lnTo>
                    <a:pt x="191" y="12"/>
                  </a:lnTo>
                  <a:lnTo>
                    <a:pt x="183" y="10"/>
                  </a:lnTo>
                  <a:lnTo>
                    <a:pt x="183" y="10"/>
                  </a:lnTo>
                  <a:lnTo>
                    <a:pt x="168" y="10"/>
                  </a:lnTo>
                  <a:lnTo>
                    <a:pt x="161" y="8"/>
                  </a:lnTo>
                  <a:lnTo>
                    <a:pt x="151" y="8"/>
                  </a:lnTo>
                  <a:lnTo>
                    <a:pt x="151" y="8"/>
                  </a:lnTo>
                  <a:lnTo>
                    <a:pt x="153" y="14"/>
                  </a:lnTo>
                  <a:lnTo>
                    <a:pt x="155" y="18"/>
                  </a:lnTo>
                  <a:lnTo>
                    <a:pt x="155" y="18"/>
                  </a:lnTo>
                  <a:lnTo>
                    <a:pt x="153" y="16"/>
                  </a:lnTo>
                  <a:lnTo>
                    <a:pt x="149" y="16"/>
                  </a:lnTo>
                  <a:lnTo>
                    <a:pt x="145" y="14"/>
                  </a:lnTo>
                  <a:lnTo>
                    <a:pt x="142" y="14"/>
                  </a:lnTo>
                  <a:lnTo>
                    <a:pt x="142" y="14"/>
                  </a:lnTo>
                  <a:lnTo>
                    <a:pt x="142" y="18"/>
                  </a:lnTo>
                  <a:lnTo>
                    <a:pt x="140" y="23"/>
                  </a:lnTo>
                  <a:lnTo>
                    <a:pt x="140" y="23"/>
                  </a:lnTo>
                  <a:lnTo>
                    <a:pt x="134" y="21"/>
                  </a:lnTo>
                  <a:lnTo>
                    <a:pt x="130" y="23"/>
                  </a:lnTo>
                  <a:lnTo>
                    <a:pt x="128" y="23"/>
                  </a:lnTo>
                  <a:lnTo>
                    <a:pt x="127" y="25"/>
                  </a:lnTo>
                  <a:lnTo>
                    <a:pt x="127" y="29"/>
                  </a:lnTo>
                  <a:lnTo>
                    <a:pt x="125" y="33"/>
                  </a:lnTo>
                  <a:lnTo>
                    <a:pt x="125" y="33"/>
                  </a:lnTo>
                  <a:lnTo>
                    <a:pt x="130" y="35"/>
                  </a:lnTo>
                  <a:lnTo>
                    <a:pt x="134" y="38"/>
                  </a:lnTo>
                  <a:lnTo>
                    <a:pt x="134" y="38"/>
                  </a:lnTo>
                  <a:lnTo>
                    <a:pt x="132" y="38"/>
                  </a:lnTo>
                  <a:lnTo>
                    <a:pt x="128" y="38"/>
                  </a:lnTo>
                  <a:lnTo>
                    <a:pt x="123" y="40"/>
                  </a:lnTo>
                  <a:lnTo>
                    <a:pt x="121" y="40"/>
                  </a:lnTo>
                  <a:lnTo>
                    <a:pt x="121" y="40"/>
                  </a:lnTo>
                  <a:lnTo>
                    <a:pt x="115" y="38"/>
                  </a:lnTo>
                  <a:lnTo>
                    <a:pt x="113" y="38"/>
                  </a:lnTo>
                  <a:lnTo>
                    <a:pt x="104" y="35"/>
                  </a:lnTo>
                  <a:lnTo>
                    <a:pt x="104" y="35"/>
                  </a:lnTo>
                  <a:lnTo>
                    <a:pt x="96" y="33"/>
                  </a:lnTo>
                  <a:lnTo>
                    <a:pt x="87" y="31"/>
                  </a:lnTo>
                  <a:lnTo>
                    <a:pt x="77" y="31"/>
                  </a:lnTo>
                  <a:lnTo>
                    <a:pt x="74" y="33"/>
                  </a:lnTo>
                  <a:lnTo>
                    <a:pt x="70" y="33"/>
                  </a:lnTo>
                  <a:lnTo>
                    <a:pt x="70" y="33"/>
                  </a:lnTo>
                  <a:lnTo>
                    <a:pt x="70" y="38"/>
                  </a:lnTo>
                  <a:lnTo>
                    <a:pt x="70" y="42"/>
                  </a:lnTo>
                  <a:lnTo>
                    <a:pt x="70" y="42"/>
                  </a:lnTo>
                  <a:lnTo>
                    <a:pt x="49" y="44"/>
                  </a:lnTo>
                  <a:lnTo>
                    <a:pt x="38" y="46"/>
                  </a:lnTo>
                  <a:lnTo>
                    <a:pt x="28" y="50"/>
                  </a:lnTo>
                  <a:lnTo>
                    <a:pt x="28" y="50"/>
                  </a:lnTo>
                  <a:lnTo>
                    <a:pt x="26" y="52"/>
                  </a:lnTo>
                  <a:lnTo>
                    <a:pt x="24" y="53"/>
                  </a:lnTo>
                  <a:lnTo>
                    <a:pt x="23" y="53"/>
                  </a:lnTo>
                  <a:lnTo>
                    <a:pt x="17" y="53"/>
                  </a:lnTo>
                  <a:lnTo>
                    <a:pt x="11" y="52"/>
                  </a:lnTo>
                  <a:lnTo>
                    <a:pt x="4" y="52"/>
                  </a:lnTo>
                  <a:lnTo>
                    <a:pt x="4" y="52"/>
                  </a:lnTo>
                  <a:lnTo>
                    <a:pt x="4" y="55"/>
                  </a:lnTo>
                  <a:lnTo>
                    <a:pt x="2" y="57"/>
                  </a:lnTo>
                  <a:lnTo>
                    <a:pt x="0" y="61"/>
                  </a:lnTo>
                  <a:lnTo>
                    <a:pt x="0" y="63"/>
                  </a:lnTo>
                  <a:lnTo>
                    <a:pt x="0" y="63"/>
                  </a:lnTo>
                  <a:lnTo>
                    <a:pt x="4" y="69"/>
                  </a:lnTo>
                  <a:lnTo>
                    <a:pt x="7" y="70"/>
                  </a:lnTo>
                  <a:lnTo>
                    <a:pt x="11" y="72"/>
                  </a:lnTo>
                  <a:lnTo>
                    <a:pt x="19" y="72"/>
                  </a:lnTo>
                  <a:lnTo>
                    <a:pt x="19" y="72"/>
                  </a:lnTo>
                  <a:lnTo>
                    <a:pt x="17" y="76"/>
                  </a:lnTo>
                  <a:lnTo>
                    <a:pt x="17" y="80"/>
                  </a:lnTo>
                  <a:lnTo>
                    <a:pt x="17" y="84"/>
                  </a:lnTo>
                  <a:lnTo>
                    <a:pt x="19" y="86"/>
                  </a:lnTo>
                  <a:lnTo>
                    <a:pt x="23" y="89"/>
                  </a:lnTo>
                  <a:lnTo>
                    <a:pt x="26" y="91"/>
                  </a:lnTo>
                  <a:lnTo>
                    <a:pt x="34" y="97"/>
                  </a:lnTo>
                  <a:lnTo>
                    <a:pt x="43" y="99"/>
                  </a:lnTo>
                  <a:lnTo>
                    <a:pt x="51" y="101"/>
                  </a:lnTo>
                  <a:lnTo>
                    <a:pt x="55" y="101"/>
                  </a:lnTo>
                  <a:lnTo>
                    <a:pt x="57" y="101"/>
                  </a:lnTo>
                  <a:lnTo>
                    <a:pt x="60" y="99"/>
                  </a:lnTo>
                  <a:lnTo>
                    <a:pt x="60" y="97"/>
                  </a:lnTo>
                  <a:lnTo>
                    <a:pt x="60" y="97"/>
                  </a:lnTo>
                  <a:lnTo>
                    <a:pt x="62" y="95"/>
                  </a:lnTo>
                  <a:lnTo>
                    <a:pt x="64" y="95"/>
                  </a:lnTo>
                  <a:lnTo>
                    <a:pt x="66" y="93"/>
                  </a:lnTo>
                  <a:lnTo>
                    <a:pt x="66" y="93"/>
                  </a:lnTo>
                  <a:lnTo>
                    <a:pt x="68" y="95"/>
                  </a:lnTo>
                  <a:lnTo>
                    <a:pt x="68" y="95"/>
                  </a:lnTo>
                  <a:lnTo>
                    <a:pt x="68" y="97"/>
                  </a:lnTo>
                  <a:lnTo>
                    <a:pt x="68" y="99"/>
                  </a:lnTo>
                  <a:lnTo>
                    <a:pt x="68" y="101"/>
                  </a:lnTo>
                  <a:lnTo>
                    <a:pt x="70" y="101"/>
                  </a:lnTo>
                  <a:lnTo>
                    <a:pt x="70" y="101"/>
                  </a:lnTo>
                  <a:lnTo>
                    <a:pt x="74" y="103"/>
                  </a:lnTo>
                  <a:lnTo>
                    <a:pt x="79" y="103"/>
                  </a:lnTo>
                  <a:lnTo>
                    <a:pt x="83" y="103"/>
                  </a:lnTo>
                  <a:lnTo>
                    <a:pt x="89" y="103"/>
                  </a:lnTo>
                  <a:lnTo>
                    <a:pt x="89" y="103"/>
                  </a:lnTo>
                  <a:lnTo>
                    <a:pt x="93" y="101"/>
                  </a:lnTo>
                  <a:lnTo>
                    <a:pt x="96" y="99"/>
                  </a:lnTo>
                  <a:lnTo>
                    <a:pt x="104" y="95"/>
                  </a:lnTo>
                  <a:lnTo>
                    <a:pt x="104" y="95"/>
                  </a:lnTo>
                  <a:lnTo>
                    <a:pt x="108" y="95"/>
                  </a:lnTo>
                  <a:lnTo>
                    <a:pt x="113" y="93"/>
                  </a:lnTo>
                  <a:lnTo>
                    <a:pt x="113" y="93"/>
                  </a:lnTo>
                  <a:lnTo>
                    <a:pt x="123" y="95"/>
                  </a:lnTo>
                  <a:lnTo>
                    <a:pt x="123" y="95"/>
                  </a:lnTo>
                  <a:lnTo>
                    <a:pt x="132" y="93"/>
                  </a:lnTo>
                  <a:lnTo>
                    <a:pt x="142" y="91"/>
                  </a:lnTo>
                  <a:lnTo>
                    <a:pt x="161" y="86"/>
                  </a:lnTo>
                  <a:lnTo>
                    <a:pt x="161" y="86"/>
                  </a:lnTo>
                  <a:lnTo>
                    <a:pt x="178" y="78"/>
                  </a:lnTo>
                  <a:lnTo>
                    <a:pt x="187" y="76"/>
                  </a:lnTo>
                  <a:lnTo>
                    <a:pt x="195" y="70"/>
                  </a:lnTo>
                  <a:lnTo>
                    <a:pt x="195" y="70"/>
                  </a:lnTo>
                  <a:lnTo>
                    <a:pt x="191" y="72"/>
                  </a:lnTo>
                  <a:lnTo>
                    <a:pt x="189" y="74"/>
                  </a:lnTo>
                  <a:lnTo>
                    <a:pt x="183" y="78"/>
                  </a:lnTo>
                  <a:lnTo>
                    <a:pt x="176" y="80"/>
                  </a:lnTo>
                  <a:lnTo>
                    <a:pt x="176" y="82"/>
                  </a:lnTo>
                  <a:lnTo>
                    <a:pt x="172" y="84"/>
                  </a:lnTo>
                  <a:lnTo>
                    <a:pt x="172" y="84"/>
                  </a:lnTo>
                  <a:lnTo>
                    <a:pt x="181" y="86"/>
                  </a:lnTo>
                  <a:lnTo>
                    <a:pt x="187" y="86"/>
                  </a:lnTo>
                  <a:lnTo>
                    <a:pt x="195" y="87"/>
                  </a:lnTo>
                  <a:lnTo>
                    <a:pt x="202" y="89"/>
                  </a:lnTo>
                  <a:lnTo>
                    <a:pt x="202" y="89"/>
                  </a:lnTo>
                  <a:lnTo>
                    <a:pt x="193" y="89"/>
                  </a:lnTo>
                  <a:lnTo>
                    <a:pt x="183" y="91"/>
                  </a:lnTo>
                  <a:lnTo>
                    <a:pt x="174" y="93"/>
                  </a:lnTo>
                  <a:lnTo>
                    <a:pt x="166" y="97"/>
                  </a:lnTo>
                  <a:lnTo>
                    <a:pt x="166" y="97"/>
                  </a:lnTo>
                  <a:lnTo>
                    <a:pt x="168" y="99"/>
                  </a:lnTo>
                  <a:lnTo>
                    <a:pt x="172" y="99"/>
                  </a:lnTo>
                  <a:lnTo>
                    <a:pt x="176" y="101"/>
                  </a:lnTo>
                  <a:lnTo>
                    <a:pt x="178" y="105"/>
                  </a:lnTo>
                  <a:lnTo>
                    <a:pt x="178" y="105"/>
                  </a:lnTo>
                  <a:lnTo>
                    <a:pt x="176" y="106"/>
                  </a:lnTo>
                  <a:lnTo>
                    <a:pt x="172" y="106"/>
                  </a:lnTo>
                  <a:lnTo>
                    <a:pt x="164" y="106"/>
                  </a:lnTo>
                  <a:lnTo>
                    <a:pt x="159" y="106"/>
                  </a:lnTo>
                  <a:lnTo>
                    <a:pt x="151" y="106"/>
                  </a:lnTo>
                  <a:lnTo>
                    <a:pt x="151" y="106"/>
                  </a:lnTo>
                  <a:lnTo>
                    <a:pt x="144" y="108"/>
                  </a:lnTo>
                  <a:lnTo>
                    <a:pt x="138" y="110"/>
                  </a:lnTo>
                  <a:lnTo>
                    <a:pt x="130" y="112"/>
                  </a:lnTo>
                  <a:lnTo>
                    <a:pt x="123" y="114"/>
                  </a:lnTo>
                  <a:lnTo>
                    <a:pt x="123" y="114"/>
                  </a:lnTo>
                  <a:lnTo>
                    <a:pt x="130" y="118"/>
                  </a:lnTo>
                  <a:lnTo>
                    <a:pt x="134" y="122"/>
                  </a:lnTo>
                  <a:lnTo>
                    <a:pt x="136" y="123"/>
                  </a:lnTo>
                  <a:lnTo>
                    <a:pt x="136" y="123"/>
                  </a:lnTo>
                  <a:lnTo>
                    <a:pt x="136" y="123"/>
                  </a:lnTo>
                  <a:lnTo>
                    <a:pt x="136" y="123"/>
                  </a:lnTo>
                  <a:lnTo>
                    <a:pt x="134" y="123"/>
                  </a:lnTo>
                  <a:lnTo>
                    <a:pt x="134" y="123"/>
                  </a:lnTo>
                  <a:lnTo>
                    <a:pt x="138" y="129"/>
                  </a:lnTo>
                  <a:lnTo>
                    <a:pt x="142" y="133"/>
                  </a:lnTo>
                  <a:lnTo>
                    <a:pt x="147" y="135"/>
                  </a:lnTo>
                  <a:lnTo>
                    <a:pt x="153" y="137"/>
                  </a:lnTo>
                  <a:lnTo>
                    <a:pt x="153" y="137"/>
                  </a:lnTo>
                  <a:lnTo>
                    <a:pt x="149" y="137"/>
                  </a:lnTo>
                  <a:lnTo>
                    <a:pt x="145" y="137"/>
                  </a:lnTo>
                  <a:lnTo>
                    <a:pt x="140" y="137"/>
                  </a:lnTo>
                  <a:lnTo>
                    <a:pt x="134" y="135"/>
                  </a:lnTo>
                  <a:lnTo>
                    <a:pt x="125" y="129"/>
                  </a:lnTo>
                  <a:lnTo>
                    <a:pt x="117" y="123"/>
                  </a:lnTo>
                  <a:lnTo>
                    <a:pt x="117" y="123"/>
                  </a:lnTo>
                  <a:lnTo>
                    <a:pt x="117" y="125"/>
                  </a:lnTo>
                  <a:lnTo>
                    <a:pt x="117" y="125"/>
                  </a:lnTo>
                  <a:lnTo>
                    <a:pt x="104" y="120"/>
                  </a:lnTo>
                  <a:lnTo>
                    <a:pt x="96" y="116"/>
                  </a:lnTo>
                  <a:lnTo>
                    <a:pt x="87" y="114"/>
                  </a:lnTo>
                  <a:lnTo>
                    <a:pt x="79" y="114"/>
                  </a:lnTo>
                  <a:lnTo>
                    <a:pt x="75" y="114"/>
                  </a:lnTo>
                  <a:lnTo>
                    <a:pt x="72" y="114"/>
                  </a:lnTo>
                  <a:lnTo>
                    <a:pt x="70" y="116"/>
                  </a:lnTo>
                  <a:lnTo>
                    <a:pt x="68" y="118"/>
                  </a:lnTo>
                  <a:lnTo>
                    <a:pt x="68" y="120"/>
                  </a:lnTo>
                  <a:lnTo>
                    <a:pt x="70" y="123"/>
                  </a:lnTo>
                  <a:lnTo>
                    <a:pt x="70" y="123"/>
                  </a:lnTo>
                  <a:lnTo>
                    <a:pt x="72" y="127"/>
                  </a:lnTo>
                  <a:lnTo>
                    <a:pt x="75" y="129"/>
                  </a:lnTo>
                  <a:lnTo>
                    <a:pt x="81" y="133"/>
                  </a:lnTo>
                  <a:lnTo>
                    <a:pt x="87" y="137"/>
                  </a:lnTo>
                  <a:lnTo>
                    <a:pt x="93" y="140"/>
                  </a:lnTo>
                  <a:lnTo>
                    <a:pt x="93" y="140"/>
                  </a:lnTo>
                  <a:lnTo>
                    <a:pt x="104" y="152"/>
                  </a:lnTo>
                  <a:lnTo>
                    <a:pt x="111" y="157"/>
                  </a:lnTo>
                  <a:lnTo>
                    <a:pt x="115" y="165"/>
                  </a:lnTo>
                  <a:lnTo>
                    <a:pt x="115" y="165"/>
                  </a:lnTo>
                  <a:lnTo>
                    <a:pt x="113" y="167"/>
                  </a:lnTo>
                  <a:lnTo>
                    <a:pt x="110" y="167"/>
                  </a:lnTo>
                  <a:lnTo>
                    <a:pt x="106" y="167"/>
                  </a:lnTo>
                  <a:lnTo>
                    <a:pt x="102" y="167"/>
                  </a:lnTo>
                  <a:lnTo>
                    <a:pt x="93" y="165"/>
                  </a:lnTo>
                  <a:lnTo>
                    <a:pt x="85" y="163"/>
                  </a:lnTo>
                  <a:lnTo>
                    <a:pt x="85" y="163"/>
                  </a:lnTo>
                  <a:lnTo>
                    <a:pt x="81" y="165"/>
                  </a:lnTo>
                  <a:lnTo>
                    <a:pt x="77" y="165"/>
                  </a:lnTo>
                  <a:lnTo>
                    <a:pt x="72" y="167"/>
                  </a:lnTo>
                  <a:lnTo>
                    <a:pt x="66" y="171"/>
                  </a:lnTo>
                  <a:lnTo>
                    <a:pt x="62" y="171"/>
                  </a:lnTo>
                  <a:lnTo>
                    <a:pt x="60" y="171"/>
                  </a:lnTo>
                  <a:lnTo>
                    <a:pt x="60" y="171"/>
                  </a:lnTo>
                  <a:lnTo>
                    <a:pt x="57" y="173"/>
                  </a:lnTo>
                  <a:lnTo>
                    <a:pt x="57" y="174"/>
                  </a:lnTo>
                  <a:lnTo>
                    <a:pt x="57" y="178"/>
                  </a:lnTo>
                  <a:lnTo>
                    <a:pt x="58" y="184"/>
                  </a:lnTo>
                  <a:lnTo>
                    <a:pt x="60" y="188"/>
                  </a:lnTo>
                  <a:lnTo>
                    <a:pt x="60" y="188"/>
                  </a:lnTo>
                  <a:lnTo>
                    <a:pt x="64" y="190"/>
                  </a:lnTo>
                  <a:lnTo>
                    <a:pt x="68" y="192"/>
                  </a:lnTo>
                  <a:lnTo>
                    <a:pt x="77" y="193"/>
                  </a:lnTo>
                  <a:lnTo>
                    <a:pt x="77" y="193"/>
                  </a:lnTo>
                  <a:lnTo>
                    <a:pt x="79" y="195"/>
                  </a:lnTo>
                  <a:lnTo>
                    <a:pt x="81" y="197"/>
                  </a:lnTo>
                  <a:lnTo>
                    <a:pt x="81" y="201"/>
                  </a:lnTo>
                  <a:lnTo>
                    <a:pt x="81" y="203"/>
                  </a:lnTo>
                  <a:lnTo>
                    <a:pt x="81" y="203"/>
                  </a:lnTo>
                  <a:lnTo>
                    <a:pt x="79" y="205"/>
                  </a:lnTo>
                  <a:lnTo>
                    <a:pt x="77" y="207"/>
                  </a:lnTo>
                  <a:lnTo>
                    <a:pt x="74" y="207"/>
                  </a:lnTo>
                  <a:lnTo>
                    <a:pt x="68" y="205"/>
                  </a:lnTo>
                  <a:lnTo>
                    <a:pt x="60" y="203"/>
                  </a:lnTo>
                  <a:lnTo>
                    <a:pt x="49" y="199"/>
                  </a:lnTo>
                  <a:lnTo>
                    <a:pt x="47" y="199"/>
                  </a:lnTo>
                  <a:lnTo>
                    <a:pt x="45" y="199"/>
                  </a:lnTo>
                  <a:lnTo>
                    <a:pt x="45" y="199"/>
                  </a:lnTo>
                  <a:lnTo>
                    <a:pt x="45" y="207"/>
                  </a:lnTo>
                  <a:lnTo>
                    <a:pt x="49" y="212"/>
                  </a:lnTo>
                  <a:lnTo>
                    <a:pt x="49" y="216"/>
                  </a:lnTo>
                  <a:lnTo>
                    <a:pt x="53" y="222"/>
                  </a:lnTo>
                  <a:lnTo>
                    <a:pt x="53" y="222"/>
                  </a:lnTo>
                  <a:lnTo>
                    <a:pt x="45" y="224"/>
                  </a:lnTo>
                  <a:lnTo>
                    <a:pt x="38" y="226"/>
                  </a:lnTo>
                  <a:lnTo>
                    <a:pt x="30" y="227"/>
                  </a:lnTo>
                  <a:lnTo>
                    <a:pt x="23" y="231"/>
                  </a:lnTo>
                  <a:lnTo>
                    <a:pt x="23" y="231"/>
                  </a:lnTo>
                  <a:lnTo>
                    <a:pt x="28" y="237"/>
                  </a:lnTo>
                  <a:lnTo>
                    <a:pt x="32" y="243"/>
                  </a:lnTo>
                  <a:lnTo>
                    <a:pt x="38" y="246"/>
                  </a:lnTo>
                  <a:lnTo>
                    <a:pt x="45" y="250"/>
                  </a:lnTo>
                  <a:lnTo>
                    <a:pt x="45" y="250"/>
                  </a:lnTo>
                  <a:lnTo>
                    <a:pt x="49" y="250"/>
                  </a:lnTo>
                  <a:lnTo>
                    <a:pt x="53" y="252"/>
                  </a:lnTo>
                  <a:lnTo>
                    <a:pt x="58" y="250"/>
                  </a:lnTo>
                  <a:lnTo>
                    <a:pt x="64" y="250"/>
                  </a:lnTo>
                  <a:lnTo>
                    <a:pt x="72" y="250"/>
                  </a:lnTo>
                  <a:lnTo>
                    <a:pt x="72" y="250"/>
                  </a:lnTo>
                  <a:lnTo>
                    <a:pt x="72" y="250"/>
                  </a:lnTo>
                  <a:lnTo>
                    <a:pt x="72" y="250"/>
                  </a:lnTo>
                  <a:close/>
                </a:path>
              </a:pathLst>
            </a:custGeom>
            <a:solidFill>
              <a:schemeClr val="bg1">
                <a:lumMod val="85000"/>
              </a:schemeClr>
            </a:solidFill>
            <a:ln w="635" cap="rnd">
              <a:solidFill>
                <a:schemeClr val="bg1">
                  <a:alpha val="17000"/>
                </a:schemeClr>
              </a:solidFill>
            </a:ln>
          </p:spPr>
          <p:txBody>
            <a:bodyPr lIns="81617" tIns="40809" rIns="81617" bIns="40809"/>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55" name="Freeform 454">
              <a:extLst>
                <a:ext uri="{FF2B5EF4-FFF2-40B4-BE49-F238E27FC236}">
                  <a16:creationId xmlns:a16="http://schemas.microsoft.com/office/drawing/2014/main" id="{7772AA9B-7BF1-A241-82BF-1C8D5892BB67}"/>
                </a:ext>
              </a:extLst>
            </p:cNvPr>
            <p:cNvSpPr>
              <a:spLocks/>
            </p:cNvSpPr>
            <p:nvPr userDrawn="1"/>
          </p:nvSpPr>
          <p:spPr bwMode="auto">
            <a:xfrm>
              <a:off x="6797698" y="965653"/>
              <a:ext cx="655495" cy="332724"/>
            </a:xfrm>
            <a:custGeom>
              <a:avLst/>
              <a:gdLst>
                <a:gd name="T0" fmla="*/ 93 w 429"/>
                <a:gd name="T1" fmla="*/ 250 h 256"/>
                <a:gd name="T2" fmla="*/ 108 w 429"/>
                <a:gd name="T3" fmla="*/ 246 h 256"/>
                <a:gd name="T4" fmla="*/ 123 w 429"/>
                <a:gd name="T5" fmla="*/ 244 h 256"/>
                <a:gd name="T6" fmla="*/ 142 w 429"/>
                <a:gd name="T7" fmla="*/ 252 h 256"/>
                <a:gd name="T8" fmla="*/ 181 w 429"/>
                <a:gd name="T9" fmla="*/ 244 h 256"/>
                <a:gd name="T10" fmla="*/ 176 w 429"/>
                <a:gd name="T11" fmla="*/ 229 h 256"/>
                <a:gd name="T12" fmla="*/ 172 w 429"/>
                <a:gd name="T13" fmla="*/ 220 h 256"/>
                <a:gd name="T14" fmla="*/ 187 w 429"/>
                <a:gd name="T15" fmla="*/ 205 h 256"/>
                <a:gd name="T16" fmla="*/ 215 w 429"/>
                <a:gd name="T17" fmla="*/ 188 h 256"/>
                <a:gd name="T18" fmla="*/ 225 w 429"/>
                <a:gd name="T19" fmla="*/ 176 h 256"/>
                <a:gd name="T20" fmla="*/ 219 w 429"/>
                <a:gd name="T21" fmla="*/ 163 h 256"/>
                <a:gd name="T22" fmla="*/ 214 w 429"/>
                <a:gd name="T23" fmla="*/ 144 h 256"/>
                <a:gd name="T24" fmla="*/ 253 w 429"/>
                <a:gd name="T25" fmla="*/ 142 h 256"/>
                <a:gd name="T26" fmla="*/ 274 w 429"/>
                <a:gd name="T27" fmla="*/ 129 h 256"/>
                <a:gd name="T28" fmla="*/ 293 w 429"/>
                <a:gd name="T29" fmla="*/ 110 h 256"/>
                <a:gd name="T30" fmla="*/ 329 w 429"/>
                <a:gd name="T31" fmla="*/ 91 h 256"/>
                <a:gd name="T32" fmla="*/ 372 w 429"/>
                <a:gd name="T33" fmla="*/ 76 h 256"/>
                <a:gd name="T34" fmla="*/ 372 w 429"/>
                <a:gd name="T35" fmla="*/ 65 h 256"/>
                <a:gd name="T36" fmla="*/ 357 w 429"/>
                <a:gd name="T37" fmla="*/ 59 h 256"/>
                <a:gd name="T38" fmla="*/ 412 w 429"/>
                <a:gd name="T39" fmla="*/ 46 h 256"/>
                <a:gd name="T40" fmla="*/ 427 w 429"/>
                <a:gd name="T41" fmla="*/ 29 h 256"/>
                <a:gd name="T42" fmla="*/ 399 w 429"/>
                <a:gd name="T43" fmla="*/ 18 h 256"/>
                <a:gd name="T44" fmla="*/ 365 w 429"/>
                <a:gd name="T45" fmla="*/ 10 h 256"/>
                <a:gd name="T46" fmla="*/ 342 w 429"/>
                <a:gd name="T47" fmla="*/ 16 h 256"/>
                <a:gd name="T48" fmla="*/ 321 w 429"/>
                <a:gd name="T49" fmla="*/ 6 h 256"/>
                <a:gd name="T50" fmla="*/ 278 w 429"/>
                <a:gd name="T51" fmla="*/ 6 h 256"/>
                <a:gd name="T52" fmla="*/ 253 w 429"/>
                <a:gd name="T53" fmla="*/ 18 h 256"/>
                <a:gd name="T54" fmla="*/ 217 w 429"/>
                <a:gd name="T55" fmla="*/ 6 h 256"/>
                <a:gd name="T56" fmla="*/ 204 w 429"/>
                <a:gd name="T57" fmla="*/ 19 h 256"/>
                <a:gd name="T58" fmla="*/ 183 w 429"/>
                <a:gd name="T59" fmla="*/ 10 h 256"/>
                <a:gd name="T60" fmla="*/ 153 w 429"/>
                <a:gd name="T61" fmla="*/ 16 h 256"/>
                <a:gd name="T62" fmla="*/ 134 w 429"/>
                <a:gd name="T63" fmla="*/ 21 h 256"/>
                <a:gd name="T64" fmla="*/ 134 w 429"/>
                <a:gd name="T65" fmla="*/ 38 h 256"/>
                <a:gd name="T66" fmla="*/ 113 w 429"/>
                <a:gd name="T67" fmla="*/ 38 h 256"/>
                <a:gd name="T68" fmla="*/ 70 w 429"/>
                <a:gd name="T69" fmla="*/ 33 h 256"/>
                <a:gd name="T70" fmla="*/ 26 w 429"/>
                <a:gd name="T71" fmla="*/ 52 h 256"/>
                <a:gd name="T72" fmla="*/ 2 w 429"/>
                <a:gd name="T73" fmla="*/ 57 h 256"/>
                <a:gd name="T74" fmla="*/ 19 w 429"/>
                <a:gd name="T75" fmla="*/ 72 h 256"/>
                <a:gd name="T76" fmla="*/ 43 w 429"/>
                <a:gd name="T77" fmla="*/ 99 h 256"/>
                <a:gd name="T78" fmla="*/ 64 w 429"/>
                <a:gd name="T79" fmla="*/ 95 h 256"/>
                <a:gd name="T80" fmla="*/ 70 w 429"/>
                <a:gd name="T81" fmla="*/ 101 h 256"/>
                <a:gd name="T82" fmla="*/ 96 w 429"/>
                <a:gd name="T83" fmla="*/ 99 h 256"/>
                <a:gd name="T84" fmla="*/ 132 w 429"/>
                <a:gd name="T85" fmla="*/ 93 h 256"/>
                <a:gd name="T86" fmla="*/ 191 w 429"/>
                <a:gd name="T87" fmla="*/ 72 h 256"/>
                <a:gd name="T88" fmla="*/ 187 w 429"/>
                <a:gd name="T89" fmla="*/ 86 h 256"/>
                <a:gd name="T90" fmla="*/ 166 w 429"/>
                <a:gd name="T91" fmla="*/ 97 h 256"/>
                <a:gd name="T92" fmla="*/ 164 w 429"/>
                <a:gd name="T93" fmla="*/ 106 h 256"/>
                <a:gd name="T94" fmla="*/ 123 w 429"/>
                <a:gd name="T95" fmla="*/ 114 h 256"/>
                <a:gd name="T96" fmla="*/ 134 w 429"/>
                <a:gd name="T97" fmla="*/ 123 h 256"/>
                <a:gd name="T98" fmla="*/ 140 w 429"/>
                <a:gd name="T99" fmla="*/ 137 h 256"/>
                <a:gd name="T100" fmla="*/ 96 w 429"/>
                <a:gd name="T101" fmla="*/ 116 h 256"/>
                <a:gd name="T102" fmla="*/ 70 w 429"/>
                <a:gd name="T103" fmla="*/ 123 h 256"/>
                <a:gd name="T104" fmla="*/ 104 w 429"/>
                <a:gd name="T105" fmla="*/ 152 h 256"/>
                <a:gd name="T106" fmla="*/ 93 w 429"/>
                <a:gd name="T107" fmla="*/ 165 h 256"/>
                <a:gd name="T108" fmla="*/ 60 w 429"/>
                <a:gd name="T109" fmla="*/ 171 h 256"/>
                <a:gd name="T110" fmla="*/ 64 w 429"/>
                <a:gd name="T111" fmla="*/ 190 h 256"/>
                <a:gd name="T112" fmla="*/ 81 w 429"/>
                <a:gd name="T113" fmla="*/ 203 h 256"/>
                <a:gd name="T114" fmla="*/ 45 w 429"/>
                <a:gd name="T115" fmla="*/ 199 h 256"/>
                <a:gd name="T116" fmla="*/ 38 w 429"/>
                <a:gd name="T117" fmla="*/ 226 h 256"/>
                <a:gd name="T118" fmla="*/ 45 w 429"/>
                <a:gd name="T119" fmla="*/ 250 h 256"/>
                <a:gd name="T120" fmla="*/ 72 w 429"/>
                <a:gd name="T121" fmla="*/ 250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29" h="256">
                  <a:moveTo>
                    <a:pt x="72" y="250"/>
                  </a:moveTo>
                  <a:lnTo>
                    <a:pt x="72" y="250"/>
                  </a:lnTo>
                  <a:lnTo>
                    <a:pt x="83" y="252"/>
                  </a:lnTo>
                  <a:lnTo>
                    <a:pt x="89" y="252"/>
                  </a:lnTo>
                  <a:lnTo>
                    <a:pt x="93" y="252"/>
                  </a:lnTo>
                  <a:lnTo>
                    <a:pt x="93" y="252"/>
                  </a:lnTo>
                  <a:lnTo>
                    <a:pt x="93" y="250"/>
                  </a:lnTo>
                  <a:lnTo>
                    <a:pt x="93" y="250"/>
                  </a:lnTo>
                  <a:lnTo>
                    <a:pt x="91" y="248"/>
                  </a:lnTo>
                  <a:lnTo>
                    <a:pt x="91" y="248"/>
                  </a:lnTo>
                  <a:lnTo>
                    <a:pt x="94" y="248"/>
                  </a:lnTo>
                  <a:lnTo>
                    <a:pt x="98" y="248"/>
                  </a:lnTo>
                  <a:lnTo>
                    <a:pt x="102" y="248"/>
                  </a:lnTo>
                  <a:lnTo>
                    <a:pt x="104" y="248"/>
                  </a:lnTo>
                  <a:lnTo>
                    <a:pt x="104" y="248"/>
                  </a:lnTo>
                  <a:lnTo>
                    <a:pt x="108" y="246"/>
                  </a:lnTo>
                  <a:lnTo>
                    <a:pt x="108" y="244"/>
                  </a:lnTo>
                  <a:lnTo>
                    <a:pt x="108" y="244"/>
                  </a:lnTo>
                  <a:lnTo>
                    <a:pt x="108" y="244"/>
                  </a:lnTo>
                  <a:lnTo>
                    <a:pt x="113" y="244"/>
                  </a:lnTo>
                  <a:lnTo>
                    <a:pt x="115" y="246"/>
                  </a:lnTo>
                  <a:lnTo>
                    <a:pt x="115" y="246"/>
                  </a:lnTo>
                  <a:lnTo>
                    <a:pt x="119" y="246"/>
                  </a:lnTo>
                  <a:lnTo>
                    <a:pt x="123" y="244"/>
                  </a:lnTo>
                  <a:lnTo>
                    <a:pt x="130" y="243"/>
                  </a:lnTo>
                  <a:lnTo>
                    <a:pt x="140" y="243"/>
                  </a:lnTo>
                  <a:lnTo>
                    <a:pt x="142" y="243"/>
                  </a:lnTo>
                  <a:lnTo>
                    <a:pt x="145" y="243"/>
                  </a:lnTo>
                  <a:lnTo>
                    <a:pt x="145" y="243"/>
                  </a:lnTo>
                  <a:lnTo>
                    <a:pt x="142" y="244"/>
                  </a:lnTo>
                  <a:lnTo>
                    <a:pt x="142" y="248"/>
                  </a:lnTo>
                  <a:lnTo>
                    <a:pt x="142" y="252"/>
                  </a:lnTo>
                  <a:lnTo>
                    <a:pt x="144" y="254"/>
                  </a:lnTo>
                  <a:lnTo>
                    <a:pt x="144" y="254"/>
                  </a:lnTo>
                  <a:lnTo>
                    <a:pt x="145" y="256"/>
                  </a:lnTo>
                  <a:lnTo>
                    <a:pt x="149" y="256"/>
                  </a:lnTo>
                  <a:lnTo>
                    <a:pt x="157" y="254"/>
                  </a:lnTo>
                  <a:lnTo>
                    <a:pt x="168" y="248"/>
                  </a:lnTo>
                  <a:lnTo>
                    <a:pt x="168" y="248"/>
                  </a:lnTo>
                  <a:lnTo>
                    <a:pt x="181" y="244"/>
                  </a:lnTo>
                  <a:lnTo>
                    <a:pt x="189" y="243"/>
                  </a:lnTo>
                  <a:lnTo>
                    <a:pt x="193" y="241"/>
                  </a:lnTo>
                  <a:lnTo>
                    <a:pt x="195" y="237"/>
                  </a:lnTo>
                  <a:lnTo>
                    <a:pt x="195" y="237"/>
                  </a:lnTo>
                  <a:lnTo>
                    <a:pt x="191" y="233"/>
                  </a:lnTo>
                  <a:lnTo>
                    <a:pt x="187" y="231"/>
                  </a:lnTo>
                  <a:lnTo>
                    <a:pt x="181" y="229"/>
                  </a:lnTo>
                  <a:lnTo>
                    <a:pt x="176" y="229"/>
                  </a:lnTo>
                  <a:lnTo>
                    <a:pt x="176" y="229"/>
                  </a:lnTo>
                  <a:lnTo>
                    <a:pt x="176" y="229"/>
                  </a:lnTo>
                  <a:lnTo>
                    <a:pt x="174" y="227"/>
                  </a:lnTo>
                  <a:lnTo>
                    <a:pt x="174" y="227"/>
                  </a:lnTo>
                  <a:lnTo>
                    <a:pt x="174" y="224"/>
                  </a:lnTo>
                  <a:lnTo>
                    <a:pt x="172" y="222"/>
                  </a:lnTo>
                  <a:lnTo>
                    <a:pt x="172" y="222"/>
                  </a:lnTo>
                  <a:lnTo>
                    <a:pt x="172" y="220"/>
                  </a:lnTo>
                  <a:lnTo>
                    <a:pt x="174" y="218"/>
                  </a:lnTo>
                  <a:lnTo>
                    <a:pt x="176" y="218"/>
                  </a:lnTo>
                  <a:lnTo>
                    <a:pt x="185" y="214"/>
                  </a:lnTo>
                  <a:lnTo>
                    <a:pt x="185" y="214"/>
                  </a:lnTo>
                  <a:lnTo>
                    <a:pt x="187" y="212"/>
                  </a:lnTo>
                  <a:lnTo>
                    <a:pt x="187" y="210"/>
                  </a:lnTo>
                  <a:lnTo>
                    <a:pt x="187" y="207"/>
                  </a:lnTo>
                  <a:lnTo>
                    <a:pt x="187" y="205"/>
                  </a:lnTo>
                  <a:lnTo>
                    <a:pt x="187" y="201"/>
                  </a:lnTo>
                  <a:lnTo>
                    <a:pt x="187" y="201"/>
                  </a:lnTo>
                  <a:lnTo>
                    <a:pt x="189" y="199"/>
                  </a:lnTo>
                  <a:lnTo>
                    <a:pt x="193" y="197"/>
                  </a:lnTo>
                  <a:lnTo>
                    <a:pt x="200" y="195"/>
                  </a:lnTo>
                  <a:lnTo>
                    <a:pt x="200" y="195"/>
                  </a:lnTo>
                  <a:lnTo>
                    <a:pt x="206" y="193"/>
                  </a:lnTo>
                  <a:lnTo>
                    <a:pt x="215" y="188"/>
                  </a:lnTo>
                  <a:lnTo>
                    <a:pt x="219" y="186"/>
                  </a:lnTo>
                  <a:lnTo>
                    <a:pt x="223" y="184"/>
                  </a:lnTo>
                  <a:lnTo>
                    <a:pt x="223" y="182"/>
                  </a:lnTo>
                  <a:lnTo>
                    <a:pt x="223" y="180"/>
                  </a:lnTo>
                  <a:lnTo>
                    <a:pt x="219" y="178"/>
                  </a:lnTo>
                  <a:lnTo>
                    <a:pt x="219" y="178"/>
                  </a:lnTo>
                  <a:lnTo>
                    <a:pt x="223" y="176"/>
                  </a:lnTo>
                  <a:lnTo>
                    <a:pt x="225" y="176"/>
                  </a:lnTo>
                  <a:lnTo>
                    <a:pt x="229" y="176"/>
                  </a:lnTo>
                  <a:lnTo>
                    <a:pt x="229" y="176"/>
                  </a:lnTo>
                  <a:lnTo>
                    <a:pt x="229" y="174"/>
                  </a:lnTo>
                  <a:lnTo>
                    <a:pt x="231" y="171"/>
                  </a:lnTo>
                  <a:lnTo>
                    <a:pt x="231" y="171"/>
                  </a:lnTo>
                  <a:lnTo>
                    <a:pt x="229" y="169"/>
                  </a:lnTo>
                  <a:lnTo>
                    <a:pt x="223" y="165"/>
                  </a:lnTo>
                  <a:lnTo>
                    <a:pt x="219" y="163"/>
                  </a:lnTo>
                  <a:lnTo>
                    <a:pt x="217" y="161"/>
                  </a:lnTo>
                  <a:lnTo>
                    <a:pt x="217" y="161"/>
                  </a:lnTo>
                  <a:lnTo>
                    <a:pt x="215" y="159"/>
                  </a:lnTo>
                  <a:lnTo>
                    <a:pt x="215" y="157"/>
                  </a:lnTo>
                  <a:lnTo>
                    <a:pt x="217" y="152"/>
                  </a:lnTo>
                  <a:lnTo>
                    <a:pt x="217" y="148"/>
                  </a:lnTo>
                  <a:lnTo>
                    <a:pt x="215" y="146"/>
                  </a:lnTo>
                  <a:lnTo>
                    <a:pt x="214" y="144"/>
                  </a:lnTo>
                  <a:lnTo>
                    <a:pt x="214" y="144"/>
                  </a:lnTo>
                  <a:lnTo>
                    <a:pt x="217" y="142"/>
                  </a:lnTo>
                  <a:lnTo>
                    <a:pt x="223" y="142"/>
                  </a:lnTo>
                  <a:lnTo>
                    <a:pt x="234" y="142"/>
                  </a:lnTo>
                  <a:lnTo>
                    <a:pt x="244" y="142"/>
                  </a:lnTo>
                  <a:lnTo>
                    <a:pt x="249" y="144"/>
                  </a:lnTo>
                  <a:lnTo>
                    <a:pt x="253" y="142"/>
                  </a:lnTo>
                  <a:lnTo>
                    <a:pt x="253" y="142"/>
                  </a:lnTo>
                  <a:lnTo>
                    <a:pt x="255" y="140"/>
                  </a:lnTo>
                  <a:lnTo>
                    <a:pt x="255" y="137"/>
                  </a:lnTo>
                  <a:lnTo>
                    <a:pt x="255" y="137"/>
                  </a:lnTo>
                  <a:lnTo>
                    <a:pt x="253" y="137"/>
                  </a:lnTo>
                  <a:lnTo>
                    <a:pt x="253" y="137"/>
                  </a:lnTo>
                  <a:lnTo>
                    <a:pt x="261" y="135"/>
                  </a:lnTo>
                  <a:lnTo>
                    <a:pt x="265" y="133"/>
                  </a:lnTo>
                  <a:lnTo>
                    <a:pt x="274" y="129"/>
                  </a:lnTo>
                  <a:lnTo>
                    <a:pt x="293" y="118"/>
                  </a:lnTo>
                  <a:lnTo>
                    <a:pt x="293" y="118"/>
                  </a:lnTo>
                  <a:lnTo>
                    <a:pt x="293" y="116"/>
                  </a:lnTo>
                  <a:lnTo>
                    <a:pt x="293" y="114"/>
                  </a:lnTo>
                  <a:lnTo>
                    <a:pt x="291" y="114"/>
                  </a:lnTo>
                  <a:lnTo>
                    <a:pt x="289" y="112"/>
                  </a:lnTo>
                  <a:lnTo>
                    <a:pt x="289" y="112"/>
                  </a:lnTo>
                  <a:lnTo>
                    <a:pt x="293" y="110"/>
                  </a:lnTo>
                  <a:lnTo>
                    <a:pt x="297" y="108"/>
                  </a:lnTo>
                  <a:lnTo>
                    <a:pt x="304" y="105"/>
                  </a:lnTo>
                  <a:lnTo>
                    <a:pt x="314" y="103"/>
                  </a:lnTo>
                  <a:lnTo>
                    <a:pt x="318" y="101"/>
                  </a:lnTo>
                  <a:lnTo>
                    <a:pt x="321" y="99"/>
                  </a:lnTo>
                  <a:lnTo>
                    <a:pt x="321" y="99"/>
                  </a:lnTo>
                  <a:lnTo>
                    <a:pt x="327" y="95"/>
                  </a:lnTo>
                  <a:lnTo>
                    <a:pt x="329" y="91"/>
                  </a:lnTo>
                  <a:lnTo>
                    <a:pt x="333" y="87"/>
                  </a:lnTo>
                  <a:lnTo>
                    <a:pt x="338" y="86"/>
                  </a:lnTo>
                  <a:lnTo>
                    <a:pt x="338" y="86"/>
                  </a:lnTo>
                  <a:lnTo>
                    <a:pt x="348" y="82"/>
                  </a:lnTo>
                  <a:lnTo>
                    <a:pt x="359" y="80"/>
                  </a:lnTo>
                  <a:lnTo>
                    <a:pt x="359" y="80"/>
                  </a:lnTo>
                  <a:lnTo>
                    <a:pt x="365" y="78"/>
                  </a:lnTo>
                  <a:lnTo>
                    <a:pt x="372" y="76"/>
                  </a:lnTo>
                  <a:lnTo>
                    <a:pt x="374" y="74"/>
                  </a:lnTo>
                  <a:lnTo>
                    <a:pt x="376" y="72"/>
                  </a:lnTo>
                  <a:lnTo>
                    <a:pt x="378" y="70"/>
                  </a:lnTo>
                  <a:lnTo>
                    <a:pt x="380" y="67"/>
                  </a:lnTo>
                  <a:lnTo>
                    <a:pt x="380" y="67"/>
                  </a:lnTo>
                  <a:lnTo>
                    <a:pt x="382" y="65"/>
                  </a:lnTo>
                  <a:lnTo>
                    <a:pt x="382" y="65"/>
                  </a:lnTo>
                  <a:lnTo>
                    <a:pt x="372" y="65"/>
                  </a:lnTo>
                  <a:lnTo>
                    <a:pt x="361" y="65"/>
                  </a:lnTo>
                  <a:lnTo>
                    <a:pt x="353" y="65"/>
                  </a:lnTo>
                  <a:lnTo>
                    <a:pt x="348" y="63"/>
                  </a:lnTo>
                  <a:lnTo>
                    <a:pt x="344" y="63"/>
                  </a:lnTo>
                  <a:lnTo>
                    <a:pt x="344" y="63"/>
                  </a:lnTo>
                  <a:lnTo>
                    <a:pt x="348" y="61"/>
                  </a:lnTo>
                  <a:lnTo>
                    <a:pt x="352" y="59"/>
                  </a:lnTo>
                  <a:lnTo>
                    <a:pt x="357" y="59"/>
                  </a:lnTo>
                  <a:lnTo>
                    <a:pt x="369" y="57"/>
                  </a:lnTo>
                  <a:lnTo>
                    <a:pt x="369" y="57"/>
                  </a:lnTo>
                  <a:lnTo>
                    <a:pt x="380" y="55"/>
                  </a:lnTo>
                  <a:lnTo>
                    <a:pt x="389" y="52"/>
                  </a:lnTo>
                  <a:lnTo>
                    <a:pt x="389" y="52"/>
                  </a:lnTo>
                  <a:lnTo>
                    <a:pt x="401" y="50"/>
                  </a:lnTo>
                  <a:lnTo>
                    <a:pt x="406" y="48"/>
                  </a:lnTo>
                  <a:lnTo>
                    <a:pt x="412" y="46"/>
                  </a:lnTo>
                  <a:lnTo>
                    <a:pt x="412" y="46"/>
                  </a:lnTo>
                  <a:lnTo>
                    <a:pt x="418" y="42"/>
                  </a:lnTo>
                  <a:lnTo>
                    <a:pt x="422" y="38"/>
                  </a:lnTo>
                  <a:lnTo>
                    <a:pt x="425" y="36"/>
                  </a:lnTo>
                  <a:lnTo>
                    <a:pt x="429" y="35"/>
                  </a:lnTo>
                  <a:lnTo>
                    <a:pt x="429" y="35"/>
                  </a:lnTo>
                  <a:lnTo>
                    <a:pt x="429" y="31"/>
                  </a:lnTo>
                  <a:lnTo>
                    <a:pt x="427" y="29"/>
                  </a:lnTo>
                  <a:lnTo>
                    <a:pt x="425" y="27"/>
                  </a:lnTo>
                  <a:lnTo>
                    <a:pt x="423" y="27"/>
                  </a:lnTo>
                  <a:lnTo>
                    <a:pt x="418" y="25"/>
                  </a:lnTo>
                  <a:lnTo>
                    <a:pt x="412" y="23"/>
                  </a:lnTo>
                  <a:lnTo>
                    <a:pt x="406" y="23"/>
                  </a:lnTo>
                  <a:lnTo>
                    <a:pt x="403" y="21"/>
                  </a:lnTo>
                  <a:lnTo>
                    <a:pt x="401" y="19"/>
                  </a:lnTo>
                  <a:lnTo>
                    <a:pt x="399" y="18"/>
                  </a:lnTo>
                  <a:lnTo>
                    <a:pt x="399" y="14"/>
                  </a:lnTo>
                  <a:lnTo>
                    <a:pt x="399" y="10"/>
                  </a:lnTo>
                  <a:lnTo>
                    <a:pt x="399" y="10"/>
                  </a:lnTo>
                  <a:lnTo>
                    <a:pt x="391" y="10"/>
                  </a:lnTo>
                  <a:lnTo>
                    <a:pt x="384" y="8"/>
                  </a:lnTo>
                  <a:lnTo>
                    <a:pt x="367" y="10"/>
                  </a:lnTo>
                  <a:lnTo>
                    <a:pt x="367" y="10"/>
                  </a:lnTo>
                  <a:lnTo>
                    <a:pt x="365" y="10"/>
                  </a:lnTo>
                  <a:lnTo>
                    <a:pt x="361" y="12"/>
                  </a:lnTo>
                  <a:lnTo>
                    <a:pt x="353" y="16"/>
                  </a:lnTo>
                  <a:lnTo>
                    <a:pt x="346" y="18"/>
                  </a:lnTo>
                  <a:lnTo>
                    <a:pt x="344" y="19"/>
                  </a:lnTo>
                  <a:lnTo>
                    <a:pt x="340" y="19"/>
                  </a:lnTo>
                  <a:lnTo>
                    <a:pt x="340" y="19"/>
                  </a:lnTo>
                  <a:lnTo>
                    <a:pt x="340" y="18"/>
                  </a:lnTo>
                  <a:lnTo>
                    <a:pt x="342" y="16"/>
                  </a:lnTo>
                  <a:lnTo>
                    <a:pt x="344" y="12"/>
                  </a:lnTo>
                  <a:lnTo>
                    <a:pt x="350" y="10"/>
                  </a:lnTo>
                  <a:lnTo>
                    <a:pt x="350" y="10"/>
                  </a:lnTo>
                  <a:lnTo>
                    <a:pt x="348" y="6"/>
                  </a:lnTo>
                  <a:lnTo>
                    <a:pt x="344" y="6"/>
                  </a:lnTo>
                  <a:lnTo>
                    <a:pt x="338" y="6"/>
                  </a:lnTo>
                  <a:lnTo>
                    <a:pt x="333" y="6"/>
                  </a:lnTo>
                  <a:lnTo>
                    <a:pt x="321" y="6"/>
                  </a:lnTo>
                  <a:lnTo>
                    <a:pt x="314" y="6"/>
                  </a:lnTo>
                  <a:lnTo>
                    <a:pt x="314" y="6"/>
                  </a:lnTo>
                  <a:lnTo>
                    <a:pt x="304" y="4"/>
                  </a:lnTo>
                  <a:lnTo>
                    <a:pt x="295" y="2"/>
                  </a:lnTo>
                  <a:lnTo>
                    <a:pt x="287" y="0"/>
                  </a:lnTo>
                  <a:lnTo>
                    <a:pt x="278" y="0"/>
                  </a:lnTo>
                  <a:lnTo>
                    <a:pt x="278" y="0"/>
                  </a:lnTo>
                  <a:lnTo>
                    <a:pt x="278" y="6"/>
                  </a:lnTo>
                  <a:lnTo>
                    <a:pt x="278" y="6"/>
                  </a:lnTo>
                  <a:lnTo>
                    <a:pt x="268" y="6"/>
                  </a:lnTo>
                  <a:lnTo>
                    <a:pt x="261" y="6"/>
                  </a:lnTo>
                  <a:lnTo>
                    <a:pt x="255" y="6"/>
                  </a:lnTo>
                  <a:lnTo>
                    <a:pt x="253" y="8"/>
                  </a:lnTo>
                  <a:lnTo>
                    <a:pt x="251" y="10"/>
                  </a:lnTo>
                  <a:lnTo>
                    <a:pt x="251" y="12"/>
                  </a:lnTo>
                  <a:lnTo>
                    <a:pt x="253" y="18"/>
                  </a:lnTo>
                  <a:lnTo>
                    <a:pt x="253" y="18"/>
                  </a:lnTo>
                  <a:lnTo>
                    <a:pt x="249" y="14"/>
                  </a:lnTo>
                  <a:lnTo>
                    <a:pt x="242" y="12"/>
                  </a:lnTo>
                  <a:lnTo>
                    <a:pt x="238" y="8"/>
                  </a:lnTo>
                  <a:lnTo>
                    <a:pt x="232" y="6"/>
                  </a:lnTo>
                  <a:lnTo>
                    <a:pt x="232" y="6"/>
                  </a:lnTo>
                  <a:lnTo>
                    <a:pt x="225" y="6"/>
                  </a:lnTo>
                  <a:lnTo>
                    <a:pt x="217" y="6"/>
                  </a:lnTo>
                  <a:lnTo>
                    <a:pt x="208" y="6"/>
                  </a:lnTo>
                  <a:lnTo>
                    <a:pt x="202" y="8"/>
                  </a:lnTo>
                  <a:lnTo>
                    <a:pt x="202" y="8"/>
                  </a:lnTo>
                  <a:lnTo>
                    <a:pt x="204" y="14"/>
                  </a:lnTo>
                  <a:lnTo>
                    <a:pt x="206" y="19"/>
                  </a:lnTo>
                  <a:lnTo>
                    <a:pt x="206" y="19"/>
                  </a:lnTo>
                  <a:lnTo>
                    <a:pt x="204" y="19"/>
                  </a:lnTo>
                  <a:lnTo>
                    <a:pt x="204" y="19"/>
                  </a:lnTo>
                  <a:lnTo>
                    <a:pt x="202" y="18"/>
                  </a:lnTo>
                  <a:lnTo>
                    <a:pt x="198" y="16"/>
                  </a:lnTo>
                  <a:lnTo>
                    <a:pt x="197" y="12"/>
                  </a:lnTo>
                  <a:lnTo>
                    <a:pt x="197" y="12"/>
                  </a:lnTo>
                  <a:lnTo>
                    <a:pt x="195" y="12"/>
                  </a:lnTo>
                  <a:lnTo>
                    <a:pt x="191" y="12"/>
                  </a:lnTo>
                  <a:lnTo>
                    <a:pt x="183" y="10"/>
                  </a:lnTo>
                  <a:lnTo>
                    <a:pt x="183" y="10"/>
                  </a:lnTo>
                  <a:lnTo>
                    <a:pt x="168" y="10"/>
                  </a:lnTo>
                  <a:lnTo>
                    <a:pt x="161" y="8"/>
                  </a:lnTo>
                  <a:lnTo>
                    <a:pt x="151" y="8"/>
                  </a:lnTo>
                  <a:lnTo>
                    <a:pt x="151" y="8"/>
                  </a:lnTo>
                  <a:lnTo>
                    <a:pt x="153" y="14"/>
                  </a:lnTo>
                  <a:lnTo>
                    <a:pt x="155" y="18"/>
                  </a:lnTo>
                  <a:lnTo>
                    <a:pt x="155" y="18"/>
                  </a:lnTo>
                  <a:lnTo>
                    <a:pt x="153" y="16"/>
                  </a:lnTo>
                  <a:lnTo>
                    <a:pt x="149" y="16"/>
                  </a:lnTo>
                  <a:lnTo>
                    <a:pt x="145" y="14"/>
                  </a:lnTo>
                  <a:lnTo>
                    <a:pt x="142" y="14"/>
                  </a:lnTo>
                  <a:lnTo>
                    <a:pt x="142" y="14"/>
                  </a:lnTo>
                  <a:lnTo>
                    <a:pt x="142" y="18"/>
                  </a:lnTo>
                  <a:lnTo>
                    <a:pt x="140" y="23"/>
                  </a:lnTo>
                  <a:lnTo>
                    <a:pt x="140" y="23"/>
                  </a:lnTo>
                  <a:lnTo>
                    <a:pt x="134" y="21"/>
                  </a:lnTo>
                  <a:lnTo>
                    <a:pt x="130" y="23"/>
                  </a:lnTo>
                  <a:lnTo>
                    <a:pt x="128" y="23"/>
                  </a:lnTo>
                  <a:lnTo>
                    <a:pt x="127" y="25"/>
                  </a:lnTo>
                  <a:lnTo>
                    <a:pt x="127" y="29"/>
                  </a:lnTo>
                  <a:lnTo>
                    <a:pt x="125" y="33"/>
                  </a:lnTo>
                  <a:lnTo>
                    <a:pt x="125" y="33"/>
                  </a:lnTo>
                  <a:lnTo>
                    <a:pt x="130" y="35"/>
                  </a:lnTo>
                  <a:lnTo>
                    <a:pt x="134" y="38"/>
                  </a:lnTo>
                  <a:lnTo>
                    <a:pt x="134" y="38"/>
                  </a:lnTo>
                  <a:lnTo>
                    <a:pt x="132" y="38"/>
                  </a:lnTo>
                  <a:lnTo>
                    <a:pt x="128" y="38"/>
                  </a:lnTo>
                  <a:lnTo>
                    <a:pt x="123" y="40"/>
                  </a:lnTo>
                  <a:lnTo>
                    <a:pt x="121" y="40"/>
                  </a:lnTo>
                  <a:lnTo>
                    <a:pt x="121" y="40"/>
                  </a:lnTo>
                  <a:lnTo>
                    <a:pt x="115" y="38"/>
                  </a:lnTo>
                  <a:lnTo>
                    <a:pt x="113" y="38"/>
                  </a:lnTo>
                  <a:lnTo>
                    <a:pt x="104" y="35"/>
                  </a:lnTo>
                  <a:lnTo>
                    <a:pt x="104" y="35"/>
                  </a:lnTo>
                  <a:lnTo>
                    <a:pt x="96" y="33"/>
                  </a:lnTo>
                  <a:lnTo>
                    <a:pt x="87" y="31"/>
                  </a:lnTo>
                  <a:lnTo>
                    <a:pt x="77" y="31"/>
                  </a:lnTo>
                  <a:lnTo>
                    <a:pt x="74" y="33"/>
                  </a:lnTo>
                  <a:lnTo>
                    <a:pt x="70" y="33"/>
                  </a:lnTo>
                  <a:lnTo>
                    <a:pt x="70" y="33"/>
                  </a:lnTo>
                  <a:lnTo>
                    <a:pt x="70" y="38"/>
                  </a:lnTo>
                  <a:lnTo>
                    <a:pt x="70" y="42"/>
                  </a:lnTo>
                  <a:lnTo>
                    <a:pt x="70" y="42"/>
                  </a:lnTo>
                  <a:lnTo>
                    <a:pt x="49" y="44"/>
                  </a:lnTo>
                  <a:lnTo>
                    <a:pt x="38" y="46"/>
                  </a:lnTo>
                  <a:lnTo>
                    <a:pt x="28" y="50"/>
                  </a:lnTo>
                  <a:lnTo>
                    <a:pt x="28" y="50"/>
                  </a:lnTo>
                  <a:lnTo>
                    <a:pt x="26" y="52"/>
                  </a:lnTo>
                  <a:lnTo>
                    <a:pt x="24" y="53"/>
                  </a:lnTo>
                  <a:lnTo>
                    <a:pt x="23" y="53"/>
                  </a:lnTo>
                  <a:lnTo>
                    <a:pt x="17" y="53"/>
                  </a:lnTo>
                  <a:lnTo>
                    <a:pt x="11" y="52"/>
                  </a:lnTo>
                  <a:lnTo>
                    <a:pt x="4" y="52"/>
                  </a:lnTo>
                  <a:lnTo>
                    <a:pt x="4" y="52"/>
                  </a:lnTo>
                  <a:lnTo>
                    <a:pt x="4" y="55"/>
                  </a:lnTo>
                  <a:lnTo>
                    <a:pt x="2" y="57"/>
                  </a:lnTo>
                  <a:lnTo>
                    <a:pt x="0" y="61"/>
                  </a:lnTo>
                  <a:lnTo>
                    <a:pt x="0" y="63"/>
                  </a:lnTo>
                  <a:lnTo>
                    <a:pt x="0" y="63"/>
                  </a:lnTo>
                  <a:lnTo>
                    <a:pt x="4" y="69"/>
                  </a:lnTo>
                  <a:lnTo>
                    <a:pt x="7" y="70"/>
                  </a:lnTo>
                  <a:lnTo>
                    <a:pt x="11" y="72"/>
                  </a:lnTo>
                  <a:lnTo>
                    <a:pt x="19" y="72"/>
                  </a:lnTo>
                  <a:lnTo>
                    <a:pt x="19" y="72"/>
                  </a:lnTo>
                  <a:lnTo>
                    <a:pt x="17" y="76"/>
                  </a:lnTo>
                  <a:lnTo>
                    <a:pt x="17" y="80"/>
                  </a:lnTo>
                  <a:lnTo>
                    <a:pt x="17" y="84"/>
                  </a:lnTo>
                  <a:lnTo>
                    <a:pt x="19" y="86"/>
                  </a:lnTo>
                  <a:lnTo>
                    <a:pt x="23" y="89"/>
                  </a:lnTo>
                  <a:lnTo>
                    <a:pt x="26" y="91"/>
                  </a:lnTo>
                  <a:lnTo>
                    <a:pt x="34" y="97"/>
                  </a:lnTo>
                  <a:lnTo>
                    <a:pt x="43" y="99"/>
                  </a:lnTo>
                  <a:lnTo>
                    <a:pt x="51" y="101"/>
                  </a:lnTo>
                  <a:lnTo>
                    <a:pt x="55" y="101"/>
                  </a:lnTo>
                  <a:lnTo>
                    <a:pt x="57" y="101"/>
                  </a:lnTo>
                  <a:lnTo>
                    <a:pt x="60" y="99"/>
                  </a:lnTo>
                  <a:lnTo>
                    <a:pt x="60" y="97"/>
                  </a:lnTo>
                  <a:lnTo>
                    <a:pt x="60" y="97"/>
                  </a:lnTo>
                  <a:lnTo>
                    <a:pt x="62" y="95"/>
                  </a:lnTo>
                  <a:lnTo>
                    <a:pt x="64" y="95"/>
                  </a:lnTo>
                  <a:lnTo>
                    <a:pt x="66" y="93"/>
                  </a:lnTo>
                  <a:lnTo>
                    <a:pt x="66" y="93"/>
                  </a:lnTo>
                  <a:lnTo>
                    <a:pt x="68" y="95"/>
                  </a:lnTo>
                  <a:lnTo>
                    <a:pt x="68" y="95"/>
                  </a:lnTo>
                  <a:lnTo>
                    <a:pt x="68" y="97"/>
                  </a:lnTo>
                  <a:lnTo>
                    <a:pt x="68" y="99"/>
                  </a:lnTo>
                  <a:lnTo>
                    <a:pt x="68" y="101"/>
                  </a:lnTo>
                  <a:lnTo>
                    <a:pt x="70" y="101"/>
                  </a:lnTo>
                  <a:lnTo>
                    <a:pt x="70" y="101"/>
                  </a:lnTo>
                  <a:lnTo>
                    <a:pt x="74" y="103"/>
                  </a:lnTo>
                  <a:lnTo>
                    <a:pt x="79" y="103"/>
                  </a:lnTo>
                  <a:lnTo>
                    <a:pt x="83" y="103"/>
                  </a:lnTo>
                  <a:lnTo>
                    <a:pt x="89" y="103"/>
                  </a:lnTo>
                  <a:lnTo>
                    <a:pt x="89" y="103"/>
                  </a:lnTo>
                  <a:lnTo>
                    <a:pt x="93" y="101"/>
                  </a:lnTo>
                  <a:lnTo>
                    <a:pt x="96" y="99"/>
                  </a:lnTo>
                  <a:lnTo>
                    <a:pt x="104" y="95"/>
                  </a:lnTo>
                  <a:lnTo>
                    <a:pt x="104" y="95"/>
                  </a:lnTo>
                  <a:lnTo>
                    <a:pt x="108" y="95"/>
                  </a:lnTo>
                  <a:lnTo>
                    <a:pt x="113" y="93"/>
                  </a:lnTo>
                  <a:lnTo>
                    <a:pt x="113" y="93"/>
                  </a:lnTo>
                  <a:lnTo>
                    <a:pt x="123" y="95"/>
                  </a:lnTo>
                  <a:lnTo>
                    <a:pt x="123" y="95"/>
                  </a:lnTo>
                  <a:lnTo>
                    <a:pt x="132" y="93"/>
                  </a:lnTo>
                  <a:lnTo>
                    <a:pt x="142" y="91"/>
                  </a:lnTo>
                  <a:lnTo>
                    <a:pt x="161" y="86"/>
                  </a:lnTo>
                  <a:lnTo>
                    <a:pt x="161" y="86"/>
                  </a:lnTo>
                  <a:lnTo>
                    <a:pt x="178" y="78"/>
                  </a:lnTo>
                  <a:lnTo>
                    <a:pt x="187" y="76"/>
                  </a:lnTo>
                  <a:lnTo>
                    <a:pt x="195" y="70"/>
                  </a:lnTo>
                  <a:lnTo>
                    <a:pt x="195" y="70"/>
                  </a:lnTo>
                  <a:lnTo>
                    <a:pt x="191" y="72"/>
                  </a:lnTo>
                  <a:lnTo>
                    <a:pt x="189" y="74"/>
                  </a:lnTo>
                  <a:lnTo>
                    <a:pt x="183" y="78"/>
                  </a:lnTo>
                  <a:lnTo>
                    <a:pt x="176" y="80"/>
                  </a:lnTo>
                  <a:lnTo>
                    <a:pt x="176" y="82"/>
                  </a:lnTo>
                  <a:lnTo>
                    <a:pt x="172" y="84"/>
                  </a:lnTo>
                  <a:lnTo>
                    <a:pt x="172" y="84"/>
                  </a:lnTo>
                  <a:lnTo>
                    <a:pt x="181" y="86"/>
                  </a:lnTo>
                  <a:lnTo>
                    <a:pt x="187" y="86"/>
                  </a:lnTo>
                  <a:lnTo>
                    <a:pt x="195" y="87"/>
                  </a:lnTo>
                  <a:lnTo>
                    <a:pt x="202" y="89"/>
                  </a:lnTo>
                  <a:lnTo>
                    <a:pt x="202" y="89"/>
                  </a:lnTo>
                  <a:lnTo>
                    <a:pt x="193" y="89"/>
                  </a:lnTo>
                  <a:lnTo>
                    <a:pt x="183" y="91"/>
                  </a:lnTo>
                  <a:lnTo>
                    <a:pt x="174" y="93"/>
                  </a:lnTo>
                  <a:lnTo>
                    <a:pt x="166" y="97"/>
                  </a:lnTo>
                  <a:lnTo>
                    <a:pt x="166" y="97"/>
                  </a:lnTo>
                  <a:lnTo>
                    <a:pt x="168" y="99"/>
                  </a:lnTo>
                  <a:lnTo>
                    <a:pt x="172" y="99"/>
                  </a:lnTo>
                  <a:lnTo>
                    <a:pt x="176" y="101"/>
                  </a:lnTo>
                  <a:lnTo>
                    <a:pt x="178" y="105"/>
                  </a:lnTo>
                  <a:lnTo>
                    <a:pt x="178" y="105"/>
                  </a:lnTo>
                  <a:lnTo>
                    <a:pt x="176" y="106"/>
                  </a:lnTo>
                  <a:lnTo>
                    <a:pt x="172" y="106"/>
                  </a:lnTo>
                  <a:lnTo>
                    <a:pt x="164" y="106"/>
                  </a:lnTo>
                  <a:lnTo>
                    <a:pt x="159" y="106"/>
                  </a:lnTo>
                  <a:lnTo>
                    <a:pt x="151" y="106"/>
                  </a:lnTo>
                  <a:lnTo>
                    <a:pt x="151" y="106"/>
                  </a:lnTo>
                  <a:lnTo>
                    <a:pt x="144" y="108"/>
                  </a:lnTo>
                  <a:lnTo>
                    <a:pt x="138" y="110"/>
                  </a:lnTo>
                  <a:lnTo>
                    <a:pt x="130" y="112"/>
                  </a:lnTo>
                  <a:lnTo>
                    <a:pt x="123" y="114"/>
                  </a:lnTo>
                  <a:lnTo>
                    <a:pt x="123" y="114"/>
                  </a:lnTo>
                  <a:lnTo>
                    <a:pt x="130" y="118"/>
                  </a:lnTo>
                  <a:lnTo>
                    <a:pt x="134" y="122"/>
                  </a:lnTo>
                  <a:lnTo>
                    <a:pt x="136" y="123"/>
                  </a:lnTo>
                  <a:lnTo>
                    <a:pt x="136" y="123"/>
                  </a:lnTo>
                  <a:lnTo>
                    <a:pt x="136" y="123"/>
                  </a:lnTo>
                  <a:lnTo>
                    <a:pt x="136" y="123"/>
                  </a:lnTo>
                  <a:lnTo>
                    <a:pt x="134" y="123"/>
                  </a:lnTo>
                  <a:lnTo>
                    <a:pt x="134" y="123"/>
                  </a:lnTo>
                  <a:lnTo>
                    <a:pt x="138" y="129"/>
                  </a:lnTo>
                  <a:lnTo>
                    <a:pt x="142" y="133"/>
                  </a:lnTo>
                  <a:lnTo>
                    <a:pt x="147" y="135"/>
                  </a:lnTo>
                  <a:lnTo>
                    <a:pt x="153" y="137"/>
                  </a:lnTo>
                  <a:lnTo>
                    <a:pt x="153" y="137"/>
                  </a:lnTo>
                  <a:lnTo>
                    <a:pt x="149" y="137"/>
                  </a:lnTo>
                  <a:lnTo>
                    <a:pt x="145" y="137"/>
                  </a:lnTo>
                  <a:lnTo>
                    <a:pt x="140" y="137"/>
                  </a:lnTo>
                  <a:lnTo>
                    <a:pt x="134" y="135"/>
                  </a:lnTo>
                  <a:lnTo>
                    <a:pt x="125" y="129"/>
                  </a:lnTo>
                  <a:lnTo>
                    <a:pt x="117" y="123"/>
                  </a:lnTo>
                  <a:lnTo>
                    <a:pt x="117" y="123"/>
                  </a:lnTo>
                  <a:lnTo>
                    <a:pt x="117" y="125"/>
                  </a:lnTo>
                  <a:lnTo>
                    <a:pt x="117" y="125"/>
                  </a:lnTo>
                  <a:lnTo>
                    <a:pt x="104" y="120"/>
                  </a:lnTo>
                  <a:lnTo>
                    <a:pt x="96" y="116"/>
                  </a:lnTo>
                  <a:lnTo>
                    <a:pt x="87" y="114"/>
                  </a:lnTo>
                  <a:lnTo>
                    <a:pt x="79" y="114"/>
                  </a:lnTo>
                  <a:lnTo>
                    <a:pt x="75" y="114"/>
                  </a:lnTo>
                  <a:lnTo>
                    <a:pt x="72" y="114"/>
                  </a:lnTo>
                  <a:lnTo>
                    <a:pt x="70" y="116"/>
                  </a:lnTo>
                  <a:lnTo>
                    <a:pt x="68" y="118"/>
                  </a:lnTo>
                  <a:lnTo>
                    <a:pt x="68" y="120"/>
                  </a:lnTo>
                  <a:lnTo>
                    <a:pt x="70" y="123"/>
                  </a:lnTo>
                  <a:lnTo>
                    <a:pt x="70" y="123"/>
                  </a:lnTo>
                  <a:lnTo>
                    <a:pt x="72" y="127"/>
                  </a:lnTo>
                  <a:lnTo>
                    <a:pt x="75" y="129"/>
                  </a:lnTo>
                  <a:lnTo>
                    <a:pt x="81" y="133"/>
                  </a:lnTo>
                  <a:lnTo>
                    <a:pt x="87" y="137"/>
                  </a:lnTo>
                  <a:lnTo>
                    <a:pt x="93" y="140"/>
                  </a:lnTo>
                  <a:lnTo>
                    <a:pt x="93" y="140"/>
                  </a:lnTo>
                  <a:lnTo>
                    <a:pt x="104" y="152"/>
                  </a:lnTo>
                  <a:lnTo>
                    <a:pt x="111" y="157"/>
                  </a:lnTo>
                  <a:lnTo>
                    <a:pt x="115" y="165"/>
                  </a:lnTo>
                  <a:lnTo>
                    <a:pt x="115" y="165"/>
                  </a:lnTo>
                  <a:lnTo>
                    <a:pt x="113" y="167"/>
                  </a:lnTo>
                  <a:lnTo>
                    <a:pt x="110" y="167"/>
                  </a:lnTo>
                  <a:lnTo>
                    <a:pt x="106" y="167"/>
                  </a:lnTo>
                  <a:lnTo>
                    <a:pt x="102" y="167"/>
                  </a:lnTo>
                  <a:lnTo>
                    <a:pt x="93" y="165"/>
                  </a:lnTo>
                  <a:lnTo>
                    <a:pt x="85" y="163"/>
                  </a:lnTo>
                  <a:lnTo>
                    <a:pt x="85" y="163"/>
                  </a:lnTo>
                  <a:lnTo>
                    <a:pt x="81" y="165"/>
                  </a:lnTo>
                  <a:lnTo>
                    <a:pt x="77" y="165"/>
                  </a:lnTo>
                  <a:lnTo>
                    <a:pt x="72" y="167"/>
                  </a:lnTo>
                  <a:lnTo>
                    <a:pt x="66" y="171"/>
                  </a:lnTo>
                  <a:lnTo>
                    <a:pt x="62" y="171"/>
                  </a:lnTo>
                  <a:lnTo>
                    <a:pt x="60" y="171"/>
                  </a:lnTo>
                  <a:lnTo>
                    <a:pt x="60" y="171"/>
                  </a:lnTo>
                  <a:lnTo>
                    <a:pt x="57" y="173"/>
                  </a:lnTo>
                  <a:lnTo>
                    <a:pt x="57" y="174"/>
                  </a:lnTo>
                  <a:lnTo>
                    <a:pt x="57" y="178"/>
                  </a:lnTo>
                  <a:lnTo>
                    <a:pt x="58" y="184"/>
                  </a:lnTo>
                  <a:lnTo>
                    <a:pt x="60" y="188"/>
                  </a:lnTo>
                  <a:lnTo>
                    <a:pt x="60" y="188"/>
                  </a:lnTo>
                  <a:lnTo>
                    <a:pt x="64" y="190"/>
                  </a:lnTo>
                  <a:lnTo>
                    <a:pt x="68" y="192"/>
                  </a:lnTo>
                  <a:lnTo>
                    <a:pt x="77" y="193"/>
                  </a:lnTo>
                  <a:lnTo>
                    <a:pt x="77" y="193"/>
                  </a:lnTo>
                  <a:lnTo>
                    <a:pt x="79" y="195"/>
                  </a:lnTo>
                  <a:lnTo>
                    <a:pt x="81" y="197"/>
                  </a:lnTo>
                  <a:lnTo>
                    <a:pt x="81" y="201"/>
                  </a:lnTo>
                  <a:lnTo>
                    <a:pt x="81" y="203"/>
                  </a:lnTo>
                  <a:lnTo>
                    <a:pt x="81" y="203"/>
                  </a:lnTo>
                  <a:lnTo>
                    <a:pt x="79" y="205"/>
                  </a:lnTo>
                  <a:lnTo>
                    <a:pt x="77" y="207"/>
                  </a:lnTo>
                  <a:lnTo>
                    <a:pt x="74" y="207"/>
                  </a:lnTo>
                  <a:lnTo>
                    <a:pt x="68" y="205"/>
                  </a:lnTo>
                  <a:lnTo>
                    <a:pt x="60" y="203"/>
                  </a:lnTo>
                  <a:lnTo>
                    <a:pt x="49" y="199"/>
                  </a:lnTo>
                  <a:lnTo>
                    <a:pt x="47" y="199"/>
                  </a:lnTo>
                  <a:lnTo>
                    <a:pt x="45" y="199"/>
                  </a:lnTo>
                  <a:lnTo>
                    <a:pt x="45" y="199"/>
                  </a:lnTo>
                  <a:lnTo>
                    <a:pt x="45" y="207"/>
                  </a:lnTo>
                  <a:lnTo>
                    <a:pt x="49" y="212"/>
                  </a:lnTo>
                  <a:lnTo>
                    <a:pt x="49" y="216"/>
                  </a:lnTo>
                  <a:lnTo>
                    <a:pt x="53" y="222"/>
                  </a:lnTo>
                  <a:lnTo>
                    <a:pt x="53" y="222"/>
                  </a:lnTo>
                  <a:lnTo>
                    <a:pt x="45" y="224"/>
                  </a:lnTo>
                  <a:lnTo>
                    <a:pt x="38" y="226"/>
                  </a:lnTo>
                  <a:lnTo>
                    <a:pt x="30" y="227"/>
                  </a:lnTo>
                  <a:lnTo>
                    <a:pt x="23" y="231"/>
                  </a:lnTo>
                  <a:lnTo>
                    <a:pt x="23" y="231"/>
                  </a:lnTo>
                  <a:lnTo>
                    <a:pt x="28" y="237"/>
                  </a:lnTo>
                  <a:lnTo>
                    <a:pt x="32" y="243"/>
                  </a:lnTo>
                  <a:lnTo>
                    <a:pt x="38" y="246"/>
                  </a:lnTo>
                  <a:lnTo>
                    <a:pt x="45" y="250"/>
                  </a:lnTo>
                  <a:lnTo>
                    <a:pt x="45" y="250"/>
                  </a:lnTo>
                  <a:lnTo>
                    <a:pt x="49" y="250"/>
                  </a:lnTo>
                  <a:lnTo>
                    <a:pt x="53" y="252"/>
                  </a:lnTo>
                  <a:lnTo>
                    <a:pt x="58" y="250"/>
                  </a:lnTo>
                  <a:lnTo>
                    <a:pt x="64" y="250"/>
                  </a:lnTo>
                  <a:lnTo>
                    <a:pt x="72" y="250"/>
                  </a:lnTo>
                  <a:lnTo>
                    <a:pt x="72" y="250"/>
                  </a:lnTo>
                  <a:lnTo>
                    <a:pt x="72" y="250"/>
                  </a:lnTo>
                  <a:lnTo>
                    <a:pt x="72" y="250"/>
                  </a:lnTo>
                  <a:close/>
                </a:path>
              </a:pathLst>
            </a:custGeom>
            <a:solidFill>
              <a:schemeClr val="bg1">
                <a:lumMod val="85000"/>
              </a:schemeClr>
            </a:solidFill>
            <a:ln w="635" cap="rnd">
              <a:solidFill>
                <a:schemeClr val="bg1">
                  <a:alpha val="17000"/>
                </a:schemeClr>
              </a:solidFill>
              <a:prstDash val="solid"/>
              <a:round/>
              <a:headEnd/>
              <a:tailEnd/>
            </a:ln>
          </p:spPr>
          <p:txBody>
            <a:bodyPr lIns="81617" tIns="40809" rIns="81617" bIns="40809"/>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56" name="Freeform 455">
              <a:extLst>
                <a:ext uri="{FF2B5EF4-FFF2-40B4-BE49-F238E27FC236}">
                  <a16:creationId xmlns:a16="http://schemas.microsoft.com/office/drawing/2014/main" id="{924EE0DE-6A59-B943-8B1E-B5C1A9FDC4AA}"/>
                </a:ext>
              </a:extLst>
            </p:cNvPr>
            <p:cNvSpPr>
              <a:spLocks/>
            </p:cNvSpPr>
            <p:nvPr userDrawn="1"/>
          </p:nvSpPr>
          <p:spPr bwMode="auto">
            <a:xfrm>
              <a:off x="6645556" y="1185336"/>
              <a:ext cx="73939" cy="44790"/>
            </a:xfrm>
            <a:custGeom>
              <a:avLst/>
              <a:gdLst>
                <a:gd name="T0" fmla="*/ 47 w 49"/>
                <a:gd name="T1" fmla="*/ 24 h 34"/>
                <a:gd name="T2" fmla="*/ 47 w 49"/>
                <a:gd name="T3" fmla="*/ 24 h 34"/>
                <a:gd name="T4" fmla="*/ 49 w 49"/>
                <a:gd name="T5" fmla="*/ 21 h 34"/>
                <a:gd name="T6" fmla="*/ 49 w 49"/>
                <a:gd name="T7" fmla="*/ 17 h 34"/>
                <a:gd name="T8" fmla="*/ 47 w 49"/>
                <a:gd name="T9" fmla="*/ 15 h 34"/>
                <a:gd name="T10" fmla="*/ 47 w 49"/>
                <a:gd name="T11" fmla="*/ 13 h 34"/>
                <a:gd name="T12" fmla="*/ 47 w 49"/>
                <a:gd name="T13" fmla="*/ 13 h 34"/>
                <a:gd name="T14" fmla="*/ 45 w 49"/>
                <a:gd name="T15" fmla="*/ 11 h 34"/>
                <a:gd name="T16" fmla="*/ 43 w 49"/>
                <a:gd name="T17" fmla="*/ 11 h 34"/>
                <a:gd name="T18" fmla="*/ 37 w 49"/>
                <a:gd name="T19" fmla="*/ 9 h 34"/>
                <a:gd name="T20" fmla="*/ 37 w 49"/>
                <a:gd name="T21" fmla="*/ 9 h 34"/>
                <a:gd name="T22" fmla="*/ 32 w 49"/>
                <a:gd name="T23" fmla="*/ 7 h 34"/>
                <a:gd name="T24" fmla="*/ 26 w 49"/>
                <a:gd name="T25" fmla="*/ 7 h 34"/>
                <a:gd name="T26" fmla="*/ 26 w 49"/>
                <a:gd name="T27" fmla="*/ 7 h 34"/>
                <a:gd name="T28" fmla="*/ 22 w 49"/>
                <a:gd name="T29" fmla="*/ 5 h 34"/>
                <a:gd name="T30" fmla="*/ 19 w 49"/>
                <a:gd name="T31" fmla="*/ 4 h 34"/>
                <a:gd name="T32" fmla="*/ 17 w 49"/>
                <a:gd name="T33" fmla="*/ 2 h 34"/>
                <a:gd name="T34" fmla="*/ 13 w 49"/>
                <a:gd name="T35" fmla="*/ 0 h 34"/>
                <a:gd name="T36" fmla="*/ 13 w 49"/>
                <a:gd name="T37" fmla="*/ 0 h 34"/>
                <a:gd name="T38" fmla="*/ 9 w 49"/>
                <a:gd name="T39" fmla="*/ 0 h 34"/>
                <a:gd name="T40" fmla="*/ 7 w 49"/>
                <a:gd name="T41" fmla="*/ 0 h 34"/>
                <a:gd name="T42" fmla="*/ 7 w 49"/>
                <a:gd name="T43" fmla="*/ 0 h 34"/>
                <a:gd name="T44" fmla="*/ 3 w 49"/>
                <a:gd name="T45" fmla="*/ 0 h 34"/>
                <a:gd name="T46" fmla="*/ 0 w 49"/>
                <a:gd name="T47" fmla="*/ 2 h 34"/>
                <a:gd name="T48" fmla="*/ 0 w 49"/>
                <a:gd name="T49" fmla="*/ 4 h 34"/>
                <a:gd name="T50" fmla="*/ 0 w 49"/>
                <a:gd name="T51" fmla="*/ 7 h 34"/>
                <a:gd name="T52" fmla="*/ 0 w 49"/>
                <a:gd name="T53" fmla="*/ 7 h 34"/>
                <a:gd name="T54" fmla="*/ 0 w 49"/>
                <a:gd name="T55" fmla="*/ 11 h 34"/>
                <a:gd name="T56" fmla="*/ 3 w 49"/>
                <a:gd name="T57" fmla="*/ 13 h 34"/>
                <a:gd name="T58" fmla="*/ 7 w 49"/>
                <a:gd name="T59" fmla="*/ 17 h 34"/>
                <a:gd name="T60" fmla="*/ 7 w 49"/>
                <a:gd name="T61" fmla="*/ 17 h 34"/>
                <a:gd name="T62" fmla="*/ 11 w 49"/>
                <a:gd name="T63" fmla="*/ 19 h 34"/>
                <a:gd name="T64" fmla="*/ 11 w 49"/>
                <a:gd name="T65" fmla="*/ 21 h 34"/>
                <a:gd name="T66" fmla="*/ 11 w 49"/>
                <a:gd name="T67" fmla="*/ 21 h 34"/>
                <a:gd name="T68" fmla="*/ 11 w 49"/>
                <a:gd name="T69" fmla="*/ 24 h 34"/>
                <a:gd name="T70" fmla="*/ 11 w 49"/>
                <a:gd name="T71" fmla="*/ 24 h 34"/>
                <a:gd name="T72" fmla="*/ 11 w 49"/>
                <a:gd name="T73" fmla="*/ 26 h 34"/>
                <a:gd name="T74" fmla="*/ 11 w 49"/>
                <a:gd name="T75" fmla="*/ 28 h 34"/>
                <a:gd name="T76" fmla="*/ 11 w 49"/>
                <a:gd name="T77" fmla="*/ 30 h 34"/>
                <a:gd name="T78" fmla="*/ 15 w 49"/>
                <a:gd name="T79" fmla="*/ 32 h 34"/>
                <a:gd name="T80" fmla="*/ 15 w 49"/>
                <a:gd name="T81" fmla="*/ 32 h 34"/>
                <a:gd name="T82" fmla="*/ 20 w 49"/>
                <a:gd name="T83" fmla="*/ 34 h 34"/>
                <a:gd name="T84" fmla="*/ 22 w 49"/>
                <a:gd name="T85" fmla="*/ 34 h 34"/>
                <a:gd name="T86" fmla="*/ 28 w 49"/>
                <a:gd name="T87" fmla="*/ 32 h 34"/>
                <a:gd name="T88" fmla="*/ 28 w 49"/>
                <a:gd name="T89" fmla="*/ 32 h 34"/>
                <a:gd name="T90" fmla="*/ 37 w 49"/>
                <a:gd name="T91" fmla="*/ 28 h 34"/>
                <a:gd name="T92" fmla="*/ 41 w 49"/>
                <a:gd name="T93" fmla="*/ 26 h 34"/>
                <a:gd name="T94" fmla="*/ 45 w 49"/>
                <a:gd name="T95" fmla="*/ 24 h 34"/>
                <a:gd name="T96" fmla="*/ 45 w 49"/>
                <a:gd name="T97" fmla="*/ 24 h 34"/>
                <a:gd name="T98" fmla="*/ 47 w 49"/>
                <a:gd name="T99" fmla="*/ 24 h 34"/>
                <a:gd name="T100" fmla="*/ 47 w 49"/>
                <a:gd name="T101" fmla="*/ 24 h 34"/>
                <a:gd name="T102" fmla="*/ 47 w 49"/>
                <a:gd name="T103" fmla="*/ 24 h 34"/>
                <a:gd name="T104" fmla="*/ 47 w 49"/>
                <a:gd name="T105" fmla="*/ 24 h 34"/>
                <a:gd name="T106" fmla="*/ 47 w 49"/>
                <a:gd name="T107" fmla="*/ 2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9" h="34">
                  <a:moveTo>
                    <a:pt x="47" y="24"/>
                  </a:moveTo>
                  <a:lnTo>
                    <a:pt x="47" y="24"/>
                  </a:lnTo>
                  <a:lnTo>
                    <a:pt x="49" y="21"/>
                  </a:lnTo>
                  <a:lnTo>
                    <a:pt x="49" y="17"/>
                  </a:lnTo>
                  <a:lnTo>
                    <a:pt x="47" y="15"/>
                  </a:lnTo>
                  <a:lnTo>
                    <a:pt x="47" y="13"/>
                  </a:lnTo>
                  <a:lnTo>
                    <a:pt x="47" y="13"/>
                  </a:lnTo>
                  <a:lnTo>
                    <a:pt x="45" y="11"/>
                  </a:lnTo>
                  <a:lnTo>
                    <a:pt x="43" y="11"/>
                  </a:lnTo>
                  <a:lnTo>
                    <a:pt x="37" y="9"/>
                  </a:lnTo>
                  <a:lnTo>
                    <a:pt x="37" y="9"/>
                  </a:lnTo>
                  <a:lnTo>
                    <a:pt x="32" y="7"/>
                  </a:lnTo>
                  <a:lnTo>
                    <a:pt x="26" y="7"/>
                  </a:lnTo>
                  <a:lnTo>
                    <a:pt x="26" y="7"/>
                  </a:lnTo>
                  <a:lnTo>
                    <a:pt x="22" y="5"/>
                  </a:lnTo>
                  <a:lnTo>
                    <a:pt x="19" y="4"/>
                  </a:lnTo>
                  <a:lnTo>
                    <a:pt x="17" y="2"/>
                  </a:lnTo>
                  <a:lnTo>
                    <a:pt x="13" y="0"/>
                  </a:lnTo>
                  <a:lnTo>
                    <a:pt x="13" y="0"/>
                  </a:lnTo>
                  <a:lnTo>
                    <a:pt x="9" y="0"/>
                  </a:lnTo>
                  <a:lnTo>
                    <a:pt x="7" y="0"/>
                  </a:lnTo>
                  <a:lnTo>
                    <a:pt x="7" y="0"/>
                  </a:lnTo>
                  <a:lnTo>
                    <a:pt x="3" y="0"/>
                  </a:lnTo>
                  <a:lnTo>
                    <a:pt x="0" y="2"/>
                  </a:lnTo>
                  <a:lnTo>
                    <a:pt x="0" y="4"/>
                  </a:lnTo>
                  <a:lnTo>
                    <a:pt x="0" y="7"/>
                  </a:lnTo>
                  <a:lnTo>
                    <a:pt x="0" y="7"/>
                  </a:lnTo>
                  <a:lnTo>
                    <a:pt x="0" y="11"/>
                  </a:lnTo>
                  <a:lnTo>
                    <a:pt x="3" y="13"/>
                  </a:lnTo>
                  <a:lnTo>
                    <a:pt x="7" y="17"/>
                  </a:lnTo>
                  <a:lnTo>
                    <a:pt x="7" y="17"/>
                  </a:lnTo>
                  <a:lnTo>
                    <a:pt x="11" y="19"/>
                  </a:lnTo>
                  <a:lnTo>
                    <a:pt x="11" y="21"/>
                  </a:lnTo>
                  <a:lnTo>
                    <a:pt x="11" y="21"/>
                  </a:lnTo>
                  <a:lnTo>
                    <a:pt x="11" y="24"/>
                  </a:lnTo>
                  <a:lnTo>
                    <a:pt x="11" y="24"/>
                  </a:lnTo>
                  <a:lnTo>
                    <a:pt x="11" y="26"/>
                  </a:lnTo>
                  <a:lnTo>
                    <a:pt x="11" y="28"/>
                  </a:lnTo>
                  <a:lnTo>
                    <a:pt x="11" y="30"/>
                  </a:lnTo>
                  <a:lnTo>
                    <a:pt x="15" y="32"/>
                  </a:lnTo>
                  <a:lnTo>
                    <a:pt x="15" y="32"/>
                  </a:lnTo>
                  <a:lnTo>
                    <a:pt x="20" y="34"/>
                  </a:lnTo>
                  <a:lnTo>
                    <a:pt x="22" y="34"/>
                  </a:lnTo>
                  <a:lnTo>
                    <a:pt x="28" y="32"/>
                  </a:lnTo>
                  <a:lnTo>
                    <a:pt x="28" y="32"/>
                  </a:lnTo>
                  <a:lnTo>
                    <a:pt x="37" y="28"/>
                  </a:lnTo>
                  <a:lnTo>
                    <a:pt x="41" y="26"/>
                  </a:lnTo>
                  <a:lnTo>
                    <a:pt x="45" y="24"/>
                  </a:lnTo>
                  <a:lnTo>
                    <a:pt x="45" y="24"/>
                  </a:lnTo>
                  <a:lnTo>
                    <a:pt x="47" y="24"/>
                  </a:lnTo>
                  <a:lnTo>
                    <a:pt x="47" y="24"/>
                  </a:lnTo>
                  <a:lnTo>
                    <a:pt x="47" y="24"/>
                  </a:lnTo>
                  <a:lnTo>
                    <a:pt x="47" y="24"/>
                  </a:lnTo>
                  <a:lnTo>
                    <a:pt x="47" y="24"/>
                  </a:lnTo>
                  <a:close/>
                </a:path>
              </a:pathLst>
            </a:custGeom>
            <a:solidFill>
              <a:schemeClr val="bg1">
                <a:lumMod val="85000"/>
              </a:schemeClr>
            </a:solidFill>
            <a:ln w="635" cap="rnd">
              <a:solidFill>
                <a:schemeClr val="bg1">
                  <a:alpha val="17000"/>
                </a:schemeClr>
              </a:solidFill>
            </a:ln>
          </p:spPr>
          <p:txBody>
            <a:bodyPr lIns="81617" tIns="40809" rIns="81617" bIns="40809"/>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57" name="Freeform 456">
              <a:extLst>
                <a:ext uri="{FF2B5EF4-FFF2-40B4-BE49-F238E27FC236}">
                  <a16:creationId xmlns:a16="http://schemas.microsoft.com/office/drawing/2014/main" id="{00621AC3-6E40-234B-B761-6531F8CF479E}"/>
                </a:ext>
              </a:extLst>
            </p:cNvPr>
            <p:cNvSpPr>
              <a:spLocks/>
            </p:cNvSpPr>
            <p:nvPr userDrawn="1"/>
          </p:nvSpPr>
          <p:spPr bwMode="auto">
            <a:xfrm>
              <a:off x="6645556" y="1185336"/>
              <a:ext cx="73939" cy="44790"/>
            </a:xfrm>
            <a:custGeom>
              <a:avLst/>
              <a:gdLst>
                <a:gd name="T0" fmla="*/ 47 w 49"/>
                <a:gd name="T1" fmla="*/ 24 h 34"/>
                <a:gd name="T2" fmla="*/ 47 w 49"/>
                <a:gd name="T3" fmla="*/ 24 h 34"/>
                <a:gd name="T4" fmla="*/ 49 w 49"/>
                <a:gd name="T5" fmla="*/ 21 h 34"/>
                <a:gd name="T6" fmla="*/ 49 w 49"/>
                <a:gd name="T7" fmla="*/ 17 h 34"/>
                <a:gd name="T8" fmla="*/ 47 w 49"/>
                <a:gd name="T9" fmla="*/ 15 h 34"/>
                <a:gd name="T10" fmla="*/ 47 w 49"/>
                <a:gd name="T11" fmla="*/ 13 h 34"/>
                <a:gd name="T12" fmla="*/ 47 w 49"/>
                <a:gd name="T13" fmla="*/ 13 h 34"/>
                <a:gd name="T14" fmla="*/ 45 w 49"/>
                <a:gd name="T15" fmla="*/ 11 h 34"/>
                <a:gd name="T16" fmla="*/ 43 w 49"/>
                <a:gd name="T17" fmla="*/ 11 h 34"/>
                <a:gd name="T18" fmla="*/ 37 w 49"/>
                <a:gd name="T19" fmla="*/ 9 h 34"/>
                <a:gd name="T20" fmla="*/ 37 w 49"/>
                <a:gd name="T21" fmla="*/ 9 h 34"/>
                <a:gd name="T22" fmla="*/ 32 w 49"/>
                <a:gd name="T23" fmla="*/ 7 h 34"/>
                <a:gd name="T24" fmla="*/ 26 w 49"/>
                <a:gd name="T25" fmla="*/ 7 h 34"/>
                <a:gd name="T26" fmla="*/ 26 w 49"/>
                <a:gd name="T27" fmla="*/ 7 h 34"/>
                <a:gd name="T28" fmla="*/ 22 w 49"/>
                <a:gd name="T29" fmla="*/ 5 h 34"/>
                <a:gd name="T30" fmla="*/ 19 w 49"/>
                <a:gd name="T31" fmla="*/ 4 h 34"/>
                <a:gd name="T32" fmla="*/ 17 w 49"/>
                <a:gd name="T33" fmla="*/ 2 h 34"/>
                <a:gd name="T34" fmla="*/ 13 w 49"/>
                <a:gd name="T35" fmla="*/ 0 h 34"/>
                <a:gd name="T36" fmla="*/ 13 w 49"/>
                <a:gd name="T37" fmla="*/ 0 h 34"/>
                <a:gd name="T38" fmla="*/ 9 w 49"/>
                <a:gd name="T39" fmla="*/ 0 h 34"/>
                <a:gd name="T40" fmla="*/ 7 w 49"/>
                <a:gd name="T41" fmla="*/ 0 h 34"/>
                <a:gd name="T42" fmla="*/ 7 w 49"/>
                <a:gd name="T43" fmla="*/ 0 h 34"/>
                <a:gd name="T44" fmla="*/ 3 w 49"/>
                <a:gd name="T45" fmla="*/ 0 h 34"/>
                <a:gd name="T46" fmla="*/ 0 w 49"/>
                <a:gd name="T47" fmla="*/ 2 h 34"/>
                <a:gd name="T48" fmla="*/ 0 w 49"/>
                <a:gd name="T49" fmla="*/ 4 h 34"/>
                <a:gd name="T50" fmla="*/ 0 w 49"/>
                <a:gd name="T51" fmla="*/ 7 h 34"/>
                <a:gd name="T52" fmla="*/ 0 w 49"/>
                <a:gd name="T53" fmla="*/ 7 h 34"/>
                <a:gd name="T54" fmla="*/ 0 w 49"/>
                <a:gd name="T55" fmla="*/ 11 h 34"/>
                <a:gd name="T56" fmla="*/ 3 w 49"/>
                <a:gd name="T57" fmla="*/ 13 h 34"/>
                <a:gd name="T58" fmla="*/ 7 w 49"/>
                <a:gd name="T59" fmla="*/ 17 h 34"/>
                <a:gd name="T60" fmla="*/ 7 w 49"/>
                <a:gd name="T61" fmla="*/ 17 h 34"/>
                <a:gd name="T62" fmla="*/ 11 w 49"/>
                <a:gd name="T63" fmla="*/ 19 h 34"/>
                <a:gd name="T64" fmla="*/ 11 w 49"/>
                <a:gd name="T65" fmla="*/ 21 h 34"/>
                <a:gd name="T66" fmla="*/ 11 w 49"/>
                <a:gd name="T67" fmla="*/ 21 h 34"/>
                <a:gd name="T68" fmla="*/ 11 w 49"/>
                <a:gd name="T69" fmla="*/ 24 h 34"/>
                <a:gd name="T70" fmla="*/ 11 w 49"/>
                <a:gd name="T71" fmla="*/ 24 h 34"/>
                <a:gd name="T72" fmla="*/ 11 w 49"/>
                <a:gd name="T73" fmla="*/ 26 h 34"/>
                <a:gd name="T74" fmla="*/ 11 w 49"/>
                <a:gd name="T75" fmla="*/ 28 h 34"/>
                <a:gd name="T76" fmla="*/ 11 w 49"/>
                <a:gd name="T77" fmla="*/ 30 h 34"/>
                <a:gd name="T78" fmla="*/ 15 w 49"/>
                <a:gd name="T79" fmla="*/ 32 h 34"/>
                <a:gd name="T80" fmla="*/ 15 w 49"/>
                <a:gd name="T81" fmla="*/ 32 h 34"/>
                <a:gd name="T82" fmla="*/ 20 w 49"/>
                <a:gd name="T83" fmla="*/ 34 h 34"/>
                <a:gd name="T84" fmla="*/ 22 w 49"/>
                <a:gd name="T85" fmla="*/ 34 h 34"/>
                <a:gd name="T86" fmla="*/ 28 w 49"/>
                <a:gd name="T87" fmla="*/ 32 h 34"/>
                <a:gd name="T88" fmla="*/ 28 w 49"/>
                <a:gd name="T89" fmla="*/ 32 h 34"/>
                <a:gd name="T90" fmla="*/ 37 w 49"/>
                <a:gd name="T91" fmla="*/ 28 h 34"/>
                <a:gd name="T92" fmla="*/ 41 w 49"/>
                <a:gd name="T93" fmla="*/ 26 h 34"/>
                <a:gd name="T94" fmla="*/ 45 w 49"/>
                <a:gd name="T95" fmla="*/ 24 h 34"/>
                <a:gd name="T96" fmla="*/ 45 w 49"/>
                <a:gd name="T97" fmla="*/ 24 h 34"/>
                <a:gd name="T98" fmla="*/ 47 w 49"/>
                <a:gd name="T99" fmla="*/ 24 h 34"/>
                <a:gd name="T100" fmla="*/ 47 w 49"/>
                <a:gd name="T101" fmla="*/ 24 h 34"/>
                <a:gd name="T102" fmla="*/ 47 w 49"/>
                <a:gd name="T103" fmla="*/ 24 h 34"/>
                <a:gd name="T104" fmla="*/ 47 w 49"/>
                <a:gd name="T105" fmla="*/ 24 h 34"/>
                <a:gd name="T106" fmla="*/ 47 w 49"/>
                <a:gd name="T107" fmla="*/ 2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9" h="34">
                  <a:moveTo>
                    <a:pt x="47" y="24"/>
                  </a:moveTo>
                  <a:lnTo>
                    <a:pt x="47" y="24"/>
                  </a:lnTo>
                  <a:lnTo>
                    <a:pt x="49" y="21"/>
                  </a:lnTo>
                  <a:lnTo>
                    <a:pt x="49" y="17"/>
                  </a:lnTo>
                  <a:lnTo>
                    <a:pt x="47" y="15"/>
                  </a:lnTo>
                  <a:lnTo>
                    <a:pt x="47" y="13"/>
                  </a:lnTo>
                  <a:lnTo>
                    <a:pt x="47" y="13"/>
                  </a:lnTo>
                  <a:lnTo>
                    <a:pt x="45" y="11"/>
                  </a:lnTo>
                  <a:lnTo>
                    <a:pt x="43" y="11"/>
                  </a:lnTo>
                  <a:lnTo>
                    <a:pt x="37" y="9"/>
                  </a:lnTo>
                  <a:lnTo>
                    <a:pt x="37" y="9"/>
                  </a:lnTo>
                  <a:lnTo>
                    <a:pt x="32" y="7"/>
                  </a:lnTo>
                  <a:lnTo>
                    <a:pt x="26" y="7"/>
                  </a:lnTo>
                  <a:lnTo>
                    <a:pt x="26" y="7"/>
                  </a:lnTo>
                  <a:lnTo>
                    <a:pt x="22" y="5"/>
                  </a:lnTo>
                  <a:lnTo>
                    <a:pt x="19" y="4"/>
                  </a:lnTo>
                  <a:lnTo>
                    <a:pt x="17" y="2"/>
                  </a:lnTo>
                  <a:lnTo>
                    <a:pt x="13" y="0"/>
                  </a:lnTo>
                  <a:lnTo>
                    <a:pt x="13" y="0"/>
                  </a:lnTo>
                  <a:lnTo>
                    <a:pt x="9" y="0"/>
                  </a:lnTo>
                  <a:lnTo>
                    <a:pt x="7" y="0"/>
                  </a:lnTo>
                  <a:lnTo>
                    <a:pt x="7" y="0"/>
                  </a:lnTo>
                  <a:lnTo>
                    <a:pt x="3" y="0"/>
                  </a:lnTo>
                  <a:lnTo>
                    <a:pt x="0" y="2"/>
                  </a:lnTo>
                  <a:lnTo>
                    <a:pt x="0" y="4"/>
                  </a:lnTo>
                  <a:lnTo>
                    <a:pt x="0" y="7"/>
                  </a:lnTo>
                  <a:lnTo>
                    <a:pt x="0" y="7"/>
                  </a:lnTo>
                  <a:lnTo>
                    <a:pt x="0" y="11"/>
                  </a:lnTo>
                  <a:lnTo>
                    <a:pt x="3" y="13"/>
                  </a:lnTo>
                  <a:lnTo>
                    <a:pt x="7" y="17"/>
                  </a:lnTo>
                  <a:lnTo>
                    <a:pt x="7" y="17"/>
                  </a:lnTo>
                  <a:lnTo>
                    <a:pt x="11" y="19"/>
                  </a:lnTo>
                  <a:lnTo>
                    <a:pt x="11" y="21"/>
                  </a:lnTo>
                  <a:lnTo>
                    <a:pt x="11" y="21"/>
                  </a:lnTo>
                  <a:lnTo>
                    <a:pt x="11" y="24"/>
                  </a:lnTo>
                  <a:lnTo>
                    <a:pt x="11" y="24"/>
                  </a:lnTo>
                  <a:lnTo>
                    <a:pt x="11" y="26"/>
                  </a:lnTo>
                  <a:lnTo>
                    <a:pt x="11" y="28"/>
                  </a:lnTo>
                  <a:lnTo>
                    <a:pt x="11" y="30"/>
                  </a:lnTo>
                  <a:lnTo>
                    <a:pt x="15" y="32"/>
                  </a:lnTo>
                  <a:lnTo>
                    <a:pt x="15" y="32"/>
                  </a:lnTo>
                  <a:lnTo>
                    <a:pt x="20" y="34"/>
                  </a:lnTo>
                  <a:lnTo>
                    <a:pt x="22" y="34"/>
                  </a:lnTo>
                  <a:lnTo>
                    <a:pt x="28" y="32"/>
                  </a:lnTo>
                  <a:lnTo>
                    <a:pt x="28" y="32"/>
                  </a:lnTo>
                  <a:lnTo>
                    <a:pt x="37" y="28"/>
                  </a:lnTo>
                  <a:lnTo>
                    <a:pt x="41" y="26"/>
                  </a:lnTo>
                  <a:lnTo>
                    <a:pt x="45" y="24"/>
                  </a:lnTo>
                  <a:lnTo>
                    <a:pt x="45" y="24"/>
                  </a:lnTo>
                  <a:lnTo>
                    <a:pt x="47" y="24"/>
                  </a:lnTo>
                  <a:lnTo>
                    <a:pt x="47" y="24"/>
                  </a:lnTo>
                  <a:lnTo>
                    <a:pt x="47" y="24"/>
                  </a:lnTo>
                  <a:lnTo>
                    <a:pt x="47" y="24"/>
                  </a:lnTo>
                  <a:lnTo>
                    <a:pt x="47" y="24"/>
                  </a:lnTo>
                  <a:close/>
                </a:path>
              </a:pathLst>
            </a:custGeom>
            <a:solidFill>
              <a:schemeClr val="bg1">
                <a:lumMod val="85000"/>
              </a:schemeClr>
            </a:solidFill>
            <a:ln w="635" cap="rnd">
              <a:solidFill>
                <a:schemeClr val="bg1">
                  <a:alpha val="17000"/>
                </a:schemeClr>
              </a:solidFill>
              <a:prstDash val="solid"/>
              <a:round/>
              <a:headEnd/>
              <a:tailEnd/>
            </a:ln>
          </p:spPr>
          <p:txBody>
            <a:bodyPr lIns="81617" tIns="40809" rIns="81617" bIns="40809"/>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58" name="Freeform 457">
              <a:extLst>
                <a:ext uri="{FF2B5EF4-FFF2-40B4-BE49-F238E27FC236}">
                  <a16:creationId xmlns:a16="http://schemas.microsoft.com/office/drawing/2014/main" id="{F7E9BD54-4424-D642-B4FF-89331D5A11DE}"/>
                </a:ext>
              </a:extLst>
            </p:cNvPr>
            <p:cNvSpPr>
              <a:spLocks/>
            </p:cNvSpPr>
            <p:nvPr userDrawn="1"/>
          </p:nvSpPr>
          <p:spPr bwMode="auto">
            <a:xfrm>
              <a:off x="6691068" y="1224804"/>
              <a:ext cx="58297" cy="19195"/>
            </a:xfrm>
            <a:custGeom>
              <a:avLst/>
              <a:gdLst>
                <a:gd name="T0" fmla="*/ 24 w 38"/>
                <a:gd name="T1" fmla="*/ 0 h 15"/>
                <a:gd name="T2" fmla="*/ 24 w 38"/>
                <a:gd name="T3" fmla="*/ 0 h 15"/>
                <a:gd name="T4" fmla="*/ 32 w 38"/>
                <a:gd name="T5" fmla="*/ 2 h 15"/>
                <a:gd name="T6" fmla="*/ 36 w 38"/>
                <a:gd name="T7" fmla="*/ 2 h 15"/>
                <a:gd name="T8" fmla="*/ 36 w 38"/>
                <a:gd name="T9" fmla="*/ 4 h 15"/>
                <a:gd name="T10" fmla="*/ 36 w 38"/>
                <a:gd name="T11" fmla="*/ 4 h 15"/>
                <a:gd name="T12" fmla="*/ 38 w 38"/>
                <a:gd name="T13" fmla="*/ 6 h 15"/>
                <a:gd name="T14" fmla="*/ 38 w 38"/>
                <a:gd name="T15" fmla="*/ 8 h 15"/>
                <a:gd name="T16" fmla="*/ 36 w 38"/>
                <a:gd name="T17" fmla="*/ 10 h 15"/>
                <a:gd name="T18" fmla="*/ 32 w 38"/>
                <a:gd name="T19" fmla="*/ 11 h 15"/>
                <a:gd name="T20" fmla="*/ 32 w 38"/>
                <a:gd name="T21" fmla="*/ 15 h 15"/>
                <a:gd name="T22" fmla="*/ 32 w 38"/>
                <a:gd name="T23" fmla="*/ 15 h 15"/>
                <a:gd name="T24" fmla="*/ 17 w 38"/>
                <a:gd name="T25" fmla="*/ 15 h 15"/>
                <a:gd name="T26" fmla="*/ 11 w 38"/>
                <a:gd name="T27" fmla="*/ 15 h 15"/>
                <a:gd name="T28" fmla="*/ 7 w 38"/>
                <a:gd name="T29" fmla="*/ 15 h 15"/>
                <a:gd name="T30" fmla="*/ 4 w 38"/>
                <a:gd name="T31" fmla="*/ 13 h 15"/>
                <a:gd name="T32" fmla="*/ 4 w 38"/>
                <a:gd name="T33" fmla="*/ 13 h 15"/>
                <a:gd name="T34" fmla="*/ 2 w 38"/>
                <a:gd name="T35" fmla="*/ 10 h 15"/>
                <a:gd name="T36" fmla="*/ 0 w 38"/>
                <a:gd name="T37" fmla="*/ 10 h 15"/>
                <a:gd name="T38" fmla="*/ 2 w 38"/>
                <a:gd name="T39" fmla="*/ 8 h 15"/>
                <a:gd name="T40" fmla="*/ 4 w 38"/>
                <a:gd name="T41" fmla="*/ 6 h 15"/>
                <a:gd name="T42" fmla="*/ 7 w 38"/>
                <a:gd name="T43" fmla="*/ 4 h 15"/>
                <a:gd name="T44" fmla="*/ 17 w 38"/>
                <a:gd name="T45" fmla="*/ 0 h 15"/>
                <a:gd name="T46" fmla="*/ 24 w 38"/>
                <a:gd name="T47" fmla="*/ 0 h 15"/>
                <a:gd name="T48" fmla="*/ 24 w 38"/>
                <a:gd name="T49" fmla="*/ 0 h 15"/>
                <a:gd name="T50" fmla="*/ 24 w 38"/>
                <a:gd name="T51" fmla="*/ 0 h 15"/>
                <a:gd name="T52" fmla="*/ 24 w 38"/>
                <a:gd name="T53"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8" h="15">
                  <a:moveTo>
                    <a:pt x="24" y="0"/>
                  </a:moveTo>
                  <a:lnTo>
                    <a:pt x="24" y="0"/>
                  </a:lnTo>
                  <a:lnTo>
                    <a:pt x="32" y="2"/>
                  </a:lnTo>
                  <a:lnTo>
                    <a:pt x="36" y="2"/>
                  </a:lnTo>
                  <a:lnTo>
                    <a:pt x="36" y="4"/>
                  </a:lnTo>
                  <a:lnTo>
                    <a:pt x="36" y="4"/>
                  </a:lnTo>
                  <a:lnTo>
                    <a:pt x="38" y="6"/>
                  </a:lnTo>
                  <a:lnTo>
                    <a:pt x="38" y="8"/>
                  </a:lnTo>
                  <a:lnTo>
                    <a:pt x="36" y="10"/>
                  </a:lnTo>
                  <a:lnTo>
                    <a:pt x="32" y="11"/>
                  </a:lnTo>
                  <a:lnTo>
                    <a:pt x="32" y="15"/>
                  </a:lnTo>
                  <a:lnTo>
                    <a:pt x="32" y="15"/>
                  </a:lnTo>
                  <a:lnTo>
                    <a:pt x="17" y="15"/>
                  </a:lnTo>
                  <a:lnTo>
                    <a:pt x="11" y="15"/>
                  </a:lnTo>
                  <a:lnTo>
                    <a:pt x="7" y="15"/>
                  </a:lnTo>
                  <a:lnTo>
                    <a:pt x="4" y="13"/>
                  </a:lnTo>
                  <a:lnTo>
                    <a:pt x="4" y="13"/>
                  </a:lnTo>
                  <a:lnTo>
                    <a:pt x="2" y="10"/>
                  </a:lnTo>
                  <a:lnTo>
                    <a:pt x="0" y="10"/>
                  </a:lnTo>
                  <a:lnTo>
                    <a:pt x="2" y="8"/>
                  </a:lnTo>
                  <a:lnTo>
                    <a:pt x="4" y="6"/>
                  </a:lnTo>
                  <a:lnTo>
                    <a:pt x="7" y="4"/>
                  </a:lnTo>
                  <a:lnTo>
                    <a:pt x="17" y="0"/>
                  </a:lnTo>
                  <a:lnTo>
                    <a:pt x="24" y="0"/>
                  </a:lnTo>
                  <a:lnTo>
                    <a:pt x="24" y="0"/>
                  </a:lnTo>
                  <a:lnTo>
                    <a:pt x="24" y="0"/>
                  </a:lnTo>
                  <a:lnTo>
                    <a:pt x="24" y="0"/>
                  </a:lnTo>
                  <a:close/>
                </a:path>
              </a:pathLst>
            </a:custGeom>
            <a:solidFill>
              <a:schemeClr val="bg1">
                <a:lumMod val="85000"/>
              </a:schemeClr>
            </a:solidFill>
            <a:ln w="635" cap="rnd">
              <a:solidFill>
                <a:schemeClr val="bg1">
                  <a:alpha val="17000"/>
                </a:schemeClr>
              </a:solidFill>
            </a:ln>
          </p:spPr>
          <p:txBody>
            <a:bodyPr lIns="81617" tIns="40809" rIns="81617" bIns="40809"/>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59" name="Freeform 458">
              <a:extLst>
                <a:ext uri="{FF2B5EF4-FFF2-40B4-BE49-F238E27FC236}">
                  <a16:creationId xmlns:a16="http://schemas.microsoft.com/office/drawing/2014/main" id="{13442608-07F7-6144-9DD2-13B8F8460234}"/>
                </a:ext>
              </a:extLst>
            </p:cNvPr>
            <p:cNvSpPr>
              <a:spLocks/>
            </p:cNvSpPr>
            <p:nvPr userDrawn="1"/>
          </p:nvSpPr>
          <p:spPr bwMode="auto">
            <a:xfrm>
              <a:off x="6691068" y="1224804"/>
              <a:ext cx="58297" cy="19195"/>
            </a:xfrm>
            <a:custGeom>
              <a:avLst/>
              <a:gdLst>
                <a:gd name="T0" fmla="*/ 24 w 38"/>
                <a:gd name="T1" fmla="*/ 0 h 15"/>
                <a:gd name="T2" fmla="*/ 24 w 38"/>
                <a:gd name="T3" fmla="*/ 0 h 15"/>
                <a:gd name="T4" fmla="*/ 32 w 38"/>
                <a:gd name="T5" fmla="*/ 2 h 15"/>
                <a:gd name="T6" fmla="*/ 36 w 38"/>
                <a:gd name="T7" fmla="*/ 2 h 15"/>
                <a:gd name="T8" fmla="*/ 36 w 38"/>
                <a:gd name="T9" fmla="*/ 4 h 15"/>
                <a:gd name="T10" fmla="*/ 36 w 38"/>
                <a:gd name="T11" fmla="*/ 4 h 15"/>
                <a:gd name="T12" fmla="*/ 38 w 38"/>
                <a:gd name="T13" fmla="*/ 6 h 15"/>
                <a:gd name="T14" fmla="*/ 38 w 38"/>
                <a:gd name="T15" fmla="*/ 8 h 15"/>
                <a:gd name="T16" fmla="*/ 36 w 38"/>
                <a:gd name="T17" fmla="*/ 10 h 15"/>
                <a:gd name="T18" fmla="*/ 32 w 38"/>
                <a:gd name="T19" fmla="*/ 11 h 15"/>
                <a:gd name="T20" fmla="*/ 32 w 38"/>
                <a:gd name="T21" fmla="*/ 15 h 15"/>
                <a:gd name="T22" fmla="*/ 32 w 38"/>
                <a:gd name="T23" fmla="*/ 15 h 15"/>
                <a:gd name="T24" fmla="*/ 17 w 38"/>
                <a:gd name="T25" fmla="*/ 15 h 15"/>
                <a:gd name="T26" fmla="*/ 11 w 38"/>
                <a:gd name="T27" fmla="*/ 15 h 15"/>
                <a:gd name="T28" fmla="*/ 7 w 38"/>
                <a:gd name="T29" fmla="*/ 15 h 15"/>
                <a:gd name="T30" fmla="*/ 4 w 38"/>
                <a:gd name="T31" fmla="*/ 13 h 15"/>
                <a:gd name="T32" fmla="*/ 4 w 38"/>
                <a:gd name="T33" fmla="*/ 13 h 15"/>
                <a:gd name="T34" fmla="*/ 2 w 38"/>
                <a:gd name="T35" fmla="*/ 10 h 15"/>
                <a:gd name="T36" fmla="*/ 0 w 38"/>
                <a:gd name="T37" fmla="*/ 10 h 15"/>
                <a:gd name="T38" fmla="*/ 2 w 38"/>
                <a:gd name="T39" fmla="*/ 8 h 15"/>
                <a:gd name="T40" fmla="*/ 4 w 38"/>
                <a:gd name="T41" fmla="*/ 6 h 15"/>
                <a:gd name="T42" fmla="*/ 7 w 38"/>
                <a:gd name="T43" fmla="*/ 4 h 15"/>
                <a:gd name="T44" fmla="*/ 17 w 38"/>
                <a:gd name="T45" fmla="*/ 0 h 15"/>
                <a:gd name="T46" fmla="*/ 24 w 38"/>
                <a:gd name="T47" fmla="*/ 0 h 15"/>
                <a:gd name="T48" fmla="*/ 24 w 38"/>
                <a:gd name="T49" fmla="*/ 0 h 15"/>
                <a:gd name="T50" fmla="*/ 24 w 38"/>
                <a:gd name="T51" fmla="*/ 0 h 15"/>
                <a:gd name="T52" fmla="*/ 24 w 38"/>
                <a:gd name="T53"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8" h="15">
                  <a:moveTo>
                    <a:pt x="24" y="0"/>
                  </a:moveTo>
                  <a:lnTo>
                    <a:pt x="24" y="0"/>
                  </a:lnTo>
                  <a:lnTo>
                    <a:pt x="32" y="2"/>
                  </a:lnTo>
                  <a:lnTo>
                    <a:pt x="36" y="2"/>
                  </a:lnTo>
                  <a:lnTo>
                    <a:pt x="36" y="4"/>
                  </a:lnTo>
                  <a:lnTo>
                    <a:pt x="36" y="4"/>
                  </a:lnTo>
                  <a:lnTo>
                    <a:pt x="38" y="6"/>
                  </a:lnTo>
                  <a:lnTo>
                    <a:pt x="38" y="8"/>
                  </a:lnTo>
                  <a:lnTo>
                    <a:pt x="36" y="10"/>
                  </a:lnTo>
                  <a:lnTo>
                    <a:pt x="32" y="11"/>
                  </a:lnTo>
                  <a:lnTo>
                    <a:pt x="32" y="15"/>
                  </a:lnTo>
                  <a:lnTo>
                    <a:pt x="32" y="15"/>
                  </a:lnTo>
                  <a:lnTo>
                    <a:pt x="17" y="15"/>
                  </a:lnTo>
                  <a:lnTo>
                    <a:pt x="11" y="15"/>
                  </a:lnTo>
                  <a:lnTo>
                    <a:pt x="7" y="15"/>
                  </a:lnTo>
                  <a:lnTo>
                    <a:pt x="4" y="13"/>
                  </a:lnTo>
                  <a:lnTo>
                    <a:pt x="4" y="13"/>
                  </a:lnTo>
                  <a:lnTo>
                    <a:pt x="2" y="10"/>
                  </a:lnTo>
                  <a:lnTo>
                    <a:pt x="0" y="10"/>
                  </a:lnTo>
                  <a:lnTo>
                    <a:pt x="2" y="8"/>
                  </a:lnTo>
                  <a:lnTo>
                    <a:pt x="4" y="6"/>
                  </a:lnTo>
                  <a:lnTo>
                    <a:pt x="7" y="4"/>
                  </a:lnTo>
                  <a:lnTo>
                    <a:pt x="17" y="0"/>
                  </a:lnTo>
                  <a:lnTo>
                    <a:pt x="24" y="0"/>
                  </a:lnTo>
                  <a:lnTo>
                    <a:pt x="24" y="0"/>
                  </a:lnTo>
                  <a:lnTo>
                    <a:pt x="24" y="0"/>
                  </a:lnTo>
                  <a:lnTo>
                    <a:pt x="24" y="0"/>
                  </a:lnTo>
                  <a:close/>
                </a:path>
              </a:pathLst>
            </a:custGeom>
            <a:solidFill>
              <a:schemeClr val="bg1">
                <a:lumMod val="85000"/>
              </a:schemeClr>
            </a:solidFill>
            <a:ln w="635" cap="rnd">
              <a:solidFill>
                <a:schemeClr val="bg1">
                  <a:alpha val="17000"/>
                </a:schemeClr>
              </a:solidFill>
              <a:prstDash val="solid"/>
              <a:round/>
              <a:headEnd/>
              <a:tailEnd/>
            </a:ln>
          </p:spPr>
          <p:txBody>
            <a:bodyPr lIns="81617" tIns="40809" rIns="81617" bIns="40809"/>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60" name="Freeform 459">
              <a:extLst>
                <a:ext uri="{FF2B5EF4-FFF2-40B4-BE49-F238E27FC236}">
                  <a16:creationId xmlns:a16="http://schemas.microsoft.com/office/drawing/2014/main" id="{7ED91A94-7CBB-E34B-B530-912F33B76E7B}"/>
                </a:ext>
              </a:extLst>
            </p:cNvPr>
            <p:cNvSpPr>
              <a:spLocks/>
            </p:cNvSpPr>
            <p:nvPr userDrawn="1"/>
          </p:nvSpPr>
          <p:spPr bwMode="auto">
            <a:xfrm>
              <a:off x="6792023" y="1232269"/>
              <a:ext cx="38392" cy="19195"/>
            </a:xfrm>
            <a:custGeom>
              <a:avLst/>
              <a:gdLst>
                <a:gd name="T0" fmla="*/ 15 w 25"/>
                <a:gd name="T1" fmla="*/ 2 h 15"/>
                <a:gd name="T2" fmla="*/ 15 w 25"/>
                <a:gd name="T3" fmla="*/ 2 h 15"/>
                <a:gd name="T4" fmla="*/ 23 w 25"/>
                <a:gd name="T5" fmla="*/ 7 h 15"/>
                <a:gd name="T6" fmla="*/ 25 w 25"/>
                <a:gd name="T7" fmla="*/ 13 h 15"/>
                <a:gd name="T8" fmla="*/ 25 w 25"/>
                <a:gd name="T9" fmla="*/ 15 h 15"/>
                <a:gd name="T10" fmla="*/ 25 w 25"/>
                <a:gd name="T11" fmla="*/ 15 h 15"/>
                <a:gd name="T12" fmla="*/ 25 w 25"/>
                <a:gd name="T13" fmla="*/ 15 h 15"/>
                <a:gd name="T14" fmla="*/ 21 w 25"/>
                <a:gd name="T15" fmla="*/ 15 h 15"/>
                <a:gd name="T16" fmla="*/ 17 w 25"/>
                <a:gd name="T17" fmla="*/ 15 h 15"/>
                <a:gd name="T18" fmla="*/ 13 w 25"/>
                <a:gd name="T19" fmla="*/ 15 h 15"/>
                <a:gd name="T20" fmla="*/ 10 w 25"/>
                <a:gd name="T21" fmla="*/ 13 h 15"/>
                <a:gd name="T22" fmla="*/ 6 w 25"/>
                <a:gd name="T23" fmla="*/ 11 h 15"/>
                <a:gd name="T24" fmla="*/ 4 w 25"/>
                <a:gd name="T25" fmla="*/ 7 h 15"/>
                <a:gd name="T26" fmla="*/ 2 w 25"/>
                <a:gd name="T27" fmla="*/ 4 h 15"/>
                <a:gd name="T28" fmla="*/ 0 w 25"/>
                <a:gd name="T29" fmla="*/ 0 h 15"/>
                <a:gd name="T30" fmla="*/ 0 w 25"/>
                <a:gd name="T31" fmla="*/ 0 h 15"/>
                <a:gd name="T32" fmla="*/ 10 w 25"/>
                <a:gd name="T33" fmla="*/ 0 h 15"/>
                <a:gd name="T34" fmla="*/ 13 w 25"/>
                <a:gd name="T35" fmla="*/ 0 h 15"/>
                <a:gd name="T36" fmla="*/ 15 w 25"/>
                <a:gd name="T37" fmla="*/ 2 h 15"/>
                <a:gd name="T38" fmla="*/ 15 w 25"/>
                <a:gd name="T39" fmla="*/ 2 h 15"/>
                <a:gd name="T40" fmla="*/ 15 w 25"/>
                <a:gd name="T41" fmla="*/ 2 h 15"/>
                <a:gd name="T42" fmla="*/ 15 w 25"/>
                <a:gd name="T43" fmla="*/ 2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5" h="15">
                  <a:moveTo>
                    <a:pt x="15" y="2"/>
                  </a:moveTo>
                  <a:lnTo>
                    <a:pt x="15" y="2"/>
                  </a:lnTo>
                  <a:lnTo>
                    <a:pt x="23" y="7"/>
                  </a:lnTo>
                  <a:lnTo>
                    <a:pt x="25" y="13"/>
                  </a:lnTo>
                  <a:lnTo>
                    <a:pt x="25" y="15"/>
                  </a:lnTo>
                  <a:lnTo>
                    <a:pt x="25" y="15"/>
                  </a:lnTo>
                  <a:lnTo>
                    <a:pt x="25" y="15"/>
                  </a:lnTo>
                  <a:lnTo>
                    <a:pt x="21" y="15"/>
                  </a:lnTo>
                  <a:lnTo>
                    <a:pt x="17" y="15"/>
                  </a:lnTo>
                  <a:lnTo>
                    <a:pt x="13" y="15"/>
                  </a:lnTo>
                  <a:lnTo>
                    <a:pt x="10" y="13"/>
                  </a:lnTo>
                  <a:lnTo>
                    <a:pt x="6" y="11"/>
                  </a:lnTo>
                  <a:lnTo>
                    <a:pt x="4" y="7"/>
                  </a:lnTo>
                  <a:lnTo>
                    <a:pt x="2" y="4"/>
                  </a:lnTo>
                  <a:lnTo>
                    <a:pt x="0" y="0"/>
                  </a:lnTo>
                  <a:lnTo>
                    <a:pt x="0" y="0"/>
                  </a:lnTo>
                  <a:lnTo>
                    <a:pt x="10" y="0"/>
                  </a:lnTo>
                  <a:lnTo>
                    <a:pt x="13" y="0"/>
                  </a:lnTo>
                  <a:lnTo>
                    <a:pt x="15" y="2"/>
                  </a:lnTo>
                  <a:lnTo>
                    <a:pt x="15" y="2"/>
                  </a:lnTo>
                  <a:lnTo>
                    <a:pt x="15" y="2"/>
                  </a:lnTo>
                  <a:lnTo>
                    <a:pt x="15" y="2"/>
                  </a:lnTo>
                  <a:close/>
                </a:path>
              </a:pathLst>
            </a:custGeom>
            <a:solidFill>
              <a:schemeClr val="bg1">
                <a:lumMod val="85000"/>
              </a:schemeClr>
            </a:solidFill>
            <a:ln w="635" cap="rnd">
              <a:solidFill>
                <a:schemeClr val="bg1">
                  <a:alpha val="17000"/>
                </a:schemeClr>
              </a:solidFill>
            </a:ln>
          </p:spPr>
          <p:txBody>
            <a:bodyPr lIns="81617" tIns="40809" rIns="81617" bIns="40809"/>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61" name="Freeform 460">
              <a:extLst>
                <a:ext uri="{FF2B5EF4-FFF2-40B4-BE49-F238E27FC236}">
                  <a16:creationId xmlns:a16="http://schemas.microsoft.com/office/drawing/2014/main" id="{BD7042C5-B63B-2146-A9DA-DB1BB2E67456}"/>
                </a:ext>
              </a:extLst>
            </p:cNvPr>
            <p:cNvSpPr>
              <a:spLocks/>
            </p:cNvSpPr>
            <p:nvPr userDrawn="1"/>
          </p:nvSpPr>
          <p:spPr bwMode="auto">
            <a:xfrm>
              <a:off x="6792023" y="1232269"/>
              <a:ext cx="38392" cy="19195"/>
            </a:xfrm>
            <a:custGeom>
              <a:avLst/>
              <a:gdLst>
                <a:gd name="T0" fmla="*/ 15 w 25"/>
                <a:gd name="T1" fmla="*/ 2 h 15"/>
                <a:gd name="T2" fmla="*/ 15 w 25"/>
                <a:gd name="T3" fmla="*/ 2 h 15"/>
                <a:gd name="T4" fmla="*/ 23 w 25"/>
                <a:gd name="T5" fmla="*/ 7 h 15"/>
                <a:gd name="T6" fmla="*/ 25 w 25"/>
                <a:gd name="T7" fmla="*/ 13 h 15"/>
                <a:gd name="T8" fmla="*/ 25 w 25"/>
                <a:gd name="T9" fmla="*/ 15 h 15"/>
                <a:gd name="T10" fmla="*/ 25 w 25"/>
                <a:gd name="T11" fmla="*/ 15 h 15"/>
                <a:gd name="T12" fmla="*/ 25 w 25"/>
                <a:gd name="T13" fmla="*/ 15 h 15"/>
                <a:gd name="T14" fmla="*/ 21 w 25"/>
                <a:gd name="T15" fmla="*/ 15 h 15"/>
                <a:gd name="T16" fmla="*/ 17 w 25"/>
                <a:gd name="T17" fmla="*/ 15 h 15"/>
                <a:gd name="T18" fmla="*/ 13 w 25"/>
                <a:gd name="T19" fmla="*/ 15 h 15"/>
                <a:gd name="T20" fmla="*/ 10 w 25"/>
                <a:gd name="T21" fmla="*/ 13 h 15"/>
                <a:gd name="T22" fmla="*/ 6 w 25"/>
                <a:gd name="T23" fmla="*/ 11 h 15"/>
                <a:gd name="T24" fmla="*/ 4 w 25"/>
                <a:gd name="T25" fmla="*/ 7 h 15"/>
                <a:gd name="T26" fmla="*/ 2 w 25"/>
                <a:gd name="T27" fmla="*/ 4 h 15"/>
                <a:gd name="T28" fmla="*/ 0 w 25"/>
                <a:gd name="T29" fmla="*/ 0 h 15"/>
                <a:gd name="T30" fmla="*/ 0 w 25"/>
                <a:gd name="T31" fmla="*/ 0 h 15"/>
                <a:gd name="T32" fmla="*/ 10 w 25"/>
                <a:gd name="T33" fmla="*/ 0 h 15"/>
                <a:gd name="T34" fmla="*/ 13 w 25"/>
                <a:gd name="T35" fmla="*/ 0 h 15"/>
                <a:gd name="T36" fmla="*/ 15 w 25"/>
                <a:gd name="T37" fmla="*/ 2 h 15"/>
                <a:gd name="T38" fmla="*/ 15 w 25"/>
                <a:gd name="T39" fmla="*/ 2 h 15"/>
                <a:gd name="T40" fmla="*/ 15 w 25"/>
                <a:gd name="T41" fmla="*/ 2 h 15"/>
                <a:gd name="T42" fmla="*/ 15 w 25"/>
                <a:gd name="T43" fmla="*/ 2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5" h="15">
                  <a:moveTo>
                    <a:pt x="15" y="2"/>
                  </a:moveTo>
                  <a:lnTo>
                    <a:pt x="15" y="2"/>
                  </a:lnTo>
                  <a:lnTo>
                    <a:pt x="23" y="7"/>
                  </a:lnTo>
                  <a:lnTo>
                    <a:pt x="25" y="13"/>
                  </a:lnTo>
                  <a:lnTo>
                    <a:pt x="25" y="15"/>
                  </a:lnTo>
                  <a:lnTo>
                    <a:pt x="25" y="15"/>
                  </a:lnTo>
                  <a:lnTo>
                    <a:pt x="25" y="15"/>
                  </a:lnTo>
                  <a:lnTo>
                    <a:pt x="21" y="15"/>
                  </a:lnTo>
                  <a:lnTo>
                    <a:pt x="17" y="15"/>
                  </a:lnTo>
                  <a:lnTo>
                    <a:pt x="13" y="15"/>
                  </a:lnTo>
                  <a:lnTo>
                    <a:pt x="10" y="13"/>
                  </a:lnTo>
                  <a:lnTo>
                    <a:pt x="6" y="11"/>
                  </a:lnTo>
                  <a:lnTo>
                    <a:pt x="4" y="7"/>
                  </a:lnTo>
                  <a:lnTo>
                    <a:pt x="2" y="4"/>
                  </a:lnTo>
                  <a:lnTo>
                    <a:pt x="0" y="0"/>
                  </a:lnTo>
                  <a:lnTo>
                    <a:pt x="0" y="0"/>
                  </a:lnTo>
                  <a:lnTo>
                    <a:pt x="10" y="0"/>
                  </a:lnTo>
                  <a:lnTo>
                    <a:pt x="13" y="0"/>
                  </a:lnTo>
                  <a:lnTo>
                    <a:pt x="15" y="2"/>
                  </a:lnTo>
                  <a:lnTo>
                    <a:pt x="15" y="2"/>
                  </a:lnTo>
                  <a:lnTo>
                    <a:pt x="15" y="2"/>
                  </a:lnTo>
                  <a:lnTo>
                    <a:pt x="15" y="2"/>
                  </a:lnTo>
                  <a:close/>
                </a:path>
              </a:pathLst>
            </a:custGeom>
            <a:solidFill>
              <a:schemeClr val="bg1">
                <a:lumMod val="85000"/>
              </a:schemeClr>
            </a:solidFill>
            <a:ln w="635" cap="rnd">
              <a:solidFill>
                <a:schemeClr val="bg1">
                  <a:alpha val="17000"/>
                </a:schemeClr>
              </a:solidFill>
              <a:prstDash val="solid"/>
              <a:round/>
              <a:headEnd/>
              <a:tailEnd/>
            </a:ln>
          </p:spPr>
          <p:txBody>
            <a:bodyPr lIns="81617" tIns="40809" rIns="81617" bIns="40809"/>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62" name="Freeform 461">
              <a:extLst>
                <a:ext uri="{FF2B5EF4-FFF2-40B4-BE49-F238E27FC236}">
                  <a16:creationId xmlns:a16="http://schemas.microsoft.com/office/drawing/2014/main" id="{F99FAC08-8F5E-2146-A591-1B6A058E96F5}"/>
                </a:ext>
              </a:extLst>
            </p:cNvPr>
            <p:cNvSpPr>
              <a:spLocks/>
            </p:cNvSpPr>
            <p:nvPr userDrawn="1"/>
          </p:nvSpPr>
          <p:spPr bwMode="auto">
            <a:xfrm>
              <a:off x="6685369" y="1057365"/>
              <a:ext cx="238879" cy="152499"/>
            </a:xfrm>
            <a:custGeom>
              <a:avLst/>
              <a:gdLst>
                <a:gd name="T0" fmla="*/ 6 w 157"/>
                <a:gd name="T1" fmla="*/ 65 h 118"/>
                <a:gd name="T2" fmla="*/ 0 w 157"/>
                <a:gd name="T3" fmla="*/ 57 h 118"/>
                <a:gd name="T4" fmla="*/ 8 w 157"/>
                <a:gd name="T5" fmla="*/ 52 h 118"/>
                <a:gd name="T6" fmla="*/ 25 w 157"/>
                <a:gd name="T7" fmla="*/ 48 h 118"/>
                <a:gd name="T8" fmla="*/ 27 w 157"/>
                <a:gd name="T9" fmla="*/ 50 h 118"/>
                <a:gd name="T10" fmla="*/ 15 w 157"/>
                <a:gd name="T11" fmla="*/ 44 h 118"/>
                <a:gd name="T12" fmla="*/ 2 w 157"/>
                <a:gd name="T13" fmla="*/ 40 h 118"/>
                <a:gd name="T14" fmla="*/ 13 w 157"/>
                <a:gd name="T15" fmla="*/ 29 h 118"/>
                <a:gd name="T16" fmla="*/ 25 w 157"/>
                <a:gd name="T17" fmla="*/ 29 h 118"/>
                <a:gd name="T18" fmla="*/ 21 w 157"/>
                <a:gd name="T19" fmla="*/ 25 h 118"/>
                <a:gd name="T20" fmla="*/ 19 w 157"/>
                <a:gd name="T21" fmla="*/ 19 h 118"/>
                <a:gd name="T22" fmla="*/ 27 w 157"/>
                <a:gd name="T23" fmla="*/ 14 h 118"/>
                <a:gd name="T24" fmla="*/ 42 w 157"/>
                <a:gd name="T25" fmla="*/ 12 h 118"/>
                <a:gd name="T26" fmla="*/ 32 w 157"/>
                <a:gd name="T27" fmla="*/ 4 h 118"/>
                <a:gd name="T28" fmla="*/ 32 w 157"/>
                <a:gd name="T29" fmla="*/ 0 h 118"/>
                <a:gd name="T30" fmla="*/ 45 w 157"/>
                <a:gd name="T31" fmla="*/ 2 h 118"/>
                <a:gd name="T32" fmla="*/ 64 w 157"/>
                <a:gd name="T33" fmla="*/ 12 h 118"/>
                <a:gd name="T34" fmla="*/ 81 w 157"/>
                <a:gd name="T35" fmla="*/ 25 h 118"/>
                <a:gd name="T36" fmla="*/ 85 w 157"/>
                <a:gd name="T37" fmla="*/ 31 h 118"/>
                <a:gd name="T38" fmla="*/ 91 w 157"/>
                <a:gd name="T39" fmla="*/ 33 h 118"/>
                <a:gd name="T40" fmla="*/ 97 w 157"/>
                <a:gd name="T41" fmla="*/ 33 h 118"/>
                <a:gd name="T42" fmla="*/ 102 w 157"/>
                <a:gd name="T43" fmla="*/ 42 h 118"/>
                <a:gd name="T44" fmla="*/ 108 w 157"/>
                <a:gd name="T45" fmla="*/ 48 h 118"/>
                <a:gd name="T46" fmla="*/ 119 w 157"/>
                <a:gd name="T47" fmla="*/ 48 h 118"/>
                <a:gd name="T48" fmla="*/ 127 w 157"/>
                <a:gd name="T49" fmla="*/ 55 h 118"/>
                <a:gd name="T50" fmla="*/ 134 w 157"/>
                <a:gd name="T51" fmla="*/ 72 h 118"/>
                <a:gd name="T52" fmla="*/ 138 w 157"/>
                <a:gd name="T53" fmla="*/ 67 h 118"/>
                <a:gd name="T54" fmla="*/ 148 w 157"/>
                <a:gd name="T55" fmla="*/ 69 h 118"/>
                <a:gd name="T56" fmla="*/ 155 w 157"/>
                <a:gd name="T57" fmla="*/ 76 h 118"/>
                <a:gd name="T58" fmla="*/ 144 w 157"/>
                <a:gd name="T59" fmla="*/ 84 h 118"/>
                <a:gd name="T60" fmla="*/ 134 w 157"/>
                <a:gd name="T61" fmla="*/ 89 h 118"/>
                <a:gd name="T62" fmla="*/ 129 w 157"/>
                <a:gd name="T63" fmla="*/ 95 h 118"/>
                <a:gd name="T64" fmla="*/ 123 w 157"/>
                <a:gd name="T65" fmla="*/ 103 h 118"/>
                <a:gd name="T66" fmla="*/ 119 w 157"/>
                <a:gd name="T67" fmla="*/ 93 h 118"/>
                <a:gd name="T68" fmla="*/ 117 w 157"/>
                <a:gd name="T69" fmla="*/ 95 h 118"/>
                <a:gd name="T70" fmla="*/ 115 w 157"/>
                <a:gd name="T71" fmla="*/ 95 h 118"/>
                <a:gd name="T72" fmla="*/ 115 w 157"/>
                <a:gd name="T73" fmla="*/ 112 h 118"/>
                <a:gd name="T74" fmla="*/ 110 w 157"/>
                <a:gd name="T75" fmla="*/ 118 h 118"/>
                <a:gd name="T76" fmla="*/ 108 w 157"/>
                <a:gd name="T77" fmla="*/ 112 h 118"/>
                <a:gd name="T78" fmla="*/ 108 w 157"/>
                <a:gd name="T79" fmla="*/ 118 h 118"/>
                <a:gd name="T80" fmla="*/ 98 w 157"/>
                <a:gd name="T81" fmla="*/ 112 h 118"/>
                <a:gd name="T82" fmla="*/ 93 w 157"/>
                <a:gd name="T83" fmla="*/ 112 h 118"/>
                <a:gd name="T84" fmla="*/ 87 w 157"/>
                <a:gd name="T85" fmla="*/ 116 h 118"/>
                <a:gd name="T86" fmla="*/ 68 w 157"/>
                <a:gd name="T87" fmla="*/ 112 h 118"/>
                <a:gd name="T88" fmla="*/ 55 w 157"/>
                <a:gd name="T89" fmla="*/ 103 h 118"/>
                <a:gd name="T90" fmla="*/ 61 w 157"/>
                <a:gd name="T91" fmla="*/ 99 h 118"/>
                <a:gd name="T92" fmla="*/ 45 w 157"/>
                <a:gd name="T93" fmla="*/ 95 h 118"/>
                <a:gd name="T94" fmla="*/ 38 w 157"/>
                <a:gd name="T95" fmla="*/ 87 h 118"/>
                <a:gd name="T96" fmla="*/ 45 w 157"/>
                <a:gd name="T97" fmla="*/ 82 h 118"/>
                <a:gd name="T98" fmla="*/ 51 w 157"/>
                <a:gd name="T99" fmla="*/ 80 h 118"/>
                <a:gd name="T100" fmla="*/ 66 w 157"/>
                <a:gd name="T101" fmla="*/ 78 h 118"/>
                <a:gd name="T102" fmla="*/ 68 w 157"/>
                <a:gd name="T103" fmla="*/ 74 h 118"/>
                <a:gd name="T104" fmla="*/ 47 w 157"/>
                <a:gd name="T105" fmla="*/ 70 h 118"/>
                <a:gd name="T106" fmla="*/ 45 w 157"/>
                <a:gd name="T107" fmla="*/ 72 h 118"/>
                <a:gd name="T108" fmla="*/ 27 w 157"/>
                <a:gd name="T109" fmla="*/ 76 h 118"/>
                <a:gd name="T110" fmla="*/ 13 w 157"/>
                <a:gd name="T111" fmla="*/ 74 h 118"/>
                <a:gd name="T112" fmla="*/ 11 w 157"/>
                <a:gd name="T113" fmla="*/ 70 h 118"/>
                <a:gd name="T114" fmla="*/ 13 w 157"/>
                <a:gd name="T115" fmla="*/ 69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57" h="118">
                  <a:moveTo>
                    <a:pt x="13" y="69"/>
                  </a:moveTo>
                  <a:lnTo>
                    <a:pt x="13" y="69"/>
                  </a:lnTo>
                  <a:lnTo>
                    <a:pt x="6" y="65"/>
                  </a:lnTo>
                  <a:lnTo>
                    <a:pt x="2" y="61"/>
                  </a:lnTo>
                  <a:lnTo>
                    <a:pt x="0" y="61"/>
                  </a:lnTo>
                  <a:lnTo>
                    <a:pt x="0" y="57"/>
                  </a:lnTo>
                  <a:lnTo>
                    <a:pt x="0" y="57"/>
                  </a:lnTo>
                  <a:lnTo>
                    <a:pt x="2" y="53"/>
                  </a:lnTo>
                  <a:lnTo>
                    <a:pt x="8" y="52"/>
                  </a:lnTo>
                  <a:lnTo>
                    <a:pt x="8" y="52"/>
                  </a:lnTo>
                  <a:lnTo>
                    <a:pt x="17" y="48"/>
                  </a:lnTo>
                  <a:lnTo>
                    <a:pt x="25" y="48"/>
                  </a:lnTo>
                  <a:lnTo>
                    <a:pt x="25" y="48"/>
                  </a:lnTo>
                  <a:lnTo>
                    <a:pt x="27" y="50"/>
                  </a:lnTo>
                  <a:lnTo>
                    <a:pt x="27" y="50"/>
                  </a:lnTo>
                  <a:lnTo>
                    <a:pt x="27" y="46"/>
                  </a:lnTo>
                  <a:lnTo>
                    <a:pt x="27" y="46"/>
                  </a:lnTo>
                  <a:lnTo>
                    <a:pt x="15" y="44"/>
                  </a:lnTo>
                  <a:lnTo>
                    <a:pt x="8" y="42"/>
                  </a:lnTo>
                  <a:lnTo>
                    <a:pt x="2" y="40"/>
                  </a:lnTo>
                  <a:lnTo>
                    <a:pt x="2" y="40"/>
                  </a:lnTo>
                  <a:lnTo>
                    <a:pt x="8" y="36"/>
                  </a:lnTo>
                  <a:lnTo>
                    <a:pt x="11" y="31"/>
                  </a:lnTo>
                  <a:lnTo>
                    <a:pt x="13" y="29"/>
                  </a:lnTo>
                  <a:lnTo>
                    <a:pt x="17" y="29"/>
                  </a:lnTo>
                  <a:lnTo>
                    <a:pt x="19" y="29"/>
                  </a:lnTo>
                  <a:lnTo>
                    <a:pt x="25" y="29"/>
                  </a:lnTo>
                  <a:lnTo>
                    <a:pt x="25" y="29"/>
                  </a:lnTo>
                  <a:lnTo>
                    <a:pt x="23" y="27"/>
                  </a:lnTo>
                  <a:lnTo>
                    <a:pt x="21" y="25"/>
                  </a:lnTo>
                  <a:lnTo>
                    <a:pt x="17" y="21"/>
                  </a:lnTo>
                  <a:lnTo>
                    <a:pt x="17" y="21"/>
                  </a:lnTo>
                  <a:lnTo>
                    <a:pt x="19" y="19"/>
                  </a:lnTo>
                  <a:lnTo>
                    <a:pt x="21" y="16"/>
                  </a:lnTo>
                  <a:lnTo>
                    <a:pt x="25" y="16"/>
                  </a:lnTo>
                  <a:lnTo>
                    <a:pt x="27" y="14"/>
                  </a:lnTo>
                  <a:lnTo>
                    <a:pt x="34" y="12"/>
                  </a:lnTo>
                  <a:lnTo>
                    <a:pt x="42" y="12"/>
                  </a:lnTo>
                  <a:lnTo>
                    <a:pt x="42" y="12"/>
                  </a:lnTo>
                  <a:lnTo>
                    <a:pt x="40" y="10"/>
                  </a:lnTo>
                  <a:lnTo>
                    <a:pt x="36" y="6"/>
                  </a:lnTo>
                  <a:lnTo>
                    <a:pt x="32" y="4"/>
                  </a:lnTo>
                  <a:lnTo>
                    <a:pt x="28" y="2"/>
                  </a:lnTo>
                  <a:lnTo>
                    <a:pt x="28" y="2"/>
                  </a:lnTo>
                  <a:lnTo>
                    <a:pt x="32" y="0"/>
                  </a:lnTo>
                  <a:lnTo>
                    <a:pt x="36" y="0"/>
                  </a:lnTo>
                  <a:lnTo>
                    <a:pt x="40" y="2"/>
                  </a:lnTo>
                  <a:lnTo>
                    <a:pt x="45" y="2"/>
                  </a:lnTo>
                  <a:lnTo>
                    <a:pt x="55" y="8"/>
                  </a:lnTo>
                  <a:lnTo>
                    <a:pt x="64" y="12"/>
                  </a:lnTo>
                  <a:lnTo>
                    <a:pt x="64" y="12"/>
                  </a:lnTo>
                  <a:lnTo>
                    <a:pt x="68" y="16"/>
                  </a:lnTo>
                  <a:lnTo>
                    <a:pt x="72" y="19"/>
                  </a:lnTo>
                  <a:lnTo>
                    <a:pt x="81" y="25"/>
                  </a:lnTo>
                  <a:lnTo>
                    <a:pt x="81" y="25"/>
                  </a:lnTo>
                  <a:lnTo>
                    <a:pt x="83" y="29"/>
                  </a:lnTo>
                  <a:lnTo>
                    <a:pt x="85" y="31"/>
                  </a:lnTo>
                  <a:lnTo>
                    <a:pt x="87" y="33"/>
                  </a:lnTo>
                  <a:lnTo>
                    <a:pt x="87" y="33"/>
                  </a:lnTo>
                  <a:lnTo>
                    <a:pt x="91" y="33"/>
                  </a:lnTo>
                  <a:lnTo>
                    <a:pt x="93" y="31"/>
                  </a:lnTo>
                  <a:lnTo>
                    <a:pt x="93" y="31"/>
                  </a:lnTo>
                  <a:lnTo>
                    <a:pt x="97" y="33"/>
                  </a:lnTo>
                  <a:lnTo>
                    <a:pt x="98" y="36"/>
                  </a:lnTo>
                  <a:lnTo>
                    <a:pt x="100" y="40"/>
                  </a:lnTo>
                  <a:lnTo>
                    <a:pt x="102" y="42"/>
                  </a:lnTo>
                  <a:lnTo>
                    <a:pt x="102" y="42"/>
                  </a:lnTo>
                  <a:lnTo>
                    <a:pt x="106" y="46"/>
                  </a:lnTo>
                  <a:lnTo>
                    <a:pt x="108" y="48"/>
                  </a:lnTo>
                  <a:lnTo>
                    <a:pt x="115" y="48"/>
                  </a:lnTo>
                  <a:lnTo>
                    <a:pt x="115" y="48"/>
                  </a:lnTo>
                  <a:lnTo>
                    <a:pt x="119" y="48"/>
                  </a:lnTo>
                  <a:lnTo>
                    <a:pt x="123" y="50"/>
                  </a:lnTo>
                  <a:lnTo>
                    <a:pt x="125" y="53"/>
                  </a:lnTo>
                  <a:lnTo>
                    <a:pt x="127" y="55"/>
                  </a:lnTo>
                  <a:lnTo>
                    <a:pt x="131" y="63"/>
                  </a:lnTo>
                  <a:lnTo>
                    <a:pt x="134" y="72"/>
                  </a:lnTo>
                  <a:lnTo>
                    <a:pt x="134" y="72"/>
                  </a:lnTo>
                  <a:lnTo>
                    <a:pt x="134" y="70"/>
                  </a:lnTo>
                  <a:lnTo>
                    <a:pt x="138" y="67"/>
                  </a:lnTo>
                  <a:lnTo>
                    <a:pt x="138" y="67"/>
                  </a:lnTo>
                  <a:lnTo>
                    <a:pt x="140" y="67"/>
                  </a:lnTo>
                  <a:lnTo>
                    <a:pt x="142" y="67"/>
                  </a:lnTo>
                  <a:lnTo>
                    <a:pt x="148" y="69"/>
                  </a:lnTo>
                  <a:lnTo>
                    <a:pt x="157" y="74"/>
                  </a:lnTo>
                  <a:lnTo>
                    <a:pt x="157" y="74"/>
                  </a:lnTo>
                  <a:lnTo>
                    <a:pt x="155" y="76"/>
                  </a:lnTo>
                  <a:lnTo>
                    <a:pt x="151" y="78"/>
                  </a:lnTo>
                  <a:lnTo>
                    <a:pt x="144" y="84"/>
                  </a:lnTo>
                  <a:lnTo>
                    <a:pt x="144" y="84"/>
                  </a:lnTo>
                  <a:lnTo>
                    <a:pt x="140" y="86"/>
                  </a:lnTo>
                  <a:lnTo>
                    <a:pt x="138" y="87"/>
                  </a:lnTo>
                  <a:lnTo>
                    <a:pt x="134" y="89"/>
                  </a:lnTo>
                  <a:lnTo>
                    <a:pt x="131" y="91"/>
                  </a:lnTo>
                  <a:lnTo>
                    <a:pt x="131" y="91"/>
                  </a:lnTo>
                  <a:lnTo>
                    <a:pt x="129" y="95"/>
                  </a:lnTo>
                  <a:lnTo>
                    <a:pt x="127" y="99"/>
                  </a:lnTo>
                  <a:lnTo>
                    <a:pt x="125" y="101"/>
                  </a:lnTo>
                  <a:lnTo>
                    <a:pt x="123" y="103"/>
                  </a:lnTo>
                  <a:lnTo>
                    <a:pt x="123" y="103"/>
                  </a:lnTo>
                  <a:lnTo>
                    <a:pt x="119" y="95"/>
                  </a:lnTo>
                  <a:lnTo>
                    <a:pt x="119" y="93"/>
                  </a:lnTo>
                  <a:lnTo>
                    <a:pt x="115" y="91"/>
                  </a:lnTo>
                  <a:lnTo>
                    <a:pt x="115" y="91"/>
                  </a:lnTo>
                  <a:lnTo>
                    <a:pt x="117" y="95"/>
                  </a:lnTo>
                  <a:lnTo>
                    <a:pt x="117" y="95"/>
                  </a:lnTo>
                  <a:lnTo>
                    <a:pt x="115" y="95"/>
                  </a:lnTo>
                  <a:lnTo>
                    <a:pt x="115" y="95"/>
                  </a:lnTo>
                  <a:lnTo>
                    <a:pt x="115" y="101"/>
                  </a:lnTo>
                  <a:lnTo>
                    <a:pt x="115" y="108"/>
                  </a:lnTo>
                  <a:lnTo>
                    <a:pt x="115" y="112"/>
                  </a:lnTo>
                  <a:lnTo>
                    <a:pt x="115" y="116"/>
                  </a:lnTo>
                  <a:lnTo>
                    <a:pt x="114" y="118"/>
                  </a:lnTo>
                  <a:lnTo>
                    <a:pt x="110" y="118"/>
                  </a:lnTo>
                  <a:lnTo>
                    <a:pt x="110" y="118"/>
                  </a:lnTo>
                  <a:lnTo>
                    <a:pt x="108" y="112"/>
                  </a:lnTo>
                  <a:lnTo>
                    <a:pt x="108" y="112"/>
                  </a:lnTo>
                  <a:lnTo>
                    <a:pt x="108" y="116"/>
                  </a:lnTo>
                  <a:lnTo>
                    <a:pt x="108" y="118"/>
                  </a:lnTo>
                  <a:lnTo>
                    <a:pt x="108" y="118"/>
                  </a:lnTo>
                  <a:lnTo>
                    <a:pt x="104" y="118"/>
                  </a:lnTo>
                  <a:lnTo>
                    <a:pt x="100" y="116"/>
                  </a:lnTo>
                  <a:lnTo>
                    <a:pt x="98" y="112"/>
                  </a:lnTo>
                  <a:lnTo>
                    <a:pt x="97" y="110"/>
                  </a:lnTo>
                  <a:lnTo>
                    <a:pt x="97" y="110"/>
                  </a:lnTo>
                  <a:lnTo>
                    <a:pt x="93" y="112"/>
                  </a:lnTo>
                  <a:lnTo>
                    <a:pt x="93" y="116"/>
                  </a:lnTo>
                  <a:lnTo>
                    <a:pt x="89" y="116"/>
                  </a:lnTo>
                  <a:lnTo>
                    <a:pt x="87" y="116"/>
                  </a:lnTo>
                  <a:lnTo>
                    <a:pt x="81" y="116"/>
                  </a:lnTo>
                  <a:lnTo>
                    <a:pt x="74" y="116"/>
                  </a:lnTo>
                  <a:lnTo>
                    <a:pt x="68" y="112"/>
                  </a:lnTo>
                  <a:lnTo>
                    <a:pt x="62" y="110"/>
                  </a:lnTo>
                  <a:lnTo>
                    <a:pt x="57" y="106"/>
                  </a:lnTo>
                  <a:lnTo>
                    <a:pt x="55" y="103"/>
                  </a:lnTo>
                  <a:lnTo>
                    <a:pt x="55" y="103"/>
                  </a:lnTo>
                  <a:lnTo>
                    <a:pt x="57" y="101"/>
                  </a:lnTo>
                  <a:lnTo>
                    <a:pt x="61" y="99"/>
                  </a:lnTo>
                  <a:lnTo>
                    <a:pt x="61" y="99"/>
                  </a:lnTo>
                  <a:lnTo>
                    <a:pt x="51" y="97"/>
                  </a:lnTo>
                  <a:lnTo>
                    <a:pt x="45" y="95"/>
                  </a:lnTo>
                  <a:lnTo>
                    <a:pt x="42" y="93"/>
                  </a:lnTo>
                  <a:lnTo>
                    <a:pt x="38" y="91"/>
                  </a:lnTo>
                  <a:lnTo>
                    <a:pt x="38" y="87"/>
                  </a:lnTo>
                  <a:lnTo>
                    <a:pt x="38" y="86"/>
                  </a:lnTo>
                  <a:lnTo>
                    <a:pt x="40" y="86"/>
                  </a:lnTo>
                  <a:lnTo>
                    <a:pt x="45" y="82"/>
                  </a:lnTo>
                  <a:lnTo>
                    <a:pt x="45" y="82"/>
                  </a:lnTo>
                  <a:lnTo>
                    <a:pt x="47" y="82"/>
                  </a:lnTo>
                  <a:lnTo>
                    <a:pt x="51" y="80"/>
                  </a:lnTo>
                  <a:lnTo>
                    <a:pt x="59" y="80"/>
                  </a:lnTo>
                  <a:lnTo>
                    <a:pt x="62" y="80"/>
                  </a:lnTo>
                  <a:lnTo>
                    <a:pt x="66" y="78"/>
                  </a:lnTo>
                  <a:lnTo>
                    <a:pt x="68" y="78"/>
                  </a:lnTo>
                  <a:lnTo>
                    <a:pt x="68" y="74"/>
                  </a:lnTo>
                  <a:lnTo>
                    <a:pt x="68" y="74"/>
                  </a:lnTo>
                  <a:lnTo>
                    <a:pt x="57" y="70"/>
                  </a:lnTo>
                  <a:lnTo>
                    <a:pt x="51" y="70"/>
                  </a:lnTo>
                  <a:lnTo>
                    <a:pt x="47" y="70"/>
                  </a:lnTo>
                  <a:lnTo>
                    <a:pt x="45" y="70"/>
                  </a:lnTo>
                  <a:lnTo>
                    <a:pt x="45" y="70"/>
                  </a:lnTo>
                  <a:lnTo>
                    <a:pt x="45" y="72"/>
                  </a:lnTo>
                  <a:lnTo>
                    <a:pt x="45" y="72"/>
                  </a:lnTo>
                  <a:lnTo>
                    <a:pt x="36" y="74"/>
                  </a:lnTo>
                  <a:lnTo>
                    <a:pt x="27" y="76"/>
                  </a:lnTo>
                  <a:lnTo>
                    <a:pt x="23" y="78"/>
                  </a:lnTo>
                  <a:lnTo>
                    <a:pt x="19" y="76"/>
                  </a:lnTo>
                  <a:lnTo>
                    <a:pt x="13" y="74"/>
                  </a:lnTo>
                  <a:lnTo>
                    <a:pt x="10" y="72"/>
                  </a:lnTo>
                  <a:lnTo>
                    <a:pt x="10" y="72"/>
                  </a:lnTo>
                  <a:lnTo>
                    <a:pt x="11" y="70"/>
                  </a:lnTo>
                  <a:lnTo>
                    <a:pt x="13" y="69"/>
                  </a:lnTo>
                  <a:lnTo>
                    <a:pt x="13" y="69"/>
                  </a:lnTo>
                  <a:lnTo>
                    <a:pt x="13" y="69"/>
                  </a:lnTo>
                  <a:lnTo>
                    <a:pt x="13" y="69"/>
                  </a:lnTo>
                  <a:close/>
                </a:path>
              </a:pathLst>
            </a:custGeom>
            <a:solidFill>
              <a:schemeClr val="bg1">
                <a:lumMod val="85000"/>
              </a:schemeClr>
            </a:solidFill>
            <a:ln w="635" cap="rnd">
              <a:solidFill>
                <a:schemeClr val="bg1">
                  <a:alpha val="17000"/>
                </a:schemeClr>
              </a:solidFill>
            </a:ln>
          </p:spPr>
          <p:txBody>
            <a:bodyPr lIns="81617" tIns="40809" rIns="81617" bIns="40809"/>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63" name="Freeform 462">
              <a:extLst>
                <a:ext uri="{FF2B5EF4-FFF2-40B4-BE49-F238E27FC236}">
                  <a16:creationId xmlns:a16="http://schemas.microsoft.com/office/drawing/2014/main" id="{EFC68030-EE76-1347-A766-6EFB3B358817}"/>
                </a:ext>
              </a:extLst>
            </p:cNvPr>
            <p:cNvSpPr>
              <a:spLocks/>
            </p:cNvSpPr>
            <p:nvPr userDrawn="1"/>
          </p:nvSpPr>
          <p:spPr bwMode="auto">
            <a:xfrm>
              <a:off x="6685369" y="1057365"/>
              <a:ext cx="238879" cy="152499"/>
            </a:xfrm>
            <a:custGeom>
              <a:avLst/>
              <a:gdLst>
                <a:gd name="T0" fmla="*/ 6 w 157"/>
                <a:gd name="T1" fmla="*/ 65 h 118"/>
                <a:gd name="T2" fmla="*/ 0 w 157"/>
                <a:gd name="T3" fmla="*/ 57 h 118"/>
                <a:gd name="T4" fmla="*/ 8 w 157"/>
                <a:gd name="T5" fmla="*/ 52 h 118"/>
                <a:gd name="T6" fmla="*/ 25 w 157"/>
                <a:gd name="T7" fmla="*/ 48 h 118"/>
                <a:gd name="T8" fmla="*/ 27 w 157"/>
                <a:gd name="T9" fmla="*/ 50 h 118"/>
                <a:gd name="T10" fmla="*/ 15 w 157"/>
                <a:gd name="T11" fmla="*/ 44 h 118"/>
                <a:gd name="T12" fmla="*/ 2 w 157"/>
                <a:gd name="T13" fmla="*/ 40 h 118"/>
                <a:gd name="T14" fmla="*/ 13 w 157"/>
                <a:gd name="T15" fmla="*/ 29 h 118"/>
                <a:gd name="T16" fmla="*/ 25 w 157"/>
                <a:gd name="T17" fmla="*/ 29 h 118"/>
                <a:gd name="T18" fmla="*/ 21 w 157"/>
                <a:gd name="T19" fmla="*/ 25 h 118"/>
                <a:gd name="T20" fmla="*/ 19 w 157"/>
                <a:gd name="T21" fmla="*/ 19 h 118"/>
                <a:gd name="T22" fmla="*/ 27 w 157"/>
                <a:gd name="T23" fmla="*/ 14 h 118"/>
                <a:gd name="T24" fmla="*/ 42 w 157"/>
                <a:gd name="T25" fmla="*/ 12 h 118"/>
                <a:gd name="T26" fmla="*/ 32 w 157"/>
                <a:gd name="T27" fmla="*/ 4 h 118"/>
                <a:gd name="T28" fmla="*/ 32 w 157"/>
                <a:gd name="T29" fmla="*/ 0 h 118"/>
                <a:gd name="T30" fmla="*/ 45 w 157"/>
                <a:gd name="T31" fmla="*/ 2 h 118"/>
                <a:gd name="T32" fmla="*/ 64 w 157"/>
                <a:gd name="T33" fmla="*/ 12 h 118"/>
                <a:gd name="T34" fmla="*/ 81 w 157"/>
                <a:gd name="T35" fmla="*/ 25 h 118"/>
                <a:gd name="T36" fmla="*/ 85 w 157"/>
                <a:gd name="T37" fmla="*/ 31 h 118"/>
                <a:gd name="T38" fmla="*/ 91 w 157"/>
                <a:gd name="T39" fmla="*/ 33 h 118"/>
                <a:gd name="T40" fmla="*/ 97 w 157"/>
                <a:gd name="T41" fmla="*/ 33 h 118"/>
                <a:gd name="T42" fmla="*/ 102 w 157"/>
                <a:gd name="T43" fmla="*/ 42 h 118"/>
                <a:gd name="T44" fmla="*/ 108 w 157"/>
                <a:gd name="T45" fmla="*/ 48 h 118"/>
                <a:gd name="T46" fmla="*/ 119 w 157"/>
                <a:gd name="T47" fmla="*/ 48 h 118"/>
                <a:gd name="T48" fmla="*/ 127 w 157"/>
                <a:gd name="T49" fmla="*/ 55 h 118"/>
                <a:gd name="T50" fmla="*/ 134 w 157"/>
                <a:gd name="T51" fmla="*/ 72 h 118"/>
                <a:gd name="T52" fmla="*/ 138 w 157"/>
                <a:gd name="T53" fmla="*/ 67 h 118"/>
                <a:gd name="T54" fmla="*/ 148 w 157"/>
                <a:gd name="T55" fmla="*/ 69 h 118"/>
                <a:gd name="T56" fmla="*/ 155 w 157"/>
                <a:gd name="T57" fmla="*/ 76 h 118"/>
                <a:gd name="T58" fmla="*/ 144 w 157"/>
                <a:gd name="T59" fmla="*/ 84 h 118"/>
                <a:gd name="T60" fmla="*/ 134 w 157"/>
                <a:gd name="T61" fmla="*/ 89 h 118"/>
                <a:gd name="T62" fmla="*/ 129 w 157"/>
                <a:gd name="T63" fmla="*/ 95 h 118"/>
                <a:gd name="T64" fmla="*/ 123 w 157"/>
                <a:gd name="T65" fmla="*/ 103 h 118"/>
                <a:gd name="T66" fmla="*/ 119 w 157"/>
                <a:gd name="T67" fmla="*/ 93 h 118"/>
                <a:gd name="T68" fmla="*/ 117 w 157"/>
                <a:gd name="T69" fmla="*/ 95 h 118"/>
                <a:gd name="T70" fmla="*/ 115 w 157"/>
                <a:gd name="T71" fmla="*/ 95 h 118"/>
                <a:gd name="T72" fmla="*/ 115 w 157"/>
                <a:gd name="T73" fmla="*/ 112 h 118"/>
                <a:gd name="T74" fmla="*/ 110 w 157"/>
                <a:gd name="T75" fmla="*/ 118 h 118"/>
                <a:gd name="T76" fmla="*/ 108 w 157"/>
                <a:gd name="T77" fmla="*/ 112 h 118"/>
                <a:gd name="T78" fmla="*/ 108 w 157"/>
                <a:gd name="T79" fmla="*/ 118 h 118"/>
                <a:gd name="T80" fmla="*/ 98 w 157"/>
                <a:gd name="T81" fmla="*/ 112 h 118"/>
                <a:gd name="T82" fmla="*/ 93 w 157"/>
                <a:gd name="T83" fmla="*/ 112 h 118"/>
                <a:gd name="T84" fmla="*/ 87 w 157"/>
                <a:gd name="T85" fmla="*/ 116 h 118"/>
                <a:gd name="T86" fmla="*/ 68 w 157"/>
                <a:gd name="T87" fmla="*/ 112 h 118"/>
                <a:gd name="T88" fmla="*/ 55 w 157"/>
                <a:gd name="T89" fmla="*/ 103 h 118"/>
                <a:gd name="T90" fmla="*/ 61 w 157"/>
                <a:gd name="T91" fmla="*/ 99 h 118"/>
                <a:gd name="T92" fmla="*/ 45 w 157"/>
                <a:gd name="T93" fmla="*/ 95 h 118"/>
                <a:gd name="T94" fmla="*/ 38 w 157"/>
                <a:gd name="T95" fmla="*/ 87 h 118"/>
                <a:gd name="T96" fmla="*/ 45 w 157"/>
                <a:gd name="T97" fmla="*/ 82 h 118"/>
                <a:gd name="T98" fmla="*/ 51 w 157"/>
                <a:gd name="T99" fmla="*/ 80 h 118"/>
                <a:gd name="T100" fmla="*/ 66 w 157"/>
                <a:gd name="T101" fmla="*/ 78 h 118"/>
                <a:gd name="T102" fmla="*/ 68 w 157"/>
                <a:gd name="T103" fmla="*/ 74 h 118"/>
                <a:gd name="T104" fmla="*/ 47 w 157"/>
                <a:gd name="T105" fmla="*/ 70 h 118"/>
                <a:gd name="T106" fmla="*/ 45 w 157"/>
                <a:gd name="T107" fmla="*/ 72 h 118"/>
                <a:gd name="T108" fmla="*/ 27 w 157"/>
                <a:gd name="T109" fmla="*/ 76 h 118"/>
                <a:gd name="T110" fmla="*/ 13 w 157"/>
                <a:gd name="T111" fmla="*/ 74 h 118"/>
                <a:gd name="T112" fmla="*/ 11 w 157"/>
                <a:gd name="T113" fmla="*/ 70 h 118"/>
                <a:gd name="T114" fmla="*/ 13 w 157"/>
                <a:gd name="T115" fmla="*/ 69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57" h="118">
                  <a:moveTo>
                    <a:pt x="13" y="69"/>
                  </a:moveTo>
                  <a:lnTo>
                    <a:pt x="13" y="69"/>
                  </a:lnTo>
                  <a:lnTo>
                    <a:pt x="6" y="65"/>
                  </a:lnTo>
                  <a:lnTo>
                    <a:pt x="2" y="61"/>
                  </a:lnTo>
                  <a:lnTo>
                    <a:pt x="0" y="61"/>
                  </a:lnTo>
                  <a:lnTo>
                    <a:pt x="0" y="57"/>
                  </a:lnTo>
                  <a:lnTo>
                    <a:pt x="0" y="57"/>
                  </a:lnTo>
                  <a:lnTo>
                    <a:pt x="2" y="53"/>
                  </a:lnTo>
                  <a:lnTo>
                    <a:pt x="8" y="52"/>
                  </a:lnTo>
                  <a:lnTo>
                    <a:pt x="8" y="52"/>
                  </a:lnTo>
                  <a:lnTo>
                    <a:pt x="17" y="48"/>
                  </a:lnTo>
                  <a:lnTo>
                    <a:pt x="25" y="48"/>
                  </a:lnTo>
                  <a:lnTo>
                    <a:pt x="25" y="48"/>
                  </a:lnTo>
                  <a:lnTo>
                    <a:pt x="27" y="50"/>
                  </a:lnTo>
                  <a:lnTo>
                    <a:pt x="27" y="50"/>
                  </a:lnTo>
                  <a:lnTo>
                    <a:pt x="27" y="46"/>
                  </a:lnTo>
                  <a:lnTo>
                    <a:pt x="27" y="46"/>
                  </a:lnTo>
                  <a:lnTo>
                    <a:pt x="15" y="44"/>
                  </a:lnTo>
                  <a:lnTo>
                    <a:pt x="8" y="42"/>
                  </a:lnTo>
                  <a:lnTo>
                    <a:pt x="2" y="40"/>
                  </a:lnTo>
                  <a:lnTo>
                    <a:pt x="2" y="40"/>
                  </a:lnTo>
                  <a:lnTo>
                    <a:pt x="8" y="36"/>
                  </a:lnTo>
                  <a:lnTo>
                    <a:pt x="11" y="31"/>
                  </a:lnTo>
                  <a:lnTo>
                    <a:pt x="13" y="29"/>
                  </a:lnTo>
                  <a:lnTo>
                    <a:pt x="17" y="29"/>
                  </a:lnTo>
                  <a:lnTo>
                    <a:pt x="19" y="29"/>
                  </a:lnTo>
                  <a:lnTo>
                    <a:pt x="25" y="29"/>
                  </a:lnTo>
                  <a:lnTo>
                    <a:pt x="25" y="29"/>
                  </a:lnTo>
                  <a:lnTo>
                    <a:pt x="23" y="27"/>
                  </a:lnTo>
                  <a:lnTo>
                    <a:pt x="21" y="25"/>
                  </a:lnTo>
                  <a:lnTo>
                    <a:pt x="17" y="21"/>
                  </a:lnTo>
                  <a:lnTo>
                    <a:pt x="17" y="21"/>
                  </a:lnTo>
                  <a:lnTo>
                    <a:pt x="19" y="19"/>
                  </a:lnTo>
                  <a:lnTo>
                    <a:pt x="21" y="16"/>
                  </a:lnTo>
                  <a:lnTo>
                    <a:pt x="25" y="16"/>
                  </a:lnTo>
                  <a:lnTo>
                    <a:pt x="27" y="14"/>
                  </a:lnTo>
                  <a:lnTo>
                    <a:pt x="34" y="12"/>
                  </a:lnTo>
                  <a:lnTo>
                    <a:pt x="42" y="12"/>
                  </a:lnTo>
                  <a:lnTo>
                    <a:pt x="42" y="12"/>
                  </a:lnTo>
                  <a:lnTo>
                    <a:pt x="40" y="10"/>
                  </a:lnTo>
                  <a:lnTo>
                    <a:pt x="36" y="6"/>
                  </a:lnTo>
                  <a:lnTo>
                    <a:pt x="32" y="4"/>
                  </a:lnTo>
                  <a:lnTo>
                    <a:pt x="28" y="2"/>
                  </a:lnTo>
                  <a:lnTo>
                    <a:pt x="28" y="2"/>
                  </a:lnTo>
                  <a:lnTo>
                    <a:pt x="32" y="0"/>
                  </a:lnTo>
                  <a:lnTo>
                    <a:pt x="36" y="0"/>
                  </a:lnTo>
                  <a:lnTo>
                    <a:pt x="40" y="2"/>
                  </a:lnTo>
                  <a:lnTo>
                    <a:pt x="45" y="2"/>
                  </a:lnTo>
                  <a:lnTo>
                    <a:pt x="55" y="8"/>
                  </a:lnTo>
                  <a:lnTo>
                    <a:pt x="64" y="12"/>
                  </a:lnTo>
                  <a:lnTo>
                    <a:pt x="64" y="12"/>
                  </a:lnTo>
                  <a:lnTo>
                    <a:pt x="68" y="16"/>
                  </a:lnTo>
                  <a:lnTo>
                    <a:pt x="72" y="19"/>
                  </a:lnTo>
                  <a:lnTo>
                    <a:pt x="81" y="25"/>
                  </a:lnTo>
                  <a:lnTo>
                    <a:pt x="81" y="25"/>
                  </a:lnTo>
                  <a:lnTo>
                    <a:pt x="83" y="29"/>
                  </a:lnTo>
                  <a:lnTo>
                    <a:pt x="85" y="31"/>
                  </a:lnTo>
                  <a:lnTo>
                    <a:pt x="87" y="33"/>
                  </a:lnTo>
                  <a:lnTo>
                    <a:pt x="87" y="33"/>
                  </a:lnTo>
                  <a:lnTo>
                    <a:pt x="91" y="33"/>
                  </a:lnTo>
                  <a:lnTo>
                    <a:pt x="93" y="31"/>
                  </a:lnTo>
                  <a:lnTo>
                    <a:pt x="93" y="31"/>
                  </a:lnTo>
                  <a:lnTo>
                    <a:pt x="97" y="33"/>
                  </a:lnTo>
                  <a:lnTo>
                    <a:pt x="98" y="36"/>
                  </a:lnTo>
                  <a:lnTo>
                    <a:pt x="100" y="40"/>
                  </a:lnTo>
                  <a:lnTo>
                    <a:pt x="102" y="42"/>
                  </a:lnTo>
                  <a:lnTo>
                    <a:pt x="102" y="42"/>
                  </a:lnTo>
                  <a:lnTo>
                    <a:pt x="106" y="46"/>
                  </a:lnTo>
                  <a:lnTo>
                    <a:pt x="108" y="48"/>
                  </a:lnTo>
                  <a:lnTo>
                    <a:pt x="115" y="48"/>
                  </a:lnTo>
                  <a:lnTo>
                    <a:pt x="115" y="48"/>
                  </a:lnTo>
                  <a:lnTo>
                    <a:pt x="119" y="48"/>
                  </a:lnTo>
                  <a:lnTo>
                    <a:pt x="123" y="50"/>
                  </a:lnTo>
                  <a:lnTo>
                    <a:pt x="125" y="53"/>
                  </a:lnTo>
                  <a:lnTo>
                    <a:pt x="127" y="55"/>
                  </a:lnTo>
                  <a:lnTo>
                    <a:pt x="131" y="63"/>
                  </a:lnTo>
                  <a:lnTo>
                    <a:pt x="134" y="72"/>
                  </a:lnTo>
                  <a:lnTo>
                    <a:pt x="134" y="72"/>
                  </a:lnTo>
                  <a:lnTo>
                    <a:pt x="134" y="70"/>
                  </a:lnTo>
                  <a:lnTo>
                    <a:pt x="138" y="67"/>
                  </a:lnTo>
                  <a:lnTo>
                    <a:pt x="138" y="67"/>
                  </a:lnTo>
                  <a:lnTo>
                    <a:pt x="140" y="67"/>
                  </a:lnTo>
                  <a:lnTo>
                    <a:pt x="142" y="67"/>
                  </a:lnTo>
                  <a:lnTo>
                    <a:pt x="148" y="69"/>
                  </a:lnTo>
                  <a:lnTo>
                    <a:pt x="157" y="74"/>
                  </a:lnTo>
                  <a:lnTo>
                    <a:pt x="157" y="74"/>
                  </a:lnTo>
                  <a:lnTo>
                    <a:pt x="155" y="76"/>
                  </a:lnTo>
                  <a:lnTo>
                    <a:pt x="151" y="78"/>
                  </a:lnTo>
                  <a:lnTo>
                    <a:pt x="144" y="84"/>
                  </a:lnTo>
                  <a:lnTo>
                    <a:pt x="144" y="84"/>
                  </a:lnTo>
                  <a:lnTo>
                    <a:pt x="140" y="86"/>
                  </a:lnTo>
                  <a:lnTo>
                    <a:pt x="138" y="87"/>
                  </a:lnTo>
                  <a:lnTo>
                    <a:pt x="134" y="89"/>
                  </a:lnTo>
                  <a:lnTo>
                    <a:pt x="131" y="91"/>
                  </a:lnTo>
                  <a:lnTo>
                    <a:pt x="131" y="91"/>
                  </a:lnTo>
                  <a:lnTo>
                    <a:pt x="129" y="95"/>
                  </a:lnTo>
                  <a:lnTo>
                    <a:pt x="127" y="99"/>
                  </a:lnTo>
                  <a:lnTo>
                    <a:pt x="125" y="101"/>
                  </a:lnTo>
                  <a:lnTo>
                    <a:pt x="123" y="103"/>
                  </a:lnTo>
                  <a:lnTo>
                    <a:pt x="123" y="103"/>
                  </a:lnTo>
                  <a:lnTo>
                    <a:pt x="119" y="95"/>
                  </a:lnTo>
                  <a:lnTo>
                    <a:pt x="119" y="93"/>
                  </a:lnTo>
                  <a:lnTo>
                    <a:pt x="115" y="91"/>
                  </a:lnTo>
                  <a:lnTo>
                    <a:pt x="115" y="91"/>
                  </a:lnTo>
                  <a:lnTo>
                    <a:pt x="117" y="95"/>
                  </a:lnTo>
                  <a:lnTo>
                    <a:pt x="117" y="95"/>
                  </a:lnTo>
                  <a:lnTo>
                    <a:pt x="115" y="95"/>
                  </a:lnTo>
                  <a:lnTo>
                    <a:pt x="115" y="95"/>
                  </a:lnTo>
                  <a:lnTo>
                    <a:pt x="115" y="101"/>
                  </a:lnTo>
                  <a:lnTo>
                    <a:pt x="115" y="108"/>
                  </a:lnTo>
                  <a:lnTo>
                    <a:pt x="115" y="112"/>
                  </a:lnTo>
                  <a:lnTo>
                    <a:pt x="115" y="116"/>
                  </a:lnTo>
                  <a:lnTo>
                    <a:pt x="114" y="118"/>
                  </a:lnTo>
                  <a:lnTo>
                    <a:pt x="110" y="118"/>
                  </a:lnTo>
                  <a:lnTo>
                    <a:pt x="110" y="118"/>
                  </a:lnTo>
                  <a:lnTo>
                    <a:pt x="108" y="112"/>
                  </a:lnTo>
                  <a:lnTo>
                    <a:pt x="108" y="112"/>
                  </a:lnTo>
                  <a:lnTo>
                    <a:pt x="108" y="116"/>
                  </a:lnTo>
                  <a:lnTo>
                    <a:pt x="108" y="118"/>
                  </a:lnTo>
                  <a:lnTo>
                    <a:pt x="108" y="118"/>
                  </a:lnTo>
                  <a:lnTo>
                    <a:pt x="104" y="118"/>
                  </a:lnTo>
                  <a:lnTo>
                    <a:pt x="100" y="116"/>
                  </a:lnTo>
                  <a:lnTo>
                    <a:pt x="98" y="112"/>
                  </a:lnTo>
                  <a:lnTo>
                    <a:pt x="97" y="110"/>
                  </a:lnTo>
                  <a:lnTo>
                    <a:pt x="97" y="110"/>
                  </a:lnTo>
                  <a:lnTo>
                    <a:pt x="93" y="112"/>
                  </a:lnTo>
                  <a:lnTo>
                    <a:pt x="93" y="116"/>
                  </a:lnTo>
                  <a:lnTo>
                    <a:pt x="89" y="116"/>
                  </a:lnTo>
                  <a:lnTo>
                    <a:pt x="87" y="116"/>
                  </a:lnTo>
                  <a:lnTo>
                    <a:pt x="81" y="116"/>
                  </a:lnTo>
                  <a:lnTo>
                    <a:pt x="74" y="116"/>
                  </a:lnTo>
                  <a:lnTo>
                    <a:pt x="68" y="112"/>
                  </a:lnTo>
                  <a:lnTo>
                    <a:pt x="62" y="110"/>
                  </a:lnTo>
                  <a:lnTo>
                    <a:pt x="57" y="106"/>
                  </a:lnTo>
                  <a:lnTo>
                    <a:pt x="55" y="103"/>
                  </a:lnTo>
                  <a:lnTo>
                    <a:pt x="55" y="103"/>
                  </a:lnTo>
                  <a:lnTo>
                    <a:pt x="57" y="101"/>
                  </a:lnTo>
                  <a:lnTo>
                    <a:pt x="61" y="99"/>
                  </a:lnTo>
                  <a:lnTo>
                    <a:pt x="61" y="99"/>
                  </a:lnTo>
                  <a:lnTo>
                    <a:pt x="51" y="97"/>
                  </a:lnTo>
                  <a:lnTo>
                    <a:pt x="45" y="95"/>
                  </a:lnTo>
                  <a:lnTo>
                    <a:pt x="42" y="93"/>
                  </a:lnTo>
                  <a:lnTo>
                    <a:pt x="38" y="91"/>
                  </a:lnTo>
                  <a:lnTo>
                    <a:pt x="38" y="87"/>
                  </a:lnTo>
                  <a:lnTo>
                    <a:pt x="38" y="86"/>
                  </a:lnTo>
                  <a:lnTo>
                    <a:pt x="40" y="86"/>
                  </a:lnTo>
                  <a:lnTo>
                    <a:pt x="45" y="82"/>
                  </a:lnTo>
                  <a:lnTo>
                    <a:pt x="45" y="82"/>
                  </a:lnTo>
                  <a:lnTo>
                    <a:pt x="47" y="82"/>
                  </a:lnTo>
                  <a:lnTo>
                    <a:pt x="51" y="80"/>
                  </a:lnTo>
                  <a:lnTo>
                    <a:pt x="59" y="80"/>
                  </a:lnTo>
                  <a:lnTo>
                    <a:pt x="62" y="80"/>
                  </a:lnTo>
                  <a:lnTo>
                    <a:pt x="66" y="78"/>
                  </a:lnTo>
                  <a:lnTo>
                    <a:pt x="68" y="78"/>
                  </a:lnTo>
                  <a:lnTo>
                    <a:pt x="68" y="74"/>
                  </a:lnTo>
                  <a:lnTo>
                    <a:pt x="68" y="74"/>
                  </a:lnTo>
                  <a:lnTo>
                    <a:pt x="57" y="70"/>
                  </a:lnTo>
                  <a:lnTo>
                    <a:pt x="51" y="70"/>
                  </a:lnTo>
                  <a:lnTo>
                    <a:pt x="47" y="70"/>
                  </a:lnTo>
                  <a:lnTo>
                    <a:pt x="45" y="70"/>
                  </a:lnTo>
                  <a:lnTo>
                    <a:pt x="45" y="70"/>
                  </a:lnTo>
                  <a:lnTo>
                    <a:pt x="45" y="72"/>
                  </a:lnTo>
                  <a:lnTo>
                    <a:pt x="45" y="72"/>
                  </a:lnTo>
                  <a:lnTo>
                    <a:pt x="36" y="74"/>
                  </a:lnTo>
                  <a:lnTo>
                    <a:pt x="27" y="76"/>
                  </a:lnTo>
                  <a:lnTo>
                    <a:pt x="23" y="78"/>
                  </a:lnTo>
                  <a:lnTo>
                    <a:pt x="19" y="76"/>
                  </a:lnTo>
                  <a:lnTo>
                    <a:pt x="13" y="74"/>
                  </a:lnTo>
                  <a:lnTo>
                    <a:pt x="10" y="72"/>
                  </a:lnTo>
                  <a:lnTo>
                    <a:pt x="10" y="72"/>
                  </a:lnTo>
                  <a:lnTo>
                    <a:pt x="11" y="70"/>
                  </a:lnTo>
                  <a:lnTo>
                    <a:pt x="13" y="69"/>
                  </a:lnTo>
                  <a:lnTo>
                    <a:pt x="13" y="69"/>
                  </a:lnTo>
                  <a:lnTo>
                    <a:pt x="13" y="69"/>
                  </a:lnTo>
                  <a:lnTo>
                    <a:pt x="13" y="69"/>
                  </a:lnTo>
                  <a:close/>
                </a:path>
              </a:pathLst>
            </a:custGeom>
            <a:solidFill>
              <a:schemeClr val="bg1">
                <a:lumMod val="85000"/>
              </a:schemeClr>
            </a:solidFill>
            <a:ln w="635" cap="rnd">
              <a:solidFill>
                <a:schemeClr val="bg1">
                  <a:alpha val="17000"/>
                </a:schemeClr>
              </a:solidFill>
              <a:prstDash val="solid"/>
              <a:round/>
              <a:headEnd/>
              <a:tailEnd/>
            </a:ln>
          </p:spPr>
          <p:txBody>
            <a:bodyPr lIns="81617" tIns="40809" rIns="81617" bIns="40809"/>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64" name="Freeform 463">
              <a:extLst>
                <a:ext uri="{FF2B5EF4-FFF2-40B4-BE49-F238E27FC236}">
                  <a16:creationId xmlns:a16="http://schemas.microsoft.com/office/drawing/2014/main" id="{1A05AFAD-8631-4A48-9CEA-252A7C0C565F}"/>
                </a:ext>
              </a:extLst>
            </p:cNvPr>
            <p:cNvSpPr>
              <a:spLocks/>
            </p:cNvSpPr>
            <p:nvPr userDrawn="1"/>
          </p:nvSpPr>
          <p:spPr bwMode="auto">
            <a:xfrm>
              <a:off x="6820449" y="1398620"/>
              <a:ext cx="621369" cy="432968"/>
            </a:xfrm>
            <a:custGeom>
              <a:avLst/>
              <a:gdLst>
                <a:gd name="T0" fmla="*/ 11 w 407"/>
                <a:gd name="T1" fmla="*/ 91 h 333"/>
                <a:gd name="T2" fmla="*/ 28 w 407"/>
                <a:gd name="T3" fmla="*/ 78 h 333"/>
                <a:gd name="T4" fmla="*/ 0 w 407"/>
                <a:gd name="T5" fmla="*/ 65 h 333"/>
                <a:gd name="T6" fmla="*/ 28 w 407"/>
                <a:gd name="T7" fmla="*/ 6 h 333"/>
                <a:gd name="T8" fmla="*/ 74 w 407"/>
                <a:gd name="T9" fmla="*/ 2 h 333"/>
                <a:gd name="T10" fmla="*/ 49 w 407"/>
                <a:gd name="T11" fmla="*/ 38 h 333"/>
                <a:gd name="T12" fmla="*/ 66 w 407"/>
                <a:gd name="T13" fmla="*/ 65 h 333"/>
                <a:gd name="T14" fmla="*/ 70 w 407"/>
                <a:gd name="T15" fmla="*/ 36 h 333"/>
                <a:gd name="T16" fmla="*/ 87 w 407"/>
                <a:gd name="T17" fmla="*/ 10 h 333"/>
                <a:gd name="T18" fmla="*/ 127 w 407"/>
                <a:gd name="T19" fmla="*/ 10 h 333"/>
                <a:gd name="T20" fmla="*/ 134 w 407"/>
                <a:gd name="T21" fmla="*/ 42 h 333"/>
                <a:gd name="T22" fmla="*/ 146 w 407"/>
                <a:gd name="T23" fmla="*/ 42 h 333"/>
                <a:gd name="T24" fmla="*/ 172 w 407"/>
                <a:gd name="T25" fmla="*/ 36 h 333"/>
                <a:gd name="T26" fmla="*/ 200 w 407"/>
                <a:gd name="T27" fmla="*/ 34 h 333"/>
                <a:gd name="T28" fmla="*/ 216 w 407"/>
                <a:gd name="T29" fmla="*/ 51 h 333"/>
                <a:gd name="T30" fmla="*/ 225 w 407"/>
                <a:gd name="T31" fmla="*/ 63 h 333"/>
                <a:gd name="T32" fmla="*/ 221 w 407"/>
                <a:gd name="T33" fmla="*/ 70 h 333"/>
                <a:gd name="T34" fmla="*/ 231 w 407"/>
                <a:gd name="T35" fmla="*/ 76 h 333"/>
                <a:gd name="T36" fmla="*/ 242 w 407"/>
                <a:gd name="T37" fmla="*/ 74 h 333"/>
                <a:gd name="T38" fmla="*/ 269 w 407"/>
                <a:gd name="T39" fmla="*/ 74 h 333"/>
                <a:gd name="T40" fmla="*/ 263 w 407"/>
                <a:gd name="T41" fmla="*/ 87 h 333"/>
                <a:gd name="T42" fmla="*/ 274 w 407"/>
                <a:gd name="T43" fmla="*/ 85 h 333"/>
                <a:gd name="T44" fmla="*/ 278 w 407"/>
                <a:gd name="T45" fmla="*/ 95 h 333"/>
                <a:gd name="T46" fmla="*/ 304 w 407"/>
                <a:gd name="T47" fmla="*/ 95 h 333"/>
                <a:gd name="T48" fmla="*/ 312 w 407"/>
                <a:gd name="T49" fmla="*/ 110 h 333"/>
                <a:gd name="T50" fmla="*/ 318 w 407"/>
                <a:gd name="T51" fmla="*/ 131 h 333"/>
                <a:gd name="T52" fmla="*/ 318 w 407"/>
                <a:gd name="T53" fmla="*/ 138 h 333"/>
                <a:gd name="T54" fmla="*/ 306 w 407"/>
                <a:gd name="T55" fmla="*/ 144 h 333"/>
                <a:gd name="T56" fmla="*/ 325 w 407"/>
                <a:gd name="T57" fmla="*/ 165 h 333"/>
                <a:gd name="T58" fmla="*/ 342 w 407"/>
                <a:gd name="T59" fmla="*/ 172 h 333"/>
                <a:gd name="T60" fmla="*/ 376 w 407"/>
                <a:gd name="T61" fmla="*/ 195 h 333"/>
                <a:gd name="T62" fmla="*/ 382 w 407"/>
                <a:gd name="T63" fmla="*/ 199 h 333"/>
                <a:gd name="T64" fmla="*/ 407 w 407"/>
                <a:gd name="T65" fmla="*/ 212 h 333"/>
                <a:gd name="T66" fmla="*/ 395 w 407"/>
                <a:gd name="T67" fmla="*/ 229 h 333"/>
                <a:gd name="T68" fmla="*/ 374 w 407"/>
                <a:gd name="T69" fmla="*/ 250 h 333"/>
                <a:gd name="T70" fmla="*/ 357 w 407"/>
                <a:gd name="T71" fmla="*/ 229 h 333"/>
                <a:gd name="T72" fmla="*/ 331 w 407"/>
                <a:gd name="T73" fmla="*/ 212 h 333"/>
                <a:gd name="T74" fmla="*/ 318 w 407"/>
                <a:gd name="T75" fmla="*/ 225 h 333"/>
                <a:gd name="T76" fmla="*/ 352 w 407"/>
                <a:gd name="T77" fmla="*/ 261 h 333"/>
                <a:gd name="T78" fmla="*/ 369 w 407"/>
                <a:gd name="T79" fmla="*/ 290 h 333"/>
                <a:gd name="T80" fmla="*/ 357 w 407"/>
                <a:gd name="T81" fmla="*/ 305 h 333"/>
                <a:gd name="T82" fmla="*/ 335 w 407"/>
                <a:gd name="T83" fmla="*/ 303 h 333"/>
                <a:gd name="T84" fmla="*/ 314 w 407"/>
                <a:gd name="T85" fmla="*/ 301 h 333"/>
                <a:gd name="T86" fmla="*/ 335 w 407"/>
                <a:gd name="T87" fmla="*/ 333 h 333"/>
                <a:gd name="T88" fmla="*/ 278 w 407"/>
                <a:gd name="T89" fmla="*/ 314 h 333"/>
                <a:gd name="T90" fmla="*/ 250 w 407"/>
                <a:gd name="T91" fmla="*/ 286 h 333"/>
                <a:gd name="T92" fmla="*/ 236 w 407"/>
                <a:gd name="T93" fmla="*/ 267 h 333"/>
                <a:gd name="T94" fmla="*/ 189 w 407"/>
                <a:gd name="T95" fmla="*/ 273 h 333"/>
                <a:gd name="T96" fmla="*/ 183 w 407"/>
                <a:gd name="T97" fmla="*/ 244 h 333"/>
                <a:gd name="T98" fmla="*/ 221 w 407"/>
                <a:gd name="T99" fmla="*/ 242 h 333"/>
                <a:gd name="T100" fmla="*/ 231 w 407"/>
                <a:gd name="T101" fmla="*/ 231 h 333"/>
                <a:gd name="T102" fmla="*/ 242 w 407"/>
                <a:gd name="T103" fmla="*/ 208 h 333"/>
                <a:gd name="T104" fmla="*/ 253 w 407"/>
                <a:gd name="T105" fmla="*/ 188 h 333"/>
                <a:gd name="T106" fmla="*/ 225 w 407"/>
                <a:gd name="T107" fmla="*/ 157 h 333"/>
                <a:gd name="T108" fmla="*/ 204 w 407"/>
                <a:gd name="T109" fmla="*/ 148 h 333"/>
                <a:gd name="T110" fmla="*/ 197 w 407"/>
                <a:gd name="T111" fmla="*/ 144 h 333"/>
                <a:gd name="T112" fmla="*/ 178 w 407"/>
                <a:gd name="T113" fmla="*/ 120 h 333"/>
                <a:gd name="T114" fmla="*/ 163 w 407"/>
                <a:gd name="T115" fmla="*/ 99 h 333"/>
                <a:gd name="T116" fmla="*/ 149 w 407"/>
                <a:gd name="T117" fmla="*/ 108 h 333"/>
                <a:gd name="T118" fmla="*/ 119 w 407"/>
                <a:gd name="T119" fmla="*/ 114 h 333"/>
                <a:gd name="T120" fmla="*/ 104 w 407"/>
                <a:gd name="T121" fmla="*/ 120 h 333"/>
                <a:gd name="T122" fmla="*/ 60 w 407"/>
                <a:gd name="T123" fmla="*/ 116 h 333"/>
                <a:gd name="T124" fmla="*/ 42 w 407"/>
                <a:gd name="T125" fmla="*/ 108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07" h="333">
                  <a:moveTo>
                    <a:pt x="32" y="108"/>
                  </a:moveTo>
                  <a:lnTo>
                    <a:pt x="32" y="108"/>
                  </a:lnTo>
                  <a:lnTo>
                    <a:pt x="28" y="106"/>
                  </a:lnTo>
                  <a:lnTo>
                    <a:pt x="19" y="101"/>
                  </a:lnTo>
                  <a:lnTo>
                    <a:pt x="15" y="95"/>
                  </a:lnTo>
                  <a:lnTo>
                    <a:pt x="11" y="91"/>
                  </a:lnTo>
                  <a:lnTo>
                    <a:pt x="11" y="91"/>
                  </a:lnTo>
                  <a:lnTo>
                    <a:pt x="11" y="91"/>
                  </a:lnTo>
                  <a:lnTo>
                    <a:pt x="17" y="87"/>
                  </a:lnTo>
                  <a:lnTo>
                    <a:pt x="23" y="85"/>
                  </a:lnTo>
                  <a:lnTo>
                    <a:pt x="28" y="84"/>
                  </a:lnTo>
                  <a:lnTo>
                    <a:pt x="34" y="84"/>
                  </a:lnTo>
                  <a:lnTo>
                    <a:pt x="34" y="84"/>
                  </a:lnTo>
                  <a:lnTo>
                    <a:pt x="34" y="80"/>
                  </a:lnTo>
                  <a:lnTo>
                    <a:pt x="30" y="78"/>
                  </a:lnTo>
                  <a:lnTo>
                    <a:pt x="28" y="78"/>
                  </a:lnTo>
                  <a:lnTo>
                    <a:pt x="25" y="76"/>
                  </a:lnTo>
                  <a:lnTo>
                    <a:pt x="19" y="76"/>
                  </a:lnTo>
                  <a:lnTo>
                    <a:pt x="11" y="76"/>
                  </a:lnTo>
                  <a:lnTo>
                    <a:pt x="6" y="74"/>
                  </a:lnTo>
                  <a:lnTo>
                    <a:pt x="4" y="74"/>
                  </a:lnTo>
                  <a:lnTo>
                    <a:pt x="2" y="72"/>
                  </a:lnTo>
                  <a:lnTo>
                    <a:pt x="0" y="68"/>
                  </a:lnTo>
                  <a:lnTo>
                    <a:pt x="0" y="65"/>
                  </a:lnTo>
                  <a:lnTo>
                    <a:pt x="2" y="61"/>
                  </a:lnTo>
                  <a:lnTo>
                    <a:pt x="4" y="53"/>
                  </a:lnTo>
                  <a:lnTo>
                    <a:pt x="4" y="53"/>
                  </a:lnTo>
                  <a:lnTo>
                    <a:pt x="9" y="42"/>
                  </a:lnTo>
                  <a:lnTo>
                    <a:pt x="15" y="31"/>
                  </a:lnTo>
                  <a:lnTo>
                    <a:pt x="26" y="6"/>
                  </a:lnTo>
                  <a:lnTo>
                    <a:pt x="26" y="6"/>
                  </a:lnTo>
                  <a:lnTo>
                    <a:pt x="28" y="6"/>
                  </a:lnTo>
                  <a:lnTo>
                    <a:pt x="30" y="4"/>
                  </a:lnTo>
                  <a:lnTo>
                    <a:pt x="36" y="2"/>
                  </a:lnTo>
                  <a:lnTo>
                    <a:pt x="42" y="2"/>
                  </a:lnTo>
                  <a:lnTo>
                    <a:pt x="51" y="0"/>
                  </a:lnTo>
                  <a:lnTo>
                    <a:pt x="66" y="0"/>
                  </a:lnTo>
                  <a:lnTo>
                    <a:pt x="72" y="0"/>
                  </a:lnTo>
                  <a:lnTo>
                    <a:pt x="74" y="2"/>
                  </a:lnTo>
                  <a:lnTo>
                    <a:pt x="74" y="2"/>
                  </a:lnTo>
                  <a:lnTo>
                    <a:pt x="72" y="4"/>
                  </a:lnTo>
                  <a:lnTo>
                    <a:pt x="72" y="6"/>
                  </a:lnTo>
                  <a:lnTo>
                    <a:pt x="68" y="12"/>
                  </a:lnTo>
                  <a:lnTo>
                    <a:pt x="57" y="19"/>
                  </a:lnTo>
                  <a:lnTo>
                    <a:pt x="57" y="19"/>
                  </a:lnTo>
                  <a:lnTo>
                    <a:pt x="53" y="25"/>
                  </a:lnTo>
                  <a:lnTo>
                    <a:pt x="49" y="31"/>
                  </a:lnTo>
                  <a:lnTo>
                    <a:pt x="49" y="38"/>
                  </a:lnTo>
                  <a:lnTo>
                    <a:pt x="49" y="46"/>
                  </a:lnTo>
                  <a:lnTo>
                    <a:pt x="49" y="46"/>
                  </a:lnTo>
                  <a:lnTo>
                    <a:pt x="51" y="53"/>
                  </a:lnTo>
                  <a:lnTo>
                    <a:pt x="53" y="57"/>
                  </a:lnTo>
                  <a:lnTo>
                    <a:pt x="57" y="59"/>
                  </a:lnTo>
                  <a:lnTo>
                    <a:pt x="57" y="59"/>
                  </a:lnTo>
                  <a:lnTo>
                    <a:pt x="62" y="63"/>
                  </a:lnTo>
                  <a:lnTo>
                    <a:pt x="66" y="65"/>
                  </a:lnTo>
                  <a:lnTo>
                    <a:pt x="68" y="65"/>
                  </a:lnTo>
                  <a:lnTo>
                    <a:pt x="68" y="65"/>
                  </a:lnTo>
                  <a:lnTo>
                    <a:pt x="68" y="59"/>
                  </a:lnTo>
                  <a:lnTo>
                    <a:pt x="68" y="55"/>
                  </a:lnTo>
                  <a:lnTo>
                    <a:pt x="72" y="46"/>
                  </a:lnTo>
                  <a:lnTo>
                    <a:pt x="72" y="46"/>
                  </a:lnTo>
                  <a:lnTo>
                    <a:pt x="72" y="40"/>
                  </a:lnTo>
                  <a:lnTo>
                    <a:pt x="70" y="36"/>
                  </a:lnTo>
                  <a:lnTo>
                    <a:pt x="70" y="31"/>
                  </a:lnTo>
                  <a:lnTo>
                    <a:pt x="70" y="27"/>
                  </a:lnTo>
                  <a:lnTo>
                    <a:pt x="70" y="27"/>
                  </a:lnTo>
                  <a:lnTo>
                    <a:pt x="72" y="23"/>
                  </a:lnTo>
                  <a:lnTo>
                    <a:pt x="74" y="19"/>
                  </a:lnTo>
                  <a:lnTo>
                    <a:pt x="76" y="15"/>
                  </a:lnTo>
                  <a:lnTo>
                    <a:pt x="79" y="14"/>
                  </a:lnTo>
                  <a:lnTo>
                    <a:pt x="87" y="10"/>
                  </a:lnTo>
                  <a:lnTo>
                    <a:pt x="95" y="6"/>
                  </a:lnTo>
                  <a:lnTo>
                    <a:pt x="95" y="6"/>
                  </a:lnTo>
                  <a:lnTo>
                    <a:pt x="104" y="4"/>
                  </a:lnTo>
                  <a:lnTo>
                    <a:pt x="108" y="4"/>
                  </a:lnTo>
                  <a:lnTo>
                    <a:pt x="113" y="4"/>
                  </a:lnTo>
                  <a:lnTo>
                    <a:pt x="119" y="4"/>
                  </a:lnTo>
                  <a:lnTo>
                    <a:pt x="123" y="6"/>
                  </a:lnTo>
                  <a:lnTo>
                    <a:pt x="127" y="10"/>
                  </a:lnTo>
                  <a:lnTo>
                    <a:pt x="130" y="14"/>
                  </a:lnTo>
                  <a:lnTo>
                    <a:pt x="130" y="14"/>
                  </a:lnTo>
                  <a:lnTo>
                    <a:pt x="130" y="17"/>
                  </a:lnTo>
                  <a:lnTo>
                    <a:pt x="132" y="23"/>
                  </a:lnTo>
                  <a:lnTo>
                    <a:pt x="136" y="33"/>
                  </a:lnTo>
                  <a:lnTo>
                    <a:pt x="136" y="33"/>
                  </a:lnTo>
                  <a:lnTo>
                    <a:pt x="136" y="38"/>
                  </a:lnTo>
                  <a:lnTo>
                    <a:pt x="134" y="42"/>
                  </a:lnTo>
                  <a:lnTo>
                    <a:pt x="130" y="46"/>
                  </a:lnTo>
                  <a:lnTo>
                    <a:pt x="130" y="50"/>
                  </a:lnTo>
                  <a:lnTo>
                    <a:pt x="130" y="50"/>
                  </a:lnTo>
                  <a:lnTo>
                    <a:pt x="134" y="48"/>
                  </a:lnTo>
                  <a:lnTo>
                    <a:pt x="138" y="46"/>
                  </a:lnTo>
                  <a:lnTo>
                    <a:pt x="142" y="44"/>
                  </a:lnTo>
                  <a:lnTo>
                    <a:pt x="146" y="42"/>
                  </a:lnTo>
                  <a:lnTo>
                    <a:pt x="146" y="42"/>
                  </a:lnTo>
                  <a:lnTo>
                    <a:pt x="153" y="44"/>
                  </a:lnTo>
                  <a:lnTo>
                    <a:pt x="157" y="46"/>
                  </a:lnTo>
                  <a:lnTo>
                    <a:pt x="163" y="51"/>
                  </a:lnTo>
                  <a:lnTo>
                    <a:pt x="168" y="55"/>
                  </a:lnTo>
                  <a:lnTo>
                    <a:pt x="168" y="55"/>
                  </a:lnTo>
                  <a:lnTo>
                    <a:pt x="168" y="44"/>
                  </a:lnTo>
                  <a:lnTo>
                    <a:pt x="168" y="40"/>
                  </a:lnTo>
                  <a:lnTo>
                    <a:pt x="172" y="36"/>
                  </a:lnTo>
                  <a:lnTo>
                    <a:pt x="172" y="36"/>
                  </a:lnTo>
                  <a:lnTo>
                    <a:pt x="174" y="34"/>
                  </a:lnTo>
                  <a:lnTo>
                    <a:pt x="176" y="34"/>
                  </a:lnTo>
                  <a:lnTo>
                    <a:pt x="183" y="33"/>
                  </a:lnTo>
                  <a:lnTo>
                    <a:pt x="189" y="33"/>
                  </a:lnTo>
                  <a:lnTo>
                    <a:pt x="197" y="33"/>
                  </a:lnTo>
                  <a:lnTo>
                    <a:pt x="197" y="33"/>
                  </a:lnTo>
                  <a:lnTo>
                    <a:pt x="200" y="34"/>
                  </a:lnTo>
                  <a:lnTo>
                    <a:pt x="206" y="36"/>
                  </a:lnTo>
                  <a:lnTo>
                    <a:pt x="212" y="40"/>
                  </a:lnTo>
                  <a:lnTo>
                    <a:pt x="216" y="44"/>
                  </a:lnTo>
                  <a:lnTo>
                    <a:pt x="216" y="44"/>
                  </a:lnTo>
                  <a:lnTo>
                    <a:pt x="217" y="46"/>
                  </a:lnTo>
                  <a:lnTo>
                    <a:pt x="217" y="50"/>
                  </a:lnTo>
                  <a:lnTo>
                    <a:pt x="217" y="51"/>
                  </a:lnTo>
                  <a:lnTo>
                    <a:pt x="216" y="51"/>
                  </a:lnTo>
                  <a:lnTo>
                    <a:pt x="214" y="53"/>
                  </a:lnTo>
                  <a:lnTo>
                    <a:pt x="212" y="55"/>
                  </a:lnTo>
                  <a:lnTo>
                    <a:pt x="210" y="57"/>
                  </a:lnTo>
                  <a:lnTo>
                    <a:pt x="210" y="57"/>
                  </a:lnTo>
                  <a:lnTo>
                    <a:pt x="214" y="57"/>
                  </a:lnTo>
                  <a:lnTo>
                    <a:pt x="219" y="61"/>
                  </a:lnTo>
                  <a:lnTo>
                    <a:pt x="223" y="63"/>
                  </a:lnTo>
                  <a:lnTo>
                    <a:pt x="225" y="63"/>
                  </a:lnTo>
                  <a:lnTo>
                    <a:pt x="227" y="63"/>
                  </a:lnTo>
                  <a:lnTo>
                    <a:pt x="227" y="63"/>
                  </a:lnTo>
                  <a:lnTo>
                    <a:pt x="225" y="65"/>
                  </a:lnTo>
                  <a:lnTo>
                    <a:pt x="223" y="67"/>
                  </a:lnTo>
                  <a:lnTo>
                    <a:pt x="219" y="74"/>
                  </a:lnTo>
                  <a:lnTo>
                    <a:pt x="219" y="74"/>
                  </a:lnTo>
                  <a:lnTo>
                    <a:pt x="219" y="72"/>
                  </a:lnTo>
                  <a:lnTo>
                    <a:pt x="221" y="70"/>
                  </a:lnTo>
                  <a:lnTo>
                    <a:pt x="221" y="70"/>
                  </a:lnTo>
                  <a:lnTo>
                    <a:pt x="223" y="68"/>
                  </a:lnTo>
                  <a:lnTo>
                    <a:pt x="225" y="68"/>
                  </a:lnTo>
                  <a:lnTo>
                    <a:pt x="227" y="67"/>
                  </a:lnTo>
                  <a:lnTo>
                    <a:pt x="229" y="68"/>
                  </a:lnTo>
                  <a:lnTo>
                    <a:pt x="231" y="68"/>
                  </a:lnTo>
                  <a:lnTo>
                    <a:pt x="231" y="70"/>
                  </a:lnTo>
                  <a:lnTo>
                    <a:pt x="231" y="76"/>
                  </a:lnTo>
                  <a:lnTo>
                    <a:pt x="231" y="76"/>
                  </a:lnTo>
                  <a:lnTo>
                    <a:pt x="234" y="74"/>
                  </a:lnTo>
                  <a:lnTo>
                    <a:pt x="234" y="74"/>
                  </a:lnTo>
                  <a:lnTo>
                    <a:pt x="234" y="74"/>
                  </a:lnTo>
                  <a:lnTo>
                    <a:pt x="236" y="72"/>
                  </a:lnTo>
                  <a:lnTo>
                    <a:pt x="236" y="72"/>
                  </a:lnTo>
                  <a:lnTo>
                    <a:pt x="238" y="74"/>
                  </a:lnTo>
                  <a:lnTo>
                    <a:pt x="242" y="74"/>
                  </a:lnTo>
                  <a:lnTo>
                    <a:pt x="246" y="72"/>
                  </a:lnTo>
                  <a:lnTo>
                    <a:pt x="250" y="70"/>
                  </a:lnTo>
                  <a:lnTo>
                    <a:pt x="255" y="68"/>
                  </a:lnTo>
                  <a:lnTo>
                    <a:pt x="255" y="68"/>
                  </a:lnTo>
                  <a:lnTo>
                    <a:pt x="261" y="68"/>
                  </a:lnTo>
                  <a:lnTo>
                    <a:pt x="265" y="70"/>
                  </a:lnTo>
                  <a:lnTo>
                    <a:pt x="269" y="72"/>
                  </a:lnTo>
                  <a:lnTo>
                    <a:pt x="269" y="74"/>
                  </a:lnTo>
                  <a:lnTo>
                    <a:pt x="270" y="76"/>
                  </a:lnTo>
                  <a:lnTo>
                    <a:pt x="270" y="80"/>
                  </a:lnTo>
                  <a:lnTo>
                    <a:pt x="270" y="80"/>
                  </a:lnTo>
                  <a:lnTo>
                    <a:pt x="265" y="82"/>
                  </a:lnTo>
                  <a:lnTo>
                    <a:pt x="261" y="84"/>
                  </a:lnTo>
                  <a:lnTo>
                    <a:pt x="259" y="87"/>
                  </a:lnTo>
                  <a:lnTo>
                    <a:pt x="259" y="87"/>
                  </a:lnTo>
                  <a:lnTo>
                    <a:pt x="263" y="87"/>
                  </a:lnTo>
                  <a:lnTo>
                    <a:pt x="265" y="87"/>
                  </a:lnTo>
                  <a:lnTo>
                    <a:pt x="265" y="87"/>
                  </a:lnTo>
                  <a:lnTo>
                    <a:pt x="269" y="85"/>
                  </a:lnTo>
                  <a:lnTo>
                    <a:pt x="269" y="84"/>
                  </a:lnTo>
                  <a:lnTo>
                    <a:pt x="269" y="84"/>
                  </a:lnTo>
                  <a:lnTo>
                    <a:pt x="270" y="84"/>
                  </a:lnTo>
                  <a:lnTo>
                    <a:pt x="272" y="84"/>
                  </a:lnTo>
                  <a:lnTo>
                    <a:pt x="274" y="85"/>
                  </a:lnTo>
                  <a:lnTo>
                    <a:pt x="274" y="87"/>
                  </a:lnTo>
                  <a:lnTo>
                    <a:pt x="274" y="89"/>
                  </a:lnTo>
                  <a:lnTo>
                    <a:pt x="272" y="91"/>
                  </a:lnTo>
                  <a:lnTo>
                    <a:pt x="272" y="93"/>
                  </a:lnTo>
                  <a:lnTo>
                    <a:pt x="270" y="95"/>
                  </a:lnTo>
                  <a:lnTo>
                    <a:pt x="270" y="95"/>
                  </a:lnTo>
                  <a:lnTo>
                    <a:pt x="274" y="95"/>
                  </a:lnTo>
                  <a:lnTo>
                    <a:pt x="278" y="95"/>
                  </a:lnTo>
                  <a:lnTo>
                    <a:pt x="280" y="93"/>
                  </a:lnTo>
                  <a:lnTo>
                    <a:pt x="284" y="91"/>
                  </a:lnTo>
                  <a:lnTo>
                    <a:pt x="284" y="91"/>
                  </a:lnTo>
                  <a:lnTo>
                    <a:pt x="293" y="91"/>
                  </a:lnTo>
                  <a:lnTo>
                    <a:pt x="299" y="91"/>
                  </a:lnTo>
                  <a:lnTo>
                    <a:pt x="303" y="93"/>
                  </a:lnTo>
                  <a:lnTo>
                    <a:pt x="303" y="93"/>
                  </a:lnTo>
                  <a:lnTo>
                    <a:pt x="304" y="95"/>
                  </a:lnTo>
                  <a:lnTo>
                    <a:pt x="304" y="97"/>
                  </a:lnTo>
                  <a:lnTo>
                    <a:pt x="306" y="99"/>
                  </a:lnTo>
                  <a:lnTo>
                    <a:pt x="304" y="101"/>
                  </a:lnTo>
                  <a:lnTo>
                    <a:pt x="304" y="106"/>
                  </a:lnTo>
                  <a:lnTo>
                    <a:pt x="303" y="110"/>
                  </a:lnTo>
                  <a:lnTo>
                    <a:pt x="303" y="110"/>
                  </a:lnTo>
                  <a:lnTo>
                    <a:pt x="306" y="110"/>
                  </a:lnTo>
                  <a:lnTo>
                    <a:pt x="312" y="110"/>
                  </a:lnTo>
                  <a:lnTo>
                    <a:pt x="316" y="110"/>
                  </a:lnTo>
                  <a:lnTo>
                    <a:pt x="318" y="112"/>
                  </a:lnTo>
                  <a:lnTo>
                    <a:pt x="321" y="114"/>
                  </a:lnTo>
                  <a:lnTo>
                    <a:pt x="325" y="118"/>
                  </a:lnTo>
                  <a:lnTo>
                    <a:pt x="331" y="129"/>
                  </a:lnTo>
                  <a:lnTo>
                    <a:pt x="331" y="129"/>
                  </a:lnTo>
                  <a:lnTo>
                    <a:pt x="321" y="129"/>
                  </a:lnTo>
                  <a:lnTo>
                    <a:pt x="318" y="131"/>
                  </a:lnTo>
                  <a:lnTo>
                    <a:pt x="314" y="133"/>
                  </a:lnTo>
                  <a:lnTo>
                    <a:pt x="314" y="133"/>
                  </a:lnTo>
                  <a:lnTo>
                    <a:pt x="316" y="133"/>
                  </a:lnTo>
                  <a:lnTo>
                    <a:pt x="320" y="133"/>
                  </a:lnTo>
                  <a:lnTo>
                    <a:pt x="323" y="135"/>
                  </a:lnTo>
                  <a:lnTo>
                    <a:pt x="325" y="137"/>
                  </a:lnTo>
                  <a:lnTo>
                    <a:pt x="325" y="137"/>
                  </a:lnTo>
                  <a:lnTo>
                    <a:pt x="318" y="138"/>
                  </a:lnTo>
                  <a:lnTo>
                    <a:pt x="314" y="140"/>
                  </a:lnTo>
                  <a:lnTo>
                    <a:pt x="312" y="142"/>
                  </a:lnTo>
                  <a:lnTo>
                    <a:pt x="312" y="142"/>
                  </a:lnTo>
                  <a:lnTo>
                    <a:pt x="312" y="142"/>
                  </a:lnTo>
                  <a:lnTo>
                    <a:pt x="312" y="144"/>
                  </a:lnTo>
                  <a:lnTo>
                    <a:pt x="312" y="144"/>
                  </a:lnTo>
                  <a:lnTo>
                    <a:pt x="306" y="144"/>
                  </a:lnTo>
                  <a:lnTo>
                    <a:pt x="306" y="144"/>
                  </a:lnTo>
                  <a:lnTo>
                    <a:pt x="308" y="148"/>
                  </a:lnTo>
                  <a:lnTo>
                    <a:pt x="310" y="150"/>
                  </a:lnTo>
                  <a:lnTo>
                    <a:pt x="314" y="154"/>
                  </a:lnTo>
                  <a:lnTo>
                    <a:pt x="318" y="155"/>
                  </a:lnTo>
                  <a:lnTo>
                    <a:pt x="321" y="159"/>
                  </a:lnTo>
                  <a:lnTo>
                    <a:pt x="321" y="159"/>
                  </a:lnTo>
                  <a:lnTo>
                    <a:pt x="323" y="161"/>
                  </a:lnTo>
                  <a:lnTo>
                    <a:pt x="325" y="165"/>
                  </a:lnTo>
                  <a:lnTo>
                    <a:pt x="325" y="167"/>
                  </a:lnTo>
                  <a:lnTo>
                    <a:pt x="327" y="171"/>
                  </a:lnTo>
                  <a:lnTo>
                    <a:pt x="327" y="171"/>
                  </a:lnTo>
                  <a:lnTo>
                    <a:pt x="329" y="172"/>
                  </a:lnTo>
                  <a:lnTo>
                    <a:pt x="331" y="172"/>
                  </a:lnTo>
                  <a:lnTo>
                    <a:pt x="337" y="172"/>
                  </a:lnTo>
                  <a:lnTo>
                    <a:pt x="342" y="172"/>
                  </a:lnTo>
                  <a:lnTo>
                    <a:pt x="342" y="172"/>
                  </a:lnTo>
                  <a:lnTo>
                    <a:pt x="346" y="174"/>
                  </a:lnTo>
                  <a:lnTo>
                    <a:pt x="354" y="176"/>
                  </a:lnTo>
                  <a:lnTo>
                    <a:pt x="361" y="178"/>
                  </a:lnTo>
                  <a:lnTo>
                    <a:pt x="369" y="182"/>
                  </a:lnTo>
                  <a:lnTo>
                    <a:pt x="373" y="186"/>
                  </a:lnTo>
                  <a:lnTo>
                    <a:pt x="376" y="190"/>
                  </a:lnTo>
                  <a:lnTo>
                    <a:pt x="376" y="191"/>
                  </a:lnTo>
                  <a:lnTo>
                    <a:pt x="376" y="195"/>
                  </a:lnTo>
                  <a:lnTo>
                    <a:pt x="376" y="197"/>
                  </a:lnTo>
                  <a:lnTo>
                    <a:pt x="376" y="201"/>
                  </a:lnTo>
                  <a:lnTo>
                    <a:pt x="373" y="205"/>
                  </a:lnTo>
                  <a:lnTo>
                    <a:pt x="373" y="205"/>
                  </a:lnTo>
                  <a:lnTo>
                    <a:pt x="376" y="205"/>
                  </a:lnTo>
                  <a:lnTo>
                    <a:pt x="376" y="205"/>
                  </a:lnTo>
                  <a:lnTo>
                    <a:pt x="378" y="201"/>
                  </a:lnTo>
                  <a:lnTo>
                    <a:pt x="382" y="199"/>
                  </a:lnTo>
                  <a:lnTo>
                    <a:pt x="384" y="197"/>
                  </a:lnTo>
                  <a:lnTo>
                    <a:pt x="388" y="195"/>
                  </a:lnTo>
                  <a:lnTo>
                    <a:pt x="388" y="195"/>
                  </a:lnTo>
                  <a:lnTo>
                    <a:pt x="391" y="199"/>
                  </a:lnTo>
                  <a:lnTo>
                    <a:pt x="399" y="203"/>
                  </a:lnTo>
                  <a:lnTo>
                    <a:pt x="403" y="207"/>
                  </a:lnTo>
                  <a:lnTo>
                    <a:pt x="405" y="210"/>
                  </a:lnTo>
                  <a:lnTo>
                    <a:pt x="407" y="212"/>
                  </a:lnTo>
                  <a:lnTo>
                    <a:pt x="407" y="212"/>
                  </a:lnTo>
                  <a:lnTo>
                    <a:pt x="403" y="214"/>
                  </a:lnTo>
                  <a:lnTo>
                    <a:pt x="401" y="214"/>
                  </a:lnTo>
                  <a:lnTo>
                    <a:pt x="399" y="218"/>
                  </a:lnTo>
                  <a:lnTo>
                    <a:pt x="399" y="224"/>
                  </a:lnTo>
                  <a:lnTo>
                    <a:pt x="397" y="227"/>
                  </a:lnTo>
                  <a:lnTo>
                    <a:pt x="397" y="227"/>
                  </a:lnTo>
                  <a:lnTo>
                    <a:pt x="395" y="229"/>
                  </a:lnTo>
                  <a:lnTo>
                    <a:pt x="391" y="231"/>
                  </a:lnTo>
                  <a:lnTo>
                    <a:pt x="384" y="231"/>
                  </a:lnTo>
                  <a:lnTo>
                    <a:pt x="384" y="231"/>
                  </a:lnTo>
                  <a:lnTo>
                    <a:pt x="380" y="242"/>
                  </a:lnTo>
                  <a:lnTo>
                    <a:pt x="380" y="248"/>
                  </a:lnTo>
                  <a:lnTo>
                    <a:pt x="382" y="252"/>
                  </a:lnTo>
                  <a:lnTo>
                    <a:pt x="382" y="252"/>
                  </a:lnTo>
                  <a:lnTo>
                    <a:pt x="374" y="250"/>
                  </a:lnTo>
                  <a:lnTo>
                    <a:pt x="367" y="246"/>
                  </a:lnTo>
                  <a:lnTo>
                    <a:pt x="359" y="241"/>
                  </a:lnTo>
                  <a:lnTo>
                    <a:pt x="357" y="239"/>
                  </a:lnTo>
                  <a:lnTo>
                    <a:pt x="354" y="235"/>
                  </a:lnTo>
                  <a:lnTo>
                    <a:pt x="354" y="235"/>
                  </a:lnTo>
                  <a:lnTo>
                    <a:pt x="356" y="233"/>
                  </a:lnTo>
                  <a:lnTo>
                    <a:pt x="356" y="231"/>
                  </a:lnTo>
                  <a:lnTo>
                    <a:pt x="357" y="229"/>
                  </a:lnTo>
                  <a:lnTo>
                    <a:pt x="357" y="229"/>
                  </a:lnTo>
                  <a:lnTo>
                    <a:pt x="348" y="225"/>
                  </a:lnTo>
                  <a:lnTo>
                    <a:pt x="344" y="225"/>
                  </a:lnTo>
                  <a:lnTo>
                    <a:pt x="340" y="224"/>
                  </a:lnTo>
                  <a:lnTo>
                    <a:pt x="340" y="224"/>
                  </a:lnTo>
                  <a:lnTo>
                    <a:pt x="337" y="220"/>
                  </a:lnTo>
                  <a:lnTo>
                    <a:pt x="335" y="216"/>
                  </a:lnTo>
                  <a:lnTo>
                    <a:pt x="331" y="212"/>
                  </a:lnTo>
                  <a:lnTo>
                    <a:pt x="327" y="210"/>
                  </a:lnTo>
                  <a:lnTo>
                    <a:pt x="327" y="210"/>
                  </a:lnTo>
                  <a:lnTo>
                    <a:pt x="327" y="218"/>
                  </a:lnTo>
                  <a:lnTo>
                    <a:pt x="325" y="222"/>
                  </a:lnTo>
                  <a:lnTo>
                    <a:pt x="325" y="225"/>
                  </a:lnTo>
                  <a:lnTo>
                    <a:pt x="325" y="225"/>
                  </a:lnTo>
                  <a:lnTo>
                    <a:pt x="321" y="225"/>
                  </a:lnTo>
                  <a:lnTo>
                    <a:pt x="318" y="225"/>
                  </a:lnTo>
                  <a:lnTo>
                    <a:pt x="318" y="225"/>
                  </a:lnTo>
                  <a:lnTo>
                    <a:pt x="329" y="239"/>
                  </a:lnTo>
                  <a:lnTo>
                    <a:pt x="338" y="252"/>
                  </a:lnTo>
                  <a:lnTo>
                    <a:pt x="338" y="252"/>
                  </a:lnTo>
                  <a:lnTo>
                    <a:pt x="340" y="254"/>
                  </a:lnTo>
                  <a:lnTo>
                    <a:pt x="346" y="258"/>
                  </a:lnTo>
                  <a:lnTo>
                    <a:pt x="348" y="259"/>
                  </a:lnTo>
                  <a:lnTo>
                    <a:pt x="352" y="261"/>
                  </a:lnTo>
                  <a:lnTo>
                    <a:pt x="352" y="261"/>
                  </a:lnTo>
                  <a:lnTo>
                    <a:pt x="354" y="265"/>
                  </a:lnTo>
                  <a:lnTo>
                    <a:pt x="357" y="267"/>
                  </a:lnTo>
                  <a:lnTo>
                    <a:pt x="359" y="275"/>
                  </a:lnTo>
                  <a:lnTo>
                    <a:pt x="359" y="275"/>
                  </a:lnTo>
                  <a:lnTo>
                    <a:pt x="365" y="282"/>
                  </a:lnTo>
                  <a:lnTo>
                    <a:pt x="367" y="286"/>
                  </a:lnTo>
                  <a:lnTo>
                    <a:pt x="369" y="290"/>
                  </a:lnTo>
                  <a:lnTo>
                    <a:pt x="369" y="290"/>
                  </a:lnTo>
                  <a:lnTo>
                    <a:pt x="369" y="292"/>
                  </a:lnTo>
                  <a:lnTo>
                    <a:pt x="369" y="295"/>
                  </a:lnTo>
                  <a:lnTo>
                    <a:pt x="369" y="297"/>
                  </a:lnTo>
                  <a:lnTo>
                    <a:pt x="367" y="299"/>
                  </a:lnTo>
                  <a:lnTo>
                    <a:pt x="363" y="301"/>
                  </a:lnTo>
                  <a:lnTo>
                    <a:pt x="357" y="305"/>
                  </a:lnTo>
                  <a:lnTo>
                    <a:pt x="357" y="305"/>
                  </a:lnTo>
                  <a:lnTo>
                    <a:pt x="357" y="311"/>
                  </a:lnTo>
                  <a:lnTo>
                    <a:pt x="357" y="312"/>
                  </a:lnTo>
                  <a:lnTo>
                    <a:pt x="356" y="314"/>
                  </a:lnTo>
                  <a:lnTo>
                    <a:pt x="352" y="314"/>
                  </a:lnTo>
                  <a:lnTo>
                    <a:pt x="348" y="312"/>
                  </a:lnTo>
                  <a:lnTo>
                    <a:pt x="340" y="305"/>
                  </a:lnTo>
                  <a:lnTo>
                    <a:pt x="335" y="303"/>
                  </a:lnTo>
                  <a:lnTo>
                    <a:pt x="335" y="303"/>
                  </a:lnTo>
                  <a:lnTo>
                    <a:pt x="327" y="299"/>
                  </a:lnTo>
                  <a:lnTo>
                    <a:pt x="321" y="295"/>
                  </a:lnTo>
                  <a:lnTo>
                    <a:pt x="314" y="294"/>
                  </a:lnTo>
                  <a:lnTo>
                    <a:pt x="306" y="294"/>
                  </a:lnTo>
                  <a:lnTo>
                    <a:pt x="306" y="294"/>
                  </a:lnTo>
                  <a:lnTo>
                    <a:pt x="306" y="295"/>
                  </a:lnTo>
                  <a:lnTo>
                    <a:pt x="308" y="297"/>
                  </a:lnTo>
                  <a:lnTo>
                    <a:pt x="314" y="301"/>
                  </a:lnTo>
                  <a:lnTo>
                    <a:pt x="325" y="309"/>
                  </a:lnTo>
                  <a:lnTo>
                    <a:pt x="325" y="309"/>
                  </a:lnTo>
                  <a:lnTo>
                    <a:pt x="331" y="314"/>
                  </a:lnTo>
                  <a:lnTo>
                    <a:pt x="335" y="320"/>
                  </a:lnTo>
                  <a:lnTo>
                    <a:pt x="337" y="322"/>
                  </a:lnTo>
                  <a:lnTo>
                    <a:pt x="337" y="326"/>
                  </a:lnTo>
                  <a:lnTo>
                    <a:pt x="337" y="329"/>
                  </a:lnTo>
                  <a:lnTo>
                    <a:pt x="335" y="333"/>
                  </a:lnTo>
                  <a:lnTo>
                    <a:pt x="335" y="333"/>
                  </a:lnTo>
                  <a:lnTo>
                    <a:pt x="329" y="333"/>
                  </a:lnTo>
                  <a:lnTo>
                    <a:pt x="321" y="331"/>
                  </a:lnTo>
                  <a:lnTo>
                    <a:pt x="314" y="329"/>
                  </a:lnTo>
                  <a:lnTo>
                    <a:pt x="304" y="328"/>
                  </a:lnTo>
                  <a:lnTo>
                    <a:pt x="289" y="322"/>
                  </a:lnTo>
                  <a:lnTo>
                    <a:pt x="278" y="314"/>
                  </a:lnTo>
                  <a:lnTo>
                    <a:pt x="278" y="314"/>
                  </a:lnTo>
                  <a:lnTo>
                    <a:pt x="272" y="311"/>
                  </a:lnTo>
                  <a:lnTo>
                    <a:pt x="270" y="307"/>
                  </a:lnTo>
                  <a:lnTo>
                    <a:pt x="267" y="299"/>
                  </a:lnTo>
                  <a:lnTo>
                    <a:pt x="267" y="299"/>
                  </a:lnTo>
                  <a:lnTo>
                    <a:pt x="263" y="294"/>
                  </a:lnTo>
                  <a:lnTo>
                    <a:pt x="259" y="292"/>
                  </a:lnTo>
                  <a:lnTo>
                    <a:pt x="255" y="290"/>
                  </a:lnTo>
                  <a:lnTo>
                    <a:pt x="250" y="286"/>
                  </a:lnTo>
                  <a:lnTo>
                    <a:pt x="250" y="286"/>
                  </a:lnTo>
                  <a:lnTo>
                    <a:pt x="246" y="284"/>
                  </a:lnTo>
                  <a:lnTo>
                    <a:pt x="244" y="278"/>
                  </a:lnTo>
                  <a:lnTo>
                    <a:pt x="242" y="275"/>
                  </a:lnTo>
                  <a:lnTo>
                    <a:pt x="240" y="271"/>
                  </a:lnTo>
                  <a:lnTo>
                    <a:pt x="240" y="271"/>
                  </a:lnTo>
                  <a:lnTo>
                    <a:pt x="238" y="269"/>
                  </a:lnTo>
                  <a:lnTo>
                    <a:pt x="236" y="267"/>
                  </a:lnTo>
                  <a:lnTo>
                    <a:pt x="231" y="267"/>
                  </a:lnTo>
                  <a:lnTo>
                    <a:pt x="225" y="265"/>
                  </a:lnTo>
                  <a:lnTo>
                    <a:pt x="219" y="267"/>
                  </a:lnTo>
                  <a:lnTo>
                    <a:pt x="219" y="267"/>
                  </a:lnTo>
                  <a:lnTo>
                    <a:pt x="210" y="269"/>
                  </a:lnTo>
                  <a:lnTo>
                    <a:pt x="199" y="273"/>
                  </a:lnTo>
                  <a:lnTo>
                    <a:pt x="195" y="273"/>
                  </a:lnTo>
                  <a:lnTo>
                    <a:pt x="189" y="273"/>
                  </a:lnTo>
                  <a:lnTo>
                    <a:pt x="183" y="273"/>
                  </a:lnTo>
                  <a:lnTo>
                    <a:pt x="178" y="271"/>
                  </a:lnTo>
                  <a:lnTo>
                    <a:pt x="178" y="271"/>
                  </a:lnTo>
                  <a:lnTo>
                    <a:pt x="178" y="261"/>
                  </a:lnTo>
                  <a:lnTo>
                    <a:pt x="178" y="256"/>
                  </a:lnTo>
                  <a:lnTo>
                    <a:pt x="180" y="252"/>
                  </a:lnTo>
                  <a:lnTo>
                    <a:pt x="183" y="248"/>
                  </a:lnTo>
                  <a:lnTo>
                    <a:pt x="183" y="244"/>
                  </a:lnTo>
                  <a:lnTo>
                    <a:pt x="187" y="241"/>
                  </a:lnTo>
                  <a:lnTo>
                    <a:pt x="191" y="241"/>
                  </a:lnTo>
                  <a:lnTo>
                    <a:pt x="191" y="241"/>
                  </a:lnTo>
                  <a:lnTo>
                    <a:pt x="197" y="241"/>
                  </a:lnTo>
                  <a:lnTo>
                    <a:pt x="200" y="241"/>
                  </a:lnTo>
                  <a:lnTo>
                    <a:pt x="212" y="242"/>
                  </a:lnTo>
                  <a:lnTo>
                    <a:pt x="216" y="242"/>
                  </a:lnTo>
                  <a:lnTo>
                    <a:pt x="221" y="242"/>
                  </a:lnTo>
                  <a:lnTo>
                    <a:pt x="227" y="242"/>
                  </a:lnTo>
                  <a:lnTo>
                    <a:pt x="231" y="241"/>
                  </a:lnTo>
                  <a:lnTo>
                    <a:pt x="231" y="241"/>
                  </a:lnTo>
                  <a:lnTo>
                    <a:pt x="233" y="239"/>
                  </a:lnTo>
                  <a:lnTo>
                    <a:pt x="234" y="237"/>
                  </a:lnTo>
                  <a:lnTo>
                    <a:pt x="234" y="235"/>
                  </a:lnTo>
                  <a:lnTo>
                    <a:pt x="234" y="233"/>
                  </a:lnTo>
                  <a:lnTo>
                    <a:pt x="231" y="231"/>
                  </a:lnTo>
                  <a:lnTo>
                    <a:pt x="231" y="227"/>
                  </a:lnTo>
                  <a:lnTo>
                    <a:pt x="231" y="227"/>
                  </a:lnTo>
                  <a:lnTo>
                    <a:pt x="229" y="222"/>
                  </a:lnTo>
                  <a:lnTo>
                    <a:pt x="231" y="218"/>
                  </a:lnTo>
                  <a:lnTo>
                    <a:pt x="231" y="216"/>
                  </a:lnTo>
                  <a:lnTo>
                    <a:pt x="236" y="212"/>
                  </a:lnTo>
                  <a:lnTo>
                    <a:pt x="236" y="212"/>
                  </a:lnTo>
                  <a:lnTo>
                    <a:pt x="242" y="208"/>
                  </a:lnTo>
                  <a:lnTo>
                    <a:pt x="246" y="203"/>
                  </a:lnTo>
                  <a:lnTo>
                    <a:pt x="246" y="203"/>
                  </a:lnTo>
                  <a:lnTo>
                    <a:pt x="250" y="199"/>
                  </a:lnTo>
                  <a:lnTo>
                    <a:pt x="252" y="195"/>
                  </a:lnTo>
                  <a:lnTo>
                    <a:pt x="252" y="195"/>
                  </a:lnTo>
                  <a:lnTo>
                    <a:pt x="253" y="191"/>
                  </a:lnTo>
                  <a:lnTo>
                    <a:pt x="253" y="188"/>
                  </a:lnTo>
                  <a:lnTo>
                    <a:pt x="253" y="188"/>
                  </a:lnTo>
                  <a:lnTo>
                    <a:pt x="252" y="182"/>
                  </a:lnTo>
                  <a:lnTo>
                    <a:pt x="248" y="176"/>
                  </a:lnTo>
                  <a:lnTo>
                    <a:pt x="242" y="167"/>
                  </a:lnTo>
                  <a:lnTo>
                    <a:pt x="242" y="167"/>
                  </a:lnTo>
                  <a:lnTo>
                    <a:pt x="238" y="161"/>
                  </a:lnTo>
                  <a:lnTo>
                    <a:pt x="234" y="159"/>
                  </a:lnTo>
                  <a:lnTo>
                    <a:pt x="231" y="159"/>
                  </a:lnTo>
                  <a:lnTo>
                    <a:pt x="225" y="157"/>
                  </a:lnTo>
                  <a:lnTo>
                    <a:pt x="225" y="157"/>
                  </a:lnTo>
                  <a:lnTo>
                    <a:pt x="219" y="154"/>
                  </a:lnTo>
                  <a:lnTo>
                    <a:pt x="216" y="150"/>
                  </a:lnTo>
                  <a:lnTo>
                    <a:pt x="212" y="148"/>
                  </a:lnTo>
                  <a:lnTo>
                    <a:pt x="210" y="148"/>
                  </a:lnTo>
                  <a:lnTo>
                    <a:pt x="208" y="146"/>
                  </a:lnTo>
                  <a:lnTo>
                    <a:pt x="208" y="146"/>
                  </a:lnTo>
                  <a:lnTo>
                    <a:pt x="204" y="148"/>
                  </a:lnTo>
                  <a:lnTo>
                    <a:pt x="202" y="148"/>
                  </a:lnTo>
                  <a:lnTo>
                    <a:pt x="199" y="150"/>
                  </a:lnTo>
                  <a:lnTo>
                    <a:pt x="195" y="150"/>
                  </a:lnTo>
                  <a:lnTo>
                    <a:pt x="193" y="150"/>
                  </a:lnTo>
                  <a:lnTo>
                    <a:pt x="191" y="150"/>
                  </a:lnTo>
                  <a:lnTo>
                    <a:pt x="189" y="148"/>
                  </a:lnTo>
                  <a:lnTo>
                    <a:pt x="189" y="148"/>
                  </a:lnTo>
                  <a:lnTo>
                    <a:pt x="197" y="144"/>
                  </a:lnTo>
                  <a:lnTo>
                    <a:pt x="204" y="138"/>
                  </a:lnTo>
                  <a:lnTo>
                    <a:pt x="204" y="138"/>
                  </a:lnTo>
                  <a:lnTo>
                    <a:pt x="199" y="135"/>
                  </a:lnTo>
                  <a:lnTo>
                    <a:pt x="191" y="131"/>
                  </a:lnTo>
                  <a:lnTo>
                    <a:pt x="191" y="131"/>
                  </a:lnTo>
                  <a:lnTo>
                    <a:pt x="183" y="125"/>
                  </a:lnTo>
                  <a:lnTo>
                    <a:pt x="180" y="123"/>
                  </a:lnTo>
                  <a:lnTo>
                    <a:pt x="178" y="120"/>
                  </a:lnTo>
                  <a:lnTo>
                    <a:pt x="178" y="120"/>
                  </a:lnTo>
                  <a:lnTo>
                    <a:pt x="178" y="118"/>
                  </a:lnTo>
                  <a:lnTo>
                    <a:pt x="178" y="114"/>
                  </a:lnTo>
                  <a:lnTo>
                    <a:pt x="176" y="110"/>
                  </a:lnTo>
                  <a:lnTo>
                    <a:pt x="174" y="108"/>
                  </a:lnTo>
                  <a:lnTo>
                    <a:pt x="168" y="101"/>
                  </a:lnTo>
                  <a:lnTo>
                    <a:pt x="165" y="99"/>
                  </a:lnTo>
                  <a:lnTo>
                    <a:pt x="163" y="99"/>
                  </a:lnTo>
                  <a:lnTo>
                    <a:pt x="163" y="99"/>
                  </a:lnTo>
                  <a:lnTo>
                    <a:pt x="157" y="99"/>
                  </a:lnTo>
                  <a:lnTo>
                    <a:pt x="153" y="101"/>
                  </a:lnTo>
                  <a:lnTo>
                    <a:pt x="151" y="101"/>
                  </a:lnTo>
                  <a:lnTo>
                    <a:pt x="149" y="102"/>
                  </a:lnTo>
                  <a:lnTo>
                    <a:pt x="149" y="104"/>
                  </a:lnTo>
                  <a:lnTo>
                    <a:pt x="149" y="108"/>
                  </a:lnTo>
                  <a:lnTo>
                    <a:pt x="149" y="108"/>
                  </a:lnTo>
                  <a:lnTo>
                    <a:pt x="155" y="112"/>
                  </a:lnTo>
                  <a:lnTo>
                    <a:pt x="161" y="116"/>
                  </a:lnTo>
                  <a:lnTo>
                    <a:pt x="161" y="116"/>
                  </a:lnTo>
                  <a:lnTo>
                    <a:pt x="155" y="118"/>
                  </a:lnTo>
                  <a:lnTo>
                    <a:pt x="149" y="118"/>
                  </a:lnTo>
                  <a:lnTo>
                    <a:pt x="142" y="118"/>
                  </a:lnTo>
                  <a:lnTo>
                    <a:pt x="134" y="118"/>
                  </a:lnTo>
                  <a:lnTo>
                    <a:pt x="119" y="114"/>
                  </a:lnTo>
                  <a:lnTo>
                    <a:pt x="112" y="112"/>
                  </a:lnTo>
                  <a:lnTo>
                    <a:pt x="106" y="110"/>
                  </a:lnTo>
                  <a:lnTo>
                    <a:pt x="106" y="110"/>
                  </a:lnTo>
                  <a:lnTo>
                    <a:pt x="108" y="112"/>
                  </a:lnTo>
                  <a:lnTo>
                    <a:pt x="110" y="114"/>
                  </a:lnTo>
                  <a:lnTo>
                    <a:pt x="110" y="120"/>
                  </a:lnTo>
                  <a:lnTo>
                    <a:pt x="110" y="120"/>
                  </a:lnTo>
                  <a:lnTo>
                    <a:pt x="104" y="120"/>
                  </a:lnTo>
                  <a:lnTo>
                    <a:pt x="96" y="120"/>
                  </a:lnTo>
                  <a:lnTo>
                    <a:pt x="81" y="116"/>
                  </a:lnTo>
                  <a:lnTo>
                    <a:pt x="81" y="116"/>
                  </a:lnTo>
                  <a:lnTo>
                    <a:pt x="76" y="114"/>
                  </a:lnTo>
                  <a:lnTo>
                    <a:pt x="70" y="114"/>
                  </a:lnTo>
                  <a:lnTo>
                    <a:pt x="64" y="114"/>
                  </a:lnTo>
                  <a:lnTo>
                    <a:pt x="62" y="114"/>
                  </a:lnTo>
                  <a:lnTo>
                    <a:pt x="60" y="116"/>
                  </a:lnTo>
                  <a:lnTo>
                    <a:pt x="60" y="116"/>
                  </a:lnTo>
                  <a:lnTo>
                    <a:pt x="53" y="112"/>
                  </a:lnTo>
                  <a:lnTo>
                    <a:pt x="49" y="110"/>
                  </a:lnTo>
                  <a:lnTo>
                    <a:pt x="45" y="108"/>
                  </a:lnTo>
                  <a:lnTo>
                    <a:pt x="45" y="108"/>
                  </a:lnTo>
                  <a:lnTo>
                    <a:pt x="43" y="108"/>
                  </a:lnTo>
                  <a:lnTo>
                    <a:pt x="43" y="108"/>
                  </a:lnTo>
                  <a:lnTo>
                    <a:pt x="42" y="108"/>
                  </a:lnTo>
                  <a:lnTo>
                    <a:pt x="38" y="108"/>
                  </a:lnTo>
                  <a:lnTo>
                    <a:pt x="36" y="108"/>
                  </a:lnTo>
                  <a:lnTo>
                    <a:pt x="32" y="108"/>
                  </a:lnTo>
                  <a:lnTo>
                    <a:pt x="32" y="108"/>
                  </a:lnTo>
                  <a:lnTo>
                    <a:pt x="32" y="108"/>
                  </a:lnTo>
                  <a:lnTo>
                    <a:pt x="32" y="108"/>
                  </a:lnTo>
                  <a:close/>
                </a:path>
              </a:pathLst>
            </a:custGeom>
            <a:solidFill>
              <a:schemeClr val="bg1">
                <a:lumMod val="85000"/>
              </a:schemeClr>
            </a:solidFill>
            <a:ln w="635" cap="rnd">
              <a:solidFill>
                <a:schemeClr val="bg1">
                  <a:alpha val="17000"/>
                </a:schemeClr>
              </a:solidFill>
            </a:ln>
          </p:spPr>
          <p:txBody>
            <a:bodyPr lIns="81617" tIns="40809" rIns="81617" bIns="40809"/>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65" name="Freeform 464">
              <a:extLst>
                <a:ext uri="{FF2B5EF4-FFF2-40B4-BE49-F238E27FC236}">
                  <a16:creationId xmlns:a16="http://schemas.microsoft.com/office/drawing/2014/main" id="{EA930BE7-341F-784F-95C4-81E66C68B5EC}"/>
                </a:ext>
              </a:extLst>
            </p:cNvPr>
            <p:cNvSpPr>
              <a:spLocks/>
            </p:cNvSpPr>
            <p:nvPr userDrawn="1"/>
          </p:nvSpPr>
          <p:spPr bwMode="auto">
            <a:xfrm>
              <a:off x="6820449" y="1398620"/>
              <a:ext cx="621369" cy="432968"/>
            </a:xfrm>
            <a:custGeom>
              <a:avLst/>
              <a:gdLst>
                <a:gd name="T0" fmla="*/ 11 w 407"/>
                <a:gd name="T1" fmla="*/ 91 h 333"/>
                <a:gd name="T2" fmla="*/ 28 w 407"/>
                <a:gd name="T3" fmla="*/ 78 h 333"/>
                <a:gd name="T4" fmla="*/ 0 w 407"/>
                <a:gd name="T5" fmla="*/ 65 h 333"/>
                <a:gd name="T6" fmla="*/ 28 w 407"/>
                <a:gd name="T7" fmla="*/ 6 h 333"/>
                <a:gd name="T8" fmla="*/ 74 w 407"/>
                <a:gd name="T9" fmla="*/ 2 h 333"/>
                <a:gd name="T10" fmla="*/ 49 w 407"/>
                <a:gd name="T11" fmla="*/ 38 h 333"/>
                <a:gd name="T12" fmla="*/ 66 w 407"/>
                <a:gd name="T13" fmla="*/ 65 h 333"/>
                <a:gd name="T14" fmla="*/ 70 w 407"/>
                <a:gd name="T15" fmla="*/ 36 h 333"/>
                <a:gd name="T16" fmla="*/ 87 w 407"/>
                <a:gd name="T17" fmla="*/ 10 h 333"/>
                <a:gd name="T18" fmla="*/ 127 w 407"/>
                <a:gd name="T19" fmla="*/ 10 h 333"/>
                <a:gd name="T20" fmla="*/ 134 w 407"/>
                <a:gd name="T21" fmla="*/ 42 h 333"/>
                <a:gd name="T22" fmla="*/ 146 w 407"/>
                <a:gd name="T23" fmla="*/ 42 h 333"/>
                <a:gd name="T24" fmla="*/ 172 w 407"/>
                <a:gd name="T25" fmla="*/ 36 h 333"/>
                <a:gd name="T26" fmla="*/ 200 w 407"/>
                <a:gd name="T27" fmla="*/ 34 h 333"/>
                <a:gd name="T28" fmla="*/ 216 w 407"/>
                <a:gd name="T29" fmla="*/ 51 h 333"/>
                <a:gd name="T30" fmla="*/ 225 w 407"/>
                <a:gd name="T31" fmla="*/ 63 h 333"/>
                <a:gd name="T32" fmla="*/ 221 w 407"/>
                <a:gd name="T33" fmla="*/ 70 h 333"/>
                <a:gd name="T34" fmla="*/ 231 w 407"/>
                <a:gd name="T35" fmla="*/ 76 h 333"/>
                <a:gd name="T36" fmla="*/ 242 w 407"/>
                <a:gd name="T37" fmla="*/ 74 h 333"/>
                <a:gd name="T38" fmla="*/ 269 w 407"/>
                <a:gd name="T39" fmla="*/ 74 h 333"/>
                <a:gd name="T40" fmla="*/ 263 w 407"/>
                <a:gd name="T41" fmla="*/ 87 h 333"/>
                <a:gd name="T42" fmla="*/ 274 w 407"/>
                <a:gd name="T43" fmla="*/ 85 h 333"/>
                <a:gd name="T44" fmla="*/ 278 w 407"/>
                <a:gd name="T45" fmla="*/ 95 h 333"/>
                <a:gd name="T46" fmla="*/ 304 w 407"/>
                <a:gd name="T47" fmla="*/ 95 h 333"/>
                <a:gd name="T48" fmla="*/ 312 w 407"/>
                <a:gd name="T49" fmla="*/ 110 h 333"/>
                <a:gd name="T50" fmla="*/ 318 w 407"/>
                <a:gd name="T51" fmla="*/ 131 h 333"/>
                <a:gd name="T52" fmla="*/ 318 w 407"/>
                <a:gd name="T53" fmla="*/ 138 h 333"/>
                <a:gd name="T54" fmla="*/ 306 w 407"/>
                <a:gd name="T55" fmla="*/ 144 h 333"/>
                <a:gd name="T56" fmla="*/ 325 w 407"/>
                <a:gd name="T57" fmla="*/ 165 h 333"/>
                <a:gd name="T58" fmla="*/ 342 w 407"/>
                <a:gd name="T59" fmla="*/ 172 h 333"/>
                <a:gd name="T60" fmla="*/ 376 w 407"/>
                <a:gd name="T61" fmla="*/ 195 h 333"/>
                <a:gd name="T62" fmla="*/ 382 w 407"/>
                <a:gd name="T63" fmla="*/ 199 h 333"/>
                <a:gd name="T64" fmla="*/ 407 w 407"/>
                <a:gd name="T65" fmla="*/ 212 h 333"/>
                <a:gd name="T66" fmla="*/ 395 w 407"/>
                <a:gd name="T67" fmla="*/ 229 h 333"/>
                <a:gd name="T68" fmla="*/ 374 w 407"/>
                <a:gd name="T69" fmla="*/ 250 h 333"/>
                <a:gd name="T70" fmla="*/ 357 w 407"/>
                <a:gd name="T71" fmla="*/ 229 h 333"/>
                <a:gd name="T72" fmla="*/ 331 w 407"/>
                <a:gd name="T73" fmla="*/ 212 h 333"/>
                <a:gd name="T74" fmla="*/ 318 w 407"/>
                <a:gd name="T75" fmla="*/ 225 h 333"/>
                <a:gd name="T76" fmla="*/ 352 w 407"/>
                <a:gd name="T77" fmla="*/ 261 h 333"/>
                <a:gd name="T78" fmla="*/ 369 w 407"/>
                <a:gd name="T79" fmla="*/ 290 h 333"/>
                <a:gd name="T80" fmla="*/ 357 w 407"/>
                <a:gd name="T81" fmla="*/ 305 h 333"/>
                <a:gd name="T82" fmla="*/ 335 w 407"/>
                <a:gd name="T83" fmla="*/ 303 h 333"/>
                <a:gd name="T84" fmla="*/ 314 w 407"/>
                <a:gd name="T85" fmla="*/ 301 h 333"/>
                <a:gd name="T86" fmla="*/ 335 w 407"/>
                <a:gd name="T87" fmla="*/ 333 h 333"/>
                <a:gd name="T88" fmla="*/ 278 w 407"/>
                <a:gd name="T89" fmla="*/ 314 h 333"/>
                <a:gd name="T90" fmla="*/ 250 w 407"/>
                <a:gd name="T91" fmla="*/ 286 h 333"/>
                <a:gd name="T92" fmla="*/ 236 w 407"/>
                <a:gd name="T93" fmla="*/ 267 h 333"/>
                <a:gd name="T94" fmla="*/ 189 w 407"/>
                <a:gd name="T95" fmla="*/ 273 h 333"/>
                <a:gd name="T96" fmla="*/ 183 w 407"/>
                <a:gd name="T97" fmla="*/ 244 h 333"/>
                <a:gd name="T98" fmla="*/ 221 w 407"/>
                <a:gd name="T99" fmla="*/ 242 h 333"/>
                <a:gd name="T100" fmla="*/ 231 w 407"/>
                <a:gd name="T101" fmla="*/ 231 h 333"/>
                <a:gd name="T102" fmla="*/ 242 w 407"/>
                <a:gd name="T103" fmla="*/ 208 h 333"/>
                <a:gd name="T104" fmla="*/ 253 w 407"/>
                <a:gd name="T105" fmla="*/ 188 h 333"/>
                <a:gd name="T106" fmla="*/ 225 w 407"/>
                <a:gd name="T107" fmla="*/ 157 h 333"/>
                <a:gd name="T108" fmla="*/ 204 w 407"/>
                <a:gd name="T109" fmla="*/ 148 h 333"/>
                <a:gd name="T110" fmla="*/ 197 w 407"/>
                <a:gd name="T111" fmla="*/ 144 h 333"/>
                <a:gd name="T112" fmla="*/ 178 w 407"/>
                <a:gd name="T113" fmla="*/ 120 h 333"/>
                <a:gd name="T114" fmla="*/ 163 w 407"/>
                <a:gd name="T115" fmla="*/ 99 h 333"/>
                <a:gd name="T116" fmla="*/ 149 w 407"/>
                <a:gd name="T117" fmla="*/ 108 h 333"/>
                <a:gd name="T118" fmla="*/ 119 w 407"/>
                <a:gd name="T119" fmla="*/ 114 h 333"/>
                <a:gd name="T120" fmla="*/ 104 w 407"/>
                <a:gd name="T121" fmla="*/ 120 h 333"/>
                <a:gd name="T122" fmla="*/ 60 w 407"/>
                <a:gd name="T123" fmla="*/ 116 h 333"/>
                <a:gd name="T124" fmla="*/ 42 w 407"/>
                <a:gd name="T125" fmla="*/ 108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07" h="333">
                  <a:moveTo>
                    <a:pt x="32" y="108"/>
                  </a:moveTo>
                  <a:lnTo>
                    <a:pt x="32" y="108"/>
                  </a:lnTo>
                  <a:lnTo>
                    <a:pt x="28" y="106"/>
                  </a:lnTo>
                  <a:lnTo>
                    <a:pt x="19" y="101"/>
                  </a:lnTo>
                  <a:lnTo>
                    <a:pt x="15" y="95"/>
                  </a:lnTo>
                  <a:lnTo>
                    <a:pt x="11" y="91"/>
                  </a:lnTo>
                  <a:lnTo>
                    <a:pt x="11" y="91"/>
                  </a:lnTo>
                  <a:lnTo>
                    <a:pt x="11" y="91"/>
                  </a:lnTo>
                  <a:lnTo>
                    <a:pt x="17" y="87"/>
                  </a:lnTo>
                  <a:lnTo>
                    <a:pt x="23" y="85"/>
                  </a:lnTo>
                  <a:lnTo>
                    <a:pt x="28" y="84"/>
                  </a:lnTo>
                  <a:lnTo>
                    <a:pt x="34" y="84"/>
                  </a:lnTo>
                  <a:lnTo>
                    <a:pt x="34" y="84"/>
                  </a:lnTo>
                  <a:lnTo>
                    <a:pt x="34" y="80"/>
                  </a:lnTo>
                  <a:lnTo>
                    <a:pt x="30" y="78"/>
                  </a:lnTo>
                  <a:lnTo>
                    <a:pt x="28" y="78"/>
                  </a:lnTo>
                  <a:lnTo>
                    <a:pt x="25" y="76"/>
                  </a:lnTo>
                  <a:lnTo>
                    <a:pt x="19" y="76"/>
                  </a:lnTo>
                  <a:lnTo>
                    <a:pt x="11" y="76"/>
                  </a:lnTo>
                  <a:lnTo>
                    <a:pt x="6" y="74"/>
                  </a:lnTo>
                  <a:lnTo>
                    <a:pt x="4" y="74"/>
                  </a:lnTo>
                  <a:lnTo>
                    <a:pt x="2" y="72"/>
                  </a:lnTo>
                  <a:lnTo>
                    <a:pt x="0" y="68"/>
                  </a:lnTo>
                  <a:lnTo>
                    <a:pt x="0" y="65"/>
                  </a:lnTo>
                  <a:lnTo>
                    <a:pt x="2" y="61"/>
                  </a:lnTo>
                  <a:lnTo>
                    <a:pt x="4" y="53"/>
                  </a:lnTo>
                  <a:lnTo>
                    <a:pt x="4" y="53"/>
                  </a:lnTo>
                  <a:lnTo>
                    <a:pt x="9" y="42"/>
                  </a:lnTo>
                  <a:lnTo>
                    <a:pt x="15" y="31"/>
                  </a:lnTo>
                  <a:lnTo>
                    <a:pt x="26" y="6"/>
                  </a:lnTo>
                  <a:lnTo>
                    <a:pt x="26" y="6"/>
                  </a:lnTo>
                  <a:lnTo>
                    <a:pt x="28" y="6"/>
                  </a:lnTo>
                  <a:lnTo>
                    <a:pt x="30" y="4"/>
                  </a:lnTo>
                  <a:lnTo>
                    <a:pt x="36" y="2"/>
                  </a:lnTo>
                  <a:lnTo>
                    <a:pt x="42" y="2"/>
                  </a:lnTo>
                  <a:lnTo>
                    <a:pt x="51" y="0"/>
                  </a:lnTo>
                  <a:lnTo>
                    <a:pt x="66" y="0"/>
                  </a:lnTo>
                  <a:lnTo>
                    <a:pt x="72" y="0"/>
                  </a:lnTo>
                  <a:lnTo>
                    <a:pt x="74" y="2"/>
                  </a:lnTo>
                  <a:lnTo>
                    <a:pt x="74" y="2"/>
                  </a:lnTo>
                  <a:lnTo>
                    <a:pt x="72" y="4"/>
                  </a:lnTo>
                  <a:lnTo>
                    <a:pt x="72" y="6"/>
                  </a:lnTo>
                  <a:lnTo>
                    <a:pt x="68" y="12"/>
                  </a:lnTo>
                  <a:lnTo>
                    <a:pt x="57" y="19"/>
                  </a:lnTo>
                  <a:lnTo>
                    <a:pt x="57" y="19"/>
                  </a:lnTo>
                  <a:lnTo>
                    <a:pt x="53" y="25"/>
                  </a:lnTo>
                  <a:lnTo>
                    <a:pt x="49" y="31"/>
                  </a:lnTo>
                  <a:lnTo>
                    <a:pt x="49" y="38"/>
                  </a:lnTo>
                  <a:lnTo>
                    <a:pt x="49" y="46"/>
                  </a:lnTo>
                  <a:lnTo>
                    <a:pt x="49" y="46"/>
                  </a:lnTo>
                  <a:lnTo>
                    <a:pt x="51" y="53"/>
                  </a:lnTo>
                  <a:lnTo>
                    <a:pt x="53" y="57"/>
                  </a:lnTo>
                  <a:lnTo>
                    <a:pt x="57" y="59"/>
                  </a:lnTo>
                  <a:lnTo>
                    <a:pt x="57" y="59"/>
                  </a:lnTo>
                  <a:lnTo>
                    <a:pt x="62" y="63"/>
                  </a:lnTo>
                  <a:lnTo>
                    <a:pt x="66" y="65"/>
                  </a:lnTo>
                  <a:lnTo>
                    <a:pt x="68" y="65"/>
                  </a:lnTo>
                  <a:lnTo>
                    <a:pt x="68" y="65"/>
                  </a:lnTo>
                  <a:lnTo>
                    <a:pt x="68" y="59"/>
                  </a:lnTo>
                  <a:lnTo>
                    <a:pt x="68" y="55"/>
                  </a:lnTo>
                  <a:lnTo>
                    <a:pt x="72" y="46"/>
                  </a:lnTo>
                  <a:lnTo>
                    <a:pt x="72" y="46"/>
                  </a:lnTo>
                  <a:lnTo>
                    <a:pt x="72" y="40"/>
                  </a:lnTo>
                  <a:lnTo>
                    <a:pt x="70" y="36"/>
                  </a:lnTo>
                  <a:lnTo>
                    <a:pt x="70" y="31"/>
                  </a:lnTo>
                  <a:lnTo>
                    <a:pt x="70" y="27"/>
                  </a:lnTo>
                  <a:lnTo>
                    <a:pt x="70" y="27"/>
                  </a:lnTo>
                  <a:lnTo>
                    <a:pt x="72" y="23"/>
                  </a:lnTo>
                  <a:lnTo>
                    <a:pt x="74" y="19"/>
                  </a:lnTo>
                  <a:lnTo>
                    <a:pt x="76" y="15"/>
                  </a:lnTo>
                  <a:lnTo>
                    <a:pt x="79" y="14"/>
                  </a:lnTo>
                  <a:lnTo>
                    <a:pt x="87" y="10"/>
                  </a:lnTo>
                  <a:lnTo>
                    <a:pt x="95" y="6"/>
                  </a:lnTo>
                  <a:lnTo>
                    <a:pt x="95" y="6"/>
                  </a:lnTo>
                  <a:lnTo>
                    <a:pt x="104" y="4"/>
                  </a:lnTo>
                  <a:lnTo>
                    <a:pt x="108" y="4"/>
                  </a:lnTo>
                  <a:lnTo>
                    <a:pt x="113" y="4"/>
                  </a:lnTo>
                  <a:lnTo>
                    <a:pt x="119" y="4"/>
                  </a:lnTo>
                  <a:lnTo>
                    <a:pt x="123" y="6"/>
                  </a:lnTo>
                  <a:lnTo>
                    <a:pt x="127" y="10"/>
                  </a:lnTo>
                  <a:lnTo>
                    <a:pt x="130" y="14"/>
                  </a:lnTo>
                  <a:lnTo>
                    <a:pt x="130" y="14"/>
                  </a:lnTo>
                  <a:lnTo>
                    <a:pt x="130" y="17"/>
                  </a:lnTo>
                  <a:lnTo>
                    <a:pt x="132" y="23"/>
                  </a:lnTo>
                  <a:lnTo>
                    <a:pt x="136" y="33"/>
                  </a:lnTo>
                  <a:lnTo>
                    <a:pt x="136" y="33"/>
                  </a:lnTo>
                  <a:lnTo>
                    <a:pt x="136" y="38"/>
                  </a:lnTo>
                  <a:lnTo>
                    <a:pt x="134" y="42"/>
                  </a:lnTo>
                  <a:lnTo>
                    <a:pt x="130" y="46"/>
                  </a:lnTo>
                  <a:lnTo>
                    <a:pt x="130" y="50"/>
                  </a:lnTo>
                  <a:lnTo>
                    <a:pt x="130" y="50"/>
                  </a:lnTo>
                  <a:lnTo>
                    <a:pt x="134" y="48"/>
                  </a:lnTo>
                  <a:lnTo>
                    <a:pt x="138" y="46"/>
                  </a:lnTo>
                  <a:lnTo>
                    <a:pt x="142" y="44"/>
                  </a:lnTo>
                  <a:lnTo>
                    <a:pt x="146" y="42"/>
                  </a:lnTo>
                  <a:lnTo>
                    <a:pt x="146" y="42"/>
                  </a:lnTo>
                  <a:lnTo>
                    <a:pt x="153" y="44"/>
                  </a:lnTo>
                  <a:lnTo>
                    <a:pt x="157" y="46"/>
                  </a:lnTo>
                  <a:lnTo>
                    <a:pt x="163" y="51"/>
                  </a:lnTo>
                  <a:lnTo>
                    <a:pt x="168" y="55"/>
                  </a:lnTo>
                  <a:lnTo>
                    <a:pt x="168" y="55"/>
                  </a:lnTo>
                  <a:lnTo>
                    <a:pt x="168" y="44"/>
                  </a:lnTo>
                  <a:lnTo>
                    <a:pt x="168" y="40"/>
                  </a:lnTo>
                  <a:lnTo>
                    <a:pt x="172" y="36"/>
                  </a:lnTo>
                  <a:lnTo>
                    <a:pt x="172" y="36"/>
                  </a:lnTo>
                  <a:lnTo>
                    <a:pt x="174" y="34"/>
                  </a:lnTo>
                  <a:lnTo>
                    <a:pt x="176" y="34"/>
                  </a:lnTo>
                  <a:lnTo>
                    <a:pt x="183" y="33"/>
                  </a:lnTo>
                  <a:lnTo>
                    <a:pt x="189" y="33"/>
                  </a:lnTo>
                  <a:lnTo>
                    <a:pt x="197" y="33"/>
                  </a:lnTo>
                  <a:lnTo>
                    <a:pt x="197" y="33"/>
                  </a:lnTo>
                  <a:lnTo>
                    <a:pt x="200" y="34"/>
                  </a:lnTo>
                  <a:lnTo>
                    <a:pt x="206" y="36"/>
                  </a:lnTo>
                  <a:lnTo>
                    <a:pt x="212" y="40"/>
                  </a:lnTo>
                  <a:lnTo>
                    <a:pt x="216" y="44"/>
                  </a:lnTo>
                  <a:lnTo>
                    <a:pt x="216" y="44"/>
                  </a:lnTo>
                  <a:lnTo>
                    <a:pt x="217" y="46"/>
                  </a:lnTo>
                  <a:lnTo>
                    <a:pt x="217" y="50"/>
                  </a:lnTo>
                  <a:lnTo>
                    <a:pt x="217" y="51"/>
                  </a:lnTo>
                  <a:lnTo>
                    <a:pt x="216" y="51"/>
                  </a:lnTo>
                  <a:lnTo>
                    <a:pt x="214" y="53"/>
                  </a:lnTo>
                  <a:lnTo>
                    <a:pt x="212" y="55"/>
                  </a:lnTo>
                  <a:lnTo>
                    <a:pt x="210" y="57"/>
                  </a:lnTo>
                  <a:lnTo>
                    <a:pt x="210" y="57"/>
                  </a:lnTo>
                  <a:lnTo>
                    <a:pt x="214" y="57"/>
                  </a:lnTo>
                  <a:lnTo>
                    <a:pt x="219" y="61"/>
                  </a:lnTo>
                  <a:lnTo>
                    <a:pt x="223" y="63"/>
                  </a:lnTo>
                  <a:lnTo>
                    <a:pt x="225" y="63"/>
                  </a:lnTo>
                  <a:lnTo>
                    <a:pt x="227" y="63"/>
                  </a:lnTo>
                  <a:lnTo>
                    <a:pt x="227" y="63"/>
                  </a:lnTo>
                  <a:lnTo>
                    <a:pt x="225" y="65"/>
                  </a:lnTo>
                  <a:lnTo>
                    <a:pt x="223" y="67"/>
                  </a:lnTo>
                  <a:lnTo>
                    <a:pt x="219" y="74"/>
                  </a:lnTo>
                  <a:lnTo>
                    <a:pt x="219" y="74"/>
                  </a:lnTo>
                  <a:lnTo>
                    <a:pt x="219" y="72"/>
                  </a:lnTo>
                  <a:lnTo>
                    <a:pt x="221" y="70"/>
                  </a:lnTo>
                  <a:lnTo>
                    <a:pt x="221" y="70"/>
                  </a:lnTo>
                  <a:lnTo>
                    <a:pt x="223" y="68"/>
                  </a:lnTo>
                  <a:lnTo>
                    <a:pt x="225" y="68"/>
                  </a:lnTo>
                  <a:lnTo>
                    <a:pt x="227" y="67"/>
                  </a:lnTo>
                  <a:lnTo>
                    <a:pt x="229" y="68"/>
                  </a:lnTo>
                  <a:lnTo>
                    <a:pt x="231" y="68"/>
                  </a:lnTo>
                  <a:lnTo>
                    <a:pt x="231" y="70"/>
                  </a:lnTo>
                  <a:lnTo>
                    <a:pt x="231" y="76"/>
                  </a:lnTo>
                  <a:lnTo>
                    <a:pt x="231" y="76"/>
                  </a:lnTo>
                  <a:lnTo>
                    <a:pt x="234" y="74"/>
                  </a:lnTo>
                  <a:lnTo>
                    <a:pt x="234" y="74"/>
                  </a:lnTo>
                  <a:lnTo>
                    <a:pt x="234" y="74"/>
                  </a:lnTo>
                  <a:lnTo>
                    <a:pt x="236" y="72"/>
                  </a:lnTo>
                  <a:lnTo>
                    <a:pt x="236" y="72"/>
                  </a:lnTo>
                  <a:lnTo>
                    <a:pt x="238" y="74"/>
                  </a:lnTo>
                  <a:lnTo>
                    <a:pt x="242" y="74"/>
                  </a:lnTo>
                  <a:lnTo>
                    <a:pt x="246" y="72"/>
                  </a:lnTo>
                  <a:lnTo>
                    <a:pt x="250" y="70"/>
                  </a:lnTo>
                  <a:lnTo>
                    <a:pt x="255" y="68"/>
                  </a:lnTo>
                  <a:lnTo>
                    <a:pt x="255" y="68"/>
                  </a:lnTo>
                  <a:lnTo>
                    <a:pt x="261" y="68"/>
                  </a:lnTo>
                  <a:lnTo>
                    <a:pt x="265" y="70"/>
                  </a:lnTo>
                  <a:lnTo>
                    <a:pt x="269" y="72"/>
                  </a:lnTo>
                  <a:lnTo>
                    <a:pt x="269" y="74"/>
                  </a:lnTo>
                  <a:lnTo>
                    <a:pt x="270" y="76"/>
                  </a:lnTo>
                  <a:lnTo>
                    <a:pt x="270" y="80"/>
                  </a:lnTo>
                  <a:lnTo>
                    <a:pt x="270" y="80"/>
                  </a:lnTo>
                  <a:lnTo>
                    <a:pt x="265" y="82"/>
                  </a:lnTo>
                  <a:lnTo>
                    <a:pt x="261" y="84"/>
                  </a:lnTo>
                  <a:lnTo>
                    <a:pt x="259" y="87"/>
                  </a:lnTo>
                  <a:lnTo>
                    <a:pt x="259" y="87"/>
                  </a:lnTo>
                  <a:lnTo>
                    <a:pt x="263" y="87"/>
                  </a:lnTo>
                  <a:lnTo>
                    <a:pt x="265" y="87"/>
                  </a:lnTo>
                  <a:lnTo>
                    <a:pt x="265" y="87"/>
                  </a:lnTo>
                  <a:lnTo>
                    <a:pt x="269" y="85"/>
                  </a:lnTo>
                  <a:lnTo>
                    <a:pt x="269" y="84"/>
                  </a:lnTo>
                  <a:lnTo>
                    <a:pt x="269" y="84"/>
                  </a:lnTo>
                  <a:lnTo>
                    <a:pt x="270" y="84"/>
                  </a:lnTo>
                  <a:lnTo>
                    <a:pt x="272" y="84"/>
                  </a:lnTo>
                  <a:lnTo>
                    <a:pt x="274" y="85"/>
                  </a:lnTo>
                  <a:lnTo>
                    <a:pt x="274" y="87"/>
                  </a:lnTo>
                  <a:lnTo>
                    <a:pt x="274" y="89"/>
                  </a:lnTo>
                  <a:lnTo>
                    <a:pt x="272" y="91"/>
                  </a:lnTo>
                  <a:lnTo>
                    <a:pt x="272" y="93"/>
                  </a:lnTo>
                  <a:lnTo>
                    <a:pt x="270" y="95"/>
                  </a:lnTo>
                  <a:lnTo>
                    <a:pt x="270" y="95"/>
                  </a:lnTo>
                  <a:lnTo>
                    <a:pt x="274" y="95"/>
                  </a:lnTo>
                  <a:lnTo>
                    <a:pt x="278" y="95"/>
                  </a:lnTo>
                  <a:lnTo>
                    <a:pt x="280" y="93"/>
                  </a:lnTo>
                  <a:lnTo>
                    <a:pt x="284" y="91"/>
                  </a:lnTo>
                  <a:lnTo>
                    <a:pt x="284" y="91"/>
                  </a:lnTo>
                  <a:lnTo>
                    <a:pt x="293" y="91"/>
                  </a:lnTo>
                  <a:lnTo>
                    <a:pt x="299" y="91"/>
                  </a:lnTo>
                  <a:lnTo>
                    <a:pt x="303" y="93"/>
                  </a:lnTo>
                  <a:lnTo>
                    <a:pt x="303" y="93"/>
                  </a:lnTo>
                  <a:lnTo>
                    <a:pt x="304" y="95"/>
                  </a:lnTo>
                  <a:lnTo>
                    <a:pt x="304" y="97"/>
                  </a:lnTo>
                  <a:lnTo>
                    <a:pt x="306" y="99"/>
                  </a:lnTo>
                  <a:lnTo>
                    <a:pt x="304" y="101"/>
                  </a:lnTo>
                  <a:lnTo>
                    <a:pt x="304" y="106"/>
                  </a:lnTo>
                  <a:lnTo>
                    <a:pt x="303" y="110"/>
                  </a:lnTo>
                  <a:lnTo>
                    <a:pt x="303" y="110"/>
                  </a:lnTo>
                  <a:lnTo>
                    <a:pt x="306" y="110"/>
                  </a:lnTo>
                  <a:lnTo>
                    <a:pt x="312" y="110"/>
                  </a:lnTo>
                  <a:lnTo>
                    <a:pt x="316" y="110"/>
                  </a:lnTo>
                  <a:lnTo>
                    <a:pt x="318" y="112"/>
                  </a:lnTo>
                  <a:lnTo>
                    <a:pt x="321" y="114"/>
                  </a:lnTo>
                  <a:lnTo>
                    <a:pt x="325" y="118"/>
                  </a:lnTo>
                  <a:lnTo>
                    <a:pt x="331" y="129"/>
                  </a:lnTo>
                  <a:lnTo>
                    <a:pt x="331" y="129"/>
                  </a:lnTo>
                  <a:lnTo>
                    <a:pt x="321" y="129"/>
                  </a:lnTo>
                  <a:lnTo>
                    <a:pt x="318" y="131"/>
                  </a:lnTo>
                  <a:lnTo>
                    <a:pt x="314" y="133"/>
                  </a:lnTo>
                  <a:lnTo>
                    <a:pt x="314" y="133"/>
                  </a:lnTo>
                  <a:lnTo>
                    <a:pt x="316" y="133"/>
                  </a:lnTo>
                  <a:lnTo>
                    <a:pt x="320" y="133"/>
                  </a:lnTo>
                  <a:lnTo>
                    <a:pt x="323" y="135"/>
                  </a:lnTo>
                  <a:lnTo>
                    <a:pt x="325" y="137"/>
                  </a:lnTo>
                  <a:lnTo>
                    <a:pt x="325" y="137"/>
                  </a:lnTo>
                  <a:lnTo>
                    <a:pt x="318" y="138"/>
                  </a:lnTo>
                  <a:lnTo>
                    <a:pt x="314" y="140"/>
                  </a:lnTo>
                  <a:lnTo>
                    <a:pt x="312" y="142"/>
                  </a:lnTo>
                  <a:lnTo>
                    <a:pt x="312" y="142"/>
                  </a:lnTo>
                  <a:lnTo>
                    <a:pt x="312" y="142"/>
                  </a:lnTo>
                  <a:lnTo>
                    <a:pt x="312" y="144"/>
                  </a:lnTo>
                  <a:lnTo>
                    <a:pt x="312" y="144"/>
                  </a:lnTo>
                  <a:lnTo>
                    <a:pt x="306" y="144"/>
                  </a:lnTo>
                  <a:lnTo>
                    <a:pt x="306" y="144"/>
                  </a:lnTo>
                  <a:lnTo>
                    <a:pt x="308" y="148"/>
                  </a:lnTo>
                  <a:lnTo>
                    <a:pt x="310" y="150"/>
                  </a:lnTo>
                  <a:lnTo>
                    <a:pt x="314" y="154"/>
                  </a:lnTo>
                  <a:lnTo>
                    <a:pt x="318" y="155"/>
                  </a:lnTo>
                  <a:lnTo>
                    <a:pt x="321" y="159"/>
                  </a:lnTo>
                  <a:lnTo>
                    <a:pt x="321" y="159"/>
                  </a:lnTo>
                  <a:lnTo>
                    <a:pt x="323" y="161"/>
                  </a:lnTo>
                  <a:lnTo>
                    <a:pt x="325" y="165"/>
                  </a:lnTo>
                  <a:lnTo>
                    <a:pt x="325" y="167"/>
                  </a:lnTo>
                  <a:lnTo>
                    <a:pt x="327" y="171"/>
                  </a:lnTo>
                  <a:lnTo>
                    <a:pt x="327" y="171"/>
                  </a:lnTo>
                  <a:lnTo>
                    <a:pt x="329" y="172"/>
                  </a:lnTo>
                  <a:lnTo>
                    <a:pt x="331" y="172"/>
                  </a:lnTo>
                  <a:lnTo>
                    <a:pt x="337" y="172"/>
                  </a:lnTo>
                  <a:lnTo>
                    <a:pt x="342" y="172"/>
                  </a:lnTo>
                  <a:lnTo>
                    <a:pt x="342" y="172"/>
                  </a:lnTo>
                  <a:lnTo>
                    <a:pt x="346" y="174"/>
                  </a:lnTo>
                  <a:lnTo>
                    <a:pt x="354" y="176"/>
                  </a:lnTo>
                  <a:lnTo>
                    <a:pt x="361" y="178"/>
                  </a:lnTo>
                  <a:lnTo>
                    <a:pt x="369" y="182"/>
                  </a:lnTo>
                  <a:lnTo>
                    <a:pt x="373" y="186"/>
                  </a:lnTo>
                  <a:lnTo>
                    <a:pt x="376" y="190"/>
                  </a:lnTo>
                  <a:lnTo>
                    <a:pt x="376" y="191"/>
                  </a:lnTo>
                  <a:lnTo>
                    <a:pt x="376" y="195"/>
                  </a:lnTo>
                  <a:lnTo>
                    <a:pt x="376" y="197"/>
                  </a:lnTo>
                  <a:lnTo>
                    <a:pt x="376" y="201"/>
                  </a:lnTo>
                  <a:lnTo>
                    <a:pt x="373" y="205"/>
                  </a:lnTo>
                  <a:lnTo>
                    <a:pt x="373" y="205"/>
                  </a:lnTo>
                  <a:lnTo>
                    <a:pt x="376" y="205"/>
                  </a:lnTo>
                  <a:lnTo>
                    <a:pt x="376" y="205"/>
                  </a:lnTo>
                  <a:lnTo>
                    <a:pt x="378" y="201"/>
                  </a:lnTo>
                  <a:lnTo>
                    <a:pt x="382" y="199"/>
                  </a:lnTo>
                  <a:lnTo>
                    <a:pt x="384" y="197"/>
                  </a:lnTo>
                  <a:lnTo>
                    <a:pt x="388" y="195"/>
                  </a:lnTo>
                  <a:lnTo>
                    <a:pt x="388" y="195"/>
                  </a:lnTo>
                  <a:lnTo>
                    <a:pt x="391" y="199"/>
                  </a:lnTo>
                  <a:lnTo>
                    <a:pt x="399" y="203"/>
                  </a:lnTo>
                  <a:lnTo>
                    <a:pt x="403" y="207"/>
                  </a:lnTo>
                  <a:lnTo>
                    <a:pt x="405" y="210"/>
                  </a:lnTo>
                  <a:lnTo>
                    <a:pt x="407" y="212"/>
                  </a:lnTo>
                  <a:lnTo>
                    <a:pt x="407" y="212"/>
                  </a:lnTo>
                  <a:lnTo>
                    <a:pt x="403" y="214"/>
                  </a:lnTo>
                  <a:lnTo>
                    <a:pt x="401" y="214"/>
                  </a:lnTo>
                  <a:lnTo>
                    <a:pt x="399" y="218"/>
                  </a:lnTo>
                  <a:lnTo>
                    <a:pt x="399" y="224"/>
                  </a:lnTo>
                  <a:lnTo>
                    <a:pt x="397" y="227"/>
                  </a:lnTo>
                  <a:lnTo>
                    <a:pt x="397" y="227"/>
                  </a:lnTo>
                  <a:lnTo>
                    <a:pt x="395" y="229"/>
                  </a:lnTo>
                  <a:lnTo>
                    <a:pt x="391" y="231"/>
                  </a:lnTo>
                  <a:lnTo>
                    <a:pt x="384" y="231"/>
                  </a:lnTo>
                  <a:lnTo>
                    <a:pt x="384" y="231"/>
                  </a:lnTo>
                  <a:lnTo>
                    <a:pt x="380" y="242"/>
                  </a:lnTo>
                  <a:lnTo>
                    <a:pt x="380" y="248"/>
                  </a:lnTo>
                  <a:lnTo>
                    <a:pt x="382" y="252"/>
                  </a:lnTo>
                  <a:lnTo>
                    <a:pt x="382" y="252"/>
                  </a:lnTo>
                  <a:lnTo>
                    <a:pt x="374" y="250"/>
                  </a:lnTo>
                  <a:lnTo>
                    <a:pt x="367" y="246"/>
                  </a:lnTo>
                  <a:lnTo>
                    <a:pt x="359" y="241"/>
                  </a:lnTo>
                  <a:lnTo>
                    <a:pt x="357" y="239"/>
                  </a:lnTo>
                  <a:lnTo>
                    <a:pt x="354" y="235"/>
                  </a:lnTo>
                  <a:lnTo>
                    <a:pt x="354" y="235"/>
                  </a:lnTo>
                  <a:lnTo>
                    <a:pt x="356" y="233"/>
                  </a:lnTo>
                  <a:lnTo>
                    <a:pt x="356" y="231"/>
                  </a:lnTo>
                  <a:lnTo>
                    <a:pt x="357" y="229"/>
                  </a:lnTo>
                  <a:lnTo>
                    <a:pt x="357" y="229"/>
                  </a:lnTo>
                  <a:lnTo>
                    <a:pt x="348" y="225"/>
                  </a:lnTo>
                  <a:lnTo>
                    <a:pt x="344" y="225"/>
                  </a:lnTo>
                  <a:lnTo>
                    <a:pt x="340" y="224"/>
                  </a:lnTo>
                  <a:lnTo>
                    <a:pt x="340" y="224"/>
                  </a:lnTo>
                  <a:lnTo>
                    <a:pt x="337" y="220"/>
                  </a:lnTo>
                  <a:lnTo>
                    <a:pt x="335" y="216"/>
                  </a:lnTo>
                  <a:lnTo>
                    <a:pt x="331" y="212"/>
                  </a:lnTo>
                  <a:lnTo>
                    <a:pt x="327" y="210"/>
                  </a:lnTo>
                  <a:lnTo>
                    <a:pt x="327" y="210"/>
                  </a:lnTo>
                  <a:lnTo>
                    <a:pt x="327" y="218"/>
                  </a:lnTo>
                  <a:lnTo>
                    <a:pt x="325" y="222"/>
                  </a:lnTo>
                  <a:lnTo>
                    <a:pt x="325" y="225"/>
                  </a:lnTo>
                  <a:lnTo>
                    <a:pt x="325" y="225"/>
                  </a:lnTo>
                  <a:lnTo>
                    <a:pt x="321" y="225"/>
                  </a:lnTo>
                  <a:lnTo>
                    <a:pt x="318" y="225"/>
                  </a:lnTo>
                  <a:lnTo>
                    <a:pt x="318" y="225"/>
                  </a:lnTo>
                  <a:lnTo>
                    <a:pt x="329" y="239"/>
                  </a:lnTo>
                  <a:lnTo>
                    <a:pt x="338" y="252"/>
                  </a:lnTo>
                  <a:lnTo>
                    <a:pt x="338" y="252"/>
                  </a:lnTo>
                  <a:lnTo>
                    <a:pt x="340" y="254"/>
                  </a:lnTo>
                  <a:lnTo>
                    <a:pt x="346" y="258"/>
                  </a:lnTo>
                  <a:lnTo>
                    <a:pt x="348" y="259"/>
                  </a:lnTo>
                  <a:lnTo>
                    <a:pt x="352" y="261"/>
                  </a:lnTo>
                  <a:lnTo>
                    <a:pt x="352" y="261"/>
                  </a:lnTo>
                  <a:lnTo>
                    <a:pt x="354" y="265"/>
                  </a:lnTo>
                  <a:lnTo>
                    <a:pt x="357" y="267"/>
                  </a:lnTo>
                  <a:lnTo>
                    <a:pt x="359" y="275"/>
                  </a:lnTo>
                  <a:lnTo>
                    <a:pt x="359" y="275"/>
                  </a:lnTo>
                  <a:lnTo>
                    <a:pt x="365" y="282"/>
                  </a:lnTo>
                  <a:lnTo>
                    <a:pt x="367" y="286"/>
                  </a:lnTo>
                  <a:lnTo>
                    <a:pt x="369" y="290"/>
                  </a:lnTo>
                  <a:lnTo>
                    <a:pt x="369" y="290"/>
                  </a:lnTo>
                  <a:lnTo>
                    <a:pt x="369" y="292"/>
                  </a:lnTo>
                  <a:lnTo>
                    <a:pt x="369" y="295"/>
                  </a:lnTo>
                  <a:lnTo>
                    <a:pt x="369" y="297"/>
                  </a:lnTo>
                  <a:lnTo>
                    <a:pt x="367" y="299"/>
                  </a:lnTo>
                  <a:lnTo>
                    <a:pt x="363" y="301"/>
                  </a:lnTo>
                  <a:lnTo>
                    <a:pt x="357" y="305"/>
                  </a:lnTo>
                  <a:lnTo>
                    <a:pt x="357" y="305"/>
                  </a:lnTo>
                  <a:lnTo>
                    <a:pt x="357" y="311"/>
                  </a:lnTo>
                  <a:lnTo>
                    <a:pt x="357" y="312"/>
                  </a:lnTo>
                  <a:lnTo>
                    <a:pt x="356" y="314"/>
                  </a:lnTo>
                  <a:lnTo>
                    <a:pt x="352" y="314"/>
                  </a:lnTo>
                  <a:lnTo>
                    <a:pt x="348" y="312"/>
                  </a:lnTo>
                  <a:lnTo>
                    <a:pt x="340" y="305"/>
                  </a:lnTo>
                  <a:lnTo>
                    <a:pt x="335" y="303"/>
                  </a:lnTo>
                  <a:lnTo>
                    <a:pt x="335" y="303"/>
                  </a:lnTo>
                  <a:lnTo>
                    <a:pt x="327" y="299"/>
                  </a:lnTo>
                  <a:lnTo>
                    <a:pt x="321" y="295"/>
                  </a:lnTo>
                  <a:lnTo>
                    <a:pt x="314" y="294"/>
                  </a:lnTo>
                  <a:lnTo>
                    <a:pt x="306" y="294"/>
                  </a:lnTo>
                  <a:lnTo>
                    <a:pt x="306" y="294"/>
                  </a:lnTo>
                  <a:lnTo>
                    <a:pt x="306" y="295"/>
                  </a:lnTo>
                  <a:lnTo>
                    <a:pt x="308" y="297"/>
                  </a:lnTo>
                  <a:lnTo>
                    <a:pt x="314" y="301"/>
                  </a:lnTo>
                  <a:lnTo>
                    <a:pt x="325" y="309"/>
                  </a:lnTo>
                  <a:lnTo>
                    <a:pt x="325" y="309"/>
                  </a:lnTo>
                  <a:lnTo>
                    <a:pt x="331" y="314"/>
                  </a:lnTo>
                  <a:lnTo>
                    <a:pt x="335" y="320"/>
                  </a:lnTo>
                  <a:lnTo>
                    <a:pt x="337" y="322"/>
                  </a:lnTo>
                  <a:lnTo>
                    <a:pt x="337" y="326"/>
                  </a:lnTo>
                  <a:lnTo>
                    <a:pt x="337" y="329"/>
                  </a:lnTo>
                  <a:lnTo>
                    <a:pt x="335" y="333"/>
                  </a:lnTo>
                  <a:lnTo>
                    <a:pt x="335" y="333"/>
                  </a:lnTo>
                  <a:lnTo>
                    <a:pt x="329" y="333"/>
                  </a:lnTo>
                  <a:lnTo>
                    <a:pt x="321" y="331"/>
                  </a:lnTo>
                  <a:lnTo>
                    <a:pt x="314" y="329"/>
                  </a:lnTo>
                  <a:lnTo>
                    <a:pt x="304" y="328"/>
                  </a:lnTo>
                  <a:lnTo>
                    <a:pt x="289" y="322"/>
                  </a:lnTo>
                  <a:lnTo>
                    <a:pt x="278" y="314"/>
                  </a:lnTo>
                  <a:lnTo>
                    <a:pt x="278" y="314"/>
                  </a:lnTo>
                  <a:lnTo>
                    <a:pt x="272" y="311"/>
                  </a:lnTo>
                  <a:lnTo>
                    <a:pt x="270" y="307"/>
                  </a:lnTo>
                  <a:lnTo>
                    <a:pt x="267" y="299"/>
                  </a:lnTo>
                  <a:lnTo>
                    <a:pt x="267" y="299"/>
                  </a:lnTo>
                  <a:lnTo>
                    <a:pt x="263" y="294"/>
                  </a:lnTo>
                  <a:lnTo>
                    <a:pt x="259" y="292"/>
                  </a:lnTo>
                  <a:lnTo>
                    <a:pt x="255" y="290"/>
                  </a:lnTo>
                  <a:lnTo>
                    <a:pt x="250" y="286"/>
                  </a:lnTo>
                  <a:lnTo>
                    <a:pt x="250" y="286"/>
                  </a:lnTo>
                  <a:lnTo>
                    <a:pt x="246" y="284"/>
                  </a:lnTo>
                  <a:lnTo>
                    <a:pt x="244" y="278"/>
                  </a:lnTo>
                  <a:lnTo>
                    <a:pt x="242" y="275"/>
                  </a:lnTo>
                  <a:lnTo>
                    <a:pt x="240" y="271"/>
                  </a:lnTo>
                  <a:lnTo>
                    <a:pt x="240" y="271"/>
                  </a:lnTo>
                  <a:lnTo>
                    <a:pt x="238" y="269"/>
                  </a:lnTo>
                  <a:lnTo>
                    <a:pt x="236" y="267"/>
                  </a:lnTo>
                  <a:lnTo>
                    <a:pt x="231" y="267"/>
                  </a:lnTo>
                  <a:lnTo>
                    <a:pt x="225" y="265"/>
                  </a:lnTo>
                  <a:lnTo>
                    <a:pt x="219" y="267"/>
                  </a:lnTo>
                  <a:lnTo>
                    <a:pt x="219" y="267"/>
                  </a:lnTo>
                  <a:lnTo>
                    <a:pt x="210" y="269"/>
                  </a:lnTo>
                  <a:lnTo>
                    <a:pt x="199" y="273"/>
                  </a:lnTo>
                  <a:lnTo>
                    <a:pt x="195" y="273"/>
                  </a:lnTo>
                  <a:lnTo>
                    <a:pt x="189" y="273"/>
                  </a:lnTo>
                  <a:lnTo>
                    <a:pt x="183" y="273"/>
                  </a:lnTo>
                  <a:lnTo>
                    <a:pt x="178" y="271"/>
                  </a:lnTo>
                  <a:lnTo>
                    <a:pt x="178" y="271"/>
                  </a:lnTo>
                  <a:lnTo>
                    <a:pt x="178" y="261"/>
                  </a:lnTo>
                  <a:lnTo>
                    <a:pt x="178" y="256"/>
                  </a:lnTo>
                  <a:lnTo>
                    <a:pt x="180" y="252"/>
                  </a:lnTo>
                  <a:lnTo>
                    <a:pt x="183" y="248"/>
                  </a:lnTo>
                  <a:lnTo>
                    <a:pt x="183" y="244"/>
                  </a:lnTo>
                  <a:lnTo>
                    <a:pt x="187" y="241"/>
                  </a:lnTo>
                  <a:lnTo>
                    <a:pt x="191" y="241"/>
                  </a:lnTo>
                  <a:lnTo>
                    <a:pt x="191" y="241"/>
                  </a:lnTo>
                  <a:lnTo>
                    <a:pt x="197" y="241"/>
                  </a:lnTo>
                  <a:lnTo>
                    <a:pt x="200" y="241"/>
                  </a:lnTo>
                  <a:lnTo>
                    <a:pt x="212" y="242"/>
                  </a:lnTo>
                  <a:lnTo>
                    <a:pt x="216" y="242"/>
                  </a:lnTo>
                  <a:lnTo>
                    <a:pt x="221" y="242"/>
                  </a:lnTo>
                  <a:lnTo>
                    <a:pt x="227" y="242"/>
                  </a:lnTo>
                  <a:lnTo>
                    <a:pt x="231" y="241"/>
                  </a:lnTo>
                  <a:lnTo>
                    <a:pt x="231" y="241"/>
                  </a:lnTo>
                  <a:lnTo>
                    <a:pt x="233" y="239"/>
                  </a:lnTo>
                  <a:lnTo>
                    <a:pt x="234" y="237"/>
                  </a:lnTo>
                  <a:lnTo>
                    <a:pt x="234" y="235"/>
                  </a:lnTo>
                  <a:lnTo>
                    <a:pt x="234" y="233"/>
                  </a:lnTo>
                  <a:lnTo>
                    <a:pt x="231" y="231"/>
                  </a:lnTo>
                  <a:lnTo>
                    <a:pt x="231" y="227"/>
                  </a:lnTo>
                  <a:lnTo>
                    <a:pt x="231" y="227"/>
                  </a:lnTo>
                  <a:lnTo>
                    <a:pt x="229" y="222"/>
                  </a:lnTo>
                  <a:lnTo>
                    <a:pt x="231" y="218"/>
                  </a:lnTo>
                  <a:lnTo>
                    <a:pt x="231" y="216"/>
                  </a:lnTo>
                  <a:lnTo>
                    <a:pt x="236" y="212"/>
                  </a:lnTo>
                  <a:lnTo>
                    <a:pt x="236" y="212"/>
                  </a:lnTo>
                  <a:lnTo>
                    <a:pt x="242" y="208"/>
                  </a:lnTo>
                  <a:lnTo>
                    <a:pt x="246" y="203"/>
                  </a:lnTo>
                  <a:lnTo>
                    <a:pt x="246" y="203"/>
                  </a:lnTo>
                  <a:lnTo>
                    <a:pt x="250" y="199"/>
                  </a:lnTo>
                  <a:lnTo>
                    <a:pt x="252" y="195"/>
                  </a:lnTo>
                  <a:lnTo>
                    <a:pt x="252" y="195"/>
                  </a:lnTo>
                  <a:lnTo>
                    <a:pt x="253" y="191"/>
                  </a:lnTo>
                  <a:lnTo>
                    <a:pt x="253" y="188"/>
                  </a:lnTo>
                  <a:lnTo>
                    <a:pt x="253" y="188"/>
                  </a:lnTo>
                  <a:lnTo>
                    <a:pt x="252" y="182"/>
                  </a:lnTo>
                  <a:lnTo>
                    <a:pt x="248" y="176"/>
                  </a:lnTo>
                  <a:lnTo>
                    <a:pt x="242" y="167"/>
                  </a:lnTo>
                  <a:lnTo>
                    <a:pt x="242" y="167"/>
                  </a:lnTo>
                  <a:lnTo>
                    <a:pt x="238" y="161"/>
                  </a:lnTo>
                  <a:lnTo>
                    <a:pt x="234" y="159"/>
                  </a:lnTo>
                  <a:lnTo>
                    <a:pt x="231" y="159"/>
                  </a:lnTo>
                  <a:lnTo>
                    <a:pt x="225" y="157"/>
                  </a:lnTo>
                  <a:lnTo>
                    <a:pt x="225" y="157"/>
                  </a:lnTo>
                  <a:lnTo>
                    <a:pt x="219" y="154"/>
                  </a:lnTo>
                  <a:lnTo>
                    <a:pt x="216" y="150"/>
                  </a:lnTo>
                  <a:lnTo>
                    <a:pt x="212" y="148"/>
                  </a:lnTo>
                  <a:lnTo>
                    <a:pt x="210" y="148"/>
                  </a:lnTo>
                  <a:lnTo>
                    <a:pt x="208" y="146"/>
                  </a:lnTo>
                  <a:lnTo>
                    <a:pt x="208" y="146"/>
                  </a:lnTo>
                  <a:lnTo>
                    <a:pt x="204" y="148"/>
                  </a:lnTo>
                  <a:lnTo>
                    <a:pt x="202" y="148"/>
                  </a:lnTo>
                  <a:lnTo>
                    <a:pt x="199" y="150"/>
                  </a:lnTo>
                  <a:lnTo>
                    <a:pt x="195" y="150"/>
                  </a:lnTo>
                  <a:lnTo>
                    <a:pt x="193" y="150"/>
                  </a:lnTo>
                  <a:lnTo>
                    <a:pt x="191" y="150"/>
                  </a:lnTo>
                  <a:lnTo>
                    <a:pt x="189" y="148"/>
                  </a:lnTo>
                  <a:lnTo>
                    <a:pt x="189" y="148"/>
                  </a:lnTo>
                  <a:lnTo>
                    <a:pt x="197" y="144"/>
                  </a:lnTo>
                  <a:lnTo>
                    <a:pt x="204" y="138"/>
                  </a:lnTo>
                  <a:lnTo>
                    <a:pt x="204" y="138"/>
                  </a:lnTo>
                  <a:lnTo>
                    <a:pt x="199" y="135"/>
                  </a:lnTo>
                  <a:lnTo>
                    <a:pt x="191" y="131"/>
                  </a:lnTo>
                  <a:lnTo>
                    <a:pt x="191" y="131"/>
                  </a:lnTo>
                  <a:lnTo>
                    <a:pt x="183" y="125"/>
                  </a:lnTo>
                  <a:lnTo>
                    <a:pt x="180" y="123"/>
                  </a:lnTo>
                  <a:lnTo>
                    <a:pt x="178" y="120"/>
                  </a:lnTo>
                  <a:lnTo>
                    <a:pt x="178" y="120"/>
                  </a:lnTo>
                  <a:lnTo>
                    <a:pt x="178" y="118"/>
                  </a:lnTo>
                  <a:lnTo>
                    <a:pt x="178" y="114"/>
                  </a:lnTo>
                  <a:lnTo>
                    <a:pt x="176" y="110"/>
                  </a:lnTo>
                  <a:lnTo>
                    <a:pt x="174" y="108"/>
                  </a:lnTo>
                  <a:lnTo>
                    <a:pt x="168" y="101"/>
                  </a:lnTo>
                  <a:lnTo>
                    <a:pt x="165" y="99"/>
                  </a:lnTo>
                  <a:lnTo>
                    <a:pt x="163" y="99"/>
                  </a:lnTo>
                  <a:lnTo>
                    <a:pt x="163" y="99"/>
                  </a:lnTo>
                  <a:lnTo>
                    <a:pt x="157" y="99"/>
                  </a:lnTo>
                  <a:lnTo>
                    <a:pt x="153" y="101"/>
                  </a:lnTo>
                  <a:lnTo>
                    <a:pt x="151" y="101"/>
                  </a:lnTo>
                  <a:lnTo>
                    <a:pt x="149" y="102"/>
                  </a:lnTo>
                  <a:lnTo>
                    <a:pt x="149" y="104"/>
                  </a:lnTo>
                  <a:lnTo>
                    <a:pt x="149" y="108"/>
                  </a:lnTo>
                  <a:lnTo>
                    <a:pt x="149" y="108"/>
                  </a:lnTo>
                  <a:lnTo>
                    <a:pt x="155" y="112"/>
                  </a:lnTo>
                  <a:lnTo>
                    <a:pt x="161" y="116"/>
                  </a:lnTo>
                  <a:lnTo>
                    <a:pt x="161" y="116"/>
                  </a:lnTo>
                  <a:lnTo>
                    <a:pt x="155" y="118"/>
                  </a:lnTo>
                  <a:lnTo>
                    <a:pt x="149" y="118"/>
                  </a:lnTo>
                  <a:lnTo>
                    <a:pt x="142" y="118"/>
                  </a:lnTo>
                  <a:lnTo>
                    <a:pt x="134" y="118"/>
                  </a:lnTo>
                  <a:lnTo>
                    <a:pt x="119" y="114"/>
                  </a:lnTo>
                  <a:lnTo>
                    <a:pt x="112" y="112"/>
                  </a:lnTo>
                  <a:lnTo>
                    <a:pt x="106" y="110"/>
                  </a:lnTo>
                  <a:lnTo>
                    <a:pt x="106" y="110"/>
                  </a:lnTo>
                  <a:lnTo>
                    <a:pt x="108" y="112"/>
                  </a:lnTo>
                  <a:lnTo>
                    <a:pt x="110" y="114"/>
                  </a:lnTo>
                  <a:lnTo>
                    <a:pt x="110" y="120"/>
                  </a:lnTo>
                  <a:lnTo>
                    <a:pt x="110" y="120"/>
                  </a:lnTo>
                  <a:lnTo>
                    <a:pt x="104" y="120"/>
                  </a:lnTo>
                  <a:lnTo>
                    <a:pt x="96" y="120"/>
                  </a:lnTo>
                  <a:lnTo>
                    <a:pt x="81" y="116"/>
                  </a:lnTo>
                  <a:lnTo>
                    <a:pt x="81" y="116"/>
                  </a:lnTo>
                  <a:lnTo>
                    <a:pt x="76" y="114"/>
                  </a:lnTo>
                  <a:lnTo>
                    <a:pt x="70" y="114"/>
                  </a:lnTo>
                  <a:lnTo>
                    <a:pt x="64" y="114"/>
                  </a:lnTo>
                  <a:lnTo>
                    <a:pt x="62" y="114"/>
                  </a:lnTo>
                  <a:lnTo>
                    <a:pt x="60" y="116"/>
                  </a:lnTo>
                  <a:lnTo>
                    <a:pt x="60" y="116"/>
                  </a:lnTo>
                  <a:lnTo>
                    <a:pt x="53" y="112"/>
                  </a:lnTo>
                  <a:lnTo>
                    <a:pt x="49" y="110"/>
                  </a:lnTo>
                  <a:lnTo>
                    <a:pt x="45" y="108"/>
                  </a:lnTo>
                  <a:lnTo>
                    <a:pt x="45" y="108"/>
                  </a:lnTo>
                  <a:lnTo>
                    <a:pt x="43" y="108"/>
                  </a:lnTo>
                  <a:lnTo>
                    <a:pt x="43" y="108"/>
                  </a:lnTo>
                  <a:lnTo>
                    <a:pt x="42" y="108"/>
                  </a:lnTo>
                  <a:lnTo>
                    <a:pt x="38" y="108"/>
                  </a:lnTo>
                  <a:lnTo>
                    <a:pt x="36" y="108"/>
                  </a:lnTo>
                  <a:lnTo>
                    <a:pt x="32" y="108"/>
                  </a:lnTo>
                  <a:lnTo>
                    <a:pt x="32" y="108"/>
                  </a:lnTo>
                  <a:lnTo>
                    <a:pt x="32" y="108"/>
                  </a:lnTo>
                  <a:lnTo>
                    <a:pt x="32" y="108"/>
                  </a:lnTo>
                  <a:close/>
                </a:path>
              </a:pathLst>
            </a:custGeom>
            <a:solidFill>
              <a:schemeClr val="bg1">
                <a:lumMod val="85000"/>
              </a:schemeClr>
            </a:solidFill>
            <a:ln w="635" cap="rnd">
              <a:solidFill>
                <a:schemeClr val="bg1">
                  <a:alpha val="17000"/>
                </a:schemeClr>
              </a:solidFill>
              <a:prstDash val="solid"/>
              <a:round/>
              <a:headEnd/>
              <a:tailEnd/>
            </a:ln>
          </p:spPr>
          <p:txBody>
            <a:bodyPr lIns="81617" tIns="40809" rIns="81617" bIns="40809"/>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66" name="Freeform 465">
              <a:extLst>
                <a:ext uri="{FF2B5EF4-FFF2-40B4-BE49-F238E27FC236}">
                  <a16:creationId xmlns:a16="http://schemas.microsoft.com/office/drawing/2014/main" id="{E122FBB4-2405-6E47-890C-4C5FCEB28ED1}"/>
                </a:ext>
              </a:extLst>
            </p:cNvPr>
            <p:cNvSpPr>
              <a:spLocks/>
            </p:cNvSpPr>
            <p:nvPr userDrawn="1"/>
          </p:nvSpPr>
          <p:spPr bwMode="auto">
            <a:xfrm>
              <a:off x="6884436" y="1690820"/>
              <a:ext cx="137924" cy="101311"/>
            </a:xfrm>
            <a:custGeom>
              <a:avLst/>
              <a:gdLst>
                <a:gd name="T0" fmla="*/ 17 w 90"/>
                <a:gd name="T1" fmla="*/ 19 h 78"/>
                <a:gd name="T2" fmla="*/ 18 w 90"/>
                <a:gd name="T3" fmla="*/ 8 h 78"/>
                <a:gd name="T4" fmla="*/ 20 w 90"/>
                <a:gd name="T5" fmla="*/ 4 h 78"/>
                <a:gd name="T6" fmla="*/ 24 w 90"/>
                <a:gd name="T7" fmla="*/ 0 h 78"/>
                <a:gd name="T8" fmla="*/ 26 w 90"/>
                <a:gd name="T9" fmla="*/ 2 h 78"/>
                <a:gd name="T10" fmla="*/ 30 w 90"/>
                <a:gd name="T11" fmla="*/ 12 h 78"/>
                <a:gd name="T12" fmla="*/ 30 w 90"/>
                <a:gd name="T13" fmla="*/ 14 h 78"/>
                <a:gd name="T14" fmla="*/ 32 w 90"/>
                <a:gd name="T15" fmla="*/ 17 h 78"/>
                <a:gd name="T16" fmla="*/ 34 w 90"/>
                <a:gd name="T17" fmla="*/ 19 h 78"/>
                <a:gd name="T18" fmla="*/ 37 w 90"/>
                <a:gd name="T19" fmla="*/ 19 h 78"/>
                <a:gd name="T20" fmla="*/ 41 w 90"/>
                <a:gd name="T21" fmla="*/ 19 h 78"/>
                <a:gd name="T22" fmla="*/ 47 w 90"/>
                <a:gd name="T23" fmla="*/ 21 h 78"/>
                <a:gd name="T24" fmla="*/ 54 w 90"/>
                <a:gd name="T25" fmla="*/ 25 h 78"/>
                <a:gd name="T26" fmla="*/ 70 w 90"/>
                <a:gd name="T27" fmla="*/ 34 h 78"/>
                <a:gd name="T28" fmla="*/ 75 w 90"/>
                <a:gd name="T29" fmla="*/ 42 h 78"/>
                <a:gd name="T30" fmla="*/ 75 w 90"/>
                <a:gd name="T31" fmla="*/ 50 h 78"/>
                <a:gd name="T32" fmla="*/ 81 w 90"/>
                <a:gd name="T33" fmla="*/ 52 h 78"/>
                <a:gd name="T34" fmla="*/ 87 w 90"/>
                <a:gd name="T35" fmla="*/ 53 h 78"/>
                <a:gd name="T36" fmla="*/ 90 w 90"/>
                <a:gd name="T37" fmla="*/ 57 h 78"/>
                <a:gd name="T38" fmla="*/ 90 w 90"/>
                <a:gd name="T39" fmla="*/ 65 h 78"/>
                <a:gd name="T40" fmla="*/ 85 w 90"/>
                <a:gd name="T41" fmla="*/ 65 h 78"/>
                <a:gd name="T42" fmla="*/ 77 w 90"/>
                <a:gd name="T43" fmla="*/ 63 h 78"/>
                <a:gd name="T44" fmla="*/ 66 w 90"/>
                <a:gd name="T45" fmla="*/ 55 h 78"/>
                <a:gd name="T46" fmla="*/ 56 w 90"/>
                <a:gd name="T47" fmla="*/ 53 h 78"/>
                <a:gd name="T48" fmla="*/ 53 w 90"/>
                <a:gd name="T49" fmla="*/ 55 h 78"/>
                <a:gd name="T50" fmla="*/ 45 w 90"/>
                <a:gd name="T51" fmla="*/ 65 h 78"/>
                <a:gd name="T52" fmla="*/ 39 w 90"/>
                <a:gd name="T53" fmla="*/ 69 h 78"/>
                <a:gd name="T54" fmla="*/ 30 w 90"/>
                <a:gd name="T55" fmla="*/ 76 h 78"/>
                <a:gd name="T56" fmla="*/ 24 w 90"/>
                <a:gd name="T57" fmla="*/ 78 h 78"/>
                <a:gd name="T58" fmla="*/ 20 w 90"/>
                <a:gd name="T59" fmla="*/ 72 h 78"/>
                <a:gd name="T60" fmla="*/ 20 w 90"/>
                <a:gd name="T61" fmla="*/ 69 h 78"/>
                <a:gd name="T62" fmla="*/ 22 w 90"/>
                <a:gd name="T63" fmla="*/ 63 h 78"/>
                <a:gd name="T64" fmla="*/ 22 w 90"/>
                <a:gd name="T65" fmla="*/ 61 h 78"/>
                <a:gd name="T66" fmla="*/ 20 w 90"/>
                <a:gd name="T67" fmla="*/ 63 h 78"/>
                <a:gd name="T68" fmla="*/ 7 w 90"/>
                <a:gd name="T69" fmla="*/ 65 h 78"/>
                <a:gd name="T70" fmla="*/ 0 w 90"/>
                <a:gd name="T71" fmla="*/ 63 h 78"/>
                <a:gd name="T72" fmla="*/ 0 w 90"/>
                <a:gd name="T73" fmla="*/ 61 h 78"/>
                <a:gd name="T74" fmla="*/ 0 w 90"/>
                <a:gd name="T75" fmla="*/ 55 h 78"/>
                <a:gd name="T76" fmla="*/ 7 w 90"/>
                <a:gd name="T77" fmla="*/ 50 h 78"/>
                <a:gd name="T78" fmla="*/ 9 w 90"/>
                <a:gd name="T79" fmla="*/ 46 h 78"/>
                <a:gd name="T80" fmla="*/ 15 w 90"/>
                <a:gd name="T81" fmla="*/ 33 h 78"/>
                <a:gd name="T82" fmla="*/ 17 w 90"/>
                <a:gd name="T83" fmla="*/ 19 h 78"/>
                <a:gd name="T84" fmla="*/ 17 w 90"/>
                <a:gd name="T85" fmla="*/ 19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0" h="78">
                  <a:moveTo>
                    <a:pt x="17" y="19"/>
                  </a:moveTo>
                  <a:lnTo>
                    <a:pt x="17" y="19"/>
                  </a:lnTo>
                  <a:lnTo>
                    <a:pt x="17" y="12"/>
                  </a:lnTo>
                  <a:lnTo>
                    <a:pt x="18" y="8"/>
                  </a:lnTo>
                  <a:lnTo>
                    <a:pt x="20" y="4"/>
                  </a:lnTo>
                  <a:lnTo>
                    <a:pt x="20" y="4"/>
                  </a:lnTo>
                  <a:lnTo>
                    <a:pt x="22" y="2"/>
                  </a:lnTo>
                  <a:lnTo>
                    <a:pt x="24" y="0"/>
                  </a:lnTo>
                  <a:lnTo>
                    <a:pt x="26" y="0"/>
                  </a:lnTo>
                  <a:lnTo>
                    <a:pt x="26" y="2"/>
                  </a:lnTo>
                  <a:lnTo>
                    <a:pt x="28" y="6"/>
                  </a:lnTo>
                  <a:lnTo>
                    <a:pt x="30" y="12"/>
                  </a:lnTo>
                  <a:lnTo>
                    <a:pt x="30" y="12"/>
                  </a:lnTo>
                  <a:lnTo>
                    <a:pt x="30" y="14"/>
                  </a:lnTo>
                  <a:lnTo>
                    <a:pt x="30" y="16"/>
                  </a:lnTo>
                  <a:lnTo>
                    <a:pt x="32" y="17"/>
                  </a:lnTo>
                  <a:lnTo>
                    <a:pt x="34" y="19"/>
                  </a:lnTo>
                  <a:lnTo>
                    <a:pt x="34" y="19"/>
                  </a:lnTo>
                  <a:lnTo>
                    <a:pt x="34" y="19"/>
                  </a:lnTo>
                  <a:lnTo>
                    <a:pt x="37" y="19"/>
                  </a:lnTo>
                  <a:lnTo>
                    <a:pt x="41" y="19"/>
                  </a:lnTo>
                  <a:lnTo>
                    <a:pt x="41" y="19"/>
                  </a:lnTo>
                  <a:lnTo>
                    <a:pt x="45" y="19"/>
                  </a:lnTo>
                  <a:lnTo>
                    <a:pt x="47" y="21"/>
                  </a:lnTo>
                  <a:lnTo>
                    <a:pt x="54" y="25"/>
                  </a:lnTo>
                  <a:lnTo>
                    <a:pt x="54" y="25"/>
                  </a:lnTo>
                  <a:lnTo>
                    <a:pt x="62" y="31"/>
                  </a:lnTo>
                  <a:lnTo>
                    <a:pt x="70" y="34"/>
                  </a:lnTo>
                  <a:lnTo>
                    <a:pt x="73" y="38"/>
                  </a:lnTo>
                  <a:lnTo>
                    <a:pt x="75" y="42"/>
                  </a:lnTo>
                  <a:lnTo>
                    <a:pt x="77" y="46"/>
                  </a:lnTo>
                  <a:lnTo>
                    <a:pt x="75" y="50"/>
                  </a:lnTo>
                  <a:lnTo>
                    <a:pt x="75" y="50"/>
                  </a:lnTo>
                  <a:lnTo>
                    <a:pt x="81" y="52"/>
                  </a:lnTo>
                  <a:lnTo>
                    <a:pt x="85" y="52"/>
                  </a:lnTo>
                  <a:lnTo>
                    <a:pt x="87" y="53"/>
                  </a:lnTo>
                  <a:lnTo>
                    <a:pt x="88" y="55"/>
                  </a:lnTo>
                  <a:lnTo>
                    <a:pt x="90" y="57"/>
                  </a:lnTo>
                  <a:lnTo>
                    <a:pt x="90" y="61"/>
                  </a:lnTo>
                  <a:lnTo>
                    <a:pt x="90" y="65"/>
                  </a:lnTo>
                  <a:lnTo>
                    <a:pt x="90" y="65"/>
                  </a:lnTo>
                  <a:lnTo>
                    <a:pt x="85" y="65"/>
                  </a:lnTo>
                  <a:lnTo>
                    <a:pt x="81" y="63"/>
                  </a:lnTo>
                  <a:lnTo>
                    <a:pt x="77" y="63"/>
                  </a:lnTo>
                  <a:lnTo>
                    <a:pt x="73" y="59"/>
                  </a:lnTo>
                  <a:lnTo>
                    <a:pt x="66" y="55"/>
                  </a:lnTo>
                  <a:lnTo>
                    <a:pt x="62" y="55"/>
                  </a:lnTo>
                  <a:lnTo>
                    <a:pt x="56" y="53"/>
                  </a:lnTo>
                  <a:lnTo>
                    <a:pt x="56" y="53"/>
                  </a:lnTo>
                  <a:lnTo>
                    <a:pt x="53" y="55"/>
                  </a:lnTo>
                  <a:lnTo>
                    <a:pt x="49" y="57"/>
                  </a:lnTo>
                  <a:lnTo>
                    <a:pt x="45" y="65"/>
                  </a:lnTo>
                  <a:lnTo>
                    <a:pt x="45" y="65"/>
                  </a:lnTo>
                  <a:lnTo>
                    <a:pt x="39" y="69"/>
                  </a:lnTo>
                  <a:lnTo>
                    <a:pt x="36" y="72"/>
                  </a:lnTo>
                  <a:lnTo>
                    <a:pt x="30" y="76"/>
                  </a:lnTo>
                  <a:lnTo>
                    <a:pt x="24" y="78"/>
                  </a:lnTo>
                  <a:lnTo>
                    <a:pt x="24" y="78"/>
                  </a:lnTo>
                  <a:lnTo>
                    <a:pt x="22" y="76"/>
                  </a:lnTo>
                  <a:lnTo>
                    <a:pt x="20" y="72"/>
                  </a:lnTo>
                  <a:lnTo>
                    <a:pt x="20" y="70"/>
                  </a:lnTo>
                  <a:lnTo>
                    <a:pt x="20" y="69"/>
                  </a:lnTo>
                  <a:lnTo>
                    <a:pt x="22" y="65"/>
                  </a:lnTo>
                  <a:lnTo>
                    <a:pt x="22" y="63"/>
                  </a:lnTo>
                  <a:lnTo>
                    <a:pt x="22" y="61"/>
                  </a:lnTo>
                  <a:lnTo>
                    <a:pt x="22" y="61"/>
                  </a:lnTo>
                  <a:lnTo>
                    <a:pt x="22" y="61"/>
                  </a:lnTo>
                  <a:lnTo>
                    <a:pt x="20" y="63"/>
                  </a:lnTo>
                  <a:lnTo>
                    <a:pt x="11" y="65"/>
                  </a:lnTo>
                  <a:lnTo>
                    <a:pt x="7" y="65"/>
                  </a:lnTo>
                  <a:lnTo>
                    <a:pt x="3" y="65"/>
                  </a:lnTo>
                  <a:lnTo>
                    <a:pt x="0" y="63"/>
                  </a:lnTo>
                  <a:lnTo>
                    <a:pt x="0" y="61"/>
                  </a:lnTo>
                  <a:lnTo>
                    <a:pt x="0" y="61"/>
                  </a:lnTo>
                  <a:lnTo>
                    <a:pt x="0" y="59"/>
                  </a:lnTo>
                  <a:lnTo>
                    <a:pt x="0" y="55"/>
                  </a:lnTo>
                  <a:lnTo>
                    <a:pt x="3" y="52"/>
                  </a:lnTo>
                  <a:lnTo>
                    <a:pt x="7" y="50"/>
                  </a:lnTo>
                  <a:lnTo>
                    <a:pt x="9" y="46"/>
                  </a:lnTo>
                  <a:lnTo>
                    <a:pt x="9" y="46"/>
                  </a:lnTo>
                  <a:lnTo>
                    <a:pt x="11" y="40"/>
                  </a:lnTo>
                  <a:lnTo>
                    <a:pt x="15" y="33"/>
                  </a:lnTo>
                  <a:lnTo>
                    <a:pt x="17" y="19"/>
                  </a:lnTo>
                  <a:lnTo>
                    <a:pt x="17" y="19"/>
                  </a:lnTo>
                  <a:lnTo>
                    <a:pt x="17" y="19"/>
                  </a:lnTo>
                  <a:lnTo>
                    <a:pt x="17" y="19"/>
                  </a:lnTo>
                  <a:close/>
                </a:path>
              </a:pathLst>
            </a:custGeom>
            <a:solidFill>
              <a:schemeClr val="bg1">
                <a:lumMod val="85000"/>
              </a:schemeClr>
            </a:solidFill>
            <a:ln w="635" cap="rnd">
              <a:solidFill>
                <a:schemeClr val="bg1">
                  <a:alpha val="17000"/>
                </a:schemeClr>
              </a:solidFill>
            </a:ln>
          </p:spPr>
          <p:txBody>
            <a:bodyPr lIns="81617" tIns="40809" rIns="81617" bIns="40809"/>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67" name="Freeform 466">
              <a:extLst>
                <a:ext uri="{FF2B5EF4-FFF2-40B4-BE49-F238E27FC236}">
                  <a16:creationId xmlns:a16="http://schemas.microsoft.com/office/drawing/2014/main" id="{51EA8BC4-4D0E-5F47-B48F-E24FCF914A26}"/>
                </a:ext>
              </a:extLst>
            </p:cNvPr>
            <p:cNvSpPr>
              <a:spLocks/>
            </p:cNvSpPr>
            <p:nvPr userDrawn="1"/>
          </p:nvSpPr>
          <p:spPr bwMode="auto">
            <a:xfrm>
              <a:off x="6884436" y="1690820"/>
              <a:ext cx="137924" cy="101311"/>
            </a:xfrm>
            <a:custGeom>
              <a:avLst/>
              <a:gdLst>
                <a:gd name="T0" fmla="*/ 17 w 90"/>
                <a:gd name="T1" fmla="*/ 19 h 78"/>
                <a:gd name="T2" fmla="*/ 18 w 90"/>
                <a:gd name="T3" fmla="*/ 8 h 78"/>
                <a:gd name="T4" fmla="*/ 20 w 90"/>
                <a:gd name="T5" fmla="*/ 4 h 78"/>
                <a:gd name="T6" fmla="*/ 24 w 90"/>
                <a:gd name="T7" fmla="*/ 0 h 78"/>
                <a:gd name="T8" fmla="*/ 26 w 90"/>
                <a:gd name="T9" fmla="*/ 2 h 78"/>
                <a:gd name="T10" fmla="*/ 30 w 90"/>
                <a:gd name="T11" fmla="*/ 12 h 78"/>
                <a:gd name="T12" fmla="*/ 30 w 90"/>
                <a:gd name="T13" fmla="*/ 14 h 78"/>
                <a:gd name="T14" fmla="*/ 32 w 90"/>
                <a:gd name="T15" fmla="*/ 17 h 78"/>
                <a:gd name="T16" fmla="*/ 34 w 90"/>
                <a:gd name="T17" fmla="*/ 19 h 78"/>
                <a:gd name="T18" fmla="*/ 37 w 90"/>
                <a:gd name="T19" fmla="*/ 19 h 78"/>
                <a:gd name="T20" fmla="*/ 41 w 90"/>
                <a:gd name="T21" fmla="*/ 19 h 78"/>
                <a:gd name="T22" fmla="*/ 47 w 90"/>
                <a:gd name="T23" fmla="*/ 21 h 78"/>
                <a:gd name="T24" fmla="*/ 54 w 90"/>
                <a:gd name="T25" fmla="*/ 25 h 78"/>
                <a:gd name="T26" fmla="*/ 70 w 90"/>
                <a:gd name="T27" fmla="*/ 34 h 78"/>
                <a:gd name="T28" fmla="*/ 75 w 90"/>
                <a:gd name="T29" fmla="*/ 42 h 78"/>
                <a:gd name="T30" fmla="*/ 75 w 90"/>
                <a:gd name="T31" fmla="*/ 50 h 78"/>
                <a:gd name="T32" fmla="*/ 81 w 90"/>
                <a:gd name="T33" fmla="*/ 52 h 78"/>
                <a:gd name="T34" fmla="*/ 87 w 90"/>
                <a:gd name="T35" fmla="*/ 53 h 78"/>
                <a:gd name="T36" fmla="*/ 90 w 90"/>
                <a:gd name="T37" fmla="*/ 57 h 78"/>
                <a:gd name="T38" fmla="*/ 90 w 90"/>
                <a:gd name="T39" fmla="*/ 65 h 78"/>
                <a:gd name="T40" fmla="*/ 85 w 90"/>
                <a:gd name="T41" fmla="*/ 65 h 78"/>
                <a:gd name="T42" fmla="*/ 77 w 90"/>
                <a:gd name="T43" fmla="*/ 63 h 78"/>
                <a:gd name="T44" fmla="*/ 66 w 90"/>
                <a:gd name="T45" fmla="*/ 55 h 78"/>
                <a:gd name="T46" fmla="*/ 56 w 90"/>
                <a:gd name="T47" fmla="*/ 53 h 78"/>
                <a:gd name="T48" fmla="*/ 53 w 90"/>
                <a:gd name="T49" fmla="*/ 55 h 78"/>
                <a:gd name="T50" fmla="*/ 45 w 90"/>
                <a:gd name="T51" fmla="*/ 65 h 78"/>
                <a:gd name="T52" fmla="*/ 39 w 90"/>
                <a:gd name="T53" fmla="*/ 69 h 78"/>
                <a:gd name="T54" fmla="*/ 30 w 90"/>
                <a:gd name="T55" fmla="*/ 76 h 78"/>
                <a:gd name="T56" fmla="*/ 24 w 90"/>
                <a:gd name="T57" fmla="*/ 78 h 78"/>
                <a:gd name="T58" fmla="*/ 20 w 90"/>
                <a:gd name="T59" fmla="*/ 72 h 78"/>
                <a:gd name="T60" fmla="*/ 20 w 90"/>
                <a:gd name="T61" fmla="*/ 69 h 78"/>
                <a:gd name="T62" fmla="*/ 22 w 90"/>
                <a:gd name="T63" fmla="*/ 63 h 78"/>
                <a:gd name="T64" fmla="*/ 22 w 90"/>
                <a:gd name="T65" fmla="*/ 61 h 78"/>
                <a:gd name="T66" fmla="*/ 20 w 90"/>
                <a:gd name="T67" fmla="*/ 63 h 78"/>
                <a:gd name="T68" fmla="*/ 7 w 90"/>
                <a:gd name="T69" fmla="*/ 65 h 78"/>
                <a:gd name="T70" fmla="*/ 0 w 90"/>
                <a:gd name="T71" fmla="*/ 63 h 78"/>
                <a:gd name="T72" fmla="*/ 0 w 90"/>
                <a:gd name="T73" fmla="*/ 61 h 78"/>
                <a:gd name="T74" fmla="*/ 0 w 90"/>
                <a:gd name="T75" fmla="*/ 55 h 78"/>
                <a:gd name="T76" fmla="*/ 7 w 90"/>
                <a:gd name="T77" fmla="*/ 50 h 78"/>
                <a:gd name="T78" fmla="*/ 9 w 90"/>
                <a:gd name="T79" fmla="*/ 46 h 78"/>
                <a:gd name="T80" fmla="*/ 15 w 90"/>
                <a:gd name="T81" fmla="*/ 33 h 78"/>
                <a:gd name="T82" fmla="*/ 17 w 90"/>
                <a:gd name="T83" fmla="*/ 19 h 78"/>
                <a:gd name="T84" fmla="*/ 17 w 90"/>
                <a:gd name="T85" fmla="*/ 19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0" h="78">
                  <a:moveTo>
                    <a:pt x="17" y="19"/>
                  </a:moveTo>
                  <a:lnTo>
                    <a:pt x="17" y="19"/>
                  </a:lnTo>
                  <a:lnTo>
                    <a:pt x="17" y="12"/>
                  </a:lnTo>
                  <a:lnTo>
                    <a:pt x="18" y="8"/>
                  </a:lnTo>
                  <a:lnTo>
                    <a:pt x="20" y="4"/>
                  </a:lnTo>
                  <a:lnTo>
                    <a:pt x="20" y="4"/>
                  </a:lnTo>
                  <a:lnTo>
                    <a:pt x="22" y="2"/>
                  </a:lnTo>
                  <a:lnTo>
                    <a:pt x="24" y="0"/>
                  </a:lnTo>
                  <a:lnTo>
                    <a:pt x="26" y="0"/>
                  </a:lnTo>
                  <a:lnTo>
                    <a:pt x="26" y="2"/>
                  </a:lnTo>
                  <a:lnTo>
                    <a:pt x="28" y="6"/>
                  </a:lnTo>
                  <a:lnTo>
                    <a:pt x="30" y="12"/>
                  </a:lnTo>
                  <a:lnTo>
                    <a:pt x="30" y="12"/>
                  </a:lnTo>
                  <a:lnTo>
                    <a:pt x="30" y="14"/>
                  </a:lnTo>
                  <a:lnTo>
                    <a:pt x="30" y="16"/>
                  </a:lnTo>
                  <a:lnTo>
                    <a:pt x="32" y="17"/>
                  </a:lnTo>
                  <a:lnTo>
                    <a:pt x="34" y="19"/>
                  </a:lnTo>
                  <a:lnTo>
                    <a:pt x="34" y="19"/>
                  </a:lnTo>
                  <a:lnTo>
                    <a:pt x="34" y="19"/>
                  </a:lnTo>
                  <a:lnTo>
                    <a:pt x="37" y="19"/>
                  </a:lnTo>
                  <a:lnTo>
                    <a:pt x="41" y="19"/>
                  </a:lnTo>
                  <a:lnTo>
                    <a:pt x="41" y="19"/>
                  </a:lnTo>
                  <a:lnTo>
                    <a:pt x="45" y="19"/>
                  </a:lnTo>
                  <a:lnTo>
                    <a:pt x="47" y="21"/>
                  </a:lnTo>
                  <a:lnTo>
                    <a:pt x="54" y="25"/>
                  </a:lnTo>
                  <a:lnTo>
                    <a:pt x="54" y="25"/>
                  </a:lnTo>
                  <a:lnTo>
                    <a:pt x="62" y="31"/>
                  </a:lnTo>
                  <a:lnTo>
                    <a:pt x="70" y="34"/>
                  </a:lnTo>
                  <a:lnTo>
                    <a:pt x="73" y="38"/>
                  </a:lnTo>
                  <a:lnTo>
                    <a:pt x="75" y="42"/>
                  </a:lnTo>
                  <a:lnTo>
                    <a:pt x="77" y="46"/>
                  </a:lnTo>
                  <a:lnTo>
                    <a:pt x="75" y="50"/>
                  </a:lnTo>
                  <a:lnTo>
                    <a:pt x="75" y="50"/>
                  </a:lnTo>
                  <a:lnTo>
                    <a:pt x="81" y="52"/>
                  </a:lnTo>
                  <a:lnTo>
                    <a:pt x="85" y="52"/>
                  </a:lnTo>
                  <a:lnTo>
                    <a:pt x="87" y="53"/>
                  </a:lnTo>
                  <a:lnTo>
                    <a:pt x="88" y="55"/>
                  </a:lnTo>
                  <a:lnTo>
                    <a:pt x="90" y="57"/>
                  </a:lnTo>
                  <a:lnTo>
                    <a:pt x="90" y="61"/>
                  </a:lnTo>
                  <a:lnTo>
                    <a:pt x="90" y="65"/>
                  </a:lnTo>
                  <a:lnTo>
                    <a:pt x="90" y="65"/>
                  </a:lnTo>
                  <a:lnTo>
                    <a:pt x="85" y="65"/>
                  </a:lnTo>
                  <a:lnTo>
                    <a:pt x="81" y="63"/>
                  </a:lnTo>
                  <a:lnTo>
                    <a:pt x="77" y="63"/>
                  </a:lnTo>
                  <a:lnTo>
                    <a:pt x="73" y="59"/>
                  </a:lnTo>
                  <a:lnTo>
                    <a:pt x="66" y="55"/>
                  </a:lnTo>
                  <a:lnTo>
                    <a:pt x="62" y="55"/>
                  </a:lnTo>
                  <a:lnTo>
                    <a:pt x="56" y="53"/>
                  </a:lnTo>
                  <a:lnTo>
                    <a:pt x="56" y="53"/>
                  </a:lnTo>
                  <a:lnTo>
                    <a:pt x="53" y="55"/>
                  </a:lnTo>
                  <a:lnTo>
                    <a:pt x="49" y="57"/>
                  </a:lnTo>
                  <a:lnTo>
                    <a:pt x="45" y="65"/>
                  </a:lnTo>
                  <a:lnTo>
                    <a:pt x="45" y="65"/>
                  </a:lnTo>
                  <a:lnTo>
                    <a:pt x="39" y="69"/>
                  </a:lnTo>
                  <a:lnTo>
                    <a:pt x="36" y="72"/>
                  </a:lnTo>
                  <a:lnTo>
                    <a:pt x="30" y="76"/>
                  </a:lnTo>
                  <a:lnTo>
                    <a:pt x="24" y="78"/>
                  </a:lnTo>
                  <a:lnTo>
                    <a:pt x="24" y="78"/>
                  </a:lnTo>
                  <a:lnTo>
                    <a:pt x="22" y="76"/>
                  </a:lnTo>
                  <a:lnTo>
                    <a:pt x="20" y="72"/>
                  </a:lnTo>
                  <a:lnTo>
                    <a:pt x="20" y="70"/>
                  </a:lnTo>
                  <a:lnTo>
                    <a:pt x="20" y="69"/>
                  </a:lnTo>
                  <a:lnTo>
                    <a:pt x="22" y="65"/>
                  </a:lnTo>
                  <a:lnTo>
                    <a:pt x="22" y="63"/>
                  </a:lnTo>
                  <a:lnTo>
                    <a:pt x="22" y="61"/>
                  </a:lnTo>
                  <a:lnTo>
                    <a:pt x="22" y="61"/>
                  </a:lnTo>
                  <a:lnTo>
                    <a:pt x="22" y="61"/>
                  </a:lnTo>
                  <a:lnTo>
                    <a:pt x="20" y="63"/>
                  </a:lnTo>
                  <a:lnTo>
                    <a:pt x="11" y="65"/>
                  </a:lnTo>
                  <a:lnTo>
                    <a:pt x="7" y="65"/>
                  </a:lnTo>
                  <a:lnTo>
                    <a:pt x="3" y="65"/>
                  </a:lnTo>
                  <a:lnTo>
                    <a:pt x="0" y="63"/>
                  </a:lnTo>
                  <a:lnTo>
                    <a:pt x="0" y="61"/>
                  </a:lnTo>
                  <a:lnTo>
                    <a:pt x="0" y="61"/>
                  </a:lnTo>
                  <a:lnTo>
                    <a:pt x="0" y="59"/>
                  </a:lnTo>
                  <a:lnTo>
                    <a:pt x="0" y="55"/>
                  </a:lnTo>
                  <a:lnTo>
                    <a:pt x="3" y="52"/>
                  </a:lnTo>
                  <a:lnTo>
                    <a:pt x="7" y="50"/>
                  </a:lnTo>
                  <a:lnTo>
                    <a:pt x="9" y="46"/>
                  </a:lnTo>
                  <a:lnTo>
                    <a:pt x="9" y="46"/>
                  </a:lnTo>
                  <a:lnTo>
                    <a:pt x="11" y="40"/>
                  </a:lnTo>
                  <a:lnTo>
                    <a:pt x="15" y="33"/>
                  </a:lnTo>
                  <a:lnTo>
                    <a:pt x="17" y="19"/>
                  </a:lnTo>
                  <a:lnTo>
                    <a:pt x="17" y="19"/>
                  </a:lnTo>
                  <a:lnTo>
                    <a:pt x="17" y="19"/>
                  </a:lnTo>
                  <a:lnTo>
                    <a:pt x="17" y="19"/>
                  </a:lnTo>
                  <a:close/>
                </a:path>
              </a:pathLst>
            </a:custGeom>
            <a:solidFill>
              <a:schemeClr val="bg1">
                <a:lumMod val="85000"/>
              </a:schemeClr>
            </a:solidFill>
            <a:ln w="635" cap="rnd">
              <a:solidFill>
                <a:schemeClr val="bg1">
                  <a:alpha val="17000"/>
                </a:schemeClr>
              </a:solidFill>
              <a:prstDash val="solid"/>
              <a:round/>
              <a:headEnd/>
              <a:tailEnd/>
            </a:ln>
          </p:spPr>
          <p:txBody>
            <a:bodyPr lIns="81617" tIns="40809" rIns="81617" bIns="40809"/>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68" name="Freeform 467">
              <a:extLst>
                <a:ext uri="{FF2B5EF4-FFF2-40B4-BE49-F238E27FC236}">
                  <a16:creationId xmlns:a16="http://schemas.microsoft.com/office/drawing/2014/main" id="{6FA45297-DB89-424D-BAAE-A08B79CF908C}"/>
                </a:ext>
              </a:extLst>
            </p:cNvPr>
            <p:cNvSpPr>
              <a:spLocks/>
            </p:cNvSpPr>
            <p:nvPr userDrawn="1"/>
          </p:nvSpPr>
          <p:spPr bwMode="auto">
            <a:xfrm>
              <a:off x="6951263" y="1789998"/>
              <a:ext cx="51188" cy="27727"/>
            </a:xfrm>
            <a:custGeom>
              <a:avLst/>
              <a:gdLst>
                <a:gd name="T0" fmla="*/ 34 w 34"/>
                <a:gd name="T1" fmla="*/ 8 h 21"/>
                <a:gd name="T2" fmla="*/ 34 w 34"/>
                <a:gd name="T3" fmla="*/ 8 h 21"/>
                <a:gd name="T4" fmla="*/ 32 w 34"/>
                <a:gd name="T5" fmla="*/ 4 h 21"/>
                <a:gd name="T6" fmla="*/ 30 w 34"/>
                <a:gd name="T7" fmla="*/ 2 h 21"/>
                <a:gd name="T8" fmla="*/ 30 w 34"/>
                <a:gd name="T9" fmla="*/ 2 h 21"/>
                <a:gd name="T10" fmla="*/ 28 w 34"/>
                <a:gd name="T11" fmla="*/ 0 h 21"/>
                <a:gd name="T12" fmla="*/ 23 w 34"/>
                <a:gd name="T13" fmla="*/ 2 h 21"/>
                <a:gd name="T14" fmla="*/ 19 w 34"/>
                <a:gd name="T15" fmla="*/ 4 h 21"/>
                <a:gd name="T16" fmla="*/ 11 w 34"/>
                <a:gd name="T17" fmla="*/ 8 h 21"/>
                <a:gd name="T18" fmla="*/ 8 w 34"/>
                <a:gd name="T19" fmla="*/ 11 h 21"/>
                <a:gd name="T20" fmla="*/ 0 w 34"/>
                <a:gd name="T21" fmla="*/ 17 h 21"/>
                <a:gd name="T22" fmla="*/ 0 w 34"/>
                <a:gd name="T23" fmla="*/ 17 h 21"/>
                <a:gd name="T24" fmla="*/ 4 w 34"/>
                <a:gd name="T25" fmla="*/ 21 h 21"/>
                <a:gd name="T26" fmla="*/ 10 w 34"/>
                <a:gd name="T27" fmla="*/ 21 h 21"/>
                <a:gd name="T28" fmla="*/ 15 w 34"/>
                <a:gd name="T29" fmla="*/ 21 h 21"/>
                <a:gd name="T30" fmla="*/ 21 w 34"/>
                <a:gd name="T31" fmla="*/ 21 h 21"/>
                <a:gd name="T32" fmla="*/ 25 w 34"/>
                <a:gd name="T33" fmla="*/ 19 h 21"/>
                <a:gd name="T34" fmla="*/ 30 w 34"/>
                <a:gd name="T35" fmla="*/ 15 h 21"/>
                <a:gd name="T36" fmla="*/ 32 w 34"/>
                <a:gd name="T37" fmla="*/ 11 h 21"/>
                <a:gd name="T38" fmla="*/ 34 w 34"/>
                <a:gd name="T39" fmla="*/ 10 h 21"/>
                <a:gd name="T40" fmla="*/ 34 w 34"/>
                <a:gd name="T41" fmla="*/ 8 h 21"/>
                <a:gd name="T42" fmla="*/ 34 w 34"/>
                <a:gd name="T43" fmla="*/ 8 h 21"/>
                <a:gd name="T44" fmla="*/ 34 w 34"/>
                <a:gd name="T45" fmla="*/ 8 h 21"/>
                <a:gd name="T46" fmla="*/ 34 w 34"/>
                <a:gd name="T47" fmla="*/ 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4" h="21">
                  <a:moveTo>
                    <a:pt x="34" y="8"/>
                  </a:moveTo>
                  <a:lnTo>
                    <a:pt x="34" y="8"/>
                  </a:lnTo>
                  <a:lnTo>
                    <a:pt x="32" y="4"/>
                  </a:lnTo>
                  <a:lnTo>
                    <a:pt x="30" y="2"/>
                  </a:lnTo>
                  <a:lnTo>
                    <a:pt x="30" y="2"/>
                  </a:lnTo>
                  <a:lnTo>
                    <a:pt x="28" y="0"/>
                  </a:lnTo>
                  <a:lnTo>
                    <a:pt x="23" y="2"/>
                  </a:lnTo>
                  <a:lnTo>
                    <a:pt x="19" y="4"/>
                  </a:lnTo>
                  <a:lnTo>
                    <a:pt x="11" y="8"/>
                  </a:lnTo>
                  <a:lnTo>
                    <a:pt x="8" y="11"/>
                  </a:lnTo>
                  <a:lnTo>
                    <a:pt x="0" y="17"/>
                  </a:lnTo>
                  <a:lnTo>
                    <a:pt x="0" y="17"/>
                  </a:lnTo>
                  <a:lnTo>
                    <a:pt x="4" y="21"/>
                  </a:lnTo>
                  <a:lnTo>
                    <a:pt x="10" y="21"/>
                  </a:lnTo>
                  <a:lnTo>
                    <a:pt x="15" y="21"/>
                  </a:lnTo>
                  <a:lnTo>
                    <a:pt x="21" y="21"/>
                  </a:lnTo>
                  <a:lnTo>
                    <a:pt x="25" y="19"/>
                  </a:lnTo>
                  <a:lnTo>
                    <a:pt x="30" y="15"/>
                  </a:lnTo>
                  <a:lnTo>
                    <a:pt x="32" y="11"/>
                  </a:lnTo>
                  <a:lnTo>
                    <a:pt x="34" y="10"/>
                  </a:lnTo>
                  <a:lnTo>
                    <a:pt x="34" y="8"/>
                  </a:lnTo>
                  <a:lnTo>
                    <a:pt x="34" y="8"/>
                  </a:lnTo>
                  <a:lnTo>
                    <a:pt x="34" y="8"/>
                  </a:lnTo>
                  <a:lnTo>
                    <a:pt x="34" y="8"/>
                  </a:lnTo>
                  <a:close/>
                </a:path>
              </a:pathLst>
            </a:custGeom>
            <a:solidFill>
              <a:schemeClr val="bg1">
                <a:lumMod val="85000"/>
              </a:schemeClr>
            </a:solidFill>
            <a:ln w="635" cap="rnd">
              <a:solidFill>
                <a:schemeClr val="bg1">
                  <a:alpha val="17000"/>
                </a:schemeClr>
              </a:solidFill>
            </a:ln>
          </p:spPr>
          <p:txBody>
            <a:bodyPr lIns="81617" tIns="40809" rIns="81617" bIns="40809"/>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69" name="Freeform 468">
              <a:extLst>
                <a:ext uri="{FF2B5EF4-FFF2-40B4-BE49-F238E27FC236}">
                  <a16:creationId xmlns:a16="http://schemas.microsoft.com/office/drawing/2014/main" id="{F70D8D58-29A3-B240-8C8B-DC0605E27B68}"/>
                </a:ext>
              </a:extLst>
            </p:cNvPr>
            <p:cNvSpPr>
              <a:spLocks/>
            </p:cNvSpPr>
            <p:nvPr userDrawn="1"/>
          </p:nvSpPr>
          <p:spPr bwMode="auto">
            <a:xfrm>
              <a:off x="6951263" y="1789998"/>
              <a:ext cx="51188" cy="27727"/>
            </a:xfrm>
            <a:custGeom>
              <a:avLst/>
              <a:gdLst>
                <a:gd name="T0" fmla="*/ 34 w 34"/>
                <a:gd name="T1" fmla="*/ 8 h 21"/>
                <a:gd name="T2" fmla="*/ 34 w 34"/>
                <a:gd name="T3" fmla="*/ 8 h 21"/>
                <a:gd name="T4" fmla="*/ 32 w 34"/>
                <a:gd name="T5" fmla="*/ 4 h 21"/>
                <a:gd name="T6" fmla="*/ 30 w 34"/>
                <a:gd name="T7" fmla="*/ 2 h 21"/>
                <a:gd name="T8" fmla="*/ 30 w 34"/>
                <a:gd name="T9" fmla="*/ 2 h 21"/>
                <a:gd name="T10" fmla="*/ 28 w 34"/>
                <a:gd name="T11" fmla="*/ 0 h 21"/>
                <a:gd name="T12" fmla="*/ 23 w 34"/>
                <a:gd name="T13" fmla="*/ 2 h 21"/>
                <a:gd name="T14" fmla="*/ 19 w 34"/>
                <a:gd name="T15" fmla="*/ 4 h 21"/>
                <a:gd name="T16" fmla="*/ 11 w 34"/>
                <a:gd name="T17" fmla="*/ 8 h 21"/>
                <a:gd name="T18" fmla="*/ 8 w 34"/>
                <a:gd name="T19" fmla="*/ 11 h 21"/>
                <a:gd name="T20" fmla="*/ 0 w 34"/>
                <a:gd name="T21" fmla="*/ 17 h 21"/>
                <a:gd name="T22" fmla="*/ 0 w 34"/>
                <a:gd name="T23" fmla="*/ 17 h 21"/>
                <a:gd name="T24" fmla="*/ 4 w 34"/>
                <a:gd name="T25" fmla="*/ 21 h 21"/>
                <a:gd name="T26" fmla="*/ 10 w 34"/>
                <a:gd name="T27" fmla="*/ 21 h 21"/>
                <a:gd name="T28" fmla="*/ 15 w 34"/>
                <a:gd name="T29" fmla="*/ 21 h 21"/>
                <a:gd name="T30" fmla="*/ 21 w 34"/>
                <a:gd name="T31" fmla="*/ 21 h 21"/>
                <a:gd name="T32" fmla="*/ 25 w 34"/>
                <a:gd name="T33" fmla="*/ 19 h 21"/>
                <a:gd name="T34" fmla="*/ 30 w 34"/>
                <a:gd name="T35" fmla="*/ 15 h 21"/>
                <a:gd name="T36" fmla="*/ 32 w 34"/>
                <a:gd name="T37" fmla="*/ 11 h 21"/>
                <a:gd name="T38" fmla="*/ 34 w 34"/>
                <a:gd name="T39" fmla="*/ 10 h 21"/>
                <a:gd name="T40" fmla="*/ 34 w 34"/>
                <a:gd name="T41" fmla="*/ 8 h 21"/>
                <a:gd name="T42" fmla="*/ 34 w 34"/>
                <a:gd name="T43" fmla="*/ 8 h 21"/>
                <a:gd name="T44" fmla="*/ 34 w 34"/>
                <a:gd name="T45" fmla="*/ 8 h 21"/>
                <a:gd name="T46" fmla="*/ 34 w 34"/>
                <a:gd name="T47" fmla="*/ 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4" h="21">
                  <a:moveTo>
                    <a:pt x="34" y="8"/>
                  </a:moveTo>
                  <a:lnTo>
                    <a:pt x="34" y="8"/>
                  </a:lnTo>
                  <a:lnTo>
                    <a:pt x="32" y="4"/>
                  </a:lnTo>
                  <a:lnTo>
                    <a:pt x="30" y="2"/>
                  </a:lnTo>
                  <a:lnTo>
                    <a:pt x="30" y="2"/>
                  </a:lnTo>
                  <a:lnTo>
                    <a:pt x="28" y="0"/>
                  </a:lnTo>
                  <a:lnTo>
                    <a:pt x="23" y="2"/>
                  </a:lnTo>
                  <a:lnTo>
                    <a:pt x="19" y="4"/>
                  </a:lnTo>
                  <a:lnTo>
                    <a:pt x="11" y="8"/>
                  </a:lnTo>
                  <a:lnTo>
                    <a:pt x="8" y="11"/>
                  </a:lnTo>
                  <a:lnTo>
                    <a:pt x="0" y="17"/>
                  </a:lnTo>
                  <a:lnTo>
                    <a:pt x="0" y="17"/>
                  </a:lnTo>
                  <a:lnTo>
                    <a:pt x="4" y="21"/>
                  </a:lnTo>
                  <a:lnTo>
                    <a:pt x="10" y="21"/>
                  </a:lnTo>
                  <a:lnTo>
                    <a:pt x="15" y="21"/>
                  </a:lnTo>
                  <a:lnTo>
                    <a:pt x="21" y="21"/>
                  </a:lnTo>
                  <a:lnTo>
                    <a:pt x="25" y="19"/>
                  </a:lnTo>
                  <a:lnTo>
                    <a:pt x="30" y="15"/>
                  </a:lnTo>
                  <a:lnTo>
                    <a:pt x="32" y="11"/>
                  </a:lnTo>
                  <a:lnTo>
                    <a:pt x="34" y="10"/>
                  </a:lnTo>
                  <a:lnTo>
                    <a:pt x="34" y="8"/>
                  </a:lnTo>
                  <a:lnTo>
                    <a:pt x="34" y="8"/>
                  </a:lnTo>
                  <a:lnTo>
                    <a:pt x="34" y="8"/>
                  </a:lnTo>
                  <a:lnTo>
                    <a:pt x="34" y="8"/>
                  </a:lnTo>
                  <a:close/>
                </a:path>
              </a:pathLst>
            </a:custGeom>
            <a:solidFill>
              <a:schemeClr val="bg1">
                <a:lumMod val="85000"/>
              </a:schemeClr>
            </a:solidFill>
            <a:ln w="635" cap="rnd">
              <a:solidFill>
                <a:schemeClr val="bg1">
                  <a:alpha val="17000"/>
                </a:schemeClr>
              </a:solidFill>
              <a:prstDash val="solid"/>
              <a:round/>
              <a:headEnd/>
              <a:tailEnd/>
            </a:ln>
          </p:spPr>
          <p:txBody>
            <a:bodyPr lIns="81617" tIns="40809" rIns="81617" bIns="40809"/>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70" name="Freeform 469">
              <a:extLst>
                <a:ext uri="{FF2B5EF4-FFF2-40B4-BE49-F238E27FC236}">
                  <a16:creationId xmlns:a16="http://schemas.microsoft.com/office/drawing/2014/main" id="{34E1B168-993C-AB4A-A6E8-244C91735D19}"/>
                </a:ext>
              </a:extLst>
            </p:cNvPr>
            <p:cNvSpPr>
              <a:spLocks/>
            </p:cNvSpPr>
            <p:nvPr userDrawn="1"/>
          </p:nvSpPr>
          <p:spPr bwMode="auto">
            <a:xfrm>
              <a:off x="7032312" y="1812403"/>
              <a:ext cx="22750" cy="24528"/>
            </a:xfrm>
            <a:custGeom>
              <a:avLst/>
              <a:gdLst>
                <a:gd name="T0" fmla="*/ 15 w 15"/>
                <a:gd name="T1" fmla="*/ 0 h 19"/>
                <a:gd name="T2" fmla="*/ 15 w 15"/>
                <a:gd name="T3" fmla="*/ 0 h 19"/>
                <a:gd name="T4" fmla="*/ 15 w 15"/>
                <a:gd name="T5" fmla="*/ 4 h 19"/>
                <a:gd name="T6" fmla="*/ 15 w 15"/>
                <a:gd name="T7" fmla="*/ 10 h 19"/>
                <a:gd name="T8" fmla="*/ 13 w 15"/>
                <a:gd name="T9" fmla="*/ 13 h 19"/>
                <a:gd name="T10" fmla="*/ 9 w 15"/>
                <a:gd name="T11" fmla="*/ 17 h 19"/>
                <a:gd name="T12" fmla="*/ 8 w 15"/>
                <a:gd name="T13" fmla="*/ 19 h 19"/>
                <a:gd name="T14" fmla="*/ 4 w 15"/>
                <a:gd name="T15" fmla="*/ 19 h 19"/>
                <a:gd name="T16" fmla="*/ 4 w 15"/>
                <a:gd name="T17" fmla="*/ 17 h 19"/>
                <a:gd name="T18" fmla="*/ 2 w 15"/>
                <a:gd name="T19" fmla="*/ 17 h 19"/>
                <a:gd name="T20" fmla="*/ 0 w 15"/>
                <a:gd name="T21" fmla="*/ 11 h 19"/>
                <a:gd name="T22" fmla="*/ 0 w 15"/>
                <a:gd name="T23" fmla="*/ 11 h 19"/>
                <a:gd name="T24" fmla="*/ 0 w 15"/>
                <a:gd name="T25" fmla="*/ 10 h 19"/>
                <a:gd name="T26" fmla="*/ 2 w 15"/>
                <a:gd name="T27" fmla="*/ 6 h 19"/>
                <a:gd name="T28" fmla="*/ 4 w 15"/>
                <a:gd name="T29" fmla="*/ 2 h 19"/>
                <a:gd name="T30" fmla="*/ 9 w 15"/>
                <a:gd name="T31" fmla="*/ 0 h 19"/>
                <a:gd name="T32" fmla="*/ 11 w 15"/>
                <a:gd name="T33" fmla="*/ 0 h 19"/>
                <a:gd name="T34" fmla="*/ 15 w 15"/>
                <a:gd name="T35" fmla="*/ 0 h 19"/>
                <a:gd name="T36" fmla="*/ 15 w 15"/>
                <a:gd name="T37" fmla="*/ 0 h 19"/>
                <a:gd name="T38" fmla="*/ 15 w 15"/>
                <a:gd name="T39" fmla="*/ 0 h 19"/>
                <a:gd name="T40" fmla="*/ 15 w 15"/>
                <a:gd name="T41"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5" h="19">
                  <a:moveTo>
                    <a:pt x="15" y="0"/>
                  </a:moveTo>
                  <a:lnTo>
                    <a:pt x="15" y="0"/>
                  </a:lnTo>
                  <a:lnTo>
                    <a:pt x="15" y="4"/>
                  </a:lnTo>
                  <a:lnTo>
                    <a:pt x="15" y="10"/>
                  </a:lnTo>
                  <a:lnTo>
                    <a:pt x="13" y="13"/>
                  </a:lnTo>
                  <a:lnTo>
                    <a:pt x="9" y="17"/>
                  </a:lnTo>
                  <a:lnTo>
                    <a:pt x="8" y="19"/>
                  </a:lnTo>
                  <a:lnTo>
                    <a:pt x="4" y="19"/>
                  </a:lnTo>
                  <a:lnTo>
                    <a:pt x="4" y="17"/>
                  </a:lnTo>
                  <a:lnTo>
                    <a:pt x="2" y="17"/>
                  </a:lnTo>
                  <a:lnTo>
                    <a:pt x="0" y="11"/>
                  </a:lnTo>
                  <a:lnTo>
                    <a:pt x="0" y="11"/>
                  </a:lnTo>
                  <a:lnTo>
                    <a:pt x="0" y="10"/>
                  </a:lnTo>
                  <a:lnTo>
                    <a:pt x="2" y="6"/>
                  </a:lnTo>
                  <a:lnTo>
                    <a:pt x="4" y="2"/>
                  </a:lnTo>
                  <a:lnTo>
                    <a:pt x="9" y="0"/>
                  </a:lnTo>
                  <a:lnTo>
                    <a:pt x="11" y="0"/>
                  </a:lnTo>
                  <a:lnTo>
                    <a:pt x="15" y="0"/>
                  </a:lnTo>
                  <a:lnTo>
                    <a:pt x="15" y="0"/>
                  </a:lnTo>
                  <a:lnTo>
                    <a:pt x="15" y="0"/>
                  </a:lnTo>
                  <a:lnTo>
                    <a:pt x="15" y="0"/>
                  </a:lnTo>
                  <a:close/>
                </a:path>
              </a:pathLst>
            </a:custGeom>
            <a:solidFill>
              <a:schemeClr val="bg1">
                <a:lumMod val="85000"/>
              </a:schemeClr>
            </a:solidFill>
            <a:ln w="635" cap="rnd">
              <a:solidFill>
                <a:schemeClr val="bg1">
                  <a:alpha val="17000"/>
                </a:schemeClr>
              </a:solidFill>
            </a:ln>
          </p:spPr>
          <p:txBody>
            <a:bodyPr lIns="81617" tIns="40809" rIns="81617" bIns="40809"/>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71" name="Freeform 470">
              <a:extLst>
                <a:ext uri="{FF2B5EF4-FFF2-40B4-BE49-F238E27FC236}">
                  <a16:creationId xmlns:a16="http://schemas.microsoft.com/office/drawing/2014/main" id="{1A80BA08-EAF9-F447-8CE3-B049622D168C}"/>
                </a:ext>
              </a:extLst>
            </p:cNvPr>
            <p:cNvSpPr>
              <a:spLocks/>
            </p:cNvSpPr>
            <p:nvPr userDrawn="1"/>
          </p:nvSpPr>
          <p:spPr bwMode="auto">
            <a:xfrm>
              <a:off x="7032312" y="1812403"/>
              <a:ext cx="22750" cy="24528"/>
            </a:xfrm>
            <a:custGeom>
              <a:avLst/>
              <a:gdLst>
                <a:gd name="T0" fmla="*/ 15 w 15"/>
                <a:gd name="T1" fmla="*/ 0 h 19"/>
                <a:gd name="T2" fmla="*/ 15 w 15"/>
                <a:gd name="T3" fmla="*/ 0 h 19"/>
                <a:gd name="T4" fmla="*/ 15 w 15"/>
                <a:gd name="T5" fmla="*/ 4 h 19"/>
                <a:gd name="T6" fmla="*/ 15 w 15"/>
                <a:gd name="T7" fmla="*/ 10 h 19"/>
                <a:gd name="T8" fmla="*/ 13 w 15"/>
                <a:gd name="T9" fmla="*/ 13 h 19"/>
                <a:gd name="T10" fmla="*/ 9 w 15"/>
                <a:gd name="T11" fmla="*/ 17 h 19"/>
                <a:gd name="T12" fmla="*/ 8 w 15"/>
                <a:gd name="T13" fmla="*/ 19 h 19"/>
                <a:gd name="T14" fmla="*/ 4 w 15"/>
                <a:gd name="T15" fmla="*/ 19 h 19"/>
                <a:gd name="T16" fmla="*/ 4 w 15"/>
                <a:gd name="T17" fmla="*/ 17 h 19"/>
                <a:gd name="T18" fmla="*/ 2 w 15"/>
                <a:gd name="T19" fmla="*/ 17 h 19"/>
                <a:gd name="T20" fmla="*/ 0 w 15"/>
                <a:gd name="T21" fmla="*/ 11 h 19"/>
                <a:gd name="T22" fmla="*/ 0 w 15"/>
                <a:gd name="T23" fmla="*/ 11 h 19"/>
                <a:gd name="T24" fmla="*/ 0 w 15"/>
                <a:gd name="T25" fmla="*/ 10 h 19"/>
                <a:gd name="T26" fmla="*/ 2 w 15"/>
                <a:gd name="T27" fmla="*/ 6 h 19"/>
                <a:gd name="T28" fmla="*/ 4 w 15"/>
                <a:gd name="T29" fmla="*/ 2 h 19"/>
                <a:gd name="T30" fmla="*/ 9 w 15"/>
                <a:gd name="T31" fmla="*/ 0 h 19"/>
                <a:gd name="T32" fmla="*/ 11 w 15"/>
                <a:gd name="T33" fmla="*/ 0 h 19"/>
                <a:gd name="T34" fmla="*/ 15 w 15"/>
                <a:gd name="T35" fmla="*/ 0 h 19"/>
                <a:gd name="T36" fmla="*/ 15 w 15"/>
                <a:gd name="T37" fmla="*/ 0 h 19"/>
                <a:gd name="T38" fmla="*/ 15 w 15"/>
                <a:gd name="T39" fmla="*/ 0 h 19"/>
                <a:gd name="T40" fmla="*/ 15 w 15"/>
                <a:gd name="T41"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5" h="19">
                  <a:moveTo>
                    <a:pt x="15" y="0"/>
                  </a:moveTo>
                  <a:lnTo>
                    <a:pt x="15" y="0"/>
                  </a:lnTo>
                  <a:lnTo>
                    <a:pt x="15" y="4"/>
                  </a:lnTo>
                  <a:lnTo>
                    <a:pt x="15" y="10"/>
                  </a:lnTo>
                  <a:lnTo>
                    <a:pt x="13" y="13"/>
                  </a:lnTo>
                  <a:lnTo>
                    <a:pt x="9" y="17"/>
                  </a:lnTo>
                  <a:lnTo>
                    <a:pt x="8" y="19"/>
                  </a:lnTo>
                  <a:lnTo>
                    <a:pt x="4" y="19"/>
                  </a:lnTo>
                  <a:lnTo>
                    <a:pt x="4" y="17"/>
                  </a:lnTo>
                  <a:lnTo>
                    <a:pt x="2" y="17"/>
                  </a:lnTo>
                  <a:lnTo>
                    <a:pt x="0" y="11"/>
                  </a:lnTo>
                  <a:lnTo>
                    <a:pt x="0" y="11"/>
                  </a:lnTo>
                  <a:lnTo>
                    <a:pt x="0" y="10"/>
                  </a:lnTo>
                  <a:lnTo>
                    <a:pt x="2" y="6"/>
                  </a:lnTo>
                  <a:lnTo>
                    <a:pt x="4" y="2"/>
                  </a:lnTo>
                  <a:lnTo>
                    <a:pt x="9" y="0"/>
                  </a:lnTo>
                  <a:lnTo>
                    <a:pt x="11" y="0"/>
                  </a:lnTo>
                  <a:lnTo>
                    <a:pt x="15" y="0"/>
                  </a:lnTo>
                  <a:lnTo>
                    <a:pt x="15" y="0"/>
                  </a:lnTo>
                  <a:lnTo>
                    <a:pt x="15" y="0"/>
                  </a:lnTo>
                  <a:lnTo>
                    <a:pt x="15" y="0"/>
                  </a:lnTo>
                  <a:close/>
                </a:path>
              </a:pathLst>
            </a:custGeom>
            <a:solidFill>
              <a:schemeClr val="bg1">
                <a:lumMod val="85000"/>
              </a:schemeClr>
            </a:solidFill>
            <a:ln w="635" cap="rnd">
              <a:solidFill>
                <a:schemeClr val="bg1">
                  <a:alpha val="17000"/>
                </a:schemeClr>
              </a:solidFill>
              <a:prstDash val="solid"/>
              <a:round/>
              <a:headEnd/>
              <a:tailEnd/>
            </a:ln>
          </p:spPr>
          <p:txBody>
            <a:bodyPr lIns="81617" tIns="40809" rIns="81617" bIns="40809"/>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72" name="Freeform 471">
              <a:extLst>
                <a:ext uri="{FF2B5EF4-FFF2-40B4-BE49-F238E27FC236}">
                  <a16:creationId xmlns:a16="http://schemas.microsoft.com/office/drawing/2014/main" id="{541607F3-DCF0-524C-9D3D-5AC4B18F5782}"/>
                </a:ext>
              </a:extLst>
            </p:cNvPr>
            <p:cNvSpPr>
              <a:spLocks/>
            </p:cNvSpPr>
            <p:nvPr userDrawn="1"/>
          </p:nvSpPr>
          <p:spPr bwMode="auto">
            <a:xfrm>
              <a:off x="7099141" y="1610850"/>
              <a:ext cx="45501" cy="36258"/>
            </a:xfrm>
            <a:custGeom>
              <a:avLst/>
              <a:gdLst>
                <a:gd name="T0" fmla="*/ 26 w 30"/>
                <a:gd name="T1" fmla="*/ 27 h 28"/>
                <a:gd name="T2" fmla="*/ 26 w 30"/>
                <a:gd name="T3" fmla="*/ 27 h 28"/>
                <a:gd name="T4" fmla="*/ 20 w 30"/>
                <a:gd name="T5" fmla="*/ 28 h 28"/>
                <a:gd name="T6" fmla="*/ 13 w 30"/>
                <a:gd name="T7" fmla="*/ 28 h 28"/>
                <a:gd name="T8" fmla="*/ 9 w 30"/>
                <a:gd name="T9" fmla="*/ 28 h 28"/>
                <a:gd name="T10" fmla="*/ 7 w 30"/>
                <a:gd name="T11" fmla="*/ 28 h 28"/>
                <a:gd name="T12" fmla="*/ 3 w 30"/>
                <a:gd name="T13" fmla="*/ 27 h 28"/>
                <a:gd name="T14" fmla="*/ 1 w 30"/>
                <a:gd name="T15" fmla="*/ 23 h 28"/>
                <a:gd name="T16" fmla="*/ 1 w 30"/>
                <a:gd name="T17" fmla="*/ 23 h 28"/>
                <a:gd name="T18" fmla="*/ 0 w 30"/>
                <a:gd name="T19" fmla="*/ 19 h 28"/>
                <a:gd name="T20" fmla="*/ 0 w 30"/>
                <a:gd name="T21" fmla="*/ 15 h 28"/>
                <a:gd name="T22" fmla="*/ 1 w 30"/>
                <a:gd name="T23" fmla="*/ 11 h 28"/>
                <a:gd name="T24" fmla="*/ 3 w 30"/>
                <a:gd name="T25" fmla="*/ 8 h 28"/>
                <a:gd name="T26" fmla="*/ 7 w 30"/>
                <a:gd name="T27" fmla="*/ 6 h 28"/>
                <a:gd name="T28" fmla="*/ 11 w 30"/>
                <a:gd name="T29" fmla="*/ 4 h 28"/>
                <a:gd name="T30" fmla="*/ 18 w 30"/>
                <a:gd name="T31" fmla="*/ 2 h 28"/>
                <a:gd name="T32" fmla="*/ 18 w 30"/>
                <a:gd name="T33" fmla="*/ 2 h 28"/>
                <a:gd name="T34" fmla="*/ 22 w 30"/>
                <a:gd name="T35" fmla="*/ 0 h 28"/>
                <a:gd name="T36" fmla="*/ 26 w 30"/>
                <a:gd name="T37" fmla="*/ 2 h 28"/>
                <a:gd name="T38" fmla="*/ 30 w 30"/>
                <a:gd name="T39" fmla="*/ 4 h 28"/>
                <a:gd name="T40" fmla="*/ 30 w 30"/>
                <a:gd name="T41" fmla="*/ 8 h 28"/>
                <a:gd name="T42" fmla="*/ 30 w 30"/>
                <a:gd name="T43" fmla="*/ 11 h 28"/>
                <a:gd name="T44" fmla="*/ 30 w 30"/>
                <a:gd name="T45" fmla="*/ 17 h 28"/>
                <a:gd name="T46" fmla="*/ 26 w 30"/>
                <a:gd name="T47" fmla="*/ 27 h 28"/>
                <a:gd name="T48" fmla="*/ 26 w 30"/>
                <a:gd name="T49" fmla="*/ 27 h 28"/>
                <a:gd name="T50" fmla="*/ 26 w 30"/>
                <a:gd name="T51" fmla="*/ 27 h 28"/>
                <a:gd name="T52" fmla="*/ 26 w 30"/>
                <a:gd name="T53" fmla="*/ 27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0" h="28">
                  <a:moveTo>
                    <a:pt x="26" y="27"/>
                  </a:moveTo>
                  <a:lnTo>
                    <a:pt x="26" y="27"/>
                  </a:lnTo>
                  <a:lnTo>
                    <a:pt x="20" y="28"/>
                  </a:lnTo>
                  <a:lnTo>
                    <a:pt x="13" y="28"/>
                  </a:lnTo>
                  <a:lnTo>
                    <a:pt x="9" y="28"/>
                  </a:lnTo>
                  <a:lnTo>
                    <a:pt x="7" y="28"/>
                  </a:lnTo>
                  <a:lnTo>
                    <a:pt x="3" y="27"/>
                  </a:lnTo>
                  <a:lnTo>
                    <a:pt x="1" y="23"/>
                  </a:lnTo>
                  <a:lnTo>
                    <a:pt x="1" y="23"/>
                  </a:lnTo>
                  <a:lnTo>
                    <a:pt x="0" y="19"/>
                  </a:lnTo>
                  <a:lnTo>
                    <a:pt x="0" y="15"/>
                  </a:lnTo>
                  <a:lnTo>
                    <a:pt x="1" y="11"/>
                  </a:lnTo>
                  <a:lnTo>
                    <a:pt x="3" y="8"/>
                  </a:lnTo>
                  <a:lnTo>
                    <a:pt x="7" y="6"/>
                  </a:lnTo>
                  <a:lnTo>
                    <a:pt x="11" y="4"/>
                  </a:lnTo>
                  <a:lnTo>
                    <a:pt x="18" y="2"/>
                  </a:lnTo>
                  <a:lnTo>
                    <a:pt x="18" y="2"/>
                  </a:lnTo>
                  <a:lnTo>
                    <a:pt x="22" y="0"/>
                  </a:lnTo>
                  <a:lnTo>
                    <a:pt x="26" y="2"/>
                  </a:lnTo>
                  <a:lnTo>
                    <a:pt x="30" y="4"/>
                  </a:lnTo>
                  <a:lnTo>
                    <a:pt x="30" y="8"/>
                  </a:lnTo>
                  <a:lnTo>
                    <a:pt x="30" y="11"/>
                  </a:lnTo>
                  <a:lnTo>
                    <a:pt x="30" y="17"/>
                  </a:lnTo>
                  <a:lnTo>
                    <a:pt x="26" y="27"/>
                  </a:lnTo>
                  <a:lnTo>
                    <a:pt x="26" y="27"/>
                  </a:lnTo>
                  <a:lnTo>
                    <a:pt x="26" y="27"/>
                  </a:lnTo>
                  <a:lnTo>
                    <a:pt x="26" y="27"/>
                  </a:lnTo>
                  <a:close/>
                </a:path>
              </a:pathLst>
            </a:custGeom>
            <a:solidFill>
              <a:schemeClr val="bg1">
                <a:lumMod val="85000"/>
              </a:schemeClr>
            </a:solidFill>
            <a:ln w="635" cap="rnd">
              <a:solidFill>
                <a:schemeClr val="bg1">
                  <a:alpha val="17000"/>
                </a:schemeClr>
              </a:solidFill>
            </a:ln>
          </p:spPr>
          <p:txBody>
            <a:bodyPr lIns="81617" tIns="40809" rIns="81617" bIns="40809"/>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73" name="Freeform 472">
              <a:extLst>
                <a:ext uri="{FF2B5EF4-FFF2-40B4-BE49-F238E27FC236}">
                  <a16:creationId xmlns:a16="http://schemas.microsoft.com/office/drawing/2014/main" id="{B73C0078-756B-8241-8092-50B8015E0F60}"/>
                </a:ext>
              </a:extLst>
            </p:cNvPr>
            <p:cNvSpPr>
              <a:spLocks/>
            </p:cNvSpPr>
            <p:nvPr userDrawn="1"/>
          </p:nvSpPr>
          <p:spPr bwMode="auto">
            <a:xfrm>
              <a:off x="7099141" y="1610850"/>
              <a:ext cx="45501" cy="36258"/>
            </a:xfrm>
            <a:custGeom>
              <a:avLst/>
              <a:gdLst>
                <a:gd name="T0" fmla="*/ 26 w 30"/>
                <a:gd name="T1" fmla="*/ 27 h 28"/>
                <a:gd name="T2" fmla="*/ 26 w 30"/>
                <a:gd name="T3" fmla="*/ 27 h 28"/>
                <a:gd name="T4" fmla="*/ 20 w 30"/>
                <a:gd name="T5" fmla="*/ 28 h 28"/>
                <a:gd name="T6" fmla="*/ 13 w 30"/>
                <a:gd name="T7" fmla="*/ 28 h 28"/>
                <a:gd name="T8" fmla="*/ 9 w 30"/>
                <a:gd name="T9" fmla="*/ 28 h 28"/>
                <a:gd name="T10" fmla="*/ 7 w 30"/>
                <a:gd name="T11" fmla="*/ 28 h 28"/>
                <a:gd name="T12" fmla="*/ 3 w 30"/>
                <a:gd name="T13" fmla="*/ 27 h 28"/>
                <a:gd name="T14" fmla="*/ 1 w 30"/>
                <a:gd name="T15" fmla="*/ 23 h 28"/>
                <a:gd name="T16" fmla="*/ 1 w 30"/>
                <a:gd name="T17" fmla="*/ 23 h 28"/>
                <a:gd name="T18" fmla="*/ 0 w 30"/>
                <a:gd name="T19" fmla="*/ 19 h 28"/>
                <a:gd name="T20" fmla="*/ 0 w 30"/>
                <a:gd name="T21" fmla="*/ 15 h 28"/>
                <a:gd name="T22" fmla="*/ 1 w 30"/>
                <a:gd name="T23" fmla="*/ 11 h 28"/>
                <a:gd name="T24" fmla="*/ 3 w 30"/>
                <a:gd name="T25" fmla="*/ 8 h 28"/>
                <a:gd name="T26" fmla="*/ 7 w 30"/>
                <a:gd name="T27" fmla="*/ 6 h 28"/>
                <a:gd name="T28" fmla="*/ 11 w 30"/>
                <a:gd name="T29" fmla="*/ 4 h 28"/>
                <a:gd name="T30" fmla="*/ 18 w 30"/>
                <a:gd name="T31" fmla="*/ 2 h 28"/>
                <a:gd name="T32" fmla="*/ 18 w 30"/>
                <a:gd name="T33" fmla="*/ 2 h 28"/>
                <a:gd name="T34" fmla="*/ 22 w 30"/>
                <a:gd name="T35" fmla="*/ 0 h 28"/>
                <a:gd name="T36" fmla="*/ 26 w 30"/>
                <a:gd name="T37" fmla="*/ 2 h 28"/>
                <a:gd name="T38" fmla="*/ 30 w 30"/>
                <a:gd name="T39" fmla="*/ 4 h 28"/>
                <a:gd name="T40" fmla="*/ 30 w 30"/>
                <a:gd name="T41" fmla="*/ 8 h 28"/>
                <a:gd name="T42" fmla="*/ 30 w 30"/>
                <a:gd name="T43" fmla="*/ 11 h 28"/>
                <a:gd name="T44" fmla="*/ 30 w 30"/>
                <a:gd name="T45" fmla="*/ 17 h 28"/>
                <a:gd name="T46" fmla="*/ 26 w 30"/>
                <a:gd name="T47" fmla="*/ 27 h 28"/>
                <a:gd name="T48" fmla="*/ 26 w 30"/>
                <a:gd name="T49" fmla="*/ 27 h 28"/>
                <a:gd name="T50" fmla="*/ 26 w 30"/>
                <a:gd name="T51" fmla="*/ 27 h 28"/>
                <a:gd name="T52" fmla="*/ 26 w 30"/>
                <a:gd name="T53" fmla="*/ 27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0" h="28">
                  <a:moveTo>
                    <a:pt x="26" y="27"/>
                  </a:moveTo>
                  <a:lnTo>
                    <a:pt x="26" y="27"/>
                  </a:lnTo>
                  <a:lnTo>
                    <a:pt x="20" y="28"/>
                  </a:lnTo>
                  <a:lnTo>
                    <a:pt x="13" y="28"/>
                  </a:lnTo>
                  <a:lnTo>
                    <a:pt x="9" y="28"/>
                  </a:lnTo>
                  <a:lnTo>
                    <a:pt x="7" y="28"/>
                  </a:lnTo>
                  <a:lnTo>
                    <a:pt x="3" y="27"/>
                  </a:lnTo>
                  <a:lnTo>
                    <a:pt x="1" y="23"/>
                  </a:lnTo>
                  <a:lnTo>
                    <a:pt x="1" y="23"/>
                  </a:lnTo>
                  <a:lnTo>
                    <a:pt x="0" y="19"/>
                  </a:lnTo>
                  <a:lnTo>
                    <a:pt x="0" y="15"/>
                  </a:lnTo>
                  <a:lnTo>
                    <a:pt x="1" y="11"/>
                  </a:lnTo>
                  <a:lnTo>
                    <a:pt x="3" y="8"/>
                  </a:lnTo>
                  <a:lnTo>
                    <a:pt x="7" y="6"/>
                  </a:lnTo>
                  <a:lnTo>
                    <a:pt x="11" y="4"/>
                  </a:lnTo>
                  <a:lnTo>
                    <a:pt x="18" y="2"/>
                  </a:lnTo>
                  <a:lnTo>
                    <a:pt x="18" y="2"/>
                  </a:lnTo>
                  <a:lnTo>
                    <a:pt x="22" y="0"/>
                  </a:lnTo>
                  <a:lnTo>
                    <a:pt x="26" y="2"/>
                  </a:lnTo>
                  <a:lnTo>
                    <a:pt x="30" y="4"/>
                  </a:lnTo>
                  <a:lnTo>
                    <a:pt x="30" y="8"/>
                  </a:lnTo>
                  <a:lnTo>
                    <a:pt x="30" y="11"/>
                  </a:lnTo>
                  <a:lnTo>
                    <a:pt x="30" y="17"/>
                  </a:lnTo>
                  <a:lnTo>
                    <a:pt x="26" y="27"/>
                  </a:lnTo>
                  <a:lnTo>
                    <a:pt x="26" y="27"/>
                  </a:lnTo>
                  <a:lnTo>
                    <a:pt x="26" y="27"/>
                  </a:lnTo>
                  <a:lnTo>
                    <a:pt x="26" y="27"/>
                  </a:lnTo>
                  <a:close/>
                </a:path>
              </a:pathLst>
            </a:custGeom>
            <a:solidFill>
              <a:schemeClr val="bg1">
                <a:lumMod val="85000"/>
              </a:schemeClr>
            </a:solidFill>
            <a:ln w="635" cap="rnd">
              <a:solidFill>
                <a:schemeClr val="bg1">
                  <a:alpha val="17000"/>
                </a:schemeClr>
              </a:solidFill>
              <a:prstDash val="solid"/>
              <a:round/>
              <a:headEnd/>
              <a:tailEnd/>
            </a:ln>
          </p:spPr>
          <p:txBody>
            <a:bodyPr lIns="81617" tIns="40809" rIns="81617" bIns="40809"/>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74" name="Freeform 473">
              <a:extLst>
                <a:ext uri="{FF2B5EF4-FFF2-40B4-BE49-F238E27FC236}">
                  <a16:creationId xmlns:a16="http://schemas.microsoft.com/office/drawing/2014/main" id="{04AA84EA-CB9A-014B-BCFD-9E941CED383E}"/>
                </a:ext>
              </a:extLst>
            </p:cNvPr>
            <p:cNvSpPr>
              <a:spLocks/>
            </p:cNvSpPr>
            <p:nvPr userDrawn="1"/>
          </p:nvSpPr>
          <p:spPr bwMode="auto">
            <a:xfrm>
              <a:off x="7488752" y="2146184"/>
              <a:ext cx="146456" cy="127971"/>
            </a:xfrm>
            <a:custGeom>
              <a:avLst/>
              <a:gdLst>
                <a:gd name="T0" fmla="*/ 4 w 96"/>
                <a:gd name="T1" fmla="*/ 61 h 99"/>
                <a:gd name="T2" fmla="*/ 23 w 96"/>
                <a:gd name="T3" fmla="*/ 44 h 99"/>
                <a:gd name="T4" fmla="*/ 28 w 96"/>
                <a:gd name="T5" fmla="*/ 36 h 99"/>
                <a:gd name="T6" fmla="*/ 34 w 96"/>
                <a:gd name="T7" fmla="*/ 15 h 99"/>
                <a:gd name="T8" fmla="*/ 40 w 96"/>
                <a:gd name="T9" fmla="*/ 6 h 99"/>
                <a:gd name="T10" fmla="*/ 43 w 96"/>
                <a:gd name="T11" fmla="*/ 2 h 99"/>
                <a:gd name="T12" fmla="*/ 51 w 96"/>
                <a:gd name="T13" fmla="*/ 0 h 99"/>
                <a:gd name="T14" fmla="*/ 53 w 96"/>
                <a:gd name="T15" fmla="*/ 2 h 99"/>
                <a:gd name="T16" fmla="*/ 53 w 96"/>
                <a:gd name="T17" fmla="*/ 6 h 99"/>
                <a:gd name="T18" fmla="*/ 51 w 96"/>
                <a:gd name="T19" fmla="*/ 12 h 99"/>
                <a:gd name="T20" fmla="*/ 45 w 96"/>
                <a:gd name="T21" fmla="*/ 17 h 99"/>
                <a:gd name="T22" fmla="*/ 41 w 96"/>
                <a:gd name="T23" fmla="*/ 23 h 99"/>
                <a:gd name="T24" fmla="*/ 41 w 96"/>
                <a:gd name="T25" fmla="*/ 27 h 99"/>
                <a:gd name="T26" fmla="*/ 49 w 96"/>
                <a:gd name="T27" fmla="*/ 29 h 99"/>
                <a:gd name="T28" fmla="*/ 51 w 96"/>
                <a:gd name="T29" fmla="*/ 33 h 99"/>
                <a:gd name="T30" fmla="*/ 55 w 96"/>
                <a:gd name="T31" fmla="*/ 40 h 99"/>
                <a:gd name="T32" fmla="*/ 58 w 96"/>
                <a:gd name="T33" fmla="*/ 42 h 99"/>
                <a:gd name="T34" fmla="*/ 62 w 96"/>
                <a:gd name="T35" fmla="*/ 40 h 99"/>
                <a:gd name="T36" fmla="*/ 72 w 96"/>
                <a:gd name="T37" fmla="*/ 40 h 99"/>
                <a:gd name="T38" fmla="*/ 75 w 96"/>
                <a:gd name="T39" fmla="*/ 42 h 99"/>
                <a:gd name="T40" fmla="*/ 77 w 96"/>
                <a:gd name="T41" fmla="*/ 46 h 99"/>
                <a:gd name="T42" fmla="*/ 83 w 96"/>
                <a:gd name="T43" fmla="*/ 46 h 99"/>
                <a:gd name="T44" fmla="*/ 89 w 96"/>
                <a:gd name="T45" fmla="*/ 48 h 99"/>
                <a:gd name="T46" fmla="*/ 87 w 96"/>
                <a:gd name="T47" fmla="*/ 50 h 99"/>
                <a:gd name="T48" fmla="*/ 85 w 96"/>
                <a:gd name="T49" fmla="*/ 53 h 99"/>
                <a:gd name="T50" fmla="*/ 85 w 96"/>
                <a:gd name="T51" fmla="*/ 57 h 99"/>
                <a:gd name="T52" fmla="*/ 93 w 96"/>
                <a:gd name="T53" fmla="*/ 59 h 99"/>
                <a:gd name="T54" fmla="*/ 91 w 96"/>
                <a:gd name="T55" fmla="*/ 61 h 99"/>
                <a:gd name="T56" fmla="*/ 85 w 96"/>
                <a:gd name="T57" fmla="*/ 68 h 99"/>
                <a:gd name="T58" fmla="*/ 81 w 96"/>
                <a:gd name="T59" fmla="*/ 74 h 99"/>
                <a:gd name="T60" fmla="*/ 81 w 96"/>
                <a:gd name="T61" fmla="*/ 82 h 99"/>
                <a:gd name="T62" fmla="*/ 85 w 96"/>
                <a:gd name="T63" fmla="*/ 78 h 99"/>
                <a:gd name="T64" fmla="*/ 89 w 96"/>
                <a:gd name="T65" fmla="*/ 76 h 99"/>
                <a:gd name="T66" fmla="*/ 94 w 96"/>
                <a:gd name="T67" fmla="*/ 76 h 99"/>
                <a:gd name="T68" fmla="*/ 96 w 96"/>
                <a:gd name="T69" fmla="*/ 78 h 99"/>
                <a:gd name="T70" fmla="*/ 93 w 96"/>
                <a:gd name="T71" fmla="*/ 82 h 99"/>
                <a:gd name="T72" fmla="*/ 96 w 96"/>
                <a:gd name="T73" fmla="*/ 85 h 99"/>
                <a:gd name="T74" fmla="*/ 96 w 96"/>
                <a:gd name="T75" fmla="*/ 91 h 99"/>
                <a:gd name="T76" fmla="*/ 96 w 96"/>
                <a:gd name="T77" fmla="*/ 91 h 99"/>
                <a:gd name="T78" fmla="*/ 93 w 96"/>
                <a:gd name="T79" fmla="*/ 91 h 99"/>
                <a:gd name="T80" fmla="*/ 93 w 96"/>
                <a:gd name="T81" fmla="*/ 95 h 99"/>
                <a:gd name="T82" fmla="*/ 89 w 96"/>
                <a:gd name="T83" fmla="*/ 97 h 99"/>
                <a:gd name="T84" fmla="*/ 79 w 96"/>
                <a:gd name="T85" fmla="*/ 97 h 99"/>
                <a:gd name="T86" fmla="*/ 81 w 96"/>
                <a:gd name="T87" fmla="*/ 95 h 99"/>
                <a:gd name="T88" fmla="*/ 79 w 96"/>
                <a:gd name="T89" fmla="*/ 87 h 99"/>
                <a:gd name="T90" fmla="*/ 75 w 96"/>
                <a:gd name="T91" fmla="*/ 85 h 99"/>
                <a:gd name="T92" fmla="*/ 68 w 96"/>
                <a:gd name="T93" fmla="*/ 91 h 99"/>
                <a:gd name="T94" fmla="*/ 58 w 96"/>
                <a:gd name="T95" fmla="*/ 95 h 99"/>
                <a:gd name="T96" fmla="*/ 58 w 96"/>
                <a:gd name="T97" fmla="*/ 85 h 99"/>
                <a:gd name="T98" fmla="*/ 60 w 96"/>
                <a:gd name="T99" fmla="*/ 85 h 99"/>
                <a:gd name="T100" fmla="*/ 60 w 96"/>
                <a:gd name="T101" fmla="*/ 82 h 99"/>
                <a:gd name="T102" fmla="*/ 57 w 96"/>
                <a:gd name="T103" fmla="*/ 82 h 99"/>
                <a:gd name="T104" fmla="*/ 45 w 96"/>
                <a:gd name="T105" fmla="*/ 80 h 99"/>
                <a:gd name="T106" fmla="*/ 30 w 96"/>
                <a:gd name="T107" fmla="*/ 78 h 99"/>
                <a:gd name="T108" fmla="*/ 26 w 96"/>
                <a:gd name="T109" fmla="*/ 78 h 99"/>
                <a:gd name="T110" fmla="*/ 13 w 96"/>
                <a:gd name="T111" fmla="*/ 82 h 99"/>
                <a:gd name="T112" fmla="*/ 7 w 96"/>
                <a:gd name="T113" fmla="*/ 82 h 99"/>
                <a:gd name="T114" fmla="*/ 0 w 96"/>
                <a:gd name="T115" fmla="*/ 78 h 99"/>
                <a:gd name="T116" fmla="*/ 2 w 96"/>
                <a:gd name="T117" fmla="*/ 78 h 99"/>
                <a:gd name="T118" fmla="*/ 6 w 96"/>
                <a:gd name="T119" fmla="*/ 68 h 99"/>
                <a:gd name="T120" fmla="*/ 7 w 96"/>
                <a:gd name="T121" fmla="*/ 61 h 99"/>
                <a:gd name="T122" fmla="*/ 4 w 96"/>
                <a:gd name="T123" fmla="*/ 61 h 99"/>
                <a:gd name="T124" fmla="*/ 4 w 96"/>
                <a:gd name="T125" fmla="*/ 61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6" h="99">
                  <a:moveTo>
                    <a:pt x="4" y="61"/>
                  </a:moveTo>
                  <a:lnTo>
                    <a:pt x="4" y="61"/>
                  </a:lnTo>
                  <a:lnTo>
                    <a:pt x="23" y="44"/>
                  </a:lnTo>
                  <a:lnTo>
                    <a:pt x="23" y="44"/>
                  </a:lnTo>
                  <a:lnTo>
                    <a:pt x="26" y="40"/>
                  </a:lnTo>
                  <a:lnTo>
                    <a:pt x="28" y="36"/>
                  </a:lnTo>
                  <a:lnTo>
                    <a:pt x="30" y="27"/>
                  </a:lnTo>
                  <a:lnTo>
                    <a:pt x="34" y="15"/>
                  </a:lnTo>
                  <a:lnTo>
                    <a:pt x="36" y="12"/>
                  </a:lnTo>
                  <a:lnTo>
                    <a:pt x="40" y="6"/>
                  </a:lnTo>
                  <a:lnTo>
                    <a:pt x="40" y="6"/>
                  </a:lnTo>
                  <a:lnTo>
                    <a:pt x="43" y="2"/>
                  </a:lnTo>
                  <a:lnTo>
                    <a:pt x="49" y="0"/>
                  </a:lnTo>
                  <a:lnTo>
                    <a:pt x="51" y="0"/>
                  </a:lnTo>
                  <a:lnTo>
                    <a:pt x="51" y="2"/>
                  </a:lnTo>
                  <a:lnTo>
                    <a:pt x="53" y="2"/>
                  </a:lnTo>
                  <a:lnTo>
                    <a:pt x="53" y="6"/>
                  </a:lnTo>
                  <a:lnTo>
                    <a:pt x="53" y="6"/>
                  </a:lnTo>
                  <a:lnTo>
                    <a:pt x="53" y="10"/>
                  </a:lnTo>
                  <a:lnTo>
                    <a:pt x="51" y="12"/>
                  </a:lnTo>
                  <a:lnTo>
                    <a:pt x="47" y="15"/>
                  </a:lnTo>
                  <a:lnTo>
                    <a:pt x="45" y="17"/>
                  </a:lnTo>
                  <a:lnTo>
                    <a:pt x="41" y="19"/>
                  </a:lnTo>
                  <a:lnTo>
                    <a:pt x="41" y="23"/>
                  </a:lnTo>
                  <a:lnTo>
                    <a:pt x="41" y="27"/>
                  </a:lnTo>
                  <a:lnTo>
                    <a:pt x="41" y="27"/>
                  </a:lnTo>
                  <a:lnTo>
                    <a:pt x="45" y="27"/>
                  </a:lnTo>
                  <a:lnTo>
                    <a:pt x="49" y="29"/>
                  </a:lnTo>
                  <a:lnTo>
                    <a:pt x="51" y="33"/>
                  </a:lnTo>
                  <a:lnTo>
                    <a:pt x="51" y="33"/>
                  </a:lnTo>
                  <a:lnTo>
                    <a:pt x="55" y="38"/>
                  </a:lnTo>
                  <a:lnTo>
                    <a:pt x="55" y="40"/>
                  </a:lnTo>
                  <a:lnTo>
                    <a:pt x="58" y="42"/>
                  </a:lnTo>
                  <a:lnTo>
                    <a:pt x="58" y="42"/>
                  </a:lnTo>
                  <a:lnTo>
                    <a:pt x="60" y="42"/>
                  </a:lnTo>
                  <a:lnTo>
                    <a:pt x="62" y="40"/>
                  </a:lnTo>
                  <a:lnTo>
                    <a:pt x="68" y="40"/>
                  </a:lnTo>
                  <a:lnTo>
                    <a:pt x="72" y="40"/>
                  </a:lnTo>
                  <a:lnTo>
                    <a:pt x="74" y="40"/>
                  </a:lnTo>
                  <a:lnTo>
                    <a:pt x="75" y="42"/>
                  </a:lnTo>
                  <a:lnTo>
                    <a:pt x="77" y="46"/>
                  </a:lnTo>
                  <a:lnTo>
                    <a:pt x="77" y="46"/>
                  </a:lnTo>
                  <a:lnTo>
                    <a:pt x="81" y="46"/>
                  </a:lnTo>
                  <a:lnTo>
                    <a:pt x="83" y="46"/>
                  </a:lnTo>
                  <a:lnTo>
                    <a:pt x="87" y="46"/>
                  </a:lnTo>
                  <a:lnTo>
                    <a:pt x="89" y="48"/>
                  </a:lnTo>
                  <a:lnTo>
                    <a:pt x="89" y="48"/>
                  </a:lnTo>
                  <a:lnTo>
                    <a:pt x="87" y="50"/>
                  </a:lnTo>
                  <a:lnTo>
                    <a:pt x="87" y="50"/>
                  </a:lnTo>
                  <a:lnTo>
                    <a:pt x="85" y="53"/>
                  </a:lnTo>
                  <a:lnTo>
                    <a:pt x="85" y="57"/>
                  </a:lnTo>
                  <a:lnTo>
                    <a:pt x="85" y="57"/>
                  </a:lnTo>
                  <a:lnTo>
                    <a:pt x="89" y="57"/>
                  </a:lnTo>
                  <a:lnTo>
                    <a:pt x="93" y="59"/>
                  </a:lnTo>
                  <a:lnTo>
                    <a:pt x="93" y="59"/>
                  </a:lnTo>
                  <a:lnTo>
                    <a:pt x="91" y="61"/>
                  </a:lnTo>
                  <a:lnTo>
                    <a:pt x="89" y="65"/>
                  </a:lnTo>
                  <a:lnTo>
                    <a:pt x="85" y="68"/>
                  </a:lnTo>
                  <a:lnTo>
                    <a:pt x="81" y="70"/>
                  </a:lnTo>
                  <a:lnTo>
                    <a:pt x="81" y="74"/>
                  </a:lnTo>
                  <a:lnTo>
                    <a:pt x="81" y="78"/>
                  </a:lnTo>
                  <a:lnTo>
                    <a:pt x="81" y="82"/>
                  </a:lnTo>
                  <a:lnTo>
                    <a:pt x="81" y="82"/>
                  </a:lnTo>
                  <a:lnTo>
                    <a:pt x="85" y="78"/>
                  </a:lnTo>
                  <a:lnTo>
                    <a:pt x="89" y="76"/>
                  </a:lnTo>
                  <a:lnTo>
                    <a:pt x="89" y="76"/>
                  </a:lnTo>
                  <a:lnTo>
                    <a:pt x="93" y="76"/>
                  </a:lnTo>
                  <a:lnTo>
                    <a:pt x="94" y="76"/>
                  </a:lnTo>
                  <a:lnTo>
                    <a:pt x="96" y="78"/>
                  </a:lnTo>
                  <a:lnTo>
                    <a:pt x="96" y="78"/>
                  </a:lnTo>
                  <a:lnTo>
                    <a:pt x="93" y="82"/>
                  </a:lnTo>
                  <a:lnTo>
                    <a:pt x="93" y="82"/>
                  </a:lnTo>
                  <a:lnTo>
                    <a:pt x="94" y="82"/>
                  </a:lnTo>
                  <a:lnTo>
                    <a:pt x="96" y="85"/>
                  </a:lnTo>
                  <a:lnTo>
                    <a:pt x="96" y="87"/>
                  </a:lnTo>
                  <a:lnTo>
                    <a:pt x="96" y="91"/>
                  </a:lnTo>
                  <a:lnTo>
                    <a:pt x="96" y="91"/>
                  </a:lnTo>
                  <a:lnTo>
                    <a:pt x="96" y="91"/>
                  </a:lnTo>
                  <a:lnTo>
                    <a:pt x="93" y="91"/>
                  </a:lnTo>
                  <a:lnTo>
                    <a:pt x="93" y="91"/>
                  </a:lnTo>
                  <a:lnTo>
                    <a:pt x="93" y="95"/>
                  </a:lnTo>
                  <a:lnTo>
                    <a:pt x="93" y="95"/>
                  </a:lnTo>
                  <a:lnTo>
                    <a:pt x="91" y="97"/>
                  </a:lnTo>
                  <a:lnTo>
                    <a:pt x="89" y="97"/>
                  </a:lnTo>
                  <a:lnTo>
                    <a:pt x="85" y="99"/>
                  </a:lnTo>
                  <a:lnTo>
                    <a:pt x="79" y="97"/>
                  </a:lnTo>
                  <a:lnTo>
                    <a:pt x="79" y="97"/>
                  </a:lnTo>
                  <a:lnTo>
                    <a:pt x="81" y="95"/>
                  </a:lnTo>
                  <a:lnTo>
                    <a:pt x="81" y="91"/>
                  </a:lnTo>
                  <a:lnTo>
                    <a:pt x="79" y="87"/>
                  </a:lnTo>
                  <a:lnTo>
                    <a:pt x="75" y="85"/>
                  </a:lnTo>
                  <a:lnTo>
                    <a:pt x="75" y="85"/>
                  </a:lnTo>
                  <a:lnTo>
                    <a:pt x="72" y="89"/>
                  </a:lnTo>
                  <a:lnTo>
                    <a:pt x="68" y="91"/>
                  </a:lnTo>
                  <a:lnTo>
                    <a:pt x="58" y="95"/>
                  </a:lnTo>
                  <a:lnTo>
                    <a:pt x="58" y="95"/>
                  </a:lnTo>
                  <a:lnTo>
                    <a:pt x="58" y="89"/>
                  </a:lnTo>
                  <a:lnTo>
                    <a:pt x="58" y="85"/>
                  </a:lnTo>
                  <a:lnTo>
                    <a:pt x="58" y="85"/>
                  </a:lnTo>
                  <a:lnTo>
                    <a:pt x="60" y="85"/>
                  </a:lnTo>
                  <a:lnTo>
                    <a:pt x="60" y="85"/>
                  </a:lnTo>
                  <a:lnTo>
                    <a:pt x="60" y="82"/>
                  </a:lnTo>
                  <a:lnTo>
                    <a:pt x="60" y="82"/>
                  </a:lnTo>
                  <a:lnTo>
                    <a:pt x="57" y="82"/>
                  </a:lnTo>
                  <a:lnTo>
                    <a:pt x="53" y="82"/>
                  </a:lnTo>
                  <a:lnTo>
                    <a:pt x="45" y="80"/>
                  </a:lnTo>
                  <a:lnTo>
                    <a:pt x="36" y="78"/>
                  </a:lnTo>
                  <a:lnTo>
                    <a:pt x="30" y="78"/>
                  </a:lnTo>
                  <a:lnTo>
                    <a:pt x="26" y="78"/>
                  </a:lnTo>
                  <a:lnTo>
                    <a:pt x="26" y="78"/>
                  </a:lnTo>
                  <a:lnTo>
                    <a:pt x="19" y="78"/>
                  </a:lnTo>
                  <a:lnTo>
                    <a:pt x="13" y="82"/>
                  </a:lnTo>
                  <a:lnTo>
                    <a:pt x="11" y="82"/>
                  </a:lnTo>
                  <a:lnTo>
                    <a:pt x="7" y="82"/>
                  </a:lnTo>
                  <a:lnTo>
                    <a:pt x="4" y="82"/>
                  </a:lnTo>
                  <a:lnTo>
                    <a:pt x="0" y="78"/>
                  </a:lnTo>
                  <a:lnTo>
                    <a:pt x="0" y="78"/>
                  </a:lnTo>
                  <a:lnTo>
                    <a:pt x="2" y="78"/>
                  </a:lnTo>
                  <a:lnTo>
                    <a:pt x="4" y="76"/>
                  </a:lnTo>
                  <a:lnTo>
                    <a:pt x="6" y="68"/>
                  </a:lnTo>
                  <a:lnTo>
                    <a:pt x="7" y="61"/>
                  </a:lnTo>
                  <a:lnTo>
                    <a:pt x="7" y="61"/>
                  </a:lnTo>
                  <a:lnTo>
                    <a:pt x="6" y="61"/>
                  </a:lnTo>
                  <a:lnTo>
                    <a:pt x="4" y="61"/>
                  </a:lnTo>
                  <a:lnTo>
                    <a:pt x="4" y="61"/>
                  </a:lnTo>
                  <a:lnTo>
                    <a:pt x="4" y="61"/>
                  </a:lnTo>
                  <a:lnTo>
                    <a:pt x="4" y="61"/>
                  </a:lnTo>
                  <a:close/>
                </a:path>
              </a:pathLst>
            </a:custGeom>
            <a:solidFill>
              <a:schemeClr val="bg1">
                <a:lumMod val="85000"/>
              </a:schemeClr>
            </a:solidFill>
            <a:ln w="635" cap="rnd">
              <a:solidFill>
                <a:schemeClr val="bg1">
                  <a:alpha val="17000"/>
                </a:schemeClr>
              </a:solidFill>
            </a:ln>
          </p:spPr>
          <p:txBody>
            <a:bodyPr lIns="81617" tIns="40809" rIns="81617" bIns="40809"/>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75" name="Freeform 474">
              <a:extLst>
                <a:ext uri="{FF2B5EF4-FFF2-40B4-BE49-F238E27FC236}">
                  <a16:creationId xmlns:a16="http://schemas.microsoft.com/office/drawing/2014/main" id="{4FCCC947-9E24-674E-86DE-69E47088890F}"/>
                </a:ext>
              </a:extLst>
            </p:cNvPr>
            <p:cNvSpPr>
              <a:spLocks/>
            </p:cNvSpPr>
            <p:nvPr userDrawn="1"/>
          </p:nvSpPr>
          <p:spPr bwMode="auto">
            <a:xfrm>
              <a:off x="7488752" y="2146184"/>
              <a:ext cx="146456" cy="127971"/>
            </a:xfrm>
            <a:custGeom>
              <a:avLst/>
              <a:gdLst>
                <a:gd name="T0" fmla="*/ 4 w 96"/>
                <a:gd name="T1" fmla="*/ 61 h 99"/>
                <a:gd name="T2" fmla="*/ 23 w 96"/>
                <a:gd name="T3" fmla="*/ 44 h 99"/>
                <a:gd name="T4" fmla="*/ 28 w 96"/>
                <a:gd name="T5" fmla="*/ 36 h 99"/>
                <a:gd name="T6" fmla="*/ 34 w 96"/>
                <a:gd name="T7" fmla="*/ 15 h 99"/>
                <a:gd name="T8" fmla="*/ 40 w 96"/>
                <a:gd name="T9" fmla="*/ 6 h 99"/>
                <a:gd name="T10" fmla="*/ 43 w 96"/>
                <a:gd name="T11" fmla="*/ 2 h 99"/>
                <a:gd name="T12" fmla="*/ 51 w 96"/>
                <a:gd name="T13" fmla="*/ 0 h 99"/>
                <a:gd name="T14" fmla="*/ 53 w 96"/>
                <a:gd name="T15" fmla="*/ 2 h 99"/>
                <a:gd name="T16" fmla="*/ 53 w 96"/>
                <a:gd name="T17" fmla="*/ 6 h 99"/>
                <a:gd name="T18" fmla="*/ 51 w 96"/>
                <a:gd name="T19" fmla="*/ 12 h 99"/>
                <a:gd name="T20" fmla="*/ 45 w 96"/>
                <a:gd name="T21" fmla="*/ 17 h 99"/>
                <a:gd name="T22" fmla="*/ 41 w 96"/>
                <a:gd name="T23" fmla="*/ 23 h 99"/>
                <a:gd name="T24" fmla="*/ 41 w 96"/>
                <a:gd name="T25" fmla="*/ 27 h 99"/>
                <a:gd name="T26" fmla="*/ 49 w 96"/>
                <a:gd name="T27" fmla="*/ 29 h 99"/>
                <a:gd name="T28" fmla="*/ 51 w 96"/>
                <a:gd name="T29" fmla="*/ 33 h 99"/>
                <a:gd name="T30" fmla="*/ 55 w 96"/>
                <a:gd name="T31" fmla="*/ 40 h 99"/>
                <a:gd name="T32" fmla="*/ 58 w 96"/>
                <a:gd name="T33" fmla="*/ 42 h 99"/>
                <a:gd name="T34" fmla="*/ 62 w 96"/>
                <a:gd name="T35" fmla="*/ 40 h 99"/>
                <a:gd name="T36" fmla="*/ 72 w 96"/>
                <a:gd name="T37" fmla="*/ 40 h 99"/>
                <a:gd name="T38" fmla="*/ 75 w 96"/>
                <a:gd name="T39" fmla="*/ 42 h 99"/>
                <a:gd name="T40" fmla="*/ 77 w 96"/>
                <a:gd name="T41" fmla="*/ 46 h 99"/>
                <a:gd name="T42" fmla="*/ 83 w 96"/>
                <a:gd name="T43" fmla="*/ 46 h 99"/>
                <a:gd name="T44" fmla="*/ 89 w 96"/>
                <a:gd name="T45" fmla="*/ 48 h 99"/>
                <a:gd name="T46" fmla="*/ 87 w 96"/>
                <a:gd name="T47" fmla="*/ 50 h 99"/>
                <a:gd name="T48" fmla="*/ 85 w 96"/>
                <a:gd name="T49" fmla="*/ 53 h 99"/>
                <a:gd name="T50" fmla="*/ 85 w 96"/>
                <a:gd name="T51" fmla="*/ 57 h 99"/>
                <a:gd name="T52" fmla="*/ 93 w 96"/>
                <a:gd name="T53" fmla="*/ 59 h 99"/>
                <a:gd name="T54" fmla="*/ 91 w 96"/>
                <a:gd name="T55" fmla="*/ 61 h 99"/>
                <a:gd name="T56" fmla="*/ 85 w 96"/>
                <a:gd name="T57" fmla="*/ 68 h 99"/>
                <a:gd name="T58" fmla="*/ 81 w 96"/>
                <a:gd name="T59" fmla="*/ 74 h 99"/>
                <a:gd name="T60" fmla="*/ 81 w 96"/>
                <a:gd name="T61" fmla="*/ 82 h 99"/>
                <a:gd name="T62" fmla="*/ 85 w 96"/>
                <a:gd name="T63" fmla="*/ 78 h 99"/>
                <a:gd name="T64" fmla="*/ 89 w 96"/>
                <a:gd name="T65" fmla="*/ 76 h 99"/>
                <a:gd name="T66" fmla="*/ 94 w 96"/>
                <a:gd name="T67" fmla="*/ 76 h 99"/>
                <a:gd name="T68" fmla="*/ 96 w 96"/>
                <a:gd name="T69" fmla="*/ 78 h 99"/>
                <a:gd name="T70" fmla="*/ 93 w 96"/>
                <a:gd name="T71" fmla="*/ 82 h 99"/>
                <a:gd name="T72" fmla="*/ 96 w 96"/>
                <a:gd name="T73" fmla="*/ 85 h 99"/>
                <a:gd name="T74" fmla="*/ 96 w 96"/>
                <a:gd name="T75" fmla="*/ 91 h 99"/>
                <a:gd name="T76" fmla="*/ 96 w 96"/>
                <a:gd name="T77" fmla="*/ 91 h 99"/>
                <a:gd name="T78" fmla="*/ 93 w 96"/>
                <a:gd name="T79" fmla="*/ 91 h 99"/>
                <a:gd name="T80" fmla="*/ 93 w 96"/>
                <a:gd name="T81" fmla="*/ 95 h 99"/>
                <a:gd name="T82" fmla="*/ 89 w 96"/>
                <a:gd name="T83" fmla="*/ 97 h 99"/>
                <a:gd name="T84" fmla="*/ 79 w 96"/>
                <a:gd name="T85" fmla="*/ 97 h 99"/>
                <a:gd name="T86" fmla="*/ 81 w 96"/>
                <a:gd name="T87" fmla="*/ 95 h 99"/>
                <a:gd name="T88" fmla="*/ 79 w 96"/>
                <a:gd name="T89" fmla="*/ 87 h 99"/>
                <a:gd name="T90" fmla="*/ 75 w 96"/>
                <a:gd name="T91" fmla="*/ 85 h 99"/>
                <a:gd name="T92" fmla="*/ 68 w 96"/>
                <a:gd name="T93" fmla="*/ 91 h 99"/>
                <a:gd name="T94" fmla="*/ 58 w 96"/>
                <a:gd name="T95" fmla="*/ 95 h 99"/>
                <a:gd name="T96" fmla="*/ 58 w 96"/>
                <a:gd name="T97" fmla="*/ 85 h 99"/>
                <a:gd name="T98" fmla="*/ 60 w 96"/>
                <a:gd name="T99" fmla="*/ 85 h 99"/>
                <a:gd name="T100" fmla="*/ 60 w 96"/>
                <a:gd name="T101" fmla="*/ 82 h 99"/>
                <a:gd name="T102" fmla="*/ 57 w 96"/>
                <a:gd name="T103" fmla="*/ 82 h 99"/>
                <a:gd name="T104" fmla="*/ 45 w 96"/>
                <a:gd name="T105" fmla="*/ 80 h 99"/>
                <a:gd name="T106" fmla="*/ 30 w 96"/>
                <a:gd name="T107" fmla="*/ 78 h 99"/>
                <a:gd name="T108" fmla="*/ 26 w 96"/>
                <a:gd name="T109" fmla="*/ 78 h 99"/>
                <a:gd name="T110" fmla="*/ 13 w 96"/>
                <a:gd name="T111" fmla="*/ 82 h 99"/>
                <a:gd name="T112" fmla="*/ 7 w 96"/>
                <a:gd name="T113" fmla="*/ 82 h 99"/>
                <a:gd name="T114" fmla="*/ 0 w 96"/>
                <a:gd name="T115" fmla="*/ 78 h 99"/>
                <a:gd name="T116" fmla="*/ 2 w 96"/>
                <a:gd name="T117" fmla="*/ 78 h 99"/>
                <a:gd name="T118" fmla="*/ 6 w 96"/>
                <a:gd name="T119" fmla="*/ 68 h 99"/>
                <a:gd name="T120" fmla="*/ 7 w 96"/>
                <a:gd name="T121" fmla="*/ 61 h 99"/>
                <a:gd name="T122" fmla="*/ 4 w 96"/>
                <a:gd name="T123" fmla="*/ 61 h 99"/>
                <a:gd name="T124" fmla="*/ 4 w 96"/>
                <a:gd name="T125" fmla="*/ 61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6" h="99">
                  <a:moveTo>
                    <a:pt x="4" y="61"/>
                  </a:moveTo>
                  <a:lnTo>
                    <a:pt x="4" y="61"/>
                  </a:lnTo>
                  <a:lnTo>
                    <a:pt x="23" y="44"/>
                  </a:lnTo>
                  <a:lnTo>
                    <a:pt x="23" y="44"/>
                  </a:lnTo>
                  <a:lnTo>
                    <a:pt x="26" y="40"/>
                  </a:lnTo>
                  <a:lnTo>
                    <a:pt x="28" y="36"/>
                  </a:lnTo>
                  <a:lnTo>
                    <a:pt x="30" y="27"/>
                  </a:lnTo>
                  <a:lnTo>
                    <a:pt x="34" y="15"/>
                  </a:lnTo>
                  <a:lnTo>
                    <a:pt x="36" y="12"/>
                  </a:lnTo>
                  <a:lnTo>
                    <a:pt x="40" y="6"/>
                  </a:lnTo>
                  <a:lnTo>
                    <a:pt x="40" y="6"/>
                  </a:lnTo>
                  <a:lnTo>
                    <a:pt x="43" y="2"/>
                  </a:lnTo>
                  <a:lnTo>
                    <a:pt x="49" y="0"/>
                  </a:lnTo>
                  <a:lnTo>
                    <a:pt x="51" y="0"/>
                  </a:lnTo>
                  <a:lnTo>
                    <a:pt x="51" y="2"/>
                  </a:lnTo>
                  <a:lnTo>
                    <a:pt x="53" y="2"/>
                  </a:lnTo>
                  <a:lnTo>
                    <a:pt x="53" y="6"/>
                  </a:lnTo>
                  <a:lnTo>
                    <a:pt x="53" y="6"/>
                  </a:lnTo>
                  <a:lnTo>
                    <a:pt x="53" y="10"/>
                  </a:lnTo>
                  <a:lnTo>
                    <a:pt x="51" y="12"/>
                  </a:lnTo>
                  <a:lnTo>
                    <a:pt x="47" y="15"/>
                  </a:lnTo>
                  <a:lnTo>
                    <a:pt x="45" y="17"/>
                  </a:lnTo>
                  <a:lnTo>
                    <a:pt x="41" y="19"/>
                  </a:lnTo>
                  <a:lnTo>
                    <a:pt x="41" y="23"/>
                  </a:lnTo>
                  <a:lnTo>
                    <a:pt x="41" y="27"/>
                  </a:lnTo>
                  <a:lnTo>
                    <a:pt x="41" y="27"/>
                  </a:lnTo>
                  <a:lnTo>
                    <a:pt x="45" y="27"/>
                  </a:lnTo>
                  <a:lnTo>
                    <a:pt x="49" y="29"/>
                  </a:lnTo>
                  <a:lnTo>
                    <a:pt x="51" y="33"/>
                  </a:lnTo>
                  <a:lnTo>
                    <a:pt x="51" y="33"/>
                  </a:lnTo>
                  <a:lnTo>
                    <a:pt x="55" y="38"/>
                  </a:lnTo>
                  <a:lnTo>
                    <a:pt x="55" y="40"/>
                  </a:lnTo>
                  <a:lnTo>
                    <a:pt x="58" y="42"/>
                  </a:lnTo>
                  <a:lnTo>
                    <a:pt x="58" y="42"/>
                  </a:lnTo>
                  <a:lnTo>
                    <a:pt x="60" y="42"/>
                  </a:lnTo>
                  <a:lnTo>
                    <a:pt x="62" y="40"/>
                  </a:lnTo>
                  <a:lnTo>
                    <a:pt x="68" y="40"/>
                  </a:lnTo>
                  <a:lnTo>
                    <a:pt x="72" y="40"/>
                  </a:lnTo>
                  <a:lnTo>
                    <a:pt x="74" y="40"/>
                  </a:lnTo>
                  <a:lnTo>
                    <a:pt x="75" y="42"/>
                  </a:lnTo>
                  <a:lnTo>
                    <a:pt x="77" y="46"/>
                  </a:lnTo>
                  <a:lnTo>
                    <a:pt x="77" y="46"/>
                  </a:lnTo>
                  <a:lnTo>
                    <a:pt x="81" y="46"/>
                  </a:lnTo>
                  <a:lnTo>
                    <a:pt x="83" y="46"/>
                  </a:lnTo>
                  <a:lnTo>
                    <a:pt x="87" y="46"/>
                  </a:lnTo>
                  <a:lnTo>
                    <a:pt x="89" y="48"/>
                  </a:lnTo>
                  <a:lnTo>
                    <a:pt x="89" y="48"/>
                  </a:lnTo>
                  <a:lnTo>
                    <a:pt x="87" y="50"/>
                  </a:lnTo>
                  <a:lnTo>
                    <a:pt x="87" y="50"/>
                  </a:lnTo>
                  <a:lnTo>
                    <a:pt x="85" y="53"/>
                  </a:lnTo>
                  <a:lnTo>
                    <a:pt x="85" y="57"/>
                  </a:lnTo>
                  <a:lnTo>
                    <a:pt x="85" y="57"/>
                  </a:lnTo>
                  <a:lnTo>
                    <a:pt x="89" y="57"/>
                  </a:lnTo>
                  <a:lnTo>
                    <a:pt x="93" y="59"/>
                  </a:lnTo>
                  <a:lnTo>
                    <a:pt x="93" y="59"/>
                  </a:lnTo>
                  <a:lnTo>
                    <a:pt x="91" y="61"/>
                  </a:lnTo>
                  <a:lnTo>
                    <a:pt x="89" y="65"/>
                  </a:lnTo>
                  <a:lnTo>
                    <a:pt x="85" y="68"/>
                  </a:lnTo>
                  <a:lnTo>
                    <a:pt x="81" y="70"/>
                  </a:lnTo>
                  <a:lnTo>
                    <a:pt x="81" y="74"/>
                  </a:lnTo>
                  <a:lnTo>
                    <a:pt x="81" y="78"/>
                  </a:lnTo>
                  <a:lnTo>
                    <a:pt x="81" y="82"/>
                  </a:lnTo>
                  <a:lnTo>
                    <a:pt x="81" y="82"/>
                  </a:lnTo>
                  <a:lnTo>
                    <a:pt x="85" y="78"/>
                  </a:lnTo>
                  <a:lnTo>
                    <a:pt x="89" y="76"/>
                  </a:lnTo>
                  <a:lnTo>
                    <a:pt x="89" y="76"/>
                  </a:lnTo>
                  <a:lnTo>
                    <a:pt x="93" y="76"/>
                  </a:lnTo>
                  <a:lnTo>
                    <a:pt x="94" y="76"/>
                  </a:lnTo>
                  <a:lnTo>
                    <a:pt x="96" y="78"/>
                  </a:lnTo>
                  <a:lnTo>
                    <a:pt x="96" y="78"/>
                  </a:lnTo>
                  <a:lnTo>
                    <a:pt x="93" y="82"/>
                  </a:lnTo>
                  <a:lnTo>
                    <a:pt x="93" y="82"/>
                  </a:lnTo>
                  <a:lnTo>
                    <a:pt x="94" y="82"/>
                  </a:lnTo>
                  <a:lnTo>
                    <a:pt x="96" y="85"/>
                  </a:lnTo>
                  <a:lnTo>
                    <a:pt x="96" y="87"/>
                  </a:lnTo>
                  <a:lnTo>
                    <a:pt x="96" y="91"/>
                  </a:lnTo>
                  <a:lnTo>
                    <a:pt x="96" y="91"/>
                  </a:lnTo>
                  <a:lnTo>
                    <a:pt x="96" y="91"/>
                  </a:lnTo>
                  <a:lnTo>
                    <a:pt x="93" y="91"/>
                  </a:lnTo>
                  <a:lnTo>
                    <a:pt x="93" y="91"/>
                  </a:lnTo>
                  <a:lnTo>
                    <a:pt x="93" y="95"/>
                  </a:lnTo>
                  <a:lnTo>
                    <a:pt x="93" y="95"/>
                  </a:lnTo>
                  <a:lnTo>
                    <a:pt x="91" y="97"/>
                  </a:lnTo>
                  <a:lnTo>
                    <a:pt x="89" y="97"/>
                  </a:lnTo>
                  <a:lnTo>
                    <a:pt x="85" y="99"/>
                  </a:lnTo>
                  <a:lnTo>
                    <a:pt x="79" y="97"/>
                  </a:lnTo>
                  <a:lnTo>
                    <a:pt x="79" y="97"/>
                  </a:lnTo>
                  <a:lnTo>
                    <a:pt x="81" y="95"/>
                  </a:lnTo>
                  <a:lnTo>
                    <a:pt x="81" y="91"/>
                  </a:lnTo>
                  <a:lnTo>
                    <a:pt x="79" y="87"/>
                  </a:lnTo>
                  <a:lnTo>
                    <a:pt x="75" y="85"/>
                  </a:lnTo>
                  <a:lnTo>
                    <a:pt x="75" y="85"/>
                  </a:lnTo>
                  <a:lnTo>
                    <a:pt x="72" y="89"/>
                  </a:lnTo>
                  <a:lnTo>
                    <a:pt x="68" y="91"/>
                  </a:lnTo>
                  <a:lnTo>
                    <a:pt x="58" y="95"/>
                  </a:lnTo>
                  <a:lnTo>
                    <a:pt x="58" y="95"/>
                  </a:lnTo>
                  <a:lnTo>
                    <a:pt x="58" y="89"/>
                  </a:lnTo>
                  <a:lnTo>
                    <a:pt x="58" y="85"/>
                  </a:lnTo>
                  <a:lnTo>
                    <a:pt x="58" y="85"/>
                  </a:lnTo>
                  <a:lnTo>
                    <a:pt x="60" y="85"/>
                  </a:lnTo>
                  <a:lnTo>
                    <a:pt x="60" y="85"/>
                  </a:lnTo>
                  <a:lnTo>
                    <a:pt x="60" y="82"/>
                  </a:lnTo>
                  <a:lnTo>
                    <a:pt x="60" y="82"/>
                  </a:lnTo>
                  <a:lnTo>
                    <a:pt x="57" y="82"/>
                  </a:lnTo>
                  <a:lnTo>
                    <a:pt x="53" y="82"/>
                  </a:lnTo>
                  <a:lnTo>
                    <a:pt x="45" y="80"/>
                  </a:lnTo>
                  <a:lnTo>
                    <a:pt x="36" y="78"/>
                  </a:lnTo>
                  <a:lnTo>
                    <a:pt x="30" y="78"/>
                  </a:lnTo>
                  <a:lnTo>
                    <a:pt x="26" y="78"/>
                  </a:lnTo>
                  <a:lnTo>
                    <a:pt x="26" y="78"/>
                  </a:lnTo>
                  <a:lnTo>
                    <a:pt x="19" y="78"/>
                  </a:lnTo>
                  <a:lnTo>
                    <a:pt x="13" y="82"/>
                  </a:lnTo>
                  <a:lnTo>
                    <a:pt x="11" y="82"/>
                  </a:lnTo>
                  <a:lnTo>
                    <a:pt x="7" y="82"/>
                  </a:lnTo>
                  <a:lnTo>
                    <a:pt x="4" y="82"/>
                  </a:lnTo>
                  <a:lnTo>
                    <a:pt x="0" y="78"/>
                  </a:lnTo>
                  <a:lnTo>
                    <a:pt x="0" y="78"/>
                  </a:lnTo>
                  <a:lnTo>
                    <a:pt x="2" y="78"/>
                  </a:lnTo>
                  <a:lnTo>
                    <a:pt x="4" y="76"/>
                  </a:lnTo>
                  <a:lnTo>
                    <a:pt x="6" y="68"/>
                  </a:lnTo>
                  <a:lnTo>
                    <a:pt x="7" y="61"/>
                  </a:lnTo>
                  <a:lnTo>
                    <a:pt x="7" y="61"/>
                  </a:lnTo>
                  <a:lnTo>
                    <a:pt x="6" y="61"/>
                  </a:lnTo>
                  <a:lnTo>
                    <a:pt x="4" y="61"/>
                  </a:lnTo>
                  <a:lnTo>
                    <a:pt x="4" y="61"/>
                  </a:lnTo>
                  <a:lnTo>
                    <a:pt x="4" y="61"/>
                  </a:lnTo>
                  <a:lnTo>
                    <a:pt x="4" y="61"/>
                  </a:lnTo>
                  <a:close/>
                </a:path>
              </a:pathLst>
            </a:custGeom>
            <a:solidFill>
              <a:schemeClr val="bg1">
                <a:lumMod val="85000"/>
              </a:schemeClr>
            </a:solidFill>
            <a:ln w="635" cap="rnd">
              <a:solidFill>
                <a:schemeClr val="bg1">
                  <a:alpha val="17000"/>
                </a:schemeClr>
              </a:solidFill>
              <a:prstDash val="solid"/>
              <a:round/>
              <a:headEnd/>
              <a:tailEnd/>
            </a:ln>
          </p:spPr>
          <p:txBody>
            <a:bodyPr lIns="81617" tIns="40809" rIns="81617" bIns="40809"/>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76" name="Freeform 475">
              <a:extLst>
                <a:ext uri="{FF2B5EF4-FFF2-40B4-BE49-F238E27FC236}">
                  <a16:creationId xmlns:a16="http://schemas.microsoft.com/office/drawing/2014/main" id="{8CC3B552-7E7A-F341-B759-15A116651863}"/>
                </a:ext>
              </a:extLst>
            </p:cNvPr>
            <p:cNvSpPr>
              <a:spLocks/>
            </p:cNvSpPr>
            <p:nvPr userDrawn="1"/>
          </p:nvSpPr>
          <p:spPr bwMode="auto">
            <a:xfrm>
              <a:off x="7019526" y="1403963"/>
              <a:ext cx="99533" cy="39458"/>
            </a:xfrm>
            <a:custGeom>
              <a:avLst/>
              <a:gdLst>
                <a:gd name="T0" fmla="*/ 21 w 65"/>
                <a:gd name="T1" fmla="*/ 2 h 30"/>
                <a:gd name="T2" fmla="*/ 21 w 65"/>
                <a:gd name="T3" fmla="*/ 2 h 30"/>
                <a:gd name="T4" fmla="*/ 10 w 65"/>
                <a:gd name="T5" fmla="*/ 0 h 30"/>
                <a:gd name="T6" fmla="*/ 4 w 65"/>
                <a:gd name="T7" fmla="*/ 0 h 30"/>
                <a:gd name="T8" fmla="*/ 0 w 65"/>
                <a:gd name="T9" fmla="*/ 0 h 30"/>
                <a:gd name="T10" fmla="*/ 0 w 65"/>
                <a:gd name="T11" fmla="*/ 0 h 30"/>
                <a:gd name="T12" fmla="*/ 0 w 65"/>
                <a:gd name="T13" fmla="*/ 0 h 30"/>
                <a:gd name="T14" fmla="*/ 0 w 65"/>
                <a:gd name="T15" fmla="*/ 4 h 30"/>
                <a:gd name="T16" fmla="*/ 0 w 65"/>
                <a:gd name="T17" fmla="*/ 6 h 30"/>
                <a:gd name="T18" fmla="*/ 2 w 65"/>
                <a:gd name="T19" fmla="*/ 8 h 30"/>
                <a:gd name="T20" fmla="*/ 6 w 65"/>
                <a:gd name="T21" fmla="*/ 10 h 30"/>
                <a:gd name="T22" fmla="*/ 10 w 65"/>
                <a:gd name="T23" fmla="*/ 11 h 30"/>
                <a:gd name="T24" fmla="*/ 12 w 65"/>
                <a:gd name="T25" fmla="*/ 11 h 30"/>
                <a:gd name="T26" fmla="*/ 14 w 65"/>
                <a:gd name="T27" fmla="*/ 15 h 30"/>
                <a:gd name="T28" fmla="*/ 14 w 65"/>
                <a:gd name="T29" fmla="*/ 15 h 30"/>
                <a:gd name="T30" fmla="*/ 16 w 65"/>
                <a:gd name="T31" fmla="*/ 19 h 30"/>
                <a:gd name="T32" fmla="*/ 17 w 65"/>
                <a:gd name="T33" fmla="*/ 21 h 30"/>
                <a:gd name="T34" fmla="*/ 19 w 65"/>
                <a:gd name="T35" fmla="*/ 27 h 30"/>
                <a:gd name="T36" fmla="*/ 23 w 65"/>
                <a:gd name="T37" fmla="*/ 30 h 30"/>
                <a:gd name="T38" fmla="*/ 23 w 65"/>
                <a:gd name="T39" fmla="*/ 30 h 30"/>
                <a:gd name="T40" fmla="*/ 23 w 65"/>
                <a:gd name="T41" fmla="*/ 29 h 30"/>
                <a:gd name="T42" fmla="*/ 27 w 65"/>
                <a:gd name="T43" fmla="*/ 27 h 30"/>
                <a:gd name="T44" fmla="*/ 33 w 65"/>
                <a:gd name="T45" fmla="*/ 25 h 30"/>
                <a:gd name="T46" fmla="*/ 42 w 65"/>
                <a:gd name="T47" fmla="*/ 21 h 30"/>
                <a:gd name="T48" fmla="*/ 42 w 65"/>
                <a:gd name="T49" fmla="*/ 21 h 30"/>
                <a:gd name="T50" fmla="*/ 53 w 65"/>
                <a:gd name="T51" fmla="*/ 19 h 30"/>
                <a:gd name="T52" fmla="*/ 59 w 65"/>
                <a:gd name="T53" fmla="*/ 17 h 30"/>
                <a:gd name="T54" fmla="*/ 65 w 65"/>
                <a:gd name="T55" fmla="*/ 17 h 30"/>
                <a:gd name="T56" fmla="*/ 65 w 65"/>
                <a:gd name="T57" fmla="*/ 17 h 30"/>
                <a:gd name="T58" fmla="*/ 57 w 65"/>
                <a:gd name="T59" fmla="*/ 11 h 30"/>
                <a:gd name="T60" fmla="*/ 52 w 65"/>
                <a:gd name="T61" fmla="*/ 6 h 30"/>
                <a:gd name="T62" fmla="*/ 48 w 65"/>
                <a:gd name="T63" fmla="*/ 4 h 30"/>
                <a:gd name="T64" fmla="*/ 46 w 65"/>
                <a:gd name="T65" fmla="*/ 2 h 30"/>
                <a:gd name="T66" fmla="*/ 42 w 65"/>
                <a:gd name="T67" fmla="*/ 0 h 30"/>
                <a:gd name="T68" fmla="*/ 38 w 65"/>
                <a:gd name="T69" fmla="*/ 0 h 30"/>
                <a:gd name="T70" fmla="*/ 38 w 65"/>
                <a:gd name="T71" fmla="*/ 0 h 30"/>
                <a:gd name="T72" fmla="*/ 33 w 65"/>
                <a:gd name="T73" fmla="*/ 0 h 30"/>
                <a:gd name="T74" fmla="*/ 29 w 65"/>
                <a:gd name="T75" fmla="*/ 0 h 30"/>
                <a:gd name="T76" fmla="*/ 21 w 65"/>
                <a:gd name="T77" fmla="*/ 2 h 30"/>
                <a:gd name="T78" fmla="*/ 21 w 65"/>
                <a:gd name="T79" fmla="*/ 2 h 30"/>
                <a:gd name="T80" fmla="*/ 21 w 65"/>
                <a:gd name="T81" fmla="*/ 2 h 30"/>
                <a:gd name="T82" fmla="*/ 21 w 65"/>
                <a:gd name="T83" fmla="*/ 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5" h="30">
                  <a:moveTo>
                    <a:pt x="21" y="2"/>
                  </a:moveTo>
                  <a:lnTo>
                    <a:pt x="21" y="2"/>
                  </a:lnTo>
                  <a:lnTo>
                    <a:pt x="10" y="0"/>
                  </a:lnTo>
                  <a:lnTo>
                    <a:pt x="4" y="0"/>
                  </a:lnTo>
                  <a:lnTo>
                    <a:pt x="0" y="0"/>
                  </a:lnTo>
                  <a:lnTo>
                    <a:pt x="0" y="0"/>
                  </a:lnTo>
                  <a:lnTo>
                    <a:pt x="0" y="0"/>
                  </a:lnTo>
                  <a:lnTo>
                    <a:pt x="0" y="4"/>
                  </a:lnTo>
                  <a:lnTo>
                    <a:pt x="0" y="6"/>
                  </a:lnTo>
                  <a:lnTo>
                    <a:pt x="2" y="8"/>
                  </a:lnTo>
                  <a:lnTo>
                    <a:pt x="6" y="10"/>
                  </a:lnTo>
                  <a:lnTo>
                    <a:pt x="10" y="11"/>
                  </a:lnTo>
                  <a:lnTo>
                    <a:pt x="12" y="11"/>
                  </a:lnTo>
                  <a:lnTo>
                    <a:pt x="14" y="15"/>
                  </a:lnTo>
                  <a:lnTo>
                    <a:pt x="14" y="15"/>
                  </a:lnTo>
                  <a:lnTo>
                    <a:pt x="16" y="19"/>
                  </a:lnTo>
                  <a:lnTo>
                    <a:pt x="17" y="21"/>
                  </a:lnTo>
                  <a:lnTo>
                    <a:pt x="19" y="27"/>
                  </a:lnTo>
                  <a:lnTo>
                    <a:pt x="23" y="30"/>
                  </a:lnTo>
                  <a:lnTo>
                    <a:pt x="23" y="30"/>
                  </a:lnTo>
                  <a:lnTo>
                    <a:pt x="23" y="29"/>
                  </a:lnTo>
                  <a:lnTo>
                    <a:pt x="27" y="27"/>
                  </a:lnTo>
                  <a:lnTo>
                    <a:pt x="33" y="25"/>
                  </a:lnTo>
                  <a:lnTo>
                    <a:pt x="42" y="21"/>
                  </a:lnTo>
                  <a:lnTo>
                    <a:pt x="42" y="21"/>
                  </a:lnTo>
                  <a:lnTo>
                    <a:pt x="53" y="19"/>
                  </a:lnTo>
                  <a:lnTo>
                    <a:pt x="59" y="17"/>
                  </a:lnTo>
                  <a:lnTo>
                    <a:pt x="65" y="17"/>
                  </a:lnTo>
                  <a:lnTo>
                    <a:pt x="65" y="17"/>
                  </a:lnTo>
                  <a:lnTo>
                    <a:pt x="57" y="11"/>
                  </a:lnTo>
                  <a:lnTo>
                    <a:pt x="52" y="6"/>
                  </a:lnTo>
                  <a:lnTo>
                    <a:pt x="48" y="4"/>
                  </a:lnTo>
                  <a:lnTo>
                    <a:pt x="46" y="2"/>
                  </a:lnTo>
                  <a:lnTo>
                    <a:pt x="42" y="0"/>
                  </a:lnTo>
                  <a:lnTo>
                    <a:pt x="38" y="0"/>
                  </a:lnTo>
                  <a:lnTo>
                    <a:pt x="38" y="0"/>
                  </a:lnTo>
                  <a:lnTo>
                    <a:pt x="33" y="0"/>
                  </a:lnTo>
                  <a:lnTo>
                    <a:pt x="29" y="0"/>
                  </a:lnTo>
                  <a:lnTo>
                    <a:pt x="21" y="2"/>
                  </a:lnTo>
                  <a:lnTo>
                    <a:pt x="21" y="2"/>
                  </a:lnTo>
                  <a:lnTo>
                    <a:pt x="21" y="2"/>
                  </a:lnTo>
                  <a:lnTo>
                    <a:pt x="21" y="2"/>
                  </a:lnTo>
                  <a:close/>
                </a:path>
              </a:pathLst>
            </a:custGeom>
            <a:solidFill>
              <a:schemeClr val="bg1">
                <a:lumMod val="85000"/>
              </a:schemeClr>
            </a:solidFill>
            <a:ln w="635" cap="rnd">
              <a:solidFill>
                <a:schemeClr val="bg1">
                  <a:alpha val="17000"/>
                </a:schemeClr>
              </a:solidFill>
            </a:ln>
          </p:spPr>
          <p:txBody>
            <a:bodyPr lIns="81617" tIns="40809" rIns="81617" bIns="40809"/>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77" name="Freeform 476">
              <a:extLst>
                <a:ext uri="{FF2B5EF4-FFF2-40B4-BE49-F238E27FC236}">
                  <a16:creationId xmlns:a16="http://schemas.microsoft.com/office/drawing/2014/main" id="{1017D74C-001F-0F44-B5BB-EA3074A53F60}"/>
                </a:ext>
              </a:extLst>
            </p:cNvPr>
            <p:cNvSpPr>
              <a:spLocks/>
            </p:cNvSpPr>
            <p:nvPr userDrawn="1"/>
          </p:nvSpPr>
          <p:spPr bwMode="auto">
            <a:xfrm>
              <a:off x="7019526" y="1403963"/>
              <a:ext cx="99533" cy="39458"/>
            </a:xfrm>
            <a:custGeom>
              <a:avLst/>
              <a:gdLst>
                <a:gd name="T0" fmla="*/ 21 w 65"/>
                <a:gd name="T1" fmla="*/ 2 h 30"/>
                <a:gd name="T2" fmla="*/ 21 w 65"/>
                <a:gd name="T3" fmla="*/ 2 h 30"/>
                <a:gd name="T4" fmla="*/ 10 w 65"/>
                <a:gd name="T5" fmla="*/ 0 h 30"/>
                <a:gd name="T6" fmla="*/ 4 w 65"/>
                <a:gd name="T7" fmla="*/ 0 h 30"/>
                <a:gd name="T8" fmla="*/ 0 w 65"/>
                <a:gd name="T9" fmla="*/ 0 h 30"/>
                <a:gd name="T10" fmla="*/ 0 w 65"/>
                <a:gd name="T11" fmla="*/ 0 h 30"/>
                <a:gd name="T12" fmla="*/ 0 w 65"/>
                <a:gd name="T13" fmla="*/ 0 h 30"/>
                <a:gd name="T14" fmla="*/ 0 w 65"/>
                <a:gd name="T15" fmla="*/ 4 h 30"/>
                <a:gd name="T16" fmla="*/ 0 w 65"/>
                <a:gd name="T17" fmla="*/ 6 h 30"/>
                <a:gd name="T18" fmla="*/ 2 w 65"/>
                <a:gd name="T19" fmla="*/ 8 h 30"/>
                <a:gd name="T20" fmla="*/ 6 w 65"/>
                <a:gd name="T21" fmla="*/ 10 h 30"/>
                <a:gd name="T22" fmla="*/ 10 w 65"/>
                <a:gd name="T23" fmla="*/ 11 h 30"/>
                <a:gd name="T24" fmla="*/ 12 w 65"/>
                <a:gd name="T25" fmla="*/ 11 h 30"/>
                <a:gd name="T26" fmla="*/ 14 w 65"/>
                <a:gd name="T27" fmla="*/ 15 h 30"/>
                <a:gd name="T28" fmla="*/ 14 w 65"/>
                <a:gd name="T29" fmla="*/ 15 h 30"/>
                <a:gd name="T30" fmla="*/ 16 w 65"/>
                <a:gd name="T31" fmla="*/ 19 h 30"/>
                <a:gd name="T32" fmla="*/ 17 w 65"/>
                <a:gd name="T33" fmla="*/ 21 h 30"/>
                <a:gd name="T34" fmla="*/ 19 w 65"/>
                <a:gd name="T35" fmla="*/ 27 h 30"/>
                <a:gd name="T36" fmla="*/ 23 w 65"/>
                <a:gd name="T37" fmla="*/ 30 h 30"/>
                <a:gd name="T38" fmla="*/ 23 w 65"/>
                <a:gd name="T39" fmla="*/ 30 h 30"/>
                <a:gd name="T40" fmla="*/ 23 w 65"/>
                <a:gd name="T41" fmla="*/ 29 h 30"/>
                <a:gd name="T42" fmla="*/ 27 w 65"/>
                <a:gd name="T43" fmla="*/ 27 h 30"/>
                <a:gd name="T44" fmla="*/ 33 w 65"/>
                <a:gd name="T45" fmla="*/ 25 h 30"/>
                <a:gd name="T46" fmla="*/ 42 w 65"/>
                <a:gd name="T47" fmla="*/ 21 h 30"/>
                <a:gd name="T48" fmla="*/ 42 w 65"/>
                <a:gd name="T49" fmla="*/ 21 h 30"/>
                <a:gd name="T50" fmla="*/ 53 w 65"/>
                <a:gd name="T51" fmla="*/ 19 h 30"/>
                <a:gd name="T52" fmla="*/ 59 w 65"/>
                <a:gd name="T53" fmla="*/ 17 h 30"/>
                <a:gd name="T54" fmla="*/ 65 w 65"/>
                <a:gd name="T55" fmla="*/ 17 h 30"/>
                <a:gd name="T56" fmla="*/ 65 w 65"/>
                <a:gd name="T57" fmla="*/ 17 h 30"/>
                <a:gd name="T58" fmla="*/ 57 w 65"/>
                <a:gd name="T59" fmla="*/ 11 h 30"/>
                <a:gd name="T60" fmla="*/ 52 w 65"/>
                <a:gd name="T61" fmla="*/ 6 h 30"/>
                <a:gd name="T62" fmla="*/ 48 w 65"/>
                <a:gd name="T63" fmla="*/ 4 h 30"/>
                <a:gd name="T64" fmla="*/ 46 w 65"/>
                <a:gd name="T65" fmla="*/ 2 h 30"/>
                <a:gd name="T66" fmla="*/ 42 w 65"/>
                <a:gd name="T67" fmla="*/ 0 h 30"/>
                <a:gd name="T68" fmla="*/ 38 w 65"/>
                <a:gd name="T69" fmla="*/ 0 h 30"/>
                <a:gd name="T70" fmla="*/ 38 w 65"/>
                <a:gd name="T71" fmla="*/ 0 h 30"/>
                <a:gd name="T72" fmla="*/ 33 w 65"/>
                <a:gd name="T73" fmla="*/ 0 h 30"/>
                <a:gd name="T74" fmla="*/ 29 w 65"/>
                <a:gd name="T75" fmla="*/ 0 h 30"/>
                <a:gd name="T76" fmla="*/ 21 w 65"/>
                <a:gd name="T77" fmla="*/ 2 h 30"/>
                <a:gd name="T78" fmla="*/ 21 w 65"/>
                <a:gd name="T79" fmla="*/ 2 h 30"/>
                <a:gd name="T80" fmla="*/ 21 w 65"/>
                <a:gd name="T81" fmla="*/ 2 h 30"/>
                <a:gd name="T82" fmla="*/ 21 w 65"/>
                <a:gd name="T83" fmla="*/ 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5" h="30">
                  <a:moveTo>
                    <a:pt x="21" y="2"/>
                  </a:moveTo>
                  <a:lnTo>
                    <a:pt x="21" y="2"/>
                  </a:lnTo>
                  <a:lnTo>
                    <a:pt x="10" y="0"/>
                  </a:lnTo>
                  <a:lnTo>
                    <a:pt x="4" y="0"/>
                  </a:lnTo>
                  <a:lnTo>
                    <a:pt x="0" y="0"/>
                  </a:lnTo>
                  <a:lnTo>
                    <a:pt x="0" y="0"/>
                  </a:lnTo>
                  <a:lnTo>
                    <a:pt x="0" y="0"/>
                  </a:lnTo>
                  <a:lnTo>
                    <a:pt x="0" y="4"/>
                  </a:lnTo>
                  <a:lnTo>
                    <a:pt x="0" y="6"/>
                  </a:lnTo>
                  <a:lnTo>
                    <a:pt x="2" y="8"/>
                  </a:lnTo>
                  <a:lnTo>
                    <a:pt x="6" y="10"/>
                  </a:lnTo>
                  <a:lnTo>
                    <a:pt x="10" y="11"/>
                  </a:lnTo>
                  <a:lnTo>
                    <a:pt x="12" y="11"/>
                  </a:lnTo>
                  <a:lnTo>
                    <a:pt x="14" y="15"/>
                  </a:lnTo>
                  <a:lnTo>
                    <a:pt x="14" y="15"/>
                  </a:lnTo>
                  <a:lnTo>
                    <a:pt x="16" y="19"/>
                  </a:lnTo>
                  <a:lnTo>
                    <a:pt x="17" y="21"/>
                  </a:lnTo>
                  <a:lnTo>
                    <a:pt x="19" y="27"/>
                  </a:lnTo>
                  <a:lnTo>
                    <a:pt x="23" y="30"/>
                  </a:lnTo>
                  <a:lnTo>
                    <a:pt x="23" y="30"/>
                  </a:lnTo>
                  <a:lnTo>
                    <a:pt x="23" y="29"/>
                  </a:lnTo>
                  <a:lnTo>
                    <a:pt x="27" y="27"/>
                  </a:lnTo>
                  <a:lnTo>
                    <a:pt x="33" y="25"/>
                  </a:lnTo>
                  <a:lnTo>
                    <a:pt x="42" y="21"/>
                  </a:lnTo>
                  <a:lnTo>
                    <a:pt x="42" y="21"/>
                  </a:lnTo>
                  <a:lnTo>
                    <a:pt x="53" y="19"/>
                  </a:lnTo>
                  <a:lnTo>
                    <a:pt x="59" y="17"/>
                  </a:lnTo>
                  <a:lnTo>
                    <a:pt x="65" y="17"/>
                  </a:lnTo>
                  <a:lnTo>
                    <a:pt x="65" y="17"/>
                  </a:lnTo>
                  <a:lnTo>
                    <a:pt x="57" y="11"/>
                  </a:lnTo>
                  <a:lnTo>
                    <a:pt x="52" y="6"/>
                  </a:lnTo>
                  <a:lnTo>
                    <a:pt x="48" y="4"/>
                  </a:lnTo>
                  <a:lnTo>
                    <a:pt x="46" y="2"/>
                  </a:lnTo>
                  <a:lnTo>
                    <a:pt x="42" y="0"/>
                  </a:lnTo>
                  <a:lnTo>
                    <a:pt x="38" y="0"/>
                  </a:lnTo>
                  <a:lnTo>
                    <a:pt x="38" y="0"/>
                  </a:lnTo>
                  <a:lnTo>
                    <a:pt x="33" y="0"/>
                  </a:lnTo>
                  <a:lnTo>
                    <a:pt x="29" y="0"/>
                  </a:lnTo>
                  <a:lnTo>
                    <a:pt x="21" y="2"/>
                  </a:lnTo>
                  <a:lnTo>
                    <a:pt x="21" y="2"/>
                  </a:lnTo>
                  <a:lnTo>
                    <a:pt x="21" y="2"/>
                  </a:lnTo>
                  <a:lnTo>
                    <a:pt x="21" y="2"/>
                  </a:lnTo>
                  <a:close/>
                </a:path>
              </a:pathLst>
            </a:custGeom>
            <a:solidFill>
              <a:schemeClr val="bg1">
                <a:lumMod val="85000"/>
              </a:schemeClr>
            </a:solidFill>
            <a:ln w="635" cap="rnd">
              <a:solidFill>
                <a:schemeClr val="bg1">
                  <a:alpha val="17000"/>
                </a:schemeClr>
              </a:solidFill>
              <a:prstDash val="solid"/>
              <a:round/>
              <a:headEnd/>
              <a:tailEnd/>
            </a:ln>
          </p:spPr>
          <p:txBody>
            <a:bodyPr lIns="81617" tIns="40809" rIns="81617" bIns="40809"/>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78" name="Freeform 477">
              <a:extLst>
                <a:ext uri="{FF2B5EF4-FFF2-40B4-BE49-F238E27FC236}">
                  <a16:creationId xmlns:a16="http://schemas.microsoft.com/office/drawing/2014/main" id="{CA86243F-B101-D643-AD20-DA0600985112}"/>
                </a:ext>
              </a:extLst>
            </p:cNvPr>
            <p:cNvSpPr>
              <a:spLocks/>
            </p:cNvSpPr>
            <p:nvPr userDrawn="1"/>
          </p:nvSpPr>
          <p:spPr bwMode="auto">
            <a:xfrm>
              <a:off x="7387787" y="2264555"/>
              <a:ext cx="42657" cy="26661"/>
            </a:xfrm>
            <a:custGeom>
              <a:avLst/>
              <a:gdLst>
                <a:gd name="T0" fmla="*/ 5 w 28"/>
                <a:gd name="T1" fmla="*/ 13 h 21"/>
                <a:gd name="T2" fmla="*/ 5 w 28"/>
                <a:gd name="T3" fmla="*/ 13 h 21"/>
                <a:gd name="T4" fmla="*/ 5 w 28"/>
                <a:gd name="T5" fmla="*/ 11 h 21"/>
                <a:gd name="T6" fmla="*/ 3 w 28"/>
                <a:gd name="T7" fmla="*/ 10 h 21"/>
                <a:gd name="T8" fmla="*/ 2 w 28"/>
                <a:gd name="T9" fmla="*/ 10 h 21"/>
                <a:gd name="T10" fmla="*/ 2 w 28"/>
                <a:gd name="T11" fmla="*/ 8 h 21"/>
                <a:gd name="T12" fmla="*/ 2 w 28"/>
                <a:gd name="T13" fmla="*/ 8 h 21"/>
                <a:gd name="T14" fmla="*/ 0 w 28"/>
                <a:gd name="T15" fmla="*/ 6 h 21"/>
                <a:gd name="T16" fmla="*/ 0 w 28"/>
                <a:gd name="T17" fmla="*/ 6 h 21"/>
                <a:gd name="T18" fmla="*/ 0 w 28"/>
                <a:gd name="T19" fmla="*/ 4 h 21"/>
                <a:gd name="T20" fmla="*/ 2 w 28"/>
                <a:gd name="T21" fmla="*/ 0 h 21"/>
                <a:gd name="T22" fmla="*/ 2 w 28"/>
                <a:gd name="T23" fmla="*/ 0 h 21"/>
                <a:gd name="T24" fmla="*/ 5 w 28"/>
                <a:gd name="T25" fmla="*/ 6 h 21"/>
                <a:gd name="T26" fmla="*/ 9 w 28"/>
                <a:gd name="T27" fmla="*/ 8 h 21"/>
                <a:gd name="T28" fmla="*/ 13 w 28"/>
                <a:gd name="T29" fmla="*/ 10 h 21"/>
                <a:gd name="T30" fmla="*/ 13 w 28"/>
                <a:gd name="T31" fmla="*/ 10 h 21"/>
                <a:gd name="T32" fmla="*/ 17 w 28"/>
                <a:gd name="T33" fmla="*/ 10 h 21"/>
                <a:gd name="T34" fmla="*/ 22 w 28"/>
                <a:gd name="T35" fmla="*/ 10 h 21"/>
                <a:gd name="T36" fmla="*/ 24 w 28"/>
                <a:gd name="T37" fmla="*/ 10 h 21"/>
                <a:gd name="T38" fmla="*/ 24 w 28"/>
                <a:gd name="T39" fmla="*/ 10 h 21"/>
                <a:gd name="T40" fmla="*/ 28 w 28"/>
                <a:gd name="T41" fmla="*/ 11 h 21"/>
                <a:gd name="T42" fmla="*/ 28 w 28"/>
                <a:gd name="T43" fmla="*/ 13 h 21"/>
                <a:gd name="T44" fmla="*/ 28 w 28"/>
                <a:gd name="T45" fmla="*/ 13 h 21"/>
                <a:gd name="T46" fmla="*/ 22 w 28"/>
                <a:gd name="T47" fmla="*/ 21 h 21"/>
                <a:gd name="T48" fmla="*/ 22 w 28"/>
                <a:gd name="T49" fmla="*/ 21 h 21"/>
                <a:gd name="T50" fmla="*/ 19 w 28"/>
                <a:gd name="T51" fmla="*/ 21 h 21"/>
                <a:gd name="T52" fmla="*/ 17 w 28"/>
                <a:gd name="T53" fmla="*/ 21 h 21"/>
                <a:gd name="T54" fmla="*/ 15 w 28"/>
                <a:gd name="T55" fmla="*/ 17 h 21"/>
                <a:gd name="T56" fmla="*/ 13 w 28"/>
                <a:gd name="T57" fmla="*/ 15 h 21"/>
                <a:gd name="T58" fmla="*/ 13 w 28"/>
                <a:gd name="T59" fmla="*/ 15 h 21"/>
                <a:gd name="T60" fmla="*/ 9 w 28"/>
                <a:gd name="T61" fmla="*/ 13 h 21"/>
                <a:gd name="T62" fmla="*/ 5 w 28"/>
                <a:gd name="T63" fmla="*/ 13 h 21"/>
                <a:gd name="T64" fmla="*/ 5 w 28"/>
                <a:gd name="T65" fmla="*/ 13 h 21"/>
                <a:gd name="T66" fmla="*/ 5 w 28"/>
                <a:gd name="T67" fmla="*/ 13 h 21"/>
                <a:gd name="T68" fmla="*/ 5 w 28"/>
                <a:gd name="T69" fmla="*/ 13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8" h="21">
                  <a:moveTo>
                    <a:pt x="5" y="13"/>
                  </a:moveTo>
                  <a:lnTo>
                    <a:pt x="5" y="13"/>
                  </a:lnTo>
                  <a:lnTo>
                    <a:pt x="5" y="11"/>
                  </a:lnTo>
                  <a:lnTo>
                    <a:pt x="3" y="10"/>
                  </a:lnTo>
                  <a:lnTo>
                    <a:pt x="2" y="10"/>
                  </a:lnTo>
                  <a:lnTo>
                    <a:pt x="2" y="8"/>
                  </a:lnTo>
                  <a:lnTo>
                    <a:pt x="2" y="8"/>
                  </a:lnTo>
                  <a:lnTo>
                    <a:pt x="0" y="6"/>
                  </a:lnTo>
                  <a:lnTo>
                    <a:pt x="0" y="6"/>
                  </a:lnTo>
                  <a:lnTo>
                    <a:pt x="0" y="4"/>
                  </a:lnTo>
                  <a:lnTo>
                    <a:pt x="2" y="0"/>
                  </a:lnTo>
                  <a:lnTo>
                    <a:pt x="2" y="0"/>
                  </a:lnTo>
                  <a:lnTo>
                    <a:pt x="5" y="6"/>
                  </a:lnTo>
                  <a:lnTo>
                    <a:pt x="9" y="8"/>
                  </a:lnTo>
                  <a:lnTo>
                    <a:pt x="13" y="10"/>
                  </a:lnTo>
                  <a:lnTo>
                    <a:pt x="13" y="10"/>
                  </a:lnTo>
                  <a:lnTo>
                    <a:pt x="17" y="10"/>
                  </a:lnTo>
                  <a:lnTo>
                    <a:pt x="22" y="10"/>
                  </a:lnTo>
                  <a:lnTo>
                    <a:pt x="24" y="10"/>
                  </a:lnTo>
                  <a:lnTo>
                    <a:pt x="24" y="10"/>
                  </a:lnTo>
                  <a:lnTo>
                    <a:pt x="28" y="11"/>
                  </a:lnTo>
                  <a:lnTo>
                    <a:pt x="28" y="13"/>
                  </a:lnTo>
                  <a:lnTo>
                    <a:pt x="28" y="13"/>
                  </a:lnTo>
                  <a:lnTo>
                    <a:pt x="22" y="21"/>
                  </a:lnTo>
                  <a:lnTo>
                    <a:pt x="22" y="21"/>
                  </a:lnTo>
                  <a:lnTo>
                    <a:pt x="19" y="21"/>
                  </a:lnTo>
                  <a:lnTo>
                    <a:pt x="17" y="21"/>
                  </a:lnTo>
                  <a:lnTo>
                    <a:pt x="15" y="17"/>
                  </a:lnTo>
                  <a:lnTo>
                    <a:pt x="13" y="15"/>
                  </a:lnTo>
                  <a:lnTo>
                    <a:pt x="13" y="15"/>
                  </a:lnTo>
                  <a:lnTo>
                    <a:pt x="9" y="13"/>
                  </a:lnTo>
                  <a:lnTo>
                    <a:pt x="5" y="13"/>
                  </a:lnTo>
                  <a:lnTo>
                    <a:pt x="5" y="13"/>
                  </a:lnTo>
                  <a:lnTo>
                    <a:pt x="5" y="13"/>
                  </a:lnTo>
                  <a:lnTo>
                    <a:pt x="5" y="13"/>
                  </a:lnTo>
                  <a:close/>
                </a:path>
              </a:pathLst>
            </a:custGeom>
            <a:solidFill>
              <a:schemeClr val="bg1">
                <a:lumMod val="85000"/>
              </a:schemeClr>
            </a:solidFill>
            <a:ln w="635" cap="rnd">
              <a:solidFill>
                <a:schemeClr val="bg1">
                  <a:alpha val="17000"/>
                </a:schemeClr>
              </a:solidFill>
            </a:ln>
          </p:spPr>
          <p:txBody>
            <a:bodyPr lIns="81617" tIns="40809" rIns="81617" bIns="40809"/>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79" name="Freeform 478">
              <a:extLst>
                <a:ext uri="{FF2B5EF4-FFF2-40B4-BE49-F238E27FC236}">
                  <a16:creationId xmlns:a16="http://schemas.microsoft.com/office/drawing/2014/main" id="{ECED2087-7062-7E49-AE7E-C07446D78810}"/>
                </a:ext>
              </a:extLst>
            </p:cNvPr>
            <p:cNvSpPr>
              <a:spLocks/>
            </p:cNvSpPr>
            <p:nvPr userDrawn="1"/>
          </p:nvSpPr>
          <p:spPr bwMode="auto">
            <a:xfrm>
              <a:off x="7387787" y="2264555"/>
              <a:ext cx="42657" cy="26661"/>
            </a:xfrm>
            <a:custGeom>
              <a:avLst/>
              <a:gdLst>
                <a:gd name="T0" fmla="*/ 5 w 28"/>
                <a:gd name="T1" fmla="*/ 13 h 21"/>
                <a:gd name="T2" fmla="*/ 5 w 28"/>
                <a:gd name="T3" fmla="*/ 13 h 21"/>
                <a:gd name="T4" fmla="*/ 5 w 28"/>
                <a:gd name="T5" fmla="*/ 11 h 21"/>
                <a:gd name="T6" fmla="*/ 3 w 28"/>
                <a:gd name="T7" fmla="*/ 10 h 21"/>
                <a:gd name="T8" fmla="*/ 2 w 28"/>
                <a:gd name="T9" fmla="*/ 10 h 21"/>
                <a:gd name="T10" fmla="*/ 2 w 28"/>
                <a:gd name="T11" fmla="*/ 8 h 21"/>
                <a:gd name="T12" fmla="*/ 2 w 28"/>
                <a:gd name="T13" fmla="*/ 8 h 21"/>
                <a:gd name="T14" fmla="*/ 0 w 28"/>
                <a:gd name="T15" fmla="*/ 6 h 21"/>
                <a:gd name="T16" fmla="*/ 0 w 28"/>
                <a:gd name="T17" fmla="*/ 6 h 21"/>
                <a:gd name="T18" fmla="*/ 0 w 28"/>
                <a:gd name="T19" fmla="*/ 4 h 21"/>
                <a:gd name="T20" fmla="*/ 2 w 28"/>
                <a:gd name="T21" fmla="*/ 0 h 21"/>
                <a:gd name="T22" fmla="*/ 2 w 28"/>
                <a:gd name="T23" fmla="*/ 0 h 21"/>
                <a:gd name="T24" fmla="*/ 5 w 28"/>
                <a:gd name="T25" fmla="*/ 6 h 21"/>
                <a:gd name="T26" fmla="*/ 9 w 28"/>
                <a:gd name="T27" fmla="*/ 8 h 21"/>
                <a:gd name="T28" fmla="*/ 13 w 28"/>
                <a:gd name="T29" fmla="*/ 10 h 21"/>
                <a:gd name="T30" fmla="*/ 13 w 28"/>
                <a:gd name="T31" fmla="*/ 10 h 21"/>
                <a:gd name="T32" fmla="*/ 17 w 28"/>
                <a:gd name="T33" fmla="*/ 10 h 21"/>
                <a:gd name="T34" fmla="*/ 22 w 28"/>
                <a:gd name="T35" fmla="*/ 10 h 21"/>
                <a:gd name="T36" fmla="*/ 24 w 28"/>
                <a:gd name="T37" fmla="*/ 10 h 21"/>
                <a:gd name="T38" fmla="*/ 24 w 28"/>
                <a:gd name="T39" fmla="*/ 10 h 21"/>
                <a:gd name="T40" fmla="*/ 28 w 28"/>
                <a:gd name="T41" fmla="*/ 11 h 21"/>
                <a:gd name="T42" fmla="*/ 28 w 28"/>
                <a:gd name="T43" fmla="*/ 13 h 21"/>
                <a:gd name="T44" fmla="*/ 28 w 28"/>
                <a:gd name="T45" fmla="*/ 13 h 21"/>
                <a:gd name="T46" fmla="*/ 22 w 28"/>
                <a:gd name="T47" fmla="*/ 21 h 21"/>
                <a:gd name="T48" fmla="*/ 22 w 28"/>
                <a:gd name="T49" fmla="*/ 21 h 21"/>
                <a:gd name="T50" fmla="*/ 19 w 28"/>
                <a:gd name="T51" fmla="*/ 21 h 21"/>
                <a:gd name="T52" fmla="*/ 17 w 28"/>
                <a:gd name="T53" fmla="*/ 21 h 21"/>
                <a:gd name="T54" fmla="*/ 15 w 28"/>
                <a:gd name="T55" fmla="*/ 17 h 21"/>
                <a:gd name="T56" fmla="*/ 13 w 28"/>
                <a:gd name="T57" fmla="*/ 15 h 21"/>
                <a:gd name="T58" fmla="*/ 13 w 28"/>
                <a:gd name="T59" fmla="*/ 15 h 21"/>
                <a:gd name="T60" fmla="*/ 9 w 28"/>
                <a:gd name="T61" fmla="*/ 13 h 21"/>
                <a:gd name="T62" fmla="*/ 5 w 28"/>
                <a:gd name="T63" fmla="*/ 13 h 21"/>
                <a:gd name="T64" fmla="*/ 5 w 28"/>
                <a:gd name="T65" fmla="*/ 13 h 21"/>
                <a:gd name="T66" fmla="*/ 5 w 28"/>
                <a:gd name="T67" fmla="*/ 13 h 21"/>
                <a:gd name="T68" fmla="*/ 5 w 28"/>
                <a:gd name="T69" fmla="*/ 13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8" h="21">
                  <a:moveTo>
                    <a:pt x="5" y="13"/>
                  </a:moveTo>
                  <a:lnTo>
                    <a:pt x="5" y="13"/>
                  </a:lnTo>
                  <a:lnTo>
                    <a:pt x="5" y="11"/>
                  </a:lnTo>
                  <a:lnTo>
                    <a:pt x="3" y="10"/>
                  </a:lnTo>
                  <a:lnTo>
                    <a:pt x="2" y="10"/>
                  </a:lnTo>
                  <a:lnTo>
                    <a:pt x="2" y="8"/>
                  </a:lnTo>
                  <a:lnTo>
                    <a:pt x="2" y="8"/>
                  </a:lnTo>
                  <a:lnTo>
                    <a:pt x="0" y="6"/>
                  </a:lnTo>
                  <a:lnTo>
                    <a:pt x="0" y="6"/>
                  </a:lnTo>
                  <a:lnTo>
                    <a:pt x="0" y="4"/>
                  </a:lnTo>
                  <a:lnTo>
                    <a:pt x="2" y="0"/>
                  </a:lnTo>
                  <a:lnTo>
                    <a:pt x="2" y="0"/>
                  </a:lnTo>
                  <a:lnTo>
                    <a:pt x="5" y="6"/>
                  </a:lnTo>
                  <a:lnTo>
                    <a:pt x="9" y="8"/>
                  </a:lnTo>
                  <a:lnTo>
                    <a:pt x="13" y="10"/>
                  </a:lnTo>
                  <a:lnTo>
                    <a:pt x="13" y="10"/>
                  </a:lnTo>
                  <a:lnTo>
                    <a:pt x="17" y="10"/>
                  </a:lnTo>
                  <a:lnTo>
                    <a:pt x="22" y="10"/>
                  </a:lnTo>
                  <a:lnTo>
                    <a:pt x="24" y="10"/>
                  </a:lnTo>
                  <a:lnTo>
                    <a:pt x="24" y="10"/>
                  </a:lnTo>
                  <a:lnTo>
                    <a:pt x="28" y="11"/>
                  </a:lnTo>
                  <a:lnTo>
                    <a:pt x="28" y="13"/>
                  </a:lnTo>
                  <a:lnTo>
                    <a:pt x="28" y="13"/>
                  </a:lnTo>
                  <a:lnTo>
                    <a:pt x="22" y="21"/>
                  </a:lnTo>
                  <a:lnTo>
                    <a:pt x="22" y="21"/>
                  </a:lnTo>
                  <a:lnTo>
                    <a:pt x="19" y="21"/>
                  </a:lnTo>
                  <a:lnTo>
                    <a:pt x="17" y="21"/>
                  </a:lnTo>
                  <a:lnTo>
                    <a:pt x="15" y="17"/>
                  </a:lnTo>
                  <a:lnTo>
                    <a:pt x="13" y="15"/>
                  </a:lnTo>
                  <a:lnTo>
                    <a:pt x="13" y="15"/>
                  </a:lnTo>
                  <a:lnTo>
                    <a:pt x="9" y="13"/>
                  </a:lnTo>
                  <a:lnTo>
                    <a:pt x="5" y="13"/>
                  </a:lnTo>
                  <a:lnTo>
                    <a:pt x="5" y="13"/>
                  </a:lnTo>
                  <a:lnTo>
                    <a:pt x="5" y="13"/>
                  </a:lnTo>
                  <a:lnTo>
                    <a:pt x="5" y="13"/>
                  </a:lnTo>
                  <a:close/>
                </a:path>
              </a:pathLst>
            </a:custGeom>
            <a:solidFill>
              <a:schemeClr val="bg1">
                <a:lumMod val="85000"/>
              </a:schemeClr>
            </a:solidFill>
            <a:ln w="635" cap="rnd">
              <a:solidFill>
                <a:schemeClr val="bg1">
                  <a:alpha val="17000"/>
                </a:schemeClr>
              </a:solidFill>
              <a:prstDash val="solid"/>
              <a:round/>
              <a:headEnd/>
              <a:tailEnd/>
            </a:ln>
          </p:spPr>
          <p:txBody>
            <a:bodyPr lIns="81617" tIns="40809" rIns="81617" bIns="40809"/>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80" name="Freeform 479">
              <a:extLst>
                <a:ext uri="{FF2B5EF4-FFF2-40B4-BE49-F238E27FC236}">
                  <a16:creationId xmlns:a16="http://schemas.microsoft.com/office/drawing/2014/main" id="{BFA11E8C-D932-454A-940D-15C59F6A6F8C}"/>
                </a:ext>
              </a:extLst>
            </p:cNvPr>
            <p:cNvSpPr>
              <a:spLocks/>
            </p:cNvSpPr>
            <p:nvPr userDrawn="1"/>
          </p:nvSpPr>
          <p:spPr bwMode="auto">
            <a:xfrm>
              <a:off x="5712803" y="1386893"/>
              <a:ext cx="1855575" cy="1004570"/>
            </a:xfrm>
            <a:custGeom>
              <a:avLst/>
              <a:gdLst>
                <a:gd name="T0" fmla="*/ 754 w 1216"/>
                <a:gd name="T1" fmla="*/ 166 h 773"/>
                <a:gd name="T2" fmla="*/ 775 w 1216"/>
                <a:gd name="T3" fmla="*/ 187 h 773"/>
                <a:gd name="T4" fmla="*/ 798 w 1216"/>
                <a:gd name="T5" fmla="*/ 147 h 773"/>
                <a:gd name="T6" fmla="*/ 845 w 1216"/>
                <a:gd name="T7" fmla="*/ 155 h 773"/>
                <a:gd name="T8" fmla="*/ 822 w 1216"/>
                <a:gd name="T9" fmla="*/ 221 h 773"/>
                <a:gd name="T10" fmla="*/ 777 w 1216"/>
                <a:gd name="T11" fmla="*/ 223 h 773"/>
                <a:gd name="T12" fmla="*/ 768 w 1216"/>
                <a:gd name="T13" fmla="*/ 255 h 773"/>
                <a:gd name="T14" fmla="*/ 707 w 1216"/>
                <a:gd name="T15" fmla="*/ 295 h 773"/>
                <a:gd name="T16" fmla="*/ 667 w 1216"/>
                <a:gd name="T17" fmla="*/ 361 h 773"/>
                <a:gd name="T18" fmla="*/ 688 w 1216"/>
                <a:gd name="T19" fmla="*/ 427 h 773"/>
                <a:gd name="T20" fmla="*/ 771 w 1216"/>
                <a:gd name="T21" fmla="*/ 482 h 773"/>
                <a:gd name="T22" fmla="*/ 843 w 1216"/>
                <a:gd name="T23" fmla="*/ 564 h 773"/>
                <a:gd name="T24" fmla="*/ 872 w 1216"/>
                <a:gd name="T25" fmla="*/ 590 h 773"/>
                <a:gd name="T26" fmla="*/ 892 w 1216"/>
                <a:gd name="T27" fmla="*/ 560 h 773"/>
                <a:gd name="T28" fmla="*/ 923 w 1216"/>
                <a:gd name="T29" fmla="*/ 460 h 773"/>
                <a:gd name="T30" fmla="*/ 906 w 1216"/>
                <a:gd name="T31" fmla="*/ 373 h 773"/>
                <a:gd name="T32" fmla="*/ 943 w 1216"/>
                <a:gd name="T33" fmla="*/ 335 h 773"/>
                <a:gd name="T34" fmla="*/ 1017 w 1216"/>
                <a:gd name="T35" fmla="*/ 373 h 773"/>
                <a:gd name="T36" fmla="*/ 1044 w 1216"/>
                <a:gd name="T37" fmla="*/ 427 h 773"/>
                <a:gd name="T38" fmla="*/ 1095 w 1216"/>
                <a:gd name="T39" fmla="*/ 390 h 773"/>
                <a:gd name="T40" fmla="*/ 1134 w 1216"/>
                <a:gd name="T41" fmla="*/ 475 h 773"/>
                <a:gd name="T42" fmla="*/ 1184 w 1216"/>
                <a:gd name="T43" fmla="*/ 509 h 773"/>
                <a:gd name="T44" fmla="*/ 1176 w 1216"/>
                <a:gd name="T45" fmla="*/ 531 h 773"/>
                <a:gd name="T46" fmla="*/ 1210 w 1216"/>
                <a:gd name="T47" fmla="*/ 531 h 773"/>
                <a:gd name="T48" fmla="*/ 1170 w 1216"/>
                <a:gd name="T49" fmla="*/ 592 h 773"/>
                <a:gd name="T50" fmla="*/ 1059 w 1216"/>
                <a:gd name="T51" fmla="*/ 615 h 773"/>
                <a:gd name="T52" fmla="*/ 996 w 1216"/>
                <a:gd name="T53" fmla="*/ 677 h 773"/>
                <a:gd name="T54" fmla="*/ 1087 w 1216"/>
                <a:gd name="T55" fmla="*/ 628 h 773"/>
                <a:gd name="T56" fmla="*/ 1133 w 1216"/>
                <a:gd name="T57" fmla="*/ 702 h 773"/>
                <a:gd name="T58" fmla="*/ 1142 w 1216"/>
                <a:gd name="T59" fmla="*/ 704 h 773"/>
                <a:gd name="T60" fmla="*/ 1072 w 1216"/>
                <a:gd name="T61" fmla="*/ 739 h 773"/>
                <a:gd name="T62" fmla="*/ 1085 w 1216"/>
                <a:gd name="T63" fmla="*/ 705 h 773"/>
                <a:gd name="T64" fmla="*/ 1019 w 1216"/>
                <a:gd name="T65" fmla="*/ 669 h 773"/>
                <a:gd name="T66" fmla="*/ 887 w 1216"/>
                <a:gd name="T67" fmla="*/ 739 h 773"/>
                <a:gd name="T68" fmla="*/ 847 w 1216"/>
                <a:gd name="T69" fmla="*/ 743 h 773"/>
                <a:gd name="T70" fmla="*/ 830 w 1216"/>
                <a:gd name="T71" fmla="*/ 690 h 773"/>
                <a:gd name="T72" fmla="*/ 785 w 1216"/>
                <a:gd name="T73" fmla="*/ 647 h 773"/>
                <a:gd name="T74" fmla="*/ 692 w 1216"/>
                <a:gd name="T75" fmla="*/ 645 h 773"/>
                <a:gd name="T76" fmla="*/ 257 w 1216"/>
                <a:gd name="T77" fmla="*/ 634 h 773"/>
                <a:gd name="T78" fmla="*/ 213 w 1216"/>
                <a:gd name="T79" fmla="*/ 599 h 773"/>
                <a:gd name="T80" fmla="*/ 181 w 1216"/>
                <a:gd name="T81" fmla="*/ 556 h 773"/>
                <a:gd name="T82" fmla="*/ 159 w 1216"/>
                <a:gd name="T83" fmla="*/ 524 h 773"/>
                <a:gd name="T84" fmla="*/ 108 w 1216"/>
                <a:gd name="T85" fmla="*/ 420 h 773"/>
                <a:gd name="T86" fmla="*/ 22 w 1216"/>
                <a:gd name="T87" fmla="*/ 138 h 773"/>
                <a:gd name="T88" fmla="*/ 85 w 1216"/>
                <a:gd name="T89" fmla="*/ 140 h 773"/>
                <a:gd name="T90" fmla="*/ 138 w 1216"/>
                <a:gd name="T91" fmla="*/ 136 h 773"/>
                <a:gd name="T92" fmla="*/ 178 w 1216"/>
                <a:gd name="T93" fmla="*/ 130 h 773"/>
                <a:gd name="T94" fmla="*/ 230 w 1216"/>
                <a:gd name="T95" fmla="*/ 127 h 773"/>
                <a:gd name="T96" fmla="*/ 278 w 1216"/>
                <a:gd name="T97" fmla="*/ 129 h 773"/>
                <a:gd name="T98" fmla="*/ 336 w 1216"/>
                <a:gd name="T99" fmla="*/ 153 h 773"/>
                <a:gd name="T100" fmla="*/ 423 w 1216"/>
                <a:gd name="T101" fmla="*/ 185 h 773"/>
                <a:gd name="T102" fmla="*/ 471 w 1216"/>
                <a:gd name="T103" fmla="*/ 200 h 773"/>
                <a:gd name="T104" fmla="*/ 503 w 1216"/>
                <a:gd name="T105" fmla="*/ 168 h 773"/>
                <a:gd name="T106" fmla="*/ 510 w 1216"/>
                <a:gd name="T107" fmla="*/ 164 h 773"/>
                <a:gd name="T108" fmla="*/ 607 w 1216"/>
                <a:gd name="T109" fmla="*/ 183 h 773"/>
                <a:gd name="T110" fmla="*/ 639 w 1216"/>
                <a:gd name="T111" fmla="*/ 174 h 773"/>
                <a:gd name="T112" fmla="*/ 664 w 1216"/>
                <a:gd name="T113" fmla="*/ 174 h 773"/>
                <a:gd name="T114" fmla="*/ 643 w 1216"/>
                <a:gd name="T115" fmla="*/ 106 h 773"/>
                <a:gd name="T116" fmla="*/ 654 w 1216"/>
                <a:gd name="T117" fmla="*/ 43 h 773"/>
                <a:gd name="T118" fmla="*/ 696 w 1216"/>
                <a:gd name="T119" fmla="*/ 4 h 773"/>
                <a:gd name="T120" fmla="*/ 686 w 1216"/>
                <a:gd name="T121" fmla="*/ 40 h 773"/>
                <a:gd name="T122" fmla="*/ 686 w 1216"/>
                <a:gd name="T123" fmla="*/ 94 h 7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16" h="773">
                  <a:moveTo>
                    <a:pt x="722" y="142"/>
                  </a:moveTo>
                  <a:lnTo>
                    <a:pt x="722" y="142"/>
                  </a:lnTo>
                  <a:lnTo>
                    <a:pt x="722" y="142"/>
                  </a:lnTo>
                  <a:lnTo>
                    <a:pt x="720" y="142"/>
                  </a:lnTo>
                  <a:lnTo>
                    <a:pt x="718" y="144"/>
                  </a:lnTo>
                  <a:lnTo>
                    <a:pt x="718" y="153"/>
                  </a:lnTo>
                  <a:lnTo>
                    <a:pt x="720" y="163"/>
                  </a:lnTo>
                  <a:lnTo>
                    <a:pt x="722" y="166"/>
                  </a:lnTo>
                  <a:lnTo>
                    <a:pt x="722" y="166"/>
                  </a:lnTo>
                  <a:lnTo>
                    <a:pt x="722" y="166"/>
                  </a:lnTo>
                  <a:lnTo>
                    <a:pt x="722" y="166"/>
                  </a:lnTo>
                  <a:lnTo>
                    <a:pt x="728" y="163"/>
                  </a:lnTo>
                  <a:lnTo>
                    <a:pt x="734" y="159"/>
                  </a:lnTo>
                  <a:lnTo>
                    <a:pt x="734" y="157"/>
                  </a:lnTo>
                  <a:lnTo>
                    <a:pt x="734" y="155"/>
                  </a:lnTo>
                  <a:lnTo>
                    <a:pt x="734" y="155"/>
                  </a:lnTo>
                  <a:lnTo>
                    <a:pt x="734" y="153"/>
                  </a:lnTo>
                  <a:lnTo>
                    <a:pt x="734" y="151"/>
                  </a:lnTo>
                  <a:lnTo>
                    <a:pt x="737" y="147"/>
                  </a:lnTo>
                  <a:lnTo>
                    <a:pt x="737" y="147"/>
                  </a:lnTo>
                  <a:lnTo>
                    <a:pt x="741" y="147"/>
                  </a:lnTo>
                  <a:lnTo>
                    <a:pt x="745" y="149"/>
                  </a:lnTo>
                  <a:lnTo>
                    <a:pt x="752" y="155"/>
                  </a:lnTo>
                  <a:lnTo>
                    <a:pt x="752" y="155"/>
                  </a:lnTo>
                  <a:lnTo>
                    <a:pt x="754" y="157"/>
                  </a:lnTo>
                  <a:lnTo>
                    <a:pt x="756" y="161"/>
                  </a:lnTo>
                  <a:lnTo>
                    <a:pt x="756" y="163"/>
                  </a:lnTo>
                  <a:lnTo>
                    <a:pt x="754" y="166"/>
                  </a:lnTo>
                  <a:lnTo>
                    <a:pt x="752" y="170"/>
                  </a:lnTo>
                  <a:lnTo>
                    <a:pt x="751" y="176"/>
                  </a:lnTo>
                  <a:lnTo>
                    <a:pt x="751" y="176"/>
                  </a:lnTo>
                  <a:lnTo>
                    <a:pt x="751" y="180"/>
                  </a:lnTo>
                  <a:lnTo>
                    <a:pt x="751" y="183"/>
                  </a:lnTo>
                  <a:lnTo>
                    <a:pt x="754" y="189"/>
                  </a:lnTo>
                  <a:lnTo>
                    <a:pt x="754" y="189"/>
                  </a:lnTo>
                  <a:lnTo>
                    <a:pt x="756" y="195"/>
                  </a:lnTo>
                  <a:lnTo>
                    <a:pt x="760" y="199"/>
                  </a:lnTo>
                  <a:lnTo>
                    <a:pt x="768" y="206"/>
                  </a:lnTo>
                  <a:lnTo>
                    <a:pt x="768" y="206"/>
                  </a:lnTo>
                  <a:lnTo>
                    <a:pt x="769" y="202"/>
                  </a:lnTo>
                  <a:lnTo>
                    <a:pt x="771" y="199"/>
                  </a:lnTo>
                  <a:lnTo>
                    <a:pt x="771" y="197"/>
                  </a:lnTo>
                  <a:lnTo>
                    <a:pt x="775" y="195"/>
                  </a:lnTo>
                  <a:lnTo>
                    <a:pt x="775" y="195"/>
                  </a:lnTo>
                  <a:lnTo>
                    <a:pt x="777" y="195"/>
                  </a:lnTo>
                  <a:lnTo>
                    <a:pt x="777" y="195"/>
                  </a:lnTo>
                  <a:lnTo>
                    <a:pt x="777" y="195"/>
                  </a:lnTo>
                  <a:lnTo>
                    <a:pt x="777" y="195"/>
                  </a:lnTo>
                  <a:lnTo>
                    <a:pt x="777" y="195"/>
                  </a:lnTo>
                  <a:lnTo>
                    <a:pt x="777" y="191"/>
                  </a:lnTo>
                  <a:lnTo>
                    <a:pt x="777" y="191"/>
                  </a:lnTo>
                  <a:lnTo>
                    <a:pt x="779" y="193"/>
                  </a:lnTo>
                  <a:lnTo>
                    <a:pt x="779" y="193"/>
                  </a:lnTo>
                  <a:lnTo>
                    <a:pt x="777" y="191"/>
                  </a:lnTo>
                  <a:lnTo>
                    <a:pt x="777" y="191"/>
                  </a:lnTo>
                  <a:lnTo>
                    <a:pt x="775" y="187"/>
                  </a:lnTo>
                  <a:lnTo>
                    <a:pt x="771" y="185"/>
                  </a:lnTo>
                  <a:lnTo>
                    <a:pt x="771" y="183"/>
                  </a:lnTo>
                  <a:lnTo>
                    <a:pt x="771" y="183"/>
                  </a:lnTo>
                  <a:lnTo>
                    <a:pt x="771" y="178"/>
                  </a:lnTo>
                  <a:lnTo>
                    <a:pt x="771" y="176"/>
                  </a:lnTo>
                  <a:lnTo>
                    <a:pt x="771" y="172"/>
                  </a:lnTo>
                  <a:lnTo>
                    <a:pt x="771" y="172"/>
                  </a:lnTo>
                  <a:lnTo>
                    <a:pt x="775" y="172"/>
                  </a:lnTo>
                  <a:lnTo>
                    <a:pt x="775" y="172"/>
                  </a:lnTo>
                  <a:lnTo>
                    <a:pt x="775" y="172"/>
                  </a:lnTo>
                  <a:lnTo>
                    <a:pt x="775" y="172"/>
                  </a:lnTo>
                  <a:lnTo>
                    <a:pt x="779" y="172"/>
                  </a:lnTo>
                  <a:lnTo>
                    <a:pt x="779" y="172"/>
                  </a:lnTo>
                  <a:lnTo>
                    <a:pt x="779" y="172"/>
                  </a:lnTo>
                  <a:lnTo>
                    <a:pt x="779" y="172"/>
                  </a:lnTo>
                  <a:lnTo>
                    <a:pt x="777" y="176"/>
                  </a:lnTo>
                  <a:lnTo>
                    <a:pt x="779" y="178"/>
                  </a:lnTo>
                  <a:lnTo>
                    <a:pt x="781" y="180"/>
                  </a:lnTo>
                  <a:lnTo>
                    <a:pt x="781" y="180"/>
                  </a:lnTo>
                  <a:lnTo>
                    <a:pt x="783" y="180"/>
                  </a:lnTo>
                  <a:lnTo>
                    <a:pt x="786" y="178"/>
                  </a:lnTo>
                  <a:lnTo>
                    <a:pt x="786" y="174"/>
                  </a:lnTo>
                  <a:lnTo>
                    <a:pt x="788" y="168"/>
                  </a:lnTo>
                  <a:lnTo>
                    <a:pt x="788" y="164"/>
                  </a:lnTo>
                  <a:lnTo>
                    <a:pt x="788" y="164"/>
                  </a:lnTo>
                  <a:lnTo>
                    <a:pt x="794" y="157"/>
                  </a:lnTo>
                  <a:lnTo>
                    <a:pt x="798" y="151"/>
                  </a:lnTo>
                  <a:lnTo>
                    <a:pt x="798" y="147"/>
                  </a:lnTo>
                  <a:lnTo>
                    <a:pt x="798" y="147"/>
                  </a:lnTo>
                  <a:lnTo>
                    <a:pt x="794" y="147"/>
                  </a:lnTo>
                  <a:lnTo>
                    <a:pt x="792" y="146"/>
                  </a:lnTo>
                  <a:lnTo>
                    <a:pt x="792" y="144"/>
                  </a:lnTo>
                  <a:lnTo>
                    <a:pt x="792" y="142"/>
                  </a:lnTo>
                  <a:lnTo>
                    <a:pt x="792" y="134"/>
                  </a:lnTo>
                  <a:lnTo>
                    <a:pt x="794" y="130"/>
                  </a:lnTo>
                  <a:lnTo>
                    <a:pt x="794" y="130"/>
                  </a:lnTo>
                  <a:lnTo>
                    <a:pt x="811" y="130"/>
                  </a:lnTo>
                  <a:lnTo>
                    <a:pt x="811" y="130"/>
                  </a:lnTo>
                  <a:lnTo>
                    <a:pt x="821" y="130"/>
                  </a:lnTo>
                  <a:lnTo>
                    <a:pt x="826" y="130"/>
                  </a:lnTo>
                  <a:lnTo>
                    <a:pt x="830" y="132"/>
                  </a:lnTo>
                  <a:lnTo>
                    <a:pt x="830" y="132"/>
                  </a:lnTo>
                  <a:lnTo>
                    <a:pt x="830" y="134"/>
                  </a:lnTo>
                  <a:lnTo>
                    <a:pt x="832" y="136"/>
                  </a:lnTo>
                  <a:lnTo>
                    <a:pt x="834" y="140"/>
                  </a:lnTo>
                  <a:lnTo>
                    <a:pt x="834" y="140"/>
                  </a:lnTo>
                  <a:lnTo>
                    <a:pt x="834" y="142"/>
                  </a:lnTo>
                  <a:lnTo>
                    <a:pt x="836" y="144"/>
                  </a:lnTo>
                  <a:lnTo>
                    <a:pt x="841" y="144"/>
                  </a:lnTo>
                  <a:lnTo>
                    <a:pt x="841" y="144"/>
                  </a:lnTo>
                  <a:lnTo>
                    <a:pt x="845" y="146"/>
                  </a:lnTo>
                  <a:lnTo>
                    <a:pt x="849" y="149"/>
                  </a:lnTo>
                  <a:lnTo>
                    <a:pt x="849" y="149"/>
                  </a:lnTo>
                  <a:lnTo>
                    <a:pt x="849" y="151"/>
                  </a:lnTo>
                  <a:lnTo>
                    <a:pt x="849" y="153"/>
                  </a:lnTo>
                  <a:lnTo>
                    <a:pt x="845" y="155"/>
                  </a:lnTo>
                  <a:lnTo>
                    <a:pt x="845" y="155"/>
                  </a:lnTo>
                  <a:lnTo>
                    <a:pt x="849" y="157"/>
                  </a:lnTo>
                  <a:lnTo>
                    <a:pt x="851" y="159"/>
                  </a:lnTo>
                  <a:lnTo>
                    <a:pt x="851" y="163"/>
                  </a:lnTo>
                  <a:lnTo>
                    <a:pt x="849" y="166"/>
                  </a:lnTo>
                  <a:lnTo>
                    <a:pt x="849" y="166"/>
                  </a:lnTo>
                  <a:lnTo>
                    <a:pt x="845" y="166"/>
                  </a:lnTo>
                  <a:lnTo>
                    <a:pt x="841" y="166"/>
                  </a:lnTo>
                  <a:lnTo>
                    <a:pt x="834" y="166"/>
                  </a:lnTo>
                  <a:lnTo>
                    <a:pt x="834" y="166"/>
                  </a:lnTo>
                  <a:lnTo>
                    <a:pt x="838" y="170"/>
                  </a:lnTo>
                  <a:lnTo>
                    <a:pt x="838" y="174"/>
                  </a:lnTo>
                  <a:lnTo>
                    <a:pt x="838" y="178"/>
                  </a:lnTo>
                  <a:lnTo>
                    <a:pt x="839" y="180"/>
                  </a:lnTo>
                  <a:lnTo>
                    <a:pt x="839" y="180"/>
                  </a:lnTo>
                  <a:lnTo>
                    <a:pt x="843" y="185"/>
                  </a:lnTo>
                  <a:lnTo>
                    <a:pt x="847" y="191"/>
                  </a:lnTo>
                  <a:lnTo>
                    <a:pt x="847" y="191"/>
                  </a:lnTo>
                  <a:lnTo>
                    <a:pt x="849" y="197"/>
                  </a:lnTo>
                  <a:lnTo>
                    <a:pt x="847" y="202"/>
                  </a:lnTo>
                  <a:lnTo>
                    <a:pt x="845" y="208"/>
                  </a:lnTo>
                  <a:lnTo>
                    <a:pt x="841" y="212"/>
                  </a:lnTo>
                  <a:lnTo>
                    <a:pt x="838" y="216"/>
                  </a:lnTo>
                  <a:lnTo>
                    <a:pt x="834" y="219"/>
                  </a:lnTo>
                  <a:lnTo>
                    <a:pt x="830" y="221"/>
                  </a:lnTo>
                  <a:lnTo>
                    <a:pt x="824" y="221"/>
                  </a:lnTo>
                  <a:lnTo>
                    <a:pt x="824" y="221"/>
                  </a:lnTo>
                  <a:lnTo>
                    <a:pt x="822" y="221"/>
                  </a:lnTo>
                  <a:lnTo>
                    <a:pt x="819" y="219"/>
                  </a:lnTo>
                  <a:lnTo>
                    <a:pt x="815" y="216"/>
                  </a:lnTo>
                  <a:lnTo>
                    <a:pt x="811" y="210"/>
                  </a:lnTo>
                  <a:lnTo>
                    <a:pt x="807" y="208"/>
                  </a:lnTo>
                  <a:lnTo>
                    <a:pt x="807" y="208"/>
                  </a:lnTo>
                  <a:lnTo>
                    <a:pt x="807" y="208"/>
                  </a:lnTo>
                  <a:lnTo>
                    <a:pt x="807" y="212"/>
                  </a:lnTo>
                  <a:lnTo>
                    <a:pt x="807" y="216"/>
                  </a:lnTo>
                  <a:lnTo>
                    <a:pt x="811" y="219"/>
                  </a:lnTo>
                  <a:lnTo>
                    <a:pt x="811" y="223"/>
                  </a:lnTo>
                  <a:lnTo>
                    <a:pt x="811" y="223"/>
                  </a:lnTo>
                  <a:lnTo>
                    <a:pt x="813" y="225"/>
                  </a:lnTo>
                  <a:lnTo>
                    <a:pt x="813" y="225"/>
                  </a:lnTo>
                  <a:lnTo>
                    <a:pt x="813" y="227"/>
                  </a:lnTo>
                  <a:lnTo>
                    <a:pt x="813" y="229"/>
                  </a:lnTo>
                  <a:lnTo>
                    <a:pt x="811" y="229"/>
                  </a:lnTo>
                  <a:lnTo>
                    <a:pt x="807" y="231"/>
                  </a:lnTo>
                  <a:lnTo>
                    <a:pt x="807" y="231"/>
                  </a:lnTo>
                  <a:lnTo>
                    <a:pt x="804" y="229"/>
                  </a:lnTo>
                  <a:lnTo>
                    <a:pt x="802" y="227"/>
                  </a:lnTo>
                  <a:lnTo>
                    <a:pt x="796" y="223"/>
                  </a:lnTo>
                  <a:lnTo>
                    <a:pt x="796" y="223"/>
                  </a:lnTo>
                  <a:lnTo>
                    <a:pt x="790" y="221"/>
                  </a:lnTo>
                  <a:lnTo>
                    <a:pt x="785" y="217"/>
                  </a:lnTo>
                  <a:lnTo>
                    <a:pt x="781" y="217"/>
                  </a:lnTo>
                  <a:lnTo>
                    <a:pt x="779" y="217"/>
                  </a:lnTo>
                  <a:lnTo>
                    <a:pt x="777" y="219"/>
                  </a:lnTo>
                  <a:lnTo>
                    <a:pt x="777" y="223"/>
                  </a:lnTo>
                  <a:lnTo>
                    <a:pt x="777" y="223"/>
                  </a:lnTo>
                  <a:lnTo>
                    <a:pt x="781" y="229"/>
                  </a:lnTo>
                  <a:lnTo>
                    <a:pt x="781" y="229"/>
                  </a:lnTo>
                  <a:lnTo>
                    <a:pt x="781" y="231"/>
                  </a:lnTo>
                  <a:lnTo>
                    <a:pt x="781" y="234"/>
                  </a:lnTo>
                  <a:lnTo>
                    <a:pt x="777" y="238"/>
                  </a:lnTo>
                  <a:lnTo>
                    <a:pt x="777" y="238"/>
                  </a:lnTo>
                  <a:lnTo>
                    <a:pt x="775" y="242"/>
                  </a:lnTo>
                  <a:lnTo>
                    <a:pt x="771" y="246"/>
                  </a:lnTo>
                  <a:lnTo>
                    <a:pt x="768" y="250"/>
                  </a:lnTo>
                  <a:lnTo>
                    <a:pt x="764" y="250"/>
                  </a:lnTo>
                  <a:lnTo>
                    <a:pt x="760" y="250"/>
                  </a:lnTo>
                  <a:lnTo>
                    <a:pt x="760" y="250"/>
                  </a:lnTo>
                  <a:lnTo>
                    <a:pt x="756" y="248"/>
                  </a:lnTo>
                  <a:lnTo>
                    <a:pt x="751" y="246"/>
                  </a:lnTo>
                  <a:lnTo>
                    <a:pt x="745" y="242"/>
                  </a:lnTo>
                  <a:lnTo>
                    <a:pt x="739" y="240"/>
                  </a:lnTo>
                  <a:lnTo>
                    <a:pt x="739" y="240"/>
                  </a:lnTo>
                  <a:lnTo>
                    <a:pt x="735" y="238"/>
                  </a:lnTo>
                  <a:lnTo>
                    <a:pt x="734" y="238"/>
                  </a:lnTo>
                  <a:lnTo>
                    <a:pt x="734" y="240"/>
                  </a:lnTo>
                  <a:lnTo>
                    <a:pt x="734" y="240"/>
                  </a:lnTo>
                  <a:lnTo>
                    <a:pt x="734" y="242"/>
                  </a:lnTo>
                  <a:lnTo>
                    <a:pt x="735" y="246"/>
                  </a:lnTo>
                  <a:lnTo>
                    <a:pt x="739" y="250"/>
                  </a:lnTo>
                  <a:lnTo>
                    <a:pt x="739" y="250"/>
                  </a:lnTo>
                  <a:lnTo>
                    <a:pt x="752" y="251"/>
                  </a:lnTo>
                  <a:lnTo>
                    <a:pt x="768" y="255"/>
                  </a:lnTo>
                  <a:lnTo>
                    <a:pt x="768" y="255"/>
                  </a:lnTo>
                  <a:lnTo>
                    <a:pt x="768" y="255"/>
                  </a:lnTo>
                  <a:lnTo>
                    <a:pt x="768" y="255"/>
                  </a:lnTo>
                  <a:lnTo>
                    <a:pt x="768" y="259"/>
                  </a:lnTo>
                  <a:lnTo>
                    <a:pt x="768" y="261"/>
                  </a:lnTo>
                  <a:lnTo>
                    <a:pt x="764" y="265"/>
                  </a:lnTo>
                  <a:lnTo>
                    <a:pt x="764" y="265"/>
                  </a:lnTo>
                  <a:lnTo>
                    <a:pt x="758" y="276"/>
                  </a:lnTo>
                  <a:lnTo>
                    <a:pt x="758" y="276"/>
                  </a:lnTo>
                  <a:lnTo>
                    <a:pt x="754" y="280"/>
                  </a:lnTo>
                  <a:lnTo>
                    <a:pt x="752" y="284"/>
                  </a:lnTo>
                  <a:lnTo>
                    <a:pt x="749" y="287"/>
                  </a:lnTo>
                  <a:lnTo>
                    <a:pt x="745" y="289"/>
                  </a:lnTo>
                  <a:lnTo>
                    <a:pt x="745" y="289"/>
                  </a:lnTo>
                  <a:lnTo>
                    <a:pt x="745" y="289"/>
                  </a:lnTo>
                  <a:lnTo>
                    <a:pt x="739" y="287"/>
                  </a:lnTo>
                  <a:lnTo>
                    <a:pt x="737" y="287"/>
                  </a:lnTo>
                  <a:lnTo>
                    <a:pt x="734" y="289"/>
                  </a:lnTo>
                  <a:lnTo>
                    <a:pt x="734" y="289"/>
                  </a:lnTo>
                  <a:lnTo>
                    <a:pt x="730" y="293"/>
                  </a:lnTo>
                  <a:lnTo>
                    <a:pt x="728" y="295"/>
                  </a:lnTo>
                  <a:lnTo>
                    <a:pt x="726" y="297"/>
                  </a:lnTo>
                  <a:lnTo>
                    <a:pt x="726" y="297"/>
                  </a:lnTo>
                  <a:lnTo>
                    <a:pt x="722" y="297"/>
                  </a:lnTo>
                  <a:lnTo>
                    <a:pt x="717" y="295"/>
                  </a:lnTo>
                  <a:lnTo>
                    <a:pt x="711" y="295"/>
                  </a:lnTo>
                  <a:lnTo>
                    <a:pt x="707" y="295"/>
                  </a:lnTo>
                  <a:lnTo>
                    <a:pt x="707" y="295"/>
                  </a:lnTo>
                  <a:lnTo>
                    <a:pt x="709" y="299"/>
                  </a:lnTo>
                  <a:lnTo>
                    <a:pt x="709" y="299"/>
                  </a:lnTo>
                  <a:lnTo>
                    <a:pt x="713" y="299"/>
                  </a:lnTo>
                  <a:lnTo>
                    <a:pt x="718" y="301"/>
                  </a:lnTo>
                  <a:lnTo>
                    <a:pt x="718" y="303"/>
                  </a:lnTo>
                  <a:lnTo>
                    <a:pt x="720" y="308"/>
                  </a:lnTo>
                  <a:lnTo>
                    <a:pt x="720" y="308"/>
                  </a:lnTo>
                  <a:lnTo>
                    <a:pt x="718" y="312"/>
                  </a:lnTo>
                  <a:lnTo>
                    <a:pt x="718" y="314"/>
                  </a:lnTo>
                  <a:lnTo>
                    <a:pt x="715" y="314"/>
                  </a:lnTo>
                  <a:lnTo>
                    <a:pt x="711" y="316"/>
                  </a:lnTo>
                  <a:lnTo>
                    <a:pt x="711" y="316"/>
                  </a:lnTo>
                  <a:lnTo>
                    <a:pt x="703" y="316"/>
                  </a:lnTo>
                  <a:lnTo>
                    <a:pt x="699" y="318"/>
                  </a:lnTo>
                  <a:lnTo>
                    <a:pt x="698" y="320"/>
                  </a:lnTo>
                  <a:lnTo>
                    <a:pt x="698" y="320"/>
                  </a:lnTo>
                  <a:lnTo>
                    <a:pt x="696" y="321"/>
                  </a:lnTo>
                  <a:lnTo>
                    <a:pt x="696" y="325"/>
                  </a:lnTo>
                  <a:lnTo>
                    <a:pt x="694" y="327"/>
                  </a:lnTo>
                  <a:lnTo>
                    <a:pt x="692" y="331"/>
                  </a:lnTo>
                  <a:lnTo>
                    <a:pt x="692" y="331"/>
                  </a:lnTo>
                  <a:lnTo>
                    <a:pt x="686" y="335"/>
                  </a:lnTo>
                  <a:lnTo>
                    <a:pt x="682" y="340"/>
                  </a:lnTo>
                  <a:lnTo>
                    <a:pt x="675" y="352"/>
                  </a:lnTo>
                  <a:lnTo>
                    <a:pt x="675" y="352"/>
                  </a:lnTo>
                  <a:lnTo>
                    <a:pt x="671" y="355"/>
                  </a:lnTo>
                  <a:lnTo>
                    <a:pt x="667" y="361"/>
                  </a:lnTo>
                  <a:lnTo>
                    <a:pt x="667" y="361"/>
                  </a:lnTo>
                  <a:lnTo>
                    <a:pt x="667" y="365"/>
                  </a:lnTo>
                  <a:lnTo>
                    <a:pt x="667" y="369"/>
                  </a:lnTo>
                  <a:lnTo>
                    <a:pt x="667" y="373"/>
                  </a:lnTo>
                  <a:lnTo>
                    <a:pt x="665" y="376"/>
                  </a:lnTo>
                  <a:lnTo>
                    <a:pt x="665" y="376"/>
                  </a:lnTo>
                  <a:lnTo>
                    <a:pt x="669" y="369"/>
                  </a:lnTo>
                  <a:lnTo>
                    <a:pt x="669" y="369"/>
                  </a:lnTo>
                  <a:lnTo>
                    <a:pt x="665" y="373"/>
                  </a:lnTo>
                  <a:lnTo>
                    <a:pt x="662" y="378"/>
                  </a:lnTo>
                  <a:lnTo>
                    <a:pt x="660" y="386"/>
                  </a:lnTo>
                  <a:lnTo>
                    <a:pt x="660" y="390"/>
                  </a:lnTo>
                  <a:lnTo>
                    <a:pt x="660" y="393"/>
                  </a:lnTo>
                  <a:lnTo>
                    <a:pt x="660" y="393"/>
                  </a:lnTo>
                  <a:lnTo>
                    <a:pt x="660" y="403"/>
                  </a:lnTo>
                  <a:lnTo>
                    <a:pt x="662" y="407"/>
                  </a:lnTo>
                  <a:lnTo>
                    <a:pt x="662" y="410"/>
                  </a:lnTo>
                  <a:lnTo>
                    <a:pt x="662" y="410"/>
                  </a:lnTo>
                  <a:lnTo>
                    <a:pt x="664" y="412"/>
                  </a:lnTo>
                  <a:lnTo>
                    <a:pt x="665" y="414"/>
                  </a:lnTo>
                  <a:lnTo>
                    <a:pt x="669" y="414"/>
                  </a:lnTo>
                  <a:lnTo>
                    <a:pt x="675" y="414"/>
                  </a:lnTo>
                  <a:lnTo>
                    <a:pt x="679" y="414"/>
                  </a:lnTo>
                  <a:lnTo>
                    <a:pt x="679" y="414"/>
                  </a:lnTo>
                  <a:lnTo>
                    <a:pt x="681" y="418"/>
                  </a:lnTo>
                  <a:lnTo>
                    <a:pt x="684" y="420"/>
                  </a:lnTo>
                  <a:lnTo>
                    <a:pt x="686" y="422"/>
                  </a:lnTo>
                  <a:lnTo>
                    <a:pt x="688" y="427"/>
                  </a:lnTo>
                  <a:lnTo>
                    <a:pt x="688" y="427"/>
                  </a:lnTo>
                  <a:lnTo>
                    <a:pt x="692" y="435"/>
                  </a:lnTo>
                  <a:lnTo>
                    <a:pt x="692" y="444"/>
                  </a:lnTo>
                  <a:lnTo>
                    <a:pt x="692" y="444"/>
                  </a:lnTo>
                  <a:lnTo>
                    <a:pt x="694" y="452"/>
                  </a:lnTo>
                  <a:lnTo>
                    <a:pt x="696" y="456"/>
                  </a:lnTo>
                  <a:lnTo>
                    <a:pt x="696" y="460"/>
                  </a:lnTo>
                  <a:lnTo>
                    <a:pt x="698" y="460"/>
                  </a:lnTo>
                  <a:lnTo>
                    <a:pt x="698" y="460"/>
                  </a:lnTo>
                  <a:lnTo>
                    <a:pt x="699" y="460"/>
                  </a:lnTo>
                  <a:lnTo>
                    <a:pt x="701" y="460"/>
                  </a:lnTo>
                  <a:lnTo>
                    <a:pt x="707" y="458"/>
                  </a:lnTo>
                  <a:lnTo>
                    <a:pt x="713" y="454"/>
                  </a:lnTo>
                  <a:lnTo>
                    <a:pt x="717" y="452"/>
                  </a:lnTo>
                  <a:lnTo>
                    <a:pt x="717" y="452"/>
                  </a:lnTo>
                  <a:lnTo>
                    <a:pt x="718" y="452"/>
                  </a:lnTo>
                  <a:lnTo>
                    <a:pt x="722" y="454"/>
                  </a:lnTo>
                  <a:lnTo>
                    <a:pt x="732" y="458"/>
                  </a:lnTo>
                  <a:lnTo>
                    <a:pt x="732" y="458"/>
                  </a:lnTo>
                  <a:lnTo>
                    <a:pt x="739" y="460"/>
                  </a:lnTo>
                  <a:lnTo>
                    <a:pt x="749" y="465"/>
                  </a:lnTo>
                  <a:lnTo>
                    <a:pt x="749" y="465"/>
                  </a:lnTo>
                  <a:lnTo>
                    <a:pt x="751" y="465"/>
                  </a:lnTo>
                  <a:lnTo>
                    <a:pt x="752" y="469"/>
                  </a:lnTo>
                  <a:lnTo>
                    <a:pt x="758" y="473"/>
                  </a:lnTo>
                  <a:lnTo>
                    <a:pt x="758" y="473"/>
                  </a:lnTo>
                  <a:lnTo>
                    <a:pt x="760" y="477"/>
                  </a:lnTo>
                  <a:lnTo>
                    <a:pt x="764" y="480"/>
                  </a:lnTo>
                  <a:lnTo>
                    <a:pt x="771" y="482"/>
                  </a:lnTo>
                  <a:lnTo>
                    <a:pt x="781" y="486"/>
                  </a:lnTo>
                  <a:lnTo>
                    <a:pt x="788" y="490"/>
                  </a:lnTo>
                  <a:lnTo>
                    <a:pt x="788" y="490"/>
                  </a:lnTo>
                  <a:lnTo>
                    <a:pt x="794" y="494"/>
                  </a:lnTo>
                  <a:lnTo>
                    <a:pt x="796" y="497"/>
                  </a:lnTo>
                  <a:lnTo>
                    <a:pt x="798" y="499"/>
                  </a:lnTo>
                  <a:lnTo>
                    <a:pt x="798" y="499"/>
                  </a:lnTo>
                  <a:lnTo>
                    <a:pt x="824" y="503"/>
                  </a:lnTo>
                  <a:lnTo>
                    <a:pt x="824" y="503"/>
                  </a:lnTo>
                  <a:lnTo>
                    <a:pt x="828" y="503"/>
                  </a:lnTo>
                  <a:lnTo>
                    <a:pt x="830" y="503"/>
                  </a:lnTo>
                  <a:lnTo>
                    <a:pt x="834" y="501"/>
                  </a:lnTo>
                  <a:lnTo>
                    <a:pt x="836" y="503"/>
                  </a:lnTo>
                  <a:lnTo>
                    <a:pt x="836" y="503"/>
                  </a:lnTo>
                  <a:lnTo>
                    <a:pt x="838" y="503"/>
                  </a:lnTo>
                  <a:lnTo>
                    <a:pt x="838" y="507"/>
                  </a:lnTo>
                  <a:lnTo>
                    <a:pt x="838" y="514"/>
                  </a:lnTo>
                  <a:lnTo>
                    <a:pt x="838" y="524"/>
                  </a:lnTo>
                  <a:lnTo>
                    <a:pt x="838" y="524"/>
                  </a:lnTo>
                  <a:lnTo>
                    <a:pt x="838" y="533"/>
                  </a:lnTo>
                  <a:lnTo>
                    <a:pt x="836" y="545"/>
                  </a:lnTo>
                  <a:lnTo>
                    <a:pt x="836" y="548"/>
                  </a:lnTo>
                  <a:lnTo>
                    <a:pt x="838" y="552"/>
                  </a:lnTo>
                  <a:lnTo>
                    <a:pt x="839" y="556"/>
                  </a:lnTo>
                  <a:lnTo>
                    <a:pt x="841" y="558"/>
                  </a:lnTo>
                  <a:lnTo>
                    <a:pt x="841" y="558"/>
                  </a:lnTo>
                  <a:lnTo>
                    <a:pt x="841" y="562"/>
                  </a:lnTo>
                  <a:lnTo>
                    <a:pt x="843" y="564"/>
                  </a:lnTo>
                  <a:lnTo>
                    <a:pt x="845" y="565"/>
                  </a:lnTo>
                  <a:lnTo>
                    <a:pt x="847" y="565"/>
                  </a:lnTo>
                  <a:lnTo>
                    <a:pt x="847" y="565"/>
                  </a:lnTo>
                  <a:lnTo>
                    <a:pt x="847" y="565"/>
                  </a:lnTo>
                  <a:lnTo>
                    <a:pt x="847" y="564"/>
                  </a:lnTo>
                  <a:lnTo>
                    <a:pt x="847" y="564"/>
                  </a:lnTo>
                  <a:lnTo>
                    <a:pt x="851" y="564"/>
                  </a:lnTo>
                  <a:lnTo>
                    <a:pt x="855" y="565"/>
                  </a:lnTo>
                  <a:lnTo>
                    <a:pt x="855" y="565"/>
                  </a:lnTo>
                  <a:lnTo>
                    <a:pt x="855" y="573"/>
                  </a:lnTo>
                  <a:lnTo>
                    <a:pt x="855" y="573"/>
                  </a:lnTo>
                  <a:lnTo>
                    <a:pt x="855" y="573"/>
                  </a:lnTo>
                  <a:lnTo>
                    <a:pt x="856" y="573"/>
                  </a:lnTo>
                  <a:lnTo>
                    <a:pt x="856" y="573"/>
                  </a:lnTo>
                  <a:lnTo>
                    <a:pt x="855" y="577"/>
                  </a:lnTo>
                  <a:lnTo>
                    <a:pt x="855" y="577"/>
                  </a:lnTo>
                  <a:lnTo>
                    <a:pt x="858" y="581"/>
                  </a:lnTo>
                  <a:lnTo>
                    <a:pt x="860" y="586"/>
                  </a:lnTo>
                  <a:lnTo>
                    <a:pt x="860" y="586"/>
                  </a:lnTo>
                  <a:lnTo>
                    <a:pt x="860" y="586"/>
                  </a:lnTo>
                  <a:lnTo>
                    <a:pt x="860" y="586"/>
                  </a:lnTo>
                  <a:lnTo>
                    <a:pt x="866" y="586"/>
                  </a:lnTo>
                  <a:lnTo>
                    <a:pt x="868" y="586"/>
                  </a:lnTo>
                  <a:lnTo>
                    <a:pt x="872" y="586"/>
                  </a:lnTo>
                  <a:lnTo>
                    <a:pt x="872" y="586"/>
                  </a:lnTo>
                  <a:lnTo>
                    <a:pt x="872" y="590"/>
                  </a:lnTo>
                  <a:lnTo>
                    <a:pt x="872" y="590"/>
                  </a:lnTo>
                  <a:lnTo>
                    <a:pt x="872" y="590"/>
                  </a:lnTo>
                  <a:lnTo>
                    <a:pt x="872" y="590"/>
                  </a:lnTo>
                  <a:lnTo>
                    <a:pt x="875" y="588"/>
                  </a:lnTo>
                  <a:lnTo>
                    <a:pt x="877" y="586"/>
                  </a:lnTo>
                  <a:lnTo>
                    <a:pt x="883" y="588"/>
                  </a:lnTo>
                  <a:lnTo>
                    <a:pt x="883" y="588"/>
                  </a:lnTo>
                  <a:lnTo>
                    <a:pt x="883" y="586"/>
                  </a:lnTo>
                  <a:lnTo>
                    <a:pt x="885" y="584"/>
                  </a:lnTo>
                  <a:lnTo>
                    <a:pt x="887" y="584"/>
                  </a:lnTo>
                  <a:lnTo>
                    <a:pt x="889" y="584"/>
                  </a:lnTo>
                  <a:lnTo>
                    <a:pt x="889" y="584"/>
                  </a:lnTo>
                  <a:lnTo>
                    <a:pt x="887" y="579"/>
                  </a:lnTo>
                  <a:lnTo>
                    <a:pt x="887" y="575"/>
                  </a:lnTo>
                  <a:lnTo>
                    <a:pt x="887" y="573"/>
                  </a:lnTo>
                  <a:lnTo>
                    <a:pt x="887" y="573"/>
                  </a:lnTo>
                  <a:lnTo>
                    <a:pt x="891" y="569"/>
                  </a:lnTo>
                  <a:lnTo>
                    <a:pt x="892" y="569"/>
                  </a:lnTo>
                  <a:lnTo>
                    <a:pt x="892" y="565"/>
                  </a:lnTo>
                  <a:lnTo>
                    <a:pt x="892" y="564"/>
                  </a:lnTo>
                  <a:lnTo>
                    <a:pt x="892" y="564"/>
                  </a:lnTo>
                  <a:lnTo>
                    <a:pt x="891" y="564"/>
                  </a:lnTo>
                  <a:lnTo>
                    <a:pt x="891" y="564"/>
                  </a:lnTo>
                  <a:lnTo>
                    <a:pt x="892" y="564"/>
                  </a:lnTo>
                  <a:lnTo>
                    <a:pt x="892" y="564"/>
                  </a:lnTo>
                  <a:lnTo>
                    <a:pt x="894" y="560"/>
                  </a:lnTo>
                  <a:lnTo>
                    <a:pt x="894" y="560"/>
                  </a:lnTo>
                  <a:lnTo>
                    <a:pt x="894" y="560"/>
                  </a:lnTo>
                  <a:lnTo>
                    <a:pt x="892" y="560"/>
                  </a:lnTo>
                  <a:lnTo>
                    <a:pt x="892" y="560"/>
                  </a:lnTo>
                  <a:lnTo>
                    <a:pt x="894" y="560"/>
                  </a:lnTo>
                  <a:lnTo>
                    <a:pt x="894" y="560"/>
                  </a:lnTo>
                  <a:lnTo>
                    <a:pt x="892" y="560"/>
                  </a:lnTo>
                  <a:lnTo>
                    <a:pt x="891" y="558"/>
                  </a:lnTo>
                  <a:lnTo>
                    <a:pt x="887" y="552"/>
                  </a:lnTo>
                  <a:lnTo>
                    <a:pt x="883" y="539"/>
                  </a:lnTo>
                  <a:lnTo>
                    <a:pt x="883" y="539"/>
                  </a:lnTo>
                  <a:lnTo>
                    <a:pt x="881" y="531"/>
                  </a:lnTo>
                  <a:lnTo>
                    <a:pt x="879" y="528"/>
                  </a:lnTo>
                  <a:lnTo>
                    <a:pt x="879" y="528"/>
                  </a:lnTo>
                  <a:lnTo>
                    <a:pt x="877" y="524"/>
                  </a:lnTo>
                  <a:lnTo>
                    <a:pt x="875" y="518"/>
                  </a:lnTo>
                  <a:lnTo>
                    <a:pt x="875" y="518"/>
                  </a:lnTo>
                  <a:lnTo>
                    <a:pt x="873" y="514"/>
                  </a:lnTo>
                  <a:lnTo>
                    <a:pt x="872" y="511"/>
                  </a:lnTo>
                  <a:lnTo>
                    <a:pt x="872" y="507"/>
                  </a:lnTo>
                  <a:lnTo>
                    <a:pt x="872" y="505"/>
                  </a:lnTo>
                  <a:lnTo>
                    <a:pt x="872" y="505"/>
                  </a:lnTo>
                  <a:lnTo>
                    <a:pt x="887" y="501"/>
                  </a:lnTo>
                  <a:lnTo>
                    <a:pt x="894" y="497"/>
                  </a:lnTo>
                  <a:lnTo>
                    <a:pt x="902" y="494"/>
                  </a:lnTo>
                  <a:lnTo>
                    <a:pt x="909" y="490"/>
                  </a:lnTo>
                  <a:lnTo>
                    <a:pt x="915" y="482"/>
                  </a:lnTo>
                  <a:lnTo>
                    <a:pt x="919" y="477"/>
                  </a:lnTo>
                  <a:lnTo>
                    <a:pt x="921" y="473"/>
                  </a:lnTo>
                  <a:lnTo>
                    <a:pt x="923" y="469"/>
                  </a:lnTo>
                  <a:lnTo>
                    <a:pt x="923" y="469"/>
                  </a:lnTo>
                  <a:lnTo>
                    <a:pt x="923" y="460"/>
                  </a:lnTo>
                  <a:lnTo>
                    <a:pt x="921" y="450"/>
                  </a:lnTo>
                  <a:lnTo>
                    <a:pt x="917" y="441"/>
                  </a:lnTo>
                  <a:lnTo>
                    <a:pt x="913" y="433"/>
                  </a:lnTo>
                  <a:lnTo>
                    <a:pt x="913" y="433"/>
                  </a:lnTo>
                  <a:lnTo>
                    <a:pt x="909" y="431"/>
                  </a:lnTo>
                  <a:lnTo>
                    <a:pt x="906" y="427"/>
                  </a:lnTo>
                  <a:lnTo>
                    <a:pt x="902" y="425"/>
                  </a:lnTo>
                  <a:lnTo>
                    <a:pt x="898" y="422"/>
                  </a:lnTo>
                  <a:lnTo>
                    <a:pt x="898" y="422"/>
                  </a:lnTo>
                  <a:lnTo>
                    <a:pt x="894" y="420"/>
                  </a:lnTo>
                  <a:lnTo>
                    <a:pt x="894" y="418"/>
                  </a:lnTo>
                  <a:lnTo>
                    <a:pt x="894" y="414"/>
                  </a:lnTo>
                  <a:lnTo>
                    <a:pt x="894" y="410"/>
                  </a:lnTo>
                  <a:lnTo>
                    <a:pt x="894" y="410"/>
                  </a:lnTo>
                  <a:lnTo>
                    <a:pt x="898" y="407"/>
                  </a:lnTo>
                  <a:lnTo>
                    <a:pt x="898" y="405"/>
                  </a:lnTo>
                  <a:lnTo>
                    <a:pt x="898" y="405"/>
                  </a:lnTo>
                  <a:lnTo>
                    <a:pt x="900" y="401"/>
                  </a:lnTo>
                  <a:lnTo>
                    <a:pt x="902" y="397"/>
                  </a:lnTo>
                  <a:lnTo>
                    <a:pt x="902" y="397"/>
                  </a:lnTo>
                  <a:lnTo>
                    <a:pt x="902" y="397"/>
                  </a:lnTo>
                  <a:lnTo>
                    <a:pt x="904" y="395"/>
                  </a:lnTo>
                  <a:lnTo>
                    <a:pt x="906" y="395"/>
                  </a:lnTo>
                  <a:lnTo>
                    <a:pt x="906" y="393"/>
                  </a:lnTo>
                  <a:lnTo>
                    <a:pt x="906" y="393"/>
                  </a:lnTo>
                  <a:lnTo>
                    <a:pt x="906" y="390"/>
                  </a:lnTo>
                  <a:lnTo>
                    <a:pt x="906" y="384"/>
                  </a:lnTo>
                  <a:lnTo>
                    <a:pt x="906" y="373"/>
                  </a:lnTo>
                  <a:lnTo>
                    <a:pt x="906" y="373"/>
                  </a:lnTo>
                  <a:lnTo>
                    <a:pt x="904" y="369"/>
                  </a:lnTo>
                  <a:lnTo>
                    <a:pt x="902" y="365"/>
                  </a:lnTo>
                  <a:lnTo>
                    <a:pt x="900" y="361"/>
                  </a:lnTo>
                  <a:lnTo>
                    <a:pt x="900" y="357"/>
                  </a:lnTo>
                  <a:lnTo>
                    <a:pt x="900" y="357"/>
                  </a:lnTo>
                  <a:lnTo>
                    <a:pt x="904" y="354"/>
                  </a:lnTo>
                  <a:lnTo>
                    <a:pt x="904" y="352"/>
                  </a:lnTo>
                  <a:lnTo>
                    <a:pt x="904" y="348"/>
                  </a:lnTo>
                  <a:lnTo>
                    <a:pt x="904" y="348"/>
                  </a:lnTo>
                  <a:lnTo>
                    <a:pt x="902" y="346"/>
                  </a:lnTo>
                  <a:lnTo>
                    <a:pt x="900" y="342"/>
                  </a:lnTo>
                  <a:lnTo>
                    <a:pt x="898" y="340"/>
                  </a:lnTo>
                  <a:lnTo>
                    <a:pt x="898" y="337"/>
                  </a:lnTo>
                  <a:lnTo>
                    <a:pt x="898" y="337"/>
                  </a:lnTo>
                  <a:lnTo>
                    <a:pt x="896" y="331"/>
                  </a:lnTo>
                  <a:lnTo>
                    <a:pt x="898" y="329"/>
                  </a:lnTo>
                  <a:lnTo>
                    <a:pt x="898" y="327"/>
                  </a:lnTo>
                  <a:lnTo>
                    <a:pt x="902" y="325"/>
                  </a:lnTo>
                  <a:lnTo>
                    <a:pt x="909" y="327"/>
                  </a:lnTo>
                  <a:lnTo>
                    <a:pt x="917" y="327"/>
                  </a:lnTo>
                  <a:lnTo>
                    <a:pt x="917" y="327"/>
                  </a:lnTo>
                  <a:lnTo>
                    <a:pt x="925" y="329"/>
                  </a:lnTo>
                  <a:lnTo>
                    <a:pt x="930" y="331"/>
                  </a:lnTo>
                  <a:lnTo>
                    <a:pt x="930" y="331"/>
                  </a:lnTo>
                  <a:lnTo>
                    <a:pt x="934" y="331"/>
                  </a:lnTo>
                  <a:lnTo>
                    <a:pt x="940" y="333"/>
                  </a:lnTo>
                  <a:lnTo>
                    <a:pt x="943" y="335"/>
                  </a:lnTo>
                  <a:lnTo>
                    <a:pt x="949" y="331"/>
                  </a:lnTo>
                  <a:lnTo>
                    <a:pt x="949" y="331"/>
                  </a:lnTo>
                  <a:lnTo>
                    <a:pt x="955" y="327"/>
                  </a:lnTo>
                  <a:lnTo>
                    <a:pt x="959" y="327"/>
                  </a:lnTo>
                  <a:lnTo>
                    <a:pt x="962" y="327"/>
                  </a:lnTo>
                  <a:lnTo>
                    <a:pt x="962" y="327"/>
                  </a:lnTo>
                  <a:lnTo>
                    <a:pt x="966" y="331"/>
                  </a:lnTo>
                  <a:lnTo>
                    <a:pt x="972" y="335"/>
                  </a:lnTo>
                  <a:lnTo>
                    <a:pt x="979" y="342"/>
                  </a:lnTo>
                  <a:lnTo>
                    <a:pt x="979" y="342"/>
                  </a:lnTo>
                  <a:lnTo>
                    <a:pt x="983" y="346"/>
                  </a:lnTo>
                  <a:lnTo>
                    <a:pt x="987" y="350"/>
                  </a:lnTo>
                  <a:lnTo>
                    <a:pt x="987" y="350"/>
                  </a:lnTo>
                  <a:lnTo>
                    <a:pt x="987" y="354"/>
                  </a:lnTo>
                  <a:lnTo>
                    <a:pt x="989" y="357"/>
                  </a:lnTo>
                  <a:lnTo>
                    <a:pt x="989" y="357"/>
                  </a:lnTo>
                  <a:lnTo>
                    <a:pt x="993" y="359"/>
                  </a:lnTo>
                  <a:lnTo>
                    <a:pt x="996" y="359"/>
                  </a:lnTo>
                  <a:lnTo>
                    <a:pt x="1004" y="361"/>
                  </a:lnTo>
                  <a:lnTo>
                    <a:pt x="1004" y="361"/>
                  </a:lnTo>
                  <a:lnTo>
                    <a:pt x="1012" y="363"/>
                  </a:lnTo>
                  <a:lnTo>
                    <a:pt x="1019" y="363"/>
                  </a:lnTo>
                  <a:lnTo>
                    <a:pt x="1019" y="363"/>
                  </a:lnTo>
                  <a:lnTo>
                    <a:pt x="1019" y="367"/>
                  </a:lnTo>
                  <a:lnTo>
                    <a:pt x="1019" y="369"/>
                  </a:lnTo>
                  <a:lnTo>
                    <a:pt x="1017" y="371"/>
                  </a:lnTo>
                  <a:lnTo>
                    <a:pt x="1017" y="373"/>
                  </a:lnTo>
                  <a:lnTo>
                    <a:pt x="1017" y="373"/>
                  </a:lnTo>
                  <a:lnTo>
                    <a:pt x="1017" y="376"/>
                  </a:lnTo>
                  <a:lnTo>
                    <a:pt x="1017" y="382"/>
                  </a:lnTo>
                  <a:lnTo>
                    <a:pt x="1017" y="382"/>
                  </a:lnTo>
                  <a:lnTo>
                    <a:pt x="1015" y="386"/>
                  </a:lnTo>
                  <a:lnTo>
                    <a:pt x="1013" y="386"/>
                  </a:lnTo>
                  <a:lnTo>
                    <a:pt x="1013" y="386"/>
                  </a:lnTo>
                  <a:lnTo>
                    <a:pt x="1015" y="388"/>
                  </a:lnTo>
                  <a:lnTo>
                    <a:pt x="1017" y="388"/>
                  </a:lnTo>
                  <a:lnTo>
                    <a:pt x="1017" y="388"/>
                  </a:lnTo>
                  <a:lnTo>
                    <a:pt x="1017" y="390"/>
                  </a:lnTo>
                  <a:lnTo>
                    <a:pt x="1017" y="390"/>
                  </a:lnTo>
                  <a:lnTo>
                    <a:pt x="1019" y="393"/>
                  </a:lnTo>
                  <a:lnTo>
                    <a:pt x="1019" y="393"/>
                  </a:lnTo>
                  <a:lnTo>
                    <a:pt x="1019" y="399"/>
                  </a:lnTo>
                  <a:lnTo>
                    <a:pt x="1017" y="403"/>
                  </a:lnTo>
                  <a:lnTo>
                    <a:pt x="1017" y="408"/>
                  </a:lnTo>
                  <a:lnTo>
                    <a:pt x="1017" y="408"/>
                  </a:lnTo>
                  <a:lnTo>
                    <a:pt x="1019" y="410"/>
                  </a:lnTo>
                  <a:lnTo>
                    <a:pt x="1021" y="412"/>
                  </a:lnTo>
                  <a:lnTo>
                    <a:pt x="1025" y="414"/>
                  </a:lnTo>
                  <a:lnTo>
                    <a:pt x="1030" y="416"/>
                  </a:lnTo>
                  <a:lnTo>
                    <a:pt x="1034" y="418"/>
                  </a:lnTo>
                  <a:lnTo>
                    <a:pt x="1034" y="418"/>
                  </a:lnTo>
                  <a:lnTo>
                    <a:pt x="1036" y="420"/>
                  </a:lnTo>
                  <a:lnTo>
                    <a:pt x="1038" y="422"/>
                  </a:lnTo>
                  <a:lnTo>
                    <a:pt x="1042" y="424"/>
                  </a:lnTo>
                  <a:lnTo>
                    <a:pt x="1044" y="427"/>
                  </a:lnTo>
                  <a:lnTo>
                    <a:pt x="1044" y="427"/>
                  </a:lnTo>
                  <a:lnTo>
                    <a:pt x="1047" y="427"/>
                  </a:lnTo>
                  <a:lnTo>
                    <a:pt x="1051" y="425"/>
                  </a:lnTo>
                  <a:lnTo>
                    <a:pt x="1061" y="422"/>
                  </a:lnTo>
                  <a:lnTo>
                    <a:pt x="1061" y="422"/>
                  </a:lnTo>
                  <a:lnTo>
                    <a:pt x="1061" y="422"/>
                  </a:lnTo>
                  <a:lnTo>
                    <a:pt x="1061" y="422"/>
                  </a:lnTo>
                  <a:lnTo>
                    <a:pt x="1061" y="424"/>
                  </a:lnTo>
                  <a:lnTo>
                    <a:pt x="1061" y="424"/>
                  </a:lnTo>
                  <a:lnTo>
                    <a:pt x="1063" y="422"/>
                  </a:lnTo>
                  <a:lnTo>
                    <a:pt x="1064" y="420"/>
                  </a:lnTo>
                  <a:lnTo>
                    <a:pt x="1068" y="418"/>
                  </a:lnTo>
                  <a:lnTo>
                    <a:pt x="1068" y="418"/>
                  </a:lnTo>
                  <a:lnTo>
                    <a:pt x="1070" y="418"/>
                  </a:lnTo>
                  <a:lnTo>
                    <a:pt x="1070" y="418"/>
                  </a:lnTo>
                  <a:lnTo>
                    <a:pt x="1068" y="418"/>
                  </a:lnTo>
                  <a:lnTo>
                    <a:pt x="1068" y="418"/>
                  </a:lnTo>
                  <a:lnTo>
                    <a:pt x="1072" y="410"/>
                  </a:lnTo>
                  <a:lnTo>
                    <a:pt x="1076" y="399"/>
                  </a:lnTo>
                  <a:lnTo>
                    <a:pt x="1078" y="393"/>
                  </a:lnTo>
                  <a:lnTo>
                    <a:pt x="1082" y="390"/>
                  </a:lnTo>
                  <a:lnTo>
                    <a:pt x="1083" y="386"/>
                  </a:lnTo>
                  <a:lnTo>
                    <a:pt x="1089" y="382"/>
                  </a:lnTo>
                  <a:lnTo>
                    <a:pt x="1089" y="382"/>
                  </a:lnTo>
                  <a:lnTo>
                    <a:pt x="1087" y="384"/>
                  </a:lnTo>
                  <a:lnTo>
                    <a:pt x="1087" y="384"/>
                  </a:lnTo>
                  <a:lnTo>
                    <a:pt x="1089" y="384"/>
                  </a:lnTo>
                  <a:lnTo>
                    <a:pt x="1091" y="386"/>
                  </a:lnTo>
                  <a:lnTo>
                    <a:pt x="1095" y="390"/>
                  </a:lnTo>
                  <a:lnTo>
                    <a:pt x="1100" y="399"/>
                  </a:lnTo>
                  <a:lnTo>
                    <a:pt x="1100" y="399"/>
                  </a:lnTo>
                  <a:lnTo>
                    <a:pt x="1104" y="407"/>
                  </a:lnTo>
                  <a:lnTo>
                    <a:pt x="1108" y="414"/>
                  </a:lnTo>
                  <a:lnTo>
                    <a:pt x="1110" y="418"/>
                  </a:lnTo>
                  <a:lnTo>
                    <a:pt x="1110" y="422"/>
                  </a:lnTo>
                  <a:lnTo>
                    <a:pt x="1114" y="424"/>
                  </a:lnTo>
                  <a:lnTo>
                    <a:pt x="1117" y="424"/>
                  </a:lnTo>
                  <a:lnTo>
                    <a:pt x="1117" y="424"/>
                  </a:lnTo>
                  <a:lnTo>
                    <a:pt x="1119" y="431"/>
                  </a:lnTo>
                  <a:lnTo>
                    <a:pt x="1121" y="435"/>
                  </a:lnTo>
                  <a:lnTo>
                    <a:pt x="1125" y="442"/>
                  </a:lnTo>
                  <a:lnTo>
                    <a:pt x="1127" y="448"/>
                  </a:lnTo>
                  <a:lnTo>
                    <a:pt x="1127" y="448"/>
                  </a:lnTo>
                  <a:lnTo>
                    <a:pt x="1133" y="456"/>
                  </a:lnTo>
                  <a:lnTo>
                    <a:pt x="1136" y="463"/>
                  </a:lnTo>
                  <a:lnTo>
                    <a:pt x="1136" y="465"/>
                  </a:lnTo>
                  <a:lnTo>
                    <a:pt x="1136" y="465"/>
                  </a:lnTo>
                  <a:lnTo>
                    <a:pt x="1136" y="465"/>
                  </a:lnTo>
                  <a:lnTo>
                    <a:pt x="1129" y="465"/>
                  </a:lnTo>
                  <a:lnTo>
                    <a:pt x="1125" y="465"/>
                  </a:lnTo>
                  <a:lnTo>
                    <a:pt x="1121" y="465"/>
                  </a:lnTo>
                  <a:lnTo>
                    <a:pt x="1121" y="465"/>
                  </a:lnTo>
                  <a:lnTo>
                    <a:pt x="1123" y="469"/>
                  </a:lnTo>
                  <a:lnTo>
                    <a:pt x="1125" y="473"/>
                  </a:lnTo>
                  <a:lnTo>
                    <a:pt x="1131" y="475"/>
                  </a:lnTo>
                  <a:lnTo>
                    <a:pt x="1133" y="477"/>
                  </a:lnTo>
                  <a:lnTo>
                    <a:pt x="1134" y="475"/>
                  </a:lnTo>
                  <a:lnTo>
                    <a:pt x="1134" y="475"/>
                  </a:lnTo>
                  <a:lnTo>
                    <a:pt x="1136" y="477"/>
                  </a:lnTo>
                  <a:lnTo>
                    <a:pt x="1140" y="478"/>
                  </a:lnTo>
                  <a:lnTo>
                    <a:pt x="1142" y="480"/>
                  </a:lnTo>
                  <a:lnTo>
                    <a:pt x="1142" y="484"/>
                  </a:lnTo>
                  <a:lnTo>
                    <a:pt x="1142" y="484"/>
                  </a:lnTo>
                  <a:lnTo>
                    <a:pt x="1144" y="486"/>
                  </a:lnTo>
                  <a:lnTo>
                    <a:pt x="1148" y="486"/>
                  </a:lnTo>
                  <a:lnTo>
                    <a:pt x="1148" y="486"/>
                  </a:lnTo>
                  <a:lnTo>
                    <a:pt x="1148" y="494"/>
                  </a:lnTo>
                  <a:lnTo>
                    <a:pt x="1148" y="501"/>
                  </a:lnTo>
                  <a:lnTo>
                    <a:pt x="1148" y="501"/>
                  </a:lnTo>
                  <a:lnTo>
                    <a:pt x="1150" y="501"/>
                  </a:lnTo>
                  <a:lnTo>
                    <a:pt x="1151" y="503"/>
                  </a:lnTo>
                  <a:lnTo>
                    <a:pt x="1157" y="503"/>
                  </a:lnTo>
                  <a:lnTo>
                    <a:pt x="1157" y="503"/>
                  </a:lnTo>
                  <a:lnTo>
                    <a:pt x="1159" y="501"/>
                  </a:lnTo>
                  <a:lnTo>
                    <a:pt x="1161" y="501"/>
                  </a:lnTo>
                  <a:lnTo>
                    <a:pt x="1165" y="501"/>
                  </a:lnTo>
                  <a:lnTo>
                    <a:pt x="1167" y="501"/>
                  </a:lnTo>
                  <a:lnTo>
                    <a:pt x="1170" y="505"/>
                  </a:lnTo>
                  <a:lnTo>
                    <a:pt x="1174" y="507"/>
                  </a:lnTo>
                  <a:lnTo>
                    <a:pt x="1174" y="507"/>
                  </a:lnTo>
                  <a:lnTo>
                    <a:pt x="1178" y="511"/>
                  </a:lnTo>
                  <a:lnTo>
                    <a:pt x="1180" y="511"/>
                  </a:lnTo>
                  <a:lnTo>
                    <a:pt x="1182" y="509"/>
                  </a:lnTo>
                  <a:lnTo>
                    <a:pt x="1184" y="509"/>
                  </a:lnTo>
                  <a:lnTo>
                    <a:pt x="1184" y="509"/>
                  </a:lnTo>
                  <a:lnTo>
                    <a:pt x="1187" y="509"/>
                  </a:lnTo>
                  <a:lnTo>
                    <a:pt x="1189" y="511"/>
                  </a:lnTo>
                  <a:lnTo>
                    <a:pt x="1191" y="511"/>
                  </a:lnTo>
                  <a:lnTo>
                    <a:pt x="1191" y="514"/>
                  </a:lnTo>
                  <a:lnTo>
                    <a:pt x="1191" y="514"/>
                  </a:lnTo>
                  <a:lnTo>
                    <a:pt x="1186" y="520"/>
                  </a:lnTo>
                  <a:lnTo>
                    <a:pt x="1180" y="522"/>
                  </a:lnTo>
                  <a:lnTo>
                    <a:pt x="1170" y="526"/>
                  </a:lnTo>
                  <a:lnTo>
                    <a:pt x="1170" y="526"/>
                  </a:lnTo>
                  <a:lnTo>
                    <a:pt x="1165" y="528"/>
                  </a:lnTo>
                  <a:lnTo>
                    <a:pt x="1157" y="531"/>
                  </a:lnTo>
                  <a:lnTo>
                    <a:pt x="1153" y="535"/>
                  </a:lnTo>
                  <a:lnTo>
                    <a:pt x="1148" y="541"/>
                  </a:lnTo>
                  <a:lnTo>
                    <a:pt x="1148" y="541"/>
                  </a:lnTo>
                  <a:lnTo>
                    <a:pt x="1151" y="543"/>
                  </a:lnTo>
                  <a:lnTo>
                    <a:pt x="1153" y="543"/>
                  </a:lnTo>
                  <a:lnTo>
                    <a:pt x="1155" y="543"/>
                  </a:lnTo>
                  <a:lnTo>
                    <a:pt x="1157" y="541"/>
                  </a:lnTo>
                  <a:lnTo>
                    <a:pt x="1157" y="541"/>
                  </a:lnTo>
                  <a:lnTo>
                    <a:pt x="1157" y="541"/>
                  </a:lnTo>
                  <a:lnTo>
                    <a:pt x="1157" y="541"/>
                  </a:lnTo>
                  <a:lnTo>
                    <a:pt x="1163" y="539"/>
                  </a:lnTo>
                  <a:lnTo>
                    <a:pt x="1167" y="535"/>
                  </a:lnTo>
                  <a:lnTo>
                    <a:pt x="1172" y="535"/>
                  </a:lnTo>
                  <a:lnTo>
                    <a:pt x="1176" y="531"/>
                  </a:lnTo>
                  <a:lnTo>
                    <a:pt x="1176" y="531"/>
                  </a:lnTo>
                  <a:lnTo>
                    <a:pt x="1176" y="531"/>
                  </a:lnTo>
                  <a:lnTo>
                    <a:pt x="1176" y="531"/>
                  </a:lnTo>
                  <a:lnTo>
                    <a:pt x="1176" y="529"/>
                  </a:lnTo>
                  <a:lnTo>
                    <a:pt x="1176" y="529"/>
                  </a:lnTo>
                  <a:lnTo>
                    <a:pt x="1176" y="529"/>
                  </a:lnTo>
                  <a:lnTo>
                    <a:pt x="1176" y="529"/>
                  </a:lnTo>
                  <a:lnTo>
                    <a:pt x="1176" y="529"/>
                  </a:lnTo>
                  <a:lnTo>
                    <a:pt x="1180" y="528"/>
                  </a:lnTo>
                  <a:lnTo>
                    <a:pt x="1187" y="524"/>
                  </a:lnTo>
                  <a:lnTo>
                    <a:pt x="1191" y="524"/>
                  </a:lnTo>
                  <a:lnTo>
                    <a:pt x="1193" y="524"/>
                  </a:lnTo>
                  <a:lnTo>
                    <a:pt x="1195" y="524"/>
                  </a:lnTo>
                  <a:lnTo>
                    <a:pt x="1195" y="524"/>
                  </a:lnTo>
                  <a:lnTo>
                    <a:pt x="1195" y="528"/>
                  </a:lnTo>
                  <a:lnTo>
                    <a:pt x="1195" y="528"/>
                  </a:lnTo>
                  <a:lnTo>
                    <a:pt x="1199" y="528"/>
                  </a:lnTo>
                  <a:lnTo>
                    <a:pt x="1199" y="528"/>
                  </a:lnTo>
                  <a:lnTo>
                    <a:pt x="1197" y="531"/>
                  </a:lnTo>
                  <a:lnTo>
                    <a:pt x="1195" y="535"/>
                  </a:lnTo>
                  <a:lnTo>
                    <a:pt x="1195" y="535"/>
                  </a:lnTo>
                  <a:lnTo>
                    <a:pt x="1197" y="535"/>
                  </a:lnTo>
                  <a:lnTo>
                    <a:pt x="1199" y="535"/>
                  </a:lnTo>
                  <a:lnTo>
                    <a:pt x="1199" y="535"/>
                  </a:lnTo>
                  <a:lnTo>
                    <a:pt x="1199" y="535"/>
                  </a:lnTo>
                  <a:lnTo>
                    <a:pt x="1199" y="535"/>
                  </a:lnTo>
                  <a:lnTo>
                    <a:pt x="1203" y="535"/>
                  </a:lnTo>
                  <a:lnTo>
                    <a:pt x="1204" y="531"/>
                  </a:lnTo>
                  <a:lnTo>
                    <a:pt x="1206" y="531"/>
                  </a:lnTo>
                  <a:lnTo>
                    <a:pt x="1206" y="531"/>
                  </a:lnTo>
                  <a:lnTo>
                    <a:pt x="1210" y="531"/>
                  </a:lnTo>
                  <a:lnTo>
                    <a:pt x="1210" y="535"/>
                  </a:lnTo>
                  <a:lnTo>
                    <a:pt x="1214" y="541"/>
                  </a:lnTo>
                  <a:lnTo>
                    <a:pt x="1214" y="541"/>
                  </a:lnTo>
                  <a:lnTo>
                    <a:pt x="1214" y="545"/>
                  </a:lnTo>
                  <a:lnTo>
                    <a:pt x="1214" y="548"/>
                  </a:lnTo>
                  <a:lnTo>
                    <a:pt x="1212" y="552"/>
                  </a:lnTo>
                  <a:lnTo>
                    <a:pt x="1212" y="556"/>
                  </a:lnTo>
                  <a:lnTo>
                    <a:pt x="1212" y="556"/>
                  </a:lnTo>
                  <a:lnTo>
                    <a:pt x="1214" y="560"/>
                  </a:lnTo>
                  <a:lnTo>
                    <a:pt x="1214" y="562"/>
                  </a:lnTo>
                  <a:lnTo>
                    <a:pt x="1216" y="565"/>
                  </a:lnTo>
                  <a:lnTo>
                    <a:pt x="1214" y="567"/>
                  </a:lnTo>
                  <a:lnTo>
                    <a:pt x="1214" y="567"/>
                  </a:lnTo>
                  <a:lnTo>
                    <a:pt x="1212" y="569"/>
                  </a:lnTo>
                  <a:lnTo>
                    <a:pt x="1210" y="573"/>
                  </a:lnTo>
                  <a:lnTo>
                    <a:pt x="1204" y="577"/>
                  </a:lnTo>
                  <a:lnTo>
                    <a:pt x="1204" y="577"/>
                  </a:lnTo>
                  <a:lnTo>
                    <a:pt x="1199" y="582"/>
                  </a:lnTo>
                  <a:lnTo>
                    <a:pt x="1195" y="584"/>
                  </a:lnTo>
                  <a:lnTo>
                    <a:pt x="1193" y="586"/>
                  </a:lnTo>
                  <a:lnTo>
                    <a:pt x="1193" y="586"/>
                  </a:lnTo>
                  <a:lnTo>
                    <a:pt x="1189" y="586"/>
                  </a:lnTo>
                  <a:lnTo>
                    <a:pt x="1187" y="584"/>
                  </a:lnTo>
                  <a:lnTo>
                    <a:pt x="1184" y="584"/>
                  </a:lnTo>
                  <a:lnTo>
                    <a:pt x="1180" y="586"/>
                  </a:lnTo>
                  <a:lnTo>
                    <a:pt x="1180" y="586"/>
                  </a:lnTo>
                  <a:lnTo>
                    <a:pt x="1176" y="588"/>
                  </a:lnTo>
                  <a:lnTo>
                    <a:pt x="1170" y="592"/>
                  </a:lnTo>
                  <a:lnTo>
                    <a:pt x="1163" y="601"/>
                  </a:lnTo>
                  <a:lnTo>
                    <a:pt x="1163" y="601"/>
                  </a:lnTo>
                  <a:lnTo>
                    <a:pt x="1159" y="603"/>
                  </a:lnTo>
                  <a:lnTo>
                    <a:pt x="1157" y="605"/>
                  </a:lnTo>
                  <a:lnTo>
                    <a:pt x="1157" y="605"/>
                  </a:lnTo>
                  <a:lnTo>
                    <a:pt x="1153" y="607"/>
                  </a:lnTo>
                  <a:lnTo>
                    <a:pt x="1151" y="607"/>
                  </a:lnTo>
                  <a:lnTo>
                    <a:pt x="1144" y="607"/>
                  </a:lnTo>
                  <a:lnTo>
                    <a:pt x="1144" y="607"/>
                  </a:lnTo>
                  <a:lnTo>
                    <a:pt x="1138" y="607"/>
                  </a:lnTo>
                  <a:lnTo>
                    <a:pt x="1133" y="607"/>
                  </a:lnTo>
                  <a:lnTo>
                    <a:pt x="1133" y="607"/>
                  </a:lnTo>
                  <a:lnTo>
                    <a:pt x="1121" y="607"/>
                  </a:lnTo>
                  <a:lnTo>
                    <a:pt x="1112" y="607"/>
                  </a:lnTo>
                  <a:lnTo>
                    <a:pt x="1112" y="607"/>
                  </a:lnTo>
                  <a:lnTo>
                    <a:pt x="1104" y="605"/>
                  </a:lnTo>
                  <a:lnTo>
                    <a:pt x="1100" y="603"/>
                  </a:lnTo>
                  <a:lnTo>
                    <a:pt x="1097" y="603"/>
                  </a:lnTo>
                  <a:lnTo>
                    <a:pt x="1097" y="603"/>
                  </a:lnTo>
                  <a:lnTo>
                    <a:pt x="1093" y="605"/>
                  </a:lnTo>
                  <a:lnTo>
                    <a:pt x="1087" y="607"/>
                  </a:lnTo>
                  <a:lnTo>
                    <a:pt x="1087" y="607"/>
                  </a:lnTo>
                  <a:lnTo>
                    <a:pt x="1078" y="607"/>
                  </a:lnTo>
                  <a:lnTo>
                    <a:pt x="1072" y="609"/>
                  </a:lnTo>
                  <a:lnTo>
                    <a:pt x="1066" y="611"/>
                  </a:lnTo>
                  <a:lnTo>
                    <a:pt x="1066" y="611"/>
                  </a:lnTo>
                  <a:lnTo>
                    <a:pt x="1061" y="613"/>
                  </a:lnTo>
                  <a:lnTo>
                    <a:pt x="1059" y="615"/>
                  </a:lnTo>
                  <a:lnTo>
                    <a:pt x="1057" y="617"/>
                  </a:lnTo>
                  <a:lnTo>
                    <a:pt x="1057" y="617"/>
                  </a:lnTo>
                  <a:lnTo>
                    <a:pt x="1051" y="622"/>
                  </a:lnTo>
                  <a:lnTo>
                    <a:pt x="1046" y="628"/>
                  </a:lnTo>
                  <a:lnTo>
                    <a:pt x="1046" y="628"/>
                  </a:lnTo>
                  <a:lnTo>
                    <a:pt x="1044" y="626"/>
                  </a:lnTo>
                  <a:lnTo>
                    <a:pt x="1044" y="626"/>
                  </a:lnTo>
                  <a:lnTo>
                    <a:pt x="1042" y="628"/>
                  </a:lnTo>
                  <a:lnTo>
                    <a:pt x="1040" y="628"/>
                  </a:lnTo>
                  <a:lnTo>
                    <a:pt x="1038" y="628"/>
                  </a:lnTo>
                  <a:lnTo>
                    <a:pt x="1034" y="630"/>
                  </a:lnTo>
                  <a:lnTo>
                    <a:pt x="1034" y="630"/>
                  </a:lnTo>
                  <a:lnTo>
                    <a:pt x="1032" y="632"/>
                  </a:lnTo>
                  <a:lnTo>
                    <a:pt x="1029" y="637"/>
                  </a:lnTo>
                  <a:lnTo>
                    <a:pt x="1029" y="637"/>
                  </a:lnTo>
                  <a:lnTo>
                    <a:pt x="1025" y="639"/>
                  </a:lnTo>
                  <a:lnTo>
                    <a:pt x="1023" y="643"/>
                  </a:lnTo>
                  <a:lnTo>
                    <a:pt x="1023" y="643"/>
                  </a:lnTo>
                  <a:lnTo>
                    <a:pt x="1015" y="651"/>
                  </a:lnTo>
                  <a:lnTo>
                    <a:pt x="1015" y="651"/>
                  </a:lnTo>
                  <a:lnTo>
                    <a:pt x="1013" y="656"/>
                  </a:lnTo>
                  <a:lnTo>
                    <a:pt x="1013" y="656"/>
                  </a:lnTo>
                  <a:lnTo>
                    <a:pt x="1006" y="662"/>
                  </a:lnTo>
                  <a:lnTo>
                    <a:pt x="1002" y="668"/>
                  </a:lnTo>
                  <a:lnTo>
                    <a:pt x="1002" y="668"/>
                  </a:lnTo>
                  <a:lnTo>
                    <a:pt x="998" y="673"/>
                  </a:lnTo>
                  <a:lnTo>
                    <a:pt x="996" y="675"/>
                  </a:lnTo>
                  <a:lnTo>
                    <a:pt x="996" y="677"/>
                  </a:lnTo>
                  <a:lnTo>
                    <a:pt x="998" y="677"/>
                  </a:lnTo>
                  <a:lnTo>
                    <a:pt x="998" y="677"/>
                  </a:lnTo>
                  <a:lnTo>
                    <a:pt x="998" y="677"/>
                  </a:lnTo>
                  <a:lnTo>
                    <a:pt x="1000" y="677"/>
                  </a:lnTo>
                  <a:lnTo>
                    <a:pt x="1002" y="673"/>
                  </a:lnTo>
                  <a:lnTo>
                    <a:pt x="1008" y="668"/>
                  </a:lnTo>
                  <a:lnTo>
                    <a:pt x="1008" y="668"/>
                  </a:lnTo>
                  <a:lnTo>
                    <a:pt x="1013" y="662"/>
                  </a:lnTo>
                  <a:lnTo>
                    <a:pt x="1019" y="658"/>
                  </a:lnTo>
                  <a:lnTo>
                    <a:pt x="1019" y="658"/>
                  </a:lnTo>
                  <a:lnTo>
                    <a:pt x="1027" y="651"/>
                  </a:lnTo>
                  <a:lnTo>
                    <a:pt x="1036" y="645"/>
                  </a:lnTo>
                  <a:lnTo>
                    <a:pt x="1036" y="645"/>
                  </a:lnTo>
                  <a:lnTo>
                    <a:pt x="1042" y="639"/>
                  </a:lnTo>
                  <a:lnTo>
                    <a:pt x="1046" y="637"/>
                  </a:lnTo>
                  <a:lnTo>
                    <a:pt x="1049" y="635"/>
                  </a:lnTo>
                  <a:lnTo>
                    <a:pt x="1049" y="635"/>
                  </a:lnTo>
                  <a:lnTo>
                    <a:pt x="1049" y="635"/>
                  </a:lnTo>
                  <a:lnTo>
                    <a:pt x="1049" y="635"/>
                  </a:lnTo>
                  <a:lnTo>
                    <a:pt x="1049" y="635"/>
                  </a:lnTo>
                  <a:lnTo>
                    <a:pt x="1049" y="635"/>
                  </a:lnTo>
                  <a:lnTo>
                    <a:pt x="1055" y="632"/>
                  </a:lnTo>
                  <a:lnTo>
                    <a:pt x="1063" y="628"/>
                  </a:lnTo>
                  <a:lnTo>
                    <a:pt x="1068" y="628"/>
                  </a:lnTo>
                  <a:lnTo>
                    <a:pt x="1074" y="626"/>
                  </a:lnTo>
                  <a:lnTo>
                    <a:pt x="1074" y="626"/>
                  </a:lnTo>
                  <a:lnTo>
                    <a:pt x="1080" y="626"/>
                  </a:lnTo>
                  <a:lnTo>
                    <a:pt x="1087" y="628"/>
                  </a:lnTo>
                  <a:lnTo>
                    <a:pt x="1089" y="628"/>
                  </a:lnTo>
                  <a:lnTo>
                    <a:pt x="1093" y="632"/>
                  </a:lnTo>
                  <a:lnTo>
                    <a:pt x="1093" y="635"/>
                  </a:lnTo>
                  <a:lnTo>
                    <a:pt x="1095" y="637"/>
                  </a:lnTo>
                  <a:lnTo>
                    <a:pt x="1095" y="637"/>
                  </a:lnTo>
                  <a:lnTo>
                    <a:pt x="1093" y="641"/>
                  </a:lnTo>
                  <a:lnTo>
                    <a:pt x="1093" y="643"/>
                  </a:lnTo>
                  <a:lnTo>
                    <a:pt x="1089" y="649"/>
                  </a:lnTo>
                  <a:lnTo>
                    <a:pt x="1083" y="652"/>
                  </a:lnTo>
                  <a:lnTo>
                    <a:pt x="1082" y="652"/>
                  </a:lnTo>
                  <a:lnTo>
                    <a:pt x="1080" y="656"/>
                  </a:lnTo>
                  <a:lnTo>
                    <a:pt x="1080" y="656"/>
                  </a:lnTo>
                  <a:lnTo>
                    <a:pt x="1080" y="658"/>
                  </a:lnTo>
                  <a:lnTo>
                    <a:pt x="1078" y="660"/>
                  </a:lnTo>
                  <a:lnTo>
                    <a:pt x="1080" y="660"/>
                  </a:lnTo>
                  <a:lnTo>
                    <a:pt x="1080" y="662"/>
                  </a:lnTo>
                  <a:lnTo>
                    <a:pt x="1093" y="688"/>
                  </a:lnTo>
                  <a:lnTo>
                    <a:pt x="1093" y="688"/>
                  </a:lnTo>
                  <a:lnTo>
                    <a:pt x="1095" y="690"/>
                  </a:lnTo>
                  <a:lnTo>
                    <a:pt x="1099" y="694"/>
                  </a:lnTo>
                  <a:lnTo>
                    <a:pt x="1099" y="694"/>
                  </a:lnTo>
                  <a:lnTo>
                    <a:pt x="1106" y="696"/>
                  </a:lnTo>
                  <a:lnTo>
                    <a:pt x="1106" y="696"/>
                  </a:lnTo>
                  <a:lnTo>
                    <a:pt x="1112" y="700"/>
                  </a:lnTo>
                  <a:lnTo>
                    <a:pt x="1112" y="700"/>
                  </a:lnTo>
                  <a:lnTo>
                    <a:pt x="1117" y="700"/>
                  </a:lnTo>
                  <a:lnTo>
                    <a:pt x="1123" y="702"/>
                  </a:lnTo>
                  <a:lnTo>
                    <a:pt x="1133" y="702"/>
                  </a:lnTo>
                  <a:lnTo>
                    <a:pt x="1133" y="702"/>
                  </a:lnTo>
                  <a:lnTo>
                    <a:pt x="1133" y="698"/>
                  </a:lnTo>
                  <a:lnTo>
                    <a:pt x="1133" y="696"/>
                  </a:lnTo>
                  <a:lnTo>
                    <a:pt x="1133" y="694"/>
                  </a:lnTo>
                  <a:lnTo>
                    <a:pt x="1133" y="690"/>
                  </a:lnTo>
                  <a:lnTo>
                    <a:pt x="1133" y="690"/>
                  </a:lnTo>
                  <a:lnTo>
                    <a:pt x="1136" y="688"/>
                  </a:lnTo>
                  <a:lnTo>
                    <a:pt x="1140" y="685"/>
                  </a:lnTo>
                  <a:lnTo>
                    <a:pt x="1142" y="681"/>
                  </a:lnTo>
                  <a:lnTo>
                    <a:pt x="1144" y="679"/>
                  </a:lnTo>
                  <a:lnTo>
                    <a:pt x="1146" y="679"/>
                  </a:lnTo>
                  <a:lnTo>
                    <a:pt x="1146" y="679"/>
                  </a:lnTo>
                  <a:lnTo>
                    <a:pt x="1148" y="679"/>
                  </a:lnTo>
                  <a:lnTo>
                    <a:pt x="1148" y="679"/>
                  </a:lnTo>
                  <a:lnTo>
                    <a:pt x="1151" y="683"/>
                  </a:lnTo>
                  <a:lnTo>
                    <a:pt x="1151" y="683"/>
                  </a:lnTo>
                  <a:lnTo>
                    <a:pt x="1153" y="686"/>
                  </a:lnTo>
                  <a:lnTo>
                    <a:pt x="1155" y="690"/>
                  </a:lnTo>
                  <a:lnTo>
                    <a:pt x="1157" y="694"/>
                  </a:lnTo>
                  <a:lnTo>
                    <a:pt x="1157" y="696"/>
                  </a:lnTo>
                  <a:lnTo>
                    <a:pt x="1155" y="698"/>
                  </a:lnTo>
                  <a:lnTo>
                    <a:pt x="1155" y="698"/>
                  </a:lnTo>
                  <a:lnTo>
                    <a:pt x="1151" y="700"/>
                  </a:lnTo>
                  <a:lnTo>
                    <a:pt x="1148" y="700"/>
                  </a:lnTo>
                  <a:lnTo>
                    <a:pt x="1148" y="700"/>
                  </a:lnTo>
                  <a:lnTo>
                    <a:pt x="1144" y="700"/>
                  </a:lnTo>
                  <a:lnTo>
                    <a:pt x="1142" y="702"/>
                  </a:lnTo>
                  <a:lnTo>
                    <a:pt x="1142" y="704"/>
                  </a:lnTo>
                  <a:lnTo>
                    <a:pt x="1140" y="707"/>
                  </a:lnTo>
                  <a:lnTo>
                    <a:pt x="1140" y="707"/>
                  </a:lnTo>
                  <a:lnTo>
                    <a:pt x="1136" y="711"/>
                  </a:lnTo>
                  <a:lnTo>
                    <a:pt x="1136" y="713"/>
                  </a:lnTo>
                  <a:lnTo>
                    <a:pt x="1133" y="715"/>
                  </a:lnTo>
                  <a:lnTo>
                    <a:pt x="1133" y="715"/>
                  </a:lnTo>
                  <a:lnTo>
                    <a:pt x="1125" y="719"/>
                  </a:lnTo>
                  <a:lnTo>
                    <a:pt x="1117" y="721"/>
                  </a:lnTo>
                  <a:lnTo>
                    <a:pt x="1117" y="721"/>
                  </a:lnTo>
                  <a:lnTo>
                    <a:pt x="1114" y="721"/>
                  </a:lnTo>
                  <a:lnTo>
                    <a:pt x="1106" y="721"/>
                  </a:lnTo>
                  <a:lnTo>
                    <a:pt x="1099" y="722"/>
                  </a:lnTo>
                  <a:lnTo>
                    <a:pt x="1099" y="722"/>
                  </a:lnTo>
                  <a:lnTo>
                    <a:pt x="1095" y="724"/>
                  </a:lnTo>
                  <a:lnTo>
                    <a:pt x="1095" y="724"/>
                  </a:lnTo>
                  <a:lnTo>
                    <a:pt x="1095" y="726"/>
                  </a:lnTo>
                  <a:lnTo>
                    <a:pt x="1093" y="730"/>
                  </a:lnTo>
                  <a:lnTo>
                    <a:pt x="1093" y="734"/>
                  </a:lnTo>
                  <a:lnTo>
                    <a:pt x="1091" y="738"/>
                  </a:lnTo>
                  <a:lnTo>
                    <a:pt x="1091" y="738"/>
                  </a:lnTo>
                  <a:lnTo>
                    <a:pt x="1089" y="739"/>
                  </a:lnTo>
                  <a:lnTo>
                    <a:pt x="1087" y="741"/>
                  </a:lnTo>
                  <a:lnTo>
                    <a:pt x="1083" y="743"/>
                  </a:lnTo>
                  <a:lnTo>
                    <a:pt x="1083" y="743"/>
                  </a:lnTo>
                  <a:lnTo>
                    <a:pt x="1080" y="743"/>
                  </a:lnTo>
                  <a:lnTo>
                    <a:pt x="1078" y="741"/>
                  </a:lnTo>
                  <a:lnTo>
                    <a:pt x="1076" y="741"/>
                  </a:lnTo>
                  <a:lnTo>
                    <a:pt x="1072" y="739"/>
                  </a:lnTo>
                  <a:lnTo>
                    <a:pt x="1072" y="739"/>
                  </a:lnTo>
                  <a:lnTo>
                    <a:pt x="1072" y="736"/>
                  </a:lnTo>
                  <a:lnTo>
                    <a:pt x="1070" y="734"/>
                  </a:lnTo>
                  <a:lnTo>
                    <a:pt x="1070" y="734"/>
                  </a:lnTo>
                  <a:lnTo>
                    <a:pt x="1070" y="730"/>
                  </a:lnTo>
                  <a:lnTo>
                    <a:pt x="1070" y="730"/>
                  </a:lnTo>
                  <a:lnTo>
                    <a:pt x="1072" y="730"/>
                  </a:lnTo>
                  <a:lnTo>
                    <a:pt x="1072" y="730"/>
                  </a:lnTo>
                  <a:lnTo>
                    <a:pt x="1072" y="728"/>
                  </a:lnTo>
                  <a:lnTo>
                    <a:pt x="1072" y="726"/>
                  </a:lnTo>
                  <a:lnTo>
                    <a:pt x="1076" y="722"/>
                  </a:lnTo>
                  <a:lnTo>
                    <a:pt x="1076" y="722"/>
                  </a:lnTo>
                  <a:lnTo>
                    <a:pt x="1078" y="721"/>
                  </a:lnTo>
                  <a:lnTo>
                    <a:pt x="1080" y="719"/>
                  </a:lnTo>
                  <a:lnTo>
                    <a:pt x="1085" y="719"/>
                  </a:lnTo>
                  <a:lnTo>
                    <a:pt x="1085" y="719"/>
                  </a:lnTo>
                  <a:lnTo>
                    <a:pt x="1095" y="715"/>
                  </a:lnTo>
                  <a:lnTo>
                    <a:pt x="1100" y="713"/>
                  </a:lnTo>
                  <a:lnTo>
                    <a:pt x="1102" y="711"/>
                  </a:lnTo>
                  <a:lnTo>
                    <a:pt x="1102" y="709"/>
                  </a:lnTo>
                  <a:lnTo>
                    <a:pt x="1102" y="709"/>
                  </a:lnTo>
                  <a:lnTo>
                    <a:pt x="1100" y="709"/>
                  </a:lnTo>
                  <a:lnTo>
                    <a:pt x="1099" y="709"/>
                  </a:lnTo>
                  <a:lnTo>
                    <a:pt x="1093" y="709"/>
                  </a:lnTo>
                  <a:lnTo>
                    <a:pt x="1093" y="709"/>
                  </a:lnTo>
                  <a:lnTo>
                    <a:pt x="1091" y="709"/>
                  </a:lnTo>
                  <a:lnTo>
                    <a:pt x="1087" y="707"/>
                  </a:lnTo>
                  <a:lnTo>
                    <a:pt x="1085" y="705"/>
                  </a:lnTo>
                  <a:lnTo>
                    <a:pt x="1082" y="705"/>
                  </a:lnTo>
                  <a:lnTo>
                    <a:pt x="1082" y="705"/>
                  </a:lnTo>
                  <a:lnTo>
                    <a:pt x="1078" y="705"/>
                  </a:lnTo>
                  <a:lnTo>
                    <a:pt x="1076" y="707"/>
                  </a:lnTo>
                  <a:lnTo>
                    <a:pt x="1072" y="709"/>
                  </a:lnTo>
                  <a:lnTo>
                    <a:pt x="1072" y="709"/>
                  </a:lnTo>
                  <a:lnTo>
                    <a:pt x="1068" y="709"/>
                  </a:lnTo>
                  <a:lnTo>
                    <a:pt x="1066" y="709"/>
                  </a:lnTo>
                  <a:lnTo>
                    <a:pt x="1063" y="709"/>
                  </a:lnTo>
                  <a:lnTo>
                    <a:pt x="1063" y="709"/>
                  </a:lnTo>
                  <a:lnTo>
                    <a:pt x="1059" y="715"/>
                  </a:lnTo>
                  <a:lnTo>
                    <a:pt x="1057" y="717"/>
                  </a:lnTo>
                  <a:lnTo>
                    <a:pt x="1055" y="715"/>
                  </a:lnTo>
                  <a:lnTo>
                    <a:pt x="1055" y="715"/>
                  </a:lnTo>
                  <a:lnTo>
                    <a:pt x="1053" y="713"/>
                  </a:lnTo>
                  <a:lnTo>
                    <a:pt x="1051" y="711"/>
                  </a:lnTo>
                  <a:lnTo>
                    <a:pt x="1049" y="705"/>
                  </a:lnTo>
                  <a:lnTo>
                    <a:pt x="1049" y="705"/>
                  </a:lnTo>
                  <a:lnTo>
                    <a:pt x="1047" y="698"/>
                  </a:lnTo>
                  <a:lnTo>
                    <a:pt x="1046" y="688"/>
                  </a:lnTo>
                  <a:lnTo>
                    <a:pt x="1044" y="677"/>
                  </a:lnTo>
                  <a:lnTo>
                    <a:pt x="1044" y="677"/>
                  </a:lnTo>
                  <a:lnTo>
                    <a:pt x="1032" y="664"/>
                  </a:lnTo>
                  <a:lnTo>
                    <a:pt x="1032" y="664"/>
                  </a:lnTo>
                  <a:lnTo>
                    <a:pt x="1023" y="668"/>
                  </a:lnTo>
                  <a:lnTo>
                    <a:pt x="1023" y="668"/>
                  </a:lnTo>
                  <a:lnTo>
                    <a:pt x="1021" y="669"/>
                  </a:lnTo>
                  <a:lnTo>
                    <a:pt x="1019" y="669"/>
                  </a:lnTo>
                  <a:lnTo>
                    <a:pt x="1017" y="677"/>
                  </a:lnTo>
                  <a:lnTo>
                    <a:pt x="1013" y="690"/>
                  </a:lnTo>
                  <a:lnTo>
                    <a:pt x="1013" y="690"/>
                  </a:lnTo>
                  <a:lnTo>
                    <a:pt x="1008" y="700"/>
                  </a:lnTo>
                  <a:lnTo>
                    <a:pt x="1004" y="704"/>
                  </a:lnTo>
                  <a:lnTo>
                    <a:pt x="1000" y="707"/>
                  </a:lnTo>
                  <a:lnTo>
                    <a:pt x="996" y="711"/>
                  </a:lnTo>
                  <a:lnTo>
                    <a:pt x="993" y="713"/>
                  </a:lnTo>
                  <a:lnTo>
                    <a:pt x="987" y="715"/>
                  </a:lnTo>
                  <a:lnTo>
                    <a:pt x="983" y="717"/>
                  </a:lnTo>
                  <a:lnTo>
                    <a:pt x="983" y="717"/>
                  </a:lnTo>
                  <a:lnTo>
                    <a:pt x="972" y="719"/>
                  </a:lnTo>
                  <a:lnTo>
                    <a:pt x="960" y="719"/>
                  </a:lnTo>
                  <a:lnTo>
                    <a:pt x="949" y="719"/>
                  </a:lnTo>
                  <a:lnTo>
                    <a:pt x="945" y="721"/>
                  </a:lnTo>
                  <a:lnTo>
                    <a:pt x="940" y="722"/>
                  </a:lnTo>
                  <a:lnTo>
                    <a:pt x="940" y="722"/>
                  </a:lnTo>
                  <a:lnTo>
                    <a:pt x="930" y="728"/>
                  </a:lnTo>
                  <a:lnTo>
                    <a:pt x="925" y="732"/>
                  </a:lnTo>
                  <a:lnTo>
                    <a:pt x="925" y="732"/>
                  </a:lnTo>
                  <a:lnTo>
                    <a:pt x="919" y="734"/>
                  </a:lnTo>
                  <a:lnTo>
                    <a:pt x="915" y="734"/>
                  </a:lnTo>
                  <a:lnTo>
                    <a:pt x="906" y="734"/>
                  </a:lnTo>
                  <a:lnTo>
                    <a:pt x="906" y="734"/>
                  </a:lnTo>
                  <a:lnTo>
                    <a:pt x="902" y="734"/>
                  </a:lnTo>
                  <a:lnTo>
                    <a:pt x="896" y="736"/>
                  </a:lnTo>
                  <a:lnTo>
                    <a:pt x="891" y="736"/>
                  </a:lnTo>
                  <a:lnTo>
                    <a:pt x="887" y="739"/>
                  </a:lnTo>
                  <a:lnTo>
                    <a:pt x="881" y="743"/>
                  </a:lnTo>
                  <a:lnTo>
                    <a:pt x="879" y="745"/>
                  </a:lnTo>
                  <a:lnTo>
                    <a:pt x="877" y="751"/>
                  </a:lnTo>
                  <a:lnTo>
                    <a:pt x="877" y="753"/>
                  </a:lnTo>
                  <a:lnTo>
                    <a:pt x="877" y="755"/>
                  </a:lnTo>
                  <a:lnTo>
                    <a:pt x="877" y="755"/>
                  </a:lnTo>
                  <a:lnTo>
                    <a:pt x="875" y="756"/>
                  </a:lnTo>
                  <a:lnTo>
                    <a:pt x="875" y="756"/>
                  </a:lnTo>
                  <a:lnTo>
                    <a:pt x="870" y="758"/>
                  </a:lnTo>
                  <a:lnTo>
                    <a:pt x="864" y="760"/>
                  </a:lnTo>
                  <a:lnTo>
                    <a:pt x="851" y="766"/>
                  </a:lnTo>
                  <a:lnTo>
                    <a:pt x="851" y="766"/>
                  </a:lnTo>
                  <a:lnTo>
                    <a:pt x="845" y="768"/>
                  </a:lnTo>
                  <a:lnTo>
                    <a:pt x="841" y="770"/>
                  </a:lnTo>
                  <a:lnTo>
                    <a:pt x="834" y="773"/>
                  </a:lnTo>
                  <a:lnTo>
                    <a:pt x="834" y="773"/>
                  </a:lnTo>
                  <a:lnTo>
                    <a:pt x="830" y="773"/>
                  </a:lnTo>
                  <a:lnTo>
                    <a:pt x="830" y="773"/>
                  </a:lnTo>
                  <a:lnTo>
                    <a:pt x="830" y="768"/>
                  </a:lnTo>
                  <a:lnTo>
                    <a:pt x="832" y="764"/>
                  </a:lnTo>
                  <a:lnTo>
                    <a:pt x="834" y="760"/>
                  </a:lnTo>
                  <a:lnTo>
                    <a:pt x="836" y="756"/>
                  </a:lnTo>
                  <a:lnTo>
                    <a:pt x="836" y="756"/>
                  </a:lnTo>
                  <a:lnTo>
                    <a:pt x="841" y="751"/>
                  </a:lnTo>
                  <a:lnTo>
                    <a:pt x="841" y="751"/>
                  </a:lnTo>
                  <a:lnTo>
                    <a:pt x="845" y="747"/>
                  </a:lnTo>
                  <a:lnTo>
                    <a:pt x="847" y="743"/>
                  </a:lnTo>
                  <a:lnTo>
                    <a:pt x="847" y="743"/>
                  </a:lnTo>
                  <a:lnTo>
                    <a:pt x="849" y="736"/>
                  </a:lnTo>
                  <a:lnTo>
                    <a:pt x="849" y="736"/>
                  </a:lnTo>
                  <a:lnTo>
                    <a:pt x="849" y="728"/>
                  </a:lnTo>
                  <a:lnTo>
                    <a:pt x="849" y="728"/>
                  </a:lnTo>
                  <a:lnTo>
                    <a:pt x="845" y="715"/>
                  </a:lnTo>
                  <a:lnTo>
                    <a:pt x="845" y="715"/>
                  </a:lnTo>
                  <a:lnTo>
                    <a:pt x="849" y="715"/>
                  </a:lnTo>
                  <a:lnTo>
                    <a:pt x="849" y="715"/>
                  </a:lnTo>
                  <a:lnTo>
                    <a:pt x="853" y="717"/>
                  </a:lnTo>
                  <a:lnTo>
                    <a:pt x="856" y="717"/>
                  </a:lnTo>
                  <a:lnTo>
                    <a:pt x="856" y="717"/>
                  </a:lnTo>
                  <a:lnTo>
                    <a:pt x="860" y="721"/>
                  </a:lnTo>
                  <a:lnTo>
                    <a:pt x="864" y="722"/>
                  </a:lnTo>
                  <a:lnTo>
                    <a:pt x="866" y="722"/>
                  </a:lnTo>
                  <a:lnTo>
                    <a:pt x="868" y="719"/>
                  </a:lnTo>
                  <a:lnTo>
                    <a:pt x="868" y="717"/>
                  </a:lnTo>
                  <a:lnTo>
                    <a:pt x="868" y="713"/>
                  </a:lnTo>
                  <a:lnTo>
                    <a:pt x="866" y="709"/>
                  </a:lnTo>
                  <a:lnTo>
                    <a:pt x="864" y="705"/>
                  </a:lnTo>
                  <a:lnTo>
                    <a:pt x="864" y="705"/>
                  </a:lnTo>
                  <a:lnTo>
                    <a:pt x="860" y="702"/>
                  </a:lnTo>
                  <a:lnTo>
                    <a:pt x="860" y="702"/>
                  </a:lnTo>
                  <a:lnTo>
                    <a:pt x="851" y="698"/>
                  </a:lnTo>
                  <a:lnTo>
                    <a:pt x="841" y="694"/>
                  </a:lnTo>
                  <a:lnTo>
                    <a:pt x="841" y="694"/>
                  </a:lnTo>
                  <a:lnTo>
                    <a:pt x="834" y="690"/>
                  </a:lnTo>
                  <a:lnTo>
                    <a:pt x="834" y="690"/>
                  </a:lnTo>
                  <a:lnTo>
                    <a:pt x="830" y="690"/>
                  </a:lnTo>
                  <a:lnTo>
                    <a:pt x="830" y="690"/>
                  </a:lnTo>
                  <a:lnTo>
                    <a:pt x="828" y="690"/>
                  </a:lnTo>
                  <a:lnTo>
                    <a:pt x="828" y="690"/>
                  </a:lnTo>
                  <a:lnTo>
                    <a:pt x="828" y="690"/>
                  </a:lnTo>
                  <a:lnTo>
                    <a:pt x="828" y="692"/>
                  </a:lnTo>
                  <a:lnTo>
                    <a:pt x="826" y="692"/>
                  </a:lnTo>
                  <a:lnTo>
                    <a:pt x="826" y="692"/>
                  </a:lnTo>
                  <a:lnTo>
                    <a:pt x="822" y="690"/>
                  </a:lnTo>
                  <a:lnTo>
                    <a:pt x="819" y="690"/>
                  </a:lnTo>
                  <a:lnTo>
                    <a:pt x="819" y="690"/>
                  </a:lnTo>
                  <a:lnTo>
                    <a:pt x="815" y="688"/>
                  </a:lnTo>
                  <a:lnTo>
                    <a:pt x="811" y="686"/>
                  </a:lnTo>
                  <a:lnTo>
                    <a:pt x="811" y="686"/>
                  </a:lnTo>
                  <a:lnTo>
                    <a:pt x="807" y="683"/>
                  </a:lnTo>
                  <a:lnTo>
                    <a:pt x="807" y="679"/>
                  </a:lnTo>
                  <a:lnTo>
                    <a:pt x="804" y="669"/>
                  </a:lnTo>
                  <a:lnTo>
                    <a:pt x="804" y="669"/>
                  </a:lnTo>
                  <a:lnTo>
                    <a:pt x="802" y="662"/>
                  </a:lnTo>
                  <a:lnTo>
                    <a:pt x="800" y="658"/>
                  </a:lnTo>
                  <a:lnTo>
                    <a:pt x="796" y="656"/>
                  </a:lnTo>
                  <a:lnTo>
                    <a:pt x="796" y="656"/>
                  </a:lnTo>
                  <a:lnTo>
                    <a:pt x="794" y="656"/>
                  </a:lnTo>
                  <a:lnTo>
                    <a:pt x="792" y="654"/>
                  </a:lnTo>
                  <a:lnTo>
                    <a:pt x="788" y="654"/>
                  </a:lnTo>
                  <a:lnTo>
                    <a:pt x="786" y="652"/>
                  </a:lnTo>
                  <a:lnTo>
                    <a:pt x="786" y="652"/>
                  </a:lnTo>
                  <a:lnTo>
                    <a:pt x="785" y="651"/>
                  </a:lnTo>
                  <a:lnTo>
                    <a:pt x="785" y="647"/>
                  </a:lnTo>
                  <a:lnTo>
                    <a:pt x="785" y="647"/>
                  </a:lnTo>
                  <a:lnTo>
                    <a:pt x="777" y="645"/>
                  </a:lnTo>
                  <a:lnTo>
                    <a:pt x="771" y="643"/>
                  </a:lnTo>
                  <a:lnTo>
                    <a:pt x="771" y="643"/>
                  </a:lnTo>
                  <a:lnTo>
                    <a:pt x="764" y="641"/>
                  </a:lnTo>
                  <a:lnTo>
                    <a:pt x="764" y="641"/>
                  </a:lnTo>
                  <a:lnTo>
                    <a:pt x="760" y="641"/>
                  </a:lnTo>
                  <a:lnTo>
                    <a:pt x="756" y="639"/>
                  </a:lnTo>
                  <a:lnTo>
                    <a:pt x="756" y="639"/>
                  </a:lnTo>
                  <a:lnTo>
                    <a:pt x="754" y="641"/>
                  </a:lnTo>
                  <a:lnTo>
                    <a:pt x="751" y="643"/>
                  </a:lnTo>
                  <a:lnTo>
                    <a:pt x="751" y="643"/>
                  </a:lnTo>
                  <a:lnTo>
                    <a:pt x="745" y="645"/>
                  </a:lnTo>
                  <a:lnTo>
                    <a:pt x="745" y="645"/>
                  </a:lnTo>
                  <a:lnTo>
                    <a:pt x="739" y="649"/>
                  </a:lnTo>
                  <a:lnTo>
                    <a:pt x="734" y="649"/>
                  </a:lnTo>
                  <a:lnTo>
                    <a:pt x="730" y="652"/>
                  </a:lnTo>
                  <a:lnTo>
                    <a:pt x="724" y="652"/>
                  </a:lnTo>
                  <a:lnTo>
                    <a:pt x="724" y="652"/>
                  </a:lnTo>
                  <a:lnTo>
                    <a:pt x="718" y="649"/>
                  </a:lnTo>
                  <a:lnTo>
                    <a:pt x="718" y="649"/>
                  </a:lnTo>
                  <a:lnTo>
                    <a:pt x="715" y="652"/>
                  </a:lnTo>
                  <a:lnTo>
                    <a:pt x="715" y="652"/>
                  </a:lnTo>
                  <a:lnTo>
                    <a:pt x="715" y="652"/>
                  </a:lnTo>
                  <a:lnTo>
                    <a:pt x="705" y="651"/>
                  </a:lnTo>
                  <a:lnTo>
                    <a:pt x="696" y="647"/>
                  </a:lnTo>
                  <a:lnTo>
                    <a:pt x="696" y="647"/>
                  </a:lnTo>
                  <a:lnTo>
                    <a:pt x="692" y="645"/>
                  </a:lnTo>
                  <a:lnTo>
                    <a:pt x="688" y="643"/>
                  </a:lnTo>
                  <a:lnTo>
                    <a:pt x="684" y="641"/>
                  </a:lnTo>
                  <a:lnTo>
                    <a:pt x="681" y="641"/>
                  </a:lnTo>
                  <a:lnTo>
                    <a:pt x="679" y="641"/>
                  </a:lnTo>
                  <a:lnTo>
                    <a:pt x="679" y="641"/>
                  </a:lnTo>
                  <a:lnTo>
                    <a:pt x="675" y="641"/>
                  </a:lnTo>
                  <a:lnTo>
                    <a:pt x="669" y="641"/>
                  </a:lnTo>
                  <a:lnTo>
                    <a:pt x="667" y="641"/>
                  </a:lnTo>
                  <a:lnTo>
                    <a:pt x="664" y="637"/>
                  </a:lnTo>
                  <a:lnTo>
                    <a:pt x="664" y="637"/>
                  </a:lnTo>
                  <a:lnTo>
                    <a:pt x="662" y="632"/>
                  </a:lnTo>
                  <a:lnTo>
                    <a:pt x="660" y="628"/>
                  </a:lnTo>
                  <a:lnTo>
                    <a:pt x="658" y="626"/>
                  </a:lnTo>
                  <a:lnTo>
                    <a:pt x="658" y="626"/>
                  </a:lnTo>
                  <a:lnTo>
                    <a:pt x="652" y="626"/>
                  </a:lnTo>
                  <a:lnTo>
                    <a:pt x="654" y="632"/>
                  </a:lnTo>
                  <a:lnTo>
                    <a:pt x="408" y="635"/>
                  </a:lnTo>
                  <a:lnTo>
                    <a:pt x="355" y="635"/>
                  </a:lnTo>
                  <a:lnTo>
                    <a:pt x="355" y="635"/>
                  </a:lnTo>
                  <a:lnTo>
                    <a:pt x="342" y="635"/>
                  </a:lnTo>
                  <a:lnTo>
                    <a:pt x="342" y="635"/>
                  </a:lnTo>
                  <a:lnTo>
                    <a:pt x="310" y="635"/>
                  </a:lnTo>
                  <a:lnTo>
                    <a:pt x="310" y="635"/>
                  </a:lnTo>
                  <a:lnTo>
                    <a:pt x="274" y="635"/>
                  </a:lnTo>
                  <a:lnTo>
                    <a:pt x="274" y="635"/>
                  </a:lnTo>
                  <a:lnTo>
                    <a:pt x="268" y="635"/>
                  </a:lnTo>
                  <a:lnTo>
                    <a:pt x="261" y="635"/>
                  </a:lnTo>
                  <a:lnTo>
                    <a:pt x="257" y="634"/>
                  </a:lnTo>
                  <a:lnTo>
                    <a:pt x="257" y="632"/>
                  </a:lnTo>
                  <a:lnTo>
                    <a:pt x="253" y="628"/>
                  </a:lnTo>
                  <a:lnTo>
                    <a:pt x="253" y="624"/>
                  </a:lnTo>
                  <a:lnTo>
                    <a:pt x="253" y="624"/>
                  </a:lnTo>
                  <a:lnTo>
                    <a:pt x="251" y="624"/>
                  </a:lnTo>
                  <a:lnTo>
                    <a:pt x="249" y="624"/>
                  </a:lnTo>
                  <a:lnTo>
                    <a:pt x="249" y="622"/>
                  </a:lnTo>
                  <a:lnTo>
                    <a:pt x="247" y="618"/>
                  </a:lnTo>
                  <a:lnTo>
                    <a:pt x="246" y="615"/>
                  </a:lnTo>
                  <a:lnTo>
                    <a:pt x="246" y="615"/>
                  </a:lnTo>
                  <a:lnTo>
                    <a:pt x="242" y="620"/>
                  </a:lnTo>
                  <a:lnTo>
                    <a:pt x="242" y="622"/>
                  </a:lnTo>
                  <a:lnTo>
                    <a:pt x="238" y="620"/>
                  </a:lnTo>
                  <a:lnTo>
                    <a:pt x="238" y="620"/>
                  </a:lnTo>
                  <a:lnTo>
                    <a:pt x="236" y="615"/>
                  </a:lnTo>
                  <a:lnTo>
                    <a:pt x="234" y="607"/>
                  </a:lnTo>
                  <a:lnTo>
                    <a:pt x="234" y="607"/>
                  </a:lnTo>
                  <a:lnTo>
                    <a:pt x="232" y="609"/>
                  </a:lnTo>
                  <a:lnTo>
                    <a:pt x="230" y="609"/>
                  </a:lnTo>
                  <a:lnTo>
                    <a:pt x="229" y="607"/>
                  </a:lnTo>
                  <a:lnTo>
                    <a:pt x="227" y="607"/>
                  </a:lnTo>
                  <a:lnTo>
                    <a:pt x="225" y="603"/>
                  </a:lnTo>
                  <a:lnTo>
                    <a:pt x="223" y="601"/>
                  </a:lnTo>
                  <a:lnTo>
                    <a:pt x="223" y="601"/>
                  </a:lnTo>
                  <a:lnTo>
                    <a:pt x="219" y="599"/>
                  </a:lnTo>
                  <a:lnTo>
                    <a:pt x="219" y="599"/>
                  </a:lnTo>
                  <a:lnTo>
                    <a:pt x="215" y="599"/>
                  </a:lnTo>
                  <a:lnTo>
                    <a:pt x="213" y="599"/>
                  </a:lnTo>
                  <a:lnTo>
                    <a:pt x="213" y="599"/>
                  </a:lnTo>
                  <a:lnTo>
                    <a:pt x="212" y="598"/>
                  </a:lnTo>
                  <a:lnTo>
                    <a:pt x="210" y="594"/>
                  </a:lnTo>
                  <a:lnTo>
                    <a:pt x="208" y="594"/>
                  </a:lnTo>
                  <a:lnTo>
                    <a:pt x="204" y="590"/>
                  </a:lnTo>
                  <a:lnTo>
                    <a:pt x="204" y="590"/>
                  </a:lnTo>
                  <a:lnTo>
                    <a:pt x="202" y="592"/>
                  </a:lnTo>
                  <a:lnTo>
                    <a:pt x="200" y="592"/>
                  </a:lnTo>
                  <a:lnTo>
                    <a:pt x="198" y="592"/>
                  </a:lnTo>
                  <a:lnTo>
                    <a:pt x="198" y="592"/>
                  </a:lnTo>
                  <a:lnTo>
                    <a:pt x="196" y="590"/>
                  </a:lnTo>
                  <a:lnTo>
                    <a:pt x="193" y="588"/>
                  </a:lnTo>
                  <a:lnTo>
                    <a:pt x="193" y="588"/>
                  </a:lnTo>
                  <a:lnTo>
                    <a:pt x="193" y="586"/>
                  </a:lnTo>
                  <a:lnTo>
                    <a:pt x="191" y="584"/>
                  </a:lnTo>
                  <a:lnTo>
                    <a:pt x="189" y="581"/>
                  </a:lnTo>
                  <a:lnTo>
                    <a:pt x="189" y="579"/>
                  </a:lnTo>
                  <a:lnTo>
                    <a:pt x="189" y="579"/>
                  </a:lnTo>
                  <a:lnTo>
                    <a:pt x="189" y="575"/>
                  </a:lnTo>
                  <a:lnTo>
                    <a:pt x="189" y="573"/>
                  </a:lnTo>
                  <a:lnTo>
                    <a:pt x="189" y="569"/>
                  </a:lnTo>
                  <a:lnTo>
                    <a:pt x="189" y="565"/>
                  </a:lnTo>
                  <a:lnTo>
                    <a:pt x="189" y="565"/>
                  </a:lnTo>
                  <a:lnTo>
                    <a:pt x="189" y="564"/>
                  </a:lnTo>
                  <a:lnTo>
                    <a:pt x="187" y="562"/>
                  </a:lnTo>
                  <a:lnTo>
                    <a:pt x="187" y="562"/>
                  </a:lnTo>
                  <a:lnTo>
                    <a:pt x="183" y="560"/>
                  </a:lnTo>
                  <a:lnTo>
                    <a:pt x="181" y="556"/>
                  </a:lnTo>
                  <a:lnTo>
                    <a:pt x="181" y="556"/>
                  </a:lnTo>
                  <a:lnTo>
                    <a:pt x="178" y="556"/>
                  </a:lnTo>
                  <a:lnTo>
                    <a:pt x="174" y="558"/>
                  </a:lnTo>
                  <a:lnTo>
                    <a:pt x="172" y="556"/>
                  </a:lnTo>
                  <a:lnTo>
                    <a:pt x="172" y="556"/>
                  </a:lnTo>
                  <a:lnTo>
                    <a:pt x="172" y="552"/>
                  </a:lnTo>
                  <a:lnTo>
                    <a:pt x="172" y="550"/>
                  </a:lnTo>
                  <a:lnTo>
                    <a:pt x="172" y="550"/>
                  </a:lnTo>
                  <a:lnTo>
                    <a:pt x="172" y="548"/>
                  </a:lnTo>
                  <a:lnTo>
                    <a:pt x="172" y="547"/>
                  </a:lnTo>
                  <a:lnTo>
                    <a:pt x="174" y="545"/>
                  </a:lnTo>
                  <a:lnTo>
                    <a:pt x="178" y="543"/>
                  </a:lnTo>
                  <a:lnTo>
                    <a:pt x="178" y="541"/>
                  </a:lnTo>
                  <a:lnTo>
                    <a:pt x="176" y="539"/>
                  </a:lnTo>
                  <a:lnTo>
                    <a:pt x="176" y="539"/>
                  </a:lnTo>
                  <a:lnTo>
                    <a:pt x="174" y="537"/>
                  </a:lnTo>
                  <a:lnTo>
                    <a:pt x="174" y="535"/>
                  </a:lnTo>
                  <a:lnTo>
                    <a:pt x="172" y="537"/>
                  </a:lnTo>
                  <a:lnTo>
                    <a:pt x="168" y="539"/>
                  </a:lnTo>
                  <a:lnTo>
                    <a:pt x="166" y="539"/>
                  </a:lnTo>
                  <a:lnTo>
                    <a:pt x="166" y="539"/>
                  </a:lnTo>
                  <a:lnTo>
                    <a:pt x="162" y="539"/>
                  </a:lnTo>
                  <a:lnTo>
                    <a:pt x="161" y="535"/>
                  </a:lnTo>
                  <a:lnTo>
                    <a:pt x="157" y="531"/>
                  </a:lnTo>
                  <a:lnTo>
                    <a:pt x="157" y="528"/>
                  </a:lnTo>
                  <a:lnTo>
                    <a:pt x="157" y="528"/>
                  </a:lnTo>
                  <a:lnTo>
                    <a:pt x="157" y="524"/>
                  </a:lnTo>
                  <a:lnTo>
                    <a:pt x="159" y="524"/>
                  </a:lnTo>
                  <a:lnTo>
                    <a:pt x="159" y="524"/>
                  </a:lnTo>
                  <a:lnTo>
                    <a:pt x="157" y="520"/>
                  </a:lnTo>
                  <a:lnTo>
                    <a:pt x="157" y="520"/>
                  </a:lnTo>
                  <a:lnTo>
                    <a:pt x="153" y="520"/>
                  </a:lnTo>
                  <a:lnTo>
                    <a:pt x="151" y="518"/>
                  </a:lnTo>
                  <a:lnTo>
                    <a:pt x="151" y="518"/>
                  </a:lnTo>
                  <a:lnTo>
                    <a:pt x="153" y="511"/>
                  </a:lnTo>
                  <a:lnTo>
                    <a:pt x="153" y="511"/>
                  </a:lnTo>
                  <a:lnTo>
                    <a:pt x="157" y="507"/>
                  </a:lnTo>
                  <a:lnTo>
                    <a:pt x="161" y="501"/>
                  </a:lnTo>
                  <a:lnTo>
                    <a:pt x="161" y="482"/>
                  </a:lnTo>
                  <a:lnTo>
                    <a:pt x="153" y="477"/>
                  </a:lnTo>
                  <a:lnTo>
                    <a:pt x="153" y="477"/>
                  </a:lnTo>
                  <a:lnTo>
                    <a:pt x="151" y="480"/>
                  </a:lnTo>
                  <a:lnTo>
                    <a:pt x="149" y="480"/>
                  </a:lnTo>
                  <a:lnTo>
                    <a:pt x="149" y="480"/>
                  </a:lnTo>
                  <a:lnTo>
                    <a:pt x="147" y="478"/>
                  </a:lnTo>
                  <a:lnTo>
                    <a:pt x="147" y="477"/>
                  </a:lnTo>
                  <a:lnTo>
                    <a:pt x="147" y="477"/>
                  </a:lnTo>
                  <a:lnTo>
                    <a:pt x="147" y="473"/>
                  </a:lnTo>
                  <a:lnTo>
                    <a:pt x="145" y="469"/>
                  </a:lnTo>
                  <a:lnTo>
                    <a:pt x="143" y="469"/>
                  </a:lnTo>
                  <a:lnTo>
                    <a:pt x="142" y="469"/>
                  </a:lnTo>
                  <a:lnTo>
                    <a:pt x="134" y="465"/>
                  </a:lnTo>
                  <a:lnTo>
                    <a:pt x="125" y="456"/>
                  </a:lnTo>
                  <a:lnTo>
                    <a:pt x="125" y="448"/>
                  </a:lnTo>
                  <a:lnTo>
                    <a:pt x="119" y="441"/>
                  </a:lnTo>
                  <a:lnTo>
                    <a:pt x="108" y="420"/>
                  </a:lnTo>
                  <a:lnTo>
                    <a:pt x="98" y="420"/>
                  </a:lnTo>
                  <a:lnTo>
                    <a:pt x="96" y="410"/>
                  </a:lnTo>
                  <a:lnTo>
                    <a:pt x="92" y="407"/>
                  </a:lnTo>
                  <a:lnTo>
                    <a:pt x="85" y="399"/>
                  </a:lnTo>
                  <a:lnTo>
                    <a:pt x="81" y="393"/>
                  </a:lnTo>
                  <a:lnTo>
                    <a:pt x="68" y="393"/>
                  </a:lnTo>
                  <a:lnTo>
                    <a:pt x="66" y="407"/>
                  </a:lnTo>
                  <a:lnTo>
                    <a:pt x="58" y="407"/>
                  </a:lnTo>
                  <a:lnTo>
                    <a:pt x="55" y="410"/>
                  </a:lnTo>
                  <a:lnTo>
                    <a:pt x="39" y="393"/>
                  </a:lnTo>
                  <a:lnTo>
                    <a:pt x="32" y="393"/>
                  </a:lnTo>
                  <a:lnTo>
                    <a:pt x="32" y="382"/>
                  </a:lnTo>
                  <a:lnTo>
                    <a:pt x="21" y="382"/>
                  </a:lnTo>
                  <a:lnTo>
                    <a:pt x="7" y="382"/>
                  </a:lnTo>
                  <a:lnTo>
                    <a:pt x="0" y="382"/>
                  </a:lnTo>
                  <a:lnTo>
                    <a:pt x="0" y="382"/>
                  </a:lnTo>
                  <a:lnTo>
                    <a:pt x="0" y="246"/>
                  </a:lnTo>
                  <a:lnTo>
                    <a:pt x="0" y="246"/>
                  </a:lnTo>
                  <a:lnTo>
                    <a:pt x="0" y="178"/>
                  </a:lnTo>
                  <a:lnTo>
                    <a:pt x="0" y="178"/>
                  </a:lnTo>
                  <a:lnTo>
                    <a:pt x="0" y="153"/>
                  </a:lnTo>
                  <a:lnTo>
                    <a:pt x="0" y="153"/>
                  </a:lnTo>
                  <a:lnTo>
                    <a:pt x="0" y="138"/>
                  </a:lnTo>
                  <a:lnTo>
                    <a:pt x="0" y="138"/>
                  </a:lnTo>
                  <a:lnTo>
                    <a:pt x="9" y="136"/>
                  </a:lnTo>
                  <a:lnTo>
                    <a:pt x="9" y="136"/>
                  </a:lnTo>
                  <a:lnTo>
                    <a:pt x="17" y="136"/>
                  </a:lnTo>
                  <a:lnTo>
                    <a:pt x="22" y="138"/>
                  </a:lnTo>
                  <a:lnTo>
                    <a:pt x="22" y="138"/>
                  </a:lnTo>
                  <a:lnTo>
                    <a:pt x="24" y="138"/>
                  </a:lnTo>
                  <a:lnTo>
                    <a:pt x="30" y="142"/>
                  </a:lnTo>
                  <a:lnTo>
                    <a:pt x="38" y="149"/>
                  </a:lnTo>
                  <a:lnTo>
                    <a:pt x="38" y="149"/>
                  </a:lnTo>
                  <a:lnTo>
                    <a:pt x="47" y="155"/>
                  </a:lnTo>
                  <a:lnTo>
                    <a:pt x="51" y="157"/>
                  </a:lnTo>
                  <a:lnTo>
                    <a:pt x="55" y="159"/>
                  </a:lnTo>
                  <a:lnTo>
                    <a:pt x="55" y="159"/>
                  </a:lnTo>
                  <a:lnTo>
                    <a:pt x="58" y="159"/>
                  </a:lnTo>
                  <a:lnTo>
                    <a:pt x="62" y="159"/>
                  </a:lnTo>
                  <a:lnTo>
                    <a:pt x="70" y="157"/>
                  </a:lnTo>
                  <a:lnTo>
                    <a:pt x="70" y="157"/>
                  </a:lnTo>
                  <a:lnTo>
                    <a:pt x="72" y="157"/>
                  </a:lnTo>
                  <a:lnTo>
                    <a:pt x="77" y="159"/>
                  </a:lnTo>
                  <a:lnTo>
                    <a:pt x="83" y="161"/>
                  </a:lnTo>
                  <a:lnTo>
                    <a:pt x="83" y="161"/>
                  </a:lnTo>
                  <a:lnTo>
                    <a:pt x="83" y="159"/>
                  </a:lnTo>
                  <a:lnTo>
                    <a:pt x="83" y="157"/>
                  </a:lnTo>
                  <a:lnTo>
                    <a:pt x="83" y="153"/>
                  </a:lnTo>
                  <a:lnTo>
                    <a:pt x="81" y="151"/>
                  </a:lnTo>
                  <a:lnTo>
                    <a:pt x="77" y="149"/>
                  </a:lnTo>
                  <a:lnTo>
                    <a:pt x="77" y="149"/>
                  </a:lnTo>
                  <a:lnTo>
                    <a:pt x="77" y="147"/>
                  </a:lnTo>
                  <a:lnTo>
                    <a:pt x="77" y="146"/>
                  </a:lnTo>
                  <a:lnTo>
                    <a:pt x="77" y="144"/>
                  </a:lnTo>
                  <a:lnTo>
                    <a:pt x="81" y="142"/>
                  </a:lnTo>
                  <a:lnTo>
                    <a:pt x="85" y="140"/>
                  </a:lnTo>
                  <a:lnTo>
                    <a:pt x="89" y="138"/>
                  </a:lnTo>
                  <a:lnTo>
                    <a:pt x="89" y="138"/>
                  </a:lnTo>
                  <a:lnTo>
                    <a:pt x="92" y="138"/>
                  </a:lnTo>
                  <a:lnTo>
                    <a:pt x="98" y="138"/>
                  </a:lnTo>
                  <a:lnTo>
                    <a:pt x="104" y="140"/>
                  </a:lnTo>
                  <a:lnTo>
                    <a:pt x="104" y="142"/>
                  </a:lnTo>
                  <a:lnTo>
                    <a:pt x="106" y="144"/>
                  </a:lnTo>
                  <a:lnTo>
                    <a:pt x="106" y="144"/>
                  </a:lnTo>
                  <a:lnTo>
                    <a:pt x="109" y="144"/>
                  </a:lnTo>
                  <a:lnTo>
                    <a:pt x="111" y="142"/>
                  </a:lnTo>
                  <a:lnTo>
                    <a:pt x="117" y="138"/>
                  </a:lnTo>
                  <a:lnTo>
                    <a:pt x="117" y="138"/>
                  </a:lnTo>
                  <a:lnTo>
                    <a:pt x="125" y="134"/>
                  </a:lnTo>
                  <a:lnTo>
                    <a:pt x="142" y="127"/>
                  </a:lnTo>
                  <a:lnTo>
                    <a:pt x="149" y="123"/>
                  </a:lnTo>
                  <a:lnTo>
                    <a:pt x="157" y="121"/>
                  </a:lnTo>
                  <a:lnTo>
                    <a:pt x="162" y="121"/>
                  </a:lnTo>
                  <a:lnTo>
                    <a:pt x="162" y="121"/>
                  </a:lnTo>
                  <a:lnTo>
                    <a:pt x="164" y="123"/>
                  </a:lnTo>
                  <a:lnTo>
                    <a:pt x="164" y="123"/>
                  </a:lnTo>
                  <a:lnTo>
                    <a:pt x="162" y="125"/>
                  </a:lnTo>
                  <a:lnTo>
                    <a:pt x="162" y="125"/>
                  </a:lnTo>
                  <a:lnTo>
                    <a:pt x="149" y="129"/>
                  </a:lnTo>
                  <a:lnTo>
                    <a:pt x="149" y="129"/>
                  </a:lnTo>
                  <a:lnTo>
                    <a:pt x="149" y="130"/>
                  </a:lnTo>
                  <a:lnTo>
                    <a:pt x="149" y="130"/>
                  </a:lnTo>
                  <a:lnTo>
                    <a:pt x="145" y="132"/>
                  </a:lnTo>
                  <a:lnTo>
                    <a:pt x="138" y="136"/>
                  </a:lnTo>
                  <a:lnTo>
                    <a:pt x="134" y="140"/>
                  </a:lnTo>
                  <a:lnTo>
                    <a:pt x="128" y="142"/>
                  </a:lnTo>
                  <a:lnTo>
                    <a:pt x="128" y="142"/>
                  </a:lnTo>
                  <a:lnTo>
                    <a:pt x="121" y="146"/>
                  </a:lnTo>
                  <a:lnTo>
                    <a:pt x="117" y="147"/>
                  </a:lnTo>
                  <a:lnTo>
                    <a:pt x="113" y="149"/>
                  </a:lnTo>
                  <a:lnTo>
                    <a:pt x="113" y="149"/>
                  </a:lnTo>
                  <a:lnTo>
                    <a:pt x="113" y="153"/>
                  </a:lnTo>
                  <a:lnTo>
                    <a:pt x="111" y="155"/>
                  </a:lnTo>
                  <a:lnTo>
                    <a:pt x="111" y="157"/>
                  </a:lnTo>
                  <a:lnTo>
                    <a:pt x="113" y="159"/>
                  </a:lnTo>
                  <a:lnTo>
                    <a:pt x="113" y="159"/>
                  </a:lnTo>
                  <a:lnTo>
                    <a:pt x="115" y="159"/>
                  </a:lnTo>
                  <a:lnTo>
                    <a:pt x="117" y="159"/>
                  </a:lnTo>
                  <a:lnTo>
                    <a:pt x="119" y="157"/>
                  </a:lnTo>
                  <a:lnTo>
                    <a:pt x="119" y="157"/>
                  </a:lnTo>
                  <a:lnTo>
                    <a:pt x="126" y="153"/>
                  </a:lnTo>
                  <a:lnTo>
                    <a:pt x="132" y="149"/>
                  </a:lnTo>
                  <a:lnTo>
                    <a:pt x="145" y="142"/>
                  </a:lnTo>
                  <a:lnTo>
                    <a:pt x="145" y="142"/>
                  </a:lnTo>
                  <a:lnTo>
                    <a:pt x="155" y="134"/>
                  </a:lnTo>
                  <a:lnTo>
                    <a:pt x="161" y="130"/>
                  </a:lnTo>
                  <a:lnTo>
                    <a:pt x="162" y="130"/>
                  </a:lnTo>
                  <a:lnTo>
                    <a:pt x="166" y="129"/>
                  </a:lnTo>
                  <a:lnTo>
                    <a:pt x="166" y="129"/>
                  </a:lnTo>
                  <a:lnTo>
                    <a:pt x="174" y="130"/>
                  </a:lnTo>
                  <a:lnTo>
                    <a:pt x="178" y="130"/>
                  </a:lnTo>
                  <a:lnTo>
                    <a:pt x="178" y="130"/>
                  </a:lnTo>
                  <a:lnTo>
                    <a:pt x="179" y="129"/>
                  </a:lnTo>
                  <a:lnTo>
                    <a:pt x="179" y="129"/>
                  </a:lnTo>
                  <a:lnTo>
                    <a:pt x="179" y="127"/>
                  </a:lnTo>
                  <a:lnTo>
                    <a:pt x="181" y="125"/>
                  </a:lnTo>
                  <a:lnTo>
                    <a:pt x="183" y="121"/>
                  </a:lnTo>
                  <a:lnTo>
                    <a:pt x="185" y="119"/>
                  </a:lnTo>
                  <a:lnTo>
                    <a:pt x="187" y="115"/>
                  </a:lnTo>
                  <a:lnTo>
                    <a:pt x="187" y="115"/>
                  </a:lnTo>
                  <a:lnTo>
                    <a:pt x="187" y="111"/>
                  </a:lnTo>
                  <a:lnTo>
                    <a:pt x="185" y="108"/>
                  </a:lnTo>
                  <a:lnTo>
                    <a:pt x="185" y="108"/>
                  </a:lnTo>
                  <a:lnTo>
                    <a:pt x="187" y="106"/>
                  </a:lnTo>
                  <a:lnTo>
                    <a:pt x="191" y="110"/>
                  </a:lnTo>
                  <a:lnTo>
                    <a:pt x="191" y="110"/>
                  </a:lnTo>
                  <a:lnTo>
                    <a:pt x="196" y="113"/>
                  </a:lnTo>
                  <a:lnTo>
                    <a:pt x="200" y="119"/>
                  </a:lnTo>
                  <a:lnTo>
                    <a:pt x="204" y="125"/>
                  </a:lnTo>
                  <a:lnTo>
                    <a:pt x="208" y="130"/>
                  </a:lnTo>
                  <a:lnTo>
                    <a:pt x="208" y="130"/>
                  </a:lnTo>
                  <a:lnTo>
                    <a:pt x="215" y="144"/>
                  </a:lnTo>
                  <a:lnTo>
                    <a:pt x="215" y="144"/>
                  </a:lnTo>
                  <a:lnTo>
                    <a:pt x="219" y="144"/>
                  </a:lnTo>
                  <a:lnTo>
                    <a:pt x="223" y="142"/>
                  </a:lnTo>
                  <a:lnTo>
                    <a:pt x="223" y="142"/>
                  </a:lnTo>
                  <a:lnTo>
                    <a:pt x="225" y="138"/>
                  </a:lnTo>
                  <a:lnTo>
                    <a:pt x="227" y="134"/>
                  </a:lnTo>
                  <a:lnTo>
                    <a:pt x="230" y="127"/>
                  </a:lnTo>
                  <a:lnTo>
                    <a:pt x="230" y="127"/>
                  </a:lnTo>
                  <a:lnTo>
                    <a:pt x="234" y="123"/>
                  </a:lnTo>
                  <a:lnTo>
                    <a:pt x="236" y="121"/>
                  </a:lnTo>
                  <a:lnTo>
                    <a:pt x="242" y="121"/>
                  </a:lnTo>
                  <a:lnTo>
                    <a:pt x="242" y="121"/>
                  </a:lnTo>
                  <a:lnTo>
                    <a:pt x="242" y="121"/>
                  </a:lnTo>
                  <a:lnTo>
                    <a:pt x="242" y="127"/>
                  </a:lnTo>
                  <a:lnTo>
                    <a:pt x="242" y="130"/>
                  </a:lnTo>
                  <a:lnTo>
                    <a:pt x="242" y="130"/>
                  </a:lnTo>
                  <a:lnTo>
                    <a:pt x="244" y="132"/>
                  </a:lnTo>
                  <a:lnTo>
                    <a:pt x="246" y="134"/>
                  </a:lnTo>
                  <a:lnTo>
                    <a:pt x="246" y="134"/>
                  </a:lnTo>
                  <a:lnTo>
                    <a:pt x="246" y="136"/>
                  </a:lnTo>
                  <a:lnTo>
                    <a:pt x="246" y="136"/>
                  </a:lnTo>
                  <a:lnTo>
                    <a:pt x="244" y="140"/>
                  </a:lnTo>
                  <a:lnTo>
                    <a:pt x="242" y="142"/>
                  </a:lnTo>
                  <a:lnTo>
                    <a:pt x="242" y="142"/>
                  </a:lnTo>
                  <a:lnTo>
                    <a:pt x="246" y="142"/>
                  </a:lnTo>
                  <a:lnTo>
                    <a:pt x="251" y="144"/>
                  </a:lnTo>
                  <a:lnTo>
                    <a:pt x="253" y="142"/>
                  </a:lnTo>
                  <a:lnTo>
                    <a:pt x="253" y="142"/>
                  </a:lnTo>
                  <a:lnTo>
                    <a:pt x="255" y="140"/>
                  </a:lnTo>
                  <a:lnTo>
                    <a:pt x="257" y="138"/>
                  </a:lnTo>
                  <a:lnTo>
                    <a:pt x="259" y="134"/>
                  </a:lnTo>
                  <a:lnTo>
                    <a:pt x="261" y="132"/>
                  </a:lnTo>
                  <a:lnTo>
                    <a:pt x="261" y="132"/>
                  </a:lnTo>
                  <a:lnTo>
                    <a:pt x="266" y="130"/>
                  </a:lnTo>
                  <a:lnTo>
                    <a:pt x="272" y="129"/>
                  </a:lnTo>
                  <a:lnTo>
                    <a:pt x="278" y="129"/>
                  </a:lnTo>
                  <a:lnTo>
                    <a:pt x="283" y="130"/>
                  </a:lnTo>
                  <a:lnTo>
                    <a:pt x="283" y="130"/>
                  </a:lnTo>
                  <a:lnTo>
                    <a:pt x="289" y="132"/>
                  </a:lnTo>
                  <a:lnTo>
                    <a:pt x="293" y="136"/>
                  </a:lnTo>
                  <a:lnTo>
                    <a:pt x="293" y="136"/>
                  </a:lnTo>
                  <a:lnTo>
                    <a:pt x="295" y="138"/>
                  </a:lnTo>
                  <a:lnTo>
                    <a:pt x="297" y="138"/>
                  </a:lnTo>
                  <a:lnTo>
                    <a:pt x="302" y="138"/>
                  </a:lnTo>
                  <a:lnTo>
                    <a:pt x="302" y="138"/>
                  </a:lnTo>
                  <a:lnTo>
                    <a:pt x="304" y="140"/>
                  </a:lnTo>
                  <a:lnTo>
                    <a:pt x="310" y="142"/>
                  </a:lnTo>
                  <a:lnTo>
                    <a:pt x="316" y="146"/>
                  </a:lnTo>
                  <a:lnTo>
                    <a:pt x="316" y="146"/>
                  </a:lnTo>
                  <a:lnTo>
                    <a:pt x="323" y="147"/>
                  </a:lnTo>
                  <a:lnTo>
                    <a:pt x="329" y="149"/>
                  </a:lnTo>
                  <a:lnTo>
                    <a:pt x="329" y="149"/>
                  </a:lnTo>
                  <a:lnTo>
                    <a:pt x="329" y="149"/>
                  </a:lnTo>
                  <a:lnTo>
                    <a:pt x="329" y="149"/>
                  </a:lnTo>
                  <a:lnTo>
                    <a:pt x="329" y="149"/>
                  </a:lnTo>
                  <a:lnTo>
                    <a:pt x="329" y="149"/>
                  </a:lnTo>
                  <a:lnTo>
                    <a:pt x="331" y="149"/>
                  </a:lnTo>
                  <a:lnTo>
                    <a:pt x="331" y="149"/>
                  </a:lnTo>
                  <a:lnTo>
                    <a:pt x="329" y="149"/>
                  </a:lnTo>
                  <a:lnTo>
                    <a:pt x="329" y="149"/>
                  </a:lnTo>
                  <a:lnTo>
                    <a:pt x="329" y="151"/>
                  </a:lnTo>
                  <a:lnTo>
                    <a:pt x="329" y="151"/>
                  </a:lnTo>
                  <a:lnTo>
                    <a:pt x="333" y="151"/>
                  </a:lnTo>
                  <a:lnTo>
                    <a:pt x="336" y="153"/>
                  </a:lnTo>
                  <a:lnTo>
                    <a:pt x="344" y="155"/>
                  </a:lnTo>
                  <a:lnTo>
                    <a:pt x="344" y="155"/>
                  </a:lnTo>
                  <a:lnTo>
                    <a:pt x="348" y="155"/>
                  </a:lnTo>
                  <a:lnTo>
                    <a:pt x="352" y="155"/>
                  </a:lnTo>
                  <a:lnTo>
                    <a:pt x="359" y="155"/>
                  </a:lnTo>
                  <a:lnTo>
                    <a:pt x="359" y="155"/>
                  </a:lnTo>
                  <a:lnTo>
                    <a:pt x="369" y="155"/>
                  </a:lnTo>
                  <a:lnTo>
                    <a:pt x="372" y="157"/>
                  </a:lnTo>
                  <a:lnTo>
                    <a:pt x="376" y="157"/>
                  </a:lnTo>
                  <a:lnTo>
                    <a:pt x="380" y="161"/>
                  </a:lnTo>
                  <a:lnTo>
                    <a:pt x="384" y="163"/>
                  </a:lnTo>
                  <a:lnTo>
                    <a:pt x="384" y="166"/>
                  </a:lnTo>
                  <a:lnTo>
                    <a:pt x="386" y="172"/>
                  </a:lnTo>
                  <a:lnTo>
                    <a:pt x="386" y="172"/>
                  </a:lnTo>
                  <a:lnTo>
                    <a:pt x="374" y="176"/>
                  </a:lnTo>
                  <a:lnTo>
                    <a:pt x="369" y="180"/>
                  </a:lnTo>
                  <a:lnTo>
                    <a:pt x="367" y="181"/>
                  </a:lnTo>
                  <a:lnTo>
                    <a:pt x="365" y="185"/>
                  </a:lnTo>
                  <a:lnTo>
                    <a:pt x="365" y="185"/>
                  </a:lnTo>
                  <a:lnTo>
                    <a:pt x="369" y="185"/>
                  </a:lnTo>
                  <a:lnTo>
                    <a:pt x="378" y="185"/>
                  </a:lnTo>
                  <a:lnTo>
                    <a:pt x="389" y="187"/>
                  </a:lnTo>
                  <a:lnTo>
                    <a:pt x="395" y="187"/>
                  </a:lnTo>
                  <a:lnTo>
                    <a:pt x="395" y="187"/>
                  </a:lnTo>
                  <a:lnTo>
                    <a:pt x="410" y="187"/>
                  </a:lnTo>
                  <a:lnTo>
                    <a:pt x="416" y="185"/>
                  </a:lnTo>
                  <a:lnTo>
                    <a:pt x="423" y="185"/>
                  </a:lnTo>
                  <a:lnTo>
                    <a:pt x="423" y="185"/>
                  </a:lnTo>
                  <a:lnTo>
                    <a:pt x="431" y="183"/>
                  </a:lnTo>
                  <a:lnTo>
                    <a:pt x="437" y="181"/>
                  </a:lnTo>
                  <a:lnTo>
                    <a:pt x="437" y="181"/>
                  </a:lnTo>
                  <a:lnTo>
                    <a:pt x="440" y="178"/>
                  </a:lnTo>
                  <a:lnTo>
                    <a:pt x="442" y="178"/>
                  </a:lnTo>
                  <a:lnTo>
                    <a:pt x="442" y="178"/>
                  </a:lnTo>
                  <a:lnTo>
                    <a:pt x="442" y="178"/>
                  </a:lnTo>
                  <a:lnTo>
                    <a:pt x="446" y="180"/>
                  </a:lnTo>
                  <a:lnTo>
                    <a:pt x="446" y="181"/>
                  </a:lnTo>
                  <a:lnTo>
                    <a:pt x="446" y="183"/>
                  </a:lnTo>
                  <a:lnTo>
                    <a:pt x="446" y="185"/>
                  </a:lnTo>
                  <a:lnTo>
                    <a:pt x="446" y="185"/>
                  </a:lnTo>
                  <a:lnTo>
                    <a:pt x="448" y="187"/>
                  </a:lnTo>
                  <a:lnTo>
                    <a:pt x="450" y="187"/>
                  </a:lnTo>
                  <a:lnTo>
                    <a:pt x="454" y="187"/>
                  </a:lnTo>
                  <a:lnTo>
                    <a:pt x="454" y="187"/>
                  </a:lnTo>
                  <a:lnTo>
                    <a:pt x="454" y="187"/>
                  </a:lnTo>
                  <a:lnTo>
                    <a:pt x="457" y="189"/>
                  </a:lnTo>
                  <a:lnTo>
                    <a:pt x="457" y="189"/>
                  </a:lnTo>
                  <a:lnTo>
                    <a:pt x="457" y="191"/>
                  </a:lnTo>
                  <a:lnTo>
                    <a:pt x="459" y="193"/>
                  </a:lnTo>
                  <a:lnTo>
                    <a:pt x="459" y="193"/>
                  </a:lnTo>
                  <a:lnTo>
                    <a:pt x="463" y="195"/>
                  </a:lnTo>
                  <a:lnTo>
                    <a:pt x="465" y="195"/>
                  </a:lnTo>
                  <a:lnTo>
                    <a:pt x="469" y="195"/>
                  </a:lnTo>
                  <a:lnTo>
                    <a:pt x="469" y="199"/>
                  </a:lnTo>
                  <a:lnTo>
                    <a:pt x="469" y="199"/>
                  </a:lnTo>
                  <a:lnTo>
                    <a:pt x="471" y="200"/>
                  </a:lnTo>
                  <a:lnTo>
                    <a:pt x="471" y="204"/>
                  </a:lnTo>
                  <a:lnTo>
                    <a:pt x="471" y="208"/>
                  </a:lnTo>
                  <a:lnTo>
                    <a:pt x="473" y="210"/>
                  </a:lnTo>
                  <a:lnTo>
                    <a:pt x="473" y="210"/>
                  </a:lnTo>
                  <a:lnTo>
                    <a:pt x="476" y="217"/>
                  </a:lnTo>
                  <a:lnTo>
                    <a:pt x="482" y="221"/>
                  </a:lnTo>
                  <a:lnTo>
                    <a:pt x="482" y="221"/>
                  </a:lnTo>
                  <a:lnTo>
                    <a:pt x="482" y="216"/>
                  </a:lnTo>
                  <a:lnTo>
                    <a:pt x="480" y="214"/>
                  </a:lnTo>
                  <a:lnTo>
                    <a:pt x="480" y="212"/>
                  </a:lnTo>
                  <a:lnTo>
                    <a:pt x="480" y="212"/>
                  </a:lnTo>
                  <a:lnTo>
                    <a:pt x="480" y="212"/>
                  </a:lnTo>
                  <a:lnTo>
                    <a:pt x="480" y="212"/>
                  </a:lnTo>
                  <a:lnTo>
                    <a:pt x="480" y="204"/>
                  </a:lnTo>
                  <a:lnTo>
                    <a:pt x="480" y="197"/>
                  </a:lnTo>
                  <a:lnTo>
                    <a:pt x="480" y="197"/>
                  </a:lnTo>
                  <a:lnTo>
                    <a:pt x="480" y="193"/>
                  </a:lnTo>
                  <a:lnTo>
                    <a:pt x="476" y="189"/>
                  </a:lnTo>
                  <a:lnTo>
                    <a:pt x="476" y="185"/>
                  </a:lnTo>
                  <a:lnTo>
                    <a:pt x="476" y="183"/>
                  </a:lnTo>
                  <a:lnTo>
                    <a:pt x="476" y="181"/>
                  </a:lnTo>
                  <a:lnTo>
                    <a:pt x="476" y="181"/>
                  </a:lnTo>
                  <a:lnTo>
                    <a:pt x="480" y="178"/>
                  </a:lnTo>
                  <a:lnTo>
                    <a:pt x="482" y="178"/>
                  </a:lnTo>
                  <a:lnTo>
                    <a:pt x="488" y="176"/>
                  </a:lnTo>
                  <a:lnTo>
                    <a:pt x="488" y="176"/>
                  </a:lnTo>
                  <a:lnTo>
                    <a:pt x="499" y="172"/>
                  </a:lnTo>
                  <a:lnTo>
                    <a:pt x="503" y="168"/>
                  </a:lnTo>
                  <a:lnTo>
                    <a:pt x="505" y="166"/>
                  </a:lnTo>
                  <a:lnTo>
                    <a:pt x="507" y="164"/>
                  </a:lnTo>
                  <a:lnTo>
                    <a:pt x="507" y="164"/>
                  </a:lnTo>
                  <a:lnTo>
                    <a:pt x="499" y="164"/>
                  </a:lnTo>
                  <a:lnTo>
                    <a:pt x="491" y="166"/>
                  </a:lnTo>
                  <a:lnTo>
                    <a:pt x="491" y="166"/>
                  </a:lnTo>
                  <a:lnTo>
                    <a:pt x="484" y="170"/>
                  </a:lnTo>
                  <a:lnTo>
                    <a:pt x="480" y="172"/>
                  </a:lnTo>
                  <a:lnTo>
                    <a:pt x="476" y="172"/>
                  </a:lnTo>
                  <a:lnTo>
                    <a:pt x="476" y="172"/>
                  </a:lnTo>
                  <a:lnTo>
                    <a:pt x="476" y="174"/>
                  </a:lnTo>
                  <a:lnTo>
                    <a:pt x="474" y="176"/>
                  </a:lnTo>
                  <a:lnTo>
                    <a:pt x="474" y="176"/>
                  </a:lnTo>
                  <a:lnTo>
                    <a:pt x="473" y="176"/>
                  </a:lnTo>
                  <a:lnTo>
                    <a:pt x="465" y="170"/>
                  </a:lnTo>
                  <a:lnTo>
                    <a:pt x="465" y="170"/>
                  </a:lnTo>
                  <a:lnTo>
                    <a:pt x="465" y="168"/>
                  </a:lnTo>
                  <a:lnTo>
                    <a:pt x="465" y="168"/>
                  </a:lnTo>
                  <a:lnTo>
                    <a:pt x="474" y="163"/>
                  </a:lnTo>
                  <a:lnTo>
                    <a:pt x="480" y="159"/>
                  </a:lnTo>
                  <a:lnTo>
                    <a:pt x="486" y="157"/>
                  </a:lnTo>
                  <a:lnTo>
                    <a:pt x="491" y="155"/>
                  </a:lnTo>
                  <a:lnTo>
                    <a:pt x="499" y="155"/>
                  </a:lnTo>
                  <a:lnTo>
                    <a:pt x="503" y="157"/>
                  </a:lnTo>
                  <a:lnTo>
                    <a:pt x="507" y="161"/>
                  </a:lnTo>
                  <a:lnTo>
                    <a:pt x="507" y="161"/>
                  </a:lnTo>
                  <a:lnTo>
                    <a:pt x="510" y="164"/>
                  </a:lnTo>
                  <a:lnTo>
                    <a:pt x="510" y="164"/>
                  </a:lnTo>
                  <a:lnTo>
                    <a:pt x="516" y="168"/>
                  </a:lnTo>
                  <a:lnTo>
                    <a:pt x="524" y="174"/>
                  </a:lnTo>
                  <a:lnTo>
                    <a:pt x="524" y="174"/>
                  </a:lnTo>
                  <a:lnTo>
                    <a:pt x="526" y="176"/>
                  </a:lnTo>
                  <a:lnTo>
                    <a:pt x="526" y="178"/>
                  </a:lnTo>
                  <a:lnTo>
                    <a:pt x="529" y="180"/>
                  </a:lnTo>
                  <a:lnTo>
                    <a:pt x="529" y="180"/>
                  </a:lnTo>
                  <a:lnTo>
                    <a:pt x="533" y="180"/>
                  </a:lnTo>
                  <a:lnTo>
                    <a:pt x="537" y="178"/>
                  </a:lnTo>
                  <a:lnTo>
                    <a:pt x="537" y="178"/>
                  </a:lnTo>
                  <a:lnTo>
                    <a:pt x="541" y="180"/>
                  </a:lnTo>
                  <a:lnTo>
                    <a:pt x="546" y="181"/>
                  </a:lnTo>
                  <a:lnTo>
                    <a:pt x="554" y="185"/>
                  </a:lnTo>
                  <a:lnTo>
                    <a:pt x="554" y="185"/>
                  </a:lnTo>
                  <a:lnTo>
                    <a:pt x="563" y="187"/>
                  </a:lnTo>
                  <a:lnTo>
                    <a:pt x="569" y="187"/>
                  </a:lnTo>
                  <a:lnTo>
                    <a:pt x="573" y="187"/>
                  </a:lnTo>
                  <a:lnTo>
                    <a:pt x="573" y="187"/>
                  </a:lnTo>
                  <a:lnTo>
                    <a:pt x="580" y="185"/>
                  </a:lnTo>
                  <a:lnTo>
                    <a:pt x="584" y="183"/>
                  </a:lnTo>
                  <a:lnTo>
                    <a:pt x="588" y="183"/>
                  </a:lnTo>
                  <a:lnTo>
                    <a:pt x="588" y="183"/>
                  </a:lnTo>
                  <a:lnTo>
                    <a:pt x="592" y="183"/>
                  </a:lnTo>
                  <a:lnTo>
                    <a:pt x="595" y="185"/>
                  </a:lnTo>
                  <a:lnTo>
                    <a:pt x="601" y="185"/>
                  </a:lnTo>
                  <a:lnTo>
                    <a:pt x="607" y="187"/>
                  </a:lnTo>
                  <a:lnTo>
                    <a:pt x="607" y="187"/>
                  </a:lnTo>
                  <a:lnTo>
                    <a:pt x="607" y="183"/>
                  </a:lnTo>
                  <a:lnTo>
                    <a:pt x="607" y="181"/>
                  </a:lnTo>
                  <a:lnTo>
                    <a:pt x="607" y="181"/>
                  </a:lnTo>
                  <a:lnTo>
                    <a:pt x="611" y="181"/>
                  </a:lnTo>
                  <a:lnTo>
                    <a:pt x="611" y="181"/>
                  </a:lnTo>
                  <a:lnTo>
                    <a:pt x="613" y="183"/>
                  </a:lnTo>
                  <a:lnTo>
                    <a:pt x="614" y="185"/>
                  </a:lnTo>
                  <a:lnTo>
                    <a:pt x="618" y="187"/>
                  </a:lnTo>
                  <a:lnTo>
                    <a:pt x="618" y="187"/>
                  </a:lnTo>
                  <a:lnTo>
                    <a:pt x="622" y="185"/>
                  </a:lnTo>
                  <a:lnTo>
                    <a:pt x="622" y="185"/>
                  </a:lnTo>
                  <a:lnTo>
                    <a:pt x="620" y="185"/>
                  </a:lnTo>
                  <a:lnTo>
                    <a:pt x="620" y="185"/>
                  </a:lnTo>
                  <a:lnTo>
                    <a:pt x="616" y="181"/>
                  </a:lnTo>
                  <a:lnTo>
                    <a:pt x="613" y="178"/>
                  </a:lnTo>
                  <a:lnTo>
                    <a:pt x="611" y="174"/>
                  </a:lnTo>
                  <a:lnTo>
                    <a:pt x="611" y="170"/>
                  </a:lnTo>
                  <a:lnTo>
                    <a:pt x="611" y="170"/>
                  </a:lnTo>
                  <a:lnTo>
                    <a:pt x="611" y="170"/>
                  </a:lnTo>
                  <a:lnTo>
                    <a:pt x="613" y="166"/>
                  </a:lnTo>
                  <a:lnTo>
                    <a:pt x="616" y="166"/>
                  </a:lnTo>
                  <a:lnTo>
                    <a:pt x="618" y="166"/>
                  </a:lnTo>
                  <a:lnTo>
                    <a:pt x="622" y="168"/>
                  </a:lnTo>
                  <a:lnTo>
                    <a:pt x="628" y="174"/>
                  </a:lnTo>
                  <a:lnTo>
                    <a:pt x="630" y="174"/>
                  </a:lnTo>
                  <a:lnTo>
                    <a:pt x="633" y="176"/>
                  </a:lnTo>
                  <a:lnTo>
                    <a:pt x="633" y="176"/>
                  </a:lnTo>
                  <a:lnTo>
                    <a:pt x="635" y="176"/>
                  </a:lnTo>
                  <a:lnTo>
                    <a:pt x="639" y="174"/>
                  </a:lnTo>
                  <a:lnTo>
                    <a:pt x="641" y="174"/>
                  </a:lnTo>
                  <a:lnTo>
                    <a:pt x="643" y="174"/>
                  </a:lnTo>
                  <a:lnTo>
                    <a:pt x="643" y="174"/>
                  </a:lnTo>
                  <a:lnTo>
                    <a:pt x="643" y="174"/>
                  </a:lnTo>
                  <a:lnTo>
                    <a:pt x="645" y="178"/>
                  </a:lnTo>
                  <a:lnTo>
                    <a:pt x="645" y="180"/>
                  </a:lnTo>
                  <a:lnTo>
                    <a:pt x="641" y="185"/>
                  </a:lnTo>
                  <a:lnTo>
                    <a:pt x="641" y="185"/>
                  </a:lnTo>
                  <a:lnTo>
                    <a:pt x="641" y="191"/>
                  </a:lnTo>
                  <a:lnTo>
                    <a:pt x="641" y="193"/>
                  </a:lnTo>
                  <a:lnTo>
                    <a:pt x="643" y="195"/>
                  </a:lnTo>
                  <a:lnTo>
                    <a:pt x="645" y="197"/>
                  </a:lnTo>
                  <a:lnTo>
                    <a:pt x="648" y="197"/>
                  </a:lnTo>
                  <a:lnTo>
                    <a:pt x="650" y="199"/>
                  </a:lnTo>
                  <a:lnTo>
                    <a:pt x="652" y="200"/>
                  </a:lnTo>
                  <a:lnTo>
                    <a:pt x="652" y="200"/>
                  </a:lnTo>
                  <a:lnTo>
                    <a:pt x="652" y="199"/>
                  </a:lnTo>
                  <a:lnTo>
                    <a:pt x="652" y="197"/>
                  </a:lnTo>
                  <a:lnTo>
                    <a:pt x="652" y="193"/>
                  </a:lnTo>
                  <a:lnTo>
                    <a:pt x="650" y="189"/>
                  </a:lnTo>
                  <a:lnTo>
                    <a:pt x="648" y="187"/>
                  </a:lnTo>
                  <a:lnTo>
                    <a:pt x="648" y="187"/>
                  </a:lnTo>
                  <a:lnTo>
                    <a:pt x="652" y="185"/>
                  </a:lnTo>
                  <a:lnTo>
                    <a:pt x="654" y="181"/>
                  </a:lnTo>
                  <a:lnTo>
                    <a:pt x="656" y="176"/>
                  </a:lnTo>
                  <a:lnTo>
                    <a:pt x="656" y="176"/>
                  </a:lnTo>
                  <a:lnTo>
                    <a:pt x="660" y="176"/>
                  </a:lnTo>
                  <a:lnTo>
                    <a:pt x="664" y="174"/>
                  </a:lnTo>
                  <a:lnTo>
                    <a:pt x="669" y="168"/>
                  </a:lnTo>
                  <a:lnTo>
                    <a:pt x="669" y="168"/>
                  </a:lnTo>
                  <a:lnTo>
                    <a:pt x="669" y="168"/>
                  </a:lnTo>
                  <a:lnTo>
                    <a:pt x="669" y="168"/>
                  </a:lnTo>
                  <a:lnTo>
                    <a:pt x="673" y="163"/>
                  </a:lnTo>
                  <a:lnTo>
                    <a:pt x="677" y="157"/>
                  </a:lnTo>
                  <a:lnTo>
                    <a:pt x="677" y="155"/>
                  </a:lnTo>
                  <a:lnTo>
                    <a:pt x="677" y="151"/>
                  </a:lnTo>
                  <a:lnTo>
                    <a:pt x="675" y="149"/>
                  </a:lnTo>
                  <a:lnTo>
                    <a:pt x="671" y="149"/>
                  </a:lnTo>
                  <a:lnTo>
                    <a:pt x="671" y="149"/>
                  </a:lnTo>
                  <a:lnTo>
                    <a:pt x="669" y="144"/>
                  </a:lnTo>
                  <a:lnTo>
                    <a:pt x="667" y="138"/>
                  </a:lnTo>
                  <a:lnTo>
                    <a:pt x="665" y="134"/>
                  </a:lnTo>
                  <a:lnTo>
                    <a:pt x="665" y="132"/>
                  </a:lnTo>
                  <a:lnTo>
                    <a:pt x="662" y="130"/>
                  </a:lnTo>
                  <a:lnTo>
                    <a:pt x="662" y="130"/>
                  </a:lnTo>
                  <a:lnTo>
                    <a:pt x="654" y="129"/>
                  </a:lnTo>
                  <a:lnTo>
                    <a:pt x="648" y="127"/>
                  </a:lnTo>
                  <a:lnTo>
                    <a:pt x="643" y="125"/>
                  </a:lnTo>
                  <a:lnTo>
                    <a:pt x="637" y="121"/>
                  </a:lnTo>
                  <a:lnTo>
                    <a:pt x="637" y="121"/>
                  </a:lnTo>
                  <a:lnTo>
                    <a:pt x="637" y="117"/>
                  </a:lnTo>
                  <a:lnTo>
                    <a:pt x="639" y="113"/>
                  </a:lnTo>
                  <a:lnTo>
                    <a:pt x="641" y="111"/>
                  </a:lnTo>
                  <a:lnTo>
                    <a:pt x="643" y="108"/>
                  </a:lnTo>
                  <a:lnTo>
                    <a:pt x="643" y="108"/>
                  </a:lnTo>
                  <a:lnTo>
                    <a:pt x="643" y="106"/>
                  </a:lnTo>
                  <a:lnTo>
                    <a:pt x="641" y="102"/>
                  </a:lnTo>
                  <a:lnTo>
                    <a:pt x="639" y="98"/>
                  </a:lnTo>
                  <a:lnTo>
                    <a:pt x="637" y="96"/>
                  </a:lnTo>
                  <a:lnTo>
                    <a:pt x="637" y="96"/>
                  </a:lnTo>
                  <a:lnTo>
                    <a:pt x="637" y="93"/>
                  </a:lnTo>
                  <a:lnTo>
                    <a:pt x="637" y="89"/>
                  </a:lnTo>
                  <a:lnTo>
                    <a:pt x="639" y="85"/>
                  </a:lnTo>
                  <a:lnTo>
                    <a:pt x="641" y="83"/>
                  </a:lnTo>
                  <a:lnTo>
                    <a:pt x="641" y="83"/>
                  </a:lnTo>
                  <a:lnTo>
                    <a:pt x="645" y="81"/>
                  </a:lnTo>
                  <a:lnTo>
                    <a:pt x="645" y="81"/>
                  </a:lnTo>
                  <a:lnTo>
                    <a:pt x="648" y="79"/>
                  </a:lnTo>
                  <a:lnTo>
                    <a:pt x="648" y="79"/>
                  </a:lnTo>
                  <a:lnTo>
                    <a:pt x="652" y="72"/>
                  </a:lnTo>
                  <a:lnTo>
                    <a:pt x="652" y="72"/>
                  </a:lnTo>
                  <a:lnTo>
                    <a:pt x="652" y="70"/>
                  </a:lnTo>
                  <a:lnTo>
                    <a:pt x="652" y="70"/>
                  </a:lnTo>
                  <a:lnTo>
                    <a:pt x="652" y="70"/>
                  </a:lnTo>
                  <a:lnTo>
                    <a:pt x="652" y="70"/>
                  </a:lnTo>
                  <a:lnTo>
                    <a:pt x="652" y="70"/>
                  </a:lnTo>
                  <a:lnTo>
                    <a:pt x="656" y="66"/>
                  </a:lnTo>
                  <a:lnTo>
                    <a:pt x="660" y="60"/>
                  </a:lnTo>
                  <a:lnTo>
                    <a:pt x="660" y="57"/>
                  </a:lnTo>
                  <a:lnTo>
                    <a:pt x="660" y="53"/>
                  </a:lnTo>
                  <a:lnTo>
                    <a:pt x="660" y="51"/>
                  </a:lnTo>
                  <a:lnTo>
                    <a:pt x="660" y="51"/>
                  </a:lnTo>
                  <a:lnTo>
                    <a:pt x="656" y="45"/>
                  </a:lnTo>
                  <a:lnTo>
                    <a:pt x="654" y="43"/>
                  </a:lnTo>
                  <a:lnTo>
                    <a:pt x="650" y="40"/>
                  </a:lnTo>
                  <a:lnTo>
                    <a:pt x="648" y="36"/>
                  </a:lnTo>
                  <a:lnTo>
                    <a:pt x="648" y="36"/>
                  </a:lnTo>
                  <a:lnTo>
                    <a:pt x="647" y="34"/>
                  </a:lnTo>
                  <a:lnTo>
                    <a:pt x="645" y="28"/>
                  </a:lnTo>
                  <a:lnTo>
                    <a:pt x="645" y="24"/>
                  </a:lnTo>
                  <a:lnTo>
                    <a:pt x="645" y="19"/>
                  </a:lnTo>
                  <a:lnTo>
                    <a:pt x="645" y="19"/>
                  </a:lnTo>
                  <a:lnTo>
                    <a:pt x="648" y="15"/>
                  </a:lnTo>
                  <a:lnTo>
                    <a:pt x="650" y="13"/>
                  </a:lnTo>
                  <a:lnTo>
                    <a:pt x="654" y="13"/>
                  </a:lnTo>
                  <a:lnTo>
                    <a:pt x="658" y="11"/>
                  </a:lnTo>
                  <a:lnTo>
                    <a:pt x="658" y="11"/>
                  </a:lnTo>
                  <a:lnTo>
                    <a:pt x="656" y="9"/>
                  </a:lnTo>
                  <a:lnTo>
                    <a:pt x="656" y="6"/>
                  </a:lnTo>
                  <a:lnTo>
                    <a:pt x="656" y="4"/>
                  </a:lnTo>
                  <a:lnTo>
                    <a:pt x="658" y="2"/>
                  </a:lnTo>
                  <a:lnTo>
                    <a:pt x="662" y="2"/>
                  </a:lnTo>
                  <a:lnTo>
                    <a:pt x="664" y="0"/>
                  </a:lnTo>
                  <a:lnTo>
                    <a:pt x="669" y="0"/>
                  </a:lnTo>
                  <a:lnTo>
                    <a:pt x="669" y="0"/>
                  </a:lnTo>
                  <a:lnTo>
                    <a:pt x="675" y="2"/>
                  </a:lnTo>
                  <a:lnTo>
                    <a:pt x="681" y="0"/>
                  </a:lnTo>
                  <a:lnTo>
                    <a:pt x="681" y="0"/>
                  </a:lnTo>
                  <a:lnTo>
                    <a:pt x="684" y="2"/>
                  </a:lnTo>
                  <a:lnTo>
                    <a:pt x="688" y="2"/>
                  </a:lnTo>
                  <a:lnTo>
                    <a:pt x="696" y="4"/>
                  </a:lnTo>
                  <a:lnTo>
                    <a:pt x="696" y="4"/>
                  </a:lnTo>
                  <a:lnTo>
                    <a:pt x="701" y="4"/>
                  </a:lnTo>
                  <a:lnTo>
                    <a:pt x="709" y="4"/>
                  </a:lnTo>
                  <a:lnTo>
                    <a:pt x="717" y="4"/>
                  </a:lnTo>
                  <a:lnTo>
                    <a:pt x="718" y="6"/>
                  </a:lnTo>
                  <a:lnTo>
                    <a:pt x="722" y="7"/>
                  </a:lnTo>
                  <a:lnTo>
                    <a:pt x="722" y="7"/>
                  </a:lnTo>
                  <a:lnTo>
                    <a:pt x="722" y="9"/>
                  </a:lnTo>
                  <a:lnTo>
                    <a:pt x="720" y="11"/>
                  </a:lnTo>
                  <a:lnTo>
                    <a:pt x="717" y="17"/>
                  </a:lnTo>
                  <a:lnTo>
                    <a:pt x="711" y="21"/>
                  </a:lnTo>
                  <a:lnTo>
                    <a:pt x="707" y="24"/>
                  </a:lnTo>
                  <a:lnTo>
                    <a:pt x="707" y="24"/>
                  </a:lnTo>
                  <a:lnTo>
                    <a:pt x="707" y="23"/>
                  </a:lnTo>
                  <a:lnTo>
                    <a:pt x="707" y="23"/>
                  </a:lnTo>
                  <a:lnTo>
                    <a:pt x="707" y="24"/>
                  </a:lnTo>
                  <a:lnTo>
                    <a:pt x="707" y="24"/>
                  </a:lnTo>
                  <a:lnTo>
                    <a:pt x="705" y="24"/>
                  </a:lnTo>
                  <a:lnTo>
                    <a:pt x="703" y="28"/>
                  </a:lnTo>
                  <a:lnTo>
                    <a:pt x="703" y="32"/>
                  </a:lnTo>
                  <a:lnTo>
                    <a:pt x="703" y="36"/>
                  </a:lnTo>
                  <a:lnTo>
                    <a:pt x="703" y="36"/>
                  </a:lnTo>
                  <a:lnTo>
                    <a:pt x="701" y="38"/>
                  </a:lnTo>
                  <a:lnTo>
                    <a:pt x="699" y="40"/>
                  </a:lnTo>
                  <a:lnTo>
                    <a:pt x="696" y="42"/>
                  </a:lnTo>
                  <a:lnTo>
                    <a:pt x="694" y="42"/>
                  </a:lnTo>
                  <a:lnTo>
                    <a:pt x="694" y="42"/>
                  </a:lnTo>
                  <a:lnTo>
                    <a:pt x="690" y="42"/>
                  </a:lnTo>
                  <a:lnTo>
                    <a:pt x="686" y="40"/>
                  </a:lnTo>
                  <a:lnTo>
                    <a:pt x="682" y="40"/>
                  </a:lnTo>
                  <a:lnTo>
                    <a:pt x="681" y="40"/>
                  </a:lnTo>
                  <a:lnTo>
                    <a:pt x="679" y="40"/>
                  </a:lnTo>
                  <a:lnTo>
                    <a:pt x="679" y="40"/>
                  </a:lnTo>
                  <a:lnTo>
                    <a:pt x="677" y="42"/>
                  </a:lnTo>
                  <a:lnTo>
                    <a:pt x="675" y="45"/>
                  </a:lnTo>
                  <a:lnTo>
                    <a:pt x="677" y="47"/>
                  </a:lnTo>
                  <a:lnTo>
                    <a:pt x="679" y="51"/>
                  </a:lnTo>
                  <a:lnTo>
                    <a:pt x="679" y="51"/>
                  </a:lnTo>
                  <a:lnTo>
                    <a:pt x="677" y="55"/>
                  </a:lnTo>
                  <a:lnTo>
                    <a:pt x="673" y="60"/>
                  </a:lnTo>
                  <a:lnTo>
                    <a:pt x="665" y="68"/>
                  </a:lnTo>
                  <a:lnTo>
                    <a:pt x="665" y="68"/>
                  </a:lnTo>
                  <a:lnTo>
                    <a:pt x="665" y="70"/>
                  </a:lnTo>
                  <a:lnTo>
                    <a:pt x="667" y="72"/>
                  </a:lnTo>
                  <a:lnTo>
                    <a:pt x="669" y="72"/>
                  </a:lnTo>
                  <a:lnTo>
                    <a:pt x="673" y="72"/>
                  </a:lnTo>
                  <a:lnTo>
                    <a:pt x="673" y="72"/>
                  </a:lnTo>
                  <a:lnTo>
                    <a:pt x="675" y="76"/>
                  </a:lnTo>
                  <a:lnTo>
                    <a:pt x="679" y="77"/>
                  </a:lnTo>
                  <a:lnTo>
                    <a:pt x="681" y="79"/>
                  </a:lnTo>
                  <a:lnTo>
                    <a:pt x="684" y="83"/>
                  </a:lnTo>
                  <a:lnTo>
                    <a:pt x="684" y="83"/>
                  </a:lnTo>
                  <a:lnTo>
                    <a:pt x="684" y="85"/>
                  </a:lnTo>
                  <a:lnTo>
                    <a:pt x="684" y="89"/>
                  </a:lnTo>
                  <a:lnTo>
                    <a:pt x="684" y="93"/>
                  </a:lnTo>
                  <a:lnTo>
                    <a:pt x="686" y="94"/>
                  </a:lnTo>
                  <a:lnTo>
                    <a:pt x="686" y="94"/>
                  </a:lnTo>
                  <a:lnTo>
                    <a:pt x="692" y="100"/>
                  </a:lnTo>
                  <a:lnTo>
                    <a:pt x="696" y="102"/>
                  </a:lnTo>
                  <a:lnTo>
                    <a:pt x="699" y="106"/>
                  </a:lnTo>
                  <a:lnTo>
                    <a:pt x="701" y="110"/>
                  </a:lnTo>
                  <a:lnTo>
                    <a:pt x="703" y="113"/>
                  </a:lnTo>
                  <a:lnTo>
                    <a:pt x="703" y="113"/>
                  </a:lnTo>
                  <a:lnTo>
                    <a:pt x="705" y="113"/>
                  </a:lnTo>
                  <a:lnTo>
                    <a:pt x="705" y="115"/>
                  </a:lnTo>
                  <a:lnTo>
                    <a:pt x="703" y="119"/>
                  </a:lnTo>
                  <a:lnTo>
                    <a:pt x="699" y="123"/>
                  </a:lnTo>
                  <a:lnTo>
                    <a:pt x="696" y="125"/>
                  </a:lnTo>
                  <a:lnTo>
                    <a:pt x="696" y="125"/>
                  </a:lnTo>
                  <a:lnTo>
                    <a:pt x="698" y="130"/>
                  </a:lnTo>
                  <a:lnTo>
                    <a:pt x="701" y="132"/>
                  </a:lnTo>
                  <a:lnTo>
                    <a:pt x="703" y="134"/>
                  </a:lnTo>
                  <a:lnTo>
                    <a:pt x="707" y="136"/>
                  </a:lnTo>
                  <a:lnTo>
                    <a:pt x="715" y="138"/>
                  </a:lnTo>
                  <a:lnTo>
                    <a:pt x="718" y="140"/>
                  </a:lnTo>
                  <a:lnTo>
                    <a:pt x="722" y="142"/>
                  </a:lnTo>
                  <a:lnTo>
                    <a:pt x="722" y="142"/>
                  </a:lnTo>
                  <a:lnTo>
                    <a:pt x="722" y="142"/>
                  </a:lnTo>
                  <a:lnTo>
                    <a:pt x="722" y="142"/>
                  </a:lnTo>
                  <a:close/>
                </a:path>
              </a:pathLst>
            </a:custGeom>
            <a:solidFill>
              <a:schemeClr val="bg1">
                <a:lumMod val="85000"/>
              </a:schemeClr>
            </a:solidFill>
            <a:ln w="635" cap="rnd">
              <a:solidFill>
                <a:schemeClr val="bg1">
                  <a:alpha val="17000"/>
                </a:schemeClr>
              </a:solidFill>
              <a:round/>
              <a:headEnd/>
              <a:tailEnd/>
            </a:ln>
          </p:spPr>
          <p:txBody>
            <a:bodyPr lIns="81617" tIns="40809" rIns="81617" bIns="40809"/>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81" name="Freeform 480">
              <a:extLst>
                <a:ext uri="{FF2B5EF4-FFF2-40B4-BE49-F238E27FC236}">
                  <a16:creationId xmlns:a16="http://schemas.microsoft.com/office/drawing/2014/main" id="{F3E6C41A-962F-744D-9F50-173E15418293}"/>
                </a:ext>
              </a:extLst>
            </p:cNvPr>
            <p:cNvSpPr>
              <a:spLocks/>
            </p:cNvSpPr>
            <p:nvPr userDrawn="1"/>
          </p:nvSpPr>
          <p:spPr bwMode="auto">
            <a:xfrm>
              <a:off x="5712803" y="1386893"/>
              <a:ext cx="1855575" cy="1004570"/>
            </a:xfrm>
            <a:custGeom>
              <a:avLst/>
              <a:gdLst>
                <a:gd name="T0" fmla="*/ 2147483647 w 1216"/>
                <a:gd name="T1" fmla="*/ 621158532 h 773"/>
                <a:gd name="T2" fmla="*/ 2147483647 w 1216"/>
                <a:gd name="T3" fmla="*/ 699738956 h 773"/>
                <a:gd name="T4" fmla="*/ 2147483647 w 1216"/>
                <a:gd name="T5" fmla="*/ 550062971 h 773"/>
                <a:gd name="T6" fmla="*/ 2147483647 w 1216"/>
                <a:gd name="T7" fmla="*/ 579996620 h 773"/>
                <a:gd name="T8" fmla="*/ 2147483647 w 1216"/>
                <a:gd name="T9" fmla="*/ 826964221 h 773"/>
                <a:gd name="T10" fmla="*/ 2147483647 w 1216"/>
                <a:gd name="T11" fmla="*/ 834449085 h 773"/>
                <a:gd name="T12" fmla="*/ 2147483647 w 1216"/>
                <a:gd name="T13" fmla="*/ 954189486 h 773"/>
                <a:gd name="T14" fmla="*/ 2053317815 w 1216"/>
                <a:gd name="T15" fmla="*/ 1103865472 h 773"/>
                <a:gd name="T16" fmla="*/ 1937146603 w 1216"/>
                <a:gd name="T17" fmla="*/ 1350833073 h 773"/>
                <a:gd name="T18" fmla="*/ 1998137000 w 1216"/>
                <a:gd name="T19" fmla="*/ 1597800673 h 773"/>
                <a:gd name="T20" fmla="*/ 2147483647 w 1216"/>
                <a:gd name="T21" fmla="*/ 1803604428 h 773"/>
                <a:gd name="T22" fmla="*/ 2147483647 w 1216"/>
                <a:gd name="T23" fmla="*/ 2110443197 h 773"/>
                <a:gd name="T24" fmla="*/ 2147483647 w 1216"/>
                <a:gd name="T25" fmla="*/ 2147483647 h 773"/>
                <a:gd name="T26" fmla="*/ 2147483647 w 1216"/>
                <a:gd name="T27" fmla="*/ 2095475405 h 773"/>
                <a:gd name="T28" fmla="*/ 2147483647 w 1216"/>
                <a:gd name="T29" fmla="*/ 1721282539 h 773"/>
                <a:gd name="T30" fmla="*/ 2147483647 w 1216"/>
                <a:gd name="T31" fmla="*/ 1395736449 h 773"/>
                <a:gd name="T32" fmla="*/ 2147483647 w 1216"/>
                <a:gd name="T33" fmla="*/ 1253543392 h 773"/>
                <a:gd name="T34" fmla="*/ 2147483647 w 1216"/>
                <a:gd name="T35" fmla="*/ 1395736449 h 773"/>
                <a:gd name="T36" fmla="*/ 2147483647 w 1216"/>
                <a:gd name="T37" fmla="*/ 1597800673 h 773"/>
                <a:gd name="T38" fmla="*/ 2147483647 w 1216"/>
                <a:gd name="T39" fmla="*/ 1459349081 h 773"/>
                <a:gd name="T40" fmla="*/ 2147483647 w 1216"/>
                <a:gd name="T41" fmla="*/ 1777412243 h 773"/>
                <a:gd name="T42" fmla="*/ 2147483647 w 1216"/>
                <a:gd name="T43" fmla="*/ 1904637508 h 773"/>
                <a:gd name="T44" fmla="*/ 2147483647 w 1216"/>
                <a:gd name="T45" fmla="*/ 1986959397 h 773"/>
                <a:gd name="T46" fmla="*/ 2147483647 w 1216"/>
                <a:gd name="T47" fmla="*/ 1986959397 h 773"/>
                <a:gd name="T48" fmla="*/ 2147483647 w 1216"/>
                <a:gd name="T49" fmla="*/ 2147483647 h 773"/>
                <a:gd name="T50" fmla="*/ 2147483647 w 1216"/>
                <a:gd name="T51" fmla="*/ 2147483647 h 773"/>
                <a:gd name="T52" fmla="*/ 2147483647 w 1216"/>
                <a:gd name="T53" fmla="*/ 2147483647 h 773"/>
                <a:gd name="T54" fmla="*/ 2147483647 w 1216"/>
                <a:gd name="T55" fmla="*/ 2147483647 h 773"/>
                <a:gd name="T56" fmla="*/ 2147483647 w 1216"/>
                <a:gd name="T57" fmla="*/ 2147483647 h 773"/>
                <a:gd name="T58" fmla="*/ 2147483647 w 1216"/>
                <a:gd name="T59" fmla="*/ 2147483647 h 773"/>
                <a:gd name="T60" fmla="*/ 2147483647 w 1216"/>
                <a:gd name="T61" fmla="*/ 2147483647 h 773"/>
                <a:gd name="T62" fmla="*/ 2147483647 w 1216"/>
                <a:gd name="T63" fmla="*/ 2147483647 h 773"/>
                <a:gd name="T64" fmla="*/ 2147483647 w 1216"/>
                <a:gd name="T65" fmla="*/ 2147483647 h 773"/>
                <a:gd name="T66" fmla="*/ 2147483647 w 1216"/>
                <a:gd name="T67" fmla="*/ 2147483647 h 773"/>
                <a:gd name="T68" fmla="*/ 2147483647 w 1216"/>
                <a:gd name="T69" fmla="*/ 2147483647 h 773"/>
                <a:gd name="T70" fmla="*/ 2147483647 w 1216"/>
                <a:gd name="T71" fmla="*/ 2147483647 h 773"/>
                <a:gd name="T72" fmla="*/ 2147483647 w 1216"/>
                <a:gd name="T73" fmla="*/ 2147483647 h 773"/>
                <a:gd name="T74" fmla="*/ 2009754462 w 1216"/>
                <a:gd name="T75" fmla="*/ 2147483647 h 773"/>
                <a:gd name="T76" fmla="*/ 746396797 w 1216"/>
                <a:gd name="T77" fmla="*/ 2147483647 h 773"/>
                <a:gd name="T78" fmla="*/ 618609827 w 1216"/>
                <a:gd name="T79" fmla="*/ 2147483647 h 773"/>
                <a:gd name="T80" fmla="*/ 525671836 w 1216"/>
                <a:gd name="T81" fmla="*/ 2080507613 h 773"/>
                <a:gd name="T82" fmla="*/ 461778351 w 1216"/>
                <a:gd name="T83" fmla="*/ 1960765277 h 773"/>
                <a:gd name="T84" fmla="*/ 313661249 w 1216"/>
                <a:gd name="T85" fmla="*/ 1571606554 h 773"/>
                <a:gd name="T86" fmla="*/ 63893485 w 1216"/>
                <a:gd name="T87" fmla="*/ 516383988 h 773"/>
                <a:gd name="T88" fmla="*/ 246862973 w 1216"/>
                <a:gd name="T89" fmla="*/ 523868851 h 773"/>
                <a:gd name="T90" fmla="*/ 400789657 w 1216"/>
                <a:gd name="T91" fmla="*/ 508901059 h 773"/>
                <a:gd name="T92" fmla="*/ 516959165 w 1216"/>
                <a:gd name="T93" fmla="*/ 486450339 h 773"/>
                <a:gd name="T94" fmla="*/ 667981059 w 1216"/>
                <a:gd name="T95" fmla="*/ 475224011 h 773"/>
                <a:gd name="T96" fmla="*/ 807387194 w 1216"/>
                <a:gd name="T97" fmla="*/ 482706940 h 773"/>
                <a:gd name="T98" fmla="*/ 975834428 w 1216"/>
                <a:gd name="T99" fmla="*/ 572513692 h 773"/>
                <a:gd name="T100" fmla="*/ 1228505280 w 1216"/>
                <a:gd name="T101" fmla="*/ 692256028 h 773"/>
                <a:gd name="T102" fmla="*/ 1367911415 w 1216"/>
                <a:gd name="T103" fmla="*/ 748383797 h 773"/>
                <a:gd name="T104" fmla="*/ 1460847703 w 1216"/>
                <a:gd name="T105" fmla="*/ 628643395 h 773"/>
                <a:gd name="T106" fmla="*/ 1481177835 w 1216"/>
                <a:gd name="T107" fmla="*/ 613675603 h 773"/>
                <a:gd name="T108" fmla="*/ 1762891490 w 1216"/>
                <a:gd name="T109" fmla="*/ 684771164 h 773"/>
                <a:gd name="T110" fmla="*/ 1855827777 w 1216"/>
                <a:gd name="T111" fmla="*/ 651094116 h 773"/>
                <a:gd name="T112" fmla="*/ 1928433933 w 1216"/>
                <a:gd name="T113" fmla="*/ 651094116 h 773"/>
                <a:gd name="T114" fmla="*/ 1867445239 w 1216"/>
                <a:gd name="T115" fmla="*/ 396643586 h 773"/>
                <a:gd name="T116" fmla="*/ 1899391130 w 1216"/>
                <a:gd name="T117" fmla="*/ 160902313 h 773"/>
                <a:gd name="T118" fmla="*/ 2021371924 w 1216"/>
                <a:gd name="T119" fmla="*/ 14967792 h 773"/>
                <a:gd name="T120" fmla="*/ 1992329121 w 1216"/>
                <a:gd name="T121" fmla="*/ 149675986 h 773"/>
                <a:gd name="T122" fmla="*/ 1992329121 w 1216"/>
                <a:gd name="T123" fmla="*/ 351740210 h 77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1216" h="773">
                  <a:moveTo>
                    <a:pt x="722" y="142"/>
                  </a:moveTo>
                  <a:lnTo>
                    <a:pt x="722" y="142"/>
                  </a:lnTo>
                  <a:lnTo>
                    <a:pt x="720" y="142"/>
                  </a:lnTo>
                  <a:lnTo>
                    <a:pt x="718" y="144"/>
                  </a:lnTo>
                  <a:lnTo>
                    <a:pt x="718" y="153"/>
                  </a:lnTo>
                  <a:lnTo>
                    <a:pt x="720" y="163"/>
                  </a:lnTo>
                  <a:lnTo>
                    <a:pt x="722" y="166"/>
                  </a:lnTo>
                  <a:lnTo>
                    <a:pt x="728" y="163"/>
                  </a:lnTo>
                  <a:lnTo>
                    <a:pt x="734" y="159"/>
                  </a:lnTo>
                  <a:lnTo>
                    <a:pt x="734" y="157"/>
                  </a:lnTo>
                  <a:lnTo>
                    <a:pt x="734" y="155"/>
                  </a:lnTo>
                  <a:lnTo>
                    <a:pt x="734" y="153"/>
                  </a:lnTo>
                  <a:lnTo>
                    <a:pt x="734" y="151"/>
                  </a:lnTo>
                  <a:lnTo>
                    <a:pt x="737" y="147"/>
                  </a:lnTo>
                  <a:lnTo>
                    <a:pt x="741" y="147"/>
                  </a:lnTo>
                  <a:lnTo>
                    <a:pt x="745" y="149"/>
                  </a:lnTo>
                  <a:lnTo>
                    <a:pt x="752" y="155"/>
                  </a:lnTo>
                  <a:lnTo>
                    <a:pt x="754" y="157"/>
                  </a:lnTo>
                  <a:lnTo>
                    <a:pt x="756" y="161"/>
                  </a:lnTo>
                  <a:lnTo>
                    <a:pt x="756" y="163"/>
                  </a:lnTo>
                  <a:lnTo>
                    <a:pt x="754" y="166"/>
                  </a:lnTo>
                  <a:lnTo>
                    <a:pt x="752" y="170"/>
                  </a:lnTo>
                  <a:lnTo>
                    <a:pt x="751" y="176"/>
                  </a:lnTo>
                  <a:lnTo>
                    <a:pt x="751" y="180"/>
                  </a:lnTo>
                  <a:lnTo>
                    <a:pt x="751" y="183"/>
                  </a:lnTo>
                  <a:lnTo>
                    <a:pt x="754" y="189"/>
                  </a:lnTo>
                  <a:lnTo>
                    <a:pt x="756" y="195"/>
                  </a:lnTo>
                  <a:lnTo>
                    <a:pt x="760" y="199"/>
                  </a:lnTo>
                  <a:lnTo>
                    <a:pt x="768" y="206"/>
                  </a:lnTo>
                  <a:lnTo>
                    <a:pt x="769" y="202"/>
                  </a:lnTo>
                  <a:lnTo>
                    <a:pt x="771" y="199"/>
                  </a:lnTo>
                  <a:lnTo>
                    <a:pt x="771" y="197"/>
                  </a:lnTo>
                  <a:lnTo>
                    <a:pt x="775" y="195"/>
                  </a:lnTo>
                  <a:lnTo>
                    <a:pt x="777" y="195"/>
                  </a:lnTo>
                  <a:lnTo>
                    <a:pt x="777" y="191"/>
                  </a:lnTo>
                  <a:lnTo>
                    <a:pt x="779" y="193"/>
                  </a:lnTo>
                  <a:lnTo>
                    <a:pt x="777" y="191"/>
                  </a:lnTo>
                  <a:lnTo>
                    <a:pt x="775" y="187"/>
                  </a:lnTo>
                  <a:lnTo>
                    <a:pt x="771" y="185"/>
                  </a:lnTo>
                  <a:lnTo>
                    <a:pt x="771" y="183"/>
                  </a:lnTo>
                  <a:lnTo>
                    <a:pt x="771" y="178"/>
                  </a:lnTo>
                  <a:lnTo>
                    <a:pt x="771" y="176"/>
                  </a:lnTo>
                  <a:lnTo>
                    <a:pt x="771" y="172"/>
                  </a:lnTo>
                  <a:lnTo>
                    <a:pt x="775" y="172"/>
                  </a:lnTo>
                  <a:lnTo>
                    <a:pt x="779" y="172"/>
                  </a:lnTo>
                  <a:lnTo>
                    <a:pt x="777" y="176"/>
                  </a:lnTo>
                  <a:lnTo>
                    <a:pt x="779" y="178"/>
                  </a:lnTo>
                  <a:lnTo>
                    <a:pt x="781" y="180"/>
                  </a:lnTo>
                  <a:lnTo>
                    <a:pt x="783" y="180"/>
                  </a:lnTo>
                  <a:lnTo>
                    <a:pt x="786" y="178"/>
                  </a:lnTo>
                  <a:lnTo>
                    <a:pt x="786" y="174"/>
                  </a:lnTo>
                  <a:lnTo>
                    <a:pt x="788" y="168"/>
                  </a:lnTo>
                  <a:lnTo>
                    <a:pt x="788" y="164"/>
                  </a:lnTo>
                  <a:lnTo>
                    <a:pt x="794" y="157"/>
                  </a:lnTo>
                  <a:lnTo>
                    <a:pt x="798" y="151"/>
                  </a:lnTo>
                  <a:lnTo>
                    <a:pt x="798" y="147"/>
                  </a:lnTo>
                  <a:lnTo>
                    <a:pt x="794" y="147"/>
                  </a:lnTo>
                  <a:lnTo>
                    <a:pt x="792" y="146"/>
                  </a:lnTo>
                  <a:lnTo>
                    <a:pt x="792" y="144"/>
                  </a:lnTo>
                  <a:lnTo>
                    <a:pt x="792" y="142"/>
                  </a:lnTo>
                  <a:lnTo>
                    <a:pt x="792" y="134"/>
                  </a:lnTo>
                  <a:lnTo>
                    <a:pt x="794" y="130"/>
                  </a:lnTo>
                  <a:lnTo>
                    <a:pt x="811" y="130"/>
                  </a:lnTo>
                  <a:lnTo>
                    <a:pt x="821" y="130"/>
                  </a:lnTo>
                  <a:lnTo>
                    <a:pt x="826" y="130"/>
                  </a:lnTo>
                  <a:lnTo>
                    <a:pt x="830" y="132"/>
                  </a:lnTo>
                  <a:lnTo>
                    <a:pt x="830" y="134"/>
                  </a:lnTo>
                  <a:lnTo>
                    <a:pt x="832" y="136"/>
                  </a:lnTo>
                  <a:lnTo>
                    <a:pt x="834" y="140"/>
                  </a:lnTo>
                  <a:lnTo>
                    <a:pt x="834" y="142"/>
                  </a:lnTo>
                  <a:lnTo>
                    <a:pt x="836" y="144"/>
                  </a:lnTo>
                  <a:lnTo>
                    <a:pt x="841" y="144"/>
                  </a:lnTo>
                  <a:lnTo>
                    <a:pt x="845" y="146"/>
                  </a:lnTo>
                  <a:lnTo>
                    <a:pt x="849" y="149"/>
                  </a:lnTo>
                  <a:lnTo>
                    <a:pt x="849" y="151"/>
                  </a:lnTo>
                  <a:lnTo>
                    <a:pt x="849" y="153"/>
                  </a:lnTo>
                  <a:lnTo>
                    <a:pt x="845" y="155"/>
                  </a:lnTo>
                  <a:lnTo>
                    <a:pt x="849" y="157"/>
                  </a:lnTo>
                  <a:lnTo>
                    <a:pt x="851" y="159"/>
                  </a:lnTo>
                  <a:lnTo>
                    <a:pt x="851" y="163"/>
                  </a:lnTo>
                  <a:lnTo>
                    <a:pt x="849" y="166"/>
                  </a:lnTo>
                  <a:lnTo>
                    <a:pt x="845" y="166"/>
                  </a:lnTo>
                  <a:lnTo>
                    <a:pt x="841" y="166"/>
                  </a:lnTo>
                  <a:lnTo>
                    <a:pt x="834" y="166"/>
                  </a:lnTo>
                  <a:lnTo>
                    <a:pt x="838" y="170"/>
                  </a:lnTo>
                  <a:lnTo>
                    <a:pt x="838" y="174"/>
                  </a:lnTo>
                  <a:lnTo>
                    <a:pt x="838" y="178"/>
                  </a:lnTo>
                  <a:lnTo>
                    <a:pt x="839" y="180"/>
                  </a:lnTo>
                  <a:lnTo>
                    <a:pt x="843" y="185"/>
                  </a:lnTo>
                  <a:lnTo>
                    <a:pt x="847" y="191"/>
                  </a:lnTo>
                  <a:lnTo>
                    <a:pt x="849" y="197"/>
                  </a:lnTo>
                  <a:lnTo>
                    <a:pt x="847" y="202"/>
                  </a:lnTo>
                  <a:lnTo>
                    <a:pt x="845" y="208"/>
                  </a:lnTo>
                  <a:lnTo>
                    <a:pt x="841" y="212"/>
                  </a:lnTo>
                  <a:lnTo>
                    <a:pt x="838" y="216"/>
                  </a:lnTo>
                  <a:lnTo>
                    <a:pt x="834" y="219"/>
                  </a:lnTo>
                  <a:lnTo>
                    <a:pt x="830" y="221"/>
                  </a:lnTo>
                  <a:lnTo>
                    <a:pt x="824" y="221"/>
                  </a:lnTo>
                  <a:lnTo>
                    <a:pt x="822" y="221"/>
                  </a:lnTo>
                  <a:lnTo>
                    <a:pt x="819" y="219"/>
                  </a:lnTo>
                  <a:lnTo>
                    <a:pt x="815" y="216"/>
                  </a:lnTo>
                  <a:lnTo>
                    <a:pt x="811" y="210"/>
                  </a:lnTo>
                  <a:lnTo>
                    <a:pt x="807" y="208"/>
                  </a:lnTo>
                  <a:lnTo>
                    <a:pt x="807" y="212"/>
                  </a:lnTo>
                  <a:lnTo>
                    <a:pt x="807" y="216"/>
                  </a:lnTo>
                  <a:lnTo>
                    <a:pt x="811" y="219"/>
                  </a:lnTo>
                  <a:lnTo>
                    <a:pt x="811" y="223"/>
                  </a:lnTo>
                  <a:lnTo>
                    <a:pt x="813" y="225"/>
                  </a:lnTo>
                  <a:lnTo>
                    <a:pt x="813" y="227"/>
                  </a:lnTo>
                  <a:lnTo>
                    <a:pt x="813" y="229"/>
                  </a:lnTo>
                  <a:lnTo>
                    <a:pt x="811" y="229"/>
                  </a:lnTo>
                  <a:lnTo>
                    <a:pt x="807" y="231"/>
                  </a:lnTo>
                  <a:lnTo>
                    <a:pt x="804" y="229"/>
                  </a:lnTo>
                  <a:lnTo>
                    <a:pt x="802" y="227"/>
                  </a:lnTo>
                  <a:lnTo>
                    <a:pt x="796" y="223"/>
                  </a:lnTo>
                  <a:lnTo>
                    <a:pt x="790" y="221"/>
                  </a:lnTo>
                  <a:lnTo>
                    <a:pt x="785" y="217"/>
                  </a:lnTo>
                  <a:lnTo>
                    <a:pt x="781" y="217"/>
                  </a:lnTo>
                  <a:lnTo>
                    <a:pt x="779" y="217"/>
                  </a:lnTo>
                  <a:lnTo>
                    <a:pt x="777" y="219"/>
                  </a:lnTo>
                  <a:lnTo>
                    <a:pt x="777" y="223"/>
                  </a:lnTo>
                  <a:lnTo>
                    <a:pt x="781" y="229"/>
                  </a:lnTo>
                  <a:lnTo>
                    <a:pt x="781" y="231"/>
                  </a:lnTo>
                  <a:lnTo>
                    <a:pt x="781" y="234"/>
                  </a:lnTo>
                  <a:lnTo>
                    <a:pt x="777" y="238"/>
                  </a:lnTo>
                  <a:lnTo>
                    <a:pt x="775" y="242"/>
                  </a:lnTo>
                  <a:lnTo>
                    <a:pt x="771" y="246"/>
                  </a:lnTo>
                  <a:lnTo>
                    <a:pt x="768" y="250"/>
                  </a:lnTo>
                  <a:lnTo>
                    <a:pt x="764" y="250"/>
                  </a:lnTo>
                  <a:lnTo>
                    <a:pt x="760" y="250"/>
                  </a:lnTo>
                  <a:lnTo>
                    <a:pt x="756" y="248"/>
                  </a:lnTo>
                  <a:lnTo>
                    <a:pt x="751" y="246"/>
                  </a:lnTo>
                  <a:lnTo>
                    <a:pt x="745" y="242"/>
                  </a:lnTo>
                  <a:lnTo>
                    <a:pt x="739" y="240"/>
                  </a:lnTo>
                  <a:lnTo>
                    <a:pt x="735" y="238"/>
                  </a:lnTo>
                  <a:lnTo>
                    <a:pt x="734" y="238"/>
                  </a:lnTo>
                  <a:lnTo>
                    <a:pt x="734" y="240"/>
                  </a:lnTo>
                  <a:lnTo>
                    <a:pt x="734" y="242"/>
                  </a:lnTo>
                  <a:lnTo>
                    <a:pt x="735" y="246"/>
                  </a:lnTo>
                  <a:lnTo>
                    <a:pt x="739" y="250"/>
                  </a:lnTo>
                  <a:lnTo>
                    <a:pt x="752" y="251"/>
                  </a:lnTo>
                  <a:lnTo>
                    <a:pt x="768" y="255"/>
                  </a:lnTo>
                  <a:lnTo>
                    <a:pt x="768" y="259"/>
                  </a:lnTo>
                  <a:lnTo>
                    <a:pt x="768" y="261"/>
                  </a:lnTo>
                  <a:lnTo>
                    <a:pt x="764" y="265"/>
                  </a:lnTo>
                  <a:lnTo>
                    <a:pt x="758" y="276"/>
                  </a:lnTo>
                  <a:lnTo>
                    <a:pt x="754" y="280"/>
                  </a:lnTo>
                  <a:lnTo>
                    <a:pt x="752" y="284"/>
                  </a:lnTo>
                  <a:lnTo>
                    <a:pt x="749" y="287"/>
                  </a:lnTo>
                  <a:lnTo>
                    <a:pt x="745" y="289"/>
                  </a:lnTo>
                  <a:lnTo>
                    <a:pt x="739" y="287"/>
                  </a:lnTo>
                  <a:lnTo>
                    <a:pt x="737" y="287"/>
                  </a:lnTo>
                  <a:lnTo>
                    <a:pt x="734" y="289"/>
                  </a:lnTo>
                  <a:lnTo>
                    <a:pt x="730" y="293"/>
                  </a:lnTo>
                  <a:lnTo>
                    <a:pt x="728" y="295"/>
                  </a:lnTo>
                  <a:lnTo>
                    <a:pt x="726" y="297"/>
                  </a:lnTo>
                  <a:lnTo>
                    <a:pt x="722" y="297"/>
                  </a:lnTo>
                  <a:lnTo>
                    <a:pt x="717" y="295"/>
                  </a:lnTo>
                  <a:lnTo>
                    <a:pt x="711" y="295"/>
                  </a:lnTo>
                  <a:lnTo>
                    <a:pt x="707" y="295"/>
                  </a:lnTo>
                  <a:lnTo>
                    <a:pt x="709" y="299"/>
                  </a:lnTo>
                  <a:lnTo>
                    <a:pt x="713" y="299"/>
                  </a:lnTo>
                  <a:lnTo>
                    <a:pt x="718" y="301"/>
                  </a:lnTo>
                  <a:lnTo>
                    <a:pt x="718" y="303"/>
                  </a:lnTo>
                  <a:lnTo>
                    <a:pt x="720" y="308"/>
                  </a:lnTo>
                  <a:lnTo>
                    <a:pt x="718" y="312"/>
                  </a:lnTo>
                  <a:lnTo>
                    <a:pt x="718" y="314"/>
                  </a:lnTo>
                  <a:lnTo>
                    <a:pt x="715" y="314"/>
                  </a:lnTo>
                  <a:lnTo>
                    <a:pt x="711" y="316"/>
                  </a:lnTo>
                  <a:lnTo>
                    <a:pt x="703" y="316"/>
                  </a:lnTo>
                  <a:lnTo>
                    <a:pt x="699" y="318"/>
                  </a:lnTo>
                  <a:lnTo>
                    <a:pt x="698" y="320"/>
                  </a:lnTo>
                  <a:lnTo>
                    <a:pt x="696" y="321"/>
                  </a:lnTo>
                  <a:lnTo>
                    <a:pt x="696" y="325"/>
                  </a:lnTo>
                  <a:lnTo>
                    <a:pt x="694" y="327"/>
                  </a:lnTo>
                  <a:lnTo>
                    <a:pt x="692" y="331"/>
                  </a:lnTo>
                  <a:lnTo>
                    <a:pt x="686" y="335"/>
                  </a:lnTo>
                  <a:lnTo>
                    <a:pt x="682" y="340"/>
                  </a:lnTo>
                  <a:lnTo>
                    <a:pt x="675" y="352"/>
                  </a:lnTo>
                  <a:lnTo>
                    <a:pt x="671" y="355"/>
                  </a:lnTo>
                  <a:lnTo>
                    <a:pt x="667" y="361"/>
                  </a:lnTo>
                  <a:lnTo>
                    <a:pt x="667" y="365"/>
                  </a:lnTo>
                  <a:lnTo>
                    <a:pt x="667" y="369"/>
                  </a:lnTo>
                  <a:lnTo>
                    <a:pt x="667" y="373"/>
                  </a:lnTo>
                  <a:lnTo>
                    <a:pt x="665" y="376"/>
                  </a:lnTo>
                  <a:lnTo>
                    <a:pt x="669" y="369"/>
                  </a:lnTo>
                  <a:lnTo>
                    <a:pt x="665" y="373"/>
                  </a:lnTo>
                  <a:lnTo>
                    <a:pt x="662" y="378"/>
                  </a:lnTo>
                  <a:lnTo>
                    <a:pt x="660" y="386"/>
                  </a:lnTo>
                  <a:lnTo>
                    <a:pt x="660" y="390"/>
                  </a:lnTo>
                  <a:lnTo>
                    <a:pt x="660" y="393"/>
                  </a:lnTo>
                  <a:lnTo>
                    <a:pt x="660" y="403"/>
                  </a:lnTo>
                  <a:lnTo>
                    <a:pt x="662" y="407"/>
                  </a:lnTo>
                  <a:lnTo>
                    <a:pt x="662" y="410"/>
                  </a:lnTo>
                  <a:lnTo>
                    <a:pt x="664" y="412"/>
                  </a:lnTo>
                  <a:lnTo>
                    <a:pt x="665" y="414"/>
                  </a:lnTo>
                  <a:lnTo>
                    <a:pt x="669" y="414"/>
                  </a:lnTo>
                  <a:lnTo>
                    <a:pt x="675" y="414"/>
                  </a:lnTo>
                  <a:lnTo>
                    <a:pt x="679" y="414"/>
                  </a:lnTo>
                  <a:lnTo>
                    <a:pt x="681" y="418"/>
                  </a:lnTo>
                  <a:lnTo>
                    <a:pt x="684" y="420"/>
                  </a:lnTo>
                  <a:lnTo>
                    <a:pt x="686" y="422"/>
                  </a:lnTo>
                  <a:lnTo>
                    <a:pt x="688" y="427"/>
                  </a:lnTo>
                  <a:lnTo>
                    <a:pt x="692" y="435"/>
                  </a:lnTo>
                  <a:lnTo>
                    <a:pt x="692" y="444"/>
                  </a:lnTo>
                  <a:lnTo>
                    <a:pt x="694" y="452"/>
                  </a:lnTo>
                  <a:lnTo>
                    <a:pt x="696" y="456"/>
                  </a:lnTo>
                  <a:lnTo>
                    <a:pt x="696" y="460"/>
                  </a:lnTo>
                  <a:lnTo>
                    <a:pt x="698" y="460"/>
                  </a:lnTo>
                  <a:lnTo>
                    <a:pt x="699" y="460"/>
                  </a:lnTo>
                  <a:lnTo>
                    <a:pt x="701" y="460"/>
                  </a:lnTo>
                  <a:lnTo>
                    <a:pt x="707" y="458"/>
                  </a:lnTo>
                  <a:lnTo>
                    <a:pt x="713" y="454"/>
                  </a:lnTo>
                  <a:lnTo>
                    <a:pt x="717" y="452"/>
                  </a:lnTo>
                  <a:lnTo>
                    <a:pt x="718" y="452"/>
                  </a:lnTo>
                  <a:lnTo>
                    <a:pt x="722" y="454"/>
                  </a:lnTo>
                  <a:lnTo>
                    <a:pt x="732" y="458"/>
                  </a:lnTo>
                  <a:lnTo>
                    <a:pt x="739" y="460"/>
                  </a:lnTo>
                  <a:lnTo>
                    <a:pt x="749" y="465"/>
                  </a:lnTo>
                  <a:lnTo>
                    <a:pt x="751" y="465"/>
                  </a:lnTo>
                  <a:lnTo>
                    <a:pt x="752" y="469"/>
                  </a:lnTo>
                  <a:lnTo>
                    <a:pt x="758" y="473"/>
                  </a:lnTo>
                  <a:lnTo>
                    <a:pt x="760" y="477"/>
                  </a:lnTo>
                  <a:lnTo>
                    <a:pt x="764" y="480"/>
                  </a:lnTo>
                  <a:lnTo>
                    <a:pt x="771" y="482"/>
                  </a:lnTo>
                  <a:lnTo>
                    <a:pt x="781" y="486"/>
                  </a:lnTo>
                  <a:lnTo>
                    <a:pt x="788" y="490"/>
                  </a:lnTo>
                  <a:lnTo>
                    <a:pt x="794" y="494"/>
                  </a:lnTo>
                  <a:lnTo>
                    <a:pt x="796" y="497"/>
                  </a:lnTo>
                  <a:lnTo>
                    <a:pt x="798" y="499"/>
                  </a:lnTo>
                  <a:lnTo>
                    <a:pt x="824" y="503"/>
                  </a:lnTo>
                  <a:lnTo>
                    <a:pt x="828" y="503"/>
                  </a:lnTo>
                  <a:lnTo>
                    <a:pt x="830" y="503"/>
                  </a:lnTo>
                  <a:lnTo>
                    <a:pt x="834" y="501"/>
                  </a:lnTo>
                  <a:lnTo>
                    <a:pt x="836" y="503"/>
                  </a:lnTo>
                  <a:lnTo>
                    <a:pt x="838" y="503"/>
                  </a:lnTo>
                  <a:lnTo>
                    <a:pt x="838" y="507"/>
                  </a:lnTo>
                  <a:lnTo>
                    <a:pt x="838" y="514"/>
                  </a:lnTo>
                  <a:lnTo>
                    <a:pt x="838" y="524"/>
                  </a:lnTo>
                  <a:lnTo>
                    <a:pt x="838" y="533"/>
                  </a:lnTo>
                  <a:lnTo>
                    <a:pt x="836" y="545"/>
                  </a:lnTo>
                  <a:lnTo>
                    <a:pt x="836" y="548"/>
                  </a:lnTo>
                  <a:lnTo>
                    <a:pt x="838" y="552"/>
                  </a:lnTo>
                  <a:lnTo>
                    <a:pt x="839" y="556"/>
                  </a:lnTo>
                  <a:lnTo>
                    <a:pt x="841" y="558"/>
                  </a:lnTo>
                  <a:lnTo>
                    <a:pt x="841" y="562"/>
                  </a:lnTo>
                  <a:lnTo>
                    <a:pt x="843" y="564"/>
                  </a:lnTo>
                  <a:lnTo>
                    <a:pt x="845" y="565"/>
                  </a:lnTo>
                  <a:lnTo>
                    <a:pt x="847" y="565"/>
                  </a:lnTo>
                  <a:lnTo>
                    <a:pt x="847" y="564"/>
                  </a:lnTo>
                  <a:lnTo>
                    <a:pt x="851" y="564"/>
                  </a:lnTo>
                  <a:lnTo>
                    <a:pt x="855" y="565"/>
                  </a:lnTo>
                  <a:lnTo>
                    <a:pt x="855" y="573"/>
                  </a:lnTo>
                  <a:lnTo>
                    <a:pt x="856" y="573"/>
                  </a:lnTo>
                  <a:lnTo>
                    <a:pt x="855" y="577"/>
                  </a:lnTo>
                  <a:lnTo>
                    <a:pt x="858" y="581"/>
                  </a:lnTo>
                  <a:lnTo>
                    <a:pt x="860" y="586"/>
                  </a:lnTo>
                  <a:lnTo>
                    <a:pt x="866" y="586"/>
                  </a:lnTo>
                  <a:lnTo>
                    <a:pt x="868" y="586"/>
                  </a:lnTo>
                  <a:lnTo>
                    <a:pt x="872" y="586"/>
                  </a:lnTo>
                  <a:lnTo>
                    <a:pt x="872" y="590"/>
                  </a:lnTo>
                  <a:lnTo>
                    <a:pt x="875" y="588"/>
                  </a:lnTo>
                  <a:lnTo>
                    <a:pt x="877" y="586"/>
                  </a:lnTo>
                  <a:lnTo>
                    <a:pt x="883" y="588"/>
                  </a:lnTo>
                  <a:lnTo>
                    <a:pt x="883" y="586"/>
                  </a:lnTo>
                  <a:lnTo>
                    <a:pt x="885" y="584"/>
                  </a:lnTo>
                  <a:lnTo>
                    <a:pt x="887" y="584"/>
                  </a:lnTo>
                  <a:lnTo>
                    <a:pt x="889" y="584"/>
                  </a:lnTo>
                  <a:lnTo>
                    <a:pt x="887" y="579"/>
                  </a:lnTo>
                  <a:lnTo>
                    <a:pt x="887" y="575"/>
                  </a:lnTo>
                  <a:lnTo>
                    <a:pt x="887" y="573"/>
                  </a:lnTo>
                  <a:lnTo>
                    <a:pt x="891" y="569"/>
                  </a:lnTo>
                  <a:lnTo>
                    <a:pt x="892" y="569"/>
                  </a:lnTo>
                  <a:lnTo>
                    <a:pt x="892" y="565"/>
                  </a:lnTo>
                  <a:lnTo>
                    <a:pt x="892" y="564"/>
                  </a:lnTo>
                  <a:lnTo>
                    <a:pt x="891" y="564"/>
                  </a:lnTo>
                  <a:lnTo>
                    <a:pt x="892" y="564"/>
                  </a:lnTo>
                  <a:lnTo>
                    <a:pt x="894" y="560"/>
                  </a:lnTo>
                  <a:lnTo>
                    <a:pt x="892" y="560"/>
                  </a:lnTo>
                  <a:lnTo>
                    <a:pt x="894" y="560"/>
                  </a:lnTo>
                  <a:lnTo>
                    <a:pt x="892" y="560"/>
                  </a:lnTo>
                  <a:lnTo>
                    <a:pt x="891" y="558"/>
                  </a:lnTo>
                  <a:lnTo>
                    <a:pt x="887" y="552"/>
                  </a:lnTo>
                  <a:lnTo>
                    <a:pt x="883" y="539"/>
                  </a:lnTo>
                  <a:lnTo>
                    <a:pt x="881" y="531"/>
                  </a:lnTo>
                  <a:lnTo>
                    <a:pt x="879" y="528"/>
                  </a:lnTo>
                  <a:lnTo>
                    <a:pt x="877" y="524"/>
                  </a:lnTo>
                  <a:lnTo>
                    <a:pt x="875" y="518"/>
                  </a:lnTo>
                  <a:lnTo>
                    <a:pt x="873" y="514"/>
                  </a:lnTo>
                  <a:lnTo>
                    <a:pt x="872" y="511"/>
                  </a:lnTo>
                  <a:lnTo>
                    <a:pt x="872" y="507"/>
                  </a:lnTo>
                  <a:lnTo>
                    <a:pt x="872" y="505"/>
                  </a:lnTo>
                  <a:lnTo>
                    <a:pt x="887" y="501"/>
                  </a:lnTo>
                  <a:lnTo>
                    <a:pt x="894" y="497"/>
                  </a:lnTo>
                  <a:lnTo>
                    <a:pt x="902" y="494"/>
                  </a:lnTo>
                  <a:lnTo>
                    <a:pt x="909" y="490"/>
                  </a:lnTo>
                  <a:lnTo>
                    <a:pt x="915" y="482"/>
                  </a:lnTo>
                  <a:lnTo>
                    <a:pt x="919" y="477"/>
                  </a:lnTo>
                  <a:lnTo>
                    <a:pt x="921" y="473"/>
                  </a:lnTo>
                  <a:lnTo>
                    <a:pt x="923" y="469"/>
                  </a:lnTo>
                  <a:lnTo>
                    <a:pt x="923" y="460"/>
                  </a:lnTo>
                  <a:lnTo>
                    <a:pt x="921" y="450"/>
                  </a:lnTo>
                  <a:lnTo>
                    <a:pt x="917" y="441"/>
                  </a:lnTo>
                  <a:lnTo>
                    <a:pt x="913" y="433"/>
                  </a:lnTo>
                  <a:lnTo>
                    <a:pt x="909" y="431"/>
                  </a:lnTo>
                  <a:lnTo>
                    <a:pt x="906" y="427"/>
                  </a:lnTo>
                  <a:lnTo>
                    <a:pt x="902" y="425"/>
                  </a:lnTo>
                  <a:lnTo>
                    <a:pt x="898" y="422"/>
                  </a:lnTo>
                  <a:lnTo>
                    <a:pt x="894" y="420"/>
                  </a:lnTo>
                  <a:lnTo>
                    <a:pt x="894" y="418"/>
                  </a:lnTo>
                  <a:lnTo>
                    <a:pt x="894" y="414"/>
                  </a:lnTo>
                  <a:lnTo>
                    <a:pt x="894" y="410"/>
                  </a:lnTo>
                  <a:lnTo>
                    <a:pt x="898" y="407"/>
                  </a:lnTo>
                  <a:lnTo>
                    <a:pt x="898" y="405"/>
                  </a:lnTo>
                  <a:lnTo>
                    <a:pt x="900" y="401"/>
                  </a:lnTo>
                  <a:lnTo>
                    <a:pt x="902" y="397"/>
                  </a:lnTo>
                  <a:lnTo>
                    <a:pt x="904" y="395"/>
                  </a:lnTo>
                  <a:lnTo>
                    <a:pt x="906" y="395"/>
                  </a:lnTo>
                  <a:lnTo>
                    <a:pt x="906" y="393"/>
                  </a:lnTo>
                  <a:lnTo>
                    <a:pt x="906" y="390"/>
                  </a:lnTo>
                  <a:lnTo>
                    <a:pt x="906" y="384"/>
                  </a:lnTo>
                  <a:lnTo>
                    <a:pt x="906" y="373"/>
                  </a:lnTo>
                  <a:lnTo>
                    <a:pt x="904" y="369"/>
                  </a:lnTo>
                  <a:lnTo>
                    <a:pt x="902" y="365"/>
                  </a:lnTo>
                  <a:lnTo>
                    <a:pt x="900" y="361"/>
                  </a:lnTo>
                  <a:lnTo>
                    <a:pt x="900" y="357"/>
                  </a:lnTo>
                  <a:lnTo>
                    <a:pt x="904" y="354"/>
                  </a:lnTo>
                  <a:lnTo>
                    <a:pt x="904" y="352"/>
                  </a:lnTo>
                  <a:lnTo>
                    <a:pt x="904" y="348"/>
                  </a:lnTo>
                  <a:lnTo>
                    <a:pt x="902" y="346"/>
                  </a:lnTo>
                  <a:lnTo>
                    <a:pt x="900" y="342"/>
                  </a:lnTo>
                  <a:lnTo>
                    <a:pt x="898" y="340"/>
                  </a:lnTo>
                  <a:lnTo>
                    <a:pt x="898" y="337"/>
                  </a:lnTo>
                  <a:lnTo>
                    <a:pt x="896" y="331"/>
                  </a:lnTo>
                  <a:lnTo>
                    <a:pt x="898" y="329"/>
                  </a:lnTo>
                  <a:lnTo>
                    <a:pt x="898" y="327"/>
                  </a:lnTo>
                  <a:lnTo>
                    <a:pt x="902" y="325"/>
                  </a:lnTo>
                  <a:lnTo>
                    <a:pt x="909" y="327"/>
                  </a:lnTo>
                  <a:lnTo>
                    <a:pt x="917" y="327"/>
                  </a:lnTo>
                  <a:lnTo>
                    <a:pt x="925" y="329"/>
                  </a:lnTo>
                  <a:lnTo>
                    <a:pt x="930" y="331"/>
                  </a:lnTo>
                  <a:lnTo>
                    <a:pt x="934" y="331"/>
                  </a:lnTo>
                  <a:lnTo>
                    <a:pt x="940" y="333"/>
                  </a:lnTo>
                  <a:lnTo>
                    <a:pt x="943" y="335"/>
                  </a:lnTo>
                  <a:lnTo>
                    <a:pt x="949" y="331"/>
                  </a:lnTo>
                  <a:lnTo>
                    <a:pt x="955" y="327"/>
                  </a:lnTo>
                  <a:lnTo>
                    <a:pt x="959" y="327"/>
                  </a:lnTo>
                  <a:lnTo>
                    <a:pt x="962" y="327"/>
                  </a:lnTo>
                  <a:lnTo>
                    <a:pt x="966" y="331"/>
                  </a:lnTo>
                  <a:lnTo>
                    <a:pt x="972" y="335"/>
                  </a:lnTo>
                  <a:lnTo>
                    <a:pt x="979" y="342"/>
                  </a:lnTo>
                  <a:lnTo>
                    <a:pt x="983" y="346"/>
                  </a:lnTo>
                  <a:lnTo>
                    <a:pt x="987" y="350"/>
                  </a:lnTo>
                  <a:lnTo>
                    <a:pt x="987" y="354"/>
                  </a:lnTo>
                  <a:lnTo>
                    <a:pt x="989" y="357"/>
                  </a:lnTo>
                  <a:lnTo>
                    <a:pt x="993" y="359"/>
                  </a:lnTo>
                  <a:lnTo>
                    <a:pt x="996" y="359"/>
                  </a:lnTo>
                  <a:lnTo>
                    <a:pt x="1004" y="361"/>
                  </a:lnTo>
                  <a:lnTo>
                    <a:pt x="1012" y="363"/>
                  </a:lnTo>
                  <a:lnTo>
                    <a:pt x="1019" y="363"/>
                  </a:lnTo>
                  <a:lnTo>
                    <a:pt x="1019" y="367"/>
                  </a:lnTo>
                  <a:lnTo>
                    <a:pt x="1019" y="369"/>
                  </a:lnTo>
                  <a:lnTo>
                    <a:pt x="1017" y="371"/>
                  </a:lnTo>
                  <a:lnTo>
                    <a:pt x="1017" y="373"/>
                  </a:lnTo>
                  <a:lnTo>
                    <a:pt x="1017" y="376"/>
                  </a:lnTo>
                  <a:lnTo>
                    <a:pt x="1017" y="382"/>
                  </a:lnTo>
                  <a:lnTo>
                    <a:pt x="1015" y="386"/>
                  </a:lnTo>
                  <a:lnTo>
                    <a:pt x="1013" y="386"/>
                  </a:lnTo>
                  <a:lnTo>
                    <a:pt x="1015" y="388"/>
                  </a:lnTo>
                  <a:lnTo>
                    <a:pt x="1017" y="388"/>
                  </a:lnTo>
                  <a:lnTo>
                    <a:pt x="1017" y="390"/>
                  </a:lnTo>
                  <a:lnTo>
                    <a:pt x="1019" y="393"/>
                  </a:lnTo>
                  <a:lnTo>
                    <a:pt x="1019" y="399"/>
                  </a:lnTo>
                  <a:lnTo>
                    <a:pt x="1017" y="403"/>
                  </a:lnTo>
                  <a:lnTo>
                    <a:pt x="1017" y="408"/>
                  </a:lnTo>
                  <a:lnTo>
                    <a:pt x="1019" y="410"/>
                  </a:lnTo>
                  <a:lnTo>
                    <a:pt x="1021" y="412"/>
                  </a:lnTo>
                  <a:lnTo>
                    <a:pt x="1025" y="414"/>
                  </a:lnTo>
                  <a:lnTo>
                    <a:pt x="1030" y="416"/>
                  </a:lnTo>
                  <a:lnTo>
                    <a:pt x="1034" y="418"/>
                  </a:lnTo>
                  <a:lnTo>
                    <a:pt x="1036" y="420"/>
                  </a:lnTo>
                  <a:lnTo>
                    <a:pt x="1038" y="422"/>
                  </a:lnTo>
                  <a:lnTo>
                    <a:pt x="1042" y="424"/>
                  </a:lnTo>
                  <a:lnTo>
                    <a:pt x="1044" y="427"/>
                  </a:lnTo>
                  <a:lnTo>
                    <a:pt x="1047" y="427"/>
                  </a:lnTo>
                  <a:lnTo>
                    <a:pt x="1051" y="425"/>
                  </a:lnTo>
                  <a:lnTo>
                    <a:pt x="1061" y="422"/>
                  </a:lnTo>
                  <a:lnTo>
                    <a:pt x="1061" y="424"/>
                  </a:lnTo>
                  <a:lnTo>
                    <a:pt x="1063" y="422"/>
                  </a:lnTo>
                  <a:lnTo>
                    <a:pt x="1064" y="420"/>
                  </a:lnTo>
                  <a:lnTo>
                    <a:pt x="1068" y="418"/>
                  </a:lnTo>
                  <a:lnTo>
                    <a:pt x="1070" y="418"/>
                  </a:lnTo>
                  <a:lnTo>
                    <a:pt x="1068" y="418"/>
                  </a:lnTo>
                  <a:lnTo>
                    <a:pt x="1072" y="410"/>
                  </a:lnTo>
                  <a:lnTo>
                    <a:pt x="1076" y="399"/>
                  </a:lnTo>
                  <a:lnTo>
                    <a:pt x="1078" y="393"/>
                  </a:lnTo>
                  <a:lnTo>
                    <a:pt x="1082" y="390"/>
                  </a:lnTo>
                  <a:lnTo>
                    <a:pt x="1083" y="386"/>
                  </a:lnTo>
                  <a:lnTo>
                    <a:pt x="1089" y="382"/>
                  </a:lnTo>
                  <a:lnTo>
                    <a:pt x="1087" y="384"/>
                  </a:lnTo>
                  <a:lnTo>
                    <a:pt x="1089" y="384"/>
                  </a:lnTo>
                  <a:lnTo>
                    <a:pt x="1091" y="386"/>
                  </a:lnTo>
                  <a:lnTo>
                    <a:pt x="1095" y="390"/>
                  </a:lnTo>
                  <a:lnTo>
                    <a:pt x="1100" y="399"/>
                  </a:lnTo>
                  <a:lnTo>
                    <a:pt x="1104" y="407"/>
                  </a:lnTo>
                  <a:lnTo>
                    <a:pt x="1108" y="414"/>
                  </a:lnTo>
                  <a:lnTo>
                    <a:pt x="1110" y="418"/>
                  </a:lnTo>
                  <a:lnTo>
                    <a:pt x="1110" y="422"/>
                  </a:lnTo>
                  <a:lnTo>
                    <a:pt x="1114" y="424"/>
                  </a:lnTo>
                  <a:lnTo>
                    <a:pt x="1117" y="424"/>
                  </a:lnTo>
                  <a:lnTo>
                    <a:pt x="1119" y="431"/>
                  </a:lnTo>
                  <a:lnTo>
                    <a:pt x="1121" y="435"/>
                  </a:lnTo>
                  <a:lnTo>
                    <a:pt x="1125" y="442"/>
                  </a:lnTo>
                  <a:lnTo>
                    <a:pt x="1127" y="448"/>
                  </a:lnTo>
                  <a:lnTo>
                    <a:pt x="1133" y="456"/>
                  </a:lnTo>
                  <a:lnTo>
                    <a:pt x="1136" y="463"/>
                  </a:lnTo>
                  <a:lnTo>
                    <a:pt x="1136" y="465"/>
                  </a:lnTo>
                  <a:lnTo>
                    <a:pt x="1129" y="465"/>
                  </a:lnTo>
                  <a:lnTo>
                    <a:pt x="1125" y="465"/>
                  </a:lnTo>
                  <a:lnTo>
                    <a:pt x="1121" y="465"/>
                  </a:lnTo>
                  <a:lnTo>
                    <a:pt x="1123" y="469"/>
                  </a:lnTo>
                  <a:lnTo>
                    <a:pt x="1125" y="473"/>
                  </a:lnTo>
                  <a:lnTo>
                    <a:pt x="1131" y="475"/>
                  </a:lnTo>
                  <a:lnTo>
                    <a:pt x="1133" y="477"/>
                  </a:lnTo>
                  <a:lnTo>
                    <a:pt x="1134" y="475"/>
                  </a:lnTo>
                  <a:lnTo>
                    <a:pt x="1136" y="477"/>
                  </a:lnTo>
                  <a:lnTo>
                    <a:pt x="1140" y="478"/>
                  </a:lnTo>
                  <a:lnTo>
                    <a:pt x="1142" y="480"/>
                  </a:lnTo>
                  <a:lnTo>
                    <a:pt x="1142" y="484"/>
                  </a:lnTo>
                  <a:lnTo>
                    <a:pt x="1144" y="486"/>
                  </a:lnTo>
                  <a:lnTo>
                    <a:pt x="1148" y="486"/>
                  </a:lnTo>
                  <a:lnTo>
                    <a:pt x="1148" y="494"/>
                  </a:lnTo>
                  <a:lnTo>
                    <a:pt x="1148" y="501"/>
                  </a:lnTo>
                  <a:lnTo>
                    <a:pt x="1150" y="501"/>
                  </a:lnTo>
                  <a:lnTo>
                    <a:pt x="1151" y="503"/>
                  </a:lnTo>
                  <a:lnTo>
                    <a:pt x="1157" y="503"/>
                  </a:lnTo>
                  <a:lnTo>
                    <a:pt x="1159" y="501"/>
                  </a:lnTo>
                  <a:lnTo>
                    <a:pt x="1161" y="501"/>
                  </a:lnTo>
                  <a:lnTo>
                    <a:pt x="1165" y="501"/>
                  </a:lnTo>
                  <a:lnTo>
                    <a:pt x="1167" y="501"/>
                  </a:lnTo>
                  <a:lnTo>
                    <a:pt x="1170" y="505"/>
                  </a:lnTo>
                  <a:lnTo>
                    <a:pt x="1174" y="507"/>
                  </a:lnTo>
                  <a:lnTo>
                    <a:pt x="1178" y="511"/>
                  </a:lnTo>
                  <a:lnTo>
                    <a:pt x="1180" y="511"/>
                  </a:lnTo>
                  <a:lnTo>
                    <a:pt x="1182" y="509"/>
                  </a:lnTo>
                  <a:lnTo>
                    <a:pt x="1184" y="509"/>
                  </a:lnTo>
                  <a:lnTo>
                    <a:pt x="1187" y="509"/>
                  </a:lnTo>
                  <a:lnTo>
                    <a:pt x="1189" y="511"/>
                  </a:lnTo>
                  <a:lnTo>
                    <a:pt x="1191" y="511"/>
                  </a:lnTo>
                  <a:lnTo>
                    <a:pt x="1191" y="514"/>
                  </a:lnTo>
                  <a:lnTo>
                    <a:pt x="1186" y="520"/>
                  </a:lnTo>
                  <a:lnTo>
                    <a:pt x="1180" y="522"/>
                  </a:lnTo>
                  <a:lnTo>
                    <a:pt x="1170" y="526"/>
                  </a:lnTo>
                  <a:lnTo>
                    <a:pt x="1165" y="528"/>
                  </a:lnTo>
                  <a:lnTo>
                    <a:pt x="1157" y="531"/>
                  </a:lnTo>
                  <a:lnTo>
                    <a:pt x="1153" y="535"/>
                  </a:lnTo>
                  <a:lnTo>
                    <a:pt x="1148" y="541"/>
                  </a:lnTo>
                  <a:lnTo>
                    <a:pt x="1151" y="543"/>
                  </a:lnTo>
                  <a:lnTo>
                    <a:pt x="1153" y="543"/>
                  </a:lnTo>
                  <a:lnTo>
                    <a:pt x="1155" y="543"/>
                  </a:lnTo>
                  <a:lnTo>
                    <a:pt x="1157" y="541"/>
                  </a:lnTo>
                  <a:lnTo>
                    <a:pt x="1163" y="539"/>
                  </a:lnTo>
                  <a:lnTo>
                    <a:pt x="1167" y="535"/>
                  </a:lnTo>
                  <a:lnTo>
                    <a:pt x="1172" y="535"/>
                  </a:lnTo>
                  <a:lnTo>
                    <a:pt x="1176" y="531"/>
                  </a:lnTo>
                  <a:lnTo>
                    <a:pt x="1176" y="529"/>
                  </a:lnTo>
                  <a:lnTo>
                    <a:pt x="1180" y="528"/>
                  </a:lnTo>
                  <a:lnTo>
                    <a:pt x="1187" y="524"/>
                  </a:lnTo>
                  <a:lnTo>
                    <a:pt x="1191" y="524"/>
                  </a:lnTo>
                  <a:lnTo>
                    <a:pt x="1193" y="524"/>
                  </a:lnTo>
                  <a:lnTo>
                    <a:pt x="1195" y="524"/>
                  </a:lnTo>
                  <a:lnTo>
                    <a:pt x="1195" y="528"/>
                  </a:lnTo>
                  <a:lnTo>
                    <a:pt x="1199" y="528"/>
                  </a:lnTo>
                  <a:lnTo>
                    <a:pt x="1197" y="531"/>
                  </a:lnTo>
                  <a:lnTo>
                    <a:pt x="1195" y="535"/>
                  </a:lnTo>
                  <a:lnTo>
                    <a:pt x="1197" y="535"/>
                  </a:lnTo>
                  <a:lnTo>
                    <a:pt x="1199" y="535"/>
                  </a:lnTo>
                  <a:lnTo>
                    <a:pt x="1203" y="535"/>
                  </a:lnTo>
                  <a:lnTo>
                    <a:pt x="1204" y="531"/>
                  </a:lnTo>
                  <a:lnTo>
                    <a:pt x="1206" y="531"/>
                  </a:lnTo>
                  <a:lnTo>
                    <a:pt x="1210" y="531"/>
                  </a:lnTo>
                  <a:lnTo>
                    <a:pt x="1210" y="535"/>
                  </a:lnTo>
                  <a:lnTo>
                    <a:pt x="1214" y="541"/>
                  </a:lnTo>
                  <a:lnTo>
                    <a:pt x="1214" y="545"/>
                  </a:lnTo>
                  <a:lnTo>
                    <a:pt x="1214" y="548"/>
                  </a:lnTo>
                  <a:lnTo>
                    <a:pt x="1212" y="552"/>
                  </a:lnTo>
                  <a:lnTo>
                    <a:pt x="1212" y="556"/>
                  </a:lnTo>
                  <a:lnTo>
                    <a:pt x="1214" y="560"/>
                  </a:lnTo>
                  <a:lnTo>
                    <a:pt x="1214" y="562"/>
                  </a:lnTo>
                  <a:lnTo>
                    <a:pt x="1216" y="565"/>
                  </a:lnTo>
                  <a:lnTo>
                    <a:pt x="1214" y="567"/>
                  </a:lnTo>
                  <a:lnTo>
                    <a:pt x="1212" y="569"/>
                  </a:lnTo>
                  <a:lnTo>
                    <a:pt x="1210" y="573"/>
                  </a:lnTo>
                  <a:lnTo>
                    <a:pt x="1204" y="577"/>
                  </a:lnTo>
                  <a:lnTo>
                    <a:pt x="1199" y="582"/>
                  </a:lnTo>
                  <a:lnTo>
                    <a:pt x="1195" y="584"/>
                  </a:lnTo>
                  <a:lnTo>
                    <a:pt x="1193" y="586"/>
                  </a:lnTo>
                  <a:lnTo>
                    <a:pt x="1189" y="586"/>
                  </a:lnTo>
                  <a:lnTo>
                    <a:pt x="1187" y="584"/>
                  </a:lnTo>
                  <a:lnTo>
                    <a:pt x="1184" y="584"/>
                  </a:lnTo>
                  <a:lnTo>
                    <a:pt x="1180" y="586"/>
                  </a:lnTo>
                  <a:lnTo>
                    <a:pt x="1176" y="588"/>
                  </a:lnTo>
                  <a:lnTo>
                    <a:pt x="1170" y="592"/>
                  </a:lnTo>
                  <a:lnTo>
                    <a:pt x="1163" y="601"/>
                  </a:lnTo>
                  <a:lnTo>
                    <a:pt x="1159" y="603"/>
                  </a:lnTo>
                  <a:lnTo>
                    <a:pt x="1157" y="605"/>
                  </a:lnTo>
                  <a:lnTo>
                    <a:pt x="1153" y="607"/>
                  </a:lnTo>
                  <a:lnTo>
                    <a:pt x="1151" y="607"/>
                  </a:lnTo>
                  <a:lnTo>
                    <a:pt x="1144" y="607"/>
                  </a:lnTo>
                  <a:lnTo>
                    <a:pt x="1138" y="607"/>
                  </a:lnTo>
                  <a:lnTo>
                    <a:pt x="1133" y="607"/>
                  </a:lnTo>
                  <a:lnTo>
                    <a:pt x="1121" y="607"/>
                  </a:lnTo>
                  <a:lnTo>
                    <a:pt x="1112" y="607"/>
                  </a:lnTo>
                  <a:lnTo>
                    <a:pt x="1104" y="605"/>
                  </a:lnTo>
                  <a:lnTo>
                    <a:pt x="1100" y="603"/>
                  </a:lnTo>
                  <a:lnTo>
                    <a:pt x="1097" y="603"/>
                  </a:lnTo>
                  <a:lnTo>
                    <a:pt x="1093" y="605"/>
                  </a:lnTo>
                  <a:lnTo>
                    <a:pt x="1087" y="607"/>
                  </a:lnTo>
                  <a:lnTo>
                    <a:pt x="1078" y="607"/>
                  </a:lnTo>
                  <a:lnTo>
                    <a:pt x="1072" y="609"/>
                  </a:lnTo>
                  <a:lnTo>
                    <a:pt x="1066" y="611"/>
                  </a:lnTo>
                  <a:lnTo>
                    <a:pt x="1061" y="613"/>
                  </a:lnTo>
                  <a:lnTo>
                    <a:pt x="1059" y="615"/>
                  </a:lnTo>
                  <a:lnTo>
                    <a:pt x="1057" y="617"/>
                  </a:lnTo>
                  <a:lnTo>
                    <a:pt x="1051" y="622"/>
                  </a:lnTo>
                  <a:lnTo>
                    <a:pt x="1046" y="628"/>
                  </a:lnTo>
                  <a:lnTo>
                    <a:pt x="1044" y="626"/>
                  </a:lnTo>
                  <a:lnTo>
                    <a:pt x="1042" y="628"/>
                  </a:lnTo>
                  <a:lnTo>
                    <a:pt x="1040" y="628"/>
                  </a:lnTo>
                  <a:lnTo>
                    <a:pt x="1038" y="628"/>
                  </a:lnTo>
                  <a:lnTo>
                    <a:pt x="1034" y="630"/>
                  </a:lnTo>
                  <a:lnTo>
                    <a:pt x="1032" y="632"/>
                  </a:lnTo>
                  <a:lnTo>
                    <a:pt x="1029" y="637"/>
                  </a:lnTo>
                  <a:lnTo>
                    <a:pt x="1025" y="639"/>
                  </a:lnTo>
                  <a:lnTo>
                    <a:pt x="1023" y="643"/>
                  </a:lnTo>
                  <a:lnTo>
                    <a:pt x="1015" y="651"/>
                  </a:lnTo>
                  <a:lnTo>
                    <a:pt x="1013" y="656"/>
                  </a:lnTo>
                  <a:lnTo>
                    <a:pt x="1006" y="662"/>
                  </a:lnTo>
                  <a:lnTo>
                    <a:pt x="1002" y="668"/>
                  </a:lnTo>
                  <a:lnTo>
                    <a:pt x="998" y="673"/>
                  </a:lnTo>
                  <a:lnTo>
                    <a:pt x="996" y="675"/>
                  </a:lnTo>
                  <a:lnTo>
                    <a:pt x="996" y="677"/>
                  </a:lnTo>
                  <a:lnTo>
                    <a:pt x="998" y="677"/>
                  </a:lnTo>
                  <a:lnTo>
                    <a:pt x="1000" y="677"/>
                  </a:lnTo>
                  <a:lnTo>
                    <a:pt x="1002" y="673"/>
                  </a:lnTo>
                  <a:lnTo>
                    <a:pt x="1008" y="668"/>
                  </a:lnTo>
                  <a:lnTo>
                    <a:pt x="1013" y="662"/>
                  </a:lnTo>
                  <a:lnTo>
                    <a:pt x="1019" y="658"/>
                  </a:lnTo>
                  <a:lnTo>
                    <a:pt x="1027" y="651"/>
                  </a:lnTo>
                  <a:lnTo>
                    <a:pt x="1036" y="645"/>
                  </a:lnTo>
                  <a:lnTo>
                    <a:pt x="1042" y="639"/>
                  </a:lnTo>
                  <a:lnTo>
                    <a:pt x="1046" y="637"/>
                  </a:lnTo>
                  <a:lnTo>
                    <a:pt x="1049" y="635"/>
                  </a:lnTo>
                  <a:lnTo>
                    <a:pt x="1055" y="632"/>
                  </a:lnTo>
                  <a:lnTo>
                    <a:pt x="1063" y="628"/>
                  </a:lnTo>
                  <a:lnTo>
                    <a:pt x="1068" y="628"/>
                  </a:lnTo>
                  <a:lnTo>
                    <a:pt x="1074" y="626"/>
                  </a:lnTo>
                  <a:lnTo>
                    <a:pt x="1080" y="626"/>
                  </a:lnTo>
                  <a:lnTo>
                    <a:pt x="1087" y="628"/>
                  </a:lnTo>
                  <a:lnTo>
                    <a:pt x="1089" y="628"/>
                  </a:lnTo>
                  <a:lnTo>
                    <a:pt x="1093" y="632"/>
                  </a:lnTo>
                  <a:lnTo>
                    <a:pt x="1093" y="635"/>
                  </a:lnTo>
                  <a:lnTo>
                    <a:pt x="1095" y="637"/>
                  </a:lnTo>
                  <a:lnTo>
                    <a:pt x="1093" y="641"/>
                  </a:lnTo>
                  <a:lnTo>
                    <a:pt x="1093" y="643"/>
                  </a:lnTo>
                  <a:lnTo>
                    <a:pt x="1089" y="649"/>
                  </a:lnTo>
                  <a:lnTo>
                    <a:pt x="1083" y="652"/>
                  </a:lnTo>
                  <a:lnTo>
                    <a:pt x="1082" y="652"/>
                  </a:lnTo>
                  <a:lnTo>
                    <a:pt x="1080" y="656"/>
                  </a:lnTo>
                  <a:lnTo>
                    <a:pt x="1080" y="658"/>
                  </a:lnTo>
                  <a:lnTo>
                    <a:pt x="1078" y="660"/>
                  </a:lnTo>
                  <a:lnTo>
                    <a:pt x="1080" y="660"/>
                  </a:lnTo>
                  <a:lnTo>
                    <a:pt x="1080" y="662"/>
                  </a:lnTo>
                  <a:lnTo>
                    <a:pt x="1093" y="688"/>
                  </a:lnTo>
                  <a:lnTo>
                    <a:pt x="1095" y="690"/>
                  </a:lnTo>
                  <a:lnTo>
                    <a:pt x="1099" y="694"/>
                  </a:lnTo>
                  <a:lnTo>
                    <a:pt x="1106" y="696"/>
                  </a:lnTo>
                  <a:lnTo>
                    <a:pt x="1112" y="700"/>
                  </a:lnTo>
                  <a:lnTo>
                    <a:pt x="1117" y="700"/>
                  </a:lnTo>
                  <a:lnTo>
                    <a:pt x="1123" y="702"/>
                  </a:lnTo>
                  <a:lnTo>
                    <a:pt x="1133" y="702"/>
                  </a:lnTo>
                  <a:lnTo>
                    <a:pt x="1133" y="698"/>
                  </a:lnTo>
                  <a:lnTo>
                    <a:pt x="1133" y="696"/>
                  </a:lnTo>
                  <a:lnTo>
                    <a:pt x="1133" y="694"/>
                  </a:lnTo>
                  <a:lnTo>
                    <a:pt x="1133" y="690"/>
                  </a:lnTo>
                  <a:lnTo>
                    <a:pt x="1136" y="688"/>
                  </a:lnTo>
                  <a:lnTo>
                    <a:pt x="1140" y="685"/>
                  </a:lnTo>
                  <a:lnTo>
                    <a:pt x="1142" y="681"/>
                  </a:lnTo>
                  <a:lnTo>
                    <a:pt x="1144" y="679"/>
                  </a:lnTo>
                  <a:lnTo>
                    <a:pt x="1146" y="679"/>
                  </a:lnTo>
                  <a:lnTo>
                    <a:pt x="1148" y="679"/>
                  </a:lnTo>
                  <a:lnTo>
                    <a:pt x="1151" y="683"/>
                  </a:lnTo>
                  <a:lnTo>
                    <a:pt x="1153" y="686"/>
                  </a:lnTo>
                  <a:lnTo>
                    <a:pt x="1155" y="690"/>
                  </a:lnTo>
                  <a:lnTo>
                    <a:pt x="1157" y="694"/>
                  </a:lnTo>
                  <a:lnTo>
                    <a:pt x="1157" y="696"/>
                  </a:lnTo>
                  <a:lnTo>
                    <a:pt x="1155" y="698"/>
                  </a:lnTo>
                  <a:lnTo>
                    <a:pt x="1151" y="700"/>
                  </a:lnTo>
                  <a:lnTo>
                    <a:pt x="1148" y="700"/>
                  </a:lnTo>
                  <a:lnTo>
                    <a:pt x="1144" y="700"/>
                  </a:lnTo>
                  <a:lnTo>
                    <a:pt x="1142" y="702"/>
                  </a:lnTo>
                  <a:lnTo>
                    <a:pt x="1142" y="704"/>
                  </a:lnTo>
                  <a:lnTo>
                    <a:pt x="1140" y="707"/>
                  </a:lnTo>
                  <a:lnTo>
                    <a:pt x="1136" y="711"/>
                  </a:lnTo>
                  <a:lnTo>
                    <a:pt x="1136" y="713"/>
                  </a:lnTo>
                  <a:lnTo>
                    <a:pt x="1133" y="715"/>
                  </a:lnTo>
                  <a:lnTo>
                    <a:pt x="1125" y="719"/>
                  </a:lnTo>
                  <a:lnTo>
                    <a:pt x="1117" y="721"/>
                  </a:lnTo>
                  <a:lnTo>
                    <a:pt x="1114" y="721"/>
                  </a:lnTo>
                  <a:lnTo>
                    <a:pt x="1106" y="721"/>
                  </a:lnTo>
                  <a:lnTo>
                    <a:pt x="1099" y="722"/>
                  </a:lnTo>
                  <a:lnTo>
                    <a:pt x="1095" y="724"/>
                  </a:lnTo>
                  <a:lnTo>
                    <a:pt x="1095" y="726"/>
                  </a:lnTo>
                  <a:lnTo>
                    <a:pt x="1093" y="730"/>
                  </a:lnTo>
                  <a:lnTo>
                    <a:pt x="1093" y="734"/>
                  </a:lnTo>
                  <a:lnTo>
                    <a:pt x="1091" y="738"/>
                  </a:lnTo>
                  <a:lnTo>
                    <a:pt x="1089" y="739"/>
                  </a:lnTo>
                  <a:lnTo>
                    <a:pt x="1087" y="741"/>
                  </a:lnTo>
                  <a:lnTo>
                    <a:pt x="1083" y="743"/>
                  </a:lnTo>
                  <a:lnTo>
                    <a:pt x="1080" y="743"/>
                  </a:lnTo>
                  <a:lnTo>
                    <a:pt x="1078" y="741"/>
                  </a:lnTo>
                  <a:lnTo>
                    <a:pt x="1076" y="741"/>
                  </a:lnTo>
                  <a:lnTo>
                    <a:pt x="1072" y="739"/>
                  </a:lnTo>
                  <a:lnTo>
                    <a:pt x="1072" y="736"/>
                  </a:lnTo>
                  <a:lnTo>
                    <a:pt x="1070" y="734"/>
                  </a:lnTo>
                  <a:lnTo>
                    <a:pt x="1070" y="730"/>
                  </a:lnTo>
                  <a:lnTo>
                    <a:pt x="1072" y="730"/>
                  </a:lnTo>
                  <a:lnTo>
                    <a:pt x="1072" y="728"/>
                  </a:lnTo>
                  <a:lnTo>
                    <a:pt x="1072" y="726"/>
                  </a:lnTo>
                  <a:lnTo>
                    <a:pt x="1076" y="722"/>
                  </a:lnTo>
                  <a:lnTo>
                    <a:pt x="1078" y="721"/>
                  </a:lnTo>
                  <a:lnTo>
                    <a:pt x="1080" y="719"/>
                  </a:lnTo>
                  <a:lnTo>
                    <a:pt x="1085" y="719"/>
                  </a:lnTo>
                  <a:lnTo>
                    <a:pt x="1095" y="715"/>
                  </a:lnTo>
                  <a:lnTo>
                    <a:pt x="1100" y="713"/>
                  </a:lnTo>
                  <a:lnTo>
                    <a:pt x="1102" y="711"/>
                  </a:lnTo>
                  <a:lnTo>
                    <a:pt x="1102" y="709"/>
                  </a:lnTo>
                  <a:lnTo>
                    <a:pt x="1100" y="709"/>
                  </a:lnTo>
                  <a:lnTo>
                    <a:pt x="1099" y="709"/>
                  </a:lnTo>
                  <a:lnTo>
                    <a:pt x="1093" y="709"/>
                  </a:lnTo>
                  <a:lnTo>
                    <a:pt x="1091" y="709"/>
                  </a:lnTo>
                  <a:lnTo>
                    <a:pt x="1087" y="707"/>
                  </a:lnTo>
                  <a:lnTo>
                    <a:pt x="1085" y="705"/>
                  </a:lnTo>
                  <a:lnTo>
                    <a:pt x="1082" y="705"/>
                  </a:lnTo>
                  <a:lnTo>
                    <a:pt x="1078" y="705"/>
                  </a:lnTo>
                  <a:lnTo>
                    <a:pt x="1076" y="707"/>
                  </a:lnTo>
                  <a:lnTo>
                    <a:pt x="1072" y="709"/>
                  </a:lnTo>
                  <a:lnTo>
                    <a:pt x="1068" y="709"/>
                  </a:lnTo>
                  <a:lnTo>
                    <a:pt x="1066" y="709"/>
                  </a:lnTo>
                  <a:lnTo>
                    <a:pt x="1063" y="709"/>
                  </a:lnTo>
                  <a:lnTo>
                    <a:pt x="1059" y="715"/>
                  </a:lnTo>
                  <a:lnTo>
                    <a:pt x="1057" y="717"/>
                  </a:lnTo>
                  <a:lnTo>
                    <a:pt x="1055" y="715"/>
                  </a:lnTo>
                  <a:lnTo>
                    <a:pt x="1053" y="713"/>
                  </a:lnTo>
                  <a:lnTo>
                    <a:pt x="1051" y="711"/>
                  </a:lnTo>
                  <a:lnTo>
                    <a:pt x="1049" y="705"/>
                  </a:lnTo>
                  <a:lnTo>
                    <a:pt x="1047" y="698"/>
                  </a:lnTo>
                  <a:lnTo>
                    <a:pt x="1046" y="688"/>
                  </a:lnTo>
                  <a:lnTo>
                    <a:pt x="1044" y="677"/>
                  </a:lnTo>
                  <a:lnTo>
                    <a:pt x="1032" y="664"/>
                  </a:lnTo>
                  <a:lnTo>
                    <a:pt x="1023" y="668"/>
                  </a:lnTo>
                  <a:lnTo>
                    <a:pt x="1021" y="669"/>
                  </a:lnTo>
                  <a:lnTo>
                    <a:pt x="1019" y="669"/>
                  </a:lnTo>
                  <a:lnTo>
                    <a:pt x="1017" y="677"/>
                  </a:lnTo>
                  <a:lnTo>
                    <a:pt x="1013" y="690"/>
                  </a:lnTo>
                  <a:lnTo>
                    <a:pt x="1008" y="700"/>
                  </a:lnTo>
                  <a:lnTo>
                    <a:pt x="1004" y="704"/>
                  </a:lnTo>
                  <a:lnTo>
                    <a:pt x="1000" y="707"/>
                  </a:lnTo>
                  <a:lnTo>
                    <a:pt x="996" y="711"/>
                  </a:lnTo>
                  <a:lnTo>
                    <a:pt x="993" y="713"/>
                  </a:lnTo>
                  <a:lnTo>
                    <a:pt x="987" y="715"/>
                  </a:lnTo>
                  <a:lnTo>
                    <a:pt x="983" y="717"/>
                  </a:lnTo>
                  <a:lnTo>
                    <a:pt x="972" y="719"/>
                  </a:lnTo>
                  <a:lnTo>
                    <a:pt x="960" y="719"/>
                  </a:lnTo>
                  <a:lnTo>
                    <a:pt x="949" y="719"/>
                  </a:lnTo>
                  <a:lnTo>
                    <a:pt x="945" y="721"/>
                  </a:lnTo>
                  <a:lnTo>
                    <a:pt x="940" y="722"/>
                  </a:lnTo>
                  <a:lnTo>
                    <a:pt x="930" y="728"/>
                  </a:lnTo>
                  <a:lnTo>
                    <a:pt x="925" y="732"/>
                  </a:lnTo>
                  <a:lnTo>
                    <a:pt x="919" y="734"/>
                  </a:lnTo>
                  <a:lnTo>
                    <a:pt x="915" y="734"/>
                  </a:lnTo>
                  <a:lnTo>
                    <a:pt x="906" y="734"/>
                  </a:lnTo>
                  <a:lnTo>
                    <a:pt x="902" y="734"/>
                  </a:lnTo>
                  <a:lnTo>
                    <a:pt x="896" y="736"/>
                  </a:lnTo>
                  <a:lnTo>
                    <a:pt x="891" y="736"/>
                  </a:lnTo>
                  <a:lnTo>
                    <a:pt x="887" y="739"/>
                  </a:lnTo>
                  <a:lnTo>
                    <a:pt x="881" y="743"/>
                  </a:lnTo>
                  <a:lnTo>
                    <a:pt x="879" y="745"/>
                  </a:lnTo>
                  <a:lnTo>
                    <a:pt x="877" y="751"/>
                  </a:lnTo>
                  <a:lnTo>
                    <a:pt x="877" y="753"/>
                  </a:lnTo>
                  <a:lnTo>
                    <a:pt x="877" y="755"/>
                  </a:lnTo>
                  <a:lnTo>
                    <a:pt x="875" y="756"/>
                  </a:lnTo>
                  <a:lnTo>
                    <a:pt x="870" y="758"/>
                  </a:lnTo>
                  <a:lnTo>
                    <a:pt x="864" y="760"/>
                  </a:lnTo>
                  <a:lnTo>
                    <a:pt x="851" y="766"/>
                  </a:lnTo>
                  <a:lnTo>
                    <a:pt x="845" y="768"/>
                  </a:lnTo>
                  <a:lnTo>
                    <a:pt x="841" y="770"/>
                  </a:lnTo>
                  <a:lnTo>
                    <a:pt x="834" y="773"/>
                  </a:lnTo>
                  <a:lnTo>
                    <a:pt x="830" y="773"/>
                  </a:lnTo>
                  <a:lnTo>
                    <a:pt x="830" y="768"/>
                  </a:lnTo>
                  <a:lnTo>
                    <a:pt x="832" y="764"/>
                  </a:lnTo>
                  <a:lnTo>
                    <a:pt x="834" y="760"/>
                  </a:lnTo>
                  <a:lnTo>
                    <a:pt x="836" y="756"/>
                  </a:lnTo>
                  <a:lnTo>
                    <a:pt x="841" y="751"/>
                  </a:lnTo>
                  <a:lnTo>
                    <a:pt x="845" y="747"/>
                  </a:lnTo>
                  <a:lnTo>
                    <a:pt x="847" y="743"/>
                  </a:lnTo>
                  <a:lnTo>
                    <a:pt x="849" y="736"/>
                  </a:lnTo>
                  <a:lnTo>
                    <a:pt x="849" y="728"/>
                  </a:lnTo>
                  <a:lnTo>
                    <a:pt x="845" y="715"/>
                  </a:lnTo>
                  <a:lnTo>
                    <a:pt x="849" y="715"/>
                  </a:lnTo>
                  <a:lnTo>
                    <a:pt x="853" y="717"/>
                  </a:lnTo>
                  <a:lnTo>
                    <a:pt x="856" y="717"/>
                  </a:lnTo>
                  <a:lnTo>
                    <a:pt x="860" y="721"/>
                  </a:lnTo>
                  <a:lnTo>
                    <a:pt x="864" y="722"/>
                  </a:lnTo>
                  <a:lnTo>
                    <a:pt x="866" y="722"/>
                  </a:lnTo>
                  <a:lnTo>
                    <a:pt x="868" y="719"/>
                  </a:lnTo>
                  <a:lnTo>
                    <a:pt x="868" y="717"/>
                  </a:lnTo>
                  <a:lnTo>
                    <a:pt x="868" y="713"/>
                  </a:lnTo>
                  <a:lnTo>
                    <a:pt x="866" y="709"/>
                  </a:lnTo>
                  <a:lnTo>
                    <a:pt x="864" y="705"/>
                  </a:lnTo>
                  <a:lnTo>
                    <a:pt x="860" y="702"/>
                  </a:lnTo>
                  <a:lnTo>
                    <a:pt x="851" y="698"/>
                  </a:lnTo>
                  <a:lnTo>
                    <a:pt x="841" y="694"/>
                  </a:lnTo>
                  <a:lnTo>
                    <a:pt x="834" y="690"/>
                  </a:lnTo>
                  <a:lnTo>
                    <a:pt x="830" y="690"/>
                  </a:lnTo>
                  <a:lnTo>
                    <a:pt x="828" y="690"/>
                  </a:lnTo>
                  <a:lnTo>
                    <a:pt x="828" y="692"/>
                  </a:lnTo>
                  <a:lnTo>
                    <a:pt x="826" y="692"/>
                  </a:lnTo>
                  <a:lnTo>
                    <a:pt x="822" y="690"/>
                  </a:lnTo>
                  <a:lnTo>
                    <a:pt x="819" y="690"/>
                  </a:lnTo>
                  <a:lnTo>
                    <a:pt x="815" y="688"/>
                  </a:lnTo>
                  <a:lnTo>
                    <a:pt x="811" y="686"/>
                  </a:lnTo>
                  <a:lnTo>
                    <a:pt x="807" y="683"/>
                  </a:lnTo>
                  <a:lnTo>
                    <a:pt x="807" y="679"/>
                  </a:lnTo>
                  <a:lnTo>
                    <a:pt x="804" y="669"/>
                  </a:lnTo>
                  <a:lnTo>
                    <a:pt x="802" y="662"/>
                  </a:lnTo>
                  <a:lnTo>
                    <a:pt x="800" y="658"/>
                  </a:lnTo>
                  <a:lnTo>
                    <a:pt x="796" y="656"/>
                  </a:lnTo>
                  <a:lnTo>
                    <a:pt x="794" y="656"/>
                  </a:lnTo>
                  <a:lnTo>
                    <a:pt x="792" y="654"/>
                  </a:lnTo>
                  <a:lnTo>
                    <a:pt x="788" y="654"/>
                  </a:lnTo>
                  <a:lnTo>
                    <a:pt x="786" y="652"/>
                  </a:lnTo>
                  <a:lnTo>
                    <a:pt x="785" y="651"/>
                  </a:lnTo>
                  <a:lnTo>
                    <a:pt x="785" y="647"/>
                  </a:lnTo>
                  <a:lnTo>
                    <a:pt x="777" y="645"/>
                  </a:lnTo>
                  <a:lnTo>
                    <a:pt x="771" y="643"/>
                  </a:lnTo>
                  <a:lnTo>
                    <a:pt x="764" y="641"/>
                  </a:lnTo>
                  <a:lnTo>
                    <a:pt x="760" y="641"/>
                  </a:lnTo>
                  <a:lnTo>
                    <a:pt x="756" y="639"/>
                  </a:lnTo>
                  <a:lnTo>
                    <a:pt x="754" y="641"/>
                  </a:lnTo>
                  <a:lnTo>
                    <a:pt x="751" y="643"/>
                  </a:lnTo>
                  <a:lnTo>
                    <a:pt x="745" y="645"/>
                  </a:lnTo>
                  <a:lnTo>
                    <a:pt x="739" y="649"/>
                  </a:lnTo>
                  <a:lnTo>
                    <a:pt x="734" y="649"/>
                  </a:lnTo>
                  <a:lnTo>
                    <a:pt x="730" y="652"/>
                  </a:lnTo>
                  <a:lnTo>
                    <a:pt x="724" y="652"/>
                  </a:lnTo>
                  <a:lnTo>
                    <a:pt x="718" y="649"/>
                  </a:lnTo>
                  <a:lnTo>
                    <a:pt x="715" y="652"/>
                  </a:lnTo>
                  <a:lnTo>
                    <a:pt x="705" y="651"/>
                  </a:lnTo>
                  <a:lnTo>
                    <a:pt x="696" y="647"/>
                  </a:lnTo>
                  <a:lnTo>
                    <a:pt x="692" y="645"/>
                  </a:lnTo>
                  <a:lnTo>
                    <a:pt x="688" y="643"/>
                  </a:lnTo>
                  <a:lnTo>
                    <a:pt x="684" y="641"/>
                  </a:lnTo>
                  <a:lnTo>
                    <a:pt x="681" y="641"/>
                  </a:lnTo>
                  <a:lnTo>
                    <a:pt x="679" y="641"/>
                  </a:lnTo>
                  <a:lnTo>
                    <a:pt x="675" y="641"/>
                  </a:lnTo>
                  <a:lnTo>
                    <a:pt x="669" y="641"/>
                  </a:lnTo>
                  <a:lnTo>
                    <a:pt x="667" y="641"/>
                  </a:lnTo>
                  <a:lnTo>
                    <a:pt x="664" y="637"/>
                  </a:lnTo>
                  <a:lnTo>
                    <a:pt x="662" y="632"/>
                  </a:lnTo>
                  <a:lnTo>
                    <a:pt x="660" y="628"/>
                  </a:lnTo>
                  <a:lnTo>
                    <a:pt x="658" y="626"/>
                  </a:lnTo>
                  <a:lnTo>
                    <a:pt x="652" y="626"/>
                  </a:lnTo>
                  <a:lnTo>
                    <a:pt x="654" y="632"/>
                  </a:lnTo>
                  <a:lnTo>
                    <a:pt x="408" y="635"/>
                  </a:lnTo>
                  <a:lnTo>
                    <a:pt x="355" y="635"/>
                  </a:lnTo>
                  <a:lnTo>
                    <a:pt x="342" y="635"/>
                  </a:lnTo>
                  <a:lnTo>
                    <a:pt x="310" y="635"/>
                  </a:lnTo>
                  <a:lnTo>
                    <a:pt x="274" y="635"/>
                  </a:lnTo>
                  <a:lnTo>
                    <a:pt x="268" y="635"/>
                  </a:lnTo>
                  <a:lnTo>
                    <a:pt x="261" y="635"/>
                  </a:lnTo>
                  <a:lnTo>
                    <a:pt x="257" y="634"/>
                  </a:lnTo>
                  <a:lnTo>
                    <a:pt x="257" y="632"/>
                  </a:lnTo>
                  <a:lnTo>
                    <a:pt x="253" y="628"/>
                  </a:lnTo>
                  <a:lnTo>
                    <a:pt x="253" y="624"/>
                  </a:lnTo>
                  <a:lnTo>
                    <a:pt x="251" y="624"/>
                  </a:lnTo>
                  <a:lnTo>
                    <a:pt x="249" y="624"/>
                  </a:lnTo>
                  <a:lnTo>
                    <a:pt x="249" y="622"/>
                  </a:lnTo>
                  <a:lnTo>
                    <a:pt x="247" y="618"/>
                  </a:lnTo>
                  <a:lnTo>
                    <a:pt x="246" y="615"/>
                  </a:lnTo>
                  <a:lnTo>
                    <a:pt x="242" y="620"/>
                  </a:lnTo>
                  <a:lnTo>
                    <a:pt x="242" y="622"/>
                  </a:lnTo>
                  <a:lnTo>
                    <a:pt x="238" y="620"/>
                  </a:lnTo>
                  <a:lnTo>
                    <a:pt x="236" y="615"/>
                  </a:lnTo>
                  <a:lnTo>
                    <a:pt x="234" y="607"/>
                  </a:lnTo>
                  <a:lnTo>
                    <a:pt x="232" y="609"/>
                  </a:lnTo>
                  <a:lnTo>
                    <a:pt x="230" y="609"/>
                  </a:lnTo>
                  <a:lnTo>
                    <a:pt x="229" y="607"/>
                  </a:lnTo>
                  <a:lnTo>
                    <a:pt x="227" y="607"/>
                  </a:lnTo>
                  <a:lnTo>
                    <a:pt x="225" y="603"/>
                  </a:lnTo>
                  <a:lnTo>
                    <a:pt x="223" y="601"/>
                  </a:lnTo>
                  <a:lnTo>
                    <a:pt x="219" y="599"/>
                  </a:lnTo>
                  <a:lnTo>
                    <a:pt x="215" y="599"/>
                  </a:lnTo>
                  <a:lnTo>
                    <a:pt x="213" y="599"/>
                  </a:lnTo>
                  <a:lnTo>
                    <a:pt x="212" y="598"/>
                  </a:lnTo>
                  <a:lnTo>
                    <a:pt x="210" y="594"/>
                  </a:lnTo>
                  <a:lnTo>
                    <a:pt x="208" y="594"/>
                  </a:lnTo>
                  <a:lnTo>
                    <a:pt x="204" y="590"/>
                  </a:lnTo>
                  <a:lnTo>
                    <a:pt x="202" y="592"/>
                  </a:lnTo>
                  <a:lnTo>
                    <a:pt x="200" y="592"/>
                  </a:lnTo>
                  <a:lnTo>
                    <a:pt x="198" y="592"/>
                  </a:lnTo>
                  <a:lnTo>
                    <a:pt x="196" y="590"/>
                  </a:lnTo>
                  <a:lnTo>
                    <a:pt x="193" y="588"/>
                  </a:lnTo>
                  <a:lnTo>
                    <a:pt x="193" y="586"/>
                  </a:lnTo>
                  <a:lnTo>
                    <a:pt x="191" y="584"/>
                  </a:lnTo>
                  <a:lnTo>
                    <a:pt x="189" y="581"/>
                  </a:lnTo>
                  <a:lnTo>
                    <a:pt x="189" y="579"/>
                  </a:lnTo>
                  <a:lnTo>
                    <a:pt x="189" y="575"/>
                  </a:lnTo>
                  <a:lnTo>
                    <a:pt x="189" y="573"/>
                  </a:lnTo>
                  <a:lnTo>
                    <a:pt x="189" y="569"/>
                  </a:lnTo>
                  <a:lnTo>
                    <a:pt x="189" y="565"/>
                  </a:lnTo>
                  <a:lnTo>
                    <a:pt x="189" y="564"/>
                  </a:lnTo>
                  <a:lnTo>
                    <a:pt x="187" y="562"/>
                  </a:lnTo>
                  <a:lnTo>
                    <a:pt x="183" y="560"/>
                  </a:lnTo>
                  <a:lnTo>
                    <a:pt x="181" y="556"/>
                  </a:lnTo>
                  <a:lnTo>
                    <a:pt x="178" y="556"/>
                  </a:lnTo>
                  <a:lnTo>
                    <a:pt x="174" y="558"/>
                  </a:lnTo>
                  <a:lnTo>
                    <a:pt x="172" y="556"/>
                  </a:lnTo>
                  <a:lnTo>
                    <a:pt x="172" y="552"/>
                  </a:lnTo>
                  <a:lnTo>
                    <a:pt x="172" y="550"/>
                  </a:lnTo>
                  <a:lnTo>
                    <a:pt x="172" y="548"/>
                  </a:lnTo>
                  <a:lnTo>
                    <a:pt x="172" y="547"/>
                  </a:lnTo>
                  <a:lnTo>
                    <a:pt x="174" y="545"/>
                  </a:lnTo>
                  <a:lnTo>
                    <a:pt x="178" y="543"/>
                  </a:lnTo>
                  <a:lnTo>
                    <a:pt x="178" y="541"/>
                  </a:lnTo>
                  <a:lnTo>
                    <a:pt x="176" y="539"/>
                  </a:lnTo>
                  <a:lnTo>
                    <a:pt x="174" y="537"/>
                  </a:lnTo>
                  <a:lnTo>
                    <a:pt x="174" y="535"/>
                  </a:lnTo>
                  <a:lnTo>
                    <a:pt x="172" y="537"/>
                  </a:lnTo>
                  <a:lnTo>
                    <a:pt x="168" y="539"/>
                  </a:lnTo>
                  <a:lnTo>
                    <a:pt x="166" y="539"/>
                  </a:lnTo>
                  <a:lnTo>
                    <a:pt x="162" y="539"/>
                  </a:lnTo>
                  <a:lnTo>
                    <a:pt x="161" y="535"/>
                  </a:lnTo>
                  <a:lnTo>
                    <a:pt x="157" y="531"/>
                  </a:lnTo>
                  <a:lnTo>
                    <a:pt x="157" y="528"/>
                  </a:lnTo>
                  <a:lnTo>
                    <a:pt x="157" y="524"/>
                  </a:lnTo>
                  <a:lnTo>
                    <a:pt x="159" y="524"/>
                  </a:lnTo>
                  <a:lnTo>
                    <a:pt x="157" y="520"/>
                  </a:lnTo>
                  <a:lnTo>
                    <a:pt x="153" y="520"/>
                  </a:lnTo>
                  <a:lnTo>
                    <a:pt x="151" y="518"/>
                  </a:lnTo>
                  <a:lnTo>
                    <a:pt x="153" y="511"/>
                  </a:lnTo>
                  <a:lnTo>
                    <a:pt x="157" y="507"/>
                  </a:lnTo>
                  <a:lnTo>
                    <a:pt x="161" y="501"/>
                  </a:lnTo>
                  <a:lnTo>
                    <a:pt x="161" y="482"/>
                  </a:lnTo>
                  <a:lnTo>
                    <a:pt x="153" y="477"/>
                  </a:lnTo>
                  <a:lnTo>
                    <a:pt x="151" y="480"/>
                  </a:lnTo>
                  <a:lnTo>
                    <a:pt x="149" y="480"/>
                  </a:lnTo>
                  <a:lnTo>
                    <a:pt x="147" y="478"/>
                  </a:lnTo>
                  <a:lnTo>
                    <a:pt x="147" y="477"/>
                  </a:lnTo>
                  <a:lnTo>
                    <a:pt x="147" y="473"/>
                  </a:lnTo>
                  <a:lnTo>
                    <a:pt x="145" y="469"/>
                  </a:lnTo>
                  <a:lnTo>
                    <a:pt x="143" y="469"/>
                  </a:lnTo>
                  <a:lnTo>
                    <a:pt x="142" y="469"/>
                  </a:lnTo>
                  <a:lnTo>
                    <a:pt x="134" y="465"/>
                  </a:lnTo>
                  <a:lnTo>
                    <a:pt x="125" y="456"/>
                  </a:lnTo>
                  <a:lnTo>
                    <a:pt x="125" y="448"/>
                  </a:lnTo>
                  <a:lnTo>
                    <a:pt x="119" y="441"/>
                  </a:lnTo>
                  <a:lnTo>
                    <a:pt x="108" y="420"/>
                  </a:lnTo>
                  <a:lnTo>
                    <a:pt x="98" y="420"/>
                  </a:lnTo>
                  <a:lnTo>
                    <a:pt x="96" y="410"/>
                  </a:lnTo>
                  <a:lnTo>
                    <a:pt x="92" y="407"/>
                  </a:lnTo>
                  <a:lnTo>
                    <a:pt x="85" y="399"/>
                  </a:lnTo>
                  <a:lnTo>
                    <a:pt x="81" y="393"/>
                  </a:lnTo>
                  <a:lnTo>
                    <a:pt x="68" y="393"/>
                  </a:lnTo>
                  <a:lnTo>
                    <a:pt x="66" y="407"/>
                  </a:lnTo>
                  <a:lnTo>
                    <a:pt x="58" y="407"/>
                  </a:lnTo>
                  <a:lnTo>
                    <a:pt x="55" y="410"/>
                  </a:lnTo>
                  <a:lnTo>
                    <a:pt x="39" y="393"/>
                  </a:lnTo>
                  <a:lnTo>
                    <a:pt x="32" y="393"/>
                  </a:lnTo>
                  <a:lnTo>
                    <a:pt x="32" y="382"/>
                  </a:lnTo>
                  <a:lnTo>
                    <a:pt x="21" y="382"/>
                  </a:lnTo>
                  <a:lnTo>
                    <a:pt x="7" y="382"/>
                  </a:lnTo>
                  <a:lnTo>
                    <a:pt x="0" y="382"/>
                  </a:lnTo>
                  <a:lnTo>
                    <a:pt x="0" y="246"/>
                  </a:lnTo>
                  <a:lnTo>
                    <a:pt x="0" y="178"/>
                  </a:lnTo>
                  <a:lnTo>
                    <a:pt x="0" y="153"/>
                  </a:lnTo>
                  <a:lnTo>
                    <a:pt x="0" y="138"/>
                  </a:lnTo>
                  <a:lnTo>
                    <a:pt x="9" y="136"/>
                  </a:lnTo>
                  <a:lnTo>
                    <a:pt x="17" y="136"/>
                  </a:lnTo>
                  <a:lnTo>
                    <a:pt x="22" y="138"/>
                  </a:lnTo>
                  <a:lnTo>
                    <a:pt x="24" y="138"/>
                  </a:lnTo>
                  <a:lnTo>
                    <a:pt x="30" y="142"/>
                  </a:lnTo>
                  <a:lnTo>
                    <a:pt x="38" y="149"/>
                  </a:lnTo>
                  <a:lnTo>
                    <a:pt x="47" y="155"/>
                  </a:lnTo>
                  <a:lnTo>
                    <a:pt x="51" y="157"/>
                  </a:lnTo>
                  <a:lnTo>
                    <a:pt x="55" y="159"/>
                  </a:lnTo>
                  <a:lnTo>
                    <a:pt x="58" y="159"/>
                  </a:lnTo>
                  <a:lnTo>
                    <a:pt x="62" y="159"/>
                  </a:lnTo>
                  <a:lnTo>
                    <a:pt x="70" y="157"/>
                  </a:lnTo>
                  <a:lnTo>
                    <a:pt x="72" y="157"/>
                  </a:lnTo>
                  <a:lnTo>
                    <a:pt x="77" y="159"/>
                  </a:lnTo>
                  <a:lnTo>
                    <a:pt x="83" y="161"/>
                  </a:lnTo>
                  <a:lnTo>
                    <a:pt x="83" y="159"/>
                  </a:lnTo>
                  <a:lnTo>
                    <a:pt x="83" y="157"/>
                  </a:lnTo>
                  <a:lnTo>
                    <a:pt x="83" y="153"/>
                  </a:lnTo>
                  <a:lnTo>
                    <a:pt x="81" y="151"/>
                  </a:lnTo>
                  <a:lnTo>
                    <a:pt x="77" y="149"/>
                  </a:lnTo>
                  <a:lnTo>
                    <a:pt x="77" y="147"/>
                  </a:lnTo>
                  <a:lnTo>
                    <a:pt x="77" y="146"/>
                  </a:lnTo>
                  <a:lnTo>
                    <a:pt x="77" y="144"/>
                  </a:lnTo>
                  <a:lnTo>
                    <a:pt x="81" y="142"/>
                  </a:lnTo>
                  <a:lnTo>
                    <a:pt x="85" y="140"/>
                  </a:lnTo>
                  <a:lnTo>
                    <a:pt x="89" y="138"/>
                  </a:lnTo>
                  <a:lnTo>
                    <a:pt x="92" y="138"/>
                  </a:lnTo>
                  <a:lnTo>
                    <a:pt x="98" y="138"/>
                  </a:lnTo>
                  <a:lnTo>
                    <a:pt x="104" y="140"/>
                  </a:lnTo>
                  <a:lnTo>
                    <a:pt x="104" y="142"/>
                  </a:lnTo>
                  <a:lnTo>
                    <a:pt x="106" y="144"/>
                  </a:lnTo>
                  <a:lnTo>
                    <a:pt x="109" y="144"/>
                  </a:lnTo>
                  <a:lnTo>
                    <a:pt x="111" y="142"/>
                  </a:lnTo>
                  <a:lnTo>
                    <a:pt x="117" y="138"/>
                  </a:lnTo>
                  <a:lnTo>
                    <a:pt x="125" y="134"/>
                  </a:lnTo>
                  <a:lnTo>
                    <a:pt x="142" y="127"/>
                  </a:lnTo>
                  <a:lnTo>
                    <a:pt x="149" y="123"/>
                  </a:lnTo>
                  <a:lnTo>
                    <a:pt x="157" y="121"/>
                  </a:lnTo>
                  <a:lnTo>
                    <a:pt x="162" y="121"/>
                  </a:lnTo>
                  <a:lnTo>
                    <a:pt x="164" y="123"/>
                  </a:lnTo>
                  <a:lnTo>
                    <a:pt x="162" y="125"/>
                  </a:lnTo>
                  <a:lnTo>
                    <a:pt x="149" y="129"/>
                  </a:lnTo>
                  <a:lnTo>
                    <a:pt x="149" y="130"/>
                  </a:lnTo>
                  <a:lnTo>
                    <a:pt x="145" y="132"/>
                  </a:lnTo>
                  <a:lnTo>
                    <a:pt x="138" y="136"/>
                  </a:lnTo>
                  <a:lnTo>
                    <a:pt x="134" y="140"/>
                  </a:lnTo>
                  <a:lnTo>
                    <a:pt x="128" y="142"/>
                  </a:lnTo>
                  <a:lnTo>
                    <a:pt x="121" y="146"/>
                  </a:lnTo>
                  <a:lnTo>
                    <a:pt x="117" y="147"/>
                  </a:lnTo>
                  <a:lnTo>
                    <a:pt x="113" y="149"/>
                  </a:lnTo>
                  <a:lnTo>
                    <a:pt x="113" y="153"/>
                  </a:lnTo>
                  <a:lnTo>
                    <a:pt x="111" y="155"/>
                  </a:lnTo>
                  <a:lnTo>
                    <a:pt x="111" y="157"/>
                  </a:lnTo>
                  <a:lnTo>
                    <a:pt x="113" y="159"/>
                  </a:lnTo>
                  <a:lnTo>
                    <a:pt x="115" y="159"/>
                  </a:lnTo>
                  <a:lnTo>
                    <a:pt x="117" y="159"/>
                  </a:lnTo>
                  <a:lnTo>
                    <a:pt x="119" y="157"/>
                  </a:lnTo>
                  <a:lnTo>
                    <a:pt x="126" y="153"/>
                  </a:lnTo>
                  <a:lnTo>
                    <a:pt x="132" y="149"/>
                  </a:lnTo>
                  <a:lnTo>
                    <a:pt x="145" y="142"/>
                  </a:lnTo>
                  <a:lnTo>
                    <a:pt x="155" y="134"/>
                  </a:lnTo>
                  <a:lnTo>
                    <a:pt x="161" y="130"/>
                  </a:lnTo>
                  <a:lnTo>
                    <a:pt x="162" y="130"/>
                  </a:lnTo>
                  <a:lnTo>
                    <a:pt x="166" y="129"/>
                  </a:lnTo>
                  <a:lnTo>
                    <a:pt x="174" y="130"/>
                  </a:lnTo>
                  <a:lnTo>
                    <a:pt x="178" y="130"/>
                  </a:lnTo>
                  <a:lnTo>
                    <a:pt x="179" y="129"/>
                  </a:lnTo>
                  <a:lnTo>
                    <a:pt x="179" y="127"/>
                  </a:lnTo>
                  <a:lnTo>
                    <a:pt x="181" y="125"/>
                  </a:lnTo>
                  <a:lnTo>
                    <a:pt x="183" y="121"/>
                  </a:lnTo>
                  <a:lnTo>
                    <a:pt x="185" y="119"/>
                  </a:lnTo>
                  <a:lnTo>
                    <a:pt x="187" y="115"/>
                  </a:lnTo>
                  <a:lnTo>
                    <a:pt x="187" y="111"/>
                  </a:lnTo>
                  <a:lnTo>
                    <a:pt x="185" y="108"/>
                  </a:lnTo>
                  <a:lnTo>
                    <a:pt x="187" y="106"/>
                  </a:lnTo>
                  <a:lnTo>
                    <a:pt x="191" y="110"/>
                  </a:lnTo>
                  <a:lnTo>
                    <a:pt x="196" y="113"/>
                  </a:lnTo>
                  <a:lnTo>
                    <a:pt x="200" y="119"/>
                  </a:lnTo>
                  <a:lnTo>
                    <a:pt x="204" y="125"/>
                  </a:lnTo>
                  <a:lnTo>
                    <a:pt x="208" y="130"/>
                  </a:lnTo>
                  <a:lnTo>
                    <a:pt x="215" y="144"/>
                  </a:lnTo>
                  <a:lnTo>
                    <a:pt x="219" y="144"/>
                  </a:lnTo>
                  <a:lnTo>
                    <a:pt x="223" y="142"/>
                  </a:lnTo>
                  <a:lnTo>
                    <a:pt x="225" y="138"/>
                  </a:lnTo>
                  <a:lnTo>
                    <a:pt x="227" y="134"/>
                  </a:lnTo>
                  <a:lnTo>
                    <a:pt x="230" y="127"/>
                  </a:lnTo>
                  <a:lnTo>
                    <a:pt x="234" y="123"/>
                  </a:lnTo>
                  <a:lnTo>
                    <a:pt x="236" y="121"/>
                  </a:lnTo>
                  <a:lnTo>
                    <a:pt x="242" y="121"/>
                  </a:lnTo>
                  <a:lnTo>
                    <a:pt x="242" y="127"/>
                  </a:lnTo>
                  <a:lnTo>
                    <a:pt x="242" y="130"/>
                  </a:lnTo>
                  <a:lnTo>
                    <a:pt x="244" y="132"/>
                  </a:lnTo>
                  <a:lnTo>
                    <a:pt x="246" y="134"/>
                  </a:lnTo>
                  <a:lnTo>
                    <a:pt x="246" y="136"/>
                  </a:lnTo>
                  <a:lnTo>
                    <a:pt x="244" y="140"/>
                  </a:lnTo>
                  <a:lnTo>
                    <a:pt x="242" y="142"/>
                  </a:lnTo>
                  <a:lnTo>
                    <a:pt x="246" y="142"/>
                  </a:lnTo>
                  <a:lnTo>
                    <a:pt x="251" y="144"/>
                  </a:lnTo>
                  <a:lnTo>
                    <a:pt x="253" y="142"/>
                  </a:lnTo>
                  <a:lnTo>
                    <a:pt x="255" y="140"/>
                  </a:lnTo>
                  <a:lnTo>
                    <a:pt x="257" y="138"/>
                  </a:lnTo>
                  <a:lnTo>
                    <a:pt x="259" y="134"/>
                  </a:lnTo>
                  <a:lnTo>
                    <a:pt x="261" y="132"/>
                  </a:lnTo>
                  <a:lnTo>
                    <a:pt x="266" y="130"/>
                  </a:lnTo>
                  <a:lnTo>
                    <a:pt x="272" y="129"/>
                  </a:lnTo>
                  <a:lnTo>
                    <a:pt x="278" y="129"/>
                  </a:lnTo>
                  <a:lnTo>
                    <a:pt x="283" y="130"/>
                  </a:lnTo>
                  <a:lnTo>
                    <a:pt x="289" y="132"/>
                  </a:lnTo>
                  <a:lnTo>
                    <a:pt x="293" y="136"/>
                  </a:lnTo>
                  <a:lnTo>
                    <a:pt x="295" y="138"/>
                  </a:lnTo>
                  <a:lnTo>
                    <a:pt x="297" y="138"/>
                  </a:lnTo>
                  <a:lnTo>
                    <a:pt x="302" y="138"/>
                  </a:lnTo>
                  <a:lnTo>
                    <a:pt x="304" y="140"/>
                  </a:lnTo>
                  <a:lnTo>
                    <a:pt x="310" y="142"/>
                  </a:lnTo>
                  <a:lnTo>
                    <a:pt x="316" y="146"/>
                  </a:lnTo>
                  <a:lnTo>
                    <a:pt x="323" y="147"/>
                  </a:lnTo>
                  <a:lnTo>
                    <a:pt x="329" y="149"/>
                  </a:lnTo>
                  <a:lnTo>
                    <a:pt x="331" y="149"/>
                  </a:lnTo>
                  <a:lnTo>
                    <a:pt x="329" y="149"/>
                  </a:lnTo>
                  <a:lnTo>
                    <a:pt x="329" y="151"/>
                  </a:lnTo>
                  <a:lnTo>
                    <a:pt x="333" y="151"/>
                  </a:lnTo>
                  <a:lnTo>
                    <a:pt x="336" y="153"/>
                  </a:lnTo>
                  <a:lnTo>
                    <a:pt x="344" y="155"/>
                  </a:lnTo>
                  <a:lnTo>
                    <a:pt x="348" y="155"/>
                  </a:lnTo>
                  <a:lnTo>
                    <a:pt x="352" y="155"/>
                  </a:lnTo>
                  <a:lnTo>
                    <a:pt x="359" y="155"/>
                  </a:lnTo>
                  <a:lnTo>
                    <a:pt x="369" y="155"/>
                  </a:lnTo>
                  <a:lnTo>
                    <a:pt x="372" y="157"/>
                  </a:lnTo>
                  <a:lnTo>
                    <a:pt x="376" y="157"/>
                  </a:lnTo>
                  <a:lnTo>
                    <a:pt x="380" y="161"/>
                  </a:lnTo>
                  <a:lnTo>
                    <a:pt x="384" y="163"/>
                  </a:lnTo>
                  <a:lnTo>
                    <a:pt x="384" y="166"/>
                  </a:lnTo>
                  <a:lnTo>
                    <a:pt x="386" y="172"/>
                  </a:lnTo>
                  <a:lnTo>
                    <a:pt x="374" y="176"/>
                  </a:lnTo>
                  <a:lnTo>
                    <a:pt x="369" y="180"/>
                  </a:lnTo>
                  <a:lnTo>
                    <a:pt x="367" y="181"/>
                  </a:lnTo>
                  <a:lnTo>
                    <a:pt x="365" y="185"/>
                  </a:lnTo>
                  <a:lnTo>
                    <a:pt x="369" y="185"/>
                  </a:lnTo>
                  <a:lnTo>
                    <a:pt x="378" y="185"/>
                  </a:lnTo>
                  <a:lnTo>
                    <a:pt x="389" y="187"/>
                  </a:lnTo>
                  <a:lnTo>
                    <a:pt x="395" y="187"/>
                  </a:lnTo>
                  <a:lnTo>
                    <a:pt x="410" y="187"/>
                  </a:lnTo>
                  <a:lnTo>
                    <a:pt x="416" y="185"/>
                  </a:lnTo>
                  <a:lnTo>
                    <a:pt x="423" y="185"/>
                  </a:lnTo>
                  <a:lnTo>
                    <a:pt x="431" y="183"/>
                  </a:lnTo>
                  <a:lnTo>
                    <a:pt x="437" y="181"/>
                  </a:lnTo>
                  <a:lnTo>
                    <a:pt x="440" y="178"/>
                  </a:lnTo>
                  <a:lnTo>
                    <a:pt x="442" y="178"/>
                  </a:lnTo>
                  <a:lnTo>
                    <a:pt x="446" y="180"/>
                  </a:lnTo>
                  <a:lnTo>
                    <a:pt x="446" y="181"/>
                  </a:lnTo>
                  <a:lnTo>
                    <a:pt x="446" y="183"/>
                  </a:lnTo>
                  <a:lnTo>
                    <a:pt x="446" y="185"/>
                  </a:lnTo>
                  <a:lnTo>
                    <a:pt x="448" y="187"/>
                  </a:lnTo>
                  <a:lnTo>
                    <a:pt x="450" y="187"/>
                  </a:lnTo>
                  <a:lnTo>
                    <a:pt x="454" y="187"/>
                  </a:lnTo>
                  <a:lnTo>
                    <a:pt x="457" y="189"/>
                  </a:lnTo>
                  <a:lnTo>
                    <a:pt x="457" y="191"/>
                  </a:lnTo>
                  <a:lnTo>
                    <a:pt x="459" y="193"/>
                  </a:lnTo>
                  <a:lnTo>
                    <a:pt x="463" y="195"/>
                  </a:lnTo>
                  <a:lnTo>
                    <a:pt x="465" y="195"/>
                  </a:lnTo>
                  <a:lnTo>
                    <a:pt x="469" y="195"/>
                  </a:lnTo>
                  <a:lnTo>
                    <a:pt x="469" y="199"/>
                  </a:lnTo>
                  <a:lnTo>
                    <a:pt x="471" y="200"/>
                  </a:lnTo>
                  <a:lnTo>
                    <a:pt x="471" y="204"/>
                  </a:lnTo>
                  <a:lnTo>
                    <a:pt x="471" y="208"/>
                  </a:lnTo>
                  <a:lnTo>
                    <a:pt x="473" y="210"/>
                  </a:lnTo>
                  <a:lnTo>
                    <a:pt x="476" y="217"/>
                  </a:lnTo>
                  <a:lnTo>
                    <a:pt x="482" y="221"/>
                  </a:lnTo>
                  <a:lnTo>
                    <a:pt x="482" y="216"/>
                  </a:lnTo>
                  <a:lnTo>
                    <a:pt x="480" y="214"/>
                  </a:lnTo>
                  <a:lnTo>
                    <a:pt x="480" y="212"/>
                  </a:lnTo>
                  <a:lnTo>
                    <a:pt x="480" y="204"/>
                  </a:lnTo>
                  <a:lnTo>
                    <a:pt x="480" y="197"/>
                  </a:lnTo>
                  <a:lnTo>
                    <a:pt x="480" y="193"/>
                  </a:lnTo>
                  <a:lnTo>
                    <a:pt x="476" y="189"/>
                  </a:lnTo>
                  <a:lnTo>
                    <a:pt x="476" y="185"/>
                  </a:lnTo>
                  <a:lnTo>
                    <a:pt x="476" y="183"/>
                  </a:lnTo>
                  <a:lnTo>
                    <a:pt x="476" y="181"/>
                  </a:lnTo>
                  <a:lnTo>
                    <a:pt x="480" y="178"/>
                  </a:lnTo>
                  <a:lnTo>
                    <a:pt x="482" y="178"/>
                  </a:lnTo>
                  <a:lnTo>
                    <a:pt x="488" y="176"/>
                  </a:lnTo>
                  <a:lnTo>
                    <a:pt x="499" y="172"/>
                  </a:lnTo>
                  <a:lnTo>
                    <a:pt x="503" y="168"/>
                  </a:lnTo>
                  <a:lnTo>
                    <a:pt x="505" y="166"/>
                  </a:lnTo>
                  <a:lnTo>
                    <a:pt x="507" y="164"/>
                  </a:lnTo>
                  <a:lnTo>
                    <a:pt x="499" y="164"/>
                  </a:lnTo>
                  <a:lnTo>
                    <a:pt x="491" y="166"/>
                  </a:lnTo>
                  <a:lnTo>
                    <a:pt x="484" y="170"/>
                  </a:lnTo>
                  <a:lnTo>
                    <a:pt x="480" y="172"/>
                  </a:lnTo>
                  <a:lnTo>
                    <a:pt x="476" y="172"/>
                  </a:lnTo>
                  <a:lnTo>
                    <a:pt x="476" y="174"/>
                  </a:lnTo>
                  <a:lnTo>
                    <a:pt x="474" y="176"/>
                  </a:lnTo>
                  <a:lnTo>
                    <a:pt x="473" y="176"/>
                  </a:lnTo>
                  <a:lnTo>
                    <a:pt x="465" y="170"/>
                  </a:lnTo>
                  <a:lnTo>
                    <a:pt x="465" y="168"/>
                  </a:lnTo>
                  <a:lnTo>
                    <a:pt x="474" y="163"/>
                  </a:lnTo>
                  <a:lnTo>
                    <a:pt x="480" y="159"/>
                  </a:lnTo>
                  <a:lnTo>
                    <a:pt x="486" y="157"/>
                  </a:lnTo>
                  <a:lnTo>
                    <a:pt x="491" y="155"/>
                  </a:lnTo>
                  <a:lnTo>
                    <a:pt x="499" y="155"/>
                  </a:lnTo>
                  <a:lnTo>
                    <a:pt x="503" y="157"/>
                  </a:lnTo>
                  <a:lnTo>
                    <a:pt x="507" y="161"/>
                  </a:lnTo>
                  <a:lnTo>
                    <a:pt x="510" y="164"/>
                  </a:lnTo>
                  <a:lnTo>
                    <a:pt x="516" y="168"/>
                  </a:lnTo>
                  <a:lnTo>
                    <a:pt x="524" y="174"/>
                  </a:lnTo>
                  <a:lnTo>
                    <a:pt x="526" y="176"/>
                  </a:lnTo>
                  <a:lnTo>
                    <a:pt x="526" y="178"/>
                  </a:lnTo>
                  <a:lnTo>
                    <a:pt x="529" y="180"/>
                  </a:lnTo>
                  <a:lnTo>
                    <a:pt x="533" y="180"/>
                  </a:lnTo>
                  <a:lnTo>
                    <a:pt x="537" y="178"/>
                  </a:lnTo>
                  <a:lnTo>
                    <a:pt x="541" y="180"/>
                  </a:lnTo>
                  <a:lnTo>
                    <a:pt x="546" y="181"/>
                  </a:lnTo>
                  <a:lnTo>
                    <a:pt x="554" y="185"/>
                  </a:lnTo>
                  <a:lnTo>
                    <a:pt x="563" y="187"/>
                  </a:lnTo>
                  <a:lnTo>
                    <a:pt x="569" y="187"/>
                  </a:lnTo>
                  <a:lnTo>
                    <a:pt x="573" y="187"/>
                  </a:lnTo>
                  <a:lnTo>
                    <a:pt x="580" y="185"/>
                  </a:lnTo>
                  <a:lnTo>
                    <a:pt x="584" y="183"/>
                  </a:lnTo>
                  <a:lnTo>
                    <a:pt x="588" y="183"/>
                  </a:lnTo>
                  <a:lnTo>
                    <a:pt x="592" y="183"/>
                  </a:lnTo>
                  <a:lnTo>
                    <a:pt x="595" y="185"/>
                  </a:lnTo>
                  <a:lnTo>
                    <a:pt x="601" y="185"/>
                  </a:lnTo>
                  <a:lnTo>
                    <a:pt x="607" y="187"/>
                  </a:lnTo>
                  <a:lnTo>
                    <a:pt x="607" y="183"/>
                  </a:lnTo>
                  <a:lnTo>
                    <a:pt x="607" y="181"/>
                  </a:lnTo>
                  <a:lnTo>
                    <a:pt x="611" y="181"/>
                  </a:lnTo>
                  <a:lnTo>
                    <a:pt x="613" y="183"/>
                  </a:lnTo>
                  <a:lnTo>
                    <a:pt x="614" y="185"/>
                  </a:lnTo>
                  <a:lnTo>
                    <a:pt x="618" y="187"/>
                  </a:lnTo>
                  <a:lnTo>
                    <a:pt x="622" y="185"/>
                  </a:lnTo>
                  <a:lnTo>
                    <a:pt x="620" y="185"/>
                  </a:lnTo>
                  <a:lnTo>
                    <a:pt x="616" y="181"/>
                  </a:lnTo>
                  <a:lnTo>
                    <a:pt x="613" y="178"/>
                  </a:lnTo>
                  <a:lnTo>
                    <a:pt x="611" y="174"/>
                  </a:lnTo>
                  <a:lnTo>
                    <a:pt x="611" y="170"/>
                  </a:lnTo>
                  <a:lnTo>
                    <a:pt x="613" y="166"/>
                  </a:lnTo>
                  <a:lnTo>
                    <a:pt x="616" y="166"/>
                  </a:lnTo>
                  <a:lnTo>
                    <a:pt x="618" y="166"/>
                  </a:lnTo>
                  <a:lnTo>
                    <a:pt x="622" y="168"/>
                  </a:lnTo>
                  <a:lnTo>
                    <a:pt x="628" y="174"/>
                  </a:lnTo>
                  <a:lnTo>
                    <a:pt x="630" y="174"/>
                  </a:lnTo>
                  <a:lnTo>
                    <a:pt x="633" y="176"/>
                  </a:lnTo>
                  <a:lnTo>
                    <a:pt x="635" y="176"/>
                  </a:lnTo>
                  <a:lnTo>
                    <a:pt x="639" y="174"/>
                  </a:lnTo>
                  <a:lnTo>
                    <a:pt x="641" y="174"/>
                  </a:lnTo>
                  <a:lnTo>
                    <a:pt x="643" y="174"/>
                  </a:lnTo>
                  <a:lnTo>
                    <a:pt x="645" y="178"/>
                  </a:lnTo>
                  <a:lnTo>
                    <a:pt x="645" y="180"/>
                  </a:lnTo>
                  <a:lnTo>
                    <a:pt x="641" y="185"/>
                  </a:lnTo>
                  <a:lnTo>
                    <a:pt x="641" y="191"/>
                  </a:lnTo>
                  <a:lnTo>
                    <a:pt x="641" y="193"/>
                  </a:lnTo>
                  <a:lnTo>
                    <a:pt x="643" y="195"/>
                  </a:lnTo>
                  <a:lnTo>
                    <a:pt x="645" y="197"/>
                  </a:lnTo>
                  <a:lnTo>
                    <a:pt x="648" y="197"/>
                  </a:lnTo>
                  <a:lnTo>
                    <a:pt x="650" y="199"/>
                  </a:lnTo>
                  <a:lnTo>
                    <a:pt x="652" y="200"/>
                  </a:lnTo>
                  <a:lnTo>
                    <a:pt x="652" y="199"/>
                  </a:lnTo>
                  <a:lnTo>
                    <a:pt x="652" y="197"/>
                  </a:lnTo>
                  <a:lnTo>
                    <a:pt x="652" y="193"/>
                  </a:lnTo>
                  <a:lnTo>
                    <a:pt x="650" y="189"/>
                  </a:lnTo>
                  <a:lnTo>
                    <a:pt x="648" y="187"/>
                  </a:lnTo>
                  <a:lnTo>
                    <a:pt x="652" y="185"/>
                  </a:lnTo>
                  <a:lnTo>
                    <a:pt x="654" y="181"/>
                  </a:lnTo>
                  <a:lnTo>
                    <a:pt x="656" y="176"/>
                  </a:lnTo>
                  <a:lnTo>
                    <a:pt x="660" y="176"/>
                  </a:lnTo>
                  <a:lnTo>
                    <a:pt x="664" y="174"/>
                  </a:lnTo>
                  <a:lnTo>
                    <a:pt x="669" y="168"/>
                  </a:lnTo>
                  <a:lnTo>
                    <a:pt x="673" y="163"/>
                  </a:lnTo>
                  <a:lnTo>
                    <a:pt x="677" y="157"/>
                  </a:lnTo>
                  <a:lnTo>
                    <a:pt x="677" y="155"/>
                  </a:lnTo>
                  <a:lnTo>
                    <a:pt x="677" y="151"/>
                  </a:lnTo>
                  <a:lnTo>
                    <a:pt x="675" y="149"/>
                  </a:lnTo>
                  <a:lnTo>
                    <a:pt x="671" y="149"/>
                  </a:lnTo>
                  <a:lnTo>
                    <a:pt x="669" y="144"/>
                  </a:lnTo>
                  <a:lnTo>
                    <a:pt x="667" y="138"/>
                  </a:lnTo>
                  <a:lnTo>
                    <a:pt x="665" y="134"/>
                  </a:lnTo>
                  <a:lnTo>
                    <a:pt x="665" y="132"/>
                  </a:lnTo>
                  <a:lnTo>
                    <a:pt x="662" y="130"/>
                  </a:lnTo>
                  <a:lnTo>
                    <a:pt x="654" y="129"/>
                  </a:lnTo>
                  <a:lnTo>
                    <a:pt x="648" y="127"/>
                  </a:lnTo>
                  <a:lnTo>
                    <a:pt x="643" y="125"/>
                  </a:lnTo>
                  <a:lnTo>
                    <a:pt x="637" y="121"/>
                  </a:lnTo>
                  <a:lnTo>
                    <a:pt x="637" y="117"/>
                  </a:lnTo>
                  <a:lnTo>
                    <a:pt x="639" y="113"/>
                  </a:lnTo>
                  <a:lnTo>
                    <a:pt x="641" y="111"/>
                  </a:lnTo>
                  <a:lnTo>
                    <a:pt x="643" y="108"/>
                  </a:lnTo>
                  <a:lnTo>
                    <a:pt x="643" y="106"/>
                  </a:lnTo>
                  <a:lnTo>
                    <a:pt x="641" y="102"/>
                  </a:lnTo>
                  <a:lnTo>
                    <a:pt x="639" y="98"/>
                  </a:lnTo>
                  <a:lnTo>
                    <a:pt x="637" y="96"/>
                  </a:lnTo>
                  <a:lnTo>
                    <a:pt x="637" y="93"/>
                  </a:lnTo>
                  <a:lnTo>
                    <a:pt x="637" y="89"/>
                  </a:lnTo>
                  <a:lnTo>
                    <a:pt x="639" y="85"/>
                  </a:lnTo>
                  <a:lnTo>
                    <a:pt x="641" y="83"/>
                  </a:lnTo>
                  <a:lnTo>
                    <a:pt x="645" y="81"/>
                  </a:lnTo>
                  <a:lnTo>
                    <a:pt x="648" y="79"/>
                  </a:lnTo>
                  <a:lnTo>
                    <a:pt x="652" y="72"/>
                  </a:lnTo>
                  <a:lnTo>
                    <a:pt x="652" y="70"/>
                  </a:lnTo>
                  <a:lnTo>
                    <a:pt x="656" y="66"/>
                  </a:lnTo>
                  <a:lnTo>
                    <a:pt x="660" y="60"/>
                  </a:lnTo>
                  <a:lnTo>
                    <a:pt x="660" y="57"/>
                  </a:lnTo>
                  <a:lnTo>
                    <a:pt x="660" y="53"/>
                  </a:lnTo>
                  <a:lnTo>
                    <a:pt x="660" y="51"/>
                  </a:lnTo>
                  <a:lnTo>
                    <a:pt x="656" y="45"/>
                  </a:lnTo>
                  <a:lnTo>
                    <a:pt x="654" y="43"/>
                  </a:lnTo>
                  <a:lnTo>
                    <a:pt x="650" y="40"/>
                  </a:lnTo>
                  <a:lnTo>
                    <a:pt x="648" y="36"/>
                  </a:lnTo>
                  <a:lnTo>
                    <a:pt x="647" y="34"/>
                  </a:lnTo>
                  <a:lnTo>
                    <a:pt x="645" y="28"/>
                  </a:lnTo>
                  <a:lnTo>
                    <a:pt x="645" y="24"/>
                  </a:lnTo>
                  <a:lnTo>
                    <a:pt x="645" y="19"/>
                  </a:lnTo>
                  <a:lnTo>
                    <a:pt x="648" y="15"/>
                  </a:lnTo>
                  <a:lnTo>
                    <a:pt x="650" y="13"/>
                  </a:lnTo>
                  <a:lnTo>
                    <a:pt x="654" y="13"/>
                  </a:lnTo>
                  <a:lnTo>
                    <a:pt x="658" y="11"/>
                  </a:lnTo>
                  <a:lnTo>
                    <a:pt x="656" y="9"/>
                  </a:lnTo>
                  <a:lnTo>
                    <a:pt x="656" y="6"/>
                  </a:lnTo>
                  <a:lnTo>
                    <a:pt x="656" y="4"/>
                  </a:lnTo>
                  <a:lnTo>
                    <a:pt x="658" y="2"/>
                  </a:lnTo>
                  <a:lnTo>
                    <a:pt x="662" y="2"/>
                  </a:lnTo>
                  <a:lnTo>
                    <a:pt x="664" y="0"/>
                  </a:lnTo>
                  <a:lnTo>
                    <a:pt x="669" y="0"/>
                  </a:lnTo>
                  <a:lnTo>
                    <a:pt x="675" y="2"/>
                  </a:lnTo>
                  <a:lnTo>
                    <a:pt x="681" y="0"/>
                  </a:lnTo>
                  <a:lnTo>
                    <a:pt x="684" y="2"/>
                  </a:lnTo>
                  <a:lnTo>
                    <a:pt x="688" y="2"/>
                  </a:lnTo>
                  <a:lnTo>
                    <a:pt x="696" y="4"/>
                  </a:lnTo>
                  <a:lnTo>
                    <a:pt x="701" y="4"/>
                  </a:lnTo>
                  <a:lnTo>
                    <a:pt x="709" y="4"/>
                  </a:lnTo>
                  <a:lnTo>
                    <a:pt x="717" y="4"/>
                  </a:lnTo>
                  <a:lnTo>
                    <a:pt x="718" y="6"/>
                  </a:lnTo>
                  <a:lnTo>
                    <a:pt x="722" y="7"/>
                  </a:lnTo>
                  <a:lnTo>
                    <a:pt x="722" y="9"/>
                  </a:lnTo>
                  <a:lnTo>
                    <a:pt x="720" y="11"/>
                  </a:lnTo>
                  <a:lnTo>
                    <a:pt x="717" y="17"/>
                  </a:lnTo>
                  <a:lnTo>
                    <a:pt x="711" y="21"/>
                  </a:lnTo>
                  <a:lnTo>
                    <a:pt x="707" y="24"/>
                  </a:lnTo>
                  <a:lnTo>
                    <a:pt x="707" y="23"/>
                  </a:lnTo>
                  <a:lnTo>
                    <a:pt x="707" y="24"/>
                  </a:lnTo>
                  <a:lnTo>
                    <a:pt x="705" y="24"/>
                  </a:lnTo>
                  <a:lnTo>
                    <a:pt x="703" y="28"/>
                  </a:lnTo>
                  <a:lnTo>
                    <a:pt x="703" y="32"/>
                  </a:lnTo>
                  <a:lnTo>
                    <a:pt x="703" y="36"/>
                  </a:lnTo>
                  <a:lnTo>
                    <a:pt x="701" y="38"/>
                  </a:lnTo>
                  <a:lnTo>
                    <a:pt x="699" y="40"/>
                  </a:lnTo>
                  <a:lnTo>
                    <a:pt x="696" y="42"/>
                  </a:lnTo>
                  <a:lnTo>
                    <a:pt x="694" y="42"/>
                  </a:lnTo>
                  <a:lnTo>
                    <a:pt x="690" y="42"/>
                  </a:lnTo>
                  <a:lnTo>
                    <a:pt x="686" y="40"/>
                  </a:lnTo>
                  <a:lnTo>
                    <a:pt x="682" y="40"/>
                  </a:lnTo>
                  <a:lnTo>
                    <a:pt x="681" y="40"/>
                  </a:lnTo>
                  <a:lnTo>
                    <a:pt x="679" y="40"/>
                  </a:lnTo>
                  <a:lnTo>
                    <a:pt x="677" y="42"/>
                  </a:lnTo>
                  <a:lnTo>
                    <a:pt x="675" y="45"/>
                  </a:lnTo>
                  <a:lnTo>
                    <a:pt x="677" y="47"/>
                  </a:lnTo>
                  <a:lnTo>
                    <a:pt x="679" y="51"/>
                  </a:lnTo>
                  <a:lnTo>
                    <a:pt x="677" y="55"/>
                  </a:lnTo>
                  <a:lnTo>
                    <a:pt x="673" y="60"/>
                  </a:lnTo>
                  <a:lnTo>
                    <a:pt x="665" y="68"/>
                  </a:lnTo>
                  <a:lnTo>
                    <a:pt x="665" y="70"/>
                  </a:lnTo>
                  <a:lnTo>
                    <a:pt x="667" y="72"/>
                  </a:lnTo>
                  <a:lnTo>
                    <a:pt x="669" y="72"/>
                  </a:lnTo>
                  <a:lnTo>
                    <a:pt x="673" y="72"/>
                  </a:lnTo>
                  <a:lnTo>
                    <a:pt x="675" y="76"/>
                  </a:lnTo>
                  <a:lnTo>
                    <a:pt x="679" y="77"/>
                  </a:lnTo>
                  <a:lnTo>
                    <a:pt x="681" y="79"/>
                  </a:lnTo>
                  <a:lnTo>
                    <a:pt x="684" y="83"/>
                  </a:lnTo>
                  <a:lnTo>
                    <a:pt x="684" y="85"/>
                  </a:lnTo>
                  <a:lnTo>
                    <a:pt x="684" y="89"/>
                  </a:lnTo>
                  <a:lnTo>
                    <a:pt x="684" y="93"/>
                  </a:lnTo>
                  <a:lnTo>
                    <a:pt x="686" y="94"/>
                  </a:lnTo>
                  <a:lnTo>
                    <a:pt x="692" y="100"/>
                  </a:lnTo>
                  <a:lnTo>
                    <a:pt x="696" y="102"/>
                  </a:lnTo>
                  <a:lnTo>
                    <a:pt x="699" y="106"/>
                  </a:lnTo>
                  <a:lnTo>
                    <a:pt x="701" y="110"/>
                  </a:lnTo>
                  <a:lnTo>
                    <a:pt x="703" y="113"/>
                  </a:lnTo>
                  <a:lnTo>
                    <a:pt x="705" y="113"/>
                  </a:lnTo>
                  <a:lnTo>
                    <a:pt x="705" y="115"/>
                  </a:lnTo>
                  <a:lnTo>
                    <a:pt x="703" y="119"/>
                  </a:lnTo>
                  <a:lnTo>
                    <a:pt x="699" y="123"/>
                  </a:lnTo>
                  <a:lnTo>
                    <a:pt x="696" y="125"/>
                  </a:lnTo>
                  <a:lnTo>
                    <a:pt x="698" y="130"/>
                  </a:lnTo>
                  <a:lnTo>
                    <a:pt x="701" y="132"/>
                  </a:lnTo>
                  <a:lnTo>
                    <a:pt x="703" y="134"/>
                  </a:lnTo>
                  <a:lnTo>
                    <a:pt x="707" y="136"/>
                  </a:lnTo>
                  <a:lnTo>
                    <a:pt x="715" y="138"/>
                  </a:lnTo>
                  <a:lnTo>
                    <a:pt x="718" y="140"/>
                  </a:lnTo>
                  <a:lnTo>
                    <a:pt x="722" y="142"/>
                  </a:lnTo>
                  <a:close/>
                </a:path>
              </a:pathLst>
            </a:custGeom>
            <a:solidFill>
              <a:schemeClr val="bg1">
                <a:lumMod val="85000"/>
              </a:schemeClr>
            </a:solidFill>
            <a:ln w="635" cap="rnd">
              <a:solidFill>
                <a:schemeClr val="bg1">
                  <a:alpha val="17000"/>
                </a:schemeClr>
              </a:solidFill>
              <a:prstDash val="solid"/>
              <a:round/>
              <a:headEnd/>
              <a:tailEnd/>
            </a:ln>
          </p:spPr>
          <p:txBody>
            <a:bodyPr lIns="81617" tIns="40809" rIns="81617" bIns="40809"/>
            <a:lstStyle/>
            <a:p>
              <a:pPr algn="ctr" defTabSz="457033" fontAlgn="base">
                <a:spcBef>
                  <a:spcPct val="0"/>
                </a:spcBef>
                <a:spcAft>
                  <a:spcPct val="0"/>
                </a:spcAft>
              </a:pPr>
              <a:endParaRPr lang="en-AU" sz="2800">
                <a:solidFill>
                  <a:srgbClr val="000000"/>
                </a:solidFill>
                <a:latin typeface="Lucida Grande" charset="0"/>
                <a:ea typeface="ヒラギノ角ゴ ProN W3" charset="0"/>
                <a:sym typeface="Lucida Grande" charset="0"/>
              </a:endParaRPr>
            </a:p>
          </p:txBody>
        </p:sp>
        <p:sp>
          <p:nvSpPr>
            <p:cNvPr id="482" name="Freeform 481">
              <a:extLst>
                <a:ext uri="{FF2B5EF4-FFF2-40B4-BE49-F238E27FC236}">
                  <a16:creationId xmlns:a16="http://schemas.microsoft.com/office/drawing/2014/main" id="{9FC221DB-C148-584D-8F51-F2C0862ACC98}"/>
                </a:ext>
              </a:extLst>
            </p:cNvPr>
            <p:cNvSpPr>
              <a:spLocks/>
            </p:cNvSpPr>
            <p:nvPr userDrawn="1"/>
          </p:nvSpPr>
          <p:spPr bwMode="auto">
            <a:xfrm>
              <a:off x="5887684" y="2065134"/>
              <a:ext cx="45501" cy="63986"/>
            </a:xfrm>
            <a:custGeom>
              <a:avLst/>
              <a:gdLst>
                <a:gd name="T0" fmla="*/ 0 w 30"/>
                <a:gd name="T1" fmla="*/ 2 h 49"/>
                <a:gd name="T2" fmla="*/ 0 w 30"/>
                <a:gd name="T3" fmla="*/ 2 h 49"/>
                <a:gd name="T4" fmla="*/ 0 w 30"/>
                <a:gd name="T5" fmla="*/ 4 h 49"/>
                <a:gd name="T6" fmla="*/ 0 w 30"/>
                <a:gd name="T7" fmla="*/ 7 h 49"/>
                <a:gd name="T8" fmla="*/ 0 w 30"/>
                <a:gd name="T9" fmla="*/ 13 h 49"/>
                <a:gd name="T10" fmla="*/ 0 w 30"/>
                <a:gd name="T11" fmla="*/ 13 h 49"/>
                <a:gd name="T12" fmla="*/ 4 w 30"/>
                <a:gd name="T13" fmla="*/ 17 h 49"/>
                <a:gd name="T14" fmla="*/ 6 w 30"/>
                <a:gd name="T15" fmla="*/ 23 h 49"/>
                <a:gd name="T16" fmla="*/ 10 w 30"/>
                <a:gd name="T17" fmla="*/ 26 h 49"/>
                <a:gd name="T18" fmla="*/ 13 w 30"/>
                <a:gd name="T19" fmla="*/ 30 h 49"/>
                <a:gd name="T20" fmla="*/ 13 w 30"/>
                <a:gd name="T21" fmla="*/ 30 h 49"/>
                <a:gd name="T22" fmla="*/ 15 w 30"/>
                <a:gd name="T23" fmla="*/ 38 h 49"/>
                <a:gd name="T24" fmla="*/ 19 w 30"/>
                <a:gd name="T25" fmla="*/ 42 h 49"/>
                <a:gd name="T26" fmla="*/ 25 w 30"/>
                <a:gd name="T27" fmla="*/ 47 h 49"/>
                <a:gd name="T28" fmla="*/ 27 w 30"/>
                <a:gd name="T29" fmla="*/ 47 h 49"/>
                <a:gd name="T30" fmla="*/ 30 w 30"/>
                <a:gd name="T31" fmla="*/ 49 h 49"/>
                <a:gd name="T32" fmla="*/ 30 w 30"/>
                <a:gd name="T33" fmla="*/ 49 h 49"/>
                <a:gd name="T34" fmla="*/ 30 w 30"/>
                <a:gd name="T35" fmla="*/ 45 h 49"/>
                <a:gd name="T36" fmla="*/ 30 w 30"/>
                <a:gd name="T37" fmla="*/ 42 h 49"/>
                <a:gd name="T38" fmla="*/ 27 w 30"/>
                <a:gd name="T39" fmla="*/ 38 h 49"/>
                <a:gd name="T40" fmla="*/ 27 w 30"/>
                <a:gd name="T41" fmla="*/ 38 h 49"/>
                <a:gd name="T42" fmla="*/ 25 w 30"/>
                <a:gd name="T43" fmla="*/ 32 h 49"/>
                <a:gd name="T44" fmla="*/ 23 w 30"/>
                <a:gd name="T45" fmla="*/ 26 h 49"/>
                <a:gd name="T46" fmla="*/ 23 w 30"/>
                <a:gd name="T47" fmla="*/ 26 h 49"/>
                <a:gd name="T48" fmla="*/ 21 w 30"/>
                <a:gd name="T49" fmla="*/ 19 h 49"/>
                <a:gd name="T50" fmla="*/ 19 w 30"/>
                <a:gd name="T51" fmla="*/ 15 h 49"/>
                <a:gd name="T52" fmla="*/ 19 w 30"/>
                <a:gd name="T53" fmla="*/ 11 h 49"/>
                <a:gd name="T54" fmla="*/ 19 w 30"/>
                <a:gd name="T55" fmla="*/ 11 h 49"/>
                <a:gd name="T56" fmla="*/ 19 w 30"/>
                <a:gd name="T57" fmla="*/ 9 h 49"/>
                <a:gd name="T58" fmla="*/ 21 w 30"/>
                <a:gd name="T59" fmla="*/ 7 h 49"/>
                <a:gd name="T60" fmla="*/ 21 w 30"/>
                <a:gd name="T61" fmla="*/ 6 h 49"/>
                <a:gd name="T62" fmla="*/ 19 w 30"/>
                <a:gd name="T63" fmla="*/ 2 h 49"/>
                <a:gd name="T64" fmla="*/ 19 w 30"/>
                <a:gd name="T65" fmla="*/ 2 h 49"/>
                <a:gd name="T66" fmla="*/ 15 w 30"/>
                <a:gd name="T67" fmla="*/ 2 h 49"/>
                <a:gd name="T68" fmla="*/ 11 w 30"/>
                <a:gd name="T69" fmla="*/ 0 h 49"/>
                <a:gd name="T70" fmla="*/ 8 w 30"/>
                <a:gd name="T71" fmla="*/ 0 h 49"/>
                <a:gd name="T72" fmla="*/ 4 w 30"/>
                <a:gd name="T73" fmla="*/ 0 h 49"/>
                <a:gd name="T74" fmla="*/ 4 w 30"/>
                <a:gd name="T75" fmla="*/ 0 h 49"/>
                <a:gd name="T76" fmla="*/ 2 w 30"/>
                <a:gd name="T77" fmla="*/ 0 h 49"/>
                <a:gd name="T78" fmla="*/ 0 w 30"/>
                <a:gd name="T79" fmla="*/ 2 h 49"/>
                <a:gd name="T80" fmla="*/ 0 w 30"/>
                <a:gd name="T81" fmla="*/ 2 h 49"/>
                <a:gd name="T82" fmla="*/ 0 w 30"/>
                <a:gd name="T83" fmla="*/ 2 h 49"/>
                <a:gd name="T84" fmla="*/ 0 w 30"/>
                <a:gd name="T85" fmla="*/ 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0" h="49">
                  <a:moveTo>
                    <a:pt x="0" y="2"/>
                  </a:moveTo>
                  <a:lnTo>
                    <a:pt x="0" y="2"/>
                  </a:lnTo>
                  <a:lnTo>
                    <a:pt x="0" y="4"/>
                  </a:lnTo>
                  <a:lnTo>
                    <a:pt x="0" y="7"/>
                  </a:lnTo>
                  <a:lnTo>
                    <a:pt x="0" y="13"/>
                  </a:lnTo>
                  <a:lnTo>
                    <a:pt x="0" y="13"/>
                  </a:lnTo>
                  <a:lnTo>
                    <a:pt x="4" y="17"/>
                  </a:lnTo>
                  <a:lnTo>
                    <a:pt x="6" y="23"/>
                  </a:lnTo>
                  <a:lnTo>
                    <a:pt x="10" y="26"/>
                  </a:lnTo>
                  <a:lnTo>
                    <a:pt x="13" y="30"/>
                  </a:lnTo>
                  <a:lnTo>
                    <a:pt x="13" y="30"/>
                  </a:lnTo>
                  <a:lnTo>
                    <a:pt x="15" y="38"/>
                  </a:lnTo>
                  <a:lnTo>
                    <a:pt x="19" y="42"/>
                  </a:lnTo>
                  <a:lnTo>
                    <a:pt x="25" y="47"/>
                  </a:lnTo>
                  <a:lnTo>
                    <a:pt x="27" y="47"/>
                  </a:lnTo>
                  <a:lnTo>
                    <a:pt x="30" y="49"/>
                  </a:lnTo>
                  <a:lnTo>
                    <a:pt x="30" y="49"/>
                  </a:lnTo>
                  <a:lnTo>
                    <a:pt x="30" y="45"/>
                  </a:lnTo>
                  <a:lnTo>
                    <a:pt x="30" y="42"/>
                  </a:lnTo>
                  <a:lnTo>
                    <a:pt x="27" y="38"/>
                  </a:lnTo>
                  <a:lnTo>
                    <a:pt x="27" y="38"/>
                  </a:lnTo>
                  <a:lnTo>
                    <a:pt x="25" y="32"/>
                  </a:lnTo>
                  <a:lnTo>
                    <a:pt x="23" y="26"/>
                  </a:lnTo>
                  <a:lnTo>
                    <a:pt x="23" y="26"/>
                  </a:lnTo>
                  <a:lnTo>
                    <a:pt x="21" y="19"/>
                  </a:lnTo>
                  <a:lnTo>
                    <a:pt x="19" y="15"/>
                  </a:lnTo>
                  <a:lnTo>
                    <a:pt x="19" y="11"/>
                  </a:lnTo>
                  <a:lnTo>
                    <a:pt x="19" y="11"/>
                  </a:lnTo>
                  <a:lnTo>
                    <a:pt x="19" y="9"/>
                  </a:lnTo>
                  <a:lnTo>
                    <a:pt x="21" y="7"/>
                  </a:lnTo>
                  <a:lnTo>
                    <a:pt x="21" y="6"/>
                  </a:lnTo>
                  <a:lnTo>
                    <a:pt x="19" y="2"/>
                  </a:lnTo>
                  <a:lnTo>
                    <a:pt x="19" y="2"/>
                  </a:lnTo>
                  <a:lnTo>
                    <a:pt x="15" y="2"/>
                  </a:lnTo>
                  <a:lnTo>
                    <a:pt x="11" y="0"/>
                  </a:lnTo>
                  <a:lnTo>
                    <a:pt x="8" y="0"/>
                  </a:lnTo>
                  <a:lnTo>
                    <a:pt x="4" y="0"/>
                  </a:lnTo>
                  <a:lnTo>
                    <a:pt x="4" y="0"/>
                  </a:lnTo>
                  <a:lnTo>
                    <a:pt x="2" y="0"/>
                  </a:lnTo>
                  <a:lnTo>
                    <a:pt x="0" y="2"/>
                  </a:lnTo>
                  <a:lnTo>
                    <a:pt x="0" y="2"/>
                  </a:lnTo>
                  <a:lnTo>
                    <a:pt x="0" y="2"/>
                  </a:lnTo>
                  <a:lnTo>
                    <a:pt x="0" y="2"/>
                  </a:lnTo>
                  <a:close/>
                </a:path>
              </a:pathLst>
            </a:custGeom>
            <a:solidFill>
              <a:schemeClr val="bg1">
                <a:lumMod val="85000"/>
              </a:schemeClr>
            </a:solidFill>
            <a:ln w="635" cap="rnd">
              <a:solidFill>
                <a:schemeClr val="bg1">
                  <a:alpha val="17000"/>
                </a:schemeClr>
              </a:solidFill>
            </a:ln>
          </p:spPr>
          <p:txBody>
            <a:bodyPr lIns="81617" tIns="40809" rIns="81617" bIns="40809"/>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83" name="Freeform 482">
              <a:extLst>
                <a:ext uri="{FF2B5EF4-FFF2-40B4-BE49-F238E27FC236}">
                  <a16:creationId xmlns:a16="http://schemas.microsoft.com/office/drawing/2014/main" id="{B4A97AC0-916B-0E48-AB65-93176001FF17}"/>
                </a:ext>
              </a:extLst>
            </p:cNvPr>
            <p:cNvSpPr>
              <a:spLocks/>
            </p:cNvSpPr>
            <p:nvPr userDrawn="1"/>
          </p:nvSpPr>
          <p:spPr bwMode="auto">
            <a:xfrm>
              <a:off x="5887684" y="2065134"/>
              <a:ext cx="45501" cy="63986"/>
            </a:xfrm>
            <a:custGeom>
              <a:avLst/>
              <a:gdLst>
                <a:gd name="T0" fmla="*/ 0 w 30"/>
                <a:gd name="T1" fmla="*/ 2 h 49"/>
                <a:gd name="T2" fmla="*/ 0 w 30"/>
                <a:gd name="T3" fmla="*/ 2 h 49"/>
                <a:gd name="T4" fmla="*/ 0 w 30"/>
                <a:gd name="T5" fmla="*/ 4 h 49"/>
                <a:gd name="T6" fmla="*/ 0 w 30"/>
                <a:gd name="T7" fmla="*/ 7 h 49"/>
                <a:gd name="T8" fmla="*/ 0 w 30"/>
                <a:gd name="T9" fmla="*/ 13 h 49"/>
                <a:gd name="T10" fmla="*/ 0 w 30"/>
                <a:gd name="T11" fmla="*/ 13 h 49"/>
                <a:gd name="T12" fmla="*/ 4 w 30"/>
                <a:gd name="T13" fmla="*/ 17 h 49"/>
                <a:gd name="T14" fmla="*/ 6 w 30"/>
                <a:gd name="T15" fmla="*/ 23 h 49"/>
                <a:gd name="T16" fmla="*/ 10 w 30"/>
                <a:gd name="T17" fmla="*/ 26 h 49"/>
                <a:gd name="T18" fmla="*/ 13 w 30"/>
                <a:gd name="T19" fmla="*/ 30 h 49"/>
                <a:gd name="T20" fmla="*/ 13 w 30"/>
                <a:gd name="T21" fmla="*/ 30 h 49"/>
                <a:gd name="T22" fmla="*/ 15 w 30"/>
                <a:gd name="T23" fmla="*/ 38 h 49"/>
                <a:gd name="T24" fmla="*/ 19 w 30"/>
                <a:gd name="T25" fmla="*/ 42 h 49"/>
                <a:gd name="T26" fmla="*/ 25 w 30"/>
                <a:gd name="T27" fmla="*/ 47 h 49"/>
                <a:gd name="T28" fmla="*/ 27 w 30"/>
                <a:gd name="T29" fmla="*/ 47 h 49"/>
                <a:gd name="T30" fmla="*/ 30 w 30"/>
                <a:gd name="T31" fmla="*/ 49 h 49"/>
                <a:gd name="T32" fmla="*/ 30 w 30"/>
                <a:gd name="T33" fmla="*/ 49 h 49"/>
                <a:gd name="T34" fmla="*/ 30 w 30"/>
                <a:gd name="T35" fmla="*/ 45 h 49"/>
                <a:gd name="T36" fmla="*/ 30 w 30"/>
                <a:gd name="T37" fmla="*/ 42 h 49"/>
                <a:gd name="T38" fmla="*/ 27 w 30"/>
                <a:gd name="T39" fmla="*/ 38 h 49"/>
                <a:gd name="T40" fmla="*/ 27 w 30"/>
                <a:gd name="T41" fmla="*/ 38 h 49"/>
                <a:gd name="T42" fmla="*/ 25 w 30"/>
                <a:gd name="T43" fmla="*/ 32 h 49"/>
                <a:gd name="T44" fmla="*/ 23 w 30"/>
                <a:gd name="T45" fmla="*/ 26 h 49"/>
                <a:gd name="T46" fmla="*/ 23 w 30"/>
                <a:gd name="T47" fmla="*/ 26 h 49"/>
                <a:gd name="T48" fmla="*/ 21 w 30"/>
                <a:gd name="T49" fmla="*/ 19 h 49"/>
                <a:gd name="T50" fmla="*/ 19 w 30"/>
                <a:gd name="T51" fmla="*/ 15 h 49"/>
                <a:gd name="T52" fmla="*/ 19 w 30"/>
                <a:gd name="T53" fmla="*/ 11 h 49"/>
                <a:gd name="T54" fmla="*/ 19 w 30"/>
                <a:gd name="T55" fmla="*/ 11 h 49"/>
                <a:gd name="T56" fmla="*/ 19 w 30"/>
                <a:gd name="T57" fmla="*/ 9 h 49"/>
                <a:gd name="T58" fmla="*/ 21 w 30"/>
                <a:gd name="T59" fmla="*/ 7 h 49"/>
                <a:gd name="T60" fmla="*/ 21 w 30"/>
                <a:gd name="T61" fmla="*/ 6 h 49"/>
                <a:gd name="T62" fmla="*/ 19 w 30"/>
                <a:gd name="T63" fmla="*/ 2 h 49"/>
                <a:gd name="T64" fmla="*/ 19 w 30"/>
                <a:gd name="T65" fmla="*/ 2 h 49"/>
                <a:gd name="T66" fmla="*/ 15 w 30"/>
                <a:gd name="T67" fmla="*/ 2 h 49"/>
                <a:gd name="T68" fmla="*/ 11 w 30"/>
                <a:gd name="T69" fmla="*/ 0 h 49"/>
                <a:gd name="T70" fmla="*/ 8 w 30"/>
                <a:gd name="T71" fmla="*/ 0 h 49"/>
                <a:gd name="T72" fmla="*/ 4 w 30"/>
                <a:gd name="T73" fmla="*/ 0 h 49"/>
                <a:gd name="T74" fmla="*/ 4 w 30"/>
                <a:gd name="T75" fmla="*/ 0 h 49"/>
                <a:gd name="T76" fmla="*/ 2 w 30"/>
                <a:gd name="T77" fmla="*/ 0 h 49"/>
                <a:gd name="T78" fmla="*/ 0 w 30"/>
                <a:gd name="T79" fmla="*/ 2 h 49"/>
                <a:gd name="T80" fmla="*/ 0 w 30"/>
                <a:gd name="T81" fmla="*/ 2 h 49"/>
                <a:gd name="T82" fmla="*/ 0 w 30"/>
                <a:gd name="T83" fmla="*/ 2 h 49"/>
                <a:gd name="T84" fmla="*/ 0 w 30"/>
                <a:gd name="T85" fmla="*/ 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0" h="49">
                  <a:moveTo>
                    <a:pt x="0" y="2"/>
                  </a:moveTo>
                  <a:lnTo>
                    <a:pt x="0" y="2"/>
                  </a:lnTo>
                  <a:lnTo>
                    <a:pt x="0" y="4"/>
                  </a:lnTo>
                  <a:lnTo>
                    <a:pt x="0" y="7"/>
                  </a:lnTo>
                  <a:lnTo>
                    <a:pt x="0" y="13"/>
                  </a:lnTo>
                  <a:lnTo>
                    <a:pt x="0" y="13"/>
                  </a:lnTo>
                  <a:lnTo>
                    <a:pt x="4" y="17"/>
                  </a:lnTo>
                  <a:lnTo>
                    <a:pt x="6" y="23"/>
                  </a:lnTo>
                  <a:lnTo>
                    <a:pt x="10" y="26"/>
                  </a:lnTo>
                  <a:lnTo>
                    <a:pt x="13" y="30"/>
                  </a:lnTo>
                  <a:lnTo>
                    <a:pt x="13" y="30"/>
                  </a:lnTo>
                  <a:lnTo>
                    <a:pt x="15" y="38"/>
                  </a:lnTo>
                  <a:lnTo>
                    <a:pt x="19" y="42"/>
                  </a:lnTo>
                  <a:lnTo>
                    <a:pt x="25" y="47"/>
                  </a:lnTo>
                  <a:lnTo>
                    <a:pt x="27" y="47"/>
                  </a:lnTo>
                  <a:lnTo>
                    <a:pt x="30" y="49"/>
                  </a:lnTo>
                  <a:lnTo>
                    <a:pt x="30" y="49"/>
                  </a:lnTo>
                  <a:lnTo>
                    <a:pt x="30" y="45"/>
                  </a:lnTo>
                  <a:lnTo>
                    <a:pt x="30" y="42"/>
                  </a:lnTo>
                  <a:lnTo>
                    <a:pt x="27" y="38"/>
                  </a:lnTo>
                  <a:lnTo>
                    <a:pt x="27" y="38"/>
                  </a:lnTo>
                  <a:lnTo>
                    <a:pt x="25" y="32"/>
                  </a:lnTo>
                  <a:lnTo>
                    <a:pt x="23" y="26"/>
                  </a:lnTo>
                  <a:lnTo>
                    <a:pt x="23" y="26"/>
                  </a:lnTo>
                  <a:lnTo>
                    <a:pt x="21" y="19"/>
                  </a:lnTo>
                  <a:lnTo>
                    <a:pt x="19" y="15"/>
                  </a:lnTo>
                  <a:lnTo>
                    <a:pt x="19" y="11"/>
                  </a:lnTo>
                  <a:lnTo>
                    <a:pt x="19" y="11"/>
                  </a:lnTo>
                  <a:lnTo>
                    <a:pt x="19" y="9"/>
                  </a:lnTo>
                  <a:lnTo>
                    <a:pt x="21" y="7"/>
                  </a:lnTo>
                  <a:lnTo>
                    <a:pt x="21" y="6"/>
                  </a:lnTo>
                  <a:lnTo>
                    <a:pt x="19" y="2"/>
                  </a:lnTo>
                  <a:lnTo>
                    <a:pt x="19" y="2"/>
                  </a:lnTo>
                  <a:lnTo>
                    <a:pt x="15" y="2"/>
                  </a:lnTo>
                  <a:lnTo>
                    <a:pt x="11" y="0"/>
                  </a:lnTo>
                  <a:lnTo>
                    <a:pt x="8" y="0"/>
                  </a:lnTo>
                  <a:lnTo>
                    <a:pt x="4" y="0"/>
                  </a:lnTo>
                  <a:lnTo>
                    <a:pt x="4" y="0"/>
                  </a:lnTo>
                  <a:lnTo>
                    <a:pt x="2" y="0"/>
                  </a:lnTo>
                  <a:lnTo>
                    <a:pt x="0" y="2"/>
                  </a:lnTo>
                  <a:lnTo>
                    <a:pt x="0" y="2"/>
                  </a:lnTo>
                  <a:lnTo>
                    <a:pt x="0" y="2"/>
                  </a:lnTo>
                  <a:lnTo>
                    <a:pt x="0" y="2"/>
                  </a:lnTo>
                  <a:close/>
                </a:path>
              </a:pathLst>
            </a:custGeom>
            <a:solidFill>
              <a:schemeClr val="bg1">
                <a:lumMod val="85000"/>
              </a:schemeClr>
            </a:solidFill>
            <a:ln w="635" cap="rnd">
              <a:solidFill>
                <a:schemeClr val="bg1">
                  <a:alpha val="17000"/>
                </a:schemeClr>
              </a:solidFill>
              <a:prstDash val="solid"/>
              <a:round/>
              <a:headEnd/>
              <a:tailEnd/>
            </a:ln>
          </p:spPr>
          <p:txBody>
            <a:bodyPr lIns="81617" tIns="40809" rIns="81617" bIns="40809"/>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84" name="Freeform 483">
              <a:extLst>
                <a:ext uri="{FF2B5EF4-FFF2-40B4-BE49-F238E27FC236}">
                  <a16:creationId xmlns:a16="http://schemas.microsoft.com/office/drawing/2014/main" id="{3DB49AA7-D445-CC41-ACAD-6CE58FD7A570}"/>
                </a:ext>
              </a:extLst>
            </p:cNvPr>
            <p:cNvSpPr>
              <a:spLocks/>
            </p:cNvSpPr>
            <p:nvPr userDrawn="1"/>
          </p:nvSpPr>
          <p:spPr bwMode="auto">
            <a:xfrm>
              <a:off x="5985796" y="2164323"/>
              <a:ext cx="119439" cy="70384"/>
            </a:xfrm>
            <a:custGeom>
              <a:avLst/>
              <a:gdLst>
                <a:gd name="T0" fmla="*/ 59 w 78"/>
                <a:gd name="T1" fmla="*/ 54 h 54"/>
                <a:gd name="T2" fmla="*/ 59 w 78"/>
                <a:gd name="T3" fmla="*/ 53 h 54"/>
                <a:gd name="T4" fmla="*/ 57 w 78"/>
                <a:gd name="T5" fmla="*/ 51 h 54"/>
                <a:gd name="T6" fmla="*/ 50 w 78"/>
                <a:gd name="T7" fmla="*/ 45 h 54"/>
                <a:gd name="T8" fmla="*/ 44 w 78"/>
                <a:gd name="T9" fmla="*/ 37 h 54"/>
                <a:gd name="T10" fmla="*/ 40 w 78"/>
                <a:gd name="T11" fmla="*/ 30 h 54"/>
                <a:gd name="T12" fmla="*/ 40 w 78"/>
                <a:gd name="T13" fmla="*/ 28 h 54"/>
                <a:gd name="T14" fmla="*/ 29 w 78"/>
                <a:gd name="T15" fmla="*/ 20 h 54"/>
                <a:gd name="T16" fmla="*/ 29 w 78"/>
                <a:gd name="T17" fmla="*/ 22 h 54"/>
                <a:gd name="T18" fmla="*/ 27 w 78"/>
                <a:gd name="T19" fmla="*/ 20 h 54"/>
                <a:gd name="T20" fmla="*/ 16 w 78"/>
                <a:gd name="T21" fmla="*/ 17 h 54"/>
                <a:gd name="T22" fmla="*/ 14 w 78"/>
                <a:gd name="T23" fmla="*/ 15 h 54"/>
                <a:gd name="T24" fmla="*/ 8 w 78"/>
                <a:gd name="T25" fmla="*/ 5 h 54"/>
                <a:gd name="T26" fmla="*/ 0 w 78"/>
                <a:gd name="T27" fmla="*/ 3 h 54"/>
                <a:gd name="T28" fmla="*/ 2 w 78"/>
                <a:gd name="T29" fmla="*/ 1 h 54"/>
                <a:gd name="T30" fmla="*/ 10 w 78"/>
                <a:gd name="T31" fmla="*/ 0 h 54"/>
                <a:gd name="T32" fmla="*/ 16 w 78"/>
                <a:gd name="T33" fmla="*/ 1 h 54"/>
                <a:gd name="T34" fmla="*/ 19 w 78"/>
                <a:gd name="T35" fmla="*/ 1 h 54"/>
                <a:gd name="T36" fmla="*/ 19 w 78"/>
                <a:gd name="T37" fmla="*/ 3 h 54"/>
                <a:gd name="T38" fmla="*/ 21 w 78"/>
                <a:gd name="T39" fmla="*/ 3 h 54"/>
                <a:gd name="T40" fmla="*/ 21 w 78"/>
                <a:gd name="T41" fmla="*/ 3 h 54"/>
                <a:gd name="T42" fmla="*/ 19 w 78"/>
                <a:gd name="T43" fmla="*/ 5 h 54"/>
                <a:gd name="T44" fmla="*/ 27 w 78"/>
                <a:gd name="T45" fmla="*/ 7 h 54"/>
                <a:gd name="T46" fmla="*/ 34 w 78"/>
                <a:gd name="T47" fmla="*/ 7 h 54"/>
                <a:gd name="T48" fmla="*/ 38 w 78"/>
                <a:gd name="T49" fmla="*/ 9 h 54"/>
                <a:gd name="T50" fmla="*/ 48 w 78"/>
                <a:gd name="T51" fmla="*/ 17 h 54"/>
                <a:gd name="T52" fmla="*/ 59 w 78"/>
                <a:gd name="T53" fmla="*/ 30 h 54"/>
                <a:gd name="T54" fmla="*/ 70 w 78"/>
                <a:gd name="T55" fmla="*/ 43 h 54"/>
                <a:gd name="T56" fmla="*/ 78 w 78"/>
                <a:gd name="T57" fmla="*/ 53 h 54"/>
                <a:gd name="T58" fmla="*/ 67 w 78"/>
                <a:gd name="T59" fmla="*/ 53 h 54"/>
                <a:gd name="T60" fmla="*/ 59 w 78"/>
                <a:gd name="T61" fmla="*/ 54 h 54"/>
                <a:gd name="T62" fmla="*/ 59 w 78"/>
                <a:gd name="T63"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8" h="54">
                  <a:moveTo>
                    <a:pt x="59" y="54"/>
                  </a:moveTo>
                  <a:lnTo>
                    <a:pt x="59" y="54"/>
                  </a:lnTo>
                  <a:lnTo>
                    <a:pt x="59" y="54"/>
                  </a:lnTo>
                  <a:lnTo>
                    <a:pt x="59" y="53"/>
                  </a:lnTo>
                  <a:lnTo>
                    <a:pt x="57" y="51"/>
                  </a:lnTo>
                  <a:lnTo>
                    <a:pt x="57" y="51"/>
                  </a:lnTo>
                  <a:lnTo>
                    <a:pt x="53" y="49"/>
                  </a:lnTo>
                  <a:lnTo>
                    <a:pt x="50" y="45"/>
                  </a:lnTo>
                  <a:lnTo>
                    <a:pt x="44" y="37"/>
                  </a:lnTo>
                  <a:lnTo>
                    <a:pt x="44" y="37"/>
                  </a:lnTo>
                  <a:lnTo>
                    <a:pt x="44" y="32"/>
                  </a:lnTo>
                  <a:lnTo>
                    <a:pt x="40" y="30"/>
                  </a:lnTo>
                  <a:lnTo>
                    <a:pt x="40" y="28"/>
                  </a:lnTo>
                  <a:lnTo>
                    <a:pt x="40" y="28"/>
                  </a:lnTo>
                  <a:lnTo>
                    <a:pt x="34" y="24"/>
                  </a:lnTo>
                  <a:lnTo>
                    <a:pt x="29" y="20"/>
                  </a:lnTo>
                  <a:lnTo>
                    <a:pt x="29" y="20"/>
                  </a:lnTo>
                  <a:lnTo>
                    <a:pt x="29" y="22"/>
                  </a:lnTo>
                  <a:lnTo>
                    <a:pt x="29" y="22"/>
                  </a:lnTo>
                  <a:lnTo>
                    <a:pt x="27" y="20"/>
                  </a:lnTo>
                  <a:lnTo>
                    <a:pt x="21" y="19"/>
                  </a:lnTo>
                  <a:lnTo>
                    <a:pt x="16" y="17"/>
                  </a:lnTo>
                  <a:lnTo>
                    <a:pt x="16" y="17"/>
                  </a:lnTo>
                  <a:lnTo>
                    <a:pt x="14" y="15"/>
                  </a:lnTo>
                  <a:lnTo>
                    <a:pt x="10" y="13"/>
                  </a:lnTo>
                  <a:lnTo>
                    <a:pt x="8" y="5"/>
                  </a:lnTo>
                  <a:lnTo>
                    <a:pt x="8" y="5"/>
                  </a:lnTo>
                  <a:lnTo>
                    <a:pt x="0" y="3"/>
                  </a:lnTo>
                  <a:lnTo>
                    <a:pt x="0" y="3"/>
                  </a:lnTo>
                  <a:lnTo>
                    <a:pt x="2" y="1"/>
                  </a:lnTo>
                  <a:lnTo>
                    <a:pt x="4" y="0"/>
                  </a:lnTo>
                  <a:lnTo>
                    <a:pt x="10" y="0"/>
                  </a:lnTo>
                  <a:lnTo>
                    <a:pt x="10" y="0"/>
                  </a:lnTo>
                  <a:lnTo>
                    <a:pt x="16" y="1"/>
                  </a:lnTo>
                  <a:lnTo>
                    <a:pt x="19" y="1"/>
                  </a:lnTo>
                  <a:lnTo>
                    <a:pt x="19" y="1"/>
                  </a:lnTo>
                  <a:lnTo>
                    <a:pt x="19" y="1"/>
                  </a:lnTo>
                  <a:lnTo>
                    <a:pt x="19" y="3"/>
                  </a:lnTo>
                  <a:lnTo>
                    <a:pt x="19" y="3"/>
                  </a:lnTo>
                  <a:lnTo>
                    <a:pt x="21" y="3"/>
                  </a:lnTo>
                  <a:lnTo>
                    <a:pt x="21" y="3"/>
                  </a:lnTo>
                  <a:lnTo>
                    <a:pt x="21" y="3"/>
                  </a:lnTo>
                  <a:lnTo>
                    <a:pt x="19" y="5"/>
                  </a:lnTo>
                  <a:lnTo>
                    <a:pt x="19" y="5"/>
                  </a:lnTo>
                  <a:lnTo>
                    <a:pt x="23" y="7"/>
                  </a:lnTo>
                  <a:lnTo>
                    <a:pt x="27" y="7"/>
                  </a:lnTo>
                  <a:lnTo>
                    <a:pt x="31" y="7"/>
                  </a:lnTo>
                  <a:lnTo>
                    <a:pt x="34" y="7"/>
                  </a:lnTo>
                  <a:lnTo>
                    <a:pt x="34" y="7"/>
                  </a:lnTo>
                  <a:lnTo>
                    <a:pt x="38" y="9"/>
                  </a:lnTo>
                  <a:lnTo>
                    <a:pt x="42" y="11"/>
                  </a:lnTo>
                  <a:lnTo>
                    <a:pt x="48" y="17"/>
                  </a:lnTo>
                  <a:lnTo>
                    <a:pt x="53" y="24"/>
                  </a:lnTo>
                  <a:lnTo>
                    <a:pt x="59" y="30"/>
                  </a:lnTo>
                  <a:lnTo>
                    <a:pt x="59" y="30"/>
                  </a:lnTo>
                  <a:lnTo>
                    <a:pt x="70" y="43"/>
                  </a:lnTo>
                  <a:lnTo>
                    <a:pt x="76" y="51"/>
                  </a:lnTo>
                  <a:lnTo>
                    <a:pt x="78" y="53"/>
                  </a:lnTo>
                  <a:lnTo>
                    <a:pt x="78" y="53"/>
                  </a:lnTo>
                  <a:lnTo>
                    <a:pt x="67" y="53"/>
                  </a:lnTo>
                  <a:lnTo>
                    <a:pt x="59" y="54"/>
                  </a:lnTo>
                  <a:lnTo>
                    <a:pt x="59" y="54"/>
                  </a:lnTo>
                  <a:lnTo>
                    <a:pt x="59" y="54"/>
                  </a:lnTo>
                  <a:lnTo>
                    <a:pt x="59" y="54"/>
                  </a:lnTo>
                  <a:close/>
                </a:path>
              </a:pathLst>
            </a:custGeom>
            <a:solidFill>
              <a:schemeClr val="bg1">
                <a:lumMod val="85000"/>
              </a:schemeClr>
            </a:solidFill>
            <a:ln w="635" cap="rnd">
              <a:solidFill>
                <a:schemeClr val="bg1">
                  <a:alpha val="17000"/>
                </a:schemeClr>
              </a:solidFill>
            </a:ln>
          </p:spPr>
          <p:txBody>
            <a:bodyPr lIns="81617" tIns="40809" rIns="81617" bIns="40809"/>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85" name="Freeform 484">
              <a:extLst>
                <a:ext uri="{FF2B5EF4-FFF2-40B4-BE49-F238E27FC236}">
                  <a16:creationId xmlns:a16="http://schemas.microsoft.com/office/drawing/2014/main" id="{F78395F2-0177-114B-9E59-9565810A022F}"/>
                </a:ext>
              </a:extLst>
            </p:cNvPr>
            <p:cNvSpPr>
              <a:spLocks/>
            </p:cNvSpPr>
            <p:nvPr userDrawn="1"/>
          </p:nvSpPr>
          <p:spPr bwMode="auto">
            <a:xfrm>
              <a:off x="5985796" y="2164323"/>
              <a:ext cx="119439" cy="70384"/>
            </a:xfrm>
            <a:custGeom>
              <a:avLst/>
              <a:gdLst>
                <a:gd name="T0" fmla="*/ 59 w 78"/>
                <a:gd name="T1" fmla="*/ 54 h 54"/>
                <a:gd name="T2" fmla="*/ 59 w 78"/>
                <a:gd name="T3" fmla="*/ 53 h 54"/>
                <a:gd name="T4" fmla="*/ 57 w 78"/>
                <a:gd name="T5" fmla="*/ 51 h 54"/>
                <a:gd name="T6" fmla="*/ 50 w 78"/>
                <a:gd name="T7" fmla="*/ 45 h 54"/>
                <a:gd name="T8" fmla="*/ 44 w 78"/>
                <a:gd name="T9" fmla="*/ 37 h 54"/>
                <a:gd name="T10" fmla="*/ 40 w 78"/>
                <a:gd name="T11" fmla="*/ 30 h 54"/>
                <a:gd name="T12" fmla="*/ 40 w 78"/>
                <a:gd name="T13" fmla="*/ 28 h 54"/>
                <a:gd name="T14" fmla="*/ 29 w 78"/>
                <a:gd name="T15" fmla="*/ 20 h 54"/>
                <a:gd name="T16" fmla="*/ 29 w 78"/>
                <a:gd name="T17" fmla="*/ 22 h 54"/>
                <a:gd name="T18" fmla="*/ 27 w 78"/>
                <a:gd name="T19" fmla="*/ 20 h 54"/>
                <a:gd name="T20" fmla="*/ 16 w 78"/>
                <a:gd name="T21" fmla="*/ 17 h 54"/>
                <a:gd name="T22" fmla="*/ 14 w 78"/>
                <a:gd name="T23" fmla="*/ 15 h 54"/>
                <a:gd name="T24" fmla="*/ 8 w 78"/>
                <a:gd name="T25" fmla="*/ 5 h 54"/>
                <a:gd name="T26" fmla="*/ 0 w 78"/>
                <a:gd name="T27" fmla="*/ 3 h 54"/>
                <a:gd name="T28" fmla="*/ 2 w 78"/>
                <a:gd name="T29" fmla="*/ 1 h 54"/>
                <a:gd name="T30" fmla="*/ 10 w 78"/>
                <a:gd name="T31" fmla="*/ 0 h 54"/>
                <a:gd name="T32" fmla="*/ 16 w 78"/>
                <a:gd name="T33" fmla="*/ 1 h 54"/>
                <a:gd name="T34" fmla="*/ 19 w 78"/>
                <a:gd name="T35" fmla="*/ 1 h 54"/>
                <a:gd name="T36" fmla="*/ 19 w 78"/>
                <a:gd name="T37" fmla="*/ 3 h 54"/>
                <a:gd name="T38" fmla="*/ 21 w 78"/>
                <a:gd name="T39" fmla="*/ 3 h 54"/>
                <a:gd name="T40" fmla="*/ 21 w 78"/>
                <a:gd name="T41" fmla="*/ 3 h 54"/>
                <a:gd name="T42" fmla="*/ 19 w 78"/>
                <a:gd name="T43" fmla="*/ 5 h 54"/>
                <a:gd name="T44" fmla="*/ 27 w 78"/>
                <a:gd name="T45" fmla="*/ 7 h 54"/>
                <a:gd name="T46" fmla="*/ 34 w 78"/>
                <a:gd name="T47" fmla="*/ 7 h 54"/>
                <a:gd name="T48" fmla="*/ 38 w 78"/>
                <a:gd name="T49" fmla="*/ 9 h 54"/>
                <a:gd name="T50" fmla="*/ 48 w 78"/>
                <a:gd name="T51" fmla="*/ 17 h 54"/>
                <a:gd name="T52" fmla="*/ 59 w 78"/>
                <a:gd name="T53" fmla="*/ 30 h 54"/>
                <a:gd name="T54" fmla="*/ 70 w 78"/>
                <a:gd name="T55" fmla="*/ 43 h 54"/>
                <a:gd name="T56" fmla="*/ 78 w 78"/>
                <a:gd name="T57" fmla="*/ 53 h 54"/>
                <a:gd name="T58" fmla="*/ 67 w 78"/>
                <a:gd name="T59" fmla="*/ 53 h 54"/>
                <a:gd name="T60" fmla="*/ 59 w 78"/>
                <a:gd name="T61" fmla="*/ 54 h 54"/>
                <a:gd name="T62" fmla="*/ 59 w 78"/>
                <a:gd name="T63"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8" h="54">
                  <a:moveTo>
                    <a:pt x="59" y="54"/>
                  </a:moveTo>
                  <a:lnTo>
                    <a:pt x="59" y="54"/>
                  </a:lnTo>
                  <a:lnTo>
                    <a:pt x="59" y="54"/>
                  </a:lnTo>
                  <a:lnTo>
                    <a:pt x="59" y="53"/>
                  </a:lnTo>
                  <a:lnTo>
                    <a:pt x="57" y="51"/>
                  </a:lnTo>
                  <a:lnTo>
                    <a:pt x="57" y="51"/>
                  </a:lnTo>
                  <a:lnTo>
                    <a:pt x="53" y="49"/>
                  </a:lnTo>
                  <a:lnTo>
                    <a:pt x="50" y="45"/>
                  </a:lnTo>
                  <a:lnTo>
                    <a:pt x="44" y="37"/>
                  </a:lnTo>
                  <a:lnTo>
                    <a:pt x="44" y="37"/>
                  </a:lnTo>
                  <a:lnTo>
                    <a:pt x="44" y="32"/>
                  </a:lnTo>
                  <a:lnTo>
                    <a:pt x="40" y="30"/>
                  </a:lnTo>
                  <a:lnTo>
                    <a:pt x="40" y="28"/>
                  </a:lnTo>
                  <a:lnTo>
                    <a:pt x="40" y="28"/>
                  </a:lnTo>
                  <a:lnTo>
                    <a:pt x="34" y="24"/>
                  </a:lnTo>
                  <a:lnTo>
                    <a:pt x="29" y="20"/>
                  </a:lnTo>
                  <a:lnTo>
                    <a:pt x="29" y="20"/>
                  </a:lnTo>
                  <a:lnTo>
                    <a:pt x="29" y="22"/>
                  </a:lnTo>
                  <a:lnTo>
                    <a:pt x="29" y="22"/>
                  </a:lnTo>
                  <a:lnTo>
                    <a:pt x="27" y="20"/>
                  </a:lnTo>
                  <a:lnTo>
                    <a:pt x="21" y="19"/>
                  </a:lnTo>
                  <a:lnTo>
                    <a:pt x="16" y="17"/>
                  </a:lnTo>
                  <a:lnTo>
                    <a:pt x="16" y="17"/>
                  </a:lnTo>
                  <a:lnTo>
                    <a:pt x="14" y="15"/>
                  </a:lnTo>
                  <a:lnTo>
                    <a:pt x="10" y="13"/>
                  </a:lnTo>
                  <a:lnTo>
                    <a:pt x="8" y="5"/>
                  </a:lnTo>
                  <a:lnTo>
                    <a:pt x="8" y="5"/>
                  </a:lnTo>
                  <a:lnTo>
                    <a:pt x="0" y="3"/>
                  </a:lnTo>
                  <a:lnTo>
                    <a:pt x="0" y="3"/>
                  </a:lnTo>
                  <a:lnTo>
                    <a:pt x="2" y="1"/>
                  </a:lnTo>
                  <a:lnTo>
                    <a:pt x="4" y="0"/>
                  </a:lnTo>
                  <a:lnTo>
                    <a:pt x="10" y="0"/>
                  </a:lnTo>
                  <a:lnTo>
                    <a:pt x="10" y="0"/>
                  </a:lnTo>
                  <a:lnTo>
                    <a:pt x="16" y="1"/>
                  </a:lnTo>
                  <a:lnTo>
                    <a:pt x="19" y="1"/>
                  </a:lnTo>
                  <a:lnTo>
                    <a:pt x="19" y="1"/>
                  </a:lnTo>
                  <a:lnTo>
                    <a:pt x="19" y="1"/>
                  </a:lnTo>
                  <a:lnTo>
                    <a:pt x="19" y="3"/>
                  </a:lnTo>
                  <a:lnTo>
                    <a:pt x="19" y="3"/>
                  </a:lnTo>
                  <a:lnTo>
                    <a:pt x="21" y="3"/>
                  </a:lnTo>
                  <a:lnTo>
                    <a:pt x="21" y="3"/>
                  </a:lnTo>
                  <a:lnTo>
                    <a:pt x="21" y="3"/>
                  </a:lnTo>
                  <a:lnTo>
                    <a:pt x="19" y="5"/>
                  </a:lnTo>
                  <a:lnTo>
                    <a:pt x="19" y="5"/>
                  </a:lnTo>
                  <a:lnTo>
                    <a:pt x="23" y="7"/>
                  </a:lnTo>
                  <a:lnTo>
                    <a:pt x="27" y="7"/>
                  </a:lnTo>
                  <a:lnTo>
                    <a:pt x="31" y="7"/>
                  </a:lnTo>
                  <a:lnTo>
                    <a:pt x="34" y="7"/>
                  </a:lnTo>
                  <a:lnTo>
                    <a:pt x="34" y="7"/>
                  </a:lnTo>
                  <a:lnTo>
                    <a:pt x="38" y="9"/>
                  </a:lnTo>
                  <a:lnTo>
                    <a:pt x="42" y="11"/>
                  </a:lnTo>
                  <a:lnTo>
                    <a:pt x="48" y="17"/>
                  </a:lnTo>
                  <a:lnTo>
                    <a:pt x="53" y="24"/>
                  </a:lnTo>
                  <a:lnTo>
                    <a:pt x="59" y="30"/>
                  </a:lnTo>
                  <a:lnTo>
                    <a:pt x="59" y="30"/>
                  </a:lnTo>
                  <a:lnTo>
                    <a:pt x="70" y="43"/>
                  </a:lnTo>
                  <a:lnTo>
                    <a:pt x="76" y="51"/>
                  </a:lnTo>
                  <a:lnTo>
                    <a:pt x="78" y="53"/>
                  </a:lnTo>
                  <a:lnTo>
                    <a:pt x="78" y="53"/>
                  </a:lnTo>
                  <a:lnTo>
                    <a:pt x="67" y="53"/>
                  </a:lnTo>
                  <a:lnTo>
                    <a:pt x="59" y="54"/>
                  </a:lnTo>
                  <a:lnTo>
                    <a:pt x="59" y="54"/>
                  </a:lnTo>
                  <a:lnTo>
                    <a:pt x="59" y="54"/>
                  </a:lnTo>
                  <a:lnTo>
                    <a:pt x="59" y="54"/>
                  </a:lnTo>
                  <a:close/>
                </a:path>
              </a:pathLst>
            </a:custGeom>
            <a:solidFill>
              <a:schemeClr val="bg1">
                <a:lumMod val="85000"/>
              </a:schemeClr>
            </a:solidFill>
            <a:ln w="635" cap="rnd">
              <a:solidFill>
                <a:schemeClr val="bg1">
                  <a:alpha val="17000"/>
                </a:schemeClr>
              </a:solidFill>
              <a:prstDash val="solid"/>
              <a:round/>
              <a:headEnd/>
              <a:tailEnd/>
            </a:ln>
          </p:spPr>
          <p:txBody>
            <a:bodyPr lIns="81617" tIns="40809" rIns="81617" bIns="40809"/>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86" name="Freeform 485">
              <a:extLst>
                <a:ext uri="{FF2B5EF4-FFF2-40B4-BE49-F238E27FC236}">
                  <a16:creationId xmlns:a16="http://schemas.microsoft.com/office/drawing/2014/main" id="{96E00CB7-843C-A941-9682-45B79AE710BA}"/>
                </a:ext>
              </a:extLst>
            </p:cNvPr>
            <p:cNvSpPr>
              <a:spLocks/>
            </p:cNvSpPr>
            <p:nvPr userDrawn="1"/>
          </p:nvSpPr>
          <p:spPr bwMode="auto">
            <a:xfrm>
              <a:off x="7375000" y="2183507"/>
              <a:ext cx="61142" cy="27727"/>
            </a:xfrm>
            <a:custGeom>
              <a:avLst/>
              <a:gdLst>
                <a:gd name="T0" fmla="*/ 25 w 40"/>
                <a:gd name="T1" fmla="*/ 7 h 21"/>
                <a:gd name="T2" fmla="*/ 25 w 40"/>
                <a:gd name="T3" fmla="*/ 7 h 21"/>
                <a:gd name="T4" fmla="*/ 34 w 40"/>
                <a:gd name="T5" fmla="*/ 11 h 21"/>
                <a:gd name="T6" fmla="*/ 40 w 40"/>
                <a:gd name="T7" fmla="*/ 15 h 21"/>
                <a:gd name="T8" fmla="*/ 40 w 40"/>
                <a:gd name="T9" fmla="*/ 17 h 21"/>
                <a:gd name="T10" fmla="*/ 40 w 40"/>
                <a:gd name="T11" fmla="*/ 19 h 21"/>
                <a:gd name="T12" fmla="*/ 40 w 40"/>
                <a:gd name="T13" fmla="*/ 19 h 21"/>
                <a:gd name="T14" fmla="*/ 40 w 40"/>
                <a:gd name="T15" fmla="*/ 19 h 21"/>
                <a:gd name="T16" fmla="*/ 36 w 40"/>
                <a:gd name="T17" fmla="*/ 21 h 21"/>
                <a:gd name="T18" fmla="*/ 34 w 40"/>
                <a:gd name="T19" fmla="*/ 21 h 21"/>
                <a:gd name="T20" fmla="*/ 30 w 40"/>
                <a:gd name="T21" fmla="*/ 19 h 21"/>
                <a:gd name="T22" fmla="*/ 25 w 40"/>
                <a:gd name="T23" fmla="*/ 17 h 21"/>
                <a:gd name="T24" fmla="*/ 21 w 40"/>
                <a:gd name="T25" fmla="*/ 15 h 21"/>
                <a:gd name="T26" fmla="*/ 21 w 40"/>
                <a:gd name="T27" fmla="*/ 15 h 21"/>
                <a:gd name="T28" fmla="*/ 17 w 40"/>
                <a:gd name="T29" fmla="*/ 11 h 21"/>
                <a:gd name="T30" fmla="*/ 10 w 40"/>
                <a:gd name="T31" fmla="*/ 9 h 21"/>
                <a:gd name="T32" fmla="*/ 4 w 40"/>
                <a:gd name="T33" fmla="*/ 7 h 21"/>
                <a:gd name="T34" fmla="*/ 0 w 40"/>
                <a:gd name="T35" fmla="*/ 4 h 21"/>
                <a:gd name="T36" fmla="*/ 0 w 40"/>
                <a:gd name="T37" fmla="*/ 4 h 21"/>
                <a:gd name="T38" fmla="*/ 2 w 40"/>
                <a:gd name="T39" fmla="*/ 2 h 21"/>
                <a:gd name="T40" fmla="*/ 6 w 40"/>
                <a:gd name="T41" fmla="*/ 0 h 21"/>
                <a:gd name="T42" fmla="*/ 8 w 40"/>
                <a:gd name="T43" fmla="*/ 0 h 21"/>
                <a:gd name="T44" fmla="*/ 13 w 40"/>
                <a:gd name="T45" fmla="*/ 0 h 21"/>
                <a:gd name="T46" fmla="*/ 19 w 40"/>
                <a:gd name="T47" fmla="*/ 4 h 21"/>
                <a:gd name="T48" fmla="*/ 25 w 40"/>
                <a:gd name="T49" fmla="*/ 7 h 21"/>
                <a:gd name="T50" fmla="*/ 25 w 40"/>
                <a:gd name="T51" fmla="*/ 7 h 21"/>
                <a:gd name="T52" fmla="*/ 25 w 40"/>
                <a:gd name="T53" fmla="*/ 7 h 21"/>
                <a:gd name="T54" fmla="*/ 25 w 40"/>
                <a:gd name="T55" fmla="*/ 7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0" h="21">
                  <a:moveTo>
                    <a:pt x="25" y="7"/>
                  </a:moveTo>
                  <a:lnTo>
                    <a:pt x="25" y="7"/>
                  </a:lnTo>
                  <a:lnTo>
                    <a:pt x="34" y="11"/>
                  </a:lnTo>
                  <a:lnTo>
                    <a:pt x="40" y="15"/>
                  </a:lnTo>
                  <a:lnTo>
                    <a:pt x="40" y="17"/>
                  </a:lnTo>
                  <a:lnTo>
                    <a:pt x="40" y="19"/>
                  </a:lnTo>
                  <a:lnTo>
                    <a:pt x="40" y="19"/>
                  </a:lnTo>
                  <a:lnTo>
                    <a:pt x="40" y="19"/>
                  </a:lnTo>
                  <a:lnTo>
                    <a:pt x="36" y="21"/>
                  </a:lnTo>
                  <a:lnTo>
                    <a:pt x="34" y="21"/>
                  </a:lnTo>
                  <a:lnTo>
                    <a:pt x="30" y="19"/>
                  </a:lnTo>
                  <a:lnTo>
                    <a:pt x="25" y="17"/>
                  </a:lnTo>
                  <a:lnTo>
                    <a:pt x="21" y="15"/>
                  </a:lnTo>
                  <a:lnTo>
                    <a:pt x="21" y="15"/>
                  </a:lnTo>
                  <a:lnTo>
                    <a:pt x="17" y="11"/>
                  </a:lnTo>
                  <a:lnTo>
                    <a:pt x="10" y="9"/>
                  </a:lnTo>
                  <a:lnTo>
                    <a:pt x="4" y="7"/>
                  </a:lnTo>
                  <a:lnTo>
                    <a:pt x="0" y="4"/>
                  </a:lnTo>
                  <a:lnTo>
                    <a:pt x="0" y="4"/>
                  </a:lnTo>
                  <a:lnTo>
                    <a:pt x="2" y="2"/>
                  </a:lnTo>
                  <a:lnTo>
                    <a:pt x="6" y="0"/>
                  </a:lnTo>
                  <a:lnTo>
                    <a:pt x="8" y="0"/>
                  </a:lnTo>
                  <a:lnTo>
                    <a:pt x="13" y="0"/>
                  </a:lnTo>
                  <a:lnTo>
                    <a:pt x="19" y="4"/>
                  </a:lnTo>
                  <a:lnTo>
                    <a:pt x="25" y="7"/>
                  </a:lnTo>
                  <a:lnTo>
                    <a:pt x="25" y="7"/>
                  </a:lnTo>
                  <a:lnTo>
                    <a:pt x="25" y="7"/>
                  </a:lnTo>
                  <a:lnTo>
                    <a:pt x="25" y="7"/>
                  </a:lnTo>
                  <a:close/>
                </a:path>
              </a:pathLst>
            </a:custGeom>
            <a:solidFill>
              <a:schemeClr val="bg1">
                <a:lumMod val="85000"/>
              </a:schemeClr>
            </a:solidFill>
            <a:ln w="635" cap="rnd">
              <a:solidFill>
                <a:schemeClr val="bg1">
                  <a:alpha val="17000"/>
                </a:schemeClr>
              </a:solidFill>
            </a:ln>
          </p:spPr>
          <p:txBody>
            <a:bodyPr lIns="81617" tIns="40809" rIns="81617" bIns="40809"/>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87" name="Freeform 486">
              <a:extLst>
                <a:ext uri="{FF2B5EF4-FFF2-40B4-BE49-F238E27FC236}">
                  <a16:creationId xmlns:a16="http://schemas.microsoft.com/office/drawing/2014/main" id="{3B30C2B5-DA4A-694C-9DB0-12BE8B244782}"/>
                </a:ext>
              </a:extLst>
            </p:cNvPr>
            <p:cNvSpPr>
              <a:spLocks/>
            </p:cNvSpPr>
            <p:nvPr userDrawn="1"/>
          </p:nvSpPr>
          <p:spPr bwMode="auto">
            <a:xfrm>
              <a:off x="7375000" y="2183507"/>
              <a:ext cx="61142" cy="27727"/>
            </a:xfrm>
            <a:custGeom>
              <a:avLst/>
              <a:gdLst>
                <a:gd name="T0" fmla="*/ 25 w 40"/>
                <a:gd name="T1" fmla="*/ 7 h 21"/>
                <a:gd name="T2" fmla="*/ 25 w 40"/>
                <a:gd name="T3" fmla="*/ 7 h 21"/>
                <a:gd name="T4" fmla="*/ 34 w 40"/>
                <a:gd name="T5" fmla="*/ 11 h 21"/>
                <a:gd name="T6" fmla="*/ 40 w 40"/>
                <a:gd name="T7" fmla="*/ 15 h 21"/>
                <a:gd name="T8" fmla="*/ 40 w 40"/>
                <a:gd name="T9" fmla="*/ 17 h 21"/>
                <a:gd name="T10" fmla="*/ 40 w 40"/>
                <a:gd name="T11" fmla="*/ 19 h 21"/>
                <a:gd name="T12" fmla="*/ 40 w 40"/>
                <a:gd name="T13" fmla="*/ 19 h 21"/>
                <a:gd name="T14" fmla="*/ 40 w 40"/>
                <a:gd name="T15" fmla="*/ 19 h 21"/>
                <a:gd name="T16" fmla="*/ 36 w 40"/>
                <a:gd name="T17" fmla="*/ 21 h 21"/>
                <a:gd name="T18" fmla="*/ 34 w 40"/>
                <a:gd name="T19" fmla="*/ 21 h 21"/>
                <a:gd name="T20" fmla="*/ 30 w 40"/>
                <a:gd name="T21" fmla="*/ 19 h 21"/>
                <a:gd name="T22" fmla="*/ 25 w 40"/>
                <a:gd name="T23" fmla="*/ 17 h 21"/>
                <a:gd name="T24" fmla="*/ 21 w 40"/>
                <a:gd name="T25" fmla="*/ 15 h 21"/>
                <a:gd name="T26" fmla="*/ 21 w 40"/>
                <a:gd name="T27" fmla="*/ 15 h 21"/>
                <a:gd name="T28" fmla="*/ 17 w 40"/>
                <a:gd name="T29" fmla="*/ 11 h 21"/>
                <a:gd name="T30" fmla="*/ 10 w 40"/>
                <a:gd name="T31" fmla="*/ 9 h 21"/>
                <a:gd name="T32" fmla="*/ 4 w 40"/>
                <a:gd name="T33" fmla="*/ 7 h 21"/>
                <a:gd name="T34" fmla="*/ 0 w 40"/>
                <a:gd name="T35" fmla="*/ 4 h 21"/>
                <a:gd name="T36" fmla="*/ 0 w 40"/>
                <a:gd name="T37" fmla="*/ 4 h 21"/>
                <a:gd name="T38" fmla="*/ 2 w 40"/>
                <a:gd name="T39" fmla="*/ 2 h 21"/>
                <a:gd name="T40" fmla="*/ 6 w 40"/>
                <a:gd name="T41" fmla="*/ 0 h 21"/>
                <a:gd name="T42" fmla="*/ 8 w 40"/>
                <a:gd name="T43" fmla="*/ 0 h 21"/>
                <a:gd name="T44" fmla="*/ 13 w 40"/>
                <a:gd name="T45" fmla="*/ 0 h 21"/>
                <a:gd name="T46" fmla="*/ 19 w 40"/>
                <a:gd name="T47" fmla="*/ 4 h 21"/>
                <a:gd name="T48" fmla="*/ 25 w 40"/>
                <a:gd name="T49" fmla="*/ 7 h 21"/>
                <a:gd name="T50" fmla="*/ 25 w 40"/>
                <a:gd name="T51" fmla="*/ 7 h 21"/>
                <a:gd name="T52" fmla="*/ 25 w 40"/>
                <a:gd name="T53" fmla="*/ 7 h 21"/>
                <a:gd name="T54" fmla="*/ 25 w 40"/>
                <a:gd name="T55" fmla="*/ 7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0" h="21">
                  <a:moveTo>
                    <a:pt x="25" y="7"/>
                  </a:moveTo>
                  <a:lnTo>
                    <a:pt x="25" y="7"/>
                  </a:lnTo>
                  <a:lnTo>
                    <a:pt x="34" y="11"/>
                  </a:lnTo>
                  <a:lnTo>
                    <a:pt x="40" y="15"/>
                  </a:lnTo>
                  <a:lnTo>
                    <a:pt x="40" y="17"/>
                  </a:lnTo>
                  <a:lnTo>
                    <a:pt x="40" y="19"/>
                  </a:lnTo>
                  <a:lnTo>
                    <a:pt x="40" y="19"/>
                  </a:lnTo>
                  <a:lnTo>
                    <a:pt x="40" y="19"/>
                  </a:lnTo>
                  <a:lnTo>
                    <a:pt x="36" y="21"/>
                  </a:lnTo>
                  <a:lnTo>
                    <a:pt x="34" y="21"/>
                  </a:lnTo>
                  <a:lnTo>
                    <a:pt x="30" y="19"/>
                  </a:lnTo>
                  <a:lnTo>
                    <a:pt x="25" y="17"/>
                  </a:lnTo>
                  <a:lnTo>
                    <a:pt x="21" y="15"/>
                  </a:lnTo>
                  <a:lnTo>
                    <a:pt x="21" y="15"/>
                  </a:lnTo>
                  <a:lnTo>
                    <a:pt x="17" y="11"/>
                  </a:lnTo>
                  <a:lnTo>
                    <a:pt x="10" y="9"/>
                  </a:lnTo>
                  <a:lnTo>
                    <a:pt x="4" y="7"/>
                  </a:lnTo>
                  <a:lnTo>
                    <a:pt x="0" y="4"/>
                  </a:lnTo>
                  <a:lnTo>
                    <a:pt x="0" y="4"/>
                  </a:lnTo>
                  <a:lnTo>
                    <a:pt x="2" y="2"/>
                  </a:lnTo>
                  <a:lnTo>
                    <a:pt x="6" y="0"/>
                  </a:lnTo>
                  <a:lnTo>
                    <a:pt x="8" y="0"/>
                  </a:lnTo>
                  <a:lnTo>
                    <a:pt x="13" y="0"/>
                  </a:lnTo>
                  <a:lnTo>
                    <a:pt x="19" y="4"/>
                  </a:lnTo>
                  <a:lnTo>
                    <a:pt x="25" y="7"/>
                  </a:lnTo>
                  <a:lnTo>
                    <a:pt x="25" y="7"/>
                  </a:lnTo>
                  <a:lnTo>
                    <a:pt x="25" y="7"/>
                  </a:lnTo>
                  <a:lnTo>
                    <a:pt x="25" y="7"/>
                  </a:lnTo>
                  <a:close/>
                </a:path>
              </a:pathLst>
            </a:custGeom>
            <a:solidFill>
              <a:schemeClr val="bg1">
                <a:lumMod val="85000"/>
              </a:schemeClr>
            </a:solidFill>
            <a:ln w="635" cap="rnd">
              <a:solidFill>
                <a:schemeClr val="bg1">
                  <a:alpha val="17000"/>
                </a:schemeClr>
              </a:solidFill>
              <a:prstDash val="solid"/>
              <a:round/>
              <a:headEnd/>
              <a:tailEnd/>
            </a:ln>
          </p:spPr>
          <p:txBody>
            <a:bodyPr lIns="81617" tIns="40809" rIns="81617" bIns="40809"/>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88" name="Freeform 487">
              <a:extLst>
                <a:ext uri="{FF2B5EF4-FFF2-40B4-BE49-F238E27FC236}">
                  <a16:creationId xmlns:a16="http://schemas.microsoft.com/office/drawing/2014/main" id="{0E476F0C-CAF1-D54A-8858-83BD311E6D58}"/>
                </a:ext>
              </a:extLst>
            </p:cNvPr>
            <p:cNvSpPr>
              <a:spLocks/>
            </p:cNvSpPr>
            <p:nvPr userDrawn="1"/>
          </p:nvSpPr>
          <p:spPr bwMode="auto">
            <a:xfrm>
              <a:off x="7195830" y="934726"/>
              <a:ext cx="1319520" cy="945917"/>
            </a:xfrm>
            <a:custGeom>
              <a:avLst/>
              <a:gdLst>
                <a:gd name="T0" fmla="*/ 580 w 864"/>
                <a:gd name="T1" fmla="*/ 535 h 728"/>
                <a:gd name="T2" fmla="*/ 503 w 864"/>
                <a:gd name="T3" fmla="*/ 590 h 728"/>
                <a:gd name="T4" fmla="*/ 484 w 864"/>
                <a:gd name="T5" fmla="*/ 594 h 728"/>
                <a:gd name="T6" fmla="*/ 459 w 864"/>
                <a:gd name="T7" fmla="*/ 628 h 728"/>
                <a:gd name="T8" fmla="*/ 440 w 864"/>
                <a:gd name="T9" fmla="*/ 688 h 728"/>
                <a:gd name="T10" fmla="*/ 399 w 864"/>
                <a:gd name="T11" fmla="*/ 726 h 728"/>
                <a:gd name="T12" fmla="*/ 353 w 864"/>
                <a:gd name="T13" fmla="*/ 707 h 728"/>
                <a:gd name="T14" fmla="*/ 323 w 864"/>
                <a:gd name="T15" fmla="*/ 666 h 728"/>
                <a:gd name="T16" fmla="*/ 321 w 864"/>
                <a:gd name="T17" fmla="*/ 626 h 728"/>
                <a:gd name="T18" fmla="*/ 272 w 864"/>
                <a:gd name="T19" fmla="*/ 567 h 728"/>
                <a:gd name="T20" fmla="*/ 280 w 864"/>
                <a:gd name="T21" fmla="*/ 524 h 728"/>
                <a:gd name="T22" fmla="*/ 306 w 864"/>
                <a:gd name="T23" fmla="*/ 478 h 728"/>
                <a:gd name="T24" fmla="*/ 284 w 864"/>
                <a:gd name="T25" fmla="*/ 448 h 728"/>
                <a:gd name="T26" fmla="*/ 282 w 864"/>
                <a:gd name="T27" fmla="*/ 424 h 728"/>
                <a:gd name="T28" fmla="*/ 244 w 864"/>
                <a:gd name="T29" fmla="*/ 407 h 728"/>
                <a:gd name="T30" fmla="*/ 215 w 864"/>
                <a:gd name="T31" fmla="*/ 306 h 728"/>
                <a:gd name="T32" fmla="*/ 117 w 864"/>
                <a:gd name="T33" fmla="*/ 278 h 728"/>
                <a:gd name="T34" fmla="*/ 74 w 864"/>
                <a:gd name="T35" fmla="*/ 287 h 728"/>
                <a:gd name="T36" fmla="*/ 40 w 864"/>
                <a:gd name="T37" fmla="*/ 259 h 728"/>
                <a:gd name="T38" fmla="*/ 77 w 864"/>
                <a:gd name="T39" fmla="*/ 240 h 728"/>
                <a:gd name="T40" fmla="*/ 17 w 864"/>
                <a:gd name="T41" fmla="*/ 217 h 728"/>
                <a:gd name="T42" fmla="*/ 74 w 864"/>
                <a:gd name="T43" fmla="*/ 180 h 728"/>
                <a:gd name="T44" fmla="*/ 87 w 864"/>
                <a:gd name="T45" fmla="*/ 142 h 728"/>
                <a:gd name="T46" fmla="*/ 132 w 864"/>
                <a:gd name="T47" fmla="*/ 102 h 728"/>
                <a:gd name="T48" fmla="*/ 168 w 864"/>
                <a:gd name="T49" fmla="*/ 91 h 728"/>
                <a:gd name="T50" fmla="*/ 221 w 864"/>
                <a:gd name="T51" fmla="*/ 66 h 728"/>
                <a:gd name="T52" fmla="*/ 276 w 864"/>
                <a:gd name="T53" fmla="*/ 85 h 728"/>
                <a:gd name="T54" fmla="*/ 321 w 864"/>
                <a:gd name="T55" fmla="*/ 76 h 728"/>
                <a:gd name="T56" fmla="*/ 346 w 864"/>
                <a:gd name="T57" fmla="*/ 55 h 728"/>
                <a:gd name="T58" fmla="*/ 369 w 864"/>
                <a:gd name="T59" fmla="*/ 51 h 728"/>
                <a:gd name="T60" fmla="*/ 399 w 864"/>
                <a:gd name="T61" fmla="*/ 34 h 728"/>
                <a:gd name="T62" fmla="*/ 471 w 864"/>
                <a:gd name="T63" fmla="*/ 24 h 728"/>
                <a:gd name="T64" fmla="*/ 512 w 864"/>
                <a:gd name="T65" fmla="*/ 7 h 728"/>
                <a:gd name="T66" fmla="*/ 560 w 864"/>
                <a:gd name="T67" fmla="*/ 4 h 728"/>
                <a:gd name="T68" fmla="*/ 660 w 864"/>
                <a:gd name="T69" fmla="*/ 24 h 728"/>
                <a:gd name="T70" fmla="*/ 703 w 864"/>
                <a:gd name="T71" fmla="*/ 36 h 728"/>
                <a:gd name="T72" fmla="*/ 660 w 864"/>
                <a:gd name="T73" fmla="*/ 62 h 728"/>
                <a:gd name="T74" fmla="*/ 611 w 864"/>
                <a:gd name="T75" fmla="*/ 76 h 728"/>
                <a:gd name="T76" fmla="*/ 650 w 864"/>
                <a:gd name="T77" fmla="*/ 91 h 728"/>
                <a:gd name="T78" fmla="*/ 705 w 864"/>
                <a:gd name="T79" fmla="*/ 68 h 728"/>
                <a:gd name="T80" fmla="*/ 709 w 864"/>
                <a:gd name="T81" fmla="*/ 100 h 728"/>
                <a:gd name="T82" fmla="*/ 754 w 864"/>
                <a:gd name="T83" fmla="*/ 91 h 728"/>
                <a:gd name="T84" fmla="*/ 858 w 864"/>
                <a:gd name="T85" fmla="*/ 83 h 728"/>
                <a:gd name="T86" fmla="*/ 802 w 864"/>
                <a:gd name="T87" fmla="*/ 117 h 728"/>
                <a:gd name="T88" fmla="*/ 775 w 864"/>
                <a:gd name="T89" fmla="*/ 138 h 728"/>
                <a:gd name="T90" fmla="*/ 771 w 864"/>
                <a:gd name="T91" fmla="*/ 161 h 728"/>
                <a:gd name="T92" fmla="*/ 734 w 864"/>
                <a:gd name="T93" fmla="*/ 221 h 728"/>
                <a:gd name="T94" fmla="*/ 766 w 864"/>
                <a:gd name="T95" fmla="*/ 225 h 728"/>
                <a:gd name="T96" fmla="*/ 779 w 864"/>
                <a:gd name="T97" fmla="*/ 246 h 728"/>
                <a:gd name="T98" fmla="*/ 736 w 864"/>
                <a:gd name="T99" fmla="*/ 268 h 728"/>
                <a:gd name="T100" fmla="*/ 749 w 864"/>
                <a:gd name="T101" fmla="*/ 314 h 728"/>
                <a:gd name="T102" fmla="*/ 762 w 864"/>
                <a:gd name="T103" fmla="*/ 340 h 728"/>
                <a:gd name="T104" fmla="*/ 743 w 864"/>
                <a:gd name="T105" fmla="*/ 369 h 728"/>
                <a:gd name="T106" fmla="*/ 694 w 864"/>
                <a:gd name="T107" fmla="*/ 365 h 728"/>
                <a:gd name="T108" fmla="*/ 728 w 864"/>
                <a:gd name="T109" fmla="*/ 382 h 728"/>
                <a:gd name="T110" fmla="*/ 722 w 864"/>
                <a:gd name="T111" fmla="*/ 408 h 728"/>
                <a:gd name="T112" fmla="*/ 734 w 864"/>
                <a:gd name="T113" fmla="*/ 458 h 728"/>
                <a:gd name="T114" fmla="*/ 686 w 864"/>
                <a:gd name="T115" fmla="*/ 437 h 728"/>
                <a:gd name="T116" fmla="*/ 666 w 864"/>
                <a:gd name="T117" fmla="*/ 465 h 728"/>
                <a:gd name="T118" fmla="*/ 688 w 864"/>
                <a:gd name="T119" fmla="*/ 499 h 7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64" h="728">
                  <a:moveTo>
                    <a:pt x="618" y="520"/>
                  </a:moveTo>
                  <a:lnTo>
                    <a:pt x="618" y="520"/>
                  </a:lnTo>
                  <a:lnTo>
                    <a:pt x="611" y="522"/>
                  </a:lnTo>
                  <a:lnTo>
                    <a:pt x="601" y="522"/>
                  </a:lnTo>
                  <a:lnTo>
                    <a:pt x="596" y="522"/>
                  </a:lnTo>
                  <a:lnTo>
                    <a:pt x="592" y="522"/>
                  </a:lnTo>
                  <a:lnTo>
                    <a:pt x="588" y="520"/>
                  </a:lnTo>
                  <a:lnTo>
                    <a:pt x="584" y="516"/>
                  </a:lnTo>
                  <a:lnTo>
                    <a:pt x="584" y="516"/>
                  </a:lnTo>
                  <a:lnTo>
                    <a:pt x="582" y="520"/>
                  </a:lnTo>
                  <a:lnTo>
                    <a:pt x="579" y="524"/>
                  </a:lnTo>
                  <a:lnTo>
                    <a:pt x="579" y="524"/>
                  </a:lnTo>
                  <a:lnTo>
                    <a:pt x="579" y="526"/>
                  </a:lnTo>
                  <a:lnTo>
                    <a:pt x="580" y="528"/>
                  </a:lnTo>
                  <a:lnTo>
                    <a:pt x="580" y="531"/>
                  </a:lnTo>
                  <a:lnTo>
                    <a:pt x="580" y="535"/>
                  </a:lnTo>
                  <a:lnTo>
                    <a:pt x="580" y="535"/>
                  </a:lnTo>
                  <a:lnTo>
                    <a:pt x="579" y="537"/>
                  </a:lnTo>
                  <a:lnTo>
                    <a:pt x="575" y="539"/>
                  </a:lnTo>
                  <a:lnTo>
                    <a:pt x="571" y="541"/>
                  </a:lnTo>
                  <a:lnTo>
                    <a:pt x="567" y="541"/>
                  </a:lnTo>
                  <a:lnTo>
                    <a:pt x="567" y="541"/>
                  </a:lnTo>
                  <a:lnTo>
                    <a:pt x="562" y="548"/>
                  </a:lnTo>
                  <a:lnTo>
                    <a:pt x="556" y="554"/>
                  </a:lnTo>
                  <a:lnTo>
                    <a:pt x="550" y="562"/>
                  </a:lnTo>
                  <a:lnTo>
                    <a:pt x="544" y="569"/>
                  </a:lnTo>
                  <a:lnTo>
                    <a:pt x="544" y="569"/>
                  </a:lnTo>
                  <a:lnTo>
                    <a:pt x="533" y="577"/>
                  </a:lnTo>
                  <a:lnTo>
                    <a:pt x="522" y="582"/>
                  </a:lnTo>
                  <a:lnTo>
                    <a:pt x="522" y="582"/>
                  </a:lnTo>
                  <a:lnTo>
                    <a:pt x="512" y="588"/>
                  </a:lnTo>
                  <a:lnTo>
                    <a:pt x="507" y="590"/>
                  </a:lnTo>
                  <a:lnTo>
                    <a:pt x="505" y="590"/>
                  </a:lnTo>
                  <a:lnTo>
                    <a:pt x="503" y="590"/>
                  </a:lnTo>
                  <a:lnTo>
                    <a:pt x="503" y="590"/>
                  </a:lnTo>
                  <a:lnTo>
                    <a:pt x="503" y="588"/>
                  </a:lnTo>
                  <a:lnTo>
                    <a:pt x="503" y="586"/>
                  </a:lnTo>
                  <a:lnTo>
                    <a:pt x="503" y="584"/>
                  </a:lnTo>
                  <a:lnTo>
                    <a:pt x="503" y="584"/>
                  </a:lnTo>
                  <a:lnTo>
                    <a:pt x="510" y="579"/>
                  </a:lnTo>
                  <a:lnTo>
                    <a:pt x="510" y="579"/>
                  </a:lnTo>
                  <a:lnTo>
                    <a:pt x="507" y="577"/>
                  </a:lnTo>
                  <a:lnTo>
                    <a:pt x="505" y="577"/>
                  </a:lnTo>
                  <a:lnTo>
                    <a:pt x="503" y="579"/>
                  </a:lnTo>
                  <a:lnTo>
                    <a:pt x="499" y="581"/>
                  </a:lnTo>
                  <a:lnTo>
                    <a:pt x="495" y="586"/>
                  </a:lnTo>
                  <a:lnTo>
                    <a:pt x="493" y="590"/>
                  </a:lnTo>
                  <a:lnTo>
                    <a:pt x="492" y="592"/>
                  </a:lnTo>
                  <a:lnTo>
                    <a:pt x="492" y="592"/>
                  </a:lnTo>
                  <a:lnTo>
                    <a:pt x="488" y="592"/>
                  </a:lnTo>
                  <a:lnTo>
                    <a:pt x="484" y="594"/>
                  </a:lnTo>
                  <a:lnTo>
                    <a:pt x="476" y="594"/>
                  </a:lnTo>
                  <a:lnTo>
                    <a:pt x="473" y="596"/>
                  </a:lnTo>
                  <a:lnTo>
                    <a:pt x="471" y="598"/>
                  </a:lnTo>
                  <a:lnTo>
                    <a:pt x="469" y="601"/>
                  </a:lnTo>
                  <a:lnTo>
                    <a:pt x="469" y="607"/>
                  </a:lnTo>
                  <a:lnTo>
                    <a:pt x="469" y="607"/>
                  </a:lnTo>
                  <a:lnTo>
                    <a:pt x="465" y="609"/>
                  </a:lnTo>
                  <a:lnTo>
                    <a:pt x="459" y="611"/>
                  </a:lnTo>
                  <a:lnTo>
                    <a:pt x="459" y="611"/>
                  </a:lnTo>
                  <a:lnTo>
                    <a:pt x="458" y="613"/>
                  </a:lnTo>
                  <a:lnTo>
                    <a:pt x="458" y="613"/>
                  </a:lnTo>
                  <a:lnTo>
                    <a:pt x="458" y="616"/>
                  </a:lnTo>
                  <a:lnTo>
                    <a:pt x="458" y="618"/>
                  </a:lnTo>
                  <a:lnTo>
                    <a:pt x="459" y="622"/>
                  </a:lnTo>
                  <a:lnTo>
                    <a:pt x="461" y="624"/>
                  </a:lnTo>
                  <a:lnTo>
                    <a:pt x="461" y="624"/>
                  </a:lnTo>
                  <a:lnTo>
                    <a:pt x="459" y="628"/>
                  </a:lnTo>
                  <a:lnTo>
                    <a:pt x="458" y="634"/>
                  </a:lnTo>
                  <a:lnTo>
                    <a:pt x="452" y="637"/>
                  </a:lnTo>
                  <a:lnTo>
                    <a:pt x="450" y="643"/>
                  </a:lnTo>
                  <a:lnTo>
                    <a:pt x="450" y="643"/>
                  </a:lnTo>
                  <a:lnTo>
                    <a:pt x="446" y="651"/>
                  </a:lnTo>
                  <a:lnTo>
                    <a:pt x="444" y="658"/>
                  </a:lnTo>
                  <a:lnTo>
                    <a:pt x="444" y="658"/>
                  </a:lnTo>
                  <a:lnTo>
                    <a:pt x="439" y="666"/>
                  </a:lnTo>
                  <a:lnTo>
                    <a:pt x="437" y="669"/>
                  </a:lnTo>
                  <a:lnTo>
                    <a:pt x="435" y="671"/>
                  </a:lnTo>
                  <a:lnTo>
                    <a:pt x="435" y="671"/>
                  </a:lnTo>
                  <a:lnTo>
                    <a:pt x="437" y="675"/>
                  </a:lnTo>
                  <a:lnTo>
                    <a:pt x="439" y="679"/>
                  </a:lnTo>
                  <a:lnTo>
                    <a:pt x="439" y="681"/>
                  </a:lnTo>
                  <a:lnTo>
                    <a:pt x="440" y="685"/>
                  </a:lnTo>
                  <a:lnTo>
                    <a:pt x="440" y="685"/>
                  </a:lnTo>
                  <a:lnTo>
                    <a:pt x="440" y="688"/>
                  </a:lnTo>
                  <a:lnTo>
                    <a:pt x="439" y="690"/>
                  </a:lnTo>
                  <a:lnTo>
                    <a:pt x="437" y="692"/>
                  </a:lnTo>
                  <a:lnTo>
                    <a:pt x="435" y="696"/>
                  </a:lnTo>
                  <a:lnTo>
                    <a:pt x="435" y="696"/>
                  </a:lnTo>
                  <a:lnTo>
                    <a:pt x="433" y="702"/>
                  </a:lnTo>
                  <a:lnTo>
                    <a:pt x="433" y="707"/>
                  </a:lnTo>
                  <a:lnTo>
                    <a:pt x="429" y="713"/>
                  </a:lnTo>
                  <a:lnTo>
                    <a:pt x="429" y="713"/>
                  </a:lnTo>
                  <a:lnTo>
                    <a:pt x="425" y="715"/>
                  </a:lnTo>
                  <a:lnTo>
                    <a:pt x="425" y="715"/>
                  </a:lnTo>
                  <a:lnTo>
                    <a:pt x="423" y="719"/>
                  </a:lnTo>
                  <a:lnTo>
                    <a:pt x="422" y="721"/>
                  </a:lnTo>
                  <a:lnTo>
                    <a:pt x="418" y="724"/>
                  </a:lnTo>
                  <a:lnTo>
                    <a:pt x="412" y="726"/>
                  </a:lnTo>
                  <a:lnTo>
                    <a:pt x="406" y="726"/>
                  </a:lnTo>
                  <a:lnTo>
                    <a:pt x="403" y="728"/>
                  </a:lnTo>
                  <a:lnTo>
                    <a:pt x="399" y="726"/>
                  </a:lnTo>
                  <a:lnTo>
                    <a:pt x="395" y="726"/>
                  </a:lnTo>
                  <a:lnTo>
                    <a:pt x="395" y="726"/>
                  </a:lnTo>
                  <a:lnTo>
                    <a:pt x="391" y="722"/>
                  </a:lnTo>
                  <a:lnTo>
                    <a:pt x="388" y="719"/>
                  </a:lnTo>
                  <a:lnTo>
                    <a:pt x="386" y="717"/>
                  </a:lnTo>
                  <a:lnTo>
                    <a:pt x="384" y="715"/>
                  </a:lnTo>
                  <a:lnTo>
                    <a:pt x="380" y="715"/>
                  </a:lnTo>
                  <a:lnTo>
                    <a:pt x="380" y="715"/>
                  </a:lnTo>
                  <a:lnTo>
                    <a:pt x="376" y="715"/>
                  </a:lnTo>
                  <a:lnTo>
                    <a:pt x="371" y="715"/>
                  </a:lnTo>
                  <a:lnTo>
                    <a:pt x="365" y="715"/>
                  </a:lnTo>
                  <a:lnTo>
                    <a:pt x="359" y="715"/>
                  </a:lnTo>
                  <a:lnTo>
                    <a:pt x="359" y="715"/>
                  </a:lnTo>
                  <a:lnTo>
                    <a:pt x="357" y="713"/>
                  </a:lnTo>
                  <a:lnTo>
                    <a:pt x="353" y="711"/>
                  </a:lnTo>
                  <a:lnTo>
                    <a:pt x="353" y="711"/>
                  </a:lnTo>
                  <a:lnTo>
                    <a:pt x="353" y="707"/>
                  </a:lnTo>
                  <a:lnTo>
                    <a:pt x="350" y="705"/>
                  </a:lnTo>
                  <a:lnTo>
                    <a:pt x="348" y="703"/>
                  </a:lnTo>
                  <a:lnTo>
                    <a:pt x="344" y="703"/>
                  </a:lnTo>
                  <a:lnTo>
                    <a:pt x="344" y="703"/>
                  </a:lnTo>
                  <a:lnTo>
                    <a:pt x="342" y="700"/>
                  </a:lnTo>
                  <a:lnTo>
                    <a:pt x="338" y="694"/>
                  </a:lnTo>
                  <a:lnTo>
                    <a:pt x="336" y="690"/>
                  </a:lnTo>
                  <a:lnTo>
                    <a:pt x="335" y="686"/>
                  </a:lnTo>
                  <a:lnTo>
                    <a:pt x="335" y="686"/>
                  </a:lnTo>
                  <a:lnTo>
                    <a:pt x="331" y="683"/>
                  </a:lnTo>
                  <a:lnTo>
                    <a:pt x="327" y="679"/>
                  </a:lnTo>
                  <a:lnTo>
                    <a:pt x="325" y="675"/>
                  </a:lnTo>
                  <a:lnTo>
                    <a:pt x="323" y="671"/>
                  </a:lnTo>
                  <a:lnTo>
                    <a:pt x="323" y="671"/>
                  </a:lnTo>
                  <a:lnTo>
                    <a:pt x="323" y="669"/>
                  </a:lnTo>
                  <a:lnTo>
                    <a:pt x="323" y="668"/>
                  </a:lnTo>
                  <a:lnTo>
                    <a:pt x="323" y="666"/>
                  </a:lnTo>
                  <a:lnTo>
                    <a:pt x="323" y="662"/>
                  </a:lnTo>
                  <a:lnTo>
                    <a:pt x="323" y="662"/>
                  </a:lnTo>
                  <a:lnTo>
                    <a:pt x="321" y="658"/>
                  </a:lnTo>
                  <a:lnTo>
                    <a:pt x="318" y="654"/>
                  </a:lnTo>
                  <a:lnTo>
                    <a:pt x="318" y="654"/>
                  </a:lnTo>
                  <a:lnTo>
                    <a:pt x="310" y="649"/>
                  </a:lnTo>
                  <a:lnTo>
                    <a:pt x="310" y="647"/>
                  </a:lnTo>
                  <a:lnTo>
                    <a:pt x="310" y="645"/>
                  </a:lnTo>
                  <a:lnTo>
                    <a:pt x="310" y="639"/>
                  </a:lnTo>
                  <a:lnTo>
                    <a:pt x="310" y="639"/>
                  </a:lnTo>
                  <a:lnTo>
                    <a:pt x="312" y="637"/>
                  </a:lnTo>
                  <a:lnTo>
                    <a:pt x="312" y="635"/>
                  </a:lnTo>
                  <a:lnTo>
                    <a:pt x="318" y="634"/>
                  </a:lnTo>
                  <a:lnTo>
                    <a:pt x="319" y="630"/>
                  </a:lnTo>
                  <a:lnTo>
                    <a:pt x="321" y="628"/>
                  </a:lnTo>
                  <a:lnTo>
                    <a:pt x="321" y="626"/>
                  </a:lnTo>
                  <a:lnTo>
                    <a:pt x="321" y="626"/>
                  </a:lnTo>
                  <a:lnTo>
                    <a:pt x="318" y="626"/>
                  </a:lnTo>
                  <a:lnTo>
                    <a:pt x="312" y="626"/>
                  </a:lnTo>
                  <a:lnTo>
                    <a:pt x="301" y="630"/>
                  </a:lnTo>
                  <a:lnTo>
                    <a:pt x="301" y="630"/>
                  </a:lnTo>
                  <a:lnTo>
                    <a:pt x="299" y="626"/>
                  </a:lnTo>
                  <a:lnTo>
                    <a:pt x="297" y="620"/>
                  </a:lnTo>
                  <a:lnTo>
                    <a:pt x="295" y="609"/>
                  </a:lnTo>
                  <a:lnTo>
                    <a:pt x="295" y="609"/>
                  </a:lnTo>
                  <a:lnTo>
                    <a:pt x="291" y="599"/>
                  </a:lnTo>
                  <a:lnTo>
                    <a:pt x="285" y="590"/>
                  </a:lnTo>
                  <a:lnTo>
                    <a:pt x="285" y="590"/>
                  </a:lnTo>
                  <a:lnTo>
                    <a:pt x="280" y="582"/>
                  </a:lnTo>
                  <a:lnTo>
                    <a:pt x="274" y="577"/>
                  </a:lnTo>
                  <a:lnTo>
                    <a:pt x="274" y="577"/>
                  </a:lnTo>
                  <a:lnTo>
                    <a:pt x="272" y="571"/>
                  </a:lnTo>
                  <a:lnTo>
                    <a:pt x="272" y="569"/>
                  </a:lnTo>
                  <a:lnTo>
                    <a:pt x="272" y="567"/>
                  </a:lnTo>
                  <a:lnTo>
                    <a:pt x="272" y="567"/>
                  </a:lnTo>
                  <a:lnTo>
                    <a:pt x="276" y="567"/>
                  </a:lnTo>
                  <a:lnTo>
                    <a:pt x="280" y="565"/>
                  </a:lnTo>
                  <a:lnTo>
                    <a:pt x="280" y="564"/>
                  </a:lnTo>
                  <a:lnTo>
                    <a:pt x="280" y="564"/>
                  </a:lnTo>
                  <a:lnTo>
                    <a:pt x="282" y="562"/>
                  </a:lnTo>
                  <a:lnTo>
                    <a:pt x="282" y="560"/>
                  </a:lnTo>
                  <a:lnTo>
                    <a:pt x="280" y="556"/>
                  </a:lnTo>
                  <a:lnTo>
                    <a:pt x="280" y="554"/>
                  </a:lnTo>
                  <a:lnTo>
                    <a:pt x="276" y="548"/>
                  </a:lnTo>
                  <a:lnTo>
                    <a:pt x="274" y="547"/>
                  </a:lnTo>
                  <a:lnTo>
                    <a:pt x="274" y="543"/>
                  </a:lnTo>
                  <a:lnTo>
                    <a:pt x="274" y="543"/>
                  </a:lnTo>
                  <a:lnTo>
                    <a:pt x="274" y="539"/>
                  </a:lnTo>
                  <a:lnTo>
                    <a:pt x="276" y="533"/>
                  </a:lnTo>
                  <a:lnTo>
                    <a:pt x="280" y="524"/>
                  </a:lnTo>
                  <a:lnTo>
                    <a:pt x="280" y="524"/>
                  </a:lnTo>
                  <a:lnTo>
                    <a:pt x="280" y="518"/>
                  </a:lnTo>
                  <a:lnTo>
                    <a:pt x="284" y="514"/>
                  </a:lnTo>
                  <a:lnTo>
                    <a:pt x="285" y="512"/>
                  </a:lnTo>
                  <a:lnTo>
                    <a:pt x="291" y="511"/>
                  </a:lnTo>
                  <a:lnTo>
                    <a:pt x="291" y="511"/>
                  </a:lnTo>
                  <a:lnTo>
                    <a:pt x="291" y="511"/>
                  </a:lnTo>
                  <a:lnTo>
                    <a:pt x="295" y="512"/>
                  </a:lnTo>
                  <a:lnTo>
                    <a:pt x="297" y="512"/>
                  </a:lnTo>
                  <a:lnTo>
                    <a:pt x="299" y="512"/>
                  </a:lnTo>
                  <a:lnTo>
                    <a:pt x="299" y="512"/>
                  </a:lnTo>
                  <a:lnTo>
                    <a:pt x="302" y="511"/>
                  </a:lnTo>
                  <a:lnTo>
                    <a:pt x="308" y="509"/>
                  </a:lnTo>
                  <a:lnTo>
                    <a:pt x="308" y="509"/>
                  </a:lnTo>
                  <a:lnTo>
                    <a:pt x="310" y="505"/>
                  </a:lnTo>
                  <a:lnTo>
                    <a:pt x="310" y="499"/>
                  </a:lnTo>
                  <a:lnTo>
                    <a:pt x="310" y="488"/>
                  </a:lnTo>
                  <a:lnTo>
                    <a:pt x="306" y="478"/>
                  </a:lnTo>
                  <a:lnTo>
                    <a:pt x="304" y="475"/>
                  </a:lnTo>
                  <a:lnTo>
                    <a:pt x="301" y="469"/>
                  </a:lnTo>
                  <a:lnTo>
                    <a:pt x="301" y="469"/>
                  </a:lnTo>
                  <a:lnTo>
                    <a:pt x="297" y="465"/>
                  </a:lnTo>
                  <a:lnTo>
                    <a:pt x="293" y="463"/>
                  </a:lnTo>
                  <a:lnTo>
                    <a:pt x="289" y="463"/>
                  </a:lnTo>
                  <a:lnTo>
                    <a:pt x="284" y="461"/>
                  </a:lnTo>
                  <a:lnTo>
                    <a:pt x="274" y="459"/>
                  </a:lnTo>
                  <a:lnTo>
                    <a:pt x="270" y="458"/>
                  </a:lnTo>
                  <a:lnTo>
                    <a:pt x="265" y="456"/>
                  </a:lnTo>
                  <a:lnTo>
                    <a:pt x="265" y="456"/>
                  </a:lnTo>
                  <a:lnTo>
                    <a:pt x="266" y="454"/>
                  </a:lnTo>
                  <a:lnTo>
                    <a:pt x="268" y="452"/>
                  </a:lnTo>
                  <a:lnTo>
                    <a:pt x="270" y="450"/>
                  </a:lnTo>
                  <a:lnTo>
                    <a:pt x="272" y="448"/>
                  </a:lnTo>
                  <a:lnTo>
                    <a:pt x="276" y="448"/>
                  </a:lnTo>
                  <a:lnTo>
                    <a:pt x="284" y="448"/>
                  </a:lnTo>
                  <a:lnTo>
                    <a:pt x="297" y="452"/>
                  </a:lnTo>
                  <a:lnTo>
                    <a:pt x="308" y="454"/>
                  </a:lnTo>
                  <a:lnTo>
                    <a:pt x="308" y="454"/>
                  </a:lnTo>
                  <a:lnTo>
                    <a:pt x="308" y="450"/>
                  </a:lnTo>
                  <a:lnTo>
                    <a:pt x="306" y="448"/>
                  </a:lnTo>
                  <a:lnTo>
                    <a:pt x="306" y="444"/>
                  </a:lnTo>
                  <a:lnTo>
                    <a:pt x="302" y="444"/>
                  </a:lnTo>
                  <a:lnTo>
                    <a:pt x="299" y="441"/>
                  </a:lnTo>
                  <a:lnTo>
                    <a:pt x="293" y="439"/>
                  </a:lnTo>
                  <a:lnTo>
                    <a:pt x="287" y="435"/>
                  </a:lnTo>
                  <a:lnTo>
                    <a:pt x="284" y="433"/>
                  </a:lnTo>
                  <a:lnTo>
                    <a:pt x="284" y="431"/>
                  </a:lnTo>
                  <a:lnTo>
                    <a:pt x="284" y="431"/>
                  </a:lnTo>
                  <a:lnTo>
                    <a:pt x="284" y="427"/>
                  </a:lnTo>
                  <a:lnTo>
                    <a:pt x="284" y="427"/>
                  </a:lnTo>
                  <a:lnTo>
                    <a:pt x="284" y="427"/>
                  </a:lnTo>
                  <a:lnTo>
                    <a:pt x="282" y="424"/>
                  </a:lnTo>
                  <a:lnTo>
                    <a:pt x="280" y="424"/>
                  </a:lnTo>
                  <a:lnTo>
                    <a:pt x="276" y="424"/>
                  </a:lnTo>
                  <a:lnTo>
                    <a:pt x="274" y="424"/>
                  </a:lnTo>
                  <a:lnTo>
                    <a:pt x="270" y="427"/>
                  </a:lnTo>
                  <a:lnTo>
                    <a:pt x="265" y="427"/>
                  </a:lnTo>
                  <a:lnTo>
                    <a:pt x="265" y="427"/>
                  </a:lnTo>
                  <a:lnTo>
                    <a:pt x="259" y="429"/>
                  </a:lnTo>
                  <a:lnTo>
                    <a:pt x="253" y="429"/>
                  </a:lnTo>
                  <a:lnTo>
                    <a:pt x="248" y="427"/>
                  </a:lnTo>
                  <a:lnTo>
                    <a:pt x="246" y="425"/>
                  </a:lnTo>
                  <a:lnTo>
                    <a:pt x="246" y="424"/>
                  </a:lnTo>
                  <a:lnTo>
                    <a:pt x="246" y="424"/>
                  </a:lnTo>
                  <a:lnTo>
                    <a:pt x="244" y="420"/>
                  </a:lnTo>
                  <a:lnTo>
                    <a:pt x="242" y="418"/>
                  </a:lnTo>
                  <a:lnTo>
                    <a:pt x="242" y="414"/>
                  </a:lnTo>
                  <a:lnTo>
                    <a:pt x="242" y="410"/>
                  </a:lnTo>
                  <a:lnTo>
                    <a:pt x="244" y="407"/>
                  </a:lnTo>
                  <a:lnTo>
                    <a:pt x="248" y="401"/>
                  </a:lnTo>
                  <a:lnTo>
                    <a:pt x="251" y="395"/>
                  </a:lnTo>
                  <a:lnTo>
                    <a:pt x="253" y="390"/>
                  </a:lnTo>
                  <a:lnTo>
                    <a:pt x="253" y="388"/>
                  </a:lnTo>
                  <a:lnTo>
                    <a:pt x="255" y="386"/>
                  </a:lnTo>
                  <a:lnTo>
                    <a:pt x="253" y="382"/>
                  </a:lnTo>
                  <a:lnTo>
                    <a:pt x="253" y="378"/>
                  </a:lnTo>
                  <a:lnTo>
                    <a:pt x="253" y="378"/>
                  </a:lnTo>
                  <a:lnTo>
                    <a:pt x="248" y="369"/>
                  </a:lnTo>
                  <a:lnTo>
                    <a:pt x="242" y="357"/>
                  </a:lnTo>
                  <a:lnTo>
                    <a:pt x="236" y="348"/>
                  </a:lnTo>
                  <a:lnTo>
                    <a:pt x="231" y="337"/>
                  </a:lnTo>
                  <a:lnTo>
                    <a:pt x="231" y="337"/>
                  </a:lnTo>
                  <a:lnTo>
                    <a:pt x="227" y="323"/>
                  </a:lnTo>
                  <a:lnTo>
                    <a:pt x="221" y="318"/>
                  </a:lnTo>
                  <a:lnTo>
                    <a:pt x="219" y="312"/>
                  </a:lnTo>
                  <a:lnTo>
                    <a:pt x="215" y="306"/>
                  </a:lnTo>
                  <a:lnTo>
                    <a:pt x="210" y="303"/>
                  </a:lnTo>
                  <a:lnTo>
                    <a:pt x="206" y="299"/>
                  </a:lnTo>
                  <a:lnTo>
                    <a:pt x="198" y="297"/>
                  </a:lnTo>
                  <a:lnTo>
                    <a:pt x="198" y="297"/>
                  </a:lnTo>
                  <a:lnTo>
                    <a:pt x="198" y="297"/>
                  </a:lnTo>
                  <a:lnTo>
                    <a:pt x="198" y="297"/>
                  </a:lnTo>
                  <a:lnTo>
                    <a:pt x="193" y="293"/>
                  </a:lnTo>
                  <a:lnTo>
                    <a:pt x="185" y="289"/>
                  </a:lnTo>
                  <a:lnTo>
                    <a:pt x="178" y="285"/>
                  </a:lnTo>
                  <a:lnTo>
                    <a:pt x="170" y="284"/>
                  </a:lnTo>
                  <a:lnTo>
                    <a:pt x="170" y="284"/>
                  </a:lnTo>
                  <a:lnTo>
                    <a:pt x="155" y="280"/>
                  </a:lnTo>
                  <a:lnTo>
                    <a:pt x="147" y="278"/>
                  </a:lnTo>
                  <a:lnTo>
                    <a:pt x="138" y="276"/>
                  </a:lnTo>
                  <a:lnTo>
                    <a:pt x="138" y="276"/>
                  </a:lnTo>
                  <a:lnTo>
                    <a:pt x="125" y="276"/>
                  </a:lnTo>
                  <a:lnTo>
                    <a:pt x="117" y="278"/>
                  </a:lnTo>
                  <a:lnTo>
                    <a:pt x="111" y="278"/>
                  </a:lnTo>
                  <a:lnTo>
                    <a:pt x="111" y="278"/>
                  </a:lnTo>
                  <a:lnTo>
                    <a:pt x="108" y="282"/>
                  </a:lnTo>
                  <a:lnTo>
                    <a:pt x="106" y="282"/>
                  </a:lnTo>
                  <a:lnTo>
                    <a:pt x="102" y="284"/>
                  </a:lnTo>
                  <a:lnTo>
                    <a:pt x="100" y="284"/>
                  </a:lnTo>
                  <a:lnTo>
                    <a:pt x="100" y="284"/>
                  </a:lnTo>
                  <a:lnTo>
                    <a:pt x="94" y="284"/>
                  </a:lnTo>
                  <a:lnTo>
                    <a:pt x="91" y="282"/>
                  </a:lnTo>
                  <a:lnTo>
                    <a:pt x="89" y="282"/>
                  </a:lnTo>
                  <a:lnTo>
                    <a:pt x="83" y="280"/>
                  </a:lnTo>
                  <a:lnTo>
                    <a:pt x="83" y="280"/>
                  </a:lnTo>
                  <a:lnTo>
                    <a:pt x="83" y="284"/>
                  </a:lnTo>
                  <a:lnTo>
                    <a:pt x="83" y="287"/>
                  </a:lnTo>
                  <a:lnTo>
                    <a:pt x="83" y="287"/>
                  </a:lnTo>
                  <a:lnTo>
                    <a:pt x="79" y="285"/>
                  </a:lnTo>
                  <a:lnTo>
                    <a:pt x="74" y="287"/>
                  </a:lnTo>
                  <a:lnTo>
                    <a:pt x="68" y="287"/>
                  </a:lnTo>
                  <a:lnTo>
                    <a:pt x="62" y="285"/>
                  </a:lnTo>
                  <a:lnTo>
                    <a:pt x="62" y="285"/>
                  </a:lnTo>
                  <a:lnTo>
                    <a:pt x="53" y="282"/>
                  </a:lnTo>
                  <a:lnTo>
                    <a:pt x="49" y="276"/>
                  </a:lnTo>
                  <a:lnTo>
                    <a:pt x="45" y="272"/>
                  </a:lnTo>
                  <a:lnTo>
                    <a:pt x="45" y="272"/>
                  </a:lnTo>
                  <a:lnTo>
                    <a:pt x="47" y="272"/>
                  </a:lnTo>
                  <a:lnTo>
                    <a:pt x="49" y="270"/>
                  </a:lnTo>
                  <a:lnTo>
                    <a:pt x="53" y="268"/>
                  </a:lnTo>
                  <a:lnTo>
                    <a:pt x="58" y="268"/>
                  </a:lnTo>
                  <a:lnTo>
                    <a:pt x="58" y="267"/>
                  </a:lnTo>
                  <a:lnTo>
                    <a:pt x="60" y="265"/>
                  </a:lnTo>
                  <a:lnTo>
                    <a:pt x="60" y="265"/>
                  </a:lnTo>
                  <a:lnTo>
                    <a:pt x="57" y="263"/>
                  </a:lnTo>
                  <a:lnTo>
                    <a:pt x="51" y="261"/>
                  </a:lnTo>
                  <a:lnTo>
                    <a:pt x="40" y="259"/>
                  </a:lnTo>
                  <a:lnTo>
                    <a:pt x="40" y="259"/>
                  </a:lnTo>
                  <a:lnTo>
                    <a:pt x="34" y="257"/>
                  </a:lnTo>
                  <a:lnTo>
                    <a:pt x="30" y="257"/>
                  </a:lnTo>
                  <a:lnTo>
                    <a:pt x="26" y="255"/>
                  </a:lnTo>
                  <a:lnTo>
                    <a:pt x="24" y="255"/>
                  </a:lnTo>
                  <a:lnTo>
                    <a:pt x="23" y="251"/>
                  </a:lnTo>
                  <a:lnTo>
                    <a:pt x="21" y="248"/>
                  </a:lnTo>
                  <a:lnTo>
                    <a:pt x="21" y="248"/>
                  </a:lnTo>
                  <a:lnTo>
                    <a:pt x="24" y="244"/>
                  </a:lnTo>
                  <a:lnTo>
                    <a:pt x="28" y="244"/>
                  </a:lnTo>
                  <a:lnTo>
                    <a:pt x="34" y="242"/>
                  </a:lnTo>
                  <a:lnTo>
                    <a:pt x="38" y="242"/>
                  </a:lnTo>
                  <a:lnTo>
                    <a:pt x="49" y="242"/>
                  </a:lnTo>
                  <a:lnTo>
                    <a:pt x="58" y="244"/>
                  </a:lnTo>
                  <a:lnTo>
                    <a:pt x="58" y="244"/>
                  </a:lnTo>
                  <a:lnTo>
                    <a:pt x="66" y="242"/>
                  </a:lnTo>
                  <a:lnTo>
                    <a:pt x="77" y="240"/>
                  </a:lnTo>
                  <a:lnTo>
                    <a:pt x="81" y="240"/>
                  </a:lnTo>
                  <a:lnTo>
                    <a:pt x="85" y="238"/>
                  </a:lnTo>
                  <a:lnTo>
                    <a:pt x="89" y="236"/>
                  </a:lnTo>
                  <a:lnTo>
                    <a:pt x="89" y="234"/>
                  </a:lnTo>
                  <a:lnTo>
                    <a:pt x="89" y="234"/>
                  </a:lnTo>
                  <a:lnTo>
                    <a:pt x="85" y="231"/>
                  </a:lnTo>
                  <a:lnTo>
                    <a:pt x="79" y="231"/>
                  </a:lnTo>
                  <a:lnTo>
                    <a:pt x="72" y="229"/>
                  </a:lnTo>
                  <a:lnTo>
                    <a:pt x="64" y="231"/>
                  </a:lnTo>
                  <a:lnTo>
                    <a:pt x="51" y="231"/>
                  </a:lnTo>
                  <a:lnTo>
                    <a:pt x="43" y="231"/>
                  </a:lnTo>
                  <a:lnTo>
                    <a:pt x="38" y="229"/>
                  </a:lnTo>
                  <a:lnTo>
                    <a:pt x="38" y="229"/>
                  </a:lnTo>
                  <a:lnTo>
                    <a:pt x="26" y="223"/>
                  </a:lnTo>
                  <a:lnTo>
                    <a:pt x="23" y="221"/>
                  </a:lnTo>
                  <a:lnTo>
                    <a:pt x="17" y="217"/>
                  </a:lnTo>
                  <a:lnTo>
                    <a:pt x="17" y="217"/>
                  </a:lnTo>
                  <a:lnTo>
                    <a:pt x="7" y="210"/>
                  </a:lnTo>
                  <a:lnTo>
                    <a:pt x="4" y="206"/>
                  </a:lnTo>
                  <a:lnTo>
                    <a:pt x="0" y="200"/>
                  </a:lnTo>
                  <a:lnTo>
                    <a:pt x="0" y="200"/>
                  </a:lnTo>
                  <a:lnTo>
                    <a:pt x="4" y="198"/>
                  </a:lnTo>
                  <a:lnTo>
                    <a:pt x="7" y="197"/>
                  </a:lnTo>
                  <a:lnTo>
                    <a:pt x="15" y="193"/>
                  </a:lnTo>
                  <a:lnTo>
                    <a:pt x="23" y="193"/>
                  </a:lnTo>
                  <a:lnTo>
                    <a:pt x="30" y="189"/>
                  </a:lnTo>
                  <a:lnTo>
                    <a:pt x="30" y="189"/>
                  </a:lnTo>
                  <a:lnTo>
                    <a:pt x="38" y="189"/>
                  </a:lnTo>
                  <a:lnTo>
                    <a:pt x="45" y="187"/>
                  </a:lnTo>
                  <a:lnTo>
                    <a:pt x="53" y="185"/>
                  </a:lnTo>
                  <a:lnTo>
                    <a:pt x="62" y="185"/>
                  </a:lnTo>
                  <a:lnTo>
                    <a:pt x="62" y="185"/>
                  </a:lnTo>
                  <a:lnTo>
                    <a:pt x="70" y="181"/>
                  </a:lnTo>
                  <a:lnTo>
                    <a:pt x="74" y="180"/>
                  </a:lnTo>
                  <a:lnTo>
                    <a:pt x="77" y="178"/>
                  </a:lnTo>
                  <a:lnTo>
                    <a:pt x="77" y="178"/>
                  </a:lnTo>
                  <a:lnTo>
                    <a:pt x="87" y="178"/>
                  </a:lnTo>
                  <a:lnTo>
                    <a:pt x="92" y="176"/>
                  </a:lnTo>
                  <a:lnTo>
                    <a:pt x="96" y="176"/>
                  </a:lnTo>
                  <a:lnTo>
                    <a:pt x="96" y="176"/>
                  </a:lnTo>
                  <a:lnTo>
                    <a:pt x="100" y="172"/>
                  </a:lnTo>
                  <a:lnTo>
                    <a:pt x="108" y="164"/>
                  </a:lnTo>
                  <a:lnTo>
                    <a:pt x="111" y="163"/>
                  </a:lnTo>
                  <a:lnTo>
                    <a:pt x="111" y="159"/>
                  </a:lnTo>
                  <a:lnTo>
                    <a:pt x="115" y="155"/>
                  </a:lnTo>
                  <a:lnTo>
                    <a:pt x="115" y="151"/>
                  </a:lnTo>
                  <a:lnTo>
                    <a:pt x="115" y="151"/>
                  </a:lnTo>
                  <a:lnTo>
                    <a:pt x="111" y="151"/>
                  </a:lnTo>
                  <a:lnTo>
                    <a:pt x="106" y="147"/>
                  </a:lnTo>
                  <a:lnTo>
                    <a:pt x="92" y="144"/>
                  </a:lnTo>
                  <a:lnTo>
                    <a:pt x="87" y="142"/>
                  </a:lnTo>
                  <a:lnTo>
                    <a:pt x="81" y="140"/>
                  </a:lnTo>
                  <a:lnTo>
                    <a:pt x="77" y="136"/>
                  </a:lnTo>
                  <a:lnTo>
                    <a:pt x="77" y="134"/>
                  </a:lnTo>
                  <a:lnTo>
                    <a:pt x="77" y="130"/>
                  </a:lnTo>
                  <a:lnTo>
                    <a:pt x="77" y="130"/>
                  </a:lnTo>
                  <a:lnTo>
                    <a:pt x="77" y="129"/>
                  </a:lnTo>
                  <a:lnTo>
                    <a:pt x="81" y="127"/>
                  </a:lnTo>
                  <a:lnTo>
                    <a:pt x="85" y="123"/>
                  </a:lnTo>
                  <a:lnTo>
                    <a:pt x="89" y="121"/>
                  </a:lnTo>
                  <a:lnTo>
                    <a:pt x="100" y="117"/>
                  </a:lnTo>
                  <a:lnTo>
                    <a:pt x="108" y="115"/>
                  </a:lnTo>
                  <a:lnTo>
                    <a:pt x="108" y="115"/>
                  </a:lnTo>
                  <a:lnTo>
                    <a:pt x="111" y="113"/>
                  </a:lnTo>
                  <a:lnTo>
                    <a:pt x="115" y="111"/>
                  </a:lnTo>
                  <a:lnTo>
                    <a:pt x="125" y="106"/>
                  </a:lnTo>
                  <a:lnTo>
                    <a:pt x="128" y="104"/>
                  </a:lnTo>
                  <a:lnTo>
                    <a:pt x="132" y="102"/>
                  </a:lnTo>
                  <a:lnTo>
                    <a:pt x="138" y="100"/>
                  </a:lnTo>
                  <a:lnTo>
                    <a:pt x="142" y="100"/>
                  </a:lnTo>
                  <a:lnTo>
                    <a:pt x="142" y="100"/>
                  </a:lnTo>
                  <a:lnTo>
                    <a:pt x="147" y="104"/>
                  </a:lnTo>
                  <a:lnTo>
                    <a:pt x="153" y="108"/>
                  </a:lnTo>
                  <a:lnTo>
                    <a:pt x="157" y="110"/>
                  </a:lnTo>
                  <a:lnTo>
                    <a:pt x="159" y="110"/>
                  </a:lnTo>
                  <a:lnTo>
                    <a:pt x="162" y="110"/>
                  </a:lnTo>
                  <a:lnTo>
                    <a:pt x="164" y="110"/>
                  </a:lnTo>
                  <a:lnTo>
                    <a:pt x="164" y="110"/>
                  </a:lnTo>
                  <a:lnTo>
                    <a:pt x="166" y="106"/>
                  </a:lnTo>
                  <a:lnTo>
                    <a:pt x="168" y="104"/>
                  </a:lnTo>
                  <a:lnTo>
                    <a:pt x="168" y="100"/>
                  </a:lnTo>
                  <a:lnTo>
                    <a:pt x="168" y="94"/>
                  </a:lnTo>
                  <a:lnTo>
                    <a:pt x="168" y="93"/>
                  </a:lnTo>
                  <a:lnTo>
                    <a:pt x="168" y="91"/>
                  </a:lnTo>
                  <a:lnTo>
                    <a:pt x="168" y="91"/>
                  </a:lnTo>
                  <a:lnTo>
                    <a:pt x="164" y="87"/>
                  </a:lnTo>
                  <a:lnTo>
                    <a:pt x="162" y="81"/>
                  </a:lnTo>
                  <a:lnTo>
                    <a:pt x="162" y="79"/>
                  </a:lnTo>
                  <a:lnTo>
                    <a:pt x="162" y="77"/>
                  </a:lnTo>
                  <a:lnTo>
                    <a:pt x="162" y="76"/>
                  </a:lnTo>
                  <a:lnTo>
                    <a:pt x="164" y="74"/>
                  </a:lnTo>
                  <a:lnTo>
                    <a:pt x="164" y="74"/>
                  </a:lnTo>
                  <a:lnTo>
                    <a:pt x="164" y="72"/>
                  </a:lnTo>
                  <a:lnTo>
                    <a:pt x="168" y="72"/>
                  </a:lnTo>
                  <a:lnTo>
                    <a:pt x="174" y="72"/>
                  </a:lnTo>
                  <a:lnTo>
                    <a:pt x="185" y="72"/>
                  </a:lnTo>
                  <a:lnTo>
                    <a:pt x="185" y="72"/>
                  </a:lnTo>
                  <a:lnTo>
                    <a:pt x="195" y="74"/>
                  </a:lnTo>
                  <a:lnTo>
                    <a:pt x="204" y="72"/>
                  </a:lnTo>
                  <a:lnTo>
                    <a:pt x="212" y="70"/>
                  </a:lnTo>
                  <a:lnTo>
                    <a:pt x="221" y="66"/>
                  </a:lnTo>
                  <a:lnTo>
                    <a:pt x="221" y="66"/>
                  </a:lnTo>
                  <a:lnTo>
                    <a:pt x="229" y="62"/>
                  </a:lnTo>
                  <a:lnTo>
                    <a:pt x="238" y="60"/>
                  </a:lnTo>
                  <a:lnTo>
                    <a:pt x="246" y="59"/>
                  </a:lnTo>
                  <a:lnTo>
                    <a:pt x="255" y="57"/>
                  </a:lnTo>
                  <a:lnTo>
                    <a:pt x="255" y="57"/>
                  </a:lnTo>
                  <a:lnTo>
                    <a:pt x="261" y="57"/>
                  </a:lnTo>
                  <a:lnTo>
                    <a:pt x="265" y="59"/>
                  </a:lnTo>
                  <a:lnTo>
                    <a:pt x="270" y="60"/>
                  </a:lnTo>
                  <a:lnTo>
                    <a:pt x="272" y="64"/>
                  </a:lnTo>
                  <a:lnTo>
                    <a:pt x="272" y="64"/>
                  </a:lnTo>
                  <a:lnTo>
                    <a:pt x="274" y="66"/>
                  </a:lnTo>
                  <a:lnTo>
                    <a:pt x="274" y="70"/>
                  </a:lnTo>
                  <a:lnTo>
                    <a:pt x="274" y="76"/>
                  </a:lnTo>
                  <a:lnTo>
                    <a:pt x="274" y="79"/>
                  </a:lnTo>
                  <a:lnTo>
                    <a:pt x="274" y="83"/>
                  </a:lnTo>
                  <a:lnTo>
                    <a:pt x="276" y="85"/>
                  </a:lnTo>
                  <a:lnTo>
                    <a:pt x="276" y="85"/>
                  </a:lnTo>
                  <a:lnTo>
                    <a:pt x="280" y="83"/>
                  </a:lnTo>
                  <a:lnTo>
                    <a:pt x="280" y="81"/>
                  </a:lnTo>
                  <a:lnTo>
                    <a:pt x="282" y="76"/>
                  </a:lnTo>
                  <a:lnTo>
                    <a:pt x="284" y="68"/>
                  </a:lnTo>
                  <a:lnTo>
                    <a:pt x="284" y="62"/>
                  </a:lnTo>
                  <a:lnTo>
                    <a:pt x="284" y="62"/>
                  </a:lnTo>
                  <a:lnTo>
                    <a:pt x="287" y="62"/>
                  </a:lnTo>
                  <a:lnTo>
                    <a:pt x="291" y="62"/>
                  </a:lnTo>
                  <a:lnTo>
                    <a:pt x="295" y="64"/>
                  </a:lnTo>
                  <a:lnTo>
                    <a:pt x="297" y="66"/>
                  </a:lnTo>
                  <a:lnTo>
                    <a:pt x="302" y="72"/>
                  </a:lnTo>
                  <a:lnTo>
                    <a:pt x="306" y="74"/>
                  </a:lnTo>
                  <a:lnTo>
                    <a:pt x="310" y="76"/>
                  </a:lnTo>
                  <a:lnTo>
                    <a:pt x="310" y="76"/>
                  </a:lnTo>
                  <a:lnTo>
                    <a:pt x="312" y="77"/>
                  </a:lnTo>
                  <a:lnTo>
                    <a:pt x="316" y="77"/>
                  </a:lnTo>
                  <a:lnTo>
                    <a:pt x="321" y="76"/>
                  </a:lnTo>
                  <a:lnTo>
                    <a:pt x="329" y="76"/>
                  </a:lnTo>
                  <a:lnTo>
                    <a:pt x="333" y="76"/>
                  </a:lnTo>
                  <a:lnTo>
                    <a:pt x="336" y="77"/>
                  </a:lnTo>
                  <a:lnTo>
                    <a:pt x="336" y="77"/>
                  </a:lnTo>
                  <a:lnTo>
                    <a:pt x="331" y="72"/>
                  </a:lnTo>
                  <a:lnTo>
                    <a:pt x="325" y="66"/>
                  </a:lnTo>
                  <a:lnTo>
                    <a:pt x="319" y="60"/>
                  </a:lnTo>
                  <a:lnTo>
                    <a:pt x="312" y="55"/>
                  </a:lnTo>
                  <a:lnTo>
                    <a:pt x="312" y="55"/>
                  </a:lnTo>
                  <a:lnTo>
                    <a:pt x="319" y="53"/>
                  </a:lnTo>
                  <a:lnTo>
                    <a:pt x="323" y="51"/>
                  </a:lnTo>
                  <a:lnTo>
                    <a:pt x="329" y="49"/>
                  </a:lnTo>
                  <a:lnTo>
                    <a:pt x="331" y="47"/>
                  </a:lnTo>
                  <a:lnTo>
                    <a:pt x="335" y="49"/>
                  </a:lnTo>
                  <a:lnTo>
                    <a:pt x="335" y="49"/>
                  </a:lnTo>
                  <a:lnTo>
                    <a:pt x="340" y="51"/>
                  </a:lnTo>
                  <a:lnTo>
                    <a:pt x="346" y="55"/>
                  </a:lnTo>
                  <a:lnTo>
                    <a:pt x="359" y="62"/>
                  </a:lnTo>
                  <a:lnTo>
                    <a:pt x="359" y="62"/>
                  </a:lnTo>
                  <a:lnTo>
                    <a:pt x="369" y="66"/>
                  </a:lnTo>
                  <a:lnTo>
                    <a:pt x="380" y="74"/>
                  </a:lnTo>
                  <a:lnTo>
                    <a:pt x="388" y="76"/>
                  </a:lnTo>
                  <a:lnTo>
                    <a:pt x="393" y="79"/>
                  </a:lnTo>
                  <a:lnTo>
                    <a:pt x="397" y="79"/>
                  </a:lnTo>
                  <a:lnTo>
                    <a:pt x="399" y="79"/>
                  </a:lnTo>
                  <a:lnTo>
                    <a:pt x="403" y="77"/>
                  </a:lnTo>
                  <a:lnTo>
                    <a:pt x="403" y="77"/>
                  </a:lnTo>
                  <a:lnTo>
                    <a:pt x="401" y="76"/>
                  </a:lnTo>
                  <a:lnTo>
                    <a:pt x="399" y="72"/>
                  </a:lnTo>
                  <a:lnTo>
                    <a:pt x="397" y="68"/>
                  </a:lnTo>
                  <a:lnTo>
                    <a:pt x="391" y="64"/>
                  </a:lnTo>
                  <a:lnTo>
                    <a:pt x="386" y="60"/>
                  </a:lnTo>
                  <a:lnTo>
                    <a:pt x="372" y="55"/>
                  </a:lnTo>
                  <a:lnTo>
                    <a:pt x="369" y="51"/>
                  </a:lnTo>
                  <a:lnTo>
                    <a:pt x="365" y="47"/>
                  </a:lnTo>
                  <a:lnTo>
                    <a:pt x="365" y="47"/>
                  </a:lnTo>
                  <a:lnTo>
                    <a:pt x="365" y="45"/>
                  </a:lnTo>
                  <a:lnTo>
                    <a:pt x="371" y="45"/>
                  </a:lnTo>
                  <a:lnTo>
                    <a:pt x="380" y="47"/>
                  </a:lnTo>
                  <a:lnTo>
                    <a:pt x="401" y="51"/>
                  </a:lnTo>
                  <a:lnTo>
                    <a:pt x="401" y="51"/>
                  </a:lnTo>
                  <a:lnTo>
                    <a:pt x="399" y="45"/>
                  </a:lnTo>
                  <a:lnTo>
                    <a:pt x="399" y="43"/>
                  </a:lnTo>
                  <a:lnTo>
                    <a:pt x="397" y="42"/>
                  </a:lnTo>
                  <a:lnTo>
                    <a:pt x="397" y="42"/>
                  </a:lnTo>
                  <a:lnTo>
                    <a:pt x="401" y="40"/>
                  </a:lnTo>
                  <a:lnTo>
                    <a:pt x="403" y="40"/>
                  </a:lnTo>
                  <a:lnTo>
                    <a:pt x="406" y="38"/>
                  </a:lnTo>
                  <a:lnTo>
                    <a:pt x="408" y="36"/>
                  </a:lnTo>
                  <a:lnTo>
                    <a:pt x="408" y="36"/>
                  </a:lnTo>
                  <a:lnTo>
                    <a:pt x="399" y="34"/>
                  </a:lnTo>
                  <a:lnTo>
                    <a:pt x="388" y="34"/>
                  </a:lnTo>
                  <a:lnTo>
                    <a:pt x="388" y="34"/>
                  </a:lnTo>
                  <a:lnTo>
                    <a:pt x="391" y="30"/>
                  </a:lnTo>
                  <a:lnTo>
                    <a:pt x="391" y="28"/>
                  </a:lnTo>
                  <a:lnTo>
                    <a:pt x="393" y="24"/>
                  </a:lnTo>
                  <a:lnTo>
                    <a:pt x="393" y="24"/>
                  </a:lnTo>
                  <a:lnTo>
                    <a:pt x="406" y="23"/>
                  </a:lnTo>
                  <a:lnTo>
                    <a:pt x="420" y="19"/>
                  </a:lnTo>
                  <a:lnTo>
                    <a:pt x="433" y="19"/>
                  </a:lnTo>
                  <a:lnTo>
                    <a:pt x="439" y="19"/>
                  </a:lnTo>
                  <a:lnTo>
                    <a:pt x="446" y="21"/>
                  </a:lnTo>
                  <a:lnTo>
                    <a:pt x="446" y="21"/>
                  </a:lnTo>
                  <a:lnTo>
                    <a:pt x="452" y="23"/>
                  </a:lnTo>
                  <a:lnTo>
                    <a:pt x="459" y="24"/>
                  </a:lnTo>
                  <a:lnTo>
                    <a:pt x="465" y="26"/>
                  </a:lnTo>
                  <a:lnTo>
                    <a:pt x="469" y="26"/>
                  </a:lnTo>
                  <a:lnTo>
                    <a:pt x="471" y="24"/>
                  </a:lnTo>
                  <a:lnTo>
                    <a:pt x="471" y="24"/>
                  </a:lnTo>
                  <a:lnTo>
                    <a:pt x="473" y="23"/>
                  </a:lnTo>
                  <a:lnTo>
                    <a:pt x="476" y="21"/>
                  </a:lnTo>
                  <a:lnTo>
                    <a:pt x="476" y="19"/>
                  </a:lnTo>
                  <a:lnTo>
                    <a:pt x="480" y="17"/>
                  </a:lnTo>
                  <a:lnTo>
                    <a:pt x="480" y="17"/>
                  </a:lnTo>
                  <a:lnTo>
                    <a:pt x="482" y="17"/>
                  </a:lnTo>
                  <a:lnTo>
                    <a:pt x="486" y="17"/>
                  </a:lnTo>
                  <a:lnTo>
                    <a:pt x="488" y="19"/>
                  </a:lnTo>
                  <a:lnTo>
                    <a:pt x="492" y="19"/>
                  </a:lnTo>
                  <a:lnTo>
                    <a:pt x="492" y="19"/>
                  </a:lnTo>
                  <a:lnTo>
                    <a:pt x="492" y="11"/>
                  </a:lnTo>
                  <a:lnTo>
                    <a:pt x="492" y="11"/>
                  </a:lnTo>
                  <a:lnTo>
                    <a:pt x="497" y="11"/>
                  </a:lnTo>
                  <a:lnTo>
                    <a:pt x="503" y="9"/>
                  </a:lnTo>
                  <a:lnTo>
                    <a:pt x="507" y="7"/>
                  </a:lnTo>
                  <a:lnTo>
                    <a:pt x="512" y="7"/>
                  </a:lnTo>
                  <a:lnTo>
                    <a:pt x="512" y="7"/>
                  </a:lnTo>
                  <a:lnTo>
                    <a:pt x="514" y="11"/>
                  </a:lnTo>
                  <a:lnTo>
                    <a:pt x="518" y="13"/>
                  </a:lnTo>
                  <a:lnTo>
                    <a:pt x="518" y="13"/>
                  </a:lnTo>
                  <a:lnTo>
                    <a:pt x="520" y="9"/>
                  </a:lnTo>
                  <a:lnTo>
                    <a:pt x="522" y="6"/>
                  </a:lnTo>
                  <a:lnTo>
                    <a:pt x="522" y="6"/>
                  </a:lnTo>
                  <a:lnTo>
                    <a:pt x="526" y="6"/>
                  </a:lnTo>
                  <a:lnTo>
                    <a:pt x="529" y="6"/>
                  </a:lnTo>
                  <a:lnTo>
                    <a:pt x="541" y="4"/>
                  </a:lnTo>
                  <a:lnTo>
                    <a:pt x="544" y="4"/>
                  </a:lnTo>
                  <a:lnTo>
                    <a:pt x="550" y="4"/>
                  </a:lnTo>
                  <a:lnTo>
                    <a:pt x="554" y="6"/>
                  </a:lnTo>
                  <a:lnTo>
                    <a:pt x="558" y="9"/>
                  </a:lnTo>
                  <a:lnTo>
                    <a:pt x="558" y="9"/>
                  </a:lnTo>
                  <a:lnTo>
                    <a:pt x="560" y="7"/>
                  </a:lnTo>
                  <a:lnTo>
                    <a:pt x="560" y="4"/>
                  </a:lnTo>
                  <a:lnTo>
                    <a:pt x="560" y="4"/>
                  </a:lnTo>
                  <a:lnTo>
                    <a:pt x="567" y="2"/>
                  </a:lnTo>
                  <a:lnTo>
                    <a:pt x="575" y="0"/>
                  </a:lnTo>
                  <a:lnTo>
                    <a:pt x="582" y="0"/>
                  </a:lnTo>
                  <a:lnTo>
                    <a:pt x="590" y="0"/>
                  </a:lnTo>
                  <a:lnTo>
                    <a:pt x="605" y="0"/>
                  </a:lnTo>
                  <a:lnTo>
                    <a:pt x="618" y="4"/>
                  </a:lnTo>
                  <a:lnTo>
                    <a:pt x="618" y="4"/>
                  </a:lnTo>
                  <a:lnTo>
                    <a:pt x="633" y="6"/>
                  </a:lnTo>
                  <a:lnTo>
                    <a:pt x="645" y="7"/>
                  </a:lnTo>
                  <a:lnTo>
                    <a:pt x="656" y="11"/>
                  </a:lnTo>
                  <a:lnTo>
                    <a:pt x="662" y="15"/>
                  </a:lnTo>
                  <a:lnTo>
                    <a:pt x="667" y="17"/>
                  </a:lnTo>
                  <a:lnTo>
                    <a:pt x="667" y="17"/>
                  </a:lnTo>
                  <a:lnTo>
                    <a:pt x="666" y="21"/>
                  </a:lnTo>
                  <a:lnTo>
                    <a:pt x="666" y="21"/>
                  </a:lnTo>
                  <a:lnTo>
                    <a:pt x="660" y="24"/>
                  </a:lnTo>
                  <a:lnTo>
                    <a:pt x="660" y="24"/>
                  </a:lnTo>
                  <a:lnTo>
                    <a:pt x="667" y="23"/>
                  </a:lnTo>
                  <a:lnTo>
                    <a:pt x="679" y="23"/>
                  </a:lnTo>
                  <a:lnTo>
                    <a:pt x="683" y="23"/>
                  </a:lnTo>
                  <a:lnTo>
                    <a:pt x="686" y="24"/>
                  </a:lnTo>
                  <a:lnTo>
                    <a:pt x="686" y="26"/>
                  </a:lnTo>
                  <a:lnTo>
                    <a:pt x="688" y="26"/>
                  </a:lnTo>
                  <a:lnTo>
                    <a:pt x="686" y="32"/>
                  </a:lnTo>
                  <a:lnTo>
                    <a:pt x="686" y="32"/>
                  </a:lnTo>
                  <a:lnTo>
                    <a:pt x="683" y="34"/>
                  </a:lnTo>
                  <a:lnTo>
                    <a:pt x="681" y="36"/>
                  </a:lnTo>
                  <a:lnTo>
                    <a:pt x="681" y="36"/>
                  </a:lnTo>
                  <a:lnTo>
                    <a:pt x="694" y="34"/>
                  </a:lnTo>
                  <a:lnTo>
                    <a:pt x="696" y="34"/>
                  </a:lnTo>
                  <a:lnTo>
                    <a:pt x="700" y="34"/>
                  </a:lnTo>
                  <a:lnTo>
                    <a:pt x="701" y="34"/>
                  </a:lnTo>
                  <a:lnTo>
                    <a:pt x="703" y="36"/>
                  </a:lnTo>
                  <a:lnTo>
                    <a:pt x="703" y="36"/>
                  </a:lnTo>
                  <a:lnTo>
                    <a:pt x="701" y="40"/>
                  </a:lnTo>
                  <a:lnTo>
                    <a:pt x="701" y="40"/>
                  </a:lnTo>
                  <a:lnTo>
                    <a:pt x="711" y="40"/>
                  </a:lnTo>
                  <a:lnTo>
                    <a:pt x="722" y="40"/>
                  </a:lnTo>
                  <a:lnTo>
                    <a:pt x="726" y="40"/>
                  </a:lnTo>
                  <a:lnTo>
                    <a:pt x="730" y="42"/>
                  </a:lnTo>
                  <a:lnTo>
                    <a:pt x="734" y="43"/>
                  </a:lnTo>
                  <a:lnTo>
                    <a:pt x="737" y="49"/>
                  </a:lnTo>
                  <a:lnTo>
                    <a:pt x="737" y="49"/>
                  </a:lnTo>
                  <a:lnTo>
                    <a:pt x="718" y="55"/>
                  </a:lnTo>
                  <a:lnTo>
                    <a:pt x="698" y="60"/>
                  </a:lnTo>
                  <a:lnTo>
                    <a:pt x="688" y="62"/>
                  </a:lnTo>
                  <a:lnTo>
                    <a:pt x="679" y="62"/>
                  </a:lnTo>
                  <a:lnTo>
                    <a:pt x="669" y="62"/>
                  </a:lnTo>
                  <a:lnTo>
                    <a:pt x="660" y="62"/>
                  </a:lnTo>
                  <a:lnTo>
                    <a:pt x="660" y="62"/>
                  </a:lnTo>
                  <a:lnTo>
                    <a:pt x="647" y="60"/>
                  </a:lnTo>
                  <a:lnTo>
                    <a:pt x="633" y="60"/>
                  </a:lnTo>
                  <a:lnTo>
                    <a:pt x="620" y="62"/>
                  </a:lnTo>
                  <a:lnTo>
                    <a:pt x="609" y="64"/>
                  </a:lnTo>
                  <a:lnTo>
                    <a:pt x="609" y="64"/>
                  </a:lnTo>
                  <a:lnTo>
                    <a:pt x="599" y="68"/>
                  </a:lnTo>
                  <a:lnTo>
                    <a:pt x="588" y="72"/>
                  </a:lnTo>
                  <a:lnTo>
                    <a:pt x="579" y="77"/>
                  </a:lnTo>
                  <a:lnTo>
                    <a:pt x="575" y="79"/>
                  </a:lnTo>
                  <a:lnTo>
                    <a:pt x="573" y="83"/>
                  </a:lnTo>
                  <a:lnTo>
                    <a:pt x="573" y="83"/>
                  </a:lnTo>
                  <a:lnTo>
                    <a:pt x="575" y="85"/>
                  </a:lnTo>
                  <a:lnTo>
                    <a:pt x="577" y="85"/>
                  </a:lnTo>
                  <a:lnTo>
                    <a:pt x="584" y="85"/>
                  </a:lnTo>
                  <a:lnTo>
                    <a:pt x="592" y="83"/>
                  </a:lnTo>
                  <a:lnTo>
                    <a:pt x="597" y="81"/>
                  </a:lnTo>
                  <a:lnTo>
                    <a:pt x="611" y="76"/>
                  </a:lnTo>
                  <a:lnTo>
                    <a:pt x="618" y="74"/>
                  </a:lnTo>
                  <a:lnTo>
                    <a:pt x="622" y="72"/>
                  </a:lnTo>
                  <a:lnTo>
                    <a:pt x="622" y="72"/>
                  </a:lnTo>
                  <a:lnTo>
                    <a:pt x="630" y="72"/>
                  </a:lnTo>
                  <a:lnTo>
                    <a:pt x="637" y="70"/>
                  </a:lnTo>
                  <a:lnTo>
                    <a:pt x="650" y="70"/>
                  </a:lnTo>
                  <a:lnTo>
                    <a:pt x="664" y="72"/>
                  </a:lnTo>
                  <a:lnTo>
                    <a:pt x="677" y="72"/>
                  </a:lnTo>
                  <a:lnTo>
                    <a:pt x="677" y="72"/>
                  </a:lnTo>
                  <a:lnTo>
                    <a:pt x="679" y="76"/>
                  </a:lnTo>
                  <a:lnTo>
                    <a:pt x="679" y="76"/>
                  </a:lnTo>
                  <a:lnTo>
                    <a:pt x="675" y="79"/>
                  </a:lnTo>
                  <a:lnTo>
                    <a:pt x="671" y="81"/>
                  </a:lnTo>
                  <a:lnTo>
                    <a:pt x="666" y="83"/>
                  </a:lnTo>
                  <a:lnTo>
                    <a:pt x="658" y="85"/>
                  </a:lnTo>
                  <a:lnTo>
                    <a:pt x="656" y="89"/>
                  </a:lnTo>
                  <a:lnTo>
                    <a:pt x="650" y="91"/>
                  </a:lnTo>
                  <a:lnTo>
                    <a:pt x="650" y="91"/>
                  </a:lnTo>
                  <a:lnTo>
                    <a:pt x="652" y="94"/>
                  </a:lnTo>
                  <a:lnTo>
                    <a:pt x="652" y="94"/>
                  </a:lnTo>
                  <a:lnTo>
                    <a:pt x="656" y="94"/>
                  </a:lnTo>
                  <a:lnTo>
                    <a:pt x="660" y="94"/>
                  </a:lnTo>
                  <a:lnTo>
                    <a:pt x="667" y="93"/>
                  </a:lnTo>
                  <a:lnTo>
                    <a:pt x="679" y="87"/>
                  </a:lnTo>
                  <a:lnTo>
                    <a:pt x="679" y="87"/>
                  </a:lnTo>
                  <a:lnTo>
                    <a:pt x="686" y="85"/>
                  </a:lnTo>
                  <a:lnTo>
                    <a:pt x="692" y="81"/>
                  </a:lnTo>
                  <a:lnTo>
                    <a:pt x="696" y="77"/>
                  </a:lnTo>
                  <a:lnTo>
                    <a:pt x="700" y="72"/>
                  </a:lnTo>
                  <a:lnTo>
                    <a:pt x="700" y="72"/>
                  </a:lnTo>
                  <a:lnTo>
                    <a:pt x="701" y="72"/>
                  </a:lnTo>
                  <a:lnTo>
                    <a:pt x="703" y="72"/>
                  </a:lnTo>
                  <a:lnTo>
                    <a:pt x="703" y="72"/>
                  </a:lnTo>
                  <a:lnTo>
                    <a:pt x="705" y="68"/>
                  </a:lnTo>
                  <a:lnTo>
                    <a:pt x="709" y="66"/>
                  </a:lnTo>
                  <a:lnTo>
                    <a:pt x="711" y="66"/>
                  </a:lnTo>
                  <a:lnTo>
                    <a:pt x="715" y="66"/>
                  </a:lnTo>
                  <a:lnTo>
                    <a:pt x="720" y="66"/>
                  </a:lnTo>
                  <a:lnTo>
                    <a:pt x="722" y="68"/>
                  </a:lnTo>
                  <a:lnTo>
                    <a:pt x="726" y="72"/>
                  </a:lnTo>
                  <a:lnTo>
                    <a:pt x="726" y="74"/>
                  </a:lnTo>
                  <a:lnTo>
                    <a:pt x="726" y="74"/>
                  </a:lnTo>
                  <a:lnTo>
                    <a:pt x="724" y="77"/>
                  </a:lnTo>
                  <a:lnTo>
                    <a:pt x="724" y="81"/>
                  </a:lnTo>
                  <a:lnTo>
                    <a:pt x="720" y="89"/>
                  </a:lnTo>
                  <a:lnTo>
                    <a:pt x="720" y="89"/>
                  </a:lnTo>
                  <a:lnTo>
                    <a:pt x="718" y="93"/>
                  </a:lnTo>
                  <a:lnTo>
                    <a:pt x="715" y="94"/>
                  </a:lnTo>
                  <a:lnTo>
                    <a:pt x="711" y="98"/>
                  </a:lnTo>
                  <a:lnTo>
                    <a:pt x="709" y="100"/>
                  </a:lnTo>
                  <a:lnTo>
                    <a:pt x="709" y="100"/>
                  </a:lnTo>
                  <a:lnTo>
                    <a:pt x="701" y="113"/>
                  </a:lnTo>
                  <a:lnTo>
                    <a:pt x="700" y="119"/>
                  </a:lnTo>
                  <a:lnTo>
                    <a:pt x="698" y="125"/>
                  </a:lnTo>
                  <a:lnTo>
                    <a:pt x="698" y="125"/>
                  </a:lnTo>
                  <a:lnTo>
                    <a:pt x="707" y="119"/>
                  </a:lnTo>
                  <a:lnTo>
                    <a:pt x="713" y="113"/>
                  </a:lnTo>
                  <a:lnTo>
                    <a:pt x="726" y="98"/>
                  </a:lnTo>
                  <a:lnTo>
                    <a:pt x="726" y="98"/>
                  </a:lnTo>
                  <a:lnTo>
                    <a:pt x="734" y="94"/>
                  </a:lnTo>
                  <a:lnTo>
                    <a:pt x="743" y="89"/>
                  </a:lnTo>
                  <a:lnTo>
                    <a:pt x="749" y="85"/>
                  </a:lnTo>
                  <a:lnTo>
                    <a:pt x="753" y="85"/>
                  </a:lnTo>
                  <a:lnTo>
                    <a:pt x="753" y="85"/>
                  </a:lnTo>
                  <a:lnTo>
                    <a:pt x="754" y="87"/>
                  </a:lnTo>
                  <a:lnTo>
                    <a:pt x="754" y="89"/>
                  </a:lnTo>
                  <a:lnTo>
                    <a:pt x="754" y="91"/>
                  </a:lnTo>
                  <a:lnTo>
                    <a:pt x="754" y="91"/>
                  </a:lnTo>
                  <a:lnTo>
                    <a:pt x="768" y="89"/>
                  </a:lnTo>
                  <a:lnTo>
                    <a:pt x="773" y="89"/>
                  </a:lnTo>
                  <a:lnTo>
                    <a:pt x="779" y="91"/>
                  </a:lnTo>
                  <a:lnTo>
                    <a:pt x="779" y="91"/>
                  </a:lnTo>
                  <a:lnTo>
                    <a:pt x="785" y="83"/>
                  </a:lnTo>
                  <a:lnTo>
                    <a:pt x="790" y="77"/>
                  </a:lnTo>
                  <a:lnTo>
                    <a:pt x="798" y="72"/>
                  </a:lnTo>
                  <a:lnTo>
                    <a:pt x="802" y="70"/>
                  </a:lnTo>
                  <a:lnTo>
                    <a:pt x="802" y="70"/>
                  </a:lnTo>
                  <a:lnTo>
                    <a:pt x="805" y="68"/>
                  </a:lnTo>
                  <a:lnTo>
                    <a:pt x="809" y="68"/>
                  </a:lnTo>
                  <a:lnTo>
                    <a:pt x="821" y="72"/>
                  </a:lnTo>
                  <a:lnTo>
                    <a:pt x="838" y="77"/>
                  </a:lnTo>
                  <a:lnTo>
                    <a:pt x="838" y="77"/>
                  </a:lnTo>
                  <a:lnTo>
                    <a:pt x="847" y="79"/>
                  </a:lnTo>
                  <a:lnTo>
                    <a:pt x="853" y="81"/>
                  </a:lnTo>
                  <a:lnTo>
                    <a:pt x="858" y="83"/>
                  </a:lnTo>
                  <a:lnTo>
                    <a:pt x="862" y="87"/>
                  </a:lnTo>
                  <a:lnTo>
                    <a:pt x="864" y="89"/>
                  </a:lnTo>
                  <a:lnTo>
                    <a:pt x="864" y="93"/>
                  </a:lnTo>
                  <a:lnTo>
                    <a:pt x="864" y="93"/>
                  </a:lnTo>
                  <a:lnTo>
                    <a:pt x="862" y="94"/>
                  </a:lnTo>
                  <a:lnTo>
                    <a:pt x="858" y="96"/>
                  </a:lnTo>
                  <a:lnTo>
                    <a:pt x="858" y="96"/>
                  </a:lnTo>
                  <a:lnTo>
                    <a:pt x="849" y="102"/>
                  </a:lnTo>
                  <a:lnTo>
                    <a:pt x="845" y="104"/>
                  </a:lnTo>
                  <a:lnTo>
                    <a:pt x="840" y="108"/>
                  </a:lnTo>
                  <a:lnTo>
                    <a:pt x="840" y="108"/>
                  </a:lnTo>
                  <a:lnTo>
                    <a:pt x="836" y="110"/>
                  </a:lnTo>
                  <a:lnTo>
                    <a:pt x="830" y="113"/>
                  </a:lnTo>
                  <a:lnTo>
                    <a:pt x="823" y="115"/>
                  </a:lnTo>
                  <a:lnTo>
                    <a:pt x="823" y="115"/>
                  </a:lnTo>
                  <a:lnTo>
                    <a:pt x="813" y="115"/>
                  </a:lnTo>
                  <a:lnTo>
                    <a:pt x="802" y="117"/>
                  </a:lnTo>
                  <a:lnTo>
                    <a:pt x="790" y="117"/>
                  </a:lnTo>
                  <a:lnTo>
                    <a:pt x="787" y="117"/>
                  </a:lnTo>
                  <a:lnTo>
                    <a:pt x="781" y="119"/>
                  </a:lnTo>
                  <a:lnTo>
                    <a:pt x="781" y="119"/>
                  </a:lnTo>
                  <a:lnTo>
                    <a:pt x="785" y="121"/>
                  </a:lnTo>
                  <a:lnTo>
                    <a:pt x="788" y="121"/>
                  </a:lnTo>
                  <a:lnTo>
                    <a:pt x="800" y="127"/>
                  </a:lnTo>
                  <a:lnTo>
                    <a:pt x="802" y="127"/>
                  </a:lnTo>
                  <a:lnTo>
                    <a:pt x="804" y="130"/>
                  </a:lnTo>
                  <a:lnTo>
                    <a:pt x="804" y="130"/>
                  </a:lnTo>
                  <a:lnTo>
                    <a:pt x="804" y="134"/>
                  </a:lnTo>
                  <a:lnTo>
                    <a:pt x="800" y="136"/>
                  </a:lnTo>
                  <a:lnTo>
                    <a:pt x="800" y="136"/>
                  </a:lnTo>
                  <a:lnTo>
                    <a:pt x="794" y="138"/>
                  </a:lnTo>
                  <a:lnTo>
                    <a:pt x="790" y="140"/>
                  </a:lnTo>
                  <a:lnTo>
                    <a:pt x="783" y="140"/>
                  </a:lnTo>
                  <a:lnTo>
                    <a:pt x="775" y="138"/>
                  </a:lnTo>
                  <a:lnTo>
                    <a:pt x="773" y="138"/>
                  </a:lnTo>
                  <a:lnTo>
                    <a:pt x="768" y="140"/>
                  </a:lnTo>
                  <a:lnTo>
                    <a:pt x="768" y="140"/>
                  </a:lnTo>
                  <a:lnTo>
                    <a:pt x="770" y="142"/>
                  </a:lnTo>
                  <a:lnTo>
                    <a:pt x="770" y="144"/>
                  </a:lnTo>
                  <a:lnTo>
                    <a:pt x="773" y="146"/>
                  </a:lnTo>
                  <a:lnTo>
                    <a:pt x="781" y="147"/>
                  </a:lnTo>
                  <a:lnTo>
                    <a:pt x="783" y="147"/>
                  </a:lnTo>
                  <a:lnTo>
                    <a:pt x="787" y="151"/>
                  </a:lnTo>
                  <a:lnTo>
                    <a:pt x="787" y="151"/>
                  </a:lnTo>
                  <a:lnTo>
                    <a:pt x="787" y="153"/>
                  </a:lnTo>
                  <a:lnTo>
                    <a:pt x="783" y="157"/>
                  </a:lnTo>
                  <a:lnTo>
                    <a:pt x="783" y="157"/>
                  </a:lnTo>
                  <a:lnTo>
                    <a:pt x="781" y="159"/>
                  </a:lnTo>
                  <a:lnTo>
                    <a:pt x="777" y="161"/>
                  </a:lnTo>
                  <a:lnTo>
                    <a:pt x="773" y="161"/>
                  </a:lnTo>
                  <a:lnTo>
                    <a:pt x="771" y="161"/>
                  </a:lnTo>
                  <a:lnTo>
                    <a:pt x="771" y="161"/>
                  </a:lnTo>
                  <a:lnTo>
                    <a:pt x="768" y="164"/>
                  </a:lnTo>
                  <a:lnTo>
                    <a:pt x="768" y="166"/>
                  </a:lnTo>
                  <a:lnTo>
                    <a:pt x="766" y="170"/>
                  </a:lnTo>
                  <a:lnTo>
                    <a:pt x="764" y="172"/>
                  </a:lnTo>
                  <a:lnTo>
                    <a:pt x="764" y="172"/>
                  </a:lnTo>
                  <a:lnTo>
                    <a:pt x="762" y="176"/>
                  </a:lnTo>
                  <a:lnTo>
                    <a:pt x="760" y="178"/>
                  </a:lnTo>
                  <a:lnTo>
                    <a:pt x="753" y="181"/>
                  </a:lnTo>
                  <a:lnTo>
                    <a:pt x="747" y="187"/>
                  </a:lnTo>
                  <a:lnTo>
                    <a:pt x="745" y="189"/>
                  </a:lnTo>
                  <a:lnTo>
                    <a:pt x="743" y="193"/>
                  </a:lnTo>
                  <a:lnTo>
                    <a:pt x="743" y="193"/>
                  </a:lnTo>
                  <a:lnTo>
                    <a:pt x="737" y="206"/>
                  </a:lnTo>
                  <a:lnTo>
                    <a:pt x="736" y="219"/>
                  </a:lnTo>
                  <a:lnTo>
                    <a:pt x="736" y="219"/>
                  </a:lnTo>
                  <a:lnTo>
                    <a:pt x="734" y="221"/>
                  </a:lnTo>
                  <a:lnTo>
                    <a:pt x="732" y="223"/>
                  </a:lnTo>
                  <a:lnTo>
                    <a:pt x="732" y="227"/>
                  </a:lnTo>
                  <a:lnTo>
                    <a:pt x="732" y="227"/>
                  </a:lnTo>
                  <a:lnTo>
                    <a:pt x="734" y="227"/>
                  </a:lnTo>
                  <a:lnTo>
                    <a:pt x="734" y="227"/>
                  </a:lnTo>
                  <a:lnTo>
                    <a:pt x="736" y="227"/>
                  </a:lnTo>
                  <a:lnTo>
                    <a:pt x="736" y="227"/>
                  </a:lnTo>
                  <a:lnTo>
                    <a:pt x="737" y="227"/>
                  </a:lnTo>
                  <a:lnTo>
                    <a:pt x="739" y="223"/>
                  </a:lnTo>
                  <a:lnTo>
                    <a:pt x="741" y="221"/>
                  </a:lnTo>
                  <a:lnTo>
                    <a:pt x="741" y="221"/>
                  </a:lnTo>
                  <a:lnTo>
                    <a:pt x="745" y="219"/>
                  </a:lnTo>
                  <a:lnTo>
                    <a:pt x="751" y="219"/>
                  </a:lnTo>
                  <a:lnTo>
                    <a:pt x="756" y="221"/>
                  </a:lnTo>
                  <a:lnTo>
                    <a:pt x="762" y="223"/>
                  </a:lnTo>
                  <a:lnTo>
                    <a:pt x="762" y="223"/>
                  </a:lnTo>
                  <a:lnTo>
                    <a:pt x="766" y="225"/>
                  </a:lnTo>
                  <a:lnTo>
                    <a:pt x="768" y="227"/>
                  </a:lnTo>
                  <a:lnTo>
                    <a:pt x="768" y="231"/>
                  </a:lnTo>
                  <a:lnTo>
                    <a:pt x="768" y="231"/>
                  </a:lnTo>
                  <a:lnTo>
                    <a:pt x="764" y="233"/>
                  </a:lnTo>
                  <a:lnTo>
                    <a:pt x="760" y="233"/>
                  </a:lnTo>
                  <a:lnTo>
                    <a:pt x="756" y="233"/>
                  </a:lnTo>
                  <a:lnTo>
                    <a:pt x="753" y="233"/>
                  </a:lnTo>
                  <a:lnTo>
                    <a:pt x="753" y="233"/>
                  </a:lnTo>
                  <a:lnTo>
                    <a:pt x="753" y="234"/>
                  </a:lnTo>
                  <a:lnTo>
                    <a:pt x="753" y="234"/>
                  </a:lnTo>
                  <a:lnTo>
                    <a:pt x="758" y="236"/>
                  </a:lnTo>
                  <a:lnTo>
                    <a:pt x="764" y="238"/>
                  </a:lnTo>
                  <a:lnTo>
                    <a:pt x="773" y="240"/>
                  </a:lnTo>
                  <a:lnTo>
                    <a:pt x="773" y="240"/>
                  </a:lnTo>
                  <a:lnTo>
                    <a:pt x="777" y="242"/>
                  </a:lnTo>
                  <a:lnTo>
                    <a:pt x="777" y="244"/>
                  </a:lnTo>
                  <a:lnTo>
                    <a:pt x="779" y="246"/>
                  </a:lnTo>
                  <a:lnTo>
                    <a:pt x="779" y="248"/>
                  </a:lnTo>
                  <a:lnTo>
                    <a:pt x="779" y="255"/>
                  </a:lnTo>
                  <a:lnTo>
                    <a:pt x="781" y="257"/>
                  </a:lnTo>
                  <a:lnTo>
                    <a:pt x="783" y="261"/>
                  </a:lnTo>
                  <a:lnTo>
                    <a:pt x="783" y="261"/>
                  </a:lnTo>
                  <a:lnTo>
                    <a:pt x="777" y="263"/>
                  </a:lnTo>
                  <a:lnTo>
                    <a:pt x="771" y="263"/>
                  </a:lnTo>
                  <a:lnTo>
                    <a:pt x="766" y="261"/>
                  </a:lnTo>
                  <a:lnTo>
                    <a:pt x="760" y="261"/>
                  </a:lnTo>
                  <a:lnTo>
                    <a:pt x="754" y="257"/>
                  </a:lnTo>
                  <a:lnTo>
                    <a:pt x="749" y="257"/>
                  </a:lnTo>
                  <a:lnTo>
                    <a:pt x="743" y="257"/>
                  </a:lnTo>
                  <a:lnTo>
                    <a:pt x="737" y="261"/>
                  </a:lnTo>
                  <a:lnTo>
                    <a:pt x="737" y="261"/>
                  </a:lnTo>
                  <a:lnTo>
                    <a:pt x="736" y="265"/>
                  </a:lnTo>
                  <a:lnTo>
                    <a:pt x="736" y="268"/>
                  </a:lnTo>
                  <a:lnTo>
                    <a:pt x="736" y="268"/>
                  </a:lnTo>
                  <a:lnTo>
                    <a:pt x="741" y="272"/>
                  </a:lnTo>
                  <a:lnTo>
                    <a:pt x="751" y="276"/>
                  </a:lnTo>
                  <a:lnTo>
                    <a:pt x="758" y="282"/>
                  </a:lnTo>
                  <a:lnTo>
                    <a:pt x="762" y="284"/>
                  </a:lnTo>
                  <a:lnTo>
                    <a:pt x="764" y="285"/>
                  </a:lnTo>
                  <a:lnTo>
                    <a:pt x="764" y="285"/>
                  </a:lnTo>
                  <a:lnTo>
                    <a:pt x="768" y="291"/>
                  </a:lnTo>
                  <a:lnTo>
                    <a:pt x="768" y="295"/>
                  </a:lnTo>
                  <a:lnTo>
                    <a:pt x="768" y="297"/>
                  </a:lnTo>
                  <a:lnTo>
                    <a:pt x="764" y="301"/>
                  </a:lnTo>
                  <a:lnTo>
                    <a:pt x="762" y="303"/>
                  </a:lnTo>
                  <a:lnTo>
                    <a:pt x="758" y="306"/>
                  </a:lnTo>
                  <a:lnTo>
                    <a:pt x="753" y="310"/>
                  </a:lnTo>
                  <a:lnTo>
                    <a:pt x="753" y="310"/>
                  </a:lnTo>
                  <a:lnTo>
                    <a:pt x="753" y="314"/>
                  </a:lnTo>
                  <a:lnTo>
                    <a:pt x="753" y="314"/>
                  </a:lnTo>
                  <a:lnTo>
                    <a:pt x="749" y="314"/>
                  </a:lnTo>
                  <a:lnTo>
                    <a:pt x="749" y="314"/>
                  </a:lnTo>
                  <a:lnTo>
                    <a:pt x="747" y="314"/>
                  </a:lnTo>
                  <a:lnTo>
                    <a:pt x="747" y="314"/>
                  </a:lnTo>
                  <a:lnTo>
                    <a:pt x="749" y="318"/>
                  </a:lnTo>
                  <a:lnTo>
                    <a:pt x="751" y="320"/>
                  </a:lnTo>
                  <a:lnTo>
                    <a:pt x="754" y="321"/>
                  </a:lnTo>
                  <a:lnTo>
                    <a:pt x="758" y="323"/>
                  </a:lnTo>
                  <a:lnTo>
                    <a:pt x="758" y="323"/>
                  </a:lnTo>
                  <a:lnTo>
                    <a:pt x="756" y="327"/>
                  </a:lnTo>
                  <a:lnTo>
                    <a:pt x="756" y="331"/>
                  </a:lnTo>
                  <a:lnTo>
                    <a:pt x="756" y="331"/>
                  </a:lnTo>
                  <a:lnTo>
                    <a:pt x="758" y="333"/>
                  </a:lnTo>
                  <a:lnTo>
                    <a:pt x="762" y="333"/>
                  </a:lnTo>
                  <a:lnTo>
                    <a:pt x="762" y="333"/>
                  </a:lnTo>
                  <a:lnTo>
                    <a:pt x="764" y="338"/>
                  </a:lnTo>
                  <a:lnTo>
                    <a:pt x="762" y="340"/>
                  </a:lnTo>
                  <a:lnTo>
                    <a:pt x="762" y="340"/>
                  </a:lnTo>
                  <a:lnTo>
                    <a:pt x="758" y="340"/>
                  </a:lnTo>
                  <a:lnTo>
                    <a:pt x="756" y="342"/>
                  </a:lnTo>
                  <a:lnTo>
                    <a:pt x="749" y="344"/>
                  </a:lnTo>
                  <a:lnTo>
                    <a:pt x="741" y="348"/>
                  </a:lnTo>
                  <a:lnTo>
                    <a:pt x="734" y="352"/>
                  </a:lnTo>
                  <a:lnTo>
                    <a:pt x="734" y="352"/>
                  </a:lnTo>
                  <a:lnTo>
                    <a:pt x="739" y="352"/>
                  </a:lnTo>
                  <a:lnTo>
                    <a:pt x="745" y="354"/>
                  </a:lnTo>
                  <a:lnTo>
                    <a:pt x="747" y="355"/>
                  </a:lnTo>
                  <a:lnTo>
                    <a:pt x="749" y="355"/>
                  </a:lnTo>
                  <a:lnTo>
                    <a:pt x="749" y="359"/>
                  </a:lnTo>
                  <a:lnTo>
                    <a:pt x="749" y="361"/>
                  </a:lnTo>
                  <a:lnTo>
                    <a:pt x="749" y="361"/>
                  </a:lnTo>
                  <a:lnTo>
                    <a:pt x="749" y="365"/>
                  </a:lnTo>
                  <a:lnTo>
                    <a:pt x="747" y="365"/>
                  </a:lnTo>
                  <a:lnTo>
                    <a:pt x="745" y="369"/>
                  </a:lnTo>
                  <a:lnTo>
                    <a:pt x="743" y="369"/>
                  </a:lnTo>
                  <a:lnTo>
                    <a:pt x="737" y="369"/>
                  </a:lnTo>
                  <a:lnTo>
                    <a:pt x="734" y="371"/>
                  </a:lnTo>
                  <a:lnTo>
                    <a:pt x="734" y="371"/>
                  </a:lnTo>
                  <a:lnTo>
                    <a:pt x="724" y="372"/>
                  </a:lnTo>
                  <a:lnTo>
                    <a:pt x="720" y="372"/>
                  </a:lnTo>
                  <a:lnTo>
                    <a:pt x="715" y="372"/>
                  </a:lnTo>
                  <a:lnTo>
                    <a:pt x="715" y="372"/>
                  </a:lnTo>
                  <a:lnTo>
                    <a:pt x="713" y="372"/>
                  </a:lnTo>
                  <a:lnTo>
                    <a:pt x="711" y="369"/>
                  </a:lnTo>
                  <a:lnTo>
                    <a:pt x="707" y="367"/>
                  </a:lnTo>
                  <a:lnTo>
                    <a:pt x="703" y="363"/>
                  </a:lnTo>
                  <a:lnTo>
                    <a:pt x="701" y="361"/>
                  </a:lnTo>
                  <a:lnTo>
                    <a:pt x="700" y="361"/>
                  </a:lnTo>
                  <a:lnTo>
                    <a:pt x="700" y="361"/>
                  </a:lnTo>
                  <a:lnTo>
                    <a:pt x="698" y="361"/>
                  </a:lnTo>
                  <a:lnTo>
                    <a:pt x="696" y="361"/>
                  </a:lnTo>
                  <a:lnTo>
                    <a:pt x="694" y="365"/>
                  </a:lnTo>
                  <a:lnTo>
                    <a:pt x="686" y="369"/>
                  </a:lnTo>
                  <a:lnTo>
                    <a:pt x="686" y="369"/>
                  </a:lnTo>
                  <a:lnTo>
                    <a:pt x="683" y="372"/>
                  </a:lnTo>
                  <a:lnTo>
                    <a:pt x="679" y="376"/>
                  </a:lnTo>
                  <a:lnTo>
                    <a:pt x="679" y="378"/>
                  </a:lnTo>
                  <a:lnTo>
                    <a:pt x="679" y="380"/>
                  </a:lnTo>
                  <a:lnTo>
                    <a:pt x="683" y="382"/>
                  </a:lnTo>
                  <a:lnTo>
                    <a:pt x="684" y="384"/>
                  </a:lnTo>
                  <a:lnTo>
                    <a:pt x="684" y="384"/>
                  </a:lnTo>
                  <a:lnTo>
                    <a:pt x="690" y="386"/>
                  </a:lnTo>
                  <a:lnTo>
                    <a:pt x="696" y="386"/>
                  </a:lnTo>
                  <a:lnTo>
                    <a:pt x="701" y="386"/>
                  </a:lnTo>
                  <a:lnTo>
                    <a:pt x="707" y="382"/>
                  </a:lnTo>
                  <a:lnTo>
                    <a:pt x="713" y="382"/>
                  </a:lnTo>
                  <a:lnTo>
                    <a:pt x="720" y="380"/>
                  </a:lnTo>
                  <a:lnTo>
                    <a:pt x="724" y="382"/>
                  </a:lnTo>
                  <a:lnTo>
                    <a:pt x="728" y="382"/>
                  </a:lnTo>
                  <a:lnTo>
                    <a:pt x="730" y="384"/>
                  </a:lnTo>
                  <a:lnTo>
                    <a:pt x="730" y="384"/>
                  </a:lnTo>
                  <a:lnTo>
                    <a:pt x="730" y="386"/>
                  </a:lnTo>
                  <a:lnTo>
                    <a:pt x="728" y="386"/>
                  </a:lnTo>
                  <a:lnTo>
                    <a:pt x="728" y="386"/>
                  </a:lnTo>
                  <a:lnTo>
                    <a:pt x="728" y="388"/>
                  </a:lnTo>
                  <a:lnTo>
                    <a:pt x="726" y="390"/>
                  </a:lnTo>
                  <a:lnTo>
                    <a:pt x="726" y="390"/>
                  </a:lnTo>
                  <a:lnTo>
                    <a:pt x="722" y="390"/>
                  </a:lnTo>
                  <a:lnTo>
                    <a:pt x="722" y="390"/>
                  </a:lnTo>
                  <a:lnTo>
                    <a:pt x="724" y="393"/>
                  </a:lnTo>
                  <a:lnTo>
                    <a:pt x="726" y="397"/>
                  </a:lnTo>
                  <a:lnTo>
                    <a:pt x="724" y="401"/>
                  </a:lnTo>
                  <a:lnTo>
                    <a:pt x="722" y="403"/>
                  </a:lnTo>
                  <a:lnTo>
                    <a:pt x="722" y="403"/>
                  </a:lnTo>
                  <a:lnTo>
                    <a:pt x="722" y="408"/>
                  </a:lnTo>
                  <a:lnTo>
                    <a:pt x="722" y="408"/>
                  </a:lnTo>
                  <a:lnTo>
                    <a:pt x="718" y="408"/>
                  </a:lnTo>
                  <a:lnTo>
                    <a:pt x="715" y="407"/>
                  </a:lnTo>
                  <a:lnTo>
                    <a:pt x="707" y="403"/>
                  </a:lnTo>
                  <a:lnTo>
                    <a:pt x="700" y="397"/>
                  </a:lnTo>
                  <a:lnTo>
                    <a:pt x="694" y="395"/>
                  </a:lnTo>
                  <a:lnTo>
                    <a:pt x="690" y="393"/>
                  </a:lnTo>
                  <a:lnTo>
                    <a:pt x="690" y="393"/>
                  </a:lnTo>
                  <a:lnTo>
                    <a:pt x="709" y="407"/>
                  </a:lnTo>
                  <a:lnTo>
                    <a:pt x="717" y="414"/>
                  </a:lnTo>
                  <a:lnTo>
                    <a:pt x="724" y="420"/>
                  </a:lnTo>
                  <a:lnTo>
                    <a:pt x="724" y="420"/>
                  </a:lnTo>
                  <a:lnTo>
                    <a:pt x="728" y="424"/>
                  </a:lnTo>
                  <a:lnTo>
                    <a:pt x="730" y="427"/>
                  </a:lnTo>
                  <a:lnTo>
                    <a:pt x="730" y="431"/>
                  </a:lnTo>
                  <a:lnTo>
                    <a:pt x="732" y="439"/>
                  </a:lnTo>
                  <a:lnTo>
                    <a:pt x="734" y="458"/>
                  </a:lnTo>
                  <a:lnTo>
                    <a:pt x="734" y="458"/>
                  </a:lnTo>
                  <a:lnTo>
                    <a:pt x="730" y="461"/>
                  </a:lnTo>
                  <a:lnTo>
                    <a:pt x="726" y="461"/>
                  </a:lnTo>
                  <a:lnTo>
                    <a:pt x="722" y="463"/>
                  </a:lnTo>
                  <a:lnTo>
                    <a:pt x="715" y="461"/>
                  </a:lnTo>
                  <a:lnTo>
                    <a:pt x="711" y="459"/>
                  </a:lnTo>
                  <a:lnTo>
                    <a:pt x="705" y="458"/>
                  </a:lnTo>
                  <a:lnTo>
                    <a:pt x="701" y="454"/>
                  </a:lnTo>
                  <a:lnTo>
                    <a:pt x="700" y="452"/>
                  </a:lnTo>
                  <a:lnTo>
                    <a:pt x="700" y="452"/>
                  </a:lnTo>
                  <a:lnTo>
                    <a:pt x="698" y="448"/>
                  </a:lnTo>
                  <a:lnTo>
                    <a:pt x="698" y="446"/>
                  </a:lnTo>
                  <a:lnTo>
                    <a:pt x="698" y="444"/>
                  </a:lnTo>
                  <a:lnTo>
                    <a:pt x="696" y="442"/>
                  </a:lnTo>
                  <a:lnTo>
                    <a:pt x="696" y="442"/>
                  </a:lnTo>
                  <a:lnTo>
                    <a:pt x="694" y="441"/>
                  </a:lnTo>
                  <a:lnTo>
                    <a:pt x="692" y="439"/>
                  </a:lnTo>
                  <a:lnTo>
                    <a:pt x="686" y="437"/>
                  </a:lnTo>
                  <a:lnTo>
                    <a:pt x="686" y="437"/>
                  </a:lnTo>
                  <a:lnTo>
                    <a:pt x="677" y="433"/>
                  </a:lnTo>
                  <a:lnTo>
                    <a:pt x="667" y="429"/>
                  </a:lnTo>
                  <a:lnTo>
                    <a:pt x="667" y="429"/>
                  </a:lnTo>
                  <a:lnTo>
                    <a:pt x="671" y="431"/>
                  </a:lnTo>
                  <a:lnTo>
                    <a:pt x="675" y="437"/>
                  </a:lnTo>
                  <a:lnTo>
                    <a:pt x="677" y="442"/>
                  </a:lnTo>
                  <a:lnTo>
                    <a:pt x="677" y="448"/>
                  </a:lnTo>
                  <a:lnTo>
                    <a:pt x="677" y="448"/>
                  </a:lnTo>
                  <a:lnTo>
                    <a:pt x="675" y="448"/>
                  </a:lnTo>
                  <a:lnTo>
                    <a:pt x="671" y="450"/>
                  </a:lnTo>
                  <a:lnTo>
                    <a:pt x="671" y="450"/>
                  </a:lnTo>
                  <a:lnTo>
                    <a:pt x="671" y="454"/>
                  </a:lnTo>
                  <a:lnTo>
                    <a:pt x="671" y="456"/>
                  </a:lnTo>
                  <a:lnTo>
                    <a:pt x="669" y="459"/>
                  </a:lnTo>
                  <a:lnTo>
                    <a:pt x="667" y="463"/>
                  </a:lnTo>
                  <a:lnTo>
                    <a:pt x="666" y="465"/>
                  </a:lnTo>
                  <a:lnTo>
                    <a:pt x="666" y="469"/>
                  </a:lnTo>
                  <a:lnTo>
                    <a:pt x="666" y="469"/>
                  </a:lnTo>
                  <a:lnTo>
                    <a:pt x="671" y="469"/>
                  </a:lnTo>
                  <a:lnTo>
                    <a:pt x="681" y="469"/>
                  </a:lnTo>
                  <a:lnTo>
                    <a:pt x="688" y="469"/>
                  </a:lnTo>
                  <a:lnTo>
                    <a:pt x="698" y="469"/>
                  </a:lnTo>
                  <a:lnTo>
                    <a:pt x="698" y="469"/>
                  </a:lnTo>
                  <a:lnTo>
                    <a:pt x="709" y="471"/>
                  </a:lnTo>
                  <a:lnTo>
                    <a:pt x="715" y="473"/>
                  </a:lnTo>
                  <a:lnTo>
                    <a:pt x="722" y="473"/>
                  </a:lnTo>
                  <a:lnTo>
                    <a:pt x="722" y="473"/>
                  </a:lnTo>
                  <a:lnTo>
                    <a:pt x="722" y="477"/>
                  </a:lnTo>
                  <a:lnTo>
                    <a:pt x="722" y="477"/>
                  </a:lnTo>
                  <a:lnTo>
                    <a:pt x="713" y="480"/>
                  </a:lnTo>
                  <a:lnTo>
                    <a:pt x="703" y="486"/>
                  </a:lnTo>
                  <a:lnTo>
                    <a:pt x="696" y="492"/>
                  </a:lnTo>
                  <a:lnTo>
                    <a:pt x="688" y="499"/>
                  </a:lnTo>
                  <a:lnTo>
                    <a:pt x="681" y="507"/>
                  </a:lnTo>
                  <a:lnTo>
                    <a:pt x="671" y="512"/>
                  </a:lnTo>
                  <a:lnTo>
                    <a:pt x="664" y="518"/>
                  </a:lnTo>
                  <a:lnTo>
                    <a:pt x="660" y="518"/>
                  </a:lnTo>
                  <a:lnTo>
                    <a:pt x="656" y="520"/>
                  </a:lnTo>
                  <a:lnTo>
                    <a:pt x="656" y="520"/>
                  </a:lnTo>
                  <a:lnTo>
                    <a:pt x="645" y="520"/>
                  </a:lnTo>
                  <a:lnTo>
                    <a:pt x="637" y="520"/>
                  </a:lnTo>
                  <a:lnTo>
                    <a:pt x="628" y="520"/>
                  </a:lnTo>
                  <a:lnTo>
                    <a:pt x="618" y="520"/>
                  </a:lnTo>
                  <a:lnTo>
                    <a:pt x="618" y="520"/>
                  </a:lnTo>
                  <a:lnTo>
                    <a:pt x="618" y="520"/>
                  </a:lnTo>
                  <a:lnTo>
                    <a:pt x="618" y="520"/>
                  </a:lnTo>
                  <a:close/>
                </a:path>
              </a:pathLst>
            </a:custGeom>
            <a:solidFill>
              <a:schemeClr val="bg1">
                <a:lumMod val="85000"/>
              </a:schemeClr>
            </a:solidFill>
            <a:ln w="635" cap="rnd">
              <a:solidFill>
                <a:schemeClr val="bg1">
                  <a:alpha val="17000"/>
                </a:schemeClr>
              </a:solidFill>
              <a:round/>
              <a:headEnd/>
              <a:tailEnd/>
            </a:ln>
          </p:spPr>
          <p:txBody>
            <a:bodyPr lIns="81617" tIns="40809" rIns="81617" bIns="40809"/>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89" name="Freeform 488">
              <a:extLst>
                <a:ext uri="{FF2B5EF4-FFF2-40B4-BE49-F238E27FC236}">
                  <a16:creationId xmlns:a16="http://schemas.microsoft.com/office/drawing/2014/main" id="{50B9AB6F-4BE3-2946-895D-76C36F541429}"/>
                </a:ext>
              </a:extLst>
            </p:cNvPr>
            <p:cNvSpPr>
              <a:spLocks/>
            </p:cNvSpPr>
            <p:nvPr userDrawn="1"/>
          </p:nvSpPr>
          <p:spPr bwMode="auto">
            <a:xfrm>
              <a:off x="7188613" y="925661"/>
              <a:ext cx="1319520" cy="945917"/>
            </a:xfrm>
            <a:custGeom>
              <a:avLst/>
              <a:gdLst>
                <a:gd name="T0" fmla="*/ 580 w 864"/>
                <a:gd name="T1" fmla="*/ 535 h 728"/>
                <a:gd name="T2" fmla="*/ 503 w 864"/>
                <a:gd name="T3" fmla="*/ 590 h 728"/>
                <a:gd name="T4" fmla="*/ 484 w 864"/>
                <a:gd name="T5" fmla="*/ 594 h 728"/>
                <a:gd name="T6" fmla="*/ 459 w 864"/>
                <a:gd name="T7" fmla="*/ 628 h 728"/>
                <a:gd name="T8" fmla="*/ 440 w 864"/>
                <a:gd name="T9" fmla="*/ 688 h 728"/>
                <a:gd name="T10" fmla="*/ 399 w 864"/>
                <a:gd name="T11" fmla="*/ 726 h 728"/>
                <a:gd name="T12" fmla="*/ 353 w 864"/>
                <a:gd name="T13" fmla="*/ 707 h 728"/>
                <a:gd name="T14" fmla="*/ 323 w 864"/>
                <a:gd name="T15" fmla="*/ 666 h 728"/>
                <a:gd name="T16" fmla="*/ 321 w 864"/>
                <a:gd name="T17" fmla="*/ 626 h 728"/>
                <a:gd name="T18" fmla="*/ 272 w 864"/>
                <a:gd name="T19" fmla="*/ 567 h 728"/>
                <a:gd name="T20" fmla="*/ 280 w 864"/>
                <a:gd name="T21" fmla="*/ 524 h 728"/>
                <a:gd name="T22" fmla="*/ 306 w 864"/>
                <a:gd name="T23" fmla="*/ 478 h 728"/>
                <a:gd name="T24" fmla="*/ 284 w 864"/>
                <a:gd name="T25" fmla="*/ 448 h 728"/>
                <a:gd name="T26" fmla="*/ 282 w 864"/>
                <a:gd name="T27" fmla="*/ 424 h 728"/>
                <a:gd name="T28" fmla="*/ 244 w 864"/>
                <a:gd name="T29" fmla="*/ 407 h 728"/>
                <a:gd name="T30" fmla="*/ 215 w 864"/>
                <a:gd name="T31" fmla="*/ 306 h 728"/>
                <a:gd name="T32" fmla="*/ 117 w 864"/>
                <a:gd name="T33" fmla="*/ 278 h 728"/>
                <a:gd name="T34" fmla="*/ 74 w 864"/>
                <a:gd name="T35" fmla="*/ 287 h 728"/>
                <a:gd name="T36" fmla="*/ 40 w 864"/>
                <a:gd name="T37" fmla="*/ 259 h 728"/>
                <a:gd name="T38" fmla="*/ 77 w 864"/>
                <a:gd name="T39" fmla="*/ 240 h 728"/>
                <a:gd name="T40" fmla="*/ 17 w 864"/>
                <a:gd name="T41" fmla="*/ 217 h 728"/>
                <a:gd name="T42" fmla="*/ 74 w 864"/>
                <a:gd name="T43" fmla="*/ 180 h 728"/>
                <a:gd name="T44" fmla="*/ 87 w 864"/>
                <a:gd name="T45" fmla="*/ 142 h 728"/>
                <a:gd name="T46" fmla="*/ 132 w 864"/>
                <a:gd name="T47" fmla="*/ 102 h 728"/>
                <a:gd name="T48" fmla="*/ 168 w 864"/>
                <a:gd name="T49" fmla="*/ 91 h 728"/>
                <a:gd name="T50" fmla="*/ 221 w 864"/>
                <a:gd name="T51" fmla="*/ 66 h 728"/>
                <a:gd name="T52" fmla="*/ 276 w 864"/>
                <a:gd name="T53" fmla="*/ 85 h 728"/>
                <a:gd name="T54" fmla="*/ 321 w 864"/>
                <a:gd name="T55" fmla="*/ 76 h 728"/>
                <a:gd name="T56" fmla="*/ 346 w 864"/>
                <a:gd name="T57" fmla="*/ 55 h 728"/>
                <a:gd name="T58" fmla="*/ 369 w 864"/>
                <a:gd name="T59" fmla="*/ 51 h 728"/>
                <a:gd name="T60" fmla="*/ 399 w 864"/>
                <a:gd name="T61" fmla="*/ 34 h 728"/>
                <a:gd name="T62" fmla="*/ 471 w 864"/>
                <a:gd name="T63" fmla="*/ 24 h 728"/>
                <a:gd name="T64" fmla="*/ 512 w 864"/>
                <a:gd name="T65" fmla="*/ 7 h 728"/>
                <a:gd name="T66" fmla="*/ 560 w 864"/>
                <a:gd name="T67" fmla="*/ 4 h 728"/>
                <a:gd name="T68" fmla="*/ 660 w 864"/>
                <a:gd name="T69" fmla="*/ 24 h 728"/>
                <a:gd name="T70" fmla="*/ 703 w 864"/>
                <a:gd name="T71" fmla="*/ 36 h 728"/>
                <a:gd name="T72" fmla="*/ 660 w 864"/>
                <a:gd name="T73" fmla="*/ 62 h 728"/>
                <a:gd name="T74" fmla="*/ 611 w 864"/>
                <a:gd name="T75" fmla="*/ 76 h 728"/>
                <a:gd name="T76" fmla="*/ 650 w 864"/>
                <a:gd name="T77" fmla="*/ 91 h 728"/>
                <a:gd name="T78" fmla="*/ 705 w 864"/>
                <a:gd name="T79" fmla="*/ 68 h 728"/>
                <a:gd name="T80" fmla="*/ 709 w 864"/>
                <a:gd name="T81" fmla="*/ 100 h 728"/>
                <a:gd name="T82" fmla="*/ 754 w 864"/>
                <a:gd name="T83" fmla="*/ 91 h 728"/>
                <a:gd name="T84" fmla="*/ 858 w 864"/>
                <a:gd name="T85" fmla="*/ 83 h 728"/>
                <a:gd name="T86" fmla="*/ 802 w 864"/>
                <a:gd name="T87" fmla="*/ 117 h 728"/>
                <a:gd name="T88" fmla="*/ 775 w 864"/>
                <a:gd name="T89" fmla="*/ 138 h 728"/>
                <a:gd name="T90" fmla="*/ 771 w 864"/>
                <a:gd name="T91" fmla="*/ 161 h 728"/>
                <a:gd name="T92" fmla="*/ 734 w 864"/>
                <a:gd name="T93" fmla="*/ 221 h 728"/>
                <a:gd name="T94" fmla="*/ 766 w 864"/>
                <a:gd name="T95" fmla="*/ 225 h 728"/>
                <a:gd name="T96" fmla="*/ 779 w 864"/>
                <a:gd name="T97" fmla="*/ 246 h 728"/>
                <a:gd name="T98" fmla="*/ 736 w 864"/>
                <a:gd name="T99" fmla="*/ 268 h 728"/>
                <a:gd name="T100" fmla="*/ 749 w 864"/>
                <a:gd name="T101" fmla="*/ 314 h 728"/>
                <a:gd name="T102" fmla="*/ 762 w 864"/>
                <a:gd name="T103" fmla="*/ 340 h 728"/>
                <a:gd name="T104" fmla="*/ 743 w 864"/>
                <a:gd name="T105" fmla="*/ 369 h 728"/>
                <a:gd name="T106" fmla="*/ 694 w 864"/>
                <a:gd name="T107" fmla="*/ 365 h 728"/>
                <a:gd name="T108" fmla="*/ 728 w 864"/>
                <a:gd name="T109" fmla="*/ 382 h 728"/>
                <a:gd name="T110" fmla="*/ 722 w 864"/>
                <a:gd name="T111" fmla="*/ 408 h 728"/>
                <a:gd name="T112" fmla="*/ 734 w 864"/>
                <a:gd name="T113" fmla="*/ 458 h 728"/>
                <a:gd name="T114" fmla="*/ 686 w 864"/>
                <a:gd name="T115" fmla="*/ 437 h 728"/>
                <a:gd name="T116" fmla="*/ 666 w 864"/>
                <a:gd name="T117" fmla="*/ 465 h 728"/>
                <a:gd name="T118" fmla="*/ 688 w 864"/>
                <a:gd name="T119" fmla="*/ 499 h 7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64" h="728">
                  <a:moveTo>
                    <a:pt x="618" y="520"/>
                  </a:moveTo>
                  <a:lnTo>
                    <a:pt x="618" y="520"/>
                  </a:lnTo>
                  <a:lnTo>
                    <a:pt x="611" y="522"/>
                  </a:lnTo>
                  <a:lnTo>
                    <a:pt x="601" y="522"/>
                  </a:lnTo>
                  <a:lnTo>
                    <a:pt x="596" y="522"/>
                  </a:lnTo>
                  <a:lnTo>
                    <a:pt x="592" y="522"/>
                  </a:lnTo>
                  <a:lnTo>
                    <a:pt x="588" y="520"/>
                  </a:lnTo>
                  <a:lnTo>
                    <a:pt x="584" y="516"/>
                  </a:lnTo>
                  <a:lnTo>
                    <a:pt x="584" y="516"/>
                  </a:lnTo>
                  <a:lnTo>
                    <a:pt x="582" y="520"/>
                  </a:lnTo>
                  <a:lnTo>
                    <a:pt x="579" y="524"/>
                  </a:lnTo>
                  <a:lnTo>
                    <a:pt x="579" y="524"/>
                  </a:lnTo>
                  <a:lnTo>
                    <a:pt x="579" y="526"/>
                  </a:lnTo>
                  <a:lnTo>
                    <a:pt x="580" y="528"/>
                  </a:lnTo>
                  <a:lnTo>
                    <a:pt x="580" y="531"/>
                  </a:lnTo>
                  <a:lnTo>
                    <a:pt x="580" y="535"/>
                  </a:lnTo>
                  <a:lnTo>
                    <a:pt x="580" y="535"/>
                  </a:lnTo>
                  <a:lnTo>
                    <a:pt x="579" y="537"/>
                  </a:lnTo>
                  <a:lnTo>
                    <a:pt x="575" y="539"/>
                  </a:lnTo>
                  <a:lnTo>
                    <a:pt x="571" y="541"/>
                  </a:lnTo>
                  <a:lnTo>
                    <a:pt x="567" y="541"/>
                  </a:lnTo>
                  <a:lnTo>
                    <a:pt x="567" y="541"/>
                  </a:lnTo>
                  <a:lnTo>
                    <a:pt x="562" y="548"/>
                  </a:lnTo>
                  <a:lnTo>
                    <a:pt x="556" y="554"/>
                  </a:lnTo>
                  <a:lnTo>
                    <a:pt x="550" y="562"/>
                  </a:lnTo>
                  <a:lnTo>
                    <a:pt x="544" y="569"/>
                  </a:lnTo>
                  <a:lnTo>
                    <a:pt x="544" y="569"/>
                  </a:lnTo>
                  <a:lnTo>
                    <a:pt x="533" y="577"/>
                  </a:lnTo>
                  <a:lnTo>
                    <a:pt x="522" y="582"/>
                  </a:lnTo>
                  <a:lnTo>
                    <a:pt x="522" y="582"/>
                  </a:lnTo>
                  <a:lnTo>
                    <a:pt x="512" y="588"/>
                  </a:lnTo>
                  <a:lnTo>
                    <a:pt x="507" y="590"/>
                  </a:lnTo>
                  <a:lnTo>
                    <a:pt x="505" y="590"/>
                  </a:lnTo>
                  <a:lnTo>
                    <a:pt x="503" y="590"/>
                  </a:lnTo>
                  <a:lnTo>
                    <a:pt x="503" y="590"/>
                  </a:lnTo>
                  <a:lnTo>
                    <a:pt x="503" y="588"/>
                  </a:lnTo>
                  <a:lnTo>
                    <a:pt x="503" y="586"/>
                  </a:lnTo>
                  <a:lnTo>
                    <a:pt x="503" y="584"/>
                  </a:lnTo>
                  <a:lnTo>
                    <a:pt x="503" y="584"/>
                  </a:lnTo>
                  <a:lnTo>
                    <a:pt x="510" y="579"/>
                  </a:lnTo>
                  <a:lnTo>
                    <a:pt x="510" y="579"/>
                  </a:lnTo>
                  <a:lnTo>
                    <a:pt x="507" y="577"/>
                  </a:lnTo>
                  <a:lnTo>
                    <a:pt x="505" y="577"/>
                  </a:lnTo>
                  <a:lnTo>
                    <a:pt x="503" y="579"/>
                  </a:lnTo>
                  <a:lnTo>
                    <a:pt x="499" y="581"/>
                  </a:lnTo>
                  <a:lnTo>
                    <a:pt x="495" y="586"/>
                  </a:lnTo>
                  <a:lnTo>
                    <a:pt x="493" y="590"/>
                  </a:lnTo>
                  <a:lnTo>
                    <a:pt x="492" y="592"/>
                  </a:lnTo>
                  <a:lnTo>
                    <a:pt x="492" y="592"/>
                  </a:lnTo>
                  <a:lnTo>
                    <a:pt x="488" y="592"/>
                  </a:lnTo>
                  <a:lnTo>
                    <a:pt x="484" y="594"/>
                  </a:lnTo>
                  <a:lnTo>
                    <a:pt x="476" y="594"/>
                  </a:lnTo>
                  <a:lnTo>
                    <a:pt x="473" y="596"/>
                  </a:lnTo>
                  <a:lnTo>
                    <a:pt x="471" y="598"/>
                  </a:lnTo>
                  <a:lnTo>
                    <a:pt x="469" y="601"/>
                  </a:lnTo>
                  <a:lnTo>
                    <a:pt x="469" y="607"/>
                  </a:lnTo>
                  <a:lnTo>
                    <a:pt x="469" y="607"/>
                  </a:lnTo>
                  <a:lnTo>
                    <a:pt x="465" y="609"/>
                  </a:lnTo>
                  <a:lnTo>
                    <a:pt x="459" y="611"/>
                  </a:lnTo>
                  <a:lnTo>
                    <a:pt x="459" y="611"/>
                  </a:lnTo>
                  <a:lnTo>
                    <a:pt x="458" y="613"/>
                  </a:lnTo>
                  <a:lnTo>
                    <a:pt x="458" y="613"/>
                  </a:lnTo>
                  <a:lnTo>
                    <a:pt x="458" y="616"/>
                  </a:lnTo>
                  <a:lnTo>
                    <a:pt x="458" y="618"/>
                  </a:lnTo>
                  <a:lnTo>
                    <a:pt x="459" y="622"/>
                  </a:lnTo>
                  <a:lnTo>
                    <a:pt x="461" y="624"/>
                  </a:lnTo>
                  <a:lnTo>
                    <a:pt x="461" y="624"/>
                  </a:lnTo>
                  <a:lnTo>
                    <a:pt x="459" y="628"/>
                  </a:lnTo>
                  <a:lnTo>
                    <a:pt x="458" y="634"/>
                  </a:lnTo>
                  <a:lnTo>
                    <a:pt x="452" y="637"/>
                  </a:lnTo>
                  <a:lnTo>
                    <a:pt x="450" y="643"/>
                  </a:lnTo>
                  <a:lnTo>
                    <a:pt x="450" y="643"/>
                  </a:lnTo>
                  <a:lnTo>
                    <a:pt x="446" y="651"/>
                  </a:lnTo>
                  <a:lnTo>
                    <a:pt x="444" y="658"/>
                  </a:lnTo>
                  <a:lnTo>
                    <a:pt x="444" y="658"/>
                  </a:lnTo>
                  <a:lnTo>
                    <a:pt x="439" y="666"/>
                  </a:lnTo>
                  <a:lnTo>
                    <a:pt x="437" y="669"/>
                  </a:lnTo>
                  <a:lnTo>
                    <a:pt x="435" y="671"/>
                  </a:lnTo>
                  <a:lnTo>
                    <a:pt x="435" y="671"/>
                  </a:lnTo>
                  <a:lnTo>
                    <a:pt x="437" y="675"/>
                  </a:lnTo>
                  <a:lnTo>
                    <a:pt x="439" y="679"/>
                  </a:lnTo>
                  <a:lnTo>
                    <a:pt x="439" y="681"/>
                  </a:lnTo>
                  <a:lnTo>
                    <a:pt x="440" y="685"/>
                  </a:lnTo>
                  <a:lnTo>
                    <a:pt x="440" y="685"/>
                  </a:lnTo>
                  <a:lnTo>
                    <a:pt x="440" y="688"/>
                  </a:lnTo>
                  <a:lnTo>
                    <a:pt x="439" y="690"/>
                  </a:lnTo>
                  <a:lnTo>
                    <a:pt x="437" y="692"/>
                  </a:lnTo>
                  <a:lnTo>
                    <a:pt x="435" y="696"/>
                  </a:lnTo>
                  <a:lnTo>
                    <a:pt x="435" y="696"/>
                  </a:lnTo>
                  <a:lnTo>
                    <a:pt x="433" y="702"/>
                  </a:lnTo>
                  <a:lnTo>
                    <a:pt x="433" y="707"/>
                  </a:lnTo>
                  <a:lnTo>
                    <a:pt x="429" y="713"/>
                  </a:lnTo>
                  <a:lnTo>
                    <a:pt x="429" y="713"/>
                  </a:lnTo>
                  <a:lnTo>
                    <a:pt x="425" y="715"/>
                  </a:lnTo>
                  <a:lnTo>
                    <a:pt x="425" y="715"/>
                  </a:lnTo>
                  <a:lnTo>
                    <a:pt x="423" y="719"/>
                  </a:lnTo>
                  <a:lnTo>
                    <a:pt x="422" y="721"/>
                  </a:lnTo>
                  <a:lnTo>
                    <a:pt x="418" y="724"/>
                  </a:lnTo>
                  <a:lnTo>
                    <a:pt x="412" y="726"/>
                  </a:lnTo>
                  <a:lnTo>
                    <a:pt x="406" y="726"/>
                  </a:lnTo>
                  <a:lnTo>
                    <a:pt x="403" y="728"/>
                  </a:lnTo>
                  <a:lnTo>
                    <a:pt x="399" y="726"/>
                  </a:lnTo>
                  <a:lnTo>
                    <a:pt x="395" y="726"/>
                  </a:lnTo>
                  <a:lnTo>
                    <a:pt x="395" y="726"/>
                  </a:lnTo>
                  <a:lnTo>
                    <a:pt x="391" y="722"/>
                  </a:lnTo>
                  <a:lnTo>
                    <a:pt x="388" y="719"/>
                  </a:lnTo>
                  <a:lnTo>
                    <a:pt x="386" y="717"/>
                  </a:lnTo>
                  <a:lnTo>
                    <a:pt x="384" y="715"/>
                  </a:lnTo>
                  <a:lnTo>
                    <a:pt x="380" y="715"/>
                  </a:lnTo>
                  <a:lnTo>
                    <a:pt x="380" y="715"/>
                  </a:lnTo>
                  <a:lnTo>
                    <a:pt x="376" y="715"/>
                  </a:lnTo>
                  <a:lnTo>
                    <a:pt x="371" y="715"/>
                  </a:lnTo>
                  <a:lnTo>
                    <a:pt x="365" y="715"/>
                  </a:lnTo>
                  <a:lnTo>
                    <a:pt x="359" y="715"/>
                  </a:lnTo>
                  <a:lnTo>
                    <a:pt x="359" y="715"/>
                  </a:lnTo>
                  <a:lnTo>
                    <a:pt x="357" y="713"/>
                  </a:lnTo>
                  <a:lnTo>
                    <a:pt x="353" y="711"/>
                  </a:lnTo>
                  <a:lnTo>
                    <a:pt x="353" y="711"/>
                  </a:lnTo>
                  <a:lnTo>
                    <a:pt x="353" y="707"/>
                  </a:lnTo>
                  <a:lnTo>
                    <a:pt x="350" y="705"/>
                  </a:lnTo>
                  <a:lnTo>
                    <a:pt x="348" y="703"/>
                  </a:lnTo>
                  <a:lnTo>
                    <a:pt x="344" y="703"/>
                  </a:lnTo>
                  <a:lnTo>
                    <a:pt x="344" y="703"/>
                  </a:lnTo>
                  <a:lnTo>
                    <a:pt x="342" y="700"/>
                  </a:lnTo>
                  <a:lnTo>
                    <a:pt x="338" y="694"/>
                  </a:lnTo>
                  <a:lnTo>
                    <a:pt x="336" y="690"/>
                  </a:lnTo>
                  <a:lnTo>
                    <a:pt x="335" y="686"/>
                  </a:lnTo>
                  <a:lnTo>
                    <a:pt x="335" y="686"/>
                  </a:lnTo>
                  <a:lnTo>
                    <a:pt x="331" y="683"/>
                  </a:lnTo>
                  <a:lnTo>
                    <a:pt x="327" y="679"/>
                  </a:lnTo>
                  <a:lnTo>
                    <a:pt x="325" y="675"/>
                  </a:lnTo>
                  <a:lnTo>
                    <a:pt x="323" y="671"/>
                  </a:lnTo>
                  <a:lnTo>
                    <a:pt x="323" y="671"/>
                  </a:lnTo>
                  <a:lnTo>
                    <a:pt x="323" y="669"/>
                  </a:lnTo>
                  <a:lnTo>
                    <a:pt x="323" y="668"/>
                  </a:lnTo>
                  <a:lnTo>
                    <a:pt x="323" y="666"/>
                  </a:lnTo>
                  <a:lnTo>
                    <a:pt x="323" y="662"/>
                  </a:lnTo>
                  <a:lnTo>
                    <a:pt x="323" y="662"/>
                  </a:lnTo>
                  <a:lnTo>
                    <a:pt x="321" y="658"/>
                  </a:lnTo>
                  <a:lnTo>
                    <a:pt x="318" y="654"/>
                  </a:lnTo>
                  <a:lnTo>
                    <a:pt x="318" y="654"/>
                  </a:lnTo>
                  <a:lnTo>
                    <a:pt x="310" y="649"/>
                  </a:lnTo>
                  <a:lnTo>
                    <a:pt x="310" y="647"/>
                  </a:lnTo>
                  <a:lnTo>
                    <a:pt x="310" y="645"/>
                  </a:lnTo>
                  <a:lnTo>
                    <a:pt x="310" y="639"/>
                  </a:lnTo>
                  <a:lnTo>
                    <a:pt x="310" y="639"/>
                  </a:lnTo>
                  <a:lnTo>
                    <a:pt x="312" y="637"/>
                  </a:lnTo>
                  <a:lnTo>
                    <a:pt x="312" y="635"/>
                  </a:lnTo>
                  <a:lnTo>
                    <a:pt x="318" y="634"/>
                  </a:lnTo>
                  <a:lnTo>
                    <a:pt x="319" y="630"/>
                  </a:lnTo>
                  <a:lnTo>
                    <a:pt x="321" y="628"/>
                  </a:lnTo>
                  <a:lnTo>
                    <a:pt x="321" y="626"/>
                  </a:lnTo>
                  <a:lnTo>
                    <a:pt x="321" y="626"/>
                  </a:lnTo>
                  <a:lnTo>
                    <a:pt x="318" y="626"/>
                  </a:lnTo>
                  <a:lnTo>
                    <a:pt x="312" y="626"/>
                  </a:lnTo>
                  <a:lnTo>
                    <a:pt x="301" y="630"/>
                  </a:lnTo>
                  <a:lnTo>
                    <a:pt x="301" y="630"/>
                  </a:lnTo>
                  <a:lnTo>
                    <a:pt x="299" y="626"/>
                  </a:lnTo>
                  <a:lnTo>
                    <a:pt x="297" y="620"/>
                  </a:lnTo>
                  <a:lnTo>
                    <a:pt x="295" y="609"/>
                  </a:lnTo>
                  <a:lnTo>
                    <a:pt x="295" y="609"/>
                  </a:lnTo>
                  <a:lnTo>
                    <a:pt x="291" y="599"/>
                  </a:lnTo>
                  <a:lnTo>
                    <a:pt x="285" y="590"/>
                  </a:lnTo>
                  <a:lnTo>
                    <a:pt x="285" y="590"/>
                  </a:lnTo>
                  <a:lnTo>
                    <a:pt x="280" y="582"/>
                  </a:lnTo>
                  <a:lnTo>
                    <a:pt x="274" y="577"/>
                  </a:lnTo>
                  <a:lnTo>
                    <a:pt x="274" y="577"/>
                  </a:lnTo>
                  <a:lnTo>
                    <a:pt x="272" y="571"/>
                  </a:lnTo>
                  <a:lnTo>
                    <a:pt x="272" y="569"/>
                  </a:lnTo>
                  <a:lnTo>
                    <a:pt x="272" y="567"/>
                  </a:lnTo>
                  <a:lnTo>
                    <a:pt x="272" y="567"/>
                  </a:lnTo>
                  <a:lnTo>
                    <a:pt x="276" y="567"/>
                  </a:lnTo>
                  <a:lnTo>
                    <a:pt x="280" y="565"/>
                  </a:lnTo>
                  <a:lnTo>
                    <a:pt x="280" y="564"/>
                  </a:lnTo>
                  <a:lnTo>
                    <a:pt x="280" y="564"/>
                  </a:lnTo>
                  <a:lnTo>
                    <a:pt x="282" y="562"/>
                  </a:lnTo>
                  <a:lnTo>
                    <a:pt x="282" y="560"/>
                  </a:lnTo>
                  <a:lnTo>
                    <a:pt x="280" y="556"/>
                  </a:lnTo>
                  <a:lnTo>
                    <a:pt x="280" y="554"/>
                  </a:lnTo>
                  <a:lnTo>
                    <a:pt x="276" y="548"/>
                  </a:lnTo>
                  <a:lnTo>
                    <a:pt x="274" y="547"/>
                  </a:lnTo>
                  <a:lnTo>
                    <a:pt x="274" y="543"/>
                  </a:lnTo>
                  <a:lnTo>
                    <a:pt x="274" y="543"/>
                  </a:lnTo>
                  <a:lnTo>
                    <a:pt x="274" y="539"/>
                  </a:lnTo>
                  <a:lnTo>
                    <a:pt x="276" y="533"/>
                  </a:lnTo>
                  <a:lnTo>
                    <a:pt x="280" y="524"/>
                  </a:lnTo>
                  <a:lnTo>
                    <a:pt x="280" y="524"/>
                  </a:lnTo>
                  <a:lnTo>
                    <a:pt x="280" y="518"/>
                  </a:lnTo>
                  <a:lnTo>
                    <a:pt x="284" y="514"/>
                  </a:lnTo>
                  <a:lnTo>
                    <a:pt x="285" y="512"/>
                  </a:lnTo>
                  <a:lnTo>
                    <a:pt x="291" y="511"/>
                  </a:lnTo>
                  <a:lnTo>
                    <a:pt x="291" y="511"/>
                  </a:lnTo>
                  <a:lnTo>
                    <a:pt x="291" y="511"/>
                  </a:lnTo>
                  <a:lnTo>
                    <a:pt x="295" y="512"/>
                  </a:lnTo>
                  <a:lnTo>
                    <a:pt x="297" y="512"/>
                  </a:lnTo>
                  <a:lnTo>
                    <a:pt x="299" y="512"/>
                  </a:lnTo>
                  <a:lnTo>
                    <a:pt x="299" y="512"/>
                  </a:lnTo>
                  <a:lnTo>
                    <a:pt x="302" y="511"/>
                  </a:lnTo>
                  <a:lnTo>
                    <a:pt x="308" y="509"/>
                  </a:lnTo>
                  <a:lnTo>
                    <a:pt x="308" y="509"/>
                  </a:lnTo>
                  <a:lnTo>
                    <a:pt x="310" y="505"/>
                  </a:lnTo>
                  <a:lnTo>
                    <a:pt x="310" y="499"/>
                  </a:lnTo>
                  <a:lnTo>
                    <a:pt x="310" y="488"/>
                  </a:lnTo>
                  <a:lnTo>
                    <a:pt x="306" y="478"/>
                  </a:lnTo>
                  <a:lnTo>
                    <a:pt x="304" y="475"/>
                  </a:lnTo>
                  <a:lnTo>
                    <a:pt x="301" y="469"/>
                  </a:lnTo>
                  <a:lnTo>
                    <a:pt x="301" y="469"/>
                  </a:lnTo>
                  <a:lnTo>
                    <a:pt x="297" y="465"/>
                  </a:lnTo>
                  <a:lnTo>
                    <a:pt x="293" y="463"/>
                  </a:lnTo>
                  <a:lnTo>
                    <a:pt x="289" y="463"/>
                  </a:lnTo>
                  <a:lnTo>
                    <a:pt x="284" y="461"/>
                  </a:lnTo>
                  <a:lnTo>
                    <a:pt x="274" y="459"/>
                  </a:lnTo>
                  <a:lnTo>
                    <a:pt x="270" y="458"/>
                  </a:lnTo>
                  <a:lnTo>
                    <a:pt x="265" y="456"/>
                  </a:lnTo>
                  <a:lnTo>
                    <a:pt x="265" y="456"/>
                  </a:lnTo>
                  <a:lnTo>
                    <a:pt x="266" y="454"/>
                  </a:lnTo>
                  <a:lnTo>
                    <a:pt x="268" y="452"/>
                  </a:lnTo>
                  <a:lnTo>
                    <a:pt x="270" y="450"/>
                  </a:lnTo>
                  <a:lnTo>
                    <a:pt x="272" y="448"/>
                  </a:lnTo>
                  <a:lnTo>
                    <a:pt x="276" y="448"/>
                  </a:lnTo>
                  <a:lnTo>
                    <a:pt x="284" y="448"/>
                  </a:lnTo>
                  <a:lnTo>
                    <a:pt x="297" y="452"/>
                  </a:lnTo>
                  <a:lnTo>
                    <a:pt x="308" y="454"/>
                  </a:lnTo>
                  <a:lnTo>
                    <a:pt x="308" y="454"/>
                  </a:lnTo>
                  <a:lnTo>
                    <a:pt x="308" y="450"/>
                  </a:lnTo>
                  <a:lnTo>
                    <a:pt x="306" y="448"/>
                  </a:lnTo>
                  <a:lnTo>
                    <a:pt x="306" y="444"/>
                  </a:lnTo>
                  <a:lnTo>
                    <a:pt x="302" y="444"/>
                  </a:lnTo>
                  <a:lnTo>
                    <a:pt x="299" y="441"/>
                  </a:lnTo>
                  <a:lnTo>
                    <a:pt x="293" y="439"/>
                  </a:lnTo>
                  <a:lnTo>
                    <a:pt x="287" y="435"/>
                  </a:lnTo>
                  <a:lnTo>
                    <a:pt x="284" y="433"/>
                  </a:lnTo>
                  <a:lnTo>
                    <a:pt x="284" y="431"/>
                  </a:lnTo>
                  <a:lnTo>
                    <a:pt x="284" y="431"/>
                  </a:lnTo>
                  <a:lnTo>
                    <a:pt x="284" y="427"/>
                  </a:lnTo>
                  <a:lnTo>
                    <a:pt x="284" y="427"/>
                  </a:lnTo>
                  <a:lnTo>
                    <a:pt x="284" y="427"/>
                  </a:lnTo>
                  <a:lnTo>
                    <a:pt x="282" y="424"/>
                  </a:lnTo>
                  <a:lnTo>
                    <a:pt x="280" y="424"/>
                  </a:lnTo>
                  <a:lnTo>
                    <a:pt x="276" y="424"/>
                  </a:lnTo>
                  <a:lnTo>
                    <a:pt x="274" y="424"/>
                  </a:lnTo>
                  <a:lnTo>
                    <a:pt x="270" y="427"/>
                  </a:lnTo>
                  <a:lnTo>
                    <a:pt x="265" y="427"/>
                  </a:lnTo>
                  <a:lnTo>
                    <a:pt x="265" y="427"/>
                  </a:lnTo>
                  <a:lnTo>
                    <a:pt x="259" y="429"/>
                  </a:lnTo>
                  <a:lnTo>
                    <a:pt x="253" y="429"/>
                  </a:lnTo>
                  <a:lnTo>
                    <a:pt x="248" y="427"/>
                  </a:lnTo>
                  <a:lnTo>
                    <a:pt x="246" y="425"/>
                  </a:lnTo>
                  <a:lnTo>
                    <a:pt x="246" y="424"/>
                  </a:lnTo>
                  <a:lnTo>
                    <a:pt x="246" y="424"/>
                  </a:lnTo>
                  <a:lnTo>
                    <a:pt x="244" y="420"/>
                  </a:lnTo>
                  <a:lnTo>
                    <a:pt x="242" y="418"/>
                  </a:lnTo>
                  <a:lnTo>
                    <a:pt x="242" y="414"/>
                  </a:lnTo>
                  <a:lnTo>
                    <a:pt x="242" y="410"/>
                  </a:lnTo>
                  <a:lnTo>
                    <a:pt x="244" y="407"/>
                  </a:lnTo>
                  <a:lnTo>
                    <a:pt x="248" y="401"/>
                  </a:lnTo>
                  <a:lnTo>
                    <a:pt x="251" y="395"/>
                  </a:lnTo>
                  <a:lnTo>
                    <a:pt x="253" y="390"/>
                  </a:lnTo>
                  <a:lnTo>
                    <a:pt x="253" y="388"/>
                  </a:lnTo>
                  <a:lnTo>
                    <a:pt x="255" y="386"/>
                  </a:lnTo>
                  <a:lnTo>
                    <a:pt x="253" y="382"/>
                  </a:lnTo>
                  <a:lnTo>
                    <a:pt x="253" y="378"/>
                  </a:lnTo>
                  <a:lnTo>
                    <a:pt x="253" y="378"/>
                  </a:lnTo>
                  <a:lnTo>
                    <a:pt x="248" y="369"/>
                  </a:lnTo>
                  <a:lnTo>
                    <a:pt x="242" y="357"/>
                  </a:lnTo>
                  <a:lnTo>
                    <a:pt x="236" y="348"/>
                  </a:lnTo>
                  <a:lnTo>
                    <a:pt x="231" y="337"/>
                  </a:lnTo>
                  <a:lnTo>
                    <a:pt x="231" y="337"/>
                  </a:lnTo>
                  <a:lnTo>
                    <a:pt x="227" y="323"/>
                  </a:lnTo>
                  <a:lnTo>
                    <a:pt x="221" y="318"/>
                  </a:lnTo>
                  <a:lnTo>
                    <a:pt x="219" y="312"/>
                  </a:lnTo>
                  <a:lnTo>
                    <a:pt x="215" y="306"/>
                  </a:lnTo>
                  <a:lnTo>
                    <a:pt x="210" y="303"/>
                  </a:lnTo>
                  <a:lnTo>
                    <a:pt x="206" y="299"/>
                  </a:lnTo>
                  <a:lnTo>
                    <a:pt x="198" y="297"/>
                  </a:lnTo>
                  <a:lnTo>
                    <a:pt x="198" y="297"/>
                  </a:lnTo>
                  <a:lnTo>
                    <a:pt x="198" y="297"/>
                  </a:lnTo>
                  <a:lnTo>
                    <a:pt x="198" y="297"/>
                  </a:lnTo>
                  <a:lnTo>
                    <a:pt x="193" y="293"/>
                  </a:lnTo>
                  <a:lnTo>
                    <a:pt x="185" y="289"/>
                  </a:lnTo>
                  <a:lnTo>
                    <a:pt x="178" y="285"/>
                  </a:lnTo>
                  <a:lnTo>
                    <a:pt x="170" y="284"/>
                  </a:lnTo>
                  <a:lnTo>
                    <a:pt x="170" y="284"/>
                  </a:lnTo>
                  <a:lnTo>
                    <a:pt x="155" y="280"/>
                  </a:lnTo>
                  <a:lnTo>
                    <a:pt x="147" y="278"/>
                  </a:lnTo>
                  <a:lnTo>
                    <a:pt x="138" y="276"/>
                  </a:lnTo>
                  <a:lnTo>
                    <a:pt x="138" y="276"/>
                  </a:lnTo>
                  <a:lnTo>
                    <a:pt x="125" y="276"/>
                  </a:lnTo>
                  <a:lnTo>
                    <a:pt x="117" y="278"/>
                  </a:lnTo>
                  <a:lnTo>
                    <a:pt x="111" y="278"/>
                  </a:lnTo>
                  <a:lnTo>
                    <a:pt x="111" y="278"/>
                  </a:lnTo>
                  <a:lnTo>
                    <a:pt x="108" y="282"/>
                  </a:lnTo>
                  <a:lnTo>
                    <a:pt x="106" y="282"/>
                  </a:lnTo>
                  <a:lnTo>
                    <a:pt x="102" y="284"/>
                  </a:lnTo>
                  <a:lnTo>
                    <a:pt x="100" y="284"/>
                  </a:lnTo>
                  <a:lnTo>
                    <a:pt x="100" y="284"/>
                  </a:lnTo>
                  <a:lnTo>
                    <a:pt x="94" y="284"/>
                  </a:lnTo>
                  <a:lnTo>
                    <a:pt x="91" y="282"/>
                  </a:lnTo>
                  <a:lnTo>
                    <a:pt x="89" y="282"/>
                  </a:lnTo>
                  <a:lnTo>
                    <a:pt x="83" y="280"/>
                  </a:lnTo>
                  <a:lnTo>
                    <a:pt x="83" y="280"/>
                  </a:lnTo>
                  <a:lnTo>
                    <a:pt x="83" y="284"/>
                  </a:lnTo>
                  <a:lnTo>
                    <a:pt x="83" y="287"/>
                  </a:lnTo>
                  <a:lnTo>
                    <a:pt x="83" y="287"/>
                  </a:lnTo>
                  <a:lnTo>
                    <a:pt x="79" y="285"/>
                  </a:lnTo>
                  <a:lnTo>
                    <a:pt x="74" y="287"/>
                  </a:lnTo>
                  <a:lnTo>
                    <a:pt x="68" y="287"/>
                  </a:lnTo>
                  <a:lnTo>
                    <a:pt x="62" y="285"/>
                  </a:lnTo>
                  <a:lnTo>
                    <a:pt x="62" y="285"/>
                  </a:lnTo>
                  <a:lnTo>
                    <a:pt x="53" y="282"/>
                  </a:lnTo>
                  <a:lnTo>
                    <a:pt x="49" y="276"/>
                  </a:lnTo>
                  <a:lnTo>
                    <a:pt x="45" y="272"/>
                  </a:lnTo>
                  <a:lnTo>
                    <a:pt x="45" y="272"/>
                  </a:lnTo>
                  <a:lnTo>
                    <a:pt x="47" y="272"/>
                  </a:lnTo>
                  <a:lnTo>
                    <a:pt x="49" y="270"/>
                  </a:lnTo>
                  <a:lnTo>
                    <a:pt x="53" y="268"/>
                  </a:lnTo>
                  <a:lnTo>
                    <a:pt x="58" y="268"/>
                  </a:lnTo>
                  <a:lnTo>
                    <a:pt x="58" y="267"/>
                  </a:lnTo>
                  <a:lnTo>
                    <a:pt x="60" y="265"/>
                  </a:lnTo>
                  <a:lnTo>
                    <a:pt x="60" y="265"/>
                  </a:lnTo>
                  <a:lnTo>
                    <a:pt x="57" y="263"/>
                  </a:lnTo>
                  <a:lnTo>
                    <a:pt x="51" y="261"/>
                  </a:lnTo>
                  <a:lnTo>
                    <a:pt x="40" y="259"/>
                  </a:lnTo>
                  <a:lnTo>
                    <a:pt x="40" y="259"/>
                  </a:lnTo>
                  <a:lnTo>
                    <a:pt x="34" y="257"/>
                  </a:lnTo>
                  <a:lnTo>
                    <a:pt x="30" y="257"/>
                  </a:lnTo>
                  <a:lnTo>
                    <a:pt x="26" y="255"/>
                  </a:lnTo>
                  <a:lnTo>
                    <a:pt x="24" y="255"/>
                  </a:lnTo>
                  <a:lnTo>
                    <a:pt x="23" y="251"/>
                  </a:lnTo>
                  <a:lnTo>
                    <a:pt x="21" y="248"/>
                  </a:lnTo>
                  <a:lnTo>
                    <a:pt x="21" y="248"/>
                  </a:lnTo>
                  <a:lnTo>
                    <a:pt x="24" y="244"/>
                  </a:lnTo>
                  <a:lnTo>
                    <a:pt x="28" y="244"/>
                  </a:lnTo>
                  <a:lnTo>
                    <a:pt x="34" y="242"/>
                  </a:lnTo>
                  <a:lnTo>
                    <a:pt x="38" y="242"/>
                  </a:lnTo>
                  <a:lnTo>
                    <a:pt x="49" y="242"/>
                  </a:lnTo>
                  <a:lnTo>
                    <a:pt x="58" y="244"/>
                  </a:lnTo>
                  <a:lnTo>
                    <a:pt x="58" y="244"/>
                  </a:lnTo>
                  <a:lnTo>
                    <a:pt x="66" y="242"/>
                  </a:lnTo>
                  <a:lnTo>
                    <a:pt x="77" y="240"/>
                  </a:lnTo>
                  <a:lnTo>
                    <a:pt x="81" y="240"/>
                  </a:lnTo>
                  <a:lnTo>
                    <a:pt x="85" y="238"/>
                  </a:lnTo>
                  <a:lnTo>
                    <a:pt x="89" y="236"/>
                  </a:lnTo>
                  <a:lnTo>
                    <a:pt x="89" y="234"/>
                  </a:lnTo>
                  <a:lnTo>
                    <a:pt x="89" y="234"/>
                  </a:lnTo>
                  <a:lnTo>
                    <a:pt x="85" y="231"/>
                  </a:lnTo>
                  <a:lnTo>
                    <a:pt x="79" y="231"/>
                  </a:lnTo>
                  <a:lnTo>
                    <a:pt x="72" y="229"/>
                  </a:lnTo>
                  <a:lnTo>
                    <a:pt x="64" y="231"/>
                  </a:lnTo>
                  <a:lnTo>
                    <a:pt x="51" y="231"/>
                  </a:lnTo>
                  <a:lnTo>
                    <a:pt x="43" y="231"/>
                  </a:lnTo>
                  <a:lnTo>
                    <a:pt x="38" y="229"/>
                  </a:lnTo>
                  <a:lnTo>
                    <a:pt x="38" y="229"/>
                  </a:lnTo>
                  <a:lnTo>
                    <a:pt x="26" y="223"/>
                  </a:lnTo>
                  <a:lnTo>
                    <a:pt x="23" y="221"/>
                  </a:lnTo>
                  <a:lnTo>
                    <a:pt x="17" y="217"/>
                  </a:lnTo>
                  <a:lnTo>
                    <a:pt x="17" y="217"/>
                  </a:lnTo>
                  <a:lnTo>
                    <a:pt x="7" y="210"/>
                  </a:lnTo>
                  <a:lnTo>
                    <a:pt x="4" y="206"/>
                  </a:lnTo>
                  <a:lnTo>
                    <a:pt x="0" y="200"/>
                  </a:lnTo>
                  <a:lnTo>
                    <a:pt x="0" y="200"/>
                  </a:lnTo>
                  <a:lnTo>
                    <a:pt x="4" y="198"/>
                  </a:lnTo>
                  <a:lnTo>
                    <a:pt x="7" y="197"/>
                  </a:lnTo>
                  <a:lnTo>
                    <a:pt x="15" y="193"/>
                  </a:lnTo>
                  <a:lnTo>
                    <a:pt x="23" y="193"/>
                  </a:lnTo>
                  <a:lnTo>
                    <a:pt x="30" y="189"/>
                  </a:lnTo>
                  <a:lnTo>
                    <a:pt x="30" y="189"/>
                  </a:lnTo>
                  <a:lnTo>
                    <a:pt x="38" y="189"/>
                  </a:lnTo>
                  <a:lnTo>
                    <a:pt x="45" y="187"/>
                  </a:lnTo>
                  <a:lnTo>
                    <a:pt x="53" y="185"/>
                  </a:lnTo>
                  <a:lnTo>
                    <a:pt x="62" y="185"/>
                  </a:lnTo>
                  <a:lnTo>
                    <a:pt x="62" y="185"/>
                  </a:lnTo>
                  <a:lnTo>
                    <a:pt x="70" y="181"/>
                  </a:lnTo>
                  <a:lnTo>
                    <a:pt x="74" y="180"/>
                  </a:lnTo>
                  <a:lnTo>
                    <a:pt x="77" y="178"/>
                  </a:lnTo>
                  <a:lnTo>
                    <a:pt x="77" y="178"/>
                  </a:lnTo>
                  <a:lnTo>
                    <a:pt x="87" y="178"/>
                  </a:lnTo>
                  <a:lnTo>
                    <a:pt x="92" y="176"/>
                  </a:lnTo>
                  <a:lnTo>
                    <a:pt x="96" y="176"/>
                  </a:lnTo>
                  <a:lnTo>
                    <a:pt x="96" y="176"/>
                  </a:lnTo>
                  <a:lnTo>
                    <a:pt x="100" y="172"/>
                  </a:lnTo>
                  <a:lnTo>
                    <a:pt x="108" y="164"/>
                  </a:lnTo>
                  <a:lnTo>
                    <a:pt x="111" y="163"/>
                  </a:lnTo>
                  <a:lnTo>
                    <a:pt x="111" y="159"/>
                  </a:lnTo>
                  <a:lnTo>
                    <a:pt x="115" y="155"/>
                  </a:lnTo>
                  <a:lnTo>
                    <a:pt x="115" y="151"/>
                  </a:lnTo>
                  <a:lnTo>
                    <a:pt x="115" y="151"/>
                  </a:lnTo>
                  <a:lnTo>
                    <a:pt x="111" y="151"/>
                  </a:lnTo>
                  <a:lnTo>
                    <a:pt x="106" y="147"/>
                  </a:lnTo>
                  <a:lnTo>
                    <a:pt x="92" y="144"/>
                  </a:lnTo>
                  <a:lnTo>
                    <a:pt x="87" y="142"/>
                  </a:lnTo>
                  <a:lnTo>
                    <a:pt x="81" y="140"/>
                  </a:lnTo>
                  <a:lnTo>
                    <a:pt x="77" y="136"/>
                  </a:lnTo>
                  <a:lnTo>
                    <a:pt x="77" y="134"/>
                  </a:lnTo>
                  <a:lnTo>
                    <a:pt x="77" y="130"/>
                  </a:lnTo>
                  <a:lnTo>
                    <a:pt x="77" y="130"/>
                  </a:lnTo>
                  <a:lnTo>
                    <a:pt x="77" y="129"/>
                  </a:lnTo>
                  <a:lnTo>
                    <a:pt x="81" y="127"/>
                  </a:lnTo>
                  <a:lnTo>
                    <a:pt x="85" y="123"/>
                  </a:lnTo>
                  <a:lnTo>
                    <a:pt x="89" y="121"/>
                  </a:lnTo>
                  <a:lnTo>
                    <a:pt x="100" y="117"/>
                  </a:lnTo>
                  <a:lnTo>
                    <a:pt x="108" y="115"/>
                  </a:lnTo>
                  <a:lnTo>
                    <a:pt x="108" y="115"/>
                  </a:lnTo>
                  <a:lnTo>
                    <a:pt x="111" y="113"/>
                  </a:lnTo>
                  <a:lnTo>
                    <a:pt x="115" y="111"/>
                  </a:lnTo>
                  <a:lnTo>
                    <a:pt x="125" y="106"/>
                  </a:lnTo>
                  <a:lnTo>
                    <a:pt x="128" y="104"/>
                  </a:lnTo>
                  <a:lnTo>
                    <a:pt x="132" y="102"/>
                  </a:lnTo>
                  <a:lnTo>
                    <a:pt x="138" y="100"/>
                  </a:lnTo>
                  <a:lnTo>
                    <a:pt x="142" y="100"/>
                  </a:lnTo>
                  <a:lnTo>
                    <a:pt x="142" y="100"/>
                  </a:lnTo>
                  <a:lnTo>
                    <a:pt x="147" y="104"/>
                  </a:lnTo>
                  <a:lnTo>
                    <a:pt x="153" y="108"/>
                  </a:lnTo>
                  <a:lnTo>
                    <a:pt x="157" y="110"/>
                  </a:lnTo>
                  <a:lnTo>
                    <a:pt x="159" y="110"/>
                  </a:lnTo>
                  <a:lnTo>
                    <a:pt x="162" y="110"/>
                  </a:lnTo>
                  <a:lnTo>
                    <a:pt x="164" y="110"/>
                  </a:lnTo>
                  <a:lnTo>
                    <a:pt x="164" y="110"/>
                  </a:lnTo>
                  <a:lnTo>
                    <a:pt x="166" y="106"/>
                  </a:lnTo>
                  <a:lnTo>
                    <a:pt x="168" y="104"/>
                  </a:lnTo>
                  <a:lnTo>
                    <a:pt x="168" y="100"/>
                  </a:lnTo>
                  <a:lnTo>
                    <a:pt x="168" y="94"/>
                  </a:lnTo>
                  <a:lnTo>
                    <a:pt x="168" y="93"/>
                  </a:lnTo>
                  <a:lnTo>
                    <a:pt x="168" y="91"/>
                  </a:lnTo>
                  <a:lnTo>
                    <a:pt x="168" y="91"/>
                  </a:lnTo>
                  <a:lnTo>
                    <a:pt x="164" y="87"/>
                  </a:lnTo>
                  <a:lnTo>
                    <a:pt x="162" y="81"/>
                  </a:lnTo>
                  <a:lnTo>
                    <a:pt x="162" y="79"/>
                  </a:lnTo>
                  <a:lnTo>
                    <a:pt x="162" y="77"/>
                  </a:lnTo>
                  <a:lnTo>
                    <a:pt x="162" y="76"/>
                  </a:lnTo>
                  <a:lnTo>
                    <a:pt x="164" y="74"/>
                  </a:lnTo>
                  <a:lnTo>
                    <a:pt x="164" y="74"/>
                  </a:lnTo>
                  <a:lnTo>
                    <a:pt x="164" y="72"/>
                  </a:lnTo>
                  <a:lnTo>
                    <a:pt x="168" y="72"/>
                  </a:lnTo>
                  <a:lnTo>
                    <a:pt x="174" y="72"/>
                  </a:lnTo>
                  <a:lnTo>
                    <a:pt x="185" y="72"/>
                  </a:lnTo>
                  <a:lnTo>
                    <a:pt x="185" y="72"/>
                  </a:lnTo>
                  <a:lnTo>
                    <a:pt x="195" y="74"/>
                  </a:lnTo>
                  <a:lnTo>
                    <a:pt x="204" y="72"/>
                  </a:lnTo>
                  <a:lnTo>
                    <a:pt x="212" y="70"/>
                  </a:lnTo>
                  <a:lnTo>
                    <a:pt x="221" y="66"/>
                  </a:lnTo>
                  <a:lnTo>
                    <a:pt x="221" y="66"/>
                  </a:lnTo>
                  <a:lnTo>
                    <a:pt x="229" y="62"/>
                  </a:lnTo>
                  <a:lnTo>
                    <a:pt x="238" y="60"/>
                  </a:lnTo>
                  <a:lnTo>
                    <a:pt x="246" y="59"/>
                  </a:lnTo>
                  <a:lnTo>
                    <a:pt x="255" y="57"/>
                  </a:lnTo>
                  <a:lnTo>
                    <a:pt x="255" y="57"/>
                  </a:lnTo>
                  <a:lnTo>
                    <a:pt x="261" y="57"/>
                  </a:lnTo>
                  <a:lnTo>
                    <a:pt x="265" y="59"/>
                  </a:lnTo>
                  <a:lnTo>
                    <a:pt x="270" y="60"/>
                  </a:lnTo>
                  <a:lnTo>
                    <a:pt x="272" y="64"/>
                  </a:lnTo>
                  <a:lnTo>
                    <a:pt x="272" y="64"/>
                  </a:lnTo>
                  <a:lnTo>
                    <a:pt x="274" y="66"/>
                  </a:lnTo>
                  <a:lnTo>
                    <a:pt x="274" y="70"/>
                  </a:lnTo>
                  <a:lnTo>
                    <a:pt x="274" y="76"/>
                  </a:lnTo>
                  <a:lnTo>
                    <a:pt x="274" y="79"/>
                  </a:lnTo>
                  <a:lnTo>
                    <a:pt x="274" y="83"/>
                  </a:lnTo>
                  <a:lnTo>
                    <a:pt x="276" y="85"/>
                  </a:lnTo>
                  <a:lnTo>
                    <a:pt x="276" y="85"/>
                  </a:lnTo>
                  <a:lnTo>
                    <a:pt x="280" y="83"/>
                  </a:lnTo>
                  <a:lnTo>
                    <a:pt x="280" y="81"/>
                  </a:lnTo>
                  <a:lnTo>
                    <a:pt x="282" y="76"/>
                  </a:lnTo>
                  <a:lnTo>
                    <a:pt x="284" y="68"/>
                  </a:lnTo>
                  <a:lnTo>
                    <a:pt x="284" y="62"/>
                  </a:lnTo>
                  <a:lnTo>
                    <a:pt x="284" y="62"/>
                  </a:lnTo>
                  <a:lnTo>
                    <a:pt x="287" y="62"/>
                  </a:lnTo>
                  <a:lnTo>
                    <a:pt x="291" y="62"/>
                  </a:lnTo>
                  <a:lnTo>
                    <a:pt x="295" y="64"/>
                  </a:lnTo>
                  <a:lnTo>
                    <a:pt x="297" y="66"/>
                  </a:lnTo>
                  <a:lnTo>
                    <a:pt x="302" y="72"/>
                  </a:lnTo>
                  <a:lnTo>
                    <a:pt x="306" y="74"/>
                  </a:lnTo>
                  <a:lnTo>
                    <a:pt x="310" y="76"/>
                  </a:lnTo>
                  <a:lnTo>
                    <a:pt x="310" y="76"/>
                  </a:lnTo>
                  <a:lnTo>
                    <a:pt x="312" y="77"/>
                  </a:lnTo>
                  <a:lnTo>
                    <a:pt x="316" y="77"/>
                  </a:lnTo>
                  <a:lnTo>
                    <a:pt x="321" y="76"/>
                  </a:lnTo>
                  <a:lnTo>
                    <a:pt x="329" y="76"/>
                  </a:lnTo>
                  <a:lnTo>
                    <a:pt x="333" y="76"/>
                  </a:lnTo>
                  <a:lnTo>
                    <a:pt x="336" y="77"/>
                  </a:lnTo>
                  <a:lnTo>
                    <a:pt x="336" y="77"/>
                  </a:lnTo>
                  <a:lnTo>
                    <a:pt x="331" y="72"/>
                  </a:lnTo>
                  <a:lnTo>
                    <a:pt x="325" y="66"/>
                  </a:lnTo>
                  <a:lnTo>
                    <a:pt x="319" y="60"/>
                  </a:lnTo>
                  <a:lnTo>
                    <a:pt x="312" y="55"/>
                  </a:lnTo>
                  <a:lnTo>
                    <a:pt x="312" y="55"/>
                  </a:lnTo>
                  <a:lnTo>
                    <a:pt x="319" y="53"/>
                  </a:lnTo>
                  <a:lnTo>
                    <a:pt x="323" y="51"/>
                  </a:lnTo>
                  <a:lnTo>
                    <a:pt x="329" y="49"/>
                  </a:lnTo>
                  <a:lnTo>
                    <a:pt x="331" y="47"/>
                  </a:lnTo>
                  <a:lnTo>
                    <a:pt x="335" y="49"/>
                  </a:lnTo>
                  <a:lnTo>
                    <a:pt x="335" y="49"/>
                  </a:lnTo>
                  <a:lnTo>
                    <a:pt x="340" y="51"/>
                  </a:lnTo>
                  <a:lnTo>
                    <a:pt x="346" y="55"/>
                  </a:lnTo>
                  <a:lnTo>
                    <a:pt x="359" y="62"/>
                  </a:lnTo>
                  <a:lnTo>
                    <a:pt x="359" y="62"/>
                  </a:lnTo>
                  <a:lnTo>
                    <a:pt x="369" y="66"/>
                  </a:lnTo>
                  <a:lnTo>
                    <a:pt x="380" y="74"/>
                  </a:lnTo>
                  <a:lnTo>
                    <a:pt x="388" y="76"/>
                  </a:lnTo>
                  <a:lnTo>
                    <a:pt x="393" y="79"/>
                  </a:lnTo>
                  <a:lnTo>
                    <a:pt x="397" y="79"/>
                  </a:lnTo>
                  <a:lnTo>
                    <a:pt x="399" y="79"/>
                  </a:lnTo>
                  <a:lnTo>
                    <a:pt x="403" y="77"/>
                  </a:lnTo>
                  <a:lnTo>
                    <a:pt x="403" y="77"/>
                  </a:lnTo>
                  <a:lnTo>
                    <a:pt x="401" y="76"/>
                  </a:lnTo>
                  <a:lnTo>
                    <a:pt x="399" y="72"/>
                  </a:lnTo>
                  <a:lnTo>
                    <a:pt x="397" y="68"/>
                  </a:lnTo>
                  <a:lnTo>
                    <a:pt x="391" y="64"/>
                  </a:lnTo>
                  <a:lnTo>
                    <a:pt x="386" y="60"/>
                  </a:lnTo>
                  <a:lnTo>
                    <a:pt x="372" y="55"/>
                  </a:lnTo>
                  <a:lnTo>
                    <a:pt x="369" y="51"/>
                  </a:lnTo>
                  <a:lnTo>
                    <a:pt x="365" y="47"/>
                  </a:lnTo>
                  <a:lnTo>
                    <a:pt x="365" y="47"/>
                  </a:lnTo>
                  <a:lnTo>
                    <a:pt x="365" y="45"/>
                  </a:lnTo>
                  <a:lnTo>
                    <a:pt x="371" y="45"/>
                  </a:lnTo>
                  <a:lnTo>
                    <a:pt x="380" y="47"/>
                  </a:lnTo>
                  <a:lnTo>
                    <a:pt x="401" y="51"/>
                  </a:lnTo>
                  <a:lnTo>
                    <a:pt x="401" y="51"/>
                  </a:lnTo>
                  <a:lnTo>
                    <a:pt x="399" y="45"/>
                  </a:lnTo>
                  <a:lnTo>
                    <a:pt x="399" y="43"/>
                  </a:lnTo>
                  <a:lnTo>
                    <a:pt x="397" y="42"/>
                  </a:lnTo>
                  <a:lnTo>
                    <a:pt x="397" y="42"/>
                  </a:lnTo>
                  <a:lnTo>
                    <a:pt x="401" y="40"/>
                  </a:lnTo>
                  <a:lnTo>
                    <a:pt x="403" y="40"/>
                  </a:lnTo>
                  <a:lnTo>
                    <a:pt x="406" y="38"/>
                  </a:lnTo>
                  <a:lnTo>
                    <a:pt x="408" y="36"/>
                  </a:lnTo>
                  <a:lnTo>
                    <a:pt x="408" y="36"/>
                  </a:lnTo>
                  <a:lnTo>
                    <a:pt x="399" y="34"/>
                  </a:lnTo>
                  <a:lnTo>
                    <a:pt x="388" y="34"/>
                  </a:lnTo>
                  <a:lnTo>
                    <a:pt x="388" y="34"/>
                  </a:lnTo>
                  <a:lnTo>
                    <a:pt x="391" y="30"/>
                  </a:lnTo>
                  <a:lnTo>
                    <a:pt x="391" y="28"/>
                  </a:lnTo>
                  <a:lnTo>
                    <a:pt x="393" y="24"/>
                  </a:lnTo>
                  <a:lnTo>
                    <a:pt x="393" y="24"/>
                  </a:lnTo>
                  <a:lnTo>
                    <a:pt x="406" y="23"/>
                  </a:lnTo>
                  <a:lnTo>
                    <a:pt x="420" y="19"/>
                  </a:lnTo>
                  <a:lnTo>
                    <a:pt x="433" y="19"/>
                  </a:lnTo>
                  <a:lnTo>
                    <a:pt x="439" y="19"/>
                  </a:lnTo>
                  <a:lnTo>
                    <a:pt x="446" y="21"/>
                  </a:lnTo>
                  <a:lnTo>
                    <a:pt x="446" y="21"/>
                  </a:lnTo>
                  <a:lnTo>
                    <a:pt x="452" y="23"/>
                  </a:lnTo>
                  <a:lnTo>
                    <a:pt x="459" y="24"/>
                  </a:lnTo>
                  <a:lnTo>
                    <a:pt x="465" y="26"/>
                  </a:lnTo>
                  <a:lnTo>
                    <a:pt x="469" y="26"/>
                  </a:lnTo>
                  <a:lnTo>
                    <a:pt x="471" y="24"/>
                  </a:lnTo>
                  <a:lnTo>
                    <a:pt x="471" y="24"/>
                  </a:lnTo>
                  <a:lnTo>
                    <a:pt x="473" y="23"/>
                  </a:lnTo>
                  <a:lnTo>
                    <a:pt x="476" y="21"/>
                  </a:lnTo>
                  <a:lnTo>
                    <a:pt x="476" y="19"/>
                  </a:lnTo>
                  <a:lnTo>
                    <a:pt x="480" y="17"/>
                  </a:lnTo>
                  <a:lnTo>
                    <a:pt x="480" y="17"/>
                  </a:lnTo>
                  <a:lnTo>
                    <a:pt x="482" y="17"/>
                  </a:lnTo>
                  <a:lnTo>
                    <a:pt x="486" y="17"/>
                  </a:lnTo>
                  <a:lnTo>
                    <a:pt x="488" y="19"/>
                  </a:lnTo>
                  <a:lnTo>
                    <a:pt x="492" y="19"/>
                  </a:lnTo>
                  <a:lnTo>
                    <a:pt x="492" y="19"/>
                  </a:lnTo>
                  <a:lnTo>
                    <a:pt x="492" y="11"/>
                  </a:lnTo>
                  <a:lnTo>
                    <a:pt x="492" y="11"/>
                  </a:lnTo>
                  <a:lnTo>
                    <a:pt x="497" y="11"/>
                  </a:lnTo>
                  <a:lnTo>
                    <a:pt x="503" y="9"/>
                  </a:lnTo>
                  <a:lnTo>
                    <a:pt x="507" y="7"/>
                  </a:lnTo>
                  <a:lnTo>
                    <a:pt x="512" y="7"/>
                  </a:lnTo>
                  <a:lnTo>
                    <a:pt x="512" y="7"/>
                  </a:lnTo>
                  <a:lnTo>
                    <a:pt x="514" y="11"/>
                  </a:lnTo>
                  <a:lnTo>
                    <a:pt x="518" y="13"/>
                  </a:lnTo>
                  <a:lnTo>
                    <a:pt x="518" y="13"/>
                  </a:lnTo>
                  <a:lnTo>
                    <a:pt x="520" y="9"/>
                  </a:lnTo>
                  <a:lnTo>
                    <a:pt x="522" y="6"/>
                  </a:lnTo>
                  <a:lnTo>
                    <a:pt x="522" y="6"/>
                  </a:lnTo>
                  <a:lnTo>
                    <a:pt x="526" y="6"/>
                  </a:lnTo>
                  <a:lnTo>
                    <a:pt x="529" y="6"/>
                  </a:lnTo>
                  <a:lnTo>
                    <a:pt x="541" y="4"/>
                  </a:lnTo>
                  <a:lnTo>
                    <a:pt x="544" y="4"/>
                  </a:lnTo>
                  <a:lnTo>
                    <a:pt x="550" y="4"/>
                  </a:lnTo>
                  <a:lnTo>
                    <a:pt x="554" y="6"/>
                  </a:lnTo>
                  <a:lnTo>
                    <a:pt x="558" y="9"/>
                  </a:lnTo>
                  <a:lnTo>
                    <a:pt x="558" y="9"/>
                  </a:lnTo>
                  <a:lnTo>
                    <a:pt x="560" y="7"/>
                  </a:lnTo>
                  <a:lnTo>
                    <a:pt x="560" y="4"/>
                  </a:lnTo>
                  <a:lnTo>
                    <a:pt x="560" y="4"/>
                  </a:lnTo>
                  <a:lnTo>
                    <a:pt x="567" y="2"/>
                  </a:lnTo>
                  <a:lnTo>
                    <a:pt x="575" y="0"/>
                  </a:lnTo>
                  <a:lnTo>
                    <a:pt x="582" y="0"/>
                  </a:lnTo>
                  <a:lnTo>
                    <a:pt x="590" y="0"/>
                  </a:lnTo>
                  <a:lnTo>
                    <a:pt x="605" y="0"/>
                  </a:lnTo>
                  <a:lnTo>
                    <a:pt x="618" y="4"/>
                  </a:lnTo>
                  <a:lnTo>
                    <a:pt x="618" y="4"/>
                  </a:lnTo>
                  <a:lnTo>
                    <a:pt x="633" y="6"/>
                  </a:lnTo>
                  <a:lnTo>
                    <a:pt x="645" y="7"/>
                  </a:lnTo>
                  <a:lnTo>
                    <a:pt x="656" y="11"/>
                  </a:lnTo>
                  <a:lnTo>
                    <a:pt x="662" y="15"/>
                  </a:lnTo>
                  <a:lnTo>
                    <a:pt x="667" y="17"/>
                  </a:lnTo>
                  <a:lnTo>
                    <a:pt x="667" y="17"/>
                  </a:lnTo>
                  <a:lnTo>
                    <a:pt x="666" y="21"/>
                  </a:lnTo>
                  <a:lnTo>
                    <a:pt x="666" y="21"/>
                  </a:lnTo>
                  <a:lnTo>
                    <a:pt x="660" y="24"/>
                  </a:lnTo>
                  <a:lnTo>
                    <a:pt x="660" y="24"/>
                  </a:lnTo>
                  <a:lnTo>
                    <a:pt x="667" y="23"/>
                  </a:lnTo>
                  <a:lnTo>
                    <a:pt x="679" y="23"/>
                  </a:lnTo>
                  <a:lnTo>
                    <a:pt x="683" y="23"/>
                  </a:lnTo>
                  <a:lnTo>
                    <a:pt x="686" y="24"/>
                  </a:lnTo>
                  <a:lnTo>
                    <a:pt x="686" y="26"/>
                  </a:lnTo>
                  <a:lnTo>
                    <a:pt x="688" y="26"/>
                  </a:lnTo>
                  <a:lnTo>
                    <a:pt x="686" y="32"/>
                  </a:lnTo>
                  <a:lnTo>
                    <a:pt x="686" y="32"/>
                  </a:lnTo>
                  <a:lnTo>
                    <a:pt x="683" y="34"/>
                  </a:lnTo>
                  <a:lnTo>
                    <a:pt x="681" y="36"/>
                  </a:lnTo>
                  <a:lnTo>
                    <a:pt x="681" y="36"/>
                  </a:lnTo>
                  <a:lnTo>
                    <a:pt x="694" y="34"/>
                  </a:lnTo>
                  <a:lnTo>
                    <a:pt x="696" y="34"/>
                  </a:lnTo>
                  <a:lnTo>
                    <a:pt x="700" y="34"/>
                  </a:lnTo>
                  <a:lnTo>
                    <a:pt x="701" y="34"/>
                  </a:lnTo>
                  <a:lnTo>
                    <a:pt x="703" y="36"/>
                  </a:lnTo>
                  <a:lnTo>
                    <a:pt x="703" y="36"/>
                  </a:lnTo>
                  <a:lnTo>
                    <a:pt x="701" y="40"/>
                  </a:lnTo>
                  <a:lnTo>
                    <a:pt x="701" y="40"/>
                  </a:lnTo>
                  <a:lnTo>
                    <a:pt x="711" y="40"/>
                  </a:lnTo>
                  <a:lnTo>
                    <a:pt x="722" y="40"/>
                  </a:lnTo>
                  <a:lnTo>
                    <a:pt x="726" y="40"/>
                  </a:lnTo>
                  <a:lnTo>
                    <a:pt x="730" y="42"/>
                  </a:lnTo>
                  <a:lnTo>
                    <a:pt x="734" y="43"/>
                  </a:lnTo>
                  <a:lnTo>
                    <a:pt x="737" y="49"/>
                  </a:lnTo>
                  <a:lnTo>
                    <a:pt x="737" y="49"/>
                  </a:lnTo>
                  <a:lnTo>
                    <a:pt x="718" y="55"/>
                  </a:lnTo>
                  <a:lnTo>
                    <a:pt x="698" y="60"/>
                  </a:lnTo>
                  <a:lnTo>
                    <a:pt x="688" y="62"/>
                  </a:lnTo>
                  <a:lnTo>
                    <a:pt x="679" y="62"/>
                  </a:lnTo>
                  <a:lnTo>
                    <a:pt x="669" y="62"/>
                  </a:lnTo>
                  <a:lnTo>
                    <a:pt x="660" y="62"/>
                  </a:lnTo>
                  <a:lnTo>
                    <a:pt x="660" y="62"/>
                  </a:lnTo>
                  <a:lnTo>
                    <a:pt x="647" y="60"/>
                  </a:lnTo>
                  <a:lnTo>
                    <a:pt x="633" y="60"/>
                  </a:lnTo>
                  <a:lnTo>
                    <a:pt x="620" y="62"/>
                  </a:lnTo>
                  <a:lnTo>
                    <a:pt x="609" y="64"/>
                  </a:lnTo>
                  <a:lnTo>
                    <a:pt x="609" y="64"/>
                  </a:lnTo>
                  <a:lnTo>
                    <a:pt x="599" y="68"/>
                  </a:lnTo>
                  <a:lnTo>
                    <a:pt x="588" y="72"/>
                  </a:lnTo>
                  <a:lnTo>
                    <a:pt x="579" y="77"/>
                  </a:lnTo>
                  <a:lnTo>
                    <a:pt x="575" y="79"/>
                  </a:lnTo>
                  <a:lnTo>
                    <a:pt x="573" y="83"/>
                  </a:lnTo>
                  <a:lnTo>
                    <a:pt x="573" y="83"/>
                  </a:lnTo>
                  <a:lnTo>
                    <a:pt x="575" y="85"/>
                  </a:lnTo>
                  <a:lnTo>
                    <a:pt x="577" y="85"/>
                  </a:lnTo>
                  <a:lnTo>
                    <a:pt x="584" y="85"/>
                  </a:lnTo>
                  <a:lnTo>
                    <a:pt x="592" y="83"/>
                  </a:lnTo>
                  <a:lnTo>
                    <a:pt x="597" y="81"/>
                  </a:lnTo>
                  <a:lnTo>
                    <a:pt x="611" y="76"/>
                  </a:lnTo>
                  <a:lnTo>
                    <a:pt x="618" y="74"/>
                  </a:lnTo>
                  <a:lnTo>
                    <a:pt x="622" y="72"/>
                  </a:lnTo>
                  <a:lnTo>
                    <a:pt x="622" y="72"/>
                  </a:lnTo>
                  <a:lnTo>
                    <a:pt x="630" y="72"/>
                  </a:lnTo>
                  <a:lnTo>
                    <a:pt x="637" y="70"/>
                  </a:lnTo>
                  <a:lnTo>
                    <a:pt x="650" y="70"/>
                  </a:lnTo>
                  <a:lnTo>
                    <a:pt x="664" y="72"/>
                  </a:lnTo>
                  <a:lnTo>
                    <a:pt x="677" y="72"/>
                  </a:lnTo>
                  <a:lnTo>
                    <a:pt x="677" y="72"/>
                  </a:lnTo>
                  <a:lnTo>
                    <a:pt x="679" y="76"/>
                  </a:lnTo>
                  <a:lnTo>
                    <a:pt x="679" y="76"/>
                  </a:lnTo>
                  <a:lnTo>
                    <a:pt x="675" y="79"/>
                  </a:lnTo>
                  <a:lnTo>
                    <a:pt x="671" y="81"/>
                  </a:lnTo>
                  <a:lnTo>
                    <a:pt x="666" y="83"/>
                  </a:lnTo>
                  <a:lnTo>
                    <a:pt x="658" y="85"/>
                  </a:lnTo>
                  <a:lnTo>
                    <a:pt x="656" y="89"/>
                  </a:lnTo>
                  <a:lnTo>
                    <a:pt x="650" y="91"/>
                  </a:lnTo>
                  <a:lnTo>
                    <a:pt x="650" y="91"/>
                  </a:lnTo>
                  <a:lnTo>
                    <a:pt x="652" y="94"/>
                  </a:lnTo>
                  <a:lnTo>
                    <a:pt x="652" y="94"/>
                  </a:lnTo>
                  <a:lnTo>
                    <a:pt x="656" y="94"/>
                  </a:lnTo>
                  <a:lnTo>
                    <a:pt x="660" y="94"/>
                  </a:lnTo>
                  <a:lnTo>
                    <a:pt x="667" y="93"/>
                  </a:lnTo>
                  <a:lnTo>
                    <a:pt x="679" y="87"/>
                  </a:lnTo>
                  <a:lnTo>
                    <a:pt x="679" y="87"/>
                  </a:lnTo>
                  <a:lnTo>
                    <a:pt x="686" y="85"/>
                  </a:lnTo>
                  <a:lnTo>
                    <a:pt x="692" y="81"/>
                  </a:lnTo>
                  <a:lnTo>
                    <a:pt x="696" y="77"/>
                  </a:lnTo>
                  <a:lnTo>
                    <a:pt x="700" y="72"/>
                  </a:lnTo>
                  <a:lnTo>
                    <a:pt x="700" y="72"/>
                  </a:lnTo>
                  <a:lnTo>
                    <a:pt x="701" y="72"/>
                  </a:lnTo>
                  <a:lnTo>
                    <a:pt x="703" y="72"/>
                  </a:lnTo>
                  <a:lnTo>
                    <a:pt x="703" y="72"/>
                  </a:lnTo>
                  <a:lnTo>
                    <a:pt x="705" y="68"/>
                  </a:lnTo>
                  <a:lnTo>
                    <a:pt x="709" y="66"/>
                  </a:lnTo>
                  <a:lnTo>
                    <a:pt x="711" y="66"/>
                  </a:lnTo>
                  <a:lnTo>
                    <a:pt x="715" y="66"/>
                  </a:lnTo>
                  <a:lnTo>
                    <a:pt x="720" y="66"/>
                  </a:lnTo>
                  <a:lnTo>
                    <a:pt x="722" y="68"/>
                  </a:lnTo>
                  <a:lnTo>
                    <a:pt x="726" y="72"/>
                  </a:lnTo>
                  <a:lnTo>
                    <a:pt x="726" y="74"/>
                  </a:lnTo>
                  <a:lnTo>
                    <a:pt x="726" y="74"/>
                  </a:lnTo>
                  <a:lnTo>
                    <a:pt x="724" y="77"/>
                  </a:lnTo>
                  <a:lnTo>
                    <a:pt x="724" y="81"/>
                  </a:lnTo>
                  <a:lnTo>
                    <a:pt x="720" y="89"/>
                  </a:lnTo>
                  <a:lnTo>
                    <a:pt x="720" y="89"/>
                  </a:lnTo>
                  <a:lnTo>
                    <a:pt x="718" y="93"/>
                  </a:lnTo>
                  <a:lnTo>
                    <a:pt x="715" y="94"/>
                  </a:lnTo>
                  <a:lnTo>
                    <a:pt x="711" y="98"/>
                  </a:lnTo>
                  <a:lnTo>
                    <a:pt x="709" y="100"/>
                  </a:lnTo>
                  <a:lnTo>
                    <a:pt x="709" y="100"/>
                  </a:lnTo>
                  <a:lnTo>
                    <a:pt x="701" y="113"/>
                  </a:lnTo>
                  <a:lnTo>
                    <a:pt x="700" y="119"/>
                  </a:lnTo>
                  <a:lnTo>
                    <a:pt x="698" y="125"/>
                  </a:lnTo>
                  <a:lnTo>
                    <a:pt x="698" y="125"/>
                  </a:lnTo>
                  <a:lnTo>
                    <a:pt x="707" y="119"/>
                  </a:lnTo>
                  <a:lnTo>
                    <a:pt x="713" y="113"/>
                  </a:lnTo>
                  <a:lnTo>
                    <a:pt x="726" y="98"/>
                  </a:lnTo>
                  <a:lnTo>
                    <a:pt x="726" y="98"/>
                  </a:lnTo>
                  <a:lnTo>
                    <a:pt x="734" y="94"/>
                  </a:lnTo>
                  <a:lnTo>
                    <a:pt x="743" y="89"/>
                  </a:lnTo>
                  <a:lnTo>
                    <a:pt x="749" y="85"/>
                  </a:lnTo>
                  <a:lnTo>
                    <a:pt x="753" y="85"/>
                  </a:lnTo>
                  <a:lnTo>
                    <a:pt x="753" y="85"/>
                  </a:lnTo>
                  <a:lnTo>
                    <a:pt x="754" y="87"/>
                  </a:lnTo>
                  <a:lnTo>
                    <a:pt x="754" y="89"/>
                  </a:lnTo>
                  <a:lnTo>
                    <a:pt x="754" y="91"/>
                  </a:lnTo>
                  <a:lnTo>
                    <a:pt x="754" y="91"/>
                  </a:lnTo>
                  <a:lnTo>
                    <a:pt x="768" y="89"/>
                  </a:lnTo>
                  <a:lnTo>
                    <a:pt x="773" y="89"/>
                  </a:lnTo>
                  <a:lnTo>
                    <a:pt x="779" y="91"/>
                  </a:lnTo>
                  <a:lnTo>
                    <a:pt x="779" y="91"/>
                  </a:lnTo>
                  <a:lnTo>
                    <a:pt x="785" y="83"/>
                  </a:lnTo>
                  <a:lnTo>
                    <a:pt x="790" y="77"/>
                  </a:lnTo>
                  <a:lnTo>
                    <a:pt x="798" y="72"/>
                  </a:lnTo>
                  <a:lnTo>
                    <a:pt x="802" y="70"/>
                  </a:lnTo>
                  <a:lnTo>
                    <a:pt x="802" y="70"/>
                  </a:lnTo>
                  <a:lnTo>
                    <a:pt x="805" y="68"/>
                  </a:lnTo>
                  <a:lnTo>
                    <a:pt x="809" y="68"/>
                  </a:lnTo>
                  <a:lnTo>
                    <a:pt x="821" y="72"/>
                  </a:lnTo>
                  <a:lnTo>
                    <a:pt x="838" y="77"/>
                  </a:lnTo>
                  <a:lnTo>
                    <a:pt x="838" y="77"/>
                  </a:lnTo>
                  <a:lnTo>
                    <a:pt x="847" y="79"/>
                  </a:lnTo>
                  <a:lnTo>
                    <a:pt x="853" y="81"/>
                  </a:lnTo>
                  <a:lnTo>
                    <a:pt x="858" y="83"/>
                  </a:lnTo>
                  <a:lnTo>
                    <a:pt x="862" y="87"/>
                  </a:lnTo>
                  <a:lnTo>
                    <a:pt x="864" y="89"/>
                  </a:lnTo>
                  <a:lnTo>
                    <a:pt x="864" y="93"/>
                  </a:lnTo>
                  <a:lnTo>
                    <a:pt x="864" y="93"/>
                  </a:lnTo>
                  <a:lnTo>
                    <a:pt x="862" y="94"/>
                  </a:lnTo>
                  <a:lnTo>
                    <a:pt x="858" y="96"/>
                  </a:lnTo>
                  <a:lnTo>
                    <a:pt x="858" y="96"/>
                  </a:lnTo>
                  <a:lnTo>
                    <a:pt x="849" y="102"/>
                  </a:lnTo>
                  <a:lnTo>
                    <a:pt x="845" y="104"/>
                  </a:lnTo>
                  <a:lnTo>
                    <a:pt x="840" y="108"/>
                  </a:lnTo>
                  <a:lnTo>
                    <a:pt x="840" y="108"/>
                  </a:lnTo>
                  <a:lnTo>
                    <a:pt x="836" y="110"/>
                  </a:lnTo>
                  <a:lnTo>
                    <a:pt x="830" y="113"/>
                  </a:lnTo>
                  <a:lnTo>
                    <a:pt x="823" y="115"/>
                  </a:lnTo>
                  <a:lnTo>
                    <a:pt x="823" y="115"/>
                  </a:lnTo>
                  <a:lnTo>
                    <a:pt x="813" y="115"/>
                  </a:lnTo>
                  <a:lnTo>
                    <a:pt x="802" y="117"/>
                  </a:lnTo>
                  <a:lnTo>
                    <a:pt x="790" y="117"/>
                  </a:lnTo>
                  <a:lnTo>
                    <a:pt x="787" y="117"/>
                  </a:lnTo>
                  <a:lnTo>
                    <a:pt x="781" y="119"/>
                  </a:lnTo>
                  <a:lnTo>
                    <a:pt x="781" y="119"/>
                  </a:lnTo>
                  <a:lnTo>
                    <a:pt x="785" y="121"/>
                  </a:lnTo>
                  <a:lnTo>
                    <a:pt x="788" y="121"/>
                  </a:lnTo>
                  <a:lnTo>
                    <a:pt x="800" y="127"/>
                  </a:lnTo>
                  <a:lnTo>
                    <a:pt x="802" y="127"/>
                  </a:lnTo>
                  <a:lnTo>
                    <a:pt x="804" y="130"/>
                  </a:lnTo>
                  <a:lnTo>
                    <a:pt x="804" y="130"/>
                  </a:lnTo>
                  <a:lnTo>
                    <a:pt x="804" y="134"/>
                  </a:lnTo>
                  <a:lnTo>
                    <a:pt x="800" y="136"/>
                  </a:lnTo>
                  <a:lnTo>
                    <a:pt x="800" y="136"/>
                  </a:lnTo>
                  <a:lnTo>
                    <a:pt x="794" y="138"/>
                  </a:lnTo>
                  <a:lnTo>
                    <a:pt x="790" y="140"/>
                  </a:lnTo>
                  <a:lnTo>
                    <a:pt x="783" y="140"/>
                  </a:lnTo>
                  <a:lnTo>
                    <a:pt x="775" y="138"/>
                  </a:lnTo>
                  <a:lnTo>
                    <a:pt x="773" y="138"/>
                  </a:lnTo>
                  <a:lnTo>
                    <a:pt x="768" y="140"/>
                  </a:lnTo>
                  <a:lnTo>
                    <a:pt x="768" y="140"/>
                  </a:lnTo>
                  <a:lnTo>
                    <a:pt x="770" y="142"/>
                  </a:lnTo>
                  <a:lnTo>
                    <a:pt x="770" y="144"/>
                  </a:lnTo>
                  <a:lnTo>
                    <a:pt x="773" y="146"/>
                  </a:lnTo>
                  <a:lnTo>
                    <a:pt x="781" y="147"/>
                  </a:lnTo>
                  <a:lnTo>
                    <a:pt x="783" y="147"/>
                  </a:lnTo>
                  <a:lnTo>
                    <a:pt x="787" y="151"/>
                  </a:lnTo>
                  <a:lnTo>
                    <a:pt x="787" y="151"/>
                  </a:lnTo>
                  <a:lnTo>
                    <a:pt x="787" y="153"/>
                  </a:lnTo>
                  <a:lnTo>
                    <a:pt x="783" y="157"/>
                  </a:lnTo>
                  <a:lnTo>
                    <a:pt x="783" y="157"/>
                  </a:lnTo>
                  <a:lnTo>
                    <a:pt x="781" y="159"/>
                  </a:lnTo>
                  <a:lnTo>
                    <a:pt x="777" y="161"/>
                  </a:lnTo>
                  <a:lnTo>
                    <a:pt x="773" y="161"/>
                  </a:lnTo>
                  <a:lnTo>
                    <a:pt x="771" y="161"/>
                  </a:lnTo>
                  <a:lnTo>
                    <a:pt x="771" y="161"/>
                  </a:lnTo>
                  <a:lnTo>
                    <a:pt x="768" y="164"/>
                  </a:lnTo>
                  <a:lnTo>
                    <a:pt x="768" y="166"/>
                  </a:lnTo>
                  <a:lnTo>
                    <a:pt x="766" y="170"/>
                  </a:lnTo>
                  <a:lnTo>
                    <a:pt x="764" y="172"/>
                  </a:lnTo>
                  <a:lnTo>
                    <a:pt x="764" y="172"/>
                  </a:lnTo>
                  <a:lnTo>
                    <a:pt x="762" y="176"/>
                  </a:lnTo>
                  <a:lnTo>
                    <a:pt x="760" y="178"/>
                  </a:lnTo>
                  <a:lnTo>
                    <a:pt x="753" y="181"/>
                  </a:lnTo>
                  <a:lnTo>
                    <a:pt x="747" y="187"/>
                  </a:lnTo>
                  <a:lnTo>
                    <a:pt x="745" y="189"/>
                  </a:lnTo>
                  <a:lnTo>
                    <a:pt x="743" y="193"/>
                  </a:lnTo>
                  <a:lnTo>
                    <a:pt x="743" y="193"/>
                  </a:lnTo>
                  <a:lnTo>
                    <a:pt x="737" y="206"/>
                  </a:lnTo>
                  <a:lnTo>
                    <a:pt x="736" y="219"/>
                  </a:lnTo>
                  <a:lnTo>
                    <a:pt x="736" y="219"/>
                  </a:lnTo>
                  <a:lnTo>
                    <a:pt x="734" y="221"/>
                  </a:lnTo>
                  <a:lnTo>
                    <a:pt x="732" y="223"/>
                  </a:lnTo>
                  <a:lnTo>
                    <a:pt x="732" y="227"/>
                  </a:lnTo>
                  <a:lnTo>
                    <a:pt x="732" y="227"/>
                  </a:lnTo>
                  <a:lnTo>
                    <a:pt x="734" y="227"/>
                  </a:lnTo>
                  <a:lnTo>
                    <a:pt x="734" y="227"/>
                  </a:lnTo>
                  <a:lnTo>
                    <a:pt x="736" y="227"/>
                  </a:lnTo>
                  <a:lnTo>
                    <a:pt x="736" y="227"/>
                  </a:lnTo>
                  <a:lnTo>
                    <a:pt x="737" y="227"/>
                  </a:lnTo>
                  <a:lnTo>
                    <a:pt x="739" y="223"/>
                  </a:lnTo>
                  <a:lnTo>
                    <a:pt x="741" y="221"/>
                  </a:lnTo>
                  <a:lnTo>
                    <a:pt x="741" y="221"/>
                  </a:lnTo>
                  <a:lnTo>
                    <a:pt x="745" y="219"/>
                  </a:lnTo>
                  <a:lnTo>
                    <a:pt x="751" y="219"/>
                  </a:lnTo>
                  <a:lnTo>
                    <a:pt x="756" y="221"/>
                  </a:lnTo>
                  <a:lnTo>
                    <a:pt x="762" y="223"/>
                  </a:lnTo>
                  <a:lnTo>
                    <a:pt x="762" y="223"/>
                  </a:lnTo>
                  <a:lnTo>
                    <a:pt x="766" y="225"/>
                  </a:lnTo>
                  <a:lnTo>
                    <a:pt x="768" y="227"/>
                  </a:lnTo>
                  <a:lnTo>
                    <a:pt x="768" y="231"/>
                  </a:lnTo>
                  <a:lnTo>
                    <a:pt x="768" y="231"/>
                  </a:lnTo>
                  <a:lnTo>
                    <a:pt x="764" y="233"/>
                  </a:lnTo>
                  <a:lnTo>
                    <a:pt x="760" y="233"/>
                  </a:lnTo>
                  <a:lnTo>
                    <a:pt x="756" y="233"/>
                  </a:lnTo>
                  <a:lnTo>
                    <a:pt x="753" y="233"/>
                  </a:lnTo>
                  <a:lnTo>
                    <a:pt x="753" y="233"/>
                  </a:lnTo>
                  <a:lnTo>
                    <a:pt x="753" y="234"/>
                  </a:lnTo>
                  <a:lnTo>
                    <a:pt x="753" y="234"/>
                  </a:lnTo>
                  <a:lnTo>
                    <a:pt x="758" y="236"/>
                  </a:lnTo>
                  <a:lnTo>
                    <a:pt x="764" y="238"/>
                  </a:lnTo>
                  <a:lnTo>
                    <a:pt x="773" y="240"/>
                  </a:lnTo>
                  <a:lnTo>
                    <a:pt x="773" y="240"/>
                  </a:lnTo>
                  <a:lnTo>
                    <a:pt x="777" y="242"/>
                  </a:lnTo>
                  <a:lnTo>
                    <a:pt x="777" y="244"/>
                  </a:lnTo>
                  <a:lnTo>
                    <a:pt x="779" y="246"/>
                  </a:lnTo>
                  <a:lnTo>
                    <a:pt x="779" y="248"/>
                  </a:lnTo>
                  <a:lnTo>
                    <a:pt x="779" y="255"/>
                  </a:lnTo>
                  <a:lnTo>
                    <a:pt x="781" y="257"/>
                  </a:lnTo>
                  <a:lnTo>
                    <a:pt x="783" y="261"/>
                  </a:lnTo>
                  <a:lnTo>
                    <a:pt x="783" y="261"/>
                  </a:lnTo>
                  <a:lnTo>
                    <a:pt x="777" y="263"/>
                  </a:lnTo>
                  <a:lnTo>
                    <a:pt x="771" y="263"/>
                  </a:lnTo>
                  <a:lnTo>
                    <a:pt x="766" y="261"/>
                  </a:lnTo>
                  <a:lnTo>
                    <a:pt x="760" y="261"/>
                  </a:lnTo>
                  <a:lnTo>
                    <a:pt x="754" y="257"/>
                  </a:lnTo>
                  <a:lnTo>
                    <a:pt x="749" y="257"/>
                  </a:lnTo>
                  <a:lnTo>
                    <a:pt x="743" y="257"/>
                  </a:lnTo>
                  <a:lnTo>
                    <a:pt x="737" y="261"/>
                  </a:lnTo>
                  <a:lnTo>
                    <a:pt x="737" y="261"/>
                  </a:lnTo>
                  <a:lnTo>
                    <a:pt x="736" y="265"/>
                  </a:lnTo>
                  <a:lnTo>
                    <a:pt x="736" y="268"/>
                  </a:lnTo>
                  <a:lnTo>
                    <a:pt x="736" y="268"/>
                  </a:lnTo>
                  <a:lnTo>
                    <a:pt x="741" y="272"/>
                  </a:lnTo>
                  <a:lnTo>
                    <a:pt x="751" y="276"/>
                  </a:lnTo>
                  <a:lnTo>
                    <a:pt x="758" y="282"/>
                  </a:lnTo>
                  <a:lnTo>
                    <a:pt x="762" y="284"/>
                  </a:lnTo>
                  <a:lnTo>
                    <a:pt x="764" y="285"/>
                  </a:lnTo>
                  <a:lnTo>
                    <a:pt x="764" y="285"/>
                  </a:lnTo>
                  <a:lnTo>
                    <a:pt x="768" y="291"/>
                  </a:lnTo>
                  <a:lnTo>
                    <a:pt x="768" y="295"/>
                  </a:lnTo>
                  <a:lnTo>
                    <a:pt x="768" y="297"/>
                  </a:lnTo>
                  <a:lnTo>
                    <a:pt x="764" y="301"/>
                  </a:lnTo>
                  <a:lnTo>
                    <a:pt x="762" y="303"/>
                  </a:lnTo>
                  <a:lnTo>
                    <a:pt x="758" y="306"/>
                  </a:lnTo>
                  <a:lnTo>
                    <a:pt x="753" y="310"/>
                  </a:lnTo>
                  <a:lnTo>
                    <a:pt x="753" y="310"/>
                  </a:lnTo>
                  <a:lnTo>
                    <a:pt x="753" y="314"/>
                  </a:lnTo>
                  <a:lnTo>
                    <a:pt x="753" y="314"/>
                  </a:lnTo>
                  <a:lnTo>
                    <a:pt x="749" y="314"/>
                  </a:lnTo>
                  <a:lnTo>
                    <a:pt x="749" y="314"/>
                  </a:lnTo>
                  <a:lnTo>
                    <a:pt x="747" y="314"/>
                  </a:lnTo>
                  <a:lnTo>
                    <a:pt x="747" y="314"/>
                  </a:lnTo>
                  <a:lnTo>
                    <a:pt x="749" y="318"/>
                  </a:lnTo>
                  <a:lnTo>
                    <a:pt x="751" y="320"/>
                  </a:lnTo>
                  <a:lnTo>
                    <a:pt x="754" y="321"/>
                  </a:lnTo>
                  <a:lnTo>
                    <a:pt x="758" y="323"/>
                  </a:lnTo>
                  <a:lnTo>
                    <a:pt x="758" y="323"/>
                  </a:lnTo>
                  <a:lnTo>
                    <a:pt x="756" y="327"/>
                  </a:lnTo>
                  <a:lnTo>
                    <a:pt x="756" y="331"/>
                  </a:lnTo>
                  <a:lnTo>
                    <a:pt x="756" y="331"/>
                  </a:lnTo>
                  <a:lnTo>
                    <a:pt x="758" y="333"/>
                  </a:lnTo>
                  <a:lnTo>
                    <a:pt x="762" y="333"/>
                  </a:lnTo>
                  <a:lnTo>
                    <a:pt x="762" y="333"/>
                  </a:lnTo>
                  <a:lnTo>
                    <a:pt x="764" y="338"/>
                  </a:lnTo>
                  <a:lnTo>
                    <a:pt x="762" y="340"/>
                  </a:lnTo>
                  <a:lnTo>
                    <a:pt x="762" y="340"/>
                  </a:lnTo>
                  <a:lnTo>
                    <a:pt x="758" y="340"/>
                  </a:lnTo>
                  <a:lnTo>
                    <a:pt x="756" y="342"/>
                  </a:lnTo>
                  <a:lnTo>
                    <a:pt x="749" y="344"/>
                  </a:lnTo>
                  <a:lnTo>
                    <a:pt x="741" y="348"/>
                  </a:lnTo>
                  <a:lnTo>
                    <a:pt x="734" y="352"/>
                  </a:lnTo>
                  <a:lnTo>
                    <a:pt x="734" y="352"/>
                  </a:lnTo>
                  <a:lnTo>
                    <a:pt x="739" y="352"/>
                  </a:lnTo>
                  <a:lnTo>
                    <a:pt x="745" y="354"/>
                  </a:lnTo>
                  <a:lnTo>
                    <a:pt x="747" y="355"/>
                  </a:lnTo>
                  <a:lnTo>
                    <a:pt x="749" y="355"/>
                  </a:lnTo>
                  <a:lnTo>
                    <a:pt x="749" y="359"/>
                  </a:lnTo>
                  <a:lnTo>
                    <a:pt x="749" y="361"/>
                  </a:lnTo>
                  <a:lnTo>
                    <a:pt x="749" y="361"/>
                  </a:lnTo>
                  <a:lnTo>
                    <a:pt x="749" y="365"/>
                  </a:lnTo>
                  <a:lnTo>
                    <a:pt x="747" y="365"/>
                  </a:lnTo>
                  <a:lnTo>
                    <a:pt x="745" y="369"/>
                  </a:lnTo>
                  <a:lnTo>
                    <a:pt x="743" y="369"/>
                  </a:lnTo>
                  <a:lnTo>
                    <a:pt x="737" y="369"/>
                  </a:lnTo>
                  <a:lnTo>
                    <a:pt x="734" y="371"/>
                  </a:lnTo>
                  <a:lnTo>
                    <a:pt x="734" y="371"/>
                  </a:lnTo>
                  <a:lnTo>
                    <a:pt x="724" y="372"/>
                  </a:lnTo>
                  <a:lnTo>
                    <a:pt x="720" y="372"/>
                  </a:lnTo>
                  <a:lnTo>
                    <a:pt x="715" y="372"/>
                  </a:lnTo>
                  <a:lnTo>
                    <a:pt x="715" y="372"/>
                  </a:lnTo>
                  <a:lnTo>
                    <a:pt x="713" y="372"/>
                  </a:lnTo>
                  <a:lnTo>
                    <a:pt x="711" y="369"/>
                  </a:lnTo>
                  <a:lnTo>
                    <a:pt x="707" y="367"/>
                  </a:lnTo>
                  <a:lnTo>
                    <a:pt x="703" y="363"/>
                  </a:lnTo>
                  <a:lnTo>
                    <a:pt x="701" y="361"/>
                  </a:lnTo>
                  <a:lnTo>
                    <a:pt x="700" y="361"/>
                  </a:lnTo>
                  <a:lnTo>
                    <a:pt x="700" y="361"/>
                  </a:lnTo>
                  <a:lnTo>
                    <a:pt x="698" y="361"/>
                  </a:lnTo>
                  <a:lnTo>
                    <a:pt x="696" y="361"/>
                  </a:lnTo>
                  <a:lnTo>
                    <a:pt x="694" y="365"/>
                  </a:lnTo>
                  <a:lnTo>
                    <a:pt x="686" y="369"/>
                  </a:lnTo>
                  <a:lnTo>
                    <a:pt x="686" y="369"/>
                  </a:lnTo>
                  <a:lnTo>
                    <a:pt x="683" y="372"/>
                  </a:lnTo>
                  <a:lnTo>
                    <a:pt x="679" y="376"/>
                  </a:lnTo>
                  <a:lnTo>
                    <a:pt x="679" y="378"/>
                  </a:lnTo>
                  <a:lnTo>
                    <a:pt x="679" y="380"/>
                  </a:lnTo>
                  <a:lnTo>
                    <a:pt x="683" y="382"/>
                  </a:lnTo>
                  <a:lnTo>
                    <a:pt x="684" y="384"/>
                  </a:lnTo>
                  <a:lnTo>
                    <a:pt x="684" y="384"/>
                  </a:lnTo>
                  <a:lnTo>
                    <a:pt x="690" y="386"/>
                  </a:lnTo>
                  <a:lnTo>
                    <a:pt x="696" y="386"/>
                  </a:lnTo>
                  <a:lnTo>
                    <a:pt x="701" y="386"/>
                  </a:lnTo>
                  <a:lnTo>
                    <a:pt x="707" y="382"/>
                  </a:lnTo>
                  <a:lnTo>
                    <a:pt x="713" y="382"/>
                  </a:lnTo>
                  <a:lnTo>
                    <a:pt x="720" y="380"/>
                  </a:lnTo>
                  <a:lnTo>
                    <a:pt x="724" y="382"/>
                  </a:lnTo>
                  <a:lnTo>
                    <a:pt x="728" y="382"/>
                  </a:lnTo>
                  <a:lnTo>
                    <a:pt x="730" y="384"/>
                  </a:lnTo>
                  <a:lnTo>
                    <a:pt x="730" y="384"/>
                  </a:lnTo>
                  <a:lnTo>
                    <a:pt x="730" y="386"/>
                  </a:lnTo>
                  <a:lnTo>
                    <a:pt x="728" y="386"/>
                  </a:lnTo>
                  <a:lnTo>
                    <a:pt x="728" y="386"/>
                  </a:lnTo>
                  <a:lnTo>
                    <a:pt x="728" y="388"/>
                  </a:lnTo>
                  <a:lnTo>
                    <a:pt x="726" y="390"/>
                  </a:lnTo>
                  <a:lnTo>
                    <a:pt x="726" y="390"/>
                  </a:lnTo>
                  <a:lnTo>
                    <a:pt x="722" y="390"/>
                  </a:lnTo>
                  <a:lnTo>
                    <a:pt x="722" y="390"/>
                  </a:lnTo>
                  <a:lnTo>
                    <a:pt x="724" y="393"/>
                  </a:lnTo>
                  <a:lnTo>
                    <a:pt x="726" y="397"/>
                  </a:lnTo>
                  <a:lnTo>
                    <a:pt x="724" y="401"/>
                  </a:lnTo>
                  <a:lnTo>
                    <a:pt x="722" y="403"/>
                  </a:lnTo>
                  <a:lnTo>
                    <a:pt x="722" y="403"/>
                  </a:lnTo>
                  <a:lnTo>
                    <a:pt x="722" y="408"/>
                  </a:lnTo>
                  <a:lnTo>
                    <a:pt x="722" y="408"/>
                  </a:lnTo>
                  <a:lnTo>
                    <a:pt x="718" y="408"/>
                  </a:lnTo>
                  <a:lnTo>
                    <a:pt x="715" y="407"/>
                  </a:lnTo>
                  <a:lnTo>
                    <a:pt x="707" y="403"/>
                  </a:lnTo>
                  <a:lnTo>
                    <a:pt x="700" y="397"/>
                  </a:lnTo>
                  <a:lnTo>
                    <a:pt x="694" y="395"/>
                  </a:lnTo>
                  <a:lnTo>
                    <a:pt x="690" y="393"/>
                  </a:lnTo>
                  <a:lnTo>
                    <a:pt x="690" y="393"/>
                  </a:lnTo>
                  <a:lnTo>
                    <a:pt x="709" y="407"/>
                  </a:lnTo>
                  <a:lnTo>
                    <a:pt x="717" y="414"/>
                  </a:lnTo>
                  <a:lnTo>
                    <a:pt x="724" y="420"/>
                  </a:lnTo>
                  <a:lnTo>
                    <a:pt x="724" y="420"/>
                  </a:lnTo>
                  <a:lnTo>
                    <a:pt x="728" y="424"/>
                  </a:lnTo>
                  <a:lnTo>
                    <a:pt x="730" y="427"/>
                  </a:lnTo>
                  <a:lnTo>
                    <a:pt x="730" y="431"/>
                  </a:lnTo>
                  <a:lnTo>
                    <a:pt x="732" y="439"/>
                  </a:lnTo>
                  <a:lnTo>
                    <a:pt x="734" y="458"/>
                  </a:lnTo>
                  <a:lnTo>
                    <a:pt x="734" y="458"/>
                  </a:lnTo>
                  <a:lnTo>
                    <a:pt x="730" y="461"/>
                  </a:lnTo>
                  <a:lnTo>
                    <a:pt x="726" y="461"/>
                  </a:lnTo>
                  <a:lnTo>
                    <a:pt x="722" y="463"/>
                  </a:lnTo>
                  <a:lnTo>
                    <a:pt x="715" y="461"/>
                  </a:lnTo>
                  <a:lnTo>
                    <a:pt x="711" y="459"/>
                  </a:lnTo>
                  <a:lnTo>
                    <a:pt x="705" y="458"/>
                  </a:lnTo>
                  <a:lnTo>
                    <a:pt x="701" y="454"/>
                  </a:lnTo>
                  <a:lnTo>
                    <a:pt x="700" y="452"/>
                  </a:lnTo>
                  <a:lnTo>
                    <a:pt x="700" y="452"/>
                  </a:lnTo>
                  <a:lnTo>
                    <a:pt x="698" y="448"/>
                  </a:lnTo>
                  <a:lnTo>
                    <a:pt x="698" y="446"/>
                  </a:lnTo>
                  <a:lnTo>
                    <a:pt x="698" y="444"/>
                  </a:lnTo>
                  <a:lnTo>
                    <a:pt x="696" y="442"/>
                  </a:lnTo>
                  <a:lnTo>
                    <a:pt x="696" y="442"/>
                  </a:lnTo>
                  <a:lnTo>
                    <a:pt x="694" y="441"/>
                  </a:lnTo>
                  <a:lnTo>
                    <a:pt x="692" y="439"/>
                  </a:lnTo>
                  <a:lnTo>
                    <a:pt x="686" y="437"/>
                  </a:lnTo>
                  <a:lnTo>
                    <a:pt x="686" y="437"/>
                  </a:lnTo>
                  <a:lnTo>
                    <a:pt x="677" y="433"/>
                  </a:lnTo>
                  <a:lnTo>
                    <a:pt x="667" y="429"/>
                  </a:lnTo>
                  <a:lnTo>
                    <a:pt x="667" y="429"/>
                  </a:lnTo>
                  <a:lnTo>
                    <a:pt x="671" y="431"/>
                  </a:lnTo>
                  <a:lnTo>
                    <a:pt x="675" y="437"/>
                  </a:lnTo>
                  <a:lnTo>
                    <a:pt x="677" y="442"/>
                  </a:lnTo>
                  <a:lnTo>
                    <a:pt x="677" y="448"/>
                  </a:lnTo>
                  <a:lnTo>
                    <a:pt x="677" y="448"/>
                  </a:lnTo>
                  <a:lnTo>
                    <a:pt x="675" y="448"/>
                  </a:lnTo>
                  <a:lnTo>
                    <a:pt x="671" y="450"/>
                  </a:lnTo>
                  <a:lnTo>
                    <a:pt x="671" y="450"/>
                  </a:lnTo>
                  <a:lnTo>
                    <a:pt x="671" y="454"/>
                  </a:lnTo>
                  <a:lnTo>
                    <a:pt x="671" y="456"/>
                  </a:lnTo>
                  <a:lnTo>
                    <a:pt x="669" y="459"/>
                  </a:lnTo>
                  <a:lnTo>
                    <a:pt x="667" y="463"/>
                  </a:lnTo>
                  <a:lnTo>
                    <a:pt x="666" y="465"/>
                  </a:lnTo>
                  <a:lnTo>
                    <a:pt x="666" y="469"/>
                  </a:lnTo>
                  <a:lnTo>
                    <a:pt x="666" y="469"/>
                  </a:lnTo>
                  <a:lnTo>
                    <a:pt x="671" y="469"/>
                  </a:lnTo>
                  <a:lnTo>
                    <a:pt x="681" y="469"/>
                  </a:lnTo>
                  <a:lnTo>
                    <a:pt x="688" y="469"/>
                  </a:lnTo>
                  <a:lnTo>
                    <a:pt x="698" y="469"/>
                  </a:lnTo>
                  <a:lnTo>
                    <a:pt x="698" y="469"/>
                  </a:lnTo>
                  <a:lnTo>
                    <a:pt x="709" y="471"/>
                  </a:lnTo>
                  <a:lnTo>
                    <a:pt x="715" y="473"/>
                  </a:lnTo>
                  <a:lnTo>
                    <a:pt x="722" y="473"/>
                  </a:lnTo>
                  <a:lnTo>
                    <a:pt x="722" y="473"/>
                  </a:lnTo>
                  <a:lnTo>
                    <a:pt x="722" y="477"/>
                  </a:lnTo>
                  <a:lnTo>
                    <a:pt x="722" y="477"/>
                  </a:lnTo>
                  <a:lnTo>
                    <a:pt x="713" y="480"/>
                  </a:lnTo>
                  <a:lnTo>
                    <a:pt x="703" y="486"/>
                  </a:lnTo>
                  <a:lnTo>
                    <a:pt x="696" y="492"/>
                  </a:lnTo>
                  <a:lnTo>
                    <a:pt x="688" y="499"/>
                  </a:lnTo>
                  <a:lnTo>
                    <a:pt x="681" y="507"/>
                  </a:lnTo>
                  <a:lnTo>
                    <a:pt x="671" y="512"/>
                  </a:lnTo>
                  <a:lnTo>
                    <a:pt x="664" y="518"/>
                  </a:lnTo>
                  <a:lnTo>
                    <a:pt x="660" y="518"/>
                  </a:lnTo>
                  <a:lnTo>
                    <a:pt x="656" y="520"/>
                  </a:lnTo>
                  <a:lnTo>
                    <a:pt x="656" y="520"/>
                  </a:lnTo>
                  <a:lnTo>
                    <a:pt x="645" y="520"/>
                  </a:lnTo>
                  <a:lnTo>
                    <a:pt x="637" y="520"/>
                  </a:lnTo>
                  <a:lnTo>
                    <a:pt x="628" y="520"/>
                  </a:lnTo>
                  <a:lnTo>
                    <a:pt x="618" y="520"/>
                  </a:lnTo>
                  <a:lnTo>
                    <a:pt x="618" y="520"/>
                  </a:lnTo>
                  <a:lnTo>
                    <a:pt x="618" y="520"/>
                  </a:lnTo>
                  <a:lnTo>
                    <a:pt x="618" y="520"/>
                  </a:lnTo>
                  <a:close/>
                </a:path>
              </a:pathLst>
            </a:custGeom>
            <a:solidFill>
              <a:schemeClr val="bg1">
                <a:lumMod val="85000"/>
              </a:schemeClr>
            </a:solidFill>
            <a:ln w="635" cap="rnd">
              <a:solidFill>
                <a:schemeClr val="bg1">
                  <a:alpha val="17000"/>
                </a:schemeClr>
              </a:solidFill>
              <a:prstDash val="solid"/>
              <a:round/>
              <a:headEnd/>
              <a:tailEnd/>
            </a:ln>
          </p:spPr>
          <p:txBody>
            <a:bodyPr lIns="81617" tIns="40809" rIns="81617" bIns="40809"/>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90" name="Freeform 489">
              <a:extLst>
                <a:ext uri="{FF2B5EF4-FFF2-40B4-BE49-F238E27FC236}">
                  <a16:creationId xmlns:a16="http://schemas.microsoft.com/office/drawing/2014/main" id="{C98817EB-42F9-F04E-B8A1-B78D78AA9ADC}"/>
                </a:ext>
              </a:extLst>
            </p:cNvPr>
            <p:cNvSpPr>
              <a:spLocks/>
            </p:cNvSpPr>
            <p:nvPr userDrawn="1"/>
          </p:nvSpPr>
          <p:spPr bwMode="auto">
            <a:xfrm>
              <a:off x="2284609" y="2485315"/>
              <a:ext cx="311396" cy="209019"/>
            </a:xfrm>
            <a:custGeom>
              <a:avLst/>
              <a:gdLst>
                <a:gd name="T0" fmla="*/ 4 w 204"/>
                <a:gd name="T1" fmla="*/ 150 h 161"/>
                <a:gd name="T2" fmla="*/ 6 w 204"/>
                <a:gd name="T3" fmla="*/ 157 h 161"/>
                <a:gd name="T4" fmla="*/ 34 w 204"/>
                <a:gd name="T5" fmla="*/ 161 h 161"/>
                <a:gd name="T6" fmla="*/ 53 w 204"/>
                <a:gd name="T7" fmla="*/ 161 h 161"/>
                <a:gd name="T8" fmla="*/ 66 w 204"/>
                <a:gd name="T9" fmla="*/ 157 h 161"/>
                <a:gd name="T10" fmla="*/ 81 w 204"/>
                <a:gd name="T11" fmla="*/ 157 h 161"/>
                <a:gd name="T12" fmla="*/ 81 w 204"/>
                <a:gd name="T13" fmla="*/ 146 h 161"/>
                <a:gd name="T14" fmla="*/ 87 w 204"/>
                <a:gd name="T15" fmla="*/ 129 h 161"/>
                <a:gd name="T16" fmla="*/ 98 w 204"/>
                <a:gd name="T17" fmla="*/ 129 h 161"/>
                <a:gd name="T18" fmla="*/ 102 w 204"/>
                <a:gd name="T19" fmla="*/ 123 h 161"/>
                <a:gd name="T20" fmla="*/ 111 w 204"/>
                <a:gd name="T21" fmla="*/ 121 h 161"/>
                <a:gd name="T22" fmla="*/ 117 w 204"/>
                <a:gd name="T23" fmla="*/ 127 h 161"/>
                <a:gd name="T24" fmla="*/ 123 w 204"/>
                <a:gd name="T25" fmla="*/ 121 h 161"/>
                <a:gd name="T26" fmla="*/ 128 w 204"/>
                <a:gd name="T27" fmla="*/ 99 h 161"/>
                <a:gd name="T28" fmla="*/ 134 w 204"/>
                <a:gd name="T29" fmla="*/ 93 h 161"/>
                <a:gd name="T30" fmla="*/ 134 w 204"/>
                <a:gd name="T31" fmla="*/ 82 h 161"/>
                <a:gd name="T32" fmla="*/ 147 w 204"/>
                <a:gd name="T33" fmla="*/ 82 h 161"/>
                <a:gd name="T34" fmla="*/ 151 w 204"/>
                <a:gd name="T35" fmla="*/ 67 h 161"/>
                <a:gd name="T36" fmla="*/ 157 w 204"/>
                <a:gd name="T37" fmla="*/ 61 h 161"/>
                <a:gd name="T38" fmla="*/ 161 w 204"/>
                <a:gd name="T39" fmla="*/ 50 h 161"/>
                <a:gd name="T40" fmla="*/ 155 w 204"/>
                <a:gd name="T41" fmla="*/ 44 h 161"/>
                <a:gd name="T42" fmla="*/ 161 w 204"/>
                <a:gd name="T43" fmla="*/ 38 h 161"/>
                <a:gd name="T44" fmla="*/ 181 w 204"/>
                <a:gd name="T45" fmla="*/ 31 h 161"/>
                <a:gd name="T46" fmla="*/ 197 w 204"/>
                <a:gd name="T47" fmla="*/ 31 h 161"/>
                <a:gd name="T48" fmla="*/ 202 w 204"/>
                <a:gd name="T49" fmla="*/ 25 h 161"/>
                <a:gd name="T50" fmla="*/ 204 w 204"/>
                <a:gd name="T51" fmla="*/ 25 h 161"/>
                <a:gd name="T52" fmla="*/ 204 w 204"/>
                <a:gd name="T53" fmla="*/ 17 h 161"/>
                <a:gd name="T54" fmla="*/ 183 w 204"/>
                <a:gd name="T55" fmla="*/ 17 h 161"/>
                <a:gd name="T56" fmla="*/ 172 w 204"/>
                <a:gd name="T57" fmla="*/ 25 h 161"/>
                <a:gd name="T58" fmla="*/ 157 w 204"/>
                <a:gd name="T59" fmla="*/ 29 h 161"/>
                <a:gd name="T60" fmla="*/ 157 w 204"/>
                <a:gd name="T61" fmla="*/ 14 h 161"/>
                <a:gd name="T62" fmla="*/ 155 w 204"/>
                <a:gd name="T63" fmla="*/ 6 h 161"/>
                <a:gd name="T64" fmla="*/ 146 w 204"/>
                <a:gd name="T65" fmla="*/ 0 h 161"/>
                <a:gd name="T66" fmla="*/ 142 w 204"/>
                <a:gd name="T67" fmla="*/ 2 h 161"/>
                <a:gd name="T68" fmla="*/ 142 w 204"/>
                <a:gd name="T69" fmla="*/ 15 h 161"/>
                <a:gd name="T70" fmla="*/ 130 w 204"/>
                <a:gd name="T71" fmla="*/ 15 h 161"/>
                <a:gd name="T72" fmla="*/ 125 w 204"/>
                <a:gd name="T73" fmla="*/ 21 h 161"/>
                <a:gd name="T74" fmla="*/ 115 w 204"/>
                <a:gd name="T75" fmla="*/ 21 h 161"/>
                <a:gd name="T76" fmla="*/ 110 w 204"/>
                <a:gd name="T77" fmla="*/ 27 h 161"/>
                <a:gd name="T78" fmla="*/ 104 w 204"/>
                <a:gd name="T79" fmla="*/ 25 h 161"/>
                <a:gd name="T80" fmla="*/ 104 w 204"/>
                <a:gd name="T81" fmla="*/ 25 h 161"/>
                <a:gd name="T82" fmla="*/ 94 w 204"/>
                <a:gd name="T83" fmla="*/ 21 h 161"/>
                <a:gd name="T84" fmla="*/ 91 w 204"/>
                <a:gd name="T85" fmla="*/ 19 h 161"/>
                <a:gd name="T86" fmla="*/ 87 w 204"/>
                <a:gd name="T87" fmla="*/ 19 h 161"/>
                <a:gd name="T88" fmla="*/ 87 w 204"/>
                <a:gd name="T89" fmla="*/ 19 h 161"/>
                <a:gd name="T90" fmla="*/ 83 w 204"/>
                <a:gd name="T91" fmla="*/ 21 h 161"/>
                <a:gd name="T92" fmla="*/ 77 w 204"/>
                <a:gd name="T93" fmla="*/ 21 h 161"/>
                <a:gd name="T94" fmla="*/ 70 w 204"/>
                <a:gd name="T95" fmla="*/ 19 h 161"/>
                <a:gd name="T96" fmla="*/ 60 w 204"/>
                <a:gd name="T97" fmla="*/ 25 h 161"/>
                <a:gd name="T98" fmla="*/ 53 w 204"/>
                <a:gd name="T99" fmla="*/ 40 h 161"/>
                <a:gd name="T100" fmla="*/ 38 w 204"/>
                <a:gd name="T101" fmla="*/ 46 h 161"/>
                <a:gd name="T102" fmla="*/ 34 w 204"/>
                <a:gd name="T103" fmla="*/ 55 h 161"/>
                <a:gd name="T104" fmla="*/ 23 w 204"/>
                <a:gd name="T105" fmla="*/ 55 h 161"/>
                <a:gd name="T106" fmla="*/ 11 w 204"/>
                <a:gd name="T107" fmla="*/ 53 h 161"/>
                <a:gd name="T108" fmla="*/ 0 w 204"/>
                <a:gd name="T109" fmla="*/ 78 h 161"/>
                <a:gd name="T110" fmla="*/ 0 w 204"/>
                <a:gd name="T111" fmla="*/ 89 h 161"/>
                <a:gd name="T112" fmla="*/ 4 w 204"/>
                <a:gd name="T113" fmla="*/ 108 h 161"/>
                <a:gd name="T114" fmla="*/ 4 w 204"/>
                <a:gd name="T115" fmla="*/ 123 h 161"/>
                <a:gd name="T116" fmla="*/ 17 w 204"/>
                <a:gd name="T117" fmla="*/ 131 h 161"/>
                <a:gd name="T118" fmla="*/ 17 w 204"/>
                <a:gd name="T119" fmla="*/ 140 h 161"/>
                <a:gd name="T120" fmla="*/ 4 w 204"/>
                <a:gd name="T121" fmla="*/ 150 h 161"/>
                <a:gd name="T122" fmla="*/ 4 w 204"/>
                <a:gd name="T123" fmla="*/ 150 h 161"/>
                <a:gd name="T124" fmla="*/ 4 w 204"/>
                <a:gd name="T125" fmla="*/ 15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4" h="161">
                  <a:moveTo>
                    <a:pt x="4" y="150"/>
                  </a:moveTo>
                  <a:lnTo>
                    <a:pt x="6" y="157"/>
                  </a:lnTo>
                  <a:lnTo>
                    <a:pt x="34" y="161"/>
                  </a:lnTo>
                  <a:lnTo>
                    <a:pt x="53" y="161"/>
                  </a:lnTo>
                  <a:lnTo>
                    <a:pt x="66" y="157"/>
                  </a:lnTo>
                  <a:lnTo>
                    <a:pt x="81" y="157"/>
                  </a:lnTo>
                  <a:lnTo>
                    <a:pt x="81" y="146"/>
                  </a:lnTo>
                  <a:lnTo>
                    <a:pt x="87" y="129"/>
                  </a:lnTo>
                  <a:lnTo>
                    <a:pt x="98" y="129"/>
                  </a:lnTo>
                  <a:lnTo>
                    <a:pt x="102" y="123"/>
                  </a:lnTo>
                  <a:lnTo>
                    <a:pt x="111" y="121"/>
                  </a:lnTo>
                  <a:lnTo>
                    <a:pt x="117" y="127"/>
                  </a:lnTo>
                  <a:lnTo>
                    <a:pt x="123" y="121"/>
                  </a:lnTo>
                  <a:lnTo>
                    <a:pt x="128" y="99"/>
                  </a:lnTo>
                  <a:lnTo>
                    <a:pt x="134" y="93"/>
                  </a:lnTo>
                  <a:lnTo>
                    <a:pt x="134" y="82"/>
                  </a:lnTo>
                  <a:lnTo>
                    <a:pt x="147" y="82"/>
                  </a:lnTo>
                  <a:lnTo>
                    <a:pt x="151" y="67"/>
                  </a:lnTo>
                  <a:lnTo>
                    <a:pt x="157" y="61"/>
                  </a:lnTo>
                  <a:lnTo>
                    <a:pt x="161" y="50"/>
                  </a:lnTo>
                  <a:lnTo>
                    <a:pt x="155" y="44"/>
                  </a:lnTo>
                  <a:lnTo>
                    <a:pt x="161" y="38"/>
                  </a:lnTo>
                  <a:lnTo>
                    <a:pt x="181" y="31"/>
                  </a:lnTo>
                  <a:lnTo>
                    <a:pt x="197" y="31"/>
                  </a:lnTo>
                  <a:lnTo>
                    <a:pt x="202" y="25"/>
                  </a:lnTo>
                  <a:lnTo>
                    <a:pt x="204" y="25"/>
                  </a:lnTo>
                  <a:lnTo>
                    <a:pt x="204" y="17"/>
                  </a:lnTo>
                  <a:lnTo>
                    <a:pt x="183" y="17"/>
                  </a:lnTo>
                  <a:lnTo>
                    <a:pt x="172" y="25"/>
                  </a:lnTo>
                  <a:lnTo>
                    <a:pt x="157" y="29"/>
                  </a:lnTo>
                  <a:lnTo>
                    <a:pt x="157" y="14"/>
                  </a:lnTo>
                  <a:lnTo>
                    <a:pt x="155" y="6"/>
                  </a:lnTo>
                  <a:lnTo>
                    <a:pt x="146" y="0"/>
                  </a:lnTo>
                  <a:lnTo>
                    <a:pt x="142" y="2"/>
                  </a:lnTo>
                  <a:lnTo>
                    <a:pt x="142" y="15"/>
                  </a:lnTo>
                  <a:lnTo>
                    <a:pt x="130" y="15"/>
                  </a:lnTo>
                  <a:lnTo>
                    <a:pt x="125" y="21"/>
                  </a:lnTo>
                  <a:lnTo>
                    <a:pt x="115" y="21"/>
                  </a:lnTo>
                  <a:lnTo>
                    <a:pt x="110" y="27"/>
                  </a:lnTo>
                  <a:lnTo>
                    <a:pt x="104" y="25"/>
                  </a:lnTo>
                  <a:lnTo>
                    <a:pt x="104" y="25"/>
                  </a:lnTo>
                  <a:lnTo>
                    <a:pt x="94" y="21"/>
                  </a:lnTo>
                  <a:lnTo>
                    <a:pt x="91" y="19"/>
                  </a:lnTo>
                  <a:lnTo>
                    <a:pt x="87" y="19"/>
                  </a:lnTo>
                  <a:lnTo>
                    <a:pt x="87" y="19"/>
                  </a:lnTo>
                  <a:lnTo>
                    <a:pt x="83" y="21"/>
                  </a:lnTo>
                  <a:lnTo>
                    <a:pt x="77" y="21"/>
                  </a:lnTo>
                  <a:lnTo>
                    <a:pt x="70" y="19"/>
                  </a:lnTo>
                  <a:lnTo>
                    <a:pt x="60" y="25"/>
                  </a:lnTo>
                  <a:lnTo>
                    <a:pt x="53" y="40"/>
                  </a:lnTo>
                  <a:lnTo>
                    <a:pt x="38" y="46"/>
                  </a:lnTo>
                  <a:lnTo>
                    <a:pt x="34" y="55"/>
                  </a:lnTo>
                  <a:lnTo>
                    <a:pt x="23" y="55"/>
                  </a:lnTo>
                  <a:lnTo>
                    <a:pt x="11" y="53"/>
                  </a:lnTo>
                  <a:lnTo>
                    <a:pt x="0" y="78"/>
                  </a:lnTo>
                  <a:lnTo>
                    <a:pt x="0" y="89"/>
                  </a:lnTo>
                  <a:lnTo>
                    <a:pt x="4" y="108"/>
                  </a:lnTo>
                  <a:lnTo>
                    <a:pt x="4" y="123"/>
                  </a:lnTo>
                  <a:lnTo>
                    <a:pt x="17" y="131"/>
                  </a:lnTo>
                  <a:lnTo>
                    <a:pt x="17" y="140"/>
                  </a:lnTo>
                  <a:lnTo>
                    <a:pt x="4" y="150"/>
                  </a:lnTo>
                  <a:lnTo>
                    <a:pt x="4" y="150"/>
                  </a:lnTo>
                  <a:lnTo>
                    <a:pt x="4" y="150"/>
                  </a:lnTo>
                  <a:close/>
                </a:path>
              </a:pathLst>
            </a:custGeom>
            <a:solidFill>
              <a:schemeClr val="bg1">
                <a:lumMod val="85000"/>
              </a:schemeClr>
            </a:solidFill>
            <a:ln w="635" cap="rnd">
              <a:solidFill>
                <a:schemeClr val="bg1">
                  <a:alpha val="17000"/>
                </a:schemeClr>
              </a:solidFill>
              <a:round/>
              <a:headEnd/>
              <a:tailEnd/>
            </a:ln>
          </p:spPr>
          <p:txBody>
            <a:bodyPr lIns="81617" tIns="40809" rIns="81617" bIns="40809"/>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91" name="Freeform 490">
              <a:extLst>
                <a:ext uri="{FF2B5EF4-FFF2-40B4-BE49-F238E27FC236}">
                  <a16:creationId xmlns:a16="http://schemas.microsoft.com/office/drawing/2014/main" id="{4D2D2A73-9099-FB42-AAA9-92148881C6AF}"/>
                </a:ext>
              </a:extLst>
            </p:cNvPr>
            <p:cNvSpPr>
              <a:spLocks/>
            </p:cNvSpPr>
            <p:nvPr userDrawn="1"/>
          </p:nvSpPr>
          <p:spPr bwMode="auto">
            <a:xfrm>
              <a:off x="2284609" y="2485315"/>
              <a:ext cx="311396" cy="209019"/>
            </a:xfrm>
            <a:custGeom>
              <a:avLst/>
              <a:gdLst>
                <a:gd name="T0" fmla="*/ 4 w 204"/>
                <a:gd name="T1" fmla="*/ 150 h 161"/>
                <a:gd name="T2" fmla="*/ 6 w 204"/>
                <a:gd name="T3" fmla="*/ 157 h 161"/>
                <a:gd name="T4" fmla="*/ 34 w 204"/>
                <a:gd name="T5" fmla="*/ 161 h 161"/>
                <a:gd name="T6" fmla="*/ 53 w 204"/>
                <a:gd name="T7" fmla="*/ 161 h 161"/>
                <a:gd name="T8" fmla="*/ 66 w 204"/>
                <a:gd name="T9" fmla="*/ 157 h 161"/>
                <a:gd name="T10" fmla="*/ 81 w 204"/>
                <a:gd name="T11" fmla="*/ 157 h 161"/>
                <a:gd name="T12" fmla="*/ 81 w 204"/>
                <a:gd name="T13" fmla="*/ 146 h 161"/>
                <a:gd name="T14" fmla="*/ 87 w 204"/>
                <a:gd name="T15" fmla="*/ 129 h 161"/>
                <a:gd name="T16" fmla="*/ 98 w 204"/>
                <a:gd name="T17" fmla="*/ 129 h 161"/>
                <a:gd name="T18" fmla="*/ 102 w 204"/>
                <a:gd name="T19" fmla="*/ 123 h 161"/>
                <a:gd name="T20" fmla="*/ 111 w 204"/>
                <a:gd name="T21" fmla="*/ 121 h 161"/>
                <a:gd name="T22" fmla="*/ 117 w 204"/>
                <a:gd name="T23" fmla="*/ 127 h 161"/>
                <a:gd name="T24" fmla="*/ 123 w 204"/>
                <a:gd name="T25" fmla="*/ 121 h 161"/>
                <a:gd name="T26" fmla="*/ 128 w 204"/>
                <a:gd name="T27" fmla="*/ 99 h 161"/>
                <a:gd name="T28" fmla="*/ 134 w 204"/>
                <a:gd name="T29" fmla="*/ 93 h 161"/>
                <a:gd name="T30" fmla="*/ 134 w 204"/>
                <a:gd name="T31" fmla="*/ 82 h 161"/>
                <a:gd name="T32" fmla="*/ 147 w 204"/>
                <a:gd name="T33" fmla="*/ 82 h 161"/>
                <a:gd name="T34" fmla="*/ 151 w 204"/>
                <a:gd name="T35" fmla="*/ 67 h 161"/>
                <a:gd name="T36" fmla="*/ 157 w 204"/>
                <a:gd name="T37" fmla="*/ 61 h 161"/>
                <a:gd name="T38" fmla="*/ 161 w 204"/>
                <a:gd name="T39" fmla="*/ 50 h 161"/>
                <a:gd name="T40" fmla="*/ 155 w 204"/>
                <a:gd name="T41" fmla="*/ 44 h 161"/>
                <a:gd name="T42" fmla="*/ 161 w 204"/>
                <a:gd name="T43" fmla="*/ 38 h 161"/>
                <a:gd name="T44" fmla="*/ 181 w 204"/>
                <a:gd name="T45" fmla="*/ 31 h 161"/>
                <a:gd name="T46" fmla="*/ 197 w 204"/>
                <a:gd name="T47" fmla="*/ 31 h 161"/>
                <a:gd name="T48" fmla="*/ 202 w 204"/>
                <a:gd name="T49" fmla="*/ 25 h 161"/>
                <a:gd name="T50" fmla="*/ 204 w 204"/>
                <a:gd name="T51" fmla="*/ 25 h 161"/>
                <a:gd name="T52" fmla="*/ 204 w 204"/>
                <a:gd name="T53" fmla="*/ 17 h 161"/>
                <a:gd name="T54" fmla="*/ 183 w 204"/>
                <a:gd name="T55" fmla="*/ 17 h 161"/>
                <a:gd name="T56" fmla="*/ 172 w 204"/>
                <a:gd name="T57" fmla="*/ 25 h 161"/>
                <a:gd name="T58" fmla="*/ 157 w 204"/>
                <a:gd name="T59" fmla="*/ 29 h 161"/>
                <a:gd name="T60" fmla="*/ 157 w 204"/>
                <a:gd name="T61" fmla="*/ 14 h 161"/>
                <a:gd name="T62" fmla="*/ 155 w 204"/>
                <a:gd name="T63" fmla="*/ 6 h 161"/>
                <a:gd name="T64" fmla="*/ 146 w 204"/>
                <a:gd name="T65" fmla="*/ 0 h 161"/>
                <a:gd name="T66" fmla="*/ 142 w 204"/>
                <a:gd name="T67" fmla="*/ 2 h 161"/>
                <a:gd name="T68" fmla="*/ 142 w 204"/>
                <a:gd name="T69" fmla="*/ 15 h 161"/>
                <a:gd name="T70" fmla="*/ 130 w 204"/>
                <a:gd name="T71" fmla="*/ 15 h 161"/>
                <a:gd name="T72" fmla="*/ 125 w 204"/>
                <a:gd name="T73" fmla="*/ 21 h 161"/>
                <a:gd name="T74" fmla="*/ 115 w 204"/>
                <a:gd name="T75" fmla="*/ 21 h 161"/>
                <a:gd name="T76" fmla="*/ 110 w 204"/>
                <a:gd name="T77" fmla="*/ 27 h 161"/>
                <a:gd name="T78" fmla="*/ 104 w 204"/>
                <a:gd name="T79" fmla="*/ 25 h 161"/>
                <a:gd name="T80" fmla="*/ 104 w 204"/>
                <a:gd name="T81" fmla="*/ 25 h 161"/>
                <a:gd name="T82" fmla="*/ 94 w 204"/>
                <a:gd name="T83" fmla="*/ 21 h 161"/>
                <a:gd name="T84" fmla="*/ 91 w 204"/>
                <a:gd name="T85" fmla="*/ 19 h 161"/>
                <a:gd name="T86" fmla="*/ 87 w 204"/>
                <a:gd name="T87" fmla="*/ 19 h 161"/>
                <a:gd name="T88" fmla="*/ 87 w 204"/>
                <a:gd name="T89" fmla="*/ 19 h 161"/>
                <a:gd name="T90" fmla="*/ 83 w 204"/>
                <a:gd name="T91" fmla="*/ 21 h 161"/>
                <a:gd name="T92" fmla="*/ 77 w 204"/>
                <a:gd name="T93" fmla="*/ 21 h 161"/>
                <a:gd name="T94" fmla="*/ 70 w 204"/>
                <a:gd name="T95" fmla="*/ 19 h 161"/>
                <a:gd name="T96" fmla="*/ 60 w 204"/>
                <a:gd name="T97" fmla="*/ 25 h 161"/>
                <a:gd name="T98" fmla="*/ 53 w 204"/>
                <a:gd name="T99" fmla="*/ 40 h 161"/>
                <a:gd name="T100" fmla="*/ 38 w 204"/>
                <a:gd name="T101" fmla="*/ 46 h 161"/>
                <a:gd name="T102" fmla="*/ 34 w 204"/>
                <a:gd name="T103" fmla="*/ 55 h 161"/>
                <a:gd name="T104" fmla="*/ 23 w 204"/>
                <a:gd name="T105" fmla="*/ 55 h 161"/>
                <a:gd name="T106" fmla="*/ 11 w 204"/>
                <a:gd name="T107" fmla="*/ 53 h 161"/>
                <a:gd name="T108" fmla="*/ 0 w 204"/>
                <a:gd name="T109" fmla="*/ 78 h 161"/>
                <a:gd name="T110" fmla="*/ 0 w 204"/>
                <a:gd name="T111" fmla="*/ 89 h 161"/>
                <a:gd name="T112" fmla="*/ 4 w 204"/>
                <a:gd name="T113" fmla="*/ 108 h 161"/>
                <a:gd name="T114" fmla="*/ 4 w 204"/>
                <a:gd name="T115" fmla="*/ 123 h 161"/>
                <a:gd name="T116" fmla="*/ 17 w 204"/>
                <a:gd name="T117" fmla="*/ 131 h 161"/>
                <a:gd name="T118" fmla="*/ 17 w 204"/>
                <a:gd name="T119" fmla="*/ 140 h 161"/>
                <a:gd name="T120" fmla="*/ 4 w 204"/>
                <a:gd name="T121" fmla="*/ 150 h 161"/>
                <a:gd name="T122" fmla="*/ 4 w 204"/>
                <a:gd name="T123" fmla="*/ 150 h 161"/>
                <a:gd name="T124" fmla="*/ 4 w 204"/>
                <a:gd name="T125" fmla="*/ 15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4" h="161">
                  <a:moveTo>
                    <a:pt x="4" y="150"/>
                  </a:moveTo>
                  <a:lnTo>
                    <a:pt x="6" y="157"/>
                  </a:lnTo>
                  <a:lnTo>
                    <a:pt x="34" y="161"/>
                  </a:lnTo>
                  <a:lnTo>
                    <a:pt x="53" y="161"/>
                  </a:lnTo>
                  <a:lnTo>
                    <a:pt x="66" y="157"/>
                  </a:lnTo>
                  <a:lnTo>
                    <a:pt x="81" y="157"/>
                  </a:lnTo>
                  <a:lnTo>
                    <a:pt x="81" y="146"/>
                  </a:lnTo>
                  <a:lnTo>
                    <a:pt x="87" y="129"/>
                  </a:lnTo>
                  <a:lnTo>
                    <a:pt x="98" y="129"/>
                  </a:lnTo>
                  <a:lnTo>
                    <a:pt x="102" y="123"/>
                  </a:lnTo>
                  <a:lnTo>
                    <a:pt x="111" y="121"/>
                  </a:lnTo>
                  <a:lnTo>
                    <a:pt x="117" y="127"/>
                  </a:lnTo>
                  <a:lnTo>
                    <a:pt x="123" y="121"/>
                  </a:lnTo>
                  <a:lnTo>
                    <a:pt x="128" y="99"/>
                  </a:lnTo>
                  <a:lnTo>
                    <a:pt x="134" y="93"/>
                  </a:lnTo>
                  <a:lnTo>
                    <a:pt x="134" y="82"/>
                  </a:lnTo>
                  <a:lnTo>
                    <a:pt x="147" y="82"/>
                  </a:lnTo>
                  <a:lnTo>
                    <a:pt x="151" y="67"/>
                  </a:lnTo>
                  <a:lnTo>
                    <a:pt x="157" y="61"/>
                  </a:lnTo>
                  <a:lnTo>
                    <a:pt x="161" y="50"/>
                  </a:lnTo>
                  <a:lnTo>
                    <a:pt x="155" y="44"/>
                  </a:lnTo>
                  <a:lnTo>
                    <a:pt x="161" y="38"/>
                  </a:lnTo>
                  <a:lnTo>
                    <a:pt x="181" y="31"/>
                  </a:lnTo>
                  <a:lnTo>
                    <a:pt x="197" y="31"/>
                  </a:lnTo>
                  <a:lnTo>
                    <a:pt x="202" y="25"/>
                  </a:lnTo>
                  <a:lnTo>
                    <a:pt x="204" y="25"/>
                  </a:lnTo>
                  <a:lnTo>
                    <a:pt x="204" y="17"/>
                  </a:lnTo>
                  <a:lnTo>
                    <a:pt x="183" y="17"/>
                  </a:lnTo>
                  <a:lnTo>
                    <a:pt x="172" y="25"/>
                  </a:lnTo>
                  <a:lnTo>
                    <a:pt x="157" y="29"/>
                  </a:lnTo>
                  <a:lnTo>
                    <a:pt x="157" y="14"/>
                  </a:lnTo>
                  <a:lnTo>
                    <a:pt x="155" y="6"/>
                  </a:lnTo>
                  <a:lnTo>
                    <a:pt x="146" y="0"/>
                  </a:lnTo>
                  <a:lnTo>
                    <a:pt x="142" y="2"/>
                  </a:lnTo>
                  <a:lnTo>
                    <a:pt x="142" y="15"/>
                  </a:lnTo>
                  <a:lnTo>
                    <a:pt x="130" y="15"/>
                  </a:lnTo>
                  <a:lnTo>
                    <a:pt x="125" y="21"/>
                  </a:lnTo>
                  <a:lnTo>
                    <a:pt x="115" y="21"/>
                  </a:lnTo>
                  <a:lnTo>
                    <a:pt x="110" y="27"/>
                  </a:lnTo>
                  <a:lnTo>
                    <a:pt x="104" y="25"/>
                  </a:lnTo>
                  <a:lnTo>
                    <a:pt x="104" y="25"/>
                  </a:lnTo>
                  <a:lnTo>
                    <a:pt x="94" y="21"/>
                  </a:lnTo>
                  <a:lnTo>
                    <a:pt x="91" y="19"/>
                  </a:lnTo>
                  <a:lnTo>
                    <a:pt x="87" y="19"/>
                  </a:lnTo>
                  <a:lnTo>
                    <a:pt x="87" y="19"/>
                  </a:lnTo>
                  <a:lnTo>
                    <a:pt x="83" y="21"/>
                  </a:lnTo>
                  <a:lnTo>
                    <a:pt x="77" y="21"/>
                  </a:lnTo>
                  <a:lnTo>
                    <a:pt x="70" y="19"/>
                  </a:lnTo>
                  <a:lnTo>
                    <a:pt x="60" y="25"/>
                  </a:lnTo>
                  <a:lnTo>
                    <a:pt x="53" y="40"/>
                  </a:lnTo>
                  <a:lnTo>
                    <a:pt x="38" y="46"/>
                  </a:lnTo>
                  <a:lnTo>
                    <a:pt x="34" y="55"/>
                  </a:lnTo>
                  <a:lnTo>
                    <a:pt x="23" y="55"/>
                  </a:lnTo>
                  <a:lnTo>
                    <a:pt x="11" y="53"/>
                  </a:lnTo>
                  <a:lnTo>
                    <a:pt x="0" y="78"/>
                  </a:lnTo>
                  <a:lnTo>
                    <a:pt x="0" y="89"/>
                  </a:lnTo>
                  <a:lnTo>
                    <a:pt x="4" y="108"/>
                  </a:lnTo>
                  <a:lnTo>
                    <a:pt x="4" y="123"/>
                  </a:lnTo>
                  <a:lnTo>
                    <a:pt x="17" y="131"/>
                  </a:lnTo>
                  <a:lnTo>
                    <a:pt x="17" y="140"/>
                  </a:lnTo>
                  <a:lnTo>
                    <a:pt x="4" y="150"/>
                  </a:lnTo>
                  <a:lnTo>
                    <a:pt x="4" y="150"/>
                  </a:lnTo>
                  <a:lnTo>
                    <a:pt x="4" y="150"/>
                  </a:lnTo>
                  <a:close/>
                </a:path>
              </a:pathLst>
            </a:custGeom>
            <a:solidFill>
              <a:schemeClr val="bg1">
                <a:lumMod val="85000"/>
              </a:schemeClr>
            </a:solidFill>
            <a:ln w="635" cap="rnd">
              <a:solidFill>
                <a:schemeClr val="bg1">
                  <a:alpha val="17000"/>
                </a:schemeClr>
              </a:solidFill>
              <a:prstDash val="solid"/>
              <a:round/>
              <a:headEnd/>
              <a:tailEnd/>
            </a:ln>
          </p:spPr>
          <p:txBody>
            <a:bodyPr lIns="81617" tIns="40809" rIns="81617" bIns="40809"/>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92" name="Freeform 491">
              <a:extLst>
                <a:ext uri="{FF2B5EF4-FFF2-40B4-BE49-F238E27FC236}">
                  <a16:creationId xmlns:a16="http://schemas.microsoft.com/office/drawing/2014/main" id="{EBE2AF42-FB1F-CD4B-8673-643154CF2675}"/>
                </a:ext>
              </a:extLst>
            </p:cNvPr>
            <p:cNvSpPr>
              <a:spLocks/>
            </p:cNvSpPr>
            <p:nvPr userDrawn="1"/>
          </p:nvSpPr>
          <p:spPr bwMode="auto">
            <a:xfrm>
              <a:off x="8262252" y="1673757"/>
              <a:ext cx="227504" cy="118373"/>
            </a:xfrm>
            <a:custGeom>
              <a:avLst/>
              <a:gdLst>
                <a:gd name="T0" fmla="*/ 5 w 149"/>
                <a:gd name="T1" fmla="*/ 15 h 91"/>
                <a:gd name="T2" fmla="*/ 13 w 149"/>
                <a:gd name="T3" fmla="*/ 15 h 91"/>
                <a:gd name="T4" fmla="*/ 20 w 149"/>
                <a:gd name="T5" fmla="*/ 15 h 91"/>
                <a:gd name="T6" fmla="*/ 20 w 149"/>
                <a:gd name="T7" fmla="*/ 4 h 91"/>
                <a:gd name="T8" fmla="*/ 32 w 149"/>
                <a:gd name="T9" fmla="*/ 10 h 91"/>
                <a:gd name="T10" fmla="*/ 38 w 149"/>
                <a:gd name="T11" fmla="*/ 21 h 91"/>
                <a:gd name="T12" fmla="*/ 36 w 149"/>
                <a:gd name="T13" fmla="*/ 27 h 91"/>
                <a:gd name="T14" fmla="*/ 34 w 149"/>
                <a:gd name="T15" fmla="*/ 29 h 91"/>
                <a:gd name="T16" fmla="*/ 39 w 149"/>
                <a:gd name="T17" fmla="*/ 34 h 91"/>
                <a:gd name="T18" fmla="*/ 43 w 149"/>
                <a:gd name="T19" fmla="*/ 36 h 91"/>
                <a:gd name="T20" fmla="*/ 51 w 149"/>
                <a:gd name="T21" fmla="*/ 30 h 91"/>
                <a:gd name="T22" fmla="*/ 55 w 149"/>
                <a:gd name="T23" fmla="*/ 27 h 91"/>
                <a:gd name="T24" fmla="*/ 56 w 149"/>
                <a:gd name="T25" fmla="*/ 15 h 91"/>
                <a:gd name="T26" fmla="*/ 62 w 149"/>
                <a:gd name="T27" fmla="*/ 19 h 91"/>
                <a:gd name="T28" fmla="*/ 66 w 149"/>
                <a:gd name="T29" fmla="*/ 17 h 91"/>
                <a:gd name="T30" fmla="*/ 73 w 149"/>
                <a:gd name="T31" fmla="*/ 12 h 91"/>
                <a:gd name="T32" fmla="*/ 81 w 149"/>
                <a:gd name="T33" fmla="*/ 17 h 91"/>
                <a:gd name="T34" fmla="*/ 83 w 149"/>
                <a:gd name="T35" fmla="*/ 19 h 91"/>
                <a:gd name="T36" fmla="*/ 85 w 149"/>
                <a:gd name="T37" fmla="*/ 13 h 91"/>
                <a:gd name="T38" fmla="*/ 92 w 149"/>
                <a:gd name="T39" fmla="*/ 15 h 91"/>
                <a:gd name="T40" fmla="*/ 100 w 149"/>
                <a:gd name="T41" fmla="*/ 12 h 91"/>
                <a:gd name="T42" fmla="*/ 107 w 149"/>
                <a:gd name="T43" fmla="*/ 0 h 91"/>
                <a:gd name="T44" fmla="*/ 111 w 149"/>
                <a:gd name="T45" fmla="*/ 2 h 91"/>
                <a:gd name="T46" fmla="*/ 121 w 149"/>
                <a:gd name="T47" fmla="*/ 13 h 91"/>
                <a:gd name="T48" fmla="*/ 123 w 149"/>
                <a:gd name="T49" fmla="*/ 13 h 91"/>
                <a:gd name="T50" fmla="*/ 130 w 149"/>
                <a:gd name="T51" fmla="*/ 10 h 91"/>
                <a:gd name="T52" fmla="*/ 128 w 149"/>
                <a:gd name="T53" fmla="*/ 13 h 91"/>
                <a:gd name="T54" fmla="*/ 136 w 149"/>
                <a:gd name="T55" fmla="*/ 27 h 91"/>
                <a:gd name="T56" fmla="*/ 140 w 149"/>
                <a:gd name="T57" fmla="*/ 27 h 91"/>
                <a:gd name="T58" fmla="*/ 147 w 149"/>
                <a:gd name="T59" fmla="*/ 30 h 91"/>
                <a:gd name="T60" fmla="*/ 149 w 149"/>
                <a:gd name="T61" fmla="*/ 38 h 91"/>
                <a:gd name="T62" fmla="*/ 147 w 149"/>
                <a:gd name="T63" fmla="*/ 42 h 91"/>
                <a:gd name="T64" fmla="*/ 142 w 149"/>
                <a:gd name="T65" fmla="*/ 51 h 91"/>
                <a:gd name="T66" fmla="*/ 136 w 149"/>
                <a:gd name="T67" fmla="*/ 57 h 91"/>
                <a:gd name="T68" fmla="*/ 111 w 149"/>
                <a:gd name="T69" fmla="*/ 74 h 91"/>
                <a:gd name="T70" fmla="*/ 89 w 149"/>
                <a:gd name="T71" fmla="*/ 83 h 91"/>
                <a:gd name="T72" fmla="*/ 89 w 149"/>
                <a:gd name="T73" fmla="*/ 89 h 91"/>
                <a:gd name="T74" fmla="*/ 81 w 149"/>
                <a:gd name="T75" fmla="*/ 91 h 91"/>
                <a:gd name="T76" fmla="*/ 49 w 149"/>
                <a:gd name="T77" fmla="*/ 82 h 91"/>
                <a:gd name="T78" fmla="*/ 45 w 149"/>
                <a:gd name="T79" fmla="*/ 76 h 91"/>
                <a:gd name="T80" fmla="*/ 34 w 149"/>
                <a:gd name="T81" fmla="*/ 78 h 91"/>
                <a:gd name="T82" fmla="*/ 30 w 149"/>
                <a:gd name="T83" fmla="*/ 78 h 91"/>
                <a:gd name="T84" fmla="*/ 22 w 149"/>
                <a:gd name="T85" fmla="*/ 74 h 91"/>
                <a:gd name="T86" fmla="*/ 34 w 149"/>
                <a:gd name="T87" fmla="*/ 68 h 91"/>
                <a:gd name="T88" fmla="*/ 32 w 149"/>
                <a:gd name="T89" fmla="*/ 63 h 91"/>
                <a:gd name="T90" fmla="*/ 26 w 149"/>
                <a:gd name="T91" fmla="*/ 63 h 91"/>
                <a:gd name="T92" fmla="*/ 26 w 149"/>
                <a:gd name="T93" fmla="*/ 53 h 91"/>
                <a:gd name="T94" fmla="*/ 13 w 149"/>
                <a:gd name="T95" fmla="*/ 49 h 91"/>
                <a:gd name="T96" fmla="*/ 0 w 149"/>
                <a:gd name="T97" fmla="*/ 51 h 91"/>
                <a:gd name="T98" fmla="*/ 15 w 149"/>
                <a:gd name="T99" fmla="*/ 44 h 91"/>
                <a:gd name="T100" fmla="*/ 28 w 149"/>
                <a:gd name="T101" fmla="*/ 40 h 91"/>
                <a:gd name="T102" fmla="*/ 26 w 149"/>
                <a:gd name="T103" fmla="*/ 32 h 91"/>
                <a:gd name="T104" fmla="*/ 19 w 149"/>
                <a:gd name="T105" fmla="*/ 30 h 91"/>
                <a:gd name="T106" fmla="*/ 11 w 149"/>
                <a:gd name="T107" fmla="*/ 32 h 91"/>
                <a:gd name="T108" fmla="*/ 2 w 149"/>
                <a:gd name="T109" fmla="*/ 34 h 91"/>
                <a:gd name="T110" fmla="*/ 0 w 149"/>
                <a:gd name="T111" fmla="*/ 30 h 91"/>
                <a:gd name="T112" fmla="*/ 0 w 149"/>
                <a:gd name="T113" fmla="*/ 27 h 91"/>
                <a:gd name="T114" fmla="*/ 7 w 149"/>
                <a:gd name="T115" fmla="*/ 21 h 91"/>
                <a:gd name="T116" fmla="*/ 7 w 149"/>
                <a:gd name="T117" fmla="*/ 21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49" h="91">
                  <a:moveTo>
                    <a:pt x="7" y="21"/>
                  </a:moveTo>
                  <a:lnTo>
                    <a:pt x="7" y="21"/>
                  </a:lnTo>
                  <a:lnTo>
                    <a:pt x="5" y="15"/>
                  </a:lnTo>
                  <a:lnTo>
                    <a:pt x="5" y="15"/>
                  </a:lnTo>
                  <a:lnTo>
                    <a:pt x="9" y="15"/>
                  </a:lnTo>
                  <a:lnTo>
                    <a:pt x="13" y="15"/>
                  </a:lnTo>
                  <a:lnTo>
                    <a:pt x="17" y="13"/>
                  </a:lnTo>
                  <a:lnTo>
                    <a:pt x="20" y="15"/>
                  </a:lnTo>
                  <a:lnTo>
                    <a:pt x="20" y="15"/>
                  </a:lnTo>
                  <a:lnTo>
                    <a:pt x="19" y="4"/>
                  </a:lnTo>
                  <a:lnTo>
                    <a:pt x="19" y="4"/>
                  </a:lnTo>
                  <a:lnTo>
                    <a:pt x="20" y="4"/>
                  </a:lnTo>
                  <a:lnTo>
                    <a:pt x="24" y="4"/>
                  </a:lnTo>
                  <a:lnTo>
                    <a:pt x="28" y="6"/>
                  </a:lnTo>
                  <a:lnTo>
                    <a:pt x="32" y="10"/>
                  </a:lnTo>
                  <a:lnTo>
                    <a:pt x="34" y="12"/>
                  </a:lnTo>
                  <a:lnTo>
                    <a:pt x="36" y="15"/>
                  </a:lnTo>
                  <a:lnTo>
                    <a:pt x="38" y="21"/>
                  </a:lnTo>
                  <a:lnTo>
                    <a:pt x="38" y="25"/>
                  </a:lnTo>
                  <a:lnTo>
                    <a:pt x="38" y="25"/>
                  </a:lnTo>
                  <a:lnTo>
                    <a:pt x="36" y="27"/>
                  </a:lnTo>
                  <a:lnTo>
                    <a:pt x="32" y="29"/>
                  </a:lnTo>
                  <a:lnTo>
                    <a:pt x="32" y="29"/>
                  </a:lnTo>
                  <a:lnTo>
                    <a:pt x="34" y="29"/>
                  </a:lnTo>
                  <a:lnTo>
                    <a:pt x="36" y="29"/>
                  </a:lnTo>
                  <a:lnTo>
                    <a:pt x="38" y="32"/>
                  </a:lnTo>
                  <a:lnTo>
                    <a:pt x="39" y="34"/>
                  </a:lnTo>
                  <a:lnTo>
                    <a:pt x="41" y="34"/>
                  </a:lnTo>
                  <a:lnTo>
                    <a:pt x="43" y="36"/>
                  </a:lnTo>
                  <a:lnTo>
                    <a:pt x="43" y="36"/>
                  </a:lnTo>
                  <a:lnTo>
                    <a:pt x="45" y="34"/>
                  </a:lnTo>
                  <a:lnTo>
                    <a:pt x="47" y="32"/>
                  </a:lnTo>
                  <a:lnTo>
                    <a:pt x="51" y="30"/>
                  </a:lnTo>
                  <a:lnTo>
                    <a:pt x="55" y="30"/>
                  </a:lnTo>
                  <a:lnTo>
                    <a:pt x="55" y="30"/>
                  </a:lnTo>
                  <a:lnTo>
                    <a:pt x="55" y="27"/>
                  </a:lnTo>
                  <a:lnTo>
                    <a:pt x="56" y="23"/>
                  </a:lnTo>
                  <a:lnTo>
                    <a:pt x="56" y="15"/>
                  </a:lnTo>
                  <a:lnTo>
                    <a:pt x="56" y="15"/>
                  </a:lnTo>
                  <a:lnTo>
                    <a:pt x="60" y="15"/>
                  </a:lnTo>
                  <a:lnTo>
                    <a:pt x="60" y="15"/>
                  </a:lnTo>
                  <a:lnTo>
                    <a:pt x="62" y="19"/>
                  </a:lnTo>
                  <a:lnTo>
                    <a:pt x="64" y="21"/>
                  </a:lnTo>
                  <a:lnTo>
                    <a:pt x="64" y="21"/>
                  </a:lnTo>
                  <a:lnTo>
                    <a:pt x="66" y="17"/>
                  </a:lnTo>
                  <a:lnTo>
                    <a:pt x="68" y="13"/>
                  </a:lnTo>
                  <a:lnTo>
                    <a:pt x="70" y="12"/>
                  </a:lnTo>
                  <a:lnTo>
                    <a:pt x="73" y="12"/>
                  </a:lnTo>
                  <a:lnTo>
                    <a:pt x="77" y="12"/>
                  </a:lnTo>
                  <a:lnTo>
                    <a:pt x="79" y="13"/>
                  </a:lnTo>
                  <a:lnTo>
                    <a:pt x="81" y="17"/>
                  </a:lnTo>
                  <a:lnTo>
                    <a:pt x="83" y="21"/>
                  </a:lnTo>
                  <a:lnTo>
                    <a:pt x="83" y="21"/>
                  </a:lnTo>
                  <a:lnTo>
                    <a:pt x="83" y="19"/>
                  </a:lnTo>
                  <a:lnTo>
                    <a:pt x="85" y="17"/>
                  </a:lnTo>
                  <a:lnTo>
                    <a:pt x="85" y="17"/>
                  </a:lnTo>
                  <a:lnTo>
                    <a:pt x="85" y="13"/>
                  </a:lnTo>
                  <a:lnTo>
                    <a:pt x="85" y="13"/>
                  </a:lnTo>
                  <a:lnTo>
                    <a:pt x="89" y="15"/>
                  </a:lnTo>
                  <a:lnTo>
                    <a:pt x="92" y="15"/>
                  </a:lnTo>
                  <a:lnTo>
                    <a:pt x="96" y="13"/>
                  </a:lnTo>
                  <a:lnTo>
                    <a:pt x="100" y="12"/>
                  </a:lnTo>
                  <a:lnTo>
                    <a:pt x="100" y="12"/>
                  </a:lnTo>
                  <a:lnTo>
                    <a:pt x="104" y="10"/>
                  </a:lnTo>
                  <a:lnTo>
                    <a:pt x="106" y="8"/>
                  </a:lnTo>
                  <a:lnTo>
                    <a:pt x="107" y="0"/>
                  </a:lnTo>
                  <a:lnTo>
                    <a:pt x="107" y="0"/>
                  </a:lnTo>
                  <a:lnTo>
                    <a:pt x="109" y="0"/>
                  </a:lnTo>
                  <a:lnTo>
                    <a:pt x="111" y="2"/>
                  </a:lnTo>
                  <a:lnTo>
                    <a:pt x="115" y="6"/>
                  </a:lnTo>
                  <a:lnTo>
                    <a:pt x="119" y="10"/>
                  </a:lnTo>
                  <a:lnTo>
                    <a:pt x="121" y="13"/>
                  </a:lnTo>
                  <a:lnTo>
                    <a:pt x="123" y="15"/>
                  </a:lnTo>
                  <a:lnTo>
                    <a:pt x="123" y="15"/>
                  </a:lnTo>
                  <a:lnTo>
                    <a:pt x="123" y="13"/>
                  </a:lnTo>
                  <a:lnTo>
                    <a:pt x="125" y="12"/>
                  </a:lnTo>
                  <a:lnTo>
                    <a:pt x="126" y="10"/>
                  </a:lnTo>
                  <a:lnTo>
                    <a:pt x="130" y="10"/>
                  </a:lnTo>
                  <a:lnTo>
                    <a:pt x="130" y="10"/>
                  </a:lnTo>
                  <a:lnTo>
                    <a:pt x="128" y="12"/>
                  </a:lnTo>
                  <a:lnTo>
                    <a:pt x="128" y="13"/>
                  </a:lnTo>
                  <a:lnTo>
                    <a:pt x="130" y="19"/>
                  </a:lnTo>
                  <a:lnTo>
                    <a:pt x="132" y="23"/>
                  </a:lnTo>
                  <a:lnTo>
                    <a:pt x="136" y="27"/>
                  </a:lnTo>
                  <a:lnTo>
                    <a:pt x="136" y="27"/>
                  </a:lnTo>
                  <a:lnTo>
                    <a:pt x="138" y="27"/>
                  </a:lnTo>
                  <a:lnTo>
                    <a:pt x="140" y="27"/>
                  </a:lnTo>
                  <a:lnTo>
                    <a:pt x="142" y="27"/>
                  </a:lnTo>
                  <a:lnTo>
                    <a:pt x="145" y="29"/>
                  </a:lnTo>
                  <a:lnTo>
                    <a:pt x="147" y="30"/>
                  </a:lnTo>
                  <a:lnTo>
                    <a:pt x="147" y="32"/>
                  </a:lnTo>
                  <a:lnTo>
                    <a:pt x="149" y="34"/>
                  </a:lnTo>
                  <a:lnTo>
                    <a:pt x="149" y="38"/>
                  </a:lnTo>
                  <a:lnTo>
                    <a:pt x="149" y="38"/>
                  </a:lnTo>
                  <a:lnTo>
                    <a:pt x="149" y="40"/>
                  </a:lnTo>
                  <a:lnTo>
                    <a:pt x="147" y="42"/>
                  </a:lnTo>
                  <a:lnTo>
                    <a:pt x="145" y="46"/>
                  </a:lnTo>
                  <a:lnTo>
                    <a:pt x="142" y="47"/>
                  </a:lnTo>
                  <a:lnTo>
                    <a:pt x="142" y="51"/>
                  </a:lnTo>
                  <a:lnTo>
                    <a:pt x="142" y="53"/>
                  </a:lnTo>
                  <a:lnTo>
                    <a:pt x="142" y="53"/>
                  </a:lnTo>
                  <a:lnTo>
                    <a:pt x="136" y="57"/>
                  </a:lnTo>
                  <a:lnTo>
                    <a:pt x="130" y="61"/>
                  </a:lnTo>
                  <a:lnTo>
                    <a:pt x="117" y="72"/>
                  </a:lnTo>
                  <a:lnTo>
                    <a:pt x="111" y="74"/>
                  </a:lnTo>
                  <a:lnTo>
                    <a:pt x="104" y="80"/>
                  </a:lnTo>
                  <a:lnTo>
                    <a:pt x="96" y="82"/>
                  </a:lnTo>
                  <a:lnTo>
                    <a:pt x="89" y="83"/>
                  </a:lnTo>
                  <a:lnTo>
                    <a:pt x="89" y="83"/>
                  </a:lnTo>
                  <a:lnTo>
                    <a:pt x="89" y="85"/>
                  </a:lnTo>
                  <a:lnTo>
                    <a:pt x="89" y="89"/>
                  </a:lnTo>
                  <a:lnTo>
                    <a:pt x="89" y="89"/>
                  </a:lnTo>
                  <a:lnTo>
                    <a:pt x="87" y="89"/>
                  </a:lnTo>
                  <a:lnTo>
                    <a:pt x="81" y="91"/>
                  </a:lnTo>
                  <a:lnTo>
                    <a:pt x="73" y="89"/>
                  </a:lnTo>
                  <a:lnTo>
                    <a:pt x="58" y="85"/>
                  </a:lnTo>
                  <a:lnTo>
                    <a:pt x="49" y="82"/>
                  </a:lnTo>
                  <a:lnTo>
                    <a:pt x="49" y="82"/>
                  </a:lnTo>
                  <a:lnTo>
                    <a:pt x="47" y="78"/>
                  </a:lnTo>
                  <a:lnTo>
                    <a:pt x="45" y="76"/>
                  </a:lnTo>
                  <a:lnTo>
                    <a:pt x="43" y="76"/>
                  </a:lnTo>
                  <a:lnTo>
                    <a:pt x="39" y="76"/>
                  </a:lnTo>
                  <a:lnTo>
                    <a:pt x="34" y="78"/>
                  </a:lnTo>
                  <a:lnTo>
                    <a:pt x="32" y="78"/>
                  </a:lnTo>
                  <a:lnTo>
                    <a:pt x="30" y="78"/>
                  </a:lnTo>
                  <a:lnTo>
                    <a:pt x="30" y="78"/>
                  </a:lnTo>
                  <a:lnTo>
                    <a:pt x="24" y="76"/>
                  </a:lnTo>
                  <a:lnTo>
                    <a:pt x="22" y="76"/>
                  </a:lnTo>
                  <a:lnTo>
                    <a:pt x="22" y="74"/>
                  </a:lnTo>
                  <a:lnTo>
                    <a:pt x="24" y="74"/>
                  </a:lnTo>
                  <a:lnTo>
                    <a:pt x="30" y="72"/>
                  </a:lnTo>
                  <a:lnTo>
                    <a:pt x="34" y="68"/>
                  </a:lnTo>
                  <a:lnTo>
                    <a:pt x="34" y="68"/>
                  </a:lnTo>
                  <a:lnTo>
                    <a:pt x="34" y="66"/>
                  </a:lnTo>
                  <a:lnTo>
                    <a:pt x="32" y="63"/>
                  </a:lnTo>
                  <a:lnTo>
                    <a:pt x="30" y="63"/>
                  </a:lnTo>
                  <a:lnTo>
                    <a:pt x="26" y="63"/>
                  </a:lnTo>
                  <a:lnTo>
                    <a:pt x="26" y="63"/>
                  </a:lnTo>
                  <a:lnTo>
                    <a:pt x="28" y="57"/>
                  </a:lnTo>
                  <a:lnTo>
                    <a:pt x="26" y="55"/>
                  </a:lnTo>
                  <a:lnTo>
                    <a:pt x="26" y="53"/>
                  </a:lnTo>
                  <a:lnTo>
                    <a:pt x="22" y="51"/>
                  </a:lnTo>
                  <a:lnTo>
                    <a:pt x="19" y="51"/>
                  </a:lnTo>
                  <a:lnTo>
                    <a:pt x="13" y="49"/>
                  </a:lnTo>
                  <a:lnTo>
                    <a:pt x="7" y="49"/>
                  </a:lnTo>
                  <a:lnTo>
                    <a:pt x="0" y="51"/>
                  </a:lnTo>
                  <a:lnTo>
                    <a:pt x="0" y="51"/>
                  </a:lnTo>
                  <a:lnTo>
                    <a:pt x="3" y="47"/>
                  </a:lnTo>
                  <a:lnTo>
                    <a:pt x="7" y="46"/>
                  </a:lnTo>
                  <a:lnTo>
                    <a:pt x="15" y="44"/>
                  </a:lnTo>
                  <a:lnTo>
                    <a:pt x="20" y="44"/>
                  </a:lnTo>
                  <a:lnTo>
                    <a:pt x="24" y="42"/>
                  </a:lnTo>
                  <a:lnTo>
                    <a:pt x="28" y="40"/>
                  </a:lnTo>
                  <a:lnTo>
                    <a:pt x="28" y="40"/>
                  </a:lnTo>
                  <a:lnTo>
                    <a:pt x="28" y="36"/>
                  </a:lnTo>
                  <a:lnTo>
                    <a:pt x="26" y="32"/>
                  </a:lnTo>
                  <a:lnTo>
                    <a:pt x="26" y="32"/>
                  </a:lnTo>
                  <a:lnTo>
                    <a:pt x="24" y="30"/>
                  </a:lnTo>
                  <a:lnTo>
                    <a:pt x="19" y="30"/>
                  </a:lnTo>
                  <a:lnTo>
                    <a:pt x="15" y="30"/>
                  </a:lnTo>
                  <a:lnTo>
                    <a:pt x="15" y="30"/>
                  </a:lnTo>
                  <a:lnTo>
                    <a:pt x="11" y="32"/>
                  </a:lnTo>
                  <a:lnTo>
                    <a:pt x="7" y="34"/>
                  </a:lnTo>
                  <a:lnTo>
                    <a:pt x="5" y="34"/>
                  </a:lnTo>
                  <a:lnTo>
                    <a:pt x="2" y="34"/>
                  </a:lnTo>
                  <a:lnTo>
                    <a:pt x="2" y="34"/>
                  </a:lnTo>
                  <a:lnTo>
                    <a:pt x="0" y="32"/>
                  </a:lnTo>
                  <a:lnTo>
                    <a:pt x="0" y="30"/>
                  </a:lnTo>
                  <a:lnTo>
                    <a:pt x="0" y="29"/>
                  </a:lnTo>
                  <a:lnTo>
                    <a:pt x="0" y="29"/>
                  </a:lnTo>
                  <a:lnTo>
                    <a:pt x="0" y="27"/>
                  </a:lnTo>
                  <a:lnTo>
                    <a:pt x="3" y="25"/>
                  </a:lnTo>
                  <a:lnTo>
                    <a:pt x="5" y="23"/>
                  </a:lnTo>
                  <a:lnTo>
                    <a:pt x="7" y="21"/>
                  </a:lnTo>
                  <a:lnTo>
                    <a:pt x="7" y="21"/>
                  </a:lnTo>
                  <a:lnTo>
                    <a:pt x="7" y="21"/>
                  </a:lnTo>
                  <a:lnTo>
                    <a:pt x="7" y="21"/>
                  </a:lnTo>
                  <a:close/>
                </a:path>
              </a:pathLst>
            </a:custGeom>
            <a:solidFill>
              <a:schemeClr val="bg1">
                <a:lumMod val="85000"/>
              </a:schemeClr>
            </a:solidFill>
            <a:ln w="635" cap="rnd">
              <a:solidFill>
                <a:schemeClr val="bg1">
                  <a:alpha val="17000"/>
                </a:schemeClr>
              </a:solidFill>
              <a:round/>
              <a:headEnd/>
              <a:tailEnd/>
            </a:ln>
          </p:spPr>
          <p:txBody>
            <a:bodyPr lIns="81617" tIns="40809" rIns="81617" bIns="40809"/>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93" name="Freeform 492">
              <a:extLst>
                <a:ext uri="{FF2B5EF4-FFF2-40B4-BE49-F238E27FC236}">
                  <a16:creationId xmlns:a16="http://schemas.microsoft.com/office/drawing/2014/main" id="{A194C77F-1D09-C441-BF0C-137CFB48685D}"/>
                </a:ext>
              </a:extLst>
            </p:cNvPr>
            <p:cNvSpPr>
              <a:spLocks/>
            </p:cNvSpPr>
            <p:nvPr userDrawn="1"/>
          </p:nvSpPr>
          <p:spPr bwMode="auto">
            <a:xfrm>
              <a:off x="8262252" y="1673757"/>
              <a:ext cx="227504" cy="118373"/>
            </a:xfrm>
            <a:custGeom>
              <a:avLst/>
              <a:gdLst>
                <a:gd name="T0" fmla="*/ 5 w 149"/>
                <a:gd name="T1" fmla="*/ 15 h 91"/>
                <a:gd name="T2" fmla="*/ 13 w 149"/>
                <a:gd name="T3" fmla="*/ 15 h 91"/>
                <a:gd name="T4" fmla="*/ 20 w 149"/>
                <a:gd name="T5" fmla="*/ 15 h 91"/>
                <a:gd name="T6" fmla="*/ 20 w 149"/>
                <a:gd name="T7" fmla="*/ 4 h 91"/>
                <a:gd name="T8" fmla="*/ 32 w 149"/>
                <a:gd name="T9" fmla="*/ 10 h 91"/>
                <a:gd name="T10" fmla="*/ 38 w 149"/>
                <a:gd name="T11" fmla="*/ 21 h 91"/>
                <a:gd name="T12" fmla="*/ 36 w 149"/>
                <a:gd name="T13" fmla="*/ 27 h 91"/>
                <a:gd name="T14" fmla="*/ 34 w 149"/>
                <a:gd name="T15" fmla="*/ 29 h 91"/>
                <a:gd name="T16" fmla="*/ 39 w 149"/>
                <a:gd name="T17" fmla="*/ 34 h 91"/>
                <a:gd name="T18" fmla="*/ 43 w 149"/>
                <a:gd name="T19" fmla="*/ 36 h 91"/>
                <a:gd name="T20" fmla="*/ 51 w 149"/>
                <a:gd name="T21" fmla="*/ 30 h 91"/>
                <a:gd name="T22" fmla="*/ 55 w 149"/>
                <a:gd name="T23" fmla="*/ 27 h 91"/>
                <a:gd name="T24" fmla="*/ 56 w 149"/>
                <a:gd name="T25" fmla="*/ 15 h 91"/>
                <a:gd name="T26" fmla="*/ 62 w 149"/>
                <a:gd name="T27" fmla="*/ 19 h 91"/>
                <a:gd name="T28" fmla="*/ 66 w 149"/>
                <a:gd name="T29" fmla="*/ 17 h 91"/>
                <a:gd name="T30" fmla="*/ 73 w 149"/>
                <a:gd name="T31" fmla="*/ 12 h 91"/>
                <a:gd name="T32" fmla="*/ 81 w 149"/>
                <a:gd name="T33" fmla="*/ 17 h 91"/>
                <a:gd name="T34" fmla="*/ 83 w 149"/>
                <a:gd name="T35" fmla="*/ 19 h 91"/>
                <a:gd name="T36" fmla="*/ 85 w 149"/>
                <a:gd name="T37" fmla="*/ 13 h 91"/>
                <a:gd name="T38" fmla="*/ 92 w 149"/>
                <a:gd name="T39" fmla="*/ 15 h 91"/>
                <a:gd name="T40" fmla="*/ 100 w 149"/>
                <a:gd name="T41" fmla="*/ 12 h 91"/>
                <a:gd name="T42" fmla="*/ 107 w 149"/>
                <a:gd name="T43" fmla="*/ 0 h 91"/>
                <a:gd name="T44" fmla="*/ 111 w 149"/>
                <a:gd name="T45" fmla="*/ 2 h 91"/>
                <a:gd name="T46" fmla="*/ 121 w 149"/>
                <a:gd name="T47" fmla="*/ 13 h 91"/>
                <a:gd name="T48" fmla="*/ 123 w 149"/>
                <a:gd name="T49" fmla="*/ 13 h 91"/>
                <a:gd name="T50" fmla="*/ 130 w 149"/>
                <a:gd name="T51" fmla="*/ 10 h 91"/>
                <a:gd name="T52" fmla="*/ 128 w 149"/>
                <a:gd name="T53" fmla="*/ 13 h 91"/>
                <a:gd name="T54" fmla="*/ 136 w 149"/>
                <a:gd name="T55" fmla="*/ 27 h 91"/>
                <a:gd name="T56" fmla="*/ 140 w 149"/>
                <a:gd name="T57" fmla="*/ 27 h 91"/>
                <a:gd name="T58" fmla="*/ 147 w 149"/>
                <a:gd name="T59" fmla="*/ 30 h 91"/>
                <a:gd name="T60" fmla="*/ 149 w 149"/>
                <a:gd name="T61" fmla="*/ 38 h 91"/>
                <a:gd name="T62" fmla="*/ 147 w 149"/>
                <a:gd name="T63" fmla="*/ 42 h 91"/>
                <a:gd name="T64" fmla="*/ 142 w 149"/>
                <a:gd name="T65" fmla="*/ 51 h 91"/>
                <a:gd name="T66" fmla="*/ 136 w 149"/>
                <a:gd name="T67" fmla="*/ 57 h 91"/>
                <a:gd name="T68" fmla="*/ 111 w 149"/>
                <a:gd name="T69" fmla="*/ 74 h 91"/>
                <a:gd name="T70" fmla="*/ 89 w 149"/>
                <a:gd name="T71" fmla="*/ 83 h 91"/>
                <a:gd name="T72" fmla="*/ 89 w 149"/>
                <a:gd name="T73" fmla="*/ 89 h 91"/>
                <a:gd name="T74" fmla="*/ 81 w 149"/>
                <a:gd name="T75" fmla="*/ 91 h 91"/>
                <a:gd name="T76" fmla="*/ 49 w 149"/>
                <a:gd name="T77" fmla="*/ 82 h 91"/>
                <a:gd name="T78" fmla="*/ 45 w 149"/>
                <a:gd name="T79" fmla="*/ 76 h 91"/>
                <a:gd name="T80" fmla="*/ 34 w 149"/>
                <a:gd name="T81" fmla="*/ 78 h 91"/>
                <a:gd name="T82" fmla="*/ 30 w 149"/>
                <a:gd name="T83" fmla="*/ 78 h 91"/>
                <a:gd name="T84" fmla="*/ 22 w 149"/>
                <a:gd name="T85" fmla="*/ 74 h 91"/>
                <a:gd name="T86" fmla="*/ 34 w 149"/>
                <a:gd name="T87" fmla="*/ 68 h 91"/>
                <a:gd name="T88" fmla="*/ 32 w 149"/>
                <a:gd name="T89" fmla="*/ 63 h 91"/>
                <a:gd name="T90" fmla="*/ 26 w 149"/>
                <a:gd name="T91" fmla="*/ 63 h 91"/>
                <a:gd name="T92" fmla="*/ 26 w 149"/>
                <a:gd name="T93" fmla="*/ 53 h 91"/>
                <a:gd name="T94" fmla="*/ 13 w 149"/>
                <a:gd name="T95" fmla="*/ 49 h 91"/>
                <a:gd name="T96" fmla="*/ 0 w 149"/>
                <a:gd name="T97" fmla="*/ 51 h 91"/>
                <a:gd name="T98" fmla="*/ 15 w 149"/>
                <a:gd name="T99" fmla="*/ 44 h 91"/>
                <a:gd name="T100" fmla="*/ 28 w 149"/>
                <a:gd name="T101" fmla="*/ 40 h 91"/>
                <a:gd name="T102" fmla="*/ 26 w 149"/>
                <a:gd name="T103" fmla="*/ 32 h 91"/>
                <a:gd name="T104" fmla="*/ 19 w 149"/>
                <a:gd name="T105" fmla="*/ 30 h 91"/>
                <a:gd name="T106" fmla="*/ 11 w 149"/>
                <a:gd name="T107" fmla="*/ 32 h 91"/>
                <a:gd name="T108" fmla="*/ 2 w 149"/>
                <a:gd name="T109" fmla="*/ 34 h 91"/>
                <a:gd name="T110" fmla="*/ 0 w 149"/>
                <a:gd name="T111" fmla="*/ 30 h 91"/>
                <a:gd name="T112" fmla="*/ 0 w 149"/>
                <a:gd name="T113" fmla="*/ 27 h 91"/>
                <a:gd name="T114" fmla="*/ 7 w 149"/>
                <a:gd name="T115" fmla="*/ 21 h 91"/>
                <a:gd name="T116" fmla="*/ 7 w 149"/>
                <a:gd name="T117" fmla="*/ 21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49" h="91">
                  <a:moveTo>
                    <a:pt x="7" y="21"/>
                  </a:moveTo>
                  <a:lnTo>
                    <a:pt x="7" y="21"/>
                  </a:lnTo>
                  <a:lnTo>
                    <a:pt x="5" y="15"/>
                  </a:lnTo>
                  <a:lnTo>
                    <a:pt x="5" y="15"/>
                  </a:lnTo>
                  <a:lnTo>
                    <a:pt x="9" y="15"/>
                  </a:lnTo>
                  <a:lnTo>
                    <a:pt x="13" y="15"/>
                  </a:lnTo>
                  <a:lnTo>
                    <a:pt x="17" y="13"/>
                  </a:lnTo>
                  <a:lnTo>
                    <a:pt x="20" y="15"/>
                  </a:lnTo>
                  <a:lnTo>
                    <a:pt x="20" y="15"/>
                  </a:lnTo>
                  <a:lnTo>
                    <a:pt x="19" y="4"/>
                  </a:lnTo>
                  <a:lnTo>
                    <a:pt x="19" y="4"/>
                  </a:lnTo>
                  <a:lnTo>
                    <a:pt x="20" y="4"/>
                  </a:lnTo>
                  <a:lnTo>
                    <a:pt x="24" y="4"/>
                  </a:lnTo>
                  <a:lnTo>
                    <a:pt x="28" y="6"/>
                  </a:lnTo>
                  <a:lnTo>
                    <a:pt x="32" y="10"/>
                  </a:lnTo>
                  <a:lnTo>
                    <a:pt x="34" y="12"/>
                  </a:lnTo>
                  <a:lnTo>
                    <a:pt x="36" y="15"/>
                  </a:lnTo>
                  <a:lnTo>
                    <a:pt x="38" y="21"/>
                  </a:lnTo>
                  <a:lnTo>
                    <a:pt x="38" y="25"/>
                  </a:lnTo>
                  <a:lnTo>
                    <a:pt x="38" y="25"/>
                  </a:lnTo>
                  <a:lnTo>
                    <a:pt x="36" y="27"/>
                  </a:lnTo>
                  <a:lnTo>
                    <a:pt x="32" y="29"/>
                  </a:lnTo>
                  <a:lnTo>
                    <a:pt x="32" y="29"/>
                  </a:lnTo>
                  <a:lnTo>
                    <a:pt x="34" y="29"/>
                  </a:lnTo>
                  <a:lnTo>
                    <a:pt x="36" y="29"/>
                  </a:lnTo>
                  <a:lnTo>
                    <a:pt x="38" y="32"/>
                  </a:lnTo>
                  <a:lnTo>
                    <a:pt x="39" y="34"/>
                  </a:lnTo>
                  <a:lnTo>
                    <a:pt x="41" y="34"/>
                  </a:lnTo>
                  <a:lnTo>
                    <a:pt x="43" y="36"/>
                  </a:lnTo>
                  <a:lnTo>
                    <a:pt x="43" y="36"/>
                  </a:lnTo>
                  <a:lnTo>
                    <a:pt x="45" y="34"/>
                  </a:lnTo>
                  <a:lnTo>
                    <a:pt x="47" y="32"/>
                  </a:lnTo>
                  <a:lnTo>
                    <a:pt x="51" y="30"/>
                  </a:lnTo>
                  <a:lnTo>
                    <a:pt x="55" y="30"/>
                  </a:lnTo>
                  <a:lnTo>
                    <a:pt x="55" y="30"/>
                  </a:lnTo>
                  <a:lnTo>
                    <a:pt x="55" y="27"/>
                  </a:lnTo>
                  <a:lnTo>
                    <a:pt x="56" y="23"/>
                  </a:lnTo>
                  <a:lnTo>
                    <a:pt x="56" y="15"/>
                  </a:lnTo>
                  <a:lnTo>
                    <a:pt x="56" y="15"/>
                  </a:lnTo>
                  <a:lnTo>
                    <a:pt x="60" y="15"/>
                  </a:lnTo>
                  <a:lnTo>
                    <a:pt x="60" y="15"/>
                  </a:lnTo>
                  <a:lnTo>
                    <a:pt x="62" y="19"/>
                  </a:lnTo>
                  <a:lnTo>
                    <a:pt x="64" y="21"/>
                  </a:lnTo>
                  <a:lnTo>
                    <a:pt x="64" y="21"/>
                  </a:lnTo>
                  <a:lnTo>
                    <a:pt x="66" y="17"/>
                  </a:lnTo>
                  <a:lnTo>
                    <a:pt x="68" y="13"/>
                  </a:lnTo>
                  <a:lnTo>
                    <a:pt x="70" y="12"/>
                  </a:lnTo>
                  <a:lnTo>
                    <a:pt x="73" y="12"/>
                  </a:lnTo>
                  <a:lnTo>
                    <a:pt x="77" y="12"/>
                  </a:lnTo>
                  <a:lnTo>
                    <a:pt x="79" y="13"/>
                  </a:lnTo>
                  <a:lnTo>
                    <a:pt x="81" y="17"/>
                  </a:lnTo>
                  <a:lnTo>
                    <a:pt x="83" y="21"/>
                  </a:lnTo>
                  <a:lnTo>
                    <a:pt x="83" y="21"/>
                  </a:lnTo>
                  <a:lnTo>
                    <a:pt x="83" y="19"/>
                  </a:lnTo>
                  <a:lnTo>
                    <a:pt x="85" y="17"/>
                  </a:lnTo>
                  <a:lnTo>
                    <a:pt x="85" y="17"/>
                  </a:lnTo>
                  <a:lnTo>
                    <a:pt x="85" y="13"/>
                  </a:lnTo>
                  <a:lnTo>
                    <a:pt x="85" y="13"/>
                  </a:lnTo>
                  <a:lnTo>
                    <a:pt x="89" y="15"/>
                  </a:lnTo>
                  <a:lnTo>
                    <a:pt x="92" y="15"/>
                  </a:lnTo>
                  <a:lnTo>
                    <a:pt x="96" y="13"/>
                  </a:lnTo>
                  <a:lnTo>
                    <a:pt x="100" y="12"/>
                  </a:lnTo>
                  <a:lnTo>
                    <a:pt x="100" y="12"/>
                  </a:lnTo>
                  <a:lnTo>
                    <a:pt x="104" y="10"/>
                  </a:lnTo>
                  <a:lnTo>
                    <a:pt x="106" y="8"/>
                  </a:lnTo>
                  <a:lnTo>
                    <a:pt x="107" y="0"/>
                  </a:lnTo>
                  <a:lnTo>
                    <a:pt x="107" y="0"/>
                  </a:lnTo>
                  <a:lnTo>
                    <a:pt x="109" y="0"/>
                  </a:lnTo>
                  <a:lnTo>
                    <a:pt x="111" y="2"/>
                  </a:lnTo>
                  <a:lnTo>
                    <a:pt x="115" y="6"/>
                  </a:lnTo>
                  <a:lnTo>
                    <a:pt x="119" y="10"/>
                  </a:lnTo>
                  <a:lnTo>
                    <a:pt x="121" y="13"/>
                  </a:lnTo>
                  <a:lnTo>
                    <a:pt x="123" y="15"/>
                  </a:lnTo>
                  <a:lnTo>
                    <a:pt x="123" y="15"/>
                  </a:lnTo>
                  <a:lnTo>
                    <a:pt x="123" y="13"/>
                  </a:lnTo>
                  <a:lnTo>
                    <a:pt x="125" y="12"/>
                  </a:lnTo>
                  <a:lnTo>
                    <a:pt x="126" y="10"/>
                  </a:lnTo>
                  <a:lnTo>
                    <a:pt x="130" y="10"/>
                  </a:lnTo>
                  <a:lnTo>
                    <a:pt x="130" y="10"/>
                  </a:lnTo>
                  <a:lnTo>
                    <a:pt x="128" y="12"/>
                  </a:lnTo>
                  <a:lnTo>
                    <a:pt x="128" y="13"/>
                  </a:lnTo>
                  <a:lnTo>
                    <a:pt x="130" y="19"/>
                  </a:lnTo>
                  <a:lnTo>
                    <a:pt x="132" y="23"/>
                  </a:lnTo>
                  <a:lnTo>
                    <a:pt x="136" y="27"/>
                  </a:lnTo>
                  <a:lnTo>
                    <a:pt x="136" y="27"/>
                  </a:lnTo>
                  <a:lnTo>
                    <a:pt x="138" y="27"/>
                  </a:lnTo>
                  <a:lnTo>
                    <a:pt x="140" y="27"/>
                  </a:lnTo>
                  <a:lnTo>
                    <a:pt x="142" y="27"/>
                  </a:lnTo>
                  <a:lnTo>
                    <a:pt x="145" y="29"/>
                  </a:lnTo>
                  <a:lnTo>
                    <a:pt x="147" y="30"/>
                  </a:lnTo>
                  <a:lnTo>
                    <a:pt x="147" y="32"/>
                  </a:lnTo>
                  <a:lnTo>
                    <a:pt x="149" y="34"/>
                  </a:lnTo>
                  <a:lnTo>
                    <a:pt x="149" y="38"/>
                  </a:lnTo>
                  <a:lnTo>
                    <a:pt x="149" y="38"/>
                  </a:lnTo>
                  <a:lnTo>
                    <a:pt x="149" y="40"/>
                  </a:lnTo>
                  <a:lnTo>
                    <a:pt x="147" y="42"/>
                  </a:lnTo>
                  <a:lnTo>
                    <a:pt x="145" y="46"/>
                  </a:lnTo>
                  <a:lnTo>
                    <a:pt x="142" y="47"/>
                  </a:lnTo>
                  <a:lnTo>
                    <a:pt x="142" y="51"/>
                  </a:lnTo>
                  <a:lnTo>
                    <a:pt x="142" y="53"/>
                  </a:lnTo>
                  <a:lnTo>
                    <a:pt x="142" y="53"/>
                  </a:lnTo>
                  <a:lnTo>
                    <a:pt x="136" y="57"/>
                  </a:lnTo>
                  <a:lnTo>
                    <a:pt x="130" y="61"/>
                  </a:lnTo>
                  <a:lnTo>
                    <a:pt x="117" y="72"/>
                  </a:lnTo>
                  <a:lnTo>
                    <a:pt x="111" y="74"/>
                  </a:lnTo>
                  <a:lnTo>
                    <a:pt x="104" y="80"/>
                  </a:lnTo>
                  <a:lnTo>
                    <a:pt x="96" y="82"/>
                  </a:lnTo>
                  <a:lnTo>
                    <a:pt x="89" y="83"/>
                  </a:lnTo>
                  <a:lnTo>
                    <a:pt x="89" y="83"/>
                  </a:lnTo>
                  <a:lnTo>
                    <a:pt x="89" y="85"/>
                  </a:lnTo>
                  <a:lnTo>
                    <a:pt x="89" y="89"/>
                  </a:lnTo>
                  <a:lnTo>
                    <a:pt x="89" y="89"/>
                  </a:lnTo>
                  <a:lnTo>
                    <a:pt x="87" y="89"/>
                  </a:lnTo>
                  <a:lnTo>
                    <a:pt x="81" y="91"/>
                  </a:lnTo>
                  <a:lnTo>
                    <a:pt x="73" y="89"/>
                  </a:lnTo>
                  <a:lnTo>
                    <a:pt x="58" y="85"/>
                  </a:lnTo>
                  <a:lnTo>
                    <a:pt x="49" y="82"/>
                  </a:lnTo>
                  <a:lnTo>
                    <a:pt x="49" y="82"/>
                  </a:lnTo>
                  <a:lnTo>
                    <a:pt x="47" y="78"/>
                  </a:lnTo>
                  <a:lnTo>
                    <a:pt x="45" y="76"/>
                  </a:lnTo>
                  <a:lnTo>
                    <a:pt x="43" y="76"/>
                  </a:lnTo>
                  <a:lnTo>
                    <a:pt x="39" y="76"/>
                  </a:lnTo>
                  <a:lnTo>
                    <a:pt x="34" y="78"/>
                  </a:lnTo>
                  <a:lnTo>
                    <a:pt x="32" y="78"/>
                  </a:lnTo>
                  <a:lnTo>
                    <a:pt x="30" y="78"/>
                  </a:lnTo>
                  <a:lnTo>
                    <a:pt x="30" y="78"/>
                  </a:lnTo>
                  <a:lnTo>
                    <a:pt x="24" y="76"/>
                  </a:lnTo>
                  <a:lnTo>
                    <a:pt x="22" y="76"/>
                  </a:lnTo>
                  <a:lnTo>
                    <a:pt x="22" y="74"/>
                  </a:lnTo>
                  <a:lnTo>
                    <a:pt x="24" y="74"/>
                  </a:lnTo>
                  <a:lnTo>
                    <a:pt x="30" y="72"/>
                  </a:lnTo>
                  <a:lnTo>
                    <a:pt x="34" y="68"/>
                  </a:lnTo>
                  <a:lnTo>
                    <a:pt x="34" y="68"/>
                  </a:lnTo>
                  <a:lnTo>
                    <a:pt x="34" y="66"/>
                  </a:lnTo>
                  <a:lnTo>
                    <a:pt x="32" y="63"/>
                  </a:lnTo>
                  <a:lnTo>
                    <a:pt x="30" y="63"/>
                  </a:lnTo>
                  <a:lnTo>
                    <a:pt x="26" y="63"/>
                  </a:lnTo>
                  <a:lnTo>
                    <a:pt x="26" y="63"/>
                  </a:lnTo>
                  <a:lnTo>
                    <a:pt x="28" y="57"/>
                  </a:lnTo>
                  <a:lnTo>
                    <a:pt x="26" y="55"/>
                  </a:lnTo>
                  <a:lnTo>
                    <a:pt x="26" y="53"/>
                  </a:lnTo>
                  <a:lnTo>
                    <a:pt x="22" y="51"/>
                  </a:lnTo>
                  <a:lnTo>
                    <a:pt x="19" y="51"/>
                  </a:lnTo>
                  <a:lnTo>
                    <a:pt x="13" y="49"/>
                  </a:lnTo>
                  <a:lnTo>
                    <a:pt x="7" y="49"/>
                  </a:lnTo>
                  <a:lnTo>
                    <a:pt x="0" y="51"/>
                  </a:lnTo>
                  <a:lnTo>
                    <a:pt x="0" y="51"/>
                  </a:lnTo>
                  <a:lnTo>
                    <a:pt x="3" y="47"/>
                  </a:lnTo>
                  <a:lnTo>
                    <a:pt x="7" y="46"/>
                  </a:lnTo>
                  <a:lnTo>
                    <a:pt x="15" y="44"/>
                  </a:lnTo>
                  <a:lnTo>
                    <a:pt x="20" y="44"/>
                  </a:lnTo>
                  <a:lnTo>
                    <a:pt x="24" y="42"/>
                  </a:lnTo>
                  <a:lnTo>
                    <a:pt x="28" y="40"/>
                  </a:lnTo>
                  <a:lnTo>
                    <a:pt x="28" y="40"/>
                  </a:lnTo>
                  <a:lnTo>
                    <a:pt x="28" y="36"/>
                  </a:lnTo>
                  <a:lnTo>
                    <a:pt x="26" y="32"/>
                  </a:lnTo>
                  <a:lnTo>
                    <a:pt x="26" y="32"/>
                  </a:lnTo>
                  <a:lnTo>
                    <a:pt x="24" y="30"/>
                  </a:lnTo>
                  <a:lnTo>
                    <a:pt x="19" y="30"/>
                  </a:lnTo>
                  <a:lnTo>
                    <a:pt x="15" y="30"/>
                  </a:lnTo>
                  <a:lnTo>
                    <a:pt x="15" y="30"/>
                  </a:lnTo>
                  <a:lnTo>
                    <a:pt x="11" y="32"/>
                  </a:lnTo>
                  <a:lnTo>
                    <a:pt x="7" y="34"/>
                  </a:lnTo>
                  <a:lnTo>
                    <a:pt x="5" y="34"/>
                  </a:lnTo>
                  <a:lnTo>
                    <a:pt x="2" y="34"/>
                  </a:lnTo>
                  <a:lnTo>
                    <a:pt x="2" y="34"/>
                  </a:lnTo>
                  <a:lnTo>
                    <a:pt x="0" y="32"/>
                  </a:lnTo>
                  <a:lnTo>
                    <a:pt x="0" y="30"/>
                  </a:lnTo>
                  <a:lnTo>
                    <a:pt x="0" y="29"/>
                  </a:lnTo>
                  <a:lnTo>
                    <a:pt x="0" y="29"/>
                  </a:lnTo>
                  <a:lnTo>
                    <a:pt x="0" y="27"/>
                  </a:lnTo>
                  <a:lnTo>
                    <a:pt x="3" y="25"/>
                  </a:lnTo>
                  <a:lnTo>
                    <a:pt x="5" y="23"/>
                  </a:lnTo>
                  <a:lnTo>
                    <a:pt x="7" y="21"/>
                  </a:lnTo>
                  <a:lnTo>
                    <a:pt x="7" y="21"/>
                  </a:lnTo>
                  <a:lnTo>
                    <a:pt x="7" y="21"/>
                  </a:lnTo>
                  <a:lnTo>
                    <a:pt x="7" y="21"/>
                  </a:lnTo>
                  <a:close/>
                </a:path>
              </a:pathLst>
            </a:custGeom>
            <a:solidFill>
              <a:schemeClr val="bg1">
                <a:lumMod val="85000"/>
              </a:schemeClr>
            </a:solidFill>
            <a:ln w="635" cap="rnd">
              <a:solidFill>
                <a:schemeClr val="bg1">
                  <a:alpha val="17000"/>
                </a:schemeClr>
              </a:solidFill>
              <a:prstDash val="solid"/>
              <a:round/>
              <a:headEnd/>
              <a:tailEnd/>
            </a:ln>
          </p:spPr>
          <p:txBody>
            <a:bodyPr lIns="81617" tIns="40809" rIns="81617" bIns="40809"/>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94" name="Freeform 493">
              <a:extLst>
                <a:ext uri="{FF2B5EF4-FFF2-40B4-BE49-F238E27FC236}">
                  <a16:creationId xmlns:a16="http://schemas.microsoft.com/office/drawing/2014/main" id="{D96EFDE7-D11A-4F41-8EAB-B4A24AB5B652}"/>
                </a:ext>
              </a:extLst>
            </p:cNvPr>
            <p:cNvSpPr>
              <a:spLocks/>
            </p:cNvSpPr>
            <p:nvPr userDrawn="1"/>
          </p:nvSpPr>
          <p:spPr bwMode="auto">
            <a:xfrm>
              <a:off x="1977480" y="2029942"/>
              <a:ext cx="884420" cy="398842"/>
            </a:xfrm>
            <a:custGeom>
              <a:avLst/>
              <a:gdLst>
                <a:gd name="T0" fmla="*/ 59 w 579"/>
                <a:gd name="T1" fmla="*/ 239 h 307"/>
                <a:gd name="T2" fmla="*/ 65 w 579"/>
                <a:gd name="T3" fmla="*/ 229 h 307"/>
                <a:gd name="T4" fmla="*/ 82 w 579"/>
                <a:gd name="T5" fmla="*/ 216 h 307"/>
                <a:gd name="T6" fmla="*/ 93 w 579"/>
                <a:gd name="T7" fmla="*/ 191 h 307"/>
                <a:gd name="T8" fmla="*/ 51 w 579"/>
                <a:gd name="T9" fmla="*/ 188 h 307"/>
                <a:gd name="T10" fmla="*/ 34 w 579"/>
                <a:gd name="T11" fmla="*/ 186 h 307"/>
                <a:gd name="T12" fmla="*/ 6 w 579"/>
                <a:gd name="T13" fmla="*/ 156 h 307"/>
                <a:gd name="T14" fmla="*/ 6 w 579"/>
                <a:gd name="T15" fmla="*/ 137 h 307"/>
                <a:gd name="T16" fmla="*/ 12 w 579"/>
                <a:gd name="T17" fmla="*/ 108 h 307"/>
                <a:gd name="T18" fmla="*/ 33 w 579"/>
                <a:gd name="T19" fmla="*/ 104 h 307"/>
                <a:gd name="T20" fmla="*/ 67 w 579"/>
                <a:gd name="T21" fmla="*/ 87 h 307"/>
                <a:gd name="T22" fmla="*/ 86 w 579"/>
                <a:gd name="T23" fmla="*/ 89 h 307"/>
                <a:gd name="T24" fmla="*/ 112 w 579"/>
                <a:gd name="T25" fmla="*/ 108 h 307"/>
                <a:gd name="T26" fmla="*/ 131 w 579"/>
                <a:gd name="T27" fmla="*/ 106 h 307"/>
                <a:gd name="T28" fmla="*/ 138 w 579"/>
                <a:gd name="T29" fmla="*/ 95 h 307"/>
                <a:gd name="T30" fmla="*/ 140 w 579"/>
                <a:gd name="T31" fmla="*/ 95 h 307"/>
                <a:gd name="T32" fmla="*/ 156 w 579"/>
                <a:gd name="T33" fmla="*/ 99 h 307"/>
                <a:gd name="T34" fmla="*/ 157 w 579"/>
                <a:gd name="T35" fmla="*/ 99 h 307"/>
                <a:gd name="T36" fmla="*/ 169 w 579"/>
                <a:gd name="T37" fmla="*/ 95 h 307"/>
                <a:gd name="T38" fmla="*/ 193 w 579"/>
                <a:gd name="T39" fmla="*/ 101 h 307"/>
                <a:gd name="T40" fmla="*/ 216 w 579"/>
                <a:gd name="T41" fmla="*/ 93 h 307"/>
                <a:gd name="T42" fmla="*/ 210 w 579"/>
                <a:gd name="T43" fmla="*/ 72 h 307"/>
                <a:gd name="T44" fmla="*/ 212 w 579"/>
                <a:gd name="T45" fmla="*/ 48 h 307"/>
                <a:gd name="T46" fmla="*/ 329 w 579"/>
                <a:gd name="T47" fmla="*/ 0 h 307"/>
                <a:gd name="T48" fmla="*/ 354 w 579"/>
                <a:gd name="T49" fmla="*/ 25 h 307"/>
                <a:gd name="T50" fmla="*/ 379 w 579"/>
                <a:gd name="T51" fmla="*/ 27 h 307"/>
                <a:gd name="T52" fmla="*/ 396 w 579"/>
                <a:gd name="T53" fmla="*/ 46 h 307"/>
                <a:gd name="T54" fmla="*/ 434 w 579"/>
                <a:gd name="T55" fmla="*/ 36 h 307"/>
                <a:gd name="T56" fmla="*/ 485 w 579"/>
                <a:gd name="T57" fmla="*/ 99 h 307"/>
                <a:gd name="T58" fmla="*/ 507 w 579"/>
                <a:gd name="T59" fmla="*/ 104 h 307"/>
                <a:gd name="T60" fmla="*/ 534 w 579"/>
                <a:gd name="T61" fmla="*/ 106 h 307"/>
                <a:gd name="T62" fmla="*/ 545 w 579"/>
                <a:gd name="T63" fmla="*/ 127 h 307"/>
                <a:gd name="T64" fmla="*/ 566 w 579"/>
                <a:gd name="T65" fmla="*/ 131 h 307"/>
                <a:gd name="T66" fmla="*/ 572 w 579"/>
                <a:gd name="T67" fmla="*/ 140 h 307"/>
                <a:gd name="T68" fmla="*/ 553 w 579"/>
                <a:gd name="T69" fmla="*/ 163 h 307"/>
                <a:gd name="T70" fmla="*/ 522 w 579"/>
                <a:gd name="T71" fmla="*/ 180 h 307"/>
                <a:gd name="T72" fmla="*/ 503 w 579"/>
                <a:gd name="T73" fmla="*/ 218 h 307"/>
                <a:gd name="T74" fmla="*/ 488 w 579"/>
                <a:gd name="T75" fmla="*/ 258 h 307"/>
                <a:gd name="T76" fmla="*/ 466 w 579"/>
                <a:gd name="T77" fmla="*/ 265 h 307"/>
                <a:gd name="T78" fmla="*/ 384 w 579"/>
                <a:gd name="T79" fmla="*/ 269 h 307"/>
                <a:gd name="T80" fmla="*/ 337 w 579"/>
                <a:gd name="T81" fmla="*/ 286 h 307"/>
                <a:gd name="T82" fmla="*/ 311 w 579"/>
                <a:gd name="T83" fmla="*/ 305 h 307"/>
                <a:gd name="T84" fmla="*/ 288 w 579"/>
                <a:gd name="T85" fmla="*/ 286 h 307"/>
                <a:gd name="T86" fmla="*/ 261 w 579"/>
                <a:gd name="T87" fmla="*/ 248 h 307"/>
                <a:gd name="T88" fmla="*/ 171 w 579"/>
                <a:gd name="T89" fmla="*/ 210 h 307"/>
                <a:gd name="T90" fmla="*/ 127 w 579"/>
                <a:gd name="T91" fmla="*/ 294 h 307"/>
                <a:gd name="T92" fmla="*/ 86 w 579"/>
                <a:gd name="T93" fmla="*/ 267 h 307"/>
                <a:gd name="T94" fmla="*/ 69 w 579"/>
                <a:gd name="T95" fmla="*/ 261 h 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79" h="307">
                  <a:moveTo>
                    <a:pt x="69" y="261"/>
                  </a:moveTo>
                  <a:lnTo>
                    <a:pt x="67" y="252"/>
                  </a:lnTo>
                  <a:lnTo>
                    <a:pt x="59" y="239"/>
                  </a:lnTo>
                  <a:lnTo>
                    <a:pt x="53" y="239"/>
                  </a:lnTo>
                  <a:lnTo>
                    <a:pt x="53" y="229"/>
                  </a:lnTo>
                  <a:lnTo>
                    <a:pt x="65" y="229"/>
                  </a:lnTo>
                  <a:lnTo>
                    <a:pt x="63" y="220"/>
                  </a:lnTo>
                  <a:lnTo>
                    <a:pt x="70" y="216"/>
                  </a:lnTo>
                  <a:lnTo>
                    <a:pt x="82" y="216"/>
                  </a:lnTo>
                  <a:lnTo>
                    <a:pt x="93" y="216"/>
                  </a:lnTo>
                  <a:lnTo>
                    <a:pt x="95" y="207"/>
                  </a:lnTo>
                  <a:lnTo>
                    <a:pt x="93" y="191"/>
                  </a:lnTo>
                  <a:lnTo>
                    <a:pt x="93" y="184"/>
                  </a:lnTo>
                  <a:lnTo>
                    <a:pt x="74" y="180"/>
                  </a:lnTo>
                  <a:lnTo>
                    <a:pt x="51" y="188"/>
                  </a:lnTo>
                  <a:lnTo>
                    <a:pt x="34" y="193"/>
                  </a:lnTo>
                  <a:lnTo>
                    <a:pt x="27" y="186"/>
                  </a:lnTo>
                  <a:lnTo>
                    <a:pt x="34" y="186"/>
                  </a:lnTo>
                  <a:lnTo>
                    <a:pt x="21" y="163"/>
                  </a:lnTo>
                  <a:lnTo>
                    <a:pt x="6" y="163"/>
                  </a:lnTo>
                  <a:lnTo>
                    <a:pt x="6" y="156"/>
                  </a:lnTo>
                  <a:lnTo>
                    <a:pt x="0" y="150"/>
                  </a:lnTo>
                  <a:lnTo>
                    <a:pt x="0" y="144"/>
                  </a:lnTo>
                  <a:lnTo>
                    <a:pt x="6" y="137"/>
                  </a:lnTo>
                  <a:lnTo>
                    <a:pt x="2" y="127"/>
                  </a:lnTo>
                  <a:lnTo>
                    <a:pt x="12" y="116"/>
                  </a:lnTo>
                  <a:lnTo>
                    <a:pt x="12" y="108"/>
                  </a:lnTo>
                  <a:lnTo>
                    <a:pt x="23" y="120"/>
                  </a:lnTo>
                  <a:lnTo>
                    <a:pt x="33" y="116"/>
                  </a:lnTo>
                  <a:lnTo>
                    <a:pt x="33" y="104"/>
                  </a:lnTo>
                  <a:lnTo>
                    <a:pt x="44" y="89"/>
                  </a:lnTo>
                  <a:lnTo>
                    <a:pt x="63" y="82"/>
                  </a:lnTo>
                  <a:lnTo>
                    <a:pt x="67" y="87"/>
                  </a:lnTo>
                  <a:lnTo>
                    <a:pt x="74" y="87"/>
                  </a:lnTo>
                  <a:lnTo>
                    <a:pt x="80" y="82"/>
                  </a:lnTo>
                  <a:lnTo>
                    <a:pt x="86" y="89"/>
                  </a:lnTo>
                  <a:lnTo>
                    <a:pt x="97" y="87"/>
                  </a:lnTo>
                  <a:lnTo>
                    <a:pt x="110" y="97"/>
                  </a:lnTo>
                  <a:lnTo>
                    <a:pt x="112" y="108"/>
                  </a:lnTo>
                  <a:lnTo>
                    <a:pt x="116" y="104"/>
                  </a:lnTo>
                  <a:lnTo>
                    <a:pt x="120" y="99"/>
                  </a:lnTo>
                  <a:lnTo>
                    <a:pt x="131" y="106"/>
                  </a:lnTo>
                  <a:lnTo>
                    <a:pt x="131" y="106"/>
                  </a:lnTo>
                  <a:lnTo>
                    <a:pt x="135" y="99"/>
                  </a:lnTo>
                  <a:lnTo>
                    <a:pt x="138" y="95"/>
                  </a:lnTo>
                  <a:lnTo>
                    <a:pt x="140" y="95"/>
                  </a:lnTo>
                  <a:lnTo>
                    <a:pt x="140" y="95"/>
                  </a:lnTo>
                  <a:lnTo>
                    <a:pt x="140" y="95"/>
                  </a:lnTo>
                  <a:lnTo>
                    <a:pt x="156" y="95"/>
                  </a:lnTo>
                  <a:lnTo>
                    <a:pt x="156" y="95"/>
                  </a:lnTo>
                  <a:lnTo>
                    <a:pt x="156" y="99"/>
                  </a:lnTo>
                  <a:lnTo>
                    <a:pt x="156" y="99"/>
                  </a:lnTo>
                  <a:lnTo>
                    <a:pt x="157" y="99"/>
                  </a:lnTo>
                  <a:lnTo>
                    <a:pt x="157" y="99"/>
                  </a:lnTo>
                  <a:lnTo>
                    <a:pt x="161" y="97"/>
                  </a:lnTo>
                  <a:lnTo>
                    <a:pt x="163" y="95"/>
                  </a:lnTo>
                  <a:lnTo>
                    <a:pt x="169" y="95"/>
                  </a:lnTo>
                  <a:lnTo>
                    <a:pt x="176" y="106"/>
                  </a:lnTo>
                  <a:lnTo>
                    <a:pt x="188" y="106"/>
                  </a:lnTo>
                  <a:lnTo>
                    <a:pt x="193" y="101"/>
                  </a:lnTo>
                  <a:lnTo>
                    <a:pt x="201" y="106"/>
                  </a:lnTo>
                  <a:lnTo>
                    <a:pt x="214" y="103"/>
                  </a:lnTo>
                  <a:lnTo>
                    <a:pt x="216" y="93"/>
                  </a:lnTo>
                  <a:lnTo>
                    <a:pt x="201" y="86"/>
                  </a:lnTo>
                  <a:lnTo>
                    <a:pt x="199" y="76"/>
                  </a:lnTo>
                  <a:lnTo>
                    <a:pt x="210" y="72"/>
                  </a:lnTo>
                  <a:lnTo>
                    <a:pt x="207" y="61"/>
                  </a:lnTo>
                  <a:lnTo>
                    <a:pt x="220" y="53"/>
                  </a:lnTo>
                  <a:lnTo>
                    <a:pt x="212" y="48"/>
                  </a:lnTo>
                  <a:lnTo>
                    <a:pt x="212" y="33"/>
                  </a:lnTo>
                  <a:lnTo>
                    <a:pt x="229" y="36"/>
                  </a:lnTo>
                  <a:lnTo>
                    <a:pt x="329" y="0"/>
                  </a:lnTo>
                  <a:lnTo>
                    <a:pt x="341" y="8"/>
                  </a:lnTo>
                  <a:lnTo>
                    <a:pt x="352" y="6"/>
                  </a:lnTo>
                  <a:lnTo>
                    <a:pt x="354" y="25"/>
                  </a:lnTo>
                  <a:lnTo>
                    <a:pt x="371" y="27"/>
                  </a:lnTo>
                  <a:lnTo>
                    <a:pt x="371" y="33"/>
                  </a:lnTo>
                  <a:lnTo>
                    <a:pt x="379" y="27"/>
                  </a:lnTo>
                  <a:lnTo>
                    <a:pt x="388" y="33"/>
                  </a:lnTo>
                  <a:lnTo>
                    <a:pt x="384" y="46"/>
                  </a:lnTo>
                  <a:lnTo>
                    <a:pt x="396" y="46"/>
                  </a:lnTo>
                  <a:lnTo>
                    <a:pt x="428" y="25"/>
                  </a:lnTo>
                  <a:lnTo>
                    <a:pt x="434" y="25"/>
                  </a:lnTo>
                  <a:lnTo>
                    <a:pt x="434" y="36"/>
                  </a:lnTo>
                  <a:lnTo>
                    <a:pt x="451" y="53"/>
                  </a:lnTo>
                  <a:lnTo>
                    <a:pt x="479" y="104"/>
                  </a:lnTo>
                  <a:lnTo>
                    <a:pt x="485" y="99"/>
                  </a:lnTo>
                  <a:lnTo>
                    <a:pt x="486" y="91"/>
                  </a:lnTo>
                  <a:lnTo>
                    <a:pt x="498" y="104"/>
                  </a:lnTo>
                  <a:lnTo>
                    <a:pt x="507" y="104"/>
                  </a:lnTo>
                  <a:lnTo>
                    <a:pt x="519" y="103"/>
                  </a:lnTo>
                  <a:lnTo>
                    <a:pt x="526" y="99"/>
                  </a:lnTo>
                  <a:lnTo>
                    <a:pt x="534" y="106"/>
                  </a:lnTo>
                  <a:lnTo>
                    <a:pt x="539" y="116"/>
                  </a:lnTo>
                  <a:lnTo>
                    <a:pt x="545" y="116"/>
                  </a:lnTo>
                  <a:lnTo>
                    <a:pt x="545" y="127"/>
                  </a:lnTo>
                  <a:lnTo>
                    <a:pt x="555" y="131"/>
                  </a:lnTo>
                  <a:lnTo>
                    <a:pt x="560" y="131"/>
                  </a:lnTo>
                  <a:lnTo>
                    <a:pt x="566" y="131"/>
                  </a:lnTo>
                  <a:lnTo>
                    <a:pt x="570" y="125"/>
                  </a:lnTo>
                  <a:lnTo>
                    <a:pt x="579" y="137"/>
                  </a:lnTo>
                  <a:lnTo>
                    <a:pt x="572" y="140"/>
                  </a:lnTo>
                  <a:lnTo>
                    <a:pt x="570" y="152"/>
                  </a:lnTo>
                  <a:lnTo>
                    <a:pt x="560" y="156"/>
                  </a:lnTo>
                  <a:lnTo>
                    <a:pt x="553" y="163"/>
                  </a:lnTo>
                  <a:lnTo>
                    <a:pt x="556" y="176"/>
                  </a:lnTo>
                  <a:lnTo>
                    <a:pt x="549" y="188"/>
                  </a:lnTo>
                  <a:lnTo>
                    <a:pt x="522" y="180"/>
                  </a:lnTo>
                  <a:lnTo>
                    <a:pt x="513" y="209"/>
                  </a:lnTo>
                  <a:lnTo>
                    <a:pt x="513" y="218"/>
                  </a:lnTo>
                  <a:lnTo>
                    <a:pt x="503" y="218"/>
                  </a:lnTo>
                  <a:lnTo>
                    <a:pt x="500" y="214"/>
                  </a:lnTo>
                  <a:lnTo>
                    <a:pt x="483" y="220"/>
                  </a:lnTo>
                  <a:lnTo>
                    <a:pt x="488" y="258"/>
                  </a:lnTo>
                  <a:lnTo>
                    <a:pt x="479" y="275"/>
                  </a:lnTo>
                  <a:lnTo>
                    <a:pt x="469" y="275"/>
                  </a:lnTo>
                  <a:lnTo>
                    <a:pt x="466" y="265"/>
                  </a:lnTo>
                  <a:lnTo>
                    <a:pt x="407" y="265"/>
                  </a:lnTo>
                  <a:lnTo>
                    <a:pt x="394" y="258"/>
                  </a:lnTo>
                  <a:lnTo>
                    <a:pt x="384" y="269"/>
                  </a:lnTo>
                  <a:lnTo>
                    <a:pt x="356" y="267"/>
                  </a:lnTo>
                  <a:lnTo>
                    <a:pt x="350" y="278"/>
                  </a:lnTo>
                  <a:lnTo>
                    <a:pt x="337" y="286"/>
                  </a:lnTo>
                  <a:lnTo>
                    <a:pt x="326" y="290"/>
                  </a:lnTo>
                  <a:lnTo>
                    <a:pt x="316" y="307"/>
                  </a:lnTo>
                  <a:lnTo>
                    <a:pt x="311" y="305"/>
                  </a:lnTo>
                  <a:lnTo>
                    <a:pt x="309" y="297"/>
                  </a:lnTo>
                  <a:lnTo>
                    <a:pt x="288" y="296"/>
                  </a:lnTo>
                  <a:lnTo>
                    <a:pt x="288" y="286"/>
                  </a:lnTo>
                  <a:lnTo>
                    <a:pt x="280" y="282"/>
                  </a:lnTo>
                  <a:lnTo>
                    <a:pt x="280" y="267"/>
                  </a:lnTo>
                  <a:lnTo>
                    <a:pt x="261" y="248"/>
                  </a:lnTo>
                  <a:lnTo>
                    <a:pt x="220" y="252"/>
                  </a:lnTo>
                  <a:lnTo>
                    <a:pt x="203" y="231"/>
                  </a:lnTo>
                  <a:lnTo>
                    <a:pt x="171" y="210"/>
                  </a:lnTo>
                  <a:lnTo>
                    <a:pt x="135" y="222"/>
                  </a:lnTo>
                  <a:lnTo>
                    <a:pt x="135" y="294"/>
                  </a:lnTo>
                  <a:lnTo>
                    <a:pt x="127" y="294"/>
                  </a:lnTo>
                  <a:lnTo>
                    <a:pt x="104" y="271"/>
                  </a:lnTo>
                  <a:lnTo>
                    <a:pt x="84" y="282"/>
                  </a:lnTo>
                  <a:lnTo>
                    <a:pt x="86" y="267"/>
                  </a:lnTo>
                  <a:lnTo>
                    <a:pt x="86" y="267"/>
                  </a:lnTo>
                  <a:lnTo>
                    <a:pt x="74" y="267"/>
                  </a:lnTo>
                  <a:lnTo>
                    <a:pt x="69" y="261"/>
                  </a:lnTo>
                  <a:lnTo>
                    <a:pt x="69" y="261"/>
                  </a:lnTo>
                  <a:lnTo>
                    <a:pt x="69" y="261"/>
                  </a:lnTo>
                  <a:close/>
                </a:path>
              </a:pathLst>
            </a:custGeom>
            <a:solidFill>
              <a:schemeClr val="bg1">
                <a:lumMod val="85000"/>
              </a:schemeClr>
            </a:solidFill>
            <a:ln w="635" cap="rnd">
              <a:solidFill>
                <a:schemeClr val="bg1">
                  <a:alpha val="17000"/>
                </a:schemeClr>
              </a:solidFill>
              <a:round/>
              <a:headEnd/>
              <a:tailEnd/>
            </a:ln>
          </p:spPr>
          <p:txBody>
            <a:bodyPr lIns="81617" tIns="40809" rIns="81617" bIns="40809"/>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95" name="Freeform 494">
              <a:extLst>
                <a:ext uri="{FF2B5EF4-FFF2-40B4-BE49-F238E27FC236}">
                  <a16:creationId xmlns:a16="http://schemas.microsoft.com/office/drawing/2014/main" id="{CD752A0D-9E19-BA4C-83C3-A1A425B7D5B6}"/>
                </a:ext>
              </a:extLst>
            </p:cNvPr>
            <p:cNvSpPr>
              <a:spLocks/>
            </p:cNvSpPr>
            <p:nvPr userDrawn="1"/>
          </p:nvSpPr>
          <p:spPr bwMode="auto">
            <a:xfrm>
              <a:off x="1977480" y="2029942"/>
              <a:ext cx="884420" cy="398842"/>
            </a:xfrm>
            <a:custGeom>
              <a:avLst/>
              <a:gdLst>
                <a:gd name="T0" fmla="*/ 59 w 579"/>
                <a:gd name="T1" fmla="*/ 239 h 307"/>
                <a:gd name="T2" fmla="*/ 65 w 579"/>
                <a:gd name="T3" fmla="*/ 229 h 307"/>
                <a:gd name="T4" fmla="*/ 82 w 579"/>
                <a:gd name="T5" fmla="*/ 216 h 307"/>
                <a:gd name="T6" fmla="*/ 93 w 579"/>
                <a:gd name="T7" fmla="*/ 191 h 307"/>
                <a:gd name="T8" fmla="*/ 51 w 579"/>
                <a:gd name="T9" fmla="*/ 188 h 307"/>
                <a:gd name="T10" fmla="*/ 34 w 579"/>
                <a:gd name="T11" fmla="*/ 186 h 307"/>
                <a:gd name="T12" fmla="*/ 6 w 579"/>
                <a:gd name="T13" fmla="*/ 156 h 307"/>
                <a:gd name="T14" fmla="*/ 6 w 579"/>
                <a:gd name="T15" fmla="*/ 137 h 307"/>
                <a:gd name="T16" fmla="*/ 12 w 579"/>
                <a:gd name="T17" fmla="*/ 108 h 307"/>
                <a:gd name="T18" fmla="*/ 33 w 579"/>
                <a:gd name="T19" fmla="*/ 104 h 307"/>
                <a:gd name="T20" fmla="*/ 67 w 579"/>
                <a:gd name="T21" fmla="*/ 87 h 307"/>
                <a:gd name="T22" fmla="*/ 86 w 579"/>
                <a:gd name="T23" fmla="*/ 89 h 307"/>
                <a:gd name="T24" fmla="*/ 112 w 579"/>
                <a:gd name="T25" fmla="*/ 108 h 307"/>
                <a:gd name="T26" fmla="*/ 131 w 579"/>
                <a:gd name="T27" fmla="*/ 106 h 307"/>
                <a:gd name="T28" fmla="*/ 138 w 579"/>
                <a:gd name="T29" fmla="*/ 95 h 307"/>
                <a:gd name="T30" fmla="*/ 140 w 579"/>
                <a:gd name="T31" fmla="*/ 95 h 307"/>
                <a:gd name="T32" fmla="*/ 156 w 579"/>
                <a:gd name="T33" fmla="*/ 99 h 307"/>
                <a:gd name="T34" fmla="*/ 157 w 579"/>
                <a:gd name="T35" fmla="*/ 99 h 307"/>
                <a:gd name="T36" fmla="*/ 169 w 579"/>
                <a:gd name="T37" fmla="*/ 95 h 307"/>
                <a:gd name="T38" fmla="*/ 193 w 579"/>
                <a:gd name="T39" fmla="*/ 101 h 307"/>
                <a:gd name="T40" fmla="*/ 216 w 579"/>
                <a:gd name="T41" fmla="*/ 93 h 307"/>
                <a:gd name="T42" fmla="*/ 210 w 579"/>
                <a:gd name="T43" fmla="*/ 72 h 307"/>
                <a:gd name="T44" fmla="*/ 212 w 579"/>
                <a:gd name="T45" fmla="*/ 48 h 307"/>
                <a:gd name="T46" fmla="*/ 329 w 579"/>
                <a:gd name="T47" fmla="*/ 0 h 307"/>
                <a:gd name="T48" fmla="*/ 354 w 579"/>
                <a:gd name="T49" fmla="*/ 25 h 307"/>
                <a:gd name="T50" fmla="*/ 379 w 579"/>
                <a:gd name="T51" fmla="*/ 27 h 307"/>
                <a:gd name="T52" fmla="*/ 396 w 579"/>
                <a:gd name="T53" fmla="*/ 46 h 307"/>
                <a:gd name="T54" fmla="*/ 434 w 579"/>
                <a:gd name="T55" fmla="*/ 36 h 307"/>
                <a:gd name="T56" fmla="*/ 485 w 579"/>
                <a:gd name="T57" fmla="*/ 99 h 307"/>
                <a:gd name="T58" fmla="*/ 507 w 579"/>
                <a:gd name="T59" fmla="*/ 104 h 307"/>
                <a:gd name="T60" fmla="*/ 534 w 579"/>
                <a:gd name="T61" fmla="*/ 106 h 307"/>
                <a:gd name="T62" fmla="*/ 545 w 579"/>
                <a:gd name="T63" fmla="*/ 127 h 307"/>
                <a:gd name="T64" fmla="*/ 566 w 579"/>
                <a:gd name="T65" fmla="*/ 131 h 307"/>
                <a:gd name="T66" fmla="*/ 572 w 579"/>
                <a:gd name="T67" fmla="*/ 140 h 307"/>
                <a:gd name="T68" fmla="*/ 553 w 579"/>
                <a:gd name="T69" fmla="*/ 163 h 307"/>
                <a:gd name="T70" fmla="*/ 522 w 579"/>
                <a:gd name="T71" fmla="*/ 180 h 307"/>
                <a:gd name="T72" fmla="*/ 503 w 579"/>
                <a:gd name="T73" fmla="*/ 218 h 307"/>
                <a:gd name="T74" fmla="*/ 488 w 579"/>
                <a:gd name="T75" fmla="*/ 258 h 307"/>
                <a:gd name="T76" fmla="*/ 466 w 579"/>
                <a:gd name="T77" fmla="*/ 265 h 307"/>
                <a:gd name="T78" fmla="*/ 384 w 579"/>
                <a:gd name="T79" fmla="*/ 269 h 307"/>
                <a:gd name="T80" fmla="*/ 337 w 579"/>
                <a:gd name="T81" fmla="*/ 286 h 307"/>
                <a:gd name="T82" fmla="*/ 311 w 579"/>
                <a:gd name="T83" fmla="*/ 305 h 307"/>
                <a:gd name="T84" fmla="*/ 288 w 579"/>
                <a:gd name="T85" fmla="*/ 286 h 307"/>
                <a:gd name="T86" fmla="*/ 261 w 579"/>
                <a:gd name="T87" fmla="*/ 248 h 307"/>
                <a:gd name="T88" fmla="*/ 171 w 579"/>
                <a:gd name="T89" fmla="*/ 210 h 307"/>
                <a:gd name="T90" fmla="*/ 127 w 579"/>
                <a:gd name="T91" fmla="*/ 294 h 307"/>
                <a:gd name="T92" fmla="*/ 86 w 579"/>
                <a:gd name="T93" fmla="*/ 267 h 307"/>
                <a:gd name="T94" fmla="*/ 69 w 579"/>
                <a:gd name="T95" fmla="*/ 261 h 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79" h="307">
                  <a:moveTo>
                    <a:pt x="69" y="261"/>
                  </a:moveTo>
                  <a:lnTo>
                    <a:pt x="67" y="252"/>
                  </a:lnTo>
                  <a:lnTo>
                    <a:pt x="59" y="239"/>
                  </a:lnTo>
                  <a:lnTo>
                    <a:pt x="53" y="239"/>
                  </a:lnTo>
                  <a:lnTo>
                    <a:pt x="53" y="229"/>
                  </a:lnTo>
                  <a:lnTo>
                    <a:pt x="65" y="229"/>
                  </a:lnTo>
                  <a:lnTo>
                    <a:pt x="63" y="220"/>
                  </a:lnTo>
                  <a:lnTo>
                    <a:pt x="70" y="216"/>
                  </a:lnTo>
                  <a:lnTo>
                    <a:pt x="82" y="216"/>
                  </a:lnTo>
                  <a:lnTo>
                    <a:pt x="93" y="216"/>
                  </a:lnTo>
                  <a:lnTo>
                    <a:pt x="95" y="207"/>
                  </a:lnTo>
                  <a:lnTo>
                    <a:pt x="93" y="191"/>
                  </a:lnTo>
                  <a:lnTo>
                    <a:pt x="93" y="184"/>
                  </a:lnTo>
                  <a:lnTo>
                    <a:pt x="74" y="180"/>
                  </a:lnTo>
                  <a:lnTo>
                    <a:pt x="51" y="188"/>
                  </a:lnTo>
                  <a:lnTo>
                    <a:pt x="34" y="193"/>
                  </a:lnTo>
                  <a:lnTo>
                    <a:pt x="27" y="186"/>
                  </a:lnTo>
                  <a:lnTo>
                    <a:pt x="34" y="186"/>
                  </a:lnTo>
                  <a:lnTo>
                    <a:pt x="21" y="163"/>
                  </a:lnTo>
                  <a:lnTo>
                    <a:pt x="6" y="163"/>
                  </a:lnTo>
                  <a:lnTo>
                    <a:pt x="6" y="156"/>
                  </a:lnTo>
                  <a:lnTo>
                    <a:pt x="0" y="150"/>
                  </a:lnTo>
                  <a:lnTo>
                    <a:pt x="0" y="144"/>
                  </a:lnTo>
                  <a:lnTo>
                    <a:pt x="6" y="137"/>
                  </a:lnTo>
                  <a:lnTo>
                    <a:pt x="2" y="127"/>
                  </a:lnTo>
                  <a:lnTo>
                    <a:pt x="12" y="116"/>
                  </a:lnTo>
                  <a:lnTo>
                    <a:pt x="12" y="108"/>
                  </a:lnTo>
                  <a:lnTo>
                    <a:pt x="23" y="120"/>
                  </a:lnTo>
                  <a:lnTo>
                    <a:pt x="33" y="116"/>
                  </a:lnTo>
                  <a:lnTo>
                    <a:pt x="33" y="104"/>
                  </a:lnTo>
                  <a:lnTo>
                    <a:pt x="44" y="89"/>
                  </a:lnTo>
                  <a:lnTo>
                    <a:pt x="63" y="82"/>
                  </a:lnTo>
                  <a:lnTo>
                    <a:pt x="67" y="87"/>
                  </a:lnTo>
                  <a:lnTo>
                    <a:pt x="74" y="87"/>
                  </a:lnTo>
                  <a:lnTo>
                    <a:pt x="80" y="82"/>
                  </a:lnTo>
                  <a:lnTo>
                    <a:pt x="86" y="89"/>
                  </a:lnTo>
                  <a:lnTo>
                    <a:pt x="97" y="87"/>
                  </a:lnTo>
                  <a:lnTo>
                    <a:pt x="110" y="97"/>
                  </a:lnTo>
                  <a:lnTo>
                    <a:pt x="112" y="108"/>
                  </a:lnTo>
                  <a:lnTo>
                    <a:pt x="116" y="104"/>
                  </a:lnTo>
                  <a:lnTo>
                    <a:pt x="120" y="99"/>
                  </a:lnTo>
                  <a:lnTo>
                    <a:pt x="131" y="106"/>
                  </a:lnTo>
                  <a:lnTo>
                    <a:pt x="131" y="106"/>
                  </a:lnTo>
                  <a:lnTo>
                    <a:pt x="135" y="99"/>
                  </a:lnTo>
                  <a:lnTo>
                    <a:pt x="138" y="95"/>
                  </a:lnTo>
                  <a:lnTo>
                    <a:pt x="140" y="95"/>
                  </a:lnTo>
                  <a:lnTo>
                    <a:pt x="140" y="95"/>
                  </a:lnTo>
                  <a:lnTo>
                    <a:pt x="140" y="95"/>
                  </a:lnTo>
                  <a:lnTo>
                    <a:pt x="156" y="95"/>
                  </a:lnTo>
                  <a:lnTo>
                    <a:pt x="156" y="95"/>
                  </a:lnTo>
                  <a:lnTo>
                    <a:pt x="156" y="99"/>
                  </a:lnTo>
                  <a:lnTo>
                    <a:pt x="156" y="99"/>
                  </a:lnTo>
                  <a:lnTo>
                    <a:pt x="157" y="99"/>
                  </a:lnTo>
                  <a:lnTo>
                    <a:pt x="157" y="99"/>
                  </a:lnTo>
                  <a:lnTo>
                    <a:pt x="161" y="97"/>
                  </a:lnTo>
                  <a:lnTo>
                    <a:pt x="163" y="95"/>
                  </a:lnTo>
                  <a:lnTo>
                    <a:pt x="169" y="95"/>
                  </a:lnTo>
                  <a:lnTo>
                    <a:pt x="176" y="106"/>
                  </a:lnTo>
                  <a:lnTo>
                    <a:pt x="188" y="106"/>
                  </a:lnTo>
                  <a:lnTo>
                    <a:pt x="193" y="101"/>
                  </a:lnTo>
                  <a:lnTo>
                    <a:pt x="201" y="106"/>
                  </a:lnTo>
                  <a:lnTo>
                    <a:pt x="214" y="103"/>
                  </a:lnTo>
                  <a:lnTo>
                    <a:pt x="216" y="93"/>
                  </a:lnTo>
                  <a:lnTo>
                    <a:pt x="201" y="86"/>
                  </a:lnTo>
                  <a:lnTo>
                    <a:pt x="199" y="76"/>
                  </a:lnTo>
                  <a:lnTo>
                    <a:pt x="210" y="72"/>
                  </a:lnTo>
                  <a:lnTo>
                    <a:pt x="207" y="61"/>
                  </a:lnTo>
                  <a:lnTo>
                    <a:pt x="220" y="53"/>
                  </a:lnTo>
                  <a:lnTo>
                    <a:pt x="212" y="48"/>
                  </a:lnTo>
                  <a:lnTo>
                    <a:pt x="212" y="33"/>
                  </a:lnTo>
                  <a:lnTo>
                    <a:pt x="229" y="36"/>
                  </a:lnTo>
                  <a:lnTo>
                    <a:pt x="329" y="0"/>
                  </a:lnTo>
                  <a:lnTo>
                    <a:pt x="341" y="8"/>
                  </a:lnTo>
                  <a:lnTo>
                    <a:pt x="352" y="6"/>
                  </a:lnTo>
                  <a:lnTo>
                    <a:pt x="354" y="25"/>
                  </a:lnTo>
                  <a:lnTo>
                    <a:pt x="371" y="27"/>
                  </a:lnTo>
                  <a:lnTo>
                    <a:pt x="371" y="33"/>
                  </a:lnTo>
                  <a:lnTo>
                    <a:pt x="379" y="27"/>
                  </a:lnTo>
                  <a:lnTo>
                    <a:pt x="388" y="33"/>
                  </a:lnTo>
                  <a:lnTo>
                    <a:pt x="384" y="46"/>
                  </a:lnTo>
                  <a:lnTo>
                    <a:pt x="396" y="46"/>
                  </a:lnTo>
                  <a:lnTo>
                    <a:pt x="428" y="25"/>
                  </a:lnTo>
                  <a:lnTo>
                    <a:pt x="434" y="25"/>
                  </a:lnTo>
                  <a:lnTo>
                    <a:pt x="434" y="36"/>
                  </a:lnTo>
                  <a:lnTo>
                    <a:pt x="451" y="53"/>
                  </a:lnTo>
                  <a:lnTo>
                    <a:pt x="479" y="104"/>
                  </a:lnTo>
                  <a:lnTo>
                    <a:pt x="485" y="99"/>
                  </a:lnTo>
                  <a:lnTo>
                    <a:pt x="486" y="91"/>
                  </a:lnTo>
                  <a:lnTo>
                    <a:pt x="498" y="104"/>
                  </a:lnTo>
                  <a:lnTo>
                    <a:pt x="507" y="104"/>
                  </a:lnTo>
                  <a:lnTo>
                    <a:pt x="519" y="103"/>
                  </a:lnTo>
                  <a:lnTo>
                    <a:pt x="526" y="99"/>
                  </a:lnTo>
                  <a:lnTo>
                    <a:pt x="534" y="106"/>
                  </a:lnTo>
                  <a:lnTo>
                    <a:pt x="539" y="116"/>
                  </a:lnTo>
                  <a:lnTo>
                    <a:pt x="545" y="116"/>
                  </a:lnTo>
                  <a:lnTo>
                    <a:pt x="545" y="127"/>
                  </a:lnTo>
                  <a:lnTo>
                    <a:pt x="555" y="131"/>
                  </a:lnTo>
                  <a:lnTo>
                    <a:pt x="560" y="131"/>
                  </a:lnTo>
                  <a:lnTo>
                    <a:pt x="566" y="131"/>
                  </a:lnTo>
                  <a:lnTo>
                    <a:pt x="570" y="125"/>
                  </a:lnTo>
                  <a:lnTo>
                    <a:pt x="579" y="137"/>
                  </a:lnTo>
                  <a:lnTo>
                    <a:pt x="572" y="140"/>
                  </a:lnTo>
                  <a:lnTo>
                    <a:pt x="570" y="152"/>
                  </a:lnTo>
                  <a:lnTo>
                    <a:pt x="560" y="156"/>
                  </a:lnTo>
                  <a:lnTo>
                    <a:pt x="553" y="163"/>
                  </a:lnTo>
                  <a:lnTo>
                    <a:pt x="556" y="176"/>
                  </a:lnTo>
                  <a:lnTo>
                    <a:pt x="549" y="188"/>
                  </a:lnTo>
                  <a:lnTo>
                    <a:pt x="522" y="180"/>
                  </a:lnTo>
                  <a:lnTo>
                    <a:pt x="513" y="209"/>
                  </a:lnTo>
                  <a:lnTo>
                    <a:pt x="513" y="218"/>
                  </a:lnTo>
                  <a:lnTo>
                    <a:pt x="503" y="218"/>
                  </a:lnTo>
                  <a:lnTo>
                    <a:pt x="500" y="214"/>
                  </a:lnTo>
                  <a:lnTo>
                    <a:pt x="483" y="220"/>
                  </a:lnTo>
                  <a:lnTo>
                    <a:pt x="488" y="258"/>
                  </a:lnTo>
                  <a:lnTo>
                    <a:pt x="479" y="275"/>
                  </a:lnTo>
                  <a:lnTo>
                    <a:pt x="469" y="275"/>
                  </a:lnTo>
                  <a:lnTo>
                    <a:pt x="466" y="265"/>
                  </a:lnTo>
                  <a:lnTo>
                    <a:pt x="407" y="265"/>
                  </a:lnTo>
                  <a:lnTo>
                    <a:pt x="394" y="258"/>
                  </a:lnTo>
                  <a:lnTo>
                    <a:pt x="384" y="269"/>
                  </a:lnTo>
                  <a:lnTo>
                    <a:pt x="356" y="267"/>
                  </a:lnTo>
                  <a:lnTo>
                    <a:pt x="350" y="278"/>
                  </a:lnTo>
                  <a:lnTo>
                    <a:pt x="337" y="286"/>
                  </a:lnTo>
                  <a:lnTo>
                    <a:pt x="326" y="290"/>
                  </a:lnTo>
                  <a:lnTo>
                    <a:pt x="316" y="307"/>
                  </a:lnTo>
                  <a:lnTo>
                    <a:pt x="311" y="305"/>
                  </a:lnTo>
                  <a:lnTo>
                    <a:pt x="309" y="297"/>
                  </a:lnTo>
                  <a:lnTo>
                    <a:pt x="288" y="296"/>
                  </a:lnTo>
                  <a:lnTo>
                    <a:pt x="288" y="286"/>
                  </a:lnTo>
                  <a:lnTo>
                    <a:pt x="280" y="282"/>
                  </a:lnTo>
                  <a:lnTo>
                    <a:pt x="280" y="267"/>
                  </a:lnTo>
                  <a:lnTo>
                    <a:pt x="261" y="248"/>
                  </a:lnTo>
                  <a:lnTo>
                    <a:pt x="220" y="252"/>
                  </a:lnTo>
                  <a:lnTo>
                    <a:pt x="203" y="231"/>
                  </a:lnTo>
                  <a:lnTo>
                    <a:pt x="171" y="210"/>
                  </a:lnTo>
                  <a:lnTo>
                    <a:pt x="135" y="222"/>
                  </a:lnTo>
                  <a:lnTo>
                    <a:pt x="135" y="294"/>
                  </a:lnTo>
                  <a:lnTo>
                    <a:pt x="127" y="294"/>
                  </a:lnTo>
                  <a:lnTo>
                    <a:pt x="104" y="271"/>
                  </a:lnTo>
                  <a:lnTo>
                    <a:pt x="84" y="282"/>
                  </a:lnTo>
                  <a:lnTo>
                    <a:pt x="86" y="267"/>
                  </a:lnTo>
                  <a:lnTo>
                    <a:pt x="86" y="267"/>
                  </a:lnTo>
                  <a:lnTo>
                    <a:pt x="74" y="267"/>
                  </a:lnTo>
                  <a:lnTo>
                    <a:pt x="69" y="261"/>
                  </a:lnTo>
                  <a:lnTo>
                    <a:pt x="69" y="261"/>
                  </a:lnTo>
                  <a:lnTo>
                    <a:pt x="69" y="261"/>
                  </a:lnTo>
                  <a:close/>
                </a:path>
              </a:pathLst>
            </a:custGeom>
            <a:solidFill>
              <a:schemeClr val="bg1">
                <a:lumMod val="85000"/>
              </a:schemeClr>
            </a:solidFill>
            <a:ln w="635" cap="rnd">
              <a:solidFill>
                <a:schemeClr val="bg1">
                  <a:alpha val="17000"/>
                </a:schemeClr>
              </a:solidFill>
              <a:prstDash val="solid"/>
              <a:round/>
              <a:headEnd/>
              <a:tailEnd/>
            </a:ln>
          </p:spPr>
          <p:txBody>
            <a:bodyPr lIns="81617" tIns="40809" rIns="81617" bIns="40809"/>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96" name="Freeform 495">
              <a:extLst>
                <a:ext uri="{FF2B5EF4-FFF2-40B4-BE49-F238E27FC236}">
                  <a16:creationId xmlns:a16="http://schemas.microsoft.com/office/drawing/2014/main" id="{B2C05DB8-B9C6-5C4D-8024-909EFF28774E}"/>
                </a:ext>
              </a:extLst>
            </p:cNvPr>
            <p:cNvSpPr>
              <a:spLocks/>
            </p:cNvSpPr>
            <p:nvPr userDrawn="1"/>
          </p:nvSpPr>
          <p:spPr bwMode="auto">
            <a:xfrm>
              <a:off x="5132669" y="1505262"/>
              <a:ext cx="826122" cy="552407"/>
            </a:xfrm>
            <a:custGeom>
              <a:avLst/>
              <a:gdLst>
                <a:gd name="T0" fmla="*/ 54 w 541"/>
                <a:gd name="T1" fmla="*/ 283 h 425"/>
                <a:gd name="T2" fmla="*/ 51 w 541"/>
                <a:gd name="T3" fmla="*/ 304 h 425"/>
                <a:gd name="T4" fmla="*/ 81 w 541"/>
                <a:gd name="T5" fmla="*/ 302 h 425"/>
                <a:gd name="T6" fmla="*/ 90 w 541"/>
                <a:gd name="T7" fmla="*/ 331 h 425"/>
                <a:gd name="T8" fmla="*/ 119 w 541"/>
                <a:gd name="T9" fmla="*/ 323 h 425"/>
                <a:gd name="T10" fmla="*/ 134 w 541"/>
                <a:gd name="T11" fmla="*/ 321 h 425"/>
                <a:gd name="T12" fmla="*/ 158 w 541"/>
                <a:gd name="T13" fmla="*/ 334 h 425"/>
                <a:gd name="T14" fmla="*/ 147 w 541"/>
                <a:gd name="T15" fmla="*/ 355 h 425"/>
                <a:gd name="T16" fmla="*/ 119 w 541"/>
                <a:gd name="T17" fmla="*/ 380 h 425"/>
                <a:gd name="T18" fmla="*/ 96 w 541"/>
                <a:gd name="T19" fmla="*/ 395 h 425"/>
                <a:gd name="T20" fmla="*/ 85 w 541"/>
                <a:gd name="T21" fmla="*/ 416 h 425"/>
                <a:gd name="T22" fmla="*/ 130 w 541"/>
                <a:gd name="T23" fmla="*/ 387 h 425"/>
                <a:gd name="T24" fmla="*/ 164 w 541"/>
                <a:gd name="T25" fmla="*/ 359 h 425"/>
                <a:gd name="T26" fmla="*/ 204 w 541"/>
                <a:gd name="T27" fmla="*/ 329 h 425"/>
                <a:gd name="T28" fmla="*/ 225 w 541"/>
                <a:gd name="T29" fmla="*/ 285 h 425"/>
                <a:gd name="T30" fmla="*/ 257 w 541"/>
                <a:gd name="T31" fmla="*/ 268 h 425"/>
                <a:gd name="T32" fmla="*/ 232 w 541"/>
                <a:gd name="T33" fmla="*/ 306 h 425"/>
                <a:gd name="T34" fmla="*/ 249 w 541"/>
                <a:gd name="T35" fmla="*/ 306 h 425"/>
                <a:gd name="T36" fmla="*/ 274 w 541"/>
                <a:gd name="T37" fmla="*/ 285 h 425"/>
                <a:gd name="T38" fmla="*/ 298 w 541"/>
                <a:gd name="T39" fmla="*/ 276 h 425"/>
                <a:gd name="T40" fmla="*/ 323 w 541"/>
                <a:gd name="T41" fmla="*/ 289 h 425"/>
                <a:gd name="T42" fmla="*/ 378 w 541"/>
                <a:gd name="T43" fmla="*/ 302 h 425"/>
                <a:gd name="T44" fmla="*/ 402 w 541"/>
                <a:gd name="T45" fmla="*/ 314 h 425"/>
                <a:gd name="T46" fmla="*/ 454 w 541"/>
                <a:gd name="T47" fmla="*/ 344 h 425"/>
                <a:gd name="T48" fmla="*/ 463 w 541"/>
                <a:gd name="T49" fmla="*/ 329 h 425"/>
                <a:gd name="T50" fmla="*/ 474 w 541"/>
                <a:gd name="T51" fmla="*/ 342 h 425"/>
                <a:gd name="T52" fmla="*/ 488 w 541"/>
                <a:gd name="T53" fmla="*/ 369 h 425"/>
                <a:gd name="T54" fmla="*/ 506 w 541"/>
                <a:gd name="T55" fmla="*/ 386 h 425"/>
                <a:gd name="T56" fmla="*/ 522 w 541"/>
                <a:gd name="T57" fmla="*/ 401 h 425"/>
                <a:gd name="T58" fmla="*/ 535 w 541"/>
                <a:gd name="T59" fmla="*/ 386 h 425"/>
                <a:gd name="T60" fmla="*/ 523 w 541"/>
                <a:gd name="T61" fmla="*/ 378 h 425"/>
                <a:gd name="T62" fmla="*/ 465 w 541"/>
                <a:gd name="T63" fmla="*/ 308 h 425"/>
                <a:gd name="T64" fmla="*/ 389 w 541"/>
                <a:gd name="T65" fmla="*/ 291 h 425"/>
                <a:gd name="T66" fmla="*/ 365 w 541"/>
                <a:gd name="T67" fmla="*/ 39 h 425"/>
                <a:gd name="T68" fmla="*/ 314 w 541"/>
                <a:gd name="T69" fmla="*/ 32 h 425"/>
                <a:gd name="T70" fmla="*/ 266 w 541"/>
                <a:gd name="T71" fmla="*/ 22 h 425"/>
                <a:gd name="T72" fmla="*/ 223 w 541"/>
                <a:gd name="T73" fmla="*/ 22 h 425"/>
                <a:gd name="T74" fmla="*/ 223 w 541"/>
                <a:gd name="T75" fmla="*/ 13 h 425"/>
                <a:gd name="T76" fmla="*/ 185 w 541"/>
                <a:gd name="T77" fmla="*/ 3 h 425"/>
                <a:gd name="T78" fmla="*/ 172 w 541"/>
                <a:gd name="T79" fmla="*/ 0 h 425"/>
                <a:gd name="T80" fmla="*/ 140 w 541"/>
                <a:gd name="T81" fmla="*/ 9 h 425"/>
                <a:gd name="T82" fmla="*/ 107 w 541"/>
                <a:gd name="T83" fmla="*/ 15 h 425"/>
                <a:gd name="T84" fmla="*/ 81 w 541"/>
                <a:gd name="T85" fmla="*/ 28 h 425"/>
                <a:gd name="T86" fmla="*/ 47 w 541"/>
                <a:gd name="T87" fmla="*/ 66 h 425"/>
                <a:gd name="T88" fmla="*/ 22 w 541"/>
                <a:gd name="T89" fmla="*/ 89 h 425"/>
                <a:gd name="T90" fmla="*/ 60 w 541"/>
                <a:gd name="T91" fmla="*/ 119 h 425"/>
                <a:gd name="T92" fmla="*/ 90 w 541"/>
                <a:gd name="T93" fmla="*/ 138 h 425"/>
                <a:gd name="T94" fmla="*/ 58 w 541"/>
                <a:gd name="T95" fmla="*/ 142 h 425"/>
                <a:gd name="T96" fmla="*/ 39 w 541"/>
                <a:gd name="T97" fmla="*/ 136 h 425"/>
                <a:gd name="T98" fmla="*/ 0 w 541"/>
                <a:gd name="T99" fmla="*/ 155 h 425"/>
                <a:gd name="T100" fmla="*/ 17 w 541"/>
                <a:gd name="T101" fmla="*/ 172 h 425"/>
                <a:gd name="T102" fmla="*/ 41 w 541"/>
                <a:gd name="T103" fmla="*/ 187 h 425"/>
                <a:gd name="T104" fmla="*/ 94 w 541"/>
                <a:gd name="T105" fmla="*/ 174 h 425"/>
                <a:gd name="T106" fmla="*/ 96 w 541"/>
                <a:gd name="T107" fmla="*/ 198 h 425"/>
                <a:gd name="T108" fmla="*/ 81 w 541"/>
                <a:gd name="T109" fmla="*/ 210 h 425"/>
                <a:gd name="T110" fmla="*/ 41 w 541"/>
                <a:gd name="T111" fmla="*/ 229 h 425"/>
                <a:gd name="T112" fmla="*/ 30 w 541"/>
                <a:gd name="T113" fmla="*/ 244 h 425"/>
                <a:gd name="T114" fmla="*/ 32 w 541"/>
                <a:gd name="T115" fmla="*/ 272 h 425"/>
                <a:gd name="T116" fmla="*/ 39 w 541"/>
                <a:gd name="T117" fmla="*/ 278 h 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41" h="425">
                  <a:moveTo>
                    <a:pt x="51" y="278"/>
                  </a:moveTo>
                  <a:lnTo>
                    <a:pt x="51" y="278"/>
                  </a:lnTo>
                  <a:lnTo>
                    <a:pt x="60" y="278"/>
                  </a:lnTo>
                  <a:lnTo>
                    <a:pt x="64" y="280"/>
                  </a:lnTo>
                  <a:lnTo>
                    <a:pt x="70" y="283"/>
                  </a:lnTo>
                  <a:lnTo>
                    <a:pt x="70" y="283"/>
                  </a:lnTo>
                  <a:lnTo>
                    <a:pt x="66" y="285"/>
                  </a:lnTo>
                  <a:lnTo>
                    <a:pt x="62" y="285"/>
                  </a:lnTo>
                  <a:lnTo>
                    <a:pt x="54" y="283"/>
                  </a:lnTo>
                  <a:lnTo>
                    <a:pt x="54" y="283"/>
                  </a:lnTo>
                  <a:lnTo>
                    <a:pt x="47" y="283"/>
                  </a:lnTo>
                  <a:lnTo>
                    <a:pt x="41" y="283"/>
                  </a:lnTo>
                  <a:lnTo>
                    <a:pt x="39" y="283"/>
                  </a:lnTo>
                  <a:lnTo>
                    <a:pt x="39" y="283"/>
                  </a:lnTo>
                  <a:lnTo>
                    <a:pt x="39" y="283"/>
                  </a:lnTo>
                  <a:lnTo>
                    <a:pt x="43" y="289"/>
                  </a:lnTo>
                  <a:lnTo>
                    <a:pt x="45" y="295"/>
                  </a:lnTo>
                  <a:lnTo>
                    <a:pt x="47" y="300"/>
                  </a:lnTo>
                  <a:lnTo>
                    <a:pt x="49" y="302"/>
                  </a:lnTo>
                  <a:lnTo>
                    <a:pt x="51" y="304"/>
                  </a:lnTo>
                  <a:lnTo>
                    <a:pt x="51" y="304"/>
                  </a:lnTo>
                  <a:lnTo>
                    <a:pt x="54" y="306"/>
                  </a:lnTo>
                  <a:lnTo>
                    <a:pt x="60" y="306"/>
                  </a:lnTo>
                  <a:lnTo>
                    <a:pt x="64" y="304"/>
                  </a:lnTo>
                  <a:lnTo>
                    <a:pt x="68" y="300"/>
                  </a:lnTo>
                  <a:lnTo>
                    <a:pt x="75" y="293"/>
                  </a:lnTo>
                  <a:lnTo>
                    <a:pt x="81" y="287"/>
                  </a:lnTo>
                  <a:lnTo>
                    <a:pt x="81" y="287"/>
                  </a:lnTo>
                  <a:lnTo>
                    <a:pt x="81" y="295"/>
                  </a:lnTo>
                  <a:lnTo>
                    <a:pt x="81" y="302"/>
                  </a:lnTo>
                  <a:lnTo>
                    <a:pt x="81" y="302"/>
                  </a:lnTo>
                  <a:lnTo>
                    <a:pt x="85" y="308"/>
                  </a:lnTo>
                  <a:lnTo>
                    <a:pt x="85" y="310"/>
                  </a:lnTo>
                  <a:lnTo>
                    <a:pt x="87" y="316"/>
                  </a:lnTo>
                  <a:lnTo>
                    <a:pt x="87" y="316"/>
                  </a:lnTo>
                  <a:lnTo>
                    <a:pt x="85" y="321"/>
                  </a:lnTo>
                  <a:lnTo>
                    <a:pt x="85" y="327"/>
                  </a:lnTo>
                  <a:lnTo>
                    <a:pt x="85" y="329"/>
                  </a:lnTo>
                  <a:lnTo>
                    <a:pt x="89" y="331"/>
                  </a:lnTo>
                  <a:lnTo>
                    <a:pt x="90" y="331"/>
                  </a:lnTo>
                  <a:lnTo>
                    <a:pt x="92" y="331"/>
                  </a:lnTo>
                  <a:lnTo>
                    <a:pt x="92" y="331"/>
                  </a:lnTo>
                  <a:lnTo>
                    <a:pt x="106" y="325"/>
                  </a:lnTo>
                  <a:lnTo>
                    <a:pt x="107" y="323"/>
                  </a:lnTo>
                  <a:lnTo>
                    <a:pt x="111" y="323"/>
                  </a:lnTo>
                  <a:lnTo>
                    <a:pt x="115" y="323"/>
                  </a:lnTo>
                  <a:lnTo>
                    <a:pt x="119" y="325"/>
                  </a:lnTo>
                  <a:lnTo>
                    <a:pt x="119" y="325"/>
                  </a:lnTo>
                  <a:lnTo>
                    <a:pt x="119" y="323"/>
                  </a:lnTo>
                  <a:lnTo>
                    <a:pt x="119" y="323"/>
                  </a:lnTo>
                  <a:lnTo>
                    <a:pt x="119" y="327"/>
                  </a:lnTo>
                  <a:lnTo>
                    <a:pt x="119" y="331"/>
                  </a:lnTo>
                  <a:lnTo>
                    <a:pt x="119" y="331"/>
                  </a:lnTo>
                  <a:lnTo>
                    <a:pt x="124" y="333"/>
                  </a:lnTo>
                  <a:lnTo>
                    <a:pt x="124" y="333"/>
                  </a:lnTo>
                  <a:lnTo>
                    <a:pt x="124" y="327"/>
                  </a:lnTo>
                  <a:lnTo>
                    <a:pt x="124" y="321"/>
                  </a:lnTo>
                  <a:lnTo>
                    <a:pt x="124" y="321"/>
                  </a:lnTo>
                  <a:lnTo>
                    <a:pt x="130" y="319"/>
                  </a:lnTo>
                  <a:lnTo>
                    <a:pt x="134" y="321"/>
                  </a:lnTo>
                  <a:lnTo>
                    <a:pt x="143" y="323"/>
                  </a:lnTo>
                  <a:lnTo>
                    <a:pt x="153" y="327"/>
                  </a:lnTo>
                  <a:lnTo>
                    <a:pt x="158" y="329"/>
                  </a:lnTo>
                  <a:lnTo>
                    <a:pt x="164" y="331"/>
                  </a:lnTo>
                  <a:lnTo>
                    <a:pt x="164" y="331"/>
                  </a:lnTo>
                  <a:lnTo>
                    <a:pt x="158" y="331"/>
                  </a:lnTo>
                  <a:lnTo>
                    <a:pt x="158" y="331"/>
                  </a:lnTo>
                  <a:lnTo>
                    <a:pt x="158" y="333"/>
                  </a:lnTo>
                  <a:lnTo>
                    <a:pt x="158" y="334"/>
                  </a:lnTo>
                  <a:lnTo>
                    <a:pt x="158" y="334"/>
                  </a:lnTo>
                  <a:lnTo>
                    <a:pt x="157" y="334"/>
                  </a:lnTo>
                  <a:lnTo>
                    <a:pt x="151" y="336"/>
                  </a:lnTo>
                  <a:lnTo>
                    <a:pt x="149" y="340"/>
                  </a:lnTo>
                  <a:lnTo>
                    <a:pt x="145" y="342"/>
                  </a:lnTo>
                  <a:lnTo>
                    <a:pt x="145" y="342"/>
                  </a:lnTo>
                  <a:lnTo>
                    <a:pt x="143" y="346"/>
                  </a:lnTo>
                  <a:lnTo>
                    <a:pt x="145" y="350"/>
                  </a:lnTo>
                  <a:lnTo>
                    <a:pt x="147" y="351"/>
                  </a:lnTo>
                  <a:lnTo>
                    <a:pt x="147" y="355"/>
                  </a:lnTo>
                  <a:lnTo>
                    <a:pt x="147" y="355"/>
                  </a:lnTo>
                  <a:lnTo>
                    <a:pt x="145" y="357"/>
                  </a:lnTo>
                  <a:lnTo>
                    <a:pt x="143" y="361"/>
                  </a:lnTo>
                  <a:lnTo>
                    <a:pt x="140" y="363"/>
                  </a:lnTo>
                  <a:lnTo>
                    <a:pt x="134" y="367"/>
                  </a:lnTo>
                  <a:lnTo>
                    <a:pt x="128" y="370"/>
                  </a:lnTo>
                  <a:lnTo>
                    <a:pt x="128" y="370"/>
                  </a:lnTo>
                  <a:lnTo>
                    <a:pt x="123" y="376"/>
                  </a:lnTo>
                  <a:lnTo>
                    <a:pt x="123" y="378"/>
                  </a:lnTo>
                  <a:lnTo>
                    <a:pt x="119" y="380"/>
                  </a:lnTo>
                  <a:lnTo>
                    <a:pt x="119" y="380"/>
                  </a:lnTo>
                  <a:lnTo>
                    <a:pt x="115" y="382"/>
                  </a:lnTo>
                  <a:lnTo>
                    <a:pt x="111" y="384"/>
                  </a:lnTo>
                  <a:lnTo>
                    <a:pt x="107" y="386"/>
                  </a:lnTo>
                  <a:lnTo>
                    <a:pt x="104" y="387"/>
                  </a:lnTo>
                  <a:lnTo>
                    <a:pt x="104" y="387"/>
                  </a:lnTo>
                  <a:lnTo>
                    <a:pt x="104" y="389"/>
                  </a:lnTo>
                  <a:lnTo>
                    <a:pt x="104" y="391"/>
                  </a:lnTo>
                  <a:lnTo>
                    <a:pt x="104" y="391"/>
                  </a:lnTo>
                  <a:lnTo>
                    <a:pt x="102" y="395"/>
                  </a:lnTo>
                  <a:lnTo>
                    <a:pt x="96" y="395"/>
                  </a:lnTo>
                  <a:lnTo>
                    <a:pt x="85" y="399"/>
                  </a:lnTo>
                  <a:lnTo>
                    <a:pt x="81" y="401"/>
                  </a:lnTo>
                  <a:lnTo>
                    <a:pt x="75" y="404"/>
                  </a:lnTo>
                  <a:lnTo>
                    <a:pt x="75" y="406"/>
                  </a:lnTo>
                  <a:lnTo>
                    <a:pt x="75" y="410"/>
                  </a:lnTo>
                  <a:lnTo>
                    <a:pt x="75" y="414"/>
                  </a:lnTo>
                  <a:lnTo>
                    <a:pt x="75" y="418"/>
                  </a:lnTo>
                  <a:lnTo>
                    <a:pt x="75" y="418"/>
                  </a:lnTo>
                  <a:lnTo>
                    <a:pt x="81" y="418"/>
                  </a:lnTo>
                  <a:lnTo>
                    <a:pt x="85" y="416"/>
                  </a:lnTo>
                  <a:lnTo>
                    <a:pt x="90" y="414"/>
                  </a:lnTo>
                  <a:lnTo>
                    <a:pt x="96" y="410"/>
                  </a:lnTo>
                  <a:lnTo>
                    <a:pt x="104" y="404"/>
                  </a:lnTo>
                  <a:lnTo>
                    <a:pt x="104" y="404"/>
                  </a:lnTo>
                  <a:lnTo>
                    <a:pt x="111" y="403"/>
                  </a:lnTo>
                  <a:lnTo>
                    <a:pt x="121" y="401"/>
                  </a:lnTo>
                  <a:lnTo>
                    <a:pt x="123" y="399"/>
                  </a:lnTo>
                  <a:lnTo>
                    <a:pt x="128" y="395"/>
                  </a:lnTo>
                  <a:lnTo>
                    <a:pt x="130" y="393"/>
                  </a:lnTo>
                  <a:lnTo>
                    <a:pt x="130" y="387"/>
                  </a:lnTo>
                  <a:lnTo>
                    <a:pt x="130" y="387"/>
                  </a:lnTo>
                  <a:lnTo>
                    <a:pt x="138" y="382"/>
                  </a:lnTo>
                  <a:lnTo>
                    <a:pt x="147" y="376"/>
                  </a:lnTo>
                  <a:lnTo>
                    <a:pt x="155" y="370"/>
                  </a:lnTo>
                  <a:lnTo>
                    <a:pt x="158" y="369"/>
                  </a:lnTo>
                  <a:lnTo>
                    <a:pt x="162" y="367"/>
                  </a:lnTo>
                  <a:lnTo>
                    <a:pt x="162" y="367"/>
                  </a:lnTo>
                  <a:lnTo>
                    <a:pt x="164" y="363"/>
                  </a:lnTo>
                  <a:lnTo>
                    <a:pt x="164" y="359"/>
                  </a:lnTo>
                  <a:lnTo>
                    <a:pt x="164" y="359"/>
                  </a:lnTo>
                  <a:lnTo>
                    <a:pt x="179" y="351"/>
                  </a:lnTo>
                  <a:lnTo>
                    <a:pt x="196" y="344"/>
                  </a:lnTo>
                  <a:lnTo>
                    <a:pt x="196" y="344"/>
                  </a:lnTo>
                  <a:lnTo>
                    <a:pt x="196" y="340"/>
                  </a:lnTo>
                  <a:lnTo>
                    <a:pt x="196" y="338"/>
                  </a:lnTo>
                  <a:lnTo>
                    <a:pt x="200" y="331"/>
                  </a:lnTo>
                  <a:lnTo>
                    <a:pt x="200" y="331"/>
                  </a:lnTo>
                  <a:lnTo>
                    <a:pt x="202" y="331"/>
                  </a:lnTo>
                  <a:lnTo>
                    <a:pt x="204" y="329"/>
                  </a:lnTo>
                  <a:lnTo>
                    <a:pt x="204" y="329"/>
                  </a:lnTo>
                  <a:lnTo>
                    <a:pt x="200" y="327"/>
                  </a:lnTo>
                  <a:lnTo>
                    <a:pt x="196" y="325"/>
                  </a:lnTo>
                  <a:lnTo>
                    <a:pt x="196" y="323"/>
                  </a:lnTo>
                  <a:lnTo>
                    <a:pt x="196" y="319"/>
                  </a:lnTo>
                  <a:lnTo>
                    <a:pt x="196" y="316"/>
                  </a:lnTo>
                  <a:lnTo>
                    <a:pt x="198" y="312"/>
                  </a:lnTo>
                  <a:lnTo>
                    <a:pt x="204" y="306"/>
                  </a:lnTo>
                  <a:lnTo>
                    <a:pt x="204" y="306"/>
                  </a:lnTo>
                  <a:lnTo>
                    <a:pt x="213" y="295"/>
                  </a:lnTo>
                  <a:lnTo>
                    <a:pt x="225" y="285"/>
                  </a:lnTo>
                  <a:lnTo>
                    <a:pt x="225" y="285"/>
                  </a:lnTo>
                  <a:lnTo>
                    <a:pt x="227" y="280"/>
                  </a:lnTo>
                  <a:lnTo>
                    <a:pt x="228" y="276"/>
                  </a:lnTo>
                  <a:lnTo>
                    <a:pt x="232" y="274"/>
                  </a:lnTo>
                  <a:lnTo>
                    <a:pt x="238" y="270"/>
                  </a:lnTo>
                  <a:lnTo>
                    <a:pt x="244" y="268"/>
                  </a:lnTo>
                  <a:lnTo>
                    <a:pt x="249" y="268"/>
                  </a:lnTo>
                  <a:lnTo>
                    <a:pt x="253" y="266"/>
                  </a:lnTo>
                  <a:lnTo>
                    <a:pt x="257" y="268"/>
                  </a:lnTo>
                  <a:lnTo>
                    <a:pt x="257" y="268"/>
                  </a:lnTo>
                  <a:lnTo>
                    <a:pt x="253" y="272"/>
                  </a:lnTo>
                  <a:lnTo>
                    <a:pt x="249" y="276"/>
                  </a:lnTo>
                  <a:lnTo>
                    <a:pt x="238" y="285"/>
                  </a:lnTo>
                  <a:lnTo>
                    <a:pt x="232" y="289"/>
                  </a:lnTo>
                  <a:lnTo>
                    <a:pt x="230" y="295"/>
                  </a:lnTo>
                  <a:lnTo>
                    <a:pt x="228" y="297"/>
                  </a:lnTo>
                  <a:lnTo>
                    <a:pt x="230" y="300"/>
                  </a:lnTo>
                  <a:lnTo>
                    <a:pt x="230" y="302"/>
                  </a:lnTo>
                  <a:lnTo>
                    <a:pt x="232" y="306"/>
                  </a:lnTo>
                  <a:lnTo>
                    <a:pt x="232" y="306"/>
                  </a:lnTo>
                  <a:lnTo>
                    <a:pt x="228" y="310"/>
                  </a:lnTo>
                  <a:lnTo>
                    <a:pt x="225" y="314"/>
                  </a:lnTo>
                  <a:lnTo>
                    <a:pt x="225" y="314"/>
                  </a:lnTo>
                  <a:lnTo>
                    <a:pt x="228" y="316"/>
                  </a:lnTo>
                  <a:lnTo>
                    <a:pt x="232" y="316"/>
                  </a:lnTo>
                  <a:lnTo>
                    <a:pt x="234" y="316"/>
                  </a:lnTo>
                  <a:lnTo>
                    <a:pt x="238" y="314"/>
                  </a:lnTo>
                  <a:lnTo>
                    <a:pt x="244" y="310"/>
                  </a:lnTo>
                  <a:lnTo>
                    <a:pt x="249" y="306"/>
                  </a:lnTo>
                  <a:lnTo>
                    <a:pt x="249" y="306"/>
                  </a:lnTo>
                  <a:lnTo>
                    <a:pt x="257" y="302"/>
                  </a:lnTo>
                  <a:lnTo>
                    <a:pt x="266" y="300"/>
                  </a:lnTo>
                  <a:lnTo>
                    <a:pt x="276" y="300"/>
                  </a:lnTo>
                  <a:lnTo>
                    <a:pt x="285" y="302"/>
                  </a:lnTo>
                  <a:lnTo>
                    <a:pt x="285" y="302"/>
                  </a:lnTo>
                  <a:lnTo>
                    <a:pt x="285" y="299"/>
                  </a:lnTo>
                  <a:lnTo>
                    <a:pt x="285" y="297"/>
                  </a:lnTo>
                  <a:lnTo>
                    <a:pt x="281" y="291"/>
                  </a:lnTo>
                  <a:lnTo>
                    <a:pt x="278" y="287"/>
                  </a:lnTo>
                  <a:lnTo>
                    <a:pt x="274" y="285"/>
                  </a:lnTo>
                  <a:lnTo>
                    <a:pt x="274" y="285"/>
                  </a:lnTo>
                  <a:lnTo>
                    <a:pt x="274" y="282"/>
                  </a:lnTo>
                  <a:lnTo>
                    <a:pt x="276" y="278"/>
                  </a:lnTo>
                  <a:lnTo>
                    <a:pt x="280" y="276"/>
                  </a:lnTo>
                  <a:lnTo>
                    <a:pt x="283" y="276"/>
                  </a:lnTo>
                  <a:lnTo>
                    <a:pt x="287" y="274"/>
                  </a:lnTo>
                  <a:lnTo>
                    <a:pt x="291" y="274"/>
                  </a:lnTo>
                  <a:lnTo>
                    <a:pt x="297" y="276"/>
                  </a:lnTo>
                  <a:lnTo>
                    <a:pt x="298" y="276"/>
                  </a:lnTo>
                  <a:lnTo>
                    <a:pt x="298" y="276"/>
                  </a:lnTo>
                  <a:lnTo>
                    <a:pt x="302" y="280"/>
                  </a:lnTo>
                  <a:lnTo>
                    <a:pt x="304" y="282"/>
                  </a:lnTo>
                  <a:lnTo>
                    <a:pt x="308" y="285"/>
                  </a:lnTo>
                  <a:lnTo>
                    <a:pt x="312" y="287"/>
                  </a:lnTo>
                  <a:lnTo>
                    <a:pt x="312" y="287"/>
                  </a:lnTo>
                  <a:lnTo>
                    <a:pt x="315" y="289"/>
                  </a:lnTo>
                  <a:lnTo>
                    <a:pt x="317" y="289"/>
                  </a:lnTo>
                  <a:lnTo>
                    <a:pt x="323" y="287"/>
                  </a:lnTo>
                  <a:lnTo>
                    <a:pt x="323" y="287"/>
                  </a:lnTo>
                  <a:lnTo>
                    <a:pt x="323" y="289"/>
                  </a:lnTo>
                  <a:lnTo>
                    <a:pt x="323" y="291"/>
                  </a:lnTo>
                  <a:lnTo>
                    <a:pt x="323" y="293"/>
                  </a:lnTo>
                  <a:lnTo>
                    <a:pt x="327" y="295"/>
                  </a:lnTo>
                  <a:lnTo>
                    <a:pt x="331" y="297"/>
                  </a:lnTo>
                  <a:lnTo>
                    <a:pt x="336" y="299"/>
                  </a:lnTo>
                  <a:lnTo>
                    <a:pt x="349" y="300"/>
                  </a:lnTo>
                  <a:lnTo>
                    <a:pt x="357" y="300"/>
                  </a:lnTo>
                  <a:lnTo>
                    <a:pt x="357" y="300"/>
                  </a:lnTo>
                  <a:lnTo>
                    <a:pt x="367" y="302"/>
                  </a:lnTo>
                  <a:lnTo>
                    <a:pt x="378" y="302"/>
                  </a:lnTo>
                  <a:lnTo>
                    <a:pt x="384" y="302"/>
                  </a:lnTo>
                  <a:lnTo>
                    <a:pt x="387" y="302"/>
                  </a:lnTo>
                  <a:lnTo>
                    <a:pt x="393" y="302"/>
                  </a:lnTo>
                  <a:lnTo>
                    <a:pt x="395" y="300"/>
                  </a:lnTo>
                  <a:lnTo>
                    <a:pt x="395" y="300"/>
                  </a:lnTo>
                  <a:lnTo>
                    <a:pt x="397" y="302"/>
                  </a:lnTo>
                  <a:lnTo>
                    <a:pt x="399" y="304"/>
                  </a:lnTo>
                  <a:lnTo>
                    <a:pt x="401" y="308"/>
                  </a:lnTo>
                  <a:lnTo>
                    <a:pt x="401" y="312"/>
                  </a:lnTo>
                  <a:lnTo>
                    <a:pt x="402" y="314"/>
                  </a:lnTo>
                  <a:lnTo>
                    <a:pt x="402" y="314"/>
                  </a:lnTo>
                  <a:lnTo>
                    <a:pt x="406" y="317"/>
                  </a:lnTo>
                  <a:lnTo>
                    <a:pt x="412" y="319"/>
                  </a:lnTo>
                  <a:lnTo>
                    <a:pt x="423" y="323"/>
                  </a:lnTo>
                  <a:lnTo>
                    <a:pt x="423" y="323"/>
                  </a:lnTo>
                  <a:lnTo>
                    <a:pt x="423" y="325"/>
                  </a:lnTo>
                  <a:lnTo>
                    <a:pt x="423" y="325"/>
                  </a:lnTo>
                  <a:lnTo>
                    <a:pt x="438" y="336"/>
                  </a:lnTo>
                  <a:lnTo>
                    <a:pt x="444" y="340"/>
                  </a:lnTo>
                  <a:lnTo>
                    <a:pt x="454" y="344"/>
                  </a:lnTo>
                  <a:lnTo>
                    <a:pt x="454" y="344"/>
                  </a:lnTo>
                  <a:lnTo>
                    <a:pt x="454" y="338"/>
                  </a:lnTo>
                  <a:lnTo>
                    <a:pt x="454" y="331"/>
                  </a:lnTo>
                  <a:lnTo>
                    <a:pt x="454" y="331"/>
                  </a:lnTo>
                  <a:lnTo>
                    <a:pt x="457" y="336"/>
                  </a:lnTo>
                  <a:lnTo>
                    <a:pt x="463" y="340"/>
                  </a:lnTo>
                  <a:lnTo>
                    <a:pt x="463" y="340"/>
                  </a:lnTo>
                  <a:lnTo>
                    <a:pt x="465" y="336"/>
                  </a:lnTo>
                  <a:lnTo>
                    <a:pt x="465" y="334"/>
                  </a:lnTo>
                  <a:lnTo>
                    <a:pt x="463" y="329"/>
                  </a:lnTo>
                  <a:lnTo>
                    <a:pt x="461" y="325"/>
                  </a:lnTo>
                  <a:lnTo>
                    <a:pt x="459" y="323"/>
                  </a:lnTo>
                  <a:lnTo>
                    <a:pt x="459" y="319"/>
                  </a:lnTo>
                  <a:lnTo>
                    <a:pt x="459" y="319"/>
                  </a:lnTo>
                  <a:lnTo>
                    <a:pt x="461" y="321"/>
                  </a:lnTo>
                  <a:lnTo>
                    <a:pt x="465" y="325"/>
                  </a:lnTo>
                  <a:lnTo>
                    <a:pt x="467" y="331"/>
                  </a:lnTo>
                  <a:lnTo>
                    <a:pt x="469" y="336"/>
                  </a:lnTo>
                  <a:lnTo>
                    <a:pt x="474" y="342"/>
                  </a:lnTo>
                  <a:lnTo>
                    <a:pt x="474" y="342"/>
                  </a:lnTo>
                  <a:lnTo>
                    <a:pt x="480" y="348"/>
                  </a:lnTo>
                  <a:lnTo>
                    <a:pt x="488" y="351"/>
                  </a:lnTo>
                  <a:lnTo>
                    <a:pt x="488" y="351"/>
                  </a:lnTo>
                  <a:lnTo>
                    <a:pt x="486" y="357"/>
                  </a:lnTo>
                  <a:lnTo>
                    <a:pt x="488" y="361"/>
                  </a:lnTo>
                  <a:lnTo>
                    <a:pt x="488" y="365"/>
                  </a:lnTo>
                  <a:lnTo>
                    <a:pt x="491" y="367"/>
                  </a:lnTo>
                  <a:lnTo>
                    <a:pt x="491" y="367"/>
                  </a:lnTo>
                  <a:lnTo>
                    <a:pt x="488" y="369"/>
                  </a:lnTo>
                  <a:lnTo>
                    <a:pt x="488" y="369"/>
                  </a:lnTo>
                  <a:lnTo>
                    <a:pt x="488" y="372"/>
                  </a:lnTo>
                  <a:lnTo>
                    <a:pt x="489" y="376"/>
                  </a:lnTo>
                  <a:lnTo>
                    <a:pt x="491" y="378"/>
                  </a:lnTo>
                  <a:lnTo>
                    <a:pt x="495" y="382"/>
                  </a:lnTo>
                  <a:lnTo>
                    <a:pt x="495" y="382"/>
                  </a:lnTo>
                  <a:lnTo>
                    <a:pt x="497" y="380"/>
                  </a:lnTo>
                  <a:lnTo>
                    <a:pt x="499" y="380"/>
                  </a:lnTo>
                  <a:lnTo>
                    <a:pt x="501" y="382"/>
                  </a:lnTo>
                  <a:lnTo>
                    <a:pt x="505" y="382"/>
                  </a:lnTo>
                  <a:lnTo>
                    <a:pt x="506" y="386"/>
                  </a:lnTo>
                  <a:lnTo>
                    <a:pt x="508" y="389"/>
                  </a:lnTo>
                  <a:lnTo>
                    <a:pt x="508" y="389"/>
                  </a:lnTo>
                  <a:lnTo>
                    <a:pt x="512" y="393"/>
                  </a:lnTo>
                  <a:lnTo>
                    <a:pt x="516" y="395"/>
                  </a:lnTo>
                  <a:lnTo>
                    <a:pt x="518" y="397"/>
                  </a:lnTo>
                  <a:lnTo>
                    <a:pt x="520" y="399"/>
                  </a:lnTo>
                  <a:lnTo>
                    <a:pt x="520" y="401"/>
                  </a:lnTo>
                  <a:lnTo>
                    <a:pt x="520" y="401"/>
                  </a:lnTo>
                  <a:lnTo>
                    <a:pt x="520" y="401"/>
                  </a:lnTo>
                  <a:lnTo>
                    <a:pt x="522" y="401"/>
                  </a:lnTo>
                  <a:lnTo>
                    <a:pt x="522" y="401"/>
                  </a:lnTo>
                  <a:lnTo>
                    <a:pt x="523" y="404"/>
                  </a:lnTo>
                  <a:lnTo>
                    <a:pt x="523" y="408"/>
                  </a:lnTo>
                  <a:lnTo>
                    <a:pt x="523" y="414"/>
                  </a:lnTo>
                  <a:lnTo>
                    <a:pt x="523" y="418"/>
                  </a:lnTo>
                  <a:lnTo>
                    <a:pt x="523" y="418"/>
                  </a:lnTo>
                  <a:lnTo>
                    <a:pt x="531" y="425"/>
                  </a:lnTo>
                  <a:lnTo>
                    <a:pt x="541" y="408"/>
                  </a:lnTo>
                  <a:lnTo>
                    <a:pt x="541" y="389"/>
                  </a:lnTo>
                  <a:lnTo>
                    <a:pt x="535" y="386"/>
                  </a:lnTo>
                  <a:lnTo>
                    <a:pt x="535" y="386"/>
                  </a:lnTo>
                  <a:lnTo>
                    <a:pt x="531" y="387"/>
                  </a:lnTo>
                  <a:lnTo>
                    <a:pt x="529" y="387"/>
                  </a:lnTo>
                  <a:lnTo>
                    <a:pt x="527" y="387"/>
                  </a:lnTo>
                  <a:lnTo>
                    <a:pt x="527" y="387"/>
                  </a:lnTo>
                  <a:lnTo>
                    <a:pt x="527" y="386"/>
                  </a:lnTo>
                  <a:lnTo>
                    <a:pt x="527" y="386"/>
                  </a:lnTo>
                  <a:lnTo>
                    <a:pt x="527" y="380"/>
                  </a:lnTo>
                  <a:lnTo>
                    <a:pt x="525" y="378"/>
                  </a:lnTo>
                  <a:lnTo>
                    <a:pt x="523" y="378"/>
                  </a:lnTo>
                  <a:lnTo>
                    <a:pt x="522" y="378"/>
                  </a:lnTo>
                  <a:lnTo>
                    <a:pt x="516" y="374"/>
                  </a:lnTo>
                  <a:lnTo>
                    <a:pt x="506" y="365"/>
                  </a:lnTo>
                  <a:lnTo>
                    <a:pt x="506" y="357"/>
                  </a:lnTo>
                  <a:lnTo>
                    <a:pt x="499" y="350"/>
                  </a:lnTo>
                  <a:lnTo>
                    <a:pt x="488" y="329"/>
                  </a:lnTo>
                  <a:lnTo>
                    <a:pt x="478" y="329"/>
                  </a:lnTo>
                  <a:lnTo>
                    <a:pt x="474" y="319"/>
                  </a:lnTo>
                  <a:lnTo>
                    <a:pt x="472" y="316"/>
                  </a:lnTo>
                  <a:lnTo>
                    <a:pt x="465" y="308"/>
                  </a:lnTo>
                  <a:lnTo>
                    <a:pt x="459" y="302"/>
                  </a:lnTo>
                  <a:lnTo>
                    <a:pt x="448" y="302"/>
                  </a:lnTo>
                  <a:lnTo>
                    <a:pt x="446" y="316"/>
                  </a:lnTo>
                  <a:lnTo>
                    <a:pt x="438" y="316"/>
                  </a:lnTo>
                  <a:lnTo>
                    <a:pt x="435" y="317"/>
                  </a:lnTo>
                  <a:lnTo>
                    <a:pt x="421" y="302"/>
                  </a:lnTo>
                  <a:lnTo>
                    <a:pt x="412" y="302"/>
                  </a:lnTo>
                  <a:lnTo>
                    <a:pt x="412" y="291"/>
                  </a:lnTo>
                  <a:lnTo>
                    <a:pt x="401" y="291"/>
                  </a:lnTo>
                  <a:lnTo>
                    <a:pt x="389" y="291"/>
                  </a:lnTo>
                  <a:lnTo>
                    <a:pt x="380" y="291"/>
                  </a:lnTo>
                  <a:lnTo>
                    <a:pt x="380" y="47"/>
                  </a:lnTo>
                  <a:lnTo>
                    <a:pt x="380" y="47"/>
                  </a:lnTo>
                  <a:lnTo>
                    <a:pt x="378" y="45"/>
                  </a:lnTo>
                  <a:lnTo>
                    <a:pt x="378" y="43"/>
                  </a:lnTo>
                  <a:lnTo>
                    <a:pt x="374" y="41"/>
                  </a:lnTo>
                  <a:lnTo>
                    <a:pt x="372" y="41"/>
                  </a:lnTo>
                  <a:lnTo>
                    <a:pt x="368" y="39"/>
                  </a:lnTo>
                  <a:lnTo>
                    <a:pt x="365" y="39"/>
                  </a:lnTo>
                  <a:lnTo>
                    <a:pt x="365" y="39"/>
                  </a:lnTo>
                  <a:lnTo>
                    <a:pt x="353" y="36"/>
                  </a:lnTo>
                  <a:lnTo>
                    <a:pt x="349" y="34"/>
                  </a:lnTo>
                  <a:lnTo>
                    <a:pt x="346" y="34"/>
                  </a:lnTo>
                  <a:lnTo>
                    <a:pt x="346" y="34"/>
                  </a:lnTo>
                  <a:lnTo>
                    <a:pt x="336" y="36"/>
                  </a:lnTo>
                  <a:lnTo>
                    <a:pt x="332" y="38"/>
                  </a:lnTo>
                  <a:lnTo>
                    <a:pt x="327" y="36"/>
                  </a:lnTo>
                  <a:lnTo>
                    <a:pt x="327" y="36"/>
                  </a:lnTo>
                  <a:lnTo>
                    <a:pt x="321" y="34"/>
                  </a:lnTo>
                  <a:lnTo>
                    <a:pt x="314" y="32"/>
                  </a:lnTo>
                  <a:lnTo>
                    <a:pt x="306" y="28"/>
                  </a:lnTo>
                  <a:lnTo>
                    <a:pt x="302" y="28"/>
                  </a:lnTo>
                  <a:lnTo>
                    <a:pt x="300" y="28"/>
                  </a:lnTo>
                  <a:lnTo>
                    <a:pt x="300" y="28"/>
                  </a:lnTo>
                  <a:lnTo>
                    <a:pt x="293" y="28"/>
                  </a:lnTo>
                  <a:lnTo>
                    <a:pt x="289" y="28"/>
                  </a:lnTo>
                  <a:lnTo>
                    <a:pt x="289" y="28"/>
                  </a:lnTo>
                  <a:lnTo>
                    <a:pt x="281" y="28"/>
                  </a:lnTo>
                  <a:lnTo>
                    <a:pt x="274" y="24"/>
                  </a:lnTo>
                  <a:lnTo>
                    <a:pt x="266" y="22"/>
                  </a:lnTo>
                  <a:lnTo>
                    <a:pt x="262" y="22"/>
                  </a:lnTo>
                  <a:lnTo>
                    <a:pt x="259" y="22"/>
                  </a:lnTo>
                  <a:lnTo>
                    <a:pt x="259" y="22"/>
                  </a:lnTo>
                  <a:lnTo>
                    <a:pt x="249" y="24"/>
                  </a:lnTo>
                  <a:lnTo>
                    <a:pt x="240" y="26"/>
                  </a:lnTo>
                  <a:lnTo>
                    <a:pt x="234" y="26"/>
                  </a:lnTo>
                  <a:lnTo>
                    <a:pt x="230" y="26"/>
                  </a:lnTo>
                  <a:lnTo>
                    <a:pt x="227" y="24"/>
                  </a:lnTo>
                  <a:lnTo>
                    <a:pt x="223" y="22"/>
                  </a:lnTo>
                  <a:lnTo>
                    <a:pt x="223" y="22"/>
                  </a:lnTo>
                  <a:lnTo>
                    <a:pt x="227" y="20"/>
                  </a:lnTo>
                  <a:lnTo>
                    <a:pt x="228" y="19"/>
                  </a:lnTo>
                  <a:lnTo>
                    <a:pt x="228" y="19"/>
                  </a:lnTo>
                  <a:lnTo>
                    <a:pt x="228" y="17"/>
                  </a:lnTo>
                  <a:lnTo>
                    <a:pt x="228" y="17"/>
                  </a:lnTo>
                  <a:lnTo>
                    <a:pt x="225" y="15"/>
                  </a:lnTo>
                  <a:lnTo>
                    <a:pt x="219" y="15"/>
                  </a:lnTo>
                  <a:lnTo>
                    <a:pt x="219" y="15"/>
                  </a:lnTo>
                  <a:lnTo>
                    <a:pt x="223" y="13"/>
                  </a:lnTo>
                  <a:lnTo>
                    <a:pt x="223" y="13"/>
                  </a:lnTo>
                  <a:lnTo>
                    <a:pt x="213" y="11"/>
                  </a:lnTo>
                  <a:lnTo>
                    <a:pt x="206" y="9"/>
                  </a:lnTo>
                  <a:lnTo>
                    <a:pt x="196" y="9"/>
                  </a:lnTo>
                  <a:lnTo>
                    <a:pt x="191" y="9"/>
                  </a:lnTo>
                  <a:lnTo>
                    <a:pt x="191" y="9"/>
                  </a:lnTo>
                  <a:lnTo>
                    <a:pt x="191" y="5"/>
                  </a:lnTo>
                  <a:lnTo>
                    <a:pt x="191" y="5"/>
                  </a:lnTo>
                  <a:lnTo>
                    <a:pt x="189" y="3"/>
                  </a:lnTo>
                  <a:lnTo>
                    <a:pt x="187" y="3"/>
                  </a:lnTo>
                  <a:lnTo>
                    <a:pt x="185" y="3"/>
                  </a:lnTo>
                  <a:lnTo>
                    <a:pt x="185" y="3"/>
                  </a:lnTo>
                  <a:lnTo>
                    <a:pt x="179" y="7"/>
                  </a:lnTo>
                  <a:lnTo>
                    <a:pt x="179" y="11"/>
                  </a:lnTo>
                  <a:lnTo>
                    <a:pt x="179" y="11"/>
                  </a:lnTo>
                  <a:lnTo>
                    <a:pt x="176" y="11"/>
                  </a:lnTo>
                  <a:lnTo>
                    <a:pt x="172" y="9"/>
                  </a:lnTo>
                  <a:lnTo>
                    <a:pt x="172" y="9"/>
                  </a:lnTo>
                  <a:lnTo>
                    <a:pt x="174" y="5"/>
                  </a:lnTo>
                  <a:lnTo>
                    <a:pt x="174" y="2"/>
                  </a:lnTo>
                  <a:lnTo>
                    <a:pt x="172" y="0"/>
                  </a:lnTo>
                  <a:lnTo>
                    <a:pt x="170" y="0"/>
                  </a:lnTo>
                  <a:lnTo>
                    <a:pt x="166" y="0"/>
                  </a:lnTo>
                  <a:lnTo>
                    <a:pt x="162" y="0"/>
                  </a:lnTo>
                  <a:lnTo>
                    <a:pt x="155" y="0"/>
                  </a:lnTo>
                  <a:lnTo>
                    <a:pt x="155" y="0"/>
                  </a:lnTo>
                  <a:lnTo>
                    <a:pt x="151" y="3"/>
                  </a:lnTo>
                  <a:lnTo>
                    <a:pt x="147" y="7"/>
                  </a:lnTo>
                  <a:lnTo>
                    <a:pt x="147" y="7"/>
                  </a:lnTo>
                  <a:lnTo>
                    <a:pt x="141" y="7"/>
                  </a:lnTo>
                  <a:lnTo>
                    <a:pt x="140" y="9"/>
                  </a:lnTo>
                  <a:lnTo>
                    <a:pt x="130" y="9"/>
                  </a:lnTo>
                  <a:lnTo>
                    <a:pt x="130" y="9"/>
                  </a:lnTo>
                  <a:lnTo>
                    <a:pt x="128" y="11"/>
                  </a:lnTo>
                  <a:lnTo>
                    <a:pt x="124" y="15"/>
                  </a:lnTo>
                  <a:lnTo>
                    <a:pt x="124" y="15"/>
                  </a:lnTo>
                  <a:lnTo>
                    <a:pt x="121" y="15"/>
                  </a:lnTo>
                  <a:lnTo>
                    <a:pt x="117" y="13"/>
                  </a:lnTo>
                  <a:lnTo>
                    <a:pt x="111" y="15"/>
                  </a:lnTo>
                  <a:lnTo>
                    <a:pt x="107" y="15"/>
                  </a:lnTo>
                  <a:lnTo>
                    <a:pt x="107" y="15"/>
                  </a:lnTo>
                  <a:lnTo>
                    <a:pt x="104" y="17"/>
                  </a:lnTo>
                  <a:lnTo>
                    <a:pt x="102" y="19"/>
                  </a:lnTo>
                  <a:lnTo>
                    <a:pt x="100" y="22"/>
                  </a:lnTo>
                  <a:lnTo>
                    <a:pt x="96" y="24"/>
                  </a:lnTo>
                  <a:lnTo>
                    <a:pt x="96" y="24"/>
                  </a:lnTo>
                  <a:lnTo>
                    <a:pt x="92" y="24"/>
                  </a:lnTo>
                  <a:lnTo>
                    <a:pt x="89" y="26"/>
                  </a:lnTo>
                  <a:lnTo>
                    <a:pt x="85" y="26"/>
                  </a:lnTo>
                  <a:lnTo>
                    <a:pt x="81" y="28"/>
                  </a:lnTo>
                  <a:lnTo>
                    <a:pt x="81" y="28"/>
                  </a:lnTo>
                  <a:lnTo>
                    <a:pt x="79" y="30"/>
                  </a:lnTo>
                  <a:lnTo>
                    <a:pt x="75" y="34"/>
                  </a:lnTo>
                  <a:lnTo>
                    <a:pt x="70" y="41"/>
                  </a:lnTo>
                  <a:lnTo>
                    <a:pt x="70" y="41"/>
                  </a:lnTo>
                  <a:lnTo>
                    <a:pt x="64" y="53"/>
                  </a:lnTo>
                  <a:lnTo>
                    <a:pt x="60" y="58"/>
                  </a:lnTo>
                  <a:lnTo>
                    <a:pt x="58" y="60"/>
                  </a:lnTo>
                  <a:lnTo>
                    <a:pt x="54" y="62"/>
                  </a:lnTo>
                  <a:lnTo>
                    <a:pt x="54" y="62"/>
                  </a:lnTo>
                  <a:lnTo>
                    <a:pt x="47" y="66"/>
                  </a:lnTo>
                  <a:lnTo>
                    <a:pt x="37" y="70"/>
                  </a:lnTo>
                  <a:lnTo>
                    <a:pt x="28" y="72"/>
                  </a:lnTo>
                  <a:lnTo>
                    <a:pt x="19" y="73"/>
                  </a:lnTo>
                  <a:lnTo>
                    <a:pt x="19" y="73"/>
                  </a:lnTo>
                  <a:lnTo>
                    <a:pt x="19" y="79"/>
                  </a:lnTo>
                  <a:lnTo>
                    <a:pt x="17" y="83"/>
                  </a:lnTo>
                  <a:lnTo>
                    <a:pt x="17" y="83"/>
                  </a:lnTo>
                  <a:lnTo>
                    <a:pt x="17" y="87"/>
                  </a:lnTo>
                  <a:lnTo>
                    <a:pt x="19" y="87"/>
                  </a:lnTo>
                  <a:lnTo>
                    <a:pt x="22" y="89"/>
                  </a:lnTo>
                  <a:lnTo>
                    <a:pt x="24" y="89"/>
                  </a:lnTo>
                  <a:lnTo>
                    <a:pt x="24" y="89"/>
                  </a:lnTo>
                  <a:lnTo>
                    <a:pt x="43" y="102"/>
                  </a:lnTo>
                  <a:lnTo>
                    <a:pt x="43" y="102"/>
                  </a:lnTo>
                  <a:lnTo>
                    <a:pt x="47" y="106"/>
                  </a:lnTo>
                  <a:lnTo>
                    <a:pt x="51" y="109"/>
                  </a:lnTo>
                  <a:lnTo>
                    <a:pt x="54" y="113"/>
                  </a:lnTo>
                  <a:lnTo>
                    <a:pt x="58" y="117"/>
                  </a:lnTo>
                  <a:lnTo>
                    <a:pt x="58" y="117"/>
                  </a:lnTo>
                  <a:lnTo>
                    <a:pt x="60" y="119"/>
                  </a:lnTo>
                  <a:lnTo>
                    <a:pt x="64" y="119"/>
                  </a:lnTo>
                  <a:lnTo>
                    <a:pt x="70" y="121"/>
                  </a:lnTo>
                  <a:lnTo>
                    <a:pt x="75" y="121"/>
                  </a:lnTo>
                  <a:lnTo>
                    <a:pt x="81" y="121"/>
                  </a:lnTo>
                  <a:lnTo>
                    <a:pt x="81" y="121"/>
                  </a:lnTo>
                  <a:lnTo>
                    <a:pt x="81" y="125"/>
                  </a:lnTo>
                  <a:lnTo>
                    <a:pt x="81" y="128"/>
                  </a:lnTo>
                  <a:lnTo>
                    <a:pt x="87" y="134"/>
                  </a:lnTo>
                  <a:lnTo>
                    <a:pt x="90" y="136"/>
                  </a:lnTo>
                  <a:lnTo>
                    <a:pt x="90" y="138"/>
                  </a:lnTo>
                  <a:lnTo>
                    <a:pt x="92" y="142"/>
                  </a:lnTo>
                  <a:lnTo>
                    <a:pt x="90" y="143"/>
                  </a:lnTo>
                  <a:lnTo>
                    <a:pt x="90" y="143"/>
                  </a:lnTo>
                  <a:lnTo>
                    <a:pt x="81" y="145"/>
                  </a:lnTo>
                  <a:lnTo>
                    <a:pt x="73" y="145"/>
                  </a:lnTo>
                  <a:lnTo>
                    <a:pt x="70" y="145"/>
                  </a:lnTo>
                  <a:lnTo>
                    <a:pt x="64" y="145"/>
                  </a:lnTo>
                  <a:lnTo>
                    <a:pt x="60" y="143"/>
                  </a:lnTo>
                  <a:lnTo>
                    <a:pt x="58" y="142"/>
                  </a:lnTo>
                  <a:lnTo>
                    <a:pt x="58" y="142"/>
                  </a:lnTo>
                  <a:lnTo>
                    <a:pt x="58" y="138"/>
                  </a:lnTo>
                  <a:lnTo>
                    <a:pt x="58" y="136"/>
                  </a:lnTo>
                  <a:lnTo>
                    <a:pt x="56" y="134"/>
                  </a:lnTo>
                  <a:lnTo>
                    <a:pt x="54" y="132"/>
                  </a:lnTo>
                  <a:lnTo>
                    <a:pt x="49" y="134"/>
                  </a:lnTo>
                  <a:lnTo>
                    <a:pt x="45" y="134"/>
                  </a:lnTo>
                  <a:lnTo>
                    <a:pt x="43" y="138"/>
                  </a:lnTo>
                  <a:lnTo>
                    <a:pt x="41" y="142"/>
                  </a:lnTo>
                  <a:lnTo>
                    <a:pt x="41" y="142"/>
                  </a:lnTo>
                  <a:lnTo>
                    <a:pt x="39" y="136"/>
                  </a:lnTo>
                  <a:lnTo>
                    <a:pt x="39" y="136"/>
                  </a:lnTo>
                  <a:lnTo>
                    <a:pt x="34" y="138"/>
                  </a:lnTo>
                  <a:lnTo>
                    <a:pt x="34" y="138"/>
                  </a:lnTo>
                  <a:lnTo>
                    <a:pt x="34" y="140"/>
                  </a:lnTo>
                  <a:lnTo>
                    <a:pt x="30" y="143"/>
                  </a:lnTo>
                  <a:lnTo>
                    <a:pt x="24" y="145"/>
                  </a:lnTo>
                  <a:lnTo>
                    <a:pt x="19" y="149"/>
                  </a:lnTo>
                  <a:lnTo>
                    <a:pt x="7" y="153"/>
                  </a:lnTo>
                  <a:lnTo>
                    <a:pt x="0" y="155"/>
                  </a:lnTo>
                  <a:lnTo>
                    <a:pt x="0" y="155"/>
                  </a:lnTo>
                  <a:lnTo>
                    <a:pt x="0" y="159"/>
                  </a:lnTo>
                  <a:lnTo>
                    <a:pt x="2" y="160"/>
                  </a:lnTo>
                  <a:lnTo>
                    <a:pt x="9" y="162"/>
                  </a:lnTo>
                  <a:lnTo>
                    <a:pt x="17" y="166"/>
                  </a:lnTo>
                  <a:lnTo>
                    <a:pt x="22" y="168"/>
                  </a:lnTo>
                  <a:lnTo>
                    <a:pt x="22" y="168"/>
                  </a:lnTo>
                  <a:lnTo>
                    <a:pt x="19" y="170"/>
                  </a:lnTo>
                  <a:lnTo>
                    <a:pt x="15" y="172"/>
                  </a:lnTo>
                  <a:lnTo>
                    <a:pt x="15" y="172"/>
                  </a:lnTo>
                  <a:lnTo>
                    <a:pt x="17" y="172"/>
                  </a:lnTo>
                  <a:lnTo>
                    <a:pt x="19" y="174"/>
                  </a:lnTo>
                  <a:lnTo>
                    <a:pt x="20" y="177"/>
                  </a:lnTo>
                  <a:lnTo>
                    <a:pt x="22" y="181"/>
                  </a:lnTo>
                  <a:lnTo>
                    <a:pt x="22" y="183"/>
                  </a:lnTo>
                  <a:lnTo>
                    <a:pt x="24" y="185"/>
                  </a:lnTo>
                  <a:lnTo>
                    <a:pt x="24" y="185"/>
                  </a:lnTo>
                  <a:lnTo>
                    <a:pt x="28" y="187"/>
                  </a:lnTo>
                  <a:lnTo>
                    <a:pt x="32" y="187"/>
                  </a:lnTo>
                  <a:lnTo>
                    <a:pt x="41" y="187"/>
                  </a:lnTo>
                  <a:lnTo>
                    <a:pt x="41" y="187"/>
                  </a:lnTo>
                  <a:lnTo>
                    <a:pt x="60" y="189"/>
                  </a:lnTo>
                  <a:lnTo>
                    <a:pt x="77" y="187"/>
                  </a:lnTo>
                  <a:lnTo>
                    <a:pt x="77" y="187"/>
                  </a:lnTo>
                  <a:lnTo>
                    <a:pt x="77" y="185"/>
                  </a:lnTo>
                  <a:lnTo>
                    <a:pt x="77" y="185"/>
                  </a:lnTo>
                  <a:lnTo>
                    <a:pt x="81" y="185"/>
                  </a:lnTo>
                  <a:lnTo>
                    <a:pt x="83" y="183"/>
                  </a:lnTo>
                  <a:lnTo>
                    <a:pt x="87" y="181"/>
                  </a:lnTo>
                  <a:lnTo>
                    <a:pt x="90" y="177"/>
                  </a:lnTo>
                  <a:lnTo>
                    <a:pt x="94" y="174"/>
                  </a:lnTo>
                  <a:lnTo>
                    <a:pt x="94" y="174"/>
                  </a:lnTo>
                  <a:lnTo>
                    <a:pt x="96" y="177"/>
                  </a:lnTo>
                  <a:lnTo>
                    <a:pt x="96" y="179"/>
                  </a:lnTo>
                  <a:lnTo>
                    <a:pt x="100" y="185"/>
                  </a:lnTo>
                  <a:lnTo>
                    <a:pt x="100" y="185"/>
                  </a:lnTo>
                  <a:lnTo>
                    <a:pt x="96" y="187"/>
                  </a:lnTo>
                  <a:lnTo>
                    <a:pt x="96" y="191"/>
                  </a:lnTo>
                  <a:lnTo>
                    <a:pt x="96" y="191"/>
                  </a:lnTo>
                  <a:lnTo>
                    <a:pt x="96" y="195"/>
                  </a:lnTo>
                  <a:lnTo>
                    <a:pt x="96" y="198"/>
                  </a:lnTo>
                  <a:lnTo>
                    <a:pt x="96" y="204"/>
                  </a:lnTo>
                  <a:lnTo>
                    <a:pt x="94" y="208"/>
                  </a:lnTo>
                  <a:lnTo>
                    <a:pt x="94" y="208"/>
                  </a:lnTo>
                  <a:lnTo>
                    <a:pt x="96" y="210"/>
                  </a:lnTo>
                  <a:lnTo>
                    <a:pt x="96" y="210"/>
                  </a:lnTo>
                  <a:lnTo>
                    <a:pt x="92" y="212"/>
                  </a:lnTo>
                  <a:lnTo>
                    <a:pt x="89" y="210"/>
                  </a:lnTo>
                  <a:lnTo>
                    <a:pt x="85" y="210"/>
                  </a:lnTo>
                  <a:lnTo>
                    <a:pt x="81" y="210"/>
                  </a:lnTo>
                  <a:lnTo>
                    <a:pt x="81" y="210"/>
                  </a:lnTo>
                  <a:lnTo>
                    <a:pt x="79" y="213"/>
                  </a:lnTo>
                  <a:lnTo>
                    <a:pt x="77" y="215"/>
                  </a:lnTo>
                  <a:lnTo>
                    <a:pt x="73" y="217"/>
                  </a:lnTo>
                  <a:lnTo>
                    <a:pt x="71" y="219"/>
                  </a:lnTo>
                  <a:lnTo>
                    <a:pt x="66" y="221"/>
                  </a:lnTo>
                  <a:lnTo>
                    <a:pt x="60" y="223"/>
                  </a:lnTo>
                  <a:lnTo>
                    <a:pt x="54" y="223"/>
                  </a:lnTo>
                  <a:lnTo>
                    <a:pt x="49" y="225"/>
                  </a:lnTo>
                  <a:lnTo>
                    <a:pt x="43" y="227"/>
                  </a:lnTo>
                  <a:lnTo>
                    <a:pt x="41" y="229"/>
                  </a:lnTo>
                  <a:lnTo>
                    <a:pt x="39" y="230"/>
                  </a:lnTo>
                  <a:lnTo>
                    <a:pt x="39" y="230"/>
                  </a:lnTo>
                  <a:lnTo>
                    <a:pt x="43" y="234"/>
                  </a:lnTo>
                  <a:lnTo>
                    <a:pt x="45" y="236"/>
                  </a:lnTo>
                  <a:lnTo>
                    <a:pt x="47" y="236"/>
                  </a:lnTo>
                  <a:lnTo>
                    <a:pt x="47" y="236"/>
                  </a:lnTo>
                  <a:lnTo>
                    <a:pt x="43" y="240"/>
                  </a:lnTo>
                  <a:lnTo>
                    <a:pt x="37" y="240"/>
                  </a:lnTo>
                  <a:lnTo>
                    <a:pt x="34" y="242"/>
                  </a:lnTo>
                  <a:lnTo>
                    <a:pt x="30" y="244"/>
                  </a:lnTo>
                  <a:lnTo>
                    <a:pt x="30" y="244"/>
                  </a:lnTo>
                  <a:lnTo>
                    <a:pt x="28" y="247"/>
                  </a:lnTo>
                  <a:lnTo>
                    <a:pt x="26" y="249"/>
                  </a:lnTo>
                  <a:lnTo>
                    <a:pt x="26" y="255"/>
                  </a:lnTo>
                  <a:lnTo>
                    <a:pt x="24" y="261"/>
                  </a:lnTo>
                  <a:lnTo>
                    <a:pt x="24" y="266"/>
                  </a:lnTo>
                  <a:lnTo>
                    <a:pt x="24" y="266"/>
                  </a:lnTo>
                  <a:lnTo>
                    <a:pt x="26" y="268"/>
                  </a:lnTo>
                  <a:lnTo>
                    <a:pt x="28" y="270"/>
                  </a:lnTo>
                  <a:lnTo>
                    <a:pt x="32" y="272"/>
                  </a:lnTo>
                  <a:lnTo>
                    <a:pt x="34" y="274"/>
                  </a:lnTo>
                  <a:lnTo>
                    <a:pt x="34" y="274"/>
                  </a:lnTo>
                  <a:lnTo>
                    <a:pt x="34" y="270"/>
                  </a:lnTo>
                  <a:lnTo>
                    <a:pt x="36" y="266"/>
                  </a:lnTo>
                  <a:lnTo>
                    <a:pt x="37" y="263"/>
                  </a:lnTo>
                  <a:lnTo>
                    <a:pt x="39" y="261"/>
                  </a:lnTo>
                  <a:lnTo>
                    <a:pt x="39" y="261"/>
                  </a:lnTo>
                  <a:lnTo>
                    <a:pt x="39" y="268"/>
                  </a:lnTo>
                  <a:lnTo>
                    <a:pt x="39" y="278"/>
                  </a:lnTo>
                  <a:lnTo>
                    <a:pt x="39" y="278"/>
                  </a:lnTo>
                  <a:lnTo>
                    <a:pt x="43" y="278"/>
                  </a:lnTo>
                  <a:lnTo>
                    <a:pt x="45" y="278"/>
                  </a:lnTo>
                  <a:lnTo>
                    <a:pt x="49" y="278"/>
                  </a:lnTo>
                  <a:lnTo>
                    <a:pt x="51" y="278"/>
                  </a:lnTo>
                  <a:lnTo>
                    <a:pt x="51" y="278"/>
                  </a:lnTo>
                  <a:lnTo>
                    <a:pt x="51" y="278"/>
                  </a:lnTo>
                  <a:lnTo>
                    <a:pt x="51" y="278"/>
                  </a:lnTo>
                  <a:close/>
                </a:path>
              </a:pathLst>
            </a:custGeom>
            <a:solidFill>
              <a:schemeClr val="bg1">
                <a:lumMod val="85000"/>
              </a:schemeClr>
            </a:solidFill>
            <a:ln w="635" cap="rnd">
              <a:solidFill>
                <a:schemeClr val="bg1">
                  <a:alpha val="17000"/>
                </a:schemeClr>
              </a:solidFill>
              <a:round/>
              <a:headEnd/>
              <a:tailEnd/>
            </a:ln>
          </p:spPr>
          <p:txBody>
            <a:bodyPr lIns="81617" tIns="40809" rIns="81617" bIns="40809"/>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97" name="Freeform 496">
              <a:extLst>
                <a:ext uri="{FF2B5EF4-FFF2-40B4-BE49-F238E27FC236}">
                  <a16:creationId xmlns:a16="http://schemas.microsoft.com/office/drawing/2014/main" id="{3DB057BA-C5C2-914F-89A3-AA118D520EE7}"/>
                </a:ext>
              </a:extLst>
            </p:cNvPr>
            <p:cNvSpPr>
              <a:spLocks/>
            </p:cNvSpPr>
            <p:nvPr userDrawn="1"/>
          </p:nvSpPr>
          <p:spPr bwMode="auto">
            <a:xfrm>
              <a:off x="5132669" y="1505262"/>
              <a:ext cx="826122" cy="552407"/>
            </a:xfrm>
            <a:custGeom>
              <a:avLst/>
              <a:gdLst>
                <a:gd name="T0" fmla="*/ 54 w 541"/>
                <a:gd name="T1" fmla="*/ 283 h 425"/>
                <a:gd name="T2" fmla="*/ 51 w 541"/>
                <a:gd name="T3" fmla="*/ 304 h 425"/>
                <a:gd name="T4" fmla="*/ 81 w 541"/>
                <a:gd name="T5" fmla="*/ 302 h 425"/>
                <a:gd name="T6" fmla="*/ 90 w 541"/>
                <a:gd name="T7" fmla="*/ 331 h 425"/>
                <a:gd name="T8" fmla="*/ 119 w 541"/>
                <a:gd name="T9" fmla="*/ 323 h 425"/>
                <a:gd name="T10" fmla="*/ 134 w 541"/>
                <a:gd name="T11" fmla="*/ 321 h 425"/>
                <a:gd name="T12" fmla="*/ 158 w 541"/>
                <a:gd name="T13" fmla="*/ 334 h 425"/>
                <a:gd name="T14" fmla="*/ 147 w 541"/>
                <a:gd name="T15" fmla="*/ 355 h 425"/>
                <a:gd name="T16" fmla="*/ 119 w 541"/>
                <a:gd name="T17" fmla="*/ 380 h 425"/>
                <a:gd name="T18" fmla="*/ 96 w 541"/>
                <a:gd name="T19" fmla="*/ 395 h 425"/>
                <a:gd name="T20" fmla="*/ 85 w 541"/>
                <a:gd name="T21" fmla="*/ 416 h 425"/>
                <a:gd name="T22" fmla="*/ 130 w 541"/>
                <a:gd name="T23" fmla="*/ 387 h 425"/>
                <a:gd name="T24" fmla="*/ 164 w 541"/>
                <a:gd name="T25" fmla="*/ 359 h 425"/>
                <a:gd name="T26" fmla="*/ 204 w 541"/>
                <a:gd name="T27" fmla="*/ 329 h 425"/>
                <a:gd name="T28" fmla="*/ 225 w 541"/>
                <a:gd name="T29" fmla="*/ 285 h 425"/>
                <a:gd name="T30" fmla="*/ 257 w 541"/>
                <a:gd name="T31" fmla="*/ 268 h 425"/>
                <a:gd name="T32" fmla="*/ 232 w 541"/>
                <a:gd name="T33" fmla="*/ 306 h 425"/>
                <a:gd name="T34" fmla="*/ 249 w 541"/>
                <a:gd name="T35" fmla="*/ 306 h 425"/>
                <a:gd name="T36" fmla="*/ 274 w 541"/>
                <a:gd name="T37" fmla="*/ 285 h 425"/>
                <a:gd name="T38" fmla="*/ 298 w 541"/>
                <a:gd name="T39" fmla="*/ 276 h 425"/>
                <a:gd name="T40" fmla="*/ 323 w 541"/>
                <a:gd name="T41" fmla="*/ 289 h 425"/>
                <a:gd name="T42" fmla="*/ 378 w 541"/>
                <a:gd name="T43" fmla="*/ 302 h 425"/>
                <a:gd name="T44" fmla="*/ 402 w 541"/>
                <a:gd name="T45" fmla="*/ 314 h 425"/>
                <a:gd name="T46" fmla="*/ 454 w 541"/>
                <a:gd name="T47" fmla="*/ 344 h 425"/>
                <a:gd name="T48" fmla="*/ 463 w 541"/>
                <a:gd name="T49" fmla="*/ 329 h 425"/>
                <a:gd name="T50" fmla="*/ 474 w 541"/>
                <a:gd name="T51" fmla="*/ 342 h 425"/>
                <a:gd name="T52" fmla="*/ 488 w 541"/>
                <a:gd name="T53" fmla="*/ 369 h 425"/>
                <a:gd name="T54" fmla="*/ 506 w 541"/>
                <a:gd name="T55" fmla="*/ 386 h 425"/>
                <a:gd name="T56" fmla="*/ 522 w 541"/>
                <a:gd name="T57" fmla="*/ 401 h 425"/>
                <a:gd name="T58" fmla="*/ 535 w 541"/>
                <a:gd name="T59" fmla="*/ 386 h 425"/>
                <a:gd name="T60" fmla="*/ 523 w 541"/>
                <a:gd name="T61" fmla="*/ 378 h 425"/>
                <a:gd name="T62" fmla="*/ 465 w 541"/>
                <a:gd name="T63" fmla="*/ 308 h 425"/>
                <a:gd name="T64" fmla="*/ 389 w 541"/>
                <a:gd name="T65" fmla="*/ 291 h 425"/>
                <a:gd name="T66" fmla="*/ 365 w 541"/>
                <a:gd name="T67" fmla="*/ 39 h 425"/>
                <a:gd name="T68" fmla="*/ 314 w 541"/>
                <a:gd name="T69" fmla="*/ 32 h 425"/>
                <a:gd name="T70" fmla="*/ 266 w 541"/>
                <a:gd name="T71" fmla="*/ 22 h 425"/>
                <a:gd name="T72" fmla="*/ 223 w 541"/>
                <a:gd name="T73" fmla="*/ 22 h 425"/>
                <a:gd name="T74" fmla="*/ 223 w 541"/>
                <a:gd name="T75" fmla="*/ 13 h 425"/>
                <a:gd name="T76" fmla="*/ 185 w 541"/>
                <a:gd name="T77" fmla="*/ 3 h 425"/>
                <a:gd name="T78" fmla="*/ 172 w 541"/>
                <a:gd name="T79" fmla="*/ 0 h 425"/>
                <a:gd name="T80" fmla="*/ 140 w 541"/>
                <a:gd name="T81" fmla="*/ 9 h 425"/>
                <a:gd name="T82" fmla="*/ 107 w 541"/>
                <a:gd name="T83" fmla="*/ 15 h 425"/>
                <a:gd name="T84" fmla="*/ 81 w 541"/>
                <a:gd name="T85" fmla="*/ 28 h 425"/>
                <a:gd name="T86" fmla="*/ 47 w 541"/>
                <a:gd name="T87" fmla="*/ 66 h 425"/>
                <a:gd name="T88" fmla="*/ 22 w 541"/>
                <a:gd name="T89" fmla="*/ 89 h 425"/>
                <a:gd name="T90" fmla="*/ 60 w 541"/>
                <a:gd name="T91" fmla="*/ 119 h 425"/>
                <a:gd name="T92" fmla="*/ 90 w 541"/>
                <a:gd name="T93" fmla="*/ 138 h 425"/>
                <a:gd name="T94" fmla="*/ 58 w 541"/>
                <a:gd name="T95" fmla="*/ 142 h 425"/>
                <a:gd name="T96" fmla="*/ 39 w 541"/>
                <a:gd name="T97" fmla="*/ 136 h 425"/>
                <a:gd name="T98" fmla="*/ 0 w 541"/>
                <a:gd name="T99" fmla="*/ 155 h 425"/>
                <a:gd name="T100" fmla="*/ 17 w 541"/>
                <a:gd name="T101" fmla="*/ 172 h 425"/>
                <a:gd name="T102" fmla="*/ 41 w 541"/>
                <a:gd name="T103" fmla="*/ 187 h 425"/>
                <a:gd name="T104" fmla="*/ 94 w 541"/>
                <a:gd name="T105" fmla="*/ 174 h 425"/>
                <a:gd name="T106" fmla="*/ 96 w 541"/>
                <a:gd name="T107" fmla="*/ 198 h 425"/>
                <a:gd name="T108" fmla="*/ 81 w 541"/>
                <a:gd name="T109" fmla="*/ 210 h 425"/>
                <a:gd name="T110" fmla="*/ 41 w 541"/>
                <a:gd name="T111" fmla="*/ 229 h 425"/>
                <a:gd name="T112" fmla="*/ 30 w 541"/>
                <a:gd name="T113" fmla="*/ 244 h 425"/>
                <a:gd name="T114" fmla="*/ 32 w 541"/>
                <a:gd name="T115" fmla="*/ 272 h 425"/>
                <a:gd name="T116" fmla="*/ 39 w 541"/>
                <a:gd name="T117" fmla="*/ 278 h 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41" h="425">
                  <a:moveTo>
                    <a:pt x="51" y="278"/>
                  </a:moveTo>
                  <a:lnTo>
                    <a:pt x="51" y="278"/>
                  </a:lnTo>
                  <a:lnTo>
                    <a:pt x="60" y="278"/>
                  </a:lnTo>
                  <a:lnTo>
                    <a:pt x="64" y="280"/>
                  </a:lnTo>
                  <a:lnTo>
                    <a:pt x="70" y="283"/>
                  </a:lnTo>
                  <a:lnTo>
                    <a:pt x="70" y="283"/>
                  </a:lnTo>
                  <a:lnTo>
                    <a:pt x="66" y="285"/>
                  </a:lnTo>
                  <a:lnTo>
                    <a:pt x="62" y="285"/>
                  </a:lnTo>
                  <a:lnTo>
                    <a:pt x="54" y="283"/>
                  </a:lnTo>
                  <a:lnTo>
                    <a:pt x="54" y="283"/>
                  </a:lnTo>
                  <a:lnTo>
                    <a:pt x="47" y="283"/>
                  </a:lnTo>
                  <a:lnTo>
                    <a:pt x="41" y="283"/>
                  </a:lnTo>
                  <a:lnTo>
                    <a:pt x="39" y="283"/>
                  </a:lnTo>
                  <a:lnTo>
                    <a:pt x="39" y="283"/>
                  </a:lnTo>
                  <a:lnTo>
                    <a:pt x="39" y="283"/>
                  </a:lnTo>
                  <a:lnTo>
                    <a:pt x="43" y="289"/>
                  </a:lnTo>
                  <a:lnTo>
                    <a:pt x="45" y="295"/>
                  </a:lnTo>
                  <a:lnTo>
                    <a:pt x="47" y="300"/>
                  </a:lnTo>
                  <a:lnTo>
                    <a:pt x="49" y="302"/>
                  </a:lnTo>
                  <a:lnTo>
                    <a:pt x="51" y="304"/>
                  </a:lnTo>
                  <a:lnTo>
                    <a:pt x="51" y="304"/>
                  </a:lnTo>
                  <a:lnTo>
                    <a:pt x="54" y="306"/>
                  </a:lnTo>
                  <a:lnTo>
                    <a:pt x="60" y="306"/>
                  </a:lnTo>
                  <a:lnTo>
                    <a:pt x="64" y="304"/>
                  </a:lnTo>
                  <a:lnTo>
                    <a:pt x="68" y="300"/>
                  </a:lnTo>
                  <a:lnTo>
                    <a:pt x="75" y="293"/>
                  </a:lnTo>
                  <a:lnTo>
                    <a:pt x="81" y="287"/>
                  </a:lnTo>
                  <a:lnTo>
                    <a:pt x="81" y="287"/>
                  </a:lnTo>
                  <a:lnTo>
                    <a:pt x="81" y="295"/>
                  </a:lnTo>
                  <a:lnTo>
                    <a:pt x="81" y="302"/>
                  </a:lnTo>
                  <a:lnTo>
                    <a:pt x="81" y="302"/>
                  </a:lnTo>
                  <a:lnTo>
                    <a:pt x="85" y="308"/>
                  </a:lnTo>
                  <a:lnTo>
                    <a:pt x="85" y="310"/>
                  </a:lnTo>
                  <a:lnTo>
                    <a:pt x="87" y="316"/>
                  </a:lnTo>
                  <a:lnTo>
                    <a:pt x="87" y="316"/>
                  </a:lnTo>
                  <a:lnTo>
                    <a:pt x="85" y="321"/>
                  </a:lnTo>
                  <a:lnTo>
                    <a:pt x="85" y="327"/>
                  </a:lnTo>
                  <a:lnTo>
                    <a:pt x="85" y="329"/>
                  </a:lnTo>
                  <a:lnTo>
                    <a:pt x="89" y="331"/>
                  </a:lnTo>
                  <a:lnTo>
                    <a:pt x="90" y="331"/>
                  </a:lnTo>
                  <a:lnTo>
                    <a:pt x="92" y="331"/>
                  </a:lnTo>
                  <a:lnTo>
                    <a:pt x="92" y="331"/>
                  </a:lnTo>
                  <a:lnTo>
                    <a:pt x="106" y="325"/>
                  </a:lnTo>
                  <a:lnTo>
                    <a:pt x="107" y="323"/>
                  </a:lnTo>
                  <a:lnTo>
                    <a:pt x="111" y="323"/>
                  </a:lnTo>
                  <a:lnTo>
                    <a:pt x="115" y="323"/>
                  </a:lnTo>
                  <a:lnTo>
                    <a:pt x="119" y="325"/>
                  </a:lnTo>
                  <a:lnTo>
                    <a:pt x="119" y="325"/>
                  </a:lnTo>
                  <a:lnTo>
                    <a:pt x="119" y="323"/>
                  </a:lnTo>
                  <a:lnTo>
                    <a:pt x="119" y="323"/>
                  </a:lnTo>
                  <a:lnTo>
                    <a:pt x="119" y="327"/>
                  </a:lnTo>
                  <a:lnTo>
                    <a:pt x="119" y="331"/>
                  </a:lnTo>
                  <a:lnTo>
                    <a:pt x="119" y="331"/>
                  </a:lnTo>
                  <a:lnTo>
                    <a:pt x="124" y="333"/>
                  </a:lnTo>
                  <a:lnTo>
                    <a:pt x="124" y="333"/>
                  </a:lnTo>
                  <a:lnTo>
                    <a:pt x="124" y="327"/>
                  </a:lnTo>
                  <a:lnTo>
                    <a:pt x="124" y="321"/>
                  </a:lnTo>
                  <a:lnTo>
                    <a:pt x="124" y="321"/>
                  </a:lnTo>
                  <a:lnTo>
                    <a:pt x="130" y="319"/>
                  </a:lnTo>
                  <a:lnTo>
                    <a:pt x="134" y="321"/>
                  </a:lnTo>
                  <a:lnTo>
                    <a:pt x="143" y="323"/>
                  </a:lnTo>
                  <a:lnTo>
                    <a:pt x="153" y="327"/>
                  </a:lnTo>
                  <a:lnTo>
                    <a:pt x="158" y="329"/>
                  </a:lnTo>
                  <a:lnTo>
                    <a:pt x="164" y="331"/>
                  </a:lnTo>
                  <a:lnTo>
                    <a:pt x="164" y="331"/>
                  </a:lnTo>
                  <a:lnTo>
                    <a:pt x="158" y="331"/>
                  </a:lnTo>
                  <a:lnTo>
                    <a:pt x="158" y="331"/>
                  </a:lnTo>
                  <a:lnTo>
                    <a:pt x="158" y="333"/>
                  </a:lnTo>
                  <a:lnTo>
                    <a:pt x="158" y="334"/>
                  </a:lnTo>
                  <a:lnTo>
                    <a:pt x="158" y="334"/>
                  </a:lnTo>
                  <a:lnTo>
                    <a:pt x="157" y="334"/>
                  </a:lnTo>
                  <a:lnTo>
                    <a:pt x="151" y="336"/>
                  </a:lnTo>
                  <a:lnTo>
                    <a:pt x="149" y="340"/>
                  </a:lnTo>
                  <a:lnTo>
                    <a:pt x="145" y="342"/>
                  </a:lnTo>
                  <a:lnTo>
                    <a:pt x="145" y="342"/>
                  </a:lnTo>
                  <a:lnTo>
                    <a:pt x="143" y="346"/>
                  </a:lnTo>
                  <a:lnTo>
                    <a:pt x="145" y="350"/>
                  </a:lnTo>
                  <a:lnTo>
                    <a:pt x="147" y="351"/>
                  </a:lnTo>
                  <a:lnTo>
                    <a:pt x="147" y="355"/>
                  </a:lnTo>
                  <a:lnTo>
                    <a:pt x="147" y="355"/>
                  </a:lnTo>
                  <a:lnTo>
                    <a:pt x="145" y="357"/>
                  </a:lnTo>
                  <a:lnTo>
                    <a:pt x="143" y="361"/>
                  </a:lnTo>
                  <a:lnTo>
                    <a:pt x="140" y="363"/>
                  </a:lnTo>
                  <a:lnTo>
                    <a:pt x="134" y="367"/>
                  </a:lnTo>
                  <a:lnTo>
                    <a:pt x="128" y="370"/>
                  </a:lnTo>
                  <a:lnTo>
                    <a:pt x="128" y="370"/>
                  </a:lnTo>
                  <a:lnTo>
                    <a:pt x="123" y="376"/>
                  </a:lnTo>
                  <a:lnTo>
                    <a:pt x="123" y="378"/>
                  </a:lnTo>
                  <a:lnTo>
                    <a:pt x="119" y="380"/>
                  </a:lnTo>
                  <a:lnTo>
                    <a:pt x="119" y="380"/>
                  </a:lnTo>
                  <a:lnTo>
                    <a:pt x="115" y="382"/>
                  </a:lnTo>
                  <a:lnTo>
                    <a:pt x="111" y="384"/>
                  </a:lnTo>
                  <a:lnTo>
                    <a:pt x="107" y="386"/>
                  </a:lnTo>
                  <a:lnTo>
                    <a:pt x="104" y="387"/>
                  </a:lnTo>
                  <a:lnTo>
                    <a:pt x="104" y="387"/>
                  </a:lnTo>
                  <a:lnTo>
                    <a:pt x="104" y="389"/>
                  </a:lnTo>
                  <a:lnTo>
                    <a:pt x="104" y="391"/>
                  </a:lnTo>
                  <a:lnTo>
                    <a:pt x="104" y="391"/>
                  </a:lnTo>
                  <a:lnTo>
                    <a:pt x="102" y="395"/>
                  </a:lnTo>
                  <a:lnTo>
                    <a:pt x="96" y="395"/>
                  </a:lnTo>
                  <a:lnTo>
                    <a:pt x="85" y="399"/>
                  </a:lnTo>
                  <a:lnTo>
                    <a:pt x="81" y="401"/>
                  </a:lnTo>
                  <a:lnTo>
                    <a:pt x="75" y="404"/>
                  </a:lnTo>
                  <a:lnTo>
                    <a:pt x="75" y="406"/>
                  </a:lnTo>
                  <a:lnTo>
                    <a:pt x="75" y="410"/>
                  </a:lnTo>
                  <a:lnTo>
                    <a:pt x="75" y="414"/>
                  </a:lnTo>
                  <a:lnTo>
                    <a:pt x="75" y="418"/>
                  </a:lnTo>
                  <a:lnTo>
                    <a:pt x="75" y="418"/>
                  </a:lnTo>
                  <a:lnTo>
                    <a:pt x="81" y="418"/>
                  </a:lnTo>
                  <a:lnTo>
                    <a:pt x="85" y="416"/>
                  </a:lnTo>
                  <a:lnTo>
                    <a:pt x="90" y="414"/>
                  </a:lnTo>
                  <a:lnTo>
                    <a:pt x="96" y="410"/>
                  </a:lnTo>
                  <a:lnTo>
                    <a:pt x="104" y="404"/>
                  </a:lnTo>
                  <a:lnTo>
                    <a:pt x="104" y="404"/>
                  </a:lnTo>
                  <a:lnTo>
                    <a:pt x="111" y="403"/>
                  </a:lnTo>
                  <a:lnTo>
                    <a:pt x="121" y="401"/>
                  </a:lnTo>
                  <a:lnTo>
                    <a:pt x="123" y="399"/>
                  </a:lnTo>
                  <a:lnTo>
                    <a:pt x="128" y="395"/>
                  </a:lnTo>
                  <a:lnTo>
                    <a:pt x="130" y="393"/>
                  </a:lnTo>
                  <a:lnTo>
                    <a:pt x="130" y="387"/>
                  </a:lnTo>
                  <a:lnTo>
                    <a:pt x="130" y="387"/>
                  </a:lnTo>
                  <a:lnTo>
                    <a:pt x="138" y="382"/>
                  </a:lnTo>
                  <a:lnTo>
                    <a:pt x="147" y="376"/>
                  </a:lnTo>
                  <a:lnTo>
                    <a:pt x="155" y="370"/>
                  </a:lnTo>
                  <a:lnTo>
                    <a:pt x="158" y="369"/>
                  </a:lnTo>
                  <a:lnTo>
                    <a:pt x="162" y="367"/>
                  </a:lnTo>
                  <a:lnTo>
                    <a:pt x="162" y="367"/>
                  </a:lnTo>
                  <a:lnTo>
                    <a:pt x="164" y="363"/>
                  </a:lnTo>
                  <a:lnTo>
                    <a:pt x="164" y="359"/>
                  </a:lnTo>
                  <a:lnTo>
                    <a:pt x="164" y="359"/>
                  </a:lnTo>
                  <a:lnTo>
                    <a:pt x="179" y="351"/>
                  </a:lnTo>
                  <a:lnTo>
                    <a:pt x="196" y="344"/>
                  </a:lnTo>
                  <a:lnTo>
                    <a:pt x="196" y="344"/>
                  </a:lnTo>
                  <a:lnTo>
                    <a:pt x="196" y="340"/>
                  </a:lnTo>
                  <a:lnTo>
                    <a:pt x="196" y="338"/>
                  </a:lnTo>
                  <a:lnTo>
                    <a:pt x="200" y="331"/>
                  </a:lnTo>
                  <a:lnTo>
                    <a:pt x="200" y="331"/>
                  </a:lnTo>
                  <a:lnTo>
                    <a:pt x="202" y="331"/>
                  </a:lnTo>
                  <a:lnTo>
                    <a:pt x="204" y="329"/>
                  </a:lnTo>
                  <a:lnTo>
                    <a:pt x="204" y="329"/>
                  </a:lnTo>
                  <a:lnTo>
                    <a:pt x="200" y="327"/>
                  </a:lnTo>
                  <a:lnTo>
                    <a:pt x="196" y="325"/>
                  </a:lnTo>
                  <a:lnTo>
                    <a:pt x="196" y="323"/>
                  </a:lnTo>
                  <a:lnTo>
                    <a:pt x="196" y="319"/>
                  </a:lnTo>
                  <a:lnTo>
                    <a:pt x="196" y="316"/>
                  </a:lnTo>
                  <a:lnTo>
                    <a:pt x="198" y="312"/>
                  </a:lnTo>
                  <a:lnTo>
                    <a:pt x="204" y="306"/>
                  </a:lnTo>
                  <a:lnTo>
                    <a:pt x="204" y="306"/>
                  </a:lnTo>
                  <a:lnTo>
                    <a:pt x="213" y="295"/>
                  </a:lnTo>
                  <a:lnTo>
                    <a:pt x="225" y="285"/>
                  </a:lnTo>
                  <a:lnTo>
                    <a:pt x="225" y="285"/>
                  </a:lnTo>
                  <a:lnTo>
                    <a:pt x="227" y="280"/>
                  </a:lnTo>
                  <a:lnTo>
                    <a:pt x="228" y="276"/>
                  </a:lnTo>
                  <a:lnTo>
                    <a:pt x="232" y="274"/>
                  </a:lnTo>
                  <a:lnTo>
                    <a:pt x="238" y="270"/>
                  </a:lnTo>
                  <a:lnTo>
                    <a:pt x="244" y="268"/>
                  </a:lnTo>
                  <a:lnTo>
                    <a:pt x="249" y="268"/>
                  </a:lnTo>
                  <a:lnTo>
                    <a:pt x="253" y="266"/>
                  </a:lnTo>
                  <a:lnTo>
                    <a:pt x="257" y="268"/>
                  </a:lnTo>
                  <a:lnTo>
                    <a:pt x="257" y="268"/>
                  </a:lnTo>
                  <a:lnTo>
                    <a:pt x="253" y="272"/>
                  </a:lnTo>
                  <a:lnTo>
                    <a:pt x="249" y="276"/>
                  </a:lnTo>
                  <a:lnTo>
                    <a:pt x="238" y="285"/>
                  </a:lnTo>
                  <a:lnTo>
                    <a:pt x="232" y="289"/>
                  </a:lnTo>
                  <a:lnTo>
                    <a:pt x="230" y="295"/>
                  </a:lnTo>
                  <a:lnTo>
                    <a:pt x="228" y="297"/>
                  </a:lnTo>
                  <a:lnTo>
                    <a:pt x="230" y="300"/>
                  </a:lnTo>
                  <a:lnTo>
                    <a:pt x="230" y="302"/>
                  </a:lnTo>
                  <a:lnTo>
                    <a:pt x="232" y="306"/>
                  </a:lnTo>
                  <a:lnTo>
                    <a:pt x="232" y="306"/>
                  </a:lnTo>
                  <a:lnTo>
                    <a:pt x="228" y="310"/>
                  </a:lnTo>
                  <a:lnTo>
                    <a:pt x="225" y="314"/>
                  </a:lnTo>
                  <a:lnTo>
                    <a:pt x="225" y="314"/>
                  </a:lnTo>
                  <a:lnTo>
                    <a:pt x="228" y="316"/>
                  </a:lnTo>
                  <a:lnTo>
                    <a:pt x="232" y="316"/>
                  </a:lnTo>
                  <a:lnTo>
                    <a:pt x="234" y="316"/>
                  </a:lnTo>
                  <a:lnTo>
                    <a:pt x="238" y="314"/>
                  </a:lnTo>
                  <a:lnTo>
                    <a:pt x="244" y="310"/>
                  </a:lnTo>
                  <a:lnTo>
                    <a:pt x="249" y="306"/>
                  </a:lnTo>
                  <a:lnTo>
                    <a:pt x="249" y="306"/>
                  </a:lnTo>
                  <a:lnTo>
                    <a:pt x="257" y="302"/>
                  </a:lnTo>
                  <a:lnTo>
                    <a:pt x="266" y="300"/>
                  </a:lnTo>
                  <a:lnTo>
                    <a:pt x="276" y="300"/>
                  </a:lnTo>
                  <a:lnTo>
                    <a:pt x="285" y="302"/>
                  </a:lnTo>
                  <a:lnTo>
                    <a:pt x="285" y="302"/>
                  </a:lnTo>
                  <a:lnTo>
                    <a:pt x="285" y="299"/>
                  </a:lnTo>
                  <a:lnTo>
                    <a:pt x="285" y="297"/>
                  </a:lnTo>
                  <a:lnTo>
                    <a:pt x="281" y="291"/>
                  </a:lnTo>
                  <a:lnTo>
                    <a:pt x="278" y="287"/>
                  </a:lnTo>
                  <a:lnTo>
                    <a:pt x="274" y="285"/>
                  </a:lnTo>
                  <a:lnTo>
                    <a:pt x="274" y="285"/>
                  </a:lnTo>
                  <a:lnTo>
                    <a:pt x="274" y="282"/>
                  </a:lnTo>
                  <a:lnTo>
                    <a:pt x="276" y="278"/>
                  </a:lnTo>
                  <a:lnTo>
                    <a:pt x="280" y="276"/>
                  </a:lnTo>
                  <a:lnTo>
                    <a:pt x="283" y="276"/>
                  </a:lnTo>
                  <a:lnTo>
                    <a:pt x="287" y="274"/>
                  </a:lnTo>
                  <a:lnTo>
                    <a:pt x="291" y="274"/>
                  </a:lnTo>
                  <a:lnTo>
                    <a:pt x="297" y="276"/>
                  </a:lnTo>
                  <a:lnTo>
                    <a:pt x="298" y="276"/>
                  </a:lnTo>
                  <a:lnTo>
                    <a:pt x="298" y="276"/>
                  </a:lnTo>
                  <a:lnTo>
                    <a:pt x="302" y="280"/>
                  </a:lnTo>
                  <a:lnTo>
                    <a:pt x="304" y="282"/>
                  </a:lnTo>
                  <a:lnTo>
                    <a:pt x="308" y="285"/>
                  </a:lnTo>
                  <a:lnTo>
                    <a:pt x="312" y="287"/>
                  </a:lnTo>
                  <a:lnTo>
                    <a:pt x="312" y="287"/>
                  </a:lnTo>
                  <a:lnTo>
                    <a:pt x="315" y="289"/>
                  </a:lnTo>
                  <a:lnTo>
                    <a:pt x="317" y="289"/>
                  </a:lnTo>
                  <a:lnTo>
                    <a:pt x="323" y="287"/>
                  </a:lnTo>
                  <a:lnTo>
                    <a:pt x="323" y="287"/>
                  </a:lnTo>
                  <a:lnTo>
                    <a:pt x="323" y="289"/>
                  </a:lnTo>
                  <a:lnTo>
                    <a:pt x="323" y="291"/>
                  </a:lnTo>
                  <a:lnTo>
                    <a:pt x="323" y="293"/>
                  </a:lnTo>
                  <a:lnTo>
                    <a:pt x="327" y="295"/>
                  </a:lnTo>
                  <a:lnTo>
                    <a:pt x="331" y="297"/>
                  </a:lnTo>
                  <a:lnTo>
                    <a:pt x="336" y="299"/>
                  </a:lnTo>
                  <a:lnTo>
                    <a:pt x="349" y="300"/>
                  </a:lnTo>
                  <a:lnTo>
                    <a:pt x="357" y="300"/>
                  </a:lnTo>
                  <a:lnTo>
                    <a:pt x="357" y="300"/>
                  </a:lnTo>
                  <a:lnTo>
                    <a:pt x="367" y="302"/>
                  </a:lnTo>
                  <a:lnTo>
                    <a:pt x="378" y="302"/>
                  </a:lnTo>
                  <a:lnTo>
                    <a:pt x="384" y="302"/>
                  </a:lnTo>
                  <a:lnTo>
                    <a:pt x="387" y="302"/>
                  </a:lnTo>
                  <a:lnTo>
                    <a:pt x="393" y="302"/>
                  </a:lnTo>
                  <a:lnTo>
                    <a:pt x="395" y="300"/>
                  </a:lnTo>
                  <a:lnTo>
                    <a:pt x="395" y="300"/>
                  </a:lnTo>
                  <a:lnTo>
                    <a:pt x="397" y="302"/>
                  </a:lnTo>
                  <a:lnTo>
                    <a:pt x="399" y="304"/>
                  </a:lnTo>
                  <a:lnTo>
                    <a:pt x="401" y="308"/>
                  </a:lnTo>
                  <a:lnTo>
                    <a:pt x="401" y="312"/>
                  </a:lnTo>
                  <a:lnTo>
                    <a:pt x="402" y="314"/>
                  </a:lnTo>
                  <a:lnTo>
                    <a:pt x="402" y="314"/>
                  </a:lnTo>
                  <a:lnTo>
                    <a:pt x="406" y="317"/>
                  </a:lnTo>
                  <a:lnTo>
                    <a:pt x="412" y="319"/>
                  </a:lnTo>
                  <a:lnTo>
                    <a:pt x="423" y="323"/>
                  </a:lnTo>
                  <a:lnTo>
                    <a:pt x="423" y="323"/>
                  </a:lnTo>
                  <a:lnTo>
                    <a:pt x="423" y="325"/>
                  </a:lnTo>
                  <a:lnTo>
                    <a:pt x="423" y="325"/>
                  </a:lnTo>
                  <a:lnTo>
                    <a:pt x="438" y="336"/>
                  </a:lnTo>
                  <a:lnTo>
                    <a:pt x="444" y="340"/>
                  </a:lnTo>
                  <a:lnTo>
                    <a:pt x="454" y="344"/>
                  </a:lnTo>
                  <a:lnTo>
                    <a:pt x="454" y="344"/>
                  </a:lnTo>
                  <a:lnTo>
                    <a:pt x="454" y="338"/>
                  </a:lnTo>
                  <a:lnTo>
                    <a:pt x="454" y="331"/>
                  </a:lnTo>
                  <a:lnTo>
                    <a:pt x="454" y="331"/>
                  </a:lnTo>
                  <a:lnTo>
                    <a:pt x="457" y="336"/>
                  </a:lnTo>
                  <a:lnTo>
                    <a:pt x="463" y="340"/>
                  </a:lnTo>
                  <a:lnTo>
                    <a:pt x="463" y="340"/>
                  </a:lnTo>
                  <a:lnTo>
                    <a:pt x="465" y="336"/>
                  </a:lnTo>
                  <a:lnTo>
                    <a:pt x="465" y="334"/>
                  </a:lnTo>
                  <a:lnTo>
                    <a:pt x="463" y="329"/>
                  </a:lnTo>
                  <a:lnTo>
                    <a:pt x="461" y="325"/>
                  </a:lnTo>
                  <a:lnTo>
                    <a:pt x="459" y="323"/>
                  </a:lnTo>
                  <a:lnTo>
                    <a:pt x="459" y="319"/>
                  </a:lnTo>
                  <a:lnTo>
                    <a:pt x="459" y="319"/>
                  </a:lnTo>
                  <a:lnTo>
                    <a:pt x="461" y="321"/>
                  </a:lnTo>
                  <a:lnTo>
                    <a:pt x="465" y="325"/>
                  </a:lnTo>
                  <a:lnTo>
                    <a:pt x="467" y="331"/>
                  </a:lnTo>
                  <a:lnTo>
                    <a:pt x="469" y="336"/>
                  </a:lnTo>
                  <a:lnTo>
                    <a:pt x="474" y="342"/>
                  </a:lnTo>
                  <a:lnTo>
                    <a:pt x="474" y="342"/>
                  </a:lnTo>
                  <a:lnTo>
                    <a:pt x="480" y="348"/>
                  </a:lnTo>
                  <a:lnTo>
                    <a:pt x="488" y="351"/>
                  </a:lnTo>
                  <a:lnTo>
                    <a:pt x="488" y="351"/>
                  </a:lnTo>
                  <a:lnTo>
                    <a:pt x="486" y="357"/>
                  </a:lnTo>
                  <a:lnTo>
                    <a:pt x="488" y="361"/>
                  </a:lnTo>
                  <a:lnTo>
                    <a:pt x="488" y="365"/>
                  </a:lnTo>
                  <a:lnTo>
                    <a:pt x="491" y="367"/>
                  </a:lnTo>
                  <a:lnTo>
                    <a:pt x="491" y="367"/>
                  </a:lnTo>
                  <a:lnTo>
                    <a:pt x="488" y="369"/>
                  </a:lnTo>
                  <a:lnTo>
                    <a:pt x="488" y="369"/>
                  </a:lnTo>
                  <a:lnTo>
                    <a:pt x="488" y="372"/>
                  </a:lnTo>
                  <a:lnTo>
                    <a:pt x="489" y="376"/>
                  </a:lnTo>
                  <a:lnTo>
                    <a:pt x="491" y="378"/>
                  </a:lnTo>
                  <a:lnTo>
                    <a:pt x="495" y="382"/>
                  </a:lnTo>
                  <a:lnTo>
                    <a:pt x="495" y="382"/>
                  </a:lnTo>
                  <a:lnTo>
                    <a:pt x="497" y="380"/>
                  </a:lnTo>
                  <a:lnTo>
                    <a:pt x="499" y="380"/>
                  </a:lnTo>
                  <a:lnTo>
                    <a:pt x="501" y="382"/>
                  </a:lnTo>
                  <a:lnTo>
                    <a:pt x="505" y="382"/>
                  </a:lnTo>
                  <a:lnTo>
                    <a:pt x="506" y="386"/>
                  </a:lnTo>
                  <a:lnTo>
                    <a:pt x="508" y="389"/>
                  </a:lnTo>
                  <a:lnTo>
                    <a:pt x="508" y="389"/>
                  </a:lnTo>
                  <a:lnTo>
                    <a:pt x="512" y="393"/>
                  </a:lnTo>
                  <a:lnTo>
                    <a:pt x="516" y="395"/>
                  </a:lnTo>
                  <a:lnTo>
                    <a:pt x="518" y="397"/>
                  </a:lnTo>
                  <a:lnTo>
                    <a:pt x="520" y="399"/>
                  </a:lnTo>
                  <a:lnTo>
                    <a:pt x="520" y="401"/>
                  </a:lnTo>
                  <a:lnTo>
                    <a:pt x="520" y="401"/>
                  </a:lnTo>
                  <a:lnTo>
                    <a:pt x="520" y="401"/>
                  </a:lnTo>
                  <a:lnTo>
                    <a:pt x="522" y="401"/>
                  </a:lnTo>
                  <a:lnTo>
                    <a:pt x="522" y="401"/>
                  </a:lnTo>
                  <a:lnTo>
                    <a:pt x="523" y="404"/>
                  </a:lnTo>
                  <a:lnTo>
                    <a:pt x="523" y="408"/>
                  </a:lnTo>
                  <a:lnTo>
                    <a:pt x="523" y="414"/>
                  </a:lnTo>
                  <a:lnTo>
                    <a:pt x="523" y="418"/>
                  </a:lnTo>
                  <a:lnTo>
                    <a:pt x="523" y="418"/>
                  </a:lnTo>
                  <a:lnTo>
                    <a:pt x="531" y="425"/>
                  </a:lnTo>
                  <a:lnTo>
                    <a:pt x="541" y="408"/>
                  </a:lnTo>
                  <a:lnTo>
                    <a:pt x="541" y="389"/>
                  </a:lnTo>
                  <a:lnTo>
                    <a:pt x="535" y="386"/>
                  </a:lnTo>
                  <a:lnTo>
                    <a:pt x="535" y="386"/>
                  </a:lnTo>
                  <a:lnTo>
                    <a:pt x="531" y="387"/>
                  </a:lnTo>
                  <a:lnTo>
                    <a:pt x="529" y="387"/>
                  </a:lnTo>
                  <a:lnTo>
                    <a:pt x="527" y="387"/>
                  </a:lnTo>
                  <a:lnTo>
                    <a:pt x="527" y="387"/>
                  </a:lnTo>
                  <a:lnTo>
                    <a:pt x="527" y="386"/>
                  </a:lnTo>
                  <a:lnTo>
                    <a:pt x="527" y="386"/>
                  </a:lnTo>
                  <a:lnTo>
                    <a:pt x="527" y="380"/>
                  </a:lnTo>
                  <a:lnTo>
                    <a:pt x="525" y="378"/>
                  </a:lnTo>
                  <a:lnTo>
                    <a:pt x="523" y="378"/>
                  </a:lnTo>
                  <a:lnTo>
                    <a:pt x="522" y="378"/>
                  </a:lnTo>
                  <a:lnTo>
                    <a:pt x="516" y="374"/>
                  </a:lnTo>
                  <a:lnTo>
                    <a:pt x="506" y="365"/>
                  </a:lnTo>
                  <a:lnTo>
                    <a:pt x="506" y="357"/>
                  </a:lnTo>
                  <a:lnTo>
                    <a:pt x="499" y="350"/>
                  </a:lnTo>
                  <a:lnTo>
                    <a:pt x="488" y="329"/>
                  </a:lnTo>
                  <a:lnTo>
                    <a:pt x="478" y="329"/>
                  </a:lnTo>
                  <a:lnTo>
                    <a:pt x="474" y="319"/>
                  </a:lnTo>
                  <a:lnTo>
                    <a:pt x="472" y="316"/>
                  </a:lnTo>
                  <a:lnTo>
                    <a:pt x="465" y="308"/>
                  </a:lnTo>
                  <a:lnTo>
                    <a:pt x="459" y="302"/>
                  </a:lnTo>
                  <a:lnTo>
                    <a:pt x="448" y="302"/>
                  </a:lnTo>
                  <a:lnTo>
                    <a:pt x="446" y="316"/>
                  </a:lnTo>
                  <a:lnTo>
                    <a:pt x="438" y="316"/>
                  </a:lnTo>
                  <a:lnTo>
                    <a:pt x="435" y="317"/>
                  </a:lnTo>
                  <a:lnTo>
                    <a:pt x="421" y="302"/>
                  </a:lnTo>
                  <a:lnTo>
                    <a:pt x="412" y="302"/>
                  </a:lnTo>
                  <a:lnTo>
                    <a:pt x="412" y="291"/>
                  </a:lnTo>
                  <a:lnTo>
                    <a:pt x="401" y="291"/>
                  </a:lnTo>
                  <a:lnTo>
                    <a:pt x="389" y="291"/>
                  </a:lnTo>
                  <a:lnTo>
                    <a:pt x="380" y="291"/>
                  </a:lnTo>
                  <a:lnTo>
                    <a:pt x="380" y="47"/>
                  </a:lnTo>
                  <a:lnTo>
                    <a:pt x="380" y="47"/>
                  </a:lnTo>
                  <a:lnTo>
                    <a:pt x="378" y="45"/>
                  </a:lnTo>
                  <a:lnTo>
                    <a:pt x="378" y="43"/>
                  </a:lnTo>
                  <a:lnTo>
                    <a:pt x="374" y="41"/>
                  </a:lnTo>
                  <a:lnTo>
                    <a:pt x="372" y="41"/>
                  </a:lnTo>
                  <a:lnTo>
                    <a:pt x="368" y="39"/>
                  </a:lnTo>
                  <a:lnTo>
                    <a:pt x="365" y="39"/>
                  </a:lnTo>
                  <a:lnTo>
                    <a:pt x="365" y="39"/>
                  </a:lnTo>
                  <a:lnTo>
                    <a:pt x="353" y="36"/>
                  </a:lnTo>
                  <a:lnTo>
                    <a:pt x="349" y="34"/>
                  </a:lnTo>
                  <a:lnTo>
                    <a:pt x="346" y="34"/>
                  </a:lnTo>
                  <a:lnTo>
                    <a:pt x="346" y="34"/>
                  </a:lnTo>
                  <a:lnTo>
                    <a:pt x="336" y="36"/>
                  </a:lnTo>
                  <a:lnTo>
                    <a:pt x="332" y="38"/>
                  </a:lnTo>
                  <a:lnTo>
                    <a:pt x="327" y="36"/>
                  </a:lnTo>
                  <a:lnTo>
                    <a:pt x="327" y="36"/>
                  </a:lnTo>
                  <a:lnTo>
                    <a:pt x="321" y="34"/>
                  </a:lnTo>
                  <a:lnTo>
                    <a:pt x="314" y="32"/>
                  </a:lnTo>
                  <a:lnTo>
                    <a:pt x="306" y="28"/>
                  </a:lnTo>
                  <a:lnTo>
                    <a:pt x="302" y="28"/>
                  </a:lnTo>
                  <a:lnTo>
                    <a:pt x="300" y="28"/>
                  </a:lnTo>
                  <a:lnTo>
                    <a:pt x="300" y="28"/>
                  </a:lnTo>
                  <a:lnTo>
                    <a:pt x="293" y="28"/>
                  </a:lnTo>
                  <a:lnTo>
                    <a:pt x="289" y="28"/>
                  </a:lnTo>
                  <a:lnTo>
                    <a:pt x="289" y="28"/>
                  </a:lnTo>
                  <a:lnTo>
                    <a:pt x="281" y="28"/>
                  </a:lnTo>
                  <a:lnTo>
                    <a:pt x="274" y="24"/>
                  </a:lnTo>
                  <a:lnTo>
                    <a:pt x="266" y="22"/>
                  </a:lnTo>
                  <a:lnTo>
                    <a:pt x="262" y="22"/>
                  </a:lnTo>
                  <a:lnTo>
                    <a:pt x="259" y="22"/>
                  </a:lnTo>
                  <a:lnTo>
                    <a:pt x="259" y="22"/>
                  </a:lnTo>
                  <a:lnTo>
                    <a:pt x="249" y="24"/>
                  </a:lnTo>
                  <a:lnTo>
                    <a:pt x="240" y="26"/>
                  </a:lnTo>
                  <a:lnTo>
                    <a:pt x="234" y="26"/>
                  </a:lnTo>
                  <a:lnTo>
                    <a:pt x="230" y="26"/>
                  </a:lnTo>
                  <a:lnTo>
                    <a:pt x="227" y="24"/>
                  </a:lnTo>
                  <a:lnTo>
                    <a:pt x="223" y="22"/>
                  </a:lnTo>
                  <a:lnTo>
                    <a:pt x="223" y="22"/>
                  </a:lnTo>
                  <a:lnTo>
                    <a:pt x="227" y="20"/>
                  </a:lnTo>
                  <a:lnTo>
                    <a:pt x="228" y="19"/>
                  </a:lnTo>
                  <a:lnTo>
                    <a:pt x="228" y="19"/>
                  </a:lnTo>
                  <a:lnTo>
                    <a:pt x="228" y="17"/>
                  </a:lnTo>
                  <a:lnTo>
                    <a:pt x="228" y="17"/>
                  </a:lnTo>
                  <a:lnTo>
                    <a:pt x="225" y="15"/>
                  </a:lnTo>
                  <a:lnTo>
                    <a:pt x="219" y="15"/>
                  </a:lnTo>
                  <a:lnTo>
                    <a:pt x="219" y="15"/>
                  </a:lnTo>
                  <a:lnTo>
                    <a:pt x="223" y="13"/>
                  </a:lnTo>
                  <a:lnTo>
                    <a:pt x="223" y="13"/>
                  </a:lnTo>
                  <a:lnTo>
                    <a:pt x="213" y="11"/>
                  </a:lnTo>
                  <a:lnTo>
                    <a:pt x="206" y="9"/>
                  </a:lnTo>
                  <a:lnTo>
                    <a:pt x="196" y="9"/>
                  </a:lnTo>
                  <a:lnTo>
                    <a:pt x="191" y="9"/>
                  </a:lnTo>
                  <a:lnTo>
                    <a:pt x="191" y="9"/>
                  </a:lnTo>
                  <a:lnTo>
                    <a:pt x="191" y="5"/>
                  </a:lnTo>
                  <a:lnTo>
                    <a:pt x="191" y="5"/>
                  </a:lnTo>
                  <a:lnTo>
                    <a:pt x="189" y="3"/>
                  </a:lnTo>
                  <a:lnTo>
                    <a:pt x="187" y="3"/>
                  </a:lnTo>
                  <a:lnTo>
                    <a:pt x="185" y="3"/>
                  </a:lnTo>
                  <a:lnTo>
                    <a:pt x="185" y="3"/>
                  </a:lnTo>
                  <a:lnTo>
                    <a:pt x="179" y="7"/>
                  </a:lnTo>
                  <a:lnTo>
                    <a:pt x="179" y="11"/>
                  </a:lnTo>
                  <a:lnTo>
                    <a:pt x="179" y="11"/>
                  </a:lnTo>
                  <a:lnTo>
                    <a:pt x="176" y="11"/>
                  </a:lnTo>
                  <a:lnTo>
                    <a:pt x="172" y="9"/>
                  </a:lnTo>
                  <a:lnTo>
                    <a:pt x="172" y="9"/>
                  </a:lnTo>
                  <a:lnTo>
                    <a:pt x="174" y="5"/>
                  </a:lnTo>
                  <a:lnTo>
                    <a:pt x="174" y="2"/>
                  </a:lnTo>
                  <a:lnTo>
                    <a:pt x="172" y="0"/>
                  </a:lnTo>
                  <a:lnTo>
                    <a:pt x="170" y="0"/>
                  </a:lnTo>
                  <a:lnTo>
                    <a:pt x="166" y="0"/>
                  </a:lnTo>
                  <a:lnTo>
                    <a:pt x="162" y="0"/>
                  </a:lnTo>
                  <a:lnTo>
                    <a:pt x="155" y="0"/>
                  </a:lnTo>
                  <a:lnTo>
                    <a:pt x="155" y="0"/>
                  </a:lnTo>
                  <a:lnTo>
                    <a:pt x="151" y="3"/>
                  </a:lnTo>
                  <a:lnTo>
                    <a:pt x="147" y="7"/>
                  </a:lnTo>
                  <a:lnTo>
                    <a:pt x="147" y="7"/>
                  </a:lnTo>
                  <a:lnTo>
                    <a:pt x="141" y="7"/>
                  </a:lnTo>
                  <a:lnTo>
                    <a:pt x="140" y="9"/>
                  </a:lnTo>
                  <a:lnTo>
                    <a:pt x="130" y="9"/>
                  </a:lnTo>
                  <a:lnTo>
                    <a:pt x="130" y="9"/>
                  </a:lnTo>
                  <a:lnTo>
                    <a:pt x="128" y="11"/>
                  </a:lnTo>
                  <a:lnTo>
                    <a:pt x="124" y="15"/>
                  </a:lnTo>
                  <a:lnTo>
                    <a:pt x="124" y="15"/>
                  </a:lnTo>
                  <a:lnTo>
                    <a:pt x="121" y="15"/>
                  </a:lnTo>
                  <a:lnTo>
                    <a:pt x="117" y="13"/>
                  </a:lnTo>
                  <a:lnTo>
                    <a:pt x="111" y="15"/>
                  </a:lnTo>
                  <a:lnTo>
                    <a:pt x="107" y="15"/>
                  </a:lnTo>
                  <a:lnTo>
                    <a:pt x="107" y="15"/>
                  </a:lnTo>
                  <a:lnTo>
                    <a:pt x="104" y="17"/>
                  </a:lnTo>
                  <a:lnTo>
                    <a:pt x="102" y="19"/>
                  </a:lnTo>
                  <a:lnTo>
                    <a:pt x="100" y="22"/>
                  </a:lnTo>
                  <a:lnTo>
                    <a:pt x="96" y="24"/>
                  </a:lnTo>
                  <a:lnTo>
                    <a:pt x="96" y="24"/>
                  </a:lnTo>
                  <a:lnTo>
                    <a:pt x="92" y="24"/>
                  </a:lnTo>
                  <a:lnTo>
                    <a:pt x="89" y="26"/>
                  </a:lnTo>
                  <a:lnTo>
                    <a:pt x="85" y="26"/>
                  </a:lnTo>
                  <a:lnTo>
                    <a:pt x="81" y="28"/>
                  </a:lnTo>
                  <a:lnTo>
                    <a:pt x="81" y="28"/>
                  </a:lnTo>
                  <a:lnTo>
                    <a:pt x="79" y="30"/>
                  </a:lnTo>
                  <a:lnTo>
                    <a:pt x="75" y="34"/>
                  </a:lnTo>
                  <a:lnTo>
                    <a:pt x="70" y="41"/>
                  </a:lnTo>
                  <a:lnTo>
                    <a:pt x="70" y="41"/>
                  </a:lnTo>
                  <a:lnTo>
                    <a:pt x="64" y="53"/>
                  </a:lnTo>
                  <a:lnTo>
                    <a:pt x="60" y="58"/>
                  </a:lnTo>
                  <a:lnTo>
                    <a:pt x="58" y="60"/>
                  </a:lnTo>
                  <a:lnTo>
                    <a:pt x="54" y="62"/>
                  </a:lnTo>
                  <a:lnTo>
                    <a:pt x="54" y="62"/>
                  </a:lnTo>
                  <a:lnTo>
                    <a:pt x="47" y="66"/>
                  </a:lnTo>
                  <a:lnTo>
                    <a:pt x="37" y="70"/>
                  </a:lnTo>
                  <a:lnTo>
                    <a:pt x="28" y="72"/>
                  </a:lnTo>
                  <a:lnTo>
                    <a:pt x="19" y="73"/>
                  </a:lnTo>
                  <a:lnTo>
                    <a:pt x="19" y="73"/>
                  </a:lnTo>
                  <a:lnTo>
                    <a:pt x="19" y="79"/>
                  </a:lnTo>
                  <a:lnTo>
                    <a:pt x="17" y="83"/>
                  </a:lnTo>
                  <a:lnTo>
                    <a:pt x="17" y="83"/>
                  </a:lnTo>
                  <a:lnTo>
                    <a:pt x="17" y="87"/>
                  </a:lnTo>
                  <a:lnTo>
                    <a:pt x="19" y="87"/>
                  </a:lnTo>
                  <a:lnTo>
                    <a:pt x="22" y="89"/>
                  </a:lnTo>
                  <a:lnTo>
                    <a:pt x="24" y="89"/>
                  </a:lnTo>
                  <a:lnTo>
                    <a:pt x="24" y="89"/>
                  </a:lnTo>
                  <a:lnTo>
                    <a:pt x="43" y="102"/>
                  </a:lnTo>
                  <a:lnTo>
                    <a:pt x="43" y="102"/>
                  </a:lnTo>
                  <a:lnTo>
                    <a:pt x="47" y="106"/>
                  </a:lnTo>
                  <a:lnTo>
                    <a:pt x="51" y="109"/>
                  </a:lnTo>
                  <a:lnTo>
                    <a:pt x="54" y="113"/>
                  </a:lnTo>
                  <a:lnTo>
                    <a:pt x="58" y="117"/>
                  </a:lnTo>
                  <a:lnTo>
                    <a:pt x="58" y="117"/>
                  </a:lnTo>
                  <a:lnTo>
                    <a:pt x="60" y="119"/>
                  </a:lnTo>
                  <a:lnTo>
                    <a:pt x="64" y="119"/>
                  </a:lnTo>
                  <a:lnTo>
                    <a:pt x="70" y="121"/>
                  </a:lnTo>
                  <a:lnTo>
                    <a:pt x="75" y="121"/>
                  </a:lnTo>
                  <a:lnTo>
                    <a:pt x="81" y="121"/>
                  </a:lnTo>
                  <a:lnTo>
                    <a:pt x="81" y="121"/>
                  </a:lnTo>
                  <a:lnTo>
                    <a:pt x="81" y="125"/>
                  </a:lnTo>
                  <a:lnTo>
                    <a:pt x="81" y="128"/>
                  </a:lnTo>
                  <a:lnTo>
                    <a:pt x="87" y="134"/>
                  </a:lnTo>
                  <a:lnTo>
                    <a:pt x="90" y="136"/>
                  </a:lnTo>
                  <a:lnTo>
                    <a:pt x="90" y="138"/>
                  </a:lnTo>
                  <a:lnTo>
                    <a:pt x="92" y="142"/>
                  </a:lnTo>
                  <a:lnTo>
                    <a:pt x="90" y="143"/>
                  </a:lnTo>
                  <a:lnTo>
                    <a:pt x="90" y="143"/>
                  </a:lnTo>
                  <a:lnTo>
                    <a:pt x="81" y="145"/>
                  </a:lnTo>
                  <a:lnTo>
                    <a:pt x="73" y="145"/>
                  </a:lnTo>
                  <a:lnTo>
                    <a:pt x="70" y="145"/>
                  </a:lnTo>
                  <a:lnTo>
                    <a:pt x="64" y="145"/>
                  </a:lnTo>
                  <a:lnTo>
                    <a:pt x="60" y="143"/>
                  </a:lnTo>
                  <a:lnTo>
                    <a:pt x="58" y="142"/>
                  </a:lnTo>
                  <a:lnTo>
                    <a:pt x="58" y="142"/>
                  </a:lnTo>
                  <a:lnTo>
                    <a:pt x="58" y="138"/>
                  </a:lnTo>
                  <a:lnTo>
                    <a:pt x="58" y="136"/>
                  </a:lnTo>
                  <a:lnTo>
                    <a:pt x="56" y="134"/>
                  </a:lnTo>
                  <a:lnTo>
                    <a:pt x="54" y="132"/>
                  </a:lnTo>
                  <a:lnTo>
                    <a:pt x="49" y="134"/>
                  </a:lnTo>
                  <a:lnTo>
                    <a:pt x="45" y="134"/>
                  </a:lnTo>
                  <a:lnTo>
                    <a:pt x="43" y="138"/>
                  </a:lnTo>
                  <a:lnTo>
                    <a:pt x="41" y="142"/>
                  </a:lnTo>
                  <a:lnTo>
                    <a:pt x="41" y="142"/>
                  </a:lnTo>
                  <a:lnTo>
                    <a:pt x="39" y="136"/>
                  </a:lnTo>
                  <a:lnTo>
                    <a:pt x="39" y="136"/>
                  </a:lnTo>
                  <a:lnTo>
                    <a:pt x="34" y="138"/>
                  </a:lnTo>
                  <a:lnTo>
                    <a:pt x="34" y="138"/>
                  </a:lnTo>
                  <a:lnTo>
                    <a:pt x="34" y="140"/>
                  </a:lnTo>
                  <a:lnTo>
                    <a:pt x="30" y="143"/>
                  </a:lnTo>
                  <a:lnTo>
                    <a:pt x="24" y="145"/>
                  </a:lnTo>
                  <a:lnTo>
                    <a:pt x="19" y="149"/>
                  </a:lnTo>
                  <a:lnTo>
                    <a:pt x="7" y="153"/>
                  </a:lnTo>
                  <a:lnTo>
                    <a:pt x="0" y="155"/>
                  </a:lnTo>
                  <a:lnTo>
                    <a:pt x="0" y="155"/>
                  </a:lnTo>
                  <a:lnTo>
                    <a:pt x="0" y="159"/>
                  </a:lnTo>
                  <a:lnTo>
                    <a:pt x="2" y="160"/>
                  </a:lnTo>
                  <a:lnTo>
                    <a:pt x="9" y="162"/>
                  </a:lnTo>
                  <a:lnTo>
                    <a:pt x="17" y="166"/>
                  </a:lnTo>
                  <a:lnTo>
                    <a:pt x="22" y="168"/>
                  </a:lnTo>
                  <a:lnTo>
                    <a:pt x="22" y="168"/>
                  </a:lnTo>
                  <a:lnTo>
                    <a:pt x="19" y="170"/>
                  </a:lnTo>
                  <a:lnTo>
                    <a:pt x="15" y="172"/>
                  </a:lnTo>
                  <a:lnTo>
                    <a:pt x="15" y="172"/>
                  </a:lnTo>
                  <a:lnTo>
                    <a:pt x="17" y="172"/>
                  </a:lnTo>
                  <a:lnTo>
                    <a:pt x="19" y="174"/>
                  </a:lnTo>
                  <a:lnTo>
                    <a:pt x="20" y="177"/>
                  </a:lnTo>
                  <a:lnTo>
                    <a:pt x="22" y="181"/>
                  </a:lnTo>
                  <a:lnTo>
                    <a:pt x="22" y="183"/>
                  </a:lnTo>
                  <a:lnTo>
                    <a:pt x="24" y="185"/>
                  </a:lnTo>
                  <a:lnTo>
                    <a:pt x="24" y="185"/>
                  </a:lnTo>
                  <a:lnTo>
                    <a:pt x="28" y="187"/>
                  </a:lnTo>
                  <a:lnTo>
                    <a:pt x="32" y="187"/>
                  </a:lnTo>
                  <a:lnTo>
                    <a:pt x="41" y="187"/>
                  </a:lnTo>
                  <a:lnTo>
                    <a:pt x="41" y="187"/>
                  </a:lnTo>
                  <a:lnTo>
                    <a:pt x="60" y="189"/>
                  </a:lnTo>
                  <a:lnTo>
                    <a:pt x="77" y="187"/>
                  </a:lnTo>
                  <a:lnTo>
                    <a:pt x="77" y="187"/>
                  </a:lnTo>
                  <a:lnTo>
                    <a:pt x="77" y="185"/>
                  </a:lnTo>
                  <a:lnTo>
                    <a:pt x="77" y="185"/>
                  </a:lnTo>
                  <a:lnTo>
                    <a:pt x="81" y="185"/>
                  </a:lnTo>
                  <a:lnTo>
                    <a:pt x="83" y="183"/>
                  </a:lnTo>
                  <a:lnTo>
                    <a:pt x="87" y="181"/>
                  </a:lnTo>
                  <a:lnTo>
                    <a:pt x="90" y="177"/>
                  </a:lnTo>
                  <a:lnTo>
                    <a:pt x="94" y="174"/>
                  </a:lnTo>
                  <a:lnTo>
                    <a:pt x="94" y="174"/>
                  </a:lnTo>
                  <a:lnTo>
                    <a:pt x="96" y="177"/>
                  </a:lnTo>
                  <a:lnTo>
                    <a:pt x="96" y="179"/>
                  </a:lnTo>
                  <a:lnTo>
                    <a:pt x="100" y="185"/>
                  </a:lnTo>
                  <a:lnTo>
                    <a:pt x="100" y="185"/>
                  </a:lnTo>
                  <a:lnTo>
                    <a:pt x="96" y="187"/>
                  </a:lnTo>
                  <a:lnTo>
                    <a:pt x="96" y="191"/>
                  </a:lnTo>
                  <a:lnTo>
                    <a:pt x="96" y="191"/>
                  </a:lnTo>
                  <a:lnTo>
                    <a:pt x="96" y="195"/>
                  </a:lnTo>
                  <a:lnTo>
                    <a:pt x="96" y="198"/>
                  </a:lnTo>
                  <a:lnTo>
                    <a:pt x="96" y="204"/>
                  </a:lnTo>
                  <a:lnTo>
                    <a:pt x="94" y="208"/>
                  </a:lnTo>
                  <a:lnTo>
                    <a:pt x="94" y="208"/>
                  </a:lnTo>
                  <a:lnTo>
                    <a:pt x="96" y="210"/>
                  </a:lnTo>
                  <a:lnTo>
                    <a:pt x="96" y="210"/>
                  </a:lnTo>
                  <a:lnTo>
                    <a:pt x="92" y="212"/>
                  </a:lnTo>
                  <a:lnTo>
                    <a:pt x="89" y="210"/>
                  </a:lnTo>
                  <a:lnTo>
                    <a:pt x="85" y="210"/>
                  </a:lnTo>
                  <a:lnTo>
                    <a:pt x="81" y="210"/>
                  </a:lnTo>
                  <a:lnTo>
                    <a:pt x="81" y="210"/>
                  </a:lnTo>
                  <a:lnTo>
                    <a:pt x="79" y="213"/>
                  </a:lnTo>
                  <a:lnTo>
                    <a:pt x="77" y="215"/>
                  </a:lnTo>
                  <a:lnTo>
                    <a:pt x="73" y="217"/>
                  </a:lnTo>
                  <a:lnTo>
                    <a:pt x="71" y="219"/>
                  </a:lnTo>
                  <a:lnTo>
                    <a:pt x="66" y="221"/>
                  </a:lnTo>
                  <a:lnTo>
                    <a:pt x="60" y="223"/>
                  </a:lnTo>
                  <a:lnTo>
                    <a:pt x="54" y="223"/>
                  </a:lnTo>
                  <a:lnTo>
                    <a:pt x="49" y="225"/>
                  </a:lnTo>
                  <a:lnTo>
                    <a:pt x="43" y="227"/>
                  </a:lnTo>
                  <a:lnTo>
                    <a:pt x="41" y="229"/>
                  </a:lnTo>
                  <a:lnTo>
                    <a:pt x="39" y="230"/>
                  </a:lnTo>
                  <a:lnTo>
                    <a:pt x="39" y="230"/>
                  </a:lnTo>
                  <a:lnTo>
                    <a:pt x="43" y="234"/>
                  </a:lnTo>
                  <a:lnTo>
                    <a:pt x="45" y="236"/>
                  </a:lnTo>
                  <a:lnTo>
                    <a:pt x="47" y="236"/>
                  </a:lnTo>
                  <a:lnTo>
                    <a:pt x="47" y="236"/>
                  </a:lnTo>
                  <a:lnTo>
                    <a:pt x="43" y="240"/>
                  </a:lnTo>
                  <a:lnTo>
                    <a:pt x="37" y="240"/>
                  </a:lnTo>
                  <a:lnTo>
                    <a:pt x="34" y="242"/>
                  </a:lnTo>
                  <a:lnTo>
                    <a:pt x="30" y="244"/>
                  </a:lnTo>
                  <a:lnTo>
                    <a:pt x="30" y="244"/>
                  </a:lnTo>
                  <a:lnTo>
                    <a:pt x="28" y="247"/>
                  </a:lnTo>
                  <a:lnTo>
                    <a:pt x="26" y="249"/>
                  </a:lnTo>
                  <a:lnTo>
                    <a:pt x="26" y="255"/>
                  </a:lnTo>
                  <a:lnTo>
                    <a:pt x="24" y="261"/>
                  </a:lnTo>
                  <a:lnTo>
                    <a:pt x="24" y="266"/>
                  </a:lnTo>
                  <a:lnTo>
                    <a:pt x="24" y="266"/>
                  </a:lnTo>
                  <a:lnTo>
                    <a:pt x="26" y="268"/>
                  </a:lnTo>
                  <a:lnTo>
                    <a:pt x="28" y="270"/>
                  </a:lnTo>
                  <a:lnTo>
                    <a:pt x="32" y="272"/>
                  </a:lnTo>
                  <a:lnTo>
                    <a:pt x="34" y="274"/>
                  </a:lnTo>
                  <a:lnTo>
                    <a:pt x="34" y="274"/>
                  </a:lnTo>
                  <a:lnTo>
                    <a:pt x="34" y="270"/>
                  </a:lnTo>
                  <a:lnTo>
                    <a:pt x="36" y="266"/>
                  </a:lnTo>
                  <a:lnTo>
                    <a:pt x="37" y="263"/>
                  </a:lnTo>
                  <a:lnTo>
                    <a:pt x="39" y="261"/>
                  </a:lnTo>
                  <a:lnTo>
                    <a:pt x="39" y="261"/>
                  </a:lnTo>
                  <a:lnTo>
                    <a:pt x="39" y="268"/>
                  </a:lnTo>
                  <a:lnTo>
                    <a:pt x="39" y="278"/>
                  </a:lnTo>
                  <a:lnTo>
                    <a:pt x="39" y="278"/>
                  </a:lnTo>
                  <a:lnTo>
                    <a:pt x="43" y="278"/>
                  </a:lnTo>
                  <a:lnTo>
                    <a:pt x="45" y="278"/>
                  </a:lnTo>
                  <a:lnTo>
                    <a:pt x="49" y="278"/>
                  </a:lnTo>
                  <a:lnTo>
                    <a:pt x="51" y="278"/>
                  </a:lnTo>
                  <a:lnTo>
                    <a:pt x="51" y="278"/>
                  </a:lnTo>
                  <a:lnTo>
                    <a:pt x="51" y="278"/>
                  </a:lnTo>
                  <a:lnTo>
                    <a:pt x="51" y="278"/>
                  </a:lnTo>
                  <a:close/>
                </a:path>
              </a:pathLst>
            </a:custGeom>
            <a:solidFill>
              <a:schemeClr val="bg1">
                <a:lumMod val="85000"/>
              </a:schemeClr>
            </a:solidFill>
            <a:ln w="635" cap="rnd">
              <a:solidFill>
                <a:schemeClr val="bg1">
                  <a:alpha val="17000"/>
                </a:schemeClr>
              </a:solidFill>
              <a:prstDash val="solid"/>
              <a:round/>
              <a:headEnd/>
              <a:tailEnd/>
            </a:ln>
          </p:spPr>
          <p:txBody>
            <a:bodyPr lIns="81617" tIns="40809" rIns="81617" bIns="40809"/>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98" name="Freeform 497">
              <a:extLst>
                <a:ext uri="{FF2B5EF4-FFF2-40B4-BE49-F238E27FC236}">
                  <a16:creationId xmlns:a16="http://schemas.microsoft.com/office/drawing/2014/main" id="{3556D89E-ED02-044D-9E5D-023FF7EBFE15}"/>
                </a:ext>
              </a:extLst>
            </p:cNvPr>
            <p:cNvSpPr>
              <a:spLocks/>
            </p:cNvSpPr>
            <p:nvPr userDrawn="1"/>
          </p:nvSpPr>
          <p:spPr bwMode="auto">
            <a:xfrm>
              <a:off x="5417038" y="1938230"/>
              <a:ext cx="52610" cy="50122"/>
            </a:xfrm>
            <a:custGeom>
              <a:avLst/>
              <a:gdLst>
                <a:gd name="T0" fmla="*/ 15 w 34"/>
                <a:gd name="T1" fmla="*/ 18 h 39"/>
                <a:gd name="T2" fmla="*/ 15 w 34"/>
                <a:gd name="T3" fmla="*/ 18 h 39"/>
                <a:gd name="T4" fmla="*/ 17 w 34"/>
                <a:gd name="T5" fmla="*/ 13 h 39"/>
                <a:gd name="T6" fmla="*/ 21 w 34"/>
                <a:gd name="T7" fmla="*/ 5 h 39"/>
                <a:gd name="T8" fmla="*/ 24 w 34"/>
                <a:gd name="T9" fmla="*/ 1 h 39"/>
                <a:gd name="T10" fmla="*/ 28 w 34"/>
                <a:gd name="T11" fmla="*/ 0 h 39"/>
                <a:gd name="T12" fmla="*/ 30 w 34"/>
                <a:gd name="T13" fmla="*/ 0 h 39"/>
                <a:gd name="T14" fmla="*/ 34 w 34"/>
                <a:gd name="T15" fmla="*/ 0 h 39"/>
                <a:gd name="T16" fmla="*/ 34 w 34"/>
                <a:gd name="T17" fmla="*/ 0 h 39"/>
                <a:gd name="T18" fmla="*/ 32 w 34"/>
                <a:gd name="T19" fmla="*/ 7 h 39"/>
                <a:gd name="T20" fmla="*/ 30 w 34"/>
                <a:gd name="T21" fmla="*/ 13 h 39"/>
                <a:gd name="T22" fmla="*/ 28 w 34"/>
                <a:gd name="T23" fmla="*/ 17 h 39"/>
                <a:gd name="T24" fmla="*/ 28 w 34"/>
                <a:gd name="T25" fmla="*/ 20 h 39"/>
                <a:gd name="T26" fmla="*/ 28 w 34"/>
                <a:gd name="T27" fmla="*/ 22 h 39"/>
                <a:gd name="T28" fmla="*/ 32 w 34"/>
                <a:gd name="T29" fmla="*/ 26 h 39"/>
                <a:gd name="T30" fmla="*/ 32 w 34"/>
                <a:gd name="T31" fmla="*/ 26 h 39"/>
                <a:gd name="T32" fmla="*/ 24 w 34"/>
                <a:gd name="T33" fmla="*/ 30 h 39"/>
                <a:gd name="T34" fmla="*/ 23 w 34"/>
                <a:gd name="T35" fmla="*/ 32 h 39"/>
                <a:gd name="T36" fmla="*/ 19 w 34"/>
                <a:gd name="T37" fmla="*/ 34 h 39"/>
                <a:gd name="T38" fmla="*/ 19 w 34"/>
                <a:gd name="T39" fmla="*/ 34 h 39"/>
                <a:gd name="T40" fmla="*/ 19 w 34"/>
                <a:gd name="T41" fmla="*/ 37 h 39"/>
                <a:gd name="T42" fmla="*/ 19 w 34"/>
                <a:gd name="T43" fmla="*/ 37 h 39"/>
                <a:gd name="T44" fmla="*/ 19 w 34"/>
                <a:gd name="T45" fmla="*/ 39 h 39"/>
                <a:gd name="T46" fmla="*/ 17 w 34"/>
                <a:gd name="T47" fmla="*/ 39 h 39"/>
                <a:gd name="T48" fmla="*/ 11 w 34"/>
                <a:gd name="T49" fmla="*/ 39 h 39"/>
                <a:gd name="T50" fmla="*/ 6 w 34"/>
                <a:gd name="T51" fmla="*/ 37 h 39"/>
                <a:gd name="T52" fmla="*/ 2 w 34"/>
                <a:gd name="T53" fmla="*/ 36 h 39"/>
                <a:gd name="T54" fmla="*/ 2 w 34"/>
                <a:gd name="T55" fmla="*/ 36 h 39"/>
                <a:gd name="T56" fmla="*/ 0 w 34"/>
                <a:gd name="T57" fmla="*/ 32 h 39"/>
                <a:gd name="T58" fmla="*/ 0 w 34"/>
                <a:gd name="T59" fmla="*/ 30 h 39"/>
                <a:gd name="T60" fmla="*/ 2 w 34"/>
                <a:gd name="T61" fmla="*/ 26 h 39"/>
                <a:gd name="T62" fmla="*/ 4 w 34"/>
                <a:gd name="T63" fmla="*/ 24 h 39"/>
                <a:gd name="T64" fmla="*/ 9 w 34"/>
                <a:gd name="T65" fmla="*/ 20 h 39"/>
                <a:gd name="T66" fmla="*/ 15 w 34"/>
                <a:gd name="T67" fmla="*/ 18 h 39"/>
                <a:gd name="T68" fmla="*/ 15 w 34"/>
                <a:gd name="T69" fmla="*/ 18 h 39"/>
                <a:gd name="T70" fmla="*/ 15 w 34"/>
                <a:gd name="T71" fmla="*/ 18 h 39"/>
                <a:gd name="T72" fmla="*/ 15 w 34"/>
                <a:gd name="T73" fmla="*/ 18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4" h="39">
                  <a:moveTo>
                    <a:pt x="15" y="18"/>
                  </a:moveTo>
                  <a:lnTo>
                    <a:pt x="15" y="18"/>
                  </a:lnTo>
                  <a:lnTo>
                    <a:pt x="17" y="13"/>
                  </a:lnTo>
                  <a:lnTo>
                    <a:pt x="21" y="5"/>
                  </a:lnTo>
                  <a:lnTo>
                    <a:pt x="24" y="1"/>
                  </a:lnTo>
                  <a:lnTo>
                    <a:pt x="28" y="0"/>
                  </a:lnTo>
                  <a:lnTo>
                    <a:pt x="30" y="0"/>
                  </a:lnTo>
                  <a:lnTo>
                    <a:pt x="34" y="0"/>
                  </a:lnTo>
                  <a:lnTo>
                    <a:pt x="34" y="0"/>
                  </a:lnTo>
                  <a:lnTo>
                    <a:pt x="32" y="7"/>
                  </a:lnTo>
                  <a:lnTo>
                    <a:pt x="30" y="13"/>
                  </a:lnTo>
                  <a:lnTo>
                    <a:pt x="28" y="17"/>
                  </a:lnTo>
                  <a:lnTo>
                    <a:pt x="28" y="20"/>
                  </a:lnTo>
                  <a:lnTo>
                    <a:pt x="28" y="22"/>
                  </a:lnTo>
                  <a:lnTo>
                    <a:pt x="32" y="26"/>
                  </a:lnTo>
                  <a:lnTo>
                    <a:pt x="32" y="26"/>
                  </a:lnTo>
                  <a:lnTo>
                    <a:pt x="24" y="30"/>
                  </a:lnTo>
                  <a:lnTo>
                    <a:pt x="23" y="32"/>
                  </a:lnTo>
                  <a:lnTo>
                    <a:pt x="19" y="34"/>
                  </a:lnTo>
                  <a:lnTo>
                    <a:pt x="19" y="34"/>
                  </a:lnTo>
                  <a:lnTo>
                    <a:pt x="19" y="37"/>
                  </a:lnTo>
                  <a:lnTo>
                    <a:pt x="19" y="37"/>
                  </a:lnTo>
                  <a:lnTo>
                    <a:pt x="19" y="39"/>
                  </a:lnTo>
                  <a:lnTo>
                    <a:pt x="17" y="39"/>
                  </a:lnTo>
                  <a:lnTo>
                    <a:pt x="11" y="39"/>
                  </a:lnTo>
                  <a:lnTo>
                    <a:pt x="6" y="37"/>
                  </a:lnTo>
                  <a:lnTo>
                    <a:pt x="2" y="36"/>
                  </a:lnTo>
                  <a:lnTo>
                    <a:pt x="2" y="36"/>
                  </a:lnTo>
                  <a:lnTo>
                    <a:pt x="0" y="32"/>
                  </a:lnTo>
                  <a:lnTo>
                    <a:pt x="0" y="30"/>
                  </a:lnTo>
                  <a:lnTo>
                    <a:pt x="2" y="26"/>
                  </a:lnTo>
                  <a:lnTo>
                    <a:pt x="4" y="24"/>
                  </a:lnTo>
                  <a:lnTo>
                    <a:pt x="9" y="20"/>
                  </a:lnTo>
                  <a:lnTo>
                    <a:pt x="15" y="18"/>
                  </a:lnTo>
                  <a:lnTo>
                    <a:pt x="15" y="18"/>
                  </a:lnTo>
                  <a:lnTo>
                    <a:pt x="15" y="18"/>
                  </a:lnTo>
                  <a:lnTo>
                    <a:pt x="15" y="18"/>
                  </a:lnTo>
                  <a:close/>
                </a:path>
              </a:pathLst>
            </a:custGeom>
            <a:solidFill>
              <a:schemeClr val="bg1">
                <a:lumMod val="85000"/>
              </a:schemeClr>
            </a:solidFill>
            <a:ln w="635" cap="rnd">
              <a:solidFill>
                <a:schemeClr val="bg1">
                  <a:alpha val="17000"/>
                </a:schemeClr>
              </a:solidFill>
            </a:ln>
          </p:spPr>
          <p:txBody>
            <a:bodyPr lIns="81617" tIns="40809" rIns="81617" bIns="40809"/>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99" name="Freeform 498">
              <a:extLst>
                <a:ext uri="{FF2B5EF4-FFF2-40B4-BE49-F238E27FC236}">
                  <a16:creationId xmlns:a16="http://schemas.microsoft.com/office/drawing/2014/main" id="{75B8ED90-02EF-A94F-A903-7D531556534E}"/>
                </a:ext>
              </a:extLst>
            </p:cNvPr>
            <p:cNvSpPr>
              <a:spLocks/>
            </p:cNvSpPr>
            <p:nvPr userDrawn="1"/>
          </p:nvSpPr>
          <p:spPr bwMode="auto">
            <a:xfrm>
              <a:off x="5417038" y="1938230"/>
              <a:ext cx="52610" cy="50122"/>
            </a:xfrm>
            <a:custGeom>
              <a:avLst/>
              <a:gdLst>
                <a:gd name="T0" fmla="*/ 15 w 34"/>
                <a:gd name="T1" fmla="*/ 18 h 39"/>
                <a:gd name="T2" fmla="*/ 15 w 34"/>
                <a:gd name="T3" fmla="*/ 18 h 39"/>
                <a:gd name="T4" fmla="*/ 17 w 34"/>
                <a:gd name="T5" fmla="*/ 13 h 39"/>
                <a:gd name="T6" fmla="*/ 21 w 34"/>
                <a:gd name="T7" fmla="*/ 5 h 39"/>
                <a:gd name="T8" fmla="*/ 24 w 34"/>
                <a:gd name="T9" fmla="*/ 1 h 39"/>
                <a:gd name="T10" fmla="*/ 28 w 34"/>
                <a:gd name="T11" fmla="*/ 0 h 39"/>
                <a:gd name="T12" fmla="*/ 30 w 34"/>
                <a:gd name="T13" fmla="*/ 0 h 39"/>
                <a:gd name="T14" fmla="*/ 34 w 34"/>
                <a:gd name="T15" fmla="*/ 0 h 39"/>
                <a:gd name="T16" fmla="*/ 34 w 34"/>
                <a:gd name="T17" fmla="*/ 0 h 39"/>
                <a:gd name="T18" fmla="*/ 32 w 34"/>
                <a:gd name="T19" fmla="*/ 7 h 39"/>
                <a:gd name="T20" fmla="*/ 30 w 34"/>
                <a:gd name="T21" fmla="*/ 13 h 39"/>
                <a:gd name="T22" fmla="*/ 28 w 34"/>
                <a:gd name="T23" fmla="*/ 17 h 39"/>
                <a:gd name="T24" fmla="*/ 28 w 34"/>
                <a:gd name="T25" fmla="*/ 20 h 39"/>
                <a:gd name="T26" fmla="*/ 28 w 34"/>
                <a:gd name="T27" fmla="*/ 22 h 39"/>
                <a:gd name="T28" fmla="*/ 32 w 34"/>
                <a:gd name="T29" fmla="*/ 26 h 39"/>
                <a:gd name="T30" fmla="*/ 32 w 34"/>
                <a:gd name="T31" fmla="*/ 26 h 39"/>
                <a:gd name="T32" fmla="*/ 24 w 34"/>
                <a:gd name="T33" fmla="*/ 30 h 39"/>
                <a:gd name="T34" fmla="*/ 23 w 34"/>
                <a:gd name="T35" fmla="*/ 32 h 39"/>
                <a:gd name="T36" fmla="*/ 19 w 34"/>
                <a:gd name="T37" fmla="*/ 34 h 39"/>
                <a:gd name="T38" fmla="*/ 19 w 34"/>
                <a:gd name="T39" fmla="*/ 34 h 39"/>
                <a:gd name="T40" fmla="*/ 19 w 34"/>
                <a:gd name="T41" fmla="*/ 37 h 39"/>
                <a:gd name="T42" fmla="*/ 19 w 34"/>
                <a:gd name="T43" fmla="*/ 37 h 39"/>
                <a:gd name="T44" fmla="*/ 19 w 34"/>
                <a:gd name="T45" fmla="*/ 39 h 39"/>
                <a:gd name="T46" fmla="*/ 17 w 34"/>
                <a:gd name="T47" fmla="*/ 39 h 39"/>
                <a:gd name="T48" fmla="*/ 11 w 34"/>
                <a:gd name="T49" fmla="*/ 39 h 39"/>
                <a:gd name="T50" fmla="*/ 6 w 34"/>
                <a:gd name="T51" fmla="*/ 37 h 39"/>
                <a:gd name="T52" fmla="*/ 2 w 34"/>
                <a:gd name="T53" fmla="*/ 36 h 39"/>
                <a:gd name="T54" fmla="*/ 2 w 34"/>
                <a:gd name="T55" fmla="*/ 36 h 39"/>
                <a:gd name="T56" fmla="*/ 0 w 34"/>
                <a:gd name="T57" fmla="*/ 32 h 39"/>
                <a:gd name="T58" fmla="*/ 0 w 34"/>
                <a:gd name="T59" fmla="*/ 30 h 39"/>
                <a:gd name="T60" fmla="*/ 2 w 34"/>
                <a:gd name="T61" fmla="*/ 26 h 39"/>
                <a:gd name="T62" fmla="*/ 4 w 34"/>
                <a:gd name="T63" fmla="*/ 24 h 39"/>
                <a:gd name="T64" fmla="*/ 9 w 34"/>
                <a:gd name="T65" fmla="*/ 20 h 39"/>
                <a:gd name="T66" fmla="*/ 15 w 34"/>
                <a:gd name="T67" fmla="*/ 18 h 39"/>
                <a:gd name="T68" fmla="*/ 15 w 34"/>
                <a:gd name="T69" fmla="*/ 18 h 39"/>
                <a:gd name="T70" fmla="*/ 15 w 34"/>
                <a:gd name="T71" fmla="*/ 18 h 39"/>
                <a:gd name="T72" fmla="*/ 15 w 34"/>
                <a:gd name="T73" fmla="*/ 18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4" h="39">
                  <a:moveTo>
                    <a:pt x="15" y="18"/>
                  </a:moveTo>
                  <a:lnTo>
                    <a:pt x="15" y="18"/>
                  </a:lnTo>
                  <a:lnTo>
                    <a:pt x="17" y="13"/>
                  </a:lnTo>
                  <a:lnTo>
                    <a:pt x="21" y="5"/>
                  </a:lnTo>
                  <a:lnTo>
                    <a:pt x="24" y="1"/>
                  </a:lnTo>
                  <a:lnTo>
                    <a:pt x="28" y="0"/>
                  </a:lnTo>
                  <a:lnTo>
                    <a:pt x="30" y="0"/>
                  </a:lnTo>
                  <a:lnTo>
                    <a:pt x="34" y="0"/>
                  </a:lnTo>
                  <a:lnTo>
                    <a:pt x="34" y="0"/>
                  </a:lnTo>
                  <a:lnTo>
                    <a:pt x="32" y="7"/>
                  </a:lnTo>
                  <a:lnTo>
                    <a:pt x="30" y="13"/>
                  </a:lnTo>
                  <a:lnTo>
                    <a:pt x="28" y="17"/>
                  </a:lnTo>
                  <a:lnTo>
                    <a:pt x="28" y="20"/>
                  </a:lnTo>
                  <a:lnTo>
                    <a:pt x="28" y="22"/>
                  </a:lnTo>
                  <a:lnTo>
                    <a:pt x="32" y="26"/>
                  </a:lnTo>
                  <a:lnTo>
                    <a:pt x="32" y="26"/>
                  </a:lnTo>
                  <a:lnTo>
                    <a:pt x="24" y="30"/>
                  </a:lnTo>
                  <a:lnTo>
                    <a:pt x="23" y="32"/>
                  </a:lnTo>
                  <a:lnTo>
                    <a:pt x="19" y="34"/>
                  </a:lnTo>
                  <a:lnTo>
                    <a:pt x="19" y="34"/>
                  </a:lnTo>
                  <a:lnTo>
                    <a:pt x="19" y="37"/>
                  </a:lnTo>
                  <a:lnTo>
                    <a:pt x="19" y="37"/>
                  </a:lnTo>
                  <a:lnTo>
                    <a:pt x="19" y="39"/>
                  </a:lnTo>
                  <a:lnTo>
                    <a:pt x="17" y="39"/>
                  </a:lnTo>
                  <a:lnTo>
                    <a:pt x="11" y="39"/>
                  </a:lnTo>
                  <a:lnTo>
                    <a:pt x="6" y="37"/>
                  </a:lnTo>
                  <a:lnTo>
                    <a:pt x="2" y="36"/>
                  </a:lnTo>
                  <a:lnTo>
                    <a:pt x="2" y="36"/>
                  </a:lnTo>
                  <a:lnTo>
                    <a:pt x="0" y="32"/>
                  </a:lnTo>
                  <a:lnTo>
                    <a:pt x="0" y="30"/>
                  </a:lnTo>
                  <a:lnTo>
                    <a:pt x="2" y="26"/>
                  </a:lnTo>
                  <a:lnTo>
                    <a:pt x="4" y="24"/>
                  </a:lnTo>
                  <a:lnTo>
                    <a:pt x="9" y="20"/>
                  </a:lnTo>
                  <a:lnTo>
                    <a:pt x="15" y="18"/>
                  </a:lnTo>
                  <a:lnTo>
                    <a:pt x="15" y="18"/>
                  </a:lnTo>
                  <a:lnTo>
                    <a:pt x="15" y="18"/>
                  </a:lnTo>
                  <a:lnTo>
                    <a:pt x="15" y="18"/>
                  </a:lnTo>
                  <a:close/>
                </a:path>
              </a:pathLst>
            </a:custGeom>
            <a:solidFill>
              <a:schemeClr val="bg1">
                <a:lumMod val="85000"/>
              </a:schemeClr>
            </a:solidFill>
            <a:ln w="635" cap="rnd">
              <a:solidFill>
                <a:schemeClr val="bg1">
                  <a:alpha val="17000"/>
                </a:schemeClr>
              </a:solidFill>
              <a:prstDash val="solid"/>
              <a:round/>
              <a:headEnd/>
              <a:tailEnd/>
            </a:ln>
          </p:spPr>
          <p:txBody>
            <a:bodyPr lIns="81617" tIns="40809" rIns="81617" bIns="40809"/>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500" name="Freeform 499">
              <a:extLst>
                <a:ext uri="{FF2B5EF4-FFF2-40B4-BE49-F238E27FC236}">
                  <a16:creationId xmlns:a16="http://schemas.microsoft.com/office/drawing/2014/main" id="{145FB577-C79F-504C-A35F-DC4825438A3C}"/>
                </a:ext>
              </a:extLst>
            </p:cNvPr>
            <p:cNvSpPr>
              <a:spLocks/>
            </p:cNvSpPr>
            <p:nvPr userDrawn="1"/>
          </p:nvSpPr>
          <p:spPr bwMode="auto">
            <a:xfrm>
              <a:off x="5195233" y="2045949"/>
              <a:ext cx="31282" cy="19195"/>
            </a:xfrm>
            <a:custGeom>
              <a:avLst/>
              <a:gdLst>
                <a:gd name="T0" fmla="*/ 21 w 21"/>
                <a:gd name="T1" fmla="*/ 4 h 15"/>
                <a:gd name="T2" fmla="*/ 21 w 21"/>
                <a:gd name="T3" fmla="*/ 4 h 15"/>
                <a:gd name="T4" fmla="*/ 19 w 21"/>
                <a:gd name="T5" fmla="*/ 7 h 15"/>
                <a:gd name="T6" fmla="*/ 15 w 21"/>
                <a:gd name="T7" fmla="*/ 11 h 15"/>
                <a:gd name="T8" fmla="*/ 12 w 21"/>
                <a:gd name="T9" fmla="*/ 13 h 15"/>
                <a:gd name="T10" fmla="*/ 8 w 21"/>
                <a:gd name="T11" fmla="*/ 15 h 15"/>
                <a:gd name="T12" fmla="*/ 8 w 21"/>
                <a:gd name="T13" fmla="*/ 15 h 15"/>
                <a:gd name="T14" fmla="*/ 6 w 21"/>
                <a:gd name="T15" fmla="*/ 15 h 15"/>
                <a:gd name="T16" fmla="*/ 2 w 21"/>
                <a:gd name="T17" fmla="*/ 15 h 15"/>
                <a:gd name="T18" fmla="*/ 2 w 21"/>
                <a:gd name="T19" fmla="*/ 13 h 15"/>
                <a:gd name="T20" fmla="*/ 0 w 21"/>
                <a:gd name="T21" fmla="*/ 13 h 15"/>
                <a:gd name="T22" fmla="*/ 0 w 21"/>
                <a:gd name="T23" fmla="*/ 11 h 15"/>
                <a:gd name="T24" fmla="*/ 2 w 21"/>
                <a:gd name="T25" fmla="*/ 7 h 15"/>
                <a:gd name="T26" fmla="*/ 2 w 21"/>
                <a:gd name="T27" fmla="*/ 5 h 15"/>
                <a:gd name="T28" fmla="*/ 8 w 21"/>
                <a:gd name="T29" fmla="*/ 2 h 15"/>
                <a:gd name="T30" fmla="*/ 13 w 21"/>
                <a:gd name="T31" fmla="*/ 0 h 15"/>
                <a:gd name="T32" fmla="*/ 15 w 21"/>
                <a:gd name="T33" fmla="*/ 0 h 15"/>
                <a:gd name="T34" fmla="*/ 17 w 21"/>
                <a:gd name="T35" fmla="*/ 0 h 15"/>
                <a:gd name="T36" fmla="*/ 19 w 21"/>
                <a:gd name="T37" fmla="*/ 2 h 15"/>
                <a:gd name="T38" fmla="*/ 21 w 21"/>
                <a:gd name="T39" fmla="*/ 4 h 15"/>
                <a:gd name="T40" fmla="*/ 21 w 21"/>
                <a:gd name="T41" fmla="*/ 4 h 15"/>
                <a:gd name="T42" fmla="*/ 21 w 21"/>
                <a:gd name="T43" fmla="*/ 4 h 15"/>
                <a:gd name="T44" fmla="*/ 21 w 21"/>
                <a:gd name="T45" fmla="*/ 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1" h="15">
                  <a:moveTo>
                    <a:pt x="21" y="4"/>
                  </a:moveTo>
                  <a:lnTo>
                    <a:pt x="21" y="4"/>
                  </a:lnTo>
                  <a:lnTo>
                    <a:pt x="19" y="7"/>
                  </a:lnTo>
                  <a:lnTo>
                    <a:pt x="15" y="11"/>
                  </a:lnTo>
                  <a:lnTo>
                    <a:pt x="12" y="13"/>
                  </a:lnTo>
                  <a:lnTo>
                    <a:pt x="8" y="15"/>
                  </a:lnTo>
                  <a:lnTo>
                    <a:pt x="8" y="15"/>
                  </a:lnTo>
                  <a:lnTo>
                    <a:pt x="6" y="15"/>
                  </a:lnTo>
                  <a:lnTo>
                    <a:pt x="2" y="15"/>
                  </a:lnTo>
                  <a:lnTo>
                    <a:pt x="2" y="13"/>
                  </a:lnTo>
                  <a:lnTo>
                    <a:pt x="0" y="13"/>
                  </a:lnTo>
                  <a:lnTo>
                    <a:pt x="0" y="11"/>
                  </a:lnTo>
                  <a:lnTo>
                    <a:pt x="2" y="7"/>
                  </a:lnTo>
                  <a:lnTo>
                    <a:pt x="2" y="5"/>
                  </a:lnTo>
                  <a:lnTo>
                    <a:pt x="8" y="2"/>
                  </a:lnTo>
                  <a:lnTo>
                    <a:pt x="13" y="0"/>
                  </a:lnTo>
                  <a:lnTo>
                    <a:pt x="15" y="0"/>
                  </a:lnTo>
                  <a:lnTo>
                    <a:pt x="17" y="0"/>
                  </a:lnTo>
                  <a:lnTo>
                    <a:pt x="19" y="2"/>
                  </a:lnTo>
                  <a:lnTo>
                    <a:pt x="21" y="4"/>
                  </a:lnTo>
                  <a:lnTo>
                    <a:pt x="21" y="4"/>
                  </a:lnTo>
                  <a:lnTo>
                    <a:pt x="21" y="4"/>
                  </a:lnTo>
                  <a:lnTo>
                    <a:pt x="21" y="4"/>
                  </a:lnTo>
                  <a:close/>
                </a:path>
              </a:pathLst>
            </a:custGeom>
            <a:solidFill>
              <a:schemeClr val="bg1">
                <a:lumMod val="85000"/>
              </a:schemeClr>
            </a:solidFill>
            <a:ln w="635" cap="rnd">
              <a:solidFill>
                <a:schemeClr val="bg1">
                  <a:alpha val="17000"/>
                </a:schemeClr>
              </a:solidFill>
            </a:ln>
          </p:spPr>
          <p:txBody>
            <a:bodyPr lIns="81617" tIns="40809" rIns="81617" bIns="40809"/>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501" name="Freeform 500">
              <a:extLst>
                <a:ext uri="{FF2B5EF4-FFF2-40B4-BE49-F238E27FC236}">
                  <a16:creationId xmlns:a16="http://schemas.microsoft.com/office/drawing/2014/main" id="{289EFCBA-90F0-AD49-966A-C5B3A9341E5E}"/>
                </a:ext>
              </a:extLst>
            </p:cNvPr>
            <p:cNvSpPr>
              <a:spLocks/>
            </p:cNvSpPr>
            <p:nvPr userDrawn="1"/>
          </p:nvSpPr>
          <p:spPr bwMode="auto">
            <a:xfrm>
              <a:off x="5195233" y="2045949"/>
              <a:ext cx="31282" cy="19195"/>
            </a:xfrm>
            <a:custGeom>
              <a:avLst/>
              <a:gdLst>
                <a:gd name="T0" fmla="*/ 21 w 21"/>
                <a:gd name="T1" fmla="*/ 4 h 15"/>
                <a:gd name="T2" fmla="*/ 21 w 21"/>
                <a:gd name="T3" fmla="*/ 4 h 15"/>
                <a:gd name="T4" fmla="*/ 19 w 21"/>
                <a:gd name="T5" fmla="*/ 7 h 15"/>
                <a:gd name="T6" fmla="*/ 15 w 21"/>
                <a:gd name="T7" fmla="*/ 11 h 15"/>
                <a:gd name="T8" fmla="*/ 12 w 21"/>
                <a:gd name="T9" fmla="*/ 13 h 15"/>
                <a:gd name="T10" fmla="*/ 8 w 21"/>
                <a:gd name="T11" fmla="*/ 15 h 15"/>
                <a:gd name="T12" fmla="*/ 8 w 21"/>
                <a:gd name="T13" fmla="*/ 15 h 15"/>
                <a:gd name="T14" fmla="*/ 6 w 21"/>
                <a:gd name="T15" fmla="*/ 15 h 15"/>
                <a:gd name="T16" fmla="*/ 2 w 21"/>
                <a:gd name="T17" fmla="*/ 15 h 15"/>
                <a:gd name="T18" fmla="*/ 2 w 21"/>
                <a:gd name="T19" fmla="*/ 13 h 15"/>
                <a:gd name="T20" fmla="*/ 0 w 21"/>
                <a:gd name="T21" fmla="*/ 13 h 15"/>
                <a:gd name="T22" fmla="*/ 0 w 21"/>
                <a:gd name="T23" fmla="*/ 11 h 15"/>
                <a:gd name="T24" fmla="*/ 2 w 21"/>
                <a:gd name="T25" fmla="*/ 7 h 15"/>
                <a:gd name="T26" fmla="*/ 2 w 21"/>
                <a:gd name="T27" fmla="*/ 5 h 15"/>
                <a:gd name="T28" fmla="*/ 8 w 21"/>
                <a:gd name="T29" fmla="*/ 2 h 15"/>
                <a:gd name="T30" fmla="*/ 13 w 21"/>
                <a:gd name="T31" fmla="*/ 0 h 15"/>
                <a:gd name="T32" fmla="*/ 15 w 21"/>
                <a:gd name="T33" fmla="*/ 0 h 15"/>
                <a:gd name="T34" fmla="*/ 17 w 21"/>
                <a:gd name="T35" fmla="*/ 0 h 15"/>
                <a:gd name="T36" fmla="*/ 19 w 21"/>
                <a:gd name="T37" fmla="*/ 2 h 15"/>
                <a:gd name="T38" fmla="*/ 21 w 21"/>
                <a:gd name="T39" fmla="*/ 4 h 15"/>
                <a:gd name="T40" fmla="*/ 21 w 21"/>
                <a:gd name="T41" fmla="*/ 4 h 15"/>
                <a:gd name="T42" fmla="*/ 21 w 21"/>
                <a:gd name="T43" fmla="*/ 4 h 15"/>
                <a:gd name="T44" fmla="*/ 21 w 21"/>
                <a:gd name="T45" fmla="*/ 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1" h="15">
                  <a:moveTo>
                    <a:pt x="21" y="4"/>
                  </a:moveTo>
                  <a:lnTo>
                    <a:pt x="21" y="4"/>
                  </a:lnTo>
                  <a:lnTo>
                    <a:pt x="19" y="7"/>
                  </a:lnTo>
                  <a:lnTo>
                    <a:pt x="15" y="11"/>
                  </a:lnTo>
                  <a:lnTo>
                    <a:pt x="12" y="13"/>
                  </a:lnTo>
                  <a:lnTo>
                    <a:pt x="8" y="15"/>
                  </a:lnTo>
                  <a:lnTo>
                    <a:pt x="8" y="15"/>
                  </a:lnTo>
                  <a:lnTo>
                    <a:pt x="6" y="15"/>
                  </a:lnTo>
                  <a:lnTo>
                    <a:pt x="2" y="15"/>
                  </a:lnTo>
                  <a:lnTo>
                    <a:pt x="2" y="13"/>
                  </a:lnTo>
                  <a:lnTo>
                    <a:pt x="0" y="13"/>
                  </a:lnTo>
                  <a:lnTo>
                    <a:pt x="0" y="11"/>
                  </a:lnTo>
                  <a:lnTo>
                    <a:pt x="2" y="7"/>
                  </a:lnTo>
                  <a:lnTo>
                    <a:pt x="2" y="5"/>
                  </a:lnTo>
                  <a:lnTo>
                    <a:pt x="8" y="2"/>
                  </a:lnTo>
                  <a:lnTo>
                    <a:pt x="13" y="0"/>
                  </a:lnTo>
                  <a:lnTo>
                    <a:pt x="15" y="0"/>
                  </a:lnTo>
                  <a:lnTo>
                    <a:pt x="17" y="0"/>
                  </a:lnTo>
                  <a:lnTo>
                    <a:pt x="19" y="2"/>
                  </a:lnTo>
                  <a:lnTo>
                    <a:pt x="21" y="4"/>
                  </a:lnTo>
                  <a:lnTo>
                    <a:pt x="21" y="4"/>
                  </a:lnTo>
                  <a:lnTo>
                    <a:pt x="21" y="4"/>
                  </a:lnTo>
                  <a:lnTo>
                    <a:pt x="21" y="4"/>
                  </a:lnTo>
                  <a:close/>
                </a:path>
              </a:pathLst>
            </a:custGeom>
            <a:solidFill>
              <a:schemeClr val="bg1">
                <a:lumMod val="85000"/>
              </a:schemeClr>
            </a:solidFill>
            <a:ln w="635" cap="rnd">
              <a:solidFill>
                <a:schemeClr val="bg1">
                  <a:alpha val="17000"/>
                </a:schemeClr>
              </a:solidFill>
              <a:prstDash val="solid"/>
              <a:round/>
              <a:headEnd/>
              <a:tailEnd/>
            </a:ln>
          </p:spPr>
          <p:txBody>
            <a:bodyPr lIns="81617" tIns="40809" rIns="81617" bIns="40809"/>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502" name="Freeform 501">
              <a:extLst>
                <a:ext uri="{FF2B5EF4-FFF2-40B4-BE49-F238E27FC236}">
                  <a16:creationId xmlns:a16="http://schemas.microsoft.com/office/drawing/2014/main" id="{585199F1-B52B-4542-8B7C-3D3F4254D8DE}"/>
                </a:ext>
              </a:extLst>
            </p:cNvPr>
            <p:cNvSpPr>
              <a:spLocks/>
            </p:cNvSpPr>
            <p:nvPr userDrawn="1"/>
          </p:nvSpPr>
          <p:spPr bwMode="auto">
            <a:xfrm>
              <a:off x="5136923" y="2073665"/>
              <a:ext cx="24173" cy="24527"/>
            </a:xfrm>
            <a:custGeom>
              <a:avLst/>
              <a:gdLst>
                <a:gd name="T0" fmla="*/ 8 w 16"/>
                <a:gd name="T1" fmla="*/ 13 h 19"/>
                <a:gd name="T2" fmla="*/ 8 w 16"/>
                <a:gd name="T3" fmla="*/ 13 h 19"/>
                <a:gd name="T4" fmla="*/ 12 w 16"/>
                <a:gd name="T5" fmla="*/ 13 h 19"/>
                <a:gd name="T6" fmla="*/ 14 w 16"/>
                <a:gd name="T7" fmla="*/ 11 h 19"/>
                <a:gd name="T8" fmla="*/ 16 w 16"/>
                <a:gd name="T9" fmla="*/ 7 h 19"/>
                <a:gd name="T10" fmla="*/ 16 w 16"/>
                <a:gd name="T11" fmla="*/ 3 h 19"/>
                <a:gd name="T12" fmla="*/ 16 w 16"/>
                <a:gd name="T13" fmla="*/ 3 h 19"/>
                <a:gd name="T14" fmla="*/ 10 w 16"/>
                <a:gd name="T15" fmla="*/ 0 h 19"/>
                <a:gd name="T16" fmla="*/ 10 w 16"/>
                <a:gd name="T17" fmla="*/ 0 h 19"/>
                <a:gd name="T18" fmla="*/ 10 w 16"/>
                <a:gd name="T19" fmla="*/ 0 h 19"/>
                <a:gd name="T20" fmla="*/ 8 w 16"/>
                <a:gd name="T21" fmla="*/ 1 h 19"/>
                <a:gd name="T22" fmla="*/ 6 w 16"/>
                <a:gd name="T23" fmla="*/ 3 h 19"/>
                <a:gd name="T24" fmla="*/ 6 w 16"/>
                <a:gd name="T25" fmla="*/ 3 h 19"/>
                <a:gd name="T26" fmla="*/ 4 w 16"/>
                <a:gd name="T27" fmla="*/ 7 h 19"/>
                <a:gd name="T28" fmla="*/ 4 w 16"/>
                <a:gd name="T29" fmla="*/ 7 h 19"/>
                <a:gd name="T30" fmla="*/ 2 w 16"/>
                <a:gd name="T31" fmla="*/ 13 h 19"/>
                <a:gd name="T32" fmla="*/ 2 w 16"/>
                <a:gd name="T33" fmla="*/ 13 h 19"/>
                <a:gd name="T34" fmla="*/ 0 w 16"/>
                <a:gd name="T35" fmla="*/ 15 h 19"/>
                <a:gd name="T36" fmla="*/ 0 w 16"/>
                <a:gd name="T37" fmla="*/ 17 h 19"/>
                <a:gd name="T38" fmla="*/ 0 w 16"/>
                <a:gd name="T39" fmla="*/ 17 h 19"/>
                <a:gd name="T40" fmla="*/ 0 w 16"/>
                <a:gd name="T41" fmla="*/ 19 h 19"/>
                <a:gd name="T42" fmla="*/ 2 w 16"/>
                <a:gd name="T43" fmla="*/ 19 h 19"/>
                <a:gd name="T44" fmla="*/ 2 w 16"/>
                <a:gd name="T45" fmla="*/ 19 h 19"/>
                <a:gd name="T46" fmla="*/ 4 w 16"/>
                <a:gd name="T47" fmla="*/ 17 h 19"/>
                <a:gd name="T48" fmla="*/ 4 w 16"/>
                <a:gd name="T49" fmla="*/ 17 h 19"/>
                <a:gd name="T50" fmla="*/ 6 w 16"/>
                <a:gd name="T51" fmla="*/ 15 h 19"/>
                <a:gd name="T52" fmla="*/ 6 w 16"/>
                <a:gd name="T53" fmla="*/ 15 h 19"/>
                <a:gd name="T54" fmla="*/ 8 w 16"/>
                <a:gd name="T55" fmla="*/ 15 h 19"/>
                <a:gd name="T56" fmla="*/ 8 w 16"/>
                <a:gd name="T57" fmla="*/ 15 h 19"/>
                <a:gd name="T58" fmla="*/ 8 w 16"/>
                <a:gd name="T59" fmla="*/ 13 h 19"/>
                <a:gd name="T60" fmla="*/ 8 w 16"/>
                <a:gd name="T61" fmla="*/ 13 h 19"/>
                <a:gd name="T62" fmla="*/ 8 w 16"/>
                <a:gd name="T63" fmla="*/ 13 h 19"/>
                <a:gd name="T64" fmla="*/ 8 w 16"/>
                <a:gd name="T65" fmla="*/ 13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 h="19">
                  <a:moveTo>
                    <a:pt x="8" y="13"/>
                  </a:moveTo>
                  <a:lnTo>
                    <a:pt x="8" y="13"/>
                  </a:lnTo>
                  <a:lnTo>
                    <a:pt x="12" y="13"/>
                  </a:lnTo>
                  <a:lnTo>
                    <a:pt x="14" y="11"/>
                  </a:lnTo>
                  <a:lnTo>
                    <a:pt x="16" y="7"/>
                  </a:lnTo>
                  <a:lnTo>
                    <a:pt x="16" y="3"/>
                  </a:lnTo>
                  <a:lnTo>
                    <a:pt x="16" y="3"/>
                  </a:lnTo>
                  <a:lnTo>
                    <a:pt x="10" y="0"/>
                  </a:lnTo>
                  <a:lnTo>
                    <a:pt x="10" y="0"/>
                  </a:lnTo>
                  <a:lnTo>
                    <a:pt x="10" y="0"/>
                  </a:lnTo>
                  <a:lnTo>
                    <a:pt x="8" y="1"/>
                  </a:lnTo>
                  <a:lnTo>
                    <a:pt x="6" y="3"/>
                  </a:lnTo>
                  <a:lnTo>
                    <a:pt x="6" y="3"/>
                  </a:lnTo>
                  <a:lnTo>
                    <a:pt x="4" y="7"/>
                  </a:lnTo>
                  <a:lnTo>
                    <a:pt x="4" y="7"/>
                  </a:lnTo>
                  <a:lnTo>
                    <a:pt x="2" y="13"/>
                  </a:lnTo>
                  <a:lnTo>
                    <a:pt x="2" y="13"/>
                  </a:lnTo>
                  <a:lnTo>
                    <a:pt x="0" y="15"/>
                  </a:lnTo>
                  <a:lnTo>
                    <a:pt x="0" y="17"/>
                  </a:lnTo>
                  <a:lnTo>
                    <a:pt x="0" y="17"/>
                  </a:lnTo>
                  <a:lnTo>
                    <a:pt x="0" y="19"/>
                  </a:lnTo>
                  <a:lnTo>
                    <a:pt x="2" y="19"/>
                  </a:lnTo>
                  <a:lnTo>
                    <a:pt x="2" y="19"/>
                  </a:lnTo>
                  <a:lnTo>
                    <a:pt x="4" y="17"/>
                  </a:lnTo>
                  <a:lnTo>
                    <a:pt x="4" y="17"/>
                  </a:lnTo>
                  <a:lnTo>
                    <a:pt x="6" y="15"/>
                  </a:lnTo>
                  <a:lnTo>
                    <a:pt x="6" y="15"/>
                  </a:lnTo>
                  <a:lnTo>
                    <a:pt x="8" y="15"/>
                  </a:lnTo>
                  <a:lnTo>
                    <a:pt x="8" y="15"/>
                  </a:lnTo>
                  <a:lnTo>
                    <a:pt x="8" y="13"/>
                  </a:lnTo>
                  <a:lnTo>
                    <a:pt x="8" y="13"/>
                  </a:lnTo>
                  <a:lnTo>
                    <a:pt x="8" y="13"/>
                  </a:lnTo>
                  <a:lnTo>
                    <a:pt x="8" y="13"/>
                  </a:lnTo>
                  <a:close/>
                </a:path>
              </a:pathLst>
            </a:custGeom>
            <a:solidFill>
              <a:schemeClr val="bg1">
                <a:lumMod val="85000"/>
              </a:schemeClr>
            </a:solidFill>
            <a:ln w="635" cap="rnd">
              <a:solidFill>
                <a:schemeClr val="bg1">
                  <a:alpha val="17000"/>
                </a:schemeClr>
              </a:solidFill>
            </a:ln>
          </p:spPr>
          <p:txBody>
            <a:bodyPr lIns="81617" tIns="40809" rIns="81617" bIns="40809"/>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503" name="Freeform 502">
              <a:extLst>
                <a:ext uri="{FF2B5EF4-FFF2-40B4-BE49-F238E27FC236}">
                  <a16:creationId xmlns:a16="http://schemas.microsoft.com/office/drawing/2014/main" id="{700AE3F2-A082-7842-B349-641F5BDE5AFC}"/>
                </a:ext>
              </a:extLst>
            </p:cNvPr>
            <p:cNvSpPr>
              <a:spLocks/>
            </p:cNvSpPr>
            <p:nvPr userDrawn="1"/>
          </p:nvSpPr>
          <p:spPr bwMode="auto">
            <a:xfrm>
              <a:off x="5136923" y="2073665"/>
              <a:ext cx="24173" cy="24527"/>
            </a:xfrm>
            <a:custGeom>
              <a:avLst/>
              <a:gdLst>
                <a:gd name="T0" fmla="*/ 8 w 16"/>
                <a:gd name="T1" fmla="*/ 13 h 19"/>
                <a:gd name="T2" fmla="*/ 8 w 16"/>
                <a:gd name="T3" fmla="*/ 13 h 19"/>
                <a:gd name="T4" fmla="*/ 12 w 16"/>
                <a:gd name="T5" fmla="*/ 13 h 19"/>
                <a:gd name="T6" fmla="*/ 14 w 16"/>
                <a:gd name="T7" fmla="*/ 11 h 19"/>
                <a:gd name="T8" fmla="*/ 16 w 16"/>
                <a:gd name="T9" fmla="*/ 7 h 19"/>
                <a:gd name="T10" fmla="*/ 16 w 16"/>
                <a:gd name="T11" fmla="*/ 3 h 19"/>
                <a:gd name="T12" fmla="*/ 16 w 16"/>
                <a:gd name="T13" fmla="*/ 3 h 19"/>
                <a:gd name="T14" fmla="*/ 10 w 16"/>
                <a:gd name="T15" fmla="*/ 0 h 19"/>
                <a:gd name="T16" fmla="*/ 10 w 16"/>
                <a:gd name="T17" fmla="*/ 0 h 19"/>
                <a:gd name="T18" fmla="*/ 10 w 16"/>
                <a:gd name="T19" fmla="*/ 0 h 19"/>
                <a:gd name="T20" fmla="*/ 8 w 16"/>
                <a:gd name="T21" fmla="*/ 1 h 19"/>
                <a:gd name="T22" fmla="*/ 6 w 16"/>
                <a:gd name="T23" fmla="*/ 3 h 19"/>
                <a:gd name="T24" fmla="*/ 6 w 16"/>
                <a:gd name="T25" fmla="*/ 3 h 19"/>
                <a:gd name="T26" fmla="*/ 4 w 16"/>
                <a:gd name="T27" fmla="*/ 7 h 19"/>
                <a:gd name="T28" fmla="*/ 4 w 16"/>
                <a:gd name="T29" fmla="*/ 7 h 19"/>
                <a:gd name="T30" fmla="*/ 2 w 16"/>
                <a:gd name="T31" fmla="*/ 13 h 19"/>
                <a:gd name="T32" fmla="*/ 2 w 16"/>
                <a:gd name="T33" fmla="*/ 13 h 19"/>
                <a:gd name="T34" fmla="*/ 0 w 16"/>
                <a:gd name="T35" fmla="*/ 15 h 19"/>
                <a:gd name="T36" fmla="*/ 0 w 16"/>
                <a:gd name="T37" fmla="*/ 17 h 19"/>
                <a:gd name="T38" fmla="*/ 0 w 16"/>
                <a:gd name="T39" fmla="*/ 17 h 19"/>
                <a:gd name="T40" fmla="*/ 0 w 16"/>
                <a:gd name="T41" fmla="*/ 19 h 19"/>
                <a:gd name="T42" fmla="*/ 2 w 16"/>
                <a:gd name="T43" fmla="*/ 19 h 19"/>
                <a:gd name="T44" fmla="*/ 2 w 16"/>
                <a:gd name="T45" fmla="*/ 19 h 19"/>
                <a:gd name="T46" fmla="*/ 4 w 16"/>
                <a:gd name="T47" fmla="*/ 17 h 19"/>
                <a:gd name="T48" fmla="*/ 4 w 16"/>
                <a:gd name="T49" fmla="*/ 17 h 19"/>
                <a:gd name="T50" fmla="*/ 6 w 16"/>
                <a:gd name="T51" fmla="*/ 15 h 19"/>
                <a:gd name="T52" fmla="*/ 6 w 16"/>
                <a:gd name="T53" fmla="*/ 15 h 19"/>
                <a:gd name="T54" fmla="*/ 8 w 16"/>
                <a:gd name="T55" fmla="*/ 15 h 19"/>
                <a:gd name="T56" fmla="*/ 8 w 16"/>
                <a:gd name="T57" fmla="*/ 15 h 19"/>
                <a:gd name="T58" fmla="*/ 8 w 16"/>
                <a:gd name="T59" fmla="*/ 13 h 19"/>
                <a:gd name="T60" fmla="*/ 8 w 16"/>
                <a:gd name="T61" fmla="*/ 13 h 19"/>
                <a:gd name="T62" fmla="*/ 8 w 16"/>
                <a:gd name="T63" fmla="*/ 13 h 19"/>
                <a:gd name="T64" fmla="*/ 8 w 16"/>
                <a:gd name="T65" fmla="*/ 13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 h="19">
                  <a:moveTo>
                    <a:pt x="8" y="13"/>
                  </a:moveTo>
                  <a:lnTo>
                    <a:pt x="8" y="13"/>
                  </a:lnTo>
                  <a:lnTo>
                    <a:pt x="12" y="13"/>
                  </a:lnTo>
                  <a:lnTo>
                    <a:pt x="14" y="11"/>
                  </a:lnTo>
                  <a:lnTo>
                    <a:pt x="16" y="7"/>
                  </a:lnTo>
                  <a:lnTo>
                    <a:pt x="16" y="3"/>
                  </a:lnTo>
                  <a:lnTo>
                    <a:pt x="16" y="3"/>
                  </a:lnTo>
                  <a:lnTo>
                    <a:pt x="10" y="0"/>
                  </a:lnTo>
                  <a:lnTo>
                    <a:pt x="10" y="0"/>
                  </a:lnTo>
                  <a:lnTo>
                    <a:pt x="10" y="0"/>
                  </a:lnTo>
                  <a:lnTo>
                    <a:pt x="8" y="1"/>
                  </a:lnTo>
                  <a:lnTo>
                    <a:pt x="6" y="3"/>
                  </a:lnTo>
                  <a:lnTo>
                    <a:pt x="6" y="3"/>
                  </a:lnTo>
                  <a:lnTo>
                    <a:pt x="4" y="7"/>
                  </a:lnTo>
                  <a:lnTo>
                    <a:pt x="4" y="7"/>
                  </a:lnTo>
                  <a:lnTo>
                    <a:pt x="2" y="13"/>
                  </a:lnTo>
                  <a:lnTo>
                    <a:pt x="2" y="13"/>
                  </a:lnTo>
                  <a:lnTo>
                    <a:pt x="0" y="15"/>
                  </a:lnTo>
                  <a:lnTo>
                    <a:pt x="0" y="17"/>
                  </a:lnTo>
                  <a:lnTo>
                    <a:pt x="0" y="17"/>
                  </a:lnTo>
                  <a:lnTo>
                    <a:pt x="0" y="19"/>
                  </a:lnTo>
                  <a:lnTo>
                    <a:pt x="2" y="19"/>
                  </a:lnTo>
                  <a:lnTo>
                    <a:pt x="2" y="19"/>
                  </a:lnTo>
                  <a:lnTo>
                    <a:pt x="4" y="17"/>
                  </a:lnTo>
                  <a:lnTo>
                    <a:pt x="4" y="17"/>
                  </a:lnTo>
                  <a:lnTo>
                    <a:pt x="6" y="15"/>
                  </a:lnTo>
                  <a:lnTo>
                    <a:pt x="6" y="15"/>
                  </a:lnTo>
                  <a:lnTo>
                    <a:pt x="8" y="15"/>
                  </a:lnTo>
                  <a:lnTo>
                    <a:pt x="8" y="15"/>
                  </a:lnTo>
                  <a:lnTo>
                    <a:pt x="8" y="13"/>
                  </a:lnTo>
                  <a:lnTo>
                    <a:pt x="8" y="13"/>
                  </a:lnTo>
                  <a:lnTo>
                    <a:pt x="8" y="13"/>
                  </a:lnTo>
                  <a:lnTo>
                    <a:pt x="8" y="13"/>
                  </a:lnTo>
                  <a:close/>
                </a:path>
              </a:pathLst>
            </a:custGeom>
            <a:solidFill>
              <a:schemeClr val="bg1">
                <a:lumMod val="85000"/>
              </a:schemeClr>
            </a:solidFill>
            <a:ln w="635" cap="rnd">
              <a:solidFill>
                <a:schemeClr val="bg1">
                  <a:alpha val="17000"/>
                </a:schemeClr>
              </a:solidFill>
              <a:prstDash val="solid"/>
              <a:round/>
              <a:headEnd/>
              <a:tailEnd/>
            </a:ln>
          </p:spPr>
          <p:txBody>
            <a:bodyPr lIns="81617" tIns="40809" rIns="81617" bIns="40809"/>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504" name="Freeform 503">
              <a:extLst>
                <a:ext uri="{FF2B5EF4-FFF2-40B4-BE49-F238E27FC236}">
                  <a16:creationId xmlns:a16="http://schemas.microsoft.com/office/drawing/2014/main" id="{6C186CBE-E44F-DF44-89EE-B15D5BFA008C}"/>
                </a:ext>
              </a:extLst>
            </p:cNvPr>
            <p:cNvSpPr>
              <a:spLocks/>
            </p:cNvSpPr>
            <p:nvPr userDrawn="1"/>
          </p:nvSpPr>
          <p:spPr bwMode="auto">
            <a:xfrm>
              <a:off x="5819433" y="1955303"/>
              <a:ext cx="17063" cy="24528"/>
            </a:xfrm>
            <a:custGeom>
              <a:avLst/>
              <a:gdLst>
                <a:gd name="T0" fmla="*/ 4 w 11"/>
                <a:gd name="T1" fmla="*/ 0 h 19"/>
                <a:gd name="T2" fmla="*/ 4 w 11"/>
                <a:gd name="T3" fmla="*/ 0 h 19"/>
                <a:gd name="T4" fmla="*/ 5 w 11"/>
                <a:gd name="T5" fmla="*/ 0 h 19"/>
                <a:gd name="T6" fmla="*/ 7 w 11"/>
                <a:gd name="T7" fmla="*/ 2 h 19"/>
                <a:gd name="T8" fmla="*/ 9 w 11"/>
                <a:gd name="T9" fmla="*/ 4 h 19"/>
                <a:gd name="T10" fmla="*/ 9 w 11"/>
                <a:gd name="T11" fmla="*/ 4 h 19"/>
                <a:gd name="T12" fmla="*/ 11 w 11"/>
                <a:gd name="T13" fmla="*/ 7 h 19"/>
                <a:gd name="T14" fmla="*/ 11 w 11"/>
                <a:gd name="T15" fmla="*/ 7 h 19"/>
                <a:gd name="T16" fmla="*/ 11 w 11"/>
                <a:gd name="T17" fmla="*/ 11 h 19"/>
                <a:gd name="T18" fmla="*/ 11 w 11"/>
                <a:gd name="T19" fmla="*/ 11 h 19"/>
                <a:gd name="T20" fmla="*/ 11 w 11"/>
                <a:gd name="T21" fmla="*/ 15 h 19"/>
                <a:gd name="T22" fmla="*/ 11 w 11"/>
                <a:gd name="T23" fmla="*/ 15 h 19"/>
                <a:gd name="T24" fmla="*/ 11 w 11"/>
                <a:gd name="T25" fmla="*/ 17 h 19"/>
                <a:gd name="T26" fmla="*/ 11 w 11"/>
                <a:gd name="T27" fmla="*/ 19 h 19"/>
                <a:gd name="T28" fmla="*/ 9 w 11"/>
                <a:gd name="T29" fmla="*/ 19 h 19"/>
                <a:gd name="T30" fmla="*/ 7 w 11"/>
                <a:gd name="T31" fmla="*/ 19 h 19"/>
                <a:gd name="T32" fmla="*/ 7 w 11"/>
                <a:gd name="T33" fmla="*/ 17 h 19"/>
                <a:gd name="T34" fmla="*/ 4 w 11"/>
                <a:gd name="T35" fmla="*/ 15 h 19"/>
                <a:gd name="T36" fmla="*/ 4 w 11"/>
                <a:gd name="T37" fmla="*/ 15 h 19"/>
                <a:gd name="T38" fmla="*/ 2 w 11"/>
                <a:gd name="T39" fmla="*/ 13 h 19"/>
                <a:gd name="T40" fmla="*/ 2 w 11"/>
                <a:gd name="T41" fmla="*/ 11 h 19"/>
                <a:gd name="T42" fmla="*/ 2 w 11"/>
                <a:gd name="T43" fmla="*/ 11 h 19"/>
                <a:gd name="T44" fmla="*/ 0 w 11"/>
                <a:gd name="T45" fmla="*/ 7 h 19"/>
                <a:gd name="T46" fmla="*/ 0 w 11"/>
                <a:gd name="T47" fmla="*/ 7 h 19"/>
                <a:gd name="T48" fmla="*/ 0 w 11"/>
                <a:gd name="T49" fmla="*/ 4 h 19"/>
                <a:gd name="T50" fmla="*/ 0 w 11"/>
                <a:gd name="T51" fmla="*/ 2 h 19"/>
                <a:gd name="T52" fmla="*/ 2 w 11"/>
                <a:gd name="T53" fmla="*/ 2 h 19"/>
                <a:gd name="T54" fmla="*/ 4 w 11"/>
                <a:gd name="T55" fmla="*/ 0 h 19"/>
                <a:gd name="T56" fmla="*/ 4 w 11"/>
                <a:gd name="T57" fmla="*/ 0 h 19"/>
                <a:gd name="T58" fmla="*/ 4 w 11"/>
                <a:gd name="T59" fmla="*/ 0 h 19"/>
                <a:gd name="T60" fmla="*/ 4 w 11"/>
                <a:gd name="T61"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1" h="19">
                  <a:moveTo>
                    <a:pt x="4" y="0"/>
                  </a:moveTo>
                  <a:lnTo>
                    <a:pt x="4" y="0"/>
                  </a:lnTo>
                  <a:lnTo>
                    <a:pt x="5" y="0"/>
                  </a:lnTo>
                  <a:lnTo>
                    <a:pt x="7" y="2"/>
                  </a:lnTo>
                  <a:lnTo>
                    <a:pt x="9" y="4"/>
                  </a:lnTo>
                  <a:lnTo>
                    <a:pt x="9" y="4"/>
                  </a:lnTo>
                  <a:lnTo>
                    <a:pt x="11" y="7"/>
                  </a:lnTo>
                  <a:lnTo>
                    <a:pt x="11" y="7"/>
                  </a:lnTo>
                  <a:lnTo>
                    <a:pt x="11" y="11"/>
                  </a:lnTo>
                  <a:lnTo>
                    <a:pt x="11" y="11"/>
                  </a:lnTo>
                  <a:lnTo>
                    <a:pt x="11" y="15"/>
                  </a:lnTo>
                  <a:lnTo>
                    <a:pt x="11" y="15"/>
                  </a:lnTo>
                  <a:lnTo>
                    <a:pt x="11" y="17"/>
                  </a:lnTo>
                  <a:lnTo>
                    <a:pt x="11" y="19"/>
                  </a:lnTo>
                  <a:lnTo>
                    <a:pt x="9" y="19"/>
                  </a:lnTo>
                  <a:lnTo>
                    <a:pt x="7" y="19"/>
                  </a:lnTo>
                  <a:lnTo>
                    <a:pt x="7" y="17"/>
                  </a:lnTo>
                  <a:lnTo>
                    <a:pt x="4" y="15"/>
                  </a:lnTo>
                  <a:lnTo>
                    <a:pt x="4" y="15"/>
                  </a:lnTo>
                  <a:lnTo>
                    <a:pt x="2" y="13"/>
                  </a:lnTo>
                  <a:lnTo>
                    <a:pt x="2" y="11"/>
                  </a:lnTo>
                  <a:lnTo>
                    <a:pt x="2" y="11"/>
                  </a:lnTo>
                  <a:lnTo>
                    <a:pt x="0" y="7"/>
                  </a:lnTo>
                  <a:lnTo>
                    <a:pt x="0" y="7"/>
                  </a:lnTo>
                  <a:lnTo>
                    <a:pt x="0" y="4"/>
                  </a:lnTo>
                  <a:lnTo>
                    <a:pt x="0" y="2"/>
                  </a:lnTo>
                  <a:lnTo>
                    <a:pt x="2" y="2"/>
                  </a:lnTo>
                  <a:lnTo>
                    <a:pt x="4" y="0"/>
                  </a:lnTo>
                  <a:lnTo>
                    <a:pt x="4" y="0"/>
                  </a:lnTo>
                  <a:lnTo>
                    <a:pt x="4" y="0"/>
                  </a:lnTo>
                  <a:lnTo>
                    <a:pt x="4" y="0"/>
                  </a:lnTo>
                  <a:close/>
                </a:path>
              </a:pathLst>
            </a:custGeom>
            <a:solidFill>
              <a:schemeClr val="bg1">
                <a:lumMod val="85000"/>
              </a:schemeClr>
            </a:solidFill>
            <a:ln w="635" cap="rnd">
              <a:solidFill>
                <a:schemeClr val="bg1">
                  <a:alpha val="17000"/>
                </a:schemeClr>
              </a:solidFill>
            </a:ln>
          </p:spPr>
          <p:txBody>
            <a:bodyPr lIns="81617" tIns="40809" rIns="81617" bIns="40809"/>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505" name="Freeform 504">
              <a:extLst>
                <a:ext uri="{FF2B5EF4-FFF2-40B4-BE49-F238E27FC236}">
                  <a16:creationId xmlns:a16="http://schemas.microsoft.com/office/drawing/2014/main" id="{C51E69CF-3F4B-D547-A586-DB06D85F9522}"/>
                </a:ext>
              </a:extLst>
            </p:cNvPr>
            <p:cNvSpPr>
              <a:spLocks/>
            </p:cNvSpPr>
            <p:nvPr userDrawn="1"/>
          </p:nvSpPr>
          <p:spPr bwMode="auto">
            <a:xfrm>
              <a:off x="5819433" y="1955303"/>
              <a:ext cx="17063" cy="24528"/>
            </a:xfrm>
            <a:custGeom>
              <a:avLst/>
              <a:gdLst>
                <a:gd name="T0" fmla="*/ 4 w 11"/>
                <a:gd name="T1" fmla="*/ 0 h 19"/>
                <a:gd name="T2" fmla="*/ 4 w 11"/>
                <a:gd name="T3" fmla="*/ 0 h 19"/>
                <a:gd name="T4" fmla="*/ 5 w 11"/>
                <a:gd name="T5" fmla="*/ 0 h 19"/>
                <a:gd name="T6" fmla="*/ 7 w 11"/>
                <a:gd name="T7" fmla="*/ 2 h 19"/>
                <a:gd name="T8" fmla="*/ 9 w 11"/>
                <a:gd name="T9" fmla="*/ 4 h 19"/>
                <a:gd name="T10" fmla="*/ 9 w 11"/>
                <a:gd name="T11" fmla="*/ 4 h 19"/>
                <a:gd name="T12" fmla="*/ 11 w 11"/>
                <a:gd name="T13" fmla="*/ 7 h 19"/>
                <a:gd name="T14" fmla="*/ 11 w 11"/>
                <a:gd name="T15" fmla="*/ 7 h 19"/>
                <a:gd name="T16" fmla="*/ 11 w 11"/>
                <a:gd name="T17" fmla="*/ 11 h 19"/>
                <a:gd name="T18" fmla="*/ 11 w 11"/>
                <a:gd name="T19" fmla="*/ 11 h 19"/>
                <a:gd name="T20" fmla="*/ 11 w 11"/>
                <a:gd name="T21" fmla="*/ 15 h 19"/>
                <a:gd name="T22" fmla="*/ 11 w 11"/>
                <a:gd name="T23" fmla="*/ 15 h 19"/>
                <a:gd name="T24" fmla="*/ 11 w 11"/>
                <a:gd name="T25" fmla="*/ 17 h 19"/>
                <a:gd name="T26" fmla="*/ 11 w 11"/>
                <a:gd name="T27" fmla="*/ 19 h 19"/>
                <a:gd name="T28" fmla="*/ 9 w 11"/>
                <a:gd name="T29" fmla="*/ 19 h 19"/>
                <a:gd name="T30" fmla="*/ 7 w 11"/>
                <a:gd name="T31" fmla="*/ 19 h 19"/>
                <a:gd name="T32" fmla="*/ 7 w 11"/>
                <a:gd name="T33" fmla="*/ 17 h 19"/>
                <a:gd name="T34" fmla="*/ 4 w 11"/>
                <a:gd name="T35" fmla="*/ 15 h 19"/>
                <a:gd name="T36" fmla="*/ 4 w 11"/>
                <a:gd name="T37" fmla="*/ 15 h 19"/>
                <a:gd name="T38" fmla="*/ 2 w 11"/>
                <a:gd name="T39" fmla="*/ 13 h 19"/>
                <a:gd name="T40" fmla="*/ 2 w 11"/>
                <a:gd name="T41" fmla="*/ 11 h 19"/>
                <a:gd name="T42" fmla="*/ 2 w 11"/>
                <a:gd name="T43" fmla="*/ 11 h 19"/>
                <a:gd name="T44" fmla="*/ 0 w 11"/>
                <a:gd name="T45" fmla="*/ 7 h 19"/>
                <a:gd name="T46" fmla="*/ 0 w 11"/>
                <a:gd name="T47" fmla="*/ 7 h 19"/>
                <a:gd name="T48" fmla="*/ 0 w 11"/>
                <a:gd name="T49" fmla="*/ 4 h 19"/>
                <a:gd name="T50" fmla="*/ 0 w 11"/>
                <a:gd name="T51" fmla="*/ 2 h 19"/>
                <a:gd name="T52" fmla="*/ 2 w 11"/>
                <a:gd name="T53" fmla="*/ 2 h 19"/>
                <a:gd name="T54" fmla="*/ 4 w 11"/>
                <a:gd name="T55" fmla="*/ 0 h 19"/>
                <a:gd name="T56" fmla="*/ 4 w 11"/>
                <a:gd name="T57" fmla="*/ 0 h 19"/>
                <a:gd name="T58" fmla="*/ 4 w 11"/>
                <a:gd name="T59" fmla="*/ 0 h 19"/>
                <a:gd name="T60" fmla="*/ 4 w 11"/>
                <a:gd name="T61"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1" h="19">
                  <a:moveTo>
                    <a:pt x="4" y="0"/>
                  </a:moveTo>
                  <a:lnTo>
                    <a:pt x="4" y="0"/>
                  </a:lnTo>
                  <a:lnTo>
                    <a:pt x="5" y="0"/>
                  </a:lnTo>
                  <a:lnTo>
                    <a:pt x="7" y="2"/>
                  </a:lnTo>
                  <a:lnTo>
                    <a:pt x="9" y="4"/>
                  </a:lnTo>
                  <a:lnTo>
                    <a:pt x="9" y="4"/>
                  </a:lnTo>
                  <a:lnTo>
                    <a:pt x="11" y="7"/>
                  </a:lnTo>
                  <a:lnTo>
                    <a:pt x="11" y="7"/>
                  </a:lnTo>
                  <a:lnTo>
                    <a:pt x="11" y="11"/>
                  </a:lnTo>
                  <a:lnTo>
                    <a:pt x="11" y="11"/>
                  </a:lnTo>
                  <a:lnTo>
                    <a:pt x="11" y="15"/>
                  </a:lnTo>
                  <a:lnTo>
                    <a:pt x="11" y="15"/>
                  </a:lnTo>
                  <a:lnTo>
                    <a:pt x="11" y="17"/>
                  </a:lnTo>
                  <a:lnTo>
                    <a:pt x="11" y="19"/>
                  </a:lnTo>
                  <a:lnTo>
                    <a:pt x="9" y="19"/>
                  </a:lnTo>
                  <a:lnTo>
                    <a:pt x="7" y="19"/>
                  </a:lnTo>
                  <a:lnTo>
                    <a:pt x="7" y="17"/>
                  </a:lnTo>
                  <a:lnTo>
                    <a:pt x="4" y="15"/>
                  </a:lnTo>
                  <a:lnTo>
                    <a:pt x="4" y="15"/>
                  </a:lnTo>
                  <a:lnTo>
                    <a:pt x="2" y="13"/>
                  </a:lnTo>
                  <a:lnTo>
                    <a:pt x="2" y="11"/>
                  </a:lnTo>
                  <a:lnTo>
                    <a:pt x="2" y="11"/>
                  </a:lnTo>
                  <a:lnTo>
                    <a:pt x="0" y="7"/>
                  </a:lnTo>
                  <a:lnTo>
                    <a:pt x="0" y="7"/>
                  </a:lnTo>
                  <a:lnTo>
                    <a:pt x="0" y="4"/>
                  </a:lnTo>
                  <a:lnTo>
                    <a:pt x="0" y="2"/>
                  </a:lnTo>
                  <a:lnTo>
                    <a:pt x="2" y="2"/>
                  </a:lnTo>
                  <a:lnTo>
                    <a:pt x="4" y="0"/>
                  </a:lnTo>
                  <a:lnTo>
                    <a:pt x="4" y="0"/>
                  </a:lnTo>
                  <a:lnTo>
                    <a:pt x="4" y="0"/>
                  </a:lnTo>
                  <a:lnTo>
                    <a:pt x="4" y="0"/>
                  </a:lnTo>
                  <a:close/>
                </a:path>
              </a:pathLst>
            </a:custGeom>
            <a:solidFill>
              <a:schemeClr val="bg1">
                <a:lumMod val="85000"/>
              </a:schemeClr>
            </a:solidFill>
            <a:ln w="635" cap="rnd">
              <a:solidFill>
                <a:schemeClr val="bg1">
                  <a:alpha val="17000"/>
                </a:schemeClr>
              </a:solidFill>
              <a:prstDash val="solid"/>
              <a:round/>
              <a:headEnd/>
              <a:tailEnd/>
            </a:ln>
          </p:spPr>
          <p:txBody>
            <a:bodyPr lIns="81617" tIns="40809" rIns="81617" bIns="40809"/>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506" name="Freeform 505">
              <a:extLst>
                <a:ext uri="{FF2B5EF4-FFF2-40B4-BE49-F238E27FC236}">
                  <a16:creationId xmlns:a16="http://schemas.microsoft.com/office/drawing/2014/main" id="{DD7EFF87-05A6-CC46-A545-B941A125CD88}"/>
                </a:ext>
              </a:extLst>
            </p:cNvPr>
            <p:cNvSpPr>
              <a:spLocks/>
            </p:cNvSpPr>
            <p:nvPr userDrawn="1"/>
          </p:nvSpPr>
          <p:spPr bwMode="auto">
            <a:xfrm>
              <a:off x="5839340" y="1957436"/>
              <a:ext cx="25594" cy="24528"/>
            </a:xfrm>
            <a:custGeom>
              <a:avLst/>
              <a:gdLst>
                <a:gd name="T0" fmla="*/ 0 w 17"/>
                <a:gd name="T1" fmla="*/ 3 h 19"/>
                <a:gd name="T2" fmla="*/ 0 w 17"/>
                <a:gd name="T3" fmla="*/ 3 h 19"/>
                <a:gd name="T4" fmla="*/ 2 w 17"/>
                <a:gd name="T5" fmla="*/ 0 h 19"/>
                <a:gd name="T6" fmla="*/ 4 w 17"/>
                <a:gd name="T7" fmla="*/ 0 h 19"/>
                <a:gd name="T8" fmla="*/ 8 w 17"/>
                <a:gd name="T9" fmla="*/ 2 h 19"/>
                <a:gd name="T10" fmla="*/ 13 w 17"/>
                <a:gd name="T11" fmla="*/ 3 h 19"/>
                <a:gd name="T12" fmla="*/ 15 w 17"/>
                <a:gd name="T13" fmla="*/ 7 h 19"/>
                <a:gd name="T14" fmla="*/ 15 w 17"/>
                <a:gd name="T15" fmla="*/ 7 h 19"/>
                <a:gd name="T16" fmla="*/ 17 w 17"/>
                <a:gd name="T17" fmla="*/ 11 h 19"/>
                <a:gd name="T18" fmla="*/ 17 w 17"/>
                <a:gd name="T19" fmla="*/ 13 h 19"/>
                <a:gd name="T20" fmla="*/ 17 w 17"/>
                <a:gd name="T21" fmla="*/ 15 h 19"/>
                <a:gd name="T22" fmla="*/ 17 w 17"/>
                <a:gd name="T23" fmla="*/ 15 h 19"/>
                <a:gd name="T24" fmla="*/ 13 w 17"/>
                <a:gd name="T25" fmla="*/ 17 h 19"/>
                <a:gd name="T26" fmla="*/ 9 w 17"/>
                <a:gd name="T27" fmla="*/ 19 h 19"/>
                <a:gd name="T28" fmla="*/ 9 w 17"/>
                <a:gd name="T29" fmla="*/ 19 h 19"/>
                <a:gd name="T30" fmla="*/ 9 w 17"/>
                <a:gd name="T31" fmla="*/ 17 h 19"/>
                <a:gd name="T32" fmla="*/ 9 w 17"/>
                <a:gd name="T33" fmla="*/ 13 h 19"/>
                <a:gd name="T34" fmla="*/ 9 w 17"/>
                <a:gd name="T35" fmla="*/ 13 h 19"/>
                <a:gd name="T36" fmla="*/ 8 w 17"/>
                <a:gd name="T37" fmla="*/ 9 h 19"/>
                <a:gd name="T38" fmla="*/ 8 w 17"/>
                <a:gd name="T39" fmla="*/ 9 h 19"/>
                <a:gd name="T40" fmla="*/ 6 w 17"/>
                <a:gd name="T41" fmla="*/ 9 h 19"/>
                <a:gd name="T42" fmla="*/ 6 w 17"/>
                <a:gd name="T43" fmla="*/ 5 h 19"/>
                <a:gd name="T44" fmla="*/ 6 w 17"/>
                <a:gd name="T45" fmla="*/ 5 h 19"/>
                <a:gd name="T46" fmla="*/ 2 w 17"/>
                <a:gd name="T47" fmla="*/ 5 h 19"/>
                <a:gd name="T48" fmla="*/ 0 w 17"/>
                <a:gd name="T49" fmla="*/ 3 h 19"/>
                <a:gd name="T50" fmla="*/ 0 w 17"/>
                <a:gd name="T51" fmla="*/ 3 h 19"/>
                <a:gd name="T52" fmla="*/ 0 w 17"/>
                <a:gd name="T53" fmla="*/ 3 h 19"/>
                <a:gd name="T54" fmla="*/ 0 w 17"/>
                <a:gd name="T55" fmla="*/ 3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7" h="19">
                  <a:moveTo>
                    <a:pt x="0" y="3"/>
                  </a:moveTo>
                  <a:lnTo>
                    <a:pt x="0" y="3"/>
                  </a:lnTo>
                  <a:lnTo>
                    <a:pt x="2" y="0"/>
                  </a:lnTo>
                  <a:lnTo>
                    <a:pt x="4" y="0"/>
                  </a:lnTo>
                  <a:lnTo>
                    <a:pt x="8" y="2"/>
                  </a:lnTo>
                  <a:lnTo>
                    <a:pt x="13" y="3"/>
                  </a:lnTo>
                  <a:lnTo>
                    <a:pt x="15" y="7"/>
                  </a:lnTo>
                  <a:lnTo>
                    <a:pt x="15" y="7"/>
                  </a:lnTo>
                  <a:lnTo>
                    <a:pt x="17" y="11"/>
                  </a:lnTo>
                  <a:lnTo>
                    <a:pt x="17" y="13"/>
                  </a:lnTo>
                  <a:lnTo>
                    <a:pt x="17" y="15"/>
                  </a:lnTo>
                  <a:lnTo>
                    <a:pt x="17" y="15"/>
                  </a:lnTo>
                  <a:lnTo>
                    <a:pt x="13" y="17"/>
                  </a:lnTo>
                  <a:lnTo>
                    <a:pt x="9" y="19"/>
                  </a:lnTo>
                  <a:lnTo>
                    <a:pt x="9" y="19"/>
                  </a:lnTo>
                  <a:lnTo>
                    <a:pt x="9" y="17"/>
                  </a:lnTo>
                  <a:lnTo>
                    <a:pt x="9" y="13"/>
                  </a:lnTo>
                  <a:lnTo>
                    <a:pt x="9" y="13"/>
                  </a:lnTo>
                  <a:lnTo>
                    <a:pt x="8" y="9"/>
                  </a:lnTo>
                  <a:lnTo>
                    <a:pt x="8" y="9"/>
                  </a:lnTo>
                  <a:lnTo>
                    <a:pt x="6" y="9"/>
                  </a:lnTo>
                  <a:lnTo>
                    <a:pt x="6" y="5"/>
                  </a:lnTo>
                  <a:lnTo>
                    <a:pt x="6" y="5"/>
                  </a:lnTo>
                  <a:lnTo>
                    <a:pt x="2" y="5"/>
                  </a:lnTo>
                  <a:lnTo>
                    <a:pt x="0" y="3"/>
                  </a:lnTo>
                  <a:lnTo>
                    <a:pt x="0" y="3"/>
                  </a:lnTo>
                  <a:lnTo>
                    <a:pt x="0" y="3"/>
                  </a:lnTo>
                  <a:lnTo>
                    <a:pt x="0" y="3"/>
                  </a:lnTo>
                  <a:close/>
                </a:path>
              </a:pathLst>
            </a:custGeom>
            <a:solidFill>
              <a:schemeClr val="bg1">
                <a:lumMod val="85000"/>
              </a:schemeClr>
            </a:solidFill>
            <a:ln w="635" cap="rnd">
              <a:solidFill>
                <a:schemeClr val="bg1">
                  <a:alpha val="17000"/>
                </a:schemeClr>
              </a:solidFill>
            </a:ln>
          </p:spPr>
          <p:txBody>
            <a:bodyPr lIns="81617" tIns="40809" rIns="81617" bIns="40809"/>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507" name="Freeform 506">
              <a:extLst>
                <a:ext uri="{FF2B5EF4-FFF2-40B4-BE49-F238E27FC236}">
                  <a16:creationId xmlns:a16="http://schemas.microsoft.com/office/drawing/2014/main" id="{5E11216A-2340-EA47-A2CD-69B3B0923ABC}"/>
                </a:ext>
              </a:extLst>
            </p:cNvPr>
            <p:cNvSpPr>
              <a:spLocks/>
            </p:cNvSpPr>
            <p:nvPr userDrawn="1"/>
          </p:nvSpPr>
          <p:spPr bwMode="auto">
            <a:xfrm>
              <a:off x="5839340" y="1957436"/>
              <a:ext cx="25594" cy="24528"/>
            </a:xfrm>
            <a:custGeom>
              <a:avLst/>
              <a:gdLst>
                <a:gd name="T0" fmla="*/ 0 w 17"/>
                <a:gd name="T1" fmla="*/ 3 h 19"/>
                <a:gd name="T2" fmla="*/ 0 w 17"/>
                <a:gd name="T3" fmla="*/ 3 h 19"/>
                <a:gd name="T4" fmla="*/ 2 w 17"/>
                <a:gd name="T5" fmla="*/ 0 h 19"/>
                <a:gd name="T6" fmla="*/ 4 w 17"/>
                <a:gd name="T7" fmla="*/ 0 h 19"/>
                <a:gd name="T8" fmla="*/ 8 w 17"/>
                <a:gd name="T9" fmla="*/ 2 h 19"/>
                <a:gd name="T10" fmla="*/ 13 w 17"/>
                <a:gd name="T11" fmla="*/ 3 h 19"/>
                <a:gd name="T12" fmla="*/ 15 w 17"/>
                <a:gd name="T13" fmla="*/ 7 h 19"/>
                <a:gd name="T14" fmla="*/ 15 w 17"/>
                <a:gd name="T15" fmla="*/ 7 h 19"/>
                <a:gd name="T16" fmla="*/ 17 w 17"/>
                <a:gd name="T17" fmla="*/ 11 h 19"/>
                <a:gd name="T18" fmla="*/ 17 w 17"/>
                <a:gd name="T19" fmla="*/ 13 h 19"/>
                <a:gd name="T20" fmla="*/ 17 w 17"/>
                <a:gd name="T21" fmla="*/ 15 h 19"/>
                <a:gd name="T22" fmla="*/ 17 w 17"/>
                <a:gd name="T23" fmla="*/ 15 h 19"/>
                <a:gd name="T24" fmla="*/ 13 w 17"/>
                <a:gd name="T25" fmla="*/ 17 h 19"/>
                <a:gd name="T26" fmla="*/ 9 w 17"/>
                <a:gd name="T27" fmla="*/ 19 h 19"/>
                <a:gd name="T28" fmla="*/ 9 w 17"/>
                <a:gd name="T29" fmla="*/ 19 h 19"/>
                <a:gd name="T30" fmla="*/ 9 w 17"/>
                <a:gd name="T31" fmla="*/ 17 h 19"/>
                <a:gd name="T32" fmla="*/ 9 w 17"/>
                <a:gd name="T33" fmla="*/ 13 h 19"/>
                <a:gd name="T34" fmla="*/ 9 w 17"/>
                <a:gd name="T35" fmla="*/ 13 h 19"/>
                <a:gd name="T36" fmla="*/ 8 w 17"/>
                <a:gd name="T37" fmla="*/ 9 h 19"/>
                <a:gd name="T38" fmla="*/ 8 w 17"/>
                <a:gd name="T39" fmla="*/ 9 h 19"/>
                <a:gd name="T40" fmla="*/ 6 w 17"/>
                <a:gd name="T41" fmla="*/ 9 h 19"/>
                <a:gd name="T42" fmla="*/ 6 w 17"/>
                <a:gd name="T43" fmla="*/ 5 h 19"/>
                <a:gd name="T44" fmla="*/ 6 w 17"/>
                <a:gd name="T45" fmla="*/ 5 h 19"/>
                <a:gd name="T46" fmla="*/ 2 w 17"/>
                <a:gd name="T47" fmla="*/ 5 h 19"/>
                <a:gd name="T48" fmla="*/ 0 w 17"/>
                <a:gd name="T49" fmla="*/ 3 h 19"/>
                <a:gd name="T50" fmla="*/ 0 w 17"/>
                <a:gd name="T51" fmla="*/ 3 h 19"/>
                <a:gd name="T52" fmla="*/ 0 w 17"/>
                <a:gd name="T53" fmla="*/ 3 h 19"/>
                <a:gd name="T54" fmla="*/ 0 w 17"/>
                <a:gd name="T55" fmla="*/ 3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7" h="19">
                  <a:moveTo>
                    <a:pt x="0" y="3"/>
                  </a:moveTo>
                  <a:lnTo>
                    <a:pt x="0" y="3"/>
                  </a:lnTo>
                  <a:lnTo>
                    <a:pt x="2" y="0"/>
                  </a:lnTo>
                  <a:lnTo>
                    <a:pt x="4" y="0"/>
                  </a:lnTo>
                  <a:lnTo>
                    <a:pt x="8" y="2"/>
                  </a:lnTo>
                  <a:lnTo>
                    <a:pt x="13" y="3"/>
                  </a:lnTo>
                  <a:lnTo>
                    <a:pt x="15" y="7"/>
                  </a:lnTo>
                  <a:lnTo>
                    <a:pt x="15" y="7"/>
                  </a:lnTo>
                  <a:lnTo>
                    <a:pt x="17" y="11"/>
                  </a:lnTo>
                  <a:lnTo>
                    <a:pt x="17" y="13"/>
                  </a:lnTo>
                  <a:lnTo>
                    <a:pt x="17" y="15"/>
                  </a:lnTo>
                  <a:lnTo>
                    <a:pt x="17" y="15"/>
                  </a:lnTo>
                  <a:lnTo>
                    <a:pt x="13" y="17"/>
                  </a:lnTo>
                  <a:lnTo>
                    <a:pt x="9" y="19"/>
                  </a:lnTo>
                  <a:lnTo>
                    <a:pt x="9" y="19"/>
                  </a:lnTo>
                  <a:lnTo>
                    <a:pt x="9" y="17"/>
                  </a:lnTo>
                  <a:lnTo>
                    <a:pt x="9" y="13"/>
                  </a:lnTo>
                  <a:lnTo>
                    <a:pt x="9" y="13"/>
                  </a:lnTo>
                  <a:lnTo>
                    <a:pt x="8" y="9"/>
                  </a:lnTo>
                  <a:lnTo>
                    <a:pt x="8" y="9"/>
                  </a:lnTo>
                  <a:lnTo>
                    <a:pt x="6" y="9"/>
                  </a:lnTo>
                  <a:lnTo>
                    <a:pt x="6" y="5"/>
                  </a:lnTo>
                  <a:lnTo>
                    <a:pt x="6" y="5"/>
                  </a:lnTo>
                  <a:lnTo>
                    <a:pt x="2" y="5"/>
                  </a:lnTo>
                  <a:lnTo>
                    <a:pt x="0" y="3"/>
                  </a:lnTo>
                  <a:lnTo>
                    <a:pt x="0" y="3"/>
                  </a:lnTo>
                  <a:lnTo>
                    <a:pt x="0" y="3"/>
                  </a:lnTo>
                  <a:lnTo>
                    <a:pt x="0" y="3"/>
                  </a:lnTo>
                  <a:close/>
                </a:path>
              </a:pathLst>
            </a:custGeom>
            <a:solidFill>
              <a:schemeClr val="bg1">
                <a:lumMod val="85000"/>
              </a:schemeClr>
            </a:solidFill>
            <a:ln w="635" cap="rnd">
              <a:solidFill>
                <a:schemeClr val="bg1">
                  <a:alpha val="17000"/>
                </a:schemeClr>
              </a:solidFill>
              <a:prstDash val="solid"/>
              <a:round/>
              <a:headEnd/>
              <a:tailEnd/>
            </a:ln>
          </p:spPr>
          <p:txBody>
            <a:bodyPr lIns="81617" tIns="40809" rIns="81617" bIns="40809"/>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508" name="Freeform 507">
              <a:extLst>
                <a:ext uri="{FF2B5EF4-FFF2-40B4-BE49-F238E27FC236}">
                  <a16:creationId xmlns:a16="http://schemas.microsoft.com/office/drawing/2014/main" id="{3D25E35F-C922-C648-9C81-4D209F765DB6}"/>
                </a:ext>
              </a:extLst>
            </p:cNvPr>
            <p:cNvSpPr>
              <a:spLocks/>
            </p:cNvSpPr>
            <p:nvPr userDrawn="1"/>
          </p:nvSpPr>
          <p:spPr bwMode="auto">
            <a:xfrm>
              <a:off x="5877732" y="2006481"/>
              <a:ext cx="32703" cy="44790"/>
            </a:xfrm>
            <a:custGeom>
              <a:avLst/>
              <a:gdLst>
                <a:gd name="T0" fmla="*/ 0 w 22"/>
                <a:gd name="T1" fmla="*/ 0 h 34"/>
                <a:gd name="T2" fmla="*/ 0 w 22"/>
                <a:gd name="T3" fmla="*/ 0 h 34"/>
                <a:gd name="T4" fmla="*/ 1 w 22"/>
                <a:gd name="T5" fmla="*/ 0 h 34"/>
                <a:gd name="T6" fmla="*/ 5 w 22"/>
                <a:gd name="T7" fmla="*/ 0 h 34"/>
                <a:gd name="T8" fmla="*/ 5 w 22"/>
                <a:gd name="T9" fmla="*/ 0 h 34"/>
                <a:gd name="T10" fmla="*/ 7 w 22"/>
                <a:gd name="T11" fmla="*/ 3 h 34"/>
                <a:gd name="T12" fmla="*/ 11 w 22"/>
                <a:gd name="T13" fmla="*/ 9 h 34"/>
                <a:gd name="T14" fmla="*/ 11 w 22"/>
                <a:gd name="T15" fmla="*/ 13 h 34"/>
                <a:gd name="T16" fmla="*/ 11 w 22"/>
                <a:gd name="T17" fmla="*/ 13 h 34"/>
                <a:gd name="T18" fmla="*/ 15 w 22"/>
                <a:gd name="T19" fmla="*/ 13 h 34"/>
                <a:gd name="T20" fmla="*/ 15 w 22"/>
                <a:gd name="T21" fmla="*/ 15 h 34"/>
                <a:gd name="T22" fmla="*/ 17 w 22"/>
                <a:gd name="T23" fmla="*/ 18 h 34"/>
                <a:gd name="T24" fmla="*/ 18 w 22"/>
                <a:gd name="T25" fmla="*/ 22 h 34"/>
                <a:gd name="T26" fmla="*/ 20 w 22"/>
                <a:gd name="T27" fmla="*/ 24 h 34"/>
                <a:gd name="T28" fmla="*/ 22 w 22"/>
                <a:gd name="T29" fmla="*/ 26 h 34"/>
                <a:gd name="T30" fmla="*/ 22 w 22"/>
                <a:gd name="T31" fmla="*/ 26 h 34"/>
                <a:gd name="T32" fmla="*/ 22 w 22"/>
                <a:gd name="T33" fmla="*/ 30 h 34"/>
                <a:gd name="T34" fmla="*/ 18 w 22"/>
                <a:gd name="T35" fmla="*/ 34 h 34"/>
                <a:gd name="T36" fmla="*/ 18 w 22"/>
                <a:gd name="T37" fmla="*/ 34 h 34"/>
                <a:gd name="T38" fmla="*/ 17 w 22"/>
                <a:gd name="T39" fmla="*/ 32 h 34"/>
                <a:gd name="T40" fmla="*/ 15 w 22"/>
                <a:gd name="T41" fmla="*/ 30 h 34"/>
                <a:gd name="T42" fmla="*/ 15 w 22"/>
                <a:gd name="T43" fmla="*/ 30 h 34"/>
                <a:gd name="T44" fmla="*/ 15 w 22"/>
                <a:gd name="T45" fmla="*/ 30 h 34"/>
                <a:gd name="T46" fmla="*/ 11 w 22"/>
                <a:gd name="T47" fmla="*/ 30 h 34"/>
                <a:gd name="T48" fmla="*/ 11 w 22"/>
                <a:gd name="T49" fmla="*/ 32 h 34"/>
                <a:gd name="T50" fmla="*/ 11 w 22"/>
                <a:gd name="T51" fmla="*/ 34 h 34"/>
                <a:gd name="T52" fmla="*/ 11 w 22"/>
                <a:gd name="T53" fmla="*/ 34 h 34"/>
                <a:gd name="T54" fmla="*/ 11 w 22"/>
                <a:gd name="T55" fmla="*/ 34 h 34"/>
                <a:gd name="T56" fmla="*/ 9 w 22"/>
                <a:gd name="T57" fmla="*/ 32 h 34"/>
                <a:gd name="T58" fmla="*/ 7 w 22"/>
                <a:gd name="T59" fmla="*/ 30 h 34"/>
                <a:gd name="T60" fmla="*/ 7 w 22"/>
                <a:gd name="T61" fmla="*/ 28 h 34"/>
                <a:gd name="T62" fmla="*/ 7 w 22"/>
                <a:gd name="T63" fmla="*/ 28 h 34"/>
                <a:gd name="T64" fmla="*/ 7 w 22"/>
                <a:gd name="T65" fmla="*/ 20 h 34"/>
                <a:gd name="T66" fmla="*/ 7 w 22"/>
                <a:gd name="T67" fmla="*/ 20 h 34"/>
                <a:gd name="T68" fmla="*/ 7 w 22"/>
                <a:gd name="T69" fmla="*/ 18 h 34"/>
                <a:gd name="T70" fmla="*/ 7 w 22"/>
                <a:gd name="T71" fmla="*/ 15 h 34"/>
                <a:gd name="T72" fmla="*/ 7 w 22"/>
                <a:gd name="T73" fmla="*/ 15 h 34"/>
                <a:gd name="T74" fmla="*/ 5 w 22"/>
                <a:gd name="T75" fmla="*/ 13 h 34"/>
                <a:gd name="T76" fmla="*/ 3 w 22"/>
                <a:gd name="T77" fmla="*/ 9 h 34"/>
                <a:gd name="T78" fmla="*/ 0 w 22"/>
                <a:gd name="T79" fmla="*/ 5 h 34"/>
                <a:gd name="T80" fmla="*/ 0 w 22"/>
                <a:gd name="T81" fmla="*/ 0 h 34"/>
                <a:gd name="T82" fmla="*/ 0 w 22"/>
                <a:gd name="T83" fmla="*/ 0 h 34"/>
                <a:gd name="T84" fmla="*/ 0 w 22"/>
                <a:gd name="T85" fmla="*/ 0 h 34"/>
                <a:gd name="T86" fmla="*/ 0 w 22"/>
                <a:gd name="T87"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2" h="34">
                  <a:moveTo>
                    <a:pt x="0" y="0"/>
                  </a:moveTo>
                  <a:lnTo>
                    <a:pt x="0" y="0"/>
                  </a:lnTo>
                  <a:lnTo>
                    <a:pt x="1" y="0"/>
                  </a:lnTo>
                  <a:lnTo>
                    <a:pt x="5" y="0"/>
                  </a:lnTo>
                  <a:lnTo>
                    <a:pt x="5" y="0"/>
                  </a:lnTo>
                  <a:lnTo>
                    <a:pt x="7" y="3"/>
                  </a:lnTo>
                  <a:lnTo>
                    <a:pt x="11" y="9"/>
                  </a:lnTo>
                  <a:lnTo>
                    <a:pt x="11" y="13"/>
                  </a:lnTo>
                  <a:lnTo>
                    <a:pt x="11" y="13"/>
                  </a:lnTo>
                  <a:lnTo>
                    <a:pt x="15" y="13"/>
                  </a:lnTo>
                  <a:lnTo>
                    <a:pt x="15" y="15"/>
                  </a:lnTo>
                  <a:lnTo>
                    <a:pt x="17" y="18"/>
                  </a:lnTo>
                  <a:lnTo>
                    <a:pt x="18" y="22"/>
                  </a:lnTo>
                  <a:lnTo>
                    <a:pt x="20" y="24"/>
                  </a:lnTo>
                  <a:lnTo>
                    <a:pt x="22" y="26"/>
                  </a:lnTo>
                  <a:lnTo>
                    <a:pt x="22" y="26"/>
                  </a:lnTo>
                  <a:lnTo>
                    <a:pt x="22" y="30"/>
                  </a:lnTo>
                  <a:lnTo>
                    <a:pt x="18" y="34"/>
                  </a:lnTo>
                  <a:lnTo>
                    <a:pt x="18" y="34"/>
                  </a:lnTo>
                  <a:lnTo>
                    <a:pt x="17" y="32"/>
                  </a:lnTo>
                  <a:lnTo>
                    <a:pt x="15" y="30"/>
                  </a:lnTo>
                  <a:lnTo>
                    <a:pt x="15" y="30"/>
                  </a:lnTo>
                  <a:lnTo>
                    <a:pt x="15" y="30"/>
                  </a:lnTo>
                  <a:lnTo>
                    <a:pt x="11" y="30"/>
                  </a:lnTo>
                  <a:lnTo>
                    <a:pt x="11" y="32"/>
                  </a:lnTo>
                  <a:lnTo>
                    <a:pt x="11" y="34"/>
                  </a:lnTo>
                  <a:lnTo>
                    <a:pt x="11" y="34"/>
                  </a:lnTo>
                  <a:lnTo>
                    <a:pt x="11" y="34"/>
                  </a:lnTo>
                  <a:lnTo>
                    <a:pt x="9" y="32"/>
                  </a:lnTo>
                  <a:lnTo>
                    <a:pt x="7" y="30"/>
                  </a:lnTo>
                  <a:lnTo>
                    <a:pt x="7" y="28"/>
                  </a:lnTo>
                  <a:lnTo>
                    <a:pt x="7" y="28"/>
                  </a:lnTo>
                  <a:lnTo>
                    <a:pt x="7" y="20"/>
                  </a:lnTo>
                  <a:lnTo>
                    <a:pt x="7" y="20"/>
                  </a:lnTo>
                  <a:lnTo>
                    <a:pt x="7" y="18"/>
                  </a:lnTo>
                  <a:lnTo>
                    <a:pt x="7" y="15"/>
                  </a:lnTo>
                  <a:lnTo>
                    <a:pt x="7" y="15"/>
                  </a:lnTo>
                  <a:lnTo>
                    <a:pt x="5" y="13"/>
                  </a:lnTo>
                  <a:lnTo>
                    <a:pt x="3" y="9"/>
                  </a:lnTo>
                  <a:lnTo>
                    <a:pt x="0" y="5"/>
                  </a:lnTo>
                  <a:lnTo>
                    <a:pt x="0" y="0"/>
                  </a:lnTo>
                  <a:lnTo>
                    <a:pt x="0" y="0"/>
                  </a:lnTo>
                  <a:lnTo>
                    <a:pt x="0" y="0"/>
                  </a:lnTo>
                  <a:lnTo>
                    <a:pt x="0" y="0"/>
                  </a:lnTo>
                  <a:close/>
                </a:path>
              </a:pathLst>
            </a:custGeom>
            <a:solidFill>
              <a:schemeClr val="bg1">
                <a:lumMod val="85000"/>
              </a:schemeClr>
            </a:solidFill>
            <a:ln w="635" cap="rnd">
              <a:solidFill>
                <a:schemeClr val="bg1">
                  <a:alpha val="17000"/>
                </a:schemeClr>
              </a:solidFill>
            </a:ln>
          </p:spPr>
          <p:txBody>
            <a:bodyPr lIns="81617" tIns="40809" rIns="81617" bIns="40809"/>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509" name="Freeform 508">
              <a:extLst>
                <a:ext uri="{FF2B5EF4-FFF2-40B4-BE49-F238E27FC236}">
                  <a16:creationId xmlns:a16="http://schemas.microsoft.com/office/drawing/2014/main" id="{107CC096-7290-7B42-8FC2-AC514735B490}"/>
                </a:ext>
              </a:extLst>
            </p:cNvPr>
            <p:cNvSpPr>
              <a:spLocks/>
            </p:cNvSpPr>
            <p:nvPr userDrawn="1"/>
          </p:nvSpPr>
          <p:spPr bwMode="auto">
            <a:xfrm>
              <a:off x="5877732" y="2006481"/>
              <a:ext cx="32703" cy="44790"/>
            </a:xfrm>
            <a:custGeom>
              <a:avLst/>
              <a:gdLst>
                <a:gd name="T0" fmla="*/ 0 w 22"/>
                <a:gd name="T1" fmla="*/ 0 h 34"/>
                <a:gd name="T2" fmla="*/ 0 w 22"/>
                <a:gd name="T3" fmla="*/ 0 h 34"/>
                <a:gd name="T4" fmla="*/ 1 w 22"/>
                <a:gd name="T5" fmla="*/ 0 h 34"/>
                <a:gd name="T6" fmla="*/ 5 w 22"/>
                <a:gd name="T7" fmla="*/ 0 h 34"/>
                <a:gd name="T8" fmla="*/ 5 w 22"/>
                <a:gd name="T9" fmla="*/ 0 h 34"/>
                <a:gd name="T10" fmla="*/ 7 w 22"/>
                <a:gd name="T11" fmla="*/ 3 h 34"/>
                <a:gd name="T12" fmla="*/ 11 w 22"/>
                <a:gd name="T13" fmla="*/ 9 h 34"/>
                <a:gd name="T14" fmla="*/ 11 w 22"/>
                <a:gd name="T15" fmla="*/ 13 h 34"/>
                <a:gd name="T16" fmla="*/ 11 w 22"/>
                <a:gd name="T17" fmla="*/ 13 h 34"/>
                <a:gd name="T18" fmla="*/ 15 w 22"/>
                <a:gd name="T19" fmla="*/ 13 h 34"/>
                <a:gd name="T20" fmla="*/ 15 w 22"/>
                <a:gd name="T21" fmla="*/ 15 h 34"/>
                <a:gd name="T22" fmla="*/ 17 w 22"/>
                <a:gd name="T23" fmla="*/ 18 h 34"/>
                <a:gd name="T24" fmla="*/ 18 w 22"/>
                <a:gd name="T25" fmla="*/ 22 h 34"/>
                <a:gd name="T26" fmla="*/ 20 w 22"/>
                <a:gd name="T27" fmla="*/ 24 h 34"/>
                <a:gd name="T28" fmla="*/ 22 w 22"/>
                <a:gd name="T29" fmla="*/ 26 h 34"/>
                <a:gd name="T30" fmla="*/ 22 w 22"/>
                <a:gd name="T31" fmla="*/ 26 h 34"/>
                <a:gd name="T32" fmla="*/ 22 w 22"/>
                <a:gd name="T33" fmla="*/ 30 h 34"/>
                <a:gd name="T34" fmla="*/ 18 w 22"/>
                <a:gd name="T35" fmla="*/ 34 h 34"/>
                <a:gd name="T36" fmla="*/ 18 w 22"/>
                <a:gd name="T37" fmla="*/ 34 h 34"/>
                <a:gd name="T38" fmla="*/ 17 w 22"/>
                <a:gd name="T39" fmla="*/ 32 h 34"/>
                <a:gd name="T40" fmla="*/ 15 w 22"/>
                <a:gd name="T41" fmla="*/ 30 h 34"/>
                <a:gd name="T42" fmla="*/ 15 w 22"/>
                <a:gd name="T43" fmla="*/ 30 h 34"/>
                <a:gd name="T44" fmla="*/ 15 w 22"/>
                <a:gd name="T45" fmla="*/ 30 h 34"/>
                <a:gd name="T46" fmla="*/ 11 w 22"/>
                <a:gd name="T47" fmla="*/ 30 h 34"/>
                <a:gd name="T48" fmla="*/ 11 w 22"/>
                <a:gd name="T49" fmla="*/ 32 h 34"/>
                <a:gd name="T50" fmla="*/ 11 w 22"/>
                <a:gd name="T51" fmla="*/ 34 h 34"/>
                <a:gd name="T52" fmla="*/ 11 w 22"/>
                <a:gd name="T53" fmla="*/ 34 h 34"/>
                <a:gd name="T54" fmla="*/ 11 w 22"/>
                <a:gd name="T55" fmla="*/ 34 h 34"/>
                <a:gd name="T56" fmla="*/ 9 w 22"/>
                <a:gd name="T57" fmla="*/ 32 h 34"/>
                <a:gd name="T58" fmla="*/ 7 w 22"/>
                <a:gd name="T59" fmla="*/ 30 h 34"/>
                <a:gd name="T60" fmla="*/ 7 w 22"/>
                <a:gd name="T61" fmla="*/ 28 h 34"/>
                <a:gd name="T62" fmla="*/ 7 w 22"/>
                <a:gd name="T63" fmla="*/ 28 h 34"/>
                <a:gd name="T64" fmla="*/ 7 w 22"/>
                <a:gd name="T65" fmla="*/ 20 h 34"/>
                <a:gd name="T66" fmla="*/ 7 w 22"/>
                <a:gd name="T67" fmla="*/ 20 h 34"/>
                <a:gd name="T68" fmla="*/ 7 w 22"/>
                <a:gd name="T69" fmla="*/ 18 h 34"/>
                <a:gd name="T70" fmla="*/ 7 w 22"/>
                <a:gd name="T71" fmla="*/ 15 h 34"/>
                <a:gd name="T72" fmla="*/ 7 w 22"/>
                <a:gd name="T73" fmla="*/ 15 h 34"/>
                <a:gd name="T74" fmla="*/ 5 w 22"/>
                <a:gd name="T75" fmla="*/ 13 h 34"/>
                <a:gd name="T76" fmla="*/ 3 w 22"/>
                <a:gd name="T77" fmla="*/ 9 h 34"/>
                <a:gd name="T78" fmla="*/ 0 w 22"/>
                <a:gd name="T79" fmla="*/ 5 h 34"/>
                <a:gd name="T80" fmla="*/ 0 w 22"/>
                <a:gd name="T81" fmla="*/ 0 h 34"/>
                <a:gd name="T82" fmla="*/ 0 w 22"/>
                <a:gd name="T83" fmla="*/ 0 h 34"/>
                <a:gd name="T84" fmla="*/ 0 w 22"/>
                <a:gd name="T85" fmla="*/ 0 h 34"/>
                <a:gd name="T86" fmla="*/ 0 w 22"/>
                <a:gd name="T87"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2" h="34">
                  <a:moveTo>
                    <a:pt x="0" y="0"/>
                  </a:moveTo>
                  <a:lnTo>
                    <a:pt x="0" y="0"/>
                  </a:lnTo>
                  <a:lnTo>
                    <a:pt x="1" y="0"/>
                  </a:lnTo>
                  <a:lnTo>
                    <a:pt x="5" y="0"/>
                  </a:lnTo>
                  <a:lnTo>
                    <a:pt x="5" y="0"/>
                  </a:lnTo>
                  <a:lnTo>
                    <a:pt x="7" y="3"/>
                  </a:lnTo>
                  <a:lnTo>
                    <a:pt x="11" y="9"/>
                  </a:lnTo>
                  <a:lnTo>
                    <a:pt x="11" y="13"/>
                  </a:lnTo>
                  <a:lnTo>
                    <a:pt x="11" y="13"/>
                  </a:lnTo>
                  <a:lnTo>
                    <a:pt x="15" y="13"/>
                  </a:lnTo>
                  <a:lnTo>
                    <a:pt x="15" y="15"/>
                  </a:lnTo>
                  <a:lnTo>
                    <a:pt x="17" y="18"/>
                  </a:lnTo>
                  <a:lnTo>
                    <a:pt x="18" y="22"/>
                  </a:lnTo>
                  <a:lnTo>
                    <a:pt x="20" y="24"/>
                  </a:lnTo>
                  <a:lnTo>
                    <a:pt x="22" y="26"/>
                  </a:lnTo>
                  <a:lnTo>
                    <a:pt x="22" y="26"/>
                  </a:lnTo>
                  <a:lnTo>
                    <a:pt x="22" y="30"/>
                  </a:lnTo>
                  <a:lnTo>
                    <a:pt x="18" y="34"/>
                  </a:lnTo>
                  <a:lnTo>
                    <a:pt x="18" y="34"/>
                  </a:lnTo>
                  <a:lnTo>
                    <a:pt x="17" y="32"/>
                  </a:lnTo>
                  <a:lnTo>
                    <a:pt x="15" y="30"/>
                  </a:lnTo>
                  <a:lnTo>
                    <a:pt x="15" y="30"/>
                  </a:lnTo>
                  <a:lnTo>
                    <a:pt x="15" y="30"/>
                  </a:lnTo>
                  <a:lnTo>
                    <a:pt x="11" y="30"/>
                  </a:lnTo>
                  <a:lnTo>
                    <a:pt x="11" y="32"/>
                  </a:lnTo>
                  <a:lnTo>
                    <a:pt x="11" y="34"/>
                  </a:lnTo>
                  <a:lnTo>
                    <a:pt x="11" y="34"/>
                  </a:lnTo>
                  <a:lnTo>
                    <a:pt x="11" y="34"/>
                  </a:lnTo>
                  <a:lnTo>
                    <a:pt x="9" y="32"/>
                  </a:lnTo>
                  <a:lnTo>
                    <a:pt x="7" y="30"/>
                  </a:lnTo>
                  <a:lnTo>
                    <a:pt x="7" y="28"/>
                  </a:lnTo>
                  <a:lnTo>
                    <a:pt x="7" y="28"/>
                  </a:lnTo>
                  <a:lnTo>
                    <a:pt x="7" y="20"/>
                  </a:lnTo>
                  <a:lnTo>
                    <a:pt x="7" y="20"/>
                  </a:lnTo>
                  <a:lnTo>
                    <a:pt x="7" y="18"/>
                  </a:lnTo>
                  <a:lnTo>
                    <a:pt x="7" y="15"/>
                  </a:lnTo>
                  <a:lnTo>
                    <a:pt x="7" y="15"/>
                  </a:lnTo>
                  <a:lnTo>
                    <a:pt x="5" y="13"/>
                  </a:lnTo>
                  <a:lnTo>
                    <a:pt x="3" y="9"/>
                  </a:lnTo>
                  <a:lnTo>
                    <a:pt x="0" y="5"/>
                  </a:lnTo>
                  <a:lnTo>
                    <a:pt x="0" y="0"/>
                  </a:lnTo>
                  <a:lnTo>
                    <a:pt x="0" y="0"/>
                  </a:lnTo>
                  <a:lnTo>
                    <a:pt x="0" y="0"/>
                  </a:lnTo>
                  <a:lnTo>
                    <a:pt x="0" y="0"/>
                  </a:lnTo>
                  <a:close/>
                </a:path>
              </a:pathLst>
            </a:custGeom>
            <a:solidFill>
              <a:schemeClr val="bg1">
                <a:lumMod val="85000"/>
              </a:schemeClr>
            </a:solidFill>
            <a:ln w="635" cap="rnd">
              <a:solidFill>
                <a:schemeClr val="bg1">
                  <a:alpha val="17000"/>
                </a:schemeClr>
              </a:solidFill>
              <a:prstDash val="solid"/>
              <a:round/>
              <a:headEnd/>
              <a:tailEnd/>
            </a:ln>
          </p:spPr>
          <p:txBody>
            <a:bodyPr lIns="81617" tIns="40809" rIns="81617" bIns="40809"/>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510" name="Freeform 509">
              <a:extLst>
                <a:ext uri="{FF2B5EF4-FFF2-40B4-BE49-F238E27FC236}">
                  <a16:creationId xmlns:a16="http://schemas.microsoft.com/office/drawing/2014/main" id="{71B68856-46E4-4A44-870A-9EB79DBF5F4A}"/>
                </a:ext>
              </a:extLst>
            </p:cNvPr>
            <p:cNvSpPr>
              <a:spLocks/>
            </p:cNvSpPr>
            <p:nvPr userDrawn="1"/>
          </p:nvSpPr>
          <p:spPr bwMode="auto">
            <a:xfrm>
              <a:off x="5839352" y="1974499"/>
              <a:ext cx="14219" cy="31993"/>
            </a:xfrm>
            <a:custGeom>
              <a:avLst/>
              <a:gdLst>
                <a:gd name="T0" fmla="*/ 2 w 9"/>
                <a:gd name="T1" fmla="*/ 0 h 25"/>
                <a:gd name="T2" fmla="*/ 2 w 9"/>
                <a:gd name="T3" fmla="*/ 0 h 25"/>
                <a:gd name="T4" fmla="*/ 0 w 9"/>
                <a:gd name="T5" fmla="*/ 4 h 25"/>
                <a:gd name="T6" fmla="*/ 0 w 9"/>
                <a:gd name="T7" fmla="*/ 8 h 25"/>
                <a:gd name="T8" fmla="*/ 2 w 9"/>
                <a:gd name="T9" fmla="*/ 13 h 25"/>
                <a:gd name="T10" fmla="*/ 2 w 9"/>
                <a:gd name="T11" fmla="*/ 13 h 25"/>
                <a:gd name="T12" fmla="*/ 4 w 9"/>
                <a:gd name="T13" fmla="*/ 21 h 25"/>
                <a:gd name="T14" fmla="*/ 6 w 9"/>
                <a:gd name="T15" fmla="*/ 25 h 25"/>
                <a:gd name="T16" fmla="*/ 8 w 9"/>
                <a:gd name="T17" fmla="*/ 25 h 25"/>
                <a:gd name="T18" fmla="*/ 8 w 9"/>
                <a:gd name="T19" fmla="*/ 25 h 25"/>
                <a:gd name="T20" fmla="*/ 8 w 9"/>
                <a:gd name="T21" fmla="*/ 25 h 25"/>
                <a:gd name="T22" fmla="*/ 9 w 9"/>
                <a:gd name="T23" fmla="*/ 21 h 25"/>
                <a:gd name="T24" fmla="*/ 8 w 9"/>
                <a:gd name="T25" fmla="*/ 19 h 25"/>
                <a:gd name="T26" fmla="*/ 8 w 9"/>
                <a:gd name="T27" fmla="*/ 17 h 25"/>
                <a:gd name="T28" fmla="*/ 8 w 9"/>
                <a:gd name="T29" fmla="*/ 15 h 25"/>
                <a:gd name="T30" fmla="*/ 8 w 9"/>
                <a:gd name="T31" fmla="*/ 15 h 25"/>
                <a:gd name="T32" fmla="*/ 8 w 9"/>
                <a:gd name="T33" fmla="*/ 13 h 25"/>
                <a:gd name="T34" fmla="*/ 8 w 9"/>
                <a:gd name="T35" fmla="*/ 13 h 25"/>
                <a:gd name="T36" fmla="*/ 6 w 9"/>
                <a:gd name="T37" fmla="*/ 8 h 25"/>
                <a:gd name="T38" fmla="*/ 6 w 9"/>
                <a:gd name="T39" fmla="*/ 8 h 25"/>
                <a:gd name="T40" fmla="*/ 4 w 9"/>
                <a:gd name="T41" fmla="*/ 4 h 25"/>
                <a:gd name="T42" fmla="*/ 2 w 9"/>
                <a:gd name="T43" fmla="*/ 0 h 25"/>
                <a:gd name="T44" fmla="*/ 2 w 9"/>
                <a:gd name="T45" fmla="*/ 0 h 25"/>
                <a:gd name="T46" fmla="*/ 2 w 9"/>
                <a:gd name="T47" fmla="*/ 0 h 25"/>
                <a:gd name="T48" fmla="*/ 2 w 9"/>
                <a:gd name="T49"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 h="25">
                  <a:moveTo>
                    <a:pt x="2" y="0"/>
                  </a:moveTo>
                  <a:lnTo>
                    <a:pt x="2" y="0"/>
                  </a:lnTo>
                  <a:lnTo>
                    <a:pt x="0" y="4"/>
                  </a:lnTo>
                  <a:lnTo>
                    <a:pt x="0" y="8"/>
                  </a:lnTo>
                  <a:lnTo>
                    <a:pt x="2" y="13"/>
                  </a:lnTo>
                  <a:lnTo>
                    <a:pt x="2" y="13"/>
                  </a:lnTo>
                  <a:lnTo>
                    <a:pt x="4" y="21"/>
                  </a:lnTo>
                  <a:lnTo>
                    <a:pt x="6" y="25"/>
                  </a:lnTo>
                  <a:lnTo>
                    <a:pt x="8" y="25"/>
                  </a:lnTo>
                  <a:lnTo>
                    <a:pt x="8" y="25"/>
                  </a:lnTo>
                  <a:lnTo>
                    <a:pt x="8" y="25"/>
                  </a:lnTo>
                  <a:lnTo>
                    <a:pt x="9" y="21"/>
                  </a:lnTo>
                  <a:lnTo>
                    <a:pt x="8" y="19"/>
                  </a:lnTo>
                  <a:lnTo>
                    <a:pt x="8" y="17"/>
                  </a:lnTo>
                  <a:lnTo>
                    <a:pt x="8" y="15"/>
                  </a:lnTo>
                  <a:lnTo>
                    <a:pt x="8" y="15"/>
                  </a:lnTo>
                  <a:lnTo>
                    <a:pt x="8" y="13"/>
                  </a:lnTo>
                  <a:lnTo>
                    <a:pt x="8" y="13"/>
                  </a:lnTo>
                  <a:lnTo>
                    <a:pt x="6" y="8"/>
                  </a:lnTo>
                  <a:lnTo>
                    <a:pt x="6" y="8"/>
                  </a:lnTo>
                  <a:lnTo>
                    <a:pt x="4" y="4"/>
                  </a:lnTo>
                  <a:lnTo>
                    <a:pt x="2" y="0"/>
                  </a:lnTo>
                  <a:lnTo>
                    <a:pt x="2" y="0"/>
                  </a:lnTo>
                  <a:lnTo>
                    <a:pt x="2" y="0"/>
                  </a:lnTo>
                  <a:lnTo>
                    <a:pt x="2" y="0"/>
                  </a:lnTo>
                  <a:close/>
                </a:path>
              </a:pathLst>
            </a:custGeom>
            <a:solidFill>
              <a:schemeClr val="bg1">
                <a:lumMod val="85000"/>
              </a:schemeClr>
            </a:solidFill>
            <a:ln w="635" cap="rnd">
              <a:solidFill>
                <a:schemeClr val="bg1">
                  <a:alpha val="17000"/>
                </a:schemeClr>
              </a:solidFill>
            </a:ln>
          </p:spPr>
          <p:txBody>
            <a:bodyPr lIns="81617" tIns="40809" rIns="81617" bIns="40809"/>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511" name="Freeform 510">
              <a:extLst>
                <a:ext uri="{FF2B5EF4-FFF2-40B4-BE49-F238E27FC236}">
                  <a16:creationId xmlns:a16="http://schemas.microsoft.com/office/drawing/2014/main" id="{2F8D7830-BF84-9A4D-B5D6-51E269BC448B}"/>
                </a:ext>
              </a:extLst>
            </p:cNvPr>
            <p:cNvSpPr>
              <a:spLocks/>
            </p:cNvSpPr>
            <p:nvPr userDrawn="1"/>
          </p:nvSpPr>
          <p:spPr bwMode="auto">
            <a:xfrm>
              <a:off x="5839352" y="1974499"/>
              <a:ext cx="14219" cy="31993"/>
            </a:xfrm>
            <a:custGeom>
              <a:avLst/>
              <a:gdLst>
                <a:gd name="T0" fmla="*/ 2 w 9"/>
                <a:gd name="T1" fmla="*/ 0 h 25"/>
                <a:gd name="T2" fmla="*/ 2 w 9"/>
                <a:gd name="T3" fmla="*/ 0 h 25"/>
                <a:gd name="T4" fmla="*/ 0 w 9"/>
                <a:gd name="T5" fmla="*/ 4 h 25"/>
                <a:gd name="T6" fmla="*/ 0 w 9"/>
                <a:gd name="T7" fmla="*/ 8 h 25"/>
                <a:gd name="T8" fmla="*/ 2 w 9"/>
                <a:gd name="T9" fmla="*/ 13 h 25"/>
                <a:gd name="T10" fmla="*/ 2 w 9"/>
                <a:gd name="T11" fmla="*/ 13 h 25"/>
                <a:gd name="T12" fmla="*/ 4 w 9"/>
                <a:gd name="T13" fmla="*/ 21 h 25"/>
                <a:gd name="T14" fmla="*/ 6 w 9"/>
                <a:gd name="T15" fmla="*/ 25 h 25"/>
                <a:gd name="T16" fmla="*/ 8 w 9"/>
                <a:gd name="T17" fmla="*/ 25 h 25"/>
                <a:gd name="T18" fmla="*/ 8 w 9"/>
                <a:gd name="T19" fmla="*/ 25 h 25"/>
                <a:gd name="T20" fmla="*/ 8 w 9"/>
                <a:gd name="T21" fmla="*/ 25 h 25"/>
                <a:gd name="T22" fmla="*/ 9 w 9"/>
                <a:gd name="T23" fmla="*/ 21 h 25"/>
                <a:gd name="T24" fmla="*/ 8 w 9"/>
                <a:gd name="T25" fmla="*/ 19 h 25"/>
                <a:gd name="T26" fmla="*/ 8 w 9"/>
                <a:gd name="T27" fmla="*/ 17 h 25"/>
                <a:gd name="T28" fmla="*/ 8 w 9"/>
                <a:gd name="T29" fmla="*/ 15 h 25"/>
                <a:gd name="T30" fmla="*/ 8 w 9"/>
                <a:gd name="T31" fmla="*/ 15 h 25"/>
                <a:gd name="T32" fmla="*/ 8 w 9"/>
                <a:gd name="T33" fmla="*/ 13 h 25"/>
                <a:gd name="T34" fmla="*/ 8 w 9"/>
                <a:gd name="T35" fmla="*/ 13 h 25"/>
                <a:gd name="T36" fmla="*/ 6 w 9"/>
                <a:gd name="T37" fmla="*/ 8 h 25"/>
                <a:gd name="T38" fmla="*/ 6 w 9"/>
                <a:gd name="T39" fmla="*/ 8 h 25"/>
                <a:gd name="T40" fmla="*/ 4 w 9"/>
                <a:gd name="T41" fmla="*/ 4 h 25"/>
                <a:gd name="T42" fmla="*/ 2 w 9"/>
                <a:gd name="T43" fmla="*/ 0 h 25"/>
                <a:gd name="T44" fmla="*/ 2 w 9"/>
                <a:gd name="T45" fmla="*/ 0 h 25"/>
                <a:gd name="T46" fmla="*/ 2 w 9"/>
                <a:gd name="T47" fmla="*/ 0 h 25"/>
                <a:gd name="T48" fmla="*/ 2 w 9"/>
                <a:gd name="T49"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 h="25">
                  <a:moveTo>
                    <a:pt x="2" y="0"/>
                  </a:moveTo>
                  <a:lnTo>
                    <a:pt x="2" y="0"/>
                  </a:lnTo>
                  <a:lnTo>
                    <a:pt x="0" y="4"/>
                  </a:lnTo>
                  <a:lnTo>
                    <a:pt x="0" y="8"/>
                  </a:lnTo>
                  <a:lnTo>
                    <a:pt x="2" y="13"/>
                  </a:lnTo>
                  <a:lnTo>
                    <a:pt x="2" y="13"/>
                  </a:lnTo>
                  <a:lnTo>
                    <a:pt x="4" y="21"/>
                  </a:lnTo>
                  <a:lnTo>
                    <a:pt x="6" y="25"/>
                  </a:lnTo>
                  <a:lnTo>
                    <a:pt x="8" y="25"/>
                  </a:lnTo>
                  <a:lnTo>
                    <a:pt x="8" y="25"/>
                  </a:lnTo>
                  <a:lnTo>
                    <a:pt x="8" y="25"/>
                  </a:lnTo>
                  <a:lnTo>
                    <a:pt x="9" y="21"/>
                  </a:lnTo>
                  <a:lnTo>
                    <a:pt x="8" y="19"/>
                  </a:lnTo>
                  <a:lnTo>
                    <a:pt x="8" y="17"/>
                  </a:lnTo>
                  <a:lnTo>
                    <a:pt x="8" y="15"/>
                  </a:lnTo>
                  <a:lnTo>
                    <a:pt x="8" y="15"/>
                  </a:lnTo>
                  <a:lnTo>
                    <a:pt x="8" y="13"/>
                  </a:lnTo>
                  <a:lnTo>
                    <a:pt x="8" y="13"/>
                  </a:lnTo>
                  <a:lnTo>
                    <a:pt x="6" y="8"/>
                  </a:lnTo>
                  <a:lnTo>
                    <a:pt x="6" y="8"/>
                  </a:lnTo>
                  <a:lnTo>
                    <a:pt x="4" y="4"/>
                  </a:lnTo>
                  <a:lnTo>
                    <a:pt x="2" y="0"/>
                  </a:lnTo>
                  <a:lnTo>
                    <a:pt x="2" y="0"/>
                  </a:lnTo>
                  <a:lnTo>
                    <a:pt x="2" y="0"/>
                  </a:lnTo>
                  <a:lnTo>
                    <a:pt x="2" y="0"/>
                  </a:lnTo>
                  <a:close/>
                </a:path>
              </a:pathLst>
            </a:custGeom>
            <a:solidFill>
              <a:schemeClr val="bg1">
                <a:lumMod val="85000"/>
              </a:schemeClr>
            </a:solidFill>
            <a:ln w="635" cap="rnd">
              <a:solidFill>
                <a:schemeClr val="bg1">
                  <a:alpha val="17000"/>
                </a:schemeClr>
              </a:solidFill>
              <a:prstDash val="solid"/>
              <a:round/>
              <a:headEnd/>
              <a:tailEnd/>
            </a:ln>
          </p:spPr>
          <p:txBody>
            <a:bodyPr lIns="81617" tIns="40809" rIns="81617" bIns="40809"/>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512" name="Freeform 511">
              <a:extLst>
                <a:ext uri="{FF2B5EF4-FFF2-40B4-BE49-F238E27FC236}">
                  <a16:creationId xmlns:a16="http://schemas.microsoft.com/office/drawing/2014/main" id="{25FAAA09-00EA-174E-97B3-3BC8F99D9B8C}"/>
                </a:ext>
              </a:extLst>
            </p:cNvPr>
            <p:cNvSpPr>
              <a:spLocks/>
            </p:cNvSpPr>
            <p:nvPr userDrawn="1"/>
          </p:nvSpPr>
          <p:spPr bwMode="auto">
            <a:xfrm>
              <a:off x="6075375" y="2202703"/>
              <a:ext cx="1251269" cy="597197"/>
            </a:xfrm>
            <a:custGeom>
              <a:avLst/>
              <a:gdLst>
                <a:gd name="T0" fmla="*/ 702 w 819"/>
                <a:gd name="T1" fmla="*/ 93 h 459"/>
                <a:gd name="T2" fmla="*/ 662 w 819"/>
                <a:gd name="T3" fmla="*/ 106 h 459"/>
                <a:gd name="T4" fmla="*/ 637 w 819"/>
                <a:gd name="T5" fmla="*/ 128 h 459"/>
                <a:gd name="T6" fmla="*/ 596 w 819"/>
                <a:gd name="T7" fmla="*/ 132 h 459"/>
                <a:gd name="T8" fmla="*/ 581 w 819"/>
                <a:gd name="T9" fmla="*/ 113 h 459"/>
                <a:gd name="T10" fmla="*/ 584 w 819"/>
                <a:gd name="T11" fmla="*/ 87 h 459"/>
                <a:gd name="T12" fmla="*/ 550 w 819"/>
                <a:gd name="T13" fmla="*/ 91 h 459"/>
                <a:gd name="T14" fmla="*/ 543 w 819"/>
                <a:gd name="T15" fmla="*/ 130 h 459"/>
                <a:gd name="T16" fmla="*/ 518 w 819"/>
                <a:gd name="T17" fmla="*/ 127 h 459"/>
                <a:gd name="T18" fmla="*/ 520 w 819"/>
                <a:gd name="T19" fmla="*/ 94 h 459"/>
                <a:gd name="T20" fmla="*/ 550 w 819"/>
                <a:gd name="T21" fmla="*/ 70 h 459"/>
                <a:gd name="T22" fmla="*/ 558 w 819"/>
                <a:gd name="T23" fmla="*/ 55 h 459"/>
                <a:gd name="T24" fmla="*/ 518 w 819"/>
                <a:gd name="T25" fmla="*/ 51 h 459"/>
                <a:gd name="T26" fmla="*/ 490 w 819"/>
                <a:gd name="T27" fmla="*/ 55 h 459"/>
                <a:gd name="T28" fmla="*/ 469 w 819"/>
                <a:gd name="T29" fmla="*/ 53 h 459"/>
                <a:gd name="T30" fmla="*/ 486 w 819"/>
                <a:gd name="T31" fmla="*/ 24 h 459"/>
                <a:gd name="T32" fmla="*/ 446 w 819"/>
                <a:gd name="T33" fmla="*/ 13 h 459"/>
                <a:gd name="T34" fmla="*/ 420 w 819"/>
                <a:gd name="T35" fmla="*/ 0 h 459"/>
                <a:gd name="T36" fmla="*/ 70 w 819"/>
                <a:gd name="T37" fmla="*/ 7 h 459"/>
                <a:gd name="T38" fmla="*/ 34 w 819"/>
                <a:gd name="T39" fmla="*/ 40 h 459"/>
                <a:gd name="T40" fmla="*/ 0 w 819"/>
                <a:gd name="T41" fmla="*/ 26 h 459"/>
                <a:gd name="T42" fmla="*/ 8 w 819"/>
                <a:gd name="T43" fmla="*/ 94 h 459"/>
                <a:gd name="T44" fmla="*/ 2 w 819"/>
                <a:gd name="T45" fmla="*/ 142 h 459"/>
                <a:gd name="T46" fmla="*/ 9 w 819"/>
                <a:gd name="T47" fmla="*/ 187 h 459"/>
                <a:gd name="T48" fmla="*/ 34 w 819"/>
                <a:gd name="T49" fmla="*/ 236 h 459"/>
                <a:gd name="T50" fmla="*/ 57 w 819"/>
                <a:gd name="T51" fmla="*/ 285 h 459"/>
                <a:gd name="T52" fmla="*/ 100 w 819"/>
                <a:gd name="T53" fmla="*/ 308 h 459"/>
                <a:gd name="T54" fmla="*/ 233 w 819"/>
                <a:gd name="T55" fmla="*/ 346 h 459"/>
                <a:gd name="T56" fmla="*/ 357 w 819"/>
                <a:gd name="T57" fmla="*/ 414 h 459"/>
                <a:gd name="T58" fmla="*/ 397 w 819"/>
                <a:gd name="T59" fmla="*/ 399 h 459"/>
                <a:gd name="T60" fmla="*/ 420 w 819"/>
                <a:gd name="T61" fmla="*/ 380 h 459"/>
                <a:gd name="T62" fmla="*/ 441 w 819"/>
                <a:gd name="T63" fmla="*/ 372 h 459"/>
                <a:gd name="T64" fmla="*/ 469 w 819"/>
                <a:gd name="T65" fmla="*/ 374 h 459"/>
                <a:gd name="T66" fmla="*/ 488 w 819"/>
                <a:gd name="T67" fmla="*/ 384 h 459"/>
                <a:gd name="T68" fmla="*/ 497 w 819"/>
                <a:gd name="T69" fmla="*/ 371 h 459"/>
                <a:gd name="T70" fmla="*/ 518 w 819"/>
                <a:gd name="T71" fmla="*/ 361 h 459"/>
                <a:gd name="T72" fmla="*/ 545 w 819"/>
                <a:gd name="T73" fmla="*/ 365 h 459"/>
                <a:gd name="T74" fmla="*/ 573 w 819"/>
                <a:gd name="T75" fmla="*/ 372 h 459"/>
                <a:gd name="T76" fmla="*/ 592 w 819"/>
                <a:gd name="T77" fmla="*/ 401 h 459"/>
                <a:gd name="T78" fmla="*/ 609 w 819"/>
                <a:gd name="T79" fmla="*/ 441 h 459"/>
                <a:gd name="T80" fmla="*/ 622 w 819"/>
                <a:gd name="T81" fmla="*/ 459 h 459"/>
                <a:gd name="T82" fmla="*/ 628 w 819"/>
                <a:gd name="T83" fmla="*/ 416 h 459"/>
                <a:gd name="T84" fmla="*/ 613 w 819"/>
                <a:gd name="T85" fmla="*/ 363 h 459"/>
                <a:gd name="T86" fmla="*/ 622 w 819"/>
                <a:gd name="T87" fmla="*/ 329 h 459"/>
                <a:gd name="T88" fmla="*/ 664 w 819"/>
                <a:gd name="T89" fmla="*/ 293 h 459"/>
                <a:gd name="T90" fmla="*/ 685 w 819"/>
                <a:gd name="T91" fmla="*/ 280 h 459"/>
                <a:gd name="T92" fmla="*/ 696 w 819"/>
                <a:gd name="T93" fmla="*/ 265 h 459"/>
                <a:gd name="T94" fmla="*/ 690 w 819"/>
                <a:gd name="T95" fmla="*/ 251 h 459"/>
                <a:gd name="T96" fmla="*/ 681 w 819"/>
                <a:gd name="T97" fmla="*/ 234 h 459"/>
                <a:gd name="T98" fmla="*/ 679 w 819"/>
                <a:gd name="T99" fmla="*/ 217 h 459"/>
                <a:gd name="T100" fmla="*/ 688 w 819"/>
                <a:gd name="T101" fmla="*/ 206 h 459"/>
                <a:gd name="T102" fmla="*/ 692 w 819"/>
                <a:gd name="T103" fmla="*/ 234 h 459"/>
                <a:gd name="T104" fmla="*/ 696 w 819"/>
                <a:gd name="T105" fmla="*/ 195 h 459"/>
                <a:gd name="T106" fmla="*/ 717 w 819"/>
                <a:gd name="T107" fmla="*/ 178 h 459"/>
                <a:gd name="T108" fmla="*/ 768 w 819"/>
                <a:gd name="T109" fmla="*/ 153 h 459"/>
                <a:gd name="T110" fmla="*/ 800 w 819"/>
                <a:gd name="T111" fmla="*/ 100 h 459"/>
                <a:gd name="T112" fmla="*/ 806 w 819"/>
                <a:gd name="T113" fmla="*/ 51 h 459"/>
                <a:gd name="T114" fmla="*/ 775 w 819"/>
                <a:gd name="T115" fmla="*/ 62 h 4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19" h="459">
                  <a:moveTo>
                    <a:pt x="755" y="85"/>
                  </a:moveTo>
                  <a:lnTo>
                    <a:pt x="751" y="87"/>
                  </a:lnTo>
                  <a:lnTo>
                    <a:pt x="745" y="89"/>
                  </a:lnTo>
                  <a:lnTo>
                    <a:pt x="738" y="91"/>
                  </a:lnTo>
                  <a:lnTo>
                    <a:pt x="734" y="91"/>
                  </a:lnTo>
                  <a:lnTo>
                    <a:pt x="728" y="91"/>
                  </a:lnTo>
                  <a:lnTo>
                    <a:pt x="728" y="91"/>
                  </a:lnTo>
                  <a:lnTo>
                    <a:pt x="728" y="91"/>
                  </a:lnTo>
                  <a:lnTo>
                    <a:pt x="715" y="91"/>
                  </a:lnTo>
                  <a:lnTo>
                    <a:pt x="707" y="91"/>
                  </a:lnTo>
                  <a:lnTo>
                    <a:pt x="702" y="93"/>
                  </a:lnTo>
                  <a:lnTo>
                    <a:pt x="702" y="93"/>
                  </a:lnTo>
                  <a:lnTo>
                    <a:pt x="692" y="100"/>
                  </a:lnTo>
                  <a:lnTo>
                    <a:pt x="687" y="104"/>
                  </a:lnTo>
                  <a:lnTo>
                    <a:pt x="687" y="104"/>
                  </a:lnTo>
                  <a:lnTo>
                    <a:pt x="685" y="104"/>
                  </a:lnTo>
                  <a:lnTo>
                    <a:pt x="679" y="106"/>
                  </a:lnTo>
                  <a:lnTo>
                    <a:pt x="679" y="106"/>
                  </a:lnTo>
                  <a:lnTo>
                    <a:pt x="675" y="106"/>
                  </a:lnTo>
                  <a:lnTo>
                    <a:pt x="671" y="106"/>
                  </a:lnTo>
                  <a:lnTo>
                    <a:pt x="668" y="106"/>
                  </a:lnTo>
                  <a:lnTo>
                    <a:pt x="662" y="106"/>
                  </a:lnTo>
                  <a:lnTo>
                    <a:pt x="662" y="106"/>
                  </a:lnTo>
                  <a:lnTo>
                    <a:pt x="653" y="108"/>
                  </a:lnTo>
                  <a:lnTo>
                    <a:pt x="645" y="113"/>
                  </a:lnTo>
                  <a:lnTo>
                    <a:pt x="643" y="115"/>
                  </a:lnTo>
                  <a:lnTo>
                    <a:pt x="639" y="119"/>
                  </a:lnTo>
                  <a:lnTo>
                    <a:pt x="639" y="121"/>
                  </a:lnTo>
                  <a:lnTo>
                    <a:pt x="639" y="125"/>
                  </a:lnTo>
                  <a:lnTo>
                    <a:pt x="639" y="125"/>
                  </a:lnTo>
                  <a:lnTo>
                    <a:pt x="639" y="127"/>
                  </a:lnTo>
                  <a:lnTo>
                    <a:pt x="637" y="128"/>
                  </a:lnTo>
                  <a:lnTo>
                    <a:pt x="637" y="128"/>
                  </a:lnTo>
                  <a:lnTo>
                    <a:pt x="635" y="128"/>
                  </a:lnTo>
                  <a:lnTo>
                    <a:pt x="634" y="130"/>
                  </a:lnTo>
                  <a:lnTo>
                    <a:pt x="626" y="132"/>
                  </a:lnTo>
                  <a:lnTo>
                    <a:pt x="615" y="136"/>
                  </a:lnTo>
                  <a:lnTo>
                    <a:pt x="592" y="145"/>
                  </a:lnTo>
                  <a:lnTo>
                    <a:pt x="592" y="145"/>
                  </a:lnTo>
                  <a:lnTo>
                    <a:pt x="592" y="142"/>
                  </a:lnTo>
                  <a:lnTo>
                    <a:pt x="592" y="140"/>
                  </a:lnTo>
                  <a:lnTo>
                    <a:pt x="594" y="136"/>
                  </a:lnTo>
                  <a:lnTo>
                    <a:pt x="594" y="136"/>
                  </a:lnTo>
                  <a:lnTo>
                    <a:pt x="596" y="132"/>
                  </a:lnTo>
                  <a:lnTo>
                    <a:pt x="596" y="125"/>
                  </a:lnTo>
                  <a:lnTo>
                    <a:pt x="596" y="125"/>
                  </a:lnTo>
                  <a:lnTo>
                    <a:pt x="596" y="117"/>
                  </a:lnTo>
                  <a:lnTo>
                    <a:pt x="596" y="113"/>
                  </a:lnTo>
                  <a:lnTo>
                    <a:pt x="592" y="110"/>
                  </a:lnTo>
                  <a:lnTo>
                    <a:pt x="592" y="110"/>
                  </a:lnTo>
                  <a:lnTo>
                    <a:pt x="590" y="108"/>
                  </a:lnTo>
                  <a:lnTo>
                    <a:pt x="588" y="108"/>
                  </a:lnTo>
                  <a:lnTo>
                    <a:pt x="588" y="110"/>
                  </a:lnTo>
                  <a:lnTo>
                    <a:pt x="584" y="110"/>
                  </a:lnTo>
                  <a:lnTo>
                    <a:pt x="581" y="113"/>
                  </a:lnTo>
                  <a:lnTo>
                    <a:pt x="579" y="113"/>
                  </a:lnTo>
                  <a:lnTo>
                    <a:pt x="577" y="115"/>
                  </a:lnTo>
                  <a:lnTo>
                    <a:pt x="577" y="115"/>
                  </a:lnTo>
                  <a:lnTo>
                    <a:pt x="577" y="111"/>
                  </a:lnTo>
                  <a:lnTo>
                    <a:pt x="579" y="108"/>
                  </a:lnTo>
                  <a:lnTo>
                    <a:pt x="583" y="102"/>
                  </a:lnTo>
                  <a:lnTo>
                    <a:pt x="583" y="102"/>
                  </a:lnTo>
                  <a:lnTo>
                    <a:pt x="584" y="98"/>
                  </a:lnTo>
                  <a:lnTo>
                    <a:pt x="584" y="94"/>
                  </a:lnTo>
                  <a:lnTo>
                    <a:pt x="584" y="87"/>
                  </a:lnTo>
                  <a:lnTo>
                    <a:pt x="584" y="87"/>
                  </a:lnTo>
                  <a:lnTo>
                    <a:pt x="584" y="83"/>
                  </a:lnTo>
                  <a:lnTo>
                    <a:pt x="581" y="81"/>
                  </a:lnTo>
                  <a:lnTo>
                    <a:pt x="575" y="77"/>
                  </a:lnTo>
                  <a:lnTo>
                    <a:pt x="567" y="74"/>
                  </a:lnTo>
                  <a:lnTo>
                    <a:pt x="562" y="74"/>
                  </a:lnTo>
                  <a:lnTo>
                    <a:pt x="562" y="74"/>
                  </a:lnTo>
                  <a:lnTo>
                    <a:pt x="558" y="81"/>
                  </a:lnTo>
                  <a:lnTo>
                    <a:pt x="558" y="83"/>
                  </a:lnTo>
                  <a:lnTo>
                    <a:pt x="556" y="87"/>
                  </a:lnTo>
                  <a:lnTo>
                    <a:pt x="556" y="87"/>
                  </a:lnTo>
                  <a:lnTo>
                    <a:pt x="550" y="91"/>
                  </a:lnTo>
                  <a:lnTo>
                    <a:pt x="543" y="93"/>
                  </a:lnTo>
                  <a:lnTo>
                    <a:pt x="543" y="93"/>
                  </a:lnTo>
                  <a:lnTo>
                    <a:pt x="541" y="102"/>
                  </a:lnTo>
                  <a:lnTo>
                    <a:pt x="539" y="110"/>
                  </a:lnTo>
                  <a:lnTo>
                    <a:pt x="539" y="110"/>
                  </a:lnTo>
                  <a:lnTo>
                    <a:pt x="539" y="115"/>
                  </a:lnTo>
                  <a:lnTo>
                    <a:pt x="539" y="119"/>
                  </a:lnTo>
                  <a:lnTo>
                    <a:pt x="541" y="123"/>
                  </a:lnTo>
                  <a:lnTo>
                    <a:pt x="541" y="127"/>
                  </a:lnTo>
                  <a:lnTo>
                    <a:pt x="541" y="127"/>
                  </a:lnTo>
                  <a:lnTo>
                    <a:pt x="543" y="130"/>
                  </a:lnTo>
                  <a:lnTo>
                    <a:pt x="541" y="136"/>
                  </a:lnTo>
                  <a:lnTo>
                    <a:pt x="541" y="142"/>
                  </a:lnTo>
                  <a:lnTo>
                    <a:pt x="541" y="142"/>
                  </a:lnTo>
                  <a:lnTo>
                    <a:pt x="531" y="149"/>
                  </a:lnTo>
                  <a:lnTo>
                    <a:pt x="531" y="149"/>
                  </a:lnTo>
                  <a:lnTo>
                    <a:pt x="530" y="151"/>
                  </a:lnTo>
                  <a:lnTo>
                    <a:pt x="528" y="151"/>
                  </a:lnTo>
                  <a:lnTo>
                    <a:pt x="522" y="145"/>
                  </a:lnTo>
                  <a:lnTo>
                    <a:pt x="522" y="138"/>
                  </a:lnTo>
                  <a:lnTo>
                    <a:pt x="522" y="138"/>
                  </a:lnTo>
                  <a:lnTo>
                    <a:pt x="518" y="127"/>
                  </a:lnTo>
                  <a:lnTo>
                    <a:pt x="518" y="121"/>
                  </a:lnTo>
                  <a:lnTo>
                    <a:pt x="520" y="115"/>
                  </a:lnTo>
                  <a:lnTo>
                    <a:pt x="520" y="115"/>
                  </a:lnTo>
                  <a:lnTo>
                    <a:pt x="522" y="110"/>
                  </a:lnTo>
                  <a:lnTo>
                    <a:pt x="526" y="100"/>
                  </a:lnTo>
                  <a:lnTo>
                    <a:pt x="526" y="94"/>
                  </a:lnTo>
                  <a:lnTo>
                    <a:pt x="526" y="93"/>
                  </a:lnTo>
                  <a:lnTo>
                    <a:pt x="524" y="93"/>
                  </a:lnTo>
                  <a:lnTo>
                    <a:pt x="522" y="93"/>
                  </a:lnTo>
                  <a:lnTo>
                    <a:pt x="520" y="94"/>
                  </a:lnTo>
                  <a:lnTo>
                    <a:pt x="520" y="94"/>
                  </a:lnTo>
                  <a:lnTo>
                    <a:pt x="522" y="89"/>
                  </a:lnTo>
                  <a:lnTo>
                    <a:pt x="522" y="85"/>
                  </a:lnTo>
                  <a:lnTo>
                    <a:pt x="528" y="79"/>
                  </a:lnTo>
                  <a:lnTo>
                    <a:pt x="528" y="79"/>
                  </a:lnTo>
                  <a:lnTo>
                    <a:pt x="528" y="79"/>
                  </a:lnTo>
                  <a:lnTo>
                    <a:pt x="531" y="76"/>
                  </a:lnTo>
                  <a:lnTo>
                    <a:pt x="535" y="74"/>
                  </a:lnTo>
                  <a:lnTo>
                    <a:pt x="539" y="72"/>
                  </a:lnTo>
                  <a:lnTo>
                    <a:pt x="543" y="72"/>
                  </a:lnTo>
                  <a:lnTo>
                    <a:pt x="543" y="72"/>
                  </a:lnTo>
                  <a:lnTo>
                    <a:pt x="550" y="70"/>
                  </a:lnTo>
                  <a:lnTo>
                    <a:pt x="560" y="70"/>
                  </a:lnTo>
                  <a:lnTo>
                    <a:pt x="566" y="68"/>
                  </a:lnTo>
                  <a:lnTo>
                    <a:pt x="569" y="68"/>
                  </a:lnTo>
                  <a:lnTo>
                    <a:pt x="571" y="66"/>
                  </a:lnTo>
                  <a:lnTo>
                    <a:pt x="571" y="64"/>
                  </a:lnTo>
                  <a:lnTo>
                    <a:pt x="571" y="64"/>
                  </a:lnTo>
                  <a:lnTo>
                    <a:pt x="571" y="64"/>
                  </a:lnTo>
                  <a:lnTo>
                    <a:pt x="569" y="60"/>
                  </a:lnTo>
                  <a:lnTo>
                    <a:pt x="566" y="58"/>
                  </a:lnTo>
                  <a:lnTo>
                    <a:pt x="562" y="57"/>
                  </a:lnTo>
                  <a:lnTo>
                    <a:pt x="558" y="55"/>
                  </a:lnTo>
                  <a:lnTo>
                    <a:pt x="550" y="57"/>
                  </a:lnTo>
                  <a:lnTo>
                    <a:pt x="541" y="57"/>
                  </a:lnTo>
                  <a:lnTo>
                    <a:pt x="541" y="57"/>
                  </a:lnTo>
                  <a:lnTo>
                    <a:pt x="539" y="58"/>
                  </a:lnTo>
                  <a:lnTo>
                    <a:pt x="535" y="58"/>
                  </a:lnTo>
                  <a:lnTo>
                    <a:pt x="531" y="57"/>
                  </a:lnTo>
                  <a:lnTo>
                    <a:pt x="528" y="55"/>
                  </a:lnTo>
                  <a:lnTo>
                    <a:pt x="528" y="55"/>
                  </a:lnTo>
                  <a:lnTo>
                    <a:pt x="524" y="51"/>
                  </a:lnTo>
                  <a:lnTo>
                    <a:pt x="522" y="51"/>
                  </a:lnTo>
                  <a:lnTo>
                    <a:pt x="518" y="51"/>
                  </a:lnTo>
                  <a:lnTo>
                    <a:pt x="513" y="49"/>
                  </a:lnTo>
                  <a:lnTo>
                    <a:pt x="513" y="49"/>
                  </a:lnTo>
                  <a:lnTo>
                    <a:pt x="514" y="45"/>
                  </a:lnTo>
                  <a:lnTo>
                    <a:pt x="514" y="43"/>
                  </a:lnTo>
                  <a:lnTo>
                    <a:pt x="513" y="41"/>
                  </a:lnTo>
                  <a:lnTo>
                    <a:pt x="511" y="41"/>
                  </a:lnTo>
                  <a:lnTo>
                    <a:pt x="507" y="43"/>
                  </a:lnTo>
                  <a:lnTo>
                    <a:pt x="499" y="49"/>
                  </a:lnTo>
                  <a:lnTo>
                    <a:pt x="496" y="53"/>
                  </a:lnTo>
                  <a:lnTo>
                    <a:pt x="496" y="53"/>
                  </a:lnTo>
                  <a:lnTo>
                    <a:pt x="490" y="55"/>
                  </a:lnTo>
                  <a:lnTo>
                    <a:pt x="490" y="55"/>
                  </a:lnTo>
                  <a:lnTo>
                    <a:pt x="484" y="57"/>
                  </a:lnTo>
                  <a:lnTo>
                    <a:pt x="482" y="57"/>
                  </a:lnTo>
                  <a:lnTo>
                    <a:pt x="479" y="57"/>
                  </a:lnTo>
                  <a:lnTo>
                    <a:pt x="479" y="57"/>
                  </a:lnTo>
                  <a:lnTo>
                    <a:pt x="477" y="53"/>
                  </a:lnTo>
                  <a:lnTo>
                    <a:pt x="475" y="53"/>
                  </a:lnTo>
                  <a:lnTo>
                    <a:pt x="473" y="53"/>
                  </a:lnTo>
                  <a:lnTo>
                    <a:pt x="473" y="53"/>
                  </a:lnTo>
                  <a:lnTo>
                    <a:pt x="473" y="51"/>
                  </a:lnTo>
                  <a:lnTo>
                    <a:pt x="469" y="53"/>
                  </a:lnTo>
                  <a:lnTo>
                    <a:pt x="467" y="53"/>
                  </a:lnTo>
                  <a:lnTo>
                    <a:pt x="467" y="53"/>
                  </a:lnTo>
                  <a:lnTo>
                    <a:pt x="465" y="51"/>
                  </a:lnTo>
                  <a:lnTo>
                    <a:pt x="465" y="49"/>
                  </a:lnTo>
                  <a:lnTo>
                    <a:pt x="465" y="49"/>
                  </a:lnTo>
                  <a:lnTo>
                    <a:pt x="479" y="38"/>
                  </a:lnTo>
                  <a:lnTo>
                    <a:pt x="486" y="28"/>
                  </a:lnTo>
                  <a:lnTo>
                    <a:pt x="488" y="24"/>
                  </a:lnTo>
                  <a:lnTo>
                    <a:pt x="488" y="24"/>
                  </a:lnTo>
                  <a:lnTo>
                    <a:pt x="486" y="24"/>
                  </a:lnTo>
                  <a:lnTo>
                    <a:pt x="486" y="24"/>
                  </a:lnTo>
                  <a:lnTo>
                    <a:pt x="479" y="23"/>
                  </a:lnTo>
                  <a:lnTo>
                    <a:pt x="479" y="23"/>
                  </a:lnTo>
                  <a:lnTo>
                    <a:pt x="477" y="24"/>
                  </a:lnTo>
                  <a:lnTo>
                    <a:pt x="477" y="26"/>
                  </a:lnTo>
                  <a:lnTo>
                    <a:pt x="477" y="26"/>
                  </a:lnTo>
                  <a:lnTo>
                    <a:pt x="467" y="23"/>
                  </a:lnTo>
                  <a:lnTo>
                    <a:pt x="458" y="19"/>
                  </a:lnTo>
                  <a:lnTo>
                    <a:pt x="458" y="19"/>
                  </a:lnTo>
                  <a:lnTo>
                    <a:pt x="454" y="17"/>
                  </a:lnTo>
                  <a:lnTo>
                    <a:pt x="450" y="15"/>
                  </a:lnTo>
                  <a:lnTo>
                    <a:pt x="446" y="13"/>
                  </a:lnTo>
                  <a:lnTo>
                    <a:pt x="443" y="13"/>
                  </a:lnTo>
                  <a:lnTo>
                    <a:pt x="441" y="13"/>
                  </a:lnTo>
                  <a:lnTo>
                    <a:pt x="441" y="13"/>
                  </a:lnTo>
                  <a:lnTo>
                    <a:pt x="437" y="13"/>
                  </a:lnTo>
                  <a:lnTo>
                    <a:pt x="431" y="13"/>
                  </a:lnTo>
                  <a:lnTo>
                    <a:pt x="429" y="13"/>
                  </a:lnTo>
                  <a:lnTo>
                    <a:pt x="426" y="9"/>
                  </a:lnTo>
                  <a:lnTo>
                    <a:pt x="426" y="9"/>
                  </a:lnTo>
                  <a:lnTo>
                    <a:pt x="424" y="4"/>
                  </a:lnTo>
                  <a:lnTo>
                    <a:pt x="420" y="0"/>
                  </a:lnTo>
                  <a:lnTo>
                    <a:pt x="420" y="0"/>
                  </a:lnTo>
                  <a:lnTo>
                    <a:pt x="420" y="0"/>
                  </a:lnTo>
                  <a:lnTo>
                    <a:pt x="414" y="0"/>
                  </a:lnTo>
                  <a:lnTo>
                    <a:pt x="416" y="6"/>
                  </a:lnTo>
                  <a:lnTo>
                    <a:pt x="416" y="6"/>
                  </a:lnTo>
                  <a:lnTo>
                    <a:pt x="392" y="6"/>
                  </a:lnTo>
                  <a:lnTo>
                    <a:pt x="392" y="6"/>
                  </a:lnTo>
                  <a:lnTo>
                    <a:pt x="293" y="6"/>
                  </a:lnTo>
                  <a:lnTo>
                    <a:pt x="123" y="7"/>
                  </a:lnTo>
                  <a:lnTo>
                    <a:pt x="108" y="7"/>
                  </a:lnTo>
                  <a:lnTo>
                    <a:pt x="108" y="7"/>
                  </a:lnTo>
                  <a:lnTo>
                    <a:pt x="70" y="7"/>
                  </a:lnTo>
                  <a:lnTo>
                    <a:pt x="70" y="7"/>
                  </a:lnTo>
                  <a:lnTo>
                    <a:pt x="28" y="7"/>
                  </a:lnTo>
                  <a:lnTo>
                    <a:pt x="28" y="7"/>
                  </a:lnTo>
                  <a:lnTo>
                    <a:pt x="27" y="7"/>
                  </a:lnTo>
                  <a:lnTo>
                    <a:pt x="25" y="9"/>
                  </a:lnTo>
                  <a:lnTo>
                    <a:pt x="27" y="11"/>
                  </a:lnTo>
                  <a:lnTo>
                    <a:pt x="30" y="17"/>
                  </a:lnTo>
                  <a:lnTo>
                    <a:pt x="30" y="17"/>
                  </a:lnTo>
                  <a:lnTo>
                    <a:pt x="32" y="24"/>
                  </a:lnTo>
                  <a:lnTo>
                    <a:pt x="34" y="32"/>
                  </a:lnTo>
                  <a:lnTo>
                    <a:pt x="34" y="40"/>
                  </a:lnTo>
                  <a:lnTo>
                    <a:pt x="34" y="45"/>
                  </a:lnTo>
                  <a:lnTo>
                    <a:pt x="32" y="45"/>
                  </a:lnTo>
                  <a:lnTo>
                    <a:pt x="30" y="45"/>
                  </a:lnTo>
                  <a:lnTo>
                    <a:pt x="28" y="41"/>
                  </a:lnTo>
                  <a:lnTo>
                    <a:pt x="27" y="38"/>
                  </a:lnTo>
                  <a:lnTo>
                    <a:pt x="19" y="23"/>
                  </a:lnTo>
                  <a:lnTo>
                    <a:pt x="19" y="23"/>
                  </a:lnTo>
                  <a:lnTo>
                    <a:pt x="8" y="23"/>
                  </a:lnTo>
                  <a:lnTo>
                    <a:pt x="0" y="24"/>
                  </a:lnTo>
                  <a:lnTo>
                    <a:pt x="0" y="24"/>
                  </a:lnTo>
                  <a:lnTo>
                    <a:pt x="0" y="26"/>
                  </a:lnTo>
                  <a:lnTo>
                    <a:pt x="0" y="28"/>
                  </a:lnTo>
                  <a:lnTo>
                    <a:pt x="0" y="32"/>
                  </a:lnTo>
                  <a:lnTo>
                    <a:pt x="4" y="41"/>
                  </a:lnTo>
                  <a:lnTo>
                    <a:pt x="4" y="41"/>
                  </a:lnTo>
                  <a:lnTo>
                    <a:pt x="6" y="45"/>
                  </a:lnTo>
                  <a:lnTo>
                    <a:pt x="6" y="51"/>
                  </a:lnTo>
                  <a:lnTo>
                    <a:pt x="8" y="60"/>
                  </a:lnTo>
                  <a:lnTo>
                    <a:pt x="6" y="79"/>
                  </a:lnTo>
                  <a:lnTo>
                    <a:pt x="6" y="79"/>
                  </a:lnTo>
                  <a:lnTo>
                    <a:pt x="8" y="89"/>
                  </a:lnTo>
                  <a:lnTo>
                    <a:pt x="8" y="94"/>
                  </a:lnTo>
                  <a:lnTo>
                    <a:pt x="6" y="96"/>
                  </a:lnTo>
                  <a:lnTo>
                    <a:pt x="6" y="98"/>
                  </a:lnTo>
                  <a:lnTo>
                    <a:pt x="6" y="98"/>
                  </a:lnTo>
                  <a:lnTo>
                    <a:pt x="6" y="102"/>
                  </a:lnTo>
                  <a:lnTo>
                    <a:pt x="6" y="108"/>
                  </a:lnTo>
                  <a:lnTo>
                    <a:pt x="6" y="117"/>
                  </a:lnTo>
                  <a:lnTo>
                    <a:pt x="2" y="125"/>
                  </a:lnTo>
                  <a:lnTo>
                    <a:pt x="0" y="134"/>
                  </a:lnTo>
                  <a:lnTo>
                    <a:pt x="0" y="134"/>
                  </a:lnTo>
                  <a:lnTo>
                    <a:pt x="2" y="138"/>
                  </a:lnTo>
                  <a:lnTo>
                    <a:pt x="2" y="142"/>
                  </a:lnTo>
                  <a:lnTo>
                    <a:pt x="4" y="145"/>
                  </a:lnTo>
                  <a:lnTo>
                    <a:pt x="6" y="149"/>
                  </a:lnTo>
                  <a:lnTo>
                    <a:pt x="6" y="149"/>
                  </a:lnTo>
                  <a:lnTo>
                    <a:pt x="6" y="153"/>
                  </a:lnTo>
                  <a:lnTo>
                    <a:pt x="6" y="157"/>
                  </a:lnTo>
                  <a:lnTo>
                    <a:pt x="4" y="164"/>
                  </a:lnTo>
                  <a:lnTo>
                    <a:pt x="4" y="172"/>
                  </a:lnTo>
                  <a:lnTo>
                    <a:pt x="4" y="176"/>
                  </a:lnTo>
                  <a:lnTo>
                    <a:pt x="6" y="180"/>
                  </a:lnTo>
                  <a:lnTo>
                    <a:pt x="6" y="180"/>
                  </a:lnTo>
                  <a:lnTo>
                    <a:pt x="9" y="187"/>
                  </a:lnTo>
                  <a:lnTo>
                    <a:pt x="11" y="197"/>
                  </a:lnTo>
                  <a:lnTo>
                    <a:pt x="13" y="204"/>
                  </a:lnTo>
                  <a:lnTo>
                    <a:pt x="13" y="208"/>
                  </a:lnTo>
                  <a:lnTo>
                    <a:pt x="15" y="212"/>
                  </a:lnTo>
                  <a:lnTo>
                    <a:pt x="15" y="212"/>
                  </a:lnTo>
                  <a:lnTo>
                    <a:pt x="25" y="223"/>
                  </a:lnTo>
                  <a:lnTo>
                    <a:pt x="25" y="223"/>
                  </a:lnTo>
                  <a:lnTo>
                    <a:pt x="28" y="229"/>
                  </a:lnTo>
                  <a:lnTo>
                    <a:pt x="32" y="232"/>
                  </a:lnTo>
                  <a:lnTo>
                    <a:pt x="32" y="232"/>
                  </a:lnTo>
                  <a:lnTo>
                    <a:pt x="34" y="236"/>
                  </a:lnTo>
                  <a:lnTo>
                    <a:pt x="36" y="242"/>
                  </a:lnTo>
                  <a:lnTo>
                    <a:pt x="40" y="251"/>
                  </a:lnTo>
                  <a:lnTo>
                    <a:pt x="40" y="251"/>
                  </a:lnTo>
                  <a:lnTo>
                    <a:pt x="44" y="263"/>
                  </a:lnTo>
                  <a:lnTo>
                    <a:pt x="47" y="268"/>
                  </a:lnTo>
                  <a:lnTo>
                    <a:pt x="47" y="270"/>
                  </a:lnTo>
                  <a:lnTo>
                    <a:pt x="49" y="270"/>
                  </a:lnTo>
                  <a:lnTo>
                    <a:pt x="49" y="270"/>
                  </a:lnTo>
                  <a:lnTo>
                    <a:pt x="51" y="276"/>
                  </a:lnTo>
                  <a:lnTo>
                    <a:pt x="53" y="282"/>
                  </a:lnTo>
                  <a:lnTo>
                    <a:pt x="57" y="285"/>
                  </a:lnTo>
                  <a:lnTo>
                    <a:pt x="59" y="289"/>
                  </a:lnTo>
                  <a:lnTo>
                    <a:pt x="59" y="289"/>
                  </a:lnTo>
                  <a:lnTo>
                    <a:pt x="64" y="291"/>
                  </a:lnTo>
                  <a:lnTo>
                    <a:pt x="68" y="293"/>
                  </a:lnTo>
                  <a:lnTo>
                    <a:pt x="72" y="295"/>
                  </a:lnTo>
                  <a:lnTo>
                    <a:pt x="78" y="297"/>
                  </a:lnTo>
                  <a:lnTo>
                    <a:pt x="78" y="297"/>
                  </a:lnTo>
                  <a:lnTo>
                    <a:pt x="91" y="302"/>
                  </a:lnTo>
                  <a:lnTo>
                    <a:pt x="91" y="302"/>
                  </a:lnTo>
                  <a:lnTo>
                    <a:pt x="96" y="306"/>
                  </a:lnTo>
                  <a:lnTo>
                    <a:pt x="100" y="308"/>
                  </a:lnTo>
                  <a:lnTo>
                    <a:pt x="102" y="310"/>
                  </a:lnTo>
                  <a:lnTo>
                    <a:pt x="102" y="310"/>
                  </a:lnTo>
                  <a:lnTo>
                    <a:pt x="106" y="318"/>
                  </a:lnTo>
                  <a:lnTo>
                    <a:pt x="108" y="321"/>
                  </a:lnTo>
                  <a:lnTo>
                    <a:pt x="110" y="323"/>
                  </a:lnTo>
                  <a:lnTo>
                    <a:pt x="136" y="323"/>
                  </a:lnTo>
                  <a:lnTo>
                    <a:pt x="136" y="323"/>
                  </a:lnTo>
                  <a:lnTo>
                    <a:pt x="189" y="346"/>
                  </a:lnTo>
                  <a:lnTo>
                    <a:pt x="219" y="346"/>
                  </a:lnTo>
                  <a:lnTo>
                    <a:pt x="219" y="346"/>
                  </a:lnTo>
                  <a:lnTo>
                    <a:pt x="233" y="346"/>
                  </a:lnTo>
                  <a:lnTo>
                    <a:pt x="235" y="338"/>
                  </a:lnTo>
                  <a:lnTo>
                    <a:pt x="255" y="337"/>
                  </a:lnTo>
                  <a:lnTo>
                    <a:pt x="255" y="337"/>
                  </a:lnTo>
                  <a:lnTo>
                    <a:pt x="257" y="338"/>
                  </a:lnTo>
                  <a:lnTo>
                    <a:pt x="289" y="372"/>
                  </a:lnTo>
                  <a:lnTo>
                    <a:pt x="305" y="382"/>
                  </a:lnTo>
                  <a:lnTo>
                    <a:pt x="314" y="369"/>
                  </a:lnTo>
                  <a:lnTo>
                    <a:pt x="323" y="369"/>
                  </a:lnTo>
                  <a:lnTo>
                    <a:pt x="335" y="378"/>
                  </a:lnTo>
                  <a:lnTo>
                    <a:pt x="344" y="388"/>
                  </a:lnTo>
                  <a:lnTo>
                    <a:pt x="357" y="414"/>
                  </a:lnTo>
                  <a:lnTo>
                    <a:pt x="359" y="427"/>
                  </a:lnTo>
                  <a:lnTo>
                    <a:pt x="384" y="439"/>
                  </a:lnTo>
                  <a:lnTo>
                    <a:pt x="384" y="439"/>
                  </a:lnTo>
                  <a:lnTo>
                    <a:pt x="386" y="414"/>
                  </a:lnTo>
                  <a:lnTo>
                    <a:pt x="386" y="414"/>
                  </a:lnTo>
                  <a:lnTo>
                    <a:pt x="386" y="410"/>
                  </a:lnTo>
                  <a:lnTo>
                    <a:pt x="388" y="408"/>
                  </a:lnTo>
                  <a:lnTo>
                    <a:pt x="393" y="405"/>
                  </a:lnTo>
                  <a:lnTo>
                    <a:pt x="393" y="405"/>
                  </a:lnTo>
                  <a:lnTo>
                    <a:pt x="395" y="401"/>
                  </a:lnTo>
                  <a:lnTo>
                    <a:pt x="397" y="399"/>
                  </a:lnTo>
                  <a:lnTo>
                    <a:pt x="399" y="395"/>
                  </a:lnTo>
                  <a:lnTo>
                    <a:pt x="401" y="393"/>
                  </a:lnTo>
                  <a:lnTo>
                    <a:pt x="401" y="393"/>
                  </a:lnTo>
                  <a:lnTo>
                    <a:pt x="405" y="393"/>
                  </a:lnTo>
                  <a:lnTo>
                    <a:pt x="409" y="391"/>
                  </a:lnTo>
                  <a:lnTo>
                    <a:pt x="412" y="391"/>
                  </a:lnTo>
                  <a:lnTo>
                    <a:pt x="416" y="389"/>
                  </a:lnTo>
                  <a:lnTo>
                    <a:pt x="416" y="389"/>
                  </a:lnTo>
                  <a:lnTo>
                    <a:pt x="418" y="386"/>
                  </a:lnTo>
                  <a:lnTo>
                    <a:pt x="418" y="384"/>
                  </a:lnTo>
                  <a:lnTo>
                    <a:pt x="420" y="380"/>
                  </a:lnTo>
                  <a:lnTo>
                    <a:pt x="420" y="378"/>
                  </a:lnTo>
                  <a:lnTo>
                    <a:pt x="420" y="378"/>
                  </a:lnTo>
                  <a:lnTo>
                    <a:pt x="424" y="376"/>
                  </a:lnTo>
                  <a:lnTo>
                    <a:pt x="427" y="376"/>
                  </a:lnTo>
                  <a:lnTo>
                    <a:pt x="429" y="376"/>
                  </a:lnTo>
                  <a:lnTo>
                    <a:pt x="431" y="376"/>
                  </a:lnTo>
                  <a:lnTo>
                    <a:pt x="431" y="376"/>
                  </a:lnTo>
                  <a:lnTo>
                    <a:pt x="435" y="376"/>
                  </a:lnTo>
                  <a:lnTo>
                    <a:pt x="435" y="374"/>
                  </a:lnTo>
                  <a:lnTo>
                    <a:pt x="437" y="372"/>
                  </a:lnTo>
                  <a:lnTo>
                    <a:pt x="441" y="372"/>
                  </a:lnTo>
                  <a:lnTo>
                    <a:pt x="441" y="372"/>
                  </a:lnTo>
                  <a:lnTo>
                    <a:pt x="443" y="372"/>
                  </a:lnTo>
                  <a:lnTo>
                    <a:pt x="446" y="374"/>
                  </a:lnTo>
                  <a:lnTo>
                    <a:pt x="450" y="376"/>
                  </a:lnTo>
                  <a:lnTo>
                    <a:pt x="452" y="378"/>
                  </a:lnTo>
                  <a:lnTo>
                    <a:pt x="452" y="378"/>
                  </a:lnTo>
                  <a:lnTo>
                    <a:pt x="456" y="378"/>
                  </a:lnTo>
                  <a:lnTo>
                    <a:pt x="458" y="378"/>
                  </a:lnTo>
                  <a:lnTo>
                    <a:pt x="461" y="376"/>
                  </a:lnTo>
                  <a:lnTo>
                    <a:pt x="465" y="374"/>
                  </a:lnTo>
                  <a:lnTo>
                    <a:pt x="469" y="374"/>
                  </a:lnTo>
                  <a:lnTo>
                    <a:pt x="469" y="376"/>
                  </a:lnTo>
                  <a:lnTo>
                    <a:pt x="469" y="376"/>
                  </a:lnTo>
                  <a:lnTo>
                    <a:pt x="473" y="380"/>
                  </a:lnTo>
                  <a:lnTo>
                    <a:pt x="473" y="384"/>
                  </a:lnTo>
                  <a:lnTo>
                    <a:pt x="477" y="386"/>
                  </a:lnTo>
                  <a:lnTo>
                    <a:pt x="479" y="386"/>
                  </a:lnTo>
                  <a:lnTo>
                    <a:pt x="480" y="388"/>
                  </a:lnTo>
                  <a:lnTo>
                    <a:pt x="480" y="388"/>
                  </a:lnTo>
                  <a:lnTo>
                    <a:pt x="484" y="386"/>
                  </a:lnTo>
                  <a:lnTo>
                    <a:pt x="484" y="386"/>
                  </a:lnTo>
                  <a:lnTo>
                    <a:pt x="488" y="384"/>
                  </a:lnTo>
                  <a:lnTo>
                    <a:pt x="490" y="384"/>
                  </a:lnTo>
                  <a:lnTo>
                    <a:pt x="490" y="384"/>
                  </a:lnTo>
                  <a:lnTo>
                    <a:pt x="494" y="384"/>
                  </a:lnTo>
                  <a:lnTo>
                    <a:pt x="496" y="386"/>
                  </a:lnTo>
                  <a:lnTo>
                    <a:pt x="499" y="386"/>
                  </a:lnTo>
                  <a:lnTo>
                    <a:pt x="503" y="386"/>
                  </a:lnTo>
                  <a:lnTo>
                    <a:pt x="503" y="386"/>
                  </a:lnTo>
                  <a:lnTo>
                    <a:pt x="501" y="380"/>
                  </a:lnTo>
                  <a:lnTo>
                    <a:pt x="499" y="374"/>
                  </a:lnTo>
                  <a:lnTo>
                    <a:pt x="499" y="374"/>
                  </a:lnTo>
                  <a:lnTo>
                    <a:pt x="497" y="371"/>
                  </a:lnTo>
                  <a:lnTo>
                    <a:pt x="497" y="369"/>
                  </a:lnTo>
                  <a:lnTo>
                    <a:pt x="499" y="365"/>
                  </a:lnTo>
                  <a:lnTo>
                    <a:pt x="499" y="365"/>
                  </a:lnTo>
                  <a:lnTo>
                    <a:pt x="499" y="363"/>
                  </a:lnTo>
                  <a:lnTo>
                    <a:pt x="503" y="363"/>
                  </a:lnTo>
                  <a:lnTo>
                    <a:pt x="507" y="363"/>
                  </a:lnTo>
                  <a:lnTo>
                    <a:pt x="514" y="363"/>
                  </a:lnTo>
                  <a:lnTo>
                    <a:pt x="514" y="363"/>
                  </a:lnTo>
                  <a:lnTo>
                    <a:pt x="516" y="361"/>
                  </a:lnTo>
                  <a:lnTo>
                    <a:pt x="518" y="361"/>
                  </a:lnTo>
                  <a:lnTo>
                    <a:pt x="518" y="361"/>
                  </a:lnTo>
                  <a:lnTo>
                    <a:pt x="522" y="363"/>
                  </a:lnTo>
                  <a:lnTo>
                    <a:pt x="522" y="365"/>
                  </a:lnTo>
                  <a:lnTo>
                    <a:pt x="526" y="365"/>
                  </a:lnTo>
                  <a:lnTo>
                    <a:pt x="530" y="365"/>
                  </a:lnTo>
                  <a:lnTo>
                    <a:pt x="528" y="365"/>
                  </a:lnTo>
                  <a:lnTo>
                    <a:pt x="528" y="365"/>
                  </a:lnTo>
                  <a:lnTo>
                    <a:pt x="535" y="363"/>
                  </a:lnTo>
                  <a:lnTo>
                    <a:pt x="541" y="363"/>
                  </a:lnTo>
                  <a:lnTo>
                    <a:pt x="545" y="363"/>
                  </a:lnTo>
                  <a:lnTo>
                    <a:pt x="545" y="363"/>
                  </a:lnTo>
                  <a:lnTo>
                    <a:pt x="545" y="365"/>
                  </a:lnTo>
                  <a:lnTo>
                    <a:pt x="548" y="367"/>
                  </a:lnTo>
                  <a:lnTo>
                    <a:pt x="552" y="372"/>
                  </a:lnTo>
                  <a:lnTo>
                    <a:pt x="552" y="372"/>
                  </a:lnTo>
                  <a:lnTo>
                    <a:pt x="556" y="374"/>
                  </a:lnTo>
                  <a:lnTo>
                    <a:pt x="558" y="376"/>
                  </a:lnTo>
                  <a:lnTo>
                    <a:pt x="564" y="376"/>
                  </a:lnTo>
                  <a:lnTo>
                    <a:pt x="567" y="376"/>
                  </a:lnTo>
                  <a:lnTo>
                    <a:pt x="567" y="376"/>
                  </a:lnTo>
                  <a:lnTo>
                    <a:pt x="569" y="374"/>
                  </a:lnTo>
                  <a:lnTo>
                    <a:pt x="571" y="372"/>
                  </a:lnTo>
                  <a:lnTo>
                    <a:pt x="573" y="372"/>
                  </a:lnTo>
                  <a:lnTo>
                    <a:pt x="575" y="371"/>
                  </a:lnTo>
                  <a:lnTo>
                    <a:pt x="575" y="371"/>
                  </a:lnTo>
                  <a:lnTo>
                    <a:pt x="577" y="371"/>
                  </a:lnTo>
                  <a:lnTo>
                    <a:pt x="579" y="372"/>
                  </a:lnTo>
                  <a:lnTo>
                    <a:pt x="583" y="374"/>
                  </a:lnTo>
                  <a:lnTo>
                    <a:pt x="588" y="382"/>
                  </a:lnTo>
                  <a:lnTo>
                    <a:pt x="588" y="382"/>
                  </a:lnTo>
                  <a:lnTo>
                    <a:pt x="590" y="386"/>
                  </a:lnTo>
                  <a:lnTo>
                    <a:pt x="592" y="389"/>
                  </a:lnTo>
                  <a:lnTo>
                    <a:pt x="592" y="401"/>
                  </a:lnTo>
                  <a:lnTo>
                    <a:pt x="592" y="401"/>
                  </a:lnTo>
                  <a:lnTo>
                    <a:pt x="596" y="410"/>
                  </a:lnTo>
                  <a:lnTo>
                    <a:pt x="596" y="422"/>
                  </a:lnTo>
                  <a:lnTo>
                    <a:pt x="596" y="422"/>
                  </a:lnTo>
                  <a:lnTo>
                    <a:pt x="601" y="425"/>
                  </a:lnTo>
                  <a:lnTo>
                    <a:pt x="607" y="429"/>
                  </a:lnTo>
                  <a:lnTo>
                    <a:pt x="607" y="429"/>
                  </a:lnTo>
                  <a:lnTo>
                    <a:pt x="607" y="433"/>
                  </a:lnTo>
                  <a:lnTo>
                    <a:pt x="607" y="437"/>
                  </a:lnTo>
                  <a:lnTo>
                    <a:pt x="607" y="439"/>
                  </a:lnTo>
                  <a:lnTo>
                    <a:pt x="607" y="441"/>
                  </a:lnTo>
                  <a:lnTo>
                    <a:pt x="609" y="441"/>
                  </a:lnTo>
                  <a:lnTo>
                    <a:pt x="609" y="441"/>
                  </a:lnTo>
                  <a:lnTo>
                    <a:pt x="611" y="444"/>
                  </a:lnTo>
                  <a:lnTo>
                    <a:pt x="613" y="448"/>
                  </a:lnTo>
                  <a:lnTo>
                    <a:pt x="613" y="448"/>
                  </a:lnTo>
                  <a:lnTo>
                    <a:pt x="615" y="448"/>
                  </a:lnTo>
                  <a:lnTo>
                    <a:pt x="615" y="450"/>
                  </a:lnTo>
                  <a:lnTo>
                    <a:pt x="617" y="452"/>
                  </a:lnTo>
                  <a:lnTo>
                    <a:pt x="618" y="456"/>
                  </a:lnTo>
                  <a:lnTo>
                    <a:pt x="622" y="458"/>
                  </a:lnTo>
                  <a:lnTo>
                    <a:pt x="622" y="458"/>
                  </a:lnTo>
                  <a:lnTo>
                    <a:pt x="622" y="459"/>
                  </a:lnTo>
                  <a:lnTo>
                    <a:pt x="626" y="459"/>
                  </a:lnTo>
                  <a:lnTo>
                    <a:pt x="626" y="458"/>
                  </a:lnTo>
                  <a:lnTo>
                    <a:pt x="628" y="458"/>
                  </a:lnTo>
                  <a:lnTo>
                    <a:pt x="628" y="450"/>
                  </a:lnTo>
                  <a:lnTo>
                    <a:pt x="628" y="450"/>
                  </a:lnTo>
                  <a:lnTo>
                    <a:pt x="634" y="439"/>
                  </a:lnTo>
                  <a:lnTo>
                    <a:pt x="634" y="433"/>
                  </a:lnTo>
                  <a:lnTo>
                    <a:pt x="634" y="427"/>
                  </a:lnTo>
                  <a:lnTo>
                    <a:pt x="634" y="427"/>
                  </a:lnTo>
                  <a:lnTo>
                    <a:pt x="632" y="422"/>
                  </a:lnTo>
                  <a:lnTo>
                    <a:pt x="628" y="416"/>
                  </a:lnTo>
                  <a:lnTo>
                    <a:pt x="626" y="412"/>
                  </a:lnTo>
                  <a:lnTo>
                    <a:pt x="626" y="406"/>
                  </a:lnTo>
                  <a:lnTo>
                    <a:pt x="626" y="406"/>
                  </a:lnTo>
                  <a:lnTo>
                    <a:pt x="622" y="403"/>
                  </a:lnTo>
                  <a:lnTo>
                    <a:pt x="622" y="399"/>
                  </a:lnTo>
                  <a:lnTo>
                    <a:pt x="620" y="391"/>
                  </a:lnTo>
                  <a:lnTo>
                    <a:pt x="620" y="391"/>
                  </a:lnTo>
                  <a:lnTo>
                    <a:pt x="618" y="382"/>
                  </a:lnTo>
                  <a:lnTo>
                    <a:pt x="615" y="372"/>
                  </a:lnTo>
                  <a:lnTo>
                    <a:pt x="615" y="372"/>
                  </a:lnTo>
                  <a:lnTo>
                    <a:pt x="613" y="363"/>
                  </a:lnTo>
                  <a:lnTo>
                    <a:pt x="613" y="354"/>
                  </a:lnTo>
                  <a:lnTo>
                    <a:pt x="613" y="354"/>
                  </a:lnTo>
                  <a:lnTo>
                    <a:pt x="613" y="354"/>
                  </a:lnTo>
                  <a:lnTo>
                    <a:pt x="615" y="344"/>
                  </a:lnTo>
                  <a:lnTo>
                    <a:pt x="617" y="338"/>
                  </a:lnTo>
                  <a:lnTo>
                    <a:pt x="620" y="331"/>
                  </a:lnTo>
                  <a:lnTo>
                    <a:pt x="620" y="331"/>
                  </a:lnTo>
                  <a:lnTo>
                    <a:pt x="620" y="331"/>
                  </a:lnTo>
                  <a:lnTo>
                    <a:pt x="620" y="331"/>
                  </a:lnTo>
                  <a:lnTo>
                    <a:pt x="620" y="331"/>
                  </a:lnTo>
                  <a:lnTo>
                    <a:pt x="622" y="329"/>
                  </a:lnTo>
                  <a:lnTo>
                    <a:pt x="626" y="329"/>
                  </a:lnTo>
                  <a:lnTo>
                    <a:pt x="630" y="323"/>
                  </a:lnTo>
                  <a:lnTo>
                    <a:pt x="637" y="314"/>
                  </a:lnTo>
                  <a:lnTo>
                    <a:pt x="637" y="314"/>
                  </a:lnTo>
                  <a:lnTo>
                    <a:pt x="641" y="310"/>
                  </a:lnTo>
                  <a:lnTo>
                    <a:pt x="645" y="306"/>
                  </a:lnTo>
                  <a:lnTo>
                    <a:pt x="654" y="301"/>
                  </a:lnTo>
                  <a:lnTo>
                    <a:pt x="654" y="301"/>
                  </a:lnTo>
                  <a:lnTo>
                    <a:pt x="656" y="299"/>
                  </a:lnTo>
                  <a:lnTo>
                    <a:pt x="656" y="299"/>
                  </a:lnTo>
                  <a:lnTo>
                    <a:pt x="664" y="293"/>
                  </a:lnTo>
                  <a:lnTo>
                    <a:pt x="666" y="289"/>
                  </a:lnTo>
                  <a:lnTo>
                    <a:pt x="670" y="287"/>
                  </a:lnTo>
                  <a:lnTo>
                    <a:pt x="670" y="287"/>
                  </a:lnTo>
                  <a:lnTo>
                    <a:pt x="671" y="287"/>
                  </a:lnTo>
                  <a:lnTo>
                    <a:pt x="673" y="285"/>
                  </a:lnTo>
                  <a:lnTo>
                    <a:pt x="679" y="285"/>
                  </a:lnTo>
                  <a:lnTo>
                    <a:pt x="681" y="285"/>
                  </a:lnTo>
                  <a:lnTo>
                    <a:pt x="683" y="285"/>
                  </a:lnTo>
                  <a:lnTo>
                    <a:pt x="685" y="284"/>
                  </a:lnTo>
                  <a:lnTo>
                    <a:pt x="685" y="280"/>
                  </a:lnTo>
                  <a:lnTo>
                    <a:pt x="685" y="280"/>
                  </a:lnTo>
                  <a:lnTo>
                    <a:pt x="681" y="278"/>
                  </a:lnTo>
                  <a:lnTo>
                    <a:pt x="681" y="278"/>
                  </a:lnTo>
                  <a:lnTo>
                    <a:pt x="681" y="276"/>
                  </a:lnTo>
                  <a:lnTo>
                    <a:pt x="681" y="276"/>
                  </a:lnTo>
                  <a:lnTo>
                    <a:pt x="685" y="272"/>
                  </a:lnTo>
                  <a:lnTo>
                    <a:pt x="690" y="272"/>
                  </a:lnTo>
                  <a:lnTo>
                    <a:pt x="692" y="270"/>
                  </a:lnTo>
                  <a:lnTo>
                    <a:pt x="694" y="268"/>
                  </a:lnTo>
                  <a:lnTo>
                    <a:pt x="696" y="267"/>
                  </a:lnTo>
                  <a:lnTo>
                    <a:pt x="696" y="265"/>
                  </a:lnTo>
                  <a:lnTo>
                    <a:pt x="696" y="265"/>
                  </a:lnTo>
                  <a:lnTo>
                    <a:pt x="688" y="261"/>
                  </a:lnTo>
                  <a:lnTo>
                    <a:pt x="688" y="261"/>
                  </a:lnTo>
                  <a:lnTo>
                    <a:pt x="688" y="259"/>
                  </a:lnTo>
                  <a:lnTo>
                    <a:pt x="688" y="259"/>
                  </a:lnTo>
                  <a:lnTo>
                    <a:pt x="690" y="257"/>
                  </a:lnTo>
                  <a:lnTo>
                    <a:pt x="690" y="257"/>
                  </a:lnTo>
                  <a:lnTo>
                    <a:pt x="690" y="257"/>
                  </a:lnTo>
                  <a:lnTo>
                    <a:pt x="690" y="257"/>
                  </a:lnTo>
                  <a:lnTo>
                    <a:pt x="690" y="251"/>
                  </a:lnTo>
                  <a:lnTo>
                    <a:pt x="690" y="251"/>
                  </a:lnTo>
                  <a:lnTo>
                    <a:pt x="690" y="251"/>
                  </a:lnTo>
                  <a:lnTo>
                    <a:pt x="690" y="251"/>
                  </a:lnTo>
                  <a:lnTo>
                    <a:pt x="690" y="251"/>
                  </a:lnTo>
                  <a:lnTo>
                    <a:pt x="688" y="248"/>
                  </a:lnTo>
                  <a:lnTo>
                    <a:pt x="687" y="244"/>
                  </a:lnTo>
                  <a:lnTo>
                    <a:pt x="687" y="244"/>
                  </a:lnTo>
                  <a:lnTo>
                    <a:pt x="685" y="242"/>
                  </a:lnTo>
                  <a:lnTo>
                    <a:pt x="681" y="240"/>
                  </a:lnTo>
                  <a:lnTo>
                    <a:pt x="679" y="240"/>
                  </a:lnTo>
                  <a:lnTo>
                    <a:pt x="677" y="238"/>
                  </a:lnTo>
                  <a:lnTo>
                    <a:pt x="677" y="238"/>
                  </a:lnTo>
                  <a:lnTo>
                    <a:pt x="681" y="234"/>
                  </a:lnTo>
                  <a:lnTo>
                    <a:pt x="685" y="234"/>
                  </a:lnTo>
                  <a:lnTo>
                    <a:pt x="685" y="234"/>
                  </a:lnTo>
                  <a:lnTo>
                    <a:pt x="685" y="231"/>
                  </a:lnTo>
                  <a:lnTo>
                    <a:pt x="685" y="231"/>
                  </a:lnTo>
                  <a:lnTo>
                    <a:pt x="681" y="227"/>
                  </a:lnTo>
                  <a:lnTo>
                    <a:pt x="677" y="223"/>
                  </a:lnTo>
                  <a:lnTo>
                    <a:pt x="677" y="223"/>
                  </a:lnTo>
                  <a:lnTo>
                    <a:pt x="675" y="219"/>
                  </a:lnTo>
                  <a:lnTo>
                    <a:pt x="673" y="215"/>
                  </a:lnTo>
                  <a:lnTo>
                    <a:pt x="673" y="215"/>
                  </a:lnTo>
                  <a:lnTo>
                    <a:pt x="679" y="217"/>
                  </a:lnTo>
                  <a:lnTo>
                    <a:pt x="685" y="215"/>
                  </a:lnTo>
                  <a:lnTo>
                    <a:pt x="685" y="215"/>
                  </a:lnTo>
                  <a:lnTo>
                    <a:pt x="687" y="214"/>
                  </a:lnTo>
                  <a:lnTo>
                    <a:pt x="687" y="214"/>
                  </a:lnTo>
                  <a:lnTo>
                    <a:pt x="687" y="212"/>
                  </a:lnTo>
                  <a:lnTo>
                    <a:pt x="687" y="208"/>
                  </a:lnTo>
                  <a:lnTo>
                    <a:pt x="685" y="204"/>
                  </a:lnTo>
                  <a:lnTo>
                    <a:pt x="685" y="200"/>
                  </a:lnTo>
                  <a:lnTo>
                    <a:pt x="685" y="200"/>
                  </a:lnTo>
                  <a:lnTo>
                    <a:pt x="687" y="202"/>
                  </a:lnTo>
                  <a:lnTo>
                    <a:pt x="688" y="206"/>
                  </a:lnTo>
                  <a:lnTo>
                    <a:pt x="690" y="210"/>
                  </a:lnTo>
                  <a:lnTo>
                    <a:pt x="690" y="210"/>
                  </a:lnTo>
                  <a:lnTo>
                    <a:pt x="690" y="214"/>
                  </a:lnTo>
                  <a:lnTo>
                    <a:pt x="692" y="217"/>
                  </a:lnTo>
                  <a:lnTo>
                    <a:pt x="692" y="217"/>
                  </a:lnTo>
                  <a:lnTo>
                    <a:pt x="692" y="223"/>
                  </a:lnTo>
                  <a:lnTo>
                    <a:pt x="692" y="223"/>
                  </a:lnTo>
                  <a:lnTo>
                    <a:pt x="692" y="227"/>
                  </a:lnTo>
                  <a:lnTo>
                    <a:pt x="690" y="229"/>
                  </a:lnTo>
                  <a:lnTo>
                    <a:pt x="692" y="232"/>
                  </a:lnTo>
                  <a:lnTo>
                    <a:pt x="692" y="234"/>
                  </a:lnTo>
                  <a:lnTo>
                    <a:pt x="692" y="234"/>
                  </a:lnTo>
                  <a:lnTo>
                    <a:pt x="696" y="234"/>
                  </a:lnTo>
                  <a:lnTo>
                    <a:pt x="698" y="232"/>
                  </a:lnTo>
                  <a:lnTo>
                    <a:pt x="700" y="229"/>
                  </a:lnTo>
                  <a:lnTo>
                    <a:pt x="700" y="223"/>
                  </a:lnTo>
                  <a:lnTo>
                    <a:pt x="700" y="217"/>
                  </a:lnTo>
                  <a:lnTo>
                    <a:pt x="698" y="204"/>
                  </a:lnTo>
                  <a:lnTo>
                    <a:pt x="696" y="195"/>
                  </a:lnTo>
                  <a:lnTo>
                    <a:pt x="696" y="195"/>
                  </a:lnTo>
                  <a:lnTo>
                    <a:pt x="696" y="195"/>
                  </a:lnTo>
                  <a:lnTo>
                    <a:pt x="696" y="195"/>
                  </a:lnTo>
                  <a:lnTo>
                    <a:pt x="700" y="198"/>
                  </a:lnTo>
                  <a:lnTo>
                    <a:pt x="702" y="200"/>
                  </a:lnTo>
                  <a:lnTo>
                    <a:pt x="704" y="200"/>
                  </a:lnTo>
                  <a:lnTo>
                    <a:pt x="707" y="200"/>
                  </a:lnTo>
                  <a:lnTo>
                    <a:pt x="707" y="200"/>
                  </a:lnTo>
                  <a:lnTo>
                    <a:pt x="711" y="197"/>
                  </a:lnTo>
                  <a:lnTo>
                    <a:pt x="713" y="193"/>
                  </a:lnTo>
                  <a:lnTo>
                    <a:pt x="713" y="193"/>
                  </a:lnTo>
                  <a:lnTo>
                    <a:pt x="715" y="189"/>
                  </a:lnTo>
                  <a:lnTo>
                    <a:pt x="715" y="183"/>
                  </a:lnTo>
                  <a:lnTo>
                    <a:pt x="717" y="178"/>
                  </a:lnTo>
                  <a:lnTo>
                    <a:pt x="719" y="176"/>
                  </a:lnTo>
                  <a:lnTo>
                    <a:pt x="719" y="174"/>
                  </a:lnTo>
                  <a:lnTo>
                    <a:pt x="719" y="174"/>
                  </a:lnTo>
                  <a:lnTo>
                    <a:pt x="724" y="168"/>
                  </a:lnTo>
                  <a:lnTo>
                    <a:pt x="728" y="163"/>
                  </a:lnTo>
                  <a:lnTo>
                    <a:pt x="745" y="159"/>
                  </a:lnTo>
                  <a:lnTo>
                    <a:pt x="749" y="157"/>
                  </a:lnTo>
                  <a:lnTo>
                    <a:pt x="757" y="155"/>
                  </a:lnTo>
                  <a:lnTo>
                    <a:pt x="757" y="155"/>
                  </a:lnTo>
                  <a:lnTo>
                    <a:pt x="762" y="155"/>
                  </a:lnTo>
                  <a:lnTo>
                    <a:pt x="768" y="153"/>
                  </a:lnTo>
                  <a:lnTo>
                    <a:pt x="772" y="151"/>
                  </a:lnTo>
                  <a:lnTo>
                    <a:pt x="772" y="149"/>
                  </a:lnTo>
                  <a:lnTo>
                    <a:pt x="768" y="147"/>
                  </a:lnTo>
                  <a:lnTo>
                    <a:pt x="766" y="144"/>
                  </a:lnTo>
                  <a:lnTo>
                    <a:pt x="766" y="144"/>
                  </a:lnTo>
                  <a:lnTo>
                    <a:pt x="764" y="142"/>
                  </a:lnTo>
                  <a:lnTo>
                    <a:pt x="762" y="138"/>
                  </a:lnTo>
                  <a:lnTo>
                    <a:pt x="762" y="132"/>
                  </a:lnTo>
                  <a:lnTo>
                    <a:pt x="775" y="113"/>
                  </a:lnTo>
                  <a:lnTo>
                    <a:pt x="791" y="104"/>
                  </a:lnTo>
                  <a:lnTo>
                    <a:pt x="800" y="100"/>
                  </a:lnTo>
                  <a:lnTo>
                    <a:pt x="819" y="91"/>
                  </a:lnTo>
                  <a:lnTo>
                    <a:pt x="819" y="91"/>
                  </a:lnTo>
                  <a:lnTo>
                    <a:pt x="815" y="85"/>
                  </a:lnTo>
                  <a:lnTo>
                    <a:pt x="815" y="85"/>
                  </a:lnTo>
                  <a:lnTo>
                    <a:pt x="813" y="81"/>
                  </a:lnTo>
                  <a:lnTo>
                    <a:pt x="811" y="77"/>
                  </a:lnTo>
                  <a:lnTo>
                    <a:pt x="811" y="77"/>
                  </a:lnTo>
                  <a:lnTo>
                    <a:pt x="809" y="70"/>
                  </a:lnTo>
                  <a:lnTo>
                    <a:pt x="808" y="60"/>
                  </a:lnTo>
                  <a:lnTo>
                    <a:pt x="806" y="51"/>
                  </a:lnTo>
                  <a:lnTo>
                    <a:pt x="806" y="51"/>
                  </a:lnTo>
                  <a:lnTo>
                    <a:pt x="794" y="36"/>
                  </a:lnTo>
                  <a:lnTo>
                    <a:pt x="794" y="36"/>
                  </a:lnTo>
                  <a:lnTo>
                    <a:pt x="785" y="40"/>
                  </a:lnTo>
                  <a:lnTo>
                    <a:pt x="785" y="40"/>
                  </a:lnTo>
                  <a:lnTo>
                    <a:pt x="783" y="40"/>
                  </a:lnTo>
                  <a:lnTo>
                    <a:pt x="783" y="40"/>
                  </a:lnTo>
                  <a:lnTo>
                    <a:pt x="783" y="41"/>
                  </a:lnTo>
                  <a:lnTo>
                    <a:pt x="781" y="45"/>
                  </a:lnTo>
                  <a:lnTo>
                    <a:pt x="777" y="51"/>
                  </a:lnTo>
                  <a:lnTo>
                    <a:pt x="775" y="62"/>
                  </a:lnTo>
                  <a:lnTo>
                    <a:pt x="775" y="62"/>
                  </a:lnTo>
                  <a:lnTo>
                    <a:pt x="772" y="68"/>
                  </a:lnTo>
                  <a:lnTo>
                    <a:pt x="768" y="74"/>
                  </a:lnTo>
                  <a:lnTo>
                    <a:pt x="764" y="79"/>
                  </a:lnTo>
                  <a:lnTo>
                    <a:pt x="760" y="83"/>
                  </a:lnTo>
                  <a:lnTo>
                    <a:pt x="760" y="83"/>
                  </a:lnTo>
                  <a:lnTo>
                    <a:pt x="760" y="83"/>
                  </a:lnTo>
                  <a:lnTo>
                    <a:pt x="755" y="85"/>
                  </a:lnTo>
                  <a:lnTo>
                    <a:pt x="755" y="85"/>
                  </a:lnTo>
                  <a:lnTo>
                    <a:pt x="755" y="85"/>
                  </a:lnTo>
                  <a:close/>
                </a:path>
              </a:pathLst>
            </a:custGeom>
            <a:solidFill>
              <a:schemeClr val="bg1">
                <a:lumMod val="85000"/>
              </a:schemeClr>
            </a:solidFill>
            <a:ln w="635" cap="rnd">
              <a:solidFill>
                <a:schemeClr val="bg1">
                  <a:alpha val="17000"/>
                </a:schemeClr>
              </a:solidFill>
              <a:round/>
              <a:headEnd/>
              <a:tailEnd/>
            </a:ln>
          </p:spPr>
          <p:txBody>
            <a:bodyPr lIns="81617" tIns="40809" rIns="81617" bIns="40809"/>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513" name="Freeform 512">
              <a:extLst>
                <a:ext uri="{FF2B5EF4-FFF2-40B4-BE49-F238E27FC236}">
                  <a16:creationId xmlns:a16="http://schemas.microsoft.com/office/drawing/2014/main" id="{6973CCFB-C36F-D849-8447-BD3A49EDB3F7}"/>
                </a:ext>
              </a:extLst>
            </p:cNvPr>
            <p:cNvSpPr>
              <a:spLocks/>
            </p:cNvSpPr>
            <p:nvPr userDrawn="1"/>
          </p:nvSpPr>
          <p:spPr bwMode="auto">
            <a:xfrm>
              <a:off x="6075375" y="2202703"/>
              <a:ext cx="1251269" cy="597197"/>
            </a:xfrm>
            <a:custGeom>
              <a:avLst/>
              <a:gdLst>
                <a:gd name="T0" fmla="*/ 702 w 819"/>
                <a:gd name="T1" fmla="*/ 93 h 459"/>
                <a:gd name="T2" fmla="*/ 662 w 819"/>
                <a:gd name="T3" fmla="*/ 106 h 459"/>
                <a:gd name="T4" fmla="*/ 637 w 819"/>
                <a:gd name="T5" fmla="*/ 128 h 459"/>
                <a:gd name="T6" fmla="*/ 596 w 819"/>
                <a:gd name="T7" fmla="*/ 132 h 459"/>
                <a:gd name="T8" fmla="*/ 581 w 819"/>
                <a:gd name="T9" fmla="*/ 113 h 459"/>
                <a:gd name="T10" fmla="*/ 584 w 819"/>
                <a:gd name="T11" fmla="*/ 87 h 459"/>
                <a:gd name="T12" fmla="*/ 550 w 819"/>
                <a:gd name="T13" fmla="*/ 91 h 459"/>
                <a:gd name="T14" fmla="*/ 543 w 819"/>
                <a:gd name="T15" fmla="*/ 130 h 459"/>
                <a:gd name="T16" fmla="*/ 518 w 819"/>
                <a:gd name="T17" fmla="*/ 127 h 459"/>
                <a:gd name="T18" fmla="*/ 520 w 819"/>
                <a:gd name="T19" fmla="*/ 94 h 459"/>
                <a:gd name="T20" fmla="*/ 550 w 819"/>
                <a:gd name="T21" fmla="*/ 70 h 459"/>
                <a:gd name="T22" fmla="*/ 558 w 819"/>
                <a:gd name="T23" fmla="*/ 55 h 459"/>
                <a:gd name="T24" fmla="*/ 518 w 819"/>
                <a:gd name="T25" fmla="*/ 51 h 459"/>
                <a:gd name="T26" fmla="*/ 490 w 819"/>
                <a:gd name="T27" fmla="*/ 55 h 459"/>
                <a:gd name="T28" fmla="*/ 469 w 819"/>
                <a:gd name="T29" fmla="*/ 53 h 459"/>
                <a:gd name="T30" fmla="*/ 486 w 819"/>
                <a:gd name="T31" fmla="*/ 24 h 459"/>
                <a:gd name="T32" fmla="*/ 446 w 819"/>
                <a:gd name="T33" fmla="*/ 13 h 459"/>
                <a:gd name="T34" fmla="*/ 420 w 819"/>
                <a:gd name="T35" fmla="*/ 0 h 459"/>
                <a:gd name="T36" fmla="*/ 70 w 819"/>
                <a:gd name="T37" fmla="*/ 7 h 459"/>
                <a:gd name="T38" fmla="*/ 34 w 819"/>
                <a:gd name="T39" fmla="*/ 40 h 459"/>
                <a:gd name="T40" fmla="*/ 0 w 819"/>
                <a:gd name="T41" fmla="*/ 26 h 459"/>
                <a:gd name="T42" fmla="*/ 8 w 819"/>
                <a:gd name="T43" fmla="*/ 94 h 459"/>
                <a:gd name="T44" fmla="*/ 2 w 819"/>
                <a:gd name="T45" fmla="*/ 142 h 459"/>
                <a:gd name="T46" fmla="*/ 9 w 819"/>
                <a:gd name="T47" fmla="*/ 187 h 459"/>
                <a:gd name="T48" fmla="*/ 34 w 819"/>
                <a:gd name="T49" fmla="*/ 236 h 459"/>
                <a:gd name="T50" fmla="*/ 57 w 819"/>
                <a:gd name="T51" fmla="*/ 285 h 459"/>
                <a:gd name="T52" fmla="*/ 100 w 819"/>
                <a:gd name="T53" fmla="*/ 308 h 459"/>
                <a:gd name="T54" fmla="*/ 233 w 819"/>
                <a:gd name="T55" fmla="*/ 346 h 459"/>
                <a:gd name="T56" fmla="*/ 357 w 819"/>
                <a:gd name="T57" fmla="*/ 414 h 459"/>
                <a:gd name="T58" fmla="*/ 397 w 819"/>
                <a:gd name="T59" fmla="*/ 399 h 459"/>
                <a:gd name="T60" fmla="*/ 420 w 819"/>
                <a:gd name="T61" fmla="*/ 380 h 459"/>
                <a:gd name="T62" fmla="*/ 441 w 819"/>
                <a:gd name="T63" fmla="*/ 372 h 459"/>
                <a:gd name="T64" fmla="*/ 469 w 819"/>
                <a:gd name="T65" fmla="*/ 374 h 459"/>
                <a:gd name="T66" fmla="*/ 488 w 819"/>
                <a:gd name="T67" fmla="*/ 384 h 459"/>
                <a:gd name="T68" fmla="*/ 497 w 819"/>
                <a:gd name="T69" fmla="*/ 371 h 459"/>
                <a:gd name="T70" fmla="*/ 518 w 819"/>
                <a:gd name="T71" fmla="*/ 361 h 459"/>
                <a:gd name="T72" fmla="*/ 545 w 819"/>
                <a:gd name="T73" fmla="*/ 365 h 459"/>
                <a:gd name="T74" fmla="*/ 573 w 819"/>
                <a:gd name="T75" fmla="*/ 372 h 459"/>
                <a:gd name="T76" fmla="*/ 592 w 819"/>
                <a:gd name="T77" fmla="*/ 401 h 459"/>
                <a:gd name="T78" fmla="*/ 609 w 819"/>
                <a:gd name="T79" fmla="*/ 441 h 459"/>
                <a:gd name="T80" fmla="*/ 622 w 819"/>
                <a:gd name="T81" fmla="*/ 459 h 459"/>
                <a:gd name="T82" fmla="*/ 628 w 819"/>
                <a:gd name="T83" fmla="*/ 416 h 459"/>
                <a:gd name="T84" fmla="*/ 613 w 819"/>
                <a:gd name="T85" fmla="*/ 363 h 459"/>
                <a:gd name="T86" fmla="*/ 622 w 819"/>
                <a:gd name="T87" fmla="*/ 329 h 459"/>
                <a:gd name="T88" fmla="*/ 664 w 819"/>
                <a:gd name="T89" fmla="*/ 293 h 459"/>
                <a:gd name="T90" fmla="*/ 685 w 819"/>
                <a:gd name="T91" fmla="*/ 280 h 459"/>
                <a:gd name="T92" fmla="*/ 696 w 819"/>
                <a:gd name="T93" fmla="*/ 265 h 459"/>
                <a:gd name="T94" fmla="*/ 690 w 819"/>
                <a:gd name="T95" fmla="*/ 251 h 459"/>
                <a:gd name="T96" fmla="*/ 681 w 819"/>
                <a:gd name="T97" fmla="*/ 234 h 459"/>
                <a:gd name="T98" fmla="*/ 679 w 819"/>
                <a:gd name="T99" fmla="*/ 217 h 459"/>
                <a:gd name="T100" fmla="*/ 688 w 819"/>
                <a:gd name="T101" fmla="*/ 206 h 459"/>
                <a:gd name="T102" fmla="*/ 692 w 819"/>
                <a:gd name="T103" fmla="*/ 234 h 459"/>
                <a:gd name="T104" fmla="*/ 696 w 819"/>
                <a:gd name="T105" fmla="*/ 195 h 459"/>
                <a:gd name="T106" fmla="*/ 717 w 819"/>
                <a:gd name="T107" fmla="*/ 178 h 459"/>
                <a:gd name="T108" fmla="*/ 768 w 819"/>
                <a:gd name="T109" fmla="*/ 153 h 459"/>
                <a:gd name="T110" fmla="*/ 800 w 819"/>
                <a:gd name="T111" fmla="*/ 100 h 459"/>
                <a:gd name="T112" fmla="*/ 806 w 819"/>
                <a:gd name="T113" fmla="*/ 51 h 459"/>
                <a:gd name="T114" fmla="*/ 775 w 819"/>
                <a:gd name="T115" fmla="*/ 62 h 4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19" h="459">
                  <a:moveTo>
                    <a:pt x="755" y="85"/>
                  </a:moveTo>
                  <a:lnTo>
                    <a:pt x="751" y="87"/>
                  </a:lnTo>
                  <a:lnTo>
                    <a:pt x="745" y="89"/>
                  </a:lnTo>
                  <a:lnTo>
                    <a:pt x="738" y="91"/>
                  </a:lnTo>
                  <a:lnTo>
                    <a:pt x="734" y="91"/>
                  </a:lnTo>
                  <a:lnTo>
                    <a:pt x="728" y="91"/>
                  </a:lnTo>
                  <a:lnTo>
                    <a:pt x="728" y="91"/>
                  </a:lnTo>
                  <a:lnTo>
                    <a:pt x="728" y="91"/>
                  </a:lnTo>
                  <a:lnTo>
                    <a:pt x="715" y="91"/>
                  </a:lnTo>
                  <a:lnTo>
                    <a:pt x="707" y="91"/>
                  </a:lnTo>
                  <a:lnTo>
                    <a:pt x="702" y="93"/>
                  </a:lnTo>
                  <a:lnTo>
                    <a:pt x="702" y="93"/>
                  </a:lnTo>
                  <a:lnTo>
                    <a:pt x="692" y="100"/>
                  </a:lnTo>
                  <a:lnTo>
                    <a:pt x="687" y="104"/>
                  </a:lnTo>
                  <a:lnTo>
                    <a:pt x="687" y="104"/>
                  </a:lnTo>
                  <a:lnTo>
                    <a:pt x="685" y="104"/>
                  </a:lnTo>
                  <a:lnTo>
                    <a:pt x="679" y="106"/>
                  </a:lnTo>
                  <a:lnTo>
                    <a:pt x="679" y="106"/>
                  </a:lnTo>
                  <a:lnTo>
                    <a:pt x="675" y="106"/>
                  </a:lnTo>
                  <a:lnTo>
                    <a:pt x="671" y="106"/>
                  </a:lnTo>
                  <a:lnTo>
                    <a:pt x="668" y="106"/>
                  </a:lnTo>
                  <a:lnTo>
                    <a:pt x="662" y="106"/>
                  </a:lnTo>
                  <a:lnTo>
                    <a:pt x="662" y="106"/>
                  </a:lnTo>
                  <a:lnTo>
                    <a:pt x="653" y="108"/>
                  </a:lnTo>
                  <a:lnTo>
                    <a:pt x="645" y="113"/>
                  </a:lnTo>
                  <a:lnTo>
                    <a:pt x="643" y="115"/>
                  </a:lnTo>
                  <a:lnTo>
                    <a:pt x="639" y="119"/>
                  </a:lnTo>
                  <a:lnTo>
                    <a:pt x="639" y="121"/>
                  </a:lnTo>
                  <a:lnTo>
                    <a:pt x="639" y="125"/>
                  </a:lnTo>
                  <a:lnTo>
                    <a:pt x="639" y="125"/>
                  </a:lnTo>
                  <a:lnTo>
                    <a:pt x="639" y="127"/>
                  </a:lnTo>
                  <a:lnTo>
                    <a:pt x="637" y="128"/>
                  </a:lnTo>
                  <a:lnTo>
                    <a:pt x="637" y="128"/>
                  </a:lnTo>
                  <a:lnTo>
                    <a:pt x="635" y="128"/>
                  </a:lnTo>
                  <a:lnTo>
                    <a:pt x="634" y="130"/>
                  </a:lnTo>
                  <a:lnTo>
                    <a:pt x="626" y="132"/>
                  </a:lnTo>
                  <a:lnTo>
                    <a:pt x="615" y="136"/>
                  </a:lnTo>
                  <a:lnTo>
                    <a:pt x="592" y="145"/>
                  </a:lnTo>
                  <a:lnTo>
                    <a:pt x="592" y="145"/>
                  </a:lnTo>
                  <a:lnTo>
                    <a:pt x="592" y="142"/>
                  </a:lnTo>
                  <a:lnTo>
                    <a:pt x="592" y="140"/>
                  </a:lnTo>
                  <a:lnTo>
                    <a:pt x="594" y="136"/>
                  </a:lnTo>
                  <a:lnTo>
                    <a:pt x="594" y="136"/>
                  </a:lnTo>
                  <a:lnTo>
                    <a:pt x="596" y="132"/>
                  </a:lnTo>
                  <a:lnTo>
                    <a:pt x="596" y="125"/>
                  </a:lnTo>
                  <a:lnTo>
                    <a:pt x="596" y="125"/>
                  </a:lnTo>
                  <a:lnTo>
                    <a:pt x="596" y="117"/>
                  </a:lnTo>
                  <a:lnTo>
                    <a:pt x="596" y="113"/>
                  </a:lnTo>
                  <a:lnTo>
                    <a:pt x="592" y="110"/>
                  </a:lnTo>
                  <a:lnTo>
                    <a:pt x="592" y="110"/>
                  </a:lnTo>
                  <a:lnTo>
                    <a:pt x="590" y="108"/>
                  </a:lnTo>
                  <a:lnTo>
                    <a:pt x="588" y="108"/>
                  </a:lnTo>
                  <a:lnTo>
                    <a:pt x="588" y="110"/>
                  </a:lnTo>
                  <a:lnTo>
                    <a:pt x="584" y="110"/>
                  </a:lnTo>
                  <a:lnTo>
                    <a:pt x="581" y="113"/>
                  </a:lnTo>
                  <a:lnTo>
                    <a:pt x="579" y="113"/>
                  </a:lnTo>
                  <a:lnTo>
                    <a:pt x="577" y="115"/>
                  </a:lnTo>
                  <a:lnTo>
                    <a:pt x="577" y="115"/>
                  </a:lnTo>
                  <a:lnTo>
                    <a:pt x="577" y="111"/>
                  </a:lnTo>
                  <a:lnTo>
                    <a:pt x="579" y="108"/>
                  </a:lnTo>
                  <a:lnTo>
                    <a:pt x="583" y="102"/>
                  </a:lnTo>
                  <a:lnTo>
                    <a:pt x="583" y="102"/>
                  </a:lnTo>
                  <a:lnTo>
                    <a:pt x="584" y="98"/>
                  </a:lnTo>
                  <a:lnTo>
                    <a:pt x="584" y="94"/>
                  </a:lnTo>
                  <a:lnTo>
                    <a:pt x="584" y="87"/>
                  </a:lnTo>
                  <a:lnTo>
                    <a:pt x="584" y="87"/>
                  </a:lnTo>
                  <a:lnTo>
                    <a:pt x="584" y="83"/>
                  </a:lnTo>
                  <a:lnTo>
                    <a:pt x="581" y="81"/>
                  </a:lnTo>
                  <a:lnTo>
                    <a:pt x="575" y="77"/>
                  </a:lnTo>
                  <a:lnTo>
                    <a:pt x="567" y="74"/>
                  </a:lnTo>
                  <a:lnTo>
                    <a:pt x="562" y="74"/>
                  </a:lnTo>
                  <a:lnTo>
                    <a:pt x="562" y="74"/>
                  </a:lnTo>
                  <a:lnTo>
                    <a:pt x="558" y="81"/>
                  </a:lnTo>
                  <a:lnTo>
                    <a:pt x="558" y="83"/>
                  </a:lnTo>
                  <a:lnTo>
                    <a:pt x="556" y="87"/>
                  </a:lnTo>
                  <a:lnTo>
                    <a:pt x="556" y="87"/>
                  </a:lnTo>
                  <a:lnTo>
                    <a:pt x="550" y="91"/>
                  </a:lnTo>
                  <a:lnTo>
                    <a:pt x="543" y="93"/>
                  </a:lnTo>
                  <a:lnTo>
                    <a:pt x="543" y="93"/>
                  </a:lnTo>
                  <a:lnTo>
                    <a:pt x="541" y="102"/>
                  </a:lnTo>
                  <a:lnTo>
                    <a:pt x="539" y="110"/>
                  </a:lnTo>
                  <a:lnTo>
                    <a:pt x="539" y="110"/>
                  </a:lnTo>
                  <a:lnTo>
                    <a:pt x="539" y="115"/>
                  </a:lnTo>
                  <a:lnTo>
                    <a:pt x="539" y="119"/>
                  </a:lnTo>
                  <a:lnTo>
                    <a:pt x="541" y="123"/>
                  </a:lnTo>
                  <a:lnTo>
                    <a:pt x="541" y="127"/>
                  </a:lnTo>
                  <a:lnTo>
                    <a:pt x="541" y="127"/>
                  </a:lnTo>
                  <a:lnTo>
                    <a:pt x="543" y="130"/>
                  </a:lnTo>
                  <a:lnTo>
                    <a:pt x="541" y="136"/>
                  </a:lnTo>
                  <a:lnTo>
                    <a:pt x="541" y="142"/>
                  </a:lnTo>
                  <a:lnTo>
                    <a:pt x="541" y="142"/>
                  </a:lnTo>
                  <a:lnTo>
                    <a:pt x="531" y="149"/>
                  </a:lnTo>
                  <a:lnTo>
                    <a:pt x="531" y="149"/>
                  </a:lnTo>
                  <a:lnTo>
                    <a:pt x="530" y="151"/>
                  </a:lnTo>
                  <a:lnTo>
                    <a:pt x="528" y="151"/>
                  </a:lnTo>
                  <a:lnTo>
                    <a:pt x="522" y="145"/>
                  </a:lnTo>
                  <a:lnTo>
                    <a:pt x="522" y="138"/>
                  </a:lnTo>
                  <a:lnTo>
                    <a:pt x="522" y="138"/>
                  </a:lnTo>
                  <a:lnTo>
                    <a:pt x="518" y="127"/>
                  </a:lnTo>
                  <a:lnTo>
                    <a:pt x="518" y="121"/>
                  </a:lnTo>
                  <a:lnTo>
                    <a:pt x="520" y="115"/>
                  </a:lnTo>
                  <a:lnTo>
                    <a:pt x="520" y="115"/>
                  </a:lnTo>
                  <a:lnTo>
                    <a:pt x="522" y="110"/>
                  </a:lnTo>
                  <a:lnTo>
                    <a:pt x="526" y="100"/>
                  </a:lnTo>
                  <a:lnTo>
                    <a:pt x="526" y="94"/>
                  </a:lnTo>
                  <a:lnTo>
                    <a:pt x="526" y="93"/>
                  </a:lnTo>
                  <a:lnTo>
                    <a:pt x="524" y="93"/>
                  </a:lnTo>
                  <a:lnTo>
                    <a:pt x="522" y="93"/>
                  </a:lnTo>
                  <a:lnTo>
                    <a:pt x="520" y="94"/>
                  </a:lnTo>
                  <a:lnTo>
                    <a:pt x="520" y="94"/>
                  </a:lnTo>
                  <a:lnTo>
                    <a:pt x="522" y="89"/>
                  </a:lnTo>
                  <a:lnTo>
                    <a:pt x="522" y="85"/>
                  </a:lnTo>
                  <a:lnTo>
                    <a:pt x="528" y="79"/>
                  </a:lnTo>
                  <a:lnTo>
                    <a:pt x="528" y="79"/>
                  </a:lnTo>
                  <a:lnTo>
                    <a:pt x="528" y="79"/>
                  </a:lnTo>
                  <a:lnTo>
                    <a:pt x="531" y="76"/>
                  </a:lnTo>
                  <a:lnTo>
                    <a:pt x="535" y="74"/>
                  </a:lnTo>
                  <a:lnTo>
                    <a:pt x="539" y="72"/>
                  </a:lnTo>
                  <a:lnTo>
                    <a:pt x="543" y="72"/>
                  </a:lnTo>
                  <a:lnTo>
                    <a:pt x="543" y="72"/>
                  </a:lnTo>
                  <a:lnTo>
                    <a:pt x="550" y="70"/>
                  </a:lnTo>
                  <a:lnTo>
                    <a:pt x="560" y="70"/>
                  </a:lnTo>
                  <a:lnTo>
                    <a:pt x="566" y="68"/>
                  </a:lnTo>
                  <a:lnTo>
                    <a:pt x="569" y="68"/>
                  </a:lnTo>
                  <a:lnTo>
                    <a:pt x="571" y="66"/>
                  </a:lnTo>
                  <a:lnTo>
                    <a:pt x="571" y="64"/>
                  </a:lnTo>
                  <a:lnTo>
                    <a:pt x="571" y="64"/>
                  </a:lnTo>
                  <a:lnTo>
                    <a:pt x="571" y="64"/>
                  </a:lnTo>
                  <a:lnTo>
                    <a:pt x="569" y="60"/>
                  </a:lnTo>
                  <a:lnTo>
                    <a:pt x="566" y="58"/>
                  </a:lnTo>
                  <a:lnTo>
                    <a:pt x="562" y="57"/>
                  </a:lnTo>
                  <a:lnTo>
                    <a:pt x="558" y="55"/>
                  </a:lnTo>
                  <a:lnTo>
                    <a:pt x="550" y="57"/>
                  </a:lnTo>
                  <a:lnTo>
                    <a:pt x="541" y="57"/>
                  </a:lnTo>
                  <a:lnTo>
                    <a:pt x="541" y="57"/>
                  </a:lnTo>
                  <a:lnTo>
                    <a:pt x="539" y="58"/>
                  </a:lnTo>
                  <a:lnTo>
                    <a:pt x="535" y="58"/>
                  </a:lnTo>
                  <a:lnTo>
                    <a:pt x="531" y="57"/>
                  </a:lnTo>
                  <a:lnTo>
                    <a:pt x="528" y="55"/>
                  </a:lnTo>
                  <a:lnTo>
                    <a:pt x="528" y="55"/>
                  </a:lnTo>
                  <a:lnTo>
                    <a:pt x="524" y="51"/>
                  </a:lnTo>
                  <a:lnTo>
                    <a:pt x="522" y="51"/>
                  </a:lnTo>
                  <a:lnTo>
                    <a:pt x="518" y="51"/>
                  </a:lnTo>
                  <a:lnTo>
                    <a:pt x="513" y="49"/>
                  </a:lnTo>
                  <a:lnTo>
                    <a:pt x="513" y="49"/>
                  </a:lnTo>
                  <a:lnTo>
                    <a:pt x="514" y="45"/>
                  </a:lnTo>
                  <a:lnTo>
                    <a:pt x="514" y="43"/>
                  </a:lnTo>
                  <a:lnTo>
                    <a:pt x="513" y="41"/>
                  </a:lnTo>
                  <a:lnTo>
                    <a:pt x="511" y="41"/>
                  </a:lnTo>
                  <a:lnTo>
                    <a:pt x="507" y="43"/>
                  </a:lnTo>
                  <a:lnTo>
                    <a:pt x="499" y="49"/>
                  </a:lnTo>
                  <a:lnTo>
                    <a:pt x="496" y="53"/>
                  </a:lnTo>
                  <a:lnTo>
                    <a:pt x="496" y="53"/>
                  </a:lnTo>
                  <a:lnTo>
                    <a:pt x="490" y="55"/>
                  </a:lnTo>
                  <a:lnTo>
                    <a:pt x="490" y="55"/>
                  </a:lnTo>
                  <a:lnTo>
                    <a:pt x="484" y="57"/>
                  </a:lnTo>
                  <a:lnTo>
                    <a:pt x="482" y="57"/>
                  </a:lnTo>
                  <a:lnTo>
                    <a:pt x="479" y="57"/>
                  </a:lnTo>
                  <a:lnTo>
                    <a:pt x="479" y="57"/>
                  </a:lnTo>
                  <a:lnTo>
                    <a:pt x="477" y="53"/>
                  </a:lnTo>
                  <a:lnTo>
                    <a:pt x="475" y="53"/>
                  </a:lnTo>
                  <a:lnTo>
                    <a:pt x="473" y="53"/>
                  </a:lnTo>
                  <a:lnTo>
                    <a:pt x="473" y="53"/>
                  </a:lnTo>
                  <a:lnTo>
                    <a:pt x="473" y="51"/>
                  </a:lnTo>
                  <a:lnTo>
                    <a:pt x="469" y="53"/>
                  </a:lnTo>
                  <a:lnTo>
                    <a:pt x="467" y="53"/>
                  </a:lnTo>
                  <a:lnTo>
                    <a:pt x="467" y="53"/>
                  </a:lnTo>
                  <a:lnTo>
                    <a:pt x="465" y="51"/>
                  </a:lnTo>
                  <a:lnTo>
                    <a:pt x="465" y="49"/>
                  </a:lnTo>
                  <a:lnTo>
                    <a:pt x="465" y="49"/>
                  </a:lnTo>
                  <a:lnTo>
                    <a:pt x="479" y="38"/>
                  </a:lnTo>
                  <a:lnTo>
                    <a:pt x="486" y="28"/>
                  </a:lnTo>
                  <a:lnTo>
                    <a:pt x="488" y="24"/>
                  </a:lnTo>
                  <a:lnTo>
                    <a:pt x="488" y="24"/>
                  </a:lnTo>
                  <a:lnTo>
                    <a:pt x="486" y="24"/>
                  </a:lnTo>
                  <a:lnTo>
                    <a:pt x="486" y="24"/>
                  </a:lnTo>
                  <a:lnTo>
                    <a:pt x="479" y="23"/>
                  </a:lnTo>
                  <a:lnTo>
                    <a:pt x="479" y="23"/>
                  </a:lnTo>
                  <a:lnTo>
                    <a:pt x="477" y="24"/>
                  </a:lnTo>
                  <a:lnTo>
                    <a:pt x="477" y="26"/>
                  </a:lnTo>
                  <a:lnTo>
                    <a:pt x="477" y="26"/>
                  </a:lnTo>
                  <a:lnTo>
                    <a:pt x="467" y="23"/>
                  </a:lnTo>
                  <a:lnTo>
                    <a:pt x="458" y="19"/>
                  </a:lnTo>
                  <a:lnTo>
                    <a:pt x="458" y="19"/>
                  </a:lnTo>
                  <a:lnTo>
                    <a:pt x="454" y="17"/>
                  </a:lnTo>
                  <a:lnTo>
                    <a:pt x="450" y="15"/>
                  </a:lnTo>
                  <a:lnTo>
                    <a:pt x="446" y="13"/>
                  </a:lnTo>
                  <a:lnTo>
                    <a:pt x="443" y="13"/>
                  </a:lnTo>
                  <a:lnTo>
                    <a:pt x="441" y="13"/>
                  </a:lnTo>
                  <a:lnTo>
                    <a:pt x="441" y="13"/>
                  </a:lnTo>
                  <a:lnTo>
                    <a:pt x="437" y="13"/>
                  </a:lnTo>
                  <a:lnTo>
                    <a:pt x="431" y="13"/>
                  </a:lnTo>
                  <a:lnTo>
                    <a:pt x="429" y="13"/>
                  </a:lnTo>
                  <a:lnTo>
                    <a:pt x="426" y="9"/>
                  </a:lnTo>
                  <a:lnTo>
                    <a:pt x="426" y="9"/>
                  </a:lnTo>
                  <a:lnTo>
                    <a:pt x="424" y="4"/>
                  </a:lnTo>
                  <a:lnTo>
                    <a:pt x="420" y="0"/>
                  </a:lnTo>
                  <a:lnTo>
                    <a:pt x="420" y="0"/>
                  </a:lnTo>
                  <a:lnTo>
                    <a:pt x="420" y="0"/>
                  </a:lnTo>
                  <a:lnTo>
                    <a:pt x="414" y="0"/>
                  </a:lnTo>
                  <a:lnTo>
                    <a:pt x="416" y="6"/>
                  </a:lnTo>
                  <a:lnTo>
                    <a:pt x="416" y="6"/>
                  </a:lnTo>
                  <a:lnTo>
                    <a:pt x="392" y="6"/>
                  </a:lnTo>
                  <a:lnTo>
                    <a:pt x="392" y="6"/>
                  </a:lnTo>
                  <a:lnTo>
                    <a:pt x="293" y="6"/>
                  </a:lnTo>
                  <a:lnTo>
                    <a:pt x="123" y="7"/>
                  </a:lnTo>
                  <a:lnTo>
                    <a:pt x="108" y="7"/>
                  </a:lnTo>
                  <a:lnTo>
                    <a:pt x="108" y="7"/>
                  </a:lnTo>
                  <a:lnTo>
                    <a:pt x="70" y="7"/>
                  </a:lnTo>
                  <a:lnTo>
                    <a:pt x="70" y="7"/>
                  </a:lnTo>
                  <a:lnTo>
                    <a:pt x="28" y="7"/>
                  </a:lnTo>
                  <a:lnTo>
                    <a:pt x="28" y="7"/>
                  </a:lnTo>
                  <a:lnTo>
                    <a:pt x="27" y="7"/>
                  </a:lnTo>
                  <a:lnTo>
                    <a:pt x="25" y="9"/>
                  </a:lnTo>
                  <a:lnTo>
                    <a:pt x="27" y="11"/>
                  </a:lnTo>
                  <a:lnTo>
                    <a:pt x="30" y="17"/>
                  </a:lnTo>
                  <a:lnTo>
                    <a:pt x="30" y="17"/>
                  </a:lnTo>
                  <a:lnTo>
                    <a:pt x="32" y="24"/>
                  </a:lnTo>
                  <a:lnTo>
                    <a:pt x="34" y="32"/>
                  </a:lnTo>
                  <a:lnTo>
                    <a:pt x="34" y="40"/>
                  </a:lnTo>
                  <a:lnTo>
                    <a:pt x="34" y="45"/>
                  </a:lnTo>
                  <a:lnTo>
                    <a:pt x="32" y="45"/>
                  </a:lnTo>
                  <a:lnTo>
                    <a:pt x="30" y="45"/>
                  </a:lnTo>
                  <a:lnTo>
                    <a:pt x="28" y="41"/>
                  </a:lnTo>
                  <a:lnTo>
                    <a:pt x="27" y="38"/>
                  </a:lnTo>
                  <a:lnTo>
                    <a:pt x="19" y="23"/>
                  </a:lnTo>
                  <a:lnTo>
                    <a:pt x="19" y="23"/>
                  </a:lnTo>
                  <a:lnTo>
                    <a:pt x="8" y="23"/>
                  </a:lnTo>
                  <a:lnTo>
                    <a:pt x="0" y="24"/>
                  </a:lnTo>
                  <a:lnTo>
                    <a:pt x="0" y="24"/>
                  </a:lnTo>
                  <a:lnTo>
                    <a:pt x="0" y="26"/>
                  </a:lnTo>
                  <a:lnTo>
                    <a:pt x="0" y="28"/>
                  </a:lnTo>
                  <a:lnTo>
                    <a:pt x="0" y="32"/>
                  </a:lnTo>
                  <a:lnTo>
                    <a:pt x="4" y="41"/>
                  </a:lnTo>
                  <a:lnTo>
                    <a:pt x="4" y="41"/>
                  </a:lnTo>
                  <a:lnTo>
                    <a:pt x="6" y="45"/>
                  </a:lnTo>
                  <a:lnTo>
                    <a:pt x="6" y="51"/>
                  </a:lnTo>
                  <a:lnTo>
                    <a:pt x="8" y="60"/>
                  </a:lnTo>
                  <a:lnTo>
                    <a:pt x="6" y="79"/>
                  </a:lnTo>
                  <a:lnTo>
                    <a:pt x="6" y="79"/>
                  </a:lnTo>
                  <a:lnTo>
                    <a:pt x="8" y="89"/>
                  </a:lnTo>
                  <a:lnTo>
                    <a:pt x="8" y="94"/>
                  </a:lnTo>
                  <a:lnTo>
                    <a:pt x="6" y="96"/>
                  </a:lnTo>
                  <a:lnTo>
                    <a:pt x="6" y="98"/>
                  </a:lnTo>
                  <a:lnTo>
                    <a:pt x="6" y="98"/>
                  </a:lnTo>
                  <a:lnTo>
                    <a:pt x="6" y="102"/>
                  </a:lnTo>
                  <a:lnTo>
                    <a:pt x="6" y="108"/>
                  </a:lnTo>
                  <a:lnTo>
                    <a:pt x="6" y="117"/>
                  </a:lnTo>
                  <a:lnTo>
                    <a:pt x="2" y="125"/>
                  </a:lnTo>
                  <a:lnTo>
                    <a:pt x="0" y="134"/>
                  </a:lnTo>
                  <a:lnTo>
                    <a:pt x="0" y="134"/>
                  </a:lnTo>
                  <a:lnTo>
                    <a:pt x="2" y="138"/>
                  </a:lnTo>
                  <a:lnTo>
                    <a:pt x="2" y="142"/>
                  </a:lnTo>
                  <a:lnTo>
                    <a:pt x="4" y="145"/>
                  </a:lnTo>
                  <a:lnTo>
                    <a:pt x="6" y="149"/>
                  </a:lnTo>
                  <a:lnTo>
                    <a:pt x="6" y="149"/>
                  </a:lnTo>
                  <a:lnTo>
                    <a:pt x="6" y="153"/>
                  </a:lnTo>
                  <a:lnTo>
                    <a:pt x="6" y="157"/>
                  </a:lnTo>
                  <a:lnTo>
                    <a:pt x="4" y="164"/>
                  </a:lnTo>
                  <a:lnTo>
                    <a:pt x="4" y="172"/>
                  </a:lnTo>
                  <a:lnTo>
                    <a:pt x="4" y="176"/>
                  </a:lnTo>
                  <a:lnTo>
                    <a:pt x="6" y="180"/>
                  </a:lnTo>
                  <a:lnTo>
                    <a:pt x="6" y="180"/>
                  </a:lnTo>
                  <a:lnTo>
                    <a:pt x="9" y="187"/>
                  </a:lnTo>
                  <a:lnTo>
                    <a:pt x="11" y="197"/>
                  </a:lnTo>
                  <a:lnTo>
                    <a:pt x="13" y="204"/>
                  </a:lnTo>
                  <a:lnTo>
                    <a:pt x="13" y="208"/>
                  </a:lnTo>
                  <a:lnTo>
                    <a:pt x="15" y="212"/>
                  </a:lnTo>
                  <a:lnTo>
                    <a:pt x="15" y="212"/>
                  </a:lnTo>
                  <a:lnTo>
                    <a:pt x="25" y="223"/>
                  </a:lnTo>
                  <a:lnTo>
                    <a:pt x="25" y="223"/>
                  </a:lnTo>
                  <a:lnTo>
                    <a:pt x="28" y="229"/>
                  </a:lnTo>
                  <a:lnTo>
                    <a:pt x="32" y="232"/>
                  </a:lnTo>
                  <a:lnTo>
                    <a:pt x="32" y="232"/>
                  </a:lnTo>
                  <a:lnTo>
                    <a:pt x="34" y="236"/>
                  </a:lnTo>
                  <a:lnTo>
                    <a:pt x="36" y="242"/>
                  </a:lnTo>
                  <a:lnTo>
                    <a:pt x="40" y="251"/>
                  </a:lnTo>
                  <a:lnTo>
                    <a:pt x="40" y="251"/>
                  </a:lnTo>
                  <a:lnTo>
                    <a:pt x="44" y="263"/>
                  </a:lnTo>
                  <a:lnTo>
                    <a:pt x="47" y="268"/>
                  </a:lnTo>
                  <a:lnTo>
                    <a:pt x="47" y="270"/>
                  </a:lnTo>
                  <a:lnTo>
                    <a:pt x="49" y="270"/>
                  </a:lnTo>
                  <a:lnTo>
                    <a:pt x="49" y="270"/>
                  </a:lnTo>
                  <a:lnTo>
                    <a:pt x="51" y="276"/>
                  </a:lnTo>
                  <a:lnTo>
                    <a:pt x="53" y="282"/>
                  </a:lnTo>
                  <a:lnTo>
                    <a:pt x="57" y="285"/>
                  </a:lnTo>
                  <a:lnTo>
                    <a:pt x="59" y="289"/>
                  </a:lnTo>
                  <a:lnTo>
                    <a:pt x="59" y="289"/>
                  </a:lnTo>
                  <a:lnTo>
                    <a:pt x="64" y="291"/>
                  </a:lnTo>
                  <a:lnTo>
                    <a:pt x="68" y="293"/>
                  </a:lnTo>
                  <a:lnTo>
                    <a:pt x="72" y="295"/>
                  </a:lnTo>
                  <a:lnTo>
                    <a:pt x="78" y="297"/>
                  </a:lnTo>
                  <a:lnTo>
                    <a:pt x="78" y="297"/>
                  </a:lnTo>
                  <a:lnTo>
                    <a:pt x="91" y="302"/>
                  </a:lnTo>
                  <a:lnTo>
                    <a:pt x="91" y="302"/>
                  </a:lnTo>
                  <a:lnTo>
                    <a:pt x="96" y="306"/>
                  </a:lnTo>
                  <a:lnTo>
                    <a:pt x="100" y="308"/>
                  </a:lnTo>
                  <a:lnTo>
                    <a:pt x="102" y="310"/>
                  </a:lnTo>
                  <a:lnTo>
                    <a:pt x="102" y="310"/>
                  </a:lnTo>
                  <a:lnTo>
                    <a:pt x="106" y="318"/>
                  </a:lnTo>
                  <a:lnTo>
                    <a:pt x="108" y="321"/>
                  </a:lnTo>
                  <a:lnTo>
                    <a:pt x="110" y="323"/>
                  </a:lnTo>
                  <a:lnTo>
                    <a:pt x="136" y="323"/>
                  </a:lnTo>
                  <a:lnTo>
                    <a:pt x="136" y="323"/>
                  </a:lnTo>
                  <a:lnTo>
                    <a:pt x="189" y="346"/>
                  </a:lnTo>
                  <a:lnTo>
                    <a:pt x="219" y="346"/>
                  </a:lnTo>
                  <a:lnTo>
                    <a:pt x="219" y="346"/>
                  </a:lnTo>
                  <a:lnTo>
                    <a:pt x="233" y="346"/>
                  </a:lnTo>
                  <a:lnTo>
                    <a:pt x="235" y="338"/>
                  </a:lnTo>
                  <a:lnTo>
                    <a:pt x="255" y="337"/>
                  </a:lnTo>
                  <a:lnTo>
                    <a:pt x="255" y="337"/>
                  </a:lnTo>
                  <a:lnTo>
                    <a:pt x="257" y="338"/>
                  </a:lnTo>
                  <a:lnTo>
                    <a:pt x="289" y="372"/>
                  </a:lnTo>
                  <a:lnTo>
                    <a:pt x="305" y="382"/>
                  </a:lnTo>
                  <a:lnTo>
                    <a:pt x="314" y="369"/>
                  </a:lnTo>
                  <a:lnTo>
                    <a:pt x="323" y="369"/>
                  </a:lnTo>
                  <a:lnTo>
                    <a:pt x="335" y="378"/>
                  </a:lnTo>
                  <a:lnTo>
                    <a:pt x="344" y="388"/>
                  </a:lnTo>
                  <a:lnTo>
                    <a:pt x="357" y="414"/>
                  </a:lnTo>
                  <a:lnTo>
                    <a:pt x="359" y="427"/>
                  </a:lnTo>
                  <a:lnTo>
                    <a:pt x="384" y="439"/>
                  </a:lnTo>
                  <a:lnTo>
                    <a:pt x="384" y="439"/>
                  </a:lnTo>
                  <a:lnTo>
                    <a:pt x="386" y="414"/>
                  </a:lnTo>
                  <a:lnTo>
                    <a:pt x="386" y="414"/>
                  </a:lnTo>
                  <a:lnTo>
                    <a:pt x="386" y="410"/>
                  </a:lnTo>
                  <a:lnTo>
                    <a:pt x="388" y="408"/>
                  </a:lnTo>
                  <a:lnTo>
                    <a:pt x="393" y="405"/>
                  </a:lnTo>
                  <a:lnTo>
                    <a:pt x="393" y="405"/>
                  </a:lnTo>
                  <a:lnTo>
                    <a:pt x="395" y="401"/>
                  </a:lnTo>
                  <a:lnTo>
                    <a:pt x="397" y="399"/>
                  </a:lnTo>
                  <a:lnTo>
                    <a:pt x="399" y="395"/>
                  </a:lnTo>
                  <a:lnTo>
                    <a:pt x="401" y="393"/>
                  </a:lnTo>
                  <a:lnTo>
                    <a:pt x="401" y="393"/>
                  </a:lnTo>
                  <a:lnTo>
                    <a:pt x="405" y="393"/>
                  </a:lnTo>
                  <a:lnTo>
                    <a:pt x="409" y="391"/>
                  </a:lnTo>
                  <a:lnTo>
                    <a:pt x="412" y="391"/>
                  </a:lnTo>
                  <a:lnTo>
                    <a:pt x="416" y="389"/>
                  </a:lnTo>
                  <a:lnTo>
                    <a:pt x="416" y="389"/>
                  </a:lnTo>
                  <a:lnTo>
                    <a:pt x="418" y="386"/>
                  </a:lnTo>
                  <a:lnTo>
                    <a:pt x="418" y="384"/>
                  </a:lnTo>
                  <a:lnTo>
                    <a:pt x="420" y="380"/>
                  </a:lnTo>
                  <a:lnTo>
                    <a:pt x="420" y="378"/>
                  </a:lnTo>
                  <a:lnTo>
                    <a:pt x="420" y="378"/>
                  </a:lnTo>
                  <a:lnTo>
                    <a:pt x="424" y="376"/>
                  </a:lnTo>
                  <a:lnTo>
                    <a:pt x="427" y="376"/>
                  </a:lnTo>
                  <a:lnTo>
                    <a:pt x="429" y="376"/>
                  </a:lnTo>
                  <a:lnTo>
                    <a:pt x="431" y="376"/>
                  </a:lnTo>
                  <a:lnTo>
                    <a:pt x="431" y="376"/>
                  </a:lnTo>
                  <a:lnTo>
                    <a:pt x="435" y="376"/>
                  </a:lnTo>
                  <a:lnTo>
                    <a:pt x="435" y="374"/>
                  </a:lnTo>
                  <a:lnTo>
                    <a:pt x="437" y="372"/>
                  </a:lnTo>
                  <a:lnTo>
                    <a:pt x="441" y="372"/>
                  </a:lnTo>
                  <a:lnTo>
                    <a:pt x="441" y="372"/>
                  </a:lnTo>
                  <a:lnTo>
                    <a:pt x="443" y="372"/>
                  </a:lnTo>
                  <a:lnTo>
                    <a:pt x="446" y="374"/>
                  </a:lnTo>
                  <a:lnTo>
                    <a:pt x="450" y="376"/>
                  </a:lnTo>
                  <a:lnTo>
                    <a:pt x="452" y="378"/>
                  </a:lnTo>
                  <a:lnTo>
                    <a:pt x="452" y="378"/>
                  </a:lnTo>
                  <a:lnTo>
                    <a:pt x="456" y="378"/>
                  </a:lnTo>
                  <a:lnTo>
                    <a:pt x="458" y="378"/>
                  </a:lnTo>
                  <a:lnTo>
                    <a:pt x="461" y="376"/>
                  </a:lnTo>
                  <a:lnTo>
                    <a:pt x="465" y="374"/>
                  </a:lnTo>
                  <a:lnTo>
                    <a:pt x="469" y="374"/>
                  </a:lnTo>
                  <a:lnTo>
                    <a:pt x="469" y="376"/>
                  </a:lnTo>
                  <a:lnTo>
                    <a:pt x="469" y="376"/>
                  </a:lnTo>
                  <a:lnTo>
                    <a:pt x="473" y="380"/>
                  </a:lnTo>
                  <a:lnTo>
                    <a:pt x="473" y="384"/>
                  </a:lnTo>
                  <a:lnTo>
                    <a:pt x="477" y="386"/>
                  </a:lnTo>
                  <a:lnTo>
                    <a:pt x="479" y="386"/>
                  </a:lnTo>
                  <a:lnTo>
                    <a:pt x="480" y="388"/>
                  </a:lnTo>
                  <a:lnTo>
                    <a:pt x="480" y="388"/>
                  </a:lnTo>
                  <a:lnTo>
                    <a:pt x="484" y="386"/>
                  </a:lnTo>
                  <a:lnTo>
                    <a:pt x="484" y="386"/>
                  </a:lnTo>
                  <a:lnTo>
                    <a:pt x="488" y="384"/>
                  </a:lnTo>
                  <a:lnTo>
                    <a:pt x="490" y="384"/>
                  </a:lnTo>
                  <a:lnTo>
                    <a:pt x="490" y="384"/>
                  </a:lnTo>
                  <a:lnTo>
                    <a:pt x="494" y="384"/>
                  </a:lnTo>
                  <a:lnTo>
                    <a:pt x="496" y="386"/>
                  </a:lnTo>
                  <a:lnTo>
                    <a:pt x="499" y="386"/>
                  </a:lnTo>
                  <a:lnTo>
                    <a:pt x="503" y="386"/>
                  </a:lnTo>
                  <a:lnTo>
                    <a:pt x="503" y="386"/>
                  </a:lnTo>
                  <a:lnTo>
                    <a:pt x="501" y="380"/>
                  </a:lnTo>
                  <a:lnTo>
                    <a:pt x="499" y="374"/>
                  </a:lnTo>
                  <a:lnTo>
                    <a:pt x="499" y="374"/>
                  </a:lnTo>
                  <a:lnTo>
                    <a:pt x="497" y="371"/>
                  </a:lnTo>
                  <a:lnTo>
                    <a:pt x="497" y="369"/>
                  </a:lnTo>
                  <a:lnTo>
                    <a:pt x="499" y="365"/>
                  </a:lnTo>
                  <a:lnTo>
                    <a:pt x="499" y="365"/>
                  </a:lnTo>
                  <a:lnTo>
                    <a:pt x="499" y="363"/>
                  </a:lnTo>
                  <a:lnTo>
                    <a:pt x="503" y="363"/>
                  </a:lnTo>
                  <a:lnTo>
                    <a:pt x="507" y="363"/>
                  </a:lnTo>
                  <a:lnTo>
                    <a:pt x="514" y="363"/>
                  </a:lnTo>
                  <a:lnTo>
                    <a:pt x="514" y="363"/>
                  </a:lnTo>
                  <a:lnTo>
                    <a:pt x="516" y="361"/>
                  </a:lnTo>
                  <a:lnTo>
                    <a:pt x="518" y="361"/>
                  </a:lnTo>
                  <a:lnTo>
                    <a:pt x="518" y="361"/>
                  </a:lnTo>
                  <a:lnTo>
                    <a:pt x="522" y="363"/>
                  </a:lnTo>
                  <a:lnTo>
                    <a:pt x="522" y="365"/>
                  </a:lnTo>
                  <a:lnTo>
                    <a:pt x="526" y="365"/>
                  </a:lnTo>
                  <a:lnTo>
                    <a:pt x="530" y="365"/>
                  </a:lnTo>
                  <a:lnTo>
                    <a:pt x="528" y="365"/>
                  </a:lnTo>
                  <a:lnTo>
                    <a:pt x="528" y="365"/>
                  </a:lnTo>
                  <a:lnTo>
                    <a:pt x="535" y="363"/>
                  </a:lnTo>
                  <a:lnTo>
                    <a:pt x="541" y="363"/>
                  </a:lnTo>
                  <a:lnTo>
                    <a:pt x="545" y="363"/>
                  </a:lnTo>
                  <a:lnTo>
                    <a:pt x="545" y="363"/>
                  </a:lnTo>
                  <a:lnTo>
                    <a:pt x="545" y="365"/>
                  </a:lnTo>
                  <a:lnTo>
                    <a:pt x="548" y="367"/>
                  </a:lnTo>
                  <a:lnTo>
                    <a:pt x="552" y="372"/>
                  </a:lnTo>
                  <a:lnTo>
                    <a:pt x="552" y="372"/>
                  </a:lnTo>
                  <a:lnTo>
                    <a:pt x="556" y="374"/>
                  </a:lnTo>
                  <a:lnTo>
                    <a:pt x="558" y="376"/>
                  </a:lnTo>
                  <a:lnTo>
                    <a:pt x="564" y="376"/>
                  </a:lnTo>
                  <a:lnTo>
                    <a:pt x="567" y="376"/>
                  </a:lnTo>
                  <a:lnTo>
                    <a:pt x="567" y="376"/>
                  </a:lnTo>
                  <a:lnTo>
                    <a:pt x="569" y="374"/>
                  </a:lnTo>
                  <a:lnTo>
                    <a:pt x="571" y="372"/>
                  </a:lnTo>
                  <a:lnTo>
                    <a:pt x="573" y="372"/>
                  </a:lnTo>
                  <a:lnTo>
                    <a:pt x="575" y="371"/>
                  </a:lnTo>
                  <a:lnTo>
                    <a:pt x="575" y="371"/>
                  </a:lnTo>
                  <a:lnTo>
                    <a:pt x="577" y="371"/>
                  </a:lnTo>
                  <a:lnTo>
                    <a:pt x="579" y="372"/>
                  </a:lnTo>
                  <a:lnTo>
                    <a:pt x="583" y="374"/>
                  </a:lnTo>
                  <a:lnTo>
                    <a:pt x="588" y="382"/>
                  </a:lnTo>
                  <a:lnTo>
                    <a:pt x="588" y="382"/>
                  </a:lnTo>
                  <a:lnTo>
                    <a:pt x="590" y="386"/>
                  </a:lnTo>
                  <a:lnTo>
                    <a:pt x="592" y="389"/>
                  </a:lnTo>
                  <a:lnTo>
                    <a:pt x="592" y="401"/>
                  </a:lnTo>
                  <a:lnTo>
                    <a:pt x="592" y="401"/>
                  </a:lnTo>
                  <a:lnTo>
                    <a:pt x="596" y="410"/>
                  </a:lnTo>
                  <a:lnTo>
                    <a:pt x="596" y="422"/>
                  </a:lnTo>
                  <a:lnTo>
                    <a:pt x="596" y="422"/>
                  </a:lnTo>
                  <a:lnTo>
                    <a:pt x="601" y="425"/>
                  </a:lnTo>
                  <a:lnTo>
                    <a:pt x="607" y="429"/>
                  </a:lnTo>
                  <a:lnTo>
                    <a:pt x="607" y="429"/>
                  </a:lnTo>
                  <a:lnTo>
                    <a:pt x="607" y="433"/>
                  </a:lnTo>
                  <a:lnTo>
                    <a:pt x="607" y="437"/>
                  </a:lnTo>
                  <a:lnTo>
                    <a:pt x="607" y="439"/>
                  </a:lnTo>
                  <a:lnTo>
                    <a:pt x="607" y="441"/>
                  </a:lnTo>
                  <a:lnTo>
                    <a:pt x="609" y="441"/>
                  </a:lnTo>
                  <a:lnTo>
                    <a:pt x="609" y="441"/>
                  </a:lnTo>
                  <a:lnTo>
                    <a:pt x="611" y="444"/>
                  </a:lnTo>
                  <a:lnTo>
                    <a:pt x="613" y="448"/>
                  </a:lnTo>
                  <a:lnTo>
                    <a:pt x="613" y="448"/>
                  </a:lnTo>
                  <a:lnTo>
                    <a:pt x="615" y="448"/>
                  </a:lnTo>
                  <a:lnTo>
                    <a:pt x="615" y="450"/>
                  </a:lnTo>
                  <a:lnTo>
                    <a:pt x="617" y="452"/>
                  </a:lnTo>
                  <a:lnTo>
                    <a:pt x="618" y="456"/>
                  </a:lnTo>
                  <a:lnTo>
                    <a:pt x="622" y="458"/>
                  </a:lnTo>
                  <a:lnTo>
                    <a:pt x="622" y="458"/>
                  </a:lnTo>
                  <a:lnTo>
                    <a:pt x="622" y="459"/>
                  </a:lnTo>
                  <a:lnTo>
                    <a:pt x="626" y="459"/>
                  </a:lnTo>
                  <a:lnTo>
                    <a:pt x="626" y="458"/>
                  </a:lnTo>
                  <a:lnTo>
                    <a:pt x="628" y="458"/>
                  </a:lnTo>
                  <a:lnTo>
                    <a:pt x="628" y="450"/>
                  </a:lnTo>
                  <a:lnTo>
                    <a:pt x="628" y="450"/>
                  </a:lnTo>
                  <a:lnTo>
                    <a:pt x="634" y="439"/>
                  </a:lnTo>
                  <a:lnTo>
                    <a:pt x="634" y="433"/>
                  </a:lnTo>
                  <a:lnTo>
                    <a:pt x="634" y="427"/>
                  </a:lnTo>
                  <a:lnTo>
                    <a:pt x="634" y="427"/>
                  </a:lnTo>
                  <a:lnTo>
                    <a:pt x="632" y="422"/>
                  </a:lnTo>
                  <a:lnTo>
                    <a:pt x="628" y="416"/>
                  </a:lnTo>
                  <a:lnTo>
                    <a:pt x="626" y="412"/>
                  </a:lnTo>
                  <a:lnTo>
                    <a:pt x="626" y="406"/>
                  </a:lnTo>
                  <a:lnTo>
                    <a:pt x="626" y="406"/>
                  </a:lnTo>
                  <a:lnTo>
                    <a:pt x="622" y="403"/>
                  </a:lnTo>
                  <a:lnTo>
                    <a:pt x="622" y="399"/>
                  </a:lnTo>
                  <a:lnTo>
                    <a:pt x="620" y="391"/>
                  </a:lnTo>
                  <a:lnTo>
                    <a:pt x="620" y="391"/>
                  </a:lnTo>
                  <a:lnTo>
                    <a:pt x="618" y="382"/>
                  </a:lnTo>
                  <a:lnTo>
                    <a:pt x="615" y="372"/>
                  </a:lnTo>
                  <a:lnTo>
                    <a:pt x="615" y="372"/>
                  </a:lnTo>
                  <a:lnTo>
                    <a:pt x="613" y="363"/>
                  </a:lnTo>
                  <a:lnTo>
                    <a:pt x="613" y="354"/>
                  </a:lnTo>
                  <a:lnTo>
                    <a:pt x="613" y="354"/>
                  </a:lnTo>
                  <a:lnTo>
                    <a:pt x="613" y="354"/>
                  </a:lnTo>
                  <a:lnTo>
                    <a:pt x="615" y="344"/>
                  </a:lnTo>
                  <a:lnTo>
                    <a:pt x="617" y="338"/>
                  </a:lnTo>
                  <a:lnTo>
                    <a:pt x="620" y="331"/>
                  </a:lnTo>
                  <a:lnTo>
                    <a:pt x="620" y="331"/>
                  </a:lnTo>
                  <a:lnTo>
                    <a:pt x="620" y="331"/>
                  </a:lnTo>
                  <a:lnTo>
                    <a:pt x="620" y="331"/>
                  </a:lnTo>
                  <a:lnTo>
                    <a:pt x="620" y="331"/>
                  </a:lnTo>
                  <a:lnTo>
                    <a:pt x="622" y="329"/>
                  </a:lnTo>
                  <a:lnTo>
                    <a:pt x="626" y="329"/>
                  </a:lnTo>
                  <a:lnTo>
                    <a:pt x="630" y="323"/>
                  </a:lnTo>
                  <a:lnTo>
                    <a:pt x="637" y="314"/>
                  </a:lnTo>
                  <a:lnTo>
                    <a:pt x="637" y="314"/>
                  </a:lnTo>
                  <a:lnTo>
                    <a:pt x="641" y="310"/>
                  </a:lnTo>
                  <a:lnTo>
                    <a:pt x="645" y="306"/>
                  </a:lnTo>
                  <a:lnTo>
                    <a:pt x="654" y="301"/>
                  </a:lnTo>
                  <a:lnTo>
                    <a:pt x="654" y="301"/>
                  </a:lnTo>
                  <a:lnTo>
                    <a:pt x="656" y="299"/>
                  </a:lnTo>
                  <a:lnTo>
                    <a:pt x="656" y="299"/>
                  </a:lnTo>
                  <a:lnTo>
                    <a:pt x="664" y="293"/>
                  </a:lnTo>
                  <a:lnTo>
                    <a:pt x="666" y="289"/>
                  </a:lnTo>
                  <a:lnTo>
                    <a:pt x="670" y="287"/>
                  </a:lnTo>
                  <a:lnTo>
                    <a:pt x="670" y="287"/>
                  </a:lnTo>
                  <a:lnTo>
                    <a:pt x="671" y="287"/>
                  </a:lnTo>
                  <a:lnTo>
                    <a:pt x="673" y="285"/>
                  </a:lnTo>
                  <a:lnTo>
                    <a:pt x="679" y="285"/>
                  </a:lnTo>
                  <a:lnTo>
                    <a:pt x="681" y="285"/>
                  </a:lnTo>
                  <a:lnTo>
                    <a:pt x="683" y="285"/>
                  </a:lnTo>
                  <a:lnTo>
                    <a:pt x="685" y="284"/>
                  </a:lnTo>
                  <a:lnTo>
                    <a:pt x="685" y="280"/>
                  </a:lnTo>
                  <a:lnTo>
                    <a:pt x="685" y="280"/>
                  </a:lnTo>
                  <a:lnTo>
                    <a:pt x="681" y="278"/>
                  </a:lnTo>
                  <a:lnTo>
                    <a:pt x="681" y="278"/>
                  </a:lnTo>
                  <a:lnTo>
                    <a:pt x="681" y="276"/>
                  </a:lnTo>
                  <a:lnTo>
                    <a:pt x="681" y="276"/>
                  </a:lnTo>
                  <a:lnTo>
                    <a:pt x="685" y="272"/>
                  </a:lnTo>
                  <a:lnTo>
                    <a:pt x="690" y="272"/>
                  </a:lnTo>
                  <a:lnTo>
                    <a:pt x="692" y="270"/>
                  </a:lnTo>
                  <a:lnTo>
                    <a:pt x="694" y="268"/>
                  </a:lnTo>
                  <a:lnTo>
                    <a:pt x="696" y="267"/>
                  </a:lnTo>
                  <a:lnTo>
                    <a:pt x="696" y="265"/>
                  </a:lnTo>
                  <a:lnTo>
                    <a:pt x="696" y="265"/>
                  </a:lnTo>
                  <a:lnTo>
                    <a:pt x="688" y="261"/>
                  </a:lnTo>
                  <a:lnTo>
                    <a:pt x="688" y="261"/>
                  </a:lnTo>
                  <a:lnTo>
                    <a:pt x="688" y="259"/>
                  </a:lnTo>
                  <a:lnTo>
                    <a:pt x="688" y="259"/>
                  </a:lnTo>
                  <a:lnTo>
                    <a:pt x="690" y="257"/>
                  </a:lnTo>
                  <a:lnTo>
                    <a:pt x="690" y="257"/>
                  </a:lnTo>
                  <a:lnTo>
                    <a:pt x="690" y="257"/>
                  </a:lnTo>
                  <a:lnTo>
                    <a:pt x="690" y="257"/>
                  </a:lnTo>
                  <a:lnTo>
                    <a:pt x="690" y="251"/>
                  </a:lnTo>
                  <a:lnTo>
                    <a:pt x="690" y="251"/>
                  </a:lnTo>
                  <a:lnTo>
                    <a:pt x="690" y="251"/>
                  </a:lnTo>
                  <a:lnTo>
                    <a:pt x="690" y="251"/>
                  </a:lnTo>
                  <a:lnTo>
                    <a:pt x="690" y="251"/>
                  </a:lnTo>
                  <a:lnTo>
                    <a:pt x="688" y="248"/>
                  </a:lnTo>
                  <a:lnTo>
                    <a:pt x="687" y="244"/>
                  </a:lnTo>
                  <a:lnTo>
                    <a:pt x="687" y="244"/>
                  </a:lnTo>
                  <a:lnTo>
                    <a:pt x="685" y="242"/>
                  </a:lnTo>
                  <a:lnTo>
                    <a:pt x="681" y="240"/>
                  </a:lnTo>
                  <a:lnTo>
                    <a:pt x="679" y="240"/>
                  </a:lnTo>
                  <a:lnTo>
                    <a:pt x="677" y="238"/>
                  </a:lnTo>
                  <a:lnTo>
                    <a:pt x="677" y="238"/>
                  </a:lnTo>
                  <a:lnTo>
                    <a:pt x="681" y="234"/>
                  </a:lnTo>
                  <a:lnTo>
                    <a:pt x="685" y="234"/>
                  </a:lnTo>
                  <a:lnTo>
                    <a:pt x="685" y="234"/>
                  </a:lnTo>
                  <a:lnTo>
                    <a:pt x="685" y="231"/>
                  </a:lnTo>
                  <a:lnTo>
                    <a:pt x="685" y="231"/>
                  </a:lnTo>
                  <a:lnTo>
                    <a:pt x="681" y="227"/>
                  </a:lnTo>
                  <a:lnTo>
                    <a:pt x="677" y="223"/>
                  </a:lnTo>
                  <a:lnTo>
                    <a:pt x="677" y="223"/>
                  </a:lnTo>
                  <a:lnTo>
                    <a:pt x="675" y="219"/>
                  </a:lnTo>
                  <a:lnTo>
                    <a:pt x="673" y="215"/>
                  </a:lnTo>
                  <a:lnTo>
                    <a:pt x="673" y="215"/>
                  </a:lnTo>
                  <a:lnTo>
                    <a:pt x="679" y="217"/>
                  </a:lnTo>
                  <a:lnTo>
                    <a:pt x="685" y="215"/>
                  </a:lnTo>
                  <a:lnTo>
                    <a:pt x="685" y="215"/>
                  </a:lnTo>
                  <a:lnTo>
                    <a:pt x="687" y="214"/>
                  </a:lnTo>
                  <a:lnTo>
                    <a:pt x="687" y="214"/>
                  </a:lnTo>
                  <a:lnTo>
                    <a:pt x="687" y="212"/>
                  </a:lnTo>
                  <a:lnTo>
                    <a:pt x="687" y="208"/>
                  </a:lnTo>
                  <a:lnTo>
                    <a:pt x="685" y="204"/>
                  </a:lnTo>
                  <a:lnTo>
                    <a:pt x="685" y="200"/>
                  </a:lnTo>
                  <a:lnTo>
                    <a:pt x="685" y="200"/>
                  </a:lnTo>
                  <a:lnTo>
                    <a:pt x="687" y="202"/>
                  </a:lnTo>
                  <a:lnTo>
                    <a:pt x="688" y="206"/>
                  </a:lnTo>
                  <a:lnTo>
                    <a:pt x="690" y="210"/>
                  </a:lnTo>
                  <a:lnTo>
                    <a:pt x="690" y="210"/>
                  </a:lnTo>
                  <a:lnTo>
                    <a:pt x="690" y="214"/>
                  </a:lnTo>
                  <a:lnTo>
                    <a:pt x="692" y="217"/>
                  </a:lnTo>
                  <a:lnTo>
                    <a:pt x="692" y="217"/>
                  </a:lnTo>
                  <a:lnTo>
                    <a:pt x="692" y="223"/>
                  </a:lnTo>
                  <a:lnTo>
                    <a:pt x="692" y="223"/>
                  </a:lnTo>
                  <a:lnTo>
                    <a:pt x="692" y="227"/>
                  </a:lnTo>
                  <a:lnTo>
                    <a:pt x="690" y="229"/>
                  </a:lnTo>
                  <a:lnTo>
                    <a:pt x="692" y="232"/>
                  </a:lnTo>
                  <a:lnTo>
                    <a:pt x="692" y="234"/>
                  </a:lnTo>
                  <a:lnTo>
                    <a:pt x="692" y="234"/>
                  </a:lnTo>
                  <a:lnTo>
                    <a:pt x="696" y="234"/>
                  </a:lnTo>
                  <a:lnTo>
                    <a:pt x="698" y="232"/>
                  </a:lnTo>
                  <a:lnTo>
                    <a:pt x="700" y="229"/>
                  </a:lnTo>
                  <a:lnTo>
                    <a:pt x="700" y="223"/>
                  </a:lnTo>
                  <a:lnTo>
                    <a:pt x="700" y="217"/>
                  </a:lnTo>
                  <a:lnTo>
                    <a:pt x="698" y="204"/>
                  </a:lnTo>
                  <a:lnTo>
                    <a:pt x="696" y="195"/>
                  </a:lnTo>
                  <a:lnTo>
                    <a:pt x="696" y="195"/>
                  </a:lnTo>
                  <a:lnTo>
                    <a:pt x="696" y="195"/>
                  </a:lnTo>
                  <a:lnTo>
                    <a:pt x="696" y="195"/>
                  </a:lnTo>
                  <a:lnTo>
                    <a:pt x="700" y="198"/>
                  </a:lnTo>
                  <a:lnTo>
                    <a:pt x="702" y="200"/>
                  </a:lnTo>
                  <a:lnTo>
                    <a:pt x="704" y="200"/>
                  </a:lnTo>
                  <a:lnTo>
                    <a:pt x="707" y="200"/>
                  </a:lnTo>
                  <a:lnTo>
                    <a:pt x="707" y="200"/>
                  </a:lnTo>
                  <a:lnTo>
                    <a:pt x="711" y="197"/>
                  </a:lnTo>
                  <a:lnTo>
                    <a:pt x="713" y="193"/>
                  </a:lnTo>
                  <a:lnTo>
                    <a:pt x="713" y="193"/>
                  </a:lnTo>
                  <a:lnTo>
                    <a:pt x="715" y="189"/>
                  </a:lnTo>
                  <a:lnTo>
                    <a:pt x="715" y="183"/>
                  </a:lnTo>
                  <a:lnTo>
                    <a:pt x="717" y="178"/>
                  </a:lnTo>
                  <a:lnTo>
                    <a:pt x="719" y="176"/>
                  </a:lnTo>
                  <a:lnTo>
                    <a:pt x="719" y="174"/>
                  </a:lnTo>
                  <a:lnTo>
                    <a:pt x="719" y="174"/>
                  </a:lnTo>
                  <a:lnTo>
                    <a:pt x="724" y="168"/>
                  </a:lnTo>
                  <a:lnTo>
                    <a:pt x="728" y="163"/>
                  </a:lnTo>
                  <a:lnTo>
                    <a:pt x="745" y="159"/>
                  </a:lnTo>
                  <a:lnTo>
                    <a:pt x="749" y="157"/>
                  </a:lnTo>
                  <a:lnTo>
                    <a:pt x="757" y="155"/>
                  </a:lnTo>
                  <a:lnTo>
                    <a:pt x="757" y="155"/>
                  </a:lnTo>
                  <a:lnTo>
                    <a:pt x="762" y="155"/>
                  </a:lnTo>
                  <a:lnTo>
                    <a:pt x="768" y="153"/>
                  </a:lnTo>
                  <a:lnTo>
                    <a:pt x="772" y="151"/>
                  </a:lnTo>
                  <a:lnTo>
                    <a:pt x="772" y="149"/>
                  </a:lnTo>
                  <a:lnTo>
                    <a:pt x="768" y="147"/>
                  </a:lnTo>
                  <a:lnTo>
                    <a:pt x="766" y="144"/>
                  </a:lnTo>
                  <a:lnTo>
                    <a:pt x="766" y="144"/>
                  </a:lnTo>
                  <a:lnTo>
                    <a:pt x="764" y="142"/>
                  </a:lnTo>
                  <a:lnTo>
                    <a:pt x="762" y="138"/>
                  </a:lnTo>
                  <a:lnTo>
                    <a:pt x="762" y="132"/>
                  </a:lnTo>
                  <a:lnTo>
                    <a:pt x="775" y="113"/>
                  </a:lnTo>
                  <a:lnTo>
                    <a:pt x="791" y="104"/>
                  </a:lnTo>
                  <a:lnTo>
                    <a:pt x="800" y="100"/>
                  </a:lnTo>
                  <a:lnTo>
                    <a:pt x="819" y="91"/>
                  </a:lnTo>
                  <a:lnTo>
                    <a:pt x="819" y="91"/>
                  </a:lnTo>
                  <a:lnTo>
                    <a:pt x="815" y="85"/>
                  </a:lnTo>
                  <a:lnTo>
                    <a:pt x="815" y="85"/>
                  </a:lnTo>
                  <a:lnTo>
                    <a:pt x="813" y="81"/>
                  </a:lnTo>
                  <a:lnTo>
                    <a:pt x="811" y="77"/>
                  </a:lnTo>
                  <a:lnTo>
                    <a:pt x="811" y="77"/>
                  </a:lnTo>
                  <a:lnTo>
                    <a:pt x="809" y="70"/>
                  </a:lnTo>
                  <a:lnTo>
                    <a:pt x="808" y="60"/>
                  </a:lnTo>
                  <a:lnTo>
                    <a:pt x="806" y="51"/>
                  </a:lnTo>
                  <a:lnTo>
                    <a:pt x="806" y="51"/>
                  </a:lnTo>
                  <a:lnTo>
                    <a:pt x="794" y="36"/>
                  </a:lnTo>
                  <a:lnTo>
                    <a:pt x="794" y="36"/>
                  </a:lnTo>
                  <a:lnTo>
                    <a:pt x="785" y="40"/>
                  </a:lnTo>
                  <a:lnTo>
                    <a:pt x="785" y="40"/>
                  </a:lnTo>
                  <a:lnTo>
                    <a:pt x="783" y="40"/>
                  </a:lnTo>
                  <a:lnTo>
                    <a:pt x="783" y="40"/>
                  </a:lnTo>
                  <a:lnTo>
                    <a:pt x="783" y="41"/>
                  </a:lnTo>
                  <a:lnTo>
                    <a:pt x="781" y="45"/>
                  </a:lnTo>
                  <a:lnTo>
                    <a:pt x="777" y="51"/>
                  </a:lnTo>
                  <a:lnTo>
                    <a:pt x="775" y="62"/>
                  </a:lnTo>
                  <a:lnTo>
                    <a:pt x="775" y="62"/>
                  </a:lnTo>
                  <a:lnTo>
                    <a:pt x="772" y="68"/>
                  </a:lnTo>
                  <a:lnTo>
                    <a:pt x="768" y="74"/>
                  </a:lnTo>
                  <a:lnTo>
                    <a:pt x="764" y="79"/>
                  </a:lnTo>
                  <a:lnTo>
                    <a:pt x="760" y="83"/>
                  </a:lnTo>
                  <a:lnTo>
                    <a:pt x="760" y="83"/>
                  </a:lnTo>
                  <a:lnTo>
                    <a:pt x="760" y="83"/>
                  </a:lnTo>
                  <a:lnTo>
                    <a:pt x="755" y="85"/>
                  </a:lnTo>
                  <a:lnTo>
                    <a:pt x="755" y="85"/>
                  </a:lnTo>
                  <a:lnTo>
                    <a:pt x="755" y="85"/>
                  </a:lnTo>
                  <a:close/>
                </a:path>
              </a:pathLst>
            </a:custGeom>
            <a:solidFill>
              <a:schemeClr val="bg1">
                <a:lumMod val="85000"/>
              </a:schemeClr>
            </a:solidFill>
            <a:ln w="635" cap="rnd">
              <a:solidFill>
                <a:schemeClr val="bg1">
                  <a:alpha val="17000"/>
                </a:schemeClr>
              </a:solidFill>
              <a:prstDash val="solid"/>
              <a:round/>
              <a:headEnd/>
              <a:tailEnd/>
            </a:ln>
          </p:spPr>
          <p:txBody>
            <a:bodyPr lIns="81617" tIns="40809" rIns="81617" bIns="40809"/>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514" name="Freeform 513">
              <a:extLst>
                <a:ext uri="{FF2B5EF4-FFF2-40B4-BE49-F238E27FC236}">
                  <a16:creationId xmlns:a16="http://schemas.microsoft.com/office/drawing/2014/main" id="{5431441C-5538-A54C-AA2C-71D4174B5153}"/>
                </a:ext>
              </a:extLst>
            </p:cNvPr>
            <p:cNvSpPr>
              <a:spLocks/>
            </p:cNvSpPr>
            <p:nvPr userDrawn="1"/>
          </p:nvSpPr>
          <p:spPr bwMode="auto">
            <a:xfrm>
              <a:off x="6075375" y="2202703"/>
              <a:ext cx="1251269" cy="597197"/>
            </a:xfrm>
            <a:custGeom>
              <a:avLst/>
              <a:gdLst>
                <a:gd name="T0" fmla="*/ 702 w 819"/>
                <a:gd name="T1" fmla="*/ 93 h 459"/>
                <a:gd name="T2" fmla="*/ 662 w 819"/>
                <a:gd name="T3" fmla="*/ 106 h 459"/>
                <a:gd name="T4" fmla="*/ 637 w 819"/>
                <a:gd name="T5" fmla="*/ 128 h 459"/>
                <a:gd name="T6" fmla="*/ 596 w 819"/>
                <a:gd name="T7" fmla="*/ 132 h 459"/>
                <a:gd name="T8" fmla="*/ 581 w 819"/>
                <a:gd name="T9" fmla="*/ 113 h 459"/>
                <a:gd name="T10" fmla="*/ 584 w 819"/>
                <a:gd name="T11" fmla="*/ 87 h 459"/>
                <a:gd name="T12" fmla="*/ 550 w 819"/>
                <a:gd name="T13" fmla="*/ 91 h 459"/>
                <a:gd name="T14" fmla="*/ 543 w 819"/>
                <a:gd name="T15" fmla="*/ 130 h 459"/>
                <a:gd name="T16" fmla="*/ 518 w 819"/>
                <a:gd name="T17" fmla="*/ 127 h 459"/>
                <a:gd name="T18" fmla="*/ 520 w 819"/>
                <a:gd name="T19" fmla="*/ 94 h 459"/>
                <a:gd name="T20" fmla="*/ 550 w 819"/>
                <a:gd name="T21" fmla="*/ 70 h 459"/>
                <a:gd name="T22" fmla="*/ 558 w 819"/>
                <a:gd name="T23" fmla="*/ 55 h 459"/>
                <a:gd name="T24" fmla="*/ 518 w 819"/>
                <a:gd name="T25" fmla="*/ 51 h 459"/>
                <a:gd name="T26" fmla="*/ 490 w 819"/>
                <a:gd name="T27" fmla="*/ 55 h 459"/>
                <a:gd name="T28" fmla="*/ 469 w 819"/>
                <a:gd name="T29" fmla="*/ 53 h 459"/>
                <a:gd name="T30" fmla="*/ 486 w 819"/>
                <a:gd name="T31" fmla="*/ 24 h 459"/>
                <a:gd name="T32" fmla="*/ 446 w 819"/>
                <a:gd name="T33" fmla="*/ 13 h 459"/>
                <a:gd name="T34" fmla="*/ 420 w 819"/>
                <a:gd name="T35" fmla="*/ 0 h 459"/>
                <a:gd name="T36" fmla="*/ 70 w 819"/>
                <a:gd name="T37" fmla="*/ 7 h 459"/>
                <a:gd name="T38" fmla="*/ 34 w 819"/>
                <a:gd name="T39" fmla="*/ 40 h 459"/>
                <a:gd name="T40" fmla="*/ 0 w 819"/>
                <a:gd name="T41" fmla="*/ 26 h 459"/>
                <a:gd name="T42" fmla="*/ 8 w 819"/>
                <a:gd name="T43" fmla="*/ 94 h 459"/>
                <a:gd name="T44" fmla="*/ 2 w 819"/>
                <a:gd name="T45" fmla="*/ 142 h 459"/>
                <a:gd name="T46" fmla="*/ 9 w 819"/>
                <a:gd name="T47" fmla="*/ 187 h 459"/>
                <a:gd name="T48" fmla="*/ 34 w 819"/>
                <a:gd name="T49" fmla="*/ 236 h 459"/>
                <a:gd name="T50" fmla="*/ 57 w 819"/>
                <a:gd name="T51" fmla="*/ 285 h 459"/>
                <a:gd name="T52" fmla="*/ 100 w 819"/>
                <a:gd name="T53" fmla="*/ 308 h 459"/>
                <a:gd name="T54" fmla="*/ 233 w 819"/>
                <a:gd name="T55" fmla="*/ 346 h 459"/>
                <a:gd name="T56" fmla="*/ 357 w 819"/>
                <a:gd name="T57" fmla="*/ 414 h 459"/>
                <a:gd name="T58" fmla="*/ 397 w 819"/>
                <a:gd name="T59" fmla="*/ 399 h 459"/>
                <a:gd name="T60" fmla="*/ 420 w 819"/>
                <a:gd name="T61" fmla="*/ 380 h 459"/>
                <a:gd name="T62" fmla="*/ 441 w 819"/>
                <a:gd name="T63" fmla="*/ 372 h 459"/>
                <a:gd name="T64" fmla="*/ 469 w 819"/>
                <a:gd name="T65" fmla="*/ 374 h 459"/>
                <a:gd name="T66" fmla="*/ 488 w 819"/>
                <a:gd name="T67" fmla="*/ 384 h 459"/>
                <a:gd name="T68" fmla="*/ 497 w 819"/>
                <a:gd name="T69" fmla="*/ 371 h 459"/>
                <a:gd name="T70" fmla="*/ 518 w 819"/>
                <a:gd name="T71" fmla="*/ 361 h 459"/>
                <a:gd name="T72" fmla="*/ 545 w 819"/>
                <a:gd name="T73" fmla="*/ 365 h 459"/>
                <a:gd name="T74" fmla="*/ 573 w 819"/>
                <a:gd name="T75" fmla="*/ 372 h 459"/>
                <a:gd name="T76" fmla="*/ 592 w 819"/>
                <a:gd name="T77" fmla="*/ 401 h 459"/>
                <a:gd name="T78" fmla="*/ 609 w 819"/>
                <a:gd name="T79" fmla="*/ 441 h 459"/>
                <a:gd name="T80" fmla="*/ 622 w 819"/>
                <a:gd name="T81" fmla="*/ 459 h 459"/>
                <a:gd name="T82" fmla="*/ 628 w 819"/>
                <a:gd name="T83" fmla="*/ 416 h 459"/>
                <a:gd name="T84" fmla="*/ 613 w 819"/>
                <a:gd name="T85" fmla="*/ 363 h 459"/>
                <a:gd name="T86" fmla="*/ 622 w 819"/>
                <a:gd name="T87" fmla="*/ 329 h 459"/>
                <a:gd name="T88" fmla="*/ 664 w 819"/>
                <a:gd name="T89" fmla="*/ 293 h 459"/>
                <a:gd name="T90" fmla="*/ 685 w 819"/>
                <a:gd name="T91" fmla="*/ 280 h 459"/>
                <a:gd name="T92" fmla="*/ 696 w 819"/>
                <a:gd name="T93" fmla="*/ 265 h 459"/>
                <a:gd name="T94" fmla="*/ 690 w 819"/>
                <a:gd name="T95" fmla="*/ 251 h 459"/>
                <a:gd name="T96" fmla="*/ 681 w 819"/>
                <a:gd name="T97" fmla="*/ 234 h 459"/>
                <a:gd name="T98" fmla="*/ 679 w 819"/>
                <a:gd name="T99" fmla="*/ 217 h 459"/>
                <a:gd name="T100" fmla="*/ 688 w 819"/>
                <a:gd name="T101" fmla="*/ 206 h 459"/>
                <a:gd name="T102" fmla="*/ 692 w 819"/>
                <a:gd name="T103" fmla="*/ 234 h 459"/>
                <a:gd name="T104" fmla="*/ 696 w 819"/>
                <a:gd name="T105" fmla="*/ 195 h 459"/>
                <a:gd name="T106" fmla="*/ 717 w 819"/>
                <a:gd name="T107" fmla="*/ 178 h 459"/>
                <a:gd name="T108" fmla="*/ 768 w 819"/>
                <a:gd name="T109" fmla="*/ 153 h 459"/>
                <a:gd name="T110" fmla="*/ 800 w 819"/>
                <a:gd name="T111" fmla="*/ 100 h 459"/>
                <a:gd name="T112" fmla="*/ 806 w 819"/>
                <a:gd name="T113" fmla="*/ 51 h 459"/>
                <a:gd name="T114" fmla="*/ 775 w 819"/>
                <a:gd name="T115" fmla="*/ 62 h 4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19" h="459">
                  <a:moveTo>
                    <a:pt x="755" y="85"/>
                  </a:moveTo>
                  <a:lnTo>
                    <a:pt x="751" y="87"/>
                  </a:lnTo>
                  <a:lnTo>
                    <a:pt x="745" y="89"/>
                  </a:lnTo>
                  <a:lnTo>
                    <a:pt x="738" y="91"/>
                  </a:lnTo>
                  <a:lnTo>
                    <a:pt x="734" y="91"/>
                  </a:lnTo>
                  <a:lnTo>
                    <a:pt x="728" y="91"/>
                  </a:lnTo>
                  <a:lnTo>
                    <a:pt x="728" y="91"/>
                  </a:lnTo>
                  <a:lnTo>
                    <a:pt x="728" y="91"/>
                  </a:lnTo>
                  <a:lnTo>
                    <a:pt x="715" y="91"/>
                  </a:lnTo>
                  <a:lnTo>
                    <a:pt x="707" y="91"/>
                  </a:lnTo>
                  <a:lnTo>
                    <a:pt x="702" y="93"/>
                  </a:lnTo>
                  <a:lnTo>
                    <a:pt x="702" y="93"/>
                  </a:lnTo>
                  <a:lnTo>
                    <a:pt x="692" y="100"/>
                  </a:lnTo>
                  <a:lnTo>
                    <a:pt x="687" y="104"/>
                  </a:lnTo>
                  <a:lnTo>
                    <a:pt x="687" y="104"/>
                  </a:lnTo>
                  <a:lnTo>
                    <a:pt x="685" y="104"/>
                  </a:lnTo>
                  <a:lnTo>
                    <a:pt x="679" y="106"/>
                  </a:lnTo>
                  <a:lnTo>
                    <a:pt x="679" y="106"/>
                  </a:lnTo>
                  <a:lnTo>
                    <a:pt x="675" y="106"/>
                  </a:lnTo>
                  <a:lnTo>
                    <a:pt x="671" y="106"/>
                  </a:lnTo>
                  <a:lnTo>
                    <a:pt x="668" y="106"/>
                  </a:lnTo>
                  <a:lnTo>
                    <a:pt x="662" y="106"/>
                  </a:lnTo>
                  <a:lnTo>
                    <a:pt x="662" y="106"/>
                  </a:lnTo>
                  <a:lnTo>
                    <a:pt x="653" y="108"/>
                  </a:lnTo>
                  <a:lnTo>
                    <a:pt x="645" y="113"/>
                  </a:lnTo>
                  <a:lnTo>
                    <a:pt x="643" y="115"/>
                  </a:lnTo>
                  <a:lnTo>
                    <a:pt x="639" y="119"/>
                  </a:lnTo>
                  <a:lnTo>
                    <a:pt x="639" y="121"/>
                  </a:lnTo>
                  <a:lnTo>
                    <a:pt x="639" y="125"/>
                  </a:lnTo>
                  <a:lnTo>
                    <a:pt x="639" y="125"/>
                  </a:lnTo>
                  <a:lnTo>
                    <a:pt x="639" y="127"/>
                  </a:lnTo>
                  <a:lnTo>
                    <a:pt x="637" y="128"/>
                  </a:lnTo>
                  <a:lnTo>
                    <a:pt x="637" y="128"/>
                  </a:lnTo>
                  <a:lnTo>
                    <a:pt x="635" y="128"/>
                  </a:lnTo>
                  <a:lnTo>
                    <a:pt x="634" y="130"/>
                  </a:lnTo>
                  <a:lnTo>
                    <a:pt x="626" y="132"/>
                  </a:lnTo>
                  <a:lnTo>
                    <a:pt x="615" y="136"/>
                  </a:lnTo>
                  <a:lnTo>
                    <a:pt x="592" y="145"/>
                  </a:lnTo>
                  <a:lnTo>
                    <a:pt x="592" y="145"/>
                  </a:lnTo>
                  <a:lnTo>
                    <a:pt x="592" y="142"/>
                  </a:lnTo>
                  <a:lnTo>
                    <a:pt x="592" y="140"/>
                  </a:lnTo>
                  <a:lnTo>
                    <a:pt x="594" y="136"/>
                  </a:lnTo>
                  <a:lnTo>
                    <a:pt x="594" y="136"/>
                  </a:lnTo>
                  <a:lnTo>
                    <a:pt x="596" y="132"/>
                  </a:lnTo>
                  <a:lnTo>
                    <a:pt x="596" y="125"/>
                  </a:lnTo>
                  <a:lnTo>
                    <a:pt x="596" y="125"/>
                  </a:lnTo>
                  <a:lnTo>
                    <a:pt x="596" y="117"/>
                  </a:lnTo>
                  <a:lnTo>
                    <a:pt x="596" y="113"/>
                  </a:lnTo>
                  <a:lnTo>
                    <a:pt x="592" y="110"/>
                  </a:lnTo>
                  <a:lnTo>
                    <a:pt x="592" y="110"/>
                  </a:lnTo>
                  <a:lnTo>
                    <a:pt x="590" y="108"/>
                  </a:lnTo>
                  <a:lnTo>
                    <a:pt x="588" y="108"/>
                  </a:lnTo>
                  <a:lnTo>
                    <a:pt x="588" y="110"/>
                  </a:lnTo>
                  <a:lnTo>
                    <a:pt x="584" y="110"/>
                  </a:lnTo>
                  <a:lnTo>
                    <a:pt x="581" y="113"/>
                  </a:lnTo>
                  <a:lnTo>
                    <a:pt x="579" y="113"/>
                  </a:lnTo>
                  <a:lnTo>
                    <a:pt x="577" y="115"/>
                  </a:lnTo>
                  <a:lnTo>
                    <a:pt x="577" y="115"/>
                  </a:lnTo>
                  <a:lnTo>
                    <a:pt x="577" y="111"/>
                  </a:lnTo>
                  <a:lnTo>
                    <a:pt x="579" y="108"/>
                  </a:lnTo>
                  <a:lnTo>
                    <a:pt x="583" y="102"/>
                  </a:lnTo>
                  <a:lnTo>
                    <a:pt x="583" y="102"/>
                  </a:lnTo>
                  <a:lnTo>
                    <a:pt x="584" y="98"/>
                  </a:lnTo>
                  <a:lnTo>
                    <a:pt x="584" y="94"/>
                  </a:lnTo>
                  <a:lnTo>
                    <a:pt x="584" y="87"/>
                  </a:lnTo>
                  <a:lnTo>
                    <a:pt x="584" y="87"/>
                  </a:lnTo>
                  <a:lnTo>
                    <a:pt x="584" y="83"/>
                  </a:lnTo>
                  <a:lnTo>
                    <a:pt x="581" y="81"/>
                  </a:lnTo>
                  <a:lnTo>
                    <a:pt x="575" y="77"/>
                  </a:lnTo>
                  <a:lnTo>
                    <a:pt x="567" y="74"/>
                  </a:lnTo>
                  <a:lnTo>
                    <a:pt x="562" y="74"/>
                  </a:lnTo>
                  <a:lnTo>
                    <a:pt x="562" y="74"/>
                  </a:lnTo>
                  <a:lnTo>
                    <a:pt x="558" y="81"/>
                  </a:lnTo>
                  <a:lnTo>
                    <a:pt x="558" y="83"/>
                  </a:lnTo>
                  <a:lnTo>
                    <a:pt x="556" y="87"/>
                  </a:lnTo>
                  <a:lnTo>
                    <a:pt x="556" y="87"/>
                  </a:lnTo>
                  <a:lnTo>
                    <a:pt x="550" y="91"/>
                  </a:lnTo>
                  <a:lnTo>
                    <a:pt x="543" y="93"/>
                  </a:lnTo>
                  <a:lnTo>
                    <a:pt x="543" y="93"/>
                  </a:lnTo>
                  <a:lnTo>
                    <a:pt x="541" y="102"/>
                  </a:lnTo>
                  <a:lnTo>
                    <a:pt x="539" y="110"/>
                  </a:lnTo>
                  <a:lnTo>
                    <a:pt x="539" y="110"/>
                  </a:lnTo>
                  <a:lnTo>
                    <a:pt x="539" y="115"/>
                  </a:lnTo>
                  <a:lnTo>
                    <a:pt x="539" y="119"/>
                  </a:lnTo>
                  <a:lnTo>
                    <a:pt x="541" y="123"/>
                  </a:lnTo>
                  <a:lnTo>
                    <a:pt x="541" y="127"/>
                  </a:lnTo>
                  <a:lnTo>
                    <a:pt x="541" y="127"/>
                  </a:lnTo>
                  <a:lnTo>
                    <a:pt x="543" y="130"/>
                  </a:lnTo>
                  <a:lnTo>
                    <a:pt x="541" y="136"/>
                  </a:lnTo>
                  <a:lnTo>
                    <a:pt x="541" y="142"/>
                  </a:lnTo>
                  <a:lnTo>
                    <a:pt x="541" y="142"/>
                  </a:lnTo>
                  <a:lnTo>
                    <a:pt x="531" y="149"/>
                  </a:lnTo>
                  <a:lnTo>
                    <a:pt x="531" y="149"/>
                  </a:lnTo>
                  <a:lnTo>
                    <a:pt x="530" y="151"/>
                  </a:lnTo>
                  <a:lnTo>
                    <a:pt x="528" y="151"/>
                  </a:lnTo>
                  <a:lnTo>
                    <a:pt x="522" y="145"/>
                  </a:lnTo>
                  <a:lnTo>
                    <a:pt x="522" y="138"/>
                  </a:lnTo>
                  <a:lnTo>
                    <a:pt x="522" y="138"/>
                  </a:lnTo>
                  <a:lnTo>
                    <a:pt x="518" y="127"/>
                  </a:lnTo>
                  <a:lnTo>
                    <a:pt x="518" y="121"/>
                  </a:lnTo>
                  <a:lnTo>
                    <a:pt x="520" y="115"/>
                  </a:lnTo>
                  <a:lnTo>
                    <a:pt x="520" y="115"/>
                  </a:lnTo>
                  <a:lnTo>
                    <a:pt x="522" y="110"/>
                  </a:lnTo>
                  <a:lnTo>
                    <a:pt x="526" y="100"/>
                  </a:lnTo>
                  <a:lnTo>
                    <a:pt x="526" y="94"/>
                  </a:lnTo>
                  <a:lnTo>
                    <a:pt x="526" y="93"/>
                  </a:lnTo>
                  <a:lnTo>
                    <a:pt x="524" y="93"/>
                  </a:lnTo>
                  <a:lnTo>
                    <a:pt x="522" y="93"/>
                  </a:lnTo>
                  <a:lnTo>
                    <a:pt x="520" y="94"/>
                  </a:lnTo>
                  <a:lnTo>
                    <a:pt x="520" y="94"/>
                  </a:lnTo>
                  <a:lnTo>
                    <a:pt x="522" y="89"/>
                  </a:lnTo>
                  <a:lnTo>
                    <a:pt x="522" y="85"/>
                  </a:lnTo>
                  <a:lnTo>
                    <a:pt x="528" y="79"/>
                  </a:lnTo>
                  <a:lnTo>
                    <a:pt x="528" y="79"/>
                  </a:lnTo>
                  <a:lnTo>
                    <a:pt x="528" y="79"/>
                  </a:lnTo>
                  <a:lnTo>
                    <a:pt x="531" y="76"/>
                  </a:lnTo>
                  <a:lnTo>
                    <a:pt x="535" y="74"/>
                  </a:lnTo>
                  <a:lnTo>
                    <a:pt x="539" y="72"/>
                  </a:lnTo>
                  <a:lnTo>
                    <a:pt x="543" y="72"/>
                  </a:lnTo>
                  <a:lnTo>
                    <a:pt x="543" y="72"/>
                  </a:lnTo>
                  <a:lnTo>
                    <a:pt x="550" y="70"/>
                  </a:lnTo>
                  <a:lnTo>
                    <a:pt x="560" y="70"/>
                  </a:lnTo>
                  <a:lnTo>
                    <a:pt x="566" y="68"/>
                  </a:lnTo>
                  <a:lnTo>
                    <a:pt x="569" y="68"/>
                  </a:lnTo>
                  <a:lnTo>
                    <a:pt x="571" y="66"/>
                  </a:lnTo>
                  <a:lnTo>
                    <a:pt x="571" y="64"/>
                  </a:lnTo>
                  <a:lnTo>
                    <a:pt x="571" y="64"/>
                  </a:lnTo>
                  <a:lnTo>
                    <a:pt x="571" y="64"/>
                  </a:lnTo>
                  <a:lnTo>
                    <a:pt x="569" y="60"/>
                  </a:lnTo>
                  <a:lnTo>
                    <a:pt x="566" y="58"/>
                  </a:lnTo>
                  <a:lnTo>
                    <a:pt x="562" y="57"/>
                  </a:lnTo>
                  <a:lnTo>
                    <a:pt x="558" y="55"/>
                  </a:lnTo>
                  <a:lnTo>
                    <a:pt x="550" y="57"/>
                  </a:lnTo>
                  <a:lnTo>
                    <a:pt x="541" y="57"/>
                  </a:lnTo>
                  <a:lnTo>
                    <a:pt x="541" y="57"/>
                  </a:lnTo>
                  <a:lnTo>
                    <a:pt x="539" y="58"/>
                  </a:lnTo>
                  <a:lnTo>
                    <a:pt x="535" y="58"/>
                  </a:lnTo>
                  <a:lnTo>
                    <a:pt x="531" y="57"/>
                  </a:lnTo>
                  <a:lnTo>
                    <a:pt x="528" y="55"/>
                  </a:lnTo>
                  <a:lnTo>
                    <a:pt x="528" y="55"/>
                  </a:lnTo>
                  <a:lnTo>
                    <a:pt x="524" y="51"/>
                  </a:lnTo>
                  <a:lnTo>
                    <a:pt x="522" y="51"/>
                  </a:lnTo>
                  <a:lnTo>
                    <a:pt x="518" y="51"/>
                  </a:lnTo>
                  <a:lnTo>
                    <a:pt x="513" y="49"/>
                  </a:lnTo>
                  <a:lnTo>
                    <a:pt x="513" y="49"/>
                  </a:lnTo>
                  <a:lnTo>
                    <a:pt x="514" y="45"/>
                  </a:lnTo>
                  <a:lnTo>
                    <a:pt x="514" y="43"/>
                  </a:lnTo>
                  <a:lnTo>
                    <a:pt x="513" y="41"/>
                  </a:lnTo>
                  <a:lnTo>
                    <a:pt x="511" y="41"/>
                  </a:lnTo>
                  <a:lnTo>
                    <a:pt x="507" y="43"/>
                  </a:lnTo>
                  <a:lnTo>
                    <a:pt x="499" y="49"/>
                  </a:lnTo>
                  <a:lnTo>
                    <a:pt x="496" y="53"/>
                  </a:lnTo>
                  <a:lnTo>
                    <a:pt x="496" y="53"/>
                  </a:lnTo>
                  <a:lnTo>
                    <a:pt x="490" y="55"/>
                  </a:lnTo>
                  <a:lnTo>
                    <a:pt x="490" y="55"/>
                  </a:lnTo>
                  <a:lnTo>
                    <a:pt x="484" y="57"/>
                  </a:lnTo>
                  <a:lnTo>
                    <a:pt x="482" y="57"/>
                  </a:lnTo>
                  <a:lnTo>
                    <a:pt x="479" y="57"/>
                  </a:lnTo>
                  <a:lnTo>
                    <a:pt x="479" y="57"/>
                  </a:lnTo>
                  <a:lnTo>
                    <a:pt x="477" y="53"/>
                  </a:lnTo>
                  <a:lnTo>
                    <a:pt x="475" y="53"/>
                  </a:lnTo>
                  <a:lnTo>
                    <a:pt x="473" y="53"/>
                  </a:lnTo>
                  <a:lnTo>
                    <a:pt x="473" y="53"/>
                  </a:lnTo>
                  <a:lnTo>
                    <a:pt x="473" y="51"/>
                  </a:lnTo>
                  <a:lnTo>
                    <a:pt x="469" y="53"/>
                  </a:lnTo>
                  <a:lnTo>
                    <a:pt x="467" y="53"/>
                  </a:lnTo>
                  <a:lnTo>
                    <a:pt x="467" y="53"/>
                  </a:lnTo>
                  <a:lnTo>
                    <a:pt x="465" y="51"/>
                  </a:lnTo>
                  <a:lnTo>
                    <a:pt x="465" y="49"/>
                  </a:lnTo>
                  <a:lnTo>
                    <a:pt x="465" y="49"/>
                  </a:lnTo>
                  <a:lnTo>
                    <a:pt x="479" y="38"/>
                  </a:lnTo>
                  <a:lnTo>
                    <a:pt x="486" y="28"/>
                  </a:lnTo>
                  <a:lnTo>
                    <a:pt x="488" y="24"/>
                  </a:lnTo>
                  <a:lnTo>
                    <a:pt x="488" y="24"/>
                  </a:lnTo>
                  <a:lnTo>
                    <a:pt x="486" y="24"/>
                  </a:lnTo>
                  <a:lnTo>
                    <a:pt x="486" y="24"/>
                  </a:lnTo>
                  <a:lnTo>
                    <a:pt x="479" y="23"/>
                  </a:lnTo>
                  <a:lnTo>
                    <a:pt x="479" y="23"/>
                  </a:lnTo>
                  <a:lnTo>
                    <a:pt x="477" y="24"/>
                  </a:lnTo>
                  <a:lnTo>
                    <a:pt x="477" y="26"/>
                  </a:lnTo>
                  <a:lnTo>
                    <a:pt x="477" y="26"/>
                  </a:lnTo>
                  <a:lnTo>
                    <a:pt x="467" y="23"/>
                  </a:lnTo>
                  <a:lnTo>
                    <a:pt x="458" y="19"/>
                  </a:lnTo>
                  <a:lnTo>
                    <a:pt x="458" y="19"/>
                  </a:lnTo>
                  <a:lnTo>
                    <a:pt x="454" y="17"/>
                  </a:lnTo>
                  <a:lnTo>
                    <a:pt x="450" y="15"/>
                  </a:lnTo>
                  <a:lnTo>
                    <a:pt x="446" y="13"/>
                  </a:lnTo>
                  <a:lnTo>
                    <a:pt x="443" y="13"/>
                  </a:lnTo>
                  <a:lnTo>
                    <a:pt x="441" y="13"/>
                  </a:lnTo>
                  <a:lnTo>
                    <a:pt x="441" y="13"/>
                  </a:lnTo>
                  <a:lnTo>
                    <a:pt x="437" y="13"/>
                  </a:lnTo>
                  <a:lnTo>
                    <a:pt x="431" y="13"/>
                  </a:lnTo>
                  <a:lnTo>
                    <a:pt x="429" y="13"/>
                  </a:lnTo>
                  <a:lnTo>
                    <a:pt x="426" y="9"/>
                  </a:lnTo>
                  <a:lnTo>
                    <a:pt x="426" y="9"/>
                  </a:lnTo>
                  <a:lnTo>
                    <a:pt x="424" y="4"/>
                  </a:lnTo>
                  <a:lnTo>
                    <a:pt x="420" y="0"/>
                  </a:lnTo>
                  <a:lnTo>
                    <a:pt x="420" y="0"/>
                  </a:lnTo>
                  <a:lnTo>
                    <a:pt x="420" y="0"/>
                  </a:lnTo>
                  <a:lnTo>
                    <a:pt x="414" y="0"/>
                  </a:lnTo>
                  <a:lnTo>
                    <a:pt x="416" y="6"/>
                  </a:lnTo>
                  <a:lnTo>
                    <a:pt x="416" y="6"/>
                  </a:lnTo>
                  <a:lnTo>
                    <a:pt x="392" y="6"/>
                  </a:lnTo>
                  <a:lnTo>
                    <a:pt x="392" y="6"/>
                  </a:lnTo>
                  <a:lnTo>
                    <a:pt x="293" y="6"/>
                  </a:lnTo>
                  <a:lnTo>
                    <a:pt x="123" y="7"/>
                  </a:lnTo>
                  <a:lnTo>
                    <a:pt x="108" y="7"/>
                  </a:lnTo>
                  <a:lnTo>
                    <a:pt x="108" y="7"/>
                  </a:lnTo>
                  <a:lnTo>
                    <a:pt x="70" y="7"/>
                  </a:lnTo>
                  <a:lnTo>
                    <a:pt x="70" y="7"/>
                  </a:lnTo>
                  <a:lnTo>
                    <a:pt x="28" y="7"/>
                  </a:lnTo>
                  <a:lnTo>
                    <a:pt x="28" y="7"/>
                  </a:lnTo>
                  <a:lnTo>
                    <a:pt x="27" y="7"/>
                  </a:lnTo>
                  <a:lnTo>
                    <a:pt x="25" y="9"/>
                  </a:lnTo>
                  <a:lnTo>
                    <a:pt x="27" y="11"/>
                  </a:lnTo>
                  <a:lnTo>
                    <a:pt x="30" y="17"/>
                  </a:lnTo>
                  <a:lnTo>
                    <a:pt x="30" y="17"/>
                  </a:lnTo>
                  <a:lnTo>
                    <a:pt x="32" y="24"/>
                  </a:lnTo>
                  <a:lnTo>
                    <a:pt x="34" y="32"/>
                  </a:lnTo>
                  <a:lnTo>
                    <a:pt x="34" y="40"/>
                  </a:lnTo>
                  <a:lnTo>
                    <a:pt x="34" y="45"/>
                  </a:lnTo>
                  <a:lnTo>
                    <a:pt x="32" y="45"/>
                  </a:lnTo>
                  <a:lnTo>
                    <a:pt x="30" y="45"/>
                  </a:lnTo>
                  <a:lnTo>
                    <a:pt x="28" y="41"/>
                  </a:lnTo>
                  <a:lnTo>
                    <a:pt x="27" y="38"/>
                  </a:lnTo>
                  <a:lnTo>
                    <a:pt x="19" y="23"/>
                  </a:lnTo>
                  <a:lnTo>
                    <a:pt x="19" y="23"/>
                  </a:lnTo>
                  <a:lnTo>
                    <a:pt x="8" y="23"/>
                  </a:lnTo>
                  <a:lnTo>
                    <a:pt x="0" y="24"/>
                  </a:lnTo>
                  <a:lnTo>
                    <a:pt x="0" y="24"/>
                  </a:lnTo>
                  <a:lnTo>
                    <a:pt x="0" y="26"/>
                  </a:lnTo>
                  <a:lnTo>
                    <a:pt x="0" y="28"/>
                  </a:lnTo>
                  <a:lnTo>
                    <a:pt x="0" y="32"/>
                  </a:lnTo>
                  <a:lnTo>
                    <a:pt x="4" y="41"/>
                  </a:lnTo>
                  <a:lnTo>
                    <a:pt x="4" y="41"/>
                  </a:lnTo>
                  <a:lnTo>
                    <a:pt x="6" y="45"/>
                  </a:lnTo>
                  <a:lnTo>
                    <a:pt x="6" y="51"/>
                  </a:lnTo>
                  <a:lnTo>
                    <a:pt x="8" y="60"/>
                  </a:lnTo>
                  <a:lnTo>
                    <a:pt x="6" y="79"/>
                  </a:lnTo>
                  <a:lnTo>
                    <a:pt x="6" y="79"/>
                  </a:lnTo>
                  <a:lnTo>
                    <a:pt x="8" y="89"/>
                  </a:lnTo>
                  <a:lnTo>
                    <a:pt x="8" y="94"/>
                  </a:lnTo>
                  <a:lnTo>
                    <a:pt x="6" y="96"/>
                  </a:lnTo>
                  <a:lnTo>
                    <a:pt x="6" y="98"/>
                  </a:lnTo>
                  <a:lnTo>
                    <a:pt x="6" y="98"/>
                  </a:lnTo>
                  <a:lnTo>
                    <a:pt x="6" y="102"/>
                  </a:lnTo>
                  <a:lnTo>
                    <a:pt x="6" y="108"/>
                  </a:lnTo>
                  <a:lnTo>
                    <a:pt x="6" y="117"/>
                  </a:lnTo>
                  <a:lnTo>
                    <a:pt x="2" y="125"/>
                  </a:lnTo>
                  <a:lnTo>
                    <a:pt x="0" y="134"/>
                  </a:lnTo>
                  <a:lnTo>
                    <a:pt x="0" y="134"/>
                  </a:lnTo>
                  <a:lnTo>
                    <a:pt x="2" y="138"/>
                  </a:lnTo>
                  <a:lnTo>
                    <a:pt x="2" y="142"/>
                  </a:lnTo>
                  <a:lnTo>
                    <a:pt x="4" y="145"/>
                  </a:lnTo>
                  <a:lnTo>
                    <a:pt x="6" y="149"/>
                  </a:lnTo>
                  <a:lnTo>
                    <a:pt x="6" y="149"/>
                  </a:lnTo>
                  <a:lnTo>
                    <a:pt x="6" y="153"/>
                  </a:lnTo>
                  <a:lnTo>
                    <a:pt x="6" y="157"/>
                  </a:lnTo>
                  <a:lnTo>
                    <a:pt x="4" y="164"/>
                  </a:lnTo>
                  <a:lnTo>
                    <a:pt x="4" y="172"/>
                  </a:lnTo>
                  <a:lnTo>
                    <a:pt x="4" y="176"/>
                  </a:lnTo>
                  <a:lnTo>
                    <a:pt x="6" y="180"/>
                  </a:lnTo>
                  <a:lnTo>
                    <a:pt x="6" y="180"/>
                  </a:lnTo>
                  <a:lnTo>
                    <a:pt x="9" y="187"/>
                  </a:lnTo>
                  <a:lnTo>
                    <a:pt x="11" y="197"/>
                  </a:lnTo>
                  <a:lnTo>
                    <a:pt x="13" y="204"/>
                  </a:lnTo>
                  <a:lnTo>
                    <a:pt x="13" y="208"/>
                  </a:lnTo>
                  <a:lnTo>
                    <a:pt x="15" y="212"/>
                  </a:lnTo>
                  <a:lnTo>
                    <a:pt x="15" y="212"/>
                  </a:lnTo>
                  <a:lnTo>
                    <a:pt x="25" y="223"/>
                  </a:lnTo>
                  <a:lnTo>
                    <a:pt x="25" y="223"/>
                  </a:lnTo>
                  <a:lnTo>
                    <a:pt x="28" y="229"/>
                  </a:lnTo>
                  <a:lnTo>
                    <a:pt x="32" y="232"/>
                  </a:lnTo>
                  <a:lnTo>
                    <a:pt x="32" y="232"/>
                  </a:lnTo>
                  <a:lnTo>
                    <a:pt x="34" y="236"/>
                  </a:lnTo>
                  <a:lnTo>
                    <a:pt x="36" y="242"/>
                  </a:lnTo>
                  <a:lnTo>
                    <a:pt x="40" y="251"/>
                  </a:lnTo>
                  <a:lnTo>
                    <a:pt x="40" y="251"/>
                  </a:lnTo>
                  <a:lnTo>
                    <a:pt x="44" y="263"/>
                  </a:lnTo>
                  <a:lnTo>
                    <a:pt x="47" y="268"/>
                  </a:lnTo>
                  <a:lnTo>
                    <a:pt x="47" y="270"/>
                  </a:lnTo>
                  <a:lnTo>
                    <a:pt x="49" y="270"/>
                  </a:lnTo>
                  <a:lnTo>
                    <a:pt x="49" y="270"/>
                  </a:lnTo>
                  <a:lnTo>
                    <a:pt x="51" y="276"/>
                  </a:lnTo>
                  <a:lnTo>
                    <a:pt x="53" y="282"/>
                  </a:lnTo>
                  <a:lnTo>
                    <a:pt x="57" y="285"/>
                  </a:lnTo>
                  <a:lnTo>
                    <a:pt x="59" y="289"/>
                  </a:lnTo>
                  <a:lnTo>
                    <a:pt x="59" y="289"/>
                  </a:lnTo>
                  <a:lnTo>
                    <a:pt x="64" y="291"/>
                  </a:lnTo>
                  <a:lnTo>
                    <a:pt x="68" y="293"/>
                  </a:lnTo>
                  <a:lnTo>
                    <a:pt x="72" y="295"/>
                  </a:lnTo>
                  <a:lnTo>
                    <a:pt x="78" y="297"/>
                  </a:lnTo>
                  <a:lnTo>
                    <a:pt x="78" y="297"/>
                  </a:lnTo>
                  <a:lnTo>
                    <a:pt x="91" y="302"/>
                  </a:lnTo>
                  <a:lnTo>
                    <a:pt x="91" y="302"/>
                  </a:lnTo>
                  <a:lnTo>
                    <a:pt x="96" y="306"/>
                  </a:lnTo>
                  <a:lnTo>
                    <a:pt x="100" y="308"/>
                  </a:lnTo>
                  <a:lnTo>
                    <a:pt x="102" y="310"/>
                  </a:lnTo>
                  <a:lnTo>
                    <a:pt x="102" y="310"/>
                  </a:lnTo>
                  <a:lnTo>
                    <a:pt x="106" y="318"/>
                  </a:lnTo>
                  <a:lnTo>
                    <a:pt x="108" y="321"/>
                  </a:lnTo>
                  <a:lnTo>
                    <a:pt x="110" y="323"/>
                  </a:lnTo>
                  <a:lnTo>
                    <a:pt x="136" y="323"/>
                  </a:lnTo>
                  <a:lnTo>
                    <a:pt x="136" y="323"/>
                  </a:lnTo>
                  <a:lnTo>
                    <a:pt x="189" y="346"/>
                  </a:lnTo>
                  <a:lnTo>
                    <a:pt x="219" y="346"/>
                  </a:lnTo>
                  <a:lnTo>
                    <a:pt x="219" y="346"/>
                  </a:lnTo>
                  <a:lnTo>
                    <a:pt x="233" y="346"/>
                  </a:lnTo>
                  <a:lnTo>
                    <a:pt x="235" y="338"/>
                  </a:lnTo>
                  <a:lnTo>
                    <a:pt x="255" y="337"/>
                  </a:lnTo>
                  <a:lnTo>
                    <a:pt x="255" y="337"/>
                  </a:lnTo>
                  <a:lnTo>
                    <a:pt x="257" y="338"/>
                  </a:lnTo>
                  <a:lnTo>
                    <a:pt x="289" y="372"/>
                  </a:lnTo>
                  <a:lnTo>
                    <a:pt x="305" y="382"/>
                  </a:lnTo>
                  <a:lnTo>
                    <a:pt x="314" y="369"/>
                  </a:lnTo>
                  <a:lnTo>
                    <a:pt x="323" y="369"/>
                  </a:lnTo>
                  <a:lnTo>
                    <a:pt x="335" y="378"/>
                  </a:lnTo>
                  <a:lnTo>
                    <a:pt x="344" y="388"/>
                  </a:lnTo>
                  <a:lnTo>
                    <a:pt x="357" y="414"/>
                  </a:lnTo>
                  <a:lnTo>
                    <a:pt x="359" y="427"/>
                  </a:lnTo>
                  <a:lnTo>
                    <a:pt x="384" y="439"/>
                  </a:lnTo>
                  <a:lnTo>
                    <a:pt x="384" y="439"/>
                  </a:lnTo>
                  <a:lnTo>
                    <a:pt x="386" y="414"/>
                  </a:lnTo>
                  <a:lnTo>
                    <a:pt x="386" y="414"/>
                  </a:lnTo>
                  <a:lnTo>
                    <a:pt x="386" y="410"/>
                  </a:lnTo>
                  <a:lnTo>
                    <a:pt x="388" y="408"/>
                  </a:lnTo>
                  <a:lnTo>
                    <a:pt x="393" y="405"/>
                  </a:lnTo>
                  <a:lnTo>
                    <a:pt x="393" y="405"/>
                  </a:lnTo>
                  <a:lnTo>
                    <a:pt x="395" y="401"/>
                  </a:lnTo>
                  <a:lnTo>
                    <a:pt x="397" y="399"/>
                  </a:lnTo>
                  <a:lnTo>
                    <a:pt x="399" y="395"/>
                  </a:lnTo>
                  <a:lnTo>
                    <a:pt x="401" y="393"/>
                  </a:lnTo>
                  <a:lnTo>
                    <a:pt x="401" y="393"/>
                  </a:lnTo>
                  <a:lnTo>
                    <a:pt x="405" y="393"/>
                  </a:lnTo>
                  <a:lnTo>
                    <a:pt x="409" y="391"/>
                  </a:lnTo>
                  <a:lnTo>
                    <a:pt x="412" y="391"/>
                  </a:lnTo>
                  <a:lnTo>
                    <a:pt x="416" y="389"/>
                  </a:lnTo>
                  <a:lnTo>
                    <a:pt x="416" y="389"/>
                  </a:lnTo>
                  <a:lnTo>
                    <a:pt x="418" y="386"/>
                  </a:lnTo>
                  <a:lnTo>
                    <a:pt x="418" y="384"/>
                  </a:lnTo>
                  <a:lnTo>
                    <a:pt x="420" y="380"/>
                  </a:lnTo>
                  <a:lnTo>
                    <a:pt x="420" y="378"/>
                  </a:lnTo>
                  <a:lnTo>
                    <a:pt x="420" y="378"/>
                  </a:lnTo>
                  <a:lnTo>
                    <a:pt x="424" y="376"/>
                  </a:lnTo>
                  <a:lnTo>
                    <a:pt x="427" y="376"/>
                  </a:lnTo>
                  <a:lnTo>
                    <a:pt x="429" y="376"/>
                  </a:lnTo>
                  <a:lnTo>
                    <a:pt x="431" y="376"/>
                  </a:lnTo>
                  <a:lnTo>
                    <a:pt x="431" y="376"/>
                  </a:lnTo>
                  <a:lnTo>
                    <a:pt x="435" y="376"/>
                  </a:lnTo>
                  <a:lnTo>
                    <a:pt x="435" y="374"/>
                  </a:lnTo>
                  <a:lnTo>
                    <a:pt x="437" y="372"/>
                  </a:lnTo>
                  <a:lnTo>
                    <a:pt x="441" y="372"/>
                  </a:lnTo>
                  <a:lnTo>
                    <a:pt x="441" y="372"/>
                  </a:lnTo>
                  <a:lnTo>
                    <a:pt x="443" y="372"/>
                  </a:lnTo>
                  <a:lnTo>
                    <a:pt x="446" y="374"/>
                  </a:lnTo>
                  <a:lnTo>
                    <a:pt x="450" y="376"/>
                  </a:lnTo>
                  <a:lnTo>
                    <a:pt x="452" y="378"/>
                  </a:lnTo>
                  <a:lnTo>
                    <a:pt x="452" y="378"/>
                  </a:lnTo>
                  <a:lnTo>
                    <a:pt x="456" y="378"/>
                  </a:lnTo>
                  <a:lnTo>
                    <a:pt x="458" y="378"/>
                  </a:lnTo>
                  <a:lnTo>
                    <a:pt x="461" y="376"/>
                  </a:lnTo>
                  <a:lnTo>
                    <a:pt x="465" y="374"/>
                  </a:lnTo>
                  <a:lnTo>
                    <a:pt x="469" y="374"/>
                  </a:lnTo>
                  <a:lnTo>
                    <a:pt x="469" y="376"/>
                  </a:lnTo>
                  <a:lnTo>
                    <a:pt x="469" y="376"/>
                  </a:lnTo>
                  <a:lnTo>
                    <a:pt x="473" y="380"/>
                  </a:lnTo>
                  <a:lnTo>
                    <a:pt x="473" y="384"/>
                  </a:lnTo>
                  <a:lnTo>
                    <a:pt x="477" y="386"/>
                  </a:lnTo>
                  <a:lnTo>
                    <a:pt x="479" y="386"/>
                  </a:lnTo>
                  <a:lnTo>
                    <a:pt x="480" y="388"/>
                  </a:lnTo>
                  <a:lnTo>
                    <a:pt x="480" y="388"/>
                  </a:lnTo>
                  <a:lnTo>
                    <a:pt x="484" y="386"/>
                  </a:lnTo>
                  <a:lnTo>
                    <a:pt x="484" y="386"/>
                  </a:lnTo>
                  <a:lnTo>
                    <a:pt x="488" y="384"/>
                  </a:lnTo>
                  <a:lnTo>
                    <a:pt x="490" y="384"/>
                  </a:lnTo>
                  <a:lnTo>
                    <a:pt x="490" y="384"/>
                  </a:lnTo>
                  <a:lnTo>
                    <a:pt x="494" y="384"/>
                  </a:lnTo>
                  <a:lnTo>
                    <a:pt x="496" y="386"/>
                  </a:lnTo>
                  <a:lnTo>
                    <a:pt x="499" y="386"/>
                  </a:lnTo>
                  <a:lnTo>
                    <a:pt x="503" y="386"/>
                  </a:lnTo>
                  <a:lnTo>
                    <a:pt x="503" y="386"/>
                  </a:lnTo>
                  <a:lnTo>
                    <a:pt x="501" y="380"/>
                  </a:lnTo>
                  <a:lnTo>
                    <a:pt x="499" y="374"/>
                  </a:lnTo>
                  <a:lnTo>
                    <a:pt x="499" y="374"/>
                  </a:lnTo>
                  <a:lnTo>
                    <a:pt x="497" y="371"/>
                  </a:lnTo>
                  <a:lnTo>
                    <a:pt x="497" y="369"/>
                  </a:lnTo>
                  <a:lnTo>
                    <a:pt x="499" y="365"/>
                  </a:lnTo>
                  <a:lnTo>
                    <a:pt x="499" y="365"/>
                  </a:lnTo>
                  <a:lnTo>
                    <a:pt x="499" y="363"/>
                  </a:lnTo>
                  <a:lnTo>
                    <a:pt x="503" y="363"/>
                  </a:lnTo>
                  <a:lnTo>
                    <a:pt x="507" y="363"/>
                  </a:lnTo>
                  <a:lnTo>
                    <a:pt x="514" y="363"/>
                  </a:lnTo>
                  <a:lnTo>
                    <a:pt x="514" y="363"/>
                  </a:lnTo>
                  <a:lnTo>
                    <a:pt x="516" y="361"/>
                  </a:lnTo>
                  <a:lnTo>
                    <a:pt x="518" y="361"/>
                  </a:lnTo>
                  <a:lnTo>
                    <a:pt x="518" y="361"/>
                  </a:lnTo>
                  <a:lnTo>
                    <a:pt x="522" y="363"/>
                  </a:lnTo>
                  <a:lnTo>
                    <a:pt x="522" y="365"/>
                  </a:lnTo>
                  <a:lnTo>
                    <a:pt x="526" y="365"/>
                  </a:lnTo>
                  <a:lnTo>
                    <a:pt x="530" y="365"/>
                  </a:lnTo>
                  <a:lnTo>
                    <a:pt x="528" y="365"/>
                  </a:lnTo>
                  <a:lnTo>
                    <a:pt x="528" y="365"/>
                  </a:lnTo>
                  <a:lnTo>
                    <a:pt x="535" y="363"/>
                  </a:lnTo>
                  <a:lnTo>
                    <a:pt x="541" y="363"/>
                  </a:lnTo>
                  <a:lnTo>
                    <a:pt x="545" y="363"/>
                  </a:lnTo>
                  <a:lnTo>
                    <a:pt x="545" y="363"/>
                  </a:lnTo>
                  <a:lnTo>
                    <a:pt x="545" y="365"/>
                  </a:lnTo>
                  <a:lnTo>
                    <a:pt x="548" y="367"/>
                  </a:lnTo>
                  <a:lnTo>
                    <a:pt x="552" y="372"/>
                  </a:lnTo>
                  <a:lnTo>
                    <a:pt x="552" y="372"/>
                  </a:lnTo>
                  <a:lnTo>
                    <a:pt x="556" y="374"/>
                  </a:lnTo>
                  <a:lnTo>
                    <a:pt x="558" y="376"/>
                  </a:lnTo>
                  <a:lnTo>
                    <a:pt x="564" y="376"/>
                  </a:lnTo>
                  <a:lnTo>
                    <a:pt x="567" y="376"/>
                  </a:lnTo>
                  <a:lnTo>
                    <a:pt x="567" y="376"/>
                  </a:lnTo>
                  <a:lnTo>
                    <a:pt x="569" y="374"/>
                  </a:lnTo>
                  <a:lnTo>
                    <a:pt x="571" y="372"/>
                  </a:lnTo>
                  <a:lnTo>
                    <a:pt x="573" y="372"/>
                  </a:lnTo>
                  <a:lnTo>
                    <a:pt x="575" y="371"/>
                  </a:lnTo>
                  <a:lnTo>
                    <a:pt x="575" y="371"/>
                  </a:lnTo>
                  <a:lnTo>
                    <a:pt x="577" y="371"/>
                  </a:lnTo>
                  <a:lnTo>
                    <a:pt x="579" y="372"/>
                  </a:lnTo>
                  <a:lnTo>
                    <a:pt x="583" y="374"/>
                  </a:lnTo>
                  <a:lnTo>
                    <a:pt x="588" y="382"/>
                  </a:lnTo>
                  <a:lnTo>
                    <a:pt x="588" y="382"/>
                  </a:lnTo>
                  <a:lnTo>
                    <a:pt x="590" y="386"/>
                  </a:lnTo>
                  <a:lnTo>
                    <a:pt x="592" y="389"/>
                  </a:lnTo>
                  <a:lnTo>
                    <a:pt x="592" y="401"/>
                  </a:lnTo>
                  <a:lnTo>
                    <a:pt x="592" y="401"/>
                  </a:lnTo>
                  <a:lnTo>
                    <a:pt x="596" y="410"/>
                  </a:lnTo>
                  <a:lnTo>
                    <a:pt x="596" y="422"/>
                  </a:lnTo>
                  <a:lnTo>
                    <a:pt x="596" y="422"/>
                  </a:lnTo>
                  <a:lnTo>
                    <a:pt x="601" y="425"/>
                  </a:lnTo>
                  <a:lnTo>
                    <a:pt x="607" y="429"/>
                  </a:lnTo>
                  <a:lnTo>
                    <a:pt x="607" y="429"/>
                  </a:lnTo>
                  <a:lnTo>
                    <a:pt x="607" y="433"/>
                  </a:lnTo>
                  <a:lnTo>
                    <a:pt x="607" y="437"/>
                  </a:lnTo>
                  <a:lnTo>
                    <a:pt x="607" y="439"/>
                  </a:lnTo>
                  <a:lnTo>
                    <a:pt x="607" y="441"/>
                  </a:lnTo>
                  <a:lnTo>
                    <a:pt x="609" y="441"/>
                  </a:lnTo>
                  <a:lnTo>
                    <a:pt x="609" y="441"/>
                  </a:lnTo>
                  <a:lnTo>
                    <a:pt x="611" y="444"/>
                  </a:lnTo>
                  <a:lnTo>
                    <a:pt x="613" y="448"/>
                  </a:lnTo>
                  <a:lnTo>
                    <a:pt x="613" y="448"/>
                  </a:lnTo>
                  <a:lnTo>
                    <a:pt x="615" y="448"/>
                  </a:lnTo>
                  <a:lnTo>
                    <a:pt x="615" y="450"/>
                  </a:lnTo>
                  <a:lnTo>
                    <a:pt x="617" y="452"/>
                  </a:lnTo>
                  <a:lnTo>
                    <a:pt x="618" y="456"/>
                  </a:lnTo>
                  <a:lnTo>
                    <a:pt x="622" y="458"/>
                  </a:lnTo>
                  <a:lnTo>
                    <a:pt x="622" y="458"/>
                  </a:lnTo>
                  <a:lnTo>
                    <a:pt x="622" y="459"/>
                  </a:lnTo>
                  <a:lnTo>
                    <a:pt x="626" y="459"/>
                  </a:lnTo>
                  <a:lnTo>
                    <a:pt x="626" y="458"/>
                  </a:lnTo>
                  <a:lnTo>
                    <a:pt x="628" y="458"/>
                  </a:lnTo>
                  <a:lnTo>
                    <a:pt x="628" y="450"/>
                  </a:lnTo>
                  <a:lnTo>
                    <a:pt x="628" y="450"/>
                  </a:lnTo>
                  <a:lnTo>
                    <a:pt x="634" y="439"/>
                  </a:lnTo>
                  <a:lnTo>
                    <a:pt x="634" y="433"/>
                  </a:lnTo>
                  <a:lnTo>
                    <a:pt x="634" y="427"/>
                  </a:lnTo>
                  <a:lnTo>
                    <a:pt x="634" y="427"/>
                  </a:lnTo>
                  <a:lnTo>
                    <a:pt x="632" y="422"/>
                  </a:lnTo>
                  <a:lnTo>
                    <a:pt x="628" y="416"/>
                  </a:lnTo>
                  <a:lnTo>
                    <a:pt x="626" y="412"/>
                  </a:lnTo>
                  <a:lnTo>
                    <a:pt x="626" y="406"/>
                  </a:lnTo>
                  <a:lnTo>
                    <a:pt x="626" y="406"/>
                  </a:lnTo>
                  <a:lnTo>
                    <a:pt x="622" y="403"/>
                  </a:lnTo>
                  <a:lnTo>
                    <a:pt x="622" y="399"/>
                  </a:lnTo>
                  <a:lnTo>
                    <a:pt x="620" y="391"/>
                  </a:lnTo>
                  <a:lnTo>
                    <a:pt x="620" y="391"/>
                  </a:lnTo>
                  <a:lnTo>
                    <a:pt x="618" y="382"/>
                  </a:lnTo>
                  <a:lnTo>
                    <a:pt x="615" y="372"/>
                  </a:lnTo>
                  <a:lnTo>
                    <a:pt x="615" y="372"/>
                  </a:lnTo>
                  <a:lnTo>
                    <a:pt x="613" y="363"/>
                  </a:lnTo>
                  <a:lnTo>
                    <a:pt x="613" y="354"/>
                  </a:lnTo>
                  <a:lnTo>
                    <a:pt x="613" y="354"/>
                  </a:lnTo>
                  <a:lnTo>
                    <a:pt x="613" y="354"/>
                  </a:lnTo>
                  <a:lnTo>
                    <a:pt x="615" y="344"/>
                  </a:lnTo>
                  <a:lnTo>
                    <a:pt x="617" y="338"/>
                  </a:lnTo>
                  <a:lnTo>
                    <a:pt x="620" y="331"/>
                  </a:lnTo>
                  <a:lnTo>
                    <a:pt x="620" y="331"/>
                  </a:lnTo>
                  <a:lnTo>
                    <a:pt x="620" y="331"/>
                  </a:lnTo>
                  <a:lnTo>
                    <a:pt x="620" y="331"/>
                  </a:lnTo>
                  <a:lnTo>
                    <a:pt x="620" y="331"/>
                  </a:lnTo>
                  <a:lnTo>
                    <a:pt x="622" y="329"/>
                  </a:lnTo>
                  <a:lnTo>
                    <a:pt x="626" y="329"/>
                  </a:lnTo>
                  <a:lnTo>
                    <a:pt x="630" y="323"/>
                  </a:lnTo>
                  <a:lnTo>
                    <a:pt x="637" y="314"/>
                  </a:lnTo>
                  <a:lnTo>
                    <a:pt x="637" y="314"/>
                  </a:lnTo>
                  <a:lnTo>
                    <a:pt x="641" y="310"/>
                  </a:lnTo>
                  <a:lnTo>
                    <a:pt x="645" y="306"/>
                  </a:lnTo>
                  <a:lnTo>
                    <a:pt x="654" y="301"/>
                  </a:lnTo>
                  <a:lnTo>
                    <a:pt x="654" y="301"/>
                  </a:lnTo>
                  <a:lnTo>
                    <a:pt x="656" y="299"/>
                  </a:lnTo>
                  <a:lnTo>
                    <a:pt x="656" y="299"/>
                  </a:lnTo>
                  <a:lnTo>
                    <a:pt x="664" y="293"/>
                  </a:lnTo>
                  <a:lnTo>
                    <a:pt x="666" y="289"/>
                  </a:lnTo>
                  <a:lnTo>
                    <a:pt x="670" y="287"/>
                  </a:lnTo>
                  <a:lnTo>
                    <a:pt x="670" y="287"/>
                  </a:lnTo>
                  <a:lnTo>
                    <a:pt x="671" y="287"/>
                  </a:lnTo>
                  <a:lnTo>
                    <a:pt x="673" y="285"/>
                  </a:lnTo>
                  <a:lnTo>
                    <a:pt x="679" y="285"/>
                  </a:lnTo>
                  <a:lnTo>
                    <a:pt x="681" y="285"/>
                  </a:lnTo>
                  <a:lnTo>
                    <a:pt x="683" y="285"/>
                  </a:lnTo>
                  <a:lnTo>
                    <a:pt x="685" y="284"/>
                  </a:lnTo>
                  <a:lnTo>
                    <a:pt x="685" y="280"/>
                  </a:lnTo>
                  <a:lnTo>
                    <a:pt x="685" y="280"/>
                  </a:lnTo>
                  <a:lnTo>
                    <a:pt x="681" y="278"/>
                  </a:lnTo>
                  <a:lnTo>
                    <a:pt x="681" y="278"/>
                  </a:lnTo>
                  <a:lnTo>
                    <a:pt x="681" y="276"/>
                  </a:lnTo>
                  <a:lnTo>
                    <a:pt x="681" y="276"/>
                  </a:lnTo>
                  <a:lnTo>
                    <a:pt x="685" y="272"/>
                  </a:lnTo>
                  <a:lnTo>
                    <a:pt x="690" y="272"/>
                  </a:lnTo>
                  <a:lnTo>
                    <a:pt x="692" y="270"/>
                  </a:lnTo>
                  <a:lnTo>
                    <a:pt x="694" y="268"/>
                  </a:lnTo>
                  <a:lnTo>
                    <a:pt x="696" y="267"/>
                  </a:lnTo>
                  <a:lnTo>
                    <a:pt x="696" y="265"/>
                  </a:lnTo>
                  <a:lnTo>
                    <a:pt x="696" y="265"/>
                  </a:lnTo>
                  <a:lnTo>
                    <a:pt x="688" y="261"/>
                  </a:lnTo>
                  <a:lnTo>
                    <a:pt x="688" y="261"/>
                  </a:lnTo>
                  <a:lnTo>
                    <a:pt x="688" y="259"/>
                  </a:lnTo>
                  <a:lnTo>
                    <a:pt x="688" y="259"/>
                  </a:lnTo>
                  <a:lnTo>
                    <a:pt x="690" y="257"/>
                  </a:lnTo>
                  <a:lnTo>
                    <a:pt x="690" y="257"/>
                  </a:lnTo>
                  <a:lnTo>
                    <a:pt x="690" y="257"/>
                  </a:lnTo>
                  <a:lnTo>
                    <a:pt x="690" y="257"/>
                  </a:lnTo>
                  <a:lnTo>
                    <a:pt x="690" y="251"/>
                  </a:lnTo>
                  <a:lnTo>
                    <a:pt x="690" y="251"/>
                  </a:lnTo>
                  <a:lnTo>
                    <a:pt x="690" y="251"/>
                  </a:lnTo>
                  <a:lnTo>
                    <a:pt x="690" y="251"/>
                  </a:lnTo>
                  <a:lnTo>
                    <a:pt x="690" y="251"/>
                  </a:lnTo>
                  <a:lnTo>
                    <a:pt x="688" y="248"/>
                  </a:lnTo>
                  <a:lnTo>
                    <a:pt x="687" y="244"/>
                  </a:lnTo>
                  <a:lnTo>
                    <a:pt x="687" y="244"/>
                  </a:lnTo>
                  <a:lnTo>
                    <a:pt x="685" y="242"/>
                  </a:lnTo>
                  <a:lnTo>
                    <a:pt x="681" y="240"/>
                  </a:lnTo>
                  <a:lnTo>
                    <a:pt x="679" y="240"/>
                  </a:lnTo>
                  <a:lnTo>
                    <a:pt x="677" y="238"/>
                  </a:lnTo>
                  <a:lnTo>
                    <a:pt x="677" y="238"/>
                  </a:lnTo>
                  <a:lnTo>
                    <a:pt x="681" y="234"/>
                  </a:lnTo>
                  <a:lnTo>
                    <a:pt x="685" y="234"/>
                  </a:lnTo>
                  <a:lnTo>
                    <a:pt x="685" y="234"/>
                  </a:lnTo>
                  <a:lnTo>
                    <a:pt x="685" y="231"/>
                  </a:lnTo>
                  <a:lnTo>
                    <a:pt x="685" y="231"/>
                  </a:lnTo>
                  <a:lnTo>
                    <a:pt x="681" y="227"/>
                  </a:lnTo>
                  <a:lnTo>
                    <a:pt x="677" y="223"/>
                  </a:lnTo>
                  <a:lnTo>
                    <a:pt x="677" y="223"/>
                  </a:lnTo>
                  <a:lnTo>
                    <a:pt x="675" y="219"/>
                  </a:lnTo>
                  <a:lnTo>
                    <a:pt x="673" y="215"/>
                  </a:lnTo>
                  <a:lnTo>
                    <a:pt x="673" y="215"/>
                  </a:lnTo>
                  <a:lnTo>
                    <a:pt x="679" y="217"/>
                  </a:lnTo>
                  <a:lnTo>
                    <a:pt x="685" y="215"/>
                  </a:lnTo>
                  <a:lnTo>
                    <a:pt x="685" y="215"/>
                  </a:lnTo>
                  <a:lnTo>
                    <a:pt x="687" y="214"/>
                  </a:lnTo>
                  <a:lnTo>
                    <a:pt x="687" y="214"/>
                  </a:lnTo>
                  <a:lnTo>
                    <a:pt x="687" y="212"/>
                  </a:lnTo>
                  <a:lnTo>
                    <a:pt x="687" y="208"/>
                  </a:lnTo>
                  <a:lnTo>
                    <a:pt x="685" y="204"/>
                  </a:lnTo>
                  <a:lnTo>
                    <a:pt x="685" y="200"/>
                  </a:lnTo>
                  <a:lnTo>
                    <a:pt x="685" y="200"/>
                  </a:lnTo>
                  <a:lnTo>
                    <a:pt x="687" y="202"/>
                  </a:lnTo>
                  <a:lnTo>
                    <a:pt x="688" y="206"/>
                  </a:lnTo>
                  <a:lnTo>
                    <a:pt x="690" y="210"/>
                  </a:lnTo>
                  <a:lnTo>
                    <a:pt x="690" y="210"/>
                  </a:lnTo>
                  <a:lnTo>
                    <a:pt x="690" y="214"/>
                  </a:lnTo>
                  <a:lnTo>
                    <a:pt x="692" y="217"/>
                  </a:lnTo>
                  <a:lnTo>
                    <a:pt x="692" y="217"/>
                  </a:lnTo>
                  <a:lnTo>
                    <a:pt x="692" y="223"/>
                  </a:lnTo>
                  <a:lnTo>
                    <a:pt x="692" y="223"/>
                  </a:lnTo>
                  <a:lnTo>
                    <a:pt x="692" y="227"/>
                  </a:lnTo>
                  <a:lnTo>
                    <a:pt x="690" y="229"/>
                  </a:lnTo>
                  <a:lnTo>
                    <a:pt x="692" y="232"/>
                  </a:lnTo>
                  <a:lnTo>
                    <a:pt x="692" y="234"/>
                  </a:lnTo>
                  <a:lnTo>
                    <a:pt x="692" y="234"/>
                  </a:lnTo>
                  <a:lnTo>
                    <a:pt x="696" y="234"/>
                  </a:lnTo>
                  <a:lnTo>
                    <a:pt x="698" y="232"/>
                  </a:lnTo>
                  <a:lnTo>
                    <a:pt x="700" y="229"/>
                  </a:lnTo>
                  <a:lnTo>
                    <a:pt x="700" y="223"/>
                  </a:lnTo>
                  <a:lnTo>
                    <a:pt x="700" y="217"/>
                  </a:lnTo>
                  <a:lnTo>
                    <a:pt x="698" y="204"/>
                  </a:lnTo>
                  <a:lnTo>
                    <a:pt x="696" y="195"/>
                  </a:lnTo>
                  <a:lnTo>
                    <a:pt x="696" y="195"/>
                  </a:lnTo>
                  <a:lnTo>
                    <a:pt x="696" y="195"/>
                  </a:lnTo>
                  <a:lnTo>
                    <a:pt x="696" y="195"/>
                  </a:lnTo>
                  <a:lnTo>
                    <a:pt x="700" y="198"/>
                  </a:lnTo>
                  <a:lnTo>
                    <a:pt x="702" y="200"/>
                  </a:lnTo>
                  <a:lnTo>
                    <a:pt x="704" y="200"/>
                  </a:lnTo>
                  <a:lnTo>
                    <a:pt x="707" y="200"/>
                  </a:lnTo>
                  <a:lnTo>
                    <a:pt x="707" y="200"/>
                  </a:lnTo>
                  <a:lnTo>
                    <a:pt x="711" y="197"/>
                  </a:lnTo>
                  <a:lnTo>
                    <a:pt x="713" y="193"/>
                  </a:lnTo>
                  <a:lnTo>
                    <a:pt x="713" y="193"/>
                  </a:lnTo>
                  <a:lnTo>
                    <a:pt x="715" y="189"/>
                  </a:lnTo>
                  <a:lnTo>
                    <a:pt x="715" y="183"/>
                  </a:lnTo>
                  <a:lnTo>
                    <a:pt x="717" y="178"/>
                  </a:lnTo>
                  <a:lnTo>
                    <a:pt x="719" y="176"/>
                  </a:lnTo>
                  <a:lnTo>
                    <a:pt x="719" y="174"/>
                  </a:lnTo>
                  <a:lnTo>
                    <a:pt x="719" y="174"/>
                  </a:lnTo>
                  <a:lnTo>
                    <a:pt x="724" y="168"/>
                  </a:lnTo>
                  <a:lnTo>
                    <a:pt x="728" y="163"/>
                  </a:lnTo>
                  <a:lnTo>
                    <a:pt x="745" y="159"/>
                  </a:lnTo>
                  <a:lnTo>
                    <a:pt x="749" y="157"/>
                  </a:lnTo>
                  <a:lnTo>
                    <a:pt x="757" y="155"/>
                  </a:lnTo>
                  <a:lnTo>
                    <a:pt x="757" y="155"/>
                  </a:lnTo>
                  <a:lnTo>
                    <a:pt x="762" y="155"/>
                  </a:lnTo>
                  <a:lnTo>
                    <a:pt x="768" y="153"/>
                  </a:lnTo>
                  <a:lnTo>
                    <a:pt x="772" y="151"/>
                  </a:lnTo>
                  <a:lnTo>
                    <a:pt x="772" y="149"/>
                  </a:lnTo>
                  <a:lnTo>
                    <a:pt x="768" y="147"/>
                  </a:lnTo>
                  <a:lnTo>
                    <a:pt x="766" y="144"/>
                  </a:lnTo>
                  <a:lnTo>
                    <a:pt x="766" y="144"/>
                  </a:lnTo>
                  <a:lnTo>
                    <a:pt x="764" y="142"/>
                  </a:lnTo>
                  <a:lnTo>
                    <a:pt x="762" y="138"/>
                  </a:lnTo>
                  <a:lnTo>
                    <a:pt x="762" y="132"/>
                  </a:lnTo>
                  <a:lnTo>
                    <a:pt x="775" y="113"/>
                  </a:lnTo>
                  <a:lnTo>
                    <a:pt x="791" y="104"/>
                  </a:lnTo>
                  <a:lnTo>
                    <a:pt x="800" y="100"/>
                  </a:lnTo>
                  <a:lnTo>
                    <a:pt x="819" y="91"/>
                  </a:lnTo>
                  <a:lnTo>
                    <a:pt x="819" y="91"/>
                  </a:lnTo>
                  <a:lnTo>
                    <a:pt x="815" y="85"/>
                  </a:lnTo>
                  <a:lnTo>
                    <a:pt x="815" y="85"/>
                  </a:lnTo>
                  <a:lnTo>
                    <a:pt x="813" y="81"/>
                  </a:lnTo>
                  <a:lnTo>
                    <a:pt x="811" y="77"/>
                  </a:lnTo>
                  <a:lnTo>
                    <a:pt x="811" y="77"/>
                  </a:lnTo>
                  <a:lnTo>
                    <a:pt x="809" y="70"/>
                  </a:lnTo>
                  <a:lnTo>
                    <a:pt x="808" y="60"/>
                  </a:lnTo>
                  <a:lnTo>
                    <a:pt x="806" y="51"/>
                  </a:lnTo>
                  <a:lnTo>
                    <a:pt x="806" y="51"/>
                  </a:lnTo>
                  <a:lnTo>
                    <a:pt x="794" y="36"/>
                  </a:lnTo>
                  <a:lnTo>
                    <a:pt x="794" y="36"/>
                  </a:lnTo>
                  <a:lnTo>
                    <a:pt x="785" y="40"/>
                  </a:lnTo>
                  <a:lnTo>
                    <a:pt x="785" y="40"/>
                  </a:lnTo>
                  <a:lnTo>
                    <a:pt x="783" y="40"/>
                  </a:lnTo>
                  <a:lnTo>
                    <a:pt x="783" y="40"/>
                  </a:lnTo>
                  <a:lnTo>
                    <a:pt x="783" y="41"/>
                  </a:lnTo>
                  <a:lnTo>
                    <a:pt x="781" y="45"/>
                  </a:lnTo>
                  <a:lnTo>
                    <a:pt x="777" y="51"/>
                  </a:lnTo>
                  <a:lnTo>
                    <a:pt x="775" y="62"/>
                  </a:lnTo>
                  <a:lnTo>
                    <a:pt x="775" y="62"/>
                  </a:lnTo>
                  <a:lnTo>
                    <a:pt x="772" y="68"/>
                  </a:lnTo>
                  <a:lnTo>
                    <a:pt x="768" y="74"/>
                  </a:lnTo>
                  <a:lnTo>
                    <a:pt x="764" y="79"/>
                  </a:lnTo>
                  <a:lnTo>
                    <a:pt x="760" y="83"/>
                  </a:lnTo>
                  <a:lnTo>
                    <a:pt x="760" y="83"/>
                  </a:lnTo>
                  <a:lnTo>
                    <a:pt x="760" y="83"/>
                  </a:lnTo>
                  <a:lnTo>
                    <a:pt x="755" y="85"/>
                  </a:lnTo>
                  <a:close/>
                </a:path>
              </a:pathLst>
            </a:custGeom>
            <a:solidFill>
              <a:schemeClr val="bg1">
                <a:lumMod val="85000"/>
              </a:schemeClr>
            </a:solidFill>
            <a:ln w="635" cap="rnd">
              <a:solidFill>
                <a:schemeClr val="bg1">
                  <a:alpha val="17000"/>
                </a:schemeClr>
              </a:solidFill>
              <a:round/>
              <a:headEnd/>
              <a:tailEnd/>
            </a:ln>
          </p:spPr>
          <p:txBody>
            <a:bodyPr lIns="81617" tIns="40809" rIns="81617" bIns="40809"/>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515" name="Freeform 514">
              <a:extLst>
                <a:ext uri="{FF2B5EF4-FFF2-40B4-BE49-F238E27FC236}">
                  <a16:creationId xmlns:a16="http://schemas.microsoft.com/office/drawing/2014/main" id="{D0E2362E-7092-F243-8200-3CA351FF63D1}"/>
                </a:ext>
              </a:extLst>
            </p:cNvPr>
            <p:cNvSpPr>
              <a:spLocks/>
            </p:cNvSpPr>
            <p:nvPr userDrawn="1"/>
          </p:nvSpPr>
          <p:spPr bwMode="auto">
            <a:xfrm>
              <a:off x="6075375" y="2202703"/>
              <a:ext cx="1251269" cy="597197"/>
            </a:xfrm>
            <a:custGeom>
              <a:avLst/>
              <a:gdLst>
                <a:gd name="T0" fmla="*/ 2041248980 w 819"/>
                <a:gd name="T1" fmla="*/ 348402780 h 459"/>
                <a:gd name="T2" fmla="*/ 1924938070 w 819"/>
                <a:gd name="T3" fmla="*/ 397104098 h 459"/>
                <a:gd name="T4" fmla="*/ 1852244603 w 819"/>
                <a:gd name="T5" fmla="*/ 479521564 h 459"/>
                <a:gd name="T6" fmla="*/ 1733025408 w 819"/>
                <a:gd name="T7" fmla="*/ 494506734 h 459"/>
                <a:gd name="T8" fmla="*/ 1689409669 w 819"/>
                <a:gd name="T9" fmla="*/ 423328630 h 459"/>
                <a:gd name="T10" fmla="*/ 1698132817 w 819"/>
                <a:gd name="T11" fmla="*/ 325924057 h 459"/>
                <a:gd name="T12" fmla="*/ 1599268201 w 819"/>
                <a:gd name="T13" fmla="*/ 340909227 h 459"/>
                <a:gd name="T14" fmla="*/ 1578915327 w 819"/>
                <a:gd name="T15" fmla="*/ 487015118 h 459"/>
                <a:gd name="T16" fmla="*/ 1506220155 w 819"/>
                <a:gd name="T17" fmla="*/ 475775756 h 459"/>
                <a:gd name="T18" fmla="*/ 1512036724 w 819"/>
                <a:gd name="T19" fmla="*/ 352148588 h 459"/>
                <a:gd name="T20" fmla="*/ 1599268201 w 819"/>
                <a:gd name="T21" fmla="*/ 262237569 h 459"/>
                <a:gd name="T22" fmla="*/ 1622531066 w 819"/>
                <a:gd name="T23" fmla="*/ 206044634 h 459"/>
                <a:gd name="T24" fmla="*/ 1506220155 w 819"/>
                <a:gd name="T25" fmla="*/ 191059464 h 459"/>
                <a:gd name="T26" fmla="*/ 1424803541 w 819"/>
                <a:gd name="T27" fmla="*/ 206044634 h 459"/>
                <a:gd name="T28" fmla="*/ 1363739801 w 819"/>
                <a:gd name="T29" fmla="*/ 198551081 h 459"/>
                <a:gd name="T30" fmla="*/ 1413172109 w 819"/>
                <a:gd name="T31" fmla="*/ 89911020 h 459"/>
                <a:gd name="T32" fmla="*/ 1296861198 w 819"/>
                <a:gd name="T33" fmla="*/ 48701318 h 459"/>
                <a:gd name="T34" fmla="*/ 1221259447 w 819"/>
                <a:gd name="T35" fmla="*/ 0 h 459"/>
                <a:gd name="T36" fmla="*/ 203544094 w 819"/>
                <a:gd name="T37" fmla="*/ 26224532 h 459"/>
                <a:gd name="T38" fmla="*/ 98864615 w 819"/>
                <a:gd name="T39" fmla="*/ 149849763 h 459"/>
                <a:gd name="T40" fmla="*/ 0 w 819"/>
                <a:gd name="T41" fmla="*/ 97402636 h 459"/>
                <a:gd name="T42" fmla="*/ 23262864 w 819"/>
                <a:gd name="T43" fmla="*/ 352148588 h 459"/>
                <a:gd name="T44" fmla="*/ 5814863 w 819"/>
                <a:gd name="T45" fmla="*/ 531968691 h 459"/>
                <a:gd name="T46" fmla="*/ 26169443 w 819"/>
                <a:gd name="T47" fmla="*/ 700551368 h 459"/>
                <a:gd name="T48" fmla="*/ 98864615 w 819"/>
                <a:gd name="T49" fmla="*/ 884119216 h 459"/>
                <a:gd name="T50" fmla="*/ 165743219 w 819"/>
                <a:gd name="T51" fmla="*/ 1067685126 h 459"/>
                <a:gd name="T52" fmla="*/ 290775571 w 819"/>
                <a:gd name="T53" fmla="*/ 1153848401 h 459"/>
                <a:gd name="T54" fmla="*/ 677509179 w 819"/>
                <a:gd name="T55" fmla="*/ 1296206547 h 459"/>
                <a:gd name="T56" fmla="*/ 1038071639 w 819"/>
                <a:gd name="T57" fmla="*/ 1550952499 h 459"/>
                <a:gd name="T58" fmla="*/ 1154380844 w 819"/>
                <a:gd name="T59" fmla="*/ 1494759564 h 459"/>
                <a:gd name="T60" fmla="*/ 1221259447 w 819"/>
                <a:gd name="T61" fmla="*/ 1423579523 h 459"/>
                <a:gd name="T62" fmla="*/ 1282323187 w 819"/>
                <a:gd name="T63" fmla="*/ 1393611120 h 459"/>
                <a:gd name="T64" fmla="*/ 1363739801 w 819"/>
                <a:gd name="T65" fmla="*/ 1401102736 h 459"/>
                <a:gd name="T66" fmla="*/ 1418986972 w 819"/>
                <a:gd name="T67" fmla="*/ 1438564693 h 459"/>
                <a:gd name="T68" fmla="*/ 1445158121 w 819"/>
                <a:gd name="T69" fmla="*/ 1389863375 h 459"/>
                <a:gd name="T70" fmla="*/ 1506220155 w 819"/>
                <a:gd name="T71" fmla="*/ 1352401418 h 459"/>
                <a:gd name="T72" fmla="*/ 1584730190 w 819"/>
                <a:gd name="T73" fmla="*/ 1367386588 h 459"/>
                <a:gd name="T74" fmla="*/ 1666146805 w 819"/>
                <a:gd name="T75" fmla="*/ 1393611120 h 459"/>
                <a:gd name="T76" fmla="*/ 1721395681 w 819"/>
                <a:gd name="T77" fmla="*/ 1502251181 h 459"/>
                <a:gd name="T78" fmla="*/ 1770826283 w 819"/>
                <a:gd name="T79" fmla="*/ 1652102880 h 459"/>
                <a:gd name="T80" fmla="*/ 1808627159 w 819"/>
                <a:gd name="T81" fmla="*/ 1719535176 h 459"/>
                <a:gd name="T82" fmla="*/ 1826075160 w 819"/>
                <a:gd name="T83" fmla="*/ 1558446052 h 459"/>
                <a:gd name="T84" fmla="*/ 1782457716 w 819"/>
                <a:gd name="T85" fmla="*/ 1359893035 h 459"/>
                <a:gd name="T86" fmla="*/ 1808627159 w 819"/>
                <a:gd name="T87" fmla="*/ 1232520059 h 459"/>
                <a:gd name="T88" fmla="*/ 1930754639 w 819"/>
                <a:gd name="T89" fmla="*/ 1097655466 h 459"/>
                <a:gd name="T90" fmla="*/ 1991816673 w 819"/>
                <a:gd name="T91" fmla="*/ 1048954148 h 459"/>
                <a:gd name="T92" fmla="*/ 2023802685 w 819"/>
                <a:gd name="T93" fmla="*/ 992759277 h 459"/>
                <a:gd name="T94" fmla="*/ 2006356389 w 819"/>
                <a:gd name="T95" fmla="*/ 940312150 h 459"/>
                <a:gd name="T96" fmla="*/ 1980185241 w 819"/>
                <a:gd name="T97" fmla="*/ 876625662 h 459"/>
                <a:gd name="T98" fmla="*/ 1974370377 w 819"/>
                <a:gd name="T99" fmla="*/ 812939174 h 459"/>
                <a:gd name="T100" fmla="*/ 2000539821 w 819"/>
                <a:gd name="T101" fmla="*/ 771729473 h 459"/>
                <a:gd name="T102" fmla="*/ 2012171253 w 819"/>
                <a:gd name="T103" fmla="*/ 876625662 h 459"/>
                <a:gd name="T104" fmla="*/ 2023802685 w 819"/>
                <a:gd name="T105" fmla="*/ 730521708 h 459"/>
                <a:gd name="T106" fmla="*/ 2084864719 w 819"/>
                <a:gd name="T107" fmla="*/ 666835220 h 459"/>
                <a:gd name="T108" fmla="*/ 2147483647 w 819"/>
                <a:gd name="T109" fmla="*/ 573178392 h 459"/>
                <a:gd name="T110" fmla="*/ 2147483647 w 819"/>
                <a:gd name="T111" fmla="*/ 374627312 h 459"/>
                <a:gd name="T112" fmla="*/ 2147483647 w 819"/>
                <a:gd name="T113" fmla="*/ 191059464 h 459"/>
                <a:gd name="T114" fmla="*/ 2147483647 w 819"/>
                <a:gd name="T115" fmla="*/ 232269166 h 459"/>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819" h="459">
                  <a:moveTo>
                    <a:pt x="755" y="85"/>
                  </a:moveTo>
                  <a:lnTo>
                    <a:pt x="751" y="87"/>
                  </a:lnTo>
                  <a:lnTo>
                    <a:pt x="745" y="89"/>
                  </a:lnTo>
                  <a:lnTo>
                    <a:pt x="738" y="91"/>
                  </a:lnTo>
                  <a:lnTo>
                    <a:pt x="734" y="91"/>
                  </a:lnTo>
                  <a:lnTo>
                    <a:pt x="728" y="91"/>
                  </a:lnTo>
                  <a:lnTo>
                    <a:pt x="715" y="91"/>
                  </a:lnTo>
                  <a:lnTo>
                    <a:pt x="707" y="91"/>
                  </a:lnTo>
                  <a:lnTo>
                    <a:pt x="702" y="93"/>
                  </a:lnTo>
                  <a:lnTo>
                    <a:pt x="692" y="100"/>
                  </a:lnTo>
                  <a:lnTo>
                    <a:pt x="687" y="104"/>
                  </a:lnTo>
                  <a:lnTo>
                    <a:pt x="685" y="104"/>
                  </a:lnTo>
                  <a:lnTo>
                    <a:pt x="679" y="106"/>
                  </a:lnTo>
                  <a:lnTo>
                    <a:pt x="675" y="106"/>
                  </a:lnTo>
                  <a:lnTo>
                    <a:pt x="671" y="106"/>
                  </a:lnTo>
                  <a:lnTo>
                    <a:pt x="668" y="106"/>
                  </a:lnTo>
                  <a:lnTo>
                    <a:pt x="662" y="106"/>
                  </a:lnTo>
                  <a:lnTo>
                    <a:pt x="653" y="108"/>
                  </a:lnTo>
                  <a:lnTo>
                    <a:pt x="645" y="113"/>
                  </a:lnTo>
                  <a:lnTo>
                    <a:pt x="643" y="115"/>
                  </a:lnTo>
                  <a:lnTo>
                    <a:pt x="639" y="119"/>
                  </a:lnTo>
                  <a:lnTo>
                    <a:pt x="639" y="121"/>
                  </a:lnTo>
                  <a:lnTo>
                    <a:pt x="639" y="125"/>
                  </a:lnTo>
                  <a:lnTo>
                    <a:pt x="639" y="127"/>
                  </a:lnTo>
                  <a:lnTo>
                    <a:pt x="637" y="128"/>
                  </a:lnTo>
                  <a:lnTo>
                    <a:pt x="635" y="128"/>
                  </a:lnTo>
                  <a:lnTo>
                    <a:pt x="634" y="130"/>
                  </a:lnTo>
                  <a:lnTo>
                    <a:pt x="626" y="132"/>
                  </a:lnTo>
                  <a:lnTo>
                    <a:pt x="615" y="136"/>
                  </a:lnTo>
                  <a:lnTo>
                    <a:pt x="592" y="145"/>
                  </a:lnTo>
                  <a:lnTo>
                    <a:pt x="592" y="142"/>
                  </a:lnTo>
                  <a:lnTo>
                    <a:pt x="592" y="140"/>
                  </a:lnTo>
                  <a:lnTo>
                    <a:pt x="594" y="136"/>
                  </a:lnTo>
                  <a:lnTo>
                    <a:pt x="596" y="132"/>
                  </a:lnTo>
                  <a:lnTo>
                    <a:pt x="596" y="125"/>
                  </a:lnTo>
                  <a:lnTo>
                    <a:pt x="596" y="117"/>
                  </a:lnTo>
                  <a:lnTo>
                    <a:pt x="596" y="113"/>
                  </a:lnTo>
                  <a:lnTo>
                    <a:pt x="592" y="110"/>
                  </a:lnTo>
                  <a:lnTo>
                    <a:pt x="590" y="108"/>
                  </a:lnTo>
                  <a:lnTo>
                    <a:pt x="588" y="108"/>
                  </a:lnTo>
                  <a:lnTo>
                    <a:pt x="588" y="110"/>
                  </a:lnTo>
                  <a:lnTo>
                    <a:pt x="584" y="110"/>
                  </a:lnTo>
                  <a:lnTo>
                    <a:pt x="581" y="113"/>
                  </a:lnTo>
                  <a:lnTo>
                    <a:pt x="579" y="113"/>
                  </a:lnTo>
                  <a:lnTo>
                    <a:pt x="577" y="115"/>
                  </a:lnTo>
                  <a:lnTo>
                    <a:pt x="577" y="111"/>
                  </a:lnTo>
                  <a:lnTo>
                    <a:pt x="579" y="108"/>
                  </a:lnTo>
                  <a:lnTo>
                    <a:pt x="583" y="102"/>
                  </a:lnTo>
                  <a:lnTo>
                    <a:pt x="584" y="98"/>
                  </a:lnTo>
                  <a:lnTo>
                    <a:pt x="584" y="94"/>
                  </a:lnTo>
                  <a:lnTo>
                    <a:pt x="584" y="87"/>
                  </a:lnTo>
                  <a:lnTo>
                    <a:pt x="584" y="83"/>
                  </a:lnTo>
                  <a:lnTo>
                    <a:pt x="581" y="81"/>
                  </a:lnTo>
                  <a:lnTo>
                    <a:pt x="575" y="77"/>
                  </a:lnTo>
                  <a:lnTo>
                    <a:pt x="567" y="74"/>
                  </a:lnTo>
                  <a:lnTo>
                    <a:pt x="562" y="74"/>
                  </a:lnTo>
                  <a:lnTo>
                    <a:pt x="558" y="81"/>
                  </a:lnTo>
                  <a:lnTo>
                    <a:pt x="558" y="83"/>
                  </a:lnTo>
                  <a:lnTo>
                    <a:pt x="556" y="87"/>
                  </a:lnTo>
                  <a:lnTo>
                    <a:pt x="550" y="91"/>
                  </a:lnTo>
                  <a:lnTo>
                    <a:pt x="543" y="93"/>
                  </a:lnTo>
                  <a:lnTo>
                    <a:pt x="541" y="102"/>
                  </a:lnTo>
                  <a:lnTo>
                    <a:pt x="539" y="110"/>
                  </a:lnTo>
                  <a:lnTo>
                    <a:pt x="539" y="115"/>
                  </a:lnTo>
                  <a:lnTo>
                    <a:pt x="539" y="119"/>
                  </a:lnTo>
                  <a:lnTo>
                    <a:pt x="541" y="123"/>
                  </a:lnTo>
                  <a:lnTo>
                    <a:pt x="541" y="127"/>
                  </a:lnTo>
                  <a:lnTo>
                    <a:pt x="543" y="130"/>
                  </a:lnTo>
                  <a:lnTo>
                    <a:pt x="541" y="136"/>
                  </a:lnTo>
                  <a:lnTo>
                    <a:pt x="541" y="142"/>
                  </a:lnTo>
                  <a:lnTo>
                    <a:pt x="531" y="149"/>
                  </a:lnTo>
                  <a:lnTo>
                    <a:pt x="530" y="151"/>
                  </a:lnTo>
                  <a:lnTo>
                    <a:pt x="528" y="151"/>
                  </a:lnTo>
                  <a:lnTo>
                    <a:pt x="522" y="145"/>
                  </a:lnTo>
                  <a:lnTo>
                    <a:pt x="522" y="138"/>
                  </a:lnTo>
                  <a:lnTo>
                    <a:pt x="518" y="127"/>
                  </a:lnTo>
                  <a:lnTo>
                    <a:pt x="518" y="121"/>
                  </a:lnTo>
                  <a:lnTo>
                    <a:pt x="520" y="115"/>
                  </a:lnTo>
                  <a:lnTo>
                    <a:pt x="522" y="110"/>
                  </a:lnTo>
                  <a:lnTo>
                    <a:pt x="526" y="100"/>
                  </a:lnTo>
                  <a:lnTo>
                    <a:pt x="526" y="94"/>
                  </a:lnTo>
                  <a:lnTo>
                    <a:pt x="526" y="93"/>
                  </a:lnTo>
                  <a:lnTo>
                    <a:pt x="524" y="93"/>
                  </a:lnTo>
                  <a:lnTo>
                    <a:pt x="522" y="93"/>
                  </a:lnTo>
                  <a:lnTo>
                    <a:pt x="520" y="94"/>
                  </a:lnTo>
                  <a:lnTo>
                    <a:pt x="522" y="89"/>
                  </a:lnTo>
                  <a:lnTo>
                    <a:pt x="522" y="85"/>
                  </a:lnTo>
                  <a:lnTo>
                    <a:pt x="528" y="79"/>
                  </a:lnTo>
                  <a:lnTo>
                    <a:pt x="531" y="76"/>
                  </a:lnTo>
                  <a:lnTo>
                    <a:pt x="535" y="74"/>
                  </a:lnTo>
                  <a:lnTo>
                    <a:pt x="539" y="72"/>
                  </a:lnTo>
                  <a:lnTo>
                    <a:pt x="543" y="72"/>
                  </a:lnTo>
                  <a:lnTo>
                    <a:pt x="550" y="70"/>
                  </a:lnTo>
                  <a:lnTo>
                    <a:pt x="560" y="70"/>
                  </a:lnTo>
                  <a:lnTo>
                    <a:pt x="566" y="68"/>
                  </a:lnTo>
                  <a:lnTo>
                    <a:pt x="569" y="68"/>
                  </a:lnTo>
                  <a:lnTo>
                    <a:pt x="571" y="66"/>
                  </a:lnTo>
                  <a:lnTo>
                    <a:pt x="571" y="64"/>
                  </a:lnTo>
                  <a:lnTo>
                    <a:pt x="569" y="60"/>
                  </a:lnTo>
                  <a:lnTo>
                    <a:pt x="566" y="58"/>
                  </a:lnTo>
                  <a:lnTo>
                    <a:pt x="562" y="57"/>
                  </a:lnTo>
                  <a:lnTo>
                    <a:pt x="558" y="55"/>
                  </a:lnTo>
                  <a:lnTo>
                    <a:pt x="550" y="57"/>
                  </a:lnTo>
                  <a:lnTo>
                    <a:pt x="541" y="57"/>
                  </a:lnTo>
                  <a:lnTo>
                    <a:pt x="539" y="58"/>
                  </a:lnTo>
                  <a:lnTo>
                    <a:pt x="535" y="58"/>
                  </a:lnTo>
                  <a:lnTo>
                    <a:pt x="531" y="57"/>
                  </a:lnTo>
                  <a:lnTo>
                    <a:pt x="528" y="55"/>
                  </a:lnTo>
                  <a:lnTo>
                    <a:pt x="524" y="51"/>
                  </a:lnTo>
                  <a:lnTo>
                    <a:pt x="522" y="51"/>
                  </a:lnTo>
                  <a:lnTo>
                    <a:pt x="518" y="51"/>
                  </a:lnTo>
                  <a:lnTo>
                    <a:pt x="513" y="49"/>
                  </a:lnTo>
                  <a:lnTo>
                    <a:pt x="514" y="45"/>
                  </a:lnTo>
                  <a:lnTo>
                    <a:pt x="514" y="43"/>
                  </a:lnTo>
                  <a:lnTo>
                    <a:pt x="513" y="41"/>
                  </a:lnTo>
                  <a:lnTo>
                    <a:pt x="511" y="41"/>
                  </a:lnTo>
                  <a:lnTo>
                    <a:pt x="507" y="43"/>
                  </a:lnTo>
                  <a:lnTo>
                    <a:pt x="499" y="49"/>
                  </a:lnTo>
                  <a:lnTo>
                    <a:pt x="496" y="53"/>
                  </a:lnTo>
                  <a:lnTo>
                    <a:pt x="490" y="55"/>
                  </a:lnTo>
                  <a:lnTo>
                    <a:pt x="484" y="57"/>
                  </a:lnTo>
                  <a:lnTo>
                    <a:pt x="482" y="57"/>
                  </a:lnTo>
                  <a:lnTo>
                    <a:pt x="479" y="57"/>
                  </a:lnTo>
                  <a:lnTo>
                    <a:pt x="477" y="53"/>
                  </a:lnTo>
                  <a:lnTo>
                    <a:pt x="475" y="53"/>
                  </a:lnTo>
                  <a:lnTo>
                    <a:pt x="473" y="53"/>
                  </a:lnTo>
                  <a:lnTo>
                    <a:pt x="473" y="51"/>
                  </a:lnTo>
                  <a:lnTo>
                    <a:pt x="469" y="53"/>
                  </a:lnTo>
                  <a:lnTo>
                    <a:pt x="467" y="53"/>
                  </a:lnTo>
                  <a:lnTo>
                    <a:pt x="465" y="51"/>
                  </a:lnTo>
                  <a:lnTo>
                    <a:pt x="465" y="49"/>
                  </a:lnTo>
                  <a:lnTo>
                    <a:pt x="479" y="38"/>
                  </a:lnTo>
                  <a:lnTo>
                    <a:pt x="486" y="28"/>
                  </a:lnTo>
                  <a:lnTo>
                    <a:pt x="488" y="24"/>
                  </a:lnTo>
                  <a:lnTo>
                    <a:pt x="486" y="24"/>
                  </a:lnTo>
                  <a:lnTo>
                    <a:pt x="479" y="23"/>
                  </a:lnTo>
                  <a:lnTo>
                    <a:pt x="477" y="24"/>
                  </a:lnTo>
                  <a:lnTo>
                    <a:pt x="477" y="26"/>
                  </a:lnTo>
                  <a:lnTo>
                    <a:pt x="467" y="23"/>
                  </a:lnTo>
                  <a:lnTo>
                    <a:pt x="458" y="19"/>
                  </a:lnTo>
                  <a:lnTo>
                    <a:pt x="454" y="17"/>
                  </a:lnTo>
                  <a:lnTo>
                    <a:pt x="450" y="15"/>
                  </a:lnTo>
                  <a:lnTo>
                    <a:pt x="446" y="13"/>
                  </a:lnTo>
                  <a:lnTo>
                    <a:pt x="443" y="13"/>
                  </a:lnTo>
                  <a:lnTo>
                    <a:pt x="441" y="13"/>
                  </a:lnTo>
                  <a:lnTo>
                    <a:pt x="437" y="13"/>
                  </a:lnTo>
                  <a:lnTo>
                    <a:pt x="431" y="13"/>
                  </a:lnTo>
                  <a:lnTo>
                    <a:pt x="429" y="13"/>
                  </a:lnTo>
                  <a:lnTo>
                    <a:pt x="426" y="9"/>
                  </a:lnTo>
                  <a:lnTo>
                    <a:pt x="424" y="4"/>
                  </a:lnTo>
                  <a:lnTo>
                    <a:pt x="420" y="0"/>
                  </a:lnTo>
                  <a:lnTo>
                    <a:pt x="414" y="0"/>
                  </a:lnTo>
                  <a:lnTo>
                    <a:pt x="416" y="6"/>
                  </a:lnTo>
                  <a:lnTo>
                    <a:pt x="392" y="6"/>
                  </a:lnTo>
                  <a:lnTo>
                    <a:pt x="293" y="6"/>
                  </a:lnTo>
                  <a:lnTo>
                    <a:pt x="123" y="7"/>
                  </a:lnTo>
                  <a:lnTo>
                    <a:pt x="108" y="7"/>
                  </a:lnTo>
                  <a:lnTo>
                    <a:pt x="70" y="7"/>
                  </a:lnTo>
                  <a:lnTo>
                    <a:pt x="28" y="7"/>
                  </a:lnTo>
                  <a:lnTo>
                    <a:pt x="27" y="7"/>
                  </a:lnTo>
                  <a:lnTo>
                    <a:pt x="25" y="9"/>
                  </a:lnTo>
                  <a:lnTo>
                    <a:pt x="27" y="11"/>
                  </a:lnTo>
                  <a:lnTo>
                    <a:pt x="30" y="17"/>
                  </a:lnTo>
                  <a:lnTo>
                    <a:pt x="32" y="24"/>
                  </a:lnTo>
                  <a:lnTo>
                    <a:pt x="34" y="32"/>
                  </a:lnTo>
                  <a:lnTo>
                    <a:pt x="34" y="40"/>
                  </a:lnTo>
                  <a:lnTo>
                    <a:pt x="34" y="45"/>
                  </a:lnTo>
                  <a:lnTo>
                    <a:pt x="32" y="45"/>
                  </a:lnTo>
                  <a:lnTo>
                    <a:pt x="30" y="45"/>
                  </a:lnTo>
                  <a:lnTo>
                    <a:pt x="28" y="41"/>
                  </a:lnTo>
                  <a:lnTo>
                    <a:pt x="27" y="38"/>
                  </a:lnTo>
                  <a:lnTo>
                    <a:pt x="19" y="23"/>
                  </a:lnTo>
                  <a:lnTo>
                    <a:pt x="8" y="23"/>
                  </a:lnTo>
                  <a:lnTo>
                    <a:pt x="0" y="24"/>
                  </a:lnTo>
                  <a:lnTo>
                    <a:pt x="0" y="26"/>
                  </a:lnTo>
                  <a:lnTo>
                    <a:pt x="0" y="28"/>
                  </a:lnTo>
                  <a:lnTo>
                    <a:pt x="0" y="32"/>
                  </a:lnTo>
                  <a:lnTo>
                    <a:pt x="4" y="41"/>
                  </a:lnTo>
                  <a:lnTo>
                    <a:pt x="6" y="45"/>
                  </a:lnTo>
                  <a:lnTo>
                    <a:pt x="6" y="51"/>
                  </a:lnTo>
                  <a:lnTo>
                    <a:pt x="8" y="60"/>
                  </a:lnTo>
                  <a:lnTo>
                    <a:pt x="6" y="79"/>
                  </a:lnTo>
                  <a:lnTo>
                    <a:pt x="8" y="89"/>
                  </a:lnTo>
                  <a:lnTo>
                    <a:pt x="8" y="94"/>
                  </a:lnTo>
                  <a:lnTo>
                    <a:pt x="6" y="96"/>
                  </a:lnTo>
                  <a:lnTo>
                    <a:pt x="6" y="98"/>
                  </a:lnTo>
                  <a:lnTo>
                    <a:pt x="6" y="102"/>
                  </a:lnTo>
                  <a:lnTo>
                    <a:pt x="6" y="108"/>
                  </a:lnTo>
                  <a:lnTo>
                    <a:pt x="6" y="117"/>
                  </a:lnTo>
                  <a:lnTo>
                    <a:pt x="2" y="125"/>
                  </a:lnTo>
                  <a:lnTo>
                    <a:pt x="0" y="134"/>
                  </a:lnTo>
                  <a:lnTo>
                    <a:pt x="2" y="138"/>
                  </a:lnTo>
                  <a:lnTo>
                    <a:pt x="2" y="142"/>
                  </a:lnTo>
                  <a:lnTo>
                    <a:pt x="4" y="145"/>
                  </a:lnTo>
                  <a:lnTo>
                    <a:pt x="6" y="149"/>
                  </a:lnTo>
                  <a:lnTo>
                    <a:pt x="6" y="153"/>
                  </a:lnTo>
                  <a:lnTo>
                    <a:pt x="6" y="157"/>
                  </a:lnTo>
                  <a:lnTo>
                    <a:pt x="4" y="164"/>
                  </a:lnTo>
                  <a:lnTo>
                    <a:pt x="4" y="172"/>
                  </a:lnTo>
                  <a:lnTo>
                    <a:pt x="4" y="176"/>
                  </a:lnTo>
                  <a:lnTo>
                    <a:pt x="6" y="180"/>
                  </a:lnTo>
                  <a:lnTo>
                    <a:pt x="9" y="187"/>
                  </a:lnTo>
                  <a:lnTo>
                    <a:pt x="11" y="197"/>
                  </a:lnTo>
                  <a:lnTo>
                    <a:pt x="13" y="204"/>
                  </a:lnTo>
                  <a:lnTo>
                    <a:pt x="13" y="208"/>
                  </a:lnTo>
                  <a:lnTo>
                    <a:pt x="15" y="212"/>
                  </a:lnTo>
                  <a:lnTo>
                    <a:pt x="25" y="223"/>
                  </a:lnTo>
                  <a:lnTo>
                    <a:pt x="28" y="229"/>
                  </a:lnTo>
                  <a:lnTo>
                    <a:pt x="32" y="232"/>
                  </a:lnTo>
                  <a:lnTo>
                    <a:pt x="34" y="236"/>
                  </a:lnTo>
                  <a:lnTo>
                    <a:pt x="36" y="242"/>
                  </a:lnTo>
                  <a:lnTo>
                    <a:pt x="40" y="251"/>
                  </a:lnTo>
                  <a:lnTo>
                    <a:pt x="44" y="263"/>
                  </a:lnTo>
                  <a:lnTo>
                    <a:pt x="47" y="268"/>
                  </a:lnTo>
                  <a:lnTo>
                    <a:pt x="47" y="270"/>
                  </a:lnTo>
                  <a:lnTo>
                    <a:pt x="49" y="270"/>
                  </a:lnTo>
                  <a:lnTo>
                    <a:pt x="51" y="276"/>
                  </a:lnTo>
                  <a:lnTo>
                    <a:pt x="53" y="282"/>
                  </a:lnTo>
                  <a:lnTo>
                    <a:pt x="57" y="285"/>
                  </a:lnTo>
                  <a:lnTo>
                    <a:pt x="59" y="289"/>
                  </a:lnTo>
                  <a:lnTo>
                    <a:pt x="64" y="291"/>
                  </a:lnTo>
                  <a:lnTo>
                    <a:pt x="68" y="293"/>
                  </a:lnTo>
                  <a:lnTo>
                    <a:pt x="72" y="295"/>
                  </a:lnTo>
                  <a:lnTo>
                    <a:pt x="78" y="297"/>
                  </a:lnTo>
                  <a:lnTo>
                    <a:pt x="91" y="302"/>
                  </a:lnTo>
                  <a:lnTo>
                    <a:pt x="96" y="306"/>
                  </a:lnTo>
                  <a:lnTo>
                    <a:pt x="100" y="308"/>
                  </a:lnTo>
                  <a:lnTo>
                    <a:pt x="102" y="310"/>
                  </a:lnTo>
                  <a:lnTo>
                    <a:pt x="106" y="318"/>
                  </a:lnTo>
                  <a:lnTo>
                    <a:pt x="108" y="321"/>
                  </a:lnTo>
                  <a:lnTo>
                    <a:pt x="110" y="323"/>
                  </a:lnTo>
                  <a:lnTo>
                    <a:pt x="136" y="323"/>
                  </a:lnTo>
                  <a:lnTo>
                    <a:pt x="189" y="346"/>
                  </a:lnTo>
                  <a:lnTo>
                    <a:pt x="219" y="346"/>
                  </a:lnTo>
                  <a:lnTo>
                    <a:pt x="233" y="346"/>
                  </a:lnTo>
                  <a:lnTo>
                    <a:pt x="235" y="338"/>
                  </a:lnTo>
                  <a:lnTo>
                    <a:pt x="255" y="337"/>
                  </a:lnTo>
                  <a:lnTo>
                    <a:pt x="257" y="338"/>
                  </a:lnTo>
                  <a:lnTo>
                    <a:pt x="289" y="372"/>
                  </a:lnTo>
                  <a:lnTo>
                    <a:pt x="305" y="382"/>
                  </a:lnTo>
                  <a:lnTo>
                    <a:pt x="314" y="369"/>
                  </a:lnTo>
                  <a:lnTo>
                    <a:pt x="323" y="369"/>
                  </a:lnTo>
                  <a:lnTo>
                    <a:pt x="335" y="378"/>
                  </a:lnTo>
                  <a:lnTo>
                    <a:pt x="344" y="388"/>
                  </a:lnTo>
                  <a:lnTo>
                    <a:pt x="357" y="414"/>
                  </a:lnTo>
                  <a:lnTo>
                    <a:pt x="359" y="427"/>
                  </a:lnTo>
                  <a:lnTo>
                    <a:pt x="384" y="439"/>
                  </a:lnTo>
                  <a:lnTo>
                    <a:pt x="386" y="414"/>
                  </a:lnTo>
                  <a:lnTo>
                    <a:pt x="386" y="410"/>
                  </a:lnTo>
                  <a:lnTo>
                    <a:pt x="388" y="408"/>
                  </a:lnTo>
                  <a:lnTo>
                    <a:pt x="393" y="405"/>
                  </a:lnTo>
                  <a:lnTo>
                    <a:pt x="395" y="401"/>
                  </a:lnTo>
                  <a:lnTo>
                    <a:pt x="397" y="399"/>
                  </a:lnTo>
                  <a:lnTo>
                    <a:pt x="399" y="395"/>
                  </a:lnTo>
                  <a:lnTo>
                    <a:pt x="401" y="393"/>
                  </a:lnTo>
                  <a:lnTo>
                    <a:pt x="405" y="393"/>
                  </a:lnTo>
                  <a:lnTo>
                    <a:pt x="409" y="391"/>
                  </a:lnTo>
                  <a:lnTo>
                    <a:pt x="412" y="391"/>
                  </a:lnTo>
                  <a:lnTo>
                    <a:pt x="416" y="389"/>
                  </a:lnTo>
                  <a:lnTo>
                    <a:pt x="418" y="386"/>
                  </a:lnTo>
                  <a:lnTo>
                    <a:pt x="418" y="384"/>
                  </a:lnTo>
                  <a:lnTo>
                    <a:pt x="420" y="380"/>
                  </a:lnTo>
                  <a:lnTo>
                    <a:pt x="420" y="378"/>
                  </a:lnTo>
                  <a:lnTo>
                    <a:pt x="424" y="376"/>
                  </a:lnTo>
                  <a:lnTo>
                    <a:pt x="427" y="376"/>
                  </a:lnTo>
                  <a:lnTo>
                    <a:pt x="429" y="376"/>
                  </a:lnTo>
                  <a:lnTo>
                    <a:pt x="431" y="376"/>
                  </a:lnTo>
                  <a:lnTo>
                    <a:pt x="435" y="376"/>
                  </a:lnTo>
                  <a:lnTo>
                    <a:pt x="435" y="374"/>
                  </a:lnTo>
                  <a:lnTo>
                    <a:pt x="437" y="372"/>
                  </a:lnTo>
                  <a:lnTo>
                    <a:pt x="441" y="372"/>
                  </a:lnTo>
                  <a:lnTo>
                    <a:pt x="443" y="372"/>
                  </a:lnTo>
                  <a:lnTo>
                    <a:pt x="446" y="374"/>
                  </a:lnTo>
                  <a:lnTo>
                    <a:pt x="450" y="376"/>
                  </a:lnTo>
                  <a:lnTo>
                    <a:pt x="452" y="378"/>
                  </a:lnTo>
                  <a:lnTo>
                    <a:pt x="456" y="378"/>
                  </a:lnTo>
                  <a:lnTo>
                    <a:pt x="458" y="378"/>
                  </a:lnTo>
                  <a:lnTo>
                    <a:pt x="461" y="376"/>
                  </a:lnTo>
                  <a:lnTo>
                    <a:pt x="465" y="374"/>
                  </a:lnTo>
                  <a:lnTo>
                    <a:pt x="469" y="374"/>
                  </a:lnTo>
                  <a:lnTo>
                    <a:pt x="469" y="376"/>
                  </a:lnTo>
                  <a:lnTo>
                    <a:pt x="473" y="380"/>
                  </a:lnTo>
                  <a:lnTo>
                    <a:pt x="473" y="384"/>
                  </a:lnTo>
                  <a:lnTo>
                    <a:pt x="477" y="386"/>
                  </a:lnTo>
                  <a:lnTo>
                    <a:pt x="479" y="386"/>
                  </a:lnTo>
                  <a:lnTo>
                    <a:pt x="480" y="388"/>
                  </a:lnTo>
                  <a:lnTo>
                    <a:pt x="484" y="386"/>
                  </a:lnTo>
                  <a:lnTo>
                    <a:pt x="488" y="384"/>
                  </a:lnTo>
                  <a:lnTo>
                    <a:pt x="490" y="384"/>
                  </a:lnTo>
                  <a:lnTo>
                    <a:pt x="494" y="384"/>
                  </a:lnTo>
                  <a:lnTo>
                    <a:pt x="496" y="386"/>
                  </a:lnTo>
                  <a:lnTo>
                    <a:pt x="499" y="386"/>
                  </a:lnTo>
                  <a:lnTo>
                    <a:pt x="503" y="386"/>
                  </a:lnTo>
                  <a:lnTo>
                    <a:pt x="501" y="380"/>
                  </a:lnTo>
                  <a:lnTo>
                    <a:pt x="499" y="374"/>
                  </a:lnTo>
                  <a:lnTo>
                    <a:pt x="497" y="371"/>
                  </a:lnTo>
                  <a:lnTo>
                    <a:pt x="497" y="369"/>
                  </a:lnTo>
                  <a:lnTo>
                    <a:pt x="499" y="365"/>
                  </a:lnTo>
                  <a:lnTo>
                    <a:pt x="499" y="363"/>
                  </a:lnTo>
                  <a:lnTo>
                    <a:pt x="503" y="363"/>
                  </a:lnTo>
                  <a:lnTo>
                    <a:pt x="507" y="363"/>
                  </a:lnTo>
                  <a:lnTo>
                    <a:pt x="514" y="363"/>
                  </a:lnTo>
                  <a:lnTo>
                    <a:pt x="516" y="361"/>
                  </a:lnTo>
                  <a:lnTo>
                    <a:pt x="518" y="361"/>
                  </a:lnTo>
                  <a:lnTo>
                    <a:pt x="522" y="363"/>
                  </a:lnTo>
                  <a:lnTo>
                    <a:pt x="522" y="365"/>
                  </a:lnTo>
                  <a:lnTo>
                    <a:pt x="526" y="365"/>
                  </a:lnTo>
                  <a:lnTo>
                    <a:pt x="530" y="365"/>
                  </a:lnTo>
                  <a:lnTo>
                    <a:pt x="528" y="365"/>
                  </a:lnTo>
                  <a:lnTo>
                    <a:pt x="535" y="363"/>
                  </a:lnTo>
                  <a:lnTo>
                    <a:pt x="541" y="363"/>
                  </a:lnTo>
                  <a:lnTo>
                    <a:pt x="545" y="363"/>
                  </a:lnTo>
                  <a:lnTo>
                    <a:pt x="545" y="365"/>
                  </a:lnTo>
                  <a:lnTo>
                    <a:pt x="548" y="367"/>
                  </a:lnTo>
                  <a:lnTo>
                    <a:pt x="552" y="372"/>
                  </a:lnTo>
                  <a:lnTo>
                    <a:pt x="556" y="374"/>
                  </a:lnTo>
                  <a:lnTo>
                    <a:pt x="558" y="376"/>
                  </a:lnTo>
                  <a:lnTo>
                    <a:pt x="564" y="376"/>
                  </a:lnTo>
                  <a:lnTo>
                    <a:pt x="567" y="376"/>
                  </a:lnTo>
                  <a:lnTo>
                    <a:pt x="569" y="374"/>
                  </a:lnTo>
                  <a:lnTo>
                    <a:pt x="571" y="372"/>
                  </a:lnTo>
                  <a:lnTo>
                    <a:pt x="573" y="372"/>
                  </a:lnTo>
                  <a:lnTo>
                    <a:pt x="575" y="371"/>
                  </a:lnTo>
                  <a:lnTo>
                    <a:pt x="577" y="371"/>
                  </a:lnTo>
                  <a:lnTo>
                    <a:pt x="579" y="372"/>
                  </a:lnTo>
                  <a:lnTo>
                    <a:pt x="583" y="374"/>
                  </a:lnTo>
                  <a:lnTo>
                    <a:pt x="588" y="382"/>
                  </a:lnTo>
                  <a:lnTo>
                    <a:pt x="590" y="386"/>
                  </a:lnTo>
                  <a:lnTo>
                    <a:pt x="592" y="389"/>
                  </a:lnTo>
                  <a:lnTo>
                    <a:pt x="592" y="401"/>
                  </a:lnTo>
                  <a:lnTo>
                    <a:pt x="596" y="410"/>
                  </a:lnTo>
                  <a:lnTo>
                    <a:pt x="596" y="422"/>
                  </a:lnTo>
                  <a:lnTo>
                    <a:pt x="601" y="425"/>
                  </a:lnTo>
                  <a:lnTo>
                    <a:pt x="607" y="429"/>
                  </a:lnTo>
                  <a:lnTo>
                    <a:pt x="607" y="433"/>
                  </a:lnTo>
                  <a:lnTo>
                    <a:pt x="607" y="437"/>
                  </a:lnTo>
                  <a:lnTo>
                    <a:pt x="607" y="439"/>
                  </a:lnTo>
                  <a:lnTo>
                    <a:pt x="607" y="441"/>
                  </a:lnTo>
                  <a:lnTo>
                    <a:pt x="609" y="441"/>
                  </a:lnTo>
                  <a:lnTo>
                    <a:pt x="611" y="444"/>
                  </a:lnTo>
                  <a:lnTo>
                    <a:pt x="613" y="448"/>
                  </a:lnTo>
                  <a:lnTo>
                    <a:pt x="615" y="448"/>
                  </a:lnTo>
                  <a:lnTo>
                    <a:pt x="615" y="450"/>
                  </a:lnTo>
                  <a:lnTo>
                    <a:pt x="617" y="452"/>
                  </a:lnTo>
                  <a:lnTo>
                    <a:pt x="618" y="456"/>
                  </a:lnTo>
                  <a:lnTo>
                    <a:pt x="622" y="458"/>
                  </a:lnTo>
                  <a:lnTo>
                    <a:pt x="622" y="459"/>
                  </a:lnTo>
                  <a:lnTo>
                    <a:pt x="626" y="459"/>
                  </a:lnTo>
                  <a:lnTo>
                    <a:pt x="626" y="458"/>
                  </a:lnTo>
                  <a:lnTo>
                    <a:pt x="628" y="458"/>
                  </a:lnTo>
                  <a:lnTo>
                    <a:pt x="628" y="450"/>
                  </a:lnTo>
                  <a:lnTo>
                    <a:pt x="634" y="439"/>
                  </a:lnTo>
                  <a:lnTo>
                    <a:pt x="634" y="433"/>
                  </a:lnTo>
                  <a:lnTo>
                    <a:pt x="634" y="427"/>
                  </a:lnTo>
                  <a:lnTo>
                    <a:pt x="632" y="422"/>
                  </a:lnTo>
                  <a:lnTo>
                    <a:pt x="628" y="416"/>
                  </a:lnTo>
                  <a:lnTo>
                    <a:pt x="626" y="412"/>
                  </a:lnTo>
                  <a:lnTo>
                    <a:pt x="626" y="406"/>
                  </a:lnTo>
                  <a:lnTo>
                    <a:pt x="622" y="403"/>
                  </a:lnTo>
                  <a:lnTo>
                    <a:pt x="622" y="399"/>
                  </a:lnTo>
                  <a:lnTo>
                    <a:pt x="620" y="391"/>
                  </a:lnTo>
                  <a:lnTo>
                    <a:pt x="618" y="382"/>
                  </a:lnTo>
                  <a:lnTo>
                    <a:pt x="615" y="372"/>
                  </a:lnTo>
                  <a:lnTo>
                    <a:pt x="613" y="363"/>
                  </a:lnTo>
                  <a:lnTo>
                    <a:pt x="613" y="354"/>
                  </a:lnTo>
                  <a:lnTo>
                    <a:pt x="615" y="344"/>
                  </a:lnTo>
                  <a:lnTo>
                    <a:pt x="617" y="338"/>
                  </a:lnTo>
                  <a:lnTo>
                    <a:pt x="620" y="331"/>
                  </a:lnTo>
                  <a:lnTo>
                    <a:pt x="622" y="329"/>
                  </a:lnTo>
                  <a:lnTo>
                    <a:pt x="626" y="329"/>
                  </a:lnTo>
                  <a:lnTo>
                    <a:pt x="630" y="323"/>
                  </a:lnTo>
                  <a:lnTo>
                    <a:pt x="637" y="314"/>
                  </a:lnTo>
                  <a:lnTo>
                    <a:pt x="641" y="310"/>
                  </a:lnTo>
                  <a:lnTo>
                    <a:pt x="645" y="306"/>
                  </a:lnTo>
                  <a:lnTo>
                    <a:pt x="654" y="301"/>
                  </a:lnTo>
                  <a:lnTo>
                    <a:pt x="656" y="299"/>
                  </a:lnTo>
                  <a:lnTo>
                    <a:pt x="664" y="293"/>
                  </a:lnTo>
                  <a:lnTo>
                    <a:pt x="666" y="289"/>
                  </a:lnTo>
                  <a:lnTo>
                    <a:pt x="670" y="287"/>
                  </a:lnTo>
                  <a:lnTo>
                    <a:pt x="671" y="287"/>
                  </a:lnTo>
                  <a:lnTo>
                    <a:pt x="673" y="285"/>
                  </a:lnTo>
                  <a:lnTo>
                    <a:pt x="679" y="285"/>
                  </a:lnTo>
                  <a:lnTo>
                    <a:pt x="681" y="285"/>
                  </a:lnTo>
                  <a:lnTo>
                    <a:pt x="683" y="285"/>
                  </a:lnTo>
                  <a:lnTo>
                    <a:pt x="685" y="284"/>
                  </a:lnTo>
                  <a:lnTo>
                    <a:pt x="685" y="280"/>
                  </a:lnTo>
                  <a:lnTo>
                    <a:pt x="681" y="278"/>
                  </a:lnTo>
                  <a:lnTo>
                    <a:pt x="681" y="276"/>
                  </a:lnTo>
                  <a:lnTo>
                    <a:pt x="685" y="272"/>
                  </a:lnTo>
                  <a:lnTo>
                    <a:pt x="690" y="272"/>
                  </a:lnTo>
                  <a:lnTo>
                    <a:pt x="692" y="270"/>
                  </a:lnTo>
                  <a:lnTo>
                    <a:pt x="694" y="268"/>
                  </a:lnTo>
                  <a:lnTo>
                    <a:pt x="696" y="267"/>
                  </a:lnTo>
                  <a:lnTo>
                    <a:pt x="696" y="265"/>
                  </a:lnTo>
                  <a:lnTo>
                    <a:pt x="688" y="261"/>
                  </a:lnTo>
                  <a:lnTo>
                    <a:pt x="688" y="259"/>
                  </a:lnTo>
                  <a:lnTo>
                    <a:pt x="690" y="257"/>
                  </a:lnTo>
                  <a:lnTo>
                    <a:pt x="690" y="251"/>
                  </a:lnTo>
                  <a:lnTo>
                    <a:pt x="688" y="248"/>
                  </a:lnTo>
                  <a:lnTo>
                    <a:pt x="687" y="244"/>
                  </a:lnTo>
                  <a:lnTo>
                    <a:pt x="685" y="242"/>
                  </a:lnTo>
                  <a:lnTo>
                    <a:pt x="681" y="240"/>
                  </a:lnTo>
                  <a:lnTo>
                    <a:pt x="679" y="240"/>
                  </a:lnTo>
                  <a:lnTo>
                    <a:pt x="677" y="238"/>
                  </a:lnTo>
                  <a:lnTo>
                    <a:pt x="681" y="234"/>
                  </a:lnTo>
                  <a:lnTo>
                    <a:pt x="685" y="234"/>
                  </a:lnTo>
                  <a:lnTo>
                    <a:pt x="685" y="231"/>
                  </a:lnTo>
                  <a:lnTo>
                    <a:pt x="681" y="227"/>
                  </a:lnTo>
                  <a:lnTo>
                    <a:pt x="677" y="223"/>
                  </a:lnTo>
                  <a:lnTo>
                    <a:pt x="675" y="219"/>
                  </a:lnTo>
                  <a:lnTo>
                    <a:pt x="673" y="215"/>
                  </a:lnTo>
                  <a:lnTo>
                    <a:pt x="679" y="217"/>
                  </a:lnTo>
                  <a:lnTo>
                    <a:pt x="685" y="215"/>
                  </a:lnTo>
                  <a:lnTo>
                    <a:pt x="687" y="214"/>
                  </a:lnTo>
                  <a:lnTo>
                    <a:pt x="687" y="212"/>
                  </a:lnTo>
                  <a:lnTo>
                    <a:pt x="687" y="208"/>
                  </a:lnTo>
                  <a:lnTo>
                    <a:pt x="685" y="204"/>
                  </a:lnTo>
                  <a:lnTo>
                    <a:pt x="685" y="200"/>
                  </a:lnTo>
                  <a:lnTo>
                    <a:pt x="687" y="202"/>
                  </a:lnTo>
                  <a:lnTo>
                    <a:pt x="688" y="206"/>
                  </a:lnTo>
                  <a:lnTo>
                    <a:pt x="690" y="210"/>
                  </a:lnTo>
                  <a:lnTo>
                    <a:pt x="690" y="214"/>
                  </a:lnTo>
                  <a:lnTo>
                    <a:pt x="692" y="217"/>
                  </a:lnTo>
                  <a:lnTo>
                    <a:pt x="692" y="223"/>
                  </a:lnTo>
                  <a:lnTo>
                    <a:pt x="692" y="227"/>
                  </a:lnTo>
                  <a:lnTo>
                    <a:pt x="690" y="229"/>
                  </a:lnTo>
                  <a:lnTo>
                    <a:pt x="692" y="232"/>
                  </a:lnTo>
                  <a:lnTo>
                    <a:pt x="692" y="234"/>
                  </a:lnTo>
                  <a:lnTo>
                    <a:pt x="696" y="234"/>
                  </a:lnTo>
                  <a:lnTo>
                    <a:pt x="698" y="232"/>
                  </a:lnTo>
                  <a:lnTo>
                    <a:pt x="700" y="229"/>
                  </a:lnTo>
                  <a:lnTo>
                    <a:pt x="700" y="223"/>
                  </a:lnTo>
                  <a:lnTo>
                    <a:pt x="700" y="217"/>
                  </a:lnTo>
                  <a:lnTo>
                    <a:pt x="698" y="204"/>
                  </a:lnTo>
                  <a:lnTo>
                    <a:pt x="696" y="195"/>
                  </a:lnTo>
                  <a:lnTo>
                    <a:pt x="700" y="198"/>
                  </a:lnTo>
                  <a:lnTo>
                    <a:pt x="702" y="200"/>
                  </a:lnTo>
                  <a:lnTo>
                    <a:pt x="704" y="200"/>
                  </a:lnTo>
                  <a:lnTo>
                    <a:pt x="707" y="200"/>
                  </a:lnTo>
                  <a:lnTo>
                    <a:pt x="711" y="197"/>
                  </a:lnTo>
                  <a:lnTo>
                    <a:pt x="713" y="193"/>
                  </a:lnTo>
                  <a:lnTo>
                    <a:pt x="715" y="189"/>
                  </a:lnTo>
                  <a:lnTo>
                    <a:pt x="715" y="183"/>
                  </a:lnTo>
                  <a:lnTo>
                    <a:pt x="717" y="178"/>
                  </a:lnTo>
                  <a:lnTo>
                    <a:pt x="719" y="176"/>
                  </a:lnTo>
                  <a:lnTo>
                    <a:pt x="719" y="174"/>
                  </a:lnTo>
                  <a:lnTo>
                    <a:pt x="724" y="168"/>
                  </a:lnTo>
                  <a:lnTo>
                    <a:pt x="728" y="163"/>
                  </a:lnTo>
                  <a:lnTo>
                    <a:pt x="745" y="159"/>
                  </a:lnTo>
                  <a:lnTo>
                    <a:pt x="749" y="157"/>
                  </a:lnTo>
                  <a:lnTo>
                    <a:pt x="757" y="155"/>
                  </a:lnTo>
                  <a:lnTo>
                    <a:pt x="762" y="155"/>
                  </a:lnTo>
                  <a:lnTo>
                    <a:pt x="768" y="153"/>
                  </a:lnTo>
                  <a:lnTo>
                    <a:pt x="772" y="151"/>
                  </a:lnTo>
                  <a:lnTo>
                    <a:pt x="772" y="149"/>
                  </a:lnTo>
                  <a:lnTo>
                    <a:pt x="768" y="147"/>
                  </a:lnTo>
                  <a:lnTo>
                    <a:pt x="766" y="144"/>
                  </a:lnTo>
                  <a:lnTo>
                    <a:pt x="764" y="142"/>
                  </a:lnTo>
                  <a:lnTo>
                    <a:pt x="762" y="138"/>
                  </a:lnTo>
                  <a:lnTo>
                    <a:pt x="762" y="132"/>
                  </a:lnTo>
                  <a:lnTo>
                    <a:pt x="775" y="113"/>
                  </a:lnTo>
                  <a:lnTo>
                    <a:pt x="791" y="104"/>
                  </a:lnTo>
                  <a:lnTo>
                    <a:pt x="800" y="100"/>
                  </a:lnTo>
                  <a:lnTo>
                    <a:pt x="819" y="91"/>
                  </a:lnTo>
                  <a:lnTo>
                    <a:pt x="815" y="85"/>
                  </a:lnTo>
                  <a:lnTo>
                    <a:pt x="813" y="81"/>
                  </a:lnTo>
                  <a:lnTo>
                    <a:pt x="811" y="77"/>
                  </a:lnTo>
                  <a:lnTo>
                    <a:pt x="809" y="70"/>
                  </a:lnTo>
                  <a:lnTo>
                    <a:pt x="808" y="60"/>
                  </a:lnTo>
                  <a:lnTo>
                    <a:pt x="806" y="51"/>
                  </a:lnTo>
                  <a:lnTo>
                    <a:pt x="794" y="36"/>
                  </a:lnTo>
                  <a:lnTo>
                    <a:pt x="785" y="40"/>
                  </a:lnTo>
                  <a:lnTo>
                    <a:pt x="783" y="40"/>
                  </a:lnTo>
                  <a:lnTo>
                    <a:pt x="783" y="41"/>
                  </a:lnTo>
                  <a:lnTo>
                    <a:pt x="781" y="45"/>
                  </a:lnTo>
                  <a:lnTo>
                    <a:pt x="777" y="51"/>
                  </a:lnTo>
                  <a:lnTo>
                    <a:pt x="775" y="62"/>
                  </a:lnTo>
                  <a:lnTo>
                    <a:pt x="772" y="68"/>
                  </a:lnTo>
                  <a:lnTo>
                    <a:pt x="768" y="74"/>
                  </a:lnTo>
                  <a:lnTo>
                    <a:pt x="764" y="79"/>
                  </a:lnTo>
                  <a:lnTo>
                    <a:pt x="760" y="83"/>
                  </a:lnTo>
                  <a:lnTo>
                    <a:pt x="755" y="85"/>
                  </a:lnTo>
                </a:path>
              </a:pathLst>
            </a:custGeom>
            <a:solidFill>
              <a:schemeClr val="bg1">
                <a:lumMod val="85000"/>
              </a:schemeClr>
            </a:solidFill>
            <a:ln w="635" cap="rnd">
              <a:solidFill>
                <a:schemeClr val="bg1">
                  <a:alpha val="17000"/>
                </a:schemeClr>
              </a:solidFill>
              <a:prstDash val="solid"/>
              <a:round/>
              <a:headEnd/>
              <a:tailEnd/>
            </a:ln>
          </p:spPr>
          <p:txBody>
            <a:bodyPr lIns="81617" tIns="40809" rIns="81617" bIns="40809"/>
            <a:lstStyle/>
            <a:p>
              <a:pPr algn="ctr" defTabSz="457033" fontAlgn="base">
                <a:spcBef>
                  <a:spcPct val="0"/>
                </a:spcBef>
                <a:spcAft>
                  <a:spcPct val="0"/>
                </a:spcAft>
              </a:pPr>
              <a:endParaRPr lang="en-AU" sz="2800">
                <a:solidFill>
                  <a:srgbClr val="000000"/>
                </a:solidFill>
                <a:latin typeface="Lucida Grande" charset="0"/>
                <a:ea typeface="ヒラギノ角ゴ ProN W3" charset="0"/>
                <a:sym typeface="Lucida Grande" charset="0"/>
              </a:endParaRPr>
            </a:p>
          </p:txBody>
        </p:sp>
        <p:sp>
          <p:nvSpPr>
            <p:cNvPr id="516" name="Freeform 515">
              <a:extLst>
                <a:ext uri="{FF2B5EF4-FFF2-40B4-BE49-F238E27FC236}">
                  <a16:creationId xmlns:a16="http://schemas.microsoft.com/office/drawing/2014/main" id="{DB69840B-7F02-6249-9213-9E5AAEBC42EC}"/>
                </a:ext>
              </a:extLst>
            </p:cNvPr>
            <p:cNvSpPr>
              <a:spLocks/>
            </p:cNvSpPr>
            <p:nvPr userDrawn="1"/>
          </p:nvSpPr>
          <p:spPr bwMode="auto">
            <a:xfrm>
              <a:off x="6024187" y="2937472"/>
              <a:ext cx="17063" cy="2133"/>
            </a:xfrm>
            <a:custGeom>
              <a:avLst/>
              <a:gdLst>
                <a:gd name="T0" fmla="*/ 0 w 11"/>
                <a:gd name="T1" fmla="*/ 2 h 2"/>
                <a:gd name="T2" fmla="*/ 11 w 11"/>
                <a:gd name="T3" fmla="*/ 0 h 2"/>
                <a:gd name="T4" fmla="*/ 11 w 11"/>
                <a:gd name="T5" fmla="*/ 0 h 2"/>
                <a:gd name="T6" fmla="*/ 0 w 11"/>
                <a:gd name="T7" fmla="*/ 2 h 2"/>
                <a:gd name="T8" fmla="*/ 0 w 11"/>
                <a:gd name="T9" fmla="*/ 2 h 2"/>
                <a:gd name="T10" fmla="*/ 0 w 11"/>
                <a:gd name="T11" fmla="*/ 2 h 2"/>
                <a:gd name="T12" fmla="*/ 0 w 11"/>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11" h="2">
                  <a:moveTo>
                    <a:pt x="0" y="2"/>
                  </a:moveTo>
                  <a:lnTo>
                    <a:pt x="11" y="0"/>
                  </a:lnTo>
                  <a:lnTo>
                    <a:pt x="11" y="0"/>
                  </a:lnTo>
                  <a:lnTo>
                    <a:pt x="0" y="2"/>
                  </a:lnTo>
                  <a:lnTo>
                    <a:pt x="0" y="2"/>
                  </a:lnTo>
                  <a:lnTo>
                    <a:pt x="0" y="2"/>
                  </a:lnTo>
                  <a:lnTo>
                    <a:pt x="0" y="2"/>
                  </a:lnTo>
                  <a:close/>
                </a:path>
              </a:pathLst>
            </a:custGeom>
            <a:solidFill>
              <a:schemeClr val="bg1">
                <a:lumMod val="85000"/>
              </a:schemeClr>
            </a:solidFill>
            <a:ln w="635" cap="rnd">
              <a:solidFill>
                <a:schemeClr val="bg1">
                  <a:alpha val="17000"/>
                </a:schemeClr>
              </a:solidFill>
              <a:prstDash val="solid"/>
              <a:round/>
              <a:headEnd/>
              <a:tailEnd/>
            </a:ln>
          </p:spPr>
          <p:txBody>
            <a:bodyPr lIns="81617" tIns="40809" rIns="81617" bIns="40809"/>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517" name="Freeform 516">
              <a:extLst>
                <a:ext uri="{FF2B5EF4-FFF2-40B4-BE49-F238E27FC236}">
                  <a16:creationId xmlns:a16="http://schemas.microsoft.com/office/drawing/2014/main" id="{ED734406-8215-7343-8A35-0C6B683BE7B9}"/>
                </a:ext>
              </a:extLst>
            </p:cNvPr>
            <p:cNvSpPr>
              <a:spLocks/>
            </p:cNvSpPr>
            <p:nvPr userDrawn="1"/>
          </p:nvSpPr>
          <p:spPr bwMode="auto">
            <a:xfrm>
              <a:off x="6189127" y="2718862"/>
              <a:ext cx="22750" cy="7466"/>
            </a:xfrm>
            <a:custGeom>
              <a:avLst/>
              <a:gdLst>
                <a:gd name="T0" fmla="*/ 0 w 15"/>
                <a:gd name="T1" fmla="*/ 6 h 6"/>
                <a:gd name="T2" fmla="*/ 0 w 15"/>
                <a:gd name="T3" fmla="*/ 6 h 6"/>
                <a:gd name="T4" fmla="*/ 15 w 15"/>
                <a:gd name="T5" fmla="*/ 0 h 6"/>
                <a:gd name="T6" fmla="*/ 15 w 15"/>
                <a:gd name="T7" fmla="*/ 0 h 6"/>
                <a:gd name="T8" fmla="*/ 0 w 15"/>
                <a:gd name="T9" fmla="*/ 6 h 6"/>
                <a:gd name="T10" fmla="*/ 0 w 15"/>
                <a:gd name="T11" fmla="*/ 6 h 6"/>
                <a:gd name="T12" fmla="*/ 0 w 15"/>
                <a:gd name="T13" fmla="*/ 6 h 6"/>
                <a:gd name="T14" fmla="*/ 0 w 15"/>
                <a:gd name="T15" fmla="*/ 6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6">
                  <a:moveTo>
                    <a:pt x="0" y="6"/>
                  </a:moveTo>
                  <a:lnTo>
                    <a:pt x="0" y="6"/>
                  </a:lnTo>
                  <a:lnTo>
                    <a:pt x="15" y="0"/>
                  </a:lnTo>
                  <a:lnTo>
                    <a:pt x="15" y="0"/>
                  </a:lnTo>
                  <a:lnTo>
                    <a:pt x="0" y="6"/>
                  </a:lnTo>
                  <a:lnTo>
                    <a:pt x="0" y="6"/>
                  </a:lnTo>
                  <a:lnTo>
                    <a:pt x="0" y="6"/>
                  </a:lnTo>
                  <a:lnTo>
                    <a:pt x="0" y="6"/>
                  </a:lnTo>
                  <a:close/>
                </a:path>
              </a:pathLst>
            </a:custGeom>
            <a:solidFill>
              <a:schemeClr val="bg1">
                <a:lumMod val="85000"/>
              </a:schemeClr>
            </a:solidFill>
            <a:ln w="635" cap="rnd">
              <a:solidFill>
                <a:schemeClr val="bg1">
                  <a:alpha val="17000"/>
                </a:schemeClr>
              </a:solidFill>
              <a:prstDash val="solid"/>
              <a:round/>
              <a:headEnd/>
              <a:tailEnd/>
            </a:ln>
          </p:spPr>
          <p:txBody>
            <a:bodyPr lIns="81617" tIns="40809" rIns="81617" bIns="40809"/>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518" name="Freeform 517">
              <a:extLst>
                <a:ext uri="{FF2B5EF4-FFF2-40B4-BE49-F238E27FC236}">
                  <a16:creationId xmlns:a16="http://schemas.microsoft.com/office/drawing/2014/main" id="{BC635FBF-6903-3C47-90EA-9F283A55EFC9}"/>
                </a:ext>
              </a:extLst>
            </p:cNvPr>
            <p:cNvSpPr>
              <a:spLocks/>
            </p:cNvSpPr>
            <p:nvPr userDrawn="1"/>
          </p:nvSpPr>
          <p:spPr bwMode="auto">
            <a:xfrm>
              <a:off x="7096297" y="2738047"/>
              <a:ext cx="39813" cy="27727"/>
            </a:xfrm>
            <a:custGeom>
              <a:avLst/>
              <a:gdLst>
                <a:gd name="T0" fmla="*/ 0 w 26"/>
                <a:gd name="T1" fmla="*/ 10 h 21"/>
                <a:gd name="T2" fmla="*/ 0 w 26"/>
                <a:gd name="T3" fmla="*/ 10 h 21"/>
                <a:gd name="T4" fmla="*/ 3 w 26"/>
                <a:gd name="T5" fmla="*/ 13 h 21"/>
                <a:gd name="T6" fmla="*/ 3 w 26"/>
                <a:gd name="T7" fmla="*/ 15 h 21"/>
                <a:gd name="T8" fmla="*/ 5 w 26"/>
                <a:gd name="T9" fmla="*/ 15 h 21"/>
                <a:gd name="T10" fmla="*/ 7 w 26"/>
                <a:gd name="T11" fmla="*/ 13 h 21"/>
                <a:gd name="T12" fmla="*/ 9 w 26"/>
                <a:gd name="T13" fmla="*/ 12 h 21"/>
                <a:gd name="T14" fmla="*/ 11 w 26"/>
                <a:gd name="T15" fmla="*/ 10 h 21"/>
                <a:gd name="T16" fmla="*/ 13 w 26"/>
                <a:gd name="T17" fmla="*/ 8 h 21"/>
                <a:gd name="T18" fmla="*/ 17 w 26"/>
                <a:gd name="T19" fmla="*/ 10 h 21"/>
                <a:gd name="T20" fmla="*/ 17 w 26"/>
                <a:gd name="T21" fmla="*/ 10 h 21"/>
                <a:gd name="T22" fmla="*/ 20 w 26"/>
                <a:gd name="T23" fmla="*/ 13 h 21"/>
                <a:gd name="T24" fmla="*/ 20 w 26"/>
                <a:gd name="T25" fmla="*/ 13 h 21"/>
                <a:gd name="T26" fmla="*/ 20 w 26"/>
                <a:gd name="T27" fmla="*/ 15 h 21"/>
                <a:gd name="T28" fmla="*/ 20 w 26"/>
                <a:gd name="T29" fmla="*/ 15 h 21"/>
                <a:gd name="T30" fmla="*/ 20 w 26"/>
                <a:gd name="T31" fmla="*/ 15 h 21"/>
                <a:gd name="T32" fmla="*/ 20 w 26"/>
                <a:gd name="T33" fmla="*/ 15 h 21"/>
                <a:gd name="T34" fmla="*/ 19 w 26"/>
                <a:gd name="T35" fmla="*/ 19 h 21"/>
                <a:gd name="T36" fmla="*/ 19 w 26"/>
                <a:gd name="T37" fmla="*/ 21 h 21"/>
                <a:gd name="T38" fmla="*/ 19 w 26"/>
                <a:gd name="T39" fmla="*/ 21 h 21"/>
                <a:gd name="T40" fmla="*/ 19 w 26"/>
                <a:gd name="T41" fmla="*/ 21 h 21"/>
                <a:gd name="T42" fmla="*/ 20 w 26"/>
                <a:gd name="T43" fmla="*/ 21 h 21"/>
                <a:gd name="T44" fmla="*/ 20 w 26"/>
                <a:gd name="T45" fmla="*/ 21 h 21"/>
                <a:gd name="T46" fmla="*/ 22 w 26"/>
                <a:gd name="T47" fmla="*/ 21 h 21"/>
                <a:gd name="T48" fmla="*/ 24 w 26"/>
                <a:gd name="T49" fmla="*/ 21 h 21"/>
                <a:gd name="T50" fmla="*/ 26 w 26"/>
                <a:gd name="T51" fmla="*/ 19 h 21"/>
                <a:gd name="T52" fmla="*/ 26 w 26"/>
                <a:gd name="T53" fmla="*/ 15 h 21"/>
                <a:gd name="T54" fmla="*/ 26 w 26"/>
                <a:gd name="T55" fmla="*/ 15 h 21"/>
                <a:gd name="T56" fmla="*/ 24 w 26"/>
                <a:gd name="T57" fmla="*/ 8 h 21"/>
                <a:gd name="T58" fmla="*/ 22 w 26"/>
                <a:gd name="T59" fmla="*/ 6 h 21"/>
                <a:gd name="T60" fmla="*/ 20 w 26"/>
                <a:gd name="T61" fmla="*/ 4 h 21"/>
                <a:gd name="T62" fmla="*/ 20 w 26"/>
                <a:gd name="T63" fmla="*/ 4 h 21"/>
                <a:gd name="T64" fmla="*/ 19 w 26"/>
                <a:gd name="T65" fmla="*/ 2 h 21"/>
                <a:gd name="T66" fmla="*/ 19 w 26"/>
                <a:gd name="T67" fmla="*/ 2 h 21"/>
                <a:gd name="T68" fmla="*/ 17 w 26"/>
                <a:gd name="T69" fmla="*/ 0 h 21"/>
                <a:gd name="T70" fmla="*/ 13 w 26"/>
                <a:gd name="T71" fmla="*/ 2 h 21"/>
                <a:gd name="T72" fmla="*/ 13 w 26"/>
                <a:gd name="T73" fmla="*/ 2 h 21"/>
                <a:gd name="T74" fmla="*/ 0 w 26"/>
                <a:gd name="T75" fmla="*/ 10 h 21"/>
                <a:gd name="T76" fmla="*/ 0 w 26"/>
                <a:gd name="T77" fmla="*/ 10 h 21"/>
                <a:gd name="T78" fmla="*/ 0 w 26"/>
                <a:gd name="T79" fmla="*/ 10 h 21"/>
                <a:gd name="T80" fmla="*/ 0 w 26"/>
                <a:gd name="T81" fmla="*/ 1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6" h="21">
                  <a:moveTo>
                    <a:pt x="0" y="10"/>
                  </a:moveTo>
                  <a:lnTo>
                    <a:pt x="0" y="10"/>
                  </a:lnTo>
                  <a:lnTo>
                    <a:pt x="3" y="13"/>
                  </a:lnTo>
                  <a:lnTo>
                    <a:pt x="3" y="15"/>
                  </a:lnTo>
                  <a:lnTo>
                    <a:pt x="5" y="15"/>
                  </a:lnTo>
                  <a:lnTo>
                    <a:pt x="7" y="13"/>
                  </a:lnTo>
                  <a:lnTo>
                    <a:pt x="9" y="12"/>
                  </a:lnTo>
                  <a:lnTo>
                    <a:pt x="11" y="10"/>
                  </a:lnTo>
                  <a:lnTo>
                    <a:pt x="13" y="8"/>
                  </a:lnTo>
                  <a:lnTo>
                    <a:pt x="17" y="10"/>
                  </a:lnTo>
                  <a:lnTo>
                    <a:pt x="17" y="10"/>
                  </a:lnTo>
                  <a:lnTo>
                    <a:pt x="20" y="13"/>
                  </a:lnTo>
                  <a:lnTo>
                    <a:pt x="20" y="13"/>
                  </a:lnTo>
                  <a:lnTo>
                    <a:pt x="20" y="15"/>
                  </a:lnTo>
                  <a:lnTo>
                    <a:pt x="20" y="15"/>
                  </a:lnTo>
                  <a:lnTo>
                    <a:pt x="20" y="15"/>
                  </a:lnTo>
                  <a:lnTo>
                    <a:pt x="20" y="15"/>
                  </a:lnTo>
                  <a:lnTo>
                    <a:pt x="19" y="19"/>
                  </a:lnTo>
                  <a:lnTo>
                    <a:pt x="19" y="21"/>
                  </a:lnTo>
                  <a:lnTo>
                    <a:pt x="19" y="21"/>
                  </a:lnTo>
                  <a:lnTo>
                    <a:pt x="19" y="21"/>
                  </a:lnTo>
                  <a:lnTo>
                    <a:pt x="20" y="21"/>
                  </a:lnTo>
                  <a:lnTo>
                    <a:pt x="20" y="21"/>
                  </a:lnTo>
                  <a:lnTo>
                    <a:pt x="22" y="21"/>
                  </a:lnTo>
                  <a:lnTo>
                    <a:pt x="24" y="21"/>
                  </a:lnTo>
                  <a:lnTo>
                    <a:pt x="26" y="19"/>
                  </a:lnTo>
                  <a:lnTo>
                    <a:pt x="26" y="15"/>
                  </a:lnTo>
                  <a:lnTo>
                    <a:pt x="26" y="15"/>
                  </a:lnTo>
                  <a:lnTo>
                    <a:pt x="24" y="8"/>
                  </a:lnTo>
                  <a:lnTo>
                    <a:pt x="22" y="6"/>
                  </a:lnTo>
                  <a:lnTo>
                    <a:pt x="20" y="4"/>
                  </a:lnTo>
                  <a:lnTo>
                    <a:pt x="20" y="4"/>
                  </a:lnTo>
                  <a:lnTo>
                    <a:pt x="19" y="2"/>
                  </a:lnTo>
                  <a:lnTo>
                    <a:pt x="19" y="2"/>
                  </a:lnTo>
                  <a:lnTo>
                    <a:pt x="17" y="0"/>
                  </a:lnTo>
                  <a:lnTo>
                    <a:pt x="13" y="2"/>
                  </a:lnTo>
                  <a:lnTo>
                    <a:pt x="13" y="2"/>
                  </a:lnTo>
                  <a:lnTo>
                    <a:pt x="0" y="10"/>
                  </a:lnTo>
                  <a:lnTo>
                    <a:pt x="0" y="10"/>
                  </a:lnTo>
                  <a:lnTo>
                    <a:pt x="0" y="10"/>
                  </a:lnTo>
                  <a:lnTo>
                    <a:pt x="0" y="10"/>
                  </a:lnTo>
                  <a:close/>
                </a:path>
              </a:pathLst>
            </a:custGeom>
            <a:solidFill>
              <a:schemeClr val="bg1">
                <a:lumMod val="85000"/>
              </a:schemeClr>
            </a:solidFill>
            <a:ln w="635" cap="rnd">
              <a:solidFill>
                <a:schemeClr val="bg1">
                  <a:alpha val="17000"/>
                </a:schemeClr>
              </a:solidFill>
              <a:round/>
              <a:headEnd/>
              <a:tailEnd/>
            </a:ln>
          </p:spPr>
          <p:txBody>
            <a:bodyPr lIns="81617" tIns="40809" rIns="81617" bIns="40809"/>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519" name="Freeform 518">
              <a:extLst>
                <a:ext uri="{FF2B5EF4-FFF2-40B4-BE49-F238E27FC236}">
                  <a16:creationId xmlns:a16="http://schemas.microsoft.com/office/drawing/2014/main" id="{6414EAF3-86DC-084C-8BBE-CAD80478657B}"/>
                </a:ext>
              </a:extLst>
            </p:cNvPr>
            <p:cNvSpPr>
              <a:spLocks/>
            </p:cNvSpPr>
            <p:nvPr userDrawn="1"/>
          </p:nvSpPr>
          <p:spPr bwMode="auto">
            <a:xfrm>
              <a:off x="7096297" y="2738047"/>
              <a:ext cx="39813" cy="27727"/>
            </a:xfrm>
            <a:custGeom>
              <a:avLst/>
              <a:gdLst>
                <a:gd name="T0" fmla="*/ 0 w 26"/>
                <a:gd name="T1" fmla="*/ 38018206 h 21"/>
                <a:gd name="T2" fmla="*/ 0 w 26"/>
                <a:gd name="T3" fmla="*/ 38018206 h 21"/>
                <a:gd name="T4" fmla="*/ 8742973 w 26"/>
                <a:gd name="T5" fmla="*/ 49423864 h 21"/>
                <a:gd name="T6" fmla="*/ 8742973 w 26"/>
                <a:gd name="T7" fmla="*/ 57026326 h 21"/>
                <a:gd name="T8" fmla="*/ 14571052 w 26"/>
                <a:gd name="T9" fmla="*/ 57026326 h 21"/>
                <a:gd name="T10" fmla="*/ 20400840 w 26"/>
                <a:gd name="T11" fmla="*/ 49423864 h 21"/>
                <a:gd name="T12" fmla="*/ 26228919 w 26"/>
                <a:gd name="T13" fmla="*/ 45620668 h 21"/>
                <a:gd name="T14" fmla="*/ 32058708 w 26"/>
                <a:gd name="T15" fmla="*/ 38018206 h 21"/>
                <a:gd name="T16" fmla="*/ 37886787 w 26"/>
                <a:gd name="T17" fmla="*/ 30413779 h 21"/>
                <a:gd name="T18" fmla="*/ 49544654 w 26"/>
                <a:gd name="T19" fmla="*/ 38018206 h 21"/>
                <a:gd name="T20" fmla="*/ 49544654 w 26"/>
                <a:gd name="T21" fmla="*/ 38018206 h 21"/>
                <a:gd name="T22" fmla="*/ 58287627 w 26"/>
                <a:gd name="T23" fmla="*/ 49423864 h 21"/>
                <a:gd name="T24" fmla="*/ 58287627 w 26"/>
                <a:gd name="T25" fmla="*/ 49423864 h 21"/>
                <a:gd name="T26" fmla="*/ 58287627 w 26"/>
                <a:gd name="T27" fmla="*/ 57026326 h 21"/>
                <a:gd name="T28" fmla="*/ 58287627 w 26"/>
                <a:gd name="T29" fmla="*/ 57026326 h 21"/>
                <a:gd name="T30" fmla="*/ 58287627 w 26"/>
                <a:gd name="T31" fmla="*/ 57026326 h 21"/>
                <a:gd name="T32" fmla="*/ 58287627 w 26"/>
                <a:gd name="T33" fmla="*/ 57026326 h 21"/>
                <a:gd name="T34" fmla="*/ 55372733 w 26"/>
                <a:gd name="T35" fmla="*/ 72233215 h 21"/>
                <a:gd name="T36" fmla="*/ 55372733 w 26"/>
                <a:gd name="T37" fmla="*/ 79837643 h 21"/>
                <a:gd name="T38" fmla="*/ 55372733 w 26"/>
                <a:gd name="T39" fmla="*/ 79837643 h 21"/>
                <a:gd name="T40" fmla="*/ 55372733 w 26"/>
                <a:gd name="T41" fmla="*/ 79837643 h 21"/>
                <a:gd name="T42" fmla="*/ 58287627 w 26"/>
                <a:gd name="T43" fmla="*/ 79837643 h 21"/>
                <a:gd name="T44" fmla="*/ 58287627 w 26"/>
                <a:gd name="T45" fmla="*/ 79837643 h 21"/>
                <a:gd name="T46" fmla="*/ 64115706 w 26"/>
                <a:gd name="T47" fmla="*/ 79837643 h 21"/>
                <a:gd name="T48" fmla="*/ 69945494 w 26"/>
                <a:gd name="T49" fmla="*/ 79837643 h 21"/>
                <a:gd name="T50" fmla="*/ 75773573 w 26"/>
                <a:gd name="T51" fmla="*/ 72233215 h 21"/>
                <a:gd name="T52" fmla="*/ 75773573 w 26"/>
                <a:gd name="T53" fmla="*/ 57026326 h 21"/>
                <a:gd name="T54" fmla="*/ 75773573 w 26"/>
                <a:gd name="T55" fmla="*/ 57026326 h 21"/>
                <a:gd name="T56" fmla="*/ 69945494 w 26"/>
                <a:gd name="T57" fmla="*/ 30413779 h 21"/>
                <a:gd name="T58" fmla="*/ 64115706 w 26"/>
                <a:gd name="T59" fmla="*/ 22811317 h 21"/>
                <a:gd name="T60" fmla="*/ 58287627 w 26"/>
                <a:gd name="T61" fmla="*/ 15206889 h 21"/>
                <a:gd name="T62" fmla="*/ 58287627 w 26"/>
                <a:gd name="T63" fmla="*/ 15206889 h 21"/>
                <a:gd name="T64" fmla="*/ 55372733 w 26"/>
                <a:gd name="T65" fmla="*/ 7604427 h 21"/>
                <a:gd name="T66" fmla="*/ 55372733 w 26"/>
                <a:gd name="T67" fmla="*/ 7604427 h 21"/>
                <a:gd name="T68" fmla="*/ 49544654 w 26"/>
                <a:gd name="T69" fmla="*/ 0 h 21"/>
                <a:gd name="T70" fmla="*/ 37886787 w 26"/>
                <a:gd name="T71" fmla="*/ 7604427 h 21"/>
                <a:gd name="T72" fmla="*/ 37886787 w 26"/>
                <a:gd name="T73" fmla="*/ 7604427 h 21"/>
                <a:gd name="T74" fmla="*/ 0 w 26"/>
                <a:gd name="T75" fmla="*/ 38018206 h 21"/>
                <a:gd name="T76" fmla="*/ 0 w 26"/>
                <a:gd name="T77" fmla="*/ 38018206 h 21"/>
                <a:gd name="T78" fmla="*/ 0 w 26"/>
                <a:gd name="T79" fmla="*/ 38018206 h 21"/>
                <a:gd name="T80" fmla="*/ 0 w 26"/>
                <a:gd name="T81" fmla="*/ 38018206 h 21"/>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26" h="21">
                  <a:moveTo>
                    <a:pt x="0" y="10"/>
                  </a:moveTo>
                  <a:lnTo>
                    <a:pt x="0" y="10"/>
                  </a:lnTo>
                  <a:lnTo>
                    <a:pt x="3" y="13"/>
                  </a:lnTo>
                  <a:lnTo>
                    <a:pt x="3" y="15"/>
                  </a:lnTo>
                  <a:lnTo>
                    <a:pt x="5" y="15"/>
                  </a:lnTo>
                  <a:lnTo>
                    <a:pt x="7" y="13"/>
                  </a:lnTo>
                  <a:lnTo>
                    <a:pt x="9" y="12"/>
                  </a:lnTo>
                  <a:lnTo>
                    <a:pt x="11" y="10"/>
                  </a:lnTo>
                  <a:lnTo>
                    <a:pt x="13" y="8"/>
                  </a:lnTo>
                  <a:lnTo>
                    <a:pt x="17" y="10"/>
                  </a:lnTo>
                  <a:lnTo>
                    <a:pt x="20" y="13"/>
                  </a:lnTo>
                  <a:lnTo>
                    <a:pt x="20" y="15"/>
                  </a:lnTo>
                  <a:lnTo>
                    <a:pt x="19" y="19"/>
                  </a:lnTo>
                  <a:lnTo>
                    <a:pt x="19" y="21"/>
                  </a:lnTo>
                  <a:lnTo>
                    <a:pt x="20" y="21"/>
                  </a:lnTo>
                  <a:lnTo>
                    <a:pt x="22" y="21"/>
                  </a:lnTo>
                  <a:lnTo>
                    <a:pt x="24" y="21"/>
                  </a:lnTo>
                  <a:lnTo>
                    <a:pt x="26" y="19"/>
                  </a:lnTo>
                  <a:lnTo>
                    <a:pt x="26" y="15"/>
                  </a:lnTo>
                  <a:lnTo>
                    <a:pt x="24" y="8"/>
                  </a:lnTo>
                  <a:lnTo>
                    <a:pt x="22" y="6"/>
                  </a:lnTo>
                  <a:lnTo>
                    <a:pt x="20" y="4"/>
                  </a:lnTo>
                  <a:lnTo>
                    <a:pt x="19" y="2"/>
                  </a:lnTo>
                  <a:lnTo>
                    <a:pt x="17" y="0"/>
                  </a:lnTo>
                  <a:lnTo>
                    <a:pt x="13" y="2"/>
                  </a:lnTo>
                  <a:lnTo>
                    <a:pt x="0" y="10"/>
                  </a:lnTo>
                  <a:close/>
                </a:path>
              </a:pathLst>
            </a:custGeom>
            <a:solidFill>
              <a:schemeClr val="bg1">
                <a:lumMod val="85000"/>
              </a:schemeClr>
            </a:solidFill>
            <a:ln w="635" cap="rnd">
              <a:solidFill>
                <a:schemeClr val="bg1">
                  <a:alpha val="17000"/>
                </a:schemeClr>
              </a:solidFill>
              <a:prstDash val="solid"/>
              <a:round/>
              <a:headEnd/>
              <a:tailEnd/>
            </a:ln>
          </p:spPr>
          <p:txBody>
            <a:bodyPr lIns="81617" tIns="40809" rIns="81617" bIns="40809"/>
            <a:lstStyle/>
            <a:p>
              <a:pPr algn="ctr" defTabSz="457033" fontAlgn="base">
                <a:spcBef>
                  <a:spcPct val="0"/>
                </a:spcBef>
                <a:spcAft>
                  <a:spcPct val="0"/>
                </a:spcAft>
              </a:pPr>
              <a:endParaRPr lang="en-AU" sz="2800">
                <a:solidFill>
                  <a:srgbClr val="000000"/>
                </a:solidFill>
                <a:latin typeface="Lucida Grande" charset="0"/>
                <a:ea typeface="ヒラギノ角ゴ ProN W3" charset="0"/>
                <a:sym typeface="Lucida Grande" charset="0"/>
              </a:endParaRPr>
            </a:p>
          </p:txBody>
        </p:sp>
        <p:sp>
          <p:nvSpPr>
            <p:cNvPr id="520" name="Freeform 519">
              <a:extLst>
                <a:ext uri="{FF2B5EF4-FFF2-40B4-BE49-F238E27FC236}">
                  <a16:creationId xmlns:a16="http://schemas.microsoft.com/office/drawing/2014/main" id="{8F010D7A-1F17-0F46-959F-C0000604C3C3}"/>
                </a:ext>
              </a:extLst>
            </p:cNvPr>
            <p:cNvSpPr>
              <a:spLocks/>
            </p:cNvSpPr>
            <p:nvPr userDrawn="1"/>
          </p:nvSpPr>
          <p:spPr bwMode="auto">
            <a:xfrm>
              <a:off x="7150341" y="2760442"/>
              <a:ext cx="4266" cy="17063"/>
            </a:xfrm>
            <a:custGeom>
              <a:avLst/>
              <a:gdLst>
                <a:gd name="T0" fmla="*/ 0 w 3"/>
                <a:gd name="T1" fmla="*/ 0 h 13"/>
                <a:gd name="T2" fmla="*/ 0 w 3"/>
                <a:gd name="T3" fmla="*/ 0 h 13"/>
                <a:gd name="T4" fmla="*/ 3 w 3"/>
                <a:gd name="T5" fmla="*/ 2 h 13"/>
                <a:gd name="T6" fmla="*/ 3 w 3"/>
                <a:gd name="T7" fmla="*/ 4 h 13"/>
                <a:gd name="T8" fmla="*/ 3 w 3"/>
                <a:gd name="T9" fmla="*/ 6 h 13"/>
                <a:gd name="T10" fmla="*/ 3 w 3"/>
                <a:gd name="T11" fmla="*/ 6 h 13"/>
                <a:gd name="T12" fmla="*/ 3 w 3"/>
                <a:gd name="T13" fmla="*/ 10 h 13"/>
                <a:gd name="T14" fmla="*/ 3 w 3"/>
                <a:gd name="T15" fmla="*/ 13 h 13"/>
                <a:gd name="T16" fmla="*/ 3 w 3"/>
                <a:gd name="T17" fmla="*/ 13 h 13"/>
                <a:gd name="T18" fmla="*/ 1 w 3"/>
                <a:gd name="T19" fmla="*/ 13 h 13"/>
                <a:gd name="T20" fmla="*/ 0 w 3"/>
                <a:gd name="T21" fmla="*/ 12 h 13"/>
                <a:gd name="T22" fmla="*/ 0 w 3"/>
                <a:gd name="T23" fmla="*/ 10 h 13"/>
                <a:gd name="T24" fmla="*/ 0 w 3"/>
                <a:gd name="T25" fmla="*/ 10 h 13"/>
                <a:gd name="T26" fmla="*/ 0 w 3"/>
                <a:gd name="T27" fmla="*/ 8 h 13"/>
                <a:gd name="T28" fmla="*/ 0 w 3"/>
                <a:gd name="T29" fmla="*/ 4 h 13"/>
                <a:gd name="T30" fmla="*/ 0 w 3"/>
                <a:gd name="T31" fmla="*/ 0 h 13"/>
                <a:gd name="T32" fmla="*/ 0 w 3"/>
                <a:gd name="T33" fmla="*/ 0 h 13"/>
                <a:gd name="T34" fmla="*/ 0 w 3"/>
                <a:gd name="T35" fmla="*/ 0 h 13"/>
                <a:gd name="T36" fmla="*/ 0 w 3"/>
                <a:gd name="T37"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 h="13">
                  <a:moveTo>
                    <a:pt x="0" y="0"/>
                  </a:moveTo>
                  <a:lnTo>
                    <a:pt x="0" y="0"/>
                  </a:lnTo>
                  <a:lnTo>
                    <a:pt x="3" y="2"/>
                  </a:lnTo>
                  <a:lnTo>
                    <a:pt x="3" y="4"/>
                  </a:lnTo>
                  <a:lnTo>
                    <a:pt x="3" y="6"/>
                  </a:lnTo>
                  <a:lnTo>
                    <a:pt x="3" y="6"/>
                  </a:lnTo>
                  <a:lnTo>
                    <a:pt x="3" y="10"/>
                  </a:lnTo>
                  <a:lnTo>
                    <a:pt x="3" y="13"/>
                  </a:lnTo>
                  <a:lnTo>
                    <a:pt x="3" y="13"/>
                  </a:lnTo>
                  <a:lnTo>
                    <a:pt x="1" y="13"/>
                  </a:lnTo>
                  <a:lnTo>
                    <a:pt x="0" y="12"/>
                  </a:lnTo>
                  <a:lnTo>
                    <a:pt x="0" y="10"/>
                  </a:lnTo>
                  <a:lnTo>
                    <a:pt x="0" y="10"/>
                  </a:lnTo>
                  <a:lnTo>
                    <a:pt x="0" y="8"/>
                  </a:lnTo>
                  <a:lnTo>
                    <a:pt x="0" y="4"/>
                  </a:lnTo>
                  <a:lnTo>
                    <a:pt x="0" y="0"/>
                  </a:lnTo>
                  <a:lnTo>
                    <a:pt x="0" y="0"/>
                  </a:lnTo>
                  <a:lnTo>
                    <a:pt x="0" y="0"/>
                  </a:lnTo>
                  <a:lnTo>
                    <a:pt x="0" y="0"/>
                  </a:lnTo>
                  <a:close/>
                </a:path>
              </a:pathLst>
            </a:custGeom>
            <a:solidFill>
              <a:schemeClr val="bg1">
                <a:lumMod val="85000"/>
              </a:schemeClr>
            </a:solidFill>
            <a:ln w="635" cap="rnd">
              <a:solidFill>
                <a:schemeClr val="bg1">
                  <a:alpha val="17000"/>
                </a:schemeClr>
              </a:solidFill>
              <a:round/>
              <a:headEnd/>
              <a:tailEnd/>
            </a:ln>
          </p:spPr>
          <p:txBody>
            <a:bodyPr lIns="81617" tIns="40809" rIns="81617" bIns="40809"/>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521" name="Freeform 520">
              <a:extLst>
                <a:ext uri="{FF2B5EF4-FFF2-40B4-BE49-F238E27FC236}">
                  <a16:creationId xmlns:a16="http://schemas.microsoft.com/office/drawing/2014/main" id="{63FBCE06-3CBA-7D4B-B0AC-EEB67F1A7ACB}"/>
                </a:ext>
              </a:extLst>
            </p:cNvPr>
            <p:cNvSpPr>
              <a:spLocks/>
            </p:cNvSpPr>
            <p:nvPr userDrawn="1"/>
          </p:nvSpPr>
          <p:spPr bwMode="auto">
            <a:xfrm>
              <a:off x="7150341" y="2760442"/>
              <a:ext cx="4266" cy="17063"/>
            </a:xfrm>
            <a:custGeom>
              <a:avLst/>
              <a:gdLst>
                <a:gd name="T0" fmla="*/ 0 w 3"/>
                <a:gd name="T1" fmla="*/ 0 h 13"/>
                <a:gd name="T2" fmla="*/ 0 w 3"/>
                <a:gd name="T3" fmla="*/ 0 h 13"/>
                <a:gd name="T4" fmla="*/ 8120915 w 3"/>
                <a:gd name="T5" fmla="*/ 7559431 h 13"/>
                <a:gd name="T6" fmla="*/ 8120915 w 3"/>
                <a:gd name="T7" fmla="*/ 15116908 h 13"/>
                <a:gd name="T8" fmla="*/ 8120915 w 3"/>
                <a:gd name="T9" fmla="*/ 22676338 h 13"/>
                <a:gd name="T10" fmla="*/ 8120915 w 3"/>
                <a:gd name="T11" fmla="*/ 22676338 h 13"/>
                <a:gd name="T12" fmla="*/ 8120915 w 3"/>
                <a:gd name="T13" fmla="*/ 37793246 h 13"/>
                <a:gd name="T14" fmla="*/ 8120915 w 3"/>
                <a:gd name="T15" fmla="*/ 49131415 h 13"/>
                <a:gd name="T16" fmla="*/ 8120915 w 3"/>
                <a:gd name="T17" fmla="*/ 49131415 h 13"/>
                <a:gd name="T18" fmla="*/ 2706972 w 3"/>
                <a:gd name="T19" fmla="*/ 49131415 h 13"/>
                <a:gd name="T20" fmla="*/ 0 w 3"/>
                <a:gd name="T21" fmla="*/ 45352677 h 13"/>
                <a:gd name="T22" fmla="*/ 0 w 3"/>
                <a:gd name="T23" fmla="*/ 37793246 h 13"/>
                <a:gd name="T24" fmla="*/ 0 w 3"/>
                <a:gd name="T25" fmla="*/ 37793246 h 13"/>
                <a:gd name="T26" fmla="*/ 0 w 3"/>
                <a:gd name="T27" fmla="*/ 30233815 h 13"/>
                <a:gd name="T28" fmla="*/ 0 w 3"/>
                <a:gd name="T29" fmla="*/ 15116908 h 13"/>
                <a:gd name="T30" fmla="*/ 0 w 3"/>
                <a:gd name="T31" fmla="*/ 0 h 13"/>
                <a:gd name="T32" fmla="*/ 0 w 3"/>
                <a:gd name="T33" fmla="*/ 0 h 13"/>
                <a:gd name="T34" fmla="*/ 0 w 3"/>
                <a:gd name="T35" fmla="*/ 0 h 13"/>
                <a:gd name="T36" fmla="*/ 0 w 3"/>
                <a:gd name="T37" fmla="*/ 0 h 1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3" h="13">
                  <a:moveTo>
                    <a:pt x="0" y="0"/>
                  </a:moveTo>
                  <a:lnTo>
                    <a:pt x="0" y="0"/>
                  </a:lnTo>
                  <a:lnTo>
                    <a:pt x="3" y="2"/>
                  </a:lnTo>
                  <a:lnTo>
                    <a:pt x="3" y="4"/>
                  </a:lnTo>
                  <a:lnTo>
                    <a:pt x="3" y="6"/>
                  </a:lnTo>
                  <a:lnTo>
                    <a:pt x="3" y="10"/>
                  </a:lnTo>
                  <a:lnTo>
                    <a:pt x="3" y="13"/>
                  </a:lnTo>
                  <a:lnTo>
                    <a:pt x="1" y="13"/>
                  </a:lnTo>
                  <a:lnTo>
                    <a:pt x="0" y="12"/>
                  </a:lnTo>
                  <a:lnTo>
                    <a:pt x="0" y="10"/>
                  </a:lnTo>
                  <a:lnTo>
                    <a:pt x="0" y="8"/>
                  </a:lnTo>
                  <a:lnTo>
                    <a:pt x="0" y="4"/>
                  </a:lnTo>
                  <a:lnTo>
                    <a:pt x="0" y="0"/>
                  </a:lnTo>
                  <a:close/>
                </a:path>
              </a:pathLst>
            </a:custGeom>
            <a:solidFill>
              <a:schemeClr val="bg1">
                <a:lumMod val="85000"/>
              </a:schemeClr>
            </a:solidFill>
            <a:ln w="635" cap="rnd">
              <a:solidFill>
                <a:schemeClr val="bg1">
                  <a:alpha val="17000"/>
                </a:schemeClr>
              </a:solidFill>
              <a:prstDash val="solid"/>
              <a:round/>
              <a:headEnd/>
              <a:tailEnd/>
            </a:ln>
          </p:spPr>
          <p:txBody>
            <a:bodyPr lIns="81617" tIns="40809" rIns="81617" bIns="40809"/>
            <a:lstStyle/>
            <a:p>
              <a:pPr algn="ctr" defTabSz="457033" fontAlgn="base">
                <a:spcBef>
                  <a:spcPct val="0"/>
                </a:spcBef>
                <a:spcAft>
                  <a:spcPct val="0"/>
                </a:spcAft>
              </a:pPr>
              <a:endParaRPr lang="en-AU" sz="2800">
                <a:solidFill>
                  <a:srgbClr val="000000"/>
                </a:solidFill>
                <a:latin typeface="Lucida Grande" charset="0"/>
                <a:ea typeface="ヒラギノ角ゴ ProN W3" charset="0"/>
                <a:sym typeface="Lucida Grande" charset="0"/>
              </a:endParaRPr>
            </a:p>
          </p:txBody>
        </p:sp>
        <p:sp>
          <p:nvSpPr>
            <p:cNvPr id="522" name="Freeform 521">
              <a:extLst>
                <a:ext uri="{FF2B5EF4-FFF2-40B4-BE49-F238E27FC236}">
                  <a16:creationId xmlns:a16="http://schemas.microsoft.com/office/drawing/2014/main" id="{B704D5E3-8BDE-3249-A269-BD0ED011A63A}"/>
                </a:ext>
              </a:extLst>
            </p:cNvPr>
            <p:cNvSpPr>
              <a:spLocks/>
            </p:cNvSpPr>
            <p:nvPr userDrawn="1"/>
          </p:nvSpPr>
          <p:spPr bwMode="auto">
            <a:xfrm>
              <a:off x="7161704" y="2777505"/>
              <a:ext cx="11375" cy="10664"/>
            </a:xfrm>
            <a:custGeom>
              <a:avLst/>
              <a:gdLst>
                <a:gd name="T0" fmla="*/ 0 w 8"/>
                <a:gd name="T1" fmla="*/ 0 h 8"/>
                <a:gd name="T2" fmla="*/ 0 w 8"/>
                <a:gd name="T3" fmla="*/ 0 h 8"/>
                <a:gd name="T4" fmla="*/ 6 w 8"/>
                <a:gd name="T5" fmla="*/ 6 h 8"/>
                <a:gd name="T6" fmla="*/ 8 w 8"/>
                <a:gd name="T7" fmla="*/ 8 h 8"/>
                <a:gd name="T8" fmla="*/ 6 w 8"/>
                <a:gd name="T9" fmla="*/ 8 h 8"/>
                <a:gd name="T10" fmla="*/ 6 w 8"/>
                <a:gd name="T11" fmla="*/ 8 h 8"/>
                <a:gd name="T12" fmla="*/ 6 w 8"/>
                <a:gd name="T13" fmla="*/ 8 h 8"/>
                <a:gd name="T14" fmla="*/ 2 w 8"/>
                <a:gd name="T15" fmla="*/ 8 h 8"/>
                <a:gd name="T16" fmla="*/ 0 w 8"/>
                <a:gd name="T17" fmla="*/ 8 h 8"/>
                <a:gd name="T18" fmla="*/ 0 w 8"/>
                <a:gd name="T19" fmla="*/ 6 h 8"/>
                <a:gd name="T20" fmla="*/ 0 w 8"/>
                <a:gd name="T21" fmla="*/ 6 h 8"/>
                <a:gd name="T22" fmla="*/ 0 w 8"/>
                <a:gd name="T23" fmla="*/ 2 h 8"/>
                <a:gd name="T24" fmla="*/ 0 w 8"/>
                <a:gd name="T25" fmla="*/ 0 h 8"/>
                <a:gd name="T26" fmla="*/ 0 w 8"/>
                <a:gd name="T27" fmla="*/ 0 h 8"/>
                <a:gd name="T28" fmla="*/ 0 w 8"/>
                <a:gd name="T29" fmla="*/ 0 h 8"/>
                <a:gd name="T30" fmla="*/ 0 w 8"/>
                <a:gd name="T3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 h="8">
                  <a:moveTo>
                    <a:pt x="0" y="0"/>
                  </a:moveTo>
                  <a:lnTo>
                    <a:pt x="0" y="0"/>
                  </a:lnTo>
                  <a:lnTo>
                    <a:pt x="6" y="6"/>
                  </a:lnTo>
                  <a:lnTo>
                    <a:pt x="8" y="8"/>
                  </a:lnTo>
                  <a:lnTo>
                    <a:pt x="6" y="8"/>
                  </a:lnTo>
                  <a:lnTo>
                    <a:pt x="6" y="8"/>
                  </a:lnTo>
                  <a:lnTo>
                    <a:pt x="6" y="8"/>
                  </a:lnTo>
                  <a:lnTo>
                    <a:pt x="2" y="8"/>
                  </a:lnTo>
                  <a:lnTo>
                    <a:pt x="0" y="8"/>
                  </a:lnTo>
                  <a:lnTo>
                    <a:pt x="0" y="6"/>
                  </a:lnTo>
                  <a:lnTo>
                    <a:pt x="0" y="6"/>
                  </a:lnTo>
                  <a:lnTo>
                    <a:pt x="0" y="2"/>
                  </a:lnTo>
                  <a:lnTo>
                    <a:pt x="0" y="0"/>
                  </a:lnTo>
                  <a:lnTo>
                    <a:pt x="0" y="0"/>
                  </a:lnTo>
                  <a:lnTo>
                    <a:pt x="0" y="0"/>
                  </a:lnTo>
                  <a:lnTo>
                    <a:pt x="0" y="0"/>
                  </a:lnTo>
                  <a:close/>
                </a:path>
              </a:pathLst>
            </a:custGeom>
            <a:solidFill>
              <a:schemeClr val="bg1">
                <a:lumMod val="85000"/>
              </a:schemeClr>
            </a:solidFill>
            <a:ln w="635" cap="rnd">
              <a:solidFill>
                <a:schemeClr val="bg1">
                  <a:alpha val="17000"/>
                </a:schemeClr>
              </a:solidFill>
              <a:round/>
              <a:headEnd/>
              <a:tailEnd/>
            </a:ln>
          </p:spPr>
          <p:txBody>
            <a:bodyPr lIns="81617" tIns="40809" rIns="81617" bIns="40809"/>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523" name="Freeform 522">
              <a:extLst>
                <a:ext uri="{FF2B5EF4-FFF2-40B4-BE49-F238E27FC236}">
                  <a16:creationId xmlns:a16="http://schemas.microsoft.com/office/drawing/2014/main" id="{CAA996BA-0F33-294E-B665-E967B198E845}"/>
                </a:ext>
              </a:extLst>
            </p:cNvPr>
            <p:cNvSpPr>
              <a:spLocks/>
            </p:cNvSpPr>
            <p:nvPr userDrawn="1"/>
          </p:nvSpPr>
          <p:spPr bwMode="auto">
            <a:xfrm>
              <a:off x="7161704" y="2777505"/>
              <a:ext cx="11375" cy="10664"/>
            </a:xfrm>
            <a:custGeom>
              <a:avLst/>
              <a:gdLst>
                <a:gd name="T0" fmla="*/ 0 w 8"/>
                <a:gd name="T1" fmla="*/ 0 h 8"/>
                <a:gd name="T2" fmla="*/ 0 w 8"/>
                <a:gd name="T3" fmla="*/ 0 h 8"/>
                <a:gd name="T4" fmla="*/ 16238538 w 8"/>
                <a:gd name="T5" fmla="*/ 23030656 h 8"/>
                <a:gd name="T6" fmla="*/ 21650325 w 8"/>
                <a:gd name="T7" fmla="*/ 30706219 h 8"/>
                <a:gd name="T8" fmla="*/ 16238538 w 8"/>
                <a:gd name="T9" fmla="*/ 30706219 h 8"/>
                <a:gd name="T10" fmla="*/ 16238538 w 8"/>
                <a:gd name="T11" fmla="*/ 30706219 h 8"/>
                <a:gd name="T12" fmla="*/ 16238538 w 8"/>
                <a:gd name="T13" fmla="*/ 30706219 h 8"/>
                <a:gd name="T14" fmla="*/ 5413375 w 8"/>
                <a:gd name="T15" fmla="*/ 30706219 h 8"/>
                <a:gd name="T16" fmla="*/ 0 w 8"/>
                <a:gd name="T17" fmla="*/ 30706219 h 8"/>
                <a:gd name="T18" fmla="*/ 0 w 8"/>
                <a:gd name="T19" fmla="*/ 23030656 h 8"/>
                <a:gd name="T20" fmla="*/ 0 w 8"/>
                <a:gd name="T21" fmla="*/ 23030656 h 8"/>
                <a:gd name="T22" fmla="*/ 0 w 8"/>
                <a:gd name="T23" fmla="*/ 7677547 h 8"/>
                <a:gd name="T24" fmla="*/ 0 w 8"/>
                <a:gd name="T25" fmla="*/ 0 h 8"/>
                <a:gd name="T26" fmla="*/ 0 w 8"/>
                <a:gd name="T27" fmla="*/ 0 h 8"/>
                <a:gd name="T28" fmla="*/ 0 w 8"/>
                <a:gd name="T29" fmla="*/ 0 h 8"/>
                <a:gd name="T30" fmla="*/ 0 w 8"/>
                <a:gd name="T31" fmla="*/ 0 h 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8" h="8">
                  <a:moveTo>
                    <a:pt x="0" y="0"/>
                  </a:moveTo>
                  <a:lnTo>
                    <a:pt x="0" y="0"/>
                  </a:lnTo>
                  <a:lnTo>
                    <a:pt x="6" y="6"/>
                  </a:lnTo>
                  <a:lnTo>
                    <a:pt x="8" y="8"/>
                  </a:lnTo>
                  <a:lnTo>
                    <a:pt x="6" y="8"/>
                  </a:lnTo>
                  <a:lnTo>
                    <a:pt x="2" y="8"/>
                  </a:lnTo>
                  <a:lnTo>
                    <a:pt x="0" y="8"/>
                  </a:lnTo>
                  <a:lnTo>
                    <a:pt x="0" y="6"/>
                  </a:lnTo>
                  <a:lnTo>
                    <a:pt x="0" y="2"/>
                  </a:lnTo>
                  <a:lnTo>
                    <a:pt x="0" y="0"/>
                  </a:lnTo>
                  <a:close/>
                </a:path>
              </a:pathLst>
            </a:custGeom>
            <a:solidFill>
              <a:schemeClr val="bg1">
                <a:lumMod val="85000"/>
              </a:schemeClr>
            </a:solidFill>
            <a:ln w="635" cap="rnd">
              <a:solidFill>
                <a:schemeClr val="bg1">
                  <a:alpha val="17000"/>
                </a:schemeClr>
              </a:solidFill>
              <a:prstDash val="solid"/>
              <a:round/>
              <a:headEnd/>
              <a:tailEnd/>
            </a:ln>
          </p:spPr>
          <p:txBody>
            <a:bodyPr lIns="81617" tIns="40809" rIns="81617" bIns="40809"/>
            <a:lstStyle/>
            <a:p>
              <a:pPr algn="ctr" defTabSz="457033" fontAlgn="base">
                <a:spcBef>
                  <a:spcPct val="0"/>
                </a:spcBef>
                <a:spcAft>
                  <a:spcPct val="0"/>
                </a:spcAft>
              </a:pPr>
              <a:endParaRPr lang="en-AU" sz="2800">
                <a:solidFill>
                  <a:srgbClr val="000000"/>
                </a:solidFill>
                <a:latin typeface="Lucida Grande" charset="0"/>
                <a:ea typeface="ヒラギノ角ゴ ProN W3" charset="0"/>
                <a:sym typeface="Lucida Grande" charset="0"/>
              </a:endParaRPr>
            </a:p>
          </p:txBody>
        </p:sp>
        <p:sp>
          <p:nvSpPr>
            <p:cNvPr id="524" name="Freeform 523">
              <a:extLst>
                <a:ext uri="{FF2B5EF4-FFF2-40B4-BE49-F238E27FC236}">
                  <a16:creationId xmlns:a16="http://schemas.microsoft.com/office/drawing/2014/main" id="{8E876AFA-19C0-DE45-843C-9EBD49C3CE0B}"/>
                </a:ext>
              </a:extLst>
            </p:cNvPr>
            <p:cNvSpPr>
              <a:spLocks/>
            </p:cNvSpPr>
            <p:nvPr userDrawn="1"/>
          </p:nvSpPr>
          <p:spPr bwMode="auto">
            <a:xfrm>
              <a:off x="7096297" y="2777516"/>
              <a:ext cx="28438" cy="31993"/>
            </a:xfrm>
            <a:custGeom>
              <a:avLst/>
              <a:gdLst>
                <a:gd name="T0" fmla="*/ 9 w 19"/>
                <a:gd name="T1" fmla="*/ 0 h 25"/>
                <a:gd name="T2" fmla="*/ 9 w 19"/>
                <a:gd name="T3" fmla="*/ 0 h 25"/>
                <a:gd name="T4" fmla="*/ 7 w 19"/>
                <a:gd name="T5" fmla="*/ 6 h 25"/>
                <a:gd name="T6" fmla="*/ 9 w 19"/>
                <a:gd name="T7" fmla="*/ 10 h 25"/>
                <a:gd name="T8" fmla="*/ 9 w 19"/>
                <a:gd name="T9" fmla="*/ 10 h 25"/>
                <a:gd name="T10" fmla="*/ 7 w 19"/>
                <a:gd name="T11" fmla="*/ 10 h 25"/>
                <a:gd name="T12" fmla="*/ 7 w 19"/>
                <a:gd name="T13" fmla="*/ 10 h 25"/>
                <a:gd name="T14" fmla="*/ 3 w 19"/>
                <a:gd name="T15" fmla="*/ 10 h 25"/>
                <a:gd name="T16" fmla="*/ 0 w 19"/>
                <a:gd name="T17" fmla="*/ 10 h 25"/>
                <a:gd name="T18" fmla="*/ 0 w 19"/>
                <a:gd name="T19" fmla="*/ 10 h 25"/>
                <a:gd name="T20" fmla="*/ 3 w 19"/>
                <a:gd name="T21" fmla="*/ 14 h 25"/>
                <a:gd name="T22" fmla="*/ 9 w 19"/>
                <a:gd name="T23" fmla="*/ 19 h 25"/>
                <a:gd name="T24" fmla="*/ 9 w 19"/>
                <a:gd name="T25" fmla="*/ 19 h 25"/>
                <a:gd name="T26" fmla="*/ 9 w 19"/>
                <a:gd name="T27" fmla="*/ 23 h 25"/>
                <a:gd name="T28" fmla="*/ 13 w 19"/>
                <a:gd name="T29" fmla="*/ 23 h 25"/>
                <a:gd name="T30" fmla="*/ 19 w 19"/>
                <a:gd name="T31" fmla="*/ 25 h 25"/>
                <a:gd name="T32" fmla="*/ 19 w 19"/>
                <a:gd name="T33" fmla="*/ 25 h 25"/>
                <a:gd name="T34" fmla="*/ 17 w 19"/>
                <a:gd name="T35" fmla="*/ 17 h 25"/>
                <a:gd name="T36" fmla="*/ 17 w 19"/>
                <a:gd name="T37" fmla="*/ 17 h 25"/>
                <a:gd name="T38" fmla="*/ 11 w 19"/>
                <a:gd name="T39" fmla="*/ 6 h 25"/>
                <a:gd name="T40" fmla="*/ 9 w 19"/>
                <a:gd name="T41" fmla="*/ 0 h 25"/>
                <a:gd name="T42" fmla="*/ 9 w 19"/>
                <a:gd name="T43" fmla="*/ 0 h 25"/>
                <a:gd name="T44" fmla="*/ 9 w 19"/>
                <a:gd name="T45" fmla="*/ 0 h 25"/>
                <a:gd name="T46" fmla="*/ 9 w 19"/>
                <a:gd name="T47"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9" h="25">
                  <a:moveTo>
                    <a:pt x="9" y="0"/>
                  </a:moveTo>
                  <a:lnTo>
                    <a:pt x="9" y="0"/>
                  </a:lnTo>
                  <a:lnTo>
                    <a:pt x="7" y="6"/>
                  </a:lnTo>
                  <a:lnTo>
                    <a:pt x="9" y="10"/>
                  </a:lnTo>
                  <a:lnTo>
                    <a:pt x="9" y="10"/>
                  </a:lnTo>
                  <a:lnTo>
                    <a:pt x="7" y="10"/>
                  </a:lnTo>
                  <a:lnTo>
                    <a:pt x="7" y="10"/>
                  </a:lnTo>
                  <a:lnTo>
                    <a:pt x="3" y="10"/>
                  </a:lnTo>
                  <a:lnTo>
                    <a:pt x="0" y="10"/>
                  </a:lnTo>
                  <a:lnTo>
                    <a:pt x="0" y="10"/>
                  </a:lnTo>
                  <a:lnTo>
                    <a:pt x="3" y="14"/>
                  </a:lnTo>
                  <a:lnTo>
                    <a:pt x="9" y="19"/>
                  </a:lnTo>
                  <a:lnTo>
                    <a:pt x="9" y="19"/>
                  </a:lnTo>
                  <a:lnTo>
                    <a:pt x="9" y="23"/>
                  </a:lnTo>
                  <a:lnTo>
                    <a:pt x="13" y="23"/>
                  </a:lnTo>
                  <a:lnTo>
                    <a:pt x="19" y="25"/>
                  </a:lnTo>
                  <a:lnTo>
                    <a:pt x="19" y="25"/>
                  </a:lnTo>
                  <a:lnTo>
                    <a:pt x="17" y="17"/>
                  </a:lnTo>
                  <a:lnTo>
                    <a:pt x="17" y="17"/>
                  </a:lnTo>
                  <a:lnTo>
                    <a:pt x="11" y="6"/>
                  </a:lnTo>
                  <a:lnTo>
                    <a:pt x="9" y="0"/>
                  </a:lnTo>
                  <a:lnTo>
                    <a:pt x="9" y="0"/>
                  </a:lnTo>
                  <a:lnTo>
                    <a:pt x="9" y="0"/>
                  </a:lnTo>
                  <a:lnTo>
                    <a:pt x="9" y="0"/>
                  </a:lnTo>
                  <a:close/>
                </a:path>
              </a:pathLst>
            </a:custGeom>
            <a:solidFill>
              <a:schemeClr val="bg1">
                <a:lumMod val="85000"/>
              </a:schemeClr>
            </a:solidFill>
            <a:ln w="635" cap="rnd">
              <a:solidFill>
                <a:schemeClr val="bg1">
                  <a:alpha val="17000"/>
                </a:schemeClr>
              </a:solidFill>
              <a:round/>
              <a:headEnd/>
              <a:tailEnd/>
            </a:ln>
          </p:spPr>
          <p:txBody>
            <a:bodyPr lIns="81617" tIns="40809" rIns="81617" bIns="40809"/>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525" name="Freeform 524">
              <a:extLst>
                <a:ext uri="{FF2B5EF4-FFF2-40B4-BE49-F238E27FC236}">
                  <a16:creationId xmlns:a16="http://schemas.microsoft.com/office/drawing/2014/main" id="{7355EEB8-09C3-B744-8180-006EBF0B33F0}"/>
                </a:ext>
              </a:extLst>
            </p:cNvPr>
            <p:cNvSpPr>
              <a:spLocks/>
            </p:cNvSpPr>
            <p:nvPr userDrawn="1"/>
          </p:nvSpPr>
          <p:spPr bwMode="auto">
            <a:xfrm>
              <a:off x="7096297" y="2777516"/>
              <a:ext cx="28438" cy="31993"/>
            </a:xfrm>
            <a:custGeom>
              <a:avLst/>
              <a:gdLst>
                <a:gd name="T0" fmla="*/ 25638961 w 19"/>
                <a:gd name="T1" fmla="*/ 0 h 25"/>
                <a:gd name="T2" fmla="*/ 25638961 w 19"/>
                <a:gd name="T3" fmla="*/ 0 h 25"/>
                <a:gd name="T4" fmla="*/ 19940671 w 19"/>
                <a:gd name="T5" fmla="*/ 22107525 h 25"/>
                <a:gd name="T6" fmla="*/ 25638961 w 19"/>
                <a:gd name="T7" fmla="*/ 36846510 h 25"/>
                <a:gd name="T8" fmla="*/ 25638961 w 19"/>
                <a:gd name="T9" fmla="*/ 36846510 h 25"/>
                <a:gd name="T10" fmla="*/ 19940671 w 19"/>
                <a:gd name="T11" fmla="*/ 36846510 h 25"/>
                <a:gd name="T12" fmla="*/ 19940671 w 19"/>
                <a:gd name="T13" fmla="*/ 36846510 h 25"/>
                <a:gd name="T14" fmla="*/ 8545763 w 19"/>
                <a:gd name="T15" fmla="*/ 36846510 h 25"/>
                <a:gd name="T16" fmla="*/ 0 w 19"/>
                <a:gd name="T17" fmla="*/ 36846510 h 25"/>
                <a:gd name="T18" fmla="*/ 0 w 19"/>
                <a:gd name="T19" fmla="*/ 36846510 h 25"/>
                <a:gd name="T20" fmla="*/ 8545763 w 19"/>
                <a:gd name="T21" fmla="*/ 51585495 h 25"/>
                <a:gd name="T22" fmla="*/ 25638961 w 19"/>
                <a:gd name="T23" fmla="*/ 70010655 h 25"/>
                <a:gd name="T24" fmla="*/ 25638961 w 19"/>
                <a:gd name="T25" fmla="*/ 70010655 h 25"/>
                <a:gd name="T26" fmla="*/ 25638961 w 19"/>
                <a:gd name="T27" fmla="*/ 84749640 h 25"/>
                <a:gd name="T28" fmla="*/ 37033868 w 19"/>
                <a:gd name="T29" fmla="*/ 84749640 h 25"/>
                <a:gd name="T30" fmla="*/ 54125395 w 19"/>
                <a:gd name="T31" fmla="*/ 92118180 h 25"/>
                <a:gd name="T32" fmla="*/ 54125395 w 19"/>
                <a:gd name="T33" fmla="*/ 92118180 h 25"/>
                <a:gd name="T34" fmla="*/ 48428776 w 19"/>
                <a:gd name="T35" fmla="*/ 62640210 h 25"/>
                <a:gd name="T36" fmla="*/ 48428776 w 19"/>
                <a:gd name="T37" fmla="*/ 62640210 h 25"/>
                <a:gd name="T38" fmla="*/ 31335579 w 19"/>
                <a:gd name="T39" fmla="*/ 22107525 h 25"/>
                <a:gd name="T40" fmla="*/ 25638961 w 19"/>
                <a:gd name="T41" fmla="*/ 0 h 25"/>
                <a:gd name="T42" fmla="*/ 25638961 w 19"/>
                <a:gd name="T43" fmla="*/ 0 h 25"/>
                <a:gd name="T44" fmla="*/ 25638961 w 19"/>
                <a:gd name="T45" fmla="*/ 0 h 25"/>
                <a:gd name="T46" fmla="*/ 25638961 w 19"/>
                <a:gd name="T47" fmla="*/ 0 h 2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9" h="25">
                  <a:moveTo>
                    <a:pt x="9" y="0"/>
                  </a:moveTo>
                  <a:lnTo>
                    <a:pt x="9" y="0"/>
                  </a:lnTo>
                  <a:lnTo>
                    <a:pt x="7" y="6"/>
                  </a:lnTo>
                  <a:lnTo>
                    <a:pt x="9" y="10"/>
                  </a:lnTo>
                  <a:lnTo>
                    <a:pt x="7" y="10"/>
                  </a:lnTo>
                  <a:lnTo>
                    <a:pt x="3" y="10"/>
                  </a:lnTo>
                  <a:lnTo>
                    <a:pt x="0" y="10"/>
                  </a:lnTo>
                  <a:lnTo>
                    <a:pt x="3" y="14"/>
                  </a:lnTo>
                  <a:lnTo>
                    <a:pt x="9" y="19"/>
                  </a:lnTo>
                  <a:lnTo>
                    <a:pt x="9" y="23"/>
                  </a:lnTo>
                  <a:lnTo>
                    <a:pt x="13" y="23"/>
                  </a:lnTo>
                  <a:lnTo>
                    <a:pt x="19" y="25"/>
                  </a:lnTo>
                  <a:lnTo>
                    <a:pt x="17" y="17"/>
                  </a:lnTo>
                  <a:lnTo>
                    <a:pt x="11" y="6"/>
                  </a:lnTo>
                  <a:lnTo>
                    <a:pt x="9" y="0"/>
                  </a:lnTo>
                  <a:close/>
                </a:path>
              </a:pathLst>
            </a:custGeom>
            <a:solidFill>
              <a:schemeClr val="bg1">
                <a:lumMod val="85000"/>
              </a:schemeClr>
            </a:solidFill>
            <a:ln w="635" cap="rnd">
              <a:solidFill>
                <a:schemeClr val="bg1">
                  <a:alpha val="17000"/>
                </a:schemeClr>
              </a:solidFill>
              <a:prstDash val="solid"/>
              <a:round/>
              <a:headEnd/>
              <a:tailEnd/>
            </a:ln>
          </p:spPr>
          <p:txBody>
            <a:bodyPr lIns="81617" tIns="40809" rIns="81617" bIns="40809"/>
            <a:lstStyle/>
            <a:p>
              <a:pPr algn="ctr" defTabSz="457033" fontAlgn="base">
                <a:spcBef>
                  <a:spcPct val="0"/>
                </a:spcBef>
                <a:spcAft>
                  <a:spcPct val="0"/>
                </a:spcAft>
              </a:pPr>
              <a:endParaRPr lang="en-AU" sz="2800">
                <a:solidFill>
                  <a:srgbClr val="000000"/>
                </a:solidFill>
                <a:latin typeface="Lucida Grande" charset="0"/>
                <a:ea typeface="ヒラギノ角ゴ ProN W3" charset="0"/>
                <a:sym typeface="Lucida Grande" charset="0"/>
              </a:endParaRPr>
            </a:p>
          </p:txBody>
        </p:sp>
        <p:sp>
          <p:nvSpPr>
            <p:cNvPr id="526" name="Freeform 525">
              <a:extLst>
                <a:ext uri="{FF2B5EF4-FFF2-40B4-BE49-F238E27FC236}">
                  <a16:creationId xmlns:a16="http://schemas.microsoft.com/office/drawing/2014/main" id="{93AB4519-2C2C-C046-94C6-352D0B40189D}"/>
                </a:ext>
              </a:extLst>
            </p:cNvPr>
            <p:cNvSpPr>
              <a:spLocks/>
            </p:cNvSpPr>
            <p:nvPr userDrawn="1"/>
          </p:nvSpPr>
          <p:spPr bwMode="auto">
            <a:xfrm>
              <a:off x="7167392" y="2799900"/>
              <a:ext cx="5688" cy="9598"/>
            </a:xfrm>
            <a:custGeom>
              <a:avLst/>
              <a:gdLst>
                <a:gd name="T0" fmla="*/ 0 w 4"/>
                <a:gd name="T1" fmla="*/ 0 h 8"/>
                <a:gd name="T2" fmla="*/ 0 w 4"/>
                <a:gd name="T3" fmla="*/ 0 h 8"/>
                <a:gd name="T4" fmla="*/ 0 w 4"/>
                <a:gd name="T5" fmla="*/ 6 h 8"/>
                <a:gd name="T6" fmla="*/ 0 w 4"/>
                <a:gd name="T7" fmla="*/ 8 h 8"/>
                <a:gd name="T8" fmla="*/ 0 w 4"/>
                <a:gd name="T9" fmla="*/ 8 h 8"/>
                <a:gd name="T10" fmla="*/ 4 w 4"/>
                <a:gd name="T11" fmla="*/ 4 h 8"/>
                <a:gd name="T12" fmla="*/ 4 w 4"/>
                <a:gd name="T13" fmla="*/ 4 h 8"/>
                <a:gd name="T14" fmla="*/ 4 w 4"/>
                <a:gd name="T15" fmla="*/ 2 h 8"/>
                <a:gd name="T16" fmla="*/ 2 w 4"/>
                <a:gd name="T17" fmla="*/ 0 h 8"/>
                <a:gd name="T18" fmla="*/ 0 w 4"/>
                <a:gd name="T19" fmla="*/ 0 h 8"/>
                <a:gd name="T20" fmla="*/ 0 w 4"/>
                <a:gd name="T21" fmla="*/ 0 h 8"/>
                <a:gd name="T22" fmla="*/ 0 w 4"/>
                <a:gd name="T23" fmla="*/ 0 h 8"/>
                <a:gd name="T24" fmla="*/ 0 w 4"/>
                <a:gd name="T25"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8">
                  <a:moveTo>
                    <a:pt x="0" y="0"/>
                  </a:moveTo>
                  <a:lnTo>
                    <a:pt x="0" y="0"/>
                  </a:lnTo>
                  <a:lnTo>
                    <a:pt x="0" y="6"/>
                  </a:lnTo>
                  <a:lnTo>
                    <a:pt x="0" y="8"/>
                  </a:lnTo>
                  <a:lnTo>
                    <a:pt x="0" y="8"/>
                  </a:lnTo>
                  <a:lnTo>
                    <a:pt x="4" y="4"/>
                  </a:lnTo>
                  <a:lnTo>
                    <a:pt x="4" y="4"/>
                  </a:lnTo>
                  <a:lnTo>
                    <a:pt x="4" y="2"/>
                  </a:lnTo>
                  <a:lnTo>
                    <a:pt x="2" y="0"/>
                  </a:lnTo>
                  <a:lnTo>
                    <a:pt x="0" y="0"/>
                  </a:lnTo>
                  <a:lnTo>
                    <a:pt x="0" y="0"/>
                  </a:lnTo>
                  <a:lnTo>
                    <a:pt x="0" y="0"/>
                  </a:lnTo>
                  <a:lnTo>
                    <a:pt x="0" y="0"/>
                  </a:lnTo>
                  <a:close/>
                </a:path>
              </a:pathLst>
            </a:custGeom>
            <a:solidFill>
              <a:schemeClr val="bg1">
                <a:lumMod val="85000"/>
              </a:schemeClr>
            </a:solidFill>
            <a:ln w="635" cap="rnd">
              <a:solidFill>
                <a:schemeClr val="bg1">
                  <a:alpha val="17000"/>
                </a:schemeClr>
              </a:solidFill>
              <a:round/>
              <a:headEnd/>
              <a:tailEnd/>
            </a:ln>
          </p:spPr>
          <p:txBody>
            <a:bodyPr lIns="81617" tIns="40809" rIns="81617" bIns="40809"/>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527" name="Freeform 526">
              <a:extLst>
                <a:ext uri="{FF2B5EF4-FFF2-40B4-BE49-F238E27FC236}">
                  <a16:creationId xmlns:a16="http://schemas.microsoft.com/office/drawing/2014/main" id="{C4793927-D069-B846-928E-42183DF6CCA7}"/>
                </a:ext>
              </a:extLst>
            </p:cNvPr>
            <p:cNvSpPr>
              <a:spLocks/>
            </p:cNvSpPr>
            <p:nvPr userDrawn="1"/>
          </p:nvSpPr>
          <p:spPr bwMode="auto">
            <a:xfrm>
              <a:off x="7167392" y="2799900"/>
              <a:ext cx="5688" cy="9598"/>
            </a:xfrm>
            <a:custGeom>
              <a:avLst/>
              <a:gdLst>
                <a:gd name="T0" fmla="*/ 0 w 4"/>
                <a:gd name="T1" fmla="*/ 0 h 8"/>
                <a:gd name="T2" fmla="*/ 0 w 4"/>
                <a:gd name="T3" fmla="*/ 0 h 8"/>
                <a:gd name="T4" fmla="*/ 0 w 4"/>
                <a:gd name="T5" fmla="*/ 20728316 h 8"/>
                <a:gd name="T6" fmla="*/ 0 w 4"/>
                <a:gd name="T7" fmla="*/ 27636564 h 8"/>
                <a:gd name="T8" fmla="*/ 0 w 4"/>
                <a:gd name="T9" fmla="*/ 27636564 h 8"/>
                <a:gd name="T10" fmla="*/ 10825163 w 4"/>
                <a:gd name="T11" fmla="*/ 13818282 h 8"/>
                <a:gd name="T12" fmla="*/ 10825163 w 4"/>
                <a:gd name="T13" fmla="*/ 13818282 h 8"/>
                <a:gd name="T14" fmla="*/ 10825163 w 4"/>
                <a:gd name="T15" fmla="*/ 6910034 h 8"/>
                <a:gd name="T16" fmla="*/ 5413375 w 4"/>
                <a:gd name="T17" fmla="*/ 0 h 8"/>
                <a:gd name="T18" fmla="*/ 0 w 4"/>
                <a:gd name="T19" fmla="*/ 0 h 8"/>
                <a:gd name="T20" fmla="*/ 0 w 4"/>
                <a:gd name="T21" fmla="*/ 0 h 8"/>
                <a:gd name="T22" fmla="*/ 0 w 4"/>
                <a:gd name="T23" fmla="*/ 0 h 8"/>
                <a:gd name="T24" fmla="*/ 0 w 4"/>
                <a:gd name="T25" fmla="*/ 0 h 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8">
                  <a:moveTo>
                    <a:pt x="0" y="0"/>
                  </a:moveTo>
                  <a:lnTo>
                    <a:pt x="0" y="0"/>
                  </a:lnTo>
                  <a:lnTo>
                    <a:pt x="0" y="6"/>
                  </a:lnTo>
                  <a:lnTo>
                    <a:pt x="0" y="8"/>
                  </a:lnTo>
                  <a:lnTo>
                    <a:pt x="4" y="4"/>
                  </a:lnTo>
                  <a:lnTo>
                    <a:pt x="4" y="2"/>
                  </a:lnTo>
                  <a:lnTo>
                    <a:pt x="2" y="0"/>
                  </a:lnTo>
                  <a:lnTo>
                    <a:pt x="0" y="0"/>
                  </a:lnTo>
                  <a:close/>
                </a:path>
              </a:pathLst>
            </a:custGeom>
            <a:solidFill>
              <a:schemeClr val="bg1">
                <a:lumMod val="85000"/>
              </a:schemeClr>
            </a:solidFill>
            <a:ln w="635" cap="rnd">
              <a:solidFill>
                <a:schemeClr val="bg1">
                  <a:alpha val="17000"/>
                </a:schemeClr>
              </a:solidFill>
              <a:prstDash val="solid"/>
              <a:round/>
              <a:headEnd/>
              <a:tailEnd/>
            </a:ln>
          </p:spPr>
          <p:txBody>
            <a:bodyPr lIns="81617" tIns="40809" rIns="81617" bIns="40809"/>
            <a:lstStyle/>
            <a:p>
              <a:pPr algn="ctr" defTabSz="457033" fontAlgn="base">
                <a:spcBef>
                  <a:spcPct val="0"/>
                </a:spcBef>
                <a:spcAft>
                  <a:spcPct val="0"/>
                </a:spcAft>
              </a:pPr>
              <a:endParaRPr lang="en-AU" sz="2800">
                <a:solidFill>
                  <a:srgbClr val="000000"/>
                </a:solidFill>
                <a:latin typeface="Lucida Grande" charset="0"/>
                <a:ea typeface="ヒラギノ角ゴ ProN W3" charset="0"/>
                <a:sym typeface="Lucida Grande" charset="0"/>
              </a:endParaRPr>
            </a:p>
          </p:txBody>
        </p:sp>
        <p:sp>
          <p:nvSpPr>
            <p:cNvPr id="528" name="Freeform 527">
              <a:extLst>
                <a:ext uri="{FF2B5EF4-FFF2-40B4-BE49-F238E27FC236}">
                  <a16:creationId xmlns:a16="http://schemas.microsoft.com/office/drawing/2014/main" id="{A4D312A7-35E1-2A45-8B41-46D8E774FB55}"/>
                </a:ext>
              </a:extLst>
            </p:cNvPr>
            <p:cNvSpPr>
              <a:spLocks/>
            </p:cNvSpPr>
            <p:nvPr userDrawn="1"/>
          </p:nvSpPr>
          <p:spPr bwMode="auto">
            <a:xfrm>
              <a:off x="7173079" y="2809498"/>
              <a:ext cx="17063" cy="10664"/>
            </a:xfrm>
            <a:custGeom>
              <a:avLst/>
              <a:gdLst>
                <a:gd name="T0" fmla="*/ 7 w 11"/>
                <a:gd name="T1" fmla="*/ 0 h 8"/>
                <a:gd name="T2" fmla="*/ 7 w 11"/>
                <a:gd name="T3" fmla="*/ 0 h 8"/>
                <a:gd name="T4" fmla="*/ 11 w 11"/>
                <a:gd name="T5" fmla="*/ 6 h 8"/>
                <a:gd name="T6" fmla="*/ 11 w 11"/>
                <a:gd name="T7" fmla="*/ 8 h 8"/>
                <a:gd name="T8" fmla="*/ 0 w 11"/>
                <a:gd name="T9" fmla="*/ 8 h 8"/>
                <a:gd name="T10" fmla="*/ 7 w 11"/>
                <a:gd name="T11" fmla="*/ 0 h 8"/>
                <a:gd name="T12" fmla="*/ 7 w 11"/>
                <a:gd name="T13" fmla="*/ 0 h 8"/>
                <a:gd name="T14" fmla="*/ 7 w 11"/>
                <a:gd name="T15" fmla="*/ 0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8">
                  <a:moveTo>
                    <a:pt x="7" y="0"/>
                  </a:moveTo>
                  <a:lnTo>
                    <a:pt x="7" y="0"/>
                  </a:lnTo>
                  <a:lnTo>
                    <a:pt x="11" y="6"/>
                  </a:lnTo>
                  <a:lnTo>
                    <a:pt x="11" y="8"/>
                  </a:lnTo>
                  <a:lnTo>
                    <a:pt x="0" y="8"/>
                  </a:lnTo>
                  <a:lnTo>
                    <a:pt x="7" y="0"/>
                  </a:lnTo>
                  <a:lnTo>
                    <a:pt x="7" y="0"/>
                  </a:lnTo>
                  <a:lnTo>
                    <a:pt x="7" y="0"/>
                  </a:lnTo>
                  <a:close/>
                </a:path>
              </a:pathLst>
            </a:custGeom>
            <a:solidFill>
              <a:schemeClr val="bg1">
                <a:lumMod val="85000"/>
              </a:schemeClr>
            </a:solidFill>
            <a:ln w="635" cap="rnd">
              <a:solidFill>
                <a:schemeClr val="bg1">
                  <a:alpha val="17000"/>
                </a:schemeClr>
              </a:solidFill>
              <a:round/>
              <a:headEnd/>
              <a:tailEnd/>
            </a:ln>
          </p:spPr>
          <p:txBody>
            <a:bodyPr lIns="81617" tIns="40809" rIns="81617" bIns="40809"/>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529" name="Freeform 528">
              <a:extLst>
                <a:ext uri="{FF2B5EF4-FFF2-40B4-BE49-F238E27FC236}">
                  <a16:creationId xmlns:a16="http://schemas.microsoft.com/office/drawing/2014/main" id="{7BFA24B5-F961-BB44-ACB2-18698388C745}"/>
                </a:ext>
              </a:extLst>
            </p:cNvPr>
            <p:cNvSpPr>
              <a:spLocks/>
            </p:cNvSpPr>
            <p:nvPr userDrawn="1"/>
          </p:nvSpPr>
          <p:spPr bwMode="auto">
            <a:xfrm>
              <a:off x="7173079" y="2809498"/>
              <a:ext cx="17063" cy="10664"/>
            </a:xfrm>
            <a:custGeom>
              <a:avLst/>
              <a:gdLst>
                <a:gd name="T0" fmla="*/ 20665786 w 11"/>
                <a:gd name="T1" fmla="*/ 0 h 8"/>
                <a:gd name="T2" fmla="*/ 20665786 w 11"/>
                <a:gd name="T3" fmla="*/ 0 h 8"/>
                <a:gd name="T4" fmla="*/ 32475055 w 11"/>
                <a:gd name="T5" fmla="*/ 23030656 h 8"/>
                <a:gd name="T6" fmla="*/ 32475055 w 11"/>
                <a:gd name="T7" fmla="*/ 30706219 h 8"/>
                <a:gd name="T8" fmla="*/ 0 w 11"/>
                <a:gd name="T9" fmla="*/ 30706219 h 8"/>
                <a:gd name="T10" fmla="*/ 20665786 w 11"/>
                <a:gd name="T11" fmla="*/ 0 h 8"/>
                <a:gd name="T12" fmla="*/ 20665786 w 11"/>
                <a:gd name="T13" fmla="*/ 0 h 8"/>
                <a:gd name="T14" fmla="*/ 20665786 w 11"/>
                <a:gd name="T15" fmla="*/ 0 h 8"/>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1" h="8">
                  <a:moveTo>
                    <a:pt x="7" y="0"/>
                  </a:moveTo>
                  <a:lnTo>
                    <a:pt x="7" y="0"/>
                  </a:lnTo>
                  <a:lnTo>
                    <a:pt x="11" y="6"/>
                  </a:lnTo>
                  <a:lnTo>
                    <a:pt x="11" y="8"/>
                  </a:lnTo>
                  <a:lnTo>
                    <a:pt x="0" y="8"/>
                  </a:lnTo>
                  <a:lnTo>
                    <a:pt x="7" y="0"/>
                  </a:lnTo>
                  <a:close/>
                </a:path>
              </a:pathLst>
            </a:custGeom>
            <a:solidFill>
              <a:schemeClr val="bg1">
                <a:lumMod val="85000"/>
              </a:schemeClr>
            </a:solidFill>
            <a:ln w="635" cap="rnd">
              <a:solidFill>
                <a:schemeClr val="bg1">
                  <a:alpha val="17000"/>
                </a:schemeClr>
              </a:solidFill>
              <a:prstDash val="solid"/>
              <a:round/>
              <a:headEnd/>
              <a:tailEnd/>
            </a:ln>
          </p:spPr>
          <p:txBody>
            <a:bodyPr lIns="81617" tIns="40809" rIns="81617" bIns="40809"/>
            <a:lstStyle/>
            <a:p>
              <a:pPr algn="ctr" defTabSz="457033" fontAlgn="base">
                <a:spcBef>
                  <a:spcPct val="0"/>
                </a:spcBef>
                <a:spcAft>
                  <a:spcPct val="0"/>
                </a:spcAft>
              </a:pPr>
              <a:endParaRPr lang="en-AU" sz="2800">
                <a:solidFill>
                  <a:srgbClr val="000000"/>
                </a:solidFill>
                <a:latin typeface="Lucida Grande" charset="0"/>
                <a:ea typeface="ヒラギノ角ゴ ProN W3" charset="0"/>
                <a:sym typeface="Lucida Grande" charset="0"/>
              </a:endParaRPr>
            </a:p>
          </p:txBody>
        </p:sp>
        <p:sp>
          <p:nvSpPr>
            <p:cNvPr id="530" name="Freeform 529">
              <a:extLst>
                <a:ext uri="{FF2B5EF4-FFF2-40B4-BE49-F238E27FC236}">
                  <a16:creationId xmlns:a16="http://schemas.microsoft.com/office/drawing/2014/main" id="{2D544726-4B7E-0642-8F56-A86F9D28227F}"/>
                </a:ext>
              </a:extLst>
            </p:cNvPr>
            <p:cNvSpPr>
              <a:spLocks/>
            </p:cNvSpPr>
            <p:nvPr userDrawn="1"/>
          </p:nvSpPr>
          <p:spPr bwMode="auto">
            <a:xfrm>
              <a:off x="7181611" y="2829770"/>
              <a:ext cx="18485" cy="14930"/>
            </a:xfrm>
            <a:custGeom>
              <a:avLst/>
              <a:gdLst>
                <a:gd name="T0" fmla="*/ 0 w 12"/>
                <a:gd name="T1" fmla="*/ 12 h 12"/>
                <a:gd name="T2" fmla="*/ 0 w 12"/>
                <a:gd name="T3" fmla="*/ 12 h 12"/>
                <a:gd name="T4" fmla="*/ 6 w 12"/>
                <a:gd name="T5" fmla="*/ 10 h 12"/>
                <a:gd name="T6" fmla="*/ 10 w 12"/>
                <a:gd name="T7" fmla="*/ 8 h 12"/>
                <a:gd name="T8" fmla="*/ 10 w 12"/>
                <a:gd name="T9" fmla="*/ 8 h 12"/>
                <a:gd name="T10" fmla="*/ 10 w 12"/>
                <a:gd name="T11" fmla="*/ 8 h 12"/>
                <a:gd name="T12" fmla="*/ 12 w 12"/>
                <a:gd name="T13" fmla="*/ 4 h 12"/>
                <a:gd name="T14" fmla="*/ 12 w 12"/>
                <a:gd name="T15" fmla="*/ 4 h 12"/>
                <a:gd name="T16" fmla="*/ 10 w 12"/>
                <a:gd name="T17" fmla="*/ 0 h 12"/>
                <a:gd name="T18" fmla="*/ 10 w 12"/>
                <a:gd name="T19" fmla="*/ 0 h 12"/>
                <a:gd name="T20" fmla="*/ 8 w 12"/>
                <a:gd name="T21" fmla="*/ 4 h 12"/>
                <a:gd name="T22" fmla="*/ 8 w 12"/>
                <a:gd name="T23" fmla="*/ 4 h 12"/>
                <a:gd name="T24" fmla="*/ 6 w 12"/>
                <a:gd name="T25" fmla="*/ 8 h 12"/>
                <a:gd name="T26" fmla="*/ 4 w 12"/>
                <a:gd name="T27" fmla="*/ 8 h 12"/>
                <a:gd name="T28" fmla="*/ 0 w 12"/>
                <a:gd name="T29" fmla="*/ 8 h 12"/>
                <a:gd name="T30" fmla="*/ 0 w 12"/>
                <a:gd name="T31" fmla="*/ 12 h 12"/>
                <a:gd name="T32" fmla="*/ 0 w 12"/>
                <a:gd name="T33" fmla="*/ 12 h 12"/>
                <a:gd name="T34" fmla="*/ 0 w 12"/>
                <a:gd name="T35"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 h="12">
                  <a:moveTo>
                    <a:pt x="0" y="12"/>
                  </a:moveTo>
                  <a:lnTo>
                    <a:pt x="0" y="12"/>
                  </a:lnTo>
                  <a:lnTo>
                    <a:pt x="6" y="10"/>
                  </a:lnTo>
                  <a:lnTo>
                    <a:pt x="10" y="8"/>
                  </a:lnTo>
                  <a:lnTo>
                    <a:pt x="10" y="8"/>
                  </a:lnTo>
                  <a:lnTo>
                    <a:pt x="10" y="8"/>
                  </a:lnTo>
                  <a:lnTo>
                    <a:pt x="12" y="4"/>
                  </a:lnTo>
                  <a:lnTo>
                    <a:pt x="12" y="4"/>
                  </a:lnTo>
                  <a:lnTo>
                    <a:pt x="10" y="0"/>
                  </a:lnTo>
                  <a:lnTo>
                    <a:pt x="10" y="0"/>
                  </a:lnTo>
                  <a:lnTo>
                    <a:pt x="8" y="4"/>
                  </a:lnTo>
                  <a:lnTo>
                    <a:pt x="8" y="4"/>
                  </a:lnTo>
                  <a:lnTo>
                    <a:pt x="6" y="8"/>
                  </a:lnTo>
                  <a:lnTo>
                    <a:pt x="4" y="8"/>
                  </a:lnTo>
                  <a:lnTo>
                    <a:pt x="0" y="8"/>
                  </a:lnTo>
                  <a:lnTo>
                    <a:pt x="0" y="12"/>
                  </a:lnTo>
                  <a:lnTo>
                    <a:pt x="0" y="12"/>
                  </a:lnTo>
                  <a:lnTo>
                    <a:pt x="0" y="12"/>
                  </a:lnTo>
                  <a:close/>
                </a:path>
              </a:pathLst>
            </a:custGeom>
            <a:solidFill>
              <a:schemeClr val="bg1">
                <a:lumMod val="85000"/>
              </a:schemeClr>
            </a:solidFill>
            <a:ln w="635" cap="rnd">
              <a:solidFill>
                <a:schemeClr val="bg1">
                  <a:alpha val="17000"/>
                </a:schemeClr>
              </a:solidFill>
              <a:round/>
              <a:headEnd/>
              <a:tailEnd/>
            </a:ln>
          </p:spPr>
          <p:txBody>
            <a:bodyPr lIns="81617" tIns="40809" rIns="81617" bIns="40809"/>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531" name="Freeform 530">
              <a:extLst>
                <a:ext uri="{FF2B5EF4-FFF2-40B4-BE49-F238E27FC236}">
                  <a16:creationId xmlns:a16="http://schemas.microsoft.com/office/drawing/2014/main" id="{A5735C7C-4413-A14C-9765-48DF6A9FB04F}"/>
                </a:ext>
              </a:extLst>
            </p:cNvPr>
            <p:cNvSpPr>
              <a:spLocks/>
            </p:cNvSpPr>
            <p:nvPr userDrawn="1"/>
          </p:nvSpPr>
          <p:spPr bwMode="auto">
            <a:xfrm>
              <a:off x="7181611" y="2829770"/>
              <a:ext cx="18485" cy="14930"/>
            </a:xfrm>
            <a:custGeom>
              <a:avLst/>
              <a:gdLst>
                <a:gd name="T0" fmla="*/ 0 w 12"/>
                <a:gd name="T1" fmla="*/ 42988706 h 12"/>
                <a:gd name="T2" fmla="*/ 0 w 12"/>
                <a:gd name="T3" fmla="*/ 42988706 h 12"/>
                <a:gd name="T4" fmla="*/ 17590455 w 12"/>
                <a:gd name="T5" fmla="*/ 35824848 h 12"/>
                <a:gd name="T6" fmla="*/ 29317999 w 12"/>
                <a:gd name="T7" fmla="*/ 28659138 h 12"/>
                <a:gd name="T8" fmla="*/ 29317999 w 12"/>
                <a:gd name="T9" fmla="*/ 28659138 h 12"/>
                <a:gd name="T10" fmla="*/ 29317999 w 12"/>
                <a:gd name="T11" fmla="*/ 28659138 h 12"/>
                <a:gd name="T12" fmla="*/ 35180911 w 12"/>
                <a:gd name="T13" fmla="*/ 14329569 h 12"/>
                <a:gd name="T14" fmla="*/ 35180911 w 12"/>
                <a:gd name="T15" fmla="*/ 14329569 h 12"/>
                <a:gd name="T16" fmla="*/ 29317999 w 12"/>
                <a:gd name="T17" fmla="*/ 0 h 12"/>
                <a:gd name="T18" fmla="*/ 29317999 w 12"/>
                <a:gd name="T19" fmla="*/ 0 h 12"/>
                <a:gd name="T20" fmla="*/ 23453367 w 12"/>
                <a:gd name="T21" fmla="*/ 14329569 h 12"/>
                <a:gd name="T22" fmla="*/ 23453367 w 12"/>
                <a:gd name="T23" fmla="*/ 14329569 h 12"/>
                <a:gd name="T24" fmla="*/ 17590455 w 12"/>
                <a:gd name="T25" fmla="*/ 28659138 h 12"/>
                <a:gd name="T26" fmla="*/ 11727544 w 12"/>
                <a:gd name="T27" fmla="*/ 28659138 h 12"/>
                <a:gd name="T28" fmla="*/ 0 w 12"/>
                <a:gd name="T29" fmla="*/ 28659138 h 12"/>
                <a:gd name="T30" fmla="*/ 0 w 12"/>
                <a:gd name="T31" fmla="*/ 42988706 h 12"/>
                <a:gd name="T32" fmla="*/ 0 w 12"/>
                <a:gd name="T33" fmla="*/ 42988706 h 12"/>
                <a:gd name="T34" fmla="*/ 0 w 12"/>
                <a:gd name="T35" fmla="*/ 42988706 h 1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2" h="12">
                  <a:moveTo>
                    <a:pt x="0" y="12"/>
                  </a:moveTo>
                  <a:lnTo>
                    <a:pt x="0" y="12"/>
                  </a:lnTo>
                  <a:lnTo>
                    <a:pt x="6" y="10"/>
                  </a:lnTo>
                  <a:lnTo>
                    <a:pt x="10" y="8"/>
                  </a:lnTo>
                  <a:lnTo>
                    <a:pt x="12" y="4"/>
                  </a:lnTo>
                  <a:lnTo>
                    <a:pt x="10" y="0"/>
                  </a:lnTo>
                  <a:lnTo>
                    <a:pt x="8" y="4"/>
                  </a:lnTo>
                  <a:lnTo>
                    <a:pt x="6" y="8"/>
                  </a:lnTo>
                  <a:lnTo>
                    <a:pt x="4" y="8"/>
                  </a:lnTo>
                  <a:lnTo>
                    <a:pt x="0" y="8"/>
                  </a:lnTo>
                  <a:lnTo>
                    <a:pt x="0" y="12"/>
                  </a:lnTo>
                  <a:close/>
                </a:path>
              </a:pathLst>
            </a:custGeom>
            <a:solidFill>
              <a:schemeClr val="bg1">
                <a:lumMod val="85000"/>
              </a:schemeClr>
            </a:solidFill>
            <a:ln w="635" cap="rnd">
              <a:solidFill>
                <a:schemeClr val="bg1">
                  <a:alpha val="17000"/>
                </a:schemeClr>
              </a:solidFill>
              <a:prstDash val="solid"/>
              <a:round/>
              <a:headEnd/>
              <a:tailEnd/>
            </a:ln>
          </p:spPr>
          <p:txBody>
            <a:bodyPr lIns="81617" tIns="40809" rIns="81617" bIns="40809"/>
            <a:lstStyle/>
            <a:p>
              <a:pPr algn="ctr" defTabSz="457033" fontAlgn="base">
                <a:spcBef>
                  <a:spcPct val="0"/>
                </a:spcBef>
                <a:spcAft>
                  <a:spcPct val="0"/>
                </a:spcAft>
              </a:pPr>
              <a:endParaRPr lang="en-AU" sz="2800">
                <a:solidFill>
                  <a:srgbClr val="000000"/>
                </a:solidFill>
                <a:latin typeface="Lucida Grande" charset="0"/>
                <a:ea typeface="ヒラギノ角ゴ ProN W3" charset="0"/>
                <a:sym typeface="Lucida Grande" charset="0"/>
              </a:endParaRPr>
            </a:p>
          </p:txBody>
        </p:sp>
        <p:sp>
          <p:nvSpPr>
            <p:cNvPr id="532" name="Freeform 531">
              <a:extLst>
                <a:ext uri="{FF2B5EF4-FFF2-40B4-BE49-F238E27FC236}">
                  <a16:creationId xmlns:a16="http://schemas.microsoft.com/office/drawing/2014/main" id="{86880902-B746-BC47-B3BB-A12D9CCD30D3}"/>
                </a:ext>
              </a:extLst>
            </p:cNvPr>
            <p:cNvSpPr/>
            <p:nvPr userDrawn="1"/>
          </p:nvSpPr>
          <p:spPr bwMode="auto">
            <a:xfrm>
              <a:off x="2077001" y="2771106"/>
              <a:ext cx="113752" cy="76782"/>
            </a:xfrm>
            <a:custGeom>
              <a:avLst/>
              <a:gdLst>
                <a:gd name="connsiteX0" fmla="*/ 4530 w 127085"/>
                <a:gd name="connsiteY0" fmla="*/ 54124 h 114520"/>
                <a:gd name="connsiteX1" fmla="*/ 75745 w 127085"/>
                <a:gd name="connsiteY1" fmla="*/ 48427 h 114520"/>
                <a:gd name="connsiteX2" fmla="*/ 84290 w 127085"/>
                <a:gd name="connsiteY2" fmla="*/ 39881 h 114520"/>
                <a:gd name="connsiteX3" fmla="*/ 87139 w 127085"/>
                <a:gd name="connsiteY3" fmla="*/ 31335 h 114520"/>
                <a:gd name="connsiteX4" fmla="*/ 92836 w 127085"/>
                <a:gd name="connsiteY4" fmla="*/ 11395 h 114520"/>
                <a:gd name="connsiteX5" fmla="*/ 98533 w 127085"/>
                <a:gd name="connsiteY5" fmla="*/ 2849 h 114520"/>
                <a:gd name="connsiteX6" fmla="*/ 107079 w 127085"/>
                <a:gd name="connsiteY6" fmla="*/ 0 h 114520"/>
                <a:gd name="connsiteX7" fmla="*/ 112776 w 127085"/>
                <a:gd name="connsiteY7" fmla="*/ 5698 h 114520"/>
                <a:gd name="connsiteX8" fmla="*/ 115625 w 127085"/>
                <a:gd name="connsiteY8" fmla="*/ 17092 h 114520"/>
                <a:gd name="connsiteX9" fmla="*/ 118474 w 127085"/>
                <a:gd name="connsiteY9" fmla="*/ 25638 h 114520"/>
                <a:gd name="connsiteX10" fmla="*/ 124171 w 127085"/>
                <a:gd name="connsiteY10" fmla="*/ 34184 h 114520"/>
                <a:gd name="connsiteX11" fmla="*/ 127019 w 127085"/>
                <a:gd name="connsiteY11" fmla="*/ 42729 h 114520"/>
                <a:gd name="connsiteX12" fmla="*/ 107079 w 127085"/>
                <a:gd name="connsiteY12" fmla="*/ 85458 h 114520"/>
                <a:gd name="connsiteX13" fmla="*/ 98533 w 127085"/>
                <a:gd name="connsiteY13" fmla="*/ 91156 h 114520"/>
                <a:gd name="connsiteX14" fmla="*/ 95685 w 127085"/>
                <a:gd name="connsiteY14" fmla="*/ 102550 h 114520"/>
                <a:gd name="connsiteX15" fmla="*/ 58653 w 127085"/>
                <a:gd name="connsiteY15" fmla="*/ 111096 h 114520"/>
                <a:gd name="connsiteX16" fmla="*/ 50107 w 127085"/>
                <a:gd name="connsiteY16" fmla="*/ 105399 h 114520"/>
                <a:gd name="connsiteX17" fmla="*/ 38713 w 127085"/>
                <a:gd name="connsiteY17" fmla="*/ 102550 h 114520"/>
                <a:gd name="connsiteX18" fmla="*/ 18773 w 127085"/>
                <a:gd name="connsiteY18" fmla="*/ 94004 h 114520"/>
                <a:gd name="connsiteX19" fmla="*/ 15924 w 127085"/>
                <a:gd name="connsiteY19" fmla="*/ 85458 h 114520"/>
                <a:gd name="connsiteX20" fmla="*/ 7378 w 127085"/>
                <a:gd name="connsiteY20" fmla="*/ 68367 h 114520"/>
                <a:gd name="connsiteX21" fmla="*/ 4530 w 127085"/>
                <a:gd name="connsiteY21" fmla="*/ 54124 h 114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27085" h="114520">
                  <a:moveTo>
                    <a:pt x="4530" y="54124"/>
                  </a:moveTo>
                  <a:cubicBezTo>
                    <a:pt x="15925" y="50801"/>
                    <a:pt x="28845" y="60662"/>
                    <a:pt x="75745" y="48427"/>
                  </a:cubicBezTo>
                  <a:cubicBezTo>
                    <a:pt x="79643" y="47410"/>
                    <a:pt x="81442" y="42730"/>
                    <a:pt x="84290" y="39881"/>
                  </a:cubicBezTo>
                  <a:cubicBezTo>
                    <a:pt x="85240" y="37032"/>
                    <a:pt x="86314" y="34222"/>
                    <a:pt x="87139" y="31335"/>
                  </a:cubicBezTo>
                  <a:cubicBezTo>
                    <a:pt x="88354" y="27082"/>
                    <a:pt x="90562" y="15944"/>
                    <a:pt x="92836" y="11395"/>
                  </a:cubicBezTo>
                  <a:cubicBezTo>
                    <a:pt x="94367" y="8333"/>
                    <a:pt x="95860" y="4988"/>
                    <a:pt x="98533" y="2849"/>
                  </a:cubicBezTo>
                  <a:cubicBezTo>
                    <a:pt x="100878" y="973"/>
                    <a:pt x="104230" y="950"/>
                    <a:pt x="107079" y="0"/>
                  </a:cubicBezTo>
                  <a:cubicBezTo>
                    <a:pt x="108978" y="1899"/>
                    <a:pt x="111575" y="3296"/>
                    <a:pt x="112776" y="5698"/>
                  </a:cubicBezTo>
                  <a:cubicBezTo>
                    <a:pt x="114527" y="9200"/>
                    <a:pt x="114549" y="13328"/>
                    <a:pt x="115625" y="17092"/>
                  </a:cubicBezTo>
                  <a:cubicBezTo>
                    <a:pt x="116450" y="19979"/>
                    <a:pt x="117131" y="22952"/>
                    <a:pt x="118474" y="25638"/>
                  </a:cubicBezTo>
                  <a:cubicBezTo>
                    <a:pt x="120005" y="28700"/>
                    <a:pt x="122272" y="31335"/>
                    <a:pt x="124171" y="34184"/>
                  </a:cubicBezTo>
                  <a:cubicBezTo>
                    <a:pt x="125120" y="37032"/>
                    <a:pt x="127513" y="39767"/>
                    <a:pt x="127019" y="42729"/>
                  </a:cubicBezTo>
                  <a:cubicBezTo>
                    <a:pt x="125702" y="50633"/>
                    <a:pt x="116332" y="79289"/>
                    <a:pt x="107079" y="85458"/>
                  </a:cubicBezTo>
                  <a:lnTo>
                    <a:pt x="98533" y="91156"/>
                  </a:lnTo>
                  <a:cubicBezTo>
                    <a:pt x="97584" y="94954"/>
                    <a:pt x="97760" y="99230"/>
                    <a:pt x="95685" y="102550"/>
                  </a:cubicBezTo>
                  <a:cubicBezTo>
                    <a:pt x="84338" y="120704"/>
                    <a:pt x="79819" y="113447"/>
                    <a:pt x="58653" y="111096"/>
                  </a:cubicBezTo>
                  <a:cubicBezTo>
                    <a:pt x="55804" y="109197"/>
                    <a:pt x="53254" y="106748"/>
                    <a:pt x="50107" y="105399"/>
                  </a:cubicBezTo>
                  <a:cubicBezTo>
                    <a:pt x="46509" y="103857"/>
                    <a:pt x="42477" y="103626"/>
                    <a:pt x="38713" y="102550"/>
                  </a:cubicBezTo>
                  <a:cubicBezTo>
                    <a:pt x="28933" y="99755"/>
                    <a:pt x="28901" y="99068"/>
                    <a:pt x="18773" y="94004"/>
                  </a:cubicBezTo>
                  <a:cubicBezTo>
                    <a:pt x="17823" y="91155"/>
                    <a:pt x="17267" y="88144"/>
                    <a:pt x="15924" y="85458"/>
                  </a:cubicBezTo>
                  <a:cubicBezTo>
                    <a:pt x="11877" y="77365"/>
                    <a:pt x="8401" y="77572"/>
                    <a:pt x="7378" y="68367"/>
                  </a:cubicBezTo>
                  <a:cubicBezTo>
                    <a:pt x="6749" y="62705"/>
                    <a:pt x="-6865" y="57447"/>
                    <a:pt x="4530" y="54124"/>
                  </a:cubicBezTo>
                  <a:close/>
                </a:path>
              </a:pathLst>
            </a:custGeom>
            <a:solidFill>
              <a:schemeClr val="bg1">
                <a:lumMod val="85000"/>
              </a:schemeClr>
            </a:solidFill>
            <a:ln w="635" cap="rnd" cmpd="sng" algn="ctr">
              <a:solidFill>
                <a:schemeClr val="bg1">
                  <a:alpha val="17000"/>
                </a:schemeClr>
              </a:solidFill>
              <a:prstDash val="solid"/>
              <a:round/>
              <a:headEnd type="none" w="med" len="med"/>
              <a:tailEnd type="none" w="med" len="med"/>
            </a:ln>
            <a:effectLst/>
          </p:spPr>
          <p:txBody>
            <a:bodyPr lIns="81617" tIns="40809" rIns="81617" bIns="40809"/>
            <a:lstStyle/>
            <a:p>
              <a:pPr algn="ctr" defTabSz="457033" fontAlgn="base">
                <a:spcBef>
                  <a:spcPct val="0"/>
                </a:spcBef>
                <a:spcAft>
                  <a:spcPct val="0"/>
                </a:spcAft>
                <a:defRPr/>
              </a:pPr>
              <a:endParaRPr lang="en-AU" sz="6667">
                <a:solidFill>
                  <a:srgbClr val="000000"/>
                </a:solidFill>
                <a:latin typeface="Lucida Grande" charset="0"/>
                <a:ea typeface="ヒラギノ角ゴ ProN W3" charset="0"/>
                <a:sym typeface="Lucida Grande" charset="0"/>
              </a:endParaRPr>
            </a:p>
          </p:txBody>
        </p:sp>
      </p:grpSp>
      <p:sp>
        <p:nvSpPr>
          <p:cNvPr id="534" name="Title 1">
            <a:extLst>
              <a:ext uri="{FF2B5EF4-FFF2-40B4-BE49-F238E27FC236}">
                <a16:creationId xmlns:a16="http://schemas.microsoft.com/office/drawing/2014/main" id="{D5AD5454-4A54-6647-A253-DBC380542338}"/>
              </a:ext>
            </a:extLst>
          </p:cNvPr>
          <p:cNvSpPr>
            <a:spLocks noGrp="1"/>
          </p:cNvSpPr>
          <p:nvPr>
            <p:ph type="title"/>
          </p:nvPr>
        </p:nvSpPr>
        <p:spPr>
          <a:xfrm>
            <a:off x="367863" y="228493"/>
            <a:ext cx="11466785" cy="948668"/>
          </a:xfrm>
          <a:prstGeom prst="rect">
            <a:avLst/>
          </a:prstGeom>
        </p:spPr>
        <p:txBody>
          <a:bodyPr>
            <a:normAutofit/>
          </a:bodyPr>
          <a:lstStyle>
            <a:lvl1pPr>
              <a:defRPr sz="3733" b="1">
                <a:solidFill>
                  <a:srgbClr val="007549"/>
                </a:solidFill>
                <a:latin typeface="+mn-lt"/>
              </a:defRPr>
            </a:lvl1pPr>
          </a:lstStyle>
          <a:p>
            <a:r>
              <a:rPr lang="en-US"/>
              <a:t>Click to edit Master title style</a:t>
            </a:r>
          </a:p>
        </p:txBody>
      </p:sp>
    </p:spTree>
    <p:extLst>
      <p:ext uri="{BB962C8B-B14F-4D97-AF65-F5344CB8AC3E}">
        <p14:creationId xmlns:p14="http://schemas.microsoft.com/office/powerpoint/2010/main" val="777019380"/>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showMasterSp="0">
  <p:cSld name="End">
    <p:bg>
      <p:bgPr>
        <a:solidFill>
          <a:schemeClr val="accent6"/>
        </a:solidFill>
        <a:effectLst/>
      </p:bgPr>
    </p:bg>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485939" y="1541741"/>
            <a:ext cx="11040000" cy="2873319"/>
          </a:xfrm>
          <a:prstGeom prst="rect">
            <a:avLst/>
          </a:prstGeom>
        </p:spPr>
        <p:txBody>
          <a:bodyPr vert="horz" anchor="ctr" anchorCtr="0">
            <a:noAutofit/>
          </a:bodyPr>
          <a:lstStyle>
            <a:lvl1pPr>
              <a:lnSpc>
                <a:spcPct val="85000"/>
              </a:lnSpc>
              <a:defRPr sz="6950" b="1" cap="all" baseline="0">
                <a:solidFill>
                  <a:srgbClr val="008A5E"/>
                </a:solidFill>
              </a:defRPr>
            </a:lvl1pPr>
          </a:lstStyle>
          <a:p>
            <a:r>
              <a:rPr lang="en-US"/>
              <a:t>Click to add text</a:t>
            </a:r>
          </a:p>
        </p:txBody>
      </p:sp>
      <p:sp>
        <p:nvSpPr>
          <p:cNvPr id="5" name="Rectangle 4"/>
          <p:cNvSpPr/>
          <p:nvPr/>
        </p:nvSpPr>
        <p:spPr>
          <a:xfrm>
            <a:off x="703108" y="5232389"/>
            <a:ext cx="3997953" cy="1308050"/>
          </a:xfrm>
          <a:prstGeom prst="rect">
            <a:avLst/>
          </a:prstGeom>
        </p:spPr>
        <p:txBody>
          <a:bodyPr wrap="square" lIns="0" tIns="0" rIns="0" bIns="0">
            <a:spAutoFit/>
          </a:bodyPr>
          <a:lstStyle/>
          <a:p>
            <a:pPr algn="l" defTabSz="1219139">
              <a:spcAft>
                <a:spcPts val="267"/>
              </a:spcAft>
            </a:pPr>
            <a:r>
              <a:rPr lang="en-AU" sz="800" b="1">
                <a:latin typeface="Arial"/>
                <a:ea typeface="ヒラギノ角ゴ ProN W3" charset="-128"/>
                <a:cs typeface="+mn-cs"/>
              </a:rPr>
              <a:t>DISCLAIMER</a:t>
            </a:r>
          </a:p>
          <a:p>
            <a:pPr algn="l" defTabSz="1219139">
              <a:spcAft>
                <a:spcPts val="267"/>
              </a:spcAft>
            </a:pPr>
            <a:r>
              <a:rPr lang="en-AU" sz="800">
                <a:latin typeface="Arial"/>
                <a:ea typeface="ヒラギノ角ゴ ProN W3" charset="-128"/>
                <a:cs typeface="+mn-cs"/>
              </a:rPr>
              <a:t>Care is taken to ensure the accuracy of the information contained in this publication. However MLA cannot accept responsibility for the accuracy or completeness of the information or opinions contained in the publication. You should make your own enquiries before making decisions concerning your interests. MLA accepts no liability for any losses incurred if you rely solely on this publication.</a:t>
            </a:r>
          </a:p>
          <a:p>
            <a:pPr algn="l" defTabSz="1219139">
              <a:spcAft>
                <a:spcPts val="267"/>
              </a:spcAft>
            </a:pPr>
            <a:r>
              <a:rPr lang="en-AU" sz="800">
                <a:latin typeface="Arial"/>
                <a:ea typeface="ヒラギノ角ゴ ProN W3" charset="-128"/>
                <a:cs typeface="+mn-cs"/>
              </a:rPr>
              <a:t>Information contained in this publication is obtained from a variety of third party sources. To the best of MLA’s knowledge the information accurately depicts existing and likely future market demand. However, MLA has not verified all third party information, and forecasts and projections are imprecise and subject to a high degree of uncertainty. </a:t>
            </a:r>
          </a:p>
        </p:txBody>
      </p:sp>
      <p:sp>
        <p:nvSpPr>
          <p:cNvPr id="7" name="Rectangle 6"/>
          <p:cNvSpPr/>
          <p:nvPr/>
        </p:nvSpPr>
        <p:spPr>
          <a:xfrm>
            <a:off x="4865962" y="5232387"/>
            <a:ext cx="3997953" cy="938719"/>
          </a:xfrm>
          <a:prstGeom prst="rect">
            <a:avLst/>
          </a:prstGeom>
        </p:spPr>
        <p:txBody>
          <a:bodyPr wrap="square" lIns="0" tIns="0" rIns="0" bIns="0">
            <a:spAutoFit/>
          </a:bodyPr>
          <a:lstStyle/>
          <a:p>
            <a:pPr algn="l" defTabSz="1219139">
              <a:spcAft>
                <a:spcPts val="267"/>
              </a:spcAft>
            </a:pPr>
            <a:endParaRPr lang="en-AU" sz="800" b="1">
              <a:latin typeface="Arial"/>
              <a:ea typeface="ヒラギノ角ゴ ProN W3" charset="-128"/>
              <a:cs typeface="+mn-cs"/>
            </a:endParaRPr>
          </a:p>
          <a:p>
            <a:pPr algn="l" defTabSz="1219139">
              <a:spcAft>
                <a:spcPts val="267"/>
              </a:spcAft>
            </a:pPr>
            <a:r>
              <a:rPr lang="en-AU" sz="800">
                <a:latin typeface="Arial"/>
                <a:ea typeface="ヒラギノ角ゴ ProN W3" charset="-128"/>
                <a:cs typeface="+mn-cs"/>
              </a:rPr>
              <a:t>MLA makes no representations and to the extent permitted by law excludes all warranties in relation to the information contained in this publication. MLA is not liable to you or to any third party for any losses, costs or expenses, including any direct, indirect, incidental, consequential, special or exemplary damages or lost profit, resulting from any use or misuse of the information contained in this publication.</a:t>
            </a:r>
          </a:p>
          <a:p>
            <a:pPr algn="l" defTabSz="1219139">
              <a:spcAft>
                <a:spcPts val="267"/>
              </a:spcAft>
            </a:pPr>
            <a:r>
              <a:rPr lang="en-AU" sz="800">
                <a:latin typeface="Arial"/>
                <a:ea typeface="ヒラギノ角ゴ ProN W3" charset="-128"/>
                <a:cs typeface="+mn-cs"/>
              </a:rPr>
              <a:t>Full terms of use at </a:t>
            </a:r>
            <a:r>
              <a:rPr lang="en-AU" sz="800" b="1">
                <a:latin typeface="Arial"/>
                <a:ea typeface="ヒラギノ角ゴ ProN W3" charset="-128"/>
                <a:cs typeface="+mn-cs"/>
              </a:rPr>
              <a:t>www.mla.com.au</a:t>
            </a:r>
          </a:p>
        </p:txBody>
      </p:sp>
      <p:pic>
        <p:nvPicPr>
          <p:cNvPr id="8" name="Picture 7"/>
          <p:cNvPicPr>
            <a:picLocks noChangeAspect="1"/>
          </p:cNvPicPr>
          <p:nvPr/>
        </p:nvPicPr>
        <p:blipFill>
          <a:blip r:embed="rId2"/>
          <a:stretch>
            <a:fillRect/>
          </a:stretch>
        </p:blipFill>
        <p:spPr>
          <a:xfrm>
            <a:off x="9967867" y="5683786"/>
            <a:ext cx="1836932" cy="816865"/>
          </a:xfrm>
          <a:prstGeom prst="rect">
            <a:avLst/>
          </a:prstGeom>
        </p:spPr>
      </p:pic>
      <p:pic>
        <p:nvPicPr>
          <p:cNvPr id="6" name="Picture 5" descr="MLA-cover 16-9-01.png"/>
          <p:cNvPicPr>
            <a:picLocks noChangeAspect="1"/>
          </p:cNvPicPr>
          <p:nvPr/>
        </p:nvPicPr>
        <p:blipFill rotWithShape="1">
          <a:blip r:embed="rId3">
            <a:extLst>
              <a:ext uri="{28A0092B-C50C-407E-A947-70E740481C1C}">
                <a14:useLocalDpi xmlns:a14="http://schemas.microsoft.com/office/drawing/2010/main"/>
              </a:ext>
            </a:extLst>
          </a:blip>
          <a:srcRect l="23038" t="54921"/>
          <a:stretch/>
        </p:blipFill>
        <p:spPr>
          <a:xfrm>
            <a:off x="6864086" y="5167057"/>
            <a:ext cx="5335445" cy="1757892"/>
          </a:xfrm>
          <a:prstGeom prst="rect">
            <a:avLst/>
          </a:prstGeom>
        </p:spPr>
      </p:pic>
    </p:spTree>
    <p:extLst>
      <p:ext uri="{BB962C8B-B14F-4D97-AF65-F5344CB8AC3E}">
        <p14:creationId xmlns:p14="http://schemas.microsoft.com/office/powerpoint/2010/main" val="746400925"/>
      </p:ext>
    </p:extLst>
  </p:cSld>
  <p:clrMapOvr>
    <a:masterClrMapping/>
  </p:clrMapOvr>
  <p:transition/>
</p:sldLayout>
</file>

<file path=ppt/slideLayouts/slideLayout2.xml><?xml version="1.0" encoding="utf-8"?>
<p:sldLayout xmlns:a="http://schemas.openxmlformats.org/drawingml/2006/main" xmlns:r="http://schemas.openxmlformats.org/officeDocument/2006/relationships" xmlns:p="http://schemas.openxmlformats.org/presentationml/2006/main" preserve="1">
  <p:cSld name="Title and Content">
    <p:spTree>
      <p:nvGrpSpPr>
        <p:cNvPr id="1" name=""/>
        <p:cNvGrpSpPr/>
        <p:nvPr/>
      </p:nvGrpSpPr>
      <p:grpSpPr>
        <a:xfrm>
          <a:off x="0" y="0"/>
          <a:ext cx="0" cy="0"/>
          <a:chOff x="0" y="0"/>
          <a:chExt cx="0" cy="0"/>
        </a:xfrm>
      </p:grpSpPr>
      <p:sp>
        <p:nvSpPr>
          <p:cNvPr id="3" name="Content Placeholder 2"/>
          <p:cNvSpPr>
            <a:spLocks noGrp="1"/>
          </p:cNvSpPr>
          <p:nvPr>
            <p:ph idx="1"/>
          </p:nvPr>
        </p:nvSpPr>
        <p:spPr>
          <a:xfrm>
            <a:off x="367863" y="1376856"/>
            <a:ext cx="11466785" cy="3789033"/>
          </a:xfrm>
          <a:prstGeom prst="rect">
            <a:avLst/>
          </a:prstGeom>
        </p:spPr>
        <p:txBody>
          <a:bodyPr/>
          <a:lstStyle>
            <a:lvl1pPr marL="609585" indent="-609585">
              <a:buClr>
                <a:srgbClr val="007549"/>
              </a:buClr>
              <a:buFont typeface="Arial" panose="020B0604020202020204" pitchFamily="34" charset="0"/>
              <a:buChar char="•"/>
              <a:defRPr sz="3733"/>
            </a:lvl1pPr>
            <a:lvl2pPr marL="914377" indent="-457189">
              <a:buClr>
                <a:srgbClr val="007549"/>
              </a:buClr>
              <a:buFont typeface="Arial" panose="020B0604020202020204" pitchFamily="34" charset="0"/>
              <a:buChar char="•"/>
              <a:defRPr sz="3200"/>
            </a:lvl2pPr>
            <a:lvl3pPr marL="1371566" indent="-457189">
              <a:buClr>
                <a:srgbClr val="007549"/>
              </a:buClr>
              <a:buFont typeface="Arial" panose="020B0604020202020204" pitchFamily="34" charset="0"/>
              <a:buChar char="•"/>
              <a:defRPr sz="3200"/>
            </a:lvl3pPr>
            <a:lvl4pPr marL="1828754" indent="-457189">
              <a:buClr>
                <a:srgbClr val="007549"/>
              </a:buClr>
              <a:buFont typeface="Arial" panose="020B0604020202020204" pitchFamily="34" charset="0"/>
              <a:buChar char="•"/>
              <a:defRPr sz="3200"/>
            </a:lvl4pPr>
            <a:lvl5pPr marL="2285943" indent="-457189">
              <a:buClr>
                <a:srgbClr val="007549"/>
              </a:buClr>
              <a:buFont typeface="Arial" panose="020B0604020202020204" pitchFamily="34" charset="0"/>
              <a:buChar char="•"/>
              <a:defRPr sz="32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845273BA-65BA-4A91-A52B-6A2CCB361AA4}" type="datetimeFigureOut">
              <a:rPr lang="en-AU" smtClean="0"/>
              <a:t>26/06/2025</a:t>
            </a:fld>
            <a:endParaRPr lang="en-AU"/>
          </a:p>
        </p:txBody>
      </p:sp>
      <p:sp>
        <p:nvSpPr>
          <p:cNvPr id="5" name="Footer Placeholder 4"/>
          <p:cNvSpPr>
            <a:spLocks noGrp="1"/>
          </p:cNvSpPr>
          <p:nvPr>
            <p:ph type="ftr" sz="quarter" idx="11"/>
          </p:nvPr>
        </p:nvSpPr>
        <p:spPr/>
        <p:txBody>
          <a:bodyPr/>
          <a:lstStyle/>
          <a:p>
            <a:endParaRPr lang="en-AU"/>
          </a:p>
        </p:txBody>
      </p:sp>
      <p:sp>
        <p:nvSpPr>
          <p:cNvPr id="6" name="Slide Number Placeholder 5"/>
          <p:cNvSpPr>
            <a:spLocks noGrp="1"/>
          </p:cNvSpPr>
          <p:nvPr>
            <p:ph type="sldNum" sz="quarter" idx="12"/>
          </p:nvPr>
        </p:nvSpPr>
        <p:spPr/>
        <p:txBody>
          <a:bodyPr/>
          <a:lstStyle/>
          <a:p>
            <a:fld id="{62EB8395-17E0-418A-837B-E58C13101CD9}" type="slidenum">
              <a:rPr lang="en-AU" smtClean="0"/>
              <a:t>‹#›</a:t>
            </a:fld>
            <a:endParaRPr lang="en-AU"/>
          </a:p>
        </p:txBody>
      </p:sp>
      <p:sp>
        <p:nvSpPr>
          <p:cNvPr id="7" name="Title 1">
            <a:extLst>
              <a:ext uri="{FF2B5EF4-FFF2-40B4-BE49-F238E27FC236}">
                <a16:creationId xmlns:a16="http://schemas.microsoft.com/office/drawing/2014/main" id="{F0A681CB-F60F-554D-99FD-15B49EBD4DC8}"/>
              </a:ext>
            </a:extLst>
          </p:cNvPr>
          <p:cNvSpPr>
            <a:spLocks noGrp="1"/>
          </p:cNvSpPr>
          <p:nvPr>
            <p:ph type="title"/>
          </p:nvPr>
        </p:nvSpPr>
        <p:spPr>
          <a:xfrm>
            <a:off x="357509" y="207036"/>
            <a:ext cx="11457119" cy="863241"/>
          </a:xfrm>
          <a:prstGeom prst="rect">
            <a:avLst/>
          </a:prstGeom>
        </p:spPr>
        <p:txBody>
          <a:bodyPr>
            <a:normAutofit/>
          </a:bodyPr>
          <a:lstStyle>
            <a:lvl1pPr algn="l">
              <a:defRPr sz="5333"/>
            </a:lvl1pPr>
          </a:lstStyle>
          <a:p>
            <a:r>
              <a:rPr lang="en-US"/>
              <a:t>Click to edit Master title style</a:t>
            </a:r>
          </a:p>
        </p:txBody>
      </p:sp>
    </p:spTree>
    <p:extLst>
      <p:ext uri="{BB962C8B-B14F-4D97-AF65-F5344CB8AC3E}">
        <p14:creationId xmlns:p14="http://schemas.microsoft.com/office/powerpoint/2010/main" val="4164032167"/>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p:cSld name="10_Title and Conten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367862" y="228493"/>
            <a:ext cx="11466787" cy="948668"/>
          </a:xfrm>
          <a:prstGeom prst="rect">
            <a:avLst/>
          </a:prstGeom>
        </p:spPr>
        <p:txBody>
          <a:bodyPr>
            <a:normAutofit/>
          </a:bodyPr>
          <a:lstStyle>
            <a:lvl1pPr>
              <a:defRPr sz="3735" b="1">
                <a:solidFill>
                  <a:srgbClr val="007549"/>
                </a:solidFill>
                <a:latin typeface="+mn-lt"/>
              </a:defRPr>
            </a:lvl1pPr>
          </a:lstStyle>
          <a:p>
            <a:r>
              <a:rPr lang="en-US"/>
              <a:t>Chart title</a:t>
            </a:r>
          </a:p>
        </p:txBody>
      </p:sp>
      <p:sp>
        <p:nvSpPr>
          <p:cNvPr id="3" name="Content Placeholder 2"/>
          <p:cNvSpPr>
            <a:spLocks noGrp="1"/>
          </p:cNvSpPr>
          <p:nvPr>
            <p:ph idx="1"/>
          </p:nvPr>
        </p:nvSpPr>
        <p:spPr>
          <a:xfrm>
            <a:off x="367862" y="1177158"/>
            <a:ext cx="11466787" cy="4552811"/>
          </a:xfrm>
          <a:prstGeom prst="rect">
            <a:avLst/>
          </a:prstGeom>
        </p:spPr>
        <p:txBody>
          <a:bodyPr/>
          <a:lstStyle>
            <a:lvl1pPr>
              <a:buClr>
                <a:srgbClr val="007549"/>
              </a:buClr>
              <a:defRPr>
                <a:solidFill>
                  <a:schemeClr val="tx1">
                    <a:lumMod val="65000"/>
                    <a:lumOff val="35000"/>
                  </a:schemeClr>
                </a:solidFill>
              </a:defRPr>
            </a:lvl1pPr>
            <a:lvl2pPr>
              <a:buClr>
                <a:srgbClr val="007549"/>
              </a:buClr>
              <a:defRPr>
                <a:solidFill>
                  <a:schemeClr val="tx1">
                    <a:lumMod val="65000"/>
                    <a:lumOff val="35000"/>
                  </a:schemeClr>
                </a:solidFill>
              </a:defRPr>
            </a:lvl2pPr>
            <a:lvl3pPr>
              <a:buClr>
                <a:srgbClr val="007549"/>
              </a:buClr>
              <a:defRPr>
                <a:solidFill>
                  <a:schemeClr val="tx1">
                    <a:lumMod val="65000"/>
                    <a:lumOff val="35000"/>
                  </a:schemeClr>
                </a:solidFill>
              </a:defRPr>
            </a:lvl3pPr>
            <a:lvl4pPr>
              <a:buClr>
                <a:srgbClr val="007549"/>
              </a:buClr>
              <a:defRPr>
                <a:solidFill>
                  <a:schemeClr val="tx1">
                    <a:lumMod val="65000"/>
                    <a:lumOff val="35000"/>
                  </a:schemeClr>
                </a:solidFill>
              </a:defRPr>
            </a:lvl4pPr>
            <a:lvl5pPr>
              <a:buClr>
                <a:srgbClr val="007549"/>
              </a:buClr>
              <a:defRPr>
                <a:solidFill>
                  <a:schemeClr val="tx1">
                    <a:lumMod val="65000"/>
                    <a:lumOff val="35000"/>
                  </a:schemeClr>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845273BA-65BA-4A91-A52B-6A2CCB361AA4}" type="datetimeFigureOut">
              <a:rPr lang="en-AU" smtClean="0"/>
              <a:t>26/06/2025</a:t>
            </a:fld>
            <a:endParaRPr lang="en-AU"/>
          </a:p>
        </p:txBody>
      </p:sp>
      <p:sp>
        <p:nvSpPr>
          <p:cNvPr id="5" name="Footer Placeholder 4"/>
          <p:cNvSpPr>
            <a:spLocks noGrp="1"/>
          </p:cNvSpPr>
          <p:nvPr>
            <p:ph type="ftr" sz="quarter" idx="11"/>
          </p:nvPr>
        </p:nvSpPr>
        <p:spPr/>
        <p:txBody>
          <a:bodyPr/>
          <a:lstStyle/>
          <a:p>
            <a:endParaRPr lang="en-AU"/>
          </a:p>
        </p:txBody>
      </p:sp>
      <p:sp>
        <p:nvSpPr>
          <p:cNvPr id="10" name="Content Placeholder 2"/>
          <p:cNvSpPr>
            <a:spLocks noGrp="1"/>
          </p:cNvSpPr>
          <p:nvPr>
            <p:ph idx="14" hasCustomPrompt="1"/>
          </p:nvPr>
        </p:nvSpPr>
        <p:spPr>
          <a:xfrm>
            <a:off x="367864" y="5809768"/>
            <a:ext cx="11466784" cy="466784"/>
          </a:xfrm>
          <a:prstGeom prst="rect">
            <a:avLst/>
          </a:prstGeom>
        </p:spPr>
        <p:txBody>
          <a:bodyPr/>
          <a:lstStyle>
            <a:lvl1pPr marL="0" indent="0">
              <a:lnSpc>
                <a:spcPct val="100000"/>
              </a:lnSpc>
              <a:spcBef>
                <a:spcPts val="0"/>
              </a:spcBef>
              <a:buClr>
                <a:srgbClr val="007549"/>
              </a:buClr>
              <a:buNone/>
              <a:defRPr sz="1867">
                <a:solidFill>
                  <a:schemeClr val="tx1">
                    <a:lumMod val="65000"/>
                    <a:lumOff val="35000"/>
                  </a:schemeClr>
                </a:solidFill>
              </a:defRPr>
            </a:lvl1pPr>
            <a:lvl2pPr>
              <a:buClr>
                <a:srgbClr val="007549"/>
              </a:buClr>
              <a:defRPr>
                <a:solidFill>
                  <a:schemeClr val="tx1">
                    <a:lumMod val="65000"/>
                    <a:lumOff val="35000"/>
                  </a:schemeClr>
                </a:solidFill>
              </a:defRPr>
            </a:lvl2pPr>
            <a:lvl3pPr>
              <a:buClr>
                <a:srgbClr val="007549"/>
              </a:buClr>
              <a:defRPr>
                <a:solidFill>
                  <a:schemeClr val="tx1">
                    <a:lumMod val="65000"/>
                    <a:lumOff val="35000"/>
                  </a:schemeClr>
                </a:solidFill>
              </a:defRPr>
            </a:lvl3pPr>
            <a:lvl4pPr>
              <a:buClr>
                <a:srgbClr val="007549"/>
              </a:buClr>
              <a:defRPr>
                <a:solidFill>
                  <a:schemeClr val="tx1">
                    <a:lumMod val="65000"/>
                    <a:lumOff val="35000"/>
                  </a:schemeClr>
                </a:solidFill>
              </a:defRPr>
            </a:lvl4pPr>
            <a:lvl5pPr>
              <a:buClr>
                <a:srgbClr val="007549"/>
              </a:buClr>
              <a:defRPr>
                <a:solidFill>
                  <a:schemeClr val="tx1">
                    <a:lumMod val="65000"/>
                    <a:lumOff val="35000"/>
                  </a:schemeClr>
                </a:solidFill>
              </a:defRPr>
            </a:lvl5pPr>
          </a:lstStyle>
          <a:p>
            <a:pPr lvl="0"/>
            <a:r>
              <a:rPr lang="en-US"/>
              <a:t>Source:</a:t>
            </a:r>
          </a:p>
        </p:txBody>
      </p:sp>
    </p:spTree>
    <p:extLst>
      <p:ext uri="{BB962C8B-B14F-4D97-AF65-F5344CB8AC3E}">
        <p14:creationId xmlns:p14="http://schemas.microsoft.com/office/powerpoint/2010/main" val="643317832"/>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showMasterSp="0" preserve="1">
  <p:cSld name="11_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367863" y="228492"/>
            <a:ext cx="11466785" cy="948668"/>
          </a:xfrm>
        </p:spPr>
        <p:txBody>
          <a:bodyPr>
            <a:normAutofit/>
          </a:bodyPr>
          <a:lstStyle>
            <a:lvl1pPr>
              <a:defRPr sz="3360" b="1">
                <a:solidFill>
                  <a:srgbClr val="007549"/>
                </a:solidFill>
                <a:latin typeface="+mn-lt"/>
              </a:defRPr>
            </a:lvl1pPr>
          </a:lstStyle>
          <a:p>
            <a:r>
              <a:rPr lang="en-US"/>
              <a:t>Click to edit Master title style</a:t>
            </a:r>
          </a:p>
        </p:txBody>
      </p:sp>
      <p:sp>
        <p:nvSpPr>
          <p:cNvPr id="3" name="Content Placeholder 2"/>
          <p:cNvSpPr>
            <a:spLocks noGrp="1"/>
          </p:cNvSpPr>
          <p:nvPr>
            <p:ph idx="1"/>
          </p:nvPr>
        </p:nvSpPr>
        <p:spPr>
          <a:xfrm>
            <a:off x="367863" y="1376856"/>
            <a:ext cx="11466785" cy="3789034"/>
          </a:xfrm>
        </p:spPr>
        <p:txBody>
          <a:bodyPr/>
          <a:lstStyle>
            <a:lvl1pPr>
              <a:buClr>
                <a:srgbClr val="007549"/>
              </a:buClr>
              <a:defRPr/>
            </a:lvl1pPr>
            <a:lvl2pPr>
              <a:buClr>
                <a:srgbClr val="007549"/>
              </a:buClr>
              <a:defRPr/>
            </a:lvl2pPr>
            <a:lvl3pPr>
              <a:buClr>
                <a:srgbClr val="007549"/>
              </a:buClr>
              <a:defRPr/>
            </a:lvl3pPr>
            <a:lvl4pPr>
              <a:buClr>
                <a:srgbClr val="007549"/>
              </a:buClr>
              <a:defRPr/>
            </a:lvl4pPr>
            <a:lvl5pPr>
              <a:buClr>
                <a:srgbClr val="007549"/>
              </a:buClr>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845273BA-65BA-4A91-A52B-6A2CCB361AA4}" type="datetimeFigureOut">
              <a:rPr lang="en-AU" smtClean="0"/>
              <a:t>26/06/2025</a:t>
            </a:fld>
            <a:endParaRPr lang="en-AU"/>
          </a:p>
        </p:txBody>
      </p:sp>
      <p:sp>
        <p:nvSpPr>
          <p:cNvPr id="5" name="Footer Placeholder 4"/>
          <p:cNvSpPr>
            <a:spLocks noGrp="1"/>
          </p:cNvSpPr>
          <p:nvPr>
            <p:ph type="ftr" sz="quarter" idx="11"/>
          </p:nvPr>
        </p:nvSpPr>
        <p:spPr/>
        <p:txBody>
          <a:bodyPr/>
          <a:lstStyle/>
          <a:p>
            <a:endParaRPr lang="en-AU"/>
          </a:p>
        </p:txBody>
      </p:sp>
      <p:sp>
        <p:nvSpPr>
          <p:cNvPr id="6" name="Slide Number Placeholder 5"/>
          <p:cNvSpPr>
            <a:spLocks noGrp="1"/>
          </p:cNvSpPr>
          <p:nvPr>
            <p:ph type="sldNum" sz="quarter" idx="12"/>
          </p:nvPr>
        </p:nvSpPr>
        <p:spPr/>
        <p:txBody>
          <a:bodyPr/>
          <a:lstStyle/>
          <a:p>
            <a:fld id="{62EB8395-17E0-418A-837B-E58C13101CD9}" type="slidenum">
              <a:rPr lang="en-AU" smtClean="0"/>
              <a:t>‹#›</a:t>
            </a:fld>
            <a:endParaRPr lang="en-AU"/>
          </a:p>
        </p:txBody>
      </p:sp>
    </p:spTree>
    <p:extLst>
      <p:ext uri="{BB962C8B-B14F-4D97-AF65-F5344CB8AC3E}">
        <p14:creationId xmlns:p14="http://schemas.microsoft.com/office/powerpoint/2010/main" val="3733275089"/>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showMasterSp="0" preserve="1">
  <p:cSld name="3_Custom Layout">
    <p:spTree>
      <p:nvGrpSpPr>
        <p:cNvPr id="1" name=""/>
        <p:cNvGrpSpPr/>
        <p:nvPr/>
      </p:nvGrpSpPr>
      <p:grpSpPr>
        <a:xfrm>
          <a:off x="0" y="0"/>
          <a:ext cx="0" cy="0"/>
          <a:chOff x="0" y="0"/>
          <a:chExt cx="0" cy="0"/>
        </a:xfrm>
      </p:grpSpPr>
      <p:sp>
        <p:nvSpPr>
          <p:cNvPr id="12" name="Rectangle 11"/>
          <p:cNvSpPr/>
          <p:nvPr/>
        </p:nvSpPr>
        <p:spPr>
          <a:xfrm>
            <a:off x="0" y="5675086"/>
            <a:ext cx="12192000" cy="1182916"/>
          </a:xfrm>
          <a:prstGeom prst="rect">
            <a:avLst/>
          </a:prstGeom>
          <a:solidFill>
            <a:srgbClr val="007549"/>
          </a:solidFill>
          <a:ln>
            <a:noFill/>
          </a:ln>
        </p:spPr>
        <p:style>
          <a:lnRef idx="2">
            <a:schemeClr val="accent1">
              <a:shade val="50000"/>
            </a:schemeClr>
          </a:lnRef>
          <a:fillRef idx="1">
            <a:schemeClr val="accent1"/>
          </a:fillRef>
          <a:effectRef idx="0">
            <a:schemeClr val="accent1"/>
          </a:effectRef>
          <a:fontRef idx="minor">
            <a:schemeClr val="lt1"/>
          </a:fontRef>
        </p:style>
        <p:txBody>
          <a:bodyPr lIns="109726" tIns="54863" rIns="109726" bIns="54863" rtlCol="0" anchor="ctr"/>
          <a:lstStyle/>
          <a:p>
            <a:pPr algn="ctr"/>
            <a:endParaRPr lang="en-US" sz="2160"/>
          </a:p>
        </p:txBody>
      </p:sp>
      <p:pic>
        <p:nvPicPr>
          <p:cNvPr id="16" name="Picture 15"/>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10324049" y="5969568"/>
            <a:ext cx="1274121" cy="579667"/>
          </a:xfrm>
          <a:prstGeom prst="rect">
            <a:avLst/>
          </a:prstGeom>
        </p:spPr>
      </p:pic>
    </p:spTree>
    <p:extLst>
      <p:ext uri="{BB962C8B-B14F-4D97-AF65-F5344CB8AC3E}">
        <p14:creationId xmlns:p14="http://schemas.microsoft.com/office/powerpoint/2010/main" val="1355725876"/>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showMasterSp="0">
  <p:cSld name="4_Custom Layout">
    <p:spTree>
      <p:nvGrpSpPr>
        <p:cNvPr id="1" name=""/>
        <p:cNvGrpSpPr/>
        <p:nvPr/>
      </p:nvGrpSpPr>
      <p:grpSpPr>
        <a:xfrm>
          <a:off x="0" y="0"/>
          <a:ext cx="0" cy="0"/>
          <a:chOff x="0" y="0"/>
          <a:chExt cx="0" cy="0"/>
        </a:xfrm>
      </p:grpSpPr>
      <p:sp>
        <p:nvSpPr>
          <p:cNvPr id="3" name="Date Placeholder 2"/>
          <p:cNvSpPr>
            <a:spLocks noGrp="1"/>
          </p:cNvSpPr>
          <p:nvPr>
            <p:ph type="dt" sz="half" idx="10"/>
          </p:nvPr>
        </p:nvSpPr>
        <p:spPr/>
        <p:txBody>
          <a:bodyPr/>
          <a:lstStyle/>
          <a:p>
            <a:fld id="{845273BA-65BA-4A91-A52B-6A2CCB361AA4}" type="datetimeFigureOut">
              <a:rPr lang="en-AU" smtClean="0"/>
              <a:t>26/06/2025</a:t>
            </a:fld>
            <a:endParaRPr lang="en-AU"/>
          </a:p>
        </p:txBody>
      </p:sp>
      <p:sp>
        <p:nvSpPr>
          <p:cNvPr id="4" name="Footer Placeholder 3"/>
          <p:cNvSpPr>
            <a:spLocks noGrp="1"/>
          </p:cNvSpPr>
          <p:nvPr>
            <p:ph type="ftr" sz="quarter" idx="11"/>
          </p:nvPr>
        </p:nvSpPr>
        <p:spPr/>
        <p:txBody>
          <a:bodyPr/>
          <a:lstStyle/>
          <a:p>
            <a:endParaRPr lang="en-AU"/>
          </a:p>
        </p:txBody>
      </p:sp>
      <p:sp>
        <p:nvSpPr>
          <p:cNvPr id="5" name="Slide Number Placeholder 4"/>
          <p:cNvSpPr>
            <a:spLocks noGrp="1"/>
          </p:cNvSpPr>
          <p:nvPr>
            <p:ph type="sldNum" sz="quarter" idx="12"/>
          </p:nvPr>
        </p:nvSpPr>
        <p:spPr/>
        <p:txBody>
          <a:bodyPr/>
          <a:lstStyle/>
          <a:p>
            <a:fld id="{62EB8395-17E0-418A-837B-E58C13101CD9}" type="slidenum">
              <a:rPr lang="en-AU" smtClean="0"/>
              <a:t>‹#›</a:t>
            </a:fld>
            <a:endParaRPr lang="en-AU"/>
          </a:p>
        </p:txBody>
      </p:sp>
      <p:sp>
        <p:nvSpPr>
          <p:cNvPr id="7" name="Freeform 5"/>
          <p:cNvSpPr>
            <a:spLocks/>
          </p:cNvSpPr>
          <p:nvPr/>
        </p:nvSpPr>
        <p:spPr bwMode="auto">
          <a:xfrm>
            <a:off x="9833558" y="2911475"/>
            <a:ext cx="81433" cy="36382"/>
          </a:xfrm>
          <a:custGeom>
            <a:avLst/>
            <a:gdLst>
              <a:gd name="T0" fmla="*/ 25 w 40"/>
              <a:gd name="T1" fmla="*/ 7 h 21"/>
              <a:gd name="T2" fmla="*/ 25 w 40"/>
              <a:gd name="T3" fmla="*/ 7 h 21"/>
              <a:gd name="T4" fmla="*/ 34 w 40"/>
              <a:gd name="T5" fmla="*/ 11 h 21"/>
              <a:gd name="T6" fmla="*/ 40 w 40"/>
              <a:gd name="T7" fmla="*/ 15 h 21"/>
              <a:gd name="T8" fmla="*/ 40 w 40"/>
              <a:gd name="T9" fmla="*/ 17 h 21"/>
              <a:gd name="T10" fmla="*/ 40 w 40"/>
              <a:gd name="T11" fmla="*/ 19 h 21"/>
              <a:gd name="T12" fmla="*/ 40 w 40"/>
              <a:gd name="T13" fmla="*/ 19 h 21"/>
              <a:gd name="T14" fmla="*/ 40 w 40"/>
              <a:gd name="T15" fmla="*/ 21 h 21"/>
              <a:gd name="T16" fmla="*/ 36 w 40"/>
              <a:gd name="T17" fmla="*/ 21 h 21"/>
              <a:gd name="T18" fmla="*/ 32 w 40"/>
              <a:gd name="T19" fmla="*/ 21 h 21"/>
              <a:gd name="T20" fmla="*/ 30 w 40"/>
              <a:gd name="T21" fmla="*/ 19 h 21"/>
              <a:gd name="T22" fmla="*/ 25 w 40"/>
              <a:gd name="T23" fmla="*/ 19 h 21"/>
              <a:gd name="T24" fmla="*/ 21 w 40"/>
              <a:gd name="T25" fmla="*/ 15 h 21"/>
              <a:gd name="T26" fmla="*/ 21 w 40"/>
              <a:gd name="T27" fmla="*/ 15 h 21"/>
              <a:gd name="T28" fmla="*/ 15 w 40"/>
              <a:gd name="T29" fmla="*/ 11 h 21"/>
              <a:gd name="T30" fmla="*/ 10 w 40"/>
              <a:gd name="T31" fmla="*/ 11 h 21"/>
              <a:gd name="T32" fmla="*/ 4 w 40"/>
              <a:gd name="T33" fmla="*/ 7 h 21"/>
              <a:gd name="T34" fmla="*/ 0 w 40"/>
              <a:gd name="T35" fmla="*/ 4 h 21"/>
              <a:gd name="T36" fmla="*/ 0 w 40"/>
              <a:gd name="T37" fmla="*/ 4 h 21"/>
              <a:gd name="T38" fmla="*/ 2 w 40"/>
              <a:gd name="T39" fmla="*/ 2 h 21"/>
              <a:gd name="T40" fmla="*/ 4 w 40"/>
              <a:gd name="T41" fmla="*/ 2 h 21"/>
              <a:gd name="T42" fmla="*/ 8 w 40"/>
              <a:gd name="T43" fmla="*/ 0 h 21"/>
              <a:gd name="T44" fmla="*/ 13 w 40"/>
              <a:gd name="T45" fmla="*/ 2 h 21"/>
              <a:gd name="T46" fmla="*/ 19 w 40"/>
              <a:gd name="T47" fmla="*/ 4 h 21"/>
              <a:gd name="T48" fmla="*/ 25 w 40"/>
              <a:gd name="T49" fmla="*/ 7 h 21"/>
              <a:gd name="T50" fmla="*/ 25 w 40"/>
              <a:gd name="T51" fmla="*/ 7 h 21"/>
              <a:gd name="T52" fmla="*/ 25 w 40"/>
              <a:gd name="T53" fmla="*/ 7 h 21"/>
              <a:gd name="T54" fmla="*/ 25 w 40"/>
              <a:gd name="T55" fmla="*/ 7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0" h="21">
                <a:moveTo>
                  <a:pt x="25" y="7"/>
                </a:moveTo>
                <a:lnTo>
                  <a:pt x="25" y="7"/>
                </a:lnTo>
                <a:lnTo>
                  <a:pt x="34" y="11"/>
                </a:lnTo>
                <a:lnTo>
                  <a:pt x="40" y="15"/>
                </a:lnTo>
                <a:lnTo>
                  <a:pt x="40" y="17"/>
                </a:lnTo>
                <a:lnTo>
                  <a:pt x="40" y="19"/>
                </a:lnTo>
                <a:lnTo>
                  <a:pt x="40" y="19"/>
                </a:lnTo>
                <a:lnTo>
                  <a:pt x="40" y="21"/>
                </a:lnTo>
                <a:lnTo>
                  <a:pt x="36" y="21"/>
                </a:lnTo>
                <a:lnTo>
                  <a:pt x="32" y="21"/>
                </a:lnTo>
                <a:lnTo>
                  <a:pt x="30" y="19"/>
                </a:lnTo>
                <a:lnTo>
                  <a:pt x="25" y="19"/>
                </a:lnTo>
                <a:lnTo>
                  <a:pt x="21" y="15"/>
                </a:lnTo>
                <a:lnTo>
                  <a:pt x="21" y="15"/>
                </a:lnTo>
                <a:lnTo>
                  <a:pt x="15" y="11"/>
                </a:lnTo>
                <a:lnTo>
                  <a:pt x="10" y="11"/>
                </a:lnTo>
                <a:lnTo>
                  <a:pt x="4" y="7"/>
                </a:lnTo>
                <a:lnTo>
                  <a:pt x="0" y="4"/>
                </a:lnTo>
                <a:lnTo>
                  <a:pt x="0" y="4"/>
                </a:lnTo>
                <a:lnTo>
                  <a:pt x="2" y="2"/>
                </a:lnTo>
                <a:lnTo>
                  <a:pt x="4" y="2"/>
                </a:lnTo>
                <a:lnTo>
                  <a:pt x="8" y="0"/>
                </a:lnTo>
                <a:lnTo>
                  <a:pt x="13" y="2"/>
                </a:lnTo>
                <a:lnTo>
                  <a:pt x="19" y="4"/>
                </a:lnTo>
                <a:lnTo>
                  <a:pt x="25" y="7"/>
                </a:lnTo>
                <a:lnTo>
                  <a:pt x="25" y="7"/>
                </a:lnTo>
                <a:lnTo>
                  <a:pt x="25" y="7"/>
                </a:lnTo>
                <a:lnTo>
                  <a:pt x="25" y="7"/>
                </a:lnTo>
                <a:close/>
              </a:path>
            </a:pathLst>
          </a:custGeom>
          <a:solidFill>
            <a:schemeClr val="bg1">
              <a:lumMod val="85000"/>
            </a:schemeClr>
          </a:solidFill>
          <a:ln w="635" cap="rnd">
            <a:solidFill>
              <a:schemeClr val="bg1">
                <a:alpha val="17000"/>
              </a:schemeClr>
            </a:solidFill>
            <a:round/>
            <a:headEnd/>
            <a:tailEnd/>
          </a:ln>
        </p:spPr>
        <p:txBody>
          <a:bodyPr/>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8" name="Freeform 6"/>
          <p:cNvSpPr>
            <a:spLocks/>
          </p:cNvSpPr>
          <p:nvPr/>
        </p:nvSpPr>
        <p:spPr bwMode="auto">
          <a:xfrm>
            <a:off x="9833558" y="2911475"/>
            <a:ext cx="81433" cy="36382"/>
          </a:xfrm>
          <a:custGeom>
            <a:avLst/>
            <a:gdLst>
              <a:gd name="T0" fmla="*/ 25 w 40"/>
              <a:gd name="T1" fmla="*/ 7 h 21"/>
              <a:gd name="T2" fmla="*/ 25 w 40"/>
              <a:gd name="T3" fmla="*/ 7 h 21"/>
              <a:gd name="T4" fmla="*/ 34 w 40"/>
              <a:gd name="T5" fmla="*/ 11 h 21"/>
              <a:gd name="T6" fmla="*/ 40 w 40"/>
              <a:gd name="T7" fmla="*/ 15 h 21"/>
              <a:gd name="T8" fmla="*/ 40 w 40"/>
              <a:gd name="T9" fmla="*/ 17 h 21"/>
              <a:gd name="T10" fmla="*/ 40 w 40"/>
              <a:gd name="T11" fmla="*/ 19 h 21"/>
              <a:gd name="T12" fmla="*/ 40 w 40"/>
              <a:gd name="T13" fmla="*/ 19 h 21"/>
              <a:gd name="T14" fmla="*/ 40 w 40"/>
              <a:gd name="T15" fmla="*/ 21 h 21"/>
              <a:gd name="T16" fmla="*/ 36 w 40"/>
              <a:gd name="T17" fmla="*/ 21 h 21"/>
              <a:gd name="T18" fmla="*/ 32 w 40"/>
              <a:gd name="T19" fmla="*/ 21 h 21"/>
              <a:gd name="T20" fmla="*/ 30 w 40"/>
              <a:gd name="T21" fmla="*/ 19 h 21"/>
              <a:gd name="T22" fmla="*/ 25 w 40"/>
              <a:gd name="T23" fmla="*/ 19 h 21"/>
              <a:gd name="T24" fmla="*/ 21 w 40"/>
              <a:gd name="T25" fmla="*/ 15 h 21"/>
              <a:gd name="T26" fmla="*/ 21 w 40"/>
              <a:gd name="T27" fmla="*/ 15 h 21"/>
              <a:gd name="T28" fmla="*/ 15 w 40"/>
              <a:gd name="T29" fmla="*/ 11 h 21"/>
              <a:gd name="T30" fmla="*/ 10 w 40"/>
              <a:gd name="T31" fmla="*/ 11 h 21"/>
              <a:gd name="T32" fmla="*/ 4 w 40"/>
              <a:gd name="T33" fmla="*/ 7 h 21"/>
              <a:gd name="T34" fmla="*/ 0 w 40"/>
              <a:gd name="T35" fmla="*/ 4 h 21"/>
              <a:gd name="T36" fmla="*/ 0 w 40"/>
              <a:gd name="T37" fmla="*/ 4 h 21"/>
              <a:gd name="T38" fmla="*/ 2 w 40"/>
              <a:gd name="T39" fmla="*/ 2 h 21"/>
              <a:gd name="T40" fmla="*/ 4 w 40"/>
              <a:gd name="T41" fmla="*/ 2 h 21"/>
              <a:gd name="T42" fmla="*/ 8 w 40"/>
              <a:gd name="T43" fmla="*/ 0 h 21"/>
              <a:gd name="T44" fmla="*/ 13 w 40"/>
              <a:gd name="T45" fmla="*/ 2 h 21"/>
              <a:gd name="T46" fmla="*/ 19 w 40"/>
              <a:gd name="T47" fmla="*/ 4 h 21"/>
              <a:gd name="T48" fmla="*/ 25 w 40"/>
              <a:gd name="T49" fmla="*/ 7 h 21"/>
              <a:gd name="T50" fmla="*/ 25 w 40"/>
              <a:gd name="T51" fmla="*/ 7 h 21"/>
              <a:gd name="T52" fmla="*/ 25 w 40"/>
              <a:gd name="T53" fmla="*/ 7 h 21"/>
              <a:gd name="T54" fmla="*/ 25 w 40"/>
              <a:gd name="T55" fmla="*/ 7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0" h="21">
                <a:moveTo>
                  <a:pt x="25" y="7"/>
                </a:moveTo>
                <a:lnTo>
                  <a:pt x="25" y="7"/>
                </a:lnTo>
                <a:lnTo>
                  <a:pt x="34" y="11"/>
                </a:lnTo>
                <a:lnTo>
                  <a:pt x="40" y="15"/>
                </a:lnTo>
                <a:lnTo>
                  <a:pt x="40" y="17"/>
                </a:lnTo>
                <a:lnTo>
                  <a:pt x="40" y="19"/>
                </a:lnTo>
                <a:lnTo>
                  <a:pt x="40" y="19"/>
                </a:lnTo>
                <a:lnTo>
                  <a:pt x="40" y="21"/>
                </a:lnTo>
                <a:lnTo>
                  <a:pt x="36" y="21"/>
                </a:lnTo>
                <a:lnTo>
                  <a:pt x="32" y="21"/>
                </a:lnTo>
                <a:lnTo>
                  <a:pt x="30" y="19"/>
                </a:lnTo>
                <a:lnTo>
                  <a:pt x="25" y="19"/>
                </a:lnTo>
                <a:lnTo>
                  <a:pt x="21" y="15"/>
                </a:lnTo>
                <a:lnTo>
                  <a:pt x="21" y="15"/>
                </a:lnTo>
                <a:lnTo>
                  <a:pt x="15" y="11"/>
                </a:lnTo>
                <a:lnTo>
                  <a:pt x="10" y="11"/>
                </a:lnTo>
                <a:lnTo>
                  <a:pt x="4" y="7"/>
                </a:lnTo>
                <a:lnTo>
                  <a:pt x="0" y="4"/>
                </a:lnTo>
                <a:lnTo>
                  <a:pt x="0" y="4"/>
                </a:lnTo>
                <a:lnTo>
                  <a:pt x="2" y="2"/>
                </a:lnTo>
                <a:lnTo>
                  <a:pt x="4" y="2"/>
                </a:lnTo>
                <a:lnTo>
                  <a:pt x="8" y="0"/>
                </a:lnTo>
                <a:lnTo>
                  <a:pt x="13" y="2"/>
                </a:lnTo>
                <a:lnTo>
                  <a:pt x="19" y="4"/>
                </a:lnTo>
                <a:lnTo>
                  <a:pt x="25" y="7"/>
                </a:lnTo>
                <a:lnTo>
                  <a:pt x="25" y="7"/>
                </a:lnTo>
                <a:lnTo>
                  <a:pt x="25" y="7"/>
                </a:lnTo>
                <a:lnTo>
                  <a:pt x="25" y="7"/>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9" name="Freeform 7"/>
          <p:cNvSpPr>
            <a:spLocks/>
          </p:cNvSpPr>
          <p:nvPr/>
        </p:nvSpPr>
        <p:spPr bwMode="auto">
          <a:xfrm>
            <a:off x="8325013" y="3497048"/>
            <a:ext cx="865224" cy="535331"/>
          </a:xfrm>
          <a:custGeom>
            <a:avLst/>
            <a:gdLst>
              <a:gd name="T0" fmla="*/ 111 w 425"/>
              <a:gd name="T1" fmla="*/ 23 h 309"/>
              <a:gd name="T2" fmla="*/ 204 w 425"/>
              <a:gd name="T3" fmla="*/ 46 h 309"/>
              <a:gd name="T4" fmla="*/ 276 w 425"/>
              <a:gd name="T5" fmla="*/ 116 h 309"/>
              <a:gd name="T6" fmla="*/ 276 w 425"/>
              <a:gd name="T7" fmla="*/ 119 h 309"/>
              <a:gd name="T8" fmla="*/ 270 w 425"/>
              <a:gd name="T9" fmla="*/ 144 h 309"/>
              <a:gd name="T10" fmla="*/ 276 w 425"/>
              <a:gd name="T11" fmla="*/ 197 h 309"/>
              <a:gd name="T12" fmla="*/ 297 w 425"/>
              <a:gd name="T13" fmla="*/ 239 h 309"/>
              <a:gd name="T14" fmla="*/ 308 w 425"/>
              <a:gd name="T15" fmla="*/ 239 h 309"/>
              <a:gd name="T16" fmla="*/ 325 w 425"/>
              <a:gd name="T17" fmla="*/ 246 h 309"/>
              <a:gd name="T18" fmla="*/ 350 w 425"/>
              <a:gd name="T19" fmla="*/ 242 h 309"/>
              <a:gd name="T20" fmla="*/ 361 w 425"/>
              <a:gd name="T21" fmla="*/ 239 h 309"/>
              <a:gd name="T22" fmla="*/ 372 w 425"/>
              <a:gd name="T23" fmla="*/ 222 h 309"/>
              <a:gd name="T24" fmla="*/ 374 w 425"/>
              <a:gd name="T25" fmla="*/ 199 h 309"/>
              <a:gd name="T26" fmla="*/ 408 w 425"/>
              <a:gd name="T27" fmla="*/ 189 h 309"/>
              <a:gd name="T28" fmla="*/ 423 w 425"/>
              <a:gd name="T29" fmla="*/ 197 h 309"/>
              <a:gd name="T30" fmla="*/ 420 w 425"/>
              <a:gd name="T31" fmla="*/ 208 h 309"/>
              <a:gd name="T32" fmla="*/ 414 w 425"/>
              <a:gd name="T33" fmla="*/ 244 h 309"/>
              <a:gd name="T34" fmla="*/ 404 w 425"/>
              <a:gd name="T35" fmla="*/ 246 h 309"/>
              <a:gd name="T36" fmla="*/ 391 w 425"/>
              <a:gd name="T37" fmla="*/ 256 h 309"/>
              <a:gd name="T38" fmla="*/ 351 w 425"/>
              <a:gd name="T39" fmla="*/ 309 h 309"/>
              <a:gd name="T40" fmla="*/ 314 w 425"/>
              <a:gd name="T41" fmla="*/ 284 h 309"/>
              <a:gd name="T42" fmla="*/ 295 w 425"/>
              <a:gd name="T43" fmla="*/ 293 h 309"/>
              <a:gd name="T44" fmla="*/ 270 w 425"/>
              <a:gd name="T45" fmla="*/ 286 h 309"/>
              <a:gd name="T46" fmla="*/ 238 w 425"/>
              <a:gd name="T47" fmla="*/ 273 h 309"/>
              <a:gd name="T48" fmla="*/ 183 w 425"/>
              <a:gd name="T49" fmla="*/ 239 h 309"/>
              <a:gd name="T50" fmla="*/ 157 w 425"/>
              <a:gd name="T51" fmla="*/ 210 h 309"/>
              <a:gd name="T52" fmla="*/ 164 w 425"/>
              <a:gd name="T53" fmla="*/ 199 h 309"/>
              <a:gd name="T54" fmla="*/ 160 w 425"/>
              <a:gd name="T55" fmla="*/ 191 h 309"/>
              <a:gd name="T56" fmla="*/ 160 w 425"/>
              <a:gd name="T57" fmla="*/ 186 h 309"/>
              <a:gd name="T58" fmla="*/ 159 w 425"/>
              <a:gd name="T59" fmla="*/ 178 h 309"/>
              <a:gd name="T60" fmla="*/ 143 w 425"/>
              <a:gd name="T61" fmla="*/ 161 h 309"/>
              <a:gd name="T62" fmla="*/ 126 w 425"/>
              <a:gd name="T63" fmla="*/ 135 h 309"/>
              <a:gd name="T64" fmla="*/ 109 w 425"/>
              <a:gd name="T65" fmla="*/ 123 h 309"/>
              <a:gd name="T66" fmla="*/ 106 w 425"/>
              <a:gd name="T67" fmla="*/ 102 h 309"/>
              <a:gd name="T68" fmla="*/ 89 w 425"/>
              <a:gd name="T69" fmla="*/ 91 h 309"/>
              <a:gd name="T70" fmla="*/ 89 w 425"/>
              <a:gd name="T71" fmla="*/ 83 h 309"/>
              <a:gd name="T72" fmla="*/ 79 w 425"/>
              <a:gd name="T73" fmla="*/ 78 h 309"/>
              <a:gd name="T74" fmla="*/ 62 w 425"/>
              <a:gd name="T75" fmla="*/ 51 h 309"/>
              <a:gd name="T76" fmla="*/ 55 w 425"/>
              <a:gd name="T77" fmla="*/ 29 h 309"/>
              <a:gd name="T78" fmla="*/ 30 w 425"/>
              <a:gd name="T79" fmla="*/ 17 h 309"/>
              <a:gd name="T80" fmla="*/ 38 w 425"/>
              <a:gd name="T81" fmla="*/ 49 h 309"/>
              <a:gd name="T82" fmla="*/ 58 w 425"/>
              <a:gd name="T83" fmla="*/ 76 h 309"/>
              <a:gd name="T84" fmla="*/ 83 w 425"/>
              <a:gd name="T85" fmla="*/ 121 h 309"/>
              <a:gd name="T86" fmla="*/ 89 w 425"/>
              <a:gd name="T87" fmla="*/ 142 h 309"/>
              <a:gd name="T88" fmla="*/ 102 w 425"/>
              <a:gd name="T89" fmla="*/ 148 h 309"/>
              <a:gd name="T90" fmla="*/ 108 w 425"/>
              <a:gd name="T91" fmla="*/ 169 h 309"/>
              <a:gd name="T92" fmla="*/ 96 w 425"/>
              <a:gd name="T93" fmla="*/ 165 h 309"/>
              <a:gd name="T94" fmla="*/ 66 w 425"/>
              <a:gd name="T95" fmla="*/ 138 h 309"/>
              <a:gd name="T96" fmla="*/ 66 w 425"/>
              <a:gd name="T97" fmla="*/ 121 h 309"/>
              <a:gd name="T98" fmla="*/ 43 w 425"/>
              <a:gd name="T99" fmla="*/ 101 h 309"/>
              <a:gd name="T100" fmla="*/ 36 w 425"/>
              <a:gd name="T101" fmla="*/ 83 h 309"/>
              <a:gd name="T102" fmla="*/ 34 w 425"/>
              <a:gd name="T103" fmla="*/ 66 h 309"/>
              <a:gd name="T104" fmla="*/ 22 w 425"/>
              <a:gd name="T105" fmla="*/ 59 h 309"/>
              <a:gd name="T106" fmla="*/ 5 w 425"/>
              <a:gd name="T107" fmla="*/ 32 h 309"/>
              <a:gd name="T108" fmla="*/ 2 w 425"/>
              <a:gd name="T109" fmla="*/ 12 h 3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25" h="309">
                <a:moveTo>
                  <a:pt x="0" y="6"/>
                </a:moveTo>
                <a:lnTo>
                  <a:pt x="0" y="6"/>
                </a:lnTo>
                <a:lnTo>
                  <a:pt x="2" y="0"/>
                </a:lnTo>
                <a:lnTo>
                  <a:pt x="28" y="0"/>
                </a:lnTo>
                <a:lnTo>
                  <a:pt x="81" y="23"/>
                </a:lnTo>
                <a:lnTo>
                  <a:pt x="111" y="23"/>
                </a:lnTo>
                <a:lnTo>
                  <a:pt x="123" y="21"/>
                </a:lnTo>
                <a:lnTo>
                  <a:pt x="125" y="14"/>
                </a:lnTo>
                <a:lnTo>
                  <a:pt x="147" y="14"/>
                </a:lnTo>
                <a:lnTo>
                  <a:pt x="179" y="49"/>
                </a:lnTo>
                <a:lnTo>
                  <a:pt x="196" y="59"/>
                </a:lnTo>
                <a:lnTo>
                  <a:pt x="204" y="46"/>
                </a:lnTo>
                <a:lnTo>
                  <a:pt x="213" y="46"/>
                </a:lnTo>
                <a:lnTo>
                  <a:pt x="227" y="55"/>
                </a:lnTo>
                <a:lnTo>
                  <a:pt x="234" y="65"/>
                </a:lnTo>
                <a:lnTo>
                  <a:pt x="247" y="91"/>
                </a:lnTo>
                <a:lnTo>
                  <a:pt x="249" y="104"/>
                </a:lnTo>
                <a:lnTo>
                  <a:pt x="276" y="116"/>
                </a:lnTo>
                <a:lnTo>
                  <a:pt x="276" y="116"/>
                </a:lnTo>
                <a:lnTo>
                  <a:pt x="276" y="118"/>
                </a:lnTo>
                <a:lnTo>
                  <a:pt x="276" y="119"/>
                </a:lnTo>
                <a:lnTo>
                  <a:pt x="276" y="119"/>
                </a:lnTo>
                <a:lnTo>
                  <a:pt x="276" y="119"/>
                </a:lnTo>
                <a:lnTo>
                  <a:pt x="276" y="119"/>
                </a:lnTo>
                <a:lnTo>
                  <a:pt x="276" y="121"/>
                </a:lnTo>
                <a:lnTo>
                  <a:pt x="276" y="123"/>
                </a:lnTo>
                <a:lnTo>
                  <a:pt x="276" y="123"/>
                </a:lnTo>
                <a:lnTo>
                  <a:pt x="274" y="133"/>
                </a:lnTo>
                <a:lnTo>
                  <a:pt x="274" y="133"/>
                </a:lnTo>
                <a:lnTo>
                  <a:pt x="270" y="144"/>
                </a:lnTo>
                <a:lnTo>
                  <a:pt x="270" y="150"/>
                </a:lnTo>
                <a:lnTo>
                  <a:pt x="270" y="157"/>
                </a:lnTo>
                <a:lnTo>
                  <a:pt x="270" y="157"/>
                </a:lnTo>
                <a:lnTo>
                  <a:pt x="270" y="176"/>
                </a:lnTo>
                <a:lnTo>
                  <a:pt x="276" y="197"/>
                </a:lnTo>
                <a:lnTo>
                  <a:pt x="276" y="197"/>
                </a:lnTo>
                <a:lnTo>
                  <a:pt x="278" y="201"/>
                </a:lnTo>
                <a:lnTo>
                  <a:pt x="282" y="206"/>
                </a:lnTo>
                <a:lnTo>
                  <a:pt x="285" y="218"/>
                </a:lnTo>
                <a:lnTo>
                  <a:pt x="285" y="218"/>
                </a:lnTo>
                <a:lnTo>
                  <a:pt x="291" y="227"/>
                </a:lnTo>
                <a:lnTo>
                  <a:pt x="297" y="239"/>
                </a:lnTo>
                <a:lnTo>
                  <a:pt x="297" y="239"/>
                </a:lnTo>
                <a:lnTo>
                  <a:pt x="300" y="239"/>
                </a:lnTo>
                <a:lnTo>
                  <a:pt x="302" y="239"/>
                </a:lnTo>
                <a:lnTo>
                  <a:pt x="304" y="239"/>
                </a:lnTo>
                <a:lnTo>
                  <a:pt x="308" y="239"/>
                </a:lnTo>
                <a:lnTo>
                  <a:pt x="308" y="239"/>
                </a:lnTo>
                <a:lnTo>
                  <a:pt x="310" y="242"/>
                </a:lnTo>
                <a:lnTo>
                  <a:pt x="314" y="244"/>
                </a:lnTo>
                <a:lnTo>
                  <a:pt x="314" y="244"/>
                </a:lnTo>
                <a:lnTo>
                  <a:pt x="317" y="246"/>
                </a:lnTo>
                <a:lnTo>
                  <a:pt x="321" y="246"/>
                </a:lnTo>
                <a:lnTo>
                  <a:pt x="325" y="246"/>
                </a:lnTo>
                <a:lnTo>
                  <a:pt x="329" y="246"/>
                </a:lnTo>
                <a:lnTo>
                  <a:pt x="329" y="246"/>
                </a:lnTo>
                <a:lnTo>
                  <a:pt x="338" y="242"/>
                </a:lnTo>
                <a:lnTo>
                  <a:pt x="344" y="242"/>
                </a:lnTo>
                <a:lnTo>
                  <a:pt x="344" y="242"/>
                </a:lnTo>
                <a:lnTo>
                  <a:pt x="350" y="242"/>
                </a:lnTo>
                <a:lnTo>
                  <a:pt x="353" y="242"/>
                </a:lnTo>
                <a:lnTo>
                  <a:pt x="357" y="242"/>
                </a:lnTo>
                <a:lnTo>
                  <a:pt x="359" y="242"/>
                </a:lnTo>
                <a:lnTo>
                  <a:pt x="361" y="242"/>
                </a:lnTo>
                <a:lnTo>
                  <a:pt x="361" y="242"/>
                </a:lnTo>
                <a:lnTo>
                  <a:pt x="361" y="239"/>
                </a:lnTo>
                <a:lnTo>
                  <a:pt x="361" y="239"/>
                </a:lnTo>
                <a:lnTo>
                  <a:pt x="365" y="237"/>
                </a:lnTo>
                <a:lnTo>
                  <a:pt x="367" y="235"/>
                </a:lnTo>
                <a:lnTo>
                  <a:pt x="370" y="231"/>
                </a:lnTo>
                <a:lnTo>
                  <a:pt x="370" y="229"/>
                </a:lnTo>
                <a:lnTo>
                  <a:pt x="372" y="222"/>
                </a:lnTo>
                <a:lnTo>
                  <a:pt x="374" y="214"/>
                </a:lnTo>
                <a:lnTo>
                  <a:pt x="374" y="214"/>
                </a:lnTo>
                <a:lnTo>
                  <a:pt x="372" y="206"/>
                </a:lnTo>
                <a:lnTo>
                  <a:pt x="372" y="203"/>
                </a:lnTo>
                <a:lnTo>
                  <a:pt x="374" y="199"/>
                </a:lnTo>
                <a:lnTo>
                  <a:pt x="374" y="199"/>
                </a:lnTo>
                <a:lnTo>
                  <a:pt x="378" y="197"/>
                </a:lnTo>
                <a:lnTo>
                  <a:pt x="382" y="197"/>
                </a:lnTo>
                <a:lnTo>
                  <a:pt x="386" y="197"/>
                </a:lnTo>
                <a:lnTo>
                  <a:pt x="386" y="197"/>
                </a:lnTo>
                <a:lnTo>
                  <a:pt x="401" y="191"/>
                </a:lnTo>
                <a:lnTo>
                  <a:pt x="408" y="189"/>
                </a:lnTo>
                <a:lnTo>
                  <a:pt x="410" y="189"/>
                </a:lnTo>
                <a:lnTo>
                  <a:pt x="412" y="191"/>
                </a:lnTo>
                <a:lnTo>
                  <a:pt x="412" y="191"/>
                </a:lnTo>
                <a:lnTo>
                  <a:pt x="420" y="193"/>
                </a:lnTo>
                <a:lnTo>
                  <a:pt x="423" y="193"/>
                </a:lnTo>
                <a:lnTo>
                  <a:pt x="423" y="197"/>
                </a:lnTo>
                <a:lnTo>
                  <a:pt x="425" y="197"/>
                </a:lnTo>
                <a:lnTo>
                  <a:pt x="425" y="197"/>
                </a:lnTo>
                <a:lnTo>
                  <a:pt x="423" y="201"/>
                </a:lnTo>
                <a:lnTo>
                  <a:pt x="423" y="203"/>
                </a:lnTo>
                <a:lnTo>
                  <a:pt x="420" y="208"/>
                </a:lnTo>
                <a:lnTo>
                  <a:pt x="420" y="208"/>
                </a:lnTo>
                <a:lnTo>
                  <a:pt x="416" y="218"/>
                </a:lnTo>
                <a:lnTo>
                  <a:pt x="414" y="222"/>
                </a:lnTo>
                <a:lnTo>
                  <a:pt x="414" y="227"/>
                </a:lnTo>
                <a:lnTo>
                  <a:pt x="414" y="227"/>
                </a:lnTo>
                <a:lnTo>
                  <a:pt x="414" y="239"/>
                </a:lnTo>
                <a:lnTo>
                  <a:pt x="414" y="244"/>
                </a:lnTo>
                <a:lnTo>
                  <a:pt x="412" y="246"/>
                </a:lnTo>
                <a:lnTo>
                  <a:pt x="412" y="246"/>
                </a:lnTo>
                <a:lnTo>
                  <a:pt x="412" y="246"/>
                </a:lnTo>
                <a:lnTo>
                  <a:pt x="408" y="248"/>
                </a:lnTo>
                <a:lnTo>
                  <a:pt x="408" y="248"/>
                </a:lnTo>
                <a:lnTo>
                  <a:pt x="404" y="246"/>
                </a:lnTo>
                <a:lnTo>
                  <a:pt x="403" y="244"/>
                </a:lnTo>
                <a:lnTo>
                  <a:pt x="401" y="246"/>
                </a:lnTo>
                <a:lnTo>
                  <a:pt x="399" y="246"/>
                </a:lnTo>
                <a:lnTo>
                  <a:pt x="397" y="252"/>
                </a:lnTo>
                <a:lnTo>
                  <a:pt x="399" y="254"/>
                </a:lnTo>
                <a:lnTo>
                  <a:pt x="391" y="256"/>
                </a:lnTo>
                <a:lnTo>
                  <a:pt x="367" y="256"/>
                </a:lnTo>
                <a:lnTo>
                  <a:pt x="365" y="267"/>
                </a:lnTo>
                <a:lnTo>
                  <a:pt x="374" y="282"/>
                </a:lnTo>
                <a:lnTo>
                  <a:pt x="359" y="286"/>
                </a:lnTo>
                <a:lnTo>
                  <a:pt x="351" y="309"/>
                </a:lnTo>
                <a:lnTo>
                  <a:pt x="351" y="309"/>
                </a:lnTo>
                <a:lnTo>
                  <a:pt x="336" y="293"/>
                </a:lnTo>
                <a:lnTo>
                  <a:pt x="327" y="286"/>
                </a:lnTo>
                <a:lnTo>
                  <a:pt x="323" y="284"/>
                </a:lnTo>
                <a:lnTo>
                  <a:pt x="319" y="282"/>
                </a:lnTo>
                <a:lnTo>
                  <a:pt x="319" y="282"/>
                </a:lnTo>
                <a:lnTo>
                  <a:pt x="314" y="284"/>
                </a:lnTo>
                <a:lnTo>
                  <a:pt x="308" y="284"/>
                </a:lnTo>
                <a:lnTo>
                  <a:pt x="300" y="288"/>
                </a:lnTo>
                <a:lnTo>
                  <a:pt x="299" y="290"/>
                </a:lnTo>
                <a:lnTo>
                  <a:pt x="297" y="292"/>
                </a:lnTo>
                <a:lnTo>
                  <a:pt x="297" y="292"/>
                </a:lnTo>
                <a:lnTo>
                  <a:pt x="295" y="293"/>
                </a:lnTo>
                <a:lnTo>
                  <a:pt x="293" y="293"/>
                </a:lnTo>
                <a:lnTo>
                  <a:pt x="287" y="292"/>
                </a:lnTo>
                <a:lnTo>
                  <a:pt x="287" y="292"/>
                </a:lnTo>
                <a:lnTo>
                  <a:pt x="276" y="288"/>
                </a:lnTo>
                <a:lnTo>
                  <a:pt x="276" y="288"/>
                </a:lnTo>
                <a:lnTo>
                  <a:pt x="270" y="286"/>
                </a:lnTo>
                <a:lnTo>
                  <a:pt x="263" y="282"/>
                </a:lnTo>
                <a:lnTo>
                  <a:pt x="257" y="278"/>
                </a:lnTo>
                <a:lnTo>
                  <a:pt x="251" y="275"/>
                </a:lnTo>
                <a:lnTo>
                  <a:pt x="251" y="275"/>
                </a:lnTo>
                <a:lnTo>
                  <a:pt x="244" y="273"/>
                </a:lnTo>
                <a:lnTo>
                  <a:pt x="238" y="273"/>
                </a:lnTo>
                <a:lnTo>
                  <a:pt x="232" y="269"/>
                </a:lnTo>
                <a:lnTo>
                  <a:pt x="227" y="265"/>
                </a:lnTo>
                <a:lnTo>
                  <a:pt x="227" y="265"/>
                </a:lnTo>
                <a:lnTo>
                  <a:pt x="204" y="252"/>
                </a:lnTo>
                <a:lnTo>
                  <a:pt x="204" y="252"/>
                </a:lnTo>
                <a:lnTo>
                  <a:pt x="183" y="239"/>
                </a:lnTo>
                <a:lnTo>
                  <a:pt x="172" y="231"/>
                </a:lnTo>
                <a:lnTo>
                  <a:pt x="162" y="222"/>
                </a:lnTo>
                <a:lnTo>
                  <a:pt x="162" y="222"/>
                </a:lnTo>
                <a:lnTo>
                  <a:pt x="159" y="218"/>
                </a:lnTo>
                <a:lnTo>
                  <a:pt x="157" y="214"/>
                </a:lnTo>
                <a:lnTo>
                  <a:pt x="157" y="210"/>
                </a:lnTo>
                <a:lnTo>
                  <a:pt x="157" y="210"/>
                </a:lnTo>
                <a:lnTo>
                  <a:pt x="159" y="206"/>
                </a:lnTo>
                <a:lnTo>
                  <a:pt x="160" y="205"/>
                </a:lnTo>
                <a:lnTo>
                  <a:pt x="162" y="203"/>
                </a:lnTo>
                <a:lnTo>
                  <a:pt x="164" y="199"/>
                </a:lnTo>
                <a:lnTo>
                  <a:pt x="164" y="199"/>
                </a:lnTo>
                <a:lnTo>
                  <a:pt x="164" y="197"/>
                </a:lnTo>
                <a:lnTo>
                  <a:pt x="164" y="195"/>
                </a:lnTo>
                <a:lnTo>
                  <a:pt x="162" y="193"/>
                </a:lnTo>
                <a:lnTo>
                  <a:pt x="162" y="193"/>
                </a:lnTo>
                <a:lnTo>
                  <a:pt x="160" y="193"/>
                </a:lnTo>
                <a:lnTo>
                  <a:pt x="160" y="191"/>
                </a:lnTo>
                <a:lnTo>
                  <a:pt x="159" y="191"/>
                </a:lnTo>
                <a:lnTo>
                  <a:pt x="159" y="191"/>
                </a:lnTo>
                <a:lnTo>
                  <a:pt x="159" y="189"/>
                </a:lnTo>
                <a:lnTo>
                  <a:pt x="160" y="188"/>
                </a:lnTo>
                <a:lnTo>
                  <a:pt x="160" y="188"/>
                </a:lnTo>
                <a:lnTo>
                  <a:pt x="160" y="186"/>
                </a:lnTo>
                <a:lnTo>
                  <a:pt x="162" y="186"/>
                </a:lnTo>
                <a:lnTo>
                  <a:pt x="162" y="184"/>
                </a:lnTo>
                <a:lnTo>
                  <a:pt x="160" y="182"/>
                </a:lnTo>
                <a:lnTo>
                  <a:pt x="160" y="182"/>
                </a:lnTo>
                <a:lnTo>
                  <a:pt x="159" y="180"/>
                </a:lnTo>
                <a:lnTo>
                  <a:pt x="159" y="178"/>
                </a:lnTo>
                <a:lnTo>
                  <a:pt x="155" y="174"/>
                </a:lnTo>
                <a:lnTo>
                  <a:pt x="155" y="174"/>
                </a:lnTo>
                <a:lnTo>
                  <a:pt x="151" y="169"/>
                </a:lnTo>
                <a:lnTo>
                  <a:pt x="149" y="165"/>
                </a:lnTo>
                <a:lnTo>
                  <a:pt x="149" y="165"/>
                </a:lnTo>
                <a:lnTo>
                  <a:pt x="143" y="161"/>
                </a:lnTo>
                <a:lnTo>
                  <a:pt x="140" y="157"/>
                </a:lnTo>
                <a:lnTo>
                  <a:pt x="140" y="157"/>
                </a:lnTo>
                <a:lnTo>
                  <a:pt x="138" y="152"/>
                </a:lnTo>
                <a:lnTo>
                  <a:pt x="132" y="148"/>
                </a:lnTo>
                <a:lnTo>
                  <a:pt x="132" y="148"/>
                </a:lnTo>
                <a:lnTo>
                  <a:pt x="126" y="135"/>
                </a:lnTo>
                <a:lnTo>
                  <a:pt x="121" y="129"/>
                </a:lnTo>
                <a:lnTo>
                  <a:pt x="117" y="127"/>
                </a:lnTo>
                <a:lnTo>
                  <a:pt x="117" y="125"/>
                </a:lnTo>
                <a:lnTo>
                  <a:pt x="117" y="125"/>
                </a:lnTo>
                <a:lnTo>
                  <a:pt x="113" y="123"/>
                </a:lnTo>
                <a:lnTo>
                  <a:pt x="109" y="123"/>
                </a:lnTo>
                <a:lnTo>
                  <a:pt x="109" y="123"/>
                </a:lnTo>
                <a:lnTo>
                  <a:pt x="108" y="123"/>
                </a:lnTo>
                <a:lnTo>
                  <a:pt x="106" y="118"/>
                </a:lnTo>
                <a:lnTo>
                  <a:pt x="106" y="118"/>
                </a:lnTo>
                <a:lnTo>
                  <a:pt x="106" y="102"/>
                </a:lnTo>
                <a:lnTo>
                  <a:pt x="106" y="102"/>
                </a:lnTo>
                <a:lnTo>
                  <a:pt x="104" y="102"/>
                </a:lnTo>
                <a:lnTo>
                  <a:pt x="102" y="102"/>
                </a:lnTo>
                <a:lnTo>
                  <a:pt x="98" y="99"/>
                </a:lnTo>
                <a:lnTo>
                  <a:pt x="92" y="93"/>
                </a:lnTo>
                <a:lnTo>
                  <a:pt x="91" y="91"/>
                </a:lnTo>
                <a:lnTo>
                  <a:pt x="89" y="91"/>
                </a:lnTo>
                <a:lnTo>
                  <a:pt x="89" y="91"/>
                </a:lnTo>
                <a:lnTo>
                  <a:pt x="87" y="89"/>
                </a:lnTo>
                <a:lnTo>
                  <a:pt x="87" y="89"/>
                </a:lnTo>
                <a:lnTo>
                  <a:pt x="89" y="85"/>
                </a:lnTo>
                <a:lnTo>
                  <a:pt x="89" y="85"/>
                </a:lnTo>
                <a:lnTo>
                  <a:pt x="89" y="83"/>
                </a:lnTo>
                <a:lnTo>
                  <a:pt x="87" y="83"/>
                </a:lnTo>
                <a:lnTo>
                  <a:pt x="83" y="82"/>
                </a:lnTo>
                <a:lnTo>
                  <a:pt x="79" y="80"/>
                </a:lnTo>
                <a:lnTo>
                  <a:pt x="79" y="80"/>
                </a:lnTo>
                <a:lnTo>
                  <a:pt x="79" y="78"/>
                </a:lnTo>
                <a:lnTo>
                  <a:pt x="79" y="78"/>
                </a:lnTo>
                <a:lnTo>
                  <a:pt x="75" y="74"/>
                </a:lnTo>
                <a:lnTo>
                  <a:pt x="70" y="68"/>
                </a:lnTo>
                <a:lnTo>
                  <a:pt x="66" y="63"/>
                </a:lnTo>
                <a:lnTo>
                  <a:pt x="64" y="57"/>
                </a:lnTo>
                <a:lnTo>
                  <a:pt x="64" y="57"/>
                </a:lnTo>
                <a:lnTo>
                  <a:pt x="62" y="51"/>
                </a:lnTo>
                <a:lnTo>
                  <a:pt x="62" y="51"/>
                </a:lnTo>
                <a:lnTo>
                  <a:pt x="60" y="42"/>
                </a:lnTo>
                <a:lnTo>
                  <a:pt x="58" y="38"/>
                </a:lnTo>
                <a:lnTo>
                  <a:pt x="56" y="34"/>
                </a:lnTo>
                <a:lnTo>
                  <a:pt x="56" y="34"/>
                </a:lnTo>
                <a:lnTo>
                  <a:pt x="55" y="29"/>
                </a:lnTo>
                <a:lnTo>
                  <a:pt x="51" y="25"/>
                </a:lnTo>
                <a:lnTo>
                  <a:pt x="43" y="19"/>
                </a:lnTo>
                <a:lnTo>
                  <a:pt x="43" y="19"/>
                </a:lnTo>
                <a:lnTo>
                  <a:pt x="28" y="12"/>
                </a:lnTo>
                <a:lnTo>
                  <a:pt x="28" y="12"/>
                </a:lnTo>
                <a:lnTo>
                  <a:pt x="30" y="17"/>
                </a:lnTo>
                <a:lnTo>
                  <a:pt x="32" y="21"/>
                </a:lnTo>
                <a:lnTo>
                  <a:pt x="34" y="31"/>
                </a:lnTo>
                <a:lnTo>
                  <a:pt x="34" y="31"/>
                </a:lnTo>
                <a:lnTo>
                  <a:pt x="36" y="42"/>
                </a:lnTo>
                <a:lnTo>
                  <a:pt x="36" y="46"/>
                </a:lnTo>
                <a:lnTo>
                  <a:pt x="38" y="49"/>
                </a:lnTo>
                <a:lnTo>
                  <a:pt x="38" y="49"/>
                </a:lnTo>
                <a:lnTo>
                  <a:pt x="43" y="57"/>
                </a:lnTo>
                <a:lnTo>
                  <a:pt x="51" y="65"/>
                </a:lnTo>
                <a:lnTo>
                  <a:pt x="55" y="68"/>
                </a:lnTo>
                <a:lnTo>
                  <a:pt x="56" y="72"/>
                </a:lnTo>
                <a:lnTo>
                  <a:pt x="58" y="76"/>
                </a:lnTo>
                <a:lnTo>
                  <a:pt x="58" y="82"/>
                </a:lnTo>
                <a:lnTo>
                  <a:pt x="81" y="104"/>
                </a:lnTo>
                <a:lnTo>
                  <a:pt x="81" y="104"/>
                </a:lnTo>
                <a:lnTo>
                  <a:pt x="83" y="116"/>
                </a:lnTo>
                <a:lnTo>
                  <a:pt x="83" y="116"/>
                </a:lnTo>
                <a:lnTo>
                  <a:pt x="83" y="121"/>
                </a:lnTo>
                <a:lnTo>
                  <a:pt x="83" y="125"/>
                </a:lnTo>
                <a:lnTo>
                  <a:pt x="83" y="125"/>
                </a:lnTo>
                <a:lnTo>
                  <a:pt x="85" y="129"/>
                </a:lnTo>
                <a:lnTo>
                  <a:pt x="87" y="133"/>
                </a:lnTo>
                <a:lnTo>
                  <a:pt x="89" y="136"/>
                </a:lnTo>
                <a:lnTo>
                  <a:pt x="89" y="142"/>
                </a:lnTo>
                <a:lnTo>
                  <a:pt x="89" y="142"/>
                </a:lnTo>
                <a:lnTo>
                  <a:pt x="92" y="144"/>
                </a:lnTo>
                <a:lnTo>
                  <a:pt x="96" y="144"/>
                </a:lnTo>
                <a:lnTo>
                  <a:pt x="98" y="146"/>
                </a:lnTo>
                <a:lnTo>
                  <a:pt x="102" y="148"/>
                </a:lnTo>
                <a:lnTo>
                  <a:pt x="102" y="148"/>
                </a:lnTo>
                <a:lnTo>
                  <a:pt x="104" y="153"/>
                </a:lnTo>
                <a:lnTo>
                  <a:pt x="106" y="157"/>
                </a:lnTo>
                <a:lnTo>
                  <a:pt x="108" y="159"/>
                </a:lnTo>
                <a:lnTo>
                  <a:pt x="108" y="159"/>
                </a:lnTo>
                <a:lnTo>
                  <a:pt x="108" y="165"/>
                </a:lnTo>
                <a:lnTo>
                  <a:pt x="108" y="169"/>
                </a:lnTo>
                <a:lnTo>
                  <a:pt x="106" y="171"/>
                </a:lnTo>
                <a:lnTo>
                  <a:pt x="106" y="172"/>
                </a:lnTo>
                <a:lnTo>
                  <a:pt x="102" y="171"/>
                </a:lnTo>
                <a:lnTo>
                  <a:pt x="100" y="171"/>
                </a:lnTo>
                <a:lnTo>
                  <a:pt x="96" y="165"/>
                </a:lnTo>
                <a:lnTo>
                  <a:pt x="96" y="165"/>
                </a:lnTo>
                <a:lnTo>
                  <a:pt x="85" y="153"/>
                </a:lnTo>
                <a:lnTo>
                  <a:pt x="79" y="148"/>
                </a:lnTo>
                <a:lnTo>
                  <a:pt x="73" y="144"/>
                </a:lnTo>
                <a:lnTo>
                  <a:pt x="73" y="144"/>
                </a:lnTo>
                <a:lnTo>
                  <a:pt x="68" y="140"/>
                </a:lnTo>
                <a:lnTo>
                  <a:pt x="66" y="138"/>
                </a:lnTo>
                <a:lnTo>
                  <a:pt x="64" y="135"/>
                </a:lnTo>
                <a:lnTo>
                  <a:pt x="64" y="135"/>
                </a:lnTo>
                <a:lnTo>
                  <a:pt x="66" y="131"/>
                </a:lnTo>
                <a:lnTo>
                  <a:pt x="66" y="129"/>
                </a:lnTo>
                <a:lnTo>
                  <a:pt x="68" y="125"/>
                </a:lnTo>
                <a:lnTo>
                  <a:pt x="66" y="121"/>
                </a:lnTo>
                <a:lnTo>
                  <a:pt x="66" y="121"/>
                </a:lnTo>
                <a:lnTo>
                  <a:pt x="64" y="116"/>
                </a:lnTo>
                <a:lnTo>
                  <a:pt x="60" y="110"/>
                </a:lnTo>
                <a:lnTo>
                  <a:pt x="55" y="106"/>
                </a:lnTo>
                <a:lnTo>
                  <a:pt x="49" y="104"/>
                </a:lnTo>
                <a:lnTo>
                  <a:pt x="43" y="101"/>
                </a:lnTo>
                <a:lnTo>
                  <a:pt x="38" y="97"/>
                </a:lnTo>
                <a:lnTo>
                  <a:pt x="32" y="93"/>
                </a:lnTo>
                <a:lnTo>
                  <a:pt x="28" y="87"/>
                </a:lnTo>
                <a:lnTo>
                  <a:pt x="28" y="87"/>
                </a:lnTo>
                <a:lnTo>
                  <a:pt x="32" y="85"/>
                </a:lnTo>
                <a:lnTo>
                  <a:pt x="36" y="83"/>
                </a:lnTo>
                <a:lnTo>
                  <a:pt x="38" y="82"/>
                </a:lnTo>
                <a:lnTo>
                  <a:pt x="38" y="80"/>
                </a:lnTo>
                <a:lnTo>
                  <a:pt x="38" y="80"/>
                </a:lnTo>
                <a:lnTo>
                  <a:pt x="38" y="76"/>
                </a:lnTo>
                <a:lnTo>
                  <a:pt x="36" y="72"/>
                </a:lnTo>
                <a:lnTo>
                  <a:pt x="34" y="66"/>
                </a:lnTo>
                <a:lnTo>
                  <a:pt x="34" y="66"/>
                </a:lnTo>
                <a:lnTo>
                  <a:pt x="32" y="65"/>
                </a:lnTo>
                <a:lnTo>
                  <a:pt x="28" y="63"/>
                </a:lnTo>
                <a:lnTo>
                  <a:pt x="24" y="59"/>
                </a:lnTo>
                <a:lnTo>
                  <a:pt x="24" y="59"/>
                </a:lnTo>
                <a:lnTo>
                  <a:pt x="22" y="59"/>
                </a:lnTo>
                <a:lnTo>
                  <a:pt x="22" y="59"/>
                </a:lnTo>
                <a:lnTo>
                  <a:pt x="21" y="57"/>
                </a:lnTo>
                <a:lnTo>
                  <a:pt x="21" y="57"/>
                </a:lnTo>
                <a:lnTo>
                  <a:pt x="19" y="51"/>
                </a:lnTo>
                <a:lnTo>
                  <a:pt x="15" y="44"/>
                </a:lnTo>
                <a:lnTo>
                  <a:pt x="5" y="32"/>
                </a:lnTo>
                <a:lnTo>
                  <a:pt x="5" y="32"/>
                </a:lnTo>
                <a:lnTo>
                  <a:pt x="5" y="27"/>
                </a:lnTo>
                <a:lnTo>
                  <a:pt x="2" y="19"/>
                </a:lnTo>
                <a:lnTo>
                  <a:pt x="2" y="19"/>
                </a:lnTo>
                <a:lnTo>
                  <a:pt x="2" y="12"/>
                </a:lnTo>
                <a:lnTo>
                  <a:pt x="2" y="12"/>
                </a:lnTo>
                <a:lnTo>
                  <a:pt x="2" y="10"/>
                </a:lnTo>
                <a:lnTo>
                  <a:pt x="0" y="6"/>
                </a:lnTo>
                <a:lnTo>
                  <a:pt x="0" y="6"/>
                </a:lnTo>
                <a:lnTo>
                  <a:pt x="0" y="6"/>
                </a:lnTo>
                <a:lnTo>
                  <a:pt x="0" y="6"/>
                </a:lnTo>
                <a:close/>
              </a:path>
            </a:pathLst>
          </a:custGeom>
          <a:solidFill>
            <a:schemeClr val="bg1">
              <a:lumMod val="85000"/>
            </a:schemeClr>
          </a:solidFill>
          <a:ln w="635" cap="rnd">
            <a:solidFill>
              <a:schemeClr val="bg1">
                <a:alpha val="17000"/>
              </a:schemeClr>
            </a:solidFill>
            <a:round/>
            <a:headEnd/>
            <a:tailEnd/>
          </a:ln>
        </p:spPr>
        <p:txBody>
          <a:bodyPr/>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10" name="Freeform 8"/>
          <p:cNvSpPr>
            <a:spLocks/>
          </p:cNvSpPr>
          <p:nvPr/>
        </p:nvSpPr>
        <p:spPr bwMode="auto">
          <a:xfrm>
            <a:off x="8325013" y="3497048"/>
            <a:ext cx="865224" cy="535331"/>
          </a:xfrm>
          <a:custGeom>
            <a:avLst/>
            <a:gdLst>
              <a:gd name="T0" fmla="*/ 111 w 425"/>
              <a:gd name="T1" fmla="*/ 23 h 309"/>
              <a:gd name="T2" fmla="*/ 204 w 425"/>
              <a:gd name="T3" fmla="*/ 46 h 309"/>
              <a:gd name="T4" fmla="*/ 276 w 425"/>
              <a:gd name="T5" fmla="*/ 116 h 309"/>
              <a:gd name="T6" fmla="*/ 276 w 425"/>
              <a:gd name="T7" fmla="*/ 119 h 309"/>
              <a:gd name="T8" fmla="*/ 270 w 425"/>
              <a:gd name="T9" fmla="*/ 144 h 309"/>
              <a:gd name="T10" fmla="*/ 276 w 425"/>
              <a:gd name="T11" fmla="*/ 197 h 309"/>
              <a:gd name="T12" fmla="*/ 297 w 425"/>
              <a:gd name="T13" fmla="*/ 239 h 309"/>
              <a:gd name="T14" fmla="*/ 308 w 425"/>
              <a:gd name="T15" fmla="*/ 239 h 309"/>
              <a:gd name="T16" fmla="*/ 325 w 425"/>
              <a:gd name="T17" fmla="*/ 246 h 309"/>
              <a:gd name="T18" fmla="*/ 350 w 425"/>
              <a:gd name="T19" fmla="*/ 242 h 309"/>
              <a:gd name="T20" fmla="*/ 361 w 425"/>
              <a:gd name="T21" fmla="*/ 239 h 309"/>
              <a:gd name="T22" fmla="*/ 372 w 425"/>
              <a:gd name="T23" fmla="*/ 222 h 309"/>
              <a:gd name="T24" fmla="*/ 374 w 425"/>
              <a:gd name="T25" fmla="*/ 199 h 309"/>
              <a:gd name="T26" fmla="*/ 408 w 425"/>
              <a:gd name="T27" fmla="*/ 189 h 309"/>
              <a:gd name="T28" fmla="*/ 423 w 425"/>
              <a:gd name="T29" fmla="*/ 197 h 309"/>
              <a:gd name="T30" fmla="*/ 420 w 425"/>
              <a:gd name="T31" fmla="*/ 208 h 309"/>
              <a:gd name="T32" fmla="*/ 414 w 425"/>
              <a:gd name="T33" fmla="*/ 244 h 309"/>
              <a:gd name="T34" fmla="*/ 404 w 425"/>
              <a:gd name="T35" fmla="*/ 246 h 309"/>
              <a:gd name="T36" fmla="*/ 391 w 425"/>
              <a:gd name="T37" fmla="*/ 256 h 309"/>
              <a:gd name="T38" fmla="*/ 351 w 425"/>
              <a:gd name="T39" fmla="*/ 309 h 309"/>
              <a:gd name="T40" fmla="*/ 314 w 425"/>
              <a:gd name="T41" fmla="*/ 284 h 309"/>
              <a:gd name="T42" fmla="*/ 295 w 425"/>
              <a:gd name="T43" fmla="*/ 293 h 309"/>
              <a:gd name="T44" fmla="*/ 270 w 425"/>
              <a:gd name="T45" fmla="*/ 286 h 309"/>
              <a:gd name="T46" fmla="*/ 238 w 425"/>
              <a:gd name="T47" fmla="*/ 273 h 309"/>
              <a:gd name="T48" fmla="*/ 183 w 425"/>
              <a:gd name="T49" fmla="*/ 239 h 309"/>
              <a:gd name="T50" fmla="*/ 157 w 425"/>
              <a:gd name="T51" fmla="*/ 210 h 309"/>
              <a:gd name="T52" fmla="*/ 164 w 425"/>
              <a:gd name="T53" fmla="*/ 199 h 309"/>
              <a:gd name="T54" fmla="*/ 160 w 425"/>
              <a:gd name="T55" fmla="*/ 191 h 309"/>
              <a:gd name="T56" fmla="*/ 160 w 425"/>
              <a:gd name="T57" fmla="*/ 186 h 309"/>
              <a:gd name="T58" fmla="*/ 159 w 425"/>
              <a:gd name="T59" fmla="*/ 178 h 309"/>
              <a:gd name="T60" fmla="*/ 143 w 425"/>
              <a:gd name="T61" fmla="*/ 161 h 309"/>
              <a:gd name="T62" fmla="*/ 126 w 425"/>
              <a:gd name="T63" fmla="*/ 135 h 309"/>
              <a:gd name="T64" fmla="*/ 109 w 425"/>
              <a:gd name="T65" fmla="*/ 123 h 309"/>
              <a:gd name="T66" fmla="*/ 106 w 425"/>
              <a:gd name="T67" fmla="*/ 102 h 309"/>
              <a:gd name="T68" fmla="*/ 89 w 425"/>
              <a:gd name="T69" fmla="*/ 91 h 309"/>
              <a:gd name="T70" fmla="*/ 89 w 425"/>
              <a:gd name="T71" fmla="*/ 83 h 309"/>
              <a:gd name="T72" fmla="*/ 79 w 425"/>
              <a:gd name="T73" fmla="*/ 78 h 309"/>
              <a:gd name="T74" fmla="*/ 62 w 425"/>
              <a:gd name="T75" fmla="*/ 51 h 309"/>
              <a:gd name="T76" fmla="*/ 55 w 425"/>
              <a:gd name="T77" fmla="*/ 29 h 309"/>
              <a:gd name="T78" fmla="*/ 30 w 425"/>
              <a:gd name="T79" fmla="*/ 17 h 309"/>
              <a:gd name="T80" fmla="*/ 38 w 425"/>
              <a:gd name="T81" fmla="*/ 49 h 309"/>
              <a:gd name="T82" fmla="*/ 58 w 425"/>
              <a:gd name="T83" fmla="*/ 76 h 309"/>
              <a:gd name="T84" fmla="*/ 83 w 425"/>
              <a:gd name="T85" fmla="*/ 121 h 309"/>
              <a:gd name="T86" fmla="*/ 89 w 425"/>
              <a:gd name="T87" fmla="*/ 142 h 309"/>
              <a:gd name="T88" fmla="*/ 102 w 425"/>
              <a:gd name="T89" fmla="*/ 148 h 309"/>
              <a:gd name="T90" fmla="*/ 108 w 425"/>
              <a:gd name="T91" fmla="*/ 169 h 309"/>
              <a:gd name="T92" fmla="*/ 96 w 425"/>
              <a:gd name="T93" fmla="*/ 165 h 309"/>
              <a:gd name="T94" fmla="*/ 66 w 425"/>
              <a:gd name="T95" fmla="*/ 138 h 309"/>
              <a:gd name="T96" fmla="*/ 66 w 425"/>
              <a:gd name="T97" fmla="*/ 121 h 309"/>
              <a:gd name="T98" fmla="*/ 43 w 425"/>
              <a:gd name="T99" fmla="*/ 101 h 309"/>
              <a:gd name="T100" fmla="*/ 36 w 425"/>
              <a:gd name="T101" fmla="*/ 83 h 309"/>
              <a:gd name="T102" fmla="*/ 34 w 425"/>
              <a:gd name="T103" fmla="*/ 66 h 309"/>
              <a:gd name="T104" fmla="*/ 22 w 425"/>
              <a:gd name="T105" fmla="*/ 59 h 309"/>
              <a:gd name="T106" fmla="*/ 5 w 425"/>
              <a:gd name="T107" fmla="*/ 32 h 309"/>
              <a:gd name="T108" fmla="*/ 2 w 425"/>
              <a:gd name="T109" fmla="*/ 12 h 3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25" h="309">
                <a:moveTo>
                  <a:pt x="0" y="6"/>
                </a:moveTo>
                <a:lnTo>
                  <a:pt x="0" y="6"/>
                </a:lnTo>
                <a:lnTo>
                  <a:pt x="2" y="0"/>
                </a:lnTo>
                <a:lnTo>
                  <a:pt x="28" y="0"/>
                </a:lnTo>
                <a:lnTo>
                  <a:pt x="81" y="23"/>
                </a:lnTo>
                <a:lnTo>
                  <a:pt x="111" y="23"/>
                </a:lnTo>
                <a:lnTo>
                  <a:pt x="123" y="21"/>
                </a:lnTo>
                <a:lnTo>
                  <a:pt x="125" y="14"/>
                </a:lnTo>
                <a:lnTo>
                  <a:pt x="147" y="14"/>
                </a:lnTo>
                <a:lnTo>
                  <a:pt x="179" y="49"/>
                </a:lnTo>
                <a:lnTo>
                  <a:pt x="196" y="59"/>
                </a:lnTo>
                <a:lnTo>
                  <a:pt x="204" y="46"/>
                </a:lnTo>
                <a:lnTo>
                  <a:pt x="213" y="46"/>
                </a:lnTo>
                <a:lnTo>
                  <a:pt x="227" y="55"/>
                </a:lnTo>
                <a:lnTo>
                  <a:pt x="234" y="65"/>
                </a:lnTo>
                <a:lnTo>
                  <a:pt x="247" y="91"/>
                </a:lnTo>
                <a:lnTo>
                  <a:pt x="249" y="104"/>
                </a:lnTo>
                <a:lnTo>
                  <a:pt x="276" y="116"/>
                </a:lnTo>
                <a:lnTo>
                  <a:pt x="276" y="116"/>
                </a:lnTo>
                <a:lnTo>
                  <a:pt x="276" y="118"/>
                </a:lnTo>
                <a:lnTo>
                  <a:pt x="276" y="119"/>
                </a:lnTo>
                <a:lnTo>
                  <a:pt x="276" y="119"/>
                </a:lnTo>
                <a:lnTo>
                  <a:pt x="276" y="119"/>
                </a:lnTo>
                <a:lnTo>
                  <a:pt x="276" y="119"/>
                </a:lnTo>
                <a:lnTo>
                  <a:pt x="276" y="121"/>
                </a:lnTo>
                <a:lnTo>
                  <a:pt x="276" y="123"/>
                </a:lnTo>
                <a:lnTo>
                  <a:pt x="276" y="123"/>
                </a:lnTo>
                <a:lnTo>
                  <a:pt x="274" y="133"/>
                </a:lnTo>
                <a:lnTo>
                  <a:pt x="274" y="133"/>
                </a:lnTo>
                <a:lnTo>
                  <a:pt x="270" y="144"/>
                </a:lnTo>
                <a:lnTo>
                  <a:pt x="270" y="150"/>
                </a:lnTo>
                <a:lnTo>
                  <a:pt x="270" y="157"/>
                </a:lnTo>
                <a:lnTo>
                  <a:pt x="270" y="157"/>
                </a:lnTo>
                <a:lnTo>
                  <a:pt x="270" y="176"/>
                </a:lnTo>
                <a:lnTo>
                  <a:pt x="276" y="197"/>
                </a:lnTo>
                <a:lnTo>
                  <a:pt x="276" y="197"/>
                </a:lnTo>
                <a:lnTo>
                  <a:pt x="278" y="201"/>
                </a:lnTo>
                <a:lnTo>
                  <a:pt x="282" y="206"/>
                </a:lnTo>
                <a:lnTo>
                  <a:pt x="285" y="218"/>
                </a:lnTo>
                <a:lnTo>
                  <a:pt x="285" y="218"/>
                </a:lnTo>
                <a:lnTo>
                  <a:pt x="291" y="227"/>
                </a:lnTo>
                <a:lnTo>
                  <a:pt x="297" y="239"/>
                </a:lnTo>
                <a:lnTo>
                  <a:pt x="297" y="239"/>
                </a:lnTo>
                <a:lnTo>
                  <a:pt x="300" y="239"/>
                </a:lnTo>
                <a:lnTo>
                  <a:pt x="302" y="239"/>
                </a:lnTo>
                <a:lnTo>
                  <a:pt x="304" y="239"/>
                </a:lnTo>
                <a:lnTo>
                  <a:pt x="308" y="239"/>
                </a:lnTo>
                <a:lnTo>
                  <a:pt x="308" y="239"/>
                </a:lnTo>
                <a:lnTo>
                  <a:pt x="310" y="242"/>
                </a:lnTo>
                <a:lnTo>
                  <a:pt x="314" y="244"/>
                </a:lnTo>
                <a:lnTo>
                  <a:pt x="314" y="244"/>
                </a:lnTo>
                <a:lnTo>
                  <a:pt x="317" y="246"/>
                </a:lnTo>
                <a:lnTo>
                  <a:pt x="321" y="246"/>
                </a:lnTo>
                <a:lnTo>
                  <a:pt x="325" y="246"/>
                </a:lnTo>
                <a:lnTo>
                  <a:pt x="329" y="246"/>
                </a:lnTo>
                <a:lnTo>
                  <a:pt x="329" y="246"/>
                </a:lnTo>
                <a:lnTo>
                  <a:pt x="338" y="242"/>
                </a:lnTo>
                <a:lnTo>
                  <a:pt x="344" y="242"/>
                </a:lnTo>
                <a:lnTo>
                  <a:pt x="344" y="242"/>
                </a:lnTo>
                <a:lnTo>
                  <a:pt x="350" y="242"/>
                </a:lnTo>
                <a:lnTo>
                  <a:pt x="353" y="242"/>
                </a:lnTo>
                <a:lnTo>
                  <a:pt x="357" y="242"/>
                </a:lnTo>
                <a:lnTo>
                  <a:pt x="359" y="242"/>
                </a:lnTo>
                <a:lnTo>
                  <a:pt x="361" y="242"/>
                </a:lnTo>
                <a:lnTo>
                  <a:pt x="361" y="242"/>
                </a:lnTo>
                <a:lnTo>
                  <a:pt x="361" y="239"/>
                </a:lnTo>
                <a:lnTo>
                  <a:pt x="361" y="239"/>
                </a:lnTo>
                <a:lnTo>
                  <a:pt x="365" y="237"/>
                </a:lnTo>
                <a:lnTo>
                  <a:pt x="367" y="235"/>
                </a:lnTo>
                <a:lnTo>
                  <a:pt x="370" y="231"/>
                </a:lnTo>
                <a:lnTo>
                  <a:pt x="370" y="229"/>
                </a:lnTo>
                <a:lnTo>
                  <a:pt x="372" y="222"/>
                </a:lnTo>
                <a:lnTo>
                  <a:pt x="374" y="214"/>
                </a:lnTo>
                <a:lnTo>
                  <a:pt x="374" y="214"/>
                </a:lnTo>
                <a:lnTo>
                  <a:pt x="372" y="206"/>
                </a:lnTo>
                <a:lnTo>
                  <a:pt x="372" y="203"/>
                </a:lnTo>
                <a:lnTo>
                  <a:pt x="374" y="199"/>
                </a:lnTo>
                <a:lnTo>
                  <a:pt x="374" y="199"/>
                </a:lnTo>
                <a:lnTo>
                  <a:pt x="378" y="197"/>
                </a:lnTo>
                <a:lnTo>
                  <a:pt x="382" y="197"/>
                </a:lnTo>
                <a:lnTo>
                  <a:pt x="386" y="197"/>
                </a:lnTo>
                <a:lnTo>
                  <a:pt x="386" y="197"/>
                </a:lnTo>
                <a:lnTo>
                  <a:pt x="401" y="191"/>
                </a:lnTo>
                <a:lnTo>
                  <a:pt x="408" y="189"/>
                </a:lnTo>
                <a:lnTo>
                  <a:pt x="410" y="189"/>
                </a:lnTo>
                <a:lnTo>
                  <a:pt x="412" y="191"/>
                </a:lnTo>
                <a:lnTo>
                  <a:pt x="412" y="191"/>
                </a:lnTo>
                <a:lnTo>
                  <a:pt x="420" y="193"/>
                </a:lnTo>
                <a:lnTo>
                  <a:pt x="423" y="193"/>
                </a:lnTo>
                <a:lnTo>
                  <a:pt x="423" y="197"/>
                </a:lnTo>
                <a:lnTo>
                  <a:pt x="425" y="197"/>
                </a:lnTo>
                <a:lnTo>
                  <a:pt x="425" y="197"/>
                </a:lnTo>
                <a:lnTo>
                  <a:pt x="423" y="201"/>
                </a:lnTo>
                <a:lnTo>
                  <a:pt x="423" y="203"/>
                </a:lnTo>
                <a:lnTo>
                  <a:pt x="420" y="208"/>
                </a:lnTo>
                <a:lnTo>
                  <a:pt x="420" y="208"/>
                </a:lnTo>
                <a:lnTo>
                  <a:pt x="416" y="218"/>
                </a:lnTo>
                <a:lnTo>
                  <a:pt x="414" y="222"/>
                </a:lnTo>
                <a:lnTo>
                  <a:pt x="414" y="227"/>
                </a:lnTo>
                <a:lnTo>
                  <a:pt x="414" y="227"/>
                </a:lnTo>
                <a:lnTo>
                  <a:pt x="414" y="239"/>
                </a:lnTo>
                <a:lnTo>
                  <a:pt x="414" y="244"/>
                </a:lnTo>
                <a:lnTo>
                  <a:pt x="412" y="246"/>
                </a:lnTo>
                <a:lnTo>
                  <a:pt x="412" y="246"/>
                </a:lnTo>
                <a:lnTo>
                  <a:pt x="412" y="246"/>
                </a:lnTo>
                <a:lnTo>
                  <a:pt x="408" y="248"/>
                </a:lnTo>
                <a:lnTo>
                  <a:pt x="408" y="248"/>
                </a:lnTo>
                <a:lnTo>
                  <a:pt x="404" y="246"/>
                </a:lnTo>
                <a:lnTo>
                  <a:pt x="403" y="244"/>
                </a:lnTo>
                <a:lnTo>
                  <a:pt x="401" y="246"/>
                </a:lnTo>
                <a:lnTo>
                  <a:pt x="399" y="246"/>
                </a:lnTo>
                <a:lnTo>
                  <a:pt x="397" y="252"/>
                </a:lnTo>
                <a:lnTo>
                  <a:pt x="399" y="254"/>
                </a:lnTo>
                <a:lnTo>
                  <a:pt x="391" y="256"/>
                </a:lnTo>
                <a:lnTo>
                  <a:pt x="367" y="256"/>
                </a:lnTo>
                <a:lnTo>
                  <a:pt x="365" y="267"/>
                </a:lnTo>
                <a:lnTo>
                  <a:pt x="374" y="282"/>
                </a:lnTo>
                <a:lnTo>
                  <a:pt x="359" y="286"/>
                </a:lnTo>
                <a:lnTo>
                  <a:pt x="351" y="309"/>
                </a:lnTo>
                <a:lnTo>
                  <a:pt x="351" y="309"/>
                </a:lnTo>
                <a:lnTo>
                  <a:pt x="336" y="293"/>
                </a:lnTo>
                <a:lnTo>
                  <a:pt x="327" y="286"/>
                </a:lnTo>
                <a:lnTo>
                  <a:pt x="323" y="284"/>
                </a:lnTo>
                <a:lnTo>
                  <a:pt x="319" y="282"/>
                </a:lnTo>
                <a:lnTo>
                  <a:pt x="319" y="282"/>
                </a:lnTo>
                <a:lnTo>
                  <a:pt x="314" y="284"/>
                </a:lnTo>
                <a:lnTo>
                  <a:pt x="308" y="284"/>
                </a:lnTo>
                <a:lnTo>
                  <a:pt x="300" y="288"/>
                </a:lnTo>
                <a:lnTo>
                  <a:pt x="299" y="290"/>
                </a:lnTo>
                <a:lnTo>
                  <a:pt x="297" y="292"/>
                </a:lnTo>
                <a:lnTo>
                  <a:pt x="297" y="292"/>
                </a:lnTo>
                <a:lnTo>
                  <a:pt x="295" y="293"/>
                </a:lnTo>
                <a:lnTo>
                  <a:pt x="293" y="293"/>
                </a:lnTo>
                <a:lnTo>
                  <a:pt x="287" y="292"/>
                </a:lnTo>
                <a:lnTo>
                  <a:pt x="287" y="292"/>
                </a:lnTo>
                <a:lnTo>
                  <a:pt x="276" y="288"/>
                </a:lnTo>
                <a:lnTo>
                  <a:pt x="276" y="288"/>
                </a:lnTo>
                <a:lnTo>
                  <a:pt x="270" y="286"/>
                </a:lnTo>
                <a:lnTo>
                  <a:pt x="263" y="282"/>
                </a:lnTo>
                <a:lnTo>
                  <a:pt x="257" y="278"/>
                </a:lnTo>
                <a:lnTo>
                  <a:pt x="251" y="275"/>
                </a:lnTo>
                <a:lnTo>
                  <a:pt x="251" y="275"/>
                </a:lnTo>
                <a:lnTo>
                  <a:pt x="244" y="273"/>
                </a:lnTo>
                <a:lnTo>
                  <a:pt x="238" y="273"/>
                </a:lnTo>
                <a:lnTo>
                  <a:pt x="232" y="269"/>
                </a:lnTo>
                <a:lnTo>
                  <a:pt x="227" y="265"/>
                </a:lnTo>
                <a:lnTo>
                  <a:pt x="227" y="265"/>
                </a:lnTo>
                <a:lnTo>
                  <a:pt x="204" y="252"/>
                </a:lnTo>
                <a:lnTo>
                  <a:pt x="204" y="252"/>
                </a:lnTo>
                <a:lnTo>
                  <a:pt x="183" y="239"/>
                </a:lnTo>
                <a:lnTo>
                  <a:pt x="172" y="231"/>
                </a:lnTo>
                <a:lnTo>
                  <a:pt x="162" y="222"/>
                </a:lnTo>
                <a:lnTo>
                  <a:pt x="162" y="222"/>
                </a:lnTo>
                <a:lnTo>
                  <a:pt x="159" y="218"/>
                </a:lnTo>
                <a:lnTo>
                  <a:pt x="157" y="214"/>
                </a:lnTo>
                <a:lnTo>
                  <a:pt x="157" y="210"/>
                </a:lnTo>
                <a:lnTo>
                  <a:pt x="157" y="210"/>
                </a:lnTo>
                <a:lnTo>
                  <a:pt x="159" y="206"/>
                </a:lnTo>
                <a:lnTo>
                  <a:pt x="160" y="205"/>
                </a:lnTo>
                <a:lnTo>
                  <a:pt x="162" y="203"/>
                </a:lnTo>
                <a:lnTo>
                  <a:pt x="164" y="199"/>
                </a:lnTo>
                <a:lnTo>
                  <a:pt x="164" y="199"/>
                </a:lnTo>
                <a:lnTo>
                  <a:pt x="164" y="197"/>
                </a:lnTo>
                <a:lnTo>
                  <a:pt x="164" y="195"/>
                </a:lnTo>
                <a:lnTo>
                  <a:pt x="162" y="193"/>
                </a:lnTo>
                <a:lnTo>
                  <a:pt x="162" y="193"/>
                </a:lnTo>
                <a:lnTo>
                  <a:pt x="160" y="193"/>
                </a:lnTo>
                <a:lnTo>
                  <a:pt x="160" y="191"/>
                </a:lnTo>
                <a:lnTo>
                  <a:pt x="159" y="191"/>
                </a:lnTo>
                <a:lnTo>
                  <a:pt x="159" y="191"/>
                </a:lnTo>
                <a:lnTo>
                  <a:pt x="159" y="189"/>
                </a:lnTo>
                <a:lnTo>
                  <a:pt x="160" y="188"/>
                </a:lnTo>
                <a:lnTo>
                  <a:pt x="160" y="188"/>
                </a:lnTo>
                <a:lnTo>
                  <a:pt x="160" y="186"/>
                </a:lnTo>
                <a:lnTo>
                  <a:pt x="162" y="186"/>
                </a:lnTo>
                <a:lnTo>
                  <a:pt x="162" y="184"/>
                </a:lnTo>
                <a:lnTo>
                  <a:pt x="160" y="182"/>
                </a:lnTo>
                <a:lnTo>
                  <a:pt x="160" y="182"/>
                </a:lnTo>
                <a:lnTo>
                  <a:pt x="159" y="180"/>
                </a:lnTo>
                <a:lnTo>
                  <a:pt x="159" y="178"/>
                </a:lnTo>
                <a:lnTo>
                  <a:pt x="155" y="174"/>
                </a:lnTo>
                <a:lnTo>
                  <a:pt x="155" y="174"/>
                </a:lnTo>
                <a:lnTo>
                  <a:pt x="151" y="169"/>
                </a:lnTo>
                <a:lnTo>
                  <a:pt x="149" y="165"/>
                </a:lnTo>
                <a:lnTo>
                  <a:pt x="149" y="165"/>
                </a:lnTo>
                <a:lnTo>
                  <a:pt x="143" y="161"/>
                </a:lnTo>
                <a:lnTo>
                  <a:pt x="140" y="157"/>
                </a:lnTo>
                <a:lnTo>
                  <a:pt x="140" y="157"/>
                </a:lnTo>
                <a:lnTo>
                  <a:pt x="138" y="152"/>
                </a:lnTo>
                <a:lnTo>
                  <a:pt x="132" y="148"/>
                </a:lnTo>
                <a:lnTo>
                  <a:pt x="132" y="148"/>
                </a:lnTo>
                <a:lnTo>
                  <a:pt x="126" y="135"/>
                </a:lnTo>
                <a:lnTo>
                  <a:pt x="121" y="129"/>
                </a:lnTo>
                <a:lnTo>
                  <a:pt x="117" y="127"/>
                </a:lnTo>
                <a:lnTo>
                  <a:pt x="117" y="125"/>
                </a:lnTo>
                <a:lnTo>
                  <a:pt x="117" y="125"/>
                </a:lnTo>
                <a:lnTo>
                  <a:pt x="113" y="123"/>
                </a:lnTo>
                <a:lnTo>
                  <a:pt x="109" y="123"/>
                </a:lnTo>
                <a:lnTo>
                  <a:pt x="109" y="123"/>
                </a:lnTo>
                <a:lnTo>
                  <a:pt x="108" y="123"/>
                </a:lnTo>
                <a:lnTo>
                  <a:pt x="106" y="118"/>
                </a:lnTo>
                <a:lnTo>
                  <a:pt x="106" y="118"/>
                </a:lnTo>
                <a:lnTo>
                  <a:pt x="106" y="102"/>
                </a:lnTo>
                <a:lnTo>
                  <a:pt x="106" y="102"/>
                </a:lnTo>
                <a:lnTo>
                  <a:pt x="104" y="102"/>
                </a:lnTo>
                <a:lnTo>
                  <a:pt x="102" y="102"/>
                </a:lnTo>
                <a:lnTo>
                  <a:pt x="98" y="99"/>
                </a:lnTo>
                <a:lnTo>
                  <a:pt x="92" y="93"/>
                </a:lnTo>
                <a:lnTo>
                  <a:pt x="91" y="91"/>
                </a:lnTo>
                <a:lnTo>
                  <a:pt x="89" y="91"/>
                </a:lnTo>
                <a:lnTo>
                  <a:pt x="89" y="91"/>
                </a:lnTo>
                <a:lnTo>
                  <a:pt x="87" y="89"/>
                </a:lnTo>
                <a:lnTo>
                  <a:pt x="87" y="89"/>
                </a:lnTo>
                <a:lnTo>
                  <a:pt x="89" y="85"/>
                </a:lnTo>
                <a:lnTo>
                  <a:pt x="89" y="85"/>
                </a:lnTo>
                <a:lnTo>
                  <a:pt x="89" y="83"/>
                </a:lnTo>
                <a:lnTo>
                  <a:pt x="87" y="83"/>
                </a:lnTo>
                <a:lnTo>
                  <a:pt x="83" y="82"/>
                </a:lnTo>
                <a:lnTo>
                  <a:pt x="79" y="80"/>
                </a:lnTo>
                <a:lnTo>
                  <a:pt x="79" y="80"/>
                </a:lnTo>
                <a:lnTo>
                  <a:pt x="79" y="78"/>
                </a:lnTo>
                <a:lnTo>
                  <a:pt x="79" y="78"/>
                </a:lnTo>
                <a:lnTo>
                  <a:pt x="75" y="74"/>
                </a:lnTo>
                <a:lnTo>
                  <a:pt x="70" y="68"/>
                </a:lnTo>
                <a:lnTo>
                  <a:pt x="66" y="63"/>
                </a:lnTo>
                <a:lnTo>
                  <a:pt x="64" y="57"/>
                </a:lnTo>
                <a:lnTo>
                  <a:pt x="64" y="57"/>
                </a:lnTo>
                <a:lnTo>
                  <a:pt x="62" y="51"/>
                </a:lnTo>
                <a:lnTo>
                  <a:pt x="62" y="51"/>
                </a:lnTo>
                <a:lnTo>
                  <a:pt x="60" y="42"/>
                </a:lnTo>
                <a:lnTo>
                  <a:pt x="58" y="38"/>
                </a:lnTo>
                <a:lnTo>
                  <a:pt x="56" y="34"/>
                </a:lnTo>
                <a:lnTo>
                  <a:pt x="56" y="34"/>
                </a:lnTo>
                <a:lnTo>
                  <a:pt x="55" y="29"/>
                </a:lnTo>
                <a:lnTo>
                  <a:pt x="51" y="25"/>
                </a:lnTo>
                <a:lnTo>
                  <a:pt x="43" y="19"/>
                </a:lnTo>
                <a:lnTo>
                  <a:pt x="43" y="19"/>
                </a:lnTo>
                <a:lnTo>
                  <a:pt x="28" y="12"/>
                </a:lnTo>
                <a:lnTo>
                  <a:pt x="28" y="12"/>
                </a:lnTo>
                <a:lnTo>
                  <a:pt x="30" y="17"/>
                </a:lnTo>
                <a:lnTo>
                  <a:pt x="32" y="21"/>
                </a:lnTo>
                <a:lnTo>
                  <a:pt x="34" y="31"/>
                </a:lnTo>
                <a:lnTo>
                  <a:pt x="34" y="31"/>
                </a:lnTo>
                <a:lnTo>
                  <a:pt x="36" y="42"/>
                </a:lnTo>
                <a:lnTo>
                  <a:pt x="36" y="46"/>
                </a:lnTo>
                <a:lnTo>
                  <a:pt x="38" y="49"/>
                </a:lnTo>
                <a:lnTo>
                  <a:pt x="38" y="49"/>
                </a:lnTo>
                <a:lnTo>
                  <a:pt x="43" y="57"/>
                </a:lnTo>
                <a:lnTo>
                  <a:pt x="51" y="65"/>
                </a:lnTo>
                <a:lnTo>
                  <a:pt x="55" y="68"/>
                </a:lnTo>
                <a:lnTo>
                  <a:pt x="56" y="72"/>
                </a:lnTo>
                <a:lnTo>
                  <a:pt x="58" y="76"/>
                </a:lnTo>
                <a:lnTo>
                  <a:pt x="58" y="82"/>
                </a:lnTo>
                <a:lnTo>
                  <a:pt x="81" y="104"/>
                </a:lnTo>
                <a:lnTo>
                  <a:pt x="81" y="104"/>
                </a:lnTo>
                <a:lnTo>
                  <a:pt x="83" y="116"/>
                </a:lnTo>
                <a:lnTo>
                  <a:pt x="83" y="116"/>
                </a:lnTo>
                <a:lnTo>
                  <a:pt x="83" y="121"/>
                </a:lnTo>
                <a:lnTo>
                  <a:pt x="83" y="125"/>
                </a:lnTo>
                <a:lnTo>
                  <a:pt x="83" y="125"/>
                </a:lnTo>
                <a:lnTo>
                  <a:pt x="85" y="129"/>
                </a:lnTo>
                <a:lnTo>
                  <a:pt x="87" y="133"/>
                </a:lnTo>
                <a:lnTo>
                  <a:pt x="89" y="136"/>
                </a:lnTo>
                <a:lnTo>
                  <a:pt x="89" y="142"/>
                </a:lnTo>
                <a:lnTo>
                  <a:pt x="89" y="142"/>
                </a:lnTo>
                <a:lnTo>
                  <a:pt x="92" y="144"/>
                </a:lnTo>
                <a:lnTo>
                  <a:pt x="96" y="144"/>
                </a:lnTo>
                <a:lnTo>
                  <a:pt x="98" y="146"/>
                </a:lnTo>
                <a:lnTo>
                  <a:pt x="102" y="148"/>
                </a:lnTo>
                <a:lnTo>
                  <a:pt x="102" y="148"/>
                </a:lnTo>
                <a:lnTo>
                  <a:pt x="104" y="153"/>
                </a:lnTo>
                <a:lnTo>
                  <a:pt x="106" y="157"/>
                </a:lnTo>
                <a:lnTo>
                  <a:pt x="108" y="159"/>
                </a:lnTo>
                <a:lnTo>
                  <a:pt x="108" y="159"/>
                </a:lnTo>
                <a:lnTo>
                  <a:pt x="108" y="165"/>
                </a:lnTo>
                <a:lnTo>
                  <a:pt x="108" y="169"/>
                </a:lnTo>
                <a:lnTo>
                  <a:pt x="106" y="171"/>
                </a:lnTo>
                <a:lnTo>
                  <a:pt x="106" y="172"/>
                </a:lnTo>
                <a:lnTo>
                  <a:pt x="102" y="171"/>
                </a:lnTo>
                <a:lnTo>
                  <a:pt x="100" y="171"/>
                </a:lnTo>
                <a:lnTo>
                  <a:pt x="96" y="165"/>
                </a:lnTo>
                <a:lnTo>
                  <a:pt x="96" y="165"/>
                </a:lnTo>
                <a:lnTo>
                  <a:pt x="85" y="153"/>
                </a:lnTo>
                <a:lnTo>
                  <a:pt x="79" y="148"/>
                </a:lnTo>
                <a:lnTo>
                  <a:pt x="73" y="144"/>
                </a:lnTo>
                <a:lnTo>
                  <a:pt x="73" y="144"/>
                </a:lnTo>
                <a:lnTo>
                  <a:pt x="68" y="140"/>
                </a:lnTo>
                <a:lnTo>
                  <a:pt x="66" y="138"/>
                </a:lnTo>
                <a:lnTo>
                  <a:pt x="64" y="135"/>
                </a:lnTo>
                <a:lnTo>
                  <a:pt x="64" y="135"/>
                </a:lnTo>
                <a:lnTo>
                  <a:pt x="66" y="131"/>
                </a:lnTo>
                <a:lnTo>
                  <a:pt x="66" y="129"/>
                </a:lnTo>
                <a:lnTo>
                  <a:pt x="68" y="125"/>
                </a:lnTo>
                <a:lnTo>
                  <a:pt x="66" y="121"/>
                </a:lnTo>
                <a:lnTo>
                  <a:pt x="66" y="121"/>
                </a:lnTo>
                <a:lnTo>
                  <a:pt x="64" y="116"/>
                </a:lnTo>
                <a:lnTo>
                  <a:pt x="60" y="110"/>
                </a:lnTo>
                <a:lnTo>
                  <a:pt x="55" y="106"/>
                </a:lnTo>
                <a:lnTo>
                  <a:pt x="49" y="104"/>
                </a:lnTo>
                <a:lnTo>
                  <a:pt x="43" y="101"/>
                </a:lnTo>
                <a:lnTo>
                  <a:pt x="38" y="97"/>
                </a:lnTo>
                <a:lnTo>
                  <a:pt x="32" y="93"/>
                </a:lnTo>
                <a:lnTo>
                  <a:pt x="28" y="87"/>
                </a:lnTo>
                <a:lnTo>
                  <a:pt x="28" y="87"/>
                </a:lnTo>
                <a:lnTo>
                  <a:pt x="32" y="85"/>
                </a:lnTo>
                <a:lnTo>
                  <a:pt x="36" y="83"/>
                </a:lnTo>
                <a:lnTo>
                  <a:pt x="38" y="82"/>
                </a:lnTo>
                <a:lnTo>
                  <a:pt x="38" y="80"/>
                </a:lnTo>
                <a:lnTo>
                  <a:pt x="38" y="80"/>
                </a:lnTo>
                <a:lnTo>
                  <a:pt x="38" y="76"/>
                </a:lnTo>
                <a:lnTo>
                  <a:pt x="36" y="72"/>
                </a:lnTo>
                <a:lnTo>
                  <a:pt x="34" y="66"/>
                </a:lnTo>
                <a:lnTo>
                  <a:pt x="34" y="66"/>
                </a:lnTo>
                <a:lnTo>
                  <a:pt x="32" y="65"/>
                </a:lnTo>
                <a:lnTo>
                  <a:pt x="28" y="63"/>
                </a:lnTo>
                <a:lnTo>
                  <a:pt x="24" y="59"/>
                </a:lnTo>
                <a:lnTo>
                  <a:pt x="24" y="59"/>
                </a:lnTo>
                <a:lnTo>
                  <a:pt x="22" y="59"/>
                </a:lnTo>
                <a:lnTo>
                  <a:pt x="22" y="59"/>
                </a:lnTo>
                <a:lnTo>
                  <a:pt x="21" y="57"/>
                </a:lnTo>
                <a:lnTo>
                  <a:pt x="21" y="57"/>
                </a:lnTo>
                <a:lnTo>
                  <a:pt x="19" y="51"/>
                </a:lnTo>
                <a:lnTo>
                  <a:pt x="15" y="44"/>
                </a:lnTo>
                <a:lnTo>
                  <a:pt x="5" y="32"/>
                </a:lnTo>
                <a:lnTo>
                  <a:pt x="5" y="32"/>
                </a:lnTo>
                <a:lnTo>
                  <a:pt x="5" y="27"/>
                </a:lnTo>
                <a:lnTo>
                  <a:pt x="2" y="19"/>
                </a:lnTo>
                <a:lnTo>
                  <a:pt x="2" y="19"/>
                </a:lnTo>
                <a:lnTo>
                  <a:pt x="2" y="12"/>
                </a:lnTo>
                <a:lnTo>
                  <a:pt x="2" y="12"/>
                </a:lnTo>
                <a:lnTo>
                  <a:pt x="2" y="10"/>
                </a:lnTo>
                <a:lnTo>
                  <a:pt x="0" y="6"/>
                </a:lnTo>
                <a:lnTo>
                  <a:pt x="0" y="6"/>
                </a:lnTo>
                <a:lnTo>
                  <a:pt x="0" y="6"/>
                </a:lnTo>
                <a:lnTo>
                  <a:pt x="0" y="6"/>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11" name="Freeform 9"/>
          <p:cNvSpPr>
            <a:spLocks/>
          </p:cNvSpPr>
          <p:nvPr/>
        </p:nvSpPr>
        <p:spPr bwMode="auto">
          <a:xfrm>
            <a:off x="9253349" y="3782904"/>
            <a:ext cx="295193" cy="98750"/>
          </a:xfrm>
          <a:custGeom>
            <a:avLst/>
            <a:gdLst>
              <a:gd name="T0" fmla="*/ 28 w 145"/>
              <a:gd name="T1" fmla="*/ 2 h 57"/>
              <a:gd name="T2" fmla="*/ 39 w 145"/>
              <a:gd name="T3" fmla="*/ 0 h 57"/>
              <a:gd name="T4" fmla="*/ 45 w 145"/>
              <a:gd name="T5" fmla="*/ 0 h 57"/>
              <a:gd name="T6" fmla="*/ 66 w 145"/>
              <a:gd name="T7" fmla="*/ 6 h 57"/>
              <a:gd name="T8" fmla="*/ 77 w 145"/>
              <a:gd name="T9" fmla="*/ 11 h 57"/>
              <a:gd name="T10" fmla="*/ 88 w 145"/>
              <a:gd name="T11" fmla="*/ 17 h 57"/>
              <a:gd name="T12" fmla="*/ 94 w 145"/>
              <a:gd name="T13" fmla="*/ 19 h 57"/>
              <a:gd name="T14" fmla="*/ 100 w 145"/>
              <a:gd name="T15" fmla="*/ 21 h 57"/>
              <a:gd name="T16" fmla="*/ 102 w 145"/>
              <a:gd name="T17" fmla="*/ 23 h 57"/>
              <a:gd name="T18" fmla="*/ 107 w 145"/>
              <a:gd name="T19" fmla="*/ 32 h 57"/>
              <a:gd name="T20" fmla="*/ 109 w 145"/>
              <a:gd name="T21" fmla="*/ 32 h 57"/>
              <a:gd name="T22" fmla="*/ 117 w 145"/>
              <a:gd name="T23" fmla="*/ 34 h 57"/>
              <a:gd name="T24" fmla="*/ 124 w 145"/>
              <a:gd name="T25" fmla="*/ 36 h 57"/>
              <a:gd name="T26" fmla="*/ 126 w 145"/>
              <a:gd name="T27" fmla="*/ 38 h 57"/>
              <a:gd name="T28" fmla="*/ 130 w 145"/>
              <a:gd name="T29" fmla="*/ 41 h 57"/>
              <a:gd name="T30" fmla="*/ 134 w 145"/>
              <a:gd name="T31" fmla="*/ 43 h 57"/>
              <a:gd name="T32" fmla="*/ 139 w 145"/>
              <a:gd name="T33" fmla="*/ 45 h 57"/>
              <a:gd name="T34" fmla="*/ 141 w 145"/>
              <a:gd name="T35" fmla="*/ 47 h 57"/>
              <a:gd name="T36" fmla="*/ 145 w 145"/>
              <a:gd name="T37" fmla="*/ 53 h 57"/>
              <a:gd name="T38" fmla="*/ 134 w 145"/>
              <a:gd name="T39" fmla="*/ 55 h 57"/>
              <a:gd name="T40" fmla="*/ 105 w 145"/>
              <a:gd name="T41" fmla="*/ 55 h 57"/>
              <a:gd name="T42" fmla="*/ 92 w 145"/>
              <a:gd name="T43" fmla="*/ 55 h 57"/>
              <a:gd name="T44" fmla="*/ 98 w 145"/>
              <a:gd name="T45" fmla="*/ 51 h 57"/>
              <a:gd name="T46" fmla="*/ 102 w 145"/>
              <a:gd name="T47" fmla="*/ 45 h 57"/>
              <a:gd name="T48" fmla="*/ 102 w 145"/>
              <a:gd name="T49" fmla="*/ 45 h 57"/>
              <a:gd name="T50" fmla="*/ 100 w 145"/>
              <a:gd name="T51" fmla="*/ 41 h 57"/>
              <a:gd name="T52" fmla="*/ 90 w 145"/>
              <a:gd name="T53" fmla="*/ 40 h 57"/>
              <a:gd name="T54" fmla="*/ 88 w 145"/>
              <a:gd name="T55" fmla="*/ 40 h 57"/>
              <a:gd name="T56" fmla="*/ 79 w 145"/>
              <a:gd name="T57" fmla="*/ 32 h 57"/>
              <a:gd name="T58" fmla="*/ 77 w 145"/>
              <a:gd name="T59" fmla="*/ 30 h 57"/>
              <a:gd name="T60" fmla="*/ 66 w 145"/>
              <a:gd name="T61" fmla="*/ 26 h 57"/>
              <a:gd name="T62" fmla="*/ 62 w 145"/>
              <a:gd name="T63" fmla="*/ 26 h 57"/>
              <a:gd name="T64" fmla="*/ 60 w 145"/>
              <a:gd name="T65" fmla="*/ 23 h 57"/>
              <a:gd name="T66" fmla="*/ 56 w 145"/>
              <a:gd name="T67" fmla="*/ 21 h 57"/>
              <a:gd name="T68" fmla="*/ 49 w 145"/>
              <a:gd name="T69" fmla="*/ 19 h 57"/>
              <a:gd name="T70" fmla="*/ 45 w 145"/>
              <a:gd name="T71" fmla="*/ 19 h 57"/>
              <a:gd name="T72" fmla="*/ 41 w 145"/>
              <a:gd name="T73" fmla="*/ 15 h 57"/>
              <a:gd name="T74" fmla="*/ 39 w 145"/>
              <a:gd name="T75" fmla="*/ 13 h 57"/>
              <a:gd name="T76" fmla="*/ 37 w 145"/>
              <a:gd name="T77" fmla="*/ 9 h 57"/>
              <a:gd name="T78" fmla="*/ 34 w 145"/>
              <a:gd name="T79" fmla="*/ 9 h 57"/>
              <a:gd name="T80" fmla="*/ 26 w 145"/>
              <a:gd name="T81" fmla="*/ 9 h 57"/>
              <a:gd name="T82" fmla="*/ 11 w 145"/>
              <a:gd name="T83" fmla="*/ 17 h 57"/>
              <a:gd name="T84" fmla="*/ 3 w 145"/>
              <a:gd name="T85" fmla="*/ 21 h 57"/>
              <a:gd name="T86" fmla="*/ 0 w 145"/>
              <a:gd name="T87" fmla="*/ 21 h 57"/>
              <a:gd name="T88" fmla="*/ 3 w 145"/>
              <a:gd name="T89" fmla="*/ 13 h 57"/>
              <a:gd name="T90" fmla="*/ 9 w 145"/>
              <a:gd name="T91" fmla="*/ 6 h 57"/>
              <a:gd name="T92" fmla="*/ 18 w 145"/>
              <a:gd name="T93" fmla="*/ 4 h 57"/>
              <a:gd name="T94" fmla="*/ 28 w 145"/>
              <a:gd name="T95" fmla="*/ 2 h 57"/>
              <a:gd name="T96" fmla="*/ 28 w 145"/>
              <a:gd name="T97" fmla="*/ 2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45" h="57">
                <a:moveTo>
                  <a:pt x="28" y="2"/>
                </a:moveTo>
                <a:lnTo>
                  <a:pt x="28" y="2"/>
                </a:lnTo>
                <a:lnTo>
                  <a:pt x="34" y="2"/>
                </a:lnTo>
                <a:lnTo>
                  <a:pt x="39" y="0"/>
                </a:lnTo>
                <a:lnTo>
                  <a:pt x="39" y="0"/>
                </a:lnTo>
                <a:lnTo>
                  <a:pt x="45" y="0"/>
                </a:lnTo>
                <a:lnTo>
                  <a:pt x="52" y="2"/>
                </a:lnTo>
                <a:lnTo>
                  <a:pt x="66" y="6"/>
                </a:lnTo>
                <a:lnTo>
                  <a:pt x="66" y="6"/>
                </a:lnTo>
                <a:lnTo>
                  <a:pt x="77" y="11"/>
                </a:lnTo>
                <a:lnTo>
                  <a:pt x="88" y="17"/>
                </a:lnTo>
                <a:lnTo>
                  <a:pt x="88" y="17"/>
                </a:lnTo>
                <a:lnTo>
                  <a:pt x="90" y="19"/>
                </a:lnTo>
                <a:lnTo>
                  <a:pt x="94" y="19"/>
                </a:lnTo>
                <a:lnTo>
                  <a:pt x="96" y="19"/>
                </a:lnTo>
                <a:lnTo>
                  <a:pt x="100" y="21"/>
                </a:lnTo>
                <a:lnTo>
                  <a:pt x="100" y="21"/>
                </a:lnTo>
                <a:lnTo>
                  <a:pt x="102" y="23"/>
                </a:lnTo>
                <a:lnTo>
                  <a:pt x="104" y="26"/>
                </a:lnTo>
                <a:lnTo>
                  <a:pt x="107" y="32"/>
                </a:lnTo>
                <a:lnTo>
                  <a:pt x="107" y="32"/>
                </a:lnTo>
                <a:lnTo>
                  <a:pt x="109" y="32"/>
                </a:lnTo>
                <a:lnTo>
                  <a:pt x="113" y="34"/>
                </a:lnTo>
                <a:lnTo>
                  <a:pt x="117" y="34"/>
                </a:lnTo>
                <a:lnTo>
                  <a:pt x="122" y="34"/>
                </a:lnTo>
                <a:lnTo>
                  <a:pt x="124" y="36"/>
                </a:lnTo>
                <a:lnTo>
                  <a:pt x="126" y="38"/>
                </a:lnTo>
                <a:lnTo>
                  <a:pt x="126" y="38"/>
                </a:lnTo>
                <a:lnTo>
                  <a:pt x="130" y="41"/>
                </a:lnTo>
                <a:lnTo>
                  <a:pt x="130" y="41"/>
                </a:lnTo>
                <a:lnTo>
                  <a:pt x="134" y="43"/>
                </a:lnTo>
                <a:lnTo>
                  <a:pt x="134" y="43"/>
                </a:lnTo>
                <a:lnTo>
                  <a:pt x="138" y="45"/>
                </a:lnTo>
                <a:lnTo>
                  <a:pt x="139" y="45"/>
                </a:lnTo>
                <a:lnTo>
                  <a:pt x="141" y="47"/>
                </a:lnTo>
                <a:lnTo>
                  <a:pt x="141" y="47"/>
                </a:lnTo>
                <a:lnTo>
                  <a:pt x="143" y="49"/>
                </a:lnTo>
                <a:lnTo>
                  <a:pt x="145" y="53"/>
                </a:lnTo>
                <a:lnTo>
                  <a:pt x="145" y="53"/>
                </a:lnTo>
                <a:lnTo>
                  <a:pt x="134" y="55"/>
                </a:lnTo>
                <a:lnTo>
                  <a:pt x="119" y="57"/>
                </a:lnTo>
                <a:lnTo>
                  <a:pt x="105" y="55"/>
                </a:lnTo>
                <a:lnTo>
                  <a:pt x="92" y="55"/>
                </a:lnTo>
                <a:lnTo>
                  <a:pt x="92" y="55"/>
                </a:lnTo>
                <a:lnTo>
                  <a:pt x="94" y="53"/>
                </a:lnTo>
                <a:lnTo>
                  <a:pt x="98" y="51"/>
                </a:lnTo>
                <a:lnTo>
                  <a:pt x="102" y="47"/>
                </a:lnTo>
                <a:lnTo>
                  <a:pt x="102" y="45"/>
                </a:lnTo>
                <a:lnTo>
                  <a:pt x="102" y="45"/>
                </a:lnTo>
                <a:lnTo>
                  <a:pt x="102" y="45"/>
                </a:lnTo>
                <a:lnTo>
                  <a:pt x="102" y="43"/>
                </a:lnTo>
                <a:lnTo>
                  <a:pt x="100" y="41"/>
                </a:lnTo>
                <a:lnTo>
                  <a:pt x="94" y="41"/>
                </a:lnTo>
                <a:lnTo>
                  <a:pt x="90" y="40"/>
                </a:lnTo>
                <a:lnTo>
                  <a:pt x="88" y="40"/>
                </a:lnTo>
                <a:lnTo>
                  <a:pt x="88" y="40"/>
                </a:lnTo>
                <a:lnTo>
                  <a:pt x="83" y="34"/>
                </a:lnTo>
                <a:lnTo>
                  <a:pt x="79" y="32"/>
                </a:lnTo>
                <a:lnTo>
                  <a:pt x="77" y="30"/>
                </a:lnTo>
                <a:lnTo>
                  <a:pt x="77" y="30"/>
                </a:lnTo>
                <a:lnTo>
                  <a:pt x="69" y="28"/>
                </a:lnTo>
                <a:lnTo>
                  <a:pt x="66" y="26"/>
                </a:lnTo>
                <a:lnTo>
                  <a:pt x="62" y="26"/>
                </a:lnTo>
                <a:lnTo>
                  <a:pt x="62" y="26"/>
                </a:lnTo>
                <a:lnTo>
                  <a:pt x="60" y="24"/>
                </a:lnTo>
                <a:lnTo>
                  <a:pt x="60" y="23"/>
                </a:lnTo>
                <a:lnTo>
                  <a:pt x="58" y="21"/>
                </a:lnTo>
                <a:lnTo>
                  <a:pt x="56" y="21"/>
                </a:lnTo>
                <a:lnTo>
                  <a:pt x="52" y="19"/>
                </a:lnTo>
                <a:lnTo>
                  <a:pt x="49" y="19"/>
                </a:lnTo>
                <a:lnTo>
                  <a:pt x="49" y="19"/>
                </a:lnTo>
                <a:lnTo>
                  <a:pt x="45" y="19"/>
                </a:lnTo>
                <a:lnTo>
                  <a:pt x="43" y="19"/>
                </a:lnTo>
                <a:lnTo>
                  <a:pt x="41" y="15"/>
                </a:lnTo>
                <a:lnTo>
                  <a:pt x="41" y="15"/>
                </a:lnTo>
                <a:lnTo>
                  <a:pt x="39" y="13"/>
                </a:lnTo>
                <a:lnTo>
                  <a:pt x="37" y="11"/>
                </a:lnTo>
                <a:lnTo>
                  <a:pt x="37" y="9"/>
                </a:lnTo>
                <a:lnTo>
                  <a:pt x="34" y="9"/>
                </a:lnTo>
                <a:lnTo>
                  <a:pt x="34" y="9"/>
                </a:lnTo>
                <a:lnTo>
                  <a:pt x="30" y="9"/>
                </a:lnTo>
                <a:lnTo>
                  <a:pt x="26" y="9"/>
                </a:lnTo>
                <a:lnTo>
                  <a:pt x="17" y="15"/>
                </a:lnTo>
                <a:lnTo>
                  <a:pt x="11" y="17"/>
                </a:lnTo>
                <a:lnTo>
                  <a:pt x="7" y="21"/>
                </a:lnTo>
                <a:lnTo>
                  <a:pt x="3" y="21"/>
                </a:lnTo>
                <a:lnTo>
                  <a:pt x="0" y="21"/>
                </a:lnTo>
                <a:lnTo>
                  <a:pt x="0" y="21"/>
                </a:lnTo>
                <a:lnTo>
                  <a:pt x="0" y="19"/>
                </a:lnTo>
                <a:lnTo>
                  <a:pt x="3" y="13"/>
                </a:lnTo>
                <a:lnTo>
                  <a:pt x="9" y="6"/>
                </a:lnTo>
                <a:lnTo>
                  <a:pt x="9" y="6"/>
                </a:lnTo>
                <a:lnTo>
                  <a:pt x="13" y="4"/>
                </a:lnTo>
                <a:lnTo>
                  <a:pt x="18" y="4"/>
                </a:lnTo>
                <a:lnTo>
                  <a:pt x="28" y="2"/>
                </a:lnTo>
                <a:lnTo>
                  <a:pt x="28" y="2"/>
                </a:lnTo>
                <a:lnTo>
                  <a:pt x="28" y="2"/>
                </a:lnTo>
                <a:lnTo>
                  <a:pt x="28" y="2"/>
                </a:lnTo>
                <a:close/>
              </a:path>
            </a:pathLst>
          </a:custGeom>
          <a:solidFill>
            <a:schemeClr val="bg1">
              <a:lumMod val="85000"/>
            </a:schemeClr>
          </a:solidFill>
          <a:ln w="635" cap="rnd">
            <a:solidFill>
              <a:schemeClr val="bg1">
                <a:alpha val="17000"/>
              </a:schemeClr>
            </a:solidFill>
            <a:round/>
            <a:headEnd/>
            <a:tailEnd/>
          </a:ln>
        </p:spPr>
        <p:txBody>
          <a:bodyPr/>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12" name="Freeform 10"/>
          <p:cNvSpPr>
            <a:spLocks/>
          </p:cNvSpPr>
          <p:nvPr/>
        </p:nvSpPr>
        <p:spPr bwMode="auto">
          <a:xfrm>
            <a:off x="9253349" y="3782904"/>
            <a:ext cx="295193" cy="98750"/>
          </a:xfrm>
          <a:custGeom>
            <a:avLst/>
            <a:gdLst>
              <a:gd name="T0" fmla="*/ 28 w 145"/>
              <a:gd name="T1" fmla="*/ 2 h 57"/>
              <a:gd name="T2" fmla="*/ 39 w 145"/>
              <a:gd name="T3" fmla="*/ 0 h 57"/>
              <a:gd name="T4" fmla="*/ 45 w 145"/>
              <a:gd name="T5" fmla="*/ 0 h 57"/>
              <a:gd name="T6" fmla="*/ 66 w 145"/>
              <a:gd name="T7" fmla="*/ 6 h 57"/>
              <a:gd name="T8" fmla="*/ 77 w 145"/>
              <a:gd name="T9" fmla="*/ 11 h 57"/>
              <a:gd name="T10" fmla="*/ 88 w 145"/>
              <a:gd name="T11" fmla="*/ 17 h 57"/>
              <a:gd name="T12" fmla="*/ 94 w 145"/>
              <a:gd name="T13" fmla="*/ 19 h 57"/>
              <a:gd name="T14" fmla="*/ 100 w 145"/>
              <a:gd name="T15" fmla="*/ 21 h 57"/>
              <a:gd name="T16" fmla="*/ 102 w 145"/>
              <a:gd name="T17" fmla="*/ 23 h 57"/>
              <a:gd name="T18" fmla="*/ 107 w 145"/>
              <a:gd name="T19" fmla="*/ 32 h 57"/>
              <a:gd name="T20" fmla="*/ 109 w 145"/>
              <a:gd name="T21" fmla="*/ 32 h 57"/>
              <a:gd name="T22" fmla="*/ 117 w 145"/>
              <a:gd name="T23" fmla="*/ 34 h 57"/>
              <a:gd name="T24" fmla="*/ 124 w 145"/>
              <a:gd name="T25" fmla="*/ 36 h 57"/>
              <a:gd name="T26" fmla="*/ 126 w 145"/>
              <a:gd name="T27" fmla="*/ 38 h 57"/>
              <a:gd name="T28" fmla="*/ 130 w 145"/>
              <a:gd name="T29" fmla="*/ 41 h 57"/>
              <a:gd name="T30" fmla="*/ 134 w 145"/>
              <a:gd name="T31" fmla="*/ 43 h 57"/>
              <a:gd name="T32" fmla="*/ 139 w 145"/>
              <a:gd name="T33" fmla="*/ 45 h 57"/>
              <a:gd name="T34" fmla="*/ 141 w 145"/>
              <a:gd name="T35" fmla="*/ 47 h 57"/>
              <a:gd name="T36" fmla="*/ 145 w 145"/>
              <a:gd name="T37" fmla="*/ 53 h 57"/>
              <a:gd name="T38" fmla="*/ 134 w 145"/>
              <a:gd name="T39" fmla="*/ 55 h 57"/>
              <a:gd name="T40" fmla="*/ 105 w 145"/>
              <a:gd name="T41" fmla="*/ 55 h 57"/>
              <a:gd name="T42" fmla="*/ 92 w 145"/>
              <a:gd name="T43" fmla="*/ 55 h 57"/>
              <a:gd name="T44" fmla="*/ 98 w 145"/>
              <a:gd name="T45" fmla="*/ 51 h 57"/>
              <a:gd name="T46" fmla="*/ 102 w 145"/>
              <a:gd name="T47" fmla="*/ 45 h 57"/>
              <a:gd name="T48" fmla="*/ 102 w 145"/>
              <a:gd name="T49" fmla="*/ 45 h 57"/>
              <a:gd name="T50" fmla="*/ 100 w 145"/>
              <a:gd name="T51" fmla="*/ 41 h 57"/>
              <a:gd name="T52" fmla="*/ 90 w 145"/>
              <a:gd name="T53" fmla="*/ 40 h 57"/>
              <a:gd name="T54" fmla="*/ 88 w 145"/>
              <a:gd name="T55" fmla="*/ 40 h 57"/>
              <a:gd name="T56" fmla="*/ 79 w 145"/>
              <a:gd name="T57" fmla="*/ 32 h 57"/>
              <a:gd name="T58" fmla="*/ 77 w 145"/>
              <a:gd name="T59" fmla="*/ 30 h 57"/>
              <a:gd name="T60" fmla="*/ 66 w 145"/>
              <a:gd name="T61" fmla="*/ 26 h 57"/>
              <a:gd name="T62" fmla="*/ 62 w 145"/>
              <a:gd name="T63" fmla="*/ 26 h 57"/>
              <a:gd name="T64" fmla="*/ 60 w 145"/>
              <a:gd name="T65" fmla="*/ 23 h 57"/>
              <a:gd name="T66" fmla="*/ 56 w 145"/>
              <a:gd name="T67" fmla="*/ 21 h 57"/>
              <a:gd name="T68" fmla="*/ 49 w 145"/>
              <a:gd name="T69" fmla="*/ 19 h 57"/>
              <a:gd name="T70" fmla="*/ 45 w 145"/>
              <a:gd name="T71" fmla="*/ 19 h 57"/>
              <a:gd name="T72" fmla="*/ 41 w 145"/>
              <a:gd name="T73" fmla="*/ 15 h 57"/>
              <a:gd name="T74" fmla="*/ 39 w 145"/>
              <a:gd name="T75" fmla="*/ 13 h 57"/>
              <a:gd name="T76" fmla="*/ 37 w 145"/>
              <a:gd name="T77" fmla="*/ 9 h 57"/>
              <a:gd name="T78" fmla="*/ 34 w 145"/>
              <a:gd name="T79" fmla="*/ 9 h 57"/>
              <a:gd name="T80" fmla="*/ 26 w 145"/>
              <a:gd name="T81" fmla="*/ 9 h 57"/>
              <a:gd name="T82" fmla="*/ 11 w 145"/>
              <a:gd name="T83" fmla="*/ 17 h 57"/>
              <a:gd name="T84" fmla="*/ 3 w 145"/>
              <a:gd name="T85" fmla="*/ 21 h 57"/>
              <a:gd name="T86" fmla="*/ 0 w 145"/>
              <a:gd name="T87" fmla="*/ 21 h 57"/>
              <a:gd name="T88" fmla="*/ 3 w 145"/>
              <a:gd name="T89" fmla="*/ 13 h 57"/>
              <a:gd name="T90" fmla="*/ 9 w 145"/>
              <a:gd name="T91" fmla="*/ 6 h 57"/>
              <a:gd name="T92" fmla="*/ 18 w 145"/>
              <a:gd name="T93" fmla="*/ 4 h 57"/>
              <a:gd name="T94" fmla="*/ 28 w 145"/>
              <a:gd name="T95" fmla="*/ 2 h 57"/>
              <a:gd name="T96" fmla="*/ 28 w 145"/>
              <a:gd name="T97" fmla="*/ 2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45" h="57">
                <a:moveTo>
                  <a:pt x="28" y="2"/>
                </a:moveTo>
                <a:lnTo>
                  <a:pt x="28" y="2"/>
                </a:lnTo>
                <a:lnTo>
                  <a:pt x="34" y="2"/>
                </a:lnTo>
                <a:lnTo>
                  <a:pt x="39" y="0"/>
                </a:lnTo>
                <a:lnTo>
                  <a:pt x="39" y="0"/>
                </a:lnTo>
                <a:lnTo>
                  <a:pt x="45" y="0"/>
                </a:lnTo>
                <a:lnTo>
                  <a:pt x="52" y="2"/>
                </a:lnTo>
                <a:lnTo>
                  <a:pt x="66" y="6"/>
                </a:lnTo>
                <a:lnTo>
                  <a:pt x="66" y="6"/>
                </a:lnTo>
                <a:lnTo>
                  <a:pt x="77" y="11"/>
                </a:lnTo>
                <a:lnTo>
                  <a:pt x="88" y="17"/>
                </a:lnTo>
                <a:lnTo>
                  <a:pt x="88" y="17"/>
                </a:lnTo>
                <a:lnTo>
                  <a:pt x="90" y="19"/>
                </a:lnTo>
                <a:lnTo>
                  <a:pt x="94" y="19"/>
                </a:lnTo>
                <a:lnTo>
                  <a:pt x="96" y="19"/>
                </a:lnTo>
                <a:lnTo>
                  <a:pt x="100" y="21"/>
                </a:lnTo>
                <a:lnTo>
                  <a:pt x="100" y="21"/>
                </a:lnTo>
                <a:lnTo>
                  <a:pt x="102" y="23"/>
                </a:lnTo>
                <a:lnTo>
                  <a:pt x="104" y="26"/>
                </a:lnTo>
                <a:lnTo>
                  <a:pt x="107" y="32"/>
                </a:lnTo>
                <a:lnTo>
                  <a:pt x="107" y="32"/>
                </a:lnTo>
                <a:lnTo>
                  <a:pt x="109" y="32"/>
                </a:lnTo>
                <a:lnTo>
                  <a:pt x="113" y="34"/>
                </a:lnTo>
                <a:lnTo>
                  <a:pt x="117" y="34"/>
                </a:lnTo>
                <a:lnTo>
                  <a:pt x="122" y="34"/>
                </a:lnTo>
                <a:lnTo>
                  <a:pt x="124" y="36"/>
                </a:lnTo>
                <a:lnTo>
                  <a:pt x="126" y="38"/>
                </a:lnTo>
                <a:lnTo>
                  <a:pt x="126" y="38"/>
                </a:lnTo>
                <a:lnTo>
                  <a:pt x="130" y="41"/>
                </a:lnTo>
                <a:lnTo>
                  <a:pt x="130" y="41"/>
                </a:lnTo>
                <a:lnTo>
                  <a:pt x="134" y="43"/>
                </a:lnTo>
                <a:lnTo>
                  <a:pt x="134" y="43"/>
                </a:lnTo>
                <a:lnTo>
                  <a:pt x="138" y="45"/>
                </a:lnTo>
                <a:lnTo>
                  <a:pt x="139" y="45"/>
                </a:lnTo>
                <a:lnTo>
                  <a:pt x="141" y="47"/>
                </a:lnTo>
                <a:lnTo>
                  <a:pt x="141" y="47"/>
                </a:lnTo>
                <a:lnTo>
                  <a:pt x="143" y="49"/>
                </a:lnTo>
                <a:lnTo>
                  <a:pt x="145" y="53"/>
                </a:lnTo>
                <a:lnTo>
                  <a:pt x="145" y="53"/>
                </a:lnTo>
                <a:lnTo>
                  <a:pt x="134" y="55"/>
                </a:lnTo>
                <a:lnTo>
                  <a:pt x="119" y="57"/>
                </a:lnTo>
                <a:lnTo>
                  <a:pt x="105" y="55"/>
                </a:lnTo>
                <a:lnTo>
                  <a:pt x="92" y="55"/>
                </a:lnTo>
                <a:lnTo>
                  <a:pt x="92" y="55"/>
                </a:lnTo>
                <a:lnTo>
                  <a:pt x="94" y="53"/>
                </a:lnTo>
                <a:lnTo>
                  <a:pt x="98" y="51"/>
                </a:lnTo>
                <a:lnTo>
                  <a:pt x="102" y="47"/>
                </a:lnTo>
                <a:lnTo>
                  <a:pt x="102" y="45"/>
                </a:lnTo>
                <a:lnTo>
                  <a:pt x="102" y="45"/>
                </a:lnTo>
                <a:lnTo>
                  <a:pt x="102" y="45"/>
                </a:lnTo>
                <a:lnTo>
                  <a:pt x="102" y="43"/>
                </a:lnTo>
                <a:lnTo>
                  <a:pt x="100" y="41"/>
                </a:lnTo>
                <a:lnTo>
                  <a:pt x="94" y="41"/>
                </a:lnTo>
                <a:lnTo>
                  <a:pt x="90" y="40"/>
                </a:lnTo>
                <a:lnTo>
                  <a:pt x="88" y="40"/>
                </a:lnTo>
                <a:lnTo>
                  <a:pt x="88" y="40"/>
                </a:lnTo>
                <a:lnTo>
                  <a:pt x="83" y="34"/>
                </a:lnTo>
                <a:lnTo>
                  <a:pt x="79" y="32"/>
                </a:lnTo>
                <a:lnTo>
                  <a:pt x="77" y="30"/>
                </a:lnTo>
                <a:lnTo>
                  <a:pt x="77" y="30"/>
                </a:lnTo>
                <a:lnTo>
                  <a:pt x="69" y="28"/>
                </a:lnTo>
                <a:lnTo>
                  <a:pt x="66" y="26"/>
                </a:lnTo>
                <a:lnTo>
                  <a:pt x="62" y="26"/>
                </a:lnTo>
                <a:lnTo>
                  <a:pt x="62" y="26"/>
                </a:lnTo>
                <a:lnTo>
                  <a:pt x="60" y="24"/>
                </a:lnTo>
                <a:lnTo>
                  <a:pt x="60" y="23"/>
                </a:lnTo>
                <a:lnTo>
                  <a:pt x="58" y="21"/>
                </a:lnTo>
                <a:lnTo>
                  <a:pt x="56" y="21"/>
                </a:lnTo>
                <a:lnTo>
                  <a:pt x="52" y="19"/>
                </a:lnTo>
                <a:lnTo>
                  <a:pt x="49" y="19"/>
                </a:lnTo>
                <a:lnTo>
                  <a:pt x="49" y="19"/>
                </a:lnTo>
                <a:lnTo>
                  <a:pt x="45" y="19"/>
                </a:lnTo>
                <a:lnTo>
                  <a:pt x="43" y="19"/>
                </a:lnTo>
                <a:lnTo>
                  <a:pt x="41" y="15"/>
                </a:lnTo>
                <a:lnTo>
                  <a:pt x="41" y="15"/>
                </a:lnTo>
                <a:lnTo>
                  <a:pt x="39" y="13"/>
                </a:lnTo>
                <a:lnTo>
                  <a:pt x="37" y="11"/>
                </a:lnTo>
                <a:lnTo>
                  <a:pt x="37" y="9"/>
                </a:lnTo>
                <a:lnTo>
                  <a:pt x="34" y="9"/>
                </a:lnTo>
                <a:lnTo>
                  <a:pt x="34" y="9"/>
                </a:lnTo>
                <a:lnTo>
                  <a:pt x="30" y="9"/>
                </a:lnTo>
                <a:lnTo>
                  <a:pt x="26" y="9"/>
                </a:lnTo>
                <a:lnTo>
                  <a:pt x="17" y="15"/>
                </a:lnTo>
                <a:lnTo>
                  <a:pt x="11" y="17"/>
                </a:lnTo>
                <a:lnTo>
                  <a:pt x="7" y="21"/>
                </a:lnTo>
                <a:lnTo>
                  <a:pt x="3" y="21"/>
                </a:lnTo>
                <a:lnTo>
                  <a:pt x="0" y="21"/>
                </a:lnTo>
                <a:lnTo>
                  <a:pt x="0" y="21"/>
                </a:lnTo>
                <a:lnTo>
                  <a:pt x="0" y="19"/>
                </a:lnTo>
                <a:lnTo>
                  <a:pt x="3" y="13"/>
                </a:lnTo>
                <a:lnTo>
                  <a:pt x="9" y="6"/>
                </a:lnTo>
                <a:lnTo>
                  <a:pt x="9" y="6"/>
                </a:lnTo>
                <a:lnTo>
                  <a:pt x="13" y="4"/>
                </a:lnTo>
                <a:lnTo>
                  <a:pt x="18" y="4"/>
                </a:lnTo>
                <a:lnTo>
                  <a:pt x="28" y="2"/>
                </a:lnTo>
                <a:lnTo>
                  <a:pt x="28" y="2"/>
                </a:lnTo>
                <a:lnTo>
                  <a:pt x="28" y="2"/>
                </a:lnTo>
                <a:lnTo>
                  <a:pt x="28" y="2"/>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13" name="Freeform 11"/>
          <p:cNvSpPr>
            <a:spLocks/>
          </p:cNvSpPr>
          <p:nvPr/>
        </p:nvSpPr>
        <p:spPr bwMode="auto">
          <a:xfrm>
            <a:off x="9430464" y="3919769"/>
            <a:ext cx="65147" cy="24254"/>
          </a:xfrm>
          <a:custGeom>
            <a:avLst/>
            <a:gdLst>
              <a:gd name="T0" fmla="*/ 32 w 32"/>
              <a:gd name="T1" fmla="*/ 4 h 14"/>
              <a:gd name="T2" fmla="*/ 32 w 32"/>
              <a:gd name="T3" fmla="*/ 4 h 14"/>
              <a:gd name="T4" fmla="*/ 22 w 32"/>
              <a:gd name="T5" fmla="*/ 2 h 14"/>
              <a:gd name="T6" fmla="*/ 15 w 32"/>
              <a:gd name="T7" fmla="*/ 0 h 14"/>
              <a:gd name="T8" fmla="*/ 15 w 32"/>
              <a:gd name="T9" fmla="*/ 0 h 14"/>
              <a:gd name="T10" fmla="*/ 11 w 32"/>
              <a:gd name="T11" fmla="*/ 0 h 14"/>
              <a:gd name="T12" fmla="*/ 3 w 32"/>
              <a:gd name="T13" fmla="*/ 2 h 14"/>
              <a:gd name="T14" fmla="*/ 1 w 32"/>
              <a:gd name="T15" fmla="*/ 2 h 14"/>
              <a:gd name="T16" fmla="*/ 0 w 32"/>
              <a:gd name="T17" fmla="*/ 4 h 14"/>
              <a:gd name="T18" fmla="*/ 0 w 32"/>
              <a:gd name="T19" fmla="*/ 6 h 14"/>
              <a:gd name="T20" fmla="*/ 1 w 32"/>
              <a:gd name="T21" fmla="*/ 10 h 14"/>
              <a:gd name="T22" fmla="*/ 1 w 32"/>
              <a:gd name="T23" fmla="*/ 10 h 14"/>
              <a:gd name="T24" fmla="*/ 3 w 32"/>
              <a:gd name="T25" fmla="*/ 12 h 14"/>
              <a:gd name="T26" fmla="*/ 7 w 32"/>
              <a:gd name="T27" fmla="*/ 14 h 14"/>
              <a:gd name="T28" fmla="*/ 13 w 32"/>
              <a:gd name="T29" fmla="*/ 14 h 14"/>
              <a:gd name="T30" fmla="*/ 13 w 32"/>
              <a:gd name="T31" fmla="*/ 14 h 14"/>
              <a:gd name="T32" fmla="*/ 18 w 32"/>
              <a:gd name="T33" fmla="*/ 14 h 14"/>
              <a:gd name="T34" fmla="*/ 24 w 32"/>
              <a:gd name="T35" fmla="*/ 12 h 14"/>
              <a:gd name="T36" fmla="*/ 26 w 32"/>
              <a:gd name="T37" fmla="*/ 12 h 14"/>
              <a:gd name="T38" fmla="*/ 28 w 32"/>
              <a:gd name="T39" fmla="*/ 10 h 14"/>
              <a:gd name="T40" fmla="*/ 30 w 32"/>
              <a:gd name="T41" fmla="*/ 6 h 14"/>
              <a:gd name="T42" fmla="*/ 32 w 32"/>
              <a:gd name="T43" fmla="*/ 4 h 14"/>
              <a:gd name="T44" fmla="*/ 32 w 32"/>
              <a:gd name="T45" fmla="*/ 4 h 14"/>
              <a:gd name="T46" fmla="*/ 32 w 32"/>
              <a:gd name="T47" fmla="*/ 4 h 14"/>
              <a:gd name="T48" fmla="*/ 32 w 32"/>
              <a:gd name="T49" fmla="*/ 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2" h="14">
                <a:moveTo>
                  <a:pt x="32" y="4"/>
                </a:moveTo>
                <a:lnTo>
                  <a:pt x="32" y="4"/>
                </a:lnTo>
                <a:lnTo>
                  <a:pt x="22" y="2"/>
                </a:lnTo>
                <a:lnTo>
                  <a:pt x="15" y="0"/>
                </a:lnTo>
                <a:lnTo>
                  <a:pt x="15" y="0"/>
                </a:lnTo>
                <a:lnTo>
                  <a:pt x="11" y="0"/>
                </a:lnTo>
                <a:lnTo>
                  <a:pt x="3" y="2"/>
                </a:lnTo>
                <a:lnTo>
                  <a:pt x="1" y="2"/>
                </a:lnTo>
                <a:lnTo>
                  <a:pt x="0" y="4"/>
                </a:lnTo>
                <a:lnTo>
                  <a:pt x="0" y="6"/>
                </a:lnTo>
                <a:lnTo>
                  <a:pt x="1" y="10"/>
                </a:lnTo>
                <a:lnTo>
                  <a:pt x="1" y="10"/>
                </a:lnTo>
                <a:lnTo>
                  <a:pt x="3" y="12"/>
                </a:lnTo>
                <a:lnTo>
                  <a:pt x="7" y="14"/>
                </a:lnTo>
                <a:lnTo>
                  <a:pt x="13" y="14"/>
                </a:lnTo>
                <a:lnTo>
                  <a:pt x="13" y="14"/>
                </a:lnTo>
                <a:lnTo>
                  <a:pt x="18" y="14"/>
                </a:lnTo>
                <a:lnTo>
                  <a:pt x="24" y="12"/>
                </a:lnTo>
                <a:lnTo>
                  <a:pt x="26" y="12"/>
                </a:lnTo>
                <a:lnTo>
                  <a:pt x="28" y="10"/>
                </a:lnTo>
                <a:lnTo>
                  <a:pt x="30" y="6"/>
                </a:lnTo>
                <a:lnTo>
                  <a:pt x="32" y="4"/>
                </a:lnTo>
                <a:lnTo>
                  <a:pt x="32" y="4"/>
                </a:lnTo>
                <a:lnTo>
                  <a:pt x="32" y="4"/>
                </a:lnTo>
                <a:lnTo>
                  <a:pt x="32" y="4"/>
                </a:lnTo>
                <a:close/>
              </a:path>
            </a:pathLst>
          </a:custGeom>
          <a:solidFill>
            <a:schemeClr val="bg1">
              <a:lumMod val="85000"/>
            </a:schemeClr>
          </a:solidFill>
          <a:ln w="635" cap="rnd">
            <a:solidFill>
              <a:schemeClr val="bg1">
                <a:alpha val="17000"/>
              </a:schemeClr>
            </a:solidFill>
            <a:round/>
            <a:headEnd/>
            <a:tailEnd/>
          </a:ln>
        </p:spPr>
        <p:txBody>
          <a:bodyPr/>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14" name="Freeform 12"/>
          <p:cNvSpPr>
            <a:spLocks/>
          </p:cNvSpPr>
          <p:nvPr/>
        </p:nvSpPr>
        <p:spPr bwMode="auto">
          <a:xfrm>
            <a:off x="9430464" y="3919769"/>
            <a:ext cx="65147" cy="24254"/>
          </a:xfrm>
          <a:custGeom>
            <a:avLst/>
            <a:gdLst>
              <a:gd name="T0" fmla="*/ 32 w 32"/>
              <a:gd name="T1" fmla="*/ 4 h 14"/>
              <a:gd name="T2" fmla="*/ 32 w 32"/>
              <a:gd name="T3" fmla="*/ 4 h 14"/>
              <a:gd name="T4" fmla="*/ 22 w 32"/>
              <a:gd name="T5" fmla="*/ 2 h 14"/>
              <a:gd name="T6" fmla="*/ 15 w 32"/>
              <a:gd name="T7" fmla="*/ 0 h 14"/>
              <a:gd name="T8" fmla="*/ 15 w 32"/>
              <a:gd name="T9" fmla="*/ 0 h 14"/>
              <a:gd name="T10" fmla="*/ 11 w 32"/>
              <a:gd name="T11" fmla="*/ 0 h 14"/>
              <a:gd name="T12" fmla="*/ 3 w 32"/>
              <a:gd name="T13" fmla="*/ 2 h 14"/>
              <a:gd name="T14" fmla="*/ 1 w 32"/>
              <a:gd name="T15" fmla="*/ 2 h 14"/>
              <a:gd name="T16" fmla="*/ 0 w 32"/>
              <a:gd name="T17" fmla="*/ 4 h 14"/>
              <a:gd name="T18" fmla="*/ 0 w 32"/>
              <a:gd name="T19" fmla="*/ 6 h 14"/>
              <a:gd name="T20" fmla="*/ 1 w 32"/>
              <a:gd name="T21" fmla="*/ 10 h 14"/>
              <a:gd name="T22" fmla="*/ 1 w 32"/>
              <a:gd name="T23" fmla="*/ 10 h 14"/>
              <a:gd name="T24" fmla="*/ 3 w 32"/>
              <a:gd name="T25" fmla="*/ 12 h 14"/>
              <a:gd name="T26" fmla="*/ 7 w 32"/>
              <a:gd name="T27" fmla="*/ 14 h 14"/>
              <a:gd name="T28" fmla="*/ 13 w 32"/>
              <a:gd name="T29" fmla="*/ 14 h 14"/>
              <a:gd name="T30" fmla="*/ 13 w 32"/>
              <a:gd name="T31" fmla="*/ 14 h 14"/>
              <a:gd name="T32" fmla="*/ 18 w 32"/>
              <a:gd name="T33" fmla="*/ 14 h 14"/>
              <a:gd name="T34" fmla="*/ 24 w 32"/>
              <a:gd name="T35" fmla="*/ 12 h 14"/>
              <a:gd name="T36" fmla="*/ 26 w 32"/>
              <a:gd name="T37" fmla="*/ 12 h 14"/>
              <a:gd name="T38" fmla="*/ 28 w 32"/>
              <a:gd name="T39" fmla="*/ 10 h 14"/>
              <a:gd name="T40" fmla="*/ 30 w 32"/>
              <a:gd name="T41" fmla="*/ 6 h 14"/>
              <a:gd name="T42" fmla="*/ 32 w 32"/>
              <a:gd name="T43" fmla="*/ 4 h 14"/>
              <a:gd name="T44" fmla="*/ 32 w 32"/>
              <a:gd name="T45" fmla="*/ 4 h 14"/>
              <a:gd name="T46" fmla="*/ 32 w 32"/>
              <a:gd name="T47" fmla="*/ 4 h 14"/>
              <a:gd name="T48" fmla="*/ 32 w 32"/>
              <a:gd name="T49" fmla="*/ 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2" h="14">
                <a:moveTo>
                  <a:pt x="32" y="4"/>
                </a:moveTo>
                <a:lnTo>
                  <a:pt x="32" y="4"/>
                </a:lnTo>
                <a:lnTo>
                  <a:pt x="22" y="2"/>
                </a:lnTo>
                <a:lnTo>
                  <a:pt x="15" y="0"/>
                </a:lnTo>
                <a:lnTo>
                  <a:pt x="15" y="0"/>
                </a:lnTo>
                <a:lnTo>
                  <a:pt x="11" y="0"/>
                </a:lnTo>
                <a:lnTo>
                  <a:pt x="3" y="2"/>
                </a:lnTo>
                <a:lnTo>
                  <a:pt x="1" y="2"/>
                </a:lnTo>
                <a:lnTo>
                  <a:pt x="0" y="4"/>
                </a:lnTo>
                <a:lnTo>
                  <a:pt x="0" y="6"/>
                </a:lnTo>
                <a:lnTo>
                  <a:pt x="1" y="10"/>
                </a:lnTo>
                <a:lnTo>
                  <a:pt x="1" y="10"/>
                </a:lnTo>
                <a:lnTo>
                  <a:pt x="3" y="12"/>
                </a:lnTo>
                <a:lnTo>
                  <a:pt x="7" y="14"/>
                </a:lnTo>
                <a:lnTo>
                  <a:pt x="13" y="14"/>
                </a:lnTo>
                <a:lnTo>
                  <a:pt x="13" y="14"/>
                </a:lnTo>
                <a:lnTo>
                  <a:pt x="18" y="14"/>
                </a:lnTo>
                <a:lnTo>
                  <a:pt x="24" y="12"/>
                </a:lnTo>
                <a:lnTo>
                  <a:pt x="26" y="12"/>
                </a:lnTo>
                <a:lnTo>
                  <a:pt x="28" y="10"/>
                </a:lnTo>
                <a:lnTo>
                  <a:pt x="30" y="6"/>
                </a:lnTo>
                <a:lnTo>
                  <a:pt x="32" y="4"/>
                </a:lnTo>
                <a:lnTo>
                  <a:pt x="32" y="4"/>
                </a:lnTo>
                <a:lnTo>
                  <a:pt x="32" y="4"/>
                </a:lnTo>
                <a:lnTo>
                  <a:pt x="32" y="4"/>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15" name="Freeform 13"/>
          <p:cNvSpPr>
            <a:spLocks/>
          </p:cNvSpPr>
          <p:nvPr/>
        </p:nvSpPr>
        <p:spPr bwMode="auto">
          <a:xfrm>
            <a:off x="9756195" y="3916303"/>
            <a:ext cx="46824" cy="20789"/>
          </a:xfrm>
          <a:custGeom>
            <a:avLst/>
            <a:gdLst>
              <a:gd name="T0" fmla="*/ 21 w 23"/>
              <a:gd name="T1" fmla="*/ 4 h 12"/>
              <a:gd name="T2" fmla="*/ 21 w 23"/>
              <a:gd name="T3" fmla="*/ 4 h 12"/>
              <a:gd name="T4" fmla="*/ 23 w 23"/>
              <a:gd name="T5" fmla="*/ 8 h 12"/>
              <a:gd name="T6" fmla="*/ 21 w 23"/>
              <a:gd name="T7" fmla="*/ 8 h 12"/>
              <a:gd name="T8" fmla="*/ 21 w 23"/>
              <a:gd name="T9" fmla="*/ 10 h 12"/>
              <a:gd name="T10" fmla="*/ 19 w 23"/>
              <a:gd name="T11" fmla="*/ 10 h 12"/>
              <a:gd name="T12" fmla="*/ 15 w 23"/>
              <a:gd name="T13" fmla="*/ 12 h 12"/>
              <a:gd name="T14" fmla="*/ 12 w 23"/>
              <a:gd name="T15" fmla="*/ 12 h 12"/>
              <a:gd name="T16" fmla="*/ 12 w 23"/>
              <a:gd name="T17" fmla="*/ 12 h 12"/>
              <a:gd name="T18" fmla="*/ 6 w 23"/>
              <a:gd name="T19" fmla="*/ 12 h 12"/>
              <a:gd name="T20" fmla="*/ 2 w 23"/>
              <a:gd name="T21" fmla="*/ 10 h 12"/>
              <a:gd name="T22" fmla="*/ 2 w 23"/>
              <a:gd name="T23" fmla="*/ 10 h 12"/>
              <a:gd name="T24" fmla="*/ 2 w 23"/>
              <a:gd name="T25" fmla="*/ 8 h 12"/>
              <a:gd name="T26" fmla="*/ 0 w 23"/>
              <a:gd name="T27" fmla="*/ 8 h 12"/>
              <a:gd name="T28" fmla="*/ 0 w 23"/>
              <a:gd name="T29" fmla="*/ 6 h 12"/>
              <a:gd name="T30" fmla="*/ 2 w 23"/>
              <a:gd name="T31" fmla="*/ 4 h 12"/>
              <a:gd name="T32" fmla="*/ 6 w 23"/>
              <a:gd name="T33" fmla="*/ 2 h 12"/>
              <a:gd name="T34" fmla="*/ 6 w 23"/>
              <a:gd name="T35" fmla="*/ 2 h 12"/>
              <a:gd name="T36" fmla="*/ 10 w 23"/>
              <a:gd name="T37" fmla="*/ 0 h 12"/>
              <a:gd name="T38" fmla="*/ 13 w 23"/>
              <a:gd name="T39" fmla="*/ 0 h 12"/>
              <a:gd name="T40" fmla="*/ 19 w 23"/>
              <a:gd name="T41" fmla="*/ 2 h 12"/>
              <a:gd name="T42" fmla="*/ 21 w 23"/>
              <a:gd name="T43" fmla="*/ 4 h 12"/>
              <a:gd name="T44" fmla="*/ 21 w 23"/>
              <a:gd name="T45" fmla="*/ 4 h 12"/>
              <a:gd name="T46" fmla="*/ 21 w 23"/>
              <a:gd name="T47" fmla="*/ 4 h 12"/>
              <a:gd name="T48" fmla="*/ 21 w 23"/>
              <a:gd name="T49"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3" h="12">
                <a:moveTo>
                  <a:pt x="21" y="4"/>
                </a:moveTo>
                <a:lnTo>
                  <a:pt x="21" y="4"/>
                </a:lnTo>
                <a:lnTo>
                  <a:pt x="23" y="8"/>
                </a:lnTo>
                <a:lnTo>
                  <a:pt x="21" y="8"/>
                </a:lnTo>
                <a:lnTo>
                  <a:pt x="21" y="10"/>
                </a:lnTo>
                <a:lnTo>
                  <a:pt x="19" y="10"/>
                </a:lnTo>
                <a:lnTo>
                  <a:pt x="15" y="12"/>
                </a:lnTo>
                <a:lnTo>
                  <a:pt x="12" y="12"/>
                </a:lnTo>
                <a:lnTo>
                  <a:pt x="12" y="12"/>
                </a:lnTo>
                <a:lnTo>
                  <a:pt x="6" y="12"/>
                </a:lnTo>
                <a:lnTo>
                  <a:pt x="2" y="10"/>
                </a:lnTo>
                <a:lnTo>
                  <a:pt x="2" y="10"/>
                </a:lnTo>
                <a:lnTo>
                  <a:pt x="2" y="8"/>
                </a:lnTo>
                <a:lnTo>
                  <a:pt x="0" y="8"/>
                </a:lnTo>
                <a:lnTo>
                  <a:pt x="0" y="6"/>
                </a:lnTo>
                <a:lnTo>
                  <a:pt x="2" y="4"/>
                </a:lnTo>
                <a:lnTo>
                  <a:pt x="6" y="2"/>
                </a:lnTo>
                <a:lnTo>
                  <a:pt x="6" y="2"/>
                </a:lnTo>
                <a:lnTo>
                  <a:pt x="10" y="0"/>
                </a:lnTo>
                <a:lnTo>
                  <a:pt x="13" y="0"/>
                </a:lnTo>
                <a:lnTo>
                  <a:pt x="19" y="2"/>
                </a:lnTo>
                <a:lnTo>
                  <a:pt x="21" y="4"/>
                </a:lnTo>
                <a:lnTo>
                  <a:pt x="21" y="4"/>
                </a:lnTo>
                <a:lnTo>
                  <a:pt x="21" y="4"/>
                </a:lnTo>
                <a:lnTo>
                  <a:pt x="21" y="4"/>
                </a:lnTo>
                <a:close/>
              </a:path>
            </a:pathLst>
          </a:custGeom>
          <a:solidFill>
            <a:schemeClr val="bg1">
              <a:lumMod val="85000"/>
            </a:schemeClr>
          </a:solidFill>
          <a:ln w="635" cap="rnd">
            <a:solidFill>
              <a:schemeClr val="bg1">
                <a:alpha val="17000"/>
              </a:schemeClr>
            </a:solidFill>
            <a:round/>
            <a:headEnd/>
            <a:tailEnd/>
          </a:ln>
        </p:spPr>
        <p:txBody>
          <a:bodyPr/>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16" name="Freeform 14"/>
          <p:cNvSpPr>
            <a:spLocks/>
          </p:cNvSpPr>
          <p:nvPr/>
        </p:nvSpPr>
        <p:spPr bwMode="auto">
          <a:xfrm>
            <a:off x="9756195" y="3916303"/>
            <a:ext cx="46824" cy="20789"/>
          </a:xfrm>
          <a:custGeom>
            <a:avLst/>
            <a:gdLst>
              <a:gd name="T0" fmla="*/ 21 w 23"/>
              <a:gd name="T1" fmla="*/ 4 h 12"/>
              <a:gd name="T2" fmla="*/ 21 w 23"/>
              <a:gd name="T3" fmla="*/ 4 h 12"/>
              <a:gd name="T4" fmla="*/ 23 w 23"/>
              <a:gd name="T5" fmla="*/ 8 h 12"/>
              <a:gd name="T6" fmla="*/ 21 w 23"/>
              <a:gd name="T7" fmla="*/ 8 h 12"/>
              <a:gd name="T8" fmla="*/ 21 w 23"/>
              <a:gd name="T9" fmla="*/ 10 h 12"/>
              <a:gd name="T10" fmla="*/ 19 w 23"/>
              <a:gd name="T11" fmla="*/ 10 h 12"/>
              <a:gd name="T12" fmla="*/ 15 w 23"/>
              <a:gd name="T13" fmla="*/ 12 h 12"/>
              <a:gd name="T14" fmla="*/ 12 w 23"/>
              <a:gd name="T15" fmla="*/ 12 h 12"/>
              <a:gd name="T16" fmla="*/ 12 w 23"/>
              <a:gd name="T17" fmla="*/ 12 h 12"/>
              <a:gd name="T18" fmla="*/ 6 w 23"/>
              <a:gd name="T19" fmla="*/ 12 h 12"/>
              <a:gd name="T20" fmla="*/ 2 w 23"/>
              <a:gd name="T21" fmla="*/ 10 h 12"/>
              <a:gd name="T22" fmla="*/ 2 w 23"/>
              <a:gd name="T23" fmla="*/ 10 h 12"/>
              <a:gd name="T24" fmla="*/ 2 w 23"/>
              <a:gd name="T25" fmla="*/ 8 h 12"/>
              <a:gd name="T26" fmla="*/ 0 w 23"/>
              <a:gd name="T27" fmla="*/ 8 h 12"/>
              <a:gd name="T28" fmla="*/ 0 w 23"/>
              <a:gd name="T29" fmla="*/ 6 h 12"/>
              <a:gd name="T30" fmla="*/ 2 w 23"/>
              <a:gd name="T31" fmla="*/ 4 h 12"/>
              <a:gd name="T32" fmla="*/ 6 w 23"/>
              <a:gd name="T33" fmla="*/ 2 h 12"/>
              <a:gd name="T34" fmla="*/ 6 w 23"/>
              <a:gd name="T35" fmla="*/ 2 h 12"/>
              <a:gd name="T36" fmla="*/ 10 w 23"/>
              <a:gd name="T37" fmla="*/ 0 h 12"/>
              <a:gd name="T38" fmla="*/ 13 w 23"/>
              <a:gd name="T39" fmla="*/ 0 h 12"/>
              <a:gd name="T40" fmla="*/ 19 w 23"/>
              <a:gd name="T41" fmla="*/ 2 h 12"/>
              <a:gd name="T42" fmla="*/ 21 w 23"/>
              <a:gd name="T43" fmla="*/ 4 h 12"/>
              <a:gd name="T44" fmla="*/ 21 w 23"/>
              <a:gd name="T45" fmla="*/ 4 h 12"/>
              <a:gd name="T46" fmla="*/ 21 w 23"/>
              <a:gd name="T47" fmla="*/ 4 h 12"/>
              <a:gd name="T48" fmla="*/ 21 w 23"/>
              <a:gd name="T49"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3" h="12">
                <a:moveTo>
                  <a:pt x="21" y="4"/>
                </a:moveTo>
                <a:lnTo>
                  <a:pt x="21" y="4"/>
                </a:lnTo>
                <a:lnTo>
                  <a:pt x="23" y="8"/>
                </a:lnTo>
                <a:lnTo>
                  <a:pt x="21" y="8"/>
                </a:lnTo>
                <a:lnTo>
                  <a:pt x="21" y="10"/>
                </a:lnTo>
                <a:lnTo>
                  <a:pt x="19" y="10"/>
                </a:lnTo>
                <a:lnTo>
                  <a:pt x="15" y="12"/>
                </a:lnTo>
                <a:lnTo>
                  <a:pt x="12" y="12"/>
                </a:lnTo>
                <a:lnTo>
                  <a:pt x="12" y="12"/>
                </a:lnTo>
                <a:lnTo>
                  <a:pt x="6" y="12"/>
                </a:lnTo>
                <a:lnTo>
                  <a:pt x="2" y="10"/>
                </a:lnTo>
                <a:lnTo>
                  <a:pt x="2" y="10"/>
                </a:lnTo>
                <a:lnTo>
                  <a:pt x="2" y="8"/>
                </a:lnTo>
                <a:lnTo>
                  <a:pt x="0" y="8"/>
                </a:lnTo>
                <a:lnTo>
                  <a:pt x="0" y="6"/>
                </a:lnTo>
                <a:lnTo>
                  <a:pt x="2" y="4"/>
                </a:lnTo>
                <a:lnTo>
                  <a:pt x="6" y="2"/>
                </a:lnTo>
                <a:lnTo>
                  <a:pt x="6" y="2"/>
                </a:lnTo>
                <a:lnTo>
                  <a:pt x="10" y="0"/>
                </a:lnTo>
                <a:lnTo>
                  <a:pt x="13" y="0"/>
                </a:lnTo>
                <a:lnTo>
                  <a:pt x="19" y="2"/>
                </a:lnTo>
                <a:lnTo>
                  <a:pt x="21" y="4"/>
                </a:lnTo>
                <a:lnTo>
                  <a:pt x="21" y="4"/>
                </a:lnTo>
                <a:lnTo>
                  <a:pt x="21" y="4"/>
                </a:lnTo>
                <a:lnTo>
                  <a:pt x="21" y="4"/>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17" name="Freeform 15"/>
          <p:cNvSpPr>
            <a:spLocks/>
          </p:cNvSpPr>
          <p:nvPr/>
        </p:nvSpPr>
        <p:spPr bwMode="auto">
          <a:xfrm>
            <a:off x="9625903" y="3881654"/>
            <a:ext cx="99755" cy="62368"/>
          </a:xfrm>
          <a:custGeom>
            <a:avLst/>
            <a:gdLst>
              <a:gd name="T0" fmla="*/ 0 w 49"/>
              <a:gd name="T1" fmla="*/ 0 h 36"/>
              <a:gd name="T2" fmla="*/ 0 w 49"/>
              <a:gd name="T3" fmla="*/ 0 h 36"/>
              <a:gd name="T4" fmla="*/ 6 w 49"/>
              <a:gd name="T5" fmla="*/ 0 h 36"/>
              <a:gd name="T6" fmla="*/ 6 w 49"/>
              <a:gd name="T7" fmla="*/ 0 h 36"/>
              <a:gd name="T8" fmla="*/ 9 w 49"/>
              <a:gd name="T9" fmla="*/ 0 h 36"/>
              <a:gd name="T10" fmla="*/ 11 w 49"/>
              <a:gd name="T11" fmla="*/ 0 h 36"/>
              <a:gd name="T12" fmla="*/ 19 w 49"/>
              <a:gd name="T13" fmla="*/ 1 h 36"/>
              <a:gd name="T14" fmla="*/ 25 w 49"/>
              <a:gd name="T15" fmla="*/ 5 h 36"/>
              <a:gd name="T16" fmla="*/ 26 w 49"/>
              <a:gd name="T17" fmla="*/ 7 h 36"/>
              <a:gd name="T18" fmla="*/ 28 w 49"/>
              <a:gd name="T19" fmla="*/ 9 h 36"/>
              <a:gd name="T20" fmla="*/ 28 w 49"/>
              <a:gd name="T21" fmla="*/ 9 h 36"/>
              <a:gd name="T22" fmla="*/ 34 w 49"/>
              <a:gd name="T23" fmla="*/ 13 h 36"/>
              <a:gd name="T24" fmla="*/ 40 w 49"/>
              <a:gd name="T25" fmla="*/ 13 h 36"/>
              <a:gd name="T26" fmla="*/ 42 w 49"/>
              <a:gd name="T27" fmla="*/ 15 h 36"/>
              <a:gd name="T28" fmla="*/ 45 w 49"/>
              <a:gd name="T29" fmla="*/ 17 h 36"/>
              <a:gd name="T30" fmla="*/ 47 w 49"/>
              <a:gd name="T31" fmla="*/ 18 h 36"/>
              <a:gd name="T32" fmla="*/ 49 w 49"/>
              <a:gd name="T33" fmla="*/ 20 h 36"/>
              <a:gd name="T34" fmla="*/ 49 w 49"/>
              <a:gd name="T35" fmla="*/ 20 h 36"/>
              <a:gd name="T36" fmla="*/ 43 w 49"/>
              <a:gd name="T37" fmla="*/ 20 h 36"/>
              <a:gd name="T38" fmla="*/ 38 w 49"/>
              <a:gd name="T39" fmla="*/ 22 h 36"/>
              <a:gd name="T40" fmla="*/ 25 w 49"/>
              <a:gd name="T41" fmla="*/ 24 h 36"/>
              <a:gd name="T42" fmla="*/ 19 w 49"/>
              <a:gd name="T43" fmla="*/ 24 h 36"/>
              <a:gd name="T44" fmla="*/ 15 w 49"/>
              <a:gd name="T45" fmla="*/ 26 h 36"/>
              <a:gd name="T46" fmla="*/ 11 w 49"/>
              <a:gd name="T47" fmla="*/ 28 h 36"/>
              <a:gd name="T48" fmla="*/ 11 w 49"/>
              <a:gd name="T49" fmla="*/ 28 h 36"/>
              <a:gd name="T50" fmla="*/ 11 w 49"/>
              <a:gd name="T51" fmla="*/ 32 h 36"/>
              <a:gd name="T52" fmla="*/ 11 w 49"/>
              <a:gd name="T53" fmla="*/ 34 h 36"/>
              <a:gd name="T54" fmla="*/ 11 w 49"/>
              <a:gd name="T55" fmla="*/ 34 h 36"/>
              <a:gd name="T56" fmla="*/ 8 w 49"/>
              <a:gd name="T57" fmla="*/ 36 h 36"/>
              <a:gd name="T58" fmla="*/ 6 w 49"/>
              <a:gd name="T59" fmla="*/ 36 h 36"/>
              <a:gd name="T60" fmla="*/ 2 w 49"/>
              <a:gd name="T61" fmla="*/ 34 h 36"/>
              <a:gd name="T62" fmla="*/ 0 w 49"/>
              <a:gd name="T63" fmla="*/ 32 h 36"/>
              <a:gd name="T64" fmla="*/ 0 w 49"/>
              <a:gd name="T65" fmla="*/ 0 h 36"/>
              <a:gd name="T66" fmla="*/ 0 w 49"/>
              <a:gd name="T67" fmla="*/ 0 h 36"/>
              <a:gd name="T68" fmla="*/ 0 w 49"/>
              <a:gd name="T69"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9" h="36">
                <a:moveTo>
                  <a:pt x="0" y="0"/>
                </a:moveTo>
                <a:lnTo>
                  <a:pt x="0" y="0"/>
                </a:lnTo>
                <a:lnTo>
                  <a:pt x="6" y="0"/>
                </a:lnTo>
                <a:lnTo>
                  <a:pt x="6" y="0"/>
                </a:lnTo>
                <a:lnTo>
                  <a:pt x="9" y="0"/>
                </a:lnTo>
                <a:lnTo>
                  <a:pt x="11" y="0"/>
                </a:lnTo>
                <a:lnTo>
                  <a:pt x="19" y="1"/>
                </a:lnTo>
                <a:lnTo>
                  <a:pt x="25" y="5"/>
                </a:lnTo>
                <a:lnTo>
                  <a:pt x="26" y="7"/>
                </a:lnTo>
                <a:lnTo>
                  <a:pt x="28" y="9"/>
                </a:lnTo>
                <a:lnTo>
                  <a:pt x="28" y="9"/>
                </a:lnTo>
                <a:lnTo>
                  <a:pt x="34" y="13"/>
                </a:lnTo>
                <a:lnTo>
                  <a:pt x="40" y="13"/>
                </a:lnTo>
                <a:lnTo>
                  <a:pt x="42" y="15"/>
                </a:lnTo>
                <a:lnTo>
                  <a:pt x="45" y="17"/>
                </a:lnTo>
                <a:lnTo>
                  <a:pt x="47" y="18"/>
                </a:lnTo>
                <a:lnTo>
                  <a:pt x="49" y="20"/>
                </a:lnTo>
                <a:lnTo>
                  <a:pt x="49" y="20"/>
                </a:lnTo>
                <a:lnTo>
                  <a:pt x="43" y="20"/>
                </a:lnTo>
                <a:lnTo>
                  <a:pt x="38" y="22"/>
                </a:lnTo>
                <a:lnTo>
                  <a:pt x="25" y="24"/>
                </a:lnTo>
                <a:lnTo>
                  <a:pt x="19" y="24"/>
                </a:lnTo>
                <a:lnTo>
                  <a:pt x="15" y="26"/>
                </a:lnTo>
                <a:lnTo>
                  <a:pt x="11" y="28"/>
                </a:lnTo>
                <a:lnTo>
                  <a:pt x="11" y="28"/>
                </a:lnTo>
                <a:lnTo>
                  <a:pt x="11" y="32"/>
                </a:lnTo>
                <a:lnTo>
                  <a:pt x="11" y="34"/>
                </a:lnTo>
                <a:lnTo>
                  <a:pt x="11" y="34"/>
                </a:lnTo>
                <a:lnTo>
                  <a:pt x="8" y="36"/>
                </a:lnTo>
                <a:lnTo>
                  <a:pt x="6" y="36"/>
                </a:lnTo>
                <a:lnTo>
                  <a:pt x="2" y="34"/>
                </a:lnTo>
                <a:lnTo>
                  <a:pt x="0" y="32"/>
                </a:lnTo>
                <a:lnTo>
                  <a:pt x="0" y="0"/>
                </a:lnTo>
                <a:lnTo>
                  <a:pt x="0" y="0"/>
                </a:lnTo>
                <a:lnTo>
                  <a:pt x="0" y="0"/>
                </a:lnTo>
                <a:close/>
              </a:path>
            </a:pathLst>
          </a:custGeom>
          <a:solidFill>
            <a:schemeClr val="bg1">
              <a:lumMod val="85000"/>
            </a:schemeClr>
          </a:solidFill>
          <a:ln w="635" cap="rnd">
            <a:solidFill>
              <a:schemeClr val="bg1">
                <a:alpha val="17000"/>
              </a:schemeClr>
            </a:solidFill>
            <a:round/>
            <a:headEnd/>
            <a:tailEnd/>
          </a:ln>
        </p:spPr>
        <p:txBody>
          <a:bodyPr/>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18" name="Freeform 16"/>
          <p:cNvSpPr>
            <a:spLocks/>
          </p:cNvSpPr>
          <p:nvPr/>
        </p:nvSpPr>
        <p:spPr bwMode="auto">
          <a:xfrm>
            <a:off x="9625903" y="3881654"/>
            <a:ext cx="99755" cy="62368"/>
          </a:xfrm>
          <a:custGeom>
            <a:avLst/>
            <a:gdLst>
              <a:gd name="T0" fmla="*/ 0 w 49"/>
              <a:gd name="T1" fmla="*/ 0 h 36"/>
              <a:gd name="T2" fmla="*/ 0 w 49"/>
              <a:gd name="T3" fmla="*/ 0 h 36"/>
              <a:gd name="T4" fmla="*/ 6 w 49"/>
              <a:gd name="T5" fmla="*/ 0 h 36"/>
              <a:gd name="T6" fmla="*/ 6 w 49"/>
              <a:gd name="T7" fmla="*/ 0 h 36"/>
              <a:gd name="T8" fmla="*/ 9 w 49"/>
              <a:gd name="T9" fmla="*/ 0 h 36"/>
              <a:gd name="T10" fmla="*/ 11 w 49"/>
              <a:gd name="T11" fmla="*/ 0 h 36"/>
              <a:gd name="T12" fmla="*/ 19 w 49"/>
              <a:gd name="T13" fmla="*/ 1 h 36"/>
              <a:gd name="T14" fmla="*/ 25 w 49"/>
              <a:gd name="T15" fmla="*/ 5 h 36"/>
              <a:gd name="T16" fmla="*/ 26 w 49"/>
              <a:gd name="T17" fmla="*/ 7 h 36"/>
              <a:gd name="T18" fmla="*/ 28 w 49"/>
              <a:gd name="T19" fmla="*/ 9 h 36"/>
              <a:gd name="T20" fmla="*/ 28 w 49"/>
              <a:gd name="T21" fmla="*/ 9 h 36"/>
              <a:gd name="T22" fmla="*/ 34 w 49"/>
              <a:gd name="T23" fmla="*/ 13 h 36"/>
              <a:gd name="T24" fmla="*/ 40 w 49"/>
              <a:gd name="T25" fmla="*/ 13 h 36"/>
              <a:gd name="T26" fmla="*/ 42 w 49"/>
              <a:gd name="T27" fmla="*/ 15 h 36"/>
              <a:gd name="T28" fmla="*/ 45 w 49"/>
              <a:gd name="T29" fmla="*/ 17 h 36"/>
              <a:gd name="T30" fmla="*/ 47 w 49"/>
              <a:gd name="T31" fmla="*/ 18 h 36"/>
              <a:gd name="T32" fmla="*/ 49 w 49"/>
              <a:gd name="T33" fmla="*/ 20 h 36"/>
              <a:gd name="T34" fmla="*/ 49 w 49"/>
              <a:gd name="T35" fmla="*/ 20 h 36"/>
              <a:gd name="T36" fmla="*/ 43 w 49"/>
              <a:gd name="T37" fmla="*/ 20 h 36"/>
              <a:gd name="T38" fmla="*/ 38 w 49"/>
              <a:gd name="T39" fmla="*/ 22 h 36"/>
              <a:gd name="T40" fmla="*/ 25 w 49"/>
              <a:gd name="T41" fmla="*/ 24 h 36"/>
              <a:gd name="T42" fmla="*/ 19 w 49"/>
              <a:gd name="T43" fmla="*/ 24 h 36"/>
              <a:gd name="T44" fmla="*/ 15 w 49"/>
              <a:gd name="T45" fmla="*/ 26 h 36"/>
              <a:gd name="T46" fmla="*/ 11 w 49"/>
              <a:gd name="T47" fmla="*/ 28 h 36"/>
              <a:gd name="T48" fmla="*/ 11 w 49"/>
              <a:gd name="T49" fmla="*/ 28 h 36"/>
              <a:gd name="T50" fmla="*/ 11 w 49"/>
              <a:gd name="T51" fmla="*/ 32 h 36"/>
              <a:gd name="T52" fmla="*/ 11 w 49"/>
              <a:gd name="T53" fmla="*/ 34 h 36"/>
              <a:gd name="T54" fmla="*/ 11 w 49"/>
              <a:gd name="T55" fmla="*/ 34 h 36"/>
              <a:gd name="T56" fmla="*/ 8 w 49"/>
              <a:gd name="T57" fmla="*/ 36 h 36"/>
              <a:gd name="T58" fmla="*/ 6 w 49"/>
              <a:gd name="T59" fmla="*/ 36 h 36"/>
              <a:gd name="T60" fmla="*/ 2 w 49"/>
              <a:gd name="T61" fmla="*/ 34 h 36"/>
              <a:gd name="T62" fmla="*/ 0 w 49"/>
              <a:gd name="T63" fmla="*/ 32 h 36"/>
              <a:gd name="T64" fmla="*/ 0 w 49"/>
              <a:gd name="T65" fmla="*/ 0 h 36"/>
              <a:gd name="T66" fmla="*/ 0 w 49"/>
              <a:gd name="T67" fmla="*/ 0 h 36"/>
              <a:gd name="T68" fmla="*/ 0 w 49"/>
              <a:gd name="T69"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9" h="36">
                <a:moveTo>
                  <a:pt x="0" y="0"/>
                </a:moveTo>
                <a:lnTo>
                  <a:pt x="0" y="0"/>
                </a:lnTo>
                <a:lnTo>
                  <a:pt x="6" y="0"/>
                </a:lnTo>
                <a:lnTo>
                  <a:pt x="6" y="0"/>
                </a:lnTo>
                <a:lnTo>
                  <a:pt x="9" y="0"/>
                </a:lnTo>
                <a:lnTo>
                  <a:pt x="11" y="0"/>
                </a:lnTo>
                <a:lnTo>
                  <a:pt x="19" y="1"/>
                </a:lnTo>
                <a:lnTo>
                  <a:pt x="25" y="5"/>
                </a:lnTo>
                <a:lnTo>
                  <a:pt x="26" y="7"/>
                </a:lnTo>
                <a:lnTo>
                  <a:pt x="28" y="9"/>
                </a:lnTo>
                <a:lnTo>
                  <a:pt x="28" y="9"/>
                </a:lnTo>
                <a:lnTo>
                  <a:pt x="34" y="13"/>
                </a:lnTo>
                <a:lnTo>
                  <a:pt x="40" y="13"/>
                </a:lnTo>
                <a:lnTo>
                  <a:pt x="42" y="15"/>
                </a:lnTo>
                <a:lnTo>
                  <a:pt x="45" y="17"/>
                </a:lnTo>
                <a:lnTo>
                  <a:pt x="47" y="18"/>
                </a:lnTo>
                <a:lnTo>
                  <a:pt x="49" y="20"/>
                </a:lnTo>
                <a:lnTo>
                  <a:pt x="49" y="20"/>
                </a:lnTo>
                <a:lnTo>
                  <a:pt x="43" y="20"/>
                </a:lnTo>
                <a:lnTo>
                  <a:pt x="38" y="22"/>
                </a:lnTo>
                <a:lnTo>
                  <a:pt x="25" y="24"/>
                </a:lnTo>
                <a:lnTo>
                  <a:pt x="19" y="24"/>
                </a:lnTo>
                <a:lnTo>
                  <a:pt x="15" y="26"/>
                </a:lnTo>
                <a:lnTo>
                  <a:pt x="11" y="28"/>
                </a:lnTo>
                <a:lnTo>
                  <a:pt x="11" y="28"/>
                </a:lnTo>
                <a:lnTo>
                  <a:pt x="11" y="32"/>
                </a:lnTo>
                <a:lnTo>
                  <a:pt x="11" y="34"/>
                </a:lnTo>
                <a:lnTo>
                  <a:pt x="11" y="34"/>
                </a:lnTo>
                <a:lnTo>
                  <a:pt x="8" y="36"/>
                </a:lnTo>
                <a:lnTo>
                  <a:pt x="6" y="36"/>
                </a:lnTo>
                <a:lnTo>
                  <a:pt x="2" y="34"/>
                </a:lnTo>
                <a:lnTo>
                  <a:pt x="0" y="32"/>
                </a:lnTo>
                <a:lnTo>
                  <a:pt x="0" y="0"/>
                </a:lnTo>
                <a:lnTo>
                  <a:pt x="0" y="0"/>
                </a:lnTo>
                <a:lnTo>
                  <a:pt x="0" y="0"/>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19" name="Freeform 17"/>
          <p:cNvSpPr>
            <a:spLocks/>
          </p:cNvSpPr>
          <p:nvPr/>
        </p:nvSpPr>
        <p:spPr bwMode="auto">
          <a:xfrm>
            <a:off x="9548544" y="3881655"/>
            <a:ext cx="77361" cy="55439"/>
          </a:xfrm>
          <a:custGeom>
            <a:avLst/>
            <a:gdLst>
              <a:gd name="T0" fmla="*/ 38 w 38"/>
              <a:gd name="T1" fmla="*/ 1 h 32"/>
              <a:gd name="T2" fmla="*/ 38 w 38"/>
              <a:gd name="T3" fmla="*/ 1 h 32"/>
              <a:gd name="T4" fmla="*/ 30 w 38"/>
              <a:gd name="T5" fmla="*/ 0 h 32"/>
              <a:gd name="T6" fmla="*/ 25 w 38"/>
              <a:gd name="T7" fmla="*/ 0 h 32"/>
              <a:gd name="T8" fmla="*/ 23 w 38"/>
              <a:gd name="T9" fmla="*/ 0 h 32"/>
              <a:gd name="T10" fmla="*/ 21 w 38"/>
              <a:gd name="T11" fmla="*/ 0 h 32"/>
              <a:gd name="T12" fmla="*/ 21 w 38"/>
              <a:gd name="T13" fmla="*/ 0 h 32"/>
              <a:gd name="T14" fmla="*/ 19 w 38"/>
              <a:gd name="T15" fmla="*/ 3 h 32"/>
              <a:gd name="T16" fmla="*/ 19 w 38"/>
              <a:gd name="T17" fmla="*/ 5 h 32"/>
              <a:gd name="T18" fmla="*/ 19 w 38"/>
              <a:gd name="T19" fmla="*/ 9 h 32"/>
              <a:gd name="T20" fmla="*/ 19 w 38"/>
              <a:gd name="T21" fmla="*/ 13 h 32"/>
              <a:gd name="T22" fmla="*/ 19 w 38"/>
              <a:gd name="T23" fmla="*/ 13 h 32"/>
              <a:gd name="T24" fmla="*/ 19 w 38"/>
              <a:gd name="T25" fmla="*/ 15 h 32"/>
              <a:gd name="T26" fmla="*/ 15 w 38"/>
              <a:gd name="T27" fmla="*/ 17 h 32"/>
              <a:gd name="T28" fmla="*/ 10 w 38"/>
              <a:gd name="T29" fmla="*/ 18 h 32"/>
              <a:gd name="T30" fmla="*/ 2 w 38"/>
              <a:gd name="T31" fmla="*/ 22 h 32"/>
              <a:gd name="T32" fmla="*/ 0 w 38"/>
              <a:gd name="T33" fmla="*/ 22 h 32"/>
              <a:gd name="T34" fmla="*/ 0 w 38"/>
              <a:gd name="T35" fmla="*/ 24 h 32"/>
              <a:gd name="T36" fmla="*/ 0 w 38"/>
              <a:gd name="T37" fmla="*/ 24 h 32"/>
              <a:gd name="T38" fmla="*/ 2 w 38"/>
              <a:gd name="T39" fmla="*/ 28 h 32"/>
              <a:gd name="T40" fmla="*/ 4 w 38"/>
              <a:gd name="T41" fmla="*/ 28 h 32"/>
              <a:gd name="T42" fmla="*/ 8 w 38"/>
              <a:gd name="T43" fmla="*/ 28 h 32"/>
              <a:gd name="T44" fmla="*/ 10 w 38"/>
              <a:gd name="T45" fmla="*/ 28 h 32"/>
              <a:gd name="T46" fmla="*/ 10 w 38"/>
              <a:gd name="T47" fmla="*/ 28 h 32"/>
              <a:gd name="T48" fmla="*/ 15 w 38"/>
              <a:gd name="T49" fmla="*/ 26 h 32"/>
              <a:gd name="T50" fmla="*/ 21 w 38"/>
              <a:gd name="T51" fmla="*/ 26 h 32"/>
              <a:gd name="T52" fmla="*/ 21 w 38"/>
              <a:gd name="T53" fmla="*/ 26 h 32"/>
              <a:gd name="T54" fmla="*/ 25 w 38"/>
              <a:gd name="T55" fmla="*/ 26 h 32"/>
              <a:gd name="T56" fmla="*/ 29 w 38"/>
              <a:gd name="T57" fmla="*/ 26 h 32"/>
              <a:gd name="T58" fmla="*/ 29 w 38"/>
              <a:gd name="T59" fmla="*/ 26 h 32"/>
              <a:gd name="T60" fmla="*/ 34 w 38"/>
              <a:gd name="T61" fmla="*/ 28 h 32"/>
              <a:gd name="T62" fmla="*/ 38 w 38"/>
              <a:gd name="T63" fmla="*/ 32 h 32"/>
              <a:gd name="T64" fmla="*/ 38 w 38"/>
              <a:gd name="T65" fmla="*/ 1 h 32"/>
              <a:gd name="T66" fmla="*/ 38 w 38"/>
              <a:gd name="T67" fmla="*/ 1 h 32"/>
              <a:gd name="T68" fmla="*/ 38 w 38"/>
              <a:gd name="T69" fmla="*/ 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8" h="32">
                <a:moveTo>
                  <a:pt x="38" y="1"/>
                </a:moveTo>
                <a:lnTo>
                  <a:pt x="38" y="1"/>
                </a:lnTo>
                <a:lnTo>
                  <a:pt x="30" y="0"/>
                </a:lnTo>
                <a:lnTo>
                  <a:pt x="25" y="0"/>
                </a:lnTo>
                <a:lnTo>
                  <a:pt x="23" y="0"/>
                </a:lnTo>
                <a:lnTo>
                  <a:pt x="21" y="0"/>
                </a:lnTo>
                <a:lnTo>
                  <a:pt x="21" y="0"/>
                </a:lnTo>
                <a:lnTo>
                  <a:pt x="19" y="3"/>
                </a:lnTo>
                <a:lnTo>
                  <a:pt x="19" y="5"/>
                </a:lnTo>
                <a:lnTo>
                  <a:pt x="19" y="9"/>
                </a:lnTo>
                <a:lnTo>
                  <a:pt x="19" y="13"/>
                </a:lnTo>
                <a:lnTo>
                  <a:pt x="19" y="13"/>
                </a:lnTo>
                <a:lnTo>
                  <a:pt x="19" y="15"/>
                </a:lnTo>
                <a:lnTo>
                  <a:pt x="15" y="17"/>
                </a:lnTo>
                <a:lnTo>
                  <a:pt x="10" y="18"/>
                </a:lnTo>
                <a:lnTo>
                  <a:pt x="2" y="22"/>
                </a:lnTo>
                <a:lnTo>
                  <a:pt x="0" y="22"/>
                </a:lnTo>
                <a:lnTo>
                  <a:pt x="0" y="24"/>
                </a:lnTo>
                <a:lnTo>
                  <a:pt x="0" y="24"/>
                </a:lnTo>
                <a:lnTo>
                  <a:pt x="2" y="28"/>
                </a:lnTo>
                <a:lnTo>
                  <a:pt x="4" y="28"/>
                </a:lnTo>
                <a:lnTo>
                  <a:pt x="8" y="28"/>
                </a:lnTo>
                <a:lnTo>
                  <a:pt x="10" y="28"/>
                </a:lnTo>
                <a:lnTo>
                  <a:pt x="10" y="28"/>
                </a:lnTo>
                <a:lnTo>
                  <a:pt x="15" y="26"/>
                </a:lnTo>
                <a:lnTo>
                  <a:pt x="21" y="26"/>
                </a:lnTo>
                <a:lnTo>
                  <a:pt x="21" y="26"/>
                </a:lnTo>
                <a:lnTo>
                  <a:pt x="25" y="26"/>
                </a:lnTo>
                <a:lnTo>
                  <a:pt x="29" y="26"/>
                </a:lnTo>
                <a:lnTo>
                  <a:pt x="29" y="26"/>
                </a:lnTo>
                <a:lnTo>
                  <a:pt x="34" y="28"/>
                </a:lnTo>
                <a:lnTo>
                  <a:pt x="38" y="32"/>
                </a:lnTo>
                <a:lnTo>
                  <a:pt x="38" y="1"/>
                </a:lnTo>
                <a:lnTo>
                  <a:pt x="38" y="1"/>
                </a:lnTo>
                <a:lnTo>
                  <a:pt x="38" y="1"/>
                </a:lnTo>
                <a:close/>
              </a:path>
            </a:pathLst>
          </a:custGeom>
          <a:solidFill>
            <a:schemeClr val="bg1">
              <a:lumMod val="85000"/>
            </a:schemeClr>
          </a:solidFill>
          <a:ln w="635" cap="rnd">
            <a:solidFill>
              <a:schemeClr val="bg1">
                <a:alpha val="17000"/>
              </a:schemeClr>
            </a:solidFill>
            <a:round/>
            <a:headEnd/>
            <a:tailEnd/>
          </a:ln>
        </p:spPr>
        <p:txBody>
          <a:bodyPr/>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20" name="Freeform 18"/>
          <p:cNvSpPr>
            <a:spLocks/>
          </p:cNvSpPr>
          <p:nvPr/>
        </p:nvSpPr>
        <p:spPr bwMode="auto">
          <a:xfrm>
            <a:off x="9548544" y="3881655"/>
            <a:ext cx="77361" cy="55439"/>
          </a:xfrm>
          <a:custGeom>
            <a:avLst/>
            <a:gdLst>
              <a:gd name="T0" fmla="*/ 38 w 38"/>
              <a:gd name="T1" fmla="*/ 1 h 32"/>
              <a:gd name="T2" fmla="*/ 38 w 38"/>
              <a:gd name="T3" fmla="*/ 1 h 32"/>
              <a:gd name="T4" fmla="*/ 30 w 38"/>
              <a:gd name="T5" fmla="*/ 0 h 32"/>
              <a:gd name="T6" fmla="*/ 25 w 38"/>
              <a:gd name="T7" fmla="*/ 0 h 32"/>
              <a:gd name="T8" fmla="*/ 23 w 38"/>
              <a:gd name="T9" fmla="*/ 0 h 32"/>
              <a:gd name="T10" fmla="*/ 21 w 38"/>
              <a:gd name="T11" fmla="*/ 0 h 32"/>
              <a:gd name="T12" fmla="*/ 21 w 38"/>
              <a:gd name="T13" fmla="*/ 0 h 32"/>
              <a:gd name="T14" fmla="*/ 19 w 38"/>
              <a:gd name="T15" fmla="*/ 3 h 32"/>
              <a:gd name="T16" fmla="*/ 19 w 38"/>
              <a:gd name="T17" fmla="*/ 5 h 32"/>
              <a:gd name="T18" fmla="*/ 19 w 38"/>
              <a:gd name="T19" fmla="*/ 9 h 32"/>
              <a:gd name="T20" fmla="*/ 19 w 38"/>
              <a:gd name="T21" fmla="*/ 13 h 32"/>
              <a:gd name="T22" fmla="*/ 19 w 38"/>
              <a:gd name="T23" fmla="*/ 13 h 32"/>
              <a:gd name="T24" fmla="*/ 19 w 38"/>
              <a:gd name="T25" fmla="*/ 15 h 32"/>
              <a:gd name="T26" fmla="*/ 15 w 38"/>
              <a:gd name="T27" fmla="*/ 17 h 32"/>
              <a:gd name="T28" fmla="*/ 10 w 38"/>
              <a:gd name="T29" fmla="*/ 18 h 32"/>
              <a:gd name="T30" fmla="*/ 2 w 38"/>
              <a:gd name="T31" fmla="*/ 22 h 32"/>
              <a:gd name="T32" fmla="*/ 0 w 38"/>
              <a:gd name="T33" fmla="*/ 22 h 32"/>
              <a:gd name="T34" fmla="*/ 0 w 38"/>
              <a:gd name="T35" fmla="*/ 24 h 32"/>
              <a:gd name="T36" fmla="*/ 0 w 38"/>
              <a:gd name="T37" fmla="*/ 24 h 32"/>
              <a:gd name="T38" fmla="*/ 2 w 38"/>
              <a:gd name="T39" fmla="*/ 28 h 32"/>
              <a:gd name="T40" fmla="*/ 4 w 38"/>
              <a:gd name="T41" fmla="*/ 28 h 32"/>
              <a:gd name="T42" fmla="*/ 8 w 38"/>
              <a:gd name="T43" fmla="*/ 28 h 32"/>
              <a:gd name="T44" fmla="*/ 10 w 38"/>
              <a:gd name="T45" fmla="*/ 28 h 32"/>
              <a:gd name="T46" fmla="*/ 10 w 38"/>
              <a:gd name="T47" fmla="*/ 28 h 32"/>
              <a:gd name="T48" fmla="*/ 15 w 38"/>
              <a:gd name="T49" fmla="*/ 26 h 32"/>
              <a:gd name="T50" fmla="*/ 21 w 38"/>
              <a:gd name="T51" fmla="*/ 26 h 32"/>
              <a:gd name="T52" fmla="*/ 21 w 38"/>
              <a:gd name="T53" fmla="*/ 26 h 32"/>
              <a:gd name="T54" fmla="*/ 25 w 38"/>
              <a:gd name="T55" fmla="*/ 26 h 32"/>
              <a:gd name="T56" fmla="*/ 29 w 38"/>
              <a:gd name="T57" fmla="*/ 26 h 32"/>
              <a:gd name="T58" fmla="*/ 29 w 38"/>
              <a:gd name="T59" fmla="*/ 26 h 32"/>
              <a:gd name="T60" fmla="*/ 34 w 38"/>
              <a:gd name="T61" fmla="*/ 28 h 32"/>
              <a:gd name="T62" fmla="*/ 38 w 38"/>
              <a:gd name="T63" fmla="*/ 32 h 32"/>
              <a:gd name="T64" fmla="*/ 38 w 38"/>
              <a:gd name="T65" fmla="*/ 1 h 32"/>
              <a:gd name="T66" fmla="*/ 38 w 38"/>
              <a:gd name="T67" fmla="*/ 1 h 32"/>
              <a:gd name="T68" fmla="*/ 38 w 38"/>
              <a:gd name="T69" fmla="*/ 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8" h="32">
                <a:moveTo>
                  <a:pt x="38" y="1"/>
                </a:moveTo>
                <a:lnTo>
                  <a:pt x="38" y="1"/>
                </a:lnTo>
                <a:lnTo>
                  <a:pt x="30" y="0"/>
                </a:lnTo>
                <a:lnTo>
                  <a:pt x="25" y="0"/>
                </a:lnTo>
                <a:lnTo>
                  <a:pt x="23" y="0"/>
                </a:lnTo>
                <a:lnTo>
                  <a:pt x="21" y="0"/>
                </a:lnTo>
                <a:lnTo>
                  <a:pt x="21" y="0"/>
                </a:lnTo>
                <a:lnTo>
                  <a:pt x="19" y="3"/>
                </a:lnTo>
                <a:lnTo>
                  <a:pt x="19" y="5"/>
                </a:lnTo>
                <a:lnTo>
                  <a:pt x="19" y="9"/>
                </a:lnTo>
                <a:lnTo>
                  <a:pt x="19" y="13"/>
                </a:lnTo>
                <a:lnTo>
                  <a:pt x="19" y="13"/>
                </a:lnTo>
                <a:lnTo>
                  <a:pt x="19" y="15"/>
                </a:lnTo>
                <a:lnTo>
                  <a:pt x="15" y="17"/>
                </a:lnTo>
                <a:lnTo>
                  <a:pt x="10" y="18"/>
                </a:lnTo>
                <a:lnTo>
                  <a:pt x="2" y="22"/>
                </a:lnTo>
                <a:lnTo>
                  <a:pt x="0" y="22"/>
                </a:lnTo>
                <a:lnTo>
                  <a:pt x="0" y="24"/>
                </a:lnTo>
                <a:lnTo>
                  <a:pt x="0" y="24"/>
                </a:lnTo>
                <a:lnTo>
                  <a:pt x="2" y="28"/>
                </a:lnTo>
                <a:lnTo>
                  <a:pt x="4" y="28"/>
                </a:lnTo>
                <a:lnTo>
                  <a:pt x="8" y="28"/>
                </a:lnTo>
                <a:lnTo>
                  <a:pt x="10" y="28"/>
                </a:lnTo>
                <a:lnTo>
                  <a:pt x="10" y="28"/>
                </a:lnTo>
                <a:lnTo>
                  <a:pt x="15" y="26"/>
                </a:lnTo>
                <a:lnTo>
                  <a:pt x="21" y="26"/>
                </a:lnTo>
                <a:lnTo>
                  <a:pt x="21" y="26"/>
                </a:lnTo>
                <a:lnTo>
                  <a:pt x="25" y="26"/>
                </a:lnTo>
                <a:lnTo>
                  <a:pt x="29" y="26"/>
                </a:lnTo>
                <a:lnTo>
                  <a:pt x="29" y="26"/>
                </a:lnTo>
                <a:lnTo>
                  <a:pt x="34" y="28"/>
                </a:lnTo>
                <a:lnTo>
                  <a:pt x="38" y="32"/>
                </a:lnTo>
                <a:lnTo>
                  <a:pt x="38" y="1"/>
                </a:lnTo>
                <a:lnTo>
                  <a:pt x="38" y="1"/>
                </a:lnTo>
                <a:lnTo>
                  <a:pt x="38" y="1"/>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21" name="Freeform 19"/>
          <p:cNvSpPr>
            <a:spLocks/>
          </p:cNvSpPr>
          <p:nvPr/>
        </p:nvSpPr>
        <p:spPr bwMode="auto">
          <a:xfrm>
            <a:off x="9039587" y="3940557"/>
            <a:ext cx="101791" cy="110878"/>
          </a:xfrm>
          <a:custGeom>
            <a:avLst/>
            <a:gdLst>
              <a:gd name="T0" fmla="*/ 0 w 50"/>
              <a:gd name="T1" fmla="*/ 53 h 64"/>
              <a:gd name="T2" fmla="*/ 8 w 50"/>
              <a:gd name="T3" fmla="*/ 32 h 64"/>
              <a:gd name="T4" fmla="*/ 21 w 50"/>
              <a:gd name="T5" fmla="*/ 26 h 64"/>
              <a:gd name="T6" fmla="*/ 12 w 50"/>
              <a:gd name="T7" fmla="*/ 11 h 64"/>
              <a:gd name="T8" fmla="*/ 16 w 50"/>
              <a:gd name="T9" fmla="*/ 0 h 64"/>
              <a:gd name="T10" fmla="*/ 38 w 50"/>
              <a:gd name="T11" fmla="*/ 0 h 64"/>
              <a:gd name="T12" fmla="*/ 38 w 50"/>
              <a:gd name="T13" fmla="*/ 30 h 64"/>
              <a:gd name="T14" fmla="*/ 50 w 50"/>
              <a:gd name="T15" fmla="*/ 32 h 64"/>
              <a:gd name="T16" fmla="*/ 50 w 50"/>
              <a:gd name="T17" fmla="*/ 39 h 64"/>
              <a:gd name="T18" fmla="*/ 42 w 50"/>
              <a:gd name="T19" fmla="*/ 49 h 64"/>
              <a:gd name="T20" fmla="*/ 42 w 50"/>
              <a:gd name="T21" fmla="*/ 53 h 64"/>
              <a:gd name="T22" fmla="*/ 33 w 50"/>
              <a:gd name="T23" fmla="*/ 56 h 64"/>
              <a:gd name="T24" fmla="*/ 27 w 50"/>
              <a:gd name="T25" fmla="*/ 64 h 64"/>
              <a:gd name="T26" fmla="*/ 10 w 50"/>
              <a:gd name="T27" fmla="*/ 64 h 64"/>
              <a:gd name="T28" fmla="*/ 0 w 50"/>
              <a:gd name="T29" fmla="*/ 53 h 64"/>
              <a:gd name="T30" fmla="*/ 0 w 50"/>
              <a:gd name="T31" fmla="*/ 53 h 64"/>
              <a:gd name="T32" fmla="*/ 0 w 50"/>
              <a:gd name="T33" fmla="*/ 53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0" h="64">
                <a:moveTo>
                  <a:pt x="0" y="53"/>
                </a:moveTo>
                <a:lnTo>
                  <a:pt x="8" y="32"/>
                </a:lnTo>
                <a:lnTo>
                  <a:pt x="21" y="26"/>
                </a:lnTo>
                <a:lnTo>
                  <a:pt x="12" y="11"/>
                </a:lnTo>
                <a:lnTo>
                  <a:pt x="16" y="0"/>
                </a:lnTo>
                <a:lnTo>
                  <a:pt x="38" y="0"/>
                </a:lnTo>
                <a:lnTo>
                  <a:pt x="38" y="30"/>
                </a:lnTo>
                <a:lnTo>
                  <a:pt x="50" y="32"/>
                </a:lnTo>
                <a:lnTo>
                  <a:pt x="50" y="39"/>
                </a:lnTo>
                <a:lnTo>
                  <a:pt x="42" y="49"/>
                </a:lnTo>
                <a:lnTo>
                  <a:pt x="42" y="53"/>
                </a:lnTo>
                <a:lnTo>
                  <a:pt x="33" y="56"/>
                </a:lnTo>
                <a:lnTo>
                  <a:pt x="27" y="64"/>
                </a:lnTo>
                <a:lnTo>
                  <a:pt x="10" y="64"/>
                </a:lnTo>
                <a:lnTo>
                  <a:pt x="0" y="53"/>
                </a:lnTo>
                <a:lnTo>
                  <a:pt x="0" y="53"/>
                </a:lnTo>
                <a:lnTo>
                  <a:pt x="0" y="53"/>
                </a:lnTo>
                <a:close/>
              </a:path>
            </a:pathLst>
          </a:custGeom>
          <a:solidFill>
            <a:schemeClr val="bg1">
              <a:lumMod val="85000"/>
            </a:schemeClr>
          </a:solidFill>
          <a:ln w="635" cap="rnd">
            <a:solidFill>
              <a:schemeClr val="bg1">
                <a:alpha val="17000"/>
              </a:schemeClr>
            </a:solidFill>
            <a:round/>
            <a:headEnd/>
            <a:tailEnd/>
          </a:ln>
        </p:spPr>
        <p:txBody>
          <a:bodyPr/>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22" name="Freeform 20"/>
          <p:cNvSpPr>
            <a:spLocks/>
          </p:cNvSpPr>
          <p:nvPr/>
        </p:nvSpPr>
        <p:spPr bwMode="auto">
          <a:xfrm>
            <a:off x="9039587" y="3940557"/>
            <a:ext cx="101791" cy="110878"/>
          </a:xfrm>
          <a:custGeom>
            <a:avLst/>
            <a:gdLst>
              <a:gd name="T0" fmla="*/ 0 w 50"/>
              <a:gd name="T1" fmla="*/ 53 h 64"/>
              <a:gd name="T2" fmla="*/ 8 w 50"/>
              <a:gd name="T3" fmla="*/ 32 h 64"/>
              <a:gd name="T4" fmla="*/ 21 w 50"/>
              <a:gd name="T5" fmla="*/ 26 h 64"/>
              <a:gd name="T6" fmla="*/ 12 w 50"/>
              <a:gd name="T7" fmla="*/ 11 h 64"/>
              <a:gd name="T8" fmla="*/ 16 w 50"/>
              <a:gd name="T9" fmla="*/ 0 h 64"/>
              <a:gd name="T10" fmla="*/ 38 w 50"/>
              <a:gd name="T11" fmla="*/ 0 h 64"/>
              <a:gd name="T12" fmla="*/ 38 w 50"/>
              <a:gd name="T13" fmla="*/ 30 h 64"/>
              <a:gd name="T14" fmla="*/ 50 w 50"/>
              <a:gd name="T15" fmla="*/ 32 h 64"/>
              <a:gd name="T16" fmla="*/ 50 w 50"/>
              <a:gd name="T17" fmla="*/ 39 h 64"/>
              <a:gd name="T18" fmla="*/ 42 w 50"/>
              <a:gd name="T19" fmla="*/ 49 h 64"/>
              <a:gd name="T20" fmla="*/ 42 w 50"/>
              <a:gd name="T21" fmla="*/ 53 h 64"/>
              <a:gd name="T22" fmla="*/ 33 w 50"/>
              <a:gd name="T23" fmla="*/ 56 h 64"/>
              <a:gd name="T24" fmla="*/ 27 w 50"/>
              <a:gd name="T25" fmla="*/ 64 h 64"/>
              <a:gd name="T26" fmla="*/ 10 w 50"/>
              <a:gd name="T27" fmla="*/ 64 h 64"/>
              <a:gd name="T28" fmla="*/ 0 w 50"/>
              <a:gd name="T29" fmla="*/ 53 h 64"/>
              <a:gd name="T30" fmla="*/ 0 w 50"/>
              <a:gd name="T31" fmla="*/ 53 h 64"/>
              <a:gd name="T32" fmla="*/ 0 w 50"/>
              <a:gd name="T33" fmla="*/ 53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0" h="64">
                <a:moveTo>
                  <a:pt x="0" y="53"/>
                </a:moveTo>
                <a:lnTo>
                  <a:pt x="8" y="32"/>
                </a:lnTo>
                <a:lnTo>
                  <a:pt x="21" y="26"/>
                </a:lnTo>
                <a:lnTo>
                  <a:pt x="12" y="11"/>
                </a:lnTo>
                <a:lnTo>
                  <a:pt x="16" y="0"/>
                </a:lnTo>
                <a:lnTo>
                  <a:pt x="38" y="0"/>
                </a:lnTo>
                <a:lnTo>
                  <a:pt x="38" y="30"/>
                </a:lnTo>
                <a:lnTo>
                  <a:pt x="50" y="32"/>
                </a:lnTo>
                <a:lnTo>
                  <a:pt x="50" y="39"/>
                </a:lnTo>
                <a:lnTo>
                  <a:pt x="42" y="49"/>
                </a:lnTo>
                <a:lnTo>
                  <a:pt x="42" y="53"/>
                </a:lnTo>
                <a:lnTo>
                  <a:pt x="33" y="56"/>
                </a:lnTo>
                <a:lnTo>
                  <a:pt x="27" y="64"/>
                </a:lnTo>
                <a:lnTo>
                  <a:pt x="10" y="64"/>
                </a:lnTo>
                <a:lnTo>
                  <a:pt x="0" y="53"/>
                </a:lnTo>
                <a:lnTo>
                  <a:pt x="0" y="53"/>
                </a:lnTo>
                <a:lnTo>
                  <a:pt x="0" y="53"/>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23" name="Freeform 21"/>
          <p:cNvSpPr>
            <a:spLocks/>
          </p:cNvSpPr>
          <p:nvPr/>
        </p:nvSpPr>
        <p:spPr bwMode="auto">
          <a:xfrm>
            <a:off x="9121021" y="3923232"/>
            <a:ext cx="34609" cy="69299"/>
          </a:xfrm>
          <a:custGeom>
            <a:avLst/>
            <a:gdLst>
              <a:gd name="T0" fmla="*/ 0 w 17"/>
              <a:gd name="T1" fmla="*/ 40 h 40"/>
              <a:gd name="T2" fmla="*/ 0 w 17"/>
              <a:gd name="T3" fmla="*/ 10 h 40"/>
              <a:gd name="T4" fmla="*/ 8 w 17"/>
              <a:gd name="T5" fmla="*/ 8 h 40"/>
              <a:gd name="T6" fmla="*/ 8 w 17"/>
              <a:gd name="T7" fmla="*/ 8 h 40"/>
              <a:gd name="T8" fmla="*/ 6 w 17"/>
              <a:gd name="T9" fmla="*/ 4 h 40"/>
              <a:gd name="T10" fmla="*/ 8 w 17"/>
              <a:gd name="T11" fmla="*/ 0 h 40"/>
              <a:gd name="T12" fmla="*/ 10 w 17"/>
              <a:gd name="T13" fmla="*/ 0 h 40"/>
              <a:gd name="T14" fmla="*/ 10 w 17"/>
              <a:gd name="T15" fmla="*/ 0 h 40"/>
              <a:gd name="T16" fmla="*/ 10 w 17"/>
              <a:gd name="T17" fmla="*/ 0 h 40"/>
              <a:gd name="T18" fmla="*/ 13 w 17"/>
              <a:gd name="T19" fmla="*/ 0 h 40"/>
              <a:gd name="T20" fmla="*/ 15 w 17"/>
              <a:gd name="T21" fmla="*/ 2 h 40"/>
              <a:gd name="T22" fmla="*/ 17 w 17"/>
              <a:gd name="T23" fmla="*/ 4 h 40"/>
              <a:gd name="T24" fmla="*/ 13 w 17"/>
              <a:gd name="T25" fmla="*/ 8 h 40"/>
              <a:gd name="T26" fmla="*/ 13 w 17"/>
              <a:gd name="T27" fmla="*/ 29 h 40"/>
              <a:gd name="T28" fmla="*/ 8 w 17"/>
              <a:gd name="T29" fmla="*/ 34 h 40"/>
              <a:gd name="T30" fmla="*/ 0 w 17"/>
              <a:gd name="T31" fmla="*/ 40 h 40"/>
              <a:gd name="T32" fmla="*/ 0 w 17"/>
              <a:gd name="T33" fmla="*/ 40 h 40"/>
              <a:gd name="T34" fmla="*/ 0 w 17"/>
              <a:gd name="T35"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 h="40">
                <a:moveTo>
                  <a:pt x="0" y="40"/>
                </a:moveTo>
                <a:lnTo>
                  <a:pt x="0" y="10"/>
                </a:lnTo>
                <a:lnTo>
                  <a:pt x="8" y="8"/>
                </a:lnTo>
                <a:lnTo>
                  <a:pt x="8" y="8"/>
                </a:lnTo>
                <a:lnTo>
                  <a:pt x="6" y="4"/>
                </a:lnTo>
                <a:lnTo>
                  <a:pt x="8" y="0"/>
                </a:lnTo>
                <a:lnTo>
                  <a:pt x="10" y="0"/>
                </a:lnTo>
                <a:lnTo>
                  <a:pt x="10" y="0"/>
                </a:lnTo>
                <a:lnTo>
                  <a:pt x="10" y="0"/>
                </a:lnTo>
                <a:lnTo>
                  <a:pt x="13" y="0"/>
                </a:lnTo>
                <a:lnTo>
                  <a:pt x="15" y="2"/>
                </a:lnTo>
                <a:lnTo>
                  <a:pt x="17" y="4"/>
                </a:lnTo>
                <a:lnTo>
                  <a:pt x="13" y="8"/>
                </a:lnTo>
                <a:lnTo>
                  <a:pt x="13" y="29"/>
                </a:lnTo>
                <a:lnTo>
                  <a:pt x="8" y="34"/>
                </a:lnTo>
                <a:lnTo>
                  <a:pt x="0" y="40"/>
                </a:lnTo>
                <a:lnTo>
                  <a:pt x="0" y="40"/>
                </a:lnTo>
                <a:lnTo>
                  <a:pt x="0" y="40"/>
                </a:lnTo>
                <a:close/>
              </a:path>
            </a:pathLst>
          </a:custGeom>
          <a:solidFill>
            <a:schemeClr val="bg1">
              <a:lumMod val="85000"/>
            </a:schemeClr>
          </a:solidFill>
          <a:ln w="635" cap="rnd">
            <a:solidFill>
              <a:schemeClr val="bg1">
                <a:alpha val="17000"/>
              </a:schemeClr>
            </a:solidFill>
            <a:round/>
            <a:headEnd/>
            <a:tailEnd/>
          </a:ln>
        </p:spPr>
        <p:txBody>
          <a:bodyPr/>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24" name="Freeform 22"/>
          <p:cNvSpPr>
            <a:spLocks/>
          </p:cNvSpPr>
          <p:nvPr/>
        </p:nvSpPr>
        <p:spPr bwMode="auto">
          <a:xfrm>
            <a:off x="9121021" y="3923232"/>
            <a:ext cx="34609" cy="69299"/>
          </a:xfrm>
          <a:custGeom>
            <a:avLst/>
            <a:gdLst>
              <a:gd name="T0" fmla="*/ 0 w 17"/>
              <a:gd name="T1" fmla="*/ 40 h 40"/>
              <a:gd name="T2" fmla="*/ 0 w 17"/>
              <a:gd name="T3" fmla="*/ 10 h 40"/>
              <a:gd name="T4" fmla="*/ 8 w 17"/>
              <a:gd name="T5" fmla="*/ 8 h 40"/>
              <a:gd name="T6" fmla="*/ 8 w 17"/>
              <a:gd name="T7" fmla="*/ 8 h 40"/>
              <a:gd name="T8" fmla="*/ 6 w 17"/>
              <a:gd name="T9" fmla="*/ 4 h 40"/>
              <a:gd name="T10" fmla="*/ 8 w 17"/>
              <a:gd name="T11" fmla="*/ 0 h 40"/>
              <a:gd name="T12" fmla="*/ 10 w 17"/>
              <a:gd name="T13" fmla="*/ 0 h 40"/>
              <a:gd name="T14" fmla="*/ 10 w 17"/>
              <a:gd name="T15" fmla="*/ 0 h 40"/>
              <a:gd name="T16" fmla="*/ 10 w 17"/>
              <a:gd name="T17" fmla="*/ 0 h 40"/>
              <a:gd name="T18" fmla="*/ 13 w 17"/>
              <a:gd name="T19" fmla="*/ 0 h 40"/>
              <a:gd name="T20" fmla="*/ 15 w 17"/>
              <a:gd name="T21" fmla="*/ 2 h 40"/>
              <a:gd name="T22" fmla="*/ 17 w 17"/>
              <a:gd name="T23" fmla="*/ 4 h 40"/>
              <a:gd name="T24" fmla="*/ 13 w 17"/>
              <a:gd name="T25" fmla="*/ 8 h 40"/>
              <a:gd name="T26" fmla="*/ 13 w 17"/>
              <a:gd name="T27" fmla="*/ 29 h 40"/>
              <a:gd name="T28" fmla="*/ 8 w 17"/>
              <a:gd name="T29" fmla="*/ 34 h 40"/>
              <a:gd name="T30" fmla="*/ 0 w 17"/>
              <a:gd name="T31" fmla="*/ 40 h 40"/>
              <a:gd name="T32" fmla="*/ 0 w 17"/>
              <a:gd name="T33" fmla="*/ 40 h 40"/>
              <a:gd name="T34" fmla="*/ 0 w 17"/>
              <a:gd name="T35"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 h="40">
                <a:moveTo>
                  <a:pt x="0" y="40"/>
                </a:moveTo>
                <a:lnTo>
                  <a:pt x="0" y="10"/>
                </a:lnTo>
                <a:lnTo>
                  <a:pt x="8" y="8"/>
                </a:lnTo>
                <a:lnTo>
                  <a:pt x="8" y="8"/>
                </a:lnTo>
                <a:lnTo>
                  <a:pt x="6" y="4"/>
                </a:lnTo>
                <a:lnTo>
                  <a:pt x="8" y="0"/>
                </a:lnTo>
                <a:lnTo>
                  <a:pt x="10" y="0"/>
                </a:lnTo>
                <a:lnTo>
                  <a:pt x="10" y="0"/>
                </a:lnTo>
                <a:lnTo>
                  <a:pt x="10" y="0"/>
                </a:lnTo>
                <a:lnTo>
                  <a:pt x="13" y="0"/>
                </a:lnTo>
                <a:lnTo>
                  <a:pt x="15" y="2"/>
                </a:lnTo>
                <a:lnTo>
                  <a:pt x="17" y="4"/>
                </a:lnTo>
                <a:lnTo>
                  <a:pt x="13" y="8"/>
                </a:lnTo>
                <a:lnTo>
                  <a:pt x="13" y="29"/>
                </a:lnTo>
                <a:lnTo>
                  <a:pt x="8" y="34"/>
                </a:lnTo>
                <a:lnTo>
                  <a:pt x="0" y="40"/>
                </a:lnTo>
                <a:lnTo>
                  <a:pt x="0" y="40"/>
                </a:lnTo>
                <a:lnTo>
                  <a:pt x="0" y="40"/>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25" name="Freeform 23"/>
          <p:cNvSpPr>
            <a:spLocks/>
          </p:cNvSpPr>
          <p:nvPr/>
        </p:nvSpPr>
        <p:spPr bwMode="auto">
          <a:xfrm>
            <a:off x="9094553" y="4032378"/>
            <a:ext cx="65147" cy="38114"/>
          </a:xfrm>
          <a:custGeom>
            <a:avLst/>
            <a:gdLst>
              <a:gd name="T0" fmla="*/ 0 w 32"/>
              <a:gd name="T1" fmla="*/ 9 h 22"/>
              <a:gd name="T2" fmla="*/ 8 w 32"/>
              <a:gd name="T3" fmla="*/ 3 h 22"/>
              <a:gd name="T4" fmla="*/ 15 w 32"/>
              <a:gd name="T5" fmla="*/ 0 h 22"/>
              <a:gd name="T6" fmla="*/ 19 w 32"/>
              <a:gd name="T7" fmla="*/ 5 h 22"/>
              <a:gd name="T8" fmla="*/ 23 w 32"/>
              <a:gd name="T9" fmla="*/ 11 h 22"/>
              <a:gd name="T10" fmla="*/ 32 w 32"/>
              <a:gd name="T11" fmla="*/ 11 h 22"/>
              <a:gd name="T12" fmla="*/ 32 w 32"/>
              <a:gd name="T13" fmla="*/ 18 h 22"/>
              <a:gd name="T14" fmla="*/ 26 w 32"/>
              <a:gd name="T15" fmla="*/ 22 h 22"/>
              <a:gd name="T16" fmla="*/ 19 w 32"/>
              <a:gd name="T17" fmla="*/ 22 h 22"/>
              <a:gd name="T18" fmla="*/ 11 w 32"/>
              <a:gd name="T19" fmla="*/ 18 h 22"/>
              <a:gd name="T20" fmla="*/ 4 w 32"/>
              <a:gd name="T21" fmla="*/ 17 h 22"/>
              <a:gd name="T22" fmla="*/ 0 w 32"/>
              <a:gd name="T23" fmla="*/ 9 h 22"/>
              <a:gd name="T24" fmla="*/ 0 w 32"/>
              <a:gd name="T25" fmla="*/ 9 h 22"/>
              <a:gd name="T26" fmla="*/ 0 w 32"/>
              <a:gd name="T27" fmla="*/ 9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2" h="22">
                <a:moveTo>
                  <a:pt x="0" y="9"/>
                </a:moveTo>
                <a:lnTo>
                  <a:pt x="8" y="3"/>
                </a:lnTo>
                <a:lnTo>
                  <a:pt x="15" y="0"/>
                </a:lnTo>
                <a:lnTo>
                  <a:pt x="19" y="5"/>
                </a:lnTo>
                <a:lnTo>
                  <a:pt x="23" y="11"/>
                </a:lnTo>
                <a:lnTo>
                  <a:pt x="32" y="11"/>
                </a:lnTo>
                <a:lnTo>
                  <a:pt x="32" y="18"/>
                </a:lnTo>
                <a:lnTo>
                  <a:pt x="26" y="22"/>
                </a:lnTo>
                <a:lnTo>
                  <a:pt x="19" y="22"/>
                </a:lnTo>
                <a:lnTo>
                  <a:pt x="11" y="18"/>
                </a:lnTo>
                <a:lnTo>
                  <a:pt x="4" y="17"/>
                </a:lnTo>
                <a:lnTo>
                  <a:pt x="0" y="9"/>
                </a:lnTo>
                <a:lnTo>
                  <a:pt x="0" y="9"/>
                </a:lnTo>
                <a:lnTo>
                  <a:pt x="0" y="9"/>
                </a:lnTo>
                <a:close/>
              </a:path>
            </a:pathLst>
          </a:custGeom>
          <a:solidFill>
            <a:schemeClr val="bg1">
              <a:lumMod val="85000"/>
            </a:schemeClr>
          </a:solidFill>
          <a:ln w="635" cap="rnd">
            <a:solidFill>
              <a:schemeClr val="bg1">
                <a:alpha val="17000"/>
              </a:schemeClr>
            </a:solidFill>
            <a:round/>
            <a:headEnd/>
            <a:tailEnd/>
          </a:ln>
        </p:spPr>
        <p:txBody>
          <a:bodyPr/>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26" name="Freeform 24"/>
          <p:cNvSpPr>
            <a:spLocks/>
          </p:cNvSpPr>
          <p:nvPr/>
        </p:nvSpPr>
        <p:spPr bwMode="auto">
          <a:xfrm>
            <a:off x="9094553" y="4032378"/>
            <a:ext cx="65147" cy="38114"/>
          </a:xfrm>
          <a:custGeom>
            <a:avLst/>
            <a:gdLst>
              <a:gd name="T0" fmla="*/ 0 w 32"/>
              <a:gd name="T1" fmla="*/ 9 h 22"/>
              <a:gd name="T2" fmla="*/ 8 w 32"/>
              <a:gd name="T3" fmla="*/ 3 h 22"/>
              <a:gd name="T4" fmla="*/ 15 w 32"/>
              <a:gd name="T5" fmla="*/ 0 h 22"/>
              <a:gd name="T6" fmla="*/ 19 w 32"/>
              <a:gd name="T7" fmla="*/ 5 h 22"/>
              <a:gd name="T8" fmla="*/ 23 w 32"/>
              <a:gd name="T9" fmla="*/ 11 h 22"/>
              <a:gd name="T10" fmla="*/ 32 w 32"/>
              <a:gd name="T11" fmla="*/ 11 h 22"/>
              <a:gd name="T12" fmla="*/ 32 w 32"/>
              <a:gd name="T13" fmla="*/ 18 h 22"/>
              <a:gd name="T14" fmla="*/ 26 w 32"/>
              <a:gd name="T15" fmla="*/ 22 h 22"/>
              <a:gd name="T16" fmla="*/ 19 w 32"/>
              <a:gd name="T17" fmla="*/ 22 h 22"/>
              <a:gd name="T18" fmla="*/ 11 w 32"/>
              <a:gd name="T19" fmla="*/ 18 h 22"/>
              <a:gd name="T20" fmla="*/ 4 w 32"/>
              <a:gd name="T21" fmla="*/ 17 h 22"/>
              <a:gd name="T22" fmla="*/ 0 w 32"/>
              <a:gd name="T23" fmla="*/ 9 h 22"/>
              <a:gd name="T24" fmla="*/ 0 w 32"/>
              <a:gd name="T25" fmla="*/ 9 h 22"/>
              <a:gd name="T26" fmla="*/ 0 w 32"/>
              <a:gd name="T27" fmla="*/ 9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2" h="22">
                <a:moveTo>
                  <a:pt x="0" y="9"/>
                </a:moveTo>
                <a:lnTo>
                  <a:pt x="8" y="3"/>
                </a:lnTo>
                <a:lnTo>
                  <a:pt x="15" y="0"/>
                </a:lnTo>
                <a:lnTo>
                  <a:pt x="19" y="5"/>
                </a:lnTo>
                <a:lnTo>
                  <a:pt x="23" y="11"/>
                </a:lnTo>
                <a:lnTo>
                  <a:pt x="32" y="11"/>
                </a:lnTo>
                <a:lnTo>
                  <a:pt x="32" y="18"/>
                </a:lnTo>
                <a:lnTo>
                  <a:pt x="26" y="22"/>
                </a:lnTo>
                <a:lnTo>
                  <a:pt x="19" y="22"/>
                </a:lnTo>
                <a:lnTo>
                  <a:pt x="11" y="18"/>
                </a:lnTo>
                <a:lnTo>
                  <a:pt x="4" y="17"/>
                </a:lnTo>
                <a:lnTo>
                  <a:pt x="0" y="9"/>
                </a:lnTo>
                <a:lnTo>
                  <a:pt x="0" y="9"/>
                </a:lnTo>
                <a:lnTo>
                  <a:pt x="0" y="9"/>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27" name="Freeform 25"/>
          <p:cNvSpPr>
            <a:spLocks/>
          </p:cNvSpPr>
          <p:nvPr/>
        </p:nvSpPr>
        <p:spPr bwMode="auto">
          <a:xfrm>
            <a:off x="9125091" y="3989068"/>
            <a:ext cx="164901" cy="88356"/>
          </a:xfrm>
          <a:custGeom>
            <a:avLst/>
            <a:gdLst>
              <a:gd name="T0" fmla="*/ 10 w 81"/>
              <a:gd name="T1" fmla="*/ 36 h 51"/>
              <a:gd name="T2" fmla="*/ 0 w 81"/>
              <a:gd name="T3" fmla="*/ 25 h 51"/>
              <a:gd name="T4" fmla="*/ 0 w 81"/>
              <a:gd name="T5" fmla="*/ 21 h 51"/>
              <a:gd name="T6" fmla="*/ 10 w 81"/>
              <a:gd name="T7" fmla="*/ 11 h 51"/>
              <a:gd name="T8" fmla="*/ 10 w 81"/>
              <a:gd name="T9" fmla="*/ 4 h 51"/>
              <a:gd name="T10" fmla="*/ 21 w 81"/>
              <a:gd name="T11" fmla="*/ 4 h 51"/>
              <a:gd name="T12" fmla="*/ 27 w 81"/>
              <a:gd name="T13" fmla="*/ 4 h 51"/>
              <a:gd name="T14" fmla="*/ 36 w 81"/>
              <a:gd name="T15" fmla="*/ 2 h 51"/>
              <a:gd name="T16" fmla="*/ 36 w 81"/>
              <a:gd name="T17" fmla="*/ 2 h 51"/>
              <a:gd name="T18" fmla="*/ 42 w 81"/>
              <a:gd name="T19" fmla="*/ 2 h 51"/>
              <a:gd name="T20" fmla="*/ 42 w 81"/>
              <a:gd name="T21" fmla="*/ 2 h 51"/>
              <a:gd name="T22" fmla="*/ 49 w 81"/>
              <a:gd name="T23" fmla="*/ 2 h 51"/>
              <a:gd name="T24" fmla="*/ 49 w 81"/>
              <a:gd name="T25" fmla="*/ 2 h 51"/>
              <a:gd name="T26" fmla="*/ 57 w 81"/>
              <a:gd name="T27" fmla="*/ 2 h 51"/>
              <a:gd name="T28" fmla="*/ 57 w 81"/>
              <a:gd name="T29" fmla="*/ 2 h 51"/>
              <a:gd name="T30" fmla="*/ 59 w 81"/>
              <a:gd name="T31" fmla="*/ 0 h 51"/>
              <a:gd name="T32" fmla="*/ 61 w 81"/>
              <a:gd name="T33" fmla="*/ 0 h 51"/>
              <a:gd name="T34" fmla="*/ 61 w 81"/>
              <a:gd name="T35" fmla="*/ 2 h 51"/>
              <a:gd name="T36" fmla="*/ 61 w 81"/>
              <a:gd name="T37" fmla="*/ 2 h 51"/>
              <a:gd name="T38" fmla="*/ 68 w 81"/>
              <a:gd name="T39" fmla="*/ 11 h 51"/>
              <a:gd name="T40" fmla="*/ 76 w 81"/>
              <a:gd name="T41" fmla="*/ 13 h 51"/>
              <a:gd name="T42" fmla="*/ 78 w 81"/>
              <a:gd name="T43" fmla="*/ 15 h 51"/>
              <a:gd name="T44" fmla="*/ 81 w 81"/>
              <a:gd name="T45" fmla="*/ 19 h 51"/>
              <a:gd name="T46" fmla="*/ 72 w 81"/>
              <a:gd name="T47" fmla="*/ 21 h 51"/>
              <a:gd name="T48" fmla="*/ 59 w 81"/>
              <a:gd name="T49" fmla="*/ 21 h 51"/>
              <a:gd name="T50" fmla="*/ 51 w 81"/>
              <a:gd name="T51" fmla="*/ 32 h 51"/>
              <a:gd name="T52" fmla="*/ 47 w 81"/>
              <a:gd name="T53" fmla="*/ 36 h 51"/>
              <a:gd name="T54" fmla="*/ 34 w 81"/>
              <a:gd name="T55" fmla="*/ 36 h 51"/>
              <a:gd name="T56" fmla="*/ 34 w 81"/>
              <a:gd name="T57" fmla="*/ 47 h 51"/>
              <a:gd name="T58" fmla="*/ 23 w 81"/>
              <a:gd name="T59" fmla="*/ 51 h 51"/>
              <a:gd name="T60" fmla="*/ 19 w 81"/>
              <a:gd name="T61" fmla="*/ 47 h 51"/>
              <a:gd name="T62" fmla="*/ 17 w 81"/>
              <a:gd name="T63" fmla="*/ 45 h 51"/>
              <a:gd name="T64" fmla="*/ 17 w 81"/>
              <a:gd name="T65" fmla="*/ 36 h 51"/>
              <a:gd name="T66" fmla="*/ 10 w 81"/>
              <a:gd name="T67" fmla="*/ 36 h 51"/>
              <a:gd name="T68" fmla="*/ 10 w 81"/>
              <a:gd name="T69" fmla="*/ 36 h 51"/>
              <a:gd name="T70" fmla="*/ 10 w 81"/>
              <a:gd name="T71" fmla="*/ 36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1" h="51">
                <a:moveTo>
                  <a:pt x="10" y="36"/>
                </a:moveTo>
                <a:lnTo>
                  <a:pt x="0" y="25"/>
                </a:lnTo>
                <a:lnTo>
                  <a:pt x="0" y="21"/>
                </a:lnTo>
                <a:lnTo>
                  <a:pt x="10" y="11"/>
                </a:lnTo>
                <a:lnTo>
                  <a:pt x="10" y="4"/>
                </a:lnTo>
                <a:lnTo>
                  <a:pt x="21" y="4"/>
                </a:lnTo>
                <a:lnTo>
                  <a:pt x="27" y="4"/>
                </a:lnTo>
                <a:lnTo>
                  <a:pt x="36" y="2"/>
                </a:lnTo>
                <a:lnTo>
                  <a:pt x="36" y="2"/>
                </a:lnTo>
                <a:lnTo>
                  <a:pt x="42" y="2"/>
                </a:lnTo>
                <a:lnTo>
                  <a:pt x="42" y="2"/>
                </a:lnTo>
                <a:lnTo>
                  <a:pt x="49" y="2"/>
                </a:lnTo>
                <a:lnTo>
                  <a:pt x="49" y="2"/>
                </a:lnTo>
                <a:lnTo>
                  <a:pt x="57" y="2"/>
                </a:lnTo>
                <a:lnTo>
                  <a:pt x="57" y="2"/>
                </a:lnTo>
                <a:lnTo>
                  <a:pt x="59" y="0"/>
                </a:lnTo>
                <a:lnTo>
                  <a:pt x="61" y="0"/>
                </a:lnTo>
                <a:lnTo>
                  <a:pt x="61" y="2"/>
                </a:lnTo>
                <a:lnTo>
                  <a:pt x="61" y="2"/>
                </a:lnTo>
                <a:lnTo>
                  <a:pt x="68" y="11"/>
                </a:lnTo>
                <a:lnTo>
                  <a:pt x="76" y="13"/>
                </a:lnTo>
                <a:lnTo>
                  <a:pt x="78" y="15"/>
                </a:lnTo>
                <a:lnTo>
                  <a:pt x="81" y="19"/>
                </a:lnTo>
                <a:lnTo>
                  <a:pt x="72" y="21"/>
                </a:lnTo>
                <a:lnTo>
                  <a:pt x="59" y="21"/>
                </a:lnTo>
                <a:lnTo>
                  <a:pt x="51" y="32"/>
                </a:lnTo>
                <a:lnTo>
                  <a:pt x="47" y="36"/>
                </a:lnTo>
                <a:lnTo>
                  <a:pt x="34" y="36"/>
                </a:lnTo>
                <a:lnTo>
                  <a:pt x="34" y="47"/>
                </a:lnTo>
                <a:lnTo>
                  <a:pt x="23" y="51"/>
                </a:lnTo>
                <a:lnTo>
                  <a:pt x="19" y="47"/>
                </a:lnTo>
                <a:lnTo>
                  <a:pt x="17" y="45"/>
                </a:lnTo>
                <a:lnTo>
                  <a:pt x="17" y="36"/>
                </a:lnTo>
                <a:lnTo>
                  <a:pt x="10" y="36"/>
                </a:lnTo>
                <a:lnTo>
                  <a:pt x="10" y="36"/>
                </a:lnTo>
                <a:lnTo>
                  <a:pt x="10" y="36"/>
                </a:lnTo>
                <a:close/>
              </a:path>
            </a:pathLst>
          </a:custGeom>
          <a:solidFill>
            <a:schemeClr val="bg1">
              <a:lumMod val="85000"/>
            </a:schemeClr>
          </a:solidFill>
          <a:ln w="635" cap="rnd">
            <a:solidFill>
              <a:schemeClr val="bg1">
                <a:alpha val="17000"/>
              </a:schemeClr>
            </a:solidFill>
            <a:round/>
            <a:headEnd/>
            <a:tailEnd/>
          </a:ln>
        </p:spPr>
        <p:txBody>
          <a:bodyPr/>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28" name="Freeform 26"/>
          <p:cNvSpPr>
            <a:spLocks/>
          </p:cNvSpPr>
          <p:nvPr/>
        </p:nvSpPr>
        <p:spPr bwMode="auto">
          <a:xfrm>
            <a:off x="9125091" y="3989068"/>
            <a:ext cx="164901" cy="88356"/>
          </a:xfrm>
          <a:custGeom>
            <a:avLst/>
            <a:gdLst>
              <a:gd name="T0" fmla="*/ 10 w 81"/>
              <a:gd name="T1" fmla="*/ 36 h 51"/>
              <a:gd name="T2" fmla="*/ 0 w 81"/>
              <a:gd name="T3" fmla="*/ 25 h 51"/>
              <a:gd name="T4" fmla="*/ 0 w 81"/>
              <a:gd name="T5" fmla="*/ 21 h 51"/>
              <a:gd name="T6" fmla="*/ 10 w 81"/>
              <a:gd name="T7" fmla="*/ 11 h 51"/>
              <a:gd name="T8" fmla="*/ 10 w 81"/>
              <a:gd name="T9" fmla="*/ 4 h 51"/>
              <a:gd name="T10" fmla="*/ 21 w 81"/>
              <a:gd name="T11" fmla="*/ 4 h 51"/>
              <a:gd name="T12" fmla="*/ 27 w 81"/>
              <a:gd name="T13" fmla="*/ 4 h 51"/>
              <a:gd name="T14" fmla="*/ 36 w 81"/>
              <a:gd name="T15" fmla="*/ 2 h 51"/>
              <a:gd name="T16" fmla="*/ 36 w 81"/>
              <a:gd name="T17" fmla="*/ 2 h 51"/>
              <a:gd name="T18" fmla="*/ 42 w 81"/>
              <a:gd name="T19" fmla="*/ 2 h 51"/>
              <a:gd name="T20" fmla="*/ 42 w 81"/>
              <a:gd name="T21" fmla="*/ 2 h 51"/>
              <a:gd name="T22" fmla="*/ 49 w 81"/>
              <a:gd name="T23" fmla="*/ 2 h 51"/>
              <a:gd name="T24" fmla="*/ 49 w 81"/>
              <a:gd name="T25" fmla="*/ 2 h 51"/>
              <a:gd name="T26" fmla="*/ 57 w 81"/>
              <a:gd name="T27" fmla="*/ 2 h 51"/>
              <a:gd name="T28" fmla="*/ 57 w 81"/>
              <a:gd name="T29" fmla="*/ 2 h 51"/>
              <a:gd name="T30" fmla="*/ 59 w 81"/>
              <a:gd name="T31" fmla="*/ 0 h 51"/>
              <a:gd name="T32" fmla="*/ 61 w 81"/>
              <a:gd name="T33" fmla="*/ 0 h 51"/>
              <a:gd name="T34" fmla="*/ 61 w 81"/>
              <a:gd name="T35" fmla="*/ 2 h 51"/>
              <a:gd name="T36" fmla="*/ 61 w 81"/>
              <a:gd name="T37" fmla="*/ 2 h 51"/>
              <a:gd name="T38" fmla="*/ 68 w 81"/>
              <a:gd name="T39" fmla="*/ 11 h 51"/>
              <a:gd name="T40" fmla="*/ 76 w 81"/>
              <a:gd name="T41" fmla="*/ 13 h 51"/>
              <a:gd name="T42" fmla="*/ 78 w 81"/>
              <a:gd name="T43" fmla="*/ 15 h 51"/>
              <a:gd name="T44" fmla="*/ 81 w 81"/>
              <a:gd name="T45" fmla="*/ 19 h 51"/>
              <a:gd name="T46" fmla="*/ 72 w 81"/>
              <a:gd name="T47" fmla="*/ 21 h 51"/>
              <a:gd name="T48" fmla="*/ 59 w 81"/>
              <a:gd name="T49" fmla="*/ 21 h 51"/>
              <a:gd name="T50" fmla="*/ 51 w 81"/>
              <a:gd name="T51" fmla="*/ 32 h 51"/>
              <a:gd name="T52" fmla="*/ 47 w 81"/>
              <a:gd name="T53" fmla="*/ 36 h 51"/>
              <a:gd name="T54" fmla="*/ 34 w 81"/>
              <a:gd name="T55" fmla="*/ 36 h 51"/>
              <a:gd name="T56" fmla="*/ 34 w 81"/>
              <a:gd name="T57" fmla="*/ 47 h 51"/>
              <a:gd name="T58" fmla="*/ 23 w 81"/>
              <a:gd name="T59" fmla="*/ 51 h 51"/>
              <a:gd name="T60" fmla="*/ 19 w 81"/>
              <a:gd name="T61" fmla="*/ 47 h 51"/>
              <a:gd name="T62" fmla="*/ 17 w 81"/>
              <a:gd name="T63" fmla="*/ 45 h 51"/>
              <a:gd name="T64" fmla="*/ 17 w 81"/>
              <a:gd name="T65" fmla="*/ 36 h 51"/>
              <a:gd name="T66" fmla="*/ 10 w 81"/>
              <a:gd name="T67" fmla="*/ 36 h 51"/>
              <a:gd name="T68" fmla="*/ 10 w 81"/>
              <a:gd name="T69" fmla="*/ 36 h 51"/>
              <a:gd name="T70" fmla="*/ 10 w 81"/>
              <a:gd name="T71" fmla="*/ 36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1" h="51">
                <a:moveTo>
                  <a:pt x="10" y="36"/>
                </a:moveTo>
                <a:lnTo>
                  <a:pt x="0" y="25"/>
                </a:lnTo>
                <a:lnTo>
                  <a:pt x="0" y="21"/>
                </a:lnTo>
                <a:lnTo>
                  <a:pt x="10" y="11"/>
                </a:lnTo>
                <a:lnTo>
                  <a:pt x="10" y="4"/>
                </a:lnTo>
                <a:lnTo>
                  <a:pt x="21" y="4"/>
                </a:lnTo>
                <a:lnTo>
                  <a:pt x="27" y="4"/>
                </a:lnTo>
                <a:lnTo>
                  <a:pt x="36" y="2"/>
                </a:lnTo>
                <a:lnTo>
                  <a:pt x="36" y="2"/>
                </a:lnTo>
                <a:lnTo>
                  <a:pt x="42" y="2"/>
                </a:lnTo>
                <a:lnTo>
                  <a:pt x="42" y="2"/>
                </a:lnTo>
                <a:lnTo>
                  <a:pt x="49" y="2"/>
                </a:lnTo>
                <a:lnTo>
                  <a:pt x="49" y="2"/>
                </a:lnTo>
                <a:lnTo>
                  <a:pt x="57" y="2"/>
                </a:lnTo>
                <a:lnTo>
                  <a:pt x="57" y="2"/>
                </a:lnTo>
                <a:lnTo>
                  <a:pt x="59" y="0"/>
                </a:lnTo>
                <a:lnTo>
                  <a:pt x="61" y="0"/>
                </a:lnTo>
                <a:lnTo>
                  <a:pt x="61" y="2"/>
                </a:lnTo>
                <a:lnTo>
                  <a:pt x="61" y="2"/>
                </a:lnTo>
                <a:lnTo>
                  <a:pt x="68" y="11"/>
                </a:lnTo>
                <a:lnTo>
                  <a:pt x="76" y="13"/>
                </a:lnTo>
                <a:lnTo>
                  <a:pt x="78" y="15"/>
                </a:lnTo>
                <a:lnTo>
                  <a:pt x="81" y="19"/>
                </a:lnTo>
                <a:lnTo>
                  <a:pt x="72" y="21"/>
                </a:lnTo>
                <a:lnTo>
                  <a:pt x="59" y="21"/>
                </a:lnTo>
                <a:lnTo>
                  <a:pt x="51" y="32"/>
                </a:lnTo>
                <a:lnTo>
                  <a:pt x="47" y="36"/>
                </a:lnTo>
                <a:lnTo>
                  <a:pt x="34" y="36"/>
                </a:lnTo>
                <a:lnTo>
                  <a:pt x="34" y="47"/>
                </a:lnTo>
                <a:lnTo>
                  <a:pt x="23" y="51"/>
                </a:lnTo>
                <a:lnTo>
                  <a:pt x="19" y="47"/>
                </a:lnTo>
                <a:lnTo>
                  <a:pt x="17" y="45"/>
                </a:lnTo>
                <a:lnTo>
                  <a:pt x="17" y="36"/>
                </a:lnTo>
                <a:lnTo>
                  <a:pt x="10" y="36"/>
                </a:lnTo>
                <a:lnTo>
                  <a:pt x="10" y="36"/>
                </a:lnTo>
                <a:lnTo>
                  <a:pt x="10" y="36"/>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29" name="Freeform 27"/>
          <p:cNvSpPr>
            <a:spLocks/>
          </p:cNvSpPr>
          <p:nvPr/>
        </p:nvSpPr>
        <p:spPr bwMode="auto">
          <a:xfrm>
            <a:off x="9171915" y="4021982"/>
            <a:ext cx="118077" cy="121272"/>
          </a:xfrm>
          <a:custGeom>
            <a:avLst/>
            <a:gdLst>
              <a:gd name="T0" fmla="*/ 0 w 58"/>
              <a:gd name="T1" fmla="*/ 32 h 70"/>
              <a:gd name="T2" fmla="*/ 11 w 58"/>
              <a:gd name="T3" fmla="*/ 28 h 70"/>
              <a:gd name="T4" fmla="*/ 11 w 58"/>
              <a:gd name="T5" fmla="*/ 17 h 70"/>
              <a:gd name="T6" fmla="*/ 24 w 58"/>
              <a:gd name="T7" fmla="*/ 17 h 70"/>
              <a:gd name="T8" fmla="*/ 36 w 58"/>
              <a:gd name="T9" fmla="*/ 2 h 70"/>
              <a:gd name="T10" fmla="*/ 49 w 58"/>
              <a:gd name="T11" fmla="*/ 0 h 70"/>
              <a:gd name="T12" fmla="*/ 58 w 58"/>
              <a:gd name="T13" fmla="*/ 0 h 70"/>
              <a:gd name="T14" fmla="*/ 58 w 58"/>
              <a:gd name="T15" fmla="*/ 15 h 70"/>
              <a:gd name="T16" fmla="*/ 58 w 58"/>
              <a:gd name="T17" fmla="*/ 23 h 70"/>
              <a:gd name="T18" fmla="*/ 55 w 58"/>
              <a:gd name="T19" fmla="*/ 32 h 70"/>
              <a:gd name="T20" fmla="*/ 55 w 58"/>
              <a:gd name="T21" fmla="*/ 43 h 70"/>
              <a:gd name="T22" fmla="*/ 55 w 58"/>
              <a:gd name="T23" fmla="*/ 43 h 70"/>
              <a:gd name="T24" fmla="*/ 55 w 58"/>
              <a:gd name="T25" fmla="*/ 51 h 70"/>
              <a:gd name="T26" fmla="*/ 55 w 58"/>
              <a:gd name="T27" fmla="*/ 51 h 70"/>
              <a:gd name="T28" fmla="*/ 55 w 58"/>
              <a:gd name="T29" fmla="*/ 62 h 70"/>
              <a:gd name="T30" fmla="*/ 55 w 58"/>
              <a:gd name="T31" fmla="*/ 70 h 70"/>
              <a:gd name="T32" fmla="*/ 45 w 58"/>
              <a:gd name="T33" fmla="*/ 66 h 70"/>
              <a:gd name="T34" fmla="*/ 34 w 58"/>
              <a:gd name="T35" fmla="*/ 62 h 70"/>
              <a:gd name="T36" fmla="*/ 24 w 58"/>
              <a:gd name="T37" fmla="*/ 62 h 70"/>
              <a:gd name="T38" fmla="*/ 13 w 58"/>
              <a:gd name="T39" fmla="*/ 55 h 70"/>
              <a:gd name="T40" fmla="*/ 4 w 58"/>
              <a:gd name="T41" fmla="*/ 43 h 70"/>
              <a:gd name="T42" fmla="*/ 0 w 58"/>
              <a:gd name="T43" fmla="*/ 32 h 70"/>
              <a:gd name="T44" fmla="*/ 0 w 58"/>
              <a:gd name="T45" fmla="*/ 32 h 70"/>
              <a:gd name="T46" fmla="*/ 0 w 58"/>
              <a:gd name="T47" fmla="*/ 3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8" h="70">
                <a:moveTo>
                  <a:pt x="0" y="32"/>
                </a:moveTo>
                <a:lnTo>
                  <a:pt x="11" y="28"/>
                </a:lnTo>
                <a:lnTo>
                  <a:pt x="11" y="17"/>
                </a:lnTo>
                <a:lnTo>
                  <a:pt x="24" y="17"/>
                </a:lnTo>
                <a:lnTo>
                  <a:pt x="36" y="2"/>
                </a:lnTo>
                <a:lnTo>
                  <a:pt x="49" y="0"/>
                </a:lnTo>
                <a:lnTo>
                  <a:pt x="58" y="0"/>
                </a:lnTo>
                <a:lnTo>
                  <a:pt x="58" y="15"/>
                </a:lnTo>
                <a:lnTo>
                  <a:pt x="58" y="23"/>
                </a:lnTo>
                <a:lnTo>
                  <a:pt x="55" y="32"/>
                </a:lnTo>
                <a:lnTo>
                  <a:pt x="55" y="43"/>
                </a:lnTo>
                <a:lnTo>
                  <a:pt x="55" y="43"/>
                </a:lnTo>
                <a:lnTo>
                  <a:pt x="55" y="51"/>
                </a:lnTo>
                <a:lnTo>
                  <a:pt x="55" y="51"/>
                </a:lnTo>
                <a:lnTo>
                  <a:pt x="55" y="62"/>
                </a:lnTo>
                <a:lnTo>
                  <a:pt x="55" y="70"/>
                </a:lnTo>
                <a:lnTo>
                  <a:pt x="45" y="66"/>
                </a:lnTo>
                <a:lnTo>
                  <a:pt x="34" y="62"/>
                </a:lnTo>
                <a:lnTo>
                  <a:pt x="24" y="62"/>
                </a:lnTo>
                <a:lnTo>
                  <a:pt x="13" y="55"/>
                </a:lnTo>
                <a:lnTo>
                  <a:pt x="4" y="43"/>
                </a:lnTo>
                <a:lnTo>
                  <a:pt x="0" y="32"/>
                </a:lnTo>
                <a:lnTo>
                  <a:pt x="0" y="32"/>
                </a:lnTo>
                <a:lnTo>
                  <a:pt x="0" y="32"/>
                </a:lnTo>
                <a:close/>
              </a:path>
            </a:pathLst>
          </a:custGeom>
          <a:solidFill>
            <a:schemeClr val="bg1">
              <a:lumMod val="85000"/>
            </a:schemeClr>
          </a:solidFill>
          <a:ln w="635" cap="rnd">
            <a:solidFill>
              <a:schemeClr val="bg1">
                <a:alpha val="17000"/>
              </a:schemeClr>
            </a:solidFill>
            <a:round/>
            <a:headEnd/>
            <a:tailEnd/>
          </a:ln>
        </p:spPr>
        <p:txBody>
          <a:bodyPr/>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30" name="Freeform 28"/>
          <p:cNvSpPr>
            <a:spLocks/>
          </p:cNvSpPr>
          <p:nvPr/>
        </p:nvSpPr>
        <p:spPr bwMode="auto">
          <a:xfrm>
            <a:off x="9171915" y="4021982"/>
            <a:ext cx="118077" cy="121272"/>
          </a:xfrm>
          <a:custGeom>
            <a:avLst/>
            <a:gdLst>
              <a:gd name="T0" fmla="*/ 0 w 58"/>
              <a:gd name="T1" fmla="*/ 32 h 70"/>
              <a:gd name="T2" fmla="*/ 11 w 58"/>
              <a:gd name="T3" fmla="*/ 28 h 70"/>
              <a:gd name="T4" fmla="*/ 11 w 58"/>
              <a:gd name="T5" fmla="*/ 17 h 70"/>
              <a:gd name="T6" fmla="*/ 24 w 58"/>
              <a:gd name="T7" fmla="*/ 17 h 70"/>
              <a:gd name="T8" fmla="*/ 36 w 58"/>
              <a:gd name="T9" fmla="*/ 2 h 70"/>
              <a:gd name="T10" fmla="*/ 49 w 58"/>
              <a:gd name="T11" fmla="*/ 0 h 70"/>
              <a:gd name="T12" fmla="*/ 58 w 58"/>
              <a:gd name="T13" fmla="*/ 0 h 70"/>
              <a:gd name="T14" fmla="*/ 58 w 58"/>
              <a:gd name="T15" fmla="*/ 15 h 70"/>
              <a:gd name="T16" fmla="*/ 58 w 58"/>
              <a:gd name="T17" fmla="*/ 23 h 70"/>
              <a:gd name="T18" fmla="*/ 55 w 58"/>
              <a:gd name="T19" fmla="*/ 32 h 70"/>
              <a:gd name="T20" fmla="*/ 55 w 58"/>
              <a:gd name="T21" fmla="*/ 43 h 70"/>
              <a:gd name="T22" fmla="*/ 55 w 58"/>
              <a:gd name="T23" fmla="*/ 43 h 70"/>
              <a:gd name="T24" fmla="*/ 55 w 58"/>
              <a:gd name="T25" fmla="*/ 51 h 70"/>
              <a:gd name="T26" fmla="*/ 55 w 58"/>
              <a:gd name="T27" fmla="*/ 51 h 70"/>
              <a:gd name="T28" fmla="*/ 55 w 58"/>
              <a:gd name="T29" fmla="*/ 62 h 70"/>
              <a:gd name="T30" fmla="*/ 55 w 58"/>
              <a:gd name="T31" fmla="*/ 70 h 70"/>
              <a:gd name="T32" fmla="*/ 45 w 58"/>
              <a:gd name="T33" fmla="*/ 66 h 70"/>
              <a:gd name="T34" fmla="*/ 34 w 58"/>
              <a:gd name="T35" fmla="*/ 62 h 70"/>
              <a:gd name="T36" fmla="*/ 24 w 58"/>
              <a:gd name="T37" fmla="*/ 62 h 70"/>
              <a:gd name="T38" fmla="*/ 13 w 58"/>
              <a:gd name="T39" fmla="*/ 55 h 70"/>
              <a:gd name="T40" fmla="*/ 4 w 58"/>
              <a:gd name="T41" fmla="*/ 43 h 70"/>
              <a:gd name="T42" fmla="*/ 0 w 58"/>
              <a:gd name="T43" fmla="*/ 32 h 70"/>
              <a:gd name="T44" fmla="*/ 0 w 58"/>
              <a:gd name="T45" fmla="*/ 32 h 70"/>
              <a:gd name="T46" fmla="*/ 0 w 58"/>
              <a:gd name="T47" fmla="*/ 3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8" h="70">
                <a:moveTo>
                  <a:pt x="0" y="32"/>
                </a:moveTo>
                <a:lnTo>
                  <a:pt x="11" y="28"/>
                </a:lnTo>
                <a:lnTo>
                  <a:pt x="11" y="17"/>
                </a:lnTo>
                <a:lnTo>
                  <a:pt x="24" y="17"/>
                </a:lnTo>
                <a:lnTo>
                  <a:pt x="36" y="2"/>
                </a:lnTo>
                <a:lnTo>
                  <a:pt x="49" y="0"/>
                </a:lnTo>
                <a:lnTo>
                  <a:pt x="58" y="0"/>
                </a:lnTo>
                <a:lnTo>
                  <a:pt x="58" y="15"/>
                </a:lnTo>
                <a:lnTo>
                  <a:pt x="58" y="23"/>
                </a:lnTo>
                <a:lnTo>
                  <a:pt x="55" y="32"/>
                </a:lnTo>
                <a:lnTo>
                  <a:pt x="55" y="43"/>
                </a:lnTo>
                <a:lnTo>
                  <a:pt x="55" y="43"/>
                </a:lnTo>
                <a:lnTo>
                  <a:pt x="55" y="51"/>
                </a:lnTo>
                <a:lnTo>
                  <a:pt x="55" y="51"/>
                </a:lnTo>
                <a:lnTo>
                  <a:pt x="55" y="62"/>
                </a:lnTo>
                <a:lnTo>
                  <a:pt x="55" y="70"/>
                </a:lnTo>
                <a:lnTo>
                  <a:pt x="45" y="66"/>
                </a:lnTo>
                <a:lnTo>
                  <a:pt x="34" y="62"/>
                </a:lnTo>
                <a:lnTo>
                  <a:pt x="24" y="62"/>
                </a:lnTo>
                <a:lnTo>
                  <a:pt x="13" y="55"/>
                </a:lnTo>
                <a:lnTo>
                  <a:pt x="4" y="43"/>
                </a:lnTo>
                <a:lnTo>
                  <a:pt x="0" y="32"/>
                </a:lnTo>
                <a:lnTo>
                  <a:pt x="0" y="32"/>
                </a:lnTo>
                <a:lnTo>
                  <a:pt x="0" y="32"/>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31" name="Freeform 29"/>
          <p:cNvSpPr>
            <a:spLocks/>
          </p:cNvSpPr>
          <p:nvPr/>
        </p:nvSpPr>
        <p:spPr bwMode="auto">
          <a:xfrm>
            <a:off x="9216703" y="4129397"/>
            <a:ext cx="93648" cy="83159"/>
          </a:xfrm>
          <a:custGeom>
            <a:avLst/>
            <a:gdLst>
              <a:gd name="T0" fmla="*/ 2 w 46"/>
              <a:gd name="T1" fmla="*/ 0 h 48"/>
              <a:gd name="T2" fmla="*/ 12 w 46"/>
              <a:gd name="T3" fmla="*/ 0 h 48"/>
              <a:gd name="T4" fmla="*/ 23 w 46"/>
              <a:gd name="T5" fmla="*/ 4 h 48"/>
              <a:gd name="T6" fmla="*/ 33 w 46"/>
              <a:gd name="T7" fmla="*/ 8 h 48"/>
              <a:gd name="T8" fmla="*/ 36 w 46"/>
              <a:gd name="T9" fmla="*/ 12 h 48"/>
              <a:gd name="T10" fmla="*/ 42 w 46"/>
              <a:gd name="T11" fmla="*/ 19 h 48"/>
              <a:gd name="T12" fmla="*/ 46 w 46"/>
              <a:gd name="T13" fmla="*/ 23 h 48"/>
              <a:gd name="T14" fmla="*/ 46 w 46"/>
              <a:gd name="T15" fmla="*/ 27 h 48"/>
              <a:gd name="T16" fmla="*/ 42 w 46"/>
              <a:gd name="T17" fmla="*/ 31 h 48"/>
              <a:gd name="T18" fmla="*/ 42 w 46"/>
              <a:gd name="T19" fmla="*/ 31 h 48"/>
              <a:gd name="T20" fmla="*/ 42 w 46"/>
              <a:gd name="T21" fmla="*/ 40 h 48"/>
              <a:gd name="T22" fmla="*/ 44 w 46"/>
              <a:gd name="T23" fmla="*/ 48 h 48"/>
              <a:gd name="T24" fmla="*/ 33 w 46"/>
              <a:gd name="T25" fmla="*/ 42 h 48"/>
              <a:gd name="T26" fmla="*/ 29 w 46"/>
              <a:gd name="T27" fmla="*/ 36 h 48"/>
              <a:gd name="T28" fmla="*/ 25 w 46"/>
              <a:gd name="T29" fmla="*/ 27 h 48"/>
              <a:gd name="T30" fmla="*/ 18 w 46"/>
              <a:gd name="T31" fmla="*/ 27 h 48"/>
              <a:gd name="T32" fmla="*/ 14 w 46"/>
              <a:gd name="T33" fmla="*/ 19 h 48"/>
              <a:gd name="T34" fmla="*/ 8 w 46"/>
              <a:gd name="T35" fmla="*/ 19 h 48"/>
              <a:gd name="T36" fmla="*/ 2 w 46"/>
              <a:gd name="T37" fmla="*/ 19 h 48"/>
              <a:gd name="T38" fmla="*/ 0 w 46"/>
              <a:gd name="T39" fmla="*/ 12 h 48"/>
              <a:gd name="T40" fmla="*/ 0 w 46"/>
              <a:gd name="T41" fmla="*/ 8 h 48"/>
              <a:gd name="T42" fmla="*/ 2 w 46"/>
              <a:gd name="T43" fmla="*/ 0 h 48"/>
              <a:gd name="T44" fmla="*/ 2 w 46"/>
              <a:gd name="T45" fmla="*/ 0 h 48"/>
              <a:gd name="T46" fmla="*/ 2 w 46"/>
              <a:gd name="T47"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6" h="48">
                <a:moveTo>
                  <a:pt x="2" y="0"/>
                </a:moveTo>
                <a:lnTo>
                  <a:pt x="12" y="0"/>
                </a:lnTo>
                <a:lnTo>
                  <a:pt x="23" y="4"/>
                </a:lnTo>
                <a:lnTo>
                  <a:pt x="33" y="8"/>
                </a:lnTo>
                <a:lnTo>
                  <a:pt x="36" y="12"/>
                </a:lnTo>
                <a:lnTo>
                  <a:pt x="42" y="19"/>
                </a:lnTo>
                <a:lnTo>
                  <a:pt x="46" y="23"/>
                </a:lnTo>
                <a:lnTo>
                  <a:pt x="46" y="27"/>
                </a:lnTo>
                <a:lnTo>
                  <a:pt x="42" y="31"/>
                </a:lnTo>
                <a:lnTo>
                  <a:pt x="42" y="31"/>
                </a:lnTo>
                <a:lnTo>
                  <a:pt x="42" y="40"/>
                </a:lnTo>
                <a:lnTo>
                  <a:pt x="44" y="48"/>
                </a:lnTo>
                <a:lnTo>
                  <a:pt x="33" y="42"/>
                </a:lnTo>
                <a:lnTo>
                  <a:pt x="29" y="36"/>
                </a:lnTo>
                <a:lnTo>
                  <a:pt x="25" y="27"/>
                </a:lnTo>
                <a:lnTo>
                  <a:pt x="18" y="27"/>
                </a:lnTo>
                <a:lnTo>
                  <a:pt x="14" y="19"/>
                </a:lnTo>
                <a:lnTo>
                  <a:pt x="8" y="19"/>
                </a:lnTo>
                <a:lnTo>
                  <a:pt x="2" y="19"/>
                </a:lnTo>
                <a:lnTo>
                  <a:pt x="0" y="12"/>
                </a:lnTo>
                <a:lnTo>
                  <a:pt x="0" y="8"/>
                </a:lnTo>
                <a:lnTo>
                  <a:pt x="2" y="0"/>
                </a:lnTo>
                <a:lnTo>
                  <a:pt x="2" y="0"/>
                </a:lnTo>
                <a:lnTo>
                  <a:pt x="2" y="0"/>
                </a:lnTo>
                <a:close/>
              </a:path>
            </a:pathLst>
          </a:custGeom>
          <a:solidFill>
            <a:schemeClr val="bg1">
              <a:lumMod val="85000"/>
            </a:schemeClr>
          </a:solidFill>
          <a:ln w="635" cap="rnd">
            <a:solidFill>
              <a:schemeClr val="bg1">
                <a:alpha val="17000"/>
              </a:schemeClr>
            </a:solidFill>
            <a:round/>
            <a:headEnd/>
            <a:tailEnd/>
          </a:ln>
        </p:spPr>
        <p:txBody>
          <a:bodyPr/>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32" name="Freeform 30"/>
          <p:cNvSpPr>
            <a:spLocks/>
          </p:cNvSpPr>
          <p:nvPr/>
        </p:nvSpPr>
        <p:spPr bwMode="auto">
          <a:xfrm>
            <a:off x="9216703" y="4129397"/>
            <a:ext cx="93648" cy="83159"/>
          </a:xfrm>
          <a:custGeom>
            <a:avLst/>
            <a:gdLst>
              <a:gd name="T0" fmla="*/ 2 w 46"/>
              <a:gd name="T1" fmla="*/ 0 h 48"/>
              <a:gd name="T2" fmla="*/ 12 w 46"/>
              <a:gd name="T3" fmla="*/ 0 h 48"/>
              <a:gd name="T4" fmla="*/ 23 w 46"/>
              <a:gd name="T5" fmla="*/ 4 h 48"/>
              <a:gd name="T6" fmla="*/ 33 w 46"/>
              <a:gd name="T7" fmla="*/ 8 h 48"/>
              <a:gd name="T8" fmla="*/ 36 w 46"/>
              <a:gd name="T9" fmla="*/ 12 h 48"/>
              <a:gd name="T10" fmla="*/ 42 w 46"/>
              <a:gd name="T11" fmla="*/ 19 h 48"/>
              <a:gd name="T12" fmla="*/ 46 w 46"/>
              <a:gd name="T13" fmla="*/ 23 h 48"/>
              <a:gd name="T14" fmla="*/ 46 w 46"/>
              <a:gd name="T15" fmla="*/ 27 h 48"/>
              <a:gd name="T16" fmla="*/ 42 w 46"/>
              <a:gd name="T17" fmla="*/ 31 h 48"/>
              <a:gd name="T18" fmla="*/ 42 w 46"/>
              <a:gd name="T19" fmla="*/ 31 h 48"/>
              <a:gd name="T20" fmla="*/ 42 w 46"/>
              <a:gd name="T21" fmla="*/ 40 h 48"/>
              <a:gd name="T22" fmla="*/ 44 w 46"/>
              <a:gd name="T23" fmla="*/ 48 h 48"/>
              <a:gd name="T24" fmla="*/ 33 w 46"/>
              <a:gd name="T25" fmla="*/ 42 h 48"/>
              <a:gd name="T26" fmla="*/ 29 w 46"/>
              <a:gd name="T27" fmla="*/ 36 h 48"/>
              <a:gd name="T28" fmla="*/ 25 w 46"/>
              <a:gd name="T29" fmla="*/ 27 h 48"/>
              <a:gd name="T30" fmla="*/ 18 w 46"/>
              <a:gd name="T31" fmla="*/ 27 h 48"/>
              <a:gd name="T32" fmla="*/ 14 w 46"/>
              <a:gd name="T33" fmla="*/ 19 h 48"/>
              <a:gd name="T34" fmla="*/ 8 w 46"/>
              <a:gd name="T35" fmla="*/ 19 h 48"/>
              <a:gd name="T36" fmla="*/ 2 w 46"/>
              <a:gd name="T37" fmla="*/ 19 h 48"/>
              <a:gd name="T38" fmla="*/ 0 w 46"/>
              <a:gd name="T39" fmla="*/ 12 h 48"/>
              <a:gd name="T40" fmla="*/ 0 w 46"/>
              <a:gd name="T41" fmla="*/ 8 h 48"/>
              <a:gd name="T42" fmla="*/ 2 w 46"/>
              <a:gd name="T43" fmla="*/ 0 h 48"/>
              <a:gd name="T44" fmla="*/ 2 w 46"/>
              <a:gd name="T45" fmla="*/ 0 h 48"/>
              <a:gd name="T46" fmla="*/ 2 w 46"/>
              <a:gd name="T47"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6" h="48">
                <a:moveTo>
                  <a:pt x="2" y="0"/>
                </a:moveTo>
                <a:lnTo>
                  <a:pt x="12" y="0"/>
                </a:lnTo>
                <a:lnTo>
                  <a:pt x="23" y="4"/>
                </a:lnTo>
                <a:lnTo>
                  <a:pt x="33" y="8"/>
                </a:lnTo>
                <a:lnTo>
                  <a:pt x="36" y="12"/>
                </a:lnTo>
                <a:lnTo>
                  <a:pt x="42" y="19"/>
                </a:lnTo>
                <a:lnTo>
                  <a:pt x="46" y="23"/>
                </a:lnTo>
                <a:lnTo>
                  <a:pt x="46" y="27"/>
                </a:lnTo>
                <a:lnTo>
                  <a:pt x="42" y="31"/>
                </a:lnTo>
                <a:lnTo>
                  <a:pt x="42" y="31"/>
                </a:lnTo>
                <a:lnTo>
                  <a:pt x="42" y="40"/>
                </a:lnTo>
                <a:lnTo>
                  <a:pt x="44" y="48"/>
                </a:lnTo>
                <a:lnTo>
                  <a:pt x="33" y="42"/>
                </a:lnTo>
                <a:lnTo>
                  <a:pt x="29" y="36"/>
                </a:lnTo>
                <a:lnTo>
                  <a:pt x="25" y="27"/>
                </a:lnTo>
                <a:lnTo>
                  <a:pt x="18" y="27"/>
                </a:lnTo>
                <a:lnTo>
                  <a:pt x="14" y="19"/>
                </a:lnTo>
                <a:lnTo>
                  <a:pt x="8" y="19"/>
                </a:lnTo>
                <a:lnTo>
                  <a:pt x="2" y="19"/>
                </a:lnTo>
                <a:lnTo>
                  <a:pt x="0" y="12"/>
                </a:lnTo>
                <a:lnTo>
                  <a:pt x="0" y="8"/>
                </a:lnTo>
                <a:lnTo>
                  <a:pt x="2" y="0"/>
                </a:lnTo>
                <a:lnTo>
                  <a:pt x="2" y="0"/>
                </a:lnTo>
                <a:lnTo>
                  <a:pt x="2" y="0"/>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33" name="Freeform 31"/>
          <p:cNvSpPr>
            <a:spLocks/>
          </p:cNvSpPr>
          <p:nvPr/>
        </p:nvSpPr>
        <p:spPr bwMode="auto">
          <a:xfrm>
            <a:off x="9302209" y="4172708"/>
            <a:ext cx="162865" cy="65833"/>
          </a:xfrm>
          <a:custGeom>
            <a:avLst/>
            <a:gdLst>
              <a:gd name="T0" fmla="*/ 0 w 80"/>
              <a:gd name="T1" fmla="*/ 15 h 38"/>
              <a:gd name="T2" fmla="*/ 2 w 80"/>
              <a:gd name="T3" fmla="*/ 0 h 38"/>
              <a:gd name="T4" fmla="*/ 11 w 80"/>
              <a:gd name="T5" fmla="*/ 11 h 38"/>
              <a:gd name="T6" fmla="*/ 25 w 80"/>
              <a:gd name="T7" fmla="*/ 7 h 38"/>
              <a:gd name="T8" fmla="*/ 30 w 80"/>
              <a:gd name="T9" fmla="*/ 7 h 38"/>
              <a:gd name="T10" fmla="*/ 32 w 80"/>
              <a:gd name="T11" fmla="*/ 9 h 38"/>
              <a:gd name="T12" fmla="*/ 34 w 80"/>
              <a:gd name="T13" fmla="*/ 11 h 38"/>
              <a:gd name="T14" fmla="*/ 36 w 80"/>
              <a:gd name="T15" fmla="*/ 7 h 38"/>
              <a:gd name="T16" fmla="*/ 44 w 80"/>
              <a:gd name="T17" fmla="*/ 2 h 38"/>
              <a:gd name="T18" fmla="*/ 51 w 80"/>
              <a:gd name="T19" fmla="*/ 0 h 38"/>
              <a:gd name="T20" fmla="*/ 57 w 80"/>
              <a:gd name="T21" fmla="*/ 2 h 38"/>
              <a:gd name="T22" fmla="*/ 59 w 80"/>
              <a:gd name="T23" fmla="*/ 4 h 38"/>
              <a:gd name="T24" fmla="*/ 63 w 80"/>
              <a:gd name="T25" fmla="*/ 4 h 38"/>
              <a:gd name="T26" fmla="*/ 74 w 80"/>
              <a:gd name="T27" fmla="*/ 11 h 38"/>
              <a:gd name="T28" fmla="*/ 80 w 80"/>
              <a:gd name="T29" fmla="*/ 21 h 38"/>
              <a:gd name="T30" fmla="*/ 78 w 80"/>
              <a:gd name="T31" fmla="*/ 32 h 38"/>
              <a:gd name="T32" fmla="*/ 72 w 80"/>
              <a:gd name="T33" fmla="*/ 38 h 38"/>
              <a:gd name="T34" fmla="*/ 70 w 80"/>
              <a:gd name="T35" fmla="*/ 34 h 38"/>
              <a:gd name="T36" fmla="*/ 68 w 80"/>
              <a:gd name="T37" fmla="*/ 32 h 38"/>
              <a:gd name="T38" fmla="*/ 66 w 80"/>
              <a:gd name="T39" fmla="*/ 32 h 38"/>
              <a:gd name="T40" fmla="*/ 63 w 80"/>
              <a:gd name="T41" fmla="*/ 28 h 38"/>
              <a:gd name="T42" fmla="*/ 63 w 80"/>
              <a:gd name="T43" fmla="*/ 19 h 38"/>
              <a:gd name="T44" fmla="*/ 49 w 80"/>
              <a:gd name="T45" fmla="*/ 11 h 38"/>
              <a:gd name="T46" fmla="*/ 47 w 80"/>
              <a:gd name="T47" fmla="*/ 11 h 38"/>
              <a:gd name="T48" fmla="*/ 44 w 80"/>
              <a:gd name="T49" fmla="*/ 11 h 38"/>
              <a:gd name="T50" fmla="*/ 40 w 80"/>
              <a:gd name="T51" fmla="*/ 17 h 38"/>
              <a:gd name="T52" fmla="*/ 36 w 80"/>
              <a:gd name="T53" fmla="*/ 19 h 38"/>
              <a:gd name="T54" fmla="*/ 36 w 80"/>
              <a:gd name="T55" fmla="*/ 21 h 38"/>
              <a:gd name="T56" fmla="*/ 36 w 80"/>
              <a:gd name="T57" fmla="*/ 21 h 38"/>
              <a:gd name="T58" fmla="*/ 36 w 80"/>
              <a:gd name="T59" fmla="*/ 24 h 38"/>
              <a:gd name="T60" fmla="*/ 36 w 80"/>
              <a:gd name="T61" fmla="*/ 26 h 38"/>
              <a:gd name="T62" fmla="*/ 38 w 80"/>
              <a:gd name="T63" fmla="*/ 32 h 38"/>
              <a:gd name="T64" fmla="*/ 30 w 80"/>
              <a:gd name="T65" fmla="*/ 36 h 38"/>
              <a:gd name="T66" fmla="*/ 25 w 80"/>
              <a:gd name="T67" fmla="*/ 32 h 38"/>
              <a:gd name="T68" fmla="*/ 17 w 80"/>
              <a:gd name="T69" fmla="*/ 24 h 38"/>
              <a:gd name="T70" fmla="*/ 13 w 80"/>
              <a:gd name="T71" fmla="*/ 23 h 38"/>
              <a:gd name="T72" fmla="*/ 2 w 80"/>
              <a:gd name="T73" fmla="*/ 23 h 38"/>
              <a:gd name="T74" fmla="*/ 2 w 80"/>
              <a:gd name="T75" fmla="*/ 23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0" h="38">
                <a:moveTo>
                  <a:pt x="2" y="23"/>
                </a:moveTo>
                <a:lnTo>
                  <a:pt x="0" y="15"/>
                </a:lnTo>
                <a:lnTo>
                  <a:pt x="0" y="4"/>
                </a:lnTo>
                <a:lnTo>
                  <a:pt x="2" y="0"/>
                </a:lnTo>
                <a:lnTo>
                  <a:pt x="8" y="6"/>
                </a:lnTo>
                <a:lnTo>
                  <a:pt x="11" y="11"/>
                </a:lnTo>
                <a:lnTo>
                  <a:pt x="19" y="7"/>
                </a:lnTo>
                <a:lnTo>
                  <a:pt x="25" y="7"/>
                </a:lnTo>
                <a:lnTo>
                  <a:pt x="25" y="7"/>
                </a:lnTo>
                <a:lnTo>
                  <a:pt x="30" y="7"/>
                </a:lnTo>
                <a:lnTo>
                  <a:pt x="30" y="7"/>
                </a:lnTo>
                <a:lnTo>
                  <a:pt x="32" y="9"/>
                </a:lnTo>
                <a:lnTo>
                  <a:pt x="32" y="11"/>
                </a:lnTo>
                <a:lnTo>
                  <a:pt x="34" y="11"/>
                </a:lnTo>
                <a:lnTo>
                  <a:pt x="36" y="7"/>
                </a:lnTo>
                <a:lnTo>
                  <a:pt x="36" y="7"/>
                </a:lnTo>
                <a:lnTo>
                  <a:pt x="40" y="4"/>
                </a:lnTo>
                <a:lnTo>
                  <a:pt x="44" y="2"/>
                </a:lnTo>
                <a:lnTo>
                  <a:pt x="51" y="0"/>
                </a:lnTo>
                <a:lnTo>
                  <a:pt x="51" y="0"/>
                </a:lnTo>
                <a:lnTo>
                  <a:pt x="53" y="0"/>
                </a:lnTo>
                <a:lnTo>
                  <a:pt x="57" y="2"/>
                </a:lnTo>
                <a:lnTo>
                  <a:pt x="57" y="2"/>
                </a:lnTo>
                <a:lnTo>
                  <a:pt x="59" y="4"/>
                </a:lnTo>
                <a:lnTo>
                  <a:pt x="63" y="4"/>
                </a:lnTo>
                <a:lnTo>
                  <a:pt x="63" y="4"/>
                </a:lnTo>
                <a:lnTo>
                  <a:pt x="68" y="7"/>
                </a:lnTo>
                <a:lnTo>
                  <a:pt x="74" y="11"/>
                </a:lnTo>
                <a:lnTo>
                  <a:pt x="78" y="17"/>
                </a:lnTo>
                <a:lnTo>
                  <a:pt x="80" y="21"/>
                </a:lnTo>
                <a:lnTo>
                  <a:pt x="80" y="28"/>
                </a:lnTo>
                <a:lnTo>
                  <a:pt x="78" y="32"/>
                </a:lnTo>
                <a:lnTo>
                  <a:pt x="72" y="32"/>
                </a:lnTo>
                <a:lnTo>
                  <a:pt x="72" y="38"/>
                </a:lnTo>
                <a:lnTo>
                  <a:pt x="72" y="38"/>
                </a:lnTo>
                <a:lnTo>
                  <a:pt x="70" y="34"/>
                </a:lnTo>
                <a:lnTo>
                  <a:pt x="70" y="32"/>
                </a:lnTo>
                <a:lnTo>
                  <a:pt x="68" y="32"/>
                </a:lnTo>
                <a:lnTo>
                  <a:pt x="68" y="32"/>
                </a:lnTo>
                <a:lnTo>
                  <a:pt x="66" y="32"/>
                </a:lnTo>
                <a:lnTo>
                  <a:pt x="64" y="30"/>
                </a:lnTo>
                <a:lnTo>
                  <a:pt x="63" y="28"/>
                </a:lnTo>
                <a:lnTo>
                  <a:pt x="63" y="23"/>
                </a:lnTo>
                <a:lnTo>
                  <a:pt x="63" y="19"/>
                </a:lnTo>
                <a:lnTo>
                  <a:pt x="57" y="11"/>
                </a:lnTo>
                <a:lnTo>
                  <a:pt x="49" y="11"/>
                </a:lnTo>
                <a:lnTo>
                  <a:pt x="49" y="11"/>
                </a:lnTo>
                <a:lnTo>
                  <a:pt x="47" y="11"/>
                </a:lnTo>
                <a:lnTo>
                  <a:pt x="47" y="11"/>
                </a:lnTo>
                <a:lnTo>
                  <a:pt x="44" y="11"/>
                </a:lnTo>
                <a:lnTo>
                  <a:pt x="44" y="11"/>
                </a:lnTo>
                <a:lnTo>
                  <a:pt x="40" y="17"/>
                </a:lnTo>
                <a:lnTo>
                  <a:pt x="40" y="17"/>
                </a:lnTo>
                <a:lnTo>
                  <a:pt x="36" y="19"/>
                </a:lnTo>
                <a:lnTo>
                  <a:pt x="36" y="21"/>
                </a:lnTo>
                <a:lnTo>
                  <a:pt x="36" y="21"/>
                </a:lnTo>
                <a:lnTo>
                  <a:pt x="36" y="21"/>
                </a:lnTo>
                <a:lnTo>
                  <a:pt x="36" y="21"/>
                </a:lnTo>
                <a:lnTo>
                  <a:pt x="36" y="21"/>
                </a:lnTo>
                <a:lnTo>
                  <a:pt x="36" y="24"/>
                </a:lnTo>
                <a:lnTo>
                  <a:pt x="36" y="24"/>
                </a:lnTo>
                <a:lnTo>
                  <a:pt x="36" y="26"/>
                </a:lnTo>
                <a:lnTo>
                  <a:pt x="38" y="28"/>
                </a:lnTo>
                <a:lnTo>
                  <a:pt x="38" y="32"/>
                </a:lnTo>
                <a:lnTo>
                  <a:pt x="36" y="36"/>
                </a:lnTo>
                <a:lnTo>
                  <a:pt x="30" y="36"/>
                </a:lnTo>
                <a:lnTo>
                  <a:pt x="27" y="36"/>
                </a:lnTo>
                <a:lnTo>
                  <a:pt x="25" y="32"/>
                </a:lnTo>
                <a:lnTo>
                  <a:pt x="21" y="28"/>
                </a:lnTo>
                <a:lnTo>
                  <a:pt x="17" y="24"/>
                </a:lnTo>
                <a:lnTo>
                  <a:pt x="13" y="23"/>
                </a:lnTo>
                <a:lnTo>
                  <a:pt x="13" y="23"/>
                </a:lnTo>
                <a:lnTo>
                  <a:pt x="4" y="23"/>
                </a:lnTo>
                <a:lnTo>
                  <a:pt x="2" y="23"/>
                </a:lnTo>
                <a:lnTo>
                  <a:pt x="2" y="23"/>
                </a:lnTo>
                <a:lnTo>
                  <a:pt x="2" y="23"/>
                </a:lnTo>
                <a:close/>
              </a:path>
            </a:pathLst>
          </a:custGeom>
          <a:solidFill>
            <a:schemeClr val="bg1">
              <a:lumMod val="85000"/>
            </a:schemeClr>
          </a:solidFill>
          <a:ln w="635" cap="rnd">
            <a:solidFill>
              <a:schemeClr val="bg1">
                <a:alpha val="17000"/>
              </a:schemeClr>
            </a:solidFill>
            <a:round/>
            <a:headEnd/>
            <a:tailEnd/>
          </a:ln>
        </p:spPr>
        <p:txBody>
          <a:bodyPr/>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34" name="Freeform 32"/>
          <p:cNvSpPr>
            <a:spLocks/>
          </p:cNvSpPr>
          <p:nvPr/>
        </p:nvSpPr>
        <p:spPr bwMode="auto">
          <a:xfrm>
            <a:off x="9302209" y="4172708"/>
            <a:ext cx="162865" cy="65833"/>
          </a:xfrm>
          <a:custGeom>
            <a:avLst/>
            <a:gdLst>
              <a:gd name="T0" fmla="*/ 0 w 80"/>
              <a:gd name="T1" fmla="*/ 15 h 38"/>
              <a:gd name="T2" fmla="*/ 2 w 80"/>
              <a:gd name="T3" fmla="*/ 0 h 38"/>
              <a:gd name="T4" fmla="*/ 11 w 80"/>
              <a:gd name="T5" fmla="*/ 11 h 38"/>
              <a:gd name="T6" fmla="*/ 25 w 80"/>
              <a:gd name="T7" fmla="*/ 7 h 38"/>
              <a:gd name="T8" fmla="*/ 30 w 80"/>
              <a:gd name="T9" fmla="*/ 7 h 38"/>
              <a:gd name="T10" fmla="*/ 32 w 80"/>
              <a:gd name="T11" fmla="*/ 9 h 38"/>
              <a:gd name="T12" fmla="*/ 34 w 80"/>
              <a:gd name="T13" fmla="*/ 11 h 38"/>
              <a:gd name="T14" fmla="*/ 36 w 80"/>
              <a:gd name="T15" fmla="*/ 7 h 38"/>
              <a:gd name="T16" fmla="*/ 44 w 80"/>
              <a:gd name="T17" fmla="*/ 2 h 38"/>
              <a:gd name="T18" fmla="*/ 51 w 80"/>
              <a:gd name="T19" fmla="*/ 0 h 38"/>
              <a:gd name="T20" fmla="*/ 57 w 80"/>
              <a:gd name="T21" fmla="*/ 2 h 38"/>
              <a:gd name="T22" fmla="*/ 59 w 80"/>
              <a:gd name="T23" fmla="*/ 4 h 38"/>
              <a:gd name="T24" fmla="*/ 63 w 80"/>
              <a:gd name="T25" fmla="*/ 4 h 38"/>
              <a:gd name="T26" fmla="*/ 74 w 80"/>
              <a:gd name="T27" fmla="*/ 11 h 38"/>
              <a:gd name="T28" fmla="*/ 80 w 80"/>
              <a:gd name="T29" fmla="*/ 21 h 38"/>
              <a:gd name="T30" fmla="*/ 78 w 80"/>
              <a:gd name="T31" fmla="*/ 32 h 38"/>
              <a:gd name="T32" fmla="*/ 72 w 80"/>
              <a:gd name="T33" fmla="*/ 38 h 38"/>
              <a:gd name="T34" fmla="*/ 70 w 80"/>
              <a:gd name="T35" fmla="*/ 34 h 38"/>
              <a:gd name="T36" fmla="*/ 68 w 80"/>
              <a:gd name="T37" fmla="*/ 32 h 38"/>
              <a:gd name="T38" fmla="*/ 66 w 80"/>
              <a:gd name="T39" fmla="*/ 32 h 38"/>
              <a:gd name="T40" fmla="*/ 63 w 80"/>
              <a:gd name="T41" fmla="*/ 28 h 38"/>
              <a:gd name="T42" fmla="*/ 63 w 80"/>
              <a:gd name="T43" fmla="*/ 19 h 38"/>
              <a:gd name="T44" fmla="*/ 49 w 80"/>
              <a:gd name="T45" fmla="*/ 11 h 38"/>
              <a:gd name="T46" fmla="*/ 47 w 80"/>
              <a:gd name="T47" fmla="*/ 11 h 38"/>
              <a:gd name="T48" fmla="*/ 44 w 80"/>
              <a:gd name="T49" fmla="*/ 11 h 38"/>
              <a:gd name="T50" fmla="*/ 40 w 80"/>
              <a:gd name="T51" fmla="*/ 17 h 38"/>
              <a:gd name="T52" fmla="*/ 36 w 80"/>
              <a:gd name="T53" fmla="*/ 19 h 38"/>
              <a:gd name="T54" fmla="*/ 36 w 80"/>
              <a:gd name="T55" fmla="*/ 21 h 38"/>
              <a:gd name="T56" fmla="*/ 36 w 80"/>
              <a:gd name="T57" fmla="*/ 21 h 38"/>
              <a:gd name="T58" fmla="*/ 36 w 80"/>
              <a:gd name="T59" fmla="*/ 24 h 38"/>
              <a:gd name="T60" fmla="*/ 36 w 80"/>
              <a:gd name="T61" fmla="*/ 26 h 38"/>
              <a:gd name="T62" fmla="*/ 38 w 80"/>
              <a:gd name="T63" fmla="*/ 32 h 38"/>
              <a:gd name="T64" fmla="*/ 30 w 80"/>
              <a:gd name="T65" fmla="*/ 36 h 38"/>
              <a:gd name="T66" fmla="*/ 25 w 80"/>
              <a:gd name="T67" fmla="*/ 32 h 38"/>
              <a:gd name="T68" fmla="*/ 17 w 80"/>
              <a:gd name="T69" fmla="*/ 24 h 38"/>
              <a:gd name="T70" fmla="*/ 13 w 80"/>
              <a:gd name="T71" fmla="*/ 23 h 38"/>
              <a:gd name="T72" fmla="*/ 2 w 80"/>
              <a:gd name="T73" fmla="*/ 23 h 38"/>
              <a:gd name="T74" fmla="*/ 2 w 80"/>
              <a:gd name="T75" fmla="*/ 23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0" h="38">
                <a:moveTo>
                  <a:pt x="2" y="23"/>
                </a:moveTo>
                <a:lnTo>
                  <a:pt x="0" y="15"/>
                </a:lnTo>
                <a:lnTo>
                  <a:pt x="0" y="4"/>
                </a:lnTo>
                <a:lnTo>
                  <a:pt x="2" y="0"/>
                </a:lnTo>
                <a:lnTo>
                  <a:pt x="8" y="6"/>
                </a:lnTo>
                <a:lnTo>
                  <a:pt x="11" y="11"/>
                </a:lnTo>
                <a:lnTo>
                  <a:pt x="19" y="7"/>
                </a:lnTo>
                <a:lnTo>
                  <a:pt x="25" y="7"/>
                </a:lnTo>
                <a:lnTo>
                  <a:pt x="25" y="7"/>
                </a:lnTo>
                <a:lnTo>
                  <a:pt x="30" y="7"/>
                </a:lnTo>
                <a:lnTo>
                  <a:pt x="30" y="7"/>
                </a:lnTo>
                <a:lnTo>
                  <a:pt x="32" y="9"/>
                </a:lnTo>
                <a:lnTo>
                  <a:pt x="32" y="11"/>
                </a:lnTo>
                <a:lnTo>
                  <a:pt x="34" y="11"/>
                </a:lnTo>
                <a:lnTo>
                  <a:pt x="36" y="7"/>
                </a:lnTo>
                <a:lnTo>
                  <a:pt x="36" y="7"/>
                </a:lnTo>
                <a:lnTo>
                  <a:pt x="40" y="4"/>
                </a:lnTo>
                <a:lnTo>
                  <a:pt x="44" y="2"/>
                </a:lnTo>
                <a:lnTo>
                  <a:pt x="51" y="0"/>
                </a:lnTo>
                <a:lnTo>
                  <a:pt x="51" y="0"/>
                </a:lnTo>
                <a:lnTo>
                  <a:pt x="53" y="0"/>
                </a:lnTo>
                <a:lnTo>
                  <a:pt x="57" y="2"/>
                </a:lnTo>
                <a:lnTo>
                  <a:pt x="57" y="2"/>
                </a:lnTo>
                <a:lnTo>
                  <a:pt x="59" y="4"/>
                </a:lnTo>
                <a:lnTo>
                  <a:pt x="63" y="4"/>
                </a:lnTo>
                <a:lnTo>
                  <a:pt x="63" y="4"/>
                </a:lnTo>
                <a:lnTo>
                  <a:pt x="68" y="7"/>
                </a:lnTo>
                <a:lnTo>
                  <a:pt x="74" y="11"/>
                </a:lnTo>
                <a:lnTo>
                  <a:pt x="78" y="17"/>
                </a:lnTo>
                <a:lnTo>
                  <a:pt x="80" y="21"/>
                </a:lnTo>
                <a:lnTo>
                  <a:pt x="80" y="28"/>
                </a:lnTo>
                <a:lnTo>
                  <a:pt x="78" y="32"/>
                </a:lnTo>
                <a:lnTo>
                  <a:pt x="72" y="32"/>
                </a:lnTo>
                <a:lnTo>
                  <a:pt x="72" y="38"/>
                </a:lnTo>
                <a:lnTo>
                  <a:pt x="72" y="38"/>
                </a:lnTo>
                <a:lnTo>
                  <a:pt x="70" y="34"/>
                </a:lnTo>
                <a:lnTo>
                  <a:pt x="70" y="32"/>
                </a:lnTo>
                <a:lnTo>
                  <a:pt x="68" y="32"/>
                </a:lnTo>
                <a:lnTo>
                  <a:pt x="68" y="32"/>
                </a:lnTo>
                <a:lnTo>
                  <a:pt x="66" y="32"/>
                </a:lnTo>
                <a:lnTo>
                  <a:pt x="64" y="30"/>
                </a:lnTo>
                <a:lnTo>
                  <a:pt x="63" y="28"/>
                </a:lnTo>
                <a:lnTo>
                  <a:pt x="63" y="23"/>
                </a:lnTo>
                <a:lnTo>
                  <a:pt x="63" y="19"/>
                </a:lnTo>
                <a:lnTo>
                  <a:pt x="57" y="11"/>
                </a:lnTo>
                <a:lnTo>
                  <a:pt x="49" y="11"/>
                </a:lnTo>
                <a:lnTo>
                  <a:pt x="49" y="11"/>
                </a:lnTo>
                <a:lnTo>
                  <a:pt x="47" y="11"/>
                </a:lnTo>
                <a:lnTo>
                  <a:pt x="47" y="11"/>
                </a:lnTo>
                <a:lnTo>
                  <a:pt x="44" y="11"/>
                </a:lnTo>
                <a:lnTo>
                  <a:pt x="44" y="11"/>
                </a:lnTo>
                <a:lnTo>
                  <a:pt x="40" y="17"/>
                </a:lnTo>
                <a:lnTo>
                  <a:pt x="40" y="17"/>
                </a:lnTo>
                <a:lnTo>
                  <a:pt x="36" y="19"/>
                </a:lnTo>
                <a:lnTo>
                  <a:pt x="36" y="21"/>
                </a:lnTo>
                <a:lnTo>
                  <a:pt x="36" y="21"/>
                </a:lnTo>
                <a:lnTo>
                  <a:pt x="36" y="21"/>
                </a:lnTo>
                <a:lnTo>
                  <a:pt x="36" y="21"/>
                </a:lnTo>
                <a:lnTo>
                  <a:pt x="36" y="21"/>
                </a:lnTo>
                <a:lnTo>
                  <a:pt x="36" y="24"/>
                </a:lnTo>
                <a:lnTo>
                  <a:pt x="36" y="24"/>
                </a:lnTo>
                <a:lnTo>
                  <a:pt x="36" y="26"/>
                </a:lnTo>
                <a:lnTo>
                  <a:pt x="38" y="28"/>
                </a:lnTo>
                <a:lnTo>
                  <a:pt x="38" y="32"/>
                </a:lnTo>
                <a:lnTo>
                  <a:pt x="36" y="36"/>
                </a:lnTo>
                <a:lnTo>
                  <a:pt x="30" y="36"/>
                </a:lnTo>
                <a:lnTo>
                  <a:pt x="27" y="36"/>
                </a:lnTo>
                <a:lnTo>
                  <a:pt x="25" y="32"/>
                </a:lnTo>
                <a:lnTo>
                  <a:pt x="21" y="28"/>
                </a:lnTo>
                <a:lnTo>
                  <a:pt x="17" y="24"/>
                </a:lnTo>
                <a:lnTo>
                  <a:pt x="13" y="23"/>
                </a:lnTo>
                <a:lnTo>
                  <a:pt x="13" y="23"/>
                </a:lnTo>
                <a:lnTo>
                  <a:pt x="4" y="23"/>
                </a:lnTo>
                <a:lnTo>
                  <a:pt x="2" y="23"/>
                </a:lnTo>
                <a:lnTo>
                  <a:pt x="2" y="23"/>
                </a:lnTo>
                <a:lnTo>
                  <a:pt x="2" y="23"/>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35" name="Freeform 33"/>
          <p:cNvSpPr>
            <a:spLocks/>
          </p:cNvSpPr>
          <p:nvPr/>
        </p:nvSpPr>
        <p:spPr bwMode="auto">
          <a:xfrm>
            <a:off x="9422320" y="4099946"/>
            <a:ext cx="333875" cy="410593"/>
          </a:xfrm>
          <a:custGeom>
            <a:avLst/>
            <a:gdLst>
              <a:gd name="T0" fmla="*/ 22 w 164"/>
              <a:gd name="T1" fmla="*/ 63 h 237"/>
              <a:gd name="T2" fmla="*/ 30 w 164"/>
              <a:gd name="T3" fmla="*/ 55 h 237"/>
              <a:gd name="T4" fmla="*/ 41 w 164"/>
              <a:gd name="T5" fmla="*/ 46 h 237"/>
              <a:gd name="T6" fmla="*/ 45 w 164"/>
              <a:gd name="T7" fmla="*/ 42 h 237"/>
              <a:gd name="T8" fmla="*/ 47 w 164"/>
              <a:gd name="T9" fmla="*/ 31 h 237"/>
              <a:gd name="T10" fmla="*/ 51 w 164"/>
              <a:gd name="T11" fmla="*/ 23 h 237"/>
              <a:gd name="T12" fmla="*/ 58 w 164"/>
              <a:gd name="T13" fmla="*/ 19 h 237"/>
              <a:gd name="T14" fmla="*/ 60 w 164"/>
              <a:gd name="T15" fmla="*/ 21 h 237"/>
              <a:gd name="T16" fmla="*/ 66 w 164"/>
              <a:gd name="T17" fmla="*/ 15 h 237"/>
              <a:gd name="T18" fmla="*/ 73 w 164"/>
              <a:gd name="T19" fmla="*/ 15 h 237"/>
              <a:gd name="T20" fmla="*/ 79 w 164"/>
              <a:gd name="T21" fmla="*/ 14 h 237"/>
              <a:gd name="T22" fmla="*/ 96 w 164"/>
              <a:gd name="T23" fmla="*/ 2 h 237"/>
              <a:gd name="T24" fmla="*/ 102 w 164"/>
              <a:gd name="T25" fmla="*/ 0 h 237"/>
              <a:gd name="T26" fmla="*/ 108 w 164"/>
              <a:gd name="T27" fmla="*/ 0 h 237"/>
              <a:gd name="T28" fmla="*/ 108 w 164"/>
              <a:gd name="T29" fmla="*/ 6 h 237"/>
              <a:gd name="T30" fmla="*/ 89 w 164"/>
              <a:gd name="T31" fmla="*/ 17 h 237"/>
              <a:gd name="T32" fmla="*/ 83 w 164"/>
              <a:gd name="T33" fmla="*/ 32 h 237"/>
              <a:gd name="T34" fmla="*/ 79 w 164"/>
              <a:gd name="T35" fmla="*/ 46 h 237"/>
              <a:gd name="T36" fmla="*/ 77 w 164"/>
              <a:gd name="T37" fmla="*/ 46 h 237"/>
              <a:gd name="T38" fmla="*/ 81 w 164"/>
              <a:gd name="T39" fmla="*/ 49 h 237"/>
              <a:gd name="T40" fmla="*/ 89 w 164"/>
              <a:gd name="T41" fmla="*/ 59 h 237"/>
              <a:gd name="T42" fmla="*/ 92 w 164"/>
              <a:gd name="T43" fmla="*/ 68 h 237"/>
              <a:gd name="T44" fmla="*/ 92 w 164"/>
              <a:gd name="T45" fmla="*/ 78 h 237"/>
              <a:gd name="T46" fmla="*/ 108 w 164"/>
              <a:gd name="T47" fmla="*/ 84 h 237"/>
              <a:gd name="T48" fmla="*/ 123 w 164"/>
              <a:gd name="T49" fmla="*/ 87 h 237"/>
              <a:gd name="T50" fmla="*/ 125 w 164"/>
              <a:gd name="T51" fmla="*/ 89 h 237"/>
              <a:gd name="T52" fmla="*/ 126 w 164"/>
              <a:gd name="T53" fmla="*/ 89 h 237"/>
              <a:gd name="T54" fmla="*/ 132 w 164"/>
              <a:gd name="T55" fmla="*/ 97 h 237"/>
              <a:gd name="T56" fmla="*/ 140 w 164"/>
              <a:gd name="T57" fmla="*/ 99 h 237"/>
              <a:gd name="T58" fmla="*/ 160 w 164"/>
              <a:gd name="T59" fmla="*/ 102 h 237"/>
              <a:gd name="T60" fmla="*/ 159 w 164"/>
              <a:gd name="T61" fmla="*/ 108 h 237"/>
              <a:gd name="T62" fmla="*/ 155 w 164"/>
              <a:gd name="T63" fmla="*/ 116 h 237"/>
              <a:gd name="T64" fmla="*/ 159 w 164"/>
              <a:gd name="T65" fmla="*/ 129 h 237"/>
              <a:gd name="T66" fmla="*/ 162 w 164"/>
              <a:gd name="T67" fmla="*/ 136 h 237"/>
              <a:gd name="T68" fmla="*/ 164 w 164"/>
              <a:gd name="T69" fmla="*/ 144 h 237"/>
              <a:gd name="T70" fmla="*/ 162 w 164"/>
              <a:gd name="T71" fmla="*/ 146 h 237"/>
              <a:gd name="T72" fmla="*/ 160 w 164"/>
              <a:gd name="T73" fmla="*/ 167 h 237"/>
              <a:gd name="T74" fmla="*/ 130 w 164"/>
              <a:gd name="T75" fmla="*/ 182 h 237"/>
              <a:gd name="T76" fmla="*/ 136 w 164"/>
              <a:gd name="T77" fmla="*/ 188 h 237"/>
              <a:gd name="T78" fmla="*/ 123 w 164"/>
              <a:gd name="T79" fmla="*/ 199 h 237"/>
              <a:gd name="T80" fmla="*/ 132 w 164"/>
              <a:gd name="T81" fmla="*/ 222 h 237"/>
              <a:gd name="T82" fmla="*/ 126 w 164"/>
              <a:gd name="T83" fmla="*/ 235 h 237"/>
              <a:gd name="T84" fmla="*/ 100 w 164"/>
              <a:gd name="T85" fmla="*/ 233 h 237"/>
              <a:gd name="T86" fmla="*/ 56 w 164"/>
              <a:gd name="T87" fmla="*/ 201 h 237"/>
              <a:gd name="T88" fmla="*/ 45 w 164"/>
              <a:gd name="T89" fmla="*/ 197 h 237"/>
              <a:gd name="T90" fmla="*/ 24 w 164"/>
              <a:gd name="T91" fmla="*/ 191 h 237"/>
              <a:gd name="T92" fmla="*/ 0 w 164"/>
              <a:gd name="T93" fmla="*/ 172 h 237"/>
              <a:gd name="T94" fmla="*/ 2 w 164"/>
              <a:gd name="T95" fmla="*/ 155 h 237"/>
              <a:gd name="T96" fmla="*/ 11 w 164"/>
              <a:gd name="T97" fmla="*/ 153 h 237"/>
              <a:gd name="T98" fmla="*/ 13 w 164"/>
              <a:gd name="T99" fmla="*/ 152 h 237"/>
              <a:gd name="T100" fmla="*/ 15 w 164"/>
              <a:gd name="T101" fmla="*/ 150 h 237"/>
              <a:gd name="T102" fmla="*/ 19 w 164"/>
              <a:gd name="T103" fmla="*/ 142 h 237"/>
              <a:gd name="T104" fmla="*/ 22 w 164"/>
              <a:gd name="T105" fmla="*/ 140 h 237"/>
              <a:gd name="T106" fmla="*/ 21 w 164"/>
              <a:gd name="T107" fmla="*/ 133 h 237"/>
              <a:gd name="T108" fmla="*/ 19 w 164"/>
              <a:gd name="T109" fmla="*/ 123 h 237"/>
              <a:gd name="T110" fmla="*/ 21 w 164"/>
              <a:gd name="T111" fmla="*/ 112 h 237"/>
              <a:gd name="T112" fmla="*/ 19 w 164"/>
              <a:gd name="T113" fmla="*/ 108 h 237"/>
              <a:gd name="T114" fmla="*/ 19 w 164"/>
              <a:gd name="T115" fmla="*/ 97 h 237"/>
              <a:gd name="T116" fmla="*/ 19 w 164"/>
              <a:gd name="T117" fmla="*/ 87 h 237"/>
              <a:gd name="T118" fmla="*/ 13 w 164"/>
              <a:gd name="T119" fmla="*/ 74 h 237"/>
              <a:gd name="T120" fmla="*/ 19 w 164"/>
              <a:gd name="T121" fmla="*/ 74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4" h="237">
                <a:moveTo>
                  <a:pt x="19" y="74"/>
                </a:moveTo>
                <a:lnTo>
                  <a:pt x="22" y="70"/>
                </a:lnTo>
                <a:lnTo>
                  <a:pt x="22" y="63"/>
                </a:lnTo>
                <a:lnTo>
                  <a:pt x="22" y="63"/>
                </a:lnTo>
                <a:lnTo>
                  <a:pt x="30" y="55"/>
                </a:lnTo>
                <a:lnTo>
                  <a:pt x="30" y="55"/>
                </a:lnTo>
                <a:lnTo>
                  <a:pt x="36" y="49"/>
                </a:lnTo>
                <a:lnTo>
                  <a:pt x="36" y="49"/>
                </a:lnTo>
                <a:lnTo>
                  <a:pt x="41" y="46"/>
                </a:lnTo>
                <a:lnTo>
                  <a:pt x="43" y="44"/>
                </a:lnTo>
                <a:lnTo>
                  <a:pt x="45" y="42"/>
                </a:lnTo>
                <a:lnTo>
                  <a:pt x="45" y="42"/>
                </a:lnTo>
                <a:lnTo>
                  <a:pt x="45" y="38"/>
                </a:lnTo>
                <a:lnTo>
                  <a:pt x="47" y="34"/>
                </a:lnTo>
                <a:lnTo>
                  <a:pt x="47" y="31"/>
                </a:lnTo>
                <a:lnTo>
                  <a:pt x="49" y="25"/>
                </a:lnTo>
                <a:lnTo>
                  <a:pt x="49" y="25"/>
                </a:lnTo>
                <a:lnTo>
                  <a:pt x="51" y="23"/>
                </a:lnTo>
                <a:lnTo>
                  <a:pt x="55" y="21"/>
                </a:lnTo>
                <a:lnTo>
                  <a:pt x="56" y="19"/>
                </a:lnTo>
                <a:lnTo>
                  <a:pt x="58" y="19"/>
                </a:lnTo>
                <a:lnTo>
                  <a:pt x="60" y="19"/>
                </a:lnTo>
                <a:lnTo>
                  <a:pt x="60" y="21"/>
                </a:lnTo>
                <a:lnTo>
                  <a:pt x="60" y="21"/>
                </a:lnTo>
                <a:lnTo>
                  <a:pt x="62" y="17"/>
                </a:lnTo>
                <a:lnTo>
                  <a:pt x="66" y="15"/>
                </a:lnTo>
                <a:lnTo>
                  <a:pt x="66" y="15"/>
                </a:lnTo>
                <a:lnTo>
                  <a:pt x="68" y="15"/>
                </a:lnTo>
                <a:lnTo>
                  <a:pt x="70" y="15"/>
                </a:lnTo>
                <a:lnTo>
                  <a:pt x="73" y="15"/>
                </a:lnTo>
                <a:lnTo>
                  <a:pt x="73" y="15"/>
                </a:lnTo>
                <a:lnTo>
                  <a:pt x="75" y="15"/>
                </a:lnTo>
                <a:lnTo>
                  <a:pt x="79" y="14"/>
                </a:lnTo>
                <a:lnTo>
                  <a:pt x="85" y="10"/>
                </a:lnTo>
                <a:lnTo>
                  <a:pt x="85" y="10"/>
                </a:lnTo>
                <a:lnTo>
                  <a:pt x="96" y="2"/>
                </a:lnTo>
                <a:lnTo>
                  <a:pt x="96" y="2"/>
                </a:lnTo>
                <a:lnTo>
                  <a:pt x="100" y="0"/>
                </a:lnTo>
                <a:lnTo>
                  <a:pt x="102" y="0"/>
                </a:lnTo>
                <a:lnTo>
                  <a:pt x="106" y="0"/>
                </a:lnTo>
                <a:lnTo>
                  <a:pt x="108" y="0"/>
                </a:lnTo>
                <a:lnTo>
                  <a:pt x="108" y="0"/>
                </a:lnTo>
                <a:lnTo>
                  <a:pt x="108" y="2"/>
                </a:lnTo>
                <a:lnTo>
                  <a:pt x="108" y="4"/>
                </a:lnTo>
                <a:lnTo>
                  <a:pt x="108" y="6"/>
                </a:lnTo>
                <a:lnTo>
                  <a:pt x="100" y="10"/>
                </a:lnTo>
                <a:lnTo>
                  <a:pt x="89" y="17"/>
                </a:lnTo>
                <a:lnTo>
                  <a:pt x="89" y="17"/>
                </a:lnTo>
                <a:lnTo>
                  <a:pt x="87" y="21"/>
                </a:lnTo>
                <a:lnTo>
                  <a:pt x="85" y="25"/>
                </a:lnTo>
                <a:lnTo>
                  <a:pt x="83" y="32"/>
                </a:lnTo>
                <a:lnTo>
                  <a:pt x="83" y="32"/>
                </a:lnTo>
                <a:lnTo>
                  <a:pt x="81" y="40"/>
                </a:lnTo>
                <a:lnTo>
                  <a:pt x="79" y="46"/>
                </a:lnTo>
                <a:lnTo>
                  <a:pt x="79" y="46"/>
                </a:lnTo>
                <a:lnTo>
                  <a:pt x="77" y="46"/>
                </a:lnTo>
                <a:lnTo>
                  <a:pt x="77" y="46"/>
                </a:lnTo>
                <a:lnTo>
                  <a:pt x="77" y="49"/>
                </a:lnTo>
                <a:lnTo>
                  <a:pt x="77" y="49"/>
                </a:lnTo>
                <a:lnTo>
                  <a:pt x="81" y="49"/>
                </a:lnTo>
                <a:lnTo>
                  <a:pt x="85" y="53"/>
                </a:lnTo>
                <a:lnTo>
                  <a:pt x="87" y="55"/>
                </a:lnTo>
                <a:lnTo>
                  <a:pt x="89" y="59"/>
                </a:lnTo>
                <a:lnTo>
                  <a:pt x="89" y="59"/>
                </a:lnTo>
                <a:lnTo>
                  <a:pt x="92" y="65"/>
                </a:lnTo>
                <a:lnTo>
                  <a:pt x="92" y="68"/>
                </a:lnTo>
                <a:lnTo>
                  <a:pt x="92" y="74"/>
                </a:lnTo>
                <a:lnTo>
                  <a:pt x="92" y="78"/>
                </a:lnTo>
                <a:lnTo>
                  <a:pt x="92" y="78"/>
                </a:lnTo>
                <a:lnTo>
                  <a:pt x="96" y="82"/>
                </a:lnTo>
                <a:lnTo>
                  <a:pt x="100" y="82"/>
                </a:lnTo>
                <a:lnTo>
                  <a:pt x="108" y="84"/>
                </a:lnTo>
                <a:lnTo>
                  <a:pt x="119" y="85"/>
                </a:lnTo>
                <a:lnTo>
                  <a:pt x="121" y="85"/>
                </a:lnTo>
                <a:lnTo>
                  <a:pt x="123" y="87"/>
                </a:lnTo>
                <a:lnTo>
                  <a:pt x="123" y="87"/>
                </a:lnTo>
                <a:lnTo>
                  <a:pt x="125" y="89"/>
                </a:lnTo>
                <a:lnTo>
                  <a:pt x="125" y="89"/>
                </a:lnTo>
                <a:lnTo>
                  <a:pt x="126" y="89"/>
                </a:lnTo>
                <a:lnTo>
                  <a:pt x="126" y="89"/>
                </a:lnTo>
                <a:lnTo>
                  <a:pt x="126" y="89"/>
                </a:lnTo>
                <a:lnTo>
                  <a:pt x="126" y="89"/>
                </a:lnTo>
                <a:lnTo>
                  <a:pt x="130" y="93"/>
                </a:lnTo>
                <a:lnTo>
                  <a:pt x="132" y="97"/>
                </a:lnTo>
                <a:lnTo>
                  <a:pt x="134" y="97"/>
                </a:lnTo>
                <a:lnTo>
                  <a:pt x="140" y="99"/>
                </a:lnTo>
                <a:lnTo>
                  <a:pt x="140" y="99"/>
                </a:lnTo>
                <a:lnTo>
                  <a:pt x="160" y="99"/>
                </a:lnTo>
                <a:lnTo>
                  <a:pt x="160" y="99"/>
                </a:lnTo>
                <a:lnTo>
                  <a:pt x="160" y="102"/>
                </a:lnTo>
                <a:lnTo>
                  <a:pt x="160" y="106"/>
                </a:lnTo>
                <a:lnTo>
                  <a:pt x="159" y="108"/>
                </a:lnTo>
                <a:lnTo>
                  <a:pt x="159" y="108"/>
                </a:lnTo>
                <a:lnTo>
                  <a:pt x="157" y="112"/>
                </a:lnTo>
                <a:lnTo>
                  <a:pt x="155" y="116"/>
                </a:lnTo>
                <a:lnTo>
                  <a:pt x="155" y="116"/>
                </a:lnTo>
                <a:lnTo>
                  <a:pt x="157" y="119"/>
                </a:lnTo>
                <a:lnTo>
                  <a:pt x="157" y="121"/>
                </a:lnTo>
                <a:lnTo>
                  <a:pt x="159" y="129"/>
                </a:lnTo>
                <a:lnTo>
                  <a:pt x="159" y="129"/>
                </a:lnTo>
                <a:lnTo>
                  <a:pt x="160" y="133"/>
                </a:lnTo>
                <a:lnTo>
                  <a:pt x="162" y="136"/>
                </a:lnTo>
                <a:lnTo>
                  <a:pt x="162" y="136"/>
                </a:lnTo>
                <a:lnTo>
                  <a:pt x="164" y="140"/>
                </a:lnTo>
                <a:lnTo>
                  <a:pt x="164" y="144"/>
                </a:lnTo>
                <a:lnTo>
                  <a:pt x="162" y="146"/>
                </a:lnTo>
                <a:lnTo>
                  <a:pt x="162" y="146"/>
                </a:lnTo>
                <a:lnTo>
                  <a:pt x="162" y="146"/>
                </a:lnTo>
                <a:lnTo>
                  <a:pt x="162" y="146"/>
                </a:lnTo>
                <a:lnTo>
                  <a:pt x="164" y="161"/>
                </a:lnTo>
                <a:lnTo>
                  <a:pt x="160" y="167"/>
                </a:lnTo>
                <a:lnTo>
                  <a:pt x="128" y="171"/>
                </a:lnTo>
                <a:lnTo>
                  <a:pt x="126" y="174"/>
                </a:lnTo>
                <a:lnTo>
                  <a:pt x="130" y="182"/>
                </a:lnTo>
                <a:lnTo>
                  <a:pt x="130" y="182"/>
                </a:lnTo>
                <a:lnTo>
                  <a:pt x="130" y="182"/>
                </a:lnTo>
                <a:lnTo>
                  <a:pt x="136" y="188"/>
                </a:lnTo>
                <a:lnTo>
                  <a:pt x="125" y="189"/>
                </a:lnTo>
                <a:lnTo>
                  <a:pt x="125" y="195"/>
                </a:lnTo>
                <a:lnTo>
                  <a:pt x="123" y="199"/>
                </a:lnTo>
                <a:lnTo>
                  <a:pt x="130" y="208"/>
                </a:lnTo>
                <a:lnTo>
                  <a:pt x="134" y="214"/>
                </a:lnTo>
                <a:lnTo>
                  <a:pt x="132" y="222"/>
                </a:lnTo>
                <a:lnTo>
                  <a:pt x="128" y="225"/>
                </a:lnTo>
                <a:lnTo>
                  <a:pt x="130" y="229"/>
                </a:lnTo>
                <a:lnTo>
                  <a:pt x="126" y="235"/>
                </a:lnTo>
                <a:lnTo>
                  <a:pt x="123" y="237"/>
                </a:lnTo>
                <a:lnTo>
                  <a:pt x="123" y="237"/>
                </a:lnTo>
                <a:lnTo>
                  <a:pt x="100" y="233"/>
                </a:lnTo>
                <a:lnTo>
                  <a:pt x="85" y="233"/>
                </a:lnTo>
                <a:lnTo>
                  <a:pt x="72" y="218"/>
                </a:lnTo>
                <a:lnTo>
                  <a:pt x="56" y="201"/>
                </a:lnTo>
                <a:lnTo>
                  <a:pt x="56" y="201"/>
                </a:lnTo>
                <a:lnTo>
                  <a:pt x="45" y="197"/>
                </a:lnTo>
                <a:lnTo>
                  <a:pt x="45" y="197"/>
                </a:lnTo>
                <a:lnTo>
                  <a:pt x="38" y="193"/>
                </a:lnTo>
                <a:lnTo>
                  <a:pt x="34" y="191"/>
                </a:lnTo>
                <a:lnTo>
                  <a:pt x="24" y="191"/>
                </a:lnTo>
                <a:lnTo>
                  <a:pt x="9" y="184"/>
                </a:lnTo>
                <a:lnTo>
                  <a:pt x="0" y="172"/>
                </a:lnTo>
                <a:lnTo>
                  <a:pt x="0" y="172"/>
                </a:lnTo>
                <a:lnTo>
                  <a:pt x="0" y="167"/>
                </a:lnTo>
                <a:lnTo>
                  <a:pt x="2" y="155"/>
                </a:lnTo>
                <a:lnTo>
                  <a:pt x="2" y="155"/>
                </a:lnTo>
                <a:lnTo>
                  <a:pt x="7" y="155"/>
                </a:lnTo>
                <a:lnTo>
                  <a:pt x="11" y="153"/>
                </a:lnTo>
                <a:lnTo>
                  <a:pt x="11" y="153"/>
                </a:lnTo>
                <a:lnTo>
                  <a:pt x="13" y="153"/>
                </a:lnTo>
                <a:lnTo>
                  <a:pt x="13" y="152"/>
                </a:lnTo>
                <a:lnTo>
                  <a:pt x="13" y="152"/>
                </a:lnTo>
                <a:lnTo>
                  <a:pt x="15" y="150"/>
                </a:lnTo>
                <a:lnTo>
                  <a:pt x="15" y="150"/>
                </a:lnTo>
                <a:lnTo>
                  <a:pt x="15" y="150"/>
                </a:lnTo>
                <a:lnTo>
                  <a:pt x="17" y="148"/>
                </a:lnTo>
                <a:lnTo>
                  <a:pt x="17" y="148"/>
                </a:lnTo>
                <a:lnTo>
                  <a:pt x="19" y="142"/>
                </a:lnTo>
                <a:lnTo>
                  <a:pt x="19" y="142"/>
                </a:lnTo>
                <a:lnTo>
                  <a:pt x="22" y="140"/>
                </a:lnTo>
                <a:lnTo>
                  <a:pt x="22" y="140"/>
                </a:lnTo>
                <a:lnTo>
                  <a:pt x="22" y="136"/>
                </a:lnTo>
                <a:lnTo>
                  <a:pt x="22" y="135"/>
                </a:lnTo>
                <a:lnTo>
                  <a:pt x="21" y="133"/>
                </a:lnTo>
                <a:lnTo>
                  <a:pt x="19" y="131"/>
                </a:lnTo>
                <a:lnTo>
                  <a:pt x="19" y="131"/>
                </a:lnTo>
                <a:lnTo>
                  <a:pt x="19" y="123"/>
                </a:lnTo>
                <a:lnTo>
                  <a:pt x="19" y="118"/>
                </a:lnTo>
                <a:lnTo>
                  <a:pt x="19" y="118"/>
                </a:lnTo>
                <a:lnTo>
                  <a:pt x="21" y="112"/>
                </a:lnTo>
                <a:lnTo>
                  <a:pt x="21" y="112"/>
                </a:lnTo>
                <a:lnTo>
                  <a:pt x="19" y="110"/>
                </a:lnTo>
                <a:lnTo>
                  <a:pt x="19" y="108"/>
                </a:lnTo>
                <a:lnTo>
                  <a:pt x="19" y="108"/>
                </a:lnTo>
                <a:lnTo>
                  <a:pt x="19" y="102"/>
                </a:lnTo>
                <a:lnTo>
                  <a:pt x="19" y="97"/>
                </a:lnTo>
                <a:lnTo>
                  <a:pt x="19" y="97"/>
                </a:lnTo>
                <a:lnTo>
                  <a:pt x="19" y="93"/>
                </a:lnTo>
                <a:lnTo>
                  <a:pt x="19" y="87"/>
                </a:lnTo>
                <a:lnTo>
                  <a:pt x="19" y="87"/>
                </a:lnTo>
                <a:lnTo>
                  <a:pt x="13" y="80"/>
                </a:lnTo>
                <a:lnTo>
                  <a:pt x="13" y="74"/>
                </a:lnTo>
                <a:lnTo>
                  <a:pt x="13" y="74"/>
                </a:lnTo>
                <a:lnTo>
                  <a:pt x="19" y="74"/>
                </a:lnTo>
                <a:lnTo>
                  <a:pt x="19" y="74"/>
                </a:lnTo>
                <a:lnTo>
                  <a:pt x="19" y="74"/>
                </a:lnTo>
                <a:lnTo>
                  <a:pt x="19" y="74"/>
                </a:lnTo>
                <a:close/>
              </a:path>
            </a:pathLst>
          </a:custGeom>
          <a:solidFill>
            <a:schemeClr val="bg1">
              <a:lumMod val="85000"/>
            </a:schemeClr>
          </a:solidFill>
          <a:ln w="635" cap="rnd">
            <a:solidFill>
              <a:schemeClr val="bg1">
                <a:alpha val="17000"/>
              </a:schemeClr>
            </a:solidFill>
            <a:round/>
            <a:headEnd/>
            <a:tailEnd/>
          </a:ln>
        </p:spPr>
        <p:txBody>
          <a:bodyPr/>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36" name="Freeform 34"/>
          <p:cNvSpPr>
            <a:spLocks/>
          </p:cNvSpPr>
          <p:nvPr/>
        </p:nvSpPr>
        <p:spPr bwMode="auto">
          <a:xfrm>
            <a:off x="9422320" y="4099946"/>
            <a:ext cx="333875" cy="410593"/>
          </a:xfrm>
          <a:custGeom>
            <a:avLst/>
            <a:gdLst>
              <a:gd name="T0" fmla="*/ 22 w 164"/>
              <a:gd name="T1" fmla="*/ 63 h 237"/>
              <a:gd name="T2" fmla="*/ 30 w 164"/>
              <a:gd name="T3" fmla="*/ 55 h 237"/>
              <a:gd name="T4" fmla="*/ 41 w 164"/>
              <a:gd name="T5" fmla="*/ 46 h 237"/>
              <a:gd name="T6" fmla="*/ 45 w 164"/>
              <a:gd name="T7" fmla="*/ 42 h 237"/>
              <a:gd name="T8" fmla="*/ 47 w 164"/>
              <a:gd name="T9" fmla="*/ 31 h 237"/>
              <a:gd name="T10" fmla="*/ 51 w 164"/>
              <a:gd name="T11" fmla="*/ 23 h 237"/>
              <a:gd name="T12" fmla="*/ 58 w 164"/>
              <a:gd name="T13" fmla="*/ 19 h 237"/>
              <a:gd name="T14" fmla="*/ 60 w 164"/>
              <a:gd name="T15" fmla="*/ 21 h 237"/>
              <a:gd name="T16" fmla="*/ 66 w 164"/>
              <a:gd name="T17" fmla="*/ 15 h 237"/>
              <a:gd name="T18" fmla="*/ 73 w 164"/>
              <a:gd name="T19" fmla="*/ 15 h 237"/>
              <a:gd name="T20" fmla="*/ 79 w 164"/>
              <a:gd name="T21" fmla="*/ 14 h 237"/>
              <a:gd name="T22" fmla="*/ 96 w 164"/>
              <a:gd name="T23" fmla="*/ 2 h 237"/>
              <a:gd name="T24" fmla="*/ 102 w 164"/>
              <a:gd name="T25" fmla="*/ 0 h 237"/>
              <a:gd name="T26" fmla="*/ 108 w 164"/>
              <a:gd name="T27" fmla="*/ 0 h 237"/>
              <a:gd name="T28" fmla="*/ 108 w 164"/>
              <a:gd name="T29" fmla="*/ 6 h 237"/>
              <a:gd name="T30" fmla="*/ 89 w 164"/>
              <a:gd name="T31" fmla="*/ 17 h 237"/>
              <a:gd name="T32" fmla="*/ 83 w 164"/>
              <a:gd name="T33" fmla="*/ 32 h 237"/>
              <a:gd name="T34" fmla="*/ 79 w 164"/>
              <a:gd name="T35" fmla="*/ 46 h 237"/>
              <a:gd name="T36" fmla="*/ 77 w 164"/>
              <a:gd name="T37" fmla="*/ 46 h 237"/>
              <a:gd name="T38" fmla="*/ 81 w 164"/>
              <a:gd name="T39" fmla="*/ 49 h 237"/>
              <a:gd name="T40" fmla="*/ 89 w 164"/>
              <a:gd name="T41" fmla="*/ 59 h 237"/>
              <a:gd name="T42" fmla="*/ 92 w 164"/>
              <a:gd name="T43" fmla="*/ 68 h 237"/>
              <a:gd name="T44" fmla="*/ 92 w 164"/>
              <a:gd name="T45" fmla="*/ 78 h 237"/>
              <a:gd name="T46" fmla="*/ 108 w 164"/>
              <a:gd name="T47" fmla="*/ 84 h 237"/>
              <a:gd name="T48" fmla="*/ 123 w 164"/>
              <a:gd name="T49" fmla="*/ 87 h 237"/>
              <a:gd name="T50" fmla="*/ 125 w 164"/>
              <a:gd name="T51" fmla="*/ 89 h 237"/>
              <a:gd name="T52" fmla="*/ 126 w 164"/>
              <a:gd name="T53" fmla="*/ 89 h 237"/>
              <a:gd name="T54" fmla="*/ 132 w 164"/>
              <a:gd name="T55" fmla="*/ 97 h 237"/>
              <a:gd name="T56" fmla="*/ 140 w 164"/>
              <a:gd name="T57" fmla="*/ 99 h 237"/>
              <a:gd name="T58" fmla="*/ 160 w 164"/>
              <a:gd name="T59" fmla="*/ 102 h 237"/>
              <a:gd name="T60" fmla="*/ 159 w 164"/>
              <a:gd name="T61" fmla="*/ 108 h 237"/>
              <a:gd name="T62" fmla="*/ 155 w 164"/>
              <a:gd name="T63" fmla="*/ 116 h 237"/>
              <a:gd name="T64" fmla="*/ 159 w 164"/>
              <a:gd name="T65" fmla="*/ 129 h 237"/>
              <a:gd name="T66" fmla="*/ 162 w 164"/>
              <a:gd name="T67" fmla="*/ 136 h 237"/>
              <a:gd name="T68" fmla="*/ 164 w 164"/>
              <a:gd name="T69" fmla="*/ 144 h 237"/>
              <a:gd name="T70" fmla="*/ 162 w 164"/>
              <a:gd name="T71" fmla="*/ 146 h 237"/>
              <a:gd name="T72" fmla="*/ 160 w 164"/>
              <a:gd name="T73" fmla="*/ 167 h 237"/>
              <a:gd name="T74" fmla="*/ 130 w 164"/>
              <a:gd name="T75" fmla="*/ 182 h 237"/>
              <a:gd name="T76" fmla="*/ 136 w 164"/>
              <a:gd name="T77" fmla="*/ 188 h 237"/>
              <a:gd name="T78" fmla="*/ 123 w 164"/>
              <a:gd name="T79" fmla="*/ 199 h 237"/>
              <a:gd name="T80" fmla="*/ 132 w 164"/>
              <a:gd name="T81" fmla="*/ 222 h 237"/>
              <a:gd name="T82" fmla="*/ 126 w 164"/>
              <a:gd name="T83" fmla="*/ 235 h 237"/>
              <a:gd name="T84" fmla="*/ 100 w 164"/>
              <a:gd name="T85" fmla="*/ 233 h 237"/>
              <a:gd name="T86" fmla="*/ 56 w 164"/>
              <a:gd name="T87" fmla="*/ 201 h 237"/>
              <a:gd name="T88" fmla="*/ 45 w 164"/>
              <a:gd name="T89" fmla="*/ 197 h 237"/>
              <a:gd name="T90" fmla="*/ 24 w 164"/>
              <a:gd name="T91" fmla="*/ 191 h 237"/>
              <a:gd name="T92" fmla="*/ 0 w 164"/>
              <a:gd name="T93" fmla="*/ 172 h 237"/>
              <a:gd name="T94" fmla="*/ 2 w 164"/>
              <a:gd name="T95" fmla="*/ 155 h 237"/>
              <a:gd name="T96" fmla="*/ 11 w 164"/>
              <a:gd name="T97" fmla="*/ 153 h 237"/>
              <a:gd name="T98" fmla="*/ 13 w 164"/>
              <a:gd name="T99" fmla="*/ 152 h 237"/>
              <a:gd name="T100" fmla="*/ 15 w 164"/>
              <a:gd name="T101" fmla="*/ 150 h 237"/>
              <a:gd name="T102" fmla="*/ 19 w 164"/>
              <a:gd name="T103" fmla="*/ 142 h 237"/>
              <a:gd name="T104" fmla="*/ 22 w 164"/>
              <a:gd name="T105" fmla="*/ 140 h 237"/>
              <a:gd name="T106" fmla="*/ 21 w 164"/>
              <a:gd name="T107" fmla="*/ 133 h 237"/>
              <a:gd name="T108" fmla="*/ 19 w 164"/>
              <a:gd name="T109" fmla="*/ 123 h 237"/>
              <a:gd name="T110" fmla="*/ 21 w 164"/>
              <a:gd name="T111" fmla="*/ 112 h 237"/>
              <a:gd name="T112" fmla="*/ 19 w 164"/>
              <a:gd name="T113" fmla="*/ 108 h 237"/>
              <a:gd name="T114" fmla="*/ 19 w 164"/>
              <a:gd name="T115" fmla="*/ 97 h 237"/>
              <a:gd name="T116" fmla="*/ 19 w 164"/>
              <a:gd name="T117" fmla="*/ 87 h 237"/>
              <a:gd name="T118" fmla="*/ 13 w 164"/>
              <a:gd name="T119" fmla="*/ 74 h 237"/>
              <a:gd name="T120" fmla="*/ 19 w 164"/>
              <a:gd name="T121" fmla="*/ 74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4" h="237">
                <a:moveTo>
                  <a:pt x="19" y="74"/>
                </a:moveTo>
                <a:lnTo>
                  <a:pt x="22" y="70"/>
                </a:lnTo>
                <a:lnTo>
                  <a:pt x="22" y="63"/>
                </a:lnTo>
                <a:lnTo>
                  <a:pt x="22" y="63"/>
                </a:lnTo>
                <a:lnTo>
                  <a:pt x="30" y="55"/>
                </a:lnTo>
                <a:lnTo>
                  <a:pt x="30" y="55"/>
                </a:lnTo>
                <a:lnTo>
                  <a:pt x="36" y="49"/>
                </a:lnTo>
                <a:lnTo>
                  <a:pt x="36" y="49"/>
                </a:lnTo>
                <a:lnTo>
                  <a:pt x="41" y="46"/>
                </a:lnTo>
                <a:lnTo>
                  <a:pt x="43" y="44"/>
                </a:lnTo>
                <a:lnTo>
                  <a:pt x="45" y="42"/>
                </a:lnTo>
                <a:lnTo>
                  <a:pt x="45" y="42"/>
                </a:lnTo>
                <a:lnTo>
                  <a:pt x="45" y="38"/>
                </a:lnTo>
                <a:lnTo>
                  <a:pt x="47" y="34"/>
                </a:lnTo>
                <a:lnTo>
                  <a:pt x="47" y="31"/>
                </a:lnTo>
                <a:lnTo>
                  <a:pt x="49" y="25"/>
                </a:lnTo>
                <a:lnTo>
                  <a:pt x="49" y="25"/>
                </a:lnTo>
                <a:lnTo>
                  <a:pt x="51" y="23"/>
                </a:lnTo>
                <a:lnTo>
                  <a:pt x="55" y="21"/>
                </a:lnTo>
                <a:lnTo>
                  <a:pt x="56" y="19"/>
                </a:lnTo>
                <a:lnTo>
                  <a:pt x="58" y="19"/>
                </a:lnTo>
                <a:lnTo>
                  <a:pt x="60" y="19"/>
                </a:lnTo>
                <a:lnTo>
                  <a:pt x="60" y="21"/>
                </a:lnTo>
                <a:lnTo>
                  <a:pt x="60" y="21"/>
                </a:lnTo>
                <a:lnTo>
                  <a:pt x="62" y="17"/>
                </a:lnTo>
                <a:lnTo>
                  <a:pt x="66" y="15"/>
                </a:lnTo>
                <a:lnTo>
                  <a:pt x="66" y="15"/>
                </a:lnTo>
                <a:lnTo>
                  <a:pt x="68" y="15"/>
                </a:lnTo>
                <a:lnTo>
                  <a:pt x="70" y="15"/>
                </a:lnTo>
                <a:lnTo>
                  <a:pt x="73" y="15"/>
                </a:lnTo>
                <a:lnTo>
                  <a:pt x="73" y="15"/>
                </a:lnTo>
                <a:lnTo>
                  <a:pt x="75" y="15"/>
                </a:lnTo>
                <a:lnTo>
                  <a:pt x="79" y="14"/>
                </a:lnTo>
                <a:lnTo>
                  <a:pt x="85" y="10"/>
                </a:lnTo>
                <a:lnTo>
                  <a:pt x="85" y="10"/>
                </a:lnTo>
                <a:lnTo>
                  <a:pt x="96" y="2"/>
                </a:lnTo>
                <a:lnTo>
                  <a:pt x="96" y="2"/>
                </a:lnTo>
                <a:lnTo>
                  <a:pt x="100" y="0"/>
                </a:lnTo>
                <a:lnTo>
                  <a:pt x="102" y="0"/>
                </a:lnTo>
                <a:lnTo>
                  <a:pt x="106" y="0"/>
                </a:lnTo>
                <a:lnTo>
                  <a:pt x="108" y="0"/>
                </a:lnTo>
                <a:lnTo>
                  <a:pt x="108" y="0"/>
                </a:lnTo>
                <a:lnTo>
                  <a:pt x="108" y="2"/>
                </a:lnTo>
                <a:lnTo>
                  <a:pt x="108" y="4"/>
                </a:lnTo>
                <a:lnTo>
                  <a:pt x="108" y="6"/>
                </a:lnTo>
                <a:lnTo>
                  <a:pt x="100" y="10"/>
                </a:lnTo>
                <a:lnTo>
                  <a:pt x="89" y="17"/>
                </a:lnTo>
                <a:lnTo>
                  <a:pt x="89" y="17"/>
                </a:lnTo>
                <a:lnTo>
                  <a:pt x="87" y="21"/>
                </a:lnTo>
                <a:lnTo>
                  <a:pt x="85" y="25"/>
                </a:lnTo>
                <a:lnTo>
                  <a:pt x="83" y="32"/>
                </a:lnTo>
                <a:lnTo>
                  <a:pt x="83" y="32"/>
                </a:lnTo>
                <a:lnTo>
                  <a:pt x="81" y="40"/>
                </a:lnTo>
                <a:lnTo>
                  <a:pt x="79" y="46"/>
                </a:lnTo>
                <a:lnTo>
                  <a:pt x="79" y="46"/>
                </a:lnTo>
                <a:lnTo>
                  <a:pt x="77" y="46"/>
                </a:lnTo>
                <a:lnTo>
                  <a:pt x="77" y="46"/>
                </a:lnTo>
                <a:lnTo>
                  <a:pt x="77" y="49"/>
                </a:lnTo>
                <a:lnTo>
                  <a:pt x="77" y="49"/>
                </a:lnTo>
                <a:lnTo>
                  <a:pt x="81" y="49"/>
                </a:lnTo>
                <a:lnTo>
                  <a:pt x="85" y="53"/>
                </a:lnTo>
                <a:lnTo>
                  <a:pt x="87" y="55"/>
                </a:lnTo>
                <a:lnTo>
                  <a:pt x="89" y="59"/>
                </a:lnTo>
                <a:lnTo>
                  <a:pt x="89" y="59"/>
                </a:lnTo>
                <a:lnTo>
                  <a:pt x="92" y="65"/>
                </a:lnTo>
                <a:lnTo>
                  <a:pt x="92" y="68"/>
                </a:lnTo>
                <a:lnTo>
                  <a:pt x="92" y="74"/>
                </a:lnTo>
                <a:lnTo>
                  <a:pt x="92" y="78"/>
                </a:lnTo>
                <a:lnTo>
                  <a:pt x="92" y="78"/>
                </a:lnTo>
                <a:lnTo>
                  <a:pt x="96" y="82"/>
                </a:lnTo>
                <a:lnTo>
                  <a:pt x="100" y="82"/>
                </a:lnTo>
                <a:lnTo>
                  <a:pt x="108" y="84"/>
                </a:lnTo>
                <a:lnTo>
                  <a:pt x="119" y="85"/>
                </a:lnTo>
                <a:lnTo>
                  <a:pt x="121" y="85"/>
                </a:lnTo>
                <a:lnTo>
                  <a:pt x="123" y="87"/>
                </a:lnTo>
                <a:lnTo>
                  <a:pt x="123" y="87"/>
                </a:lnTo>
                <a:lnTo>
                  <a:pt x="125" y="89"/>
                </a:lnTo>
                <a:lnTo>
                  <a:pt x="125" y="89"/>
                </a:lnTo>
                <a:lnTo>
                  <a:pt x="126" y="89"/>
                </a:lnTo>
                <a:lnTo>
                  <a:pt x="126" y="89"/>
                </a:lnTo>
                <a:lnTo>
                  <a:pt x="126" y="89"/>
                </a:lnTo>
                <a:lnTo>
                  <a:pt x="126" y="89"/>
                </a:lnTo>
                <a:lnTo>
                  <a:pt x="130" y="93"/>
                </a:lnTo>
                <a:lnTo>
                  <a:pt x="132" y="97"/>
                </a:lnTo>
                <a:lnTo>
                  <a:pt x="134" y="97"/>
                </a:lnTo>
                <a:lnTo>
                  <a:pt x="140" y="99"/>
                </a:lnTo>
                <a:lnTo>
                  <a:pt x="140" y="99"/>
                </a:lnTo>
                <a:lnTo>
                  <a:pt x="160" y="99"/>
                </a:lnTo>
                <a:lnTo>
                  <a:pt x="160" y="99"/>
                </a:lnTo>
                <a:lnTo>
                  <a:pt x="160" y="102"/>
                </a:lnTo>
                <a:lnTo>
                  <a:pt x="160" y="106"/>
                </a:lnTo>
                <a:lnTo>
                  <a:pt x="159" y="108"/>
                </a:lnTo>
                <a:lnTo>
                  <a:pt x="159" y="108"/>
                </a:lnTo>
                <a:lnTo>
                  <a:pt x="157" y="112"/>
                </a:lnTo>
                <a:lnTo>
                  <a:pt x="155" y="116"/>
                </a:lnTo>
                <a:lnTo>
                  <a:pt x="155" y="116"/>
                </a:lnTo>
                <a:lnTo>
                  <a:pt x="157" y="119"/>
                </a:lnTo>
                <a:lnTo>
                  <a:pt x="157" y="121"/>
                </a:lnTo>
                <a:lnTo>
                  <a:pt x="159" y="129"/>
                </a:lnTo>
                <a:lnTo>
                  <a:pt x="159" y="129"/>
                </a:lnTo>
                <a:lnTo>
                  <a:pt x="160" y="133"/>
                </a:lnTo>
                <a:lnTo>
                  <a:pt x="162" y="136"/>
                </a:lnTo>
                <a:lnTo>
                  <a:pt x="162" y="136"/>
                </a:lnTo>
                <a:lnTo>
                  <a:pt x="164" y="140"/>
                </a:lnTo>
                <a:lnTo>
                  <a:pt x="164" y="144"/>
                </a:lnTo>
                <a:lnTo>
                  <a:pt x="162" y="146"/>
                </a:lnTo>
                <a:lnTo>
                  <a:pt x="162" y="146"/>
                </a:lnTo>
                <a:lnTo>
                  <a:pt x="162" y="146"/>
                </a:lnTo>
                <a:lnTo>
                  <a:pt x="162" y="146"/>
                </a:lnTo>
                <a:lnTo>
                  <a:pt x="164" y="161"/>
                </a:lnTo>
                <a:lnTo>
                  <a:pt x="160" y="167"/>
                </a:lnTo>
                <a:lnTo>
                  <a:pt x="128" y="171"/>
                </a:lnTo>
                <a:lnTo>
                  <a:pt x="126" y="174"/>
                </a:lnTo>
                <a:lnTo>
                  <a:pt x="130" y="182"/>
                </a:lnTo>
                <a:lnTo>
                  <a:pt x="130" y="182"/>
                </a:lnTo>
                <a:lnTo>
                  <a:pt x="130" y="182"/>
                </a:lnTo>
                <a:lnTo>
                  <a:pt x="136" y="188"/>
                </a:lnTo>
                <a:lnTo>
                  <a:pt x="125" y="189"/>
                </a:lnTo>
                <a:lnTo>
                  <a:pt x="125" y="195"/>
                </a:lnTo>
                <a:lnTo>
                  <a:pt x="123" y="199"/>
                </a:lnTo>
                <a:lnTo>
                  <a:pt x="130" y="208"/>
                </a:lnTo>
                <a:lnTo>
                  <a:pt x="134" y="214"/>
                </a:lnTo>
                <a:lnTo>
                  <a:pt x="132" y="222"/>
                </a:lnTo>
                <a:lnTo>
                  <a:pt x="128" y="225"/>
                </a:lnTo>
                <a:lnTo>
                  <a:pt x="130" y="229"/>
                </a:lnTo>
                <a:lnTo>
                  <a:pt x="126" y="235"/>
                </a:lnTo>
                <a:lnTo>
                  <a:pt x="123" y="237"/>
                </a:lnTo>
                <a:lnTo>
                  <a:pt x="123" y="237"/>
                </a:lnTo>
                <a:lnTo>
                  <a:pt x="100" y="233"/>
                </a:lnTo>
                <a:lnTo>
                  <a:pt x="85" y="233"/>
                </a:lnTo>
                <a:lnTo>
                  <a:pt x="72" y="218"/>
                </a:lnTo>
                <a:lnTo>
                  <a:pt x="56" y="201"/>
                </a:lnTo>
                <a:lnTo>
                  <a:pt x="56" y="201"/>
                </a:lnTo>
                <a:lnTo>
                  <a:pt x="45" y="197"/>
                </a:lnTo>
                <a:lnTo>
                  <a:pt x="45" y="197"/>
                </a:lnTo>
                <a:lnTo>
                  <a:pt x="38" y="193"/>
                </a:lnTo>
                <a:lnTo>
                  <a:pt x="34" y="191"/>
                </a:lnTo>
                <a:lnTo>
                  <a:pt x="24" y="191"/>
                </a:lnTo>
                <a:lnTo>
                  <a:pt x="9" y="184"/>
                </a:lnTo>
                <a:lnTo>
                  <a:pt x="0" y="172"/>
                </a:lnTo>
                <a:lnTo>
                  <a:pt x="0" y="172"/>
                </a:lnTo>
                <a:lnTo>
                  <a:pt x="0" y="167"/>
                </a:lnTo>
                <a:lnTo>
                  <a:pt x="2" y="155"/>
                </a:lnTo>
                <a:lnTo>
                  <a:pt x="2" y="155"/>
                </a:lnTo>
                <a:lnTo>
                  <a:pt x="7" y="155"/>
                </a:lnTo>
                <a:lnTo>
                  <a:pt x="11" y="153"/>
                </a:lnTo>
                <a:lnTo>
                  <a:pt x="11" y="153"/>
                </a:lnTo>
                <a:lnTo>
                  <a:pt x="13" y="153"/>
                </a:lnTo>
                <a:lnTo>
                  <a:pt x="13" y="152"/>
                </a:lnTo>
                <a:lnTo>
                  <a:pt x="13" y="152"/>
                </a:lnTo>
                <a:lnTo>
                  <a:pt x="15" y="150"/>
                </a:lnTo>
                <a:lnTo>
                  <a:pt x="15" y="150"/>
                </a:lnTo>
                <a:lnTo>
                  <a:pt x="15" y="150"/>
                </a:lnTo>
                <a:lnTo>
                  <a:pt x="17" y="148"/>
                </a:lnTo>
                <a:lnTo>
                  <a:pt x="17" y="148"/>
                </a:lnTo>
                <a:lnTo>
                  <a:pt x="19" y="142"/>
                </a:lnTo>
                <a:lnTo>
                  <a:pt x="19" y="142"/>
                </a:lnTo>
                <a:lnTo>
                  <a:pt x="22" y="140"/>
                </a:lnTo>
                <a:lnTo>
                  <a:pt x="22" y="140"/>
                </a:lnTo>
                <a:lnTo>
                  <a:pt x="22" y="136"/>
                </a:lnTo>
                <a:lnTo>
                  <a:pt x="22" y="135"/>
                </a:lnTo>
                <a:lnTo>
                  <a:pt x="21" y="133"/>
                </a:lnTo>
                <a:lnTo>
                  <a:pt x="19" y="131"/>
                </a:lnTo>
                <a:lnTo>
                  <a:pt x="19" y="131"/>
                </a:lnTo>
                <a:lnTo>
                  <a:pt x="19" y="123"/>
                </a:lnTo>
                <a:lnTo>
                  <a:pt x="19" y="118"/>
                </a:lnTo>
                <a:lnTo>
                  <a:pt x="19" y="118"/>
                </a:lnTo>
                <a:lnTo>
                  <a:pt x="21" y="112"/>
                </a:lnTo>
                <a:lnTo>
                  <a:pt x="21" y="112"/>
                </a:lnTo>
                <a:lnTo>
                  <a:pt x="19" y="110"/>
                </a:lnTo>
                <a:lnTo>
                  <a:pt x="19" y="108"/>
                </a:lnTo>
                <a:lnTo>
                  <a:pt x="19" y="108"/>
                </a:lnTo>
                <a:lnTo>
                  <a:pt x="19" y="102"/>
                </a:lnTo>
                <a:lnTo>
                  <a:pt x="19" y="97"/>
                </a:lnTo>
                <a:lnTo>
                  <a:pt x="19" y="97"/>
                </a:lnTo>
                <a:lnTo>
                  <a:pt x="19" y="93"/>
                </a:lnTo>
                <a:lnTo>
                  <a:pt x="19" y="87"/>
                </a:lnTo>
                <a:lnTo>
                  <a:pt x="19" y="87"/>
                </a:lnTo>
                <a:lnTo>
                  <a:pt x="13" y="80"/>
                </a:lnTo>
                <a:lnTo>
                  <a:pt x="13" y="74"/>
                </a:lnTo>
                <a:lnTo>
                  <a:pt x="13" y="74"/>
                </a:lnTo>
                <a:lnTo>
                  <a:pt x="19" y="74"/>
                </a:lnTo>
                <a:lnTo>
                  <a:pt x="19" y="74"/>
                </a:lnTo>
                <a:lnTo>
                  <a:pt x="19" y="74"/>
                </a:lnTo>
                <a:lnTo>
                  <a:pt x="19" y="74"/>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37" name="Freeform 35"/>
          <p:cNvSpPr>
            <a:spLocks/>
          </p:cNvSpPr>
          <p:nvPr/>
        </p:nvSpPr>
        <p:spPr bwMode="auto">
          <a:xfrm>
            <a:off x="9579081" y="4113804"/>
            <a:ext cx="388841" cy="304913"/>
          </a:xfrm>
          <a:custGeom>
            <a:avLst/>
            <a:gdLst>
              <a:gd name="T0" fmla="*/ 152 w 191"/>
              <a:gd name="T1" fmla="*/ 130 h 176"/>
              <a:gd name="T2" fmla="*/ 180 w 191"/>
              <a:gd name="T3" fmla="*/ 106 h 176"/>
              <a:gd name="T4" fmla="*/ 174 w 191"/>
              <a:gd name="T5" fmla="*/ 89 h 176"/>
              <a:gd name="T6" fmla="*/ 180 w 191"/>
              <a:gd name="T7" fmla="*/ 81 h 176"/>
              <a:gd name="T8" fmla="*/ 186 w 191"/>
              <a:gd name="T9" fmla="*/ 74 h 176"/>
              <a:gd name="T10" fmla="*/ 184 w 191"/>
              <a:gd name="T11" fmla="*/ 66 h 176"/>
              <a:gd name="T12" fmla="*/ 189 w 191"/>
              <a:gd name="T13" fmla="*/ 58 h 176"/>
              <a:gd name="T14" fmla="*/ 191 w 191"/>
              <a:gd name="T15" fmla="*/ 51 h 176"/>
              <a:gd name="T16" fmla="*/ 178 w 191"/>
              <a:gd name="T17" fmla="*/ 49 h 176"/>
              <a:gd name="T18" fmla="*/ 180 w 191"/>
              <a:gd name="T19" fmla="*/ 40 h 176"/>
              <a:gd name="T20" fmla="*/ 170 w 191"/>
              <a:gd name="T21" fmla="*/ 32 h 176"/>
              <a:gd name="T22" fmla="*/ 155 w 191"/>
              <a:gd name="T23" fmla="*/ 24 h 176"/>
              <a:gd name="T24" fmla="*/ 155 w 191"/>
              <a:gd name="T25" fmla="*/ 21 h 176"/>
              <a:gd name="T26" fmla="*/ 157 w 191"/>
              <a:gd name="T27" fmla="*/ 17 h 176"/>
              <a:gd name="T28" fmla="*/ 146 w 191"/>
              <a:gd name="T29" fmla="*/ 17 h 176"/>
              <a:gd name="T30" fmla="*/ 133 w 191"/>
              <a:gd name="T31" fmla="*/ 19 h 176"/>
              <a:gd name="T32" fmla="*/ 125 w 191"/>
              <a:gd name="T33" fmla="*/ 23 h 176"/>
              <a:gd name="T34" fmla="*/ 108 w 191"/>
              <a:gd name="T35" fmla="*/ 21 h 176"/>
              <a:gd name="T36" fmla="*/ 104 w 191"/>
              <a:gd name="T37" fmla="*/ 17 h 176"/>
              <a:gd name="T38" fmla="*/ 97 w 191"/>
              <a:gd name="T39" fmla="*/ 17 h 176"/>
              <a:gd name="T40" fmla="*/ 78 w 191"/>
              <a:gd name="T41" fmla="*/ 21 h 176"/>
              <a:gd name="T42" fmla="*/ 70 w 191"/>
              <a:gd name="T43" fmla="*/ 11 h 176"/>
              <a:gd name="T44" fmla="*/ 63 w 191"/>
              <a:gd name="T45" fmla="*/ 4 h 176"/>
              <a:gd name="T46" fmla="*/ 42 w 191"/>
              <a:gd name="T47" fmla="*/ 7 h 176"/>
              <a:gd name="T48" fmla="*/ 27 w 191"/>
              <a:gd name="T49" fmla="*/ 15 h 176"/>
              <a:gd name="T50" fmla="*/ 31 w 191"/>
              <a:gd name="T51" fmla="*/ 26 h 176"/>
              <a:gd name="T52" fmla="*/ 31 w 191"/>
              <a:gd name="T53" fmla="*/ 41 h 176"/>
              <a:gd name="T54" fmla="*/ 23 w 191"/>
              <a:gd name="T55" fmla="*/ 38 h 176"/>
              <a:gd name="T56" fmla="*/ 19 w 191"/>
              <a:gd name="T57" fmla="*/ 23 h 176"/>
              <a:gd name="T58" fmla="*/ 23 w 191"/>
              <a:gd name="T59" fmla="*/ 13 h 176"/>
              <a:gd name="T60" fmla="*/ 23 w 191"/>
              <a:gd name="T61" fmla="*/ 0 h 176"/>
              <a:gd name="T62" fmla="*/ 8 w 191"/>
              <a:gd name="T63" fmla="*/ 17 h 176"/>
              <a:gd name="T64" fmla="*/ 0 w 191"/>
              <a:gd name="T65" fmla="*/ 38 h 176"/>
              <a:gd name="T66" fmla="*/ 0 w 191"/>
              <a:gd name="T67" fmla="*/ 41 h 176"/>
              <a:gd name="T68" fmla="*/ 10 w 191"/>
              <a:gd name="T69" fmla="*/ 47 h 176"/>
              <a:gd name="T70" fmla="*/ 15 w 191"/>
              <a:gd name="T71" fmla="*/ 60 h 176"/>
              <a:gd name="T72" fmla="*/ 17 w 191"/>
              <a:gd name="T73" fmla="*/ 72 h 176"/>
              <a:gd name="T74" fmla="*/ 44 w 191"/>
              <a:gd name="T75" fmla="*/ 77 h 176"/>
              <a:gd name="T76" fmla="*/ 48 w 191"/>
              <a:gd name="T77" fmla="*/ 79 h 176"/>
              <a:gd name="T78" fmla="*/ 49 w 191"/>
              <a:gd name="T79" fmla="*/ 79 h 176"/>
              <a:gd name="T80" fmla="*/ 63 w 191"/>
              <a:gd name="T81" fmla="*/ 89 h 176"/>
              <a:gd name="T82" fmla="*/ 83 w 191"/>
              <a:gd name="T83" fmla="*/ 94 h 176"/>
              <a:gd name="T84" fmla="*/ 80 w 191"/>
              <a:gd name="T85" fmla="*/ 104 h 176"/>
              <a:gd name="T86" fmla="*/ 80 w 191"/>
              <a:gd name="T87" fmla="*/ 113 h 176"/>
              <a:gd name="T88" fmla="*/ 85 w 191"/>
              <a:gd name="T89" fmla="*/ 128 h 176"/>
              <a:gd name="T90" fmla="*/ 85 w 191"/>
              <a:gd name="T91" fmla="*/ 138 h 176"/>
              <a:gd name="T92" fmla="*/ 97 w 191"/>
              <a:gd name="T93" fmla="*/ 166 h 176"/>
              <a:gd name="T94" fmla="*/ 133 w 191"/>
              <a:gd name="T95" fmla="*/ 163 h 176"/>
              <a:gd name="T96" fmla="*/ 136 w 191"/>
              <a:gd name="T97" fmla="*/ 149 h 176"/>
              <a:gd name="T98" fmla="*/ 131 w 191"/>
              <a:gd name="T99" fmla="*/ 125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91" h="176">
                <a:moveTo>
                  <a:pt x="131" y="125"/>
                </a:moveTo>
                <a:lnTo>
                  <a:pt x="135" y="125"/>
                </a:lnTo>
                <a:lnTo>
                  <a:pt x="142" y="125"/>
                </a:lnTo>
                <a:lnTo>
                  <a:pt x="152" y="130"/>
                </a:lnTo>
                <a:lnTo>
                  <a:pt x="155" y="128"/>
                </a:lnTo>
                <a:lnTo>
                  <a:pt x="157" y="125"/>
                </a:lnTo>
                <a:lnTo>
                  <a:pt x="174" y="113"/>
                </a:lnTo>
                <a:lnTo>
                  <a:pt x="180" y="106"/>
                </a:lnTo>
                <a:lnTo>
                  <a:pt x="180" y="106"/>
                </a:lnTo>
                <a:lnTo>
                  <a:pt x="174" y="96"/>
                </a:lnTo>
                <a:lnTo>
                  <a:pt x="174" y="96"/>
                </a:lnTo>
                <a:lnTo>
                  <a:pt x="174" y="89"/>
                </a:lnTo>
                <a:lnTo>
                  <a:pt x="176" y="87"/>
                </a:lnTo>
                <a:lnTo>
                  <a:pt x="176" y="83"/>
                </a:lnTo>
                <a:lnTo>
                  <a:pt x="176" y="83"/>
                </a:lnTo>
                <a:lnTo>
                  <a:pt x="180" y="81"/>
                </a:lnTo>
                <a:lnTo>
                  <a:pt x="180" y="79"/>
                </a:lnTo>
                <a:lnTo>
                  <a:pt x="186" y="76"/>
                </a:lnTo>
                <a:lnTo>
                  <a:pt x="186" y="76"/>
                </a:lnTo>
                <a:lnTo>
                  <a:pt x="186" y="74"/>
                </a:lnTo>
                <a:lnTo>
                  <a:pt x="186" y="72"/>
                </a:lnTo>
                <a:lnTo>
                  <a:pt x="184" y="68"/>
                </a:lnTo>
                <a:lnTo>
                  <a:pt x="184" y="66"/>
                </a:lnTo>
                <a:lnTo>
                  <a:pt x="184" y="66"/>
                </a:lnTo>
                <a:lnTo>
                  <a:pt x="184" y="62"/>
                </a:lnTo>
                <a:lnTo>
                  <a:pt x="186" y="62"/>
                </a:lnTo>
                <a:lnTo>
                  <a:pt x="189" y="58"/>
                </a:lnTo>
                <a:lnTo>
                  <a:pt x="189" y="58"/>
                </a:lnTo>
                <a:lnTo>
                  <a:pt x="191" y="55"/>
                </a:lnTo>
                <a:lnTo>
                  <a:pt x="191" y="53"/>
                </a:lnTo>
                <a:lnTo>
                  <a:pt x="191" y="53"/>
                </a:lnTo>
                <a:lnTo>
                  <a:pt x="191" y="51"/>
                </a:lnTo>
                <a:lnTo>
                  <a:pt x="191" y="51"/>
                </a:lnTo>
                <a:lnTo>
                  <a:pt x="186" y="51"/>
                </a:lnTo>
                <a:lnTo>
                  <a:pt x="178" y="49"/>
                </a:lnTo>
                <a:lnTo>
                  <a:pt x="178" y="49"/>
                </a:lnTo>
                <a:lnTo>
                  <a:pt x="180" y="43"/>
                </a:lnTo>
                <a:lnTo>
                  <a:pt x="180" y="41"/>
                </a:lnTo>
                <a:lnTo>
                  <a:pt x="180" y="40"/>
                </a:lnTo>
                <a:lnTo>
                  <a:pt x="180" y="40"/>
                </a:lnTo>
                <a:lnTo>
                  <a:pt x="180" y="38"/>
                </a:lnTo>
                <a:lnTo>
                  <a:pt x="180" y="34"/>
                </a:lnTo>
                <a:lnTo>
                  <a:pt x="174" y="34"/>
                </a:lnTo>
                <a:lnTo>
                  <a:pt x="170" y="32"/>
                </a:lnTo>
                <a:lnTo>
                  <a:pt x="167" y="30"/>
                </a:lnTo>
                <a:lnTo>
                  <a:pt x="167" y="30"/>
                </a:lnTo>
                <a:lnTo>
                  <a:pt x="159" y="26"/>
                </a:lnTo>
                <a:lnTo>
                  <a:pt x="155" y="24"/>
                </a:lnTo>
                <a:lnTo>
                  <a:pt x="153" y="23"/>
                </a:lnTo>
                <a:lnTo>
                  <a:pt x="153" y="23"/>
                </a:lnTo>
                <a:lnTo>
                  <a:pt x="153" y="23"/>
                </a:lnTo>
                <a:lnTo>
                  <a:pt x="155" y="21"/>
                </a:lnTo>
                <a:lnTo>
                  <a:pt x="157" y="21"/>
                </a:lnTo>
                <a:lnTo>
                  <a:pt x="157" y="21"/>
                </a:lnTo>
                <a:lnTo>
                  <a:pt x="157" y="17"/>
                </a:lnTo>
                <a:lnTo>
                  <a:pt x="157" y="17"/>
                </a:lnTo>
                <a:lnTo>
                  <a:pt x="157" y="15"/>
                </a:lnTo>
                <a:lnTo>
                  <a:pt x="153" y="15"/>
                </a:lnTo>
                <a:lnTo>
                  <a:pt x="150" y="15"/>
                </a:lnTo>
                <a:lnTo>
                  <a:pt x="146" y="17"/>
                </a:lnTo>
                <a:lnTo>
                  <a:pt x="146" y="17"/>
                </a:lnTo>
                <a:lnTo>
                  <a:pt x="138" y="17"/>
                </a:lnTo>
                <a:lnTo>
                  <a:pt x="135" y="17"/>
                </a:lnTo>
                <a:lnTo>
                  <a:pt x="133" y="19"/>
                </a:lnTo>
                <a:lnTo>
                  <a:pt x="131" y="21"/>
                </a:lnTo>
                <a:lnTo>
                  <a:pt x="131" y="21"/>
                </a:lnTo>
                <a:lnTo>
                  <a:pt x="129" y="23"/>
                </a:lnTo>
                <a:lnTo>
                  <a:pt x="125" y="23"/>
                </a:lnTo>
                <a:lnTo>
                  <a:pt x="116" y="23"/>
                </a:lnTo>
                <a:lnTo>
                  <a:pt x="116" y="23"/>
                </a:lnTo>
                <a:lnTo>
                  <a:pt x="112" y="23"/>
                </a:lnTo>
                <a:lnTo>
                  <a:pt x="108" y="21"/>
                </a:lnTo>
                <a:lnTo>
                  <a:pt x="108" y="21"/>
                </a:lnTo>
                <a:lnTo>
                  <a:pt x="108" y="21"/>
                </a:lnTo>
                <a:lnTo>
                  <a:pt x="104" y="17"/>
                </a:lnTo>
                <a:lnTo>
                  <a:pt x="104" y="17"/>
                </a:lnTo>
                <a:lnTo>
                  <a:pt x="102" y="17"/>
                </a:lnTo>
                <a:lnTo>
                  <a:pt x="102" y="17"/>
                </a:lnTo>
                <a:lnTo>
                  <a:pt x="99" y="15"/>
                </a:lnTo>
                <a:lnTo>
                  <a:pt x="97" y="17"/>
                </a:lnTo>
                <a:lnTo>
                  <a:pt x="89" y="17"/>
                </a:lnTo>
                <a:lnTo>
                  <a:pt x="85" y="19"/>
                </a:lnTo>
                <a:lnTo>
                  <a:pt x="80" y="21"/>
                </a:lnTo>
                <a:lnTo>
                  <a:pt x="78" y="21"/>
                </a:lnTo>
                <a:lnTo>
                  <a:pt x="74" y="17"/>
                </a:lnTo>
                <a:lnTo>
                  <a:pt x="74" y="17"/>
                </a:lnTo>
                <a:lnTo>
                  <a:pt x="72" y="15"/>
                </a:lnTo>
                <a:lnTo>
                  <a:pt x="70" y="11"/>
                </a:lnTo>
                <a:lnTo>
                  <a:pt x="68" y="7"/>
                </a:lnTo>
                <a:lnTo>
                  <a:pt x="66" y="6"/>
                </a:lnTo>
                <a:lnTo>
                  <a:pt x="66" y="6"/>
                </a:lnTo>
                <a:lnTo>
                  <a:pt x="63" y="4"/>
                </a:lnTo>
                <a:lnTo>
                  <a:pt x="59" y="4"/>
                </a:lnTo>
                <a:lnTo>
                  <a:pt x="51" y="6"/>
                </a:lnTo>
                <a:lnTo>
                  <a:pt x="51" y="6"/>
                </a:lnTo>
                <a:lnTo>
                  <a:pt x="42" y="7"/>
                </a:lnTo>
                <a:lnTo>
                  <a:pt x="32" y="9"/>
                </a:lnTo>
                <a:lnTo>
                  <a:pt x="32" y="9"/>
                </a:lnTo>
                <a:lnTo>
                  <a:pt x="29" y="13"/>
                </a:lnTo>
                <a:lnTo>
                  <a:pt x="27" y="15"/>
                </a:lnTo>
                <a:lnTo>
                  <a:pt x="27" y="19"/>
                </a:lnTo>
                <a:lnTo>
                  <a:pt x="27" y="23"/>
                </a:lnTo>
                <a:lnTo>
                  <a:pt x="27" y="23"/>
                </a:lnTo>
                <a:lnTo>
                  <a:pt x="31" y="26"/>
                </a:lnTo>
                <a:lnTo>
                  <a:pt x="32" y="32"/>
                </a:lnTo>
                <a:lnTo>
                  <a:pt x="32" y="38"/>
                </a:lnTo>
                <a:lnTo>
                  <a:pt x="32" y="40"/>
                </a:lnTo>
                <a:lnTo>
                  <a:pt x="31" y="41"/>
                </a:lnTo>
                <a:lnTo>
                  <a:pt x="31" y="41"/>
                </a:lnTo>
                <a:lnTo>
                  <a:pt x="27" y="41"/>
                </a:lnTo>
                <a:lnTo>
                  <a:pt x="25" y="41"/>
                </a:lnTo>
                <a:lnTo>
                  <a:pt x="23" y="38"/>
                </a:lnTo>
                <a:lnTo>
                  <a:pt x="21" y="36"/>
                </a:lnTo>
                <a:lnTo>
                  <a:pt x="19" y="28"/>
                </a:lnTo>
                <a:lnTo>
                  <a:pt x="19" y="26"/>
                </a:lnTo>
                <a:lnTo>
                  <a:pt x="19" y="23"/>
                </a:lnTo>
                <a:lnTo>
                  <a:pt x="19" y="23"/>
                </a:lnTo>
                <a:lnTo>
                  <a:pt x="23" y="17"/>
                </a:lnTo>
                <a:lnTo>
                  <a:pt x="23" y="15"/>
                </a:lnTo>
                <a:lnTo>
                  <a:pt x="23" y="13"/>
                </a:lnTo>
                <a:lnTo>
                  <a:pt x="23" y="13"/>
                </a:lnTo>
                <a:lnTo>
                  <a:pt x="23" y="6"/>
                </a:lnTo>
                <a:lnTo>
                  <a:pt x="23" y="2"/>
                </a:lnTo>
                <a:lnTo>
                  <a:pt x="23" y="0"/>
                </a:lnTo>
                <a:lnTo>
                  <a:pt x="12" y="9"/>
                </a:lnTo>
                <a:lnTo>
                  <a:pt x="12" y="9"/>
                </a:lnTo>
                <a:lnTo>
                  <a:pt x="8" y="13"/>
                </a:lnTo>
                <a:lnTo>
                  <a:pt x="8" y="17"/>
                </a:lnTo>
                <a:lnTo>
                  <a:pt x="6" y="24"/>
                </a:lnTo>
                <a:lnTo>
                  <a:pt x="6" y="24"/>
                </a:lnTo>
                <a:lnTo>
                  <a:pt x="4" y="30"/>
                </a:lnTo>
                <a:lnTo>
                  <a:pt x="0" y="38"/>
                </a:lnTo>
                <a:lnTo>
                  <a:pt x="0" y="38"/>
                </a:lnTo>
                <a:lnTo>
                  <a:pt x="0" y="38"/>
                </a:lnTo>
                <a:lnTo>
                  <a:pt x="0" y="38"/>
                </a:lnTo>
                <a:lnTo>
                  <a:pt x="0" y="41"/>
                </a:lnTo>
                <a:lnTo>
                  <a:pt x="0" y="41"/>
                </a:lnTo>
                <a:lnTo>
                  <a:pt x="4" y="41"/>
                </a:lnTo>
                <a:lnTo>
                  <a:pt x="8" y="43"/>
                </a:lnTo>
                <a:lnTo>
                  <a:pt x="10" y="47"/>
                </a:lnTo>
                <a:lnTo>
                  <a:pt x="12" y="51"/>
                </a:lnTo>
                <a:lnTo>
                  <a:pt x="12" y="51"/>
                </a:lnTo>
                <a:lnTo>
                  <a:pt x="14" y="55"/>
                </a:lnTo>
                <a:lnTo>
                  <a:pt x="15" y="60"/>
                </a:lnTo>
                <a:lnTo>
                  <a:pt x="15" y="66"/>
                </a:lnTo>
                <a:lnTo>
                  <a:pt x="15" y="70"/>
                </a:lnTo>
                <a:lnTo>
                  <a:pt x="15" y="70"/>
                </a:lnTo>
                <a:lnTo>
                  <a:pt x="17" y="72"/>
                </a:lnTo>
                <a:lnTo>
                  <a:pt x="23" y="74"/>
                </a:lnTo>
                <a:lnTo>
                  <a:pt x="31" y="76"/>
                </a:lnTo>
                <a:lnTo>
                  <a:pt x="40" y="76"/>
                </a:lnTo>
                <a:lnTo>
                  <a:pt x="44" y="77"/>
                </a:lnTo>
                <a:lnTo>
                  <a:pt x="46" y="79"/>
                </a:lnTo>
                <a:lnTo>
                  <a:pt x="46" y="79"/>
                </a:lnTo>
                <a:lnTo>
                  <a:pt x="48" y="79"/>
                </a:lnTo>
                <a:lnTo>
                  <a:pt x="48" y="79"/>
                </a:lnTo>
                <a:lnTo>
                  <a:pt x="49" y="81"/>
                </a:lnTo>
                <a:lnTo>
                  <a:pt x="49" y="81"/>
                </a:lnTo>
                <a:lnTo>
                  <a:pt x="49" y="79"/>
                </a:lnTo>
                <a:lnTo>
                  <a:pt x="49" y="79"/>
                </a:lnTo>
                <a:lnTo>
                  <a:pt x="53" y="85"/>
                </a:lnTo>
                <a:lnTo>
                  <a:pt x="55" y="87"/>
                </a:lnTo>
                <a:lnTo>
                  <a:pt x="57" y="89"/>
                </a:lnTo>
                <a:lnTo>
                  <a:pt x="63" y="89"/>
                </a:lnTo>
                <a:lnTo>
                  <a:pt x="63" y="89"/>
                </a:lnTo>
                <a:lnTo>
                  <a:pt x="83" y="89"/>
                </a:lnTo>
                <a:lnTo>
                  <a:pt x="83" y="89"/>
                </a:lnTo>
                <a:lnTo>
                  <a:pt x="83" y="94"/>
                </a:lnTo>
                <a:lnTo>
                  <a:pt x="82" y="96"/>
                </a:lnTo>
                <a:lnTo>
                  <a:pt x="82" y="100"/>
                </a:lnTo>
                <a:lnTo>
                  <a:pt x="82" y="100"/>
                </a:lnTo>
                <a:lnTo>
                  <a:pt x="80" y="104"/>
                </a:lnTo>
                <a:lnTo>
                  <a:pt x="78" y="108"/>
                </a:lnTo>
                <a:lnTo>
                  <a:pt x="78" y="108"/>
                </a:lnTo>
                <a:lnTo>
                  <a:pt x="80" y="110"/>
                </a:lnTo>
                <a:lnTo>
                  <a:pt x="80" y="113"/>
                </a:lnTo>
                <a:lnTo>
                  <a:pt x="82" y="119"/>
                </a:lnTo>
                <a:lnTo>
                  <a:pt x="82" y="119"/>
                </a:lnTo>
                <a:lnTo>
                  <a:pt x="82" y="125"/>
                </a:lnTo>
                <a:lnTo>
                  <a:pt x="85" y="128"/>
                </a:lnTo>
                <a:lnTo>
                  <a:pt x="85" y="128"/>
                </a:lnTo>
                <a:lnTo>
                  <a:pt x="87" y="132"/>
                </a:lnTo>
                <a:lnTo>
                  <a:pt x="87" y="134"/>
                </a:lnTo>
                <a:lnTo>
                  <a:pt x="85" y="138"/>
                </a:lnTo>
                <a:lnTo>
                  <a:pt x="85" y="138"/>
                </a:lnTo>
                <a:lnTo>
                  <a:pt x="85" y="138"/>
                </a:lnTo>
                <a:lnTo>
                  <a:pt x="87" y="151"/>
                </a:lnTo>
                <a:lnTo>
                  <a:pt x="97" y="166"/>
                </a:lnTo>
                <a:lnTo>
                  <a:pt x="99" y="176"/>
                </a:lnTo>
                <a:lnTo>
                  <a:pt x="112" y="174"/>
                </a:lnTo>
                <a:lnTo>
                  <a:pt x="118" y="176"/>
                </a:lnTo>
                <a:lnTo>
                  <a:pt x="133" y="163"/>
                </a:lnTo>
                <a:lnTo>
                  <a:pt x="135" y="159"/>
                </a:lnTo>
                <a:lnTo>
                  <a:pt x="142" y="155"/>
                </a:lnTo>
                <a:lnTo>
                  <a:pt x="142" y="153"/>
                </a:lnTo>
                <a:lnTo>
                  <a:pt x="136" y="149"/>
                </a:lnTo>
                <a:lnTo>
                  <a:pt x="133" y="136"/>
                </a:lnTo>
                <a:lnTo>
                  <a:pt x="131" y="125"/>
                </a:lnTo>
                <a:lnTo>
                  <a:pt x="131" y="125"/>
                </a:lnTo>
                <a:lnTo>
                  <a:pt x="131" y="125"/>
                </a:lnTo>
                <a:close/>
              </a:path>
            </a:pathLst>
          </a:custGeom>
          <a:solidFill>
            <a:schemeClr val="bg1">
              <a:lumMod val="85000"/>
            </a:schemeClr>
          </a:solidFill>
          <a:ln w="635" cap="rnd">
            <a:solidFill>
              <a:schemeClr val="bg1">
                <a:alpha val="17000"/>
              </a:schemeClr>
            </a:solidFill>
            <a:round/>
            <a:headEnd/>
            <a:tailEnd/>
          </a:ln>
        </p:spPr>
        <p:txBody>
          <a:bodyPr/>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38" name="Freeform 36"/>
          <p:cNvSpPr>
            <a:spLocks/>
          </p:cNvSpPr>
          <p:nvPr/>
        </p:nvSpPr>
        <p:spPr bwMode="auto">
          <a:xfrm>
            <a:off x="9579081" y="4113804"/>
            <a:ext cx="388841" cy="304913"/>
          </a:xfrm>
          <a:custGeom>
            <a:avLst/>
            <a:gdLst>
              <a:gd name="T0" fmla="*/ 152 w 191"/>
              <a:gd name="T1" fmla="*/ 130 h 176"/>
              <a:gd name="T2" fmla="*/ 180 w 191"/>
              <a:gd name="T3" fmla="*/ 106 h 176"/>
              <a:gd name="T4" fmla="*/ 174 w 191"/>
              <a:gd name="T5" fmla="*/ 89 h 176"/>
              <a:gd name="T6" fmla="*/ 180 w 191"/>
              <a:gd name="T7" fmla="*/ 81 h 176"/>
              <a:gd name="T8" fmla="*/ 186 w 191"/>
              <a:gd name="T9" fmla="*/ 74 h 176"/>
              <a:gd name="T10" fmla="*/ 184 w 191"/>
              <a:gd name="T11" fmla="*/ 66 h 176"/>
              <a:gd name="T12" fmla="*/ 189 w 191"/>
              <a:gd name="T13" fmla="*/ 58 h 176"/>
              <a:gd name="T14" fmla="*/ 191 w 191"/>
              <a:gd name="T15" fmla="*/ 51 h 176"/>
              <a:gd name="T16" fmla="*/ 178 w 191"/>
              <a:gd name="T17" fmla="*/ 49 h 176"/>
              <a:gd name="T18" fmla="*/ 180 w 191"/>
              <a:gd name="T19" fmla="*/ 40 h 176"/>
              <a:gd name="T20" fmla="*/ 170 w 191"/>
              <a:gd name="T21" fmla="*/ 32 h 176"/>
              <a:gd name="T22" fmla="*/ 155 w 191"/>
              <a:gd name="T23" fmla="*/ 24 h 176"/>
              <a:gd name="T24" fmla="*/ 155 w 191"/>
              <a:gd name="T25" fmla="*/ 21 h 176"/>
              <a:gd name="T26" fmla="*/ 157 w 191"/>
              <a:gd name="T27" fmla="*/ 17 h 176"/>
              <a:gd name="T28" fmla="*/ 146 w 191"/>
              <a:gd name="T29" fmla="*/ 17 h 176"/>
              <a:gd name="T30" fmla="*/ 133 w 191"/>
              <a:gd name="T31" fmla="*/ 19 h 176"/>
              <a:gd name="T32" fmla="*/ 125 w 191"/>
              <a:gd name="T33" fmla="*/ 23 h 176"/>
              <a:gd name="T34" fmla="*/ 108 w 191"/>
              <a:gd name="T35" fmla="*/ 21 h 176"/>
              <a:gd name="T36" fmla="*/ 104 w 191"/>
              <a:gd name="T37" fmla="*/ 17 h 176"/>
              <a:gd name="T38" fmla="*/ 97 w 191"/>
              <a:gd name="T39" fmla="*/ 17 h 176"/>
              <a:gd name="T40" fmla="*/ 78 w 191"/>
              <a:gd name="T41" fmla="*/ 21 h 176"/>
              <a:gd name="T42" fmla="*/ 70 w 191"/>
              <a:gd name="T43" fmla="*/ 11 h 176"/>
              <a:gd name="T44" fmla="*/ 63 w 191"/>
              <a:gd name="T45" fmla="*/ 4 h 176"/>
              <a:gd name="T46" fmla="*/ 42 w 191"/>
              <a:gd name="T47" fmla="*/ 7 h 176"/>
              <a:gd name="T48" fmla="*/ 27 w 191"/>
              <a:gd name="T49" fmla="*/ 15 h 176"/>
              <a:gd name="T50" fmla="*/ 31 w 191"/>
              <a:gd name="T51" fmla="*/ 26 h 176"/>
              <a:gd name="T52" fmla="*/ 31 w 191"/>
              <a:gd name="T53" fmla="*/ 41 h 176"/>
              <a:gd name="T54" fmla="*/ 23 w 191"/>
              <a:gd name="T55" fmla="*/ 38 h 176"/>
              <a:gd name="T56" fmla="*/ 19 w 191"/>
              <a:gd name="T57" fmla="*/ 23 h 176"/>
              <a:gd name="T58" fmla="*/ 23 w 191"/>
              <a:gd name="T59" fmla="*/ 13 h 176"/>
              <a:gd name="T60" fmla="*/ 23 w 191"/>
              <a:gd name="T61" fmla="*/ 0 h 176"/>
              <a:gd name="T62" fmla="*/ 8 w 191"/>
              <a:gd name="T63" fmla="*/ 17 h 176"/>
              <a:gd name="T64" fmla="*/ 0 w 191"/>
              <a:gd name="T65" fmla="*/ 38 h 176"/>
              <a:gd name="T66" fmla="*/ 0 w 191"/>
              <a:gd name="T67" fmla="*/ 41 h 176"/>
              <a:gd name="T68" fmla="*/ 10 w 191"/>
              <a:gd name="T69" fmla="*/ 47 h 176"/>
              <a:gd name="T70" fmla="*/ 15 w 191"/>
              <a:gd name="T71" fmla="*/ 60 h 176"/>
              <a:gd name="T72" fmla="*/ 17 w 191"/>
              <a:gd name="T73" fmla="*/ 72 h 176"/>
              <a:gd name="T74" fmla="*/ 44 w 191"/>
              <a:gd name="T75" fmla="*/ 77 h 176"/>
              <a:gd name="T76" fmla="*/ 48 w 191"/>
              <a:gd name="T77" fmla="*/ 79 h 176"/>
              <a:gd name="T78" fmla="*/ 49 w 191"/>
              <a:gd name="T79" fmla="*/ 79 h 176"/>
              <a:gd name="T80" fmla="*/ 63 w 191"/>
              <a:gd name="T81" fmla="*/ 89 h 176"/>
              <a:gd name="T82" fmla="*/ 83 w 191"/>
              <a:gd name="T83" fmla="*/ 94 h 176"/>
              <a:gd name="T84" fmla="*/ 80 w 191"/>
              <a:gd name="T85" fmla="*/ 104 h 176"/>
              <a:gd name="T86" fmla="*/ 80 w 191"/>
              <a:gd name="T87" fmla="*/ 113 h 176"/>
              <a:gd name="T88" fmla="*/ 85 w 191"/>
              <a:gd name="T89" fmla="*/ 128 h 176"/>
              <a:gd name="T90" fmla="*/ 85 w 191"/>
              <a:gd name="T91" fmla="*/ 138 h 176"/>
              <a:gd name="T92" fmla="*/ 97 w 191"/>
              <a:gd name="T93" fmla="*/ 166 h 176"/>
              <a:gd name="T94" fmla="*/ 133 w 191"/>
              <a:gd name="T95" fmla="*/ 163 h 176"/>
              <a:gd name="T96" fmla="*/ 136 w 191"/>
              <a:gd name="T97" fmla="*/ 149 h 176"/>
              <a:gd name="T98" fmla="*/ 131 w 191"/>
              <a:gd name="T99" fmla="*/ 125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91" h="176">
                <a:moveTo>
                  <a:pt x="131" y="125"/>
                </a:moveTo>
                <a:lnTo>
                  <a:pt x="135" y="125"/>
                </a:lnTo>
                <a:lnTo>
                  <a:pt x="142" y="125"/>
                </a:lnTo>
                <a:lnTo>
                  <a:pt x="152" y="130"/>
                </a:lnTo>
                <a:lnTo>
                  <a:pt x="155" y="128"/>
                </a:lnTo>
                <a:lnTo>
                  <a:pt x="157" y="125"/>
                </a:lnTo>
                <a:lnTo>
                  <a:pt x="174" y="113"/>
                </a:lnTo>
                <a:lnTo>
                  <a:pt x="180" y="106"/>
                </a:lnTo>
                <a:lnTo>
                  <a:pt x="180" y="106"/>
                </a:lnTo>
                <a:lnTo>
                  <a:pt x="174" y="96"/>
                </a:lnTo>
                <a:lnTo>
                  <a:pt x="174" y="96"/>
                </a:lnTo>
                <a:lnTo>
                  <a:pt x="174" y="89"/>
                </a:lnTo>
                <a:lnTo>
                  <a:pt x="176" y="87"/>
                </a:lnTo>
                <a:lnTo>
                  <a:pt x="176" y="83"/>
                </a:lnTo>
                <a:lnTo>
                  <a:pt x="176" y="83"/>
                </a:lnTo>
                <a:lnTo>
                  <a:pt x="180" y="81"/>
                </a:lnTo>
                <a:lnTo>
                  <a:pt x="180" y="79"/>
                </a:lnTo>
                <a:lnTo>
                  <a:pt x="186" y="76"/>
                </a:lnTo>
                <a:lnTo>
                  <a:pt x="186" y="76"/>
                </a:lnTo>
                <a:lnTo>
                  <a:pt x="186" y="74"/>
                </a:lnTo>
                <a:lnTo>
                  <a:pt x="186" y="72"/>
                </a:lnTo>
                <a:lnTo>
                  <a:pt x="184" y="68"/>
                </a:lnTo>
                <a:lnTo>
                  <a:pt x="184" y="66"/>
                </a:lnTo>
                <a:lnTo>
                  <a:pt x="184" y="66"/>
                </a:lnTo>
                <a:lnTo>
                  <a:pt x="184" y="62"/>
                </a:lnTo>
                <a:lnTo>
                  <a:pt x="186" y="62"/>
                </a:lnTo>
                <a:lnTo>
                  <a:pt x="189" y="58"/>
                </a:lnTo>
                <a:lnTo>
                  <a:pt x="189" y="58"/>
                </a:lnTo>
                <a:lnTo>
                  <a:pt x="191" y="55"/>
                </a:lnTo>
                <a:lnTo>
                  <a:pt x="191" y="53"/>
                </a:lnTo>
                <a:lnTo>
                  <a:pt x="191" y="53"/>
                </a:lnTo>
                <a:lnTo>
                  <a:pt x="191" y="51"/>
                </a:lnTo>
                <a:lnTo>
                  <a:pt x="191" y="51"/>
                </a:lnTo>
                <a:lnTo>
                  <a:pt x="186" y="51"/>
                </a:lnTo>
                <a:lnTo>
                  <a:pt x="178" y="49"/>
                </a:lnTo>
                <a:lnTo>
                  <a:pt x="178" y="49"/>
                </a:lnTo>
                <a:lnTo>
                  <a:pt x="180" y="43"/>
                </a:lnTo>
                <a:lnTo>
                  <a:pt x="180" y="41"/>
                </a:lnTo>
                <a:lnTo>
                  <a:pt x="180" y="40"/>
                </a:lnTo>
                <a:lnTo>
                  <a:pt x="180" y="40"/>
                </a:lnTo>
                <a:lnTo>
                  <a:pt x="180" y="38"/>
                </a:lnTo>
                <a:lnTo>
                  <a:pt x="180" y="34"/>
                </a:lnTo>
                <a:lnTo>
                  <a:pt x="174" y="34"/>
                </a:lnTo>
                <a:lnTo>
                  <a:pt x="170" y="32"/>
                </a:lnTo>
                <a:lnTo>
                  <a:pt x="167" y="30"/>
                </a:lnTo>
                <a:lnTo>
                  <a:pt x="167" y="30"/>
                </a:lnTo>
                <a:lnTo>
                  <a:pt x="159" y="26"/>
                </a:lnTo>
                <a:lnTo>
                  <a:pt x="155" y="24"/>
                </a:lnTo>
                <a:lnTo>
                  <a:pt x="153" y="23"/>
                </a:lnTo>
                <a:lnTo>
                  <a:pt x="153" y="23"/>
                </a:lnTo>
                <a:lnTo>
                  <a:pt x="153" y="23"/>
                </a:lnTo>
                <a:lnTo>
                  <a:pt x="155" y="21"/>
                </a:lnTo>
                <a:lnTo>
                  <a:pt x="157" y="21"/>
                </a:lnTo>
                <a:lnTo>
                  <a:pt x="157" y="21"/>
                </a:lnTo>
                <a:lnTo>
                  <a:pt x="157" y="17"/>
                </a:lnTo>
                <a:lnTo>
                  <a:pt x="157" y="17"/>
                </a:lnTo>
                <a:lnTo>
                  <a:pt x="157" y="15"/>
                </a:lnTo>
                <a:lnTo>
                  <a:pt x="153" y="15"/>
                </a:lnTo>
                <a:lnTo>
                  <a:pt x="150" y="15"/>
                </a:lnTo>
                <a:lnTo>
                  <a:pt x="146" y="17"/>
                </a:lnTo>
                <a:lnTo>
                  <a:pt x="146" y="17"/>
                </a:lnTo>
                <a:lnTo>
                  <a:pt x="138" y="17"/>
                </a:lnTo>
                <a:lnTo>
                  <a:pt x="135" y="17"/>
                </a:lnTo>
                <a:lnTo>
                  <a:pt x="133" y="19"/>
                </a:lnTo>
                <a:lnTo>
                  <a:pt x="131" y="21"/>
                </a:lnTo>
                <a:lnTo>
                  <a:pt x="131" y="21"/>
                </a:lnTo>
                <a:lnTo>
                  <a:pt x="129" y="23"/>
                </a:lnTo>
                <a:lnTo>
                  <a:pt x="125" y="23"/>
                </a:lnTo>
                <a:lnTo>
                  <a:pt x="116" y="23"/>
                </a:lnTo>
                <a:lnTo>
                  <a:pt x="116" y="23"/>
                </a:lnTo>
                <a:lnTo>
                  <a:pt x="112" y="23"/>
                </a:lnTo>
                <a:lnTo>
                  <a:pt x="108" y="21"/>
                </a:lnTo>
                <a:lnTo>
                  <a:pt x="108" y="21"/>
                </a:lnTo>
                <a:lnTo>
                  <a:pt x="108" y="21"/>
                </a:lnTo>
                <a:lnTo>
                  <a:pt x="104" y="17"/>
                </a:lnTo>
                <a:lnTo>
                  <a:pt x="104" y="17"/>
                </a:lnTo>
                <a:lnTo>
                  <a:pt x="102" y="17"/>
                </a:lnTo>
                <a:lnTo>
                  <a:pt x="102" y="17"/>
                </a:lnTo>
                <a:lnTo>
                  <a:pt x="99" y="15"/>
                </a:lnTo>
                <a:lnTo>
                  <a:pt x="97" y="17"/>
                </a:lnTo>
                <a:lnTo>
                  <a:pt x="89" y="17"/>
                </a:lnTo>
                <a:lnTo>
                  <a:pt x="85" y="19"/>
                </a:lnTo>
                <a:lnTo>
                  <a:pt x="80" y="21"/>
                </a:lnTo>
                <a:lnTo>
                  <a:pt x="78" y="21"/>
                </a:lnTo>
                <a:lnTo>
                  <a:pt x="74" y="17"/>
                </a:lnTo>
                <a:lnTo>
                  <a:pt x="74" y="17"/>
                </a:lnTo>
                <a:lnTo>
                  <a:pt x="72" y="15"/>
                </a:lnTo>
                <a:lnTo>
                  <a:pt x="70" y="11"/>
                </a:lnTo>
                <a:lnTo>
                  <a:pt x="68" y="7"/>
                </a:lnTo>
                <a:lnTo>
                  <a:pt x="66" y="6"/>
                </a:lnTo>
                <a:lnTo>
                  <a:pt x="66" y="6"/>
                </a:lnTo>
                <a:lnTo>
                  <a:pt x="63" y="4"/>
                </a:lnTo>
                <a:lnTo>
                  <a:pt x="59" y="4"/>
                </a:lnTo>
                <a:lnTo>
                  <a:pt x="51" y="6"/>
                </a:lnTo>
                <a:lnTo>
                  <a:pt x="51" y="6"/>
                </a:lnTo>
                <a:lnTo>
                  <a:pt x="42" y="7"/>
                </a:lnTo>
                <a:lnTo>
                  <a:pt x="32" y="9"/>
                </a:lnTo>
                <a:lnTo>
                  <a:pt x="32" y="9"/>
                </a:lnTo>
                <a:lnTo>
                  <a:pt x="29" y="13"/>
                </a:lnTo>
                <a:lnTo>
                  <a:pt x="27" y="15"/>
                </a:lnTo>
                <a:lnTo>
                  <a:pt x="27" y="19"/>
                </a:lnTo>
                <a:lnTo>
                  <a:pt x="27" y="23"/>
                </a:lnTo>
                <a:lnTo>
                  <a:pt x="27" y="23"/>
                </a:lnTo>
                <a:lnTo>
                  <a:pt x="31" y="26"/>
                </a:lnTo>
                <a:lnTo>
                  <a:pt x="32" y="32"/>
                </a:lnTo>
                <a:lnTo>
                  <a:pt x="32" y="38"/>
                </a:lnTo>
                <a:lnTo>
                  <a:pt x="32" y="40"/>
                </a:lnTo>
                <a:lnTo>
                  <a:pt x="31" y="41"/>
                </a:lnTo>
                <a:lnTo>
                  <a:pt x="31" y="41"/>
                </a:lnTo>
                <a:lnTo>
                  <a:pt x="27" y="41"/>
                </a:lnTo>
                <a:lnTo>
                  <a:pt x="25" y="41"/>
                </a:lnTo>
                <a:lnTo>
                  <a:pt x="23" y="38"/>
                </a:lnTo>
                <a:lnTo>
                  <a:pt x="21" y="36"/>
                </a:lnTo>
                <a:lnTo>
                  <a:pt x="19" y="28"/>
                </a:lnTo>
                <a:lnTo>
                  <a:pt x="19" y="26"/>
                </a:lnTo>
                <a:lnTo>
                  <a:pt x="19" y="23"/>
                </a:lnTo>
                <a:lnTo>
                  <a:pt x="19" y="23"/>
                </a:lnTo>
                <a:lnTo>
                  <a:pt x="23" y="17"/>
                </a:lnTo>
                <a:lnTo>
                  <a:pt x="23" y="15"/>
                </a:lnTo>
                <a:lnTo>
                  <a:pt x="23" y="13"/>
                </a:lnTo>
                <a:lnTo>
                  <a:pt x="23" y="13"/>
                </a:lnTo>
                <a:lnTo>
                  <a:pt x="23" y="6"/>
                </a:lnTo>
                <a:lnTo>
                  <a:pt x="23" y="2"/>
                </a:lnTo>
                <a:lnTo>
                  <a:pt x="23" y="0"/>
                </a:lnTo>
                <a:lnTo>
                  <a:pt x="12" y="9"/>
                </a:lnTo>
                <a:lnTo>
                  <a:pt x="12" y="9"/>
                </a:lnTo>
                <a:lnTo>
                  <a:pt x="8" y="13"/>
                </a:lnTo>
                <a:lnTo>
                  <a:pt x="8" y="17"/>
                </a:lnTo>
                <a:lnTo>
                  <a:pt x="6" y="24"/>
                </a:lnTo>
                <a:lnTo>
                  <a:pt x="6" y="24"/>
                </a:lnTo>
                <a:lnTo>
                  <a:pt x="4" y="30"/>
                </a:lnTo>
                <a:lnTo>
                  <a:pt x="0" y="38"/>
                </a:lnTo>
                <a:lnTo>
                  <a:pt x="0" y="38"/>
                </a:lnTo>
                <a:lnTo>
                  <a:pt x="0" y="38"/>
                </a:lnTo>
                <a:lnTo>
                  <a:pt x="0" y="38"/>
                </a:lnTo>
                <a:lnTo>
                  <a:pt x="0" y="41"/>
                </a:lnTo>
                <a:lnTo>
                  <a:pt x="0" y="41"/>
                </a:lnTo>
                <a:lnTo>
                  <a:pt x="4" y="41"/>
                </a:lnTo>
                <a:lnTo>
                  <a:pt x="8" y="43"/>
                </a:lnTo>
                <a:lnTo>
                  <a:pt x="10" y="47"/>
                </a:lnTo>
                <a:lnTo>
                  <a:pt x="12" y="51"/>
                </a:lnTo>
                <a:lnTo>
                  <a:pt x="12" y="51"/>
                </a:lnTo>
                <a:lnTo>
                  <a:pt x="14" y="55"/>
                </a:lnTo>
                <a:lnTo>
                  <a:pt x="15" y="60"/>
                </a:lnTo>
                <a:lnTo>
                  <a:pt x="15" y="66"/>
                </a:lnTo>
                <a:lnTo>
                  <a:pt x="15" y="70"/>
                </a:lnTo>
                <a:lnTo>
                  <a:pt x="15" y="70"/>
                </a:lnTo>
                <a:lnTo>
                  <a:pt x="17" y="72"/>
                </a:lnTo>
                <a:lnTo>
                  <a:pt x="23" y="74"/>
                </a:lnTo>
                <a:lnTo>
                  <a:pt x="31" y="76"/>
                </a:lnTo>
                <a:lnTo>
                  <a:pt x="40" y="76"/>
                </a:lnTo>
                <a:lnTo>
                  <a:pt x="44" y="77"/>
                </a:lnTo>
                <a:lnTo>
                  <a:pt x="46" y="79"/>
                </a:lnTo>
                <a:lnTo>
                  <a:pt x="46" y="79"/>
                </a:lnTo>
                <a:lnTo>
                  <a:pt x="48" y="79"/>
                </a:lnTo>
                <a:lnTo>
                  <a:pt x="48" y="79"/>
                </a:lnTo>
                <a:lnTo>
                  <a:pt x="49" y="81"/>
                </a:lnTo>
                <a:lnTo>
                  <a:pt x="49" y="81"/>
                </a:lnTo>
                <a:lnTo>
                  <a:pt x="49" y="79"/>
                </a:lnTo>
                <a:lnTo>
                  <a:pt x="49" y="79"/>
                </a:lnTo>
                <a:lnTo>
                  <a:pt x="53" y="85"/>
                </a:lnTo>
                <a:lnTo>
                  <a:pt x="55" y="87"/>
                </a:lnTo>
                <a:lnTo>
                  <a:pt x="57" y="89"/>
                </a:lnTo>
                <a:lnTo>
                  <a:pt x="63" y="89"/>
                </a:lnTo>
                <a:lnTo>
                  <a:pt x="63" y="89"/>
                </a:lnTo>
                <a:lnTo>
                  <a:pt x="83" y="89"/>
                </a:lnTo>
                <a:lnTo>
                  <a:pt x="83" y="89"/>
                </a:lnTo>
                <a:lnTo>
                  <a:pt x="83" y="94"/>
                </a:lnTo>
                <a:lnTo>
                  <a:pt x="82" y="96"/>
                </a:lnTo>
                <a:lnTo>
                  <a:pt x="82" y="100"/>
                </a:lnTo>
                <a:lnTo>
                  <a:pt x="82" y="100"/>
                </a:lnTo>
                <a:lnTo>
                  <a:pt x="80" y="104"/>
                </a:lnTo>
                <a:lnTo>
                  <a:pt x="78" y="108"/>
                </a:lnTo>
                <a:lnTo>
                  <a:pt x="78" y="108"/>
                </a:lnTo>
                <a:lnTo>
                  <a:pt x="80" y="110"/>
                </a:lnTo>
                <a:lnTo>
                  <a:pt x="80" y="113"/>
                </a:lnTo>
                <a:lnTo>
                  <a:pt x="82" y="119"/>
                </a:lnTo>
                <a:lnTo>
                  <a:pt x="82" y="119"/>
                </a:lnTo>
                <a:lnTo>
                  <a:pt x="82" y="125"/>
                </a:lnTo>
                <a:lnTo>
                  <a:pt x="85" y="128"/>
                </a:lnTo>
                <a:lnTo>
                  <a:pt x="85" y="128"/>
                </a:lnTo>
                <a:lnTo>
                  <a:pt x="87" y="132"/>
                </a:lnTo>
                <a:lnTo>
                  <a:pt x="87" y="134"/>
                </a:lnTo>
                <a:lnTo>
                  <a:pt x="85" y="138"/>
                </a:lnTo>
                <a:lnTo>
                  <a:pt x="85" y="138"/>
                </a:lnTo>
                <a:lnTo>
                  <a:pt x="85" y="138"/>
                </a:lnTo>
                <a:lnTo>
                  <a:pt x="87" y="151"/>
                </a:lnTo>
                <a:lnTo>
                  <a:pt x="97" y="166"/>
                </a:lnTo>
                <a:lnTo>
                  <a:pt x="99" y="176"/>
                </a:lnTo>
                <a:lnTo>
                  <a:pt x="112" y="174"/>
                </a:lnTo>
                <a:lnTo>
                  <a:pt x="118" y="176"/>
                </a:lnTo>
                <a:lnTo>
                  <a:pt x="133" y="163"/>
                </a:lnTo>
                <a:lnTo>
                  <a:pt x="135" y="159"/>
                </a:lnTo>
                <a:lnTo>
                  <a:pt x="142" y="155"/>
                </a:lnTo>
                <a:lnTo>
                  <a:pt x="142" y="153"/>
                </a:lnTo>
                <a:lnTo>
                  <a:pt x="136" y="149"/>
                </a:lnTo>
                <a:lnTo>
                  <a:pt x="133" y="136"/>
                </a:lnTo>
                <a:lnTo>
                  <a:pt x="131" y="125"/>
                </a:lnTo>
                <a:lnTo>
                  <a:pt x="131" y="125"/>
                </a:lnTo>
                <a:lnTo>
                  <a:pt x="131" y="125"/>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39" name="Freeform 37"/>
          <p:cNvSpPr>
            <a:spLocks/>
          </p:cNvSpPr>
          <p:nvPr/>
        </p:nvSpPr>
        <p:spPr bwMode="auto">
          <a:xfrm>
            <a:off x="9925170" y="4136326"/>
            <a:ext cx="20359" cy="22523"/>
          </a:xfrm>
          <a:custGeom>
            <a:avLst/>
            <a:gdLst>
              <a:gd name="T0" fmla="*/ 8 w 10"/>
              <a:gd name="T1" fmla="*/ 11 h 13"/>
              <a:gd name="T2" fmla="*/ 8 w 10"/>
              <a:gd name="T3" fmla="*/ 11 h 13"/>
              <a:gd name="T4" fmla="*/ 6 w 10"/>
              <a:gd name="T5" fmla="*/ 13 h 13"/>
              <a:gd name="T6" fmla="*/ 6 w 10"/>
              <a:gd name="T7" fmla="*/ 13 h 13"/>
              <a:gd name="T8" fmla="*/ 2 w 10"/>
              <a:gd name="T9" fmla="*/ 13 h 13"/>
              <a:gd name="T10" fmla="*/ 2 w 10"/>
              <a:gd name="T11" fmla="*/ 13 h 13"/>
              <a:gd name="T12" fmla="*/ 2 w 10"/>
              <a:gd name="T13" fmla="*/ 11 h 13"/>
              <a:gd name="T14" fmla="*/ 2 w 10"/>
              <a:gd name="T15" fmla="*/ 11 h 13"/>
              <a:gd name="T16" fmla="*/ 0 w 10"/>
              <a:gd name="T17" fmla="*/ 8 h 13"/>
              <a:gd name="T18" fmla="*/ 0 w 10"/>
              <a:gd name="T19" fmla="*/ 2 h 13"/>
              <a:gd name="T20" fmla="*/ 2 w 10"/>
              <a:gd name="T21" fmla="*/ 0 h 13"/>
              <a:gd name="T22" fmla="*/ 2 w 10"/>
              <a:gd name="T23" fmla="*/ 0 h 13"/>
              <a:gd name="T24" fmla="*/ 2 w 10"/>
              <a:gd name="T25" fmla="*/ 0 h 13"/>
              <a:gd name="T26" fmla="*/ 6 w 10"/>
              <a:gd name="T27" fmla="*/ 0 h 13"/>
              <a:gd name="T28" fmla="*/ 6 w 10"/>
              <a:gd name="T29" fmla="*/ 0 h 13"/>
              <a:gd name="T30" fmla="*/ 8 w 10"/>
              <a:gd name="T31" fmla="*/ 4 h 13"/>
              <a:gd name="T32" fmla="*/ 10 w 10"/>
              <a:gd name="T33" fmla="*/ 8 h 13"/>
              <a:gd name="T34" fmla="*/ 8 w 10"/>
              <a:gd name="T35" fmla="*/ 11 h 13"/>
              <a:gd name="T36" fmla="*/ 8 w 10"/>
              <a:gd name="T37" fmla="*/ 11 h 13"/>
              <a:gd name="T38" fmla="*/ 8 w 10"/>
              <a:gd name="T39" fmla="*/ 11 h 13"/>
              <a:gd name="T40" fmla="*/ 8 w 10"/>
              <a:gd name="T41" fmla="*/ 1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 h="13">
                <a:moveTo>
                  <a:pt x="8" y="11"/>
                </a:moveTo>
                <a:lnTo>
                  <a:pt x="8" y="11"/>
                </a:lnTo>
                <a:lnTo>
                  <a:pt x="6" y="13"/>
                </a:lnTo>
                <a:lnTo>
                  <a:pt x="6" y="13"/>
                </a:lnTo>
                <a:lnTo>
                  <a:pt x="2" y="13"/>
                </a:lnTo>
                <a:lnTo>
                  <a:pt x="2" y="13"/>
                </a:lnTo>
                <a:lnTo>
                  <a:pt x="2" y="11"/>
                </a:lnTo>
                <a:lnTo>
                  <a:pt x="2" y="11"/>
                </a:lnTo>
                <a:lnTo>
                  <a:pt x="0" y="8"/>
                </a:lnTo>
                <a:lnTo>
                  <a:pt x="0" y="2"/>
                </a:lnTo>
                <a:lnTo>
                  <a:pt x="2" y="0"/>
                </a:lnTo>
                <a:lnTo>
                  <a:pt x="2" y="0"/>
                </a:lnTo>
                <a:lnTo>
                  <a:pt x="2" y="0"/>
                </a:lnTo>
                <a:lnTo>
                  <a:pt x="6" y="0"/>
                </a:lnTo>
                <a:lnTo>
                  <a:pt x="6" y="0"/>
                </a:lnTo>
                <a:lnTo>
                  <a:pt x="8" y="4"/>
                </a:lnTo>
                <a:lnTo>
                  <a:pt x="10" y="8"/>
                </a:lnTo>
                <a:lnTo>
                  <a:pt x="8" y="11"/>
                </a:lnTo>
                <a:lnTo>
                  <a:pt x="8" y="11"/>
                </a:lnTo>
                <a:lnTo>
                  <a:pt x="8" y="11"/>
                </a:lnTo>
                <a:lnTo>
                  <a:pt x="8" y="11"/>
                </a:lnTo>
                <a:close/>
              </a:path>
            </a:pathLst>
          </a:custGeom>
          <a:solidFill>
            <a:schemeClr val="bg1">
              <a:lumMod val="85000"/>
            </a:schemeClr>
          </a:solidFill>
          <a:ln w="635" cap="rnd">
            <a:solidFill>
              <a:schemeClr val="bg1">
                <a:alpha val="17000"/>
              </a:schemeClr>
            </a:solidFill>
            <a:round/>
            <a:headEnd/>
            <a:tailEnd/>
          </a:ln>
        </p:spPr>
        <p:txBody>
          <a:bodyPr/>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40" name="Freeform 38"/>
          <p:cNvSpPr>
            <a:spLocks/>
          </p:cNvSpPr>
          <p:nvPr/>
        </p:nvSpPr>
        <p:spPr bwMode="auto">
          <a:xfrm>
            <a:off x="9925170" y="4136326"/>
            <a:ext cx="20359" cy="22523"/>
          </a:xfrm>
          <a:custGeom>
            <a:avLst/>
            <a:gdLst>
              <a:gd name="T0" fmla="*/ 8 w 10"/>
              <a:gd name="T1" fmla="*/ 11 h 13"/>
              <a:gd name="T2" fmla="*/ 8 w 10"/>
              <a:gd name="T3" fmla="*/ 11 h 13"/>
              <a:gd name="T4" fmla="*/ 6 w 10"/>
              <a:gd name="T5" fmla="*/ 13 h 13"/>
              <a:gd name="T6" fmla="*/ 6 w 10"/>
              <a:gd name="T7" fmla="*/ 13 h 13"/>
              <a:gd name="T8" fmla="*/ 2 w 10"/>
              <a:gd name="T9" fmla="*/ 13 h 13"/>
              <a:gd name="T10" fmla="*/ 2 w 10"/>
              <a:gd name="T11" fmla="*/ 13 h 13"/>
              <a:gd name="T12" fmla="*/ 2 w 10"/>
              <a:gd name="T13" fmla="*/ 11 h 13"/>
              <a:gd name="T14" fmla="*/ 2 w 10"/>
              <a:gd name="T15" fmla="*/ 11 h 13"/>
              <a:gd name="T16" fmla="*/ 0 w 10"/>
              <a:gd name="T17" fmla="*/ 8 h 13"/>
              <a:gd name="T18" fmla="*/ 0 w 10"/>
              <a:gd name="T19" fmla="*/ 2 h 13"/>
              <a:gd name="T20" fmla="*/ 2 w 10"/>
              <a:gd name="T21" fmla="*/ 0 h 13"/>
              <a:gd name="T22" fmla="*/ 2 w 10"/>
              <a:gd name="T23" fmla="*/ 0 h 13"/>
              <a:gd name="T24" fmla="*/ 2 w 10"/>
              <a:gd name="T25" fmla="*/ 0 h 13"/>
              <a:gd name="T26" fmla="*/ 6 w 10"/>
              <a:gd name="T27" fmla="*/ 0 h 13"/>
              <a:gd name="T28" fmla="*/ 6 w 10"/>
              <a:gd name="T29" fmla="*/ 0 h 13"/>
              <a:gd name="T30" fmla="*/ 8 w 10"/>
              <a:gd name="T31" fmla="*/ 4 h 13"/>
              <a:gd name="T32" fmla="*/ 10 w 10"/>
              <a:gd name="T33" fmla="*/ 8 h 13"/>
              <a:gd name="T34" fmla="*/ 8 w 10"/>
              <a:gd name="T35" fmla="*/ 11 h 13"/>
              <a:gd name="T36" fmla="*/ 8 w 10"/>
              <a:gd name="T37" fmla="*/ 11 h 13"/>
              <a:gd name="T38" fmla="*/ 8 w 10"/>
              <a:gd name="T39" fmla="*/ 11 h 13"/>
              <a:gd name="T40" fmla="*/ 8 w 10"/>
              <a:gd name="T41" fmla="*/ 1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 h="13">
                <a:moveTo>
                  <a:pt x="8" y="11"/>
                </a:moveTo>
                <a:lnTo>
                  <a:pt x="8" y="11"/>
                </a:lnTo>
                <a:lnTo>
                  <a:pt x="6" y="13"/>
                </a:lnTo>
                <a:lnTo>
                  <a:pt x="6" y="13"/>
                </a:lnTo>
                <a:lnTo>
                  <a:pt x="2" y="13"/>
                </a:lnTo>
                <a:lnTo>
                  <a:pt x="2" y="13"/>
                </a:lnTo>
                <a:lnTo>
                  <a:pt x="2" y="11"/>
                </a:lnTo>
                <a:lnTo>
                  <a:pt x="2" y="11"/>
                </a:lnTo>
                <a:lnTo>
                  <a:pt x="0" y="8"/>
                </a:lnTo>
                <a:lnTo>
                  <a:pt x="0" y="2"/>
                </a:lnTo>
                <a:lnTo>
                  <a:pt x="2" y="0"/>
                </a:lnTo>
                <a:lnTo>
                  <a:pt x="2" y="0"/>
                </a:lnTo>
                <a:lnTo>
                  <a:pt x="2" y="0"/>
                </a:lnTo>
                <a:lnTo>
                  <a:pt x="6" y="0"/>
                </a:lnTo>
                <a:lnTo>
                  <a:pt x="6" y="0"/>
                </a:lnTo>
                <a:lnTo>
                  <a:pt x="8" y="4"/>
                </a:lnTo>
                <a:lnTo>
                  <a:pt x="10" y="8"/>
                </a:lnTo>
                <a:lnTo>
                  <a:pt x="8" y="11"/>
                </a:lnTo>
                <a:lnTo>
                  <a:pt x="8" y="11"/>
                </a:lnTo>
                <a:lnTo>
                  <a:pt x="8" y="11"/>
                </a:lnTo>
                <a:lnTo>
                  <a:pt x="8" y="11"/>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41" name="Freeform 39"/>
          <p:cNvSpPr>
            <a:spLocks/>
          </p:cNvSpPr>
          <p:nvPr/>
        </p:nvSpPr>
        <p:spPr bwMode="auto">
          <a:xfrm>
            <a:off x="9929239" y="4205623"/>
            <a:ext cx="136400" cy="202699"/>
          </a:xfrm>
          <a:custGeom>
            <a:avLst/>
            <a:gdLst>
              <a:gd name="T0" fmla="*/ 57 w 67"/>
              <a:gd name="T1" fmla="*/ 110 h 117"/>
              <a:gd name="T2" fmla="*/ 46 w 67"/>
              <a:gd name="T3" fmla="*/ 111 h 117"/>
              <a:gd name="T4" fmla="*/ 38 w 67"/>
              <a:gd name="T5" fmla="*/ 117 h 117"/>
              <a:gd name="T6" fmla="*/ 29 w 67"/>
              <a:gd name="T7" fmla="*/ 110 h 117"/>
              <a:gd name="T8" fmla="*/ 19 w 67"/>
              <a:gd name="T9" fmla="*/ 87 h 117"/>
              <a:gd name="T10" fmla="*/ 23 w 67"/>
              <a:gd name="T11" fmla="*/ 70 h 117"/>
              <a:gd name="T12" fmla="*/ 19 w 67"/>
              <a:gd name="T13" fmla="*/ 64 h 117"/>
              <a:gd name="T14" fmla="*/ 19 w 67"/>
              <a:gd name="T15" fmla="*/ 55 h 117"/>
              <a:gd name="T16" fmla="*/ 8 w 67"/>
              <a:gd name="T17" fmla="*/ 53 h 117"/>
              <a:gd name="T18" fmla="*/ 6 w 67"/>
              <a:gd name="T19" fmla="*/ 49 h 117"/>
              <a:gd name="T20" fmla="*/ 0 w 67"/>
              <a:gd name="T21" fmla="*/ 43 h 117"/>
              <a:gd name="T22" fmla="*/ 0 w 67"/>
              <a:gd name="T23" fmla="*/ 43 h 117"/>
              <a:gd name="T24" fmla="*/ 2 w 67"/>
              <a:gd name="T25" fmla="*/ 36 h 117"/>
              <a:gd name="T26" fmla="*/ 4 w 67"/>
              <a:gd name="T27" fmla="*/ 34 h 117"/>
              <a:gd name="T28" fmla="*/ 4 w 67"/>
              <a:gd name="T29" fmla="*/ 30 h 117"/>
              <a:gd name="T30" fmla="*/ 4 w 67"/>
              <a:gd name="T31" fmla="*/ 30 h 117"/>
              <a:gd name="T32" fmla="*/ 6 w 67"/>
              <a:gd name="T33" fmla="*/ 28 h 117"/>
              <a:gd name="T34" fmla="*/ 8 w 67"/>
              <a:gd name="T35" fmla="*/ 26 h 117"/>
              <a:gd name="T36" fmla="*/ 14 w 67"/>
              <a:gd name="T37" fmla="*/ 24 h 117"/>
              <a:gd name="T38" fmla="*/ 14 w 67"/>
              <a:gd name="T39" fmla="*/ 24 h 117"/>
              <a:gd name="T40" fmla="*/ 14 w 67"/>
              <a:gd name="T41" fmla="*/ 21 h 117"/>
              <a:gd name="T42" fmla="*/ 12 w 67"/>
              <a:gd name="T43" fmla="*/ 19 h 117"/>
              <a:gd name="T44" fmla="*/ 12 w 67"/>
              <a:gd name="T45" fmla="*/ 17 h 117"/>
              <a:gd name="T46" fmla="*/ 10 w 67"/>
              <a:gd name="T47" fmla="*/ 13 h 117"/>
              <a:gd name="T48" fmla="*/ 10 w 67"/>
              <a:gd name="T49" fmla="*/ 13 h 117"/>
              <a:gd name="T50" fmla="*/ 12 w 67"/>
              <a:gd name="T51" fmla="*/ 11 h 117"/>
              <a:gd name="T52" fmla="*/ 14 w 67"/>
              <a:gd name="T53" fmla="*/ 9 h 117"/>
              <a:gd name="T54" fmla="*/ 17 w 67"/>
              <a:gd name="T55" fmla="*/ 5 h 117"/>
              <a:gd name="T56" fmla="*/ 17 w 67"/>
              <a:gd name="T57" fmla="*/ 5 h 117"/>
              <a:gd name="T58" fmla="*/ 19 w 67"/>
              <a:gd name="T59" fmla="*/ 2 h 117"/>
              <a:gd name="T60" fmla="*/ 19 w 67"/>
              <a:gd name="T61" fmla="*/ 0 h 117"/>
              <a:gd name="T62" fmla="*/ 19 w 67"/>
              <a:gd name="T63" fmla="*/ 0 h 117"/>
              <a:gd name="T64" fmla="*/ 23 w 67"/>
              <a:gd name="T65" fmla="*/ 2 h 117"/>
              <a:gd name="T66" fmla="*/ 27 w 67"/>
              <a:gd name="T67" fmla="*/ 4 h 117"/>
              <a:gd name="T68" fmla="*/ 33 w 67"/>
              <a:gd name="T69" fmla="*/ 7 h 117"/>
              <a:gd name="T70" fmla="*/ 33 w 67"/>
              <a:gd name="T71" fmla="*/ 7 h 117"/>
              <a:gd name="T72" fmla="*/ 34 w 67"/>
              <a:gd name="T73" fmla="*/ 9 h 117"/>
              <a:gd name="T74" fmla="*/ 34 w 67"/>
              <a:gd name="T75" fmla="*/ 9 h 117"/>
              <a:gd name="T76" fmla="*/ 38 w 67"/>
              <a:gd name="T77" fmla="*/ 13 h 117"/>
              <a:gd name="T78" fmla="*/ 40 w 67"/>
              <a:gd name="T79" fmla="*/ 17 h 117"/>
              <a:gd name="T80" fmla="*/ 40 w 67"/>
              <a:gd name="T81" fmla="*/ 17 h 117"/>
              <a:gd name="T82" fmla="*/ 42 w 67"/>
              <a:gd name="T83" fmla="*/ 23 h 117"/>
              <a:gd name="T84" fmla="*/ 42 w 67"/>
              <a:gd name="T85" fmla="*/ 26 h 117"/>
              <a:gd name="T86" fmla="*/ 44 w 67"/>
              <a:gd name="T87" fmla="*/ 28 h 117"/>
              <a:gd name="T88" fmla="*/ 44 w 67"/>
              <a:gd name="T89" fmla="*/ 28 h 117"/>
              <a:gd name="T90" fmla="*/ 48 w 67"/>
              <a:gd name="T91" fmla="*/ 30 h 117"/>
              <a:gd name="T92" fmla="*/ 51 w 67"/>
              <a:gd name="T93" fmla="*/ 32 h 117"/>
              <a:gd name="T94" fmla="*/ 51 w 67"/>
              <a:gd name="T95" fmla="*/ 32 h 117"/>
              <a:gd name="T96" fmla="*/ 59 w 67"/>
              <a:gd name="T97" fmla="*/ 38 h 117"/>
              <a:gd name="T98" fmla="*/ 61 w 67"/>
              <a:gd name="T99" fmla="*/ 49 h 117"/>
              <a:gd name="T100" fmla="*/ 48 w 67"/>
              <a:gd name="T101" fmla="*/ 66 h 117"/>
              <a:gd name="T102" fmla="*/ 51 w 67"/>
              <a:gd name="T103" fmla="*/ 77 h 117"/>
              <a:gd name="T104" fmla="*/ 59 w 67"/>
              <a:gd name="T105" fmla="*/ 79 h 117"/>
              <a:gd name="T106" fmla="*/ 61 w 67"/>
              <a:gd name="T107" fmla="*/ 89 h 117"/>
              <a:gd name="T108" fmla="*/ 67 w 67"/>
              <a:gd name="T109" fmla="*/ 104 h 117"/>
              <a:gd name="T110" fmla="*/ 57 w 67"/>
              <a:gd name="T111" fmla="*/ 110 h 117"/>
              <a:gd name="T112" fmla="*/ 57 w 67"/>
              <a:gd name="T113" fmla="*/ 110 h 117"/>
              <a:gd name="T114" fmla="*/ 57 w 67"/>
              <a:gd name="T115" fmla="*/ 11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7" h="117">
                <a:moveTo>
                  <a:pt x="57" y="110"/>
                </a:moveTo>
                <a:lnTo>
                  <a:pt x="46" y="111"/>
                </a:lnTo>
                <a:lnTo>
                  <a:pt x="38" y="117"/>
                </a:lnTo>
                <a:lnTo>
                  <a:pt x="29" y="110"/>
                </a:lnTo>
                <a:lnTo>
                  <a:pt x="19" y="87"/>
                </a:lnTo>
                <a:lnTo>
                  <a:pt x="23" y="70"/>
                </a:lnTo>
                <a:lnTo>
                  <a:pt x="19" y="64"/>
                </a:lnTo>
                <a:lnTo>
                  <a:pt x="19" y="55"/>
                </a:lnTo>
                <a:lnTo>
                  <a:pt x="8" y="53"/>
                </a:lnTo>
                <a:lnTo>
                  <a:pt x="6" y="49"/>
                </a:lnTo>
                <a:lnTo>
                  <a:pt x="0" y="43"/>
                </a:lnTo>
                <a:lnTo>
                  <a:pt x="0" y="43"/>
                </a:lnTo>
                <a:lnTo>
                  <a:pt x="2" y="36"/>
                </a:lnTo>
                <a:lnTo>
                  <a:pt x="4" y="34"/>
                </a:lnTo>
                <a:lnTo>
                  <a:pt x="4" y="30"/>
                </a:lnTo>
                <a:lnTo>
                  <a:pt x="4" y="30"/>
                </a:lnTo>
                <a:lnTo>
                  <a:pt x="6" y="28"/>
                </a:lnTo>
                <a:lnTo>
                  <a:pt x="8" y="26"/>
                </a:lnTo>
                <a:lnTo>
                  <a:pt x="14" y="24"/>
                </a:lnTo>
                <a:lnTo>
                  <a:pt x="14" y="24"/>
                </a:lnTo>
                <a:lnTo>
                  <a:pt x="14" y="21"/>
                </a:lnTo>
                <a:lnTo>
                  <a:pt x="12" y="19"/>
                </a:lnTo>
                <a:lnTo>
                  <a:pt x="12" y="17"/>
                </a:lnTo>
                <a:lnTo>
                  <a:pt x="10" y="13"/>
                </a:lnTo>
                <a:lnTo>
                  <a:pt x="10" y="13"/>
                </a:lnTo>
                <a:lnTo>
                  <a:pt x="12" y="11"/>
                </a:lnTo>
                <a:lnTo>
                  <a:pt x="14" y="9"/>
                </a:lnTo>
                <a:lnTo>
                  <a:pt x="17" y="5"/>
                </a:lnTo>
                <a:lnTo>
                  <a:pt x="17" y="5"/>
                </a:lnTo>
                <a:lnTo>
                  <a:pt x="19" y="2"/>
                </a:lnTo>
                <a:lnTo>
                  <a:pt x="19" y="0"/>
                </a:lnTo>
                <a:lnTo>
                  <a:pt x="19" y="0"/>
                </a:lnTo>
                <a:lnTo>
                  <a:pt x="23" y="2"/>
                </a:lnTo>
                <a:lnTo>
                  <a:pt x="27" y="4"/>
                </a:lnTo>
                <a:lnTo>
                  <a:pt x="33" y="7"/>
                </a:lnTo>
                <a:lnTo>
                  <a:pt x="33" y="7"/>
                </a:lnTo>
                <a:lnTo>
                  <a:pt x="34" y="9"/>
                </a:lnTo>
                <a:lnTo>
                  <a:pt x="34" y="9"/>
                </a:lnTo>
                <a:lnTo>
                  <a:pt x="38" y="13"/>
                </a:lnTo>
                <a:lnTo>
                  <a:pt x="40" y="17"/>
                </a:lnTo>
                <a:lnTo>
                  <a:pt x="40" y="17"/>
                </a:lnTo>
                <a:lnTo>
                  <a:pt x="42" y="23"/>
                </a:lnTo>
                <a:lnTo>
                  <a:pt x="42" y="26"/>
                </a:lnTo>
                <a:lnTo>
                  <a:pt x="44" y="28"/>
                </a:lnTo>
                <a:lnTo>
                  <a:pt x="44" y="28"/>
                </a:lnTo>
                <a:lnTo>
                  <a:pt x="48" y="30"/>
                </a:lnTo>
                <a:lnTo>
                  <a:pt x="51" y="32"/>
                </a:lnTo>
                <a:lnTo>
                  <a:pt x="51" y="32"/>
                </a:lnTo>
                <a:lnTo>
                  <a:pt x="59" y="38"/>
                </a:lnTo>
                <a:lnTo>
                  <a:pt x="61" y="49"/>
                </a:lnTo>
                <a:lnTo>
                  <a:pt x="48" y="66"/>
                </a:lnTo>
                <a:lnTo>
                  <a:pt x="51" y="77"/>
                </a:lnTo>
                <a:lnTo>
                  <a:pt x="59" y="79"/>
                </a:lnTo>
                <a:lnTo>
                  <a:pt x="61" y="89"/>
                </a:lnTo>
                <a:lnTo>
                  <a:pt x="67" y="104"/>
                </a:lnTo>
                <a:lnTo>
                  <a:pt x="57" y="110"/>
                </a:lnTo>
                <a:lnTo>
                  <a:pt x="57" y="110"/>
                </a:lnTo>
                <a:lnTo>
                  <a:pt x="57" y="110"/>
                </a:lnTo>
                <a:close/>
              </a:path>
            </a:pathLst>
          </a:custGeom>
          <a:solidFill>
            <a:schemeClr val="bg1">
              <a:lumMod val="85000"/>
            </a:schemeClr>
          </a:solidFill>
          <a:ln w="635" cap="rnd">
            <a:solidFill>
              <a:schemeClr val="bg1">
                <a:alpha val="17000"/>
              </a:schemeClr>
            </a:solidFill>
            <a:round/>
            <a:headEnd/>
            <a:tailEnd/>
          </a:ln>
        </p:spPr>
        <p:txBody>
          <a:bodyPr/>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42" name="Freeform 40"/>
          <p:cNvSpPr>
            <a:spLocks/>
          </p:cNvSpPr>
          <p:nvPr/>
        </p:nvSpPr>
        <p:spPr bwMode="auto">
          <a:xfrm>
            <a:off x="9929239" y="4205623"/>
            <a:ext cx="136400" cy="202699"/>
          </a:xfrm>
          <a:custGeom>
            <a:avLst/>
            <a:gdLst>
              <a:gd name="T0" fmla="*/ 57 w 67"/>
              <a:gd name="T1" fmla="*/ 110 h 117"/>
              <a:gd name="T2" fmla="*/ 46 w 67"/>
              <a:gd name="T3" fmla="*/ 111 h 117"/>
              <a:gd name="T4" fmla="*/ 38 w 67"/>
              <a:gd name="T5" fmla="*/ 117 h 117"/>
              <a:gd name="T6" fmla="*/ 29 w 67"/>
              <a:gd name="T7" fmla="*/ 110 h 117"/>
              <a:gd name="T8" fmla="*/ 19 w 67"/>
              <a:gd name="T9" fmla="*/ 87 h 117"/>
              <a:gd name="T10" fmla="*/ 23 w 67"/>
              <a:gd name="T11" fmla="*/ 70 h 117"/>
              <a:gd name="T12" fmla="*/ 19 w 67"/>
              <a:gd name="T13" fmla="*/ 64 h 117"/>
              <a:gd name="T14" fmla="*/ 19 w 67"/>
              <a:gd name="T15" fmla="*/ 55 h 117"/>
              <a:gd name="T16" fmla="*/ 8 w 67"/>
              <a:gd name="T17" fmla="*/ 53 h 117"/>
              <a:gd name="T18" fmla="*/ 6 w 67"/>
              <a:gd name="T19" fmla="*/ 49 h 117"/>
              <a:gd name="T20" fmla="*/ 0 w 67"/>
              <a:gd name="T21" fmla="*/ 43 h 117"/>
              <a:gd name="T22" fmla="*/ 0 w 67"/>
              <a:gd name="T23" fmla="*/ 43 h 117"/>
              <a:gd name="T24" fmla="*/ 2 w 67"/>
              <a:gd name="T25" fmla="*/ 36 h 117"/>
              <a:gd name="T26" fmla="*/ 4 w 67"/>
              <a:gd name="T27" fmla="*/ 34 h 117"/>
              <a:gd name="T28" fmla="*/ 4 w 67"/>
              <a:gd name="T29" fmla="*/ 30 h 117"/>
              <a:gd name="T30" fmla="*/ 4 w 67"/>
              <a:gd name="T31" fmla="*/ 30 h 117"/>
              <a:gd name="T32" fmla="*/ 6 w 67"/>
              <a:gd name="T33" fmla="*/ 28 h 117"/>
              <a:gd name="T34" fmla="*/ 8 w 67"/>
              <a:gd name="T35" fmla="*/ 26 h 117"/>
              <a:gd name="T36" fmla="*/ 14 w 67"/>
              <a:gd name="T37" fmla="*/ 24 h 117"/>
              <a:gd name="T38" fmla="*/ 14 w 67"/>
              <a:gd name="T39" fmla="*/ 24 h 117"/>
              <a:gd name="T40" fmla="*/ 14 w 67"/>
              <a:gd name="T41" fmla="*/ 21 h 117"/>
              <a:gd name="T42" fmla="*/ 12 w 67"/>
              <a:gd name="T43" fmla="*/ 19 h 117"/>
              <a:gd name="T44" fmla="*/ 12 w 67"/>
              <a:gd name="T45" fmla="*/ 17 h 117"/>
              <a:gd name="T46" fmla="*/ 10 w 67"/>
              <a:gd name="T47" fmla="*/ 13 h 117"/>
              <a:gd name="T48" fmla="*/ 10 w 67"/>
              <a:gd name="T49" fmla="*/ 13 h 117"/>
              <a:gd name="T50" fmla="*/ 12 w 67"/>
              <a:gd name="T51" fmla="*/ 11 h 117"/>
              <a:gd name="T52" fmla="*/ 14 w 67"/>
              <a:gd name="T53" fmla="*/ 9 h 117"/>
              <a:gd name="T54" fmla="*/ 17 w 67"/>
              <a:gd name="T55" fmla="*/ 5 h 117"/>
              <a:gd name="T56" fmla="*/ 17 w 67"/>
              <a:gd name="T57" fmla="*/ 5 h 117"/>
              <a:gd name="T58" fmla="*/ 19 w 67"/>
              <a:gd name="T59" fmla="*/ 2 h 117"/>
              <a:gd name="T60" fmla="*/ 19 w 67"/>
              <a:gd name="T61" fmla="*/ 0 h 117"/>
              <a:gd name="T62" fmla="*/ 19 w 67"/>
              <a:gd name="T63" fmla="*/ 0 h 117"/>
              <a:gd name="T64" fmla="*/ 23 w 67"/>
              <a:gd name="T65" fmla="*/ 2 h 117"/>
              <a:gd name="T66" fmla="*/ 27 w 67"/>
              <a:gd name="T67" fmla="*/ 4 h 117"/>
              <a:gd name="T68" fmla="*/ 33 w 67"/>
              <a:gd name="T69" fmla="*/ 7 h 117"/>
              <a:gd name="T70" fmla="*/ 33 w 67"/>
              <a:gd name="T71" fmla="*/ 7 h 117"/>
              <a:gd name="T72" fmla="*/ 34 w 67"/>
              <a:gd name="T73" fmla="*/ 9 h 117"/>
              <a:gd name="T74" fmla="*/ 34 w 67"/>
              <a:gd name="T75" fmla="*/ 9 h 117"/>
              <a:gd name="T76" fmla="*/ 38 w 67"/>
              <a:gd name="T77" fmla="*/ 13 h 117"/>
              <a:gd name="T78" fmla="*/ 40 w 67"/>
              <a:gd name="T79" fmla="*/ 17 h 117"/>
              <a:gd name="T80" fmla="*/ 40 w 67"/>
              <a:gd name="T81" fmla="*/ 17 h 117"/>
              <a:gd name="T82" fmla="*/ 42 w 67"/>
              <a:gd name="T83" fmla="*/ 23 h 117"/>
              <a:gd name="T84" fmla="*/ 42 w 67"/>
              <a:gd name="T85" fmla="*/ 26 h 117"/>
              <a:gd name="T86" fmla="*/ 44 w 67"/>
              <a:gd name="T87" fmla="*/ 28 h 117"/>
              <a:gd name="T88" fmla="*/ 44 w 67"/>
              <a:gd name="T89" fmla="*/ 28 h 117"/>
              <a:gd name="T90" fmla="*/ 48 w 67"/>
              <a:gd name="T91" fmla="*/ 30 h 117"/>
              <a:gd name="T92" fmla="*/ 51 w 67"/>
              <a:gd name="T93" fmla="*/ 32 h 117"/>
              <a:gd name="T94" fmla="*/ 51 w 67"/>
              <a:gd name="T95" fmla="*/ 32 h 117"/>
              <a:gd name="T96" fmla="*/ 59 w 67"/>
              <a:gd name="T97" fmla="*/ 38 h 117"/>
              <a:gd name="T98" fmla="*/ 61 w 67"/>
              <a:gd name="T99" fmla="*/ 49 h 117"/>
              <a:gd name="T100" fmla="*/ 48 w 67"/>
              <a:gd name="T101" fmla="*/ 66 h 117"/>
              <a:gd name="T102" fmla="*/ 51 w 67"/>
              <a:gd name="T103" fmla="*/ 77 h 117"/>
              <a:gd name="T104" fmla="*/ 59 w 67"/>
              <a:gd name="T105" fmla="*/ 79 h 117"/>
              <a:gd name="T106" fmla="*/ 61 w 67"/>
              <a:gd name="T107" fmla="*/ 89 h 117"/>
              <a:gd name="T108" fmla="*/ 67 w 67"/>
              <a:gd name="T109" fmla="*/ 104 h 117"/>
              <a:gd name="T110" fmla="*/ 57 w 67"/>
              <a:gd name="T111" fmla="*/ 110 h 117"/>
              <a:gd name="T112" fmla="*/ 57 w 67"/>
              <a:gd name="T113" fmla="*/ 110 h 117"/>
              <a:gd name="T114" fmla="*/ 57 w 67"/>
              <a:gd name="T115" fmla="*/ 11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7" h="117">
                <a:moveTo>
                  <a:pt x="57" y="110"/>
                </a:moveTo>
                <a:lnTo>
                  <a:pt x="46" y="111"/>
                </a:lnTo>
                <a:lnTo>
                  <a:pt x="38" y="117"/>
                </a:lnTo>
                <a:lnTo>
                  <a:pt x="29" y="110"/>
                </a:lnTo>
                <a:lnTo>
                  <a:pt x="19" y="87"/>
                </a:lnTo>
                <a:lnTo>
                  <a:pt x="23" y="70"/>
                </a:lnTo>
                <a:lnTo>
                  <a:pt x="19" y="64"/>
                </a:lnTo>
                <a:lnTo>
                  <a:pt x="19" y="55"/>
                </a:lnTo>
                <a:lnTo>
                  <a:pt x="8" y="53"/>
                </a:lnTo>
                <a:lnTo>
                  <a:pt x="6" y="49"/>
                </a:lnTo>
                <a:lnTo>
                  <a:pt x="0" y="43"/>
                </a:lnTo>
                <a:lnTo>
                  <a:pt x="0" y="43"/>
                </a:lnTo>
                <a:lnTo>
                  <a:pt x="2" y="36"/>
                </a:lnTo>
                <a:lnTo>
                  <a:pt x="4" y="34"/>
                </a:lnTo>
                <a:lnTo>
                  <a:pt x="4" y="30"/>
                </a:lnTo>
                <a:lnTo>
                  <a:pt x="4" y="30"/>
                </a:lnTo>
                <a:lnTo>
                  <a:pt x="6" y="28"/>
                </a:lnTo>
                <a:lnTo>
                  <a:pt x="8" y="26"/>
                </a:lnTo>
                <a:lnTo>
                  <a:pt x="14" y="24"/>
                </a:lnTo>
                <a:lnTo>
                  <a:pt x="14" y="24"/>
                </a:lnTo>
                <a:lnTo>
                  <a:pt x="14" y="21"/>
                </a:lnTo>
                <a:lnTo>
                  <a:pt x="12" y="19"/>
                </a:lnTo>
                <a:lnTo>
                  <a:pt x="12" y="17"/>
                </a:lnTo>
                <a:lnTo>
                  <a:pt x="10" y="13"/>
                </a:lnTo>
                <a:lnTo>
                  <a:pt x="10" y="13"/>
                </a:lnTo>
                <a:lnTo>
                  <a:pt x="12" y="11"/>
                </a:lnTo>
                <a:lnTo>
                  <a:pt x="14" y="9"/>
                </a:lnTo>
                <a:lnTo>
                  <a:pt x="17" y="5"/>
                </a:lnTo>
                <a:lnTo>
                  <a:pt x="17" y="5"/>
                </a:lnTo>
                <a:lnTo>
                  <a:pt x="19" y="2"/>
                </a:lnTo>
                <a:lnTo>
                  <a:pt x="19" y="0"/>
                </a:lnTo>
                <a:lnTo>
                  <a:pt x="19" y="0"/>
                </a:lnTo>
                <a:lnTo>
                  <a:pt x="23" y="2"/>
                </a:lnTo>
                <a:lnTo>
                  <a:pt x="27" y="4"/>
                </a:lnTo>
                <a:lnTo>
                  <a:pt x="33" y="7"/>
                </a:lnTo>
                <a:lnTo>
                  <a:pt x="33" y="7"/>
                </a:lnTo>
                <a:lnTo>
                  <a:pt x="34" y="9"/>
                </a:lnTo>
                <a:lnTo>
                  <a:pt x="34" y="9"/>
                </a:lnTo>
                <a:lnTo>
                  <a:pt x="38" y="13"/>
                </a:lnTo>
                <a:lnTo>
                  <a:pt x="40" y="17"/>
                </a:lnTo>
                <a:lnTo>
                  <a:pt x="40" y="17"/>
                </a:lnTo>
                <a:lnTo>
                  <a:pt x="42" y="23"/>
                </a:lnTo>
                <a:lnTo>
                  <a:pt x="42" y="26"/>
                </a:lnTo>
                <a:lnTo>
                  <a:pt x="44" y="28"/>
                </a:lnTo>
                <a:lnTo>
                  <a:pt x="44" y="28"/>
                </a:lnTo>
                <a:lnTo>
                  <a:pt x="48" y="30"/>
                </a:lnTo>
                <a:lnTo>
                  <a:pt x="51" y="32"/>
                </a:lnTo>
                <a:lnTo>
                  <a:pt x="51" y="32"/>
                </a:lnTo>
                <a:lnTo>
                  <a:pt x="59" y="38"/>
                </a:lnTo>
                <a:lnTo>
                  <a:pt x="61" y="49"/>
                </a:lnTo>
                <a:lnTo>
                  <a:pt x="48" y="66"/>
                </a:lnTo>
                <a:lnTo>
                  <a:pt x="51" y="77"/>
                </a:lnTo>
                <a:lnTo>
                  <a:pt x="59" y="79"/>
                </a:lnTo>
                <a:lnTo>
                  <a:pt x="61" y="89"/>
                </a:lnTo>
                <a:lnTo>
                  <a:pt x="67" y="104"/>
                </a:lnTo>
                <a:lnTo>
                  <a:pt x="57" y="110"/>
                </a:lnTo>
                <a:lnTo>
                  <a:pt x="57" y="110"/>
                </a:lnTo>
                <a:lnTo>
                  <a:pt x="57" y="110"/>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43" name="Freeform 41"/>
          <p:cNvSpPr>
            <a:spLocks/>
          </p:cNvSpPr>
          <p:nvPr/>
        </p:nvSpPr>
        <p:spPr bwMode="auto">
          <a:xfrm>
            <a:off x="10026959" y="4274923"/>
            <a:ext cx="122149" cy="114343"/>
          </a:xfrm>
          <a:custGeom>
            <a:avLst/>
            <a:gdLst>
              <a:gd name="T0" fmla="*/ 37 w 60"/>
              <a:gd name="T1" fmla="*/ 1 h 66"/>
              <a:gd name="T2" fmla="*/ 37 w 60"/>
              <a:gd name="T3" fmla="*/ 1 h 66"/>
              <a:gd name="T4" fmla="*/ 47 w 60"/>
              <a:gd name="T5" fmla="*/ 3 h 66"/>
              <a:gd name="T6" fmla="*/ 56 w 60"/>
              <a:gd name="T7" fmla="*/ 5 h 66"/>
              <a:gd name="T8" fmla="*/ 56 w 60"/>
              <a:gd name="T9" fmla="*/ 5 h 66"/>
              <a:gd name="T10" fmla="*/ 60 w 60"/>
              <a:gd name="T11" fmla="*/ 5 h 66"/>
              <a:gd name="T12" fmla="*/ 53 w 60"/>
              <a:gd name="T13" fmla="*/ 17 h 66"/>
              <a:gd name="T14" fmla="*/ 53 w 60"/>
              <a:gd name="T15" fmla="*/ 17 h 66"/>
              <a:gd name="T16" fmla="*/ 54 w 60"/>
              <a:gd name="T17" fmla="*/ 20 h 66"/>
              <a:gd name="T18" fmla="*/ 54 w 60"/>
              <a:gd name="T19" fmla="*/ 20 h 66"/>
              <a:gd name="T20" fmla="*/ 54 w 60"/>
              <a:gd name="T21" fmla="*/ 30 h 66"/>
              <a:gd name="T22" fmla="*/ 56 w 60"/>
              <a:gd name="T23" fmla="*/ 39 h 66"/>
              <a:gd name="T24" fmla="*/ 56 w 60"/>
              <a:gd name="T25" fmla="*/ 51 h 66"/>
              <a:gd name="T26" fmla="*/ 51 w 60"/>
              <a:gd name="T27" fmla="*/ 56 h 66"/>
              <a:gd name="T28" fmla="*/ 30 w 60"/>
              <a:gd name="T29" fmla="*/ 56 h 66"/>
              <a:gd name="T30" fmla="*/ 30 w 60"/>
              <a:gd name="T31" fmla="*/ 66 h 66"/>
              <a:gd name="T32" fmla="*/ 19 w 60"/>
              <a:gd name="T33" fmla="*/ 64 h 66"/>
              <a:gd name="T34" fmla="*/ 13 w 60"/>
              <a:gd name="T35" fmla="*/ 49 h 66"/>
              <a:gd name="T36" fmla="*/ 11 w 60"/>
              <a:gd name="T37" fmla="*/ 39 h 66"/>
              <a:gd name="T38" fmla="*/ 3 w 60"/>
              <a:gd name="T39" fmla="*/ 37 h 66"/>
              <a:gd name="T40" fmla="*/ 0 w 60"/>
              <a:gd name="T41" fmla="*/ 26 h 66"/>
              <a:gd name="T42" fmla="*/ 13 w 60"/>
              <a:gd name="T43" fmla="*/ 9 h 66"/>
              <a:gd name="T44" fmla="*/ 13 w 60"/>
              <a:gd name="T45" fmla="*/ 1 h 66"/>
              <a:gd name="T46" fmla="*/ 13 w 60"/>
              <a:gd name="T47" fmla="*/ 1 h 66"/>
              <a:gd name="T48" fmla="*/ 17 w 60"/>
              <a:gd name="T49" fmla="*/ 1 h 66"/>
              <a:gd name="T50" fmla="*/ 20 w 60"/>
              <a:gd name="T51" fmla="*/ 0 h 66"/>
              <a:gd name="T52" fmla="*/ 22 w 60"/>
              <a:gd name="T53" fmla="*/ 1 h 66"/>
              <a:gd name="T54" fmla="*/ 22 w 60"/>
              <a:gd name="T55" fmla="*/ 1 h 66"/>
              <a:gd name="T56" fmla="*/ 24 w 60"/>
              <a:gd name="T57" fmla="*/ 3 h 66"/>
              <a:gd name="T58" fmla="*/ 26 w 60"/>
              <a:gd name="T59" fmla="*/ 5 h 66"/>
              <a:gd name="T60" fmla="*/ 26 w 60"/>
              <a:gd name="T61" fmla="*/ 5 h 66"/>
              <a:gd name="T62" fmla="*/ 28 w 60"/>
              <a:gd name="T63" fmla="*/ 5 h 66"/>
              <a:gd name="T64" fmla="*/ 30 w 60"/>
              <a:gd name="T65" fmla="*/ 3 h 66"/>
              <a:gd name="T66" fmla="*/ 30 w 60"/>
              <a:gd name="T67" fmla="*/ 3 h 66"/>
              <a:gd name="T68" fmla="*/ 30 w 60"/>
              <a:gd name="T69" fmla="*/ 3 h 66"/>
              <a:gd name="T70" fmla="*/ 34 w 60"/>
              <a:gd name="T71" fmla="*/ 1 h 66"/>
              <a:gd name="T72" fmla="*/ 37 w 60"/>
              <a:gd name="T73" fmla="*/ 1 h 66"/>
              <a:gd name="T74" fmla="*/ 37 w 60"/>
              <a:gd name="T75" fmla="*/ 1 h 66"/>
              <a:gd name="T76" fmla="*/ 37 w 60"/>
              <a:gd name="T77" fmla="*/ 1 h 66"/>
              <a:gd name="T78" fmla="*/ 37 w 60"/>
              <a:gd name="T79" fmla="*/ 1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0" h="66">
                <a:moveTo>
                  <a:pt x="37" y="1"/>
                </a:moveTo>
                <a:lnTo>
                  <a:pt x="37" y="1"/>
                </a:lnTo>
                <a:lnTo>
                  <a:pt x="47" y="3"/>
                </a:lnTo>
                <a:lnTo>
                  <a:pt x="56" y="5"/>
                </a:lnTo>
                <a:lnTo>
                  <a:pt x="56" y="5"/>
                </a:lnTo>
                <a:lnTo>
                  <a:pt x="60" y="5"/>
                </a:lnTo>
                <a:lnTo>
                  <a:pt x="53" y="17"/>
                </a:lnTo>
                <a:lnTo>
                  <a:pt x="53" y="17"/>
                </a:lnTo>
                <a:lnTo>
                  <a:pt x="54" y="20"/>
                </a:lnTo>
                <a:lnTo>
                  <a:pt x="54" y="20"/>
                </a:lnTo>
                <a:lnTo>
                  <a:pt x="54" y="30"/>
                </a:lnTo>
                <a:lnTo>
                  <a:pt x="56" y="39"/>
                </a:lnTo>
                <a:lnTo>
                  <a:pt x="56" y="51"/>
                </a:lnTo>
                <a:lnTo>
                  <a:pt x="51" y="56"/>
                </a:lnTo>
                <a:lnTo>
                  <a:pt x="30" y="56"/>
                </a:lnTo>
                <a:lnTo>
                  <a:pt x="30" y="66"/>
                </a:lnTo>
                <a:lnTo>
                  <a:pt x="19" y="64"/>
                </a:lnTo>
                <a:lnTo>
                  <a:pt x="13" y="49"/>
                </a:lnTo>
                <a:lnTo>
                  <a:pt x="11" y="39"/>
                </a:lnTo>
                <a:lnTo>
                  <a:pt x="3" y="37"/>
                </a:lnTo>
                <a:lnTo>
                  <a:pt x="0" y="26"/>
                </a:lnTo>
                <a:lnTo>
                  <a:pt x="13" y="9"/>
                </a:lnTo>
                <a:lnTo>
                  <a:pt x="13" y="1"/>
                </a:lnTo>
                <a:lnTo>
                  <a:pt x="13" y="1"/>
                </a:lnTo>
                <a:lnTo>
                  <a:pt x="17" y="1"/>
                </a:lnTo>
                <a:lnTo>
                  <a:pt x="20" y="0"/>
                </a:lnTo>
                <a:lnTo>
                  <a:pt x="22" y="1"/>
                </a:lnTo>
                <a:lnTo>
                  <a:pt x="22" y="1"/>
                </a:lnTo>
                <a:lnTo>
                  <a:pt x="24" y="3"/>
                </a:lnTo>
                <a:lnTo>
                  <a:pt x="26" y="5"/>
                </a:lnTo>
                <a:lnTo>
                  <a:pt x="26" y="5"/>
                </a:lnTo>
                <a:lnTo>
                  <a:pt x="28" y="5"/>
                </a:lnTo>
                <a:lnTo>
                  <a:pt x="30" y="3"/>
                </a:lnTo>
                <a:lnTo>
                  <a:pt x="30" y="3"/>
                </a:lnTo>
                <a:lnTo>
                  <a:pt x="30" y="3"/>
                </a:lnTo>
                <a:lnTo>
                  <a:pt x="34" y="1"/>
                </a:lnTo>
                <a:lnTo>
                  <a:pt x="37" y="1"/>
                </a:lnTo>
                <a:lnTo>
                  <a:pt x="37" y="1"/>
                </a:lnTo>
                <a:lnTo>
                  <a:pt x="37" y="1"/>
                </a:lnTo>
                <a:lnTo>
                  <a:pt x="37" y="1"/>
                </a:lnTo>
                <a:close/>
              </a:path>
            </a:pathLst>
          </a:custGeom>
          <a:solidFill>
            <a:schemeClr val="bg1">
              <a:lumMod val="85000"/>
            </a:schemeClr>
          </a:solidFill>
          <a:ln w="635" cap="rnd">
            <a:solidFill>
              <a:schemeClr val="bg1">
                <a:alpha val="17000"/>
              </a:schemeClr>
            </a:solidFill>
            <a:round/>
            <a:headEnd/>
            <a:tailEnd/>
          </a:ln>
        </p:spPr>
        <p:txBody>
          <a:bodyPr/>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44" name="Freeform 42"/>
          <p:cNvSpPr>
            <a:spLocks/>
          </p:cNvSpPr>
          <p:nvPr/>
        </p:nvSpPr>
        <p:spPr bwMode="auto">
          <a:xfrm>
            <a:off x="10026959" y="4274923"/>
            <a:ext cx="122149" cy="114343"/>
          </a:xfrm>
          <a:custGeom>
            <a:avLst/>
            <a:gdLst>
              <a:gd name="T0" fmla="*/ 37 w 60"/>
              <a:gd name="T1" fmla="*/ 1 h 66"/>
              <a:gd name="T2" fmla="*/ 37 w 60"/>
              <a:gd name="T3" fmla="*/ 1 h 66"/>
              <a:gd name="T4" fmla="*/ 47 w 60"/>
              <a:gd name="T5" fmla="*/ 3 h 66"/>
              <a:gd name="T6" fmla="*/ 56 w 60"/>
              <a:gd name="T7" fmla="*/ 5 h 66"/>
              <a:gd name="T8" fmla="*/ 56 w 60"/>
              <a:gd name="T9" fmla="*/ 5 h 66"/>
              <a:gd name="T10" fmla="*/ 60 w 60"/>
              <a:gd name="T11" fmla="*/ 5 h 66"/>
              <a:gd name="T12" fmla="*/ 53 w 60"/>
              <a:gd name="T13" fmla="*/ 17 h 66"/>
              <a:gd name="T14" fmla="*/ 53 w 60"/>
              <a:gd name="T15" fmla="*/ 17 h 66"/>
              <a:gd name="T16" fmla="*/ 54 w 60"/>
              <a:gd name="T17" fmla="*/ 20 h 66"/>
              <a:gd name="T18" fmla="*/ 54 w 60"/>
              <a:gd name="T19" fmla="*/ 20 h 66"/>
              <a:gd name="T20" fmla="*/ 54 w 60"/>
              <a:gd name="T21" fmla="*/ 30 h 66"/>
              <a:gd name="T22" fmla="*/ 56 w 60"/>
              <a:gd name="T23" fmla="*/ 39 h 66"/>
              <a:gd name="T24" fmla="*/ 56 w 60"/>
              <a:gd name="T25" fmla="*/ 51 h 66"/>
              <a:gd name="T26" fmla="*/ 51 w 60"/>
              <a:gd name="T27" fmla="*/ 56 h 66"/>
              <a:gd name="T28" fmla="*/ 30 w 60"/>
              <a:gd name="T29" fmla="*/ 56 h 66"/>
              <a:gd name="T30" fmla="*/ 30 w 60"/>
              <a:gd name="T31" fmla="*/ 66 h 66"/>
              <a:gd name="T32" fmla="*/ 19 w 60"/>
              <a:gd name="T33" fmla="*/ 64 h 66"/>
              <a:gd name="T34" fmla="*/ 13 w 60"/>
              <a:gd name="T35" fmla="*/ 49 h 66"/>
              <a:gd name="T36" fmla="*/ 11 w 60"/>
              <a:gd name="T37" fmla="*/ 39 h 66"/>
              <a:gd name="T38" fmla="*/ 3 w 60"/>
              <a:gd name="T39" fmla="*/ 37 h 66"/>
              <a:gd name="T40" fmla="*/ 0 w 60"/>
              <a:gd name="T41" fmla="*/ 26 h 66"/>
              <a:gd name="T42" fmla="*/ 13 w 60"/>
              <a:gd name="T43" fmla="*/ 9 h 66"/>
              <a:gd name="T44" fmla="*/ 13 w 60"/>
              <a:gd name="T45" fmla="*/ 1 h 66"/>
              <a:gd name="T46" fmla="*/ 13 w 60"/>
              <a:gd name="T47" fmla="*/ 1 h 66"/>
              <a:gd name="T48" fmla="*/ 17 w 60"/>
              <a:gd name="T49" fmla="*/ 1 h 66"/>
              <a:gd name="T50" fmla="*/ 20 w 60"/>
              <a:gd name="T51" fmla="*/ 0 h 66"/>
              <a:gd name="T52" fmla="*/ 22 w 60"/>
              <a:gd name="T53" fmla="*/ 1 h 66"/>
              <a:gd name="T54" fmla="*/ 22 w 60"/>
              <a:gd name="T55" fmla="*/ 1 h 66"/>
              <a:gd name="T56" fmla="*/ 24 w 60"/>
              <a:gd name="T57" fmla="*/ 3 h 66"/>
              <a:gd name="T58" fmla="*/ 26 w 60"/>
              <a:gd name="T59" fmla="*/ 5 h 66"/>
              <a:gd name="T60" fmla="*/ 26 w 60"/>
              <a:gd name="T61" fmla="*/ 5 h 66"/>
              <a:gd name="T62" fmla="*/ 28 w 60"/>
              <a:gd name="T63" fmla="*/ 5 h 66"/>
              <a:gd name="T64" fmla="*/ 30 w 60"/>
              <a:gd name="T65" fmla="*/ 3 h 66"/>
              <a:gd name="T66" fmla="*/ 30 w 60"/>
              <a:gd name="T67" fmla="*/ 3 h 66"/>
              <a:gd name="T68" fmla="*/ 30 w 60"/>
              <a:gd name="T69" fmla="*/ 3 h 66"/>
              <a:gd name="T70" fmla="*/ 34 w 60"/>
              <a:gd name="T71" fmla="*/ 1 h 66"/>
              <a:gd name="T72" fmla="*/ 37 w 60"/>
              <a:gd name="T73" fmla="*/ 1 h 66"/>
              <a:gd name="T74" fmla="*/ 37 w 60"/>
              <a:gd name="T75" fmla="*/ 1 h 66"/>
              <a:gd name="T76" fmla="*/ 37 w 60"/>
              <a:gd name="T77" fmla="*/ 1 h 66"/>
              <a:gd name="T78" fmla="*/ 37 w 60"/>
              <a:gd name="T79" fmla="*/ 1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0" h="66">
                <a:moveTo>
                  <a:pt x="37" y="1"/>
                </a:moveTo>
                <a:lnTo>
                  <a:pt x="37" y="1"/>
                </a:lnTo>
                <a:lnTo>
                  <a:pt x="47" y="3"/>
                </a:lnTo>
                <a:lnTo>
                  <a:pt x="56" y="5"/>
                </a:lnTo>
                <a:lnTo>
                  <a:pt x="56" y="5"/>
                </a:lnTo>
                <a:lnTo>
                  <a:pt x="60" y="5"/>
                </a:lnTo>
                <a:lnTo>
                  <a:pt x="53" y="17"/>
                </a:lnTo>
                <a:lnTo>
                  <a:pt x="53" y="17"/>
                </a:lnTo>
                <a:lnTo>
                  <a:pt x="54" y="20"/>
                </a:lnTo>
                <a:lnTo>
                  <a:pt x="54" y="20"/>
                </a:lnTo>
                <a:lnTo>
                  <a:pt x="54" y="30"/>
                </a:lnTo>
                <a:lnTo>
                  <a:pt x="56" y="39"/>
                </a:lnTo>
                <a:lnTo>
                  <a:pt x="56" y="51"/>
                </a:lnTo>
                <a:lnTo>
                  <a:pt x="51" y="56"/>
                </a:lnTo>
                <a:lnTo>
                  <a:pt x="30" y="56"/>
                </a:lnTo>
                <a:lnTo>
                  <a:pt x="30" y="66"/>
                </a:lnTo>
                <a:lnTo>
                  <a:pt x="19" y="64"/>
                </a:lnTo>
                <a:lnTo>
                  <a:pt x="13" y="49"/>
                </a:lnTo>
                <a:lnTo>
                  <a:pt x="11" y="39"/>
                </a:lnTo>
                <a:lnTo>
                  <a:pt x="3" y="37"/>
                </a:lnTo>
                <a:lnTo>
                  <a:pt x="0" y="26"/>
                </a:lnTo>
                <a:lnTo>
                  <a:pt x="13" y="9"/>
                </a:lnTo>
                <a:lnTo>
                  <a:pt x="13" y="1"/>
                </a:lnTo>
                <a:lnTo>
                  <a:pt x="13" y="1"/>
                </a:lnTo>
                <a:lnTo>
                  <a:pt x="17" y="1"/>
                </a:lnTo>
                <a:lnTo>
                  <a:pt x="20" y="0"/>
                </a:lnTo>
                <a:lnTo>
                  <a:pt x="22" y="1"/>
                </a:lnTo>
                <a:lnTo>
                  <a:pt x="22" y="1"/>
                </a:lnTo>
                <a:lnTo>
                  <a:pt x="24" y="3"/>
                </a:lnTo>
                <a:lnTo>
                  <a:pt x="26" y="5"/>
                </a:lnTo>
                <a:lnTo>
                  <a:pt x="26" y="5"/>
                </a:lnTo>
                <a:lnTo>
                  <a:pt x="28" y="5"/>
                </a:lnTo>
                <a:lnTo>
                  <a:pt x="30" y="3"/>
                </a:lnTo>
                <a:lnTo>
                  <a:pt x="30" y="3"/>
                </a:lnTo>
                <a:lnTo>
                  <a:pt x="30" y="3"/>
                </a:lnTo>
                <a:lnTo>
                  <a:pt x="34" y="1"/>
                </a:lnTo>
                <a:lnTo>
                  <a:pt x="37" y="1"/>
                </a:lnTo>
                <a:lnTo>
                  <a:pt x="37" y="1"/>
                </a:lnTo>
                <a:lnTo>
                  <a:pt x="37" y="1"/>
                </a:lnTo>
                <a:lnTo>
                  <a:pt x="37" y="1"/>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45" name="Freeform 43"/>
          <p:cNvSpPr>
            <a:spLocks/>
          </p:cNvSpPr>
          <p:nvPr/>
        </p:nvSpPr>
        <p:spPr bwMode="auto">
          <a:xfrm>
            <a:off x="10130787" y="4283585"/>
            <a:ext cx="87540" cy="98750"/>
          </a:xfrm>
          <a:custGeom>
            <a:avLst/>
            <a:gdLst>
              <a:gd name="T0" fmla="*/ 0 w 43"/>
              <a:gd name="T1" fmla="*/ 51 h 57"/>
              <a:gd name="T2" fmla="*/ 5 w 43"/>
              <a:gd name="T3" fmla="*/ 46 h 57"/>
              <a:gd name="T4" fmla="*/ 5 w 43"/>
              <a:gd name="T5" fmla="*/ 34 h 57"/>
              <a:gd name="T6" fmla="*/ 3 w 43"/>
              <a:gd name="T7" fmla="*/ 25 h 57"/>
              <a:gd name="T8" fmla="*/ 2 w 43"/>
              <a:gd name="T9" fmla="*/ 12 h 57"/>
              <a:gd name="T10" fmla="*/ 9 w 43"/>
              <a:gd name="T11" fmla="*/ 0 h 57"/>
              <a:gd name="T12" fmla="*/ 15 w 43"/>
              <a:gd name="T13" fmla="*/ 0 h 57"/>
              <a:gd name="T14" fmla="*/ 22 w 43"/>
              <a:gd name="T15" fmla="*/ 2 h 57"/>
              <a:gd name="T16" fmla="*/ 22 w 43"/>
              <a:gd name="T17" fmla="*/ 2 h 57"/>
              <a:gd name="T18" fmla="*/ 22 w 43"/>
              <a:gd name="T19" fmla="*/ 4 h 57"/>
              <a:gd name="T20" fmla="*/ 24 w 43"/>
              <a:gd name="T21" fmla="*/ 6 h 57"/>
              <a:gd name="T22" fmla="*/ 26 w 43"/>
              <a:gd name="T23" fmla="*/ 8 h 57"/>
              <a:gd name="T24" fmla="*/ 26 w 43"/>
              <a:gd name="T25" fmla="*/ 8 h 57"/>
              <a:gd name="T26" fmla="*/ 28 w 43"/>
              <a:gd name="T27" fmla="*/ 8 h 57"/>
              <a:gd name="T28" fmla="*/ 30 w 43"/>
              <a:gd name="T29" fmla="*/ 8 h 57"/>
              <a:gd name="T30" fmla="*/ 32 w 43"/>
              <a:gd name="T31" fmla="*/ 10 h 57"/>
              <a:gd name="T32" fmla="*/ 32 w 43"/>
              <a:gd name="T33" fmla="*/ 10 h 57"/>
              <a:gd name="T34" fmla="*/ 34 w 43"/>
              <a:gd name="T35" fmla="*/ 10 h 57"/>
              <a:gd name="T36" fmla="*/ 34 w 43"/>
              <a:gd name="T37" fmla="*/ 12 h 57"/>
              <a:gd name="T38" fmla="*/ 34 w 43"/>
              <a:gd name="T39" fmla="*/ 13 h 57"/>
              <a:gd name="T40" fmla="*/ 34 w 43"/>
              <a:gd name="T41" fmla="*/ 13 h 57"/>
              <a:gd name="T42" fmla="*/ 36 w 43"/>
              <a:gd name="T43" fmla="*/ 15 h 57"/>
              <a:gd name="T44" fmla="*/ 36 w 43"/>
              <a:gd name="T45" fmla="*/ 15 h 57"/>
              <a:gd name="T46" fmla="*/ 39 w 43"/>
              <a:gd name="T47" fmla="*/ 17 h 57"/>
              <a:gd name="T48" fmla="*/ 43 w 43"/>
              <a:gd name="T49" fmla="*/ 21 h 57"/>
              <a:gd name="T50" fmla="*/ 39 w 43"/>
              <a:gd name="T51" fmla="*/ 27 h 57"/>
              <a:gd name="T52" fmla="*/ 30 w 43"/>
              <a:gd name="T53" fmla="*/ 46 h 57"/>
              <a:gd name="T54" fmla="*/ 22 w 43"/>
              <a:gd name="T55" fmla="*/ 53 h 57"/>
              <a:gd name="T56" fmla="*/ 22 w 43"/>
              <a:gd name="T57" fmla="*/ 57 h 57"/>
              <a:gd name="T58" fmla="*/ 0 w 43"/>
              <a:gd name="T59" fmla="*/ 57 h 57"/>
              <a:gd name="T60" fmla="*/ 0 w 43"/>
              <a:gd name="T61" fmla="*/ 51 h 57"/>
              <a:gd name="T62" fmla="*/ 0 w 43"/>
              <a:gd name="T63" fmla="*/ 51 h 57"/>
              <a:gd name="T64" fmla="*/ 0 w 43"/>
              <a:gd name="T65" fmla="*/ 51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3" h="57">
                <a:moveTo>
                  <a:pt x="0" y="51"/>
                </a:moveTo>
                <a:lnTo>
                  <a:pt x="5" y="46"/>
                </a:lnTo>
                <a:lnTo>
                  <a:pt x="5" y="34"/>
                </a:lnTo>
                <a:lnTo>
                  <a:pt x="3" y="25"/>
                </a:lnTo>
                <a:lnTo>
                  <a:pt x="2" y="12"/>
                </a:lnTo>
                <a:lnTo>
                  <a:pt x="9" y="0"/>
                </a:lnTo>
                <a:lnTo>
                  <a:pt x="15" y="0"/>
                </a:lnTo>
                <a:lnTo>
                  <a:pt x="22" y="2"/>
                </a:lnTo>
                <a:lnTo>
                  <a:pt x="22" y="2"/>
                </a:lnTo>
                <a:lnTo>
                  <a:pt x="22" y="4"/>
                </a:lnTo>
                <a:lnTo>
                  <a:pt x="24" y="6"/>
                </a:lnTo>
                <a:lnTo>
                  <a:pt x="26" y="8"/>
                </a:lnTo>
                <a:lnTo>
                  <a:pt x="26" y="8"/>
                </a:lnTo>
                <a:lnTo>
                  <a:pt x="28" y="8"/>
                </a:lnTo>
                <a:lnTo>
                  <a:pt x="30" y="8"/>
                </a:lnTo>
                <a:lnTo>
                  <a:pt x="32" y="10"/>
                </a:lnTo>
                <a:lnTo>
                  <a:pt x="32" y="10"/>
                </a:lnTo>
                <a:lnTo>
                  <a:pt x="34" y="10"/>
                </a:lnTo>
                <a:lnTo>
                  <a:pt x="34" y="12"/>
                </a:lnTo>
                <a:lnTo>
                  <a:pt x="34" y="13"/>
                </a:lnTo>
                <a:lnTo>
                  <a:pt x="34" y="13"/>
                </a:lnTo>
                <a:lnTo>
                  <a:pt x="36" y="15"/>
                </a:lnTo>
                <a:lnTo>
                  <a:pt x="36" y="15"/>
                </a:lnTo>
                <a:lnTo>
                  <a:pt x="39" y="17"/>
                </a:lnTo>
                <a:lnTo>
                  <a:pt x="43" y="21"/>
                </a:lnTo>
                <a:lnTo>
                  <a:pt x="39" y="27"/>
                </a:lnTo>
                <a:lnTo>
                  <a:pt x="30" y="46"/>
                </a:lnTo>
                <a:lnTo>
                  <a:pt x="22" y="53"/>
                </a:lnTo>
                <a:lnTo>
                  <a:pt x="22" y="57"/>
                </a:lnTo>
                <a:lnTo>
                  <a:pt x="0" y="57"/>
                </a:lnTo>
                <a:lnTo>
                  <a:pt x="0" y="51"/>
                </a:lnTo>
                <a:lnTo>
                  <a:pt x="0" y="51"/>
                </a:lnTo>
                <a:lnTo>
                  <a:pt x="0" y="51"/>
                </a:lnTo>
                <a:close/>
              </a:path>
            </a:pathLst>
          </a:custGeom>
          <a:solidFill>
            <a:schemeClr val="bg1">
              <a:lumMod val="85000"/>
            </a:schemeClr>
          </a:solidFill>
          <a:ln w="635" cap="rnd">
            <a:solidFill>
              <a:schemeClr val="bg1">
                <a:alpha val="17000"/>
              </a:schemeClr>
            </a:solidFill>
            <a:round/>
            <a:headEnd/>
            <a:tailEnd/>
          </a:ln>
        </p:spPr>
        <p:txBody>
          <a:bodyPr/>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46" name="Freeform 44"/>
          <p:cNvSpPr>
            <a:spLocks/>
          </p:cNvSpPr>
          <p:nvPr/>
        </p:nvSpPr>
        <p:spPr bwMode="auto">
          <a:xfrm>
            <a:off x="10130787" y="4283585"/>
            <a:ext cx="87540" cy="98750"/>
          </a:xfrm>
          <a:custGeom>
            <a:avLst/>
            <a:gdLst>
              <a:gd name="T0" fmla="*/ 0 w 43"/>
              <a:gd name="T1" fmla="*/ 51 h 57"/>
              <a:gd name="T2" fmla="*/ 5 w 43"/>
              <a:gd name="T3" fmla="*/ 46 h 57"/>
              <a:gd name="T4" fmla="*/ 5 w 43"/>
              <a:gd name="T5" fmla="*/ 34 h 57"/>
              <a:gd name="T6" fmla="*/ 3 w 43"/>
              <a:gd name="T7" fmla="*/ 25 h 57"/>
              <a:gd name="T8" fmla="*/ 2 w 43"/>
              <a:gd name="T9" fmla="*/ 12 h 57"/>
              <a:gd name="T10" fmla="*/ 9 w 43"/>
              <a:gd name="T11" fmla="*/ 0 h 57"/>
              <a:gd name="T12" fmla="*/ 15 w 43"/>
              <a:gd name="T13" fmla="*/ 0 h 57"/>
              <a:gd name="T14" fmla="*/ 22 w 43"/>
              <a:gd name="T15" fmla="*/ 2 h 57"/>
              <a:gd name="T16" fmla="*/ 22 w 43"/>
              <a:gd name="T17" fmla="*/ 2 h 57"/>
              <a:gd name="T18" fmla="*/ 22 w 43"/>
              <a:gd name="T19" fmla="*/ 4 h 57"/>
              <a:gd name="T20" fmla="*/ 24 w 43"/>
              <a:gd name="T21" fmla="*/ 6 h 57"/>
              <a:gd name="T22" fmla="*/ 26 w 43"/>
              <a:gd name="T23" fmla="*/ 8 h 57"/>
              <a:gd name="T24" fmla="*/ 26 w 43"/>
              <a:gd name="T25" fmla="*/ 8 h 57"/>
              <a:gd name="T26" fmla="*/ 28 w 43"/>
              <a:gd name="T27" fmla="*/ 8 h 57"/>
              <a:gd name="T28" fmla="*/ 30 w 43"/>
              <a:gd name="T29" fmla="*/ 8 h 57"/>
              <a:gd name="T30" fmla="*/ 32 w 43"/>
              <a:gd name="T31" fmla="*/ 10 h 57"/>
              <a:gd name="T32" fmla="*/ 32 w 43"/>
              <a:gd name="T33" fmla="*/ 10 h 57"/>
              <a:gd name="T34" fmla="*/ 34 w 43"/>
              <a:gd name="T35" fmla="*/ 10 h 57"/>
              <a:gd name="T36" fmla="*/ 34 w 43"/>
              <a:gd name="T37" fmla="*/ 12 h 57"/>
              <a:gd name="T38" fmla="*/ 34 w 43"/>
              <a:gd name="T39" fmla="*/ 13 h 57"/>
              <a:gd name="T40" fmla="*/ 34 w 43"/>
              <a:gd name="T41" fmla="*/ 13 h 57"/>
              <a:gd name="T42" fmla="*/ 36 w 43"/>
              <a:gd name="T43" fmla="*/ 15 h 57"/>
              <a:gd name="T44" fmla="*/ 36 w 43"/>
              <a:gd name="T45" fmla="*/ 15 h 57"/>
              <a:gd name="T46" fmla="*/ 39 w 43"/>
              <a:gd name="T47" fmla="*/ 17 h 57"/>
              <a:gd name="T48" fmla="*/ 43 w 43"/>
              <a:gd name="T49" fmla="*/ 21 h 57"/>
              <a:gd name="T50" fmla="*/ 39 w 43"/>
              <a:gd name="T51" fmla="*/ 27 h 57"/>
              <a:gd name="T52" fmla="*/ 30 w 43"/>
              <a:gd name="T53" fmla="*/ 46 h 57"/>
              <a:gd name="T54" fmla="*/ 22 w 43"/>
              <a:gd name="T55" fmla="*/ 53 h 57"/>
              <a:gd name="T56" fmla="*/ 22 w 43"/>
              <a:gd name="T57" fmla="*/ 57 h 57"/>
              <a:gd name="T58" fmla="*/ 0 w 43"/>
              <a:gd name="T59" fmla="*/ 57 h 57"/>
              <a:gd name="T60" fmla="*/ 0 w 43"/>
              <a:gd name="T61" fmla="*/ 51 h 57"/>
              <a:gd name="T62" fmla="*/ 0 w 43"/>
              <a:gd name="T63" fmla="*/ 51 h 57"/>
              <a:gd name="T64" fmla="*/ 0 w 43"/>
              <a:gd name="T65" fmla="*/ 51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3" h="57">
                <a:moveTo>
                  <a:pt x="0" y="51"/>
                </a:moveTo>
                <a:lnTo>
                  <a:pt x="5" y="46"/>
                </a:lnTo>
                <a:lnTo>
                  <a:pt x="5" y="34"/>
                </a:lnTo>
                <a:lnTo>
                  <a:pt x="3" y="25"/>
                </a:lnTo>
                <a:lnTo>
                  <a:pt x="2" y="12"/>
                </a:lnTo>
                <a:lnTo>
                  <a:pt x="9" y="0"/>
                </a:lnTo>
                <a:lnTo>
                  <a:pt x="15" y="0"/>
                </a:lnTo>
                <a:lnTo>
                  <a:pt x="22" y="2"/>
                </a:lnTo>
                <a:lnTo>
                  <a:pt x="22" y="2"/>
                </a:lnTo>
                <a:lnTo>
                  <a:pt x="22" y="4"/>
                </a:lnTo>
                <a:lnTo>
                  <a:pt x="24" y="6"/>
                </a:lnTo>
                <a:lnTo>
                  <a:pt x="26" y="8"/>
                </a:lnTo>
                <a:lnTo>
                  <a:pt x="26" y="8"/>
                </a:lnTo>
                <a:lnTo>
                  <a:pt x="28" y="8"/>
                </a:lnTo>
                <a:lnTo>
                  <a:pt x="30" y="8"/>
                </a:lnTo>
                <a:lnTo>
                  <a:pt x="32" y="10"/>
                </a:lnTo>
                <a:lnTo>
                  <a:pt x="32" y="10"/>
                </a:lnTo>
                <a:lnTo>
                  <a:pt x="34" y="10"/>
                </a:lnTo>
                <a:lnTo>
                  <a:pt x="34" y="12"/>
                </a:lnTo>
                <a:lnTo>
                  <a:pt x="34" y="13"/>
                </a:lnTo>
                <a:lnTo>
                  <a:pt x="34" y="13"/>
                </a:lnTo>
                <a:lnTo>
                  <a:pt x="36" y="15"/>
                </a:lnTo>
                <a:lnTo>
                  <a:pt x="36" y="15"/>
                </a:lnTo>
                <a:lnTo>
                  <a:pt x="39" y="17"/>
                </a:lnTo>
                <a:lnTo>
                  <a:pt x="43" y="21"/>
                </a:lnTo>
                <a:lnTo>
                  <a:pt x="39" y="27"/>
                </a:lnTo>
                <a:lnTo>
                  <a:pt x="30" y="46"/>
                </a:lnTo>
                <a:lnTo>
                  <a:pt x="22" y="53"/>
                </a:lnTo>
                <a:lnTo>
                  <a:pt x="22" y="57"/>
                </a:lnTo>
                <a:lnTo>
                  <a:pt x="0" y="57"/>
                </a:lnTo>
                <a:lnTo>
                  <a:pt x="0" y="51"/>
                </a:lnTo>
                <a:lnTo>
                  <a:pt x="0" y="51"/>
                </a:lnTo>
                <a:lnTo>
                  <a:pt x="0" y="51"/>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47" name="Freeform 45"/>
          <p:cNvSpPr>
            <a:spLocks/>
          </p:cNvSpPr>
          <p:nvPr/>
        </p:nvSpPr>
        <p:spPr bwMode="auto">
          <a:xfrm>
            <a:off x="9560758" y="4297446"/>
            <a:ext cx="1142095" cy="1126100"/>
          </a:xfrm>
          <a:custGeom>
            <a:avLst/>
            <a:gdLst>
              <a:gd name="T0" fmla="*/ 319 w 561"/>
              <a:gd name="T1" fmla="*/ 605 h 650"/>
              <a:gd name="T2" fmla="*/ 331 w 561"/>
              <a:gd name="T3" fmla="*/ 590 h 650"/>
              <a:gd name="T4" fmla="*/ 331 w 561"/>
              <a:gd name="T5" fmla="*/ 597 h 650"/>
              <a:gd name="T6" fmla="*/ 323 w 561"/>
              <a:gd name="T7" fmla="*/ 614 h 650"/>
              <a:gd name="T8" fmla="*/ 350 w 561"/>
              <a:gd name="T9" fmla="*/ 571 h 650"/>
              <a:gd name="T10" fmla="*/ 393 w 561"/>
              <a:gd name="T11" fmla="*/ 478 h 650"/>
              <a:gd name="T12" fmla="*/ 420 w 561"/>
              <a:gd name="T13" fmla="*/ 467 h 650"/>
              <a:gd name="T14" fmla="*/ 444 w 561"/>
              <a:gd name="T15" fmla="*/ 463 h 650"/>
              <a:gd name="T16" fmla="*/ 459 w 561"/>
              <a:gd name="T17" fmla="*/ 459 h 650"/>
              <a:gd name="T18" fmla="*/ 471 w 561"/>
              <a:gd name="T19" fmla="*/ 448 h 650"/>
              <a:gd name="T20" fmla="*/ 476 w 561"/>
              <a:gd name="T21" fmla="*/ 427 h 650"/>
              <a:gd name="T22" fmla="*/ 492 w 561"/>
              <a:gd name="T23" fmla="*/ 391 h 650"/>
              <a:gd name="T24" fmla="*/ 499 w 561"/>
              <a:gd name="T25" fmla="*/ 365 h 650"/>
              <a:gd name="T26" fmla="*/ 503 w 561"/>
              <a:gd name="T27" fmla="*/ 329 h 650"/>
              <a:gd name="T28" fmla="*/ 505 w 561"/>
              <a:gd name="T29" fmla="*/ 295 h 650"/>
              <a:gd name="T30" fmla="*/ 516 w 561"/>
              <a:gd name="T31" fmla="*/ 289 h 650"/>
              <a:gd name="T32" fmla="*/ 524 w 561"/>
              <a:gd name="T33" fmla="*/ 265 h 650"/>
              <a:gd name="T34" fmla="*/ 539 w 561"/>
              <a:gd name="T35" fmla="*/ 253 h 650"/>
              <a:gd name="T36" fmla="*/ 554 w 561"/>
              <a:gd name="T37" fmla="*/ 232 h 650"/>
              <a:gd name="T38" fmla="*/ 561 w 561"/>
              <a:gd name="T39" fmla="*/ 198 h 650"/>
              <a:gd name="T40" fmla="*/ 550 w 561"/>
              <a:gd name="T41" fmla="*/ 164 h 650"/>
              <a:gd name="T42" fmla="*/ 527 w 561"/>
              <a:gd name="T43" fmla="*/ 161 h 650"/>
              <a:gd name="T44" fmla="*/ 493 w 561"/>
              <a:gd name="T45" fmla="*/ 134 h 650"/>
              <a:gd name="T46" fmla="*/ 473 w 561"/>
              <a:gd name="T47" fmla="*/ 130 h 650"/>
              <a:gd name="T48" fmla="*/ 446 w 561"/>
              <a:gd name="T49" fmla="*/ 123 h 650"/>
              <a:gd name="T50" fmla="*/ 427 w 561"/>
              <a:gd name="T51" fmla="*/ 126 h 650"/>
              <a:gd name="T52" fmla="*/ 416 w 561"/>
              <a:gd name="T53" fmla="*/ 109 h 650"/>
              <a:gd name="T54" fmla="*/ 393 w 561"/>
              <a:gd name="T55" fmla="*/ 98 h 650"/>
              <a:gd name="T56" fmla="*/ 370 w 561"/>
              <a:gd name="T57" fmla="*/ 100 h 650"/>
              <a:gd name="T58" fmla="*/ 365 w 561"/>
              <a:gd name="T59" fmla="*/ 109 h 650"/>
              <a:gd name="T60" fmla="*/ 353 w 561"/>
              <a:gd name="T61" fmla="*/ 117 h 650"/>
              <a:gd name="T62" fmla="*/ 363 w 561"/>
              <a:gd name="T63" fmla="*/ 102 h 650"/>
              <a:gd name="T64" fmla="*/ 357 w 561"/>
              <a:gd name="T65" fmla="*/ 85 h 650"/>
              <a:gd name="T66" fmla="*/ 336 w 561"/>
              <a:gd name="T67" fmla="*/ 91 h 650"/>
              <a:gd name="T68" fmla="*/ 327 w 561"/>
              <a:gd name="T69" fmla="*/ 92 h 650"/>
              <a:gd name="T70" fmla="*/ 340 w 561"/>
              <a:gd name="T71" fmla="*/ 72 h 650"/>
              <a:gd name="T72" fmla="*/ 342 w 561"/>
              <a:gd name="T73" fmla="*/ 57 h 650"/>
              <a:gd name="T74" fmla="*/ 331 w 561"/>
              <a:gd name="T75" fmla="*/ 36 h 650"/>
              <a:gd name="T76" fmla="*/ 310 w 561"/>
              <a:gd name="T77" fmla="*/ 39 h 650"/>
              <a:gd name="T78" fmla="*/ 248 w 561"/>
              <a:gd name="T79" fmla="*/ 51 h 650"/>
              <a:gd name="T80" fmla="*/ 200 w 561"/>
              <a:gd name="T81" fmla="*/ 11 h 650"/>
              <a:gd name="T82" fmla="*/ 151 w 561"/>
              <a:gd name="T83" fmla="*/ 21 h 650"/>
              <a:gd name="T84" fmla="*/ 144 w 561"/>
              <a:gd name="T85" fmla="*/ 55 h 650"/>
              <a:gd name="T86" fmla="*/ 92 w 561"/>
              <a:gd name="T87" fmla="*/ 53 h 650"/>
              <a:gd name="T88" fmla="*/ 57 w 561"/>
              <a:gd name="T89" fmla="*/ 85 h 650"/>
              <a:gd name="T90" fmla="*/ 55 w 561"/>
              <a:gd name="T91" fmla="*/ 123 h 650"/>
              <a:gd name="T92" fmla="*/ 28 w 561"/>
              <a:gd name="T93" fmla="*/ 157 h 650"/>
              <a:gd name="T94" fmla="*/ 0 w 561"/>
              <a:gd name="T95" fmla="*/ 210 h 650"/>
              <a:gd name="T96" fmla="*/ 51 w 561"/>
              <a:gd name="T97" fmla="*/ 238 h 650"/>
              <a:gd name="T98" fmla="*/ 98 w 561"/>
              <a:gd name="T99" fmla="*/ 249 h 650"/>
              <a:gd name="T100" fmla="*/ 164 w 561"/>
              <a:gd name="T101" fmla="*/ 295 h 650"/>
              <a:gd name="T102" fmla="*/ 198 w 561"/>
              <a:gd name="T103" fmla="*/ 336 h 650"/>
              <a:gd name="T104" fmla="*/ 227 w 561"/>
              <a:gd name="T105" fmla="*/ 405 h 650"/>
              <a:gd name="T106" fmla="*/ 265 w 561"/>
              <a:gd name="T107" fmla="*/ 456 h 650"/>
              <a:gd name="T108" fmla="*/ 285 w 561"/>
              <a:gd name="T109" fmla="*/ 505 h 650"/>
              <a:gd name="T110" fmla="*/ 236 w 561"/>
              <a:gd name="T111" fmla="*/ 584 h 650"/>
              <a:gd name="T112" fmla="*/ 263 w 561"/>
              <a:gd name="T113" fmla="*/ 597 h 650"/>
              <a:gd name="T114" fmla="*/ 299 w 561"/>
              <a:gd name="T115" fmla="*/ 64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61" h="650">
                <a:moveTo>
                  <a:pt x="308" y="630"/>
                </a:moveTo>
                <a:lnTo>
                  <a:pt x="308" y="630"/>
                </a:lnTo>
                <a:lnTo>
                  <a:pt x="308" y="626"/>
                </a:lnTo>
                <a:lnTo>
                  <a:pt x="312" y="618"/>
                </a:lnTo>
                <a:lnTo>
                  <a:pt x="314" y="613"/>
                </a:lnTo>
                <a:lnTo>
                  <a:pt x="316" y="609"/>
                </a:lnTo>
                <a:lnTo>
                  <a:pt x="319" y="605"/>
                </a:lnTo>
                <a:lnTo>
                  <a:pt x="323" y="601"/>
                </a:lnTo>
                <a:lnTo>
                  <a:pt x="323" y="601"/>
                </a:lnTo>
                <a:lnTo>
                  <a:pt x="323" y="597"/>
                </a:lnTo>
                <a:lnTo>
                  <a:pt x="327" y="596"/>
                </a:lnTo>
                <a:lnTo>
                  <a:pt x="327" y="596"/>
                </a:lnTo>
                <a:lnTo>
                  <a:pt x="327" y="592"/>
                </a:lnTo>
                <a:lnTo>
                  <a:pt x="331" y="590"/>
                </a:lnTo>
                <a:lnTo>
                  <a:pt x="333" y="590"/>
                </a:lnTo>
                <a:lnTo>
                  <a:pt x="335" y="590"/>
                </a:lnTo>
                <a:lnTo>
                  <a:pt x="335" y="592"/>
                </a:lnTo>
                <a:lnTo>
                  <a:pt x="335" y="594"/>
                </a:lnTo>
                <a:lnTo>
                  <a:pt x="335" y="594"/>
                </a:lnTo>
                <a:lnTo>
                  <a:pt x="333" y="596"/>
                </a:lnTo>
                <a:lnTo>
                  <a:pt x="331" y="597"/>
                </a:lnTo>
                <a:lnTo>
                  <a:pt x="327" y="601"/>
                </a:lnTo>
                <a:lnTo>
                  <a:pt x="327" y="601"/>
                </a:lnTo>
                <a:lnTo>
                  <a:pt x="321" y="609"/>
                </a:lnTo>
                <a:lnTo>
                  <a:pt x="319" y="613"/>
                </a:lnTo>
                <a:lnTo>
                  <a:pt x="318" y="616"/>
                </a:lnTo>
                <a:lnTo>
                  <a:pt x="318" y="616"/>
                </a:lnTo>
                <a:lnTo>
                  <a:pt x="323" y="614"/>
                </a:lnTo>
                <a:lnTo>
                  <a:pt x="327" y="609"/>
                </a:lnTo>
                <a:lnTo>
                  <a:pt x="333" y="605"/>
                </a:lnTo>
                <a:lnTo>
                  <a:pt x="336" y="599"/>
                </a:lnTo>
                <a:lnTo>
                  <a:pt x="336" y="599"/>
                </a:lnTo>
                <a:lnTo>
                  <a:pt x="342" y="584"/>
                </a:lnTo>
                <a:lnTo>
                  <a:pt x="346" y="577"/>
                </a:lnTo>
                <a:lnTo>
                  <a:pt x="350" y="571"/>
                </a:lnTo>
                <a:lnTo>
                  <a:pt x="350" y="571"/>
                </a:lnTo>
                <a:lnTo>
                  <a:pt x="359" y="560"/>
                </a:lnTo>
                <a:lnTo>
                  <a:pt x="367" y="503"/>
                </a:lnTo>
                <a:lnTo>
                  <a:pt x="367" y="503"/>
                </a:lnTo>
                <a:lnTo>
                  <a:pt x="388" y="484"/>
                </a:lnTo>
                <a:lnTo>
                  <a:pt x="388" y="484"/>
                </a:lnTo>
                <a:lnTo>
                  <a:pt x="393" y="478"/>
                </a:lnTo>
                <a:lnTo>
                  <a:pt x="397" y="476"/>
                </a:lnTo>
                <a:lnTo>
                  <a:pt x="401" y="475"/>
                </a:lnTo>
                <a:lnTo>
                  <a:pt x="401" y="475"/>
                </a:lnTo>
                <a:lnTo>
                  <a:pt x="405" y="475"/>
                </a:lnTo>
                <a:lnTo>
                  <a:pt x="410" y="471"/>
                </a:lnTo>
                <a:lnTo>
                  <a:pt x="416" y="471"/>
                </a:lnTo>
                <a:lnTo>
                  <a:pt x="420" y="467"/>
                </a:lnTo>
                <a:lnTo>
                  <a:pt x="420" y="467"/>
                </a:lnTo>
                <a:lnTo>
                  <a:pt x="422" y="465"/>
                </a:lnTo>
                <a:lnTo>
                  <a:pt x="423" y="463"/>
                </a:lnTo>
                <a:lnTo>
                  <a:pt x="429" y="463"/>
                </a:lnTo>
                <a:lnTo>
                  <a:pt x="439" y="465"/>
                </a:lnTo>
                <a:lnTo>
                  <a:pt x="439" y="465"/>
                </a:lnTo>
                <a:lnTo>
                  <a:pt x="444" y="463"/>
                </a:lnTo>
                <a:lnTo>
                  <a:pt x="448" y="463"/>
                </a:lnTo>
                <a:lnTo>
                  <a:pt x="448" y="463"/>
                </a:lnTo>
                <a:lnTo>
                  <a:pt x="454" y="463"/>
                </a:lnTo>
                <a:lnTo>
                  <a:pt x="456" y="463"/>
                </a:lnTo>
                <a:lnTo>
                  <a:pt x="456" y="463"/>
                </a:lnTo>
                <a:lnTo>
                  <a:pt x="459" y="461"/>
                </a:lnTo>
                <a:lnTo>
                  <a:pt x="459" y="459"/>
                </a:lnTo>
                <a:lnTo>
                  <a:pt x="459" y="459"/>
                </a:lnTo>
                <a:lnTo>
                  <a:pt x="459" y="456"/>
                </a:lnTo>
                <a:lnTo>
                  <a:pt x="459" y="456"/>
                </a:lnTo>
                <a:lnTo>
                  <a:pt x="461" y="454"/>
                </a:lnTo>
                <a:lnTo>
                  <a:pt x="465" y="452"/>
                </a:lnTo>
                <a:lnTo>
                  <a:pt x="469" y="450"/>
                </a:lnTo>
                <a:lnTo>
                  <a:pt x="471" y="448"/>
                </a:lnTo>
                <a:lnTo>
                  <a:pt x="471" y="448"/>
                </a:lnTo>
                <a:lnTo>
                  <a:pt x="473" y="446"/>
                </a:lnTo>
                <a:lnTo>
                  <a:pt x="473" y="442"/>
                </a:lnTo>
                <a:lnTo>
                  <a:pt x="475" y="435"/>
                </a:lnTo>
                <a:lnTo>
                  <a:pt x="475" y="435"/>
                </a:lnTo>
                <a:lnTo>
                  <a:pt x="475" y="431"/>
                </a:lnTo>
                <a:lnTo>
                  <a:pt x="476" y="427"/>
                </a:lnTo>
                <a:lnTo>
                  <a:pt x="482" y="420"/>
                </a:lnTo>
                <a:lnTo>
                  <a:pt x="488" y="412"/>
                </a:lnTo>
                <a:lnTo>
                  <a:pt x="490" y="408"/>
                </a:lnTo>
                <a:lnTo>
                  <a:pt x="492" y="405"/>
                </a:lnTo>
                <a:lnTo>
                  <a:pt x="492" y="405"/>
                </a:lnTo>
                <a:lnTo>
                  <a:pt x="492" y="399"/>
                </a:lnTo>
                <a:lnTo>
                  <a:pt x="492" y="391"/>
                </a:lnTo>
                <a:lnTo>
                  <a:pt x="492" y="391"/>
                </a:lnTo>
                <a:lnTo>
                  <a:pt x="493" y="386"/>
                </a:lnTo>
                <a:lnTo>
                  <a:pt x="497" y="382"/>
                </a:lnTo>
                <a:lnTo>
                  <a:pt x="499" y="376"/>
                </a:lnTo>
                <a:lnTo>
                  <a:pt x="499" y="370"/>
                </a:lnTo>
                <a:lnTo>
                  <a:pt x="499" y="370"/>
                </a:lnTo>
                <a:lnTo>
                  <a:pt x="499" y="365"/>
                </a:lnTo>
                <a:lnTo>
                  <a:pt x="503" y="359"/>
                </a:lnTo>
                <a:lnTo>
                  <a:pt x="503" y="353"/>
                </a:lnTo>
                <a:lnTo>
                  <a:pt x="505" y="348"/>
                </a:lnTo>
                <a:lnTo>
                  <a:pt x="505" y="348"/>
                </a:lnTo>
                <a:lnTo>
                  <a:pt x="503" y="340"/>
                </a:lnTo>
                <a:lnTo>
                  <a:pt x="503" y="329"/>
                </a:lnTo>
                <a:lnTo>
                  <a:pt x="503" y="329"/>
                </a:lnTo>
                <a:lnTo>
                  <a:pt x="503" y="321"/>
                </a:lnTo>
                <a:lnTo>
                  <a:pt x="503" y="312"/>
                </a:lnTo>
                <a:lnTo>
                  <a:pt x="503" y="312"/>
                </a:lnTo>
                <a:lnTo>
                  <a:pt x="505" y="304"/>
                </a:lnTo>
                <a:lnTo>
                  <a:pt x="505" y="299"/>
                </a:lnTo>
                <a:lnTo>
                  <a:pt x="505" y="295"/>
                </a:lnTo>
                <a:lnTo>
                  <a:pt x="505" y="295"/>
                </a:lnTo>
                <a:lnTo>
                  <a:pt x="507" y="295"/>
                </a:lnTo>
                <a:lnTo>
                  <a:pt x="509" y="295"/>
                </a:lnTo>
                <a:lnTo>
                  <a:pt x="510" y="295"/>
                </a:lnTo>
                <a:lnTo>
                  <a:pt x="510" y="295"/>
                </a:lnTo>
                <a:lnTo>
                  <a:pt x="514" y="291"/>
                </a:lnTo>
                <a:lnTo>
                  <a:pt x="516" y="289"/>
                </a:lnTo>
                <a:lnTo>
                  <a:pt x="516" y="289"/>
                </a:lnTo>
                <a:lnTo>
                  <a:pt x="520" y="283"/>
                </a:lnTo>
                <a:lnTo>
                  <a:pt x="522" y="278"/>
                </a:lnTo>
                <a:lnTo>
                  <a:pt x="522" y="278"/>
                </a:lnTo>
                <a:lnTo>
                  <a:pt x="522" y="270"/>
                </a:lnTo>
                <a:lnTo>
                  <a:pt x="524" y="266"/>
                </a:lnTo>
                <a:lnTo>
                  <a:pt x="524" y="265"/>
                </a:lnTo>
                <a:lnTo>
                  <a:pt x="524" y="265"/>
                </a:lnTo>
                <a:lnTo>
                  <a:pt x="527" y="263"/>
                </a:lnTo>
                <a:lnTo>
                  <a:pt x="529" y="261"/>
                </a:lnTo>
                <a:lnTo>
                  <a:pt x="531" y="259"/>
                </a:lnTo>
                <a:lnTo>
                  <a:pt x="533" y="257"/>
                </a:lnTo>
                <a:lnTo>
                  <a:pt x="533" y="257"/>
                </a:lnTo>
                <a:lnTo>
                  <a:pt x="537" y="253"/>
                </a:lnTo>
                <a:lnTo>
                  <a:pt x="539" y="253"/>
                </a:lnTo>
                <a:lnTo>
                  <a:pt x="544" y="246"/>
                </a:lnTo>
                <a:lnTo>
                  <a:pt x="544" y="246"/>
                </a:lnTo>
                <a:lnTo>
                  <a:pt x="550" y="240"/>
                </a:lnTo>
                <a:lnTo>
                  <a:pt x="550" y="236"/>
                </a:lnTo>
                <a:lnTo>
                  <a:pt x="554" y="236"/>
                </a:lnTo>
                <a:lnTo>
                  <a:pt x="554" y="236"/>
                </a:lnTo>
                <a:lnTo>
                  <a:pt x="554" y="232"/>
                </a:lnTo>
                <a:lnTo>
                  <a:pt x="554" y="232"/>
                </a:lnTo>
                <a:lnTo>
                  <a:pt x="554" y="232"/>
                </a:lnTo>
                <a:lnTo>
                  <a:pt x="554" y="232"/>
                </a:lnTo>
                <a:lnTo>
                  <a:pt x="558" y="231"/>
                </a:lnTo>
                <a:lnTo>
                  <a:pt x="558" y="227"/>
                </a:lnTo>
                <a:lnTo>
                  <a:pt x="560" y="215"/>
                </a:lnTo>
                <a:lnTo>
                  <a:pt x="561" y="198"/>
                </a:lnTo>
                <a:lnTo>
                  <a:pt x="561" y="198"/>
                </a:lnTo>
                <a:lnTo>
                  <a:pt x="558" y="178"/>
                </a:lnTo>
                <a:lnTo>
                  <a:pt x="558" y="178"/>
                </a:lnTo>
                <a:lnTo>
                  <a:pt x="556" y="174"/>
                </a:lnTo>
                <a:lnTo>
                  <a:pt x="554" y="168"/>
                </a:lnTo>
                <a:lnTo>
                  <a:pt x="552" y="166"/>
                </a:lnTo>
                <a:lnTo>
                  <a:pt x="550" y="164"/>
                </a:lnTo>
                <a:lnTo>
                  <a:pt x="544" y="164"/>
                </a:lnTo>
                <a:lnTo>
                  <a:pt x="544" y="164"/>
                </a:lnTo>
                <a:lnTo>
                  <a:pt x="539" y="164"/>
                </a:lnTo>
                <a:lnTo>
                  <a:pt x="531" y="164"/>
                </a:lnTo>
                <a:lnTo>
                  <a:pt x="531" y="164"/>
                </a:lnTo>
                <a:lnTo>
                  <a:pt x="529" y="162"/>
                </a:lnTo>
                <a:lnTo>
                  <a:pt x="527" y="161"/>
                </a:lnTo>
                <a:lnTo>
                  <a:pt x="522" y="157"/>
                </a:lnTo>
                <a:lnTo>
                  <a:pt x="522" y="157"/>
                </a:lnTo>
                <a:lnTo>
                  <a:pt x="516" y="155"/>
                </a:lnTo>
                <a:lnTo>
                  <a:pt x="512" y="149"/>
                </a:lnTo>
                <a:lnTo>
                  <a:pt x="512" y="149"/>
                </a:lnTo>
                <a:lnTo>
                  <a:pt x="503" y="142"/>
                </a:lnTo>
                <a:lnTo>
                  <a:pt x="493" y="134"/>
                </a:lnTo>
                <a:lnTo>
                  <a:pt x="493" y="134"/>
                </a:lnTo>
                <a:lnTo>
                  <a:pt x="488" y="130"/>
                </a:lnTo>
                <a:lnTo>
                  <a:pt x="486" y="128"/>
                </a:lnTo>
                <a:lnTo>
                  <a:pt x="484" y="128"/>
                </a:lnTo>
                <a:lnTo>
                  <a:pt x="484" y="128"/>
                </a:lnTo>
                <a:lnTo>
                  <a:pt x="476" y="128"/>
                </a:lnTo>
                <a:lnTo>
                  <a:pt x="473" y="130"/>
                </a:lnTo>
                <a:lnTo>
                  <a:pt x="473" y="130"/>
                </a:lnTo>
                <a:lnTo>
                  <a:pt x="465" y="130"/>
                </a:lnTo>
                <a:lnTo>
                  <a:pt x="461" y="130"/>
                </a:lnTo>
                <a:lnTo>
                  <a:pt x="456" y="128"/>
                </a:lnTo>
                <a:lnTo>
                  <a:pt x="450" y="126"/>
                </a:lnTo>
                <a:lnTo>
                  <a:pt x="450" y="126"/>
                </a:lnTo>
                <a:lnTo>
                  <a:pt x="446" y="123"/>
                </a:lnTo>
                <a:lnTo>
                  <a:pt x="442" y="123"/>
                </a:lnTo>
                <a:lnTo>
                  <a:pt x="437" y="123"/>
                </a:lnTo>
                <a:lnTo>
                  <a:pt x="433" y="125"/>
                </a:lnTo>
                <a:lnTo>
                  <a:pt x="433" y="125"/>
                </a:lnTo>
                <a:lnTo>
                  <a:pt x="431" y="126"/>
                </a:lnTo>
                <a:lnTo>
                  <a:pt x="431" y="126"/>
                </a:lnTo>
                <a:lnTo>
                  <a:pt x="427" y="126"/>
                </a:lnTo>
                <a:lnTo>
                  <a:pt x="427" y="126"/>
                </a:lnTo>
                <a:lnTo>
                  <a:pt x="425" y="125"/>
                </a:lnTo>
                <a:lnTo>
                  <a:pt x="423" y="123"/>
                </a:lnTo>
                <a:lnTo>
                  <a:pt x="423" y="123"/>
                </a:lnTo>
                <a:lnTo>
                  <a:pt x="420" y="115"/>
                </a:lnTo>
                <a:lnTo>
                  <a:pt x="416" y="109"/>
                </a:lnTo>
                <a:lnTo>
                  <a:pt x="416" y="109"/>
                </a:lnTo>
                <a:lnTo>
                  <a:pt x="414" y="109"/>
                </a:lnTo>
                <a:lnTo>
                  <a:pt x="412" y="108"/>
                </a:lnTo>
                <a:lnTo>
                  <a:pt x="412" y="106"/>
                </a:lnTo>
                <a:lnTo>
                  <a:pt x="412" y="104"/>
                </a:lnTo>
                <a:lnTo>
                  <a:pt x="412" y="104"/>
                </a:lnTo>
                <a:lnTo>
                  <a:pt x="401" y="102"/>
                </a:lnTo>
                <a:lnTo>
                  <a:pt x="393" y="98"/>
                </a:lnTo>
                <a:lnTo>
                  <a:pt x="393" y="98"/>
                </a:lnTo>
                <a:lnTo>
                  <a:pt x="382" y="96"/>
                </a:lnTo>
                <a:lnTo>
                  <a:pt x="374" y="96"/>
                </a:lnTo>
                <a:lnTo>
                  <a:pt x="372" y="96"/>
                </a:lnTo>
                <a:lnTo>
                  <a:pt x="370" y="96"/>
                </a:lnTo>
                <a:lnTo>
                  <a:pt x="370" y="96"/>
                </a:lnTo>
                <a:lnTo>
                  <a:pt x="370" y="100"/>
                </a:lnTo>
                <a:lnTo>
                  <a:pt x="370" y="102"/>
                </a:lnTo>
                <a:lnTo>
                  <a:pt x="367" y="108"/>
                </a:lnTo>
                <a:lnTo>
                  <a:pt x="367" y="108"/>
                </a:lnTo>
                <a:lnTo>
                  <a:pt x="365" y="108"/>
                </a:lnTo>
                <a:lnTo>
                  <a:pt x="365" y="108"/>
                </a:lnTo>
                <a:lnTo>
                  <a:pt x="365" y="109"/>
                </a:lnTo>
                <a:lnTo>
                  <a:pt x="365" y="109"/>
                </a:lnTo>
                <a:lnTo>
                  <a:pt x="361" y="111"/>
                </a:lnTo>
                <a:lnTo>
                  <a:pt x="357" y="115"/>
                </a:lnTo>
                <a:lnTo>
                  <a:pt x="353" y="119"/>
                </a:lnTo>
                <a:lnTo>
                  <a:pt x="353" y="123"/>
                </a:lnTo>
                <a:lnTo>
                  <a:pt x="353" y="123"/>
                </a:lnTo>
                <a:lnTo>
                  <a:pt x="353" y="119"/>
                </a:lnTo>
                <a:lnTo>
                  <a:pt x="353" y="117"/>
                </a:lnTo>
                <a:lnTo>
                  <a:pt x="353" y="115"/>
                </a:lnTo>
                <a:lnTo>
                  <a:pt x="353" y="111"/>
                </a:lnTo>
                <a:lnTo>
                  <a:pt x="353" y="111"/>
                </a:lnTo>
                <a:lnTo>
                  <a:pt x="359" y="108"/>
                </a:lnTo>
                <a:lnTo>
                  <a:pt x="359" y="108"/>
                </a:lnTo>
                <a:lnTo>
                  <a:pt x="359" y="104"/>
                </a:lnTo>
                <a:lnTo>
                  <a:pt x="363" y="102"/>
                </a:lnTo>
                <a:lnTo>
                  <a:pt x="365" y="98"/>
                </a:lnTo>
                <a:lnTo>
                  <a:pt x="367" y="94"/>
                </a:lnTo>
                <a:lnTo>
                  <a:pt x="367" y="94"/>
                </a:lnTo>
                <a:lnTo>
                  <a:pt x="367" y="94"/>
                </a:lnTo>
                <a:lnTo>
                  <a:pt x="365" y="91"/>
                </a:lnTo>
                <a:lnTo>
                  <a:pt x="363" y="87"/>
                </a:lnTo>
                <a:lnTo>
                  <a:pt x="357" y="85"/>
                </a:lnTo>
                <a:lnTo>
                  <a:pt x="348" y="81"/>
                </a:lnTo>
                <a:lnTo>
                  <a:pt x="342" y="81"/>
                </a:lnTo>
                <a:lnTo>
                  <a:pt x="342" y="81"/>
                </a:lnTo>
                <a:lnTo>
                  <a:pt x="338" y="81"/>
                </a:lnTo>
                <a:lnTo>
                  <a:pt x="338" y="83"/>
                </a:lnTo>
                <a:lnTo>
                  <a:pt x="336" y="85"/>
                </a:lnTo>
                <a:lnTo>
                  <a:pt x="336" y="91"/>
                </a:lnTo>
                <a:lnTo>
                  <a:pt x="336" y="91"/>
                </a:lnTo>
                <a:lnTo>
                  <a:pt x="333" y="94"/>
                </a:lnTo>
                <a:lnTo>
                  <a:pt x="329" y="98"/>
                </a:lnTo>
                <a:lnTo>
                  <a:pt x="325" y="98"/>
                </a:lnTo>
                <a:lnTo>
                  <a:pt x="319" y="100"/>
                </a:lnTo>
                <a:lnTo>
                  <a:pt x="319" y="100"/>
                </a:lnTo>
                <a:lnTo>
                  <a:pt x="327" y="92"/>
                </a:lnTo>
                <a:lnTo>
                  <a:pt x="333" y="83"/>
                </a:lnTo>
                <a:lnTo>
                  <a:pt x="333" y="83"/>
                </a:lnTo>
                <a:lnTo>
                  <a:pt x="335" y="79"/>
                </a:lnTo>
                <a:lnTo>
                  <a:pt x="335" y="77"/>
                </a:lnTo>
                <a:lnTo>
                  <a:pt x="336" y="75"/>
                </a:lnTo>
                <a:lnTo>
                  <a:pt x="336" y="75"/>
                </a:lnTo>
                <a:lnTo>
                  <a:pt x="340" y="72"/>
                </a:lnTo>
                <a:lnTo>
                  <a:pt x="342" y="68"/>
                </a:lnTo>
                <a:lnTo>
                  <a:pt x="346" y="64"/>
                </a:lnTo>
                <a:lnTo>
                  <a:pt x="346" y="60"/>
                </a:lnTo>
                <a:lnTo>
                  <a:pt x="346" y="60"/>
                </a:lnTo>
                <a:lnTo>
                  <a:pt x="346" y="57"/>
                </a:lnTo>
                <a:lnTo>
                  <a:pt x="346" y="57"/>
                </a:lnTo>
                <a:lnTo>
                  <a:pt x="342" y="57"/>
                </a:lnTo>
                <a:lnTo>
                  <a:pt x="342" y="55"/>
                </a:lnTo>
                <a:lnTo>
                  <a:pt x="342" y="55"/>
                </a:lnTo>
                <a:lnTo>
                  <a:pt x="338" y="53"/>
                </a:lnTo>
                <a:lnTo>
                  <a:pt x="336" y="49"/>
                </a:lnTo>
                <a:lnTo>
                  <a:pt x="333" y="41"/>
                </a:lnTo>
                <a:lnTo>
                  <a:pt x="333" y="41"/>
                </a:lnTo>
                <a:lnTo>
                  <a:pt x="331" y="36"/>
                </a:lnTo>
                <a:lnTo>
                  <a:pt x="329" y="28"/>
                </a:lnTo>
                <a:lnTo>
                  <a:pt x="329" y="28"/>
                </a:lnTo>
                <a:lnTo>
                  <a:pt x="327" y="21"/>
                </a:lnTo>
                <a:lnTo>
                  <a:pt x="323" y="15"/>
                </a:lnTo>
                <a:lnTo>
                  <a:pt x="323" y="15"/>
                </a:lnTo>
                <a:lnTo>
                  <a:pt x="319" y="19"/>
                </a:lnTo>
                <a:lnTo>
                  <a:pt x="310" y="39"/>
                </a:lnTo>
                <a:lnTo>
                  <a:pt x="304" y="45"/>
                </a:lnTo>
                <a:lnTo>
                  <a:pt x="304" y="49"/>
                </a:lnTo>
                <a:lnTo>
                  <a:pt x="282" y="49"/>
                </a:lnTo>
                <a:lnTo>
                  <a:pt x="280" y="43"/>
                </a:lnTo>
                <a:lnTo>
                  <a:pt x="259" y="43"/>
                </a:lnTo>
                <a:lnTo>
                  <a:pt x="259" y="53"/>
                </a:lnTo>
                <a:lnTo>
                  <a:pt x="248" y="51"/>
                </a:lnTo>
                <a:lnTo>
                  <a:pt x="238" y="57"/>
                </a:lnTo>
                <a:lnTo>
                  <a:pt x="227" y="58"/>
                </a:lnTo>
                <a:lnTo>
                  <a:pt x="219" y="64"/>
                </a:lnTo>
                <a:lnTo>
                  <a:pt x="210" y="57"/>
                </a:lnTo>
                <a:lnTo>
                  <a:pt x="200" y="36"/>
                </a:lnTo>
                <a:lnTo>
                  <a:pt x="204" y="19"/>
                </a:lnTo>
                <a:lnTo>
                  <a:pt x="200" y="11"/>
                </a:lnTo>
                <a:lnTo>
                  <a:pt x="200" y="2"/>
                </a:lnTo>
                <a:lnTo>
                  <a:pt x="189" y="0"/>
                </a:lnTo>
                <a:lnTo>
                  <a:pt x="183" y="9"/>
                </a:lnTo>
                <a:lnTo>
                  <a:pt x="166" y="19"/>
                </a:lnTo>
                <a:lnTo>
                  <a:pt x="164" y="22"/>
                </a:lnTo>
                <a:lnTo>
                  <a:pt x="162" y="24"/>
                </a:lnTo>
                <a:lnTo>
                  <a:pt x="151" y="21"/>
                </a:lnTo>
                <a:lnTo>
                  <a:pt x="144" y="19"/>
                </a:lnTo>
                <a:lnTo>
                  <a:pt x="140" y="21"/>
                </a:lnTo>
                <a:lnTo>
                  <a:pt x="142" y="30"/>
                </a:lnTo>
                <a:lnTo>
                  <a:pt x="145" y="43"/>
                </a:lnTo>
                <a:lnTo>
                  <a:pt x="151" y="47"/>
                </a:lnTo>
                <a:lnTo>
                  <a:pt x="151" y="51"/>
                </a:lnTo>
                <a:lnTo>
                  <a:pt x="144" y="55"/>
                </a:lnTo>
                <a:lnTo>
                  <a:pt x="142" y="58"/>
                </a:lnTo>
                <a:lnTo>
                  <a:pt x="127" y="72"/>
                </a:lnTo>
                <a:lnTo>
                  <a:pt x="121" y="68"/>
                </a:lnTo>
                <a:lnTo>
                  <a:pt x="108" y="72"/>
                </a:lnTo>
                <a:lnTo>
                  <a:pt x="106" y="60"/>
                </a:lnTo>
                <a:lnTo>
                  <a:pt x="96" y="47"/>
                </a:lnTo>
                <a:lnTo>
                  <a:pt x="92" y="53"/>
                </a:lnTo>
                <a:lnTo>
                  <a:pt x="60" y="57"/>
                </a:lnTo>
                <a:lnTo>
                  <a:pt x="58" y="60"/>
                </a:lnTo>
                <a:lnTo>
                  <a:pt x="62" y="68"/>
                </a:lnTo>
                <a:lnTo>
                  <a:pt x="68" y="74"/>
                </a:lnTo>
                <a:lnTo>
                  <a:pt x="57" y="75"/>
                </a:lnTo>
                <a:lnTo>
                  <a:pt x="57" y="81"/>
                </a:lnTo>
                <a:lnTo>
                  <a:pt x="57" y="85"/>
                </a:lnTo>
                <a:lnTo>
                  <a:pt x="62" y="94"/>
                </a:lnTo>
                <a:lnTo>
                  <a:pt x="66" y="100"/>
                </a:lnTo>
                <a:lnTo>
                  <a:pt x="64" y="108"/>
                </a:lnTo>
                <a:lnTo>
                  <a:pt x="60" y="111"/>
                </a:lnTo>
                <a:lnTo>
                  <a:pt x="62" y="115"/>
                </a:lnTo>
                <a:lnTo>
                  <a:pt x="58" y="121"/>
                </a:lnTo>
                <a:lnTo>
                  <a:pt x="55" y="123"/>
                </a:lnTo>
                <a:lnTo>
                  <a:pt x="58" y="126"/>
                </a:lnTo>
                <a:lnTo>
                  <a:pt x="49" y="142"/>
                </a:lnTo>
                <a:lnTo>
                  <a:pt x="55" y="147"/>
                </a:lnTo>
                <a:lnTo>
                  <a:pt x="55" y="153"/>
                </a:lnTo>
                <a:lnTo>
                  <a:pt x="47" y="153"/>
                </a:lnTo>
                <a:lnTo>
                  <a:pt x="43" y="157"/>
                </a:lnTo>
                <a:lnTo>
                  <a:pt x="28" y="157"/>
                </a:lnTo>
                <a:lnTo>
                  <a:pt x="17" y="170"/>
                </a:lnTo>
                <a:lnTo>
                  <a:pt x="13" y="176"/>
                </a:lnTo>
                <a:lnTo>
                  <a:pt x="13" y="183"/>
                </a:lnTo>
                <a:lnTo>
                  <a:pt x="13" y="187"/>
                </a:lnTo>
                <a:lnTo>
                  <a:pt x="5" y="193"/>
                </a:lnTo>
                <a:lnTo>
                  <a:pt x="2" y="198"/>
                </a:lnTo>
                <a:lnTo>
                  <a:pt x="0" y="210"/>
                </a:lnTo>
                <a:lnTo>
                  <a:pt x="7" y="219"/>
                </a:lnTo>
                <a:lnTo>
                  <a:pt x="13" y="229"/>
                </a:lnTo>
                <a:lnTo>
                  <a:pt x="13" y="234"/>
                </a:lnTo>
                <a:lnTo>
                  <a:pt x="24" y="236"/>
                </a:lnTo>
                <a:lnTo>
                  <a:pt x="28" y="246"/>
                </a:lnTo>
                <a:lnTo>
                  <a:pt x="40" y="244"/>
                </a:lnTo>
                <a:lnTo>
                  <a:pt x="51" y="238"/>
                </a:lnTo>
                <a:lnTo>
                  <a:pt x="51" y="261"/>
                </a:lnTo>
                <a:lnTo>
                  <a:pt x="55" y="266"/>
                </a:lnTo>
                <a:lnTo>
                  <a:pt x="58" y="259"/>
                </a:lnTo>
                <a:lnTo>
                  <a:pt x="64" y="261"/>
                </a:lnTo>
                <a:lnTo>
                  <a:pt x="77" y="261"/>
                </a:lnTo>
                <a:lnTo>
                  <a:pt x="85" y="253"/>
                </a:lnTo>
                <a:lnTo>
                  <a:pt x="98" y="249"/>
                </a:lnTo>
                <a:lnTo>
                  <a:pt x="106" y="242"/>
                </a:lnTo>
                <a:lnTo>
                  <a:pt x="125" y="242"/>
                </a:lnTo>
                <a:lnTo>
                  <a:pt x="125" y="270"/>
                </a:lnTo>
                <a:lnTo>
                  <a:pt x="138" y="285"/>
                </a:lnTo>
                <a:lnTo>
                  <a:pt x="149" y="285"/>
                </a:lnTo>
                <a:lnTo>
                  <a:pt x="155" y="291"/>
                </a:lnTo>
                <a:lnTo>
                  <a:pt x="164" y="295"/>
                </a:lnTo>
                <a:lnTo>
                  <a:pt x="170" y="295"/>
                </a:lnTo>
                <a:lnTo>
                  <a:pt x="174" y="302"/>
                </a:lnTo>
                <a:lnTo>
                  <a:pt x="193" y="304"/>
                </a:lnTo>
                <a:lnTo>
                  <a:pt x="196" y="316"/>
                </a:lnTo>
                <a:lnTo>
                  <a:pt x="196" y="329"/>
                </a:lnTo>
                <a:lnTo>
                  <a:pt x="195" y="333"/>
                </a:lnTo>
                <a:lnTo>
                  <a:pt x="198" y="336"/>
                </a:lnTo>
                <a:lnTo>
                  <a:pt x="198" y="350"/>
                </a:lnTo>
                <a:lnTo>
                  <a:pt x="225" y="350"/>
                </a:lnTo>
                <a:lnTo>
                  <a:pt x="225" y="367"/>
                </a:lnTo>
                <a:lnTo>
                  <a:pt x="231" y="370"/>
                </a:lnTo>
                <a:lnTo>
                  <a:pt x="236" y="378"/>
                </a:lnTo>
                <a:lnTo>
                  <a:pt x="231" y="399"/>
                </a:lnTo>
                <a:lnTo>
                  <a:pt x="227" y="405"/>
                </a:lnTo>
                <a:lnTo>
                  <a:pt x="232" y="422"/>
                </a:lnTo>
                <a:lnTo>
                  <a:pt x="232" y="431"/>
                </a:lnTo>
                <a:lnTo>
                  <a:pt x="232" y="446"/>
                </a:lnTo>
                <a:lnTo>
                  <a:pt x="246" y="448"/>
                </a:lnTo>
                <a:lnTo>
                  <a:pt x="251" y="448"/>
                </a:lnTo>
                <a:lnTo>
                  <a:pt x="259" y="448"/>
                </a:lnTo>
                <a:lnTo>
                  <a:pt x="265" y="456"/>
                </a:lnTo>
                <a:lnTo>
                  <a:pt x="266" y="478"/>
                </a:lnTo>
                <a:lnTo>
                  <a:pt x="272" y="480"/>
                </a:lnTo>
                <a:lnTo>
                  <a:pt x="280" y="480"/>
                </a:lnTo>
                <a:lnTo>
                  <a:pt x="283" y="480"/>
                </a:lnTo>
                <a:lnTo>
                  <a:pt x="283" y="492"/>
                </a:lnTo>
                <a:lnTo>
                  <a:pt x="280" y="505"/>
                </a:lnTo>
                <a:lnTo>
                  <a:pt x="285" y="505"/>
                </a:lnTo>
                <a:lnTo>
                  <a:pt x="291" y="510"/>
                </a:lnTo>
                <a:lnTo>
                  <a:pt x="291" y="533"/>
                </a:lnTo>
                <a:lnTo>
                  <a:pt x="276" y="541"/>
                </a:lnTo>
                <a:lnTo>
                  <a:pt x="259" y="554"/>
                </a:lnTo>
                <a:lnTo>
                  <a:pt x="249" y="565"/>
                </a:lnTo>
                <a:lnTo>
                  <a:pt x="244" y="577"/>
                </a:lnTo>
                <a:lnTo>
                  <a:pt x="236" y="584"/>
                </a:lnTo>
                <a:lnTo>
                  <a:pt x="232" y="588"/>
                </a:lnTo>
                <a:lnTo>
                  <a:pt x="238" y="588"/>
                </a:lnTo>
                <a:lnTo>
                  <a:pt x="244" y="582"/>
                </a:lnTo>
                <a:lnTo>
                  <a:pt x="249" y="590"/>
                </a:lnTo>
                <a:lnTo>
                  <a:pt x="257" y="597"/>
                </a:lnTo>
                <a:lnTo>
                  <a:pt x="257" y="605"/>
                </a:lnTo>
                <a:lnTo>
                  <a:pt x="263" y="597"/>
                </a:lnTo>
                <a:lnTo>
                  <a:pt x="274" y="607"/>
                </a:lnTo>
                <a:lnTo>
                  <a:pt x="283" y="614"/>
                </a:lnTo>
                <a:lnTo>
                  <a:pt x="287" y="620"/>
                </a:lnTo>
                <a:lnTo>
                  <a:pt x="293" y="637"/>
                </a:lnTo>
                <a:lnTo>
                  <a:pt x="293" y="637"/>
                </a:lnTo>
                <a:lnTo>
                  <a:pt x="293" y="650"/>
                </a:lnTo>
                <a:lnTo>
                  <a:pt x="299" y="647"/>
                </a:lnTo>
                <a:lnTo>
                  <a:pt x="299" y="647"/>
                </a:lnTo>
                <a:lnTo>
                  <a:pt x="308" y="630"/>
                </a:lnTo>
                <a:lnTo>
                  <a:pt x="308" y="630"/>
                </a:lnTo>
                <a:lnTo>
                  <a:pt x="308" y="630"/>
                </a:lnTo>
                <a:lnTo>
                  <a:pt x="308" y="630"/>
                </a:lnTo>
                <a:close/>
              </a:path>
            </a:pathLst>
          </a:custGeom>
          <a:solidFill>
            <a:schemeClr val="bg1">
              <a:lumMod val="85000"/>
            </a:schemeClr>
          </a:solidFill>
          <a:ln w="635" cap="rnd">
            <a:solidFill>
              <a:schemeClr val="bg1">
                <a:alpha val="17000"/>
              </a:schemeClr>
            </a:solidFill>
            <a:round/>
            <a:headEnd/>
            <a:tailEnd/>
          </a:ln>
        </p:spPr>
        <p:txBody>
          <a:bodyPr/>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48" name="Freeform 46"/>
          <p:cNvSpPr>
            <a:spLocks/>
          </p:cNvSpPr>
          <p:nvPr/>
        </p:nvSpPr>
        <p:spPr bwMode="auto">
          <a:xfrm>
            <a:off x="9560758" y="4297446"/>
            <a:ext cx="1142095" cy="1126100"/>
          </a:xfrm>
          <a:custGeom>
            <a:avLst/>
            <a:gdLst>
              <a:gd name="T0" fmla="*/ 319 w 561"/>
              <a:gd name="T1" fmla="*/ 605 h 650"/>
              <a:gd name="T2" fmla="*/ 331 w 561"/>
              <a:gd name="T3" fmla="*/ 590 h 650"/>
              <a:gd name="T4" fmla="*/ 331 w 561"/>
              <a:gd name="T5" fmla="*/ 597 h 650"/>
              <a:gd name="T6" fmla="*/ 323 w 561"/>
              <a:gd name="T7" fmla="*/ 614 h 650"/>
              <a:gd name="T8" fmla="*/ 350 w 561"/>
              <a:gd name="T9" fmla="*/ 571 h 650"/>
              <a:gd name="T10" fmla="*/ 393 w 561"/>
              <a:gd name="T11" fmla="*/ 478 h 650"/>
              <a:gd name="T12" fmla="*/ 420 w 561"/>
              <a:gd name="T13" fmla="*/ 467 h 650"/>
              <a:gd name="T14" fmla="*/ 444 w 561"/>
              <a:gd name="T15" fmla="*/ 463 h 650"/>
              <a:gd name="T16" fmla="*/ 459 w 561"/>
              <a:gd name="T17" fmla="*/ 459 h 650"/>
              <a:gd name="T18" fmla="*/ 471 w 561"/>
              <a:gd name="T19" fmla="*/ 448 h 650"/>
              <a:gd name="T20" fmla="*/ 476 w 561"/>
              <a:gd name="T21" fmla="*/ 427 h 650"/>
              <a:gd name="T22" fmla="*/ 492 w 561"/>
              <a:gd name="T23" fmla="*/ 391 h 650"/>
              <a:gd name="T24" fmla="*/ 499 w 561"/>
              <a:gd name="T25" fmla="*/ 365 h 650"/>
              <a:gd name="T26" fmla="*/ 503 w 561"/>
              <a:gd name="T27" fmla="*/ 329 h 650"/>
              <a:gd name="T28" fmla="*/ 505 w 561"/>
              <a:gd name="T29" fmla="*/ 295 h 650"/>
              <a:gd name="T30" fmla="*/ 516 w 561"/>
              <a:gd name="T31" fmla="*/ 289 h 650"/>
              <a:gd name="T32" fmla="*/ 524 w 561"/>
              <a:gd name="T33" fmla="*/ 265 h 650"/>
              <a:gd name="T34" fmla="*/ 539 w 561"/>
              <a:gd name="T35" fmla="*/ 253 h 650"/>
              <a:gd name="T36" fmla="*/ 554 w 561"/>
              <a:gd name="T37" fmla="*/ 232 h 650"/>
              <a:gd name="T38" fmla="*/ 561 w 561"/>
              <a:gd name="T39" fmla="*/ 198 h 650"/>
              <a:gd name="T40" fmla="*/ 550 w 561"/>
              <a:gd name="T41" fmla="*/ 164 h 650"/>
              <a:gd name="T42" fmla="*/ 527 w 561"/>
              <a:gd name="T43" fmla="*/ 161 h 650"/>
              <a:gd name="T44" fmla="*/ 493 w 561"/>
              <a:gd name="T45" fmla="*/ 134 h 650"/>
              <a:gd name="T46" fmla="*/ 473 w 561"/>
              <a:gd name="T47" fmla="*/ 130 h 650"/>
              <a:gd name="T48" fmla="*/ 446 w 561"/>
              <a:gd name="T49" fmla="*/ 123 h 650"/>
              <a:gd name="T50" fmla="*/ 427 w 561"/>
              <a:gd name="T51" fmla="*/ 126 h 650"/>
              <a:gd name="T52" fmla="*/ 416 w 561"/>
              <a:gd name="T53" fmla="*/ 109 h 650"/>
              <a:gd name="T54" fmla="*/ 393 w 561"/>
              <a:gd name="T55" fmla="*/ 98 h 650"/>
              <a:gd name="T56" fmla="*/ 370 w 561"/>
              <a:gd name="T57" fmla="*/ 100 h 650"/>
              <a:gd name="T58" fmla="*/ 365 w 561"/>
              <a:gd name="T59" fmla="*/ 109 h 650"/>
              <a:gd name="T60" fmla="*/ 353 w 561"/>
              <a:gd name="T61" fmla="*/ 117 h 650"/>
              <a:gd name="T62" fmla="*/ 363 w 561"/>
              <a:gd name="T63" fmla="*/ 102 h 650"/>
              <a:gd name="T64" fmla="*/ 357 w 561"/>
              <a:gd name="T65" fmla="*/ 85 h 650"/>
              <a:gd name="T66" fmla="*/ 336 w 561"/>
              <a:gd name="T67" fmla="*/ 91 h 650"/>
              <a:gd name="T68" fmla="*/ 327 w 561"/>
              <a:gd name="T69" fmla="*/ 92 h 650"/>
              <a:gd name="T70" fmla="*/ 340 w 561"/>
              <a:gd name="T71" fmla="*/ 72 h 650"/>
              <a:gd name="T72" fmla="*/ 342 w 561"/>
              <a:gd name="T73" fmla="*/ 57 h 650"/>
              <a:gd name="T74" fmla="*/ 331 w 561"/>
              <a:gd name="T75" fmla="*/ 36 h 650"/>
              <a:gd name="T76" fmla="*/ 310 w 561"/>
              <a:gd name="T77" fmla="*/ 39 h 650"/>
              <a:gd name="T78" fmla="*/ 248 w 561"/>
              <a:gd name="T79" fmla="*/ 51 h 650"/>
              <a:gd name="T80" fmla="*/ 200 w 561"/>
              <a:gd name="T81" fmla="*/ 11 h 650"/>
              <a:gd name="T82" fmla="*/ 151 w 561"/>
              <a:gd name="T83" fmla="*/ 21 h 650"/>
              <a:gd name="T84" fmla="*/ 144 w 561"/>
              <a:gd name="T85" fmla="*/ 55 h 650"/>
              <a:gd name="T86" fmla="*/ 92 w 561"/>
              <a:gd name="T87" fmla="*/ 53 h 650"/>
              <a:gd name="T88" fmla="*/ 57 w 561"/>
              <a:gd name="T89" fmla="*/ 85 h 650"/>
              <a:gd name="T90" fmla="*/ 55 w 561"/>
              <a:gd name="T91" fmla="*/ 123 h 650"/>
              <a:gd name="T92" fmla="*/ 28 w 561"/>
              <a:gd name="T93" fmla="*/ 157 h 650"/>
              <a:gd name="T94" fmla="*/ 0 w 561"/>
              <a:gd name="T95" fmla="*/ 210 h 650"/>
              <a:gd name="T96" fmla="*/ 51 w 561"/>
              <a:gd name="T97" fmla="*/ 238 h 650"/>
              <a:gd name="T98" fmla="*/ 98 w 561"/>
              <a:gd name="T99" fmla="*/ 249 h 650"/>
              <a:gd name="T100" fmla="*/ 164 w 561"/>
              <a:gd name="T101" fmla="*/ 295 h 650"/>
              <a:gd name="T102" fmla="*/ 198 w 561"/>
              <a:gd name="T103" fmla="*/ 336 h 650"/>
              <a:gd name="T104" fmla="*/ 227 w 561"/>
              <a:gd name="T105" fmla="*/ 405 h 650"/>
              <a:gd name="T106" fmla="*/ 265 w 561"/>
              <a:gd name="T107" fmla="*/ 456 h 650"/>
              <a:gd name="T108" fmla="*/ 285 w 561"/>
              <a:gd name="T109" fmla="*/ 505 h 650"/>
              <a:gd name="T110" fmla="*/ 236 w 561"/>
              <a:gd name="T111" fmla="*/ 584 h 650"/>
              <a:gd name="T112" fmla="*/ 263 w 561"/>
              <a:gd name="T113" fmla="*/ 597 h 650"/>
              <a:gd name="T114" fmla="*/ 299 w 561"/>
              <a:gd name="T115" fmla="*/ 64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61" h="650">
                <a:moveTo>
                  <a:pt x="308" y="630"/>
                </a:moveTo>
                <a:lnTo>
                  <a:pt x="308" y="630"/>
                </a:lnTo>
                <a:lnTo>
                  <a:pt x="308" y="626"/>
                </a:lnTo>
                <a:lnTo>
                  <a:pt x="312" y="618"/>
                </a:lnTo>
                <a:lnTo>
                  <a:pt x="314" y="613"/>
                </a:lnTo>
                <a:lnTo>
                  <a:pt x="316" y="609"/>
                </a:lnTo>
                <a:lnTo>
                  <a:pt x="319" y="605"/>
                </a:lnTo>
                <a:lnTo>
                  <a:pt x="323" y="601"/>
                </a:lnTo>
                <a:lnTo>
                  <a:pt x="323" y="601"/>
                </a:lnTo>
                <a:lnTo>
                  <a:pt x="323" y="597"/>
                </a:lnTo>
                <a:lnTo>
                  <a:pt x="327" y="596"/>
                </a:lnTo>
                <a:lnTo>
                  <a:pt x="327" y="596"/>
                </a:lnTo>
                <a:lnTo>
                  <a:pt x="327" y="592"/>
                </a:lnTo>
                <a:lnTo>
                  <a:pt x="331" y="590"/>
                </a:lnTo>
                <a:lnTo>
                  <a:pt x="333" y="590"/>
                </a:lnTo>
                <a:lnTo>
                  <a:pt x="335" y="590"/>
                </a:lnTo>
                <a:lnTo>
                  <a:pt x="335" y="592"/>
                </a:lnTo>
                <a:lnTo>
                  <a:pt x="335" y="594"/>
                </a:lnTo>
                <a:lnTo>
                  <a:pt x="335" y="594"/>
                </a:lnTo>
                <a:lnTo>
                  <a:pt x="333" y="596"/>
                </a:lnTo>
                <a:lnTo>
                  <a:pt x="331" y="597"/>
                </a:lnTo>
                <a:lnTo>
                  <a:pt x="327" y="601"/>
                </a:lnTo>
                <a:lnTo>
                  <a:pt x="327" y="601"/>
                </a:lnTo>
                <a:lnTo>
                  <a:pt x="321" y="609"/>
                </a:lnTo>
                <a:lnTo>
                  <a:pt x="319" y="613"/>
                </a:lnTo>
                <a:lnTo>
                  <a:pt x="318" y="616"/>
                </a:lnTo>
                <a:lnTo>
                  <a:pt x="318" y="616"/>
                </a:lnTo>
                <a:lnTo>
                  <a:pt x="323" y="614"/>
                </a:lnTo>
                <a:lnTo>
                  <a:pt x="327" y="609"/>
                </a:lnTo>
                <a:lnTo>
                  <a:pt x="333" y="605"/>
                </a:lnTo>
                <a:lnTo>
                  <a:pt x="336" y="599"/>
                </a:lnTo>
                <a:lnTo>
                  <a:pt x="336" y="599"/>
                </a:lnTo>
                <a:lnTo>
                  <a:pt x="342" y="584"/>
                </a:lnTo>
                <a:lnTo>
                  <a:pt x="346" y="577"/>
                </a:lnTo>
                <a:lnTo>
                  <a:pt x="350" y="571"/>
                </a:lnTo>
                <a:lnTo>
                  <a:pt x="350" y="571"/>
                </a:lnTo>
                <a:lnTo>
                  <a:pt x="359" y="560"/>
                </a:lnTo>
                <a:lnTo>
                  <a:pt x="367" y="503"/>
                </a:lnTo>
                <a:lnTo>
                  <a:pt x="367" y="503"/>
                </a:lnTo>
                <a:lnTo>
                  <a:pt x="388" y="484"/>
                </a:lnTo>
                <a:lnTo>
                  <a:pt x="388" y="484"/>
                </a:lnTo>
                <a:lnTo>
                  <a:pt x="393" y="478"/>
                </a:lnTo>
                <a:lnTo>
                  <a:pt x="397" y="476"/>
                </a:lnTo>
                <a:lnTo>
                  <a:pt x="401" y="475"/>
                </a:lnTo>
                <a:lnTo>
                  <a:pt x="401" y="475"/>
                </a:lnTo>
                <a:lnTo>
                  <a:pt x="405" y="475"/>
                </a:lnTo>
                <a:lnTo>
                  <a:pt x="410" y="471"/>
                </a:lnTo>
                <a:lnTo>
                  <a:pt x="416" y="471"/>
                </a:lnTo>
                <a:lnTo>
                  <a:pt x="420" y="467"/>
                </a:lnTo>
                <a:lnTo>
                  <a:pt x="420" y="467"/>
                </a:lnTo>
                <a:lnTo>
                  <a:pt x="422" y="465"/>
                </a:lnTo>
                <a:lnTo>
                  <a:pt x="423" y="463"/>
                </a:lnTo>
                <a:lnTo>
                  <a:pt x="429" y="463"/>
                </a:lnTo>
                <a:lnTo>
                  <a:pt x="439" y="465"/>
                </a:lnTo>
                <a:lnTo>
                  <a:pt x="439" y="465"/>
                </a:lnTo>
                <a:lnTo>
                  <a:pt x="444" y="463"/>
                </a:lnTo>
                <a:lnTo>
                  <a:pt x="448" y="463"/>
                </a:lnTo>
                <a:lnTo>
                  <a:pt x="448" y="463"/>
                </a:lnTo>
                <a:lnTo>
                  <a:pt x="454" y="463"/>
                </a:lnTo>
                <a:lnTo>
                  <a:pt x="456" y="463"/>
                </a:lnTo>
                <a:lnTo>
                  <a:pt x="456" y="463"/>
                </a:lnTo>
                <a:lnTo>
                  <a:pt x="459" y="461"/>
                </a:lnTo>
                <a:lnTo>
                  <a:pt x="459" y="459"/>
                </a:lnTo>
                <a:lnTo>
                  <a:pt x="459" y="459"/>
                </a:lnTo>
                <a:lnTo>
                  <a:pt x="459" y="456"/>
                </a:lnTo>
                <a:lnTo>
                  <a:pt x="459" y="456"/>
                </a:lnTo>
                <a:lnTo>
                  <a:pt x="461" y="454"/>
                </a:lnTo>
                <a:lnTo>
                  <a:pt x="465" y="452"/>
                </a:lnTo>
                <a:lnTo>
                  <a:pt x="469" y="450"/>
                </a:lnTo>
                <a:lnTo>
                  <a:pt x="471" y="448"/>
                </a:lnTo>
                <a:lnTo>
                  <a:pt x="471" y="448"/>
                </a:lnTo>
                <a:lnTo>
                  <a:pt x="473" y="446"/>
                </a:lnTo>
                <a:lnTo>
                  <a:pt x="473" y="442"/>
                </a:lnTo>
                <a:lnTo>
                  <a:pt x="475" y="435"/>
                </a:lnTo>
                <a:lnTo>
                  <a:pt x="475" y="435"/>
                </a:lnTo>
                <a:lnTo>
                  <a:pt x="475" y="431"/>
                </a:lnTo>
                <a:lnTo>
                  <a:pt x="476" y="427"/>
                </a:lnTo>
                <a:lnTo>
                  <a:pt x="482" y="420"/>
                </a:lnTo>
                <a:lnTo>
                  <a:pt x="488" y="412"/>
                </a:lnTo>
                <a:lnTo>
                  <a:pt x="490" y="408"/>
                </a:lnTo>
                <a:lnTo>
                  <a:pt x="492" y="405"/>
                </a:lnTo>
                <a:lnTo>
                  <a:pt x="492" y="405"/>
                </a:lnTo>
                <a:lnTo>
                  <a:pt x="492" y="399"/>
                </a:lnTo>
                <a:lnTo>
                  <a:pt x="492" y="391"/>
                </a:lnTo>
                <a:lnTo>
                  <a:pt x="492" y="391"/>
                </a:lnTo>
                <a:lnTo>
                  <a:pt x="493" y="386"/>
                </a:lnTo>
                <a:lnTo>
                  <a:pt x="497" y="382"/>
                </a:lnTo>
                <a:lnTo>
                  <a:pt x="499" y="376"/>
                </a:lnTo>
                <a:lnTo>
                  <a:pt x="499" y="370"/>
                </a:lnTo>
                <a:lnTo>
                  <a:pt x="499" y="370"/>
                </a:lnTo>
                <a:lnTo>
                  <a:pt x="499" y="365"/>
                </a:lnTo>
                <a:lnTo>
                  <a:pt x="503" y="359"/>
                </a:lnTo>
                <a:lnTo>
                  <a:pt x="503" y="353"/>
                </a:lnTo>
                <a:lnTo>
                  <a:pt x="505" y="348"/>
                </a:lnTo>
                <a:lnTo>
                  <a:pt x="505" y="348"/>
                </a:lnTo>
                <a:lnTo>
                  <a:pt x="503" y="340"/>
                </a:lnTo>
                <a:lnTo>
                  <a:pt x="503" y="329"/>
                </a:lnTo>
                <a:lnTo>
                  <a:pt x="503" y="329"/>
                </a:lnTo>
                <a:lnTo>
                  <a:pt x="503" y="321"/>
                </a:lnTo>
                <a:lnTo>
                  <a:pt x="503" y="312"/>
                </a:lnTo>
                <a:lnTo>
                  <a:pt x="503" y="312"/>
                </a:lnTo>
                <a:lnTo>
                  <a:pt x="505" y="304"/>
                </a:lnTo>
                <a:lnTo>
                  <a:pt x="505" y="299"/>
                </a:lnTo>
                <a:lnTo>
                  <a:pt x="505" y="295"/>
                </a:lnTo>
                <a:lnTo>
                  <a:pt x="505" y="295"/>
                </a:lnTo>
                <a:lnTo>
                  <a:pt x="507" y="295"/>
                </a:lnTo>
                <a:lnTo>
                  <a:pt x="509" y="295"/>
                </a:lnTo>
                <a:lnTo>
                  <a:pt x="510" y="295"/>
                </a:lnTo>
                <a:lnTo>
                  <a:pt x="510" y="295"/>
                </a:lnTo>
                <a:lnTo>
                  <a:pt x="514" y="291"/>
                </a:lnTo>
                <a:lnTo>
                  <a:pt x="516" y="289"/>
                </a:lnTo>
                <a:lnTo>
                  <a:pt x="516" y="289"/>
                </a:lnTo>
                <a:lnTo>
                  <a:pt x="520" y="283"/>
                </a:lnTo>
                <a:lnTo>
                  <a:pt x="522" y="278"/>
                </a:lnTo>
                <a:lnTo>
                  <a:pt x="522" y="278"/>
                </a:lnTo>
                <a:lnTo>
                  <a:pt x="522" y="270"/>
                </a:lnTo>
                <a:lnTo>
                  <a:pt x="524" y="266"/>
                </a:lnTo>
                <a:lnTo>
                  <a:pt x="524" y="265"/>
                </a:lnTo>
                <a:lnTo>
                  <a:pt x="524" y="265"/>
                </a:lnTo>
                <a:lnTo>
                  <a:pt x="527" y="263"/>
                </a:lnTo>
                <a:lnTo>
                  <a:pt x="529" y="261"/>
                </a:lnTo>
                <a:lnTo>
                  <a:pt x="531" y="259"/>
                </a:lnTo>
                <a:lnTo>
                  <a:pt x="533" y="257"/>
                </a:lnTo>
                <a:lnTo>
                  <a:pt x="533" y="257"/>
                </a:lnTo>
                <a:lnTo>
                  <a:pt x="537" y="253"/>
                </a:lnTo>
                <a:lnTo>
                  <a:pt x="539" y="253"/>
                </a:lnTo>
                <a:lnTo>
                  <a:pt x="544" y="246"/>
                </a:lnTo>
                <a:lnTo>
                  <a:pt x="544" y="246"/>
                </a:lnTo>
                <a:lnTo>
                  <a:pt x="550" y="240"/>
                </a:lnTo>
                <a:lnTo>
                  <a:pt x="550" y="236"/>
                </a:lnTo>
                <a:lnTo>
                  <a:pt x="554" y="236"/>
                </a:lnTo>
                <a:lnTo>
                  <a:pt x="554" y="236"/>
                </a:lnTo>
                <a:lnTo>
                  <a:pt x="554" y="232"/>
                </a:lnTo>
                <a:lnTo>
                  <a:pt x="554" y="232"/>
                </a:lnTo>
                <a:lnTo>
                  <a:pt x="554" y="232"/>
                </a:lnTo>
                <a:lnTo>
                  <a:pt x="554" y="232"/>
                </a:lnTo>
                <a:lnTo>
                  <a:pt x="558" y="231"/>
                </a:lnTo>
                <a:lnTo>
                  <a:pt x="558" y="227"/>
                </a:lnTo>
                <a:lnTo>
                  <a:pt x="560" y="215"/>
                </a:lnTo>
                <a:lnTo>
                  <a:pt x="561" y="198"/>
                </a:lnTo>
                <a:lnTo>
                  <a:pt x="561" y="198"/>
                </a:lnTo>
                <a:lnTo>
                  <a:pt x="558" y="178"/>
                </a:lnTo>
                <a:lnTo>
                  <a:pt x="558" y="178"/>
                </a:lnTo>
                <a:lnTo>
                  <a:pt x="556" y="174"/>
                </a:lnTo>
                <a:lnTo>
                  <a:pt x="554" y="168"/>
                </a:lnTo>
                <a:lnTo>
                  <a:pt x="552" y="166"/>
                </a:lnTo>
                <a:lnTo>
                  <a:pt x="550" y="164"/>
                </a:lnTo>
                <a:lnTo>
                  <a:pt x="544" y="164"/>
                </a:lnTo>
                <a:lnTo>
                  <a:pt x="544" y="164"/>
                </a:lnTo>
                <a:lnTo>
                  <a:pt x="539" y="164"/>
                </a:lnTo>
                <a:lnTo>
                  <a:pt x="531" y="164"/>
                </a:lnTo>
                <a:lnTo>
                  <a:pt x="531" y="164"/>
                </a:lnTo>
                <a:lnTo>
                  <a:pt x="529" y="162"/>
                </a:lnTo>
                <a:lnTo>
                  <a:pt x="527" y="161"/>
                </a:lnTo>
                <a:lnTo>
                  <a:pt x="522" y="157"/>
                </a:lnTo>
                <a:lnTo>
                  <a:pt x="522" y="157"/>
                </a:lnTo>
                <a:lnTo>
                  <a:pt x="516" y="155"/>
                </a:lnTo>
                <a:lnTo>
                  <a:pt x="512" y="149"/>
                </a:lnTo>
                <a:lnTo>
                  <a:pt x="512" y="149"/>
                </a:lnTo>
                <a:lnTo>
                  <a:pt x="503" y="142"/>
                </a:lnTo>
                <a:lnTo>
                  <a:pt x="493" y="134"/>
                </a:lnTo>
                <a:lnTo>
                  <a:pt x="493" y="134"/>
                </a:lnTo>
                <a:lnTo>
                  <a:pt x="488" y="130"/>
                </a:lnTo>
                <a:lnTo>
                  <a:pt x="486" y="128"/>
                </a:lnTo>
                <a:lnTo>
                  <a:pt x="484" y="128"/>
                </a:lnTo>
                <a:lnTo>
                  <a:pt x="484" y="128"/>
                </a:lnTo>
                <a:lnTo>
                  <a:pt x="476" y="128"/>
                </a:lnTo>
                <a:lnTo>
                  <a:pt x="473" y="130"/>
                </a:lnTo>
                <a:lnTo>
                  <a:pt x="473" y="130"/>
                </a:lnTo>
                <a:lnTo>
                  <a:pt x="465" y="130"/>
                </a:lnTo>
                <a:lnTo>
                  <a:pt x="461" y="130"/>
                </a:lnTo>
                <a:lnTo>
                  <a:pt x="456" y="128"/>
                </a:lnTo>
                <a:lnTo>
                  <a:pt x="450" y="126"/>
                </a:lnTo>
                <a:lnTo>
                  <a:pt x="450" y="126"/>
                </a:lnTo>
                <a:lnTo>
                  <a:pt x="446" y="123"/>
                </a:lnTo>
                <a:lnTo>
                  <a:pt x="442" y="123"/>
                </a:lnTo>
                <a:lnTo>
                  <a:pt x="437" y="123"/>
                </a:lnTo>
                <a:lnTo>
                  <a:pt x="433" y="125"/>
                </a:lnTo>
                <a:lnTo>
                  <a:pt x="433" y="125"/>
                </a:lnTo>
                <a:lnTo>
                  <a:pt x="431" y="126"/>
                </a:lnTo>
                <a:lnTo>
                  <a:pt x="431" y="126"/>
                </a:lnTo>
                <a:lnTo>
                  <a:pt x="427" y="126"/>
                </a:lnTo>
                <a:lnTo>
                  <a:pt x="427" y="126"/>
                </a:lnTo>
                <a:lnTo>
                  <a:pt x="425" y="125"/>
                </a:lnTo>
                <a:lnTo>
                  <a:pt x="423" y="123"/>
                </a:lnTo>
                <a:lnTo>
                  <a:pt x="423" y="123"/>
                </a:lnTo>
                <a:lnTo>
                  <a:pt x="420" y="115"/>
                </a:lnTo>
                <a:lnTo>
                  <a:pt x="416" y="109"/>
                </a:lnTo>
                <a:lnTo>
                  <a:pt x="416" y="109"/>
                </a:lnTo>
                <a:lnTo>
                  <a:pt x="414" y="109"/>
                </a:lnTo>
                <a:lnTo>
                  <a:pt x="412" y="108"/>
                </a:lnTo>
                <a:lnTo>
                  <a:pt x="412" y="106"/>
                </a:lnTo>
                <a:lnTo>
                  <a:pt x="412" y="104"/>
                </a:lnTo>
                <a:lnTo>
                  <a:pt x="412" y="104"/>
                </a:lnTo>
                <a:lnTo>
                  <a:pt x="401" y="102"/>
                </a:lnTo>
                <a:lnTo>
                  <a:pt x="393" y="98"/>
                </a:lnTo>
                <a:lnTo>
                  <a:pt x="393" y="98"/>
                </a:lnTo>
                <a:lnTo>
                  <a:pt x="382" y="96"/>
                </a:lnTo>
                <a:lnTo>
                  <a:pt x="374" y="96"/>
                </a:lnTo>
                <a:lnTo>
                  <a:pt x="372" y="96"/>
                </a:lnTo>
                <a:lnTo>
                  <a:pt x="370" y="96"/>
                </a:lnTo>
                <a:lnTo>
                  <a:pt x="370" y="96"/>
                </a:lnTo>
                <a:lnTo>
                  <a:pt x="370" y="100"/>
                </a:lnTo>
                <a:lnTo>
                  <a:pt x="370" y="102"/>
                </a:lnTo>
                <a:lnTo>
                  <a:pt x="367" y="108"/>
                </a:lnTo>
                <a:lnTo>
                  <a:pt x="367" y="108"/>
                </a:lnTo>
                <a:lnTo>
                  <a:pt x="365" y="108"/>
                </a:lnTo>
                <a:lnTo>
                  <a:pt x="365" y="108"/>
                </a:lnTo>
                <a:lnTo>
                  <a:pt x="365" y="109"/>
                </a:lnTo>
                <a:lnTo>
                  <a:pt x="365" y="109"/>
                </a:lnTo>
                <a:lnTo>
                  <a:pt x="361" y="111"/>
                </a:lnTo>
                <a:lnTo>
                  <a:pt x="357" y="115"/>
                </a:lnTo>
                <a:lnTo>
                  <a:pt x="353" y="119"/>
                </a:lnTo>
                <a:lnTo>
                  <a:pt x="353" y="123"/>
                </a:lnTo>
                <a:lnTo>
                  <a:pt x="353" y="123"/>
                </a:lnTo>
                <a:lnTo>
                  <a:pt x="353" y="119"/>
                </a:lnTo>
                <a:lnTo>
                  <a:pt x="353" y="117"/>
                </a:lnTo>
                <a:lnTo>
                  <a:pt x="353" y="115"/>
                </a:lnTo>
                <a:lnTo>
                  <a:pt x="353" y="111"/>
                </a:lnTo>
                <a:lnTo>
                  <a:pt x="353" y="111"/>
                </a:lnTo>
                <a:lnTo>
                  <a:pt x="359" y="108"/>
                </a:lnTo>
                <a:lnTo>
                  <a:pt x="359" y="108"/>
                </a:lnTo>
                <a:lnTo>
                  <a:pt x="359" y="104"/>
                </a:lnTo>
                <a:lnTo>
                  <a:pt x="363" y="102"/>
                </a:lnTo>
                <a:lnTo>
                  <a:pt x="365" y="98"/>
                </a:lnTo>
                <a:lnTo>
                  <a:pt x="367" y="94"/>
                </a:lnTo>
                <a:lnTo>
                  <a:pt x="367" y="94"/>
                </a:lnTo>
                <a:lnTo>
                  <a:pt x="367" y="94"/>
                </a:lnTo>
                <a:lnTo>
                  <a:pt x="365" y="91"/>
                </a:lnTo>
                <a:lnTo>
                  <a:pt x="363" y="87"/>
                </a:lnTo>
                <a:lnTo>
                  <a:pt x="357" y="85"/>
                </a:lnTo>
                <a:lnTo>
                  <a:pt x="348" y="81"/>
                </a:lnTo>
                <a:lnTo>
                  <a:pt x="342" y="81"/>
                </a:lnTo>
                <a:lnTo>
                  <a:pt x="342" y="81"/>
                </a:lnTo>
                <a:lnTo>
                  <a:pt x="338" y="81"/>
                </a:lnTo>
                <a:lnTo>
                  <a:pt x="338" y="83"/>
                </a:lnTo>
                <a:lnTo>
                  <a:pt x="336" y="85"/>
                </a:lnTo>
                <a:lnTo>
                  <a:pt x="336" y="91"/>
                </a:lnTo>
                <a:lnTo>
                  <a:pt x="336" y="91"/>
                </a:lnTo>
                <a:lnTo>
                  <a:pt x="333" y="94"/>
                </a:lnTo>
                <a:lnTo>
                  <a:pt x="329" y="98"/>
                </a:lnTo>
                <a:lnTo>
                  <a:pt x="325" y="98"/>
                </a:lnTo>
                <a:lnTo>
                  <a:pt x="319" y="100"/>
                </a:lnTo>
                <a:lnTo>
                  <a:pt x="319" y="100"/>
                </a:lnTo>
                <a:lnTo>
                  <a:pt x="327" y="92"/>
                </a:lnTo>
                <a:lnTo>
                  <a:pt x="333" y="83"/>
                </a:lnTo>
                <a:lnTo>
                  <a:pt x="333" y="83"/>
                </a:lnTo>
                <a:lnTo>
                  <a:pt x="335" y="79"/>
                </a:lnTo>
                <a:lnTo>
                  <a:pt x="335" y="77"/>
                </a:lnTo>
                <a:lnTo>
                  <a:pt x="336" y="75"/>
                </a:lnTo>
                <a:lnTo>
                  <a:pt x="336" y="75"/>
                </a:lnTo>
                <a:lnTo>
                  <a:pt x="340" y="72"/>
                </a:lnTo>
                <a:lnTo>
                  <a:pt x="342" y="68"/>
                </a:lnTo>
                <a:lnTo>
                  <a:pt x="346" y="64"/>
                </a:lnTo>
                <a:lnTo>
                  <a:pt x="346" y="60"/>
                </a:lnTo>
                <a:lnTo>
                  <a:pt x="346" y="60"/>
                </a:lnTo>
                <a:lnTo>
                  <a:pt x="346" y="57"/>
                </a:lnTo>
                <a:lnTo>
                  <a:pt x="346" y="57"/>
                </a:lnTo>
                <a:lnTo>
                  <a:pt x="342" y="57"/>
                </a:lnTo>
                <a:lnTo>
                  <a:pt x="342" y="55"/>
                </a:lnTo>
                <a:lnTo>
                  <a:pt x="342" y="55"/>
                </a:lnTo>
                <a:lnTo>
                  <a:pt x="338" y="53"/>
                </a:lnTo>
                <a:lnTo>
                  <a:pt x="336" y="49"/>
                </a:lnTo>
                <a:lnTo>
                  <a:pt x="333" y="41"/>
                </a:lnTo>
                <a:lnTo>
                  <a:pt x="333" y="41"/>
                </a:lnTo>
                <a:lnTo>
                  <a:pt x="331" y="36"/>
                </a:lnTo>
                <a:lnTo>
                  <a:pt x="329" y="28"/>
                </a:lnTo>
                <a:lnTo>
                  <a:pt x="329" y="28"/>
                </a:lnTo>
                <a:lnTo>
                  <a:pt x="327" y="21"/>
                </a:lnTo>
                <a:lnTo>
                  <a:pt x="323" y="15"/>
                </a:lnTo>
                <a:lnTo>
                  <a:pt x="323" y="15"/>
                </a:lnTo>
                <a:lnTo>
                  <a:pt x="319" y="19"/>
                </a:lnTo>
                <a:lnTo>
                  <a:pt x="310" y="39"/>
                </a:lnTo>
                <a:lnTo>
                  <a:pt x="304" y="45"/>
                </a:lnTo>
                <a:lnTo>
                  <a:pt x="304" y="49"/>
                </a:lnTo>
                <a:lnTo>
                  <a:pt x="282" y="49"/>
                </a:lnTo>
                <a:lnTo>
                  <a:pt x="280" y="43"/>
                </a:lnTo>
                <a:lnTo>
                  <a:pt x="259" y="43"/>
                </a:lnTo>
                <a:lnTo>
                  <a:pt x="259" y="53"/>
                </a:lnTo>
                <a:lnTo>
                  <a:pt x="248" y="51"/>
                </a:lnTo>
                <a:lnTo>
                  <a:pt x="238" y="57"/>
                </a:lnTo>
                <a:lnTo>
                  <a:pt x="227" y="58"/>
                </a:lnTo>
                <a:lnTo>
                  <a:pt x="219" y="64"/>
                </a:lnTo>
                <a:lnTo>
                  <a:pt x="210" y="57"/>
                </a:lnTo>
                <a:lnTo>
                  <a:pt x="200" y="36"/>
                </a:lnTo>
                <a:lnTo>
                  <a:pt x="204" y="19"/>
                </a:lnTo>
                <a:lnTo>
                  <a:pt x="200" y="11"/>
                </a:lnTo>
                <a:lnTo>
                  <a:pt x="200" y="2"/>
                </a:lnTo>
                <a:lnTo>
                  <a:pt x="189" y="0"/>
                </a:lnTo>
                <a:lnTo>
                  <a:pt x="183" y="9"/>
                </a:lnTo>
                <a:lnTo>
                  <a:pt x="166" y="19"/>
                </a:lnTo>
                <a:lnTo>
                  <a:pt x="164" y="22"/>
                </a:lnTo>
                <a:lnTo>
                  <a:pt x="162" y="24"/>
                </a:lnTo>
                <a:lnTo>
                  <a:pt x="151" y="21"/>
                </a:lnTo>
                <a:lnTo>
                  <a:pt x="144" y="19"/>
                </a:lnTo>
                <a:lnTo>
                  <a:pt x="140" y="21"/>
                </a:lnTo>
                <a:lnTo>
                  <a:pt x="142" y="30"/>
                </a:lnTo>
                <a:lnTo>
                  <a:pt x="145" y="43"/>
                </a:lnTo>
                <a:lnTo>
                  <a:pt x="151" y="47"/>
                </a:lnTo>
                <a:lnTo>
                  <a:pt x="151" y="51"/>
                </a:lnTo>
                <a:lnTo>
                  <a:pt x="144" y="55"/>
                </a:lnTo>
                <a:lnTo>
                  <a:pt x="142" y="58"/>
                </a:lnTo>
                <a:lnTo>
                  <a:pt x="127" y="72"/>
                </a:lnTo>
                <a:lnTo>
                  <a:pt x="121" y="68"/>
                </a:lnTo>
                <a:lnTo>
                  <a:pt x="108" y="72"/>
                </a:lnTo>
                <a:lnTo>
                  <a:pt x="106" y="60"/>
                </a:lnTo>
                <a:lnTo>
                  <a:pt x="96" y="47"/>
                </a:lnTo>
                <a:lnTo>
                  <a:pt x="92" y="53"/>
                </a:lnTo>
                <a:lnTo>
                  <a:pt x="60" y="57"/>
                </a:lnTo>
                <a:lnTo>
                  <a:pt x="58" y="60"/>
                </a:lnTo>
                <a:lnTo>
                  <a:pt x="62" y="68"/>
                </a:lnTo>
                <a:lnTo>
                  <a:pt x="68" y="74"/>
                </a:lnTo>
                <a:lnTo>
                  <a:pt x="57" y="75"/>
                </a:lnTo>
                <a:lnTo>
                  <a:pt x="57" y="81"/>
                </a:lnTo>
                <a:lnTo>
                  <a:pt x="57" y="85"/>
                </a:lnTo>
                <a:lnTo>
                  <a:pt x="62" y="94"/>
                </a:lnTo>
                <a:lnTo>
                  <a:pt x="66" y="100"/>
                </a:lnTo>
                <a:lnTo>
                  <a:pt x="64" y="108"/>
                </a:lnTo>
                <a:lnTo>
                  <a:pt x="60" y="111"/>
                </a:lnTo>
                <a:lnTo>
                  <a:pt x="62" y="115"/>
                </a:lnTo>
                <a:lnTo>
                  <a:pt x="58" y="121"/>
                </a:lnTo>
                <a:lnTo>
                  <a:pt x="55" y="123"/>
                </a:lnTo>
                <a:lnTo>
                  <a:pt x="58" y="126"/>
                </a:lnTo>
                <a:lnTo>
                  <a:pt x="49" y="142"/>
                </a:lnTo>
                <a:lnTo>
                  <a:pt x="55" y="147"/>
                </a:lnTo>
                <a:lnTo>
                  <a:pt x="55" y="153"/>
                </a:lnTo>
                <a:lnTo>
                  <a:pt x="47" y="153"/>
                </a:lnTo>
                <a:lnTo>
                  <a:pt x="43" y="157"/>
                </a:lnTo>
                <a:lnTo>
                  <a:pt x="28" y="157"/>
                </a:lnTo>
                <a:lnTo>
                  <a:pt x="17" y="170"/>
                </a:lnTo>
                <a:lnTo>
                  <a:pt x="13" y="176"/>
                </a:lnTo>
                <a:lnTo>
                  <a:pt x="13" y="183"/>
                </a:lnTo>
                <a:lnTo>
                  <a:pt x="13" y="187"/>
                </a:lnTo>
                <a:lnTo>
                  <a:pt x="5" y="193"/>
                </a:lnTo>
                <a:lnTo>
                  <a:pt x="2" y="198"/>
                </a:lnTo>
                <a:lnTo>
                  <a:pt x="0" y="210"/>
                </a:lnTo>
                <a:lnTo>
                  <a:pt x="7" y="219"/>
                </a:lnTo>
                <a:lnTo>
                  <a:pt x="13" y="229"/>
                </a:lnTo>
                <a:lnTo>
                  <a:pt x="13" y="234"/>
                </a:lnTo>
                <a:lnTo>
                  <a:pt x="24" y="236"/>
                </a:lnTo>
                <a:lnTo>
                  <a:pt x="28" y="246"/>
                </a:lnTo>
                <a:lnTo>
                  <a:pt x="40" y="244"/>
                </a:lnTo>
                <a:lnTo>
                  <a:pt x="51" y="238"/>
                </a:lnTo>
                <a:lnTo>
                  <a:pt x="51" y="261"/>
                </a:lnTo>
                <a:lnTo>
                  <a:pt x="55" y="266"/>
                </a:lnTo>
                <a:lnTo>
                  <a:pt x="58" y="259"/>
                </a:lnTo>
                <a:lnTo>
                  <a:pt x="64" y="261"/>
                </a:lnTo>
                <a:lnTo>
                  <a:pt x="77" y="261"/>
                </a:lnTo>
                <a:lnTo>
                  <a:pt x="85" y="253"/>
                </a:lnTo>
                <a:lnTo>
                  <a:pt x="98" y="249"/>
                </a:lnTo>
                <a:lnTo>
                  <a:pt x="106" y="242"/>
                </a:lnTo>
                <a:lnTo>
                  <a:pt x="125" y="242"/>
                </a:lnTo>
                <a:lnTo>
                  <a:pt x="125" y="270"/>
                </a:lnTo>
                <a:lnTo>
                  <a:pt x="138" y="285"/>
                </a:lnTo>
                <a:lnTo>
                  <a:pt x="149" y="285"/>
                </a:lnTo>
                <a:lnTo>
                  <a:pt x="155" y="291"/>
                </a:lnTo>
                <a:lnTo>
                  <a:pt x="164" y="295"/>
                </a:lnTo>
                <a:lnTo>
                  <a:pt x="170" y="295"/>
                </a:lnTo>
                <a:lnTo>
                  <a:pt x="174" y="302"/>
                </a:lnTo>
                <a:lnTo>
                  <a:pt x="193" y="304"/>
                </a:lnTo>
                <a:lnTo>
                  <a:pt x="196" y="316"/>
                </a:lnTo>
                <a:lnTo>
                  <a:pt x="196" y="329"/>
                </a:lnTo>
                <a:lnTo>
                  <a:pt x="195" y="333"/>
                </a:lnTo>
                <a:lnTo>
                  <a:pt x="198" y="336"/>
                </a:lnTo>
                <a:lnTo>
                  <a:pt x="198" y="350"/>
                </a:lnTo>
                <a:lnTo>
                  <a:pt x="225" y="350"/>
                </a:lnTo>
                <a:lnTo>
                  <a:pt x="225" y="367"/>
                </a:lnTo>
                <a:lnTo>
                  <a:pt x="231" y="370"/>
                </a:lnTo>
                <a:lnTo>
                  <a:pt x="236" y="378"/>
                </a:lnTo>
                <a:lnTo>
                  <a:pt x="231" y="399"/>
                </a:lnTo>
                <a:lnTo>
                  <a:pt x="227" y="405"/>
                </a:lnTo>
                <a:lnTo>
                  <a:pt x="232" y="422"/>
                </a:lnTo>
                <a:lnTo>
                  <a:pt x="232" y="431"/>
                </a:lnTo>
                <a:lnTo>
                  <a:pt x="232" y="446"/>
                </a:lnTo>
                <a:lnTo>
                  <a:pt x="246" y="448"/>
                </a:lnTo>
                <a:lnTo>
                  <a:pt x="251" y="448"/>
                </a:lnTo>
                <a:lnTo>
                  <a:pt x="259" y="448"/>
                </a:lnTo>
                <a:lnTo>
                  <a:pt x="265" y="456"/>
                </a:lnTo>
                <a:lnTo>
                  <a:pt x="266" y="478"/>
                </a:lnTo>
                <a:lnTo>
                  <a:pt x="272" y="480"/>
                </a:lnTo>
                <a:lnTo>
                  <a:pt x="280" y="480"/>
                </a:lnTo>
                <a:lnTo>
                  <a:pt x="283" y="480"/>
                </a:lnTo>
                <a:lnTo>
                  <a:pt x="283" y="492"/>
                </a:lnTo>
                <a:lnTo>
                  <a:pt x="280" y="505"/>
                </a:lnTo>
                <a:lnTo>
                  <a:pt x="285" y="505"/>
                </a:lnTo>
                <a:lnTo>
                  <a:pt x="291" y="510"/>
                </a:lnTo>
                <a:lnTo>
                  <a:pt x="291" y="533"/>
                </a:lnTo>
                <a:lnTo>
                  <a:pt x="276" y="541"/>
                </a:lnTo>
                <a:lnTo>
                  <a:pt x="259" y="554"/>
                </a:lnTo>
                <a:lnTo>
                  <a:pt x="249" y="565"/>
                </a:lnTo>
                <a:lnTo>
                  <a:pt x="244" y="577"/>
                </a:lnTo>
                <a:lnTo>
                  <a:pt x="236" y="584"/>
                </a:lnTo>
                <a:lnTo>
                  <a:pt x="232" y="588"/>
                </a:lnTo>
                <a:lnTo>
                  <a:pt x="238" y="588"/>
                </a:lnTo>
                <a:lnTo>
                  <a:pt x="244" y="582"/>
                </a:lnTo>
                <a:lnTo>
                  <a:pt x="249" y="590"/>
                </a:lnTo>
                <a:lnTo>
                  <a:pt x="257" y="597"/>
                </a:lnTo>
                <a:lnTo>
                  <a:pt x="257" y="605"/>
                </a:lnTo>
                <a:lnTo>
                  <a:pt x="263" y="597"/>
                </a:lnTo>
                <a:lnTo>
                  <a:pt x="274" y="607"/>
                </a:lnTo>
                <a:lnTo>
                  <a:pt x="283" y="614"/>
                </a:lnTo>
                <a:lnTo>
                  <a:pt x="287" y="620"/>
                </a:lnTo>
                <a:lnTo>
                  <a:pt x="293" y="637"/>
                </a:lnTo>
                <a:lnTo>
                  <a:pt x="293" y="637"/>
                </a:lnTo>
                <a:lnTo>
                  <a:pt x="293" y="650"/>
                </a:lnTo>
                <a:lnTo>
                  <a:pt x="299" y="647"/>
                </a:lnTo>
                <a:lnTo>
                  <a:pt x="299" y="647"/>
                </a:lnTo>
                <a:lnTo>
                  <a:pt x="308" y="630"/>
                </a:lnTo>
                <a:lnTo>
                  <a:pt x="308" y="630"/>
                </a:lnTo>
                <a:lnTo>
                  <a:pt x="308" y="630"/>
                </a:lnTo>
                <a:lnTo>
                  <a:pt x="308" y="630"/>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49" name="Freeform 47"/>
          <p:cNvSpPr>
            <a:spLocks/>
          </p:cNvSpPr>
          <p:nvPr/>
        </p:nvSpPr>
        <p:spPr bwMode="auto">
          <a:xfrm>
            <a:off x="9890561" y="4988696"/>
            <a:ext cx="246335" cy="246010"/>
          </a:xfrm>
          <a:custGeom>
            <a:avLst/>
            <a:gdLst>
              <a:gd name="T0" fmla="*/ 116 w 121"/>
              <a:gd name="T1" fmla="*/ 106 h 142"/>
              <a:gd name="T2" fmla="*/ 121 w 121"/>
              <a:gd name="T3" fmla="*/ 93 h 142"/>
              <a:gd name="T4" fmla="*/ 121 w 121"/>
              <a:gd name="T5" fmla="*/ 81 h 142"/>
              <a:gd name="T6" fmla="*/ 110 w 121"/>
              <a:gd name="T7" fmla="*/ 81 h 142"/>
              <a:gd name="T8" fmla="*/ 104 w 121"/>
              <a:gd name="T9" fmla="*/ 79 h 142"/>
              <a:gd name="T10" fmla="*/ 103 w 121"/>
              <a:gd name="T11" fmla="*/ 57 h 142"/>
              <a:gd name="T12" fmla="*/ 97 w 121"/>
              <a:gd name="T13" fmla="*/ 49 h 142"/>
              <a:gd name="T14" fmla="*/ 84 w 121"/>
              <a:gd name="T15" fmla="*/ 49 h 142"/>
              <a:gd name="T16" fmla="*/ 70 w 121"/>
              <a:gd name="T17" fmla="*/ 47 h 142"/>
              <a:gd name="T18" fmla="*/ 70 w 121"/>
              <a:gd name="T19" fmla="*/ 23 h 142"/>
              <a:gd name="T20" fmla="*/ 65 w 121"/>
              <a:gd name="T21" fmla="*/ 4 h 142"/>
              <a:gd name="T22" fmla="*/ 52 w 121"/>
              <a:gd name="T23" fmla="*/ 0 h 142"/>
              <a:gd name="T24" fmla="*/ 33 w 121"/>
              <a:gd name="T25" fmla="*/ 0 h 142"/>
              <a:gd name="T26" fmla="*/ 16 w 121"/>
              <a:gd name="T27" fmla="*/ 4 h 142"/>
              <a:gd name="T28" fmla="*/ 4 w 121"/>
              <a:gd name="T29" fmla="*/ 17 h 142"/>
              <a:gd name="T30" fmla="*/ 4 w 121"/>
              <a:gd name="T31" fmla="*/ 36 h 142"/>
              <a:gd name="T32" fmla="*/ 0 w 121"/>
              <a:gd name="T33" fmla="*/ 47 h 142"/>
              <a:gd name="T34" fmla="*/ 8 w 121"/>
              <a:gd name="T35" fmla="*/ 60 h 142"/>
              <a:gd name="T36" fmla="*/ 19 w 121"/>
              <a:gd name="T37" fmla="*/ 72 h 142"/>
              <a:gd name="T38" fmla="*/ 27 w 121"/>
              <a:gd name="T39" fmla="*/ 77 h 142"/>
              <a:gd name="T40" fmla="*/ 38 w 121"/>
              <a:gd name="T41" fmla="*/ 77 h 142"/>
              <a:gd name="T42" fmla="*/ 52 w 121"/>
              <a:gd name="T43" fmla="*/ 93 h 142"/>
              <a:gd name="T44" fmla="*/ 65 w 121"/>
              <a:gd name="T45" fmla="*/ 96 h 142"/>
              <a:gd name="T46" fmla="*/ 72 w 121"/>
              <a:gd name="T47" fmla="*/ 106 h 142"/>
              <a:gd name="T48" fmla="*/ 67 w 121"/>
              <a:gd name="T49" fmla="*/ 115 h 142"/>
              <a:gd name="T50" fmla="*/ 61 w 121"/>
              <a:gd name="T51" fmla="*/ 121 h 142"/>
              <a:gd name="T52" fmla="*/ 63 w 121"/>
              <a:gd name="T53" fmla="*/ 128 h 142"/>
              <a:gd name="T54" fmla="*/ 57 w 121"/>
              <a:gd name="T55" fmla="*/ 138 h 142"/>
              <a:gd name="T56" fmla="*/ 70 w 121"/>
              <a:gd name="T57" fmla="*/ 138 h 142"/>
              <a:gd name="T58" fmla="*/ 82 w 121"/>
              <a:gd name="T59" fmla="*/ 142 h 142"/>
              <a:gd name="T60" fmla="*/ 93 w 121"/>
              <a:gd name="T61" fmla="*/ 142 h 142"/>
              <a:gd name="T62" fmla="*/ 93 w 121"/>
              <a:gd name="T63" fmla="*/ 142 h 142"/>
              <a:gd name="T64" fmla="*/ 99 w 121"/>
              <a:gd name="T65" fmla="*/ 136 h 142"/>
              <a:gd name="T66" fmla="*/ 104 w 121"/>
              <a:gd name="T67" fmla="*/ 132 h 142"/>
              <a:gd name="T68" fmla="*/ 116 w 121"/>
              <a:gd name="T69" fmla="*/ 121 h 142"/>
              <a:gd name="T70" fmla="*/ 116 w 121"/>
              <a:gd name="T71" fmla="*/ 106 h 142"/>
              <a:gd name="T72" fmla="*/ 116 w 121"/>
              <a:gd name="T73" fmla="*/ 106 h 142"/>
              <a:gd name="T74" fmla="*/ 116 w 121"/>
              <a:gd name="T75" fmla="*/ 106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1" h="142">
                <a:moveTo>
                  <a:pt x="116" y="106"/>
                </a:moveTo>
                <a:lnTo>
                  <a:pt x="121" y="93"/>
                </a:lnTo>
                <a:lnTo>
                  <a:pt x="121" y="81"/>
                </a:lnTo>
                <a:lnTo>
                  <a:pt x="110" y="81"/>
                </a:lnTo>
                <a:lnTo>
                  <a:pt x="104" y="79"/>
                </a:lnTo>
                <a:lnTo>
                  <a:pt x="103" y="57"/>
                </a:lnTo>
                <a:lnTo>
                  <a:pt x="97" y="49"/>
                </a:lnTo>
                <a:lnTo>
                  <a:pt x="84" y="49"/>
                </a:lnTo>
                <a:lnTo>
                  <a:pt x="70" y="47"/>
                </a:lnTo>
                <a:lnTo>
                  <a:pt x="70" y="23"/>
                </a:lnTo>
                <a:lnTo>
                  <a:pt x="65" y="4"/>
                </a:lnTo>
                <a:lnTo>
                  <a:pt x="52" y="0"/>
                </a:lnTo>
                <a:lnTo>
                  <a:pt x="33" y="0"/>
                </a:lnTo>
                <a:lnTo>
                  <a:pt x="16" y="4"/>
                </a:lnTo>
                <a:lnTo>
                  <a:pt x="4" y="17"/>
                </a:lnTo>
                <a:lnTo>
                  <a:pt x="4" y="36"/>
                </a:lnTo>
                <a:lnTo>
                  <a:pt x="0" y="47"/>
                </a:lnTo>
                <a:lnTo>
                  <a:pt x="8" y="60"/>
                </a:lnTo>
                <a:lnTo>
                  <a:pt x="19" y="72"/>
                </a:lnTo>
                <a:lnTo>
                  <a:pt x="27" y="77"/>
                </a:lnTo>
                <a:lnTo>
                  <a:pt x="38" y="77"/>
                </a:lnTo>
                <a:lnTo>
                  <a:pt x="52" y="93"/>
                </a:lnTo>
                <a:lnTo>
                  <a:pt x="65" y="96"/>
                </a:lnTo>
                <a:lnTo>
                  <a:pt x="72" y="106"/>
                </a:lnTo>
                <a:lnTo>
                  <a:pt x="67" y="115"/>
                </a:lnTo>
                <a:lnTo>
                  <a:pt x="61" y="121"/>
                </a:lnTo>
                <a:lnTo>
                  <a:pt x="63" y="128"/>
                </a:lnTo>
                <a:lnTo>
                  <a:pt x="57" y="138"/>
                </a:lnTo>
                <a:lnTo>
                  <a:pt x="70" y="138"/>
                </a:lnTo>
                <a:lnTo>
                  <a:pt x="82" y="142"/>
                </a:lnTo>
                <a:lnTo>
                  <a:pt x="93" y="142"/>
                </a:lnTo>
                <a:lnTo>
                  <a:pt x="93" y="142"/>
                </a:lnTo>
                <a:lnTo>
                  <a:pt x="99" y="136"/>
                </a:lnTo>
                <a:lnTo>
                  <a:pt x="104" y="132"/>
                </a:lnTo>
                <a:lnTo>
                  <a:pt x="116" y="121"/>
                </a:lnTo>
                <a:lnTo>
                  <a:pt x="116" y="106"/>
                </a:lnTo>
                <a:lnTo>
                  <a:pt x="116" y="106"/>
                </a:lnTo>
                <a:lnTo>
                  <a:pt x="116" y="106"/>
                </a:lnTo>
                <a:close/>
              </a:path>
            </a:pathLst>
          </a:custGeom>
          <a:solidFill>
            <a:schemeClr val="bg1">
              <a:lumMod val="85000"/>
            </a:schemeClr>
          </a:solidFill>
          <a:ln w="635" cap="rnd">
            <a:solidFill>
              <a:schemeClr val="bg1">
                <a:alpha val="17000"/>
              </a:schemeClr>
            </a:solidFill>
            <a:round/>
            <a:headEnd/>
            <a:tailEnd/>
          </a:ln>
        </p:spPr>
        <p:txBody>
          <a:bodyPr/>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50" name="Freeform 48"/>
          <p:cNvSpPr>
            <a:spLocks/>
          </p:cNvSpPr>
          <p:nvPr/>
        </p:nvSpPr>
        <p:spPr bwMode="auto">
          <a:xfrm>
            <a:off x="9890561" y="4988696"/>
            <a:ext cx="246335" cy="246010"/>
          </a:xfrm>
          <a:custGeom>
            <a:avLst/>
            <a:gdLst>
              <a:gd name="T0" fmla="*/ 116 w 121"/>
              <a:gd name="T1" fmla="*/ 106 h 142"/>
              <a:gd name="T2" fmla="*/ 121 w 121"/>
              <a:gd name="T3" fmla="*/ 93 h 142"/>
              <a:gd name="T4" fmla="*/ 121 w 121"/>
              <a:gd name="T5" fmla="*/ 81 h 142"/>
              <a:gd name="T6" fmla="*/ 110 w 121"/>
              <a:gd name="T7" fmla="*/ 81 h 142"/>
              <a:gd name="T8" fmla="*/ 104 w 121"/>
              <a:gd name="T9" fmla="*/ 79 h 142"/>
              <a:gd name="T10" fmla="*/ 103 w 121"/>
              <a:gd name="T11" fmla="*/ 57 h 142"/>
              <a:gd name="T12" fmla="*/ 97 w 121"/>
              <a:gd name="T13" fmla="*/ 49 h 142"/>
              <a:gd name="T14" fmla="*/ 84 w 121"/>
              <a:gd name="T15" fmla="*/ 49 h 142"/>
              <a:gd name="T16" fmla="*/ 70 w 121"/>
              <a:gd name="T17" fmla="*/ 47 h 142"/>
              <a:gd name="T18" fmla="*/ 70 w 121"/>
              <a:gd name="T19" fmla="*/ 23 h 142"/>
              <a:gd name="T20" fmla="*/ 65 w 121"/>
              <a:gd name="T21" fmla="*/ 4 h 142"/>
              <a:gd name="T22" fmla="*/ 52 w 121"/>
              <a:gd name="T23" fmla="*/ 0 h 142"/>
              <a:gd name="T24" fmla="*/ 33 w 121"/>
              <a:gd name="T25" fmla="*/ 0 h 142"/>
              <a:gd name="T26" fmla="*/ 16 w 121"/>
              <a:gd name="T27" fmla="*/ 4 h 142"/>
              <a:gd name="T28" fmla="*/ 4 w 121"/>
              <a:gd name="T29" fmla="*/ 17 h 142"/>
              <a:gd name="T30" fmla="*/ 4 w 121"/>
              <a:gd name="T31" fmla="*/ 36 h 142"/>
              <a:gd name="T32" fmla="*/ 0 w 121"/>
              <a:gd name="T33" fmla="*/ 47 h 142"/>
              <a:gd name="T34" fmla="*/ 8 w 121"/>
              <a:gd name="T35" fmla="*/ 60 h 142"/>
              <a:gd name="T36" fmla="*/ 19 w 121"/>
              <a:gd name="T37" fmla="*/ 72 h 142"/>
              <a:gd name="T38" fmla="*/ 27 w 121"/>
              <a:gd name="T39" fmla="*/ 77 h 142"/>
              <a:gd name="T40" fmla="*/ 38 w 121"/>
              <a:gd name="T41" fmla="*/ 77 h 142"/>
              <a:gd name="T42" fmla="*/ 52 w 121"/>
              <a:gd name="T43" fmla="*/ 93 h 142"/>
              <a:gd name="T44" fmla="*/ 65 w 121"/>
              <a:gd name="T45" fmla="*/ 96 h 142"/>
              <a:gd name="T46" fmla="*/ 72 w 121"/>
              <a:gd name="T47" fmla="*/ 106 h 142"/>
              <a:gd name="T48" fmla="*/ 67 w 121"/>
              <a:gd name="T49" fmla="*/ 115 h 142"/>
              <a:gd name="T50" fmla="*/ 61 w 121"/>
              <a:gd name="T51" fmla="*/ 121 h 142"/>
              <a:gd name="T52" fmla="*/ 63 w 121"/>
              <a:gd name="T53" fmla="*/ 128 h 142"/>
              <a:gd name="T54" fmla="*/ 57 w 121"/>
              <a:gd name="T55" fmla="*/ 138 h 142"/>
              <a:gd name="T56" fmla="*/ 70 w 121"/>
              <a:gd name="T57" fmla="*/ 138 h 142"/>
              <a:gd name="T58" fmla="*/ 82 w 121"/>
              <a:gd name="T59" fmla="*/ 142 h 142"/>
              <a:gd name="T60" fmla="*/ 93 w 121"/>
              <a:gd name="T61" fmla="*/ 142 h 142"/>
              <a:gd name="T62" fmla="*/ 93 w 121"/>
              <a:gd name="T63" fmla="*/ 142 h 142"/>
              <a:gd name="T64" fmla="*/ 99 w 121"/>
              <a:gd name="T65" fmla="*/ 136 h 142"/>
              <a:gd name="T66" fmla="*/ 104 w 121"/>
              <a:gd name="T67" fmla="*/ 132 h 142"/>
              <a:gd name="T68" fmla="*/ 116 w 121"/>
              <a:gd name="T69" fmla="*/ 121 h 142"/>
              <a:gd name="T70" fmla="*/ 116 w 121"/>
              <a:gd name="T71" fmla="*/ 106 h 142"/>
              <a:gd name="T72" fmla="*/ 116 w 121"/>
              <a:gd name="T73" fmla="*/ 106 h 142"/>
              <a:gd name="T74" fmla="*/ 116 w 121"/>
              <a:gd name="T75" fmla="*/ 106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1" h="142">
                <a:moveTo>
                  <a:pt x="116" y="106"/>
                </a:moveTo>
                <a:lnTo>
                  <a:pt x="121" y="93"/>
                </a:lnTo>
                <a:lnTo>
                  <a:pt x="121" y="81"/>
                </a:lnTo>
                <a:lnTo>
                  <a:pt x="110" y="81"/>
                </a:lnTo>
                <a:lnTo>
                  <a:pt x="104" y="79"/>
                </a:lnTo>
                <a:lnTo>
                  <a:pt x="103" y="57"/>
                </a:lnTo>
                <a:lnTo>
                  <a:pt x="97" y="49"/>
                </a:lnTo>
                <a:lnTo>
                  <a:pt x="84" y="49"/>
                </a:lnTo>
                <a:lnTo>
                  <a:pt x="70" y="47"/>
                </a:lnTo>
                <a:lnTo>
                  <a:pt x="70" y="23"/>
                </a:lnTo>
                <a:lnTo>
                  <a:pt x="65" y="4"/>
                </a:lnTo>
                <a:lnTo>
                  <a:pt x="52" y="0"/>
                </a:lnTo>
                <a:lnTo>
                  <a:pt x="33" y="0"/>
                </a:lnTo>
                <a:lnTo>
                  <a:pt x="16" y="4"/>
                </a:lnTo>
                <a:lnTo>
                  <a:pt x="4" y="17"/>
                </a:lnTo>
                <a:lnTo>
                  <a:pt x="4" y="36"/>
                </a:lnTo>
                <a:lnTo>
                  <a:pt x="0" y="47"/>
                </a:lnTo>
                <a:lnTo>
                  <a:pt x="8" y="60"/>
                </a:lnTo>
                <a:lnTo>
                  <a:pt x="19" y="72"/>
                </a:lnTo>
                <a:lnTo>
                  <a:pt x="27" y="77"/>
                </a:lnTo>
                <a:lnTo>
                  <a:pt x="38" y="77"/>
                </a:lnTo>
                <a:lnTo>
                  <a:pt x="52" y="93"/>
                </a:lnTo>
                <a:lnTo>
                  <a:pt x="65" y="96"/>
                </a:lnTo>
                <a:lnTo>
                  <a:pt x="72" y="106"/>
                </a:lnTo>
                <a:lnTo>
                  <a:pt x="67" y="115"/>
                </a:lnTo>
                <a:lnTo>
                  <a:pt x="61" y="121"/>
                </a:lnTo>
                <a:lnTo>
                  <a:pt x="63" y="128"/>
                </a:lnTo>
                <a:lnTo>
                  <a:pt x="57" y="138"/>
                </a:lnTo>
                <a:lnTo>
                  <a:pt x="70" y="138"/>
                </a:lnTo>
                <a:lnTo>
                  <a:pt x="82" y="142"/>
                </a:lnTo>
                <a:lnTo>
                  <a:pt x="93" y="142"/>
                </a:lnTo>
                <a:lnTo>
                  <a:pt x="93" y="142"/>
                </a:lnTo>
                <a:lnTo>
                  <a:pt x="99" y="136"/>
                </a:lnTo>
                <a:lnTo>
                  <a:pt x="104" y="132"/>
                </a:lnTo>
                <a:lnTo>
                  <a:pt x="116" y="121"/>
                </a:lnTo>
                <a:lnTo>
                  <a:pt x="116" y="106"/>
                </a:lnTo>
                <a:lnTo>
                  <a:pt x="116" y="106"/>
                </a:lnTo>
                <a:lnTo>
                  <a:pt x="116" y="106"/>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51" name="Freeform 49"/>
          <p:cNvSpPr>
            <a:spLocks/>
          </p:cNvSpPr>
          <p:nvPr/>
        </p:nvSpPr>
        <p:spPr bwMode="auto">
          <a:xfrm>
            <a:off x="10006600" y="5305738"/>
            <a:ext cx="150651" cy="154189"/>
          </a:xfrm>
          <a:custGeom>
            <a:avLst/>
            <a:gdLst>
              <a:gd name="T0" fmla="*/ 68 w 74"/>
              <a:gd name="T1" fmla="*/ 80 h 89"/>
              <a:gd name="T2" fmla="*/ 68 w 74"/>
              <a:gd name="T3" fmla="*/ 80 h 89"/>
              <a:gd name="T4" fmla="*/ 68 w 74"/>
              <a:gd name="T5" fmla="*/ 78 h 89"/>
              <a:gd name="T6" fmla="*/ 66 w 74"/>
              <a:gd name="T7" fmla="*/ 74 h 89"/>
              <a:gd name="T8" fmla="*/ 66 w 74"/>
              <a:gd name="T9" fmla="*/ 72 h 89"/>
              <a:gd name="T10" fmla="*/ 66 w 74"/>
              <a:gd name="T11" fmla="*/ 68 h 89"/>
              <a:gd name="T12" fmla="*/ 74 w 74"/>
              <a:gd name="T13" fmla="*/ 55 h 89"/>
              <a:gd name="T14" fmla="*/ 66 w 74"/>
              <a:gd name="T15" fmla="*/ 38 h 89"/>
              <a:gd name="T16" fmla="*/ 63 w 74"/>
              <a:gd name="T17" fmla="*/ 32 h 89"/>
              <a:gd name="T18" fmla="*/ 55 w 74"/>
              <a:gd name="T19" fmla="*/ 25 h 89"/>
              <a:gd name="T20" fmla="*/ 44 w 74"/>
              <a:gd name="T21" fmla="*/ 15 h 89"/>
              <a:gd name="T22" fmla="*/ 38 w 74"/>
              <a:gd name="T23" fmla="*/ 23 h 89"/>
              <a:gd name="T24" fmla="*/ 38 w 74"/>
              <a:gd name="T25" fmla="*/ 15 h 89"/>
              <a:gd name="T26" fmla="*/ 25 w 74"/>
              <a:gd name="T27" fmla="*/ 0 h 89"/>
              <a:gd name="T28" fmla="*/ 19 w 74"/>
              <a:gd name="T29" fmla="*/ 6 h 89"/>
              <a:gd name="T30" fmla="*/ 13 w 74"/>
              <a:gd name="T31" fmla="*/ 6 h 89"/>
              <a:gd name="T32" fmla="*/ 13 w 74"/>
              <a:gd name="T33" fmla="*/ 15 h 89"/>
              <a:gd name="T34" fmla="*/ 8 w 74"/>
              <a:gd name="T35" fmla="*/ 32 h 89"/>
              <a:gd name="T36" fmla="*/ 4 w 74"/>
              <a:gd name="T37" fmla="*/ 55 h 89"/>
              <a:gd name="T38" fmla="*/ 0 w 74"/>
              <a:gd name="T39" fmla="*/ 61 h 89"/>
              <a:gd name="T40" fmla="*/ 0 w 74"/>
              <a:gd name="T41" fmla="*/ 61 h 89"/>
              <a:gd name="T42" fmla="*/ 4 w 74"/>
              <a:gd name="T43" fmla="*/ 74 h 89"/>
              <a:gd name="T44" fmla="*/ 4 w 74"/>
              <a:gd name="T45" fmla="*/ 74 h 89"/>
              <a:gd name="T46" fmla="*/ 4 w 74"/>
              <a:gd name="T47" fmla="*/ 78 h 89"/>
              <a:gd name="T48" fmla="*/ 6 w 74"/>
              <a:gd name="T49" fmla="*/ 78 h 89"/>
              <a:gd name="T50" fmla="*/ 8 w 74"/>
              <a:gd name="T51" fmla="*/ 80 h 89"/>
              <a:gd name="T52" fmla="*/ 10 w 74"/>
              <a:gd name="T53" fmla="*/ 80 h 89"/>
              <a:gd name="T54" fmla="*/ 15 w 74"/>
              <a:gd name="T55" fmla="*/ 82 h 89"/>
              <a:gd name="T56" fmla="*/ 21 w 74"/>
              <a:gd name="T57" fmla="*/ 84 h 89"/>
              <a:gd name="T58" fmla="*/ 21 w 74"/>
              <a:gd name="T59" fmla="*/ 84 h 89"/>
              <a:gd name="T60" fmla="*/ 27 w 74"/>
              <a:gd name="T61" fmla="*/ 85 h 89"/>
              <a:gd name="T62" fmla="*/ 32 w 74"/>
              <a:gd name="T63" fmla="*/ 87 h 89"/>
              <a:gd name="T64" fmla="*/ 32 w 74"/>
              <a:gd name="T65" fmla="*/ 87 h 89"/>
              <a:gd name="T66" fmla="*/ 36 w 74"/>
              <a:gd name="T67" fmla="*/ 89 h 89"/>
              <a:gd name="T68" fmla="*/ 40 w 74"/>
              <a:gd name="T69" fmla="*/ 87 h 89"/>
              <a:gd name="T70" fmla="*/ 46 w 74"/>
              <a:gd name="T71" fmla="*/ 87 h 89"/>
              <a:gd name="T72" fmla="*/ 46 w 74"/>
              <a:gd name="T73" fmla="*/ 87 h 89"/>
              <a:gd name="T74" fmla="*/ 51 w 74"/>
              <a:gd name="T75" fmla="*/ 87 h 89"/>
              <a:gd name="T76" fmla="*/ 55 w 74"/>
              <a:gd name="T77" fmla="*/ 87 h 89"/>
              <a:gd name="T78" fmla="*/ 59 w 74"/>
              <a:gd name="T79" fmla="*/ 87 h 89"/>
              <a:gd name="T80" fmla="*/ 59 w 74"/>
              <a:gd name="T81" fmla="*/ 87 h 89"/>
              <a:gd name="T82" fmla="*/ 66 w 74"/>
              <a:gd name="T83" fmla="*/ 84 h 89"/>
              <a:gd name="T84" fmla="*/ 66 w 74"/>
              <a:gd name="T85" fmla="*/ 84 h 89"/>
              <a:gd name="T86" fmla="*/ 66 w 74"/>
              <a:gd name="T87" fmla="*/ 84 h 89"/>
              <a:gd name="T88" fmla="*/ 68 w 74"/>
              <a:gd name="T89" fmla="*/ 80 h 89"/>
              <a:gd name="T90" fmla="*/ 68 w 74"/>
              <a:gd name="T91" fmla="*/ 80 h 89"/>
              <a:gd name="T92" fmla="*/ 68 w 74"/>
              <a:gd name="T93" fmla="*/ 80 h 89"/>
              <a:gd name="T94" fmla="*/ 68 w 74"/>
              <a:gd name="T95" fmla="*/ 8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4" h="89">
                <a:moveTo>
                  <a:pt x="68" y="80"/>
                </a:moveTo>
                <a:lnTo>
                  <a:pt x="68" y="80"/>
                </a:lnTo>
                <a:lnTo>
                  <a:pt x="68" y="78"/>
                </a:lnTo>
                <a:lnTo>
                  <a:pt x="66" y="74"/>
                </a:lnTo>
                <a:lnTo>
                  <a:pt x="66" y="72"/>
                </a:lnTo>
                <a:lnTo>
                  <a:pt x="66" y="68"/>
                </a:lnTo>
                <a:lnTo>
                  <a:pt x="74" y="55"/>
                </a:lnTo>
                <a:lnTo>
                  <a:pt x="66" y="38"/>
                </a:lnTo>
                <a:lnTo>
                  <a:pt x="63" y="32"/>
                </a:lnTo>
                <a:lnTo>
                  <a:pt x="55" y="25"/>
                </a:lnTo>
                <a:lnTo>
                  <a:pt x="44" y="15"/>
                </a:lnTo>
                <a:lnTo>
                  <a:pt x="38" y="23"/>
                </a:lnTo>
                <a:lnTo>
                  <a:pt x="38" y="15"/>
                </a:lnTo>
                <a:lnTo>
                  <a:pt x="25" y="0"/>
                </a:lnTo>
                <a:lnTo>
                  <a:pt x="19" y="6"/>
                </a:lnTo>
                <a:lnTo>
                  <a:pt x="13" y="6"/>
                </a:lnTo>
                <a:lnTo>
                  <a:pt x="13" y="15"/>
                </a:lnTo>
                <a:lnTo>
                  <a:pt x="8" y="32"/>
                </a:lnTo>
                <a:lnTo>
                  <a:pt x="4" y="55"/>
                </a:lnTo>
                <a:lnTo>
                  <a:pt x="0" y="61"/>
                </a:lnTo>
                <a:lnTo>
                  <a:pt x="0" y="61"/>
                </a:lnTo>
                <a:lnTo>
                  <a:pt x="4" y="74"/>
                </a:lnTo>
                <a:lnTo>
                  <a:pt x="4" y="74"/>
                </a:lnTo>
                <a:lnTo>
                  <a:pt x="4" y="78"/>
                </a:lnTo>
                <a:lnTo>
                  <a:pt x="6" y="78"/>
                </a:lnTo>
                <a:lnTo>
                  <a:pt x="8" y="80"/>
                </a:lnTo>
                <a:lnTo>
                  <a:pt x="10" y="80"/>
                </a:lnTo>
                <a:lnTo>
                  <a:pt x="15" y="82"/>
                </a:lnTo>
                <a:lnTo>
                  <a:pt x="21" y="84"/>
                </a:lnTo>
                <a:lnTo>
                  <a:pt x="21" y="84"/>
                </a:lnTo>
                <a:lnTo>
                  <a:pt x="27" y="85"/>
                </a:lnTo>
                <a:lnTo>
                  <a:pt x="32" y="87"/>
                </a:lnTo>
                <a:lnTo>
                  <a:pt x="32" y="87"/>
                </a:lnTo>
                <a:lnTo>
                  <a:pt x="36" y="89"/>
                </a:lnTo>
                <a:lnTo>
                  <a:pt x="40" y="87"/>
                </a:lnTo>
                <a:lnTo>
                  <a:pt x="46" y="87"/>
                </a:lnTo>
                <a:lnTo>
                  <a:pt x="46" y="87"/>
                </a:lnTo>
                <a:lnTo>
                  <a:pt x="51" y="87"/>
                </a:lnTo>
                <a:lnTo>
                  <a:pt x="55" y="87"/>
                </a:lnTo>
                <a:lnTo>
                  <a:pt x="59" y="87"/>
                </a:lnTo>
                <a:lnTo>
                  <a:pt x="59" y="87"/>
                </a:lnTo>
                <a:lnTo>
                  <a:pt x="66" y="84"/>
                </a:lnTo>
                <a:lnTo>
                  <a:pt x="66" y="84"/>
                </a:lnTo>
                <a:lnTo>
                  <a:pt x="66" y="84"/>
                </a:lnTo>
                <a:lnTo>
                  <a:pt x="68" y="80"/>
                </a:lnTo>
                <a:lnTo>
                  <a:pt x="68" y="80"/>
                </a:lnTo>
                <a:lnTo>
                  <a:pt x="68" y="80"/>
                </a:lnTo>
                <a:lnTo>
                  <a:pt x="68" y="80"/>
                </a:lnTo>
                <a:close/>
              </a:path>
            </a:pathLst>
          </a:custGeom>
          <a:solidFill>
            <a:schemeClr val="bg1">
              <a:lumMod val="85000"/>
            </a:schemeClr>
          </a:solidFill>
          <a:ln w="635" cap="rnd">
            <a:solidFill>
              <a:schemeClr val="bg1">
                <a:alpha val="17000"/>
              </a:schemeClr>
            </a:solidFill>
            <a:round/>
            <a:headEnd/>
            <a:tailEnd/>
          </a:ln>
        </p:spPr>
        <p:txBody>
          <a:bodyPr/>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52" name="Freeform 50"/>
          <p:cNvSpPr>
            <a:spLocks/>
          </p:cNvSpPr>
          <p:nvPr/>
        </p:nvSpPr>
        <p:spPr bwMode="auto">
          <a:xfrm>
            <a:off x="10006600" y="5305738"/>
            <a:ext cx="150651" cy="154189"/>
          </a:xfrm>
          <a:custGeom>
            <a:avLst/>
            <a:gdLst>
              <a:gd name="T0" fmla="*/ 68 w 74"/>
              <a:gd name="T1" fmla="*/ 80 h 89"/>
              <a:gd name="T2" fmla="*/ 68 w 74"/>
              <a:gd name="T3" fmla="*/ 80 h 89"/>
              <a:gd name="T4" fmla="*/ 68 w 74"/>
              <a:gd name="T5" fmla="*/ 78 h 89"/>
              <a:gd name="T6" fmla="*/ 66 w 74"/>
              <a:gd name="T7" fmla="*/ 74 h 89"/>
              <a:gd name="T8" fmla="*/ 66 w 74"/>
              <a:gd name="T9" fmla="*/ 72 h 89"/>
              <a:gd name="T10" fmla="*/ 66 w 74"/>
              <a:gd name="T11" fmla="*/ 68 h 89"/>
              <a:gd name="T12" fmla="*/ 74 w 74"/>
              <a:gd name="T13" fmla="*/ 55 h 89"/>
              <a:gd name="T14" fmla="*/ 66 w 74"/>
              <a:gd name="T15" fmla="*/ 38 h 89"/>
              <a:gd name="T16" fmla="*/ 63 w 74"/>
              <a:gd name="T17" fmla="*/ 32 h 89"/>
              <a:gd name="T18" fmla="*/ 55 w 74"/>
              <a:gd name="T19" fmla="*/ 25 h 89"/>
              <a:gd name="T20" fmla="*/ 44 w 74"/>
              <a:gd name="T21" fmla="*/ 15 h 89"/>
              <a:gd name="T22" fmla="*/ 38 w 74"/>
              <a:gd name="T23" fmla="*/ 23 h 89"/>
              <a:gd name="T24" fmla="*/ 38 w 74"/>
              <a:gd name="T25" fmla="*/ 15 h 89"/>
              <a:gd name="T26" fmla="*/ 25 w 74"/>
              <a:gd name="T27" fmla="*/ 0 h 89"/>
              <a:gd name="T28" fmla="*/ 19 w 74"/>
              <a:gd name="T29" fmla="*/ 6 h 89"/>
              <a:gd name="T30" fmla="*/ 13 w 74"/>
              <a:gd name="T31" fmla="*/ 6 h 89"/>
              <a:gd name="T32" fmla="*/ 13 w 74"/>
              <a:gd name="T33" fmla="*/ 15 h 89"/>
              <a:gd name="T34" fmla="*/ 8 w 74"/>
              <a:gd name="T35" fmla="*/ 32 h 89"/>
              <a:gd name="T36" fmla="*/ 4 w 74"/>
              <a:gd name="T37" fmla="*/ 55 h 89"/>
              <a:gd name="T38" fmla="*/ 0 w 74"/>
              <a:gd name="T39" fmla="*/ 61 h 89"/>
              <a:gd name="T40" fmla="*/ 0 w 74"/>
              <a:gd name="T41" fmla="*/ 61 h 89"/>
              <a:gd name="T42" fmla="*/ 4 w 74"/>
              <a:gd name="T43" fmla="*/ 74 h 89"/>
              <a:gd name="T44" fmla="*/ 4 w 74"/>
              <a:gd name="T45" fmla="*/ 74 h 89"/>
              <a:gd name="T46" fmla="*/ 4 w 74"/>
              <a:gd name="T47" fmla="*/ 78 h 89"/>
              <a:gd name="T48" fmla="*/ 6 w 74"/>
              <a:gd name="T49" fmla="*/ 78 h 89"/>
              <a:gd name="T50" fmla="*/ 8 w 74"/>
              <a:gd name="T51" fmla="*/ 80 h 89"/>
              <a:gd name="T52" fmla="*/ 10 w 74"/>
              <a:gd name="T53" fmla="*/ 80 h 89"/>
              <a:gd name="T54" fmla="*/ 15 w 74"/>
              <a:gd name="T55" fmla="*/ 82 h 89"/>
              <a:gd name="T56" fmla="*/ 21 w 74"/>
              <a:gd name="T57" fmla="*/ 84 h 89"/>
              <a:gd name="T58" fmla="*/ 21 w 74"/>
              <a:gd name="T59" fmla="*/ 84 h 89"/>
              <a:gd name="T60" fmla="*/ 27 w 74"/>
              <a:gd name="T61" fmla="*/ 85 h 89"/>
              <a:gd name="T62" fmla="*/ 32 w 74"/>
              <a:gd name="T63" fmla="*/ 87 h 89"/>
              <a:gd name="T64" fmla="*/ 32 w 74"/>
              <a:gd name="T65" fmla="*/ 87 h 89"/>
              <a:gd name="T66" fmla="*/ 36 w 74"/>
              <a:gd name="T67" fmla="*/ 89 h 89"/>
              <a:gd name="T68" fmla="*/ 40 w 74"/>
              <a:gd name="T69" fmla="*/ 87 h 89"/>
              <a:gd name="T70" fmla="*/ 46 w 74"/>
              <a:gd name="T71" fmla="*/ 87 h 89"/>
              <a:gd name="T72" fmla="*/ 46 w 74"/>
              <a:gd name="T73" fmla="*/ 87 h 89"/>
              <a:gd name="T74" fmla="*/ 51 w 74"/>
              <a:gd name="T75" fmla="*/ 87 h 89"/>
              <a:gd name="T76" fmla="*/ 55 w 74"/>
              <a:gd name="T77" fmla="*/ 87 h 89"/>
              <a:gd name="T78" fmla="*/ 59 w 74"/>
              <a:gd name="T79" fmla="*/ 87 h 89"/>
              <a:gd name="T80" fmla="*/ 59 w 74"/>
              <a:gd name="T81" fmla="*/ 87 h 89"/>
              <a:gd name="T82" fmla="*/ 66 w 74"/>
              <a:gd name="T83" fmla="*/ 84 h 89"/>
              <a:gd name="T84" fmla="*/ 66 w 74"/>
              <a:gd name="T85" fmla="*/ 84 h 89"/>
              <a:gd name="T86" fmla="*/ 66 w 74"/>
              <a:gd name="T87" fmla="*/ 84 h 89"/>
              <a:gd name="T88" fmla="*/ 68 w 74"/>
              <a:gd name="T89" fmla="*/ 80 h 89"/>
              <a:gd name="T90" fmla="*/ 68 w 74"/>
              <a:gd name="T91" fmla="*/ 80 h 89"/>
              <a:gd name="T92" fmla="*/ 68 w 74"/>
              <a:gd name="T93" fmla="*/ 80 h 89"/>
              <a:gd name="T94" fmla="*/ 68 w 74"/>
              <a:gd name="T95" fmla="*/ 8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4" h="89">
                <a:moveTo>
                  <a:pt x="68" y="80"/>
                </a:moveTo>
                <a:lnTo>
                  <a:pt x="68" y="80"/>
                </a:lnTo>
                <a:lnTo>
                  <a:pt x="68" y="78"/>
                </a:lnTo>
                <a:lnTo>
                  <a:pt x="66" y="74"/>
                </a:lnTo>
                <a:lnTo>
                  <a:pt x="66" y="72"/>
                </a:lnTo>
                <a:lnTo>
                  <a:pt x="66" y="68"/>
                </a:lnTo>
                <a:lnTo>
                  <a:pt x="74" y="55"/>
                </a:lnTo>
                <a:lnTo>
                  <a:pt x="66" y="38"/>
                </a:lnTo>
                <a:lnTo>
                  <a:pt x="63" y="32"/>
                </a:lnTo>
                <a:lnTo>
                  <a:pt x="55" y="25"/>
                </a:lnTo>
                <a:lnTo>
                  <a:pt x="44" y="15"/>
                </a:lnTo>
                <a:lnTo>
                  <a:pt x="38" y="23"/>
                </a:lnTo>
                <a:lnTo>
                  <a:pt x="38" y="15"/>
                </a:lnTo>
                <a:lnTo>
                  <a:pt x="25" y="0"/>
                </a:lnTo>
                <a:lnTo>
                  <a:pt x="19" y="6"/>
                </a:lnTo>
                <a:lnTo>
                  <a:pt x="13" y="6"/>
                </a:lnTo>
                <a:lnTo>
                  <a:pt x="13" y="15"/>
                </a:lnTo>
                <a:lnTo>
                  <a:pt x="8" y="32"/>
                </a:lnTo>
                <a:lnTo>
                  <a:pt x="4" y="55"/>
                </a:lnTo>
                <a:lnTo>
                  <a:pt x="0" y="61"/>
                </a:lnTo>
                <a:lnTo>
                  <a:pt x="0" y="61"/>
                </a:lnTo>
                <a:lnTo>
                  <a:pt x="4" y="74"/>
                </a:lnTo>
                <a:lnTo>
                  <a:pt x="4" y="74"/>
                </a:lnTo>
                <a:lnTo>
                  <a:pt x="4" y="78"/>
                </a:lnTo>
                <a:lnTo>
                  <a:pt x="6" y="78"/>
                </a:lnTo>
                <a:lnTo>
                  <a:pt x="8" y="80"/>
                </a:lnTo>
                <a:lnTo>
                  <a:pt x="10" y="80"/>
                </a:lnTo>
                <a:lnTo>
                  <a:pt x="15" y="82"/>
                </a:lnTo>
                <a:lnTo>
                  <a:pt x="21" y="84"/>
                </a:lnTo>
                <a:lnTo>
                  <a:pt x="21" y="84"/>
                </a:lnTo>
                <a:lnTo>
                  <a:pt x="27" y="85"/>
                </a:lnTo>
                <a:lnTo>
                  <a:pt x="32" y="87"/>
                </a:lnTo>
                <a:lnTo>
                  <a:pt x="32" y="87"/>
                </a:lnTo>
                <a:lnTo>
                  <a:pt x="36" y="89"/>
                </a:lnTo>
                <a:lnTo>
                  <a:pt x="40" y="87"/>
                </a:lnTo>
                <a:lnTo>
                  <a:pt x="46" y="87"/>
                </a:lnTo>
                <a:lnTo>
                  <a:pt x="46" y="87"/>
                </a:lnTo>
                <a:lnTo>
                  <a:pt x="51" y="87"/>
                </a:lnTo>
                <a:lnTo>
                  <a:pt x="55" y="87"/>
                </a:lnTo>
                <a:lnTo>
                  <a:pt x="59" y="87"/>
                </a:lnTo>
                <a:lnTo>
                  <a:pt x="59" y="87"/>
                </a:lnTo>
                <a:lnTo>
                  <a:pt x="66" y="84"/>
                </a:lnTo>
                <a:lnTo>
                  <a:pt x="66" y="84"/>
                </a:lnTo>
                <a:lnTo>
                  <a:pt x="66" y="84"/>
                </a:lnTo>
                <a:lnTo>
                  <a:pt x="68" y="80"/>
                </a:lnTo>
                <a:lnTo>
                  <a:pt x="68" y="80"/>
                </a:lnTo>
                <a:lnTo>
                  <a:pt x="68" y="80"/>
                </a:lnTo>
                <a:lnTo>
                  <a:pt x="68" y="80"/>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53" name="Freeform 51"/>
          <p:cNvSpPr>
            <a:spLocks/>
          </p:cNvSpPr>
          <p:nvPr/>
        </p:nvSpPr>
        <p:spPr bwMode="auto">
          <a:xfrm>
            <a:off x="9570937" y="5070123"/>
            <a:ext cx="582244" cy="985771"/>
          </a:xfrm>
          <a:custGeom>
            <a:avLst/>
            <a:gdLst>
              <a:gd name="T0" fmla="*/ 227 w 286"/>
              <a:gd name="T1" fmla="*/ 151 h 569"/>
              <a:gd name="T2" fmla="*/ 271 w 286"/>
              <a:gd name="T3" fmla="*/ 95 h 569"/>
              <a:gd name="T4" fmla="*/ 273 w 286"/>
              <a:gd name="T5" fmla="*/ 74 h 569"/>
              <a:gd name="T6" fmla="*/ 214 w 286"/>
              <a:gd name="T7" fmla="*/ 91 h 569"/>
              <a:gd name="T8" fmla="*/ 222 w 286"/>
              <a:gd name="T9" fmla="*/ 49 h 569"/>
              <a:gd name="T10" fmla="*/ 165 w 286"/>
              <a:gd name="T11" fmla="*/ 15 h 569"/>
              <a:gd name="T12" fmla="*/ 104 w 286"/>
              <a:gd name="T13" fmla="*/ 0 h 569"/>
              <a:gd name="T14" fmla="*/ 72 w 286"/>
              <a:gd name="T15" fmla="*/ 70 h 569"/>
              <a:gd name="T16" fmla="*/ 67 w 286"/>
              <a:gd name="T17" fmla="*/ 98 h 569"/>
              <a:gd name="T18" fmla="*/ 46 w 286"/>
              <a:gd name="T19" fmla="*/ 157 h 569"/>
              <a:gd name="T20" fmla="*/ 44 w 286"/>
              <a:gd name="T21" fmla="*/ 229 h 569"/>
              <a:gd name="T22" fmla="*/ 38 w 286"/>
              <a:gd name="T23" fmla="*/ 297 h 569"/>
              <a:gd name="T24" fmla="*/ 23 w 286"/>
              <a:gd name="T25" fmla="*/ 335 h 569"/>
              <a:gd name="T26" fmla="*/ 27 w 286"/>
              <a:gd name="T27" fmla="*/ 401 h 569"/>
              <a:gd name="T28" fmla="*/ 25 w 286"/>
              <a:gd name="T29" fmla="*/ 429 h 569"/>
              <a:gd name="T30" fmla="*/ 19 w 286"/>
              <a:gd name="T31" fmla="*/ 467 h 569"/>
              <a:gd name="T32" fmla="*/ 14 w 286"/>
              <a:gd name="T33" fmla="*/ 496 h 569"/>
              <a:gd name="T34" fmla="*/ 6 w 286"/>
              <a:gd name="T35" fmla="*/ 526 h 569"/>
              <a:gd name="T36" fmla="*/ 19 w 286"/>
              <a:gd name="T37" fmla="*/ 566 h 569"/>
              <a:gd name="T38" fmla="*/ 69 w 286"/>
              <a:gd name="T39" fmla="*/ 569 h 569"/>
              <a:gd name="T40" fmla="*/ 69 w 286"/>
              <a:gd name="T41" fmla="*/ 562 h 569"/>
              <a:gd name="T42" fmla="*/ 65 w 286"/>
              <a:gd name="T43" fmla="*/ 552 h 569"/>
              <a:gd name="T44" fmla="*/ 65 w 286"/>
              <a:gd name="T45" fmla="*/ 537 h 569"/>
              <a:gd name="T46" fmla="*/ 76 w 286"/>
              <a:gd name="T47" fmla="*/ 522 h 569"/>
              <a:gd name="T48" fmla="*/ 84 w 286"/>
              <a:gd name="T49" fmla="*/ 513 h 569"/>
              <a:gd name="T50" fmla="*/ 89 w 286"/>
              <a:gd name="T51" fmla="*/ 496 h 569"/>
              <a:gd name="T52" fmla="*/ 103 w 286"/>
              <a:gd name="T53" fmla="*/ 484 h 569"/>
              <a:gd name="T54" fmla="*/ 108 w 286"/>
              <a:gd name="T55" fmla="*/ 462 h 569"/>
              <a:gd name="T56" fmla="*/ 97 w 286"/>
              <a:gd name="T57" fmla="*/ 458 h 569"/>
              <a:gd name="T58" fmla="*/ 86 w 286"/>
              <a:gd name="T59" fmla="*/ 445 h 569"/>
              <a:gd name="T60" fmla="*/ 91 w 286"/>
              <a:gd name="T61" fmla="*/ 429 h 569"/>
              <a:gd name="T62" fmla="*/ 103 w 286"/>
              <a:gd name="T63" fmla="*/ 420 h 569"/>
              <a:gd name="T64" fmla="*/ 114 w 286"/>
              <a:gd name="T65" fmla="*/ 411 h 569"/>
              <a:gd name="T66" fmla="*/ 118 w 286"/>
              <a:gd name="T67" fmla="*/ 394 h 569"/>
              <a:gd name="T68" fmla="*/ 129 w 286"/>
              <a:gd name="T69" fmla="*/ 380 h 569"/>
              <a:gd name="T70" fmla="*/ 127 w 286"/>
              <a:gd name="T71" fmla="*/ 373 h 569"/>
              <a:gd name="T72" fmla="*/ 139 w 286"/>
              <a:gd name="T73" fmla="*/ 378 h 569"/>
              <a:gd name="T74" fmla="*/ 140 w 286"/>
              <a:gd name="T75" fmla="*/ 369 h 569"/>
              <a:gd name="T76" fmla="*/ 135 w 286"/>
              <a:gd name="T77" fmla="*/ 365 h 569"/>
              <a:gd name="T78" fmla="*/ 125 w 286"/>
              <a:gd name="T79" fmla="*/ 360 h 569"/>
              <a:gd name="T80" fmla="*/ 122 w 286"/>
              <a:gd name="T81" fmla="*/ 348 h 569"/>
              <a:gd name="T82" fmla="*/ 123 w 286"/>
              <a:gd name="T83" fmla="*/ 337 h 569"/>
              <a:gd name="T84" fmla="*/ 146 w 286"/>
              <a:gd name="T85" fmla="*/ 344 h 569"/>
              <a:gd name="T86" fmla="*/ 161 w 286"/>
              <a:gd name="T87" fmla="*/ 333 h 569"/>
              <a:gd name="T88" fmla="*/ 159 w 286"/>
              <a:gd name="T89" fmla="*/ 320 h 569"/>
              <a:gd name="T90" fmla="*/ 163 w 286"/>
              <a:gd name="T91" fmla="*/ 307 h 569"/>
              <a:gd name="T92" fmla="*/ 188 w 286"/>
              <a:gd name="T93" fmla="*/ 301 h 569"/>
              <a:gd name="T94" fmla="*/ 214 w 286"/>
              <a:gd name="T95" fmla="*/ 291 h 569"/>
              <a:gd name="T96" fmla="*/ 231 w 286"/>
              <a:gd name="T97" fmla="*/ 278 h 569"/>
              <a:gd name="T98" fmla="*/ 241 w 286"/>
              <a:gd name="T99" fmla="*/ 257 h 569"/>
              <a:gd name="T100" fmla="*/ 233 w 286"/>
              <a:gd name="T101" fmla="*/ 242 h 569"/>
              <a:gd name="T102" fmla="*/ 233 w 286"/>
              <a:gd name="T103" fmla="*/ 233 h 569"/>
              <a:gd name="T104" fmla="*/ 218 w 286"/>
              <a:gd name="T105" fmla="*/ 221 h 569"/>
              <a:gd name="T106" fmla="*/ 218 w 286"/>
              <a:gd name="T107" fmla="*/ 210 h 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86" h="569">
                <a:moveTo>
                  <a:pt x="218" y="210"/>
                </a:moveTo>
                <a:lnTo>
                  <a:pt x="214" y="197"/>
                </a:lnTo>
                <a:lnTo>
                  <a:pt x="218" y="191"/>
                </a:lnTo>
                <a:lnTo>
                  <a:pt x="222" y="168"/>
                </a:lnTo>
                <a:lnTo>
                  <a:pt x="227" y="151"/>
                </a:lnTo>
                <a:lnTo>
                  <a:pt x="227" y="142"/>
                </a:lnTo>
                <a:lnTo>
                  <a:pt x="239" y="131"/>
                </a:lnTo>
                <a:lnTo>
                  <a:pt x="244" y="119"/>
                </a:lnTo>
                <a:lnTo>
                  <a:pt x="254" y="108"/>
                </a:lnTo>
                <a:lnTo>
                  <a:pt x="271" y="95"/>
                </a:lnTo>
                <a:lnTo>
                  <a:pt x="286" y="87"/>
                </a:lnTo>
                <a:lnTo>
                  <a:pt x="286" y="64"/>
                </a:lnTo>
                <a:lnTo>
                  <a:pt x="280" y="59"/>
                </a:lnTo>
                <a:lnTo>
                  <a:pt x="275" y="59"/>
                </a:lnTo>
                <a:lnTo>
                  <a:pt x="273" y="74"/>
                </a:lnTo>
                <a:lnTo>
                  <a:pt x="261" y="85"/>
                </a:lnTo>
                <a:lnTo>
                  <a:pt x="250" y="95"/>
                </a:lnTo>
                <a:lnTo>
                  <a:pt x="239" y="95"/>
                </a:lnTo>
                <a:lnTo>
                  <a:pt x="227" y="91"/>
                </a:lnTo>
                <a:lnTo>
                  <a:pt x="214" y="91"/>
                </a:lnTo>
                <a:lnTo>
                  <a:pt x="220" y="81"/>
                </a:lnTo>
                <a:lnTo>
                  <a:pt x="218" y="74"/>
                </a:lnTo>
                <a:lnTo>
                  <a:pt x="224" y="68"/>
                </a:lnTo>
                <a:lnTo>
                  <a:pt x="229" y="59"/>
                </a:lnTo>
                <a:lnTo>
                  <a:pt x="222" y="49"/>
                </a:lnTo>
                <a:lnTo>
                  <a:pt x="209" y="46"/>
                </a:lnTo>
                <a:lnTo>
                  <a:pt x="195" y="30"/>
                </a:lnTo>
                <a:lnTo>
                  <a:pt x="184" y="30"/>
                </a:lnTo>
                <a:lnTo>
                  <a:pt x="178" y="25"/>
                </a:lnTo>
                <a:lnTo>
                  <a:pt x="165" y="15"/>
                </a:lnTo>
                <a:lnTo>
                  <a:pt x="157" y="0"/>
                </a:lnTo>
                <a:lnTo>
                  <a:pt x="142" y="0"/>
                </a:lnTo>
                <a:lnTo>
                  <a:pt x="135" y="13"/>
                </a:lnTo>
                <a:lnTo>
                  <a:pt x="127" y="2"/>
                </a:lnTo>
                <a:lnTo>
                  <a:pt x="104" y="0"/>
                </a:lnTo>
                <a:lnTo>
                  <a:pt x="93" y="8"/>
                </a:lnTo>
                <a:lnTo>
                  <a:pt x="91" y="34"/>
                </a:lnTo>
                <a:lnTo>
                  <a:pt x="72" y="44"/>
                </a:lnTo>
                <a:lnTo>
                  <a:pt x="72" y="63"/>
                </a:lnTo>
                <a:lnTo>
                  <a:pt x="72" y="70"/>
                </a:lnTo>
                <a:lnTo>
                  <a:pt x="69" y="76"/>
                </a:lnTo>
                <a:lnTo>
                  <a:pt x="74" y="81"/>
                </a:lnTo>
                <a:lnTo>
                  <a:pt x="74" y="85"/>
                </a:lnTo>
                <a:lnTo>
                  <a:pt x="67" y="85"/>
                </a:lnTo>
                <a:lnTo>
                  <a:pt x="67" y="98"/>
                </a:lnTo>
                <a:lnTo>
                  <a:pt x="55" y="110"/>
                </a:lnTo>
                <a:lnTo>
                  <a:pt x="50" y="125"/>
                </a:lnTo>
                <a:lnTo>
                  <a:pt x="50" y="142"/>
                </a:lnTo>
                <a:lnTo>
                  <a:pt x="46" y="148"/>
                </a:lnTo>
                <a:lnTo>
                  <a:pt x="46" y="157"/>
                </a:lnTo>
                <a:lnTo>
                  <a:pt x="42" y="161"/>
                </a:lnTo>
                <a:lnTo>
                  <a:pt x="50" y="191"/>
                </a:lnTo>
                <a:lnTo>
                  <a:pt x="53" y="197"/>
                </a:lnTo>
                <a:lnTo>
                  <a:pt x="50" y="214"/>
                </a:lnTo>
                <a:lnTo>
                  <a:pt x="44" y="229"/>
                </a:lnTo>
                <a:lnTo>
                  <a:pt x="44" y="250"/>
                </a:lnTo>
                <a:lnTo>
                  <a:pt x="38" y="257"/>
                </a:lnTo>
                <a:lnTo>
                  <a:pt x="35" y="278"/>
                </a:lnTo>
                <a:lnTo>
                  <a:pt x="38" y="290"/>
                </a:lnTo>
                <a:lnTo>
                  <a:pt x="38" y="297"/>
                </a:lnTo>
                <a:lnTo>
                  <a:pt x="31" y="297"/>
                </a:lnTo>
                <a:lnTo>
                  <a:pt x="31" y="312"/>
                </a:lnTo>
                <a:lnTo>
                  <a:pt x="27" y="316"/>
                </a:lnTo>
                <a:lnTo>
                  <a:pt x="27" y="331"/>
                </a:lnTo>
                <a:lnTo>
                  <a:pt x="23" y="335"/>
                </a:lnTo>
                <a:lnTo>
                  <a:pt x="25" y="360"/>
                </a:lnTo>
                <a:lnTo>
                  <a:pt x="19" y="363"/>
                </a:lnTo>
                <a:lnTo>
                  <a:pt x="19" y="380"/>
                </a:lnTo>
                <a:lnTo>
                  <a:pt x="27" y="382"/>
                </a:lnTo>
                <a:lnTo>
                  <a:pt x="27" y="401"/>
                </a:lnTo>
                <a:lnTo>
                  <a:pt x="35" y="409"/>
                </a:lnTo>
                <a:lnTo>
                  <a:pt x="35" y="412"/>
                </a:lnTo>
                <a:lnTo>
                  <a:pt x="23" y="412"/>
                </a:lnTo>
                <a:lnTo>
                  <a:pt x="31" y="422"/>
                </a:lnTo>
                <a:lnTo>
                  <a:pt x="25" y="429"/>
                </a:lnTo>
                <a:lnTo>
                  <a:pt x="27" y="447"/>
                </a:lnTo>
                <a:lnTo>
                  <a:pt x="27" y="454"/>
                </a:lnTo>
                <a:lnTo>
                  <a:pt x="23" y="454"/>
                </a:lnTo>
                <a:lnTo>
                  <a:pt x="23" y="464"/>
                </a:lnTo>
                <a:lnTo>
                  <a:pt x="19" y="467"/>
                </a:lnTo>
                <a:lnTo>
                  <a:pt x="16" y="471"/>
                </a:lnTo>
                <a:lnTo>
                  <a:pt x="18" y="481"/>
                </a:lnTo>
                <a:lnTo>
                  <a:pt x="19" y="486"/>
                </a:lnTo>
                <a:lnTo>
                  <a:pt x="14" y="490"/>
                </a:lnTo>
                <a:lnTo>
                  <a:pt x="14" y="496"/>
                </a:lnTo>
                <a:lnTo>
                  <a:pt x="14" y="496"/>
                </a:lnTo>
                <a:lnTo>
                  <a:pt x="8" y="503"/>
                </a:lnTo>
                <a:lnTo>
                  <a:pt x="0" y="509"/>
                </a:lnTo>
                <a:lnTo>
                  <a:pt x="0" y="520"/>
                </a:lnTo>
                <a:lnTo>
                  <a:pt x="6" y="526"/>
                </a:lnTo>
                <a:lnTo>
                  <a:pt x="6" y="535"/>
                </a:lnTo>
                <a:lnTo>
                  <a:pt x="18" y="534"/>
                </a:lnTo>
                <a:lnTo>
                  <a:pt x="18" y="556"/>
                </a:lnTo>
                <a:lnTo>
                  <a:pt x="19" y="560"/>
                </a:lnTo>
                <a:lnTo>
                  <a:pt x="19" y="566"/>
                </a:lnTo>
                <a:lnTo>
                  <a:pt x="57" y="566"/>
                </a:lnTo>
                <a:lnTo>
                  <a:pt x="61" y="569"/>
                </a:lnTo>
                <a:lnTo>
                  <a:pt x="61" y="569"/>
                </a:lnTo>
                <a:lnTo>
                  <a:pt x="67" y="569"/>
                </a:lnTo>
                <a:lnTo>
                  <a:pt x="69" y="569"/>
                </a:lnTo>
                <a:lnTo>
                  <a:pt x="70" y="568"/>
                </a:lnTo>
                <a:lnTo>
                  <a:pt x="70" y="566"/>
                </a:lnTo>
                <a:lnTo>
                  <a:pt x="70" y="566"/>
                </a:lnTo>
                <a:lnTo>
                  <a:pt x="70" y="564"/>
                </a:lnTo>
                <a:lnTo>
                  <a:pt x="69" y="562"/>
                </a:lnTo>
                <a:lnTo>
                  <a:pt x="67" y="560"/>
                </a:lnTo>
                <a:lnTo>
                  <a:pt x="65" y="558"/>
                </a:lnTo>
                <a:lnTo>
                  <a:pt x="65" y="558"/>
                </a:lnTo>
                <a:lnTo>
                  <a:pt x="63" y="556"/>
                </a:lnTo>
                <a:lnTo>
                  <a:pt x="65" y="552"/>
                </a:lnTo>
                <a:lnTo>
                  <a:pt x="65" y="547"/>
                </a:lnTo>
                <a:lnTo>
                  <a:pt x="65" y="547"/>
                </a:lnTo>
                <a:lnTo>
                  <a:pt x="65" y="543"/>
                </a:lnTo>
                <a:lnTo>
                  <a:pt x="65" y="537"/>
                </a:lnTo>
                <a:lnTo>
                  <a:pt x="65" y="537"/>
                </a:lnTo>
                <a:lnTo>
                  <a:pt x="67" y="532"/>
                </a:lnTo>
                <a:lnTo>
                  <a:pt x="69" y="526"/>
                </a:lnTo>
                <a:lnTo>
                  <a:pt x="69" y="526"/>
                </a:lnTo>
                <a:lnTo>
                  <a:pt x="76" y="522"/>
                </a:lnTo>
                <a:lnTo>
                  <a:pt x="76" y="522"/>
                </a:lnTo>
                <a:lnTo>
                  <a:pt x="80" y="518"/>
                </a:lnTo>
                <a:lnTo>
                  <a:pt x="82" y="516"/>
                </a:lnTo>
                <a:lnTo>
                  <a:pt x="82" y="515"/>
                </a:lnTo>
                <a:lnTo>
                  <a:pt x="82" y="515"/>
                </a:lnTo>
                <a:lnTo>
                  <a:pt x="84" y="513"/>
                </a:lnTo>
                <a:lnTo>
                  <a:pt x="84" y="509"/>
                </a:lnTo>
                <a:lnTo>
                  <a:pt x="82" y="501"/>
                </a:lnTo>
                <a:lnTo>
                  <a:pt x="82" y="501"/>
                </a:lnTo>
                <a:lnTo>
                  <a:pt x="86" y="499"/>
                </a:lnTo>
                <a:lnTo>
                  <a:pt x="89" y="496"/>
                </a:lnTo>
                <a:lnTo>
                  <a:pt x="91" y="492"/>
                </a:lnTo>
                <a:lnTo>
                  <a:pt x="95" y="488"/>
                </a:lnTo>
                <a:lnTo>
                  <a:pt x="95" y="488"/>
                </a:lnTo>
                <a:lnTo>
                  <a:pt x="99" y="486"/>
                </a:lnTo>
                <a:lnTo>
                  <a:pt x="103" y="484"/>
                </a:lnTo>
                <a:lnTo>
                  <a:pt x="106" y="479"/>
                </a:lnTo>
                <a:lnTo>
                  <a:pt x="108" y="475"/>
                </a:lnTo>
                <a:lnTo>
                  <a:pt x="110" y="469"/>
                </a:lnTo>
                <a:lnTo>
                  <a:pt x="110" y="465"/>
                </a:lnTo>
                <a:lnTo>
                  <a:pt x="108" y="462"/>
                </a:lnTo>
                <a:lnTo>
                  <a:pt x="106" y="462"/>
                </a:lnTo>
                <a:lnTo>
                  <a:pt x="104" y="460"/>
                </a:lnTo>
                <a:lnTo>
                  <a:pt x="103" y="458"/>
                </a:lnTo>
                <a:lnTo>
                  <a:pt x="103" y="458"/>
                </a:lnTo>
                <a:lnTo>
                  <a:pt x="97" y="458"/>
                </a:lnTo>
                <a:lnTo>
                  <a:pt x="93" y="456"/>
                </a:lnTo>
                <a:lnTo>
                  <a:pt x="91" y="454"/>
                </a:lnTo>
                <a:lnTo>
                  <a:pt x="91" y="454"/>
                </a:lnTo>
                <a:lnTo>
                  <a:pt x="87" y="450"/>
                </a:lnTo>
                <a:lnTo>
                  <a:pt x="86" y="445"/>
                </a:lnTo>
                <a:lnTo>
                  <a:pt x="86" y="445"/>
                </a:lnTo>
                <a:lnTo>
                  <a:pt x="84" y="441"/>
                </a:lnTo>
                <a:lnTo>
                  <a:pt x="86" y="439"/>
                </a:lnTo>
                <a:lnTo>
                  <a:pt x="89" y="433"/>
                </a:lnTo>
                <a:lnTo>
                  <a:pt x="91" y="429"/>
                </a:lnTo>
                <a:lnTo>
                  <a:pt x="93" y="428"/>
                </a:lnTo>
                <a:lnTo>
                  <a:pt x="93" y="424"/>
                </a:lnTo>
                <a:lnTo>
                  <a:pt x="93" y="424"/>
                </a:lnTo>
                <a:lnTo>
                  <a:pt x="97" y="422"/>
                </a:lnTo>
                <a:lnTo>
                  <a:pt x="103" y="420"/>
                </a:lnTo>
                <a:lnTo>
                  <a:pt x="103" y="420"/>
                </a:lnTo>
                <a:lnTo>
                  <a:pt x="106" y="420"/>
                </a:lnTo>
                <a:lnTo>
                  <a:pt x="108" y="418"/>
                </a:lnTo>
                <a:lnTo>
                  <a:pt x="112" y="414"/>
                </a:lnTo>
                <a:lnTo>
                  <a:pt x="114" y="411"/>
                </a:lnTo>
                <a:lnTo>
                  <a:pt x="114" y="411"/>
                </a:lnTo>
                <a:lnTo>
                  <a:pt x="116" y="407"/>
                </a:lnTo>
                <a:lnTo>
                  <a:pt x="118" y="401"/>
                </a:lnTo>
                <a:lnTo>
                  <a:pt x="118" y="401"/>
                </a:lnTo>
                <a:lnTo>
                  <a:pt x="118" y="394"/>
                </a:lnTo>
                <a:lnTo>
                  <a:pt x="120" y="390"/>
                </a:lnTo>
                <a:lnTo>
                  <a:pt x="120" y="390"/>
                </a:lnTo>
                <a:lnTo>
                  <a:pt x="125" y="386"/>
                </a:lnTo>
                <a:lnTo>
                  <a:pt x="127" y="384"/>
                </a:lnTo>
                <a:lnTo>
                  <a:pt x="129" y="380"/>
                </a:lnTo>
                <a:lnTo>
                  <a:pt x="129" y="380"/>
                </a:lnTo>
                <a:lnTo>
                  <a:pt x="125" y="377"/>
                </a:lnTo>
                <a:lnTo>
                  <a:pt x="125" y="373"/>
                </a:lnTo>
                <a:lnTo>
                  <a:pt x="125" y="373"/>
                </a:lnTo>
                <a:lnTo>
                  <a:pt x="127" y="373"/>
                </a:lnTo>
                <a:lnTo>
                  <a:pt x="129" y="373"/>
                </a:lnTo>
                <a:lnTo>
                  <a:pt x="133" y="377"/>
                </a:lnTo>
                <a:lnTo>
                  <a:pt x="135" y="377"/>
                </a:lnTo>
                <a:lnTo>
                  <a:pt x="135" y="378"/>
                </a:lnTo>
                <a:lnTo>
                  <a:pt x="139" y="378"/>
                </a:lnTo>
                <a:lnTo>
                  <a:pt x="140" y="377"/>
                </a:lnTo>
                <a:lnTo>
                  <a:pt x="140" y="377"/>
                </a:lnTo>
                <a:lnTo>
                  <a:pt x="140" y="375"/>
                </a:lnTo>
                <a:lnTo>
                  <a:pt x="142" y="373"/>
                </a:lnTo>
                <a:lnTo>
                  <a:pt x="140" y="369"/>
                </a:lnTo>
                <a:lnTo>
                  <a:pt x="140" y="369"/>
                </a:lnTo>
                <a:lnTo>
                  <a:pt x="140" y="365"/>
                </a:lnTo>
                <a:lnTo>
                  <a:pt x="139" y="363"/>
                </a:lnTo>
                <a:lnTo>
                  <a:pt x="139" y="363"/>
                </a:lnTo>
                <a:lnTo>
                  <a:pt x="135" y="365"/>
                </a:lnTo>
                <a:lnTo>
                  <a:pt x="133" y="365"/>
                </a:lnTo>
                <a:lnTo>
                  <a:pt x="133" y="365"/>
                </a:lnTo>
                <a:lnTo>
                  <a:pt x="129" y="365"/>
                </a:lnTo>
                <a:lnTo>
                  <a:pt x="127" y="363"/>
                </a:lnTo>
                <a:lnTo>
                  <a:pt x="125" y="360"/>
                </a:lnTo>
                <a:lnTo>
                  <a:pt x="123" y="358"/>
                </a:lnTo>
                <a:lnTo>
                  <a:pt x="123" y="358"/>
                </a:lnTo>
                <a:lnTo>
                  <a:pt x="123" y="352"/>
                </a:lnTo>
                <a:lnTo>
                  <a:pt x="122" y="348"/>
                </a:lnTo>
                <a:lnTo>
                  <a:pt x="122" y="348"/>
                </a:lnTo>
                <a:lnTo>
                  <a:pt x="120" y="342"/>
                </a:lnTo>
                <a:lnTo>
                  <a:pt x="120" y="339"/>
                </a:lnTo>
                <a:lnTo>
                  <a:pt x="122" y="339"/>
                </a:lnTo>
                <a:lnTo>
                  <a:pt x="123" y="337"/>
                </a:lnTo>
                <a:lnTo>
                  <a:pt x="123" y="337"/>
                </a:lnTo>
                <a:lnTo>
                  <a:pt x="127" y="337"/>
                </a:lnTo>
                <a:lnTo>
                  <a:pt x="127" y="337"/>
                </a:lnTo>
                <a:lnTo>
                  <a:pt x="135" y="342"/>
                </a:lnTo>
                <a:lnTo>
                  <a:pt x="140" y="344"/>
                </a:lnTo>
                <a:lnTo>
                  <a:pt x="146" y="344"/>
                </a:lnTo>
                <a:lnTo>
                  <a:pt x="146" y="344"/>
                </a:lnTo>
                <a:lnTo>
                  <a:pt x="152" y="344"/>
                </a:lnTo>
                <a:lnTo>
                  <a:pt x="156" y="341"/>
                </a:lnTo>
                <a:lnTo>
                  <a:pt x="157" y="337"/>
                </a:lnTo>
                <a:lnTo>
                  <a:pt x="161" y="333"/>
                </a:lnTo>
                <a:lnTo>
                  <a:pt x="161" y="333"/>
                </a:lnTo>
                <a:lnTo>
                  <a:pt x="159" y="329"/>
                </a:lnTo>
                <a:lnTo>
                  <a:pt x="159" y="324"/>
                </a:lnTo>
                <a:lnTo>
                  <a:pt x="159" y="324"/>
                </a:lnTo>
                <a:lnTo>
                  <a:pt x="159" y="320"/>
                </a:lnTo>
                <a:lnTo>
                  <a:pt x="161" y="318"/>
                </a:lnTo>
                <a:lnTo>
                  <a:pt x="161" y="314"/>
                </a:lnTo>
                <a:lnTo>
                  <a:pt x="163" y="312"/>
                </a:lnTo>
                <a:lnTo>
                  <a:pt x="163" y="312"/>
                </a:lnTo>
                <a:lnTo>
                  <a:pt x="163" y="307"/>
                </a:lnTo>
                <a:lnTo>
                  <a:pt x="161" y="301"/>
                </a:lnTo>
                <a:lnTo>
                  <a:pt x="161" y="301"/>
                </a:lnTo>
                <a:lnTo>
                  <a:pt x="169" y="303"/>
                </a:lnTo>
                <a:lnTo>
                  <a:pt x="174" y="303"/>
                </a:lnTo>
                <a:lnTo>
                  <a:pt x="188" y="301"/>
                </a:lnTo>
                <a:lnTo>
                  <a:pt x="188" y="301"/>
                </a:lnTo>
                <a:lnTo>
                  <a:pt x="195" y="299"/>
                </a:lnTo>
                <a:lnTo>
                  <a:pt x="201" y="297"/>
                </a:lnTo>
                <a:lnTo>
                  <a:pt x="209" y="295"/>
                </a:lnTo>
                <a:lnTo>
                  <a:pt x="214" y="291"/>
                </a:lnTo>
                <a:lnTo>
                  <a:pt x="214" y="291"/>
                </a:lnTo>
                <a:lnTo>
                  <a:pt x="224" y="288"/>
                </a:lnTo>
                <a:lnTo>
                  <a:pt x="227" y="284"/>
                </a:lnTo>
                <a:lnTo>
                  <a:pt x="231" y="278"/>
                </a:lnTo>
                <a:lnTo>
                  <a:pt x="231" y="278"/>
                </a:lnTo>
                <a:lnTo>
                  <a:pt x="237" y="271"/>
                </a:lnTo>
                <a:lnTo>
                  <a:pt x="239" y="265"/>
                </a:lnTo>
                <a:lnTo>
                  <a:pt x="241" y="261"/>
                </a:lnTo>
                <a:lnTo>
                  <a:pt x="241" y="261"/>
                </a:lnTo>
                <a:lnTo>
                  <a:pt x="241" y="257"/>
                </a:lnTo>
                <a:lnTo>
                  <a:pt x="239" y="255"/>
                </a:lnTo>
                <a:lnTo>
                  <a:pt x="237" y="248"/>
                </a:lnTo>
                <a:lnTo>
                  <a:pt x="237" y="248"/>
                </a:lnTo>
                <a:lnTo>
                  <a:pt x="233" y="246"/>
                </a:lnTo>
                <a:lnTo>
                  <a:pt x="233" y="242"/>
                </a:lnTo>
                <a:lnTo>
                  <a:pt x="233" y="242"/>
                </a:lnTo>
                <a:lnTo>
                  <a:pt x="233" y="240"/>
                </a:lnTo>
                <a:lnTo>
                  <a:pt x="233" y="237"/>
                </a:lnTo>
                <a:lnTo>
                  <a:pt x="233" y="237"/>
                </a:lnTo>
                <a:lnTo>
                  <a:pt x="233" y="233"/>
                </a:lnTo>
                <a:lnTo>
                  <a:pt x="231" y="231"/>
                </a:lnTo>
                <a:lnTo>
                  <a:pt x="227" y="227"/>
                </a:lnTo>
                <a:lnTo>
                  <a:pt x="227" y="227"/>
                </a:lnTo>
                <a:lnTo>
                  <a:pt x="222" y="223"/>
                </a:lnTo>
                <a:lnTo>
                  <a:pt x="218" y="221"/>
                </a:lnTo>
                <a:lnTo>
                  <a:pt x="216" y="220"/>
                </a:lnTo>
                <a:lnTo>
                  <a:pt x="216" y="220"/>
                </a:lnTo>
                <a:lnTo>
                  <a:pt x="216" y="218"/>
                </a:lnTo>
                <a:lnTo>
                  <a:pt x="216" y="214"/>
                </a:lnTo>
                <a:lnTo>
                  <a:pt x="218" y="210"/>
                </a:lnTo>
                <a:lnTo>
                  <a:pt x="218" y="210"/>
                </a:lnTo>
                <a:lnTo>
                  <a:pt x="218" y="210"/>
                </a:lnTo>
                <a:lnTo>
                  <a:pt x="218" y="210"/>
                </a:lnTo>
                <a:close/>
              </a:path>
            </a:pathLst>
          </a:custGeom>
          <a:solidFill>
            <a:schemeClr val="bg1">
              <a:lumMod val="85000"/>
            </a:schemeClr>
          </a:solidFill>
          <a:ln w="635" cap="rnd">
            <a:solidFill>
              <a:schemeClr val="bg1">
                <a:alpha val="17000"/>
              </a:schemeClr>
            </a:solidFill>
            <a:round/>
            <a:headEnd/>
            <a:tailEnd/>
          </a:ln>
        </p:spPr>
        <p:txBody>
          <a:bodyPr/>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54" name="Freeform 52"/>
          <p:cNvSpPr>
            <a:spLocks/>
          </p:cNvSpPr>
          <p:nvPr/>
        </p:nvSpPr>
        <p:spPr bwMode="auto">
          <a:xfrm>
            <a:off x="9570937" y="5070123"/>
            <a:ext cx="582244" cy="985771"/>
          </a:xfrm>
          <a:custGeom>
            <a:avLst/>
            <a:gdLst>
              <a:gd name="T0" fmla="*/ 227 w 286"/>
              <a:gd name="T1" fmla="*/ 151 h 569"/>
              <a:gd name="T2" fmla="*/ 271 w 286"/>
              <a:gd name="T3" fmla="*/ 95 h 569"/>
              <a:gd name="T4" fmla="*/ 273 w 286"/>
              <a:gd name="T5" fmla="*/ 74 h 569"/>
              <a:gd name="T6" fmla="*/ 214 w 286"/>
              <a:gd name="T7" fmla="*/ 91 h 569"/>
              <a:gd name="T8" fmla="*/ 222 w 286"/>
              <a:gd name="T9" fmla="*/ 49 h 569"/>
              <a:gd name="T10" fmla="*/ 165 w 286"/>
              <a:gd name="T11" fmla="*/ 15 h 569"/>
              <a:gd name="T12" fmla="*/ 104 w 286"/>
              <a:gd name="T13" fmla="*/ 0 h 569"/>
              <a:gd name="T14" fmla="*/ 72 w 286"/>
              <a:gd name="T15" fmla="*/ 70 h 569"/>
              <a:gd name="T16" fmla="*/ 67 w 286"/>
              <a:gd name="T17" fmla="*/ 98 h 569"/>
              <a:gd name="T18" fmla="*/ 46 w 286"/>
              <a:gd name="T19" fmla="*/ 157 h 569"/>
              <a:gd name="T20" fmla="*/ 44 w 286"/>
              <a:gd name="T21" fmla="*/ 229 h 569"/>
              <a:gd name="T22" fmla="*/ 38 w 286"/>
              <a:gd name="T23" fmla="*/ 297 h 569"/>
              <a:gd name="T24" fmla="*/ 23 w 286"/>
              <a:gd name="T25" fmla="*/ 335 h 569"/>
              <a:gd name="T26" fmla="*/ 27 w 286"/>
              <a:gd name="T27" fmla="*/ 401 h 569"/>
              <a:gd name="T28" fmla="*/ 25 w 286"/>
              <a:gd name="T29" fmla="*/ 429 h 569"/>
              <a:gd name="T30" fmla="*/ 19 w 286"/>
              <a:gd name="T31" fmla="*/ 467 h 569"/>
              <a:gd name="T32" fmla="*/ 14 w 286"/>
              <a:gd name="T33" fmla="*/ 496 h 569"/>
              <a:gd name="T34" fmla="*/ 6 w 286"/>
              <a:gd name="T35" fmla="*/ 526 h 569"/>
              <a:gd name="T36" fmla="*/ 19 w 286"/>
              <a:gd name="T37" fmla="*/ 566 h 569"/>
              <a:gd name="T38" fmla="*/ 69 w 286"/>
              <a:gd name="T39" fmla="*/ 569 h 569"/>
              <a:gd name="T40" fmla="*/ 69 w 286"/>
              <a:gd name="T41" fmla="*/ 562 h 569"/>
              <a:gd name="T42" fmla="*/ 65 w 286"/>
              <a:gd name="T43" fmla="*/ 552 h 569"/>
              <a:gd name="T44" fmla="*/ 65 w 286"/>
              <a:gd name="T45" fmla="*/ 537 h 569"/>
              <a:gd name="T46" fmla="*/ 76 w 286"/>
              <a:gd name="T47" fmla="*/ 522 h 569"/>
              <a:gd name="T48" fmla="*/ 84 w 286"/>
              <a:gd name="T49" fmla="*/ 513 h 569"/>
              <a:gd name="T50" fmla="*/ 89 w 286"/>
              <a:gd name="T51" fmla="*/ 496 h 569"/>
              <a:gd name="T52" fmla="*/ 103 w 286"/>
              <a:gd name="T53" fmla="*/ 484 h 569"/>
              <a:gd name="T54" fmla="*/ 108 w 286"/>
              <a:gd name="T55" fmla="*/ 462 h 569"/>
              <a:gd name="T56" fmla="*/ 97 w 286"/>
              <a:gd name="T57" fmla="*/ 458 h 569"/>
              <a:gd name="T58" fmla="*/ 86 w 286"/>
              <a:gd name="T59" fmla="*/ 445 h 569"/>
              <a:gd name="T60" fmla="*/ 91 w 286"/>
              <a:gd name="T61" fmla="*/ 429 h 569"/>
              <a:gd name="T62" fmla="*/ 103 w 286"/>
              <a:gd name="T63" fmla="*/ 420 h 569"/>
              <a:gd name="T64" fmla="*/ 114 w 286"/>
              <a:gd name="T65" fmla="*/ 411 h 569"/>
              <a:gd name="T66" fmla="*/ 118 w 286"/>
              <a:gd name="T67" fmla="*/ 394 h 569"/>
              <a:gd name="T68" fmla="*/ 129 w 286"/>
              <a:gd name="T69" fmla="*/ 380 h 569"/>
              <a:gd name="T70" fmla="*/ 127 w 286"/>
              <a:gd name="T71" fmla="*/ 373 h 569"/>
              <a:gd name="T72" fmla="*/ 139 w 286"/>
              <a:gd name="T73" fmla="*/ 378 h 569"/>
              <a:gd name="T74" fmla="*/ 140 w 286"/>
              <a:gd name="T75" fmla="*/ 369 h 569"/>
              <a:gd name="T76" fmla="*/ 135 w 286"/>
              <a:gd name="T77" fmla="*/ 365 h 569"/>
              <a:gd name="T78" fmla="*/ 125 w 286"/>
              <a:gd name="T79" fmla="*/ 360 h 569"/>
              <a:gd name="T80" fmla="*/ 122 w 286"/>
              <a:gd name="T81" fmla="*/ 348 h 569"/>
              <a:gd name="T82" fmla="*/ 123 w 286"/>
              <a:gd name="T83" fmla="*/ 337 h 569"/>
              <a:gd name="T84" fmla="*/ 146 w 286"/>
              <a:gd name="T85" fmla="*/ 344 h 569"/>
              <a:gd name="T86" fmla="*/ 161 w 286"/>
              <a:gd name="T87" fmla="*/ 333 h 569"/>
              <a:gd name="T88" fmla="*/ 159 w 286"/>
              <a:gd name="T89" fmla="*/ 320 h 569"/>
              <a:gd name="T90" fmla="*/ 163 w 286"/>
              <a:gd name="T91" fmla="*/ 307 h 569"/>
              <a:gd name="T92" fmla="*/ 188 w 286"/>
              <a:gd name="T93" fmla="*/ 301 h 569"/>
              <a:gd name="T94" fmla="*/ 214 w 286"/>
              <a:gd name="T95" fmla="*/ 291 h 569"/>
              <a:gd name="T96" fmla="*/ 231 w 286"/>
              <a:gd name="T97" fmla="*/ 278 h 569"/>
              <a:gd name="T98" fmla="*/ 241 w 286"/>
              <a:gd name="T99" fmla="*/ 257 h 569"/>
              <a:gd name="T100" fmla="*/ 233 w 286"/>
              <a:gd name="T101" fmla="*/ 242 h 569"/>
              <a:gd name="T102" fmla="*/ 233 w 286"/>
              <a:gd name="T103" fmla="*/ 233 h 569"/>
              <a:gd name="T104" fmla="*/ 218 w 286"/>
              <a:gd name="T105" fmla="*/ 221 h 569"/>
              <a:gd name="T106" fmla="*/ 218 w 286"/>
              <a:gd name="T107" fmla="*/ 210 h 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86" h="569">
                <a:moveTo>
                  <a:pt x="218" y="210"/>
                </a:moveTo>
                <a:lnTo>
                  <a:pt x="214" y="197"/>
                </a:lnTo>
                <a:lnTo>
                  <a:pt x="218" y="191"/>
                </a:lnTo>
                <a:lnTo>
                  <a:pt x="222" y="168"/>
                </a:lnTo>
                <a:lnTo>
                  <a:pt x="227" y="151"/>
                </a:lnTo>
                <a:lnTo>
                  <a:pt x="227" y="142"/>
                </a:lnTo>
                <a:lnTo>
                  <a:pt x="239" y="131"/>
                </a:lnTo>
                <a:lnTo>
                  <a:pt x="244" y="119"/>
                </a:lnTo>
                <a:lnTo>
                  <a:pt x="254" y="108"/>
                </a:lnTo>
                <a:lnTo>
                  <a:pt x="271" y="95"/>
                </a:lnTo>
                <a:lnTo>
                  <a:pt x="286" y="87"/>
                </a:lnTo>
                <a:lnTo>
                  <a:pt x="286" y="64"/>
                </a:lnTo>
                <a:lnTo>
                  <a:pt x="280" y="59"/>
                </a:lnTo>
                <a:lnTo>
                  <a:pt x="275" y="59"/>
                </a:lnTo>
                <a:lnTo>
                  <a:pt x="273" y="74"/>
                </a:lnTo>
                <a:lnTo>
                  <a:pt x="261" y="85"/>
                </a:lnTo>
                <a:lnTo>
                  <a:pt x="250" y="95"/>
                </a:lnTo>
                <a:lnTo>
                  <a:pt x="239" y="95"/>
                </a:lnTo>
                <a:lnTo>
                  <a:pt x="227" y="91"/>
                </a:lnTo>
                <a:lnTo>
                  <a:pt x="214" y="91"/>
                </a:lnTo>
                <a:lnTo>
                  <a:pt x="220" y="81"/>
                </a:lnTo>
                <a:lnTo>
                  <a:pt x="218" y="74"/>
                </a:lnTo>
                <a:lnTo>
                  <a:pt x="224" y="68"/>
                </a:lnTo>
                <a:lnTo>
                  <a:pt x="229" y="59"/>
                </a:lnTo>
                <a:lnTo>
                  <a:pt x="222" y="49"/>
                </a:lnTo>
                <a:lnTo>
                  <a:pt x="209" y="46"/>
                </a:lnTo>
                <a:lnTo>
                  <a:pt x="195" y="30"/>
                </a:lnTo>
                <a:lnTo>
                  <a:pt x="184" y="30"/>
                </a:lnTo>
                <a:lnTo>
                  <a:pt x="178" y="25"/>
                </a:lnTo>
                <a:lnTo>
                  <a:pt x="165" y="15"/>
                </a:lnTo>
                <a:lnTo>
                  <a:pt x="157" y="0"/>
                </a:lnTo>
                <a:lnTo>
                  <a:pt x="142" y="0"/>
                </a:lnTo>
                <a:lnTo>
                  <a:pt x="135" y="13"/>
                </a:lnTo>
                <a:lnTo>
                  <a:pt x="127" y="2"/>
                </a:lnTo>
                <a:lnTo>
                  <a:pt x="104" y="0"/>
                </a:lnTo>
                <a:lnTo>
                  <a:pt x="93" y="8"/>
                </a:lnTo>
                <a:lnTo>
                  <a:pt x="91" y="34"/>
                </a:lnTo>
                <a:lnTo>
                  <a:pt x="72" y="44"/>
                </a:lnTo>
                <a:lnTo>
                  <a:pt x="72" y="63"/>
                </a:lnTo>
                <a:lnTo>
                  <a:pt x="72" y="70"/>
                </a:lnTo>
                <a:lnTo>
                  <a:pt x="69" y="76"/>
                </a:lnTo>
                <a:lnTo>
                  <a:pt x="74" y="81"/>
                </a:lnTo>
                <a:lnTo>
                  <a:pt x="74" y="85"/>
                </a:lnTo>
                <a:lnTo>
                  <a:pt x="67" y="85"/>
                </a:lnTo>
                <a:lnTo>
                  <a:pt x="67" y="98"/>
                </a:lnTo>
                <a:lnTo>
                  <a:pt x="55" y="110"/>
                </a:lnTo>
                <a:lnTo>
                  <a:pt x="50" y="125"/>
                </a:lnTo>
                <a:lnTo>
                  <a:pt x="50" y="142"/>
                </a:lnTo>
                <a:lnTo>
                  <a:pt x="46" y="148"/>
                </a:lnTo>
                <a:lnTo>
                  <a:pt x="46" y="157"/>
                </a:lnTo>
                <a:lnTo>
                  <a:pt x="42" y="161"/>
                </a:lnTo>
                <a:lnTo>
                  <a:pt x="50" y="191"/>
                </a:lnTo>
                <a:lnTo>
                  <a:pt x="53" y="197"/>
                </a:lnTo>
                <a:lnTo>
                  <a:pt x="50" y="214"/>
                </a:lnTo>
                <a:lnTo>
                  <a:pt x="44" y="229"/>
                </a:lnTo>
                <a:lnTo>
                  <a:pt x="44" y="250"/>
                </a:lnTo>
                <a:lnTo>
                  <a:pt x="38" y="257"/>
                </a:lnTo>
                <a:lnTo>
                  <a:pt x="35" y="278"/>
                </a:lnTo>
                <a:lnTo>
                  <a:pt x="38" y="290"/>
                </a:lnTo>
                <a:lnTo>
                  <a:pt x="38" y="297"/>
                </a:lnTo>
                <a:lnTo>
                  <a:pt x="31" y="297"/>
                </a:lnTo>
                <a:lnTo>
                  <a:pt x="31" y="312"/>
                </a:lnTo>
                <a:lnTo>
                  <a:pt x="27" y="316"/>
                </a:lnTo>
                <a:lnTo>
                  <a:pt x="27" y="331"/>
                </a:lnTo>
                <a:lnTo>
                  <a:pt x="23" y="335"/>
                </a:lnTo>
                <a:lnTo>
                  <a:pt x="25" y="360"/>
                </a:lnTo>
                <a:lnTo>
                  <a:pt x="19" y="363"/>
                </a:lnTo>
                <a:lnTo>
                  <a:pt x="19" y="380"/>
                </a:lnTo>
                <a:lnTo>
                  <a:pt x="27" y="382"/>
                </a:lnTo>
                <a:lnTo>
                  <a:pt x="27" y="401"/>
                </a:lnTo>
                <a:lnTo>
                  <a:pt x="35" y="409"/>
                </a:lnTo>
                <a:lnTo>
                  <a:pt x="35" y="412"/>
                </a:lnTo>
                <a:lnTo>
                  <a:pt x="23" y="412"/>
                </a:lnTo>
                <a:lnTo>
                  <a:pt x="31" y="422"/>
                </a:lnTo>
                <a:lnTo>
                  <a:pt x="25" y="429"/>
                </a:lnTo>
                <a:lnTo>
                  <a:pt x="27" y="447"/>
                </a:lnTo>
                <a:lnTo>
                  <a:pt x="27" y="454"/>
                </a:lnTo>
                <a:lnTo>
                  <a:pt x="23" y="454"/>
                </a:lnTo>
                <a:lnTo>
                  <a:pt x="23" y="464"/>
                </a:lnTo>
                <a:lnTo>
                  <a:pt x="19" y="467"/>
                </a:lnTo>
                <a:lnTo>
                  <a:pt x="16" y="471"/>
                </a:lnTo>
                <a:lnTo>
                  <a:pt x="18" y="481"/>
                </a:lnTo>
                <a:lnTo>
                  <a:pt x="19" y="486"/>
                </a:lnTo>
                <a:lnTo>
                  <a:pt x="14" y="490"/>
                </a:lnTo>
                <a:lnTo>
                  <a:pt x="14" y="496"/>
                </a:lnTo>
                <a:lnTo>
                  <a:pt x="14" y="496"/>
                </a:lnTo>
                <a:lnTo>
                  <a:pt x="8" y="503"/>
                </a:lnTo>
                <a:lnTo>
                  <a:pt x="0" y="509"/>
                </a:lnTo>
                <a:lnTo>
                  <a:pt x="0" y="520"/>
                </a:lnTo>
                <a:lnTo>
                  <a:pt x="6" y="526"/>
                </a:lnTo>
                <a:lnTo>
                  <a:pt x="6" y="535"/>
                </a:lnTo>
                <a:lnTo>
                  <a:pt x="18" y="534"/>
                </a:lnTo>
                <a:lnTo>
                  <a:pt x="18" y="556"/>
                </a:lnTo>
                <a:lnTo>
                  <a:pt x="19" y="560"/>
                </a:lnTo>
                <a:lnTo>
                  <a:pt x="19" y="566"/>
                </a:lnTo>
                <a:lnTo>
                  <a:pt x="57" y="566"/>
                </a:lnTo>
                <a:lnTo>
                  <a:pt x="61" y="569"/>
                </a:lnTo>
                <a:lnTo>
                  <a:pt x="61" y="569"/>
                </a:lnTo>
                <a:lnTo>
                  <a:pt x="67" y="569"/>
                </a:lnTo>
                <a:lnTo>
                  <a:pt x="69" y="569"/>
                </a:lnTo>
                <a:lnTo>
                  <a:pt x="70" y="568"/>
                </a:lnTo>
                <a:lnTo>
                  <a:pt x="70" y="566"/>
                </a:lnTo>
                <a:lnTo>
                  <a:pt x="70" y="566"/>
                </a:lnTo>
                <a:lnTo>
                  <a:pt x="70" y="564"/>
                </a:lnTo>
                <a:lnTo>
                  <a:pt x="69" y="562"/>
                </a:lnTo>
                <a:lnTo>
                  <a:pt x="67" y="560"/>
                </a:lnTo>
                <a:lnTo>
                  <a:pt x="65" y="558"/>
                </a:lnTo>
                <a:lnTo>
                  <a:pt x="65" y="558"/>
                </a:lnTo>
                <a:lnTo>
                  <a:pt x="63" y="556"/>
                </a:lnTo>
                <a:lnTo>
                  <a:pt x="65" y="552"/>
                </a:lnTo>
                <a:lnTo>
                  <a:pt x="65" y="547"/>
                </a:lnTo>
                <a:lnTo>
                  <a:pt x="65" y="547"/>
                </a:lnTo>
                <a:lnTo>
                  <a:pt x="65" y="543"/>
                </a:lnTo>
                <a:lnTo>
                  <a:pt x="65" y="537"/>
                </a:lnTo>
                <a:lnTo>
                  <a:pt x="65" y="537"/>
                </a:lnTo>
                <a:lnTo>
                  <a:pt x="67" y="532"/>
                </a:lnTo>
                <a:lnTo>
                  <a:pt x="69" y="526"/>
                </a:lnTo>
                <a:lnTo>
                  <a:pt x="69" y="526"/>
                </a:lnTo>
                <a:lnTo>
                  <a:pt x="76" y="522"/>
                </a:lnTo>
                <a:lnTo>
                  <a:pt x="76" y="522"/>
                </a:lnTo>
                <a:lnTo>
                  <a:pt x="80" y="518"/>
                </a:lnTo>
                <a:lnTo>
                  <a:pt x="82" y="516"/>
                </a:lnTo>
                <a:lnTo>
                  <a:pt x="82" y="515"/>
                </a:lnTo>
                <a:lnTo>
                  <a:pt x="82" y="515"/>
                </a:lnTo>
                <a:lnTo>
                  <a:pt x="84" y="513"/>
                </a:lnTo>
                <a:lnTo>
                  <a:pt x="84" y="509"/>
                </a:lnTo>
                <a:lnTo>
                  <a:pt x="82" y="501"/>
                </a:lnTo>
                <a:lnTo>
                  <a:pt x="82" y="501"/>
                </a:lnTo>
                <a:lnTo>
                  <a:pt x="86" y="499"/>
                </a:lnTo>
                <a:lnTo>
                  <a:pt x="89" y="496"/>
                </a:lnTo>
                <a:lnTo>
                  <a:pt x="91" y="492"/>
                </a:lnTo>
                <a:lnTo>
                  <a:pt x="95" y="488"/>
                </a:lnTo>
                <a:lnTo>
                  <a:pt x="95" y="488"/>
                </a:lnTo>
                <a:lnTo>
                  <a:pt x="99" y="486"/>
                </a:lnTo>
                <a:lnTo>
                  <a:pt x="103" y="484"/>
                </a:lnTo>
                <a:lnTo>
                  <a:pt x="106" y="479"/>
                </a:lnTo>
                <a:lnTo>
                  <a:pt x="108" y="475"/>
                </a:lnTo>
                <a:lnTo>
                  <a:pt x="110" y="469"/>
                </a:lnTo>
                <a:lnTo>
                  <a:pt x="110" y="465"/>
                </a:lnTo>
                <a:lnTo>
                  <a:pt x="108" y="462"/>
                </a:lnTo>
                <a:lnTo>
                  <a:pt x="106" y="462"/>
                </a:lnTo>
                <a:lnTo>
                  <a:pt x="104" y="460"/>
                </a:lnTo>
                <a:lnTo>
                  <a:pt x="103" y="458"/>
                </a:lnTo>
                <a:lnTo>
                  <a:pt x="103" y="458"/>
                </a:lnTo>
                <a:lnTo>
                  <a:pt x="97" y="458"/>
                </a:lnTo>
                <a:lnTo>
                  <a:pt x="93" y="456"/>
                </a:lnTo>
                <a:lnTo>
                  <a:pt x="91" y="454"/>
                </a:lnTo>
                <a:lnTo>
                  <a:pt x="91" y="454"/>
                </a:lnTo>
                <a:lnTo>
                  <a:pt x="87" y="450"/>
                </a:lnTo>
                <a:lnTo>
                  <a:pt x="86" y="445"/>
                </a:lnTo>
                <a:lnTo>
                  <a:pt x="86" y="445"/>
                </a:lnTo>
                <a:lnTo>
                  <a:pt x="84" y="441"/>
                </a:lnTo>
                <a:lnTo>
                  <a:pt x="86" y="439"/>
                </a:lnTo>
                <a:lnTo>
                  <a:pt x="89" y="433"/>
                </a:lnTo>
                <a:lnTo>
                  <a:pt x="91" y="429"/>
                </a:lnTo>
                <a:lnTo>
                  <a:pt x="93" y="428"/>
                </a:lnTo>
                <a:lnTo>
                  <a:pt x="93" y="424"/>
                </a:lnTo>
                <a:lnTo>
                  <a:pt x="93" y="424"/>
                </a:lnTo>
                <a:lnTo>
                  <a:pt x="97" y="422"/>
                </a:lnTo>
                <a:lnTo>
                  <a:pt x="103" y="420"/>
                </a:lnTo>
                <a:lnTo>
                  <a:pt x="103" y="420"/>
                </a:lnTo>
                <a:lnTo>
                  <a:pt x="106" y="420"/>
                </a:lnTo>
                <a:lnTo>
                  <a:pt x="108" y="418"/>
                </a:lnTo>
                <a:lnTo>
                  <a:pt x="112" y="414"/>
                </a:lnTo>
                <a:lnTo>
                  <a:pt x="114" y="411"/>
                </a:lnTo>
                <a:lnTo>
                  <a:pt x="114" y="411"/>
                </a:lnTo>
                <a:lnTo>
                  <a:pt x="116" y="407"/>
                </a:lnTo>
                <a:lnTo>
                  <a:pt x="118" y="401"/>
                </a:lnTo>
                <a:lnTo>
                  <a:pt x="118" y="401"/>
                </a:lnTo>
                <a:lnTo>
                  <a:pt x="118" y="394"/>
                </a:lnTo>
                <a:lnTo>
                  <a:pt x="120" y="390"/>
                </a:lnTo>
                <a:lnTo>
                  <a:pt x="120" y="390"/>
                </a:lnTo>
                <a:lnTo>
                  <a:pt x="125" y="386"/>
                </a:lnTo>
                <a:lnTo>
                  <a:pt x="127" y="384"/>
                </a:lnTo>
                <a:lnTo>
                  <a:pt x="129" y="380"/>
                </a:lnTo>
                <a:lnTo>
                  <a:pt x="129" y="380"/>
                </a:lnTo>
                <a:lnTo>
                  <a:pt x="125" y="377"/>
                </a:lnTo>
                <a:lnTo>
                  <a:pt x="125" y="373"/>
                </a:lnTo>
                <a:lnTo>
                  <a:pt x="125" y="373"/>
                </a:lnTo>
                <a:lnTo>
                  <a:pt x="127" y="373"/>
                </a:lnTo>
                <a:lnTo>
                  <a:pt x="129" y="373"/>
                </a:lnTo>
                <a:lnTo>
                  <a:pt x="133" y="377"/>
                </a:lnTo>
                <a:lnTo>
                  <a:pt x="135" y="377"/>
                </a:lnTo>
                <a:lnTo>
                  <a:pt x="135" y="378"/>
                </a:lnTo>
                <a:lnTo>
                  <a:pt x="139" y="378"/>
                </a:lnTo>
                <a:lnTo>
                  <a:pt x="140" y="377"/>
                </a:lnTo>
                <a:lnTo>
                  <a:pt x="140" y="377"/>
                </a:lnTo>
                <a:lnTo>
                  <a:pt x="140" y="375"/>
                </a:lnTo>
                <a:lnTo>
                  <a:pt x="142" y="373"/>
                </a:lnTo>
                <a:lnTo>
                  <a:pt x="140" y="369"/>
                </a:lnTo>
                <a:lnTo>
                  <a:pt x="140" y="369"/>
                </a:lnTo>
                <a:lnTo>
                  <a:pt x="140" y="365"/>
                </a:lnTo>
                <a:lnTo>
                  <a:pt x="139" y="363"/>
                </a:lnTo>
                <a:lnTo>
                  <a:pt x="139" y="363"/>
                </a:lnTo>
                <a:lnTo>
                  <a:pt x="135" y="365"/>
                </a:lnTo>
                <a:lnTo>
                  <a:pt x="133" y="365"/>
                </a:lnTo>
                <a:lnTo>
                  <a:pt x="133" y="365"/>
                </a:lnTo>
                <a:lnTo>
                  <a:pt x="129" y="365"/>
                </a:lnTo>
                <a:lnTo>
                  <a:pt x="127" y="363"/>
                </a:lnTo>
                <a:lnTo>
                  <a:pt x="125" y="360"/>
                </a:lnTo>
                <a:lnTo>
                  <a:pt x="123" y="358"/>
                </a:lnTo>
                <a:lnTo>
                  <a:pt x="123" y="358"/>
                </a:lnTo>
                <a:lnTo>
                  <a:pt x="123" y="352"/>
                </a:lnTo>
                <a:lnTo>
                  <a:pt x="122" y="348"/>
                </a:lnTo>
                <a:lnTo>
                  <a:pt x="122" y="348"/>
                </a:lnTo>
                <a:lnTo>
                  <a:pt x="120" y="342"/>
                </a:lnTo>
                <a:lnTo>
                  <a:pt x="120" y="339"/>
                </a:lnTo>
                <a:lnTo>
                  <a:pt x="122" y="339"/>
                </a:lnTo>
                <a:lnTo>
                  <a:pt x="123" y="337"/>
                </a:lnTo>
                <a:lnTo>
                  <a:pt x="123" y="337"/>
                </a:lnTo>
                <a:lnTo>
                  <a:pt x="127" y="337"/>
                </a:lnTo>
                <a:lnTo>
                  <a:pt x="127" y="337"/>
                </a:lnTo>
                <a:lnTo>
                  <a:pt x="135" y="342"/>
                </a:lnTo>
                <a:lnTo>
                  <a:pt x="140" y="344"/>
                </a:lnTo>
                <a:lnTo>
                  <a:pt x="146" y="344"/>
                </a:lnTo>
                <a:lnTo>
                  <a:pt x="146" y="344"/>
                </a:lnTo>
                <a:lnTo>
                  <a:pt x="152" y="344"/>
                </a:lnTo>
                <a:lnTo>
                  <a:pt x="156" y="341"/>
                </a:lnTo>
                <a:lnTo>
                  <a:pt x="157" y="337"/>
                </a:lnTo>
                <a:lnTo>
                  <a:pt x="161" y="333"/>
                </a:lnTo>
                <a:lnTo>
                  <a:pt x="161" y="333"/>
                </a:lnTo>
                <a:lnTo>
                  <a:pt x="159" y="329"/>
                </a:lnTo>
                <a:lnTo>
                  <a:pt x="159" y="324"/>
                </a:lnTo>
                <a:lnTo>
                  <a:pt x="159" y="324"/>
                </a:lnTo>
                <a:lnTo>
                  <a:pt x="159" y="320"/>
                </a:lnTo>
                <a:lnTo>
                  <a:pt x="161" y="318"/>
                </a:lnTo>
                <a:lnTo>
                  <a:pt x="161" y="314"/>
                </a:lnTo>
                <a:lnTo>
                  <a:pt x="163" y="312"/>
                </a:lnTo>
                <a:lnTo>
                  <a:pt x="163" y="312"/>
                </a:lnTo>
                <a:lnTo>
                  <a:pt x="163" y="307"/>
                </a:lnTo>
                <a:lnTo>
                  <a:pt x="161" y="301"/>
                </a:lnTo>
                <a:lnTo>
                  <a:pt x="161" y="301"/>
                </a:lnTo>
                <a:lnTo>
                  <a:pt x="169" y="303"/>
                </a:lnTo>
                <a:lnTo>
                  <a:pt x="174" y="303"/>
                </a:lnTo>
                <a:lnTo>
                  <a:pt x="188" y="301"/>
                </a:lnTo>
                <a:lnTo>
                  <a:pt x="188" y="301"/>
                </a:lnTo>
                <a:lnTo>
                  <a:pt x="195" y="299"/>
                </a:lnTo>
                <a:lnTo>
                  <a:pt x="201" y="297"/>
                </a:lnTo>
                <a:lnTo>
                  <a:pt x="209" y="295"/>
                </a:lnTo>
                <a:lnTo>
                  <a:pt x="214" y="291"/>
                </a:lnTo>
                <a:lnTo>
                  <a:pt x="214" y="291"/>
                </a:lnTo>
                <a:lnTo>
                  <a:pt x="224" y="288"/>
                </a:lnTo>
                <a:lnTo>
                  <a:pt x="227" y="284"/>
                </a:lnTo>
                <a:lnTo>
                  <a:pt x="231" y="278"/>
                </a:lnTo>
                <a:lnTo>
                  <a:pt x="231" y="278"/>
                </a:lnTo>
                <a:lnTo>
                  <a:pt x="237" y="271"/>
                </a:lnTo>
                <a:lnTo>
                  <a:pt x="239" y="265"/>
                </a:lnTo>
                <a:lnTo>
                  <a:pt x="241" y="261"/>
                </a:lnTo>
                <a:lnTo>
                  <a:pt x="241" y="261"/>
                </a:lnTo>
                <a:lnTo>
                  <a:pt x="241" y="257"/>
                </a:lnTo>
                <a:lnTo>
                  <a:pt x="239" y="255"/>
                </a:lnTo>
                <a:lnTo>
                  <a:pt x="237" y="248"/>
                </a:lnTo>
                <a:lnTo>
                  <a:pt x="237" y="248"/>
                </a:lnTo>
                <a:lnTo>
                  <a:pt x="233" y="246"/>
                </a:lnTo>
                <a:lnTo>
                  <a:pt x="233" y="242"/>
                </a:lnTo>
                <a:lnTo>
                  <a:pt x="233" y="242"/>
                </a:lnTo>
                <a:lnTo>
                  <a:pt x="233" y="240"/>
                </a:lnTo>
                <a:lnTo>
                  <a:pt x="233" y="237"/>
                </a:lnTo>
                <a:lnTo>
                  <a:pt x="233" y="237"/>
                </a:lnTo>
                <a:lnTo>
                  <a:pt x="233" y="233"/>
                </a:lnTo>
                <a:lnTo>
                  <a:pt x="231" y="231"/>
                </a:lnTo>
                <a:lnTo>
                  <a:pt x="227" y="227"/>
                </a:lnTo>
                <a:lnTo>
                  <a:pt x="227" y="227"/>
                </a:lnTo>
                <a:lnTo>
                  <a:pt x="222" y="223"/>
                </a:lnTo>
                <a:lnTo>
                  <a:pt x="218" y="221"/>
                </a:lnTo>
                <a:lnTo>
                  <a:pt x="216" y="220"/>
                </a:lnTo>
                <a:lnTo>
                  <a:pt x="216" y="220"/>
                </a:lnTo>
                <a:lnTo>
                  <a:pt x="216" y="218"/>
                </a:lnTo>
                <a:lnTo>
                  <a:pt x="216" y="214"/>
                </a:lnTo>
                <a:lnTo>
                  <a:pt x="218" y="210"/>
                </a:lnTo>
                <a:lnTo>
                  <a:pt x="218" y="210"/>
                </a:lnTo>
                <a:lnTo>
                  <a:pt x="218" y="210"/>
                </a:lnTo>
                <a:lnTo>
                  <a:pt x="218" y="210"/>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55" name="Freeform 53"/>
          <p:cNvSpPr>
            <a:spLocks/>
          </p:cNvSpPr>
          <p:nvPr/>
        </p:nvSpPr>
        <p:spPr bwMode="auto">
          <a:xfrm>
            <a:off x="9711407" y="6069752"/>
            <a:ext cx="99755" cy="95285"/>
          </a:xfrm>
          <a:custGeom>
            <a:avLst/>
            <a:gdLst>
              <a:gd name="T0" fmla="*/ 32 w 49"/>
              <a:gd name="T1" fmla="*/ 55 h 55"/>
              <a:gd name="T2" fmla="*/ 32 w 49"/>
              <a:gd name="T3" fmla="*/ 55 h 55"/>
              <a:gd name="T4" fmla="*/ 30 w 49"/>
              <a:gd name="T5" fmla="*/ 55 h 55"/>
              <a:gd name="T6" fmla="*/ 30 w 49"/>
              <a:gd name="T7" fmla="*/ 55 h 55"/>
              <a:gd name="T8" fmla="*/ 24 w 49"/>
              <a:gd name="T9" fmla="*/ 51 h 55"/>
              <a:gd name="T10" fmla="*/ 24 w 49"/>
              <a:gd name="T11" fmla="*/ 51 h 55"/>
              <a:gd name="T12" fmla="*/ 18 w 49"/>
              <a:gd name="T13" fmla="*/ 51 h 55"/>
              <a:gd name="T14" fmla="*/ 18 w 49"/>
              <a:gd name="T15" fmla="*/ 51 h 55"/>
              <a:gd name="T16" fmla="*/ 1 w 49"/>
              <a:gd name="T17" fmla="*/ 51 h 55"/>
              <a:gd name="T18" fmla="*/ 1 w 49"/>
              <a:gd name="T19" fmla="*/ 51 h 55"/>
              <a:gd name="T20" fmla="*/ 0 w 49"/>
              <a:gd name="T21" fmla="*/ 0 h 55"/>
              <a:gd name="T22" fmla="*/ 7 w 49"/>
              <a:gd name="T23" fmla="*/ 8 h 55"/>
              <a:gd name="T24" fmla="*/ 7 w 49"/>
              <a:gd name="T25" fmla="*/ 11 h 55"/>
              <a:gd name="T26" fmla="*/ 7 w 49"/>
              <a:gd name="T27" fmla="*/ 11 h 55"/>
              <a:gd name="T28" fmla="*/ 7 w 49"/>
              <a:gd name="T29" fmla="*/ 15 h 55"/>
              <a:gd name="T30" fmla="*/ 7 w 49"/>
              <a:gd name="T31" fmla="*/ 15 h 55"/>
              <a:gd name="T32" fmla="*/ 7 w 49"/>
              <a:gd name="T33" fmla="*/ 17 h 55"/>
              <a:gd name="T34" fmla="*/ 9 w 49"/>
              <a:gd name="T35" fmla="*/ 23 h 55"/>
              <a:gd name="T36" fmla="*/ 13 w 49"/>
              <a:gd name="T37" fmla="*/ 28 h 55"/>
              <a:gd name="T38" fmla="*/ 20 w 49"/>
              <a:gd name="T39" fmla="*/ 34 h 55"/>
              <a:gd name="T40" fmla="*/ 26 w 49"/>
              <a:gd name="T41" fmla="*/ 38 h 55"/>
              <a:gd name="T42" fmla="*/ 26 w 49"/>
              <a:gd name="T43" fmla="*/ 38 h 55"/>
              <a:gd name="T44" fmla="*/ 32 w 49"/>
              <a:gd name="T45" fmla="*/ 40 h 55"/>
              <a:gd name="T46" fmla="*/ 35 w 49"/>
              <a:gd name="T47" fmla="*/ 42 h 55"/>
              <a:gd name="T48" fmla="*/ 37 w 49"/>
              <a:gd name="T49" fmla="*/ 44 h 55"/>
              <a:gd name="T50" fmla="*/ 37 w 49"/>
              <a:gd name="T51" fmla="*/ 44 h 55"/>
              <a:gd name="T52" fmla="*/ 39 w 49"/>
              <a:gd name="T53" fmla="*/ 44 h 55"/>
              <a:gd name="T54" fmla="*/ 45 w 49"/>
              <a:gd name="T55" fmla="*/ 45 h 55"/>
              <a:gd name="T56" fmla="*/ 47 w 49"/>
              <a:gd name="T57" fmla="*/ 45 h 55"/>
              <a:gd name="T58" fmla="*/ 49 w 49"/>
              <a:gd name="T59" fmla="*/ 47 h 55"/>
              <a:gd name="T60" fmla="*/ 49 w 49"/>
              <a:gd name="T61" fmla="*/ 47 h 55"/>
              <a:gd name="T62" fmla="*/ 47 w 49"/>
              <a:gd name="T63" fmla="*/ 49 h 55"/>
              <a:gd name="T64" fmla="*/ 45 w 49"/>
              <a:gd name="T65" fmla="*/ 51 h 55"/>
              <a:gd name="T66" fmla="*/ 39 w 49"/>
              <a:gd name="T67" fmla="*/ 51 h 55"/>
              <a:gd name="T68" fmla="*/ 39 w 49"/>
              <a:gd name="T69" fmla="*/ 51 h 55"/>
              <a:gd name="T70" fmla="*/ 35 w 49"/>
              <a:gd name="T71" fmla="*/ 53 h 55"/>
              <a:gd name="T72" fmla="*/ 34 w 49"/>
              <a:gd name="T73" fmla="*/ 55 h 55"/>
              <a:gd name="T74" fmla="*/ 32 w 49"/>
              <a:gd name="T75" fmla="*/ 55 h 55"/>
              <a:gd name="T76" fmla="*/ 32 w 49"/>
              <a:gd name="T77" fmla="*/ 55 h 55"/>
              <a:gd name="T78" fmla="*/ 32 w 49"/>
              <a:gd name="T79" fmla="*/ 55 h 55"/>
              <a:gd name="T80" fmla="*/ 32 w 49"/>
              <a:gd name="T81" fmla="*/ 55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9" h="55">
                <a:moveTo>
                  <a:pt x="32" y="55"/>
                </a:moveTo>
                <a:lnTo>
                  <a:pt x="32" y="55"/>
                </a:lnTo>
                <a:lnTo>
                  <a:pt x="30" y="55"/>
                </a:lnTo>
                <a:lnTo>
                  <a:pt x="30" y="55"/>
                </a:lnTo>
                <a:lnTo>
                  <a:pt x="24" y="51"/>
                </a:lnTo>
                <a:lnTo>
                  <a:pt x="24" y="51"/>
                </a:lnTo>
                <a:lnTo>
                  <a:pt x="18" y="51"/>
                </a:lnTo>
                <a:lnTo>
                  <a:pt x="18" y="51"/>
                </a:lnTo>
                <a:lnTo>
                  <a:pt x="1" y="51"/>
                </a:lnTo>
                <a:lnTo>
                  <a:pt x="1" y="51"/>
                </a:lnTo>
                <a:lnTo>
                  <a:pt x="0" y="0"/>
                </a:lnTo>
                <a:lnTo>
                  <a:pt x="7" y="8"/>
                </a:lnTo>
                <a:lnTo>
                  <a:pt x="7" y="11"/>
                </a:lnTo>
                <a:lnTo>
                  <a:pt x="7" y="11"/>
                </a:lnTo>
                <a:lnTo>
                  <a:pt x="7" y="15"/>
                </a:lnTo>
                <a:lnTo>
                  <a:pt x="7" y="15"/>
                </a:lnTo>
                <a:lnTo>
                  <a:pt x="7" y="17"/>
                </a:lnTo>
                <a:lnTo>
                  <a:pt x="9" y="23"/>
                </a:lnTo>
                <a:lnTo>
                  <a:pt x="13" y="28"/>
                </a:lnTo>
                <a:lnTo>
                  <a:pt x="20" y="34"/>
                </a:lnTo>
                <a:lnTo>
                  <a:pt x="26" y="38"/>
                </a:lnTo>
                <a:lnTo>
                  <a:pt x="26" y="38"/>
                </a:lnTo>
                <a:lnTo>
                  <a:pt x="32" y="40"/>
                </a:lnTo>
                <a:lnTo>
                  <a:pt x="35" y="42"/>
                </a:lnTo>
                <a:lnTo>
                  <a:pt x="37" y="44"/>
                </a:lnTo>
                <a:lnTo>
                  <a:pt x="37" y="44"/>
                </a:lnTo>
                <a:lnTo>
                  <a:pt x="39" y="44"/>
                </a:lnTo>
                <a:lnTo>
                  <a:pt x="45" y="45"/>
                </a:lnTo>
                <a:lnTo>
                  <a:pt x="47" y="45"/>
                </a:lnTo>
                <a:lnTo>
                  <a:pt x="49" y="47"/>
                </a:lnTo>
                <a:lnTo>
                  <a:pt x="49" y="47"/>
                </a:lnTo>
                <a:lnTo>
                  <a:pt x="47" y="49"/>
                </a:lnTo>
                <a:lnTo>
                  <a:pt x="45" y="51"/>
                </a:lnTo>
                <a:lnTo>
                  <a:pt x="39" y="51"/>
                </a:lnTo>
                <a:lnTo>
                  <a:pt x="39" y="51"/>
                </a:lnTo>
                <a:lnTo>
                  <a:pt x="35" y="53"/>
                </a:lnTo>
                <a:lnTo>
                  <a:pt x="34" y="55"/>
                </a:lnTo>
                <a:lnTo>
                  <a:pt x="32" y="55"/>
                </a:lnTo>
                <a:lnTo>
                  <a:pt x="32" y="55"/>
                </a:lnTo>
                <a:lnTo>
                  <a:pt x="32" y="55"/>
                </a:lnTo>
                <a:lnTo>
                  <a:pt x="32" y="55"/>
                </a:lnTo>
                <a:close/>
              </a:path>
            </a:pathLst>
          </a:custGeom>
          <a:solidFill>
            <a:schemeClr val="bg1">
              <a:lumMod val="85000"/>
            </a:schemeClr>
          </a:solidFill>
          <a:ln w="635" cap="rnd">
            <a:solidFill>
              <a:schemeClr val="bg1">
                <a:alpha val="17000"/>
              </a:schemeClr>
            </a:solidFill>
            <a:round/>
            <a:headEnd/>
            <a:tailEnd/>
          </a:ln>
        </p:spPr>
        <p:txBody>
          <a:bodyPr/>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56" name="Freeform 54"/>
          <p:cNvSpPr>
            <a:spLocks/>
          </p:cNvSpPr>
          <p:nvPr/>
        </p:nvSpPr>
        <p:spPr bwMode="auto">
          <a:xfrm>
            <a:off x="9711407" y="6069752"/>
            <a:ext cx="99755" cy="95285"/>
          </a:xfrm>
          <a:custGeom>
            <a:avLst/>
            <a:gdLst>
              <a:gd name="T0" fmla="*/ 32 w 49"/>
              <a:gd name="T1" fmla="*/ 55 h 55"/>
              <a:gd name="T2" fmla="*/ 32 w 49"/>
              <a:gd name="T3" fmla="*/ 55 h 55"/>
              <a:gd name="T4" fmla="*/ 30 w 49"/>
              <a:gd name="T5" fmla="*/ 55 h 55"/>
              <a:gd name="T6" fmla="*/ 30 w 49"/>
              <a:gd name="T7" fmla="*/ 55 h 55"/>
              <a:gd name="T8" fmla="*/ 24 w 49"/>
              <a:gd name="T9" fmla="*/ 51 h 55"/>
              <a:gd name="T10" fmla="*/ 24 w 49"/>
              <a:gd name="T11" fmla="*/ 51 h 55"/>
              <a:gd name="T12" fmla="*/ 18 w 49"/>
              <a:gd name="T13" fmla="*/ 51 h 55"/>
              <a:gd name="T14" fmla="*/ 18 w 49"/>
              <a:gd name="T15" fmla="*/ 51 h 55"/>
              <a:gd name="T16" fmla="*/ 1 w 49"/>
              <a:gd name="T17" fmla="*/ 51 h 55"/>
              <a:gd name="T18" fmla="*/ 1 w 49"/>
              <a:gd name="T19" fmla="*/ 51 h 55"/>
              <a:gd name="T20" fmla="*/ 0 w 49"/>
              <a:gd name="T21" fmla="*/ 0 h 55"/>
              <a:gd name="T22" fmla="*/ 7 w 49"/>
              <a:gd name="T23" fmla="*/ 8 h 55"/>
              <a:gd name="T24" fmla="*/ 7 w 49"/>
              <a:gd name="T25" fmla="*/ 11 h 55"/>
              <a:gd name="T26" fmla="*/ 7 w 49"/>
              <a:gd name="T27" fmla="*/ 11 h 55"/>
              <a:gd name="T28" fmla="*/ 7 w 49"/>
              <a:gd name="T29" fmla="*/ 15 h 55"/>
              <a:gd name="T30" fmla="*/ 7 w 49"/>
              <a:gd name="T31" fmla="*/ 15 h 55"/>
              <a:gd name="T32" fmla="*/ 7 w 49"/>
              <a:gd name="T33" fmla="*/ 17 h 55"/>
              <a:gd name="T34" fmla="*/ 9 w 49"/>
              <a:gd name="T35" fmla="*/ 23 h 55"/>
              <a:gd name="T36" fmla="*/ 13 w 49"/>
              <a:gd name="T37" fmla="*/ 28 h 55"/>
              <a:gd name="T38" fmla="*/ 20 w 49"/>
              <a:gd name="T39" fmla="*/ 34 h 55"/>
              <a:gd name="T40" fmla="*/ 26 w 49"/>
              <a:gd name="T41" fmla="*/ 38 h 55"/>
              <a:gd name="T42" fmla="*/ 26 w 49"/>
              <a:gd name="T43" fmla="*/ 38 h 55"/>
              <a:gd name="T44" fmla="*/ 32 w 49"/>
              <a:gd name="T45" fmla="*/ 40 h 55"/>
              <a:gd name="T46" fmla="*/ 35 w 49"/>
              <a:gd name="T47" fmla="*/ 42 h 55"/>
              <a:gd name="T48" fmla="*/ 37 w 49"/>
              <a:gd name="T49" fmla="*/ 44 h 55"/>
              <a:gd name="T50" fmla="*/ 37 w 49"/>
              <a:gd name="T51" fmla="*/ 44 h 55"/>
              <a:gd name="T52" fmla="*/ 39 w 49"/>
              <a:gd name="T53" fmla="*/ 44 h 55"/>
              <a:gd name="T54" fmla="*/ 45 w 49"/>
              <a:gd name="T55" fmla="*/ 45 h 55"/>
              <a:gd name="T56" fmla="*/ 47 w 49"/>
              <a:gd name="T57" fmla="*/ 45 h 55"/>
              <a:gd name="T58" fmla="*/ 49 w 49"/>
              <a:gd name="T59" fmla="*/ 47 h 55"/>
              <a:gd name="T60" fmla="*/ 49 w 49"/>
              <a:gd name="T61" fmla="*/ 47 h 55"/>
              <a:gd name="T62" fmla="*/ 47 w 49"/>
              <a:gd name="T63" fmla="*/ 49 h 55"/>
              <a:gd name="T64" fmla="*/ 45 w 49"/>
              <a:gd name="T65" fmla="*/ 51 h 55"/>
              <a:gd name="T66" fmla="*/ 39 w 49"/>
              <a:gd name="T67" fmla="*/ 51 h 55"/>
              <a:gd name="T68" fmla="*/ 39 w 49"/>
              <a:gd name="T69" fmla="*/ 51 h 55"/>
              <a:gd name="T70" fmla="*/ 35 w 49"/>
              <a:gd name="T71" fmla="*/ 53 h 55"/>
              <a:gd name="T72" fmla="*/ 34 w 49"/>
              <a:gd name="T73" fmla="*/ 55 h 55"/>
              <a:gd name="T74" fmla="*/ 32 w 49"/>
              <a:gd name="T75" fmla="*/ 55 h 55"/>
              <a:gd name="T76" fmla="*/ 32 w 49"/>
              <a:gd name="T77" fmla="*/ 55 h 55"/>
              <a:gd name="T78" fmla="*/ 32 w 49"/>
              <a:gd name="T79" fmla="*/ 55 h 55"/>
              <a:gd name="T80" fmla="*/ 32 w 49"/>
              <a:gd name="T81" fmla="*/ 55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9" h="55">
                <a:moveTo>
                  <a:pt x="32" y="55"/>
                </a:moveTo>
                <a:lnTo>
                  <a:pt x="32" y="55"/>
                </a:lnTo>
                <a:lnTo>
                  <a:pt x="30" y="55"/>
                </a:lnTo>
                <a:lnTo>
                  <a:pt x="30" y="55"/>
                </a:lnTo>
                <a:lnTo>
                  <a:pt x="24" y="51"/>
                </a:lnTo>
                <a:lnTo>
                  <a:pt x="24" y="51"/>
                </a:lnTo>
                <a:lnTo>
                  <a:pt x="18" y="51"/>
                </a:lnTo>
                <a:lnTo>
                  <a:pt x="18" y="51"/>
                </a:lnTo>
                <a:lnTo>
                  <a:pt x="1" y="51"/>
                </a:lnTo>
                <a:lnTo>
                  <a:pt x="1" y="51"/>
                </a:lnTo>
                <a:lnTo>
                  <a:pt x="0" y="0"/>
                </a:lnTo>
                <a:lnTo>
                  <a:pt x="7" y="8"/>
                </a:lnTo>
                <a:lnTo>
                  <a:pt x="7" y="11"/>
                </a:lnTo>
                <a:lnTo>
                  <a:pt x="7" y="11"/>
                </a:lnTo>
                <a:lnTo>
                  <a:pt x="7" y="15"/>
                </a:lnTo>
                <a:lnTo>
                  <a:pt x="7" y="15"/>
                </a:lnTo>
                <a:lnTo>
                  <a:pt x="7" y="17"/>
                </a:lnTo>
                <a:lnTo>
                  <a:pt x="9" y="23"/>
                </a:lnTo>
                <a:lnTo>
                  <a:pt x="13" y="28"/>
                </a:lnTo>
                <a:lnTo>
                  <a:pt x="20" y="34"/>
                </a:lnTo>
                <a:lnTo>
                  <a:pt x="26" y="38"/>
                </a:lnTo>
                <a:lnTo>
                  <a:pt x="26" y="38"/>
                </a:lnTo>
                <a:lnTo>
                  <a:pt x="32" y="40"/>
                </a:lnTo>
                <a:lnTo>
                  <a:pt x="35" y="42"/>
                </a:lnTo>
                <a:lnTo>
                  <a:pt x="37" y="44"/>
                </a:lnTo>
                <a:lnTo>
                  <a:pt x="37" y="44"/>
                </a:lnTo>
                <a:lnTo>
                  <a:pt x="39" y="44"/>
                </a:lnTo>
                <a:lnTo>
                  <a:pt x="45" y="45"/>
                </a:lnTo>
                <a:lnTo>
                  <a:pt x="47" y="45"/>
                </a:lnTo>
                <a:lnTo>
                  <a:pt x="49" y="47"/>
                </a:lnTo>
                <a:lnTo>
                  <a:pt x="49" y="47"/>
                </a:lnTo>
                <a:lnTo>
                  <a:pt x="47" y="49"/>
                </a:lnTo>
                <a:lnTo>
                  <a:pt x="45" y="51"/>
                </a:lnTo>
                <a:lnTo>
                  <a:pt x="39" y="51"/>
                </a:lnTo>
                <a:lnTo>
                  <a:pt x="39" y="51"/>
                </a:lnTo>
                <a:lnTo>
                  <a:pt x="35" y="53"/>
                </a:lnTo>
                <a:lnTo>
                  <a:pt x="34" y="55"/>
                </a:lnTo>
                <a:lnTo>
                  <a:pt x="32" y="55"/>
                </a:lnTo>
                <a:lnTo>
                  <a:pt x="32" y="55"/>
                </a:lnTo>
                <a:lnTo>
                  <a:pt x="32" y="55"/>
                </a:lnTo>
                <a:lnTo>
                  <a:pt x="32" y="55"/>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57" name="Freeform 55"/>
          <p:cNvSpPr>
            <a:spLocks/>
          </p:cNvSpPr>
          <p:nvPr/>
        </p:nvSpPr>
        <p:spPr bwMode="auto">
          <a:xfrm>
            <a:off x="9829486" y="6145983"/>
            <a:ext cx="16287" cy="8663"/>
          </a:xfrm>
          <a:custGeom>
            <a:avLst/>
            <a:gdLst>
              <a:gd name="T0" fmla="*/ 8 w 8"/>
              <a:gd name="T1" fmla="*/ 3 h 5"/>
              <a:gd name="T2" fmla="*/ 8 w 8"/>
              <a:gd name="T3" fmla="*/ 3 h 5"/>
              <a:gd name="T4" fmla="*/ 8 w 8"/>
              <a:gd name="T5" fmla="*/ 3 h 5"/>
              <a:gd name="T6" fmla="*/ 6 w 8"/>
              <a:gd name="T7" fmla="*/ 5 h 5"/>
              <a:gd name="T8" fmla="*/ 2 w 8"/>
              <a:gd name="T9" fmla="*/ 5 h 5"/>
              <a:gd name="T10" fmla="*/ 0 w 8"/>
              <a:gd name="T11" fmla="*/ 5 h 5"/>
              <a:gd name="T12" fmla="*/ 0 w 8"/>
              <a:gd name="T13" fmla="*/ 3 h 5"/>
              <a:gd name="T14" fmla="*/ 0 w 8"/>
              <a:gd name="T15" fmla="*/ 3 h 5"/>
              <a:gd name="T16" fmla="*/ 2 w 8"/>
              <a:gd name="T17" fmla="*/ 1 h 5"/>
              <a:gd name="T18" fmla="*/ 4 w 8"/>
              <a:gd name="T19" fmla="*/ 0 h 5"/>
              <a:gd name="T20" fmla="*/ 6 w 8"/>
              <a:gd name="T21" fmla="*/ 0 h 5"/>
              <a:gd name="T22" fmla="*/ 8 w 8"/>
              <a:gd name="T23" fmla="*/ 3 h 5"/>
              <a:gd name="T24" fmla="*/ 8 w 8"/>
              <a:gd name="T25" fmla="*/ 3 h 5"/>
              <a:gd name="T26" fmla="*/ 8 w 8"/>
              <a:gd name="T27" fmla="*/ 3 h 5"/>
              <a:gd name="T28" fmla="*/ 8 w 8"/>
              <a:gd name="T29"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 h="5">
                <a:moveTo>
                  <a:pt x="8" y="3"/>
                </a:moveTo>
                <a:lnTo>
                  <a:pt x="8" y="3"/>
                </a:lnTo>
                <a:lnTo>
                  <a:pt x="8" y="3"/>
                </a:lnTo>
                <a:lnTo>
                  <a:pt x="6" y="5"/>
                </a:lnTo>
                <a:lnTo>
                  <a:pt x="2" y="5"/>
                </a:lnTo>
                <a:lnTo>
                  <a:pt x="0" y="5"/>
                </a:lnTo>
                <a:lnTo>
                  <a:pt x="0" y="3"/>
                </a:lnTo>
                <a:lnTo>
                  <a:pt x="0" y="3"/>
                </a:lnTo>
                <a:lnTo>
                  <a:pt x="2" y="1"/>
                </a:lnTo>
                <a:lnTo>
                  <a:pt x="4" y="0"/>
                </a:lnTo>
                <a:lnTo>
                  <a:pt x="6" y="0"/>
                </a:lnTo>
                <a:lnTo>
                  <a:pt x="8" y="3"/>
                </a:lnTo>
                <a:lnTo>
                  <a:pt x="8" y="3"/>
                </a:lnTo>
                <a:lnTo>
                  <a:pt x="8" y="3"/>
                </a:lnTo>
                <a:lnTo>
                  <a:pt x="8" y="3"/>
                </a:lnTo>
                <a:close/>
              </a:path>
            </a:pathLst>
          </a:custGeom>
          <a:solidFill>
            <a:schemeClr val="bg1">
              <a:lumMod val="85000"/>
            </a:schemeClr>
          </a:solidFill>
          <a:ln w="635" cap="rnd">
            <a:solidFill>
              <a:schemeClr val="bg1">
                <a:alpha val="17000"/>
              </a:schemeClr>
            </a:solidFill>
            <a:round/>
            <a:headEnd/>
            <a:tailEnd/>
          </a:ln>
        </p:spPr>
        <p:txBody>
          <a:bodyPr/>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58" name="Freeform 56"/>
          <p:cNvSpPr>
            <a:spLocks/>
          </p:cNvSpPr>
          <p:nvPr/>
        </p:nvSpPr>
        <p:spPr bwMode="auto">
          <a:xfrm>
            <a:off x="9829486" y="6145983"/>
            <a:ext cx="16287" cy="8663"/>
          </a:xfrm>
          <a:custGeom>
            <a:avLst/>
            <a:gdLst>
              <a:gd name="T0" fmla="*/ 8 w 8"/>
              <a:gd name="T1" fmla="*/ 3 h 5"/>
              <a:gd name="T2" fmla="*/ 8 w 8"/>
              <a:gd name="T3" fmla="*/ 3 h 5"/>
              <a:gd name="T4" fmla="*/ 8 w 8"/>
              <a:gd name="T5" fmla="*/ 3 h 5"/>
              <a:gd name="T6" fmla="*/ 6 w 8"/>
              <a:gd name="T7" fmla="*/ 5 h 5"/>
              <a:gd name="T8" fmla="*/ 2 w 8"/>
              <a:gd name="T9" fmla="*/ 5 h 5"/>
              <a:gd name="T10" fmla="*/ 0 w 8"/>
              <a:gd name="T11" fmla="*/ 5 h 5"/>
              <a:gd name="T12" fmla="*/ 0 w 8"/>
              <a:gd name="T13" fmla="*/ 3 h 5"/>
              <a:gd name="T14" fmla="*/ 0 w 8"/>
              <a:gd name="T15" fmla="*/ 3 h 5"/>
              <a:gd name="T16" fmla="*/ 2 w 8"/>
              <a:gd name="T17" fmla="*/ 1 h 5"/>
              <a:gd name="T18" fmla="*/ 4 w 8"/>
              <a:gd name="T19" fmla="*/ 0 h 5"/>
              <a:gd name="T20" fmla="*/ 6 w 8"/>
              <a:gd name="T21" fmla="*/ 0 h 5"/>
              <a:gd name="T22" fmla="*/ 8 w 8"/>
              <a:gd name="T23" fmla="*/ 3 h 5"/>
              <a:gd name="T24" fmla="*/ 8 w 8"/>
              <a:gd name="T25" fmla="*/ 3 h 5"/>
              <a:gd name="T26" fmla="*/ 8 w 8"/>
              <a:gd name="T27" fmla="*/ 3 h 5"/>
              <a:gd name="T28" fmla="*/ 8 w 8"/>
              <a:gd name="T29"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 h="5">
                <a:moveTo>
                  <a:pt x="8" y="3"/>
                </a:moveTo>
                <a:lnTo>
                  <a:pt x="8" y="3"/>
                </a:lnTo>
                <a:lnTo>
                  <a:pt x="8" y="3"/>
                </a:lnTo>
                <a:lnTo>
                  <a:pt x="6" y="5"/>
                </a:lnTo>
                <a:lnTo>
                  <a:pt x="2" y="5"/>
                </a:lnTo>
                <a:lnTo>
                  <a:pt x="0" y="5"/>
                </a:lnTo>
                <a:lnTo>
                  <a:pt x="0" y="3"/>
                </a:lnTo>
                <a:lnTo>
                  <a:pt x="0" y="3"/>
                </a:lnTo>
                <a:lnTo>
                  <a:pt x="2" y="1"/>
                </a:lnTo>
                <a:lnTo>
                  <a:pt x="4" y="0"/>
                </a:lnTo>
                <a:lnTo>
                  <a:pt x="6" y="0"/>
                </a:lnTo>
                <a:lnTo>
                  <a:pt x="8" y="3"/>
                </a:lnTo>
                <a:lnTo>
                  <a:pt x="8" y="3"/>
                </a:lnTo>
                <a:lnTo>
                  <a:pt x="8" y="3"/>
                </a:lnTo>
                <a:lnTo>
                  <a:pt x="8" y="3"/>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59" name="Freeform 57"/>
          <p:cNvSpPr>
            <a:spLocks/>
          </p:cNvSpPr>
          <p:nvPr/>
        </p:nvSpPr>
        <p:spPr bwMode="auto">
          <a:xfrm>
            <a:off x="9933311" y="6024710"/>
            <a:ext cx="50896" cy="29452"/>
          </a:xfrm>
          <a:custGeom>
            <a:avLst/>
            <a:gdLst>
              <a:gd name="T0" fmla="*/ 6 w 25"/>
              <a:gd name="T1" fmla="*/ 5 h 17"/>
              <a:gd name="T2" fmla="*/ 6 w 25"/>
              <a:gd name="T3" fmla="*/ 5 h 17"/>
              <a:gd name="T4" fmla="*/ 6 w 25"/>
              <a:gd name="T5" fmla="*/ 5 h 17"/>
              <a:gd name="T6" fmla="*/ 8 w 25"/>
              <a:gd name="T7" fmla="*/ 7 h 17"/>
              <a:gd name="T8" fmla="*/ 8 w 25"/>
              <a:gd name="T9" fmla="*/ 9 h 17"/>
              <a:gd name="T10" fmla="*/ 6 w 25"/>
              <a:gd name="T11" fmla="*/ 11 h 17"/>
              <a:gd name="T12" fmla="*/ 6 w 25"/>
              <a:gd name="T13" fmla="*/ 11 h 17"/>
              <a:gd name="T14" fmla="*/ 4 w 25"/>
              <a:gd name="T15" fmla="*/ 11 h 17"/>
              <a:gd name="T16" fmla="*/ 4 w 25"/>
              <a:gd name="T17" fmla="*/ 9 h 17"/>
              <a:gd name="T18" fmla="*/ 2 w 25"/>
              <a:gd name="T19" fmla="*/ 7 h 17"/>
              <a:gd name="T20" fmla="*/ 0 w 25"/>
              <a:gd name="T21" fmla="*/ 7 h 17"/>
              <a:gd name="T22" fmla="*/ 0 w 25"/>
              <a:gd name="T23" fmla="*/ 7 h 17"/>
              <a:gd name="T24" fmla="*/ 2 w 25"/>
              <a:gd name="T25" fmla="*/ 11 h 17"/>
              <a:gd name="T26" fmla="*/ 6 w 25"/>
              <a:gd name="T27" fmla="*/ 15 h 17"/>
              <a:gd name="T28" fmla="*/ 8 w 25"/>
              <a:gd name="T29" fmla="*/ 15 h 17"/>
              <a:gd name="T30" fmla="*/ 10 w 25"/>
              <a:gd name="T31" fmla="*/ 17 h 17"/>
              <a:gd name="T32" fmla="*/ 10 w 25"/>
              <a:gd name="T33" fmla="*/ 15 h 17"/>
              <a:gd name="T34" fmla="*/ 12 w 25"/>
              <a:gd name="T35" fmla="*/ 15 h 17"/>
              <a:gd name="T36" fmla="*/ 12 w 25"/>
              <a:gd name="T37" fmla="*/ 15 h 17"/>
              <a:gd name="T38" fmla="*/ 12 w 25"/>
              <a:gd name="T39" fmla="*/ 13 h 17"/>
              <a:gd name="T40" fmla="*/ 12 w 25"/>
              <a:gd name="T41" fmla="*/ 13 h 17"/>
              <a:gd name="T42" fmla="*/ 19 w 25"/>
              <a:gd name="T43" fmla="*/ 7 h 17"/>
              <a:gd name="T44" fmla="*/ 23 w 25"/>
              <a:gd name="T45" fmla="*/ 5 h 17"/>
              <a:gd name="T46" fmla="*/ 25 w 25"/>
              <a:gd name="T47" fmla="*/ 1 h 17"/>
              <a:gd name="T48" fmla="*/ 25 w 25"/>
              <a:gd name="T49" fmla="*/ 1 h 17"/>
              <a:gd name="T50" fmla="*/ 25 w 25"/>
              <a:gd name="T51" fmla="*/ 1 h 17"/>
              <a:gd name="T52" fmla="*/ 17 w 25"/>
              <a:gd name="T53" fmla="*/ 1 h 17"/>
              <a:gd name="T54" fmla="*/ 13 w 25"/>
              <a:gd name="T55" fmla="*/ 1 h 17"/>
              <a:gd name="T56" fmla="*/ 10 w 25"/>
              <a:gd name="T57" fmla="*/ 0 h 17"/>
              <a:gd name="T58" fmla="*/ 10 w 25"/>
              <a:gd name="T59" fmla="*/ 0 h 17"/>
              <a:gd name="T60" fmla="*/ 12 w 25"/>
              <a:gd name="T61" fmla="*/ 1 h 17"/>
              <a:gd name="T62" fmla="*/ 13 w 25"/>
              <a:gd name="T63" fmla="*/ 1 h 17"/>
              <a:gd name="T64" fmla="*/ 13 w 25"/>
              <a:gd name="T65" fmla="*/ 1 h 17"/>
              <a:gd name="T66" fmla="*/ 10 w 25"/>
              <a:gd name="T67" fmla="*/ 1 h 17"/>
              <a:gd name="T68" fmla="*/ 8 w 25"/>
              <a:gd name="T69" fmla="*/ 1 h 17"/>
              <a:gd name="T70" fmla="*/ 6 w 25"/>
              <a:gd name="T71" fmla="*/ 5 h 17"/>
              <a:gd name="T72" fmla="*/ 6 w 25"/>
              <a:gd name="T73" fmla="*/ 5 h 17"/>
              <a:gd name="T74" fmla="*/ 6 w 25"/>
              <a:gd name="T75" fmla="*/ 5 h 17"/>
              <a:gd name="T76" fmla="*/ 6 w 25"/>
              <a:gd name="T77" fmla="*/ 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5" h="17">
                <a:moveTo>
                  <a:pt x="6" y="5"/>
                </a:moveTo>
                <a:lnTo>
                  <a:pt x="6" y="5"/>
                </a:lnTo>
                <a:lnTo>
                  <a:pt x="6" y="5"/>
                </a:lnTo>
                <a:lnTo>
                  <a:pt x="8" y="7"/>
                </a:lnTo>
                <a:lnTo>
                  <a:pt x="8" y="9"/>
                </a:lnTo>
                <a:lnTo>
                  <a:pt x="6" y="11"/>
                </a:lnTo>
                <a:lnTo>
                  <a:pt x="6" y="11"/>
                </a:lnTo>
                <a:lnTo>
                  <a:pt x="4" y="11"/>
                </a:lnTo>
                <a:lnTo>
                  <a:pt x="4" y="9"/>
                </a:lnTo>
                <a:lnTo>
                  <a:pt x="2" y="7"/>
                </a:lnTo>
                <a:lnTo>
                  <a:pt x="0" y="7"/>
                </a:lnTo>
                <a:lnTo>
                  <a:pt x="0" y="7"/>
                </a:lnTo>
                <a:lnTo>
                  <a:pt x="2" y="11"/>
                </a:lnTo>
                <a:lnTo>
                  <a:pt x="6" y="15"/>
                </a:lnTo>
                <a:lnTo>
                  <a:pt x="8" y="15"/>
                </a:lnTo>
                <a:lnTo>
                  <a:pt x="10" y="17"/>
                </a:lnTo>
                <a:lnTo>
                  <a:pt x="10" y="15"/>
                </a:lnTo>
                <a:lnTo>
                  <a:pt x="12" y="15"/>
                </a:lnTo>
                <a:lnTo>
                  <a:pt x="12" y="15"/>
                </a:lnTo>
                <a:lnTo>
                  <a:pt x="12" y="13"/>
                </a:lnTo>
                <a:lnTo>
                  <a:pt x="12" y="13"/>
                </a:lnTo>
                <a:lnTo>
                  <a:pt x="19" y="7"/>
                </a:lnTo>
                <a:lnTo>
                  <a:pt x="23" y="5"/>
                </a:lnTo>
                <a:lnTo>
                  <a:pt x="25" y="1"/>
                </a:lnTo>
                <a:lnTo>
                  <a:pt x="25" y="1"/>
                </a:lnTo>
                <a:lnTo>
                  <a:pt x="25" y="1"/>
                </a:lnTo>
                <a:lnTo>
                  <a:pt x="17" y="1"/>
                </a:lnTo>
                <a:lnTo>
                  <a:pt x="13" y="1"/>
                </a:lnTo>
                <a:lnTo>
                  <a:pt x="10" y="0"/>
                </a:lnTo>
                <a:lnTo>
                  <a:pt x="10" y="0"/>
                </a:lnTo>
                <a:lnTo>
                  <a:pt x="12" y="1"/>
                </a:lnTo>
                <a:lnTo>
                  <a:pt x="13" y="1"/>
                </a:lnTo>
                <a:lnTo>
                  <a:pt x="13" y="1"/>
                </a:lnTo>
                <a:lnTo>
                  <a:pt x="10" y="1"/>
                </a:lnTo>
                <a:lnTo>
                  <a:pt x="8" y="1"/>
                </a:lnTo>
                <a:lnTo>
                  <a:pt x="6" y="5"/>
                </a:lnTo>
                <a:lnTo>
                  <a:pt x="6" y="5"/>
                </a:lnTo>
                <a:lnTo>
                  <a:pt x="6" y="5"/>
                </a:lnTo>
                <a:lnTo>
                  <a:pt x="6" y="5"/>
                </a:lnTo>
                <a:close/>
              </a:path>
            </a:pathLst>
          </a:custGeom>
          <a:solidFill>
            <a:schemeClr val="bg1">
              <a:lumMod val="85000"/>
            </a:schemeClr>
          </a:solidFill>
          <a:ln w="635" cap="rnd">
            <a:solidFill>
              <a:schemeClr val="bg1">
                <a:alpha val="17000"/>
              </a:schemeClr>
            </a:solidFill>
            <a:round/>
            <a:headEnd/>
            <a:tailEnd/>
          </a:ln>
        </p:spPr>
        <p:txBody>
          <a:bodyPr/>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60" name="Freeform 58"/>
          <p:cNvSpPr>
            <a:spLocks/>
          </p:cNvSpPr>
          <p:nvPr/>
        </p:nvSpPr>
        <p:spPr bwMode="auto">
          <a:xfrm>
            <a:off x="9933311" y="6024710"/>
            <a:ext cx="50896" cy="29452"/>
          </a:xfrm>
          <a:custGeom>
            <a:avLst/>
            <a:gdLst>
              <a:gd name="T0" fmla="*/ 6 w 25"/>
              <a:gd name="T1" fmla="*/ 5 h 17"/>
              <a:gd name="T2" fmla="*/ 6 w 25"/>
              <a:gd name="T3" fmla="*/ 5 h 17"/>
              <a:gd name="T4" fmla="*/ 6 w 25"/>
              <a:gd name="T5" fmla="*/ 5 h 17"/>
              <a:gd name="T6" fmla="*/ 8 w 25"/>
              <a:gd name="T7" fmla="*/ 7 h 17"/>
              <a:gd name="T8" fmla="*/ 8 w 25"/>
              <a:gd name="T9" fmla="*/ 9 h 17"/>
              <a:gd name="T10" fmla="*/ 6 w 25"/>
              <a:gd name="T11" fmla="*/ 11 h 17"/>
              <a:gd name="T12" fmla="*/ 6 w 25"/>
              <a:gd name="T13" fmla="*/ 11 h 17"/>
              <a:gd name="T14" fmla="*/ 4 w 25"/>
              <a:gd name="T15" fmla="*/ 11 h 17"/>
              <a:gd name="T16" fmla="*/ 4 w 25"/>
              <a:gd name="T17" fmla="*/ 9 h 17"/>
              <a:gd name="T18" fmla="*/ 2 w 25"/>
              <a:gd name="T19" fmla="*/ 7 h 17"/>
              <a:gd name="T20" fmla="*/ 0 w 25"/>
              <a:gd name="T21" fmla="*/ 7 h 17"/>
              <a:gd name="T22" fmla="*/ 0 w 25"/>
              <a:gd name="T23" fmla="*/ 7 h 17"/>
              <a:gd name="T24" fmla="*/ 2 w 25"/>
              <a:gd name="T25" fmla="*/ 11 h 17"/>
              <a:gd name="T26" fmla="*/ 6 w 25"/>
              <a:gd name="T27" fmla="*/ 15 h 17"/>
              <a:gd name="T28" fmla="*/ 8 w 25"/>
              <a:gd name="T29" fmla="*/ 15 h 17"/>
              <a:gd name="T30" fmla="*/ 10 w 25"/>
              <a:gd name="T31" fmla="*/ 17 h 17"/>
              <a:gd name="T32" fmla="*/ 10 w 25"/>
              <a:gd name="T33" fmla="*/ 15 h 17"/>
              <a:gd name="T34" fmla="*/ 12 w 25"/>
              <a:gd name="T35" fmla="*/ 15 h 17"/>
              <a:gd name="T36" fmla="*/ 12 w 25"/>
              <a:gd name="T37" fmla="*/ 15 h 17"/>
              <a:gd name="T38" fmla="*/ 12 w 25"/>
              <a:gd name="T39" fmla="*/ 13 h 17"/>
              <a:gd name="T40" fmla="*/ 12 w 25"/>
              <a:gd name="T41" fmla="*/ 13 h 17"/>
              <a:gd name="T42" fmla="*/ 19 w 25"/>
              <a:gd name="T43" fmla="*/ 7 h 17"/>
              <a:gd name="T44" fmla="*/ 23 w 25"/>
              <a:gd name="T45" fmla="*/ 5 h 17"/>
              <a:gd name="T46" fmla="*/ 25 w 25"/>
              <a:gd name="T47" fmla="*/ 1 h 17"/>
              <a:gd name="T48" fmla="*/ 25 w 25"/>
              <a:gd name="T49" fmla="*/ 1 h 17"/>
              <a:gd name="T50" fmla="*/ 25 w 25"/>
              <a:gd name="T51" fmla="*/ 1 h 17"/>
              <a:gd name="T52" fmla="*/ 17 w 25"/>
              <a:gd name="T53" fmla="*/ 1 h 17"/>
              <a:gd name="T54" fmla="*/ 13 w 25"/>
              <a:gd name="T55" fmla="*/ 1 h 17"/>
              <a:gd name="T56" fmla="*/ 10 w 25"/>
              <a:gd name="T57" fmla="*/ 0 h 17"/>
              <a:gd name="T58" fmla="*/ 10 w 25"/>
              <a:gd name="T59" fmla="*/ 0 h 17"/>
              <a:gd name="T60" fmla="*/ 12 w 25"/>
              <a:gd name="T61" fmla="*/ 1 h 17"/>
              <a:gd name="T62" fmla="*/ 13 w 25"/>
              <a:gd name="T63" fmla="*/ 1 h 17"/>
              <a:gd name="T64" fmla="*/ 13 w 25"/>
              <a:gd name="T65" fmla="*/ 1 h 17"/>
              <a:gd name="T66" fmla="*/ 10 w 25"/>
              <a:gd name="T67" fmla="*/ 1 h 17"/>
              <a:gd name="T68" fmla="*/ 8 w 25"/>
              <a:gd name="T69" fmla="*/ 1 h 17"/>
              <a:gd name="T70" fmla="*/ 6 w 25"/>
              <a:gd name="T71" fmla="*/ 5 h 17"/>
              <a:gd name="T72" fmla="*/ 6 w 25"/>
              <a:gd name="T73" fmla="*/ 5 h 17"/>
              <a:gd name="T74" fmla="*/ 6 w 25"/>
              <a:gd name="T75" fmla="*/ 5 h 17"/>
              <a:gd name="T76" fmla="*/ 6 w 25"/>
              <a:gd name="T77" fmla="*/ 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5" h="17">
                <a:moveTo>
                  <a:pt x="6" y="5"/>
                </a:moveTo>
                <a:lnTo>
                  <a:pt x="6" y="5"/>
                </a:lnTo>
                <a:lnTo>
                  <a:pt x="6" y="5"/>
                </a:lnTo>
                <a:lnTo>
                  <a:pt x="8" y="7"/>
                </a:lnTo>
                <a:lnTo>
                  <a:pt x="8" y="9"/>
                </a:lnTo>
                <a:lnTo>
                  <a:pt x="6" y="11"/>
                </a:lnTo>
                <a:lnTo>
                  <a:pt x="6" y="11"/>
                </a:lnTo>
                <a:lnTo>
                  <a:pt x="4" y="11"/>
                </a:lnTo>
                <a:lnTo>
                  <a:pt x="4" y="9"/>
                </a:lnTo>
                <a:lnTo>
                  <a:pt x="2" y="7"/>
                </a:lnTo>
                <a:lnTo>
                  <a:pt x="0" y="7"/>
                </a:lnTo>
                <a:lnTo>
                  <a:pt x="0" y="7"/>
                </a:lnTo>
                <a:lnTo>
                  <a:pt x="2" y="11"/>
                </a:lnTo>
                <a:lnTo>
                  <a:pt x="6" y="15"/>
                </a:lnTo>
                <a:lnTo>
                  <a:pt x="8" y="15"/>
                </a:lnTo>
                <a:lnTo>
                  <a:pt x="10" y="17"/>
                </a:lnTo>
                <a:lnTo>
                  <a:pt x="10" y="15"/>
                </a:lnTo>
                <a:lnTo>
                  <a:pt x="12" y="15"/>
                </a:lnTo>
                <a:lnTo>
                  <a:pt x="12" y="15"/>
                </a:lnTo>
                <a:lnTo>
                  <a:pt x="12" y="13"/>
                </a:lnTo>
                <a:lnTo>
                  <a:pt x="12" y="13"/>
                </a:lnTo>
                <a:lnTo>
                  <a:pt x="19" y="7"/>
                </a:lnTo>
                <a:lnTo>
                  <a:pt x="23" y="5"/>
                </a:lnTo>
                <a:lnTo>
                  <a:pt x="25" y="1"/>
                </a:lnTo>
                <a:lnTo>
                  <a:pt x="25" y="1"/>
                </a:lnTo>
                <a:lnTo>
                  <a:pt x="25" y="1"/>
                </a:lnTo>
                <a:lnTo>
                  <a:pt x="17" y="1"/>
                </a:lnTo>
                <a:lnTo>
                  <a:pt x="13" y="1"/>
                </a:lnTo>
                <a:lnTo>
                  <a:pt x="10" y="0"/>
                </a:lnTo>
                <a:lnTo>
                  <a:pt x="10" y="0"/>
                </a:lnTo>
                <a:lnTo>
                  <a:pt x="12" y="1"/>
                </a:lnTo>
                <a:lnTo>
                  <a:pt x="13" y="1"/>
                </a:lnTo>
                <a:lnTo>
                  <a:pt x="13" y="1"/>
                </a:lnTo>
                <a:lnTo>
                  <a:pt x="10" y="1"/>
                </a:lnTo>
                <a:lnTo>
                  <a:pt x="8" y="1"/>
                </a:lnTo>
                <a:lnTo>
                  <a:pt x="6" y="5"/>
                </a:lnTo>
                <a:lnTo>
                  <a:pt x="6" y="5"/>
                </a:lnTo>
                <a:lnTo>
                  <a:pt x="6" y="5"/>
                </a:lnTo>
                <a:lnTo>
                  <a:pt x="6" y="5"/>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61" name="Freeform 59"/>
          <p:cNvSpPr>
            <a:spLocks/>
          </p:cNvSpPr>
          <p:nvPr/>
        </p:nvSpPr>
        <p:spPr bwMode="auto">
          <a:xfrm>
            <a:off x="9976063" y="6026442"/>
            <a:ext cx="50896" cy="29452"/>
          </a:xfrm>
          <a:custGeom>
            <a:avLst/>
            <a:gdLst>
              <a:gd name="T0" fmla="*/ 4 w 25"/>
              <a:gd name="T1" fmla="*/ 8 h 17"/>
              <a:gd name="T2" fmla="*/ 4 w 25"/>
              <a:gd name="T3" fmla="*/ 8 h 17"/>
              <a:gd name="T4" fmla="*/ 8 w 25"/>
              <a:gd name="T5" fmla="*/ 4 h 17"/>
              <a:gd name="T6" fmla="*/ 8 w 25"/>
              <a:gd name="T7" fmla="*/ 2 h 17"/>
              <a:gd name="T8" fmla="*/ 8 w 25"/>
              <a:gd name="T9" fmla="*/ 0 h 17"/>
              <a:gd name="T10" fmla="*/ 8 w 25"/>
              <a:gd name="T11" fmla="*/ 0 h 17"/>
              <a:gd name="T12" fmla="*/ 17 w 25"/>
              <a:gd name="T13" fmla="*/ 0 h 17"/>
              <a:gd name="T14" fmla="*/ 21 w 25"/>
              <a:gd name="T15" fmla="*/ 0 h 17"/>
              <a:gd name="T16" fmla="*/ 23 w 25"/>
              <a:gd name="T17" fmla="*/ 0 h 17"/>
              <a:gd name="T18" fmla="*/ 23 w 25"/>
              <a:gd name="T19" fmla="*/ 0 h 17"/>
              <a:gd name="T20" fmla="*/ 25 w 25"/>
              <a:gd name="T21" fmla="*/ 4 h 17"/>
              <a:gd name="T22" fmla="*/ 23 w 25"/>
              <a:gd name="T23" fmla="*/ 4 h 17"/>
              <a:gd name="T24" fmla="*/ 23 w 25"/>
              <a:gd name="T25" fmla="*/ 4 h 17"/>
              <a:gd name="T26" fmla="*/ 21 w 25"/>
              <a:gd name="T27" fmla="*/ 6 h 17"/>
              <a:gd name="T28" fmla="*/ 11 w 25"/>
              <a:gd name="T29" fmla="*/ 8 h 17"/>
              <a:gd name="T30" fmla="*/ 11 w 25"/>
              <a:gd name="T31" fmla="*/ 8 h 17"/>
              <a:gd name="T32" fmla="*/ 11 w 25"/>
              <a:gd name="T33" fmla="*/ 10 h 17"/>
              <a:gd name="T34" fmla="*/ 10 w 25"/>
              <a:gd name="T35" fmla="*/ 14 h 17"/>
              <a:gd name="T36" fmla="*/ 10 w 25"/>
              <a:gd name="T37" fmla="*/ 14 h 17"/>
              <a:gd name="T38" fmla="*/ 8 w 25"/>
              <a:gd name="T39" fmla="*/ 14 h 17"/>
              <a:gd name="T40" fmla="*/ 4 w 25"/>
              <a:gd name="T41" fmla="*/ 17 h 17"/>
              <a:gd name="T42" fmla="*/ 4 w 25"/>
              <a:gd name="T43" fmla="*/ 17 h 17"/>
              <a:gd name="T44" fmla="*/ 2 w 25"/>
              <a:gd name="T45" fmla="*/ 17 h 17"/>
              <a:gd name="T46" fmla="*/ 0 w 25"/>
              <a:gd name="T47" fmla="*/ 16 h 17"/>
              <a:gd name="T48" fmla="*/ 0 w 25"/>
              <a:gd name="T49" fmla="*/ 14 h 17"/>
              <a:gd name="T50" fmla="*/ 0 w 25"/>
              <a:gd name="T51" fmla="*/ 14 h 17"/>
              <a:gd name="T52" fmla="*/ 2 w 25"/>
              <a:gd name="T53" fmla="*/ 10 h 17"/>
              <a:gd name="T54" fmla="*/ 4 w 25"/>
              <a:gd name="T55" fmla="*/ 8 h 17"/>
              <a:gd name="T56" fmla="*/ 4 w 25"/>
              <a:gd name="T57" fmla="*/ 8 h 17"/>
              <a:gd name="T58" fmla="*/ 4 w 25"/>
              <a:gd name="T59" fmla="*/ 8 h 17"/>
              <a:gd name="T60" fmla="*/ 4 w 25"/>
              <a:gd name="T61" fmla="*/ 8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5" h="17">
                <a:moveTo>
                  <a:pt x="4" y="8"/>
                </a:moveTo>
                <a:lnTo>
                  <a:pt x="4" y="8"/>
                </a:lnTo>
                <a:lnTo>
                  <a:pt x="8" y="4"/>
                </a:lnTo>
                <a:lnTo>
                  <a:pt x="8" y="2"/>
                </a:lnTo>
                <a:lnTo>
                  <a:pt x="8" y="0"/>
                </a:lnTo>
                <a:lnTo>
                  <a:pt x="8" y="0"/>
                </a:lnTo>
                <a:lnTo>
                  <a:pt x="17" y="0"/>
                </a:lnTo>
                <a:lnTo>
                  <a:pt x="21" y="0"/>
                </a:lnTo>
                <a:lnTo>
                  <a:pt x="23" y="0"/>
                </a:lnTo>
                <a:lnTo>
                  <a:pt x="23" y="0"/>
                </a:lnTo>
                <a:lnTo>
                  <a:pt x="25" y="4"/>
                </a:lnTo>
                <a:lnTo>
                  <a:pt x="23" y="4"/>
                </a:lnTo>
                <a:lnTo>
                  <a:pt x="23" y="4"/>
                </a:lnTo>
                <a:lnTo>
                  <a:pt x="21" y="6"/>
                </a:lnTo>
                <a:lnTo>
                  <a:pt x="11" y="8"/>
                </a:lnTo>
                <a:lnTo>
                  <a:pt x="11" y="8"/>
                </a:lnTo>
                <a:lnTo>
                  <a:pt x="11" y="10"/>
                </a:lnTo>
                <a:lnTo>
                  <a:pt x="10" y="14"/>
                </a:lnTo>
                <a:lnTo>
                  <a:pt x="10" y="14"/>
                </a:lnTo>
                <a:lnTo>
                  <a:pt x="8" y="14"/>
                </a:lnTo>
                <a:lnTo>
                  <a:pt x="4" y="17"/>
                </a:lnTo>
                <a:lnTo>
                  <a:pt x="4" y="17"/>
                </a:lnTo>
                <a:lnTo>
                  <a:pt x="2" y="17"/>
                </a:lnTo>
                <a:lnTo>
                  <a:pt x="0" y="16"/>
                </a:lnTo>
                <a:lnTo>
                  <a:pt x="0" y="14"/>
                </a:lnTo>
                <a:lnTo>
                  <a:pt x="0" y="14"/>
                </a:lnTo>
                <a:lnTo>
                  <a:pt x="2" y="10"/>
                </a:lnTo>
                <a:lnTo>
                  <a:pt x="4" y="8"/>
                </a:lnTo>
                <a:lnTo>
                  <a:pt x="4" y="8"/>
                </a:lnTo>
                <a:lnTo>
                  <a:pt x="4" y="8"/>
                </a:lnTo>
                <a:lnTo>
                  <a:pt x="4" y="8"/>
                </a:lnTo>
                <a:close/>
              </a:path>
            </a:pathLst>
          </a:custGeom>
          <a:solidFill>
            <a:schemeClr val="bg1">
              <a:lumMod val="85000"/>
            </a:schemeClr>
          </a:solidFill>
          <a:ln w="635" cap="rnd">
            <a:solidFill>
              <a:schemeClr val="bg1">
                <a:alpha val="17000"/>
              </a:schemeClr>
            </a:solidFill>
            <a:round/>
            <a:headEnd/>
            <a:tailEnd/>
          </a:ln>
        </p:spPr>
        <p:txBody>
          <a:bodyPr/>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62" name="Freeform 60"/>
          <p:cNvSpPr>
            <a:spLocks/>
          </p:cNvSpPr>
          <p:nvPr/>
        </p:nvSpPr>
        <p:spPr bwMode="auto">
          <a:xfrm>
            <a:off x="9976063" y="6026442"/>
            <a:ext cx="50896" cy="29452"/>
          </a:xfrm>
          <a:custGeom>
            <a:avLst/>
            <a:gdLst>
              <a:gd name="T0" fmla="*/ 4 w 25"/>
              <a:gd name="T1" fmla="*/ 8 h 17"/>
              <a:gd name="T2" fmla="*/ 4 w 25"/>
              <a:gd name="T3" fmla="*/ 8 h 17"/>
              <a:gd name="T4" fmla="*/ 8 w 25"/>
              <a:gd name="T5" fmla="*/ 4 h 17"/>
              <a:gd name="T6" fmla="*/ 8 w 25"/>
              <a:gd name="T7" fmla="*/ 2 h 17"/>
              <a:gd name="T8" fmla="*/ 8 w 25"/>
              <a:gd name="T9" fmla="*/ 0 h 17"/>
              <a:gd name="T10" fmla="*/ 8 w 25"/>
              <a:gd name="T11" fmla="*/ 0 h 17"/>
              <a:gd name="T12" fmla="*/ 17 w 25"/>
              <a:gd name="T13" fmla="*/ 0 h 17"/>
              <a:gd name="T14" fmla="*/ 21 w 25"/>
              <a:gd name="T15" fmla="*/ 0 h 17"/>
              <a:gd name="T16" fmla="*/ 23 w 25"/>
              <a:gd name="T17" fmla="*/ 0 h 17"/>
              <a:gd name="T18" fmla="*/ 23 w 25"/>
              <a:gd name="T19" fmla="*/ 0 h 17"/>
              <a:gd name="T20" fmla="*/ 25 w 25"/>
              <a:gd name="T21" fmla="*/ 4 h 17"/>
              <a:gd name="T22" fmla="*/ 23 w 25"/>
              <a:gd name="T23" fmla="*/ 4 h 17"/>
              <a:gd name="T24" fmla="*/ 23 w 25"/>
              <a:gd name="T25" fmla="*/ 4 h 17"/>
              <a:gd name="T26" fmla="*/ 21 w 25"/>
              <a:gd name="T27" fmla="*/ 6 h 17"/>
              <a:gd name="T28" fmla="*/ 11 w 25"/>
              <a:gd name="T29" fmla="*/ 8 h 17"/>
              <a:gd name="T30" fmla="*/ 11 w 25"/>
              <a:gd name="T31" fmla="*/ 8 h 17"/>
              <a:gd name="T32" fmla="*/ 11 w 25"/>
              <a:gd name="T33" fmla="*/ 10 h 17"/>
              <a:gd name="T34" fmla="*/ 10 w 25"/>
              <a:gd name="T35" fmla="*/ 14 h 17"/>
              <a:gd name="T36" fmla="*/ 10 w 25"/>
              <a:gd name="T37" fmla="*/ 14 h 17"/>
              <a:gd name="T38" fmla="*/ 8 w 25"/>
              <a:gd name="T39" fmla="*/ 14 h 17"/>
              <a:gd name="T40" fmla="*/ 4 w 25"/>
              <a:gd name="T41" fmla="*/ 17 h 17"/>
              <a:gd name="T42" fmla="*/ 4 w 25"/>
              <a:gd name="T43" fmla="*/ 17 h 17"/>
              <a:gd name="T44" fmla="*/ 2 w 25"/>
              <a:gd name="T45" fmla="*/ 17 h 17"/>
              <a:gd name="T46" fmla="*/ 0 w 25"/>
              <a:gd name="T47" fmla="*/ 16 h 17"/>
              <a:gd name="T48" fmla="*/ 0 w 25"/>
              <a:gd name="T49" fmla="*/ 14 h 17"/>
              <a:gd name="T50" fmla="*/ 0 w 25"/>
              <a:gd name="T51" fmla="*/ 14 h 17"/>
              <a:gd name="T52" fmla="*/ 2 w 25"/>
              <a:gd name="T53" fmla="*/ 10 h 17"/>
              <a:gd name="T54" fmla="*/ 4 w 25"/>
              <a:gd name="T55" fmla="*/ 8 h 17"/>
              <a:gd name="T56" fmla="*/ 4 w 25"/>
              <a:gd name="T57" fmla="*/ 8 h 17"/>
              <a:gd name="T58" fmla="*/ 4 w 25"/>
              <a:gd name="T59" fmla="*/ 8 h 17"/>
              <a:gd name="T60" fmla="*/ 4 w 25"/>
              <a:gd name="T61" fmla="*/ 8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5" h="17">
                <a:moveTo>
                  <a:pt x="4" y="8"/>
                </a:moveTo>
                <a:lnTo>
                  <a:pt x="4" y="8"/>
                </a:lnTo>
                <a:lnTo>
                  <a:pt x="8" y="4"/>
                </a:lnTo>
                <a:lnTo>
                  <a:pt x="8" y="2"/>
                </a:lnTo>
                <a:lnTo>
                  <a:pt x="8" y="0"/>
                </a:lnTo>
                <a:lnTo>
                  <a:pt x="8" y="0"/>
                </a:lnTo>
                <a:lnTo>
                  <a:pt x="17" y="0"/>
                </a:lnTo>
                <a:lnTo>
                  <a:pt x="21" y="0"/>
                </a:lnTo>
                <a:lnTo>
                  <a:pt x="23" y="0"/>
                </a:lnTo>
                <a:lnTo>
                  <a:pt x="23" y="0"/>
                </a:lnTo>
                <a:lnTo>
                  <a:pt x="25" y="4"/>
                </a:lnTo>
                <a:lnTo>
                  <a:pt x="23" y="4"/>
                </a:lnTo>
                <a:lnTo>
                  <a:pt x="23" y="4"/>
                </a:lnTo>
                <a:lnTo>
                  <a:pt x="21" y="6"/>
                </a:lnTo>
                <a:lnTo>
                  <a:pt x="11" y="8"/>
                </a:lnTo>
                <a:lnTo>
                  <a:pt x="11" y="8"/>
                </a:lnTo>
                <a:lnTo>
                  <a:pt x="11" y="10"/>
                </a:lnTo>
                <a:lnTo>
                  <a:pt x="10" y="14"/>
                </a:lnTo>
                <a:lnTo>
                  <a:pt x="10" y="14"/>
                </a:lnTo>
                <a:lnTo>
                  <a:pt x="8" y="14"/>
                </a:lnTo>
                <a:lnTo>
                  <a:pt x="4" y="17"/>
                </a:lnTo>
                <a:lnTo>
                  <a:pt x="4" y="17"/>
                </a:lnTo>
                <a:lnTo>
                  <a:pt x="2" y="17"/>
                </a:lnTo>
                <a:lnTo>
                  <a:pt x="0" y="16"/>
                </a:lnTo>
                <a:lnTo>
                  <a:pt x="0" y="14"/>
                </a:lnTo>
                <a:lnTo>
                  <a:pt x="0" y="14"/>
                </a:lnTo>
                <a:lnTo>
                  <a:pt x="2" y="10"/>
                </a:lnTo>
                <a:lnTo>
                  <a:pt x="4" y="8"/>
                </a:lnTo>
                <a:lnTo>
                  <a:pt x="4" y="8"/>
                </a:lnTo>
                <a:lnTo>
                  <a:pt x="4" y="8"/>
                </a:lnTo>
                <a:lnTo>
                  <a:pt x="4" y="8"/>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63" name="Freeform 61"/>
          <p:cNvSpPr>
            <a:spLocks/>
          </p:cNvSpPr>
          <p:nvPr/>
        </p:nvSpPr>
        <p:spPr bwMode="auto">
          <a:xfrm>
            <a:off x="9621831" y="6069753"/>
            <a:ext cx="150651" cy="117808"/>
          </a:xfrm>
          <a:custGeom>
            <a:avLst/>
            <a:gdLst>
              <a:gd name="T0" fmla="*/ 74 w 74"/>
              <a:gd name="T1" fmla="*/ 53 h 68"/>
              <a:gd name="T2" fmla="*/ 45 w 74"/>
              <a:gd name="T3" fmla="*/ 49 h 68"/>
              <a:gd name="T4" fmla="*/ 32 w 74"/>
              <a:gd name="T5" fmla="*/ 0 h 68"/>
              <a:gd name="T6" fmla="*/ 28 w 74"/>
              <a:gd name="T7" fmla="*/ 4 h 68"/>
              <a:gd name="T8" fmla="*/ 23 w 74"/>
              <a:gd name="T9" fmla="*/ 8 h 68"/>
              <a:gd name="T10" fmla="*/ 19 w 74"/>
              <a:gd name="T11" fmla="*/ 15 h 68"/>
              <a:gd name="T12" fmla="*/ 21 w 74"/>
              <a:gd name="T13" fmla="*/ 17 h 68"/>
              <a:gd name="T14" fmla="*/ 25 w 74"/>
              <a:gd name="T15" fmla="*/ 17 h 68"/>
              <a:gd name="T16" fmla="*/ 28 w 74"/>
              <a:gd name="T17" fmla="*/ 17 h 68"/>
              <a:gd name="T18" fmla="*/ 32 w 74"/>
              <a:gd name="T19" fmla="*/ 19 h 68"/>
              <a:gd name="T20" fmla="*/ 28 w 74"/>
              <a:gd name="T21" fmla="*/ 23 h 68"/>
              <a:gd name="T22" fmla="*/ 27 w 74"/>
              <a:gd name="T23" fmla="*/ 28 h 68"/>
              <a:gd name="T24" fmla="*/ 27 w 74"/>
              <a:gd name="T25" fmla="*/ 30 h 68"/>
              <a:gd name="T26" fmla="*/ 28 w 74"/>
              <a:gd name="T27" fmla="*/ 38 h 68"/>
              <a:gd name="T28" fmla="*/ 25 w 74"/>
              <a:gd name="T29" fmla="*/ 38 h 68"/>
              <a:gd name="T30" fmla="*/ 19 w 74"/>
              <a:gd name="T31" fmla="*/ 36 h 68"/>
              <a:gd name="T32" fmla="*/ 19 w 74"/>
              <a:gd name="T33" fmla="*/ 32 h 68"/>
              <a:gd name="T34" fmla="*/ 19 w 74"/>
              <a:gd name="T35" fmla="*/ 26 h 68"/>
              <a:gd name="T36" fmla="*/ 19 w 74"/>
              <a:gd name="T37" fmla="*/ 25 h 68"/>
              <a:gd name="T38" fmla="*/ 15 w 74"/>
              <a:gd name="T39" fmla="*/ 21 h 68"/>
              <a:gd name="T40" fmla="*/ 13 w 74"/>
              <a:gd name="T41" fmla="*/ 25 h 68"/>
              <a:gd name="T42" fmla="*/ 10 w 74"/>
              <a:gd name="T43" fmla="*/ 34 h 68"/>
              <a:gd name="T44" fmla="*/ 10 w 74"/>
              <a:gd name="T45" fmla="*/ 36 h 68"/>
              <a:gd name="T46" fmla="*/ 8 w 74"/>
              <a:gd name="T47" fmla="*/ 38 h 68"/>
              <a:gd name="T48" fmla="*/ 2 w 74"/>
              <a:gd name="T49" fmla="*/ 40 h 68"/>
              <a:gd name="T50" fmla="*/ 0 w 74"/>
              <a:gd name="T51" fmla="*/ 42 h 68"/>
              <a:gd name="T52" fmla="*/ 4 w 74"/>
              <a:gd name="T53" fmla="*/ 44 h 68"/>
              <a:gd name="T54" fmla="*/ 8 w 74"/>
              <a:gd name="T55" fmla="*/ 42 h 68"/>
              <a:gd name="T56" fmla="*/ 8 w 74"/>
              <a:gd name="T57" fmla="*/ 45 h 68"/>
              <a:gd name="T58" fmla="*/ 8 w 74"/>
              <a:gd name="T59" fmla="*/ 49 h 68"/>
              <a:gd name="T60" fmla="*/ 10 w 74"/>
              <a:gd name="T61" fmla="*/ 51 h 68"/>
              <a:gd name="T62" fmla="*/ 21 w 74"/>
              <a:gd name="T63" fmla="*/ 57 h 68"/>
              <a:gd name="T64" fmla="*/ 21 w 74"/>
              <a:gd name="T65" fmla="*/ 53 h 68"/>
              <a:gd name="T66" fmla="*/ 25 w 74"/>
              <a:gd name="T67" fmla="*/ 49 h 68"/>
              <a:gd name="T68" fmla="*/ 28 w 74"/>
              <a:gd name="T69" fmla="*/ 49 h 68"/>
              <a:gd name="T70" fmla="*/ 27 w 74"/>
              <a:gd name="T71" fmla="*/ 55 h 68"/>
              <a:gd name="T72" fmla="*/ 28 w 74"/>
              <a:gd name="T73" fmla="*/ 61 h 68"/>
              <a:gd name="T74" fmla="*/ 30 w 74"/>
              <a:gd name="T75" fmla="*/ 64 h 68"/>
              <a:gd name="T76" fmla="*/ 36 w 74"/>
              <a:gd name="T77" fmla="*/ 64 h 68"/>
              <a:gd name="T78" fmla="*/ 38 w 74"/>
              <a:gd name="T79" fmla="*/ 61 h 68"/>
              <a:gd name="T80" fmla="*/ 45 w 74"/>
              <a:gd name="T81" fmla="*/ 66 h 68"/>
              <a:gd name="T82" fmla="*/ 51 w 74"/>
              <a:gd name="T83" fmla="*/ 68 h 68"/>
              <a:gd name="T84" fmla="*/ 53 w 74"/>
              <a:gd name="T85" fmla="*/ 66 h 68"/>
              <a:gd name="T86" fmla="*/ 47 w 74"/>
              <a:gd name="T87" fmla="*/ 57 h 68"/>
              <a:gd name="T88" fmla="*/ 53 w 74"/>
              <a:gd name="T89" fmla="*/ 57 h 68"/>
              <a:gd name="T90" fmla="*/ 62 w 74"/>
              <a:gd name="T91" fmla="*/ 55 h 68"/>
              <a:gd name="T92" fmla="*/ 66 w 74"/>
              <a:gd name="T93" fmla="*/ 53 h 68"/>
              <a:gd name="T94" fmla="*/ 74 w 74"/>
              <a:gd name="T95" fmla="*/ 53 h 68"/>
              <a:gd name="T96" fmla="*/ 74 w 74"/>
              <a:gd name="T97" fmla="*/ 53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4" h="68">
                <a:moveTo>
                  <a:pt x="74" y="53"/>
                </a:moveTo>
                <a:lnTo>
                  <a:pt x="74" y="53"/>
                </a:lnTo>
                <a:lnTo>
                  <a:pt x="68" y="49"/>
                </a:lnTo>
                <a:lnTo>
                  <a:pt x="45" y="49"/>
                </a:lnTo>
                <a:lnTo>
                  <a:pt x="44" y="0"/>
                </a:lnTo>
                <a:lnTo>
                  <a:pt x="32" y="0"/>
                </a:lnTo>
                <a:lnTo>
                  <a:pt x="32" y="0"/>
                </a:lnTo>
                <a:lnTo>
                  <a:pt x="28" y="4"/>
                </a:lnTo>
                <a:lnTo>
                  <a:pt x="23" y="8"/>
                </a:lnTo>
                <a:lnTo>
                  <a:pt x="23" y="8"/>
                </a:lnTo>
                <a:lnTo>
                  <a:pt x="19" y="11"/>
                </a:lnTo>
                <a:lnTo>
                  <a:pt x="19" y="15"/>
                </a:lnTo>
                <a:lnTo>
                  <a:pt x="19" y="15"/>
                </a:lnTo>
                <a:lnTo>
                  <a:pt x="21" y="17"/>
                </a:lnTo>
                <a:lnTo>
                  <a:pt x="21" y="17"/>
                </a:lnTo>
                <a:lnTo>
                  <a:pt x="25" y="17"/>
                </a:lnTo>
                <a:lnTo>
                  <a:pt x="27" y="17"/>
                </a:lnTo>
                <a:lnTo>
                  <a:pt x="28" y="17"/>
                </a:lnTo>
                <a:lnTo>
                  <a:pt x="32" y="19"/>
                </a:lnTo>
                <a:lnTo>
                  <a:pt x="32" y="19"/>
                </a:lnTo>
                <a:lnTo>
                  <a:pt x="30" y="21"/>
                </a:lnTo>
                <a:lnTo>
                  <a:pt x="28" y="23"/>
                </a:lnTo>
                <a:lnTo>
                  <a:pt x="28" y="25"/>
                </a:lnTo>
                <a:lnTo>
                  <a:pt x="27" y="28"/>
                </a:lnTo>
                <a:lnTo>
                  <a:pt x="27" y="28"/>
                </a:lnTo>
                <a:lnTo>
                  <a:pt x="27" y="30"/>
                </a:lnTo>
                <a:lnTo>
                  <a:pt x="28" y="32"/>
                </a:lnTo>
                <a:lnTo>
                  <a:pt x="28" y="38"/>
                </a:lnTo>
                <a:lnTo>
                  <a:pt x="28" y="38"/>
                </a:lnTo>
                <a:lnTo>
                  <a:pt x="25" y="38"/>
                </a:lnTo>
                <a:lnTo>
                  <a:pt x="21" y="38"/>
                </a:lnTo>
                <a:lnTo>
                  <a:pt x="19" y="36"/>
                </a:lnTo>
                <a:lnTo>
                  <a:pt x="19" y="36"/>
                </a:lnTo>
                <a:lnTo>
                  <a:pt x="19" y="32"/>
                </a:lnTo>
                <a:lnTo>
                  <a:pt x="19" y="30"/>
                </a:lnTo>
                <a:lnTo>
                  <a:pt x="19" y="26"/>
                </a:lnTo>
                <a:lnTo>
                  <a:pt x="19" y="25"/>
                </a:lnTo>
                <a:lnTo>
                  <a:pt x="19" y="25"/>
                </a:lnTo>
                <a:lnTo>
                  <a:pt x="17" y="21"/>
                </a:lnTo>
                <a:lnTo>
                  <a:pt x="15" y="21"/>
                </a:lnTo>
                <a:lnTo>
                  <a:pt x="13" y="23"/>
                </a:lnTo>
                <a:lnTo>
                  <a:pt x="13" y="25"/>
                </a:lnTo>
                <a:lnTo>
                  <a:pt x="11" y="30"/>
                </a:lnTo>
                <a:lnTo>
                  <a:pt x="10" y="34"/>
                </a:lnTo>
                <a:lnTo>
                  <a:pt x="10" y="36"/>
                </a:lnTo>
                <a:lnTo>
                  <a:pt x="10" y="36"/>
                </a:lnTo>
                <a:lnTo>
                  <a:pt x="8" y="36"/>
                </a:lnTo>
                <a:lnTo>
                  <a:pt x="8" y="38"/>
                </a:lnTo>
                <a:lnTo>
                  <a:pt x="6" y="40"/>
                </a:lnTo>
                <a:lnTo>
                  <a:pt x="2" y="40"/>
                </a:lnTo>
                <a:lnTo>
                  <a:pt x="0" y="42"/>
                </a:lnTo>
                <a:lnTo>
                  <a:pt x="0" y="42"/>
                </a:lnTo>
                <a:lnTo>
                  <a:pt x="2" y="44"/>
                </a:lnTo>
                <a:lnTo>
                  <a:pt x="4" y="44"/>
                </a:lnTo>
                <a:lnTo>
                  <a:pt x="8" y="42"/>
                </a:lnTo>
                <a:lnTo>
                  <a:pt x="8" y="42"/>
                </a:lnTo>
                <a:lnTo>
                  <a:pt x="8" y="44"/>
                </a:lnTo>
                <a:lnTo>
                  <a:pt x="8" y="45"/>
                </a:lnTo>
                <a:lnTo>
                  <a:pt x="8" y="47"/>
                </a:lnTo>
                <a:lnTo>
                  <a:pt x="8" y="49"/>
                </a:lnTo>
                <a:lnTo>
                  <a:pt x="8" y="49"/>
                </a:lnTo>
                <a:lnTo>
                  <a:pt x="10" y="51"/>
                </a:lnTo>
                <a:lnTo>
                  <a:pt x="13" y="53"/>
                </a:lnTo>
                <a:lnTo>
                  <a:pt x="21" y="57"/>
                </a:lnTo>
                <a:lnTo>
                  <a:pt x="21" y="57"/>
                </a:lnTo>
                <a:lnTo>
                  <a:pt x="21" y="53"/>
                </a:lnTo>
                <a:lnTo>
                  <a:pt x="23" y="51"/>
                </a:lnTo>
                <a:lnTo>
                  <a:pt x="25" y="49"/>
                </a:lnTo>
                <a:lnTo>
                  <a:pt x="28" y="49"/>
                </a:lnTo>
                <a:lnTo>
                  <a:pt x="28" y="49"/>
                </a:lnTo>
                <a:lnTo>
                  <a:pt x="28" y="53"/>
                </a:lnTo>
                <a:lnTo>
                  <a:pt x="27" y="55"/>
                </a:lnTo>
                <a:lnTo>
                  <a:pt x="27" y="59"/>
                </a:lnTo>
                <a:lnTo>
                  <a:pt x="28" y="61"/>
                </a:lnTo>
                <a:lnTo>
                  <a:pt x="28" y="61"/>
                </a:lnTo>
                <a:lnTo>
                  <a:pt x="30" y="64"/>
                </a:lnTo>
                <a:lnTo>
                  <a:pt x="34" y="64"/>
                </a:lnTo>
                <a:lnTo>
                  <a:pt x="36" y="64"/>
                </a:lnTo>
                <a:lnTo>
                  <a:pt x="38" y="61"/>
                </a:lnTo>
                <a:lnTo>
                  <a:pt x="38" y="61"/>
                </a:lnTo>
                <a:lnTo>
                  <a:pt x="40" y="64"/>
                </a:lnTo>
                <a:lnTo>
                  <a:pt x="45" y="66"/>
                </a:lnTo>
                <a:lnTo>
                  <a:pt x="49" y="68"/>
                </a:lnTo>
                <a:lnTo>
                  <a:pt x="51" y="68"/>
                </a:lnTo>
                <a:lnTo>
                  <a:pt x="53" y="66"/>
                </a:lnTo>
                <a:lnTo>
                  <a:pt x="53" y="66"/>
                </a:lnTo>
                <a:lnTo>
                  <a:pt x="51" y="62"/>
                </a:lnTo>
                <a:lnTo>
                  <a:pt x="47" y="57"/>
                </a:lnTo>
                <a:lnTo>
                  <a:pt x="47" y="57"/>
                </a:lnTo>
                <a:lnTo>
                  <a:pt x="53" y="57"/>
                </a:lnTo>
                <a:lnTo>
                  <a:pt x="57" y="57"/>
                </a:lnTo>
                <a:lnTo>
                  <a:pt x="62" y="55"/>
                </a:lnTo>
                <a:lnTo>
                  <a:pt x="62" y="55"/>
                </a:lnTo>
                <a:lnTo>
                  <a:pt x="66" y="53"/>
                </a:lnTo>
                <a:lnTo>
                  <a:pt x="70" y="53"/>
                </a:lnTo>
                <a:lnTo>
                  <a:pt x="74" y="53"/>
                </a:lnTo>
                <a:lnTo>
                  <a:pt x="74" y="53"/>
                </a:lnTo>
                <a:lnTo>
                  <a:pt x="74" y="53"/>
                </a:lnTo>
                <a:lnTo>
                  <a:pt x="74" y="53"/>
                </a:lnTo>
                <a:close/>
              </a:path>
            </a:pathLst>
          </a:custGeom>
          <a:solidFill>
            <a:schemeClr val="bg1">
              <a:lumMod val="85000"/>
            </a:schemeClr>
          </a:solidFill>
          <a:ln w="635" cap="rnd">
            <a:solidFill>
              <a:schemeClr val="bg1">
                <a:alpha val="17000"/>
              </a:schemeClr>
            </a:solidFill>
            <a:round/>
            <a:headEnd/>
            <a:tailEnd/>
          </a:ln>
        </p:spPr>
        <p:txBody>
          <a:bodyPr/>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64" name="Freeform 62"/>
          <p:cNvSpPr>
            <a:spLocks/>
          </p:cNvSpPr>
          <p:nvPr/>
        </p:nvSpPr>
        <p:spPr bwMode="auto">
          <a:xfrm>
            <a:off x="9621831" y="6069753"/>
            <a:ext cx="150651" cy="117808"/>
          </a:xfrm>
          <a:custGeom>
            <a:avLst/>
            <a:gdLst>
              <a:gd name="T0" fmla="*/ 74 w 74"/>
              <a:gd name="T1" fmla="*/ 53 h 68"/>
              <a:gd name="T2" fmla="*/ 45 w 74"/>
              <a:gd name="T3" fmla="*/ 49 h 68"/>
              <a:gd name="T4" fmla="*/ 32 w 74"/>
              <a:gd name="T5" fmla="*/ 0 h 68"/>
              <a:gd name="T6" fmla="*/ 28 w 74"/>
              <a:gd name="T7" fmla="*/ 4 h 68"/>
              <a:gd name="T8" fmla="*/ 23 w 74"/>
              <a:gd name="T9" fmla="*/ 8 h 68"/>
              <a:gd name="T10" fmla="*/ 19 w 74"/>
              <a:gd name="T11" fmla="*/ 15 h 68"/>
              <a:gd name="T12" fmla="*/ 21 w 74"/>
              <a:gd name="T13" fmla="*/ 17 h 68"/>
              <a:gd name="T14" fmla="*/ 25 w 74"/>
              <a:gd name="T15" fmla="*/ 17 h 68"/>
              <a:gd name="T16" fmla="*/ 28 w 74"/>
              <a:gd name="T17" fmla="*/ 17 h 68"/>
              <a:gd name="T18" fmla="*/ 32 w 74"/>
              <a:gd name="T19" fmla="*/ 19 h 68"/>
              <a:gd name="T20" fmla="*/ 28 w 74"/>
              <a:gd name="T21" fmla="*/ 23 h 68"/>
              <a:gd name="T22" fmla="*/ 27 w 74"/>
              <a:gd name="T23" fmla="*/ 28 h 68"/>
              <a:gd name="T24" fmla="*/ 27 w 74"/>
              <a:gd name="T25" fmla="*/ 30 h 68"/>
              <a:gd name="T26" fmla="*/ 28 w 74"/>
              <a:gd name="T27" fmla="*/ 38 h 68"/>
              <a:gd name="T28" fmla="*/ 25 w 74"/>
              <a:gd name="T29" fmla="*/ 38 h 68"/>
              <a:gd name="T30" fmla="*/ 19 w 74"/>
              <a:gd name="T31" fmla="*/ 36 h 68"/>
              <a:gd name="T32" fmla="*/ 19 w 74"/>
              <a:gd name="T33" fmla="*/ 32 h 68"/>
              <a:gd name="T34" fmla="*/ 19 w 74"/>
              <a:gd name="T35" fmla="*/ 26 h 68"/>
              <a:gd name="T36" fmla="*/ 19 w 74"/>
              <a:gd name="T37" fmla="*/ 25 h 68"/>
              <a:gd name="T38" fmla="*/ 15 w 74"/>
              <a:gd name="T39" fmla="*/ 21 h 68"/>
              <a:gd name="T40" fmla="*/ 13 w 74"/>
              <a:gd name="T41" fmla="*/ 25 h 68"/>
              <a:gd name="T42" fmla="*/ 10 w 74"/>
              <a:gd name="T43" fmla="*/ 34 h 68"/>
              <a:gd name="T44" fmla="*/ 10 w 74"/>
              <a:gd name="T45" fmla="*/ 36 h 68"/>
              <a:gd name="T46" fmla="*/ 8 w 74"/>
              <a:gd name="T47" fmla="*/ 38 h 68"/>
              <a:gd name="T48" fmla="*/ 2 w 74"/>
              <a:gd name="T49" fmla="*/ 40 h 68"/>
              <a:gd name="T50" fmla="*/ 0 w 74"/>
              <a:gd name="T51" fmla="*/ 42 h 68"/>
              <a:gd name="T52" fmla="*/ 4 w 74"/>
              <a:gd name="T53" fmla="*/ 44 h 68"/>
              <a:gd name="T54" fmla="*/ 8 w 74"/>
              <a:gd name="T55" fmla="*/ 42 h 68"/>
              <a:gd name="T56" fmla="*/ 8 w 74"/>
              <a:gd name="T57" fmla="*/ 45 h 68"/>
              <a:gd name="T58" fmla="*/ 8 w 74"/>
              <a:gd name="T59" fmla="*/ 49 h 68"/>
              <a:gd name="T60" fmla="*/ 10 w 74"/>
              <a:gd name="T61" fmla="*/ 51 h 68"/>
              <a:gd name="T62" fmla="*/ 21 w 74"/>
              <a:gd name="T63" fmla="*/ 57 h 68"/>
              <a:gd name="T64" fmla="*/ 21 w 74"/>
              <a:gd name="T65" fmla="*/ 53 h 68"/>
              <a:gd name="T66" fmla="*/ 25 w 74"/>
              <a:gd name="T67" fmla="*/ 49 h 68"/>
              <a:gd name="T68" fmla="*/ 28 w 74"/>
              <a:gd name="T69" fmla="*/ 49 h 68"/>
              <a:gd name="T70" fmla="*/ 27 w 74"/>
              <a:gd name="T71" fmla="*/ 55 h 68"/>
              <a:gd name="T72" fmla="*/ 28 w 74"/>
              <a:gd name="T73" fmla="*/ 61 h 68"/>
              <a:gd name="T74" fmla="*/ 30 w 74"/>
              <a:gd name="T75" fmla="*/ 64 h 68"/>
              <a:gd name="T76" fmla="*/ 36 w 74"/>
              <a:gd name="T77" fmla="*/ 64 h 68"/>
              <a:gd name="T78" fmla="*/ 38 w 74"/>
              <a:gd name="T79" fmla="*/ 61 h 68"/>
              <a:gd name="T80" fmla="*/ 45 w 74"/>
              <a:gd name="T81" fmla="*/ 66 h 68"/>
              <a:gd name="T82" fmla="*/ 51 w 74"/>
              <a:gd name="T83" fmla="*/ 68 h 68"/>
              <a:gd name="T84" fmla="*/ 53 w 74"/>
              <a:gd name="T85" fmla="*/ 66 h 68"/>
              <a:gd name="T86" fmla="*/ 47 w 74"/>
              <a:gd name="T87" fmla="*/ 57 h 68"/>
              <a:gd name="T88" fmla="*/ 53 w 74"/>
              <a:gd name="T89" fmla="*/ 57 h 68"/>
              <a:gd name="T90" fmla="*/ 62 w 74"/>
              <a:gd name="T91" fmla="*/ 55 h 68"/>
              <a:gd name="T92" fmla="*/ 66 w 74"/>
              <a:gd name="T93" fmla="*/ 53 h 68"/>
              <a:gd name="T94" fmla="*/ 74 w 74"/>
              <a:gd name="T95" fmla="*/ 53 h 68"/>
              <a:gd name="T96" fmla="*/ 74 w 74"/>
              <a:gd name="T97" fmla="*/ 53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4" h="68">
                <a:moveTo>
                  <a:pt x="74" y="53"/>
                </a:moveTo>
                <a:lnTo>
                  <a:pt x="74" y="53"/>
                </a:lnTo>
                <a:lnTo>
                  <a:pt x="68" y="49"/>
                </a:lnTo>
                <a:lnTo>
                  <a:pt x="45" y="49"/>
                </a:lnTo>
                <a:lnTo>
                  <a:pt x="44" y="0"/>
                </a:lnTo>
                <a:lnTo>
                  <a:pt x="32" y="0"/>
                </a:lnTo>
                <a:lnTo>
                  <a:pt x="32" y="0"/>
                </a:lnTo>
                <a:lnTo>
                  <a:pt x="28" y="4"/>
                </a:lnTo>
                <a:lnTo>
                  <a:pt x="23" y="8"/>
                </a:lnTo>
                <a:lnTo>
                  <a:pt x="23" y="8"/>
                </a:lnTo>
                <a:lnTo>
                  <a:pt x="19" y="11"/>
                </a:lnTo>
                <a:lnTo>
                  <a:pt x="19" y="15"/>
                </a:lnTo>
                <a:lnTo>
                  <a:pt x="19" y="15"/>
                </a:lnTo>
                <a:lnTo>
                  <a:pt x="21" y="17"/>
                </a:lnTo>
                <a:lnTo>
                  <a:pt x="21" y="17"/>
                </a:lnTo>
                <a:lnTo>
                  <a:pt x="25" y="17"/>
                </a:lnTo>
                <a:lnTo>
                  <a:pt x="27" y="17"/>
                </a:lnTo>
                <a:lnTo>
                  <a:pt x="28" y="17"/>
                </a:lnTo>
                <a:lnTo>
                  <a:pt x="32" y="19"/>
                </a:lnTo>
                <a:lnTo>
                  <a:pt x="32" y="19"/>
                </a:lnTo>
                <a:lnTo>
                  <a:pt x="30" y="21"/>
                </a:lnTo>
                <a:lnTo>
                  <a:pt x="28" y="23"/>
                </a:lnTo>
                <a:lnTo>
                  <a:pt x="28" y="25"/>
                </a:lnTo>
                <a:lnTo>
                  <a:pt x="27" y="28"/>
                </a:lnTo>
                <a:lnTo>
                  <a:pt x="27" y="28"/>
                </a:lnTo>
                <a:lnTo>
                  <a:pt x="27" y="30"/>
                </a:lnTo>
                <a:lnTo>
                  <a:pt x="28" y="32"/>
                </a:lnTo>
                <a:lnTo>
                  <a:pt x="28" y="38"/>
                </a:lnTo>
                <a:lnTo>
                  <a:pt x="28" y="38"/>
                </a:lnTo>
                <a:lnTo>
                  <a:pt x="25" y="38"/>
                </a:lnTo>
                <a:lnTo>
                  <a:pt x="21" y="38"/>
                </a:lnTo>
                <a:lnTo>
                  <a:pt x="19" y="36"/>
                </a:lnTo>
                <a:lnTo>
                  <a:pt x="19" y="36"/>
                </a:lnTo>
                <a:lnTo>
                  <a:pt x="19" y="32"/>
                </a:lnTo>
                <a:lnTo>
                  <a:pt x="19" y="30"/>
                </a:lnTo>
                <a:lnTo>
                  <a:pt x="19" y="26"/>
                </a:lnTo>
                <a:lnTo>
                  <a:pt x="19" y="25"/>
                </a:lnTo>
                <a:lnTo>
                  <a:pt x="19" y="25"/>
                </a:lnTo>
                <a:lnTo>
                  <a:pt x="17" y="21"/>
                </a:lnTo>
                <a:lnTo>
                  <a:pt x="15" y="21"/>
                </a:lnTo>
                <a:lnTo>
                  <a:pt x="13" y="23"/>
                </a:lnTo>
                <a:lnTo>
                  <a:pt x="13" y="25"/>
                </a:lnTo>
                <a:lnTo>
                  <a:pt x="11" y="30"/>
                </a:lnTo>
                <a:lnTo>
                  <a:pt x="10" y="34"/>
                </a:lnTo>
                <a:lnTo>
                  <a:pt x="10" y="36"/>
                </a:lnTo>
                <a:lnTo>
                  <a:pt x="10" y="36"/>
                </a:lnTo>
                <a:lnTo>
                  <a:pt x="8" y="36"/>
                </a:lnTo>
                <a:lnTo>
                  <a:pt x="8" y="38"/>
                </a:lnTo>
                <a:lnTo>
                  <a:pt x="6" y="40"/>
                </a:lnTo>
                <a:lnTo>
                  <a:pt x="2" y="40"/>
                </a:lnTo>
                <a:lnTo>
                  <a:pt x="0" y="42"/>
                </a:lnTo>
                <a:lnTo>
                  <a:pt x="0" y="42"/>
                </a:lnTo>
                <a:lnTo>
                  <a:pt x="2" y="44"/>
                </a:lnTo>
                <a:lnTo>
                  <a:pt x="4" y="44"/>
                </a:lnTo>
                <a:lnTo>
                  <a:pt x="8" y="42"/>
                </a:lnTo>
                <a:lnTo>
                  <a:pt x="8" y="42"/>
                </a:lnTo>
                <a:lnTo>
                  <a:pt x="8" y="44"/>
                </a:lnTo>
                <a:lnTo>
                  <a:pt x="8" y="45"/>
                </a:lnTo>
                <a:lnTo>
                  <a:pt x="8" y="47"/>
                </a:lnTo>
                <a:lnTo>
                  <a:pt x="8" y="49"/>
                </a:lnTo>
                <a:lnTo>
                  <a:pt x="8" y="49"/>
                </a:lnTo>
                <a:lnTo>
                  <a:pt x="10" y="51"/>
                </a:lnTo>
                <a:lnTo>
                  <a:pt x="13" y="53"/>
                </a:lnTo>
                <a:lnTo>
                  <a:pt x="21" y="57"/>
                </a:lnTo>
                <a:lnTo>
                  <a:pt x="21" y="57"/>
                </a:lnTo>
                <a:lnTo>
                  <a:pt x="21" y="53"/>
                </a:lnTo>
                <a:lnTo>
                  <a:pt x="23" y="51"/>
                </a:lnTo>
                <a:lnTo>
                  <a:pt x="25" y="49"/>
                </a:lnTo>
                <a:lnTo>
                  <a:pt x="28" y="49"/>
                </a:lnTo>
                <a:lnTo>
                  <a:pt x="28" y="49"/>
                </a:lnTo>
                <a:lnTo>
                  <a:pt x="28" y="53"/>
                </a:lnTo>
                <a:lnTo>
                  <a:pt x="27" y="55"/>
                </a:lnTo>
                <a:lnTo>
                  <a:pt x="27" y="59"/>
                </a:lnTo>
                <a:lnTo>
                  <a:pt x="28" y="61"/>
                </a:lnTo>
                <a:lnTo>
                  <a:pt x="28" y="61"/>
                </a:lnTo>
                <a:lnTo>
                  <a:pt x="30" y="64"/>
                </a:lnTo>
                <a:lnTo>
                  <a:pt x="34" y="64"/>
                </a:lnTo>
                <a:lnTo>
                  <a:pt x="36" y="64"/>
                </a:lnTo>
                <a:lnTo>
                  <a:pt x="38" y="61"/>
                </a:lnTo>
                <a:lnTo>
                  <a:pt x="38" y="61"/>
                </a:lnTo>
                <a:lnTo>
                  <a:pt x="40" y="64"/>
                </a:lnTo>
                <a:lnTo>
                  <a:pt x="45" y="66"/>
                </a:lnTo>
                <a:lnTo>
                  <a:pt x="49" y="68"/>
                </a:lnTo>
                <a:lnTo>
                  <a:pt x="51" y="68"/>
                </a:lnTo>
                <a:lnTo>
                  <a:pt x="53" y="66"/>
                </a:lnTo>
                <a:lnTo>
                  <a:pt x="53" y="66"/>
                </a:lnTo>
                <a:lnTo>
                  <a:pt x="51" y="62"/>
                </a:lnTo>
                <a:lnTo>
                  <a:pt x="47" y="57"/>
                </a:lnTo>
                <a:lnTo>
                  <a:pt x="47" y="57"/>
                </a:lnTo>
                <a:lnTo>
                  <a:pt x="53" y="57"/>
                </a:lnTo>
                <a:lnTo>
                  <a:pt x="57" y="57"/>
                </a:lnTo>
                <a:lnTo>
                  <a:pt x="62" y="55"/>
                </a:lnTo>
                <a:lnTo>
                  <a:pt x="62" y="55"/>
                </a:lnTo>
                <a:lnTo>
                  <a:pt x="66" y="53"/>
                </a:lnTo>
                <a:lnTo>
                  <a:pt x="70" y="53"/>
                </a:lnTo>
                <a:lnTo>
                  <a:pt x="74" y="53"/>
                </a:lnTo>
                <a:lnTo>
                  <a:pt x="74" y="53"/>
                </a:lnTo>
                <a:lnTo>
                  <a:pt x="74" y="53"/>
                </a:lnTo>
                <a:lnTo>
                  <a:pt x="74" y="53"/>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65" name="Freeform 63"/>
          <p:cNvSpPr>
            <a:spLocks/>
          </p:cNvSpPr>
          <p:nvPr/>
        </p:nvSpPr>
        <p:spPr bwMode="auto">
          <a:xfrm>
            <a:off x="9509860" y="4938456"/>
            <a:ext cx="250405" cy="1190201"/>
          </a:xfrm>
          <a:custGeom>
            <a:avLst/>
            <a:gdLst>
              <a:gd name="T0" fmla="*/ 21 w 123"/>
              <a:gd name="T1" fmla="*/ 619 h 687"/>
              <a:gd name="T2" fmla="*/ 27 w 123"/>
              <a:gd name="T3" fmla="*/ 628 h 687"/>
              <a:gd name="T4" fmla="*/ 34 w 123"/>
              <a:gd name="T5" fmla="*/ 634 h 687"/>
              <a:gd name="T6" fmla="*/ 40 w 123"/>
              <a:gd name="T7" fmla="*/ 640 h 687"/>
              <a:gd name="T8" fmla="*/ 25 w 123"/>
              <a:gd name="T9" fmla="*/ 649 h 687"/>
              <a:gd name="T10" fmla="*/ 34 w 123"/>
              <a:gd name="T11" fmla="*/ 653 h 687"/>
              <a:gd name="T12" fmla="*/ 46 w 123"/>
              <a:gd name="T13" fmla="*/ 653 h 687"/>
              <a:gd name="T14" fmla="*/ 36 w 123"/>
              <a:gd name="T15" fmla="*/ 657 h 687"/>
              <a:gd name="T16" fmla="*/ 34 w 123"/>
              <a:gd name="T17" fmla="*/ 668 h 687"/>
              <a:gd name="T18" fmla="*/ 46 w 123"/>
              <a:gd name="T19" fmla="*/ 664 h 687"/>
              <a:gd name="T20" fmla="*/ 61 w 123"/>
              <a:gd name="T21" fmla="*/ 662 h 687"/>
              <a:gd name="T22" fmla="*/ 46 w 123"/>
              <a:gd name="T23" fmla="*/ 670 h 687"/>
              <a:gd name="T24" fmla="*/ 38 w 123"/>
              <a:gd name="T25" fmla="*/ 676 h 687"/>
              <a:gd name="T26" fmla="*/ 34 w 123"/>
              <a:gd name="T27" fmla="*/ 685 h 687"/>
              <a:gd name="T28" fmla="*/ 49 w 123"/>
              <a:gd name="T29" fmla="*/ 685 h 687"/>
              <a:gd name="T30" fmla="*/ 61 w 123"/>
              <a:gd name="T31" fmla="*/ 685 h 687"/>
              <a:gd name="T32" fmla="*/ 66 w 123"/>
              <a:gd name="T33" fmla="*/ 664 h 687"/>
              <a:gd name="T34" fmla="*/ 87 w 123"/>
              <a:gd name="T35" fmla="*/ 642 h 687"/>
              <a:gd name="T36" fmla="*/ 30 w 123"/>
              <a:gd name="T37" fmla="*/ 596 h 687"/>
              <a:gd name="T38" fmla="*/ 46 w 123"/>
              <a:gd name="T39" fmla="*/ 547 h 687"/>
              <a:gd name="T40" fmla="*/ 53 w 123"/>
              <a:gd name="T41" fmla="*/ 488 h 687"/>
              <a:gd name="T42" fmla="*/ 55 w 123"/>
              <a:gd name="T43" fmla="*/ 436 h 687"/>
              <a:gd name="T44" fmla="*/ 68 w 123"/>
              <a:gd name="T45" fmla="*/ 373 h 687"/>
              <a:gd name="T46" fmla="*/ 83 w 123"/>
              <a:gd name="T47" fmla="*/ 273 h 687"/>
              <a:gd name="T48" fmla="*/ 85 w 123"/>
              <a:gd name="T49" fmla="*/ 186 h 687"/>
              <a:gd name="T50" fmla="*/ 102 w 123"/>
              <a:gd name="T51" fmla="*/ 139 h 687"/>
              <a:gd name="T52" fmla="*/ 108 w 123"/>
              <a:gd name="T53" fmla="*/ 61 h 687"/>
              <a:gd name="T54" fmla="*/ 85 w 123"/>
              <a:gd name="T55" fmla="*/ 0 h 687"/>
              <a:gd name="T56" fmla="*/ 78 w 123"/>
              <a:gd name="T57" fmla="*/ 38 h 687"/>
              <a:gd name="T58" fmla="*/ 78 w 123"/>
              <a:gd name="T59" fmla="*/ 65 h 687"/>
              <a:gd name="T60" fmla="*/ 76 w 123"/>
              <a:gd name="T61" fmla="*/ 101 h 687"/>
              <a:gd name="T62" fmla="*/ 72 w 123"/>
              <a:gd name="T63" fmla="*/ 129 h 687"/>
              <a:gd name="T64" fmla="*/ 70 w 123"/>
              <a:gd name="T65" fmla="*/ 159 h 687"/>
              <a:gd name="T66" fmla="*/ 65 w 123"/>
              <a:gd name="T67" fmla="*/ 180 h 687"/>
              <a:gd name="T68" fmla="*/ 61 w 123"/>
              <a:gd name="T69" fmla="*/ 203 h 687"/>
              <a:gd name="T70" fmla="*/ 57 w 123"/>
              <a:gd name="T71" fmla="*/ 231 h 687"/>
              <a:gd name="T72" fmla="*/ 55 w 123"/>
              <a:gd name="T73" fmla="*/ 280 h 687"/>
              <a:gd name="T74" fmla="*/ 44 w 123"/>
              <a:gd name="T75" fmla="*/ 318 h 687"/>
              <a:gd name="T76" fmla="*/ 32 w 123"/>
              <a:gd name="T77" fmla="*/ 341 h 687"/>
              <a:gd name="T78" fmla="*/ 30 w 123"/>
              <a:gd name="T79" fmla="*/ 356 h 687"/>
              <a:gd name="T80" fmla="*/ 34 w 123"/>
              <a:gd name="T81" fmla="*/ 381 h 687"/>
              <a:gd name="T82" fmla="*/ 27 w 123"/>
              <a:gd name="T83" fmla="*/ 405 h 687"/>
              <a:gd name="T84" fmla="*/ 21 w 123"/>
              <a:gd name="T85" fmla="*/ 434 h 687"/>
              <a:gd name="T86" fmla="*/ 19 w 123"/>
              <a:gd name="T87" fmla="*/ 460 h 687"/>
              <a:gd name="T88" fmla="*/ 29 w 123"/>
              <a:gd name="T89" fmla="*/ 458 h 687"/>
              <a:gd name="T90" fmla="*/ 30 w 123"/>
              <a:gd name="T91" fmla="*/ 434 h 687"/>
              <a:gd name="T92" fmla="*/ 36 w 123"/>
              <a:gd name="T93" fmla="*/ 426 h 687"/>
              <a:gd name="T94" fmla="*/ 40 w 123"/>
              <a:gd name="T95" fmla="*/ 443 h 687"/>
              <a:gd name="T96" fmla="*/ 36 w 123"/>
              <a:gd name="T97" fmla="*/ 473 h 687"/>
              <a:gd name="T98" fmla="*/ 34 w 123"/>
              <a:gd name="T99" fmla="*/ 492 h 687"/>
              <a:gd name="T100" fmla="*/ 30 w 123"/>
              <a:gd name="T101" fmla="*/ 513 h 687"/>
              <a:gd name="T102" fmla="*/ 19 w 123"/>
              <a:gd name="T103" fmla="*/ 505 h 687"/>
              <a:gd name="T104" fmla="*/ 6 w 123"/>
              <a:gd name="T105" fmla="*/ 523 h 687"/>
              <a:gd name="T106" fmla="*/ 15 w 123"/>
              <a:gd name="T107" fmla="*/ 530 h 687"/>
              <a:gd name="T108" fmla="*/ 19 w 123"/>
              <a:gd name="T109" fmla="*/ 547 h 687"/>
              <a:gd name="T110" fmla="*/ 25 w 123"/>
              <a:gd name="T111" fmla="*/ 557 h 687"/>
              <a:gd name="T112" fmla="*/ 6 w 123"/>
              <a:gd name="T113" fmla="*/ 557 h 687"/>
              <a:gd name="T114" fmla="*/ 6 w 123"/>
              <a:gd name="T115" fmla="*/ 572 h 687"/>
              <a:gd name="T116" fmla="*/ 4 w 123"/>
              <a:gd name="T117" fmla="*/ 585 h 687"/>
              <a:gd name="T118" fmla="*/ 10 w 123"/>
              <a:gd name="T119" fmla="*/ 592 h 687"/>
              <a:gd name="T120" fmla="*/ 15 w 123"/>
              <a:gd name="T121" fmla="*/ 608 h 687"/>
              <a:gd name="T122" fmla="*/ 10 w 123"/>
              <a:gd name="T123" fmla="*/ 613 h 6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3" h="687">
                <a:moveTo>
                  <a:pt x="10" y="623"/>
                </a:moveTo>
                <a:lnTo>
                  <a:pt x="10" y="623"/>
                </a:lnTo>
                <a:lnTo>
                  <a:pt x="13" y="623"/>
                </a:lnTo>
                <a:lnTo>
                  <a:pt x="15" y="623"/>
                </a:lnTo>
                <a:lnTo>
                  <a:pt x="19" y="621"/>
                </a:lnTo>
                <a:lnTo>
                  <a:pt x="19" y="621"/>
                </a:lnTo>
                <a:lnTo>
                  <a:pt x="21" y="619"/>
                </a:lnTo>
                <a:lnTo>
                  <a:pt x="23" y="619"/>
                </a:lnTo>
                <a:lnTo>
                  <a:pt x="23" y="619"/>
                </a:lnTo>
                <a:lnTo>
                  <a:pt x="23" y="621"/>
                </a:lnTo>
                <a:lnTo>
                  <a:pt x="25" y="623"/>
                </a:lnTo>
                <a:lnTo>
                  <a:pt x="25" y="623"/>
                </a:lnTo>
                <a:lnTo>
                  <a:pt x="27" y="628"/>
                </a:lnTo>
                <a:lnTo>
                  <a:pt x="27" y="628"/>
                </a:lnTo>
                <a:lnTo>
                  <a:pt x="27" y="630"/>
                </a:lnTo>
                <a:lnTo>
                  <a:pt x="29" y="634"/>
                </a:lnTo>
                <a:lnTo>
                  <a:pt x="29" y="634"/>
                </a:lnTo>
                <a:lnTo>
                  <a:pt x="30" y="636"/>
                </a:lnTo>
                <a:lnTo>
                  <a:pt x="30" y="636"/>
                </a:lnTo>
                <a:lnTo>
                  <a:pt x="34" y="634"/>
                </a:lnTo>
                <a:lnTo>
                  <a:pt x="34" y="634"/>
                </a:lnTo>
                <a:lnTo>
                  <a:pt x="36" y="632"/>
                </a:lnTo>
                <a:lnTo>
                  <a:pt x="36" y="632"/>
                </a:lnTo>
                <a:lnTo>
                  <a:pt x="38" y="634"/>
                </a:lnTo>
                <a:lnTo>
                  <a:pt x="38" y="634"/>
                </a:lnTo>
                <a:lnTo>
                  <a:pt x="40" y="638"/>
                </a:lnTo>
                <a:lnTo>
                  <a:pt x="40" y="638"/>
                </a:lnTo>
                <a:lnTo>
                  <a:pt x="40" y="640"/>
                </a:lnTo>
                <a:lnTo>
                  <a:pt x="38" y="642"/>
                </a:lnTo>
                <a:lnTo>
                  <a:pt x="36" y="644"/>
                </a:lnTo>
                <a:lnTo>
                  <a:pt x="30" y="644"/>
                </a:lnTo>
                <a:lnTo>
                  <a:pt x="29" y="645"/>
                </a:lnTo>
                <a:lnTo>
                  <a:pt x="29" y="645"/>
                </a:lnTo>
                <a:lnTo>
                  <a:pt x="25" y="647"/>
                </a:lnTo>
                <a:lnTo>
                  <a:pt x="25" y="649"/>
                </a:lnTo>
                <a:lnTo>
                  <a:pt x="25" y="651"/>
                </a:lnTo>
                <a:lnTo>
                  <a:pt x="25" y="651"/>
                </a:lnTo>
                <a:lnTo>
                  <a:pt x="25" y="651"/>
                </a:lnTo>
                <a:lnTo>
                  <a:pt x="27" y="653"/>
                </a:lnTo>
                <a:lnTo>
                  <a:pt x="30" y="653"/>
                </a:lnTo>
                <a:lnTo>
                  <a:pt x="30" y="653"/>
                </a:lnTo>
                <a:lnTo>
                  <a:pt x="34" y="653"/>
                </a:lnTo>
                <a:lnTo>
                  <a:pt x="38" y="651"/>
                </a:lnTo>
                <a:lnTo>
                  <a:pt x="38" y="651"/>
                </a:lnTo>
                <a:lnTo>
                  <a:pt x="44" y="651"/>
                </a:lnTo>
                <a:lnTo>
                  <a:pt x="46" y="651"/>
                </a:lnTo>
                <a:lnTo>
                  <a:pt x="46" y="651"/>
                </a:lnTo>
                <a:lnTo>
                  <a:pt x="46" y="653"/>
                </a:lnTo>
                <a:lnTo>
                  <a:pt x="46" y="653"/>
                </a:lnTo>
                <a:lnTo>
                  <a:pt x="46" y="655"/>
                </a:lnTo>
                <a:lnTo>
                  <a:pt x="42" y="655"/>
                </a:lnTo>
                <a:lnTo>
                  <a:pt x="38" y="655"/>
                </a:lnTo>
                <a:lnTo>
                  <a:pt x="38" y="655"/>
                </a:lnTo>
                <a:lnTo>
                  <a:pt x="38" y="655"/>
                </a:lnTo>
                <a:lnTo>
                  <a:pt x="36" y="657"/>
                </a:lnTo>
                <a:lnTo>
                  <a:pt x="36" y="657"/>
                </a:lnTo>
                <a:lnTo>
                  <a:pt x="34" y="657"/>
                </a:lnTo>
                <a:lnTo>
                  <a:pt x="32" y="659"/>
                </a:lnTo>
                <a:lnTo>
                  <a:pt x="32" y="659"/>
                </a:lnTo>
                <a:lnTo>
                  <a:pt x="30" y="661"/>
                </a:lnTo>
                <a:lnTo>
                  <a:pt x="30" y="664"/>
                </a:lnTo>
                <a:lnTo>
                  <a:pt x="30" y="666"/>
                </a:lnTo>
                <a:lnTo>
                  <a:pt x="34" y="668"/>
                </a:lnTo>
                <a:lnTo>
                  <a:pt x="34" y="668"/>
                </a:lnTo>
                <a:lnTo>
                  <a:pt x="36" y="668"/>
                </a:lnTo>
                <a:lnTo>
                  <a:pt x="38" y="668"/>
                </a:lnTo>
                <a:lnTo>
                  <a:pt x="40" y="668"/>
                </a:lnTo>
                <a:lnTo>
                  <a:pt x="44" y="666"/>
                </a:lnTo>
                <a:lnTo>
                  <a:pt x="44" y="666"/>
                </a:lnTo>
                <a:lnTo>
                  <a:pt x="46" y="664"/>
                </a:lnTo>
                <a:lnTo>
                  <a:pt x="51" y="661"/>
                </a:lnTo>
                <a:lnTo>
                  <a:pt x="51" y="661"/>
                </a:lnTo>
                <a:lnTo>
                  <a:pt x="57" y="659"/>
                </a:lnTo>
                <a:lnTo>
                  <a:pt x="61" y="659"/>
                </a:lnTo>
                <a:lnTo>
                  <a:pt x="61" y="659"/>
                </a:lnTo>
                <a:lnTo>
                  <a:pt x="61" y="661"/>
                </a:lnTo>
                <a:lnTo>
                  <a:pt x="61" y="662"/>
                </a:lnTo>
                <a:lnTo>
                  <a:pt x="57" y="664"/>
                </a:lnTo>
                <a:lnTo>
                  <a:pt x="55" y="664"/>
                </a:lnTo>
                <a:lnTo>
                  <a:pt x="51" y="666"/>
                </a:lnTo>
                <a:lnTo>
                  <a:pt x="51" y="666"/>
                </a:lnTo>
                <a:lnTo>
                  <a:pt x="49" y="666"/>
                </a:lnTo>
                <a:lnTo>
                  <a:pt x="48" y="668"/>
                </a:lnTo>
                <a:lnTo>
                  <a:pt x="46" y="670"/>
                </a:lnTo>
                <a:lnTo>
                  <a:pt x="42" y="670"/>
                </a:lnTo>
                <a:lnTo>
                  <a:pt x="42" y="670"/>
                </a:lnTo>
                <a:lnTo>
                  <a:pt x="42" y="672"/>
                </a:lnTo>
                <a:lnTo>
                  <a:pt x="42" y="672"/>
                </a:lnTo>
                <a:lnTo>
                  <a:pt x="42" y="676"/>
                </a:lnTo>
                <a:lnTo>
                  <a:pt x="42" y="676"/>
                </a:lnTo>
                <a:lnTo>
                  <a:pt x="38" y="676"/>
                </a:lnTo>
                <a:lnTo>
                  <a:pt x="34" y="678"/>
                </a:lnTo>
                <a:lnTo>
                  <a:pt x="32" y="678"/>
                </a:lnTo>
                <a:lnTo>
                  <a:pt x="30" y="679"/>
                </a:lnTo>
                <a:lnTo>
                  <a:pt x="30" y="681"/>
                </a:lnTo>
                <a:lnTo>
                  <a:pt x="32" y="683"/>
                </a:lnTo>
                <a:lnTo>
                  <a:pt x="32" y="683"/>
                </a:lnTo>
                <a:lnTo>
                  <a:pt x="34" y="685"/>
                </a:lnTo>
                <a:lnTo>
                  <a:pt x="38" y="687"/>
                </a:lnTo>
                <a:lnTo>
                  <a:pt x="40" y="687"/>
                </a:lnTo>
                <a:lnTo>
                  <a:pt x="44" y="687"/>
                </a:lnTo>
                <a:lnTo>
                  <a:pt x="44" y="687"/>
                </a:lnTo>
                <a:lnTo>
                  <a:pt x="46" y="687"/>
                </a:lnTo>
                <a:lnTo>
                  <a:pt x="48" y="685"/>
                </a:lnTo>
                <a:lnTo>
                  <a:pt x="49" y="685"/>
                </a:lnTo>
                <a:lnTo>
                  <a:pt x="51" y="685"/>
                </a:lnTo>
                <a:lnTo>
                  <a:pt x="51" y="685"/>
                </a:lnTo>
                <a:lnTo>
                  <a:pt x="55" y="687"/>
                </a:lnTo>
                <a:lnTo>
                  <a:pt x="57" y="687"/>
                </a:lnTo>
                <a:lnTo>
                  <a:pt x="59" y="687"/>
                </a:lnTo>
                <a:lnTo>
                  <a:pt x="61" y="685"/>
                </a:lnTo>
                <a:lnTo>
                  <a:pt x="61" y="685"/>
                </a:lnTo>
                <a:lnTo>
                  <a:pt x="61" y="683"/>
                </a:lnTo>
                <a:lnTo>
                  <a:pt x="65" y="679"/>
                </a:lnTo>
                <a:lnTo>
                  <a:pt x="65" y="679"/>
                </a:lnTo>
                <a:lnTo>
                  <a:pt x="65" y="676"/>
                </a:lnTo>
                <a:lnTo>
                  <a:pt x="65" y="670"/>
                </a:lnTo>
                <a:lnTo>
                  <a:pt x="65" y="670"/>
                </a:lnTo>
                <a:lnTo>
                  <a:pt x="66" y="664"/>
                </a:lnTo>
                <a:lnTo>
                  <a:pt x="66" y="661"/>
                </a:lnTo>
                <a:lnTo>
                  <a:pt x="68" y="659"/>
                </a:lnTo>
                <a:lnTo>
                  <a:pt x="68" y="659"/>
                </a:lnTo>
                <a:lnTo>
                  <a:pt x="76" y="655"/>
                </a:lnTo>
                <a:lnTo>
                  <a:pt x="76" y="655"/>
                </a:lnTo>
                <a:lnTo>
                  <a:pt x="87" y="645"/>
                </a:lnTo>
                <a:lnTo>
                  <a:pt x="87" y="642"/>
                </a:lnTo>
                <a:lnTo>
                  <a:pt x="49" y="642"/>
                </a:lnTo>
                <a:lnTo>
                  <a:pt x="49" y="636"/>
                </a:lnTo>
                <a:lnTo>
                  <a:pt x="48" y="632"/>
                </a:lnTo>
                <a:lnTo>
                  <a:pt x="48" y="610"/>
                </a:lnTo>
                <a:lnTo>
                  <a:pt x="36" y="611"/>
                </a:lnTo>
                <a:lnTo>
                  <a:pt x="36" y="602"/>
                </a:lnTo>
                <a:lnTo>
                  <a:pt x="30" y="596"/>
                </a:lnTo>
                <a:lnTo>
                  <a:pt x="30" y="585"/>
                </a:lnTo>
                <a:lnTo>
                  <a:pt x="38" y="579"/>
                </a:lnTo>
                <a:lnTo>
                  <a:pt x="44" y="572"/>
                </a:lnTo>
                <a:lnTo>
                  <a:pt x="44" y="566"/>
                </a:lnTo>
                <a:lnTo>
                  <a:pt x="49" y="562"/>
                </a:lnTo>
                <a:lnTo>
                  <a:pt x="46" y="557"/>
                </a:lnTo>
                <a:lnTo>
                  <a:pt x="46" y="547"/>
                </a:lnTo>
                <a:lnTo>
                  <a:pt x="53" y="540"/>
                </a:lnTo>
                <a:lnTo>
                  <a:pt x="53" y="530"/>
                </a:lnTo>
                <a:lnTo>
                  <a:pt x="57" y="530"/>
                </a:lnTo>
                <a:lnTo>
                  <a:pt x="57" y="523"/>
                </a:lnTo>
                <a:lnTo>
                  <a:pt x="55" y="505"/>
                </a:lnTo>
                <a:lnTo>
                  <a:pt x="61" y="498"/>
                </a:lnTo>
                <a:lnTo>
                  <a:pt x="53" y="488"/>
                </a:lnTo>
                <a:lnTo>
                  <a:pt x="63" y="488"/>
                </a:lnTo>
                <a:lnTo>
                  <a:pt x="63" y="485"/>
                </a:lnTo>
                <a:lnTo>
                  <a:pt x="57" y="477"/>
                </a:lnTo>
                <a:lnTo>
                  <a:pt x="57" y="458"/>
                </a:lnTo>
                <a:lnTo>
                  <a:pt x="49" y="456"/>
                </a:lnTo>
                <a:lnTo>
                  <a:pt x="49" y="439"/>
                </a:lnTo>
                <a:lnTo>
                  <a:pt x="55" y="436"/>
                </a:lnTo>
                <a:lnTo>
                  <a:pt x="53" y="411"/>
                </a:lnTo>
                <a:lnTo>
                  <a:pt x="57" y="407"/>
                </a:lnTo>
                <a:lnTo>
                  <a:pt x="57" y="407"/>
                </a:lnTo>
                <a:lnTo>
                  <a:pt x="57" y="390"/>
                </a:lnTo>
                <a:lnTo>
                  <a:pt x="61" y="388"/>
                </a:lnTo>
                <a:lnTo>
                  <a:pt x="61" y="373"/>
                </a:lnTo>
                <a:lnTo>
                  <a:pt x="68" y="373"/>
                </a:lnTo>
                <a:lnTo>
                  <a:pt x="68" y="366"/>
                </a:lnTo>
                <a:lnTo>
                  <a:pt x="65" y="354"/>
                </a:lnTo>
                <a:lnTo>
                  <a:pt x="66" y="331"/>
                </a:lnTo>
                <a:lnTo>
                  <a:pt x="74" y="326"/>
                </a:lnTo>
                <a:lnTo>
                  <a:pt x="74" y="305"/>
                </a:lnTo>
                <a:lnTo>
                  <a:pt x="80" y="290"/>
                </a:lnTo>
                <a:lnTo>
                  <a:pt x="83" y="273"/>
                </a:lnTo>
                <a:lnTo>
                  <a:pt x="80" y="267"/>
                </a:lnTo>
                <a:lnTo>
                  <a:pt x="72" y="237"/>
                </a:lnTo>
                <a:lnTo>
                  <a:pt x="76" y="231"/>
                </a:lnTo>
                <a:lnTo>
                  <a:pt x="76" y="224"/>
                </a:lnTo>
                <a:lnTo>
                  <a:pt x="80" y="218"/>
                </a:lnTo>
                <a:lnTo>
                  <a:pt x="80" y="201"/>
                </a:lnTo>
                <a:lnTo>
                  <a:pt x="85" y="186"/>
                </a:lnTo>
                <a:lnTo>
                  <a:pt x="95" y="174"/>
                </a:lnTo>
                <a:lnTo>
                  <a:pt x="95" y="161"/>
                </a:lnTo>
                <a:lnTo>
                  <a:pt x="104" y="161"/>
                </a:lnTo>
                <a:lnTo>
                  <a:pt x="104" y="156"/>
                </a:lnTo>
                <a:lnTo>
                  <a:pt x="99" y="152"/>
                </a:lnTo>
                <a:lnTo>
                  <a:pt x="102" y="146"/>
                </a:lnTo>
                <a:lnTo>
                  <a:pt x="102" y="139"/>
                </a:lnTo>
                <a:lnTo>
                  <a:pt x="102" y="120"/>
                </a:lnTo>
                <a:lnTo>
                  <a:pt x="119" y="110"/>
                </a:lnTo>
                <a:lnTo>
                  <a:pt x="123" y="89"/>
                </a:lnTo>
                <a:lnTo>
                  <a:pt x="112" y="89"/>
                </a:lnTo>
                <a:lnTo>
                  <a:pt x="112" y="76"/>
                </a:lnTo>
                <a:lnTo>
                  <a:pt x="108" y="72"/>
                </a:lnTo>
                <a:lnTo>
                  <a:pt x="108" y="61"/>
                </a:lnTo>
                <a:lnTo>
                  <a:pt x="99" y="48"/>
                </a:lnTo>
                <a:lnTo>
                  <a:pt x="102" y="31"/>
                </a:lnTo>
                <a:lnTo>
                  <a:pt x="99" y="27"/>
                </a:lnTo>
                <a:lnTo>
                  <a:pt x="95" y="21"/>
                </a:lnTo>
                <a:lnTo>
                  <a:pt x="95" y="8"/>
                </a:lnTo>
                <a:lnTo>
                  <a:pt x="91" y="0"/>
                </a:lnTo>
                <a:lnTo>
                  <a:pt x="85" y="0"/>
                </a:lnTo>
                <a:lnTo>
                  <a:pt x="85" y="10"/>
                </a:lnTo>
                <a:lnTo>
                  <a:pt x="76" y="14"/>
                </a:lnTo>
                <a:lnTo>
                  <a:pt x="76" y="14"/>
                </a:lnTo>
                <a:lnTo>
                  <a:pt x="76" y="19"/>
                </a:lnTo>
                <a:lnTo>
                  <a:pt x="76" y="25"/>
                </a:lnTo>
                <a:lnTo>
                  <a:pt x="78" y="38"/>
                </a:lnTo>
                <a:lnTo>
                  <a:pt x="78" y="38"/>
                </a:lnTo>
                <a:lnTo>
                  <a:pt x="78" y="42"/>
                </a:lnTo>
                <a:lnTo>
                  <a:pt x="78" y="48"/>
                </a:lnTo>
                <a:lnTo>
                  <a:pt x="78" y="48"/>
                </a:lnTo>
                <a:lnTo>
                  <a:pt x="78" y="52"/>
                </a:lnTo>
                <a:lnTo>
                  <a:pt x="78" y="57"/>
                </a:lnTo>
                <a:lnTo>
                  <a:pt x="78" y="57"/>
                </a:lnTo>
                <a:lnTo>
                  <a:pt x="78" y="65"/>
                </a:lnTo>
                <a:lnTo>
                  <a:pt x="78" y="72"/>
                </a:lnTo>
                <a:lnTo>
                  <a:pt x="78" y="72"/>
                </a:lnTo>
                <a:lnTo>
                  <a:pt x="78" y="82"/>
                </a:lnTo>
                <a:lnTo>
                  <a:pt x="78" y="82"/>
                </a:lnTo>
                <a:lnTo>
                  <a:pt x="78" y="95"/>
                </a:lnTo>
                <a:lnTo>
                  <a:pt x="78" y="95"/>
                </a:lnTo>
                <a:lnTo>
                  <a:pt x="76" y="101"/>
                </a:lnTo>
                <a:lnTo>
                  <a:pt x="74" y="106"/>
                </a:lnTo>
                <a:lnTo>
                  <a:pt x="74" y="106"/>
                </a:lnTo>
                <a:lnTo>
                  <a:pt x="74" y="110"/>
                </a:lnTo>
                <a:lnTo>
                  <a:pt x="74" y="114"/>
                </a:lnTo>
                <a:lnTo>
                  <a:pt x="74" y="122"/>
                </a:lnTo>
                <a:lnTo>
                  <a:pt x="74" y="122"/>
                </a:lnTo>
                <a:lnTo>
                  <a:pt x="72" y="129"/>
                </a:lnTo>
                <a:lnTo>
                  <a:pt x="72" y="135"/>
                </a:lnTo>
                <a:lnTo>
                  <a:pt x="72" y="135"/>
                </a:lnTo>
                <a:lnTo>
                  <a:pt x="72" y="144"/>
                </a:lnTo>
                <a:lnTo>
                  <a:pt x="68" y="152"/>
                </a:lnTo>
                <a:lnTo>
                  <a:pt x="68" y="152"/>
                </a:lnTo>
                <a:lnTo>
                  <a:pt x="68" y="156"/>
                </a:lnTo>
                <a:lnTo>
                  <a:pt x="70" y="159"/>
                </a:lnTo>
                <a:lnTo>
                  <a:pt x="70" y="159"/>
                </a:lnTo>
                <a:lnTo>
                  <a:pt x="68" y="167"/>
                </a:lnTo>
                <a:lnTo>
                  <a:pt x="68" y="167"/>
                </a:lnTo>
                <a:lnTo>
                  <a:pt x="65" y="173"/>
                </a:lnTo>
                <a:lnTo>
                  <a:pt x="65" y="173"/>
                </a:lnTo>
                <a:lnTo>
                  <a:pt x="65" y="180"/>
                </a:lnTo>
                <a:lnTo>
                  <a:pt x="65" y="180"/>
                </a:lnTo>
                <a:lnTo>
                  <a:pt x="65" y="180"/>
                </a:lnTo>
                <a:lnTo>
                  <a:pt x="65" y="180"/>
                </a:lnTo>
                <a:lnTo>
                  <a:pt x="63" y="184"/>
                </a:lnTo>
                <a:lnTo>
                  <a:pt x="61" y="188"/>
                </a:lnTo>
                <a:lnTo>
                  <a:pt x="61" y="195"/>
                </a:lnTo>
                <a:lnTo>
                  <a:pt x="61" y="195"/>
                </a:lnTo>
                <a:lnTo>
                  <a:pt x="61" y="203"/>
                </a:lnTo>
                <a:lnTo>
                  <a:pt x="61" y="207"/>
                </a:lnTo>
                <a:lnTo>
                  <a:pt x="61" y="207"/>
                </a:lnTo>
                <a:lnTo>
                  <a:pt x="59" y="214"/>
                </a:lnTo>
                <a:lnTo>
                  <a:pt x="57" y="220"/>
                </a:lnTo>
                <a:lnTo>
                  <a:pt x="57" y="227"/>
                </a:lnTo>
                <a:lnTo>
                  <a:pt x="57" y="231"/>
                </a:lnTo>
                <a:lnTo>
                  <a:pt x="57" y="231"/>
                </a:lnTo>
                <a:lnTo>
                  <a:pt x="57" y="244"/>
                </a:lnTo>
                <a:lnTo>
                  <a:pt x="57" y="248"/>
                </a:lnTo>
                <a:lnTo>
                  <a:pt x="57" y="256"/>
                </a:lnTo>
                <a:lnTo>
                  <a:pt x="57" y="256"/>
                </a:lnTo>
                <a:lnTo>
                  <a:pt x="57" y="262"/>
                </a:lnTo>
                <a:lnTo>
                  <a:pt x="57" y="267"/>
                </a:lnTo>
                <a:lnTo>
                  <a:pt x="55" y="280"/>
                </a:lnTo>
                <a:lnTo>
                  <a:pt x="55" y="280"/>
                </a:lnTo>
                <a:lnTo>
                  <a:pt x="53" y="286"/>
                </a:lnTo>
                <a:lnTo>
                  <a:pt x="51" y="292"/>
                </a:lnTo>
                <a:lnTo>
                  <a:pt x="51" y="292"/>
                </a:lnTo>
                <a:lnTo>
                  <a:pt x="46" y="311"/>
                </a:lnTo>
                <a:lnTo>
                  <a:pt x="46" y="311"/>
                </a:lnTo>
                <a:lnTo>
                  <a:pt x="44" y="318"/>
                </a:lnTo>
                <a:lnTo>
                  <a:pt x="42" y="326"/>
                </a:lnTo>
                <a:lnTo>
                  <a:pt x="42" y="326"/>
                </a:lnTo>
                <a:lnTo>
                  <a:pt x="38" y="330"/>
                </a:lnTo>
                <a:lnTo>
                  <a:pt x="36" y="333"/>
                </a:lnTo>
                <a:lnTo>
                  <a:pt x="36" y="333"/>
                </a:lnTo>
                <a:lnTo>
                  <a:pt x="34" y="337"/>
                </a:lnTo>
                <a:lnTo>
                  <a:pt x="32" y="341"/>
                </a:lnTo>
                <a:lnTo>
                  <a:pt x="32" y="341"/>
                </a:lnTo>
                <a:lnTo>
                  <a:pt x="30" y="343"/>
                </a:lnTo>
                <a:lnTo>
                  <a:pt x="30" y="347"/>
                </a:lnTo>
                <a:lnTo>
                  <a:pt x="30" y="347"/>
                </a:lnTo>
                <a:lnTo>
                  <a:pt x="30" y="352"/>
                </a:lnTo>
                <a:lnTo>
                  <a:pt x="30" y="352"/>
                </a:lnTo>
                <a:lnTo>
                  <a:pt x="30" y="356"/>
                </a:lnTo>
                <a:lnTo>
                  <a:pt x="29" y="358"/>
                </a:lnTo>
                <a:lnTo>
                  <a:pt x="29" y="358"/>
                </a:lnTo>
                <a:lnTo>
                  <a:pt x="30" y="362"/>
                </a:lnTo>
                <a:lnTo>
                  <a:pt x="30" y="366"/>
                </a:lnTo>
                <a:lnTo>
                  <a:pt x="30" y="366"/>
                </a:lnTo>
                <a:lnTo>
                  <a:pt x="34" y="377"/>
                </a:lnTo>
                <a:lnTo>
                  <a:pt x="34" y="381"/>
                </a:lnTo>
                <a:lnTo>
                  <a:pt x="32" y="386"/>
                </a:lnTo>
                <a:lnTo>
                  <a:pt x="32" y="386"/>
                </a:lnTo>
                <a:lnTo>
                  <a:pt x="30" y="388"/>
                </a:lnTo>
                <a:lnTo>
                  <a:pt x="29" y="390"/>
                </a:lnTo>
                <a:lnTo>
                  <a:pt x="29" y="390"/>
                </a:lnTo>
                <a:lnTo>
                  <a:pt x="27" y="398"/>
                </a:lnTo>
                <a:lnTo>
                  <a:pt x="27" y="405"/>
                </a:lnTo>
                <a:lnTo>
                  <a:pt x="27" y="418"/>
                </a:lnTo>
                <a:lnTo>
                  <a:pt x="27" y="418"/>
                </a:lnTo>
                <a:lnTo>
                  <a:pt x="25" y="424"/>
                </a:lnTo>
                <a:lnTo>
                  <a:pt x="25" y="428"/>
                </a:lnTo>
                <a:lnTo>
                  <a:pt x="25" y="428"/>
                </a:lnTo>
                <a:lnTo>
                  <a:pt x="23" y="430"/>
                </a:lnTo>
                <a:lnTo>
                  <a:pt x="21" y="434"/>
                </a:lnTo>
                <a:lnTo>
                  <a:pt x="21" y="434"/>
                </a:lnTo>
                <a:lnTo>
                  <a:pt x="21" y="436"/>
                </a:lnTo>
                <a:lnTo>
                  <a:pt x="21" y="439"/>
                </a:lnTo>
                <a:lnTo>
                  <a:pt x="21" y="439"/>
                </a:lnTo>
                <a:lnTo>
                  <a:pt x="19" y="449"/>
                </a:lnTo>
                <a:lnTo>
                  <a:pt x="19" y="454"/>
                </a:lnTo>
                <a:lnTo>
                  <a:pt x="19" y="460"/>
                </a:lnTo>
                <a:lnTo>
                  <a:pt x="19" y="460"/>
                </a:lnTo>
                <a:lnTo>
                  <a:pt x="21" y="462"/>
                </a:lnTo>
                <a:lnTo>
                  <a:pt x="23" y="464"/>
                </a:lnTo>
                <a:lnTo>
                  <a:pt x="25" y="464"/>
                </a:lnTo>
                <a:lnTo>
                  <a:pt x="27" y="462"/>
                </a:lnTo>
                <a:lnTo>
                  <a:pt x="27" y="462"/>
                </a:lnTo>
                <a:lnTo>
                  <a:pt x="29" y="458"/>
                </a:lnTo>
                <a:lnTo>
                  <a:pt x="30" y="453"/>
                </a:lnTo>
                <a:lnTo>
                  <a:pt x="30" y="443"/>
                </a:lnTo>
                <a:lnTo>
                  <a:pt x="30" y="443"/>
                </a:lnTo>
                <a:lnTo>
                  <a:pt x="30" y="437"/>
                </a:lnTo>
                <a:lnTo>
                  <a:pt x="30" y="436"/>
                </a:lnTo>
                <a:lnTo>
                  <a:pt x="30" y="434"/>
                </a:lnTo>
                <a:lnTo>
                  <a:pt x="30" y="434"/>
                </a:lnTo>
                <a:lnTo>
                  <a:pt x="30" y="432"/>
                </a:lnTo>
                <a:lnTo>
                  <a:pt x="34" y="430"/>
                </a:lnTo>
                <a:lnTo>
                  <a:pt x="34" y="430"/>
                </a:lnTo>
                <a:lnTo>
                  <a:pt x="34" y="428"/>
                </a:lnTo>
                <a:lnTo>
                  <a:pt x="34" y="428"/>
                </a:lnTo>
                <a:lnTo>
                  <a:pt x="36" y="426"/>
                </a:lnTo>
                <a:lnTo>
                  <a:pt x="36" y="426"/>
                </a:lnTo>
                <a:lnTo>
                  <a:pt x="38" y="426"/>
                </a:lnTo>
                <a:lnTo>
                  <a:pt x="40" y="426"/>
                </a:lnTo>
                <a:lnTo>
                  <a:pt x="42" y="428"/>
                </a:lnTo>
                <a:lnTo>
                  <a:pt x="42" y="432"/>
                </a:lnTo>
                <a:lnTo>
                  <a:pt x="42" y="437"/>
                </a:lnTo>
                <a:lnTo>
                  <a:pt x="40" y="443"/>
                </a:lnTo>
                <a:lnTo>
                  <a:pt x="40" y="443"/>
                </a:lnTo>
                <a:lnTo>
                  <a:pt x="40" y="447"/>
                </a:lnTo>
                <a:lnTo>
                  <a:pt x="38" y="453"/>
                </a:lnTo>
                <a:lnTo>
                  <a:pt x="38" y="453"/>
                </a:lnTo>
                <a:lnTo>
                  <a:pt x="38" y="460"/>
                </a:lnTo>
                <a:lnTo>
                  <a:pt x="36" y="466"/>
                </a:lnTo>
                <a:lnTo>
                  <a:pt x="36" y="466"/>
                </a:lnTo>
                <a:lnTo>
                  <a:pt x="36" y="473"/>
                </a:lnTo>
                <a:lnTo>
                  <a:pt x="36" y="481"/>
                </a:lnTo>
                <a:lnTo>
                  <a:pt x="36" y="481"/>
                </a:lnTo>
                <a:lnTo>
                  <a:pt x="38" y="487"/>
                </a:lnTo>
                <a:lnTo>
                  <a:pt x="36" y="488"/>
                </a:lnTo>
                <a:lnTo>
                  <a:pt x="36" y="490"/>
                </a:lnTo>
                <a:lnTo>
                  <a:pt x="36" y="490"/>
                </a:lnTo>
                <a:lnTo>
                  <a:pt x="34" y="492"/>
                </a:lnTo>
                <a:lnTo>
                  <a:pt x="34" y="496"/>
                </a:lnTo>
                <a:lnTo>
                  <a:pt x="34" y="496"/>
                </a:lnTo>
                <a:lnTo>
                  <a:pt x="32" y="502"/>
                </a:lnTo>
                <a:lnTo>
                  <a:pt x="32" y="502"/>
                </a:lnTo>
                <a:lnTo>
                  <a:pt x="30" y="507"/>
                </a:lnTo>
                <a:lnTo>
                  <a:pt x="30" y="507"/>
                </a:lnTo>
                <a:lnTo>
                  <a:pt x="30" y="513"/>
                </a:lnTo>
                <a:lnTo>
                  <a:pt x="30" y="513"/>
                </a:lnTo>
                <a:lnTo>
                  <a:pt x="29" y="513"/>
                </a:lnTo>
                <a:lnTo>
                  <a:pt x="27" y="513"/>
                </a:lnTo>
                <a:lnTo>
                  <a:pt x="23" y="511"/>
                </a:lnTo>
                <a:lnTo>
                  <a:pt x="19" y="509"/>
                </a:lnTo>
                <a:lnTo>
                  <a:pt x="19" y="505"/>
                </a:lnTo>
                <a:lnTo>
                  <a:pt x="19" y="505"/>
                </a:lnTo>
                <a:lnTo>
                  <a:pt x="15" y="505"/>
                </a:lnTo>
                <a:lnTo>
                  <a:pt x="15" y="507"/>
                </a:lnTo>
                <a:lnTo>
                  <a:pt x="12" y="511"/>
                </a:lnTo>
                <a:lnTo>
                  <a:pt x="12" y="511"/>
                </a:lnTo>
                <a:lnTo>
                  <a:pt x="10" y="517"/>
                </a:lnTo>
                <a:lnTo>
                  <a:pt x="8" y="519"/>
                </a:lnTo>
                <a:lnTo>
                  <a:pt x="6" y="523"/>
                </a:lnTo>
                <a:lnTo>
                  <a:pt x="6" y="523"/>
                </a:lnTo>
                <a:lnTo>
                  <a:pt x="4" y="524"/>
                </a:lnTo>
                <a:lnTo>
                  <a:pt x="0" y="530"/>
                </a:lnTo>
                <a:lnTo>
                  <a:pt x="0" y="530"/>
                </a:lnTo>
                <a:lnTo>
                  <a:pt x="12" y="528"/>
                </a:lnTo>
                <a:lnTo>
                  <a:pt x="15" y="530"/>
                </a:lnTo>
                <a:lnTo>
                  <a:pt x="15" y="530"/>
                </a:lnTo>
                <a:lnTo>
                  <a:pt x="19" y="532"/>
                </a:lnTo>
                <a:lnTo>
                  <a:pt x="19" y="536"/>
                </a:lnTo>
                <a:lnTo>
                  <a:pt x="19" y="536"/>
                </a:lnTo>
                <a:lnTo>
                  <a:pt x="19" y="538"/>
                </a:lnTo>
                <a:lnTo>
                  <a:pt x="19" y="541"/>
                </a:lnTo>
                <a:lnTo>
                  <a:pt x="19" y="545"/>
                </a:lnTo>
                <a:lnTo>
                  <a:pt x="19" y="547"/>
                </a:lnTo>
                <a:lnTo>
                  <a:pt x="19" y="547"/>
                </a:lnTo>
                <a:lnTo>
                  <a:pt x="21" y="549"/>
                </a:lnTo>
                <a:lnTo>
                  <a:pt x="25" y="551"/>
                </a:lnTo>
                <a:lnTo>
                  <a:pt x="27" y="553"/>
                </a:lnTo>
                <a:lnTo>
                  <a:pt x="29" y="555"/>
                </a:lnTo>
                <a:lnTo>
                  <a:pt x="29" y="555"/>
                </a:lnTo>
                <a:lnTo>
                  <a:pt x="25" y="557"/>
                </a:lnTo>
                <a:lnTo>
                  <a:pt x="23" y="557"/>
                </a:lnTo>
                <a:lnTo>
                  <a:pt x="19" y="557"/>
                </a:lnTo>
                <a:lnTo>
                  <a:pt x="15" y="557"/>
                </a:lnTo>
                <a:lnTo>
                  <a:pt x="15" y="557"/>
                </a:lnTo>
                <a:lnTo>
                  <a:pt x="13" y="557"/>
                </a:lnTo>
                <a:lnTo>
                  <a:pt x="10" y="557"/>
                </a:lnTo>
                <a:lnTo>
                  <a:pt x="6" y="557"/>
                </a:lnTo>
                <a:lnTo>
                  <a:pt x="4" y="558"/>
                </a:lnTo>
                <a:lnTo>
                  <a:pt x="4" y="558"/>
                </a:lnTo>
                <a:lnTo>
                  <a:pt x="2" y="560"/>
                </a:lnTo>
                <a:lnTo>
                  <a:pt x="2" y="562"/>
                </a:lnTo>
                <a:lnTo>
                  <a:pt x="2" y="566"/>
                </a:lnTo>
                <a:lnTo>
                  <a:pt x="4" y="568"/>
                </a:lnTo>
                <a:lnTo>
                  <a:pt x="6" y="572"/>
                </a:lnTo>
                <a:lnTo>
                  <a:pt x="10" y="575"/>
                </a:lnTo>
                <a:lnTo>
                  <a:pt x="10" y="575"/>
                </a:lnTo>
                <a:lnTo>
                  <a:pt x="8" y="577"/>
                </a:lnTo>
                <a:lnTo>
                  <a:pt x="4" y="577"/>
                </a:lnTo>
                <a:lnTo>
                  <a:pt x="4" y="579"/>
                </a:lnTo>
                <a:lnTo>
                  <a:pt x="4" y="579"/>
                </a:lnTo>
                <a:lnTo>
                  <a:pt x="4" y="585"/>
                </a:lnTo>
                <a:lnTo>
                  <a:pt x="4" y="585"/>
                </a:lnTo>
                <a:lnTo>
                  <a:pt x="2" y="589"/>
                </a:lnTo>
                <a:lnTo>
                  <a:pt x="2" y="591"/>
                </a:lnTo>
                <a:lnTo>
                  <a:pt x="2" y="591"/>
                </a:lnTo>
                <a:lnTo>
                  <a:pt x="6" y="591"/>
                </a:lnTo>
                <a:lnTo>
                  <a:pt x="10" y="592"/>
                </a:lnTo>
                <a:lnTo>
                  <a:pt x="10" y="592"/>
                </a:lnTo>
                <a:lnTo>
                  <a:pt x="10" y="596"/>
                </a:lnTo>
                <a:lnTo>
                  <a:pt x="12" y="598"/>
                </a:lnTo>
                <a:lnTo>
                  <a:pt x="12" y="598"/>
                </a:lnTo>
                <a:lnTo>
                  <a:pt x="15" y="602"/>
                </a:lnTo>
                <a:lnTo>
                  <a:pt x="17" y="606"/>
                </a:lnTo>
                <a:lnTo>
                  <a:pt x="15" y="606"/>
                </a:lnTo>
                <a:lnTo>
                  <a:pt x="15" y="608"/>
                </a:lnTo>
                <a:lnTo>
                  <a:pt x="15" y="608"/>
                </a:lnTo>
                <a:lnTo>
                  <a:pt x="15" y="608"/>
                </a:lnTo>
                <a:lnTo>
                  <a:pt x="15" y="608"/>
                </a:lnTo>
                <a:lnTo>
                  <a:pt x="12" y="610"/>
                </a:lnTo>
                <a:lnTo>
                  <a:pt x="10" y="611"/>
                </a:lnTo>
                <a:lnTo>
                  <a:pt x="10" y="613"/>
                </a:lnTo>
                <a:lnTo>
                  <a:pt x="10" y="613"/>
                </a:lnTo>
                <a:lnTo>
                  <a:pt x="10" y="623"/>
                </a:lnTo>
                <a:lnTo>
                  <a:pt x="10" y="623"/>
                </a:lnTo>
                <a:lnTo>
                  <a:pt x="10" y="623"/>
                </a:lnTo>
                <a:lnTo>
                  <a:pt x="10" y="623"/>
                </a:lnTo>
                <a:close/>
              </a:path>
            </a:pathLst>
          </a:custGeom>
          <a:solidFill>
            <a:schemeClr val="bg1">
              <a:lumMod val="85000"/>
            </a:schemeClr>
          </a:solidFill>
          <a:ln w="635" cap="rnd">
            <a:solidFill>
              <a:schemeClr val="bg1">
                <a:alpha val="17000"/>
              </a:schemeClr>
            </a:solidFill>
            <a:round/>
            <a:headEnd/>
            <a:tailEnd/>
          </a:ln>
        </p:spPr>
        <p:txBody>
          <a:bodyPr/>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66" name="Freeform 64"/>
          <p:cNvSpPr>
            <a:spLocks/>
          </p:cNvSpPr>
          <p:nvPr/>
        </p:nvSpPr>
        <p:spPr bwMode="auto">
          <a:xfrm>
            <a:off x="9509860" y="4938456"/>
            <a:ext cx="250405" cy="1190201"/>
          </a:xfrm>
          <a:custGeom>
            <a:avLst/>
            <a:gdLst>
              <a:gd name="T0" fmla="*/ 21 w 123"/>
              <a:gd name="T1" fmla="*/ 619 h 687"/>
              <a:gd name="T2" fmla="*/ 27 w 123"/>
              <a:gd name="T3" fmla="*/ 628 h 687"/>
              <a:gd name="T4" fmla="*/ 34 w 123"/>
              <a:gd name="T5" fmla="*/ 634 h 687"/>
              <a:gd name="T6" fmla="*/ 40 w 123"/>
              <a:gd name="T7" fmla="*/ 640 h 687"/>
              <a:gd name="T8" fmla="*/ 25 w 123"/>
              <a:gd name="T9" fmla="*/ 649 h 687"/>
              <a:gd name="T10" fmla="*/ 34 w 123"/>
              <a:gd name="T11" fmla="*/ 653 h 687"/>
              <a:gd name="T12" fmla="*/ 46 w 123"/>
              <a:gd name="T13" fmla="*/ 653 h 687"/>
              <a:gd name="T14" fmla="*/ 36 w 123"/>
              <a:gd name="T15" fmla="*/ 657 h 687"/>
              <a:gd name="T16" fmla="*/ 34 w 123"/>
              <a:gd name="T17" fmla="*/ 668 h 687"/>
              <a:gd name="T18" fmla="*/ 46 w 123"/>
              <a:gd name="T19" fmla="*/ 664 h 687"/>
              <a:gd name="T20" fmla="*/ 61 w 123"/>
              <a:gd name="T21" fmla="*/ 662 h 687"/>
              <a:gd name="T22" fmla="*/ 46 w 123"/>
              <a:gd name="T23" fmla="*/ 670 h 687"/>
              <a:gd name="T24" fmla="*/ 38 w 123"/>
              <a:gd name="T25" fmla="*/ 676 h 687"/>
              <a:gd name="T26" fmla="*/ 34 w 123"/>
              <a:gd name="T27" fmla="*/ 685 h 687"/>
              <a:gd name="T28" fmla="*/ 49 w 123"/>
              <a:gd name="T29" fmla="*/ 685 h 687"/>
              <a:gd name="T30" fmla="*/ 61 w 123"/>
              <a:gd name="T31" fmla="*/ 685 h 687"/>
              <a:gd name="T32" fmla="*/ 66 w 123"/>
              <a:gd name="T33" fmla="*/ 664 h 687"/>
              <a:gd name="T34" fmla="*/ 87 w 123"/>
              <a:gd name="T35" fmla="*/ 642 h 687"/>
              <a:gd name="T36" fmla="*/ 30 w 123"/>
              <a:gd name="T37" fmla="*/ 596 h 687"/>
              <a:gd name="T38" fmla="*/ 46 w 123"/>
              <a:gd name="T39" fmla="*/ 547 h 687"/>
              <a:gd name="T40" fmla="*/ 53 w 123"/>
              <a:gd name="T41" fmla="*/ 488 h 687"/>
              <a:gd name="T42" fmla="*/ 55 w 123"/>
              <a:gd name="T43" fmla="*/ 436 h 687"/>
              <a:gd name="T44" fmla="*/ 68 w 123"/>
              <a:gd name="T45" fmla="*/ 373 h 687"/>
              <a:gd name="T46" fmla="*/ 83 w 123"/>
              <a:gd name="T47" fmla="*/ 273 h 687"/>
              <a:gd name="T48" fmla="*/ 85 w 123"/>
              <a:gd name="T49" fmla="*/ 186 h 687"/>
              <a:gd name="T50" fmla="*/ 102 w 123"/>
              <a:gd name="T51" fmla="*/ 139 h 687"/>
              <a:gd name="T52" fmla="*/ 108 w 123"/>
              <a:gd name="T53" fmla="*/ 61 h 687"/>
              <a:gd name="T54" fmla="*/ 85 w 123"/>
              <a:gd name="T55" fmla="*/ 0 h 687"/>
              <a:gd name="T56" fmla="*/ 78 w 123"/>
              <a:gd name="T57" fmla="*/ 38 h 687"/>
              <a:gd name="T58" fmla="*/ 78 w 123"/>
              <a:gd name="T59" fmla="*/ 65 h 687"/>
              <a:gd name="T60" fmla="*/ 76 w 123"/>
              <a:gd name="T61" fmla="*/ 101 h 687"/>
              <a:gd name="T62" fmla="*/ 72 w 123"/>
              <a:gd name="T63" fmla="*/ 129 h 687"/>
              <a:gd name="T64" fmla="*/ 70 w 123"/>
              <a:gd name="T65" fmla="*/ 159 h 687"/>
              <a:gd name="T66" fmla="*/ 65 w 123"/>
              <a:gd name="T67" fmla="*/ 180 h 687"/>
              <a:gd name="T68" fmla="*/ 61 w 123"/>
              <a:gd name="T69" fmla="*/ 203 h 687"/>
              <a:gd name="T70" fmla="*/ 57 w 123"/>
              <a:gd name="T71" fmla="*/ 231 h 687"/>
              <a:gd name="T72" fmla="*/ 55 w 123"/>
              <a:gd name="T73" fmla="*/ 280 h 687"/>
              <a:gd name="T74" fmla="*/ 44 w 123"/>
              <a:gd name="T75" fmla="*/ 318 h 687"/>
              <a:gd name="T76" fmla="*/ 32 w 123"/>
              <a:gd name="T77" fmla="*/ 341 h 687"/>
              <a:gd name="T78" fmla="*/ 30 w 123"/>
              <a:gd name="T79" fmla="*/ 356 h 687"/>
              <a:gd name="T80" fmla="*/ 34 w 123"/>
              <a:gd name="T81" fmla="*/ 381 h 687"/>
              <a:gd name="T82" fmla="*/ 27 w 123"/>
              <a:gd name="T83" fmla="*/ 405 h 687"/>
              <a:gd name="T84" fmla="*/ 21 w 123"/>
              <a:gd name="T85" fmla="*/ 434 h 687"/>
              <a:gd name="T86" fmla="*/ 19 w 123"/>
              <a:gd name="T87" fmla="*/ 460 h 687"/>
              <a:gd name="T88" fmla="*/ 29 w 123"/>
              <a:gd name="T89" fmla="*/ 458 h 687"/>
              <a:gd name="T90" fmla="*/ 30 w 123"/>
              <a:gd name="T91" fmla="*/ 434 h 687"/>
              <a:gd name="T92" fmla="*/ 36 w 123"/>
              <a:gd name="T93" fmla="*/ 426 h 687"/>
              <a:gd name="T94" fmla="*/ 40 w 123"/>
              <a:gd name="T95" fmla="*/ 443 h 687"/>
              <a:gd name="T96" fmla="*/ 36 w 123"/>
              <a:gd name="T97" fmla="*/ 473 h 687"/>
              <a:gd name="T98" fmla="*/ 34 w 123"/>
              <a:gd name="T99" fmla="*/ 492 h 687"/>
              <a:gd name="T100" fmla="*/ 30 w 123"/>
              <a:gd name="T101" fmla="*/ 513 h 687"/>
              <a:gd name="T102" fmla="*/ 19 w 123"/>
              <a:gd name="T103" fmla="*/ 505 h 687"/>
              <a:gd name="T104" fmla="*/ 6 w 123"/>
              <a:gd name="T105" fmla="*/ 523 h 687"/>
              <a:gd name="T106" fmla="*/ 15 w 123"/>
              <a:gd name="T107" fmla="*/ 530 h 687"/>
              <a:gd name="T108" fmla="*/ 19 w 123"/>
              <a:gd name="T109" fmla="*/ 547 h 687"/>
              <a:gd name="T110" fmla="*/ 25 w 123"/>
              <a:gd name="T111" fmla="*/ 557 h 687"/>
              <a:gd name="T112" fmla="*/ 6 w 123"/>
              <a:gd name="T113" fmla="*/ 557 h 687"/>
              <a:gd name="T114" fmla="*/ 6 w 123"/>
              <a:gd name="T115" fmla="*/ 572 h 687"/>
              <a:gd name="T116" fmla="*/ 4 w 123"/>
              <a:gd name="T117" fmla="*/ 585 h 687"/>
              <a:gd name="T118" fmla="*/ 10 w 123"/>
              <a:gd name="T119" fmla="*/ 592 h 687"/>
              <a:gd name="T120" fmla="*/ 15 w 123"/>
              <a:gd name="T121" fmla="*/ 608 h 687"/>
              <a:gd name="T122" fmla="*/ 10 w 123"/>
              <a:gd name="T123" fmla="*/ 613 h 6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3" h="687">
                <a:moveTo>
                  <a:pt x="10" y="623"/>
                </a:moveTo>
                <a:lnTo>
                  <a:pt x="10" y="623"/>
                </a:lnTo>
                <a:lnTo>
                  <a:pt x="13" y="623"/>
                </a:lnTo>
                <a:lnTo>
                  <a:pt x="15" y="623"/>
                </a:lnTo>
                <a:lnTo>
                  <a:pt x="19" y="621"/>
                </a:lnTo>
                <a:lnTo>
                  <a:pt x="19" y="621"/>
                </a:lnTo>
                <a:lnTo>
                  <a:pt x="21" y="619"/>
                </a:lnTo>
                <a:lnTo>
                  <a:pt x="23" y="619"/>
                </a:lnTo>
                <a:lnTo>
                  <a:pt x="23" y="619"/>
                </a:lnTo>
                <a:lnTo>
                  <a:pt x="23" y="621"/>
                </a:lnTo>
                <a:lnTo>
                  <a:pt x="25" y="623"/>
                </a:lnTo>
                <a:lnTo>
                  <a:pt x="25" y="623"/>
                </a:lnTo>
                <a:lnTo>
                  <a:pt x="27" y="628"/>
                </a:lnTo>
                <a:lnTo>
                  <a:pt x="27" y="628"/>
                </a:lnTo>
                <a:lnTo>
                  <a:pt x="27" y="630"/>
                </a:lnTo>
                <a:lnTo>
                  <a:pt x="29" y="634"/>
                </a:lnTo>
                <a:lnTo>
                  <a:pt x="29" y="634"/>
                </a:lnTo>
                <a:lnTo>
                  <a:pt x="30" y="636"/>
                </a:lnTo>
                <a:lnTo>
                  <a:pt x="30" y="636"/>
                </a:lnTo>
                <a:lnTo>
                  <a:pt x="34" y="634"/>
                </a:lnTo>
                <a:lnTo>
                  <a:pt x="34" y="634"/>
                </a:lnTo>
                <a:lnTo>
                  <a:pt x="36" y="632"/>
                </a:lnTo>
                <a:lnTo>
                  <a:pt x="36" y="632"/>
                </a:lnTo>
                <a:lnTo>
                  <a:pt x="38" y="634"/>
                </a:lnTo>
                <a:lnTo>
                  <a:pt x="38" y="634"/>
                </a:lnTo>
                <a:lnTo>
                  <a:pt x="40" y="638"/>
                </a:lnTo>
                <a:lnTo>
                  <a:pt x="40" y="638"/>
                </a:lnTo>
                <a:lnTo>
                  <a:pt x="40" y="640"/>
                </a:lnTo>
                <a:lnTo>
                  <a:pt x="38" y="642"/>
                </a:lnTo>
                <a:lnTo>
                  <a:pt x="36" y="644"/>
                </a:lnTo>
                <a:lnTo>
                  <a:pt x="30" y="644"/>
                </a:lnTo>
                <a:lnTo>
                  <a:pt x="29" y="645"/>
                </a:lnTo>
                <a:lnTo>
                  <a:pt x="29" y="645"/>
                </a:lnTo>
                <a:lnTo>
                  <a:pt x="25" y="647"/>
                </a:lnTo>
                <a:lnTo>
                  <a:pt x="25" y="649"/>
                </a:lnTo>
                <a:lnTo>
                  <a:pt x="25" y="651"/>
                </a:lnTo>
                <a:lnTo>
                  <a:pt x="25" y="651"/>
                </a:lnTo>
                <a:lnTo>
                  <a:pt x="25" y="651"/>
                </a:lnTo>
                <a:lnTo>
                  <a:pt x="27" y="653"/>
                </a:lnTo>
                <a:lnTo>
                  <a:pt x="30" y="653"/>
                </a:lnTo>
                <a:lnTo>
                  <a:pt x="30" y="653"/>
                </a:lnTo>
                <a:lnTo>
                  <a:pt x="34" y="653"/>
                </a:lnTo>
                <a:lnTo>
                  <a:pt x="38" y="651"/>
                </a:lnTo>
                <a:lnTo>
                  <a:pt x="38" y="651"/>
                </a:lnTo>
                <a:lnTo>
                  <a:pt x="44" y="651"/>
                </a:lnTo>
                <a:lnTo>
                  <a:pt x="46" y="651"/>
                </a:lnTo>
                <a:lnTo>
                  <a:pt x="46" y="651"/>
                </a:lnTo>
                <a:lnTo>
                  <a:pt x="46" y="653"/>
                </a:lnTo>
                <a:lnTo>
                  <a:pt x="46" y="653"/>
                </a:lnTo>
                <a:lnTo>
                  <a:pt x="46" y="655"/>
                </a:lnTo>
                <a:lnTo>
                  <a:pt x="42" y="655"/>
                </a:lnTo>
                <a:lnTo>
                  <a:pt x="38" y="655"/>
                </a:lnTo>
                <a:lnTo>
                  <a:pt x="38" y="655"/>
                </a:lnTo>
                <a:lnTo>
                  <a:pt x="38" y="655"/>
                </a:lnTo>
                <a:lnTo>
                  <a:pt x="36" y="657"/>
                </a:lnTo>
                <a:lnTo>
                  <a:pt x="36" y="657"/>
                </a:lnTo>
                <a:lnTo>
                  <a:pt x="34" y="657"/>
                </a:lnTo>
                <a:lnTo>
                  <a:pt x="32" y="659"/>
                </a:lnTo>
                <a:lnTo>
                  <a:pt x="32" y="659"/>
                </a:lnTo>
                <a:lnTo>
                  <a:pt x="30" y="661"/>
                </a:lnTo>
                <a:lnTo>
                  <a:pt x="30" y="664"/>
                </a:lnTo>
                <a:lnTo>
                  <a:pt x="30" y="666"/>
                </a:lnTo>
                <a:lnTo>
                  <a:pt x="34" y="668"/>
                </a:lnTo>
                <a:lnTo>
                  <a:pt x="34" y="668"/>
                </a:lnTo>
                <a:lnTo>
                  <a:pt x="36" y="668"/>
                </a:lnTo>
                <a:lnTo>
                  <a:pt x="38" y="668"/>
                </a:lnTo>
                <a:lnTo>
                  <a:pt x="40" y="668"/>
                </a:lnTo>
                <a:lnTo>
                  <a:pt x="44" y="666"/>
                </a:lnTo>
                <a:lnTo>
                  <a:pt x="44" y="666"/>
                </a:lnTo>
                <a:lnTo>
                  <a:pt x="46" y="664"/>
                </a:lnTo>
                <a:lnTo>
                  <a:pt x="51" y="661"/>
                </a:lnTo>
                <a:lnTo>
                  <a:pt x="51" y="661"/>
                </a:lnTo>
                <a:lnTo>
                  <a:pt x="57" y="659"/>
                </a:lnTo>
                <a:lnTo>
                  <a:pt x="61" y="659"/>
                </a:lnTo>
                <a:lnTo>
                  <a:pt x="61" y="659"/>
                </a:lnTo>
                <a:lnTo>
                  <a:pt x="61" y="661"/>
                </a:lnTo>
                <a:lnTo>
                  <a:pt x="61" y="662"/>
                </a:lnTo>
                <a:lnTo>
                  <a:pt x="57" y="664"/>
                </a:lnTo>
                <a:lnTo>
                  <a:pt x="55" y="664"/>
                </a:lnTo>
                <a:lnTo>
                  <a:pt x="51" y="666"/>
                </a:lnTo>
                <a:lnTo>
                  <a:pt x="51" y="666"/>
                </a:lnTo>
                <a:lnTo>
                  <a:pt x="49" y="666"/>
                </a:lnTo>
                <a:lnTo>
                  <a:pt x="48" y="668"/>
                </a:lnTo>
                <a:lnTo>
                  <a:pt x="46" y="670"/>
                </a:lnTo>
                <a:lnTo>
                  <a:pt x="42" y="670"/>
                </a:lnTo>
                <a:lnTo>
                  <a:pt x="42" y="670"/>
                </a:lnTo>
                <a:lnTo>
                  <a:pt x="42" y="672"/>
                </a:lnTo>
                <a:lnTo>
                  <a:pt x="42" y="672"/>
                </a:lnTo>
                <a:lnTo>
                  <a:pt x="42" y="676"/>
                </a:lnTo>
                <a:lnTo>
                  <a:pt x="42" y="676"/>
                </a:lnTo>
                <a:lnTo>
                  <a:pt x="38" y="676"/>
                </a:lnTo>
                <a:lnTo>
                  <a:pt x="34" y="678"/>
                </a:lnTo>
                <a:lnTo>
                  <a:pt x="32" y="678"/>
                </a:lnTo>
                <a:lnTo>
                  <a:pt x="30" y="679"/>
                </a:lnTo>
                <a:lnTo>
                  <a:pt x="30" y="681"/>
                </a:lnTo>
                <a:lnTo>
                  <a:pt x="32" y="683"/>
                </a:lnTo>
                <a:lnTo>
                  <a:pt x="32" y="683"/>
                </a:lnTo>
                <a:lnTo>
                  <a:pt x="34" y="685"/>
                </a:lnTo>
                <a:lnTo>
                  <a:pt x="38" y="687"/>
                </a:lnTo>
                <a:lnTo>
                  <a:pt x="40" y="687"/>
                </a:lnTo>
                <a:lnTo>
                  <a:pt x="44" y="687"/>
                </a:lnTo>
                <a:lnTo>
                  <a:pt x="44" y="687"/>
                </a:lnTo>
                <a:lnTo>
                  <a:pt x="46" y="687"/>
                </a:lnTo>
                <a:lnTo>
                  <a:pt x="48" y="685"/>
                </a:lnTo>
                <a:lnTo>
                  <a:pt x="49" y="685"/>
                </a:lnTo>
                <a:lnTo>
                  <a:pt x="51" y="685"/>
                </a:lnTo>
                <a:lnTo>
                  <a:pt x="51" y="685"/>
                </a:lnTo>
                <a:lnTo>
                  <a:pt x="55" y="687"/>
                </a:lnTo>
                <a:lnTo>
                  <a:pt x="57" y="687"/>
                </a:lnTo>
                <a:lnTo>
                  <a:pt x="59" y="687"/>
                </a:lnTo>
                <a:lnTo>
                  <a:pt x="61" y="685"/>
                </a:lnTo>
                <a:lnTo>
                  <a:pt x="61" y="685"/>
                </a:lnTo>
                <a:lnTo>
                  <a:pt x="61" y="683"/>
                </a:lnTo>
                <a:lnTo>
                  <a:pt x="65" y="679"/>
                </a:lnTo>
                <a:lnTo>
                  <a:pt x="65" y="679"/>
                </a:lnTo>
                <a:lnTo>
                  <a:pt x="65" y="676"/>
                </a:lnTo>
                <a:lnTo>
                  <a:pt x="65" y="670"/>
                </a:lnTo>
                <a:lnTo>
                  <a:pt x="65" y="670"/>
                </a:lnTo>
                <a:lnTo>
                  <a:pt x="66" y="664"/>
                </a:lnTo>
                <a:lnTo>
                  <a:pt x="66" y="661"/>
                </a:lnTo>
                <a:lnTo>
                  <a:pt x="68" y="659"/>
                </a:lnTo>
                <a:lnTo>
                  <a:pt x="68" y="659"/>
                </a:lnTo>
                <a:lnTo>
                  <a:pt x="76" y="655"/>
                </a:lnTo>
                <a:lnTo>
                  <a:pt x="76" y="655"/>
                </a:lnTo>
                <a:lnTo>
                  <a:pt x="87" y="645"/>
                </a:lnTo>
                <a:lnTo>
                  <a:pt x="87" y="642"/>
                </a:lnTo>
                <a:lnTo>
                  <a:pt x="49" y="642"/>
                </a:lnTo>
                <a:lnTo>
                  <a:pt x="49" y="636"/>
                </a:lnTo>
                <a:lnTo>
                  <a:pt x="48" y="632"/>
                </a:lnTo>
                <a:lnTo>
                  <a:pt x="48" y="610"/>
                </a:lnTo>
                <a:lnTo>
                  <a:pt x="36" y="611"/>
                </a:lnTo>
                <a:lnTo>
                  <a:pt x="36" y="602"/>
                </a:lnTo>
                <a:lnTo>
                  <a:pt x="30" y="596"/>
                </a:lnTo>
                <a:lnTo>
                  <a:pt x="30" y="585"/>
                </a:lnTo>
                <a:lnTo>
                  <a:pt x="38" y="579"/>
                </a:lnTo>
                <a:lnTo>
                  <a:pt x="44" y="572"/>
                </a:lnTo>
                <a:lnTo>
                  <a:pt x="44" y="566"/>
                </a:lnTo>
                <a:lnTo>
                  <a:pt x="49" y="562"/>
                </a:lnTo>
                <a:lnTo>
                  <a:pt x="46" y="557"/>
                </a:lnTo>
                <a:lnTo>
                  <a:pt x="46" y="547"/>
                </a:lnTo>
                <a:lnTo>
                  <a:pt x="53" y="540"/>
                </a:lnTo>
                <a:lnTo>
                  <a:pt x="53" y="530"/>
                </a:lnTo>
                <a:lnTo>
                  <a:pt x="57" y="530"/>
                </a:lnTo>
                <a:lnTo>
                  <a:pt x="57" y="523"/>
                </a:lnTo>
                <a:lnTo>
                  <a:pt x="55" y="505"/>
                </a:lnTo>
                <a:lnTo>
                  <a:pt x="61" y="498"/>
                </a:lnTo>
                <a:lnTo>
                  <a:pt x="53" y="488"/>
                </a:lnTo>
                <a:lnTo>
                  <a:pt x="63" y="488"/>
                </a:lnTo>
                <a:lnTo>
                  <a:pt x="63" y="485"/>
                </a:lnTo>
                <a:lnTo>
                  <a:pt x="57" y="477"/>
                </a:lnTo>
                <a:lnTo>
                  <a:pt x="57" y="458"/>
                </a:lnTo>
                <a:lnTo>
                  <a:pt x="49" y="456"/>
                </a:lnTo>
                <a:lnTo>
                  <a:pt x="49" y="439"/>
                </a:lnTo>
                <a:lnTo>
                  <a:pt x="55" y="436"/>
                </a:lnTo>
                <a:lnTo>
                  <a:pt x="53" y="411"/>
                </a:lnTo>
                <a:lnTo>
                  <a:pt x="57" y="407"/>
                </a:lnTo>
                <a:lnTo>
                  <a:pt x="57" y="407"/>
                </a:lnTo>
                <a:lnTo>
                  <a:pt x="57" y="390"/>
                </a:lnTo>
                <a:lnTo>
                  <a:pt x="61" y="388"/>
                </a:lnTo>
                <a:lnTo>
                  <a:pt x="61" y="373"/>
                </a:lnTo>
                <a:lnTo>
                  <a:pt x="68" y="373"/>
                </a:lnTo>
                <a:lnTo>
                  <a:pt x="68" y="366"/>
                </a:lnTo>
                <a:lnTo>
                  <a:pt x="65" y="354"/>
                </a:lnTo>
                <a:lnTo>
                  <a:pt x="66" y="331"/>
                </a:lnTo>
                <a:lnTo>
                  <a:pt x="74" y="326"/>
                </a:lnTo>
                <a:lnTo>
                  <a:pt x="74" y="305"/>
                </a:lnTo>
                <a:lnTo>
                  <a:pt x="80" y="290"/>
                </a:lnTo>
                <a:lnTo>
                  <a:pt x="83" y="273"/>
                </a:lnTo>
                <a:lnTo>
                  <a:pt x="80" y="267"/>
                </a:lnTo>
                <a:lnTo>
                  <a:pt x="72" y="237"/>
                </a:lnTo>
                <a:lnTo>
                  <a:pt x="76" y="231"/>
                </a:lnTo>
                <a:lnTo>
                  <a:pt x="76" y="224"/>
                </a:lnTo>
                <a:lnTo>
                  <a:pt x="80" y="218"/>
                </a:lnTo>
                <a:lnTo>
                  <a:pt x="80" y="201"/>
                </a:lnTo>
                <a:lnTo>
                  <a:pt x="85" y="186"/>
                </a:lnTo>
                <a:lnTo>
                  <a:pt x="95" y="174"/>
                </a:lnTo>
                <a:lnTo>
                  <a:pt x="95" y="161"/>
                </a:lnTo>
                <a:lnTo>
                  <a:pt x="104" y="161"/>
                </a:lnTo>
                <a:lnTo>
                  <a:pt x="104" y="156"/>
                </a:lnTo>
                <a:lnTo>
                  <a:pt x="99" y="152"/>
                </a:lnTo>
                <a:lnTo>
                  <a:pt x="102" y="146"/>
                </a:lnTo>
                <a:lnTo>
                  <a:pt x="102" y="139"/>
                </a:lnTo>
                <a:lnTo>
                  <a:pt x="102" y="120"/>
                </a:lnTo>
                <a:lnTo>
                  <a:pt x="119" y="110"/>
                </a:lnTo>
                <a:lnTo>
                  <a:pt x="123" y="89"/>
                </a:lnTo>
                <a:lnTo>
                  <a:pt x="112" y="89"/>
                </a:lnTo>
                <a:lnTo>
                  <a:pt x="112" y="76"/>
                </a:lnTo>
                <a:lnTo>
                  <a:pt x="108" y="72"/>
                </a:lnTo>
                <a:lnTo>
                  <a:pt x="108" y="61"/>
                </a:lnTo>
                <a:lnTo>
                  <a:pt x="99" y="48"/>
                </a:lnTo>
                <a:lnTo>
                  <a:pt x="102" y="31"/>
                </a:lnTo>
                <a:lnTo>
                  <a:pt x="99" y="27"/>
                </a:lnTo>
                <a:lnTo>
                  <a:pt x="95" y="21"/>
                </a:lnTo>
                <a:lnTo>
                  <a:pt x="95" y="8"/>
                </a:lnTo>
                <a:lnTo>
                  <a:pt x="91" y="0"/>
                </a:lnTo>
                <a:lnTo>
                  <a:pt x="85" y="0"/>
                </a:lnTo>
                <a:lnTo>
                  <a:pt x="85" y="10"/>
                </a:lnTo>
                <a:lnTo>
                  <a:pt x="76" y="14"/>
                </a:lnTo>
                <a:lnTo>
                  <a:pt x="76" y="14"/>
                </a:lnTo>
                <a:lnTo>
                  <a:pt x="76" y="19"/>
                </a:lnTo>
                <a:lnTo>
                  <a:pt x="76" y="25"/>
                </a:lnTo>
                <a:lnTo>
                  <a:pt x="78" y="38"/>
                </a:lnTo>
                <a:lnTo>
                  <a:pt x="78" y="38"/>
                </a:lnTo>
                <a:lnTo>
                  <a:pt x="78" y="42"/>
                </a:lnTo>
                <a:lnTo>
                  <a:pt x="78" y="48"/>
                </a:lnTo>
                <a:lnTo>
                  <a:pt x="78" y="48"/>
                </a:lnTo>
                <a:lnTo>
                  <a:pt x="78" y="52"/>
                </a:lnTo>
                <a:lnTo>
                  <a:pt x="78" y="57"/>
                </a:lnTo>
                <a:lnTo>
                  <a:pt x="78" y="57"/>
                </a:lnTo>
                <a:lnTo>
                  <a:pt x="78" y="65"/>
                </a:lnTo>
                <a:lnTo>
                  <a:pt x="78" y="72"/>
                </a:lnTo>
                <a:lnTo>
                  <a:pt x="78" y="72"/>
                </a:lnTo>
                <a:lnTo>
                  <a:pt x="78" y="82"/>
                </a:lnTo>
                <a:lnTo>
                  <a:pt x="78" y="82"/>
                </a:lnTo>
                <a:lnTo>
                  <a:pt x="78" y="95"/>
                </a:lnTo>
                <a:lnTo>
                  <a:pt x="78" y="95"/>
                </a:lnTo>
                <a:lnTo>
                  <a:pt x="76" y="101"/>
                </a:lnTo>
                <a:lnTo>
                  <a:pt x="74" y="106"/>
                </a:lnTo>
                <a:lnTo>
                  <a:pt x="74" y="106"/>
                </a:lnTo>
                <a:lnTo>
                  <a:pt x="74" y="110"/>
                </a:lnTo>
                <a:lnTo>
                  <a:pt x="74" y="114"/>
                </a:lnTo>
                <a:lnTo>
                  <a:pt x="74" y="122"/>
                </a:lnTo>
                <a:lnTo>
                  <a:pt x="74" y="122"/>
                </a:lnTo>
                <a:lnTo>
                  <a:pt x="72" y="129"/>
                </a:lnTo>
                <a:lnTo>
                  <a:pt x="72" y="135"/>
                </a:lnTo>
                <a:lnTo>
                  <a:pt x="72" y="135"/>
                </a:lnTo>
                <a:lnTo>
                  <a:pt x="72" y="144"/>
                </a:lnTo>
                <a:lnTo>
                  <a:pt x="68" y="152"/>
                </a:lnTo>
                <a:lnTo>
                  <a:pt x="68" y="152"/>
                </a:lnTo>
                <a:lnTo>
                  <a:pt x="68" y="156"/>
                </a:lnTo>
                <a:lnTo>
                  <a:pt x="70" y="159"/>
                </a:lnTo>
                <a:lnTo>
                  <a:pt x="70" y="159"/>
                </a:lnTo>
                <a:lnTo>
                  <a:pt x="68" y="167"/>
                </a:lnTo>
                <a:lnTo>
                  <a:pt x="68" y="167"/>
                </a:lnTo>
                <a:lnTo>
                  <a:pt x="65" y="173"/>
                </a:lnTo>
                <a:lnTo>
                  <a:pt x="65" y="173"/>
                </a:lnTo>
                <a:lnTo>
                  <a:pt x="65" y="180"/>
                </a:lnTo>
                <a:lnTo>
                  <a:pt x="65" y="180"/>
                </a:lnTo>
                <a:lnTo>
                  <a:pt x="65" y="180"/>
                </a:lnTo>
                <a:lnTo>
                  <a:pt x="65" y="180"/>
                </a:lnTo>
                <a:lnTo>
                  <a:pt x="63" y="184"/>
                </a:lnTo>
                <a:lnTo>
                  <a:pt x="61" y="188"/>
                </a:lnTo>
                <a:lnTo>
                  <a:pt x="61" y="195"/>
                </a:lnTo>
                <a:lnTo>
                  <a:pt x="61" y="195"/>
                </a:lnTo>
                <a:lnTo>
                  <a:pt x="61" y="203"/>
                </a:lnTo>
                <a:lnTo>
                  <a:pt x="61" y="207"/>
                </a:lnTo>
                <a:lnTo>
                  <a:pt x="61" y="207"/>
                </a:lnTo>
                <a:lnTo>
                  <a:pt x="59" y="214"/>
                </a:lnTo>
                <a:lnTo>
                  <a:pt x="57" y="220"/>
                </a:lnTo>
                <a:lnTo>
                  <a:pt x="57" y="227"/>
                </a:lnTo>
                <a:lnTo>
                  <a:pt x="57" y="231"/>
                </a:lnTo>
                <a:lnTo>
                  <a:pt x="57" y="231"/>
                </a:lnTo>
                <a:lnTo>
                  <a:pt x="57" y="244"/>
                </a:lnTo>
                <a:lnTo>
                  <a:pt x="57" y="248"/>
                </a:lnTo>
                <a:lnTo>
                  <a:pt x="57" y="256"/>
                </a:lnTo>
                <a:lnTo>
                  <a:pt x="57" y="256"/>
                </a:lnTo>
                <a:lnTo>
                  <a:pt x="57" y="262"/>
                </a:lnTo>
                <a:lnTo>
                  <a:pt x="57" y="267"/>
                </a:lnTo>
                <a:lnTo>
                  <a:pt x="55" y="280"/>
                </a:lnTo>
                <a:lnTo>
                  <a:pt x="55" y="280"/>
                </a:lnTo>
                <a:lnTo>
                  <a:pt x="53" y="286"/>
                </a:lnTo>
                <a:lnTo>
                  <a:pt x="51" y="292"/>
                </a:lnTo>
                <a:lnTo>
                  <a:pt x="51" y="292"/>
                </a:lnTo>
                <a:lnTo>
                  <a:pt x="46" y="311"/>
                </a:lnTo>
                <a:lnTo>
                  <a:pt x="46" y="311"/>
                </a:lnTo>
                <a:lnTo>
                  <a:pt x="44" y="318"/>
                </a:lnTo>
                <a:lnTo>
                  <a:pt x="42" y="326"/>
                </a:lnTo>
                <a:lnTo>
                  <a:pt x="42" y="326"/>
                </a:lnTo>
                <a:lnTo>
                  <a:pt x="38" y="330"/>
                </a:lnTo>
                <a:lnTo>
                  <a:pt x="36" y="333"/>
                </a:lnTo>
                <a:lnTo>
                  <a:pt x="36" y="333"/>
                </a:lnTo>
                <a:lnTo>
                  <a:pt x="34" y="337"/>
                </a:lnTo>
                <a:lnTo>
                  <a:pt x="32" y="341"/>
                </a:lnTo>
                <a:lnTo>
                  <a:pt x="32" y="341"/>
                </a:lnTo>
                <a:lnTo>
                  <a:pt x="30" y="343"/>
                </a:lnTo>
                <a:lnTo>
                  <a:pt x="30" y="347"/>
                </a:lnTo>
                <a:lnTo>
                  <a:pt x="30" y="347"/>
                </a:lnTo>
                <a:lnTo>
                  <a:pt x="30" y="352"/>
                </a:lnTo>
                <a:lnTo>
                  <a:pt x="30" y="352"/>
                </a:lnTo>
                <a:lnTo>
                  <a:pt x="30" y="356"/>
                </a:lnTo>
                <a:lnTo>
                  <a:pt x="29" y="358"/>
                </a:lnTo>
                <a:lnTo>
                  <a:pt x="29" y="358"/>
                </a:lnTo>
                <a:lnTo>
                  <a:pt x="30" y="362"/>
                </a:lnTo>
                <a:lnTo>
                  <a:pt x="30" y="366"/>
                </a:lnTo>
                <a:lnTo>
                  <a:pt x="30" y="366"/>
                </a:lnTo>
                <a:lnTo>
                  <a:pt x="34" y="377"/>
                </a:lnTo>
                <a:lnTo>
                  <a:pt x="34" y="381"/>
                </a:lnTo>
                <a:lnTo>
                  <a:pt x="32" y="386"/>
                </a:lnTo>
                <a:lnTo>
                  <a:pt x="32" y="386"/>
                </a:lnTo>
                <a:lnTo>
                  <a:pt x="30" y="388"/>
                </a:lnTo>
                <a:lnTo>
                  <a:pt x="29" y="390"/>
                </a:lnTo>
                <a:lnTo>
                  <a:pt x="29" y="390"/>
                </a:lnTo>
                <a:lnTo>
                  <a:pt x="27" y="398"/>
                </a:lnTo>
                <a:lnTo>
                  <a:pt x="27" y="405"/>
                </a:lnTo>
                <a:lnTo>
                  <a:pt x="27" y="418"/>
                </a:lnTo>
                <a:lnTo>
                  <a:pt x="27" y="418"/>
                </a:lnTo>
                <a:lnTo>
                  <a:pt x="25" y="424"/>
                </a:lnTo>
                <a:lnTo>
                  <a:pt x="25" y="428"/>
                </a:lnTo>
                <a:lnTo>
                  <a:pt x="25" y="428"/>
                </a:lnTo>
                <a:lnTo>
                  <a:pt x="23" y="430"/>
                </a:lnTo>
                <a:lnTo>
                  <a:pt x="21" y="434"/>
                </a:lnTo>
                <a:lnTo>
                  <a:pt x="21" y="434"/>
                </a:lnTo>
                <a:lnTo>
                  <a:pt x="21" y="436"/>
                </a:lnTo>
                <a:lnTo>
                  <a:pt x="21" y="439"/>
                </a:lnTo>
                <a:lnTo>
                  <a:pt x="21" y="439"/>
                </a:lnTo>
                <a:lnTo>
                  <a:pt x="19" y="449"/>
                </a:lnTo>
                <a:lnTo>
                  <a:pt x="19" y="454"/>
                </a:lnTo>
                <a:lnTo>
                  <a:pt x="19" y="460"/>
                </a:lnTo>
                <a:lnTo>
                  <a:pt x="19" y="460"/>
                </a:lnTo>
                <a:lnTo>
                  <a:pt x="21" y="462"/>
                </a:lnTo>
                <a:lnTo>
                  <a:pt x="23" y="464"/>
                </a:lnTo>
                <a:lnTo>
                  <a:pt x="25" y="464"/>
                </a:lnTo>
                <a:lnTo>
                  <a:pt x="27" y="462"/>
                </a:lnTo>
                <a:lnTo>
                  <a:pt x="27" y="462"/>
                </a:lnTo>
                <a:lnTo>
                  <a:pt x="29" y="458"/>
                </a:lnTo>
                <a:lnTo>
                  <a:pt x="30" y="453"/>
                </a:lnTo>
                <a:lnTo>
                  <a:pt x="30" y="443"/>
                </a:lnTo>
                <a:lnTo>
                  <a:pt x="30" y="443"/>
                </a:lnTo>
                <a:lnTo>
                  <a:pt x="30" y="437"/>
                </a:lnTo>
                <a:lnTo>
                  <a:pt x="30" y="436"/>
                </a:lnTo>
                <a:lnTo>
                  <a:pt x="30" y="434"/>
                </a:lnTo>
                <a:lnTo>
                  <a:pt x="30" y="434"/>
                </a:lnTo>
                <a:lnTo>
                  <a:pt x="30" y="432"/>
                </a:lnTo>
                <a:lnTo>
                  <a:pt x="34" y="430"/>
                </a:lnTo>
                <a:lnTo>
                  <a:pt x="34" y="430"/>
                </a:lnTo>
                <a:lnTo>
                  <a:pt x="34" y="428"/>
                </a:lnTo>
                <a:lnTo>
                  <a:pt x="34" y="428"/>
                </a:lnTo>
                <a:lnTo>
                  <a:pt x="36" y="426"/>
                </a:lnTo>
                <a:lnTo>
                  <a:pt x="36" y="426"/>
                </a:lnTo>
                <a:lnTo>
                  <a:pt x="38" y="426"/>
                </a:lnTo>
                <a:lnTo>
                  <a:pt x="40" y="426"/>
                </a:lnTo>
                <a:lnTo>
                  <a:pt x="42" y="428"/>
                </a:lnTo>
                <a:lnTo>
                  <a:pt x="42" y="432"/>
                </a:lnTo>
                <a:lnTo>
                  <a:pt x="42" y="437"/>
                </a:lnTo>
                <a:lnTo>
                  <a:pt x="40" y="443"/>
                </a:lnTo>
                <a:lnTo>
                  <a:pt x="40" y="443"/>
                </a:lnTo>
                <a:lnTo>
                  <a:pt x="40" y="447"/>
                </a:lnTo>
                <a:lnTo>
                  <a:pt x="38" y="453"/>
                </a:lnTo>
                <a:lnTo>
                  <a:pt x="38" y="453"/>
                </a:lnTo>
                <a:lnTo>
                  <a:pt x="38" y="460"/>
                </a:lnTo>
                <a:lnTo>
                  <a:pt x="36" y="466"/>
                </a:lnTo>
                <a:lnTo>
                  <a:pt x="36" y="466"/>
                </a:lnTo>
                <a:lnTo>
                  <a:pt x="36" y="473"/>
                </a:lnTo>
                <a:lnTo>
                  <a:pt x="36" y="481"/>
                </a:lnTo>
                <a:lnTo>
                  <a:pt x="36" y="481"/>
                </a:lnTo>
                <a:lnTo>
                  <a:pt x="38" y="487"/>
                </a:lnTo>
                <a:lnTo>
                  <a:pt x="36" y="488"/>
                </a:lnTo>
                <a:lnTo>
                  <a:pt x="36" y="490"/>
                </a:lnTo>
                <a:lnTo>
                  <a:pt x="36" y="490"/>
                </a:lnTo>
                <a:lnTo>
                  <a:pt x="34" y="492"/>
                </a:lnTo>
                <a:lnTo>
                  <a:pt x="34" y="496"/>
                </a:lnTo>
                <a:lnTo>
                  <a:pt x="34" y="496"/>
                </a:lnTo>
                <a:lnTo>
                  <a:pt x="32" y="502"/>
                </a:lnTo>
                <a:lnTo>
                  <a:pt x="32" y="502"/>
                </a:lnTo>
                <a:lnTo>
                  <a:pt x="30" y="507"/>
                </a:lnTo>
                <a:lnTo>
                  <a:pt x="30" y="507"/>
                </a:lnTo>
                <a:lnTo>
                  <a:pt x="30" y="513"/>
                </a:lnTo>
                <a:lnTo>
                  <a:pt x="30" y="513"/>
                </a:lnTo>
                <a:lnTo>
                  <a:pt x="29" y="513"/>
                </a:lnTo>
                <a:lnTo>
                  <a:pt x="27" y="513"/>
                </a:lnTo>
                <a:lnTo>
                  <a:pt x="23" y="511"/>
                </a:lnTo>
                <a:lnTo>
                  <a:pt x="19" y="509"/>
                </a:lnTo>
                <a:lnTo>
                  <a:pt x="19" y="505"/>
                </a:lnTo>
                <a:lnTo>
                  <a:pt x="19" y="505"/>
                </a:lnTo>
                <a:lnTo>
                  <a:pt x="15" y="505"/>
                </a:lnTo>
                <a:lnTo>
                  <a:pt x="15" y="507"/>
                </a:lnTo>
                <a:lnTo>
                  <a:pt x="12" y="511"/>
                </a:lnTo>
                <a:lnTo>
                  <a:pt x="12" y="511"/>
                </a:lnTo>
                <a:lnTo>
                  <a:pt x="10" y="517"/>
                </a:lnTo>
                <a:lnTo>
                  <a:pt x="8" y="519"/>
                </a:lnTo>
                <a:lnTo>
                  <a:pt x="6" y="523"/>
                </a:lnTo>
                <a:lnTo>
                  <a:pt x="6" y="523"/>
                </a:lnTo>
                <a:lnTo>
                  <a:pt x="4" y="524"/>
                </a:lnTo>
                <a:lnTo>
                  <a:pt x="0" y="530"/>
                </a:lnTo>
                <a:lnTo>
                  <a:pt x="0" y="530"/>
                </a:lnTo>
                <a:lnTo>
                  <a:pt x="12" y="528"/>
                </a:lnTo>
                <a:lnTo>
                  <a:pt x="15" y="530"/>
                </a:lnTo>
                <a:lnTo>
                  <a:pt x="15" y="530"/>
                </a:lnTo>
                <a:lnTo>
                  <a:pt x="19" y="532"/>
                </a:lnTo>
                <a:lnTo>
                  <a:pt x="19" y="536"/>
                </a:lnTo>
                <a:lnTo>
                  <a:pt x="19" y="536"/>
                </a:lnTo>
                <a:lnTo>
                  <a:pt x="19" y="538"/>
                </a:lnTo>
                <a:lnTo>
                  <a:pt x="19" y="541"/>
                </a:lnTo>
                <a:lnTo>
                  <a:pt x="19" y="545"/>
                </a:lnTo>
                <a:lnTo>
                  <a:pt x="19" y="547"/>
                </a:lnTo>
                <a:lnTo>
                  <a:pt x="19" y="547"/>
                </a:lnTo>
                <a:lnTo>
                  <a:pt x="21" y="549"/>
                </a:lnTo>
                <a:lnTo>
                  <a:pt x="25" y="551"/>
                </a:lnTo>
                <a:lnTo>
                  <a:pt x="27" y="553"/>
                </a:lnTo>
                <a:lnTo>
                  <a:pt x="29" y="555"/>
                </a:lnTo>
                <a:lnTo>
                  <a:pt x="29" y="555"/>
                </a:lnTo>
                <a:lnTo>
                  <a:pt x="25" y="557"/>
                </a:lnTo>
                <a:lnTo>
                  <a:pt x="23" y="557"/>
                </a:lnTo>
                <a:lnTo>
                  <a:pt x="19" y="557"/>
                </a:lnTo>
                <a:lnTo>
                  <a:pt x="15" y="557"/>
                </a:lnTo>
                <a:lnTo>
                  <a:pt x="15" y="557"/>
                </a:lnTo>
                <a:lnTo>
                  <a:pt x="13" y="557"/>
                </a:lnTo>
                <a:lnTo>
                  <a:pt x="10" y="557"/>
                </a:lnTo>
                <a:lnTo>
                  <a:pt x="6" y="557"/>
                </a:lnTo>
                <a:lnTo>
                  <a:pt x="4" y="558"/>
                </a:lnTo>
                <a:lnTo>
                  <a:pt x="4" y="558"/>
                </a:lnTo>
                <a:lnTo>
                  <a:pt x="2" y="560"/>
                </a:lnTo>
                <a:lnTo>
                  <a:pt x="2" y="562"/>
                </a:lnTo>
                <a:lnTo>
                  <a:pt x="2" y="566"/>
                </a:lnTo>
                <a:lnTo>
                  <a:pt x="4" y="568"/>
                </a:lnTo>
                <a:lnTo>
                  <a:pt x="6" y="572"/>
                </a:lnTo>
                <a:lnTo>
                  <a:pt x="10" y="575"/>
                </a:lnTo>
                <a:lnTo>
                  <a:pt x="10" y="575"/>
                </a:lnTo>
                <a:lnTo>
                  <a:pt x="8" y="577"/>
                </a:lnTo>
                <a:lnTo>
                  <a:pt x="4" y="577"/>
                </a:lnTo>
                <a:lnTo>
                  <a:pt x="4" y="579"/>
                </a:lnTo>
                <a:lnTo>
                  <a:pt x="4" y="579"/>
                </a:lnTo>
                <a:lnTo>
                  <a:pt x="4" y="585"/>
                </a:lnTo>
                <a:lnTo>
                  <a:pt x="4" y="585"/>
                </a:lnTo>
                <a:lnTo>
                  <a:pt x="2" y="589"/>
                </a:lnTo>
                <a:lnTo>
                  <a:pt x="2" y="591"/>
                </a:lnTo>
                <a:lnTo>
                  <a:pt x="2" y="591"/>
                </a:lnTo>
                <a:lnTo>
                  <a:pt x="6" y="591"/>
                </a:lnTo>
                <a:lnTo>
                  <a:pt x="10" y="592"/>
                </a:lnTo>
                <a:lnTo>
                  <a:pt x="10" y="592"/>
                </a:lnTo>
                <a:lnTo>
                  <a:pt x="10" y="596"/>
                </a:lnTo>
                <a:lnTo>
                  <a:pt x="12" y="598"/>
                </a:lnTo>
                <a:lnTo>
                  <a:pt x="12" y="598"/>
                </a:lnTo>
                <a:lnTo>
                  <a:pt x="15" y="602"/>
                </a:lnTo>
                <a:lnTo>
                  <a:pt x="17" y="606"/>
                </a:lnTo>
                <a:lnTo>
                  <a:pt x="15" y="606"/>
                </a:lnTo>
                <a:lnTo>
                  <a:pt x="15" y="608"/>
                </a:lnTo>
                <a:lnTo>
                  <a:pt x="15" y="608"/>
                </a:lnTo>
                <a:lnTo>
                  <a:pt x="15" y="608"/>
                </a:lnTo>
                <a:lnTo>
                  <a:pt x="15" y="608"/>
                </a:lnTo>
                <a:lnTo>
                  <a:pt x="12" y="610"/>
                </a:lnTo>
                <a:lnTo>
                  <a:pt x="10" y="611"/>
                </a:lnTo>
                <a:lnTo>
                  <a:pt x="10" y="613"/>
                </a:lnTo>
                <a:lnTo>
                  <a:pt x="10" y="613"/>
                </a:lnTo>
                <a:lnTo>
                  <a:pt x="10" y="623"/>
                </a:lnTo>
                <a:lnTo>
                  <a:pt x="10" y="623"/>
                </a:lnTo>
                <a:lnTo>
                  <a:pt x="10" y="623"/>
                </a:lnTo>
                <a:lnTo>
                  <a:pt x="10" y="623"/>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67" name="Freeform 65"/>
          <p:cNvSpPr>
            <a:spLocks/>
          </p:cNvSpPr>
          <p:nvPr/>
        </p:nvSpPr>
        <p:spPr bwMode="auto">
          <a:xfrm>
            <a:off x="9682905" y="4716700"/>
            <a:ext cx="358304" cy="375944"/>
          </a:xfrm>
          <a:custGeom>
            <a:avLst/>
            <a:gdLst>
              <a:gd name="T0" fmla="*/ 0 w 176"/>
              <a:gd name="T1" fmla="*/ 128 h 217"/>
              <a:gd name="T2" fmla="*/ 0 w 176"/>
              <a:gd name="T3" fmla="*/ 121 h 217"/>
              <a:gd name="T4" fmla="*/ 12 w 176"/>
              <a:gd name="T5" fmla="*/ 111 h 217"/>
              <a:gd name="T6" fmla="*/ 12 w 176"/>
              <a:gd name="T7" fmla="*/ 104 h 217"/>
              <a:gd name="T8" fmla="*/ 6 w 176"/>
              <a:gd name="T9" fmla="*/ 100 h 217"/>
              <a:gd name="T10" fmla="*/ 6 w 176"/>
              <a:gd name="T11" fmla="*/ 83 h 217"/>
              <a:gd name="T12" fmla="*/ 15 w 176"/>
              <a:gd name="T13" fmla="*/ 74 h 217"/>
              <a:gd name="T14" fmla="*/ 12 w 176"/>
              <a:gd name="T15" fmla="*/ 66 h 217"/>
              <a:gd name="T16" fmla="*/ 12 w 176"/>
              <a:gd name="T17" fmla="*/ 51 h 217"/>
              <a:gd name="T18" fmla="*/ 19 w 176"/>
              <a:gd name="T19" fmla="*/ 45 h 217"/>
              <a:gd name="T20" fmla="*/ 6 w 176"/>
              <a:gd name="T21" fmla="*/ 24 h 217"/>
              <a:gd name="T22" fmla="*/ 4 w 176"/>
              <a:gd name="T23" fmla="*/ 19 h 217"/>
              <a:gd name="T24" fmla="*/ 17 w 176"/>
              <a:gd name="T25" fmla="*/ 19 h 217"/>
              <a:gd name="T26" fmla="*/ 25 w 176"/>
              <a:gd name="T27" fmla="*/ 11 h 217"/>
              <a:gd name="T28" fmla="*/ 38 w 176"/>
              <a:gd name="T29" fmla="*/ 7 h 217"/>
              <a:gd name="T30" fmla="*/ 46 w 176"/>
              <a:gd name="T31" fmla="*/ 0 h 217"/>
              <a:gd name="T32" fmla="*/ 65 w 176"/>
              <a:gd name="T33" fmla="*/ 0 h 217"/>
              <a:gd name="T34" fmla="*/ 65 w 176"/>
              <a:gd name="T35" fmla="*/ 28 h 217"/>
              <a:gd name="T36" fmla="*/ 78 w 176"/>
              <a:gd name="T37" fmla="*/ 43 h 217"/>
              <a:gd name="T38" fmla="*/ 89 w 176"/>
              <a:gd name="T39" fmla="*/ 43 h 217"/>
              <a:gd name="T40" fmla="*/ 95 w 176"/>
              <a:gd name="T41" fmla="*/ 49 h 217"/>
              <a:gd name="T42" fmla="*/ 104 w 176"/>
              <a:gd name="T43" fmla="*/ 53 h 217"/>
              <a:gd name="T44" fmla="*/ 110 w 176"/>
              <a:gd name="T45" fmla="*/ 53 h 217"/>
              <a:gd name="T46" fmla="*/ 114 w 176"/>
              <a:gd name="T47" fmla="*/ 59 h 217"/>
              <a:gd name="T48" fmla="*/ 133 w 176"/>
              <a:gd name="T49" fmla="*/ 62 h 217"/>
              <a:gd name="T50" fmla="*/ 136 w 176"/>
              <a:gd name="T51" fmla="*/ 74 h 217"/>
              <a:gd name="T52" fmla="*/ 136 w 176"/>
              <a:gd name="T53" fmla="*/ 87 h 217"/>
              <a:gd name="T54" fmla="*/ 133 w 176"/>
              <a:gd name="T55" fmla="*/ 91 h 217"/>
              <a:gd name="T56" fmla="*/ 138 w 176"/>
              <a:gd name="T57" fmla="*/ 94 h 217"/>
              <a:gd name="T58" fmla="*/ 138 w 176"/>
              <a:gd name="T59" fmla="*/ 108 h 217"/>
              <a:gd name="T60" fmla="*/ 165 w 176"/>
              <a:gd name="T61" fmla="*/ 108 h 217"/>
              <a:gd name="T62" fmla="*/ 165 w 176"/>
              <a:gd name="T63" fmla="*/ 125 h 217"/>
              <a:gd name="T64" fmla="*/ 176 w 176"/>
              <a:gd name="T65" fmla="*/ 136 h 217"/>
              <a:gd name="T66" fmla="*/ 171 w 176"/>
              <a:gd name="T67" fmla="*/ 157 h 217"/>
              <a:gd name="T68" fmla="*/ 167 w 176"/>
              <a:gd name="T69" fmla="*/ 163 h 217"/>
              <a:gd name="T70" fmla="*/ 154 w 176"/>
              <a:gd name="T71" fmla="*/ 157 h 217"/>
              <a:gd name="T72" fmla="*/ 135 w 176"/>
              <a:gd name="T73" fmla="*/ 157 h 217"/>
              <a:gd name="T74" fmla="*/ 118 w 176"/>
              <a:gd name="T75" fmla="*/ 163 h 217"/>
              <a:gd name="T76" fmla="*/ 106 w 176"/>
              <a:gd name="T77" fmla="*/ 174 h 217"/>
              <a:gd name="T78" fmla="*/ 106 w 176"/>
              <a:gd name="T79" fmla="*/ 193 h 217"/>
              <a:gd name="T80" fmla="*/ 102 w 176"/>
              <a:gd name="T81" fmla="*/ 204 h 217"/>
              <a:gd name="T82" fmla="*/ 87 w 176"/>
              <a:gd name="T83" fmla="*/ 204 h 217"/>
              <a:gd name="T84" fmla="*/ 80 w 176"/>
              <a:gd name="T85" fmla="*/ 215 h 217"/>
              <a:gd name="T86" fmla="*/ 72 w 176"/>
              <a:gd name="T87" fmla="*/ 206 h 217"/>
              <a:gd name="T88" fmla="*/ 49 w 176"/>
              <a:gd name="T89" fmla="*/ 204 h 217"/>
              <a:gd name="T90" fmla="*/ 38 w 176"/>
              <a:gd name="T91" fmla="*/ 212 h 217"/>
              <a:gd name="T92" fmla="*/ 38 w 176"/>
              <a:gd name="T93" fmla="*/ 217 h 217"/>
              <a:gd name="T94" fmla="*/ 27 w 176"/>
              <a:gd name="T95" fmla="*/ 217 h 217"/>
              <a:gd name="T96" fmla="*/ 27 w 176"/>
              <a:gd name="T97" fmla="*/ 204 h 217"/>
              <a:gd name="T98" fmla="*/ 23 w 176"/>
              <a:gd name="T99" fmla="*/ 200 h 217"/>
              <a:gd name="T100" fmla="*/ 23 w 176"/>
              <a:gd name="T101" fmla="*/ 189 h 217"/>
              <a:gd name="T102" fmla="*/ 14 w 176"/>
              <a:gd name="T103" fmla="*/ 176 h 217"/>
              <a:gd name="T104" fmla="*/ 17 w 176"/>
              <a:gd name="T105" fmla="*/ 159 h 217"/>
              <a:gd name="T106" fmla="*/ 14 w 176"/>
              <a:gd name="T107" fmla="*/ 155 h 217"/>
              <a:gd name="T108" fmla="*/ 12 w 176"/>
              <a:gd name="T109" fmla="*/ 149 h 217"/>
              <a:gd name="T110" fmla="*/ 12 w 176"/>
              <a:gd name="T111" fmla="*/ 136 h 217"/>
              <a:gd name="T112" fmla="*/ 6 w 176"/>
              <a:gd name="T113" fmla="*/ 128 h 217"/>
              <a:gd name="T114" fmla="*/ 0 w 176"/>
              <a:gd name="T115" fmla="*/ 128 h 217"/>
              <a:gd name="T116" fmla="*/ 0 w 176"/>
              <a:gd name="T117" fmla="*/ 128 h 217"/>
              <a:gd name="T118" fmla="*/ 0 w 176"/>
              <a:gd name="T119" fmla="*/ 128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76" h="217">
                <a:moveTo>
                  <a:pt x="0" y="128"/>
                </a:moveTo>
                <a:lnTo>
                  <a:pt x="0" y="121"/>
                </a:lnTo>
                <a:lnTo>
                  <a:pt x="12" y="111"/>
                </a:lnTo>
                <a:lnTo>
                  <a:pt x="12" y="104"/>
                </a:lnTo>
                <a:lnTo>
                  <a:pt x="6" y="100"/>
                </a:lnTo>
                <a:lnTo>
                  <a:pt x="6" y="83"/>
                </a:lnTo>
                <a:lnTo>
                  <a:pt x="15" y="74"/>
                </a:lnTo>
                <a:lnTo>
                  <a:pt x="12" y="66"/>
                </a:lnTo>
                <a:lnTo>
                  <a:pt x="12" y="51"/>
                </a:lnTo>
                <a:lnTo>
                  <a:pt x="19" y="45"/>
                </a:lnTo>
                <a:lnTo>
                  <a:pt x="6" y="24"/>
                </a:lnTo>
                <a:lnTo>
                  <a:pt x="4" y="19"/>
                </a:lnTo>
                <a:lnTo>
                  <a:pt x="17" y="19"/>
                </a:lnTo>
                <a:lnTo>
                  <a:pt x="25" y="11"/>
                </a:lnTo>
                <a:lnTo>
                  <a:pt x="38" y="7"/>
                </a:lnTo>
                <a:lnTo>
                  <a:pt x="46" y="0"/>
                </a:lnTo>
                <a:lnTo>
                  <a:pt x="65" y="0"/>
                </a:lnTo>
                <a:lnTo>
                  <a:pt x="65" y="28"/>
                </a:lnTo>
                <a:lnTo>
                  <a:pt x="78" y="43"/>
                </a:lnTo>
                <a:lnTo>
                  <a:pt x="89" y="43"/>
                </a:lnTo>
                <a:lnTo>
                  <a:pt x="95" y="49"/>
                </a:lnTo>
                <a:lnTo>
                  <a:pt x="104" y="53"/>
                </a:lnTo>
                <a:lnTo>
                  <a:pt x="110" y="53"/>
                </a:lnTo>
                <a:lnTo>
                  <a:pt x="114" y="59"/>
                </a:lnTo>
                <a:lnTo>
                  <a:pt x="133" y="62"/>
                </a:lnTo>
                <a:lnTo>
                  <a:pt x="136" y="74"/>
                </a:lnTo>
                <a:lnTo>
                  <a:pt x="136" y="87"/>
                </a:lnTo>
                <a:lnTo>
                  <a:pt x="133" y="91"/>
                </a:lnTo>
                <a:lnTo>
                  <a:pt x="138" y="94"/>
                </a:lnTo>
                <a:lnTo>
                  <a:pt x="138" y="108"/>
                </a:lnTo>
                <a:lnTo>
                  <a:pt x="165" y="108"/>
                </a:lnTo>
                <a:lnTo>
                  <a:pt x="165" y="125"/>
                </a:lnTo>
                <a:lnTo>
                  <a:pt x="176" y="136"/>
                </a:lnTo>
                <a:lnTo>
                  <a:pt x="171" y="157"/>
                </a:lnTo>
                <a:lnTo>
                  <a:pt x="167" y="163"/>
                </a:lnTo>
                <a:lnTo>
                  <a:pt x="154" y="157"/>
                </a:lnTo>
                <a:lnTo>
                  <a:pt x="135" y="157"/>
                </a:lnTo>
                <a:lnTo>
                  <a:pt x="118" y="163"/>
                </a:lnTo>
                <a:lnTo>
                  <a:pt x="106" y="174"/>
                </a:lnTo>
                <a:lnTo>
                  <a:pt x="106" y="193"/>
                </a:lnTo>
                <a:lnTo>
                  <a:pt x="102" y="204"/>
                </a:lnTo>
                <a:lnTo>
                  <a:pt x="87" y="204"/>
                </a:lnTo>
                <a:lnTo>
                  <a:pt x="80" y="215"/>
                </a:lnTo>
                <a:lnTo>
                  <a:pt x="72" y="206"/>
                </a:lnTo>
                <a:lnTo>
                  <a:pt x="49" y="204"/>
                </a:lnTo>
                <a:lnTo>
                  <a:pt x="38" y="212"/>
                </a:lnTo>
                <a:lnTo>
                  <a:pt x="38" y="217"/>
                </a:lnTo>
                <a:lnTo>
                  <a:pt x="27" y="217"/>
                </a:lnTo>
                <a:lnTo>
                  <a:pt x="27" y="204"/>
                </a:lnTo>
                <a:lnTo>
                  <a:pt x="23" y="200"/>
                </a:lnTo>
                <a:lnTo>
                  <a:pt x="23" y="189"/>
                </a:lnTo>
                <a:lnTo>
                  <a:pt x="14" y="176"/>
                </a:lnTo>
                <a:lnTo>
                  <a:pt x="17" y="159"/>
                </a:lnTo>
                <a:lnTo>
                  <a:pt x="14" y="155"/>
                </a:lnTo>
                <a:lnTo>
                  <a:pt x="12" y="149"/>
                </a:lnTo>
                <a:lnTo>
                  <a:pt x="12" y="136"/>
                </a:lnTo>
                <a:lnTo>
                  <a:pt x="6" y="128"/>
                </a:lnTo>
                <a:lnTo>
                  <a:pt x="0" y="128"/>
                </a:lnTo>
                <a:lnTo>
                  <a:pt x="0" y="128"/>
                </a:lnTo>
                <a:lnTo>
                  <a:pt x="0" y="128"/>
                </a:lnTo>
                <a:close/>
              </a:path>
            </a:pathLst>
          </a:custGeom>
          <a:solidFill>
            <a:schemeClr val="bg1">
              <a:lumMod val="85000"/>
            </a:schemeClr>
          </a:solidFill>
          <a:ln w="635" cap="rnd">
            <a:solidFill>
              <a:schemeClr val="bg1">
                <a:alpha val="17000"/>
              </a:schemeClr>
            </a:solidFill>
            <a:round/>
            <a:headEnd/>
            <a:tailEnd/>
          </a:ln>
        </p:spPr>
        <p:txBody>
          <a:bodyPr/>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68" name="Freeform 66"/>
          <p:cNvSpPr>
            <a:spLocks/>
          </p:cNvSpPr>
          <p:nvPr/>
        </p:nvSpPr>
        <p:spPr bwMode="auto">
          <a:xfrm>
            <a:off x="9682905" y="4716700"/>
            <a:ext cx="358304" cy="375944"/>
          </a:xfrm>
          <a:custGeom>
            <a:avLst/>
            <a:gdLst>
              <a:gd name="T0" fmla="*/ 0 w 176"/>
              <a:gd name="T1" fmla="*/ 128 h 217"/>
              <a:gd name="T2" fmla="*/ 0 w 176"/>
              <a:gd name="T3" fmla="*/ 121 h 217"/>
              <a:gd name="T4" fmla="*/ 12 w 176"/>
              <a:gd name="T5" fmla="*/ 111 h 217"/>
              <a:gd name="T6" fmla="*/ 12 w 176"/>
              <a:gd name="T7" fmla="*/ 104 h 217"/>
              <a:gd name="T8" fmla="*/ 6 w 176"/>
              <a:gd name="T9" fmla="*/ 100 h 217"/>
              <a:gd name="T10" fmla="*/ 6 w 176"/>
              <a:gd name="T11" fmla="*/ 83 h 217"/>
              <a:gd name="T12" fmla="*/ 15 w 176"/>
              <a:gd name="T13" fmla="*/ 74 h 217"/>
              <a:gd name="T14" fmla="*/ 12 w 176"/>
              <a:gd name="T15" fmla="*/ 66 h 217"/>
              <a:gd name="T16" fmla="*/ 12 w 176"/>
              <a:gd name="T17" fmla="*/ 51 h 217"/>
              <a:gd name="T18" fmla="*/ 19 w 176"/>
              <a:gd name="T19" fmla="*/ 45 h 217"/>
              <a:gd name="T20" fmla="*/ 6 w 176"/>
              <a:gd name="T21" fmla="*/ 24 h 217"/>
              <a:gd name="T22" fmla="*/ 4 w 176"/>
              <a:gd name="T23" fmla="*/ 19 h 217"/>
              <a:gd name="T24" fmla="*/ 17 w 176"/>
              <a:gd name="T25" fmla="*/ 19 h 217"/>
              <a:gd name="T26" fmla="*/ 25 w 176"/>
              <a:gd name="T27" fmla="*/ 11 h 217"/>
              <a:gd name="T28" fmla="*/ 38 w 176"/>
              <a:gd name="T29" fmla="*/ 7 h 217"/>
              <a:gd name="T30" fmla="*/ 46 w 176"/>
              <a:gd name="T31" fmla="*/ 0 h 217"/>
              <a:gd name="T32" fmla="*/ 65 w 176"/>
              <a:gd name="T33" fmla="*/ 0 h 217"/>
              <a:gd name="T34" fmla="*/ 65 w 176"/>
              <a:gd name="T35" fmla="*/ 28 h 217"/>
              <a:gd name="T36" fmla="*/ 78 w 176"/>
              <a:gd name="T37" fmla="*/ 43 h 217"/>
              <a:gd name="T38" fmla="*/ 89 w 176"/>
              <a:gd name="T39" fmla="*/ 43 h 217"/>
              <a:gd name="T40" fmla="*/ 95 w 176"/>
              <a:gd name="T41" fmla="*/ 49 h 217"/>
              <a:gd name="T42" fmla="*/ 104 w 176"/>
              <a:gd name="T43" fmla="*/ 53 h 217"/>
              <a:gd name="T44" fmla="*/ 110 w 176"/>
              <a:gd name="T45" fmla="*/ 53 h 217"/>
              <a:gd name="T46" fmla="*/ 114 w 176"/>
              <a:gd name="T47" fmla="*/ 59 h 217"/>
              <a:gd name="T48" fmla="*/ 133 w 176"/>
              <a:gd name="T49" fmla="*/ 62 h 217"/>
              <a:gd name="T50" fmla="*/ 136 w 176"/>
              <a:gd name="T51" fmla="*/ 74 h 217"/>
              <a:gd name="T52" fmla="*/ 136 w 176"/>
              <a:gd name="T53" fmla="*/ 87 h 217"/>
              <a:gd name="T54" fmla="*/ 133 w 176"/>
              <a:gd name="T55" fmla="*/ 91 h 217"/>
              <a:gd name="T56" fmla="*/ 138 w 176"/>
              <a:gd name="T57" fmla="*/ 94 h 217"/>
              <a:gd name="T58" fmla="*/ 138 w 176"/>
              <a:gd name="T59" fmla="*/ 108 h 217"/>
              <a:gd name="T60" fmla="*/ 165 w 176"/>
              <a:gd name="T61" fmla="*/ 108 h 217"/>
              <a:gd name="T62" fmla="*/ 165 w 176"/>
              <a:gd name="T63" fmla="*/ 125 h 217"/>
              <a:gd name="T64" fmla="*/ 176 w 176"/>
              <a:gd name="T65" fmla="*/ 136 h 217"/>
              <a:gd name="T66" fmla="*/ 171 w 176"/>
              <a:gd name="T67" fmla="*/ 157 h 217"/>
              <a:gd name="T68" fmla="*/ 167 w 176"/>
              <a:gd name="T69" fmla="*/ 163 h 217"/>
              <a:gd name="T70" fmla="*/ 154 w 176"/>
              <a:gd name="T71" fmla="*/ 157 h 217"/>
              <a:gd name="T72" fmla="*/ 135 w 176"/>
              <a:gd name="T73" fmla="*/ 157 h 217"/>
              <a:gd name="T74" fmla="*/ 118 w 176"/>
              <a:gd name="T75" fmla="*/ 163 h 217"/>
              <a:gd name="T76" fmla="*/ 106 w 176"/>
              <a:gd name="T77" fmla="*/ 174 h 217"/>
              <a:gd name="T78" fmla="*/ 106 w 176"/>
              <a:gd name="T79" fmla="*/ 193 h 217"/>
              <a:gd name="T80" fmla="*/ 102 w 176"/>
              <a:gd name="T81" fmla="*/ 204 h 217"/>
              <a:gd name="T82" fmla="*/ 87 w 176"/>
              <a:gd name="T83" fmla="*/ 204 h 217"/>
              <a:gd name="T84" fmla="*/ 80 w 176"/>
              <a:gd name="T85" fmla="*/ 215 h 217"/>
              <a:gd name="T86" fmla="*/ 72 w 176"/>
              <a:gd name="T87" fmla="*/ 206 h 217"/>
              <a:gd name="T88" fmla="*/ 49 w 176"/>
              <a:gd name="T89" fmla="*/ 204 h 217"/>
              <a:gd name="T90" fmla="*/ 38 w 176"/>
              <a:gd name="T91" fmla="*/ 212 h 217"/>
              <a:gd name="T92" fmla="*/ 38 w 176"/>
              <a:gd name="T93" fmla="*/ 217 h 217"/>
              <a:gd name="T94" fmla="*/ 27 w 176"/>
              <a:gd name="T95" fmla="*/ 217 h 217"/>
              <a:gd name="T96" fmla="*/ 27 w 176"/>
              <a:gd name="T97" fmla="*/ 204 h 217"/>
              <a:gd name="T98" fmla="*/ 23 w 176"/>
              <a:gd name="T99" fmla="*/ 200 h 217"/>
              <a:gd name="T100" fmla="*/ 23 w 176"/>
              <a:gd name="T101" fmla="*/ 189 h 217"/>
              <a:gd name="T102" fmla="*/ 14 w 176"/>
              <a:gd name="T103" fmla="*/ 176 h 217"/>
              <a:gd name="T104" fmla="*/ 17 w 176"/>
              <a:gd name="T105" fmla="*/ 159 h 217"/>
              <a:gd name="T106" fmla="*/ 14 w 176"/>
              <a:gd name="T107" fmla="*/ 155 h 217"/>
              <a:gd name="T108" fmla="*/ 12 w 176"/>
              <a:gd name="T109" fmla="*/ 149 h 217"/>
              <a:gd name="T110" fmla="*/ 12 w 176"/>
              <a:gd name="T111" fmla="*/ 136 h 217"/>
              <a:gd name="T112" fmla="*/ 6 w 176"/>
              <a:gd name="T113" fmla="*/ 128 h 217"/>
              <a:gd name="T114" fmla="*/ 0 w 176"/>
              <a:gd name="T115" fmla="*/ 128 h 217"/>
              <a:gd name="T116" fmla="*/ 0 w 176"/>
              <a:gd name="T117" fmla="*/ 128 h 217"/>
              <a:gd name="T118" fmla="*/ 0 w 176"/>
              <a:gd name="T119" fmla="*/ 128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76" h="217">
                <a:moveTo>
                  <a:pt x="0" y="128"/>
                </a:moveTo>
                <a:lnTo>
                  <a:pt x="0" y="121"/>
                </a:lnTo>
                <a:lnTo>
                  <a:pt x="12" y="111"/>
                </a:lnTo>
                <a:lnTo>
                  <a:pt x="12" y="104"/>
                </a:lnTo>
                <a:lnTo>
                  <a:pt x="6" y="100"/>
                </a:lnTo>
                <a:lnTo>
                  <a:pt x="6" y="83"/>
                </a:lnTo>
                <a:lnTo>
                  <a:pt x="15" y="74"/>
                </a:lnTo>
                <a:lnTo>
                  <a:pt x="12" y="66"/>
                </a:lnTo>
                <a:lnTo>
                  <a:pt x="12" y="51"/>
                </a:lnTo>
                <a:lnTo>
                  <a:pt x="19" y="45"/>
                </a:lnTo>
                <a:lnTo>
                  <a:pt x="6" y="24"/>
                </a:lnTo>
                <a:lnTo>
                  <a:pt x="4" y="19"/>
                </a:lnTo>
                <a:lnTo>
                  <a:pt x="17" y="19"/>
                </a:lnTo>
                <a:lnTo>
                  <a:pt x="25" y="11"/>
                </a:lnTo>
                <a:lnTo>
                  <a:pt x="38" y="7"/>
                </a:lnTo>
                <a:lnTo>
                  <a:pt x="46" y="0"/>
                </a:lnTo>
                <a:lnTo>
                  <a:pt x="65" y="0"/>
                </a:lnTo>
                <a:lnTo>
                  <a:pt x="65" y="28"/>
                </a:lnTo>
                <a:lnTo>
                  <a:pt x="78" y="43"/>
                </a:lnTo>
                <a:lnTo>
                  <a:pt x="89" y="43"/>
                </a:lnTo>
                <a:lnTo>
                  <a:pt x="95" y="49"/>
                </a:lnTo>
                <a:lnTo>
                  <a:pt x="104" y="53"/>
                </a:lnTo>
                <a:lnTo>
                  <a:pt x="110" y="53"/>
                </a:lnTo>
                <a:lnTo>
                  <a:pt x="114" y="59"/>
                </a:lnTo>
                <a:lnTo>
                  <a:pt x="133" y="62"/>
                </a:lnTo>
                <a:lnTo>
                  <a:pt x="136" y="74"/>
                </a:lnTo>
                <a:lnTo>
                  <a:pt x="136" y="87"/>
                </a:lnTo>
                <a:lnTo>
                  <a:pt x="133" y="91"/>
                </a:lnTo>
                <a:lnTo>
                  <a:pt x="138" y="94"/>
                </a:lnTo>
                <a:lnTo>
                  <a:pt x="138" y="108"/>
                </a:lnTo>
                <a:lnTo>
                  <a:pt x="165" y="108"/>
                </a:lnTo>
                <a:lnTo>
                  <a:pt x="165" y="125"/>
                </a:lnTo>
                <a:lnTo>
                  <a:pt x="176" y="136"/>
                </a:lnTo>
                <a:lnTo>
                  <a:pt x="171" y="157"/>
                </a:lnTo>
                <a:lnTo>
                  <a:pt x="167" y="163"/>
                </a:lnTo>
                <a:lnTo>
                  <a:pt x="154" y="157"/>
                </a:lnTo>
                <a:lnTo>
                  <a:pt x="135" y="157"/>
                </a:lnTo>
                <a:lnTo>
                  <a:pt x="118" y="163"/>
                </a:lnTo>
                <a:lnTo>
                  <a:pt x="106" y="174"/>
                </a:lnTo>
                <a:lnTo>
                  <a:pt x="106" y="193"/>
                </a:lnTo>
                <a:lnTo>
                  <a:pt x="102" y="204"/>
                </a:lnTo>
                <a:lnTo>
                  <a:pt x="87" y="204"/>
                </a:lnTo>
                <a:lnTo>
                  <a:pt x="80" y="215"/>
                </a:lnTo>
                <a:lnTo>
                  <a:pt x="72" y="206"/>
                </a:lnTo>
                <a:lnTo>
                  <a:pt x="49" y="204"/>
                </a:lnTo>
                <a:lnTo>
                  <a:pt x="38" y="212"/>
                </a:lnTo>
                <a:lnTo>
                  <a:pt x="38" y="217"/>
                </a:lnTo>
                <a:lnTo>
                  <a:pt x="27" y="217"/>
                </a:lnTo>
                <a:lnTo>
                  <a:pt x="27" y="204"/>
                </a:lnTo>
                <a:lnTo>
                  <a:pt x="23" y="200"/>
                </a:lnTo>
                <a:lnTo>
                  <a:pt x="23" y="189"/>
                </a:lnTo>
                <a:lnTo>
                  <a:pt x="14" y="176"/>
                </a:lnTo>
                <a:lnTo>
                  <a:pt x="17" y="159"/>
                </a:lnTo>
                <a:lnTo>
                  <a:pt x="14" y="155"/>
                </a:lnTo>
                <a:lnTo>
                  <a:pt x="12" y="149"/>
                </a:lnTo>
                <a:lnTo>
                  <a:pt x="12" y="136"/>
                </a:lnTo>
                <a:lnTo>
                  <a:pt x="6" y="128"/>
                </a:lnTo>
                <a:lnTo>
                  <a:pt x="0" y="128"/>
                </a:lnTo>
                <a:lnTo>
                  <a:pt x="0" y="128"/>
                </a:lnTo>
                <a:lnTo>
                  <a:pt x="0" y="128"/>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69" name="Freeform 67"/>
          <p:cNvSpPr>
            <a:spLocks/>
          </p:cNvSpPr>
          <p:nvPr/>
        </p:nvSpPr>
        <p:spPr bwMode="auto">
          <a:xfrm>
            <a:off x="9353105" y="4441239"/>
            <a:ext cx="368484" cy="524936"/>
          </a:xfrm>
          <a:custGeom>
            <a:avLst/>
            <a:gdLst>
              <a:gd name="T0" fmla="*/ 153 w 181"/>
              <a:gd name="T1" fmla="*/ 303 h 303"/>
              <a:gd name="T2" fmla="*/ 162 w 181"/>
              <a:gd name="T3" fmla="*/ 280 h 303"/>
              <a:gd name="T4" fmla="*/ 168 w 181"/>
              <a:gd name="T5" fmla="*/ 259 h 303"/>
              <a:gd name="T6" fmla="*/ 172 w 181"/>
              <a:gd name="T7" fmla="*/ 225 h 303"/>
              <a:gd name="T8" fmla="*/ 166 w 181"/>
              <a:gd name="T9" fmla="*/ 183 h 303"/>
              <a:gd name="T10" fmla="*/ 155 w 181"/>
              <a:gd name="T11" fmla="*/ 183 h 303"/>
              <a:gd name="T12" fmla="*/ 142 w 181"/>
              <a:gd name="T13" fmla="*/ 161 h 303"/>
              <a:gd name="T14" fmla="*/ 115 w 181"/>
              <a:gd name="T15" fmla="*/ 151 h 303"/>
              <a:gd name="T16" fmla="*/ 102 w 181"/>
              <a:gd name="T17" fmla="*/ 127 h 303"/>
              <a:gd name="T18" fmla="*/ 115 w 181"/>
              <a:gd name="T19" fmla="*/ 104 h 303"/>
              <a:gd name="T20" fmla="*/ 130 w 181"/>
              <a:gd name="T21" fmla="*/ 72 h 303"/>
              <a:gd name="T22" fmla="*/ 155 w 181"/>
              <a:gd name="T23" fmla="*/ 70 h 303"/>
              <a:gd name="T24" fmla="*/ 160 w 181"/>
              <a:gd name="T25" fmla="*/ 43 h 303"/>
              <a:gd name="T26" fmla="*/ 119 w 181"/>
              <a:gd name="T27" fmla="*/ 36 h 303"/>
              <a:gd name="T28" fmla="*/ 79 w 181"/>
              <a:gd name="T29" fmla="*/ 0 h 303"/>
              <a:gd name="T30" fmla="*/ 72 w 181"/>
              <a:gd name="T31" fmla="*/ 36 h 303"/>
              <a:gd name="T32" fmla="*/ 34 w 181"/>
              <a:gd name="T33" fmla="*/ 72 h 303"/>
              <a:gd name="T34" fmla="*/ 20 w 181"/>
              <a:gd name="T35" fmla="*/ 72 h 303"/>
              <a:gd name="T36" fmla="*/ 15 w 181"/>
              <a:gd name="T37" fmla="*/ 62 h 303"/>
              <a:gd name="T38" fmla="*/ 15 w 181"/>
              <a:gd name="T39" fmla="*/ 55 h 303"/>
              <a:gd name="T40" fmla="*/ 5 w 181"/>
              <a:gd name="T41" fmla="*/ 62 h 303"/>
              <a:gd name="T42" fmla="*/ 0 w 181"/>
              <a:gd name="T43" fmla="*/ 70 h 303"/>
              <a:gd name="T44" fmla="*/ 0 w 181"/>
              <a:gd name="T45" fmla="*/ 79 h 303"/>
              <a:gd name="T46" fmla="*/ 3 w 181"/>
              <a:gd name="T47" fmla="*/ 91 h 303"/>
              <a:gd name="T48" fmla="*/ 2 w 181"/>
              <a:gd name="T49" fmla="*/ 95 h 303"/>
              <a:gd name="T50" fmla="*/ 5 w 181"/>
              <a:gd name="T51" fmla="*/ 98 h 303"/>
              <a:gd name="T52" fmla="*/ 15 w 181"/>
              <a:gd name="T53" fmla="*/ 112 h 303"/>
              <a:gd name="T54" fmla="*/ 34 w 181"/>
              <a:gd name="T55" fmla="*/ 138 h 303"/>
              <a:gd name="T56" fmla="*/ 41 w 181"/>
              <a:gd name="T57" fmla="*/ 159 h 303"/>
              <a:gd name="T58" fmla="*/ 47 w 181"/>
              <a:gd name="T59" fmla="*/ 174 h 303"/>
              <a:gd name="T60" fmla="*/ 49 w 181"/>
              <a:gd name="T61" fmla="*/ 183 h 303"/>
              <a:gd name="T62" fmla="*/ 60 w 181"/>
              <a:gd name="T63" fmla="*/ 199 h 303"/>
              <a:gd name="T64" fmla="*/ 62 w 181"/>
              <a:gd name="T65" fmla="*/ 208 h 303"/>
              <a:gd name="T66" fmla="*/ 68 w 181"/>
              <a:gd name="T67" fmla="*/ 212 h 303"/>
              <a:gd name="T68" fmla="*/ 70 w 181"/>
              <a:gd name="T69" fmla="*/ 216 h 303"/>
              <a:gd name="T70" fmla="*/ 70 w 181"/>
              <a:gd name="T71" fmla="*/ 218 h 303"/>
              <a:gd name="T72" fmla="*/ 70 w 181"/>
              <a:gd name="T73" fmla="*/ 229 h 303"/>
              <a:gd name="T74" fmla="*/ 73 w 181"/>
              <a:gd name="T75" fmla="*/ 236 h 303"/>
              <a:gd name="T76" fmla="*/ 83 w 181"/>
              <a:gd name="T77" fmla="*/ 246 h 303"/>
              <a:gd name="T78" fmla="*/ 90 w 181"/>
              <a:gd name="T79" fmla="*/ 257 h 303"/>
              <a:gd name="T80" fmla="*/ 104 w 181"/>
              <a:gd name="T81" fmla="*/ 263 h 303"/>
              <a:gd name="T82" fmla="*/ 119 w 181"/>
              <a:gd name="T83" fmla="*/ 270 h 303"/>
              <a:gd name="T84" fmla="*/ 142 w 181"/>
              <a:gd name="T85" fmla="*/ 289 h 303"/>
              <a:gd name="T86" fmla="*/ 142 w 181"/>
              <a:gd name="T87" fmla="*/ 289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1" h="303">
                <a:moveTo>
                  <a:pt x="142" y="289"/>
                </a:moveTo>
                <a:lnTo>
                  <a:pt x="142" y="289"/>
                </a:lnTo>
                <a:lnTo>
                  <a:pt x="153" y="303"/>
                </a:lnTo>
                <a:lnTo>
                  <a:pt x="162" y="297"/>
                </a:lnTo>
                <a:lnTo>
                  <a:pt x="162" y="287"/>
                </a:lnTo>
                <a:lnTo>
                  <a:pt x="162" y="280"/>
                </a:lnTo>
                <a:lnTo>
                  <a:pt x="172" y="270"/>
                </a:lnTo>
                <a:lnTo>
                  <a:pt x="172" y="263"/>
                </a:lnTo>
                <a:lnTo>
                  <a:pt x="168" y="259"/>
                </a:lnTo>
                <a:lnTo>
                  <a:pt x="168" y="242"/>
                </a:lnTo>
                <a:lnTo>
                  <a:pt x="177" y="233"/>
                </a:lnTo>
                <a:lnTo>
                  <a:pt x="172" y="225"/>
                </a:lnTo>
                <a:lnTo>
                  <a:pt x="172" y="210"/>
                </a:lnTo>
                <a:lnTo>
                  <a:pt x="181" y="204"/>
                </a:lnTo>
                <a:lnTo>
                  <a:pt x="166" y="183"/>
                </a:lnTo>
                <a:lnTo>
                  <a:pt x="166" y="176"/>
                </a:lnTo>
                <a:lnTo>
                  <a:pt x="160" y="176"/>
                </a:lnTo>
                <a:lnTo>
                  <a:pt x="155" y="183"/>
                </a:lnTo>
                <a:lnTo>
                  <a:pt x="151" y="178"/>
                </a:lnTo>
                <a:lnTo>
                  <a:pt x="151" y="155"/>
                </a:lnTo>
                <a:lnTo>
                  <a:pt x="142" y="161"/>
                </a:lnTo>
                <a:lnTo>
                  <a:pt x="130" y="163"/>
                </a:lnTo>
                <a:lnTo>
                  <a:pt x="126" y="153"/>
                </a:lnTo>
                <a:lnTo>
                  <a:pt x="115" y="151"/>
                </a:lnTo>
                <a:lnTo>
                  <a:pt x="115" y="146"/>
                </a:lnTo>
                <a:lnTo>
                  <a:pt x="109" y="134"/>
                </a:lnTo>
                <a:lnTo>
                  <a:pt x="102" y="127"/>
                </a:lnTo>
                <a:lnTo>
                  <a:pt x="104" y="115"/>
                </a:lnTo>
                <a:lnTo>
                  <a:pt x="107" y="110"/>
                </a:lnTo>
                <a:lnTo>
                  <a:pt x="115" y="104"/>
                </a:lnTo>
                <a:lnTo>
                  <a:pt x="113" y="91"/>
                </a:lnTo>
                <a:lnTo>
                  <a:pt x="119" y="87"/>
                </a:lnTo>
                <a:lnTo>
                  <a:pt x="130" y="72"/>
                </a:lnTo>
                <a:lnTo>
                  <a:pt x="145" y="74"/>
                </a:lnTo>
                <a:lnTo>
                  <a:pt x="149" y="70"/>
                </a:lnTo>
                <a:lnTo>
                  <a:pt x="155" y="70"/>
                </a:lnTo>
                <a:lnTo>
                  <a:pt x="155" y="64"/>
                </a:lnTo>
                <a:lnTo>
                  <a:pt x="151" y="59"/>
                </a:lnTo>
                <a:lnTo>
                  <a:pt x="160" y="43"/>
                </a:lnTo>
                <a:lnTo>
                  <a:pt x="155" y="40"/>
                </a:lnTo>
                <a:lnTo>
                  <a:pt x="134" y="36"/>
                </a:lnTo>
                <a:lnTo>
                  <a:pt x="119" y="36"/>
                </a:lnTo>
                <a:lnTo>
                  <a:pt x="104" y="21"/>
                </a:lnTo>
                <a:lnTo>
                  <a:pt x="90" y="4"/>
                </a:lnTo>
                <a:lnTo>
                  <a:pt x="79" y="0"/>
                </a:lnTo>
                <a:lnTo>
                  <a:pt x="83" y="11"/>
                </a:lnTo>
                <a:lnTo>
                  <a:pt x="79" y="26"/>
                </a:lnTo>
                <a:lnTo>
                  <a:pt x="72" y="36"/>
                </a:lnTo>
                <a:lnTo>
                  <a:pt x="60" y="43"/>
                </a:lnTo>
                <a:lnTo>
                  <a:pt x="43" y="49"/>
                </a:lnTo>
                <a:lnTo>
                  <a:pt x="34" y="72"/>
                </a:lnTo>
                <a:lnTo>
                  <a:pt x="30" y="78"/>
                </a:lnTo>
                <a:lnTo>
                  <a:pt x="26" y="78"/>
                </a:lnTo>
                <a:lnTo>
                  <a:pt x="20" y="72"/>
                </a:lnTo>
                <a:lnTo>
                  <a:pt x="9" y="72"/>
                </a:lnTo>
                <a:lnTo>
                  <a:pt x="9" y="64"/>
                </a:lnTo>
                <a:lnTo>
                  <a:pt x="15" y="62"/>
                </a:lnTo>
                <a:lnTo>
                  <a:pt x="15" y="62"/>
                </a:lnTo>
                <a:lnTo>
                  <a:pt x="15" y="55"/>
                </a:lnTo>
                <a:lnTo>
                  <a:pt x="15" y="55"/>
                </a:lnTo>
                <a:lnTo>
                  <a:pt x="13" y="57"/>
                </a:lnTo>
                <a:lnTo>
                  <a:pt x="9" y="59"/>
                </a:lnTo>
                <a:lnTo>
                  <a:pt x="5" y="62"/>
                </a:lnTo>
                <a:lnTo>
                  <a:pt x="5" y="62"/>
                </a:lnTo>
                <a:lnTo>
                  <a:pt x="0" y="68"/>
                </a:lnTo>
                <a:lnTo>
                  <a:pt x="0" y="70"/>
                </a:lnTo>
                <a:lnTo>
                  <a:pt x="0" y="76"/>
                </a:lnTo>
                <a:lnTo>
                  <a:pt x="0" y="76"/>
                </a:lnTo>
                <a:lnTo>
                  <a:pt x="0" y="79"/>
                </a:lnTo>
                <a:lnTo>
                  <a:pt x="0" y="83"/>
                </a:lnTo>
                <a:lnTo>
                  <a:pt x="3" y="91"/>
                </a:lnTo>
                <a:lnTo>
                  <a:pt x="3" y="91"/>
                </a:lnTo>
                <a:lnTo>
                  <a:pt x="3" y="91"/>
                </a:lnTo>
                <a:lnTo>
                  <a:pt x="3" y="91"/>
                </a:lnTo>
                <a:lnTo>
                  <a:pt x="2" y="95"/>
                </a:lnTo>
                <a:lnTo>
                  <a:pt x="0" y="96"/>
                </a:lnTo>
                <a:lnTo>
                  <a:pt x="0" y="96"/>
                </a:lnTo>
                <a:lnTo>
                  <a:pt x="5" y="98"/>
                </a:lnTo>
                <a:lnTo>
                  <a:pt x="9" y="102"/>
                </a:lnTo>
                <a:lnTo>
                  <a:pt x="15" y="112"/>
                </a:lnTo>
                <a:lnTo>
                  <a:pt x="15" y="112"/>
                </a:lnTo>
                <a:lnTo>
                  <a:pt x="26" y="125"/>
                </a:lnTo>
                <a:lnTo>
                  <a:pt x="34" y="138"/>
                </a:lnTo>
                <a:lnTo>
                  <a:pt x="34" y="138"/>
                </a:lnTo>
                <a:lnTo>
                  <a:pt x="38" y="144"/>
                </a:lnTo>
                <a:lnTo>
                  <a:pt x="38" y="151"/>
                </a:lnTo>
                <a:lnTo>
                  <a:pt x="41" y="159"/>
                </a:lnTo>
                <a:lnTo>
                  <a:pt x="41" y="166"/>
                </a:lnTo>
                <a:lnTo>
                  <a:pt x="41" y="166"/>
                </a:lnTo>
                <a:lnTo>
                  <a:pt x="47" y="174"/>
                </a:lnTo>
                <a:lnTo>
                  <a:pt x="47" y="174"/>
                </a:lnTo>
                <a:lnTo>
                  <a:pt x="49" y="183"/>
                </a:lnTo>
                <a:lnTo>
                  <a:pt x="49" y="183"/>
                </a:lnTo>
                <a:lnTo>
                  <a:pt x="55" y="191"/>
                </a:lnTo>
                <a:lnTo>
                  <a:pt x="60" y="199"/>
                </a:lnTo>
                <a:lnTo>
                  <a:pt x="60" y="199"/>
                </a:lnTo>
                <a:lnTo>
                  <a:pt x="60" y="204"/>
                </a:lnTo>
                <a:lnTo>
                  <a:pt x="62" y="208"/>
                </a:lnTo>
                <a:lnTo>
                  <a:pt x="62" y="208"/>
                </a:lnTo>
                <a:lnTo>
                  <a:pt x="62" y="210"/>
                </a:lnTo>
                <a:lnTo>
                  <a:pt x="64" y="210"/>
                </a:lnTo>
                <a:lnTo>
                  <a:pt x="68" y="212"/>
                </a:lnTo>
                <a:lnTo>
                  <a:pt x="68" y="214"/>
                </a:lnTo>
                <a:lnTo>
                  <a:pt x="68" y="214"/>
                </a:lnTo>
                <a:lnTo>
                  <a:pt x="70" y="216"/>
                </a:lnTo>
                <a:lnTo>
                  <a:pt x="70" y="218"/>
                </a:lnTo>
                <a:lnTo>
                  <a:pt x="70" y="218"/>
                </a:lnTo>
                <a:lnTo>
                  <a:pt x="70" y="218"/>
                </a:lnTo>
                <a:lnTo>
                  <a:pt x="68" y="221"/>
                </a:lnTo>
                <a:lnTo>
                  <a:pt x="68" y="225"/>
                </a:lnTo>
                <a:lnTo>
                  <a:pt x="70" y="229"/>
                </a:lnTo>
                <a:lnTo>
                  <a:pt x="72" y="233"/>
                </a:lnTo>
                <a:lnTo>
                  <a:pt x="72" y="233"/>
                </a:lnTo>
                <a:lnTo>
                  <a:pt x="73" y="236"/>
                </a:lnTo>
                <a:lnTo>
                  <a:pt x="77" y="238"/>
                </a:lnTo>
                <a:lnTo>
                  <a:pt x="81" y="242"/>
                </a:lnTo>
                <a:lnTo>
                  <a:pt x="83" y="246"/>
                </a:lnTo>
                <a:lnTo>
                  <a:pt x="83" y="246"/>
                </a:lnTo>
                <a:lnTo>
                  <a:pt x="87" y="253"/>
                </a:lnTo>
                <a:lnTo>
                  <a:pt x="90" y="257"/>
                </a:lnTo>
                <a:lnTo>
                  <a:pt x="94" y="259"/>
                </a:lnTo>
                <a:lnTo>
                  <a:pt x="94" y="259"/>
                </a:lnTo>
                <a:lnTo>
                  <a:pt x="104" y="263"/>
                </a:lnTo>
                <a:lnTo>
                  <a:pt x="111" y="267"/>
                </a:lnTo>
                <a:lnTo>
                  <a:pt x="111" y="267"/>
                </a:lnTo>
                <a:lnTo>
                  <a:pt x="119" y="270"/>
                </a:lnTo>
                <a:lnTo>
                  <a:pt x="128" y="278"/>
                </a:lnTo>
                <a:lnTo>
                  <a:pt x="134" y="284"/>
                </a:lnTo>
                <a:lnTo>
                  <a:pt x="142" y="289"/>
                </a:lnTo>
                <a:lnTo>
                  <a:pt x="142" y="289"/>
                </a:lnTo>
                <a:lnTo>
                  <a:pt x="142" y="289"/>
                </a:lnTo>
                <a:lnTo>
                  <a:pt x="142" y="289"/>
                </a:lnTo>
                <a:close/>
              </a:path>
            </a:pathLst>
          </a:custGeom>
          <a:solidFill>
            <a:schemeClr val="bg1">
              <a:lumMod val="85000"/>
            </a:schemeClr>
          </a:solidFill>
          <a:ln w="635" cap="rnd">
            <a:solidFill>
              <a:schemeClr val="bg1">
                <a:alpha val="17000"/>
              </a:schemeClr>
            </a:solidFill>
            <a:round/>
            <a:headEnd/>
            <a:tailEnd/>
          </a:ln>
        </p:spPr>
        <p:txBody>
          <a:bodyPr/>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70" name="Freeform 68"/>
          <p:cNvSpPr>
            <a:spLocks/>
          </p:cNvSpPr>
          <p:nvPr/>
        </p:nvSpPr>
        <p:spPr bwMode="auto">
          <a:xfrm>
            <a:off x="9353105" y="4441239"/>
            <a:ext cx="368484" cy="524936"/>
          </a:xfrm>
          <a:custGeom>
            <a:avLst/>
            <a:gdLst>
              <a:gd name="T0" fmla="*/ 153 w 181"/>
              <a:gd name="T1" fmla="*/ 303 h 303"/>
              <a:gd name="T2" fmla="*/ 162 w 181"/>
              <a:gd name="T3" fmla="*/ 280 h 303"/>
              <a:gd name="T4" fmla="*/ 168 w 181"/>
              <a:gd name="T5" fmla="*/ 259 h 303"/>
              <a:gd name="T6" fmla="*/ 172 w 181"/>
              <a:gd name="T7" fmla="*/ 225 h 303"/>
              <a:gd name="T8" fmla="*/ 166 w 181"/>
              <a:gd name="T9" fmla="*/ 183 h 303"/>
              <a:gd name="T10" fmla="*/ 155 w 181"/>
              <a:gd name="T11" fmla="*/ 183 h 303"/>
              <a:gd name="T12" fmla="*/ 142 w 181"/>
              <a:gd name="T13" fmla="*/ 161 h 303"/>
              <a:gd name="T14" fmla="*/ 115 w 181"/>
              <a:gd name="T15" fmla="*/ 151 h 303"/>
              <a:gd name="T16" fmla="*/ 102 w 181"/>
              <a:gd name="T17" fmla="*/ 127 h 303"/>
              <a:gd name="T18" fmla="*/ 115 w 181"/>
              <a:gd name="T19" fmla="*/ 104 h 303"/>
              <a:gd name="T20" fmla="*/ 130 w 181"/>
              <a:gd name="T21" fmla="*/ 72 h 303"/>
              <a:gd name="T22" fmla="*/ 155 w 181"/>
              <a:gd name="T23" fmla="*/ 70 h 303"/>
              <a:gd name="T24" fmla="*/ 160 w 181"/>
              <a:gd name="T25" fmla="*/ 43 h 303"/>
              <a:gd name="T26" fmla="*/ 119 w 181"/>
              <a:gd name="T27" fmla="*/ 36 h 303"/>
              <a:gd name="T28" fmla="*/ 79 w 181"/>
              <a:gd name="T29" fmla="*/ 0 h 303"/>
              <a:gd name="T30" fmla="*/ 72 w 181"/>
              <a:gd name="T31" fmla="*/ 36 h 303"/>
              <a:gd name="T32" fmla="*/ 34 w 181"/>
              <a:gd name="T33" fmla="*/ 72 h 303"/>
              <a:gd name="T34" fmla="*/ 20 w 181"/>
              <a:gd name="T35" fmla="*/ 72 h 303"/>
              <a:gd name="T36" fmla="*/ 15 w 181"/>
              <a:gd name="T37" fmla="*/ 62 h 303"/>
              <a:gd name="T38" fmla="*/ 15 w 181"/>
              <a:gd name="T39" fmla="*/ 55 h 303"/>
              <a:gd name="T40" fmla="*/ 5 w 181"/>
              <a:gd name="T41" fmla="*/ 62 h 303"/>
              <a:gd name="T42" fmla="*/ 0 w 181"/>
              <a:gd name="T43" fmla="*/ 70 h 303"/>
              <a:gd name="T44" fmla="*/ 0 w 181"/>
              <a:gd name="T45" fmla="*/ 79 h 303"/>
              <a:gd name="T46" fmla="*/ 3 w 181"/>
              <a:gd name="T47" fmla="*/ 91 h 303"/>
              <a:gd name="T48" fmla="*/ 2 w 181"/>
              <a:gd name="T49" fmla="*/ 95 h 303"/>
              <a:gd name="T50" fmla="*/ 5 w 181"/>
              <a:gd name="T51" fmla="*/ 98 h 303"/>
              <a:gd name="T52" fmla="*/ 15 w 181"/>
              <a:gd name="T53" fmla="*/ 112 h 303"/>
              <a:gd name="T54" fmla="*/ 34 w 181"/>
              <a:gd name="T55" fmla="*/ 138 h 303"/>
              <a:gd name="T56" fmla="*/ 41 w 181"/>
              <a:gd name="T57" fmla="*/ 159 h 303"/>
              <a:gd name="T58" fmla="*/ 47 w 181"/>
              <a:gd name="T59" fmla="*/ 174 h 303"/>
              <a:gd name="T60" fmla="*/ 49 w 181"/>
              <a:gd name="T61" fmla="*/ 183 h 303"/>
              <a:gd name="T62" fmla="*/ 60 w 181"/>
              <a:gd name="T63" fmla="*/ 199 h 303"/>
              <a:gd name="T64" fmla="*/ 62 w 181"/>
              <a:gd name="T65" fmla="*/ 208 h 303"/>
              <a:gd name="T66" fmla="*/ 68 w 181"/>
              <a:gd name="T67" fmla="*/ 212 h 303"/>
              <a:gd name="T68" fmla="*/ 70 w 181"/>
              <a:gd name="T69" fmla="*/ 216 h 303"/>
              <a:gd name="T70" fmla="*/ 70 w 181"/>
              <a:gd name="T71" fmla="*/ 218 h 303"/>
              <a:gd name="T72" fmla="*/ 70 w 181"/>
              <a:gd name="T73" fmla="*/ 229 h 303"/>
              <a:gd name="T74" fmla="*/ 73 w 181"/>
              <a:gd name="T75" fmla="*/ 236 h 303"/>
              <a:gd name="T76" fmla="*/ 83 w 181"/>
              <a:gd name="T77" fmla="*/ 246 h 303"/>
              <a:gd name="T78" fmla="*/ 90 w 181"/>
              <a:gd name="T79" fmla="*/ 257 h 303"/>
              <a:gd name="T80" fmla="*/ 104 w 181"/>
              <a:gd name="T81" fmla="*/ 263 h 303"/>
              <a:gd name="T82" fmla="*/ 119 w 181"/>
              <a:gd name="T83" fmla="*/ 270 h 303"/>
              <a:gd name="T84" fmla="*/ 142 w 181"/>
              <a:gd name="T85" fmla="*/ 289 h 303"/>
              <a:gd name="T86" fmla="*/ 142 w 181"/>
              <a:gd name="T87" fmla="*/ 289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1" h="303">
                <a:moveTo>
                  <a:pt x="142" y="289"/>
                </a:moveTo>
                <a:lnTo>
                  <a:pt x="142" y="289"/>
                </a:lnTo>
                <a:lnTo>
                  <a:pt x="153" y="303"/>
                </a:lnTo>
                <a:lnTo>
                  <a:pt x="162" y="297"/>
                </a:lnTo>
                <a:lnTo>
                  <a:pt x="162" y="287"/>
                </a:lnTo>
                <a:lnTo>
                  <a:pt x="162" y="280"/>
                </a:lnTo>
                <a:lnTo>
                  <a:pt x="172" y="270"/>
                </a:lnTo>
                <a:lnTo>
                  <a:pt x="172" y="263"/>
                </a:lnTo>
                <a:lnTo>
                  <a:pt x="168" y="259"/>
                </a:lnTo>
                <a:lnTo>
                  <a:pt x="168" y="242"/>
                </a:lnTo>
                <a:lnTo>
                  <a:pt x="177" y="233"/>
                </a:lnTo>
                <a:lnTo>
                  <a:pt x="172" y="225"/>
                </a:lnTo>
                <a:lnTo>
                  <a:pt x="172" y="210"/>
                </a:lnTo>
                <a:lnTo>
                  <a:pt x="181" y="204"/>
                </a:lnTo>
                <a:lnTo>
                  <a:pt x="166" y="183"/>
                </a:lnTo>
                <a:lnTo>
                  <a:pt x="166" y="176"/>
                </a:lnTo>
                <a:lnTo>
                  <a:pt x="160" y="176"/>
                </a:lnTo>
                <a:lnTo>
                  <a:pt x="155" y="183"/>
                </a:lnTo>
                <a:lnTo>
                  <a:pt x="151" y="178"/>
                </a:lnTo>
                <a:lnTo>
                  <a:pt x="151" y="155"/>
                </a:lnTo>
                <a:lnTo>
                  <a:pt x="142" y="161"/>
                </a:lnTo>
                <a:lnTo>
                  <a:pt x="130" y="163"/>
                </a:lnTo>
                <a:lnTo>
                  <a:pt x="126" y="153"/>
                </a:lnTo>
                <a:lnTo>
                  <a:pt x="115" y="151"/>
                </a:lnTo>
                <a:lnTo>
                  <a:pt x="115" y="146"/>
                </a:lnTo>
                <a:lnTo>
                  <a:pt x="109" y="134"/>
                </a:lnTo>
                <a:lnTo>
                  <a:pt x="102" y="127"/>
                </a:lnTo>
                <a:lnTo>
                  <a:pt x="104" y="115"/>
                </a:lnTo>
                <a:lnTo>
                  <a:pt x="107" y="110"/>
                </a:lnTo>
                <a:lnTo>
                  <a:pt x="115" y="104"/>
                </a:lnTo>
                <a:lnTo>
                  <a:pt x="113" y="91"/>
                </a:lnTo>
                <a:lnTo>
                  <a:pt x="119" y="87"/>
                </a:lnTo>
                <a:lnTo>
                  <a:pt x="130" y="72"/>
                </a:lnTo>
                <a:lnTo>
                  <a:pt x="145" y="74"/>
                </a:lnTo>
                <a:lnTo>
                  <a:pt x="149" y="70"/>
                </a:lnTo>
                <a:lnTo>
                  <a:pt x="155" y="70"/>
                </a:lnTo>
                <a:lnTo>
                  <a:pt x="155" y="64"/>
                </a:lnTo>
                <a:lnTo>
                  <a:pt x="151" y="59"/>
                </a:lnTo>
                <a:lnTo>
                  <a:pt x="160" y="43"/>
                </a:lnTo>
                <a:lnTo>
                  <a:pt x="155" y="40"/>
                </a:lnTo>
                <a:lnTo>
                  <a:pt x="134" y="36"/>
                </a:lnTo>
                <a:lnTo>
                  <a:pt x="119" y="36"/>
                </a:lnTo>
                <a:lnTo>
                  <a:pt x="104" y="21"/>
                </a:lnTo>
                <a:lnTo>
                  <a:pt x="90" y="4"/>
                </a:lnTo>
                <a:lnTo>
                  <a:pt x="79" y="0"/>
                </a:lnTo>
                <a:lnTo>
                  <a:pt x="83" y="11"/>
                </a:lnTo>
                <a:lnTo>
                  <a:pt x="79" y="26"/>
                </a:lnTo>
                <a:lnTo>
                  <a:pt x="72" y="36"/>
                </a:lnTo>
                <a:lnTo>
                  <a:pt x="60" y="43"/>
                </a:lnTo>
                <a:lnTo>
                  <a:pt x="43" y="49"/>
                </a:lnTo>
                <a:lnTo>
                  <a:pt x="34" y="72"/>
                </a:lnTo>
                <a:lnTo>
                  <a:pt x="30" y="78"/>
                </a:lnTo>
                <a:lnTo>
                  <a:pt x="26" y="78"/>
                </a:lnTo>
                <a:lnTo>
                  <a:pt x="20" y="72"/>
                </a:lnTo>
                <a:lnTo>
                  <a:pt x="9" y="72"/>
                </a:lnTo>
                <a:lnTo>
                  <a:pt x="9" y="64"/>
                </a:lnTo>
                <a:lnTo>
                  <a:pt x="15" y="62"/>
                </a:lnTo>
                <a:lnTo>
                  <a:pt x="15" y="62"/>
                </a:lnTo>
                <a:lnTo>
                  <a:pt x="15" y="55"/>
                </a:lnTo>
                <a:lnTo>
                  <a:pt x="15" y="55"/>
                </a:lnTo>
                <a:lnTo>
                  <a:pt x="13" y="57"/>
                </a:lnTo>
                <a:lnTo>
                  <a:pt x="9" y="59"/>
                </a:lnTo>
                <a:lnTo>
                  <a:pt x="5" y="62"/>
                </a:lnTo>
                <a:lnTo>
                  <a:pt x="5" y="62"/>
                </a:lnTo>
                <a:lnTo>
                  <a:pt x="0" y="68"/>
                </a:lnTo>
                <a:lnTo>
                  <a:pt x="0" y="70"/>
                </a:lnTo>
                <a:lnTo>
                  <a:pt x="0" y="76"/>
                </a:lnTo>
                <a:lnTo>
                  <a:pt x="0" y="76"/>
                </a:lnTo>
                <a:lnTo>
                  <a:pt x="0" y="79"/>
                </a:lnTo>
                <a:lnTo>
                  <a:pt x="0" y="83"/>
                </a:lnTo>
                <a:lnTo>
                  <a:pt x="3" y="91"/>
                </a:lnTo>
                <a:lnTo>
                  <a:pt x="3" y="91"/>
                </a:lnTo>
                <a:lnTo>
                  <a:pt x="3" y="91"/>
                </a:lnTo>
                <a:lnTo>
                  <a:pt x="3" y="91"/>
                </a:lnTo>
                <a:lnTo>
                  <a:pt x="2" y="95"/>
                </a:lnTo>
                <a:lnTo>
                  <a:pt x="0" y="96"/>
                </a:lnTo>
                <a:lnTo>
                  <a:pt x="0" y="96"/>
                </a:lnTo>
                <a:lnTo>
                  <a:pt x="5" y="98"/>
                </a:lnTo>
                <a:lnTo>
                  <a:pt x="9" y="102"/>
                </a:lnTo>
                <a:lnTo>
                  <a:pt x="15" y="112"/>
                </a:lnTo>
                <a:lnTo>
                  <a:pt x="15" y="112"/>
                </a:lnTo>
                <a:lnTo>
                  <a:pt x="26" y="125"/>
                </a:lnTo>
                <a:lnTo>
                  <a:pt x="34" y="138"/>
                </a:lnTo>
                <a:lnTo>
                  <a:pt x="34" y="138"/>
                </a:lnTo>
                <a:lnTo>
                  <a:pt x="38" y="144"/>
                </a:lnTo>
                <a:lnTo>
                  <a:pt x="38" y="151"/>
                </a:lnTo>
                <a:lnTo>
                  <a:pt x="41" y="159"/>
                </a:lnTo>
                <a:lnTo>
                  <a:pt x="41" y="166"/>
                </a:lnTo>
                <a:lnTo>
                  <a:pt x="41" y="166"/>
                </a:lnTo>
                <a:lnTo>
                  <a:pt x="47" y="174"/>
                </a:lnTo>
                <a:lnTo>
                  <a:pt x="47" y="174"/>
                </a:lnTo>
                <a:lnTo>
                  <a:pt x="49" y="183"/>
                </a:lnTo>
                <a:lnTo>
                  <a:pt x="49" y="183"/>
                </a:lnTo>
                <a:lnTo>
                  <a:pt x="55" y="191"/>
                </a:lnTo>
                <a:lnTo>
                  <a:pt x="60" y="199"/>
                </a:lnTo>
                <a:lnTo>
                  <a:pt x="60" y="199"/>
                </a:lnTo>
                <a:lnTo>
                  <a:pt x="60" y="204"/>
                </a:lnTo>
                <a:lnTo>
                  <a:pt x="62" y="208"/>
                </a:lnTo>
                <a:lnTo>
                  <a:pt x="62" y="208"/>
                </a:lnTo>
                <a:lnTo>
                  <a:pt x="62" y="210"/>
                </a:lnTo>
                <a:lnTo>
                  <a:pt x="64" y="210"/>
                </a:lnTo>
                <a:lnTo>
                  <a:pt x="68" y="212"/>
                </a:lnTo>
                <a:lnTo>
                  <a:pt x="68" y="214"/>
                </a:lnTo>
                <a:lnTo>
                  <a:pt x="68" y="214"/>
                </a:lnTo>
                <a:lnTo>
                  <a:pt x="70" y="216"/>
                </a:lnTo>
                <a:lnTo>
                  <a:pt x="70" y="218"/>
                </a:lnTo>
                <a:lnTo>
                  <a:pt x="70" y="218"/>
                </a:lnTo>
                <a:lnTo>
                  <a:pt x="70" y="218"/>
                </a:lnTo>
                <a:lnTo>
                  <a:pt x="68" y="221"/>
                </a:lnTo>
                <a:lnTo>
                  <a:pt x="68" y="225"/>
                </a:lnTo>
                <a:lnTo>
                  <a:pt x="70" y="229"/>
                </a:lnTo>
                <a:lnTo>
                  <a:pt x="72" y="233"/>
                </a:lnTo>
                <a:lnTo>
                  <a:pt x="72" y="233"/>
                </a:lnTo>
                <a:lnTo>
                  <a:pt x="73" y="236"/>
                </a:lnTo>
                <a:lnTo>
                  <a:pt x="77" y="238"/>
                </a:lnTo>
                <a:lnTo>
                  <a:pt x="81" y="242"/>
                </a:lnTo>
                <a:lnTo>
                  <a:pt x="83" y="246"/>
                </a:lnTo>
                <a:lnTo>
                  <a:pt x="83" y="246"/>
                </a:lnTo>
                <a:lnTo>
                  <a:pt x="87" y="253"/>
                </a:lnTo>
                <a:lnTo>
                  <a:pt x="90" y="257"/>
                </a:lnTo>
                <a:lnTo>
                  <a:pt x="94" y="259"/>
                </a:lnTo>
                <a:lnTo>
                  <a:pt x="94" y="259"/>
                </a:lnTo>
                <a:lnTo>
                  <a:pt x="104" y="263"/>
                </a:lnTo>
                <a:lnTo>
                  <a:pt x="111" y="267"/>
                </a:lnTo>
                <a:lnTo>
                  <a:pt x="111" y="267"/>
                </a:lnTo>
                <a:lnTo>
                  <a:pt x="119" y="270"/>
                </a:lnTo>
                <a:lnTo>
                  <a:pt x="128" y="278"/>
                </a:lnTo>
                <a:lnTo>
                  <a:pt x="134" y="284"/>
                </a:lnTo>
                <a:lnTo>
                  <a:pt x="142" y="289"/>
                </a:lnTo>
                <a:lnTo>
                  <a:pt x="142" y="289"/>
                </a:lnTo>
                <a:lnTo>
                  <a:pt x="142" y="289"/>
                </a:lnTo>
                <a:lnTo>
                  <a:pt x="142" y="289"/>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71" name="Freeform 69"/>
          <p:cNvSpPr>
            <a:spLocks/>
          </p:cNvSpPr>
          <p:nvPr/>
        </p:nvSpPr>
        <p:spPr bwMode="auto">
          <a:xfrm>
            <a:off x="9357174" y="4404858"/>
            <a:ext cx="164901" cy="171514"/>
          </a:xfrm>
          <a:custGeom>
            <a:avLst/>
            <a:gdLst>
              <a:gd name="T0" fmla="*/ 13 w 81"/>
              <a:gd name="T1" fmla="*/ 70 h 99"/>
              <a:gd name="T2" fmla="*/ 11 w 81"/>
              <a:gd name="T3" fmla="*/ 78 h 99"/>
              <a:gd name="T4" fmla="*/ 11 w 81"/>
              <a:gd name="T5" fmla="*/ 83 h 99"/>
              <a:gd name="T6" fmla="*/ 7 w 81"/>
              <a:gd name="T7" fmla="*/ 93 h 99"/>
              <a:gd name="T8" fmla="*/ 24 w 81"/>
              <a:gd name="T9" fmla="*/ 99 h 99"/>
              <a:gd name="T10" fmla="*/ 32 w 81"/>
              <a:gd name="T11" fmla="*/ 93 h 99"/>
              <a:gd name="T12" fmla="*/ 56 w 81"/>
              <a:gd name="T13" fmla="*/ 63 h 99"/>
              <a:gd name="T14" fmla="*/ 77 w 81"/>
              <a:gd name="T15" fmla="*/ 47 h 99"/>
              <a:gd name="T16" fmla="*/ 77 w 81"/>
              <a:gd name="T17" fmla="*/ 21 h 99"/>
              <a:gd name="T18" fmla="*/ 70 w 81"/>
              <a:gd name="T19" fmla="*/ 15 h 99"/>
              <a:gd name="T20" fmla="*/ 56 w 81"/>
              <a:gd name="T21" fmla="*/ 15 h 99"/>
              <a:gd name="T22" fmla="*/ 36 w 81"/>
              <a:gd name="T23" fmla="*/ 0 h 99"/>
              <a:gd name="T24" fmla="*/ 28 w 81"/>
              <a:gd name="T25" fmla="*/ 2 h 99"/>
              <a:gd name="T26" fmla="*/ 22 w 81"/>
              <a:gd name="T27" fmla="*/ 6 h 99"/>
              <a:gd name="T28" fmla="*/ 15 w 81"/>
              <a:gd name="T29" fmla="*/ 8 h 99"/>
              <a:gd name="T30" fmla="*/ 13 w 81"/>
              <a:gd name="T31" fmla="*/ 10 h 99"/>
              <a:gd name="T32" fmla="*/ 11 w 81"/>
              <a:gd name="T33" fmla="*/ 13 h 99"/>
              <a:gd name="T34" fmla="*/ 11 w 81"/>
              <a:gd name="T35" fmla="*/ 19 h 99"/>
              <a:gd name="T36" fmla="*/ 9 w 81"/>
              <a:gd name="T37" fmla="*/ 29 h 99"/>
              <a:gd name="T38" fmla="*/ 9 w 81"/>
              <a:gd name="T39" fmla="*/ 30 h 99"/>
              <a:gd name="T40" fmla="*/ 5 w 81"/>
              <a:gd name="T41" fmla="*/ 32 h 99"/>
              <a:gd name="T42" fmla="*/ 0 w 81"/>
              <a:gd name="T43" fmla="*/ 36 h 99"/>
              <a:gd name="T44" fmla="*/ 0 w 81"/>
              <a:gd name="T45" fmla="*/ 38 h 99"/>
              <a:gd name="T46" fmla="*/ 1 w 81"/>
              <a:gd name="T47" fmla="*/ 51 h 99"/>
              <a:gd name="T48" fmla="*/ 1 w 81"/>
              <a:gd name="T49" fmla="*/ 53 h 99"/>
              <a:gd name="T50" fmla="*/ 3 w 81"/>
              <a:gd name="T51" fmla="*/ 61 h 99"/>
              <a:gd name="T52" fmla="*/ 5 w 81"/>
              <a:gd name="T53" fmla="*/ 63 h 99"/>
              <a:gd name="T54" fmla="*/ 11 w 81"/>
              <a:gd name="T55" fmla="*/ 61 h 99"/>
              <a:gd name="T56" fmla="*/ 15 w 81"/>
              <a:gd name="T57" fmla="*/ 63 h 99"/>
              <a:gd name="T58" fmla="*/ 15 w 81"/>
              <a:gd name="T59" fmla="*/ 63 h 99"/>
              <a:gd name="T60" fmla="*/ 13 w 81"/>
              <a:gd name="T61" fmla="*/ 70 h 99"/>
              <a:gd name="T62" fmla="*/ 13 w 81"/>
              <a:gd name="T63" fmla="*/ 7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1" h="99">
                <a:moveTo>
                  <a:pt x="13" y="70"/>
                </a:moveTo>
                <a:lnTo>
                  <a:pt x="13" y="70"/>
                </a:lnTo>
                <a:lnTo>
                  <a:pt x="13" y="74"/>
                </a:lnTo>
                <a:lnTo>
                  <a:pt x="11" y="78"/>
                </a:lnTo>
                <a:lnTo>
                  <a:pt x="11" y="78"/>
                </a:lnTo>
                <a:lnTo>
                  <a:pt x="11" y="83"/>
                </a:lnTo>
                <a:lnTo>
                  <a:pt x="7" y="85"/>
                </a:lnTo>
                <a:lnTo>
                  <a:pt x="7" y="93"/>
                </a:lnTo>
                <a:lnTo>
                  <a:pt x="17" y="93"/>
                </a:lnTo>
                <a:lnTo>
                  <a:pt x="24" y="99"/>
                </a:lnTo>
                <a:lnTo>
                  <a:pt x="26" y="99"/>
                </a:lnTo>
                <a:lnTo>
                  <a:pt x="32" y="93"/>
                </a:lnTo>
                <a:lnTo>
                  <a:pt x="41" y="70"/>
                </a:lnTo>
                <a:lnTo>
                  <a:pt x="56" y="63"/>
                </a:lnTo>
                <a:lnTo>
                  <a:pt x="68" y="57"/>
                </a:lnTo>
                <a:lnTo>
                  <a:pt x="77" y="47"/>
                </a:lnTo>
                <a:lnTo>
                  <a:pt x="81" y="32"/>
                </a:lnTo>
                <a:lnTo>
                  <a:pt x="77" y="21"/>
                </a:lnTo>
                <a:lnTo>
                  <a:pt x="71" y="17"/>
                </a:lnTo>
                <a:lnTo>
                  <a:pt x="70" y="15"/>
                </a:lnTo>
                <a:lnTo>
                  <a:pt x="64" y="13"/>
                </a:lnTo>
                <a:lnTo>
                  <a:pt x="56" y="15"/>
                </a:lnTo>
                <a:lnTo>
                  <a:pt x="41" y="8"/>
                </a:lnTo>
                <a:lnTo>
                  <a:pt x="36" y="0"/>
                </a:lnTo>
                <a:lnTo>
                  <a:pt x="36" y="0"/>
                </a:lnTo>
                <a:lnTo>
                  <a:pt x="28" y="2"/>
                </a:lnTo>
                <a:lnTo>
                  <a:pt x="22" y="6"/>
                </a:lnTo>
                <a:lnTo>
                  <a:pt x="22" y="6"/>
                </a:lnTo>
                <a:lnTo>
                  <a:pt x="17" y="8"/>
                </a:lnTo>
                <a:lnTo>
                  <a:pt x="15" y="8"/>
                </a:lnTo>
                <a:lnTo>
                  <a:pt x="13" y="10"/>
                </a:lnTo>
                <a:lnTo>
                  <a:pt x="13" y="10"/>
                </a:lnTo>
                <a:lnTo>
                  <a:pt x="11" y="12"/>
                </a:lnTo>
                <a:lnTo>
                  <a:pt x="11" y="13"/>
                </a:lnTo>
                <a:lnTo>
                  <a:pt x="11" y="19"/>
                </a:lnTo>
                <a:lnTo>
                  <a:pt x="11" y="19"/>
                </a:lnTo>
                <a:lnTo>
                  <a:pt x="11" y="25"/>
                </a:lnTo>
                <a:lnTo>
                  <a:pt x="9" y="29"/>
                </a:lnTo>
                <a:lnTo>
                  <a:pt x="9" y="30"/>
                </a:lnTo>
                <a:lnTo>
                  <a:pt x="9" y="30"/>
                </a:lnTo>
                <a:lnTo>
                  <a:pt x="5" y="32"/>
                </a:lnTo>
                <a:lnTo>
                  <a:pt x="5" y="32"/>
                </a:lnTo>
                <a:lnTo>
                  <a:pt x="1" y="34"/>
                </a:lnTo>
                <a:lnTo>
                  <a:pt x="0" y="36"/>
                </a:lnTo>
                <a:lnTo>
                  <a:pt x="0" y="36"/>
                </a:lnTo>
                <a:lnTo>
                  <a:pt x="0" y="38"/>
                </a:lnTo>
                <a:lnTo>
                  <a:pt x="0" y="44"/>
                </a:lnTo>
                <a:lnTo>
                  <a:pt x="1" y="51"/>
                </a:lnTo>
                <a:lnTo>
                  <a:pt x="1" y="51"/>
                </a:lnTo>
                <a:lnTo>
                  <a:pt x="1" y="53"/>
                </a:lnTo>
                <a:lnTo>
                  <a:pt x="1" y="57"/>
                </a:lnTo>
                <a:lnTo>
                  <a:pt x="3" y="61"/>
                </a:lnTo>
                <a:lnTo>
                  <a:pt x="5" y="63"/>
                </a:lnTo>
                <a:lnTo>
                  <a:pt x="5" y="63"/>
                </a:lnTo>
                <a:lnTo>
                  <a:pt x="9" y="63"/>
                </a:lnTo>
                <a:lnTo>
                  <a:pt x="11" y="61"/>
                </a:lnTo>
                <a:lnTo>
                  <a:pt x="13" y="63"/>
                </a:lnTo>
                <a:lnTo>
                  <a:pt x="15" y="63"/>
                </a:lnTo>
                <a:lnTo>
                  <a:pt x="15" y="63"/>
                </a:lnTo>
                <a:lnTo>
                  <a:pt x="15" y="63"/>
                </a:lnTo>
                <a:lnTo>
                  <a:pt x="15" y="66"/>
                </a:lnTo>
                <a:lnTo>
                  <a:pt x="13" y="70"/>
                </a:lnTo>
                <a:lnTo>
                  <a:pt x="13" y="70"/>
                </a:lnTo>
                <a:lnTo>
                  <a:pt x="13" y="70"/>
                </a:lnTo>
                <a:lnTo>
                  <a:pt x="13" y="70"/>
                </a:lnTo>
                <a:close/>
              </a:path>
            </a:pathLst>
          </a:custGeom>
          <a:solidFill>
            <a:schemeClr val="bg1">
              <a:lumMod val="85000"/>
            </a:schemeClr>
          </a:solidFill>
          <a:ln w="635" cap="rnd">
            <a:solidFill>
              <a:schemeClr val="bg1">
                <a:alpha val="17000"/>
              </a:schemeClr>
            </a:solidFill>
            <a:round/>
            <a:headEnd/>
            <a:tailEnd/>
          </a:ln>
        </p:spPr>
        <p:txBody>
          <a:bodyPr/>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72" name="Freeform 70"/>
          <p:cNvSpPr>
            <a:spLocks/>
          </p:cNvSpPr>
          <p:nvPr/>
        </p:nvSpPr>
        <p:spPr bwMode="auto">
          <a:xfrm>
            <a:off x="9357174" y="4404858"/>
            <a:ext cx="164901" cy="171514"/>
          </a:xfrm>
          <a:custGeom>
            <a:avLst/>
            <a:gdLst>
              <a:gd name="T0" fmla="*/ 13 w 81"/>
              <a:gd name="T1" fmla="*/ 70 h 99"/>
              <a:gd name="T2" fmla="*/ 11 w 81"/>
              <a:gd name="T3" fmla="*/ 78 h 99"/>
              <a:gd name="T4" fmla="*/ 11 w 81"/>
              <a:gd name="T5" fmla="*/ 83 h 99"/>
              <a:gd name="T6" fmla="*/ 7 w 81"/>
              <a:gd name="T7" fmla="*/ 93 h 99"/>
              <a:gd name="T8" fmla="*/ 24 w 81"/>
              <a:gd name="T9" fmla="*/ 99 h 99"/>
              <a:gd name="T10" fmla="*/ 32 w 81"/>
              <a:gd name="T11" fmla="*/ 93 h 99"/>
              <a:gd name="T12" fmla="*/ 56 w 81"/>
              <a:gd name="T13" fmla="*/ 63 h 99"/>
              <a:gd name="T14" fmla="*/ 77 w 81"/>
              <a:gd name="T15" fmla="*/ 47 h 99"/>
              <a:gd name="T16" fmla="*/ 77 w 81"/>
              <a:gd name="T17" fmla="*/ 21 h 99"/>
              <a:gd name="T18" fmla="*/ 70 w 81"/>
              <a:gd name="T19" fmla="*/ 15 h 99"/>
              <a:gd name="T20" fmla="*/ 56 w 81"/>
              <a:gd name="T21" fmla="*/ 15 h 99"/>
              <a:gd name="T22" fmla="*/ 36 w 81"/>
              <a:gd name="T23" fmla="*/ 0 h 99"/>
              <a:gd name="T24" fmla="*/ 28 w 81"/>
              <a:gd name="T25" fmla="*/ 2 h 99"/>
              <a:gd name="T26" fmla="*/ 22 w 81"/>
              <a:gd name="T27" fmla="*/ 6 h 99"/>
              <a:gd name="T28" fmla="*/ 15 w 81"/>
              <a:gd name="T29" fmla="*/ 8 h 99"/>
              <a:gd name="T30" fmla="*/ 13 w 81"/>
              <a:gd name="T31" fmla="*/ 10 h 99"/>
              <a:gd name="T32" fmla="*/ 11 w 81"/>
              <a:gd name="T33" fmla="*/ 13 h 99"/>
              <a:gd name="T34" fmla="*/ 11 w 81"/>
              <a:gd name="T35" fmla="*/ 19 h 99"/>
              <a:gd name="T36" fmla="*/ 9 w 81"/>
              <a:gd name="T37" fmla="*/ 29 h 99"/>
              <a:gd name="T38" fmla="*/ 9 w 81"/>
              <a:gd name="T39" fmla="*/ 30 h 99"/>
              <a:gd name="T40" fmla="*/ 5 w 81"/>
              <a:gd name="T41" fmla="*/ 32 h 99"/>
              <a:gd name="T42" fmla="*/ 0 w 81"/>
              <a:gd name="T43" fmla="*/ 36 h 99"/>
              <a:gd name="T44" fmla="*/ 0 w 81"/>
              <a:gd name="T45" fmla="*/ 38 h 99"/>
              <a:gd name="T46" fmla="*/ 1 w 81"/>
              <a:gd name="T47" fmla="*/ 51 h 99"/>
              <a:gd name="T48" fmla="*/ 1 w 81"/>
              <a:gd name="T49" fmla="*/ 53 h 99"/>
              <a:gd name="T50" fmla="*/ 3 w 81"/>
              <a:gd name="T51" fmla="*/ 61 h 99"/>
              <a:gd name="T52" fmla="*/ 5 w 81"/>
              <a:gd name="T53" fmla="*/ 63 h 99"/>
              <a:gd name="T54" fmla="*/ 11 w 81"/>
              <a:gd name="T55" fmla="*/ 61 h 99"/>
              <a:gd name="T56" fmla="*/ 15 w 81"/>
              <a:gd name="T57" fmla="*/ 63 h 99"/>
              <a:gd name="T58" fmla="*/ 15 w 81"/>
              <a:gd name="T59" fmla="*/ 63 h 99"/>
              <a:gd name="T60" fmla="*/ 13 w 81"/>
              <a:gd name="T61" fmla="*/ 70 h 99"/>
              <a:gd name="T62" fmla="*/ 13 w 81"/>
              <a:gd name="T63" fmla="*/ 7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1" h="99">
                <a:moveTo>
                  <a:pt x="13" y="70"/>
                </a:moveTo>
                <a:lnTo>
                  <a:pt x="13" y="70"/>
                </a:lnTo>
                <a:lnTo>
                  <a:pt x="13" y="74"/>
                </a:lnTo>
                <a:lnTo>
                  <a:pt x="11" y="78"/>
                </a:lnTo>
                <a:lnTo>
                  <a:pt x="11" y="78"/>
                </a:lnTo>
                <a:lnTo>
                  <a:pt x="11" y="83"/>
                </a:lnTo>
                <a:lnTo>
                  <a:pt x="7" y="85"/>
                </a:lnTo>
                <a:lnTo>
                  <a:pt x="7" y="93"/>
                </a:lnTo>
                <a:lnTo>
                  <a:pt x="17" y="93"/>
                </a:lnTo>
                <a:lnTo>
                  <a:pt x="24" y="99"/>
                </a:lnTo>
                <a:lnTo>
                  <a:pt x="26" y="99"/>
                </a:lnTo>
                <a:lnTo>
                  <a:pt x="32" y="93"/>
                </a:lnTo>
                <a:lnTo>
                  <a:pt x="41" y="70"/>
                </a:lnTo>
                <a:lnTo>
                  <a:pt x="56" y="63"/>
                </a:lnTo>
                <a:lnTo>
                  <a:pt x="68" y="57"/>
                </a:lnTo>
                <a:lnTo>
                  <a:pt x="77" y="47"/>
                </a:lnTo>
                <a:lnTo>
                  <a:pt x="81" y="32"/>
                </a:lnTo>
                <a:lnTo>
                  <a:pt x="77" y="21"/>
                </a:lnTo>
                <a:lnTo>
                  <a:pt x="71" y="17"/>
                </a:lnTo>
                <a:lnTo>
                  <a:pt x="70" y="15"/>
                </a:lnTo>
                <a:lnTo>
                  <a:pt x="64" y="13"/>
                </a:lnTo>
                <a:lnTo>
                  <a:pt x="56" y="15"/>
                </a:lnTo>
                <a:lnTo>
                  <a:pt x="41" y="8"/>
                </a:lnTo>
                <a:lnTo>
                  <a:pt x="36" y="0"/>
                </a:lnTo>
                <a:lnTo>
                  <a:pt x="36" y="0"/>
                </a:lnTo>
                <a:lnTo>
                  <a:pt x="28" y="2"/>
                </a:lnTo>
                <a:lnTo>
                  <a:pt x="22" y="6"/>
                </a:lnTo>
                <a:lnTo>
                  <a:pt x="22" y="6"/>
                </a:lnTo>
                <a:lnTo>
                  <a:pt x="17" y="8"/>
                </a:lnTo>
                <a:lnTo>
                  <a:pt x="15" y="8"/>
                </a:lnTo>
                <a:lnTo>
                  <a:pt x="13" y="10"/>
                </a:lnTo>
                <a:lnTo>
                  <a:pt x="13" y="10"/>
                </a:lnTo>
                <a:lnTo>
                  <a:pt x="11" y="12"/>
                </a:lnTo>
                <a:lnTo>
                  <a:pt x="11" y="13"/>
                </a:lnTo>
                <a:lnTo>
                  <a:pt x="11" y="19"/>
                </a:lnTo>
                <a:lnTo>
                  <a:pt x="11" y="19"/>
                </a:lnTo>
                <a:lnTo>
                  <a:pt x="11" y="25"/>
                </a:lnTo>
                <a:lnTo>
                  <a:pt x="9" y="29"/>
                </a:lnTo>
                <a:lnTo>
                  <a:pt x="9" y="30"/>
                </a:lnTo>
                <a:lnTo>
                  <a:pt x="9" y="30"/>
                </a:lnTo>
                <a:lnTo>
                  <a:pt x="5" y="32"/>
                </a:lnTo>
                <a:lnTo>
                  <a:pt x="5" y="32"/>
                </a:lnTo>
                <a:lnTo>
                  <a:pt x="1" y="34"/>
                </a:lnTo>
                <a:lnTo>
                  <a:pt x="0" y="36"/>
                </a:lnTo>
                <a:lnTo>
                  <a:pt x="0" y="36"/>
                </a:lnTo>
                <a:lnTo>
                  <a:pt x="0" y="38"/>
                </a:lnTo>
                <a:lnTo>
                  <a:pt x="0" y="44"/>
                </a:lnTo>
                <a:lnTo>
                  <a:pt x="1" y="51"/>
                </a:lnTo>
                <a:lnTo>
                  <a:pt x="1" y="51"/>
                </a:lnTo>
                <a:lnTo>
                  <a:pt x="1" y="53"/>
                </a:lnTo>
                <a:lnTo>
                  <a:pt x="1" y="57"/>
                </a:lnTo>
                <a:lnTo>
                  <a:pt x="3" y="61"/>
                </a:lnTo>
                <a:lnTo>
                  <a:pt x="5" y="63"/>
                </a:lnTo>
                <a:lnTo>
                  <a:pt x="5" y="63"/>
                </a:lnTo>
                <a:lnTo>
                  <a:pt x="9" y="63"/>
                </a:lnTo>
                <a:lnTo>
                  <a:pt x="11" y="61"/>
                </a:lnTo>
                <a:lnTo>
                  <a:pt x="13" y="63"/>
                </a:lnTo>
                <a:lnTo>
                  <a:pt x="15" y="63"/>
                </a:lnTo>
                <a:lnTo>
                  <a:pt x="15" y="63"/>
                </a:lnTo>
                <a:lnTo>
                  <a:pt x="15" y="63"/>
                </a:lnTo>
                <a:lnTo>
                  <a:pt x="15" y="66"/>
                </a:lnTo>
                <a:lnTo>
                  <a:pt x="13" y="70"/>
                </a:lnTo>
                <a:lnTo>
                  <a:pt x="13" y="70"/>
                </a:lnTo>
                <a:lnTo>
                  <a:pt x="13" y="70"/>
                </a:lnTo>
                <a:lnTo>
                  <a:pt x="13" y="70"/>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73" name="Freeform 71"/>
          <p:cNvSpPr>
            <a:spLocks/>
          </p:cNvSpPr>
          <p:nvPr/>
        </p:nvSpPr>
        <p:spPr bwMode="auto">
          <a:xfrm>
            <a:off x="1006243" y="2713976"/>
            <a:ext cx="134364" cy="143795"/>
          </a:xfrm>
          <a:custGeom>
            <a:avLst/>
            <a:gdLst>
              <a:gd name="T0" fmla="*/ 58 w 66"/>
              <a:gd name="T1" fmla="*/ 49 h 83"/>
              <a:gd name="T2" fmla="*/ 56 w 66"/>
              <a:gd name="T3" fmla="*/ 34 h 83"/>
              <a:gd name="T4" fmla="*/ 54 w 66"/>
              <a:gd name="T5" fmla="*/ 30 h 83"/>
              <a:gd name="T6" fmla="*/ 64 w 66"/>
              <a:gd name="T7" fmla="*/ 21 h 83"/>
              <a:gd name="T8" fmla="*/ 66 w 66"/>
              <a:gd name="T9" fmla="*/ 17 h 83"/>
              <a:gd name="T10" fmla="*/ 66 w 66"/>
              <a:gd name="T11" fmla="*/ 15 h 83"/>
              <a:gd name="T12" fmla="*/ 60 w 66"/>
              <a:gd name="T13" fmla="*/ 8 h 83"/>
              <a:gd name="T14" fmla="*/ 56 w 66"/>
              <a:gd name="T15" fmla="*/ 4 h 83"/>
              <a:gd name="T16" fmla="*/ 56 w 66"/>
              <a:gd name="T17" fmla="*/ 0 h 83"/>
              <a:gd name="T18" fmla="*/ 51 w 66"/>
              <a:gd name="T19" fmla="*/ 0 h 83"/>
              <a:gd name="T20" fmla="*/ 41 w 66"/>
              <a:gd name="T21" fmla="*/ 4 h 83"/>
              <a:gd name="T22" fmla="*/ 35 w 66"/>
              <a:gd name="T23" fmla="*/ 4 h 83"/>
              <a:gd name="T24" fmla="*/ 30 w 66"/>
              <a:gd name="T25" fmla="*/ 4 h 83"/>
              <a:gd name="T26" fmla="*/ 26 w 66"/>
              <a:gd name="T27" fmla="*/ 4 h 83"/>
              <a:gd name="T28" fmla="*/ 22 w 66"/>
              <a:gd name="T29" fmla="*/ 12 h 83"/>
              <a:gd name="T30" fmla="*/ 22 w 66"/>
              <a:gd name="T31" fmla="*/ 15 h 83"/>
              <a:gd name="T32" fmla="*/ 26 w 66"/>
              <a:gd name="T33" fmla="*/ 15 h 83"/>
              <a:gd name="T34" fmla="*/ 26 w 66"/>
              <a:gd name="T35" fmla="*/ 19 h 83"/>
              <a:gd name="T36" fmla="*/ 18 w 66"/>
              <a:gd name="T37" fmla="*/ 21 h 83"/>
              <a:gd name="T38" fmla="*/ 11 w 66"/>
              <a:gd name="T39" fmla="*/ 21 h 83"/>
              <a:gd name="T40" fmla="*/ 3 w 66"/>
              <a:gd name="T41" fmla="*/ 19 h 83"/>
              <a:gd name="T42" fmla="*/ 5 w 66"/>
              <a:gd name="T43" fmla="*/ 29 h 83"/>
              <a:gd name="T44" fmla="*/ 1 w 66"/>
              <a:gd name="T45" fmla="*/ 30 h 83"/>
              <a:gd name="T46" fmla="*/ 5 w 66"/>
              <a:gd name="T47" fmla="*/ 32 h 83"/>
              <a:gd name="T48" fmla="*/ 5 w 66"/>
              <a:gd name="T49" fmla="*/ 34 h 83"/>
              <a:gd name="T50" fmla="*/ 1 w 66"/>
              <a:gd name="T51" fmla="*/ 42 h 83"/>
              <a:gd name="T52" fmla="*/ 5 w 66"/>
              <a:gd name="T53" fmla="*/ 44 h 83"/>
              <a:gd name="T54" fmla="*/ 15 w 66"/>
              <a:gd name="T55" fmla="*/ 48 h 83"/>
              <a:gd name="T56" fmla="*/ 17 w 66"/>
              <a:gd name="T57" fmla="*/ 51 h 83"/>
              <a:gd name="T58" fmla="*/ 15 w 66"/>
              <a:gd name="T59" fmla="*/ 53 h 83"/>
              <a:gd name="T60" fmla="*/ 11 w 66"/>
              <a:gd name="T61" fmla="*/ 55 h 83"/>
              <a:gd name="T62" fmla="*/ 7 w 66"/>
              <a:gd name="T63" fmla="*/ 57 h 83"/>
              <a:gd name="T64" fmla="*/ 5 w 66"/>
              <a:gd name="T65" fmla="*/ 61 h 83"/>
              <a:gd name="T66" fmla="*/ 3 w 66"/>
              <a:gd name="T67" fmla="*/ 66 h 83"/>
              <a:gd name="T68" fmla="*/ 3 w 66"/>
              <a:gd name="T69" fmla="*/ 68 h 83"/>
              <a:gd name="T70" fmla="*/ 0 w 66"/>
              <a:gd name="T71" fmla="*/ 72 h 83"/>
              <a:gd name="T72" fmla="*/ 1 w 66"/>
              <a:gd name="T73" fmla="*/ 76 h 83"/>
              <a:gd name="T74" fmla="*/ 5 w 66"/>
              <a:gd name="T75" fmla="*/ 80 h 83"/>
              <a:gd name="T76" fmla="*/ 11 w 66"/>
              <a:gd name="T77" fmla="*/ 83 h 83"/>
              <a:gd name="T78" fmla="*/ 15 w 66"/>
              <a:gd name="T79" fmla="*/ 83 h 83"/>
              <a:gd name="T80" fmla="*/ 26 w 66"/>
              <a:gd name="T81" fmla="*/ 78 h 83"/>
              <a:gd name="T82" fmla="*/ 28 w 66"/>
              <a:gd name="T83" fmla="*/ 74 h 83"/>
              <a:gd name="T84" fmla="*/ 32 w 66"/>
              <a:gd name="T85" fmla="*/ 72 h 83"/>
              <a:gd name="T86" fmla="*/ 39 w 66"/>
              <a:gd name="T87" fmla="*/ 66 h 83"/>
              <a:gd name="T88" fmla="*/ 43 w 66"/>
              <a:gd name="T89" fmla="*/ 66 h 83"/>
              <a:gd name="T90" fmla="*/ 54 w 66"/>
              <a:gd name="T91" fmla="*/ 68 h 83"/>
              <a:gd name="T92" fmla="*/ 54 w 66"/>
              <a:gd name="T93" fmla="*/ 65 h 83"/>
              <a:gd name="T94" fmla="*/ 56 w 66"/>
              <a:gd name="T95" fmla="*/ 55 h 83"/>
              <a:gd name="T96" fmla="*/ 58 w 66"/>
              <a:gd name="T97" fmla="*/ 49 h 83"/>
              <a:gd name="T98" fmla="*/ 58 w 66"/>
              <a:gd name="T99" fmla="*/ 49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6" h="83">
                <a:moveTo>
                  <a:pt x="58" y="49"/>
                </a:moveTo>
                <a:lnTo>
                  <a:pt x="58" y="49"/>
                </a:lnTo>
                <a:lnTo>
                  <a:pt x="56" y="40"/>
                </a:lnTo>
                <a:lnTo>
                  <a:pt x="56" y="34"/>
                </a:lnTo>
                <a:lnTo>
                  <a:pt x="54" y="30"/>
                </a:lnTo>
                <a:lnTo>
                  <a:pt x="54" y="30"/>
                </a:lnTo>
                <a:lnTo>
                  <a:pt x="60" y="25"/>
                </a:lnTo>
                <a:lnTo>
                  <a:pt x="64" y="21"/>
                </a:lnTo>
                <a:lnTo>
                  <a:pt x="66" y="21"/>
                </a:lnTo>
                <a:lnTo>
                  <a:pt x="66" y="17"/>
                </a:lnTo>
                <a:lnTo>
                  <a:pt x="66" y="17"/>
                </a:lnTo>
                <a:lnTo>
                  <a:pt x="66" y="15"/>
                </a:lnTo>
                <a:lnTo>
                  <a:pt x="66" y="12"/>
                </a:lnTo>
                <a:lnTo>
                  <a:pt x="60" y="8"/>
                </a:lnTo>
                <a:lnTo>
                  <a:pt x="56" y="6"/>
                </a:lnTo>
                <a:lnTo>
                  <a:pt x="56" y="4"/>
                </a:lnTo>
                <a:lnTo>
                  <a:pt x="56" y="0"/>
                </a:lnTo>
                <a:lnTo>
                  <a:pt x="56" y="0"/>
                </a:lnTo>
                <a:lnTo>
                  <a:pt x="54" y="0"/>
                </a:lnTo>
                <a:lnTo>
                  <a:pt x="51" y="0"/>
                </a:lnTo>
                <a:lnTo>
                  <a:pt x="45" y="2"/>
                </a:lnTo>
                <a:lnTo>
                  <a:pt x="41" y="4"/>
                </a:lnTo>
                <a:lnTo>
                  <a:pt x="35" y="4"/>
                </a:lnTo>
                <a:lnTo>
                  <a:pt x="35" y="4"/>
                </a:lnTo>
                <a:lnTo>
                  <a:pt x="30" y="2"/>
                </a:lnTo>
                <a:lnTo>
                  <a:pt x="30" y="4"/>
                </a:lnTo>
                <a:lnTo>
                  <a:pt x="26" y="4"/>
                </a:lnTo>
                <a:lnTo>
                  <a:pt x="26" y="4"/>
                </a:lnTo>
                <a:lnTo>
                  <a:pt x="24" y="8"/>
                </a:lnTo>
                <a:lnTo>
                  <a:pt x="22" y="12"/>
                </a:lnTo>
                <a:lnTo>
                  <a:pt x="22" y="15"/>
                </a:lnTo>
                <a:lnTo>
                  <a:pt x="22" y="15"/>
                </a:lnTo>
                <a:lnTo>
                  <a:pt x="24" y="15"/>
                </a:lnTo>
                <a:lnTo>
                  <a:pt x="26" y="15"/>
                </a:lnTo>
                <a:lnTo>
                  <a:pt x="26" y="15"/>
                </a:lnTo>
                <a:lnTo>
                  <a:pt x="26" y="19"/>
                </a:lnTo>
                <a:lnTo>
                  <a:pt x="22" y="21"/>
                </a:lnTo>
                <a:lnTo>
                  <a:pt x="18" y="21"/>
                </a:lnTo>
                <a:lnTo>
                  <a:pt x="17" y="21"/>
                </a:lnTo>
                <a:lnTo>
                  <a:pt x="11" y="21"/>
                </a:lnTo>
                <a:lnTo>
                  <a:pt x="3" y="19"/>
                </a:lnTo>
                <a:lnTo>
                  <a:pt x="3" y="19"/>
                </a:lnTo>
                <a:lnTo>
                  <a:pt x="5" y="25"/>
                </a:lnTo>
                <a:lnTo>
                  <a:pt x="5" y="29"/>
                </a:lnTo>
                <a:lnTo>
                  <a:pt x="1" y="30"/>
                </a:lnTo>
                <a:lnTo>
                  <a:pt x="1" y="30"/>
                </a:lnTo>
                <a:lnTo>
                  <a:pt x="3" y="32"/>
                </a:lnTo>
                <a:lnTo>
                  <a:pt x="5" y="32"/>
                </a:lnTo>
                <a:lnTo>
                  <a:pt x="7" y="34"/>
                </a:lnTo>
                <a:lnTo>
                  <a:pt x="5" y="34"/>
                </a:lnTo>
                <a:lnTo>
                  <a:pt x="1" y="42"/>
                </a:lnTo>
                <a:lnTo>
                  <a:pt x="1" y="42"/>
                </a:lnTo>
                <a:lnTo>
                  <a:pt x="3" y="42"/>
                </a:lnTo>
                <a:lnTo>
                  <a:pt x="5" y="44"/>
                </a:lnTo>
                <a:lnTo>
                  <a:pt x="13" y="46"/>
                </a:lnTo>
                <a:lnTo>
                  <a:pt x="15" y="48"/>
                </a:lnTo>
                <a:lnTo>
                  <a:pt x="17" y="48"/>
                </a:lnTo>
                <a:lnTo>
                  <a:pt x="17" y="51"/>
                </a:lnTo>
                <a:lnTo>
                  <a:pt x="15" y="53"/>
                </a:lnTo>
                <a:lnTo>
                  <a:pt x="15" y="53"/>
                </a:lnTo>
                <a:lnTo>
                  <a:pt x="13" y="55"/>
                </a:lnTo>
                <a:lnTo>
                  <a:pt x="11" y="55"/>
                </a:lnTo>
                <a:lnTo>
                  <a:pt x="7" y="57"/>
                </a:lnTo>
                <a:lnTo>
                  <a:pt x="7" y="57"/>
                </a:lnTo>
                <a:lnTo>
                  <a:pt x="7" y="57"/>
                </a:lnTo>
                <a:lnTo>
                  <a:pt x="5" y="61"/>
                </a:lnTo>
                <a:lnTo>
                  <a:pt x="3" y="63"/>
                </a:lnTo>
                <a:lnTo>
                  <a:pt x="3" y="66"/>
                </a:lnTo>
                <a:lnTo>
                  <a:pt x="3" y="68"/>
                </a:lnTo>
                <a:lnTo>
                  <a:pt x="3" y="68"/>
                </a:lnTo>
                <a:lnTo>
                  <a:pt x="1" y="70"/>
                </a:lnTo>
                <a:lnTo>
                  <a:pt x="0" y="72"/>
                </a:lnTo>
                <a:lnTo>
                  <a:pt x="0" y="72"/>
                </a:lnTo>
                <a:lnTo>
                  <a:pt x="1" y="76"/>
                </a:lnTo>
                <a:lnTo>
                  <a:pt x="1" y="76"/>
                </a:lnTo>
                <a:lnTo>
                  <a:pt x="5" y="80"/>
                </a:lnTo>
                <a:lnTo>
                  <a:pt x="11" y="83"/>
                </a:lnTo>
                <a:lnTo>
                  <a:pt x="11" y="83"/>
                </a:lnTo>
                <a:lnTo>
                  <a:pt x="13" y="83"/>
                </a:lnTo>
                <a:lnTo>
                  <a:pt x="15" y="83"/>
                </a:lnTo>
                <a:lnTo>
                  <a:pt x="20" y="82"/>
                </a:lnTo>
                <a:lnTo>
                  <a:pt x="26" y="78"/>
                </a:lnTo>
                <a:lnTo>
                  <a:pt x="28" y="76"/>
                </a:lnTo>
                <a:lnTo>
                  <a:pt x="28" y="74"/>
                </a:lnTo>
                <a:lnTo>
                  <a:pt x="28" y="74"/>
                </a:lnTo>
                <a:lnTo>
                  <a:pt x="32" y="72"/>
                </a:lnTo>
                <a:lnTo>
                  <a:pt x="34" y="70"/>
                </a:lnTo>
                <a:lnTo>
                  <a:pt x="39" y="66"/>
                </a:lnTo>
                <a:lnTo>
                  <a:pt x="39" y="66"/>
                </a:lnTo>
                <a:lnTo>
                  <a:pt x="43" y="66"/>
                </a:lnTo>
                <a:lnTo>
                  <a:pt x="47" y="66"/>
                </a:lnTo>
                <a:lnTo>
                  <a:pt x="54" y="68"/>
                </a:lnTo>
                <a:lnTo>
                  <a:pt x="54" y="68"/>
                </a:lnTo>
                <a:lnTo>
                  <a:pt x="54" y="65"/>
                </a:lnTo>
                <a:lnTo>
                  <a:pt x="56" y="59"/>
                </a:lnTo>
                <a:lnTo>
                  <a:pt x="56" y="55"/>
                </a:lnTo>
                <a:lnTo>
                  <a:pt x="58" y="49"/>
                </a:lnTo>
                <a:lnTo>
                  <a:pt x="58" y="49"/>
                </a:lnTo>
                <a:lnTo>
                  <a:pt x="58" y="49"/>
                </a:lnTo>
                <a:lnTo>
                  <a:pt x="58" y="49"/>
                </a:lnTo>
                <a:close/>
              </a:path>
            </a:pathLst>
          </a:custGeom>
          <a:solidFill>
            <a:schemeClr val="bg1">
              <a:lumMod val="85000"/>
            </a:schemeClr>
          </a:solidFill>
          <a:ln w="635" cap="rnd">
            <a:solidFill>
              <a:schemeClr val="bg1">
                <a:alpha val="17000"/>
              </a:schemeClr>
            </a:solidFill>
            <a:round/>
            <a:headEnd/>
            <a:tailEnd/>
          </a:ln>
        </p:spPr>
        <p:txBody>
          <a:bodyPr/>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74" name="Freeform 72"/>
          <p:cNvSpPr>
            <a:spLocks/>
          </p:cNvSpPr>
          <p:nvPr/>
        </p:nvSpPr>
        <p:spPr bwMode="auto">
          <a:xfrm>
            <a:off x="1006243" y="2713976"/>
            <a:ext cx="134364" cy="143795"/>
          </a:xfrm>
          <a:custGeom>
            <a:avLst/>
            <a:gdLst>
              <a:gd name="T0" fmla="*/ 58 w 66"/>
              <a:gd name="T1" fmla="*/ 49 h 83"/>
              <a:gd name="T2" fmla="*/ 56 w 66"/>
              <a:gd name="T3" fmla="*/ 34 h 83"/>
              <a:gd name="T4" fmla="*/ 54 w 66"/>
              <a:gd name="T5" fmla="*/ 30 h 83"/>
              <a:gd name="T6" fmla="*/ 64 w 66"/>
              <a:gd name="T7" fmla="*/ 21 h 83"/>
              <a:gd name="T8" fmla="*/ 66 w 66"/>
              <a:gd name="T9" fmla="*/ 17 h 83"/>
              <a:gd name="T10" fmla="*/ 66 w 66"/>
              <a:gd name="T11" fmla="*/ 15 h 83"/>
              <a:gd name="T12" fmla="*/ 60 w 66"/>
              <a:gd name="T13" fmla="*/ 8 h 83"/>
              <a:gd name="T14" fmla="*/ 56 w 66"/>
              <a:gd name="T15" fmla="*/ 4 h 83"/>
              <a:gd name="T16" fmla="*/ 56 w 66"/>
              <a:gd name="T17" fmla="*/ 0 h 83"/>
              <a:gd name="T18" fmla="*/ 51 w 66"/>
              <a:gd name="T19" fmla="*/ 0 h 83"/>
              <a:gd name="T20" fmla="*/ 41 w 66"/>
              <a:gd name="T21" fmla="*/ 4 h 83"/>
              <a:gd name="T22" fmla="*/ 35 w 66"/>
              <a:gd name="T23" fmla="*/ 4 h 83"/>
              <a:gd name="T24" fmla="*/ 30 w 66"/>
              <a:gd name="T25" fmla="*/ 4 h 83"/>
              <a:gd name="T26" fmla="*/ 26 w 66"/>
              <a:gd name="T27" fmla="*/ 4 h 83"/>
              <a:gd name="T28" fmla="*/ 22 w 66"/>
              <a:gd name="T29" fmla="*/ 12 h 83"/>
              <a:gd name="T30" fmla="*/ 22 w 66"/>
              <a:gd name="T31" fmla="*/ 15 h 83"/>
              <a:gd name="T32" fmla="*/ 26 w 66"/>
              <a:gd name="T33" fmla="*/ 15 h 83"/>
              <a:gd name="T34" fmla="*/ 26 w 66"/>
              <a:gd name="T35" fmla="*/ 19 h 83"/>
              <a:gd name="T36" fmla="*/ 18 w 66"/>
              <a:gd name="T37" fmla="*/ 21 h 83"/>
              <a:gd name="T38" fmla="*/ 11 w 66"/>
              <a:gd name="T39" fmla="*/ 21 h 83"/>
              <a:gd name="T40" fmla="*/ 3 w 66"/>
              <a:gd name="T41" fmla="*/ 19 h 83"/>
              <a:gd name="T42" fmla="*/ 5 w 66"/>
              <a:gd name="T43" fmla="*/ 29 h 83"/>
              <a:gd name="T44" fmla="*/ 1 w 66"/>
              <a:gd name="T45" fmla="*/ 30 h 83"/>
              <a:gd name="T46" fmla="*/ 5 w 66"/>
              <a:gd name="T47" fmla="*/ 32 h 83"/>
              <a:gd name="T48" fmla="*/ 5 w 66"/>
              <a:gd name="T49" fmla="*/ 34 h 83"/>
              <a:gd name="T50" fmla="*/ 1 w 66"/>
              <a:gd name="T51" fmla="*/ 42 h 83"/>
              <a:gd name="T52" fmla="*/ 5 w 66"/>
              <a:gd name="T53" fmla="*/ 44 h 83"/>
              <a:gd name="T54" fmla="*/ 15 w 66"/>
              <a:gd name="T55" fmla="*/ 48 h 83"/>
              <a:gd name="T56" fmla="*/ 17 w 66"/>
              <a:gd name="T57" fmla="*/ 51 h 83"/>
              <a:gd name="T58" fmla="*/ 15 w 66"/>
              <a:gd name="T59" fmla="*/ 53 h 83"/>
              <a:gd name="T60" fmla="*/ 11 w 66"/>
              <a:gd name="T61" fmla="*/ 55 h 83"/>
              <a:gd name="T62" fmla="*/ 7 w 66"/>
              <a:gd name="T63" fmla="*/ 57 h 83"/>
              <a:gd name="T64" fmla="*/ 5 w 66"/>
              <a:gd name="T65" fmla="*/ 61 h 83"/>
              <a:gd name="T66" fmla="*/ 3 w 66"/>
              <a:gd name="T67" fmla="*/ 66 h 83"/>
              <a:gd name="T68" fmla="*/ 3 w 66"/>
              <a:gd name="T69" fmla="*/ 68 h 83"/>
              <a:gd name="T70" fmla="*/ 0 w 66"/>
              <a:gd name="T71" fmla="*/ 72 h 83"/>
              <a:gd name="T72" fmla="*/ 1 w 66"/>
              <a:gd name="T73" fmla="*/ 76 h 83"/>
              <a:gd name="T74" fmla="*/ 5 w 66"/>
              <a:gd name="T75" fmla="*/ 80 h 83"/>
              <a:gd name="T76" fmla="*/ 11 w 66"/>
              <a:gd name="T77" fmla="*/ 83 h 83"/>
              <a:gd name="T78" fmla="*/ 15 w 66"/>
              <a:gd name="T79" fmla="*/ 83 h 83"/>
              <a:gd name="T80" fmla="*/ 26 w 66"/>
              <a:gd name="T81" fmla="*/ 78 h 83"/>
              <a:gd name="T82" fmla="*/ 28 w 66"/>
              <a:gd name="T83" fmla="*/ 74 h 83"/>
              <a:gd name="T84" fmla="*/ 32 w 66"/>
              <a:gd name="T85" fmla="*/ 72 h 83"/>
              <a:gd name="T86" fmla="*/ 39 w 66"/>
              <a:gd name="T87" fmla="*/ 66 h 83"/>
              <a:gd name="T88" fmla="*/ 43 w 66"/>
              <a:gd name="T89" fmla="*/ 66 h 83"/>
              <a:gd name="T90" fmla="*/ 54 w 66"/>
              <a:gd name="T91" fmla="*/ 68 h 83"/>
              <a:gd name="T92" fmla="*/ 54 w 66"/>
              <a:gd name="T93" fmla="*/ 65 h 83"/>
              <a:gd name="T94" fmla="*/ 56 w 66"/>
              <a:gd name="T95" fmla="*/ 55 h 83"/>
              <a:gd name="T96" fmla="*/ 58 w 66"/>
              <a:gd name="T97" fmla="*/ 49 h 83"/>
              <a:gd name="T98" fmla="*/ 58 w 66"/>
              <a:gd name="T99" fmla="*/ 49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6" h="83">
                <a:moveTo>
                  <a:pt x="58" y="49"/>
                </a:moveTo>
                <a:lnTo>
                  <a:pt x="58" y="49"/>
                </a:lnTo>
                <a:lnTo>
                  <a:pt x="56" y="40"/>
                </a:lnTo>
                <a:lnTo>
                  <a:pt x="56" y="34"/>
                </a:lnTo>
                <a:lnTo>
                  <a:pt x="54" y="30"/>
                </a:lnTo>
                <a:lnTo>
                  <a:pt x="54" y="30"/>
                </a:lnTo>
                <a:lnTo>
                  <a:pt x="60" y="25"/>
                </a:lnTo>
                <a:lnTo>
                  <a:pt x="64" y="21"/>
                </a:lnTo>
                <a:lnTo>
                  <a:pt x="66" y="21"/>
                </a:lnTo>
                <a:lnTo>
                  <a:pt x="66" y="17"/>
                </a:lnTo>
                <a:lnTo>
                  <a:pt x="66" y="17"/>
                </a:lnTo>
                <a:lnTo>
                  <a:pt x="66" y="15"/>
                </a:lnTo>
                <a:lnTo>
                  <a:pt x="66" y="12"/>
                </a:lnTo>
                <a:lnTo>
                  <a:pt x="60" y="8"/>
                </a:lnTo>
                <a:lnTo>
                  <a:pt x="56" y="6"/>
                </a:lnTo>
                <a:lnTo>
                  <a:pt x="56" y="4"/>
                </a:lnTo>
                <a:lnTo>
                  <a:pt x="56" y="0"/>
                </a:lnTo>
                <a:lnTo>
                  <a:pt x="56" y="0"/>
                </a:lnTo>
                <a:lnTo>
                  <a:pt x="54" y="0"/>
                </a:lnTo>
                <a:lnTo>
                  <a:pt x="51" y="0"/>
                </a:lnTo>
                <a:lnTo>
                  <a:pt x="45" y="2"/>
                </a:lnTo>
                <a:lnTo>
                  <a:pt x="41" y="4"/>
                </a:lnTo>
                <a:lnTo>
                  <a:pt x="35" y="4"/>
                </a:lnTo>
                <a:lnTo>
                  <a:pt x="35" y="4"/>
                </a:lnTo>
                <a:lnTo>
                  <a:pt x="30" y="2"/>
                </a:lnTo>
                <a:lnTo>
                  <a:pt x="30" y="4"/>
                </a:lnTo>
                <a:lnTo>
                  <a:pt x="26" y="4"/>
                </a:lnTo>
                <a:lnTo>
                  <a:pt x="26" y="4"/>
                </a:lnTo>
                <a:lnTo>
                  <a:pt x="24" y="8"/>
                </a:lnTo>
                <a:lnTo>
                  <a:pt x="22" y="12"/>
                </a:lnTo>
                <a:lnTo>
                  <a:pt x="22" y="15"/>
                </a:lnTo>
                <a:lnTo>
                  <a:pt x="22" y="15"/>
                </a:lnTo>
                <a:lnTo>
                  <a:pt x="24" y="15"/>
                </a:lnTo>
                <a:lnTo>
                  <a:pt x="26" y="15"/>
                </a:lnTo>
                <a:lnTo>
                  <a:pt x="26" y="15"/>
                </a:lnTo>
                <a:lnTo>
                  <a:pt x="26" y="19"/>
                </a:lnTo>
                <a:lnTo>
                  <a:pt x="22" y="21"/>
                </a:lnTo>
                <a:lnTo>
                  <a:pt x="18" y="21"/>
                </a:lnTo>
                <a:lnTo>
                  <a:pt x="17" y="21"/>
                </a:lnTo>
                <a:lnTo>
                  <a:pt x="11" y="21"/>
                </a:lnTo>
                <a:lnTo>
                  <a:pt x="3" y="19"/>
                </a:lnTo>
                <a:lnTo>
                  <a:pt x="3" y="19"/>
                </a:lnTo>
                <a:lnTo>
                  <a:pt x="5" y="25"/>
                </a:lnTo>
                <a:lnTo>
                  <a:pt x="5" y="29"/>
                </a:lnTo>
                <a:lnTo>
                  <a:pt x="1" y="30"/>
                </a:lnTo>
                <a:lnTo>
                  <a:pt x="1" y="30"/>
                </a:lnTo>
                <a:lnTo>
                  <a:pt x="3" y="32"/>
                </a:lnTo>
                <a:lnTo>
                  <a:pt x="5" y="32"/>
                </a:lnTo>
                <a:lnTo>
                  <a:pt x="7" y="34"/>
                </a:lnTo>
                <a:lnTo>
                  <a:pt x="5" y="34"/>
                </a:lnTo>
                <a:lnTo>
                  <a:pt x="1" y="42"/>
                </a:lnTo>
                <a:lnTo>
                  <a:pt x="1" y="42"/>
                </a:lnTo>
                <a:lnTo>
                  <a:pt x="3" y="42"/>
                </a:lnTo>
                <a:lnTo>
                  <a:pt x="5" y="44"/>
                </a:lnTo>
                <a:lnTo>
                  <a:pt x="13" y="46"/>
                </a:lnTo>
                <a:lnTo>
                  <a:pt x="15" y="48"/>
                </a:lnTo>
                <a:lnTo>
                  <a:pt x="17" y="48"/>
                </a:lnTo>
                <a:lnTo>
                  <a:pt x="17" y="51"/>
                </a:lnTo>
                <a:lnTo>
                  <a:pt x="15" y="53"/>
                </a:lnTo>
                <a:lnTo>
                  <a:pt x="15" y="53"/>
                </a:lnTo>
                <a:lnTo>
                  <a:pt x="13" y="55"/>
                </a:lnTo>
                <a:lnTo>
                  <a:pt x="11" y="55"/>
                </a:lnTo>
                <a:lnTo>
                  <a:pt x="7" y="57"/>
                </a:lnTo>
                <a:lnTo>
                  <a:pt x="7" y="57"/>
                </a:lnTo>
                <a:lnTo>
                  <a:pt x="7" y="57"/>
                </a:lnTo>
                <a:lnTo>
                  <a:pt x="5" y="61"/>
                </a:lnTo>
                <a:lnTo>
                  <a:pt x="3" y="63"/>
                </a:lnTo>
                <a:lnTo>
                  <a:pt x="3" y="66"/>
                </a:lnTo>
                <a:lnTo>
                  <a:pt x="3" y="68"/>
                </a:lnTo>
                <a:lnTo>
                  <a:pt x="3" y="68"/>
                </a:lnTo>
                <a:lnTo>
                  <a:pt x="1" y="70"/>
                </a:lnTo>
                <a:lnTo>
                  <a:pt x="0" y="72"/>
                </a:lnTo>
                <a:lnTo>
                  <a:pt x="0" y="72"/>
                </a:lnTo>
                <a:lnTo>
                  <a:pt x="1" y="76"/>
                </a:lnTo>
                <a:lnTo>
                  <a:pt x="1" y="76"/>
                </a:lnTo>
                <a:lnTo>
                  <a:pt x="5" y="80"/>
                </a:lnTo>
                <a:lnTo>
                  <a:pt x="11" y="83"/>
                </a:lnTo>
                <a:lnTo>
                  <a:pt x="11" y="83"/>
                </a:lnTo>
                <a:lnTo>
                  <a:pt x="13" y="83"/>
                </a:lnTo>
                <a:lnTo>
                  <a:pt x="15" y="83"/>
                </a:lnTo>
                <a:lnTo>
                  <a:pt x="20" y="82"/>
                </a:lnTo>
                <a:lnTo>
                  <a:pt x="26" y="78"/>
                </a:lnTo>
                <a:lnTo>
                  <a:pt x="28" y="76"/>
                </a:lnTo>
                <a:lnTo>
                  <a:pt x="28" y="74"/>
                </a:lnTo>
                <a:lnTo>
                  <a:pt x="28" y="74"/>
                </a:lnTo>
                <a:lnTo>
                  <a:pt x="32" y="72"/>
                </a:lnTo>
                <a:lnTo>
                  <a:pt x="34" y="70"/>
                </a:lnTo>
                <a:lnTo>
                  <a:pt x="39" y="66"/>
                </a:lnTo>
                <a:lnTo>
                  <a:pt x="39" y="66"/>
                </a:lnTo>
                <a:lnTo>
                  <a:pt x="43" y="66"/>
                </a:lnTo>
                <a:lnTo>
                  <a:pt x="47" y="66"/>
                </a:lnTo>
                <a:lnTo>
                  <a:pt x="54" y="68"/>
                </a:lnTo>
                <a:lnTo>
                  <a:pt x="54" y="68"/>
                </a:lnTo>
                <a:lnTo>
                  <a:pt x="54" y="65"/>
                </a:lnTo>
                <a:lnTo>
                  <a:pt x="56" y="59"/>
                </a:lnTo>
                <a:lnTo>
                  <a:pt x="56" y="55"/>
                </a:lnTo>
                <a:lnTo>
                  <a:pt x="58" y="49"/>
                </a:lnTo>
                <a:lnTo>
                  <a:pt x="58" y="49"/>
                </a:lnTo>
                <a:lnTo>
                  <a:pt x="58" y="49"/>
                </a:lnTo>
                <a:lnTo>
                  <a:pt x="58" y="49"/>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75" name="Freeform 73"/>
          <p:cNvSpPr>
            <a:spLocks/>
          </p:cNvSpPr>
          <p:nvPr/>
        </p:nvSpPr>
        <p:spPr bwMode="auto">
          <a:xfrm>
            <a:off x="1124321" y="2580575"/>
            <a:ext cx="223940" cy="337831"/>
          </a:xfrm>
          <a:custGeom>
            <a:avLst/>
            <a:gdLst>
              <a:gd name="T0" fmla="*/ 29 w 110"/>
              <a:gd name="T1" fmla="*/ 166 h 195"/>
              <a:gd name="T2" fmla="*/ 46 w 110"/>
              <a:gd name="T3" fmla="*/ 160 h 195"/>
              <a:gd name="T4" fmla="*/ 49 w 110"/>
              <a:gd name="T5" fmla="*/ 159 h 195"/>
              <a:gd name="T6" fmla="*/ 29 w 110"/>
              <a:gd name="T7" fmla="*/ 159 h 195"/>
              <a:gd name="T8" fmla="*/ 13 w 110"/>
              <a:gd name="T9" fmla="*/ 157 h 195"/>
              <a:gd name="T10" fmla="*/ 13 w 110"/>
              <a:gd name="T11" fmla="*/ 151 h 195"/>
              <a:gd name="T12" fmla="*/ 27 w 110"/>
              <a:gd name="T13" fmla="*/ 143 h 195"/>
              <a:gd name="T14" fmla="*/ 25 w 110"/>
              <a:gd name="T15" fmla="*/ 130 h 195"/>
              <a:gd name="T16" fmla="*/ 27 w 110"/>
              <a:gd name="T17" fmla="*/ 119 h 195"/>
              <a:gd name="T18" fmla="*/ 38 w 110"/>
              <a:gd name="T19" fmla="*/ 119 h 195"/>
              <a:gd name="T20" fmla="*/ 44 w 110"/>
              <a:gd name="T21" fmla="*/ 115 h 195"/>
              <a:gd name="T22" fmla="*/ 44 w 110"/>
              <a:gd name="T23" fmla="*/ 106 h 195"/>
              <a:gd name="T24" fmla="*/ 42 w 110"/>
              <a:gd name="T25" fmla="*/ 98 h 195"/>
              <a:gd name="T26" fmla="*/ 38 w 110"/>
              <a:gd name="T27" fmla="*/ 89 h 195"/>
              <a:gd name="T28" fmla="*/ 32 w 110"/>
              <a:gd name="T29" fmla="*/ 85 h 195"/>
              <a:gd name="T30" fmla="*/ 17 w 110"/>
              <a:gd name="T31" fmla="*/ 89 h 195"/>
              <a:gd name="T32" fmla="*/ 13 w 110"/>
              <a:gd name="T33" fmla="*/ 64 h 195"/>
              <a:gd name="T34" fmla="*/ 10 w 110"/>
              <a:gd name="T35" fmla="*/ 72 h 195"/>
              <a:gd name="T36" fmla="*/ 8 w 110"/>
              <a:gd name="T37" fmla="*/ 68 h 195"/>
              <a:gd name="T38" fmla="*/ 6 w 110"/>
              <a:gd name="T39" fmla="*/ 55 h 195"/>
              <a:gd name="T40" fmla="*/ 0 w 110"/>
              <a:gd name="T41" fmla="*/ 47 h 195"/>
              <a:gd name="T42" fmla="*/ 8 w 110"/>
              <a:gd name="T43" fmla="*/ 34 h 195"/>
              <a:gd name="T44" fmla="*/ 6 w 110"/>
              <a:gd name="T45" fmla="*/ 26 h 195"/>
              <a:gd name="T46" fmla="*/ 8 w 110"/>
              <a:gd name="T47" fmla="*/ 17 h 195"/>
              <a:gd name="T48" fmla="*/ 13 w 110"/>
              <a:gd name="T49" fmla="*/ 2 h 195"/>
              <a:gd name="T50" fmla="*/ 21 w 110"/>
              <a:gd name="T51" fmla="*/ 3 h 195"/>
              <a:gd name="T52" fmla="*/ 32 w 110"/>
              <a:gd name="T53" fmla="*/ 0 h 195"/>
              <a:gd name="T54" fmla="*/ 44 w 110"/>
              <a:gd name="T55" fmla="*/ 5 h 195"/>
              <a:gd name="T56" fmla="*/ 30 w 110"/>
              <a:gd name="T57" fmla="*/ 15 h 195"/>
              <a:gd name="T58" fmla="*/ 29 w 110"/>
              <a:gd name="T59" fmla="*/ 22 h 195"/>
              <a:gd name="T60" fmla="*/ 61 w 110"/>
              <a:gd name="T61" fmla="*/ 24 h 195"/>
              <a:gd name="T62" fmla="*/ 59 w 110"/>
              <a:gd name="T63" fmla="*/ 34 h 195"/>
              <a:gd name="T64" fmla="*/ 46 w 110"/>
              <a:gd name="T65" fmla="*/ 55 h 195"/>
              <a:gd name="T66" fmla="*/ 53 w 110"/>
              <a:gd name="T67" fmla="*/ 64 h 195"/>
              <a:gd name="T68" fmla="*/ 68 w 110"/>
              <a:gd name="T69" fmla="*/ 77 h 195"/>
              <a:gd name="T70" fmla="*/ 72 w 110"/>
              <a:gd name="T71" fmla="*/ 89 h 195"/>
              <a:gd name="T72" fmla="*/ 87 w 110"/>
              <a:gd name="T73" fmla="*/ 113 h 195"/>
              <a:gd name="T74" fmla="*/ 89 w 110"/>
              <a:gd name="T75" fmla="*/ 119 h 195"/>
              <a:gd name="T76" fmla="*/ 97 w 110"/>
              <a:gd name="T77" fmla="*/ 130 h 195"/>
              <a:gd name="T78" fmla="*/ 110 w 110"/>
              <a:gd name="T79" fmla="*/ 130 h 195"/>
              <a:gd name="T80" fmla="*/ 106 w 110"/>
              <a:gd name="T81" fmla="*/ 147 h 195"/>
              <a:gd name="T82" fmla="*/ 102 w 110"/>
              <a:gd name="T83" fmla="*/ 153 h 195"/>
              <a:gd name="T84" fmla="*/ 99 w 110"/>
              <a:gd name="T85" fmla="*/ 160 h 195"/>
              <a:gd name="T86" fmla="*/ 104 w 110"/>
              <a:gd name="T87" fmla="*/ 164 h 195"/>
              <a:gd name="T88" fmla="*/ 93 w 110"/>
              <a:gd name="T89" fmla="*/ 172 h 195"/>
              <a:gd name="T90" fmla="*/ 63 w 110"/>
              <a:gd name="T91" fmla="*/ 176 h 195"/>
              <a:gd name="T92" fmla="*/ 49 w 110"/>
              <a:gd name="T93" fmla="*/ 181 h 195"/>
              <a:gd name="T94" fmla="*/ 36 w 110"/>
              <a:gd name="T95" fmla="*/ 179 h 195"/>
              <a:gd name="T96" fmla="*/ 25 w 110"/>
              <a:gd name="T97" fmla="*/ 181 h 195"/>
              <a:gd name="T98" fmla="*/ 17 w 110"/>
              <a:gd name="T99" fmla="*/ 189 h 195"/>
              <a:gd name="T100" fmla="*/ 8 w 110"/>
              <a:gd name="T101" fmla="*/ 191 h 195"/>
              <a:gd name="T102" fmla="*/ 12 w 110"/>
              <a:gd name="T103" fmla="*/ 185 h 195"/>
              <a:gd name="T104" fmla="*/ 17 w 110"/>
              <a:gd name="T105" fmla="*/ 176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10" h="195">
                <a:moveTo>
                  <a:pt x="17" y="176"/>
                </a:moveTo>
                <a:lnTo>
                  <a:pt x="17" y="176"/>
                </a:lnTo>
                <a:lnTo>
                  <a:pt x="21" y="172"/>
                </a:lnTo>
                <a:lnTo>
                  <a:pt x="25" y="168"/>
                </a:lnTo>
                <a:lnTo>
                  <a:pt x="29" y="166"/>
                </a:lnTo>
                <a:lnTo>
                  <a:pt x="32" y="164"/>
                </a:lnTo>
                <a:lnTo>
                  <a:pt x="32" y="164"/>
                </a:lnTo>
                <a:lnTo>
                  <a:pt x="38" y="162"/>
                </a:lnTo>
                <a:lnTo>
                  <a:pt x="44" y="162"/>
                </a:lnTo>
                <a:lnTo>
                  <a:pt x="46" y="160"/>
                </a:lnTo>
                <a:lnTo>
                  <a:pt x="49" y="160"/>
                </a:lnTo>
                <a:lnTo>
                  <a:pt x="49" y="157"/>
                </a:lnTo>
                <a:lnTo>
                  <a:pt x="51" y="155"/>
                </a:lnTo>
                <a:lnTo>
                  <a:pt x="51" y="155"/>
                </a:lnTo>
                <a:lnTo>
                  <a:pt x="49" y="159"/>
                </a:lnTo>
                <a:lnTo>
                  <a:pt x="49" y="159"/>
                </a:lnTo>
                <a:lnTo>
                  <a:pt x="38" y="160"/>
                </a:lnTo>
                <a:lnTo>
                  <a:pt x="34" y="160"/>
                </a:lnTo>
                <a:lnTo>
                  <a:pt x="29" y="159"/>
                </a:lnTo>
                <a:lnTo>
                  <a:pt x="29" y="159"/>
                </a:lnTo>
                <a:lnTo>
                  <a:pt x="25" y="157"/>
                </a:lnTo>
                <a:lnTo>
                  <a:pt x="19" y="157"/>
                </a:lnTo>
                <a:lnTo>
                  <a:pt x="19" y="157"/>
                </a:lnTo>
                <a:lnTo>
                  <a:pt x="17" y="157"/>
                </a:lnTo>
                <a:lnTo>
                  <a:pt x="13" y="157"/>
                </a:lnTo>
                <a:lnTo>
                  <a:pt x="12" y="155"/>
                </a:lnTo>
                <a:lnTo>
                  <a:pt x="12" y="155"/>
                </a:lnTo>
                <a:lnTo>
                  <a:pt x="12" y="151"/>
                </a:lnTo>
                <a:lnTo>
                  <a:pt x="12" y="151"/>
                </a:lnTo>
                <a:lnTo>
                  <a:pt x="13" y="151"/>
                </a:lnTo>
                <a:lnTo>
                  <a:pt x="17" y="151"/>
                </a:lnTo>
                <a:lnTo>
                  <a:pt x="21" y="147"/>
                </a:lnTo>
                <a:lnTo>
                  <a:pt x="23" y="143"/>
                </a:lnTo>
                <a:lnTo>
                  <a:pt x="27" y="143"/>
                </a:lnTo>
                <a:lnTo>
                  <a:pt x="27" y="143"/>
                </a:lnTo>
                <a:lnTo>
                  <a:pt x="29" y="140"/>
                </a:lnTo>
                <a:lnTo>
                  <a:pt x="27" y="132"/>
                </a:lnTo>
                <a:lnTo>
                  <a:pt x="27" y="130"/>
                </a:lnTo>
                <a:lnTo>
                  <a:pt x="27" y="130"/>
                </a:lnTo>
                <a:lnTo>
                  <a:pt x="25" y="130"/>
                </a:lnTo>
                <a:lnTo>
                  <a:pt x="23" y="130"/>
                </a:lnTo>
                <a:lnTo>
                  <a:pt x="23" y="130"/>
                </a:lnTo>
                <a:lnTo>
                  <a:pt x="23" y="126"/>
                </a:lnTo>
                <a:lnTo>
                  <a:pt x="25" y="123"/>
                </a:lnTo>
                <a:lnTo>
                  <a:pt x="27" y="119"/>
                </a:lnTo>
                <a:lnTo>
                  <a:pt x="30" y="119"/>
                </a:lnTo>
                <a:lnTo>
                  <a:pt x="30" y="119"/>
                </a:lnTo>
                <a:lnTo>
                  <a:pt x="30" y="119"/>
                </a:lnTo>
                <a:lnTo>
                  <a:pt x="32" y="119"/>
                </a:lnTo>
                <a:lnTo>
                  <a:pt x="38" y="119"/>
                </a:lnTo>
                <a:lnTo>
                  <a:pt x="40" y="119"/>
                </a:lnTo>
                <a:lnTo>
                  <a:pt x="42" y="119"/>
                </a:lnTo>
                <a:lnTo>
                  <a:pt x="44" y="119"/>
                </a:lnTo>
                <a:lnTo>
                  <a:pt x="44" y="115"/>
                </a:lnTo>
                <a:lnTo>
                  <a:pt x="44" y="115"/>
                </a:lnTo>
                <a:lnTo>
                  <a:pt x="44" y="113"/>
                </a:lnTo>
                <a:lnTo>
                  <a:pt x="44" y="111"/>
                </a:lnTo>
                <a:lnTo>
                  <a:pt x="42" y="106"/>
                </a:lnTo>
                <a:lnTo>
                  <a:pt x="42" y="106"/>
                </a:lnTo>
                <a:lnTo>
                  <a:pt x="44" y="106"/>
                </a:lnTo>
                <a:lnTo>
                  <a:pt x="44" y="104"/>
                </a:lnTo>
                <a:lnTo>
                  <a:pt x="44" y="102"/>
                </a:lnTo>
                <a:lnTo>
                  <a:pt x="42" y="100"/>
                </a:lnTo>
                <a:lnTo>
                  <a:pt x="42" y="100"/>
                </a:lnTo>
                <a:lnTo>
                  <a:pt x="42" y="98"/>
                </a:lnTo>
                <a:lnTo>
                  <a:pt x="40" y="98"/>
                </a:lnTo>
                <a:lnTo>
                  <a:pt x="38" y="96"/>
                </a:lnTo>
                <a:lnTo>
                  <a:pt x="38" y="92"/>
                </a:lnTo>
                <a:lnTo>
                  <a:pt x="38" y="92"/>
                </a:lnTo>
                <a:lnTo>
                  <a:pt x="38" y="89"/>
                </a:lnTo>
                <a:lnTo>
                  <a:pt x="40" y="85"/>
                </a:lnTo>
                <a:lnTo>
                  <a:pt x="40" y="85"/>
                </a:lnTo>
                <a:lnTo>
                  <a:pt x="38" y="85"/>
                </a:lnTo>
                <a:lnTo>
                  <a:pt x="34" y="85"/>
                </a:lnTo>
                <a:lnTo>
                  <a:pt x="32" y="85"/>
                </a:lnTo>
                <a:lnTo>
                  <a:pt x="29" y="87"/>
                </a:lnTo>
                <a:lnTo>
                  <a:pt x="29" y="87"/>
                </a:lnTo>
                <a:lnTo>
                  <a:pt x="23" y="89"/>
                </a:lnTo>
                <a:lnTo>
                  <a:pt x="17" y="89"/>
                </a:lnTo>
                <a:lnTo>
                  <a:pt x="17" y="89"/>
                </a:lnTo>
                <a:lnTo>
                  <a:pt x="17" y="81"/>
                </a:lnTo>
                <a:lnTo>
                  <a:pt x="17" y="75"/>
                </a:lnTo>
                <a:lnTo>
                  <a:pt x="17" y="68"/>
                </a:lnTo>
                <a:lnTo>
                  <a:pt x="17" y="64"/>
                </a:lnTo>
                <a:lnTo>
                  <a:pt x="13" y="64"/>
                </a:lnTo>
                <a:lnTo>
                  <a:pt x="13" y="64"/>
                </a:lnTo>
                <a:lnTo>
                  <a:pt x="13" y="68"/>
                </a:lnTo>
                <a:lnTo>
                  <a:pt x="12" y="68"/>
                </a:lnTo>
                <a:lnTo>
                  <a:pt x="10" y="72"/>
                </a:lnTo>
                <a:lnTo>
                  <a:pt x="10" y="72"/>
                </a:lnTo>
                <a:lnTo>
                  <a:pt x="8" y="70"/>
                </a:lnTo>
                <a:lnTo>
                  <a:pt x="8" y="70"/>
                </a:lnTo>
                <a:lnTo>
                  <a:pt x="8" y="75"/>
                </a:lnTo>
                <a:lnTo>
                  <a:pt x="8" y="75"/>
                </a:lnTo>
                <a:lnTo>
                  <a:pt x="8" y="68"/>
                </a:lnTo>
                <a:lnTo>
                  <a:pt x="8" y="64"/>
                </a:lnTo>
                <a:lnTo>
                  <a:pt x="6" y="62"/>
                </a:lnTo>
                <a:lnTo>
                  <a:pt x="6" y="62"/>
                </a:lnTo>
                <a:lnTo>
                  <a:pt x="6" y="58"/>
                </a:lnTo>
                <a:lnTo>
                  <a:pt x="6" y="55"/>
                </a:lnTo>
                <a:lnTo>
                  <a:pt x="10" y="47"/>
                </a:lnTo>
                <a:lnTo>
                  <a:pt x="10" y="47"/>
                </a:lnTo>
                <a:lnTo>
                  <a:pt x="6" y="47"/>
                </a:lnTo>
                <a:lnTo>
                  <a:pt x="0" y="47"/>
                </a:lnTo>
                <a:lnTo>
                  <a:pt x="0" y="47"/>
                </a:lnTo>
                <a:lnTo>
                  <a:pt x="0" y="47"/>
                </a:lnTo>
                <a:lnTo>
                  <a:pt x="0" y="43"/>
                </a:lnTo>
                <a:lnTo>
                  <a:pt x="2" y="39"/>
                </a:lnTo>
                <a:lnTo>
                  <a:pt x="6" y="38"/>
                </a:lnTo>
                <a:lnTo>
                  <a:pt x="8" y="34"/>
                </a:lnTo>
                <a:lnTo>
                  <a:pt x="8" y="34"/>
                </a:lnTo>
                <a:lnTo>
                  <a:pt x="8" y="30"/>
                </a:lnTo>
                <a:lnTo>
                  <a:pt x="6" y="30"/>
                </a:lnTo>
                <a:lnTo>
                  <a:pt x="6" y="26"/>
                </a:lnTo>
                <a:lnTo>
                  <a:pt x="6" y="26"/>
                </a:lnTo>
                <a:lnTo>
                  <a:pt x="6" y="26"/>
                </a:lnTo>
                <a:lnTo>
                  <a:pt x="6" y="20"/>
                </a:lnTo>
                <a:lnTo>
                  <a:pt x="6" y="17"/>
                </a:lnTo>
                <a:lnTo>
                  <a:pt x="6" y="17"/>
                </a:lnTo>
                <a:lnTo>
                  <a:pt x="8" y="17"/>
                </a:lnTo>
                <a:lnTo>
                  <a:pt x="8" y="17"/>
                </a:lnTo>
                <a:lnTo>
                  <a:pt x="10" y="13"/>
                </a:lnTo>
                <a:lnTo>
                  <a:pt x="12" y="9"/>
                </a:lnTo>
                <a:lnTo>
                  <a:pt x="13" y="5"/>
                </a:lnTo>
                <a:lnTo>
                  <a:pt x="13" y="2"/>
                </a:lnTo>
                <a:lnTo>
                  <a:pt x="13" y="2"/>
                </a:lnTo>
                <a:lnTo>
                  <a:pt x="17" y="2"/>
                </a:lnTo>
                <a:lnTo>
                  <a:pt x="17" y="2"/>
                </a:lnTo>
                <a:lnTo>
                  <a:pt x="19" y="2"/>
                </a:lnTo>
                <a:lnTo>
                  <a:pt x="21" y="3"/>
                </a:lnTo>
                <a:lnTo>
                  <a:pt x="21" y="3"/>
                </a:lnTo>
                <a:lnTo>
                  <a:pt x="25" y="3"/>
                </a:lnTo>
                <a:lnTo>
                  <a:pt x="29" y="2"/>
                </a:lnTo>
                <a:lnTo>
                  <a:pt x="29" y="2"/>
                </a:lnTo>
                <a:lnTo>
                  <a:pt x="32" y="0"/>
                </a:lnTo>
                <a:lnTo>
                  <a:pt x="38" y="0"/>
                </a:lnTo>
                <a:lnTo>
                  <a:pt x="40" y="0"/>
                </a:lnTo>
                <a:lnTo>
                  <a:pt x="44" y="2"/>
                </a:lnTo>
                <a:lnTo>
                  <a:pt x="44" y="2"/>
                </a:lnTo>
                <a:lnTo>
                  <a:pt x="44" y="5"/>
                </a:lnTo>
                <a:lnTo>
                  <a:pt x="40" y="7"/>
                </a:lnTo>
                <a:lnTo>
                  <a:pt x="34" y="9"/>
                </a:lnTo>
                <a:lnTo>
                  <a:pt x="34" y="9"/>
                </a:lnTo>
                <a:lnTo>
                  <a:pt x="32" y="13"/>
                </a:lnTo>
                <a:lnTo>
                  <a:pt x="30" y="15"/>
                </a:lnTo>
                <a:lnTo>
                  <a:pt x="30" y="17"/>
                </a:lnTo>
                <a:lnTo>
                  <a:pt x="30" y="22"/>
                </a:lnTo>
                <a:lnTo>
                  <a:pt x="30" y="22"/>
                </a:lnTo>
                <a:lnTo>
                  <a:pt x="29" y="22"/>
                </a:lnTo>
                <a:lnTo>
                  <a:pt x="29" y="22"/>
                </a:lnTo>
                <a:lnTo>
                  <a:pt x="38" y="22"/>
                </a:lnTo>
                <a:lnTo>
                  <a:pt x="49" y="20"/>
                </a:lnTo>
                <a:lnTo>
                  <a:pt x="55" y="22"/>
                </a:lnTo>
                <a:lnTo>
                  <a:pt x="59" y="22"/>
                </a:lnTo>
                <a:lnTo>
                  <a:pt x="61" y="24"/>
                </a:lnTo>
                <a:lnTo>
                  <a:pt x="61" y="26"/>
                </a:lnTo>
                <a:lnTo>
                  <a:pt x="61" y="28"/>
                </a:lnTo>
                <a:lnTo>
                  <a:pt x="61" y="32"/>
                </a:lnTo>
                <a:lnTo>
                  <a:pt x="61" y="32"/>
                </a:lnTo>
                <a:lnTo>
                  <a:pt x="59" y="34"/>
                </a:lnTo>
                <a:lnTo>
                  <a:pt x="57" y="38"/>
                </a:lnTo>
                <a:lnTo>
                  <a:pt x="53" y="43"/>
                </a:lnTo>
                <a:lnTo>
                  <a:pt x="53" y="43"/>
                </a:lnTo>
                <a:lnTo>
                  <a:pt x="49" y="47"/>
                </a:lnTo>
                <a:lnTo>
                  <a:pt x="46" y="55"/>
                </a:lnTo>
                <a:lnTo>
                  <a:pt x="46" y="55"/>
                </a:lnTo>
                <a:lnTo>
                  <a:pt x="47" y="60"/>
                </a:lnTo>
                <a:lnTo>
                  <a:pt x="49" y="64"/>
                </a:lnTo>
                <a:lnTo>
                  <a:pt x="49" y="64"/>
                </a:lnTo>
                <a:lnTo>
                  <a:pt x="53" y="64"/>
                </a:lnTo>
                <a:lnTo>
                  <a:pt x="55" y="64"/>
                </a:lnTo>
                <a:lnTo>
                  <a:pt x="61" y="72"/>
                </a:lnTo>
                <a:lnTo>
                  <a:pt x="61" y="72"/>
                </a:lnTo>
                <a:lnTo>
                  <a:pt x="64" y="75"/>
                </a:lnTo>
                <a:lnTo>
                  <a:pt x="68" y="77"/>
                </a:lnTo>
                <a:lnTo>
                  <a:pt x="68" y="77"/>
                </a:lnTo>
                <a:lnTo>
                  <a:pt x="70" y="83"/>
                </a:lnTo>
                <a:lnTo>
                  <a:pt x="72" y="87"/>
                </a:lnTo>
                <a:lnTo>
                  <a:pt x="72" y="87"/>
                </a:lnTo>
                <a:lnTo>
                  <a:pt x="72" y="89"/>
                </a:lnTo>
                <a:lnTo>
                  <a:pt x="76" y="92"/>
                </a:lnTo>
                <a:lnTo>
                  <a:pt x="80" y="98"/>
                </a:lnTo>
                <a:lnTo>
                  <a:pt x="85" y="106"/>
                </a:lnTo>
                <a:lnTo>
                  <a:pt x="87" y="109"/>
                </a:lnTo>
                <a:lnTo>
                  <a:pt x="87" y="113"/>
                </a:lnTo>
                <a:lnTo>
                  <a:pt x="87" y="113"/>
                </a:lnTo>
                <a:lnTo>
                  <a:pt x="83" y="113"/>
                </a:lnTo>
                <a:lnTo>
                  <a:pt x="83" y="113"/>
                </a:lnTo>
                <a:lnTo>
                  <a:pt x="87" y="115"/>
                </a:lnTo>
                <a:lnTo>
                  <a:pt x="89" y="119"/>
                </a:lnTo>
                <a:lnTo>
                  <a:pt x="89" y="130"/>
                </a:lnTo>
                <a:lnTo>
                  <a:pt x="89" y="130"/>
                </a:lnTo>
                <a:lnTo>
                  <a:pt x="91" y="132"/>
                </a:lnTo>
                <a:lnTo>
                  <a:pt x="93" y="130"/>
                </a:lnTo>
                <a:lnTo>
                  <a:pt x="97" y="130"/>
                </a:lnTo>
                <a:lnTo>
                  <a:pt x="102" y="128"/>
                </a:lnTo>
                <a:lnTo>
                  <a:pt x="104" y="128"/>
                </a:lnTo>
                <a:lnTo>
                  <a:pt x="106" y="130"/>
                </a:lnTo>
                <a:lnTo>
                  <a:pt x="106" y="130"/>
                </a:lnTo>
                <a:lnTo>
                  <a:pt x="110" y="130"/>
                </a:lnTo>
                <a:lnTo>
                  <a:pt x="110" y="132"/>
                </a:lnTo>
                <a:lnTo>
                  <a:pt x="110" y="134"/>
                </a:lnTo>
                <a:lnTo>
                  <a:pt x="110" y="138"/>
                </a:lnTo>
                <a:lnTo>
                  <a:pt x="110" y="143"/>
                </a:lnTo>
                <a:lnTo>
                  <a:pt x="106" y="147"/>
                </a:lnTo>
                <a:lnTo>
                  <a:pt x="106" y="147"/>
                </a:lnTo>
                <a:lnTo>
                  <a:pt x="104" y="147"/>
                </a:lnTo>
                <a:lnTo>
                  <a:pt x="104" y="149"/>
                </a:lnTo>
                <a:lnTo>
                  <a:pt x="102" y="153"/>
                </a:lnTo>
                <a:lnTo>
                  <a:pt x="102" y="153"/>
                </a:lnTo>
                <a:lnTo>
                  <a:pt x="99" y="157"/>
                </a:lnTo>
                <a:lnTo>
                  <a:pt x="95" y="160"/>
                </a:lnTo>
                <a:lnTo>
                  <a:pt x="95" y="160"/>
                </a:lnTo>
                <a:lnTo>
                  <a:pt x="97" y="160"/>
                </a:lnTo>
                <a:lnTo>
                  <a:pt x="99" y="160"/>
                </a:lnTo>
                <a:lnTo>
                  <a:pt x="102" y="160"/>
                </a:lnTo>
                <a:lnTo>
                  <a:pt x="104" y="162"/>
                </a:lnTo>
                <a:lnTo>
                  <a:pt x="104" y="164"/>
                </a:lnTo>
                <a:lnTo>
                  <a:pt x="104" y="164"/>
                </a:lnTo>
                <a:lnTo>
                  <a:pt x="104" y="164"/>
                </a:lnTo>
                <a:lnTo>
                  <a:pt x="104" y="164"/>
                </a:lnTo>
                <a:lnTo>
                  <a:pt x="102" y="168"/>
                </a:lnTo>
                <a:lnTo>
                  <a:pt x="99" y="168"/>
                </a:lnTo>
                <a:lnTo>
                  <a:pt x="97" y="170"/>
                </a:lnTo>
                <a:lnTo>
                  <a:pt x="93" y="172"/>
                </a:lnTo>
                <a:lnTo>
                  <a:pt x="83" y="172"/>
                </a:lnTo>
                <a:lnTo>
                  <a:pt x="78" y="174"/>
                </a:lnTo>
                <a:lnTo>
                  <a:pt x="78" y="174"/>
                </a:lnTo>
                <a:lnTo>
                  <a:pt x="70" y="176"/>
                </a:lnTo>
                <a:lnTo>
                  <a:pt x="63" y="176"/>
                </a:lnTo>
                <a:lnTo>
                  <a:pt x="55" y="177"/>
                </a:lnTo>
                <a:lnTo>
                  <a:pt x="51" y="177"/>
                </a:lnTo>
                <a:lnTo>
                  <a:pt x="49" y="179"/>
                </a:lnTo>
                <a:lnTo>
                  <a:pt x="49" y="179"/>
                </a:lnTo>
                <a:lnTo>
                  <a:pt x="49" y="181"/>
                </a:lnTo>
                <a:lnTo>
                  <a:pt x="49" y="181"/>
                </a:lnTo>
                <a:lnTo>
                  <a:pt x="44" y="179"/>
                </a:lnTo>
                <a:lnTo>
                  <a:pt x="38" y="177"/>
                </a:lnTo>
                <a:lnTo>
                  <a:pt x="36" y="179"/>
                </a:lnTo>
                <a:lnTo>
                  <a:pt x="36" y="179"/>
                </a:lnTo>
                <a:lnTo>
                  <a:pt x="34" y="183"/>
                </a:lnTo>
                <a:lnTo>
                  <a:pt x="34" y="183"/>
                </a:lnTo>
                <a:lnTo>
                  <a:pt x="32" y="183"/>
                </a:lnTo>
                <a:lnTo>
                  <a:pt x="29" y="181"/>
                </a:lnTo>
                <a:lnTo>
                  <a:pt x="25" y="181"/>
                </a:lnTo>
                <a:lnTo>
                  <a:pt x="23" y="181"/>
                </a:lnTo>
                <a:lnTo>
                  <a:pt x="23" y="181"/>
                </a:lnTo>
                <a:lnTo>
                  <a:pt x="19" y="185"/>
                </a:lnTo>
                <a:lnTo>
                  <a:pt x="17" y="189"/>
                </a:lnTo>
                <a:lnTo>
                  <a:pt x="17" y="189"/>
                </a:lnTo>
                <a:lnTo>
                  <a:pt x="10" y="195"/>
                </a:lnTo>
                <a:lnTo>
                  <a:pt x="10" y="195"/>
                </a:lnTo>
                <a:lnTo>
                  <a:pt x="12" y="195"/>
                </a:lnTo>
                <a:lnTo>
                  <a:pt x="12" y="195"/>
                </a:lnTo>
                <a:lnTo>
                  <a:pt x="8" y="191"/>
                </a:lnTo>
                <a:lnTo>
                  <a:pt x="4" y="189"/>
                </a:lnTo>
                <a:lnTo>
                  <a:pt x="4" y="189"/>
                </a:lnTo>
                <a:lnTo>
                  <a:pt x="8" y="187"/>
                </a:lnTo>
                <a:lnTo>
                  <a:pt x="12" y="185"/>
                </a:lnTo>
                <a:lnTo>
                  <a:pt x="12" y="185"/>
                </a:lnTo>
                <a:lnTo>
                  <a:pt x="13" y="181"/>
                </a:lnTo>
                <a:lnTo>
                  <a:pt x="15" y="177"/>
                </a:lnTo>
                <a:lnTo>
                  <a:pt x="17" y="176"/>
                </a:lnTo>
                <a:lnTo>
                  <a:pt x="17" y="176"/>
                </a:lnTo>
                <a:lnTo>
                  <a:pt x="17" y="176"/>
                </a:lnTo>
                <a:lnTo>
                  <a:pt x="17" y="176"/>
                </a:lnTo>
                <a:close/>
              </a:path>
            </a:pathLst>
          </a:custGeom>
          <a:solidFill>
            <a:schemeClr val="bg1">
              <a:lumMod val="85000"/>
            </a:schemeClr>
          </a:solidFill>
          <a:ln w="635" cap="rnd">
            <a:solidFill>
              <a:schemeClr val="bg1">
                <a:alpha val="17000"/>
              </a:schemeClr>
            </a:solidFill>
            <a:round/>
            <a:headEnd/>
            <a:tailEnd/>
          </a:ln>
        </p:spPr>
        <p:txBody>
          <a:bodyPr/>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76" name="Freeform 74"/>
          <p:cNvSpPr>
            <a:spLocks/>
          </p:cNvSpPr>
          <p:nvPr/>
        </p:nvSpPr>
        <p:spPr bwMode="auto">
          <a:xfrm>
            <a:off x="1124321" y="2580575"/>
            <a:ext cx="223940" cy="337831"/>
          </a:xfrm>
          <a:custGeom>
            <a:avLst/>
            <a:gdLst>
              <a:gd name="T0" fmla="*/ 29 w 110"/>
              <a:gd name="T1" fmla="*/ 166 h 195"/>
              <a:gd name="T2" fmla="*/ 46 w 110"/>
              <a:gd name="T3" fmla="*/ 160 h 195"/>
              <a:gd name="T4" fmla="*/ 49 w 110"/>
              <a:gd name="T5" fmla="*/ 159 h 195"/>
              <a:gd name="T6" fmla="*/ 29 w 110"/>
              <a:gd name="T7" fmla="*/ 159 h 195"/>
              <a:gd name="T8" fmla="*/ 13 w 110"/>
              <a:gd name="T9" fmla="*/ 157 h 195"/>
              <a:gd name="T10" fmla="*/ 13 w 110"/>
              <a:gd name="T11" fmla="*/ 151 h 195"/>
              <a:gd name="T12" fmla="*/ 27 w 110"/>
              <a:gd name="T13" fmla="*/ 143 h 195"/>
              <a:gd name="T14" fmla="*/ 25 w 110"/>
              <a:gd name="T15" fmla="*/ 130 h 195"/>
              <a:gd name="T16" fmla="*/ 27 w 110"/>
              <a:gd name="T17" fmla="*/ 119 h 195"/>
              <a:gd name="T18" fmla="*/ 38 w 110"/>
              <a:gd name="T19" fmla="*/ 119 h 195"/>
              <a:gd name="T20" fmla="*/ 44 w 110"/>
              <a:gd name="T21" fmla="*/ 115 h 195"/>
              <a:gd name="T22" fmla="*/ 44 w 110"/>
              <a:gd name="T23" fmla="*/ 106 h 195"/>
              <a:gd name="T24" fmla="*/ 42 w 110"/>
              <a:gd name="T25" fmla="*/ 98 h 195"/>
              <a:gd name="T26" fmla="*/ 38 w 110"/>
              <a:gd name="T27" fmla="*/ 89 h 195"/>
              <a:gd name="T28" fmla="*/ 32 w 110"/>
              <a:gd name="T29" fmla="*/ 85 h 195"/>
              <a:gd name="T30" fmla="*/ 17 w 110"/>
              <a:gd name="T31" fmla="*/ 89 h 195"/>
              <a:gd name="T32" fmla="*/ 13 w 110"/>
              <a:gd name="T33" fmla="*/ 64 h 195"/>
              <a:gd name="T34" fmla="*/ 10 w 110"/>
              <a:gd name="T35" fmla="*/ 72 h 195"/>
              <a:gd name="T36" fmla="*/ 8 w 110"/>
              <a:gd name="T37" fmla="*/ 68 h 195"/>
              <a:gd name="T38" fmla="*/ 6 w 110"/>
              <a:gd name="T39" fmla="*/ 55 h 195"/>
              <a:gd name="T40" fmla="*/ 0 w 110"/>
              <a:gd name="T41" fmla="*/ 47 h 195"/>
              <a:gd name="T42" fmla="*/ 8 w 110"/>
              <a:gd name="T43" fmla="*/ 34 h 195"/>
              <a:gd name="T44" fmla="*/ 6 w 110"/>
              <a:gd name="T45" fmla="*/ 26 h 195"/>
              <a:gd name="T46" fmla="*/ 8 w 110"/>
              <a:gd name="T47" fmla="*/ 17 h 195"/>
              <a:gd name="T48" fmla="*/ 13 w 110"/>
              <a:gd name="T49" fmla="*/ 2 h 195"/>
              <a:gd name="T50" fmla="*/ 21 w 110"/>
              <a:gd name="T51" fmla="*/ 3 h 195"/>
              <a:gd name="T52" fmla="*/ 32 w 110"/>
              <a:gd name="T53" fmla="*/ 0 h 195"/>
              <a:gd name="T54" fmla="*/ 44 w 110"/>
              <a:gd name="T55" fmla="*/ 5 h 195"/>
              <a:gd name="T56" fmla="*/ 30 w 110"/>
              <a:gd name="T57" fmla="*/ 15 h 195"/>
              <a:gd name="T58" fmla="*/ 29 w 110"/>
              <a:gd name="T59" fmla="*/ 22 h 195"/>
              <a:gd name="T60" fmla="*/ 61 w 110"/>
              <a:gd name="T61" fmla="*/ 24 h 195"/>
              <a:gd name="T62" fmla="*/ 59 w 110"/>
              <a:gd name="T63" fmla="*/ 34 h 195"/>
              <a:gd name="T64" fmla="*/ 46 w 110"/>
              <a:gd name="T65" fmla="*/ 55 h 195"/>
              <a:gd name="T66" fmla="*/ 53 w 110"/>
              <a:gd name="T67" fmla="*/ 64 h 195"/>
              <a:gd name="T68" fmla="*/ 68 w 110"/>
              <a:gd name="T69" fmla="*/ 77 h 195"/>
              <a:gd name="T70" fmla="*/ 72 w 110"/>
              <a:gd name="T71" fmla="*/ 89 h 195"/>
              <a:gd name="T72" fmla="*/ 87 w 110"/>
              <a:gd name="T73" fmla="*/ 113 h 195"/>
              <a:gd name="T74" fmla="*/ 89 w 110"/>
              <a:gd name="T75" fmla="*/ 119 h 195"/>
              <a:gd name="T76" fmla="*/ 97 w 110"/>
              <a:gd name="T77" fmla="*/ 130 h 195"/>
              <a:gd name="T78" fmla="*/ 110 w 110"/>
              <a:gd name="T79" fmla="*/ 130 h 195"/>
              <a:gd name="T80" fmla="*/ 106 w 110"/>
              <a:gd name="T81" fmla="*/ 147 h 195"/>
              <a:gd name="T82" fmla="*/ 102 w 110"/>
              <a:gd name="T83" fmla="*/ 153 h 195"/>
              <a:gd name="T84" fmla="*/ 99 w 110"/>
              <a:gd name="T85" fmla="*/ 160 h 195"/>
              <a:gd name="T86" fmla="*/ 104 w 110"/>
              <a:gd name="T87" fmla="*/ 164 h 195"/>
              <a:gd name="T88" fmla="*/ 93 w 110"/>
              <a:gd name="T89" fmla="*/ 172 h 195"/>
              <a:gd name="T90" fmla="*/ 63 w 110"/>
              <a:gd name="T91" fmla="*/ 176 h 195"/>
              <a:gd name="T92" fmla="*/ 49 w 110"/>
              <a:gd name="T93" fmla="*/ 181 h 195"/>
              <a:gd name="T94" fmla="*/ 36 w 110"/>
              <a:gd name="T95" fmla="*/ 179 h 195"/>
              <a:gd name="T96" fmla="*/ 25 w 110"/>
              <a:gd name="T97" fmla="*/ 181 h 195"/>
              <a:gd name="T98" fmla="*/ 17 w 110"/>
              <a:gd name="T99" fmla="*/ 189 h 195"/>
              <a:gd name="T100" fmla="*/ 8 w 110"/>
              <a:gd name="T101" fmla="*/ 191 h 195"/>
              <a:gd name="T102" fmla="*/ 12 w 110"/>
              <a:gd name="T103" fmla="*/ 185 h 195"/>
              <a:gd name="T104" fmla="*/ 17 w 110"/>
              <a:gd name="T105" fmla="*/ 176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10" h="195">
                <a:moveTo>
                  <a:pt x="17" y="176"/>
                </a:moveTo>
                <a:lnTo>
                  <a:pt x="17" y="176"/>
                </a:lnTo>
                <a:lnTo>
                  <a:pt x="21" y="172"/>
                </a:lnTo>
                <a:lnTo>
                  <a:pt x="25" y="168"/>
                </a:lnTo>
                <a:lnTo>
                  <a:pt x="29" y="166"/>
                </a:lnTo>
                <a:lnTo>
                  <a:pt x="32" y="164"/>
                </a:lnTo>
                <a:lnTo>
                  <a:pt x="32" y="164"/>
                </a:lnTo>
                <a:lnTo>
                  <a:pt x="38" y="162"/>
                </a:lnTo>
                <a:lnTo>
                  <a:pt x="44" y="162"/>
                </a:lnTo>
                <a:lnTo>
                  <a:pt x="46" y="160"/>
                </a:lnTo>
                <a:lnTo>
                  <a:pt x="49" y="160"/>
                </a:lnTo>
                <a:lnTo>
                  <a:pt x="49" y="157"/>
                </a:lnTo>
                <a:lnTo>
                  <a:pt x="51" y="155"/>
                </a:lnTo>
                <a:lnTo>
                  <a:pt x="51" y="155"/>
                </a:lnTo>
                <a:lnTo>
                  <a:pt x="49" y="159"/>
                </a:lnTo>
                <a:lnTo>
                  <a:pt x="49" y="159"/>
                </a:lnTo>
                <a:lnTo>
                  <a:pt x="38" y="160"/>
                </a:lnTo>
                <a:lnTo>
                  <a:pt x="34" y="160"/>
                </a:lnTo>
                <a:lnTo>
                  <a:pt x="29" y="159"/>
                </a:lnTo>
                <a:lnTo>
                  <a:pt x="29" y="159"/>
                </a:lnTo>
                <a:lnTo>
                  <a:pt x="25" y="157"/>
                </a:lnTo>
                <a:lnTo>
                  <a:pt x="19" y="157"/>
                </a:lnTo>
                <a:lnTo>
                  <a:pt x="19" y="157"/>
                </a:lnTo>
                <a:lnTo>
                  <a:pt x="17" y="157"/>
                </a:lnTo>
                <a:lnTo>
                  <a:pt x="13" y="157"/>
                </a:lnTo>
                <a:lnTo>
                  <a:pt x="12" y="155"/>
                </a:lnTo>
                <a:lnTo>
                  <a:pt x="12" y="155"/>
                </a:lnTo>
                <a:lnTo>
                  <a:pt x="12" y="151"/>
                </a:lnTo>
                <a:lnTo>
                  <a:pt x="12" y="151"/>
                </a:lnTo>
                <a:lnTo>
                  <a:pt x="13" y="151"/>
                </a:lnTo>
                <a:lnTo>
                  <a:pt x="17" y="151"/>
                </a:lnTo>
                <a:lnTo>
                  <a:pt x="21" y="147"/>
                </a:lnTo>
                <a:lnTo>
                  <a:pt x="23" y="143"/>
                </a:lnTo>
                <a:lnTo>
                  <a:pt x="27" y="143"/>
                </a:lnTo>
                <a:lnTo>
                  <a:pt x="27" y="143"/>
                </a:lnTo>
                <a:lnTo>
                  <a:pt x="29" y="140"/>
                </a:lnTo>
                <a:lnTo>
                  <a:pt x="27" y="132"/>
                </a:lnTo>
                <a:lnTo>
                  <a:pt x="27" y="130"/>
                </a:lnTo>
                <a:lnTo>
                  <a:pt x="27" y="130"/>
                </a:lnTo>
                <a:lnTo>
                  <a:pt x="25" y="130"/>
                </a:lnTo>
                <a:lnTo>
                  <a:pt x="23" y="130"/>
                </a:lnTo>
                <a:lnTo>
                  <a:pt x="23" y="130"/>
                </a:lnTo>
                <a:lnTo>
                  <a:pt x="23" y="126"/>
                </a:lnTo>
                <a:lnTo>
                  <a:pt x="25" y="123"/>
                </a:lnTo>
                <a:lnTo>
                  <a:pt x="27" y="119"/>
                </a:lnTo>
                <a:lnTo>
                  <a:pt x="30" y="119"/>
                </a:lnTo>
                <a:lnTo>
                  <a:pt x="30" y="119"/>
                </a:lnTo>
                <a:lnTo>
                  <a:pt x="30" y="119"/>
                </a:lnTo>
                <a:lnTo>
                  <a:pt x="32" y="119"/>
                </a:lnTo>
                <a:lnTo>
                  <a:pt x="38" y="119"/>
                </a:lnTo>
                <a:lnTo>
                  <a:pt x="40" y="119"/>
                </a:lnTo>
                <a:lnTo>
                  <a:pt x="42" y="119"/>
                </a:lnTo>
                <a:lnTo>
                  <a:pt x="44" y="119"/>
                </a:lnTo>
                <a:lnTo>
                  <a:pt x="44" y="115"/>
                </a:lnTo>
                <a:lnTo>
                  <a:pt x="44" y="115"/>
                </a:lnTo>
                <a:lnTo>
                  <a:pt x="44" y="113"/>
                </a:lnTo>
                <a:lnTo>
                  <a:pt x="44" y="111"/>
                </a:lnTo>
                <a:lnTo>
                  <a:pt x="42" y="106"/>
                </a:lnTo>
                <a:lnTo>
                  <a:pt x="42" y="106"/>
                </a:lnTo>
                <a:lnTo>
                  <a:pt x="44" y="106"/>
                </a:lnTo>
                <a:lnTo>
                  <a:pt x="44" y="104"/>
                </a:lnTo>
                <a:lnTo>
                  <a:pt x="44" y="102"/>
                </a:lnTo>
                <a:lnTo>
                  <a:pt x="42" y="100"/>
                </a:lnTo>
                <a:lnTo>
                  <a:pt x="42" y="100"/>
                </a:lnTo>
                <a:lnTo>
                  <a:pt x="42" y="98"/>
                </a:lnTo>
                <a:lnTo>
                  <a:pt x="40" y="98"/>
                </a:lnTo>
                <a:lnTo>
                  <a:pt x="38" y="96"/>
                </a:lnTo>
                <a:lnTo>
                  <a:pt x="38" y="92"/>
                </a:lnTo>
                <a:lnTo>
                  <a:pt x="38" y="92"/>
                </a:lnTo>
                <a:lnTo>
                  <a:pt x="38" y="89"/>
                </a:lnTo>
                <a:lnTo>
                  <a:pt x="40" y="85"/>
                </a:lnTo>
                <a:lnTo>
                  <a:pt x="40" y="85"/>
                </a:lnTo>
                <a:lnTo>
                  <a:pt x="38" y="85"/>
                </a:lnTo>
                <a:lnTo>
                  <a:pt x="34" y="85"/>
                </a:lnTo>
                <a:lnTo>
                  <a:pt x="32" y="85"/>
                </a:lnTo>
                <a:lnTo>
                  <a:pt x="29" y="87"/>
                </a:lnTo>
                <a:lnTo>
                  <a:pt x="29" y="87"/>
                </a:lnTo>
                <a:lnTo>
                  <a:pt x="23" y="89"/>
                </a:lnTo>
                <a:lnTo>
                  <a:pt x="17" y="89"/>
                </a:lnTo>
                <a:lnTo>
                  <a:pt x="17" y="89"/>
                </a:lnTo>
                <a:lnTo>
                  <a:pt x="17" y="81"/>
                </a:lnTo>
                <a:lnTo>
                  <a:pt x="17" y="75"/>
                </a:lnTo>
                <a:lnTo>
                  <a:pt x="17" y="68"/>
                </a:lnTo>
                <a:lnTo>
                  <a:pt x="17" y="64"/>
                </a:lnTo>
                <a:lnTo>
                  <a:pt x="13" y="64"/>
                </a:lnTo>
                <a:lnTo>
                  <a:pt x="13" y="64"/>
                </a:lnTo>
                <a:lnTo>
                  <a:pt x="13" y="68"/>
                </a:lnTo>
                <a:lnTo>
                  <a:pt x="12" y="68"/>
                </a:lnTo>
                <a:lnTo>
                  <a:pt x="10" y="72"/>
                </a:lnTo>
                <a:lnTo>
                  <a:pt x="10" y="72"/>
                </a:lnTo>
                <a:lnTo>
                  <a:pt x="8" y="70"/>
                </a:lnTo>
                <a:lnTo>
                  <a:pt x="8" y="70"/>
                </a:lnTo>
                <a:lnTo>
                  <a:pt x="8" y="75"/>
                </a:lnTo>
                <a:lnTo>
                  <a:pt x="8" y="75"/>
                </a:lnTo>
                <a:lnTo>
                  <a:pt x="8" y="68"/>
                </a:lnTo>
                <a:lnTo>
                  <a:pt x="8" y="64"/>
                </a:lnTo>
                <a:lnTo>
                  <a:pt x="6" y="62"/>
                </a:lnTo>
                <a:lnTo>
                  <a:pt x="6" y="62"/>
                </a:lnTo>
                <a:lnTo>
                  <a:pt x="6" y="58"/>
                </a:lnTo>
                <a:lnTo>
                  <a:pt x="6" y="55"/>
                </a:lnTo>
                <a:lnTo>
                  <a:pt x="10" y="47"/>
                </a:lnTo>
                <a:lnTo>
                  <a:pt x="10" y="47"/>
                </a:lnTo>
                <a:lnTo>
                  <a:pt x="6" y="47"/>
                </a:lnTo>
                <a:lnTo>
                  <a:pt x="0" y="47"/>
                </a:lnTo>
                <a:lnTo>
                  <a:pt x="0" y="47"/>
                </a:lnTo>
                <a:lnTo>
                  <a:pt x="0" y="47"/>
                </a:lnTo>
                <a:lnTo>
                  <a:pt x="0" y="43"/>
                </a:lnTo>
                <a:lnTo>
                  <a:pt x="2" y="39"/>
                </a:lnTo>
                <a:lnTo>
                  <a:pt x="6" y="38"/>
                </a:lnTo>
                <a:lnTo>
                  <a:pt x="8" y="34"/>
                </a:lnTo>
                <a:lnTo>
                  <a:pt x="8" y="34"/>
                </a:lnTo>
                <a:lnTo>
                  <a:pt x="8" y="30"/>
                </a:lnTo>
                <a:lnTo>
                  <a:pt x="6" y="30"/>
                </a:lnTo>
                <a:lnTo>
                  <a:pt x="6" y="26"/>
                </a:lnTo>
                <a:lnTo>
                  <a:pt x="6" y="26"/>
                </a:lnTo>
                <a:lnTo>
                  <a:pt x="6" y="26"/>
                </a:lnTo>
                <a:lnTo>
                  <a:pt x="6" y="20"/>
                </a:lnTo>
                <a:lnTo>
                  <a:pt x="6" y="17"/>
                </a:lnTo>
                <a:lnTo>
                  <a:pt x="6" y="17"/>
                </a:lnTo>
                <a:lnTo>
                  <a:pt x="8" y="17"/>
                </a:lnTo>
                <a:lnTo>
                  <a:pt x="8" y="17"/>
                </a:lnTo>
                <a:lnTo>
                  <a:pt x="10" y="13"/>
                </a:lnTo>
                <a:lnTo>
                  <a:pt x="12" y="9"/>
                </a:lnTo>
                <a:lnTo>
                  <a:pt x="13" y="5"/>
                </a:lnTo>
                <a:lnTo>
                  <a:pt x="13" y="2"/>
                </a:lnTo>
                <a:lnTo>
                  <a:pt x="13" y="2"/>
                </a:lnTo>
                <a:lnTo>
                  <a:pt x="17" y="2"/>
                </a:lnTo>
                <a:lnTo>
                  <a:pt x="17" y="2"/>
                </a:lnTo>
                <a:lnTo>
                  <a:pt x="19" y="2"/>
                </a:lnTo>
                <a:lnTo>
                  <a:pt x="21" y="3"/>
                </a:lnTo>
                <a:lnTo>
                  <a:pt x="21" y="3"/>
                </a:lnTo>
                <a:lnTo>
                  <a:pt x="25" y="3"/>
                </a:lnTo>
                <a:lnTo>
                  <a:pt x="29" y="2"/>
                </a:lnTo>
                <a:lnTo>
                  <a:pt x="29" y="2"/>
                </a:lnTo>
                <a:lnTo>
                  <a:pt x="32" y="0"/>
                </a:lnTo>
                <a:lnTo>
                  <a:pt x="38" y="0"/>
                </a:lnTo>
                <a:lnTo>
                  <a:pt x="40" y="0"/>
                </a:lnTo>
                <a:lnTo>
                  <a:pt x="44" y="2"/>
                </a:lnTo>
                <a:lnTo>
                  <a:pt x="44" y="2"/>
                </a:lnTo>
                <a:lnTo>
                  <a:pt x="44" y="5"/>
                </a:lnTo>
                <a:lnTo>
                  <a:pt x="40" y="7"/>
                </a:lnTo>
                <a:lnTo>
                  <a:pt x="34" y="9"/>
                </a:lnTo>
                <a:lnTo>
                  <a:pt x="34" y="9"/>
                </a:lnTo>
                <a:lnTo>
                  <a:pt x="32" y="13"/>
                </a:lnTo>
                <a:lnTo>
                  <a:pt x="30" y="15"/>
                </a:lnTo>
                <a:lnTo>
                  <a:pt x="30" y="17"/>
                </a:lnTo>
                <a:lnTo>
                  <a:pt x="30" y="22"/>
                </a:lnTo>
                <a:lnTo>
                  <a:pt x="30" y="22"/>
                </a:lnTo>
                <a:lnTo>
                  <a:pt x="29" y="22"/>
                </a:lnTo>
                <a:lnTo>
                  <a:pt x="29" y="22"/>
                </a:lnTo>
                <a:lnTo>
                  <a:pt x="38" y="22"/>
                </a:lnTo>
                <a:lnTo>
                  <a:pt x="49" y="20"/>
                </a:lnTo>
                <a:lnTo>
                  <a:pt x="55" y="22"/>
                </a:lnTo>
                <a:lnTo>
                  <a:pt x="59" y="22"/>
                </a:lnTo>
                <a:lnTo>
                  <a:pt x="61" y="24"/>
                </a:lnTo>
                <a:lnTo>
                  <a:pt x="61" y="26"/>
                </a:lnTo>
                <a:lnTo>
                  <a:pt x="61" y="28"/>
                </a:lnTo>
                <a:lnTo>
                  <a:pt x="61" y="32"/>
                </a:lnTo>
                <a:lnTo>
                  <a:pt x="61" y="32"/>
                </a:lnTo>
                <a:lnTo>
                  <a:pt x="59" y="34"/>
                </a:lnTo>
                <a:lnTo>
                  <a:pt x="57" y="38"/>
                </a:lnTo>
                <a:lnTo>
                  <a:pt x="53" y="43"/>
                </a:lnTo>
                <a:lnTo>
                  <a:pt x="53" y="43"/>
                </a:lnTo>
                <a:lnTo>
                  <a:pt x="49" y="47"/>
                </a:lnTo>
                <a:lnTo>
                  <a:pt x="46" y="55"/>
                </a:lnTo>
                <a:lnTo>
                  <a:pt x="46" y="55"/>
                </a:lnTo>
                <a:lnTo>
                  <a:pt x="47" y="60"/>
                </a:lnTo>
                <a:lnTo>
                  <a:pt x="49" y="64"/>
                </a:lnTo>
                <a:lnTo>
                  <a:pt x="49" y="64"/>
                </a:lnTo>
                <a:lnTo>
                  <a:pt x="53" y="64"/>
                </a:lnTo>
                <a:lnTo>
                  <a:pt x="55" y="64"/>
                </a:lnTo>
                <a:lnTo>
                  <a:pt x="61" y="72"/>
                </a:lnTo>
                <a:lnTo>
                  <a:pt x="61" y="72"/>
                </a:lnTo>
                <a:lnTo>
                  <a:pt x="64" y="75"/>
                </a:lnTo>
                <a:lnTo>
                  <a:pt x="68" y="77"/>
                </a:lnTo>
                <a:lnTo>
                  <a:pt x="68" y="77"/>
                </a:lnTo>
                <a:lnTo>
                  <a:pt x="70" y="83"/>
                </a:lnTo>
                <a:lnTo>
                  <a:pt x="72" y="87"/>
                </a:lnTo>
                <a:lnTo>
                  <a:pt x="72" y="87"/>
                </a:lnTo>
                <a:lnTo>
                  <a:pt x="72" y="89"/>
                </a:lnTo>
                <a:lnTo>
                  <a:pt x="76" y="92"/>
                </a:lnTo>
                <a:lnTo>
                  <a:pt x="80" y="98"/>
                </a:lnTo>
                <a:lnTo>
                  <a:pt x="85" y="106"/>
                </a:lnTo>
                <a:lnTo>
                  <a:pt x="87" y="109"/>
                </a:lnTo>
                <a:lnTo>
                  <a:pt x="87" y="113"/>
                </a:lnTo>
                <a:lnTo>
                  <a:pt x="87" y="113"/>
                </a:lnTo>
                <a:lnTo>
                  <a:pt x="83" y="113"/>
                </a:lnTo>
                <a:lnTo>
                  <a:pt x="83" y="113"/>
                </a:lnTo>
                <a:lnTo>
                  <a:pt x="87" y="115"/>
                </a:lnTo>
                <a:lnTo>
                  <a:pt x="89" y="119"/>
                </a:lnTo>
                <a:lnTo>
                  <a:pt x="89" y="130"/>
                </a:lnTo>
                <a:lnTo>
                  <a:pt x="89" y="130"/>
                </a:lnTo>
                <a:lnTo>
                  <a:pt x="91" y="132"/>
                </a:lnTo>
                <a:lnTo>
                  <a:pt x="93" y="130"/>
                </a:lnTo>
                <a:lnTo>
                  <a:pt x="97" y="130"/>
                </a:lnTo>
                <a:lnTo>
                  <a:pt x="102" y="128"/>
                </a:lnTo>
                <a:lnTo>
                  <a:pt x="104" y="128"/>
                </a:lnTo>
                <a:lnTo>
                  <a:pt x="106" y="130"/>
                </a:lnTo>
                <a:lnTo>
                  <a:pt x="106" y="130"/>
                </a:lnTo>
                <a:lnTo>
                  <a:pt x="110" y="130"/>
                </a:lnTo>
                <a:lnTo>
                  <a:pt x="110" y="132"/>
                </a:lnTo>
                <a:lnTo>
                  <a:pt x="110" y="134"/>
                </a:lnTo>
                <a:lnTo>
                  <a:pt x="110" y="138"/>
                </a:lnTo>
                <a:lnTo>
                  <a:pt x="110" y="143"/>
                </a:lnTo>
                <a:lnTo>
                  <a:pt x="106" y="147"/>
                </a:lnTo>
                <a:lnTo>
                  <a:pt x="106" y="147"/>
                </a:lnTo>
                <a:lnTo>
                  <a:pt x="104" y="147"/>
                </a:lnTo>
                <a:lnTo>
                  <a:pt x="104" y="149"/>
                </a:lnTo>
                <a:lnTo>
                  <a:pt x="102" y="153"/>
                </a:lnTo>
                <a:lnTo>
                  <a:pt x="102" y="153"/>
                </a:lnTo>
                <a:lnTo>
                  <a:pt x="99" y="157"/>
                </a:lnTo>
                <a:lnTo>
                  <a:pt x="95" y="160"/>
                </a:lnTo>
                <a:lnTo>
                  <a:pt x="95" y="160"/>
                </a:lnTo>
                <a:lnTo>
                  <a:pt x="97" y="160"/>
                </a:lnTo>
                <a:lnTo>
                  <a:pt x="99" y="160"/>
                </a:lnTo>
                <a:lnTo>
                  <a:pt x="102" y="160"/>
                </a:lnTo>
                <a:lnTo>
                  <a:pt x="104" y="162"/>
                </a:lnTo>
                <a:lnTo>
                  <a:pt x="104" y="164"/>
                </a:lnTo>
                <a:lnTo>
                  <a:pt x="104" y="164"/>
                </a:lnTo>
                <a:lnTo>
                  <a:pt x="104" y="164"/>
                </a:lnTo>
                <a:lnTo>
                  <a:pt x="104" y="164"/>
                </a:lnTo>
                <a:lnTo>
                  <a:pt x="102" y="168"/>
                </a:lnTo>
                <a:lnTo>
                  <a:pt x="99" y="168"/>
                </a:lnTo>
                <a:lnTo>
                  <a:pt x="97" y="170"/>
                </a:lnTo>
                <a:lnTo>
                  <a:pt x="93" y="172"/>
                </a:lnTo>
                <a:lnTo>
                  <a:pt x="83" y="172"/>
                </a:lnTo>
                <a:lnTo>
                  <a:pt x="78" y="174"/>
                </a:lnTo>
                <a:lnTo>
                  <a:pt x="78" y="174"/>
                </a:lnTo>
                <a:lnTo>
                  <a:pt x="70" y="176"/>
                </a:lnTo>
                <a:lnTo>
                  <a:pt x="63" y="176"/>
                </a:lnTo>
                <a:lnTo>
                  <a:pt x="55" y="177"/>
                </a:lnTo>
                <a:lnTo>
                  <a:pt x="51" y="177"/>
                </a:lnTo>
                <a:lnTo>
                  <a:pt x="49" y="179"/>
                </a:lnTo>
                <a:lnTo>
                  <a:pt x="49" y="179"/>
                </a:lnTo>
                <a:lnTo>
                  <a:pt x="49" y="181"/>
                </a:lnTo>
                <a:lnTo>
                  <a:pt x="49" y="181"/>
                </a:lnTo>
                <a:lnTo>
                  <a:pt x="44" y="179"/>
                </a:lnTo>
                <a:lnTo>
                  <a:pt x="38" y="177"/>
                </a:lnTo>
                <a:lnTo>
                  <a:pt x="36" y="179"/>
                </a:lnTo>
                <a:lnTo>
                  <a:pt x="36" y="179"/>
                </a:lnTo>
                <a:lnTo>
                  <a:pt x="34" y="183"/>
                </a:lnTo>
                <a:lnTo>
                  <a:pt x="34" y="183"/>
                </a:lnTo>
                <a:lnTo>
                  <a:pt x="32" y="183"/>
                </a:lnTo>
                <a:lnTo>
                  <a:pt x="29" y="181"/>
                </a:lnTo>
                <a:lnTo>
                  <a:pt x="25" y="181"/>
                </a:lnTo>
                <a:lnTo>
                  <a:pt x="23" y="181"/>
                </a:lnTo>
                <a:lnTo>
                  <a:pt x="23" y="181"/>
                </a:lnTo>
                <a:lnTo>
                  <a:pt x="19" y="185"/>
                </a:lnTo>
                <a:lnTo>
                  <a:pt x="17" y="189"/>
                </a:lnTo>
                <a:lnTo>
                  <a:pt x="17" y="189"/>
                </a:lnTo>
                <a:lnTo>
                  <a:pt x="10" y="195"/>
                </a:lnTo>
                <a:lnTo>
                  <a:pt x="10" y="195"/>
                </a:lnTo>
                <a:lnTo>
                  <a:pt x="12" y="195"/>
                </a:lnTo>
                <a:lnTo>
                  <a:pt x="12" y="195"/>
                </a:lnTo>
                <a:lnTo>
                  <a:pt x="8" y="191"/>
                </a:lnTo>
                <a:lnTo>
                  <a:pt x="4" y="189"/>
                </a:lnTo>
                <a:lnTo>
                  <a:pt x="4" y="189"/>
                </a:lnTo>
                <a:lnTo>
                  <a:pt x="8" y="187"/>
                </a:lnTo>
                <a:lnTo>
                  <a:pt x="12" y="185"/>
                </a:lnTo>
                <a:lnTo>
                  <a:pt x="12" y="185"/>
                </a:lnTo>
                <a:lnTo>
                  <a:pt x="13" y="181"/>
                </a:lnTo>
                <a:lnTo>
                  <a:pt x="15" y="177"/>
                </a:lnTo>
                <a:lnTo>
                  <a:pt x="17" y="176"/>
                </a:lnTo>
                <a:lnTo>
                  <a:pt x="17" y="176"/>
                </a:lnTo>
                <a:lnTo>
                  <a:pt x="17" y="176"/>
                </a:lnTo>
                <a:lnTo>
                  <a:pt x="17" y="176"/>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77" name="Freeform 75"/>
          <p:cNvSpPr>
            <a:spLocks/>
          </p:cNvSpPr>
          <p:nvPr/>
        </p:nvSpPr>
        <p:spPr bwMode="auto">
          <a:xfrm>
            <a:off x="1071390" y="2713976"/>
            <a:ext cx="69217" cy="51973"/>
          </a:xfrm>
          <a:custGeom>
            <a:avLst/>
            <a:gdLst>
              <a:gd name="T0" fmla="*/ 21 w 34"/>
              <a:gd name="T1" fmla="*/ 30 h 30"/>
              <a:gd name="T2" fmla="*/ 21 w 34"/>
              <a:gd name="T3" fmla="*/ 30 h 30"/>
              <a:gd name="T4" fmla="*/ 26 w 34"/>
              <a:gd name="T5" fmla="*/ 27 h 30"/>
              <a:gd name="T6" fmla="*/ 32 w 34"/>
              <a:gd name="T7" fmla="*/ 23 h 30"/>
              <a:gd name="T8" fmla="*/ 34 w 34"/>
              <a:gd name="T9" fmla="*/ 21 h 30"/>
              <a:gd name="T10" fmla="*/ 34 w 34"/>
              <a:gd name="T11" fmla="*/ 17 h 30"/>
              <a:gd name="T12" fmla="*/ 34 w 34"/>
              <a:gd name="T13" fmla="*/ 17 h 30"/>
              <a:gd name="T14" fmla="*/ 34 w 34"/>
              <a:gd name="T15" fmla="*/ 13 h 30"/>
              <a:gd name="T16" fmla="*/ 34 w 34"/>
              <a:gd name="T17" fmla="*/ 12 h 30"/>
              <a:gd name="T18" fmla="*/ 28 w 34"/>
              <a:gd name="T19" fmla="*/ 8 h 30"/>
              <a:gd name="T20" fmla="*/ 24 w 34"/>
              <a:gd name="T21" fmla="*/ 6 h 30"/>
              <a:gd name="T22" fmla="*/ 24 w 34"/>
              <a:gd name="T23" fmla="*/ 4 h 30"/>
              <a:gd name="T24" fmla="*/ 24 w 34"/>
              <a:gd name="T25" fmla="*/ 0 h 30"/>
              <a:gd name="T26" fmla="*/ 24 w 34"/>
              <a:gd name="T27" fmla="*/ 0 h 30"/>
              <a:gd name="T28" fmla="*/ 22 w 34"/>
              <a:gd name="T29" fmla="*/ 0 h 30"/>
              <a:gd name="T30" fmla="*/ 19 w 34"/>
              <a:gd name="T31" fmla="*/ 0 h 30"/>
              <a:gd name="T32" fmla="*/ 13 w 34"/>
              <a:gd name="T33" fmla="*/ 2 h 30"/>
              <a:gd name="T34" fmla="*/ 13 w 34"/>
              <a:gd name="T35" fmla="*/ 2 h 30"/>
              <a:gd name="T36" fmla="*/ 9 w 34"/>
              <a:gd name="T37" fmla="*/ 4 h 30"/>
              <a:gd name="T38" fmla="*/ 9 w 34"/>
              <a:gd name="T39" fmla="*/ 4 h 30"/>
              <a:gd name="T40" fmla="*/ 5 w 34"/>
              <a:gd name="T41" fmla="*/ 6 h 30"/>
              <a:gd name="T42" fmla="*/ 3 w 34"/>
              <a:gd name="T43" fmla="*/ 10 h 30"/>
              <a:gd name="T44" fmla="*/ 0 w 34"/>
              <a:gd name="T45" fmla="*/ 17 h 30"/>
              <a:gd name="T46" fmla="*/ 0 w 34"/>
              <a:gd name="T47" fmla="*/ 17 h 30"/>
              <a:gd name="T48" fmla="*/ 0 w 34"/>
              <a:gd name="T49" fmla="*/ 21 h 30"/>
              <a:gd name="T50" fmla="*/ 2 w 34"/>
              <a:gd name="T51" fmla="*/ 25 h 30"/>
              <a:gd name="T52" fmla="*/ 3 w 34"/>
              <a:gd name="T53" fmla="*/ 25 h 30"/>
              <a:gd name="T54" fmla="*/ 5 w 34"/>
              <a:gd name="T55" fmla="*/ 27 h 30"/>
              <a:gd name="T56" fmla="*/ 5 w 34"/>
              <a:gd name="T57" fmla="*/ 27 h 30"/>
              <a:gd name="T58" fmla="*/ 9 w 34"/>
              <a:gd name="T59" fmla="*/ 25 h 30"/>
              <a:gd name="T60" fmla="*/ 9 w 34"/>
              <a:gd name="T61" fmla="*/ 25 h 30"/>
              <a:gd name="T62" fmla="*/ 9 w 34"/>
              <a:gd name="T63" fmla="*/ 23 h 30"/>
              <a:gd name="T64" fmla="*/ 11 w 34"/>
              <a:gd name="T65" fmla="*/ 21 h 30"/>
              <a:gd name="T66" fmla="*/ 11 w 34"/>
              <a:gd name="T67" fmla="*/ 21 h 30"/>
              <a:gd name="T68" fmla="*/ 13 w 34"/>
              <a:gd name="T69" fmla="*/ 21 h 30"/>
              <a:gd name="T70" fmla="*/ 17 w 34"/>
              <a:gd name="T71" fmla="*/ 23 h 30"/>
              <a:gd name="T72" fmla="*/ 19 w 34"/>
              <a:gd name="T73" fmla="*/ 27 h 30"/>
              <a:gd name="T74" fmla="*/ 19 w 34"/>
              <a:gd name="T75" fmla="*/ 27 h 30"/>
              <a:gd name="T76" fmla="*/ 21 w 34"/>
              <a:gd name="T77" fmla="*/ 29 h 30"/>
              <a:gd name="T78" fmla="*/ 21 w 34"/>
              <a:gd name="T79" fmla="*/ 30 h 30"/>
              <a:gd name="T80" fmla="*/ 21 w 34"/>
              <a:gd name="T81" fmla="*/ 30 h 30"/>
              <a:gd name="T82" fmla="*/ 21 w 34"/>
              <a:gd name="T83" fmla="*/ 30 h 30"/>
              <a:gd name="T84" fmla="*/ 21 w 34"/>
              <a:gd name="T85"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4" h="30">
                <a:moveTo>
                  <a:pt x="21" y="30"/>
                </a:moveTo>
                <a:lnTo>
                  <a:pt x="21" y="30"/>
                </a:lnTo>
                <a:lnTo>
                  <a:pt x="26" y="27"/>
                </a:lnTo>
                <a:lnTo>
                  <a:pt x="32" y="23"/>
                </a:lnTo>
                <a:lnTo>
                  <a:pt x="34" y="21"/>
                </a:lnTo>
                <a:lnTo>
                  <a:pt x="34" y="17"/>
                </a:lnTo>
                <a:lnTo>
                  <a:pt x="34" y="17"/>
                </a:lnTo>
                <a:lnTo>
                  <a:pt x="34" y="13"/>
                </a:lnTo>
                <a:lnTo>
                  <a:pt x="34" y="12"/>
                </a:lnTo>
                <a:lnTo>
                  <a:pt x="28" y="8"/>
                </a:lnTo>
                <a:lnTo>
                  <a:pt x="24" y="6"/>
                </a:lnTo>
                <a:lnTo>
                  <a:pt x="24" y="4"/>
                </a:lnTo>
                <a:lnTo>
                  <a:pt x="24" y="0"/>
                </a:lnTo>
                <a:lnTo>
                  <a:pt x="24" y="0"/>
                </a:lnTo>
                <a:lnTo>
                  <a:pt x="22" y="0"/>
                </a:lnTo>
                <a:lnTo>
                  <a:pt x="19" y="0"/>
                </a:lnTo>
                <a:lnTo>
                  <a:pt x="13" y="2"/>
                </a:lnTo>
                <a:lnTo>
                  <a:pt x="13" y="2"/>
                </a:lnTo>
                <a:lnTo>
                  <a:pt x="9" y="4"/>
                </a:lnTo>
                <a:lnTo>
                  <a:pt x="9" y="4"/>
                </a:lnTo>
                <a:lnTo>
                  <a:pt x="5" y="6"/>
                </a:lnTo>
                <a:lnTo>
                  <a:pt x="3" y="10"/>
                </a:lnTo>
                <a:lnTo>
                  <a:pt x="0" y="17"/>
                </a:lnTo>
                <a:lnTo>
                  <a:pt x="0" y="17"/>
                </a:lnTo>
                <a:lnTo>
                  <a:pt x="0" y="21"/>
                </a:lnTo>
                <a:lnTo>
                  <a:pt x="2" y="25"/>
                </a:lnTo>
                <a:lnTo>
                  <a:pt x="3" y="25"/>
                </a:lnTo>
                <a:lnTo>
                  <a:pt x="5" y="27"/>
                </a:lnTo>
                <a:lnTo>
                  <a:pt x="5" y="27"/>
                </a:lnTo>
                <a:lnTo>
                  <a:pt x="9" y="25"/>
                </a:lnTo>
                <a:lnTo>
                  <a:pt x="9" y="25"/>
                </a:lnTo>
                <a:lnTo>
                  <a:pt x="9" y="23"/>
                </a:lnTo>
                <a:lnTo>
                  <a:pt x="11" y="21"/>
                </a:lnTo>
                <a:lnTo>
                  <a:pt x="11" y="21"/>
                </a:lnTo>
                <a:lnTo>
                  <a:pt x="13" y="21"/>
                </a:lnTo>
                <a:lnTo>
                  <a:pt x="17" y="23"/>
                </a:lnTo>
                <a:lnTo>
                  <a:pt x="19" y="27"/>
                </a:lnTo>
                <a:lnTo>
                  <a:pt x="19" y="27"/>
                </a:lnTo>
                <a:lnTo>
                  <a:pt x="21" y="29"/>
                </a:lnTo>
                <a:lnTo>
                  <a:pt x="21" y="30"/>
                </a:lnTo>
                <a:lnTo>
                  <a:pt x="21" y="30"/>
                </a:lnTo>
                <a:lnTo>
                  <a:pt x="21" y="30"/>
                </a:lnTo>
                <a:lnTo>
                  <a:pt x="21" y="30"/>
                </a:lnTo>
                <a:close/>
              </a:path>
            </a:pathLst>
          </a:custGeom>
          <a:solidFill>
            <a:schemeClr val="bg1">
              <a:lumMod val="85000"/>
            </a:schemeClr>
          </a:solidFill>
          <a:ln w="635" cap="rnd">
            <a:solidFill>
              <a:schemeClr val="bg1">
                <a:alpha val="17000"/>
              </a:schemeClr>
            </a:solidFill>
            <a:round/>
            <a:headEnd/>
            <a:tailEnd/>
          </a:ln>
        </p:spPr>
        <p:txBody>
          <a:bodyPr/>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78" name="Freeform 76"/>
          <p:cNvSpPr>
            <a:spLocks/>
          </p:cNvSpPr>
          <p:nvPr/>
        </p:nvSpPr>
        <p:spPr bwMode="auto">
          <a:xfrm>
            <a:off x="1071390" y="2713976"/>
            <a:ext cx="69217" cy="51973"/>
          </a:xfrm>
          <a:custGeom>
            <a:avLst/>
            <a:gdLst>
              <a:gd name="T0" fmla="*/ 21 w 34"/>
              <a:gd name="T1" fmla="*/ 30 h 30"/>
              <a:gd name="T2" fmla="*/ 21 w 34"/>
              <a:gd name="T3" fmla="*/ 30 h 30"/>
              <a:gd name="T4" fmla="*/ 26 w 34"/>
              <a:gd name="T5" fmla="*/ 27 h 30"/>
              <a:gd name="T6" fmla="*/ 32 w 34"/>
              <a:gd name="T7" fmla="*/ 23 h 30"/>
              <a:gd name="T8" fmla="*/ 34 w 34"/>
              <a:gd name="T9" fmla="*/ 21 h 30"/>
              <a:gd name="T10" fmla="*/ 34 w 34"/>
              <a:gd name="T11" fmla="*/ 17 h 30"/>
              <a:gd name="T12" fmla="*/ 34 w 34"/>
              <a:gd name="T13" fmla="*/ 17 h 30"/>
              <a:gd name="T14" fmla="*/ 34 w 34"/>
              <a:gd name="T15" fmla="*/ 13 h 30"/>
              <a:gd name="T16" fmla="*/ 34 w 34"/>
              <a:gd name="T17" fmla="*/ 12 h 30"/>
              <a:gd name="T18" fmla="*/ 28 w 34"/>
              <a:gd name="T19" fmla="*/ 8 h 30"/>
              <a:gd name="T20" fmla="*/ 24 w 34"/>
              <a:gd name="T21" fmla="*/ 6 h 30"/>
              <a:gd name="T22" fmla="*/ 24 w 34"/>
              <a:gd name="T23" fmla="*/ 4 h 30"/>
              <a:gd name="T24" fmla="*/ 24 w 34"/>
              <a:gd name="T25" fmla="*/ 0 h 30"/>
              <a:gd name="T26" fmla="*/ 24 w 34"/>
              <a:gd name="T27" fmla="*/ 0 h 30"/>
              <a:gd name="T28" fmla="*/ 22 w 34"/>
              <a:gd name="T29" fmla="*/ 0 h 30"/>
              <a:gd name="T30" fmla="*/ 19 w 34"/>
              <a:gd name="T31" fmla="*/ 0 h 30"/>
              <a:gd name="T32" fmla="*/ 13 w 34"/>
              <a:gd name="T33" fmla="*/ 2 h 30"/>
              <a:gd name="T34" fmla="*/ 13 w 34"/>
              <a:gd name="T35" fmla="*/ 2 h 30"/>
              <a:gd name="T36" fmla="*/ 9 w 34"/>
              <a:gd name="T37" fmla="*/ 4 h 30"/>
              <a:gd name="T38" fmla="*/ 9 w 34"/>
              <a:gd name="T39" fmla="*/ 4 h 30"/>
              <a:gd name="T40" fmla="*/ 5 w 34"/>
              <a:gd name="T41" fmla="*/ 6 h 30"/>
              <a:gd name="T42" fmla="*/ 3 w 34"/>
              <a:gd name="T43" fmla="*/ 10 h 30"/>
              <a:gd name="T44" fmla="*/ 0 w 34"/>
              <a:gd name="T45" fmla="*/ 17 h 30"/>
              <a:gd name="T46" fmla="*/ 0 w 34"/>
              <a:gd name="T47" fmla="*/ 17 h 30"/>
              <a:gd name="T48" fmla="*/ 0 w 34"/>
              <a:gd name="T49" fmla="*/ 21 h 30"/>
              <a:gd name="T50" fmla="*/ 2 w 34"/>
              <a:gd name="T51" fmla="*/ 25 h 30"/>
              <a:gd name="T52" fmla="*/ 3 w 34"/>
              <a:gd name="T53" fmla="*/ 25 h 30"/>
              <a:gd name="T54" fmla="*/ 5 w 34"/>
              <a:gd name="T55" fmla="*/ 27 h 30"/>
              <a:gd name="T56" fmla="*/ 5 w 34"/>
              <a:gd name="T57" fmla="*/ 27 h 30"/>
              <a:gd name="T58" fmla="*/ 9 w 34"/>
              <a:gd name="T59" fmla="*/ 25 h 30"/>
              <a:gd name="T60" fmla="*/ 9 w 34"/>
              <a:gd name="T61" fmla="*/ 25 h 30"/>
              <a:gd name="T62" fmla="*/ 9 w 34"/>
              <a:gd name="T63" fmla="*/ 23 h 30"/>
              <a:gd name="T64" fmla="*/ 11 w 34"/>
              <a:gd name="T65" fmla="*/ 21 h 30"/>
              <a:gd name="T66" fmla="*/ 11 w 34"/>
              <a:gd name="T67" fmla="*/ 21 h 30"/>
              <a:gd name="T68" fmla="*/ 13 w 34"/>
              <a:gd name="T69" fmla="*/ 21 h 30"/>
              <a:gd name="T70" fmla="*/ 17 w 34"/>
              <a:gd name="T71" fmla="*/ 23 h 30"/>
              <a:gd name="T72" fmla="*/ 19 w 34"/>
              <a:gd name="T73" fmla="*/ 27 h 30"/>
              <a:gd name="T74" fmla="*/ 19 w 34"/>
              <a:gd name="T75" fmla="*/ 27 h 30"/>
              <a:gd name="T76" fmla="*/ 21 w 34"/>
              <a:gd name="T77" fmla="*/ 29 h 30"/>
              <a:gd name="T78" fmla="*/ 21 w 34"/>
              <a:gd name="T79" fmla="*/ 30 h 30"/>
              <a:gd name="T80" fmla="*/ 21 w 34"/>
              <a:gd name="T81" fmla="*/ 30 h 30"/>
              <a:gd name="T82" fmla="*/ 21 w 34"/>
              <a:gd name="T83" fmla="*/ 30 h 30"/>
              <a:gd name="T84" fmla="*/ 21 w 34"/>
              <a:gd name="T85"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4" h="30">
                <a:moveTo>
                  <a:pt x="21" y="30"/>
                </a:moveTo>
                <a:lnTo>
                  <a:pt x="21" y="30"/>
                </a:lnTo>
                <a:lnTo>
                  <a:pt x="26" y="27"/>
                </a:lnTo>
                <a:lnTo>
                  <a:pt x="32" y="23"/>
                </a:lnTo>
                <a:lnTo>
                  <a:pt x="34" y="21"/>
                </a:lnTo>
                <a:lnTo>
                  <a:pt x="34" y="17"/>
                </a:lnTo>
                <a:lnTo>
                  <a:pt x="34" y="17"/>
                </a:lnTo>
                <a:lnTo>
                  <a:pt x="34" y="13"/>
                </a:lnTo>
                <a:lnTo>
                  <a:pt x="34" y="12"/>
                </a:lnTo>
                <a:lnTo>
                  <a:pt x="28" y="8"/>
                </a:lnTo>
                <a:lnTo>
                  <a:pt x="24" y="6"/>
                </a:lnTo>
                <a:lnTo>
                  <a:pt x="24" y="4"/>
                </a:lnTo>
                <a:lnTo>
                  <a:pt x="24" y="0"/>
                </a:lnTo>
                <a:lnTo>
                  <a:pt x="24" y="0"/>
                </a:lnTo>
                <a:lnTo>
                  <a:pt x="22" y="0"/>
                </a:lnTo>
                <a:lnTo>
                  <a:pt x="19" y="0"/>
                </a:lnTo>
                <a:lnTo>
                  <a:pt x="13" y="2"/>
                </a:lnTo>
                <a:lnTo>
                  <a:pt x="13" y="2"/>
                </a:lnTo>
                <a:lnTo>
                  <a:pt x="9" y="4"/>
                </a:lnTo>
                <a:lnTo>
                  <a:pt x="9" y="4"/>
                </a:lnTo>
                <a:lnTo>
                  <a:pt x="5" y="6"/>
                </a:lnTo>
                <a:lnTo>
                  <a:pt x="3" y="10"/>
                </a:lnTo>
                <a:lnTo>
                  <a:pt x="0" y="17"/>
                </a:lnTo>
                <a:lnTo>
                  <a:pt x="0" y="17"/>
                </a:lnTo>
                <a:lnTo>
                  <a:pt x="0" y="21"/>
                </a:lnTo>
                <a:lnTo>
                  <a:pt x="2" y="25"/>
                </a:lnTo>
                <a:lnTo>
                  <a:pt x="3" y="25"/>
                </a:lnTo>
                <a:lnTo>
                  <a:pt x="5" y="27"/>
                </a:lnTo>
                <a:lnTo>
                  <a:pt x="5" y="27"/>
                </a:lnTo>
                <a:lnTo>
                  <a:pt x="9" y="25"/>
                </a:lnTo>
                <a:lnTo>
                  <a:pt x="9" y="25"/>
                </a:lnTo>
                <a:lnTo>
                  <a:pt x="9" y="23"/>
                </a:lnTo>
                <a:lnTo>
                  <a:pt x="11" y="21"/>
                </a:lnTo>
                <a:lnTo>
                  <a:pt x="11" y="21"/>
                </a:lnTo>
                <a:lnTo>
                  <a:pt x="13" y="21"/>
                </a:lnTo>
                <a:lnTo>
                  <a:pt x="17" y="23"/>
                </a:lnTo>
                <a:lnTo>
                  <a:pt x="19" y="27"/>
                </a:lnTo>
                <a:lnTo>
                  <a:pt x="19" y="27"/>
                </a:lnTo>
                <a:lnTo>
                  <a:pt x="21" y="29"/>
                </a:lnTo>
                <a:lnTo>
                  <a:pt x="21" y="30"/>
                </a:lnTo>
                <a:lnTo>
                  <a:pt x="21" y="30"/>
                </a:lnTo>
                <a:lnTo>
                  <a:pt x="21" y="30"/>
                </a:lnTo>
                <a:lnTo>
                  <a:pt x="21" y="30"/>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79" name="Freeform 77"/>
          <p:cNvSpPr>
            <a:spLocks/>
          </p:cNvSpPr>
          <p:nvPr/>
        </p:nvSpPr>
        <p:spPr bwMode="auto">
          <a:xfrm>
            <a:off x="1110068" y="2625619"/>
            <a:ext cx="14251" cy="13860"/>
          </a:xfrm>
          <a:custGeom>
            <a:avLst/>
            <a:gdLst>
              <a:gd name="T0" fmla="*/ 5 w 7"/>
              <a:gd name="T1" fmla="*/ 8 h 8"/>
              <a:gd name="T2" fmla="*/ 5 w 7"/>
              <a:gd name="T3" fmla="*/ 8 h 8"/>
              <a:gd name="T4" fmla="*/ 2 w 7"/>
              <a:gd name="T5" fmla="*/ 8 h 8"/>
              <a:gd name="T6" fmla="*/ 2 w 7"/>
              <a:gd name="T7" fmla="*/ 6 h 8"/>
              <a:gd name="T8" fmla="*/ 0 w 7"/>
              <a:gd name="T9" fmla="*/ 2 h 8"/>
              <a:gd name="T10" fmla="*/ 0 w 7"/>
              <a:gd name="T11" fmla="*/ 0 h 8"/>
              <a:gd name="T12" fmla="*/ 0 w 7"/>
              <a:gd name="T13" fmla="*/ 0 h 8"/>
              <a:gd name="T14" fmla="*/ 7 w 7"/>
              <a:gd name="T15" fmla="*/ 0 h 8"/>
              <a:gd name="T16" fmla="*/ 7 w 7"/>
              <a:gd name="T17" fmla="*/ 0 h 8"/>
              <a:gd name="T18" fmla="*/ 7 w 7"/>
              <a:gd name="T19" fmla="*/ 2 h 8"/>
              <a:gd name="T20" fmla="*/ 7 w 7"/>
              <a:gd name="T21" fmla="*/ 4 h 8"/>
              <a:gd name="T22" fmla="*/ 7 w 7"/>
              <a:gd name="T23" fmla="*/ 8 h 8"/>
              <a:gd name="T24" fmla="*/ 5 w 7"/>
              <a:gd name="T25" fmla="*/ 8 h 8"/>
              <a:gd name="T26" fmla="*/ 5 w 7"/>
              <a:gd name="T27" fmla="*/ 8 h 8"/>
              <a:gd name="T28" fmla="*/ 5 w 7"/>
              <a:gd name="T29" fmla="*/ 8 h 8"/>
              <a:gd name="T30" fmla="*/ 5 w 7"/>
              <a:gd name="T31"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 h="8">
                <a:moveTo>
                  <a:pt x="5" y="8"/>
                </a:moveTo>
                <a:lnTo>
                  <a:pt x="5" y="8"/>
                </a:lnTo>
                <a:lnTo>
                  <a:pt x="2" y="8"/>
                </a:lnTo>
                <a:lnTo>
                  <a:pt x="2" y="6"/>
                </a:lnTo>
                <a:lnTo>
                  <a:pt x="0" y="2"/>
                </a:lnTo>
                <a:lnTo>
                  <a:pt x="0" y="0"/>
                </a:lnTo>
                <a:lnTo>
                  <a:pt x="0" y="0"/>
                </a:lnTo>
                <a:lnTo>
                  <a:pt x="7" y="0"/>
                </a:lnTo>
                <a:lnTo>
                  <a:pt x="7" y="0"/>
                </a:lnTo>
                <a:lnTo>
                  <a:pt x="7" y="2"/>
                </a:lnTo>
                <a:lnTo>
                  <a:pt x="7" y="4"/>
                </a:lnTo>
                <a:lnTo>
                  <a:pt x="7" y="8"/>
                </a:lnTo>
                <a:lnTo>
                  <a:pt x="5" y="8"/>
                </a:lnTo>
                <a:lnTo>
                  <a:pt x="5" y="8"/>
                </a:lnTo>
                <a:lnTo>
                  <a:pt x="5" y="8"/>
                </a:lnTo>
                <a:lnTo>
                  <a:pt x="5" y="8"/>
                </a:lnTo>
                <a:close/>
              </a:path>
            </a:pathLst>
          </a:custGeom>
          <a:solidFill>
            <a:schemeClr val="bg1">
              <a:lumMod val="85000"/>
            </a:schemeClr>
          </a:solidFill>
          <a:ln w="635" cap="rnd">
            <a:solidFill>
              <a:schemeClr val="bg1">
                <a:alpha val="17000"/>
              </a:schemeClr>
            </a:solidFill>
            <a:round/>
            <a:headEnd/>
            <a:tailEnd/>
          </a:ln>
        </p:spPr>
        <p:txBody>
          <a:bodyPr/>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80" name="Freeform 78"/>
          <p:cNvSpPr>
            <a:spLocks/>
          </p:cNvSpPr>
          <p:nvPr/>
        </p:nvSpPr>
        <p:spPr bwMode="auto">
          <a:xfrm>
            <a:off x="1110068" y="2625619"/>
            <a:ext cx="14251" cy="13860"/>
          </a:xfrm>
          <a:custGeom>
            <a:avLst/>
            <a:gdLst>
              <a:gd name="T0" fmla="*/ 5 w 7"/>
              <a:gd name="T1" fmla="*/ 8 h 8"/>
              <a:gd name="T2" fmla="*/ 5 w 7"/>
              <a:gd name="T3" fmla="*/ 8 h 8"/>
              <a:gd name="T4" fmla="*/ 2 w 7"/>
              <a:gd name="T5" fmla="*/ 8 h 8"/>
              <a:gd name="T6" fmla="*/ 2 w 7"/>
              <a:gd name="T7" fmla="*/ 6 h 8"/>
              <a:gd name="T8" fmla="*/ 0 w 7"/>
              <a:gd name="T9" fmla="*/ 2 h 8"/>
              <a:gd name="T10" fmla="*/ 0 w 7"/>
              <a:gd name="T11" fmla="*/ 0 h 8"/>
              <a:gd name="T12" fmla="*/ 0 w 7"/>
              <a:gd name="T13" fmla="*/ 0 h 8"/>
              <a:gd name="T14" fmla="*/ 7 w 7"/>
              <a:gd name="T15" fmla="*/ 0 h 8"/>
              <a:gd name="T16" fmla="*/ 7 w 7"/>
              <a:gd name="T17" fmla="*/ 0 h 8"/>
              <a:gd name="T18" fmla="*/ 7 w 7"/>
              <a:gd name="T19" fmla="*/ 2 h 8"/>
              <a:gd name="T20" fmla="*/ 7 w 7"/>
              <a:gd name="T21" fmla="*/ 4 h 8"/>
              <a:gd name="T22" fmla="*/ 7 w 7"/>
              <a:gd name="T23" fmla="*/ 8 h 8"/>
              <a:gd name="T24" fmla="*/ 5 w 7"/>
              <a:gd name="T25" fmla="*/ 8 h 8"/>
              <a:gd name="T26" fmla="*/ 5 w 7"/>
              <a:gd name="T27" fmla="*/ 8 h 8"/>
              <a:gd name="T28" fmla="*/ 5 w 7"/>
              <a:gd name="T29" fmla="*/ 8 h 8"/>
              <a:gd name="T30" fmla="*/ 5 w 7"/>
              <a:gd name="T31"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 h="8">
                <a:moveTo>
                  <a:pt x="5" y="8"/>
                </a:moveTo>
                <a:lnTo>
                  <a:pt x="5" y="8"/>
                </a:lnTo>
                <a:lnTo>
                  <a:pt x="2" y="8"/>
                </a:lnTo>
                <a:lnTo>
                  <a:pt x="2" y="6"/>
                </a:lnTo>
                <a:lnTo>
                  <a:pt x="0" y="2"/>
                </a:lnTo>
                <a:lnTo>
                  <a:pt x="0" y="0"/>
                </a:lnTo>
                <a:lnTo>
                  <a:pt x="0" y="0"/>
                </a:lnTo>
                <a:lnTo>
                  <a:pt x="7" y="0"/>
                </a:lnTo>
                <a:lnTo>
                  <a:pt x="7" y="0"/>
                </a:lnTo>
                <a:lnTo>
                  <a:pt x="7" y="2"/>
                </a:lnTo>
                <a:lnTo>
                  <a:pt x="7" y="4"/>
                </a:lnTo>
                <a:lnTo>
                  <a:pt x="7" y="8"/>
                </a:lnTo>
                <a:lnTo>
                  <a:pt x="5" y="8"/>
                </a:lnTo>
                <a:lnTo>
                  <a:pt x="5" y="8"/>
                </a:lnTo>
                <a:lnTo>
                  <a:pt x="5" y="8"/>
                </a:lnTo>
                <a:lnTo>
                  <a:pt x="5" y="8"/>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81" name="Freeform 79"/>
          <p:cNvSpPr>
            <a:spLocks/>
          </p:cNvSpPr>
          <p:nvPr/>
        </p:nvSpPr>
        <p:spPr bwMode="auto">
          <a:xfrm>
            <a:off x="1024566" y="3186936"/>
            <a:ext cx="91612" cy="169781"/>
          </a:xfrm>
          <a:custGeom>
            <a:avLst/>
            <a:gdLst>
              <a:gd name="T0" fmla="*/ 8 w 45"/>
              <a:gd name="T1" fmla="*/ 1 h 98"/>
              <a:gd name="T2" fmla="*/ 9 w 45"/>
              <a:gd name="T3" fmla="*/ 3 h 98"/>
              <a:gd name="T4" fmla="*/ 9 w 45"/>
              <a:gd name="T5" fmla="*/ 9 h 98"/>
              <a:gd name="T6" fmla="*/ 11 w 45"/>
              <a:gd name="T7" fmla="*/ 22 h 98"/>
              <a:gd name="T8" fmla="*/ 11 w 45"/>
              <a:gd name="T9" fmla="*/ 34 h 98"/>
              <a:gd name="T10" fmla="*/ 6 w 45"/>
              <a:gd name="T11" fmla="*/ 43 h 98"/>
              <a:gd name="T12" fmla="*/ 2 w 45"/>
              <a:gd name="T13" fmla="*/ 49 h 98"/>
              <a:gd name="T14" fmla="*/ 2 w 45"/>
              <a:gd name="T15" fmla="*/ 58 h 98"/>
              <a:gd name="T16" fmla="*/ 0 w 45"/>
              <a:gd name="T17" fmla="*/ 66 h 98"/>
              <a:gd name="T18" fmla="*/ 8 w 45"/>
              <a:gd name="T19" fmla="*/ 66 h 98"/>
              <a:gd name="T20" fmla="*/ 8 w 45"/>
              <a:gd name="T21" fmla="*/ 70 h 98"/>
              <a:gd name="T22" fmla="*/ 9 w 45"/>
              <a:gd name="T23" fmla="*/ 73 h 98"/>
              <a:gd name="T24" fmla="*/ 13 w 45"/>
              <a:gd name="T25" fmla="*/ 79 h 98"/>
              <a:gd name="T26" fmla="*/ 11 w 45"/>
              <a:gd name="T27" fmla="*/ 83 h 98"/>
              <a:gd name="T28" fmla="*/ 8 w 45"/>
              <a:gd name="T29" fmla="*/ 90 h 98"/>
              <a:gd name="T30" fmla="*/ 8 w 45"/>
              <a:gd name="T31" fmla="*/ 92 h 98"/>
              <a:gd name="T32" fmla="*/ 13 w 45"/>
              <a:gd name="T33" fmla="*/ 98 h 98"/>
              <a:gd name="T34" fmla="*/ 15 w 45"/>
              <a:gd name="T35" fmla="*/ 98 h 98"/>
              <a:gd name="T36" fmla="*/ 21 w 45"/>
              <a:gd name="T37" fmla="*/ 98 h 98"/>
              <a:gd name="T38" fmla="*/ 26 w 45"/>
              <a:gd name="T39" fmla="*/ 96 h 98"/>
              <a:gd name="T40" fmla="*/ 32 w 45"/>
              <a:gd name="T41" fmla="*/ 94 h 98"/>
              <a:gd name="T42" fmla="*/ 32 w 45"/>
              <a:gd name="T43" fmla="*/ 90 h 98"/>
              <a:gd name="T44" fmla="*/ 30 w 45"/>
              <a:gd name="T45" fmla="*/ 85 h 98"/>
              <a:gd name="T46" fmla="*/ 30 w 45"/>
              <a:gd name="T47" fmla="*/ 83 h 98"/>
              <a:gd name="T48" fmla="*/ 36 w 45"/>
              <a:gd name="T49" fmla="*/ 75 h 98"/>
              <a:gd name="T50" fmla="*/ 36 w 45"/>
              <a:gd name="T51" fmla="*/ 71 h 98"/>
              <a:gd name="T52" fmla="*/ 34 w 45"/>
              <a:gd name="T53" fmla="*/ 70 h 98"/>
              <a:gd name="T54" fmla="*/ 34 w 45"/>
              <a:gd name="T55" fmla="*/ 62 h 98"/>
              <a:gd name="T56" fmla="*/ 34 w 45"/>
              <a:gd name="T57" fmla="*/ 60 h 98"/>
              <a:gd name="T58" fmla="*/ 32 w 45"/>
              <a:gd name="T59" fmla="*/ 53 h 98"/>
              <a:gd name="T60" fmla="*/ 32 w 45"/>
              <a:gd name="T61" fmla="*/ 49 h 98"/>
              <a:gd name="T62" fmla="*/ 34 w 45"/>
              <a:gd name="T63" fmla="*/ 45 h 98"/>
              <a:gd name="T64" fmla="*/ 40 w 45"/>
              <a:gd name="T65" fmla="*/ 41 h 98"/>
              <a:gd name="T66" fmla="*/ 42 w 45"/>
              <a:gd name="T67" fmla="*/ 37 h 98"/>
              <a:gd name="T68" fmla="*/ 44 w 45"/>
              <a:gd name="T69" fmla="*/ 32 h 98"/>
              <a:gd name="T70" fmla="*/ 40 w 45"/>
              <a:gd name="T71" fmla="*/ 24 h 98"/>
              <a:gd name="T72" fmla="*/ 42 w 45"/>
              <a:gd name="T73" fmla="*/ 20 h 98"/>
              <a:gd name="T74" fmla="*/ 44 w 45"/>
              <a:gd name="T75" fmla="*/ 15 h 98"/>
              <a:gd name="T76" fmla="*/ 45 w 45"/>
              <a:gd name="T77" fmla="*/ 11 h 98"/>
              <a:gd name="T78" fmla="*/ 40 w 45"/>
              <a:gd name="T79" fmla="*/ 7 h 98"/>
              <a:gd name="T80" fmla="*/ 36 w 45"/>
              <a:gd name="T81" fmla="*/ 7 h 98"/>
              <a:gd name="T82" fmla="*/ 26 w 45"/>
              <a:gd name="T83" fmla="*/ 7 h 98"/>
              <a:gd name="T84" fmla="*/ 23 w 45"/>
              <a:gd name="T85" fmla="*/ 7 h 98"/>
              <a:gd name="T86" fmla="*/ 21 w 45"/>
              <a:gd name="T87" fmla="*/ 3 h 98"/>
              <a:gd name="T88" fmla="*/ 17 w 45"/>
              <a:gd name="T89" fmla="*/ 1 h 98"/>
              <a:gd name="T90" fmla="*/ 9 w 45"/>
              <a:gd name="T91" fmla="*/ 0 h 98"/>
              <a:gd name="T92" fmla="*/ 8 w 45"/>
              <a:gd name="T93" fmla="*/ 1 h 98"/>
              <a:gd name="T94" fmla="*/ 8 w 45"/>
              <a:gd name="T95" fmla="*/ 1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5" h="98">
                <a:moveTo>
                  <a:pt x="8" y="1"/>
                </a:moveTo>
                <a:lnTo>
                  <a:pt x="8" y="1"/>
                </a:lnTo>
                <a:lnTo>
                  <a:pt x="8" y="3"/>
                </a:lnTo>
                <a:lnTo>
                  <a:pt x="9" y="3"/>
                </a:lnTo>
                <a:lnTo>
                  <a:pt x="9" y="9"/>
                </a:lnTo>
                <a:lnTo>
                  <a:pt x="9" y="9"/>
                </a:lnTo>
                <a:lnTo>
                  <a:pt x="11" y="15"/>
                </a:lnTo>
                <a:lnTo>
                  <a:pt x="11" y="22"/>
                </a:lnTo>
                <a:lnTo>
                  <a:pt x="11" y="28"/>
                </a:lnTo>
                <a:lnTo>
                  <a:pt x="11" y="34"/>
                </a:lnTo>
                <a:lnTo>
                  <a:pt x="11" y="34"/>
                </a:lnTo>
                <a:lnTo>
                  <a:pt x="6" y="43"/>
                </a:lnTo>
                <a:lnTo>
                  <a:pt x="6" y="45"/>
                </a:lnTo>
                <a:lnTo>
                  <a:pt x="2" y="49"/>
                </a:lnTo>
                <a:lnTo>
                  <a:pt x="2" y="49"/>
                </a:lnTo>
                <a:lnTo>
                  <a:pt x="2" y="58"/>
                </a:lnTo>
                <a:lnTo>
                  <a:pt x="0" y="66"/>
                </a:lnTo>
                <a:lnTo>
                  <a:pt x="0" y="66"/>
                </a:lnTo>
                <a:lnTo>
                  <a:pt x="4" y="66"/>
                </a:lnTo>
                <a:lnTo>
                  <a:pt x="8" y="66"/>
                </a:lnTo>
                <a:lnTo>
                  <a:pt x="8" y="66"/>
                </a:lnTo>
                <a:lnTo>
                  <a:pt x="8" y="70"/>
                </a:lnTo>
                <a:lnTo>
                  <a:pt x="9" y="73"/>
                </a:lnTo>
                <a:lnTo>
                  <a:pt x="9" y="73"/>
                </a:lnTo>
                <a:lnTo>
                  <a:pt x="11" y="77"/>
                </a:lnTo>
                <a:lnTo>
                  <a:pt x="13" y="79"/>
                </a:lnTo>
                <a:lnTo>
                  <a:pt x="13" y="79"/>
                </a:lnTo>
                <a:lnTo>
                  <a:pt x="11" y="83"/>
                </a:lnTo>
                <a:lnTo>
                  <a:pt x="11" y="87"/>
                </a:lnTo>
                <a:lnTo>
                  <a:pt x="8" y="90"/>
                </a:lnTo>
                <a:lnTo>
                  <a:pt x="8" y="90"/>
                </a:lnTo>
                <a:lnTo>
                  <a:pt x="8" y="92"/>
                </a:lnTo>
                <a:lnTo>
                  <a:pt x="9" y="96"/>
                </a:lnTo>
                <a:lnTo>
                  <a:pt x="13" y="98"/>
                </a:lnTo>
                <a:lnTo>
                  <a:pt x="13" y="98"/>
                </a:lnTo>
                <a:lnTo>
                  <a:pt x="15" y="98"/>
                </a:lnTo>
                <a:lnTo>
                  <a:pt x="17" y="98"/>
                </a:lnTo>
                <a:lnTo>
                  <a:pt x="21" y="98"/>
                </a:lnTo>
                <a:lnTo>
                  <a:pt x="21" y="98"/>
                </a:lnTo>
                <a:lnTo>
                  <a:pt x="26" y="96"/>
                </a:lnTo>
                <a:lnTo>
                  <a:pt x="28" y="96"/>
                </a:lnTo>
                <a:lnTo>
                  <a:pt x="32" y="94"/>
                </a:lnTo>
                <a:lnTo>
                  <a:pt x="32" y="94"/>
                </a:lnTo>
                <a:lnTo>
                  <a:pt x="32" y="90"/>
                </a:lnTo>
                <a:lnTo>
                  <a:pt x="30" y="88"/>
                </a:lnTo>
                <a:lnTo>
                  <a:pt x="30" y="85"/>
                </a:lnTo>
                <a:lnTo>
                  <a:pt x="30" y="83"/>
                </a:lnTo>
                <a:lnTo>
                  <a:pt x="30" y="83"/>
                </a:lnTo>
                <a:lnTo>
                  <a:pt x="34" y="77"/>
                </a:lnTo>
                <a:lnTo>
                  <a:pt x="36" y="75"/>
                </a:lnTo>
                <a:lnTo>
                  <a:pt x="36" y="71"/>
                </a:lnTo>
                <a:lnTo>
                  <a:pt x="36" y="71"/>
                </a:lnTo>
                <a:lnTo>
                  <a:pt x="34" y="70"/>
                </a:lnTo>
                <a:lnTo>
                  <a:pt x="34" y="70"/>
                </a:lnTo>
                <a:lnTo>
                  <a:pt x="34" y="66"/>
                </a:lnTo>
                <a:lnTo>
                  <a:pt x="34" y="62"/>
                </a:lnTo>
                <a:lnTo>
                  <a:pt x="34" y="60"/>
                </a:lnTo>
                <a:lnTo>
                  <a:pt x="34" y="60"/>
                </a:lnTo>
                <a:lnTo>
                  <a:pt x="34" y="56"/>
                </a:lnTo>
                <a:lnTo>
                  <a:pt x="32" y="53"/>
                </a:lnTo>
                <a:lnTo>
                  <a:pt x="32" y="51"/>
                </a:lnTo>
                <a:lnTo>
                  <a:pt x="32" y="49"/>
                </a:lnTo>
                <a:lnTo>
                  <a:pt x="32" y="49"/>
                </a:lnTo>
                <a:lnTo>
                  <a:pt x="34" y="45"/>
                </a:lnTo>
                <a:lnTo>
                  <a:pt x="38" y="43"/>
                </a:lnTo>
                <a:lnTo>
                  <a:pt x="40" y="41"/>
                </a:lnTo>
                <a:lnTo>
                  <a:pt x="42" y="37"/>
                </a:lnTo>
                <a:lnTo>
                  <a:pt x="42" y="37"/>
                </a:lnTo>
                <a:lnTo>
                  <a:pt x="44" y="36"/>
                </a:lnTo>
                <a:lnTo>
                  <a:pt x="44" y="32"/>
                </a:lnTo>
                <a:lnTo>
                  <a:pt x="40" y="28"/>
                </a:lnTo>
                <a:lnTo>
                  <a:pt x="40" y="24"/>
                </a:lnTo>
                <a:lnTo>
                  <a:pt x="40" y="22"/>
                </a:lnTo>
                <a:lnTo>
                  <a:pt x="42" y="20"/>
                </a:lnTo>
                <a:lnTo>
                  <a:pt x="42" y="20"/>
                </a:lnTo>
                <a:lnTo>
                  <a:pt x="44" y="15"/>
                </a:lnTo>
                <a:lnTo>
                  <a:pt x="45" y="11"/>
                </a:lnTo>
                <a:lnTo>
                  <a:pt x="45" y="11"/>
                </a:lnTo>
                <a:lnTo>
                  <a:pt x="45" y="9"/>
                </a:lnTo>
                <a:lnTo>
                  <a:pt x="40" y="7"/>
                </a:lnTo>
                <a:lnTo>
                  <a:pt x="40" y="7"/>
                </a:lnTo>
                <a:lnTo>
                  <a:pt x="36" y="7"/>
                </a:lnTo>
                <a:lnTo>
                  <a:pt x="34" y="7"/>
                </a:lnTo>
                <a:lnTo>
                  <a:pt x="26" y="7"/>
                </a:lnTo>
                <a:lnTo>
                  <a:pt x="26" y="7"/>
                </a:lnTo>
                <a:lnTo>
                  <a:pt x="23" y="7"/>
                </a:lnTo>
                <a:lnTo>
                  <a:pt x="21" y="5"/>
                </a:lnTo>
                <a:lnTo>
                  <a:pt x="21" y="3"/>
                </a:lnTo>
                <a:lnTo>
                  <a:pt x="17" y="1"/>
                </a:lnTo>
                <a:lnTo>
                  <a:pt x="17" y="1"/>
                </a:lnTo>
                <a:lnTo>
                  <a:pt x="13" y="0"/>
                </a:lnTo>
                <a:lnTo>
                  <a:pt x="9" y="0"/>
                </a:lnTo>
                <a:lnTo>
                  <a:pt x="8" y="1"/>
                </a:lnTo>
                <a:lnTo>
                  <a:pt x="8" y="1"/>
                </a:lnTo>
                <a:lnTo>
                  <a:pt x="8" y="1"/>
                </a:lnTo>
                <a:lnTo>
                  <a:pt x="8" y="1"/>
                </a:lnTo>
                <a:close/>
              </a:path>
            </a:pathLst>
          </a:custGeom>
          <a:solidFill>
            <a:schemeClr val="bg1">
              <a:lumMod val="85000"/>
            </a:schemeClr>
          </a:solidFill>
          <a:ln w="635" cap="rnd">
            <a:solidFill>
              <a:schemeClr val="bg1">
                <a:alpha val="17000"/>
              </a:schemeClr>
            </a:solidFill>
            <a:round/>
            <a:headEnd/>
            <a:tailEnd/>
          </a:ln>
        </p:spPr>
        <p:txBody>
          <a:bodyPr/>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82" name="Freeform 80"/>
          <p:cNvSpPr>
            <a:spLocks/>
          </p:cNvSpPr>
          <p:nvPr/>
        </p:nvSpPr>
        <p:spPr bwMode="auto">
          <a:xfrm>
            <a:off x="1024566" y="3186936"/>
            <a:ext cx="91612" cy="169781"/>
          </a:xfrm>
          <a:custGeom>
            <a:avLst/>
            <a:gdLst>
              <a:gd name="T0" fmla="*/ 8 w 45"/>
              <a:gd name="T1" fmla="*/ 1 h 98"/>
              <a:gd name="T2" fmla="*/ 9 w 45"/>
              <a:gd name="T3" fmla="*/ 3 h 98"/>
              <a:gd name="T4" fmla="*/ 9 w 45"/>
              <a:gd name="T5" fmla="*/ 9 h 98"/>
              <a:gd name="T6" fmla="*/ 11 w 45"/>
              <a:gd name="T7" fmla="*/ 22 h 98"/>
              <a:gd name="T8" fmla="*/ 11 w 45"/>
              <a:gd name="T9" fmla="*/ 34 h 98"/>
              <a:gd name="T10" fmla="*/ 6 w 45"/>
              <a:gd name="T11" fmla="*/ 43 h 98"/>
              <a:gd name="T12" fmla="*/ 2 w 45"/>
              <a:gd name="T13" fmla="*/ 49 h 98"/>
              <a:gd name="T14" fmla="*/ 2 w 45"/>
              <a:gd name="T15" fmla="*/ 58 h 98"/>
              <a:gd name="T16" fmla="*/ 0 w 45"/>
              <a:gd name="T17" fmla="*/ 66 h 98"/>
              <a:gd name="T18" fmla="*/ 8 w 45"/>
              <a:gd name="T19" fmla="*/ 66 h 98"/>
              <a:gd name="T20" fmla="*/ 8 w 45"/>
              <a:gd name="T21" fmla="*/ 70 h 98"/>
              <a:gd name="T22" fmla="*/ 9 w 45"/>
              <a:gd name="T23" fmla="*/ 73 h 98"/>
              <a:gd name="T24" fmla="*/ 13 w 45"/>
              <a:gd name="T25" fmla="*/ 79 h 98"/>
              <a:gd name="T26" fmla="*/ 11 w 45"/>
              <a:gd name="T27" fmla="*/ 83 h 98"/>
              <a:gd name="T28" fmla="*/ 8 w 45"/>
              <a:gd name="T29" fmla="*/ 90 h 98"/>
              <a:gd name="T30" fmla="*/ 8 w 45"/>
              <a:gd name="T31" fmla="*/ 92 h 98"/>
              <a:gd name="T32" fmla="*/ 13 w 45"/>
              <a:gd name="T33" fmla="*/ 98 h 98"/>
              <a:gd name="T34" fmla="*/ 15 w 45"/>
              <a:gd name="T35" fmla="*/ 98 h 98"/>
              <a:gd name="T36" fmla="*/ 21 w 45"/>
              <a:gd name="T37" fmla="*/ 98 h 98"/>
              <a:gd name="T38" fmla="*/ 26 w 45"/>
              <a:gd name="T39" fmla="*/ 96 h 98"/>
              <a:gd name="T40" fmla="*/ 32 w 45"/>
              <a:gd name="T41" fmla="*/ 94 h 98"/>
              <a:gd name="T42" fmla="*/ 32 w 45"/>
              <a:gd name="T43" fmla="*/ 90 h 98"/>
              <a:gd name="T44" fmla="*/ 30 w 45"/>
              <a:gd name="T45" fmla="*/ 85 h 98"/>
              <a:gd name="T46" fmla="*/ 30 w 45"/>
              <a:gd name="T47" fmla="*/ 83 h 98"/>
              <a:gd name="T48" fmla="*/ 36 w 45"/>
              <a:gd name="T49" fmla="*/ 75 h 98"/>
              <a:gd name="T50" fmla="*/ 36 w 45"/>
              <a:gd name="T51" fmla="*/ 71 h 98"/>
              <a:gd name="T52" fmla="*/ 34 w 45"/>
              <a:gd name="T53" fmla="*/ 70 h 98"/>
              <a:gd name="T54" fmla="*/ 34 w 45"/>
              <a:gd name="T55" fmla="*/ 62 h 98"/>
              <a:gd name="T56" fmla="*/ 34 w 45"/>
              <a:gd name="T57" fmla="*/ 60 h 98"/>
              <a:gd name="T58" fmla="*/ 32 w 45"/>
              <a:gd name="T59" fmla="*/ 53 h 98"/>
              <a:gd name="T60" fmla="*/ 32 w 45"/>
              <a:gd name="T61" fmla="*/ 49 h 98"/>
              <a:gd name="T62" fmla="*/ 34 w 45"/>
              <a:gd name="T63" fmla="*/ 45 h 98"/>
              <a:gd name="T64" fmla="*/ 40 w 45"/>
              <a:gd name="T65" fmla="*/ 41 h 98"/>
              <a:gd name="T66" fmla="*/ 42 w 45"/>
              <a:gd name="T67" fmla="*/ 37 h 98"/>
              <a:gd name="T68" fmla="*/ 44 w 45"/>
              <a:gd name="T69" fmla="*/ 32 h 98"/>
              <a:gd name="T70" fmla="*/ 40 w 45"/>
              <a:gd name="T71" fmla="*/ 24 h 98"/>
              <a:gd name="T72" fmla="*/ 42 w 45"/>
              <a:gd name="T73" fmla="*/ 20 h 98"/>
              <a:gd name="T74" fmla="*/ 44 w 45"/>
              <a:gd name="T75" fmla="*/ 15 h 98"/>
              <a:gd name="T76" fmla="*/ 45 w 45"/>
              <a:gd name="T77" fmla="*/ 11 h 98"/>
              <a:gd name="T78" fmla="*/ 40 w 45"/>
              <a:gd name="T79" fmla="*/ 7 h 98"/>
              <a:gd name="T80" fmla="*/ 36 w 45"/>
              <a:gd name="T81" fmla="*/ 7 h 98"/>
              <a:gd name="T82" fmla="*/ 26 w 45"/>
              <a:gd name="T83" fmla="*/ 7 h 98"/>
              <a:gd name="T84" fmla="*/ 23 w 45"/>
              <a:gd name="T85" fmla="*/ 7 h 98"/>
              <a:gd name="T86" fmla="*/ 21 w 45"/>
              <a:gd name="T87" fmla="*/ 3 h 98"/>
              <a:gd name="T88" fmla="*/ 17 w 45"/>
              <a:gd name="T89" fmla="*/ 1 h 98"/>
              <a:gd name="T90" fmla="*/ 9 w 45"/>
              <a:gd name="T91" fmla="*/ 0 h 98"/>
              <a:gd name="T92" fmla="*/ 8 w 45"/>
              <a:gd name="T93" fmla="*/ 1 h 98"/>
              <a:gd name="T94" fmla="*/ 8 w 45"/>
              <a:gd name="T95" fmla="*/ 1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5" h="98">
                <a:moveTo>
                  <a:pt x="8" y="1"/>
                </a:moveTo>
                <a:lnTo>
                  <a:pt x="8" y="1"/>
                </a:lnTo>
                <a:lnTo>
                  <a:pt x="8" y="3"/>
                </a:lnTo>
                <a:lnTo>
                  <a:pt x="9" y="3"/>
                </a:lnTo>
                <a:lnTo>
                  <a:pt x="9" y="9"/>
                </a:lnTo>
                <a:lnTo>
                  <a:pt x="9" y="9"/>
                </a:lnTo>
                <a:lnTo>
                  <a:pt x="11" y="15"/>
                </a:lnTo>
                <a:lnTo>
                  <a:pt x="11" y="22"/>
                </a:lnTo>
                <a:lnTo>
                  <a:pt x="11" y="28"/>
                </a:lnTo>
                <a:lnTo>
                  <a:pt x="11" y="34"/>
                </a:lnTo>
                <a:lnTo>
                  <a:pt x="11" y="34"/>
                </a:lnTo>
                <a:lnTo>
                  <a:pt x="6" y="43"/>
                </a:lnTo>
                <a:lnTo>
                  <a:pt x="6" y="45"/>
                </a:lnTo>
                <a:lnTo>
                  <a:pt x="2" y="49"/>
                </a:lnTo>
                <a:lnTo>
                  <a:pt x="2" y="49"/>
                </a:lnTo>
                <a:lnTo>
                  <a:pt x="2" y="58"/>
                </a:lnTo>
                <a:lnTo>
                  <a:pt x="0" y="66"/>
                </a:lnTo>
                <a:lnTo>
                  <a:pt x="0" y="66"/>
                </a:lnTo>
                <a:lnTo>
                  <a:pt x="4" y="66"/>
                </a:lnTo>
                <a:lnTo>
                  <a:pt x="8" y="66"/>
                </a:lnTo>
                <a:lnTo>
                  <a:pt x="8" y="66"/>
                </a:lnTo>
                <a:lnTo>
                  <a:pt x="8" y="70"/>
                </a:lnTo>
                <a:lnTo>
                  <a:pt x="9" y="73"/>
                </a:lnTo>
                <a:lnTo>
                  <a:pt x="9" y="73"/>
                </a:lnTo>
                <a:lnTo>
                  <a:pt x="11" y="77"/>
                </a:lnTo>
                <a:lnTo>
                  <a:pt x="13" y="79"/>
                </a:lnTo>
                <a:lnTo>
                  <a:pt x="13" y="79"/>
                </a:lnTo>
                <a:lnTo>
                  <a:pt x="11" y="83"/>
                </a:lnTo>
                <a:lnTo>
                  <a:pt x="11" y="87"/>
                </a:lnTo>
                <a:lnTo>
                  <a:pt x="8" y="90"/>
                </a:lnTo>
                <a:lnTo>
                  <a:pt x="8" y="90"/>
                </a:lnTo>
                <a:lnTo>
                  <a:pt x="8" y="92"/>
                </a:lnTo>
                <a:lnTo>
                  <a:pt x="9" y="96"/>
                </a:lnTo>
                <a:lnTo>
                  <a:pt x="13" y="98"/>
                </a:lnTo>
                <a:lnTo>
                  <a:pt x="13" y="98"/>
                </a:lnTo>
                <a:lnTo>
                  <a:pt x="15" y="98"/>
                </a:lnTo>
                <a:lnTo>
                  <a:pt x="17" y="98"/>
                </a:lnTo>
                <a:lnTo>
                  <a:pt x="21" y="98"/>
                </a:lnTo>
                <a:lnTo>
                  <a:pt x="21" y="98"/>
                </a:lnTo>
                <a:lnTo>
                  <a:pt x="26" y="96"/>
                </a:lnTo>
                <a:lnTo>
                  <a:pt x="28" y="96"/>
                </a:lnTo>
                <a:lnTo>
                  <a:pt x="32" y="94"/>
                </a:lnTo>
                <a:lnTo>
                  <a:pt x="32" y="94"/>
                </a:lnTo>
                <a:lnTo>
                  <a:pt x="32" y="90"/>
                </a:lnTo>
                <a:lnTo>
                  <a:pt x="30" y="88"/>
                </a:lnTo>
                <a:lnTo>
                  <a:pt x="30" y="85"/>
                </a:lnTo>
                <a:lnTo>
                  <a:pt x="30" y="83"/>
                </a:lnTo>
                <a:lnTo>
                  <a:pt x="30" y="83"/>
                </a:lnTo>
                <a:lnTo>
                  <a:pt x="34" y="77"/>
                </a:lnTo>
                <a:lnTo>
                  <a:pt x="36" y="75"/>
                </a:lnTo>
                <a:lnTo>
                  <a:pt x="36" y="71"/>
                </a:lnTo>
                <a:lnTo>
                  <a:pt x="36" y="71"/>
                </a:lnTo>
                <a:lnTo>
                  <a:pt x="34" y="70"/>
                </a:lnTo>
                <a:lnTo>
                  <a:pt x="34" y="70"/>
                </a:lnTo>
                <a:lnTo>
                  <a:pt x="34" y="66"/>
                </a:lnTo>
                <a:lnTo>
                  <a:pt x="34" y="62"/>
                </a:lnTo>
                <a:lnTo>
                  <a:pt x="34" y="60"/>
                </a:lnTo>
                <a:lnTo>
                  <a:pt x="34" y="60"/>
                </a:lnTo>
                <a:lnTo>
                  <a:pt x="34" y="56"/>
                </a:lnTo>
                <a:lnTo>
                  <a:pt x="32" y="53"/>
                </a:lnTo>
                <a:lnTo>
                  <a:pt x="32" y="51"/>
                </a:lnTo>
                <a:lnTo>
                  <a:pt x="32" y="49"/>
                </a:lnTo>
                <a:lnTo>
                  <a:pt x="32" y="49"/>
                </a:lnTo>
                <a:lnTo>
                  <a:pt x="34" y="45"/>
                </a:lnTo>
                <a:lnTo>
                  <a:pt x="38" y="43"/>
                </a:lnTo>
                <a:lnTo>
                  <a:pt x="40" y="41"/>
                </a:lnTo>
                <a:lnTo>
                  <a:pt x="42" y="37"/>
                </a:lnTo>
                <a:lnTo>
                  <a:pt x="42" y="37"/>
                </a:lnTo>
                <a:lnTo>
                  <a:pt x="44" y="36"/>
                </a:lnTo>
                <a:lnTo>
                  <a:pt x="44" y="32"/>
                </a:lnTo>
                <a:lnTo>
                  <a:pt x="40" y="28"/>
                </a:lnTo>
                <a:lnTo>
                  <a:pt x="40" y="24"/>
                </a:lnTo>
                <a:lnTo>
                  <a:pt x="40" y="22"/>
                </a:lnTo>
                <a:lnTo>
                  <a:pt x="42" y="20"/>
                </a:lnTo>
                <a:lnTo>
                  <a:pt x="42" y="20"/>
                </a:lnTo>
                <a:lnTo>
                  <a:pt x="44" y="15"/>
                </a:lnTo>
                <a:lnTo>
                  <a:pt x="45" y="11"/>
                </a:lnTo>
                <a:lnTo>
                  <a:pt x="45" y="11"/>
                </a:lnTo>
                <a:lnTo>
                  <a:pt x="45" y="9"/>
                </a:lnTo>
                <a:lnTo>
                  <a:pt x="40" y="7"/>
                </a:lnTo>
                <a:lnTo>
                  <a:pt x="40" y="7"/>
                </a:lnTo>
                <a:lnTo>
                  <a:pt x="36" y="7"/>
                </a:lnTo>
                <a:lnTo>
                  <a:pt x="34" y="7"/>
                </a:lnTo>
                <a:lnTo>
                  <a:pt x="26" y="7"/>
                </a:lnTo>
                <a:lnTo>
                  <a:pt x="26" y="7"/>
                </a:lnTo>
                <a:lnTo>
                  <a:pt x="23" y="7"/>
                </a:lnTo>
                <a:lnTo>
                  <a:pt x="21" y="5"/>
                </a:lnTo>
                <a:lnTo>
                  <a:pt x="21" y="3"/>
                </a:lnTo>
                <a:lnTo>
                  <a:pt x="17" y="1"/>
                </a:lnTo>
                <a:lnTo>
                  <a:pt x="17" y="1"/>
                </a:lnTo>
                <a:lnTo>
                  <a:pt x="13" y="0"/>
                </a:lnTo>
                <a:lnTo>
                  <a:pt x="9" y="0"/>
                </a:lnTo>
                <a:lnTo>
                  <a:pt x="8" y="1"/>
                </a:lnTo>
                <a:lnTo>
                  <a:pt x="8" y="1"/>
                </a:lnTo>
                <a:lnTo>
                  <a:pt x="8" y="1"/>
                </a:lnTo>
                <a:lnTo>
                  <a:pt x="8" y="1"/>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83" name="Freeform 81"/>
          <p:cNvSpPr>
            <a:spLocks/>
          </p:cNvSpPr>
          <p:nvPr/>
        </p:nvSpPr>
        <p:spPr bwMode="auto">
          <a:xfrm>
            <a:off x="1370656" y="2856036"/>
            <a:ext cx="116041" cy="74496"/>
          </a:xfrm>
          <a:custGeom>
            <a:avLst/>
            <a:gdLst>
              <a:gd name="T0" fmla="*/ 0 w 57"/>
              <a:gd name="T1" fmla="*/ 9 h 43"/>
              <a:gd name="T2" fmla="*/ 21 w 57"/>
              <a:gd name="T3" fmla="*/ 22 h 43"/>
              <a:gd name="T4" fmla="*/ 27 w 57"/>
              <a:gd name="T5" fmla="*/ 36 h 43"/>
              <a:gd name="T6" fmla="*/ 38 w 57"/>
              <a:gd name="T7" fmla="*/ 37 h 43"/>
              <a:gd name="T8" fmla="*/ 49 w 57"/>
              <a:gd name="T9" fmla="*/ 43 h 43"/>
              <a:gd name="T10" fmla="*/ 49 w 57"/>
              <a:gd name="T11" fmla="*/ 30 h 43"/>
              <a:gd name="T12" fmla="*/ 57 w 57"/>
              <a:gd name="T13" fmla="*/ 22 h 43"/>
              <a:gd name="T14" fmla="*/ 51 w 57"/>
              <a:gd name="T15" fmla="*/ 17 h 43"/>
              <a:gd name="T16" fmla="*/ 53 w 57"/>
              <a:gd name="T17" fmla="*/ 7 h 43"/>
              <a:gd name="T18" fmla="*/ 30 w 57"/>
              <a:gd name="T19" fmla="*/ 0 h 43"/>
              <a:gd name="T20" fmla="*/ 17 w 57"/>
              <a:gd name="T21" fmla="*/ 5 h 43"/>
              <a:gd name="T22" fmla="*/ 13 w 57"/>
              <a:gd name="T23" fmla="*/ 5 h 43"/>
              <a:gd name="T24" fmla="*/ 0 w 57"/>
              <a:gd name="T25" fmla="*/ 9 h 43"/>
              <a:gd name="T26" fmla="*/ 0 w 57"/>
              <a:gd name="T27" fmla="*/ 9 h 43"/>
              <a:gd name="T28" fmla="*/ 0 w 57"/>
              <a:gd name="T29" fmla="*/ 9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7" h="43">
                <a:moveTo>
                  <a:pt x="0" y="9"/>
                </a:moveTo>
                <a:lnTo>
                  <a:pt x="21" y="22"/>
                </a:lnTo>
                <a:lnTo>
                  <a:pt x="27" y="36"/>
                </a:lnTo>
                <a:lnTo>
                  <a:pt x="38" y="37"/>
                </a:lnTo>
                <a:lnTo>
                  <a:pt x="49" y="43"/>
                </a:lnTo>
                <a:lnTo>
                  <a:pt x="49" y="30"/>
                </a:lnTo>
                <a:lnTo>
                  <a:pt x="57" y="22"/>
                </a:lnTo>
                <a:lnTo>
                  <a:pt x="51" y="17"/>
                </a:lnTo>
                <a:lnTo>
                  <a:pt x="53" y="7"/>
                </a:lnTo>
                <a:lnTo>
                  <a:pt x="30" y="0"/>
                </a:lnTo>
                <a:lnTo>
                  <a:pt x="17" y="5"/>
                </a:lnTo>
                <a:lnTo>
                  <a:pt x="13" y="5"/>
                </a:lnTo>
                <a:lnTo>
                  <a:pt x="0" y="9"/>
                </a:lnTo>
                <a:lnTo>
                  <a:pt x="0" y="9"/>
                </a:lnTo>
                <a:lnTo>
                  <a:pt x="0" y="9"/>
                </a:lnTo>
                <a:close/>
              </a:path>
            </a:pathLst>
          </a:custGeom>
          <a:solidFill>
            <a:schemeClr val="bg1">
              <a:lumMod val="85000"/>
            </a:schemeClr>
          </a:solidFill>
          <a:ln w="635" cap="rnd">
            <a:solidFill>
              <a:schemeClr val="bg1">
                <a:alpha val="17000"/>
              </a:schemeClr>
            </a:solidFill>
            <a:round/>
            <a:headEnd/>
            <a:tailEnd/>
          </a:ln>
        </p:spPr>
        <p:txBody>
          <a:bodyPr/>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84" name="Freeform 82"/>
          <p:cNvSpPr>
            <a:spLocks/>
          </p:cNvSpPr>
          <p:nvPr/>
        </p:nvSpPr>
        <p:spPr bwMode="auto">
          <a:xfrm>
            <a:off x="1370656" y="2856036"/>
            <a:ext cx="116041" cy="74496"/>
          </a:xfrm>
          <a:custGeom>
            <a:avLst/>
            <a:gdLst>
              <a:gd name="T0" fmla="*/ 0 w 57"/>
              <a:gd name="T1" fmla="*/ 9 h 43"/>
              <a:gd name="T2" fmla="*/ 21 w 57"/>
              <a:gd name="T3" fmla="*/ 22 h 43"/>
              <a:gd name="T4" fmla="*/ 27 w 57"/>
              <a:gd name="T5" fmla="*/ 36 h 43"/>
              <a:gd name="T6" fmla="*/ 38 w 57"/>
              <a:gd name="T7" fmla="*/ 37 h 43"/>
              <a:gd name="T8" fmla="*/ 49 w 57"/>
              <a:gd name="T9" fmla="*/ 43 h 43"/>
              <a:gd name="T10" fmla="*/ 49 w 57"/>
              <a:gd name="T11" fmla="*/ 30 h 43"/>
              <a:gd name="T12" fmla="*/ 57 w 57"/>
              <a:gd name="T13" fmla="*/ 22 h 43"/>
              <a:gd name="T14" fmla="*/ 51 w 57"/>
              <a:gd name="T15" fmla="*/ 17 h 43"/>
              <a:gd name="T16" fmla="*/ 53 w 57"/>
              <a:gd name="T17" fmla="*/ 7 h 43"/>
              <a:gd name="T18" fmla="*/ 30 w 57"/>
              <a:gd name="T19" fmla="*/ 0 h 43"/>
              <a:gd name="T20" fmla="*/ 17 w 57"/>
              <a:gd name="T21" fmla="*/ 5 h 43"/>
              <a:gd name="T22" fmla="*/ 13 w 57"/>
              <a:gd name="T23" fmla="*/ 5 h 43"/>
              <a:gd name="T24" fmla="*/ 0 w 57"/>
              <a:gd name="T25" fmla="*/ 9 h 43"/>
              <a:gd name="T26" fmla="*/ 0 w 57"/>
              <a:gd name="T27" fmla="*/ 9 h 43"/>
              <a:gd name="T28" fmla="*/ 0 w 57"/>
              <a:gd name="T29" fmla="*/ 9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7" h="43">
                <a:moveTo>
                  <a:pt x="0" y="9"/>
                </a:moveTo>
                <a:lnTo>
                  <a:pt x="21" y="22"/>
                </a:lnTo>
                <a:lnTo>
                  <a:pt x="27" y="36"/>
                </a:lnTo>
                <a:lnTo>
                  <a:pt x="38" y="37"/>
                </a:lnTo>
                <a:lnTo>
                  <a:pt x="49" y="43"/>
                </a:lnTo>
                <a:lnTo>
                  <a:pt x="49" y="30"/>
                </a:lnTo>
                <a:lnTo>
                  <a:pt x="57" y="22"/>
                </a:lnTo>
                <a:lnTo>
                  <a:pt x="51" y="17"/>
                </a:lnTo>
                <a:lnTo>
                  <a:pt x="53" y="7"/>
                </a:lnTo>
                <a:lnTo>
                  <a:pt x="30" y="0"/>
                </a:lnTo>
                <a:lnTo>
                  <a:pt x="17" y="5"/>
                </a:lnTo>
                <a:lnTo>
                  <a:pt x="13" y="5"/>
                </a:lnTo>
                <a:lnTo>
                  <a:pt x="0" y="9"/>
                </a:lnTo>
                <a:lnTo>
                  <a:pt x="0" y="9"/>
                </a:lnTo>
                <a:lnTo>
                  <a:pt x="0" y="9"/>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85" name="Freeform 83"/>
          <p:cNvSpPr>
            <a:spLocks/>
          </p:cNvSpPr>
          <p:nvPr/>
        </p:nvSpPr>
        <p:spPr bwMode="auto">
          <a:xfrm>
            <a:off x="1474480" y="2992901"/>
            <a:ext cx="132328" cy="62368"/>
          </a:xfrm>
          <a:custGeom>
            <a:avLst/>
            <a:gdLst>
              <a:gd name="T0" fmla="*/ 0 w 65"/>
              <a:gd name="T1" fmla="*/ 30 h 36"/>
              <a:gd name="T2" fmla="*/ 10 w 65"/>
              <a:gd name="T3" fmla="*/ 15 h 36"/>
              <a:gd name="T4" fmla="*/ 23 w 65"/>
              <a:gd name="T5" fmla="*/ 4 h 36"/>
              <a:gd name="T6" fmla="*/ 36 w 65"/>
              <a:gd name="T7" fmla="*/ 0 h 36"/>
              <a:gd name="T8" fmla="*/ 42 w 65"/>
              <a:gd name="T9" fmla="*/ 0 h 36"/>
              <a:gd name="T10" fmla="*/ 49 w 65"/>
              <a:gd name="T11" fmla="*/ 6 h 36"/>
              <a:gd name="T12" fmla="*/ 65 w 65"/>
              <a:gd name="T13" fmla="*/ 26 h 36"/>
              <a:gd name="T14" fmla="*/ 42 w 65"/>
              <a:gd name="T15" fmla="*/ 36 h 36"/>
              <a:gd name="T16" fmla="*/ 34 w 65"/>
              <a:gd name="T17" fmla="*/ 26 h 36"/>
              <a:gd name="T18" fmla="*/ 29 w 65"/>
              <a:gd name="T19" fmla="*/ 34 h 36"/>
              <a:gd name="T20" fmla="*/ 15 w 65"/>
              <a:gd name="T21" fmla="*/ 34 h 36"/>
              <a:gd name="T22" fmla="*/ 0 w 65"/>
              <a:gd name="T23" fmla="*/ 30 h 36"/>
              <a:gd name="T24" fmla="*/ 0 w 65"/>
              <a:gd name="T25" fmla="*/ 30 h 36"/>
              <a:gd name="T26" fmla="*/ 0 w 65"/>
              <a:gd name="T27" fmla="*/ 3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5" h="36">
                <a:moveTo>
                  <a:pt x="0" y="30"/>
                </a:moveTo>
                <a:lnTo>
                  <a:pt x="10" y="15"/>
                </a:lnTo>
                <a:lnTo>
                  <a:pt x="23" y="4"/>
                </a:lnTo>
                <a:lnTo>
                  <a:pt x="36" y="0"/>
                </a:lnTo>
                <a:lnTo>
                  <a:pt x="42" y="0"/>
                </a:lnTo>
                <a:lnTo>
                  <a:pt x="49" y="6"/>
                </a:lnTo>
                <a:lnTo>
                  <a:pt x="65" y="26"/>
                </a:lnTo>
                <a:lnTo>
                  <a:pt x="42" y="36"/>
                </a:lnTo>
                <a:lnTo>
                  <a:pt x="34" y="26"/>
                </a:lnTo>
                <a:lnTo>
                  <a:pt x="29" y="34"/>
                </a:lnTo>
                <a:lnTo>
                  <a:pt x="15" y="34"/>
                </a:lnTo>
                <a:lnTo>
                  <a:pt x="0" y="30"/>
                </a:lnTo>
                <a:lnTo>
                  <a:pt x="0" y="30"/>
                </a:lnTo>
                <a:lnTo>
                  <a:pt x="0" y="30"/>
                </a:lnTo>
                <a:close/>
              </a:path>
            </a:pathLst>
          </a:custGeom>
          <a:solidFill>
            <a:schemeClr val="bg1">
              <a:lumMod val="85000"/>
            </a:schemeClr>
          </a:solidFill>
          <a:ln w="635" cap="rnd">
            <a:solidFill>
              <a:schemeClr val="bg1">
                <a:alpha val="17000"/>
              </a:schemeClr>
            </a:solidFill>
            <a:round/>
            <a:headEnd/>
            <a:tailEnd/>
          </a:ln>
        </p:spPr>
        <p:txBody>
          <a:bodyPr/>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86" name="Freeform 84"/>
          <p:cNvSpPr>
            <a:spLocks/>
          </p:cNvSpPr>
          <p:nvPr/>
        </p:nvSpPr>
        <p:spPr bwMode="auto">
          <a:xfrm>
            <a:off x="1474480" y="2992901"/>
            <a:ext cx="132328" cy="62368"/>
          </a:xfrm>
          <a:custGeom>
            <a:avLst/>
            <a:gdLst>
              <a:gd name="T0" fmla="*/ 0 w 65"/>
              <a:gd name="T1" fmla="*/ 30 h 36"/>
              <a:gd name="T2" fmla="*/ 10 w 65"/>
              <a:gd name="T3" fmla="*/ 15 h 36"/>
              <a:gd name="T4" fmla="*/ 23 w 65"/>
              <a:gd name="T5" fmla="*/ 4 h 36"/>
              <a:gd name="T6" fmla="*/ 36 w 65"/>
              <a:gd name="T7" fmla="*/ 0 h 36"/>
              <a:gd name="T8" fmla="*/ 42 w 65"/>
              <a:gd name="T9" fmla="*/ 0 h 36"/>
              <a:gd name="T10" fmla="*/ 49 w 65"/>
              <a:gd name="T11" fmla="*/ 6 h 36"/>
              <a:gd name="T12" fmla="*/ 65 w 65"/>
              <a:gd name="T13" fmla="*/ 26 h 36"/>
              <a:gd name="T14" fmla="*/ 42 w 65"/>
              <a:gd name="T15" fmla="*/ 36 h 36"/>
              <a:gd name="T16" fmla="*/ 34 w 65"/>
              <a:gd name="T17" fmla="*/ 26 h 36"/>
              <a:gd name="T18" fmla="*/ 29 w 65"/>
              <a:gd name="T19" fmla="*/ 34 h 36"/>
              <a:gd name="T20" fmla="*/ 15 w 65"/>
              <a:gd name="T21" fmla="*/ 34 h 36"/>
              <a:gd name="T22" fmla="*/ 0 w 65"/>
              <a:gd name="T23" fmla="*/ 30 h 36"/>
              <a:gd name="T24" fmla="*/ 0 w 65"/>
              <a:gd name="T25" fmla="*/ 30 h 36"/>
              <a:gd name="T26" fmla="*/ 0 w 65"/>
              <a:gd name="T27" fmla="*/ 3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5" h="36">
                <a:moveTo>
                  <a:pt x="0" y="30"/>
                </a:moveTo>
                <a:lnTo>
                  <a:pt x="10" y="15"/>
                </a:lnTo>
                <a:lnTo>
                  <a:pt x="23" y="4"/>
                </a:lnTo>
                <a:lnTo>
                  <a:pt x="36" y="0"/>
                </a:lnTo>
                <a:lnTo>
                  <a:pt x="42" y="0"/>
                </a:lnTo>
                <a:lnTo>
                  <a:pt x="49" y="6"/>
                </a:lnTo>
                <a:lnTo>
                  <a:pt x="65" y="26"/>
                </a:lnTo>
                <a:lnTo>
                  <a:pt x="42" y="36"/>
                </a:lnTo>
                <a:lnTo>
                  <a:pt x="34" y="26"/>
                </a:lnTo>
                <a:lnTo>
                  <a:pt x="29" y="34"/>
                </a:lnTo>
                <a:lnTo>
                  <a:pt x="15" y="34"/>
                </a:lnTo>
                <a:lnTo>
                  <a:pt x="0" y="30"/>
                </a:lnTo>
                <a:lnTo>
                  <a:pt x="0" y="30"/>
                </a:lnTo>
                <a:lnTo>
                  <a:pt x="0" y="30"/>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87" name="Freeform 85"/>
          <p:cNvSpPr>
            <a:spLocks/>
          </p:cNvSpPr>
          <p:nvPr/>
        </p:nvSpPr>
        <p:spPr bwMode="auto">
          <a:xfrm>
            <a:off x="1397121" y="2776344"/>
            <a:ext cx="120113" cy="91820"/>
          </a:xfrm>
          <a:custGeom>
            <a:avLst/>
            <a:gdLst>
              <a:gd name="T0" fmla="*/ 59 w 59"/>
              <a:gd name="T1" fmla="*/ 6 h 53"/>
              <a:gd name="T2" fmla="*/ 59 w 59"/>
              <a:gd name="T3" fmla="*/ 6 h 53"/>
              <a:gd name="T4" fmla="*/ 55 w 59"/>
              <a:gd name="T5" fmla="*/ 0 h 53"/>
              <a:gd name="T6" fmla="*/ 55 w 59"/>
              <a:gd name="T7" fmla="*/ 0 h 53"/>
              <a:gd name="T8" fmla="*/ 53 w 59"/>
              <a:gd name="T9" fmla="*/ 0 h 53"/>
              <a:gd name="T10" fmla="*/ 53 w 59"/>
              <a:gd name="T11" fmla="*/ 0 h 53"/>
              <a:gd name="T12" fmla="*/ 53 w 59"/>
              <a:gd name="T13" fmla="*/ 0 h 53"/>
              <a:gd name="T14" fmla="*/ 53 w 59"/>
              <a:gd name="T15" fmla="*/ 2 h 53"/>
              <a:gd name="T16" fmla="*/ 53 w 59"/>
              <a:gd name="T17" fmla="*/ 4 h 53"/>
              <a:gd name="T18" fmla="*/ 53 w 59"/>
              <a:gd name="T19" fmla="*/ 4 h 53"/>
              <a:gd name="T20" fmla="*/ 50 w 59"/>
              <a:gd name="T21" fmla="*/ 4 h 53"/>
              <a:gd name="T22" fmla="*/ 46 w 59"/>
              <a:gd name="T23" fmla="*/ 2 h 53"/>
              <a:gd name="T24" fmla="*/ 44 w 59"/>
              <a:gd name="T25" fmla="*/ 2 h 53"/>
              <a:gd name="T26" fmla="*/ 42 w 59"/>
              <a:gd name="T27" fmla="*/ 0 h 53"/>
              <a:gd name="T28" fmla="*/ 42 w 59"/>
              <a:gd name="T29" fmla="*/ 0 h 53"/>
              <a:gd name="T30" fmla="*/ 38 w 59"/>
              <a:gd name="T31" fmla="*/ 2 h 53"/>
              <a:gd name="T32" fmla="*/ 36 w 59"/>
              <a:gd name="T33" fmla="*/ 2 h 53"/>
              <a:gd name="T34" fmla="*/ 33 w 59"/>
              <a:gd name="T35" fmla="*/ 4 h 53"/>
              <a:gd name="T36" fmla="*/ 33 w 59"/>
              <a:gd name="T37" fmla="*/ 4 h 53"/>
              <a:gd name="T38" fmla="*/ 33 w 59"/>
              <a:gd name="T39" fmla="*/ 12 h 53"/>
              <a:gd name="T40" fmla="*/ 35 w 59"/>
              <a:gd name="T41" fmla="*/ 15 h 53"/>
              <a:gd name="T42" fmla="*/ 35 w 59"/>
              <a:gd name="T43" fmla="*/ 17 h 53"/>
              <a:gd name="T44" fmla="*/ 35 w 59"/>
              <a:gd name="T45" fmla="*/ 17 h 53"/>
              <a:gd name="T46" fmla="*/ 31 w 59"/>
              <a:gd name="T47" fmla="*/ 19 h 53"/>
              <a:gd name="T48" fmla="*/ 27 w 59"/>
              <a:gd name="T49" fmla="*/ 21 h 53"/>
              <a:gd name="T50" fmla="*/ 21 w 59"/>
              <a:gd name="T51" fmla="*/ 21 h 53"/>
              <a:gd name="T52" fmla="*/ 21 w 59"/>
              <a:gd name="T53" fmla="*/ 21 h 53"/>
              <a:gd name="T54" fmla="*/ 21 w 59"/>
              <a:gd name="T55" fmla="*/ 23 h 53"/>
              <a:gd name="T56" fmla="*/ 19 w 59"/>
              <a:gd name="T57" fmla="*/ 23 h 53"/>
              <a:gd name="T58" fmla="*/ 19 w 59"/>
              <a:gd name="T59" fmla="*/ 23 h 53"/>
              <a:gd name="T60" fmla="*/ 19 w 59"/>
              <a:gd name="T61" fmla="*/ 25 h 53"/>
              <a:gd name="T62" fmla="*/ 19 w 59"/>
              <a:gd name="T63" fmla="*/ 25 h 53"/>
              <a:gd name="T64" fmla="*/ 16 w 59"/>
              <a:gd name="T65" fmla="*/ 27 h 53"/>
              <a:gd name="T66" fmla="*/ 14 w 59"/>
              <a:gd name="T67" fmla="*/ 30 h 53"/>
              <a:gd name="T68" fmla="*/ 12 w 59"/>
              <a:gd name="T69" fmla="*/ 36 h 53"/>
              <a:gd name="T70" fmla="*/ 10 w 59"/>
              <a:gd name="T71" fmla="*/ 40 h 53"/>
              <a:gd name="T72" fmla="*/ 10 w 59"/>
              <a:gd name="T73" fmla="*/ 40 h 53"/>
              <a:gd name="T74" fmla="*/ 0 w 59"/>
              <a:gd name="T75" fmla="*/ 51 h 53"/>
              <a:gd name="T76" fmla="*/ 4 w 59"/>
              <a:gd name="T77" fmla="*/ 51 h 53"/>
              <a:gd name="T78" fmla="*/ 16 w 59"/>
              <a:gd name="T79" fmla="*/ 46 h 53"/>
              <a:gd name="T80" fmla="*/ 40 w 59"/>
              <a:gd name="T81" fmla="*/ 53 h 53"/>
              <a:gd name="T82" fmla="*/ 40 w 59"/>
              <a:gd name="T83" fmla="*/ 44 h 53"/>
              <a:gd name="T84" fmla="*/ 40 w 59"/>
              <a:gd name="T85" fmla="*/ 38 h 53"/>
              <a:gd name="T86" fmla="*/ 48 w 59"/>
              <a:gd name="T87" fmla="*/ 38 h 53"/>
              <a:gd name="T88" fmla="*/ 55 w 59"/>
              <a:gd name="T89" fmla="*/ 29 h 53"/>
              <a:gd name="T90" fmla="*/ 53 w 59"/>
              <a:gd name="T91" fmla="*/ 19 h 53"/>
              <a:gd name="T92" fmla="*/ 59 w 59"/>
              <a:gd name="T93" fmla="*/ 6 h 53"/>
              <a:gd name="T94" fmla="*/ 59 w 59"/>
              <a:gd name="T95" fmla="*/ 6 h 53"/>
              <a:gd name="T96" fmla="*/ 59 w 59"/>
              <a:gd name="T97" fmla="*/ 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9" h="53">
                <a:moveTo>
                  <a:pt x="59" y="6"/>
                </a:moveTo>
                <a:lnTo>
                  <a:pt x="59" y="6"/>
                </a:lnTo>
                <a:lnTo>
                  <a:pt x="55" y="0"/>
                </a:lnTo>
                <a:lnTo>
                  <a:pt x="55" y="0"/>
                </a:lnTo>
                <a:lnTo>
                  <a:pt x="53" y="0"/>
                </a:lnTo>
                <a:lnTo>
                  <a:pt x="53" y="0"/>
                </a:lnTo>
                <a:lnTo>
                  <a:pt x="53" y="0"/>
                </a:lnTo>
                <a:lnTo>
                  <a:pt x="53" y="2"/>
                </a:lnTo>
                <a:lnTo>
                  <a:pt x="53" y="4"/>
                </a:lnTo>
                <a:lnTo>
                  <a:pt x="53" y="4"/>
                </a:lnTo>
                <a:lnTo>
                  <a:pt x="50" y="4"/>
                </a:lnTo>
                <a:lnTo>
                  <a:pt x="46" y="2"/>
                </a:lnTo>
                <a:lnTo>
                  <a:pt x="44" y="2"/>
                </a:lnTo>
                <a:lnTo>
                  <a:pt x="42" y="0"/>
                </a:lnTo>
                <a:lnTo>
                  <a:pt x="42" y="0"/>
                </a:lnTo>
                <a:lnTo>
                  <a:pt x="38" y="2"/>
                </a:lnTo>
                <a:lnTo>
                  <a:pt x="36" y="2"/>
                </a:lnTo>
                <a:lnTo>
                  <a:pt x="33" y="4"/>
                </a:lnTo>
                <a:lnTo>
                  <a:pt x="33" y="4"/>
                </a:lnTo>
                <a:lnTo>
                  <a:pt x="33" y="12"/>
                </a:lnTo>
                <a:lnTo>
                  <a:pt x="35" y="15"/>
                </a:lnTo>
                <a:lnTo>
                  <a:pt x="35" y="17"/>
                </a:lnTo>
                <a:lnTo>
                  <a:pt x="35" y="17"/>
                </a:lnTo>
                <a:lnTo>
                  <a:pt x="31" y="19"/>
                </a:lnTo>
                <a:lnTo>
                  <a:pt x="27" y="21"/>
                </a:lnTo>
                <a:lnTo>
                  <a:pt x="21" y="21"/>
                </a:lnTo>
                <a:lnTo>
                  <a:pt x="21" y="21"/>
                </a:lnTo>
                <a:lnTo>
                  <a:pt x="21" y="23"/>
                </a:lnTo>
                <a:lnTo>
                  <a:pt x="19" y="23"/>
                </a:lnTo>
                <a:lnTo>
                  <a:pt x="19" y="23"/>
                </a:lnTo>
                <a:lnTo>
                  <a:pt x="19" y="25"/>
                </a:lnTo>
                <a:lnTo>
                  <a:pt x="19" y="25"/>
                </a:lnTo>
                <a:lnTo>
                  <a:pt x="16" y="27"/>
                </a:lnTo>
                <a:lnTo>
                  <a:pt x="14" y="30"/>
                </a:lnTo>
                <a:lnTo>
                  <a:pt x="12" y="36"/>
                </a:lnTo>
                <a:lnTo>
                  <a:pt x="10" y="40"/>
                </a:lnTo>
                <a:lnTo>
                  <a:pt x="10" y="40"/>
                </a:lnTo>
                <a:lnTo>
                  <a:pt x="0" y="51"/>
                </a:lnTo>
                <a:lnTo>
                  <a:pt x="4" y="51"/>
                </a:lnTo>
                <a:lnTo>
                  <a:pt x="16" y="46"/>
                </a:lnTo>
                <a:lnTo>
                  <a:pt x="40" y="53"/>
                </a:lnTo>
                <a:lnTo>
                  <a:pt x="40" y="44"/>
                </a:lnTo>
                <a:lnTo>
                  <a:pt x="40" y="38"/>
                </a:lnTo>
                <a:lnTo>
                  <a:pt x="48" y="38"/>
                </a:lnTo>
                <a:lnTo>
                  <a:pt x="55" y="29"/>
                </a:lnTo>
                <a:lnTo>
                  <a:pt x="53" y="19"/>
                </a:lnTo>
                <a:lnTo>
                  <a:pt x="59" y="6"/>
                </a:lnTo>
                <a:lnTo>
                  <a:pt x="59" y="6"/>
                </a:lnTo>
                <a:lnTo>
                  <a:pt x="59" y="6"/>
                </a:lnTo>
                <a:close/>
              </a:path>
            </a:pathLst>
          </a:custGeom>
          <a:solidFill>
            <a:schemeClr val="bg1">
              <a:lumMod val="85000"/>
            </a:schemeClr>
          </a:solidFill>
          <a:ln w="635" cap="rnd">
            <a:solidFill>
              <a:schemeClr val="bg1">
                <a:alpha val="17000"/>
              </a:schemeClr>
            </a:solidFill>
            <a:round/>
            <a:headEnd/>
            <a:tailEnd/>
          </a:ln>
        </p:spPr>
        <p:txBody>
          <a:bodyPr/>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88" name="Freeform 86"/>
          <p:cNvSpPr>
            <a:spLocks/>
          </p:cNvSpPr>
          <p:nvPr/>
        </p:nvSpPr>
        <p:spPr bwMode="auto">
          <a:xfrm>
            <a:off x="1397121" y="2776344"/>
            <a:ext cx="120113" cy="91820"/>
          </a:xfrm>
          <a:custGeom>
            <a:avLst/>
            <a:gdLst>
              <a:gd name="T0" fmla="*/ 59 w 59"/>
              <a:gd name="T1" fmla="*/ 6 h 53"/>
              <a:gd name="T2" fmla="*/ 59 w 59"/>
              <a:gd name="T3" fmla="*/ 6 h 53"/>
              <a:gd name="T4" fmla="*/ 55 w 59"/>
              <a:gd name="T5" fmla="*/ 0 h 53"/>
              <a:gd name="T6" fmla="*/ 55 w 59"/>
              <a:gd name="T7" fmla="*/ 0 h 53"/>
              <a:gd name="T8" fmla="*/ 53 w 59"/>
              <a:gd name="T9" fmla="*/ 0 h 53"/>
              <a:gd name="T10" fmla="*/ 53 w 59"/>
              <a:gd name="T11" fmla="*/ 0 h 53"/>
              <a:gd name="T12" fmla="*/ 53 w 59"/>
              <a:gd name="T13" fmla="*/ 0 h 53"/>
              <a:gd name="T14" fmla="*/ 53 w 59"/>
              <a:gd name="T15" fmla="*/ 2 h 53"/>
              <a:gd name="T16" fmla="*/ 53 w 59"/>
              <a:gd name="T17" fmla="*/ 4 h 53"/>
              <a:gd name="T18" fmla="*/ 53 w 59"/>
              <a:gd name="T19" fmla="*/ 4 h 53"/>
              <a:gd name="T20" fmla="*/ 50 w 59"/>
              <a:gd name="T21" fmla="*/ 4 h 53"/>
              <a:gd name="T22" fmla="*/ 46 w 59"/>
              <a:gd name="T23" fmla="*/ 2 h 53"/>
              <a:gd name="T24" fmla="*/ 44 w 59"/>
              <a:gd name="T25" fmla="*/ 2 h 53"/>
              <a:gd name="T26" fmla="*/ 42 w 59"/>
              <a:gd name="T27" fmla="*/ 0 h 53"/>
              <a:gd name="T28" fmla="*/ 42 w 59"/>
              <a:gd name="T29" fmla="*/ 0 h 53"/>
              <a:gd name="T30" fmla="*/ 38 w 59"/>
              <a:gd name="T31" fmla="*/ 2 h 53"/>
              <a:gd name="T32" fmla="*/ 36 w 59"/>
              <a:gd name="T33" fmla="*/ 2 h 53"/>
              <a:gd name="T34" fmla="*/ 33 w 59"/>
              <a:gd name="T35" fmla="*/ 4 h 53"/>
              <a:gd name="T36" fmla="*/ 33 w 59"/>
              <a:gd name="T37" fmla="*/ 4 h 53"/>
              <a:gd name="T38" fmla="*/ 33 w 59"/>
              <a:gd name="T39" fmla="*/ 12 h 53"/>
              <a:gd name="T40" fmla="*/ 35 w 59"/>
              <a:gd name="T41" fmla="*/ 15 h 53"/>
              <a:gd name="T42" fmla="*/ 35 w 59"/>
              <a:gd name="T43" fmla="*/ 17 h 53"/>
              <a:gd name="T44" fmla="*/ 35 w 59"/>
              <a:gd name="T45" fmla="*/ 17 h 53"/>
              <a:gd name="T46" fmla="*/ 31 w 59"/>
              <a:gd name="T47" fmla="*/ 19 h 53"/>
              <a:gd name="T48" fmla="*/ 27 w 59"/>
              <a:gd name="T49" fmla="*/ 21 h 53"/>
              <a:gd name="T50" fmla="*/ 21 w 59"/>
              <a:gd name="T51" fmla="*/ 21 h 53"/>
              <a:gd name="T52" fmla="*/ 21 w 59"/>
              <a:gd name="T53" fmla="*/ 21 h 53"/>
              <a:gd name="T54" fmla="*/ 21 w 59"/>
              <a:gd name="T55" fmla="*/ 23 h 53"/>
              <a:gd name="T56" fmla="*/ 19 w 59"/>
              <a:gd name="T57" fmla="*/ 23 h 53"/>
              <a:gd name="T58" fmla="*/ 19 w 59"/>
              <a:gd name="T59" fmla="*/ 23 h 53"/>
              <a:gd name="T60" fmla="*/ 19 w 59"/>
              <a:gd name="T61" fmla="*/ 25 h 53"/>
              <a:gd name="T62" fmla="*/ 19 w 59"/>
              <a:gd name="T63" fmla="*/ 25 h 53"/>
              <a:gd name="T64" fmla="*/ 16 w 59"/>
              <a:gd name="T65" fmla="*/ 27 h 53"/>
              <a:gd name="T66" fmla="*/ 14 w 59"/>
              <a:gd name="T67" fmla="*/ 30 h 53"/>
              <a:gd name="T68" fmla="*/ 12 w 59"/>
              <a:gd name="T69" fmla="*/ 36 h 53"/>
              <a:gd name="T70" fmla="*/ 10 w 59"/>
              <a:gd name="T71" fmla="*/ 40 h 53"/>
              <a:gd name="T72" fmla="*/ 10 w 59"/>
              <a:gd name="T73" fmla="*/ 40 h 53"/>
              <a:gd name="T74" fmla="*/ 0 w 59"/>
              <a:gd name="T75" fmla="*/ 51 h 53"/>
              <a:gd name="T76" fmla="*/ 4 w 59"/>
              <a:gd name="T77" fmla="*/ 51 h 53"/>
              <a:gd name="T78" fmla="*/ 16 w 59"/>
              <a:gd name="T79" fmla="*/ 46 h 53"/>
              <a:gd name="T80" fmla="*/ 40 w 59"/>
              <a:gd name="T81" fmla="*/ 53 h 53"/>
              <a:gd name="T82" fmla="*/ 40 w 59"/>
              <a:gd name="T83" fmla="*/ 44 h 53"/>
              <a:gd name="T84" fmla="*/ 40 w 59"/>
              <a:gd name="T85" fmla="*/ 38 h 53"/>
              <a:gd name="T86" fmla="*/ 48 w 59"/>
              <a:gd name="T87" fmla="*/ 38 h 53"/>
              <a:gd name="T88" fmla="*/ 55 w 59"/>
              <a:gd name="T89" fmla="*/ 29 h 53"/>
              <a:gd name="T90" fmla="*/ 53 w 59"/>
              <a:gd name="T91" fmla="*/ 19 h 53"/>
              <a:gd name="T92" fmla="*/ 59 w 59"/>
              <a:gd name="T93" fmla="*/ 6 h 53"/>
              <a:gd name="T94" fmla="*/ 59 w 59"/>
              <a:gd name="T95" fmla="*/ 6 h 53"/>
              <a:gd name="T96" fmla="*/ 59 w 59"/>
              <a:gd name="T97" fmla="*/ 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9" h="53">
                <a:moveTo>
                  <a:pt x="59" y="6"/>
                </a:moveTo>
                <a:lnTo>
                  <a:pt x="59" y="6"/>
                </a:lnTo>
                <a:lnTo>
                  <a:pt x="55" y="0"/>
                </a:lnTo>
                <a:lnTo>
                  <a:pt x="55" y="0"/>
                </a:lnTo>
                <a:lnTo>
                  <a:pt x="53" y="0"/>
                </a:lnTo>
                <a:lnTo>
                  <a:pt x="53" y="0"/>
                </a:lnTo>
                <a:lnTo>
                  <a:pt x="53" y="0"/>
                </a:lnTo>
                <a:lnTo>
                  <a:pt x="53" y="2"/>
                </a:lnTo>
                <a:lnTo>
                  <a:pt x="53" y="4"/>
                </a:lnTo>
                <a:lnTo>
                  <a:pt x="53" y="4"/>
                </a:lnTo>
                <a:lnTo>
                  <a:pt x="50" y="4"/>
                </a:lnTo>
                <a:lnTo>
                  <a:pt x="46" y="2"/>
                </a:lnTo>
                <a:lnTo>
                  <a:pt x="44" y="2"/>
                </a:lnTo>
                <a:lnTo>
                  <a:pt x="42" y="0"/>
                </a:lnTo>
                <a:lnTo>
                  <a:pt x="42" y="0"/>
                </a:lnTo>
                <a:lnTo>
                  <a:pt x="38" y="2"/>
                </a:lnTo>
                <a:lnTo>
                  <a:pt x="36" y="2"/>
                </a:lnTo>
                <a:lnTo>
                  <a:pt x="33" y="4"/>
                </a:lnTo>
                <a:lnTo>
                  <a:pt x="33" y="4"/>
                </a:lnTo>
                <a:lnTo>
                  <a:pt x="33" y="12"/>
                </a:lnTo>
                <a:lnTo>
                  <a:pt x="35" y="15"/>
                </a:lnTo>
                <a:lnTo>
                  <a:pt x="35" y="17"/>
                </a:lnTo>
                <a:lnTo>
                  <a:pt x="35" y="17"/>
                </a:lnTo>
                <a:lnTo>
                  <a:pt x="31" y="19"/>
                </a:lnTo>
                <a:lnTo>
                  <a:pt x="27" y="21"/>
                </a:lnTo>
                <a:lnTo>
                  <a:pt x="21" y="21"/>
                </a:lnTo>
                <a:lnTo>
                  <a:pt x="21" y="21"/>
                </a:lnTo>
                <a:lnTo>
                  <a:pt x="21" y="23"/>
                </a:lnTo>
                <a:lnTo>
                  <a:pt x="19" y="23"/>
                </a:lnTo>
                <a:lnTo>
                  <a:pt x="19" y="23"/>
                </a:lnTo>
                <a:lnTo>
                  <a:pt x="19" y="25"/>
                </a:lnTo>
                <a:lnTo>
                  <a:pt x="19" y="25"/>
                </a:lnTo>
                <a:lnTo>
                  <a:pt x="16" y="27"/>
                </a:lnTo>
                <a:lnTo>
                  <a:pt x="14" y="30"/>
                </a:lnTo>
                <a:lnTo>
                  <a:pt x="12" y="36"/>
                </a:lnTo>
                <a:lnTo>
                  <a:pt x="10" y="40"/>
                </a:lnTo>
                <a:lnTo>
                  <a:pt x="10" y="40"/>
                </a:lnTo>
                <a:lnTo>
                  <a:pt x="0" y="51"/>
                </a:lnTo>
                <a:lnTo>
                  <a:pt x="4" y="51"/>
                </a:lnTo>
                <a:lnTo>
                  <a:pt x="16" y="46"/>
                </a:lnTo>
                <a:lnTo>
                  <a:pt x="40" y="53"/>
                </a:lnTo>
                <a:lnTo>
                  <a:pt x="40" y="44"/>
                </a:lnTo>
                <a:lnTo>
                  <a:pt x="40" y="38"/>
                </a:lnTo>
                <a:lnTo>
                  <a:pt x="48" y="38"/>
                </a:lnTo>
                <a:lnTo>
                  <a:pt x="55" y="29"/>
                </a:lnTo>
                <a:lnTo>
                  <a:pt x="53" y="19"/>
                </a:lnTo>
                <a:lnTo>
                  <a:pt x="59" y="6"/>
                </a:lnTo>
                <a:lnTo>
                  <a:pt x="59" y="6"/>
                </a:lnTo>
                <a:lnTo>
                  <a:pt x="59" y="6"/>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89" name="Freeform 87"/>
          <p:cNvSpPr>
            <a:spLocks/>
          </p:cNvSpPr>
          <p:nvPr/>
        </p:nvSpPr>
        <p:spPr bwMode="auto">
          <a:xfrm>
            <a:off x="1470410" y="2908011"/>
            <a:ext cx="16287" cy="29452"/>
          </a:xfrm>
          <a:custGeom>
            <a:avLst/>
            <a:gdLst>
              <a:gd name="T0" fmla="*/ 0 w 8"/>
              <a:gd name="T1" fmla="*/ 13 h 17"/>
              <a:gd name="T2" fmla="*/ 0 w 8"/>
              <a:gd name="T3" fmla="*/ 0 h 17"/>
              <a:gd name="T4" fmla="*/ 8 w 8"/>
              <a:gd name="T5" fmla="*/ 9 h 17"/>
              <a:gd name="T6" fmla="*/ 8 w 8"/>
              <a:gd name="T7" fmla="*/ 17 h 17"/>
              <a:gd name="T8" fmla="*/ 0 w 8"/>
              <a:gd name="T9" fmla="*/ 13 h 17"/>
              <a:gd name="T10" fmla="*/ 0 w 8"/>
              <a:gd name="T11" fmla="*/ 13 h 17"/>
              <a:gd name="T12" fmla="*/ 0 w 8"/>
              <a:gd name="T13" fmla="*/ 13 h 17"/>
            </a:gdLst>
            <a:ahLst/>
            <a:cxnLst>
              <a:cxn ang="0">
                <a:pos x="T0" y="T1"/>
              </a:cxn>
              <a:cxn ang="0">
                <a:pos x="T2" y="T3"/>
              </a:cxn>
              <a:cxn ang="0">
                <a:pos x="T4" y="T5"/>
              </a:cxn>
              <a:cxn ang="0">
                <a:pos x="T6" y="T7"/>
              </a:cxn>
              <a:cxn ang="0">
                <a:pos x="T8" y="T9"/>
              </a:cxn>
              <a:cxn ang="0">
                <a:pos x="T10" y="T11"/>
              </a:cxn>
              <a:cxn ang="0">
                <a:pos x="T12" y="T13"/>
              </a:cxn>
            </a:cxnLst>
            <a:rect l="0" t="0" r="r" b="b"/>
            <a:pathLst>
              <a:path w="8" h="17">
                <a:moveTo>
                  <a:pt x="0" y="13"/>
                </a:moveTo>
                <a:lnTo>
                  <a:pt x="0" y="0"/>
                </a:lnTo>
                <a:lnTo>
                  <a:pt x="8" y="9"/>
                </a:lnTo>
                <a:lnTo>
                  <a:pt x="8" y="17"/>
                </a:lnTo>
                <a:lnTo>
                  <a:pt x="0" y="13"/>
                </a:lnTo>
                <a:lnTo>
                  <a:pt x="0" y="13"/>
                </a:lnTo>
                <a:lnTo>
                  <a:pt x="0" y="13"/>
                </a:lnTo>
                <a:close/>
              </a:path>
            </a:pathLst>
          </a:custGeom>
          <a:solidFill>
            <a:schemeClr val="bg1">
              <a:lumMod val="85000"/>
            </a:schemeClr>
          </a:solidFill>
          <a:ln w="635" cap="rnd">
            <a:solidFill>
              <a:schemeClr val="bg1">
                <a:alpha val="17000"/>
              </a:schemeClr>
            </a:solidFill>
            <a:round/>
            <a:headEnd/>
            <a:tailEnd/>
          </a:ln>
        </p:spPr>
        <p:txBody>
          <a:bodyPr/>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90" name="Freeform 88"/>
          <p:cNvSpPr>
            <a:spLocks/>
          </p:cNvSpPr>
          <p:nvPr/>
        </p:nvSpPr>
        <p:spPr bwMode="auto">
          <a:xfrm>
            <a:off x="1470410" y="2908011"/>
            <a:ext cx="16287" cy="29452"/>
          </a:xfrm>
          <a:custGeom>
            <a:avLst/>
            <a:gdLst>
              <a:gd name="T0" fmla="*/ 0 w 8"/>
              <a:gd name="T1" fmla="*/ 13 h 17"/>
              <a:gd name="T2" fmla="*/ 0 w 8"/>
              <a:gd name="T3" fmla="*/ 0 h 17"/>
              <a:gd name="T4" fmla="*/ 8 w 8"/>
              <a:gd name="T5" fmla="*/ 9 h 17"/>
              <a:gd name="T6" fmla="*/ 8 w 8"/>
              <a:gd name="T7" fmla="*/ 17 h 17"/>
              <a:gd name="T8" fmla="*/ 0 w 8"/>
              <a:gd name="T9" fmla="*/ 13 h 17"/>
              <a:gd name="T10" fmla="*/ 0 w 8"/>
              <a:gd name="T11" fmla="*/ 13 h 17"/>
              <a:gd name="T12" fmla="*/ 0 w 8"/>
              <a:gd name="T13" fmla="*/ 13 h 17"/>
            </a:gdLst>
            <a:ahLst/>
            <a:cxnLst>
              <a:cxn ang="0">
                <a:pos x="T0" y="T1"/>
              </a:cxn>
              <a:cxn ang="0">
                <a:pos x="T2" y="T3"/>
              </a:cxn>
              <a:cxn ang="0">
                <a:pos x="T4" y="T5"/>
              </a:cxn>
              <a:cxn ang="0">
                <a:pos x="T6" y="T7"/>
              </a:cxn>
              <a:cxn ang="0">
                <a:pos x="T8" y="T9"/>
              </a:cxn>
              <a:cxn ang="0">
                <a:pos x="T10" y="T11"/>
              </a:cxn>
              <a:cxn ang="0">
                <a:pos x="T12" y="T13"/>
              </a:cxn>
            </a:cxnLst>
            <a:rect l="0" t="0" r="r" b="b"/>
            <a:pathLst>
              <a:path w="8" h="17">
                <a:moveTo>
                  <a:pt x="0" y="13"/>
                </a:moveTo>
                <a:lnTo>
                  <a:pt x="0" y="0"/>
                </a:lnTo>
                <a:lnTo>
                  <a:pt x="8" y="9"/>
                </a:lnTo>
                <a:lnTo>
                  <a:pt x="8" y="17"/>
                </a:lnTo>
                <a:lnTo>
                  <a:pt x="0" y="13"/>
                </a:lnTo>
                <a:lnTo>
                  <a:pt x="0" y="13"/>
                </a:lnTo>
                <a:lnTo>
                  <a:pt x="0" y="13"/>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91" name="Freeform 89"/>
          <p:cNvSpPr>
            <a:spLocks/>
          </p:cNvSpPr>
          <p:nvPr/>
        </p:nvSpPr>
        <p:spPr bwMode="auto">
          <a:xfrm>
            <a:off x="1470408" y="2727835"/>
            <a:ext cx="262621" cy="278927"/>
          </a:xfrm>
          <a:custGeom>
            <a:avLst/>
            <a:gdLst>
              <a:gd name="T0" fmla="*/ 51 w 129"/>
              <a:gd name="T1" fmla="*/ 159 h 161"/>
              <a:gd name="T2" fmla="*/ 38 w 129"/>
              <a:gd name="T3" fmla="*/ 153 h 161"/>
              <a:gd name="T4" fmla="*/ 33 w 129"/>
              <a:gd name="T5" fmla="*/ 130 h 161"/>
              <a:gd name="T6" fmla="*/ 8 w 129"/>
              <a:gd name="T7" fmla="*/ 113 h 161"/>
              <a:gd name="T8" fmla="*/ 8 w 129"/>
              <a:gd name="T9" fmla="*/ 96 h 161"/>
              <a:gd name="T10" fmla="*/ 4 w 129"/>
              <a:gd name="T11" fmla="*/ 81 h 161"/>
              <a:gd name="T12" fmla="*/ 12 w 129"/>
              <a:gd name="T13" fmla="*/ 66 h 161"/>
              <a:gd name="T14" fmla="*/ 17 w 129"/>
              <a:gd name="T15" fmla="*/ 49 h 161"/>
              <a:gd name="T16" fmla="*/ 23 w 129"/>
              <a:gd name="T17" fmla="*/ 34 h 161"/>
              <a:gd name="T18" fmla="*/ 23 w 129"/>
              <a:gd name="T19" fmla="*/ 32 h 161"/>
              <a:gd name="T20" fmla="*/ 23 w 129"/>
              <a:gd name="T21" fmla="*/ 28 h 161"/>
              <a:gd name="T22" fmla="*/ 23 w 129"/>
              <a:gd name="T23" fmla="*/ 28 h 161"/>
              <a:gd name="T24" fmla="*/ 27 w 129"/>
              <a:gd name="T25" fmla="*/ 28 h 161"/>
              <a:gd name="T26" fmla="*/ 29 w 129"/>
              <a:gd name="T27" fmla="*/ 28 h 161"/>
              <a:gd name="T28" fmla="*/ 40 w 129"/>
              <a:gd name="T29" fmla="*/ 24 h 161"/>
              <a:gd name="T30" fmla="*/ 42 w 129"/>
              <a:gd name="T31" fmla="*/ 22 h 161"/>
              <a:gd name="T32" fmla="*/ 44 w 129"/>
              <a:gd name="T33" fmla="*/ 17 h 161"/>
              <a:gd name="T34" fmla="*/ 42 w 129"/>
              <a:gd name="T35" fmla="*/ 4 h 161"/>
              <a:gd name="T36" fmla="*/ 59 w 129"/>
              <a:gd name="T37" fmla="*/ 0 h 161"/>
              <a:gd name="T38" fmla="*/ 63 w 129"/>
              <a:gd name="T39" fmla="*/ 7 h 161"/>
              <a:gd name="T40" fmla="*/ 70 w 129"/>
              <a:gd name="T41" fmla="*/ 11 h 161"/>
              <a:gd name="T42" fmla="*/ 72 w 129"/>
              <a:gd name="T43" fmla="*/ 11 h 161"/>
              <a:gd name="T44" fmla="*/ 74 w 129"/>
              <a:gd name="T45" fmla="*/ 15 h 161"/>
              <a:gd name="T46" fmla="*/ 74 w 129"/>
              <a:gd name="T47" fmla="*/ 19 h 161"/>
              <a:gd name="T48" fmla="*/ 76 w 129"/>
              <a:gd name="T49" fmla="*/ 22 h 161"/>
              <a:gd name="T50" fmla="*/ 80 w 129"/>
              <a:gd name="T51" fmla="*/ 24 h 161"/>
              <a:gd name="T52" fmla="*/ 85 w 129"/>
              <a:gd name="T53" fmla="*/ 22 h 161"/>
              <a:gd name="T54" fmla="*/ 85 w 129"/>
              <a:gd name="T55" fmla="*/ 21 h 161"/>
              <a:gd name="T56" fmla="*/ 85 w 129"/>
              <a:gd name="T57" fmla="*/ 21 h 161"/>
              <a:gd name="T58" fmla="*/ 85 w 129"/>
              <a:gd name="T59" fmla="*/ 17 h 161"/>
              <a:gd name="T60" fmla="*/ 91 w 129"/>
              <a:gd name="T61" fmla="*/ 13 h 161"/>
              <a:gd name="T62" fmla="*/ 101 w 129"/>
              <a:gd name="T63" fmla="*/ 9 h 161"/>
              <a:gd name="T64" fmla="*/ 104 w 129"/>
              <a:gd name="T65" fmla="*/ 11 h 161"/>
              <a:gd name="T66" fmla="*/ 112 w 129"/>
              <a:gd name="T67" fmla="*/ 17 h 161"/>
              <a:gd name="T68" fmla="*/ 120 w 129"/>
              <a:gd name="T69" fmla="*/ 38 h 161"/>
              <a:gd name="T70" fmla="*/ 123 w 129"/>
              <a:gd name="T71" fmla="*/ 53 h 161"/>
              <a:gd name="T72" fmla="*/ 129 w 129"/>
              <a:gd name="T73" fmla="*/ 74 h 161"/>
              <a:gd name="T74" fmla="*/ 121 w 129"/>
              <a:gd name="T75" fmla="*/ 83 h 161"/>
              <a:gd name="T76" fmla="*/ 91 w 129"/>
              <a:gd name="T77" fmla="*/ 94 h 161"/>
              <a:gd name="T78" fmla="*/ 106 w 129"/>
              <a:gd name="T79" fmla="*/ 123 h 161"/>
              <a:gd name="T80" fmla="*/ 110 w 129"/>
              <a:gd name="T81" fmla="*/ 134 h 161"/>
              <a:gd name="T82" fmla="*/ 101 w 129"/>
              <a:gd name="T83" fmla="*/ 145 h 161"/>
              <a:gd name="T84" fmla="*/ 95 w 129"/>
              <a:gd name="T85" fmla="*/ 151 h 161"/>
              <a:gd name="T86" fmla="*/ 78 w 129"/>
              <a:gd name="T87" fmla="*/ 161 h 161"/>
              <a:gd name="T88" fmla="*/ 67 w 129"/>
              <a:gd name="T89" fmla="*/ 159 h 161"/>
              <a:gd name="T90" fmla="*/ 67 w 129"/>
              <a:gd name="T91" fmla="*/ 159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9" h="161">
                <a:moveTo>
                  <a:pt x="67" y="159"/>
                </a:moveTo>
                <a:lnTo>
                  <a:pt x="51" y="159"/>
                </a:lnTo>
                <a:lnTo>
                  <a:pt x="44" y="153"/>
                </a:lnTo>
                <a:lnTo>
                  <a:pt x="38" y="153"/>
                </a:lnTo>
                <a:lnTo>
                  <a:pt x="25" y="157"/>
                </a:lnTo>
                <a:lnTo>
                  <a:pt x="33" y="130"/>
                </a:lnTo>
                <a:lnTo>
                  <a:pt x="8" y="121"/>
                </a:lnTo>
                <a:lnTo>
                  <a:pt x="8" y="113"/>
                </a:lnTo>
                <a:lnTo>
                  <a:pt x="0" y="104"/>
                </a:lnTo>
                <a:lnTo>
                  <a:pt x="8" y="96"/>
                </a:lnTo>
                <a:lnTo>
                  <a:pt x="2" y="91"/>
                </a:lnTo>
                <a:lnTo>
                  <a:pt x="4" y="81"/>
                </a:lnTo>
                <a:lnTo>
                  <a:pt x="4" y="66"/>
                </a:lnTo>
                <a:lnTo>
                  <a:pt x="12" y="66"/>
                </a:lnTo>
                <a:lnTo>
                  <a:pt x="19" y="57"/>
                </a:lnTo>
                <a:lnTo>
                  <a:pt x="17" y="49"/>
                </a:lnTo>
                <a:lnTo>
                  <a:pt x="17" y="49"/>
                </a:lnTo>
                <a:lnTo>
                  <a:pt x="23" y="34"/>
                </a:lnTo>
                <a:lnTo>
                  <a:pt x="23" y="34"/>
                </a:lnTo>
                <a:lnTo>
                  <a:pt x="23" y="32"/>
                </a:lnTo>
                <a:lnTo>
                  <a:pt x="23" y="32"/>
                </a:lnTo>
                <a:lnTo>
                  <a:pt x="23" y="28"/>
                </a:lnTo>
                <a:lnTo>
                  <a:pt x="23" y="28"/>
                </a:lnTo>
                <a:lnTo>
                  <a:pt x="23" y="28"/>
                </a:lnTo>
                <a:lnTo>
                  <a:pt x="25" y="28"/>
                </a:lnTo>
                <a:lnTo>
                  <a:pt x="27" y="28"/>
                </a:lnTo>
                <a:lnTo>
                  <a:pt x="29" y="28"/>
                </a:lnTo>
                <a:lnTo>
                  <a:pt x="29" y="28"/>
                </a:lnTo>
                <a:lnTo>
                  <a:pt x="36" y="26"/>
                </a:lnTo>
                <a:lnTo>
                  <a:pt x="40" y="24"/>
                </a:lnTo>
                <a:lnTo>
                  <a:pt x="42" y="22"/>
                </a:lnTo>
                <a:lnTo>
                  <a:pt x="42" y="22"/>
                </a:lnTo>
                <a:lnTo>
                  <a:pt x="44" y="21"/>
                </a:lnTo>
                <a:lnTo>
                  <a:pt x="44" y="17"/>
                </a:lnTo>
                <a:lnTo>
                  <a:pt x="44" y="11"/>
                </a:lnTo>
                <a:lnTo>
                  <a:pt x="42" y="4"/>
                </a:lnTo>
                <a:lnTo>
                  <a:pt x="59" y="0"/>
                </a:lnTo>
                <a:lnTo>
                  <a:pt x="59" y="0"/>
                </a:lnTo>
                <a:lnTo>
                  <a:pt x="59" y="4"/>
                </a:lnTo>
                <a:lnTo>
                  <a:pt x="63" y="7"/>
                </a:lnTo>
                <a:lnTo>
                  <a:pt x="67" y="11"/>
                </a:lnTo>
                <a:lnTo>
                  <a:pt x="70" y="11"/>
                </a:lnTo>
                <a:lnTo>
                  <a:pt x="72" y="11"/>
                </a:lnTo>
                <a:lnTo>
                  <a:pt x="72" y="11"/>
                </a:lnTo>
                <a:lnTo>
                  <a:pt x="74" y="13"/>
                </a:lnTo>
                <a:lnTo>
                  <a:pt x="74" y="15"/>
                </a:lnTo>
                <a:lnTo>
                  <a:pt x="74" y="17"/>
                </a:lnTo>
                <a:lnTo>
                  <a:pt x="74" y="19"/>
                </a:lnTo>
                <a:lnTo>
                  <a:pt x="74" y="19"/>
                </a:lnTo>
                <a:lnTo>
                  <a:pt x="76" y="22"/>
                </a:lnTo>
                <a:lnTo>
                  <a:pt x="76" y="22"/>
                </a:lnTo>
                <a:lnTo>
                  <a:pt x="80" y="24"/>
                </a:lnTo>
                <a:lnTo>
                  <a:pt x="82" y="24"/>
                </a:lnTo>
                <a:lnTo>
                  <a:pt x="85" y="22"/>
                </a:lnTo>
                <a:lnTo>
                  <a:pt x="85" y="22"/>
                </a:lnTo>
                <a:lnTo>
                  <a:pt x="85" y="21"/>
                </a:lnTo>
                <a:lnTo>
                  <a:pt x="85" y="21"/>
                </a:lnTo>
                <a:lnTo>
                  <a:pt x="85" y="21"/>
                </a:lnTo>
                <a:lnTo>
                  <a:pt x="85" y="21"/>
                </a:lnTo>
                <a:lnTo>
                  <a:pt x="85" y="17"/>
                </a:lnTo>
                <a:lnTo>
                  <a:pt x="87" y="17"/>
                </a:lnTo>
                <a:lnTo>
                  <a:pt x="91" y="13"/>
                </a:lnTo>
                <a:lnTo>
                  <a:pt x="97" y="11"/>
                </a:lnTo>
                <a:lnTo>
                  <a:pt x="101" y="9"/>
                </a:lnTo>
                <a:lnTo>
                  <a:pt x="101" y="9"/>
                </a:lnTo>
                <a:lnTo>
                  <a:pt x="104" y="11"/>
                </a:lnTo>
                <a:lnTo>
                  <a:pt x="106" y="13"/>
                </a:lnTo>
                <a:lnTo>
                  <a:pt x="112" y="17"/>
                </a:lnTo>
                <a:lnTo>
                  <a:pt x="116" y="21"/>
                </a:lnTo>
                <a:lnTo>
                  <a:pt x="120" y="38"/>
                </a:lnTo>
                <a:lnTo>
                  <a:pt x="120" y="47"/>
                </a:lnTo>
                <a:lnTo>
                  <a:pt x="123" y="53"/>
                </a:lnTo>
                <a:lnTo>
                  <a:pt x="123" y="74"/>
                </a:lnTo>
                <a:lnTo>
                  <a:pt x="129" y="74"/>
                </a:lnTo>
                <a:lnTo>
                  <a:pt x="129" y="83"/>
                </a:lnTo>
                <a:lnTo>
                  <a:pt x="121" y="83"/>
                </a:lnTo>
                <a:lnTo>
                  <a:pt x="103" y="94"/>
                </a:lnTo>
                <a:lnTo>
                  <a:pt x="91" y="94"/>
                </a:lnTo>
                <a:lnTo>
                  <a:pt x="93" y="110"/>
                </a:lnTo>
                <a:lnTo>
                  <a:pt x="106" y="123"/>
                </a:lnTo>
                <a:lnTo>
                  <a:pt x="116" y="134"/>
                </a:lnTo>
                <a:lnTo>
                  <a:pt x="110" y="134"/>
                </a:lnTo>
                <a:lnTo>
                  <a:pt x="110" y="142"/>
                </a:lnTo>
                <a:lnTo>
                  <a:pt x="101" y="145"/>
                </a:lnTo>
                <a:lnTo>
                  <a:pt x="101" y="159"/>
                </a:lnTo>
                <a:lnTo>
                  <a:pt x="95" y="151"/>
                </a:lnTo>
                <a:lnTo>
                  <a:pt x="82" y="155"/>
                </a:lnTo>
                <a:lnTo>
                  <a:pt x="78" y="161"/>
                </a:lnTo>
                <a:lnTo>
                  <a:pt x="72" y="155"/>
                </a:lnTo>
                <a:lnTo>
                  <a:pt x="67" y="159"/>
                </a:lnTo>
                <a:lnTo>
                  <a:pt x="67" y="159"/>
                </a:lnTo>
                <a:lnTo>
                  <a:pt x="67" y="159"/>
                </a:lnTo>
                <a:close/>
              </a:path>
            </a:pathLst>
          </a:custGeom>
          <a:solidFill>
            <a:schemeClr val="bg1">
              <a:lumMod val="85000"/>
            </a:schemeClr>
          </a:solidFill>
          <a:ln w="635" cap="rnd">
            <a:solidFill>
              <a:schemeClr val="bg1">
                <a:alpha val="17000"/>
              </a:schemeClr>
            </a:solidFill>
            <a:round/>
            <a:headEnd/>
            <a:tailEnd/>
          </a:ln>
        </p:spPr>
        <p:txBody>
          <a:bodyPr/>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92" name="Freeform 90"/>
          <p:cNvSpPr>
            <a:spLocks/>
          </p:cNvSpPr>
          <p:nvPr/>
        </p:nvSpPr>
        <p:spPr bwMode="auto">
          <a:xfrm>
            <a:off x="1470408" y="2727835"/>
            <a:ext cx="262621" cy="278927"/>
          </a:xfrm>
          <a:custGeom>
            <a:avLst/>
            <a:gdLst>
              <a:gd name="T0" fmla="*/ 51 w 129"/>
              <a:gd name="T1" fmla="*/ 159 h 161"/>
              <a:gd name="T2" fmla="*/ 38 w 129"/>
              <a:gd name="T3" fmla="*/ 153 h 161"/>
              <a:gd name="T4" fmla="*/ 33 w 129"/>
              <a:gd name="T5" fmla="*/ 130 h 161"/>
              <a:gd name="T6" fmla="*/ 8 w 129"/>
              <a:gd name="T7" fmla="*/ 113 h 161"/>
              <a:gd name="T8" fmla="*/ 8 w 129"/>
              <a:gd name="T9" fmla="*/ 96 h 161"/>
              <a:gd name="T10" fmla="*/ 4 w 129"/>
              <a:gd name="T11" fmla="*/ 81 h 161"/>
              <a:gd name="T12" fmla="*/ 12 w 129"/>
              <a:gd name="T13" fmla="*/ 66 h 161"/>
              <a:gd name="T14" fmla="*/ 17 w 129"/>
              <a:gd name="T15" fmla="*/ 49 h 161"/>
              <a:gd name="T16" fmla="*/ 23 w 129"/>
              <a:gd name="T17" fmla="*/ 34 h 161"/>
              <a:gd name="T18" fmla="*/ 23 w 129"/>
              <a:gd name="T19" fmla="*/ 32 h 161"/>
              <a:gd name="T20" fmla="*/ 23 w 129"/>
              <a:gd name="T21" fmla="*/ 28 h 161"/>
              <a:gd name="T22" fmla="*/ 23 w 129"/>
              <a:gd name="T23" fmla="*/ 28 h 161"/>
              <a:gd name="T24" fmla="*/ 27 w 129"/>
              <a:gd name="T25" fmla="*/ 28 h 161"/>
              <a:gd name="T26" fmla="*/ 29 w 129"/>
              <a:gd name="T27" fmla="*/ 28 h 161"/>
              <a:gd name="T28" fmla="*/ 40 w 129"/>
              <a:gd name="T29" fmla="*/ 24 h 161"/>
              <a:gd name="T30" fmla="*/ 42 w 129"/>
              <a:gd name="T31" fmla="*/ 22 h 161"/>
              <a:gd name="T32" fmla="*/ 44 w 129"/>
              <a:gd name="T33" fmla="*/ 17 h 161"/>
              <a:gd name="T34" fmla="*/ 42 w 129"/>
              <a:gd name="T35" fmla="*/ 4 h 161"/>
              <a:gd name="T36" fmla="*/ 59 w 129"/>
              <a:gd name="T37" fmla="*/ 0 h 161"/>
              <a:gd name="T38" fmla="*/ 63 w 129"/>
              <a:gd name="T39" fmla="*/ 7 h 161"/>
              <a:gd name="T40" fmla="*/ 70 w 129"/>
              <a:gd name="T41" fmla="*/ 11 h 161"/>
              <a:gd name="T42" fmla="*/ 72 w 129"/>
              <a:gd name="T43" fmla="*/ 11 h 161"/>
              <a:gd name="T44" fmla="*/ 74 w 129"/>
              <a:gd name="T45" fmla="*/ 15 h 161"/>
              <a:gd name="T46" fmla="*/ 74 w 129"/>
              <a:gd name="T47" fmla="*/ 19 h 161"/>
              <a:gd name="T48" fmla="*/ 76 w 129"/>
              <a:gd name="T49" fmla="*/ 22 h 161"/>
              <a:gd name="T50" fmla="*/ 80 w 129"/>
              <a:gd name="T51" fmla="*/ 24 h 161"/>
              <a:gd name="T52" fmla="*/ 85 w 129"/>
              <a:gd name="T53" fmla="*/ 22 h 161"/>
              <a:gd name="T54" fmla="*/ 85 w 129"/>
              <a:gd name="T55" fmla="*/ 21 h 161"/>
              <a:gd name="T56" fmla="*/ 85 w 129"/>
              <a:gd name="T57" fmla="*/ 21 h 161"/>
              <a:gd name="T58" fmla="*/ 85 w 129"/>
              <a:gd name="T59" fmla="*/ 17 h 161"/>
              <a:gd name="T60" fmla="*/ 91 w 129"/>
              <a:gd name="T61" fmla="*/ 13 h 161"/>
              <a:gd name="T62" fmla="*/ 101 w 129"/>
              <a:gd name="T63" fmla="*/ 9 h 161"/>
              <a:gd name="T64" fmla="*/ 104 w 129"/>
              <a:gd name="T65" fmla="*/ 11 h 161"/>
              <a:gd name="T66" fmla="*/ 112 w 129"/>
              <a:gd name="T67" fmla="*/ 17 h 161"/>
              <a:gd name="T68" fmla="*/ 120 w 129"/>
              <a:gd name="T69" fmla="*/ 38 h 161"/>
              <a:gd name="T70" fmla="*/ 123 w 129"/>
              <a:gd name="T71" fmla="*/ 53 h 161"/>
              <a:gd name="T72" fmla="*/ 129 w 129"/>
              <a:gd name="T73" fmla="*/ 74 h 161"/>
              <a:gd name="T74" fmla="*/ 121 w 129"/>
              <a:gd name="T75" fmla="*/ 83 h 161"/>
              <a:gd name="T76" fmla="*/ 91 w 129"/>
              <a:gd name="T77" fmla="*/ 94 h 161"/>
              <a:gd name="T78" fmla="*/ 106 w 129"/>
              <a:gd name="T79" fmla="*/ 123 h 161"/>
              <a:gd name="T80" fmla="*/ 110 w 129"/>
              <a:gd name="T81" fmla="*/ 134 h 161"/>
              <a:gd name="T82" fmla="*/ 101 w 129"/>
              <a:gd name="T83" fmla="*/ 145 h 161"/>
              <a:gd name="T84" fmla="*/ 95 w 129"/>
              <a:gd name="T85" fmla="*/ 151 h 161"/>
              <a:gd name="T86" fmla="*/ 78 w 129"/>
              <a:gd name="T87" fmla="*/ 161 h 161"/>
              <a:gd name="T88" fmla="*/ 67 w 129"/>
              <a:gd name="T89" fmla="*/ 159 h 161"/>
              <a:gd name="T90" fmla="*/ 67 w 129"/>
              <a:gd name="T91" fmla="*/ 159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9" h="161">
                <a:moveTo>
                  <a:pt x="67" y="159"/>
                </a:moveTo>
                <a:lnTo>
                  <a:pt x="51" y="159"/>
                </a:lnTo>
                <a:lnTo>
                  <a:pt x="44" y="153"/>
                </a:lnTo>
                <a:lnTo>
                  <a:pt x="38" y="153"/>
                </a:lnTo>
                <a:lnTo>
                  <a:pt x="25" y="157"/>
                </a:lnTo>
                <a:lnTo>
                  <a:pt x="33" y="130"/>
                </a:lnTo>
                <a:lnTo>
                  <a:pt x="8" y="121"/>
                </a:lnTo>
                <a:lnTo>
                  <a:pt x="8" y="113"/>
                </a:lnTo>
                <a:lnTo>
                  <a:pt x="0" y="104"/>
                </a:lnTo>
                <a:lnTo>
                  <a:pt x="8" y="96"/>
                </a:lnTo>
                <a:lnTo>
                  <a:pt x="2" y="91"/>
                </a:lnTo>
                <a:lnTo>
                  <a:pt x="4" y="81"/>
                </a:lnTo>
                <a:lnTo>
                  <a:pt x="4" y="66"/>
                </a:lnTo>
                <a:lnTo>
                  <a:pt x="12" y="66"/>
                </a:lnTo>
                <a:lnTo>
                  <a:pt x="19" y="57"/>
                </a:lnTo>
                <a:lnTo>
                  <a:pt x="17" y="49"/>
                </a:lnTo>
                <a:lnTo>
                  <a:pt x="17" y="49"/>
                </a:lnTo>
                <a:lnTo>
                  <a:pt x="23" y="34"/>
                </a:lnTo>
                <a:lnTo>
                  <a:pt x="23" y="34"/>
                </a:lnTo>
                <a:lnTo>
                  <a:pt x="23" y="32"/>
                </a:lnTo>
                <a:lnTo>
                  <a:pt x="23" y="32"/>
                </a:lnTo>
                <a:lnTo>
                  <a:pt x="23" y="28"/>
                </a:lnTo>
                <a:lnTo>
                  <a:pt x="23" y="28"/>
                </a:lnTo>
                <a:lnTo>
                  <a:pt x="23" y="28"/>
                </a:lnTo>
                <a:lnTo>
                  <a:pt x="25" y="28"/>
                </a:lnTo>
                <a:lnTo>
                  <a:pt x="27" y="28"/>
                </a:lnTo>
                <a:lnTo>
                  <a:pt x="29" y="28"/>
                </a:lnTo>
                <a:lnTo>
                  <a:pt x="29" y="28"/>
                </a:lnTo>
                <a:lnTo>
                  <a:pt x="36" y="26"/>
                </a:lnTo>
                <a:lnTo>
                  <a:pt x="40" y="24"/>
                </a:lnTo>
                <a:lnTo>
                  <a:pt x="42" y="22"/>
                </a:lnTo>
                <a:lnTo>
                  <a:pt x="42" y="22"/>
                </a:lnTo>
                <a:lnTo>
                  <a:pt x="44" y="21"/>
                </a:lnTo>
                <a:lnTo>
                  <a:pt x="44" y="17"/>
                </a:lnTo>
                <a:lnTo>
                  <a:pt x="44" y="11"/>
                </a:lnTo>
                <a:lnTo>
                  <a:pt x="42" y="4"/>
                </a:lnTo>
                <a:lnTo>
                  <a:pt x="59" y="0"/>
                </a:lnTo>
                <a:lnTo>
                  <a:pt x="59" y="0"/>
                </a:lnTo>
                <a:lnTo>
                  <a:pt x="59" y="4"/>
                </a:lnTo>
                <a:lnTo>
                  <a:pt x="63" y="7"/>
                </a:lnTo>
                <a:lnTo>
                  <a:pt x="67" y="11"/>
                </a:lnTo>
                <a:lnTo>
                  <a:pt x="70" y="11"/>
                </a:lnTo>
                <a:lnTo>
                  <a:pt x="72" y="11"/>
                </a:lnTo>
                <a:lnTo>
                  <a:pt x="72" y="11"/>
                </a:lnTo>
                <a:lnTo>
                  <a:pt x="74" y="13"/>
                </a:lnTo>
                <a:lnTo>
                  <a:pt x="74" y="15"/>
                </a:lnTo>
                <a:lnTo>
                  <a:pt x="74" y="17"/>
                </a:lnTo>
                <a:lnTo>
                  <a:pt x="74" y="19"/>
                </a:lnTo>
                <a:lnTo>
                  <a:pt x="74" y="19"/>
                </a:lnTo>
                <a:lnTo>
                  <a:pt x="76" y="22"/>
                </a:lnTo>
                <a:lnTo>
                  <a:pt x="76" y="22"/>
                </a:lnTo>
                <a:lnTo>
                  <a:pt x="80" y="24"/>
                </a:lnTo>
                <a:lnTo>
                  <a:pt x="82" y="24"/>
                </a:lnTo>
                <a:lnTo>
                  <a:pt x="85" y="22"/>
                </a:lnTo>
                <a:lnTo>
                  <a:pt x="85" y="22"/>
                </a:lnTo>
                <a:lnTo>
                  <a:pt x="85" y="21"/>
                </a:lnTo>
                <a:lnTo>
                  <a:pt x="85" y="21"/>
                </a:lnTo>
                <a:lnTo>
                  <a:pt x="85" y="21"/>
                </a:lnTo>
                <a:lnTo>
                  <a:pt x="85" y="21"/>
                </a:lnTo>
                <a:lnTo>
                  <a:pt x="85" y="17"/>
                </a:lnTo>
                <a:lnTo>
                  <a:pt x="87" y="17"/>
                </a:lnTo>
                <a:lnTo>
                  <a:pt x="91" y="13"/>
                </a:lnTo>
                <a:lnTo>
                  <a:pt x="97" y="11"/>
                </a:lnTo>
                <a:lnTo>
                  <a:pt x="101" y="9"/>
                </a:lnTo>
                <a:lnTo>
                  <a:pt x="101" y="9"/>
                </a:lnTo>
                <a:lnTo>
                  <a:pt x="104" y="11"/>
                </a:lnTo>
                <a:lnTo>
                  <a:pt x="106" y="13"/>
                </a:lnTo>
                <a:lnTo>
                  <a:pt x="112" y="17"/>
                </a:lnTo>
                <a:lnTo>
                  <a:pt x="116" y="21"/>
                </a:lnTo>
                <a:lnTo>
                  <a:pt x="120" y="38"/>
                </a:lnTo>
                <a:lnTo>
                  <a:pt x="120" y="47"/>
                </a:lnTo>
                <a:lnTo>
                  <a:pt x="123" y="53"/>
                </a:lnTo>
                <a:lnTo>
                  <a:pt x="123" y="74"/>
                </a:lnTo>
                <a:lnTo>
                  <a:pt x="129" y="74"/>
                </a:lnTo>
                <a:lnTo>
                  <a:pt x="129" y="83"/>
                </a:lnTo>
                <a:lnTo>
                  <a:pt x="121" y="83"/>
                </a:lnTo>
                <a:lnTo>
                  <a:pt x="103" y="94"/>
                </a:lnTo>
                <a:lnTo>
                  <a:pt x="91" y="94"/>
                </a:lnTo>
                <a:lnTo>
                  <a:pt x="93" y="110"/>
                </a:lnTo>
                <a:lnTo>
                  <a:pt x="106" y="123"/>
                </a:lnTo>
                <a:lnTo>
                  <a:pt x="116" y="134"/>
                </a:lnTo>
                <a:lnTo>
                  <a:pt x="110" y="134"/>
                </a:lnTo>
                <a:lnTo>
                  <a:pt x="110" y="142"/>
                </a:lnTo>
                <a:lnTo>
                  <a:pt x="101" y="145"/>
                </a:lnTo>
                <a:lnTo>
                  <a:pt x="101" y="159"/>
                </a:lnTo>
                <a:lnTo>
                  <a:pt x="95" y="151"/>
                </a:lnTo>
                <a:lnTo>
                  <a:pt x="82" y="155"/>
                </a:lnTo>
                <a:lnTo>
                  <a:pt x="78" y="161"/>
                </a:lnTo>
                <a:lnTo>
                  <a:pt x="72" y="155"/>
                </a:lnTo>
                <a:lnTo>
                  <a:pt x="67" y="159"/>
                </a:lnTo>
                <a:lnTo>
                  <a:pt x="67" y="159"/>
                </a:lnTo>
                <a:lnTo>
                  <a:pt x="67" y="159"/>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93" name="Freeform 91"/>
          <p:cNvSpPr>
            <a:spLocks/>
          </p:cNvSpPr>
          <p:nvPr/>
        </p:nvSpPr>
        <p:spPr bwMode="auto">
          <a:xfrm>
            <a:off x="1537593" y="2618690"/>
            <a:ext cx="83468" cy="116075"/>
          </a:xfrm>
          <a:custGeom>
            <a:avLst/>
            <a:gdLst>
              <a:gd name="T0" fmla="*/ 41 w 41"/>
              <a:gd name="T1" fmla="*/ 53 h 67"/>
              <a:gd name="T2" fmla="*/ 34 w 41"/>
              <a:gd name="T3" fmla="*/ 59 h 67"/>
              <a:gd name="T4" fmla="*/ 32 w 41"/>
              <a:gd name="T5" fmla="*/ 59 h 67"/>
              <a:gd name="T6" fmla="*/ 26 w 41"/>
              <a:gd name="T7" fmla="*/ 53 h 67"/>
              <a:gd name="T8" fmla="*/ 24 w 41"/>
              <a:gd name="T9" fmla="*/ 53 h 67"/>
              <a:gd name="T10" fmla="*/ 26 w 41"/>
              <a:gd name="T11" fmla="*/ 63 h 67"/>
              <a:gd name="T12" fmla="*/ 9 w 41"/>
              <a:gd name="T13" fmla="*/ 67 h 67"/>
              <a:gd name="T14" fmla="*/ 5 w 41"/>
              <a:gd name="T15" fmla="*/ 51 h 67"/>
              <a:gd name="T16" fmla="*/ 3 w 41"/>
              <a:gd name="T17" fmla="*/ 46 h 67"/>
              <a:gd name="T18" fmla="*/ 0 w 41"/>
              <a:gd name="T19" fmla="*/ 38 h 67"/>
              <a:gd name="T20" fmla="*/ 0 w 41"/>
              <a:gd name="T21" fmla="*/ 33 h 67"/>
              <a:gd name="T22" fmla="*/ 1 w 41"/>
              <a:gd name="T23" fmla="*/ 21 h 67"/>
              <a:gd name="T24" fmla="*/ 3 w 41"/>
              <a:gd name="T25" fmla="*/ 17 h 67"/>
              <a:gd name="T26" fmla="*/ 9 w 41"/>
              <a:gd name="T27" fmla="*/ 14 h 67"/>
              <a:gd name="T28" fmla="*/ 11 w 41"/>
              <a:gd name="T29" fmla="*/ 19 h 67"/>
              <a:gd name="T30" fmla="*/ 15 w 41"/>
              <a:gd name="T31" fmla="*/ 19 h 67"/>
              <a:gd name="T32" fmla="*/ 18 w 41"/>
              <a:gd name="T33" fmla="*/ 10 h 67"/>
              <a:gd name="T34" fmla="*/ 20 w 41"/>
              <a:gd name="T35" fmla="*/ 6 h 67"/>
              <a:gd name="T36" fmla="*/ 30 w 41"/>
              <a:gd name="T37" fmla="*/ 0 h 67"/>
              <a:gd name="T38" fmla="*/ 34 w 41"/>
              <a:gd name="T39" fmla="*/ 0 h 67"/>
              <a:gd name="T40" fmla="*/ 32 w 41"/>
              <a:gd name="T41" fmla="*/ 8 h 67"/>
              <a:gd name="T42" fmla="*/ 32 w 41"/>
              <a:gd name="T43" fmla="*/ 16 h 67"/>
              <a:gd name="T44" fmla="*/ 35 w 41"/>
              <a:gd name="T45" fmla="*/ 21 h 67"/>
              <a:gd name="T46" fmla="*/ 41 w 41"/>
              <a:gd name="T47" fmla="*/ 27 h 67"/>
              <a:gd name="T48" fmla="*/ 37 w 41"/>
              <a:gd name="T49" fmla="*/ 31 h 67"/>
              <a:gd name="T50" fmla="*/ 30 w 41"/>
              <a:gd name="T51" fmla="*/ 40 h 67"/>
              <a:gd name="T52" fmla="*/ 26 w 41"/>
              <a:gd name="T53" fmla="*/ 42 h 67"/>
              <a:gd name="T54" fmla="*/ 30 w 41"/>
              <a:gd name="T55" fmla="*/ 46 h 67"/>
              <a:gd name="T56" fmla="*/ 34 w 41"/>
              <a:gd name="T57" fmla="*/ 46 h 67"/>
              <a:gd name="T58" fmla="*/ 37 w 41"/>
              <a:gd name="T59" fmla="*/ 50 h 67"/>
              <a:gd name="T60" fmla="*/ 41 w 41"/>
              <a:gd name="T61" fmla="*/ 53 h 67"/>
              <a:gd name="T62" fmla="*/ 41 w 41"/>
              <a:gd name="T63" fmla="*/ 53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1" h="67">
                <a:moveTo>
                  <a:pt x="41" y="53"/>
                </a:moveTo>
                <a:lnTo>
                  <a:pt x="41" y="53"/>
                </a:lnTo>
                <a:lnTo>
                  <a:pt x="35" y="57"/>
                </a:lnTo>
                <a:lnTo>
                  <a:pt x="34" y="59"/>
                </a:lnTo>
                <a:lnTo>
                  <a:pt x="32" y="59"/>
                </a:lnTo>
                <a:lnTo>
                  <a:pt x="32" y="59"/>
                </a:lnTo>
                <a:lnTo>
                  <a:pt x="26" y="55"/>
                </a:lnTo>
                <a:lnTo>
                  <a:pt x="26" y="53"/>
                </a:lnTo>
                <a:lnTo>
                  <a:pt x="24" y="53"/>
                </a:lnTo>
                <a:lnTo>
                  <a:pt x="24" y="53"/>
                </a:lnTo>
                <a:lnTo>
                  <a:pt x="24" y="53"/>
                </a:lnTo>
                <a:lnTo>
                  <a:pt x="26" y="63"/>
                </a:lnTo>
                <a:lnTo>
                  <a:pt x="9" y="67"/>
                </a:lnTo>
                <a:lnTo>
                  <a:pt x="9" y="67"/>
                </a:lnTo>
                <a:lnTo>
                  <a:pt x="7" y="59"/>
                </a:lnTo>
                <a:lnTo>
                  <a:pt x="5" y="51"/>
                </a:lnTo>
                <a:lnTo>
                  <a:pt x="3" y="46"/>
                </a:lnTo>
                <a:lnTo>
                  <a:pt x="3" y="46"/>
                </a:lnTo>
                <a:lnTo>
                  <a:pt x="1" y="42"/>
                </a:lnTo>
                <a:lnTo>
                  <a:pt x="0" y="38"/>
                </a:lnTo>
                <a:lnTo>
                  <a:pt x="0" y="33"/>
                </a:lnTo>
                <a:lnTo>
                  <a:pt x="0" y="33"/>
                </a:lnTo>
                <a:lnTo>
                  <a:pt x="0" y="25"/>
                </a:lnTo>
                <a:lnTo>
                  <a:pt x="1" y="21"/>
                </a:lnTo>
                <a:lnTo>
                  <a:pt x="3" y="19"/>
                </a:lnTo>
                <a:lnTo>
                  <a:pt x="3" y="17"/>
                </a:lnTo>
                <a:lnTo>
                  <a:pt x="9" y="14"/>
                </a:lnTo>
                <a:lnTo>
                  <a:pt x="9" y="14"/>
                </a:lnTo>
                <a:lnTo>
                  <a:pt x="11" y="17"/>
                </a:lnTo>
                <a:lnTo>
                  <a:pt x="11" y="19"/>
                </a:lnTo>
                <a:lnTo>
                  <a:pt x="13" y="21"/>
                </a:lnTo>
                <a:lnTo>
                  <a:pt x="15" y="19"/>
                </a:lnTo>
                <a:lnTo>
                  <a:pt x="15" y="16"/>
                </a:lnTo>
                <a:lnTo>
                  <a:pt x="18" y="10"/>
                </a:lnTo>
                <a:lnTo>
                  <a:pt x="18" y="10"/>
                </a:lnTo>
                <a:lnTo>
                  <a:pt x="20" y="6"/>
                </a:lnTo>
                <a:lnTo>
                  <a:pt x="26" y="2"/>
                </a:lnTo>
                <a:lnTo>
                  <a:pt x="30" y="0"/>
                </a:lnTo>
                <a:lnTo>
                  <a:pt x="32" y="0"/>
                </a:lnTo>
                <a:lnTo>
                  <a:pt x="34" y="0"/>
                </a:lnTo>
                <a:lnTo>
                  <a:pt x="34" y="0"/>
                </a:lnTo>
                <a:lnTo>
                  <a:pt x="32" y="8"/>
                </a:lnTo>
                <a:lnTo>
                  <a:pt x="32" y="16"/>
                </a:lnTo>
                <a:lnTo>
                  <a:pt x="32" y="16"/>
                </a:lnTo>
                <a:lnTo>
                  <a:pt x="32" y="19"/>
                </a:lnTo>
                <a:lnTo>
                  <a:pt x="35" y="21"/>
                </a:lnTo>
                <a:lnTo>
                  <a:pt x="37" y="23"/>
                </a:lnTo>
                <a:lnTo>
                  <a:pt x="41" y="27"/>
                </a:lnTo>
                <a:lnTo>
                  <a:pt x="41" y="27"/>
                </a:lnTo>
                <a:lnTo>
                  <a:pt x="37" y="31"/>
                </a:lnTo>
                <a:lnTo>
                  <a:pt x="35" y="36"/>
                </a:lnTo>
                <a:lnTo>
                  <a:pt x="30" y="40"/>
                </a:lnTo>
                <a:lnTo>
                  <a:pt x="26" y="42"/>
                </a:lnTo>
                <a:lnTo>
                  <a:pt x="26" y="42"/>
                </a:lnTo>
                <a:lnTo>
                  <a:pt x="26" y="46"/>
                </a:lnTo>
                <a:lnTo>
                  <a:pt x="30" y="46"/>
                </a:lnTo>
                <a:lnTo>
                  <a:pt x="32" y="46"/>
                </a:lnTo>
                <a:lnTo>
                  <a:pt x="34" y="46"/>
                </a:lnTo>
                <a:lnTo>
                  <a:pt x="34" y="46"/>
                </a:lnTo>
                <a:lnTo>
                  <a:pt x="37" y="50"/>
                </a:lnTo>
                <a:lnTo>
                  <a:pt x="41" y="51"/>
                </a:lnTo>
                <a:lnTo>
                  <a:pt x="41" y="53"/>
                </a:lnTo>
                <a:lnTo>
                  <a:pt x="41" y="53"/>
                </a:lnTo>
                <a:lnTo>
                  <a:pt x="41" y="53"/>
                </a:lnTo>
                <a:lnTo>
                  <a:pt x="41" y="53"/>
                </a:lnTo>
                <a:close/>
              </a:path>
            </a:pathLst>
          </a:custGeom>
          <a:solidFill>
            <a:schemeClr val="bg1">
              <a:lumMod val="85000"/>
            </a:schemeClr>
          </a:solidFill>
          <a:ln w="635" cap="rnd">
            <a:solidFill>
              <a:schemeClr val="bg1">
                <a:alpha val="17000"/>
              </a:schemeClr>
            </a:solidFill>
            <a:round/>
            <a:headEnd/>
            <a:tailEnd/>
          </a:ln>
        </p:spPr>
        <p:txBody>
          <a:bodyPr/>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94" name="Freeform 92"/>
          <p:cNvSpPr>
            <a:spLocks/>
          </p:cNvSpPr>
          <p:nvPr/>
        </p:nvSpPr>
        <p:spPr bwMode="auto">
          <a:xfrm>
            <a:off x="1537593" y="2618690"/>
            <a:ext cx="83468" cy="116075"/>
          </a:xfrm>
          <a:custGeom>
            <a:avLst/>
            <a:gdLst>
              <a:gd name="T0" fmla="*/ 41 w 41"/>
              <a:gd name="T1" fmla="*/ 53 h 67"/>
              <a:gd name="T2" fmla="*/ 34 w 41"/>
              <a:gd name="T3" fmla="*/ 59 h 67"/>
              <a:gd name="T4" fmla="*/ 32 w 41"/>
              <a:gd name="T5" fmla="*/ 59 h 67"/>
              <a:gd name="T6" fmla="*/ 26 w 41"/>
              <a:gd name="T7" fmla="*/ 53 h 67"/>
              <a:gd name="T8" fmla="*/ 24 w 41"/>
              <a:gd name="T9" fmla="*/ 53 h 67"/>
              <a:gd name="T10" fmla="*/ 26 w 41"/>
              <a:gd name="T11" fmla="*/ 63 h 67"/>
              <a:gd name="T12" fmla="*/ 9 w 41"/>
              <a:gd name="T13" fmla="*/ 67 h 67"/>
              <a:gd name="T14" fmla="*/ 5 w 41"/>
              <a:gd name="T15" fmla="*/ 51 h 67"/>
              <a:gd name="T16" fmla="*/ 3 w 41"/>
              <a:gd name="T17" fmla="*/ 46 h 67"/>
              <a:gd name="T18" fmla="*/ 0 w 41"/>
              <a:gd name="T19" fmla="*/ 38 h 67"/>
              <a:gd name="T20" fmla="*/ 0 w 41"/>
              <a:gd name="T21" fmla="*/ 33 h 67"/>
              <a:gd name="T22" fmla="*/ 1 w 41"/>
              <a:gd name="T23" fmla="*/ 21 h 67"/>
              <a:gd name="T24" fmla="*/ 3 w 41"/>
              <a:gd name="T25" fmla="*/ 17 h 67"/>
              <a:gd name="T26" fmla="*/ 9 w 41"/>
              <a:gd name="T27" fmla="*/ 14 h 67"/>
              <a:gd name="T28" fmla="*/ 11 w 41"/>
              <a:gd name="T29" fmla="*/ 19 h 67"/>
              <a:gd name="T30" fmla="*/ 15 w 41"/>
              <a:gd name="T31" fmla="*/ 19 h 67"/>
              <a:gd name="T32" fmla="*/ 18 w 41"/>
              <a:gd name="T33" fmla="*/ 10 h 67"/>
              <a:gd name="T34" fmla="*/ 20 w 41"/>
              <a:gd name="T35" fmla="*/ 6 h 67"/>
              <a:gd name="T36" fmla="*/ 30 w 41"/>
              <a:gd name="T37" fmla="*/ 0 h 67"/>
              <a:gd name="T38" fmla="*/ 34 w 41"/>
              <a:gd name="T39" fmla="*/ 0 h 67"/>
              <a:gd name="T40" fmla="*/ 32 w 41"/>
              <a:gd name="T41" fmla="*/ 8 h 67"/>
              <a:gd name="T42" fmla="*/ 32 w 41"/>
              <a:gd name="T43" fmla="*/ 16 h 67"/>
              <a:gd name="T44" fmla="*/ 35 w 41"/>
              <a:gd name="T45" fmla="*/ 21 h 67"/>
              <a:gd name="T46" fmla="*/ 41 w 41"/>
              <a:gd name="T47" fmla="*/ 27 h 67"/>
              <a:gd name="T48" fmla="*/ 37 w 41"/>
              <a:gd name="T49" fmla="*/ 31 h 67"/>
              <a:gd name="T50" fmla="*/ 30 w 41"/>
              <a:gd name="T51" fmla="*/ 40 h 67"/>
              <a:gd name="T52" fmla="*/ 26 w 41"/>
              <a:gd name="T53" fmla="*/ 42 h 67"/>
              <a:gd name="T54" fmla="*/ 30 w 41"/>
              <a:gd name="T55" fmla="*/ 46 h 67"/>
              <a:gd name="T56" fmla="*/ 34 w 41"/>
              <a:gd name="T57" fmla="*/ 46 h 67"/>
              <a:gd name="T58" fmla="*/ 37 w 41"/>
              <a:gd name="T59" fmla="*/ 50 h 67"/>
              <a:gd name="T60" fmla="*/ 41 w 41"/>
              <a:gd name="T61" fmla="*/ 53 h 67"/>
              <a:gd name="T62" fmla="*/ 41 w 41"/>
              <a:gd name="T63" fmla="*/ 53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1" h="67">
                <a:moveTo>
                  <a:pt x="41" y="53"/>
                </a:moveTo>
                <a:lnTo>
                  <a:pt x="41" y="53"/>
                </a:lnTo>
                <a:lnTo>
                  <a:pt x="35" y="57"/>
                </a:lnTo>
                <a:lnTo>
                  <a:pt x="34" y="59"/>
                </a:lnTo>
                <a:lnTo>
                  <a:pt x="32" y="59"/>
                </a:lnTo>
                <a:lnTo>
                  <a:pt x="32" y="59"/>
                </a:lnTo>
                <a:lnTo>
                  <a:pt x="26" y="55"/>
                </a:lnTo>
                <a:lnTo>
                  <a:pt x="26" y="53"/>
                </a:lnTo>
                <a:lnTo>
                  <a:pt x="24" y="53"/>
                </a:lnTo>
                <a:lnTo>
                  <a:pt x="24" y="53"/>
                </a:lnTo>
                <a:lnTo>
                  <a:pt x="24" y="53"/>
                </a:lnTo>
                <a:lnTo>
                  <a:pt x="26" y="63"/>
                </a:lnTo>
                <a:lnTo>
                  <a:pt x="9" y="67"/>
                </a:lnTo>
                <a:lnTo>
                  <a:pt x="9" y="67"/>
                </a:lnTo>
                <a:lnTo>
                  <a:pt x="7" y="59"/>
                </a:lnTo>
                <a:lnTo>
                  <a:pt x="5" y="51"/>
                </a:lnTo>
                <a:lnTo>
                  <a:pt x="3" y="46"/>
                </a:lnTo>
                <a:lnTo>
                  <a:pt x="3" y="46"/>
                </a:lnTo>
                <a:lnTo>
                  <a:pt x="1" y="42"/>
                </a:lnTo>
                <a:lnTo>
                  <a:pt x="0" y="38"/>
                </a:lnTo>
                <a:lnTo>
                  <a:pt x="0" y="33"/>
                </a:lnTo>
                <a:lnTo>
                  <a:pt x="0" y="33"/>
                </a:lnTo>
                <a:lnTo>
                  <a:pt x="0" y="25"/>
                </a:lnTo>
                <a:lnTo>
                  <a:pt x="1" y="21"/>
                </a:lnTo>
                <a:lnTo>
                  <a:pt x="3" y="19"/>
                </a:lnTo>
                <a:lnTo>
                  <a:pt x="3" y="17"/>
                </a:lnTo>
                <a:lnTo>
                  <a:pt x="9" y="14"/>
                </a:lnTo>
                <a:lnTo>
                  <a:pt x="9" y="14"/>
                </a:lnTo>
                <a:lnTo>
                  <a:pt x="11" y="17"/>
                </a:lnTo>
                <a:lnTo>
                  <a:pt x="11" y="19"/>
                </a:lnTo>
                <a:lnTo>
                  <a:pt x="13" y="21"/>
                </a:lnTo>
                <a:lnTo>
                  <a:pt x="15" y="19"/>
                </a:lnTo>
                <a:lnTo>
                  <a:pt x="15" y="16"/>
                </a:lnTo>
                <a:lnTo>
                  <a:pt x="18" y="10"/>
                </a:lnTo>
                <a:lnTo>
                  <a:pt x="18" y="10"/>
                </a:lnTo>
                <a:lnTo>
                  <a:pt x="20" y="6"/>
                </a:lnTo>
                <a:lnTo>
                  <a:pt x="26" y="2"/>
                </a:lnTo>
                <a:lnTo>
                  <a:pt x="30" y="0"/>
                </a:lnTo>
                <a:lnTo>
                  <a:pt x="32" y="0"/>
                </a:lnTo>
                <a:lnTo>
                  <a:pt x="34" y="0"/>
                </a:lnTo>
                <a:lnTo>
                  <a:pt x="34" y="0"/>
                </a:lnTo>
                <a:lnTo>
                  <a:pt x="32" y="8"/>
                </a:lnTo>
                <a:lnTo>
                  <a:pt x="32" y="16"/>
                </a:lnTo>
                <a:lnTo>
                  <a:pt x="32" y="16"/>
                </a:lnTo>
                <a:lnTo>
                  <a:pt x="32" y="19"/>
                </a:lnTo>
                <a:lnTo>
                  <a:pt x="35" y="21"/>
                </a:lnTo>
                <a:lnTo>
                  <a:pt x="37" y="23"/>
                </a:lnTo>
                <a:lnTo>
                  <a:pt x="41" y="27"/>
                </a:lnTo>
                <a:lnTo>
                  <a:pt x="41" y="27"/>
                </a:lnTo>
                <a:lnTo>
                  <a:pt x="37" y="31"/>
                </a:lnTo>
                <a:lnTo>
                  <a:pt x="35" y="36"/>
                </a:lnTo>
                <a:lnTo>
                  <a:pt x="30" y="40"/>
                </a:lnTo>
                <a:lnTo>
                  <a:pt x="26" y="42"/>
                </a:lnTo>
                <a:lnTo>
                  <a:pt x="26" y="42"/>
                </a:lnTo>
                <a:lnTo>
                  <a:pt x="26" y="46"/>
                </a:lnTo>
                <a:lnTo>
                  <a:pt x="30" y="46"/>
                </a:lnTo>
                <a:lnTo>
                  <a:pt x="32" y="46"/>
                </a:lnTo>
                <a:lnTo>
                  <a:pt x="34" y="46"/>
                </a:lnTo>
                <a:lnTo>
                  <a:pt x="34" y="46"/>
                </a:lnTo>
                <a:lnTo>
                  <a:pt x="37" y="50"/>
                </a:lnTo>
                <a:lnTo>
                  <a:pt x="41" y="51"/>
                </a:lnTo>
                <a:lnTo>
                  <a:pt x="41" y="53"/>
                </a:lnTo>
                <a:lnTo>
                  <a:pt x="41" y="53"/>
                </a:lnTo>
                <a:lnTo>
                  <a:pt x="41" y="53"/>
                </a:lnTo>
                <a:lnTo>
                  <a:pt x="41" y="53"/>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95" name="Freeform 93"/>
          <p:cNvSpPr>
            <a:spLocks/>
          </p:cNvSpPr>
          <p:nvPr/>
        </p:nvSpPr>
        <p:spPr bwMode="auto">
          <a:xfrm>
            <a:off x="1621059" y="2684523"/>
            <a:ext cx="46824" cy="51973"/>
          </a:xfrm>
          <a:custGeom>
            <a:avLst/>
            <a:gdLst>
              <a:gd name="T0" fmla="*/ 19 w 23"/>
              <a:gd name="T1" fmla="*/ 27 h 30"/>
              <a:gd name="T2" fmla="*/ 19 w 23"/>
              <a:gd name="T3" fmla="*/ 27 h 30"/>
              <a:gd name="T4" fmla="*/ 19 w 23"/>
              <a:gd name="T5" fmla="*/ 27 h 30"/>
              <a:gd name="T6" fmla="*/ 19 w 23"/>
              <a:gd name="T7" fmla="*/ 27 h 30"/>
              <a:gd name="T8" fmla="*/ 23 w 23"/>
              <a:gd name="T9" fmla="*/ 23 h 30"/>
              <a:gd name="T10" fmla="*/ 23 w 23"/>
              <a:gd name="T11" fmla="*/ 23 h 30"/>
              <a:gd name="T12" fmla="*/ 23 w 23"/>
              <a:gd name="T13" fmla="*/ 21 h 30"/>
              <a:gd name="T14" fmla="*/ 21 w 23"/>
              <a:gd name="T15" fmla="*/ 21 h 30"/>
              <a:gd name="T16" fmla="*/ 19 w 23"/>
              <a:gd name="T17" fmla="*/ 21 h 30"/>
              <a:gd name="T18" fmla="*/ 19 w 23"/>
              <a:gd name="T19" fmla="*/ 19 h 30"/>
              <a:gd name="T20" fmla="*/ 19 w 23"/>
              <a:gd name="T21" fmla="*/ 19 h 30"/>
              <a:gd name="T22" fmla="*/ 19 w 23"/>
              <a:gd name="T23" fmla="*/ 17 h 30"/>
              <a:gd name="T24" fmla="*/ 19 w 23"/>
              <a:gd name="T25" fmla="*/ 15 h 30"/>
              <a:gd name="T26" fmla="*/ 21 w 23"/>
              <a:gd name="T27" fmla="*/ 8 h 30"/>
              <a:gd name="T28" fmla="*/ 21 w 23"/>
              <a:gd name="T29" fmla="*/ 8 h 30"/>
              <a:gd name="T30" fmla="*/ 23 w 23"/>
              <a:gd name="T31" fmla="*/ 8 h 30"/>
              <a:gd name="T32" fmla="*/ 23 w 23"/>
              <a:gd name="T33" fmla="*/ 4 h 30"/>
              <a:gd name="T34" fmla="*/ 23 w 23"/>
              <a:gd name="T35" fmla="*/ 4 h 30"/>
              <a:gd name="T36" fmla="*/ 17 w 23"/>
              <a:gd name="T37" fmla="*/ 2 h 30"/>
              <a:gd name="T38" fmla="*/ 13 w 23"/>
              <a:gd name="T39" fmla="*/ 0 h 30"/>
              <a:gd name="T40" fmla="*/ 10 w 23"/>
              <a:gd name="T41" fmla="*/ 0 h 30"/>
              <a:gd name="T42" fmla="*/ 4 w 23"/>
              <a:gd name="T43" fmla="*/ 0 h 30"/>
              <a:gd name="T44" fmla="*/ 4 w 23"/>
              <a:gd name="T45" fmla="*/ 0 h 30"/>
              <a:gd name="T46" fmla="*/ 4 w 23"/>
              <a:gd name="T47" fmla="*/ 4 h 30"/>
              <a:gd name="T48" fmla="*/ 4 w 23"/>
              <a:gd name="T49" fmla="*/ 4 h 30"/>
              <a:gd name="T50" fmla="*/ 8 w 23"/>
              <a:gd name="T51" fmla="*/ 12 h 30"/>
              <a:gd name="T52" fmla="*/ 10 w 23"/>
              <a:gd name="T53" fmla="*/ 15 h 30"/>
              <a:gd name="T54" fmla="*/ 11 w 23"/>
              <a:gd name="T55" fmla="*/ 17 h 30"/>
              <a:gd name="T56" fmla="*/ 11 w 23"/>
              <a:gd name="T57" fmla="*/ 17 h 30"/>
              <a:gd name="T58" fmla="*/ 10 w 23"/>
              <a:gd name="T59" fmla="*/ 21 h 30"/>
              <a:gd name="T60" fmla="*/ 6 w 23"/>
              <a:gd name="T61" fmla="*/ 25 h 30"/>
              <a:gd name="T62" fmla="*/ 4 w 23"/>
              <a:gd name="T63" fmla="*/ 25 h 30"/>
              <a:gd name="T64" fmla="*/ 0 w 23"/>
              <a:gd name="T65" fmla="*/ 27 h 30"/>
              <a:gd name="T66" fmla="*/ 0 w 23"/>
              <a:gd name="T67" fmla="*/ 27 h 30"/>
              <a:gd name="T68" fmla="*/ 0 w 23"/>
              <a:gd name="T69" fmla="*/ 27 h 30"/>
              <a:gd name="T70" fmla="*/ 2 w 23"/>
              <a:gd name="T71" fmla="*/ 29 h 30"/>
              <a:gd name="T72" fmla="*/ 6 w 23"/>
              <a:gd name="T73" fmla="*/ 30 h 30"/>
              <a:gd name="T74" fmla="*/ 8 w 23"/>
              <a:gd name="T75" fmla="*/ 30 h 30"/>
              <a:gd name="T76" fmla="*/ 8 w 23"/>
              <a:gd name="T77" fmla="*/ 30 h 30"/>
              <a:gd name="T78" fmla="*/ 13 w 23"/>
              <a:gd name="T79" fmla="*/ 29 h 30"/>
              <a:gd name="T80" fmla="*/ 19 w 23"/>
              <a:gd name="T81" fmla="*/ 27 h 30"/>
              <a:gd name="T82" fmla="*/ 19 w 23"/>
              <a:gd name="T83" fmla="*/ 27 h 30"/>
              <a:gd name="T84" fmla="*/ 19 w 23"/>
              <a:gd name="T85" fmla="*/ 27 h 30"/>
              <a:gd name="T86" fmla="*/ 19 w 23"/>
              <a:gd name="T87" fmla="*/ 27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3" h="30">
                <a:moveTo>
                  <a:pt x="19" y="27"/>
                </a:moveTo>
                <a:lnTo>
                  <a:pt x="19" y="27"/>
                </a:lnTo>
                <a:lnTo>
                  <a:pt x="19" y="27"/>
                </a:lnTo>
                <a:lnTo>
                  <a:pt x="19" y="27"/>
                </a:lnTo>
                <a:lnTo>
                  <a:pt x="23" y="23"/>
                </a:lnTo>
                <a:lnTo>
                  <a:pt x="23" y="23"/>
                </a:lnTo>
                <a:lnTo>
                  <a:pt x="23" y="21"/>
                </a:lnTo>
                <a:lnTo>
                  <a:pt x="21" y="21"/>
                </a:lnTo>
                <a:lnTo>
                  <a:pt x="19" y="21"/>
                </a:lnTo>
                <a:lnTo>
                  <a:pt x="19" y="19"/>
                </a:lnTo>
                <a:lnTo>
                  <a:pt x="19" y="19"/>
                </a:lnTo>
                <a:lnTo>
                  <a:pt x="19" y="17"/>
                </a:lnTo>
                <a:lnTo>
                  <a:pt x="19" y="15"/>
                </a:lnTo>
                <a:lnTo>
                  <a:pt x="21" y="8"/>
                </a:lnTo>
                <a:lnTo>
                  <a:pt x="21" y="8"/>
                </a:lnTo>
                <a:lnTo>
                  <a:pt x="23" y="8"/>
                </a:lnTo>
                <a:lnTo>
                  <a:pt x="23" y="4"/>
                </a:lnTo>
                <a:lnTo>
                  <a:pt x="23" y="4"/>
                </a:lnTo>
                <a:lnTo>
                  <a:pt x="17" y="2"/>
                </a:lnTo>
                <a:lnTo>
                  <a:pt x="13" y="0"/>
                </a:lnTo>
                <a:lnTo>
                  <a:pt x="10" y="0"/>
                </a:lnTo>
                <a:lnTo>
                  <a:pt x="4" y="0"/>
                </a:lnTo>
                <a:lnTo>
                  <a:pt x="4" y="0"/>
                </a:lnTo>
                <a:lnTo>
                  <a:pt x="4" y="4"/>
                </a:lnTo>
                <a:lnTo>
                  <a:pt x="4" y="4"/>
                </a:lnTo>
                <a:lnTo>
                  <a:pt x="8" y="12"/>
                </a:lnTo>
                <a:lnTo>
                  <a:pt x="10" y="15"/>
                </a:lnTo>
                <a:lnTo>
                  <a:pt x="11" y="17"/>
                </a:lnTo>
                <a:lnTo>
                  <a:pt x="11" y="17"/>
                </a:lnTo>
                <a:lnTo>
                  <a:pt x="10" y="21"/>
                </a:lnTo>
                <a:lnTo>
                  <a:pt x="6" y="25"/>
                </a:lnTo>
                <a:lnTo>
                  <a:pt x="4" y="25"/>
                </a:lnTo>
                <a:lnTo>
                  <a:pt x="0" y="27"/>
                </a:lnTo>
                <a:lnTo>
                  <a:pt x="0" y="27"/>
                </a:lnTo>
                <a:lnTo>
                  <a:pt x="0" y="27"/>
                </a:lnTo>
                <a:lnTo>
                  <a:pt x="2" y="29"/>
                </a:lnTo>
                <a:lnTo>
                  <a:pt x="6" y="30"/>
                </a:lnTo>
                <a:lnTo>
                  <a:pt x="8" y="30"/>
                </a:lnTo>
                <a:lnTo>
                  <a:pt x="8" y="30"/>
                </a:lnTo>
                <a:lnTo>
                  <a:pt x="13" y="29"/>
                </a:lnTo>
                <a:lnTo>
                  <a:pt x="19" y="27"/>
                </a:lnTo>
                <a:lnTo>
                  <a:pt x="19" y="27"/>
                </a:lnTo>
                <a:lnTo>
                  <a:pt x="19" y="27"/>
                </a:lnTo>
                <a:lnTo>
                  <a:pt x="19" y="27"/>
                </a:lnTo>
                <a:close/>
              </a:path>
            </a:pathLst>
          </a:custGeom>
          <a:solidFill>
            <a:schemeClr val="bg1">
              <a:lumMod val="85000"/>
            </a:schemeClr>
          </a:solidFill>
          <a:ln w="635" cap="rnd">
            <a:solidFill>
              <a:schemeClr val="bg1">
                <a:alpha val="17000"/>
              </a:schemeClr>
            </a:solidFill>
            <a:round/>
            <a:headEnd/>
            <a:tailEnd/>
          </a:ln>
        </p:spPr>
        <p:txBody>
          <a:bodyPr/>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96" name="Freeform 94"/>
          <p:cNvSpPr>
            <a:spLocks/>
          </p:cNvSpPr>
          <p:nvPr/>
        </p:nvSpPr>
        <p:spPr bwMode="auto">
          <a:xfrm>
            <a:off x="1621059" y="2684523"/>
            <a:ext cx="46824" cy="51973"/>
          </a:xfrm>
          <a:custGeom>
            <a:avLst/>
            <a:gdLst>
              <a:gd name="T0" fmla="*/ 19 w 23"/>
              <a:gd name="T1" fmla="*/ 27 h 30"/>
              <a:gd name="T2" fmla="*/ 19 w 23"/>
              <a:gd name="T3" fmla="*/ 27 h 30"/>
              <a:gd name="T4" fmla="*/ 19 w 23"/>
              <a:gd name="T5" fmla="*/ 27 h 30"/>
              <a:gd name="T6" fmla="*/ 19 w 23"/>
              <a:gd name="T7" fmla="*/ 27 h 30"/>
              <a:gd name="T8" fmla="*/ 23 w 23"/>
              <a:gd name="T9" fmla="*/ 23 h 30"/>
              <a:gd name="T10" fmla="*/ 23 w 23"/>
              <a:gd name="T11" fmla="*/ 23 h 30"/>
              <a:gd name="T12" fmla="*/ 23 w 23"/>
              <a:gd name="T13" fmla="*/ 21 h 30"/>
              <a:gd name="T14" fmla="*/ 21 w 23"/>
              <a:gd name="T15" fmla="*/ 21 h 30"/>
              <a:gd name="T16" fmla="*/ 19 w 23"/>
              <a:gd name="T17" fmla="*/ 21 h 30"/>
              <a:gd name="T18" fmla="*/ 19 w 23"/>
              <a:gd name="T19" fmla="*/ 19 h 30"/>
              <a:gd name="T20" fmla="*/ 19 w 23"/>
              <a:gd name="T21" fmla="*/ 19 h 30"/>
              <a:gd name="T22" fmla="*/ 19 w 23"/>
              <a:gd name="T23" fmla="*/ 17 h 30"/>
              <a:gd name="T24" fmla="*/ 19 w 23"/>
              <a:gd name="T25" fmla="*/ 15 h 30"/>
              <a:gd name="T26" fmla="*/ 21 w 23"/>
              <a:gd name="T27" fmla="*/ 8 h 30"/>
              <a:gd name="T28" fmla="*/ 21 w 23"/>
              <a:gd name="T29" fmla="*/ 8 h 30"/>
              <a:gd name="T30" fmla="*/ 23 w 23"/>
              <a:gd name="T31" fmla="*/ 8 h 30"/>
              <a:gd name="T32" fmla="*/ 23 w 23"/>
              <a:gd name="T33" fmla="*/ 4 h 30"/>
              <a:gd name="T34" fmla="*/ 23 w 23"/>
              <a:gd name="T35" fmla="*/ 4 h 30"/>
              <a:gd name="T36" fmla="*/ 17 w 23"/>
              <a:gd name="T37" fmla="*/ 2 h 30"/>
              <a:gd name="T38" fmla="*/ 13 w 23"/>
              <a:gd name="T39" fmla="*/ 0 h 30"/>
              <a:gd name="T40" fmla="*/ 10 w 23"/>
              <a:gd name="T41" fmla="*/ 0 h 30"/>
              <a:gd name="T42" fmla="*/ 4 w 23"/>
              <a:gd name="T43" fmla="*/ 0 h 30"/>
              <a:gd name="T44" fmla="*/ 4 w 23"/>
              <a:gd name="T45" fmla="*/ 0 h 30"/>
              <a:gd name="T46" fmla="*/ 4 w 23"/>
              <a:gd name="T47" fmla="*/ 4 h 30"/>
              <a:gd name="T48" fmla="*/ 4 w 23"/>
              <a:gd name="T49" fmla="*/ 4 h 30"/>
              <a:gd name="T50" fmla="*/ 8 w 23"/>
              <a:gd name="T51" fmla="*/ 12 h 30"/>
              <a:gd name="T52" fmla="*/ 10 w 23"/>
              <a:gd name="T53" fmla="*/ 15 h 30"/>
              <a:gd name="T54" fmla="*/ 11 w 23"/>
              <a:gd name="T55" fmla="*/ 17 h 30"/>
              <a:gd name="T56" fmla="*/ 11 w 23"/>
              <a:gd name="T57" fmla="*/ 17 h 30"/>
              <a:gd name="T58" fmla="*/ 10 w 23"/>
              <a:gd name="T59" fmla="*/ 21 h 30"/>
              <a:gd name="T60" fmla="*/ 6 w 23"/>
              <a:gd name="T61" fmla="*/ 25 h 30"/>
              <a:gd name="T62" fmla="*/ 4 w 23"/>
              <a:gd name="T63" fmla="*/ 25 h 30"/>
              <a:gd name="T64" fmla="*/ 0 w 23"/>
              <a:gd name="T65" fmla="*/ 27 h 30"/>
              <a:gd name="T66" fmla="*/ 0 w 23"/>
              <a:gd name="T67" fmla="*/ 27 h 30"/>
              <a:gd name="T68" fmla="*/ 0 w 23"/>
              <a:gd name="T69" fmla="*/ 27 h 30"/>
              <a:gd name="T70" fmla="*/ 2 w 23"/>
              <a:gd name="T71" fmla="*/ 29 h 30"/>
              <a:gd name="T72" fmla="*/ 6 w 23"/>
              <a:gd name="T73" fmla="*/ 30 h 30"/>
              <a:gd name="T74" fmla="*/ 8 w 23"/>
              <a:gd name="T75" fmla="*/ 30 h 30"/>
              <a:gd name="T76" fmla="*/ 8 w 23"/>
              <a:gd name="T77" fmla="*/ 30 h 30"/>
              <a:gd name="T78" fmla="*/ 13 w 23"/>
              <a:gd name="T79" fmla="*/ 29 h 30"/>
              <a:gd name="T80" fmla="*/ 19 w 23"/>
              <a:gd name="T81" fmla="*/ 27 h 30"/>
              <a:gd name="T82" fmla="*/ 19 w 23"/>
              <a:gd name="T83" fmla="*/ 27 h 30"/>
              <a:gd name="T84" fmla="*/ 19 w 23"/>
              <a:gd name="T85" fmla="*/ 27 h 30"/>
              <a:gd name="T86" fmla="*/ 19 w 23"/>
              <a:gd name="T87" fmla="*/ 27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3" h="30">
                <a:moveTo>
                  <a:pt x="19" y="27"/>
                </a:moveTo>
                <a:lnTo>
                  <a:pt x="19" y="27"/>
                </a:lnTo>
                <a:lnTo>
                  <a:pt x="19" y="27"/>
                </a:lnTo>
                <a:lnTo>
                  <a:pt x="19" y="27"/>
                </a:lnTo>
                <a:lnTo>
                  <a:pt x="23" y="23"/>
                </a:lnTo>
                <a:lnTo>
                  <a:pt x="23" y="23"/>
                </a:lnTo>
                <a:lnTo>
                  <a:pt x="23" y="21"/>
                </a:lnTo>
                <a:lnTo>
                  <a:pt x="21" y="21"/>
                </a:lnTo>
                <a:lnTo>
                  <a:pt x="19" y="21"/>
                </a:lnTo>
                <a:lnTo>
                  <a:pt x="19" y="19"/>
                </a:lnTo>
                <a:lnTo>
                  <a:pt x="19" y="19"/>
                </a:lnTo>
                <a:lnTo>
                  <a:pt x="19" y="17"/>
                </a:lnTo>
                <a:lnTo>
                  <a:pt x="19" y="15"/>
                </a:lnTo>
                <a:lnTo>
                  <a:pt x="21" y="8"/>
                </a:lnTo>
                <a:lnTo>
                  <a:pt x="21" y="8"/>
                </a:lnTo>
                <a:lnTo>
                  <a:pt x="23" y="8"/>
                </a:lnTo>
                <a:lnTo>
                  <a:pt x="23" y="4"/>
                </a:lnTo>
                <a:lnTo>
                  <a:pt x="23" y="4"/>
                </a:lnTo>
                <a:lnTo>
                  <a:pt x="17" y="2"/>
                </a:lnTo>
                <a:lnTo>
                  <a:pt x="13" y="0"/>
                </a:lnTo>
                <a:lnTo>
                  <a:pt x="10" y="0"/>
                </a:lnTo>
                <a:lnTo>
                  <a:pt x="4" y="0"/>
                </a:lnTo>
                <a:lnTo>
                  <a:pt x="4" y="0"/>
                </a:lnTo>
                <a:lnTo>
                  <a:pt x="4" y="4"/>
                </a:lnTo>
                <a:lnTo>
                  <a:pt x="4" y="4"/>
                </a:lnTo>
                <a:lnTo>
                  <a:pt x="8" y="12"/>
                </a:lnTo>
                <a:lnTo>
                  <a:pt x="10" y="15"/>
                </a:lnTo>
                <a:lnTo>
                  <a:pt x="11" y="17"/>
                </a:lnTo>
                <a:lnTo>
                  <a:pt x="11" y="17"/>
                </a:lnTo>
                <a:lnTo>
                  <a:pt x="10" y="21"/>
                </a:lnTo>
                <a:lnTo>
                  <a:pt x="6" y="25"/>
                </a:lnTo>
                <a:lnTo>
                  <a:pt x="4" y="25"/>
                </a:lnTo>
                <a:lnTo>
                  <a:pt x="0" y="27"/>
                </a:lnTo>
                <a:lnTo>
                  <a:pt x="0" y="27"/>
                </a:lnTo>
                <a:lnTo>
                  <a:pt x="0" y="27"/>
                </a:lnTo>
                <a:lnTo>
                  <a:pt x="2" y="29"/>
                </a:lnTo>
                <a:lnTo>
                  <a:pt x="6" y="30"/>
                </a:lnTo>
                <a:lnTo>
                  <a:pt x="8" y="30"/>
                </a:lnTo>
                <a:lnTo>
                  <a:pt x="8" y="30"/>
                </a:lnTo>
                <a:lnTo>
                  <a:pt x="13" y="29"/>
                </a:lnTo>
                <a:lnTo>
                  <a:pt x="19" y="27"/>
                </a:lnTo>
                <a:lnTo>
                  <a:pt x="19" y="27"/>
                </a:lnTo>
                <a:lnTo>
                  <a:pt x="19" y="27"/>
                </a:lnTo>
                <a:lnTo>
                  <a:pt x="19" y="27"/>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97" name="Freeform 95"/>
          <p:cNvSpPr>
            <a:spLocks/>
          </p:cNvSpPr>
          <p:nvPr/>
        </p:nvSpPr>
        <p:spPr bwMode="auto">
          <a:xfrm>
            <a:off x="1694350" y="3022353"/>
            <a:ext cx="81433" cy="51973"/>
          </a:xfrm>
          <a:custGeom>
            <a:avLst/>
            <a:gdLst>
              <a:gd name="T0" fmla="*/ 0 w 40"/>
              <a:gd name="T1" fmla="*/ 2 h 30"/>
              <a:gd name="T2" fmla="*/ 0 w 40"/>
              <a:gd name="T3" fmla="*/ 15 h 30"/>
              <a:gd name="T4" fmla="*/ 0 w 40"/>
              <a:gd name="T5" fmla="*/ 27 h 30"/>
              <a:gd name="T6" fmla="*/ 10 w 40"/>
              <a:gd name="T7" fmla="*/ 30 h 30"/>
              <a:gd name="T8" fmla="*/ 23 w 40"/>
              <a:gd name="T9" fmla="*/ 27 h 30"/>
              <a:gd name="T10" fmla="*/ 28 w 40"/>
              <a:gd name="T11" fmla="*/ 21 h 30"/>
              <a:gd name="T12" fmla="*/ 28 w 40"/>
              <a:gd name="T13" fmla="*/ 11 h 30"/>
              <a:gd name="T14" fmla="*/ 40 w 40"/>
              <a:gd name="T15" fmla="*/ 6 h 30"/>
              <a:gd name="T16" fmla="*/ 34 w 40"/>
              <a:gd name="T17" fmla="*/ 0 h 30"/>
              <a:gd name="T18" fmla="*/ 27 w 40"/>
              <a:gd name="T19" fmla="*/ 0 h 30"/>
              <a:gd name="T20" fmla="*/ 0 w 40"/>
              <a:gd name="T21" fmla="*/ 2 h 30"/>
              <a:gd name="T22" fmla="*/ 0 w 40"/>
              <a:gd name="T23" fmla="*/ 2 h 30"/>
              <a:gd name="T24" fmla="*/ 0 w 40"/>
              <a:gd name="T25" fmla="*/ 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0" h="30">
                <a:moveTo>
                  <a:pt x="0" y="2"/>
                </a:moveTo>
                <a:lnTo>
                  <a:pt x="0" y="15"/>
                </a:lnTo>
                <a:lnTo>
                  <a:pt x="0" y="27"/>
                </a:lnTo>
                <a:lnTo>
                  <a:pt x="10" y="30"/>
                </a:lnTo>
                <a:lnTo>
                  <a:pt x="23" y="27"/>
                </a:lnTo>
                <a:lnTo>
                  <a:pt x="28" y="21"/>
                </a:lnTo>
                <a:lnTo>
                  <a:pt x="28" y="11"/>
                </a:lnTo>
                <a:lnTo>
                  <a:pt x="40" y="6"/>
                </a:lnTo>
                <a:lnTo>
                  <a:pt x="34" y="0"/>
                </a:lnTo>
                <a:lnTo>
                  <a:pt x="27" y="0"/>
                </a:lnTo>
                <a:lnTo>
                  <a:pt x="0" y="2"/>
                </a:lnTo>
                <a:lnTo>
                  <a:pt x="0" y="2"/>
                </a:lnTo>
                <a:lnTo>
                  <a:pt x="0" y="2"/>
                </a:lnTo>
                <a:close/>
              </a:path>
            </a:pathLst>
          </a:custGeom>
          <a:solidFill>
            <a:schemeClr val="bg1">
              <a:lumMod val="85000"/>
            </a:schemeClr>
          </a:solidFill>
          <a:ln w="635" cap="rnd">
            <a:solidFill>
              <a:schemeClr val="bg1">
                <a:alpha val="17000"/>
              </a:schemeClr>
            </a:solidFill>
            <a:round/>
            <a:headEnd/>
            <a:tailEnd/>
          </a:ln>
        </p:spPr>
        <p:txBody>
          <a:bodyPr/>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98" name="Freeform 96"/>
          <p:cNvSpPr>
            <a:spLocks/>
          </p:cNvSpPr>
          <p:nvPr/>
        </p:nvSpPr>
        <p:spPr bwMode="auto">
          <a:xfrm>
            <a:off x="1694350" y="3022353"/>
            <a:ext cx="81433" cy="51973"/>
          </a:xfrm>
          <a:custGeom>
            <a:avLst/>
            <a:gdLst>
              <a:gd name="T0" fmla="*/ 0 w 40"/>
              <a:gd name="T1" fmla="*/ 2 h 30"/>
              <a:gd name="T2" fmla="*/ 0 w 40"/>
              <a:gd name="T3" fmla="*/ 15 h 30"/>
              <a:gd name="T4" fmla="*/ 0 w 40"/>
              <a:gd name="T5" fmla="*/ 27 h 30"/>
              <a:gd name="T6" fmla="*/ 10 w 40"/>
              <a:gd name="T7" fmla="*/ 30 h 30"/>
              <a:gd name="T8" fmla="*/ 23 w 40"/>
              <a:gd name="T9" fmla="*/ 27 h 30"/>
              <a:gd name="T10" fmla="*/ 28 w 40"/>
              <a:gd name="T11" fmla="*/ 21 h 30"/>
              <a:gd name="T12" fmla="*/ 28 w 40"/>
              <a:gd name="T13" fmla="*/ 11 h 30"/>
              <a:gd name="T14" fmla="*/ 40 w 40"/>
              <a:gd name="T15" fmla="*/ 6 h 30"/>
              <a:gd name="T16" fmla="*/ 34 w 40"/>
              <a:gd name="T17" fmla="*/ 0 h 30"/>
              <a:gd name="T18" fmla="*/ 27 w 40"/>
              <a:gd name="T19" fmla="*/ 0 h 30"/>
              <a:gd name="T20" fmla="*/ 0 w 40"/>
              <a:gd name="T21" fmla="*/ 2 h 30"/>
              <a:gd name="T22" fmla="*/ 0 w 40"/>
              <a:gd name="T23" fmla="*/ 2 h 30"/>
              <a:gd name="T24" fmla="*/ 0 w 40"/>
              <a:gd name="T25" fmla="*/ 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0" h="30">
                <a:moveTo>
                  <a:pt x="0" y="2"/>
                </a:moveTo>
                <a:lnTo>
                  <a:pt x="0" y="15"/>
                </a:lnTo>
                <a:lnTo>
                  <a:pt x="0" y="27"/>
                </a:lnTo>
                <a:lnTo>
                  <a:pt x="10" y="30"/>
                </a:lnTo>
                <a:lnTo>
                  <a:pt x="23" y="27"/>
                </a:lnTo>
                <a:lnTo>
                  <a:pt x="28" y="21"/>
                </a:lnTo>
                <a:lnTo>
                  <a:pt x="28" y="11"/>
                </a:lnTo>
                <a:lnTo>
                  <a:pt x="40" y="6"/>
                </a:lnTo>
                <a:lnTo>
                  <a:pt x="34" y="0"/>
                </a:lnTo>
                <a:lnTo>
                  <a:pt x="27" y="0"/>
                </a:lnTo>
                <a:lnTo>
                  <a:pt x="0" y="2"/>
                </a:lnTo>
                <a:lnTo>
                  <a:pt x="0" y="2"/>
                </a:lnTo>
                <a:lnTo>
                  <a:pt x="0" y="2"/>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99" name="Freeform 97"/>
          <p:cNvSpPr>
            <a:spLocks/>
          </p:cNvSpPr>
          <p:nvPr/>
        </p:nvSpPr>
        <p:spPr bwMode="auto">
          <a:xfrm>
            <a:off x="1655668" y="2871629"/>
            <a:ext cx="189331" cy="88356"/>
          </a:xfrm>
          <a:custGeom>
            <a:avLst/>
            <a:gdLst>
              <a:gd name="T0" fmla="*/ 55 w 93"/>
              <a:gd name="T1" fmla="*/ 9 h 51"/>
              <a:gd name="T2" fmla="*/ 38 w 93"/>
              <a:gd name="T3" fmla="*/ 0 h 51"/>
              <a:gd name="T4" fmla="*/ 30 w 93"/>
              <a:gd name="T5" fmla="*/ 0 h 51"/>
              <a:gd name="T6" fmla="*/ 12 w 93"/>
              <a:gd name="T7" fmla="*/ 9 h 51"/>
              <a:gd name="T8" fmla="*/ 0 w 93"/>
              <a:gd name="T9" fmla="*/ 9 h 51"/>
              <a:gd name="T10" fmla="*/ 2 w 93"/>
              <a:gd name="T11" fmla="*/ 27 h 51"/>
              <a:gd name="T12" fmla="*/ 25 w 93"/>
              <a:gd name="T13" fmla="*/ 51 h 51"/>
              <a:gd name="T14" fmla="*/ 34 w 93"/>
              <a:gd name="T15" fmla="*/ 51 h 51"/>
              <a:gd name="T16" fmla="*/ 42 w 93"/>
              <a:gd name="T17" fmla="*/ 45 h 51"/>
              <a:gd name="T18" fmla="*/ 49 w 93"/>
              <a:gd name="T19" fmla="*/ 45 h 51"/>
              <a:gd name="T20" fmla="*/ 59 w 93"/>
              <a:gd name="T21" fmla="*/ 45 h 51"/>
              <a:gd name="T22" fmla="*/ 64 w 93"/>
              <a:gd name="T23" fmla="*/ 45 h 51"/>
              <a:gd name="T24" fmla="*/ 74 w 93"/>
              <a:gd name="T25" fmla="*/ 45 h 51"/>
              <a:gd name="T26" fmla="*/ 83 w 93"/>
              <a:gd name="T27" fmla="*/ 34 h 51"/>
              <a:gd name="T28" fmla="*/ 93 w 93"/>
              <a:gd name="T29" fmla="*/ 30 h 51"/>
              <a:gd name="T30" fmla="*/ 85 w 93"/>
              <a:gd name="T31" fmla="*/ 23 h 51"/>
              <a:gd name="T32" fmla="*/ 76 w 93"/>
              <a:gd name="T33" fmla="*/ 23 h 51"/>
              <a:gd name="T34" fmla="*/ 76 w 93"/>
              <a:gd name="T35" fmla="*/ 15 h 51"/>
              <a:gd name="T36" fmla="*/ 64 w 93"/>
              <a:gd name="T37" fmla="*/ 9 h 51"/>
              <a:gd name="T38" fmla="*/ 64 w 93"/>
              <a:gd name="T39" fmla="*/ 17 h 51"/>
              <a:gd name="T40" fmla="*/ 55 w 93"/>
              <a:gd name="T41" fmla="*/ 9 h 51"/>
              <a:gd name="T42" fmla="*/ 55 w 93"/>
              <a:gd name="T43" fmla="*/ 9 h 51"/>
              <a:gd name="T44" fmla="*/ 55 w 93"/>
              <a:gd name="T45" fmla="*/ 9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93" h="51">
                <a:moveTo>
                  <a:pt x="55" y="9"/>
                </a:moveTo>
                <a:lnTo>
                  <a:pt x="38" y="0"/>
                </a:lnTo>
                <a:lnTo>
                  <a:pt x="30" y="0"/>
                </a:lnTo>
                <a:lnTo>
                  <a:pt x="12" y="9"/>
                </a:lnTo>
                <a:lnTo>
                  <a:pt x="0" y="9"/>
                </a:lnTo>
                <a:lnTo>
                  <a:pt x="2" y="27"/>
                </a:lnTo>
                <a:lnTo>
                  <a:pt x="25" y="51"/>
                </a:lnTo>
                <a:lnTo>
                  <a:pt x="34" y="51"/>
                </a:lnTo>
                <a:lnTo>
                  <a:pt x="42" y="45"/>
                </a:lnTo>
                <a:lnTo>
                  <a:pt x="49" y="45"/>
                </a:lnTo>
                <a:lnTo>
                  <a:pt x="59" y="45"/>
                </a:lnTo>
                <a:lnTo>
                  <a:pt x="64" y="45"/>
                </a:lnTo>
                <a:lnTo>
                  <a:pt x="74" y="45"/>
                </a:lnTo>
                <a:lnTo>
                  <a:pt x="83" y="34"/>
                </a:lnTo>
                <a:lnTo>
                  <a:pt x="93" y="30"/>
                </a:lnTo>
                <a:lnTo>
                  <a:pt x="85" y="23"/>
                </a:lnTo>
                <a:lnTo>
                  <a:pt x="76" y="23"/>
                </a:lnTo>
                <a:lnTo>
                  <a:pt x="76" y="15"/>
                </a:lnTo>
                <a:lnTo>
                  <a:pt x="64" y="9"/>
                </a:lnTo>
                <a:lnTo>
                  <a:pt x="64" y="17"/>
                </a:lnTo>
                <a:lnTo>
                  <a:pt x="55" y="9"/>
                </a:lnTo>
                <a:lnTo>
                  <a:pt x="55" y="9"/>
                </a:lnTo>
                <a:lnTo>
                  <a:pt x="55" y="9"/>
                </a:lnTo>
                <a:close/>
              </a:path>
            </a:pathLst>
          </a:custGeom>
          <a:solidFill>
            <a:schemeClr val="bg1">
              <a:lumMod val="85000"/>
            </a:schemeClr>
          </a:solidFill>
          <a:ln w="635" cap="rnd">
            <a:solidFill>
              <a:schemeClr val="bg1">
                <a:alpha val="17000"/>
              </a:schemeClr>
            </a:solidFill>
            <a:round/>
            <a:headEnd/>
            <a:tailEnd/>
          </a:ln>
        </p:spPr>
        <p:txBody>
          <a:bodyPr/>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100" name="Freeform 98"/>
          <p:cNvSpPr>
            <a:spLocks/>
          </p:cNvSpPr>
          <p:nvPr/>
        </p:nvSpPr>
        <p:spPr bwMode="auto">
          <a:xfrm>
            <a:off x="1655668" y="2871629"/>
            <a:ext cx="189331" cy="88356"/>
          </a:xfrm>
          <a:custGeom>
            <a:avLst/>
            <a:gdLst>
              <a:gd name="T0" fmla="*/ 55 w 93"/>
              <a:gd name="T1" fmla="*/ 9 h 51"/>
              <a:gd name="T2" fmla="*/ 38 w 93"/>
              <a:gd name="T3" fmla="*/ 0 h 51"/>
              <a:gd name="T4" fmla="*/ 30 w 93"/>
              <a:gd name="T5" fmla="*/ 0 h 51"/>
              <a:gd name="T6" fmla="*/ 12 w 93"/>
              <a:gd name="T7" fmla="*/ 9 h 51"/>
              <a:gd name="T8" fmla="*/ 0 w 93"/>
              <a:gd name="T9" fmla="*/ 9 h 51"/>
              <a:gd name="T10" fmla="*/ 2 w 93"/>
              <a:gd name="T11" fmla="*/ 27 h 51"/>
              <a:gd name="T12" fmla="*/ 25 w 93"/>
              <a:gd name="T13" fmla="*/ 51 h 51"/>
              <a:gd name="T14" fmla="*/ 34 w 93"/>
              <a:gd name="T15" fmla="*/ 51 h 51"/>
              <a:gd name="T16" fmla="*/ 42 w 93"/>
              <a:gd name="T17" fmla="*/ 45 h 51"/>
              <a:gd name="T18" fmla="*/ 49 w 93"/>
              <a:gd name="T19" fmla="*/ 45 h 51"/>
              <a:gd name="T20" fmla="*/ 59 w 93"/>
              <a:gd name="T21" fmla="*/ 45 h 51"/>
              <a:gd name="T22" fmla="*/ 64 w 93"/>
              <a:gd name="T23" fmla="*/ 45 h 51"/>
              <a:gd name="T24" fmla="*/ 74 w 93"/>
              <a:gd name="T25" fmla="*/ 45 h 51"/>
              <a:gd name="T26" fmla="*/ 83 w 93"/>
              <a:gd name="T27" fmla="*/ 34 h 51"/>
              <a:gd name="T28" fmla="*/ 93 w 93"/>
              <a:gd name="T29" fmla="*/ 30 h 51"/>
              <a:gd name="T30" fmla="*/ 85 w 93"/>
              <a:gd name="T31" fmla="*/ 23 h 51"/>
              <a:gd name="T32" fmla="*/ 76 w 93"/>
              <a:gd name="T33" fmla="*/ 23 h 51"/>
              <a:gd name="T34" fmla="*/ 76 w 93"/>
              <a:gd name="T35" fmla="*/ 15 h 51"/>
              <a:gd name="T36" fmla="*/ 64 w 93"/>
              <a:gd name="T37" fmla="*/ 9 h 51"/>
              <a:gd name="T38" fmla="*/ 64 w 93"/>
              <a:gd name="T39" fmla="*/ 17 h 51"/>
              <a:gd name="T40" fmla="*/ 55 w 93"/>
              <a:gd name="T41" fmla="*/ 9 h 51"/>
              <a:gd name="T42" fmla="*/ 55 w 93"/>
              <a:gd name="T43" fmla="*/ 9 h 51"/>
              <a:gd name="T44" fmla="*/ 55 w 93"/>
              <a:gd name="T45" fmla="*/ 9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93" h="51">
                <a:moveTo>
                  <a:pt x="55" y="9"/>
                </a:moveTo>
                <a:lnTo>
                  <a:pt x="38" y="0"/>
                </a:lnTo>
                <a:lnTo>
                  <a:pt x="30" y="0"/>
                </a:lnTo>
                <a:lnTo>
                  <a:pt x="12" y="9"/>
                </a:lnTo>
                <a:lnTo>
                  <a:pt x="0" y="9"/>
                </a:lnTo>
                <a:lnTo>
                  <a:pt x="2" y="27"/>
                </a:lnTo>
                <a:lnTo>
                  <a:pt x="25" y="51"/>
                </a:lnTo>
                <a:lnTo>
                  <a:pt x="34" y="51"/>
                </a:lnTo>
                <a:lnTo>
                  <a:pt x="42" y="45"/>
                </a:lnTo>
                <a:lnTo>
                  <a:pt x="49" y="45"/>
                </a:lnTo>
                <a:lnTo>
                  <a:pt x="59" y="45"/>
                </a:lnTo>
                <a:lnTo>
                  <a:pt x="64" y="45"/>
                </a:lnTo>
                <a:lnTo>
                  <a:pt x="74" y="45"/>
                </a:lnTo>
                <a:lnTo>
                  <a:pt x="83" y="34"/>
                </a:lnTo>
                <a:lnTo>
                  <a:pt x="93" y="30"/>
                </a:lnTo>
                <a:lnTo>
                  <a:pt x="85" y="23"/>
                </a:lnTo>
                <a:lnTo>
                  <a:pt x="76" y="23"/>
                </a:lnTo>
                <a:lnTo>
                  <a:pt x="76" y="15"/>
                </a:lnTo>
                <a:lnTo>
                  <a:pt x="64" y="9"/>
                </a:lnTo>
                <a:lnTo>
                  <a:pt x="64" y="17"/>
                </a:lnTo>
                <a:lnTo>
                  <a:pt x="55" y="9"/>
                </a:lnTo>
                <a:lnTo>
                  <a:pt x="55" y="9"/>
                </a:lnTo>
                <a:lnTo>
                  <a:pt x="55" y="9"/>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101" name="Freeform 99"/>
          <p:cNvSpPr>
            <a:spLocks/>
          </p:cNvSpPr>
          <p:nvPr/>
        </p:nvSpPr>
        <p:spPr bwMode="auto">
          <a:xfrm>
            <a:off x="1698420" y="3036213"/>
            <a:ext cx="150651" cy="103948"/>
          </a:xfrm>
          <a:custGeom>
            <a:avLst/>
            <a:gdLst>
              <a:gd name="T0" fmla="*/ 74 w 74"/>
              <a:gd name="T1" fmla="*/ 32 h 60"/>
              <a:gd name="T2" fmla="*/ 70 w 74"/>
              <a:gd name="T3" fmla="*/ 13 h 60"/>
              <a:gd name="T4" fmla="*/ 59 w 74"/>
              <a:gd name="T5" fmla="*/ 13 h 60"/>
              <a:gd name="T6" fmla="*/ 51 w 74"/>
              <a:gd name="T7" fmla="*/ 13 h 60"/>
              <a:gd name="T8" fmla="*/ 38 w 74"/>
              <a:gd name="T9" fmla="*/ 0 h 60"/>
              <a:gd name="T10" fmla="*/ 26 w 74"/>
              <a:gd name="T11" fmla="*/ 5 h 60"/>
              <a:gd name="T12" fmla="*/ 26 w 74"/>
              <a:gd name="T13" fmla="*/ 13 h 60"/>
              <a:gd name="T14" fmla="*/ 21 w 74"/>
              <a:gd name="T15" fmla="*/ 19 h 60"/>
              <a:gd name="T16" fmla="*/ 8 w 74"/>
              <a:gd name="T17" fmla="*/ 22 h 60"/>
              <a:gd name="T18" fmla="*/ 0 w 74"/>
              <a:gd name="T19" fmla="*/ 22 h 60"/>
              <a:gd name="T20" fmla="*/ 0 w 74"/>
              <a:gd name="T21" fmla="*/ 30 h 60"/>
              <a:gd name="T22" fmla="*/ 2 w 74"/>
              <a:gd name="T23" fmla="*/ 34 h 60"/>
              <a:gd name="T24" fmla="*/ 8 w 74"/>
              <a:gd name="T25" fmla="*/ 28 h 60"/>
              <a:gd name="T26" fmla="*/ 13 w 74"/>
              <a:gd name="T27" fmla="*/ 28 h 60"/>
              <a:gd name="T28" fmla="*/ 17 w 74"/>
              <a:gd name="T29" fmla="*/ 39 h 60"/>
              <a:gd name="T30" fmla="*/ 17 w 74"/>
              <a:gd name="T31" fmla="*/ 47 h 60"/>
              <a:gd name="T32" fmla="*/ 26 w 74"/>
              <a:gd name="T33" fmla="*/ 56 h 60"/>
              <a:gd name="T34" fmla="*/ 32 w 74"/>
              <a:gd name="T35" fmla="*/ 58 h 60"/>
              <a:gd name="T36" fmla="*/ 38 w 74"/>
              <a:gd name="T37" fmla="*/ 60 h 60"/>
              <a:gd name="T38" fmla="*/ 43 w 74"/>
              <a:gd name="T39" fmla="*/ 60 h 60"/>
              <a:gd name="T40" fmla="*/ 34 w 74"/>
              <a:gd name="T41" fmla="*/ 51 h 60"/>
              <a:gd name="T42" fmla="*/ 30 w 74"/>
              <a:gd name="T43" fmla="*/ 34 h 60"/>
              <a:gd name="T44" fmla="*/ 30 w 74"/>
              <a:gd name="T45" fmla="*/ 28 h 60"/>
              <a:gd name="T46" fmla="*/ 42 w 74"/>
              <a:gd name="T47" fmla="*/ 28 h 60"/>
              <a:gd name="T48" fmla="*/ 66 w 74"/>
              <a:gd name="T49" fmla="*/ 28 h 60"/>
              <a:gd name="T50" fmla="*/ 72 w 74"/>
              <a:gd name="T51" fmla="*/ 34 h 60"/>
              <a:gd name="T52" fmla="*/ 74 w 74"/>
              <a:gd name="T53" fmla="*/ 32 h 60"/>
              <a:gd name="T54" fmla="*/ 74 w 74"/>
              <a:gd name="T55" fmla="*/ 32 h 60"/>
              <a:gd name="T56" fmla="*/ 74 w 74"/>
              <a:gd name="T57" fmla="*/ 32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4" h="60">
                <a:moveTo>
                  <a:pt x="74" y="32"/>
                </a:moveTo>
                <a:lnTo>
                  <a:pt x="70" y="13"/>
                </a:lnTo>
                <a:lnTo>
                  <a:pt x="59" y="13"/>
                </a:lnTo>
                <a:lnTo>
                  <a:pt x="51" y="13"/>
                </a:lnTo>
                <a:lnTo>
                  <a:pt x="38" y="0"/>
                </a:lnTo>
                <a:lnTo>
                  <a:pt x="26" y="5"/>
                </a:lnTo>
                <a:lnTo>
                  <a:pt x="26" y="13"/>
                </a:lnTo>
                <a:lnTo>
                  <a:pt x="21" y="19"/>
                </a:lnTo>
                <a:lnTo>
                  <a:pt x="8" y="22"/>
                </a:lnTo>
                <a:lnTo>
                  <a:pt x="0" y="22"/>
                </a:lnTo>
                <a:lnTo>
                  <a:pt x="0" y="30"/>
                </a:lnTo>
                <a:lnTo>
                  <a:pt x="2" y="34"/>
                </a:lnTo>
                <a:lnTo>
                  <a:pt x="8" y="28"/>
                </a:lnTo>
                <a:lnTo>
                  <a:pt x="13" y="28"/>
                </a:lnTo>
                <a:lnTo>
                  <a:pt x="17" y="39"/>
                </a:lnTo>
                <a:lnTo>
                  <a:pt x="17" y="47"/>
                </a:lnTo>
                <a:lnTo>
                  <a:pt x="26" y="56"/>
                </a:lnTo>
                <a:lnTo>
                  <a:pt x="32" y="58"/>
                </a:lnTo>
                <a:lnTo>
                  <a:pt x="38" y="60"/>
                </a:lnTo>
                <a:lnTo>
                  <a:pt x="43" y="60"/>
                </a:lnTo>
                <a:lnTo>
                  <a:pt x="34" y="51"/>
                </a:lnTo>
                <a:lnTo>
                  <a:pt x="30" y="34"/>
                </a:lnTo>
                <a:lnTo>
                  <a:pt x="30" y="28"/>
                </a:lnTo>
                <a:lnTo>
                  <a:pt x="42" y="28"/>
                </a:lnTo>
                <a:lnTo>
                  <a:pt x="66" y="28"/>
                </a:lnTo>
                <a:lnTo>
                  <a:pt x="72" y="34"/>
                </a:lnTo>
                <a:lnTo>
                  <a:pt x="74" y="32"/>
                </a:lnTo>
                <a:lnTo>
                  <a:pt x="74" y="32"/>
                </a:lnTo>
                <a:lnTo>
                  <a:pt x="74" y="32"/>
                </a:lnTo>
                <a:close/>
              </a:path>
            </a:pathLst>
          </a:custGeom>
          <a:solidFill>
            <a:schemeClr val="bg1">
              <a:lumMod val="85000"/>
            </a:schemeClr>
          </a:solidFill>
          <a:ln w="635" cap="rnd">
            <a:solidFill>
              <a:schemeClr val="bg1">
                <a:alpha val="17000"/>
              </a:schemeClr>
            </a:solidFill>
            <a:round/>
            <a:headEnd/>
            <a:tailEnd/>
          </a:ln>
        </p:spPr>
        <p:txBody>
          <a:bodyPr/>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102" name="Freeform 100"/>
          <p:cNvSpPr>
            <a:spLocks/>
          </p:cNvSpPr>
          <p:nvPr/>
        </p:nvSpPr>
        <p:spPr bwMode="auto">
          <a:xfrm>
            <a:off x="1698420" y="3036213"/>
            <a:ext cx="150651" cy="103948"/>
          </a:xfrm>
          <a:custGeom>
            <a:avLst/>
            <a:gdLst>
              <a:gd name="T0" fmla="*/ 74 w 74"/>
              <a:gd name="T1" fmla="*/ 32 h 60"/>
              <a:gd name="T2" fmla="*/ 70 w 74"/>
              <a:gd name="T3" fmla="*/ 13 h 60"/>
              <a:gd name="T4" fmla="*/ 59 w 74"/>
              <a:gd name="T5" fmla="*/ 13 h 60"/>
              <a:gd name="T6" fmla="*/ 51 w 74"/>
              <a:gd name="T7" fmla="*/ 13 h 60"/>
              <a:gd name="T8" fmla="*/ 38 w 74"/>
              <a:gd name="T9" fmla="*/ 0 h 60"/>
              <a:gd name="T10" fmla="*/ 26 w 74"/>
              <a:gd name="T11" fmla="*/ 5 h 60"/>
              <a:gd name="T12" fmla="*/ 26 w 74"/>
              <a:gd name="T13" fmla="*/ 13 h 60"/>
              <a:gd name="T14" fmla="*/ 21 w 74"/>
              <a:gd name="T15" fmla="*/ 19 h 60"/>
              <a:gd name="T16" fmla="*/ 8 w 74"/>
              <a:gd name="T17" fmla="*/ 22 h 60"/>
              <a:gd name="T18" fmla="*/ 0 w 74"/>
              <a:gd name="T19" fmla="*/ 22 h 60"/>
              <a:gd name="T20" fmla="*/ 0 w 74"/>
              <a:gd name="T21" fmla="*/ 30 h 60"/>
              <a:gd name="T22" fmla="*/ 2 w 74"/>
              <a:gd name="T23" fmla="*/ 34 h 60"/>
              <a:gd name="T24" fmla="*/ 8 w 74"/>
              <a:gd name="T25" fmla="*/ 28 h 60"/>
              <a:gd name="T26" fmla="*/ 13 w 74"/>
              <a:gd name="T27" fmla="*/ 28 h 60"/>
              <a:gd name="T28" fmla="*/ 17 w 74"/>
              <a:gd name="T29" fmla="*/ 39 h 60"/>
              <a:gd name="T30" fmla="*/ 17 w 74"/>
              <a:gd name="T31" fmla="*/ 47 h 60"/>
              <a:gd name="T32" fmla="*/ 26 w 74"/>
              <a:gd name="T33" fmla="*/ 56 h 60"/>
              <a:gd name="T34" fmla="*/ 32 w 74"/>
              <a:gd name="T35" fmla="*/ 58 h 60"/>
              <a:gd name="T36" fmla="*/ 38 w 74"/>
              <a:gd name="T37" fmla="*/ 60 h 60"/>
              <a:gd name="T38" fmla="*/ 43 w 74"/>
              <a:gd name="T39" fmla="*/ 60 h 60"/>
              <a:gd name="T40" fmla="*/ 34 w 74"/>
              <a:gd name="T41" fmla="*/ 51 h 60"/>
              <a:gd name="T42" fmla="*/ 30 w 74"/>
              <a:gd name="T43" fmla="*/ 34 h 60"/>
              <a:gd name="T44" fmla="*/ 30 w 74"/>
              <a:gd name="T45" fmla="*/ 28 h 60"/>
              <a:gd name="T46" fmla="*/ 42 w 74"/>
              <a:gd name="T47" fmla="*/ 28 h 60"/>
              <a:gd name="T48" fmla="*/ 66 w 74"/>
              <a:gd name="T49" fmla="*/ 28 h 60"/>
              <a:gd name="T50" fmla="*/ 72 w 74"/>
              <a:gd name="T51" fmla="*/ 34 h 60"/>
              <a:gd name="T52" fmla="*/ 74 w 74"/>
              <a:gd name="T53" fmla="*/ 32 h 60"/>
              <a:gd name="T54" fmla="*/ 74 w 74"/>
              <a:gd name="T55" fmla="*/ 32 h 60"/>
              <a:gd name="T56" fmla="*/ 74 w 74"/>
              <a:gd name="T57" fmla="*/ 32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4" h="60">
                <a:moveTo>
                  <a:pt x="74" y="32"/>
                </a:moveTo>
                <a:lnTo>
                  <a:pt x="70" y="13"/>
                </a:lnTo>
                <a:lnTo>
                  <a:pt x="59" y="13"/>
                </a:lnTo>
                <a:lnTo>
                  <a:pt x="51" y="13"/>
                </a:lnTo>
                <a:lnTo>
                  <a:pt x="38" y="0"/>
                </a:lnTo>
                <a:lnTo>
                  <a:pt x="26" y="5"/>
                </a:lnTo>
                <a:lnTo>
                  <a:pt x="26" y="13"/>
                </a:lnTo>
                <a:lnTo>
                  <a:pt x="21" y="19"/>
                </a:lnTo>
                <a:lnTo>
                  <a:pt x="8" y="22"/>
                </a:lnTo>
                <a:lnTo>
                  <a:pt x="0" y="22"/>
                </a:lnTo>
                <a:lnTo>
                  <a:pt x="0" y="30"/>
                </a:lnTo>
                <a:lnTo>
                  <a:pt x="2" y="34"/>
                </a:lnTo>
                <a:lnTo>
                  <a:pt x="8" y="28"/>
                </a:lnTo>
                <a:lnTo>
                  <a:pt x="13" y="28"/>
                </a:lnTo>
                <a:lnTo>
                  <a:pt x="17" y="39"/>
                </a:lnTo>
                <a:lnTo>
                  <a:pt x="17" y="47"/>
                </a:lnTo>
                <a:lnTo>
                  <a:pt x="26" y="56"/>
                </a:lnTo>
                <a:lnTo>
                  <a:pt x="32" y="58"/>
                </a:lnTo>
                <a:lnTo>
                  <a:pt x="38" y="60"/>
                </a:lnTo>
                <a:lnTo>
                  <a:pt x="43" y="60"/>
                </a:lnTo>
                <a:lnTo>
                  <a:pt x="34" y="51"/>
                </a:lnTo>
                <a:lnTo>
                  <a:pt x="30" y="34"/>
                </a:lnTo>
                <a:lnTo>
                  <a:pt x="30" y="28"/>
                </a:lnTo>
                <a:lnTo>
                  <a:pt x="42" y="28"/>
                </a:lnTo>
                <a:lnTo>
                  <a:pt x="66" y="28"/>
                </a:lnTo>
                <a:lnTo>
                  <a:pt x="72" y="34"/>
                </a:lnTo>
                <a:lnTo>
                  <a:pt x="74" y="32"/>
                </a:lnTo>
                <a:lnTo>
                  <a:pt x="74" y="32"/>
                </a:lnTo>
                <a:lnTo>
                  <a:pt x="74" y="32"/>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103" name="Freeform 101"/>
          <p:cNvSpPr>
            <a:spLocks/>
          </p:cNvSpPr>
          <p:nvPr/>
        </p:nvSpPr>
        <p:spPr bwMode="auto">
          <a:xfrm>
            <a:off x="1574235" y="2949590"/>
            <a:ext cx="211725" cy="88356"/>
          </a:xfrm>
          <a:custGeom>
            <a:avLst/>
            <a:gdLst>
              <a:gd name="T0" fmla="*/ 93 w 104"/>
              <a:gd name="T1" fmla="*/ 42 h 51"/>
              <a:gd name="T2" fmla="*/ 86 w 104"/>
              <a:gd name="T3" fmla="*/ 42 h 51"/>
              <a:gd name="T4" fmla="*/ 59 w 104"/>
              <a:gd name="T5" fmla="*/ 44 h 51"/>
              <a:gd name="T6" fmla="*/ 46 w 104"/>
              <a:gd name="T7" fmla="*/ 44 h 51"/>
              <a:gd name="T8" fmla="*/ 38 w 104"/>
              <a:gd name="T9" fmla="*/ 36 h 51"/>
              <a:gd name="T10" fmla="*/ 21 w 104"/>
              <a:gd name="T11" fmla="*/ 44 h 51"/>
              <a:gd name="T12" fmla="*/ 16 w 104"/>
              <a:gd name="T13" fmla="*/ 51 h 51"/>
              <a:gd name="T14" fmla="*/ 0 w 104"/>
              <a:gd name="T15" fmla="*/ 31 h 51"/>
              <a:gd name="T16" fmla="*/ 16 w 104"/>
              <a:gd name="T17" fmla="*/ 31 h 51"/>
              <a:gd name="T18" fmla="*/ 21 w 104"/>
              <a:gd name="T19" fmla="*/ 27 h 51"/>
              <a:gd name="T20" fmla="*/ 27 w 104"/>
              <a:gd name="T21" fmla="*/ 33 h 51"/>
              <a:gd name="T22" fmla="*/ 31 w 104"/>
              <a:gd name="T23" fmla="*/ 27 h 51"/>
              <a:gd name="T24" fmla="*/ 44 w 104"/>
              <a:gd name="T25" fmla="*/ 23 h 51"/>
              <a:gd name="T26" fmla="*/ 50 w 104"/>
              <a:gd name="T27" fmla="*/ 31 h 51"/>
              <a:gd name="T28" fmla="*/ 50 w 104"/>
              <a:gd name="T29" fmla="*/ 17 h 51"/>
              <a:gd name="T30" fmla="*/ 59 w 104"/>
              <a:gd name="T31" fmla="*/ 14 h 51"/>
              <a:gd name="T32" fmla="*/ 59 w 104"/>
              <a:gd name="T33" fmla="*/ 6 h 51"/>
              <a:gd name="T34" fmla="*/ 65 w 104"/>
              <a:gd name="T35" fmla="*/ 6 h 51"/>
              <a:gd name="T36" fmla="*/ 74 w 104"/>
              <a:gd name="T37" fmla="*/ 6 h 51"/>
              <a:gd name="T38" fmla="*/ 80 w 104"/>
              <a:gd name="T39" fmla="*/ 0 h 51"/>
              <a:gd name="T40" fmla="*/ 104 w 104"/>
              <a:gd name="T41" fmla="*/ 0 h 51"/>
              <a:gd name="T42" fmla="*/ 104 w 104"/>
              <a:gd name="T43" fmla="*/ 14 h 51"/>
              <a:gd name="T44" fmla="*/ 104 w 104"/>
              <a:gd name="T45" fmla="*/ 25 h 51"/>
              <a:gd name="T46" fmla="*/ 99 w 104"/>
              <a:gd name="T47" fmla="*/ 25 h 51"/>
              <a:gd name="T48" fmla="*/ 93 w 104"/>
              <a:gd name="T49" fmla="*/ 42 h 51"/>
              <a:gd name="T50" fmla="*/ 93 w 104"/>
              <a:gd name="T51" fmla="*/ 42 h 51"/>
              <a:gd name="T52" fmla="*/ 93 w 104"/>
              <a:gd name="T53" fmla="*/ 42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04" h="51">
                <a:moveTo>
                  <a:pt x="93" y="42"/>
                </a:moveTo>
                <a:lnTo>
                  <a:pt x="86" y="42"/>
                </a:lnTo>
                <a:lnTo>
                  <a:pt x="59" y="44"/>
                </a:lnTo>
                <a:lnTo>
                  <a:pt x="46" y="44"/>
                </a:lnTo>
                <a:lnTo>
                  <a:pt x="38" y="36"/>
                </a:lnTo>
                <a:lnTo>
                  <a:pt x="21" y="44"/>
                </a:lnTo>
                <a:lnTo>
                  <a:pt x="16" y="51"/>
                </a:lnTo>
                <a:lnTo>
                  <a:pt x="0" y="31"/>
                </a:lnTo>
                <a:lnTo>
                  <a:pt x="16" y="31"/>
                </a:lnTo>
                <a:lnTo>
                  <a:pt x="21" y="27"/>
                </a:lnTo>
                <a:lnTo>
                  <a:pt x="27" y="33"/>
                </a:lnTo>
                <a:lnTo>
                  <a:pt x="31" y="27"/>
                </a:lnTo>
                <a:lnTo>
                  <a:pt x="44" y="23"/>
                </a:lnTo>
                <a:lnTo>
                  <a:pt x="50" y="31"/>
                </a:lnTo>
                <a:lnTo>
                  <a:pt x="50" y="17"/>
                </a:lnTo>
                <a:lnTo>
                  <a:pt x="59" y="14"/>
                </a:lnTo>
                <a:lnTo>
                  <a:pt x="59" y="6"/>
                </a:lnTo>
                <a:lnTo>
                  <a:pt x="65" y="6"/>
                </a:lnTo>
                <a:lnTo>
                  <a:pt x="74" y="6"/>
                </a:lnTo>
                <a:lnTo>
                  <a:pt x="80" y="0"/>
                </a:lnTo>
                <a:lnTo>
                  <a:pt x="104" y="0"/>
                </a:lnTo>
                <a:lnTo>
                  <a:pt x="104" y="14"/>
                </a:lnTo>
                <a:lnTo>
                  <a:pt x="104" y="25"/>
                </a:lnTo>
                <a:lnTo>
                  <a:pt x="99" y="25"/>
                </a:lnTo>
                <a:lnTo>
                  <a:pt x="93" y="42"/>
                </a:lnTo>
                <a:lnTo>
                  <a:pt x="93" y="42"/>
                </a:lnTo>
                <a:lnTo>
                  <a:pt x="93" y="42"/>
                </a:lnTo>
                <a:close/>
              </a:path>
            </a:pathLst>
          </a:custGeom>
          <a:solidFill>
            <a:schemeClr val="bg1">
              <a:lumMod val="85000"/>
            </a:schemeClr>
          </a:solidFill>
          <a:ln w="635" cap="rnd">
            <a:solidFill>
              <a:schemeClr val="bg1">
                <a:alpha val="17000"/>
              </a:schemeClr>
            </a:solidFill>
            <a:round/>
            <a:headEnd/>
            <a:tailEnd/>
          </a:ln>
        </p:spPr>
        <p:txBody>
          <a:bodyPr/>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104" name="Freeform 102"/>
          <p:cNvSpPr>
            <a:spLocks/>
          </p:cNvSpPr>
          <p:nvPr/>
        </p:nvSpPr>
        <p:spPr bwMode="auto">
          <a:xfrm>
            <a:off x="1574235" y="2949590"/>
            <a:ext cx="211725" cy="88356"/>
          </a:xfrm>
          <a:custGeom>
            <a:avLst/>
            <a:gdLst>
              <a:gd name="T0" fmla="*/ 93 w 104"/>
              <a:gd name="T1" fmla="*/ 42 h 51"/>
              <a:gd name="T2" fmla="*/ 86 w 104"/>
              <a:gd name="T3" fmla="*/ 42 h 51"/>
              <a:gd name="T4" fmla="*/ 59 w 104"/>
              <a:gd name="T5" fmla="*/ 44 h 51"/>
              <a:gd name="T6" fmla="*/ 46 w 104"/>
              <a:gd name="T7" fmla="*/ 44 h 51"/>
              <a:gd name="T8" fmla="*/ 38 w 104"/>
              <a:gd name="T9" fmla="*/ 36 h 51"/>
              <a:gd name="T10" fmla="*/ 21 w 104"/>
              <a:gd name="T11" fmla="*/ 44 h 51"/>
              <a:gd name="T12" fmla="*/ 16 w 104"/>
              <a:gd name="T13" fmla="*/ 51 h 51"/>
              <a:gd name="T14" fmla="*/ 0 w 104"/>
              <a:gd name="T15" fmla="*/ 31 h 51"/>
              <a:gd name="T16" fmla="*/ 16 w 104"/>
              <a:gd name="T17" fmla="*/ 31 h 51"/>
              <a:gd name="T18" fmla="*/ 21 w 104"/>
              <a:gd name="T19" fmla="*/ 27 h 51"/>
              <a:gd name="T20" fmla="*/ 27 w 104"/>
              <a:gd name="T21" fmla="*/ 33 h 51"/>
              <a:gd name="T22" fmla="*/ 31 w 104"/>
              <a:gd name="T23" fmla="*/ 27 h 51"/>
              <a:gd name="T24" fmla="*/ 44 w 104"/>
              <a:gd name="T25" fmla="*/ 23 h 51"/>
              <a:gd name="T26" fmla="*/ 50 w 104"/>
              <a:gd name="T27" fmla="*/ 31 h 51"/>
              <a:gd name="T28" fmla="*/ 50 w 104"/>
              <a:gd name="T29" fmla="*/ 17 h 51"/>
              <a:gd name="T30" fmla="*/ 59 w 104"/>
              <a:gd name="T31" fmla="*/ 14 h 51"/>
              <a:gd name="T32" fmla="*/ 59 w 104"/>
              <a:gd name="T33" fmla="*/ 6 h 51"/>
              <a:gd name="T34" fmla="*/ 65 w 104"/>
              <a:gd name="T35" fmla="*/ 6 h 51"/>
              <a:gd name="T36" fmla="*/ 74 w 104"/>
              <a:gd name="T37" fmla="*/ 6 h 51"/>
              <a:gd name="T38" fmla="*/ 80 w 104"/>
              <a:gd name="T39" fmla="*/ 0 h 51"/>
              <a:gd name="T40" fmla="*/ 104 w 104"/>
              <a:gd name="T41" fmla="*/ 0 h 51"/>
              <a:gd name="T42" fmla="*/ 104 w 104"/>
              <a:gd name="T43" fmla="*/ 14 h 51"/>
              <a:gd name="T44" fmla="*/ 104 w 104"/>
              <a:gd name="T45" fmla="*/ 25 h 51"/>
              <a:gd name="T46" fmla="*/ 99 w 104"/>
              <a:gd name="T47" fmla="*/ 25 h 51"/>
              <a:gd name="T48" fmla="*/ 93 w 104"/>
              <a:gd name="T49" fmla="*/ 42 h 51"/>
              <a:gd name="T50" fmla="*/ 93 w 104"/>
              <a:gd name="T51" fmla="*/ 42 h 51"/>
              <a:gd name="T52" fmla="*/ 93 w 104"/>
              <a:gd name="T53" fmla="*/ 42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04" h="51">
                <a:moveTo>
                  <a:pt x="93" y="42"/>
                </a:moveTo>
                <a:lnTo>
                  <a:pt x="86" y="42"/>
                </a:lnTo>
                <a:lnTo>
                  <a:pt x="59" y="44"/>
                </a:lnTo>
                <a:lnTo>
                  <a:pt x="46" y="44"/>
                </a:lnTo>
                <a:lnTo>
                  <a:pt x="38" y="36"/>
                </a:lnTo>
                <a:lnTo>
                  <a:pt x="21" y="44"/>
                </a:lnTo>
                <a:lnTo>
                  <a:pt x="16" y="51"/>
                </a:lnTo>
                <a:lnTo>
                  <a:pt x="0" y="31"/>
                </a:lnTo>
                <a:lnTo>
                  <a:pt x="16" y="31"/>
                </a:lnTo>
                <a:lnTo>
                  <a:pt x="21" y="27"/>
                </a:lnTo>
                <a:lnTo>
                  <a:pt x="27" y="33"/>
                </a:lnTo>
                <a:lnTo>
                  <a:pt x="31" y="27"/>
                </a:lnTo>
                <a:lnTo>
                  <a:pt x="44" y="23"/>
                </a:lnTo>
                <a:lnTo>
                  <a:pt x="50" y="31"/>
                </a:lnTo>
                <a:lnTo>
                  <a:pt x="50" y="17"/>
                </a:lnTo>
                <a:lnTo>
                  <a:pt x="59" y="14"/>
                </a:lnTo>
                <a:lnTo>
                  <a:pt x="59" y="6"/>
                </a:lnTo>
                <a:lnTo>
                  <a:pt x="65" y="6"/>
                </a:lnTo>
                <a:lnTo>
                  <a:pt x="74" y="6"/>
                </a:lnTo>
                <a:lnTo>
                  <a:pt x="80" y="0"/>
                </a:lnTo>
                <a:lnTo>
                  <a:pt x="104" y="0"/>
                </a:lnTo>
                <a:lnTo>
                  <a:pt x="104" y="14"/>
                </a:lnTo>
                <a:lnTo>
                  <a:pt x="104" y="25"/>
                </a:lnTo>
                <a:lnTo>
                  <a:pt x="99" y="25"/>
                </a:lnTo>
                <a:lnTo>
                  <a:pt x="93" y="42"/>
                </a:lnTo>
                <a:lnTo>
                  <a:pt x="93" y="42"/>
                </a:lnTo>
                <a:lnTo>
                  <a:pt x="93" y="42"/>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105" name="Freeform 103"/>
          <p:cNvSpPr>
            <a:spLocks/>
          </p:cNvSpPr>
          <p:nvPr/>
        </p:nvSpPr>
        <p:spPr bwMode="auto">
          <a:xfrm>
            <a:off x="1702494" y="2731298"/>
            <a:ext cx="285015" cy="213094"/>
          </a:xfrm>
          <a:custGeom>
            <a:avLst/>
            <a:gdLst>
              <a:gd name="T0" fmla="*/ 6 w 140"/>
              <a:gd name="T1" fmla="*/ 36 h 123"/>
              <a:gd name="T2" fmla="*/ 6 w 140"/>
              <a:gd name="T3" fmla="*/ 45 h 123"/>
              <a:gd name="T4" fmla="*/ 7 w 140"/>
              <a:gd name="T5" fmla="*/ 49 h 123"/>
              <a:gd name="T6" fmla="*/ 7 w 140"/>
              <a:gd name="T7" fmla="*/ 70 h 123"/>
              <a:gd name="T8" fmla="*/ 15 w 140"/>
              <a:gd name="T9" fmla="*/ 70 h 123"/>
              <a:gd name="T10" fmla="*/ 15 w 140"/>
              <a:gd name="T11" fmla="*/ 81 h 123"/>
              <a:gd name="T12" fmla="*/ 32 w 140"/>
              <a:gd name="T13" fmla="*/ 90 h 123"/>
              <a:gd name="T14" fmla="*/ 41 w 140"/>
              <a:gd name="T15" fmla="*/ 98 h 123"/>
              <a:gd name="T16" fmla="*/ 41 w 140"/>
              <a:gd name="T17" fmla="*/ 90 h 123"/>
              <a:gd name="T18" fmla="*/ 53 w 140"/>
              <a:gd name="T19" fmla="*/ 96 h 123"/>
              <a:gd name="T20" fmla="*/ 53 w 140"/>
              <a:gd name="T21" fmla="*/ 104 h 123"/>
              <a:gd name="T22" fmla="*/ 62 w 140"/>
              <a:gd name="T23" fmla="*/ 104 h 123"/>
              <a:gd name="T24" fmla="*/ 70 w 140"/>
              <a:gd name="T25" fmla="*/ 111 h 123"/>
              <a:gd name="T26" fmla="*/ 93 w 140"/>
              <a:gd name="T27" fmla="*/ 111 h 123"/>
              <a:gd name="T28" fmla="*/ 108 w 140"/>
              <a:gd name="T29" fmla="*/ 115 h 123"/>
              <a:gd name="T30" fmla="*/ 117 w 140"/>
              <a:gd name="T31" fmla="*/ 123 h 123"/>
              <a:gd name="T32" fmla="*/ 123 w 140"/>
              <a:gd name="T33" fmla="*/ 109 h 123"/>
              <a:gd name="T34" fmla="*/ 136 w 140"/>
              <a:gd name="T35" fmla="*/ 94 h 123"/>
              <a:gd name="T36" fmla="*/ 140 w 140"/>
              <a:gd name="T37" fmla="*/ 90 h 123"/>
              <a:gd name="T38" fmla="*/ 140 w 140"/>
              <a:gd name="T39" fmla="*/ 77 h 123"/>
              <a:gd name="T40" fmla="*/ 136 w 140"/>
              <a:gd name="T41" fmla="*/ 72 h 123"/>
              <a:gd name="T42" fmla="*/ 128 w 140"/>
              <a:gd name="T43" fmla="*/ 64 h 123"/>
              <a:gd name="T44" fmla="*/ 132 w 140"/>
              <a:gd name="T45" fmla="*/ 55 h 123"/>
              <a:gd name="T46" fmla="*/ 127 w 140"/>
              <a:gd name="T47" fmla="*/ 49 h 123"/>
              <a:gd name="T48" fmla="*/ 138 w 140"/>
              <a:gd name="T49" fmla="*/ 39 h 123"/>
              <a:gd name="T50" fmla="*/ 132 w 140"/>
              <a:gd name="T51" fmla="*/ 17 h 123"/>
              <a:gd name="T52" fmla="*/ 132 w 140"/>
              <a:gd name="T53" fmla="*/ 9 h 123"/>
              <a:gd name="T54" fmla="*/ 132 w 140"/>
              <a:gd name="T55" fmla="*/ 9 h 123"/>
              <a:gd name="T56" fmla="*/ 77 w 140"/>
              <a:gd name="T57" fmla="*/ 5 h 123"/>
              <a:gd name="T58" fmla="*/ 77 w 140"/>
              <a:gd name="T59" fmla="*/ 5 h 123"/>
              <a:gd name="T60" fmla="*/ 74 w 140"/>
              <a:gd name="T61" fmla="*/ 7 h 123"/>
              <a:gd name="T62" fmla="*/ 68 w 140"/>
              <a:gd name="T63" fmla="*/ 9 h 123"/>
              <a:gd name="T64" fmla="*/ 66 w 140"/>
              <a:gd name="T65" fmla="*/ 9 h 123"/>
              <a:gd name="T66" fmla="*/ 64 w 140"/>
              <a:gd name="T67" fmla="*/ 7 h 123"/>
              <a:gd name="T68" fmla="*/ 60 w 140"/>
              <a:gd name="T69" fmla="*/ 5 h 123"/>
              <a:gd name="T70" fmla="*/ 60 w 140"/>
              <a:gd name="T71" fmla="*/ 0 h 123"/>
              <a:gd name="T72" fmla="*/ 60 w 140"/>
              <a:gd name="T73" fmla="*/ 0 h 123"/>
              <a:gd name="T74" fmla="*/ 53 w 140"/>
              <a:gd name="T75" fmla="*/ 2 h 123"/>
              <a:gd name="T76" fmla="*/ 45 w 140"/>
              <a:gd name="T77" fmla="*/ 2 h 123"/>
              <a:gd name="T78" fmla="*/ 34 w 140"/>
              <a:gd name="T79" fmla="*/ 9 h 123"/>
              <a:gd name="T80" fmla="*/ 34 w 140"/>
              <a:gd name="T81" fmla="*/ 9 h 123"/>
              <a:gd name="T82" fmla="*/ 26 w 140"/>
              <a:gd name="T83" fmla="*/ 11 h 123"/>
              <a:gd name="T84" fmla="*/ 15 w 140"/>
              <a:gd name="T85" fmla="*/ 15 h 123"/>
              <a:gd name="T86" fmla="*/ 0 w 140"/>
              <a:gd name="T87" fmla="*/ 17 h 123"/>
              <a:gd name="T88" fmla="*/ 2 w 140"/>
              <a:gd name="T89" fmla="*/ 19 h 123"/>
              <a:gd name="T90" fmla="*/ 6 w 140"/>
              <a:gd name="T91" fmla="*/ 36 h 123"/>
              <a:gd name="T92" fmla="*/ 6 w 140"/>
              <a:gd name="T93" fmla="*/ 36 h 123"/>
              <a:gd name="T94" fmla="*/ 6 w 140"/>
              <a:gd name="T95" fmla="*/ 36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40" h="123">
                <a:moveTo>
                  <a:pt x="6" y="36"/>
                </a:moveTo>
                <a:lnTo>
                  <a:pt x="6" y="45"/>
                </a:lnTo>
                <a:lnTo>
                  <a:pt x="7" y="49"/>
                </a:lnTo>
                <a:lnTo>
                  <a:pt x="7" y="70"/>
                </a:lnTo>
                <a:lnTo>
                  <a:pt x="15" y="70"/>
                </a:lnTo>
                <a:lnTo>
                  <a:pt x="15" y="81"/>
                </a:lnTo>
                <a:lnTo>
                  <a:pt x="32" y="90"/>
                </a:lnTo>
                <a:lnTo>
                  <a:pt x="41" y="98"/>
                </a:lnTo>
                <a:lnTo>
                  <a:pt x="41" y="90"/>
                </a:lnTo>
                <a:lnTo>
                  <a:pt x="53" y="96"/>
                </a:lnTo>
                <a:lnTo>
                  <a:pt x="53" y="104"/>
                </a:lnTo>
                <a:lnTo>
                  <a:pt x="62" y="104"/>
                </a:lnTo>
                <a:lnTo>
                  <a:pt x="70" y="111"/>
                </a:lnTo>
                <a:lnTo>
                  <a:pt x="93" y="111"/>
                </a:lnTo>
                <a:lnTo>
                  <a:pt x="108" y="115"/>
                </a:lnTo>
                <a:lnTo>
                  <a:pt x="117" y="123"/>
                </a:lnTo>
                <a:lnTo>
                  <a:pt x="123" y="109"/>
                </a:lnTo>
                <a:lnTo>
                  <a:pt x="136" y="94"/>
                </a:lnTo>
                <a:lnTo>
                  <a:pt x="140" y="90"/>
                </a:lnTo>
                <a:lnTo>
                  <a:pt x="140" y="77"/>
                </a:lnTo>
                <a:lnTo>
                  <a:pt x="136" y="72"/>
                </a:lnTo>
                <a:lnTo>
                  <a:pt x="128" y="64"/>
                </a:lnTo>
                <a:lnTo>
                  <a:pt x="132" y="55"/>
                </a:lnTo>
                <a:lnTo>
                  <a:pt x="127" y="49"/>
                </a:lnTo>
                <a:lnTo>
                  <a:pt x="138" y="39"/>
                </a:lnTo>
                <a:lnTo>
                  <a:pt x="132" y="17"/>
                </a:lnTo>
                <a:lnTo>
                  <a:pt x="132" y="9"/>
                </a:lnTo>
                <a:lnTo>
                  <a:pt x="132" y="9"/>
                </a:lnTo>
                <a:lnTo>
                  <a:pt x="77" y="5"/>
                </a:lnTo>
                <a:lnTo>
                  <a:pt x="77" y="5"/>
                </a:lnTo>
                <a:lnTo>
                  <a:pt x="74" y="7"/>
                </a:lnTo>
                <a:lnTo>
                  <a:pt x="68" y="9"/>
                </a:lnTo>
                <a:lnTo>
                  <a:pt x="66" y="9"/>
                </a:lnTo>
                <a:lnTo>
                  <a:pt x="64" y="7"/>
                </a:lnTo>
                <a:lnTo>
                  <a:pt x="60" y="5"/>
                </a:lnTo>
                <a:lnTo>
                  <a:pt x="60" y="0"/>
                </a:lnTo>
                <a:lnTo>
                  <a:pt x="60" y="0"/>
                </a:lnTo>
                <a:lnTo>
                  <a:pt x="53" y="2"/>
                </a:lnTo>
                <a:lnTo>
                  <a:pt x="45" y="2"/>
                </a:lnTo>
                <a:lnTo>
                  <a:pt x="34" y="9"/>
                </a:lnTo>
                <a:lnTo>
                  <a:pt x="34" y="9"/>
                </a:lnTo>
                <a:lnTo>
                  <a:pt x="26" y="11"/>
                </a:lnTo>
                <a:lnTo>
                  <a:pt x="15" y="15"/>
                </a:lnTo>
                <a:lnTo>
                  <a:pt x="0" y="17"/>
                </a:lnTo>
                <a:lnTo>
                  <a:pt x="2" y="19"/>
                </a:lnTo>
                <a:lnTo>
                  <a:pt x="6" y="36"/>
                </a:lnTo>
                <a:lnTo>
                  <a:pt x="6" y="36"/>
                </a:lnTo>
                <a:lnTo>
                  <a:pt x="6" y="36"/>
                </a:lnTo>
                <a:close/>
              </a:path>
            </a:pathLst>
          </a:custGeom>
          <a:solidFill>
            <a:schemeClr val="bg1">
              <a:lumMod val="85000"/>
            </a:schemeClr>
          </a:solidFill>
          <a:ln w="635" cap="rnd">
            <a:solidFill>
              <a:schemeClr val="bg1">
                <a:alpha val="17000"/>
              </a:schemeClr>
            </a:solidFill>
            <a:round/>
            <a:headEnd/>
            <a:tailEnd/>
          </a:ln>
        </p:spPr>
        <p:txBody>
          <a:bodyPr/>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106" name="Freeform 104"/>
          <p:cNvSpPr>
            <a:spLocks/>
          </p:cNvSpPr>
          <p:nvPr/>
        </p:nvSpPr>
        <p:spPr bwMode="auto">
          <a:xfrm>
            <a:off x="1702494" y="2731298"/>
            <a:ext cx="285015" cy="213094"/>
          </a:xfrm>
          <a:custGeom>
            <a:avLst/>
            <a:gdLst>
              <a:gd name="T0" fmla="*/ 6 w 140"/>
              <a:gd name="T1" fmla="*/ 36 h 123"/>
              <a:gd name="T2" fmla="*/ 6 w 140"/>
              <a:gd name="T3" fmla="*/ 45 h 123"/>
              <a:gd name="T4" fmla="*/ 7 w 140"/>
              <a:gd name="T5" fmla="*/ 49 h 123"/>
              <a:gd name="T6" fmla="*/ 7 w 140"/>
              <a:gd name="T7" fmla="*/ 70 h 123"/>
              <a:gd name="T8" fmla="*/ 15 w 140"/>
              <a:gd name="T9" fmla="*/ 70 h 123"/>
              <a:gd name="T10" fmla="*/ 15 w 140"/>
              <a:gd name="T11" fmla="*/ 81 h 123"/>
              <a:gd name="T12" fmla="*/ 32 w 140"/>
              <a:gd name="T13" fmla="*/ 90 h 123"/>
              <a:gd name="T14" fmla="*/ 41 w 140"/>
              <a:gd name="T15" fmla="*/ 98 h 123"/>
              <a:gd name="T16" fmla="*/ 41 w 140"/>
              <a:gd name="T17" fmla="*/ 90 h 123"/>
              <a:gd name="T18" fmla="*/ 53 w 140"/>
              <a:gd name="T19" fmla="*/ 96 h 123"/>
              <a:gd name="T20" fmla="*/ 53 w 140"/>
              <a:gd name="T21" fmla="*/ 104 h 123"/>
              <a:gd name="T22" fmla="*/ 62 w 140"/>
              <a:gd name="T23" fmla="*/ 104 h 123"/>
              <a:gd name="T24" fmla="*/ 70 w 140"/>
              <a:gd name="T25" fmla="*/ 111 h 123"/>
              <a:gd name="T26" fmla="*/ 93 w 140"/>
              <a:gd name="T27" fmla="*/ 111 h 123"/>
              <a:gd name="T28" fmla="*/ 108 w 140"/>
              <a:gd name="T29" fmla="*/ 115 h 123"/>
              <a:gd name="T30" fmla="*/ 117 w 140"/>
              <a:gd name="T31" fmla="*/ 123 h 123"/>
              <a:gd name="T32" fmla="*/ 123 w 140"/>
              <a:gd name="T33" fmla="*/ 109 h 123"/>
              <a:gd name="T34" fmla="*/ 136 w 140"/>
              <a:gd name="T35" fmla="*/ 94 h 123"/>
              <a:gd name="T36" fmla="*/ 140 w 140"/>
              <a:gd name="T37" fmla="*/ 90 h 123"/>
              <a:gd name="T38" fmla="*/ 140 w 140"/>
              <a:gd name="T39" fmla="*/ 77 h 123"/>
              <a:gd name="T40" fmla="*/ 136 w 140"/>
              <a:gd name="T41" fmla="*/ 72 h 123"/>
              <a:gd name="T42" fmla="*/ 128 w 140"/>
              <a:gd name="T43" fmla="*/ 64 h 123"/>
              <a:gd name="T44" fmla="*/ 132 w 140"/>
              <a:gd name="T45" fmla="*/ 55 h 123"/>
              <a:gd name="T46" fmla="*/ 127 w 140"/>
              <a:gd name="T47" fmla="*/ 49 h 123"/>
              <a:gd name="T48" fmla="*/ 138 w 140"/>
              <a:gd name="T49" fmla="*/ 39 h 123"/>
              <a:gd name="T50" fmla="*/ 132 w 140"/>
              <a:gd name="T51" fmla="*/ 17 h 123"/>
              <a:gd name="T52" fmla="*/ 132 w 140"/>
              <a:gd name="T53" fmla="*/ 9 h 123"/>
              <a:gd name="T54" fmla="*/ 132 w 140"/>
              <a:gd name="T55" fmla="*/ 9 h 123"/>
              <a:gd name="T56" fmla="*/ 77 w 140"/>
              <a:gd name="T57" fmla="*/ 5 h 123"/>
              <a:gd name="T58" fmla="*/ 77 w 140"/>
              <a:gd name="T59" fmla="*/ 5 h 123"/>
              <a:gd name="T60" fmla="*/ 74 w 140"/>
              <a:gd name="T61" fmla="*/ 7 h 123"/>
              <a:gd name="T62" fmla="*/ 68 w 140"/>
              <a:gd name="T63" fmla="*/ 9 h 123"/>
              <a:gd name="T64" fmla="*/ 66 w 140"/>
              <a:gd name="T65" fmla="*/ 9 h 123"/>
              <a:gd name="T66" fmla="*/ 64 w 140"/>
              <a:gd name="T67" fmla="*/ 7 h 123"/>
              <a:gd name="T68" fmla="*/ 60 w 140"/>
              <a:gd name="T69" fmla="*/ 5 h 123"/>
              <a:gd name="T70" fmla="*/ 60 w 140"/>
              <a:gd name="T71" fmla="*/ 0 h 123"/>
              <a:gd name="T72" fmla="*/ 60 w 140"/>
              <a:gd name="T73" fmla="*/ 0 h 123"/>
              <a:gd name="T74" fmla="*/ 53 w 140"/>
              <a:gd name="T75" fmla="*/ 2 h 123"/>
              <a:gd name="T76" fmla="*/ 45 w 140"/>
              <a:gd name="T77" fmla="*/ 2 h 123"/>
              <a:gd name="T78" fmla="*/ 34 w 140"/>
              <a:gd name="T79" fmla="*/ 9 h 123"/>
              <a:gd name="T80" fmla="*/ 34 w 140"/>
              <a:gd name="T81" fmla="*/ 9 h 123"/>
              <a:gd name="T82" fmla="*/ 26 w 140"/>
              <a:gd name="T83" fmla="*/ 11 h 123"/>
              <a:gd name="T84" fmla="*/ 15 w 140"/>
              <a:gd name="T85" fmla="*/ 15 h 123"/>
              <a:gd name="T86" fmla="*/ 0 w 140"/>
              <a:gd name="T87" fmla="*/ 17 h 123"/>
              <a:gd name="T88" fmla="*/ 2 w 140"/>
              <a:gd name="T89" fmla="*/ 19 h 123"/>
              <a:gd name="T90" fmla="*/ 6 w 140"/>
              <a:gd name="T91" fmla="*/ 36 h 123"/>
              <a:gd name="T92" fmla="*/ 6 w 140"/>
              <a:gd name="T93" fmla="*/ 36 h 123"/>
              <a:gd name="T94" fmla="*/ 6 w 140"/>
              <a:gd name="T95" fmla="*/ 36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40" h="123">
                <a:moveTo>
                  <a:pt x="6" y="36"/>
                </a:moveTo>
                <a:lnTo>
                  <a:pt x="6" y="45"/>
                </a:lnTo>
                <a:lnTo>
                  <a:pt x="7" y="49"/>
                </a:lnTo>
                <a:lnTo>
                  <a:pt x="7" y="70"/>
                </a:lnTo>
                <a:lnTo>
                  <a:pt x="15" y="70"/>
                </a:lnTo>
                <a:lnTo>
                  <a:pt x="15" y="81"/>
                </a:lnTo>
                <a:lnTo>
                  <a:pt x="32" y="90"/>
                </a:lnTo>
                <a:lnTo>
                  <a:pt x="41" y="98"/>
                </a:lnTo>
                <a:lnTo>
                  <a:pt x="41" y="90"/>
                </a:lnTo>
                <a:lnTo>
                  <a:pt x="53" y="96"/>
                </a:lnTo>
                <a:lnTo>
                  <a:pt x="53" y="104"/>
                </a:lnTo>
                <a:lnTo>
                  <a:pt x="62" y="104"/>
                </a:lnTo>
                <a:lnTo>
                  <a:pt x="70" y="111"/>
                </a:lnTo>
                <a:lnTo>
                  <a:pt x="93" y="111"/>
                </a:lnTo>
                <a:lnTo>
                  <a:pt x="108" y="115"/>
                </a:lnTo>
                <a:lnTo>
                  <a:pt x="117" y="123"/>
                </a:lnTo>
                <a:lnTo>
                  <a:pt x="123" y="109"/>
                </a:lnTo>
                <a:lnTo>
                  <a:pt x="136" y="94"/>
                </a:lnTo>
                <a:lnTo>
                  <a:pt x="140" y="90"/>
                </a:lnTo>
                <a:lnTo>
                  <a:pt x="140" y="77"/>
                </a:lnTo>
                <a:lnTo>
                  <a:pt x="136" y="72"/>
                </a:lnTo>
                <a:lnTo>
                  <a:pt x="128" y="64"/>
                </a:lnTo>
                <a:lnTo>
                  <a:pt x="132" y="55"/>
                </a:lnTo>
                <a:lnTo>
                  <a:pt x="127" y="49"/>
                </a:lnTo>
                <a:lnTo>
                  <a:pt x="138" y="39"/>
                </a:lnTo>
                <a:lnTo>
                  <a:pt x="132" y="17"/>
                </a:lnTo>
                <a:lnTo>
                  <a:pt x="132" y="9"/>
                </a:lnTo>
                <a:lnTo>
                  <a:pt x="132" y="9"/>
                </a:lnTo>
                <a:lnTo>
                  <a:pt x="77" y="5"/>
                </a:lnTo>
                <a:lnTo>
                  <a:pt x="77" y="5"/>
                </a:lnTo>
                <a:lnTo>
                  <a:pt x="74" y="7"/>
                </a:lnTo>
                <a:lnTo>
                  <a:pt x="68" y="9"/>
                </a:lnTo>
                <a:lnTo>
                  <a:pt x="66" y="9"/>
                </a:lnTo>
                <a:lnTo>
                  <a:pt x="64" y="7"/>
                </a:lnTo>
                <a:lnTo>
                  <a:pt x="60" y="5"/>
                </a:lnTo>
                <a:lnTo>
                  <a:pt x="60" y="0"/>
                </a:lnTo>
                <a:lnTo>
                  <a:pt x="60" y="0"/>
                </a:lnTo>
                <a:lnTo>
                  <a:pt x="53" y="2"/>
                </a:lnTo>
                <a:lnTo>
                  <a:pt x="45" y="2"/>
                </a:lnTo>
                <a:lnTo>
                  <a:pt x="34" y="9"/>
                </a:lnTo>
                <a:lnTo>
                  <a:pt x="34" y="9"/>
                </a:lnTo>
                <a:lnTo>
                  <a:pt x="26" y="11"/>
                </a:lnTo>
                <a:lnTo>
                  <a:pt x="15" y="15"/>
                </a:lnTo>
                <a:lnTo>
                  <a:pt x="0" y="17"/>
                </a:lnTo>
                <a:lnTo>
                  <a:pt x="2" y="19"/>
                </a:lnTo>
                <a:lnTo>
                  <a:pt x="6" y="36"/>
                </a:lnTo>
                <a:lnTo>
                  <a:pt x="6" y="36"/>
                </a:lnTo>
                <a:lnTo>
                  <a:pt x="6" y="36"/>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107" name="Freeform 105"/>
          <p:cNvSpPr>
            <a:spLocks/>
          </p:cNvSpPr>
          <p:nvPr/>
        </p:nvSpPr>
        <p:spPr bwMode="auto">
          <a:xfrm>
            <a:off x="1763566" y="2956520"/>
            <a:ext cx="189331" cy="102215"/>
          </a:xfrm>
          <a:custGeom>
            <a:avLst/>
            <a:gdLst>
              <a:gd name="T0" fmla="*/ 6 w 93"/>
              <a:gd name="T1" fmla="*/ 46 h 59"/>
              <a:gd name="T2" fmla="*/ 0 w 93"/>
              <a:gd name="T3" fmla="*/ 38 h 59"/>
              <a:gd name="T4" fmla="*/ 6 w 93"/>
              <a:gd name="T5" fmla="*/ 21 h 59"/>
              <a:gd name="T6" fmla="*/ 11 w 93"/>
              <a:gd name="T7" fmla="*/ 21 h 59"/>
              <a:gd name="T8" fmla="*/ 11 w 93"/>
              <a:gd name="T9" fmla="*/ 12 h 59"/>
              <a:gd name="T10" fmla="*/ 23 w 93"/>
              <a:gd name="T11" fmla="*/ 21 h 59"/>
              <a:gd name="T12" fmla="*/ 32 w 93"/>
              <a:gd name="T13" fmla="*/ 21 h 59"/>
              <a:gd name="T14" fmla="*/ 38 w 93"/>
              <a:gd name="T15" fmla="*/ 13 h 59"/>
              <a:gd name="T16" fmla="*/ 59 w 93"/>
              <a:gd name="T17" fmla="*/ 8 h 59"/>
              <a:gd name="T18" fmla="*/ 64 w 93"/>
              <a:gd name="T19" fmla="*/ 0 h 59"/>
              <a:gd name="T20" fmla="*/ 78 w 93"/>
              <a:gd name="T21" fmla="*/ 6 h 59"/>
              <a:gd name="T22" fmla="*/ 85 w 93"/>
              <a:gd name="T23" fmla="*/ 13 h 59"/>
              <a:gd name="T24" fmla="*/ 93 w 93"/>
              <a:gd name="T25" fmla="*/ 13 h 59"/>
              <a:gd name="T26" fmla="*/ 87 w 93"/>
              <a:gd name="T27" fmla="*/ 19 h 59"/>
              <a:gd name="T28" fmla="*/ 83 w 93"/>
              <a:gd name="T29" fmla="*/ 25 h 59"/>
              <a:gd name="T30" fmla="*/ 66 w 93"/>
              <a:gd name="T31" fmla="*/ 49 h 59"/>
              <a:gd name="T32" fmla="*/ 57 w 93"/>
              <a:gd name="T33" fmla="*/ 49 h 59"/>
              <a:gd name="T34" fmla="*/ 38 w 93"/>
              <a:gd name="T35" fmla="*/ 59 h 59"/>
              <a:gd name="T36" fmla="*/ 19 w 93"/>
              <a:gd name="T37" fmla="*/ 59 h 59"/>
              <a:gd name="T38" fmla="*/ 6 w 93"/>
              <a:gd name="T39" fmla="*/ 46 h 59"/>
              <a:gd name="T40" fmla="*/ 6 w 93"/>
              <a:gd name="T41" fmla="*/ 46 h 59"/>
              <a:gd name="T42" fmla="*/ 6 w 93"/>
              <a:gd name="T43" fmla="*/ 46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3" h="59">
                <a:moveTo>
                  <a:pt x="6" y="46"/>
                </a:moveTo>
                <a:lnTo>
                  <a:pt x="0" y="38"/>
                </a:lnTo>
                <a:lnTo>
                  <a:pt x="6" y="21"/>
                </a:lnTo>
                <a:lnTo>
                  <a:pt x="11" y="21"/>
                </a:lnTo>
                <a:lnTo>
                  <a:pt x="11" y="12"/>
                </a:lnTo>
                <a:lnTo>
                  <a:pt x="23" y="21"/>
                </a:lnTo>
                <a:lnTo>
                  <a:pt x="32" y="21"/>
                </a:lnTo>
                <a:lnTo>
                  <a:pt x="38" y="13"/>
                </a:lnTo>
                <a:lnTo>
                  <a:pt x="59" y="8"/>
                </a:lnTo>
                <a:lnTo>
                  <a:pt x="64" y="0"/>
                </a:lnTo>
                <a:lnTo>
                  <a:pt x="78" y="6"/>
                </a:lnTo>
                <a:lnTo>
                  <a:pt x="85" y="13"/>
                </a:lnTo>
                <a:lnTo>
                  <a:pt x="93" y="13"/>
                </a:lnTo>
                <a:lnTo>
                  <a:pt x="87" y="19"/>
                </a:lnTo>
                <a:lnTo>
                  <a:pt x="83" y="25"/>
                </a:lnTo>
                <a:lnTo>
                  <a:pt x="66" y="49"/>
                </a:lnTo>
                <a:lnTo>
                  <a:pt x="57" y="49"/>
                </a:lnTo>
                <a:lnTo>
                  <a:pt x="38" y="59"/>
                </a:lnTo>
                <a:lnTo>
                  <a:pt x="19" y="59"/>
                </a:lnTo>
                <a:lnTo>
                  <a:pt x="6" y="46"/>
                </a:lnTo>
                <a:lnTo>
                  <a:pt x="6" y="46"/>
                </a:lnTo>
                <a:lnTo>
                  <a:pt x="6" y="46"/>
                </a:lnTo>
                <a:close/>
              </a:path>
            </a:pathLst>
          </a:custGeom>
          <a:solidFill>
            <a:schemeClr val="bg1">
              <a:lumMod val="85000"/>
            </a:schemeClr>
          </a:solidFill>
          <a:ln w="635" cap="rnd">
            <a:solidFill>
              <a:schemeClr val="bg1">
                <a:alpha val="17000"/>
              </a:schemeClr>
            </a:solidFill>
            <a:round/>
            <a:headEnd/>
            <a:tailEnd/>
          </a:ln>
        </p:spPr>
        <p:txBody>
          <a:bodyPr/>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108" name="Freeform 106"/>
          <p:cNvSpPr>
            <a:spLocks/>
          </p:cNvSpPr>
          <p:nvPr/>
        </p:nvSpPr>
        <p:spPr bwMode="auto">
          <a:xfrm>
            <a:off x="1763566" y="2956520"/>
            <a:ext cx="189331" cy="102215"/>
          </a:xfrm>
          <a:custGeom>
            <a:avLst/>
            <a:gdLst>
              <a:gd name="T0" fmla="*/ 6 w 93"/>
              <a:gd name="T1" fmla="*/ 46 h 59"/>
              <a:gd name="T2" fmla="*/ 0 w 93"/>
              <a:gd name="T3" fmla="*/ 38 h 59"/>
              <a:gd name="T4" fmla="*/ 6 w 93"/>
              <a:gd name="T5" fmla="*/ 21 h 59"/>
              <a:gd name="T6" fmla="*/ 11 w 93"/>
              <a:gd name="T7" fmla="*/ 21 h 59"/>
              <a:gd name="T8" fmla="*/ 11 w 93"/>
              <a:gd name="T9" fmla="*/ 12 h 59"/>
              <a:gd name="T10" fmla="*/ 23 w 93"/>
              <a:gd name="T11" fmla="*/ 21 h 59"/>
              <a:gd name="T12" fmla="*/ 32 w 93"/>
              <a:gd name="T13" fmla="*/ 21 h 59"/>
              <a:gd name="T14" fmla="*/ 38 w 93"/>
              <a:gd name="T15" fmla="*/ 13 h 59"/>
              <a:gd name="T16" fmla="*/ 59 w 93"/>
              <a:gd name="T17" fmla="*/ 8 h 59"/>
              <a:gd name="T18" fmla="*/ 64 w 93"/>
              <a:gd name="T19" fmla="*/ 0 h 59"/>
              <a:gd name="T20" fmla="*/ 78 w 93"/>
              <a:gd name="T21" fmla="*/ 6 h 59"/>
              <a:gd name="T22" fmla="*/ 85 w 93"/>
              <a:gd name="T23" fmla="*/ 13 h 59"/>
              <a:gd name="T24" fmla="*/ 93 w 93"/>
              <a:gd name="T25" fmla="*/ 13 h 59"/>
              <a:gd name="T26" fmla="*/ 87 w 93"/>
              <a:gd name="T27" fmla="*/ 19 h 59"/>
              <a:gd name="T28" fmla="*/ 83 w 93"/>
              <a:gd name="T29" fmla="*/ 25 h 59"/>
              <a:gd name="T30" fmla="*/ 66 w 93"/>
              <a:gd name="T31" fmla="*/ 49 h 59"/>
              <a:gd name="T32" fmla="*/ 57 w 93"/>
              <a:gd name="T33" fmla="*/ 49 h 59"/>
              <a:gd name="T34" fmla="*/ 38 w 93"/>
              <a:gd name="T35" fmla="*/ 59 h 59"/>
              <a:gd name="T36" fmla="*/ 19 w 93"/>
              <a:gd name="T37" fmla="*/ 59 h 59"/>
              <a:gd name="T38" fmla="*/ 6 w 93"/>
              <a:gd name="T39" fmla="*/ 46 h 59"/>
              <a:gd name="T40" fmla="*/ 6 w 93"/>
              <a:gd name="T41" fmla="*/ 46 h 59"/>
              <a:gd name="T42" fmla="*/ 6 w 93"/>
              <a:gd name="T43" fmla="*/ 46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3" h="59">
                <a:moveTo>
                  <a:pt x="6" y="46"/>
                </a:moveTo>
                <a:lnTo>
                  <a:pt x="0" y="38"/>
                </a:lnTo>
                <a:lnTo>
                  <a:pt x="6" y="21"/>
                </a:lnTo>
                <a:lnTo>
                  <a:pt x="11" y="21"/>
                </a:lnTo>
                <a:lnTo>
                  <a:pt x="11" y="12"/>
                </a:lnTo>
                <a:lnTo>
                  <a:pt x="23" y="21"/>
                </a:lnTo>
                <a:lnTo>
                  <a:pt x="32" y="21"/>
                </a:lnTo>
                <a:lnTo>
                  <a:pt x="38" y="13"/>
                </a:lnTo>
                <a:lnTo>
                  <a:pt x="59" y="8"/>
                </a:lnTo>
                <a:lnTo>
                  <a:pt x="64" y="0"/>
                </a:lnTo>
                <a:lnTo>
                  <a:pt x="78" y="6"/>
                </a:lnTo>
                <a:lnTo>
                  <a:pt x="85" y="13"/>
                </a:lnTo>
                <a:lnTo>
                  <a:pt x="93" y="13"/>
                </a:lnTo>
                <a:lnTo>
                  <a:pt x="87" y="19"/>
                </a:lnTo>
                <a:lnTo>
                  <a:pt x="83" y="25"/>
                </a:lnTo>
                <a:lnTo>
                  <a:pt x="66" y="49"/>
                </a:lnTo>
                <a:lnTo>
                  <a:pt x="57" y="49"/>
                </a:lnTo>
                <a:lnTo>
                  <a:pt x="38" y="59"/>
                </a:lnTo>
                <a:lnTo>
                  <a:pt x="19" y="59"/>
                </a:lnTo>
                <a:lnTo>
                  <a:pt x="6" y="46"/>
                </a:lnTo>
                <a:lnTo>
                  <a:pt x="6" y="46"/>
                </a:lnTo>
                <a:lnTo>
                  <a:pt x="6" y="46"/>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109" name="Freeform 107"/>
          <p:cNvSpPr>
            <a:spLocks/>
          </p:cNvSpPr>
          <p:nvPr/>
        </p:nvSpPr>
        <p:spPr bwMode="auto">
          <a:xfrm>
            <a:off x="1859249" y="2705313"/>
            <a:ext cx="89576" cy="38114"/>
          </a:xfrm>
          <a:custGeom>
            <a:avLst/>
            <a:gdLst>
              <a:gd name="T0" fmla="*/ 0 w 44"/>
              <a:gd name="T1" fmla="*/ 20 h 22"/>
              <a:gd name="T2" fmla="*/ 6 w 44"/>
              <a:gd name="T3" fmla="*/ 7 h 22"/>
              <a:gd name="T4" fmla="*/ 6 w 44"/>
              <a:gd name="T5" fmla="*/ 7 h 22"/>
              <a:gd name="T6" fmla="*/ 10 w 44"/>
              <a:gd name="T7" fmla="*/ 7 h 22"/>
              <a:gd name="T8" fmla="*/ 12 w 44"/>
              <a:gd name="T9" fmla="*/ 9 h 22"/>
              <a:gd name="T10" fmla="*/ 14 w 44"/>
              <a:gd name="T11" fmla="*/ 7 h 22"/>
              <a:gd name="T12" fmla="*/ 14 w 44"/>
              <a:gd name="T13" fmla="*/ 7 h 22"/>
              <a:gd name="T14" fmla="*/ 21 w 44"/>
              <a:gd name="T15" fmla="*/ 0 h 22"/>
              <a:gd name="T16" fmla="*/ 21 w 44"/>
              <a:gd name="T17" fmla="*/ 0 h 22"/>
              <a:gd name="T18" fmla="*/ 23 w 44"/>
              <a:gd name="T19" fmla="*/ 1 h 22"/>
              <a:gd name="T20" fmla="*/ 29 w 44"/>
              <a:gd name="T21" fmla="*/ 3 h 22"/>
              <a:gd name="T22" fmla="*/ 34 w 44"/>
              <a:gd name="T23" fmla="*/ 5 h 22"/>
              <a:gd name="T24" fmla="*/ 44 w 44"/>
              <a:gd name="T25" fmla="*/ 5 h 22"/>
              <a:gd name="T26" fmla="*/ 44 w 44"/>
              <a:gd name="T27" fmla="*/ 22 h 22"/>
              <a:gd name="T28" fmla="*/ 0 w 44"/>
              <a:gd name="T29" fmla="*/ 20 h 22"/>
              <a:gd name="T30" fmla="*/ 0 w 44"/>
              <a:gd name="T31" fmla="*/ 20 h 22"/>
              <a:gd name="T32" fmla="*/ 0 w 44"/>
              <a:gd name="T33" fmla="*/ 2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4" h="22">
                <a:moveTo>
                  <a:pt x="0" y="20"/>
                </a:moveTo>
                <a:lnTo>
                  <a:pt x="6" y="7"/>
                </a:lnTo>
                <a:lnTo>
                  <a:pt x="6" y="7"/>
                </a:lnTo>
                <a:lnTo>
                  <a:pt x="10" y="7"/>
                </a:lnTo>
                <a:lnTo>
                  <a:pt x="12" y="9"/>
                </a:lnTo>
                <a:lnTo>
                  <a:pt x="14" y="7"/>
                </a:lnTo>
                <a:lnTo>
                  <a:pt x="14" y="7"/>
                </a:lnTo>
                <a:lnTo>
                  <a:pt x="21" y="0"/>
                </a:lnTo>
                <a:lnTo>
                  <a:pt x="21" y="0"/>
                </a:lnTo>
                <a:lnTo>
                  <a:pt x="23" y="1"/>
                </a:lnTo>
                <a:lnTo>
                  <a:pt x="29" y="3"/>
                </a:lnTo>
                <a:lnTo>
                  <a:pt x="34" y="5"/>
                </a:lnTo>
                <a:lnTo>
                  <a:pt x="44" y="5"/>
                </a:lnTo>
                <a:lnTo>
                  <a:pt x="44" y="22"/>
                </a:lnTo>
                <a:lnTo>
                  <a:pt x="0" y="20"/>
                </a:lnTo>
                <a:lnTo>
                  <a:pt x="0" y="20"/>
                </a:lnTo>
                <a:lnTo>
                  <a:pt x="0" y="20"/>
                </a:lnTo>
                <a:close/>
              </a:path>
            </a:pathLst>
          </a:custGeom>
          <a:solidFill>
            <a:schemeClr val="bg1">
              <a:lumMod val="85000"/>
            </a:schemeClr>
          </a:solidFill>
          <a:ln w="635" cap="rnd">
            <a:solidFill>
              <a:schemeClr val="bg1">
                <a:alpha val="17000"/>
              </a:schemeClr>
            </a:solidFill>
            <a:round/>
            <a:headEnd/>
            <a:tailEnd/>
          </a:ln>
        </p:spPr>
        <p:txBody>
          <a:bodyPr/>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110" name="Freeform 108"/>
          <p:cNvSpPr>
            <a:spLocks/>
          </p:cNvSpPr>
          <p:nvPr/>
        </p:nvSpPr>
        <p:spPr bwMode="auto">
          <a:xfrm>
            <a:off x="1859249" y="2705313"/>
            <a:ext cx="89576" cy="38114"/>
          </a:xfrm>
          <a:custGeom>
            <a:avLst/>
            <a:gdLst>
              <a:gd name="T0" fmla="*/ 0 w 44"/>
              <a:gd name="T1" fmla="*/ 20 h 22"/>
              <a:gd name="T2" fmla="*/ 6 w 44"/>
              <a:gd name="T3" fmla="*/ 7 h 22"/>
              <a:gd name="T4" fmla="*/ 6 w 44"/>
              <a:gd name="T5" fmla="*/ 7 h 22"/>
              <a:gd name="T6" fmla="*/ 10 w 44"/>
              <a:gd name="T7" fmla="*/ 7 h 22"/>
              <a:gd name="T8" fmla="*/ 12 w 44"/>
              <a:gd name="T9" fmla="*/ 9 h 22"/>
              <a:gd name="T10" fmla="*/ 14 w 44"/>
              <a:gd name="T11" fmla="*/ 7 h 22"/>
              <a:gd name="T12" fmla="*/ 14 w 44"/>
              <a:gd name="T13" fmla="*/ 7 h 22"/>
              <a:gd name="T14" fmla="*/ 21 w 44"/>
              <a:gd name="T15" fmla="*/ 0 h 22"/>
              <a:gd name="T16" fmla="*/ 21 w 44"/>
              <a:gd name="T17" fmla="*/ 0 h 22"/>
              <a:gd name="T18" fmla="*/ 23 w 44"/>
              <a:gd name="T19" fmla="*/ 1 h 22"/>
              <a:gd name="T20" fmla="*/ 29 w 44"/>
              <a:gd name="T21" fmla="*/ 3 h 22"/>
              <a:gd name="T22" fmla="*/ 34 w 44"/>
              <a:gd name="T23" fmla="*/ 5 h 22"/>
              <a:gd name="T24" fmla="*/ 44 w 44"/>
              <a:gd name="T25" fmla="*/ 5 h 22"/>
              <a:gd name="T26" fmla="*/ 44 w 44"/>
              <a:gd name="T27" fmla="*/ 22 h 22"/>
              <a:gd name="T28" fmla="*/ 0 w 44"/>
              <a:gd name="T29" fmla="*/ 20 h 22"/>
              <a:gd name="T30" fmla="*/ 0 w 44"/>
              <a:gd name="T31" fmla="*/ 20 h 22"/>
              <a:gd name="T32" fmla="*/ 0 w 44"/>
              <a:gd name="T33" fmla="*/ 2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4" h="22">
                <a:moveTo>
                  <a:pt x="0" y="20"/>
                </a:moveTo>
                <a:lnTo>
                  <a:pt x="6" y="7"/>
                </a:lnTo>
                <a:lnTo>
                  <a:pt x="6" y="7"/>
                </a:lnTo>
                <a:lnTo>
                  <a:pt x="10" y="7"/>
                </a:lnTo>
                <a:lnTo>
                  <a:pt x="12" y="9"/>
                </a:lnTo>
                <a:lnTo>
                  <a:pt x="14" y="7"/>
                </a:lnTo>
                <a:lnTo>
                  <a:pt x="14" y="7"/>
                </a:lnTo>
                <a:lnTo>
                  <a:pt x="21" y="0"/>
                </a:lnTo>
                <a:lnTo>
                  <a:pt x="21" y="0"/>
                </a:lnTo>
                <a:lnTo>
                  <a:pt x="23" y="1"/>
                </a:lnTo>
                <a:lnTo>
                  <a:pt x="29" y="3"/>
                </a:lnTo>
                <a:lnTo>
                  <a:pt x="34" y="5"/>
                </a:lnTo>
                <a:lnTo>
                  <a:pt x="44" y="5"/>
                </a:lnTo>
                <a:lnTo>
                  <a:pt x="44" y="22"/>
                </a:lnTo>
                <a:lnTo>
                  <a:pt x="0" y="20"/>
                </a:lnTo>
                <a:lnTo>
                  <a:pt x="0" y="20"/>
                </a:lnTo>
                <a:lnTo>
                  <a:pt x="0" y="20"/>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111" name="Freeform 109"/>
          <p:cNvSpPr>
            <a:spLocks/>
          </p:cNvSpPr>
          <p:nvPr/>
        </p:nvSpPr>
        <p:spPr bwMode="auto">
          <a:xfrm>
            <a:off x="1785960" y="2923604"/>
            <a:ext cx="154723" cy="69299"/>
          </a:xfrm>
          <a:custGeom>
            <a:avLst/>
            <a:gdLst>
              <a:gd name="T0" fmla="*/ 0 w 76"/>
              <a:gd name="T1" fmla="*/ 29 h 40"/>
              <a:gd name="T2" fmla="*/ 0 w 76"/>
              <a:gd name="T3" fmla="*/ 15 h 40"/>
              <a:gd name="T4" fmla="*/ 10 w 76"/>
              <a:gd name="T5" fmla="*/ 15 h 40"/>
              <a:gd name="T6" fmla="*/ 19 w 76"/>
              <a:gd name="T7" fmla="*/ 4 h 40"/>
              <a:gd name="T8" fmla="*/ 29 w 76"/>
              <a:gd name="T9" fmla="*/ 0 h 40"/>
              <a:gd name="T10" fmla="*/ 52 w 76"/>
              <a:gd name="T11" fmla="*/ 0 h 40"/>
              <a:gd name="T12" fmla="*/ 67 w 76"/>
              <a:gd name="T13" fmla="*/ 4 h 40"/>
              <a:gd name="T14" fmla="*/ 76 w 76"/>
              <a:gd name="T15" fmla="*/ 12 h 40"/>
              <a:gd name="T16" fmla="*/ 70 w 76"/>
              <a:gd name="T17" fmla="*/ 27 h 40"/>
              <a:gd name="T18" fmla="*/ 67 w 76"/>
              <a:gd name="T19" fmla="*/ 25 h 40"/>
              <a:gd name="T20" fmla="*/ 53 w 76"/>
              <a:gd name="T21" fmla="*/ 19 h 40"/>
              <a:gd name="T22" fmla="*/ 48 w 76"/>
              <a:gd name="T23" fmla="*/ 27 h 40"/>
              <a:gd name="T24" fmla="*/ 27 w 76"/>
              <a:gd name="T25" fmla="*/ 32 h 40"/>
              <a:gd name="T26" fmla="*/ 19 w 76"/>
              <a:gd name="T27" fmla="*/ 40 h 40"/>
              <a:gd name="T28" fmla="*/ 12 w 76"/>
              <a:gd name="T29" fmla="*/ 40 h 40"/>
              <a:gd name="T30" fmla="*/ 0 w 76"/>
              <a:gd name="T31" fmla="*/ 29 h 40"/>
              <a:gd name="T32" fmla="*/ 0 w 76"/>
              <a:gd name="T33" fmla="*/ 29 h 40"/>
              <a:gd name="T34" fmla="*/ 0 w 76"/>
              <a:gd name="T35" fmla="*/ 29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6" h="40">
                <a:moveTo>
                  <a:pt x="0" y="29"/>
                </a:moveTo>
                <a:lnTo>
                  <a:pt x="0" y="15"/>
                </a:lnTo>
                <a:lnTo>
                  <a:pt x="10" y="15"/>
                </a:lnTo>
                <a:lnTo>
                  <a:pt x="19" y="4"/>
                </a:lnTo>
                <a:lnTo>
                  <a:pt x="29" y="0"/>
                </a:lnTo>
                <a:lnTo>
                  <a:pt x="52" y="0"/>
                </a:lnTo>
                <a:lnTo>
                  <a:pt x="67" y="4"/>
                </a:lnTo>
                <a:lnTo>
                  <a:pt x="76" y="12"/>
                </a:lnTo>
                <a:lnTo>
                  <a:pt x="70" y="27"/>
                </a:lnTo>
                <a:lnTo>
                  <a:pt x="67" y="25"/>
                </a:lnTo>
                <a:lnTo>
                  <a:pt x="53" y="19"/>
                </a:lnTo>
                <a:lnTo>
                  <a:pt x="48" y="27"/>
                </a:lnTo>
                <a:lnTo>
                  <a:pt x="27" y="32"/>
                </a:lnTo>
                <a:lnTo>
                  <a:pt x="19" y="40"/>
                </a:lnTo>
                <a:lnTo>
                  <a:pt x="12" y="40"/>
                </a:lnTo>
                <a:lnTo>
                  <a:pt x="0" y="29"/>
                </a:lnTo>
                <a:lnTo>
                  <a:pt x="0" y="29"/>
                </a:lnTo>
                <a:lnTo>
                  <a:pt x="0" y="29"/>
                </a:lnTo>
                <a:close/>
              </a:path>
            </a:pathLst>
          </a:custGeom>
          <a:solidFill>
            <a:schemeClr val="bg1">
              <a:lumMod val="85000"/>
            </a:schemeClr>
          </a:solidFill>
          <a:ln w="635" cap="rnd">
            <a:solidFill>
              <a:schemeClr val="bg1">
                <a:alpha val="17000"/>
              </a:schemeClr>
            </a:solidFill>
            <a:round/>
            <a:headEnd/>
            <a:tailEnd/>
          </a:ln>
        </p:spPr>
        <p:txBody>
          <a:bodyPr/>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112" name="Freeform 110"/>
          <p:cNvSpPr>
            <a:spLocks/>
          </p:cNvSpPr>
          <p:nvPr/>
        </p:nvSpPr>
        <p:spPr bwMode="auto">
          <a:xfrm>
            <a:off x="1785960" y="2923604"/>
            <a:ext cx="154723" cy="69299"/>
          </a:xfrm>
          <a:custGeom>
            <a:avLst/>
            <a:gdLst>
              <a:gd name="T0" fmla="*/ 0 w 76"/>
              <a:gd name="T1" fmla="*/ 29 h 40"/>
              <a:gd name="T2" fmla="*/ 0 w 76"/>
              <a:gd name="T3" fmla="*/ 15 h 40"/>
              <a:gd name="T4" fmla="*/ 10 w 76"/>
              <a:gd name="T5" fmla="*/ 15 h 40"/>
              <a:gd name="T6" fmla="*/ 19 w 76"/>
              <a:gd name="T7" fmla="*/ 4 h 40"/>
              <a:gd name="T8" fmla="*/ 29 w 76"/>
              <a:gd name="T9" fmla="*/ 0 h 40"/>
              <a:gd name="T10" fmla="*/ 52 w 76"/>
              <a:gd name="T11" fmla="*/ 0 h 40"/>
              <a:gd name="T12" fmla="*/ 67 w 76"/>
              <a:gd name="T13" fmla="*/ 4 h 40"/>
              <a:gd name="T14" fmla="*/ 76 w 76"/>
              <a:gd name="T15" fmla="*/ 12 h 40"/>
              <a:gd name="T16" fmla="*/ 70 w 76"/>
              <a:gd name="T17" fmla="*/ 27 h 40"/>
              <a:gd name="T18" fmla="*/ 67 w 76"/>
              <a:gd name="T19" fmla="*/ 25 h 40"/>
              <a:gd name="T20" fmla="*/ 53 w 76"/>
              <a:gd name="T21" fmla="*/ 19 h 40"/>
              <a:gd name="T22" fmla="*/ 48 w 76"/>
              <a:gd name="T23" fmla="*/ 27 h 40"/>
              <a:gd name="T24" fmla="*/ 27 w 76"/>
              <a:gd name="T25" fmla="*/ 32 h 40"/>
              <a:gd name="T26" fmla="*/ 19 w 76"/>
              <a:gd name="T27" fmla="*/ 40 h 40"/>
              <a:gd name="T28" fmla="*/ 12 w 76"/>
              <a:gd name="T29" fmla="*/ 40 h 40"/>
              <a:gd name="T30" fmla="*/ 0 w 76"/>
              <a:gd name="T31" fmla="*/ 29 h 40"/>
              <a:gd name="T32" fmla="*/ 0 w 76"/>
              <a:gd name="T33" fmla="*/ 29 h 40"/>
              <a:gd name="T34" fmla="*/ 0 w 76"/>
              <a:gd name="T35" fmla="*/ 29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6" h="40">
                <a:moveTo>
                  <a:pt x="0" y="29"/>
                </a:moveTo>
                <a:lnTo>
                  <a:pt x="0" y="15"/>
                </a:lnTo>
                <a:lnTo>
                  <a:pt x="10" y="15"/>
                </a:lnTo>
                <a:lnTo>
                  <a:pt x="19" y="4"/>
                </a:lnTo>
                <a:lnTo>
                  <a:pt x="29" y="0"/>
                </a:lnTo>
                <a:lnTo>
                  <a:pt x="52" y="0"/>
                </a:lnTo>
                <a:lnTo>
                  <a:pt x="67" y="4"/>
                </a:lnTo>
                <a:lnTo>
                  <a:pt x="76" y="12"/>
                </a:lnTo>
                <a:lnTo>
                  <a:pt x="70" y="27"/>
                </a:lnTo>
                <a:lnTo>
                  <a:pt x="67" y="25"/>
                </a:lnTo>
                <a:lnTo>
                  <a:pt x="53" y="19"/>
                </a:lnTo>
                <a:lnTo>
                  <a:pt x="48" y="27"/>
                </a:lnTo>
                <a:lnTo>
                  <a:pt x="27" y="32"/>
                </a:lnTo>
                <a:lnTo>
                  <a:pt x="19" y="40"/>
                </a:lnTo>
                <a:lnTo>
                  <a:pt x="12" y="40"/>
                </a:lnTo>
                <a:lnTo>
                  <a:pt x="0" y="29"/>
                </a:lnTo>
                <a:lnTo>
                  <a:pt x="0" y="29"/>
                </a:lnTo>
                <a:lnTo>
                  <a:pt x="0" y="29"/>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113" name="Freeform 111"/>
          <p:cNvSpPr>
            <a:spLocks/>
          </p:cNvSpPr>
          <p:nvPr/>
        </p:nvSpPr>
        <p:spPr bwMode="auto">
          <a:xfrm>
            <a:off x="1961041" y="2675859"/>
            <a:ext cx="272800" cy="185374"/>
          </a:xfrm>
          <a:custGeom>
            <a:avLst/>
            <a:gdLst>
              <a:gd name="T0" fmla="*/ 7 w 134"/>
              <a:gd name="T1" fmla="*/ 102 h 107"/>
              <a:gd name="T2" fmla="*/ 1 w 134"/>
              <a:gd name="T3" fmla="*/ 96 h 107"/>
              <a:gd name="T4" fmla="*/ 5 w 134"/>
              <a:gd name="T5" fmla="*/ 87 h 107"/>
              <a:gd name="T6" fmla="*/ 0 w 134"/>
              <a:gd name="T7" fmla="*/ 81 h 107"/>
              <a:gd name="T8" fmla="*/ 11 w 134"/>
              <a:gd name="T9" fmla="*/ 70 h 107"/>
              <a:gd name="T10" fmla="*/ 5 w 134"/>
              <a:gd name="T11" fmla="*/ 51 h 107"/>
              <a:gd name="T12" fmla="*/ 20 w 134"/>
              <a:gd name="T13" fmla="*/ 51 h 107"/>
              <a:gd name="T14" fmla="*/ 26 w 134"/>
              <a:gd name="T15" fmla="*/ 43 h 107"/>
              <a:gd name="T16" fmla="*/ 34 w 134"/>
              <a:gd name="T17" fmla="*/ 43 h 107"/>
              <a:gd name="T18" fmla="*/ 34 w 134"/>
              <a:gd name="T19" fmla="*/ 26 h 107"/>
              <a:gd name="T20" fmla="*/ 49 w 134"/>
              <a:gd name="T21" fmla="*/ 20 h 107"/>
              <a:gd name="T22" fmla="*/ 49 w 134"/>
              <a:gd name="T23" fmla="*/ 11 h 107"/>
              <a:gd name="T24" fmla="*/ 60 w 134"/>
              <a:gd name="T25" fmla="*/ 11 h 107"/>
              <a:gd name="T26" fmla="*/ 68 w 134"/>
              <a:gd name="T27" fmla="*/ 0 h 107"/>
              <a:gd name="T28" fmla="*/ 85 w 134"/>
              <a:gd name="T29" fmla="*/ 3 h 107"/>
              <a:gd name="T30" fmla="*/ 85 w 134"/>
              <a:gd name="T31" fmla="*/ 11 h 107"/>
              <a:gd name="T32" fmla="*/ 100 w 134"/>
              <a:gd name="T33" fmla="*/ 9 h 107"/>
              <a:gd name="T34" fmla="*/ 105 w 134"/>
              <a:gd name="T35" fmla="*/ 17 h 107"/>
              <a:gd name="T36" fmla="*/ 111 w 134"/>
              <a:gd name="T37" fmla="*/ 34 h 107"/>
              <a:gd name="T38" fmla="*/ 121 w 134"/>
              <a:gd name="T39" fmla="*/ 45 h 107"/>
              <a:gd name="T40" fmla="*/ 134 w 134"/>
              <a:gd name="T41" fmla="*/ 58 h 107"/>
              <a:gd name="T42" fmla="*/ 126 w 134"/>
              <a:gd name="T43" fmla="*/ 66 h 107"/>
              <a:gd name="T44" fmla="*/ 117 w 134"/>
              <a:gd name="T45" fmla="*/ 66 h 107"/>
              <a:gd name="T46" fmla="*/ 117 w 134"/>
              <a:gd name="T47" fmla="*/ 77 h 107"/>
              <a:gd name="T48" fmla="*/ 121 w 134"/>
              <a:gd name="T49" fmla="*/ 88 h 107"/>
              <a:gd name="T50" fmla="*/ 109 w 134"/>
              <a:gd name="T51" fmla="*/ 88 h 107"/>
              <a:gd name="T52" fmla="*/ 102 w 134"/>
              <a:gd name="T53" fmla="*/ 96 h 107"/>
              <a:gd name="T54" fmla="*/ 102 w 134"/>
              <a:gd name="T55" fmla="*/ 107 h 107"/>
              <a:gd name="T56" fmla="*/ 98 w 134"/>
              <a:gd name="T57" fmla="*/ 102 h 107"/>
              <a:gd name="T58" fmla="*/ 87 w 134"/>
              <a:gd name="T59" fmla="*/ 102 h 107"/>
              <a:gd name="T60" fmla="*/ 83 w 134"/>
              <a:gd name="T61" fmla="*/ 96 h 107"/>
              <a:gd name="T62" fmla="*/ 79 w 134"/>
              <a:gd name="T63" fmla="*/ 102 h 107"/>
              <a:gd name="T64" fmla="*/ 71 w 134"/>
              <a:gd name="T65" fmla="*/ 96 h 107"/>
              <a:gd name="T66" fmla="*/ 68 w 134"/>
              <a:gd name="T67" fmla="*/ 102 h 107"/>
              <a:gd name="T68" fmla="*/ 26 w 134"/>
              <a:gd name="T69" fmla="*/ 88 h 107"/>
              <a:gd name="T70" fmla="*/ 15 w 134"/>
              <a:gd name="T71" fmla="*/ 96 h 107"/>
              <a:gd name="T72" fmla="*/ 7 w 134"/>
              <a:gd name="T73" fmla="*/ 102 h 107"/>
              <a:gd name="T74" fmla="*/ 7 w 134"/>
              <a:gd name="T75" fmla="*/ 102 h 107"/>
              <a:gd name="T76" fmla="*/ 7 w 134"/>
              <a:gd name="T77" fmla="*/ 102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34" h="107">
                <a:moveTo>
                  <a:pt x="7" y="102"/>
                </a:moveTo>
                <a:lnTo>
                  <a:pt x="1" y="96"/>
                </a:lnTo>
                <a:lnTo>
                  <a:pt x="5" y="87"/>
                </a:lnTo>
                <a:lnTo>
                  <a:pt x="0" y="81"/>
                </a:lnTo>
                <a:lnTo>
                  <a:pt x="11" y="70"/>
                </a:lnTo>
                <a:lnTo>
                  <a:pt x="5" y="51"/>
                </a:lnTo>
                <a:lnTo>
                  <a:pt x="20" y="51"/>
                </a:lnTo>
                <a:lnTo>
                  <a:pt x="26" y="43"/>
                </a:lnTo>
                <a:lnTo>
                  <a:pt x="34" y="43"/>
                </a:lnTo>
                <a:lnTo>
                  <a:pt x="34" y="26"/>
                </a:lnTo>
                <a:lnTo>
                  <a:pt x="49" y="20"/>
                </a:lnTo>
                <a:lnTo>
                  <a:pt x="49" y="11"/>
                </a:lnTo>
                <a:lnTo>
                  <a:pt x="60" y="11"/>
                </a:lnTo>
                <a:lnTo>
                  <a:pt x="68" y="0"/>
                </a:lnTo>
                <a:lnTo>
                  <a:pt x="85" y="3"/>
                </a:lnTo>
                <a:lnTo>
                  <a:pt x="85" y="11"/>
                </a:lnTo>
                <a:lnTo>
                  <a:pt x="100" y="9"/>
                </a:lnTo>
                <a:lnTo>
                  <a:pt x="105" y="17"/>
                </a:lnTo>
                <a:lnTo>
                  <a:pt x="111" y="34"/>
                </a:lnTo>
                <a:lnTo>
                  <a:pt x="121" y="45"/>
                </a:lnTo>
                <a:lnTo>
                  <a:pt x="134" y="58"/>
                </a:lnTo>
                <a:lnTo>
                  <a:pt x="126" y="66"/>
                </a:lnTo>
                <a:lnTo>
                  <a:pt x="117" y="66"/>
                </a:lnTo>
                <a:lnTo>
                  <a:pt x="117" y="77"/>
                </a:lnTo>
                <a:lnTo>
                  <a:pt x="121" y="88"/>
                </a:lnTo>
                <a:lnTo>
                  <a:pt x="109" y="88"/>
                </a:lnTo>
                <a:lnTo>
                  <a:pt x="102" y="96"/>
                </a:lnTo>
                <a:lnTo>
                  <a:pt x="102" y="107"/>
                </a:lnTo>
                <a:lnTo>
                  <a:pt x="98" y="102"/>
                </a:lnTo>
                <a:lnTo>
                  <a:pt x="87" y="102"/>
                </a:lnTo>
                <a:lnTo>
                  <a:pt x="83" y="96"/>
                </a:lnTo>
                <a:lnTo>
                  <a:pt x="79" y="102"/>
                </a:lnTo>
                <a:lnTo>
                  <a:pt x="71" y="96"/>
                </a:lnTo>
                <a:lnTo>
                  <a:pt x="68" y="102"/>
                </a:lnTo>
                <a:lnTo>
                  <a:pt x="26" y="88"/>
                </a:lnTo>
                <a:lnTo>
                  <a:pt x="15" y="96"/>
                </a:lnTo>
                <a:lnTo>
                  <a:pt x="7" y="102"/>
                </a:lnTo>
                <a:lnTo>
                  <a:pt x="7" y="102"/>
                </a:lnTo>
                <a:lnTo>
                  <a:pt x="7" y="102"/>
                </a:lnTo>
                <a:close/>
              </a:path>
            </a:pathLst>
          </a:custGeom>
          <a:solidFill>
            <a:schemeClr val="bg1">
              <a:lumMod val="85000"/>
            </a:schemeClr>
          </a:solidFill>
          <a:ln w="635" cap="rnd">
            <a:solidFill>
              <a:schemeClr val="bg1">
                <a:alpha val="17000"/>
              </a:schemeClr>
            </a:solidFill>
            <a:round/>
            <a:headEnd/>
            <a:tailEnd/>
          </a:ln>
        </p:spPr>
        <p:txBody>
          <a:bodyPr/>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114" name="Freeform 112"/>
          <p:cNvSpPr>
            <a:spLocks/>
          </p:cNvSpPr>
          <p:nvPr/>
        </p:nvSpPr>
        <p:spPr bwMode="auto">
          <a:xfrm>
            <a:off x="1961041" y="2675859"/>
            <a:ext cx="272800" cy="185374"/>
          </a:xfrm>
          <a:custGeom>
            <a:avLst/>
            <a:gdLst>
              <a:gd name="T0" fmla="*/ 7 w 134"/>
              <a:gd name="T1" fmla="*/ 102 h 107"/>
              <a:gd name="T2" fmla="*/ 1 w 134"/>
              <a:gd name="T3" fmla="*/ 96 h 107"/>
              <a:gd name="T4" fmla="*/ 5 w 134"/>
              <a:gd name="T5" fmla="*/ 87 h 107"/>
              <a:gd name="T6" fmla="*/ 0 w 134"/>
              <a:gd name="T7" fmla="*/ 81 h 107"/>
              <a:gd name="T8" fmla="*/ 11 w 134"/>
              <a:gd name="T9" fmla="*/ 70 h 107"/>
              <a:gd name="T10" fmla="*/ 5 w 134"/>
              <a:gd name="T11" fmla="*/ 51 h 107"/>
              <a:gd name="T12" fmla="*/ 20 w 134"/>
              <a:gd name="T13" fmla="*/ 51 h 107"/>
              <a:gd name="T14" fmla="*/ 26 w 134"/>
              <a:gd name="T15" fmla="*/ 43 h 107"/>
              <a:gd name="T16" fmla="*/ 34 w 134"/>
              <a:gd name="T17" fmla="*/ 43 h 107"/>
              <a:gd name="T18" fmla="*/ 34 w 134"/>
              <a:gd name="T19" fmla="*/ 26 h 107"/>
              <a:gd name="T20" fmla="*/ 49 w 134"/>
              <a:gd name="T21" fmla="*/ 20 h 107"/>
              <a:gd name="T22" fmla="*/ 49 w 134"/>
              <a:gd name="T23" fmla="*/ 11 h 107"/>
              <a:gd name="T24" fmla="*/ 60 w 134"/>
              <a:gd name="T25" fmla="*/ 11 h 107"/>
              <a:gd name="T26" fmla="*/ 68 w 134"/>
              <a:gd name="T27" fmla="*/ 0 h 107"/>
              <a:gd name="T28" fmla="*/ 85 w 134"/>
              <a:gd name="T29" fmla="*/ 3 h 107"/>
              <a:gd name="T30" fmla="*/ 85 w 134"/>
              <a:gd name="T31" fmla="*/ 11 h 107"/>
              <a:gd name="T32" fmla="*/ 100 w 134"/>
              <a:gd name="T33" fmla="*/ 9 h 107"/>
              <a:gd name="T34" fmla="*/ 105 w 134"/>
              <a:gd name="T35" fmla="*/ 17 h 107"/>
              <a:gd name="T36" fmla="*/ 111 w 134"/>
              <a:gd name="T37" fmla="*/ 34 h 107"/>
              <a:gd name="T38" fmla="*/ 121 w 134"/>
              <a:gd name="T39" fmla="*/ 45 h 107"/>
              <a:gd name="T40" fmla="*/ 134 w 134"/>
              <a:gd name="T41" fmla="*/ 58 h 107"/>
              <a:gd name="T42" fmla="*/ 126 w 134"/>
              <a:gd name="T43" fmla="*/ 66 h 107"/>
              <a:gd name="T44" fmla="*/ 117 w 134"/>
              <a:gd name="T45" fmla="*/ 66 h 107"/>
              <a:gd name="T46" fmla="*/ 117 w 134"/>
              <a:gd name="T47" fmla="*/ 77 h 107"/>
              <a:gd name="T48" fmla="*/ 121 w 134"/>
              <a:gd name="T49" fmla="*/ 88 h 107"/>
              <a:gd name="T50" fmla="*/ 109 w 134"/>
              <a:gd name="T51" fmla="*/ 88 h 107"/>
              <a:gd name="T52" fmla="*/ 102 w 134"/>
              <a:gd name="T53" fmla="*/ 96 h 107"/>
              <a:gd name="T54" fmla="*/ 102 w 134"/>
              <a:gd name="T55" fmla="*/ 107 h 107"/>
              <a:gd name="T56" fmla="*/ 98 w 134"/>
              <a:gd name="T57" fmla="*/ 102 h 107"/>
              <a:gd name="T58" fmla="*/ 87 w 134"/>
              <a:gd name="T59" fmla="*/ 102 h 107"/>
              <a:gd name="T60" fmla="*/ 83 w 134"/>
              <a:gd name="T61" fmla="*/ 96 h 107"/>
              <a:gd name="T62" fmla="*/ 79 w 134"/>
              <a:gd name="T63" fmla="*/ 102 h 107"/>
              <a:gd name="T64" fmla="*/ 71 w 134"/>
              <a:gd name="T65" fmla="*/ 96 h 107"/>
              <a:gd name="T66" fmla="*/ 68 w 134"/>
              <a:gd name="T67" fmla="*/ 102 h 107"/>
              <a:gd name="T68" fmla="*/ 26 w 134"/>
              <a:gd name="T69" fmla="*/ 88 h 107"/>
              <a:gd name="T70" fmla="*/ 15 w 134"/>
              <a:gd name="T71" fmla="*/ 96 h 107"/>
              <a:gd name="T72" fmla="*/ 7 w 134"/>
              <a:gd name="T73" fmla="*/ 102 h 107"/>
              <a:gd name="T74" fmla="*/ 7 w 134"/>
              <a:gd name="T75" fmla="*/ 102 h 107"/>
              <a:gd name="T76" fmla="*/ 7 w 134"/>
              <a:gd name="T77" fmla="*/ 102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34" h="107">
                <a:moveTo>
                  <a:pt x="7" y="102"/>
                </a:moveTo>
                <a:lnTo>
                  <a:pt x="1" y="96"/>
                </a:lnTo>
                <a:lnTo>
                  <a:pt x="5" y="87"/>
                </a:lnTo>
                <a:lnTo>
                  <a:pt x="0" y="81"/>
                </a:lnTo>
                <a:lnTo>
                  <a:pt x="11" y="70"/>
                </a:lnTo>
                <a:lnTo>
                  <a:pt x="5" y="51"/>
                </a:lnTo>
                <a:lnTo>
                  <a:pt x="20" y="51"/>
                </a:lnTo>
                <a:lnTo>
                  <a:pt x="26" y="43"/>
                </a:lnTo>
                <a:lnTo>
                  <a:pt x="34" y="43"/>
                </a:lnTo>
                <a:lnTo>
                  <a:pt x="34" y="26"/>
                </a:lnTo>
                <a:lnTo>
                  <a:pt x="49" y="20"/>
                </a:lnTo>
                <a:lnTo>
                  <a:pt x="49" y="11"/>
                </a:lnTo>
                <a:lnTo>
                  <a:pt x="60" y="11"/>
                </a:lnTo>
                <a:lnTo>
                  <a:pt x="68" y="0"/>
                </a:lnTo>
                <a:lnTo>
                  <a:pt x="85" y="3"/>
                </a:lnTo>
                <a:lnTo>
                  <a:pt x="85" y="11"/>
                </a:lnTo>
                <a:lnTo>
                  <a:pt x="100" y="9"/>
                </a:lnTo>
                <a:lnTo>
                  <a:pt x="105" y="17"/>
                </a:lnTo>
                <a:lnTo>
                  <a:pt x="111" y="34"/>
                </a:lnTo>
                <a:lnTo>
                  <a:pt x="121" y="45"/>
                </a:lnTo>
                <a:lnTo>
                  <a:pt x="134" y="58"/>
                </a:lnTo>
                <a:lnTo>
                  <a:pt x="126" y="66"/>
                </a:lnTo>
                <a:lnTo>
                  <a:pt x="117" y="66"/>
                </a:lnTo>
                <a:lnTo>
                  <a:pt x="117" y="77"/>
                </a:lnTo>
                <a:lnTo>
                  <a:pt x="121" y="88"/>
                </a:lnTo>
                <a:lnTo>
                  <a:pt x="109" y="88"/>
                </a:lnTo>
                <a:lnTo>
                  <a:pt x="102" y="96"/>
                </a:lnTo>
                <a:lnTo>
                  <a:pt x="102" y="107"/>
                </a:lnTo>
                <a:lnTo>
                  <a:pt x="98" y="102"/>
                </a:lnTo>
                <a:lnTo>
                  <a:pt x="87" y="102"/>
                </a:lnTo>
                <a:lnTo>
                  <a:pt x="83" y="96"/>
                </a:lnTo>
                <a:lnTo>
                  <a:pt x="79" y="102"/>
                </a:lnTo>
                <a:lnTo>
                  <a:pt x="71" y="96"/>
                </a:lnTo>
                <a:lnTo>
                  <a:pt x="68" y="102"/>
                </a:lnTo>
                <a:lnTo>
                  <a:pt x="26" y="88"/>
                </a:lnTo>
                <a:lnTo>
                  <a:pt x="15" y="96"/>
                </a:lnTo>
                <a:lnTo>
                  <a:pt x="7" y="102"/>
                </a:lnTo>
                <a:lnTo>
                  <a:pt x="7" y="102"/>
                </a:lnTo>
                <a:lnTo>
                  <a:pt x="7" y="102"/>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115" name="Freeform 113"/>
          <p:cNvSpPr>
            <a:spLocks/>
          </p:cNvSpPr>
          <p:nvPr/>
        </p:nvSpPr>
        <p:spPr bwMode="auto">
          <a:xfrm>
            <a:off x="1879610" y="2966914"/>
            <a:ext cx="260585" cy="173246"/>
          </a:xfrm>
          <a:custGeom>
            <a:avLst/>
            <a:gdLst>
              <a:gd name="T0" fmla="*/ 128 w 128"/>
              <a:gd name="T1" fmla="*/ 70 h 100"/>
              <a:gd name="T2" fmla="*/ 128 w 128"/>
              <a:gd name="T3" fmla="*/ 59 h 100"/>
              <a:gd name="T4" fmla="*/ 115 w 128"/>
              <a:gd name="T5" fmla="*/ 62 h 100"/>
              <a:gd name="T6" fmla="*/ 110 w 128"/>
              <a:gd name="T7" fmla="*/ 59 h 100"/>
              <a:gd name="T8" fmla="*/ 108 w 128"/>
              <a:gd name="T9" fmla="*/ 41 h 100"/>
              <a:gd name="T10" fmla="*/ 111 w 128"/>
              <a:gd name="T11" fmla="*/ 32 h 100"/>
              <a:gd name="T12" fmla="*/ 91 w 128"/>
              <a:gd name="T13" fmla="*/ 0 h 100"/>
              <a:gd name="T14" fmla="*/ 81 w 128"/>
              <a:gd name="T15" fmla="*/ 7 h 100"/>
              <a:gd name="T16" fmla="*/ 70 w 128"/>
              <a:gd name="T17" fmla="*/ 7 h 100"/>
              <a:gd name="T18" fmla="*/ 64 w 128"/>
              <a:gd name="T19" fmla="*/ 13 h 100"/>
              <a:gd name="T20" fmla="*/ 58 w 128"/>
              <a:gd name="T21" fmla="*/ 7 h 100"/>
              <a:gd name="T22" fmla="*/ 36 w 128"/>
              <a:gd name="T23" fmla="*/ 7 h 100"/>
              <a:gd name="T24" fmla="*/ 26 w 128"/>
              <a:gd name="T25" fmla="*/ 17 h 100"/>
              <a:gd name="T26" fmla="*/ 9 w 128"/>
              <a:gd name="T27" fmla="*/ 43 h 100"/>
              <a:gd name="T28" fmla="*/ 0 w 128"/>
              <a:gd name="T29" fmla="*/ 43 h 100"/>
              <a:gd name="T30" fmla="*/ 9 w 128"/>
              <a:gd name="T31" fmla="*/ 57 h 100"/>
              <a:gd name="T32" fmla="*/ 17 w 128"/>
              <a:gd name="T33" fmla="*/ 66 h 100"/>
              <a:gd name="T34" fmla="*/ 17 w 128"/>
              <a:gd name="T35" fmla="*/ 77 h 100"/>
              <a:gd name="T36" fmla="*/ 28 w 128"/>
              <a:gd name="T37" fmla="*/ 77 h 100"/>
              <a:gd name="T38" fmla="*/ 34 w 128"/>
              <a:gd name="T39" fmla="*/ 83 h 100"/>
              <a:gd name="T40" fmla="*/ 40 w 128"/>
              <a:gd name="T41" fmla="*/ 93 h 100"/>
              <a:gd name="T42" fmla="*/ 68 w 128"/>
              <a:gd name="T43" fmla="*/ 93 h 100"/>
              <a:gd name="T44" fmla="*/ 81 w 128"/>
              <a:gd name="T45" fmla="*/ 89 h 100"/>
              <a:gd name="T46" fmla="*/ 96 w 128"/>
              <a:gd name="T47" fmla="*/ 87 h 100"/>
              <a:gd name="T48" fmla="*/ 108 w 128"/>
              <a:gd name="T49" fmla="*/ 93 h 100"/>
              <a:gd name="T50" fmla="*/ 115 w 128"/>
              <a:gd name="T51" fmla="*/ 100 h 100"/>
              <a:gd name="T52" fmla="*/ 117 w 128"/>
              <a:gd name="T53" fmla="*/ 83 h 100"/>
              <a:gd name="T54" fmla="*/ 117 w 128"/>
              <a:gd name="T55" fmla="*/ 74 h 100"/>
              <a:gd name="T56" fmla="*/ 123 w 128"/>
              <a:gd name="T57" fmla="*/ 70 h 100"/>
              <a:gd name="T58" fmla="*/ 128 w 128"/>
              <a:gd name="T59" fmla="*/ 70 h 100"/>
              <a:gd name="T60" fmla="*/ 128 w 128"/>
              <a:gd name="T61" fmla="*/ 70 h 100"/>
              <a:gd name="T62" fmla="*/ 128 w 128"/>
              <a:gd name="T63"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8" h="100">
                <a:moveTo>
                  <a:pt x="128" y="70"/>
                </a:moveTo>
                <a:lnTo>
                  <a:pt x="128" y="59"/>
                </a:lnTo>
                <a:lnTo>
                  <a:pt x="115" y="62"/>
                </a:lnTo>
                <a:lnTo>
                  <a:pt x="110" y="59"/>
                </a:lnTo>
                <a:lnTo>
                  <a:pt x="108" y="41"/>
                </a:lnTo>
                <a:lnTo>
                  <a:pt x="111" y="32"/>
                </a:lnTo>
                <a:lnTo>
                  <a:pt x="91" y="0"/>
                </a:lnTo>
                <a:lnTo>
                  <a:pt x="81" y="7"/>
                </a:lnTo>
                <a:lnTo>
                  <a:pt x="70" y="7"/>
                </a:lnTo>
                <a:lnTo>
                  <a:pt x="64" y="13"/>
                </a:lnTo>
                <a:lnTo>
                  <a:pt x="58" y="7"/>
                </a:lnTo>
                <a:lnTo>
                  <a:pt x="36" y="7"/>
                </a:lnTo>
                <a:lnTo>
                  <a:pt x="26" y="17"/>
                </a:lnTo>
                <a:lnTo>
                  <a:pt x="9" y="43"/>
                </a:lnTo>
                <a:lnTo>
                  <a:pt x="0" y="43"/>
                </a:lnTo>
                <a:lnTo>
                  <a:pt x="9" y="57"/>
                </a:lnTo>
                <a:lnTo>
                  <a:pt x="17" y="66"/>
                </a:lnTo>
                <a:lnTo>
                  <a:pt x="17" y="77"/>
                </a:lnTo>
                <a:lnTo>
                  <a:pt x="28" y="77"/>
                </a:lnTo>
                <a:lnTo>
                  <a:pt x="34" y="83"/>
                </a:lnTo>
                <a:lnTo>
                  <a:pt x="40" y="93"/>
                </a:lnTo>
                <a:lnTo>
                  <a:pt x="68" y="93"/>
                </a:lnTo>
                <a:lnTo>
                  <a:pt x="81" y="89"/>
                </a:lnTo>
                <a:lnTo>
                  <a:pt x="96" y="87"/>
                </a:lnTo>
                <a:lnTo>
                  <a:pt x="108" y="93"/>
                </a:lnTo>
                <a:lnTo>
                  <a:pt x="115" y="100"/>
                </a:lnTo>
                <a:lnTo>
                  <a:pt x="117" y="83"/>
                </a:lnTo>
                <a:lnTo>
                  <a:pt x="117" y="74"/>
                </a:lnTo>
                <a:lnTo>
                  <a:pt x="123" y="70"/>
                </a:lnTo>
                <a:lnTo>
                  <a:pt x="128" y="70"/>
                </a:lnTo>
                <a:lnTo>
                  <a:pt x="128" y="70"/>
                </a:lnTo>
                <a:lnTo>
                  <a:pt x="128" y="70"/>
                </a:lnTo>
                <a:close/>
              </a:path>
            </a:pathLst>
          </a:custGeom>
          <a:solidFill>
            <a:schemeClr val="bg1">
              <a:lumMod val="85000"/>
            </a:schemeClr>
          </a:solidFill>
          <a:ln w="635" cap="rnd">
            <a:solidFill>
              <a:schemeClr val="bg1">
                <a:alpha val="17000"/>
              </a:schemeClr>
            </a:solidFill>
            <a:round/>
            <a:headEnd/>
            <a:tailEnd/>
          </a:ln>
        </p:spPr>
        <p:txBody>
          <a:bodyPr/>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116" name="Freeform 114"/>
          <p:cNvSpPr>
            <a:spLocks/>
          </p:cNvSpPr>
          <p:nvPr/>
        </p:nvSpPr>
        <p:spPr bwMode="auto">
          <a:xfrm>
            <a:off x="1879610" y="2966914"/>
            <a:ext cx="260585" cy="173246"/>
          </a:xfrm>
          <a:custGeom>
            <a:avLst/>
            <a:gdLst>
              <a:gd name="T0" fmla="*/ 128 w 128"/>
              <a:gd name="T1" fmla="*/ 70 h 100"/>
              <a:gd name="T2" fmla="*/ 128 w 128"/>
              <a:gd name="T3" fmla="*/ 59 h 100"/>
              <a:gd name="T4" fmla="*/ 115 w 128"/>
              <a:gd name="T5" fmla="*/ 62 h 100"/>
              <a:gd name="T6" fmla="*/ 110 w 128"/>
              <a:gd name="T7" fmla="*/ 59 h 100"/>
              <a:gd name="T8" fmla="*/ 108 w 128"/>
              <a:gd name="T9" fmla="*/ 41 h 100"/>
              <a:gd name="T10" fmla="*/ 111 w 128"/>
              <a:gd name="T11" fmla="*/ 32 h 100"/>
              <a:gd name="T12" fmla="*/ 91 w 128"/>
              <a:gd name="T13" fmla="*/ 0 h 100"/>
              <a:gd name="T14" fmla="*/ 81 w 128"/>
              <a:gd name="T15" fmla="*/ 7 h 100"/>
              <a:gd name="T16" fmla="*/ 70 w 128"/>
              <a:gd name="T17" fmla="*/ 7 h 100"/>
              <a:gd name="T18" fmla="*/ 64 w 128"/>
              <a:gd name="T19" fmla="*/ 13 h 100"/>
              <a:gd name="T20" fmla="*/ 58 w 128"/>
              <a:gd name="T21" fmla="*/ 7 h 100"/>
              <a:gd name="T22" fmla="*/ 36 w 128"/>
              <a:gd name="T23" fmla="*/ 7 h 100"/>
              <a:gd name="T24" fmla="*/ 26 w 128"/>
              <a:gd name="T25" fmla="*/ 17 h 100"/>
              <a:gd name="T26" fmla="*/ 9 w 128"/>
              <a:gd name="T27" fmla="*/ 43 h 100"/>
              <a:gd name="T28" fmla="*/ 0 w 128"/>
              <a:gd name="T29" fmla="*/ 43 h 100"/>
              <a:gd name="T30" fmla="*/ 9 w 128"/>
              <a:gd name="T31" fmla="*/ 57 h 100"/>
              <a:gd name="T32" fmla="*/ 17 w 128"/>
              <a:gd name="T33" fmla="*/ 66 h 100"/>
              <a:gd name="T34" fmla="*/ 17 w 128"/>
              <a:gd name="T35" fmla="*/ 77 h 100"/>
              <a:gd name="T36" fmla="*/ 28 w 128"/>
              <a:gd name="T37" fmla="*/ 77 h 100"/>
              <a:gd name="T38" fmla="*/ 34 w 128"/>
              <a:gd name="T39" fmla="*/ 83 h 100"/>
              <a:gd name="T40" fmla="*/ 40 w 128"/>
              <a:gd name="T41" fmla="*/ 93 h 100"/>
              <a:gd name="T42" fmla="*/ 68 w 128"/>
              <a:gd name="T43" fmla="*/ 93 h 100"/>
              <a:gd name="T44" fmla="*/ 81 w 128"/>
              <a:gd name="T45" fmla="*/ 89 h 100"/>
              <a:gd name="T46" fmla="*/ 96 w 128"/>
              <a:gd name="T47" fmla="*/ 87 h 100"/>
              <a:gd name="T48" fmla="*/ 108 w 128"/>
              <a:gd name="T49" fmla="*/ 93 h 100"/>
              <a:gd name="T50" fmla="*/ 115 w 128"/>
              <a:gd name="T51" fmla="*/ 100 h 100"/>
              <a:gd name="T52" fmla="*/ 117 w 128"/>
              <a:gd name="T53" fmla="*/ 83 h 100"/>
              <a:gd name="T54" fmla="*/ 117 w 128"/>
              <a:gd name="T55" fmla="*/ 74 h 100"/>
              <a:gd name="T56" fmla="*/ 123 w 128"/>
              <a:gd name="T57" fmla="*/ 70 h 100"/>
              <a:gd name="T58" fmla="*/ 128 w 128"/>
              <a:gd name="T59" fmla="*/ 70 h 100"/>
              <a:gd name="T60" fmla="*/ 128 w 128"/>
              <a:gd name="T61" fmla="*/ 70 h 100"/>
              <a:gd name="T62" fmla="*/ 128 w 128"/>
              <a:gd name="T63"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8" h="100">
                <a:moveTo>
                  <a:pt x="128" y="70"/>
                </a:moveTo>
                <a:lnTo>
                  <a:pt x="128" y="59"/>
                </a:lnTo>
                <a:lnTo>
                  <a:pt x="115" y="62"/>
                </a:lnTo>
                <a:lnTo>
                  <a:pt x="110" y="59"/>
                </a:lnTo>
                <a:lnTo>
                  <a:pt x="108" y="41"/>
                </a:lnTo>
                <a:lnTo>
                  <a:pt x="111" y="32"/>
                </a:lnTo>
                <a:lnTo>
                  <a:pt x="91" y="0"/>
                </a:lnTo>
                <a:lnTo>
                  <a:pt x="81" y="7"/>
                </a:lnTo>
                <a:lnTo>
                  <a:pt x="70" y="7"/>
                </a:lnTo>
                <a:lnTo>
                  <a:pt x="64" y="13"/>
                </a:lnTo>
                <a:lnTo>
                  <a:pt x="58" y="7"/>
                </a:lnTo>
                <a:lnTo>
                  <a:pt x="36" y="7"/>
                </a:lnTo>
                <a:lnTo>
                  <a:pt x="26" y="17"/>
                </a:lnTo>
                <a:lnTo>
                  <a:pt x="9" y="43"/>
                </a:lnTo>
                <a:lnTo>
                  <a:pt x="0" y="43"/>
                </a:lnTo>
                <a:lnTo>
                  <a:pt x="9" y="57"/>
                </a:lnTo>
                <a:lnTo>
                  <a:pt x="17" y="66"/>
                </a:lnTo>
                <a:lnTo>
                  <a:pt x="17" y="77"/>
                </a:lnTo>
                <a:lnTo>
                  <a:pt x="28" y="77"/>
                </a:lnTo>
                <a:lnTo>
                  <a:pt x="34" y="83"/>
                </a:lnTo>
                <a:lnTo>
                  <a:pt x="40" y="93"/>
                </a:lnTo>
                <a:lnTo>
                  <a:pt x="68" y="93"/>
                </a:lnTo>
                <a:lnTo>
                  <a:pt x="81" y="89"/>
                </a:lnTo>
                <a:lnTo>
                  <a:pt x="96" y="87"/>
                </a:lnTo>
                <a:lnTo>
                  <a:pt x="108" y="93"/>
                </a:lnTo>
                <a:lnTo>
                  <a:pt x="115" y="100"/>
                </a:lnTo>
                <a:lnTo>
                  <a:pt x="117" y="83"/>
                </a:lnTo>
                <a:lnTo>
                  <a:pt x="117" y="74"/>
                </a:lnTo>
                <a:lnTo>
                  <a:pt x="123" y="70"/>
                </a:lnTo>
                <a:lnTo>
                  <a:pt x="128" y="70"/>
                </a:lnTo>
                <a:lnTo>
                  <a:pt x="128" y="70"/>
                </a:lnTo>
                <a:lnTo>
                  <a:pt x="128" y="70"/>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117" name="Freeform 115"/>
          <p:cNvSpPr>
            <a:spLocks/>
          </p:cNvSpPr>
          <p:nvPr/>
        </p:nvSpPr>
        <p:spPr bwMode="auto">
          <a:xfrm>
            <a:off x="1759495" y="3084722"/>
            <a:ext cx="103827" cy="77962"/>
          </a:xfrm>
          <a:custGeom>
            <a:avLst/>
            <a:gdLst>
              <a:gd name="T0" fmla="*/ 30 w 51"/>
              <a:gd name="T1" fmla="*/ 45 h 45"/>
              <a:gd name="T2" fmla="*/ 12 w 51"/>
              <a:gd name="T3" fmla="*/ 32 h 45"/>
              <a:gd name="T4" fmla="*/ 4 w 51"/>
              <a:gd name="T5" fmla="*/ 23 h 45"/>
              <a:gd name="T6" fmla="*/ 0 w 51"/>
              <a:gd name="T7" fmla="*/ 6 h 45"/>
              <a:gd name="T8" fmla="*/ 0 w 51"/>
              <a:gd name="T9" fmla="*/ 0 h 45"/>
              <a:gd name="T10" fmla="*/ 36 w 51"/>
              <a:gd name="T11" fmla="*/ 0 h 45"/>
              <a:gd name="T12" fmla="*/ 42 w 51"/>
              <a:gd name="T13" fmla="*/ 6 h 45"/>
              <a:gd name="T14" fmla="*/ 51 w 51"/>
              <a:gd name="T15" fmla="*/ 15 h 45"/>
              <a:gd name="T16" fmla="*/ 48 w 51"/>
              <a:gd name="T17" fmla="*/ 28 h 45"/>
              <a:gd name="T18" fmla="*/ 36 w 51"/>
              <a:gd name="T19" fmla="*/ 34 h 45"/>
              <a:gd name="T20" fmla="*/ 36 w 51"/>
              <a:gd name="T21" fmla="*/ 45 h 45"/>
              <a:gd name="T22" fmla="*/ 30 w 51"/>
              <a:gd name="T23" fmla="*/ 45 h 45"/>
              <a:gd name="T24" fmla="*/ 30 w 51"/>
              <a:gd name="T25" fmla="*/ 45 h 45"/>
              <a:gd name="T26" fmla="*/ 30 w 51"/>
              <a:gd name="T27"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1" h="45">
                <a:moveTo>
                  <a:pt x="30" y="45"/>
                </a:moveTo>
                <a:lnTo>
                  <a:pt x="12" y="32"/>
                </a:lnTo>
                <a:lnTo>
                  <a:pt x="4" y="23"/>
                </a:lnTo>
                <a:lnTo>
                  <a:pt x="0" y="6"/>
                </a:lnTo>
                <a:lnTo>
                  <a:pt x="0" y="0"/>
                </a:lnTo>
                <a:lnTo>
                  <a:pt x="36" y="0"/>
                </a:lnTo>
                <a:lnTo>
                  <a:pt x="42" y="6"/>
                </a:lnTo>
                <a:lnTo>
                  <a:pt x="51" y="15"/>
                </a:lnTo>
                <a:lnTo>
                  <a:pt x="48" y="28"/>
                </a:lnTo>
                <a:lnTo>
                  <a:pt x="36" y="34"/>
                </a:lnTo>
                <a:lnTo>
                  <a:pt x="36" y="45"/>
                </a:lnTo>
                <a:lnTo>
                  <a:pt x="30" y="45"/>
                </a:lnTo>
                <a:lnTo>
                  <a:pt x="30" y="45"/>
                </a:lnTo>
                <a:lnTo>
                  <a:pt x="30" y="45"/>
                </a:lnTo>
                <a:close/>
              </a:path>
            </a:pathLst>
          </a:custGeom>
          <a:solidFill>
            <a:schemeClr val="bg1">
              <a:lumMod val="85000"/>
            </a:schemeClr>
          </a:solidFill>
          <a:ln w="635" cap="rnd">
            <a:solidFill>
              <a:schemeClr val="bg1">
                <a:alpha val="17000"/>
              </a:schemeClr>
            </a:solidFill>
            <a:round/>
            <a:headEnd/>
            <a:tailEnd/>
          </a:ln>
        </p:spPr>
        <p:txBody>
          <a:bodyPr/>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118" name="Freeform 116"/>
          <p:cNvSpPr>
            <a:spLocks/>
          </p:cNvSpPr>
          <p:nvPr/>
        </p:nvSpPr>
        <p:spPr bwMode="auto">
          <a:xfrm>
            <a:off x="1759495" y="3084722"/>
            <a:ext cx="103827" cy="77962"/>
          </a:xfrm>
          <a:custGeom>
            <a:avLst/>
            <a:gdLst>
              <a:gd name="T0" fmla="*/ 30 w 51"/>
              <a:gd name="T1" fmla="*/ 45 h 45"/>
              <a:gd name="T2" fmla="*/ 12 w 51"/>
              <a:gd name="T3" fmla="*/ 32 h 45"/>
              <a:gd name="T4" fmla="*/ 4 w 51"/>
              <a:gd name="T5" fmla="*/ 23 h 45"/>
              <a:gd name="T6" fmla="*/ 0 w 51"/>
              <a:gd name="T7" fmla="*/ 6 h 45"/>
              <a:gd name="T8" fmla="*/ 0 w 51"/>
              <a:gd name="T9" fmla="*/ 0 h 45"/>
              <a:gd name="T10" fmla="*/ 36 w 51"/>
              <a:gd name="T11" fmla="*/ 0 h 45"/>
              <a:gd name="T12" fmla="*/ 42 w 51"/>
              <a:gd name="T13" fmla="*/ 6 h 45"/>
              <a:gd name="T14" fmla="*/ 51 w 51"/>
              <a:gd name="T15" fmla="*/ 15 h 45"/>
              <a:gd name="T16" fmla="*/ 48 w 51"/>
              <a:gd name="T17" fmla="*/ 28 h 45"/>
              <a:gd name="T18" fmla="*/ 36 w 51"/>
              <a:gd name="T19" fmla="*/ 34 h 45"/>
              <a:gd name="T20" fmla="*/ 36 w 51"/>
              <a:gd name="T21" fmla="*/ 45 h 45"/>
              <a:gd name="T22" fmla="*/ 30 w 51"/>
              <a:gd name="T23" fmla="*/ 45 h 45"/>
              <a:gd name="T24" fmla="*/ 30 w 51"/>
              <a:gd name="T25" fmla="*/ 45 h 45"/>
              <a:gd name="T26" fmla="*/ 30 w 51"/>
              <a:gd name="T27"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1" h="45">
                <a:moveTo>
                  <a:pt x="30" y="45"/>
                </a:moveTo>
                <a:lnTo>
                  <a:pt x="12" y="32"/>
                </a:lnTo>
                <a:lnTo>
                  <a:pt x="4" y="23"/>
                </a:lnTo>
                <a:lnTo>
                  <a:pt x="0" y="6"/>
                </a:lnTo>
                <a:lnTo>
                  <a:pt x="0" y="0"/>
                </a:lnTo>
                <a:lnTo>
                  <a:pt x="36" y="0"/>
                </a:lnTo>
                <a:lnTo>
                  <a:pt x="42" y="6"/>
                </a:lnTo>
                <a:lnTo>
                  <a:pt x="51" y="15"/>
                </a:lnTo>
                <a:lnTo>
                  <a:pt x="48" y="28"/>
                </a:lnTo>
                <a:lnTo>
                  <a:pt x="36" y="34"/>
                </a:lnTo>
                <a:lnTo>
                  <a:pt x="36" y="45"/>
                </a:lnTo>
                <a:lnTo>
                  <a:pt x="30" y="45"/>
                </a:lnTo>
                <a:lnTo>
                  <a:pt x="30" y="45"/>
                </a:lnTo>
                <a:lnTo>
                  <a:pt x="30" y="45"/>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119" name="Freeform 117"/>
          <p:cNvSpPr>
            <a:spLocks/>
          </p:cNvSpPr>
          <p:nvPr/>
        </p:nvSpPr>
        <p:spPr bwMode="auto">
          <a:xfrm>
            <a:off x="2068942" y="2963450"/>
            <a:ext cx="83468" cy="105680"/>
          </a:xfrm>
          <a:custGeom>
            <a:avLst/>
            <a:gdLst>
              <a:gd name="T0" fmla="*/ 18 w 41"/>
              <a:gd name="T1" fmla="*/ 34 h 61"/>
              <a:gd name="T2" fmla="*/ 0 w 41"/>
              <a:gd name="T3" fmla="*/ 4 h 61"/>
              <a:gd name="T4" fmla="*/ 13 w 41"/>
              <a:gd name="T5" fmla="*/ 0 h 61"/>
              <a:gd name="T6" fmla="*/ 28 w 41"/>
              <a:gd name="T7" fmla="*/ 9 h 61"/>
              <a:gd name="T8" fmla="*/ 41 w 41"/>
              <a:gd name="T9" fmla="*/ 32 h 61"/>
              <a:gd name="T10" fmla="*/ 41 w 41"/>
              <a:gd name="T11" fmla="*/ 43 h 61"/>
              <a:gd name="T12" fmla="*/ 30 w 41"/>
              <a:gd name="T13" fmla="*/ 43 h 61"/>
              <a:gd name="T14" fmla="*/ 17 w 41"/>
              <a:gd name="T15" fmla="*/ 61 h 61"/>
              <a:gd name="T16" fmla="*/ 15 w 41"/>
              <a:gd name="T17" fmla="*/ 43 h 61"/>
              <a:gd name="T18" fmla="*/ 18 w 41"/>
              <a:gd name="T19" fmla="*/ 34 h 61"/>
              <a:gd name="T20" fmla="*/ 18 w 41"/>
              <a:gd name="T21" fmla="*/ 34 h 61"/>
              <a:gd name="T22" fmla="*/ 18 w 41"/>
              <a:gd name="T23" fmla="*/ 34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 h="61">
                <a:moveTo>
                  <a:pt x="18" y="34"/>
                </a:moveTo>
                <a:lnTo>
                  <a:pt x="0" y="4"/>
                </a:lnTo>
                <a:lnTo>
                  <a:pt x="13" y="0"/>
                </a:lnTo>
                <a:lnTo>
                  <a:pt x="28" y="9"/>
                </a:lnTo>
                <a:lnTo>
                  <a:pt x="41" y="32"/>
                </a:lnTo>
                <a:lnTo>
                  <a:pt x="41" y="43"/>
                </a:lnTo>
                <a:lnTo>
                  <a:pt x="30" y="43"/>
                </a:lnTo>
                <a:lnTo>
                  <a:pt x="17" y="61"/>
                </a:lnTo>
                <a:lnTo>
                  <a:pt x="15" y="43"/>
                </a:lnTo>
                <a:lnTo>
                  <a:pt x="18" y="34"/>
                </a:lnTo>
                <a:lnTo>
                  <a:pt x="18" y="34"/>
                </a:lnTo>
                <a:lnTo>
                  <a:pt x="18" y="34"/>
                </a:lnTo>
                <a:close/>
              </a:path>
            </a:pathLst>
          </a:custGeom>
          <a:solidFill>
            <a:schemeClr val="bg1">
              <a:lumMod val="85000"/>
            </a:schemeClr>
          </a:solidFill>
          <a:ln w="635" cap="rnd">
            <a:solidFill>
              <a:schemeClr val="bg1">
                <a:alpha val="17000"/>
              </a:schemeClr>
            </a:solidFill>
            <a:round/>
            <a:headEnd/>
            <a:tailEnd/>
          </a:ln>
        </p:spPr>
        <p:txBody>
          <a:bodyPr/>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120" name="Freeform 118"/>
          <p:cNvSpPr>
            <a:spLocks/>
          </p:cNvSpPr>
          <p:nvPr/>
        </p:nvSpPr>
        <p:spPr bwMode="auto">
          <a:xfrm>
            <a:off x="2068942" y="2963450"/>
            <a:ext cx="83468" cy="105680"/>
          </a:xfrm>
          <a:custGeom>
            <a:avLst/>
            <a:gdLst>
              <a:gd name="T0" fmla="*/ 18 w 41"/>
              <a:gd name="T1" fmla="*/ 34 h 61"/>
              <a:gd name="T2" fmla="*/ 0 w 41"/>
              <a:gd name="T3" fmla="*/ 4 h 61"/>
              <a:gd name="T4" fmla="*/ 13 w 41"/>
              <a:gd name="T5" fmla="*/ 0 h 61"/>
              <a:gd name="T6" fmla="*/ 28 w 41"/>
              <a:gd name="T7" fmla="*/ 9 h 61"/>
              <a:gd name="T8" fmla="*/ 41 w 41"/>
              <a:gd name="T9" fmla="*/ 32 h 61"/>
              <a:gd name="T10" fmla="*/ 41 w 41"/>
              <a:gd name="T11" fmla="*/ 43 h 61"/>
              <a:gd name="T12" fmla="*/ 30 w 41"/>
              <a:gd name="T13" fmla="*/ 43 h 61"/>
              <a:gd name="T14" fmla="*/ 17 w 41"/>
              <a:gd name="T15" fmla="*/ 61 h 61"/>
              <a:gd name="T16" fmla="*/ 15 w 41"/>
              <a:gd name="T17" fmla="*/ 43 h 61"/>
              <a:gd name="T18" fmla="*/ 18 w 41"/>
              <a:gd name="T19" fmla="*/ 34 h 61"/>
              <a:gd name="T20" fmla="*/ 18 w 41"/>
              <a:gd name="T21" fmla="*/ 34 h 61"/>
              <a:gd name="T22" fmla="*/ 18 w 41"/>
              <a:gd name="T23" fmla="*/ 34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 h="61">
                <a:moveTo>
                  <a:pt x="18" y="34"/>
                </a:moveTo>
                <a:lnTo>
                  <a:pt x="0" y="4"/>
                </a:lnTo>
                <a:lnTo>
                  <a:pt x="13" y="0"/>
                </a:lnTo>
                <a:lnTo>
                  <a:pt x="28" y="9"/>
                </a:lnTo>
                <a:lnTo>
                  <a:pt x="41" y="32"/>
                </a:lnTo>
                <a:lnTo>
                  <a:pt x="41" y="43"/>
                </a:lnTo>
                <a:lnTo>
                  <a:pt x="30" y="43"/>
                </a:lnTo>
                <a:lnTo>
                  <a:pt x="17" y="61"/>
                </a:lnTo>
                <a:lnTo>
                  <a:pt x="15" y="43"/>
                </a:lnTo>
                <a:lnTo>
                  <a:pt x="18" y="34"/>
                </a:lnTo>
                <a:lnTo>
                  <a:pt x="18" y="34"/>
                </a:lnTo>
                <a:lnTo>
                  <a:pt x="18" y="34"/>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121" name="Freeform 119"/>
          <p:cNvSpPr>
            <a:spLocks/>
          </p:cNvSpPr>
          <p:nvPr/>
        </p:nvSpPr>
        <p:spPr bwMode="auto">
          <a:xfrm>
            <a:off x="1928470" y="2823119"/>
            <a:ext cx="521169" cy="284124"/>
          </a:xfrm>
          <a:custGeom>
            <a:avLst/>
            <a:gdLst>
              <a:gd name="T0" fmla="*/ 125 w 256"/>
              <a:gd name="T1" fmla="*/ 119 h 164"/>
              <a:gd name="T2" fmla="*/ 121 w 256"/>
              <a:gd name="T3" fmla="*/ 121 h 164"/>
              <a:gd name="T4" fmla="*/ 118 w 256"/>
              <a:gd name="T5" fmla="*/ 128 h 164"/>
              <a:gd name="T6" fmla="*/ 106 w 256"/>
              <a:gd name="T7" fmla="*/ 142 h 164"/>
              <a:gd name="T8" fmla="*/ 86 w 256"/>
              <a:gd name="T9" fmla="*/ 142 h 164"/>
              <a:gd name="T10" fmla="*/ 110 w 256"/>
              <a:gd name="T11" fmla="*/ 113 h 164"/>
              <a:gd name="T12" fmla="*/ 67 w 256"/>
              <a:gd name="T13" fmla="*/ 83 h 164"/>
              <a:gd name="T14" fmla="*/ 40 w 256"/>
              <a:gd name="T15" fmla="*/ 96 h 164"/>
              <a:gd name="T16" fmla="*/ 4 w 256"/>
              <a:gd name="T17" fmla="*/ 90 h 164"/>
              <a:gd name="T18" fmla="*/ 8 w 256"/>
              <a:gd name="T19" fmla="*/ 62 h 164"/>
              <a:gd name="T20" fmla="*/ 29 w 256"/>
              <a:gd name="T21" fmla="*/ 39 h 164"/>
              <a:gd name="T22" fmla="*/ 42 w 256"/>
              <a:gd name="T23" fmla="*/ 5 h 164"/>
              <a:gd name="T24" fmla="*/ 93 w 256"/>
              <a:gd name="T25" fmla="*/ 19 h 164"/>
              <a:gd name="T26" fmla="*/ 114 w 256"/>
              <a:gd name="T27" fmla="*/ 19 h 164"/>
              <a:gd name="T28" fmla="*/ 125 w 256"/>
              <a:gd name="T29" fmla="*/ 5 h 164"/>
              <a:gd name="T30" fmla="*/ 150 w 256"/>
              <a:gd name="T31" fmla="*/ 0 h 164"/>
              <a:gd name="T32" fmla="*/ 173 w 256"/>
              <a:gd name="T33" fmla="*/ 22 h 164"/>
              <a:gd name="T34" fmla="*/ 180 w 256"/>
              <a:gd name="T35" fmla="*/ 22 h 164"/>
              <a:gd name="T36" fmla="*/ 193 w 256"/>
              <a:gd name="T37" fmla="*/ 41 h 164"/>
              <a:gd name="T38" fmla="*/ 218 w 256"/>
              <a:gd name="T39" fmla="*/ 39 h 164"/>
              <a:gd name="T40" fmla="*/ 241 w 256"/>
              <a:gd name="T41" fmla="*/ 53 h 164"/>
              <a:gd name="T42" fmla="*/ 252 w 256"/>
              <a:gd name="T43" fmla="*/ 87 h 164"/>
              <a:gd name="T44" fmla="*/ 229 w 256"/>
              <a:gd name="T45" fmla="*/ 100 h 164"/>
              <a:gd name="T46" fmla="*/ 224 w 256"/>
              <a:gd name="T47" fmla="*/ 109 h 164"/>
              <a:gd name="T48" fmla="*/ 207 w 256"/>
              <a:gd name="T49" fmla="*/ 117 h 164"/>
              <a:gd name="T50" fmla="*/ 195 w 256"/>
              <a:gd name="T51" fmla="*/ 121 h 164"/>
              <a:gd name="T52" fmla="*/ 184 w 256"/>
              <a:gd name="T53" fmla="*/ 128 h 164"/>
              <a:gd name="T54" fmla="*/ 180 w 256"/>
              <a:gd name="T55" fmla="*/ 128 h 164"/>
              <a:gd name="T56" fmla="*/ 180 w 256"/>
              <a:gd name="T57" fmla="*/ 142 h 164"/>
              <a:gd name="T58" fmla="*/ 186 w 256"/>
              <a:gd name="T59" fmla="*/ 145 h 164"/>
              <a:gd name="T60" fmla="*/ 195 w 256"/>
              <a:gd name="T61" fmla="*/ 143 h 164"/>
              <a:gd name="T62" fmla="*/ 203 w 256"/>
              <a:gd name="T63" fmla="*/ 145 h 164"/>
              <a:gd name="T64" fmla="*/ 207 w 256"/>
              <a:gd name="T65" fmla="*/ 147 h 164"/>
              <a:gd name="T66" fmla="*/ 197 w 256"/>
              <a:gd name="T67" fmla="*/ 151 h 164"/>
              <a:gd name="T68" fmla="*/ 173 w 256"/>
              <a:gd name="T69" fmla="*/ 155 h 164"/>
              <a:gd name="T70" fmla="*/ 169 w 256"/>
              <a:gd name="T71" fmla="*/ 162 h 164"/>
              <a:gd name="T72" fmla="*/ 163 w 256"/>
              <a:gd name="T73" fmla="*/ 164 h 164"/>
              <a:gd name="T74" fmla="*/ 159 w 256"/>
              <a:gd name="T75" fmla="*/ 159 h 164"/>
              <a:gd name="T76" fmla="*/ 161 w 256"/>
              <a:gd name="T77" fmla="*/ 151 h 164"/>
              <a:gd name="T78" fmla="*/ 154 w 256"/>
              <a:gd name="T79" fmla="*/ 147 h 164"/>
              <a:gd name="T80" fmla="*/ 148 w 256"/>
              <a:gd name="T81" fmla="*/ 143 h 164"/>
              <a:gd name="T82" fmla="*/ 150 w 256"/>
              <a:gd name="T83" fmla="*/ 142 h 164"/>
              <a:gd name="T84" fmla="*/ 161 w 256"/>
              <a:gd name="T85" fmla="*/ 134 h 164"/>
              <a:gd name="T86" fmla="*/ 161 w 256"/>
              <a:gd name="T87" fmla="*/ 132 h 164"/>
              <a:gd name="T88" fmla="*/ 148 w 256"/>
              <a:gd name="T89" fmla="*/ 128 h 164"/>
              <a:gd name="T90" fmla="*/ 137 w 256"/>
              <a:gd name="T91" fmla="*/ 124 h 164"/>
              <a:gd name="T92" fmla="*/ 139 w 256"/>
              <a:gd name="T93" fmla="*/ 124 h 164"/>
              <a:gd name="T94" fmla="*/ 140 w 256"/>
              <a:gd name="T95" fmla="*/ 117 h 164"/>
              <a:gd name="T96" fmla="*/ 127 w 256"/>
              <a:gd name="T97" fmla="*/ 117 h 164"/>
              <a:gd name="T98" fmla="*/ 127 w 256"/>
              <a:gd name="T99" fmla="*/ 117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56" h="164">
                <a:moveTo>
                  <a:pt x="127" y="117"/>
                </a:moveTo>
                <a:lnTo>
                  <a:pt x="127" y="117"/>
                </a:lnTo>
                <a:lnTo>
                  <a:pt x="125" y="119"/>
                </a:lnTo>
                <a:lnTo>
                  <a:pt x="123" y="121"/>
                </a:lnTo>
                <a:lnTo>
                  <a:pt x="121" y="121"/>
                </a:lnTo>
                <a:lnTo>
                  <a:pt x="121" y="121"/>
                </a:lnTo>
                <a:lnTo>
                  <a:pt x="121" y="121"/>
                </a:lnTo>
                <a:lnTo>
                  <a:pt x="120" y="124"/>
                </a:lnTo>
                <a:lnTo>
                  <a:pt x="118" y="128"/>
                </a:lnTo>
                <a:lnTo>
                  <a:pt x="118" y="128"/>
                </a:lnTo>
                <a:lnTo>
                  <a:pt x="110" y="138"/>
                </a:lnTo>
                <a:lnTo>
                  <a:pt x="106" y="142"/>
                </a:lnTo>
                <a:lnTo>
                  <a:pt x="104" y="142"/>
                </a:lnTo>
                <a:lnTo>
                  <a:pt x="91" y="145"/>
                </a:lnTo>
                <a:lnTo>
                  <a:pt x="86" y="142"/>
                </a:lnTo>
                <a:lnTo>
                  <a:pt x="99" y="124"/>
                </a:lnTo>
                <a:lnTo>
                  <a:pt x="110" y="124"/>
                </a:lnTo>
                <a:lnTo>
                  <a:pt x="110" y="113"/>
                </a:lnTo>
                <a:lnTo>
                  <a:pt x="97" y="90"/>
                </a:lnTo>
                <a:lnTo>
                  <a:pt x="82" y="81"/>
                </a:lnTo>
                <a:lnTo>
                  <a:pt x="67" y="83"/>
                </a:lnTo>
                <a:lnTo>
                  <a:pt x="57" y="90"/>
                </a:lnTo>
                <a:lnTo>
                  <a:pt x="46" y="90"/>
                </a:lnTo>
                <a:lnTo>
                  <a:pt x="40" y="96"/>
                </a:lnTo>
                <a:lnTo>
                  <a:pt x="34" y="90"/>
                </a:lnTo>
                <a:lnTo>
                  <a:pt x="12" y="90"/>
                </a:lnTo>
                <a:lnTo>
                  <a:pt x="4" y="90"/>
                </a:lnTo>
                <a:lnTo>
                  <a:pt x="0" y="85"/>
                </a:lnTo>
                <a:lnTo>
                  <a:pt x="6" y="70"/>
                </a:lnTo>
                <a:lnTo>
                  <a:pt x="8" y="62"/>
                </a:lnTo>
                <a:lnTo>
                  <a:pt x="12" y="56"/>
                </a:lnTo>
                <a:lnTo>
                  <a:pt x="23" y="41"/>
                </a:lnTo>
                <a:lnTo>
                  <a:pt x="29" y="39"/>
                </a:lnTo>
                <a:lnTo>
                  <a:pt x="29" y="24"/>
                </a:lnTo>
                <a:lnTo>
                  <a:pt x="23" y="17"/>
                </a:lnTo>
                <a:lnTo>
                  <a:pt x="42" y="5"/>
                </a:lnTo>
                <a:lnTo>
                  <a:pt x="84" y="17"/>
                </a:lnTo>
                <a:lnTo>
                  <a:pt x="87" y="11"/>
                </a:lnTo>
                <a:lnTo>
                  <a:pt x="93" y="19"/>
                </a:lnTo>
                <a:lnTo>
                  <a:pt x="99" y="11"/>
                </a:lnTo>
                <a:lnTo>
                  <a:pt x="103" y="19"/>
                </a:lnTo>
                <a:lnTo>
                  <a:pt x="114" y="19"/>
                </a:lnTo>
                <a:lnTo>
                  <a:pt x="118" y="22"/>
                </a:lnTo>
                <a:lnTo>
                  <a:pt x="118" y="11"/>
                </a:lnTo>
                <a:lnTo>
                  <a:pt x="125" y="5"/>
                </a:lnTo>
                <a:lnTo>
                  <a:pt x="137" y="5"/>
                </a:lnTo>
                <a:lnTo>
                  <a:pt x="144" y="5"/>
                </a:lnTo>
                <a:lnTo>
                  <a:pt x="150" y="0"/>
                </a:lnTo>
                <a:lnTo>
                  <a:pt x="165" y="0"/>
                </a:lnTo>
                <a:lnTo>
                  <a:pt x="173" y="11"/>
                </a:lnTo>
                <a:lnTo>
                  <a:pt x="173" y="22"/>
                </a:lnTo>
                <a:lnTo>
                  <a:pt x="173" y="22"/>
                </a:lnTo>
                <a:lnTo>
                  <a:pt x="180" y="22"/>
                </a:lnTo>
                <a:lnTo>
                  <a:pt x="180" y="22"/>
                </a:lnTo>
                <a:lnTo>
                  <a:pt x="184" y="22"/>
                </a:lnTo>
                <a:lnTo>
                  <a:pt x="191" y="39"/>
                </a:lnTo>
                <a:lnTo>
                  <a:pt x="193" y="41"/>
                </a:lnTo>
                <a:lnTo>
                  <a:pt x="207" y="45"/>
                </a:lnTo>
                <a:lnTo>
                  <a:pt x="207" y="45"/>
                </a:lnTo>
                <a:lnTo>
                  <a:pt x="218" y="39"/>
                </a:lnTo>
                <a:lnTo>
                  <a:pt x="226" y="49"/>
                </a:lnTo>
                <a:lnTo>
                  <a:pt x="226" y="49"/>
                </a:lnTo>
                <a:lnTo>
                  <a:pt x="241" y="53"/>
                </a:lnTo>
                <a:lnTo>
                  <a:pt x="256" y="58"/>
                </a:lnTo>
                <a:lnTo>
                  <a:pt x="252" y="75"/>
                </a:lnTo>
                <a:lnTo>
                  <a:pt x="252" y="87"/>
                </a:lnTo>
                <a:lnTo>
                  <a:pt x="252" y="94"/>
                </a:lnTo>
                <a:lnTo>
                  <a:pt x="241" y="96"/>
                </a:lnTo>
                <a:lnTo>
                  <a:pt x="229" y="100"/>
                </a:lnTo>
                <a:lnTo>
                  <a:pt x="229" y="100"/>
                </a:lnTo>
                <a:lnTo>
                  <a:pt x="226" y="107"/>
                </a:lnTo>
                <a:lnTo>
                  <a:pt x="224" y="109"/>
                </a:lnTo>
                <a:lnTo>
                  <a:pt x="218" y="113"/>
                </a:lnTo>
                <a:lnTo>
                  <a:pt x="218" y="113"/>
                </a:lnTo>
                <a:lnTo>
                  <a:pt x="207" y="117"/>
                </a:lnTo>
                <a:lnTo>
                  <a:pt x="207" y="117"/>
                </a:lnTo>
                <a:lnTo>
                  <a:pt x="203" y="119"/>
                </a:lnTo>
                <a:lnTo>
                  <a:pt x="195" y="121"/>
                </a:lnTo>
                <a:lnTo>
                  <a:pt x="188" y="123"/>
                </a:lnTo>
                <a:lnTo>
                  <a:pt x="184" y="124"/>
                </a:lnTo>
                <a:lnTo>
                  <a:pt x="184" y="128"/>
                </a:lnTo>
                <a:lnTo>
                  <a:pt x="184" y="128"/>
                </a:lnTo>
                <a:lnTo>
                  <a:pt x="180" y="128"/>
                </a:lnTo>
                <a:lnTo>
                  <a:pt x="180" y="128"/>
                </a:lnTo>
                <a:lnTo>
                  <a:pt x="182" y="134"/>
                </a:lnTo>
                <a:lnTo>
                  <a:pt x="180" y="142"/>
                </a:lnTo>
                <a:lnTo>
                  <a:pt x="180" y="142"/>
                </a:lnTo>
                <a:lnTo>
                  <a:pt x="182" y="145"/>
                </a:lnTo>
                <a:lnTo>
                  <a:pt x="184" y="145"/>
                </a:lnTo>
                <a:lnTo>
                  <a:pt x="186" y="145"/>
                </a:lnTo>
                <a:lnTo>
                  <a:pt x="186" y="145"/>
                </a:lnTo>
                <a:lnTo>
                  <a:pt x="191" y="145"/>
                </a:lnTo>
                <a:lnTo>
                  <a:pt x="195" y="143"/>
                </a:lnTo>
                <a:lnTo>
                  <a:pt x="197" y="143"/>
                </a:lnTo>
                <a:lnTo>
                  <a:pt x="197" y="143"/>
                </a:lnTo>
                <a:lnTo>
                  <a:pt x="203" y="145"/>
                </a:lnTo>
                <a:lnTo>
                  <a:pt x="207" y="145"/>
                </a:lnTo>
                <a:lnTo>
                  <a:pt x="207" y="145"/>
                </a:lnTo>
                <a:lnTo>
                  <a:pt x="207" y="147"/>
                </a:lnTo>
                <a:lnTo>
                  <a:pt x="207" y="147"/>
                </a:lnTo>
                <a:lnTo>
                  <a:pt x="203" y="149"/>
                </a:lnTo>
                <a:lnTo>
                  <a:pt x="197" y="151"/>
                </a:lnTo>
                <a:lnTo>
                  <a:pt x="186" y="153"/>
                </a:lnTo>
                <a:lnTo>
                  <a:pt x="180" y="155"/>
                </a:lnTo>
                <a:lnTo>
                  <a:pt x="173" y="155"/>
                </a:lnTo>
                <a:lnTo>
                  <a:pt x="169" y="159"/>
                </a:lnTo>
                <a:lnTo>
                  <a:pt x="169" y="160"/>
                </a:lnTo>
                <a:lnTo>
                  <a:pt x="169" y="162"/>
                </a:lnTo>
                <a:lnTo>
                  <a:pt x="169" y="162"/>
                </a:lnTo>
                <a:lnTo>
                  <a:pt x="165" y="164"/>
                </a:lnTo>
                <a:lnTo>
                  <a:pt x="163" y="164"/>
                </a:lnTo>
                <a:lnTo>
                  <a:pt x="161" y="164"/>
                </a:lnTo>
                <a:lnTo>
                  <a:pt x="161" y="164"/>
                </a:lnTo>
                <a:lnTo>
                  <a:pt x="159" y="159"/>
                </a:lnTo>
                <a:lnTo>
                  <a:pt x="159" y="155"/>
                </a:lnTo>
                <a:lnTo>
                  <a:pt x="161" y="151"/>
                </a:lnTo>
                <a:lnTo>
                  <a:pt x="161" y="151"/>
                </a:lnTo>
                <a:lnTo>
                  <a:pt x="161" y="151"/>
                </a:lnTo>
                <a:lnTo>
                  <a:pt x="159" y="151"/>
                </a:lnTo>
                <a:lnTo>
                  <a:pt x="154" y="147"/>
                </a:lnTo>
                <a:lnTo>
                  <a:pt x="150" y="145"/>
                </a:lnTo>
                <a:lnTo>
                  <a:pt x="150" y="145"/>
                </a:lnTo>
                <a:lnTo>
                  <a:pt x="148" y="143"/>
                </a:lnTo>
                <a:lnTo>
                  <a:pt x="148" y="143"/>
                </a:lnTo>
                <a:lnTo>
                  <a:pt x="150" y="142"/>
                </a:lnTo>
                <a:lnTo>
                  <a:pt x="150" y="142"/>
                </a:lnTo>
                <a:lnTo>
                  <a:pt x="154" y="138"/>
                </a:lnTo>
                <a:lnTo>
                  <a:pt x="157" y="138"/>
                </a:lnTo>
                <a:lnTo>
                  <a:pt x="161" y="134"/>
                </a:lnTo>
                <a:lnTo>
                  <a:pt x="161" y="134"/>
                </a:lnTo>
                <a:lnTo>
                  <a:pt x="161" y="132"/>
                </a:lnTo>
                <a:lnTo>
                  <a:pt x="161" y="132"/>
                </a:lnTo>
                <a:lnTo>
                  <a:pt x="157" y="130"/>
                </a:lnTo>
                <a:lnTo>
                  <a:pt x="154" y="128"/>
                </a:lnTo>
                <a:lnTo>
                  <a:pt x="148" y="128"/>
                </a:lnTo>
                <a:lnTo>
                  <a:pt x="140" y="128"/>
                </a:lnTo>
                <a:lnTo>
                  <a:pt x="139" y="128"/>
                </a:lnTo>
                <a:lnTo>
                  <a:pt x="137" y="124"/>
                </a:lnTo>
                <a:lnTo>
                  <a:pt x="137" y="124"/>
                </a:lnTo>
                <a:lnTo>
                  <a:pt x="139" y="124"/>
                </a:lnTo>
                <a:lnTo>
                  <a:pt x="139" y="124"/>
                </a:lnTo>
                <a:lnTo>
                  <a:pt x="140" y="121"/>
                </a:lnTo>
                <a:lnTo>
                  <a:pt x="140" y="119"/>
                </a:lnTo>
                <a:lnTo>
                  <a:pt x="140" y="117"/>
                </a:lnTo>
                <a:lnTo>
                  <a:pt x="139" y="117"/>
                </a:lnTo>
                <a:lnTo>
                  <a:pt x="131" y="117"/>
                </a:lnTo>
                <a:lnTo>
                  <a:pt x="127" y="117"/>
                </a:lnTo>
                <a:lnTo>
                  <a:pt x="127" y="117"/>
                </a:lnTo>
                <a:lnTo>
                  <a:pt x="127" y="117"/>
                </a:lnTo>
                <a:lnTo>
                  <a:pt x="127" y="117"/>
                </a:lnTo>
                <a:close/>
              </a:path>
            </a:pathLst>
          </a:custGeom>
          <a:solidFill>
            <a:schemeClr val="bg1">
              <a:lumMod val="85000"/>
            </a:schemeClr>
          </a:solidFill>
          <a:ln w="635" cap="rnd">
            <a:solidFill>
              <a:schemeClr val="bg1">
                <a:alpha val="17000"/>
              </a:schemeClr>
            </a:solidFill>
            <a:round/>
            <a:headEnd/>
            <a:tailEnd/>
          </a:ln>
        </p:spPr>
        <p:txBody>
          <a:bodyPr/>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122" name="Freeform 120"/>
          <p:cNvSpPr>
            <a:spLocks/>
          </p:cNvSpPr>
          <p:nvPr/>
        </p:nvSpPr>
        <p:spPr bwMode="auto">
          <a:xfrm>
            <a:off x="1928470" y="2823119"/>
            <a:ext cx="521169" cy="284124"/>
          </a:xfrm>
          <a:custGeom>
            <a:avLst/>
            <a:gdLst>
              <a:gd name="T0" fmla="*/ 125 w 256"/>
              <a:gd name="T1" fmla="*/ 119 h 164"/>
              <a:gd name="T2" fmla="*/ 121 w 256"/>
              <a:gd name="T3" fmla="*/ 121 h 164"/>
              <a:gd name="T4" fmla="*/ 118 w 256"/>
              <a:gd name="T5" fmla="*/ 128 h 164"/>
              <a:gd name="T6" fmla="*/ 106 w 256"/>
              <a:gd name="T7" fmla="*/ 142 h 164"/>
              <a:gd name="T8" fmla="*/ 86 w 256"/>
              <a:gd name="T9" fmla="*/ 142 h 164"/>
              <a:gd name="T10" fmla="*/ 110 w 256"/>
              <a:gd name="T11" fmla="*/ 113 h 164"/>
              <a:gd name="T12" fmla="*/ 67 w 256"/>
              <a:gd name="T13" fmla="*/ 83 h 164"/>
              <a:gd name="T14" fmla="*/ 40 w 256"/>
              <a:gd name="T15" fmla="*/ 96 h 164"/>
              <a:gd name="T16" fmla="*/ 4 w 256"/>
              <a:gd name="T17" fmla="*/ 90 h 164"/>
              <a:gd name="T18" fmla="*/ 8 w 256"/>
              <a:gd name="T19" fmla="*/ 62 h 164"/>
              <a:gd name="T20" fmla="*/ 29 w 256"/>
              <a:gd name="T21" fmla="*/ 39 h 164"/>
              <a:gd name="T22" fmla="*/ 42 w 256"/>
              <a:gd name="T23" fmla="*/ 5 h 164"/>
              <a:gd name="T24" fmla="*/ 93 w 256"/>
              <a:gd name="T25" fmla="*/ 19 h 164"/>
              <a:gd name="T26" fmla="*/ 114 w 256"/>
              <a:gd name="T27" fmla="*/ 19 h 164"/>
              <a:gd name="T28" fmla="*/ 125 w 256"/>
              <a:gd name="T29" fmla="*/ 5 h 164"/>
              <a:gd name="T30" fmla="*/ 150 w 256"/>
              <a:gd name="T31" fmla="*/ 0 h 164"/>
              <a:gd name="T32" fmla="*/ 173 w 256"/>
              <a:gd name="T33" fmla="*/ 22 h 164"/>
              <a:gd name="T34" fmla="*/ 180 w 256"/>
              <a:gd name="T35" fmla="*/ 22 h 164"/>
              <a:gd name="T36" fmla="*/ 193 w 256"/>
              <a:gd name="T37" fmla="*/ 41 h 164"/>
              <a:gd name="T38" fmla="*/ 218 w 256"/>
              <a:gd name="T39" fmla="*/ 39 h 164"/>
              <a:gd name="T40" fmla="*/ 241 w 256"/>
              <a:gd name="T41" fmla="*/ 53 h 164"/>
              <a:gd name="T42" fmla="*/ 252 w 256"/>
              <a:gd name="T43" fmla="*/ 87 h 164"/>
              <a:gd name="T44" fmla="*/ 229 w 256"/>
              <a:gd name="T45" fmla="*/ 100 h 164"/>
              <a:gd name="T46" fmla="*/ 224 w 256"/>
              <a:gd name="T47" fmla="*/ 109 h 164"/>
              <a:gd name="T48" fmla="*/ 207 w 256"/>
              <a:gd name="T49" fmla="*/ 117 h 164"/>
              <a:gd name="T50" fmla="*/ 195 w 256"/>
              <a:gd name="T51" fmla="*/ 121 h 164"/>
              <a:gd name="T52" fmla="*/ 184 w 256"/>
              <a:gd name="T53" fmla="*/ 128 h 164"/>
              <a:gd name="T54" fmla="*/ 180 w 256"/>
              <a:gd name="T55" fmla="*/ 128 h 164"/>
              <a:gd name="T56" fmla="*/ 180 w 256"/>
              <a:gd name="T57" fmla="*/ 142 h 164"/>
              <a:gd name="T58" fmla="*/ 186 w 256"/>
              <a:gd name="T59" fmla="*/ 145 h 164"/>
              <a:gd name="T60" fmla="*/ 195 w 256"/>
              <a:gd name="T61" fmla="*/ 143 h 164"/>
              <a:gd name="T62" fmla="*/ 203 w 256"/>
              <a:gd name="T63" fmla="*/ 145 h 164"/>
              <a:gd name="T64" fmla="*/ 207 w 256"/>
              <a:gd name="T65" fmla="*/ 147 h 164"/>
              <a:gd name="T66" fmla="*/ 197 w 256"/>
              <a:gd name="T67" fmla="*/ 151 h 164"/>
              <a:gd name="T68" fmla="*/ 173 w 256"/>
              <a:gd name="T69" fmla="*/ 155 h 164"/>
              <a:gd name="T70" fmla="*/ 169 w 256"/>
              <a:gd name="T71" fmla="*/ 162 h 164"/>
              <a:gd name="T72" fmla="*/ 163 w 256"/>
              <a:gd name="T73" fmla="*/ 164 h 164"/>
              <a:gd name="T74" fmla="*/ 159 w 256"/>
              <a:gd name="T75" fmla="*/ 159 h 164"/>
              <a:gd name="T76" fmla="*/ 161 w 256"/>
              <a:gd name="T77" fmla="*/ 151 h 164"/>
              <a:gd name="T78" fmla="*/ 154 w 256"/>
              <a:gd name="T79" fmla="*/ 147 h 164"/>
              <a:gd name="T80" fmla="*/ 148 w 256"/>
              <a:gd name="T81" fmla="*/ 143 h 164"/>
              <a:gd name="T82" fmla="*/ 150 w 256"/>
              <a:gd name="T83" fmla="*/ 142 h 164"/>
              <a:gd name="T84" fmla="*/ 161 w 256"/>
              <a:gd name="T85" fmla="*/ 134 h 164"/>
              <a:gd name="T86" fmla="*/ 161 w 256"/>
              <a:gd name="T87" fmla="*/ 132 h 164"/>
              <a:gd name="T88" fmla="*/ 148 w 256"/>
              <a:gd name="T89" fmla="*/ 128 h 164"/>
              <a:gd name="T90" fmla="*/ 137 w 256"/>
              <a:gd name="T91" fmla="*/ 124 h 164"/>
              <a:gd name="T92" fmla="*/ 139 w 256"/>
              <a:gd name="T93" fmla="*/ 124 h 164"/>
              <a:gd name="T94" fmla="*/ 140 w 256"/>
              <a:gd name="T95" fmla="*/ 117 h 164"/>
              <a:gd name="T96" fmla="*/ 127 w 256"/>
              <a:gd name="T97" fmla="*/ 117 h 164"/>
              <a:gd name="T98" fmla="*/ 127 w 256"/>
              <a:gd name="T99" fmla="*/ 117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56" h="164">
                <a:moveTo>
                  <a:pt x="127" y="117"/>
                </a:moveTo>
                <a:lnTo>
                  <a:pt x="127" y="117"/>
                </a:lnTo>
                <a:lnTo>
                  <a:pt x="125" y="119"/>
                </a:lnTo>
                <a:lnTo>
                  <a:pt x="123" y="121"/>
                </a:lnTo>
                <a:lnTo>
                  <a:pt x="121" y="121"/>
                </a:lnTo>
                <a:lnTo>
                  <a:pt x="121" y="121"/>
                </a:lnTo>
                <a:lnTo>
                  <a:pt x="121" y="121"/>
                </a:lnTo>
                <a:lnTo>
                  <a:pt x="120" y="124"/>
                </a:lnTo>
                <a:lnTo>
                  <a:pt x="118" y="128"/>
                </a:lnTo>
                <a:lnTo>
                  <a:pt x="118" y="128"/>
                </a:lnTo>
                <a:lnTo>
                  <a:pt x="110" y="138"/>
                </a:lnTo>
                <a:lnTo>
                  <a:pt x="106" y="142"/>
                </a:lnTo>
                <a:lnTo>
                  <a:pt x="104" y="142"/>
                </a:lnTo>
                <a:lnTo>
                  <a:pt x="91" y="145"/>
                </a:lnTo>
                <a:lnTo>
                  <a:pt x="86" y="142"/>
                </a:lnTo>
                <a:lnTo>
                  <a:pt x="99" y="124"/>
                </a:lnTo>
                <a:lnTo>
                  <a:pt x="110" y="124"/>
                </a:lnTo>
                <a:lnTo>
                  <a:pt x="110" y="113"/>
                </a:lnTo>
                <a:lnTo>
                  <a:pt x="97" y="90"/>
                </a:lnTo>
                <a:lnTo>
                  <a:pt x="82" y="81"/>
                </a:lnTo>
                <a:lnTo>
                  <a:pt x="67" y="83"/>
                </a:lnTo>
                <a:lnTo>
                  <a:pt x="57" y="90"/>
                </a:lnTo>
                <a:lnTo>
                  <a:pt x="46" y="90"/>
                </a:lnTo>
                <a:lnTo>
                  <a:pt x="40" y="96"/>
                </a:lnTo>
                <a:lnTo>
                  <a:pt x="34" y="90"/>
                </a:lnTo>
                <a:lnTo>
                  <a:pt x="12" y="90"/>
                </a:lnTo>
                <a:lnTo>
                  <a:pt x="4" y="90"/>
                </a:lnTo>
                <a:lnTo>
                  <a:pt x="0" y="85"/>
                </a:lnTo>
                <a:lnTo>
                  <a:pt x="6" y="70"/>
                </a:lnTo>
                <a:lnTo>
                  <a:pt x="8" y="62"/>
                </a:lnTo>
                <a:lnTo>
                  <a:pt x="12" y="56"/>
                </a:lnTo>
                <a:lnTo>
                  <a:pt x="23" y="41"/>
                </a:lnTo>
                <a:lnTo>
                  <a:pt x="29" y="39"/>
                </a:lnTo>
                <a:lnTo>
                  <a:pt x="29" y="24"/>
                </a:lnTo>
                <a:lnTo>
                  <a:pt x="23" y="17"/>
                </a:lnTo>
                <a:lnTo>
                  <a:pt x="42" y="5"/>
                </a:lnTo>
                <a:lnTo>
                  <a:pt x="84" y="17"/>
                </a:lnTo>
                <a:lnTo>
                  <a:pt x="87" y="11"/>
                </a:lnTo>
                <a:lnTo>
                  <a:pt x="93" y="19"/>
                </a:lnTo>
                <a:lnTo>
                  <a:pt x="99" y="11"/>
                </a:lnTo>
                <a:lnTo>
                  <a:pt x="103" y="19"/>
                </a:lnTo>
                <a:lnTo>
                  <a:pt x="114" y="19"/>
                </a:lnTo>
                <a:lnTo>
                  <a:pt x="118" y="22"/>
                </a:lnTo>
                <a:lnTo>
                  <a:pt x="118" y="11"/>
                </a:lnTo>
                <a:lnTo>
                  <a:pt x="125" y="5"/>
                </a:lnTo>
                <a:lnTo>
                  <a:pt x="137" y="5"/>
                </a:lnTo>
                <a:lnTo>
                  <a:pt x="144" y="5"/>
                </a:lnTo>
                <a:lnTo>
                  <a:pt x="150" y="0"/>
                </a:lnTo>
                <a:lnTo>
                  <a:pt x="165" y="0"/>
                </a:lnTo>
                <a:lnTo>
                  <a:pt x="173" y="11"/>
                </a:lnTo>
                <a:lnTo>
                  <a:pt x="173" y="22"/>
                </a:lnTo>
                <a:lnTo>
                  <a:pt x="173" y="22"/>
                </a:lnTo>
                <a:lnTo>
                  <a:pt x="180" y="22"/>
                </a:lnTo>
                <a:lnTo>
                  <a:pt x="180" y="22"/>
                </a:lnTo>
                <a:lnTo>
                  <a:pt x="184" y="22"/>
                </a:lnTo>
                <a:lnTo>
                  <a:pt x="191" y="39"/>
                </a:lnTo>
                <a:lnTo>
                  <a:pt x="193" y="41"/>
                </a:lnTo>
                <a:lnTo>
                  <a:pt x="207" y="45"/>
                </a:lnTo>
                <a:lnTo>
                  <a:pt x="207" y="45"/>
                </a:lnTo>
                <a:lnTo>
                  <a:pt x="218" y="39"/>
                </a:lnTo>
                <a:lnTo>
                  <a:pt x="226" y="49"/>
                </a:lnTo>
                <a:lnTo>
                  <a:pt x="226" y="49"/>
                </a:lnTo>
                <a:lnTo>
                  <a:pt x="241" y="53"/>
                </a:lnTo>
                <a:lnTo>
                  <a:pt x="256" y="58"/>
                </a:lnTo>
                <a:lnTo>
                  <a:pt x="252" y="75"/>
                </a:lnTo>
                <a:lnTo>
                  <a:pt x="252" y="87"/>
                </a:lnTo>
                <a:lnTo>
                  <a:pt x="252" y="94"/>
                </a:lnTo>
                <a:lnTo>
                  <a:pt x="241" y="96"/>
                </a:lnTo>
                <a:lnTo>
                  <a:pt x="229" y="100"/>
                </a:lnTo>
                <a:lnTo>
                  <a:pt x="229" y="100"/>
                </a:lnTo>
                <a:lnTo>
                  <a:pt x="226" y="107"/>
                </a:lnTo>
                <a:lnTo>
                  <a:pt x="224" y="109"/>
                </a:lnTo>
                <a:lnTo>
                  <a:pt x="218" y="113"/>
                </a:lnTo>
                <a:lnTo>
                  <a:pt x="218" y="113"/>
                </a:lnTo>
                <a:lnTo>
                  <a:pt x="207" y="117"/>
                </a:lnTo>
                <a:lnTo>
                  <a:pt x="207" y="117"/>
                </a:lnTo>
                <a:lnTo>
                  <a:pt x="203" y="119"/>
                </a:lnTo>
                <a:lnTo>
                  <a:pt x="195" y="121"/>
                </a:lnTo>
                <a:lnTo>
                  <a:pt x="188" y="123"/>
                </a:lnTo>
                <a:lnTo>
                  <a:pt x="184" y="124"/>
                </a:lnTo>
                <a:lnTo>
                  <a:pt x="184" y="128"/>
                </a:lnTo>
                <a:lnTo>
                  <a:pt x="184" y="128"/>
                </a:lnTo>
                <a:lnTo>
                  <a:pt x="180" y="128"/>
                </a:lnTo>
                <a:lnTo>
                  <a:pt x="180" y="128"/>
                </a:lnTo>
                <a:lnTo>
                  <a:pt x="182" y="134"/>
                </a:lnTo>
                <a:lnTo>
                  <a:pt x="180" y="142"/>
                </a:lnTo>
                <a:lnTo>
                  <a:pt x="180" y="142"/>
                </a:lnTo>
                <a:lnTo>
                  <a:pt x="182" y="145"/>
                </a:lnTo>
                <a:lnTo>
                  <a:pt x="184" y="145"/>
                </a:lnTo>
                <a:lnTo>
                  <a:pt x="186" y="145"/>
                </a:lnTo>
                <a:lnTo>
                  <a:pt x="186" y="145"/>
                </a:lnTo>
                <a:lnTo>
                  <a:pt x="191" y="145"/>
                </a:lnTo>
                <a:lnTo>
                  <a:pt x="195" y="143"/>
                </a:lnTo>
                <a:lnTo>
                  <a:pt x="197" y="143"/>
                </a:lnTo>
                <a:lnTo>
                  <a:pt x="197" y="143"/>
                </a:lnTo>
                <a:lnTo>
                  <a:pt x="203" y="145"/>
                </a:lnTo>
                <a:lnTo>
                  <a:pt x="207" y="145"/>
                </a:lnTo>
                <a:lnTo>
                  <a:pt x="207" y="145"/>
                </a:lnTo>
                <a:lnTo>
                  <a:pt x="207" y="147"/>
                </a:lnTo>
                <a:lnTo>
                  <a:pt x="207" y="147"/>
                </a:lnTo>
                <a:lnTo>
                  <a:pt x="203" y="149"/>
                </a:lnTo>
                <a:lnTo>
                  <a:pt x="197" y="151"/>
                </a:lnTo>
                <a:lnTo>
                  <a:pt x="186" y="153"/>
                </a:lnTo>
                <a:lnTo>
                  <a:pt x="180" y="155"/>
                </a:lnTo>
                <a:lnTo>
                  <a:pt x="173" y="155"/>
                </a:lnTo>
                <a:lnTo>
                  <a:pt x="169" y="159"/>
                </a:lnTo>
                <a:lnTo>
                  <a:pt x="169" y="160"/>
                </a:lnTo>
                <a:lnTo>
                  <a:pt x="169" y="162"/>
                </a:lnTo>
                <a:lnTo>
                  <a:pt x="169" y="162"/>
                </a:lnTo>
                <a:lnTo>
                  <a:pt x="165" y="164"/>
                </a:lnTo>
                <a:lnTo>
                  <a:pt x="163" y="164"/>
                </a:lnTo>
                <a:lnTo>
                  <a:pt x="161" y="164"/>
                </a:lnTo>
                <a:lnTo>
                  <a:pt x="161" y="164"/>
                </a:lnTo>
                <a:lnTo>
                  <a:pt x="159" y="159"/>
                </a:lnTo>
                <a:lnTo>
                  <a:pt x="159" y="155"/>
                </a:lnTo>
                <a:lnTo>
                  <a:pt x="161" y="151"/>
                </a:lnTo>
                <a:lnTo>
                  <a:pt x="161" y="151"/>
                </a:lnTo>
                <a:lnTo>
                  <a:pt x="161" y="151"/>
                </a:lnTo>
                <a:lnTo>
                  <a:pt x="159" y="151"/>
                </a:lnTo>
                <a:lnTo>
                  <a:pt x="154" y="147"/>
                </a:lnTo>
                <a:lnTo>
                  <a:pt x="150" y="145"/>
                </a:lnTo>
                <a:lnTo>
                  <a:pt x="150" y="145"/>
                </a:lnTo>
                <a:lnTo>
                  <a:pt x="148" y="143"/>
                </a:lnTo>
                <a:lnTo>
                  <a:pt x="148" y="143"/>
                </a:lnTo>
                <a:lnTo>
                  <a:pt x="150" y="142"/>
                </a:lnTo>
                <a:lnTo>
                  <a:pt x="150" y="142"/>
                </a:lnTo>
                <a:lnTo>
                  <a:pt x="154" y="138"/>
                </a:lnTo>
                <a:lnTo>
                  <a:pt x="157" y="138"/>
                </a:lnTo>
                <a:lnTo>
                  <a:pt x="161" y="134"/>
                </a:lnTo>
                <a:lnTo>
                  <a:pt x="161" y="134"/>
                </a:lnTo>
                <a:lnTo>
                  <a:pt x="161" y="132"/>
                </a:lnTo>
                <a:lnTo>
                  <a:pt x="161" y="132"/>
                </a:lnTo>
                <a:lnTo>
                  <a:pt x="157" y="130"/>
                </a:lnTo>
                <a:lnTo>
                  <a:pt x="154" y="128"/>
                </a:lnTo>
                <a:lnTo>
                  <a:pt x="148" y="128"/>
                </a:lnTo>
                <a:lnTo>
                  <a:pt x="140" y="128"/>
                </a:lnTo>
                <a:lnTo>
                  <a:pt x="139" y="128"/>
                </a:lnTo>
                <a:lnTo>
                  <a:pt x="137" y="124"/>
                </a:lnTo>
                <a:lnTo>
                  <a:pt x="137" y="124"/>
                </a:lnTo>
                <a:lnTo>
                  <a:pt x="139" y="124"/>
                </a:lnTo>
                <a:lnTo>
                  <a:pt x="139" y="124"/>
                </a:lnTo>
                <a:lnTo>
                  <a:pt x="140" y="121"/>
                </a:lnTo>
                <a:lnTo>
                  <a:pt x="140" y="119"/>
                </a:lnTo>
                <a:lnTo>
                  <a:pt x="140" y="117"/>
                </a:lnTo>
                <a:lnTo>
                  <a:pt x="139" y="117"/>
                </a:lnTo>
                <a:lnTo>
                  <a:pt x="131" y="117"/>
                </a:lnTo>
                <a:lnTo>
                  <a:pt x="127" y="117"/>
                </a:lnTo>
                <a:lnTo>
                  <a:pt x="127" y="117"/>
                </a:lnTo>
                <a:lnTo>
                  <a:pt x="127" y="117"/>
                </a:lnTo>
                <a:lnTo>
                  <a:pt x="127" y="117"/>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123" name="Freeform 121"/>
          <p:cNvSpPr>
            <a:spLocks/>
          </p:cNvSpPr>
          <p:nvPr/>
        </p:nvSpPr>
        <p:spPr bwMode="auto">
          <a:xfrm>
            <a:off x="1824641" y="3041410"/>
            <a:ext cx="132328" cy="154189"/>
          </a:xfrm>
          <a:custGeom>
            <a:avLst/>
            <a:gdLst>
              <a:gd name="T0" fmla="*/ 4 w 65"/>
              <a:gd name="T1" fmla="*/ 70 h 89"/>
              <a:gd name="T2" fmla="*/ 4 w 65"/>
              <a:gd name="T3" fmla="*/ 59 h 89"/>
              <a:gd name="T4" fmla="*/ 16 w 65"/>
              <a:gd name="T5" fmla="*/ 55 h 89"/>
              <a:gd name="T6" fmla="*/ 19 w 65"/>
              <a:gd name="T7" fmla="*/ 42 h 89"/>
              <a:gd name="T8" fmla="*/ 10 w 65"/>
              <a:gd name="T9" fmla="*/ 31 h 89"/>
              <a:gd name="T10" fmla="*/ 12 w 65"/>
              <a:gd name="T11" fmla="*/ 29 h 89"/>
              <a:gd name="T12" fmla="*/ 8 w 65"/>
              <a:gd name="T13" fmla="*/ 10 h 89"/>
              <a:gd name="T14" fmla="*/ 27 w 65"/>
              <a:gd name="T15" fmla="*/ 0 h 89"/>
              <a:gd name="T16" fmla="*/ 44 w 65"/>
              <a:gd name="T17" fmla="*/ 23 h 89"/>
              <a:gd name="T18" fmla="*/ 44 w 65"/>
              <a:gd name="T19" fmla="*/ 34 h 89"/>
              <a:gd name="T20" fmla="*/ 57 w 65"/>
              <a:gd name="T21" fmla="*/ 34 h 89"/>
              <a:gd name="T22" fmla="*/ 61 w 65"/>
              <a:gd name="T23" fmla="*/ 42 h 89"/>
              <a:gd name="T24" fmla="*/ 61 w 65"/>
              <a:gd name="T25" fmla="*/ 53 h 89"/>
              <a:gd name="T26" fmla="*/ 65 w 65"/>
              <a:gd name="T27" fmla="*/ 59 h 89"/>
              <a:gd name="T28" fmla="*/ 63 w 65"/>
              <a:gd name="T29" fmla="*/ 67 h 89"/>
              <a:gd name="T30" fmla="*/ 59 w 65"/>
              <a:gd name="T31" fmla="*/ 70 h 89"/>
              <a:gd name="T32" fmla="*/ 59 w 65"/>
              <a:gd name="T33" fmla="*/ 78 h 89"/>
              <a:gd name="T34" fmla="*/ 34 w 65"/>
              <a:gd name="T35" fmla="*/ 84 h 89"/>
              <a:gd name="T36" fmla="*/ 27 w 65"/>
              <a:gd name="T37" fmla="*/ 74 h 89"/>
              <a:gd name="T38" fmla="*/ 17 w 65"/>
              <a:gd name="T39" fmla="*/ 74 h 89"/>
              <a:gd name="T40" fmla="*/ 16 w 65"/>
              <a:gd name="T41" fmla="*/ 89 h 89"/>
              <a:gd name="T42" fmla="*/ 0 w 65"/>
              <a:gd name="T43" fmla="*/ 74 h 89"/>
              <a:gd name="T44" fmla="*/ 4 w 65"/>
              <a:gd name="T45" fmla="*/ 70 h 89"/>
              <a:gd name="T46" fmla="*/ 4 w 65"/>
              <a:gd name="T47" fmla="*/ 70 h 89"/>
              <a:gd name="T48" fmla="*/ 4 w 65"/>
              <a:gd name="T49" fmla="*/ 7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89">
                <a:moveTo>
                  <a:pt x="4" y="70"/>
                </a:moveTo>
                <a:lnTo>
                  <a:pt x="4" y="59"/>
                </a:lnTo>
                <a:lnTo>
                  <a:pt x="16" y="55"/>
                </a:lnTo>
                <a:lnTo>
                  <a:pt x="19" y="42"/>
                </a:lnTo>
                <a:lnTo>
                  <a:pt x="10" y="31"/>
                </a:lnTo>
                <a:lnTo>
                  <a:pt x="12" y="29"/>
                </a:lnTo>
                <a:lnTo>
                  <a:pt x="8" y="10"/>
                </a:lnTo>
                <a:lnTo>
                  <a:pt x="27" y="0"/>
                </a:lnTo>
                <a:lnTo>
                  <a:pt x="44" y="23"/>
                </a:lnTo>
                <a:lnTo>
                  <a:pt x="44" y="34"/>
                </a:lnTo>
                <a:lnTo>
                  <a:pt x="57" y="34"/>
                </a:lnTo>
                <a:lnTo>
                  <a:pt x="61" y="42"/>
                </a:lnTo>
                <a:lnTo>
                  <a:pt x="61" y="53"/>
                </a:lnTo>
                <a:lnTo>
                  <a:pt x="65" y="59"/>
                </a:lnTo>
                <a:lnTo>
                  <a:pt x="63" y="67"/>
                </a:lnTo>
                <a:lnTo>
                  <a:pt x="59" y="70"/>
                </a:lnTo>
                <a:lnTo>
                  <a:pt x="59" y="78"/>
                </a:lnTo>
                <a:lnTo>
                  <a:pt x="34" y="84"/>
                </a:lnTo>
                <a:lnTo>
                  <a:pt x="27" y="74"/>
                </a:lnTo>
                <a:lnTo>
                  <a:pt x="17" y="74"/>
                </a:lnTo>
                <a:lnTo>
                  <a:pt x="16" y="89"/>
                </a:lnTo>
                <a:lnTo>
                  <a:pt x="0" y="74"/>
                </a:lnTo>
                <a:lnTo>
                  <a:pt x="4" y="70"/>
                </a:lnTo>
                <a:lnTo>
                  <a:pt x="4" y="70"/>
                </a:lnTo>
                <a:lnTo>
                  <a:pt x="4" y="70"/>
                </a:lnTo>
                <a:close/>
              </a:path>
            </a:pathLst>
          </a:custGeom>
          <a:solidFill>
            <a:schemeClr val="bg1">
              <a:lumMod val="85000"/>
            </a:schemeClr>
          </a:solidFill>
          <a:ln w="635" cap="rnd">
            <a:solidFill>
              <a:schemeClr val="bg1">
                <a:alpha val="17000"/>
              </a:schemeClr>
            </a:solidFill>
            <a:round/>
            <a:headEnd/>
            <a:tailEnd/>
          </a:ln>
        </p:spPr>
        <p:txBody>
          <a:bodyPr/>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124" name="Freeform 122"/>
          <p:cNvSpPr>
            <a:spLocks/>
          </p:cNvSpPr>
          <p:nvPr/>
        </p:nvSpPr>
        <p:spPr bwMode="auto">
          <a:xfrm>
            <a:off x="1710636" y="2970380"/>
            <a:ext cx="246335" cy="225220"/>
          </a:xfrm>
          <a:custGeom>
            <a:avLst/>
            <a:gdLst>
              <a:gd name="T0" fmla="*/ 4 w 65"/>
              <a:gd name="T1" fmla="*/ 70 h 89"/>
              <a:gd name="T2" fmla="*/ 4 w 65"/>
              <a:gd name="T3" fmla="*/ 59 h 89"/>
              <a:gd name="T4" fmla="*/ 16 w 65"/>
              <a:gd name="T5" fmla="*/ 55 h 89"/>
              <a:gd name="T6" fmla="*/ 19 w 65"/>
              <a:gd name="T7" fmla="*/ 42 h 89"/>
              <a:gd name="T8" fmla="*/ 10 w 65"/>
              <a:gd name="T9" fmla="*/ 31 h 89"/>
              <a:gd name="T10" fmla="*/ 12 w 65"/>
              <a:gd name="T11" fmla="*/ 29 h 89"/>
              <a:gd name="T12" fmla="*/ 8 w 65"/>
              <a:gd name="T13" fmla="*/ 10 h 89"/>
              <a:gd name="T14" fmla="*/ 27 w 65"/>
              <a:gd name="T15" fmla="*/ 0 h 89"/>
              <a:gd name="T16" fmla="*/ 44 w 65"/>
              <a:gd name="T17" fmla="*/ 23 h 89"/>
              <a:gd name="T18" fmla="*/ 44 w 65"/>
              <a:gd name="T19" fmla="*/ 34 h 89"/>
              <a:gd name="T20" fmla="*/ 57 w 65"/>
              <a:gd name="T21" fmla="*/ 34 h 89"/>
              <a:gd name="T22" fmla="*/ 61 w 65"/>
              <a:gd name="T23" fmla="*/ 42 h 89"/>
              <a:gd name="T24" fmla="*/ 61 w 65"/>
              <a:gd name="T25" fmla="*/ 53 h 89"/>
              <a:gd name="T26" fmla="*/ 65 w 65"/>
              <a:gd name="T27" fmla="*/ 59 h 89"/>
              <a:gd name="T28" fmla="*/ 63 w 65"/>
              <a:gd name="T29" fmla="*/ 67 h 89"/>
              <a:gd name="T30" fmla="*/ 59 w 65"/>
              <a:gd name="T31" fmla="*/ 70 h 89"/>
              <a:gd name="T32" fmla="*/ 59 w 65"/>
              <a:gd name="T33" fmla="*/ 78 h 89"/>
              <a:gd name="T34" fmla="*/ 34 w 65"/>
              <a:gd name="T35" fmla="*/ 84 h 89"/>
              <a:gd name="T36" fmla="*/ 27 w 65"/>
              <a:gd name="T37" fmla="*/ 74 h 89"/>
              <a:gd name="T38" fmla="*/ 17 w 65"/>
              <a:gd name="T39" fmla="*/ 74 h 89"/>
              <a:gd name="T40" fmla="*/ 16 w 65"/>
              <a:gd name="T41" fmla="*/ 89 h 89"/>
              <a:gd name="T42" fmla="*/ 0 w 65"/>
              <a:gd name="T43" fmla="*/ 74 h 89"/>
              <a:gd name="T44" fmla="*/ 4 w 65"/>
              <a:gd name="T45" fmla="*/ 70 h 89"/>
              <a:gd name="T46" fmla="*/ 4 w 65"/>
              <a:gd name="T47" fmla="*/ 70 h 89"/>
              <a:gd name="T48" fmla="*/ 4 w 65"/>
              <a:gd name="T49" fmla="*/ 7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89">
                <a:moveTo>
                  <a:pt x="4" y="70"/>
                </a:moveTo>
                <a:lnTo>
                  <a:pt x="4" y="59"/>
                </a:lnTo>
                <a:lnTo>
                  <a:pt x="16" y="55"/>
                </a:lnTo>
                <a:lnTo>
                  <a:pt x="19" y="42"/>
                </a:lnTo>
                <a:lnTo>
                  <a:pt x="10" y="31"/>
                </a:lnTo>
                <a:lnTo>
                  <a:pt x="12" y="29"/>
                </a:lnTo>
                <a:lnTo>
                  <a:pt x="8" y="10"/>
                </a:lnTo>
                <a:lnTo>
                  <a:pt x="27" y="0"/>
                </a:lnTo>
                <a:lnTo>
                  <a:pt x="44" y="23"/>
                </a:lnTo>
                <a:lnTo>
                  <a:pt x="44" y="34"/>
                </a:lnTo>
                <a:lnTo>
                  <a:pt x="57" y="34"/>
                </a:lnTo>
                <a:lnTo>
                  <a:pt x="61" y="42"/>
                </a:lnTo>
                <a:lnTo>
                  <a:pt x="61" y="53"/>
                </a:lnTo>
                <a:lnTo>
                  <a:pt x="65" y="59"/>
                </a:lnTo>
                <a:lnTo>
                  <a:pt x="63" y="67"/>
                </a:lnTo>
                <a:lnTo>
                  <a:pt x="59" y="70"/>
                </a:lnTo>
                <a:lnTo>
                  <a:pt x="59" y="78"/>
                </a:lnTo>
                <a:lnTo>
                  <a:pt x="34" y="84"/>
                </a:lnTo>
                <a:lnTo>
                  <a:pt x="27" y="74"/>
                </a:lnTo>
                <a:lnTo>
                  <a:pt x="17" y="74"/>
                </a:lnTo>
                <a:lnTo>
                  <a:pt x="16" y="89"/>
                </a:lnTo>
                <a:lnTo>
                  <a:pt x="0" y="74"/>
                </a:lnTo>
                <a:lnTo>
                  <a:pt x="4" y="70"/>
                </a:lnTo>
                <a:lnTo>
                  <a:pt x="4" y="70"/>
                </a:lnTo>
                <a:lnTo>
                  <a:pt x="4" y="70"/>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11361" fontAlgn="base">
              <a:spcBef>
                <a:spcPct val="0"/>
              </a:spcBef>
              <a:spcAft>
                <a:spcPct val="0"/>
              </a:spcAft>
              <a:defRPr/>
            </a:pPr>
            <a:endParaRPr lang="en-AU" sz="2520">
              <a:solidFill>
                <a:srgbClr val="000000"/>
              </a:solidFill>
              <a:latin typeface="Lucida Grande" charset="0"/>
              <a:ea typeface="ヒラギノ角ゴ ProN W3" charset="0"/>
              <a:sym typeface="Lucida Grande" charset="0"/>
            </a:endParaRPr>
          </a:p>
        </p:txBody>
      </p:sp>
      <p:sp>
        <p:nvSpPr>
          <p:cNvPr id="125" name="Freeform 123"/>
          <p:cNvSpPr>
            <a:spLocks/>
          </p:cNvSpPr>
          <p:nvPr/>
        </p:nvSpPr>
        <p:spPr bwMode="auto">
          <a:xfrm>
            <a:off x="1853145" y="3169613"/>
            <a:ext cx="48860" cy="95285"/>
          </a:xfrm>
          <a:custGeom>
            <a:avLst/>
            <a:gdLst>
              <a:gd name="T0" fmla="*/ 0 w 24"/>
              <a:gd name="T1" fmla="*/ 13 h 55"/>
              <a:gd name="T2" fmla="*/ 3 w 24"/>
              <a:gd name="T3" fmla="*/ 0 h 55"/>
              <a:gd name="T4" fmla="*/ 13 w 24"/>
              <a:gd name="T5" fmla="*/ 0 h 55"/>
              <a:gd name="T6" fmla="*/ 20 w 24"/>
              <a:gd name="T7" fmla="*/ 10 h 55"/>
              <a:gd name="T8" fmla="*/ 17 w 24"/>
              <a:gd name="T9" fmla="*/ 25 h 55"/>
              <a:gd name="T10" fmla="*/ 24 w 24"/>
              <a:gd name="T11" fmla="*/ 34 h 55"/>
              <a:gd name="T12" fmla="*/ 17 w 24"/>
              <a:gd name="T13" fmla="*/ 46 h 55"/>
              <a:gd name="T14" fmla="*/ 9 w 24"/>
              <a:gd name="T15" fmla="*/ 55 h 55"/>
              <a:gd name="T16" fmla="*/ 3 w 24"/>
              <a:gd name="T17" fmla="*/ 55 h 55"/>
              <a:gd name="T18" fmla="*/ 5 w 24"/>
              <a:gd name="T19" fmla="*/ 46 h 55"/>
              <a:gd name="T20" fmla="*/ 5 w 24"/>
              <a:gd name="T21" fmla="*/ 46 h 55"/>
              <a:gd name="T22" fmla="*/ 2 w 24"/>
              <a:gd name="T23" fmla="*/ 44 h 55"/>
              <a:gd name="T24" fmla="*/ 0 w 24"/>
              <a:gd name="T25" fmla="*/ 42 h 55"/>
              <a:gd name="T26" fmla="*/ 0 w 24"/>
              <a:gd name="T27" fmla="*/ 40 h 55"/>
              <a:gd name="T28" fmla="*/ 0 w 24"/>
              <a:gd name="T29" fmla="*/ 40 h 55"/>
              <a:gd name="T30" fmla="*/ 0 w 24"/>
              <a:gd name="T31" fmla="*/ 30 h 55"/>
              <a:gd name="T32" fmla="*/ 0 w 24"/>
              <a:gd name="T33" fmla="*/ 13 h 55"/>
              <a:gd name="T34" fmla="*/ 0 w 24"/>
              <a:gd name="T35" fmla="*/ 13 h 55"/>
              <a:gd name="T36" fmla="*/ 0 w 24"/>
              <a:gd name="T37" fmla="*/ 1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4" h="55">
                <a:moveTo>
                  <a:pt x="0" y="13"/>
                </a:moveTo>
                <a:lnTo>
                  <a:pt x="3" y="0"/>
                </a:lnTo>
                <a:lnTo>
                  <a:pt x="13" y="0"/>
                </a:lnTo>
                <a:lnTo>
                  <a:pt x="20" y="10"/>
                </a:lnTo>
                <a:lnTo>
                  <a:pt x="17" y="25"/>
                </a:lnTo>
                <a:lnTo>
                  <a:pt x="24" y="34"/>
                </a:lnTo>
                <a:lnTo>
                  <a:pt x="17" y="46"/>
                </a:lnTo>
                <a:lnTo>
                  <a:pt x="9" y="55"/>
                </a:lnTo>
                <a:lnTo>
                  <a:pt x="3" y="55"/>
                </a:lnTo>
                <a:lnTo>
                  <a:pt x="5" y="46"/>
                </a:lnTo>
                <a:lnTo>
                  <a:pt x="5" y="46"/>
                </a:lnTo>
                <a:lnTo>
                  <a:pt x="2" y="44"/>
                </a:lnTo>
                <a:lnTo>
                  <a:pt x="0" y="42"/>
                </a:lnTo>
                <a:lnTo>
                  <a:pt x="0" y="40"/>
                </a:lnTo>
                <a:lnTo>
                  <a:pt x="0" y="40"/>
                </a:lnTo>
                <a:lnTo>
                  <a:pt x="0" y="30"/>
                </a:lnTo>
                <a:lnTo>
                  <a:pt x="0" y="13"/>
                </a:lnTo>
                <a:lnTo>
                  <a:pt x="0" y="13"/>
                </a:lnTo>
                <a:lnTo>
                  <a:pt x="0" y="13"/>
                </a:lnTo>
                <a:close/>
              </a:path>
            </a:pathLst>
          </a:custGeom>
          <a:solidFill>
            <a:schemeClr val="bg1">
              <a:lumMod val="85000"/>
            </a:schemeClr>
          </a:solidFill>
          <a:ln w="635" cap="rnd">
            <a:solidFill>
              <a:schemeClr val="bg1">
                <a:alpha val="17000"/>
              </a:schemeClr>
            </a:solidFill>
            <a:round/>
            <a:headEnd/>
            <a:tailEnd/>
          </a:ln>
        </p:spPr>
        <p:txBody>
          <a:bodyPr/>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126" name="Freeform 124"/>
          <p:cNvSpPr>
            <a:spLocks/>
          </p:cNvSpPr>
          <p:nvPr/>
        </p:nvSpPr>
        <p:spPr bwMode="auto">
          <a:xfrm>
            <a:off x="1853145" y="3169613"/>
            <a:ext cx="48860" cy="95285"/>
          </a:xfrm>
          <a:custGeom>
            <a:avLst/>
            <a:gdLst>
              <a:gd name="T0" fmla="*/ 0 w 24"/>
              <a:gd name="T1" fmla="*/ 13 h 55"/>
              <a:gd name="T2" fmla="*/ 3 w 24"/>
              <a:gd name="T3" fmla="*/ 0 h 55"/>
              <a:gd name="T4" fmla="*/ 13 w 24"/>
              <a:gd name="T5" fmla="*/ 0 h 55"/>
              <a:gd name="T6" fmla="*/ 20 w 24"/>
              <a:gd name="T7" fmla="*/ 10 h 55"/>
              <a:gd name="T8" fmla="*/ 17 w 24"/>
              <a:gd name="T9" fmla="*/ 25 h 55"/>
              <a:gd name="T10" fmla="*/ 24 w 24"/>
              <a:gd name="T11" fmla="*/ 34 h 55"/>
              <a:gd name="T12" fmla="*/ 17 w 24"/>
              <a:gd name="T13" fmla="*/ 46 h 55"/>
              <a:gd name="T14" fmla="*/ 9 w 24"/>
              <a:gd name="T15" fmla="*/ 55 h 55"/>
              <a:gd name="T16" fmla="*/ 3 w 24"/>
              <a:gd name="T17" fmla="*/ 55 h 55"/>
              <a:gd name="T18" fmla="*/ 5 w 24"/>
              <a:gd name="T19" fmla="*/ 46 h 55"/>
              <a:gd name="T20" fmla="*/ 5 w 24"/>
              <a:gd name="T21" fmla="*/ 46 h 55"/>
              <a:gd name="T22" fmla="*/ 2 w 24"/>
              <a:gd name="T23" fmla="*/ 44 h 55"/>
              <a:gd name="T24" fmla="*/ 0 w 24"/>
              <a:gd name="T25" fmla="*/ 42 h 55"/>
              <a:gd name="T26" fmla="*/ 0 w 24"/>
              <a:gd name="T27" fmla="*/ 40 h 55"/>
              <a:gd name="T28" fmla="*/ 0 w 24"/>
              <a:gd name="T29" fmla="*/ 40 h 55"/>
              <a:gd name="T30" fmla="*/ 0 w 24"/>
              <a:gd name="T31" fmla="*/ 30 h 55"/>
              <a:gd name="T32" fmla="*/ 0 w 24"/>
              <a:gd name="T33" fmla="*/ 13 h 55"/>
              <a:gd name="T34" fmla="*/ 0 w 24"/>
              <a:gd name="T35" fmla="*/ 13 h 55"/>
              <a:gd name="T36" fmla="*/ 0 w 24"/>
              <a:gd name="T37" fmla="*/ 1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4" h="55">
                <a:moveTo>
                  <a:pt x="0" y="13"/>
                </a:moveTo>
                <a:lnTo>
                  <a:pt x="3" y="0"/>
                </a:lnTo>
                <a:lnTo>
                  <a:pt x="13" y="0"/>
                </a:lnTo>
                <a:lnTo>
                  <a:pt x="20" y="10"/>
                </a:lnTo>
                <a:lnTo>
                  <a:pt x="17" y="25"/>
                </a:lnTo>
                <a:lnTo>
                  <a:pt x="24" y="34"/>
                </a:lnTo>
                <a:lnTo>
                  <a:pt x="17" y="46"/>
                </a:lnTo>
                <a:lnTo>
                  <a:pt x="9" y="55"/>
                </a:lnTo>
                <a:lnTo>
                  <a:pt x="3" y="55"/>
                </a:lnTo>
                <a:lnTo>
                  <a:pt x="5" y="46"/>
                </a:lnTo>
                <a:lnTo>
                  <a:pt x="5" y="46"/>
                </a:lnTo>
                <a:lnTo>
                  <a:pt x="2" y="44"/>
                </a:lnTo>
                <a:lnTo>
                  <a:pt x="0" y="42"/>
                </a:lnTo>
                <a:lnTo>
                  <a:pt x="0" y="40"/>
                </a:lnTo>
                <a:lnTo>
                  <a:pt x="0" y="40"/>
                </a:lnTo>
                <a:lnTo>
                  <a:pt x="0" y="30"/>
                </a:lnTo>
                <a:lnTo>
                  <a:pt x="0" y="13"/>
                </a:lnTo>
                <a:lnTo>
                  <a:pt x="0" y="13"/>
                </a:lnTo>
                <a:lnTo>
                  <a:pt x="0" y="13"/>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127" name="Freeform 125"/>
          <p:cNvSpPr>
            <a:spLocks/>
          </p:cNvSpPr>
          <p:nvPr/>
        </p:nvSpPr>
        <p:spPr bwMode="auto">
          <a:xfrm>
            <a:off x="1940683" y="3114174"/>
            <a:ext cx="173045" cy="105680"/>
          </a:xfrm>
          <a:custGeom>
            <a:avLst/>
            <a:gdLst>
              <a:gd name="T0" fmla="*/ 85 w 85"/>
              <a:gd name="T1" fmla="*/ 15 h 61"/>
              <a:gd name="T2" fmla="*/ 78 w 85"/>
              <a:gd name="T3" fmla="*/ 8 h 61"/>
              <a:gd name="T4" fmla="*/ 66 w 85"/>
              <a:gd name="T5" fmla="*/ 2 h 61"/>
              <a:gd name="T6" fmla="*/ 38 w 85"/>
              <a:gd name="T7" fmla="*/ 8 h 61"/>
              <a:gd name="T8" fmla="*/ 13 w 85"/>
              <a:gd name="T9" fmla="*/ 8 h 61"/>
              <a:gd name="T10" fmla="*/ 10 w 85"/>
              <a:gd name="T11" fmla="*/ 8 h 61"/>
              <a:gd name="T12" fmla="*/ 2 w 85"/>
              <a:gd name="T13" fmla="*/ 0 h 61"/>
              <a:gd name="T14" fmla="*/ 2 w 85"/>
              <a:gd name="T15" fmla="*/ 11 h 61"/>
              <a:gd name="T16" fmla="*/ 6 w 85"/>
              <a:gd name="T17" fmla="*/ 17 h 61"/>
              <a:gd name="T18" fmla="*/ 6 w 85"/>
              <a:gd name="T19" fmla="*/ 25 h 61"/>
              <a:gd name="T20" fmla="*/ 0 w 85"/>
              <a:gd name="T21" fmla="*/ 28 h 61"/>
              <a:gd name="T22" fmla="*/ 0 w 85"/>
              <a:gd name="T23" fmla="*/ 38 h 61"/>
              <a:gd name="T24" fmla="*/ 10 w 85"/>
              <a:gd name="T25" fmla="*/ 53 h 61"/>
              <a:gd name="T26" fmla="*/ 38 w 85"/>
              <a:gd name="T27" fmla="*/ 61 h 61"/>
              <a:gd name="T28" fmla="*/ 47 w 85"/>
              <a:gd name="T29" fmla="*/ 61 h 61"/>
              <a:gd name="T30" fmla="*/ 47 w 85"/>
              <a:gd name="T31" fmla="*/ 53 h 61"/>
              <a:gd name="T32" fmla="*/ 55 w 85"/>
              <a:gd name="T33" fmla="*/ 45 h 61"/>
              <a:gd name="T34" fmla="*/ 63 w 85"/>
              <a:gd name="T35" fmla="*/ 45 h 61"/>
              <a:gd name="T36" fmla="*/ 76 w 85"/>
              <a:gd name="T37" fmla="*/ 42 h 61"/>
              <a:gd name="T38" fmla="*/ 76 w 85"/>
              <a:gd name="T39" fmla="*/ 34 h 61"/>
              <a:gd name="T40" fmla="*/ 76 w 85"/>
              <a:gd name="T41" fmla="*/ 28 h 61"/>
              <a:gd name="T42" fmla="*/ 76 w 85"/>
              <a:gd name="T43" fmla="*/ 23 h 61"/>
              <a:gd name="T44" fmla="*/ 78 w 85"/>
              <a:gd name="T45" fmla="*/ 21 h 61"/>
              <a:gd name="T46" fmla="*/ 81 w 85"/>
              <a:gd name="T47" fmla="*/ 17 h 61"/>
              <a:gd name="T48" fmla="*/ 85 w 85"/>
              <a:gd name="T49" fmla="*/ 15 h 61"/>
              <a:gd name="T50" fmla="*/ 85 w 85"/>
              <a:gd name="T51" fmla="*/ 15 h 61"/>
              <a:gd name="T52" fmla="*/ 85 w 85"/>
              <a:gd name="T53" fmla="*/ 15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5" h="61">
                <a:moveTo>
                  <a:pt x="85" y="15"/>
                </a:moveTo>
                <a:lnTo>
                  <a:pt x="78" y="8"/>
                </a:lnTo>
                <a:lnTo>
                  <a:pt x="66" y="2"/>
                </a:lnTo>
                <a:lnTo>
                  <a:pt x="38" y="8"/>
                </a:lnTo>
                <a:lnTo>
                  <a:pt x="13" y="8"/>
                </a:lnTo>
                <a:lnTo>
                  <a:pt x="10" y="8"/>
                </a:lnTo>
                <a:lnTo>
                  <a:pt x="2" y="0"/>
                </a:lnTo>
                <a:lnTo>
                  <a:pt x="2" y="11"/>
                </a:lnTo>
                <a:lnTo>
                  <a:pt x="6" y="17"/>
                </a:lnTo>
                <a:lnTo>
                  <a:pt x="6" y="25"/>
                </a:lnTo>
                <a:lnTo>
                  <a:pt x="0" y="28"/>
                </a:lnTo>
                <a:lnTo>
                  <a:pt x="0" y="38"/>
                </a:lnTo>
                <a:lnTo>
                  <a:pt x="10" y="53"/>
                </a:lnTo>
                <a:lnTo>
                  <a:pt x="38" y="61"/>
                </a:lnTo>
                <a:lnTo>
                  <a:pt x="47" y="61"/>
                </a:lnTo>
                <a:lnTo>
                  <a:pt x="47" y="53"/>
                </a:lnTo>
                <a:lnTo>
                  <a:pt x="55" y="45"/>
                </a:lnTo>
                <a:lnTo>
                  <a:pt x="63" y="45"/>
                </a:lnTo>
                <a:lnTo>
                  <a:pt x="76" y="42"/>
                </a:lnTo>
                <a:lnTo>
                  <a:pt x="76" y="34"/>
                </a:lnTo>
                <a:lnTo>
                  <a:pt x="76" y="28"/>
                </a:lnTo>
                <a:lnTo>
                  <a:pt x="76" y="23"/>
                </a:lnTo>
                <a:lnTo>
                  <a:pt x="78" y="21"/>
                </a:lnTo>
                <a:lnTo>
                  <a:pt x="81" y="17"/>
                </a:lnTo>
                <a:lnTo>
                  <a:pt x="85" y="15"/>
                </a:lnTo>
                <a:lnTo>
                  <a:pt x="85" y="15"/>
                </a:lnTo>
                <a:lnTo>
                  <a:pt x="85" y="15"/>
                </a:lnTo>
                <a:close/>
              </a:path>
            </a:pathLst>
          </a:custGeom>
          <a:solidFill>
            <a:schemeClr val="bg1">
              <a:lumMod val="85000"/>
            </a:schemeClr>
          </a:solidFill>
          <a:ln w="635" cap="rnd">
            <a:solidFill>
              <a:schemeClr val="bg1">
                <a:alpha val="17000"/>
              </a:schemeClr>
            </a:solidFill>
            <a:round/>
            <a:headEnd/>
            <a:tailEnd/>
          </a:ln>
        </p:spPr>
        <p:txBody>
          <a:bodyPr/>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128" name="Freeform 126"/>
          <p:cNvSpPr>
            <a:spLocks/>
          </p:cNvSpPr>
          <p:nvPr/>
        </p:nvSpPr>
        <p:spPr bwMode="auto">
          <a:xfrm>
            <a:off x="1940683" y="3114174"/>
            <a:ext cx="173045" cy="105680"/>
          </a:xfrm>
          <a:custGeom>
            <a:avLst/>
            <a:gdLst>
              <a:gd name="T0" fmla="*/ 85 w 85"/>
              <a:gd name="T1" fmla="*/ 15 h 61"/>
              <a:gd name="T2" fmla="*/ 78 w 85"/>
              <a:gd name="T3" fmla="*/ 8 h 61"/>
              <a:gd name="T4" fmla="*/ 66 w 85"/>
              <a:gd name="T5" fmla="*/ 2 h 61"/>
              <a:gd name="T6" fmla="*/ 38 w 85"/>
              <a:gd name="T7" fmla="*/ 8 h 61"/>
              <a:gd name="T8" fmla="*/ 13 w 85"/>
              <a:gd name="T9" fmla="*/ 8 h 61"/>
              <a:gd name="T10" fmla="*/ 10 w 85"/>
              <a:gd name="T11" fmla="*/ 8 h 61"/>
              <a:gd name="T12" fmla="*/ 2 w 85"/>
              <a:gd name="T13" fmla="*/ 0 h 61"/>
              <a:gd name="T14" fmla="*/ 2 w 85"/>
              <a:gd name="T15" fmla="*/ 11 h 61"/>
              <a:gd name="T16" fmla="*/ 6 w 85"/>
              <a:gd name="T17" fmla="*/ 17 h 61"/>
              <a:gd name="T18" fmla="*/ 6 w 85"/>
              <a:gd name="T19" fmla="*/ 25 h 61"/>
              <a:gd name="T20" fmla="*/ 0 w 85"/>
              <a:gd name="T21" fmla="*/ 28 h 61"/>
              <a:gd name="T22" fmla="*/ 0 w 85"/>
              <a:gd name="T23" fmla="*/ 38 h 61"/>
              <a:gd name="T24" fmla="*/ 10 w 85"/>
              <a:gd name="T25" fmla="*/ 53 h 61"/>
              <a:gd name="T26" fmla="*/ 38 w 85"/>
              <a:gd name="T27" fmla="*/ 61 h 61"/>
              <a:gd name="T28" fmla="*/ 47 w 85"/>
              <a:gd name="T29" fmla="*/ 61 h 61"/>
              <a:gd name="T30" fmla="*/ 47 w 85"/>
              <a:gd name="T31" fmla="*/ 53 h 61"/>
              <a:gd name="T32" fmla="*/ 55 w 85"/>
              <a:gd name="T33" fmla="*/ 45 h 61"/>
              <a:gd name="T34" fmla="*/ 63 w 85"/>
              <a:gd name="T35" fmla="*/ 45 h 61"/>
              <a:gd name="T36" fmla="*/ 76 w 85"/>
              <a:gd name="T37" fmla="*/ 42 h 61"/>
              <a:gd name="T38" fmla="*/ 76 w 85"/>
              <a:gd name="T39" fmla="*/ 34 h 61"/>
              <a:gd name="T40" fmla="*/ 76 w 85"/>
              <a:gd name="T41" fmla="*/ 28 h 61"/>
              <a:gd name="T42" fmla="*/ 76 w 85"/>
              <a:gd name="T43" fmla="*/ 23 h 61"/>
              <a:gd name="T44" fmla="*/ 78 w 85"/>
              <a:gd name="T45" fmla="*/ 21 h 61"/>
              <a:gd name="T46" fmla="*/ 81 w 85"/>
              <a:gd name="T47" fmla="*/ 17 h 61"/>
              <a:gd name="T48" fmla="*/ 85 w 85"/>
              <a:gd name="T49" fmla="*/ 15 h 61"/>
              <a:gd name="T50" fmla="*/ 85 w 85"/>
              <a:gd name="T51" fmla="*/ 15 h 61"/>
              <a:gd name="T52" fmla="*/ 85 w 85"/>
              <a:gd name="T53" fmla="*/ 15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5" h="61">
                <a:moveTo>
                  <a:pt x="85" y="15"/>
                </a:moveTo>
                <a:lnTo>
                  <a:pt x="78" y="8"/>
                </a:lnTo>
                <a:lnTo>
                  <a:pt x="66" y="2"/>
                </a:lnTo>
                <a:lnTo>
                  <a:pt x="38" y="8"/>
                </a:lnTo>
                <a:lnTo>
                  <a:pt x="13" y="8"/>
                </a:lnTo>
                <a:lnTo>
                  <a:pt x="10" y="8"/>
                </a:lnTo>
                <a:lnTo>
                  <a:pt x="2" y="0"/>
                </a:lnTo>
                <a:lnTo>
                  <a:pt x="2" y="11"/>
                </a:lnTo>
                <a:lnTo>
                  <a:pt x="6" y="17"/>
                </a:lnTo>
                <a:lnTo>
                  <a:pt x="6" y="25"/>
                </a:lnTo>
                <a:lnTo>
                  <a:pt x="0" y="28"/>
                </a:lnTo>
                <a:lnTo>
                  <a:pt x="0" y="38"/>
                </a:lnTo>
                <a:lnTo>
                  <a:pt x="10" y="53"/>
                </a:lnTo>
                <a:lnTo>
                  <a:pt x="38" y="61"/>
                </a:lnTo>
                <a:lnTo>
                  <a:pt x="47" y="61"/>
                </a:lnTo>
                <a:lnTo>
                  <a:pt x="47" y="53"/>
                </a:lnTo>
                <a:lnTo>
                  <a:pt x="55" y="45"/>
                </a:lnTo>
                <a:lnTo>
                  <a:pt x="63" y="45"/>
                </a:lnTo>
                <a:lnTo>
                  <a:pt x="76" y="42"/>
                </a:lnTo>
                <a:lnTo>
                  <a:pt x="76" y="34"/>
                </a:lnTo>
                <a:lnTo>
                  <a:pt x="76" y="28"/>
                </a:lnTo>
                <a:lnTo>
                  <a:pt x="76" y="23"/>
                </a:lnTo>
                <a:lnTo>
                  <a:pt x="78" y="21"/>
                </a:lnTo>
                <a:lnTo>
                  <a:pt x="81" y="17"/>
                </a:lnTo>
                <a:lnTo>
                  <a:pt x="85" y="15"/>
                </a:lnTo>
                <a:lnTo>
                  <a:pt x="85" y="15"/>
                </a:lnTo>
                <a:lnTo>
                  <a:pt x="85" y="15"/>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129" name="Freeform 127"/>
          <p:cNvSpPr>
            <a:spLocks/>
          </p:cNvSpPr>
          <p:nvPr/>
        </p:nvSpPr>
        <p:spPr bwMode="auto">
          <a:xfrm>
            <a:off x="1887754" y="3176542"/>
            <a:ext cx="73289" cy="51973"/>
          </a:xfrm>
          <a:custGeom>
            <a:avLst/>
            <a:gdLst>
              <a:gd name="T0" fmla="*/ 0 w 36"/>
              <a:gd name="T1" fmla="*/ 21 h 30"/>
              <a:gd name="T2" fmla="*/ 0 w 36"/>
              <a:gd name="T3" fmla="*/ 21 h 30"/>
              <a:gd name="T4" fmla="*/ 7 w 36"/>
              <a:gd name="T5" fmla="*/ 30 h 30"/>
              <a:gd name="T6" fmla="*/ 19 w 36"/>
              <a:gd name="T7" fmla="*/ 30 h 30"/>
              <a:gd name="T8" fmla="*/ 28 w 36"/>
              <a:gd name="T9" fmla="*/ 19 h 30"/>
              <a:gd name="T10" fmla="*/ 36 w 36"/>
              <a:gd name="T11" fmla="*/ 17 h 30"/>
              <a:gd name="T12" fmla="*/ 26 w 36"/>
              <a:gd name="T13" fmla="*/ 0 h 30"/>
              <a:gd name="T14" fmla="*/ 3 w 36"/>
              <a:gd name="T15" fmla="*/ 6 h 30"/>
              <a:gd name="T16" fmla="*/ 0 w 36"/>
              <a:gd name="T17" fmla="*/ 21 h 30"/>
              <a:gd name="T18" fmla="*/ 0 w 36"/>
              <a:gd name="T19" fmla="*/ 21 h 30"/>
              <a:gd name="T20" fmla="*/ 0 w 36"/>
              <a:gd name="T21" fmla="*/ 21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6" h="30">
                <a:moveTo>
                  <a:pt x="0" y="21"/>
                </a:moveTo>
                <a:lnTo>
                  <a:pt x="0" y="21"/>
                </a:lnTo>
                <a:lnTo>
                  <a:pt x="7" y="30"/>
                </a:lnTo>
                <a:lnTo>
                  <a:pt x="19" y="30"/>
                </a:lnTo>
                <a:lnTo>
                  <a:pt x="28" y="19"/>
                </a:lnTo>
                <a:lnTo>
                  <a:pt x="36" y="17"/>
                </a:lnTo>
                <a:lnTo>
                  <a:pt x="26" y="0"/>
                </a:lnTo>
                <a:lnTo>
                  <a:pt x="3" y="6"/>
                </a:lnTo>
                <a:lnTo>
                  <a:pt x="0" y="21"/>
                </a:lnTo>
                <a:lnTo>
                  <a:pt x="0" y="21"/>
                </a:lnTo>
                <a:lnTo>
                  <a:pt x="0" y="21"/>
                </a:lnTo>
                <a:close/>
              </a:path>
            </a:pathLst>
          </a:custGeom>
          <a:solidFill>
            <a:schemeClr val="bg1">
              <a:lumMod val="85000"/>
            </a:schemeClr>
          </a:solidFill>
          <a:ln w="635" cap="rnd">
            <a:solidFill>
              <a:schemeClr val="bg1">
                <a:alpha val="17000"/>
              </a:schemeClr>
            </a:solidFill>
            <a:round/>
            <a:headEnd/>
            <a:tailEnd/>
          </a:ln>
        </p:spPr>
        <p:txBody>
          <a:bodyPr/>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130" name="Freeform 128"/>
          <p:cNvSpPr>
            <a:spLocks/>
          </p:cNvSpPr>
          <p:nvPr/>
        </p:nvSpPr>
        <p:spPr bwMode="auto">
          <a:xfrm>
            <a:off x="1887754" y="3176542"/>
            <a:ext cx="73289" cy="51973"/>
          </a:xfrm>
          <a:custGeom>
            <a:avLst/>
            <a:gdLst>
              <a:gd name="T0" fmla="*/ 0 w 36"/>
              <a:gd name="T1" fmla="*/ 21 h 30"/>
              <a:gd name="T2" fmla="*/ 0 w 36"/>
              <a:gd name="T3" fmla="*/ 21 h 30"/>
              <a:gd name="T4" fmla="*/ 7 w 36"/>
              <a:gd name="T5" fmla="*/ 30 h 30"/>
              <a:gd name="T6" fmla="*/ 19 w 36"/>
              <a:gd name="T7" fmla="*/ 30 h 30"/>
              <a:gd name="T8" fmla="*/ 28 w 36"/>
              <a:gd name="T9" fmla="*/ 19 h 30"/>
              <a:gd name="T10" fmla="*/ 36 w 36"/>
              <a:gd name="T11" fmla="*/ 17 h 30"/>
              <a:gd name="T12" fmla="*/ 26 w 36"/>
              <a:gd name="T13" fmla="*/ 0 h 30"/>
              <a:gd name="T14" fmla="*/ 3 w 36"/>
              <a:gd name="T15" fmla="*/ 6 h 30"/>
              <a:gd name="T16" fmla="*/ 0 w 36"/>
              <a:gd name="T17" fmla="*/ 21 h 30"/>
              <a:gd name="T18" fmla="*/ 0 w 36"/>
              <a:gd name="T19" fmla="*/ 21 h 30"/>
              <a:gd name="T20" fmla="*/ 0 w 36"/>
              <a:gd name="T21" fmla="*/ 21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6" h="30">
                <a:moveTo>
                  <a:pt x="0" y="21"/>
                </a:moveTo>
                <a:lnTo>
                  <a:pt x="0" y="21"/>
                </a:lnTo>
                <a:lnTo>
                  <a:pt x="7" y="30"/>
                </a:lnTo>
                <a:lnTo>
                  <a:pt x="19" y="30"/>
                </a:lnTo>
                <a:lnTo>
                  <a:pt x="28" y="19"/>
                </a:lnTo>
                <a:lnTo>
                  <a:pt x="36" y="17"/>
                </a:lnTo>
                <a:lnTo>
                  <a:pt x="26" y="0"/>
                </a:lnTo>
                <a:lnTo>
                  <a:pt x="3" y="6"/>
                </a:lnTo>
                <a:lnTo>
                  <a:pt x="0" y="21"/>
                </a:lnTo>
                <a:lnTo>
                  <a:pt x="0" y="21"/>
                </a:lnTo>
                <a:lnTo>
                  <a:pt x="0" y="21"/>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131" name="Freeform 129"/>
          <p:cNvSpPr>
            <a:spLocks/>
          </p:cNvSpPr>
          <p:nvPr/>
        </p:nvSpPr>
        <p:spPr bwMode="auto">
          <a:xfrm>
            <a:off x="2040439" y="3188671"/>
            <a:ext cx="539492" cy="204431"/>
          </a:xfrm>
          <a:custGeom>
            <a:avLst/>
            <a:gdLst>
              <a:gd name="T0" fmla="*/ 34 w 265"/>
              <a:gd name="T1" fmla="*/ 31 h 118"/>
              <a:gd name="T2" fmla="*/ 59 w 265"/>
              <a:gd name="T3" fmla="*/ 16 h 118"/>
              <a:gd name="T4" fmla="*/ 72 w 265"/>
              <a:gd name="T5" fmla="*/ 16 h 118"/>
              <a:gd name="T6" fmla="*/ 80 w 265"/>
              <a:gd name="T7" fmla="*/ 12 h 118"/>
              <a:gd name="T8" fmla="*/ 89 w 265"/>
              <a:gd name="T9" fmla="*/ 6 h 118"/>
              <a:gd name="T10" fmla="*/ 99 w 265"/>
              <a:gd name="T11" fmla="*/ 0 h 118"/>
              <a:gd name="T12" fmla="*/ 123 w 265"/>
              <a:gd name="T13" fmla="*/ 2 h 118"/>
              <a:gd name="T14" fmla="*/ 133 w 265"/>
              <a:gd name="T15" fmla="*/ 8 h 118"/>
              <a:gd name="T16" fmla="*/ 146 w 265"/>
              <a:gd name="T17" fmla="*/ 12 h 118"/>
              <a:gd name="T18" fmla="*/ 159 w 265"/>
              <a:gd name="T19" fmla="*/ 16 h 118"/>
              <a:gd name="T20" fmla="*/ 171 w 265"/>
              <a:gd name="T21" fmla="*/ 21 h 118"/>
              <a:gd name="T22" fmla="*/ 191 w 265"/>
              <a:gd name="T23" fmla="*/ 19 h 118"/>
              <a:gd name="T24" fmla="*/ 199 w 265"/>
              <a:gd name="T25" fmla="*/ 19 h 118"/>
              <a:gd name="T26" fmla="*/ 203 w 265"/>
              <a:gd name="T27" fmla="*/ 18 h 118"/>
              <a:gd name="T28" fmla="*/ 212 w 265"/>
              <a:gd name="T29" fmla="*/ 12 h 118"/>
              <a:gd name="T30" fmla="*/ 216 w 265"/>
              <a:gd name="T31" fmla="*/ 12 h 118"/>
              <a:gd name="T32" fmla="*/ 222 w 265"/>
              <a:gd name="T33" fmla="*/ 10 h 118"/>
              <a:gd name="T34" fmla="*/ 263 w 265"/>
              <a:gd name="T35" fmla="*/ 42 h 118"/>
              <a:gd name="T36" fmla="*/ 259 w 265"/>
              <a:gd name="T37" fmla="*/ 61 h 118"/>
              <a:gd name="T38" fmla="*/ 259 w 265"/>
              <a:gd name="T39" fmla="*/ 95 h 118"/>
              <a:gd name="T40" fmla="*/ 244 w 265"/>
              <a:gd name="T41" fmla="*/ 89 h 118"/>
              <a:gd name="T42" fmla="*/ 205 w 265"/>
              <a:gd name="T43" fmla="*/ 93 h 118"/>
              <a:gd name="T44" fmla="*/ 150 w 265"/>
              <a:gd name="T45" fmla="*/ 99 h 118"/>
              <a:gd name="T46" fmla="*/ 136 w 265"/>
              <a:gd name="T47" fmla="*/ 116 h 118"/>
              <a:gd name="T48" fmla="*/ 140 w 265"/>
              <a:gd name="T49" fmla="*/ 103 h 118"/>
              <a:gd name="T50" fmla="*/ 138 w 265"/>
              <a:gd name="T51" fmla="*/ 99 h 118"/>
              <a:gd name="T52" fmla="*/ 131 w 265"/>
              <a:gd name="T53" fmla="*/ 103 h 118"/>
              <a:gd name="T54" fmla="*/ 123 w 265"/>
              <a:gd name="T55" fmla="*/ 99 h 118"/>
              <a:gd name="T56" fmla="*/ 116 w 265"/>
              <a:gd name="T57" fmla="*/ 103 h 118"/>
              <a:gd name="T58" fmla="*/ 102 w 265"/>
              <a:gd name="T59" fmla="*/ 110 h 118"/>
              <a:gd name="T60" fmla="*/ 89 w 265"/>
              <a:gd name="T61" fmla="*/ 110 h 118"/>
              <a:gd name="T62" fmla="*/ 74 w 265"/>
              <a:gd name="T63" fmla="*/ 101 h 118"/>
              <a:gd name="T64" fmla="*/ 65 w 265"/>
              <a:gd name="T65" fmla="*/ 97 h 118"/>
              <a:gd name="T66" fmla="*/ 61 w 265"/>
              <a:gd name="T67" fmla="*/ 106 h 118"/>
              <a:gd name="T68" fmla="*/ 49 w 265"/>
              <a:gd name="T69" fmla="*/ 110 h 118"/>
              <a:gd name="T70" fmla="*/ 40 w 265"/>
              <a:gd name="T71" fmla="*/ 101 h 118"/>
              <a:gd name="T72" fmla="*/ 29 w 265"/>
              <a:gd name="T73" fmla="*/ 101 h 118"/>
              <a:gd name="T74" fmla="*/ 27 w 265"/>
              <a:gd name="T75" fmla="*/ 95 h 118"/>
              <a:gd name="T76" fmla="*/ 17 w 265"/>
              <a:gd name="T77" fmla="*/ 93 h 118"/>
              <a:gd name="T78" fmla="*/ 14 w 265"/>
              <a:gd name="T79" fmla="*/ 86 h 118"/>
              <a:gd name="T80" fmla="*/ 12 w 265"/>
              <a:gd name="T81" fmla="*/ 82 h 118"/>
              <a:gd name="T82" fmla="*/ 15 w 265"/>
              <a:gd name="T83" fmla="*/ 80 h 118"/>
              <a:gd name="T84" fmla="*/ 10 w 265"/>
              <a:gd name="T85" fmla="*/ 76 h 118"/>
              <a:gd name="T86" fmla="*/ 10 w 265"/>
              <a:gd name="T87" fmla="*/ 65 h 118"/>
              <a:gd name="T88" fmla="*/ 8 w 265"/>
              <a:gd name="T89" fmla="*/ 55 h 118"/>
              <a:gd name="T90" fmla="*/ 12 w 265"/>
              <a:gd name="T91" fmla="*/ 46 h 118"/>
              <a:gd name="T92" fmla="*/ 0 w 265"/>
              <a:gd name="T93" fmla="*/ 48 h 118"/>
              <a:gd name="T94" fmla="*/ 8 w 265"/>
              <a:gd name="T95" fmla="*/ 29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65" h="118">
                <a:moveTo>
                  <a:pt x="8" y="29"/>
                </a:moveTo>
                <a:lnTo>
                  <a:pt x="17" y="31"/>
                </a:lnTo>
                <a:lnTo>
                  <a:pt x="27" y="31"/>
                </a:lnTo>
                <a:lnTo>
                  <a:pt x="34" y="31"/>
                </a:lnTo>
                <a:lnTo>
                  <a:pt x="42" y="29"/>
                </a:lnTo>
                <a:lnTo>
                  <a:pt x="48" y="23"/>
                </a:lnTo>
                <a:lnTo>
                  <a:pt x="49" y="16"/>
                </a:lnTo>
                <a:lnTo>
                  <a:pt x="59" y="16"/>
                </a:lnTo>
                <a:lnTo>
                  <a:pt x="59" y="16"/>
                </a:lnTo>
                <a:lnTo>
                  <a:pt x="65" y="16"/>
                </a:lnTo>
                <a:lnTo>
                  <a:pt x="65" y="16"/>
                </a:lnTo>
                <a:lnTo>
                  <a:pt x="72" y="16"/>
                </a:lnTo>
                <a:lnTo>
                  <a:pt x="72" y="16"/>
                </a:lnTo>
                <a:lnTo>
                  <a:pt x="76" y="16"/>
                </a:lnTo>
                <a:lnTo>
                  <a:pt x="80" y="12"/>
                </a:lnTo>
                <a:lnTo>
                  <a:pt x="80" y="12"/>
                </a:lnTo>
                <a:lnTo>
                  <a:pt x="82" y="12"/>
                </a:lnTo>
                <a:lnTo>
                  <a:pt x="85" y="10"/>
                </a:lnTo>
                <a:lnTo>
                  <a:pt x="87" y="8"/>
                </a:lnTo>
                <a:lnTo>
                  <a:pt x="89" y="6"/>
                </a:lnTo>
                <a:lnTo>
                  <a:pt x="89" y="6"/>
                </a:lnTo>
                <a:lnTo>
                  <a:pt x="95" y="2"/>
                </a:lnTo>
                <a:lnTo>
                  <a:pt x="99" y="0"/>
                </a:lnTo>
                <a:lnTo>
                  <a:pt x="99" y="0"/>
                </a:lnTo>
                <a:lnTo>
                  <a:pt x="106" y="0"/>
                </a:lnTo>
                <a:lnTo>
                  <a:pt x="106" y="0"/>
                </a:lnTo>
                <a:lnTo>
                  <a:pt x="118" y="0"/>
                </a:lnTo>
                <a:lnTo>
                  <a:pt x="123" y="2"/>
                </a:lnTo>
                <a:lnTo>
                  <a:pt x="129" y="2"/>
                </a:lnTo>
                <a:lnTo>
                  <a:pt x="129" y="6"/>
                </a:lnTo>
                <a:lnTo>
                  <a:pt x="129" y="6"/>
                </a:lnTo>
                <a:lnTo>
                  <a:pt x="133" y="8"/>
                </a:lnTo>
                <a:lnTo>
                  <a:pt x="133" y="10"/>
                </a:lnTo>
                <a:lnTo>
                  <a:pt x="135" y="12"/>
                </a:lnTo>
                <a:lnTo>
                  <a:pt x="135" y="12"/>
                </a:lnTo>
                <a:lnTo>
                  <a:pt x="146" y="12"/>
                </a:lnTo>
                <a:lnTo>
                  <a:pt x="152" y="12"/>
                </a:lnTo>
                <a:lnTo>
                  <a:pt x="157" y="16"/>
                </a:lnTo>
                <a:lnTo>
                  <a:pt x="157" y="16"/>
                </a:lnTo>
                <a:lnTo>
                  <a:pt x="159" y="16"/>
                </a:lnTo>
                <a:lnTo>
                  <a:pt x="163" y="19"/>
                </a:lnTo>
                <a:lnTo>
                  <a:pt x="163" y="19"/>
                </a:lnTo>
                <a:lnTo>
                  <a:pt x="165" y="21"/>
                </a:lnTo>
                <a:lnTo>
                  <a:pt x="171" y="21"/>
                </a:lnTo>
                <a:lnTo>
                  <a:pt x="171" y="21"/>
                </a:lnTo>
                <a:lnTo>
                  <a:pt x="178" y="21"/>
                </a:lnTo>
                <a:lnTo>
                  <a:pt x="178" y="21"/>
                </a:lnTo>
                <a:lnTo>
                  <a:pt x="191" y="19"/>
                </a:lnTo>
                <a:lnTo>
                  <a:pt x="191" y="19"/>
                </a:lnTo>
                <a:lnTo>
                  <a:pt x="193" y="21"/>
                </a:lnTo>
                <a:lnTo>
                  <a:pt x="197" y="21"/>
                </a:lnTo>
                <a:lnTo>
                  <a:pt x="199" y="19"/>
                </a:lnTo>
                <a:lnTo>
                  <a:pt x="199" y="19"/>
                </a:lnTo>
                <a:lnTo>
                  <a:pt x="199" y="19"/>
                </a:lnTo>
                <a:lnTo>
                  <a:pt x="201" y="19"/>
                </a:lnTo>
                <a:lnTo>
                  <a:pt x="203" y="18"/>
                </a:lnTo>
                <a:lnTo>
                  <a:pt x="203" y="18"/>
                </a:lnTo>
                <a:lnTo>
                  <a:pt x="203" y="18"/>
                </a:lnTo>
                <a:lnTo>
                  <a:pt x="208" y="14"/>
                </a:lnTo>
                <a:lnTo>
                  <a:pt x="212" y="12"/>
                </a:lnTo>
                <a:lnTo>
                  <a:pt x="212" y="12"/>
                </a:lnTo>
                <a:lnTo>
                  <a:pt x="214" y="14"/>
                </a:lnTo>
                <a:lnTo>
                  <a:pt x="214" y="14"/>
                </a:lnTo>
                <a:lnTo>
                  <a:pt x="216" y="12"/>
                </a:lnTo>
                <a:lnTo>
                  <a:pt x="216" y="12"/>
                </a:lnTo>
                <a:lnTo>
                  <a:pt x="218" y="12"/>
                </a:lnTo>
                <a:lnTo>
                  <a:pt x="220" y="10"/>
                </a:lnTo>
                <a:lnTo>
                  <a:pt x="222" y="10"/>
                </a:lnTo>
                <a:lnTo>
                  <a:pt x="237" y="8"/>
                </a:lnTo>
                <a:lnTo>
                  <a:pt x="248" y="19"/>
                </a:lnTo>
                <a:lnTo>
                  <a:pt x="250" y="36"/>
                </a:lnTo>
                <a:lnTo>
                  <a:pt x="263" y="42"/>
                </a:lnTo>
                <a:lnTo>
                  <a:pt x="259" y="52"/>
                </a:lnTo>
                <a:lnTo>
                  <a:pt x="259" y="52"/>
                </a:lnTo>
                <a:lnTo>
                  <a:pt x="259" y="61"/>
                </a:lnTo>
                <a:lnTo>
                  <a:pt x="259" y="61"/>
                </a:lnTo>
                <a:lnTo>
                  <a:pt x="259" y="76"/>
                </a:lnTo>
                <a:lnTo>
                  <a:pt x="265" y="89"/>
                </a:lnTo>
                <a:lnTo>
                  <a:pt x="265" y="95"/>
                </a:lnTo>
                <a:lnTo>
                  <a:pt x="259" y="95"/>
                </a:lnTo>
                <a:lnTo>
                  <a:pt x="256" y="91"/>
                </a:lnTo>
                <a:lnTo>
                  <a:pt x="252" y="89"/>
                </a:lnTo>
                <a:lnTo>
                  <a:pt x="250" y="89"/>
                </a:lnTo>
                <a:lnTo>
                  <a:pt x="244" y="89"/>
                </a:lnTo>
                <a:lnTo>
                  <a:pt x="235" y="89"/>
                </a:lnTo>
                <a:lnTo>
                  <a:pt x="229" y="93"/>
                </a:lnTo>
                <a:lnTo>
                  <a:pt x="225" y="93"/>
                </a:lnTo>
                <a:lnTo>
                  <a:pt x="205" y="93"/>
                </a:lnTo>
                <a:lnTo>
                  <a:pt x="178" y="101"/>
                </a:lnTo>
                <a:lnTo>
                  <a:pt x="174" y="95"/>
                </a:lnTo>
                <a:lnTo>
                  <a:pt x="159" y="101"/>
                </a:lnTo>
                <a:lnTo>
                  <a:pt x="150" y="99"/>
                </a:lnTo>
                <a:lnTo>
                  <a:pt x="150" y="106"/>
                </a:lnTo>
                <a:lnTo>
                  <a:pt x="140" y="118"/>
                </a:lnTo>
                <a:lnTo>
                  <a:pt x="136" y="116"/>
                </a:lnTo>
                <a:lnTo>
                  <a:pt x="136" y="116"/>
                </a:lnTo>
                <a:lnTo>
                  <a:pt x="140" y="103"/>
                </a:lnTo>
                <a:lnTo>
                  <a:pt x="140" y="103"/>
                </a:lnTo>
                <a:lnTo>
                  <a:pt x="140" y="103"/>
                </a:lnTo>
                <a:lnTo>
                  <a:pt x="140" y="103"/>
                </a:lnTo>
                <a:lnTo>
                  <a:pt x="142" y="97"/>
                </a:lnTo>
                <a:lnTo>
                  <a:pt x="142" y="97"/>
                </a:lnTo>
                <a:lnTo>
                  <a:pt x="138" y="99"/>
                </a:lnTo>
                <a:lnTo>
                  <a:pt x="138" y="99"/>
                </a:lnTo>
                <a:lnTo>
                  <a:pt x="136" y="101"/>
                </a:lnTo>
                <a:lnTo>
                  <a:pt x="133" y="103"/>
                </a:lnTo>
                <a:lnTo>
                  <a:pt x="133" y="103"/>
                </a:lnTo>
                <a:lnTo>
                  <a:pt x="131" y="103"/>
                </a:lnTo>
                <a:lnTo>
                  <a:pt x="129" y="101"/>
                </a:lnTo>
                <a:lnTo>
                  <a:pt x="127" y="99"/>
                </a:lnTo>
                <a:lnTo>
                  <a:pt x="123" y="99"/>
                </a:lnTo>
                <a:lnTo>
                  <a:pt x="123" y="99"/>
                </a:lnTo>
                <a:lnTo>
                  <a:pt x="121" y="99"/>
                </a:lnTo>
                <a:lnTo>
                  <a:pt x="119" y="99"/>
                </a:lnTo>
                <a:lnTo>
                  <a:pt x="116" y="103"/>
                </a:lnTo>
                <a:lnTo>
                  <a:pt x="116" y="103"/>
                </a:lnTo>
                <a:lnTo>
                  <a:pt x="110" y="106"/>
                </a:lnTo>
                <a:lnTo>
                  <a:pt x="106" y="108"/>
                </a:lnTo>
                <a:lnTo>
                  <a:pt x="102" y="110"/>
                </a:lnTo>
                <a:lnTo>
                  <a:pt x="102" y="110"/>
                </a:lnTo>
                <a:lnTo>
                  <a:pt x="97" y="112"/>
                </a:lnTo>
                <a:lnTo>
                  <a:pt x="93" y="112"/>
                </a:lnTo>
                <a:lnTo>
                  <a:pt x="89" y="110"/>
                </a:lnTo>
                <a:lnTo>
                  <a:pt x="89" y="110"/>
                </a:lnTo>
                <a:lnTo>
                  <a:pt x="85" y="106"/>
                </a:lnTo>
                <a:lnTo>
                  <a:pt x="80" y="103"/>
                </a:lnTo>
                <a:lnTo>
                  <a:pt x="80" y="103"/>
                </a:lnTo>
                <a:lnTo>
                  <a:pt x="74" y="101"/>
                </a:lnTo>
                <a:lnTo>
                  <a:pt x="72" y="99"/>
                </a:lnTo>
                <a:lnTo>
                  <a:pt x="68" y="97"/>
                </a:lnTo>
                <a:lnTo>
                  <a:pt x="68" y="97"/>
                </a:lnTo>
                <a:lnTo>
                  <a:pt x="65" y="97"/>
                </a:lnTo>
                <a:lnTo>
                  <a:pt x="63" y="99"/>
                </a:lnTo>
                <a:lnTo>
                  <a:pt x="63" y="105"/>
                </a:lnTo>
                <a:lnTo>
                  <a:pt x="63" y="105"/>
                </a:lnTo>
                <a:lnTo>
                  <a:pt x="61" y="106"/>
                </a:lnTo>
                <a:lnTo>
                  <a:pt x="57" y="110"/>
                </a:lnTo>
                <a:lnTo>
                  <a:pt x="53" y="110"/>
                </a:lnTo>
                <a:lnTo>
                  <a:pt x="49" y="110"/>
                </a:lnTo>
                <a:lnTo>
                  <a:pt x="49" y="110"/>
                </a:lnTo>
                <a:lnTo>
                  <a:pt x="46" y="110"/>
                </a:lnTo>
                <a:lnTo>
                  <a:pt x="44" y="108"/>
                </a:lnTo>
                <a:lnTo>
                  <a:pt x="42" y="106"/>
                </a:lnTo>
                <a:lnTo>
                  <a:pt x="40" y="101"/>
                </a:lnTo>
                <a:lnTo>
                  <a:pt x="40" y="101"/>
                </a:lnTo>
                <a:lnTo>
                  <a:pt x="36" y="101"/>
                </a:lnTo>
                <a:lnTo>
                  <a:pt x="32" y="99"/>
                </a:lnTo>
                <a:lnTo>
                  <a:pt x="29" y="101"/>
                </a:lnTo>
                <a:lnTo>
                  <a:pt x="27" y="103"/>
                </a:lnTo>
                <a:lnTo>
                  <a:pt x="27" y="103"/>
                </a:lnTo>
                <a:lnTo>
                  <a:pt x="25" y="99"/>
                </a:lnTo>
                <a:lnTo>
                  <a:pt x="27" y="95"/>
                </a:lnTo>
                <a:lnTo>
                  <a:pt x="27" y="95"/>
                </a:lnTo>
                <a:lnTo>
                  <a:pt x="21" y="93"/>
                </a:lnTo>
                <a:lnTo>
                  <a:pt x="17" y="93"/>
                </a:lnTo>
                <a:lnTo>
                  <a:pt x="17" y="93"/>
                </a:lnTo>
                <a:lnTo>
                  <a:pt x="17" y="89"/>
                </a:lnTo>
                <a:lnTo>
                  <a:pt x="17" y="89"/>
                </a:lnTo>
                <a:lnTo>
                  <a:pt x="17" y="86"/>
                </a:lnTo>
                <a:lnTo>
                  <a:pt x="14" y="86"/>
                </a:lnTo>
                <a:lnTo>
                  <a:pt x="12" y="84"/>
                </a:lnTo>
                <a:lnTo>
                  <a:pt x="12" y="84"/>
                </a:lnTo>
                <a:lnTo>
                  <a:pt x="12" y="82"/>
                </a:lnTo>
                <a:lnTo>
                  <a:pt x="12" y="82"/>
                </a:lnTo>
                <a:lnTo>
                  <a:pt x="12" y="82"/>
                </a:lnTo>
                <a:lnTo>
                  <a:pt x="14" y="82"/>
                </a:lnTo>
                <a:lnTo>
                  <a:pt x="14" y="82"/>
                </a:lnTo>
                <a:lnTo>
                  <a:pt x="15" y="80"/>
                </a:lnTo>
                <a:lnTo>
                  <a:pt x="15" y="80"/>
                </a:lnTo>
                <a:lnTo>
                  <a:pt x="14" y="78"/>
                </a:lnTo>
                <a:lnTo>
                  <a:pt x="12" y="78"/>
                </a:lnTo>
                <a:lnTo>
                  <a:pt x="10" y="76"/>
                </a:lnTo>
                <a:lnTo>
                  <a:pt x="10" y="72"/>
                </a:lnTo>
                <a:lnTo>
                  <a:pt x="10" y="72"/>
                </a:lnTo>
                <a:lnTo>
                  <a:pt x="10" y="69"/>
                </a:lnTo>
                <a:lnTo>
                  <a:pt x="10" y="65"/>
                </a:lnTo>
                <a:lnTo>
                  <a:pt x="10" y="65"/>
                </a:lnTo>
                <a:lnTo>
                  <a:pt x="10" y="59"/>
                </a:lnTo>
                <a:lnTo>
                  <a:pt x="8" y="55"/>
                </a:lnTo>
                <a:lnTo>
                  <a:pt x="8" y="55"/>
                </a:lnTo>
                <a:lnTo>
                  <a:pt x="8" y="52"/>
                </a:lnTo>
                <a:lnTo>
                  <a:pt x="10" y="50"/>
                </a:lnTo>
                <a:lnTo>
                  <a:pt x="12" y="46"/>
                </a:lnTo>
                <a:lnTo>
                  <a:pt x="12" y="46"/>
                </a:lnTo>
                <a:lnTo>
                  <a:pt x="10" y="46"/>
                </a:lnTo>
                <a:lnTo>
                  <a:pt x="6" y="46"/>
                </a:lnTo>
                <a:lnTo>
                  <a:pt x="0" y="48"/>
                </a:lnTo>
                <a:lnTo>
                  <a:pt x="0" y="48"/>
                </a:lnTo>
                <a:lnTo>
                  <a:pt x="0" y="42"/>
                </a:lnTo>
                <a:lnTo>
                  <a:pt x="2" y="38"/>
                </a:lnTo>
                <a:lnTo>
                  <a:pt x="6" y="33"/>
                </a:lnTo>
                <a:lnTo>
                  <a:pt x="8" y="29"/>
                </a:lnTo>
                <a:lnTo>
                  <a:pt x="8" y="29"/>
                </a:lnTo>
                <a:lnTo>
                  <a:pt x="8" y="29"/>
                </a:lnTo>
                <a:lnTo>
                  <a:pt x="8" y="29"/>
                </a:lnTo>
                <a:close/>
              </a:path>
            </a:pathLst>
          </a:custGeom>
          <a:solidFill>
            <a:schemeClr val="bg1">
              <a:lumMod val="85000"/>
            </a:schemeClr>
          </a:solidFill>
          <a:ln w="635" cap="rnd">
            <a:solidFill>
              <a:schemeClr val="bg1">
                <a:alpha val="17000"/>
              </a:schemeClr>
            </a:solidFill>
            <a:round/>
            <a:headEnd/>
            <a:tailEnd/>
          </a:ln>
        </p:spPr>
        <p:txBody>
          <a:bodyPr/>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132" name="Freeform 130"/>
          <p:cNvSpPr>
            <a:spLocks/>
          </p:cNvSpPr>
          <p:nvPr/>
        </p:nvSpPr>
        <p:spPr bwMode="auto">
          <a:xfrm>
            <a:off x="2040439" y="3188671"/>
            <a:ext cx="539492" cy="204431"/>
          </a:xfrm>
          <a:custGeom>
            <a:avLst/>
            <a:gdLst>
              <a:gd name="T0" fmla="*/ 34 w 265"/>
              <a:gd name="T1" fmla="*/ 31 h 118"/>
              <a:gd name="T2" fmla="*/ 59 w 265"/>
              <a:gd name="T3" fmla="*/ 16 h 118"/>
              <a:gd name="T4" fmla="*/ 72 w 265"/>
              <a:gd name="T5" fmla="*/ 16 h 118"/>
              <a:gd name="T6" fmla="*/ 80 w 265"/>
              <a:gd name="T7" fmla="*/ 12 h 118"/>
              <a:gd name="T8" fmla="*/ 89 w 265"/>
              <a:gd name="T9" fmla="*/ 6 h 118"/>
              <a:gd name="T10" fmla="*/ 99 w 265"/>
              <a:gd name="T11" fmla="*/ 0 h 118"/>
              <a:gd name="T12" fmla="*/ 123 w 265"/>
              <a:gd name="T13" fmla="*/ 2 h 118"/>
              <a:gd name="T14" fmla="*/ 133 w 265"/>
              <a:gd name="T15" fmla="*/ 8 h 118"/>
              <a:gd name="T16" fmla="*/ 146 w 265"/>
              <a:gd name="T17" fmla="*/ 12 h 118"/>
              <a:gd name="T18" fmla="*/ 159 w 265"/>
              <a:gd name="T19" fmla="*/ 16 h 118"/>
              <a:gd name="T20" fmla="*/ 171 w 265"/>
              <a:gd name="T21" fmla="*/ 21 h 118"/>
              <a:gd name="T22" fmla="*/ 191 w 265"/>
              <a:gd name="T23" fmla="*/ 19 h 118"/>
              <a:gd name="T24" fmla="*/ 199 w 265"/>
              <a:gd name="T25" fmla="*/ 19 h 118"/>
              <a:gd name="T26" fmla="*/ 203 w 265"/>
              <a:gd name="T27" fmla="*/ 18 h 118"/>
              <a:gd name="T28" fmla="*/ 212 w 265"/>
              <a:gd name="T29" fmla="*/ 12 h 118"/>
              <a:gd name="T30" fmla="*/ 216 w 265"/>
              <a:gd name="T31" fmla="*/ 12 h 118"/>
              <a:gd name="T32" fmla="*/ 222 w 265"/>
              <a:gd name="T33" fmla="*/ 10 h 118"/>
              <a:gd name="T34" fmla="*/ 263 w 265"/>
              <a:gd name="T35" fmla="*/ 42 h 118"/>
              <a:gd name="T36" fmla="*/ 259 w 265"/>
              <a:gd name="T37" fmla="*/ 61 h 118"/>
              <a:gd name="T38" fmla="*/ 259 w 265"/>
              <a:gd name="T39" fmla="*/ 95 h 118"/>
              <a:gd name="T40" fmla="*/ 244 w 265"/>
              <a:gd name="T41" fmla="*/ 89 h 118"/>
              <a:gd name="T42" fmla="*/ 205 w 265"/>
              <a:gd name="T43" fmla="*/ 93 h 118"/>
              <a:gd name="T44" fmla="*/ 150 w 265"/>
              <a:gd name="T45" fmla="*/ 99 h 118"/>
              <a:gd name="T46" fmla="*/ 136 w 265"/>
              <a:gd name="T47" fmla="*/ 116 h 118"/>
              <a:gd name="T48" fmla="*/ 140 w 265"/>
              <a:gd name="T49" fmla="*/ 103 h 118"/>
              <a:gd name="T50" fmla="*/ 138 w 265"/>
              <a:gd name="T51" fmla="*/ 99 h 118"/>
              <a:gd name="T52" fmla="*/ 131 w 265"/>
              <a:gd name="T53" fmla="*/ 103 h 118"/>
              <a:gd name="T54" fmla="*/ 123 w 265"/>
              <a:gd name="T55" fmla="*/ 99 h 118"/>
              <a:gd name="T56" fmla="*/ 116 w 265"/>
              <a:gd name="T57" fmla="*/ 103 h 118"/>
              <a:gd name="T58" fmla="*/ 102 w 265"/>
              <a:gd name="T59" fmla="*/ 110 h 118"/>
              <a:gd name="T60" fmla="*/ 89 w 265"/>
              <a:gd name="T61" fmla="*/ 110 h 118"/>
              <a:gd name="T62" fmla="*/ 74 w 265"/>
              <a:gd name="T63" fmla="*/ 101 h 118"/>
              <a:gd name="T64" fmla="*/ 65 w 265"/>
              <a:gd name="T65" fmla="*/ 97 h 118"/>
              <a:gd name="T66" fmla="*/ 61 w 265"/>
              <a:gd name="T67" fmla="*/ 106 h 118"/>
              <a:gd name="T68" fmla="*/ 49 w 265"/>
              <a:gd name="T69" fmla="*/ 110 h 118"/>
              <a:gd name="T70" fmla="*/ 40 w 265"/>
              <a:gd name="T71" fmla="*/ 101 h 118"/>
              <a:gd name="T72" fmla="*/ 29 w 265"/>
              <a:gd name="T73" fmla="*/ 101 h 118"/>
              <a:gd name="T74" fmla="*/ 27 w 265"/>
              <a:gd name="T75" fmla="*/ 95 h 118"/>
              <a:gd name="T76" fmla="*/ 17 w 265"/>
              <a:gd name="T77" fmla="*/ 93 h 118"/>
              <a:gd name="T78" fmla="*/ 14 w 265"/>
              <a:gd name="T79" fmla="*/ 86 h 118"/>
              <a:gd name="T80" fmla="*/ 12 w 265"/>
              <a:gd name="T81" fmla="*/ 82 h 118"/>
              <a:gd name="T82" fmla="*/ 15 w 265"/>
              <a:gd name="T83" fmla="*/ 80 h 118"/>
              <a:gd name="T84" fmla="*/ 10 w 265"/>
              <a:gd name="T85" fmla="*/ 76 h 118"/>
              <a:gd name="T86" fmla="*/ 10 w 265"/>
              <a:gd name="T87" fmla="*/ 65 h 118"/>
              <a:gd name="T88" fmla="*/ 8 w 265"/>
              <a:gd name="T89" fmla="*/ 55 h 118"/>
              <a:gd name="T90" fmla="*/ 12 w 265"/>
              <a:gd name="T91" fmla="*/ 46 h 118"/>
              <a:gd name="T92" fmla="*/ 0 w 265"/>
              <a:gd name="T93" fmla="*/ 48 h 118"/>
              <a:gd name="T94" fmla="*/ 8 w 265"/>
              <a:gd name="T95" fmla="*/ 29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65" h="118">
                <a:moveTo>
                  <a:pt x="8" y="29"/>
                </a:moveTo>
                <a:lnTo>
                  <a:pt x="17" y="31"/>
                </a:lnTo>
                <a:lnTo>
                  <a:pt x="27" y="31"/>
                </a:lnTo>
                <a:lnTo>
                  <a:pt x="34" y="31"/>
                </a:lnTo>
                <a:lnTo>
                  <a:pt x="42" y="29"/>
                </a:lnTo>
                <a:lnTo>
                  <a:pt x="48" y="23"/>
                </a:lnTo>
                <a:lnTo>
                  <a:pt x="49" y="16"/>
                </a:lnTo>
                <a:lnTo>
                  <a:pt x="59" y="16"/>
                </a:lnTo>
                <a:lnTo>
                  <a:pt x="59" y="16"/>
                </a:lnTo>
                <a:lnTo>
                  <a:pt x="65" y="16"/>
                </a:lnTo>
                <a:lnTo>
                  <a:pt x="65" y="16"/>
                </a:lnTo>
                <a:lnTo>
                  <a:pt x="72" y="16"/>
                </a:lnTo>
                <a:lnTo>
                  <a:pt x="72" y="16"/>
                </a:lnTo>
                <a:lnTo>
                  <a:pt x="76" y="16"/>
                </a:lnTo>
                <a:lnTo>
                  <a:pt x="80" y="12"/>
                </a:lnTo>
                <a:lnTo>
                  <a:pt x="80" y="12"/>
                </a:lnTo>
                <a:lnTo>
                  <a:pt x="82" y="12"/>
                </a:lnTo>
                <a:lnTo>
                  <a:pt x="85" y="10"/>
                </a:lnTo>
                <a:lnTo>
                  <a:pt x="87" y="8"/>
                </a:lnTo>
                <a:lnTo>
                  <a:pt x="89" y="6"/>
                </a:lnTo>
                <a:lnTo>
                  <a:pt x="89" y="6"/>
                </a:lnTo>
                <a:lnTo>
                  <a:pt x="95" y="2"/>
                </a:lnTo>
                <a:lnTo>
                  <a:pt x="99" y="0"/>
                </a:lnTo>
                <a:lnTo>
                  <a:pt x="99" y="0"/>
                </a:lnTo>
                <a:lnTo>
                  <a:pt x="106" y="0"/>
                </a:lnTo>
                <a:lnTo>
                  <a:pt x="106" y="0"/>
                </a:lnTo>
                <a:lnTo>
                  <a:pt x="118" y="0"/>
                </a:lnTo>
                <a:lnTo>
                  <a:pt x="123" y="2"/>
                </a:lnTo>
                <a:lnTo>
                  <a:pt x="129" y="2"/>
                </a:lnTo>
                <a:lnTo>
                  <a:pt x="129" y="6"/>
                </a:lnTo>
                <a:lnTo>
                  <a:pt x="129" y="6"/>
                </a:lnTo>
                <a:lnTo>
                  <a:pt x="133" y="8"/>
                </a:lnTo>
                <a:lnTo>
                  <a:pt x="133" y="10"/>
                </a:lnTo>
                <a:lnTo>
                  <a:pt x="135" y="12"/>
                </a:lnTo>
                <a:lnTo>
                  <a:pt x="135" y="12"/>
                </a:lnTo>
                <a:lnTo>
                  <a:pt x="146" y="12"/>
                </a:lnTo>
                <a:lnTo>
                  <a:pt x="152" y="12"/>
                </a:lnTo>
                <a:lnTo>
                  <a:pt x="157" y="16"/>
                </a:lnTo>
                <a:lnTo>
                  <a:pt x="157" y="16"/>
                </a:lnTo>
                <a:lnTo>
                  <a:pt x="159" y="16"/>
                </a:lnTo>
                <a:lnTo>
                  <a:pt x="163" y="19"/>
                </a:lnTo>
                <a:lnTo>
                  <a:pt x="163" y="19"/>
                </a:lnTo>
                <a:lnTo>
                  <a:pt x="165" y="21"/>
                </a:lnTo>
                <a:lnTo>
                  <a:pt x="171" y="21"/>
                </a:lnTo>
                <a:lnTo>
                  <a:pt x="171" y="21"/>
                </a:lnTo>
                <a:lnTo>
                  <a:pt x="178" y="21"/>
                </a:lnTo>
                <a:lnTo>
                  <a:pt x="178" y="21"/>
                </a:lnTo>
                <a:lnTo>
                  <a:pt x="191" y="19"/>
                </a:lnTo>
                <a:lnTo>
                  <a:pt x="191" y="19"/>
                </a:lnTo>
                <a:lnTo>
                  <a:pt x="193" y="21"/>
                </a:lnTo>
                <a:lnTo>
                  <a:pt x="197" y="21"/>
                </a:lnTo>
                <a:lnTo>
                  <a:pt x="199" y="19"/>
                </a:lnTo>
                <a:lnTo>
                  <a:pt x="199" y="19"/>
                </a:lnTo>
                <a:lnTo>
                  <a:pt x="199" y="19"/>
                </a:lnTo>
                <a:lnTo>
                  <a:pt x="201" y="19"/>
                </a:lnTo>
                <a:lnTo>
                  <a:pt x="203" y="18"/>
                </a:lnTo>
                <a:lnTo>
                  <a:pt x="203" y="18"/>
                </a:lnTo>
                <a:lnTo>
                  <a:pt x="203" y="18"/>
                </a:lnTo>
                <a:lnTo>
                  <a:pt x="208" y="14"/>
                </a:lnTo>
                <a:lnTo>
                  <a:pt x="212" y="12"/>
                </a:lnTo>
                <a:lnTo>
                  <a:pt x="212" y="12"/>
                </a:lnTo>
                <a:lnTo>
                  <a:pt x="214" y="14"/>
                </a:lnTo>
                <a:lnTo>
                  <a:pt x="214" y="14"/>
                </a:lnTo>
                <a:lnTo>
                  <a:pt x="216" y="12"/>
                </a:lnTo>
                <a:lnTo>
                  <a:pt x="216" y="12"/>
                </a:lnTo>
                <a:lnTo>
                  <a:pt x="218" y="12"/>
                </a:lnTo>
                <a:lnTo>
                  <a:pt x="220" y="10"/>
                </a:lnTo>
                <a:lnTo>
                  <a:pt x="222" y="10"/>
                </a:lnTo>
                <a:lnTo>
                  <a:pt x="237" y="8"/>
                </a:lnTo>
                <a:lnTo>
                  <a:pt x="248" y="19"/>
                </a:lnTo>
                <a:lnTo>
                  <a:pt x="250" y="36"/>
                </a:lnTo>
                <a:lnTo>
                  <a:pt x="263" y="42"/>
                </a:lnTo>
                <a:lnTo>
                  <a:pt x="259" y="52"/>
                </a:lnTo>
                <a:lnTo>
                  <a:pt x="259" y="52"/>
                </a:lnTo>
                <a:lnTo>
                  <a:pt x="259" y="61"/>
                </a:lnTo>
                <a:lnTo>
                  <a:pt x="259" y="61"/>
                </a:lnTo>
                <a:lnTo>
                  <a:pt x="259" y="76"/>
                </a:lnTo>
                <a:lnTo>
                  <a:pt x="265" y="89"/>
                </a:lnTo>
                <a:lnTo>
                  <a:pt x="265" y="95"/>
                </a:lnTo>
                <a:lnTo>
                  <a:pt x="259" y="95"/>
                </a:lnTo>
                <a:lnTo>
                  <a:pt x="256" y="91"/>
                </a:lnTo>
                <a:lnTo>
                  <a:pt x="252" y="89"/>
                </a:lnTo>
                <a:lnTo>
                  <a:pt x="250" y="89"/>
                </a:lnTo>
                <a:lnTo>
                  <a:pt x="244" y="89"/>
                </a:lnTo>
                <a:lnTo>
                  <a:pt x="235" y="89"/>
                </a:lnTo>
                <a:lnTo>
                  <a:pt x="229" y="93"/>
                </a:lnTo>
                <a:lnTo>
                  <a:pt x="225" y="93"/>
                </a:lnTo>
                <a:lnTo>
                  <a:pt x="205" y="93"/>
                </a:lnTo>
                <a:lnTo>
                  <a:pt x="178" y="101"/>
                </a:lnTo>
                <a:lnTo>
                  <a:pt x="174" y="95"/>
                </a:lnTo>
                <a:lnTo>
                  <a:pt x="159" y="101"/>
                </a:lnTo>
                <a:lnTo>
                  <a:pt x="150" y="99"/>
                </a:lnTo>
                <a:lnTo>
                  <a:pt x="150" y="106"/>
                </a:lnTo>
                <a:lnTo>
                  <a:pt x="140" y="118"/>
                </a:lnTo>
                <a:lnTo>
                  <a:pt x="136" y="116"/>
                </a:lnTo>
                <a:lnTo>
                  <a:pt x="136" y="116"/>
                </a:lnTo>
                <a:lnTo>
                  <a:pt x="140" y="103"/>
                </a:lnTo>
                <a:lnTo>
                  <a:pt x="140" y="103"/>
                </a:lnTo>
                <a:lnTo>
                  <a:pt x="140" y="103"/>
                </a:lnTo>
                <a:lnTo>
                  <a:pt x="140" y="103"/>
                </a:lnTo>
                <a:lnTo>
                  <a:pt x="142" y="97"/>
                </a:lnTo>
                <a:lnTo>
                  <a:pt x="142" y="97"/>
                </a:lnTo>
                <a:lnTo>
                  <a:pt x="138" y="99"/>
                </a:lnTo>
                <a:lnTo>
                  <a:pt x="138" y="99"/>
                </a:lnTo>
                <a:lnTo>
                  <a:pt x="136" y="101"/>
                </a:lnTo>
                <a:lnTo>
                  <a:pt x="133" y="103"/>
                </a:lnTo>
                <a:lnTo>
                  <a:pt x="133" y="103"/>
                </a:lnTo>
                <a:lnTo>
                  <a:pt x="131" y="103"/>
                </a:lnTo>
                <a:lnTo>
                  <a:pt x="129" y="101"/>
                </a:lnTo>
                <a:lnTo>
                  <a:pt x="127" y="99"/>
                </a:lnTo>
                <a:lnTo>
                  <a:pt x="123" y="99"/>
                </a:lnTo>
                <a:lnTo>
                  <a:pt x="123" y="99"/>
                </a:lnTo>
                <a:lnTo>
                  <a:pt x="121" y="99"/>
                </a:lnTo>
                <a:lnTo>
                  <a:pt x="119" y="99"/>
                </a:lnTo>
                <a:lnTo>
                  <a:pt x="116" y="103"/>
                </a:lnTo>
                <a:lnTo>
                  <a:pt x="116" y="103"/>
                </a:lnTo>
                <a:lnTo>
                  <a:pt x="110" y="106"/>
                </a:lnTo>
                <a:lnTo>
                  <a:pt x="106" y="108"/>
                </a:lnTo>
                <a:lnTo>
                  <a:pt x="102" y="110"/>
                </a:lnTo>
                <a:lnTo>
                  <a:pt x="102" y="110"/>
                </a:lnTo>
                <a:lnTo>
                  <a:pt x="97" y="112"/>
                </a:lnTo>
                <a:lnTo>
                  <a:pt x="93" y="112"/>
                </a:lnTo>
                <a:lnTo>
                  <a:pt x="89" y="110"/>
                </a:lnTo>
                <a:lnTo>
                  <a:pt x="89" y="110"/>
                </a:lnTo>
                <a:lnTo>
                  <a:pt x="85" y="106"/>
                </a:lnTo>
                <a:lnTo>
                  <a:pt x="80" y="103"/>
                </a:lnTo>
                <a:lnTo>
                  <a:pt x="80" y="103"/>
                </a:lnTo>
                <a:lnTo>
                  <a:pt x="74" y="101"/>
                </a:lnTo>
                <a:lnTo>
                  <a:pt x="72" y="99"/>
                </a:lnTo>
                <a:lnTo>
                  <a:pt x="68" y="97"/>
                </a:lnTo>
                <a:lnTo>
                  <a:pt x="68" y="97"/>
                </a:lnTo>
                <a:lnTo>
                  <a:pt x="65" y="97"/>
                </a:lnTo>
                <a:lnTo>
                  <a:pt x="63" y="99"/>
                </a:lnTo>
                <a:lnTo>
                  <a:pt x="63" y="105"/>
                </a:lnTo>
                <a:lnTo>
                  <a:pt x="63" y="105"/>
                </a:lnTo>
                <a:lnTo>
                  <a:pt x="61" y="106"/>
                </a:lnTo>
                <a:lnTo>
                  <a:pt x="57" y="110"/>
                </a:lnTo>
                <a:lnTo>
                  <a:pt x="53" y="110"/>
                </a:lnTo>
                <a:lnTo>
                  <a:pt x="49" y="110"/>
                </a:lnTo>
                <a:lnTo>
                  <a:pt x="49" y="110"/>
                </a:lnTo>
                <a:lnTo>
                  <a:pt x="46" y="110"/>
                </a:lnTo>
                <a:lnTo>
                  <a:pt x="44" y="108"/>
                </a:lnTo>
                <a:lnTo>
                  <a:pt x="42" y="106"/>
                </a:lnTo>
                <a:lnTo>
                  <a:pt x="40" y="101"/>
                </a:lnTo>
                <a:lnTo>
                  <a:pt x="40" y="101"/>
                </a:lnTo>
                <a:lnTo>
                  <a:pt x="36" y="101"/>
                </a:lnTo>
                <a:lnTo>
                  <a:pt x="32" y="99"/>
                </a:lnTo>
                <a:lnTo>
                  <a:pt x="29" y="101"/>
                </a:lnTo>
                <a:lnTo>
                  <a:pt x="27" y="103"/>
                </a:lnTo>
                <a:lnTo>
                  <a:pt x="27" y="103"/>
                </a:lnTo>
                <a:lnTo>
                  <a:pt x="25" y="99"/>
                </a:lnTo>
                <a:lnTo>
                  <a:pt x="27" y="95"/>
                </a:lnTo>
                <a:lnTo>
                  <a:pt x="27" y="95"/>
                </a:lnTo>
                <a:lnTo>
                  <a:pt x="21" y="93"/>
                </a:lnTo>
                <a:lnTo>
                  <a:pt x="17" y="93"/>
                </a:lnTo>
                <a:lnTo>
                  <a:pt x="17" y="93"/>
                </a:lnTo>
                <a:lnTo>
                  <a:pt x="17" y="89"/>
                </a:lnTo>
                <a:lnTo>
                  <a:pt x="17" y="89"/>
                </a:lnTo>
                <a:lnTo>
                  <a:pt x="17" y="86"/>
                </a:lnTo>
                <a:lnTo>
                  <a:pt x="14" y="86"/>
                </a:lnTo>
                <a:lnTo>
                  <a:pt x="12" y="84"/>
                </a:lnTo>
                <a:lnTo>
                  <a:pt x="12" y="84"/>
                </a:lnTo>
                <a:lnTo>
                  <a:pt x="12" y="82"/>
                </a:lnTo>
                <a:lnTo>
                  <a:pt x="12" y="82"/>
                </a:lnTo>
                <a:lnTo>
                  <a:pt x="12" y="82"/>
                </a:lnTo>
                <a:lnTo>
                  <a:pt x="14" y="82"/>
                </a:lnTo>
                <a:lnTo>
                  <a:pt x="14" y="82"/>
                </a:lnTo>
                <a:lnTo>
                  <a:pt x="15" y="80"/>
                </a:lnTo>
                <a:lnTo>
                  <a:pt x="15" y="80"/>
                </a:lnTo>
                <a:lnTo>
                  <a:pt x="14" y="78"/>
                </a:lnTo>
                <a:lnTo>
                  <a:pt x="12" y="78"/>
                </a:lnTo>
                <a:lnTo>
                  <a:pt x="10" y="76"/>
                </a:lnTo>
                <a:lnTo>
                  <a:pt x="10" y="72"/>
                </a:lnTo>
                <a:lnTo>
                  <a:pt x="10" y="72"/>
                </a:lnTo>
                <a:lnTo>
                  <a:pt x="10" y="69"/>
                </a:lnTo>
                <a:lnTo>
                  <a:pt x="10" y="65"/>
                </a:lnTo>
                <a:lnTo>
                  <a:pt x="10" y="65"/>
                </a:lnTo>
                <a:lnTo>
                  <a:pt x="10" y="59"/>
                </a:lnTo>
                <a:lnTo>
                  <a:pt x="8" y="55"/>
                </a:lnTo>
                <a:lnTo>
                  <a:pt x="8" y="55"/>
                </a:lnTo>
                <a:lnTo>
                  <a:pt x="8" y="52"/>
                </a:lnTo>
                <a:lnTo>
                  <a:pt x="10" y="50"/>
                </a:lnTo>
                <a:lnTo>
                  <a:pt x="12" y="46"/>
                </a:lnTo>
                <a:lnTo>
                  <a:pt x="12" y="46"/>
                </a:lnTo>
                <a:lnTo>
                  <a:pt x="10" y="46"/>
                </a:lnTo>
                <a:lnTo>
                  <a:pt x="6" y="46"/>
                </a:lnTo>
                <a:lnTo>
                  <a:pt x="0" y="48"/>
                </a:lnTo>
                <a:lnTo>
                  <a:pt x="0" y="48"/>
                </a:lnTo>
                <a:lnTo>
                  <a:pt x="0" y="42"/>
                </a:lnTo>
                <a:lnTo>
                  <a:pt x="2" y="38"/>
                </a:lnTo>
                <a:lnTo>
                  <a:pt x="6" y="33"/>
                </a:lnTo>
                <a:lnTo>
                  <a:pt x="8" y="29"/>
                </a:lnTo>
                <a:lnTo>
                  <a:pt x="8" y="29"/>
                </a:lnTo>
                <a:lnTo>
                  <a:pt x="8" y="29"/>
                </a:lnTo>
                <a:lnTo>
                  <a:pt x="8" y="29"/>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133" name="Freeform 131"/>
          <p:cNvSpPr>
            <a:spLocks/>
          </p:cNvSpPr>
          <p:nvPr/>
        </p:nvSpPr>
        <p:spPr bwMode="auto">
          <a:xfrm>
            <a:off x="2040440" y="3186936"/>
            <a:ext cx="81433" cy="48509"/>
          </a:xfrm>
          <a:custGeom>
            <a:avLst/>
            <a:gdLst>
              <a:gd name="T0" fmla="*/ 0 w 40"/>
              <a:gd name="T1" fmla="*/ 28 h 28"/>
              <a:gd name="T2" fmla="*/ 6 w 40"/>
              <a:gd name="T3" fmla="*/ 15 h 28"/>
              <a:gd name="T4" fmla="*/ 6 w 40"/>
              <a:gd name="T5" fmla="*/ 3 h 28"/>
              <a:gd name="T6" fmla="*/ 14 w 40"/>
              <a:gd name="T7" fmla="*/ 3 h 28"/>
              <a:gd name="T8" fmla="*/ 27 w 40"/>
              <a:gd name="T9" fmla="*/ 0 h 28"/>
              <a:gd name="T10" fmla="*/ 31 w 40"/>
              <a:gd name="T11" fmla="*/ 5 h 28"/>
              <a:gd name="T12" fmla="*/ 34 w 40"/>
              <a:gd name="T13" fmla="*/ 13 h 28"/>
              <a:gd name="T14" fmla="*/ 40 w 40"/>
              <a:gd name="T15" fmla="*/ 13 h 28"/>
              <a:gd name="T16" fmla="*/ 40 w 40"/>
              <a:gd name="T17" fmla="*/ 20 h 28"/>
              <a:gd name="T18" fmla="*/ 36 w 40"/>
              <a:gd name="T19" fmla="*/ 20 h 28"/>
              <a:gd name="T20" fmla="*/ 23 w 40"/>
              <a:gd name="T21" fmla="*/ 20 h 28"/>
              <a:gd name="T22" fmla="*/ 23 w 40"/>
              <a:gd name="T23" fmla="*/ 20 h 28"/>
              <a:gd name="T24" fmla="*/ 21 w 40"/>
              <a:gd name="T25" fmla="*/ 24 h 28"/>
              <a:gd name="T26" fmla="*/ 19 w 40"/>
              <a:gd name="T27" fmla="*/ 26 h 28"/>
              <a:gd name="T28" fmla="*/ 17 w 40"/>
              <a:gd name="T29" fmla="*/ 26 h 28"/>
              <a:gd name="T30" fmla="*/ 17 w 40"/>
              <a:gd name="T31" fmla="*/ 26 h 28"/>
              <a:gd name="T32" fmla="*/ 17 w 40"/>
              <a:gd name="T33" fmla="*/ 26 h 28"/>
              <a:gd name="T34" fmla="*/ 15 w 40"/>
              <a:gd name="T35" fmla="*/ 24 h 28"/>
              <a:gd name="T36" fmla="*/ 14 w 40"/>
              <a:gd name="T37" fmla="*/ 24 h 28"/>
              <a:gd name="T38" fmla="*/ 8 w 40"/>
              <a:gd name="T39" fmla="*/ 26 h 28"/>
              <a:gd name="T40" fmla="*/ 0 w 40"/>
              <a:gd name="T41" fmla="*/ 28 h 28"/>
              <a:gd name="T42" fmla="*/ 0 w 40"/>
              <a:gd name="T43" fmla="*/ 28 h 28"/>
              <a:gd name="T44" fmla="*/ 0 w 40"/>
              <a:gd name="T45" fmla="*/ 28 h 28"/>
              <a:gd name="T46" fmla="*/ 0 w 40"/>
              <a:gd name="T47"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0" h="28">
                <a:moveTo>
                  <a:pt x="0" y="28"/>
                </a:moveTo>
                <a:lnTo>
                  <a:pt x="6" y="15"/>
                </a:lnTo>
                <a:lnTo>
                  <a:pt x="6" y="3"/>
                </a:lnTo>
                <a:lnTo>
                  <a:pt x="14" y="3"/>
                </a:lnTo>
                <a:lnTo>
                  <a:pt x="27" y="0"/>
                </a:lnTo>
                <a:lnTo>
                  <a:pt x="31" y="5"/>
                </a:lnTo>
                <a:lnTo>
                  <a:pt x="34" y="13"/>
                </a:lnTo>
                <a:lnTo>
                  <a:pt x="40" y="13"/>
                </a:lnTo>
                <a:lnTo>
                  <a:pt x="40" y="20"/>
                </a:lnTo>
                <a:lnTo>
                  <a:pt x="36" y="20"/>
                </a:lnTo>
                <a:lnTo>
                  <a:pt x="23" y="20"/>
                </a:lnTo>
                <a:lnTo>
                  <a:pt x="23" y="20"/>
                </a:lnTo>
                <a:lnTo>
                  <a:pt x="21" y="24"/>
                </a:lnTo>
                <a:lnTo>
                  <a:pt x="19" y="26"/>
                </a:lnTo>
                <a:lnTo>
                  <a:pt x="17" y="26"/>
                </a:lnTo>
                <a:lnTo>
                  <a:pt x="17" y="26"/>
                </a:lnTo>
                <a:lnTo>
                  <a:pt x="17" y="26"/>
                </a:lnTo>
                <a:lnTo>
                  <a:pt x="15" y="24"/>
                </a:lnTo>
                <a:lnTo>
                  <a:pt x="14" y="24"/>
                </a:lnTo>
                <a:lnTo>
                  <a:pt x="8" y="26"/>
                </a:lnTo>
                <a:lnTo>
                  <a:pt x="0" y="28"/>
                </a:lnTo>
                <a:lnTo>
                  <a:pt x="0" y="28"/>
                </a:lnTo>
                <a:lnTo>
                  <a:pt x="0" y="28"/>
                </a:lnTo>
                <a:lnTo>
                  <a:pt x="0" y="28"/>
                </a:lnTo>
                <a:close/>
              </a:path>
            </a:pathLst>
          </a:custGeom>
          <a:solidFill>
            <a:schemeClr val="bg1">
              <a:lumMod val="85000"/>
            </a:schemeClr>
          </a:solidFill>
          <a:ln w="635" cap="rnd">
            <a:solidFill>
              <a:schemeClr val="bg1">
                <a:alpha val="17000"/>
              </a:schemeClr>
            </a:solidFill>
            <a:round/>
            <a:headEnd/>
            <a:tailEnd/>
          </a:ln>
        </p:spPr>
        <p:txBody>
          <a:bodyPr/>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134" name="Freeform 132"/>
          <p:cNvSpPr>
            <a:spLocks/>
          </p:cNvSpPr>
          <p:nvPr/>
        </p:nvSpPr>
        <p:spPr bwMode="auto">
          <a:xfrm>
            <a:off x="2040440" y="3186936"/>
            <a:ext cx="81433" cy="48509"/>
          </a:xfrm>
          <a:custGeom>
            <a:avLst/>
            <a:gdLst>
              <a:gd name="T0" fmla="*/ 0 w 40"/>
              <a:gd name="T1" fmla="*/ 28 h 28"/>
              <a:gd name="T2" fmla="*/ 6 w 40"/>
              <a:gd name="T3" fmla="*/ 15 h 28"/>
              <a:gd name="T4" fmla="*/ 6 w 40"/>
              <a:gd name="T5" fmla="*/ 3 h 28"/>
              <a:gd name="T6" fmla="*/ 14 w 40"/>
              <a:gd name="T7" fmla="*/ 3 h 28"/>
              <a:gd name="T8" fmla="*/ 27 w 40"/>
              <a:gd name="T9" fmla="*/ 0 h 28"/>
              <a:gd name="T10" fmla="*/ 31 w 40"/>
              <a:gd name="T11" fmla="*/ 5 h 28"/>
              <a:gd name="T12" fmla="*/ 34 w 40"/>
              <a:gd name="T13" fmla="*/ 13 h 28"/>
              <a:gd name="T14" fmla="*/ 40 w 40"/>
              <a:gd name="T15" fmla="*/ 13 h 28"/>
              <a:gd name="T16" fmla="*/ 40 w 40"/>
              <a:gd name="T17" fmla="*/ 20 h 28"/>
              <a:gd name="T18" fmla="*/ 36 w 40"/>
              <a:gd name="T19" fmla="*/ 20 h 28"/>
              <a:gd name="T20" fmla="*/ 23 w 40"/>
              <a:gd name="T21" fmla="*/ 20 h 28"/>
              <a:gd name="T22" fmla="*/ 23 w 40"/>
              <a:gd name="T23" fmla="*/ 20 h 28"/>
              <a:gd name="T24" fmla="*/ 21 w 40"/>
              <a:gd name="T25" fmla="*/ 24 h 28"/>
              <a:gd name="T26" fmla="*/ 19 w 40"/>
              <a:gd name="T27" fmla="*/ 26 h 28"/>
              <a:gd name="T28" fmla="*/ 17 w 40"/>
              <a:gd name="T29" fmla="*/ 26 h 28"/>
              <a:gd name="T30" fmla="*/ 17 w 40"/>
              <a:gd name="T31" fmla="*/ 26 h 28"/>
              <a:gd name="T32" fmla="*/ 17 w 40"/>
              <a:gd name="T33" fmla="*/ 26 h 28"/>
              <a:gd name="T34" fmla="*/ 15 w 40"/>
              <a:gd name="T35" fmla="*/ 24 h 28"/>
              <a:gd name="T36" fmla="*/ 14 w 40"/>
              <a:gd name="T37" fmla="*/ 24 h 28"/>
              <a:gd name="T38" fmla="*/ 8 w 40"/>
              <a:gd name="T39" fmla="*/ 26 h 28"/>
              <a:gd name="T40" fmla="*/ 0 w 40"/>
              <a:gd name="T41" fmla="*/ 28 h 28"/>
              <a:gd name="T42" fmla="*/ 0 w 40"/>
              <a:gd name="T43" fmla="*/ 28 h 28"/>
              <a:gd name="T44" fmla="*/ 0 w 40"/>
              <a:gd name="T45" fmla="*/ 28 h 28"/>
              <a:gd name="T46" fmla="*/ 0 w 40"/>
              <a:gd name="T47"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0" h="28">
                <a:moveTo>
                  <a:pt x="0" y="28"/>
                </a:moveTo>
                <a:lnTo>
                  <a:pt x="6" y="15"/>
                </a:lnTo>
                <a:lnTo>
                  <a:pt x="6" y="3"/>
                </a:lnTo>
                <a:lnTo>
                  <a:pt x="14" y="3"/>
                </a:lnTo>
                <a:lnTo>
                  <a:pt x="27" y="0"/>
                </a:lnTo>
                <a:lnTo>
                  <a:pt x="31" y="5"/>
                </a:lnTo>
                <a:lnTo>
                  <a:pt x="34" y="13"/>
                </a:lnTo>
                <a:lnTo>
                  <a:pt x="40" y="13"/>
                </a:lnTo>
                <a:lnTo>
                  <a:pt x="40" y="20"/>
                </a:lnTo>
                <a:lnTo>
                  <a:pt x="36" y="20"/>
                </a:lnTo>
                <a:lnTo>
                  <a:pt x="23" y="20"/>
                </a:lnTo>
                <a:lnTo>
                  <a:pt x="23" y="20"/>
                </a:lnTo>
                <a:lnTo>
                  <a:pt x="21" y="24"/>
                </a:lnTo>
                <a:lnTo>
                  <a:pt x="19" y="26"/>
                </a:lnTo>
                <a:lnTo>
                  <a:pt x="17" y="26"/>
                </a:lnTo>
                <a:lnTo>
                  <a:pt x="17" y="26"/>
                </a:lnTo>
                <a:lnTo>
                  <a:pt x="17" y="26"/>
                </a:lnTo>
                <a:lnTo>
                  <a:pt x="15" y="24"/>
                </a:lnTo>
                <a:lnTo>
                  <a:pt x="14" y="24"/>
                </a:lnTo>
                <a:lnTo>
                  <a:pt x="8" y="26"/>
                </a:lnTo>
                <a:lnTo>
                  <a:pt x="0" y="28"/>
                </a:lnTo>
                <a:lnTo>
                  <a:pt x="0" y="28"/>
                </a:lnTo>
                <a:lnTo>
                  <a:pt x="0" y="28"/>
                </a:lnTo>
                <a:lnTo>
                  <a:pt x="0" y="28"/>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135" name="Freeform 133"/>
          <p:cNvSpPr>
            <a:spLocks/>
          </p:cNvSpPr>
          <p:nvPr/>
        </p:nvSpPr>
        <p:spPr bwMode="auto">
          <a:xfrm>
            <a:off x="2437423" y="3133230"/>
            <a:ext cx="197475" cy="88356"/>
          </a:xfrm>
          <a:custGeom>
            <a:avLst/>
            <a:gdLst>
              <a:gd name="T0" fmla="*/ 8 w 97"/>
              <a:gd name="T1" fmla="*/ 0 h 51"/>
              <a:gd name="T2" fmla="*/ 0 w 97"/>
              <a:gd name="T3" fmla="*/ 6 h 51"/>
              <a:gd name="T4" fmla="*/ 0 w 97"/>
              <a:gd name="T5" fmla="*/ 6 h 51"/>
              <a:gd name="T6" fmla="*/ 2 w 97"/>
              <a:gd name="T7" fmla="*/ 8 h 51"/>
              <a:gd name="T8" fmla="*/ 4 w 97"/>
              <a:gd name="T9" fmla="*/ 8 h 51"/>
              <a:gd name="T10" fmla="*/ 8 w 97"/>
              <a:gd name="T11" fmla="*/ 10 h 51"/>
              <a:gd name="T12" fmla="*/ 8 w 97"/>
              <a:gd name="T13" fmla="*/ 10 h 51"/>
              <a:gd name="T14" fmla="*/ 15 w 97"/>
              <a:gd name="T15" fmla="*/ 14 h 51"/>
              <a:gd name="T16" fmla="*/ 17 w 97"/>
              <a:gd name="T17" fmla="*/ 15 h 51"/>
              <a:gd name="T18" fmla="*/ 19 w 97"/>
              <a:gd name="T19" fmla="*/ 17 h 51"/>
              <a:gd name="T20" fmla="*/ 19 w 97"/>
              <a:gd name="T21" fmla="*/ 17 h 51"/>
              <a:gd name="T22" fmla="*/ 21 w 97"/>
              <a:gd name="T23" fmla="*/ 23 h 51"/>
              <a:gd name="T24" fmla="*/ 25 w 97"/>
              <a:gd name="T25" fmla="*/ 29 h 51"/>
              <a:gd name="T26" fmla="*/ 25 w 97"/>
              <a:gd name="T27" fmla="*/ 29 h 51"/>
              <a:gd name="T28" fmla="*/ 27 w 97"/>
              <a:gd name="T29" fmla="*/ 36 h 51"/>
              <a:gd name="T30" fmla="*/ 27 w 97"/>
              <a:gd name="T31" fmla="*/ 40 h 51"/>
              <a:gd name="T32" fmla="*/ 27 w 97"/>
              <a:gd name="T33" fmla="*/ 42 h 51"/>
              <a:gd name="T34" fmla="*/ 42 w 97"/>
              <a:gd name="T35" fmla="*/ 40 h 51"/>
              <a:gd name="T36" fmla="*/ 42 w 97"/>
              <a:gd name="T37" fmla="*/ 40 h 51"/>
              <a:gd name="T38" fmla="*/ 53 w 97"/>
              <a:gd name="T39" fmla="*/ 51 h 51"/>
              <a:gd name="T40" fmla="*/ 72 w 97"/>
              <a:gd name="T41" fmla="*/ 50 h 51"/>
              <a:gd name="T42" fmla="*/ 76 w 97"/>
              <a:gd name="T43" fmla="*/ 44 h 51"/>
              <a:gd name="T44" fmla="*/ 83 w 97"/>
              <a:gd name="T45" fmla="*/ 44 h 51"/>
              <a:gd name="T46" fmla="*/ 85 w 97"/>
              <a:gd name="T47" fmla="*/ 50 h 51"/>
              <a:gd name="T48" fmla="*/ 85 w 97"/>
              <a:gd name="T49" fmla="*/ 50 h 51"/>
              <a:gd name="T50" fmla="*/ 91 w 97"/>
              <a:gd name="T51" fmla="*/ 50 h 51"/>
              <a:gd name="T52" fmla="*/ 97 w 97"/>
              <a:gd name="T53" fmla="*/ 50 h 51"/>
              <a:gd name="T54" fmla="*/ 97 w 97"/>
              <a:gd name="T55" fmla="*/ 42 h 51"/>
              <a:gd name="T56" fmla="*/ 93 w 97"/>
              <a:gd name="T57" fmla="*/ 36 h 51"/>
              <a:gd name="T58" fmla="*/ 95 w 97"/>
              <a:gd name="T59" fmla="*/ 34 h 51"/>
              <a:gd name="T60" fmla="*/ 87 w 97"/>
              <a:gd name="T61" fmla="*/ 31 h 51"/>
              <a:gd name="T62" fmla="*/ 81 w 97"/>
              <a:gd name="T63" fmla="*/ 25 h 51"/>
              <a:gd name="T64" fmla="*/ 76 w 97"/>
              <a:gd name="T65" fmla="*/ 19 h 51"/>
              <a:gd name="T66" fmla="*/ 61 w 97"/>
              <a:gd name="T67" fmla="*/ 17 h 51"/>
              <a:gd name="T68" fmla="*/ 57 w 97"/>
              <a:gd name="T69" fmla="*/ 23 h 51"/>
              <a:gd name="T70" fmla="*/ 44 w 97"/>
              <a:gd name="T71" fmla="*/ 6 h 51"/>
              <a:gd name="T72" fmla="*/ 21 w 97"/>
              <a:gd name="T73" fmla="*/ 6 h 51"/>
              <a:gd name="T74" fmla="*/ 8 w 97"/>
              <a:gd name="T75" fmla="*/ 0 h 51"/>
              <a:gd name="T76" fmla="*/ 8 w 97"/>
              <a:gd name="T77" fmla="*/ 0 h 51"/>
              <a:gd name="T78" fmla="*/ 8 w 97"/>
              <a:gd name="T79"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97" h="51">
                <a:moveTo>
                  <a:pt x="8" y="0"/>
                </a:moveTo>
                <a:lnTo>
                  <a:pt x="0" y="6"/>
                </a:lnTo>
                <a:lnTo>
                  <a:pt x="0" y="6"/>
                </a:lnTo>
                <a:lnTo>
                  <a:pt x="2" y="8"/>
                </a:lnTo>
                <a:lnTo>
                  <a:pt x="4" y="8"/>
                </a:lnTo>
                <a:lnTo>
                  <a:pt x="8" y="10"/>
                </a:lnTo>
                <a:lnTo>
                  <a:pt x="8" y="10"/>
                </a:lnTo>
                <a:lnTo>
                  <a:pt x="15" y="14"/>
                </a:lnTo>
                <a:lnTo>
                  <a:pt x="17" y="15"/>
                </a:lnTo>
                <a:lnTo>
                  <a:pt x="19" y="17"/>
                </a:lnTo>
                <a:lnTo>
                  <a:pt x="19" y="17"/>
                </a:lnTo>
                <a:lnTo>
                  <a:pt x="21" y="23"/>
                </a:lnTo>
                <a:lnTo>
                  <a:pt x="25" y="29"/>
                </a:lnTo>
                <a:lnTo>
                  <a:pt x="25" y="29"/>
                </a:lnTo>
                <a:lnTo>
                  <a:pt x="27" y="36"/>
                </a:lnTo>
                <a:lnTo>
                  <a:pt x="27" y="40"/>
                </a:lnTo>
                <a:lnTo>
                  <a:pt x="27" y="42"/>
                </a:lnTo>
                <a:lnTo>
                  <a:pt x="42" y="40"/>
                </a:lnTo>
                <a:lnTo>
                  <a:pt x="42" y="40"/>
                </a:lnTo>
                <a:lnTo>
                  <a:pt x="53" y="51"/>
                </a:lnTo>
                <a:lnTo>
                  <a:pt x="72" y="50"/>
                </a:lnTo>
                <a:lnTo>
                  <a:pt x="76" y="44"/>
                </a:lnTo>
                <a:lnTo>
                  <a:pt x="83" y="44"/>
                </a:lnTo>
                <a:lnTo>
                  <a:pt x="85" y="50"/>
                </a:lnTo>
                <a:lnTo>
                  <a:pt x="85" y="50"/>
                </a:lnTo>
                <a:lnTo>
                  <a:pt x="91" y="50"/>
                </a:lnTo>
                <a:lnTo>
                  <a:pt x="97" y="50"/>
                </a:lnTo>
                <a:lnTo>
                  <a:pt x="97" y="42"/>
                </a:lnTo>
                <a:lnTo>
                  <a:pt x="93" y="36"/>
                </a:lnTo>
                <a:lnTo>
                  <a:pt x="95" y="34"/>
                </a:lnTo>
                <a:lnTo>
                  <a:pt x="87" y="31"/>
                </a:lnTo>
                <a:lnTo>
                  <a:pt x="81" y="25"/>
                </a:lnTo>
                <a:lnTo>
                  <a:pt x="76" y="19"/>
                </a:lnTo>
                <a:lnTo>
                  <a:pt x="61" y="17"/>
                </a:lnTo>
                <a:lnTo>
                  <a:pt x="57" y="23"/>
                </a:lnTo>
                <a:lnTo>
                  <a:pt x="44" y="6"/>
                </a:lnTo>
                <a:lnTo>
                  <a:pt x="21" y="6"/>
                </a:lnTo>
                <a:lnTo>
                  <a:pt x="8" y="0"/>
                </a:lnTo>
                <a:lnTo>
                  <a:pt x="8" y="0"/>
                </a:lnTo>
                <a:lnTo>
                  <a:pt x="8" y="0"/>
                </a:lnTo>
                <a:close/>
              </a:path>
            </a:pathLst>
          </a:custGeom>
          <a:solidFill>
            <a:schemeClr val="bg1">
              <a:lumMod val="85000"/>
            </a:schemeClr>
          </a:solidFill>
          <a:ln w="635" cap="rnd">
            <a:solidFill>
              <a:schemeClr val="bg1">
                <a:alpha val="17000"/>
              </a:schemeClr>
            </a:solidFill>
            <a:round/>
            <a:headEnd/>
            <a:tailEnd/>
          </a:ln>
        </p:spPr>
        <p:txBody>
          <a:bodyPr/>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136" name="Freeform 134"/>
          <p:cNvSpPr>
            <a:spLocks/>
          </p:cNvSpPr>
          <p:nvPr/>
        </p:nvSpPr>
        <p:spPr bwMode="auto">
          <a:xfrm>
            <a:off x="2437423" y="3133230"/>
            <a:ext cx="197475" cy="88356"/>
          </a:xfrm>
          <a:custGeom>
            <a:avLst/>
            <a:gdLst>
              <a:gd name="T0" fmla="*/ 8 w 97"/>
              <a:gd name="T1" fmla="*/ 0 h 51"/>
              <a:gd name="T2" fmla="*/ 0 w 97"/>
              <a:gd name="T3" fmla="*/ 6 h 51"/>
              <a:gd name="T4" fmla="*/ 0 w 97"/>
              <a:gd name="T5" fmla="*/ 6 h 51"/>
              <a:gd name="T6" fmla="*/ 2 w 97"/>
              <a:gd name="T7" fmla="*/ 8 h 51"/>
              <a:gd name="T8" fmla="*/ 4 w 97"/>
              <a:gd name="T9" fmla="*/ 8 h 51"/>
              <a:gd name="T10" fmla="*/ 8 w 97"/>
              <a:gd name="T11" fmla="*/ 10 h 51"/>
              <a:gd name="T12" fmla="*/ 8 w 97"/>
              <a:gd name="T13" fmla="*/ 10 h 51"/>
              <a:gd name="T14" fmla="*/ 15 w 97"/>
              <a:gd name="T15" fmla="*/ 14 h 51"/>
              <a:gd name="T16" fmla="*/ 17 w 97"/>
              <a:gd name="T17" fmla="*/ 15 h 51"/>
              <a:gd name="T18" fmla="*/ 19 w 97"/>
              <a:gd name="T19" fmla="*/ 17 h 51"/>
              <a:gd name="T20" fmla="*/ 19 w 97"/>
              <a:gd name="T21" fmla="*/ 17 h 51"/>
              <a:gd name="T22" fmla="*/ 21 w 97"/>
              <a:gd name="T23" fmla="*/ 23 h 51"/>
              <a:gd name="T24" fmla="*/ 25 w 97"/>
              <a:gd name="T25" fmla="*/ 29 h 51"/>
              <a:gd name="T26" fmla="*/ 25 w 97"/>
              <a:gd name="T27" fmla="*/ 29 h 51"/>
              <a:gd name="T28" fmla="*/ 27 w 97"/>
              <a:gd name="T29" fmla="*/ 36 h 51"/>
              <a:gd name="T30" fmla="*/ 27 w 97"/>
              <a:gd name="T31" fmla="*/ 40 h 51"/>
              <a:gd name="T32" fmla="*/ 27 w 97"/>
              <a:gd name="T33" fmla="*/ 42 h 51"/>
              <a:gd name="T34" fmla="*/ 42 w 97"/>
              <a:gd name="T35" fmla="*/ 40 h 51"/>
              <a:gd name="T36" fmla="*/ 42 w 97"/>
              <a:gd name="T37" fmla="*/ 40 h 51"/>
              <a:gd name="T38" fmla="*/ 53 w 97"/>
              <a:gd name="T39" fmla="*/ 51 h 51"/>
              <a:gd name="T40" fmla="*/ 72 w 97"/>
              <a:gd name="T41" fmla="*/ 50 h 51"/>
              <a:gd name="T42" fmla="*/ 76 w 97"/>
              <a:gd name="T43" fmla="*/ 44 h 51"/>
              <a:gd name="T44" fmla="*/ 83 w 97"/>
              <a:gd name="T45" fmla="*/ 44 h 51"/>
              <a:gd name="T46" fmla="*/ 85 w 97"/>
              <a:gd name="T47" fmla="*/ 50 h 51"/>
              <a:gd name="T48" fmla="*/ 85 w 97"/>
              <a:gd name="T49" fmla="*/ 50 h 51"/>
              <a:gd name="T50" fmla="*/ 91 w 97"/>
              <a:gd name="T51" fmla="*/ 50 h 51"/>
              <a:gd name="T52" fmla="*/ 97 w 97"/>
              <a:gd name="T53" fmla="*/ 50 h 51"/>
              <a:gd name="T54" fmla="*/ 97 w 97"/>
              <a:gd name="T55" fmla="*/ 42 h 51"/>
              <a:gd name="T56" fmla="*/ 93 w 97"/>
              <a:gd name="T57" fmla="*/ 36 h 51"/>
              <a:gd name="T58" fmla="*/ 95 w 97"/>
              <a:gd name="T59" fmla="*/ 34 h 51"/>
              <a:gd name="T60" fmla="*/ 87 w 97"/>
              <a:gd name="T61" fmla="*/ 31 h 51"/>
              <a:gd name="T62" fmla="*/ 81 w 97"/>
              <a:gd name="T63" fmla="*/ 25 h 51"/>
              <a:gd name="T64" fmla="*/ 76 w 97"/>
              <a:gd name="T65" fmla="*/ 19 h 51"/>
              <a:gd name="T66" fmla="*/ 61 w 97"/>
              <a:gd name="T67" fmla="*/ 17 h 51"/>
              <a:gd name="T68" fmla="*/ 57 w 97"/>
              <a:gd name="T69" fmla="*/ 23 h 51"/>
              <a:gd name="T70" fmla="*/ 44 w 97"/>
              <a:gd name="T71" fmla="*/ 6 h 51"/>
              <a:gd name="T72" fmla="*/ 21 w 97"/>
              <a:gd name="T73" fmla="*/ 6 h 51"/>
              <a:gd name="T74" fmla="*/ 8 w 97"/>
              <a:gd name="T75" fmla="*/ 0 h 51"/>
              <a:gd name="T76" fmla="*/ 8 w 97"/>
              <a:gd name="T77" fmla="*/ 0 h 51"/>
              <a:gd name="T78" fmla="*/ 8 w 97"/>
              <a:gd name="T79"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97" h="51">
                <a:moveTo>
                  <a:pt x="8" y="0"/>
                </a:moveTo>
                <a:lnTo>
                  <a:pt x="0" y="6"/>
                </a:lnTo>
                <a:lnTo>
                  <a:pt x="0" y="6"/>
                </a:lnTo>
                <a:lnTo>
                  <a:pt x="2" y="8"/>
                </a:lnTo>
                <a:lnTo>
                  <a:pt x="4" y="8"/>
                </a:lnTo>
                <a:lnTo>
                  <a:pt x="8" y="10"/>
                </a:lnTo>
                <a:lnTo>
                  <a:pt x="8" y="10"/>
                </a:lnTo>
                <a:lnTo>
                  <a:pt x="15" y="14"/>
                </a:lnTo>
                <a:lnTo>
                  <a:pt x="17" y="15"/>
                </a:lnTo>
                <a:lnTo>
                  <a:pt x="19" y="17"/>
                </a:lnTo>
                <a:lnTo>
                  <a:pt x="19" y="17"/>
                </a:lnTo>
                <a:lnTo>
                  <a:pt x="21" y="23"/>
                </a:lnTo>
                <a:lnTo>
                  <a:pt x="25" y="29"/>
                </a:lnTo>
                <a:lnTo>
                  <a:pt x="25" y="29"/>
                </a:lnTo>
                <a:lnTo>
                  <a:pt x="27" y="36"/>
                </a:lnTo>
                <a:lnTo>
                  <a:pt x="27" y="40"/>
                </a:lnTo>
                <a:lnTo>
                  <a:pt x="27" y="42"/>
                </a:lnTo>
                <a:lnTo>
                  <a:pt x="42" y="40"/>
                </a:lnTo>
                <a:lnTo>
                  <a:pt x="42" y="40"/>
                </a:lnTo>
                <a:lnTo>
                  <a:pt x="53" y="51"/>
                </a:lnTo>
                <a:lnTo>
                  <a:pt x="72" y="50"/>
                </a:lnTo>
                <a:lnTo>
                  <a:pt x="76" y="44"/>
                </a:lnTo>
                <a:lnTo>
                  <a:pt x="83" y="44"/>
                </a:lnTo>
                <a:lnTo>
                  <a:pt x="85" y="50"/>
                </a:lnTo>
                <a:lnTo>
                  <a:pt x="85" y="50"/>
                </a:lnTo>
                <a:lnTo>
                  <a:pt x="91" y="50"/>
                </a:lnTo>
                <a:lnTo>
                  <a:pt x="97" y="50"/>
                </a:lnTo>
                <a:lnTo>
                  <a:pt x="97" y="42"/>
                </a:lnTo>
                <a:lnTo>
                  <a:pt x="93" y="36"/>
                </a:lnTo>
                <a:lnTo>
                  <a:pt x="95" y="34"/>
                </a:lnTo>
                <a:lnTo>
                  <a:pt x="87" y="31"/>
                </a:lnTo>
                <a:lnTo>
                  <a:pt x="81" y="25"/>
                </a:lnTo>
                <a:lnTo>
                  <a:pt x="76" y="19"/>
                </a:lnTo>
                <a:lnTo>
                  <a:pt x="61" y="17"/>
                </a:lnTo>
                <a:lnTo>
                  <a:pt x="57" y="23"/>
                </a:lnTo>
                <a:lnTo>
                  <a:pt x="44" y="6"/>
                </a:lnTo>
                <a:lnTo>
                  <a:pt x="21" y="6"/>
                </a:lnTo>
                <a:lnTo>
                  <a:pt x="8" y="0"/>
                </a:lnTo>
                <a:lnTo>
                  <a:pt x="8" y="0"/>
                </a:lnTo>
                <a:lnTo>
                  <a:pt x="8" y="0"/>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137" name="Freeform 135"/>
          <p:cNvSpPr>
            <a:spLocks/>
          </p:cNvSpPr>
          <p:nvPr/>
        </p:nvSpPr>
        <p:spPr bwMode="auto">
          <a:xfrm>
            <a:off x="2315275" y="3349790"/>
            <a:ext cx="191367" cy="140329"/>
          </a:xfrm>
          <a:custGeom>
            <a:avLst/>
            <a:gdLst>
              <a:gd name="T0" fmla="*/ 1 w 94"/>
              <a:gd name="T1" fmla="*/ 23 h 81"/>
              <a:gd name="T2" fmla="*/ 5 w 94"/>
              <a:gd name="T3" fmla="*/ 25 h 81"/>
              <a:gd name="T4" fmla="*/ 15 w 94"/>
              <a:gd name="T5" fmla="*/ 13 h 81"/>
              <a:gd name="T6" fmla="*/ 15 w 94"/>
              <a:gd name="T7" fmla="*/ 6 h 81"/>
              <a:gd name="T8" fmla="*/ 24 w 94"/>
              <a:gd name="T9" fmla="*/ 8 h 81"/>
              <a:gd name="T10" fmla="*/ 39 w 94"/>
              <a:gd name="T11" fmla="*/ 2 h 81"/>
              <a:gd name="T12" fmla="*/ 43 w 94"/>
              <a:gd name="T13" fmla="*/ 8 h 81"/>
              <a:gd name="T14" fmla="*/ 70 w 94"/>
              <a:gd name="T15" fmla="*/ 0 h 81"/>
              <a:gd name="T16" fmla="*/ 94 w 94"/>
              <a:gd name="T17" fmla="*/ 0 h 81"/>
              <a:gd name="T18" fmla="*/ 81 w 94"/>
              <a:gd name="T19" fmla="*/ 13 h 81"/>
              <a:gd name="T20" fmla="*/ 81 w 94"/>
              <a:gd name="T21" fmla="*/ 44 h 81"/>
              <a:gd name="T22" fmla="*/ 17 w 94"/>
              <a:gd name="T23" fmla="*/ 81 h 81"/>
              <a:gd name="T24" fmla="*/ 0 w 94"/>
              <a:gd name="T25" fmla="*/ 72 h 81"/>
              <a:gd name="T26" fmla="*/ 5 w 94"/>
              <a:gd name="T27" fmla="*/ 68 h 81"/>
              <a:gd name="T28" fmla="*/ 9 w 94"/>
              <a:gd name="T29" fmla="*/ 61 h 81"/>
              <a:gd name="T30" fmla="*/ 13 w 94"/>
              <a:gd name="T31" fmla="*/ 49 h 81"/>
              <a:gd name="T32" fmla="*/ 9 w 94"/>
              <a:gd name="T33" fmla="*/ 46 h 81"/>
              <a:gd name="T34" fmla="*/ 1 w 94"/>
              <a:gd name="T35" fmla="*/ 42 h 81"/>
              <a:gd name="T36" fmla="*/ 1 w 94"/>
              <a:gd name="T37" fmla="*/ 23 h 81"/>
              <a:gd name="T38" fmla="*/ 1 w 94"/>
              <a:gd name="T39" fmla="*/ 23 h 81"/>
              <a:gd name="T40" fmla="*/ 1 w 94"/>
              <a:gd name="T41" fmla="*/ 23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4" h="81">
                <a:moveTo>
                  <a:pt x="1" y="23"/>
                </a:moveTo>
                <a:lnTo>
                  <a:pt x="5" y="25"/>
                </a:lnTo>
                <a:lnTo>
                  <a:pt x="15" y="13"/>
                </a:lnTo>
                <a:lnTo>
                  <a:pt x="15" y="6"/>
                </a:lnTo>
                <a:lnTo>
                  <a:pt x="24" y="8"/>
                </a:lnTo>
                <a:lnTo>
                  <a:pt x="39" y="2"/>
                </a:lnTo>
                <a:lnTo>
                  <a:pt x="43" y="8"/>
                </a:lnTo>
                <a:lnTo>
                  <a:pt x="70" y="0"/>
                </a:lnTo>
                <a:lnTo>
                  <a:pt x="94" y="0"/>
                </a:lnTo>
                <a:lnTo>
                  <a:pt x="81" y="13"/>
                </a:lnTo>
                <a:lnTo>
                  <a:pt x="81" y="44"/>
                </a:lnTo>
                <a:lnTo>
                  <a:pt x="17" y="81"/>
                </a:lnTo>
                <a:lnTo>
                  <a:pt x="0" y="72"/>
                </a:lnTo>
                <a:lnTo>
                  <a:pt x="5" y="68"/>
                </a:lnTo>
                <a:lnTo>
                  <a:pt x="9" y="61"/>
                </a:lnTo>
                <a:lnTo>
                  <a:pt x="13" y="49"/>
                </a:lnTo>
                <a:lnTo>
                  <a:pt x="9" y="46"/>
                </a:lnTo>
                <a:lnTo>
                  <a:pt x="1" y="42"/>
                </a:lnTo>
                <a:lnTo>
                  <a:pt x="1" y="23"/>
                </a:lnTo>
                <a:lnTo>
                  <a:pt x="1" y="23"/>
                </a:lnTo>
                <a:lnTo>
                  <a:pt x="1" y="23"/>
                </a:lnTo>
                <a:close/>
              </a:path>
            </a:pathLst>
          </a:custGeom>
          <a:solidFill>
            <a:schemeClr val="bg1">
              <a:lumMod val="85000"/>
            </a:schemeClr>
          </a:solidFill>
          <a:ln w="635" cap="rnd">
            <a:solidFill>
              <a:schemeClr val="bg1">
                <a:alpha val="17000"/>
              </a:schemeClr>
            </a:solidFill>
            <a:round/>
            <a:headEnd/>
            <a:tailEnd/>
          </a:ln>
        </p:spPr>
        <p:txBody>
          <a:bodyPr/>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138" name="Freeform 136"/>
          <p:cNvSpPr>
            <a:spLocks/>
          </p:cNvSpPr>
          <p:nvPr/>
        </p:nvSpPr>
        <p:spPr bwMode="auto">
          <a:xfrm>
            <a:off x="2315275" y="3349790"/>
            <a:ext cx="191367" cy="140329"/>
          </a:xfrm>
          <a:custGeom>
            <a:avLst/>
            <a:gdLst>
              <a:gd name="T0" fmla="*/ 1 w 94"/>
              <a:gd name="T1" fmla="*/ 23 h 81"/>
              <a:gd name="T2" fmla="*/ 5 w 94"/>
              <a:gd name="T3" fmla="*/ 25 h 81"/>
              <a:gd name="T4" fmla="*/ 15 w 94"/>
              <a:gd name="T5" fmla="*/ 13 h 81"/>
              <a:gd name="T6" fmla="*/ 15 w 94"/>
              <a:gd name="T7" fmla="*/ 6 h 81"/>
              <a:gd name="T8" fmla="*/ 24 w 94"/>
              <a:gd name="T9" fmla="*/ 8 h 81"/>
              <a:gd name="T10" fmla="*/ 39 w 94"/>
              <a:gd name="T11" fmla="*/ 2 h 81"/>
              <a:gd name="T12" fmla="*/ 43 w 94"/>
              <a:gd name="T13" fmla="*/ 8 h 81"/>
              <a:gd name="T14" fmla="*/ 70 w 94"/>
              <a:gd name="T15" fmla="*/ 0 h 81"/>
              <a:gd name="T16" fmla="*/ 94 w 94"/>
              <a:gd name="T17" fmla="*/ 0 h 81"/>
              <a:gd name="T18" fmla="*/ 81 w 94"/>
              <a:gd name="T19" fmla="*/ 13 h 81"/>
              <a:gd name="T20" fmla="*/ 81 w 94"/>
              <a:gd name="T21" fmla="*/ 44 h 81"/>
              <a:gd name="T22" fmla="*/ 17 w 94"/>
              <a:gd name="T23" fmla="*/ 81 h 81"/>
              <a:gd name="T24" fmla="*/ 0 w 94"/>
              <a:gd name="T25" fmla="*/ 72 h 81"/>
              <a:gd name="T26" fmla="*/ 5 w 94"/>
              <a:gd name="T27" fmla="*/ 68 h 81"/>
              <a:gd name="T28" fmla="*/ 9 w 94"/>
              <a:gd name="T29" fmla="*/ 61 h 81"/>
              <a:gd name="T30" fmla="*/ 13 w 94"/>
              <a:gd name="T31" fmla="*/ 49 h 81"/>
              <a:gd name="T32" fmla="*/ 9 w 94"/>
              <a:gd name="T33" fmla="*/ 46 h 81"/>
              <a:gd name="T34" fmla="*/ 1 w 94"/>
              <a:gd name="T35" fmla="*/ 42 h 81"/>
              <a:gd name="T36" fmla="*/ 1 w 94"/>
              <a:gd name="T37" fmla="*/ 23 h 81"/>
              <a:gd name="T38" fmla="*/ 1 w 94"/>
              <a:gd name="T39" fmla="*/ 23 h 81"/>
              <a:gd name="T40" fmla="*/ 1 w 94"/>
              <a:gd name="T41" fmla="*/ 23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4" h="81">
                <a:moveTo>
                  <a:pt x="1" y="23"/>
                </a:moveTo>
                <a:lnTo>
                  <a:pt x="5" y="25"/>
                </a:lnTo>
                <a:lnTo>
                  <a:pt x="15" y="13"/>
                </a:lnTo>
                <a:lnTo>
                  <a:pt x="15" y="6"/>
                </a:lnTo>
                <a:lnTo>
                  <a:pt x="24" y="8"/>
                </a:lnTo>
                <a:lnTo>
                  <a:pt x="39" y="2"/>
                </a:lnTo>
                <a:lnTo>
                  <a:pt x="43" y="8"/>
                </a:lnTo>
                <a:lnTo>
                  <a:pt x="70" y="0"/>
                </a:lnTo>
                <a:lnTo>
                  <a:pt x="94" y="0"/>
                </a:lnTo>
                <a:lnTo>
                  <a:pt x="81" y="13"/>
                </a:lnTo>
                <a:lnTo>
                  <a:pt x="81" y="44"/>
                </a:lnTo>
                <a:lnTo>
                  <a:pt x="17" y="81"/>
                </a:lnTo>
                <a:lnTo>
                  <a:pt x="0" y="72"/>
                </a:lnTo>
                <a:lnTo>
                  <a:pt x="5" y="68"/>
                </a:lnTo>
                <a:lnTo>
                  <a:pt x="9" y="61"/>
                </a:lnTo>
                <a:lnTo>
                  <a:pt x="13" y="49"/>
                </a:lnTo>
                <a:lnTo>
                  <a:pt x="9" y="46"/>
                </a:lnTo>
                <a:lnTo>
                  <a:pt x="1" y="42"/>
                </a:lnTo>
                <a:lnTo>
                  <a:pt x="1" y="23"/>
                </a:lnTo>
                <a:lnTo>
                  <a:pt x="1" y="23"/>
                </a:lnTo>
                <a:lnTo>
                  <a:pt x="1" y="23"/>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139" name="Freeform 137"/>
          <p:cNvSpPr>
            <a:spLocks/>
          </p:cNvSpPr>
          <p:nvPr/>
        </p:nvSpPr>
        <p:spPr bwMode="auto">
          <a:xfrm>
            <a:off x="2294916" y="3507442"/>
            <a:ext cx="588352" cy="474695"/>
          </a:xfrm>
          <a:custGeom>
            <a:avLst/>
            <a:gdLst>
              <a:gd name="T0" fmla="*/ 32 w 289"/>
              <a:gd name="T1" fmla="*/ 43 h 274"/>
              <a:gd name="T2" fmla="*/ 15 w 289"/>
              <a:gd name="T3" fmla="*/ 49 h 274"/>
              <a:gd name="T4" fmla="*/ 0 w 289"/>
              <a:gd name="T5" fmla="*/ 70 h 274"/>
              <a:gd name="T6" fmla="*/ 10 w 289"/>
              <a:gd name="T7" fmla="*/ 85 h 274"/>
              <a:gd name="T8" fmla="*/ 25 w 289"/>
              <a:gd name="T9" fmla="*/ 110 h 274"/>
              <a:gd name="T10" fmla="*/ 30 w 289"/>
              <a:gd name="T11" fmla="*/ 127 h 274"/>
              <a:gd name="T12" fmla="*/ 32 w 289"/>
              <a:gd name="T13" fmla="*/ 136 h 274"/>
              <a:gd name="T14" fmla="*/ 40 w 289"/>
              <a:gd name="T15" fmla="*/ 142 h 274"/>
              <a:gd name="T16" fmla="*/ 46 w 289"/>
              <a:gd name="T17" fmla="*/ 149 h 274"/>
              <a:gd name="T18" fmla="*/ 53 w 289"/>
              <a:gd name="T19" fmla="*/ 170 h 274"/>
              <a:gd name="T20" fmla="*/ 57 w 289"/>
              <a:gd name="T21" fmla="*/ 191 h 274"/>
              <a:gd name="T22" fmla="*/ 61 w 289"/>
              <a:gd name="T23" fmla="*/ 200 h 274"/>
              <a:gd name="T24" fmla="*/ 68 w 289"/>
              <a:gd name="T25" fmla="*/ 208 h 274"/>
              <a:gd name="T26" fmla="*/ 72 w 289"/>
              <a:gd name="T27" fmla="*/ 210 h 274"/>
              <a:gd name="T28" fmla="*/ 80 w 289"/>
              <a:gd name="T29" fmla="*/ 214 h 274"/>
              <a:gd name="T30" fmla="*/ 83 w 289"/>
              <a:gd name="T31" fmla="*/ 216 h 274"/>
              <a:gd name="T32" fmla="*/ 89 w 289"/>
              <a:gd name="T33" fmla="*/ 225 h 274"/>
              <a:gd name="T34" fmla="*/ 93 w 289"/>
              <a:gd name="T35" fmla="*/ 236 h 274"/>
              <a:gd name="T36" fmla="*/ 110 w 289"/>
              <a:gd name="T37" fmla="*/ 274 h 274"/>
              <a:gd name="T38" fmla="*/ 117 w 289"/>
              <a:gd name="T39" fmla="*/ 255 h 274"/>
              <a:gd name="T40" fmla="*/ 163 w 289"/>
              <a:gd name="T41" fmla="*/ 259 h 274"/>
              <a:gd name="T42" fmla="*/ 174 w 289"/>
              <a:gd name="T43" fmla="*/ 267 h 274"/>
              <a:gd name="T44" fmla="*/ 199 w 289"/>
              <a:gd name="T45" fmla="*/ 238 h 274"/>
              <a:gd name="T46" fmla="*/ 288 w 289"/>
              <a:gd name="T47" fmla="*/ 206 h 274"/>
              <a:gd name="T48" fmla="*/ 272 w 289"/>
              <a:gd name="T49" fmla="*/ 166 h 274"/>
              <a:gd name="T50" fmla="*/ 240 w 289"/>
              <a:gd name="T51" fmla="*/ 149 h 274"/>
              <a:gd name="T52" fmla="*/ 231 w 289"/>
              <a:gd name="T53" fmla="*/ 134 h 274"/>
              <a:gd name="T54" fmla="*/ 238 w 289"/>
              <a:gd name="T55" fmla="*/ 115 h 274"/>
              <a:gd name="T56" fmla="*/ 231 w 289"/>
              <a:gd name="T57" fmla="*/ 112 h 274"/>
              <a:gd name="T58" fmla="*/ 227 w 289"/>
              <a:gd name="T59" fmla="*/ 115 h 274"/>
              <a:gd name="T60" fmla="*/ 221 w 289"/>
              <a:gd name="T61" fmla="*/ 125 h 274"/>
              <a:gd name="T62" fmla="*/ 193 w 289"/>
              <a:gd name="T63" fmla="*/ 64 h 274"/>
              <a:gd name="T64" fmla="*/ 178 w 289"/>
              <a:gd name="T65" fmla="*/ 55 h 274"/>
              <a:gd name="T66" fmla="*/ 136 w 289"/>
              <a:gd name="T67" fmla="*/ 57 h 274"/>
              <a:gd name="T68" fmla="*/ 59 w 289"/>
              <a:gd name="T69" fmla="*/ 0 h 274"/>
              <a:gd name="T70" fmla="*/ 40 w 289"/>
              <a:gd name="T71" fmla="*/ 6 h 274"/>
              <a:gd name="T72" fmla="*/ 42 w 289"/>
              <a:gd name="T73" fmla="*/ 34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89" h="274">
                <a:moveTo>
                  <a:pt x="42" y="34"/>
                </a:moveTo>
                <a:lnTo>
                  <a:pt x="32" y="43"/>
                </a:lnTo>
                <a:lnTo>
                  <a:pt x="23" y="40"/>
                </a:lnTo>
                <a:lnTo>
                  <a:pt x="15" y="49"/>
                </a:lnTo>
                <a:lnTo>
                  <a:pt x="0" y="49"/>
                </a:lnTo>
                <a:lnTo>
                  <a:pt x="0" y="70"/>
                </a:lnTo>
                <a:lnTo>
                  <a:pt x="0" y="70"/>
                </a:lnTo>
                <a:lnTo>
                  <a:pt x="10" y="85"/>
                </a:lnTo>
                <a:lnTo>
                  <a:pt x="19" y="100"/>
                </a:lnTo>
                <a:lnTo>
                  <a:pt x="25" y="110"/>
                </a:lnTo>
                <a:lnTo>
                  <a:pt x="28" y="117"/>
                </a:lnTo>
                <a:lnTo>
                  <a:pt x="30" y="127"/>
                </a:lnTo>
                <a:lnTo>
                  <a:pt x="32" y="136"/>
                </a:lnTo>
                <a:lnTo>
                  <a:pt x="32" y="136"/>
                </a:lnTo>
                <a:lnTo>
                  <a:pt x="38" y="138"/>
                </a:lnTo>
                <a:lnTo>
                  <a:pt x="40" y="142"/>
                </a:lnTo>
                <a:lnTo>
                  <a:pt x="46" y="146"/>
                </a:lnTo>
                <a:lnTo>
                  <a:pt x="46" y="149"/>
                </a:lnTo>
                <a:lnTo>
                  <a:pt x="49" y="159"/>
                </a:lnTo>
                <a:lnTo>
                  <a:pt x="53" y="170"/>
                </a:lnTo>
                <a:lnTo>
                  <a:pt x="55" y="180"/>
                </a:lnTo>
                <a:lnTo>
                  <a:pt x="57" y="191"/>
                </a:lnTo>
                <a:lnTo>
                  <a:pt x="61" y="195"/>
                </a:lnTo>
                <a:lnTo>
                  <a:pt x="61" y="200"/>
                </a:lnTo>
                <a:lnTo>
                  <a:pt x="64" y="204"/>
                </a:lnTo>
                <a:lnTo>
                  <a:pt x="68" y="208"/>
                </a:lnTo>
                <a:lnTo>
                  <a:pt x="68" y="208"/>
                </a:lnTo>
                <a:lnTo>
                  <a:pt x="72" y="210"/>
                </a:lnTo>
                <a:lnTo>
                  <a:pt x="76" y="212"/>
                </a:lnTo>
                <a:lnTo>
                  <a:pt x="80" y="214"/>
                </a:lnTo>
                <a:lnTo>
                  <a:pt x="83" y="216"/>
                </a:lnTo>
                <a:lnTo>
                  <a:pt x="83" y="216"/>
                </a:lnTo>
                <a:lnTo>
                  <a:pt x="87" y="219"/>
                </a:lnTo>
                <a:lnTo>
                  <a:pt x="89" y="225"/>
                </a:lnTo>
                <a:lnTo>
                  <a:pt x="93" y="236"/>
                </a:lnTo>
                <a:lnTo>
                  <a:pt x="93" y="236"/>
                </a:lnTo>
                <a:lnTo>
                  <a:pt x="102" y="255"/>
                </a:lnTo>
                <a:lnTo>
                  <a:pt x="110" y="274"/>
                </a:lnTo>
                <a:lnTo>
                  <a:pt x="115" y="270"/>
                </a:lnTo>
                <a:lnTo>
                  <a:pt x="117" y="255"/>
                </a:lnTo>
                <a:lnTo>
                  <a:pt x="117" y="255"/>
                </a:lnTo>
                <a:lnTo>
                  <a:pt x="163" y="259"/>
                </a:lnTo>
                <a:lnTo>
                  <a:pt x="163" y="259"/>
                </a:lnTo>
                <a:lnTo>
                  <a:pt x="174" y="267"/>
                </a:lnTo>
                <a:lnTo>
                  <a:pt x="182" y="252"/>
                </a:lnTo>
                <a:lnTo>
                  <a:pt x="199" y="238"/>
                </a:lnTo>
                <a:lnTo>
                  <a:pt x="255" y="225"/>
                </a:lnTo>
                <a:lnTo>
                  <a:pt x="288" y="206"/>
                </a:lnTo>
                <a:lnTo>
                  <a:pt x="289" y="166"/>
                </a:lnTo>
                <a:lnTo>
                  <a:pt x="272" y="166"/>
                </a:lnTo>
                <a:lnTo>
                  <a:pt x="254" y="161"/>
                </a:lnTo>
                <a:lnTo>
                  <a:pt x="240" y="149"/>
                </a:lnTo>
                <a:lnTo>
                  <a:pt x="237" y="140"/>
                </a:lnTo>
                <a:lnTo>
                  <a:pt x="231" y="134"/>
                </a:lnTo>
                <a:lnTo>
                  <a:pt x="238" y="115"/>
                </a:lnTo>
                <a:lnTo>
                  <a:pt x="238" y="115"/>
                </a:lnTo>
                <a:lnTo>
                  <a:pt x="235" y="113"/>
                </a:lnTo>
                <a:lnTo>
                  <a:pt x="231" y="112"/>
                </a:lnTo>
                <a:lnTo>
                  <a:pt x="231" y="112"/>
                </a:lnTo>
                <a:lnTo>
                  <a:pt x="227" y="115"/>
                </a:lnTo>
                <a:lnTo>
                  <a:pt x="225" y="119"/>
                </a:lnTo>
                <a:lnTo>
                  <a:pt x="221" y="125"/>
                </a:lnTo>
                <a:lnTo>
                  <a:pt x="214" y="91"/>
                </a:lnTo>
                <a:lnTo>
                  <a:pt x="193" y="64"/>
                </a:lnTo>
                <a:lnTo>
                  <a:pt x="184" y="60"/>
                </a:lnTo>
                <a:lnTo>
                  <a:pt x="178" y="55"/>
                </a:lnTo>
                <a:lnTo>
                  <a:pt x="167" y="57"/>
                </a:lnTo>
                <a:lnTo>
                  <a:pt x="136" y="57"/>
                </a:lnTo>
                <a:lnTo>
                  <a:pt x="104" y="17"/>
                </a:lnTo>
                <a:lnTo>
                  <a:pt x="59" y="0"/>
                </a:lnTo>
                <a:lnTo>
                  <a:pt x="53" y="6"/>
                </a:lnTo>
                <a:lnTo>
                  <a:pt x="40" y="6"/>
                </a:lnTo>
                <a:lnTo>
                  <a:pt x="42" y="34"/>
                </a:lnTo>
                <a:lnTo>
                  <a:pt x="42" y="34"/>
                </a:lnTo>
                <a:lnTo>
                  <a:pt x="42" y="34"/>
                </a:lnTo>
                <a:close/>
              </a:path>
            </a:pathLst>
          </a:custGeom>
          <a:solidFill>
            <a:schemeClr val="bg1">
              <a:lumMod val="85000"/>
            </a:schemeClr>
          </a:solidFill>
          <a:ln w="635" cap="rnd">
            <a:solidFill>
              <a:schemeClr val="bg1">
                <a:alpha val="17000"/>
              </a:schemeClr>
            </a:solidFill>
            <a:round/>
            <a:headEnd/>
            <a:tailEnd/>
          </a:ln>
        </p:spPr>
        <p:txBody>
          <a:bodyPr/>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140" name="Freeform 138"/>
          <p:cNvSpPr>
            <a:spLocks/>
          </p:cNvSpPr>
          <p:nvPr/>
        </p:nvSpPr>
        <p:spPr bwMode="auto">
          <a:xfrm>
            <a:off x="2294916" y="3507442"/>
            <a:ext cx="588352" cy="474695"/>
          </a:xfrm>
          <a:custGeom>
            <a:avLst/>
            <a:gdLst>
              <a:gd name="T0" fmla="*/ 32 w 289"/>
              <a:gd name="T1" fmla="*/ 43 h 274"/>
              <a:gd name="T2" fmla="*/ 15 w 289"/>
              <a:gd name="T3" fmla="*/ 49 h 274"/>
              <a:gd name="T4" fmla="*/ 0 w 289"/>
              <a:gd name="T5" fmla="*/ 70 h 274"/>
              <a:gd name="T6" fmla="*/ 10 w 289"/>
              <a:gd name="T7" fmla="*/ 85 h 274"/>
              <a:gd name="T8" fmla="*/ 25 w 289"/>
              <a:gd name="T9" fmla="*/ 110 h 274"/>
              <a:gd name="T10" fmla="*/ 30 w 289"/>
              <a:gd name="T11" fmla="*/ 127 h 274"/>
              <a:gd name="T12" fmla="*/ 32 w 289"/>
              <a:gd name="T13" fmla="*/ 136 h 274"/>
              <a:gd name="T14" fmla="*/ 40 w 289"/>
              <a:gd name="T15" fmla="*/ 142 h 274"/>
              <a:gd name="T16" fmla="*/ 46 w 289"/>
              <a:gd name="T17" fmla="*/ 149 h 274"/>
              <a:gd name="T18" fmla="*/ 53 w 289"/>
              <a:gd name="T19" fmla="*/ 170 h 274"/>
              <a:gd name="T20" fmla="*/ 57 w 289"/>
              <a:gd name="T21" fmla="*/ 191 h 274"/>
              <a:gd name="T22" fmla="*/ 61 w 289"/>
              <a:gd name="T23" fmla="*/ 200 h 274"/>
              <a:gd name="T24" fmla="*/ 68 w 289"/>
              <a:gd name="T25" fmla="*/ 208 h 274"/>
              <a:gd name="T26" fmla="*/ 72 w 289"/>
              <a:gd name="T27" fmla="*/ 210 h 274"/>
              <a:gd name="T28" fmla="*/ 80 w 289"/>
              <a:gd name="T29" fmla="*/ 214 h 274"/>
              <a:gd name="T30" fmla="*/ 83 w 289"/>
              <a:gd name="T31" fmla="*/ 216 h 274"/>
              <a:gd name="T32" fmla="*/ 89 w 289"/>
              <a:gd name="T33" fmla="*/ 225 h 274"/>
              <a:gd name="T34" fmla="*/ 93 w 289"/>
              <a:gd name="T35" fmla="*/ 236 h 274"/>
              <a:gd name="T36" fmla="*/ 110 w 289"/>
              <a:gd name="T37" fmla="*/ 274 h 274"/>
              <a:gd name="T38" fmla="*/ 117 w 289"/>
              <a:gd name="T39" fmla="*/ 255 h 274"/>
              <a:gd name="T40" fmla="*/ 163 w 289"/>
              <a:gd name="T41" fmla="*/ 259 h 274"/>
              <a:gd name="T42" fmla="*/ 174 w 289"/>
              <a:gd name="T43" fmla="*/ 267 h 274"/>
              <a:gd name="T44" fmla="*/ 199 w 289"/>
              <a:gd name="T45" fmla="*/ 238 h 274"/>
              <a:gd name="T46" fmla="*/ 288 w 289"/>
              <a:gd name="T47" fmla="*/ 206 h 274"/>
              <a:gd name="T48" fmla="*/ 272 w 289"/>
              <a:gd name="T49" fmla="*/ 166 h 274"/>
              <a:gd name="T50" fmla="*/ 240 w 289"/>
              <a:gd name="T51" fmla="*/ 149 h 274"/>
              <a:gd name="T52" fmla="*/ 231 w 289"/>
              <a:gd name="T53" fmla="*/ 134 h 274"/>
              <a:gd name="T54" fmla="*/ 238 w 289"/>
              <a:gd name="T55" fmla="*/ 115 h 274"/>
              <a:gd name="T56" fmla="*/ 231 w 289"/>
              <a:gd name="T57" fmla="*/ 112 h 274"/>
              <a:gd name="T58" fmla="*/ 227 w 289"/>
              <a:gd name="T59" fmla="*/ 115 h 274"/>
              <a:gd name="T60" fmla="*/ 221 w 289"/>
              <a:gd name="T61" fmla="*/ 125 h 274"/>
              <a:gd name="T62" fmla="*/ 193 w 289"/>
              <a:gd name="T63" fmla="*/ 64 h 274"/>
              <a:gd name="T64" fmla="*/ 178 w 289"/>
              <a:gd name="T65" fmla="*/ 55 h 274"/>
              <a:gd name="T66" fmla="*/ 136 w 289"/>
              <a:gd name="T67" fmla="*/ 57 h 274"/>
              <a:gd name="T68" fmla="*/ 59 w 289"/>
              <a:gd name="T69" fmla="*/ 0 h 274"/>
              <a:gd name="T70" fmla="*/ 40 w 289"/>
              <a:gd name="T71" fmla="*/ 6 h 274"/>
              <a:gd name="T72" fmla="*/ 42 w 289"/>
              <a:gd name="T73" fmla="*/ 34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89" h="274">
                <a:moveTo>
                  <a:pt x="42" y="34"/>
                </a:moveTo>
                <a:lnTo>
                  <a:pt x="32" y="43"/>
                </a:lnTo>
                <a:lnTo>
                  <a:pt x="23" y="40"/>
                </a:lnTo>
                <a:lnTo>
                  <a:pt x="15" y="49"/>
                </a:lnTo>
                <a:lnTo>
                  <a:pt x="0" y="49"/>
                </a:lnTo>
                <a:lnTo>
                  <a:pt x="0" y="70"/>
                </a:lnTo>
                <a:lnTo>
                  <a:pt x="0" y="70"/>
                </a:lnTo>
                <a:lnTo>
                  <a:pt x="10" y="85"/>
                </a:lnTo>
                <a:lnTo>
                  <a:pt x="19" y="100"/>
                </a:lnTo>
                <a:lnTo>
                  <a:pt x="25" y="110"/>
                </a:lnTo>
                <a:lnTo>
                  <a:pt x="28" y="117"/>
                </a:lnTo>
                <a:lnTo>
                  <a:pt x="30" y="127"/>
                </a:lnTo>
                <a:lnTo>
                  <a:pt x="32" y="136"/>
                </a:lnTo>
                <a:lnTo>
                  <a:pt x="32" y="136"/>
                </a:lnTo>
                <a:lnTo>
                  <a:pt x="38" y="138"/>
                </a:lnTo>
                <a:lnTo>
                  <a:pt x="40" y="142"/>
                </a:lnTo>
                <a:lnTo>
                  <a:pt x="46" y="146"/>
                </a:lnTo>
                <a:lnTo>
                  <a:pt x="46" y="149"/>
                </a:lnTo>
                <a:lnTo>
                  <a:pt x="49" y="159"/>
                </a:lnTo>
                <a:lnTo>
                  <a:pt x="53" y="170"/>
                </a:lnTo>
                <a:lnTo>
                  <a:pt x="55" y="180"/>
                </a:lnTo>
                <a:lnTo>
                  <a:pt x="57" y="191"/>
                </a:lnTo>
                <a:lnTo>
                  <a:pt x="61" y="195"/>
                </a:lnTo>
                <a:lnTo>
                  <a:pt x="61" y="200"/>
                </a:lnTo>
                <a:lnTo>
                  <a:pt x="64" y="204"/>
                </a:lnTo>
                <a:lnTo>
                  <a:pt x="68" y="208"/>
                </a:lnTo>
                <a:lnTo>
                  <a:pt x="68" y="208"/>
                </a:lnTo>
                <a:lnTo>
                  <a:pt x="72" y="210"/>
                </a:lnTo>
                <a:lnTo>
                  <a:pt x="76" y="212"/>
                </a:lnTo>
                <a:lnTo>
                  <a:pt x="80" y="214"/>
                </a:lnTo>
                <a:lnTo>
                  <a:pt x="83" y="216"/>
                </a:lnTo>
                <a:lnTo>
                  <a:pt x="83" y="216"/>
                </a:lnTo>
                <a:lnTo>
                  <a:pt x="87" y="219"/>
                </a:lnTo>
                <a:lnTo>
                  <a:pt x="89" y="225"/>
                </a:lnTo>
                <a:lnTo>
                  <a:pt x="93" y="236"/>
                </a:lnTo>
                <a:lnTo>
                  <a:pt x="93" y="236"/>
                </a:lnTo>
                <a:lnTo>
                  <a:pt x="102" y="255"/>
                </a:lnTo>
                <a:lnTo>
                  <a:pt x="110" y="274"/>
                </a:lnTo>
                <a:lnTo>
                  <a:pt x="115" y="270"/>
                </a:lnTo>
                <a:lnTo>
                  <a:pt x="117" y="255"/>
                </a:lnTo>
                <a:lnTo>
                  <a:pt x="117" y="255"/>
                </a:lnTo>
                <a:lnTo>
                  <a:pt x="163" y="259"/>
                </a:lnTo>
                <a:lnTo>
                  <a:pt x="163" y="259"/>
                </a:lnTo>
                <a:lnTo>
                  <a:pt x="174" y="267"/>
                </a:lnTo>
                <a:lnTo>
                  <a:pt x="182" y="252"/>
                </a:lnTo>
                <a:lnTo>
                  <a:pt x="199" y="238"/>
                </a:lnTo>
                <a:lnTo>
                  <a:pt x="255" y="225"/>
                </a:lnTo>
                <a:lnTo>
                  <a:pt x="288" y="206"/>
                </a:lnTo>
                <a:lnTo>
                  <a:pt x="289" y="166"/>
                </a:lnTo>
                <a:lnTo>
                  <a:pt x="272" y="166"/>
                </a:lnTo>
                <a:lnTo>
                  <a:pt x="254" y="161"/>
                </a:lnTo>
                <a:lnTo>
                  <a:pt x="240" y="149"/>
                </a:lnTo>
                <a:lnTo>
                  <a:pt x="237" y="140"/>
                </a:lnTo>
                <a:lnTo>
                  <a:pt x="231" y="134"/>
                </a:lnTo>
                <a:lnTo>
                  <a:pt x="238" y="115"/>
                </a:lnTo>
                <a:lnTo>
                  <a:pt x="238" y="115"/>
                </a:lnTo>
                <a:lnTo>
                  <a:pt x="235" y="113"/>
                </a:lnTo>
                <a:lnTo>
                  <a:pt x="231" y="112"/>
                </a:lnTo>
                <a:lnTo>
                  <a:pt x="231" y="112"/>
                </a:lnTo>
                <a:lnTo>
                  <a:pt x="227" y="115"/>
                </a:lnTo>
                <a:lnTo>
                  <a:pt x="225" y="119"/>
                </a:lnTo>
                <a:lnTo>
                  <a:pt x="221" y="125"/>
                </a:lnTo>
                <a:lnTo>
                  <a:pt x="214" y="91"/>
                </a:lnTo>
                <a:lnTo>
                  <a:pt x="193" y="64"/>
                </a:lnTo>
                <a:lnTo>
                  <a:pt x="184" y="60"/>
                </a:lnTo>
                <a:lnTo>
                  <a:pt x="178" y="55"/>
                </a:lnTo>
                <a:lnTo>
                  <a:pt x="167" y="57"/>
                </a:lnTo>
                <a:lnTo>
                  <a:pt x="136" y="57"/>
                </a:lnTo>
                <a:lnTo>
                  <a:pt x="104" y="17"/>
                </a:lnTo>
                <a:lnTo>
                  <a:pt x="59" y="0"/>
                </a:lnTo>
                <a:lnTo>
                  <a:pt x="53" y="6"/>
                </a:lnTo>
                <a:lnTo>
                  <a:pt x="40" y="6"/>
                </a:lnTo>
                <a:lnTo>
                  <a:pt x="42" y="34"/>
                </a:lnTo>
                <a:lnTo>
                  <a:pt x="42" y="34"/>
                </a:lnTo>
                <a:lnTo>
                  <a:pt x="42" y="34"/>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141" name="Freeform 139"/>
          <p:cNvSpPr>
            <a:spLocks/>
          </p:cNvSpPr>
          <p:nvPr/>
        </p:nvSpPr>
        <p:spPr bwMode="auto">
          <a:xfrm>
            <a:off x="1997687" y="3510907"/>
            <a:ext cx="313516" cy="308378"/>
          </a:xfrm>
          <a:custGeom>
            <a:avLst/>
            <a:gdLst>
              <a:gd name="T0" fmla="*/ 12 w 154"/>
              <a:gd name="T1" fmla="*/ 7 h 178"/>
              <a:gd name="T2" fmla="*/ 23 w 154"/>
              <a:gd name="T3" fmla="*/ 11 h 178"/>
              <a:gd name="T4" fmla="*/ 35 w 154"/>
              <a:gd name="T5" fmla="*/ 15 h 178"/>
              <a:gd name="T6" fmla="*/ 59 w 154"/>
              <a:gd name="T7" fmla="*/ 21 h 178"/>
              <a:gd name="T8" fmla="*/ 67 w 154"/>
              <a:gd name="T9" fmla="*/ 21 h 178"/>
              <a:gd name="T10" fmla="*/ 72 w 154"/>
              <a:gd name="T11" fmla="*/ 17 h 178"/>
              <a:gd name="T12" fmla="*/ 84 w 154"/>
              <a:gd name="T13" fmla="*/ 11 h 178"/>
              <a:gd name="T14" fmla="*/ 93 w 154"/>
              <a:gd name="T15" fmla="*/ 7 h 178"/>
              <a:gd name="T16" fmla="*/ 105 w 154"/>
              <a:gd name="T17" fmla="*/ 9 h 178"/>
              <a:gd name="T18" fmla="*/ 112 w 154"/>
              <a:gd name="T19" fmla="*/ 13 h 178"/>
              <a:gd name="T20" fmla="*/ 123 w 154"/>
              <a:gd name="T21" fmla="*/ 13 h 178"/>
              <a:gd name="T22" fmla="*/ 133 w 154"/>
              <a:gd name="T23" fmla="*/ 13 h 178"/>
              <a:gd name="T24" fmla="*/ 137 w 154"/>
              <a:gd name="T25" fmla="*/ 9 h 178"/>
              <a:gd name="T26" fmla="*/ 137 w 154"/>
              <a:gd name="T27" fmla="*/ 38 h 178"/>
              <a:gd name="T28" fmla="*/ 137 w 154"/>
              <a:gd name="T29" fmla="*/ 49 h 178"/>
              <a:gd name="T30" fmla="*/ 137 w 154"/>
              <a:gd name="T31" fmla="*/ 57 h 178"/>
              <a:gd name="T32" fmla="*/ 139 w 154"/>
              <a:gd name="T33" fmla="*/ 72 h 178"/>
              <a:gd name="T34" fmla="*/ 137 w 154"/>
              <a:gd name="T35" fmla="*/ 72 h 178"/>
              <a:gd name="T36" fmla="*/ 131 w 154"/>
              <a:gd name="T37" fmla="*/ 68 h 178"/>
              <a:gd name="T38" fmla="*/ 118 w 154"/>
              <a:gd name="T39" fmla="*/ 51 h 178"/>
              <a:gd name="T40" fmla="*/ 108 w 154"/>
              <a:gd name="T41" fmla="*/ 34 h 178"/>
              <a:gd name="T42" fmla="*/ 108 w 154"/>
              <a:gd name="T43" fmla="*/ 34 h 178"/>
              <a:gd name="T44" fmla="*/ 106 w 154"/>
              <a:gd name="T45" fmla="*/ 40 h 178"/>
              <a:gd name="T46" fmla="*/ 108 w 154"/>
              <a:gd name="T47" fmla="*/ 49 h 178"/>
              <a:gd name="T48" fmla="*/ 118 w 154"/>
              <a:gd name="T49" fmla="*/ 64 h 178"/>
              <a:gd name="T50" fmla="*/ 123 w 154"/>
              <a:gd name="T51" fmla="*/ 79 h 178"/>
              <a:gd name="T52" fmla="*/ 131 w 154"/>
              <a:gd name="T53" fmla="*/ 94 h 178"/>
              <a:gd name="T54" fmla="*/ 135 w 154"/>
              <a:gd name="T55" fmla="*/ 110 h 178"/>
              <a:gd name="T56" fmla="*/ 137 w 154"/>
              <a:gd name="T57" fmla="*/ 117 h 178"/>
              <a:gd name="T58" fmla="*/ 139 w 154"/>
              <a:gd name="T59" fmla="*/ 125 h 178"/>
              <a:gd name="T60" fmla="*/ 144 w 154"/>
              <a:gd name="T61" fmla="*/ 132 h 178"/>
              <a:gd name="T62" fmla="*/ 154 w 154"/>
              <a:gd name="T63" fmla="*/ 153 h 178"/>
              <a:gd name="T64" fmla="*/ 144 w 154"/>
              <a:gd name="T65" fmla="*/ 164 h 178"/>
              <a:gd name="T66" fmla="*/ 133 w 154"/>
              <a:gd name="T67" fmla="*/ 168 h 178"/>
              <a:gd name="T68" fmla="*/ 122 w 154"/>
              <a:gd name="T69" fmla="*/ 172 h 178"/>
              <a:gd name="T70" fmla="*/ 6 w 154"/>
              <a:gd name="T71" fmla="*/ 43 h 178"/>
              <a:gd name="T72" fmla="*/ 0 w 154"/>
              <a:gd name="T73" fmla="*/ 23 h 178"/>
              <a:gd name="T74" fmla="*/ 0 w 154"/>
              <a:gd name="T75" fmla="*/ 7 h 178"/>
              <a:gd name="T76" fmla="*/ 0 w 154"/>
              <a:gd name="T77" fmla="*/ 4 h 178"/>
              <a:gd name="T78" fmla="*/ 0 w 154"/>
              <a:gd name="T79" fmla="*/ 0 h 178"/>
              <a:gd name="T80" fmla="*/ 12 w 154"/>
              <a:gd name="T81" fmla="*/ 7 h 178"/>
              <a:gd name="T82" fmla="*/ 12 w 154"/>
              <a:gd name="T83" fmla="*/ 7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54" h="178">
                <a:moveTo>
                  <a:pt x="12" y="7"/>
                </a:moveTo>
                <a:lnTo>
                  <a:pt x="12" y="7"/>
                </a:lnTo>
                <a:lnTo>
                  <a:pt x="16" y="9"/>
                </a:lnTo>
                <a:lnTo>
                  <a:pt x="23" y="11"/>
                </a:lnTo>
                <a:lnTo>
                  <a:pt x="35" y="15"/>
                </a:lnTo>
                <a:lnTo>
                  <a:pt x="35" y="15"/>
                </a:lnTo>
                <a:lnTo>
                  <a:pt x="50" y="19"/>
                </a:lnTo>
                <a:lnTo>
                  <a:pt x="59" y="21"/>
                </a:lnTo>
                <a:lnTo>
                  <a:pt x="65" y="21"/>
                </a:lnTo>
                <a:lnTo>
                  <a:pt x="67" y="21"/>
                </a:lnTo>
                <a:lnTo>
                  <a:pt x="67" y="21"/>
                </a:lnTo>
                <a:lnTo>
                  <a:pt x="72" y="17"/>
                </a:lnTo>
                <a:lnTo>
                  <a:pt x="76" y="15"/>
                </a:lnTo>
                <a:lnTo>
                  <a:pt x="84" y="11"/>
                </a:lnTo>
                <a:lnTo>
                  <a:pt x="87" y="9"/>
                </a:lnTo>
                <a:lnTo>
                  <a:pt x="93" y="7"/>
                </a:lnTo>
                <a:lnTo>
                  <a:pt x="97" y="7"/>
                </a:lnTo>
                <a:lnTo>
                  <a:pt x="105" y="9"/>
                </a:lnTo>
                <a:lnTo>
                  <a:pt x="105" y="9"/>
                </a:lnTo>
                <a:lnTo>
                  <a:pt x="112" y="13"/>
                </a:lnTo>
                <a:lnTo>
                  <a:pt x="120" y="13"/>
                </a:lnTo>
                <a:lnTo>
                  <a:pt x="123" y="13"/>
                </a:lnTo>
                <a:lnTo>
                  <a:pt x="127" y="13"/>
                </a:lnTo>
                <a:lnTo>
                  <a:pt x="133" y="13"/>
                </a:lnTo>
                <a:lnTo>
                  <a:pt x="137" y="9"/>
                </a:lnTo>
                <a:lnTo>
                  <a:pt x="137" y="9"/>
                </a:lnTo>
                <a:lnTo>
                  <a:pt x="137" y="26"/>
                </a:lnTo>
                <a:lnTo>
                  <a:pt x="137" y="38"/>
                </a:lnTo>
                <a:lnTo>
                  <a:pt x="137" y="49"/>
                </a:lnTo>
                <a:lnTo>
                  <a:pt x="137" y="49"/>
                </a:lnTo>
                <a:lnTo>
                  <a:pt x="135" y="53"/>
                </a:lnTo>
                <a:lnTo>
                  <a:pt x="137" y="57"/>
                </a:lnTo>
                <a:lnTo>
                  <a:pt x="139" y="68"/>
                </a:lnTo>
                <a:lnTo>
                  <a:pt x="139" y="72"/>
                </a:lnTo>
                <a:lnTo>
                  <a:pt x="139" y="72"/>
                </a:lnTo>
                <a:lnTo>
                  <a:pt x="137" y="72"/>
                </a:lnTo>
                <a:lnTo>
                  <a:pt x="135" y="72"/>
                </a:lnTo>
                <a:lnTo>
                  <a:pt x="131" y="68"/>
                </a:lnTo>
                <a:lnTo>
                  <a:pt x="131" y="68"/>
                </a:lnTo>
                <a:lnTo>
                  <a:pt x="118" y="51"/>
                </a:lnTo>
                <a:lnTo>
                  <a:pt x="110" y="38"/>
                </a:lnTo>
                <a:lnTo>
                  <a:pt x="108" y="34"/>
                </a:lnTo>
                <a:lnTo>
                  <a:pt x="108" y="34"/>
                </a:lnTo>
                <a:lnTo>
                  <a:pt x="108" y="34"/>
                </a:lnTo>
                <a:lnTo>
                  <a:pt x="106" y="36"/>
                </a:lnTo>
                <a:lnTo>
                  <a:pt x="106" y="40"/>
                </a:lnTo>
                <a:lnTo>
                  <a:pt x="106" y="45"/>
                </a:lnTo>
                <a:lnTo>
                  <a:pt x="108" y="49"/>
                </a:lnTo>
                <a:lnTo>
                  <a:pt x="112" y="58"/>
                </a:lnTo>
                <a:lnTo>
                  <a:pt x="118" y="64"/>
                </a:lnTo>
                <a:lnTo>
                  <a:pt x="118" y="64"/>
                </a:lnTo>
                <a:lnTo>
                  <a:pt x="123" y="79"/>
                </a:lnTo>
                <a:lnTo>
                  <a:pt x="131" y="94"/>
                </a:lnTo>
                <a:lnTo>
                  <a:pt x="131" y="94"/>
                </a:lnTo>
                <a:lnTo>
                  <a:pt x="133" y="102"/>
                </a:lnTo>
                <a:lnTo>
                  <a:pt x="135" y="110"/>
                </a:lnTo>
                <a:lnTo>
                  <a:pt x="135" y="110"/>
                </a:lnTo>
                <a:lnTo>
                  <a:pt x="137" y="117"/>
                </a:lnTo>
                <a:lnTo>
                  <a:pt x="139" y="123"/>
                </a:lnTo>
                <a:lnTo>
                  <a:pt x="139" y="125"/>
                </a:lnTo>
                <a:lnTo>
                  <a:pt x="139" y="125"/>
                </a:lnTo>
                <a:lnTo>
                  <a:pt x="144" y="132"/>
                </a:lnTo>
                <a:lnTo>
                  <a:pt x="148" y="142"/>
                </a:lnTo>
                <a:lnTo>
                  <a:pt x="154" y="153"/>
                </a:lnTo>
                <a:lnTo>
                  <a:pt x="154" y="153"/>
                </a:lnTo>
                <a:lnTo>
                  <a:pt x="144" y="164"/>
                </a:lnTo>
                <a:lnTo>
                  <a:pt x="142" y="161"/>
                </a:lnTo>
                <a:lnTo>
                  <a:pt x="133" y="168"/>
                </a:lnTo>
                <a:lnTo>
                  <a:pt x="125" y="178"/>
                </a:lnTo>
                <a:lnTo>
                  <a:pt x="122" y="172"/>
                </a:lnTo>
                <a:lnTo>
                  <a:pt x="6" y="172"/>
                </a:lnTo>
                <a:lnTo>
                  <a:pt x="6" y="43"/>
                </a:lnTo>
                <a:lnTo>
                  <a:pt x="0" y="32"/>
                </a:lnTo>
                <a:lnTo>
                  <a:pt x="0" y="23"/>
                </a:lnTo>
                <a:lnTo>
                  <a:pt x="0" y="11"/>
                </a:lnTo>
                <a:lnTo>
                  <a:pt x="0" y="7"/>
                </a:lnTo>
                <a:lnTo>
                  <a:pt x="0" y="7"/>
                </a:lnTo>
                <a:lnTo>
                  <a:pt x="0" y="4"/>
                </a:lnTo>
                <a:lnTo>
                  <a:pt x="0" y="0"/>
                </a:lnTo>
                <a:lnTo>
                  <a:pt x="0" y="0"/>
                </a:lnTo>
                <a:lnTo>
                  <a:pt x="6" y="4"/>
                </a:lnTo>
                <a:lnTo>
                  <a:pt x="12" y="7"/>
                </a:lnTo>
                <a:lnTo>
                  <a:pt x="12" y="7"/>
                </a:lnTo>
                <a:lnTo>
                  <a:pt x="12" y="7"/>
                </a:lnTo>
                <a:lnTo>
                  <a:pt x="12" y="7"/>
                </a:lnTo>
                <a:close/>
              </a:path>
            </a:pathLst>
          </a:custGeom>
          <a:solidFill>
            <a:schemeClr val="bg1">
              <a:lumMod val="85000"/>
            </a:schemeClr>
          </a:solidFill>
          <a:ln w="635" cap="rnd">
            <a:solidFill>
              <a:schemeClr val="bg1">
                <a:alpha val="17000"/>
              </a:schemeClr>
            </a:solidFill>
            <a:round/>
            <a:headEnd/>
            <a:tailEnd/>
          </a:ln>
        </p:spPr>
        <p:txBody>
          <a:bodyPr/>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142" name="Freeform 140"/>
          <p:cNvSpPr>
            <a:spLocks/>
          </p:cNvSpPr>
          <p:nvPr/>
        </p:nvSpPr>
        <p:spPr bwMode="auto">
          <a:xfrm>
            <a:off x="1997687" y="3510907"/>
            <a:ext cx="313516" cy="308378"/>
          </a:xfrm>
          <a:custGeom>
            <a:avLst/>
            <a:gdLst>
              <a:gd name="T0" fmla="*/ 12 w 154"/>
              <a:gd name="T1" fmla="*/ 7 h 178"/>
              <a:gd name="T2" fmla="*/ 23 w 154"/>
              <a:gd name="T3" fmla="*/ 11 h 178"/>
              <a:gd name="T4" fmla="*/ 35 w 154"/>
              <a:gd name="T5" fmla="*/ 15 h 178"/>
              <a:gd name="T6" fmla="*/ 59 w 154"/>
              <a:gd name="T7" fmla="*/ 21 h 178"/>
              <a:gd name="T8" fmla="*/ 67 w 154"/>
              <a:gd name="T9" fmla="*/ 21 h 178"/>
              <a:gd name="T10" fmla="*/ 72 w 154"/>
              <a:gd name="T11" fmla="*/ 17 h 178"/>
              <a:gd name="T12" fmla="*/ 84 w 154"/>
              <a:gd name="T13" fmla="*/ 11 h 178"/>
              <a:gd name="T14" fmla="*/ 93 w 154"/>
              <a:gd name="T15" fmla="*/ 7 h 178"/>
              <a:gd name="T16" fmla="*/ 105 w 154"/>
              <a:gd name="T17" fmla="*/ 9 h 178"/>
              <a:gd name="T18" fmla="*/ 112 w 154"/>
              <a:gd name="T19" fmla="*/ 13 h 178"/>
              <a:gd name="T20" fmla="*/ 123 w 154"/>
              <a:gd name="T21" fmla="*/ 13 h 178"/>
              <a:gd name="T22" fmla="*/ 133 w 154"/>
              <a:gd name="T23" fmla="*/ 13 h 178"/>
              <a:gd name="T24" fmla="*/ 137 w 154"/>
              <a:gd name="T25" fmla="*/ 9 h 178"/>
              <a:gd name="T26" fmla="*/ 137 w 154"/>
              <a:gd name="T27" fmla="*/ 38 h 178"/>
              <a:gd name="T28" fmla="*/ 137 w 154"/>
              <a:gd name="T29" fmla="*/ 49 h 178"/>
              <a:gd name="T30" fmla="*/ 137 w 154"/>
              <a:gd name="T31" fmla="*/ 57 h 178"/>
              <a:gd name="T32" fmla="*/ 139 w 154"/>
              <a:gd name="T33" fmla="*/ 72 h 178"/>
              <a:gd name="T34" fmla="*/ 137 w 154"/>
              <a:gd name="T35" fmla="*/ 72 h 178"/>
              <a:gd name="T36" fmla="*/ 131 w 154"/>
              <a:gd name="T37" fmla="*/ 68 h 178"/>
              <a:gd name="T38" fmla="*/ 118 w 154"/>
              <a:gd name="T39" fmla="*/ 51 h 178"/>
              <a:gd name="T40" fmla="*/ 108 w 154"/>
              <a:gd name="T41" fmla="*/ 34 h 178"/>
              <a:gd name="T42" fmla="*/ 108 w 154"/>
              <a:gd name="T43" fmla="*/ 34 h 178"/>
              <a:gd name="T44" fmla="*/ 106 w 154"/>
              <a:gd name="T45" fmla="*/ 40 h 178"/>
              <a:gd name="T46" fmla="*/ 108 w 154"/>
              <a:gd name="T47" fmla="*/ 49 h 178"/>
              <a:gd name="T48" fmla="*/ 118 w 154"/>
              <a:gd name="T49" fmla="*/ 64 h 178"/>
              <a:gd name="T50" fmla="*/ 123 w 154"/>
              <a:gd name="T51" fmla="*/ 79 h 178"/>
              <a:gd name="T52" fmla="*/ 131 w 154"/>
              <a:gd name="T53" fmla="*/ 94 h 178"/>
              <a:gd name="T54" fmla="*/ 135 w 154"/>
              <a:gd name="T55" fmla="*/ 110 h 178"/>
              <a:gd name="T56" fmla="*/ 137 w 154"/>
              <a:gd name="T57" fmla="*/ 117 h 178"/>
              <a:gd name="T58" fmla="*/ 139 w 154"/>
              <a:gd name="T59" fmla="*/ 125 h 178"/>
              <a:gd name="T60" fmla="*/ 144 w 154"/>
              <a:gd name="T61" fmla="*/ 132 h 178"/>
              <a:gd name="T62" fmla="*/ 154 w 154"/>
              <a:gd name="T63" fmla="*/ 153 h 178"/>
              <a:gd name="T64" fmla="*/ 144 w 154"/>
              <a:gd name="T65" fmla="*/ 164 h 178"/>
              <a:gd name="T66" fmla="*/ 133 w 154"/>
              <a:gd name="T67" fmla="*/ 168 h 178"/>
              <a:gd name="T68" fmla="*/ 122 w 154"/>
              <a:gd name="T69" fmla="*/ 172 h 178"/>
              <a:gd name="T70" fmla="*/ 6 w 154"/>
              <a:gd name="T71" fmla="*/ 43 h 178"/>
              <a:gd name="T72" fmla="*/ 0 w 154"/>
              <a:gd name="T73" fmla="*/ 23 h 178"/>
              <a:gd name="T74" fmla="*/ 0 w 154"/>
              <a:gd name="T75" fmla="*/ 7 h 178"/>
              <a:gd name="T76" fmla="*/ 0 w 154"/>
              <a:gd name="T77" fmla="*/ 4 h 178"/>
              <a:gd name="T78" fmla="*/ 0 w 154"/>
              <a:gd name="T79" fmla="*/ 0 h 178"/>
              <a:gd name="T80" fmla="*/ 12 w 154"/>
              <a:gd name="T81" fmla="*/ 7 h 178"/>
              <a:gd name="T82" fmla="*/ 12 w 154"/>
              <a:gd name="T83" fmla="*/ 7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54" h="178">
                <a:moveTo>
                  <a:pt x="12" y="7"/>
                </a:moveTo>
                <a:lnTo>
                  <a:pt x="12" y="7"/>
                </a:lnTo>
                <a:lnTo>
                  <a:pt x="16" y="9"/>
                </a:lnTo>
                <a:lnTo>
                  <a:pt x="23" y="11"/>
                </a:lnTo>
                <a:lnTo>
                  <a:pt x="35" y="15"/>
                </a:lnTo>
                <a:lnTo>
                  <a:pt x="35" y="15"/>
                </a:lnTo>
                <a:lnTo>
                  <a:pt x="50" y="19"/>
                </a:lnTo>
                <a:lnTo>
                  <a:pt x="59" y="21"/>
                </a:lnTo>
                <a:lnTo>
                  <a:pt x="65" y="21"/>
                </a:lnTo>
                <a:lnTo>
                  <a:pt x="67" y="21"/>
                </a:lnTo>
                <a:lnTo>
                  <a:pt x="67" y="21"/>
                </a:lnTo>
                <a:lnTo>
                  <a:pt x="72" y="17"/>
                </a:lnTo>
                <a:lnTo>
                  <a:pt x="76" y="15"/>
                </a:lnTo>
                <a:lnTo>
                  <a:pt x="84" y="11"/>
                </a:lnTo>
                <a:lnTo>
                  <a:pt x="87" y="9"/>
                </a:lnTo>
                <a:lnTo>
                  <a:pt x="93" y="7"/>
                </a:lnTo>
                <a:lnTo>
                  <a:pt x="97" y="7"/>
                </a:lnTo>
                <a:lnTo>
                  <a:pt x="105" y="9"/>
                </a:lnTo>
                <a:lnTo>
                  <a:pt x="105" y="9"/>
                </a:lnTo>
                <a:lnTo>
                  <a:pt x="112" y="13"/>
                </a:lnTo>
                <a:lnTo>
                  <a:pt x="120" y="13"/>
                </a:lnTo>
                <a:lnTo>
                  <a:pt x="123" y="13"/>
                </a:lnTo>
                <a:lnTo>
                  <a:pt x="127" y="13"/>
                </a:lnTo>
                <a:lnTo>
                  <a:pt x="133" y="13"/>
                </a:lnTo>
                <a:lnTo>
                  <a:pt x="137" y="9"/>
                </a:lnTo>
                <a:lnTo>
                  <a:pt x="137" y="9"/>
                </a:lnTo>
                <a:lnTo>
                  <a:pt x="137" y="26"/>
                </a:lnTo>
                <a:lnTo>
                  <a:pt x="137" y="38"/>
                </a:lnTo>
                <a:lnTo>
                  <a:pt x="137" y="49"/>
                </a:lnTo>
                <a:lnTo>
                  <a:pt x="137" y="49"/>
                </a:lnTo>
                <a:lnTo>
                  <a:pt x="135" y="53"/>
                </a:lnTo>
                <a:lnTo>
                  <a:pt x="137" y="57"/>
                </a:lnTo>
                <a:lnTo>
                  <a:pt x="139" y="68"/>
                </a:lnTo>
                <a:lnTo>
                  <a:pt x="139" y="72"/>
                </a:lnTo>
                <a:lnTo>
                  <a:pt x="139" y="72"/>
                </a:lnTo>
                <a:lnTo>
                  <a:pt x="137" y="72"/>
                </a:lnTo>
                <a:lnTo>
                  <a:pt x="135" y="72"/>
                </a:lnTo>
                <a:lnTo>
                  <a:pt x="131" y="68"/>
                </a:lnTo>
                <a:lnTo>
                  <a:pt x="131" y="68"/>
                </a:lnTo>
                <a:lnTo>
                  <a:pt x="118" y="51"/>
                </a:lnTo>
                <a:lnTo>
                  <a:pt x="110" y="38"/>
                </a:lnTo>
                <a:lnTo>
                  <a:pt x="108" y="34"/>
                </a:lnTo>
                <a:lnTo>
                  <a:pt x="108" y="34"/>
                </a:lnTo>
                <a:lnTo>
                  <a:pt x="108" y="34"/>
                </a:lnTo>
                <a:lnTo>
                  <a:pt x="106" y="36"/>
                </a:lnTo>
                <a:lnTo>
                  <a:pt x="106" y="40"/>
                </a:lnTo>
                <a:lnTo>
                  <a:pt x="106" y="45"/>
                </a:lnTo>
                <a:lnTo>
                  <a:pt x="108" y="49"/>
                </a:lnTo>
                <a:lnTo>
                  <a:pt x="112" y="58"/>
                </a:lnTo>
                <a:lnTo>
                  <a:pt x="118" y="64"/>
                </a:lnTo>
                <a:lnTo>
                  <a:pt x="118" y="64"/>
                </a:lnTo>
                <a:lnTo>
                  <a:pt x="123" y="79"/>
                </a:lnTo>
                <a:lnTo>
                  <a:pt x="131" y="94"/>
                </a:lnTo>
                <a:lnTo>
                  <a:pt x="131" y="94"/>
                </a:lnTo>
                <a:lnTo>
                  <a:pt x="133" y="102"/>
                </a:lnTo>
                <a:lnTo>
                  <a:pt x="135" y="110"/>
                </a:lnTo>
                <a:lnTo>
                  <a:pt x="135" y="110"/>
                </a:lnTo>
                <a:lnTo>
                  <a:pt x="137" y="117"/>
                </a:lnTo>
                <a:lnTo>
                  <a:pt x="139" y="123"/>
                </a:lnTo>
                <a:lnTo>
                  <a:pt x="139" y="125"/>
                </a:lnTo>
                <a:lnTo>
                  <a:pt x="139" y="125"/>
                </a:lnTo>
                <a:lnTo>
                  <a:pt x="144" y="132"/>
                </a:lnTo>
                <a:lnTo>
                  <a:pt x="148" y="142"/>
                </a:lnTo>
                <a:lnTo>
                  <a:pt x="154" y="153"/>
                </a:lnTo>
                <a:lnTo>
                  <a:pt x="154" y="153"/>
                </a:lnTo>
                <a:lnTo>
                  <a:pt x="144" y="164"/>
                </a:lnTo>
                <a:lnTo>
                  <a:pt x="142" y="161"/>
                </a:lnTo>
                <a:lnTo>
                  <a:pt x="133" y="168"/>
                </a:lnTo>
                <a:lnTo>
                  <a:pt x="125" y="178"/>
                </a:lnTo>
                <a:lnTo>
                  <a:pt x="122" y="172"/>
                </a:lnTo>
                <a:lnTo>
                  <a:pt x="6" y="172"/>
                </a:lnTo>
                <a:lnTo>
                  <a:pt x="6" y="43"/>
                </a:lnTo>
                <a:lnTo>
                  <a:pt x="0" y="32"/>
                </a:lnTo>
                <a:lnTo>
                  <a:pt x="0" y="23"/>
                </a:lnTo>
                <a:lnTo>
                  <a:pt x="0" y="11"/>
                </a:lnTo>
                <a:lnTo>
                  <a:pt x="0" y="7"/>
                </a:lnTo>
                <a:lnTo>
                  <a:pt x="0" y="7"/>
                </a:lnTo>
                <a:lnTo>
                  <a:pt x="0" y="4"/>
                </a:lnTo>
                <a:lnTo>
                  <a:pt x="0" y="0"/>
                </a:lnTo>
                <a:lnTo>
                  <a:pt x="0" y="0"/>
                </a:lnTo>
                <a:lnTo>
                  <a:pt x="6" y="4"/>
                </a:lnTo>
                <a:lnTo>
                  <a:pt x="12" y="7"/>
                </a:lnTo>
                <a:lnTo>
                  <a:pt x="12" y="7"/>
                </a:lnTo>
                <a:lnTo>
                  <a:pt x="12" y="7"/>
                </a:lnTo>
                <a:lnTo>
                  <a:pt x="12" y="7"/>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143" name="Freeform 141"/>
          <p:cNvSpPr>
            <a:spLocks/>
          </p:cNvSpPr>
          <p:nvPr/>
        </p:nvSpPr>
        <p:spPr bwMode="auto">
          <a:xfrm>
            <a:off x="2294918" y="3464130"/>
            <a:ext cx="116041" cy="128203"/>
          </a:xfrm>
          <a:custGeom>
            <a:avLst/>
            <a:gdLst>
              <a:gd name="T0" fmla="*/ 0 w 57"/>
              <a:gd name="T1" fmla="*/ 74 h 74"/>
              <a:gd name="T2" fmla="*/ 15 w 57"/>
              <a:gd name="T3" fmla="*/ 74 h 74"/>
              <a:gd name="T4" fmla="*/ 23 w 57"/>
              <a:gd name="T5" fmla="*/ 65 h 74"/>
              <a:gd name="T6" fmla="*/ 32 w 57"/>
              <a:gd name="T7" fmla="*/ 68 h 74"/>
              <a:gd name="T8" fmla="*/ 42 w 57"/>
              <a:gd name="T9" fmla="*/ 59 h 74"/>
              <a:gd name="T10" fmla="*/ 42 w 57"/>
              <a:gd name="T11" fmla="*/ 53 h 74"/>
              <a:gd name="T12" fmla="*/ 40 w 57"/>
              <a:gd name="T13" fmla="*/ 31 h 74"/>
              <a:gd name="T14" fmla="*/ 53 w 57"/>
              <a:gd name="T15" fmla="*/ 31 h 74"/>
              <a:gd name="T16" fmla="*/ 57 w 57"/>
              <a:gd name="T17" fmla="*/ 25 h 74"/>
              <a:gd name="T18" fmla="*/ 53 w 57"/>
              <a:gd name="T19" fmla="*/ 0 h 74"/>
              <a:gd name="T20" fmla="*/ 27 w 57"/>
              <a:gd name="T21" fmla="*/ 15 h 74"/>
              <a:gd name="T22" fmla="*/ 10 w 57"/>
              <a:gd name="T23" fmla="*/ 6 h 74"/>
              <a:gd name="T24" fmla="*/ 10 w 57"/>
              <a:gd name="T25" fmla="*/ 42 h 74"/>
              <a:gd name="T26" fmla="*/ 0 w 57"/>
              <a:gd name="T27" fmla="*/ 74 h 74"/>
              <a:gd name="T28" fmla="*/ 0 w 57"/>
              <a:gd name="T29" fmla="*/ 74 h 74"/>
              <a:gd name="T30" fmla="*/ 0 w 57"/>
              <a:gd name="T31" fmla="*/ 7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7" h="74">
                <a:moveTo>
                  <a:pt x="0" y="74"/>
                </a:moveTo>
                <a:lnTo>
                  <a:pt x="15" y="74"/>
                </a:lnTo>
                <a:lnTo>
                  <a:pt x="23" y="65"/>
                </a:lnTo>
                <a:lnTo>
                  <a:pt x="32" y="68"/>
                </a:lnTo>
                <a:lnTo>
                  <a:pt x="42" y="59"/>
                </a:lnTo>
                <a:lnTo>
                  <a:pt x="42" y="53"/>
                </a:lnTo>
                <a:lnTo>
                  <a:pt x="40" y="31"/>
                </a:lnTo>
                <a:lnTo>
                  <a:pt x="53" y="31"/>
                </a:lnTo>
                <a:lnTo>
                  <a:pt x="57" y="25"/>
                </a:lnTo>
                <a:lnTo>
                  <a:pt x="53" y="0"/>
                </a:lnTo>
                <a:lnTo>
                  <a:pt x="27" y="15"/>
                </a:lnTo>
                <a:lnTo>
                  <a:pt x="10" y="6"/>
                </a:lnTo>
                <a:lnTo>
                  <a:pt x="10" y="42"/>
                </a:lnTo>
                <a:lnTo>
                  <a:pt x="0" y="74"/>
                </a:lnTo>
                <a:lnTo>
                  <a:pt x="0" y="74"/>
                </a:lnTo>
                <a:lnTo>
                  <a:pt x="0" y="74"/>
                </a:lnTo>
                <a:close/>
              </a:path>
            </a:pathLst>
          </a:custGeom>
          <a:solidFill>
            <a:schemeClr val="bg1">
              <a:lumMod val="85000"/>
            </a:schemeClr>
          </a:solidFill>
          <a:ln w="635" cap="rnd">
            <a:solidFill>
              <a:schemeClr val="bg1">
                <a:alpha val="17000"/>
              </a:schemeClr>
            </a:solidFill>
            <a:round/>
            <a:headEnd/>
            <a:tailEnd/>
          </a:ln>
        </p:spPr>
        <p:txBody>
          <a:bodyPr/>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144" name="Freeform 142"/>
          <p:cNvSpPr>
            <a:spLocks/>
          </p:cNvSpPr>
          <p:nvPr/>
        </p:nvSpPr>
        <p:spPr bwMode="auto">
          <a:xfrm>
            <a:off x="2294918" y="3464130"/>
            <a:ext cx="116041" cy="128203"/>
          </a:xfrm>
          <a:custGeom>
            <a:avLst/>
            <a:gdLst>
              <a:gd name="T0" fmla="*/ 0 w 57"/>
              <a:gd name="T1" fmla="*/ 74 h 74"/>
              <a:gd name="T2" fmla="*/ 15 w 57"/>
              <a:gd name="T3" fmla="*/ 74 h 74"/>
              <a:gd name="T4" fmla="*/ 23 w 57"/>
              <a:gd name="T5" fmla="*/ 65 h 74"/>
              <a:gd name="T6" fmla="*/ 32 w 57"/>
              <a:gd name="T7" fmla="*/ 68 h 74"/>
              <a:gd name="T8" fmla="*/ 42 w 57"/>
              <a:gd name="T9" fmla="*/ 59 h 74"/>
              <a:gd name="T10" fmla="*/ 42 w 57"/>
              <a:gd name="T11" fmla="*/ 53 h 74"/>
              <a:gd name="T12" fmla="*/ 40 w 57"/>
              <a:gd name="T13" fmla="*/ 31 h 74"/>
              <a:gd name="T14" fmla="*/ 53 w 57"/>
              <a:gd name="T15" fmla="*/ 31 h 74"/>
              <a:gd name="T16" fmla="*/ 57 w 57"/>
              <a:gd name="T17" fmla="*/ 25 h 74"/>
              <a:gd name="T18" fmla="*/ 53 w 57"/>
              <a:gd name="T19" fmla="*/ 0 h 74"/>
              <a:gd name="T20" fmla="*/ 27 w 57"/>
              <a:gd name="T21" fmla="*/ 15 h 74"/>
              <a:gd name="T22" fmla="*/ 10 w 57"/>
              <a:gd name="T23" fmla="*/ 6 h 74"/>
              <a:gd name="T24" fmla="*/ 10 w 57"/>
              <a:gd name="T25" fmla="*/ 42 h 74"/>
              <a:gd name="T26" fmla="*/ 0 w 57"/>
              <a:gd name="T27" fmla="*/ 74 h 74"/>
              <a:gd name="T28" fmla="*/ 0 w 57"/>
              <a:gd name="T29" fmla="*/ 74 h 74"/>
              <a:gd name="T30" fmla="*/ 0 w 57"/>
              <a:gd name="T31" fmla="*/ 7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7" h="74">
                <a:moveTo>
                  <a:pt x="0" y="74"/>
                </a:moveTo>
                <a:lnTo>
                  <a:pt x="15" y="74"/>
                </a:lnTo>
                <a:lnTo>
                  <a:pt x="23" y="65"/>
                </a:lnTo>
                <a:lnTo>
                  <a:pt x="32" y="68"/>
                </a:lnTo>
                <a:lnTo>
                  <a:pt x="42" y="59"/>
                </a:lnTo>
                <a:lnTo>
                  <a:pt x="42" y="53"/>
                </a:lnTo>
                <a:lnTo>
                  <a:pt x="40" y="31"/>
                </a:lnTo>
                <a:lnTo>
                  <a:pt x="53" y="31"/>
                </a:lnTo>
                <a:lnTo>
                  <a:pt x="57" y="25"/>
                </a:lnTo>
                <a:lnTo>
                  <a:pt x="53" y="0"/>
                </a:lnTo>
                <a:lnTo>
                  <a:pt x="27" y="15"/>
                </a:lnTo>
                <a:lnTo>
                  <a:pt x="10" y="6"/>
                </a:lnTo>
                <a:lnTo>
                  <a:pt x="10" y="42"/>
                </a:lnTo>
                <a:lnTo>
                  <a:pt x="0" y="74"/>
                </a:lnTo>
                <a:lnTo>
                  <a:pt x="0" y="74"/>
                </a:lnTo>
                <a:lnTo>
                  <a:pt x="0" y="74"/>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145" name="Freeform 143"/>
          <p:cNvSpPr>
            <a:spLocks/>
          </p:cNvSpPr>
          <p:nvPr/>
        </p:nvSpPr>
        <p:spPr bwMode="auto">
          <a:xfrm>
            <a:off x="2276593" y="3474526"/>
            <a:ext cx="38680" cy="117808"/>
          </a:xfrm>
          <a:custGeom>
            <a:avLst/>
            <a:gdLst>
              <a:gd name="T0" fmla="*/ 0 w 19"/>
              <a:gd name="T1" fmla="*/ 30 h 68"/>
              <a:gd name="T2" fmla="*/ 11 w 19"/>
              <a:gd name="T3" fmla="*/ 0 h 68"/>
              <a:gd name="T4" fmla="*/ 19 w 19"/>
              <a:gd name="T5" fmla="*/ 0 h 68"/>
              <a:gd name="T6" fmla="*/ 19 w 19"/>
              <a:gd name="T7" fmla="*/ 36 h 68"/>
              <a:gd name="T8" fmla="*/ 9 w 19"/>
              <a:gd name="T9" fmla="*/ 68 h 68"/>
              <a:gd name="T10" fmla="*/ 2 w 19"/>
              <a:gd name="T11" fmla="*/ 44 h 68"/>
              <a:gd name="T12" fmla="*/ 0 w 19"/>
              <a:gd name="T13" fmla="*/ 30 h 68"/>
              <a:gd name="T14" fmla="*/ 0 w 19"/>
              <a:gd name="T15" fmla="*/ 30 h 68"/>
              <a:gd name="T16" fmla="*/ 0 w 19"/>
              <a:gd name="T17" fmla="*/ 3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68">
                <a:moveTo>
                  <a:pt x="0" y="30"/>
                </a:moveTo>
                <a:lnTo>
                  <a:pt x="11" y="0"/>
                </a:lnTo>
                <a:lnTo>
                  <a:pt x="19" y="0"/>
                </a:lnTo>
                <a:lnTo>
                  <a:pt x="19" y="36"/>
                </a:lnTo>
                <a:lnTo>
                  <a:pt x="9" y="68"/>
                </a:lnTo>
                <a:lnTo>
                  <a:pt x="2" y="44"/>
                </a:lnTo>
                <a:lnTo>
                  <a:pt x="0" y="30"/>
                </a:lnTo>
                <a:lnTo>
                  <a:pt x="0" y="30"/>
                </a:lnTo>
                <a:lnTo>
                  <a:pt x="0" y="30"/>
                </a:lnTo>
                <a:close/>
              </a:path>
            </a:pathLst>
          </a:custGeom>
          <a:solidFill>
            <a:schemeClr val="bg1">
              <a:lumMod val="85000"/>
            </a:schemeClr>
          </a:solidFill>
          <a:ln w="635" cap="rnd">
            <a:solidFill>
              <a:schemeClr val="bg1">
                <a:alpha val="17000"/>
              </a:schemeClr>
            </a:solidFill>
            <a:round/>
            <a:headEnd/>
            <a:tailEnd/>
          </a:ln>
        </p:spPr>
        <p:txBody>
          <a:bodyPr/>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146" name="Freeform 144"/>
          <p:cNvSpPr>
            <a:spLocks/>
          </p:cNvSpPr>
          <p:nvPr/>
        </p:nvSpPr>
        <p:spPr bwMode="auto">
          <a:xfrm>
            <a:off x="2276593" y="3474526"/>
            <a:ext cx="38680" cy="117808"/>
          </a:xfrm>
          <a:custGeom>
            <a:avLst/>
            <a:gdLst>
              <a:gd name="T0" fmla="*/ 0 w 19"/>
              <a:gd name="T1" fmla="*/ 30 h 68"/>
              <a:gd name="T2" fmla="*/ 11 w 19"/>
              <a:gd name="T3" fmla="*/ 0 h 68"/>
              <a:gd name="T4" fmla="*/ 19 w 19"/>
              <a:gd name="T5" fmla="*/ 0 h 68"/>
              <a:gd name="T6" fmla="*/ 19 w 19"/>
              <a:gd name="T7" fmla="*/ 36 h 68"/>
              <a:gd name="T8" fmla="*/ 9 w 19"/>
              <a:gd name="T9" fmla="*/ 68 h 68"/>
              <a:gd name="T10" fmla="*/ 2 w 19"/>
              <a:gd name="T11" fmla="*/ 44 h 68"/>
              <a:gd name="T12" fmla="*/ 0 w 19"/>
              <a:gd name="T13" fmla="*/ 30 h 68"/>
              <a:gd name="T14" fmla="*/ 0 w 19"/>
              <a:gd name="T15" fmla="*/ 30 h 68"/>
              <a:gd name="T16" fmla="*/ 0 w 19"/>
              <a:gd name="T17" fmla="*/ 3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68">
                <a:moveTo>
                  <a:pt x="0" y="30"/>
                </a:moveTo>
                <a:lnTo>
                  <a:pt x="11" y="0"/>
                </a:lnTo>
                <a:lnTo>
                  <a:pt x="19" y="0"/>
                </a:lnTo>
                <a:lnTo>
                  <a:pt x="19" y="36"/>
                </a:lnTo>
                <a:lnTo>
                  <a:pt x="9" y="68"/>
                </a:lnTo>
                <a:lnTo>
                  <a:pt x="2" y="44"/>
                </a:lnTo>
                <a:lnTo>
                  <a:pt x="0" y="30"/>
                </a:lnTo>
                <a:lnTo>
                  <a:pt x="0" y="30"/>
                </a:lnTo>
                <a:lnTo>
                  <a:pt x="0" y="30"/>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147" name="Freeform 145"/>
          <p:cNvSpPr>
            <a:spLocks/>
          </p:cNvSpPr>
          <p:nvPr/>
        </p:nvSpPr>
        <p:spPr bwMode="auto">
          <a:xfrm>
            <a:off x="2298989" y="3497048"/>
            <a:ext cx="16287" cy="32917"/>
          </a:xfrm>
          <a:custGeom>
            <a:avLst/>
            <a:gdLst>
              <a:gd name="T0" fmla="*/ 0 w 8"/>
              <a:gd name="T1" fmla="*/ 17 h 19"/>
              <a:gd name="T2" fmla="*/ 0 w 8"/>
              <a:gd name="T3" fmla="*/ 0 h 19"/>
              <a:gd name="T4" fmla="*/ 8 w 8"/>
              <a:gd name="T5" fmla="*/ 0 h 19"/>
              <a:gd name="T6" fmla="*/ 8 w 8"/>
              <a:gd name="T7" fmla="*/ 19 h 19"/>
              <a:gd name="T8" fmla="*/ 0 w 8"/>
              <a:gd name="T9" fmla="*/ 17 h 19"/>
              <a:gd name="T10" fmla="*/ 0 w 8"/>
              <a:gd name="T11" fmla="*/ 17 h 19"/>
              <a:gd name="T12" fmla="*/ 0 w 8"/>
              <a:gd name="T13" fmla="*/ 17 h 19"/>
            </a:gdLst>
            <a:ahLst/>
            <a:cxnLst>
              <a:cxn ang="0">
                <a:pos x="T0" y="T1"/>
              </a:cxn>
              <a:cxn ang="0">
                <a:pos x="T2" y="T3"/>
              </a:cxn>
              <a:cxn ang="0">
                <a:pos x="T4" y="T5"/>
              </a:cxn>
              <a:cxn ang="0">
                <a:pos x="T6" y="T7"/>
              </a:cxn>
              <a:cxn ang="0">
                <a:pos x="T8" y="T9"/>
              </a:cxn>
              <a:cxn ang="0">
                <a:pos x="T10" y="T11"/>
              </a:cxn>
              <a:cxn ang="0">
                <a:pos x="T12" y="T13"/>
              </a:cxn>
            </a:cxnLst>
            <a:rect l="0" t="0" r="r" b="b"/>
            <a:pathLst>
              <a:path w="8" h="19">
                <a:moveTo>
                  <a:pt x="0" y="17"/>
                </a:moveTo>
                <a:lnTo>
                  <a:pt x="0" y="0"/>
                </a:lnTo>
                <a:lnTo>
                  <a:pt x="8" y="0"/>
                </a:lnTo>
                <a:lnTo>
                  <a:pt x="8" y="19"/>
                </a:lnTo>
                <a:lnTo>
                  <a:pt x="0" y="17"/>
                </a:lnTo>
                <a:lnTo>
                  <a:pt x="0" y="17"/>
                </a:lnTo>
                <a:lnTo>
                  <a:pt x="0" y="17"/>
                </a:lnTo>
                <a:close/>
              </a:path>
            </a:pathLst>
          </a:custGeom>
          <a:solidFill>
            <a:schemeClr val="bg1">
              <a:lumMod val="85000"/>
            </a:schemeClr>
          </a:solidFill>
          <a:ln w="635" cap="rnd">
            <a:solidFill>
              <a:schemeClr val="bg1">
                <a:alpha val="17000"/>
              </a:schemeClr>
            </a:solidFill>
            <a:round/>
            <a:headEnd/>
            <a:tailEnd/>
          </a:ln>
        </p:spPr>
        <p:txBody>
          <a:bodyPr/>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148" name="Freeform 146"/>
          <p:cNvSpPr>
            <a:spLocks/>
          </p:cNvSpPr>
          <p:nvPr/>
        </p:nvSpPr>
        <p:spPr bwMode="auto">
          <a:xfrm>
            <a:off x="2298989" y="3497048"/>
            <a:ext cx="16287" cy="32917"/>
          </a:xfrm>
          <a:custGeom>
            <a:avLst/>
            <a:gdLst>
              <a:gd name="T0" fmla="*/ 0 w 8"/>
              <a:gd name="T1" fmla="*/ 17 h 19"/>
              <a:gd name="T2" fmla="*/ 0 w 8"/>
              <a:gd name="T3" fmla="*/ 0 h 19"/>
              <a:gd name="T4" fmla="*/ 8 w 8"/>
              <a:gd name="T5" fmla="*/ 0 h 19"/>
              <a:gd name="T6" fmla="*/ 8 w 8"/>
              <a:gd name="T7" fmla="*/ 19 h 19"/>
              <a:gd name="T8" fmla="*/ 0 w 8"/>
              <a:gd name="T9" fmla="*/ 17 h 19"/>
              <a:gd name="T10" fmla="*/ 0 w 8"/>
              <a:gd name="T11" fmla="*/ 17 h 19"/>
              <a:gd name="T12" fmla="*/ 0 w 8"/>
              <a:gd name="T13" fmla="*/ 17 h 19"/>
            </a:gdLst>
            <a:ahLst/>
            <a:cxnLst>
              <a:cxn ang="0">
                <a:pos x="T0" y="T1"/>
              </a:cxn>
              <a:cxn ang="0">
                <a:pos x="T2" y="T3"/>
              </a:cxn>
              <a:cxn ang="0">
                <a:pos x="T4" y="T5"/>
              </a:cxn>
              <a:cxn ang="0">
                <a:pos x="T6" y="T7"/>
              </a:cxn>
              <a:cxn ang="0">
                <a:pos x="T8" y="T9"/>
              </a:cxn>
              <a:cxn ang="0">
                <a:pos x="T10" y="T11"/>
              </a:cxn>
              <a:cxn ang="0">
                <a:pos x="T12" y="T13"/>
              </a:cxn>
            </a:cxnLst>
            <a:rect l="0" t="0" r="r" b="b"/>
            <a:pathLst>
              <a:path w="8" h="19">
                <a:moveTo>
                  <a:pt x="0" y="17"/>
                </a:moveTo>
                <a:lnTo>
                  <a:pt x="0" y="0"/>
                </a:lnTo>
                <a:lnTo>
                  <a:pt x="8" y="0"/>
                </a:lnTo>
                <a:lnTo>
                  <a:pt x="8" y="19"/>
                </a:lnTo>
                <a:lnTo>
                  <a:pt x="0" y="17"/>
                </a:lnTo>
                <a:lnTo>
                  <a:pt x="0" y="17"/>
                </a:lnTo>
                <a:lnTo>
                  <a:pt x="0" y="17"/>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149" name="Freeform 147"/>
          <p:cNvSpPr>
            <a:spLocks/>
          </p:cNvSpPr>
          <p:nvPr/>
        </p:nvSpPr>
        <p:spPr bwMode="auto">
          <a:xfrm>
            <a:off x="1922360" y="3779439"/>
            <a:ext cx="480453" cy="556120"/>
          </a:xfrm>
          <a:custGeom>
            <a:avLst/>
            <a:gdLst>
              <a:gd name="T0" fmla="*/ 183 w 236"/>
              <a:gd name="T1" fmla="*/ 9 h 321"/>
              <a:gd name="T2" fmla="*/ 162 w 236"/>
              <a:gd name="T3" fmla="*/ 23 h 321"/>
              <a:gd name="T4" fmla="*/ 43 w 236"/>
              <a:gd name="T5" fmla="*/ 17 h 321"/>
              <a:gd name="T6" fmla="*/ 26 w 236"/>
              <a:gd name="T7" fmla="*/ 51 h 321"/>
              <a:gd name="T8" fmla="*/ 15 w 236"/>
              <a:gd name="T9" fmla="*/ 127 h 321"/>
              <a:gd name="T10" fmla="*/ 0 w 236"/>
              <a:gd name="T11" fmla="*/ 168 h 321"/>
              <a:gd name="T12" fmla="*/ 5 w 236"/>
              <a:gd name="T13" fmla="*/ 197 h 321"/>
              <a:gd name="T14" fmla="*/ 19 w 236"/>
              <a:gd name="T15" fmla="*/ 231 h 321"/>
              <a:gd name="T16" fmla="*/ 45 w 236"/>
              <a:gd name="T17" fmla="*/ 255 h 321"/>
              <a:gd name="T18" fmla="*/ 72 w 236"/>
              <a:gd name="T19" fmla="*/ 287 h 321"/>
              <a:gd name="T20" fmla="*/ 81 w 236"/>
              <a:gd name="T21" fmla="*/ 306 h 321"/>
              <a:gd name="T22" fmla="*/ 92 w 236"/>
              <a:gd name="T23" fmla="*/ 306 h 321"/>
              <a:gd name="T24" fmla="*/ 123 w 236"/>
              <a:gd name="T25" fmla="*/ 321 h 321"/>
              <a:gd name="T26" fmla="*/ 172 w 236"/>
              <a:gd name="T27" fmla="*/ 306 h 321"/>
              <a:gd name="T28" fmla="*/ 194 w 236"/>
              <a:gd name="T29" fmla="*/ 293 h 321"/>
              <a:gd name="T30" fmla="*/ 177 w 236"/>
              <a:gd name="T31" fmla="*/ 269 h 321"/>
              <a:gd name="T32" fmla="*/ 155 w 236"/>
              <a:gd name="T33" fmla="*/ 255 h 321"/>
              <a:gd name="T34" fmla="*/ 168 w 236"/>
              <a:gd name="T35" fmla="*/ 242 h 321"/>
              <a:gd name="T36" fmla="*/ 183 w 236"/>
              <a:gd name="T37" fmla="*/ 204 h 321"/>
              <a:gd name="T38" fmla="*/ 206 w 236"/>
              <a:gd name="T39" fmla="*/ 147 h 321"/>
              <a:gd name="T40" fmla="*/ 221 w 236"/>
              <a:gd name="T41" fmla="*/ 96 h 321"/>
              <a:gd name="T42" fmla="*/ 230 w 236"/>
              <a:gd name="T43" fmla="*/ 85 h 321"/>
              <a:gd name="T44" fmla="*/ 221 w 236"/>
              <a:gd name="T45" fmla="*/ 76 h 321"/>
              <a:gd name="T46" fmla="*/ 215 w 236"/>
              <a:gd name="T47" fmla="*/ 57 h 321"/>
              <a:gd name="T48" fmla="*/ 213 w 236"/>
              <a:gd name="T49" fmla="*/ 45 h 321"/>
              <a:gd name="T50" fmla="*/ 215 w 236"/>
              <a:gd name="T51" fmla="*/ 38 h 321"/>
              <a:gd name="T52" fmla="*/ 213 w 236"/>
              <a:gd name="T53" fmla="*/ 34 h 321"/>
              <a:gd name="T54" fmla="*/ 213 w 236"/>
              <a:gd name="T55" fmla="*/ 30 h 321"/>
              <a:gd name="T56" fmla="*/ 210 w 236"/>
              <a:gd name="T57" fmla="*/ 25 h 321"/>
              <a:gd name="T58" fmla="*/ 210 w 236"/>
              <a:gd name="T59" fmla="*/ 21 h 321"/>
              <a:gd name="T60" fmla="*/ 206 w 236"/>
              <a:gd name="T61" fmla="*/ 13 h 321"/>
              <a:gd name="T62" fmla="*/ 198 w 236"/>
              <a:gd name="T63" fmla="*/ 4 h 321"/>
              <a:gd name="T64" fmla="*/ 191 w 236"/>
              <a:gd name="T65" fmla="*/ 0 h 3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36" h="321">
                <a:moveTo>
                  <a:pt x="191" y="0"/>
                </a:moveTo>
                <a:lnTo>
                  <a:pt x="183" y="9"/>
                </a:lnTo>
                <a:lnTo>
                  <a:pt x="179" y="6"/>
                </a:lnTo>
                <a:lnTo>
                  <a:pt x="162" y="23"/>
                </a:lnTo>
                <a:lnTo>
                  <a:pt x="159" y="17"/>
                </a:lnTo>
                <a:lnTo>
                  <a:pt x="43" y="17"/>
                </a:lnTo>
                <a:lnTo>
                  <a:pt x="43" y="51"/>
                </a:lnTo>
                <a:lnTo>
                  <a:pt x="26" y="51"/>
                </a:lnTo>
                <a:lnTo>
                  <a:pt x="26" y="127"/>
                </a:lnTo>
                <a:lnTo>
                  <a:pt x="15" y="127"/>
                </a:lnTo>
                <a:lnTo>
                  <a:pt x="0" y="168"/>
                </a:lnTo>
                <a:lnTo>
                  <a:pt x="0" y="168"/>
                </a:lnTo>
                <a:lnTo>
                  <a:pt x="5" y="176"/>
                </a:lnTo>
                <a:lnTo>
                  <a:pt x="5" y="197"/>
                </a:lnTo>
                <a:lnTo>
                  <a:pt x="19" y="214"/>
                </a:lnTo>
                <a:lnTo>
                  <a:pt x="19" y="231"/>
                </a:lnTo>
                <a:lnTo>
                  <a:pt x="32" y="242"/>
                </a:lnTo>
                <a:lnTo>
                  <a:pt x="45" y="255"/>
                </a:lnTo>
                <a:lnTo>
                  <a:pt x="60" y="274"/>
                </a:lnTo>
                <a:lnTo>
                  <a:pt x="72" y="287"/>
                </a:lnTo>
                <a:lnTo>
                  <a:pt x="72" y="297"/>
                </a:lnTo>
                <a:lnTo>
                  <a:pt x="81" y="306"/>
                </a:lnTo>
                <a:lnTo>
                  <a:pt x="81" y="306"/>
                </a:lnTo>
                <a:lnTo>
                  <a:pt x="92" y="306"/>
                </a:lnTo>
                <a:lnTo>
                  <a:pt x="106" y="308"/>
                </a:lnTo>
                <a:lnTo>
                  <a:pt x="123" y="321"/>
                </a:lnTo>
                <a:lnTo>
                  <a:pt x="162" y="318"/>
                </a:lnTo>
                <a:lnTo>
                  <a:pt x="172" y="306"/>
                </a:lnTo>
                <a:lnTo>
                  <a:pt x="189" y="303"/>
                </a:lnTo>
                <a:lnTo>
                  <a:pt x="194" y="293"/>
                </a:lnTo>
                <a:lnTo>
                  <a:pt x="185" y="287"/>
                </a:lnTo>
                <a:lnTo>
                  <a:pt x="177" y="269"/>
                </a:lnTo>
                <a:lnTo>
                  <a:pt x="166" y="255"/>
                </a:lnTo>
                <a:lnTo>
                  <a:pt x="155" y="255"/>
                </a:lnTo>
                <a:lnTo>
                  <a:pt x="159" y="242"/>
                </a:lnTo>
                <a:lnTo>
                  <a:pt x="168" y="242"/>
                </a:lnTo>
                <a:lnTo>
                  <a:pt x="172" y="204"/>
                </a:lnTo>
                <a:lnTo>
                  <a:pt x="183" y="204"/>
                </a:lnTo>
                <a:lnTo>
                  <a:pt x="194" y="172"/>
                </a:lnTo>
                <a:lnTo>
                  <a:pt x="206" y="147"/>
                </a:lnTo>
                <a:lnTo>
                  <a:pt x="206" y="113"/>
                </a:lnTo>
                <a:lnTo>
                  <a:pt x="221" y="96"/>
                </a:lnTo>
                <a:lnTo>
                  <a:pt x="236" y="89"/>
                </a:lnTo>
                <a:lnTo>
                  <a:pt x="230" y="85"/>
                </a:lnTo>
                <a:lnTo>
                  <a:pt x="227" y="79"/>
                </a:lnTo>
                <a:lnTo>
                  <a:pt x="221" y="76"/>
                </a:lnTo>
                <a:lnTo>
                  <a:pt x="215" y="66"/>
                </a:lnTo>
                <a:lnTo>
                  <a:pt x="215" y="57"/>
                </a:lnTo>
                <a:lnTo>
                  <a:pt x="213" y="45"/>
                </a:lnTo>
                <a:lnTo>
                  <a:pt x="213" y="45"/>
                </a:lnTo>
                <a:lnTo>
                  <a:pt x="215" y="42"/>
                </a:lnTo>
                <a:lnTo>
                  <a:pt x="215" y="38"/>
                </a:lnTo>
                <a:lnTo>
                  <a:pt x="213" y="34"/>
                </a:lnTo>
                <a:lnTo>
                  <a:pt x="213" y="34"/>
                </a:lnTo>
                <a:lnTo>
                  <a:pt x="213" y="34"/>
                </a:lnTo>
                <a:lnTo>
                  <a:pt x="213" y="30"/>
                </a:lnTo>
                <a:lnTo>
                  <a:pt x="213" y="28"/>
                </a:lnTo>
                <a:lnTo>
                  <a:pt x="210" y="25"/>
                </a:lnTo>
                <a:lnTo>
                  <a:pt x="210" y="25"/>
                </a:lnTo>
                <a:lnTo>
                  <a:pt x="210" y="21"/>
                </a:lnTo>
                <a:lnTo>
                  <a:pt x="208" y="17"/>
                </a:lnTo>
                <a:lnTo>
                  <a:pt x="206" y="13"/>
                </a:lnTo>
                <a:lnTo>
                  <a:pt x="204" y="9"/>
                </a:lnTo>
                <a:lnTo>
                  <a:pt x="198" y="4"/>
                </a:lnTo>
                <a:lnTo>
                  <a:pt x="191" y="0"/>
                </a:lnTo>
                <a:lnTo>
                  <a:pt x="191" y="0"/>
                </a:lnTo>
                <a:lnTo>
                  <a:pt x="191" y="0"/>
                </a:lnTo>
                <a:close/>
              </a:path>
            </a:pathLst>
          </a:custGeom>
          <a:solidFill>
            <a:schemeClr val="bg1">
              <a:lumMod val="85000"/>
            </a:schemeClr>
          </a:solidFill>
          <a:ln w="635" cap="rnd">
            <a:solidFill>
              <a:schemeClr val="bg1">
                <a:alpha val="17000"/>
              </a:schemeClr>
            </a:solidFill>
            <a:round/>
            <a:headEnd/>
            <a:tailEnd/>
          </a:ln>
        </p:spPr>
        <p:txBody>
          <a:bodyPr/>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150" name="Freeform 148"/>
          <p:cNvSpPr>
            <a:spLocks/>
          </p:cNvSpPr>
          <p:nvPr/>
        </p:nvSpPr>
        <p:spPr bwMode="auto">
          <a:xfrm>
            <a:off x="1922360" y="3779439"/>
            <a:ext cx="480453" cy="556120"/>
          </a:xfrm>
          <a:custGeom>
            <a:avLst/>
            <a:gdLst>
              <a:gd name="T0" fmla="*/ 183 w 236"/>
              <a:gd name="T1" fmla="*/ 9 h 321"/>
              <a:gd name="T2" fmla="*/ 162 w 236"/>
              <a:gd name="T3" fmla="*/ 23 h 321"/>
              <a:gd name="T4" fmla="*/ 43 w 236"/>
              <a:gd name="T5" fmla="*/ 17 h 321"/>
              <a:gd name="T6" fmla="*/ 26 w 236"/>
              <a:gd name="T7" fmla="*/ 51 h 321"/>
              <a:gd name="T8" fmla="*/ 15 w 236"/>
              <a:gd name="T9" fmla="*/ 127 h 321"/>
              <a:gd name="T10" fmla="*/ 0 w 236"/>
              <a:gd name="T11" fmla="*/ 168 h 321"/>
              <a:gd name="T12" fmla="*/ 5 w 236"/>
              <a:gd name="T13" fmla="*/ 197 h 321"/>
              <a:gd name="T14" fmla="*/ 19 w 236"/>
              <a:gd name="T15" fmla="*/ 231 h 321"/>
              <a:gd name="T16" fmla="*/ 45 w 236"/>
              <a:gd name="T17" fmla="*/ 255 h 321"/>
              <a:gd name="T18" fmla="*/ 72 w 236"/>
              <a:gd name="T19" fmla="*/ 287 h 321"/>
              <a:gd name="T20" fmla="*/ 81 w 236"/>
              <a:gd name="T21" fmla="*/ 306 h 321"/>
              <a:gd name="T22" fmla="*/ 92 w 236"/>
              <a:gd name="T23" fmla="*/ 306 h 321"/>
              <a:gd name="T24" fmla="*/ 123 w 236"/>
              <a:gd name="T25" fmla="*/ 321 h 321"/>
              <a:gd name="T26" fmla="*/ 172 w 236"/>
              <a:gd name="T27" fmla="*/ 306 h 321"/>
              <a:gd name="T28" fmla="*/ 194 w 236"/>
              <a:gd name="T29" fmla="*/ 293 h 321"/>
              <a:gd name="T30" fmla="*/ 177 w 236"/>
              <a:gd name="T31" fmla="*/ 269 h 321"/>
              <a:gd name="T32" fmla="*/ 155 w 236"/>
              <a:gd name="T33" fmla="*/ 255 h 321"/>
              <a:gd name="T34" fmla="*/ 168 w 236"/>
              <a:gd name="T35" fmla="*/ 242 h 321"/>
              <a:gd name="T36" fmla="*/ 183 w 236"/>
              <a:gd name="T37" fmla="*/ 204 h 321"/>
              <a:gd name="T38" fmla="*/ 206 w 236"/>
              <a:gd name="T39" fmla="*/ 147 h 321"/>
              <a:gd name="T40" fmla="*/ 221 w 236"/>
              <a:gd name="T41" fmla="*/ 96 h 321"/>
              <a:gd name="T42" fmla="*/ 230 w 236"/>
              <a:gd name="T43" fmla="*/ 85 h 321"/>
              <a:gd name="T44" fmla="*/ 221 w 236"/>
              <a:gd name="T45" fmla="*/ 76 h 321"/>
              <a:gd name="T46" fmla="*/ 215 w 236"/>
              <a:gd name="T47" fmla="*/ 57 h 321"/>
              <a:gd name="T48" fmla="*/ 213 w 236"/>
              <a:gd name="T49" fmla="*/ 45 h 321"/>
              <a:gd name="T50" fmla="*/ 215 w 236"/>
              <a:gd name="T51" fmla="*/ 38 h 321"/>
              <a:gd name="T52" fmla="*/ 213 w 236"/>
              <a:gd name="T53" fmla="*/ 34 h 321"/>
              <a:gd name="T54" fmla="*/ 213 w 236"/>
              <a:gd name="T55" fmla="*/ 30 h 321"/>
              <a:gd name="T56" fmla="*/ 210 w 236"/>
              <a:gd name="T57" fmla="*/ 25 h 321"/>
              <a:gd name="T58" fmla="*/ 210 w 236"/>
              <a:gd name="T59" fmla="*/ 21 h 321"/>
              <a:gd name="T60" fmla="*/ 206 w 236"/>
              <a:gd name="T61" fmla="*/ 13 h 321"/>
              <a:gd name="T62" fmla="*/ 198 w 236"/>
              <a:gd name="T63" fmla="*/ 4 h 321"/>
              <a:gd name="T64" fmla="*/ 191 w 236"/>
              <a:gd name="T65" fmla="*/ 0 h 3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36" h="321">
                <a:moveTo>
                  <a:pt x="191" y="0"/>
                </a:moveTo>
                <a:lnTo>
                  <a:pt x="183" y="9"/>
                </a:lnTo>
                <a:lnTo>
                  <a:pt x="179" y="6"/>
                </a:lnTo>
                <a:lnTo>
                  <a:pt x="162" y="23"/>
                </a:lnTo>
                <a:lnTo>
                  <a:pt x="159" y="17"/>
                </a:lnTo>
                <a:lnTo>
                  <a:pt x="43" y="17"/>
                </a:lnTo>
                <a:lnTo>
                  <a:pt x="43" y="51"/>
                </a:lnTo>
                <a:lnTo>
                  <a:pt x="26" y="51"/>
                </a:lnTo>
                <a:lnTo>
                  <a:pt x="26" y="127"/>
                </a:lnTo>
                <a:lnTo>
                  <a:pt x="15" y="127"/>
                </a:lnTo>
                <a:lnTo>
                  <a:pt x="0" y="168"/>
                </a:lnTo>
                <a:lnTo>
                  <a:pt x="0" y="168"/>
                </a:lnTo>
                <a:lnTo>
                  <a:pt x="5" y="176"/>
                </a:lnTo>
                <a:lnTo>
                  <a:pt x="5" y="197"/>
                </a:lnTo>
                <a:lnTo>
                  <a:pt x="19" y="214"/>
                </a:lnTo>
                <a:lnTo>
                  <a:pt x="19" y="231"/>
                </a:lnTo>
                <a:lnTo>
                  <a:pt x="32" y="242"/>
                </a:lnTo>
                <a:lnTo>
                  <a:pt x="45" y="255"/>
                </a:lnTo>
                <a:lnTo>
                  <a:pt x="60" y="274"/>
                </a:lnTo>
                <a:lnTo>
                  <a:pt x="72" y="287"/>
                </a:lnTo>
                <a:lnTo>
                  <a:pt x="72" y="297"/>
                </a:lnTo>
                <a:lnTo>
                  <a:pt x="81" y="306"/>
                </a:lnTo>
                <a:lnTo>
                  <a:pt x="81" y="306"/>
                </a:lnTo>
                <a:lnTo>
                  <a:pt x="92" y="306"/>
                </a:lnTo>
                <a:lnTo>
                  <a:pt x="106" y="308"/>
                </a:lnTo>
                <a:lnTo>
                  <a:pt x="123" y="321"/>
                </a:lnTo>
                <a:lnTo>
                  <a:pt x="162" y="318"/>
                </a:lnTo>
                <a:lnTo>
                  <a:pt x="172" y="306"/>
                </a:lnTo>
                <a:lnTo>
                  <a:pt x="189" y="303"/>
                </a:lnTo>
                <a:lnTo>
                  <a:pt x="194" y="293"/>
                </a:lnTo>
                <a:lnTo>
                  <a:pt x="185" y="287"/>
                </a:lnTo>
                <a:lnTo>
                  <a:pt x="177" y="269"/>
                </a:lnTo>
                <a:lnTo>
                  <a:pt x="166" y="255"/>
                </a:lnTo>
                <a:lnTo>
                  <a:pt x="155" y="255"/>
                </a:lnTo>
                <a:lnTo>
                  <a:pt x="159" y="242"/>
                </a:lnTo>
                <a:lnTo>
                  <a:pt x="168" y="242"/>
                </a:lnTo>
                <a:lnTo>
                  <a:pt x="172" y="204"/>
                </a:lnTo>
                <a:lnTo>
                  <a:pt x="183" y="204"/>
                </a:lnTo>
                <a:lnTo>
                  <a:pt x="194" y="172"/>
                </a:lnTo>
                <a:lnTo>
                  <a:pt x="206" y="147"/>
                </a:lnTo>
                <a:lnTo>
                  <a:pt x="206" y="113"/>
                </a:lnTo>
                <a:lnTo>
                  <a:pt x="221" y="96"/>
                </a:lnTo>
                <a:lnTo>
                  <a:pt x="236" y="89"/>
                </a:lnTo>
                <a:lnTo>
                  <a:pt x="230" y="85"/>
                </a:lnTo>
                <a:lnTo>
                  <a:pt x="227" y="79"/>
                </a:lnTo>
                <a:lnTo>
                  <a:pt x="221" y="76"/>
                </a:lnTo>
                <a:lnTo>
                  <a:pt x="215" y="66"/>
                </a:lnTo>
                <a:lnTo>
                  <a:pt x="215" y="57"/>
                </a:lnTo>
                <a:lnTo>
                  <a:pt x="213" y="45"/>
                </a:lnTo>
                <a:lnTo>
                  <a:pt x="213" y="45"/>
                </a:lnTo>
                <a:lnTo>
                  <a:pt x="215" y="42"/>
                </a:lnTo>
                <a:lnTo>
                  <a:pt x="215" y="38"/>
                </a:lnTo>
                <a:lnTo>
                  <a:pt x="213" y="34"/>
                </a:lnTo>
                <a:lnTo>
                  <a:pt x="213" y="34"/>
                </a:lnTo>
                <a:lnTo>
                  <a:pt x="213" y="34"/>
                </a:lnTo>
                <a:lnTo>
                  <a:pt x="213" y="30"/>
                </a:lnTo>
                <a:lnTo>
                  <a:pt x="213" y="28"/>
                </a:lnTo>
                <a:lnTo>
                  <a:pt x="210" y="25"/>
                </a:lnTo>
                <a:lnTo>
                  <a:pt x="210" y="25"/>
                </a:lnTo>
                <a:lnTo>
                  <a:pt x="210" y="21"/>
                </a:lnTo>
                <a:lnTo>
                  <a:pt x="208" y="17"/>
                </a:lnTo>
                <a:lnTo>
                  <a:pt x="206" y="13"/>
                </a:lnTo>
                <a:lnTo>
                  <a:pt x="204" y="9"/>
                </a:lnTo>
                <a:lnTo>
                  <a:pt x="198" y="4"/>
                </a:lnTo>
                <a:lnTo>
                  <a:pt x="191" y="0"/>
                </a:lnTo>
                <a:lnTo>
                  <a:pt x="191" y="0"/>
                </a:lnTo>
                <a:lnTo>
                  <a:pt x="191" y="0"/>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151" name="Freeform 149"/>
          <p:cNvSpPr>
            <a:spLocks/>
          </p:cNvSpPr>
          <p:nvPr/>
        </p:nvSpPr>
        <p:spPr bwMode="auto">
          <a:xfrm>
            <a:off x="2518858" y="3904178"/>
            <a:ext cx="295193" cy="176711"/>
          </a:xfrm>
          <a:custGeom>
            <a:avLst/>
            <a:gdLst>
              <a:gd name="T0" fmla="*/ 0 w 145"/>
              <a:gd name="T1" fmla="*/ 43 h 102"/>
              <a:gd name="T2" fmla="*/ 5 w 145"/>
              <a:gd name="T3" fmla="*/ 41 h 102"/>
              <a:gd name="T4" fmla="*/ 7 w 145"/>
              <a:gd name="T5" fmla="*/ 26 h 102"/>
              <a:gd name="T6" fmla="*/ 53 w 145"/>
              <a:gd name="T7" fmla="*/ 30 h 102"/>
              <a:gd name="T8" fmla="*/ 64 w 145"/>
              <a:gd name="T9" fmla="*/ 38 h 102"/>
              <a:gd name="T10" fmla="*/ 72 w 145"/>
              <a:gd name="T11" fmla="*/ 23 h 102"/>
              <a:gd name="T12" fmla="*/ 89 w 145"/>
              <a:gd name="T13" fmla="*/ 9 h 102"/>
              <a:gd name="T14" fmla="*/ 134 w 145"/>
              <a:gd name="T15" fmla="*/ 0 h 102"/>
              <a:gd name="T16" fmla="*/ 145 w 145"/>
              <a:gd name="T17" fmla="*/ 38 h 102"/>
              <a:gd name="T18" fmla="*/ 138 w 145"/>
              <a:gd name="T19" fmla="*/ 47 h 102"/>
              <a:gd name="T20" fmla="*/ 132 w 145"/>
              <a:gd name="T21" fmla="*/ 53 h 102"/>
              <a:gd name="T22" fmla="*/ 132 w 145"/>
              <a:gd name="T23" fmla="*/ 53 h 102"/>
              <a:gd name="T24" fmla="*/ 130 w 145"/>
              <a:gd name="T25" fmla="*/ 58 h 102"/>
              <a:gd name="T26" fmla="*/ 127 w 145"/>
              <a:gd name="T27" fmla="*/ 62 h 102"/>
              <a:gd name="T28" fmla="*/ 125 w 145"/>
              <a:gd name="T29" fmla="*/ 64 h 102"/>
              <a:gd name="T30" fmla="*/ 123 w 145"/>
              <a:gd name="T31" fmla="*/ 64 h 102"/>
              <a:gd name="T32" fmla="*/ 123 w 145"/>
              <a:gd name="T33" fmla="*/ 64 h 102"/>
              <a:gd name="T34" fmla="*/ 108 w 145"/>
              <a:gd name="T35" fmla="*/ 64 h 102"/>
              <a:gd name="T36" fmla="*/ 98 w 145"/>
              <a:gd name="T37" fmla="*/ 68 h 102"/>
              <a:gd name="T38" fmla="*/ 92 w 145"/>
              <a:gd name="T39" fmla="*/ 75 h 102"/>
              <a:gd name="T40" fmla="*/ 83 w 145"/>
              <a:gd name="T41" fmla="*/ 79 h 102"/>
              <a:gd name="T42" fmla="*/ 83 w 145"/>
              <a:gd name="T43" fmla="*/ 79 h 102"/>
              <a:gd name="T44" fmla="*/ 83 w 145"/>
              <a:gd name="T45" fmla="*/ 77 h 102"/>
              <a:gd name="T46" fmla="*/ 83 w 145"/>
              <a:gd name="T47" fmla="*/ 75 h 102"/>
              <a:gd name="T48" fmla="*/ 83 w 145"/>
              <a:gd name="T49" fmla="*/ 74 h 102"/>
              <a:gd name="T50" fmla="*/ 81 w 145"/>
              <a:gd name="T51" fmla="*/ 75 h 102"/>
              <a:gd name="T52" fmla="*/ 77 w 145"/>
              <a:gd name="T53" fmla="*/ 79 h 102"/>
              <a:gd name="T54" fmla="*/ 77 w 145"/>
              <a:gd name="T55" fmla="*/ 79 h 102"/>
              <a:gd name="T56" fmla="*/ 72 w 145"/>
              <a:gd name="T57" fmla="*/ 83 h 102"/>
              <a:gd name="T58" fmla="*/ 68 w 145"/>
              <a:gd name="T59" fmla="*/ 87 h 102"/>
              <a:gd name="T60" fmla="*/ 66 w 145"/>
              <a:gd name="T61" fmla="*/ 87 h 102"/>
              <a:gd name="T62" fmla="*/ 55 w 145"/>
              <a:gd name="T63" fmla="*/ 89 h 102"/>
              <a:gd name="T64" fmla="*/ 55 w 145"/>
              <a:gd name="T65" fmla="*/ 89 h 102"/>
              <a:gd name="T66" fmla="*/ 47 w 145"/>
              <a:gd name="T67" fmla="*/ 87 h 102"/>
              <a:gd name="T68" fmla="*/ 43 w 145"/>
              <a:gd name="T69" fmla="*/ 87 h 102"/>
              <a:gd name="T70" fmla="*/ 43 w 145"/>
              <a:gd name="T71" fmla="*/ 87 h 102"/>
              <a:gd name="T72" fmla="*/ 41 w 145"/>
              <a:gd name="T73" fmla="*/ 89 h 102"/>
              <a:gd name="T74" fmla="*/ 41 w 145"/>
              <a:gd name="T75" fmla="*/ 89 h 102"/>
              <a:gd name="T76" fmla="*/ 43 w 145"/>
              <a:gd name="T77" fmla="*/ 96 h 102"/>
              <a:gd name="T78" fmla="*/ 41 w 145"/>
              <a:gd name="T79" fmla="*/ 96 h 102"/>
              <a:gd name="T80" fmla="*/ 40 w 145"/>
              <a:gd name="T81" fmla="*/ 98 h 102"/>
              <a:gd name="T82" fmla="*/ 40 w 145"/>
              <a:gd name="T83" fmla="*/ 98 h 102"/>
              <a:gd name="T84" fmla="*/ 34 w 145"/>
              <a:gd name="T85" fmla="*/ 96 h 102"/>
              <a:gd name="T86" fmla="*/ 28 w 145"/>
              <a:gd name="T87" fmla="*/ 96 h 102"/>
              <a:gd name="T88" fmla="*/ 24 w 145"/>
              <a:gd name="T89" fmla="*/ 96 h 102"/>
              <a:gd name="T90" fmla="*/ 22 w 145"/>
              <a:gd name="T91" fmla="*/ 96 h 102"/>
              <a:gd name="T92" fmla="*/ 22 w 145"/>
              <a:gd name="T93" fmla="*/ 98 h 102"/>
              <a:gd name="T94" fmla="*/ 22 w 145"/>
              <a:gd name="T95" fmla="*/ 98 h 102"/>
              <a:gd name="T96" fmla="*/ 19 w 145"/>
              <a:gd name="T97" fmla="*/ 100 h 102"/>
              <a:gd name="T98" fmla="*/ 13 w 145"/>
              <a:gd name="T99" fmla="*/ 100 h 102"/>
              <a:gd name="T100" fmla="*/ 7 w 145"/>
              <a:gd name="T101" fmla="*/ 102 h 102"/>
              <a:gd name="T102" fmla="*/ 7 w 145"/>
              <a:gd name="T103" fmla="*/ 85 h 102"/>
              <a:gd name="T104" fmla="*/ 0 w 145"/>
              <a:gd name="T105" fmla="*/ 77 h 102"/>
              <a:gd name="T106" fmla="*/ 2 w 145"/>
              <a:gd name="T107" fmla="*/ 62 h 102"/>
              <a:gd name="T108" fmla="*/ 2 w 145"/>
              <a:gd name="T109" fmla="*/ 51 h 102"/>
              <a:gd name="T110" fmla="*/ 0 w 145"/>
              <a:gd name="T111" fmla="*/ 43 h 102"/>
              <a:gd name="T112" fmla="*/ 0 w 145"/>
              <a:gd name="T113" fmla="*/ 43 h 102"/>
              <a:gd name="T114" fmla="*/ 0 w 145"/>
              <a:gd name="T115" fmla="*/ 43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45" h="102">
                <a:moveTo>
                  <a:pt x="0" y="43"/>
                </a:moveTo>
                <a:lnTo>
                  <a:pt x="5" y="41"/>
                </a:lnTo>
                <a:lnTo>
                  <a:pt x="7" y="26"/>
                </a:lnTo>
                <a:lnTo>
                  <a:pt x="53" y="30"/>
                </a:lnTo>
                <a:lnTo>
                  <a:pt x="64" y="38"/>
                </a:lnTo>
                <a:lnTo>
                  <a:pt x="72" y="23"/>
                </a:lnTo>
                <a:lnTo>
                  <a:pt x="89" y="9"/>
                </a:lnTo>
                <a:lnTo>
                  <a:pt x="134" y="0"/>
                </a:lnTo>
                <a:lnTo>
                  <a:pt x="145" y="38"/>
                </a:lnTo>
                <a:lnTo>
                  <a:pt x="138" y="47"/>
                </a:lnTo>
                <a:lnTo>
                  <a:pt x="132" y="53"/>
                </a:lnTo>
                <a:lnTo>
                  <a:pt x="132" y="53"/>
                </a:lnTo>
                <a:lnTo>
                  <a:pt x="130" y="58"/>
                </a:lnTo>
                <a:lnTo>
                  <a:pt x="127" y="62"/>
                </a:lnTo>
                <a:lnTo>
                  <a:pt x="125" y="64"/>
                </a:lnTo>
                <a:lnTo>
                  <a:pt x="123" y="64"/>
                </a:lnTo>
                <a:lnTo>
                  <a:pt x="123" y="64"/>
                </a:lnTo>
                <a:lnTo>
                  <a:pt x="108" y="64"/>
                </a:lnTo>
                <a:lnTo>
                  <a:pt x="98" y="68"/>
                </a:lnTo>
                <a:lnTo>
                  <a:pt x="92" y="75"/>
                </a:lnTo>
                <a:lnTo>
                  <a:pt x="83" y="79"/>
                </a:lnTo>
                <a:lnTo>
                  <a:pt x="83" y="79"/>
                </a:lnTo>
                <a:lnTo>
                  <a:pt x="83" y="77"/>
                </a:lnTo>
                <a:lnTo>
                  <a:pt x="83" y="75"/>
                </a:lnTo>
                <a:lnTo>
                  <a:pt x="83" y="74"/>
                </a:lnTo>
                <a:lnTo>
                  <a:pt x="81" y="75"/>
                </a:lnTo>
                <a:lnTo>
                  <a:pt x="77" y="79"/>
                </a:lnTo>
                <a:lnTo>
                  <a:pt x="77" y="79"/>
                </a:lnTo>
                <a:lnTo>
                  <a:pt x="72" y="83"/>
                </a:lnTo>
                <a:lnTo>
                  <a:pt x="68" y="87"/>
                </a:lnTo>
                <a:lnTo>
                  <a:pt x="66" y="87"/>
                </a:lnTo>
                <a:lnTo>
                  <a:pt x="55" y="89"/>
                </a:lnTo>
                <a:lnTo>
                  <a:pt x="55" y="89"/>
                </a:lnTo>
                <a:lnTo>
                  <a:pt x="47" y="87"/>
                </a:lnTo>
                <a:lnTo>
                  <a:pt x="43" y="87"/>
                </a:lnTo>
                <a:lnTo>
                  <a:pt x="43" y="87"/>
                </a:lnTo>
                <a:lnTo>
                  <a:pt x="41" y="89"/>
                </a:lnTo>
                <a:lnTo>
                  <a:pt x="41" y="89"/>
                </a:lnTo>
                <a:lnTo>
                  <a:pt x="43" y="96"/>
                </a:lnTo>
                <a:lnTo>
                  <a:pt x="41" y="96"/>
                </a:lnTo>
                <a:lnTo>
                  <a:pt x="40" y="98"/>
                </a:lnTo>
                <a:lnTo>
                  <a:pt x="40" y="98"/>
                </a:lnTo>
                <a:lnTo>
                  <a:pt x="34" y="96"/>
                </a:lnTo>
                <a:lnTo>
                  <a:pt x="28" y="96"/>
                </a:lnTo>
                <a:lnTo>
                  <a:pt x="24" y="96"/>
                </a:lnTo>
                <a:lnTo>
                  <a:pt x="22" y="96"/>
                </a:lnTo>
                <a:lnTo>
                  <a:pt x="22" y="98"/>
                </a:lnTo>
                <a:lnTo>
                  <a:pt x="22" y="98"/>
                </a:lnTo>
                <a:lnTo>
                  <a:pt x="19" y="100"/>
                </a:lnTo>
                <a:lnTo>
                  <a:pt x="13" y="100"/>
                </a:lnTo>
                <a:lnTo>
                  <a:pt x="7" y="102"/>
                </a:lnTo>
                <a:lnTo>
                  <a:pt x="7" y="85"/>
                </a:lnTo>
                <a:lnTo>
                  <a:pt x="0" y="77"/>
                </a:lnTo>
                <a:lnTo>
                  <a:pt x="2" y="62"/>
                </a:lnTo>
                <a:lnTo>
                  <a:pt x="2" y="51"/>
                </a:lnTo>
                <a:lnTo>
                  <a:pt x="0" y="43"/>
                </a:lnTo>
                <a:lnTo>
                  <a:pt x="0" y="43"/>
                </a:lnTo>
                <a:lnTo>
                  <a:pt x="0" y="43"/>
                </a:lnTo>
                <a:close/>
              </a:path>
            </a:pathLst>
          </a:custGeom>
          <a:solidFill>
            <a:schemeClr val="bg1">
              <a:lumMod val="85000"/>
            </a:schemeClr>
          </a:solidFill>
          <a:ln w="635" cap="rnd">
            <a:solidFill>
              <a:schemeClr val="bg1">
                <a:alpha val="17000"/>
              </a:schemeClr>
            </a:solidFill>
            <a:round/>
            <a:headEnd/>
            <a:tailEnd/>
          </a:ln>
        </p:spPr>
        <p:txBody>
          <a:bodyPr/>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152" name="Freeform 150"/>
          <p:cNvSpPr>
            <a:spLocks/>
          </p:cNvSpPr>
          <p:nvPr/>
        </p:nvSpPr>
        <p:spPr bwMode="auto">
          <a:xfrm>
            <a:off x="2518858" y="3904178"/>
            <a:ext cx="295193" cy="176711"/>
          </a:xfrm>
          <a:custGeom>
            <a:avLst/>
            <a:gdLst>
              <a:gd name="T0" fmla="*/ 0 w 145"/>
              <a:gd name="T1" fmla="*/ 43 h 102"/>
              <a:gd name="T2" fmla="*/ 5 w 145"/>
              <a:gd name="T3" fmla="*/ 41 h 102"/>
              <a:gd name="T4" fmla="*/ 7 w 145"/>
              <a:gd name="T5" fmla="*/ 26 h 102"/>
              <a:gd name="T6" fmla="*/ 53 w 145"/>
              <a:gd name="T7" fmla="*/ 30 h 102"/>
              <a:gd name="T8" fmla="*/ 64 w 145"/>
              <a:gd name="T9" fmla="*/ 38 h 102"/>
              <a:gd name="T10" fmla="*/ 72 w 145"/>
              <a:gd name="T11" fmla="*/ 23 h 102"/>
              <a:gd name="T12" fmla="*/ 89 w 145"/>
              <a:gd name="T13" fmla="*/ 9 h 102"/>
              <a:gd name="T14" fmla="*/ 134 w 145"/>
              <a:gd name="T15" fmla="*/ 0 h 102"/>
              <a:gd name="T16" fmla="*/ 145 w 145"/>
              <a:gd name="T17" fmla="*/ 38 h 102"/>
              <a:gd name="T18" fmla="*/ 138 w 145"/>
              <a:gd name="T19" fmla="*/ 47 h 102"/>
              <a:gd name="T20" fmla="*/ 132 w 145"/>
              <a:gd name="T21" fmla="*/ 53 h 102"/>
              <a:gd name="T22" fmla="*/ 132 w 145"/>
              <a:gd name="T23" fmla="*/ 53 h 102"/>
              <a:gd name="T24" fmla="*/ 130 w 145"/>
              <a:gd name="T25" fmla="*/ 58 h 102"/>
              <a:gd name="T26" fmla="*/ 127 w 145"/>
              <a:gd name="T27" fmla="*/ 62 h 102"/>
              <a:gd name="T28" fmla="*/ 125 w 145"/>
              <a:gd name="T29" fmla="*/ 64 h 102"/>
              <a:gd name="T30" fmla="*/ 123 w 145"/>
              <a:gd name="T31" fmla="*/ 64 h 102"/>
              <a:gd name="T32" fmla="*/ 123 w 145"/>
              <a:gd name="T33" fmla="*/ 64 h 102"/>
              <a:gd name="T34" fmla="*/ 108 w 145"/>
              <a:gd name="T35" fmla="*/ 64 h 102"/>
              <a:gd name="T36" fmla="*/ 98 w 145"/>
              <a:gd name="T37" fmla="*/ 68 h 102"/>
              <a:gd name="T38" fmla="*/ 92 w 145"/>
              <a:gd name="T39" fmla="*/ 75 h 102"/>
              <a:gd name="T40" fmla="*/ 83 w 145"/>
              <a:gd name="T41" fmla="*/ 79 h 102"/>
              <a:gd name="T42" fmla="*/ 83 w 145"/>
              <a:gd name="T43" fmla="*/ 79 h 102"/>
              <a:gd name="T44" fmla="*/ 83 w 145"/>
              <a:gd name="T45" fmla="*/ 77 h 102"/>
              <a:gd name="T46" fmla="*/ 83 w 145"/>
              <a:gd name="T47" fmla="*/ 75 h 102"/>
              <a:gd name="T48" fmla="*/ 83 w 145"/>
              <a:gd name="T49" fmla="*/ 74 h 102"/>
              <a:gd name="T50" fmla="*/ 81 w 145"/>
              <a:gd name="T51" fmla="*/ 75 h 102"/>
              <a:gd name="T52" fmla="*/ 77 w 145"/>
              <a:gd name="T53" fmla="*/ 79 h 102"/>
              <a:gd name="T54" fmla="*/ 77 w 145"/>
              <a:gd name="T55" fmla="*/ 79 h 102"/>
              <a:gd name="T56" fmla="*/ 72 w 145"/>
              <a:gd name="T57" fmla="*/ 83 h 102"/>
              <a:gd name="T58" fmla="*/ 68 w 145"/>
              <a:gd name="T59" fmla="*/ 87 h 102"/>
              <a:gd name="T60" fmla="*/ 66 w 145"/>
              <a:gd name="T61" fmla="*/ 87 h 102"/>
              <a:gd name="T62" fmla="*/ 55 w 145"/>
              <a:gd name="T63" fmla="*/ 89 h 102"/>
              <a:gd name="T64" fmla="*/ 55 w 145"/>
              <a:gd name="T65" fmla="*/ 89 h 102"/>
              <a:gd name="T66" fmla="*/ 47 w 145"/>
              <a:gd name="T67" fmla="*/ 87 h 102"/>
              <a:gd name="T68" fmla="*/ 43 w 145"/>
              <a:gd name="T69" fmla="*/ 87 h 102"/>
              <a:gd name="T70" fmla="*/ 43 w 145"/>
              <a:gd name="T71" fmla="*/ 87 h 102"/>
              <a:gd name="T72" fmla="*/ 41 w 145"/>
              <a:gd name="T73" fmla="*/ 89 h 102"/>
              <a:gd name="T74" fmla="*/ 41 w 145"/>
              <a:gd name="T75" fmla="*/ 89 h 102"/>
              <a:gd name="T76" fmla="*/ 43 w 145"/>
              <a:gd name="T77" fmla="*/ 96 h 102"/>
              <a:gd name="T78" fmla="*/ 41 w 145"/>
              <a:gd name="T79" fmla="*/ 96 h 102"/>
              <a:gd name="T80" fmla="*/ 40 w 145"/>
              <a:gd name="T81" fmla="*/ 98 h 102"/>
              <a:gd name="T82" fmla="*/ 40 w 145"/>
              <a:gd name="T83" fmla="*/ 98 h 102"/>
              <a:gd name="T84" fmla="*/ 34 w 145"/>
              <a:gd name="T85" fmla="*/ 96 h 102"/>
              <a:gd name="T86" fmla="*/ 28 w 145"/>
              <a:gd name="T87" fmla="*/ 96 h 102"/>
              <a:gd name="T88" fmla="*/ 24 w 145"/>
              <a:gd name="T89" fmla="*/ 96 h 102"/>
              <a:gd name="T90" fmla="*/ 22 w 145"/>
              <a:gd name="T91" fmla="*/ 96 h 102"/>
              <a:gd name="T92" fmla="*/ 22 w 145"/>
              <a:gd name="T93" fmla="*/ 98 h 102"/>
              <a:gd name="T94" fmla="*/ 22 w 145"/>
              <a:gd name="T95" fmla="*/ 98 h 102"/>
              <a:gd name="T96" fmla="*/ 19 w 145"/>
              <a:gd name="T97" fmla="*/ 100 h 102"/>
              <a:gd name="T98" fmla="*/ 13 w 145"/>
              <a:gd name="T99" fmla="*/ 100 h 102"/>
              <a:gd name="T100" fmla="*/ 7 w 145"/>
              <a:gd name="T101" fmla="*/ 102 h 102"/>
              <a:gd name="T102" fmla="*/ 7 w 145"/>
              <a:gd name="T103" fmla="*/ 85 h 102"/>
              <a:gd name="T104" fmla="*/ 0 w 145"/>
              <a:gd name="T105" fmla="*/ 77 h 102"/>
              <a:gd name="T106" fmla="*/ 2 w 145"/>
              <a:gd name="T107" fmla="*/ 62 h 102"/>
              <a:gd name="T108" fmla="*/ 2 w 145"/>
              <a:gd name="T109" fmla="*/ 51 h 102"/>
              <a:gd name="T110" fmla="*/ 0 w 145"/>
              <a:gd name="T111" fmla="*/ 43 h 102"/>
              <a:gd name="T112" fmla="*/ 0 w 145"/>
              <a:gd name="T113" fmla="*/ 43 h 102"/>
              <a:gd name="T114" fmla="*/ 0 w 145"/>
              <a:gd name="T115" fmla="*/ 43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45" h="102">
                <a:moveTo>
                  <a:pt x="0" y="43"/>
                </a:moveTo>
                <a:lnTo>
                  <a:pt x="5" y="41"/>
                </a:lnTo>
                <a:lnTo>
                  <a:pt x="7" y="26"/>
                </a:lnTo>
                <a:lnTo>
                  <a:pt x="53" y="30"/>
                </a:lnTo>
                <a:lnTo>
                  <a:pt x="64" y="38"/>
                </a:lnTo>
                <a:lnTo>
                  <a:pt x="72" y="23"/>
                </a:lnTo>
                <a:lnTo>
                  <a:pt x="89" y="9"/>
                </a:lnTo>
                <a:lnTo>
                  <a:pt x="134" y="0"/>
                </a:lnTo>
                <a:lnTo>
                  <a:pt x="145" y="38"/>
                </a:lnTo>
                <a:lnTo>
                  <a:pt x="138" y="47"/>
                </a:lnTo>
                <a:lnTo>
                  <a:pt x="132" y="53"/>
                </a:lnTo>
                <a:lnTo>
                  <a:pt x="132" y="53"/>
                </a:lnTo>
                <a:lnTo>
                  <a:pt x="130" y="58"/>
                </a:lnTo>
                <a:lnTo>
                  <a:pt x="127" y="62"/>
                </a:lnTo>
                <a:lnTo>
                  <a:pt x="125" y="64"/>
                </a:lnTo>
                <a:lnTo>
                  <a:pt x="123" y="64"/>
                </a:lnTo>
                <a:lnTo>
                  <a:pt x="123" y="64"/>
                </a:lnTo>
                <a:lnTo>
                  <a:pt x="108" y="64"/>
                </a:lnTo>
                <a:lnTo>
                  <a:pt x="98" y="68"/>
                </a:lnTo>
                <a:lnTo>
                  <a:pt x="92" y="75"/>
                </a:lnTo>
                <a:lnTo>
                  <a:pt x="83" y="79"/>
                </a:lnTo>
                <a:lnTo>
                  <a:pt x="83" y="79"/>
                </a:lnTo>
                <a:lnTo>
                  <a:pt x="83" y="77"/>
                </a:lnTo>
                <a:lnTo>
                  <a:pt x="83" y="75"/>
                </a:lnTo>
                <a:lnTo>
                  <a:pt x="83" y="74"/>
                </a:lnTo>
                <a:lnTo>
                  <a:pt x="81" y="75"/>
                </a:lnTo>
                <a:lnTo>
                  <a:pt x="77" y="79"/>
                </a:lnTo>
                <a:lnTo>
                  <a:pt x="77" y="79"/>
                </a:lnTo>
                <a:lnTo>
                  <a:pt x="72" y="83"/>
                </a:lnTo>
                <a:lnTo>
                  <a:pt x="68" y="87"/>
                </a:lnTo>
                <a:lnTo>
                  <a:pt x="66" y="87"/>
                </a:lnTo>
                <a:lnTo>
                  <a:pt x="55" y="89"/>
                </a:lnTo>
                <a:lnTo>
                  <a:pt x="55" y="89"/>
                </a:lnTo>
                <a:lnTo>
                  <a:pt x="47" y="87"/>
                </a:lnTo>
                <a:lnTo>
                  <a:pt x="43" y="87"/>
                </a:lnTo>
                <a:lnTo>
                  <a:pt x="43" y="87"/>
                </a:lnTo>
                <a:lnTo>
                  <a:pt x="41" y="89"/>
                </a:lnTo>
                <a:lnTo>
                  <a:pt x="41" y="89"/>
                </a:lnTo>
                <a:lnTo>
                  <a:pt x="43" y="96"/>
                </a:lnTo>
                <a:lnTo>
                  <a:pt x="41" y="96"/>
                </a:lnTo>
                <a:lnTo>
                  <a:pt x="40" y="98"/>
                </a:lnTo>
                <a:lnTo>
                  <a:pt x="40" y="98"/>
                </a:lnTo>
                <a:lnTo>
                  <a:pt x="34" y="96"/>
                </a:lnTo>
                <a:lnTo>
                  <a:pt x="28" y="96"/>
                </a:lnTo>
                <a:lnTo>
                  <a:pt x="24" y="96"/>
                </a:lnTo>
                <a:lnTo>
                  <a:pt x="22" y="96"/>
                </a:lnTo>
                <a:lnTo>
                  <a:pt x="22" y="98"/>
                </a:lnTo>
                <a:lnTo>
                  <a:pt x="22" y="98"/>
                </a:lnTo>
                <a:lnTo>
                  <a:pt x="19" y="100"/>
                </a:lnTo>
                <a:lnTo>
                  <a:pt x="13" y="100"/>
                </a:lnTo>
                <a:lnTo>
                  <a:pt x="7" y="102"/>
                </a:lnTo>
                <a:lnTo>
                  <a:pt x="7" y="85"/>
                </a:lnTo>
                <a:lnTo>
                  <a:pt x="0" y="77"/>
                </a:lnTo>
                <a:lnTo>
                  <a:pt x="2" y="62"/>
                </a:lnTo>
                <a:lnTo>
                  <a:pt x="2" y="51"/>
                </a:lnTo>
                <a:lnTo>
                  <a:pt x="0" y="43"/>
                </a:lnTo>
                <a:lnTo>
                  <a:pt x="0" y="43"/>
                </a:lnTo>
                <a:lnTo>
                  <a:pt x="0" y="43"/>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153" name="Freeform 151"/>
          <p:cNvSpPr>
            <a:spLocks/>
          </p:cNvSpPr>
          <p:nvPr/>
        </p:nvSpPr>
        <p:spPr bwMode="auto">
          <a:xfrm>
            <a:off x="2406885" y="3342858"/>
            <a:ext cx="276872" cy="263335"/>
          </a:xfrm>
          <a:custGeom>
            <a:avLst/>
            <a:gdLst>
              <a:gd name="T0" fmla="*/ 4 w 136"/>
              <a:gd name="T1" fmla="*/ 95 h 152"/>
              <a:gd name="T2" fmla="*/ 0 w 136"/>
              <a:gd name="T3" fmla="*/ 70 h 152"/>
              <a:gd name="T4" fmla="*/ 36 w 136"/>
              <a:gd name="T5" fmla="*/ 48 h 152"/>
              <a:gd name="T6" fmla="*/ 36 w 136"/>
              <a:gd name="T7" fmla="*/ 17 h 152"/>
              <a:gd name="T8" fmla="*/ 49 w 136"/>
              <a:gd name="T9" fmla="*/ 4 h 152"/>
              <a:gd name="T10" fmla="*/ 55 w 136"/>
              <a:gd name="T11" fmla="*/ 0 h 152"/>
              <a:gd name="T12" fmla="*/ 64 w 136"/>
              <a:gd name="T13" fmla="*/ 0 h 152"/>
              <a:gd name="T14" fmla="*/ 70 w 136"/>
              <a:gd name="T15" fmla="*/ 0 h 152"/>
              <a:gd name="T16" fmla="*/ 74 w 136"/>
              <a:gd name="T17" fmla="*/ 0 h 152"/>
              <a:gd name="T18" fmla="*/ 79 w 136"/>
              <a:gd name="T19" fmla="*/ 6 h 152"/>
              <a:gd name="T20" fmla="*/ 85 w 136"/>
              <a:gd name="T21" fmla="*/ 6 h 152"/>
              <a:gd name="T22" fmla="*/ 96 w 136"/>
              <a:gd name="T23" fmla="*/ 17 h 152"/>
              <a:gd name="T24" fmla="*/ 96 w 136"/>
              <a:gd name="T25" fmla="*/ 27 h 152"/>
              <a:gd name="T26" fmla="*/ 106 w 136"/>
              <a:gd name="T27" fmla="*/ 31 h 152"/>
              <a:gd name="T28" fmla="*/ 106 w 136"/>
              <a:gd name="T29" fmla="*/ 38 h 152"/>
              <a:gd name="T30" fmla="*/ 95 w 136"/>
              <a:gd name="T31" fmla="*/ 50 h 152"/>
              <a:gd name="T32" fmla="*/ 95 w 136"/>
              <a:gd name="T33" fmla="*/ 50 h 152"/>
              <a:gd name="T34" fmla="*/ 95 w 136"/>
              <a:gd name="T35" fmla="*/ 67 h 152"/>
              <a:gd name="T36" fmla="*/ 104 w 136"/>
              <a:gd name="T37" fmla="*/ 76 h 152"/>
              <a:gd name="T38" fmla="*/ 117 w 136"/>
              <a:gd name="T39" fmla="*/ 85 h 152"/>
              <a:gd name="T40" fmla="*/ 127 w 136"/>
              <a:gd name="T41" fmla="*/ 108 h 152"/>
              <a:gd name="T42" fmla="*/ 130 w 136"/>
              <a:gd name="T43" fmla="*/ 125 h 152"/>
              <a:gd name="T44" fmla="*/ 136 w 136"/>
              <a:gd name="T45" fmla="*/ 131 h 152"/>
              <a:gd name="T46" fmla="*/ 136 w 136"/>
              <a:gd name="T47" fmla="*/ 131 h 152"/>
              <a:gd name="T48" fmla="*/ 136 w 136"/>
              <a:gd name="T49" fmla="*/ 133 h 152"/>
              <a:gd name="T50" fmla="*/ 136 w 136"/>
              <a:gd name="T51" fmla="*/ 133 h 152"/>
              <a:gd name="T52" fmla="*/ 132 w 136"/>
              <a:gd name="T53" fmla="*/ 135 h 152"/>
              <a:gd name="T54" fmla="*/ 130 w 136"/>
              <a:gd name="T55" fmla="*/ 133 h 152"/>
              <a:gd name="T56" fmla="*/ 125 w 136"/>
              <a:gd name="T57" fmla="*/ 133 h 152"/>
              <a:gd name="T58" fmla="*/ 121 w 136"/>
              <a:gd name="T59" fmla="*/ 131 h 152"/>
              <a:gd name="T60" fmla="*/ 110 w 136"/>
              <a:gd name="T61" fmla="*/ 142 h 152"/>
              <a:gd name="T62" fmla="*/ 110 w 136"/>
              <a:gd name="T63" fmla="*/ 152 h 152"/>
              <a:gd name="T64" fmla="*/ 81 w 136"/>
              <a:gd name="T65" fmla="*/ 152 h 152"/>
              <a:gd name="T66" fmla="*/ 49 w 136"/>
              <a:gd name="T67" fmla="*/ 112 h 152"/>
              <a:gd name="T68" fmla="*/ 4 w 136"/>
              <a:gd name="T69" fmla="*/ 95 h 152"/>
              <a:gd name="T70" fmla="*/ 4 w 136"/>
              <a:gd name="T71" fmla="*/ 95 h 152"/>
              <a:gd name="T72" fmla="*/ 4 w 136"/>
              <a:gd name="T73" fmla="*/ 95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36" h="152">
                <a:moveTo>
                  <a:pt x="4" y="95"/>
                </a:moveTo>
                <a:lnTo>
                  <a:pt x="0" y="70"/>
                </a:lnTo>
                <a:lnTo>
                  <a:pt x="36" y="48"/>
                </a:lnTo>
                <a:lnTo>
                  <a:pt x="36" y="17"/>
                </a:lnTo>
                <a:lnTo>
                  <a:pt x="49" y="4"/>
                </a:lnTo>
                <a:lnTo>
                  <a:pt x="55" y="0"/>
                </a:lnTo>
                <a:lnTo>
                  <a:pt x="64" y="0"/>
                </a:lnTo>
                <a:lnTo>
                  <a:pt x="70" y="0"/>
                </a:lnTo>
                <a:lnTo>
                  <a:pt x="74" y="0"/>
                </a:lnTo>
                <a:lnTo>
                  <a:pt x="79" y="6"/>
                </a:lnTo>
                <a:lnTo>
                  <a:pt x="85" y="6"/>
                </a:lnTo>
                <a:lnTo>
                  <a:pt x="96" y="17"/>
                </a:lnTo>
                <a:lnTo>
                  <a:pt x="96" y="27"/>
                </a:lnTo>
                <a:lnTo>
                  <a:pt x="106" y="31"/>
                </a:lnTo>
                <a:lnTo>
                  <a:pt x="106" y="38"/>
                </a:lnTo>
                <a:lnTo>
                  <a:pt x="95" y="50"/>
                </a:lnTo>
                <a:lnTo>
                  <a:pt x="95" y="50"/>
                </a:lnTo>
                <a:lnTo>
                  <a:pt x="95" y="67"/>
                </a:lnTo>
                <a:lnTo>
                  <a:pt x="104" y="76"/>
                </a:lnTo>
                <a:lnTo>
                  <a:pt x="117" y="85"/>
                </a:lnTo>
                <a:lnTo>
                  <a:pt x="127" y="108"/>
                </a:lnTo>
                <a:lnTo>
                  <a:pt x="130" y="125"/>
                </a:lnTo>
                <a:lnTo>
                  <a:pt x="136" y="131"/>
                </a:lnTo>
                <a:lnTo>
                  <a:pt x="136" y="131"/>
                </a:lnTo>
                <a:lnTo>
                  <a:pt x="136" y="133"/>
                </a:lnTo>
                <a:lnTo>
                  <a:pt x="136" y="133"/>
                </a:lnTo>
                <a:lnTo>
                  <a:pt x="132" y="135"/>
                </a:lnTo>
                <a:lnTo>
                  <a:pt x="130" y="133"/>
                </a:lnTo>
                <a:lnTo>
                  <a:pt x="125" y="133"/>
                </a:lnTo>
                <a:lnTo>
                  <a:pt x="121" y="131"/>
                </a:lnTo>
                <a:lnTo>
                  <a:pt x="110" y="142"/>
                </a:lnTo>
                <a:lnTo>
                  <a:pt x="110" y="152"/>
                </a:lnTo>
                <a:lnTo>
                  <a:pt x="81" y="152"/>
                </a:lnTo>
                <a:lnTo>
                  <a:pt x="49" y="112"/>
                </a:lnTo>
                <a:lnTo>
                  <a:pt x="4" y="95"/>
                </a:lnTo>
                <a:lnTo>
                  <a:pt x="4" y="95"/>
                </a:lnTo>
                <a:lnTo>
                  <a:pt x="4" y="95"/>
                </a:lnTo>
                <a:close/>
              </a:path>
            </a:pathLst>
          </a:custGeom>
          <a:solidFill>
            <a:schemeClr val="bg1">
              <a:lumMod val="85000"/>
            </a:schemeClr>
          </a:solidFill>
          <a:ln w="635" cap="rnd">
            <a:solidFill>
              <a:schemeClr val="bg1">
                <a:alpha val="17000"/>
              </a:schemeClr>
            </a:solidFill>
            <a:round/>
            <a:headEnd/>
            <a:tailEnd/>
          </a:ln>
        </p:spPr>
        <p:txBody>
          <a:bodyPr/>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154" name="Freeform 152"/>
          <p:cNvSpPr>
            <a:spLocks/>
          </p:cNvSpPr>
          <p:nvPr/>
        </p:nvSpPr>
        <p:spPr bwMode="auto">
          <a:xfrm>
            <a:off x="2406885" y="3342858"/>
            <a:ext cx="276872" cy="263335"/>
          </a:xfrm>
          <a:custGeom>
            <a:avLst/>
            <a:gdLst>
              <a:gd name="T0" fmla="*/ 4 w 136"/>
              <a:gd name="T1" fmla="*/ 95 h 152"/>
              <a:gd name="T2" fmla="*/ 0 w 136"/>
              <a:gd name="T3" fmla="*/ 70 h 152"/>
              <a:gd name="T4" fmla="*/ 36 w 136"/>
              <a:gd name="T5" fmla="*/ 48 h 152"/>
              <a:gd name="T6" fmla="*/ 36 w 136"/>
              <a:gd name="T7" fmla="*/ 17 h 152"/>
              <a:gd name="T8" fmla="*/ 49 w 136"/>
              <a:gd name="T9" fmla="*/ 4 h 152"/>
              <a:gd name="T10" fmla="*/ 55 w 136"/>
              <a:gd name="T11" fmla="*/ 0 h 152"/>
              <a:gd name="T12" fmla="*/ 64 w 136"/>
              <a:gd name="T13" fmla="*/ 0 h 152"/>
              <a:gd name="T14" fmla="*/ 70 w 136"/>
              <a:gd name="T15" fmla="*/ 0 h 152"/>
              <a:gd name="T16" fmla="*/ 74 w 136"/>
              <a:gd name="T17" fmla="*/ 0 h 152"/>
              <a:gd name="T18" fmla="*/ 79 w 136"/>
              <a:gd name="T19" fmla="*/ 6 h 152"/>
              <a:gd name="T20" fmla="*/ 85 w 136"/>
              <a:gd name="T21" fmla="*/ 6 h 152"/>
              <a:gd name="T22" fmla="*/ 96 w 136"/>
              <a:gd name="T23" fmla="*/ 17 h 152"/>
              <a:gd name="T24" fmla="*/ 96 w 136"/>
              <a:gd name="T25" fmla="*/ 27 h 152"/>
              <a:gd name="T26" fmla="*/ 106 w 136"/>
              <a:gd name="T27" fmla="*/ 31 h 152"/>
              <a:gd name="T28" fmla="*/ 106 w 136"/>
              <a:gd name="T29" fmla="*/ 38 h 152"/>
              <a:gd name="T30" fmla="*/ 95 w 136"/>
              <a:gd name="T31" fmla="*/ 50 h 152"/>
              <a:gd name="T32" fmla="*/ 95 w 136"/>
              <a:gd name="T33" fmla="*/ 50 h 152"/>
              <a:gd name="T34" fmla="*/ 95 w 136"/>
              <a:gd name="T35" fmla="*/ 67 h 152"/>
              <a:gd name="T36" fmla="*/ 104 w 136"/>
              <a:gd name="T37" fmla="*/ 76 h 152"/>
              <a:gd name="T38" fmla="*/ 117 w 136"/>
              <a:gd name="T39" fmla="*/ 85 h 152"/>
              <a:gd name="T40" fmla="*/ 127 w 136"/>
              <a:gd name="T41" fmla="*/ 108 h 152"/>
              <a:gd name="T42" fmla="*/ 130 w 136"/>
              <a:gd name="T43" fmla="*/ 125 h 152"/>
              <a:gd name="T44" fmla="*/ 136 w 136"/>
              <a:gd name="T45" fmla="*/ 131 h 152"/>
              <a:gd name="T46" fmla="*/ 136 w 136"/>
              <a:gd name="T47" fmla="*/ 131 h 152"/>
              <a:gd name="T48" fmla="*/ 136 w 136"/>
              <a:gd name="T49" fmla="*/ 133 h 152"/>
              <a:gd name="T50" fmla="*/ 136 w 136"/>
              <a:gd name="T51" fmla="*/ 133 h 152"/>
              <a:gd name="T52" fmla="*/ 132 w 136"/>
              <a:gd name="T53" fmla="*/ 135 h 152"/>
              <a:gd name="T54" fmla="*/ 130 w 136"/>
              <a:gd name="T55" fmla="*/ 133 h 152"/>
              <a:gd name="T56" fmla="*/ 125 w 136"/>
              <a:gd name="T57" fmla="*/ 133 h 152"/>
              <a:gd name="T58" fmla="*/ 121 w 136"/>
              <a:gd name="T59" fmla="*/ 131 h 152"/>
              <a:gd name="T60" fmla="*/ 110 w 136"/>
              <a:gd name="T61" fmla="*/ 142 h 152"/>
              <a:gd name="T62" fmla="*/ 110 w 136"/>
              <a:gd name="T63" fmla="*/ 152 h 152"/>
              <a:gd name="T64" fmla="*/ 81 w 136"/>
              <a:gd name="T65" fmla="*/ 152 h 152"/>
              <a:gd name="T66" fmla="*/ 49 w 136"/>
              <a:gd name="T67" fmla="*/ 112 h 152"/>
              <a:gd name="T68" fmla="*/ 4 w 136"/>
              <a:gd name="T69" fmla="*/ 95 h 152"/>
              <a:gd name="T70" fmla="*/ 4 w 136"/>
              <a:gd name="T71" fmla="*/ 95 h 152"/>
              <a:gd name="T72" fmla="*/ 4 w 136"/>
              <a:gd name="T73" fmla="*/ 95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36" h="152">
                <a:moveTo>
                  <a:pt x="4" y="95"/>
                </a:moveTo>
                <a:lnTo>
                  <a:pt x="0" y="70"/>
                </a:lnTo>
                <a:lnTo>
                  <a:pt x="36" y="48"/>
                </a:lnTo>
                <a:lnTo>
                  <a:pt x="36" y="17"/>
                </a:lnTo>
                <a:lnTo>
                  <a:pt x="49" y="4"/>
                </a:lnTo>
                <a:lnTo>
                  <a:pt x="55" y="0"/>
                </a:lnTo>
                <a:lnTo>
                  <a:pt x="64" y="0"/>
                </a:lnTo>
                <a:lnTo>
                  <a:pt x="70" y="0"/>
                </a:lnTo>
                <a:lnTo>
                  <a:pt x="74" y="0"/>
                </a:lnTo>
                <a:lnTo>
                  <a:pt x="79" y="6"/>
                </a:lnTo>
                <a:lnTo>
                  <a:pt x="85" y="6"/>
                </a:lnTo>
                <a:lnTo>
                  <a:pt x="96" y="17"/>
                </a:lnTo>
                <a:lnTo>
                  <a:pt x="96" y="27"/>
                </a:lnTo>
                <a:lnTo>
                  <a:pt x="106" y="31"/>
                </a:lnTo>
                <a:lnTo>
                  <a:pt x="106" y="38"/>
                </a:lnTo>
                <a:lnTo>
                  <a:pt x="95" y="50"/>
                </a:lnTo>
                <a:lnTo>
                  <a:pt x="95" y="50"/>
                </a:lnTo>
                <a:lnTo>
                  <a:pt x="95" y="67"/>
                </a:lnTo>
                <a:lnTo>
                  <a:pt x="104" y="76"/>
                </a:lnTo>
                <a:lnTo>
                  <a:pt x="117" y="85"/>
                </a:lnTo>
                <a:lnTo>
                  <a:pt x="127" y="108"/>
                </a:lnTo>
                <a:lnTo>
                  <a:pt x="130" y="125"/>
                </a:lnTo>
                <a:lnTo>
                  <a:pt x="136" y="131"/>
                </a:lnTo>
                <a:lnTo>
                  <a:pt x="136" y="131"/>
                </a:lnTo>
                <a:lnTo>
                  <a:pt x="136" y="133"/>
                </a:lnTo>
                <a:lnTo>
                  <a:pt x="136" y="133"/>
                </a:lnTo>
                <a:lnTo>
                  <a:pt x="132" y="135"/>
                </a:lnTo>
                <a:lnTo>
                  <a:pt x="130" y="133"/>
                </a:lnTo>
                <a:lnTo>
                  <a:pt x="125" y="133"/>
                </a:lnTo>
                <a:lnTo>
                  <a:pt x="121" y="131"/>
                </a:lnTo>
                <a:lnTo>
                  <a:pt x="110" y="142"/>
                </a:lnTo>
                <a:lnTo>
                  <a:pt x="110" y="152"/>
                </a:lnTo>
                <a:lnTo>
                  <a:pt x="81" y="152"/>
                </a:lnTo>
                <a:lnTo>
                  <a:pt x="49" y="112"/>
                </a:lnTo>
                <a:lnTo>
                  <a:pt x="4" y="95"/>
                </a:lnTo>
                <a:lnTo>
                  <a:pt x="4" y="95"/>
                </a:lnTo>
                <a:lnTo>
                  <a:pt x="4" y="95"/>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155" name="Freeform 153"/>
          <p:cNvSpPr>
            <a:spLocks/>
          </p:cNvSpPr>
          <p:nvPr/>
        </p:nvSpPr>
        <p:spPr bwMode="auto">
          <a:xfrm>
            <a:off x="2777406" y="3694550"/>
            <a:ext cx="242263" cy="278927"/>
          </a:xfrm>
          <a:custGeom>
            <a:avLst/>
            <a:gdLst>
              <a:gd name="T0" fmla="*/ 35 w 119"/>
              <a:gd name="T1" fmla="*/ 153 h 161"/>
              <a:gd name="T2" fmla="*/ 18 w 119"/>
              <a:gd name="T3" fmla="*/ 161 h 161"/>
              <a:gd name="T4" fmla="*/ 5 w 119"/>
              <a:gd name="T5" fmla="*/ 121 h 161"/>
              <a:gd name="T6" fmla="*/ 18 w 119"/>
              <a:gd name="T7" fmla="*/ 117 h 161"/>
              <a:gd name="T8" fmla="*/ 51 w 119"/>
              <a:gd name="T9" fmla="*/ 98 h 161"/>
              <a:gd name="T10" fmla="*/ 52 w 119"/>
              <a:gd name="T11" fmla="*/ 58 h 161"/>
              <a:gd name="T12" fmla="*/ 35 w 119"/>
              <a:gd name="T13" fmla="*/ 58 h 161"/>
              <a:gd name="T14" fmla="*/ 17 w 119"/>
              <a:gd name="T15" fmla="*/ 53 h 161"/>
              <a:gd name="T16" fmla="*/ 1 w 119"/>
              <a:gd name="T17" fmla="*/ 41 h 161"/>
              <a:gd name="T18" fmla="*/ 0 w 119"/>
              <a:gd name="T19" fmla="*/ 32 h 161"/>
              <a:gd name="T20" fmla="*/ 28 w 119"/>
              <a:gd name="T21" fmla="*/ 32 h 161"/>
              <a:gd name="T22" fmla="*/ 43 w 119"/>
              <a:gd name="T23" fmla="*/ 28 h 161"/>
              <a:gd name="T24" fmla="*/ 52 w 119"/>
              <a:gd name="T25" fmla="*/ 15 h 161"/>
              <a:gd name="T26" fmla="*/ 60 w 119"/>
              <a:gd name="T27" fmla="*/ 7 h 161"/>
              <a:gd name="T28" fmla="*/ 66 w 119"/>
              <a:gd name="T29" fmla="*/ 0 h 161"/>
              <a:gd name="T30" fmla="*/ 66 w 119"/>
              <a:gd name="T31" fmla="*/ 0 h 161"/>
              <a:gd name="T32" fmla="*/ 64 w 119"/>
              <a:gd name="T33" fmla="*/ 7 h 161"/>
              <a:gd name="T34" fmla="*/ 64 w 119"/>
              <a:gd name="T35" fmla="*/ 11 h 161"/>
              <a:gd name="T36" fmla="*/ 66 w 119"/>
              <a:gd name="T37" fmla="*/ 15 h 161"/>
              <a:gd name="T38" fmla="*/ 66 w 119"/>
              <a:gd name="T39" fmla="*/ 15 h 161"/>
              <a:gd name="T40" fmla="*/ 66 w 119"/>
              <a:gd name="T41" fmla="*/ 15 h 161"/>
              <a:gd name="T42" fmla="*/ 77 w 119"/>
              <a:gd name="T43" fmla="*/ 28 h 161"/>
              <a:gd name="T44" fmla="*/ 81 w 119"/>
              <a:gd name="T45" fmla="*/ 32 h 161"/>
              <a:gd name="T46" fmla="*/ 90 w 119"/>
              <a:gd name="T47" fmla="*/ 43 h 161"/>
              <a:gd name="T48" fmla="*/ 104 w 119"/>
              <a:gd name="T49" fmla="*/ 43 h 161"/>
              <a:gd name="T50" fmla="*/ 109 w 119"/>
              <a:gd name="T51" fmla="*/ 49 h 161"/>
              <a:gd name="T52" fmla="*/ 115 w 119"/>
              <a:gd name="T53" fmla="*/ 62 h 161"/>
              <a:gd name="T54" fmla="*/ 119 w 119"/>
              <a:gd name="T55" fmla="*/ 66 h 161"/>
              <a:gd name="T56" fmla="*/ 109 w 119"/>
              <a:gd name="T57" fmla="*/ 77 h 161"/>
              <a:gd name="T58" fmla="*/ 98 w 119"/>
              <a:gd name="T59" fmla="*/ 89 h 161"/>
              <a:gd name="T60" fmla="*/ 94 w 119"/>
              <a:gd name="T61" fmla="*/ 102 h 161"/>
              <a:gd name="T62" fmla="*/ 88 w 119"/>
              <a:gd name="T63" fmla="*/ 111 h 161"/>
              <a:gd name="T64" fmla="*/ 88 w 119"/>
              <a:gd name="T65" fmla="*/ 125 h 161"/>
              <a:gd name="T66" fmla="*/ 81 w 119"/>
              <a:gd name="T67" fmla="*/ 125 h 161"/>
              <a:gd name="T68" fmla="*/ 73 w 119"/>
              <a:gd name="T69" fmla="*/ 125 h 161"/>
              <a:gd name="T70" fmla="*/ 73 w 119"/>
              <a:gd name="T71" fmla="*/ 125 h 161"/>
              <a:gd name="T72" fmla="*/ 69 w 119"/>
              <a:gd name="T73" fmla="*/ 126 h 161"/>
              <a:gd name="T74" fmla="*/ 66 w 119"/>
              <a:gd name="T75" fmla="*/ 130 h 161"/>
              <a:gd name="T76" fmla="*/ 64 w 119"/>
              <a:gd name="T77" fmla="*/ 132 h 161"/>
              <a:gd name="T78" fmla="*/ 64 w 119"/>
              <a:gd name="T79" fmla="*/ 132 h 161"/>
              <a:gd name="T80" fmla="*/ 64 w 119"/>
              <a:gd name="T81" fmla="*/ 132 h 161"/>
              <a:gd name="T82" fmla="*/ 64 w 119"/>
              <a:gd name="T83" fmla="*/ 145 h 161"/>
              <a:gd name="T84" fmla="*/ 52 w 119"/>
              <a:gd name="T85" fmla="*/ 142 h 161"/>
              <a:gd name="T86" fmla="*/ 47 w 119"/>
              <a:gd name="T87" fmla="*/ 147 h 161"/>
              <a:gd name="T88" fmla="*/ 47 w 119"/>
              <a:gd name="T89" fmla="*/ 147 h 161"/>
              <a:gd name="T90" fmla="*/ 51 w 119"/>
              <a:gd name="T91" fmla="*/ 151 h 161"/>
              <a:gd name="T92" fmla="*/ 51 w 119"/>
              <a:gd name="T93" fmla="*/ 153 h 161"/>
              <a:gd name="T94" fmla="*/ 49 w 119"/>
              <a:gd name="T95" fmla="*/ 155 h 161"/>
              <a:gd name="T96" fmla="*/ 47 w 119"/>
              <a:gd name="T97" fmla="*/ 155 h 161"/>
              <a:gd name="T98" fmla="*/ 47 w 119"/>
              <a:gd name="T99" fmla="*/ 155 h 161"/>
              <a:gd name="T100" fmla="*/ 39 w 119"/>
              <a:gd name="T101" fmla="*/ 155 h 161"/>
              <a:gd name="T102" fmla="*/ 35 w 119"/>
              <a:gd name="T103" fmla="*/ 153 h 161"/>
              <a:gd name="T104" fmla="*/ 35 w 119"/>
              <a:gd name="T105" fmla="*/ 153 h 161"/>
              <a:gd name="T106" fmla="*/ 35 w 119"/>
              <a:gd name="T107" fmla="*/ 153 h 161"/>
              <a:gd name="T108" fmla="*/ 35 w 119"/>
              <a:gd name="T109" fmla="*/ 15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9" h="161">
                <a:moveTo>
                  <a:pt x="35" y="153"/>
                </a:moveTo>
                <a:lnTo>
                  <a:pt x="18" y="161"/>
                </a:lnTo>
                <a:lnTo>
                  <a:pt x="5" y="121"/>
                </a:lnTo>
                <a:lnTo>
                  <a:pt x="18" y="117"/>
                </a:lnTo>
                <a:lnTo>
                  <a:pt x="51" y="98"/>
                </a:lnTo>
                <a:lnTo>
                  <a:pt x="52" y="58"/>
                </a:lnTo>
                <a:lnTo>
                  <a:pt x="35" y="58"/>
                </a:lnTo>
                <a:lnTo>
                  <a:pt x="17" y="53"/>
                </a:lnTo>
                <a:lnTo>
                  <a:pt x="1" y="41"/>
                </a:lnTo>
                <a:lnTo>
                  <a:pt x="0" y="32"/>
                </a:lnTo>
                <a:lnTo>
                  <a:pt x="28" y="32"/>
                </a:lnTo>
                <a:lnTo>
                  <a:pt x="43" y="28"/>
                </a:lnTo>
                <a:lnTo>
                  <a:pt x="52" y="15"/>
                </a:lnTo>
                <a:lnTo>
                  <a:pt x="60" y="7"/>
                </a:lnTo>
                <a:lnTo>
                  <a:pt x="66" y="0"/>
                </a:lnTo>
                <a:lnTo>
                  <a:pt x="66" y="0"/>
                </a:lnTo>
                <a:lnTo>
                  <a:pt x="64" y="7"/>
                </a:lnTo>
                <a:lnTo>
                  <a:pt x="64" y="11"/>
                </a:lnTo>
                <a:lnTo>
                  <a:pt x="66" y="15"/>
                </a:lnTo>
                <a:lnTo>
                  <a:pt x="66" y="15"/>
                </a:lnTo>
                <a:lnTo>
                  <a:pt x="66" y="15"/>
                </a:lnTo>
                <a:lnTo>
                  <a:pt x="77" y="28"/>
                </a:lnTo>
                <a:lnTo>
                  <a:pt x="81" y="32"/>
                </a:lnTo>
                <a:lnTo>
                  <a:pt x="90" y="43"/>
                </a:lnTo>
                <a:lnTo>
                  <a:pt x="104" y="43"/>
                </a:lnTo>
                <a:lnTo>
                  <a:pt x="109" y="49"/>
                </a:lnTo>
                <a:lnTo>
                  <a:pt x="115" y="62"/>
                </a:lnTo>
                <a:lnTo>
                  <a:pt x="119" y="66"/>
                </a:lnTo>
                <a:lnTo>
                  <a:pt x="109" y="77"/>
                </a:lnTo>
                <a:lnTo>
                  <a:pt x="98" y="89"/>
                </a:lnTo>
                <a:lnTo>
                  <a:pt x="94" y="102"/>
                </a:lnTo>
                <a:lnTo>
                  <a:pt x="88" y="111"/>
                </a:lnTo>
                <a:lnTo>
                  <a:pt x="88" y="125"/>
                </a:lnTo>
                <a:lnTo>
                  <a:pt x="81" y="125"/>
                </a:lnTo>
                <a:lnTo>
                  <a:pt x="73" y="125"/>
                </a:lnTo>
                <a:lnTo>
                  <a:pt x="73" y="125"/>
                </a:lnTo>
                <a:lnTo>
                  <a:pt x="69" y="126"/>
                </a:lnTo>
                <a:lnTo>
                  <a:pt x="66" y="130"/>
                </a:lnTo>
                <a:lnTo>
                  <a:pt x="64" y="132"/>
                </a:lnTo>
                <a:lnTo>
                  <a:pt x="64" y="132"/>
                </a:lnTo>
                <a:lnTo>
                  <a:pt x="64" y="132"/>
                </a:lnTo>
                <a:lnTo>
                  <a:pt x="64" y="145"/>
                </a:lnTo>
                <a:lnTo>
                  <a:pt x="52" y="142"/>
                </a:lnTo>
                <a:lnTo>
                  <a:pt x="47" y="147"/>
                </a:lnTo>
                <a:lnTo>
                  <a:pt x="47" y="147"/>
                </a:lnTo>
                <a:lnTo>
                  <a:pt x="51" y="151"/>
                </a:lnTo>
                <a:lnTo>
                  <a:pt x="51" y="153"/>
                </a:lnTo>
                <a:lnTo>
                  <a:pt x="49" y="155"/>
                </a:lnTo>
                <a:lnTo>
                  <a:pt x="47" y="155"/>
                </a:lnTo>
                <a:lnTo>
                  <a:pt x="47" y="155"/>
                </a:lnTo>
                <a:lnTo>
                  <a:pt x="39" y="155"/>
                </a:lnTo>
                <a:lnTo>
                  <a:pt x="35" y="153"/>
                </a:lnTo>
                <a:lnTo>
                  <a:pt x="35" y="153"/>
                </a:lnTo>
                <a:lnTo>
                  <a:pt x="35" y="153"/>
                </a:lnTo>
                <a:lnTo>
                  <a:pt x="35" y="153"/>
                </a:lnTo>
                <a:close/>
              </a:path>
            </a:pathLst>
          </a:custGeom>
          <a:solidFill>
            <a:schemeClr val="bg1">
              <a:lumMod val="85000"/>
            </a:schemeClr>
          </a:solidFill>
          <a:ln w="635" cap="rnd">
            <a:solidFill>
              <a:schemeClr val="bg1">
                <a:alpha val="17000"/>
              </a:schemeClr>
            </a:solidFill>
            <a:round/>
            <a:headEnd/>
            <a:tailEnd/>
          </a:ln>
        </p:spPr>
        <p:txBody>
          <a:bodyPr/>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156" name="Freeform 154"/>
          <p:cNvSpPr>
            <a:spLocks/>
          </p:cNvSpPr>
          <p:nvPr/>
        </p:nvSpPr>
        <p:spPr bwMode="auto">
          <a:xfrm>
            <a:off x="2777406" y="3694550"/>
            <a:ext cx="242263" cy="278927"/>
          </a:xfrm>
          <a:custGeom>
            <a:avLst/>
            <a:gdLst>
              <a:gd name="T0" fmla="*/ 35 w 119"/>
              <a:gd name="T1" fmla="*/ 153 h 161"/>
              <a:gd name="T2" fmla="*/ 18 w 119"/>
              <a:gd name="T3" fmla="*/ 161 h 161"/>
              <a:gd name="T4" fmla="*/ 5 w 119"/>
              <a:gd name="T5" fmla="*/ 121 h 161"/>
              <a:gd name="T6" fmla="*/ 18 w 119"/>
              <a:gd name="T7" fmla="*/ 117 h 161"/>
              <a:gd name="T8" fmla="*/ 51 w 119"/>
              <a:gd name="T9" fmla="*/ 98 h 161"/>
              <a:gd name="T10" fmla="*/ 52 w 119"/>
              <a:gd name="T11" fmla="*/ 58 h 161"/>
              <a:gd name="T12" fmla="*/ 35 w 119"/>
              <a:gd name="T13" fmla="*/ 58 h 161"/>
              <a:gd name="T14" fmla="*/ 17 w 119"/>
              <a:gd name="T15" fmla="*/ 53 h 161"/>
              <a:gd name="T16" fmla="*/ 1 w 119"/>
              <a:gd name="T17" fmla="*/ 41 h 161"/>
              <a:gd name="T18" fmla="*/ 0 w 119"/>
              <a:gd name="T19" fmla="*/ 32 h 161"/>
              <a:gd name="T20" fmla="*/ 28 w 119"/>
              <a:gd name="T21" fmla="*/ 32 h 161"/>
              <a:gd name="T22" fmla="*/ 43 w 119"/>
              <a:gd name="T23" fmla="*/ 28 h 161"/>
              <a:gd name="T24" fmla="*/ 52 w 119"/>
              <a:gd name="T25" fmla="*/ 15 h 161"/>
              <a:gd name="T26" fmla="*/ 60 w 119"/>
              <a:gd name="T27" fmla="*/ 7 h 161"/>
              <a:gd name="T28" fmla="*/ 66 w 119"/>
              <a:gd name="T29" fmla="*/ 0 h 161"/>
              <a:gd name="T30" fmla="*/ 66 w 119"/>
              <a:gd name="T31" fmla="*/ 0 h 161"/>
              <a:gd name="T32" fmla="*/ 64 w 119"/>
              <a:gd name="T33" fmla="*/ 7 h 161"/>
              <a:gd name="T34" fmla="*/ 64 w 119"/>
              <a:gd name="T35" fmla="*/ 11 h 161"/>
              <a:gd name="T36" fmla="*/ 66 w 119"/>
              <a:gd name="T37" fmla="*/ 15 h 161"/>
              <a:gd name="T38" fmla="*/ 66 w 119"/>
              <a:gd name="T39" fmla="*/ 15 h 161"/>
              <a:gd name="T40" fmla="*/ 66 w 119"/>
              <a:gd name="T41" fmla="*/ 15 h 161"/>
              <a:gd name="T42" fmla="*/ 77 w 119"/>
              <a:gd name="T43" fmla="*/ 28 h 161"/>
              <a:gd name="T44" fmla="*/ 81 w 119"/>
              <a:gd name="T45" fmla="*/ 32 h 161"/>
              <a:gd name="T46" fmla="*/ 90 w 119"/>
              <a:gd name="T47" fmla="*/ 43 h 161"/>
              <a:gd name="T48" fmla="*/ 104 w 119"/>
              <a:gd name="T49" fmla="*/ 43 h 161"/>
              <a:gd name="T50" fmla="*/ 109 w 119"/>
              <a:gd name="T51" fmla="*/ 49 h 161"/>
              <a:gd name="T52" fmla="*/ 115 w 119"/>
              <a:gd name="T53" fmla="*/ 62 h 161"/>
              <a:gd name="T54" fmla="*/ 119 w 119"/>
              <a:gd name="T55" fmla="*/ 66 h 161"/>
              <a:gd name="T56" fmla="*/ 109 w 119"/>
              <a:gd name="T57" fmla="*/ 77 h 161"/>
              <a:gd name="T58" fmla="*/ 98 w 119"/>
              <a:gd name="T59" fmla="*/ 89 h 161"/>
              <a:gd name="T60" fmla="*/ 94 w 119"/>
              <a:gd name="T61" fmla="*/ 102 h 161"/>
              <a:gd name="T62" fmla="*/ 88 w 119"/>
              <a:gd name="T63" fmla="*/ 111 h 161"/>
              <a:gd name="T64" fmla="*/ 88 w 119"/>
              <a:gd name="T65" fmla="*/ 125 h 161"/>
              <a:gd name="T66" fmla="*/ 81 w 119"/>
              <a:gd name="T67" fmla="*/ 125 h 161"/>
              <a:gd name="T68" fmla="*/ 73 w 119"/>
              <a:gd name="T69" fmla="*/ 125 h 161"/>
              <a:gd name="T70" fmla="*/ 73 w 119"/>
              <a:gd name="T71" fmla="*/ 125 h 161"/>
              <a:gd name="T72" fmla="*/ 69 w 119"/>
              <a:gd name="T73" fmla="*/ 126 h 161"/>
              <a:gd name="T74" fmla="*/ 66 w 119"/>
              <a:gd name="T75" fmla="*/ 130 h 161"/>
              <a:gd name="T76" fmla="*/ 64 w 119"/>
              <a:gd name="T77" fmla="*/ 132 h 161"/>
              <a:gd name="T78" fmla="*/ 64 w 119"/>
              <a:gd name="T79" fmla="*/ 132 h 161"/>
              <a:gd name="T80" fmla="*/ 64 w 119"/>
              <a:gd name="T81" fmla="*/ 132 h 161"/>
              <a:gd name="T82" fmla="*/ 64 w 119"/>
              <a:gd name="T83" fmla="*/ 145 h 161"/>
              <a:gd name="T84" fmla="*/ 52 w 119"/>
              <a:gd name="T85" fmla="*/ 142 h 161"/>
              <a:gd name="T86" fmla="*/ 47 w 119"/>
              <a:gd name="T87" fmla="*/ 147 h 161"/>
              <a:gd name="T88" fmla="*/ 47 w 119"/>
              <a:gd name="T89" fmla="*/ 147 h 161"/>
              <a:gd name="T90" fmla="*/ 51 w 119"/>
              <a:gd name="T91" fmla="*/ 151 h 161"/>
              <a:gd name="T92" fmla="*/ 51 w 119"/>
              <a:gd name="T93" fmla="*/ 153 h 161"/>
              <a:gd name="T94" fmla="*/ 49 w 119"/>
              <a:gd name="T95" fmla="*/ 155 h 161"/>
              <a:gd name="T96" fmla="*/ 47 w 119"/>
              <a:gd name="T97" fmla="*/ 155 h 161"/>
              <a:gd name="T98" fmla="*/ 47 w 119"/>
              <a:gd name="T99" fmla="*/ 155 h 161"/>
              <a:gd name="T100" fmla="*/ 39 w 119"/>
              <a:gd name="T101" fmla="*/ 155 h 161"/>
              <a:gd name="T102" fmla="*/ 35 w 119"/>
              <a:gd name="T103" fmla="*/ 153 h 161"/>
              <a:gd name="T104" fmla="*/ 35 w 119"/>
              <a:gd name="T105" fmla="*/ 153 h 161"/>
              <a:gd name="T106" fmla="*/ 35 w 119"/>
              <a:gd name="T107" fmla="*/ 153 h 161"/>
              <a:gd name="T108" fmla="*/ 35 w 119"/>
              <a:gd name="T109" fmla="*/ 15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9" h="161">
                <a:moveTo>
                  <a:pt x="35" y="153"/>
                </a:moveTo>
                <a:lnTo>
                  <a:pt x="18" y="161"/>
                </a:lnTo>
                <a:lnTo>
                  <a:pt x="5" y="121"/>
                </a:lnTo>
                <a:lnTo>
                  <a:pt x="18" y="117"/>
                </a:lnTo>
                <a:lnTo>
                  <a:pt x="51" y="98"/>
                </a:lnTo>
                <a:lnTo>
                  <a:pt x="52" y="58"/>
                </a:lnTo>
                <a:lnTo>
                  <a:pt x="35" y="58"/>
                </a:lnTo>
                <a:lnTo>
                  <a:pt x="17" y="53"/>
                </a:lnTo>
                <a:lnTo>
                  <a:pt x="1" y="41"/>
                </a:lnTo>
                <a:lnTo>
                  <a:pt x="0" y="32"/>
                </a:lnTo>
                <a:lnTo>
                  <a:pt x="28" y="32"/>
                </a:lnTo>
                <a:lnTo>
                  <a:pt x="43" y="28"/>
                </a:lnTo>
                <a:lnTo>
                  <a:pt x="52" y="15"/>
                </a:lnTo>
                <a:lnTo>
                  <a:pt x="60" y="7"/>
                </a:lnTo>
                <a:lnTo>
                  <a:pt x="66" y="0"/>
                </a:lnTo>
                <a:lnTo>
                  <a:pt x="66" y="0"/>
                </a:lnTo>
                <a:lnTo>
                  <a:pt x="64" y="7"/>
                </a:lnTo>
                <a:lnTo>
                  <a:pt x="64" y="11"/>
                </a:lnTo>
                <a:lnTo>
                  <a:pt x="66" y="15"/>
                </a:lnTo>
                <a:lnTo>
                  <a:pt x="66" y="15"/>
                </a:lnTo>
                <a:lnTo>
                  <a:pt x="66" y="15"/>
                </a:lnTo>
                <a:lnTo>
                  <a:pt x="77" y="28"/>
                </a:lnTo>
                <a:lnTo>
                  <a:pt x="81" y="32"/>
                </a:lnTo>
                <a:lnTo>
                  <a:pt x="90" y="43"/>
                </a:lnTo>
                <a:lnTo>
                  <a:pt x="104" y="43"/>
                </a:lnTo>
                <a:lnTo>
                  <a:pt x="109" y="49"/>
                </a:lnTo>
                <a:lnTo>
                  <a:pt x="115" y="62"/>
                </a:lnTo>
                <a:lnTo>
                  <a:pt x="119" y="66"/>
                </a:lnTo>
                <a:lnTo>
                  <a:pt x="109" y="77"/>
                </a:lnTo>
                <a:lnTo>
                  <a:pt x="98" y="89"/>
                </a:lnTo>
                <a:lnTo>
                  <a:pt x="94" y="102"/>
                </a:lnTo>
                <a:lnTo>
                  <a:pt x="88" y="111"/>
                </a:lnTo>
                <a:lnTo>
                  <a:pt x="88" y="125"/>
                </a:lnTo>
                <a:lnTo>
                  <a:pt x="81" y="125"/>
                </a:lnTo>
                <a:lnTo>
                  <a:pt x="73" y="125"/>
                </a:lnTo>
                <a:lnTo>
                  <a:pt x="73" y="125"/>
                </a:lnTo>
                <a:lnTo>
                  <a:pt x="69" y="126"/>
                </a:lnTo>
                <a:lnTo>
                  <a:pt x="66" y="130"/>
                </a:lnTo>
                <a:lnTo>
                  <a:pt x="64" y="132"/>
                </a:lnTo>
                <a:lnTo>
                  <a:pt x="64" y="132"/>
                </a:lnTo>
                <a:lnTo>
                  <a:pt x="64" y="132"/>
                </a:lnTo>
                <a:lnTo>
                  <a:pt x="64" y="145"/>
                </a:lnTo>
                <a:lnTo>
                  <a:pt x="52" y="142"/>
                </a:lnTo>
                <a:lnTo>
                  <a:pt x="47" y="147"/>
                </a:lnTo>
                <a:lnTo>
                  <a:pt x="47" y="147"/>
                </a:lnTo>
                <a:lnTo>
                  <a:pt x="51" y="151"/>
                </a:lnTo>
                <a:lnTo>
                  <a:pt x="51" y="153"/>
                </a:lnTo>
                <a:lnTo>
                  <a:pt x="49" y="155"/>
                </a:lnTo>
                <a:lnTo>
                  <a:pt x="47" y="155"/>
                </a:lnTo>
                <a:lnTo>
                  <a:pt x="47" y="155"/>
                </a:lnTo>
                <a:lnTo>
                  <a:pt x="39" y="155"/>
                </a:lnTo>
                <a:lnTo>
                  <a:pt x="35" y="153"/>
                </a:lnTo>
                <a:lnTo>
                  <a:pt x="35" y="153"/>
                </a:lnTo>
                <a:lnTo>
                  <a:pt x="35" y="153"/>
                </a:lnTo>
                <a:lnTo>
                  <a:pt x="35" y="153"/>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157" name="Freeform 155"/>
          <p:cNvSpPr>
            <a:spLocks/>
          </p:cNvSpPr>
          <p:nvPr/>
        </p:nvSpPr>
        <p:spPr bwMode="auto">
          <a:xfrm>
            <a:off x="2634898" y="3569811"/>
            <a:ext cx="40716" cy="41579"/>
          </a:xfrm>
          <a:custGeom>
            <a:avLst/>
            <a:gdLst>
              <a:gd name="T0" fmla="*/ 0 w 20"/>
              <a:gd name="T1" fmla="*/ 21 h 24"/>
              <a:gd name="T2" fmla="*/ 0 w 20"/>
              <a:gd name="T3" fmla="*/ 11 h 24"/>
              <a:gd name="T4" fmla="*/ 9 w 20"/>
              <a:gd name="T5" fmla="*/ 0 h 24"/>
              <a:gd name="T6" fmla="*/ 20 w 20"/>
              <a:gd name="T7" fmla="*/ 4 h 24"/>
              <a:gd name="T8" fmla="*/ 17 w 20"/>
              <a:gd name="T9" fmla="*/ 24 h 24"/>
              <a:gd name="T10" fmla="*/ 11 w 20"/>
              <a:gd name="T11" fmla="*/ 19 h 24"/>
              <a:gd name="T12" fmla="*/ 0 w 20"/>
              <a:gd name="T13" fmla="*/ 21 h 24"/>
              <a:gd name="T14" fmla="*/ 0 w 20"/>
              <a:gd name="T15" fmla="*/ 21 h 24"/>
              <a:gd name="T16" fmla="*/ 0 w 20"/>
              <a:gd name="T17" fmla="*/ 21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24">
                <a:moveTo>
                  <a:pt x="0" y="21"/>
                </a:moveTo>
                <a:lnTo>
                  <a:pt x="0" y="11"/>
                </a:lnTo>
                <a:lnTo>
                  <a:pt x="9" y="0"/>
                </a:lnTo>
                <a:lnTo>
                  <a:pt x="20" y="4"/>
                </a:lnTo>
                <a:lnTo>
                  <a:pt x="17" y="24"/>
                </a:lnTo>
                <a:lnTo>
                  <a:pt x="11" y="19"/>
                </a:lnTo>
                <a:lnTo>
                  <a:pt x="0" y="21"/>
                </a:lnTo>
                <a:lnTo>
                  <a:pt x="0" y="21"/>
                </a:lnTo>
                <a:lnTo>
                  <a:pt x="0" y="21"/>
                </a:lnTo>
                <a:close/>
              </a:path>
            </a:pathLst>
          </a:custGeom>
          <a:solidFill>
            <a:schemeClr val="bg1">
              <a:lumMod val="85000"/>
            </a:schemeClr>
          </a:solidFill>
          <a:ln w="635" cap="rnd">
            <a:solidFill>
              <a:schemeClr val="bg1">
                <a:alpha val="17000"/>
              </a:schemeClr>
            </a:solidFill>
            <a:round/>
            <a:headEnd/>
            <a:tailEnd/>
          </a:ln>
        </p:spPr>
        <p:txBody>
          <a:bodyPr/>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158" name="Freeform 156"/>
          <p:cNvSpPr>
            <a:spLocks/>
          </p:cNvSpPr>
          <p:nvPr/>
        </p:nvSpPr>
        <p:spPr bwMode="auto">
          <a:xfrm>
            <a:off x="2634898" y="3569811"/>
            <a:ext cx="40716" cy="41579"/>
          </a:xfrm>
          <a:custGeom>
            <a:avLst/>
            <a:gdLst>
              <a:gd name="T0" fmla="*/ 0 w 20"/>
              <a:gd name="T1" fmla="*/ 21 h 24"/>
              <a:gd name="T2" fmla="*/ 0 w 20"/>
              <a:gd name="T3" fmla="*/ 11 h 24"/>
              <a:gd name="T4" fmla="*/ 9 w 20"/>
              <a:gd name="T5" fmla="*/ 0 h 24"/>
              <a:gd name="T6" fmla="*/ 20 w 20"/>
              <a:gd name="T7" fmla="*/ 4 h 24"/>
              <a:gd name="T8" fmla="*/ 17 w 20"/>
              <a:gd name="T9" fmla="*/ 24 h 24"/>
              <a:gd name="T10" fmla="*/ 11 w 20"/>
              <a:gd name="T11" fmla="*/ 19 h 24"/>
              <a:gd name="T12" fmla="*/ 0 w 20"/>
              <a:gd name="T13" fmla="*/ 21 h 24"/>
              <a:gd name="T14" fmla="*/ 0 w 20"/>
              <a:gd name="T15" fmla="*/ 21 h 24"/>
              <a:gd name="T16" fmla="*/ 0 w 20"/>
              <a:gd name="T17" fmla="*/ 21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24">
                <a:moveTo>
                  <a:pt x="0" y="21"/>
                </a:moveTo>
                <a:lnTo>
                  <a:pt x="0" y="11"/>
                </a:lnTo>
                <a:lnTo>
                  <a:pt x="9" y="0"/>
                </a:lnTo>
                <a:lnTo>
                  <a:pt x="20" y="4"/>
                </a:lnTo>
                <a:lnTo>
                  <a:pt x="17" y="24"/>
                </a:lnTo>
                <a:lnTo>
                  <a:pt x="11" y="19"/>
                </a:lnTo>
                <a:lnTo>
                  <a:pt x="0" y="21"/>
                </a:lnTo>
                <a:lnTo>
                  <a:pt x="0" y="21"/>
                </a:lnTo>
                <a:lnTo>
                  <a:pt x="0" y="21"/>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159" name="Freeform 157"/>
          <p:cNvSpPr>
            <a:spLocks/>
          </p:cNvSpPr>
          <p:nvPr/>
        </p:nvSpPr>
        <p:spPr bwMode="auto">
          <a:xfrm>
            <a:off x="1574237" y="3474525"/>
            <a:ext cx="435665" cy="408862"/>
          </a:xfrm>
          <a:custGeom>
            <a:avLst/>
            <a:gdLst>
              <a:gd name="T0" fmla="*/ 190 w 214"/>
              <a:gd name="T1" fmla="*/ 11 h 236"/>
              <a:gd name="T2" fmla="*/ 199 w 214"/>
              <a:gd name="T3" fmla="*/ 23 h 236"/>
              <a:gd name="T4" fmla="*/ 210 w 214"/>
              <a:gd name="T5" fmla="*/ 55 h 236"/>
              <a:gd name="T6" fmla="*/ 214 w 214"/>
              <a:gd name="T7" fmla="*/ 193 h 236"/>
              <a:gd name="T8" fmla="*/ 197 w 214"/>
              <a:gd name="T9" fmla="*/ 229 h 236"/>
              <a:gd name="T10" fmla="*/ 93 w 214"/>
              <a:gd name="T11" fmla="*/ 172 h 236"/>
              <a:gd name="T12" fmla="*/ 59 w 214"/>
              <a:gd name="T13" fmla="*/ 176 h 236"/>
              <a:gd name="T14" fmla="*/ 38 w 214"/>
              <a:gd name="T15" fmla="*/ 170 h 236"/>
              <a:gd name="T16" fmla="*/ 14 w 214"/>
              <a:gd name="T17" fmla="*/ 153 h 236"/>
              <a:gd name="T18" fmla="*/ 0 w 214"/>
              <a:gd name="T19" fmla="*/ 127 h 236"/>
              <a:gd name="T20" fmla="*/ 6 w 214"/>
              <a:gd name="T21" fmla="*/ 102 h 236"/>
              <a:gd name="T22" fmla="*/ 8 w 214"/>
              <a:gd name="T23" fmla="*/ 66 h 236"/>
              <a:gd name="T24" fmla="*/ 2 w 214"/>
              <a:gd name="T25" fmla="*/ 59 h 236"/>
              <a:gd name="T26" fmla="*/ 12 w 214"/>
              <a:gd name="T27" fmla="*/ 49 h 236"/>
              <a:gd name="T28" fmla="*/ 12 w 214"/>
              <a:gd name="T29" fmla="*/ 30 h 236"/>
              <a:gd name="T30" fmla="*/ 27 w 214"/>
              <a:gd name="T31" fmla="*/ 17 h 236"/>
              <a:gd name="T32" fmla="*/ 33 w 214"/>
              <a:gd name="T33" fmla="*/ 0 h 236"/>
              <a:gd name="T34" fmla="*/ 42 w 214"/>
              <a:gd name="T35" fmla="*/ 4 h 236"/>
              <a:gd name="T36" fmla="*/ 53 w 214"/>
              <a:gd name="T37" fmla="*/ 4 h 236"/>
              <a:gd name="T38" fmla="*/ 61 w 214"/>
              <a:gd name="T39" fmla="*/ 4 h 236"/>
              <a:gd name="T40" fmla="*/ 65 w 214"/>
              <a:gd name="T41" fmla="*/ 8 h 236"/>
              <a:gd name="T42" fmla="*/ 69 w 214"/>
              <a:gd name="T43" fmla="*/ 11 h 236"/>
              <a:gd name="T44" fmla="*/ 70 w 214"/>
              <a:gd name="T45" fmla="*/ 15 h 236"/>
              <a:gd name="T46" fmla="*/ 80 w 214"/>
              <a:gd name="T47" fmla="*/ 21 h 236"/>
              <a:gd name="T48" fmla="*/ 82 w 214"/>
              <a:gd name="T49" fmla="*/ 21 h 236"/>
              <a:gd name="T50" fmla="*/ 89 w 214"/>
              <a:gd name="T51" fmla="*/ 32 h 236"/>
              <a:gd name="T52" fmla="*/ 93 w 214"/>
              <a:gd name="T53" fmla="*/ 34 h 236"/>
              <a:gd name="T54" fmla="*/ 101 w 214"/>
              <a:gd name="T55" fmla="*/ 36 h 236"/>
              <a:gd name="T56" fmla="*/ 106 w 214"/>
              <a:gd name="T57" fmla="*/ 38 h 236"/>
              <a:gd name="T58" fmla="*/ 120 w 214"/>
              <a:gd name="T59" fmla="*/ 49 h 236"/>
              <a:gd name="T60" fmla="*/ 125 w 214"/>
              <a:gd name="T61" fmla="*/ 51 h 236"/>
              <a:gd name="T62" fmla="*/ 137 w 214"/>
              <a:gd name="T63" fmla="*/ 53 h 236"/>
              <a:gd name="T64" fmla="*/ 142 w 214"/>
              <a:gd name="T65" fmla="*/ 49 h 236"/>
              <a:gd name="T66" fmla="*/ 146 w 214"/>
              <a:gd name="T67" fmla="*/ 45 h 236"/>
              <a:gd name="T68" fmla="*/ 148 w 214"/>
              <a:gd name="T69" fmla="*/ 36 h 236"/>
              <a:gd name="T70" fmla="*/ 146 w 214"/>
              <a:gd name="T71" fmla="*/ 28 h 236"/>
              <a:gd name="T72" fmla="*/ 144 w 214"/>
              <a:gd name="T73" fmla="*/ 19 h 236"/>
              <a:gd name="T74" fmla="*/ 148 w 214"/>
              <a:gd name="T75" fmla="*/ 11 h 236"/>
              <a:gd name="T76" fmla="*/ 150 w 214"/>
              <a:gd name="T77" fmla="*/ 9 h 236"/>
              <a:gd name="T78" fmla="*/ 163 w 214"/>
              <a:gd name="T79" fmla="*/ 6 h 236"/>
              <a:gd name="T80" fmla="*/ 169 w 214"/>
              <a:gd name="T81" fmla="*/ 4 h 236"/>
              <a:gd name="T82" fmla="*/ 176 w 214"/>
              <a:gd name="T83" fmla="*/ 6 h 236"/>
              <a:gd name="T84" fmla="*/ 182 w 214"/>
              <a:gd name="T85" fmla="*/ 8 h 236"/>
              <a:gd name="T86" fmla="*/ 182 w 214"/>
              <a:gd name="T87" fmla="*/ 8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14" h="236">
                <a:moveTo>
                  <a:pt x="182" y="8"/>
                </a:moveTo>
                <a:lnTo>
                  <a:pt x="190" y="11"/>
                </a:lnTo>
                <a:lnTo>
                  <a:pt x="191" y="17"/>
                </a:lnTo>
                <a:lnTo>
                  <a:pt x="199" y="23"/>
                </a:lnTo>
                <a:lnTo>
                  <a:pt x="210" y="21"/>
                </a:lnTo>
                <a:lnTo>
                  <a:pt x="210" y="55"/>
                </a:lnTo>
                <a:lnTo>
                  <a:pt x="214" y="66"/>
                </a:lnTo>
                <a:lnTo>
                  <a:pt x="214" y="193"/>
                </a:lnTo>
                <a:lnTo>
                  <a:pt x="214" y="229"/>
                </a:lnTo>
                <a:lnTo>
                  <a:pt x="197" y="229"/>
                </a:lnTo>
                <a:lnTo>
                  <a:pt x="197" y="236"/>
                </a:lnTo>
                <a:lnTo>
                  <a:pt x="93" y="172"/>
                </a:lnTo>
                <a:lnTo>
                  <a:pt x="69" y="185"/>
                </a:lnTo>
                <a:lnTo>
                  <a:pt x="59" y="176"/>
                </a:lnTo>
                <a:lnTo>
                  <a:pt x="38" y="170"/>
                </a:lnTo>
                <a:lnTo>
                  <a:pt x="38" y="170"/>
                </a:lnTo>
                <a:lnTo>
                  <a:pt x="27" y="159"/>
                </a:lnTo>
                <a:lnTo>
                  <a:pt x="14" y="153"/>
                </a:lnTo>
                <a:lnTo>
                  <a:pt x="10" y="138"/>
                </a:lnTo>
                <a:lnTo>
                  <a:pt x="0" y="127"/>
                </a:lnTo>
                <a:lnTo>
                  <a:pt x="10" y="117"/>
                </a:lnTo>
                <a:lnTo>
                  <a:pt x="6" y="102"/>
                </a:lnTo>
                <a:lnTo>
                  <a:pt x="12" y="96"/>
                </a:lnTo>
                <a:lnTo>
                  <a:pt x="8" y="66"/>
                </a:lnTo>
                <a:lnTo>
                  <a:pt x="2" y="59"/>
                </a:lnTo>
                <a:lnTo>
                  <a:pt x="2" y="59"/>
                </a:lnTo>
                <a:lnTo>
                  <a:pt x="2" y="49"/>
                </a:lnTo>
                <a:lnTo>
                  <a:pt x="12" y="49"/>
                </a:lnTo>
                <a:lnTo>
                  <a:pt x="17" y="42"/>
                </a:lnTo>
                <a:lnTo>
                  <a:pt x="12" y="30"/>
                </a:lnTo>
                <a:lnTo>
                  <a:pt x="12" y="30"/>
                </a:lnTo>
                <a:lnTo>
                  <a:pt x="27" y="17"/>
                </a:lnTo>
                <a:lnTo>
                  <a:pt x="33" y="15"/>
                </a:lnTo>
                <a:lnTo>
                  <a:pt x="33" y="0"/>
                </a:lnTo>
                <a:lnTo>
                  <a:pt x="42" y="4"/>
                </a:lnTo>
                <a:lnTo>
                  <a:pt x="42" y="4"/>
                </a:lnTo>
                <a:lnTo>
                  <a:pt x="53" y="4"/>
                </a:lnTo>
                <a:lnTo>
                  <a:pt x="53" y="4"/>
                </a:lnTo>
                <a:lnTo>
                  <a:pt x="57" y="4"/>
                </a:lnTo>
                <a:lnTo>
                  <a:pt x="61" y="4"/>
                </a:lnTo>
                <a:lnTo>
                  <a:pt x="61" y="4"/>
                </a:lnTo>
                <a:lnTo>
                  <a:pt x="65" y="8"/>
                </a:lnTo>
                <a:lnTo>
                  <a:pt x="65" y="9"/>
                </a:lnTo>
                <a:lnTo>
                  <a:pt x="69" y="11"/>
                </a:lnTo>
                <a:lnTo>
                  <a:pt x="70" y="15"/>
                </a:lnTo>
                <a:lnTo>
                  <a:pt x="70" y="15"/>
                </a:lnTo>
                <a:lnTo>
                  <a:pt x="76" y="17"/>
                </a:lnTo>
                <a:lnTo>
                  <a:pt x="80" y="21"/>
                </a:lnTo>
                <a:lnTo>
                  <a:pt x="82" y="21"/>
                </a:lnTo>
                <a:lnTo>
                  <a:pt x="82" y="21"/>
                </a:lnTo>
                <a:lnTo>
                  <a:pt x="86" y="27"/>
                </a:lnTo>
                <a:lnTo>
                  <a:pt x="89" y="32"/>
                </a:lnTo>
                <a:lnTo>
                  <a:pt x="89" y="32"/>
                </a:lnTo>
                <a:lnTo>
                  <a:pt x="93" y="34"/>
                </a:lnTo>
                <a:lnTo>
                  <a:pt x="95" y="34"/>
                </a:lnTo>
                <a:lnTo>
                  <a:pt x="101" y="36"/>
                </a:lnTo>
                <a:lnTo>
                  <a:pt x="101" y="36"/>
                </a:lnTo>
                <a:lnTo>
                  <a:pt x="106" y="38"/>
                </a:lnTo>
                <a:lnTo>
                  <a:pt x="110" y="42"/>
                </a:lnTo>
                <a:lnTo>
                  <a:pt x="120" y="49"/>
                </a:lnTo>
                <a:lnTo>
                  <a:pt x="120" y="49"/>
                </a:lnTo>
                <a:lnTo>
                  <a:pt x="125" y="51"/>
                </a:lnTo>
                <a:lnTo>
                  <a:pt x="131" y="53"/>
                </a:lnTo>
                <a:lnTo>
                  <a:pt x="137" y="53"/>
                </a:lnTo>
                <a:lnTo>
                  <a:pt x="142" y="49"/>
                </a:lnTo>
                <a:lnTo>
                  <a:pt x="142" y="49"/>
                </a:lnTo>
                <a:lnTo>
                  <a:pt x="144" y="47"/>
                </a:lnTo>
                <a:lnTo>
                  <a:pt x="146" y="45"/>
                </a:lnTo>
                <a:lnTo>
                  <a:pt x="146" y="42"/>
                </a:lnTo>
                <a:lnTo>
                  <a:pt x="148" y="36"/>
                </a:lnTo>
                <a:lnTo>
                  <a:pt x="148" y="36"/>
                </a:lnTo>
                <a:lnTo>
                  <a:pt x="146" y="28"/>
                </a:lnTo>
                <a:lnTo>
                  <a:pt x="144" y="21"/>
                </a:lnTo>
                <a:lnTo>
                  <a:pt x="144" y="19"/>
                </a:lnTo>
                <a:lnTo>
                  <a:pt x="146" y="15"/>
                </a:lnTo>
                <a:lnTo>
                  <a:pt x="148" y="11"/>
                </a:lnTo>
                <a:lnTo>
                  <a:pt x="150" y="9"/>
                </a:lnTo>
                <a:lnTo>
                  <a:pt x="150" y="9"/>
                </a:lnTo>
                <a:lnTo>
                  <a:pt x="157" y="8"/>
                </a:lnTo>
                <a:lnTo>
                  <a:pt x="163" y="6"/>
                </a:lnTo>
                <a:lnTo>
                  <a:pt x="163" y="6"/>
                </a:lnTo>
                <a:lnTo>
                  <a:pt x="169" y="4"/>
                </a:lnTo>
                <a:lnTo>
                  <a:pt x="173" y="4"/>
                </a:lnTo>
                <a:lnTo>
                  <a:pt x="176" y="6"/>
                </a:lnTo>
                <a:lnTo>
                  <a:pt x="182" y="8"/>
                </a:lnTo>
                <a:lnTo>
                  <a:pt x="182" y="8"/>
                </a:lnTo>
                <a:lnTo>
                  <a:pt x="182" y="8"/>
                </a:lnTo>
                <a:lnTo>
                  <a:pt x="182" y="8"/>
                </a:lnTo>
                <a:close/>
              </a:path>
            </a:pathLst>
          </a:custGeom>
          <a:solidFill>
            <a:schemeClr val="bg1">
              <a:lumMod val="85000"/>
            </a:schemeClr>
          </a:solidFill>
          <a:ln w="635" cap="rnd">
            <a:solidFill>
              <a:schemeClr val="bg1">
                <a:alpha val="17000"/>
              </a:schemeClr>
            </a:solidFill>
            <a:round/>
            <a:headEnd/>
            <a:tailEnd/>
          </a:ln>
        </p:spPr>
        <p:txBody>
          <a:bodyPr/>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160" name="Freeform 158"/>
          <p:cNvSpPr>
            <a:spLocks/>
          </p:cNvSpPr>
          <p:nvPr/>
        </p:nvSpPr>
        <p:spPr bwMode="auto">
          <a:xfrm>
            <a:off x="1574237" y="3474525"/>
            <a:ext cx="435665" cy="408862"/>
          </a:xfrm>
          <a:custGeom>
            <a:avLst/>
            <a:gdLst>
              <a:gd name="T0" fmla="*/ 190 w 214"/>
              <a:gd name="T1" fmla="*/ 11 h 236"/>
              <a:gd name="T2" fmla="*/ 199 w 214"/>
              <a:gd name="T3" fmla="*/ 23 h 236"/>
              <a:gd name="T4" fmla="*/ 210 w 214"/>
              <a:gd name="T5" fmla="*/ 55 h 236"/>
              <a:gd name="T6" fmla="*/ 214 w 214"/>
              <a:gd name="T7" fmla="*/ 193 h 236"/>
              <a:gd name="T8" fmla="*/ 197 w 214"/>
              <a:gd name="T9" fmla="*/ 229 h 236"/>
              <a:gd name="T10" fmla="*/ 93 w 214"/>
              <a:gd name="T11" fmla="*/ 172 h 236"/>
              <a:gd name="T12" fmla="*/ 59 w 214"/>
              <a:gd name="T13" fmla="*/ 176 h 236"/>
              <a:gd name="T14" fmla="*/ 38 w 214"/>
              <a:gd name="T15" fmla="*/ 170 h 236"/>
              <a:gd name="T16" fmla="*/ 14 w 214"/>
              <a:gd name="T17" fmla="*/ 153 h 236"/>
              <a:gd name="T18" fmla="*/ 0 w 214"/>
              <a:gd name="T19" fmla="*/ 127 h 236"/>
              <a:gd name="T20" fmla="*/ 6 w 214"/>
              <a:gd name="T21" fmla="*/ 102 h 236"/>
              <a:gd name="T22" fmla="*/ 8 w 214"/>
              <a:gd name="T23" fmla="*/ 66 h 236"/>
              <a:gd name="T24" fmla="*/ 2 w 214"/>
              <a:gd name="T25" fmla="*/ 59 h 236"/>
              <a:gd name="T26" fmla="*/ 12 w 214"/>
              <a:gd name="T27" fmla="*/ 49 h 236"/>
              <a:gd name="T28" fmla="*/ 12 w 214"/>
              <a:gd name="T29" fmla="*/ 30 h 236"/>
              <a:gd name="T30" fmla="*/ 27 w 214"/>
              <a:gd name="T31" fmla="*/ 17 h 236"/>
              <a:gd name="T32" fmla="*/ 33 w 214"/>
              <a:gd name="T33" fmla="*/ 0 h 236"/>
              <a:gd name="T34" fmla="*/ 42 w 214"/>
              <a:gd name="T35" fmla="*/ 4 h 236"/>
              <a:gd name="T36" fmla="*/ 53 w 214"/>
              <a:gd name="T37" fmla="*/ 4 h 236"/>
              <a:gd name="T38" fmla="*/ 61 w 214"/>
              <a:gd name="T39" fmla="*/ 4 h 236"/>
              <a:gd name="T40" fmla="*/ 65 w 214"/>
              <a:gd name="T41" fmla="*/ 8 h 236"/>
              <a:gd name="T42" fmla="*/ 69 w 214"/>
              <a:gd name="T43" fmla="*/ 11 h 236"/>
              <a:gd name="T44" fmla="*/ 70 w 214"/>
              <a:gd name="T45" fmla="*/ 15 h 236"/>
              <a:gd name="T46" fmla="*/ 80 w 214"/>
              <a:gd name="T47" fmla="*/ 21 h 236"/>
              <a:gd name="T48" fmla="*/ 82 w 214"/>
              <a:gd name="T49" fmla="*/ 21 h 236"/>
              <a:gd name="T50" fmla="*/ 89 w 214"/>
              <a:gd name="T51" fmla="*/ 32 h 236"/>
              <a:gd name="T52" fmla="*/ 93 w 214"/>
              <a:gd name="T53" fmla="*/ 34 h 236"/>
              <a:gd name="T54" fmla="*/ 101 w 214"/>
              <a:gd name="T55" fmla="*/ 36 h 236"/>
              <a:gd name="T56" fmla="*/ 106 w 214"/>
              <a:gd name="T57" fmla="*/ 38 h 236"/>
              <a:gd name="T58" fmla="*/ 120 w 214"/>
              <a:gd name="T59" fmla="*/ 49 h 236"/>
              <a:gd name="T60" fmla="*/ 125 w 214"/>
              <a:gd name="T61" fmla="*/ 51 h 236"/>
              <a:gd name="T62" fmla="*/ 137 w 214"/>
              <a:gd name="T63" fmla="*/ 53 h 236"/>
              <a:gd name="T64" fmla="*/ 142 w 214"/>
              <a:gd name="T65" fmla="*/ 49 h 236"/>
              <a:gd name="T66" fmla="*/ 146 w 214"/>
              <a:gd name="T67" fmla="*/ 45 h 236"/>
              <a:gd name="T68" fmla="*/ 148 w 214"/>
              <a:gd name="T69" fmla="*/ 36 h 236"/>
              <a:gd name="T70" fmla="*/ 146 w 214"/>
              <a:gd name="T71" fmla="*/ 28 h 236"/>
              <a:gd name="T72" fmla="*/ 144 w 214"/>
              <a:gd name="T73" fmla="*/ 19 h 236"/>
              <a:gd name="T74" fmla="*/ 148 w 214"/>
              <a:gd name="T75" fmla="*/ 11 h 236"/>
              <a:gd name="T76" fmla="*/ 150 w 214"/>
              <a:gd name="T77" fmla="*/ 9 h 236"/>
              <a:gd name="T78" fmla="*/ 163 w 214"/>
              <a:gd name="T79" fmla="*/ 6 h 236"/>
              <a:gd name="T80" fmla="*/ 169 w 214"/>
              <a:gd name="T81" fmla="*/ 4 h 236"/>
              <a:gd name="T82" fmla="*/ 176 w 214"/>
              <a:gd name="T83" fmla="*/ 6 h 236"/>
              <a:gd name="T84" fmla="*/ 182 w 214"/>
              <a:gd name="T85" fmla="*/ 8 h 236"/>
              <a:gd name="T86" fmla="*/ 182 w 214"/>
              <a:gd name="T87" fmla="*/ 8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14" h="236">
                <a:moveTo>
                  <a:pt x="182" y="8"/>
                </a:moveTo>
                <a:lnTo>
                  <a:pt x="190" y="11"/>
                </a:lnTo>
                <a:lnTo>
                  <a:pt x="191" y="17"/>
                </a:lnTo>
                <a:lnTo>
                  <a:pt x="199" y="23"/>
                </a:lnTo>
                <a:lnTo>
                  <a:pt x="210" y="21"/>
                </a:lnTo>
                <a:lnTo>
                  <a:pt x="210" y="55"/>
                </a:lnTo>
                <a:lnTo>
                  <a:pt x="214" y="66"/>
                </a:lnTo>
                <a:lnTo>
                  <a:pt x="214" y="193"/>
                </a:lnTo>
                <a:lnTo>
                  <a:pt x="214" y="229"/>
                </a:lnTo>
                <a:lnTo>
                  <a:pt x="197" y="229"/>
                </a:lnTo>
                <a:lnTo>
                  <a:pt x="197" y="236"/>
                </a:lnTo>
                <a:lnTo>
                  <a:pt x="93" y="172"/>
                </a:lnTo>
                <a:lnTo>
                  <a:pt x="69" y="185"/>
                </a:lnTo>
                <a:lnTo>
                  <a:pt x="59" y="176"/>
                </a:lnTo>
                <a:lnTo>
                  <a:pt x="38" y="170"/>
                </a:lnTo>
                <a:lnTo>
                  <a:pt x="38" y="170"/>
                </a:lnTo>
                <a:lnTo>
                  <a:pt x="27" y="159"/>
                </a:lnTo>
                <a:lnTo>
                  <a:pt x="14" y="153"/>
                </a:lnTo>
                <a:lnTo>
                  <a:pt x="10" y="138"/>
                </a:lnTo>
                <a:lnTo>
                  <a:pt x="0" y="127"/>
                </a:lnTo>
                <a:lnTo>
                  <a:pt x="10" y="117"/>
                </a:lnTo>
                <a:lnTo>
                  <a:pt x="6" y="102"/>
                </a:lnTo>
                <a:lnTo>
                  <a:pt x="12" y="96"/>
                </a:lnTo>
                <a:lnTo>
                  <a:pt x="8" y="66"/>
                </a:lnTo>
                <a:lnTo>
                  <a:pt x="2" y="59"/>
                </a:lnTo>
                <a:lnTo>
                  <a:pt x="2" y="59"/>
                </a:lnTo>
                <a:lnTo>
                  <a:pt x="2" y="49"/>
                </a:lnTo>
                <a:lnTo>
                  <a:pt x="12" y="49"/>
                </a:lnTo>
                <a:lnTo>
                  <a:pt x="17" y="42"/>
                </a:lnTo>
                <a:lnTo>
                  <a:pt x="12" y="30"/>
                </a:lnTo>
                <a:lnTo>
                  <a:pt x="12" y="30"/>
                </a:lnTo>
                <a:lnTo>
                  <a:pt x="27" y="17"/>
                </a:lnTo>
                <a:lnTo>
                  <a:pt x="33" y="15"/>
                </a:lnTo>
                <a:lnTo>
                  <a:pt x="33" y="0"/>
                </a:lnTo>
                <a:lnTo>
                  <a:pt x="42" y="4"/>
                </a:lnTo>
                <a:lnTo>
                  <a:pt x="42" y="4"/>
                </a:lnTo>
                <a:lnTo>
                  <a:pt x="53" y="4"/>
                </a:lnTo>
                <a:lnTo>
                  <a:pt x="53" y="4"/>
                </a:lnTo>
                <a:lnTo>
                  <a:pt x="57" y="4"/>
                </a:lnTo>
                <a:lnTo>
                  <a:pt x="61" y="4"/>
                </a:lnTo>
                <a:lnTo>
                  <a:pt x="61" y="4"/>
                </a:lnTo>
                <a:lnTo>
                  <a:pt x="65" y="8"/>
                </a:lnTo>
                <a:lnTo>
                  <a:pt x="65" y="9"/>
                </a:lnTo>
                <a:lnTo>
                  <a:pt x="69" y="11"/>
                </a:lnTo>
                <a:lnTo>
                  <a:pt x="70" y="15"/>
                </a:lnTo>
                <a:lnTo>
                  <a:pt x="70" y="15"/>
                </a:lnTo>
                <a:lnTo>
                  <a:pt x="76" y="17"/>
                </a:lnTo>
                <a:lnTo>
                  <a:pt x="80" y="21"/>
                </a:lnTo>
                <a:lnTo>
                  <a:pt x="82" y="21"/>
                </a:lnTo>
                <a:lnTo>
                  <a:pt x="82" y="21"/>
                </a:lnTo>
                <a:lnTo>
                  <a:pt x="86" y="27"/>
                </a:lnTo>
                <a:lnTo>
                  <a:pt x="89" y="32"/>
                </a:lnTo>
                <a:lnTo>
                  <a:pt x="89" y="32"/>
                </a:lnTo>
                <a:lnTo>
                  <a:pt x="93" y="34"/>
                </a:lnTo>
                <a:lnTo>
                  <a:pt x="95" y="34"/>
                </a:lnTo>
                <a:lnTo>
                  <a:pt x="101" y="36"/>
                </a:lnTo>
                <a:lnTo>
                  <a:pt x="101" y="36"/>
                </a:lnTo>
                <a:lnTo>
                  <a:pt x="106" y="38"/>
                </a:lnTo>
                <a:lnTo>
                  <a:pt x="110" y="42"/>
                </a:lnTo>
                <a:lnTo>
                  <a:pt x="120" y="49"/>
                </a:lnTo>
                <a:lnTo>
                  <a:pt x="120" y="49"/>
                </a:lnTo>
                <a:lnTo>
                  <a:pt x="125" y="51"/>
                </a:lnTo>
                <a:lnTo>
                  <a:pt x="131" y="53"/>
                </a:lnTo>
                <a:lnTo>
                  <a:pt x="137" y="53"/>
                </a:lnTo>
                <a:lnTo>
                  <a:pt x="142" y="49"/>
                </a:lnTo>
                <a:lnTo>
                  <a:pt x="142" y="49"/>
                </a:lnTo>
                <a:lnTo>
                  <a:pt x="144" y="47"/>
                </a:lnTo>
                <a:lnTo>
                  <a:pt x="146" y="45"/>
                </a:lnTo>
                <a:lnTo>
                  <a:pt x="146" y="42"/>
                </a:lnTo>
                <a:lnTo>
                  <a:pt x="148" y="36"/>
                </a:lnTo>
                <a:lnTo>
                  <a:pt x="148" y="36"/>
                </a:lnTo>
                <a:lnTo>
                  <a:pt x="146" y="28"/>
                </a:lnTo>
                <a:lnTo>
                  <a:pt x="144" y="21"/>
                </a:lnTo>
                <a:lnTo>
                  <a:pt x="144" y="19"/>
                </a:lnTo>
                <a:lnTo>
                  <a:pt x="146" y="15"/>
                </a:lnTo>
                <a:lnTo>
                  <a:pt x="148" y="11"/>
                </a:lnTo>
                <a:lnTo>
                  <a:pt x="150" y="9"/>
                </a:lnTo>
                <a:lnTo>
                  <a:pt x="150" y="9"/>
                </a:lnTo>
                <a:lnTo>
                  <a:pt x="157" y="8"/>
                </a:lnTo>
                <a:lnTo>
                  <a:pt x="163" y="6"/>
                </a:lnTo>
                <a:lnTo>
                  <a:pt x="163" y="6"/>
                </a:lnTo>
                <a:lnTo>
                  <a:pt x="169" y="4"/>
                </a:lnTo>
                <a:lnTo>
                  <a:pt x="173" y="4"/>
                </a:lnTo>
                <a:lnTo>
                  <a:pt x="176" y="6"/>
                </a:lnTo>
                <a:lnTo>
                  <a:pt x="182" y="8"/>
                </a:lnTo>
                <a:lnTo>
                  <a:pt x="182" y="8"/>
                </a:lnTo>
                <a:lnTo>
                  <a:pt x="182" y="8"/>
                </a:lnTo>
                <a:lnTo>
                  <a:pt x="182" y="8"/>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161" name="Freeform 159"/>
          <p:cNvSpPr>
            <a:spLocks/>
          </p:cNvSpPr>
          <p:nvPr/>
        </p:nvSpPr>
        <p:spPr bwMode="auto">
          <a:xfrm>
            <a:off x="2298987" y="3422552"/>
            <a:ext cx="42752" cy="51973"/>
          </a:xfrm>
          <a:custGeom>
            <a:avLst/>
            <a:gdLst>
              <a:gd name="T0" fmla="*/ 0 w 21"/>
              <a:gd name="T1" fmla="*/ 30 h 30"/>
              <a:gd name="T2" fmla="*/ 6 w 21"/>
              <a:gd name="T3" fmla="*/ 15 h 30"/>
              <a:gd name="T4" fmla="*/ 9 w 21"/>
              <a:gd name="T5" fmla="*/ 0 h 30"/>
              <a:gd name="T6" fmla="*/ 17 w 21"/>
              <a:gd name="T7" fmla="*/ 4 h 30"/>
              <a:gd name="T8" fmla="*/ 21 w 21"/>
              <a:gd name="T9" fmla="*/ 7 h 30"/>
              <a:gd name="T10" fmla="*/ 17 w 21"/>
              <a:gd name="T11" fmla="*/ 19 h 30"/>
              <a:gd name="T12" fmla="*/ 13 w 21"/>
              <a:gd name="T13" fmla="*/ 26 h 30"/>
              <a:gd name="T14" fmla="*/ 8 w 21"/>
              <a:gd name="T15" fmla="*/ 30 h 30"/>
              <a:gd name="T16" fmla="*/ 0 w 21"/>
              <a:gd name="T17" fmla="*/ 30 h 30"/>
              <a:gd name="T18" fmla="*/ 0 w 21"/>
              <a:gd name="T19" fmla="*/ 30 h 30"/>
              <a:gd name="T20" fmla="*/ 0 w 21"/>
              <a:gd name="T21"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 h="30">
                <a:moveTo>
                  <a:pt x="0" y="30"/>
                </a:moveTo>
                <a:lnTo>
                  <a:pt x="6" y="15"/>
                </a:lnTo>
                <a:lnTo>
                  <a:pt x="9" y="0"/>
                </a:lnTo>
                <a:lnTo>
                  <a:pt x="17" y="4"/>
                </a:lnTo>
                <a:lnTo>
                  <a:pt x="21" y="7"/>
                </a:lnTo>
                <a:lnTo>
                  <a:pt x="17" y="19"/>
                </a:lnTo>
                <a:lnTo>
                  <a:pt x="13" y="26"/>
                </a:lnTo>
                <a:lnTo>
                  <a:pt x="8" y="30"/>
                </a:lnTo>
                <a:lnTo>
                  <a:pt x="0" y="30"/>
                </a:lnTo>
                <a:lnTo>
                  <a:pt x="0" y="30"/>
                </a:lnTo>
                <a:lnTo>
                  <a:pt x="0" y="30"/>
                </a:lnTo>
                <a:close/>
              </a:path>
            </a:pathLst>
          </a:custGeom>
          <a:solidFill>
            <a:schemeClr val="bg1">
              <a:lumMod val="85000"/>
            </a:schemeClr>
          </a:solidFill>
          <a:ln w="635" cap="rnd">
            <a:solidFill>
              <a:schemeClr val="bg1">
                <a:alpha val="17000"/>
              </a:schemeClr>
            </a:solidFill>
            <a:round/>
            <a:headEnd/>
            <a:tailEnd/>
          </a:ln>
        </p:spPr>
        <p:txBody>
          <a:bodyPr/>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162" name="Freeform 160"/>
          <p:cNvSpPr>
            <a:spLocks/>
          </p:cNvSpPr>
          <p:nvPr/>
        </p:nvSpPr>
        <p:spPr bwMode="auto">
          <a:xfrm>
            <a:off x="2298987" y="3422552"/>
            <a:ext cx="42752" cy="51973"/>
          </a:xfrm>
          <a:custGeom>
            <a:avLst/>
            <a:gdLst>
              <a:gd name="T0" fmla="*/ 0 w 21"/>
              <a:gd name="T1" fmla="*/ 30 h 30"/>
              <a:gd name="T2" fmla="*/ 6 w 21"/>
              <a:gd name="T3" fmla="*/ 15 h 30"/>
              <a:gd name="T4" fmla="*/ 9 w 21"/>
              <a:gd name="T5" fmla="*/ 0 h 30"/>
              <a:gd name="T6" fmla="*/ 17 w 21"/>
              <a:gd name="T7" fmla="*/ 4 h 30"/>
              <a:gd name="T8" fmla="*/ 21 w 21"/>
              <a:gd name="T9" fmla="*/ 7 h 30"/>
              <a:gd name="T10" fmla="*/ 17 w 21"/>
              <a:gd name="T11" fmla="*/ 19 h 30"/>
              <a:gd name="T12" fmla="*/ 13 w 21"/>
              <a:gd name="T13" fmla="*/ 26 h 30"/>
              <a:gd name="T14" fmla="*/ 8 w 21"/>
              <a:gd name="T15" fmla="*/ 30 h 30"/>
              <a:gd name="T16" fmla="*/ 0 w 21"/>
              <a:gd name="T17" fmla="*/ 30 h 30"/>
              <a:gd name="T18" fmla="*/ 0 w 21"/>
              <a:gd name="T19" fmla="*/ 30 h 30"/>
              <a:gd name="T20" fmla="*/ 0 w 21"/>
              <a:gd name="T21"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 h="30">
                <a:moveTo>
                  <a:pt x="0" y="30"/>
                </a:moveTo>
                <a:lnTo>
                  <a:pt x="6" y="15"/>
                </a:lnTo>
                <a:lnTo>
                  <a:pt x="9" y="0"/>
                </a:lnTo>
                <a:lnTo>
                  <a:pt x="17" y="4"/>
                </a:lnTo>
                <a:lnTo>
                  <a:pt x="21" y="7"/>
                </a:lnTo>
                <a:lnTo>
                  <a:pt x="17" y="19"/>
                </a:lnTo>
                <a:lnTo>
                  <a:pt x="13" y="26"/>
                </a:lnTo>
                <a:lnTo>
                  <a:pt x="8" y="30"/>
                </a:lnTo>
                <a:lnTo>
                  <a:pt x="0" y="30"/>
                </a:lnTo>
                <a:lnTo>
                  <a:pt x="0" y="30"/>
                </a:lnTo>
                <a:lnTo>
                  <a:pt x="0" y="30"/>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163" name="Freeform 161"/>
          <p:cNvSpPr>
            <a:spLocks/>
          </p:cNvSpPr>
          <p:nvPr/>
        </p:nvSpPr>
        <p:spPr bwMode="auto">
          <a:xfrm>
            <a:off x="1698420" y="3772509"/>
            <a:ext cx="276872" cy="459103"/>
          </a:xfrm>
          <a:custGeom>
            <a:avLst/>
            <a:gdLst>
              <a:gd name="T0" fmla="*/ 136 w 136"/>
              <a:gd name="T1" fmla="*/ 131 h 265"/>
              <a:gd name="T2" fmla="*/ 136 w 136"/>
              <a:gd name="T3" fmla="*/ 64 h 265"/>
              <a:gd name="T4" fmla="*/ 32 w 136"/>
              <a:gd name="T5" fmla="*/ 0 h 265"/>
              <a:gd name="T6" fmla="*/ 15 w 136"/>
              <a:gd name="T7" fmla="*/ 10 h 265"/>
              <a:gd name="T8" fmla="*/ 15 w 136"/>
              <a:gd name="T9" fmla="*/ 36 h 265"/>
              <a:gd name="T10" fmla="*/ 28 w 136"/>
              <a:gd name="T11" fmla="*/ 49 h 265"/>
              <a:gd name="T12" fmla="*/ 23 w 136"/>
              <a:gd name="T13" fmla="*/ 80 h 265"/>
              <a:gd name="T14" fmla="*/ 23 w 136"/>
              <a:gd name="T15" fmla="*/ 112 h 265"/>
              <a:gd name="T16" fmla="*/ 0 w 136"/>
              <a:gd name="T17" fmla="*/ 138 h 265"/>
              <a:gd name="T18" fmla="*/ 0 w 136"/>
              <a:gd name="T19" fmla="*/ 161 h 265"/>
              <a:gd name="T20" fmla="*/ 21 w 136"/>
              <a:gd name="T21" fmla="*/ 184 h 265"/>
              <a:gd name="T22" fmla="*/ 21 w 136"/>
              <a:gd name="T23" fmla="*/ 214 h 265"/>
              <a:gd name="T24" fmla="*/ 26 w 136"/>
              <a:gd name="T25" fmla="*/ 221 h 265"/>
              <a:gd name="T26" fmla="*/ 8 w 136"/>
              <a:gd name="T27" fmla="*/ 221 h 265"/>
              <a:gd name="T28" fmla="*/ 4 w 136"/>
              <a:gd name="T29" fmla="*/ 235 h 265"/>
              <a:gd name="T30" fmla="*/ 23 w 136"/>
              <a:gd name="T31" fmla="*/ 246 h 265"/>
              <a:gd name="T32" fmla="*/ 25 w 136"/>
              <a:gd name="T33" fmla="*/ 265 h 265"/>
              <a:gd name="T34" fmla="*/ 38 w 136"/>
              <a:gd name="T35" fmla="*/ 265 h 265"/>
              <a:gd name="T36" fmla="*/ 45 w 136"/>
              <a:gd name="T37" fmla="*/ 255 h 265"/>
              <a:gd name="T38" fmla="*/ 62 w 136"/>
              <a:gd name="T39" fmla="*/ 252 h 265"/>
              <a:gd name="T40" fmla="*/ 95 w 136"/>
              <a:gd name="T41" fmla="*/ 233 h 265"/>
              <a:gd name="T42" fmla="*/ 108 w 136"/>
              <a:gd name="T43" fmla="*/ 220 h 265"/>
              <a:gd name="T44" fmla="*/ 119 w 136"/>
              <a:gd name="T45" fmla="*/ 204 h 265"/>
              <a:gd name="T46" fmla="*/ 115 w 136"/>
              <a:gd name="T47" fmla="*/ 203 h 265"/>
              <a:gd name="T48" fmla="*/ 115 w 136"/>
              <a:gd name="T49" fmla="*/ 180 h 265"/>
              <a:gd name="T50" fmla="*/ 110 w 136"/>
              <a:gd name="T51" fmla="*/ 174 h 265"/>
              <a:gd name="T52" fmla="*/ 125 w 136"/>
              <a:gd name="T53" fmla="*/ 131 h 265"/>
              <a:gd name="T54" fmla="*/ 136 w 136"/>
              <a:gd name="T55" fmla="*/ 131 h 265"/>
              <a:gd name="T56" fmla="*/ 136 w 136"/>
              <a:gd name="T57" fmla="*/ 131 h 265"/>
              <a:gd name="T58" fmla="*/ 136 w 136"/>
              <a:gd name="T59" fmla="*/ 131 h 2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6" h="265">
                <a:moveTo>
                  <a:pt x="136" y="131"/>
                </a:moveTo>
                <a:lnTo>
                  <a:pt x="136" y="64"/>
                </a:lnTo>
                <a:lnTo>
                  <a:pt x="32" y="0"/>
                </a:lnTo>
                <a:lnTo>
                  <a:pt x="15" y="10"/>
                </a:lnTo>
                <a:lnTo>
                  <a:pt x="15" y="36"/>
                </a:lnTo>
                <a:lnTo>
                  <a:pt x="28" y="49"/>
                </a:lnTo>
                <a:lnTo>
                  <a:pt x="23" y="80"/>
                </a:lnTo>
                <a:lnTo>
                  <a:pt x="23" y="112"/>
                </a:lnTo>
                <a:lnTo>
                  <a:pt x="0" y="138"/>
                </a:lnTo>
                <a:lnTo>
                  <a:pt x="0" y="161"/>
                </a:lnTo>
                <a:lnTo>
                  <a:pt x="21" y="184"/>
                </a:lnTo>
                <a:lnTo>
                  <a:pt x="21" y="214"/>
                </a:lnTo>
                <a:lnTo>
                  <a:pt x="26" y="221"/>
                </a:lnTo>
                <a:lnTo>
                  <a:pt x="8" y="221"/>
                </a:lnTo>
                <a:lnTo>
                  <a:pt x="4" y="235"/>
                </a:lnTo>
                <a:lnTo>
                  <a:pt x="23" y="246"/>
                </a:lnTo>
                <a:lnTo>
                  <a:pt x="25" y="265"/>
                </a:lnTo>
                <a:lnTo>
                  <a:pt x="38" y="265"/>
                </a:lnTo>
                <a:lnTo>
                  <a:pt x="45" y="255"/>
                </a:lnTo>
                <a:lnTo>
                  <a:pt x="62" y="252"/>
                </a:lnTo>
                <a:lnTo>
                  <a:pt x="95" y="233"/>
                </a:lnTo>
                <a:lnTo>
                  <a:pt x="108" y="220"/>
                </a:lnTo>
                <a:lnTo>
                  <a:pt x="119" y="204"/>
                </a:lnTo>
                <a:lnTo>
                  <a:pt x="115" y="203"/>
                </a:lnTo>
                <a:lnTo>
                  <a:pt x="115" y="180"/>
                </a:lnTo>
                <a:lnTo>
                  <a:pt x="110" y="174"/>
                </a:lnTo>
                <a:lnTo>
                  <a:pt x="125" y="131"/>
                </a:lnTo>
                <a:lnTo>
                  <a:pt x="136" y="131"/>
                </a:lnTo>
                <a:lnTo>
                  <a:pt x="136" y="131"/>
                </a:lnTo>
                <a:lnTo>
                  <a:pt x="136" y="131"/>
                </a:lnTo>
                <a:close/>
              </a:path>
            </a:pathLst>
          </a:custGeom>
          <a:solidFill>
            <a:schemeClr val="bg1">
              <a:lumMod val="85000"/>
            </a:schemeClr>
          </a:solidFill>
          <a:ln w="635" cap="rnd">
            <a:solidFill>
              <a:schemeClr val="bg1">
                <a:alpha val="17000"/>
              </a:schemeClr>
            </a:solidFill>
            <a:round/>
            <a:headEnd/>
            <a:tailEnd/>
          </a:ln>
        </p:spPr>
        <p:txBody>
          <a:bodyPr/>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164" name="Freeform 162"/>
          <p:cNvSpPr>
            <a:spLocks/>
          </p:cNvSpPr>
          <p:nvPr/>
        </p:nvSpPr>
        <p:spPr bwMode="auto">
          <a:xfrm>
            <a:off x="1698420" y="3772509"/>
            <a:ext cx="276872" cy="459103"/>
          </a:xfrm>
          <a:custGeom>
            <a:avLst/>
            <a:gdLst>
              <a:gd name="T0" fmla="*/ 136 w 136"/>
              <a:gd name="T1" fmla="*/ 131 h 265"/>
              <a:gd name="T2" fmla="*/ 136 w 136"/>
              <a:gd name="T3" fmla="*/ 64 h 265"/>
              <a:gd name="T4" fmla="*/ 32 w 136"/>
              <a:gd name="T5" fmla="*/ 0 h 265"/>
              <a:gd name="T6" fmla="*/ 15 w 136"/>
              <a:gd name="T7" fmla="*/ 10 h 265"/>
              <a:gd name="T8" fmla="*/ 15 w 136"/>
              <a:gd name="T9" fmla="*/ 36 h 265"/>
              <a:gd name="T10" fmla="*/ 28 w 136"/>
              <a:gd name="T11" fmla="*/ 49 h 265"/>
              <a:gd name="T12" fmla="*/ 23 w 136"/>
              <a:gd name="T13" fmla="*/ 80 h 265"/>
              <a:gd name="T14" fmla="*/ 23 w 136"/>
              <a:gd name="T15" fmla="*/ 112 h 265"/>
              <a:gd name="T16" fmla="*/ 0 w 136"/>
              <a:gd name="T17" fmla="*/ 138 h 265"/>
              <a:gd name="T18" fmla="*/ 0 w 136"/>
              <a:gd name="T19" fmla="*/ 161 h 265"/>
              <a:gd name="T20" fmla="*/ 21 w 136"/>
              <a:gd name="T21" fmla="*/ 184 h 265"/>
              <a:gd name="T22" fmla="*/ 21 w 136"/>
              <a:gd name="T23" fmla="*/ 214 h 265"/>
              <a:gd name="T24" fmla="*/ 26 w 136"/>
              <a:gd name="T25" fmla="*/ 221 h 265"/>
              <a:gd name="T26" fmla="*/ 8 w 136"/>
              <a:gd name="T27" fmla="*/ 221 h 265"/>
              <a:gd name="T28" fmla="*/ 4 w 136"/>
              <a:gd name="T29" fmla="*/ 235 h 265"/>
              <a:gd name="T30" fmla="*/ 23 w 136"/>
              <a:gd name="T31" fmla="*/ 246 h 265"/>
              <a:gd name="T32" fmla="*/ 25 w 136"/>
              <a:gd name="T33" fmla="*/ 265 h 265"/>
              <a:gd name="T34" fmla="*/ 38 w 136"/>
              <a:gd name="T35" fmla="*/ 265 h 265"/>
              <a:gd name="T36" fmla="*/ 45 w 136"/>
              <a:gd name="T37" fmla="*/ 255 h 265"/>
              <a:gd name="T38" fmla="*/ 62 w 136"/>
              <a:gd name="T39" fmla="*/ 252 h 265"/>
              <a:gd name="T40" fmla="*/ 95 w 136"/>
              <a:gd name="T41" fmla="*/ 233 h 265"/>
              <a:gd name="T42" fmla="*/ 108 w 136"/>
              <a:gd name="T43" fmla="*/ 220 h 265"/>
              <a:gd name="T44" fmla="*/ 119 w 136"/>
              <a:gd name="T45" fmla="*/ 204 h 265"/>
              <a:gd name="T46" fmla="*/ 115 w 136"/>
              <a:gd name="T47" fmla="*/ 203 h 265"/>
              <a:gd name="T48" fmla="*/ 115 w 136"/>
              <a:gd name="T49" fmla="*/ 180 h 265"/>
              <a:gd name="T50" fmla="*/ 110 w 136"/>
              <a:gd name="T51" fmla="*/ 174 h 265"/>
              <a:gd name="T52" fmla="*/ 125 w 136"/>
              <a:gd name="T53" fmla="*/ 131 h 265"/>
              <a:gd name="T54" fmla="*/ 136 w 136"/>
              <a:gd name="T55" fmla="*/ 131 h 265"/>
              <a:gd name="T56" fmla="*/ 136 w 136"/>
              <a:gd name="T57" fmla="*/ 131 h 265"/>
              <a:gd name="T58" fmla="*/ 136 w 136"/>
              <a:gd name="T59" fmla="*/ 131 h 2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6" h="265">
                <a:moveTo>
                  <a:pt x="136" y="131"/>
                </a:moveTo>
                <a:lnTo>
                  <a:pt x="136" y="64"/>
                </a:lnTo>
                <a:lnTo>
                  <a:pt x="32" y="0"/>
                </a:lnTo>
                <a:lnTo>
                  <a:pt x="15" y="10"/>
                </a:lnTo>
                <a:lnTo>
                  <a:pt x="15" y="36"/>
                </a:lnTo>
                <a:lnTo>
                  <a:pt x="28" y="49"/>
                </a:lnTo>
                <a:lnTo>
                  <a:pt x="23" y="80"/>
                </a:lnTo>
                <a:lnTo>
                  <a:pt x="23" y="112"/>
                </a:lnTo>
                <a:lnTo>
                  <a:pt x="0" y="138"/>
                </a:lnTo>
                <a:lnTo>
                  <a:pt x="0" y="161"/>
                </a:lnTo>
                <a:lnTo>
                  <a:pt x="21" y="184"/>
                </a:lnTo>
                <a:lnTo>
                  <a:pt x="21" y="214"/>
                </a:lnTo>
                <a:lnTo>
                  <a:pt x="26" y="221"/>
                </a:lnTo>
                <a:lnTo>
                  <a:pt x="8" y="221"/>
                </a:lnTo>
                <a:lnTo>
                  <a:pt x="4" y="235"/>
                </a:lnTo>
                <a:lnTo>
                  <a:pt x="23" y="246"/>
                </a:lnTo>
                <a:lnTo>
                  <a:pt x="25" y="265"/>
                </a:lnTo>
                <a:lnTo>
                  <a:pt x="38" y="265"/>
                </a:lnTo>
                <a:lnTo>
                  <a:pt x="45" y="255"/>
                </a:lnTo>
                <a:lnTo>
                  <a:pt x="62" y="252"/>
                </a:lnTo>
                <a:lnTo>
                  <a:pt x="95" y="233"/>
                </a:lnTo>
                <a:lnTo>
                  <a:pt x="108" y="220"/>
                </a:lnTo>
                <a:lnTo>
                  <a:pt x="119" y="204"/>
                </a:lnTo>
                <a:lnTo>
                  <a:pt x="115" y="203"/>
                </a:lnTo>
                <a:lnTo>
                  <a:pt x="115" y="180"/>
                </a:lnTo>
                <a:lnTo>
                  <a:pt x="110" y="174"/>
                </a:lnTo>
                <a:lnTo>
                  <a:pt x="125" y="131"/>
                </a:lnTo>
                <a:lnTo>
                  <a:pt x="136" y="131"/>
                </a:lnTo>
                <a:lnTo>
                  <a:pt x="136" y="131"/>
                </a:lnTo>
                <a:lnTo>
                  <a:pt x="136" y="131"/>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165" name="Freeform 163"/>
          <p:cNvSpPr>
            <a:spLocks/>
          </p:cNvSpPr>
          <p:nvPr/>
        </p:nvSpPr>
        <p:spPr bwMode="auto">
          <a:xfrm>
            <a:off x="2237912" y="4025448"/>
            <a:ext cx="433629" cy="310111"/>
          </a:xfrm>
          <a:custGeom>
            <a:avLst/>
            <a:gdLst>
              <a:gd name="T0" fmla="*/ 34 w 213"/>
              <a:gd name="T1" fmla="*/ 161 h 179"/>
              <a:gd name="T2" fmla="*/ 41 w 213"/>
              <a:gd name="T3" fmla="*/ 151 h 179"/>
              <a:gd name="T4" fmla="*/ 30 w 213"/>
              <a:gd name="T5" fmla="*/ 145 h 179"/>
              <a:gd name="T6" fmla="*/ 22 w 213"/>
              <a:gd name="T7" fmla="*/ 127 h 179"/>
              <a:gd name="T8" fmla="*/ 11 w 213"/>
              <a:gd name="T9" fmla="*/ 113 h 179"/>
              <a:gd name="T10" fmla="*/ 0 w 213"/>
              <a:gd name="T11" fmla="*/ 113 h 179"/>
              <a:gd name="T12" fmla="*/ 4 w 213"/>
              <a:gd name="T13" fmla="*/ 100 h 179"/>
              <a:gd name="T14" fmla="*/ 15 w 213"/>
              <a:gd name="T15" fmla="*/ 100 h 179"/>
              <a:gd name="T16" fmla="*/ 19 w 213"/>
              <a:gd name="T17" fmla="*/ 62 h 179"/>
              <a:gd name="T18" fmla="*/ 30 w 213"/>
              <a:gd name="T19" fmla="*/ 62 h 179"/>
              <a:gd name="T20" fmla="*/ 39 w 213"/>
              <a:gd name="T21" fmla="*/ 30 h 179"/>
              <a:gd name="T22" fmla="*/ 51 w 213"/>
              <a:gd name="T23" fmla="*/ 7 h 179"/>
              <a:gd name="T24" fmla="*/ 72 w 213"/>
              <a:gd name="T25" fmla="*/ 0 h 179"/>
              <a:gd name="T26" fmla="*/ 77 w 213"/>
              <a:gd name="T27" fmla="*/ 7 h 179"/>
              <a:gd name="T28" fmla="*/ 96 w 213"/>
              <a:gd name="T29" fmla="*/ 7 h 179"/>
              <a:gd name="T30" fmla="*/ 111 w 213"/>
              <a:gd name="T31" fmla="*/ 7 h 179"/>
              <a:gd name="T32" fmla="*/ 130 w 213"/>
              <a:gd name="T33" fmla="*/ 38 h 179"/>
              <a:gd name="T34" fmla="*/ 123 w 213"/>
              <a:gd name="T35" fmla="*/ 49 h 179"/>
              <a:gd name="T36" fmla="*/ 123 w 213"/>
              <a:gd name="T37" fmla="*/ 64 h 179"/>
              <a:gd name="T38" fmla="*/ 138 w 213"/>
              <a:gd name="T39" fmla="*/ 64 h 179"/>
              <a:gd name="T40" fmla="*/ 147 w 213"/>
              <a:gd name="T41" fmla="*/ 87 h 179"/>
              <a:gd name="T42" fmla="*/ 204 w 213"/>
              <a:gd name="T43" fmla="*/ 111 h 179"/>
              <a:gd name="T44" fmla="*/ 213 w 213"/>
              <a:gd name="T45" fmla="*/ 111 h 179"/>
              <a:gd name="T46" fmla="*/ 168 w 213"/>
              <a:gd name="T47" fmla="*/ 162 h 179"/>
              <a:gd name="T48" fmla="*/ 147 w 213"/>
              <a:gd name="T49" fmla="*/ 162 h 179"/>
              <a:gd name="T50" fmla="*/ 138 w 213"/>
              <a:gd name="T51" fmla="*/ 172 h 179"/>
              <a:gd name="T52" fmla="*/ 126 w 213"/>
              <a:gd name="T53" fmla="*/ 172 h 179"/>
              <a:gd name="T54" fmla="*/ 115 w 213"/>
              <a:gd name="T55" fmla="*/ 172 h 179"/>
              <a:gd name="T56" fmla="*/ 109 w 213"/>
              <a:gd name="T57" fmla="*/ 166 h 179"/>
              <a:gd name="T58" fmla="*/ 89 w 213"/>
              <a:gd name="T59" fmla="*/ 179 h 179"/>
              <a:gd name="T60" fmla="*/ 72 w 213"/>
              <a:gd name="T61" fmla="*/ 179 h 179"/>
              <a:gd name="T62" fmla="*/ 58 w 213"/>
              <a:gd name="T63" fmla="*/ 164 h 179"/>
              <a:gd name="T64" fmla="*/ 34 w 213"/>
              <a:gd name="T65" fmla="*/ 161 h 179"/>
              <a:gd name="T66" fmla="*/ 34 w 213"/>
              <a:gd name="T67" fmla="*/ 161 h 179"/>
              <a:gd name="T68" fmla="*/ 34 w 213"/>
              <a:gd name="T69" fmla="*/ 161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13" h="179">
                <a:moveTo>
                  <a:pt x="34" y="161"/>
                </a:moveTo>
                <a:lnTo>
                  <a:pt x="41" y="151"/>
                </a:lnTo>
                <a:lnTo>
                  <a:pt x="30" y="145"/>
                </a:lnTo>
                <a:lnTo>
                  <a:pt x="22" y="127"/>
                </a:lnTo>
                <a:lnTo>
                  <a:pt x="11" y="113"/>
                </a:lnTo>
                <a:lnTo>
                  <a:pt x="0" y="113"/>
                </a:lnTo>
                <a:lnTo>
                  <a:pt x="4" y="100"/>
                </a:lnTo>
                <a:lnTo>
                  <a:pt x="15" y="100"/>
                </a:lnTo>
                <a:lnTo>
                  <a:pt x="19" y="62"/>
                </a:lnTo>
                <a:lnTo>
                  <a:pt x="30" y="62"/>
                </a:lnTo>
                <a:lnTo>
                  <a:pt x="39" y="30"/>
                </a:lnTo>
                <a:lnTo>
                  <a:pt x="51" y="7"/>
                </a:lnTo>
                <a:lnTo>
                  <a:pt x="72" y="0"/>
                </a:lnTo>
                <a:lnTo>
                  <a:pt x="77" y="7"/>
                </a:lnTo>
                <a:lnTo>
                  <a:pt x="96" y="7"/>
                </a:lnTo>
                <a:lnTo>
                  <a:pt x="111" y="7"/>
                </a:lnTo>
                <a:lnTo>
                  <a:pt x="130" y="38"/>
                </a:lnTo>
                <a:lnTo>
                  <a:pt x="123" y="49"/>
                </a:lnTo>
                <a:lnTo>
                  <a:pt x="123" y="64"/>
                </a:lnTo>
                <a:lnTo>
                  <a:pt x="138" y="64"/>
                </a:lnTo>
                <a:lnTo>
                  <a:pt x="147" y="87"/>
                </a:lnTo>
                <a:lnTo>
                  <a:pt x="204" y="111"/>
                </a:lnTo>
                <a:lnTo>
                  <a:pt x="213" y="111"/>
                </a:lnTo>
                <a:lnTo>
                  <a:pt x="168" y="162"/>
                </a:lnTo>
                <a:lnTo>
                  <a:pt x="147" y="162"/>
                </a:lnTo>
                <a:lnTo>
                  <a:pt x="138" y="172"/>
                </a:lnTo>
                <a:lnTo>
                  <a:pt x="126" y="172"/>
                </a:lnTo>
                <a:lnTo>
                  <a:pt x="115" y="172"/>
                </a:lnTo>
                <a:lnTo>
                  <a:pt x="109" y="166"/>
                </a:lnTo>
                <a:lnTo>
                  <a:pt x="89" y="179"/>
                </a:lnTo>
                <a:lnTo>
                  <a:pt x="72" y="179"/>
                </a:lnTo>
                <a:lnTo>
                  <a:pt x="58" y="164"/>
                </a:lnTo>
                <a:lnTo>
                  <a:pt x="34" y="161"/>
                </a:lnTo>
                <a:lnTo>
                  <a:pt x="34" y="161"/>
                </a:lnTo>
                <a:lnTo>
                  <a:pt x="34" y="161"/>
                </a:lnTo>
                <a:close/>
              </a:path>
            </a:pathLst>
          </a:custGeom>
          <a:solidFill>
            <a:schemeClr val="bg1">
              <a:lumMod val="85000"/>
            </a:schemeClr>
          </a:solidFill>
          <a:ln w="635" cap="rnd">
            <a:solidFill>
              <a:schemeClr val="bg1">
                <a:alpha val="17000"/>
              </a:schemeClr>
            </a:solidFill>
            <a:round/>
            <a:headEnd/>
            <a:tailEnd/>
          </a:ln>
        </p:spPr>
        <p:txBody>
          <a:bodyPr/>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166" name="Freeform 164"/>
          <p:cNvSpPr>
            <a:spLocks/>
          </p:cNvSpPr>
          <p:nvPr/>
        </p:nvSpPr>
        <p:spPr bwMode="auto">
          <a:xfrm>
            <a:off x="2237912" y="4025448"/>
            <a:ext cx="433629" cy="310111"/>
          </a:xfrm>
          <a:custGeom>
            <a:avLst/>
            <a:gdLst>
              <a:gd name="T0" fmla="*/ 34 w 213"/>
              <a:gd name="T1" fmla="*/ 161 h 179"/>
              <a:gd name="T2" fmla="*/ 41 w 213"/>
              <a:gd name="T3" fmla="*/ 151 h 179"/>
              <a:gd name="T4" fmla="*/ 30 w 213"/>
              <a:gd name="T5" fmla="*/ 145 h 179"/>
              <a:gd name="T6" fmla="*/ 22 w 213"/>
              <a:gd name="T7" fmla="*/ 127 h 179"/>
              <a:gd name="T8" fmla="*/ 11 w 213"/>
              <a:gd name="T9" fmla="*/ 113 h 179"/>
              <a:gd name="T10" fmla="*/ 0 w 213"/>
              <a:gd name="T11" fmla="*/ 113 h 179"/>
              <a:gd name="T12" fmla="*/ 4 w 213"/>
              <a:gd name="T13" fmla="*/ 100 h 179"/>
              <a:gd name="T14" fmla="*/ 15 w 213"/>
              <a:gd name="T15" fmla="*/ 100 h 179"/>
              <a:gd name="T16" fmla="*/ 19 w 213"/>
              <a:gd name="T17" fmla="*/ 62 h 179"/>
              <a:gd name="T18" fmla="*/ 30 w 213"/>
              <a:gd name="T19" fmla="*/ 62 h 179"/>
              <a:gd name="T20" fmla="*/ 39 w 213"/>
              <a:gd name="T21" fmla="*/ 30 h 179"/>
              <a:gd name="T22" fmla="*/ 51 w 213"/>
              <a:gd name="T23" fmla="*/ 7 h 179"/>
              <a:gd name="T24" fmla="*/ 72 w 213"/>
              <a:gd name="T25" fmla="*/ 0 h 179"/>
              <a:gd name="T26" fmla="*/ 77 w 213"/>
              <a:gd name="T27" fmla="*/ 7 h 179"/>
              <a:gd name="T28" fmla="*/ 96 w 213"/>
              <a:gd name="T29" fmla="*/ 7 h 179"/>
              <a:gd name="T30" fmla="*/ 111 w 213"/>
              <a:gd name="T31" fmla="*/ 7 h 179"/>
              <a:gd name="T32" fmla="*/ 130 w 213"/>
              <a:gd name="T33" fmla="*/ 38 h 179"/>
              <a:gd name="T34" fmla="*/ 123 w 213"/>
              <a:gd name="T35" fmla="*/ 49 h 179"/>
              <a:gd name="T36" fmla="*/ 123 w 213"/>
              <a:gd name="T37" fmla="*/ 64 h 179"/>
              <a:gd name="T38" fmla="*/ 138 w 213"/>
              <a:gd name="T39" fmla="*/ 64 h 179"/>
              <a:gd name="T40" fmla="*/ 147 w 213"/>
              <a:gd name="T41" fmla="*/ 87 h 179"/>
              <a:gd name="T42" fmla="*/ 204 w 213"/>
              <a:gd name="T43" fmla="*/ 111 h 179"/>
              <a:gd name="T44" fmla="*/ 213 w 213"/>
              <a:gd name="T45" fmla="*/ 111 h 179"/>
              <a:gd name="T46" fmla="*/ 168 w 213"/>
              <a:gd name="T47" fmla="*/ 162 h 179"/>
              <a:gd name="T48" fmla="*/ 147 w 213"/>
              <a:gd name="T49" fmla="*/ 162 h 179"/>
              <a:gd name="T50" fmla="*/ 138 w 213"/>
              <a:gd name="T51" fmla="*/ 172 h 179"/>
              <a:gd name="T52" fmla="*/ 126 w 213"/>
              <a:gd name="T53" fmla="*/ 172 h 179"/>
              <a:gd name="T54" fmla="*/ 115 w 213"/>
              <a:gd name="T55" fmla="*/ 172 h 179"/>
              <a:gd name="T56" fmla="*/ 109 w 213"/>
              <a:gd name="T57" fmla="*/ 166 h 179"/>
              <a:gd name="T58" fmla="*/ 89 w 213"/>
              <a:gd name="T59" fmla="*/ 179 h 179"/>
              <a:gd name="T60" fmla="*/ 72 w 213"/>
              <a:gd name="T61" fmla="*/ 179 h 179"/>
              <a:gd name="T62" fmla="*/ 58 w 213"/>
              <a:gd name="T63" fmla="*/ 164 h 179"/>
              <a:gd name="T64" fmla="*/ 34 w 213"/>
              <a:gd name="T65" fmla="*/ 161 h 179"/>
              <a:gd name="T66" fmla="*/ 34 w 213"/>
              <a:gd name="T67" fmla="*/ 161 h 179"/>
              <a:gd name="T68" fmla="*/ 34 w 213"/>
              <a:gd name="T69" fmla="*/ 161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13" h="179">
                <a:moveTo>
                  <a:pt x="34" y="161"/>
                </a:moveTo>
                <a:lnTo>
                  <a:pt x="41" y="151"/>
                </a:lnTo>
                <a:lnTo>
                  <a:pt x="30" y="145"/>
                </a:lnTo>
                <a:lnTo>
                  <a:pt x="22" y="127"/>
                </a:lnTo>
                <a:lnTo>
                  <a:pt x="11" y="113"/>
                </a:lnTo>
                <a:lnTo>
                  <a:pt x="0" y="113"/>
                </a:lnTo>
                <a:lnTo>
                  <a:pt x="4" y="100"/>
                </a:lnTo>
                <a:lnTo>
                  <a:pt x="15" y="100"/>
                </a:lnTo>
                <a:lnTo>
                  <a:pt x="19" y="62"/>
                </a:lnTo>
                <a:lnTo>
                  <a:pt x="30" y="62"/>
                </a:lnTo>
                <a:lnTo>
                  <a:pt x="39" y="30"/>
                </a:lnTo>
                <a:lnTo>
                  <a:pt x="51" y="7"/>
                </a:lnTo>
                <a:lnTo>
                  <a:pt x="72" y="0"/>
                </a:lnTo>
                <a:lnTo>
                  <a:pt x="77" y="7"/>
                </a:lnTo>
                <a:lnTo>
                  <a:pt x="96" y="7"/>
                </a:lnTo>
                <a:lnTo>
                  <a:pt x="111" y="7"/>
                </a:lnTo>
                <a:lnTo>
                  <a:pt x="130" y="38"/>
                </a:lnTo>
                <a:lnTo>
                  <a:pt x="123" y="49"/>
                </a:lnTo>
                <a:lnTo>
                  <a:pt x="123" y="64"/>
                </a:lnTo>
                <a:lnTo>
                  <a:pt x="138" y="64"/>
                </a:lnTo>
                <a:lnTo>
                  <a:pt x="147" y="87"/>
                </a:lnTo>
                <a:lnTo>
                  <a:pt x="204" y="111"/>
                </a:lnTo>
                <a:lnTo>
                  <a:pt x="213" y="111"/>
                </a:lnTo>
                <a:lnTo>
                  <a:pt x="168" y="162"/>
                </a:lnTo>
                <a:lnTo>
                  <a:pt x="147" y="162"/>
                </a:lnTo>
                <a:lnTo>
                  <a:pt x="138" y="172"/>
                </a:lnTo>
                <a:lnTo>
                  <a:pt x="126" y="172"/>
                </a:lnTo>
                <a:lnTo>
                  <a:pt x="115" y="172"/>
                </a:lnTo>
                <a:lnTo>
                  <a:pt x="109" y="166"/>
                </a:lnTo>
                <a:lnTo>
                  <a:pt x="89" y="179"/>
                </a:lnTo>
                <a:lnTo>
                  <a:pt x="72" y="179"/>
                </a:lnTo>
                <a:lnTo>
                  <a:pt x="58" y="164"/>
                </a:lnTo>
                <a:lnTo>
                  <a:pt x="34" y="161"/>
                </a:lnTo>
                <a:lnTo>
                  <a:pt x="34" y="161"/>
                </a:lnTo>
                <a:lnTo>
                  <a:pt x="34" y="161"/>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167" name="Freeform 165"/>
          <p:cNvSpPr>
            <a:spLocks/>
          </p:cNvSpPr>
          <p:nvPr/>
        </p:nvSpPr>
        <p:spPr bwMode="auto">
          <a:xfrm>
            <a:off x="1716743" y="4125931"/>
            <a:ext cx="352197" cy="242544"/>
          </a:xfrm>
          <a:custGeom>
            <a:avLst/>
            <a:gdLst>
              <a:gd name="T0" fmla="*/ 110 w 173"/>
              <a:gd name="T1" fmla="*/ 0 h 140"/>
              <a:gd name="T2" fmla="*/ 120 w 173"/>
              <a:gd name="T3" fmla="*/ 14 h 140"/>
              <a:gd name="T4" fmla="*/ 120 w 173"/>
              <a:gd name="T5" fmla="*/ 33 h 140"/>
              <a:gd name="T6" fmla="*/ 133 w 173"/>
              <a:gd name="T7" fmla="*/ 42 h 140"/>
              <a:gd name="T8" fmla="*/ 173 w 173"/>
              <a:gd name="T9" fmla="*/ 87 h 140"/>
              <a:gd name="T10" fmla="*/ 173 w 173"/>
              <a:gd name="T11" fmla="*/ 97 h 140"/>
              <a:gd name="T12" fmla="*/ 150 w 173"/>
              <a:gd name="T13" fmla="*/ 97 h 140"/>
              <a:gd name="T14" fmla="*/ 131 w 173"/>
              <a:gd name="T15" fmla="*/ 97 h 140"/>
              <a:gd name="T16" fmla="*/ 121 w 173"/>
              <a:gd name="T17" fmla="*/ 108 h 140"/>
              <a:gd name="T18" fmla="*/ 116 w 173"/>
              <a:gd name="T19" fmla="*/ 99 h 140"/>
              <a:gd name="T20" fmla="*/ 104 w 173"/>
              <a:gd name="T21" fmla="*/ 110 h 140"/>
              <a:gd name="T22" fmla="*/ 80 w 173"/>
              <a:gd name="T23" fmla="*/ 110 h 140"/>
              <a:gd name="T24" fmla="*/ 69 w 173"/>
              <a:gd name="T25" fmla="*/ 99 h 140"/>
              <a:gd name="T26" fmla="*/ 57 w 173"/>
              <a:gd name="T27" fmla="*/ 110 h 140"/>
              <a:gd name="T28" fmla="*/ 57 w 173"/>
              <a:gd name="T29" fmla="*/ 125 h 140"/>
              <a:gd name="T30" fmla="*/ 31 w 173"/>
              <a:gd name="T31" fmla="*/ 125 h 140"/>
              <a:gd name="T32" fmla="*/ 31 w 173"/>
              <a:gd name="T33" fmla="*/ 140 h 140"/>
              <a:gd name="T34" fmla="*/ 14 w 173"/>
              <a:gd name="T35" fmla="*/ 121 h 140"/>
              <a:gd name="T36" fmla="*/ 0 w 173"/>
              <a:gd name="T37" fmla="*/ 84 h 140"/>
              <a:gd name="T38" fmla="*/ 16 w 173"/>
              <a:gd name="T39" fmla="*/ 61 h 140"/>
              <a:gd name="T40" fmla="*/ 29 w 173"/>
              <a:gd name="T41" fmla="*/ 61 h 140"/>
              <a:gd name="T42" fmla="*/ 36 w 173"/>
              <a:gd name="T43" fmla="*/ 51 h 140"/>
              <a:gd name="T44" fmla="*/ 53 w 173"/>
              <a:gd name="T45" fmla="*/ 48 h 140"/>
              <a:gd name="T46" fmla="*/ 86 w 173"/>
              <a:gd name="T47" fmla="*/ 29 h 140"/>
              <a:gd name="T48" fmla="*/ 110 w 173"/>
              <a:gd name="T49" fmla="*/ 0 h 140"/>
              <a:gd name="T50" fmla="*/ 110 w 173"/>
              <a:gd name="T51" fmla="*/ 0 h 140"/>
              <a:gd name="T52" fmla="*/ 110 w 173"/>
              <a:gd name="T53" fmla="*/ 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3" h="140">
                <a:moveTo>
                  <a:pt x="110" y="0"/>
                </a:moveTo>
                <a:lnTo>
                  <a:pt x="120" y="14"/>
                </a:lnTo>
                <a:lnTo>
                  <a:pt x="120" y="33"/>
                </a:lnTo>
                <a:lnTo>
                  <a:pt x="133" y="42"/>
                </a:lnTo>
                <a:lnTo>
                  <a:pt x="173" y="87"/>
                </a:lnTo>
                <a:lnTo>
                  <a:pt x="173" y="97"/>
                </a:lnTo>
                <a:lnTo>
                  <a:pt x="150" y="97"/>
                </a:lnTo>
                <a:lnTo>
                  <a:pt x="131" y="97"/>
                </a:lnTo>
                <a:lnTo>
                  <a:pt x="121" y="108"/>
                </a:lnTo>
                <a:lnTo>
                  <a:pt x="116" y="99"/>
                </a:lnTo>
                <a:lnTo>
                  <a:pt x="104" y="110"/>
                </a:lnTo>
                <a:lnTo>
                  <a:pt x="80" y="110"/>
                </a:lnTo>
                <a:lnTo>
                  <a:pt x="69" y="99"/>
                </a:lnTo>
                <a:lnTo>
                  <a:pt x="57" y="110"/>
                </a:lnTo>
                <a:lnTo>
                  <a:pt x="57" y="125"/>
                </a:lnTo>
                <a:lnTo>
                  <a:pt x="31" y="125"/>
                </a:lnTo>
                <a:lnTo>
                  <a:pt x="31" y="140"/>
                </a:lnTo>
                <a:lnTo>
                  <a:pt x="14" y="121"/>
                </a:lnTo>
                <a:lnTo>
                  <a:pt x="0" y="84"/>
                </a:lnTo>
                <a:lnTo>
                  <a:pt x="16" y="61"/>
                </a:lnTo>
                <a:lnTo>
                  <a:pt x="29" y="61"/>
                </a:lnTo>
                <a:lnTo>
                  <a:pt x="36" y="51"/>
                </a:lnTo>
                <a:lnTo>
                  <a:pt x="53" y="48"/>
                </a:lnTo>
                <a:lnTo>
                  <a:pt x="86" y="29"/>
                </a:lnTo>
                <a:lnTo>
                  <a:pt x="110" y="0"/>
                </a:lnTo>
                <a:lnTo>
                  <a:pt x="110" y="0"/>
                </a:lnTo>
                <a:lnTo>
                  <a:pt x="110" y="0"/>
                </a:lnTo>
                <a:close/>
              </a:path>
            </a:pathLst>
          </a:custGeom>
          <a:solidFill>
            <a:schemeClr val="bg1">
              <a:lumMod val="85000"/>
            </a:schemeClr>
          </a:solidFill>
          <a:ln w="635" cap="rnd">
            <a:solidFill>
              <a:schemeClr val="bg1">
                <a:alpha val="17000"/>
              </a:schemeClr>
            </a:solidFill>
            <a:round/>
            <a:headEnd/>
            <a:tailEnd/>
          </a:ln>
        </p:spPr>
        <p:txBody>
          <a:bodyPr/>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168" name="Freeform 166"/>
          <p:cNvSpPr>
            <a:spLocks/>
          </p:cNvSpPr>
          <p:nvPr/>
        </p:nvSpPr>
        <p:spPr bwMode="auto">
          <a:xfrm>
            <a:off x="1716743" y="4125931"/>
            <a:ext cx="352197" cy="242544"/>
          </a:xfrm>
          <a:custGeom>
            <a:avLst/>
            <a:gdLst>
              <a:gd name="T0" fmla="*/ 110 w 173"/>
              <a:gd name="T1" fmla="*/ 0 h 140"/>
              <a:gd name="T2" fmla="*/ 120 w 173"/>
              <a:gd name="T3" fmla="*/ 14 h 140"/>
              <a:gd name="T4" fmla="*/ 120 w 173"/>
              <a:gd name="T5" fmla="*/ 33 h 140"/>
              <a:gd name="T6" fmla="*/ 133 w 173"/>
              <a:gd name="T7" fmla="*/ 42 h 140"/>
              <a:gd name="T8" fmla="*/ 173 w 173"/>
              <a:gd name="T9" fmla="*/ 87 h 140"/>
              <a:gd name="T10" fmla="*/ 173 w 173"/>
              <a:gd name="T11" fmla="*/ 97 h 140"/>
              <a:gd name="T12" fmla="*/ 150 w 173"/>
              <a:gd name="T13" fmla="*/ 97 h 140"/>
              <a:gd name="T14" fmla="*/ 131 w 173"/>
              <a:gd name="T15" fmla="*/ 97 h 140"/>
              <a:gd name="T16" fmla="*/ 121 w 173"/>
              <a:gd name="T17" fmla="*/ 108 h 140"/>
              <a:gd name="T18" fmla="*/ 116 w 173"/>
              <a:gd name="T19" fmla="*/ 99 h 140"/>
              <a:gd name="T20" fmla="*/ 104 w 173"/>
              <a:gd name="T21" fmla="*/ 110 h 140"/>
              <a:gd name="T22" fmla="*/ 80 w 173"/>
              <a:gd name="T23" fmla="*/ 110 h 140"/>
              <a:gd name="T24" fmla="*/ 69 w 173"/>
              <a:gd name="T25" fmla="*/ 99 h 140"/>
              <a:gd name="T26" fmla="*/ 57 w 173"/>
              <a:gd name="T27" fmla="*/ 110 h 140"/>
              <a:gd name="T28" fmla="*/ 57 w 173"/>
              <a:gd name="T29" fmla="*/ 125 h 140"/>
              <a:gd name="T30" fmla="*/ 31 w 173"/>
              <a:gd name="T31" fmla="*/ 125 h 140"/>
              <a:gd name="T32" fmla="*/ 31 w 173"/>
              <a:gd name="T33" fmla="*/ 140 h 140"/>
              <a:gd name="T34" fmla="*/ 14 w 173"/>
              <a:gd name="T35" fmla="*/ 121 h 140"/>
              <a:gd name="T36" fmla="*/ 0 w 173"/>
              <a:gd name="T37" fmla="*/ 84 h 140"/>
              <a:gd name="T38" fmla="*/ 16 w 173"/>
              <a:gd name="T39" fmla="*/ 61 h 140"/>
              <a:gd name="T40" fmla="*/ 29 w 173"/>
              <a:gd name="T41" fmla="*/ 61 h 140"/>
              <a:gd name="T42" fmla="*/ 36 w 173"/>
              <a:gd name="T43" fmla="*/ 51 h 140"/>
              <a:gd name="T44" fmla="*/ 53 w 173"/>
              <a:gd name="T45" fmla="*/ 48 h 140"/>
              <a:gd name="T46" fmla="*/ 86 w 173"/>
              <a:gd name="T47" fmla="*/ 29 h 140"/>
              <a:gd name="T48" fmla="*/ 110 w 173"/>
              <a:gd name="T49" fmla="*/ 0 h 140"/>
              <a:gd name="T50" fmla="*/ 110 w 173"/>
              <a:gd name="T51" fmla="*/ 0 h 140"/>
              <a:gd name="T52" fmla="*/ 110 w 173"/>
              <a:gd name="T53" fmla="*/ 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3" h="140">
                <a:moveTo>
                  <a:pt x="110" y="0"/>
                </a:moveTo>
                <a:lnTo>
                  <a:pt x="120" y="14"/>
                </a:lnTo>
                <a:lnTo>
                  <a:pt x="120" y="33"/>
                </a:lnTo>
                <a:lnTo>
                  <a:pt x="133" y="42"/>
                </a:lnTo>
                <a:lnTo>
                  <a:pt x="173" y="87"/>
                </a:lnTo>
                <a:lnTo>
                  <a:pt x="173" y="97"/>
                </a:lnTo>
                <a:lnTo>
                  <a:pt x="150" y="97"/>
                </a:lnTo>
                <a:lnTo>
                  <a:pt x="131" y="97"/>
                </a:lnTo>
                <a:lnTo>
                  <a:pt x="121" y="108"/>
                </a:lnTo>
                <a:lnTo>
                  <a:pt x="116" y="99"/>
                </a:lnTo>
                <a:lnTo>
                  <a:pt x="104" y="110"/>
                </a:lnTo>
                <a:lnTo>
                  <a:pt x="80" y="110"/>
                </a:lnTo>
                <a:lnTo>
                  <a:pt x="69" y="99"/>
                </a:lnTo>
                <a:lnTo>
                  <a:pt x="57" y="110"/>
                </a:lnTo>
                <a:lnTo>
                  <a:pt x="57" y="125"/>
                </a:lnTo>
                <a:lnTo>
                  <a:pt x="31" y="125"/>
                </a:lnTo>
                <a:lnTo>
                  <a:pt x="31" y="140"/>
                </a:lnTo>
                <a:lnTo>
                  <a:pt x="14" y="121"/>
                </a:lnTo>
                <a:lnTo>
                  <a:pt x="0" y="84"/>
                </a:lnTo>
                <a:lnTo>
                  <a:pt x="16" y="61"/>
                </a:lnTo>
                <a:lnTo>
                  <a:pt x="29" y="61"/>
                </a:lnTo>
                <a:lnTo>
                  <a:pt x="36" y="51"/>
                </a:lnTo>
                <a:lnTo>
                  <a:pt x="53" y="48"/>
                </a:lnTo>
                <a:lnTo>
                  <a:pt x="86" y="29"/>
                </a:lnTo>
                <a:lnTo>
                  <a:pt x="110" y="0"/>
                </a:lnTo>
                <a:lnTo>
                  <a:pt x="110" y="0"/>
                </a:lnTo>
                <a:lnTo>
                  <a:pt x="110" y="0"/>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169" name="Freeform 167"/>
          <p:cNvSpPr>
            <a:spLocks/>
          </p:cNvSpPr>
          <p:nvPr/>
        </p:nvSpPr>
        <p:spPr bwMode="auto">
          <a:xfrm>
            <a:off x="2463888" y="4106874"/>
            <a:ext cx="301301" cy="377676"/>
          </a:xfrm>
          <a:custGeom>
            <a:avLst/>
            <a:gdLst>
              <a:gd name="T0" fmla="*/ 27 w 148"/>
              <a:gd name="T1" fmla="*/ 17 h 218"/>
              <a:gd name="T2" fmla="*/ 91 w 148"/>
              <a:gd name="T3" fmla="*/ 64 h 218"/>
              <a:gd name="T4" fmla="*/ 57 w 148"/>
              <a:gd name="T5" fmla="*/ 115 h 218"/>
              <a:gd name="T6" fmla="*/ 27 w 148"/>
              <a:gd name="T7" fmla="*/ 125 h 218"/>
              <a:gd name="T8" fmla="*/ 0 w 148"/>
              <a:gd name="T9" fmla="*/ 144 h 218"/>
              <a:gd name="T10" fmla="*/ 6 w 148"/>
              <a:gd name="T11" fmla="*/ 218 h 218"/>
              <a:gd name="T12" fmla="*/ 36 w 148"/>
              <a:gd name="T13" fmla="*/ 184 h 218"/>
              <a:gd name="T14" fmla="*/ 59 w 148"/>
              <a:gd name="T15" fmla="*/ 161 h 218"/>
              <a:gd name="T16" fmla="*/ 87 w 148"/>
              <a:gd name="T17" fmla="*/ 134 h 218"/>
              <a:gd name="T18" fmla="*/ 101 w 148"/>
              <a:gd name="T19" fmla="*/ 114 h 218"/>
              <a:gd name="T20" fmla="*/ 108 w 148"/>
              <a:gd name="T21" fmla="*/ 110 h 218"/>
              <a:gd name="T22" fmla="*/ 108 w 148"/>
              <a:gd name="T23" fmla="*/ 106 h 218"/>
              <a:gd name="T24" fmla="*/ 108 w 148"/>
              <a:gd name="T25" fmla="*/ 91 h 218"/>
              <a:gd name="T26" fmla="*/ 119 w 148"/>
              <a:gd name="T27" fmla="*/ 78 h 218"/>
              <a:gd name="T28" fmla="*/ 123 w 148"/>
              <a:gd name="T29" fmla="*/ 76 h 218"/>
              <a:gd name="T30" fmla="*/ 133 w 148"/>
              <a:gd name="T31" fmla="*/ 68 h 218"/>
              <a:gd name="T32" fmla="*/ 135 w 148"/>
              <a:gd name="T33" fmla="*/ 62 h 218"/>
              <a:gd name="T34" fmla="*/ 135 w 148"/>
              <a:gd name="T35" fmla="*/ 40 h 218"/>
              <a:gd name="T36" fmla="*/ 144 w 148"/>
              <a:gd name="T37" fmla="*/ 28 h 218"/>
              <a:gd name="T38" fmla="*/ 148 w 148"/>
              <a:gd name="T39" fmla="*/ 17 h 218"/>
              <a:gd name="T40" fmla="*/ 148 w 148"/>
              <a:gd name="T41" fmla="*/ 11 h 218"/>
              <a:gd name="T42" fmla="*/ 148 w 148"/>
              <a:gd name="T43" fmla="*/ 2 h 218"/>
              <a:gd name="T44" fmla="*/ 146 w 148"/>
              <a:gd name="T45" fmla="*/ 0 h 218"/>
              <a:gd name="T46" fmla="*/ 136 w 148"/>
              <a:gd name="T47" fmla="*/ 0 h 218"/>
              <a:gd name="T48" fmla="*/ 131 w 148"/>
              <a:gd name="T49" fmla="*/ 2 h 218"/>
              <a:gd name="T50" fmla="*/ 123 w 148"/>
              <a:gd name="T51" fmla="*/ 11 h 218"/>
              <a:gd name="T52" fmla="*/ 118 w 148"/>
              <a:gd name="T53" fmla="*/ 13 h 218"/>
              <a:gd name="T54" fmla="*/ 97 w 148"/>
              <a:gd name="T55" fmla="*/ 13 h 218"/>
              <a:gd name="T56" fmla="*/ 82 w 148"/>
              <a:gd name="T57" fmla="*/ 13 h 218"/>
              <a:gd name="T58" fmla="*/ 51 w 148"/>
              <a:gd name="T59" fmla="*/ 19 h 218"/>
              <a:gd name="T60" fmla="*/ 36 w 148"/>
              <a:gd name="T61" fmla="*/ 6 h 218"/>
              <a:gd name="T62" fmla="*/ 36 w 148"/>
              <a:gd name="T63" fmla="*/ 6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8" h="218">
                <a:moveTo>
                  <a:pt x="36" y="6"/>
                </a:moveTo>
                <a:lnTo>
                  <a:pt x="27" y="17"/>
                </a:lnTo>
                <a:lnTo>
                  <a:pt x="36" y="40"/>
                </a:lnTo>
                <a:lnTo>
                  <a:pt x="91" y="64"/>
                </a:lnTo>
                <a:lnTo>
                  <a:pt x="101" y="64"/>
                </a:lnTo>
                <a:lnTo>
                  <a:pt x="57" y="115"/>
                </a:lnTo>
                <a:lnTo>
                  <a:pt x="36" y="115"/>
                </a:lnTo>
                <a:lnTo>
                  <a:pt x="27" y="125"/>
                </a:lnTo>
                <a:lnTo>
                  <a:pt x="15" y="125"/>
                </a:lnTo>
                <a:lnTo>
                  <a:pt x="0" y="144"/>
                </a:lnTo>
                <a:lnTo>
                  <a:pt x="0" y="210"/>
                </a:lnTo>
                <a:lnTo>
                  <a:pt x="6" y="218"/>
                </a:lnTo>
                <a:lnTo>
                  <a:pt x="29" y="191"/>
                </a:lnTo>
                <a:lnTo>
                  <a:pt x="36" y="184"/>
                </a:lnTo>
                <a:lnTo>
                  <a:pt x="46" y="167"/>
                </a:lnTo>
                <a:lnTo>
                  <a:pt x="59" y="161"/>
                </a:lnTo>
                <a:lnTo>
                  <a:pt x="70" y="148"/>
                </a:lnTo>
                <a:lnTo>
                  <a:pt x="87" y="134"/>
                </a:lnTo>
                <a:lnTo>
                  <a:pt x="101" y="114"/>
                </a:lnTo>
                <a:lnTo>
                  <a:pt x="101" y="114"/>
                </a:lnTo>
                <a:lnTo>
                  <a:pt x="106" y="112"/>
                </a:lnTo>
                <a:lnTo>
                  <a:pt x="108" y="110"/>
                </a:lnTo>
                <a:lnTo>
                  <a:pt x="108" y="108"/>
                </a:lnTo>
                <a:lnTo>
                  <a:pt x="108" y="106"/>
                </a:lnTo>
                <a:lnTo>
                  <a:pt x="108" y="106"/>
                </a:lnTo>
                <a:lnTo>
                  <a:pt x="108" y="91"/>
                </a:lnTo>
                <a:lnTo>
                  <a:pt x="108" y="91"/>
                </a:lnTo>
                <a:lnTo>
                  <a:pt x="119" y="78"/>
                </a:lnTo>
                <a:lnTo>
                  <a:pt x="119" y="78"/>
                </a:lnTo>
                <a:lnTo>
                  <a:pt x="123" y="76"/>
                </a:lnTo>
                <a:lnTo>
                  <a:pt x="129" y="72"/>
                </a:lnTo>
                <a:lnTo>
                  <a:pt x="133" y="68"/>
                </a:lnTo>
                <a:lnTo>
                  <a:pt x="135" y="64"/>
                </a:lnTo>
                <a:lnTo>
                  <a:pt x="135" y="62"/>
                </a:lnTo>
                <a:lnTo>
                  <a:pt x="135" y="62"/>
                </a:lnTo>
                <a:lnTo>
                  <a:pt x="135" y="40"/>
                </a:lnTo>
                <a:lnTo>
                  <a:pt x="144" y="28"/>
                </a:lnTo>
                <a:lnTo>
                  <a:pt x="144" y="28"/>
                </a:lnTo>
                <a:lnTo>
                  <a:pt x="148" y="23"/>
                </a:lnTo>
                <a:lnTo>
                  <a:pt x="148" y="17"/>
                </a:lnTo>
                <a:lnTo>
                  <a:pt x="148" y="11"/>
                </a:lnTo>
                <a:lnTo>
                  <a:pt x="148" y="11"/>
                </a:lnTo>
                <a:lnTo>
                  <a:pt x="148" y="6"/>
                </a:lnTo>
                <a:lnTo>
                  <a:pt x="148" y="2"/>
                </a:lnTo>
                <a:lnTo>
                  <a:pt x="146" y="0"/>
                </a:lnTo>
                <a:lnTo>
                  <a:pt x="146" y="0"/>
                </a:lnTo>
                <a:lnTo>
                  <a:pt x="136" y="0"/>
                </a:lnTo>
                <a:lnTo>
                  <a:pt x="136" y="0"/>
                </a:lnTo>
                <a:lnTo>
                  <a:pt x="133" y="0"/>
                </a:lnTo>
                <a:lnTo>
                  <a:pt x="131" y="2"/>
                </a:lnTo>
                <a:lnTo>
                  <a:pt x="127" y="6"/>
                </a:lnTo>
                <a:lnTo>
                  <a:pt x="123" y="11"/>
                </a:lnTo>
                <a:lnTo>
                  <a:pt x="119" y="11"/>
                </a:lnTo>
                <a:lnTo>
                  <a:pt x="118" y="13"/>
                </a:lnTo>
                <a:lnTo>
                  <a:pt x="118" y="13"/>
                </a:lnTo>
                <a:lnTo>
                  <a:pt x="97" y="13"/>
                </a:lnTo>
                <a:lnTo>
                  <a:pt x="97" y="13"/>
                </a:lnTo>
                <a:lnTo>
                  <a:pt x="82" y="13"/>
                </a:lnTo>
                <a:lnTo>
                  <a:pt x="68" y="19"/>
                </a:lnTo>
                <a:lnTo>
                  <a:pt x="51" y="19"/>
                </a:lnTo>
                <a:lnTo>
                  <a:pt x="48" y="25"/>
                </a:lnTo>
                <a:lnTo>
                  <a:pt x="36" y="6"/>
                </a:lnTo>
                <a:lnTo>
                  <a:pt x="36" y="6"/>
                </a:lnTo>
                <a:lnTo>
                  <a:pt x="36" y="6"/>
                </a:lnTo>
                <a:close/>
              </a:path>
            </a:pathLst>
          </a:custGeom>
          <a:solidFill>
            <a:schemeClr val="bg1">
              <a:lumMod val="85000"/>
            </a:schemeClr>
          </a:solidFill>
          <a:ln w="635" cap="rnd">
            <a:solidFill>
              <a:schemeClr val="bg1">
                <a:alpha val="17000"/>
              </a:schemeClr>
            </a:solidFill>
            <a:round/>
            <a:headEnd/>
            <a:tailEnd/>
          </a:ln>
        </p:spPr>
        <p:txBody>
          <a:bodyPr/>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170" name="Freeform 168"/>
          <p:cNvSpPr>
            <a:spLocks/>
          </p:cNvSpPr>
          <p:nvPr/>
        </p:nvSpPr>
        <p:spPr bwMode="auto">
          <a:xfrm>
            <a:off x="2463888" y="4106874"/>
            <a:ext cx="301301" cy="377676"/>
          </a:xfrm>
          <a:custGeom>
            <a:avLst/>
            <a:gdLst>
              <a:gd name="T0" fmla="*/ 27 w 148"/>
              <a:gd name="T1" fmla="*/ 17 h 218"/>
              <a:gd name="T2" fmla="*/ 91 w 148"/>
              <a:gd name="T3" fmla="*/ 64 h 218"/>
              <a:gd name="T4" fmla="*/ 57 w 148"/>
              <a:gd name="T5" fmla="*/ 115 h 218"/>
              <a:gd name="T6" fmla="*/ 27 w 148"/>
              <a:gd name="T7" fmla="*/ 125 h 218"/>
              <a:gd name="T8" fmla="*/ 0 w 148"/>
              <a:gd name="T9" fmla="*/ 144 h 218"/>
              <a:gd name="T10" fmla="*/ 6 w 148"/>
              <a:gd name="T11" fmla="*/ 218 h 218"/>
              <a:gd name="T12" fmla="*/ 36 w 148"/>
              <a:gd name="T13" fmla="*/ 184 h 218"/>
              <a:gd name="T14" fmla="*/ 59 w 148"/>
              <a:gd name="T15" fmla="*/ 161 h 218"/>
              <a:gd name="T16" fmla="*/ 87 w 148"/>
              <a:gd name="T17" fmla="*/ 134 h 218"/>
              <a:gd name="T18" fmla="*/ 101 w 148"/>
              <a:gd name="T19" fmla="*/ 114 h 218"/>
              <a:gd name="T20" fmla="*/ 108 w 148"/>
              <a:gd name="T21" fmla="*/ 110 h 218"/>
              <a:gd name="T22" fmla="*/ 108 w 148"/>
              <a:gd name="T23" fmla="*/ 106 h 218"/>
              <a:gd name="T24" fmla="*/ 108 w 148"/>
              <a:gd name="T25" fmla="*/ 91 h 218"/>
              <a:gd name="T26" fmla="*/ 119 w 148"/>
              <a:gd name="T27" fmla="*/ 78 h 218"/>
              <a:gd name="T28" fmla="*/ 123 w 148"/>
              <a:gd name="T29" fmla="*/ 76 h 218"/>
              <a:gd name="T30" fmla="*/ 133 w 148"/>
              <a:gd name="T31" fmla="*/ 68 h 218"/>
              <a:gd name="T32" fmla="*/ 135 w 148"/>
              <a:gd name="T33" fmla="*/ 62 h 218"/>
              <a:gd name="T34" fmla="*/ 135 w 148"/>
              <a:gd name="T35" fmla="*/ 40 h 218"/>
              <a:gd name="T36" fmla="*/ 144 w 148"/>
              <a:gd name="T37" fmla="*/ 28 h 218"/>
              <a:gd name="T38" fmla="*/ 148 w 148"/>
              <a:gd name="T39" fmla="*/ 17 h 218"/>
              <a:gd name="T40" fmla="*/ 148 w 148"/>
              <a:gd name="T41" fmla="*/ 11 h 218"/>
              <a:gd name="T42" fmla="*/ 148 w 148"/>
              <a:gd name="T43" fmla="*/ 2 h 218"/>
              <a:gd name="T44" fmla="*/ 146 w 148"/>
              <a:gd name="T45" fmla="*/ 0 h 218"/>
              <a:gd name="T46" fmla="*/ 136 w 148"/>
              <a:gd name="T47" fmla="*/ 0 h 218"/>
              <a:gd name="T48" fmla="*/ 131 w 148"/>
              <a:gd name="T49" fmla="*/ 2 h 218"/>
              <a:gd name="T50" fmla="*/ 123 w 148"/>
              <a:gd name="T51" fmla="*/ 11 h 218"/>
              <a:gd name="T52" fmla="*/ 118 w 148"/>
              <a:gd name="T53" fmla="*/ 13 h 218"/>
              <a:gd name="T54" fmla="*/ 97 w 148"/>
              <a:gd name="T55" fmla="*/ 13 h 218"/>
              <a:gd name="T56" fmla="*/ 82 w 148"/>
              <a:gd name="T57" fmla="*/ 13 h 218"/>
              <a:gd name="T58" fmla="*/ 51 w 148"/>
              <a:gd name="T59" fmla="*/ 19 h 218"/>
              <a:gd name="T60" fmla="*/ 36 w 148"/>
              <a:gd name="T61" fmla="*/ 6 h 218"/>
              <a:gd name="T62" fmla="*/ 36 w 148"/>
              <a:gd name="T63" fmla="*/ 6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8" h="218">
                <a:moveTo>
                  <a:pt x="36" y="6"/>
                </a:moveTo>
                <a:lnTo>
                  <a:pt x="27" y="17"/>
                </a:lnTo>
                <a:lnTo>
                  <a:pt x="36" y="40"/>
                </a:lnTo>
                <a:lnTo>
                  <a:pt x="91" y="64"/>
                </a:lnTo>
                <a:lnTo>
                  <a:pt x="101" y="64"/>
                </a:lnTo>
                <a:lnTo>
                  <a:pt x="57" y="115"/>
                </a:lnTo>
                <a:lnTo>
                  <a:pt x="36" y="115"/>
                </a:lnTo>
                <a:lnTo>
                  <a:pt x="27" y="125"/>
                </a:lnTo>
                <a:lnTo>
                  <a:pt x="15" y="125"/>
                </a:lnTo>
                <a:lnTo>
                  <a:pt x="0" y="144"/>
                </a:lnTo>
                <a:lnTo>
                  <a:pt x="0" y="210"/>
                </a:lnTo>
                <a:lnTo>
                  <a:pt x="6" y="218"/>
                </a:lnTo>
                <a:lnTo>
                  <a:pt x="29" y="191"/>
                </a:lnTo>
                <a:lnTo>
                  <a:pt x="36" y="184"/>
                </a:lnTo>
                <a:lnTo>
                  <a:pt x="46" y="167"/>
                </a:lnTo>
                <a:lnTo>
                  <a:pt x="59" y="161"/>
                </a:lnTo>
                <a:lnTo>
                  <a:pt x="70" y="148"/>
                </a:lnTo>
                <a:lnTo>
                  <a:pt x="87" y="134"/>
                </a:lnTo>
                <a:lnTo>
                  <a:pt x="101" y="114"/>
                </a:lnTo>
                <a:lnTo>
                  <a:pt x="101" y="114"/>
                </a:lnTo>
                <a:lnTo>
                  <a:pt x="106" y="112"/>
                </a:lnTo>
                <a:lnTo>
                  <a:pt x="108" y="110"/>
                </a:lnTo>
                <a:lnTo>
                  <a:pt x="108" y="108"/>
                </a:lnTo>
                <a:lnTo>
                  <a:pt x="108" y="106"/>
                </a:lnTo>
                <a:lnTo>
                  <a:pt x="108" y="106"/>
                </a:lnTo>
                <a:lnTo>
                  <a:pt x="108" y="91"/>
                </a:lnTo>
                <a:lnTo>
                  <a:pt x="108" y="91"/>
                </a:lnTo>
                <a:lnTo>
                  <a:pt x="119" y="78"/>
                </a:lnTo>
                <a:lnTo>
                  <a:pt x="119" y="78"/>
                </a:lnTo>
                <a:lnTo>
                  <a:pt x="123" y="76"/>
                </a:lnTo>
                <a:lnTo>
                  <a:pt x="129" y="72"/>
                </a:lnTo>
                <a:lnTo>
                  <a:pt x="133" y="68"/>
                </a:lnTo>
                <a:lnTo>
                  <a:pt x="135" y="64"/>
                </a:lnTo>
                <a:lnTo>
                  <a:pt x="135" y="62"/>
                </a:lnTo>
                <a:lnTo>
                  <a:pt x="135" y="62"/>
                </a:lnTo>
                <a:lnTo>
                  <a:pt x="135" y="40"/>
                </a:lnTo>
                <a:lnTo>
                  <a:pt x="144" y="28"/>
                </a:lnTo>
                <a:lnTo>
                  <a:pt x="144" y="28"/>
                </a:lnTo>
                <a:lnTo>
                  <a:pt x="148" y="23"/>
                </a:lnTo>
                <a:lnTo>
                  <a:pt x="148" y="17"/>
                </a:lnTo>
                <a:lnTo>
                  <a:pt x="148" y="11"/>
                </a:lnTo>
                <a:lnTo>
                  <a:pt x="148" y="11"/>
                </a:lnTo>
                <a:lnTo>
                  <a:pt x="148" y="6"/>
                </a:lnTo>
                <a:lnTo>
                  <a:pt x="148" y="2"/>
                </a:lnTo>
                <a:lnTo>
                  <a:pt x="146" y="0"/>
                </a:lnTo>
                <a:lnTo>
                  <a:pt x="146" y="0"/>
                </a:lnTo>
                <a:lnTo>
                  <a:pt x="136" y="0"/>
                </a:lnTo>
                <a:lnTo>
                  <a:pt x="136" y="0"/>
                </a:lnTo>
                <a:lnTo>
                  <a:pt x="133" y="0"/>
                </a:lnTo>
                <a:lnTo>
                  <a:pt x="131" y="2"/>
                </a:lnTo>
                <a:lnTo>
                  <a:pt x="127" y="6"/>
                </a:lnTo>
                <a:lnTo>
                  <a:pt x="123" y="11"/>
                </a:lnTo>
                <a:lnTo>
                  <a:pt x="119" y="11"/>
                </a:lnTo>
                <a:lnTo>
                  <a:pt x="118" y="13"/>
                </a:lnTo>
                <a:lnTo>
                  <a:pt x="118" y="13"/>
                </a:lnTo>
                <a:lnTo>
                  <a:pt x="97" y="13"/>
                </a:lnTo>
                <a:lnTo>
                  <a:pt x="97" y="13"/>
                </a:lnTo>
                <a:lnTo>
                  <a:pt x="82" y="13"/>
                </a:lnTo>
                <a:lnTo>
                  <a:pt x="68" y="19"/>
                </a:lnTo>
                <a:lnTo>
                  <a:pt x="51" y="19"/>
                </a:lnTo>
                <a:lnTo>
                  <a:pt x="48" y="25"/>
                </a:lnTo>
                <a:lnTo>
                  <a:pt x="36" y="6"/>
                </a:lnTo>
                <a:lnTo>
                  <a:pt x="36" y="6"/>
                </a:lnTo>
                <a:lnTo>
                  <a:pt x="36" y="6"/>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171" name="Freeform 169"/>
          <p:cNvSpPr>
            <a:spLocks/>
          </p:cNvSpPr>
          <p:nvPr/>
        </p:nvSpPr>
        <p:spPr bwMode="auto">
          <a:xfrm>
            <a:off x="2341741" y="3933628"/>
            <a:ext cx="181188" cy="161119"/>
          </a:xfrm>
          <a:custGeom>
            <a:avLst/>
            <a:gdLst>
              <a:gd name="T0" fmla="*/ 0 w 89"/>
              <a:gd name="T1" fmla="*/ 60 h 93"/>
              <a:gd name="T2" fmla="*/ 0 w 89"/>
              <a:gd name="T3" fmla="*/ 26 h 93"/>
              <a:gd name="T4" fmla="*/ 15 w 89"/>
              <a:gd name="T5" fmla="*/ 7 h 93"/>
              <a:gd name="T6" fmla="*/ 28 w 89"/>
              <a:gd name="T7" fmla="*/ 0 h 93"/>
              <a:gd name="T8" fmla="*/ 38 w 89"/>
              <a:gd name="T9" fmla="*/ 21 h 93"/>
              <a:gd name="T10" fmla="*/ 40 w 89"/>
              <a:gd name="T11" fmla="*/ 30 h 93"/>
              <a:gd name="T12" fmla="*/ 40 w 89"/>
              <a:gd name="T13" fmla="*/ 45 h 93"/>
              <a:gd name="T14" fmla="*/ 49 w 89"/>
              <a:gd name="T15" fmla="*/ 45 h 93"/>
              <a:gd name="T16" fmla="*/ 64 w 89"/>
              <a:gd name="T17" fmla="*/ 53 h 93"/>
              <a:gd name="T18" fmla="*/ 75 w 89"/>
              <a:gd name="T19" fmla="*/ 66 h 93"/>
              <a:gd name="T20" fmla="*/ 89 w 89"/>
              <a:gd name="T21" fmla="*/ 87 h 93"/>
              <a:gd name="T22" fmla="*/ 77 w 89"/>
              <a:gd name="T23" fmla="*/ 93 h 93"/>
              <a:gd name="T24" fmla="*/ 60 w 89"/>
              <a:gd name="T25" fmla="*/ 60 h 93"/>
              <a:gd name="T26" fmla="*/ 26 w 89"/>
              <a:gd name="T27" fmla="*/ 60 h 93"/>
              <a:gd name="T28" fmla="*/ 19 w 89"/>
              <a:gd name="T29" fmla="*/ 53 h 93"/>
              <a:gd name="T30" fmla="*/ 0 w 89"/>
              <a:gd name="T31" fmla="*/ 60 h 93"/>
              <a:gd name="T32" fmla="*/ 0 w 89"/>
              <a:gd name="T33" fmla="*/ 60 h 93"/>
              <a:gd name="T34" fmla="*/ 0 w 89"/>
              <a:gd name="T35" fmla="*/ 6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9" h="93">
                <a:moveTo>
                  <a:pt x="0" y="60"/>
                </a:moveTo>
                <a:lnTo>
                  <a:pt x="0" y="26"/>
                </a:lnTo>
                <a:lnTo>
                  <a:pt x="15" y="7"/>
                </a:lnTo>
                <a:lnTo>
                  <a:pt x="28" y="0"/>
                </a:lnTo>
                <a:lnTo>
                  <a:pt x="38" y="21"/>
                </a:lnTo>
                <a:lnTo>
                  <a:pt x="40" y="30"/>
                </a:lnTo>
                <a:lnTo>
                  <a:pt x="40" y="45"/>
                </a:lnTo>
                <a:lnTo>
                  <a:pt x="49" y="45"/>
                </a:lnTo>
                <a:lnTo>
                  <a:pt x="64" y="53"/>
                </a:lnTo>
                <a:lnTo>
                  <a:pt x="75" y="66"/>
                </a:lnTo>
                <a:lnTo>
                  <a:pt x="89" y="87"/>
                </a:lnTo>
                <a:lnTo>
                  <a:pt x="77" y="93"/>
                </a:lnTo>
                <a:lnTo>
                  <a:pt x="60" y="60"/>
                </a:lnTo>
                <a:lnTo>
                  <a:pt x="26" y="60"/>
                </a:lnTo>
                <a:lnTo>
                  <a:pt x="19" y="53"/>
                </a:lnTo>
                <a:lnTo>
                  <a:pt x="0" y="60"/>
                </a:lnTo>
                <a:lnTo>
                  <a:pt x="0" y="60"/>
                </a:lnTo>
                <a:lnTo>
                  <a:pt x="0" y="60"/>
                </a:lnTo>
                <a:close/>
              </a:path>
            </a:pathLst>
          </a:custGeom>
          <a:solidFill>
            <a:schemeClr val="bg1">
              <a:lumMod val="85000"/>
            </a:schemeClr>
          </a:solidFill>
          <a:ln w="635" cap="rnd">
            <a:solidFill>
              <a:schemeClr val="bg1">
                <a:alpha val="17000"/>
              </a:schemeClr>
            </a:solidFill>
            <a:round/>
            <a:headEnd/>
            <a:tailEnd/>
          </a:ln>
        </p:spPr>
        <p:txBody>
          <a:bodyPr/>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172" name="Freeform 170"/>
          <p:cNvSpPr>
            <a:spLocks/>
          </p:cNvSpPr>
          <p:nvPr/>
        </p:nvSpPr>
        <p:spPr bwMode="auto">
          <a:xfrm>
            <a:off x="2341741" y="3933628"/>
            <a:ext cx="181188" cy="161119"/>
          </a:xfrm>
          <a:custGeom>
            <a:avLst/>
            <a:gdLst>
              <a:gd name="T0" fmla="*/ 0 w 89"/>
              <a:gd name="T1" fmla="*/ 60 h 93"/>
              <a:gd name="T2" fmla="*/ 0 w 89"/>
              <a:gd name="T3" fmla="*/ 26 h 93"/>
              <a:gd name="T4" fmla="*/ 15 w 89"/>
              <a:gd name="T5" fmla="*/ 7 h 93"/>
              <a:gd name="T6" fmla="*/ 28 w 89"/>
              <a:gd name="T7" fmla="*/ 0 h 93"/>
              <a:gd name="T8" fmla="*/ 38 w 89"/>
              <a:gd name="T9" fmla="*/ 21 h 93"/>
              <a:gd name="T10" fmla="*/ 40 w 89"/>
              <a:gd name="T11" fmla="*/ 30 h 93"/>
              <a:gd name="T12" fmla="*/ 40 w 89"/>
              <a:gd name="T13" fmla="*/ 45 h 93"/>
              <a:gd name="T14" fmla="*/ 49 w 89"/>
              <a:gd name="T15" fmla="*/ 45 h 93"/>
              <a:gd name="T16" fmla="*/ 64 w 89"/>
              <a:gd name="T17" fmla="*/ 53 h 93"/>
              <a:gd name="T18" fmla="*/ 75 w 89"/>
              <a:gd name="T19" fmla="*/ 66 h 93"/>
              <a:gd name="T20" fmla="*/ 89 w 89"/>
              <a:gd name="T21" fmla="*/ 87 h 93"/>
              <a:gd name="T22" fmla="*/ 77 w 89"/>
              <a:gd name="T23" fmla="*/ 93 h 93"/>
              <a:gd name="T24" fmla="*/ 60 w 89"/>
              <a:gd name="T25" fmla="*/ 60 h 93"/>
              <a:gd name="T26" fmla="*/ 26 w 89"/>
              <a:gd name="T27" fmla="*/ 60 h 93"/>
              <a:gd name="T28" fmla="*/ 19 w 89"/>
              <a:gd name="T29" fmla="*/ 53 h 93"/>
              <a:gd name="T30" fmla="*/ 0 w 89"/>
              <a:gd name="T31" fmla="*/ 60 h 93"/>
              <a:gd name="T32" fmla="*/ 0 w 89"/>
              <a:gd name="T33" fmla="*/ 60 h 93"/>
              <a:gd name="T34" fmla="*/ 0 w 89"/>
              <a:gd name="T35" fmla="*/ 6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9" h="93">
                <a:moveTo>
                  <a:pt x="0" y="60"/>
                </a:moveTo>
                <a:lnTo>
                  <a:pt x="0" y="26"/>
                </a:lnTo>
                <a:lnTo>
                  <a:pt x="15" y="7"/>
                </a:lnTo>
                <a:lnTo>
                  <a:pt x="28" y="0"/>
                </a:lnTo>
                <a:lnTo>
                  <a:pt x="38" y="21"/>
                </a:lnTo>
                <a:lnTo>
                  <a:pt x="40" y="30"/>
                </a:lnTo>
                <a:lnTo>
                  <a:pt x="40" y="45"/>
                </a:lnTo>
                <a:lnTo>
                  <a:pt x="49" y="45"/>
                </a:lnTo>
                <a:lnTo>
                  <a:pt x="64" y="53"/>
                </a:lnTo>
                <a:lnTo>
                  <a:pt x="75" y="66"/>
                </a:lnTo>
                <a:lnTo>
                  <a:pt x="89" y="87"/>
                </a:lnTo>
                <a:lnTo>
                  <a:pt x="77" y="93"/>
                </a:lnTo>
                <a:lnTo>
                  <a:pt x="60" y="60"/>
                </a:lnTo>
                <a:lnTo>
                  <a:pt x="26" y="60"/>
                </a:lnTo>
                <a:lnTo>
                  <a:pt x="19" y="53"/>
                </a:lnTo>
                <a:lnTo>
                  <a:pt x="0" y="60"/>
                </a:lnTo>
                <a:lnTo>
                  <a:pt x="0" y="60"/>
                </a:lnTo>
                <a:lnTo>
                  <a:pt x="0" y="60"/>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173" name="Freeform 171"/>
          <p:cNvSpPr>
            <a:spLocks/>
          </p:cNvSpPr>
          <p:nvPr/>
        </p:nvSpPr>
        <p:spPr bwMode="auto">
          <a:xfrm>
            <a:off x="2260309" y="4304375"/>
            <a:ext cx="234119" cy="265067"/>
          </a:xfrm>
          <a:custGeom>
            <a:avLst/>
            <a:gdLst>
              <a:gd name="T0" fmla="*/ 0 w 115"/>
              <a:gd name="T1" fmla="*/ 11 h 153"/>
              <a:gd name="T2" fmla="*/ 6 w 115"/>
              <a:gd name="T3" fmla="*/ 3 h 153"/>
              <a:gd name="T4" fmla="*/ 21 w 115"/>
              <a:gd name="T5" fmla="*/ 0 h 153"/>
              <a:gd name="T6" fmla="*/ 47 w 115"/>
              <a:gd name="T7" fmla="*/ 3 h 153"/>
              <a:gd name="T8" fmla="*/ 61 w 115"/>
              <a:gd name="T9" fmla="*/ 18 h 153"/>
              <a:gd name="T10" fmla="*/ 76 w 115"/>
              <a:gd name="T11" fmla="*/ 18 h 153"/>
              <a:gd name="T12" fmla="*/ 98 w 115"/>
              <a:gd name="T13" fmla="*/ 5 h 153"/>
              <a:gd name="T14" fmla="*/ 104 w 115"/>
              <a:gd name="T15" fmla="*/ 13 h 153"/>
              <a:gd name="T16" fmla="*/ 115 w 115"/>
              <a:gd name="T17" fmla="*/ 13 h 153"/>
              <a:gd name="T18" fmla="*/ 100 w 115"/>
              <a:gd name="T19" fmla="*/ 30 h 153"/>
              <a:gd name="T20" fmla="*/ 100 w 115"/>
              <a:gd name="T21" fmla="*/ 96 h 153"/>
              <a:gd name="T22" fmla="*/ 106 w 115"/>
              <a:gd name="T23" fmla="*/ 104 h 153"/>
              <a:gd name="T24" fmla="*/ 97 w 115"/>
              <a:gd name="T25" fmla="*/ 113 h 153"/>
              <a:gd name="T26" fmla="*/ 91 w 115"/>
              <a:gd name="T27" fmla="*/ 121 h 153"/>
              <a:gd name="T28" fmla="*/ 85 w 115"/>
              <a:gd name="T29" fmla="*/ 128 h 153"/>
              <a:gd name="T30" fmla="*/ 74 w 115"/>
              <a:gd name="T31" fmla="*/ 141 h 153"/>
              <a:gd name="T32" fmla="*/ 74 w 115"/>
              <a:gd name="T33" fmla="*/ 153 h 153"/>
              <a:gd name="T34" fmla="*/ 53 w 115"/>
              <a:gd name="T35" fmla="*/ 138 h 153"/>
              <a:gd name="T36" fmla="*/ 53 w 115"/>
              <a:gd name="T37" fmla="*/ 124 h 153"/>
              <a:gd name="T38" fmla="*/ 2 w 115"/>
              <a:gd name="T39" fmla="*/ 94 h 153"/>
              <a:gd name="T40" fmla="*/ 8 w 115"/>
              <a:gd name="T41" fmla="*/ 88 h 153"/>
              <a:gd name="T42" fmla="*/ 13 w 115"/>
              <a:gd name="T43" fmla="*/ 81 h 153"/>
              <a:gd name="T44" fmla="*/ 0 w 115"/>
              <a:gd name="T45" fmla="*/ 77 h 153"/>
              <a:gd name="T46" fmla="*/ 0 w 115"/>
              <a:gd name="T47" fmla="*/ 70 h 153"/>
              <a:gd name="T48" fmla="*/ 17 w 115"/>
              <a:gd name="T49" fmla="*/ 53 h 153"/>
              <a:gd name="T50" fmla="*/ 17 w 115"/>
              <a:gd name="T51" fmla="*/ 35 h 153"/>
              <a:gd name="T52" fmla="*/ 10 w 115"/>
              <a:gd name="T53" fmla="*/ 28 h 153"/>
              <a:gd name="T54" fmla="*/ 0 w 115"/>
              <a:gd name="T55" fmla="*/ 11 h 153"/>
              <a:gd name="T56" fmla="*/ 0 w 115"/>
              <a:gd name="T57" fmla="*/ 11 h 153"/>
              <a:gd name="T58" fmla="*/ 0 w 115"/>
              <a:gd name="T59" fmla="*/ 11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5" h="153">
                <a:moveTo>
                  <a:pt x="0" y="11"/>
                </a:moveTo>
                <a:lnTo>
                  <a:pt x="6" y="3"/>
                </a:lnTo>
                <a:lnTo>
                  <a:pt x="21" y="0"/>
                </a:lnTo>
                <a:lnTo>
                  <a:pt x="47" y="3"/>
                </a:lnTo>
                <a:lnTo>
                  <a:pt x="61" y="18"/>
                </a:lnTo>
                <a:lnTo>
                  <a:pt x="76" y="18"/>
                </a:lnTo>
                <a:lnTo>
                  <a:pt x="98" y="5"/>
                </a:lnTo>
                <a:lnTo>
                  <a:pt x="104" y="13"/>
                </a:lnTo>
                <a:lnTo>
                  <a:pt x="115" y="13"/>
                </a:lnTo>
                <a:lnTo>
                  <a:pt x="100" y="30"/>
                </a:lnTo>
                <a:lnTo>
                  <a:pt x="100" y="96"/>
                </a:lnTo>
                <a:lnTo>
                  <a:pt x="106" y="104"/>
                </a:lnTo>
                <a:lnTo>
                  <a:pt x="97" y="113"/>
                </a:lnTo>
                <a:lnTo>
                  <a:pt x="91" y="121"/>
                </a:lnTo>
                <a:lnTo>
                  <a:pt x="85" y="128"/>
                </a:lnTo>
                <a:lnTo>
                  <a:pt x="74" y="141"/>
                </a:lnTo>
                <a:lnTo>
                  <a:pt x="74" y="153"/>
                </a:lnTo>
                <a:lnTo>
                  <a:pt x="53" y="138"/>
                </a:lnTo>
                <a:lnTo>
                  <a:pt x="53" y="124"/>
                </a:lnTo>
                <a:lnTo>
                  <a:pt x="2" y="94"/>
                </a:lnTo>
                <a:lnTo>
                  <a:pt x="8" y="88"/>
                </a:lnTo>
                <a:lnTo>
                  <a:pt x="13" y="81"/>
                </a:lnTo>
                <a:lnTo>
                  <a:pt x="0" y="77"/>
                </a:lnTo>
                <a:lnTo>
                  <a:pt x="0" y="70"/>
                </a:lnTo>
                <a:lnTo>
                  <a:pt x="17" y="53"/>
                </a:lnTo>
                <a:lnTo>
                  <a:pt x="17" y="35"/>
                </a:lnTo>
                <a:lnTo>
                  <a:pt x="10" y="28"/>
                </a:lnTo>
                <a:lnTo>
                  <a:pt x="0" y="11"/>
                </a:lnTo>
                <a:lnTo>
                  <a:pt x="0" y="11"/>
                </a:lnTo>
                <a:lnTo>
                  <a:pt x="0" y="11"/>
                </a:lnTo>
                <a:close/>
              </a:path>
            </a:pathLst>
          </a:custGeom>
          <a:solidFill>
            <a:schemeClr val="bg1">
              <a:lumMod val="85000"/>
            </a:schemeClr>
          </a:solidFill>
          <a:ln w="635" cap="rnd">
            <a:solidFill>
              <a:schemeClr val="bg1">
                <a:alpha val="17000"/>
              </a:schemeClr>
            </a:solidFill>
            <a:round/>
            <a:headEnd/>
            <a:tailEnd/>
          </a:ln>
        </p:spPr>
        <p:txBody>
          <a:bodyPr/>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174" name="Freeform 172"/>
          <p:cNvSpPr>
            <a:spLocks/>
          </p:cNvSpPr>
          <p:nvPr/>
        </p:nvSpPr>
        <p:spPr bwMode="auto">
          <a:xfrm>
            <a:off x="2260309" y="4304375"/>
            <a:ext cx="234119" cy="265067"/>
          </a:xfrm>
          <a:custGeom>
            <a:avLst/>
            <a:gdLst>
              <a:gd name="T0" fmla="*/ 0 w 115"/>
              <a:gd name="T1" fmla="*/ 11 h 153"/>
              <a:gd name="T2" fmla="*/ 6 w 115"/>
              <a:gd name="T3" fmla="*/ 3 h 153"/>
              <a:gd name="T4" fmla="*/ 21 w 115"/>
              <a:gd name="T5" fmla="*/ 0 h 153"/>
              <a:gd name="T6" fmla="*/ 47 w 115"/>
              <a:gd name="T7" fmla="*/ 3 h 153"/>
              <a:gd name="T8" fmla="*/ 61 w 115"/>
              <a:gd name="T9" fmla="*/ 18 h 153"/>
              <a:gd name="T10" fmla="*/ 76 w 115"/>
              <a:gd name="T11" fmla="*/ 18 h 153"/>
              <a:gd name="T12" fmla="*/ 98 w 115"/>
              <a:gd name="T13" fmla="*/ 5 h 153"/>
              <a:gd name="T14" fmla="*/ 104 w 115"/>
              <a:gd name="T15" fmla="*/ 13 h 153"/>
              <a:gd name="T16" fmla="*/ 115 w 115"/>
              <a:gd name="T17" fmla="*/ 13 h 153"/>
              <a:gd name="T18" fmla="*/ 100 w 115"/>
              <a:gd name="T19" fmla="*/ 30 h 153"/>
              <a:gd name="T20" fmla="*/ 100 w 115"/>
              <a:gd name="T21" fmla="*/ 96 h 153"/>
              <a:gd name="T22" fmla="*/ 106 w 115"/>
              <a:gd name="T23" fmla="*/ 104 h 153"/>
              <a:gd name="T24" fmla="*/ 97 w 115"/>
              <a:gd name="T25" fmla="*/ 113 h 153"/>
              <a:gd name="T26" fmla="*/ 91 w 115"/>
              <a:gd name="T27" fmla="*/ 121 h 153"/>
              <a:gd name="T28" fmla="*/ 85 w 115"/>
              <a:gd name="T29" fmla="*/ 128 h 153"/>
              <a:gd name="T30" fmla="*/ 74 w 115"/>
              <a:gd name="T31" fmla="*/ 141 h 153"/>
              <a:gd name="T32" fmla="*/ 74 w 115"/>
              <a:gd name="T33" fmla="*/ 153 h 153"/>
              <a:gd name="T34" fmla="*/ 53 w 115"/>
              <a:gd name="T35" fmla="*/ 138 h 153"/>
              <a:gd name="T36" fmla="*/ 53 w 115"/>
              <a:gd name="T37" fmla="*/ 124 h 153"/>
              <a:gd name="T38" fmla="*/ 2 w 115"/>
              <a:gd name="T39" fmla="*/ 94 h 153"/>
              <a:gd name="T40" fmla="*/ 8 w 115"/>
              <a:gd name="T41" fmla="*/ 88 h 153"/>
              <a:gd name="T42" fmla="*/ 13 w 115"/>
              <a:gd name="T43" fmla="*/ 81 h 153"/>
              <a:gd name="T44" fmla="*/ 0 w 115"/>
              <a:gd name="T45" fmla="*/ 77 h 153"/>
              <a:gd name="T46" fmla="*/ 0 w 115"/>
              <a:gd name="T47" fmla="*/ 70 h 153"/>
              <a:gd name="T48" fmla="*/ 17 w 115"/>
              <a:gd name="T49" fmla="*/ 53 h 153"/>
              <a:gd name="T50" fmla="*/ 17 w 115"/>
              <a:gd name="T51" fmla="*/ 35 h 153"/>
              <a:gd name="T52" fmla="*/ 10 w 115"/>
              <a:gd name="T53" fmla="*/ 28 h 153"/>
              <a:gd name="T54" fmla="*/ 0 w 115"/>
              <a:gd name="T55" fmla="*/ 11 h 153"/>
              <a:gd name="T56" fmla="*/ 0 w 115"/>
              <a:gd name="T57" fmla="*/ 11 h 153"/>
              <a:gd name="T58" fmla="*/ 0 w 115"/>
              <a:gd name="T59" fmla="*/ 11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5" h="153">
                <a:moveTo>
                  <a:pt x="0" y="11"/>
                </a:moveTo>
                <a:lnTo>
                  <a:pt x="6" y="3"/>
                </a:lnTo>
                <a:lnTo>
                  <a:pt x="21" y="0"/>
                </a:lnTo>
                <a:lnTo>
                  <a:pt x="47" y="3"/>
                </a:lnTo>
                <a:lnTo>
                  <a:pt x="61" y="18"/>
                </a:lnTo>
                <a:lnTo>
                  <a:pt x="76" y="18"/>
                </a:lnTo>
                <a:lnTo>
                  <a:pt x="98" y="5"/>
                </a:lnTo>
                <a:lnTo>
                  <a:pt x="104" y="13"/>
                </a:lnTo>
                <a:lnTo>
                  <a:pt x="115" y="13"/>
                </a:lnTo>
                <a:lnTo>
                  <a:pt x="100" y="30"/>
                </a:lnTo>
                <a:lnTo>
                  <a:pt x="100" y="96"/>
                </a:lnTo>
                <a:lnTo>
                  <a:pt x="106" y="104"/>
                </a:lnTo>
                <a:lnTo>
                  <a:pt x="97" y="113"/>
                </a:lnTo>
                <a:lnTo>
                  <a:pt x="91" y="121"/>
                </a:lnTo>
                <a:lnTo>
                  <a:pt x="85" y="128"/>
                </a:lnTo>
                <a:lnTo>
                  <a:pt x="74" y="141"/>
                </a:lnTo>
                <a:lnTo>
                  <a:pt x="74" y="153"/>
                </a:lnTo>
                <a:lnTo>
                  <a:pt x="53" y="138"/>
                </a:lnTo>
                <a:lnTo>
                  <a:pt x="53" y="124"/>
                </a:lnTo>
                <a:lnTo>
                  <a:pt x="2" y="94"/>
                </a:lnTo>
                <a:lnTo>
                  <a:pt x="8" y="88"/>
                </a:lnTo>
                <a:lnTo>
                  <a:pt x="13" y="81"/>
                </a:lnTo>
                <a:lnTo>
                  <a:pt x="0" y="77"/>
                </a:lnTo>
                <a:lnTo>
                  <a:pt x="0" y="70"/>
                </a:lnTo>
                <a:lnTo>
                  <a:pt x="17" y="53"/>
                </a:lnTo>
                <a:lnTo>
                  <a:pt x="17" y="35"/>
                </a:lnTo>
                <a:lnTo>
                  <a:pt x="10" y="28"/>
                </a:lnTo>
                <a:lnTo>
                  <a:pt x="0" y="11"/>
                </a:lnTo>
                <a:lnTo>
                  <a:pt x="0" y="11"/>
                </a:lnTo>
                <a:lnTo>
                  <a:pt x="0" y="11"/>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175" name="Freeform 173"/>
          <p:cNvSpPr>
            <a:spLocks/>
          </p:cNvSpPr>
          <p:nvPr/>
        </p:nvSpPr>
        <p:spPr bwMode="auto">
          <a:xfrm>
            <a:off x="2488321" y="4084353"/>
            <a:ext cx="48860" cy="51973"/>
          </a:xfrm>
          <a:custGeom>
            <a:avLst/>
            <a:gdLst>
              <a:gd name="T0" fmla="*/ 0 w 24"/>
              <a:gd name="T1" fmla="*/ 30 h 30"/>
              <a:gd name="T2" fmla="*/ 0 w 24"/>
              <a:gd name="T3" fmla="*/ 13 h 30"/>
              <a:gd name="T4" fmla="*/ 5 w 24"/>
              <a:gd name="T5" fmla="*/ 6 h 30"/>
              <a:gd name="T6" fmla="*/ 17 w 24"/>
              <a:gd name="T7" fmla="*/ 0 h 30"/>
              <a:gd name="T8" fmla="*/ 20 w 24"/>
              <a:gd name="T9" fmla="*/ 6 h 30"/>
              <a:gd name="T10" fmla="*/ 13 w 24"/>
              <a:gd name="T11" fmla="*/ 15 h 30"/>
              <a:gd name="T12" fmla="*/ 24 w 24"/>
              <a:gd name="T13" fmla="*/ 19 h 30"/>
              <a:gd name="T14" fmla="*/ 15 w 24"/>
              <a:gd name="T15" fmla="*/ 30 h 30"/>
              <a:gd name="T16" fmla="*/ 0 w 24"/>
              <a:gd name="T17" fmla="*/ 30 h 30"/>
              <a:gd name="T18" fmla="*/ 0 w 24"/>
              <a:gd name="T19" fmla="*/ 30 h 30"/>
              <a:gd name="T20" fmla="*/ 0 w 24"/>
              <a:gd name="T21"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 h="30">
                <a:moveTo>
                  <a:pt x="0" y="30"/>
                </a:moveTo>
                <a:lnTo>
                  <a:pt x="0" y="13"/>
                </a:lnTo>
                <a:lnTo>
                  <a:pt x="5" y="6"/>
                </a:lnTo>
                <a:lnTo>
                  <a:pt x="17" y="0"/>
                </a:lnTo>
                <a:lnTo>
                  <a:pt x="20" y="6"/>
                </a:lnTo>
                <a:lnTo>
                  <a:pt x="13" y="15"/>
                </a:lnTo>
                <a:lnTo>
                  <a:pt x="24" y="19"/>
                </a:lnTo>
                <a:lnTo>
                  <a:pt x="15" y="30"/>
                </a:lnTo>
                <a:lnTo>
                  <a:pt x="0" y="30"/>
                </a:lnTo>
                <a:lnTo>
                  <a:pt x="0" y="30"/>
                </a:lnTo>
                <a:lnTo>
                  <a:pt x="0" y="30"/>
                </a:lnTo>
                <a:close/>
              </a:path>
            </a:pathLst>
          </a:custGeom>
          <a:solidFill>
            <a:schemeClr val="bg1">
              <a:lumMod val="85000"/>
            </a:schemeClr>
          </a:solidFill>
          <a:ln w="635" cap="rnd">
            <a:solidFill>
              <a:schemeClr val="bg1">
                <a:alpha val="17000"/>
              </a:schemeClr>
            </a:solidFill>
            <a:round/>
            <a:headEnd/>
            <a:tailEnd/>
          </a:ln>
        </p:spPr>
        <p:txBody>
          <a:bodyPr/>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176" name="Freeform 174"/>
          <p:cNvSpPr>
            <a:spLocks/>
          </p:cNvSpPr>
          <p:nvPr/>
        </p:nvSpPr>
        <p:spPr bwMode="auto">
          <a:xfrm>
            <a:off x="2488321" y="4084353"/>
            <a:ext cx="48860" cy="51973"/>
          </a:xfrm>
          <a:custGeom>
            <a:avLst/>
            <a:gdLst>
              <a:gd name="T0" fmla="*/ 0 w 24"/>
              <a:gd name="T1" fmla="*/ 30 h 30"/>
              <a:gd name="T2" fmla="*/ 0 w 24"/>
              <a:gd name="T3" fmla="*/ 13 h 30"/>
              <a:gd name="T4" fmla="*/ 5 w 24"/>
              <a:gd name="T5" fmla="*/ 6 h 30"/>
              <a:gd name="T6" fmla="*/ 17 w 24"/>
              <a:gd name="T7" fmla="*/ 0 h 30"/>
              <a:gd name="T8" fmla="*/ 20 w 24"/>
              <a:gd name="T9" fmla="*/ 6 h 30"/>
              <a:gd name="T10" fmla="*/ 13 w 24"/>
              <a:gd name="T11" fmla="*/ 15 h 30"/>
              <a:gd name="T12" fmla="*/ 24 w 24"/>
              <a:gd name="T13" fmla="*/ 19 h 30"/>
              <a:gd name="T14" fmla="*/ 15 w 24"/>
              <a:gd name="T15" fmla="*/ 30 h 30"/>
              <a:gd name="T16" fmla="*/ 0 w 24"/>
              <a:gd name="T17" fmla="*/ 30 h 30"/>
              <a:gd name="T18" fmla="*/ 0 w 24"/>
              <a:gd name="T19" fmla="*/ 30 h 30"/>
              <a:gd name="T20" fmla="*/ 0 w 24"/>
              <a:gd name="T21"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 h="30">
                <a:moveTo>
                  <a:pt x="0" y="30"/>
                </a:moveTo>
                <a:lnTo>
                  <a:pt x="0" y="13"/>
                </a:lnTo>
                <a:lnTo>
                  <a:pt x="5" y="6"/>
                </a:lnTo>
                <a:lnTo>
                  <a:pt x="17" y="0"/>
                </a:lnTo>
                <a:lnTo>
                  <a:pt x="20" y="6"/>
                </a:lnTo>
                <a:lnTo>
                  <a:pt x="13" y="15"/>
                </a:lnTo>
                <a:lnTo>
                  <a:pt x="24" y="19"/>
                </a:lnTo>
                <a:lnTo>
                  <a:pt x="15" y="30"/>
                </a:lnTo>
                <a:lnTo>
                  <a:pt x="0" y="30"/>
                </a:lnTo>
                <a:lnTo>
                  <a:pt x="0" y="30"/>
                </a:lnTo>
                <a:lnTo>
                  <a:pt x="0" y="30"/>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177" name="Freeform 175"/>
          <p:cNvSpPr>
            <a:spLocks/>
          </p:cNvSpPr>
          <p:nvPr/>
        </p:nvSpPr>
        <p:spPr bwMode="auto">
          <a:xfrm>
            <a:off x="2138159" y="4323431"/>
            <a:ext cx="156759" cy="143795"/>
          </a:xfrm>
          <a:custGeom>
            <a:avLst/>
            <a:gdLst>
              <a:gd name="T0" fmla="*/ 30 w 77"/>
              <a:gd name="T1" fmla="*/ 83 h 83"/>
              <a:gd name="T2" fmla="*/ 15 w 77"/>
              <a:gd name="T3" fmla="*/ 83 h 83"/>
              <a:gd name="T4" fmla="*/ 0 w 77"/>
              <a:gd name="T5" fmla="*/ 83 h 83"/>
              <a:gd name="T6" fmla="*/ 0 w 77"/>
              <a:gd name="T7" fmla="*/ 72 h 83"/>
              <a:gd name="T8" fmla="*/ 11 w 77"/>
              <a:gd name="T9" fmla="*/ 47 h 83"/>
              <a:gd name="T10" fmla="*/ 22 w 77"/>
              <a:gd name="T11" fmla="*/ 34 h 83"/>
              <a:gd name="T12" fmla="*/ 17 w 77"/>
              <a:gd name="T13" fmla="*/ 30 h 83"/>
              <a:gd name="T14" fmla="*/ 17 w 77"/>
              <a:gd name="T15" fmla="*/ 7 h 83"/>
              <a:gd name="T16" fmla="*/ 56 w 77"/>
              <a:gd name="T17" fmla="*/ 4 h 83"/>
              <a:gd name="T18" fmla="*/ 60 w 77"/>
              <a:gd name="T19" fmla="*/ 0 h 83"/>
              <a:gd name="T20" fmla="*/ 70 w 77"/>
              <a:gd name="T21" fmla="*/ 17 h 83"/>
              <a:gd name="T22" fmla="*/ 77 w 77"/>
              <a:gd name="T23" fmla="*/ 24 h 83"/>
              <a:gd name="T24" fmla="*/ 77 w 77"/>
              <a:gd name="T25" fmla="*/ 42 h 83"/>
              <a:gd name="T26" fmla="*/ 60 w 77"/>
              <a:gd name="T27" fmla="*/ 59 h 83"/>
              <a:gd name="T28" fmla="*/ 60 w 77"/>
              <a:gd name="T29" fmla="*/ 66 h 83"/>
              <a:gd name="T30" fmla="*/ 53 w 77"/>
              <a:gd name="T31" fmla="*/ 66 h 83"/>
              <a:gd name="T32" fmla="*/ 43 w 77"/>
              <a:gd name="T33" fmla="*/ 66 h 83"/>
              <a:gd name="T34" fmla="*/ 34 w 77"/>
              <a:gd name="T35" fmla="*/ 66 h 83"/>
              <a:gd name="T36" fmla="*/ 32 w 77"/>
              <a:gd name="T37" fmla="*/ 79 h 83"/>
              <a:gd name="T38" fmla="*/ 30 w 77"/>
              <a:gd name="T39" fmla="*/ 83 h 83"/>
              <a:gd name="T40" fmla="*/ 30 w 77"/>
              <a:gd name="T41" fmla="*/ 83 h 83"/>
              <a:gd name="T42" fmla="*/ 30 w 77"/>
              <a:gd name="T43" fmla="*/ 83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7" h="83">
                <a:moveTo>
                  <a:pt x="30" y="83"/>
                </a:moveTo>
                <a:lnTo>
                  <a:pt x="15" y="83"/>
                </a:lnTo>
                <a:lnTo>
                  <a:pt x="0" y="83"/>
                </a:lnTo>
                <a:lnTo>
                  <a:pt x="0" y="72"/>
                </a:lnTo>
                <a:lnTo>
                  <a:pt x="11" y="47"/>
                </a:lnTo>
                <a:lnTo>
                  <a:pt x="22" y="34"/>
                </a:lnTo>
                <a:lnTo>
                  <a:pt x="17" y="30"/>
                </a:lnTo>
                <a:lnTo>
                  <a:pt x="17" y="7"/>
                </a:lnTo>
                <a:lnTo>
                  <a:pt x="56" y="4"/>
                </a:lnTo>
                <a:lnTo>
                  <a:pt x="60" y="0"/>
                </a:lnTo>
                <a:lnTo>
                  <a:pt x="70" y="17"/>
                </a:lnTo>
                <a:lnTo>
                  <a:pt x="77" y="24"/>
                </a:lnTo>
                <a:lnTo>
                  <a:pt x="77" y="42"/>
                </a:lnTo>
                <a:lnTo>
                  <a:pt x="60" y="59"/>
                </a:lnTo>
                <a:lnTo>
                  <a:pt x="60" y="66"/>
                </a:lnTo>
                <a:lnTo>
                  <a:pt x="53" y="66"/>
                </a:lnTo>
                <a:lnTo>
                  <a:pt x="43" y="66"/>
                </a:lnTo>
                <a:lnTo>
                  <a:pt x="34" y="66"/>
                </a:lnTo>
                <a:lnTo>
                  <a:pt x="32" y="79"/>
                </a:lnTo>
                <a:lnTo>
                  <a:pt x="30" y="83"/>
                </a:lnTo>
                <a:lnTo>
                  <a:pt x="30" y="83"/>
                </a:lnTo>
                <a:lnTo>
                  <a:pt x="30" y="83"/>
                </a:lnTo>
                <a:close/>
              </a:path>
            </a:pathLst>
          </a:custGeom>
          <a:solidFill>
            <a:schemeClr val="bg1">
              <a:lumMod val="85000"/>
            </a:schemeClr>
          </a:solidFill>
          <a:ln w="635" cap="rnd">
            <a:solidFill>
              <a:schemeClr val="bg1">
                <a:alpha val="17000"/>
              </a:schemeClr>
            </a:solidFill>
            <a:round/>
            <a:headEnd/>
            <a:tailEnd/>
          </a:ln>
        </p:spPr>
        <p:txBody>
          <a:bodyPr/>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178" name="Freeform 176"/>
          <p:cNvSpPr>
            <a:spLocks/>
          </p:cNvSpPr>
          <p:nvPr/>
        </p:nvSpPr>
        <p:spPr bwMode="auto">
          <a:xfrm>
            <a:off x="2138159" y="4323431"/>
            <a:ext cx="156759" cy="143795"/>
          </a:xfrm>
          <a:custGeom>
            <a:avLst/>
            <a:gdLst>
              <a:gd name="T0" fmla="*/ 30 w 77"/>
              <a:gd name="T1" fmla="*/ 83 h 83"/>
              <a:gd name="T2" fmla="*/ 15 w 77"/>
              <a:gd name="T3" fmla="*/ 83 h 83"/>
              <a:gd name="T4" fmla="*/ 0 w 77"/>
              <a:gd name="T5" fmla="*/ 83 h 83"/>
              <a:gd name="T6" fmla="*/ 0 w 77"/>
              <a:gd name="T7" fmla="*/ 72 h 83"/>
              <a:gd name="T8" fmla="*/ 11 w 77"/>
              <a:gd name="T9" fmla="*/ 47 h 83"/>
              <a:gd name="T10" fmla="*/ 22 w 77"/>
              <a:gd name="T11" fmla="*/ 34 h 83"/>
              <a:gd name="T12" fmla="*/ 17 w 77"/>
              <a:gd name="T13" fmla="*/ 30 h 83"/>
              <a:gd name="T14" fmla="*/ 17 w 77"/>
              <a:gd name="T15" fmla="*/ 7 h 83"/>
              <a:gd name="T16" fmla="*/ 56 w 77"/>
              <a:gd name="T17" fmla="*/ 4 h 83"/>
              <a:gd name="T18" fmla="*/ 60 w 77"/>
              <a:gd name="T19" fmla="*/ 0 h 83"/>
              <a:gd name="T20" fmla="*/ 70 w 77"/>
              <a:gd name="T21" fmla="*/ 17 h 83"/>
              <a:gd name="T22" fmla="*/ 77 w 77"/>
              <a:gd name="T23" fmla="*/ 24 h 83"/>
              <a:gd name="T24" fmla="*/ 77 w 77"/>
              <a:gd name="T25" fmla="*/ 42 h 83"/>
              <a:gd name="T26" fmla="*/ 60 w 77"/>
              <a:gd name="T27" fmla="*/ 59 h 83"/>
              <a:gd name="T28" fmla="*/ 60 w 77"/>
              <a:gd name="T29" fmla="*/ 66 h 83"/>
              <a:gd name="T30" fmla="*/ 53 w 77"/>
              <a:gd name="T31" fmla="*/ 66 h 83"/>
              <a:gd name="T32" fmla="*/ 43 w 77"/>
              <a:gd name="T33" fmla="*/ 66 h 83"/>
              <a:gd name="T34" fmla="*/ 34 w 77"/>
              <a:gd name="T35" fmla="*/ 66 h 83"/>
              <a:gd name="T36" fmla="*/ 32 w 77"/>
              <a:gd name="T37" fmla="*/ 79 h 83"/>
              <a:gd name="T38" fmla="*/ 30 w 77"/>
              <a:gd name="T39" fmla="*/ 83 h 83"/>
              <a:gd name="T40" fmla="*/ 30 w 77"/>
              <a:gd name="T41" fmla="*/ 83 h 83"/>
              <a:gd name="T42" fmla="*/ 30 w 77"/>
              <a:gd name="T43" fmla="*/ 83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7" h="83">
                <a:moveTo>
                  <a:pt x="30" y="83"/>
                </a:moveTo>
                <a:lnTo>
                  <a:pt x="15" y="83"/>
                </a:lnTo>
                <a:lnTo>
                  <a:pt x="0" y="83"/>
                </a:lnTo>
                <a:lnTo>
                  <a:pt x="0" y="72"/>
                </a:lnTo>
                <a:lnTo>
                  <a:pt x="11" y="47"/>
                </a:lnTo>
                <a:lnTo>
                  <a:pt x="22" y="34"/>
                </a:lnTo>
                <a:lnTo>
                  <a:pt x="17" y="30"/>
                </a:lnTo>
                <a:lnTo>
                  <a:pt x="17" y="7"/>
                </a:lnTo>
                <a:lnTo>
                  <a:pt x="56" y="4"/>
                </a:lnTo>
                <a:lnTo>
                  <a:pt x="60" y="0"/>
                </a:lnTo>
                <a:lnTo>
                  <a:pt x="70" y="17"/>
                </a:lnTo>
                <a:lnTo>
                  <a:pt x="77" y="24"/>
                </a:lnTo>
                <a:lnTo>
                  <a:pt x="77" y="42"/>
                </a:lnTo>
                <a:lnTo>
                  <a:pt x="60" y="59"/>
                </a:lnTo>
                <a:lnTo>
                  <a:pt x="60" y="66"/>
                </a:lnTo>
                <a:lnTo>
                  <a:pt x="53" y="66"/>
                </a:lnTo>
                <a:lnTo>
                  <a:pt x="43" y="66"/>
                </a:lnTo>
                <a:lnTo>
                  <a:pt x="34" y="66"/>
                </a:lnTo>
                <a:lnTo>
                  <a:pt x="32" y="79"/>
                </a:lnTo>
                <a:lnTo>
                  <a:pt x="30" y="83"/>
                </a:lnTo>
                <a:lnTo>
                  <a:pt x="30" y="83"/>
                </a:lnTo>
                <a:lnTo>
                  <a:pt x="30" y="83"/>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179" name="Freeform 177"/>
          <p:cNvSpPr>
            <a:spLocks/>
          </p:cNvSpPr>
          <p:nvPr/>
        </p:nvSpPr>
        <p:spPr bwMode="auto">
          <a:xfrm>
            <a:off x="1305509" y="3769044"/>
            <a:ext cx="449916" cy="337831"/>
          </a:xfrm>
          <a:custGeom>
            <a:avLst/>
            <a:gdLst>
              <a:gd name="T0" fmla="*/ 208 w 221"/>
              <a:gd name="T1" fmla="*/ 12 h 195"/>
              <a:gd name="T2" fmla="*/ 201 w 221"/>
              <a:gd name="T3" fmla="*/ 15 h 195"/>
              <a:gd name="T4" fmla="*/ 191 w 221"/>
              <a:gd name="T5" fmla="*/ 6 h 195"/>
              <a:gd name="T6" fmla="*/ 170 w 221"/>
              <a:gd name="T7" fmla="*/ 0 h 195"/>
              <a:gd name="T8" fmla="*/ 110 w 221"/>
              <a:gd name="T9" fmla="*/ 42 h 195"/>
              <a:gd name="T10" fmla="*/ 83 w 221"/>
              <a:gd name="T11" fmla="*/ 72 h 195"/>
              <a:gd name="T12" fmla="*/ 61 w 221"/>
              <a:gd name="T13" fmla="*/ 72 h 195"/>
              <a:gd name="T14" fmla="*/ 59 w 221"/>
              <a:gd name="T15" fmla="*/ 121 h 195"/>
              <a:gd name="T16" fmla="*/ 49 w 221"/>
              <a:gd name="T17" fmla="*/ 131 h 195"/>
              <a:gd name="T18" fmla="*/ 49 w 221"/>
              <a:gd name="T19" fmla="*/ 138 h 195"/>
              <a:gd name="T20" fmla="*/ 17 w 221"/>
              <a:gd name="T21" fmla="*/ 138 h 195"/>
              <a:gd name="T22" fmla="*/ 11 w 221"/>
              <a:gd name="T23" fmla="*/ 146 h 195"/>
              <a:gd name="T24" fmla="*/ 0 w 221"/>
              <a:gd name="T25" fmla="*/ 146 h 195"/>
              <a:gd name="T26" fmla="*/ 0 w 221"/>
              <a:gd name="T27" fmla="*/ 159 h 195"/>
              <a:gd name="T28" fmla="*/ 0 w 221"/>
              <a:gd name="T29" fmla="*/ 159 h 195"/>
              <a:gd name="T30" fmla="*/ 11 w 221"/>
              <a:gd name="T31" fmla="*/ 172 h 195"/>
              <a:gd name="T32" fmla="*/ 17 w 221"/>
              <a:gd name="T33" fmla="*/ 178 h 195"/>
              <a:gd name="T34" fmla="*/ 28 w 221"/>
              <a:gd name="T35" fmla="*/ 178 h 195"/>
              <a:gd name="T36" fmla="*/ 34 w 221"/>
              <a:gd name="T37" fmla="*/ 191 h 195"/>
              <a:gd name="T38" fmla="*/ 38 w 221"/>
              <a:gd name="T39" fmla="*/ 186 h 195"/>
              <a:gd name="T40" fmla="*/ 47 w 221"/>
              <a:gd name="T41" fmla="*/ 195 h 195"/>
              <a:gd name="T42" fmla="*/ 59 w 221"/>
              <a:gd name="T43" fmla="*/ 186 h 195"/>
              <a:gd name="T44" fmla="*/ 59 w 221"/>
              <a:gd name="T45" fmla="*/ 165 h 195"/>
              <a:gd name="T46" fmla="*/ 95 w 221"/>
              <a:gd name="T47" fmla="*/ 167 h 195"/>
              <a:gd name="T48" fmla="*/ 95 w 221"/>
              <a:gd name="T49" fmla="*/ 178 h 195"/>
              <a:gd name="T50" fmla="*/ 114 w 221"/>
              <a:gd name="T51" fmla="*/ 170 h 195"/>
              <a:gd name="T52" fmla="*/ 134 w 221"/>
              <a:gd name="T53" fmla="*/ 182 h 195"/>
              <a:gd name="T54" fmla="*/ 151 w 221"/>
              <a:gd name="T55" fmla="*/ 169 h 195"/>
              <a:gd name="T56" fmla="*/ 172 w 221"/>
              <a:gd name="T57" fmla="*/ 174 h 195"/>
              <a:gd name="T58" fmla="*/ 193 w 221"/>
              <a:gd name="T59" fmla="*/ 161 h 195"/>
              <a:gd name="T60" fmla="*/ 193 w 221"/>
              <a:gd name="T61" fmla="*/ 140 h 195"/>
              <a:gd name="T62" fmla="*/ 216 w 221"/>
              <a:gd name="T63" fmla="*/ 114 h 195"/>
              <a:gd name="T64" fmla="*/ 216 w 221"/>
              <a:gd name="T65" fmla="*/ 82 h 195"/>
              <a:gd name="T66" fmla="*/ 221 w 221"/>
              <a:gd name="T67" fmla="*/ 51 h 195"/>
              <a:gd name="T68" fmla="*/ 208 w 221"/>
              <a:gd name="T69" fmla="*/ 36 h 195"/>
              <a:gd name="T70" fmla="*/ 208 w 221"/>
              <a:gd name="T71" fmla="*/ 12 h 195"/>
              <a:gd name="T72" fmla="*/ 208 w 221"/>
              <a:gd name="T73" fmla="*/ 12 h 195"/>
              <a:gd name="T74" fmla="*/ 208 w 221"/>
              <a:gd name="T75" fmla="*/ 12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21" h="195">
                <a:moveTo>
                  <a:pt x="208" y="12"/>
                </a:moveTo>
                <a:lnTo>
                  <a:pt x="201" y="15"/>
                </a:lnTo>
                <a:lnTo>
                  <a:pt x="191" y="6"/>
                </a:lnTo>
                <a:lnTo>
                  <a:pt x="170" y="0"/>
                </a:lnTo>
                <a:lnTo>
                  <a:pt x="110" y="42"/>
                </a:lnTo>
                <a:lnTo>
                  <a:pt x="83" y="72"/>
                </a:lnTo>
                <a:lnTo>
                  <a:pt x="61" y="72"/>
                </a:lnTo>
                <a:lnTo>
                  <a:pt x="59" y="121"/>
                </a:lnTo>
                <a:lnTo>
                  <a:pt x="49" y="131"/>
                </a:lnTo>
                <a:lnTo>
                  <a:pt x="49" y="138"/>
                </a:lnTo>
                <a:lnTo>
                  <a:pt x="17" y="138"/>
                </a:lnTo>
                <a:lnTo>
                  <a:pt x="11" y="146"/>
                </a:lnTo>
                <a:lnTo>
                  <a:pt x="0" y="146"/>
                </a:lnTo>
                <a:lnTo>
                  <a:pt x="0" y="159"/>
                </a:lnTo>
                <a:lnTo>
                  <a:pt x="0" y="159"/>
                </a:lnTo>
                <a:lnTo>
                  <a:pt x="11" y="172"/>
                </a:lnTo>
                <a:lnTo>
                  <a:pt x="17" y="178"/>
                </a:lnTo>
                <a:lnTo>
                  <a:pt x="28" y="178"/>
                </a:lnTo>
                <a:lnTo>
                  <a:pt x="34" y="191"/>
                </a:lnTo>
                <a:lnTo>
                  <a:pt x="38" y="186"/>
                </a:lnTo>
                <a:lnTo>
                  <a:pt x="47" y="195"/>
                </a:lnTo>
                <a:lnTo>
                  <a:pt x="59" y="186"/>
                </a:lnTo>
                <a:lnTo>
                  <a:pt x="59" y="165"/>
                </a:lnTo>
                <a:lnTo>
                  <a:pt x="95" y="167"/>
                </a:lnTo>
                <a:lnTo>
                  <a:pt x="95" y="178"/>
                </a:lnTo>
                <a:lnTo>
                  <a:pt x="114" y="170"/>
                </a:lnTo>
                <a:lnTo>
                  <a:pt x="134" y="182"/>
                </a:lnTo>
                <a:lnTo>
                  <a:pt x="151" y="169"/>
                </a:lnTo>
                <a:lnTo>
                  <a:pt x="172" y="174"/>
                </a:lnTo>
                <a:lnTo>
                  <a:pt x="193" y="161"/>
                </a:lnTo>
                <a:lnTo>
                  <a:pt x="193" y="140"/>
                </a:lnTo>
                <a:lnTo>
                  <a:pt x="216" y="114"/>
                </a:lnTo>
                <a:lnTo>
                  <a:pt x="216" y="82"/>
                </a:lnTo>
                <a:lnTo>
                  <a:pt x="221" y="51"/>
                </a:lnTo>
                <a:lnTo>
                  <a:pt x="208" y="36"/>
                </a:lnTo>
                <a:lnTo>
                  <a:pt x="208" y="12"/>
                </a:lnTo>
                <a:lnTo>
                  <a:pt x="208" y="12"/>
                </a:lnTo>
                <a:lnTo>
                  <a:pt x="208" y="12"/>
                </a:lnTo>
                <a:close/>
              </a:path>
            </a:pathLst>
          </a:custGeom>
          <a:solidFill>
            <a:schemeClr val="bg1">
              <a:lumMod val="85000"/>
            </a:schemeClr>
          </a:solidFill>
          <a:ln w="635" cap="rnd">
            <a:solidFill>
              <a:schemeClr val="bg1">
                <a:alpha val="17000"/>
              </a:schemeClr>
            </a:solidFill>
            <a:round/>
            <a:headEnd/>
            <a:tailEnd/>
          </a:ln>
        </p:spPr>
        <p:txBody>
          <a:bodyPr/>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180" name="Freeform 178"/>
          <p:cNvSpPr>
            <a:spLocks/>
          </p:cNvSpPr>
          <p:nvPr/>
        </p:nvSpPr>
        <p:spPr bwMode="auto">
          <a:xfrm>
            <a:off x="1305509" y="3769044"/>
            <a:ext cx="449916" cy="337831"/>
          </a:xfrm>
          <a:custGeom>
            <a:avLst/>
            <a:gdLst>
              <a:gd name="T0" fmla="*/ 208 w 221"/>
              <a:gd name="T1" fmla="*/ 12 h 195"/>
              <a:gd name="T2" fmla="*/ 201 w 221"/>
              <a:gd name="T3" fmla="*/ 15 h 195"/>
              <a:gd name="T4" fmla="*/ 191 w 221"/>
              <a:gd name="T5" fmla="*/ 6 h 195"/>
              <a:gd name="T6" fmla="*/ 170 w 221"/>
              <a:gd name="T7" fmla="*/ 0 h 195"/>
              <a:gd name="T8" fmla="*/ 110 w 221"/>
              <a:gd name="T9" fmla="*/ 42 h 195"/>
              <a:gd name="T10" fmla="*/ 83 w 221"/>
              <a:gd name="T11" fmla="*/ 72 h 195"/>
              <a:gd name="T12" fmla="*/ 61 w 221"/>
              <a:gd name="T13" fmla="*/ 72 h 195"/>
              <a:gd name="T14" fmla="*/ 59 w 221"/>
              <a:gd name="T15" fmla="*/ 121 h 195"/>
              <a:gd name="T16" fmla="*/ 49 w 221"/>
              <a:gd name="T17" fmla="*/ 131 h 195"/>
              <a:gd name="T18" fmla="*/ 49 w 221"/>
              <a:gd name="T19" fmla="*/ 138 h 195"/>
              <a:gd name="T20" fmla="*/ 17 w 221"/>
              <a:gd name="T21" fmla="*/ 138 h 195"/>
              <a:gd name="T22" fmla="*/ 11 w 221"/>
              <a:gd name="T23" fmla="*/ 146 h 195"/>
              <a:gd name="T24" fmla="*/ 0 w 221"/>
              <a:gd name="T25" fmla="*/ 146 h 195"/>
              <a:gd name="T26" fmla="*/ 0 w 221"/>
              <a:gd name="T27" fmla="*/ 159 h 195"/>
              <a:gd name="T28" fmla="*/ 0 w 221"/>
              <a:gd name="T29" fmla="*/ 159 h 195"/>
              <a:gd name="T30" fmla="*/ 11 w 221"/>
              <a:gd name="T31" fmla="*/ 172 h 195"/>
              <a:gd name="T32" fmla="*/ 17 w 221"/>
              <a:gd name="T33" fmla="*/ 178 h 195"/>
              <a:gd name="T34" fmla="*/ 28 w 221"/>
              <a:gd name="T35" fmla="*/ 178 h 195"/>
              <a:gd name="T36" fmla="*/ 34 w 221"/>
              <a:gd name="T37" fmla="*/ 191 h 195"/>
              <a:gd name="T38" fmla="*/ 38 w 221"/>
              <a:gd name="T39" fmla="*/ 186 h 195"/>
              <a:gd name="T40" fmla="*/ 47 w 221"/>
              <a:gd name="T41" fmla="*/ 195 h 195"/>
              <a:gd name="T42" fmla="*/ 59 w 221"/>
              <a:gd name="T43" fmla="*/ 186 h 195"/>
              <a:gd name="T44" fmla="*/ 59 w 221"/>
              <a:gd name="T45" fmla="*/ 165 h 195"/>
              <a:gd name="T46" fmla="*/ 95 w 221"/>
              <a:gd name="T47" fmla="*/ 167 h 195"/>
              <a:gd name="T48" fmla="*/ 95 w 221"/>
              <a:gd name="T49" fmla="*/ 178 h 195"/>
              <a:gd name="T50" fmla="*/ 114 w 221"/>
              <a:gd name="T51" fmla="*/ 170 h 195"/>
              <a:gd name="T52" fmla="*/ 134 w 221"/>
              <a:gd name="T53" fmla="*/ 182 h 195"/>
              <a:gd name="T54" fmla="*/ 151 w 221"/>
              <a:gd name="T55" fmla="*/ 169 h 195"/>
              <a:gd name="T56" fmla="*/ 172 w 221"/>
              <a:gd name="T57" fmla="*/ 174 h 195"/>
              <a:gd name="T58" fmla="*/ 193 w 221"/>
              <a:gd name="T59" fmla="*/ 161 h 195"/>
              <a:gd name="T60" fmla="*/ 193 w 221"/>
              <a:gd name="T61" fmla="*/ 140 h 195"/>
              <a:gd name="T62" fmla="*/ 216 w 221"/>
              <a:gd name="T63" fmla="*/ 114 h 195"/>
              <a:gd name="T64" fmla="*/ 216 w 221"/>
              <a:gd name="T65" fmla="*/ 82 h 195"/>
              <a:gd name="T66" fmla="*/ 221 w 221"/>
              <a:gd name="T67" fmla="*/ 51 h 195"/>
              <a:gd name="T68" fmla="*/ 208 w 221"/>
              <a:gd name="T69" fmla="*/ 36 h 195"/>
              <a:gd name="T70" fmla="*/ 208 w 221"/>
              <a:gd name="T71" fmla="*/ 12 h 195"/>
              <a:gd name="T72" fmla="*/ 208 w 221"/>
              <a:gd name="T73" fmla="*/ 12 h 195"/>
              <a:gd name="T74" fmla="*/ 208 w 221"/>
              <a:gd name="T75" fmla="*/ 12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21" h="195">
                <a:moveTo>
                  <a:pt x="208" y="12"/>
                </a:moveTo>
                <a:lnTo>
                  <a:pt x="201" y="15"/>
                </a:lnTo>
                <a:lnTo>
                  <a:pt x="191" y="6"/>
                </a:lnTo>
                <a:lnTo>
                  <a:pt x="170" y="0"/>
                </a:lnTo>
                <a:lnTo>
                  <a:pt x="110" y="42"/>
                </a:lnTo>
                <a:lnTo>
                  <a:pt x="83" y="72"/>
                </a:lnTo>
                <a:lnTo>
                  <a:pt x="61" y="72"/>
                </a:lnTo>
                <a:lnTo>
                  <a:pt x="59" y="121"/>
                </a:lnTo>
                <a:lnTo>
                  <a:pt x="49" y="131"/>
                </a:lnTo>
                <a:lnTo>
                  <a:pt x="49" y="138"/>
                </a:lnTo>
                <a:lnTo>
                  <a:pt x="17" y="138"/>
                </a:lnTo>
                <a:lnTo>
                  <a:pt x="11" y="146"/>
                </a:lnTo>
                <a:lnTo>
                  <a:pt x="0" y="146"/>
                </a:lnTo>
                <a:lnTo>
                  <a:pt x="0" y="159"/>
                </a:lnTo>
                <a:lnTo>
                  <a:pt x="0" y="159"/>
                </a:lnTo>
                <a:lnTo>
                  <a:pt x="11" y="172"/>
                </a:lnTo>
                <a:lnTo>
                  <a:pt x="17" y="178"/>
                </a:lnTo>
                <a:lnTo>
                  <a:pt x="28" y="178"/>
                </a:lnTo>
                <a:lnTo>
                  <a:pt x="34" y="191"/>
                </a:lnTo>
                <a:lnTo>
                  <a:pt x="38" y="186"/>
                </a:lnTo>
                <a:lnTo>
                  <a:pt x="47" y="195"/>
                </a:lnTo>
                <a:lnTo>
                  <a:pt x="59" y="186"/>
                </a:lnTo>
                <a:lnTo>
                  <a:pt x="59" y="165"/>
                </a:lnTo>
                <a:lnTo>
                  <a:pt x="95" y="167"/>
                </a:lnTo>
                <a:lnTo>
                  <a:pt x="95" y="178"/>
                </a:lnTo>
                <a:lnTo>
                  <a:pt x="114" y="170"/>
                </a:lnTo>
                <a:lnTo>
                  <a:pt x="134" y="182"/>
                </a:lnTo>
                <a:lnTo>
                  <a:pt x="151" y="169"/>
                </a:lnTo>
                <a:lnTo>
                  <a:pt x="172" y="174"/>
                </a:lnTo>
                <a:lnTo>
                  <a:pt x="193" y="161"/>
                </a:lnTo>
                <a:lnTo>
                  <a:pt x="193" y="140"/>
                </a:lnTo>
                <a:lnTo>
                  <a:pt x="216" y="114"/>
                </a:lnTo>
                <a:lnTo>
                  <a:pt x="216" y="82"/>
                </a:lnTo>
                <a:lnTo>
                  <a:pt x="221" y="51"/>
                </a:lnTo>
                <a:lnTo>
                  <a:pt x="208" y="36"/>
                </a:lnTo>
                <a:lnTo>
                  <a:pt x="208" y="12"/>
                </a:lnTo>
                <a:lnTo>
                  <a:pt x="208" y="12"/>
                </a:lnTo>
                <a:lnTo>
                  <a:pt x="208" y="12"/>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181" name="Freeform 179"/>
          <p:cNvSpPr>
            <a:spLocks/>
          </p:cNvSpPr>
          <p:nvPr/>
        </p:nvSpPr>
        <p:spPr bwMode="auto">
          <a:xfrm>
            <a:off x="1521306" y="3339394"/>
            <a:ext cx="120113" cy="220022"/>
          </a:xfrm>
          <a:custGeom>
            <a:avLst/>
            <a:gdLst>
              <a:gd name="T0" fmla="*/ 28 w 59"/>
              <a:gd name="T1" fmla="*/ 127 h 127"/>
              <a:gd name="T2" fmla="*/ 38 w 59"/>
              <a:gd name="T3" fmla="*/ 127 h 127"/>
              <a:gd name="T4" fmla="*/ 43 w 59"/>
              <a:gd name="T5" fmla="*/ 120 h 127"/>
              <a:gd name="T6" fmla="*/ 36 w 59"/>
              <a:gd name="T7" fmla="*/ 108 h 127"/>
              <a:gd name="T8" fmla="*/ 51 w 59"/>
              <a:gd name="T9" fmla="*/ 95 h 127"/>
              <a:gd name="T10" fmla="*/ 59 w 59"/>
              <a:gd name="T11" fmla="*/ 93 h 127"/>
              <a:gd name="T12" fmla="*/ 59 w 59"/>
              <a:gd name="T13" fmla="*/ 78 h 127"/>
              <a:gd name="T14" fmla="*/ 53 w 59"/>
              <a:gd name="T15" fmla="*/ 72 h 127"/>
              <a:gd name="T16" fmla="*/ 45 w 59"/>
              <a:gd name="T17" fmla="*/ 69 h 127"/>
              <a:gd name="T18" fmla="*/ 40 w 59"/>
              <a:gd name="T19" fmla="*/ 67 h 127"/>
              <a:gd name="T20" fmla="*/ 34 w 59"/>
              <a:gd name="T21" fmla="*/ 65 h 127"/>
              <a:gd name="T22" fmla="*/ 34 w 59"/>
              <a:gd name="T23" fmla="*/ 65 h 127"/>
              <a:gd name="T24" fmla="*/ 32 w 59"/>
              <a:gd name="T25" fmla="*/ 61 h 127"/>
              <a:gd name="T26" fmla="*/ 32 w 59"/>
              <a:gd name="T27" fmla="*/ 57 h 127"/>
              <a:gd name="T28" fmla="*/ 34 w 59"/>
              <a:gd name="T29" fmla="*/ 57 h 127"/>
              <a:gd name="T30" fmla="*/ 34 w 59"/>
              <a:gd name="T31" fmla="*/ 57 h 127"/>
              <a:gd name="T32" fmla="*/ 34 w 59"/>
              <a:gd name="T33" fmla="*/ 57 h 127"/>
              <a:gd name="T34" fmla="*/ 40 w 59"/>
              <a:gd name="T35" fmla="*/ 55 h 127"/>
              <a:gd name="T36" fmla="*/ 43 w 59"/>
              <a:gd name="T37" fmla="*/ 53 h 127"/>
              <a:gd name="T38" fmla="*/ 45 w 59"/>
              <a:gd name="T39" fmla="*/ 52 h 127"/>
              <a:gd name="T40" fmla="*/ 51 w 59"/>
              <a:gd name="T41" fmla="*/ 46 h 127"/>
              <a:gd name="T42" fmla="*/ 51 w 59"/>
              <a:gd name="T43" fmla="*/ 36 h 127"/>
              <a:gd name="T44" fmla="*/ 45 w 59"/>
              <a:gd name="T45" fmla="*/ 31 h 127"/>
              <a:gd name="T46" fmla="*/ 45 w 59"/>
              <a:gd name="T47" fmla="*/ 31 h 127"/>
              <a:gd name="T48" fmla="*/ 45 w 59"/>
              <a:gd name="T49" fmla="*/ 31 h 127"/>
              <a:gd name="T50" fmla="*/ 42 w 59"/>
              <a:gd name="T51" fmla="*/ 29 h 127"/>
              <a:gd name="T52" fmla="*/ 42 w 59"/>
              <a:gd name="T53" fmla="*/ 27 h 127"/>
              <a:gd name="T54" fmla="*/ 42 w 59"/>
              <a:gd name="T55" fmla="*/ 25 h 127"/>
              <a:gd name="T56" fmla="*/ 42 w 59"/>
              <a:gd name="T57" fmla="*/ 23 h 127"/>
              <a:gd name="T58" fmla="*/ 45 w 59"/>
              <a:gd name="T59" fmla="*/ 21 h 127"/>
              <a:gd name="T60" fmla="*/ 45 w 59"/>
              <a:gd name="T61" fmla="*/ 21 h 127"/>
              <a:gd name="T62" fmla="*/ 53 w 59"/>
              <a:gd name="T63" fmla="*/ 12 h 127"/>
              <a:gd name="T64" fmla="*/ 53 w 59"/>
              <a:gd name="T65" fmla="*/ 12 h 127"/>
              <a:gd name="T66" fmla="*/ 53 w 59"/>
              <a:gd name="T67" fmla="*/ 10 h 127"/>
              <a:gd name="T68" fmla="*/ 51 w 59"/>
              <a:gd name="T69" fmla="*/ 6 h 127"/>
              <a:gd name="T70" fmla="*/ 51 w 59"/>
              <a:gd name="T71" fmla="*/ 4 h 127"/>
              <a:gd name="T72" fmla="*/ 51 w 59"/>
              <a:gd name="T73" fmla="*/ 2 h 127"/>
              <a:gd name="T74" fmla="*/ 49 w 59"/>
              <a:gd name="T75" fmla="*/ 2 h 127"/>
              <a:gd name="T76" fmla="*/ 45 w 59"/>
              <a:gd name="T77" fmla="*/ 6 h 127"/>
              <a:gd name="T78" fmla="*/ 45 w 59"/>
              <a:gd name="T79" fmla="*/ 6 h 127"/>
              <a:gd name="T80" fmla="*/ 42 w 59"/>
              <a:gd name="T81" fmla="*/ 12 h 127"/>
              <a:gd name="T82" fmla="*/ 30 w 59"/>
              <a:gd name="T83" fmla="*/ 0 h 127"/>
              <a:gd name="T84" fmla="*/ 19 w 59"/>
              <a:gd name="T85" fmla="*/ 6 h 127"/>
              <a:gd name="T86" fmla="*/ 15 w 59"/>
              <a:gd name="T87" fmla="*/ 10 h 127"/>
              <a:gd name="T88" fmla="*/ 9 w 59"/>
              <a:gd name="T89" fmla="*/ 10 h 127"/>
              <a:gd name="T90" fmla="*/ 9 w 59"/>
              <a:gd name="T91" fmla="*/ 52 h 127"/>
              <a:gd name="T92" fmla="*/ 0 w 59"/>
              <a:gd name="T93" fmla="*/ 61 h 127"/>
              <a:gd name="T94" fmla="*/ 0 w 59"/>
              <a:gd name="T95" fmla="*/ 76 h 127"/>
              <a:gd name="T96" fmla="*/ 11 w 59"/>
              <a:gd name="T97" fmla="*/ 84 h 127"/>
              <a:gd name="T98" fmla="*/ 11 w 59"/>
              <a:gd name="T99" fmla="*/ 99 h 127"/>
              <a:gd name="T100" fmla="*/ 26 w 59"/>
              <a:gd name="T101" fmla="*/ 103 h 127"/>
              <a:gd name="T102" fmla="*/ 28 w 59"/>
              <a:gd name="T103" fmla="*/ 127 h 127"/>
              <a:gd name="T104" fmla="*/ 28 w 59"/>
              <a:gd name="T105" fmla="*/ 127 h 127"/>
              <a:gd name="T106" fmla="*/ 28 w 59"/>
              <a:gd name="T107" fmla="*/ 127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9" h="127">
                <a:moveTo>
                  <a:pt x="28" y="127"/>
                </a:moveTo>
                <a:lnTo>
                  <a:pt x="38" y="127"/>
                </a:lnTo>
                <a:lnTo>
                  <a:pt x="43" y="120"/>
                </a:lnTo>
                <a:lnTo>
                  <a:pt x="36" y="108"/>
                </a:lnTo>
                <a:lnTo>
                  <a:pt x="51" y="95"/>
                </a:lnTo>
                <a:lnTo>
                  <a:pt x="59" y="93"/>
                </a:lnTo>
                <a:lnTo>
                  <a:pt x="59" y="78"/>
                </a:lnTo>
                <a:lnTo>
                  <a:pt x="53" y="72"/>
                </a:lnTo>
                <a:lnTo>
                  <a:pt x="45" y="69"/>
                </a:lnTo>
                <a:lnTo>
                  <a:pt x="40" y="67"/>
                </a:lnTo>
                <a:lnTo>
                  <a:pt x="34" y="65"/>
                </a:lnTo>
                <a:lnTo>
                  <a:pt x="34" y="65"/>
                </a:lnTo>
                <a:lnTo>
                  <a:pt x="32" y="61"/>
                </a:lnTo>
                <a:lnTo>
                  <a:pt x="32" y="57"/>
                </a:lnTo>
                <a:lnTo>
                  <a:pt x="34" y="57"/>
                </a:lnTo>
                <a:lnTo>
                  <a:pt x="34" y="57"/>
                </a:lnTo>
                <a:lnTo>
                  <a:pt x="34" y="57"/>
                </a:lnTo>
                <a:lnTo>
                  <a:pt x="40" y="55"/>
                </a:lnTo>
                <a:lnTo>
                  <a:pt x="43" y="53"/>
                </a:lnTo>
                <a:lnTo>
                  <a:pt x="45" y="52"/>
                </a:lnTo>
                <a:lnTo>
                  <a:pt x="51" y="46"/>
                </a:lnTo>
                <a:lnTo>
                  <a:pt x="51" y="36"/>
                </a:lnTo>
                <a:lnTo>
                  <a:pt x="45" y="31"/>
                </a:lnTo>
                <a:lnTo>
                  <a:pt x="45" y="31"/>
                </a:lnTo>
                <a:lnTo>
                  <a:pt x="45" y="31"/>
                </a:lnTo>
                <a:lnTo>
                  <a:pt x="42" y="29"/>
                </a:lnTo>
                <a:lnTo>
                  <a:pt x="42" y="27"/>
                </a:lnTo>
                <a:lnTo>
                  <a:pt x="42" y="25"/>
                </a:lnTo>
                <a:lnTo>
                  <a:pt x="42" y="23"/>
                </a:lnTo>
                <a:lnTo>
                  <a:pt x="45" y="21"/>
                </a:lnTo>
                <a:lnTo>
                  <a:pt x="45" y="21"/>
                </a:lnTo>
                <a:lnTo>
                  <a:pt x="53" y="12"/>
                </a:lnTo>
                <a:lnTo>
                  <a:pt x="53" y="12"/>
                </a:lnTo>
                <a:lnTo>
                  <a:pt x="53" y="10"/>
                </a:lnTo>
                <a:lnTo>
                  <a:pt x="51" y="6"/>
                </a:lnTo>
                <a:lnTo>
                  <a:pt x="51" y="4"/>
                </a:lnTo>
                <a:lnTo>
                  <a:pt x="51" y="2"/>
                </a:lnTo>
                <a:lnTo>
                  <a:pt x="49" y="2"/>
                </a:lnTo>
                <a:lnTo>
                  <a:pt x="45" y="6"/>
                </a:lnTo>
                <a:lnTo>
                  <a:pt x="45" y="6"/>
                </a:lnTo>
                <a:lnTo>
                  <a:pt x="42" y="12"/>
                </a:lnTo>
                <a:lnTo>
                  <a:pt x="30" y="0"/>
                </a:lnTo>
                <a:lnTo>
                  <a:pt x="19" y="6"/>
                </a:lnTo>
                <a:lnTo>
                  <a:pt x="15" y="10"/>
                </a:lnTo>
                <a:lnTo>
                  <a:pt x="9" y="10"/>
                </a:lnTo>
                <a:lnTo>
                  <a:pt x="9" y="52"/>
                </a:lnTo>
                <a:lnTo>
                  <a:pt x="0" y="61"/>
                </a:lnTo>
                <a:lnTo>
                  <a:pt x="0" y="76"/>
                </a:lnTo>
                <a:lnTo>
                  <a:pt x="11" y="84"/>
                </a:lnTo>
                <a:lnTo>
                  <a:pt x="11" y="99"/>
                </a:lnTo>
                <a:lnTo>
                  <a:pt x="26" y="103"/>
                </a:lnTo>
                <a:lnTo>
                  <a:pt x="28" y="127"/>
                </a:lnTo>
                <a:lnTo>
                  <a:pt x="28" y="127"/>
                </a:lnTo>
                <a:lnTo>
                  <a:pt x="28" y="127"/>
                </a:lnTo>
                <a:close/>
              </a:path>
            </a:pathLst>
          </a:custGeom>
          <a:solidFill>
            <a:schemeClr val="bg1">
              <a:lumMod val="85000"/>
            </a:schemeClr>
          </a:solidFill>
          <a:ln w="635" cap="rnd">
            <a:solidFill>
              <a:schemeClr val="bg1">
                <a:alpha val="17000"/>
              </a:schemeClr>
            </a:solidFill>
            <a:round/>
            <a:headEnd/>
            <a:tailEnd/>
          </a:ln>
        </p:spPr>
        <p:txBody>
          <a:bodyPr/>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182" name="Freeform 180"/>
          <p:cNvSpPr>
            <a:spLocks/>
          </p:cNvSpPr>
          <p:nvPr/>
        </p:nvSpPr>
        <p:spPr bwMode="auto">
          <a:xfrm>
            <a:off x="1521306" y="3339394"/>
            <a:ext cx="120113" cy="220022"/>
          </a:xfrm>
          <a:custGeom>
            <a:avLst/>
            <a:gdLst>
              <a:gd name="T0" fmla="*/ 28 w 59"/>
              <a:gd name="T1" fmla="*/ 127 h 127"/>
              <a:gd name="T2" fmla="*/ 38 w 59"/>
              <a:gd name="T3" fmla="*/ 127 h 127"/>
              <a:gd name="T4" fmla="*/ 43 w 59"/>
              <a:gd name="T5" fmla="*/ 120 h 127"/>
              <a:gd name="T6" fmla="*/ 36 w 59"/>
              <a:gd name="T7" fmla="*/ 108 h 127"/>
              <a:gd name="T8" fmla="*/ 51 w 59"/>
              <a:gd name="T9" fmla="*/ 95 h 127"/>
              <a:gd name="T10" fmla="*/ 59 w 59"/>
              <a:gd name="T11" fmla="*/ 93 h 127"/>
              <a:gd name="T12" fmla="*/ 59 w 59"/>
              <a:gd name="T13" fmla="*/ 78 h 127"/>
              <a:gd name="T14" fmla="*/ 53 w 59"/>
              <a:gd name="T15" fmla="*/ 72 h 127"/>
              <a:gd name="T16" fmla="*/ 45 w 59"/>
              <a:gd name="T17" fmla="*/ 69 h 127"/>
              <a:gd name="T18" fmla="*/ 40 w 59"/>
              <a:gd name="T19" fmla="*/ 67 h 127"/>
              <a:gd name="T20" fmla="*/ 34 w 59"/>
              <a:gd name="T21" fmla="*/ 65 h 127"/>
              <a:gd name="T22" fmla="*/ 34 w 59"/>
              <a:gd name="T23" fmla="*/ 65 h 127"/>
              <a:gd name="T24" fmla="*/ 32 w 59"/>
              <a:gd name="T25" fmla="*/ 61 h 127"/>
              <a:gd name="T26" fmla="*/ 32 w 59"/>
              <a:gd name="T27" fmla="*/ 57 h 127"/>
              <a:gd name="T28" fmla="*/ 34 w 59"/>
              <a:gd name="T29" fmla="*/ 57 h 127"/>
              <a:gd name="T30" fmla="*/ 34 w 59"/>
              <a:gd name="T31" fmla="*/ 57 h 127"/>
              <a:gd name="T32" fmla="*/ 34 w 59"/>
              <a:gd name="T33" fmla="*/ 57 h 127"/>
              <a:gd name="T34" fmla="*/ 40 w 59"/>
              <a:gd name="T35" fmla="*/ 55 h 127"/>
              <a:gd name="T36" fmla="*/ 43 w 59"/>
              <a:gd name="T37" fmla="*/ 53 h 127"/>
              <a:gd name="T38" fmla="*/ 45 w 59"/>
              <a:gd name="T39" fmla="*/ 52 h 127"/>
              <a:gd name="T40" fmla="*/ 51 w 59"/>
              <a:gd name="T41" fmla="*/ 46 h 127"/>
              <a:gd name="T42" fmla="*/ 51 w 59"/>
              <a:gd name="T43" fmla="*/ 36 h 127"/>
              <a:gd name="T44" fmla="*/ 45 w 59"/>
              <a:gd name="T45" fmla="*/ 31 h 127"/>
              <a:gd name="T46" fmla="*/ 45 w 59"/>
              <a:gd name="T47" fmla="*/ 31 h 127"/>
              <a:gd name="T48" fmla="*/ 45 w 59"/>
              <a:gd name="T49" fmla="*/ 31 h 127"/>
              <a:gd name="T50" fmla="*/ 42 w 59"/>
              <a:gd name="T51" fmla="*/ 29 h 127"/>
              <a:gd name="T52" fmla="*/ 42 w 59"/>
              <a:gd name="T53" fmla="*/ 27 h 127"/>
              <a:gd name="T54" fmla="*/ 42 w 59"/>
              <a:gd name="T55" fmla="*/ 25 h 127"/>
              <a:gd name="T56" fmla="*/ 42 w 59"/>
              <a:gd name="T57" fmla="*/ 23 h 127"/>
              <a:gd name="T58" fmla="*/ 45 w 59"/>
              <a:gd name="T59" fmla="*/ 21 h 127"/>
              <a:gd name="T60" fmla="*/ 45 w 59"/>
              <a:gd name="T61" fmla="*/ 21 h 127"/>
              <a:gd name="T62" fmla="*/ 53 w 59"/>
              <a:gd name="T63" fmla="*/ 12 h 127"/>
              <a:gd name="T64" fmla="*/ 53 w 59"/>
              <a:gd name="T65" fmla="*/ 12 h 127"/>
              <a:gd name="T66" fmla="*/ 53 w 59"/>
              <a:gd name="T67" fmla="*/ 10 h 127"/>
              <a:gd name="T68" fmla="*/ 51 w 59"/>
              <a:gd name="T69" fmla="*/ 6 h 127"/>
              <a:gd name="T70" fmla="*/ 51 w 59"/>
              <a:gd name="T71" fmla="*/ 4 h 127"/>
              <a:gd name="T72" fmla="*/ 51 w 59"/>
              <a:gd name="T73" fmla="*/ 2 h 127"/>
              <a:gd name="T74" fmla="*/ 49 w 59"/>
              <a:gd name="T75" fmla="*/ 2 h 127"/>
              <a:gd name="T76" fmla="*/ 45 w 59"/>
              <a:gd name="T77" fmla="*/ 6 h 127"/>
              <a:gd name="T78" fmla="*/ 45 w 59"/>
              <a:gd name="T79" fmla="*/ 6 h 127"/>
              <a:gd name="T80" fmla="*/ 42 w 59"/>
              <a:gd name="T81" fmla="*/ 12 h 127"/>
              <a:gd name="T82" fmla="*/ 30 w 59"/>
              <a:gd name="T83" fmla="*/ 0 h 127"/>
              <a:gd name="T84" fmla="*/ 19 w 59"/>
              <a:gd name="T85" fmla="*/ 6 h 127"/>
              <a:gd name="T86" fmla="*/ 15 w 59"/>
              <a:gd name="T87" fmla="*/ 10 h 127"/>
              <a:gd name="T88" fmla="*/ 9 w 59"/>
              <a:gd name="T89" fmla="*/ 10 h 127"/>
              <a:gd name="T90" fmla="*/ 9 w 59"/>
              <a:gd name="T91" fmla="*/ 52 h 127"/>
              <a:gd name="T92" fmla="*/ 0 w 59"/>
              <a:gd name="T93" fmla="*/ 61 h 127"/>
              <a:gd name="T94" fmla="*/ 0 w 59"/>
              <a:gd name="T95" fmla="*/ 76 h 127"/>
              <a:gd name="T96" fmla="*/ 11 w 59"/>
              <a:gd name="T97" fmla="*/ 84 h 127"/>
              <a:gd name="T98" fmla="*/ 11 w 59"/>
              <a:gd name="T99" fmla="*/ 99 h 127"/>
              <a:gd name="T100" fmla="*/ 26 w 59"/>
              <a:gd name="T101" fmla="*/ 103 h 127"/>
              <a:gd name="T102" fmla="*/ 28 w 59"/>
              <a:gd name="T103" fmla="*/ 127 h 127"/>
              <a:gd name="T104" fmla="*/ 28 w 59"/>
              <a:gd name="T105" fmla="*/ 127 h 127"/>
              <a:gd name="T106" fmla="*/ 28 w 59"/>
              <a:gd name="T107" fmla="*/ 127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9" h="127">
                <a:moveTo>
                  <a:pt x="28" y="127"/>
                </a:moveTo>
                <a:lnTo>
                  <a:pt x="38" y="127"/>
                </a:lnTo>
                <a:lnTo>
                  <a:pt x="43" y="120"/>
                </a:lnTo>
                <a:lnTo>
                  <a:pt x="36" y="108"/>
                </a:lnTo>
                <a:lnTo>
                  <a:pt x="51" y="95"/>
                </a:lnTo>
                <a:lnTo>
                  <a:pt x="59" y="93"/>
                </a:lnTo>
                <a:lnTo>
                  <a:pt x="59" y="78"/>
                </a:lnTo>
                <a:lnTo>
                  <a:pt x="53" y="72"/>
                </a:lnTo>
                <a:lnTo>
                  <a:pt x="45" y="69"/>
                </a:lnTo>
                <a:lnTo>
                  <a:pt x="40" y="67"/>
                </a:lnTo>
                <a:lnTo>
                  <a:pt x="34" y="65"/>
                </a:lnTo>
                <a:lnTo>
                  <a:pt x="34" y="65"/>
                </a:lnTo>
                <a:lnTo>
                  <a:pt x="32" y="61"/>
                </a:lnTo>
                <a:lnTo>
                  <a:pt x="32" y="57"/>
                </a:lnTo>
                <a:lnTo>
                  <a:pt x="34" y="57"/>
                </a:lnTo>
                <a:lnTo>
                  <a:pt x="34" y="57"/>
                </a:lnTo>
                <a:lnTo>
                  <a:pt x="34" y="57"/>
                </a:lnTo>
                <a:lnTo>
                  <a:pt x="40" y="55"/>
                </a:lnTo>
                <a:lnTo>
                  <a:pt x="43" y="53"/>
                </a:lnTo>
                <a:lnTo>
                  <a:pt x="45" y="52"/>
                </a:lnTo>
                <a:lnTo>
                  <a:pt x="51" y="46"/>
                </a:lnTo>
                <a:lnTo>
                  <a:pt x="51" y="36"/>
                </a:lnTo>
                <a:lnTo>
                  <a:pt x="45" y="31"/>
                </a:lnTo>
                <a:lnTo>
                  <a:pt x="45" y="31"/>
                </a:lnTo>
                <a:lnTo>
                  <a:pt x="45" y="31"/>
                </a:lnTo>
                <a:lnTo>
                  <a:pt x="42" y="29"/>
                </a:lnTo>
                <a:lnTo>
                  <a:pt x="42" y="27"/>
                </a:lnTo>
                <a:lnTo>
                  <a:pt x="42" y="25"/>
                </a:lnTo>
                <a:lnTo>
                  <a:pt x="42" y="23"/>
                </a:lnTo>
                <a:lnTo>
                  <a:pt x="45" y="21"/>
                </a:lnTo>
                <a:lnTo>
                  <a:pt x="45" y="21"/>
                </a:lnTo>
                <a:lnTo>
                  <a:pt x="53" y="12"/>
                </a:lnTo>
                <a:lnTo>
                  <a:pt x="53" y="12"/>
                </a:lnTo>
                <a:lnTo>
                  <a:pt x="53" y="10"/>
                </a:lnTo>
                <a:lnTo>
                  <a:pt x="51" y="6"/>
                </a:lnTo>
                <a:lnTo>
                  <a:pt x="51" y="4"/>
                </a:lnTo>
                <a:lnTo>
                  <a:pt x="51" y="2"/>
                </a:lnTo>
                <a:lnTo>
                  <a:pt x="49" y="2"/>
                </a:lnTo>
                <a:lnTo>
                  <a:pt x="45" y="6"/>
                </a:lnTo>
                <a:lnTo>
                  <a:pt x="45" y="6"/>
                </a:lnTo>
                <a:lnTo>
                  <a:pt x="42" y="12"/>
                </a:lnTo>
                <a:lnTo>
                  <a:pt x="30" y="0"/>
                </a:lnTo>
                <a:lnTo>
                  <a:pt x="19" y="6"/>
                </a:lnTo>
                <a:lnTo>
                  <a:pt x="15" y="10"/>
                </a:lnTo>
                <a:lnTo>
                  <a:pt x="9" y="10"/>
                </a:lnTo>
                <a:lnTo>
                  <a:pt x="9" y="52"/>
                </a:lnTo>
                <a:lnTo>
                  <a:pt x="0" y="61"/>
                </a:lnTo>
                <a:lnTo>
                  <a:pt x="0" y="76"/>
                </a:lnTo>
                <a:lnTo>
                  <a:pt x="11" y="84"/>
                </a:lnTo>
                <a:lnTo>
                  <a:pt x="11" y="99"/>
                </a:lnTo>
                <a:lnTo>
                  <a:pt x="26" y="103"/>
                </a:lnTo>
                <a:lnTo>
                  <a:pt x="28" y="127"/>
                </a:lnTo>
                <a:lnTo>
                  <a:pt x="28" y="127"/>
                </a:lnTo>
                <a:lnTo>
                  <a:pt x="28" y="127"/>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183" name="Freeform 181"/>
          <p:cNvSpPr>
            <a:spLocks/>
          </p:cNvSpPr>
          <p:nvPr/>
        </p:nvSpPr>
        <p:spPr bwMode="auto">
          <a:xfrm>
            <a:off x="943133" y="3727466"/>
            <a:ext cx="486561" cy="427919"/>
          </a:xfrm>
          <a:custGeom>
            <a:avLst/>
            <a:gdLst>
              <a:gd name="T0" fmla="*/ 167 w 239"/>
              <a:gd name="T1" fmla="*/ 170 h 247"/>
              <a:gd name="T2" fmla="*/ 180 w 239"/>
              <a:gd name="T3" fmla="*/ 170 h 247"/>
              <a:gd name="T4" fmla="*/ 189 w 239"/>
              <a:gd name="T5" fmla="*/ 170 h 247"/>
              <a:gd name="T6" fmla="*/ 197 w 239"/>
              <a:gd name="T7" fmla="*/ 162 h 247"/>
              <a:gd name="T8" fmla="*/ 197 w 239"/>
              <a:gd name="T9" fmla="*/ 162 h 247"/>
              <a:gd name="T10" fmla="*/ 227 w 239"/>
              <a:gd name="T11" fmla="*/ 162 h 247"/>
              <a:gd name="T12" fmla="*/ 227 w 239"/>
              <a:gd name="T13" fmla="*/ 155 h 247"/>
              <a:gd name="T14" fmla="*/ 237 w 239"/>
              <a:gd name="T15" fmla="*/ 145 h 247"/>
              <a:gd name="T16" fmla="*/ 239 w 239"/>
              <a:gd name="T17" fmla="*/ 96 h 247"/>
              <a:gd name="T18" fmla="*/ 223 w 239"/>
              <a:gd name="T19" fmla="*/ 96 h 247"/>
              <a:gd name="T20" fmla="*/ 223 w 239"/>
              <a:gd name="T21" fmla="*/ 85 h 247"/>
              <a:gd name="T22" fmla="*/ 203 w 239"/>
              <a:gd name="T23" fmla="*/ 81 h 247"/>
              <a:gd name="T24" fmla="*/ 195 w 239"/>
              <a:gd name="T25" fmla="*/ 64 h 247"/>
              <a:gd name="T26" fmla="*/ 106 w 239"/>
              <a:gd name="T27" fmla="*/ 0 h 247"/>
              <a:gd name="T28" fmla="*/ 85 w 239"/>
              <a:gd name="T29" fmla="*/ 0 h 247"/>
              <a:gd name="T30" fmla="*/ 97 w 239"/>
              <a:gd name="T31" fmla="*/ 140 h 247"/>
              <a:gd name="T32" fmla="*/ 102 w 239"/>
              <a:gd name="T33" fmla="*/ 149 h 247"/>
              <a:gd name="T34" fmla="*/ 102 w 239"/>
              <a:gd name="T35" fmla="*/ 162 h 247"/>
              <a:gd name="T36" fmla="*/ 27 w 239"/>
              <a:gd name="T37" fmla="*/ 159 h 247"/>
              <a:gd name="T38" fmla="*/ 19 w 239"/>
              <a:gd name="T39" fmla="*/ 166 h 247"/>
              <a:gd name="T40" fmla="*/ 15 w 239"/>
              <a:gd name="T41" fmla="*/ 159 h 247"/>
              <a:gd name="T42" fmla="*/ 6 w 239"/>
              <a:gd name="T43" fmla="*/ 168 h 247"/>
              <a:gd name="T44" fmla="*/ 0 w 239"/>
              <a:gd name="T45" fmla="*/ 174 h 247"/>
              <a:gd name="T46" fmla="*/ 8 w 239"/>
              <a:gd name="T47" fmla="*/ 193 h 247"/>
              <a:gd name="T48" fmla="*/ 14 w 239"/>
              <a:gd name="T49" fmla="*/ 198 h 247"/>
              <a:gd name="T50" fmla="*/ 14 w 239"/>
              <a:gd name="T51" fmla="*/ 217 h 247"/>
              <a:gd name="T52" fmla="*/ 23 w 239"/>
              <a:gd name="T53" fmla="*/ 217 h 247"/>
              <a:gd name="T54" fmla="*/ 38 w 239"/>
              <a:gd name="T55" fmla="*/ 217 h 247"/>
              <a:gd name="T56" fmla="*/ 48 w 239"/>
              <a:gd name="T57" fmla="*/ 208 h 247"/>
              <a:gd name="T58" fmla="*/ 65 w 239"/>
              <a:gd name="T59" fmla="*/ 246 h 247"/>
              <a:gd name="T60" fmla="*/ 80 w 239"/>
              <a:gd name="T61" fmla="*/ 246 h 247"/>
              <a:gd name="T62" fmla="*/ 91 w 239"/>
              <a:gd name="T63" fmla="*/ 236 h 247"/>
              <a:gd name="T64" fmla="*/ 91 w 239"/>
              <a:gd name="T65" fmla="*/ 247 h 247"/>
              <a:gd name="T66" fmla="*/ 102 w 239"/>
              <a:gd name="T67" fmla="*/ 238 h 247"/>
              <a:gd name="T68" fmla="*/ 102 w 239"/>
              <a:gd name="T69" fmla="*/ 225 h 247"/>
              <a:gd name="T70" fmla="*/ 102 w 239"/>
              <a:gd name="T71" fmla="*/ 217 h 247"/>
              <a:gd name="T72" fmla="*/ 116 w 239"/>
              <a:gd name="T73" fmla="*/ 204 h 247"/>
              <a:gd name="T74" fmla="*/ 116 w 239"/>
              <a:gd name="T75" fmla="*/ 191 h 247"/>
              <a:gd name="T76" fmla="*/ 131 w 239"/>
              <a:gd name="T77" fmla="*/ 191 h 247"/>
              <a:gd name="T78" fmla="*/ 138 w 239"/>
              <a:gd name="T79" fmla="*/ 179 h 247"/>
              <a:gd name="T80" fmla="*/ 155 w 239"/>
              <a:gd name="T81" fmla="*/ 172 h 247"/>
              <a:gd name="T82" fmla="*/ 167 w 239"/>
              <a:gd name="T83" fmla="*/ 170 h 247"/>
              <a:gd name="T84" fmla="*/ 167 w 239"/>
              <a:gd name="T85" fmla="*/ 170 h 247"/>
              <a:gd name="T86" fmla="*/ 167 w 239"/>
              <a:gd name="T87" fmla="*/ 170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39" h="247">
                <a:moveTo>
                  <a:pt x="167" y="170"/>
                </a:moveTo>
                <a:lnTo>
                  <a:pt x="180" y="170"/>
                </a:lnTo>
                <a:lnTo>
                  <a:pt x="189" y="170"/>
                </a:lnTo>
                <a:lnTo>
                  <a:pt x="197" y="162"/>
                </a:lnTo>
                <a:lnTo>
                  <a:pt x="197" y="162"/>
                </a:lnTo>
                <a:lnTo>
                  <a:pt x="227" y="162"/>
                </a:lnTo>
                <a:lnTo>
                  <a:pt x="227" y="155"/>
                </a:lnTo>
                <a:lnTo>
                  <a:pt x="237" y="145"/>
                </a:lnTo>
                <a:lnTo>
                  <a:pt x="239" y="96"/>
                </a:lnTo>
                <a:lnTo>
                  <a:pt x="223" y="96"/>
                </a:lnTo>
                <a:lnTo>
                  <a:pt x="223" y="85"/>
                </a:lnTo>
                <a:lnTo>
                  <a:pt x="203" y="81"/>
                </a:lnTo>
                <a:lnTo>
                  <a:pt x="195" y="64"/>
                </a:lnTo>
                <a:lnTo>
                  <a:pt x="106" y="0"/>
                </a:lnTo>
                <a:lnTo>
                  <a:pt x="85" y="0"/>
                </a:lnTo>
                <a:lnTo>
                  <a:pt x="97" y="140"/>
                </a:lnTo>
                <a:lnTo>
                  <a:pt x="102" y="149"/>
                </a:lnTo>
                <a:lnTo>
                  <a:pt x="102" y="162"/>
                </a:lnTo>
                <a:lnTo>
                  <a:pt x="27" y="159"/>
                </a:lnTo>
                <a:lnTo>
                  <a:pt x="19" y="166"/>
                </a:lnTo>
                <a:lnTo>
                  <a:pt x="15" y="159"/>
                </a:lnTo>
                <a:lnTo>
                  <a:pt x="6" y="168"/>
                </a:lnTo>
                <a:lnTo>
                  <a:pt x="0" y="174"/>
                </a:lnTo>
                <a:lnTo>
                  <a:pt x="8" y="193"/>
                </a:lnTo>
                <a:lnTo>
                  <a:pt x="14" y="198"/>
                </a:lnTo>
                <a:lnTo>
                  <a:pt x="14" y="217"/>
                </a:lnTo>
                <a:lnTo>
                  <a:pt x="23" y="217"/>
                </a:lnTo>
                <a:lnTo>
                  <a:pt x="38" y="217"/>
                </a:lnTo>
                <a:lnTo>
                  <a:pt x="48" y="208"/>
                </a:lnTo>
                <a:lnTo>
                  <a:pt x="65" y="246"/>
                </a:lnTo>
                <a:lnTo>
                  <a:pt x="80" y="246"/>
                </a:lnTo>
                <a:lnTo>
                  <a:pt x="91" y="236"/>
                </a:lnTo>
                <a:lnTo>
                  <a:pt x="91" y="247"/>
                </a:lnTo>
                <a:lnTo>
                  <a:pt x="102" y="238"/>
                </a:lnTo>
                <a:lnTo>
                  <a:pt x="102" y="225"/>
                </a:lnTo>
                <a:lnTo>
                  <a:pt x="102" y="217"/>
                </a:lnTo>
                <a:lnTo>
                  <a:pt x="116" y="204"/>
                </a:lnTo>
                <a:lnTo>
                  <a:pt x="116" y="191"/>
                </a:lnTo>
                <a:lnTo>
                  <a:pt x="131" y="191"/>
                </a:lnTo>
                <a:lnTo>
                  <a:pt x="138" y="179"/>
                </a:lnTo>
                <a:lnTo>
                  <a:pt x="155" y="172"/>
                </a:lnTo>
                <a:lnTo>
                  <a:pt x="167" y="170"/>
                </a:lnTo>
                <a:lnTo>
                  <a:pt x="167" y="170"/>
                </a:lnTo>
                <a:lnTo>
                  <a:pt x="167" y="170"/>
                </a:lnTo>
                <a:close/>
              </a:path>
            </a:pathLst>
          </a:custGeom>
          <a:solidFill>
            <a:schemeClr val="bg1">
              <a:lumMod val="85000"/>
            </a:schemeClr>
          </a:solidFill>
          <a:ln w="635" cap="rnd">
            <a:solidFill>
              <a:schemeClr val="bg1">
                <a:alpha val="17000"/>
              </a:schemeClr>
            </a:solidFill>
            <a:round/>
            <a:headEnd/>
            <a:tailEnd/>
          </a:ln>
        </p:spPr>
        <p:txBody>
          <a:bodyPr/>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184" name="Freeform 182"/>
          <p:cNvSpPr>
            <a:spLocks/>
          </p:cNvSpPr>
          <p:nvPr/>
        </p:nvSpPr>
        <p:spPr bwMode="auto">
          <a:xfrm>
            <a:off x="943133" y="3727466"/>
            <a:ext cx="486561" cy="427919"/>
          </a:xfrm>
          <a:custGeom>
            <a:avLst/>
            <a:gdLst>
              <a:gd name="T0" fmla="*/ 167 w 239"/>
              <a:gd name="T1" fmla="*/ 170 h 247"/>
              <a:gd name="T2" fmla="*/ 180 w 239"/>
              <a:gd name="T3" fmla="*/ 170 h 247"/>
              <a:gd name="T4" fmla="*/ 189 w 239"/>
              <a:gd name="T5" fmla="*/ 170 h 247"/>
              <a:gd name="T6" fmla="*/ 197 w 239"/>
              <a:gd name="T7" fmla="*/ 162 h 247"/>
              <a:gd name="T8" fmla="*/ 197 w 239"/>
              <a:gd name="T9" fmla="*/ 162 h 247"/>
              <a:gd name="T10" fmla="*/ 227 w 239"/>
              <a:gd name="T11" fmla="*/ 162 h 247"/>
              <a:gd name="T12" fmla="*/ 227 w 239"/>
              <a:gd name="T13" fmla="*/ 155 h 247"/>
              <a:gd name="T14" fmla="*/ 237 w 239"/>
              <a:gd name="T15" fmla="*/ 145 h 247"/>
              <a:gd name="T16" fmla="*/ 239 w 239"/>
              <a:gd name="T17" fmla="*/ 96 h 247"/>
              <a:gd name="T18" fmla="*/ 223 w 239"/>
              <a:gd name="T19" fmla="*/ 96 h 247"/>
              <a:gd name="T20" fmla="*/ 223 w 239"/>
              <a:gd name="T21" fmla="*/ 85 h 247"/>
              <a:gd name="T22" fmla="*/ 203 w 239"/>
              <a:gd name="T23" fmla="*/ 81 h 247"/>
              <a:gd name="T24" fmla="*/ 195 w 239"/>
              <a:gd name="T25" fmla="*/ 64 h 247"/>
              <a:gd name="T26" fmla="*/ 106 w 239"/>
              <a:gd name="T27" fmla="*/ 0 h 247"/>
              <a:gd name="T28" fmla="*/ 85 w 239"/>
              <a:gd name="T29" fmla="*/ 0 h 247"/>
              <a:gd name="T30" fmla="*/ 97 w 239"/>
              <a:gd name="T31" fmla="*/ 140 h 247"/>
              <a:gd name="T32" fmla="*/ 102 w 239"/>
              <a:gd name="T33" fmla="*/ 149 h 247"/>
              <a:gd name="T34" fmla="*/ 102 w 239"/>
              <a:gd name="T35" fmla="*/ 162 h 247"/>
              <a:gd name="T36" fmla="*/ 27 w 239"/>
              <a:gd name="T37" fmla="*/ 159 h 247"/>
              <a:gd name="T38" fmla="*/ 19 w 239"/>
              <a:gd name="T39" fmla="*/ 166 h 247"/>
              <a:gd name="T40" fmla="*/ 15 w 239"/>
              <a:gd name="T41" fmla="*/ 159 h 247"/>
              <a:gd name="T42" fmla="*/ 6 w 239"/>
              <a:gd name="T43" fmla="*/ 168 h 247"/>
              <a:gd name="T44" fmla="*/ 0 w 239"/>
              <a:gd name="T45" fmla="*/ 174 h 247"/>
              <a:gd name="T46" fmla="*/ 8 w 239"/>
              <a:gd name="T47" fmla="*/ 193 h 247"/>
              <a:gd name="T48" fmla="*/ 14 w 239"/>
              <a:gd name="T49" fmla="*/ 198 h 247"/>
              <a:gd name="T50" fmla="*/ 14 w 239"/>
              <a:gd name="T51" fmla="*/ 217 h 247"/>
              <a:gd name="T52" fmla="*/ 23 w 239"/>
              <a:gd name="T53" fmla="*/ 217 h 247"/>
              <a:gd name="T54" fmla="*/ 38 w 239"/>
              <a:gd name="T55" fmla="*/ 217 h 247"/>
              <a:gd name="T56" fmla="*/ 48 w 239"/>
              <a:gd name="T57" fmla="*/ 208 h 247"/>
              <a:gd name="T58" fmla="*/ 65 w 239"/>
              <a:gd name="T59" fmla="*/ 246 h 247"/>
              <a:gd name="T60" fmla="*/ 80 w 239"/>
              <a:gd name="T61" fmla="*/ 246 h 247"/>
              <a:gd name="T62" fmla="*/ 91 w 239"/>
              <a:gd name="T63" fmla="*/ 236 h 247"/>
              <a:gd name="T64" fmla="*/ 91 w 239"/>
              <a:gd name="T65" fmla="*/ 247 h 247"/>
              <a:gd name="T66" fmla="*/ 102 w 239"/>
              <a:gd name="T67" fmla="*/ 238 h 247"/>
              <a:gd name="T68" fmla="*/ 102 w 239"/>
              <a:gd name="T69" fmla="*/ 225 h 247"/>
              <a:gd name="T70" fmla="*/ 102 w 239"/>
              <a:gd name="T71" fmla="*/ 217 h 247"/>
              <a:gd name="T72" fmla="*/ 116 w 239"/>
              <a:gd name="T73" fmla="*/ 204 h 247"/>
              <a:gd name="T74" fmla="*/ 116 w 239"/>
              <a:gd name="T75" fmla="*/ 191 h 247"/>
              <a:gd name="T76" fmla="*/ 131 w 239"/>
              <a:gd name="T77" fmla="*/ 191 h 247"/>
              <a:gd name="T78" fmla="*/ 138 w 239"/>
              <a:gd name="T79" fmla="*/ 179 h 247"/>
              <a:gd name="T80" fmla="*/ 155 w 239"/>
              <a:gd name="T81" fmla="*/ 172 h 247"/>
              <a:gd name="T82" fmla="*/ 167 w 239"/>
              <a:gd name="T83" fmla="*/ 170 h 247"/>
              <a:gd name="T84" fmla="*/ 167 w 239"/>
              <a:gd name="T85" fmla="*/ 170 h 247"/>
              <a:gd name="T86" fmla="*/ 167 w 239"/>
              <a:gd name="T87" fmla="*/ 170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39" h="247">
                <a:moveTo>
                  <a:pt x="167" y="170"/>
                </a:moveTo>
                <a:lnTo>
                  <a:pt x="180" y="170"/>
                </a:lnTo>
                <a:lnTo>
                  <a:pt x="189" y="170"/>
                </a:lnTo>
                <a:lnTo>
                  <a:pt x="197" y="162"/>
                </a:lnTo>
                <a:lnTo>
                  <a:pt x="197" y="162"/>
                </a:lnTo>
                <a:lnTo>
                  <a:pt x="227" y="162"/>
                </a:lnTo>
                <a:lnTo>
                  <a:pt x="227" y="155"/>
                </a:lnTo>
                <a:lnTo>
                  <a:pt x="237" y="145"/>
                </a:lnTo>
                <a:lnTo>
                  <a:pt x="239" y="96"/>
                </a:lnTo>
                <a:lnTo>
                  <a:pt x="223" y="96"/>
                </a:lnTo>
                <a:lnTo>
                  <a:pt x="223" y="85"/>
                </a:lnTo>
                <a:lnTo>
                  <a:pt x="203" y="81"/>
                </a:lnTo>
                <a:lnTo>
                  <a:pt x="195" y="64"/>
                </a:lnTo>
                <a:lnTo>
                  <a:pt x="106" y="0"/>
                </a:lnTo>
                <a:lnTo>
                  <a:pt x="85" y="0"/>
                </a:lnTo>
                <a:lnTo>
                  <a:pt x="97" y="140"/>
                </a:lnTo>
                <a:lnTo>
                  <a:pt x="102" y="149"/>
                </a:lnTo>
                <a:lnTo>
                  <a:pt x="102" y="162"/>
                </a:lnTo>
                <a:lnTo>
                  <a:pt x="27" y="159"/>
                </a:lnTo>
                <a:lnTo>
                  <a:pt x="19" y="166"/>
                </a:lnTo>
                <a:lnTo>
                  <a:pt x="15" y="159"/>
                </a:lnTo>
                <a:lnTo>
                  <a:pt x="6" y="168"/>
                </a:lnTo>
                <a:lnTo>
                  <a:pt x="0" y="174"/>
                </a:lnTo>
                <a:lnTo>
                  <a:pt x="8" y="193"/>
                </a:lnTo>
                <a:lnTo>
                  <a:pt x="14" y="198"/>
                </a:lnTo>
                <a:lnTo>
                  <a:pt x="14" y="217"/>
                </a:lnTo>
                <a:lnTo>
                  <a:pt x="23" y="217"/>
                </a:lnTo>
                <a:lnTo>
                  <a:pt x="38" y="217"/>
                </a:lnTo>
                <a:lnTo>
                  <a:pt x="48" y="208"/>
                </a:lnTo>
                <a:lnTo>
                  <a:pt x="65" y="246"/>
                </a:lnTo>
                <a:lnTo>
                  <a:pt x="80" y="246"/>
                </a:lnTo>
                <a:lnTo>
                  <a:pt x="91" y="236"/>
                </a:lnTo>
                <a:lnTo>
                  <a:pt x="91" y="247"/>
                </a:lnTo>
                <a:lnTo>
                  <a:pt x="102" y="238"/>
                </a:lnTo>
                <a:lnTo>
                  <a:pt x="102" y="225"/>
                </a:lnTo>
                <a:lnTo>
                  <a:pt x="102" y="217"/>
                </a:lnTo>
                <a:lnTo>
                  <a:pt x="116" y="204"/>
                </a:lnTo>
                <a:lnTo>
                  <a:pt x="116" y="191"/>
                </a:lnTo>
                <a:lnTo>
                  <a:pt x="131" y="191"/>
                </a:lnTo>
                <a:lnTo>
                  <a:pt x="138" y="179"/>
                </a:lnTo>
                <a:lnTo>
                  <a:pt x="155" y="172"/>
                </a:lnTo>
                <a:lnTo>
                  <a:pt x="167" y="170"/>
                </a:lnTo>
                <a:lnTo>
                  <a:pt x="167" y="170"/>
                </a:lnTo>
                <a:lnTo>
                  <a:pt x="167" y="170"/>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185" name="Freeform 183"/>
          <p:cNvSpPr>
            <a:spLocks/>
          </p:cNvSpPr>
          <p:nvPr/>
        </p:nvSpPr>
        <p:spPr bwMode="auto">
          <a:xfrm>
            <a:off x="1378796" y="4051436"/>
            <a:ext cx="337947" cy="275461"/>
          </a:xfrm>
          <a:custGeom>
            <a:avLst/>
            <a:gdLst>
              <a:gd name="T0" fmla="*/ 23 w 166"/>
              <a:gd name="T1" fmla="*/ 23 h 159"/>
              <a:gd name="T2" fmla="*/ 11 w 166"/>
              <a:gd name="T3" fmla="*/ 34 h 159"/>
              <a:gd name="T4" fmla="*/ 15 w 166"/>
              <a:gd name="T5" fmla="*/ 62 h 159"/>
              <a:gd name="T6" fmla="*/ 0 w 166"/>
              <a:gd name="T7" fmla="*/ 79 h 159"/>
              <a:gd name="T8" fmla="*/ 4 w 166"/>
              <a:gd name="T9" fmla="*/ 121 h 159"/>
              <a:gd name="T10" fmla="*/ 21 w 166"/>
              <a:gd name="T11" fmla="*/ 121 h 159"/>
              <a:gd name="T12" fmla="*/ 28 w 166"/>
              <a:gd name="T13" fmla="*/ 123 h 159"/>
              <a:gd name="T14" fmla="*/ 28 w 166"/>
              <a:gd name="T15" fmla="*/ 123 h 159"/>
              <a:gd name="T16" fmla="*/ 28 w 166"/>
              <a:gd name="T17" fmla="*/ 121 h 159"/>
              <a:gd name="T18" fmla="*/ 28 w 166"/>
              <a:gd name="T19" fmla="*/ 119 h 159"/>
              <a:gd name="T20" fmla="*/ 30 w 166"/>
              <a:gd name="T21" fmla="*/ 119 h 159"/>
              <a:gd name="T22" fmla="*/ 32 w 166"/>
              <a:gd name="T23" fmla="*/ 119 h 159"/>
              <a:gd name="T24" fmla="*/ 34 w 166"/>
              <a:gd name="T25" fmla="*/ 127 h 159"/>
              <a:gd name="T26" fmla="*/ 34 w 166"/>
              <a:gd name="T27" fmla="*/ 127 h 159"/>
              <a:gd name="T28" fmla="*/ 38 w 166"/>
              <a:gd name="T29" fmla="*/ 138 h 159"/>
              <a:gd name="T30" fmla="*/ 40 w 166"/>
              <a:gd name="T31" fmla="*/ 146 h 159"/>
              <a:gd name="T32" fmla="*/ 44 w 166"/>
              <a:gd name="T33" fmla="*/ 151 h 159"/>
              <a:gd name="T34" fmla="*/ 51 w 166"/>
              <a:gd name="T35" fmla="*/ 159 h 159"/>
              <a:gd name="T36" fmla="*/ 51 w 166"/>
              <a:gd name="T37" fmla="*/ 159 h 159"/>
              <a:gd name="T38" fmla="*/ 53 w 166"/>
              <a:gd name="T39" fmla="*/ 157 h 159"/>
              <a:gd name="T40" fmla="*/ 59 w 166"/>
              <a:gd name="T41" fmla="*/ 153 h 159"/>
              <a:gd name="T42" fmla="*/ 66 w 166"/>
              <a:gd name="T43" fmla="*/ 149 h 159"/>
              <a:gd name="T44" fmla="*/ 68 w 166"/>
              <a:gd name="T45" fmla="*/ 149 h 159"/>
              <a:gd name="T46" fmla="*/ 70 w 166"/>
              <a:gd name="T47" fmla="*/ 151 h 159"/>
              <a:gd name="T48" fmla="*/ 70 w 166"/>
              <a:gd name="T49" fmla="*/ 151 h 159"/>
              <a:gd name="T50" fmla="*/ 72 w 166"/>
              <a:gd name="T51" fmla="*/ 151 h 159"/>
              <a:gd name="T52" fmla="*/ 74 w 166"/>
              <a:gd name="T53" fmla="*/ 151 h 159"/>
              <a:gd name="T54" fmla="*/ 78 w 166"/>
              <a:gd name="T55" fmla="*/ 151 h 159"/>
              <a:gd name="T56" fmla="*/ 81 w 166"/>
              <a:gd name="T57" fmla="*/ 147 h 159"/>
              <a:gd name="T58" fmla="*/ 81 w 166"/>
              <a:gd name="T59" fmla="*/ 147 h 159"/>
              <a:gd name="T60" fmla="*/ 87 w 166"/>
              <a:gd name="T61" fmla="*/ 153 h 159"/>
              <a:gd name="T62" fmla="*/ 93 w 166"/>
              <a:gd name="T63" fmla="*/ 127 h 159"/>
              <a:gd name="T64" fmla="*/ 112 w 166"/>
              <a:gd name="T65" fmla="*/ 110 h 159"/>
              <a:gd name="T66" fmla="*/ 125 w 166"/>
              <a:gd name="T67" fmla="*/ 123 h 159"/>
              <a:gd name="T68" fmla="*/ 144 w 166"/>
              <a:gd name="T69" fmla="*/ 83 h 159"/>
              <a:gd name="T70" fmla="*/ 159 w 166"/>
              <a:gd name="T71" fmla="*/ 43 h 159"/>
              <a:gd name="T72" fmla="*/ 166 w 166"/>
              <a:gd name="T73" fmla="*/ 34 h 159"/>
              <a:gd name="T74" fmla="*/ 166 w 166"/>
              <a:gd name="T75" fmla="*/ 23 h 159"/>
              <a:gd name="T76" fmla="*/ 159 w 166"/>
              <a:gd name="T77" fmla="*/ 23 h 159"/>
              <a:gd name="T78" fmla="*/ 155 w 166"/>
              <a:gd name="T79" fmla="*/ 0 h 159"/>
              <a:gd name="T80" fmla="*/ 136 w 166"/>
              <a:gd name="T81" fmla="*/ 11 h 159"/>
              <a:gd name="T82" fmla="*/ 113 w 166"/>
              <a:gd name="T83" fmla="*/ 7 h 159"/>
              <a:gd name="T84" fmla="*/ 96 w 166"/>
              <a:gd name="T85" fmla="*/ 19 h 159"/>
              <a:gd name="T86" fmla="*/ 78 w 166"/>
              <a:gd name="T87" fmla="*/ 9 h 159"/>
              <a:gd name="T88" fmla="*/ 59 w 166"/>
              <a:gd name="T89" fmla="*/ 15 h 159"/>
              <a:gd name="T90" fmla="*/ 59 w 166"/>
              <a:gd name="T91" fmla="*/ 6 h 159"/>
              <a:gd name="T92" fmla="*/ 23 w 166"/>
              <a:gd name="T93" fmla="*/ 2 h 159"/>
              <a:gd name="T94" fmla="*/ 23 w 166"/>
              <a:gd name="T95" fmla="*/ 23 h 159"/>
              <a:gd name="T96" fmla="*/ 23 w 166"/>
              <a:gd name="T97" fmla="*/ 23 h 159"/>
              <a:gd name="T98" fmla="*/ 23 w 166"/>
              <a:gd name="T99" fmla="*/ 23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66" h="159">
                <a:moveTo>
                  <a:pt x="23" y="23"/>
                </a:moveTo>
                <a:lnTo>
                  <a:pt x="11" y="34"/>
                </a:lnTo>
                <a:lnTo>
                  <a:pt x="15" y="62"/>
                </a:lnTo>
                <a:lnTo>
                  <a:pt x="0" y="79"/>
                </a:lnTo>
                <a:lnTo>
                  <a:pt x="4" y="121"/>
                </a:lnTo>
                <a:lnTo>
                  <a:pt x="21" y="121"/>
                </a:lnTo>
                <a:lnTo>
                  <a:pt x="28" y="123"/>
                </a:lnTo>
                <a:lnTo>
                  <a:pt x="28" y="123"/>
                </a:lnTo>
                <a:lnTo>
                  <a:pt x="28" y="121"/>
                </a:lnTo>
                <a:lnTo>
                  <a:pt x="28" y="119"/>
                </a:lnTo>
                <a:lnTo>
                  <a:pt x="30" y="119"/>
                </a:lnTo>
                <a:lnTo>
                  <a:pt x="32" y="119"/>
                </a:lnTo>
                <a:lnTo>
                  <a:pt x="34" y="127"/>
                </a:lnTo>
                <a:lnTo>
                  <a:pt x="34" y="127"/>
                </a:lnTo>
                <a:lnTo>
                  <a:pt x="38" y="138"/>
                </a:lnTo>
                <a:lnTo>
                  <a:pt x="40" y="146"/>
                </a:lnTo>
                <a:lnTo>
                  <a:pt x="44" y="151"/>
                </a:lnTo>
                <a:lnTo>
                  <a:pt x="51" y="159"/>
                </a:lnTo>
                <a:lnTo>
                  <a:pt x="51" y="159"/>
                </a:lnTo>
                <a:lnTo>
                  <a:pt x="53" y="157"/>
                </a:lnTo>
                <a:lnTo>
                  <a:pt x="59" y="153"/>
                </a:lnTo>
                <a:lnTo>
                  <a:pt x="66" y="149"/>
                </a:lnTo>
                <a:lnTo>
                  <a:pt x="68" y="149"/>
                </a:lnTo>
                <a:lnTo>
                  <a:pt x="70" y="151"/>
                </a:lnTo>
                <a:lnTo>
                  <a:pt x="70" y="151"/>
                </a:lnTo>
                <a:lnTo>
                  <a:pt x="72" y="151"/>
                </a:lnTo>
                <a:lnTo>
                  <a:pt x="74" y="151"/>
                </a:lnTo>
                <a:lnTo>
                  <a:pt x="78" y="151"/>
                </a:lnTo>
                <a:lnTo>
                  <a:pt x="81" y="147"/>
                </a:lnTo>
                <a:lnTo>
                  <a:pt x="81" y="147"/>
                </a:lnTo>
                <a:lnTo>
                  <a:pt x="87" y="153"/>
                </a:lnTo>
                <a:lnTo>
                  <a:pt x="93" y="127"/>
                </a:lnTo>
                <a:lnTo>
                  <a:pt x="112" y="110"/>
                </a:lnTo>
                <a:lnTo>
                  <a:pt x="125" y="123"/>
                </a:lnTo>
                <a:lnTo>
                  <a:pt x="144" y="83"/>
                </a:lnTo>
                <a:lnTo>
                  <a:pt x="159" y="43"/>
                </a:lnTo>
                <a:lnTo>
                  <a:pt x="166" y="34"/>
                </a:lnTo>
                <a:lnTo>
                  <a:pt x="166" y="23"/>
                </a:lnTo>
                <a:lnTo>
                  <a:pt x="159" y="23"/>
                </a:lnTo>
                <a:lnTo>
                  <a:pt x="155" y="0"/>
                </a:lnTo>
                <a:lnTo>
                  <a:pt x="136" y="11"/>
                </a:lnTo>
                <a:lnTo>
                  <a:pt x="113" y="7"/>
                </a:lnTo>
                <a:lnTo>
                  <a:pt x="96" y="19"/>
                </a:lnTo>
                <a:lnTo>
                  <a:pt x="78" y="9"/>
                </a:lnTo>
                <a:lnTo>
                  <a:pt x="59" y="15"/>
                </a:lnTo>
                <a:lnTo>
                  <a:pt x="59" y="6"/>
                </a:lnTo>
                <a:lnTo>
                  <a:pt x="23" y="2"/>
                </a:lnTo>
                <a:lnTo>
                  <a:pt x="23" y="23"/>
                </a:lnTo>
                <a:lnTo>
                  <a:pt x="23" y="23"/>
                </a:lnTo>
                <a:lnTo>
                  <a:pt x="23" y="23"/>
                </a:lnTo>
                <a:close/>
              </a:path>
            </a:pathLst>
          </a:custGeom>
          <a:solidFill>
            <a:schemeClr val="bg1">
              <a:lumMod val="85000"/>
            </a:schemeClr>
          </a:solidFill>
          <a:ln w="635" cap="rnd">
            <a:solidFill>
              <a:schemeClr val="bg1">
                <a:alpha val="17000"/>
              </a:schemeClr>
            </a:solidFill>
            <a:round/>
            <a:headEnd/>
            <a:tailEnd/>
          </a:ln>
        </p:spPr>
        <p:txBody>
          <a:bodyPr/>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186" name="Freeform 184"/>
          <p:cNvSpPr>
            <a:spLocks/>
          </p:cNvSpPr>
          <p:nvPr/>
        </p:nvSpPr>
        <p:spPr bwMode="auto">
          <a:xfrm>
            <a:off x="1378796" y="4051436"/>
            <a:ext cx="337947" cy="275461"/>
          </a:xfrm>
          <a:custGeom>
            <a:avLst/>
            <a:gdLst>
              <a:gd name="T0" fmla="*/ 23 w 166"/>
              <a:gd name="T1" fmla="*/ 23 h 159"/>
              <a:gd name="T2" fmla="*/ 11 w 166"/>
              <a:gd name="T3" fmla="*/ 34 h 159"/>
              <a:gd name="T4" fmla="*/ 15 w 166"/>
              <a:gd name="T5" fmla="*/ 62 h 159"/>
              <a:gd name="T6" fmla="*/ 0 w 166"/>
              <a:gd name="T7" fmla="*/ 79 h 159"/>
              <a:gd name="T8" fmla="*/ 4 w 166"/>
              <a:gd name="T9" fmla="*/ 121 h 159"/>
              <a:gd name="T10" fmla="*/ 21 w 166"/>
              <a:gd name="T11" fmla="*/ 121 h 159"/>
              <a:gd name="T12" fmla="*/ 28 w 166"/>
              <a:gd name="T13" fmla="*/ 123 h 159"/>
              <a:gd name="T14" fmla="*/ 28 w 166"/>
              <a:gd name="T15" fmla="*/ 123 h 159"/>
              <a:gd name="T16" fmla="*/ 28 w 166"/>
              <a:gd name="T17" fmla="*/ 121 h 159"/>
              <a:gd name="T18" fmla="*/ 28 w 166"/>
              <a:gd name="T19" fmla="*/ 119 h 159"/>
              <a:gd name="T20" fmla="*/ 30 w 166"/>
              <a:gd name="T21" fmla="*/ 119 h 159"/>
              <a:gd name="T22" fmla="*/ 32 w 166"/>
              <a:gd name="T23" fmla="*/ 119 h 159"/>
              <a:gd name="T24" fmla="*/ 34 w 166"/>
              <a:gd name="T25" fmla="*/ 127 h 159"/>
              <a:gd name="T26" fmla="*/ 34 w 166"/>
              <a:gd name="T27" fmla="*/ 127 h 159"/>
              <a:gd name="T28" fmla="*/ 38 w 166"/>
              <a:gd name="T29" fmla="*/ 138 h 159"/>
              <a:gd name="T30" fmla="*/ 40 w 166"/>
              <a:gd name="T31" fmla="*/ 146 h 159"/>
              <a:gd name="T32" fmla="*/ 44 w 166"/>
              <a:gd name="T33" fmla="*/ 151 h 159"/>
              <a:gd name="T34" fmla="*/ 51 w 166"/>
              <a:gd name="T35" fmla="*/ 159 h 159"/>
              <a:gd name="T36" fmla="*/ 51 w 166"/>
              <a:gd name="T37" fmla="*/ 159 h 159"/>
              <a:gd name="T38" fmla="*/ 53 w 166"/>
              <a:gd name="T39" fmla="*/ 157 h 159"/>
              <a:gd name="T40" fmla="*/ 59 w 166"/>
              <a:gd name="T41" fmla="*/ 153 h 159"/>
              <a:gd name="T42" fmla="*/ 66 w 166"/>
              <a:gd name="T43" fmla="*/ 149 h 159"/>
              <a:gd name="T44" fmla="*/ 68 w 166"/>
              <a:gd name="T45" fmla="*/ 149 h 159"/>
              <a:gd name="T46" fmla="*/ 70 w 166"/>
              <a:gd name="T47" fmla="*/ 151 h 159"/>
              <a:gd name="T48" fmla="*/ 70 w 166"/>
              <a:gd name="T49" fmla="*/ 151 h 159"/>
              <a:gd name="T50" fmla="*/ 72 w 166"/>
              <a:gd name="T51" fmla="*/ 151 h 159"/>
              <a:gd name="T52" fmla="*/ 74 w 166"/>
              <a:gd name="T53" fmla="*/ 151 h 159"/>
              <a:gd name="T54" fmla="*/ 78 w 166"/>
              <a:gd name="T55" fmla="*/ 151 h 159"/>
              <a:gd name="T56" fmla="*/ 81 w 166"/>
              <a:gd name="T57" fmla="*/ 147 h 159"/>
              <a:gd name="T58" fmla="*/ 81 w 166"/>
              <a:gd name="T59" fmla="*/ 147 h 159"/>
              <a:gd name="T60" fmla="*/ 87 w 166"/>
              <a:gd name="T61" fmla="*/ 153 h 159"/>
              <a:gd name="T62" fmla="*/ 93 w 166"/>
              <a:gd name="T63" fmla="*/ 127 h 159"/>
              <a:gd name="T64" fmla="*/ 112 w 166"/>
              <a:gd name="T65" fmla="*/ 110 h 159"/>
              <a:gd name="T66" fmla="*/ 125 w 166"/>
              <a:gd name="T67" fmla="*/ 123 h 159"/>
              <a:gd name="T68" fmla="*/ 144 w 166"/>
              <a:gd name="T69" fmla="*/ 83 h 159"/>
              <a:gd name="T70" fmla="*/ 159 w 166"/>
              <a:gd name="T71" fmla="*/ 43 h 159"/>
              <a:gd name="T72" fmla="*/ 166 w 166"/>
              <a:gd name="T73" fmla="*/ 34 h 159"/>
              <a:gd name="T74" fmla="*/ 166 w 166"/>
              <a:gd name="T75" fmla="*/ 23 h 159"/>
              <a:gd name="T76" fmla="*/ 159 w 166"/>
              <a:gd name="T77" fmla="*/ 23 h 159"/>
              <a:gd name="T78" fmla="*/ 155 w 166"/>
              <a:gd name="T79" fmla="*/ 0 h 159"/>
              <a:gd name="T80" fmla="*/ 136 w 166"/>
              <a:gd name="T81" fmla="*/ 11 h 159"/>
              <a:gd name="T82" fmla="*/ 113 w 166"/>
              <a:gd name="T83" fmla="*/ 7 h 159"/>
              <a:gd name="T84" fmla="*/ 96 w 166"/>
              <a:gd name="T85" fmla="*/ 19 h 159"/>
              <a:gd name="T86" fmla="*/ 78 w 166"/>
              <a:gd name="T87" fmla="*/ 9 h 159"/>
              <a:gd name="T88" fmla="*/ 59 w 166"/>
              <a:gd name="T89" fmla="*/ 15 h 159"/>
              <a:gd name="T90" fmla="*/ 59 w 166"/>
              <a:gd name="T91" fmla="*/ 6 h 159"/>
              <a:gd name="T92" fmla="*/ 23 w 166"/>
              <a:gd name="T93" fmla="*/ 2 h 159"/>
              <a:gd name="T94" fmla="*/ 23 w 166"/>
              <a:gd name="T95" fmla="*/ 23 h 159"/>
              <a:gd name="T96" fmla="*/ 23 w 166"/>
              <a:gd name="T97" fmla="*/ 23 h 159"/>
              <a:gd name="T98" fmla="*/ 23 w 166"/>
              <a:gd name="T99" fmla="*/ 23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66" h="159">
                <a:moveTo>
                  <a:pt x="23" y="23"/>
                </a:moveTo>
                <a:lnTo>
                  <a:pt x="11" y="34"/>
                </a:lnTo>
                <a:lnTo>
                  <a:pt x="15" y="62"/>
                </a:lnTo>
                <a:lnTo>
                  <a:pt x="0" y="79"/>
                </a:lnTo>
                <a:lnTo>
                  <a:pt x="4" y="121"/>
                </a:lnTo>
                <a:lnTo>
                  <a:pt x="21" y="121"/>
                </a:lnTo>
                <a:lnTo>
                  <a:pt x="28" y="123"/>
                </a:lnTo>
                <a:lnTo>
                  <a:pt x="28" y="123"/>
                </a:lnTo>
                <a:lnTo>
                  <a:pt x="28" y="121"/>
                </a:lnTo>
                <a:lnTo>
                  <a:pt x="28" y="119"/>
                </a:lnTo>
                <a:lnTo>
                  <a:pt x="30" y="119"/>
                </a:lnTo>
                <a:lnTo>
                  <a:pt x="32" y="119"/>
                </a:lnTo>
                <a:lnTo>
                  <a:pt x="34" y="127"/>
                </a:lnTo>
                <a:lnTo>
                  <a:pt x="34" y="127"/>
                </a:lnTo>
                <a:lnTo>
                  <a:pt x="38" y="138"/>
                </a:lnTo>
                <a:lnTo>
                  <a:pt x="40" y="146"/>
                </a:lnTo>
                <a:lnTo>
                  <a:pt x="44" y="151"/>
                </a:lnTo>
                <a:lnTo>
                  <a:pt x="51" y="159"/>
                </a:lnTo>
                <a:lnTo>
                  <a:pt x="51" y="159"/>
                </a:lnTo>
                <a:lnTo>
                  <a:pt x="53" y="157"/>
                </a:lnTo>
                <a:lnTo>
                  <a:pt x="59" y="153"/>
                </a:lnTo>
                <a:lnTo>
                  <a:pt x="66" y="149"/>
                </a:lnTo>
                <a:lnTo>
                  <a:pt x="68" y="149"/>
                </a:lnTo>
                <a:lnTo>
                  <a:pt x="70" y="151"/>
                </a:lnTo>
                <a:lnTo>
                  <a:pt x="70" y="151"/>
                </a:lnTo>
                <a:lnTo>
                  <a:pt x="72" y="151"/>
                </a:lnTo>
                <a:lnTo>
                  <a:pt x="74" y="151"/>
                </a:lnTo>
                <a:lnTo>
                  <a:pt x="78" y="151"/>
                </a:lnTo>
                <a:lnTo>
                  <a:pt x="81" y="147"/>
                </a:lnTo>
                <a:lnTo>
                  <a:pt x="81" y="147"/>
                </a:lnTo>
                <a:lnTo>
                  <a:pt x="87" y="153"/>
                </a:lnTo>
                <a:lnTo>
                  <a:pt x="93" y="127"/>
                </a:lnTo>
                <a:lnTo>
                  <a:pt x="112" y="110"/>
                </a:lnTo>
                <a:lnTo>
                  <a:pt x="125" y="123"/>
                </a:lnTo>
                <a:lnTo>
                  <a:pt x="144" y="83"/>
                </a:lnTo>
                <a:lnTo>
                  <a:pt x="159" y="43"/>
                </a:lnTo>
                <a:lnTo>
                  <a:pt x="166" y="34"/>
                </a:lnTo>
                <a:lnTo>
                  <a:pt x="166" y="23"/>
                </a:lnTo>
                <a:lnTo>
                  <a:pt x="159" y="23"/>
                </a:lnTo>
                <a:lnTo>
                  <a:pt x="155" y="0"/>
                </a:lnTo>
                <a:lnTo>
                  <a:pt x="136" y="11"/>
                </a:lnTo>
                <a:lnTo>
                  <a:pt x="113" y="7"/>
                </a:lnTo>
                <a:lnTo>
                  <a:pt x="96" y="19"/>
                </a:lnTo>
                <a:lnTo>
                  <a:pt x="78" y="9"/>
                </a:lnTo>
                <a:lnTo>
                  <a:pt x="59" y="15"/>
                </a:lnTo>
                <a:lnTo>
                  <a:pt x="59" y="6"/>
                </a:lnTo>
                <a:lnTo>
                  <a:pt x="23" y="2"/>
                </a:lnTo>
                <a:lnTo>
                  <a:pt x="23" y="23"/>
                </a:lnTo>
                <a:lnTo>
                  <a:pt x="23" y="23"/>
                </a:lnTo>
                <a:lnTo>
                  <a:pt x="23" y="23"/>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187" name="Freeform 185"/>
          <p:cNvSpPr>
            <a:spLocks/>
          </p:cNvSpPr>
          <p:nvPr/>
        </p:nvSpPr>
        <p:spPr bwMode="auto">
          <a:xfrm>
            <a:off x="1051031" y="3346324"/>
            <a:ext cx="600567" cy="547457"/>
          </a:xfrm>
          <a:custGeom>
            <a:avLst/>
            <a:gdLst>
              <a:gd name="T0" fmla="*/ 0 w 295"/>
              <a:gd name="T1" fmla="*/ 180 h 316"/>
              <a:gd name="T2" fmla="*/ 142 w 295"/>
              <a:gd name="T3" fmla="*/ 284 h 316"/>
              <a:gd name="T4" fmla="*/ 170 w 295"/>
              <a:gd name="T5" fmla="*/ 305 h 316"/>
              <a:gd name="T6" fmla="*/ 186 w 295"/>
              <a:gd name="T7" fmla="*/ 316 h 316"/>
              <a:gd name="T8" fmla="*/ 235 w 295"/>
              <a:gd name="T9" fmla="*/ 286 h 316"/>
              <a:gd name="T10" fmla="*/ 284 w 295"/>
              <a:gd name="T11" fmla="*/ 231 h 316"/>
              <a:gd name="T12" fmla="*/ 265 w 295"/>
              <a:gd name="T13" fmla="*/ 210 h 316"/>
              <a:gd name="T14" fmla="*/ 265 w 295"/>
              <a:gd name="T15" fmla="*/ 191 h 316"/>
              <a:gd name="T16" fmla="*/ 269 w 295"/>
              <a:gd name="T17" fmla="*/ 169 h 316"/>
              <a:gd name="T18" fmla="*/ 259 w 295"/>
              <a:gd name="T19" fmla="*/ 133 h 316"/>
              <a:gd name="T20" fmla="*/ 257 w 295"/>
              <a:gd name="T21" fmla="*/ 99 h 316"/>
              <a:gd name="T22" fmla="*/ 242 w 295"/>
              <a:gd name="T23" fmla="*/ 80 h 316"/>
              <a:gd name="T24" fmla="*/ 231 w 295"/>
              <a:gd name="T25" fmla="*/ 57 h 316"/>
              <a:gd name="T26" fmla="*/ 240 w 295"/>
              <a:gd name="T27" fmla="*/ 6 h 316"/>
              <a:gd name="T28" fmla="*/ 235 w 295"/>
              <a:gd name="T29" fmla="*/ 0 h 316"/>
              <a:gd name="T30" fmla="*/ 227 w 295"/>
              <a:gd name="T31" fmla="*/ 2 h 316"/>
              <a:gd name="T32" fmla="*/ 223 w 295"/>
              <a:gd name="T33" fmla="*/ 4 h 316"/>
              <a:gd name="T34" fmla="*/ 212 w 295"/>
              <a:gd name="T35" fmla="*/ 4 h 316"/>
              <a:gd name="T36" fmla="*/ 206 w 295"/>
              <a:gd name="T37" fmla="*/ 12 h 316"/>
              <a:gd name="T38" fmla="*/ 203 w 295"/>
              <a:gd name="T39" fmla="*/ 12 h 316"/>
              <a:gd name="T40" fmla="*/ 203 w 295"/>
              <a:gd name="T41" fmla="*/ 12 h 316"/>
              <a:gd name="T42" fmla="*/ 201 w 295"/>
              <a:gd name="T43" fmla="*/ 10 h 316"/>
              <a:gd name="T44" fmla="*/ 199 w 295"/>
              <a:gd name="T45" fmla="*/ 6 h 316"/>
              <a:gd name="T46" fmla="*/ 193 w 295"/>
              <a:gd name="T47" fmla="*/ 6 h 316"/>
              <a:gd name="T48" fmla="*/ 176 w 295"/>
              <a:gd name="T49" fmla="*/ 6 h 316"/>
              <a:gd name="T50" fmla="*/ 170 w 295"/>
              <a:gd name="T51" fmla="*/ 6 h 316"/>
              <a:gd name="T52" fmla="*/ 161 w 295"/>
              <a:gd name="T53" fmla="*/ 10 h 316"/>
              <a:gd name="T54" fmla="*/ 159 w 295"/>
              <a:gd name="T55" fmla="*/ 12 h 316"/>
              <a:gd name="T56" fmla="*/ 157 w 295"/>
              <a:gd name="T57" fmla="*/ 14 h 316"/>
              <a:gd name="T58" fmla="*/ 146 w 295"/>
              <a:gd name="T59" fmla="*/ 15 h 316"/>
              <a:gd name="T60" fmla="*/ 138 w 295"/>
              <a:gd name="T61" fmla="*/ 17 h 316"/>
              <a:gd name="T62" fmla="*/ 138 w 295"/>
              <a:gd name="T63" fmla="*/ 14 h 316"/>
              <a:gd name="T64" fmla="*/ 135 w 295"/>
              <a:gd name="T65" fmla="*/ 14 h 316"/>
              <a:gd name="T66" fmla="*/ 131 w 295"/>
              <a:gd name="T67" fmla="*/ 17 h 316"/>
              <a:gd name="T68" fmla="*/ 125 w 295"/>
              <a:gd name="T69" fmla="*/ 21 h 316"/>
              <a:gd name="T70" fmla="*/ 118 w 295"/>
              <a:gd name="T71" fmla="*/ 25 h 316"/>
              <a:gd name="T72" fmla="*/ 116 w 295"/>
              <a:gd name="T73" fmla="*/ 29 h 316"/>
              <a:gd name="T74" fmla="*/ 110 w 295"/>
              <a:gd name="T75" fmla="*/ 32 h 316"/>
              <a:gd name="T76" fmla="*/ 106 w 295"/>
              <a:gd name="T77" fmla="*/ 36 h 316"/>
              <a:gd name="T78" fmla="*/ 95 w 295"/>
              <a:gd name="T79" fmla="*/ 38 h 316"/>
              <a:gd name="T80" fmla="*/ 108 w 295"/>
              <a:gd name="T81" fmla="*/ 83 h 316"/>
              <a:gd name="T82" fmla="*/ 85 w 295"/>
              <a:gd name="T83" fmla="*/ 97 h 316"/>
              <a:gd name="T84" fmla="*/ 66 w 295"/>
              <a:gd name="T85" fmla="*/ 119 h 316"/>
              <a:gd name="T86" fmla="*/ 21 w 295"/>
              <a:gd name="T87" fmla="*/ 142 h 316"/>
              <a:gd name="T88" fmla="*/ 0 w 295"/>
              <a:gd name="T89" fmla="*/ 157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95" h="316">
                <a:moveTo>
                  <a:pt x="0" y="157"/>
                </a:moveTo>
                <a:lnTo>
                  <a:pt x="0" y="180"/>
                </a:lnTo>
                <a:lnTo>
                  <a:pt x="53" y="220"/>
                </a:lnTo>
                <a:lnTo>
                  <a:pt x="142" y="284"/>
                </a:lnTo>
                <a:lnTo>
                  <a:pt x="150" y="301"/>
                </a:lnTo>
                <a:lnTo>
                  <a:pt x="170" y="305"/>
                </a:lnTo>
                <a:lnTo>
                  <a:pt x="170" y="316"/>
                </a:lnTo>
                <a:lnTo>
                  <a:pt x="186" y="316"/>
                </a:lnTo>
                <a:lnTo>
                  <a:pt x="208" y="316"/>
                </a:lnTo>
                <a:lnTo>
                  <a:pt x="235" y="286"/>
                </a:lnTo>
                <a:lnTo>
                  <a:pt x="295" y="244"/>
                </a:lnTo>
                <a:lnTo>
                  <a:pt x="284" y="231"/>
                </a:lnTo>
                <a:lnTo>
                  <a:pt x="271" y="227"/>
                </a:lnTo>
                <a:lnTo>
                  <a:pt x="265" y="210"/>
                </a:lnTo>
                <a:lnTo>
                  <a:pt x="257" y="201"/>
                </a:lnTo>
                <a:lnTo>
                  <a:pt x="265" y="191"/>
                </a:lnTo>
                <a:lnTo>
                  <a:pt x="261" y="176"/>
                </a:lnTo>
                <a:lnTo>
                  <a:pt x="269" y="169"/>
                </a:lnTo>
                <a:lnTo>
                  <a:pt x="265" y="140"/>
                </a:lnTo>
                <a:lnTo>
                  <a:pt x="259" y="133"/>
                </a:lnTo>
                <a:lnTo>
                  <a:pt x="259" y="123"/>
                </a:lnTo>
                <a:lnTo>
                  <a:pt x="257" y="99"/>
                </a:lnTo>
                <a:lnTo>
                  <a:pt x="242" y="95"/>
                </a:lnTo>
                <a:lnTo>
                  <a:pt x="242" y="80"/>
                </a:lnTo>
                <a:lnTo>
                  <a:pt x="231" y="72"/>
                </a:lnTo>
                <a:lnTo>
                  <a:pt x="231" y="57"/>
                </a:lnTo>
                <a:lnTo>
                  <a:pt x="240" y="48"/>
                </a:lnTo>
                <a:lnTo>
                  <a:pt x="240" y="6"/>
                </a:lnTo>
                <a:lnTo>
                  <a:pt x="235" y="0"/>
                </a:lnTo>
                <a:lnTo>
                  <a:pt x="235" y="0"/>
                </a:lnTo>
                <a:lnTo>
                  <a:pt x="231" y="2"/>
                </a:lnTo>
                <a:lnTo>
                  <a:pt x="227" y="2"/>
                </a:lnTo>
                <a:lnTo>
                  <a:pt x="223" y="4"/>
                </a:lnTo>
                <a:lnTo>
                  <a:pt x="223" y="4"/>
                </a:lnTo>
                <a:lnTo>
                  <a:pt x="212" y="4"/>
                </a:lnTo>
                <a:lnTo>
                  <a:pt x="212" y="4"/>
                </a:lnTo>
                <a:lnTo>
                  <a:pt x="208" y="8"/>
                </a:lnTo>
                <a:lnTo>
                  <a:pt x="206" y="12"/>
                </a:lnTo>
                <a:lnTo>
                  <a:pt x="205" y="12"/>
                </a:lnTo>
                <a:lnTo>
                  <a:pt x="203" y="12"/>
                </a:lnTo>
                <a:lnTo>
                  <a:pt x="203" y="12"/>
                </a:lnTo>
                <a:lnTo>
                  <a:pt x="203" y="12"/>
                </a:lnTo>
                <a:lnTo>
                  <a:pt x="203" y="12"/>
                </a:lnTo>
                <a:lnTo>
                  <a:pt x="201" y="10"/>
                </a:lnTo>
                <a:lnTo>
                  <a:pt x="201" y="8"/>
                </a:lnTo>
                <a:lnTo>
                  <a:pt x="199" y="6"/>
                </a:lnTo>
                <a:lnTo>
                  <a:pt x="197" y="6"/>
                </a:lnTo>
                <a:lnTo>
                  <a:pt x="193" y="6"/>
                </a:lnTo>
                <a:lnTo>
                  <a:pt x="193" y="6"/>
                </a:lnTo>
                <a:lnTo>
                  <a:pt x="176" y="6"/>
                </a:lnTo>
                <a:lnTo>
                  <a:pt x="176" y="6"/>
                </a:lnTo>
                <a:lnTo>
                  <a:pt x="170" y="6"/>
                </a:lnTo>
                <a:lnTo>
                  <a:pt x="165" y="8"/>
                </a:lnTo>
                <a:lnTo>
                  <a:pt x="161" y="10"/>
                </a:lnTo>
                <a:lnTo>
                  <a:pt x="161" y="10"/>
                </a:lnTo>
                <a:lnTo>
                  <a:pt x="159" y="12"/>
                </a:lnTo>
                <a:lnTo>
                  <a:pt x="159" y="14"/>
                </a:lnTo>
                <a:lnTo>
                  <a:pt x="157" y="14"/>
                </a:lnTo>
                <a:lnTo>
                  <a:pt x="157" y="14"/>
                </a:lnTo>
                <a:lnTo>
                  <a:pt x="146" y="15"/>
                </a:lnTo>
                <a:lnTo>
                  <a:pt x="138" y="17"/>
                </a:lnTo>
                <a:lnTo>
                  <a:pt x="138" y="17"/>
                </a:lnTo>
                <a:lnTo>
                  <a:pt x="138" y="15"/>
                </a:lnTo>
                <a:lnTo>
                  <a:pt x="138" y="14"/>
                </a:lnTo>
                <a:lnTo>
                  <a:pt x="136" y="14"/>
                </a:lnTo>
                <a:lnTo>
                  <a:pt x="135" y="14"/>
                </a:lnTo>
                <a:lnTo>
                  <a:pt x="133" y="14"/>
                </a:lnTo>
                <a:lnTo>
                  <a:pt x="131" y="17"/>
                </a:lnTo>
                <a:lnTo>
                  <a:pt x="131" y="17"/>
                </a:lnTo>
                <a:lnTo>
                  <a:pt x="125" y="21"/>
                </a:lnTo>
                <a:lnTo>
                  <a:pt x="121" y="23"/>
                </a:lnTo>
                <a:lnTo>
                  <a:pt x="118" y="25"/>
                </a:lnTo>
                <a:lnTo>
                  <a:pt x="116" y="29"/>
                </a:lnTo>
                <a:lnTo>
                  <a:pt x="116" y="29"/>
                </a:lnTo>
                <a:lnTo>
                  <a:pt x="110" y="32"/>
                </a:lnTo>
                <a:lnTo>
                  <a:pt x="110" y="32"/>
                </a:lnTo>
                <a:lnTo>
                  <a:pt x="108" y="34"/>
                </a:lnTo>
                <a:lnTo>
                  <a:pt x="106" y="36"/>
                </a:lnTo>
                <a:lnTo>
                  <a:pt x="100" y="38"/>
                </a:lnTo>
                <a:lnTo>
                  <a:pt x="95" y="38"/>
                </a:lnTo>
                <a:lnTo>
                  <a:pt x="102" y="68"/>
                </a:lnTo>
                <a:lnTo>
                  <a:pt x="108" y="83"/>
                </a:lnTo>
                <a:lnTo>
                  <a:pt x="108" y="97"/>
                </a:lnTo>
                <a:lnTo>
                  <a:pt x="85" y="97"/>
                </a:lnTo>
                <a:lnTo>
                  <a:pt x="70" y="104"/>
                </a:lnTo>
                <a:lnTo>
                  <a:pt x="66" y="119"/>
                </a:lnTo>
                <a:lnTo>
                  <a:pt x="49" y="129"/>
                </a:lnTo>
                <a:lnTo>
                  <a:pt x="21" y="142"/>
                </a:lnTo>
                <a:lnTo>
                  <a:pt x="0" y="157"/>
                </a:lnTo>
                <a:lnTo>
                  <a:pt x="0" y="157"/>
                </a:lnTo>
                <a:lnTo>
                  <a:pt x="0" y="157"/>
                </a:lnTo>
                <a:close/>
              </a:path>
            </a:pathLst>
          </a:custGeom>
          <a:solidFill>
            <a:schemeClr val="bg1">
              <a:lumMod val="85000"/>
            </a:schemeClr>
          </a:solidFill>
          <a:ln w="635" cap="rnd">
            <a:solidFill>
              <a:schemeClr val="bg1">
                <a:alpha val="17000"/>
              </a:schemeClr>
            </a:solidFill>
            <a:round/>
            <a:headEnd/>
            <a:tailEnd/>
          </a:ln>
        </p:spPr>
        <p:txBody>
          <a:bodyPr/>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188" name="Freeform 186"/>
          <p:cNvSpPr>
            <a:spLocks/>
          </p:cNvSpPr>
          <p:nvPr/>
        </p:nvSpPr>
        <p:spPr bwMode="auto">
          <a:xfrm>
            <a:off x="1051031" y="3346324"/>
            <a:ext cx="600567" cy="547457"/>
          </a:xfrm>
          <a:custGeom>
            <a:avLst/>
            <a:gdLst>
              <a:gd name="T0" fmla="*/ 0 w 295"/>
              <a:gd name="T1" fmla="*/ 180 h 316"/>
              <a:gd name="T2" fmla="*/ 142 w 295"/>
              <a:gd name="T3" fmla="*/ 284 h 316"/>
              <a:gd name="T4" fmla="*/ 170 w 295"/>
              <a:gd name="T5" fmla="*/ 305 h 316"/>
              <a:gd name="T6" fmla="*/ 186 w 295"/>
              <a:gd name="T7" fmla="*/ 316 h 316"/>
              <a:gd name="T8" fmla="*/ 235 w 295"/>
              <a:gd name="T9" fmla="*/ 286 h 316"/>
              <a:gd name="T10" fmla="*/ 284 w 295"/>
              <a:gd name="T11" fmla="*/ 231 h 316"/>
              <a:gd name="T12" fmla="*/ 265 w 295"/>
              <a:gd name="T13" fmla="*/ 210 h 316"/>
              <a:gd name="T14" fmla="*/ 265 w 295"/>
              <a:gd name="T15" fmla="*/ 191 h 316"/>
              <a:gd name="T16" fmla="*/ 269 w 295"/>
              <a:gd name="T17" fmla="*/ 169 h 316"/>
              <a:gd name="T18" fmla="*/ 259 w 295"/>
              <a:gd name="T19" fmla="*/ 133 h 316"/>
              <a:gd name="T20" fmla="*/ 257 w 295"/>
              <a:gd name="T21" fmla="*/ 99 h 316"/>
              <a:gd name="T22" fmla="*/ 242 w 295"/>
              <a:gd name="T23" fmla="*/ 80 h 316"/>
              <a:gd name="T24" fmla="*/ 231 w 295"/>
              <a:gd name="T25" fmla="*/ 57 h 316"/>
              <a:gd name="T26" fmla="*/ 240 w 295"/>
              <a:gd name="T27" fmla="*/ 6 h 316"/>
              <a:gd name="T28" fmla="*/ 235 w 295"/>
              <a:gd name="T29" fmla="*/ 0 h 316"/>
              <a:gd name="T30" fmla="*/ 227 w 295"/>
              <a:gd name="T31" fmla="*/ 2 h 316"/>
              <a:gd name="T32" fmla="*/ 223 w 295"/>
              <a:gd name="T33" fmla="*/ 4 h 316"/>
              <a:gd name="T34" fmla="*/ 212 w 295"/>
              <a:gd name="T35" fmla="*/ 4 h 316"/>
              <a:gd name="T36" fmla="*/ 206 w 295"/>
              <a:gd name="T37" fmla="*/ 12 h 316"/>
              <a:gd name="T38" fmla="*/ 203 w 295"/>
              <a:gd name="T39" fmla="*/ 12 h 316"/>
              <a:gd name="T40" fmla="*/ 203 w 295"/>
              <a:gd name="T41" fmla="*/ 12 h 316"/>
              <a:gd name="T42" fmla="*/ 201 w 295"/>
              <a:gd name="T43" fmla="*/ 10 h 316"/>
              <a:gd name="T44" fmla="*/ 199 w 295"/>
              <a:gd name="T45" fmla="*/ 6 h 316"/>
              <a:gd name="T46" fmla="*/ 193 w 295"/>
              <a:gd name="T47" fmla="*/ 6 h 316"/>
              <a:gd name="T48" fmla="*/ 176 w 295"/>
              <a:gd name="T49" fmla="*/ 6 h 316"/>
              <a:gd name="T50" fmla="*/ 170 w 295"/>
              <a:gd name="T51" fmla="*/ 6 h 316"/>
              <a:gd name="T52" fmla="*/ 161 w 295"/>
              <a:gd name="T53" fmla="*/ 10 h 316"/>
              <a:gd name="T54" fmla="*/ 159 w 295"/>
              <a:gd name="T55" fmla="*/ 12 h 316"/>
              <a:gd name="T56" fmla="*/ 157 w 295"/>
              <a:gd name="T57" fmla="*/ 14 h 316"/>
              <a:gd name="T58" fmla="*/ 146 w 295"/>
              <a:gd name="T59" fmla="*/ 15 h 316"/>
              <a:gd name="T60" fmla="*/ 138 w 295"/>
              <a:gd name="T61" fmla="*/ 17 h 316"/>
              <a:gd name="T62" fmla="*/ 138 w 295"/>
              <a:gd name="T63" fmla="*/ 14 h 316"/>
              <a:gd name="T64" fmla="*/ 135 w 295"/>
              <a:gd name="T65" fmla="*/ 14 h 316"/>
              <a:gd name="T66" fmla="*/ 131 w 295"/>
              <a:gd name="T67" fmla="*/ 17 h 316"/>
              <a:gd name="T68" fmla="*/ 125 w 295"/>
              <a:gd name="T69" fmla="*/ 21 h 316"/>
              <a:gd name="T70" fmla="*/ 118 w 295"/>
              <a:gd name="T71" fmla="*/ 25 h 316"/>
              <a:gd name="T72" fmla="*/ 116 w 295"/>
              <a:gd name="T73" fmla="*/ 29 h 316"/>
              <a:gd name="T74" fmla="*/ 110 w 295"/>
              <a:gd name="T75" fmla="*/ 32 h 316"/>
              <a:gd name="T76" fmla="*/ 106 w 295"/>
              <a:gd name="T77" fmla="*/ 36 h 316"/>
              <a:gd name="T78" fmla="*/ 95 w 295"/>
              <a:gd name="T79" fmla="*/ 38 h 316"/>
              <a:gd name="T80" fmla="*/ 108 w 295"/>
              <a:gd name="T81" fmla="*/ 83 h 316"/>
              <a:gd name="T82" fmla="*/ 85 w 295"/>
              <a:gd name="T83" fmla="*/ 97 h 316"/>
              <a:gd name="T84" fmla="*/ 66 w 295"/>
              <a:gd name="T85" fmla="*/ 119 h 316"/>
              <a:gd name="T86" fmla="*/ 21 w 295"/>
              <a:gd name="T87" fmla="*/ 142 h 316"/>
              <a:gd name="T88" fmla="*/ 0 w 295"/>
              <a:gd name="T89" fmla="*/ 157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95" h="316">
                <a:moveTo>
                  <a:pt x="0" y="157"/>
                </a:moveTo>
                <a:lnTo>
                  <a:pt x="0" y="180"/>
                </a:lnTo>
                <a:lnTo>
                  <a:pt x="53" y="220"/>
                </a:lnTo>
                <a:lnTo>
                  <a:pt x="142" y="284"/>
                </a:lnTo>
                <a:lnTo>
                  <a:pt x="150" y="301"/>
                </a:lnTo>
                <a:lnTo>
                  <a:pt x="170" y="305"/>
                </a:lnTo>
                <a:lnTo>
                  <a:pt x="170" y="316"/>
                </a:lnTo>
                <a:lnTo>
                  <a:pt x="186" y="316"/>
                </a:lnTo>
                <a:lnTo>
                  <a:pt x="208" y="316"/>
                </a:lnTo>
                <a:lnTo>
                  <a:pt x="235" y="286"/>
                </a:lnTo>
                <a:lnTo>
                  <a:pt x="295" y="244"/>
                </a:lnTo>
                <a:lnTo>
                  <a:pt x="284" y="231"/>
                </a:lnTo>
                <a:lnTo>
                  <a:pt x="271" y="227"/>
                </a:lnTo>
                <a:lnTo>
                  <a:pt x="265" y="210"/>
                </a:lnTo>
                <a:lnTo>
                  <a:pt x="257" y="201"/>
                </a:lnTo>
                <a:lnTo>
                  <a:pt x="265" y="191"/>
                </a:lnTo>
                <a:lnTo>
                  <a:pt x="261" y="176"/>
                </a:lnTo>
                <a:lnTo>
                  <a:pt x="269" y="169"/>
                </a:lnTo>
                <a:lnTo>
                  <a:pt x="265" y="140"/>
                </a:lnTo>
                <a:lnTo>
                  <a:pt x="259" y="133"/>
                </a:lnTo>
                <a:lnTo>
                  <a:pt x="259" y="123"/>
                </a:lnTo>
                <a:lnTo>
                  <a:pt x="257" y="99"/>
                </a:lnTo>
                <a:lnTo>
                  <a:pt x="242" y="95"/>
                </a:lnTo>
                <a:lnTo>
                  <a:pt x="242" y="80"/>
                </a:lnTo>
                <a:lnTo>
                  <a:pt x="231" y="72"/>
                </a:lnTo>
                <a:lnTo>
                  <a:pt x="231" y="57"/>
                </a:lnTo>
                <a:lnTo>
                  <a:pt x="240" y="48"/>
                </a:lnTo>
                <a:lnTo>
                  <a:pt x="240" y="6"/>
                </a:lnTo>
                <a:lnTo>
                  <a:pt x="235" y="0"/>
                </a:lnTo>
                <a:lnTo>
                  <a:pt x="235" y="0"/>
                </a:lnTo>
                <a:lnTo>
                  <a:pt x="231" y="2"/>
                </a:lnTo>
                <a:lnTo>
                  <a:pt x="227" y="2"/>
                </a:lnTo>
                <a:lnTo>
                  <a:pt x="223" y="4"/>
                </a:lnTo>
                <a:lnTo>
                  <a:pt x="223" y="4"/>
                </a:lnTo>
                <a:lnTo>
                  <a:pt x="212" y="4"/>
                </a:lnTo>
                <a:lnTo>
                  <a:pt x="212" y="4"/>
                </a:lnTo>
                <a:lnTo>
                  <a:pt x="208" y="8"/>
                </a:lnTo>
                <a:lnTo>
                  <a:pt x="206" y="12"/>
                </a:lnTo>
                <a:lnTo>
                  <a:pt x="205" y="12"/>
                </a:lnTo>
                <a:lnTo>
                  <a:pt x="203" y="12"/>
                </a:lnTo>
                <a:lnTo>
                  <a:pt x="203" y="12"/>
                </a:lnTo>
                <a:lnTo>
                  <a:pt x="203" y="12"/>
                </a:lnTo>
                <a:lnTo>
                  <a:pt x="203" y="12"/>
                </a:lnTo>
                <a:lnTo>
                  <a:pt x="201" y="10"/>
                </a:lnTo>
                <a:lnTo>
                  <a:pt x="201" y="8"/>
                </a:lnTo>
                <a:lnTo>
                  <a:pt x="199" y="6"/>
                </a:lnTo>
                <a:lnTo>
                  <a:pt x="197" y="6"/>
                </a:lnTo>
                <a:lnTo>
                  <a:pt x="193" y="6"/>
                </a:lnTo>
                <a:lnTo>
                  <a:pt x="193" y="6"/>
                </a:lnTo>
                <a:lnTo>
                  <a:pt x="176" y="6"/>
                </a:lnTo>
                <a:lnTo>
                  <a:pt x="176" y="6"/>
                </a:lnTo>
                <a:lnTo>
                  <a:pt x="170" y="6"/>
                </a:lnTo>
                <a:lnTo>
                  <a:pt x="165" y="8"/>
                </a:lnTo>
                <a:lnTo>
                  <a:pt x="161" y="10"/>
                </a:lnTo>
                <a:lnTo>
                  <a:pt x="161" y="10"/>
                </a:lnTo>
                <a:lnTo>
                  <a:pt x="159" y="12"/>
                </a:lnTo>
                <a:lnTo>
                  <a:pt x="159" y="14"/>
                </a:lnTo>
                <a:lnTo>
                  <a:pt x="157" y="14"/>
                </a:lnTo>
                <a:lnTo>
                  <a:pt x="157" y="14"/>
                </a:lnTo>
                <a:lnTo>
                  <a:pt x="146" y="15"/>
                </a:lnTo>
                <a:lnTo>
                  <a:pt x="138" y="17"/>
                </a:lnTo>
                <a:lnTo>
                  <a:pt x="138" y="17"/>
                </a:lnTo>
                <a:lnTo>
                  <a:pt x="138" y="15"/>
                </a:lnTo>
                <a:lnTo>
                  <a:pt x="138" y="14"/>
                </a:lnTo>
                <a:lnTo>
                  <a:pt x="136" y="14"/>
                </a:lnTo>
                <a:lnTo>
                  <a:pt x="135" y="14"/>
                </a:lnTo>
                <a:lnTo>
                  <a:pt x="133" y="14"/>
                </a:lnTo>
                <a:lnTo>
                  <a:pt x="131" y="17"/>
                </a:lnTo>
                <a:lnTo>
                  <a:pt x="131" y="17"/>
                </a:lnTo>
                <a:lnTo>
                  <a:pt x="125" y="21"/>
                </a:lnTo>
                <a:lnTo>
                  <a:pt x="121" y="23"/>
                </a:lnTo>
                <a:lnTo>
                  <a:pt x="118" y="25"/>
                </a:lnTo>
                <a:lnTo>
                  <a:pt x="116" y="29"/>
                </a:lnTo>
                <a:lnTo>
                  <a:pt x="116" y="29"/>
                </a:lnTo>
                <a:lnTo>
                  <a:pt x="110" y="32"/>
                </a:lnTo>
                <a:lnTo>
                  <a:pt x="110" y="32"/>
                </a:lnTo>
                <a:lnTo>
                  <a:pt x="108" y="34"/>
                </a:lnTo>
                <a:lnTo>
                  <a:pt x="106" y="36"/>
                </a:lnTo>
                <a:lnTo>
                  <a:pt x="100" y="38"/>
                </a:lnTo>
                <a:lnTo>
                  <a:pt x="95" y="38"/>
                </a:lnTo>
                <a:lnTo>
                  <a:pt x="102" y="68"/>
                </a:lnTo>
                <a:lnTo>
                  <a:pt x="108" y="83"/>
                </a:lnTo>
                <a:lnTo>
                  <a:pt x="108" y="97"/>
                </a:lnTo>
                <a:lnTo>
                  <a:pt x="85" y="97"/>
                </a:lnTo>
                <a:lnTo>
                  <a:pt x="70" y="104"/>
                </a:lnTo>
                <a:lnTo>
                  <a:pt x="66" y="119"/>
                </a:lnTo>
                <a:lnTo>
                  <a:pt x="49" y="129"/>
                </a:lnTo>
                <a:lnTo>
                  <a:pt x="21" y="142"/>
                </a:lnTo>
                <a:lnTo>
                  <a:pt x="0" y="157"/>
                </a:lnTo>
                <a:lnTo>
                  <a:pt x="0" y="157"/>
                </a:lnTo>
                <a:lnTo>
                  <a:pt x="0" y="157"/>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189" name="Freeform 187"/>
          <p:cNvSpPr>
            <a:spLocks/>
          </p:cNvSpPr>
          <p:nvPr/>
        </p:nvSpPr>
        <p:spPr bwMode="auto">
          <a:xfrm>
            <a:off x="1871467" y="3192134"/>
            <a:ext cx="181188" cy="183641"/>
          </a:xfrm>
          <a:custGeom>
            <a:avLst/>
            <a:gdLst>
              <a:gd name="T0" fmla="*/ 83 w 89"/>
              <a:gd name="T1" fmla="*/ 25 h 106"/>
              <a:gd name="T2" fmla="*/ 78 w 89"/>
              <a:gd name="T3" fmla="*/ 21 h 106"/>
              <a:gd name="T4" fmla="*/ 70 w 89"/>
              <a:gd name="T5" fmla="*/ 19 h 106"/>
              <a:gd name="T6" fmla="*/ 64 w 89"/>
              <a:gd name="T7" fmla="*/ 21 h 106"/>
              <a:gd name="T8" fmla="*/ 64 w 89"/>
              <a:gd name="T9" fmla="*/ 29 h 106"/>
              <a:gd name="T10" fmla="*/ 57 w 89"/>
              <a:gd name="T11" fmla="*/ 21 h 106"/>
              <a:gd name="T12" fmla="*/ 53 w 89"/>
              <a:gd name="T13" fmla="*/ 23 h 106"/>
              <a:gd name="T14" fmla="*/ 53 w 89"/>
              <a:gd name="T15" fmla="*/ 25 h 106"/>
              <a:gd name="T16" fmla="*/ 57 w 89"/>
              <a:gd name="T17" fmla="*/ 34 h 106"/>
              <a:gd name="T18" fmla="*/ 53 w 89"/>
              <a:gd name="T19" fmla="*/ 33 h 106"/>
              <a:gd name="T20" fmla="*/ 53 w 89"/>
              <a:gd name="T21" fmla="*/ 38 h 106"/>
              <a:gd name="T22" fmla="*/ 47 w 89"/>
              <a:gd name="T23" fmla="*/ 34 h 106"/>
              <a:gd name="T24" fmla="*/ 45 w 89"/>
              <a:gd name="T25" fmla="*/ 38 h 106"/>
              <a:gd name="T26" fmla="*/ 42 w 89"/>
              <a:gd name="T27" fmla="*/ 29 h 106"/>
              <a:gd name="T28" fmla="*/ 36 w 89"/>
              <a:gd name="T29" fmla="*/ 31 h 106"/>
              <a:gd name="T30" fmla="*/ 34 w 89"/>
              <a:gd name="T31" fmla="*/ 34 h 106"/>
              <a:gd name="T32" fmla="*/ 40 w 89"/>
              <a:gd name="T33" fmla="*/ 46 h 106"/>
              <a:gd name="T34" fmla="*/ 53 w 89"/>
              <a:gd name="T35" fmla="*/ 59 h 106"/>
              <a:gd name="T36" fmla="*/ 59 w 89"/>
              <a:gd name="T37" fmla="*/ 72 h 106"/>
              <a:gd name="T38" fmla="*/ 57 w 89"/>
              <a:gd name="T39" fmla="*/ 76 h 106"/>
              <a:gd name="T40" fmla="*/ 55 w 89"/>
              <a:gd name="T41" fmla="*/ 76 h 106"/>
              <a:gd name="T42" fmla="*/ 55 w 89"/>
              <a:gd name="T43" fmla="*/ 82 h 106"/>
              <a:gd name="T44" fmla="*/ 51 w 89"/>
              <a:gd name="T45" fmla="*/ 80 h 106"/>
              <a:gd name="T46" fmla="*/ 44 w 89"/>
              <a:gd name="T47" fmla="*/ 72 h 106"/>
              <a:gd name="T48" fmla="*/ 44 w 89"/>
              <a:gd name="T49" fmla="*/ 76 h 106"/>
              <a:gd name="T50" fmla="*/ 47 w 89"/>
              <a:gd name="T51" fmla="*/ 84 h 106"/>
              <a:gd name="T52" fmla="*/ 42 w 89"/>
              <a:gd name="T53" fmla="*/ 85 h 106"/>
              <a:gd name="T54" fmla="*/ 38 w 89"/>
              <a:gd name="T55" fmla="*/ 89 h 106"/>
              <a:gd name="T56" fmla="*/ 40 w 89"/>
              <a:gd name="T57" fmla="*/ 101 h 106"/>
              <a:gd name="T58" fmla="*/ 40 w 89"/>
              <a:gd name="T59" fmla="*/ 106 h 106"/>
              <a:gd name="T60" fmla="*/ 34 w 89"/>
              <a:gd name="T61" fmla="*/ 101 h 106"/>
              <a:gd name="T62" fmla="*/ 32 w 89"/>
              <a:gd name="T63" fmla="*/ 101 h 106"/>
              <a:gd name="T64" fmla="*/ 27 w 89"/>
              <a:gd name="T65" fmla="*/ 97 h 106"/>
              <a:gd name="T66" fmla="*/ 23 w 89"/>
              <a:gd name="T67" fmla="*/ 93 h 106"/>
              <a:gd name="T68" fmla="*/ 21 w 89"/>
              <a:gd name="T69" fmla="*/ 82 h 106"/>
              <a:gd name="T70" fmla="*/ 15 w 89"/>
              <a:gd name="T71" fmla="*/ 72 h 106"/>
              <a:gd name="T72" fmla="*/ 15 w 89"/>
              <a:gd name="T73" fmla="*/ 63 h 106"/>
              <a:gd name="T74" fmla="*/ 4 w 89"/>
              <a:gd name="T75" fmla="*/ 50 h 106"/>
              <a:gd name="T76" fmla="*/ 0 w 89"/>
              <a:gd name="T77" fmla="*/ 46 h 106"/>
              <a:gd name="T78" fmla="*/ 15 w 89"/>
              <a:gd name="T79" fmla="*/ 21 h 106"/>
              <a:gd name="T80" fmla="*/ 44 w 89"/>
              <a:gd name="T81" fmla="*/ 6 h 106"/>
              <a:gd name="T82" fmla="*/ 81 w 89"/>
              <a:gd name="T83" fmla="*/ 8 h 106"/>
              <a:gd name="T84" fmla="*/ 89 w 89"/>
              <a:gd name="T85" fmla="*/ 1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89" h="106">
                <a:moveTo>
                  <a:pt x="89" y="10"/>
                </a:moveTo>
                <a:lnTo>
                  <a:pt x="85" y="19"/>
                </a:lnTo>
                <a:lnTo>
                  <a:pt x="83" y="25"/>
                </a:lnTo>
                <a:lnTo>
                  <a:pt x="83" y="25"/>
                </a:lnTo>
                <a:lnTo>
                  <a:pt x="78" y="21"/>
                </a:lnTo>
                <a:lnTo>
                  <a:pt x="78" y="21"/>
                </a:lnTo>
                <a:lnTo>
                  <a:pt x="74" y="21"/>
                </a:lnTo>
                <a:lnTo>
                  <a:pt x="70" y="19"/>
                </a:lnTo>
                <a:lnTo>
                  <a:pt x="70" y="19"/>
                </a:lnTo>
                <a:lnTo>
                  <a:pt x="66" y="19"/>
                </a:lnTo>
                <a:lnTo>
                  <a:pt x="64" y="21"/>
                </a:lnTo>
                <a:lnTo>
                  <a:pt x="64" y="21"/>
                </a:lnTo>
                <a:lnTo>
                  <a:pt x="62" y="25"/>
                </a:lnTo>
                <a:lnTo>
                  <a:pt x="64" y="29"/>
                </a:lnTo>
                <a:lnTo>
                  <a:pt x="64" y="29"/>
                </a:lnTo>
                <a:lnTo>
                  <a:pt x="62" y="25"/>
                </a:lnTo>
                <a:lnTo>
                  <a:pt x="59" y="23"/>
                </a:lnTo>
                <a:lnTo>
                  <a:pt x="57" y="21"/>
                </a:lnTo>
                <a:lnTo>
                  <a:pt x="55" y="21"/>
                </a:lnTo>
                <a:lnTo>
                  <a:pt x="55" y="21"/>
                </a:lnTo>
                <a:lnTo>
                  <a:pt x="53" y="23"/>
                </a:lnTo>
                <a:lnTo>
                  <a:pt x="53" y="23"/>
                </a:lnTo>
                <a:lnTo>
                  <a:pt x="53" y="25"/>
                </a:lnTo>
                <a:lnTo>
                  <a:pt x="53" y="25"/>
                </a:lnTo>
                <a:lnTo>
                  <a:pt x="55" y="29"/>
                </a:lnTo>
                <a:lnTo>
                  <a:pt x="57" y="31"/>
                </a:lnTo>
                <a:lnTo>
                  <a:pt x="57" y="34"/>
                </a:lnTo>
                <a:lnTo>
                  <a:pt x="57" y="34"/>
                </a:lnTo>
                <a:lnTo>
                  <a:pt x="57" y="34"/>
                </a:lnTo>
                <a:lnTo>
                  <a:pt x="53" y="33"/>
                </a:lnTo>
                <a:lnTo>
                  <a:pt x="53" y="33"/>
                </a:lnTo>
                <a:lnTo>
                  <a:pt x="53" y="38"/>
                </a:lnTo>
                <a:lnTo>
                  <a:pt x="53" y="38"/>
                </a:lnTo>
                <a:lnTo>
                  <a:pt x="49" y="38"/>
                </a:lnTo>
                <a:lnTo>
                  <a:pt x="49" y="38"/>
                </a:lnTo>
                <a:lnTo>
                  <a:pt x="47" y="34"/>
                </a:lnTo>
                <a:lnTo>
                  <a:pt x="45" y="34"/>
                </a:lnTo>
                <a:lnTo>
                  <a:pt x="45" y="34"/>
                </a:lnTo>
                <a:lnTo>
                  <a:pt x="45" y="38"/>
                </a:lnTo>
                <a:lnTo>
                  <a:pt x="45" y="38"/>
                </a:lnTo>
                <a:lnTo>
                  <a:pt x="42" y="31"/>
                </a:lnTo>
                <a:lnTo>
                  <a:pt x="42" y="29"/>
                </a:lnTo>
                <a:lnTo>
                  <a:pt x="40" y="29"/>
                </a:lnTo>
                <a:lnTo>
                  <a:pt x="38" y="29"/>
                </a:lnTo>
                <a:lnTo>
                  <a:pt x="36" y="31"/>
                </a:lnTo>
                <a:lnTo>
                  <a:pt x="36" y="31"/>
                </a:lnTo>
                <a:lnTo>
                  <a:pt x="34" y="33"/>
                </a:lnTo>
                <a:lnTo>
                  <a:pt x="34" y="34"/>
                </a:lnTo>
                <a:lnTo>
                  <a:pt x="34" y="38"/>
                </a:lnTo>
                <a:lnTo>
                  <a:pt x="38" y="44"/>
                </a:lnTo>
                <a:lnTo>
                  <a:pt x="40" y="46"/>
                </a:lnTo>
                <a:lnTo>
                  <a:pt x="40" y="46"/>
                </a:lnTo>
                <a:lnTo>
                  <a:pt x="47" y="53"/>
                </a:lnTo>
                <a:lnTo>
                  <a:pt x="53" y="59"/>
                </a:lnTo>
                <a:lnTo>
                  <a:pt x="55" y="63"/>
                </a:lnTo>
                <a:lnTo>
                  <a:pt x="57" y="67"/>
                </a:lnTo>
                <a:lnTo>
                  <a:pt x="59" y="72"/>
                </a:lnTo>
                <a:lnTo>
                  <a:pt x="59" y="76"/>
                </a:lnTo>
                <a:lnTo>
                  <a:pt x="59" y="76"/>
                </a:lnTo>
                <a:lnTo>
                  <a:pt x="57" y="76"/>
                </a:lnTo>
                <a:lnTo>
                  <a:pt x="55" y="76"/>
                </a:lnTo>
                <a:lnTo>
                  <a:pt x="55" y="76"/>
                </a:lnTo>
                <a:lnTo>
                  <a:pt x="55" y="76"/>
                </a:lnTo>
                <a:lnTo>
                  <a:pt x="55" y="76"/>
                </a:lnTo>
                <a:lnTo>
                  <a:pt x="55" y="80"/>
                </a:lnTo>
                <a:lnTo>
                  <a:pt x="55" y="82"/>
                </a:lnTo>
                <a:lnTo>
                  <a:pt x="55" y="82"/>
                </a:lnTo>
                <a:lnTo>
                  <a:pt x="53" y="82"/>
                </a:lnTo>
                <a:lnTo>
                  <a:pt x="51" y="80"/>
                </a:lnTo>
                <a:lnTo>
                  <a:pt x="49" y="76"/>
                </a:lnTo>
                <a:lnTo>
                  <a:pt x="45" y="72"/>
                </a:lnTo>
                <a:lnTo>
                  <a:pt x="44" y="72"/>
                </a:lnTo>
                <a:lnTo>
                  <a:pt x="42" y="72"/>
                </a:lnTo>
                <a:lnTo>
                  <a:pt x="42" y="72"/>
                </a:lnTo>
                <a:lnTo>
                  <a:pt x="44" y="76"/>
                </a:lnTo>
                <a:lnTo>
                  <a:pt x="44" y="78"/>
                </a:lnTo>
                <a:lnTo>
                  <a:pt x="47" y="84"/>
                </a:lnTo>
                <a:lnTo>
                  <a:pt x="47" y="84"/>
                </a:lnTo>
                <a:lnTo>
                  <a:pt x="47" y="84"/>
                </a:lnTo>
                <a:lnTo>
                  <a:pt x="47" y="84"/>
                </a:lnTo>
                <a:lnTo>
                  <a:pt x="42" y="85"/>
                </a:lnTo>
                <a:lnTo>
                  <a:pt x="38" y="84"/>
                </a:lnTo>
                <a:lnTo>
                  <a:pt x="38" y="84"/>
                </a:lnTo>
                <a:lnTo>
                  <a:pt x="38" y="89"/>
                </a:lnTo>
                <a:lnTo>
                  <a:pt x="38" y="95"/>
                </a:lnTo>
                <a:lnTo>
                  <a:pt x="38" y="95"/>
                </a:lnTo>
                <a:lnTo>
                  <a:pt x="40" y="101"/>
                </a:lnTo>
                <a:lnTo>
                  <a:pt x="40" y="104"/>
                </a:lnTo>
                <a:lnTo>
                  <a:pt x="40" y="106"/>
                </a:lnTo>
                <a:lnTo>
                  <a:pt x="40" y="106"/>
                </a:lnTo>
                <a:lnTo>
                  <a:pt x="38" y="104"/>
                </a:lnTo>
                <a:lnTo>
                  <a:pt x="36" y="104"/>
                </a:lnTo>
                <a:lnTo>
                  <a:pt x="34" y="101"/>
                </a:lnTo>
                <a:lnTo>
                  <a:pt x="34" y="101"/>
                </a:lnTo>
                <a:lnTo>
                  <a:pt x="32" y="101"/>
                </a:lnTo>
                <a:lnTo>
                  <a:pt x="32" y="101"/>
                </a:lnTo>
                <a:lnTo>
                  <a:pt x="30" y="101"/>
                </a:lnTo>
                <a:lnTo>
                  <a:pt x="28" y="97"/>
                </a:lnTo>
                <a:lnTo>
                  <a:pt x="27" y="97"/>
                </a:lnTo>
                <a:lnTo>
                  <a:pt x="23" y="97"/>
                </a:lnTo>
                <a:lnTo>
                  <a:pt x="23" y="97"/>
                </a:lnTo>
                <a:lnTo>
                  <a:pt x="23" y="93"/>
                </a:lnTo>
                <a:lnTo>
                  <a:pt x="23" y="89"/>
                </a:lnTo>
                <a:lnTo>
                  <a:pt x="23" y="85"/>
                </a:lnTo>
                <a:lnTo>
                  <a:pt x="21" y="82"/>
                </a:lnTo>
                <a:lnTo>
                  <a:pt x="21" y="82"/>
                </a:lnTo>
                <a:lnTo>
                  <a:pt x="17" y="74"/>
                </a:lnTo>
                <a:lnTo>
                  <a:pt x="15" y="72"/>
                </a:lnTo>
                <a:lnTo>
                  <a:pt x="15" y="67"/>
                </a:lnTo>
                <a:lnTo>
                  <a:pt x="15" y="67"/>
                </a:lnTo>
                <a:lnTo>
                  <a:pt x="15" y="63"/>
                </a:lnTo>
                <a:lnTo>
                  <a:pt x="15" y="59"/>
                </a:lnTo>
                <a:lnTo>
                  <a:pt x="11" y="55"/>
                </a:lnTo>
                <a:lnTo>
                  <a:pt x="4" y="50"/>
                </a:lnTo>
                <a:lnTo>
                  <a:pt x="4" y="50"/>
                </a:lnTo>
                <a:lnTo>
                  <a:pt x="0" y="48"/>
                </a:lnTo>
                <a:lnTo>
                  <a:pt x="0" y="46"/>
                </a:lnTo>
                <a:lnTo>
                  <a:pt x="0" y="42"/>
                </a:lnTo>
                <a:lnTo>
                  <a:pt x="8" y="33"/>
                </a:lnTo>
                <a:lnTo>
                  <a:pt x="15" y="21"/>
                </a:lnTo>
                <a:lnTo>
                  <a:pt x="27" y="21"/>
                </a:lnTo>
                <a:lnTo>
                  <a:pt x="36" y="10"/>
                </a:lnTo>
                <a:lnTo>
                  <a:pt x="44" y="6"/>
                </a:lnTo>
                <a:lnTo>
                  <a:pt x="72" y="14"/>
                </a:lnTo>
                <a:lnTo>
                  <a:pt x="81" y="14"/>
                </a:lnTo>
                <a:lnTo>
                  <a:pt x="81" y="8"/>
                </a:lnTo>
                <a:lnTo>
                  <a:pt x="89" y="0"/>
                </a:lnTo>
                <a:lnTo>
                  <a:pt x="89" y="10"/>
                </a:lnTo>
                <a:lnTo>
                  <a:pt x="89" y="10"/>
                </a:lnTo>
                <a:lnTo>
                  <a:pt x="89" y="10"/>
                </a:lnTo>
                <a:close/>
              </a:path>
            </a:pathLst>
          </a:custGeom>
          <a:solidFill>
            <a:schemeClr val="bg1">
              <a:lumMod val="85000"/>
            </a:schemeClr>
          </a:solidFill>
          <a:ln w="635" cap="rnd">
            <a:solidFill>
              <a:schemeClr val="bg1">
                <a:alpha val="17000"/>
              </a:schemeClr>
            </a:solidFill>
            <a:round/>
            <a:headEnd/>
            <a:tailEnd/>
          </a:ln>
        </p:spPr>
        <p:txBody>
          <a:bodyPr/>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190" name="Freeform 188"/>
          <p:cNvSpPr>
            <a:spLocks/>
          </p:cNvSpPr>
          <p:nvPr/>
        </p:nvSpPr>
        <p:spPr bwMode="auto">
          <a:xfrm>
            <a:off x="1871467" y="3192134"/>
            <a:ext cx="181188" cy="183641"/>
          </a:xfrm>
          <a:custGeom>
            <a:avLst/>
            <a:gdLst>
              <a:gd name="T0" fmla="*/ 83 w 89"/>
              <a:gd name="T1" fmla="*/ 25 h 106"/>
              <a:gd name="T2" fmla="*/ 78 w 89"/>
              <a:gd name="T3" fmla="*/ 21 h 106"/>
              <a:gd name="T4" fmla="*/ 70 w 89"/>
              <a:gd name="T5" fmla="*/ 19 h 106"/>
              <a:gd name="T6" fmla="*/ 64 w 89"/>
              <a:gd name="T7" fmla="*/ 21 h 106"/>
              <a:gd name="T8" fmla="*/ 64 w 89"/>
              <a:gd name="T9" fmla="*/ 29 h 106"/>
              <a:gd name="T10" fmla="*/ 57 w 89"/>
              <a:gd name="T11" fmla="*/ 21 h 106"/>
              <a:gd name="T12" fmla="*/ 53 w 89"/>
              <a:gd name="T13" fmla="*/ 23 h 106"/>
              <a:gd name="T14" fmla="*/ 53 w 89"/>
              <a:gd name="T15" fmla="*/ 25 h 106"/>
              <a:gd name="T16" fmla="*/ 57 w 89"/>
              <a:gd name="T17" fmla="*/ 34 h 106"/>
              <a:gd name="T18" fmla="*/ 53 w 89"/>
              <a:gd name="T19" fmla="*/ 33 h 106"/>
              <a:gd name="T20" fmla="*/ 53 w 89"/>
              <a:gd name="T21" fmla="*/ 38 h 106"/>
              <a:gd name="T22" fmla="*/ 47 w 89"/>
              <a:gd name="T23" fmla="*/ 34 h 106"/>
              <a:gd name="T24" fmla="*/ 45 w 89"/>
              <a:gd name="T25" fmla="*/ 38 h 106"/>
              <a:gd name="T26" fmla="*/ 42 w 89"/>
              <a:gd name="T27" fmla="*/ 29 h 106"/>
              <a:gd name="T28" fmla="*/ 36 w 89"/>
              <a:gd name="T29" fmla="*/ 31 h 106"/>
              <a:gd name="T30" fmla="*/ 34 w 89"/>
              <a:gd name="T31" fmla="*/ 34 h 106"/>
              <a:gd name="T32" fmla="*/ 40 w 89"/>
              <a:gd name="T33" fmla="*/ 46 h 106"/>
              <a:gd name="T34" fmla="*/ 53 w 89"/>
              <a:gd name="T35" fmla="*/ 59 h 106"/>
              <a:gd name="T36" fmla="*/ 59 w 89"/>
              <a:gd name="T37" fmla="*/ 72 h 106"/>
              <a:gd name="T38" fmla="*/ 57 w 89"/>
              <a:gd name="T39" fmla="*/ 76 h 106"/>
              <a:gd name="T40" fmla="*/ 55 w 89"/>
              <a:gd name="T41" fmla="*/ 76 h 106"/>
              <a:gd name="T42" fmla="*/ 55 w 89"/>
              <a:gd name="T43" fmla="*/ 82 h 106"/>
              <a:gd name="T44" fmla="*/ 51 w 89"/>
              <a:gd name="T45" fmla="*/ 80 h 106"/>
              <a:gd name="T46" fmla="*/ 44 w 89"/>
              <a:gd name="T47" fmla="*/ 72 h 106"/>
              <a:gd name="T48" fmla="*/ 44 w 89"/>
              <a:gd name="T49" fmla="*/ 76 h 106"/>
              <a:gd name="T50" fmla="*/ 47 w 89"/>
              <a:gd name="T51" fmla="*/ 84 h 106"/>
              <a:gd name="T52" fmla="*/ 42 w 89"/>
              <a:gd name="T53" fmla="*/ 85 h 106"/>
              <a:gd name="T54" fmla="*/ 38 w 89"/>
              <a:gd name="T55" fmla="*/ 89 h 106"/>
              <a:gd name="T56" fmla="*/ 40 w 89"/>
              <a:gd name="T57" fmla="*/ 101 h 106"/>
              <a:gd name="T58" fmla="*/ 40 w 89"/>
              <a:gd name="T59" fmla="*/ 106 h 106"/>
              <a:gd name="T60" fmla="*/ 34 w 89"/>
              <a:gd name="T61" fmla="*/ 101 h 106"/>
              <a:gd name="T62" fmla="*/ 32 w 89"/>
              <a:gd name="T63" fmla="*/ 101 h 106"/>
              <a:gd name="T64" fmla="*/ 27 w 89"/>
              <a:gd name="T65" fmla="*/ 97 h 106"/>
              <a:gd name="T66" fmla="*/ 23 w 89"/>
              <a:gd name="T67" fmla="*/ 93 h 106"/>
              <a:gd name="T68" fmla="*/ 21 w 89"/>
              <a:gd name="T69" fmla="*/ 82 h 106"/>
              <a:gd name="T70" fmla="*/ 15 w 89"/>
              <a:gd name="T71" fmla="*/ 72 h 106"/>
              <a:gd name="T72" fmla="*/ 15 w 89"/>
              <a:gd name="T73" fmla="*/ 63 h 106"/>
              <a:gd name="T74" fmla="*/ 4 w 89"/>
              <a:gd name="T75" fmla="*/ 50 h 106"/>
              <a:gd name="T76" fmla="*/ 0 w 89"/>
              <a:gd name="T77" fmla="*/ 46 h 106"/>
              <a:gd name="T78" fmla="*/ 15 w 89"/>
              <a:gd name="T79" fmla="*/ 21 h 106"/>
              <a:gd name="T80" fmla="*/ 44 w 89"/>
              <a:gd name="T81" fmla="*/ 6 h 106"/>
              <a:gd name="T82" fmla="*/ 81 w 89"/>
              <a:gd name="T83" fmla="*/ 8 h 106"/>
              <a:gd name="T84" fmla="*/ 89 w 89"/>
              <a:gd name="T85" fmla="*/ 1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89" h="106">
                <a:moveTo>
                  <a:pt x="89" y="10"/>
                </a:moveTo>
                <a:lnTo>
                  <a:pt x="85" y="19"/>
                </a:lnTo>
                <a:lnTo>
                  <a:pt x="83" y="25"/>
                </a:lnTo>
                <a:lnTo>
                  <a:pt x="83" y="25"/>
                </a:lnTo>
                <a:lnTo>
                  <a:pt x="78" y="21"/>
                </a:lnTo>
                <a:lnTo>
                  <a:pt x="78" y="21"/>
                </a:lnTo>
                <a:lnTo>
                  <a:pt x="74" y="21"/>
                </a:lnTo>
                <a:lnTo>
                  <a:pt x="70" y="19"/>
                </a:lnTo>
                <a:lnTo>
                  <a:pt x="70" y="19"/>
                </a:lnTo>
                <a:lnTo>
                  <a:pt x="66" y="19"/>
                </a:lnTo>
                <a:lnTo>
                  <a:pt x="64" y="21"/>
                </a:lnTo>
                <a:lnTo>
                  <a:pt x="64" y="21"/>
                </a:lnTo>
                <a:lnTo>
                  <a:pt x="62" y="25"/>
                </a:lnTo>
                <a:lnTo>
                  <a:pt x="64" y="29"/>
                </a:lnTo>
                <a:lnTo>
                  <a:pt x="64" y="29"/>
                </a:lnTo>
                <a:lnTo>
                  <a:pt x="62" y="25"/>
                </a:lnTo>
                <a:lnTo>
                  <a:pt x="59" y="23"/>
                </a:lnTo>
                <a:lnTo>
                  <a:pt x="57" y="21"/>
                </a:lnTo>
                <a:lnTo>
                  <a:pt x="55" y="21"/>
                </a:lnTo>
                <a:lnTo>
                  <a:pt x="55" y="21"/>
                </a:lnTo>
                <a:lnTo>
                  <a:pt x="53" y="23"/>
                </a:lnTo>
                <a:lnTo>
                  <a:pt x="53" y="23"/>
                </a:lnTo>
                <a:lnTo>
                  <a:pt x="53" y="25"/>
                </a:lnTo>
                <a:lnTo>
                  <a:pt x="53" y="25"/>
                </a:lnTo>
                <a:lnTo>
                  <a:pt x="55" y="29"/>
                </a:lnTo>
                <a:lnTo>
                  <a:pt x="57" y="31"/>
                </a:lnTo>
                <a:lnTo>
                  <a:pt x="57" y="34"/>
                </a:lnTo>
                <a:lnTo>
                  <a:pt x="57" y="34"/>
                </a:lnTo>
                <a:lnTo>
                  <a:pt x="57" y="34"/>
                </a:lnTo>
                <a:lnTo>
                  <a:pt x="53" y="33"/>
                </a:lnTo>
                <a:lnTo>
                  <a:pt x="53" y="33"/>
                </a:lnTo>
                <a:lnTo>
                  <a:pt x="53" y="38"/>
                </a:lnTo>
                <a:lnTo>
                  <a:pt x="53" y="38"/>
                </a:lnTo>
                <a:lnTo>
                  <a:pt x="49" y="38"/>
                </a:lnTo>
                <a:lnTo>
                  <a:pt x="49" y="38"/>
                </a:lnTo>
                <a:lnTo>
                  <a:pt x="47" y="34"/>
                </a:lnTo>
                <a:lnTo>
                  <a:pt x="45" y="34"/>
                </a:lnTo>
                <a:lnTo>
                  <a:pt x="45" y="34"/>
                </a:lnTo>
                <a:lnTo>
                  <a:pt x="45" y="38"/>
                </a:lnTo>
                <a:lnTo>
                  <a:pt x="45" y="38"/>
                </a:lnTo>
                <a:lnTo>
                  <a:pt x="42" y="31"/>
                </a:lnTo>
                <a:lnTo>
                  <a:pt x="42" y="29"/>
                </a:lnTo>
                <a:lnTo>
                  <a:pt x="40" y="29"/>
                </a:lnTo>
                <a:lnTo>
                  <a:pt x="38" y="29"/>
                </a:lnTo>
                <a:lnTo>
                  <a:pt x="36" y="31"/>
                </a:lnTo>
                <a:lnTo>
                  <a:pt x="36" y="31"/>
                </a:lnTo>
                <a:lnTo>
                  <a:pt x="34" y="33"/>
                </a:lnTo>
                <a:lnTo>
                  <a:pt x="34" y="34"/>
                </a:lnTo>
                <a:lnTo>
                  <a:pt x="34" y="38"/>
                </a:lnTo>
                <a:lnTo>
                  <a:pt x="38" y="44"/>
                </a:lnTo>
                <a:lnTo>
                  <a:pt x="40" y="46"/>
                </a:lnTo>
                <a:lnTo>
                  <a:pt x="40" y="46"/>
                </a:lnTo>
                <a:lnTo>
                  <a:pt x="47" y="53"/>
                </a:lnTo>
                <a:lnTo>
                  <a:pt x="53" y="59"/>
                </a:lnTo>
                <a:lnTo>
                  <a:pt x="55" y="63"/>
                </a:lnTo>
                <a:lnTo>
                  <a:pt x="57" y="67"/>
                </a:lnTo>
                <a:lnTo>
                  <a:pt x="59" y="72"/>
                </a:lnTo>
                <a:lnTo>
                  <a:pt x="59" y="76"/>
                </a:lnTo>
                <a:lnTo>
                  <a:pt x="59" y="76"/>
                </a:lnTo>
                <a:lnTo>
                  <a:pt x="57" y="76"/>
                </a:lnTo>
                <a:lnTo>
                  <a:pt x="55" y="76"/>
                </a:lnTo>
                <a:lnTo>
                  <a:pt x="55" y="76"/>
                </a:lnTo>
                <a:lnTo>
                  <a:pt x="55" y="76"/>
                </a:lnTo>
                <a:lnTo>
                  <a:pt x="55" y="76"/>
                </a:lnTo>
                <a:lnTo>
                  <a:pt x="55" y="80"/>
                </a:lnTo>
                <a:lnTo>
                  <a:pt x="55" y="82"/>
                </a:lnTo>
                <a:lnTo>
                  <a:pt x="55" y="82"/>
                </a:lnTo>
                <a:lnTo>
                  <a:pt x="53" y="82"/>
                </a:lnTo>
                <a:lnTo>
                  <a:pt x="51" y="80"/>
                </a:lnTo>
                <a:lnTo>
                  <a:pt x="49" y="76"/>
                </a:lnTo>
                <a:lnTo>
                  <a:pt x="45" y="72"/>
                </a:lnTo>
                <a:lnTo>
                  <a:pt x="44" y="72"/>
                </a:lnTo>
                <a:lnTo>
                  <a:pt x="42" y="72"/>
                </a:lnTo>
                <a:lnTo>
                  <a:pt x="42" y="72"/>
                </a:lnTo>
                <a:lnTo>
                  <a:pt x="44" y="76"/>
                </a:lnTo>
                <a:lnTo>
                  <a:pt x="44" y="78"/>
                </a:lnTo>
                <a:lnTo>
                  <a:pt x="47" y="84"/>
                </a:lnTo>
                <a:lnTo>
                  <a:pt x="47" y="84"/>
                </a:lnTo>
                <a:lnTo>
                  <a:pt x="47" y="84"/>
                </a:lnTo>
                <a:lnTo>
                  <a:pt x="47" y="84"/>
                </a:lnTo>
                <a:lnTo>
                  <a:pt x="42" y="85"/>
                </a:lnTo>
                <a:lnTo>
                  <a:pt x="38" y="84"/>
                </a:lnTo>
                <a:lnTo>
                  <a:pt x="38" y="84"/>
                </a:lnTo>
                <a:lnTo>
                  <a:pt x="38" y="89"/>
                </a:lnTo>
                <a:lnTo>
                  <a:pt x="38" y="95"/>
                </a:lnTo>
                <a:lnTo>
                  <a:pt x="38" y="95"/>
                </a:lnTo>
                <a:lnTo>
                  <a:pt x="40" y="101"/>
                </a:lnTo>
                <a:lnTo>
                  <a:pt x="40" y="104"/>
                </a:lnTo>
                <a:lnTo>
                  <a:pt x="40" y="106"/>
                </a:lnTo>
                <a:lnTo>
                  <a:pt x="40" y="106"/>
                </a:lnTo>
                <a:lnTo>
                  <a:pt x="38" y="104"/>
                </a:lnTo>
                <a:lnTo>
                  <a:pt x="36" y="104"/>
                </a:lnTo>
                <a:lnTo>
                  <a:pt x="34" y="101"/>
                </a:lnTo>
                <a:lnTo>
                  <a:pt x="34" y="101"/>
                </a:lnTo>
                <a:lnTo>
                  <a:pt x="32" y="101"/>
                </a:lnTo>
                <a:lnTo>
                  <a:pt x="32" y="101"/>
                </a:lnTo>
                <a:lnTo>
                  <a:pt x="30" y="101"/>
                </a:lnTo>
                <a:lnTo>
                  <a:pt x="28" y="97"/>
                </a:lnTo>
                <a:lnTo>
                  <a:pt x="27" y="97"/>
                </a:lnTo>
                <a:lnTo>
                  <a:pt x="23" y="97"/>
                </a:lnTo>
                <a:lnTo>
                  <a:pt x="23" y="97"/>
                </a:lnTo>
                <a:lnTo>
                  <a:pt x="23" y="93"/>
                </a:lnTo>
                <a:lnTo>
                  <a:pt x="23" y="89"/>
                </a:lnTo>
                <a:lnTo>
                  <a:pt x="23" y="85"/>
                </a:lnTo>
                <a:lnTo>
                  <a:pt x="21" y="82"/>
                </a:lnTo>
                <a:lnTo>
                  <a:pt x="21" y="82"/>
                </a:lnTo>
                <a:lnTo>
                  <a:pt x="17" y="74"/>
                </a:lnTo>
                <a:lnTo>
                  <a:pt x="15" y="72"/>
                </a:lnTo>
                <a:lnTo>
                  <a:pt x="15" y="67"/>
                </a:lnTo>
                <a:lnTo>
                  <a:pt x="15" y="67"/>
                </a:lnTo>
                <a:lnTo>
                  <a:pt x="15" y="63"/>
                </a:lnTo>
                <a:lnTo>
                  <a:pt x="15" y="59"/>
                </a:lnTo>
                <a:lnTo>
                  <a:pt x="11" y="55"/>
                </a:lnTo>
                <a:lnTo>
                  <a:pt x="4" y="50"/>
                </a:lnTo>
                <a:lnTo>
                  <a:pt x="4" y="50"/>
                </a:lnTo>
                <a:lnTo>
                  <a:pt x="0" y="48"/>
                </a:lnTo>
                <a:lnTo>
                  <a:pt x="0" y="46"/>
                </a:lnTo>
                <a:lnTo>
                  <a:pt x="0" y="42"/>
                </a:lnTo>
                <a:lnTo>
                  <a:pt x="8" y="33"/>
                </a:lnTo>
                <a:lnTo>
                  <a:pt x="15" y="21"/>
                </a:lnTo>
                <a:lnTo>
                  <a:pt x="27" y="21"/>
                </a:lnTo>
                <a:lnTo>
                  <a:pt x="36" y="10"/>
                </a:lnTo>
                <a:lnTo>
                  <a:pt x="44" y="6"/>
                </a:lnTo>
                <a:lnTo>
                  <a:pt x="72" y="14"/>
                </a:lnTo>
                <a:lnTo>
                  <a:pt x="81" y="14"/>
                </a:lnTo>
                <a:lnTo>
                  <a:pt x="81" y="8"/>
                </a:lnTo>
                <a:lnTo>
                  <a:pt x="89" y="0"/>
                </a:lnTo>
                <a:lnTo>
                  <a:pt x="89" y="10"/>
                </a:lnTo>
                <a:lnTo>
                  <a:pt x="89" y="10"/>
                </a:lnTo>
                <a:lnTo>
                  <a:pt x="89" y="10"/>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191" name="Freeform 189"/>
          <p:cNvSpPr>
            <a:spLocks/>
          </p:cNvSpPr>
          <p:nvPr/>
        </p:nvSpPr>
        <p:spPr bwMode="auto">
          <a:xfrm>
            <a:off x="1967150" y="3396564"/>
            <a:ext cx="77361" cy="25987"/>
          </a:xfrm>
          <a:custGeom>
            <a:avLst/>
            <a:gdLst>
              <a:gd name="T0" fmla="*/ 38 w 38"/>
              <a:gd name="T1" fmla="*/ 13 h 15"/>
              <a:gd name="T2" fmla="*/ 38 w 38"/>
              <a:gd name="T3" fmla="*/ 13 h 15"/>
              <a:gd name="T4" fmla="*/ 33 w 38"/>
              <a:gd name="T5" fmla="*/ 15 h 15"/>
              <a:gd name="T6" fmla="*/ 27 w 38"/>
              <a:gd name="T7" fmla="*/ 15 h 15"/>
              <a:gd name="T8" fmla="*/ 21 w 38"/>
              <a:gd name="T9" fmla="*/ 15 h 15"/>
              <a:gd name="T10" fmla="*/ 15 w 38"/>
              <a:gd name="T11" fmla="*/ 15 h 15"/>
              <a:gd name="T12" fmla="*/ 15 w 38"/>
              <a:gd name="T13" fmla="*/ 15 h 15"/>
              <a:gd name="T14" fmla="*/ 10 w 38"/>
              <a:gd name="T15" fmla="*/ 13 h 15"/>
              <a:gd name="T16" fmla="*/ 4 w 38"/>
              <a:gd name="T17" fmla="*/ 7 h 15"/>
              <a:gd name="T18" fmla="*/ 4 w 38"/>
              <a:gd name="T19" fmla="*/ 7 h 15"/>
              <a:gd name="T20" fmla="*/ 4 w 38"/>
              <a:gd name="T21" fmla="*/ 3 h 15"/>
              <a:gd name="T22" fmla="*/ 0 w 38"/>
              <a:gd name="T23" fmla="*/ 2 h 15"/>
              <a:gd name="T24" fmla="*/ 0 w 38"/>
              <a:gd name="T25" fmla="*/ 0 h 15"/>
              <a:gd name="T26" fmla="*/ 2 w 38"/>
              <a:gd name="T27" fmla="*/ 0 h 15"/>
              <a:gd name="T28" fmla="*/ 2 w 38"/>
              <a:gd name="T29" fmla="*/ 0 h 15"/>
              <a:gd name="T30" fmla="*/ 21 w 38"/>
              <a:gd name="T31" fmla="*/ 3 h 15"/>
              <a:gd name="T32" fmla="*/ 31 w 38"/>
              <a:gd name="T33" fmla="*/ 7 h 15"/>
              <a:gd name="T34" fmla="*/ 38 w 38"/>
              <a:gd name="T35" fmla="*/ 13 h 15"/>
              <a:gd name="T36" fmla="*/ 38 w 38"/>
              <a:gd name="T37" fmla="*/ 13 h 15"/>
              <a:gd name="T38" fmla="*/ 38 w 38"/>
              <a:gd name="T39" fmla="*/ 13 h 15"/>
              <a:gd name="T40" fmla="*/ 38 w 38"/>
              <a:gd name="T41" fmla="*/ 13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8" h="15">
                <a:moveTo>
                  <a:pt x="38" y="13"/>
                </a:moveTo>
                <a:lnTo>
                  <a:pt x="38" y="13"/>
                </a:lnTo>
                <a:lnTo>
                  <a:pt x="33" y="15"/>
                </a:lnTo>
                <a:lnTo>
                  <a:pt x="27" y="15"/>
                </a:lnTo>
                <a:lnTo>
                  <a:pt x="21" y="15"/>
                </a:lnTo>
                <a:lnTo>
                  <a:pt x="15" y="15"/>
                </a:lnTo>
                <a:lnTo>
                  <a:pt x="15" y="15"/>
                </a:lnTo>
                <a:lnTo>
                  <a:pt x="10" y="13"/>
                </a:lnTo>
                <a:lnTo>
                  <a:pt x="4" y="7"/>
                </a:lnTo>
                <a:lnTo>
                  <a:pt x="4" y="7"/>
                </a:lnTo>
                <a:lnTo>
                  <a:pt x="4" y="3"/>
                </a:lnTo>
                <a:lnTo>
                  <a:pt x="0" y="2"/>
                </a:lnTo>
                <a:lnTo>
                  <a:pt x="0" y="0"/>
                </a:lnTo>
                <a:lnTo>
                  <a:pt x="2" y="0"/>
                </a:lnTo>
                <a:lnTo>
                  <a:pt x="2" y="0"/>
                </a:lnTo>
                <a:lnTo>
                  <a:pt x="21" y="3"/>
                </a:lnTo>
                <a:lnTo>
                  <a:pt x="31" y="7"/>
                </a:lnTo>
                <a:lnTo>
                  <a:pt x="38" y="13"/>
                </a:lnTo>
                <a:lnTo>
                  <a:pt x="38" y="13"/>
                </a:lnTo>
                <a:lnTo>
                  <a:pt x="38" y="13"/>
                </a:lnTo>
                <a:lnTo>
                  <a:pt x="38" y="13"/>
                </a:lnTo>
                <a:close/>
              </a:path>
            </a:pathLst>
          </a:custGeom>
          <a:solidFill>
            <a:schemeClr val="bg1">
              <a:lumMod val="85000"/>
            </a:schemeClr>
          </a:solidFill>
          <a:ln w="635" cap="rnd">
            <a:solidFill>
              <a:schemeClr val="bg1">
                <a:alpha val="17000"/>
              </a:schemeClr>
            </a:solidFill>
            <a:round/>
            <a:headEnd/>
            <a:tailEnd/>
          </a:ln>
        </p:spPr>
        <p:txBody>
          <a:bodyPr/>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192" name="Freeform 190"/>
          <p:cNvSpPr>
            <a:spLocks/>
          </p:cNvSpPr>
          <p:nvPr/>
        </p:nvSpPr>
        <p:spPr bwMode="auto">
          <a:xfrm>
            <a:off x="1967150" y="3396564"/>
            <a:ext cx="77361" cy="25987"/>
          </a:xfrm>
          <a:custGeom>
            <a:avLst/>
            <a:gdLst>
              <a:gd name="T0" fmla="*/ 38 w 38"/>
              <a:gd name="T1" fmla="*/ 13 h 15"/>
              <a:gd name="T2" fmla="*/ 38 w 38"/>
              <a:gd name="T3" fmla="*/ 13 h 15"/>
              <a:gd name="T4" fmla="*/ 33 w 38"/>
              <a:gd name="T5" fmla="*/ 15 h 15"/>
              <a:gd name="T6" fmla="*/ 27 w 38"/>
              <a:gd name="T7" fmla="*/ 15 h 15"/>
              <a:gd name="T8" fmla="*/ 21 w 38"/>
              <a:gd name="T9" fmla="*/ 15 h 15"/>
              <a:gd name="T10" fmla="*/ 15 w 38"/>
              <a:gd name="T11" fmla="*/ 15 h 15"/>
              <a:gd name="T12" fmla="*/ 15 w 38"/>
              <a:gd name="T13" fmla="*/ 15 h 15"/>
              <a:gd name="T14" fmla="*/ 10 w 38"/>
              <a:gd name="T15" fmla="*/ 13 h 15"/>
              <a:gd name="T16" fmla="*/ 4 w 38"/>
              <a:gd name="T17" fmla="*/ 7 h 15"/>
              <a:gd name="T18" fmla="*/ 4 w 38"/>
              <a:gd name="T19" fmla="*/ 7 h 15"/>
              <a:gd name="T20" fmla="*/ 4 w 38"/>
              <a:gd name="T21" fmla="*/ 3 h 15"/>
              <a:gd name="T22" fmla="*/ 0 w 38"/>
              <a:gd name="T23" fmla="*/ 2 h 15"/>
              <a:gd name="T24" fmla="*/ 0 w 38"/>
              <a:gd name="T25" fmla="*/ 0 h 15"/>
              <a:gd name="T26" fmla="*/ 2 w 38"/>
              <a:gd name="T27" fmla="*/ 0 h 15"/>
              <a:gd name="T28" fmla="*/ 2 w 38"/>
              <a:gd name="T29" fmla="*/ 0 h 15"/>
              <a:gd name="T30" fmla="*/ 21 w 38"/>
              <a:gd name="T31" fmla="*/ 3 h 15"/>
              <a:gd name="T32" fmla="*/ 31 w 38"/>
              <a:gd name="T33" fmla="*/ 7 h 15"/>
              <a:gd name="T34" fmla="*/ 38 w 38"/>
              <a:gd name="T35" fmla="*/ 13 h 15"/>
              <a:gd name="T36" fmla="*/ 38 w 38"/>
              <a:gd name="T37" fmla="*/ 13 h 15"/>
              <a:gd name="T38" fmla="*/ 38 w 38"/>
              <a:gd name="T39" fmla="*/ 13 h 15"/>
              <a:gd name="T40" fmla="*/ 38 w 38"/>
              <a:gd name="T41" fmla="*/ 13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8" h="15">
                <a:moveTo>
                  <a:pt x="38" y="13"/>
                </a:moveTo>
                <a:lnTo>
                  <a:pt x="38" y="13"/>
                </a:lnTo>
                <a:lnTo>
                  <a:pt x="33" y="15"/>
                </a:lnTo>
                <a:lnTo>
                  <a:pt x="27" y="15"/>
                </a:lnTo>
                <a:lnTo>
                  <a:pt x="21" y="15"/>
                </a:lnTo>
                <a:lnTo>
                  <a:pt x="15" y="15"/>
                </a:lnTo>
                <a:lnTo>
                  <a:pt x="15" y="15"/>
                </a:lnTo>
                <a:lnTo>
                  <a:pt x="10" y="13"/>
                </a:lnTo>
                <a:lnTo>
                  <a:pt x="4" y="7"/>
                </a:lnTo>
                <a:lnTo>
                  <a:pt x="4" y="7"/>
                </a:lnTo>
                <a:lnTo>
                  <a:pt x="4" y="3"/>
                </a:lnTo>
                <a:lnTo>
                  <a:pt x="0" y="2"/>
                </a:lnTo>
                <a:lnTo>
                  <a:pt x="0" y="0"/>
                </a:lnTo>
                <a:lnTo>
                  <a:pt x="2" y="0"/>
                </a:lnTo>
                <a:lnTo>
                  <a:pt x="2" y="0"/>
                </a:lnTo>
                <a:lnTo>
                  <a:pt x="21" y="3"/>
                </a:lnTo>
                <a:lnTo>
                  <a:pt x="31" y="7"/>
                </a:lnTo>
                <a:lnTo>
                  <a:pt x="38" y="13"/>
                </a:lnTo>
                <a:lnTo>
                  <a:pt x="38" y="13"/>
                </a:lnTo>
                <a:lnTo>
                  <a:pt x="38" y="13"/>
                </a:lnTo>
                <a:lnTo>
                  <a:pt x="38" y="13"/>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193" name="Freeform 191"/>
          <p:cNvSpPr>
            <a:spLocks/>
          </p:cNvSpPr>
          <p:nvPr/>
        </p:nvSpPr>
        <p:spPr bwMode="auto">
          <a:xfrm>
            <a:off x="2217557" y="3393098"/>
            <a:ext cx="73289" cy="36382"/>
          </a:xfrm>
          <a:custGeom>
            <a:avLst/>
            <a:gdLst>
              <a:gd name="T0" fmla="*/ 0 w 36"/>
              <a:gd name="T1" fmla="*/ 15 h 21"/>
              <a:gd name="T2" fmla="*/ 2 w 36"/>
              <a:gd name="T3" fmla="*/ 19 h 21"/>
              <a:gd name="T4" fmla="*/ 6 w 36"/>
              <a:gd name="T5" fmla="*/ 21 h 21"/>
              <a:gd name="T6" fmla="*/ 10 w 36"/>
              <a:gd name="T7" fmla="*/ 21 h 21"/>
              <a:gd name="T8" fmla="*/ 15 w 36"/>
              <a:gd name="T9" fmla="*/ 19 h 21"/>
              <a:gd name="T10" fmla="*/ 19 w 36"/>
              <a:gd name="T11" fmla="*/ 17 h 21"/>
              <a:gd name="T12" fmla="*/ 23 w 36"/>
              <a:gd name="T13" fmla="*/ 15 h 21"/>
              <a:gd name="T14" fmla="*/ 23 w 36"/>
              <a:gd name="T15" fmla="*/ 15 h 21"/>
              <a:gd name="T16" fmla="*/ 34 w 36"/>
              <a:gd name="T17" fmla="*/ 2 h 21"/>
              <a:gd name="T18" fmla="*/ 34 w 36"/>
              <a:gd name="T19" fmla="*/ 2 h 21"/>
              <a:gd name="T20" fmla="*/ 36 w 36"/>
              <a:gd name="T21" fmla="*/ 0 h 21"/>
              <a:gd name="T22" fmla="*/ 32 w 36"/>
              <a:gd name="T23" fmla="*/ 0 h 21"/>
              <a:gd name="T24" fmla="*/ 27 w 36"/>
              <a:gd name="T25" fmla="*/ 4 h 21"/>
              <a:gd name="T26" fmla="*/ 21 w 36"/>
              <a:gd name="T27" fmla="*/ 5 h 21"/>
              <a:gd name="T28" fmla="*/ 17 w 36"/>
              <a:gd name="T29" fmla="*/ 5 h 21"/>
              <a:gd name="T30" fmla="*/ 17 w 36"/>
              <a:gd name="T31" fmla="*/ 5 h 21"/>
              <a:gd name="T32" fmla="*/ 10 w 36"/>
              <a:gd name="T33" fmla="*/ 5 h 21"/>
              <a:gd name="T34" fmla="*/ 8 w 36"/>
              <a:gd name="T35" fmla="*/ 5 h 21"/>
              <a:gd name="T36" fmla="*/ 8 w 36"/>
              <a:gd name="T37" fmla="*/ 9 h 21"/>
              <a:gd name="T38" fmla="*/ 8 w 36"/>
              <a:gd name="T39" fmla="*/ 9 h 21"/>
              <a:gd name="T40" fmla="*/ 2 w 36"/>
              <a:gd name="T41" fmla="*/ 9 h 21"/>
              <a:gd name="T42" fmla="*/ 0 w 36"/>
              <a:gd name="T43" fmla="*/ 15 h 21"/>
              <a:gd name="T44" fmla="*/ 0 w 36"/>
              <a:gd name="T45" fmla="*/ 15 h 21"/>
              <a:gd name="T46" fmla="*/ 0 w 36"/>
              <a:gd name="T47" fmla="*/ 15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6" h="21">
                <a:moveTo>
                  <a:pt x="0" y="15"/>
                </a:moveTo>
                <a:lnTo>
                  <a:pt x="2" y="19"/>
                </a:lnTo>
                <a:lnTo>
                  <a:pt x="6" y="21"/>
                </a:lnTo>
                <a:lnTo>
                  <a:pt x="10" y="21"/>
                </a:lnTo>
                <a:lnTo>
                  <a:pt x="15" y="19"/>
                </a:lnTo>
                <a:lnTo>
                  <a:pt x="19" y="17"/>
                </a:lnTo>
                <a:lnTo>
                  <a:pt x="23" y="15"/>
                </a:lnTo>
                <a:lnTo>
                  <a:pt x="23" y="15"/>
                </a:lnTo>
                <a:lnTo>
                  <a:pt x="34" y="2"/>
                </a:lnTo>
                <a:lnTo>
                  <a:pt x="34" y="2"/>
                </a:lnTo>
                <a:lnTo>
                  <a:pt x="36" y="0"/>
                </a:lnTo>
                <a:lnTo>
                  <a:pt x="32" y="0"/>
                </a:lnTo>
                <a:lnTo>
                  <a:pt x="27" y="4"/>
                </a:lnTo>
                <a:lnTo>
                  <a:pt x="21" y="5"/>
                </a:lnTo>
                <a:lnTo>
                  <a:pt x="17" y="5"/>
                </a:lnTo>
                <a:lnTo>
                  <a:pt x="17" y="5"/>
                </a:lnTo>
                <a:lnTo>
                  <a:pt x="10" y="5"/>
                </a:lnTo>
                <a:lnTo>
                  <a:pt x="8" y="5"/>
                </a:lnTo>
                <a:lnTo>
                  <a:pt x="8" y="9"/>
                </a:lnTo>
                <a:lnTo>
                  <a:pt x="8" y="9"/>
                </a:lnTo>
                <a:lnTo>
                  <a:pt x="2" y="9"/>
                </a:lnTo>
                <a:lnTo>
                  <a:pt x="0" y="15"/>
                </a:lnTo>
                <a:lnTo>
                  <a:pt x="0" y="15"/>
                </a:lnTo>
                <a:lnTo>
                  <a:pt x="0" y="15"/>
                </a:lnTo>
                <a:close/>
              </a:path>
            </a:pathLst>
          </a:custGeom>
          <a:solidFill>
            <a:schemeClr val="bg1">
              <a:lumMod val="85000"/>
            </a:schemeClr>
          </a:solidFill>
          <a:ln w="635" cap="rnd">
            <a:solidFill>
              <a:schemeClr val="bg1">
                <a:alpha val="17000"/>
              </a:schemeClr>
            </a:solidFill>
            <a:round/>
            <a:headEnd/>
            <a:tailEnd/>
          </a:ln>
        </p:spPr>
        <p:txBody>
          <a:bodyPr/>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194" name="Freeform 192"/>
          <p:cNvSpPr>
            <a:spLocks/>
          </p:cNvSpPr>
          <p:nvPr/>
        </p:nvSpPr>
        <p:spPr bwMode="auto">
          <a:xfrm>
            <a:off x="2217557" y="3393098"/>
            <a:ext cx="73289" cy="36382"/>
          </a:xfrm>
          <a:custGeom>
            <a:avLst/>
            <a:gdLst>
              <a:gd name="T0" fmla="*/ 0 w 36"/>
              <a:gd name="T1" fmla="*/ 15 h 21"/>
              <a:gd name="T2" fmla="*/ 2 w 36"/>
              <a:gd name="T3" fmla="*/ 19 h 21"/>
              <a:gd name="T4" fmla="*/ 6 w 36"/>
              <a:gd name="T5" fmla="*/ 21 h 21"/>
              <a:gd name="T6" fmla="*/ 10 w 36"/>
              <a:gd name="T7" fmla="*/ 21 h 21"/>
              <a:gd name="T8" fmla="*/ 15 w 36"/>
              <a:gd name="T9" fmla="*/ 19 h 21"/>
              <a:gd name="T10" fmla="*/ 19 w 36"/>
              <a:gd name="T11" fmla="*/ 17 h 21"/>
              <a:gd name="T12" fmla="*/ 23 w 36"/>
              <a:gd name="T13" fmla="*/ 15 h 21"/>
              <a:gd name="T14" fmla="*/ 23 w 36"/>
              <a:gd name="T15" fmla="*/ 15 h 21"/>
              <a:gd name="T16" fmla="*/ 34 w 36"/>
              <a:gd name="T17" fmla="*/ 2 h 21"/>
              <a:gd name="T18" fmla="*/ 34 w 36"/>
              <a:gd name="T19" fmla="*/ 2 h 21"/>
              <a:gd name="T20" fmla="*/ 36 w 36"/>
              <a:gd name="T21" fmla="*/ 0 h 21"/>
              <a:gd name="T22" fmla="*/ 32 w 36"/>
              <a:gd name="T23" fmla="*/ 0 h 21"/>
              <a:gd name="T24" fmla="*/ 27 w 36"/>
              <a:gd name="T25" fmla="*/ 4 h 21"/>
              <a:gd name="T26" fmla="*/ 21 w 36"/>
              <a:gd name="T27" fmla="*/ 5 h 21"/>
              <a:gd name="T28" fmla="*/ 17 w 36"/>
              <a:gd name="T29" fmla="*/ 5 h 21"/>
              <a:gd name="T30" fmla="*/ 17 w 36"/>
              <a:gd name="T31" fmla="*/ 5 h 21"/>
              <a:gd name="T32" fmla="*/ 10 w 36"/>
              <a:gd name="T33" fmla="*/ 5 h 21"/>
              <a:gd name="T34" fmla="*/ 8 w 36"/>
              <a:gd name="T35" fmla="*/ 5 h 21"/>
              <a:gd name="T36" fmla="*/ 8 w 36"/>
              <a:gd name="T37" fmla="*/ 9 h 21"/>
              <a:gd name="T38" fmla="*/ 8 w 36"/>
              <a:gd name="T39" fmla="*/ 9 h 21"/>
              <a:gd name="T40" fmla="*/ 2 w 36"/>
              <a:gd name="T41" fmla="*/ 9 h 21"/>
              <a:gd name="T42" fmla="*/ 0 w 36"/>
              <a:gd name="T43" fmla="*/ 15 h 21"/>
              <a:gd name="T44" fmla="*/ 0 w 36"/>
              <a:gd name="T45" fmla="*/ 15 h 21"/>
              <a:gd name="T46" fmla="*/ 0 w 36"/>
              <a:gd name="T47" fmla="*/ 15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6" h="21">
                <a:moveTo>
                  <a:pt x="0" y="15"/>
                </a:moveTo>
                <a:lnTo>
                  <a:pt x="2" y="19"/>
                </a:lnTo>
                <a:lnTo>
                  <a:pt x="6" y="21"/>
                </a:lnTo>
                <a:lnTo>
                  <a:pt x="10" y="21"/>
                </a:lnTo>
                <a:lnTo>
                  <a:pt x="15" y="19"/>
                </a:lnTo>
                <a:lnTo>
                  <a:pt x="19" y="17"/>
                </a:lnTo>
                <a:lnTo>
                  <a:pt x="23" y="15"/>
                </a:lnTo>
                <a:lnTo>
                  <a:pt x="23" y="15"/>
                </a:lnTo>
                <a:lnTo>
                  <a:pt x="34" y="2"/>
                </a:lnTo>
                <a:lnTo>
                  <a:pt x="34" y="2"/>
                </a:lnTo>
                <a:lnTo>
                  <a:pt x="36" y="0"/>
                </a:lnTo>
                <a:lnTo>
                  <a:pt x="32" y="0"/>
                </a:lnTo>
                <a:lnTo>
                  <a:pt x="27" y="4"/>
                </a:lnTo>
                <a:lnTo>
                  <a:pt x="21" y="5"/>
                </a:lnTo>
                <a:lnTo>
                  <a:pt x="17" y="5"/>
                </a:lnTo>
                <a:lnTo>
                  <a:pt x="17" y="5"/>
                </a:lnTo>
                <a:lnTo>
                  <a:pt x="10" y="5"/>
                </a:lnTo>
                <a:lnTo>
                  <a:pt x="8" y="5"/>
                </a:lnTo>
                <a:lnTo>
                  <a:pt x="8" y="9"/>
                </a:lnTo>
                <a:lnTo>
                  <a:pt x="8" y="9"/>
                </a:lnTo>
                <a:lnTo>
                  <a:pt x="2" y="9"/>
                </a:lnTo>
                <a:lnTo>
                  <a:pt x="0" y="15"/>
                </a:lnTo>
                <a:lnTo>
                  <a:pt x="0" y="15"/>
                </a:lnTo>
                <a:lnTo>
                  <a:pt x="0" y="15"/>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195" name="Freeform 193"/>
          <p:cNvSpPr>
            <a:spLocks/>
          </p:cNvSpPr>
          <p:nvPr/>
        </p:nvSpPr>
        <p:spPr bwMode="auto">
          <a:xfrm>
            <a:off x="916668" y="3400030"/>
            <a:ext cx="350161" cy="247742"/>
          </a:xfrm>
          <a:custGeom>
            <a:avLst/>
            <a:gdLst>
              <a:gd name="T0" fmla="*/ 0 w 172"/>
              <a:gd name="T1" fmla="*/ 143 h 143"/>
              <a:gd name="T2" fmla="*/ 66 w 172"/>
              <a:gd name="T3" fmla="*/ 126 h 143"/>
              <a:gd name="T4" fmla="*/ 132 w 172"/>
              <a:gd name="T5" fmla="*/ 88 h 143"/>
              <a:gd name="T6" fmla="*/ 151 w 172"/>
              <a:gd name="T7" fmla="*/ 66 h 143"/>
              <a:gd name="T8" fmla="*/ 172 w 172"/>
              <a:gd name="T9" fmla="*/ 52 h 143"/>
              <a:gd name="T10" fmla="*/ 161 w 172"/>
              <a:gd name="T11" fmla="*/ 7 h 143"/>
              <a:gd name="T12" fmla="*/ 144 w 172"/>
              <a:gd name="T13" fmla="*/ 7 h 143"/>
              <a:gd name="T14" fmla="*/ 142 w 172"/>
              <a:gd name="T15" fmla="*/ 7 h 143"/>
              <a:gd name="T16" fmla="*/ 138 w 172"/>
              <a:gd name="T17" fmla="*/ 7 h 143"/>
              <a:gd name="T18" fmla="*/ 136 w 172"/>
              <a:gd name="T19" fmla="*/ 9 h 143"/>
              <a:gd name="T20" fmla="*/ 129 w 172"/>
              <a:gd name="T21" fmla="*/ 9 h 143"/>
              <a:gd name="T22" fmla="*/ 121 w 172"/>
              <a:gd name="T23" fmla="*/ 9 h 143"/>
              <a:gd name="T24" fmla="*/ 112 w 172"/>
              <a:gd name="T25" fmla="*/ 0 h 143"/>
              <a:gd name="T26" fmla="*/ 106 w 172"/>
              <a:gd name="T27" fmla="*/ 3 h 143"/>
              <a:gd name="T28" fmla="*/ 100 w 172"/>
              <a:gd name="T29" fmla="*/ 13 h 143"/>
              <a:gd name="T30" fmla="*/ 95 w 172"/>
              <a:gd name="T31" fmla="*/ 28 h 143"/>
              <a:gd name="T32" fmla="*/ 78 w 172"/>
              <a:gd name="T33" fmla="*/ 39 h 143"/>
              <a:gd name="T34" fmla="*/ 76 w 172"/>
              <a:gd name="T35" fmla="*/ 39 h 143"/>
              <a:gd name="T36" fmla="*/ 72 w 172"/>
              <a:gd name="T37" fmla="*/ 39 h 143"/>
              <a:gd name="T38" fmla="*/ 66 w 172"/>
              <a:gd name="T39" fmla="*/ 45 h 143"/>
              <a:gd name="T40" fmla="*/ 62 w 172"/>
              <a:gd name="T41" fmla="*/ 51 h 143"/>
              <a:gd name="T42" fmla="*/ 55 w 172"/>
              <a:gd name="T43" fmla="*/ 68 h 143"/>
              <a:gd name="T44" fmla="*/ 49 w 172"/>
              <a:gd name="T45" fmla="*/ 79 h 143"/>
              <a:gd name="T46" fmla="*/ 47 w 172"/>
              <a:gd name="T47" fmla="*/ 87 h 143"/>
              <a:gd name="T48" fmla="*/ 47 w 172"/>
              <a:gd name="T49" fmla="*/ 88 h 143"/>
              <a:gd name="T50" fmla="*/ 49 w 172"/>
              <a:gd name="T51" fmla="*/ 94 h 143"/>
              <a:gd name="T52" fmla="*/ 45 w 172"/>
              <a:gd name="T53" fmla="*/ 102 h 143"/>
              <a:gd name="T54" fmla="*/ 45 w 172"/>
              <a:gd name="T55" fmla="*/ 104 h 143"/>
              <a:gd name="T56" fmla="*/ 44 w 172"/>
              <a:gd name="T57" fmla="*/ 109 h 143"/>
              <a:gd name="T58" fmla="*/ 36 w 172"/>
              <a:gd name="T59" fmla="*/ 119 h 143"/>
              <a:gd name="T60" fmla="*/ 34 w 172"/>
              <a:gd name="T61" fmla="*/ 122 h 143"/>
              <a:gd name="T62" fmla="*/ 32 w 172"/>
              <a:gd name="T63" fmla="*/ 124 h 143"/>
              <a:gd name="T64" fmla="*/ 30 w 172"/>
              <a:gd name="T65" fmla="*/ 124 h 143"/>
              <a:gd name="T66" fmla="*/ 27 w 172"/>
              <a:gd name="T67" fmla="*/ 128 h 143"/>
              <a:gd name="T68" fmla="*/ 25 w 172"/>
              <a:gd name="T69" fmla="*/ 128 h 143"/>
              <a:gd name="T70" fmla="*/ 21 w 172"/>
              <a:gd name="T71" fmla="*/ 132 h 143"/>
              <a:gd name="T72" fmla="*/ 17 w 172"/>
              <a:gd name="T73" fmla="*/ 134 h 143"/>
              <a:gd name="T74" fmla="*/ 17 w 172"/>
              <a:gd name="T75" fmla="*/ 134 h 143"/>
              <a:gd name="T76" fmla="*/ 13 w 172"/>
              <a:gd name="T77" fmla="*/ 138 h 143"/>
              <a:gd name="T78" fmla="*/ 8 w 172"/>
              <a:gd name="T79" fmla="*/ 136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72" h="143">
                <a:moveTo>
                  <a:pt x="8" y="136"/>
                </a:moveTo>
                <a:lnTo>
                  <a:pt x="0" y="143"/>
                </a:lnTo>
                <a:lnTo>
                  <a:pt x="66" y="143"/>
                </a:lnTo>
                <a:lnTo>
                  <a:pt x="66" y="126"/>
                </a:lnTo>
                <a:lnTo>
                  <a:pt x="87" y="111"/>
                </a:lnTo>
                <a:lnTo>
                  <a:pt x="132" y="88"/>
                </a:lnTo>
                <a:lnTo>
                  <a:pt x="136" y="73"/>
                </a:lnTo>
                <a:lnTo>
                  <a:pt x="151" y="66"/>
                </a:lnTo>
                <a:lnTo>
                  <a:pt x="172" y="66"/>
                </a:lnTo>
                <a:lnTo>
                  <a:pt x="172" y="52"/>
                </a:lnTo>
                <a:lnTo>
                  <a:pt x="168" y="37"/>
                </a:lnTo>
                <a:lnTo>
                  <a:pt x="161" y="7"/>
                </a:lnTo>
                <a:lnTo>
                  <a:pt x="149" y="7"/>
                </a:lnTo>
                <a:lnTo>
                  <a:pt x="144" y="7"/>
                </a:lnTo>
                <a:lnTo>
                  <a:pt x="144" y="7"/>
                </a:lnTo>
                <a:lnTo>
                  <a:pt x="142" y="7"/>
                </a:lnTo>
                <a:lnTo>
                  <a:pt x="140" y="5"/>
                </a:lnTo>
                <a:lnTo>
                  <a:pt x="138" y="7"/>
                </a:lnTo>
                <a:lnTo>
                  <a:pt x="138" y="7"/>
                </a:lnTo>
                <a:lnTo>
                  <a:pt x="136" y="9"/>
                </a:lnTo>
                <a:lnTo>
                  <a:pt x="134" y="9"/>
                </a:lnTo>
                <a:lnTo>
                  <a:pt x="129" y="9"/>
                </a:lnTo>
                <a:lnTo>
                  <a:pt x="129" y="9"/>
                </a:lnTo>
                <a:lnTo>
                  <a:pt x="121" y="9"/>
                </a:lnTo>
                <a:lnTo>
                  <a:pt x="115" y="5"/>
                </a:lnTo>
                <a:lnTo>
                  <a:pt x="112" y="0"/>
                </a:lnTo>
                <a:lnTo>
                  <a:pt x="110" y="0"/>
                </a:lnTo>
                <a:lnTo>
                  <a:pt x="106" y="3"/>
                </a:lnTo>
                <a:lnTo>
                  <a:pt x="102" y="7"/>
                </a:lnTo>
                <a:lnTo>
                  <a:pt x="100" y="13"/>
                </a:lnTo>
                <a:lnTo>
                  <a:pt x="100" y="22"/>
                </a:lnTo>
                <a:lnTo>
                  <a:pt x="95" y="28"/>
                </a:lnTo>
                <a:lnTo>
                  <a:pt x="91" y="32"/>
                </a:lnTo>
                <a:lnTo>
                  <a:pt x="78" y="39"/>
                </a:lnTo>
                <a:lnTo>
                  <a:pt x="78" y="39"/>
                </a:lnTo>
                <a:lnTo>
                  <a:pt x="76" y="39"/>
                </a:lnTo>
                <a:lnTo>
                  <a:pt x="74" y="39"/>
                </a:lnTo>
                <a:lnTo>
                  <a:pt x="72" y="39"/>
                </a:lnTo>
                <a:lnTo>
                  <a:pt x="72" y="39"/>
                </a:lnTo>
                <a:lnTo>
                  <a:pt x="66" y="45"/>
                </a:lnTo>
                <a:lnTo>
                  <a:pt x="62" y="47"/>
                </a:lnTo>
                <a:lnTo>
                  <a:pt x="62" y="51"/>
                </a:lnTo>
                <a:lnTo>
                  <a:pt x="55" y="62"/>
                </a:lnTo>
                <a:lnTo>
                  <a:pt x="55" y="68"/>
                </a:lnTo>
                <a:lnTo>
                  <a:pt x="49" y="79"/>
                </a:lnTo>
                <a:lnTo>
                  <a:pt x="49" y="79"/>
                </a:lnTo>
                <a:lnTo>
                  <a:pt x="47" y="83"/>
                </a:lnTo>
                <a:lnTo>
                  <a:pt x="47" y="87"/>
                </a:lnTo>
                <a:lnTo>
                  <a:pt x="47" y="88"/>
                </a:lnTo>
                <a:lnTo>
                  <a:pt x="47" y="88"/>
                </a:lnTo>
                <a:lnTo>
                  <a:pt x="49" y="90"/>
                </a:lnTo>
                <a:lnTo>
                  <a:pt x="49" y="94"/>
                </a:lnTo>
                <a:lnTo>
                  <a:pt x="49" y="96"/>
                </a:lnTo>
                <a:lnTo>
                  <a:pt x="45" y="102"/>
                </a:lnTo>
                <a:lnTo>
                  <a:pt x="45" y="102"/>
                </a:lnTo>
                <a:lnTo>
                  <a:pt x="45" y="104"/>
                </a:lnTo>
                <a:lnTo>
                  <a:pt x="45" y="107"/>
                </a:lnTo>
                <a:lnTo>
                  <a:pt x="44" y="109"/>
                </a:lnTo>
                <a:lnTo>
                  <a:pt x="44" y="109"/>
                </a:lnTo>
                <a:lnTo>
                  <a:pt x="36" y="119"/>
                </a:lnTo>
                <a:lnTo>
                  <a:pt x="36" y="119"/>
                </a:lnTo>
                <a:lnTo>
                  <a:pt x="34" y="122"/>
                </a:lnTo>
                <a:lnTo>
                  <a:pt x="34" y="122"/>
                </a:lnTo>
                <a:lnTo>
                  <a:pt x="32" y="124"/>
                </a:lnTo>
                <a:lnTo>
                  <a:pt x="32" y="124"/>
                </a:lnTo>
                <a:lnTo>
                  <a:pt x="30" y="124"/>
                </a:lnTo>
                <a:lnTo>
                  <a:pt x="28" y="126"/>
                </a:lnTo>
                <a:lnTo>
                  <a:pt x="27" y="128"/>
                </a:lnTo>
                <a:lnTo>
                  <a:pt x="25" y="128"/>
                </a:lnTo>
                <a:lnTo>
                  <a:pt x="25" y="128"/>
                </a:lnTo>
                <a:lnTo>
                  <a:pt x="23" y="130"/>
                </a:lnTo>
                <a:lnTo>
                  <a:pt x="21" y="132"/>
                </a:lnTo>
                <a:lnTo>
                  <a:pt x="21" y="132"/>
                </a:lnTo>
                <a:lnTo>
                  <a:pt x="17" y="134"/>
                </a:lnTo>
                <a:lnTo>
                  <a:pt x="17" y="134"/>
                </a:lnTo>
                <a:lnTo>
                  <a:pt x="17" y="134"/>
                </a:lnTo>
                <a:lnTo>
                  <a:pt x="13" y="136"/>
                </a:lnTo>
                <a:lnTo>
                  <a:pt x="13" y="138"/>
                </a:lnTo>
                <a:lnTo>
                  <a:pt x="8" y="136"/>
                </a:lnTo>
                <a:lnTo>
                  <a:pt x="8" y="136"/>
                </a:lnTo>
                <a:lnTo>
                  <a:pt x="8" y="136"/>
                </a:lnTo>
                <a:close/>
              </a:path>
            </a:pathLst>
          </a:custGeom>
          <a:solidFill>
            <a:schemeClr val="bg1">
              <a:lumMod val="85000"/>
            </a:schemeClr>
          </a:solidFill>
          <a:ln w="635" cap="rnd">
            <a:solidFill>
              <a:schemeClr val="bg1">
                <a:alpha val="17000"/>
              </a:schemeClr>
            </a:solidFill>
            <a:round/>
            <a:headEnd/>
            <a:tailEnd/>
          </a:ln>
        </p:spPr>
        <p:txBody>
          <a:bodyPr/>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196" name="Freeform 194"/>
          <p:cNvSpPr>
            <a:spLocks/>
          </p:cNvSpPr>
          <p:nvPr/>
        </p:nvSpPr>
        <p:spPr bwMode="auto">
          <a:xfrm>
            <a:off x="916668" y="3400030"/>
            <a:ext cx="350161" cy="247742"/>
          </a:xfrm>
          <a:custGeom>
            <a:avLst/>
            <a:gdLst>
              <a:gd name="T0" fmla="*/ 0 w 172"/>
              <a:gd name="T1" fmla="*/ 143 h 143"/>
              <a:gd name="T2" fmla="*/ 66 w 172"/>
              <a:gd name="T3" fmla="*/ 126 h 143"/>
              <a:gd name="T4" fmla="*/ 132 w 172"/>
              <a:gd name="T5" fmla="*/ 88 h 143"/>
              <a:gd name="T6" fmla="*/ 151 w 172"/>
              <a:gd name="T7" fmla="*/ 66 h 143"/>
              <a:gd name="T8" fmla="*/ 172 w 172"/>
              <a:gd name="T9" fmla="*/ 52 h 143"/>
              <a:gd name="T10" fmla="*/ 161 w 172"/>
              <a:gd name="T11" fmla="*/ 7 h 143"/>
              <a:gd name="T12" fmla="*/ 144 w 172"/>
              <a:gd name="T13" fmla="*/ 7 h 143"/>
              <a:gd name="T14" fmla="*/ 142 w 172"/>
              <a:gd name="T15" fmla="*/ 7 h 143"/>
              <a:gd name="T16" fmla="*/ 138 w 172"/>
              <a:gd name="T17" fmla="*/ 7 h 143"/>
              <a:gd name="T18" fmla="*/ 136 w 172"/>
              <a:gd name="T19" fmla="*/ 9 h 143"/>
              <a:gd name="T20" fmla="*/ 129 w 172"/>
              <a:gd name="T21" fmla="*/ 9 h 143"/>
              <a:gd name="T22" fmla="*/ 121 w 172"/>
              <a:gd name="T23" fmla="*/ 9 h 143"/>
              <a:gd name="T24" fmla="*/ 112 w 172"/>
              <a:gd name="T25" fmla="*/ 0 h 143"/>
              <a:gd name="T26" fmla="*/ 106 w 172"/>
              <a:gd name="T27" fmla="*/ 3 h 143"/>
              <a:gd name="T28" fmla="*/ 100 w 172"/>
              <a:gd name="T29" fmla="*/ 13 h 143"/>
              <a:gd name="T30" fmla="*/ 95 w 172"/>
              <a:gd name="T31" fmla="*/ 28 h 143"/>
              <a:gd name="T32" fmla="*/ 78 w 172"/>
              <a:gd name="T33" fmla="*/ 39 h 143"/>
              <a:gd name="T34" fmla="*/ 76 w 172"/>
              <a:gd name="T35" fmla="*/ 39 h 143"/>
              <a:gd name="T36" fmla="*/ 72 w 172"/>
              <a:gd name="T37" fmla="*/ 39 h 143"/>
              <a:gd name="T38" fmla="*/ 66 w 172"/>
              <a:gd name="T39" fmla="*/ 45 h 143"/>
              <a:gd name="T40" fmla="*/ 62 w 172"/>
              <a:gd name="T41" fmla="*/ 51 h 143"/>
              <a:gd name="T42" fmla="*/ 55 w 172"/>
              <a:gd name="T43" fmla="*/ 68 h 143"/>
              <a:gd name="T44" fmla="*/ 49 w 172"/>
              <a:gd name="T45" fmla="*/ 79 h 143"/>
              <a:gd name="T46" fmla="*/ 47 w 172"/>
              <a:gd name="T47" fmla="*/ 87 h 143"/>
              <a:gd name="T48" fmla="*/ 47 w 172"/>
              <a:gd name="T49" fmla="*/ 88 h 143"/>
              <a:gd name="T50" fmla="*/ 49 w 172"/>
              <a:gd name="T51" fmla="*/ 94 h 143"/>
              <a:gd name="T52" fmla="*/ 45 w 172"/>
              <a:gd name="T53" fmla="*/ 102 h 143"/>
              <a:gd name="T54" fmla="*/ 45 w 172"/>
              <a:gd name="T55" fmla="*/ 104 h 143"/>
              <a:gd name="T56" fmla="*/ 44 w 172"/>
              <a:gd name="T57" fmla="*/ 109 h 143"/>
              <a:gd name="T58" fmla="*/ 36 w 172"/>
              <a:gd name="T59" fmla="*/ 119 h 143"/>
              <a:gd name="T60" fmla="*/ 34 w 172"/>
              <a:gd name="T61" fmla="*/ 122 h 143"/>
              <a:gd name="T62" fmla="*/ 32 w 172"/>
              <a:gd name="T63" fmla="*/ 124 h 143"/>
              <a:gd name="T64" fmla="*/ 30 w 172"/>
              <a:gd name="T65" fmla="*/ 124 h 143"/>
              <a:gd name="T66" fmla="*/ 27 w 172"/>
              <a:gd name="T67" fmla="*/ 128 h 143"/>
              <a:gd name="T68" fmla="*/ 25 w 172"/>
              <a:gd name="T69" fmla="*/ 128 h 143"/>
              <a:gd name="T70" fmla="*/ 21 w 172"/>
              <a:gd name="T71" fmla="*/ 132 h 143"/>
              <a:gd name="T72" fmla="*/ 17 w 172"/>
              <a:gd name="T73" fmla="*/ 134 h 143"/>
              <a:gd name="T74" fmla="*/ 17 w 172"/>
              <a:gd name="T75" fmla="*/ 134 h 143"/>
              <a:gd name="T76" fmla="*/ 13 w 172"/>
              <a:gd name="T77" fmla="*/ 138 h 143"/>
              <a:gd name="T78" fmla="*/ 8 w 172"/>
              <a:gd name="T79" fmla="*/ 136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72" h="143">
                <a:moveTo>
                  <a:pt x="8" y="136"/>
                </a:moveTo>
                <a:lnTo>
                  <a:pt x="0" y="143"/>
                </a:lnTo>
                <a:lnTo>
                  <a:pt x="66" y="143"/>
                </a:lnTo>
                <a:lnTo>
                  <a:pt x="66" y="126"/>
                </a:lnTo>
                <a:lnTo>
                  <a:pt x="87" y="111"/>
                </a:lnTo>
                <a:lnTo>
                  <a:pt x="132" y="88"/>
                </a:lnTo>
                <a:lnTo>
                  <a:pt x="136" y="73"/>
                </a:lnTo>
                <a:lnTo>
                  <a:pt x="151" y="66"/>
                </a:lnTo>
                <a:lnTo>
                  <a:pt x="172" y="66"/>
                </a:lnTo>
                <a:lnTo>
                  <a:pt x="172" y="52"/>
                </a:lnTo>
                <a:lnTo>
                  <a:pt x="168" y="37"/>
                </a:lnTo>
                <a:lnTo>
                  <a:pt x="161" y="7"/>
                </a:lnTo>
                <a:lnTo>
                  <a:pt x="149" y="7"/>
                </a:lnTo>
                <a:lnTo>
                  <a:pt x="144" y="7"/>
                </a:lnTo>
                <a:lnTo>
                  <a:pt x="144" y="7"/>
                </a:lnTo>
                <a:lnTo>
                  <a:pt x="142" y="7"/>
                </a:lnTo>
                <a:lnTo>
                  <a:pt x="140" y="5"/>
                </a:lnTo>
                <a:lnTo>
                  <a:pt x="138" y="7"/>
                </a:lnTo>
                <a:lnTo>
                  <a:pt x="138" y="7"/>
                </a:lnTo>
                <a:lnTo>
                  <a:pt x="136" y="9"/>
                </a:lnTo>
                <a:lnTo>
                  <a:pt x="134" y="9"/>
                </a:lnTo>
                <a:lnTo>
                  <a:pt x="129" y="9"/>
                </a:lnTo>
                <a:lnTo>
                  <a:pt x="129" y="9"/>
                </a:lnTo>
                <a:lnTo>
                  <a:pt x="121" y="9"/>
                </a:lnTo>
                <a:lnTo>
                  <a:pt x="115" y="5"/>
                </a:lnTo>
                <a:lnTo>
                  <a:pt x="112" y="0"/>
                </a:lnTo>
                <a:lnTo>
                  <a:pt x="110" y="0"/>
                </a:lnTo>
                <a:lnTo>
                  <a:pt x="106" y="3"/>
                </a:lnTo>
                <a:lnTo>
                  <a:pt x="102" y="7"/>
                </a:lnTo>
                <a:lnTo>
                  <a:pt x="100" y="13"/>
                </a:lnTo>
                <a:lnTo>
                  <a:pt x="100" y="22"/>
                </a:lnTo>
                <a:lnTo>
                  <a:pt x="95" y="28"/>
                </a:lnTo>
                <a:lnTo>
                  <a:pt x="91" y="32"/>
                </a:lnTo>
                <a:lnTo>
                  <a:pt x="78" y="39"/>
                </a:lnTo>
                <a:lnTo>
                  <a:pt x="78" y="39"/>
                </a:lnTo>
                <a:lnTo>
                  <a:pt x="76" y="39"/>
                </a:lnTo>
                <a:lnTo>
                  <a:pt x="74" y="39"/>
                </a:lnTo>
                <a:lnTo>
                  <a:pt x="72" y="39"/>
                </a:lnTo>
                <a:lnTo>
                  <a:pt x="72" y="39"/>
                </a:lnTo>
                <a:lnTo>
                  <a:pt x="66" y="45"/>
                </a:lnTo>
                <a:lnTo>
                  <a:pt x="62" y="47"/>
                </a:lnTo>
                <a:lnTo>
                  <a:pt x="62" y="51"/>
                </a:lnTo>
                <a:lnTo>
                  <a:pt x="55" y="62"/>
                </a:lnTo>
                <a:lnTo>
                  <a:pt x="55" y="68"/>
                </a:lnTo>
                <a:lnTo>
                  <a:pt x="49" y="79"/>
                </a:lnTo>
                <a:lnTo>
                  <a:pt x="49" y="79"/>
                </a:lnTo>
                <a:lnTo>
                  <a:pt x="47" y="83"/>
                </a:lnTo>
                <a:lnTo>
                  <a:pt x="47" y="87"/>
                </a:lnTo>
                <a:lnTo>
                  <a:pt x="47" y="88"/>
                </a:lnTo>
                <a:lnTo>
                  <a:pt x="47" y="88"/>
                </a:lnTo>
                <a:lnTo>
                  <a:pt x="49" y="90"/>
                </a:lnTo>
                <a:lnTo>
                  <a:pt x="49" y="94"/>
                </a:lnTo>
                <a:lnTo>
                  <a:pt x="49" y="96"/>
                </a:lnTo>
                <a:lnTo>
                  <a:pt x="45" y="102"/>
                </a:lnTo>
                <a:lnTo>
                  <a:pt x="45" y="102"/>
                </a:lnTo>
                <a:lnTo>
                  <a:pt x="45" y="104"/>
                </a:lnTo>
                <a:lnTo>
                  <a:pt x="45" y="107"/>
                </a:lnTo>
                <a:lnTo>
                  <a:pt x="44" y="109"/>
                </a:lnTo>
                <a:lnTo>
                  <a:pt x="44" y="109"/>
                </a:lnTo>
                <a:lnTo>
                  <a:pt x="36" y="119"/>
                </a:lnTo>
                <a:lnTo>
                  <a:pt x="36" y="119"/>
                </a:lnTo>
                <a:lnTo>
                  <a:pt x="34" y="122"/>
                </a:lnTo>
                <a:lnTo>
                  <a:pt x="34" y="122"/>
                </a:lnTo>
                <a:lnTo>
                  <a:pt x="32" y="124"/>
                </a:lnTo>
                <a:lnTo>
                  <a:pt x="32" y="124"/>
                </a:lnTo>
                <a:lnTo>
                  <a:pt x="30" y="124"/>
                </a:lnTo>
                <a:lnTo>
                  <a:pt x="28" y="126"/>
                </a:lnTo>
                <a:lnTo>
                  <a:pt x="27" y="128"/>
                </a:lnTo>
                <a:lnTo>
                  <a:pt x="25" y="128"/>
                </a:lnTo>
                <a:lnTo>
                  <a:pt x="25" y="128"/>
                </a:lnTo>
                <a:lnTo>
                  <a:pt x="23" y="130"/>
                </a:lnTo>
                <a:lnTo>
                  <a:pt x="21" y="132"/>
                </a:lnTo>
                <a:lnTo>
                  <a:pt x="21" y="132"/>
                </a:lnTo>
                <a:lnTo>
                  <a:pt x="17" y="134"/>
                </a:lnTo>
                <a:lnTo>
                  <a:pt x="17" y="134"/>
                </a:lnTo>
                <a:lnTo>
                  <a:pt x="17" y="134"/>
                </a:lnTo>
                <a:lnTo>
                  <a:pt x="13" y="136"/>
                </a:lnTo>
                <a:lnTo>
                  <a:pt x="13" y="138"/>
                </a:lnTo>
                <a:lnTo>
                  <a:pt x="8" y="136"/>
                </a:lnTo>
                <a:lnTo>
                  <a:pt x="8" y="136"/>
                </a:lnTo>
                <a:lnTo>
                  <a:pt x="8" y="136"/>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197" name="Freeform 195"/>
          <p:cNvSpPr>
            <a:spLocks/>
          </p:cNvSpPr>
          <p:nvPr/>
        </p:nvSpPr>
        <p:spPr bwMode="auto">
          <a:xfrm>
            <a:off x="812841" y="3661633"/>
            <a:ext cx="346089" cy="363817"/>
          </a:xfrm>
          <a:custGeom>
            <a:avLst/>
            <a:gdLst>
              <a:gd name="T0" fmla="*/ 8 w 170"/>
              <a:gd name="T1" fmla="*/ 185 h 210"/>
              <a:gd name="T2" fmla="*/ 38 w 170"/>
              <a:gd name="T3" fmla="*/ 183 h 210"/>
              <a:gd name="T4" fmla="*/ 64 w 170"/>
              <a:gd name="T5" fmla="*/ 210 h 210"/>
              <a:gd name="T6" fmla="*/ 79 w 170"/>
              <a:gd name="T7" fmla="*/ 197 h 210"/>
              <a:gd name="T8" fmla="*/ 83 w 170"/>
              <a:gd name="T9" fmla="*/ 204 h 210"/>
              <a:gd name="T10" fmla="*/ 89 w 170"/>
              <a:gd name="T11" fmla="*/ 197 h 210"/>
              <a:gd name="T12" fmla="*/ 166 w 170"/>
              <a:gd name="T13" fmla="*/ 200 h 210"/>
              <a:gd name="T14" fmla="*/ 166 w 170"/>
              <a:gd name="T15" fmla="*/ 185 h 210"/>
              <a:gd name="T16" fmla="*/ 161 w 170"/>
              <a:gd name="T17" fmla="*/ 178 h 210"/>
              <a:gd name="T18" fmla="*/ 155 w 170"/>
              <a:gd name="T19" fmla="*/ 93 h 210"/>
              <a:gd name="T20" fmla="*/ 149 w 170"/>
              <a:gd name="T21" fmla="*/ 38 h 210"/>
              <a:gd name="T22" fmla="*/ 170 w 170"/>
              <a:gd name="T23" fmla="*/ 38 h 210"/>
              <a:gd name="T24" fmla="*/ 117 w 170"/>
              <a:gd name="T25" fmla="*/ 0 h 210"/>
              <a:gd name="T26" fmla="*/ 117 w 170"/>
              <a:gd name="T27" fmla="*/ 23 h 210"/>
              <a:gd name="T28" fmla="*/ 70 w 170"/>
              <a:gd name="T29" fmla="*/ 23 h 210"/>
              <a:gd name="T30" fmla="*/ 70 w 170"/>
              <a:gd name="T31" fmla="*/ 66 h 210"/>
              <a:gd name="T32" fmla="*/ 57 w 170"/>
              <a:gd name="T33" fmla="*/ 72 h 210"/>
              <a:gd name="T34" fmla="*/ 57 w 170"/>
              <a:gd name="T35" fmla="*/ 98 h 210"/>
              <a:gd name="T36" fmla="*/ 0 w 170"/>
              <a:gd name="T37" fmla="*/ 98 h 210"/>
              <a:gd name="T38" fmla="*/ 0 w 170"/>
              <a:gd name="T39" fmla="*/ 110 h 210"/>
              <a:gd name="T40" fmla="*/ 6 w 170"/>
              <a:gd name="T41" fmla="*/ 115 h 210"/>
              <a:gd name="T42" fmla="*/ 6 w 170"/>
              <a:gd name="T43" fmla="*/ 127 h 210"/>
              <a:gd name="T44" fmla="*/ 6 w 170"/>
              <a:gd name="T45" fmla="*/ 142 h 210"/>
              <a:gd name="T46" fmla="*/ 13 w 170"/>
              <a:gd name="T47" fmla="*/ 155 h 210"/>
              <a:gd name="T48" fmla="*/ 9 w 170"/>
              <a:gd name="T49" fmla="*/ 168 h 210"/>
              <a:gd name="T50" fmla="*/ 8 w 170"/>
              <a:gd name="T51" fmla="*/ 185 h 210"/>
              <a:gd name="T52" fmla="*/ 8 w 170"/>
              <a:gd name="T53" fmla="*/ 185 h 210"/>
              <a:gd name="T54" fmla="*/ 8 w 170"/>
              <a:gd name="T55" fmla="*/ 185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70" h="210">
                <a:moveTo>
                  <a:pt x="8" y="185"/>
                </a:moveTo>
                <a:lnTo>
                  <a:pt x="38" y="183"/>
                </a:lnTo>
                <a:lnTo>
                  <a:pt x="64" y="210"/>
                </a:lnTo>
                <a:lnTo>
                  <a:pt x="79" y="197"/>
                </a:lnTo>
                <a:lnTo>
                  <a:pt x="83" y="204"/>
                </a:lnTo>
                <a:lnTo>
                  <a:pt x="89" y="197"/>
                </a:lnTo>
                <a:lnTo>
                  <a:pt x="166" y="200"/>
                </a:lnTo>
                <a:lnTo>
                  <a:pt x="166" y="185"/>
                </a:lnTo>
                <a:lnTo>
                  <a:pt x="161" y="178"/>
                </a:lnTo>
                <a:lnTo>
                  <a:pt x="155" y="93"/>
                </a:lnTo>
                <a:lnTo>
                  <a:pt x="149" y="38"/>
                </a:lnTo>
                <a:lnTo>
                  <a:pt x="170" y="38"/>
                </a:lnTo>
                <a:lnTo>
                  <a:pt x="117" y="0"/>
                </a:lnTo>
                <a:lnTo>
                  <a:pt x="117" y="23"/>
                </a:lnTo>
                <a:lnTo>
                  <a:pt x="70" y="23"/>
                </a:lnTo>
                <a:lnTo>
                  <a:pt x="70" y="66"/>
                </a:lnTo>
                <a:lnTo>
                  <a:pt x="57" y="72"/>
                </a:lnTo>
                <a:lnTo>
                  <a:pt x="57" y="98"/>
                </a:lnTo>
                <a:lnTo>
                  <a:pt x="0" y="98"/>
                </a:lnTo>
                <a:lnTo>
                  <a:pt x="0" y="110"/>
                </a:lnTo>
                <a:lnTo>
                  <a:pt x="6" y="115"/>
                </a:lnTo>
                <a:lnTo>
                  <a:pt x="6" y="127"/>
                </a:lnTo>
                <a:lnTo>
                  <a:pt x="6" y="142"/>
                </a:lnTo>
                <a:lnTo>
                  <a:pt x="13" y="155"/>
                </a:lnTo>
                <a:lnTo>
                  <a:pt x="9" y="168"/>
                </a:lnTo>
                <a:lnTo>
                  <a:pt x="8" y="185"/>
                </a:lnTo>
                <a:lnTo>
                  <a:pt x="8" y="185"/>
                </a:lnTo>
                <a:lnTo>
                  <a:pt x="8" y="185"/>
                </a:lnTo>
                <a:close/>
              </a:path>
            </a:pathLst>
          </a:custGeom>
          <a:solidFill>
            <a:schemeClr val="bg1">
              <a:lumMod val="85000"/>
            </a:schemeClr>
          </a:solidFill>
          <a:ln w="635" cap="rnd">
            <a:solidFill>
              <a:schemeClr val="bg1">
                <a:alpha val="17000"/>
              </a:schemeClr>
            </a:solidFill>
            <a:round/>
            <a:headEnd/>
            <a:tailEnd/>
          </a:ln>
        </p:spPr>
        <p:txBody>
          <a:bodyPr/>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198" name="Freeform 196"/>
          <p:cNvSpPr>
            <a:spLocks/>
          </p:cNvSpPr>
          <p:nvPr/>
        </p:nvSpPr>
        <p:spPr bwMode="auto">
          <a:xfrm>
            <a:off x="812841" y="3661633"/>
            <a:ext cx="346089" cy="363817"/>
          </a:xfrm>
          <a:custGeom>
            <a:avLst/>
            <a:gdLst>
              <a:gd name="T0" fmla="*/ 8 w 170"/>
              <a:gd name="T1" fmla="*/ 185 h 210"/>
              <a:gd name="T2" fmla="*/ 38 w 170"/>
              <a:gd name="T3" fmla="*/ 183 h 210"/>
              <a:gd name="T4" fmla="*/ 64 w 170"/>
              <a:gd name="T5" fmla="*/ 210 h 210"/>
              <a:gd name="T6" fmla="*/ 79 w 170"/>
              <a:gd name="T7" fmla="*/ 197 h 210"/>
              <a:gd name="T8" fmla="*/ 83 w 170"/>
              <a:gd name="T9" fmla="*/ 204 h 210"/>
              <a:gd name="T10" fmla="*/ 89 w 170"/>
              <a:gd name="T11" fmla="*/ 197 h 210"/>
              <a:gd name="T12" fmla="*/ 166 w 170"/>
              <a:gd name="T13" fmla="*/ 200 h 210"/>
              <a:gd name="T14" fmla="*/ 166 w 170"/>
              <a:gd name="T15" fmla="*/ 185 h 210"/>
              <a:gd name="T16" fmla="*/ 161 w 170"/>
              <a:gd name="T17" fmla="*/ 178 h 210"/>
              <a:gd name="T18" fmla="*/ 155 w 170"/>
              <a:gd name="T19" fmla="*/ 93 h 210"/>
              <a:gd name="T20" fmla="*/ 149 w 170"/>
              <a:gd name="T21" fmla="*/ 38 h 210"/>
              <a:gd name="T22" fmla="*/ 170 w 170"/>
              <a:gd name="T23" fmla="*/ 38 h 210"/>
              <a:gd name="T24" fmla="*/ 117 w 170"/>
              <a:gd name="T25" fmla="*/ 0 h 210"/>
              <a:gd name="T26" fmla="*/ 117 w 170"/>
              <a:gd name="T27" fmla="*/ 23 h 210"/>
              <a:gd name="T28" fmla="*/ 70 w 170"/>
              <a:gd name="T29" fmla="*/ 23 h 210"/>
              <a:gd name="T30" fmla="*/ 70 w 170"/>
              <a:gd name="T31" fmla="*/ 66 h 210"/>
              <a:gd name="T32" fmla="*/ 57 w 170"/>
              <a:gd name="T33" fmla="*/ 72 h 210"/>
              <a:gd name="T34" fmla="*/ 57 w 170"/>
              <a:gd name="T35" fmla="*/ 98 h 210"/>
              <a:gd name="T36" fmla="*/ 0 w 170"/>
              <a:gd name="T37" fmla="*/ 98 h 210"/>
              <a:gd name="T38" fmla="*/ 0 w 170"/>
              <a:gd name="T39" fmla="*/ 110 h 210"/>
              <a:gd name="T40" fmla="*/ 6 w 170"/>
              <a:gd name="T41" fmla="*/ 115 h 210"/>
              <a:gd name="T42" fmla="*/ 6 w 170"/>
              <a:gd name="T43" fmla="*/ 127 h 210"/>
              <a:gd name="T44" fmla="*/ 6 w 170"/>
              <a:gd name="T45" fmla="*/ 142 h 210"/>
              <a:gd name="T46" fmla="*/ 13 w 170"/>
              <a:gd name="T47" fmla="*/ 155 h 210"/>
              <a:gd name="T48" fmla="*/ 9 w 170"/>
              <a:gd name="T49" fmla="*/ 168 h 210"/>
              <a:gd name="T50" fmla="*/ 8 w 170"/>
              <a:gd name="T51" fmla="*/ 185 h 210"/>
              <a:gd name="T52" fmla="*/ 8 w 170"/>
              <a:gd name="T53" fmla="*/ 185 h 210"/>
              <a:gd name="T54" fmla="*/ 8 w 170"/>
              <a:gd name="T55" fmla="*/ 185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70" h="210">
                <a:moveTo>
                  <a:pt x="8" y="185"/>
                </a:moveTo>
                <a:lnTo>
                  <a:pt x="38" y="183"/>
                </a:lnTo>
                <a:lnTo>
                  <a:pt x="64" y="210"/>
                </a:lnTo>
                <a:lnTo>
                  <a:pt x="79" y="197"/>
                </a:lnTo>
                <a:lnTo>
                  <a:pt x="83" y="204"/>
                </a:lnTo>
                <a:lnTo>
                  <a:pt x="89" y="197"/>
                </a:lnTo>
                <a:lnTo>
                  <a:pt x="166" y="200"/>
                </a:lnTo>
                <a:lnTo>
                  <a:pt x="166" y="185"/>
                </a:lnTo>
                <a:lnTo>
                  <a:pt x="161" y="178"/>
                </a:lnTo>
                <a:lnTo>
                  <a:pt x="155" y="93"/>
                </a:lnTo>
                <a:lnTo>
                  <a:pt x="149" y="38"/>
                </a:lnTo>
                <a:lnTo>
                  <a:pt x="170" y="38"/>
                </a:lnTo>
                <a:lnTo>
                  <a:pt x="117" y="0"/>
                </a:lnTo>
                <a:lnTo>
                  <a:pt x="117" y="23"/>
                </a:lnTo>
                <a:lnTo>
                  <a:pt x="70" y="23"/>
                </a:lnTo>
                <a:lnTo>
                  <a:pt x="70" y="66"/>
                </a:lnTo>
                <a:lnTo>
                  <a:pt x="57" y="72"/>
                </a:lnTo>
                <a:lnTo>
                  <a:pt x="57" y="98"/>
                </a:lnTo>
                <a:lnTo>
                  <a:pt x="0" y="98"/>
                </a:lnTo>
                <a:lnTo>
                  <a:pt x="0" y="110"/>
                </a:lnTo>
                <a:lnTo>
                  <a:pt x="6" y="115"/>
                </a:lnTo>
                <a:lnTo>
                  <a:pt x="6" y="127"/>
                </a:lnTo>
                <a:lnTo>
                  <a:pt x="6" y="142"/>
                </a:lnTo>
                <a:lnTo>
                  <a:pt x="13" y="155"/>
                </a:lnTo>
                <a:lnTo>
                  <a:pt x="9" y="168"/>
                </a:lnTo>
                <a:lnTo>
                  <a:pt x="8" y="185"/>
                </a:lnTo>
                <a:lnTo>
                  <a:pt x="8" y="185"/>
                </a:lnTo>
                <a:lnTo>
                  <a:pt x="8" y="185"/>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199" name="Freeform 197"/>
          <p:cNvSpPr>
            <a:spLocks/>
          </p:cNvSpPr>
          <p:nvPr/>
        </p:nvSpPr>
        <p:spPr bwMode="auto">
          <a:xfrm>
            <a:off x="812841" y="3647772"/>
            <a:ext cx="238191" cy="183641"/>
          </a:xfrm>
          <a:custGeom>
            <a:avLst/>
            <a:gdLst>
              <a:gd name="T0" fmla="*/ 51 w 117"/>
              <a:gd name="T1" fmla="*/ 0 h 106"/>
              <a:gd name="T2" fmla="*/ 47 w 117"/>
              <a:gd name="T3" fmla="*/ 6 h 106"/>
              <a:gd name="T4" fmla="*/ 47 w 117"/>
              <a:gd name="T5" fmla="*/ 12 h 106"/>
              <a:gd name="T6" fmla="*/ 47 w 117"/>
              <a:gd name="T7" fmla="*/ 12 h 106"/>
              <a:gd name="T8" fmla="*/ 45 w 117"/>
              <a:gd name="T9" fmla="*/ 14 h 106"/>
              <a:gd name="T10" fmla="*/ 45 w 117"/>
              <a:gd name="T11" fmla="*/ 15 h 106"/>
              <a:gd name="T12" fmla="*/ 45 w 117"/>
              <a:gd name="T13" fmla="*/ 15 h 106"/>
              <a:gd name="T14" fmla="*/ 45 w 117"/>
              <a:gd name="T15" fmla="*/ 19 h 106"/>
              <a:gd name="T16" fmla="*/ 42 w 117"/>
              <a:gd name="T17" fmla="*/ 23 h 106"/>
              <a:gd name="T18" fmla="*/ 42 w 117"/>
              <a:gd name="T19" fmla="*/ 23 h 106"/>
              <a:gd name="T20" fmla="*/ 38 w 117"/>
              <a:gd name="T21" fmla="*/ 25 h 106"/>
              <a:gd name="T22" fmla="*/ 34 w 117"/>
              <a:gd name="T23" fmla="*/ 29 h 106"/>
              <a:gd name="T24" fmla="*/ 34 w 117"/>
              <a:gd name="T25" fmla="*/ 29 h 106"/>
              <a:gd name="T26" fmla="*/ 28 w 117"/>
              <a:gd name="T27" fmla="*/ 34 h 106"/>
              <a:gd name="T28" fmla="*/ 28 w 117"/>
              <a:gd name="T29" fmla="*/ 34 h 106"/>
              <a:gd name="T30" fmla="*/ 26 w 117"/>
              <a:gd name="T31" fmla="*/ 38 h 106"/>
              <a:gd name="T32" fmla="*/ 26 w 117"/>
              <a:gd name="T33" fmla="*/ 42 h 106"/>
              <a:gd name="T34" fmla="*/ 26 w 117"/>
              <a:gd name="T35" fmla="*/ 44 h 106"/>
              <a:gd name="T36" fmla="*/ 26 w 117"/>
              <a:gd name="T37" fmla="*/ 51 h 106"/>
              <a:gd name="T38" fmla="*/ 26 w 117"/>
              <a:gd name="T39" fmla="*/ 51 h 106"/>
              <a:gd name="T40" fmla="*/ 26 w 117"/>
              <a:gd name="T41" fmla="*/ 53 h 106"/>
              <a:gd name="T42" fmla="*/ 25 w 117"/>
              <a:gd name="T43" fmla="*/ 55 h 106"/>
              <a:gd name="T44" fmla="*/ 25 w 117"/>
              <a:gd name="T45" fmla="*/ 59 h 106"/>
              <a:gd name="T46" fmla="*/ 25 w 117"/>
              <a:gd name="T47" fmla="*/ 59 h 106"/>
              <a:gd name="T48" fmla="*/ 21 w 117"/>
              <a:gd name="T49" fmla="*/ 63 h 106"/>
              <a:gd name="T50" fmla="*/ 21 w 117"/>
              <a:gd name="T51" fmla="*/ 65 h 106"/>
              <a:gd name="T52" fmla="*/ 17 w 117"/>
              <a:gd name="T53" fmla="*/ 65 h 106"/>
              <a:gd name="T54" fmla="*/ 17 w 117"/>
              <a:gd name="T55" fmla="*/ 65 h 106"/>
              <a:gd name="T56" fmla="*/ 13 w 117"/>
              <a:gd name="T57" fmla="*/ 66 h 106"/>
              <a:gd name="T58" fmla="*/ 11 w 117"/>
              <a:gd name="T59" fmla="*/ 66 h 106"/>
              <a:gd name="T60" fmla="*/ 9 w 117"/>
              <a:gd name="T61" fmla="*/ 68 h 106"/>
              <a:gd name="T62" fmla="*/ 9 w 117"/>
              <a:gd name="T63" fmla="*/ 68 h 106"/>
              <a:gd name="T64" fmla="*/ 9 w 117"/>
              <a:gd name="T65" fmla="*/ 70 h 106"/>
              <a:gd name="T66" fmla="*/ 9 w 117"/>
              <a:gd name="T67" fmla="*/ 70 h 106"/>
              <a:gd name="T68" fmla="*/ 9 w 117"/>
              <a:gd name="T69" fmla="*/ 70 h 106"/>
              <a:gd name="T70" fmla="*/ 9 w 117"/>
              <a:gd name="T71" fmla="*/ 74 h 106"/>
              <a:gd name="T72" fmla="*/ 9 w 117"/>
              <a:gd name="T73" fmla="*/ 74 h 106"/>
              <a:gd name="T74" fmla="*/ 9 w 117"/>
              <a:gd name="T75" fmla="*/ 78 h 106"/>
              <a:gd name="T76" fmla="*/ 8 w 117"/>
              <a:gd name="T77" fmla="*/ 80 h 106"/>
              <a:gd name="T78" fmla="*/ 6 w 117"/>
              <a:gd name="T79" fmla="*/ 82 h 106"/>
              <a:gd name="T80" fmla="*/ 6 w 117"/>
              <a:gd name="T81" fmla="*/ 84 h 106"/>
              <a:gd name="T82" fmla="*/ 6 w 117"/>
              <a:gd name="T83" fmla="*/ 84 h 106"/>
              <a:gd name="T84" fmla="*/ 4 w 117"/>
              <a:gd name="T85" fmla="*/ 87 h 106"/>
              <a:gd name="T86" fmla="*/ 4 w 117"/>
              <a:gd name="T87" fmla="*/ 89 h 106"/>
              <a:gd name="T88" fmla="*/ 0 w 117"/>
              <a:gd name="T89" fmla="*/ 97 h 106"/>
              <a:gd name="T90" fmla="*/ 0 w 117"/>
              <a:gd name="T91" fmla="*/ 106 h 106"/>
              <a:gd name="T92" fmla="*/ 57 w 117"/>
              <a:gd name="T93" fmla="*/ 106 h 106"/>
              <a:gd name="T94" fmla="*/ 57 w 117"/>
              <a:gd name="T95" fmla="*/ 80 h 106"/>
              <a:gd name="T96" fmla="*/ 70 w 117"/>
              <a:gd name="T97" fmla="*/ 72 h 106"/>
              <a:gd name="T98" fmla="*/ 70 w 117"/>
              <a:gd name="T99" fmla="*/ 31 h 106"/>
              <a:gd name="T100" fmla="*/ 117 w 117"/>
              <a:gd name="T101" fmla="*/ 31 h 106"/>
              <a:gd name="T102" fmla="*/ 117 w 117"/>
              <a:gd name="T103" fmla="*/ 0 h 106"/>
              <a:gd name="T104" fmla="*/ 51 w 117"/>
              <a:gd name="T105" fmla="*/ 0 h 106"/>
              <a:gd name="T106" fmla="*/ 51 w 117"/>
              <a:gd name="T107" fmla="*/ 0 h 106"/>
              <a:gd name="T108" fmla="*/ 51 w 117"/>
              <a:gd name="T109" fmla="*/ 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7" h="106">
                <a:moveTo>
                  <a:pt x="51" y="0"/>
                </a:moveTo>
                <a:lnTo>
                  <a:pt x="47" y="6"/>
                </a:lnTo>
                <a:lnTo>
                  <a:pt x="47" y="12"/>
                </a:lnTo>
                <a:lnTo>
                  <a:pt x="47" y="12"/>
                </a:lnTo>
                <a:lnTo>
                  <a:pt x="45" y="14"/>
                </a:lnTo>
                <a:lnTo>
                  <a:pt x="45" y="15"/>
                </a:lnTo>
                <a:lnTo>
                  <a:pt x="45" y="15"/>
                </a:lnTo>
                <a:lnTo>
                  <a:pt x="45" y="19"/>
                </a:lnTo>
                <a:lnTo>
                  <a:pt x="42" y="23"/>
                </a:lnTo>
                <a:lnTo>
                  <a:pt x="42" y="23"/>
                </a:lnTo>
                <a:lnTo>
                  <a:pt x="38" y="25"/>
                </a:lnTo>
                <a:lnTo>
                  <a:pt x="34" y="29"/>
                </a:lnTo>
                <a:lnTo>
                  <a:pt x="34" y="29"/>
                </a:lnTo>
                <a:lnTo>
                  <a:pt x="28" y="34"/>
                </a:lnTo>
                <a:lnTo>
                  <a:pt x="28" y="34"/>
                </a:lnTo>
                <a:lnTo>
                  <a:pt x="26" y="38"/>
                </a:lnTo>
                <a:lnTo>
                  <a:pt x="26" y="42"/>
                </a:lnTo>
                <a:lnTo>
                  <a:pt x="26" y="44"/>
                </a:lnTo>
                <a:lnTo>
                  <a:pt x="26" y="51"/>
                </a:lnTo>
                <a:lnTo>
                  <a:pt x="26" y="51"/>
                </a:lnTo>
                <a:lnTo>
                  <a:pt x="26" y="53"/>
                </a:lnTo>
                <a:lnTo>
                  <a:pt x="25" y="55"/>
                </a:lnTo>
                <a:lnTo>
                  <a:pt x="25" y="59"/>
                </a:lnTo>
                <a:lnTo>
                  <a:pt x="25" y="59"/>
                </a:lnTo>
                <a:lnTo>
                  <a:pt x="21" y="63"/>
                </a:lnTo>
                <a:lnTo>
                  <a:pt x="21" y="65"/>
                </a:lnTo>
                <a:lnTo>
                  <a:pt x="17" y="65"/>
                </a:lnTo>
                <a:lnTo>
                  <a:pt x="17" y="65"/>
                </a:lnTo>
                <a:lnTo>
                  <a:pt x="13" y="66"/>
                </a:lnTo>
                <a:lnTo>
                  <a:pt x="11" y="66"/>
                </a:lnTo>
                <a:lnTo>
                  <a:pt x="9" y="68"/>
                </a:lnTo>
                <a:lnTo>
                  <a:pt x="9" y="68"/>
                </a:lnTo>
                <a:lnTo>
                  <a:pt x="9" y="70"/>
                </a:lnTo>
                <a:lnTo>
                  <a:pt x="9" y="70"/>
                </a:lnTo>
                <a:lnTo>
                  <a:pt x="9" y="70"/>
                </a:lnTo>
                <a:lnTo>
                  <a:pt x="9" y="74"/>
                </a:lnTo>
                <a:lnTo>
                  <a:pt x="9" y="74"/>
                </a:lnTo>
                <a:lnTo>
                  <a:pt x="9" y="78"/>
                </a:lnTo>
                <a:lnTo>
                  <a:pt x="8" y="80"/>
                </a:lnTo>
                <a:lnTo>
                  <a:pt x="6" y="82"/>
                </a:lnTo>
                <a:lnTo>
                  <a:pt x="6" y="84"/>
                </a:lnTo>
                <a:lnTo>
                  <a:pt x="6" y="84"/>
                </a:lnTo>
                <a:lnTo>
                  <a:pt x="4" y="87"/>
                </a:lnTo>
                <a:lnTo>
                  <a:pt x="4" y="89"/>
                </a:lnTo>
                <a:lnTo>
                  <a:pt x="0" y="97"/>
                </a:lnTo>
                <a:lnTo>
                  <a:pt x="0" y="106"/>
                </a:lnTo>
                <a:lnTo>
                  <a:pt x="57" y="106"/>
                </a:lnTo>
                <a:lnTo>
                  <a:pt x="57" y="80"/>
                </a:lnTo>
                <a:lnTo>
                  <a:pt x="70" y="72"/>
                </a:lnTo>
                <a:lnTo>
                  <a:pt x="70" y="31"/>
                </a:lnTo>
                <a:lnTo>
                  <a:pt x="117" y="31"/>
                </a:lnTo>
                <a:lnTo>
                  <a:pt x="117" y="0"/>
                </a:lnTo>
                <a:lnTo>
                  <a:pt x="51" y="0"/>
                </a:lnTo>
                <a:lnTo>
                  <a:pt x="51" y="0"/>
                </a:lnTo>
                <a:lnTo>
                  <a:pt x="51" y="0"/>
                </a:lnTo>
                <a:close/>
              </a:path>
            </a:pathLst>
          </a:custGeom>
          <a:solidFill>
            <a:schemeClr val="bg1">
              <a:lumMod val="85000"/>
            </a:schemeClr>
          </a:solidFill>
          <a:ln w="635" cap="rnd">
            <a:solidFill>
              <a:schemeClr val="bg1">
                <a:alpha val="17000"/>
              </a:schemeClr>
            </a:solidFill>
            <a:round/>
            <a:headEnd/>
            <a:tailEnd/>
          </a:ln>
        </p:spPr>
        <p:txBody>
          <a:bodyPr/>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200" name="Freeform 198"/>
          <p:cNvSpPr>
            <a:spLocks/>
          </p:cNvSpPr>
          <p:nvPr/>
        </p:nvSpPr>
        <p:spPr bwMode="auto">
          <a:xfrm>
            <a:off x="812841" y="3647772"/>
            <a:ext cx="238191" cy="183641"/>
          </a:xfrm>
          <a:custGeom>
            <a:avLst/>
            <a:gdLst>
              <a:gd name="T0" fmla="*/ 51 w 117"/>
              <a:gd name="T1" fmla="*/ 0 h 106"/>
              <a:gd name="T2" fmla="*/ 47 w 117"/>
              <a:gd name="T3" fmla="*/ 6 h 106"/>
              <a:gd name="T4" fmla="*/ 47 w 117"/>
              <a:gd name="T5" fmla="*/ 12 h 106"/>
              <a:gd name="T6" fmla="*/ 47 w 117"/>
              <a:gd name="T7" fmla="*/ 12 h 106"/>
              <a:gd name="T8" fmla="*/ 45 w 117"/>
              <a:gd name="T9" fmla="*/ 14 h 106"/>
              <a:gd name="T10" fmla="*/ 45 w 117"/>
              <a:gd name="T11" fmla="*/ 15 h 106"/>
              <a:gd name="T12" fmla="*/ 45 w 117"/>
              <a:gd name="T13" fmla="*/ 15 h 106"/>
              <a:gd name="T14" fmla="*/ 45 w 117"/>
              <a:gd name="T15" fmla="*/ 19 h 106"/>
              <a:gd name="T16" fmla="*/ 42 w 117"/>
              <a:gd name="T17" fmla="*/ 23 h 106"/>
              <a:gd name="T18" fmla="*/ 42 w 117"/>
              <a:gd name="T19" fmla="*/ 23 h 106"/>
              <a:gd name="T20" fmla="*/ 38 w 117"/>
              <a:gd name="T21" fmla="*/ 25 h 106"/>
              <a:gd name="T22" fmla="*/ 34 w 117"/>
              <a:gd name="T23" fmla="*/ 29 h 106"/>
              <a:gd name="T24" fmla="*/ 34 w 117"/>
              <a:gd name="T25" fmla="*/ 29 h 106"/>
              <a:gd name="T26" fmla="*/ 28 w 117"/>
              <a:gd name="T27" fmla="*/ 34 h 106"/>
              <a:gd name="T28" fmla="*/ 28 w 117"/>
              <a:gd name="T29" fmla="*/ 34 h 106"/>
              <a:gd name="T30" fmla="*/ 26 w 117"/>
              <a:gd name="T31" fmla="*/ 38 h 106"/>
              <a:gd name="T32" fmla="*/ 26 w 117"/>
              <a:gd name="T33" fmla="*/ 42 h 106"/>
              <a:gd name="T34" fmla="*/ 26 w 117"/>
              <a:gd name="T35" fmla="*/ 44 h 106"/>
              <a:gd name="T36" fmla="*/ 26 w 117"/>
              <a:gd name="T37" fmla="*/ 51 h 106"/>
              <a:gd name="T38" fmla="*/ 26 w 117"/>
              <a:gd name="T39" fmla="*/ 51 h 106"/>
              <a:gd name="T40" fmla="*/ 26 w 117"/>
              <a:gd name="T41" fmla="*/ 53 h 106"/>
              <a:gd name="T42" fmla="*/ 25 w 117"/>
              <a:gd name="T43" fmla="*/ 55 h 106"/>
              <a:gd name="T44" fmla="*/ 25 w 117"/>
              <a:gd name="T45" fmla="*/ 59 h 106"/>
              <a:gd name="T46" fmla="*/ 25 w 117"/>
              <a:gd name="T47" fmla="*/ 59 h 106"/>
              <a:gd name="T48" fmla="*/ 21 w 117"/>
              <a:gd name="T49" fmla="*/ 63 h 106"/>
              <a:gd name="T50" fmla="*/ 21 w 117"/>
              <a:gd name="T51" fmla="*/ 65 h 106"/>
              <a:gd name="T52" fmla="*/ 17 w 117"/>
              <a:gd name="T53" fmla="*/ 65 h 106"/>
              <a:gd name="T54" fmla="*/ 17 w 117"/>
              <a:gd name="T55" fmla="*/ 65 h 106"/>
              <a:gd name="T56" fmla="*/ 13 w 117"/>
              <a:gd name="T57" fmla="*/ 66 h 106"/>
              <a:gd name="T58" fmla="*/ 11 w 117"/>
              <a:gd name="T59" fmla="*/ 66 h 106"/>
              <a:gd name="T60" fmla="*/ 9 w 117"/>
              <a:gd name="T61" fmla="*/ 68 h 106"/>
              <a:gd name="T62" fmla="*/ 9 w 117"/>
              <a:gd name="T63" fmla="*/ 68 h 106"/>
              <a:gd name="T64" fmla="*/ 9 w 117"/>
              <a:gd name="T65" fmla="*/ 70 h 106"/>
              <a:gd name="T66" fmla="*/ 9 w 117"/>
              <a:gd name="T67" fmla="*/ 70 h 106"/>
              <a:gd name="T68" fmla="*/ 9 w 117"/>
              <a:gd name="T69" fmla="*/ 70 h 106"/>
              <a:gd name="T70" fmla="*/ 9 w 117"/>
              <a:gd name="T71" fmla="*/ 74 h 106"/>
              <a:gd name="T72" fmla="*/ 9 w 117"/>
              <a:gd name="T73" fmla="*/ 74 h 106"/>
              <a:gd name="T74" fmla="*/ 9 w 117"/>
              <a:gd name="T75" fmla="*/ 78 h 106"/>
              <a:gd name="T76" fmla="*/ 8 w 117"/>
              <a:gd name="T77" fmla="*/ 80 h 106"/>
              <a:gd name="T78" fmla="*/ 6 w 117"/>
              <a:gd name="T79" fmla="*/ 82 h 106"/>
              <a:gd name="T80" fmla="*/ 6 w 117"/>
              <a:gd name="T81" fmla="*/ 84 h 106"/>
              <a:gd name="T82" fmla="*/ 6 w 117"/>
              <a:gd name="T83" fmla="*/ 84 h 106"/>
              <a:gd name="T84" fmla="*/ 4 w 117"/>
              <a:gd name="T85" fmla="*/ 87 h 106"/>
              <a:gd name="T86" fmla="*/ 4 w 117"/>
              <a:gd name="T87" fmla="*/ 89 h 106"/>
              <a:gd name="T88" fmla="*/ 0 w 117"/>
              <a:gd name="T89" fmla="*/ 97 h 106"/>
              <a:gd name="T90" fmla="*/ 0 w 117"/>
              <a:gd name="T91" fmla="*/ 106 h 106"/>
              <a:gd name="T92" fmla="*/ 57 w 117"/>
              <a:gd name="T93" fmla="*/ 106 h 106"/>
              <a:gd name="T94" fmla="*/ 57 w 117"/>
              <a:gd name="T95" fmla="*/ 80 h 106"/>
              <a:gd name="T96" fmla="*/ 70 w 117"/>
              <a:gd name="T97" fmla="*/ 72 h 106"/>
              <a:gd name="T98" fmla="*/ 70 w 117"/>
              <a:gd name="T99" fmla="*/ 31 h 106"/>
              <a:gd name="T100" fmla="*/ 117 w 117"/>
              <a:gd name="T101" fmla="*/ 31 h 106"/>
              <a:gd name="T102" fmla="*/ 117 w 117"/>
              <a:gd name="T103" fmla="*/ 0 h 106"/>
              <a:gd name="T104" fmla="*/ 51 w 117"/>
              <a:gd name="T105" fmla="*/ 0 h 106"/>
              <a:gd name="T106" fmla="*/ 51 w 117"/>
              <a:gd name="T107" fmla="*/ 0 h 106"/>
              <a:gd name="T108" fmla="*/ 51 w 117"/>
              <a:gd name="T109" fmla="*/ 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7" h="106">
                <a:moveTo>
                  <a:pt x="51" y="0"/>
                </a:moveTo>
                <a:lnTo>
                  <a:pt x="47" y="6"/>
                </a:lnTo>
                <a:lnTo>
                  <a:pt x="47" y="12"/>
                </a:lnTo>
                <a:lnTo>
                  <a:pt x="47" y="12"/>
                </a:lnTo>
                <a:lnTo>
                  <a:pt x="45" y="14"/>
                </a:lnTo>
                <a:lnTo>
                  <a:pt x="45" y="15"/>
                </a:lnTo>
                <a:lnTo>
                  <a:pt x="45" y="15"/>
                </a:lnTo>
                <a:lnTo>
                  <a:pt x="45" y="19"/>
                </a:lnTo>
                <a:lnTo>
                  <a:pt x="42" y="23"/>
                </a:lnTo>
                <a:lnTo>
                  <a:pt x="42" y="23"/>
                </a:lnTo>
                <a:lnTo>
                  <a:pt x="38" y="25"/>
                </a:lnTo>
                <a:lnTo>
                  <a:pt x="34" y="29"/>
                </a:lnTo>
                <a:lnTo>
                  <a:pt x="34" y="29"/>
                </a:lnTo>
                <a:lnTo>
                  <a:pt x="28" y="34"/>
                </a:lnTo>
                <a:lnTo>
                  <a:pt x="28" y="34"/>
                </a:lnTo>
                <a:lnTo>
                  <a:pt x="26" y="38"/>
                </a:lnTo>
                <a:lnTo>
                  <a:pt x="26" y="42"/>
                </a:lnTo>
                <a:lnTo>
                  <a:pt x="26" y="44"/>
                </a:lnTo>
                <a:lnTo>
                  <a:pt x="26" y="51"/>
                </a:lnTo>
                <a:lnTo>
                  <a:pt x="26" y="51"/>
                </a:lnTo>
                <a:lnTo>
                  <a:pt x="26" y="53"/>
                </a:lnTo>
                <a:lnTo>
                  <a:pt x="25" y="55"/>
                </a:lnTo>
                <a:lnTo>
                  <a:pt x="25" y="59"/>
                </a:lnTo>
                <a:lnTo>
                  <a:pt x="25" y="59"/>
                </a:lnTo>
                <a:lnTo>
                  <a:pt x="21" y="63"/>
                </a:lnTo>
                <a:lnTo>
                  <a:pt x="21" y="65"/>
                </a:lnTo>
                <a:lnTo>
                  <a:pt x="17" y="65"/>
                </a:lnTo>
                <a:lnTo>
                  <a:pt x="17" y="65"/>
                </a:lnTo>
                <a:lnTo>
                  <a:pt x="13" y="66"/>
                </a:lnTo>
                <a:lnTo>
                  <a:pt x="11" y="66"/>
                </a:lnTo>
                <a:lnTo>
                  <a:pt x="9" y="68"/>
                </a:lnTo>
                <a:lnTo>
                  <a:pt x="9" y="68"/>
                </a:lnTo>
                <a:lnTo>
                  <a:pt x="9" y="70"/>
                </a:lnTo>
                <a:lnTo>
                  <a:pt x="9" y="70"/>
                </a:lnTo>
                <a:lnTo>
                  <a:pt x="9" y="70"/>
                </a:lnTo>
                <a:lnTo>
                  <a:pt x="9" y="74"/>
                </a:lnTo>
                <a:lnTo>
                  <a:pt x="9" y="74"/>
                </a:lnTo>
                <a:lnTo>
                  <a:pt x="9" y="78"/>
                </a:lnTo>
                <a:lnTo>
                  <a:pt x="8" y="80"/>
                </a:lnTo>
                <a:lnTo>
                  <a:pt x="6" y="82"/>
                </a:lnTo>
                <a:lnTo>
                  <a:pt x="6" y="84"/>
                </a:lnTo>
                <a:lnTo>
                  <a:pt x="6" y="84"/>
                </a:lnTo>
                <a:lnTo>
                  <a:pt x="4" y="87"/>
                </a:lnTo>
                <a:lnTo>
                  <a:pt x="4" y="89"/>
                </a:lnTo>
                <a:lnTo>
                  <a:pt x="0" y="97"/>
                </a:lnTo>
                <a:lnTo>
                  <a:pt x="0" y="106"/>
                </a:lnTo>
                <a:lnTo>
                  <a:pt x="57" y="106"/>
                </a:lnTo>
                <a:lnTo>
                  <a:pt x="57" y="80"/>
                </a:lnTo>
                <a:lnTo>
                  <a:pt x="70" y="72"/>
                </a:lnTo>
                <a:lnTo>
                  <a:pt x="70" y="31"/>
                </a:lnTo>
                <a:lnTo>
                  <a:pt x="117" y="31"/>
                </a:lnTo>
                <a:lnTo>
                  <a:pt x="117" y="0"/>
                </a:lnTo>
                <a:lnTo>
                  <a:pt x="51" y="0"/>
                </a:lnTo>
                <a:lnTo>
                  <a:pt x="51" y="0"/>
                </a:lnTo>
                <a:lnTo>
                  <a:pt x="51" y="0"/>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201" name="Freeform 199"/>
          <p:cNvSpPr>
            <a:spLocks/>
          </p:cNvSpPr>
          <p:nvPr/>
        </p:nvSpPr>
        <p:spPr bwMode="auto">
          <a:xfrm>
            <a:off x="812841" y="3978671"/>
            <a:ext cx="158793" cy="117808"/>
          </a:xfrm>
          <a:custGeom>
            <a:avLst/>
            <a:gdLst>
              <a:gd name="T0" fmla="*/ 8 w 78"/>
              <a:gd name="T1" fmla="*/ 2 h 68"/>
              <a:gd name="T2" fmla="*/ 38 w 78"/>
              <a:gd name="T3" fmla="*/ 0 h 68"/>
              <a:gd name="T4" fmla="*/ 64 w 78"/>
              <a:gd name="T5" fmla="*/ 29 h 68"/>
              <a:gd name="T6" fmla="*/ 72 w 78"/>
              <a:gd name="T7" fmla="*/ 48 h 68"/>
              <a:gd name="T8" fmla="*/ 78 w 78"/>
              <a:gd name="T9" fmla="*/ 53 h 68"/>
              <a:gd name="T10" fmla="*/ 78 w 78"/>
              <a:gd name="T11" fmla="*/ 68 h 68"/>
              <a:gd name="T12" fmla="*/ 47 w 78"/>
              <a:gd name="T13" fmla="*/ 65 h 68"/>
              <a:gd name="T14" fmla="*/ 34 w 78"/>
              <a:gd name="T15" fmla="*/ 65 h 68"/>
              <a:gd name="T16" fmla="*/ 23 w 78"/>
              <a:gd name="T17" fmla="*/ 65 h 68"/>
              <a:gd name="T18" fmla="*/ 15 w 78"/>
              <a:gd name="T19" fmla="*/ 65 h 68"/>
              <a:gd name="T20" fmla="*/ 2 w 78"/>
              <a:gd name="T21" fmla="*/ 67 h 68"/>
              <a:gd name="T22" fmla="*/ 2 w 78"/>
              <a:gd name="T23" fmla="*/ 57 h 68"/>
              <a:gd name="T24" fmla="*/ 4 w 78"/>
              <a:gd name="T25" fmla="*/ 48 h 68"/>
              <a:gd name="T26" fmla="*/ 6 w 78"/>
              <a:gd name="T27" fmla="*/ 40 h 68"/>
              <a:gd name="T28" fmla="*/ 0 w 78"/>
              <a:gd name="T29" fmla="*/ 32 h 68"/>
              <a:gd name="T30" fmla="*/ 0 w 78"/>
              <a:gd name="T31" fmla="*/ 27 h 68"/>
              <a:gd name="T32" fmla="*/ 4 w 78"/>
              <a:gd name="T33" fmla="*/ 17 h 68"/>
              <a:gd name="T34" fmla="*/ 9 w 78"/>
              <a:gd name="T35" fmla="*/ 12 h 68"/>
              <a:gd name="T36" fmla="*/ 8 w 78"/>
              <a:gd name="T37" fmla="*/ 2 h 68"/>
              <a:gd name="T38" fmla="*/ 8 w 78"/>
              <a:gd name="T39" fmla="*/ 2 h 68"/>
              <a:gd name="T40" fmla="*/ 8 w 78"/>
              <a:gd name="T41" fmla="*/ 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8" h="68">
                <a:moveTo>
                  <a:pt x="8" y="2"/>
                </a:moveTo>
                <a:lnTo>
                  <a:pt x="38" y="0"/>
                </a:lnTo>
                <a:lnTo>
                  <a:pt x="64" y="29"/>
                </a:lnTo>
                <a:lnTo>
                  <a:pt x="72" y="48"/>
                </a:lnTo>
                <a:lnTo>
                  <a:pt x="78" y="53"/>
                </a:lnTo>
                <a:lnTo>
                  <a:pt x="78" y="68"/>
                </a:lnTo>
                <a:lnTo>
                  <a:pt x="47" y="65"/>
                </a:lnTo>
                <a:lnTo>
                  <a:pt x="34" y="65"/>
                </a:lnTo>
                <a:lnTo>
                  <a:pt x="23" y="65"/>
                </a:lnTo>
                <a:lnTo>
                  <a:pt x="15" y="65"/>
                </a:lnTo>
                <a:lnTo>
                  <a:pt x="2" y="67"/>
                </a:lnTo>
                <a:lnTo>
                  <a:pt x="2" y="57"/>
                </a:lnTo>
                <a:lnTo>
                  <a:pt x="4" y="48"/>
                </a:lnTo>
                <a:lnTo>
                  <a:pt x="6" y="40"/>
                </a:lnTo>
                <a:lnTo>
                  <a:pt x="0" y="32"/>
                </a:lnTo>
                <a:lnTo>
                  <a:pt x="0" y="27"/>
                </a:lnTo>
                <a:lnTo>
                  <a:pt x="4" y="17"/>
                </a:lnTo>
                <a:lnTo>
                  <a:pt x="9" y="12"/>
                </a:lnTo>
                <a:lnTo>
                  <a:pt x="8" y="2"/>
                </a:lnTo>
                <a:lnTo>
                  <a:pt x="8" y="2"/>
                </a:lnTo>
                <a:lnTo>
                  <a:pt x="8" y="2"/>
                </a:lnTo>
                <a:close/>
              </a:path>
            </a:pathLst>
          </a:custGeom>
          <a:solidFill>
            <a:schemeClr val="bg1">
              <a:lumMod val="85000"/>
            </a:schemeClr>
          </a:solidFill>
          <a:ln w="635" cap="rnd">
            <a:solidFill>
              <a:schemeClr val="bg1">
                <a:alpha val="17000"/>
              </a:schemeClr>
            </a:solidFill>
            <a:round/>
            <a:headEnd/>
            <a:tailEnd/>
          </a:ln>
        </p:spPr>
        <p:txBody>
          <a:bodyPr/>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202" name="Freeform 200"/>
          <p:cNvSpPr>
            <a:spLocks/>
          </p:cNvSpPr>
          <p:nvPr/>
        </p:nvSpPr>
        <p:spPr bwMode="auto">
          <a:xfrm>
            <a:off x="812841" y="3978671"/>
            <a:ext cx="158793" cy="117808"/>
          </a:xfrm>
          <a:custGeom>
            <a:avLst/>
            <a:gdLst>
              <a:gd name="T0" fmla="*/ 8 w 78"/>
              <a:gd name="T1" fmla="*/ 2 h 68"/>
              <a:gd name="T2" fmla="*/ 38 w 78"/>
              <a:gd name="T3" fmla="*/ 0 h 68"/>
              <a:gd name="T4" fmla="*/ 64 w 78"/>
              <a:gd name="T5" fmla="*/ 29 h 68"/>
              <a:gd name="T6" fmla="*/ 72 w 78"/>
              <a:gd name="T7" fmla="*/ 48 h 68"/>
              <a:gd name="T8" fmla="*/ 78 w 78"/>
              <a:gd name="T9" fmla="*/ 53 h 68"/>
              <a:gd name="T10" fmla="*/ 78 w 78"/>
              <a:gd name="T11" fmla="*/ 68 h 68"/>
              <a:gd name="T12" fmla="*/ 47 w 78"/>
              <a:gd name="T13" fmla="*/ 65 h 68"/>
              <a:gd name="T14" fmla="*/ 34 w 78"/>
              <a:gd name="T15" fmla="*/ 65 h 68"/>
              <a:gd name="T16" fmla="*/ 23 w 78"/>
              <a:gd name="T17" fmla="*/ 65 h 68"/>
              <a:gd name="T18" fmla="*/ 15 w 78"/>
              <a:gd name="T19" fmla="*/ 65 h 68"/>
              <a:gd name="T20" fmla="*/ 2 w 78"/>
              <a:gd name="T21" fmla="*/ 67 h 68"/>
              <a:gd name="T22" fmla="*/ 2 w 78"/>
              <a:gd name="T23" fmla="*/ 57 h 68"/>
              <a:gd name="T24" fmla="*/ 4 w 78"/>
              <a:gd name="T25" fmla="*/ 48 h 68"/>
              <a:gd name="T26" fmla="*/ 6 w 78"/>
              <a:gd name="T27" fmla="*/ 40 h 68"/>
              <a:gd name="T28" fmla="*/ 0 w 78"/>
              <a:gd name="T29" fmla="*/ 32 h 68"/>
              <a:gd name="T30" fmla="*/ 0 w 78"/>
              <a:gd name="T31" fmla="*/ 27 h 68"/>
              <a:gd name="T32" fmla="*/ 4 w 78"/>
              <a:gd name="T33" fmla="*/ 17 h 68"/>
              <a:gd name="T34" fmla="*/ 9 w 78"/>
              <a:gd name="T35" fmla="*/ 12 h 68"/>
              <a:gd name="T36" fmla="*/ 8 w 78"/>
              <a:gd name="T37" fmla="*/ 2 h 68"/>
              <a:gd name="T38" fmla="*/ 8 w 78"/>
              <a:gd name="T39" fmla="*/ 2 h 68"/>
              <a:gd name="T40" fmla="*/ 8 w 78"/>
              <a:gd name="T41" fmla="*/ 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8" h="68">
                <a:moveTo>
                  <a:pt x="8" y="2"/>
                </a:moveTo>
                <a:lnTo>
                  <a:pt x="38" y="0"/>
                </a:lnTo>
                <a:lnTo>
                  <a:pt x="64" y="29"/>
                </a:lnTo>
                <a:lnTo>
                  <a:pt x="72" y="48"/>
                </a:lnTo>
                <a:lnTo>
                  <a:pt x="78" y="53"/>
                </a:lnTo>
                <a:lnTo>
                  <a:pt x="78" y="68"/>
                </a:lnTo>
                <a:lnTo>
                  <a:pt x="47" y="65"/>
                </a:lnTo>
                <a:lnTo>
                  <a:pt x="34" y="65"/>
                </a:lnTo>
                <a:lnTo>
                  <a:pt x="23" y="65"/>
                </a:lnTo>
                <a:lnTo>
                  <a:pt x="15" y="65"/>
                </a:lnTo>
                <a:lnTo>
                  <a:pt x="2" y="67"/>
                </a:lnTo>
                <a:lnTo>
                  <a:pt x="2" y="57"/>
                </a:lnTo>
                <a:lnTo>
                  <a:pt x="4" y="48"/>
                </a:lnTo>
                <a:lnTo>
                  <a:pt x="6" y="40"/>
                </a:lnTo>
                <a:lnTo>
                  <a:pt x="0" y="32"/>
                </a:lnTo>
                <a:lnTo>
                  <a:pt x="0" y="27"/>
                </a:lnTo>
                <a:lnTo>
                  <a:pt x="4" y="17"/>
                </a:lnTo>
                <a:lnTo>
                  <a:pt x="9" y="12"/>
                </a:lnTo>
                <a:lnTo>
                  <a:pt x="8" y="2"/>
                </a:lnTo>
                <a:lnTo>
                  <a:pt x="8" y="2"/>
                </a:lnTo>
                <a:lnTo>
                  <a:pt x="8" y="2"/>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203" name="Freeform 201"/>
          <p:cNvSpPr>
            <a:spLocks/>
          </p:cNvSpPr>
          <p:nvPr/>
        </p:nvSpPr>
        <p:spPr bwMode="auto">
          <a:xfrm>
            <a:off x="1055103" y="4136326"/>
            <a:ext cx="181188" cy="187105"/>
          </a:xfrm>
          <a:custGeom>
            <a:avLst/>
            <a:gdLst>
              <a:gd name="T0" fmla="*/ 10 w 89"/>
              <a:gd name="T1" fmla="*/ 8 h 108"/>
              <a:gd name="T2" fmla="*/ 25 w 89"/>
              <a:gd name="T3" fmla="*/ 8 h 108"/>
              <a:gd name="T4" fmla="*/ 36 w 89"/>
              <a:gd name="T5" fmla="*/ 0 h 108"/>
              <a:gd name="T6" fmla="*/ 36 w 89"/>
              <a:gd name="T7" fmla="*/ 11 h 108"/>
              <a:gd name="T8" fmla="*/ 46 w 89"/>
              <a:gd name="T9" fmla="*/ 4 h 108"/>
              <a:gd name="T10" fmla="*/ 59 w 89"/>
              <a:gd name="T11" fmla="*/ 19 h 108"/>
              <a:gd name="T12" fmla="*/ 72 w 89"/>
              <a:gd name="T13" fmla="*/ 13 h 108"/>
              <a:gd name="T14" fmla="*/ 83 w 89"/>
              <a:gd name="T15" fmla="*/ 25 h 108"/>
              <a:gd name="T16" fmla="*/ 89 w 89"/>
              <a:gd name="T17" fmla="*/ 42 h 108"/>
              <a:gd name="T18" fmla="*/ 81 w 89"/>
              <a:gd name="T19" fmla="*/ 49 h 108"/>
              <a:gd name="T20" fmla="*/ 78 w 89"/>
              <a:gd name="T21" fmla="*/ 66 h 108"/>
              <a:gd name="T22" fmla="*/ 80 w 89"/>
              <a:gd name="T23" fmla="*/ 80 h 108"/>
              <a:gd name="T24" fmla="*/ 85 w 89"/>
              <a:gd name="T25" fmla="*/ 91 h 108"/>
              <a:gd name="T26" fmla="*/ 80 w 89"/>
              <a:gd name="T27" fmla="*/ 95 h 108"/>
              <a:gd name="T28" fmla="*/ 80 w 89"/>
              <a:gd name="T29" fmla="*/ 95 h 108"/>
              <a:gd name="T30" fmla="*/ 78 w 89"/>
              <a:gd name="T31" fmla="*/ 93 h 108"/>
              <a:gd name="T32" fmla="*/ 70 w 89"/>
              <a:gd name="T33" fmla="*/ 91 h 108"/>
              <a:gd name="T34" fmla="*/ 66 w 89"/>
              <a:gd name="T35" fmla="*/ 91 h 108"/>
              <a:gd name="T36" fmla="*/ 61 w 89"/>
              <a:gd name="T37" fmla="*/ 91 h 108"/>
              <a:gd name="T38" fmla="*/ 55 w 89"/>
              <a:gd name="T39" fmla="*/ 91 h 108"/>
              <a:gd name="T40" fmla="*/ 51 w 89"/>
              <a:gd name="T41" fmla="*/ 95 h 108"/>
              <a:gd name="T42" fmla="*/ 51 w 89"/>
              <a:gd name="T43" fmla="*/ 95 h 108"/>
              <a:gd name="T44" fmla="*/ 44 w 89"/>
              <a:gd name="T45" fmla="*/ 97 h 108"/>
              <a:gd name="T46" fmla="*/ 40 w 89"/>
              <a:gd name="T47" fmla="*/ 98 h 108"/>
              <a:gd name="T48" fmla="*/ 29 w 89"/>
              <a:gd name="T49" fmla="*/ 102 h 108"/>
              <a:gd name="T50" fmla="*/ 19 w 89"/>
              <a:gd name="T51" fmla="*/ 104 h 108"/>
              <a:gd name="T52" fmla="*/ 17 w 89"/>
              <a:gd name="T53" fmla="*/ 104 h 108"/>
              <a:gd name="T54" fmla="*/ 19 w 89"/>
              <a:gd name="T55" fmla="*/ 104 h 108"/>
              <a:gd name="T56" fmla="*/ 19 w 89"/>
              <a:gd name="T57" fmla="*/ 104 h 108"/>
              <a:gd name="T58" fmla="*/ 19 w 89"/>
              <a:gd name="T59" fmla="*/ 108 h 108"/>
              <a:gd name="T60" fmla="*/ 19 w 89"/>
              <a:gd name="T61" fmla="*/ 108 h 108"/>
              <a:gd name="T62" fmla="*/ 15 w 89"/>
              <a:gd name="T63" fmla="*/ 104 h 108"/>
              <a:gd name="T64" fmla="*/ 15 w 89"/>
              <a:gd name="T65" fmla="*/ 95 h 108"/>
              <a:gd name="T66" fmla="*/ 19 w 89"/>
              <a:gd name="T67" fmla="*/ 83 h 108"/>
              <a:gd name="T68" fmla="*/ 2 w 89"/>
              <a:gd name="T69" fmla="*/ 70 h 108"/>
              <a:gd name="T70" fmla="*/ 8 w 89"/>
              <a:gd name="T71" fmla="*/ 63 h 108"/>
              <a:gd name="T72" fmla="*/ 8 w 89"/>
              <a:gd name="T73" fmla="*/ 63 h 108"/>
              <a:gd name="T74" fmla="*/ 0 w 89"/>
              <a:gd name="T75" fmla="*/ 57 h 108"/>
              <a:gd name="T76" fmla="*/ 8 w 89"/>
              <a:gd name="T77" fmla="*/ 53 h 108"/>
              <a:gd name="T78" fmla="*/ 8 w 89"/>
              <a:gd name="T79" fmla="*/ 40 h 108"/>
              <a:gd name="T80" fmla="*/ 15 w 89"/>
              <a:gd name="T81" fmla="*/ 40 h 108"/>
              <a:gd name="T82" fmla="*/ 13 w 89"/>
              <a:gd name="T83" fmla="*/ 28 h 108"/>
              <a:gd name="T84" fmla="*/ 10 w 89"/>
              <a:gd name="T85" fmla="*/ 21 h 108"/>
              <a:gd name="T86" fmla="*/ 10 w 89"/>
              <a:gd name="T87" fmla="*/ 8 h 108"/>
              <a:gd name="T88" fmla="*/ 10 w 89"/>
              <a:gd name="T89" fmla="*/ 8 h 108"/>
              <a:gd name="T90" fmla="*/ 10 w 89"/>
              <a:gd name="T91" fmla="*/ 8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9" h="108">
                <a:moveTo>
                  <a:pt x="10" y="8"/>
                </a:moveTo>
                <a:lnTo>
                  <a:pt x="25" y="8"/>
                </a:lnTo>
                <a:lnTo>
                  <a:pt x="36" y="0"/>
                </a:lnTo>
                <a:lnTo>
                  <a:pt x="36" y="11"/>
                </a:lnTo>
                <a:lnTo>
                  <a:pt x="46" y="4"/>
                </a:lnTo>
                <a:lnTo>
                  <a:pt x="59" y="19"/>
                </a:lnTo>
                <a:lnTo>
                  <a:pt x="72" y="13"/>
                </a:lnTo>
                <a:lnTo>
                  <a:pt x="83" y="25"/>
                </a:lnTo>
                <a:lnTo>
                  <a:pt x="89" y="42"/>
                </a:lnTo>
                <a:lnTo>
                  <a:pt x="81" y="49"/>
                </a:lnTo>
                <a:lnTo>
                  <a:pt x="78" y="66"/>
                </a:lnTo>
                <a:lnTo>
                  <a:pt x="80" y="80"/>
                </a:lnTo>
                <a:lnTo>
                  <a:pt x="85" y="91"/>
                </a:lnTo>
                <a:lnTo>
                  <a:pt x="80" y="95"/>
                </a:lnTo>
                <a:lnTo>
                  <a:pt x="80" y="95"/>
                </a:lnTo>
                <a:lnTo>
                  <a:pt x="78" y="93"/>
                </a:lnTo>
                <a:lnTo>
                  <a:pt x="70" y="91"/>
                </a:lnTo>
                <a:lnTo>
                  <a:pt x="66" y="91"/>
                </a:lnTo>
                <a:lnTo>
                  <a:pt x="61" y="91"/>
                </a:lnTo>
                <a:lnTo>
                  <a:pt x="55" y="91"/>
                </a:lnTo>
                <a:lnTo>
                  <a:pt x="51" y="95"/>
                </a:lnTo>
                <a:lnTo>
                  <a:pt x="51" y="95"/>
                </a:lnTo>
                <a:lnTo>
                  <a:pt x="44" y="97"/>
                </a:lnTo>
                <a:lnTo>
                  <a:pt x="40" y="98"/>
                </a:lnTo>
                <a:lnTo>
                  <a:pt x="29" y="102"/>
                </a:lnTo>
                <a:lnTo>
                  <a:pt x="19" y="104"/>
                </a:lnTo>
                <a:lnTo>
                  <a:pt x="17" y="104"/>
                </a:lnTo>
                <a:lnTo>
                  <a:pt x="19" y="104"/>
                </a:lnTo>
                <a:lnTo>
                  <a:pt x="19" y="104"/>
                </a:lnTo>
                <a:lnTo>
                  <a:pt x="19" y="108"/>
                </a:lnTo>
                <a:lnTo>
                  <a:pt x="19" y="108"/>
                </a:lnTo>
                <a:lnTo>
                  <a:pt x="15" y="104"/>
                </a:lnTo>
                <a:lnTo>
                  <a:pt x="15" y="95"/>
                </a:lnTo>
                <a:lnTo>
                  <a:pt x="19" y="83"/>
                </a:lnTo>
                <a:lnTo>
                  <a:pt x="2" y="70"/>
                </a:lnTo>
                <a:lnTo>
                  <a:pt x="8" y="63"/>
                </a:lnTo>
                <a:lnTo>
                  <a:pt x="8" y="63"/>
                </a:lnTo>
                <a:lnTo>
                  <a:pt x="0" y="57"/>
                </a:lnTo>
                <a:lnTo>
                  <a:pt x="8" y="53"/>
                </a:lnTo>
                <a:lnTo>
                  <a:pt x="8" y="40"/>
                </a:lnTo>
                <a:lnTo>
                  <a:pt x="15" y="40"/>
                </a:lnTo>
                <a:lnTo>
                  <a:pt x="13" y="28"/>
                </a:lnTo>
                <a:lnTo>
                  <a:pt x="10" y="21"/>
                </a:lnTo>
                <a:lnTo>
                  <a:pt x="10" y="8"/>
                </a:lnTo>
                <a:lnTo>
                  <a:pt x="10" y="8"/>
                </a:lnTo>
                <a:lnTo>
                  <a:pt x="10" y="8"/>
                </a:lnTo>
                <a:close/>
              </a:path>
            </a:pathLst>
          </a:custGeom>
          <a:solidFill>
            <a:schemeClr val="bg1">
              <a:lumMod val="85000"/>
            </a:schemeClr>
          </a:solidFill>
          <a:ln w="635" cap="rnd">
            <a:solidFill>
              <a:schemeClr val="bg1">
                <a:alpha val="17000"/>
              </a:schemeClr>
            </a:solidFill>
            <a:round/>
            <a:headEnd/>
            <a:tailEnd/>
          </a:ln>
        </p:spPr>
        <p:txBody>
          <a:bodyPr/>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204" name="Freeform 202"/>
          <p:cNvSpPr>
            <a:spLocks/>
          </p:cNvSpPr>
          <p:nvPr/>
        </p:nvSpPr>
        <p:spPr bwMode="auto">
          <a:xfrm>
            <a:off x="1055103" y="4136326"/>
            <a:ext cx="181188" cy="187105"/>
          </a:xfrm>
          <a:custGeom>
            <a:avLst/>
            <a:gdLst>
              <a:gd name="T0" fmla="*/ 10 w 89"/>
              <a:gd name="T1" fmla="*/ 8 h 108"/>
              <a:gd name="T2" fmla="*/ 25 w 89"/>
              <a:gd name="T3" fmla="*/ 8 h 108"/>
              <a:gd name="T4" fmla="*/ 36 w 89"/>
              <a:gd name="T5" fmla="*/ 0 h 108"/>
              <a:gd name="T6" fmla="*/ 36 w 89"/>
              <a:gd name="T7" fmla="*/ 11 h 108"/>
              <a:gd name="T8" fmla="*/ 46 w 89"/>
              <a:gd name="T9" fmla="*/ 4 h 108"/>
              <a:gd name="T10" fmla="*/ 59 w 89"/>
              <a:gd name="T11" fmla="*/ 19 h 108"/>
              <a:gd name="T12" fmla="*/ 72 w 89"/>
              <a:gd name="T13" fmla="*/ 13 h 108"/>
              <a:gd name="T14" fmla="*/ 83 w 89"/>
              <a:gd name="T15" fmla="*/ 25 h 108"/>
              <a:gd name="T16" fmla="*/ 89 w 89"/>
              <a:gd name="T17" fmla="*/ 42 h 108"/>
              <a:gd name="T18" fmla="*/ 81 w 89"/>
              <a:gd name="T19" fmla="*/ 49 h 108"/>
              <a:gd name="T20" fmla="*/ 78 w 89"/>
              <a:gd name="T21" fmla="*/ 66 h 108"/>
              <a:gd name="T22" fmla="*/ 80 w 89"/>
              <a:gd name="T23" fmla="*/ 80 h 108"/>
              <a:gd name="T24" fmla="*/ 85 w 89"/>
              <a:gd name="T25" fmla="*/ 91 h 108"/>
              <a:gd name="T26" fmla="*/ 80 w 89"/>
              <a:gd name="T27" fmla="*/ 95 h 108"/>
              <a:gd name="T28" fmla="*/ 80 w 89"/>
              <a:gd name="T29" fmla="*/ 95 h 108"/>
              <a:gd name="T30" fmla="*/ 78 w 89"/>
              <a:gd name="T31" fmla="*/ 93 h 108"/>
              <a:gd name="T32" fmla="*/ 70 w 89"/>
              <a:gd name="T33" fmla="*/ 91 h 108"/>
              <a:gd name="T34" fmla="*/ 66 w 89"/>
              <a:gd name="T35" fmla="*/ 91 h 108"/>
              <a:gd name="T36" fmla="*/ 61 w 89"/>
              <a:gd name="T37" fmla="*/ 91 h 108"/>
              <a:gd name="T38" fmla="*/ 55 w 89"/>
              <a:gd name="T39" fmla="*/ 91 h 108"/>
              <a:gd name="T40" fmla="*/ 51 w 89"/>
              <a:gd name="T41" fmla="*/ 95 h 108"/>
              <a:gd name="T42" fmla="*/ 51 w 89"/>
              <a:gd name="T43" fmla="*/ 95 h 108"/>
              <a:gd name="T44" fmla="*/ 44 w 89"/>
              <a:gd name="T45" fmla="*/ 97 h 108"/>
              <a:gd name="T46" fmla="*/ 40 w 89"/>
              <a:gd name="T47" fmla="*/ 98 h 108"/>
              <a:gd name="T48" fmla="*/ 29 w 89"/>
              <a:gd name="T49" fmla="*/ 102 h 108"/>
              <a:gd name="T50" fmla="*/ 19 w 89"/>
              <a:gd name="T51" fmla="*/ 104 h 108"/>
              <a:gd name="T52" fmla="*/ 17 w 89"/>
              <a:gd name="T53" fmla="*/ 104 h 108"/>
              <a:gd name="T54" fmla="*/ 19 w 89"/>
              <a:gd name="T55" fmla="*/ 104 h 108"/>
              <a:gd name="T56" fmla="*/ 19 w 89"/>
              <a:gd name="T57" fmla="*/ 104 h 108"/>
              <a:gd name="T58" fmla="*/ 19 w 89"/>
              <a:gd name="T59" fmla="*/ 108 h 108"/>
              <a:gd name="T60" fmla="*/ 19 w 89"/>
              <a:gd name="T61" fmla="*/ 108 h 108"/>
              <a:gd name="T62" fmla="*/ 15 w 89"/>
              <a:gd name="T63" fmla="*/ 104 h 108"/>
              <a:gd name="T64" fmla="*/ 15 w 89"/>
              <a:gd name="T65" fmla="*/ 95 h 108"/>
              <a:gd name="T66" fmla="*/ 19 w 89"/>
              <a:gd name="T67" fmla="*/ 83 h 108"/>
              <a:gd name="T68" fmla="*/ 2 w 89"/>
              <a:gd name="T69" fmla="*/ 70 h 108"/>
              <a:gd name="T70" fmla="*/ 8 w 89"/>
              <a:gd name="T71" fmla="*/ 63 h 108"/>
              <a:gd name="T72" fmla="*/ 8 w 89"/>
              <a:gd name="T73" fmla="*/ 63 h 108"/>
              <a:gd name="T74" fmla="*/ 0 w 89"/>
              <a:gd name="T75" fmla="*/ 57 h 108"/>
              <a:gd name="T76" fmla="*/ 8 w 89"/>
              <a:gd name="T77" fmla="*/ 53 h 108"/>
              <a:gd name="T78" fmla="*/ 8 w 89"/>
              <a:gd name="T79" fmla="*/ 40 h 108"/>
              <a:gd name="T80" fmla="*/ 15 w 89"/>
              <a:gd name="T81" fmla="*/ 40 h 108"/>
              <a:gd name="T82" fmla="*/ 13 w 89"/>
              <a:gd name="T83" fmla="*/ 28 h 108"/>
              <a:gd name="T84" fmla="*/ 10 w 89"/>
              <a:gd name="T85" fmla="*/ 21 h 108"/>
              <a:gd name="T86" fmla="*/ 10 w 89"/>
              <a:gd name="T87" fmla="*/ 8 h 108"/>
              <a:gd name="T88" fmla="*/ 10 w 89"/>
              <a:gd name="T89" fmla="*/ 8 h 108"/>
              <a:gd name="T90" fmla="*/ 10 w 89"/>
              <a:gd name="T91" fmla="*/ 8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9" h="108">
                <a:moveTo>
                  <a:pt x="10" y="8"/>
                </a:moveTo>
                <a:lnTo>
                  <a:pt x="25" y="8"/>
                </a:lnTo>
                <a:lnTo>
                  <a:pt x="36" y="0"/>
                </a:lnTo>
                <a:lnTo>
                  <a:pt x="36" y="11"/>
                </a:lnTo>
                <a:lnTo>
                  <a:pt x="46" y="4"/>
                </a:lnTo>
                <a:lnTo>
                  <a:pt x="59" y="19"/>
                </a:lnTo>
                <a:lnTo>
                  <a:pt x="72" y="13"/>
                </a:lnTo>
                <a:lnTo>
                  <a:pt x="83" y="25"/>
                </a:lnTo>
                <a:lnTo>
                  <a:pt x="89" y="42"/>
                </a:lnTo>
                <a:lnTo>
                  <a:pt x="81" y="49"/>
                </a:lnTo>
                <a:lnTo>
                  <a:pt x="78" y="66"/>
                </a:lnTo>
                <a:lnTo>
                  <a:pt x="80" y="80"/>
                </a:lnTo>
                <a:lnTo>
                  <a:pt x="85" y="91"/>
                </a:lnTo>
                <a:lnTo>
                  <a:pt x="80" y="95"/>
                </a:lnTo>
                <a:lnTo>
                  <a:pt x="80" y="95"/>
                </a:lnTo>
                <a:lnTo>
                  <a:pt x="78" y="93"/>
                </a:lnTo>
                <a:lnTo>
                  <a:pt x="70" y="91"/>
                </a:lnTo>
                <a:lnTo>
                  <a:pt x="66" y="91"/>
                </a:lnTo>
                <a:lnTo>
                  <a:pt x="61" y="91"/>
                </a:lnTo>
                <a:lnTo>
                  <a:pt x="55" y="91"/>
                </a:lnTo>
                <a:lnTo>
                  <a:pt x="51" y="95"/>
                </a:lnTo>
                <a:lnTo>
                  <a:pt x="51" y="95"/>
                </a:lnTo>
                <a:lnTo>
                  <a:pt x="44" y="97"/>
                </a:lnTo>
                <a:lnTo>
                  <a:pt x="40" y="98"/>
                </a:lnTo>
                <a:lnTo>
                  <a:pt x="29" y="102"/>
                </a:lnTo>
                <a:lnTo>
                  <a:pt x="19" y="104"/>
                </a:lnTo>
                <a:lnTo>
                  <a:pt x="17" y="104"/>
                </a:lnTo>
                <a:lnTo>
                  <a:pt x="19" y="104"/>
                </a:lnTo>
                <a:lnTo>
                  <a:pt x="19" y="104"/>
                </a:lnTo>
                <a:lnTo>
                  <a:pt x="19" y="108"/>
                </a:lnTo>
                <a:lnTo>
                  <a:pt x="19" y="108"/>
                </a:lnTo>
                <a:lnTo>
                  <a:pt x="15" y="104"/>
                </a:lnTo>
                <a:lnTo>
                  <a:pt x="15" y="95"/>
                </a:lnTo>
                <a:lnTo>
                  <a:pt x="19" y="83"/>
                </a:lnTo>
                <a:lnTo>
                  <a:pt x="2" y="70"/>
                </a:lnTo>
                <a:lnTo>
                  <a:pt x="8" y="63"/>
                </a:lnTo>
                <a:lnTo>
                  <a:pt x="8" y="63"/>
                </a:lnTo>
                <a:lnTo>
                  <a:pt x="0" y="57"/>
                </a:lnTo>
                <a:lnTo>
                  <a:pt x="8" y="53"/>
                </a:lnTo>
                <a:lnTo>
                  <a:pt x="8" y="40"/>
                </a:lnTo>
                <a:lnTo>
                  <a:pt x="15" y="40"/>
                </a:lnTo>
                <a:lnTo>
                  <a:pt x="13" y="28"/>
                </a:lnTo>
                <a:lnTo>
                  <a:pt x="10" y="21"/>
                </a:lnTo>
                <a:lnTo>
                  <a:pt x="10" y="8"/>
                </a:lnTo>
                <a:lnTo>
                  <a:pt x="10" y="8"/>
                </a:lnTo>
                <a:lnTo>
                  <a:pt x="10" y="8"/>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205" name="Freeform 203"/>
          <p:cNvSpPr>
            <a:spLocks/>
          </p:cNvSpPr>
          <p:nvPr/>
        </p:nvSpPr>
        <p:spPr bwMode="auto">
          <a:xfrm>
            <a:off x="816913" y="4047970"/>
            <a:ext cx="87540" cy="22523"/>
          </a:xfrm>
          <a:custGeom>
            <a:avLst/>
            <a:gdLst>
              <a:gd name="T0" fmla="*/ 0 w 43"/>
              <a:gd name="T1" fmla="*/ 13 h 13"/>
              <a:gd name="T2" fmla="*/ 11 w 43"/>
              <a:gd name="T3" fmla="*/ 13 h 13"/>
              <a:gd name="T4" fmla="*/ 24 w 43"/>
              <a:gd name="T5" fmla="*/ 8 h 13"/>
              <a:gd name="T6" fmla="*/ 38 w 43"/>
              <a:gd name="T7" fmla="*/ 13 h 13"/>
              <a:gd name="T8" fmla="*/ 43 w 43"/>
              <a:gd name="T9" fmla="*/ 6 h 13"/>
              <a:gd name="T10" fmla="*/ 24 w 43"/>
              <a:gd name="T11" fmla="*/ 2 h 13"/>
              <a:gd name="T12" fmla="*/ 15 w 43"/>
              <a:gd name="T13" fmla="*/ 2 h 13"/>
              <a:gd name="T14" fmla="*/ 11 w 43"/>
              <a:gd name="T15" fmla="*/ 2 h 13"/>
              <a:gd name="T16" fmla="*/ 4 w 43"/>
              <a:gd name="T17" fmla="*/ 0 h 13"/>
              <a:gd name="T18" fmla="*/ 0 w 43"/>
              <a:gd name="T19" fmla="*/ 13 h 13"/>
              <a:gd name="T20" fmla="*/ 0 w 43"/>
              <a:gd name="T21" fmla="*/ 13 h 13"/>
              <a:gd name="T22" fmla="*/ 0 w 43"/>
              <a:gd name="T23"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3" h="13">
                <a:moveTo>
                  <a:pt x="0" y="13"/>
                </a:moveTo>
                <a:lnTo>
                  <a:pt x="11" y="13"/>
                </a:lnTo>
                <a:lnTo>
                  <a:pt x="24" y="8"/>
                </a:lnTo>
                <a:lnTo>
                  <a:pt x="38" y="13"/>
                </a:lnTo>
                <a:lnTo>
                  <a:pt x="43" y="6"/>
                </a:lnTo>
                <a:lnTo>
                  <a:pt x="24" y="2"/>
                </a:lnTo>
                <a:lnTo>
                  <a:pt x="15" y="2"/>
                </a:lnTo>
                <a:lnTo>
                  <a:pt x="11" y="2"/>
                </a:lnTo>
                <a:lnTo>
                  <a:pt x="4" y="0"/>
                </a:lnTo>
                <a:lnTo>
                  <a:pt x="0" y="13"/>
                </a:lnTo>
                <a:lnTo>
                  <a:pt x="0" y="13"/>
                </a:lnTo>
                <a:lnTo>
                  <a:pt x="0" y="13"/>
                </a:lnTo>
                <a:close/>
              </a:path>
            </a:pathLst>
          </a:custGeom>
          <a:solidFill>
            <a:schemeClr val="bg1">
              <a:lumMod val="85000"/>
            </a:schemeClr>
          </a:solidFill>
          <a:ln w="635" cap="rnd">
            <a:solidFill>
              <a:schemeClr val="bg1">
                <a:alpha val="17000"/>
              </a:schemeClr>
            </a:solidFill>
            <a:round/>
            <a:headEnd/>
            <a:tailEnd/>
          </a:ln>
        </p:spPr>
        <p:txBody>
          <a:bodyPr/>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206" name="Freeform 204"/>
          <p:cNvSpPr>
            <a:spLocks/>
          </p:cNvSpPr>
          <p:nvPr/>
        </p:nvSpPr>
        <p:spPr bwMode="auto">
          <a:xfrm>
            <a:off x="816913" y="4047970"/>
            <a:ext cx="87540" cy="22523"/>
          </a:xfrm>
          <a:custGeom>
            <a:avLst/>
            <a:gdLst>
              <a:gd name="T0" fmla="*/ 0 w 43"/>
              <a:gd name="T1" fmla="*/ 13 h 13"/>
              <a:gd name="T2" fmla="*/ 11 w 43"/>
              <a:gd name="T3" fmla="*/ 13 h 13"/>
              <a:gd name="T4" fmla="*/ 24 w 43"/>
              <a:gd name="T5" fmla="*/ 8 h 13"/>
              <a:gd name="T6" fmla="*/ 38 w 43"/>
              <a:gd name="T7" fmla="*/ 13 h 13"/>
              <a:gd name="T8" fmla="*/ 43 w 43"/>
              <a:gd name="T9" fmla="*/ 6 h 13"/>
              <a:gd name="T10" fmla="*/ 24 w 43"/>
              <a:gd name="T11" fmla="*/ 2 h 13"/>
              <a:gd name="T12" fmla="*/ 15 w 43"/>
              <a:gd name="T13" fmla="*/ 2 h 13"/>
              <a:gd name="T14" fmla="*/ 11 w 43"/>
              <a:gd name="T15" fmla="*/ 2 h 13"/>
              <a:gd name="T16" fmla="*/ 4 w 43"/>
              <a:gd name="T17" fmla="*/ 0 h 13"/>
              <a:gd name="T18" fmla="*/ 0 w 43"/>
              <a:gd name="T19" fmla="*/ 13 h 13"/>
              <a:gd name="T20" fmla="*/ 0 w 43"/>
              <a:gd name="T21" fmla="*/ 13 h 13"/>
              <a:gd name="T22" fmla="*/ 0 w 43"/>
              <a:gd name="T23"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3" h="13">
                <a:moveTo>
                  <a:pt x="0" y="13"/>
                </a:moveTo>
                <a:lnTo>
                  <a:pt x="11" y="13"/>
                </a:lnTo>
                <a:lnTo>
                  <a:pt x="24" y="8"/>
                </a:lnTo>
                <a:lnTo>
                  <a:pt x="38" y="13"/>
                </a:lnTo>
                <a:lnTo>
                  <a:pt x="43" y="6"/>
                </a:lnTo>
                <a:lnTo>
                  <a:pt x="24" y="2"/>
                </a:lnTo>
                <a:lnTo>
                  <a:pt x="15" y="2"/>
                </a:lnTo>
                <a:lnTo>
                  <a:pt x="11" y="2"/>
                </a:lnTo>
                <a:lnTo>
                  <a:pt x="4" y="0"/>
                </a:lnTo>
                <a:lnTo>
                  <a:pt x="0" y="13"/>
                </a:lnTo>
                <a:lnTo>
                  <a:pt x="0" y="13"/>
                </a:lnTo>
                <a:lnTo>
                  <a:pt x="0" y="13"/>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208" name="Freeform 206"/>
          <p:cNvSpPr>
            <a:spLocks/>
          </p:cNvSpPr>
          <p:nvPr/>
        </p:nvSpPr>
        <p:spPr bwMode="auto">
          <a:xfrm>
            <a:off x="973663" y="4198709"/>
            <a:ext cx="120113" cy="124738"/>
          </a:xfrm>
          <a:custGeom>
            <a:avLst/>
            <a:gdLst>
              <a:gd name="T0" fmla="*/ 0 w 59"/>
              <a:gd name="T1" fmla="*/ 28 h 72"/>
              <a:gd name="T2" fmla="*/ 0 w 59"/>
              <a:gd name="T3" fmla="*/ 28 h 72"/>
              <a:gd name="T4" fmla="*/ 8 w 59"/>
              <a:gd name="T5" fmla="*/ 40 h 72"/>
              <a:gd name="T6" fmla="*/ 16 w 59"/>
              <a:gd name="T7" fmla="*/ 47 h 72"/>
              <a:gd name="T8" fmla="*/ 17 w 59"/>
              <a:gd name="T9" fmla="*/ 49 h 72"/>
              <a:gd name="T10" fmla="*/ 19 w 59"/>
              <a:gd name="T11" fmla="*/ 51 h 72"/>
              <a:gd name="T12" fmla="*/ 19 w 59"/>
              <a:gd name="T13" fmla="*/ 51 h 72"/>
              <a:gd name="T14" fmla="*/ 23 w 59"/>
              <a:gd name="T15" fmla="*/ 51 h 72"/>
              <a:gd name="T16" fmla="*/ 31 w 59"/>
              <a:gd name="T17" fmla="*/ 55 h 72"/>
              <a:gd name="T18" fmla="*/ 38 w 59"/>
              <a:gd name="T19" fmla="*/ 61 h 72"/>
              <a:gd name="T20" fmla="*/ 50 w 59"/>
              <a:gd name="T21" fmla="*/ 68 h 72"/>
              <a:gd name="T22" fmla="*/ 57 w 59"/>
              <a:gd name="T23" fmla="*/ 72 h 72"/>
              <a:gd name="T24" fmla="*/ 57 w 59"/>
              <a:gd name="T25" fmla="*/ 68 h 72"/>
              <a:gd name="T26" fmla="*/ 57 w 59"/>
              <a:gd name="T27" fmla="*/ 59 h 72"/>
              <a:gd name="T28" fmla="*/ 59 w 59"/>
              <a:gd name="T29" fmla="*/ 47 h 72"/>
              <a:gd name="T30" fmla="*/ 42 w 59"/>
              <a:gd name="T31" fmla="*/ 34 h 72"/>
              <a:gd name="T32" fmla="*/ 48 w 59"/>
              <a:gd name="T33" fmla="*/ 27 h 72"/>
              <a:gd name="T34" fmla="*/ 40 w 59"/>
              <a:gd name="T35" fmla="*/ 19 h 72"/>
              <a:gd name="T36" fmla="*/ 34 w 59"/>
              <a:gd name="T37" fmla="*/ 25 h 72"/>
              <a:gd name="T38" fmla="*/ 34 w 59"/>
              <a:gd name="T39" fmla="*/ 25 h 72"/>
              <a:gd name="T40" fmla="*/ 29 w 59"/>
              <a:gd name="T41" fmla="*/ 17 h 72"/>
              <a:gd name="T42" fmla="*/ 29 w 59"/>
              <a:gd name="T43" fmla="*/ 6 h 72"/>
              <a:gd name="T44" fmla="*/ 17 w 59"/>
              <a:gd name="T45" fmla="*/ 0 h 72"/>
              <a:gd name="T46" fmla="*/ 14 w 59"/>
              <a:gd name="T47" fmla="*/ 6 h 72"/>
              <a:gd name="T48" fmla="*/ 14 w 59"/>
              <a:gd name="T49" fmla="*/ 15 h 72"/>
              <a:gd name="T50" fmla="*/ 0 w 59"/>
              <a:gd name="T51" fmla="*/ 28 h 72"/>
              <a:gd name="T52" fmla="*/ 0 w 59"/>
              <a:gd name="T53" fmla="*/ 28 h 72"/>
              <a:gd name="T54" fmla="*/ 0 w 59"/>
              <a:gd name="T55" fmla="*/ 28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9" h="72">
                <a:moveTo>
                  <a:pt x="0" y="28"/>
                </a:moveTo>
                <a:lnTo>
                  <a:pt x="0" y="28"/>
                </a:lnTo>
                <a:lnTo>
                  <a:pt x="8" y="40"/>
                </a:lnTo>
                <a:lnTo>
                  <a:pt x="16" y="47"/>
                </a:lnTo>
                <a:lnTo>
                  <a:pt x="17" y="49"/>
                </a:lnTo>
                <a:lnTo>
                  <a:pt x="19" y="51"/>
                </a:lnTo>
                <a:lnTo>
                  <a:pt x="19" y="51"/>
                </a:lnTo>
                <a:lnTo>
                  <a:pt x="23" y="51"/>
                </a:lnTo>
                <a:lnTo>
                  <a:pt x="31" y="55"/>
                </a:lnTo>
                <a:lnTo>
                  <a:pt x="38" y="61"/>
                </a:lnTo>
                <a:lnTo>
                  <a:pt x="50" y="68"/>
                </a:lnTo>
                <a:lnTo>
                  <a:pt x="57" y="72"/>
                </a:lnTo>
                <a:lnTo>
                  <a:pt x="57" y="68"/>
                </a:lnTo>
                <a:lnTo>
                  <a:pt x="57" y="59"/>
                </a:lnTo>
                <a:lnTo>
                  <a:pt x="59" y="47"/>
                </a:lnTo>
                <a:lnTo>
                  <a:pt x="42" y="34"/>
                </a:lnTo>
                <a:lnTo>
                  <a:pt x="48" y="27"/>
                </a:lnTo>
                <a:lnTo>
                  <a:pt x="40" y="19"/>
                </a:lnTo>
                <a:lnTo>
                  <a:pt x="34" y="25"/>
                </a:lnTo>
                <a:lnTo>
                  <a:pt x="34" y="25"/>
                </a:lnTo>
                <a:lnTo>
                  <a:pt x="29" y="17"/>
                </a:lnTo>
                <a:lnTo>
                  <a:pt x="29" y="6"/>
                </a:lnTo>
                <a:lnTo>
                  <a:pt x="17" y="0"/>
                </a:lnTo>
                <a:lnTo>
                  <a:pt x="14" y="6"/>
                </a:lnTo>
                <a:lnTo>
                  <a:pt x="14" y="15"/>
                </a:lnTo>
                <a:lnTo>
                  <a:pt x="0" y="28"/>
                </a:lnTo>
                <a:lnTo>
                  <a:pt x="0" y="28"/>
                </a:lnTo>
                <a:lnTo>
                  <a:pt x="0" y="28"/>
                </a:lnTo>
                <a:close/>
              </a:path>
            </a:pathLst>
          </a:custGeom>
          <a:solidFill>
            <a:schemeClr val="bg1">
              <a:lumMod val="85000"/>
            </a:schemeClr>
          </a:solidFill>
          <a:ln w="635" cap="rnd">
            <a:solidFill>
              <a:schemeClr val="bg1">
                <a:alpha val="17000"/>
              </a:schemeClr>
            </a:solidFill>
            <a:round/>
            <a:headEnd/>
            <a:tailEnd/>
          </a:ln>
        </p:spPr>
        <p:txBody>
          <a:bodyPr/>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209" name="Freeform 207"/>
          <p:cNvSpPr>
            <a:spLocks/>
          </p:cNvSpPr>
          <p:nvPr/>
        </p:nvSpPr>
        <p:spPr bwMode="auto">
          <a:xfrm>
            <a:off x="973663" y="4198709"/>
            <a:ext cx="120113" cy="124738"/>
          </a:xfrm>
          <a:custGeom>
            <a:avLst/>
            <a:gdLst>
              <a:gd name="T0" fmla="*/ 0 w 59"/>
              <a:gd name="T1" fmla="*/ 28 h 72"/>
              <a:gd name="T2" fmla="*/ 0 w 59"/>
              <a:gd name="T3" fmla="*/ 28 h 72"/>
              <a:gd name="T4" fmla="*/ 8 w 59"/>
              <a:gd name="T5" fmla="*/ 40 h 72"/>
              <a:gd name="T6" fmla="*/ 16 w 59"/>
              <a:gd name="T7" fmla="*/ 47 h 72"/>
              <a:gd name="T8" fmla="*/ 17 w 59"/>
              <a:gd name="T9" fmla="*/ 49 h 72"/>
              <a:gd name="T10" fmla="*/ 19 w 59"/>
              <a:gd name="T11" fmla="*/ 51 h 72"/>
              <a:gd name="T12" fmla="*/ 19 w 59"/>
              <a:gd name="T13" fmla="*/ 51 h 72"/>
              <a:gd name="T14" fmla="*/ 23 w 59"/>
              <a:gd name="T15" fmla="*/ 51 h 72"/>
              <a:gd name="T16" fmla="*/ 31 w 59"/>
              <a:gd name="T17" fmla="*/ 55 h 72"/>
              <a:gd name="T18" fmla="*/ 38 w 59"/>
              <a:gd name="T19" fmla="*/ 61 h 72"/>
              <a:gd name="T20" fmla="*/ 50 w 59"/>
              <a:gd name="T21" fmla="*/ 68 h 72"/>
              <a:gd name="T22" fmla="*/ 57 w 59"/>
              <a:gd name="T23" fmla="*/ 72 h 72"/>
              <a:gd name="T24" fmla="*/ 57 w 59"/>
              <a:gd name="T25" fmla="*/ 68 h 72"/>
              <a:gd name="T26" fmla="*/ 57 w 59"/>
              <a:gd name="T27" fmla="*/ 59 h 72"/>
              <a:gd name="T28" fmla="*/ 59 w 59"/>
              <a:gd name="T29" fmla="*/ 47 h 72"/>
              <a:gd name="T30" fmla="*/ 42 w 59"/>
              <a:gd name="T31" fmla="*/ 34 h 72"/>
              <a:gd name="T32" fmla="*/ 48 w 59"/>
              <a:gd name="T33" fmla="*/ 27 h 72"/>
              <a:gd name="T34" fmla="*/ 40 w 59"/>
              <a:gd name="T35" fmla="*/ 19 h 72"/>
              <a:gd name="T36" fmla="*/ 34 w 59"/>
              <a:gd name="T37" fmla="*/ 25 h 72"/>
              <a:gd name="T38" fmla="*/ 34 w 59"/>
              <a:gd name="T39" fmla="*/ 25 h 72"/>
              <a:gd name="T40" fmla="*/ 29 w 59"/>
              <a:gd name="T41" fmla="*/ 17 h 72"/>
              <a:gd name="T42" fmla="*/ 29 w 59"/>
              <a:gd name="T43" fmla="*/ 6 h 72"/>
              <a:gd name="T44" fmla="*/ 17 w 59"/>
              <a:gd name="T45" fmla="*/ 0 h 72"/>
              <a:gd name="T46" fmla="*/ 14 w 59"/>
              <a:gd name="T47" fmla="*/ 6 h 72"/>
              <a:gd name="T48" fmla="*/ 14 w 59"/>
              <a:gd name="T49" fmla="*/ 15 h 72"/>
              <a:gd name="T50" fmla="*/ 0 w 59"/>
              <a:gd name="T51" fmla="*/ 28 h 72"/>
              <a:gd name="T52" fmla="*/ 0 w 59"/>
              <a:gd name="T53" fmla="*/ 28 h 72"/>
              <a:gd name="T54" fmla="*/ 0 w 59"/>
              <a:gd name="T55" fmla="*/ 28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9" h="72">
                <a:moveTo>
                  <a:pt x="0" y="28"/>
                </a:moveTo>
                <a:lnTo>
                  <a:pt x="0" y="28"/>
                </a:lnTo>
                <a:lnTo>
                  <a:pt x="8" y="40"/>
                </a:lnTo>
                <a:lnTo>
                  <a:pt x="16" y="47"/>
                </a:lnTo>
                <a:lnTo>
                  <a:pt x="17" y="49"/>
                </a:lnTo>
                <a:lnTo>
                  <a:pt x="19" y="51"/>
                </a:lnTo>
                <a:lnTo>
                  <a:pt x="19" y="51"/>
                </a:lnTo>
                <a:lnTo>
                  <a:pt x="23" y="51"/>
                </a:lnTo>
                <a:lnTo>
                  <a:pt x="31" y="55"/>
                </a:lnTo>
                <a:lnTo>
                  <a:pt x="38" y="61"/>
                </a:lnTo>
                <a:lnTo>
                  <a:pt x="50" y="68"/>
                </a:lnTo>
                <a:lnTo>
                  <a:pt x="57" y="72"/>
                </a:lnTo>
                <a:lnTo>
                  <a:pt x="57" y="68"/>
                </a:lnTo>
                <a:lnTo>
                  <a:pt x="57" y="59"/>
                </a:lnTo>
                <a:lnTo>
                  <a:pt x="59" y="47"/>
                </a:lnTo>
                <a:lnTo>
                  <a:pt x="42" y="34"/>
                </a:lnTo>
                <a:lnTo>
                  <a:pt x="48" y="27"/>
                </a:lnTo>
                <a:lnTo>
                  <a:pt x="40" y="19"/>
                </a:lnTo>
                <a:lnTo>
                  <a:pt x="34" y="25"/>
                </a:lnTo>
                <a:lnTo>
                  <a:pt x="34" y="25"/>
                </a:lnTo>
                <a:lnTo>
                  <a:pt x="29" y="17"/>
                </a:lnTo>
                <a:lnTo>
                  <a:pt x="29" y="6"/>
                </a:lnTo>
                <a:lnTo>
                  <a:pt x="17" y="0"/>
                </a:lnTo>
                <a:lnTo>
                  <a:pt x="14" y="6"/>
                </a:lnTo>
                <a:lnTo>
                  <a:pt x="14" y="15"/>
                </a:lnTo>
                <a:lnTo>
                  <a:pt x="0" y="28"/>
                </a:lnTo>
                <a:lnTo>
                  <a:pt x="0" y="28"/>
                </a:lnTo>
                <a:lnTo>
                  <a:pt x="0" y="28"/>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210" name="Freeform 208"/>
          <p:cNvSpPr>
            <a:spLocks/>
          </p:cNvSpPr>
          <p:nvPr/>
        </p:nvSpPr>
        <p:spPr bwMode="auto">
          <a:xfrm>
            <a:off x="869835" y="4084366"/>
            <a:ext cx="215797" cy="161119"/>
          </a:xfrm>
          <a:custGeom>
            <a:avLst/>
            <a:gdLst>
              <a:gd name="T0" fmla="*/ 27 w 106"/>
              <a:gd name="T1" fmla="*/ 58 h 93"/>
              <a:gd name="T2" fmla="*/ 27 w 106"/>
              <a:gd name="T3" fmla="*/ 58 h 93"/>
              <a:gd name="T4" fmla="*/ 12 w 106"/>
              <a:gd name="T5" fmla="*/ 43 h 93"/>
              <a:gd name="T6" fmla="*/ 4 w 106"/>
              <a:gd name="T7" fmla="*/ 34 h 93"/>
              <a:gd name="T8" fmla="*/ 0 w 106"/>
              <a:gd name="T9" fmla="*/ 28 h 93"/>
              <a:gd name="T10" fmla="*/ 0 w 106"/>
              <a:gd name="T11" fmla="*/ 28 h 93"/>
              <a:gd name="T12" fmla="*/ 0 w 106"/>
              <a:gd name="T13" fmla="*/ 26 h 93"/>
              <a:gd name="T14" fmla="*/ 2 w 106"/>
              <a:gd name="T15" fmla="*/ 23 h 93"/>
              <a:gd name="T16" fmla="*/ 6 w 106"/>
              <a:gd name="T17" fmla="*/ 19 h 93"/>
              <a:gd name="T18" fmla="*/ 8 w 106"/>
              <a:gd name="T19" fmla="*/ 17 h 93"/>
              <a:gd name="T20" fmla="*/ 8 w 106"/>
              <a:gd name="T21" fmla="*/ 17 h 93"/>
              <a:gd name="T22" fmla="*/ 15 w 106"/>
              <a:gd name="T23" fmla="*/ 17 h 93"/>
              <a:gd name="T24" fmla="*/ 15 w 106"/>
              <a:gd name="T25" fmla="*/ 9 h 93"/>
              <a:gd name="T26" fmla="*/ 19 w 106"/>
              <a:gd name="T27" fmla="*/ 2 h 93"/>
              <a:gd name="T28" fmla="*/ 50 w 106"/>
              <a:gd name="T29" fmla="*/ 7 h 93"/>
              <a:gd name="T30" fmla="*/ 50 w 106"/>
              <a:gd name="T31" fmla="*/ 9 h 93"/>
              <a:gd name="T32" fmla="*/ 74 w 106"/>
              <a:gd name="T33" fmla="*/ 9 h 93"/>
              <a:gd name="T34" fmla="*/ 84 w 106"/>
              <a:gd name="T35" fmla="*/ 0 h 93"/>
              <a:gd name="T36" fmla="*/ 101 w 106"/>
              <a:gd name="T37" fmla="*/ 38 h 93"/>
              <a:gd name="T38" fmla="*/ 101 w 106"/>
              <a:gd name="T39" fmla="*/ 51 h 93"/>
              <a:gd name="T40" fmla="*/ 104 w 106"/>
              <a:gd name="T41" fmla="*/ 58 h 93"/>
              <a:gd name="T42" fmla="*/ 106 w 106"/>
              <a:gd name="T43" fmla="*/ 70 h 93"/>
              <a:gd name="T44" fmla="*/ 99 w 106"/>
              <a:gd name="T45" fmla="*/ 70 h 93"/>
              <a:gd name="T46" fmla="*/ 101 w 106"/>
              <a:gd name="T47" fmla="*/ 83 h 93"/>
              <a:gd name="T48" fmla="*/ 93 w 106"/>
              <a:gd name="T49" fmla="*/ 87 h 93"/>
              <a:gd name="T50" fmla="*/ 89 w 106"/>
              <a:gd name="T51" fmla="*/ 85 h 93"/>
              <a:gd name="T52" fmla="*/ 85 w 106"/>
              <a:gd name="T53" fmla="*/ 93 h 93"/>
              <a:gd name="T54" fmla="*/ 80 w 106"/>
              <a:gd name="T55" fmla="*/ 83 h 93"/>
              <a:gd name="T56" fmla="*/ 80 w 106"/>
              <a:gd name="T57" fmla="*/ 72 h 93"/>
              <a:gd name="T58" fmla="*/ 68 w 106"/>
              <a:gd name="T59" fmla="*/ 66 h 93"/>
              <a:gd name="T60" fmla="*/ 65 w 106"/>
              <a:gd name="T61" fmla="*/ 72 h 93"/>
              <a:gd name="T62" fmla="*/ 63 w 106"/>
              <a:gd name="T63" fmla="*/ 60 h 93"/>
              <a:gd name="T64" fmla="*/ 55 w 106"/>
              <a:gd name="T65" fmla="*/ 45 h 93"/>
              <a:gd name="T66" fmla="*/ 40 w 106"/>
              <a:gd name="T67" fmla="*/ 45 h 93"/>
              <a:gd name="T68" fmla="*/ 27 w 106"/>
              <a:gd name="T69" fmla="*/ 58 h 93"/>
              <a:gd name="T70" fmla="*/ 27 w 106"/>
              <a:gd name="T71" fmla="*/ 58 h 93"/>
              <a:gd name="T72" fmla="*/ 27 w 106"/>
              <a:gd name="T73" fmla="*/ 58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6" h="93">
                <a:moveTo>
                  <a:pt x="27" y="58"/>
                </a:moveTo>
                <a:lnTo>
                  <a:pt x="27" y="58"/>
                </a:lnTo>
                <a:lnTo>
                  <a:pt x="12" y="43"/>
                </a:lnTo>
                <a:lnTo>
                  <a:pt x="4" y="34"/>
                </a:lnTo>
                <a:lnTo>
                  <a:pt x="0" y="28"/>
                </a:lnTo>
                <a:lnTo>
                  <a:pt x="0" y="28"/>
                </a:lnTo>
                <a:lnTo>
                  <a:pt x="0" y="26"/>
                </a:lnTo>
                <a:lnTo>
                  <a:pt x="2" y="23"/>
                </a:lnTo>
                <a:lnTo>
                  <a:pt x="6" y="19"/>
                </a:lnTo>
                <a:lnTo>
                  <a:pt x="8" y="17"/>
                </a:lnTo>
                <a:lnTo>
                  <a:pt x="8" y="17"/>
                </a:lnTo>
                <a:lnTo>
                  <a:pt x="15" y="17"/>
                </a:lnTo>
                <a:lnTo>
                  <a:pt x="15" y="9"/>
                </a:lnTo>
                <a:lnTo>
                  <a:pt x="19" y="2"/>
                </a:lnTo>
                <a:lnTo>
                  <a:pt x="50" y="7"/>
                </a:lnTo>
                <a:lnTo>
                  <a:pt x="50" y="9"/>
                </a:lnTo>
                <a:lnTo>
                  <a:pt x="74" y="9"/>
                </a:lnTo>
                <a:lnTo>
                  <a:pt x="84" y="0"/>
                </a:lnTo>
                <a:lnTo>
                  <a:pt x="101" y="38"/>
                </a:lnTo>
                <a:lnTo>
                  <a:pt x="101" y="51"/>
                </a:lnTo>
                <a:lnTo>
                  <a:pt x="104" y="58"/>
                </a:lnTo>
                <a:lnTo>
                  <a:pt x="106" y="70"/>
                </a:lnTo>
                <a:lnTo>
                  <a:pt x="99" y="70"/>
                </a:lnTo>
                <a:lnTo>
                  <a:pt x="101" y="83"/>
                </a:lnTo>
                <a:lnTo>
                  <a:pt x="93" y="87"/>
                </a:lnTo>
                <a:lnTo>
                  <a:pt x="89" y="85"/>
                </a:lnTo>
                <a:lnTo>
                  <a:pt x="85" y="93"/>
                </a:lnTo>
                <a:lnTo>
                  <a:pt x="80" y="83"/>
                </a:lnTo>
                <a:lnTo>
                  <a:pt x="80" y="72"/>
                </a:lnTo>
                <a:lnTo>
                  <a:pt x="68" y="66"/>
                </a:lnTo>
                <a:lnTo>
                  <a:pt x="65" y="72"/>
                </a:lnTo>
                <a:lnTo>
                  <a:pt x="63" y="60"/>
                </a:lnTo>
                <a:lnTo>
                  <a:pt x="55" y="45"/>
                </a:lnTo>
                <a:lnTo>
                  <a:pt x="40" y="45"/>
                </a:lnTo>
                <a:lnTo>
                  <a:pt x="27" y="58"/>
                </a:lnTo>
                <a:lnTo>
                  <a:pt x="27" y="58"/>
                </a:lnTo>
                <a:lnTo>
                  <a:pt x="27" y="58"/>
                </a:lnTo>
                <a:close/>
              </a:path>
            </a:pathLst>
          </a:custGeom>
          <a:solidFill>
            <a:schemeClr val="bg1">
              <a:lumMod val="85000"/>
            </a:schemeClr>
          </a:solidFill>
          <a:ln w="635" cap="rnd">
            <a:solidFill>
              <a:schemeClr val="bg1">
                <a:alpha val="17000"/>
              </a:schemeClr>
            </a:solidFill>
            <a:round/>
            <a:headEnd/>
            <a:tailEnd/>
          </a:ln>
        </p:spPr>
        <p:txBody>
          <a:bodyPr/>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211" name="Freeform 209"/>
          <p:cNvSpPr>
            <a:spLocks/>
          </p:cNvSpPr>
          <p:nvPr/>
        </p:nvSpPr>
        <p:spPr bwMode="auto">
          <a:xfrm>
            <a:off x="869835" y="4084366"/>
            <a:ext cx="215797" cy="161119"/>
          </a:xfrm>
          <a:custGeom>
            <a:avLst/>
            <a:gdLst>
              <a:gd name="T0" fmla="*/ 27 w 106"/>
              <a:gd name="T1" fmla="*/ 58 h 93"/>
              <a:gd name="T2" fmla="*/ 27 w 106"/>
              <a:gd name="T3" fmla="*/ 58 h 93"/>
              <a:gd name="T4" fmla="*/ 12 w 106"/>
              <a:gd name="T5" fmla="*/ 43 h 93"/>
              <a:gd name="T6" fmla="*/ 4 w 106"/>
              <a:gd name="T7" fmla="*/ 34 h 93"/>
              <a:gd name="T8" fmla="*/ 0 w 106"/>
              <a:gd name="T9" fmla="*/ 28 h 93"/>
              <a:gd name="T10" fmla="*/ 0 w 106"/>
              <a:gd name="T11" fmla="*/ 28 h 93"/>
              <a:gd name="T12" fmla="*/ 0 w 106"/>
              <a:gd name="T13" fmla="*/ 26 h 93"/>
              <a:gd name="T14" fmla="*/ 2 w 106"/>
              <a:gd name="T15" fmla="*/ 23 h 93"/>
              <a:gd name="T16" fmla="*/ 6 w 106"/>
              <a:gd name="T17" fmla="*/ 19 h 93"/>
              <a:gd name="T18" fmla="*/ 8 w 106"/>
              <a:gd name="T19" fmla="*/ 17 h 93"/>
              <a:gd name="T20" fmla="*/ 8 w 106"/>
              <a:gd name="T21" fmla="*/ 17 h 93"/>
              <a:gd name="T22" fmla="*/ 15 w 106"/>
              <a:gd name="T23" fmla="*/ 17 h 93"/>
              <a:gd name="T24" fmla="*/ 15 w 106"/>
              <a:gd name="T25" fmla="*/ 9 h 93"/>
              <a:gd name="T26" fmla="*/ 19 w 106"/>
              <a:gd name="T27" fmla="*/ 2 h 93"/>
              <a:gd name="T28" fmla="*/ 50 w 106"/>
              <a:gd name="T29" fmla="*/ 7 h 93"/>
              <a:gd name="T30" fmla="*/ 50 w 106"/>
              <a:gd name="T31" fmla="*/ 9 h 93"/>
              <a:gd name="T32" fmla="*/ 74 w 106"/>
              <a:gd name="T33" fmla="*/ 9 h 93"/>
              <a:gd name="T34" fmla="*/ 84 w 106"/>
              <a:gd name="T35" fmla="*/ 0 h 93"/>
              <a:gd name="T36" fmla="*/ 101 w 106"/>
              <a:gd name="T37" fmla="*/ 38 h 93"/>
              <a:gd name="T38" fmla="*/ 101 w 106"/>
              <a:gd name="T39" fmla="*/ 51 h 93"/>
              <a:gd name="T40" fmla="*/ 104 w 106"/>
              <a:gd name="T41" fmla="*/ 58 h 93"/>
              <a:gd name="T42" fmla="*/ 106 w 106"/>
              <a:gd name="T43" fmla="*/ 70 h 93"/>
              <a:gd name="T44" fmla="*/ 99 w 106"/>
              <a:gd name="T45" fmla="*/ 70 h 93"/>
              <a:gd name="T46" fmla="*/ 101 w 106"/>
              <a:gd name="T47" fmla="*/ 83 h 93"/>
              <a:gd name="T48" fmla="*/ 93 w 106"/>
              <a:gd name="T49" fmla="*/ 87 h 93"/>
              <a:gd name="T50" fmla="*/ 89 w 106"/>
              <a:gd name="T51" fmla="*/ 85 h 93"/>
              <a:gd name="T52" fmla="*/ 85 w 106"/>
              <a:gd name="T53" fmla="*/ 93 h 93"/>
              <a:gd name="T54" fmla="*/ 80 w 106"/>
              <a:gd name="T55" fmla="*/ 83 h 93"/>
              <a:gd name="T56" fmla="*/ 80 w 106"/>
              <a:gd name="T57" fmla="*/ 72 h 93"/>
              <a:gd name="T58" fmla="*/ 68 w 106"/>
              <a:gd name="T59" fmla="*/ 66 h 93"/>
              <a:gd name="T60" fmla="*/ 65 w 106"/>
              <a:gd name="T61" fmla="*/ 72 h 93"/>
              <a:gd name="T62" fmla="*/ 63 w 106"/>
              <a:gd name="T63" fmla="*/ 60 h 93"/>
              <a:gd name="T64" fmla="*/ 55 w 106"/>
              <a:gd name="T65" fmla="*/ 45 h 93"/>
              <a:gd name="T66" fmla="*/ 40 w 106"/>
              <a:gd name="T67" fmla="*/ 45 h 93"/>
              <a:gd name="T68" fmla="*/ 27 w 106"/>
              <a:gd name="T69" fmla="*/ 58 h 93"/>
              <a:gd name="T70" fmla="*/ 27 w 106"/>
              <a:gd name="T71" fmla="*/ 58 h 93"/>
              <a:gd name="T72" fmla="*/ 27 w 106"/>
              <a:gd name="T73" fmla="*/ 58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6" h="93">
                <a:moveTo>
                  <a:pt x="27" y="58"/>
                </a:moveTo>
                <a:lnTo>
                  <a:pt x="27" y="58"/>
                </a:lnTo>
                <a:lnTo>
                  <a:pt x="12" y="43"/>
                </a:lnTo>
                <a:lnTo>
                  <a:pt x="4" y="34"/>
                </a:lnTo>
                <a:lnTo>
                  <a:pt x="0" y="28"/>
                </a:lnTo>
                <a:lnTo>
                  <a:pt x="0" y="28"/>
                </a:lnTo>
                <a:lnTo>
                  <a:pt x="0" y="26"/>
                </a:lnTo>
                <a:lnTo>
                  <a:pt x="2" y="23"/>
                </a:lnTo>
                <a:lnTo>
                  <a:pt x="6" y="19"/>
                </a:lnTo>
                <a:lnTo>
                  <a:pt x="8" y="17"/>
                </a:lnTo>
                <a:lnTo>
                  <a:pt x="8" y="17"/>
                </a:lnTo>
                <a:lnTo>
                  <a:pt x="15" y="17"/>
                </a:lnTo>
                <a:lnTo>
                  <a:pt x="15" y="9"/>
                </a:lnTo>
                <a:lnTo>
                  <a:pt x="19" y="2"/>
                </a:lnTo>
                <a:lnTo>
                  <a:pt x="50" y="7"/>
                </a:lnTo>
                <a:lnTo>
                  <a:pt x="50" y="9"/>
                </a:lnTo>
                <a:lnTo>
                  <a:pt x="74" y="9"/>
                </a:lnTo>
                <a:lnTo>
                  <a:pt x="84" y="0"/>
                </a:lnTo>
                <a:lnTo>
                  <a:pt x="101" y="38"/>
                </a:lnTo>
                <a:lnTo>
                  <a:pt x="101" y="51"/>
                </a:lnTo>
                <a:lnTo>
                  <a:pt x="104" y="58"/>
                </a:lnTo>
                <a:lnTo>
                  <a:pt x="106" y="70"/>
                </a:lnTo>
                <a:lnTo>
                  <a:pt x="99" y="70"/>
                </a:lnTo>
                <a:lnTo>
                  <a:pt x="101" y="83"/>
                </a:lnTo>
                <a:lnTo>
                  <a:pt x="93" y="87"/>
                </a:lnTo>
                <a:lnTo>
                  <a:pt x="89" y="85"/>
                </a:lnTo>
                <a:lnTo>
                  <a:pt x="85" y="93"/>
                </a:lnTo>
                <a:lnTo>
                  <a:pt x="80" y="83"/>
                </a:lnTo>
                <a:lnTo>
                  <a:pt x="80" y="72"/>
                </a:lnTo>
                <a:lnTo>
                  <a:pt x="68" y="66"/>
                </a:lnTo>
                <a:lnTo>
                  <a:pt x="65" y="72"/>
                </a:lnTo>
                <a:lnTo>
                  <a:pt x="63" y="60"/>
                </a:lnTo>
                <a:lnTo>
                  <a:pt x="55" y="45"/>
                </a:lnTo>
                <a:lnTo>
                  <a:pt x="40" y="45"/>
                </a:lnTo>
                <a:lnTo>
                  <a:pt x="27" y="58"/>
                </a:lnTo>
                <a:lnTo>
                  <a:pt x="27" y="58"/>
                </a:lnTo>
                <a:lnTo>
                  <a:pt x="27" y="58"/>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212" name="Freeform 210"/>
          <p:cNvSpPr>
            <a:spLocks/>
          </p:cNvSpPr>
          <p:nvPr/>
        </p:nvSpPr>
        <p:spPr bwMode="auto">
          <a:xfrm>
            <a:off x="924803" y="4162327"/>
            <a:ext cx="77361" cy="84890"/>
          </a:xfrm>
          <a:custGeom>
            <a:avLst/>
            <a:gdLst>
              <a:gd name="T0" fmla="*/ 0 w 38"/>
              <a:gd name="T1" fmla="*/ 13 h 49"/>
              <a:gd name="T2" fmla="*/ 13 w 38"/>
              <a:gd name="T3" fmla="*/ 0 h 49"/>
              <a:gd name="T4" fmla="*/ 28 w 38"/>
              <a:gd name="T5" fmla="*/ 0 h 49"/>
              <a:gd name="T6" fmla="*/ 36 w 38"/>
              <a:gd name="T7" fmla="*/ 15 h 49"/>
              <a:gd name="T8" fmla="*/ 38 w 38"/>
              <a:gd name="T9" fmla="*/ 27 h 49"/>
              <a:gd name="T10" fmla="*/ 38 w 38"/>
              <a:gd name="T11" fmla="*/ 36 h 49"/>
              <a:gd name="T12" fmla="*/ 24 w 38"/>
              <a:gd name="T13" fmla="*/ 49 h 49"/>
              <a:gd name="T14" fmla="*/ 24 w 38"/>
              <a:gd name="T15" fmla="*/ 49 h 49"/>
              <a:gd name="T16" fmla="*/ 17 w 38"/>
              <a:gd name="T17" fmla="*/ 48 h 49"/>
              <a:gd name="T18" fmla="*/ 13 w 38"/>
              <a:gd name="T19" fmla="*/ 46 h 49"/>
              <a:gd name="T20" fmla="*/ 11 w 38"/>
              <a:gd name="T21" fmla="*/ 44 h 49"/>
              <a:gd name="T22" fmla="*/ 9 w 38"/>
              <a:gd name="T23" fmla="*/ 42 h 49"/>
              <a:gd name="T24" fmla="*/ 9 w 38"/>
              <a:gd name="T25" fmla="*/ 42 h 49"/>
              <a:gd name="T26" fmla="*/ 7 w 38"/>
              <a:gd name="T27" fmla="*/ 38 h 49"/>
              <a:gd name="T28" fmla="*/ 6 w 38"/>
              <a:gd name="T29" fmla="*/ 32 h 49"/>
              <a:gd name="T30" fmla="*/ 0 w 38"/>
              <a:gd name="T31" fmla="*/ 25 h 49"/>
              <a:gd name="T32" fmla="*/ 0 w 38"/>
              <a:gd name="T33" fmla="*/ 13 h 49"/>
              <a:gd name="T34" fmla="*/ 0 w 38"/>
              <a:gd name="T35" fmla="*/ 13 h 49"/>
              <a:gd name="T36" fmla="*/ 0 w 38"/>
              <a:gd name="T37" fmla="*/ 13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8" h="49">
                <a:moveTo>
                  <a:pt x="0" y="13"/>
                </a:moveTo>
                <a:lnTo>
                  <a:pt x="13" y="0"/>
                </a:lnTo>
                <a:lnTo>
                  <a:pt x="28" y="0"/>
                </a:lnTo>
                <a:lnTo>
                  <a:pt x="36" y="15"/>
                </a:lnTo>
                <a:lnTo>
                  <a:pt x="38" y="27"/>
                </a:lnTo>
                <a:lnTo>
                  <a:pt x="38" y="36"/>
                </a:lnTo>
                <a:lnTo>
                  <a:pt x="24" y="49"/>
                </a:lnTo>
                <a:lnTo>
                  <a:pt x="24" y="49"/>
                </a:lnTo>
                <a:lnTo>
                  <a:pt x="17" y="48"/>
                </a:lnTo>
                <a:lnTo>
                  <a:pt x="13" y="46"/>
                </a:lnTo>
                <a:lnTo>
                  <a:pt x="11" y="44"/>
                </a:lnTo>
                <a:lnTo>
                  <a:pt x="9" y="42"/>
                </a:lnTo>
                <a:lnTo>
                  <a:pt x="9" y="42"/>
                </a:lnTo>
                <a:lnTo>
                  <a:pt x="7" y="38"/>
                </a:lnTo>
                <a:lnTo>
                  <a:pt x="6" y="32"/>
                </a:lnTo>
                <a:lnTo>
                  <a:pt x="0" y="25"/>
                </a:lnTo>
                <a:lnTo>
                  <a:pt x="0" y="13"/>
                </a:lnTo>
                <a:lnTo>
                  <a:pt x="0" y="13"/>
                </a:lnTo>
                <a:lnTo>
                  <a:pt x="0" y="13"/>
                </a:lnTo>
                <a:close/>
              </a:path>
            </a:pathLst>
          </a:custGeom>
          <a:solidFill>
            <a:schemeClr val="bg1">
              <a:lumMod val="85000"/>
            </a:schemeClr>
          </a:solidFill>
          <a:ln w="635" cap="rnd">
            <a:solidFill>
              <a:schemeClr val="bg1">
                <a:alpha val="17000"/>
              </a:schemeClr>
            </a:solidFill>
            <a:round/>
            <a:headEnd/>
            <a:tailEnd/>
          </a:ln>
        </p:spPr>
        <p:txBody>
          <a:bodyPr/>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213" name="Freeform 211"/>
          <p:cNvSpPr>
            <a:spLocks/>
          </p:cNvSpPr>
          <p:nvPr/>
        </p:nvSpPr>
        <p:spPr bwMode="auto">
          <a:xfrm>
            <a:off x="924803" y="4162327"/>
            <a:ext cx="77361" cy="84890"/>
          </a:xfrm>
          <a:custGeom>
            <a:avLst/>
            <a:gdLst>
              <a:gd name="T0" fmla="*/ 0 w 38"/>
              <a:gd name="T1" fmla="*/ 13 h 49"/>
              <a:gd name="T2" fmla="*/ 13 w 38"/>
              <a:gd name="T3" fmla="*/ 0 h 49"/>
              <a:gd name="T4" fmla="*/ 28 w 38"/>
              <a:gd name="T5" fmla="*/ 0 h 49"/>
              <a:gd name="T6" fmla="*/ 36 w 38"/>
              <a:gd name="T7" fmla="*/ 15 h 49"/>
              <a:gd name="T8" fmla="*/ 38 w 38"/>
              <a:gd name="T9" fmla="*/ 27 h 49"/>
              <a:gd name="T10" fmla="*/ 38 w 38"/>
              <a:gd name="T11" fmla="*/ 36 h 49"/>
              <a:gd name="T12" fmla="*/ 24 w 38"/>
              <a:gd name="T13" fmla="*/ 49 h 49"/>
              <a:gd name="T14" fmla="*/ 24 w 38"/>
              <a:gd name="T15" fmla="*/ 49 h 49"/>
              <a:gd name="T16" fmla="*/ 17 w 38"/>
              <a:gd name="T17" fmla="*/ 48 h 49"/>
              <a:gd name="T18" fmla="*/ 13 w 38"/>
              <a:gd name="T19" fmla="*/ 46 h 49"/>
              <a:gd name="T20" fmla="*/ 11 w 38"/>
              <a:gd name="T21" fmla="*/ 44 h 49"/>
              <a:gd name="T22" fmla="*/ 9 w 38"/>
              <a:gd name="T23" fmla="*/ 42 h 49"/>
              <a:gd name="T24" fmla="*/ 9 w 38"/>
              <a:gd name="T25" fmla="*/ 42 h 49"/>
              <a:gd name="T26" fmla="*/ 7 w 38"/>
              <a:gd name="T27" fmla="*/ 38 h 49"/>
              <a:gd name="T28" fmla="*/ 6 w 38"/>
              <a:gd name="T29" fmla="*/ 32 h 49"/>
              <a:gd name="T30" fmla="*/ 0 w 38"/>
              <a:gd name="T31" fmla="*/ 25 h 49"/>
              <a:gd name="T32" fmla="*/ 0 w 38"/>
              <a:gd name="T33" fmla="*/ 13 h 49"/>
              <a:gd name="T34" fmla="*/ 0 w 38"/>
              <a:gd name="T35" fmla="*/ 13 h 49"/>
              <a:gd name="T36" fmla="*/ 0 w 38"/>
              <a:gd name="T37" fmla="*/ 13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8" h="49">
                <a:moveTo>
                  <a:pt x="0" y="13"/>
                </a:moveTo>
                <a:lnTo>
                  <a:pt x="13" y="0"/>
                </a:lnTo>
                <a:lnTo>
                  <a:pt x="28" y="0"/>
                </a:lnTo>
                <a:lnTo>
                  <a:pt x="36" y="15"/>
                </a:lnTo>
                <a:lnTo>
                  <a:pt x="38" y="27"/>
                </a:lnTo>
                <a:lnTo>
                  <a:pt x="38" y="36"/>
                </a:lnTo>
                <a:lnTo>
                  <a:pt x="24" y="49"/>
                </a:lnTo>
                <a:lnTo>
                  <a:pt x="24" y="49"/>
                </a:lnTo>
                <a:lnTo>
                  <a:pt x="17" y="48"/>
                </a:lnTo>
                <a:lnTo>
                  <a:pt x="13" y="46"/>
                </a:lnTo>
                <a:lnTo>
                  <a:pt x="11" y="44"/>
                </a:lnTo>
                <a:lnTo>
                  <a:pt x="9" y="42"/>
                </a:lnTo>
                <a:lnTo>
                  <a:pt x="9" y="42"/>
                </a:lnTo>
                <a:lnTo>
                  <a:pt x="7" y="38"/>
                </a:lnTo>
                <a:lnTo>
                  <a:pt x="6" y="32"/>
                </a:lnTo>
                <a:lnTo>
                  <a:pt x="0" y="25"/>
                </a:lnTo>
                <a:lnTo>
                  <a:pt x="0" y="13"/>
                </a:lnTo>
                <a:lnTo>
                  <a:pt x="0" y="13"/>
                </a:lnTo>
                <a:lnTo>
                  <a:pt x="0" y="13"/>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214" name="Freeform 212"/>
          <p:cNvSpPr>
            <a:spLocks/>
          </p:cNvSpPr>
          <p:nvPr/>
        </p:nvSpPr>
        <p:spPr bwMode="auto">
          <a:xfrm>
            <a:off x="825049" y="4091296"/>
            <a:ext cx="83468" cy="41579"/>
          </a:xfrm>
          <a:custGeom>
            <a:avLst/>
            <a:gdLst>
              <a:gd name="T0" fmla="*/ 5 w 41"/>
              <a:gd name="T1" fmla="*/ 2 h 24"/>
              <a:gd name="T2" fmla="*/ 11 w 41"/>
              <a:gd name="T3" fmla="*/ 0 h 24"/>
              <a:gd name="T4" fmla="*/ 17 w 41"/>
              <a:gd name="T5" fmla="*/ 0 h 24"/>
              <a:gd name="T6" fmla="*/ 17 w 41"/>
              <a:gd name="T7" fmla="*/ 0 h 24"/>
              <a:gd name="T8" fmla="*/ 41 w 41"/>
              <a:gd name="T9" fmla="*/ 0 h 24"/>
              <a:gd name="T10" fmla="*/ 37 w 41"/>
              <a:gd name="T11" fmla="*/ 7 h 24"/>
              <a:gd name="T12" fmla="*/ 37 w 41"/>
              <a:gd name="T13" fmla="*/ 15 h 24"/>
              <a:gd name="T14" fmla="*/ 28 w 41"/>
              <a:gd name="T15" fmla="*/ 17 h 24"/>
              <a:gd name="T16" fmla="*/ 22 w 41"/>
              <a:gd name="T17" fmla="*/ 24 h 24"/>
              <a:gd name="T18" fmla="*/ 13 w 41"/>
              <a:gd name="T19" fmla="*/ 17 h 24"/>
              <a:gd name="T20" fmla="*/ 3 w 41"/>
              <a:gd name="T21" fmla="*/ 7 h 24"/>
              <a:gd name="T22" fmla="*/ 0 w 41"/>
              <a:gd name="T23" fmla="*/ 2 h 24"/>
              <a:gd name="T24" fmla="*/ 5 w 41"/>
              <a:gd name="T25" fmla="*/ 2 h 24"/>
              <a:gd name="T26" fmla="*/ 5 w 41"/>
              <a:gd name="T27" fmla="*/ 2 h 24"/>
              <a:gd name="T28" fmla="*/ 5 w 41"/>
              <a:gd name="T29" fmla="*/ 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1" h="24">
                <a:moveTo>
                  <a:pt x="5" y="2"/>
                </a:moveTo>
                <a:lnTo>
                  <a:pt x="11" y="0"/>
                </a:lnTo>
                <a:lnTo>
                  <a:pt x="17" y="0"/>
                </a:lnTo>
                <a:lnTo>
                  <a:pt x="17" y="0"/>
                </a:lnTo>
                <a:lnTo>
                  <a:pt x="41" y="0"/>
                </a:lnTo>
                <a:lnTo>
                  <a:pt x="37" y="7"/>
                </a:lnTo>
                <a:lnTo>
                  <a:pt x="37" y="15"/>
                </a:lnTo>
                <a:lnTo>
                  <a:pt x="28" y="17"/>
                </a:lnTo>
                <a:lnTo>
                  <a:pt x="22" y="24"/>
                </a:lnTo>
                <a:lnTo>
                  <a:pt x="13" y="17"/>
                </a:lnTo>
                <a:lnTo>
                  <a:pt x="3" y="7"/>
                </a:lnTo>
                <a:lnTo>
                  <a:pt x="0" y="2"/>
                </a:lnTo>
                <a:lnTo>
                  <a:pt x="5" y="2"/>
                </a:lnTo>
                <a:lnTo>
                  <a:pt x="5" y="2"/>
                </a:lnTo>
                <a:lnTo>
                  <a:pt x="5" y="2"/>
                </a:lnTo>
                <a:close/>
              </a:path>
            </a:pathLst>
          </a:custGeom>
          <a:solidFill>
            <a:schemeClr val="bg1">
              <a:lumMod val="85000"/>
            </a:schemeClr>
          </a:solidFill>
          <a:ln w="635" cap="rnd">
            <a:solidFill>
              <a:schemeClr val="bg1">
                <a:alpha val="17000"/>
              </a:schemeClr>
            </a:solidFill>
            <a:round/>
            <a:headEnd/>
            <a:tailEnd/>
          </a:ln>
        </p:spPr>
        <p:txBody>
          <a:bodyPr/>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215" name="Freeform 213"/>
          <p:cNvSpPr>
            <a:spLocks/>
          </p:cNvSpPr>
          <p:nvPr/>
        </p:nvSpPr>
        <p:spPr bwMode="auto">
          <a:xfrm>
            <a:off x="825049" y="4091296"/>
            <a:ext cx="83468" cy="41579"/>
          </a:xfrm>
          <a:custGeom>
            <a:avLst/>
            <a:gdLst>
              <a:gd name="T0" fmla="*/ 5 w 41"/>
              <a:gd name="T1" fmla="*/ 2 h 24"/>
              <a:gd name="T2" fmla="*/ 11 w 41"/>
              <a:gd name="T3" fmla="*/ 0 h 24"/>
              <a:gd name="T4" fmla="*/ 17 w 41"/>
              <a:gd name="T5" fmla="*/ 0 h 24"/>
              <a:gd name="T6" fmla="*/ 17 w 41"/>
              <a:gd name="T7" fmla="*/ 0 h 24"/>
              <a:gd name="T8" fmla="*/ 41 w 41"/>
              <a:gd name="T9" fmla="*/ 0 h 24"/>
              <a:gd name="T10" fmla="*/ 37 w 41"/>
              <a:gd name="T11" fmla="*/ 7 h 24"/>
              <a:gd name="T12" fmla="*/ 37 w 41"/>
              <a:gd name="T13" fmla="*/ 15 h 24"/>
              <a:gd name="T14" fmla="*/ 28 w 41"/>
              <a:gd name="T15" fmla="*/ 17 h 24"/>
              <a:gd name="T16" fmla="*/ 22 w 41"/>
              <a:gd name="T17" fmla="*/ 24 h 24"/>
              <a:gd name="T18" fmla="*/ 13 w 41"/>
              <a:gd name="T19" fmla="*/ 17 h 24"/>
              <a:gd name="T20" fmla="*/ 3 w 41"/>
              <a:gd name="T21" fmla="*/ 7 h 24"/>
              <a:gd name="T22" fmla="*/ 0 w 41"/>
              <a:gd name="T23" fmla="*/ 2 h 24"/>
              <a:gd name="T24" fmla="*/ 5 w 41"/>
              <a:gd name="T25" fmla="*/ 2 h 24"/>
              <a:gd name="T26" fmla="*/ 5 w 41"/>
              <a:gd name="T27" fmla="*/ 2 h 24"/>
              <a:gd name="T28" fmla="*/ 5 w 41"/>
              <a:gd name="T29" fmla="*/ 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1" h="24">
                <a:moveTo>
                  <a:pt x="5" y="2"/>
                </a:moveTo>
                <a:lnTo>
                  <a:pt x="11" y="0"/>
                </a:lnTo>
                <a:lnTo>
                  <a:pt x="17" y="0"/>
                </a:lnTo>
                <a:lnTo>
                  <a:pt x="17" y="0"/>
                </a:lnTo>
                <a:lnTo>
                  <a:pt x="41" y="0"/>
                </a:lnTo>
                <a:lnTo>
                  <a:pt x="37" y="7"/>
                </a:lnTo>
                <a:lnTo>
                  <a:pt x="37" y="15"/>
                </a:lnTo>
                <a:lnTo>
                  <a:pt x="28" y="17"/>
                </a:lnTo>
                <a:lnTo>
                  <a:pt x="22" y="24"/>
                </a:lnTo>
                <a:lnTo>
                  <a:pt x="13" y="17"/>
                </a:lnTo>
                <a:lnTo>
                  <a:pt x="3" y="7"/>
                </a:lnTo>
                <a:lnTo>
                  <a:pt x="0" y="2"/>
                </a:lnTo>
                <a:lnTo>
                  <a:pt x="5" y="2"/>
                </a:lnTo>
                <a:lnTo>
                  <a:pt x="5" y="2"/>
                </a:lnTo>
                <a:lnTo>
                  <a:pt x="5" y="2"/>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216" name="Freeform 214"/>
          <p:cNvSpPr>
            <a:spLocks/>
          </p:cNvSpPr>
          <p:nvPr/>
        </p:nvSpPr>
        <p:spPr bwMode="auto">
          <a:xfrm>
            <a:off x="1209816" y="4136342"/>
            <a:ext cx="111971" cy="168049"/>
          </a:xfrm>
          <a:custGeom>
            <a:avLst/>
            <a:gdLst>
              <a:gd name="T0" fmla="*/ 7 w 55"/>
              <a:gd name="T1" fmla="*/ 95 h 97"/>
              <a:gd name="T2" fmla="*/ 7 w 55"/>
              <a:gd name="T3" fmla="*/ 89 h 97"/>
              <a:gd name="T4" fmla="*/ 4 w 55"/>
              <a:gd name="T5" fmla="*/ 80 h 97"/>
              <a:gd name="T6" fmla="*/ 0 w 55"/>
              <a:gd name="T7" fmla="*/ 66 h 97"/>
              <a:gd name="T8" fmla="*/ 5 w 55"/>
              <a:gd name="T9" fmla="*/ 49 h 97"/>
              <a:gd name="T10" fmla="*/ 11 w 55"/>
              <a:gd name="T11" fmla="*/ 42 h 97"/>
              <a:gd name="T12" fmla="*/ 5 w 55"/>
              <a:gd name="T13" fmla="*/ 25 h 97"/>
              <a:gd name="T14" fmla="*/ 5 w 55"/>
              <a:gd name="T15" fmla="*/ 0 h 97"/>
              <a:gd name="T16" fmla="*/ 43 w 55"/>
              <a:gd name="T17" fmla="*/ 0 h 97"/>
              <a:gd name="T18" fmla="*/ 49 w 55"/>
              <a:gd name="T19" fmla="*/ 6 h 97"/>
              <a:gd name="T20" fmla="*/ 53 w 55"/>
              <a:gd name="T21" fmla="*/ 10 h 97"/>
              <a:gd name="T22" fmla="*/ 55 w 55"/>
              <a:gd name="T23" fmla="*/ 76 h 97"/>
              <a:gd name="T24" fmla="*/ 55 w 55"/>
              <a:gd name="T25" fmla="*/ 83 h 97"/>
              <a:gd name="T26" fmla="*/ 43 w 55"/>
              <a:gd name="T27" fmla="*/ 87 h 97"/>
              <a:gd name="T28" fmla="*/ 30 w 55"/>
              <a:gd name="T29" fmla="*/ 93 h 97"/>
              <a:gd name="T30" fmla="*/ 26 w 55"/>
              <a:gd name="T31" fmla="*/ 97 h 97"/>
              <a:gd name="T32" fmla="*/ 21 w 55"/>
              <a:gd name="T33" fmla="*/ 97 h 97"/>
              <a:gd name="T34" fmla="*/ 21 w 55"/>
              <a:gd name="T35" fmla="*/ 97 h 97"/>
              <a:gd name="T36" fmla="*/ 17 w 55"/>
              <a:gd name="T37" fmla="*/ 97 h 97"/>
              <a:gd name="T38" fmla="*/ 17 w 55"/>
              <a:gd name="T39" fmla="*/ 97 h 97"/>
              <a:gd name="T40" fmla="*/ 13 w 55"/>
              <a:gd name="T41" fmla="*/ 97 h 97"/>
              <a:gd name="T42" fmla="*/ 13 w 55"/>
              <a:gd name="T43" fmla="*/ 97 h 97"/>
              <a:gd name="T44" fmla="*/ 11 w 55"/>
              <a:gd name="T45" fmla="*/ 95 h 97"/>
              <a:gd name="T46" fmla="*/ 7 w 55"/>
              <a:gd name="T47" fmla="*/ 95 h 97"/>
              <a:gd name="T48" fmla="*/ 7 w 55"/>
              <a:gd name="T49" fmla="*/ 95 h 97"/>
              <a:gd name="T50" fmla="*/ 7 w 55"/>
              <a:gd name="T51" fmla="*/ 95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5" h="97">
                <a:moveTo>
                  <a:pt x="7" y="95"/>
                </a:moveTo>
                <a:lnTo>
                  <a:pt x="7" y="89"/>
                </a:lnTo>
                <a:lnTo>
                  <a:pt x="4" y="80"/>
                </a:lnTo>
                <a:lnTo>
                  <a:pt x="0" y="66"/>
                </a:lnTo>
                <a:lnTo>
                  <a:pt x="5" y="49"/>
                </a:lnTo>
                <a:lnTo>
                  <a:pt x="11" y="42"/>
                </a:lnTo>
                <a:lnTo>
                  <a:pt x="5" y="25"/>
                </a:lnTo>
                <a:lnTo>
                  <a:pt x="5" y="0"/>
                </a:lnTo>
                <a:lnTo>
                  <a:pt x="43" y="0"/>
                </a:lnTo>
                <a:lnTo>
                  <a:pt x="49" y="6"/>
                </a:lnTo>
                <a:lnTo>
                  <a:pt x="53" y="10"/>
                </a:lnTo>
                <a:lnTo>
                  <a:pt x="55" y="76"/>
                </a:lnTo>
                <a:lnTo>
                  <a:pt x="55" y="83"/>
                </a:lnTo>
                <a:lnTo>
                  <a:pt x="43" y="87"/>
                </a:lnTo>
                <a:lnTo>
                  <a:pt x="30" y="93"/>
                </a:lnTo>
                <a:lnTo>
                  <a:pt x="26" y="97"/>
                </a:lnTo>
                <a:lnTo>
                  <a:pt x="21" y="97"/>
                </a:lnTo>
                <a:lnTo>
                  <a:pt x="21" y="97"/>
                </a:lnTo>
                <a:lnTo>
                  <a:pt x="17" y="97"/>
                </a:lnTo>
                <a:lnTo>
                  <a:pt x="17" y="97"/>
                </a:lnTo>
                <a:lnTo>
                  <a:pt x="13" y="97"/>
                </a:lnTo>
                <a:lnTo>
                  <a:pt x="13" y="97"/>
                </a:lnTo>
                <a:lnTo>
                  <a:pt x="11" y="95"/>
                </a:lnTo>
                <a:lnTo>
                  <a:pt x="7" y="95"/>
                </a:lnTo>
                <a:lnTo>
                  <a:pt x="7" y="95"/>
                </a:lnTo>
                <a:lnTo>
                  <a:pt x="7" y="95"/>
                </a:lnTo>
                <a:close/>
              </a:path>
            </a:pathLst>
          </a:custGeom>
          <a:solidFill>
            <a:schemeClr val="bg1">
              <a:lumMod val="85000"/>
            </a:schemeClr>
          </a:solidFill>
          <a:ln w="635" cap="rnd">
            <a:solidFill>
              <a:schemeClr val="bg1">
                <a:alpha val="17000"/>
              </a:schemeClr>
            </a:solidFill>
            <a:round/>
            <a:headEnd/>
            <a:tailEnd/>
          </a:ln>
        </p:spPr>
        <p:txBody>
          <a:bodyPr/>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217" name="Freeform 215"/>
          <p:cNvSpPr>
            <a:spLocks/>
          </p:cNvSpPr>
          <p:nvPr/>
        </p:nvSpPr>
        <p:spPr bwMode="auto">
          <a:xfrm>
            <a:off x="1209816" y="4136342"/>
            <a:ext cx="111971" cy="168049"/>
          </a:xfrm>
          <a:custGeom>
            <a:avLst/>
            <a:gdLst>
              <a:gd name="T0" fmla="*/ 7 w 55"/>
              <a:gd name="T1" fmla="*/ 95 h 97"/>
              <a:gd name="T2" fmla="*/ 7 w 55"/>
              <a:gd name="T3" fmla="*/ 89 h 97"/>
              <a:gd name="T4" fmla="*/ 4 w 55"/>
              <a:gd name="T5" fmla="*/ 80 h 97"/>
              <a:gd name="T6" fmla="*/ 0 w 55"/>
              <a:gd name="T7" fmla="*/ 66 h 97"/>
              <a:gd name="T8" fmla="*/ 5 w 55"/>
              <a:gd name="T9" fmla="*/ 49 h 97"/>
              <a:gd name="T10" fmla="*/ 11 w 55"/>
              <a:gd name="T11" fmla="*/ 42 h 97"/>
              <a:gd name="T12" fmla="*/ 5 w 55"/>
              <a:gd name="T13" fmla="*/ 25 h 97"/>
              <a:gd name="T14" fmla="*/ 5 w 55"/>
              <a:gd name="T15" fmla="*/ 0 h 97"/>
              <a:gd name="T16" fmla="*/ 43 w 55"/>
              <a:gd name="T17" fmla="*/ 0 h 97"/>
              <a:gd name="T18" fmla="*/ 49 w 55"/>
              <a:gd name="T19" fmla="*/ 6 h 97"/>
              <a:gd name="T20" fmla="*/ 53 w 55"/>
              <a:gd name="T21" fmla="*/ 10 h 97"/>
              <a:gd name="T22" fmla="*/ 55 w 55"/>
              <a:gd name="T23" fmla="*/ 76 h 97"/>
              <a:gd name="T24" fmla="*/ 55 w 55"/>
              <a:gd name="T25" fmla="*/ 83 h 97"/>
              <a:gd name="T26" fmla="*/ 43 w 55"/>
              <a:gd name="T27" fmla="*/ 87 h 97"/>
              <a:gd name="T28" fmla="*/ 30 w 55"/>
              <a:gd name="T29" fmla="*/ 93 h 97"/>
              <a:gd name="T30" fmla="*/ 26 w 55"/>
              <a:gd name="T31" fmla="*/ 97 h 97"/>
              <a:gd name="T32" fmla="*/ 21 w 55"/>
              <a:gd name="T33" fmla="*/ 97 h 97"/>
              <a:gd name="T34" fmla="*/ 21 w 55"/>
              <a:gd name="T35" fmla="*/ 97 h 97"/>
              <a:gd name="T36" fmla="*/ 17 w 55"/>
              <a:gd name="T37" fmla="*/ 97 h 97"/>
              <a:gd name="T38" fmla="*/ 17 w 55"/>
              <a:gd name="T39" fmla="*/ 97 h 97"/>
              <a:gd name="T40" fmla="*/ 13 w 55"/>
              <a:gd name="T41" fmla="*/ 97 h 97"/>
              <a:gd name="T42" fmla="*/ 13 w 55"/>
              <a:gd name="T43" fmla="*/ 97 h 97"/>
              <a:gd name="T44" fmla="*/ 11 w 55"/>
              <a:gd name="T45" fmla="*/ 95 h 97"/>
              <a:gd name="T46" fmla="*/ 7 w 55"/>
              <a:gd name="T47" fmla="*/ 95 h 97"/>
              <a:gd name="T48" fmla="*/ 7 w 55"/>
              <a:gd name="T49" fmla="*/ 95 h 97"/>
              <a:gd name="T50" fmla="*/ 7 w 55"/>
              <a:gd name="T51" fmla="*/ 95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5" h="97">
                <a:moveTo>
                  <a:pt x="7" y="95"/>
                </a:moveTo>
                <a:lnTo>
                  <a:pt x="7" y="89"/>
                </a:lnTo>
                <a:lnTo>
                  <a:pt x="4" y="80"/>
                </a:lnTo>
                <a:lnTo>
                  <a:pt x="0" y="66"/>
                </a:lnTo>
                <a:lnTo>
                  <a:pt x="5" y="49"/>
                </a:lnTo>
                <a:lnTo>
                  <a:pt x="11" y="42"/>
                </a:lnTo>
                <a:lnTo>
                  <a:pt x="5" y="25"/>
                </a:lnTo>
                <a:lnTo>
                  <a:pt x="5" y="0"/>
                </a:lnTo>
                <a:lnTo>
                  <a:pt x="43" y="0"/>
                </a:lnTo>
                <a:lnTo>
                  <a:pt x="49" y="6"/>
                </a:lnTo>
                <a:lnTo>
                  <a:pt x="53" y="10"/>
                </a:lnTo>
                <a:lnTo>
                  <a:pt x="55" y="76"/>
                </a:lnTo>
                <a:lnTo>
                  <a:pt x="55" y="83"/>
                </a:lnTo>
                <a:lnTo>
                  <a:pt x="43" y="87"/>
                </a:lnTo>
                <a:lnTo>
                  <a:pt x="30" y="93"/>
                </a:lnTo>
                <a:lnTo>
                  <a:pt x="26" y="97"/>
                </a:lnTo>
                <a:lnTo>
                  <a:pt x="21" y="97"/>
                </a:lnTo>
                <a:lnTo>
                  <a:pt x="21" y="97"/>
                </a:lnTo>
                <a:lnTo>
                  <a:pt x="17" y="97"/>
                </a:lnTo>
                <a:lnTo>
                  <a:pt x="17" y="97"/>
                </a:lnTo>
                <a:lnTo>
                  <a:pt x="13" y="97"/>
                </a:lnTo>
                <a:lnTo>
                  <a:pt x="13" y="97"/>
                </a:lnTo>
                <a:lnTo>
                  <a:pt x="11" y="95"/>
                </a:lnTo>
                <a:lnTo>
                  <a:pt x="7" y="95"/>
                </a:lnTo>
                <a:lnTo>
                  <a:pt x="7" y="95"/>
                </a:lnTo>
                <a:lnTo>
                  <a:pt x="7" y="95"/>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218" name="Freeform 216"/>
          <p:cNvSpPr>
            <a:spLocks/>
          </p:cNvSpPr>
          <p:nvPr/>
        </p:nvSpPr>
        <p:spPr bwMode="auto">
          <a:xfrm>
            <a:off x="1148743" y="4021999"/>
            <a:ext cx="225976" cy="157655"/>
          </a:xfrm>
          <a:custGeom>
            <a:avLst/>
            <a:gdLst>
              <a:gd name="T0" fmla="*/ 0 w 111"/>
              <a:gd name="T1" fmla="*/ 70 h 91"/>
              <a:gd name="T2" fmla="*/ 1 w 111"/>
              <a:gd name="T3" fmla="*/ 68 h 91"/>
              <a:gd name="T4" fmla="*/ 1 w 111"/>
              <a:gd name="T5" fmla="*/ 47 h 91"/>
              <a:gd name="T6" fmla="*/ 15 w 111"/>
              <a:gd name="T7" fmla="*/ 32 h 91"/>
              <a:gd name="T8" fmla="*/ 15 w 111"/>
              <a:gd name="T9" fmla="*/ 21 h 91"/>
              <a:gd name="T10" fmla="*/ 30 w 111"/>
              <a:gd name="T11" fmla="*/ 21 h 91"/>
              <a:gd name="T12" fmla="*/ 39 w 111"/>
              <a:gd name="T13" fmla="*/ 9 h 91"/>
              <a:gd name="T14" fmla="*/ 54 w 111"/>
              <a:gd name="T15" fmla="*/ 0 h 91"/>
              <a:gd name="T16" fmla="*/ 79 w 111"/>
              <a:gd name="T17" fmla="*/ 0 h 91"/>
              <a:gd name="T18" fmla="*/ 79 w 111"/>
              <a:gd name="T19" fmla="*/ 13 h 91"/>
              <a:gd name="T20" fmla="*/ 96 w 111"/>
              <a:gd name="T21" fmla="*/ 32 h 91"/>
              <a:gd name="T22" fmla="*/ 107 w 111"/>
              <a:gd name="T23" fmla="*/ 32 h 91"/>
              <a:gd name="T24" fmla="*/ 111 w 111"/>
              <a:gd name="T25" fmla="*/ 45 h 91"/>
              <a:gd name="T26" fmla="*/ 111 w 111"/>
              <a:gd name="T27" fmla="*/ 57 h 91"/>
              <a:gd name="T28" fmla="*/ 98 w 111"/>
              <a:gd name="T29" fmla="*/ 57 h 91"/>
              <a:gd name="T30" fmla="*/ 90 w 111"/>
              <a:gd name="T31" fmla="*/ 66 h 91"/>
              <a:gd name="T32" fmla="*/ 77 w 111"/>
              <a:gd name="T33" fmla="*/ 62 h 91"/>
              <a:gd name="T34" fmla="*/ 77 w 111"/>
              <a:gd name="T35" fmla="*/ 66 h 91"/>
              <a:gd name="T36" fmla="*/ 37 w 111"/>
              <a:gd name="T37" fmla="*/ 66 h 91"/>
              <a:gd name="T38" fmla="*/ 37 w 111"/>
              <a:gd name="T39" fmla="*/ 91 h 91"/>
              <a:gd name="T40" fmla="*/ 26 w 111"/>
              <a:gd name="T41" fmla="*/ 81 h 91"/>
              <a:gd name="T42" fmla="*/ 13 w 111"/>
              <a:gd name="T43" fmla="*/ 85 h 91"/>
              <a:gd name="T44" fmla="*/ 1 w 111"/>
              <a:gd name="T45" fmla="*/ 74 h 91"/>
              <a:gd name="T46" fmla="*/ 0 w 111"/>
              <a:gd name="T47" fmla="*/ 70 h 91"/>
              <a:gd name="T48" fmla="*/ 0 w 111"/>
              <a:gd name="T49" fmla="*/ 70 h 91"/>
              <a:gd name="T50" fmla="*/ 0 w 111"/>
              <a:gd name="T51" fmla="*/ 7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11" h="91">
                <a:moveTo>
                  <a:pt x="0" y="70"/>
                </a:moveTo>
                <a:lnTo>
                  <a:pt x="1" y="68"/>
                </a:lnTo>
                <a:lnTo>
                  <a:pt x="1" y="47"/>
                </a:lnTo>
                <a:lnTo>
                  <a:pt x="15" y="32"/>
                </a:lnTo>
                <a:lnTo>
                  <a:pt x="15" y="21"/>
                </a:lnTo>
                <a:lnTo>
                  <a:pt x="30" y="21"/>
                </a:lnTo>
                <a:lnTo>
                  <a:pt x="39" y="9"/>
                </a:lnTo>
                <a:lnTo>
                  <a:pt x="54" y="0"/>
                </a:lnTo>
                <a:lnTo>
                  <a:pt x="79" y="0"/>
                </a:lnTo>
                <a:lnTo>
                  <a:pt x="79" y="13"/>
                </a:lnTo>
                <a:lnTo>
                  <a:pt x="96" y="32"/>
                </a:lnTo>
                <a:lnTo>
                  <a:pt x="107" y="32"/>
                </a:lnTo>
                <a:lnTo>
                  <a:pt x="111" y="45"/>
                </a:lnTo>
                <a:lnTo>
                  <a:pt x="111" y="57"/>
                </a:lnTo>
                <a:lnTo>
                  <a:pt x="98" y="57"/>
                </a:lnTo>
                <a:lnTo>
                  <a:pt x="90" y="66"/>
                </a:lnTo>
                <a:lnTo>
                  <a:pt x="77" y="62"/>
                </a:lnTo>
                <a:lnTo>
                  <a:pt x="77" y="66"/>
                </a:lnTo>
                <a:lnTo>
                  <a:pt x="37" y="66"/>
                </a:lnTo>
                <a:lnTo>
                  <a:pt x="37" y="91"/>
                </a:lnTo>
                <a:lnTo>
                  <a:pt x="26" y="81"/>
                </a:lnTo>
                <a:lnTo>
                  <a:pt x="13" y="85"/>
                </a:lnTo>
                <a:lnTo>
                  <a:pt x="1" y="74"/>
                </a:lnTo>
                <a:lnTo>
                  <a:pt x="0" y="70"/>
                </a:lnTo>
                <a:lnTo>
                  <a:pt x="0" y="70"/>
                </a:lnTo>
                <a:lnTo>
                  <a:pt x="0" y="70"/>
                </a:lnTo>
                <a:close/>
              </a:path>
            </a:pathLst>
          </a:custGeom>
          <a:solidFill>
            <a:schemeClr val="bg1">
              <a:lumMod val="85000"/>
            </a:schemeClr>
          </a:solidFill>
          <a:ln w="635" cap="rnd">
            <a:solidFill>
              <a:schemeClr val="bg1">
                <a:alpha val="17000"/>
              </a:schemeClr>
            </a:solidFill>
            <a:round/>
            <a:headEnd/>
            <a:tailEnd/>
          </a:ln>
        </p:spPr>
        <p:txBody>
          <a:bodyPr/>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219" name="Freeform 217"/>
          <p:cNvSpPr>
            <a:spLocks/>
          </p:cNvSpPr>
          <p:nvPr/>
        </p:nvSpPr>
        <p:spPr bwMode="auto">
          <a:xfrm>
            <a:off x="1148743" y="4021999"/>
            <a:ext cx="225976" cy="157655"/>
          </a:xfrm>
          <a:custGeom>
            <a:avLst/>
            <a:gdLst>
              <a:gd name="T0" fmla="*/ 0 w 111"/>
              <a:gd name="T1" fmla="*/ 70 h 91"/>
              <a:gd name="T2" fmla="*/ 1 w 111"/>
              <a:gd name="T3" fmla="*/ 68 h 91"/>
              <a:gd name="T4" fmla="*/ 1 w 111"/>
              <a:gd name="T5" fmla="*/ 47 h 91"/>
              <a:gd name="T6" fmla="*/ 15 w 111"/>
              <a:gd name="T7" fmla="*/ 32 h 91"/>
              <a:gd name="T8" fmla="*/ 15 w 111"/>
              <a:gd name="T9" fmla="*/ 21 h 91"/>
              <a:gd name="T10" fmla="*/ 30 w 111"/>
              <a:gd name="T11" fmla="*/ 21 h 91"/>
              <a:gd name="T12" fmla="*/ 39 w 111"/>
              <a:gd name="T13" fmla="*/ 9 h 91"/>
              <a:gd name="T14" fmla="*/ 54 w 111"/>
              <a:gd name="T15" fmla="*/ 0 h 91"/>
              <a:gd name="T16" fmla="*/ 79 w 111"/>
              <a:gd name="T17" fmla="*/ 0 h 91"/>
              <a:gd name="T18" fmla="*/ 79 w 111"/>
              <a:gd name="T19" fmla="*/ 13 h 91"/>
              <a:gd name="T20" fmla="*/ 96 w 111"/>
              <a:gd name="T21" fmla="*/ 32 h 91"/>
              <a:gd name="T22" fmla="*/ 107 w 111"/>
              <a:gd name="T23" fmla="*/ 32 h 91"/>
              <a:gd name="T24" fmla="*/ 111 w 111"/>
              <a:gd name="T25" fmla="*/ 45 h 91"/>
              <a:gd name="T26" fmla="*/ 111 w 111"/>
              <a:gd name="T27" fmla="*/ 57 h 91"/>
              <a:gd name="T28" fmla="*/ 98 w 111"/>
              <a:gd name="T29" fmla="*/ 57 h 91"/>
              <a:gd name="T30" fmla="*/ 90 w 111"/>
              <a:gd name="T31" fmla="*/ 66 h 91"/>
              <a:gd name="T32" fmla="*/ 77 w 111"/>
              <a:gd name="T33" fmla="*/ 62 h 91"/>
              <a:gd name="T34" fmla="*/ 77 w 111"/>
              <a:gd name="T35" fmla="*/ 66 h 91"/>
              <a:gd name="T36" fmla="*/ 37 w 111"/>
              <a:gd name="T37" fmla="*/ 66 h 91"/>
              <a:gd name="T38" fmla="*/ 37 w 111"/>
              <a:gd name="T39" fmla="*/ 91 h 91"/>
              <a:gd name="T40" fmla="*/ 26 w 111"/>
              <a:gd name="T41" fmla="*/ 81 h 91"/>
              <a:gd name="T42" fmla="*/ 13 w 111"/>
              <a:gd name="T43" fmla="*/ 85 h 91"/>
              <a:gd name="T44" fmla="*/ 1 w 111"/>
              <a:gd name="T45" fmla="*/ 74 h 91"/>
              <a:gd name="T46" fmla="*/ 0 w 111"/>
              <a:gd name="T47" fmla="*/ 70 h 91"/>
              <a:gd name="T48" fmla="*/ 0 w 111"/>
              <a:gd name="T49" fmla="*/ 70 h 91"/>
              <a:gd name="T50" fmla="*/ 0 w 111"/>
              <a:gd name="T51" fmla="*/ 7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11" h="91">
                <a:moveTo>
                  <a:pt x="0" y="70"/>
                </a:moveTo>
                <a:lnTo>
                  <a:pt x="1" y="68"/>
                </a:lnTo>
                <a:lnTo>
                  <a:pt x="1" y="47"/>
                </a:lnTo>
                <a:lnTo>
                  <a:pt x="15" y="32"/>
                </a:lnTo>
                <a:lnTo>
                  <a:pt x="15" y="21"/>
                </a:lnTo>
                <a:lnTo>
                  <a:pt x="30" y="21"/>
                </a:lnTo>
                <a:lnTo>
                  <a:pt x="39" y="9"/>
                </a:lnTo>
                <a:lnTo>
                  <a:pt x="54" y="0"/>
                </a:lnTo>
                <a:lnTo>
                  <a:pt x="79" y="0"/>
                </a:lnTo>
                <a:lnTo>
                  <a:pt x="79" y="13"/>
                </a:lnTo>
                <a:lnTo>
                  <a:pt x="96" y="32"/>
                </a:lnTo>
                <a:lnTo>
                  <a:pt x="107" y="32"/>
                </a:lnTo>
                <a:lnTo>
                  <a:pt x="111" y="45"/>
                </a:lnTo>
                <a:lnTo>
                  <a:pt x="111" y="57"/>
                </a:lnTo>
                <a:lnTo>
                  <a:pt x="98" y="57"/>
                </a:lnTo>
                <a:lnTo>
                  <a:pt x="90" y="66"/>
                </a:lnTo>
                <a:lnTo>
                  <a:pt x="77" y="62"/>
                </a:lnTo>
                <a:lnTo>
                  <a:pt x="77" y="66"/>
                </a:lnTo>
                <a:lnTo>
                  <a:pt x="37" y="66"/>
                </a:lnTo>
                <a:lnTo>
                  <a:pt x="37" y="91"/>
                </a:lnTo>
                <a:lnTo>
                  <a:pt x="26" y="81"/>
                </a:lnTo>
                <a:lnTo>
                  <a:pt x="13" y="85"/>
                </a:lnTo>
                <a:lnTo>
                  <a:pt x="1" y="74"/>
                </a:lnTo>
                <a:lnTo>
                  <a:pt x="0" y="70"/>
                </a:lnTo>
                <a:lnTo>
                  <a:pt x="0" y="70"/>
                </a:lnTo>
                <a:lnTo>
                  <a:pt x="0" y="70"/>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220" name="Freeform 218"/>
          <p:cNvSpPr>
            <a:spLocks/>
          </p:cNvSpPr>
          <p:nvPr/>
        </p:nvSpPr>
        <p:spPr bwMode="auto">
          <a:xfrm>
            <a:off x="1301428" y="4129410"/>
            <a:ext cx="50896" cy="145526"/>
          </a:xfrm>
          <a:custGeom>
            <a:avLst/>
            <a:gdLst>
              <a:gd name="T0" fmla="*/ 10 w 25"/>
              <a:gd name="T1" fmla="*/ 84 h 84"/>
              <a:gd name="T2" fmla="*/ 25 w 25"/>
              <a:gd name="T3" fmla="*/ 78 h 84"/>
              <a:gd name="T4" fmla="*/ 25 w 25"/>
              <a:gd name="T5" fmla="*/ 36 h 84"/>
              <a:gd name="T6" fmla="*/ 19 w 25"/>
              <a:gd name="T7" fmla="*/ 25 h 84"/>
              <a:gd name="T8" fmla="*/ 19 w 25"/>
              <a:gd name="T9" fmla="*/ 19 h 84"/>
              <a:gd name="T10" fmla="*/ 13 w 25"/>
              <a:gd name="T11" fmla="*/ 12 h 84"/>
              <a:gd name="T12" fmla="*/ 13 w 25"/>
              <a:gd name="T13" fmla="*/ 4 h 84"/>
              <a:gd name="T14" fmla="*/ 0 w 25"/>
              <a:gd name="T15" fmla="*/ 0 h 84"/>
              <a:gd name="T16" fmla="*/ 0 w 25"/>
              <a:gd name="T17" fmla="*/ 4 h 84"/>
              <a:gd name="T18" fmla="*/ 0 w 25"/>
              <a:gd name="T19" fmla="*/ 4 h 84"/>
              <a:gd name="T20" fmla="*/ 0 w 25"/>
              <a:gd name="T21" fmla="*/ 8 h 84"/>
              <a:gd name="T22" fmla="*/ 8 w 25"/>
              <a:gd name="T23" fmla="*/ 14 h 84"/>
              <a:gd name="T24" fmla="*/ 10 w 25"/>
              <a:gd name="T25" fmla="*/ 84 h 84"/>
              <a:gd name="T26" fmla="*/ 10 w 25"/>
              <a:gd name="T27" fmla="*/ 84 h 84"/>
              <a:gd name="T28" fmla="*/ 10 w 25"/>
              <a:gd name="T29"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 h="84">
                <a:moveTo>
                  <a:pt x="10" y="84"/>
                </a:moveTo>
                <a:lnTo>
                  <a:pt x="25" y="78"/>
                </a:lnTo>
                <a:lnTo>
                  <a:pt x="25" y="36"/>
                </a:lnTo>
                <a:lnTo>
                  <a:pt x="19" y="25"/>
                </a:lnTo>
                <a:lnTo>
                  <a:pt x="19" y="19"/>
                </a:lnTo>
                <a:lnTo>
                  <a:pt x="13" y="12"/>
                </a:lnTo>
                <a:lnTo>
                  <a:pt x="13" y="4"/>
                </a:lnTo>
                <a:lnTo>
                  <a:pt x="0" y="0"/>
                </a:lnTo>
                <a:lnTo>
                  <a:pt x="0" y="4"/>
                </a:lnTo>
                <a:lnTo>
                  <a:pt x="0" y="4"/>
                </a:lnTo>
                <a:lnTo>
                  <a:pt x="0" y="8"/>
                </a:lnTo>
                <a:lnTo>
                  <a:pt x="8" y="14"/>
                </a:lnTo>
                <a:lnTo>
                  <a:pt x="10" y="84"/>
                </a:lnTo>
                <a:lnTo>
                  <a:pt x="10" y="84"/>
                </a:lnTo>
                <a:lnTo>
                  <a:pt x="10" y="84"/>
                </a:lnTo>
                <a:close/>
              </a:path>
            </a:pathLst>
          </a:custGeom>
          <a:solidFill>
            <a:schemeClr val="bg1">
              <a:lumMod val="85000"/>
            </a:schemeClr>
          </a:solidFill>
          <a:ln w="635" cap="rnd">
            <a:solidFill>
              <a:schemeClr val="bg1">
                <a:alpha val="17000"/>
              </a:schemeClr>
            </a:solidFill>
            <a:round/>
            <a:headEnd/>
            <a:tailEnd/>
          </a:ln>
        </p:spPr>
        <p:txBody>
          <a:bodyPr/>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221" name="Freeform 219"/>
          <p:cNvSpPr>
            <a:spLocks/>
          </p:cNvSpPr>
          <p:nvPr/>
        </p:nvSpPr>
        <p:spPr bwMode="auto">
          <a:xfrm>
            <a:off x="1301428" y="4129410"/>
            <a:ext cx="50896" cy="145526"/>
          </a:xfrm>
          <a:custGeom>
            <a:avLst/>
            <a:gdLst>
              <a:gd name="T0" fmla="*/ 10 w 25"/>
              <a:gd name="T1" fmla="*/ 84 h 84"/>
              <a:gd name="T2" fmla="*/ 25 w 25"/>
              <a:gd name="T3" fmla="*/ 78 h 84"/>
              <a:gd name="T4" fmla="*/ 25 w 25"/>
              <a:gd name="T5" fmla="*/ 36 h 84"/>
              <a:gd name="T6" fmla="*/ 19 w 25"/>
              <a:gd name="T7" fmla="*/ 25 h 84"/>
              <a:gd name="T8" fmla="*/ 19 w 25"/>
              <a:gd name="T9" fmla="*/ 19 h 84"/>
              <a:gd name="T10" fmla="*/ 13 w 25"/>
              <a:gd name="T11" fmla="*/ 12 h 84"/>
              <a:gd name="T12" fmla="*/ 13 w 25"/>
              <a:gd name="T13" fmla="*/ 4 h 84"/>
              <a:gd name="T14" fmla="*/ 0 w 25"/>
              <a:gd name="T15" fmla="*/ 0 h 84"/>
              <a:gd name="T16" fmla="*/ 0 w 25"/>
              <a:gd name="T17" fmla="*/ 4 h 84"/>
              <a:gd name="T18" fmla="*/ 0 w 25"/>
              <a:gd name="T19" fmla="*/ 4 h 84"/>
              <a:gd name="T20" fmla="*/ 0 w 25"/>
              <a:gd name="T21" fmla="*/ 8 h 84"/>
              <a:gd name="T22" fmla="*/ 8 w 25"/>
              <a:gd name="T23" fmla="*/ 14 h 84"/>
              <a:gd name="T24" fmla="*/ 10 w 25"/>
              <a:gd name="T25" fmla="*/ 84 h 84"/>
              <a:gd name="T26" fmla="*/ 10 w 25"/>
              <a:gd name="T27" fmla="*/ 84 h 84"/>
              <a:gd name="T28" fmla="*/ 10 w 25"/>
              <a:gd name="T29"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 h="84">
                <a:moveTo>
                  <a:pt x="10" y="84"/>
                </a:moveTo>
                <a:lnTo>
                  <a:pt x="25" y="78"/>
                </a:lnTo>
                <a:lnTo>
                  <a:pt x="25" y="36"/>
                </a:lnTo>
                <a:lnTo>
                  <a:pt x="19" y="25"/>
                </a:lnTo>
                <a:lnTo>
                  <a:pt x="19" y="19"/>
                </a:lnTo>
                <a:lnTo>
                  <a:pt x="13" y="12"/>
                </a:lnTo>
                <a:lnTo>
                  <a:pt x="13" y="4"/>
                </a:lnTo>
                <a:lnTo>
                  <a:pt x="0" y="0"/>
                </a:lnTo>
                <a:lnTo>
                  <a:pt x="0" y="4"/>
                </a:lnTo>
                <a:lnTo>
                  <a:pt x="0" y="4"/>
                </a:lnTo>
                <a:lnTo>
                  <a:pt x="0" y="8"/>
                </a:lnTo>
                <a:lnTo>
                  <a:pt x="8" y="14"/>
                </a:lnTo>
                <a:lnTo>
                  <a:pt x="10" y="84"/>
                </a:lnTo>
                <a:lnTo>
                  <a:pt x="10" y="84"/>
                </a:lnTo>
                <a:lnTo>
                  <a:pt x="10" y="84"/>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222" name="Freeform 220"/>
          <p:cNvSpPr>
            <a:spLocks/>
          </p:cNvSpPr>
          <p:nvPr/>
        </p:nvSpPr>
        <p:spPr bwMode="auto">
          <a:xfrm>
            <a:off x="1331968" y="4091297"/>
            <a:ext cx="77361" cy="169781"/>
          </a:xfrm>
          <a:custGeom>
            <a:avLst/>
            <a:gdLst>
              <a:gd name="T0" fmla="*/ 8 w 38"/>
              <a:gd name="T1" fmla="*/ 17 h 98"/>
              <a:gd name="T2" fmla="*/ 21 w 38"/>
              <a:gd name="T3" fmla="*/ 17 h 98"/>
              <a:gd name="T4" fmla="*/ 21 w 38"/>
              <a:gd name="T5" fmla="*/ 5 h 98"/>
              <a:gd name="T6" fmla="*/ 27 w 38"/>
              <a:gd name="T7" fmla="*/ 0 h 98"/>
              <a:gd name="T8" fmla="*/ 34 w 38"/>
              <a:gd name="T9" fmla="*/ 11 h 98"/>
              <a:gd name="T10" fmla="*/ 38 w 38"/>
              <a:gd name="T11" fmla="*/ 39 h 98"/>
              <a:gd name="T12" fmla="*/ 23 w 38"/>
              <a:gd name="T13" fmla="*/ 56 h 98"/>
              <a:gd name="T14" fmla="*/ 27 w 38"/>
              <a:gd name="T15" fmla="*/ 96 h 98"/>
              <a:gd name="T16" fmla="*/ 10 w 38"/>
              <a:gd name="T17" fmla="*/ 98 h 98"/>
              <a:gd name="T18" fmla="*/ 10 w 38"/>
              <a:gd name="T19" fmla="*/ 58 h 98"/>
              <a:gd name="T20" fmla="*/ 6 w 38"/>
              <a:gd name="T21" fmla="*/ 47 h 98"/>
              <a:gd name="T22" fmla="*/ 6 w 38"/>
              <a:gd name="T23" fmla="*/ 41 h 98"/>
              <a:gd name="T24" fmla="*/ 0 w 38"/>
              <a:gd name="T25" fmla="*/ 34 h 98"/>
              <a:gd name="T26" fmla="*/ 0 w 38"/>
              <a:gd name="T27" fmla="*/ 26 h 98"/>
              <a:gd name="T28" fmla="*/ 8 w 38"/>
              <a:gd name="T29" fmla="*/ 17 h 98"/>
              <a:gd name="T30" fmla="*/ 8 w 38"/>
              <a:gd name="T31" fmla="*/ 17 h 98"/>
              <a:gd name="T32" fmla="*/ 8 w 38"/>
              <a:gd name="T33" fmla="*/ 17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8" h="98">
                <a:moveTo>
                  <a:pt x="8" y="17"/>
                </a:moveTo>
                <a:lnTo>
                  <a:pt x="21" y="17"/>
                </a:lnTo>
                <a:lnTo>
                  <a:pt x="21" y="5"/>
                </a:lnTo>
                <a:lnTo>
                  <a:pt x="27" y="0"/>
                </a:lnTo>
                <a:lnTo>
                  <a:pt x="34" y="11"/>
                </a:lnTo>
                <a:lnTo>
                  <a:pt x="38" y="39"/>
                </a:lnTo>
                <a:lnTo>
                  <a:pt x="23" y="56"/>
                </a:lnTo>
                <a:lnTo>
                  <a:pt x="27" y="96"/>
                </a:lnTo>
                <a:lnTo>
                  <a:pt x="10" y="98"/>
                </a:lnTo>
                <a:lnTo>
                  <a:pt x="10" y="58"/>
                </a:lnTo>
                <a:lnTo>
                  <a:pt x="6" y="47"/>
                </a:lnTo>
                <a:lnTo>
                  <a:pt x="6" y="41"/>
                </a:lnTo>
                <a:lnTo>
                  <a:pt x="0" y="34"/>
                </a:lnTo>
                <a:lnTo>
                  <a:pt x="0" y="26"/>
                </a:lnTo>
                <a:lnTo>
                  <a:pt x="8" y="17"/>
                </a:lnTo>
                <a:lnTo>
                  <a:pt x="8" y="17"/>
                </a:lnTo>
                <a:lnTo>
                  <a:pt x="8" y="17"/>
                </a:lnTo>
                <a:close/>
              </a:path>
            </a:pathLst>
          </a:custGeom>
          <a:solidFill>
            <a:schemeClr val="bg1">
              <a:lumMod val="85000"/>
            </a:schemeClr>
          </a:solidFill>
          <a:ln w="635" cap="rnd">
            <a:solidFill>
              <a:schemeClr val="bg1">
                <a:alpha val="17000"/>
              </a:schemeClr>
            </a:solidFill>
            <a:round/>
            <a:headEnd/>
            <a:tailEnd/>
          </a:ln>
        </p:spPr>
        <p:txBody>
          <a:bodyPr/>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223" name="Freeform 221"/>
          <p:cNvSpPr>
            <a:spLocks/>
          </p:cNvSpPr>
          <p:nvPr/>
        </p:nvSpPr>
        <p:spPr bwMode="auto">
          <a:xfrm>
            <a:off x="1331968" y="4091297"/>
            <a:ext cx="77361" cy="169781"/>
          </a:xfrm>
          <a:custGeom>
            <a:avLst/>
            <a:gdLst>
              <a:gd name="T0" fmla="*/ 8 w 38"/>
              <a:gd name="T1" fmla="*/ 17 h 98"/>
              <a:gd name="T2" fmla="*/ 21 w 38"/>
              <a:gd name="T3" fmla="*/ 17 h 98"/>
              <a:gd name="T4" fmla="*/ 21 w 38"/>
              <a:gd name="T5" fmla="*/ 5 h 98"/>
              <a:gd name="T6" fmla="*/ 27 w 38"/>
              <a:gd name="T7" fmla="*/ 0 h 98"/>
              <a:gd name="T8" fmla="*/ 34 w 38"/>
              <a:gd name="T9" fmla="*/ 11 h 98"/>
              <a:gd name="T10" fmla="*/ 38 w 38"/>
              <a:gd name="T11" fmla="*/ 39 h 98"/>
              <a:gd name="T12" fmla="*/ 23 w 38"/>
              <a:gd name="T13" fmla="*/ 56 h 98"/>
              <a:gd name="T14" fmla="*/ 27 w 38"/>
              <a:gd name="T15" fmla="*/ 96 h 98"/>
              <a:gd name="T16" fmla="*/ 10 w 38"/>
              <a:gd name="T17" fmla="*/ 98 h 98"/>
              <a:gd name="T18" fmla="*/ 10 w 38"/>
              <a:gd name="T19" fmla="*/ 58 h 98"/>
              <a:gd name="T20" fmla="*/ 6 w 38"/>
              <a:gd name="T21" fmla="*/ 47 h 98"/>
              <a:gd name="T22" fmla="*/ 6 w 38"/>
              <a:gd name="T23" fmla="*/ 41 h 98"/>
              <a:gd name="T24" fmla="*/ 0 w 38"/>
              <a:gd name="T25" fmla="*/ 34 h 98"/>
              <a:gd name="T26" fmla="*/ 0 w 38"/>
              <a:gd name="T27" fmla="*/ 26 h 98"/>
              <a:gd name="T28" fmla="*/ 8 w 38"/>
              <a:gd name="T29" fmla="*/ 17 h 98"/>
              <a:gd name="T30" fmla="*/ 8 w 38"/>
              <a:gd name="T31" fmla="*/ 17 h 98"/>
              <a:gd name="T32" fmla="*/ 8 w 38"/>
              <a:gd name="T33" fmla="*/ 17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8" h="98">
                <a:moveTo>
                  <a:pt x="8" y="17"/>
                </a:moveTo>
                <a:lnTo>
                  <a:pt x="21" y="17"/>
                </a:lnTo>
                <a:lnTo>
                  <a:pt x="21" y="5"/>
                </a:lnTo>
                <a:lnTo>
                  <a:pt x="27" y="0"/>
                </a:lnTo>
                <a:lnTo>
                  <a:pt x="34" y="11"/>
                </a:lnTo>
                <a:lnTo>
                  <a:pt x="38" y="39"/>
                </a:lnTo>
                <a:lnTo>
                  <a:pt x="23" y="56"/>
                </a:lnTo>
                <a:lnTo>
                  <a:pt x="27" y="96"/>
                </a:lnTo>
                <a:lnTo>
                  <a:pt x="10" y="98"/>
                </a:lnTo>
                <a:lnTo>
                  <a:pt x="10" y="58"/>
                </a:lnTo>
                <a:lnTo>
                  <a:pt x="6" y="47"/>
                </a:lnTo>
                <a:lnTo>
                  <a:pt x="6" y="41"/>
                </a:lnTo>
                <a:lnTo>
                  <a:pt x="0" y="34"/>
                </a:lnTo>
                <a:lnTo>
                  <a:pt x="0" y="26"/>
                </a:lnTo>
                <a:lnTo>
                  <a:pt x="8" y="17"/>
                </a:lnTo>
                <a:lnTo>
                  <a:pt x="8" y="17"/>
                </a:lnTo>
                <a:lnTo>
                  <a:pt x="8" y="17"/>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224" name="Freeform 222"/>
          <p:cNvSpPr>
            <a:spLocks/>
          </p:cNvSpPr>
          <p:nvPr/>
        </p:nvSpPr>
        <p:spPr bwMode="auto">
          <a:xfrm>
            <a:off x="1559979" y="4051450"/>
            <a:ext cx="203583" cy="341294"/>
          </a:xfrm>
          <a:custGeom>
            <a:avLst/>
            <a:gdLst>
              <a:gd name="T0" fmla="*/ 68 w 100"/>
              <a:gd name="T1" fmla="*/ 0 h 197"/>
              <a:gd name="T2" fmla="*/ 70 w 100"/>
              <a:gd name="T3" fmla="*/ 23 h 197"/>
              <a:gd name="T4" fmla="*/ 77 w 100"/>
              <a:gd name="T5" fmla="*/ 23 h 197"/>
              <a:gd name="T6" fmla="*/ 77 w 100"/>
              <a:gd name="T7" fmla="*/ 34 h 197"/>
              <a:gd name="T8" fmla="*/ 70 w 100"/>
              <a:gd name="T9" fmla="*/ 43 h 197"/>
              <a:gd name="T10" fmla="*/ 55 w 100"/>
              <a:gd name="T11" fmla="*/ 83 h 197"/>
              <a:gd name="T12" fmla="*/ 36 w 100"/>
              <a:gd name="T13" fmla="*/ 123 h 197"/>
              <a:gd name="T14" fmla="*/ 23 w 100"/>
              <a:gd name="T15" fmla="*/ 110 h 197"/>
              <a:gd name="T16" fmla="*/ 4 w 100"/>
              <a:gd name="T17" fmla="*/ 127 h 197"/>
              <a:gd name="T18" fmla="*/ 0 w 100"/>
              <a:gd name="T19" fmla="*/ 153 h 197"/>
              <a:gd name="T20" fmla="*/ 0 w 100"/>
              <a:gd name="T21" fmla="*/ 153 h 197"/>
              <a:gd name="T22" fmla="*/ 6 w 100"/>
              <a:gd name="T23" fmla="*/ 159 h 197"/>
              <a:gd name="T24" fmla="*/ 6 w 100"/>
              <a:gd name="T25" fmla="*/ 159 h 197"/>
              <a:gd name="T26" fmla="*/ 7 w 100"/>
              <a:gd name="T27" fmla="*/ 161 h 197"/>
              <a:gd name="T28" fmla="*/ 7 w 100"/>
              <a:gd name="T29" fmla="*/ 161 h 197"/>
              <a:gd name="T30" fmla="*/ 7 w 100"/>
              <a:gd name="T31" fmla="*/ 161 h 197"/>
              <a:gd name="T32" fmla="*/ 11 w 100"/>
              <a:gd name="T33" fmla="*/ 163 h 197"/>
              <a:gd name="T34" fmla="*/ 15 w 100"/>
              <a:gd name="T35" fmla="*/ 166 h 197"/>
              <a:gd name="T36" fmla="*/ 15 w 100"/>
              <a:gd name="T37" fmla="*/ 166 h 197"/>
              <a:gd name="T38" fmla="*/ 17 w 100"/>
              <a:gd name="T39" fmla="*/ 168 h 197"/>
              <a:gd name="T40" fmla="*/ 17 w 100"/>
              <a:gd name="T41" fmla="*/ 170 h 197"/>
              <a:gd name="T42" fmla="*/ 17 w 100"/>
              <a:gd name="T43" fmla="*/ 174 h 197"/>
              <a:gd name="T44" fmla="*/ 15 w 100"/>
              <a:gd name="T45" fmla="*/ 176 h 197"/>
              <a:gd name="T46" fmla="*/ 17 w 100"/>
              <a:gd name="T47" fmla="*/ 185 h 197"/>
              <a:gd name="T48" fmla="*/ 13 w 100"/>
              <a:gd name="T49" fmla="*/ 191 h 197"/>
              <a:gd name="T50" fmla="*/ 45 w 100"/>
              <a:gd name="T51" fmla="*/ 191 h 197"/>
              <a:gd name="T52" fmla="*/ 77 w 100"/>
              <a:gd name="T53" fmla="*/ 189 h 197"/>
              <a:gd name="T54" fmla="*/ 98 w 100"/>
              <a:gd name="T55" fmla="*/ 197 h 197"/>
              <a:gd name="T56" fmla="*/ 100 w 100"/>
              <a:gd name="T57" fmla="*/ 176 h 197"/>
              <a:gd name="T58" fmla="*/ 91 w 100"/>
              <a:gd name="T59" fmla="*/ 164 h 197"/>
              <a:gd name="T60" fmla="*/ 77 w 100"/>
              <a:gd name="T61" fmla="*/ 127 h 197"/>
              <a:gd name="T62" fmla="*/ 93 w 100"/>
              <a:gd name="T63" fmla="*/ 104 h 197"/>
              <a:gd name="T64" fmla="*/ 91 w 100"/>
              <a:gd name="T65" fmla="*/ 85 h 197"/>
              <a:gd name="T66" fmla="*/ 72 w 100"/>
              <a:gd name="T67" fmla="*/ 74 h 197"/>
              <a:gd name="T68" fmla="*/ 76 w 100"/>
              <a:gd name="T69" fmla="*/ 60 h 197"/>
              <a:gd name="T70" fmla="*/ 94 w 100"/>
              <a:gd name="T71" fmla="*/ 60 h 197"/>
              <a:gd name="T72" fmla="*/ 89 w 100"/>
              <a:gd name="T73" fmla="*/ 53 h 197"/>
              <a:gd name="T74" fmla="*/ 89 w 100"/>
              <a:gd name="T75" fmla="*/ 23 h 197"/>
              <a:gd name="T76" fmla="*/ 68 w 100"/>
              <a:gd name="T77" fmla="*/ 0 h 197"/>
              <a:gd name="T78" fmla="*/ 68 w 100"/>
              <a:gd name="T79" fmla="*/ 0 h 197"/>
              <a:gd name="T80" fmla="*/ 68 w 100"/>
              <a:gd name="T81" fmla="*/ 0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0" h="197">
                <a:moveTo>
                  <a:pt x="68" y="0"/>
                </a:moveTo>
                <a:lnTo>
                  <a:pt x="70" y="23"/>
                </a:lnTo>
                <a:lnTo>
                  <a:pt x="77" y="23"/>
                </a:lnTo>
                <a:lnTo>
                  <a:pt x="77" y="34"/>
                </a:lnTo>
                <a:lnTo>
                  <a:pt x="70" y="43"/>
                </a:lnTo>
                <a:lnTo>
                  <a:pt x="55" y="83"/>
                </a:lnTo>
                <a:lnTo>
                  <a:pt x="36" y="123"/>
                </a:lnTo>
                <a:lnTo>
                  <a:pt x="23" y="110"/>
                </a:lnTo>
                <a:lnTo>
                  <a:pt x="4" y="127"/>
                </a:lnTo>
                <a:lnTo>
                  <a:pt x="0" y="153"/>
                </a:lnTo>
                <a:lnTo>
                  <a:pt x="0" y="153"/>
                </a:lnTo>
                <a:lnTo>
                  <a:pt x="6" y="159"/>
                </a:lnTo>
                <a:lnTo>
                  <a:pt x="6" y="159"/>
                </a:lnTo>
                <a:lnTo>
                  <a:pt x="7" y="161"/>
                </a:lnTo>
                <a:lnTo>
                  <a:pt x="7" y="161"/>
                </a:lnTo>
                <a:lnTo>
                  <a:pt x="7" y="161"/>
                </a:lnTo>
                <a:lnTo>
                  <a:pt x="11" y="163"/>
                </a:lnTo>
                <a:lnTo>
                  <a:pt x="15" y="166"/>
                </a:lnTo>
                <a:lnTo>
                  <a:pt x="15" y="166"/>
                </a:lnTo>
                <a:lnTo>
                  <a:pt x="17" y="168"/>
                </a:lnTo>
                <a:lnTo>
                  <a:pt x="17" y="170"/>
                </a:lnTo>
                <a:lnTo>
                  <a:pt x="17" y="174"/>
                </a:lnTo>
                <a:lnTo>
                  <a:pt x="15" y="176"/>
                </a:lnTo>
                <a:lnTo>
                  <a:pt x="17" y="185"/>
                </a:lnTo>
                <a:lnTo>
                  <a:pt x="13" y="191"/>
                </a:lnTo>
                <a:lnTo>
                  <a:pt x="45" y="191"/>
                </a:lnTo>
                <a:lnTo>
                  <a:pt x="77" y="189"/>
                </a:lnTo>
                <a:lnTo>
                  <a:pt x="98" y="197"/>
                </a:lnTo>
                <a:lnTo>
                  <a:pt x="100" y="176"/>
                </a:lnTo>
                <a:lnTo>
                  <a:pt x="91" y="164"/>
                </a:lnTo>
                <a:lnTo>
                  <a:pt x="77" y="127"/>
                </a:lnTo>
                <a:lnTo>
                  <a:pt x="93" y="104"/>
                </a:lnTo>
                <a:lnTo>
                  <a:pt x="91" y="85"/>
                </a:lnTo>
                <a:lnTo>
                  <a:pt x="72" y="74"/>
                </a:lnTo>
                <a:lnTo>
                  <a:pt x="76" y="60"/>
                </a:lnTo>
                <a:lnTo>
                  <a:pt x="94" y="60"/>
                </a:lnTo>
                <a:lnTo>
                  <a:pt x="89" y="53"/>
                </a:lnTo>
                <a:lnTo>
                  <a:pt x="89" y="23"/>
                </a:lnTo>
                <a:lnTo>
                  <a:pt x="68" y="0"/>
                </a:lnTo>
                <a:lnTo>
                  <a:pt x="68" y="0"/>
                </a:lnTo>
                <a:lnTo>
                  <a:pt x="68" y="0"/>
                </a:lnTo>
                <a:close/>
              </a:path>
            </a:pathLst>
          </a:custGeom>
          <a:solidFill>
            <a:schemeClr val="bg1">
              <a:lumMod val="85000"/>
            </a:schemeClr>
          </a:solidFill>
          <a:ln w="635" cap="rnd">
            <a:solidFill>
              <a:schemeClr val="bg1">
                <a:alpha val="17000"/>
              </a:schemeClr>
            </a:solidFill>
            <a:round/>
            <a:headEnd/>
            <a:tailEnd/>
          </a:ln>
        </p:spPr>
        <p:txBody>
          <a:bodyPr/>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225" name="Freeform 223"/>
          <p:cNvSpPr>
            <a:spLocks/>
          </p:cNvSpPr>
          <p:nvPr/>
        </p:nvSpPr>
        <p:spPr bwMode="auto">
          <a:xfrm>
            <a:off x="1559979" y="4051450"/>
            <a:ext cx="203583" cy="341294"/>
          </a:xfrm>
          <a:custGeom>
            <a:avLst/>
            <a:gdLst>
              <a:gd name="T0" fmla="*/ 68 w 100"/>
              <a:gd name="T1" fmla="*/ 0 h 197"/>
              <a:gd name="T2" fmla="*/ 70 w 100"/>
              <a:gd name="T3" fmla="*/ 23 h 197"/>
              <a:gd name="T4" fmla="*/ 77 w 100"/>
              <a:gd name="T5" fmla="*/ 23 h 197"/>
              <a:gd name="T6" fmla="*/ 77 w 100"/>
              <a:gd name="T7" fmla="*/ 34 h 197"/>
              <a:gd name="T8" fmla="*/ 70 w 100"/>
              <a:gd name="T9" fmla="*/ 43 h 197"/>
              <a:gd name="T10" fmla="*/ 55 w 100"/>
              <a:gd name="T11" fmla="*/ 83 h 197"/>
              <a:gd name="T12" fmla="*/ 36 w 100"/>
              <a:gd name="T13" fmla="*/ 123 h 197"/>
              <a:gd name="T14" fmla="*/ 23 w 100"/>
              <a:gd name="T15" fmla="*/ 110 h 197"/>
              <a:gd name="T16" fmla="*/ 4 w 100"/>
              <a:gd name="T17" fmla="*/ 127 h 197"/>
              <a:gd name="T18" fmla="*/ 0 w 100"/>
              <a:gd name="T19" fmla="*/ 153 h 197"/>
              <a:gd name="T20" fmla="*/ 0 w 100"/>
              <a:gd name="T21" fmla="*/ 153 h 197"/>
              <a:gd name="T22" fmla="*/ 6 w 100"/>
              <a:gd name="T23" fmla="*/ 159 h 197"/>
              <a:gd name="T24" fmla="*/ 6 w 100"/>
              <a:gd name="T25" fmla="*/ 159 h 197"/>
              <a:gd name="T26" fmla="*/ 7 w 100"/>
              <a:gd name="T27" fmla="*/ 161 h 197"/>
              <a:gd name="T28" fmla="*/ 7 w 100"/>
              <a:gd name="T29" fmla="*/ 161 h 197"/>
              <a:gd name="T30" fmla="*/ 7 w 100"/>
              <a:gd name="T31" fmla="*/ 161 h 197"/>
              <a:gd name="T32" fmla="*/ 11 w 100"/>
              <a:gd name="T33" fmla="*/ 163 h 197"/>
              <a:gd name="T34" fmla="*/ 15 w 100"/>
              <a:gd name="T35" fmla="*/ 166 h 197"/>
              <a:gd name="T36" fmla="*/ 15 w 100"/>
              <a:gd name="T37" fmla="*/ 166 h 197"/>
              <a:gd name="T38" fmla="*/ 17 w 100"/>
              <a:gd name="T39" fmla="*/ 168 h 197"/>
              <a:gd name="T40" fmla="*/ 17 w 100"/>
              <a:gd name="T41" fmla="*/ 170 h 197"/>
              <a:gd name="T42" fmla="*/ 17 w 100"/>
              <a:gd name="T43" fmla="*/ 174 h 197"/>
              <a:gd name="T44" fmla="*/ 15 w 100"/>
              <a:gd name="T45" fmla="*/ 176 h 197"/>
              <a:gd name="T46" fmla="*/ 17 w 100"/>
              <a:gd name="T47" fmla="*/ 185 h 197"/>
              <a:gd name="T48" fmla="*/ 13 w 100"/>
              <a:gd name="T49" fmla="*/ 191 h 197"/>
              <a:gd name="T50" fmla="*/ 45 w 100"/>
              <a:gd name="T51" fmla="*/ 191 h 197"/>
              <a:gd name="T52" fmla="*/ 77 w 100"/>
              <a:gd name="T53" fmla="*/ 189 h 197"/>
              <a:gd name="T54" fmla="*/ 98 w 100"/>
              <a:gd name="T55" fmla="*/ 197 h 197"/>
              <a:gd name="T56" fmla="*/ 100 w 100"/>
              <a:gd name="T57" fmla="*/ 176 h 197"/>
              <a:gd name="T58" fmla="*/ 91 w 100"/>
              <a:gd name="T59" fmla="*/ 164 h 197"/>
              <a:gd name="T60" fmla="*/ 77 w 100"/>
              <a:gd name="T61" fmla="*/ 127 h 197"/>
              <a:gd name="T62" fmla="*/ 93 w 100"/>
              <a:gd name="T63" fmla="*/ 104 h 197"/>
              <a:gd name="T64" fmla="*/ 91 w 100"/>
              <a:gd name="T65" fmla="*/ 85 h 197"/>
              <a:gd name="T66" fmla="*/ 72 w 100"/>
              <a:gd name="T67" fmla="*/ 74 h 197"/>
              <a:gd name="T68" fmla="*/ 76 w 100"/>
              <a:gd name="T69" fmla="*/ 60 h 197"/>
              <a:gd name="T70" fmla="*/ 94 w 100"/>
              <a:gd name="T71" fmla="*/ 60 h 197"/>
              <a:gd name="T72" fmla="*/ 89 w 100"/>
              <a:gd name="T73" fmla="*/ 53 h 197"/>
              <a:gd name="T74" fmla="*/ 89 w 100"/>
              <a:gd name="T75" fmla="*/ 23 h 197"/>
              <a:gd name="T76" fmla="*/ 68 w 100"/>
              <a:gd name="T77" fmla="*/ 0 h 197"/>
              <a:gd name="T78" fmla="*/ 68 w 100"/>
              <a:gd name="T79" fmla="*/ 0 h 197"/>
              <a:gd name="T80" fmla="*/ 68 w 100"/>
              <a:gd name="T81" fmla="*/ 0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0" h="197">
                <a:moveTo>
                  <a:pt x="68" y="0"/>
                </a:moveTo>
                <a:lnTo>
                  <a:pt x="70" y="23"/>
                </a:lnTo>
                <a:lnTo>
                  <a:pt x="77" y="23"/>
                </a:lnTo>
                <a:lnTo>
                  <a:pt x="77" y="34"/>
                </a:lnTo>
                <a:lnTo>
                  <a:pt x="70" y="43"/>
                </a:lnTo>
                <a:lnTo>
                  <a:pt x="55" y="83"/>
                </a:lnTo>
                <a:lnTo>
                  <a:pt x="36" y="123"/>
                </a:lnTo>
                <a:lnTo>
                  <a:pt x="23" y="110"/>
                </a:lnTo>
                <a:lnTo>
                  <a:pt x="4" y="127"/>
                </a:lnTo>
                <a:lnTo>
                  <a:pt x="0" y="153"/>
                </a:lnTo>
                <a:lnTo>
                  <a:pt x="0" y="153"/>
                </a:lnTo>
                <a:lnTo>
                  <a:pt x="6" y="159"/>
                </a:lnTo>
                <a:lnTo>
                  <a:pt x="6" y="159"/>
                </a:lnTo>
                <a:lnTo>
                  <a:pt x="7" y="161"/>
                </a:lnTo>
                <a:lnTo>
                  <a:pt x="7" y="161"/>
                </a:lnTo>
                <a:lnTo>
                  <a:pt x="7" y="161"/>
                </a:lnTo>
                <a:lnTo>
                  <a:pt x="11" y="163"/>
                </a:lnTo>
                <a:lnTo>
                  <a:pt x="15" y="166"/>
                </a:lnTo>
                <a:lnTo>
                  <a:pt x="15" y="166"/>
                </a:lnTo>
                <a:lnTo>
                  <a:pt x="17" y="168"/>
                </a:lnTo>
                <a:lnTo>
                  <a:pt x="17" y="170"/>
                </a:lnTo>
                <a:lnTo>
                  <a:pt x="17" y="174"/>
                </a:lnTo>
                <a:lnTo>
                  <a:pt x="15" y="176"/>
                </a:lnTo>
                <a:lnTo>
                  <a:pt x="17" y="185"/>
                </a:lnTo>
                <a:lnTo>
                  <a:pt x="13" y="191"/>
                </a:lnTo>
                <a:lnTo>
                  <a:pt x="45" y="191"/>
                </a:lnTo>
                <a:lnTo>
                  <a:pt x="77" y="189"/>
                </a:lnTo>
                <a:lnTo>
                  <a:pt x="98" y="197"/>
                </a:lnTo>
                <a:lnTo>
                  <a:pt x="100" y="176"/>
                </a:lnTo>
                <a:lnTo>
                  <a:pt x="91" y="164"/>
                </a:lnTo>
                <a:lnTo>
                  <a:pt x="77" y="127"/>
                </a:lnTo>
                <a:lnTo>
                  <a:pt x="93" y="104"/>
                </a:lnTo>
                <a:lnTo>
                  <a:pt x="91" y="85"/>
                </a:lnTo>
                <a:lnTo>
                  <a:pt x="72" y="74"/>
                </a:lnTo>
                <a:lnTo>
                  <a:pt x="76" y="60"/>
                </a:lnTo>
                <a:lnTo>
                  <a:pt x="94" y="60"/>
                </a:lnTo>
                <a:lnTo>
                  <a:pt x="89" y="53"/>
                </a:lnTo>
                <a:lnTo>
                  <a:pt x="89" y="23"/>
                </a:lnTo>
                <a:lnTo>
                  <a:pt x="68" y="0"/>
                </a:lnTo>
                <a:lnTo>
                  <a:pt x="68" y="0"/>
                </a:lnTo>
                <a:lnTo>
                  <a:pt x="68" y="0"/>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226" name="Freeform 224"/>
          <p:cNvSpPr>
            <a:spLocks/>
          </p:cNvSpPr>
          <p:nvPr/>
        </p:nvSpPr>
        <p:spPr bwMode="auto">
          <a:xfrm>
            <a:off x="1659735" y="4293994"/>
            <a:ext cx="519135" cy="524936"/>
          </a:xfrm>
          <a:custGeom>
            <a:avLst/>
            <a:gdLst>
              <a:gd name="T0" fmla="*/ 78 w 255"/>
              <a:gd name="T1" fmla="*/ 51 h 303"/>
              <a:gd name="T2" fmla="*/ 59 w 255"/>
              <a:gd name="T3" fmla="*/ 98 h 303"/>
              <a:gd name="T4" fmla="*/ 53 w 255"/>
              <a:gd name="T5" fmla="*/ 140 h 303"/>
              <a:gd name="T6" fmla="*/ 32 w 255"/>
              <a:gd name="T7" fmla="*/ 163 h 303"/>
              <a:gd name="T8" fmla="*/ 17 w 255"/>
              <a:gd name="T9" fmla="*/ 161 h 303"/>
              <a:gd name="T10" fmla="*/ 11 w 255"/>
              <a:gd name="T11" fmla="*/ 166 h 303"/>
              <a:gd name="T12" fmla="*/ 0 w 255"/>
              <a:gd name="T13" fmla="*/ 185 h 303"/>
              <a:gd name="T14" fmla="*/ 55 w 255"/>
              <a:gd name="T15" fmla="*/ 181 h 303"/>
              <a:gd name="T16" fmla="*/ 72 w 255"/>
              <a:gd name="T17" fmla="*/ 216 h 303"/>
              <a:gd name="T18" fmla="*/ 100 w 255"/>
              <a:gd name="T19" fmla="*/ 195 h 303"/>
              <a:gd name="T20" fmla="*/ 114 w 255"/>
              <a:gd name="T21" fmla="*/ 204 h 303"/>
              <a:gd name="T22" fmla="*/ 131 w 255"/>
              <a:gd name="T23" fmla="*/ 233 h 303"/>
              <a:gd name="T24" fmla="*/ 134 w 255"/>
              <a:gd name="T25" fmla="*/ 250 h 303"/>
              <a:gd name="T26" fmla="*/ 157 w 255"/>
              <a:gd name="T27" fmla="*/ 268 h 303"/>
              <a:gd name="T28" fmla="*/ 174 w 255"/>
              <a:gd name="T29" fmla="*/ 276 h 303"/>
              <a:gd name="T30" fmla="*/ 199 w 255"/>
              <a:gd name="T31" fmla="*/ 274 h 303"/>
              <a:gd name="T32" fmla="*/ 216 w 255"/>
              <a:gd name="T33" fmla="*/ 287 h 303"/>
              <a:gd name="T34" fmla="*/ 235 w 255"/>
              <a:gd name="T35" fmla="*/ 299 h 303"/>
              <a:gd name="T36" fmla="*/ 229 w 255"/>
              <a:gd name="T37" fmla="*/ 287 h 303"/>
              <a:gd name="T38" fmla="*/ 216 w 255"/>
              <a:gd name="T39" fmla="*/ 272 h 303"/>
              <a:gd name="T40" fmla="*/ 219 w 255"/>
              <a:gd name="T41" fmla="*/ 253 h 303"/>
              <a:gd name="T42" fmla="*/ 219 w 255"/>
              <a:gd name="T43" fmla="*/ 231 h 303"/>
              <a:gd name="T44" fmla="*/ 246 w 255"/>
              <a:gd name="T45" fmla="*/ 219 h 303"/>
              <a:gd name="T46" fmla="*/ 236 w 255"/>
              <a:gd name="T47" fmla="*/ 204 h 303"/>
              <a:gd name="T48" fmla="*/ 227 w 255"/>
              <a:gd name="T49" fmla="*/ 181 h 303"/>
              <a:gd name="T50" fmla="*/ 227 w 255"/>
              <a:gd name="T51" fmla="*/ 172 h 303"/>
              <a:gd name="T52" fmla="*/ 225 w 255"/>
              <a:gd name="T53" fmla="*/ 166 h 303"/>
              <a:gd name="T54" fmla="*/ 227 w 255"/>
              <a:gd name="T55" fmla="*/ 163 h 303"/>
              <a:gd name="T56" fmla="*/ 231 w 255"/>
              <a:gd name="T57" fmla="*/ 134 h 303"/>
              <a:gd name="T58" fmla="*/ 225 w 255"/>
              <a:gd name="T59" fmla="*/ 117 h 303"/>
              <a:gd name="T60" fmla="*/ 235 w 255"/>
              <a:gd name="T61" fmla="*/ 100 h 303"/>
              <a:gd name="T62" fmla="*/ 246 w 255"/>
              <a:gd name="T63" fmla="*/ 64 h 303"/>
              <a:gd name="T64" fmla="*/ 252 w 255"/>
              <a:gd name="T65" fmla="*/ 47 h 303"/>
              <a:gd name="T66" fmla="*/ 235 w 255"/>
              <a:gd name="T67" fmla="*/ 11 h 303"/>
              <a:gd name="T68" fmla="*/ 201 w 255"/>
              <a:gd name="T69" fmla="*/ 0 h 303"/>
              <a:gd name="T70" fmla="*/ 149 w 255"/>
              <a:gd name="T71" fmla="*/ 11 h 303"/>
              <a:gd name="T72" fmla="*/ 132 w 255"/>
              <a:gd name="T73" fmla="*/ 13 h 303"/>
              <a:gd name="T74" fmla="*/ 97 w 255"/>
              <a:gd name="T75" fmla="*/ 0 h 303"/>
              <a:gd name="T76" fmla="*/ 85 w 255"/>
              <a:gd name="T77" fmla="*/ 28 h 303"/>
              <a:gd name="T78" fmla="*/ 85 w 255"/>
              <a:gd name="T79" fmla="*/ 28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5" h="303">
                <a:moveTo>
                  <a:pt x="85" y="28"/>
                </a:moveTo>
                <a:lnTo>
                  <a:pt x="78" y="51"/>
                </a:lnTo>
                <a:lnTo>
                  <a:pt x="74" y="74"/>
                </a:lnTo>
                <a:lnTo>
                  <a:pt x="59" y="98"/>
                </a:lnTo>
                <a:lnTo>
                  <a:pt x="53" y="121"/>
                </a:lnTo>
                <a:lnTo>
                  <a:pt x="53" y="140"/>
                </a:lnTo>
                <a:lnTo>
                  <a:pt x="40" y="155"/>
                </a:lnTo>
                <a:lnTo>
                  <a:pt x="32" y="163"/>
                </a:lnTo>
                <a:lnTo>
                  <a:pt x="27" y="157"/>
                </a:lnTo>
                <a:lnTo>
                  <a:pt x="17" y="161"/>
                </a:lnTo>
                <a:lnTo>
                  <a:pt x="8" y="157"/>
                </a:lnTo>
                <a:lnTo>
                  <a:pt x="11" y="166"/>
                </a:lnTo>
                <a:lnTo>
                  <a:pt x="0" y="180"/>
                </a:lnTo>
                <a:lnTo>
                  <a:pt x="0" y="185"/>
                </a:lnTo>
                <a:lnTo>
                  <a:pt x="11" y="181"/>
                </a:lnTo>
                <a:lnTo>
                  <a:pt x="55" y="181"/>
                </a:lnTo>
                <a:lnTo>
                  <a:pt x="62" y="206"/>
                </a:lnTo>
                <a:lnTo>
                  <a:pt x="72" y="216"/>
                </a:lnTo>
                <a:lnTo>
                  <a:pt x="89" y="214"/>
                </a:lnTo>
                <a:lnTo>
                  <a:pt x="100" y="195"/>
                </a:lnTo>
                <a:lnTo>
                  <a:pt x="108" y="197"/>
                </a:lnTo>
                <a:lnTo>
                  <a:pt x="114" y="204"/>
                </a:lnTo>
                <a:lnTo>
                  <a:pt x="127" y="206"/>
                </a:lnTo>
                <a:lnTo>
                  <a:pt x="131" y="233"/>
                </a:lnTo>
                <a:lnTo>
                  <a:pt x="131" y="244"/>
                </a:lnTo>
                <a:lnTo>
                  <a:pt x="134" y="250"/>
                </a:lnTo>
                <a:lnTo>
                  <a:pt x="134" y="267"/>
                </a:lnTo>
                <a:lnTo>
                  <a:pt x="157" y="268"/>
                </a:lnTo>
                <a:lnTo>
                  <a:pt x="161" y="270"/>
                </a:lnTo>
                <a:lnTo>
                  <a:pt x="174" y="276"/>
                </a:lnTo>
                <a:lnTo>
                  <a:pt x="189" y="278"/>
                </a:lnTo>
                <a:lnTo>
                  <a:pt x="199" y="274"/>
                </a:lnTo>
                <a:lnTo>
                  <a:pt x="204" y="282"/>
                </a:lnTo>
                <a:lnTo>
                  <a:pt x="216" y="287"/>
                </a:lnTo>
                <a:lnTo>
                  <a:pt x="225" y="303"/>
                </a:lnTo>
                <a:lnTo>
                  <a:pt x="235" y="299"/>
                </a:lnTo>
                <a:lnTo>
                  <a:pt x="235" y="282"/>
                </a:lnTo>
                <a:lnTo>
                  <a:pt x="229" y="287"/>
                </a:lnTo>
                <a:lnTo>
                  <a:pt x="219" y="278"/>
                </a:lnTo>
                <a:lnTo>
                  <a:pt x="216" y="272"/>
                </a:lnTo>
                <a:lnTo>
                  <a:pt x="216" y="263"/>
                </a:lnTo>
                <a:lnTo>
                  <a:pt x="219" y="253"/>
                </a:lnTo>
                <a:lnTo>
                  <a:pt x="219" y="240"/>
                </a:lnTo>
                <a:lnTo>
                  <a:pt x="219" y="231"/>
                </a:lnTo>
                <a:lnTo>
                  <a:pt x="227" y="225"/>
                </a:lnTo>
                <a:lnTo>
                  <a:pt x="246" y="219"/>
                </a:lnTo>
                <a:lnTo>
                  <a:pt x="246" y="210"/>
                </a:lnTo>
                <a:lnTo>
                  <a:pt x="236" y="204"/>
                </a:lnTo>
                <a:lnTo>
                  <a:pt x="235" y="189"/>
                </a:lnTo>
                <a:lnTo>
                  <a:pt x="227" y="181"/>
                </a:lnTo>
                <a:lnTo>
                  <a:pt x="227" y="181"/>
                </a:lnTo>
                <a:lnTo>
                  <a:pt x="227" y="172"/>
                </a:lnTo>
                <a:lnTo>
                  <a:pt x="227" y="172"/>
                </a:lnTo>
                <a:lnTo>
                  <a:pt x="225" y="166"/>
                </a:lnTo>
                <a:lnTo>
                  <a:pt x="225" y="164"/>
                </a:lnTo>
                <a:lnTo>
                  <a:pt x="227" y="163"/>
                </a:lnTo>
                <a:lnTo>
                  <a:pt x="227" y="153"/>
                </a:lnTo>
                <a:lnTo>
                  <a:pt x="231" y="134"/>
                </a:lnTo>
                <a:lnTo>
                  <a:pt x="223" y="127"/>
                </a:lnTo>
                <a:lnTo>
                  <a:pt x="225" y="117"/>
                </a:lnTo>
                <a:lnTo>
                  <a:pt x="235" y="108"/>
                </a:lnTo>
                <a:lnTo>
                  <a:pt x="235" y="100"/>
                </a:lnTo>
                <a:lnTo>
                  <a:pt x="235" y="89"/>
                </a:lnTo>
                <a:lnTo>
                  <a:pt x="246" y="64"/>
                </a:lnTo>
                <a:lnTo>
                  <a:pt x="255" y="51"/>
                </a:lnTo>
                <a:lnTo>
                  <a:pt x="252" y="47"/>
                </a:lnTo>
                <a:lnTo>
                  <a:pt x="252" y="24"/>
                </a:lnTo>
                <a:lnTo>
                  <a:pt x="235" y="11"/>
                </a:lnTo>
                <a:lnTo>
                  <a:pt x="210" y="11"/>
                </a:lnTo>
                <a:lnTo>
                  <a:pt x="201" y="0"/>
                </a:lnTo>
                <a:lnTo>
                  <a:pt x="159" y="0"/>
                </a:lnTo>
                <a:lnTo>
                  <a:pt x="149" y="11"/>
                </a:lnTo>
                <a:lnTo>
                  <a:pt x="144" y="2"/>
                </a:lnTo>
                <a:lnTo>
                  <a:pt x="132" y="13"/>
                </a:lnTo>
                <a:lnTo>
                  <a:pt x="108" y="13"/>
                </a:lnTo>
                <a:lnTo>
                  <a:pt x="97" y="0"/>
                </a:lnTo>
                <a:lnTo>
                  <a:pt x="85" y="13"/>
                </a:lnTo>
                <a:lnTo>
                  <a:pt x="85" y="28"/>
                </a:lnTo>
                <a:lnTo>
                  <a:pt x="85" y="28"/>
                </a:lnTo>
                <a:lnTo>
                  <a:pt x="85" y="28"/>
                </a:lnTo>
                <a:close/>
              </a:path>
            </a:pathLst>
          </a:custGeom>
          <a:solidFill>
            <a:schemeClr val="bg1">
              <a:lumMod val="85000"/>
            </a:schemeClr>
          </a:solidFill>
          <a:ln w="635" cap="rnd">
            <a:solidFill>
              <a:schemeClr val="bg1">
                <a:alpha val="17000"/>
              </a:schemeClr>
            </a:solidFill>
            <a:round/>
            <a:headEnd/>
            <a:tailEnd/>
          </a:ln>
        </p:spPr>
        <p:txBody>
          <a:bodyPr/>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227" name="Freeform 225"/>
          <p:cNvSpPr>
            <a:spLocks/>
          </p:cNvSpPr>
          <p:nvPr/>
        </p:nvSpPr>
        <p:spPr bwMode="auto">
          <a:xfrm>
            <a:off x="1659735" y="4293994"/>
            <a:ext cx="519135" cy="524936"/>
          </a:xfrm>
          <a:custGeom>
            <a:avLst/>
            <a:gdLst>
              <a:gd name="T0" fmla="*/ 78 w 255"/>
              <a:gd name="T1" fmla="*/ 51 h 303"/>
              <a:gd name="T2" fmla="*/ 59 w 255"/>
              <a:gd name="T3" fmla="*/ 98 h 303"/>
              <a:gd name="T4" fmla="*/ 53 w 255"/>
              <a:gd name="T5" fmla="*/ 140 h 303"/>
              <a:gd name="T6" fmla="*/ 32 w 255"/>
              <a:gd name="T7" fmla="*/ 163 h 303"/>
              <a:gd name="T8" fmla="*/ 17 w 255"/>
              <a:gd name="T9" fmla="*/ 161 h 303"/>
              <a:gd name="T10" fmla="*/ 11 w 255"/>
              <a:gd name="T11" fmla="*/ 166 h 303"/>
              <a:gd name="T12" fmla="*/ 0 w 255"/>
              <a:gd name="T13" fmla="*/ 185 h 303"/>
              <a:gd name="T14" fmla="*/ 55 w 255"/>
              <a:gd name="T15" fmla="*/ 181 h 303"/>
              <a:gd name="T16" fmla="*/ 72 w 255"/>
              <a:gd name="T17" fmla="*/ 216 h 303"/>
              <a:gd name="T18" fmla="*/ 100 w 255"/>
              <a:gd name="T19" fmla="*/ 195 h 303"/>
              <a:gd name="T20" fmla="*/ 114 w 255"/>
              <a:gd name="T21" fmla="*/ 204 h 303"/>
              <a:gd name="T22" fmla="*/ 131 w 255"/>
              <a:gd name="T23" fmla="*/ 233 h 303"/>
              <a:gd name="T24" fmla="*/ 134 w 255"/>
              <a:gd name="T25" fmla="*/ 250 h 303"/>
              <a:gd name="T26" fmla="*/ 157 w 255"/>
              <a:gd name="T27" fmla="*/ 268 h 303"/>
              <a:gd name="T28" fmla="*/ 174 w 255"/>
              <a:gd name="T29" fmla="*/ 276 h 303"/>
              <a:gd name="T30" fmla="*/ 199 w 255"/>
              <a:gd name="T31" fmla="*/ 274 h 303"/>
              <a:gd name="T32" fmla="*/ 216 w 255"/>
              <a:gd name="T33" fmla="*/ 287 h 303"/>
              <a:gd name="T34" fmla="*/ 235 w 255"/>
              <a:gd name="T35" fmla="*/ 299 h 303"/>
              <a:gd name="T36" fmla="*/ 229 w 255"/>
              <a:gd name="T37" fmla="*/ 287 h 303"/>
              <a:gd name="T38" fmla="*/ 216 w 255"/>
              <a:gd name="T39" fmla="*/ 272 h 303"/>
              <a:gd name="T40" fmla="*/ 219 w 255"/>
              <a:gd name="T41" fmla="*/ 253 h 303"/>
              <a:gd name="T42" fmla="*/ 219 w 255"/>
              <a:gd name="T43" fmla="*/ 231 h 303"/>
              <a:gd name="T44" fmla="*/ 246 w 255"/>
              <a:gd name="T45" fmla="*/ 219 h 303"/>
              <a:gd name="T46" fmla="*/ 236 w 255"/>
              <a:gd name="T47" fmla="*/ 204 h 303"/>
              <a:gd name="T48" fmla="*/ 227 w 255"/>
              <a:gd name="T49" fmla="*/ 181 h 303"/>
              <a:gd name="T50" fmla="*/ 227 w 255"/>
              <a:gd name="T51" fmla="*/ 172 h 303"/>
              <a:gd name="T52" fmla="*/ 225 w 255"/>
              <a:gd name="T53" fmla="*/ 166 h 303"/>
              <a:gd name="T54" fmla="*/ 227 w 255"/>
              <a:gd name="T55" fmla="*/ 163 h 303"/>
              <a:gd name="T56" fmla="*/ 231 w 255"/>
              <a:gd name="T57" fmla="*/ 134 h 303"/>
              <a:gd name="T58" fmla="*/ 225 w 255"/>
              <a:gd name="T59" fmla="*/ 117 h 303"/>
              <a:gd name="T60" fmla="*/ 235 w 255"/>
              <a:gd name="T61" fmla="*/ 100 h 303"/>
              <a:gd name="T62" fmla="*/ 246 w 255"/>
              <a:gd name="T63" fmla="*/ 64 h 303"/>
              <a:gd name="T64" fmla="*/ 252 w 255"/>
              <a:gd name="T65" fmla="*/ 47 h 303"/>
              <a:gd name="T66" fmla="*/ 235 w 255"/>
              <a:gd name="T67" fmla="*/ 11 h 303"/>
              <a:gd name="T68" fmla="*/ 201 w 255"/>
              <a:gd name="T69" fmla="*/ 0 h 303"/>
              <a:gd name="T70" fmla="*/ 149 w 255"/>
              <a:gd name="T71" fmla="*/ 11 h 303"/>
              <a:gd name="T72" fmla="*/ 132 w 255"/>
              <a:gd name="T73" fmla="*/ 13 h 303"/>
              <a:gd name="T74" fmla="*/ 97 w 255"/>
              <a:gd name="T75" fmla="*/ 0 h 303"/>
              <a:gd name="T76" fmla="*/ 85 w 255"/>
              <a:gd name="T77" fmla="*/ 28 h 303"/>
              <a:gd name="T78" fmla="*/ 85 w 255"/>
              <a:gd name="T79" fmla="*/ 28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5" h="303">
                <a:moveTo>
                  <a:pt x="85" y="28"/>
                </a:moveTo>
                <a:lnTo>
                  <a:pt x="78" y="51"/>
                </a:lnTo>
                <a:lnTo>
                  <a:pt x="74" y="74"/>
                </a:lnTo>
                <a:lnTo>
                  <a:pt x="59" y="98"/>
                </a:lnTo>
                <a:lnTo>
                  <a:pt x="53" y="121"/>
                </a:lnTo>
                <a:lnTo>
                  <a:pt x="53" y="140"/>
                </a:lnTo>
                <a:lnTo>
                  <a:pt x="40" y="155"/>
                </a:lnTo>
                <a:lnTo>
                  <a:pt x="32" y="163"/>
                </a:lnTo>
                <a:lnTo>
                  <a:pt x="27" y="157"/>
                </a:lnTo>
                <a:lnTo>
                  <a:pt x="17" y="161"/>
                </a:lnTo>
                <a:lnTo>
                  <a:pt x="8" y="157"/>
                </a:lnTo>
                <a:lnTo>
                  <a:pt x="11" y="166"/>
                </a:lnTo>
                <a:lnTo>
                  <a:pt x="0" y="180"/>
                </a:lnTo>
                <a:lnTo>
                  <a:pt x="0" y="185"/>
                </a:lnTo>
                <a:lnTo>
                  <a:pt x="11" y="181"/>
                </a:lnTo>
                <a:lnTo>
                  <a:pt x="55" y="181"/>
                </a:lnTo>
                <a:lnTo>
                  <a:pt x="62" y="206"/>
                </a:lnTo>
                <a:lnTo>
                  <a:pt x="72" y="216"/>
                </a:lnTo>
                <a:lnTo>
                  <a:pt x="89" y="214"/>
                </a:lnTo>
                <a:lnTo>
                  <a:pt x="100" y="195"/>
                </a:lnTo>
                <a:lnTo>
                  <a:pt x="108" y="197"/>
                </a:lnTo>
                <a:lnTo>
                  <a:pt x="114" y="204"/>
                </a:lnTo>
                <a:lnTo>
                  <a:pt x="127" y="206"/>
                </a:lnTo>
                <a:lnTo>
                  <a:pt x="131" y="233"/>
                </a:lnTo>
                <a:lnTo>
                  <a:pt x="131" y="244"/>
                </a:lnTo>
                <a:lnTo>
                  <a:pt x="134" y="250"/>
                </a:lnTo>
                <a:lnTo>
                  <a:pt x="134" y="267"/>
                </a:lnTo>
                <a:lnTo>
                  <a:pt x="157" y="268"/>
                </a:lnTo>
                <a:lnTo>
                  <a:pt x="161" y="270"/>
                </a:lnTo>
                <a:lnTo>
                  <a:pt x="174" y="276"/>
                </a:lnTo>
                <a:lnTo>
                  <a:pt x="189" y="278"/>
                </a:lnTo>
                <a:lnTo>
                  <a:pt x="199" y="274"/>
                </a:lnTo>
                <a:lnTo>
                  <a:pt x="204" y="282"/>
                </a:lnTo>
                <a:lnTo>
                  <a:pt x="216" y="287"/>
                </a:lnTo>
                <a:lnTo>
                  <a:pt x="225" y="303"/>
                </a:lnTo>
                <a:lnTo>
                  <a:pt x="235" y="299"/>
                </a:lnTo>
                <a:lnTo>
                  <a:pt x="235" y="282"/>
                </a:lnTo>
                <a:lnTo>
                  <a:pt x="229" y="287"/>
                </a:lnTo>
                <a:lnTo>
                  <a:pt x="219" y="278"/>
                </a:lnTo>
                <a:lnTo>
                  <a:pt x="216" y="272"/>
                </a:lnTo>
                <a:lnTo>
                  <a:pt x="216" y="263"/>
                </a:lnTo>
                <a:lnTo>
                  <a:pt x="219" y="253"/>
                </a:lnTo>
                <a:lnTo>
                  <a:pt x="219" y="240"/>
                </a:lnTo>
                <a:lnTo>
                  <a:pt x="219" y="231"/>
                </a:lnTo>
                <a:lnTo>
                  <a:pt x="227" y="225"/>
                </a:lnTo>
                <a:lnTo>
                  <a:pt x="246" y="219"/>
                </a:lnTo>
                <a:lnTo>
                  <a:pt x="246" y="210"/>
                </a:lnTo>
                <a:lnTo>
                  <a:pt x="236" y="204"/>
                </a:lnTo>
                <a:lnTo>
                  <a:pt x="235" y="189"/>
                </a:lnTo>
                <a:lnTo>
                  <a:pt x="227" y="181"/>
                </a:lnTo>
                <a:lnTo>
                  <a:pt x="227" y="181"/>
                </a:lnTo>
                <a:lnTo>
                  <a:pt x="227" y="172"/>
                </a:lnTo>
                <a:lnTo>
                  <a:pt x="227" y="172"/>
                </a:lnTo>
                <a:lnTo>
                  <a:pt x="225" y="166"/>
                </a:lnTo>
                <a:lnTo>
                  <a:pt x="225" y="164"/>
                </a:lnTo>
                <a:lnTo>
                  <a:pt x="227" y="163"/>
                </a:lnTo>
                <a:lnTo>
                  <a:pt x="227" y="153"/>
                </a:lnTo>
                <a:lnTo>
                  <a:pt x="231" y="134"/>
                </a:lnTo>
                <a:lnTo>
                  <a:pt x="223" y="127"/>
                </a:lnTo>
                <a:lnTo>
                  <a:pt x="225" y="117"/>
                </a:lnTo>
                <a:lnTo>
                  <a:pt x="235" y="108"/>
                </a:lnTo>
                <a:lnTo>
                  <a:pt x="235" y="100"/>
                </a:lnTo>
                <a:lnTo>
                  <a:pt x="235" y="89"/>
                </a:lnTo>
                <a:lnTo>
                  <a:pt x="246" y="64"/>
                </a:lnTo>
                <a:lnTo>
                  <a:pt x="255" y="51"/>
                </a:lnTo>
                <a:lnTo>
                  <a:pt x="252" y="47"/>
                </a:lnTo>
                <a:lnTo>
                  <a:pt x="252" y="24"/>
                </a:lnTo>
                <a:lnTo>
                  <a:pt x="235" y="11"/>
                </a:lnTo>
                <a:lnTo>
                  <a:pt x="210" y="11"/>
                </a:lnTo>
                <a:lnTo>
                  <a:pt x="201" y="0"/>
                </a:lnTo>
                <a:lnTo>
                  <a:pt x="159" y="0"/>
                </a:lnTo>
                <a:lnTo>
                  <a:pt x="149" y="11"/>
                </a:lnTo>
                <a:lnTo>
                  <a:pt x="144" y="2"/>
                </a:lnTo>
                <a:lnTo>
                  <a:pt x="132" y="13"/>
                </a:lnTo>
                <a:lnTo>
                  <a:pt x="108" y="13"/>
                </a:lnTo>
                <a:lnTo>
                  <a:pt x="97" y="0"/>
                </a:lnTo>
                <a:lnTo>
                  <a:pt x="85" y="13"/>
                </a:lnTo>
                <a:lnTo>
                  <a:pt x="85" y="28"/>
                </a:lnTo>
                <a:lnTo>
                  <a:pt x="85" y="28"/>
                </a:lnTo>
                <a:lnTo>
                  <a:pt x="85" y="28"/>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228" name="Freeform 226"/>
          <p:cNvSpPr>
            <a:spLocks/>
          </p:cNvSpPr>
          <p:nvPr/>
        </p:nvSpPr>
        <p:spPr bwMode="auto">
          <a:xfrm>
            <a:off x="1574230" y="4382350"/>
            <a:ext cx="63111" cy="29452"/>
          </a:xfrm>
          <a:custGeom>
            <a:avLst/>
            <a:gdLst>
              <a:gd name="T0" fmla="*/ 6 w 31"/>
              <a:gd name="T1" fmla="*/ 0 h 17"/>
              <a:gd name="T2" fmla="*/ 31 w 31"/>
              <a:gd name="T3" fmla="*/ 0 h 17"/>
              <a:gd name="T4" fmla="*/ 31 w 31"/>
              <a:gd name="T5" fmla="*/ 17 h 17"/>
              <a:gd name="T6" fmla="*/ 31 w 31"/>
              <a:gd name="T7" fmla="*/ 17 h 17"/>
              <a:gd name="T8" fmla="*/ 4 w 31"/>
              <a:gd name="T9" fmla="*/ 17 h 17"/>
              <a:gd name="T10" fmla="*/ 0 w 31"/>
              <a:gd name="T11" fmla="*/ 17 h 17"/>
              <a:gd name="T12" fmla="*/ 4 w 31"/>
              <a:gd name="T13" fmla="*/ 11 h 17"/>
              <a:gd name="T14" fmla="*/ 4 w 31"/>
              <a:gd name="T15" fmla="*/ 4 h 17"/>
              <a:gd name="T16" fmla="*/ 6 w 31"/>
              <a:gd name="T17" fmla="*/ 0 h 17"/>
              <a:gd name="T18" fmla="*/ 6 w 31"/>
              <a:gd name="T19" fmla="*/ 0 h 17"/>
              <a:gd name="T20" fmla="*/ 6 w 31"/>
              <a:gd name="T2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 h="17">
                <a:moveTo>
                  <a:pt x="6" y="0"/>
                </a:moveTo>
                <a:lnTo>
                  <a:pt x="31" y="0"/>
                </a:lnTo>
                <a:lnTo>
                  <a:pt x="31" y="17"/>
                </a:lnTo>
                <a:lnTo>
                  <a:pt x="31" y="17"/>
                </a:lnTo>
                <a:lnTo>
                  <a:pt x="4" y="17"/>
                </a:lnTo>
                <a:lnTo>
                  <a:pt x="0" y="17"/>
                </a:lnTo>
                <a:lnTo>
                  <a:pt x="4" y="11"/>
                </a:lnTo>
                <a:lnTo>
                  <a:pt x="4" y="4"/>
                </a:lnTo>
                <a:lnTo>
                  <a:pt x="6" y="0"/>
                </a:lnTo>
                <a:lnTo>
                  <a:pt x="6" y="0"/>
                </a:lnTo>
                <a:lnTo>
                  <a:pt x="6" y="0"/>
                </a:lnTo>
                <a:close/>
              </a:path>
            </a:pathLst>
          </a:custGeom>
          <a:solidFill>
            <a:schemeClr val="bg1">
              <a:lumMod val="85000"/>
            </a:schemeClr>
          </a:solidFill>
          <a:ln w="635" cap="rnd">
            <a:solidFill>
              <a:schemeClr val="bg1">
                <a:alpha val="17000"/>
              </a:schemeClr>
            </a:solidFill>
            <a:round/>
            <a:headEnd/>
            <a:tailEnd/>
          </a:ln>
        </p:spPr>
        <p:txBody>
          <a:bodyPr/>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229" name="Freeform 227"/>
          <p:cNvSpPr>
            <a:spLocks/>
          </p:cNvSpPr>
          <p:nvPr/>
        </p:nvSpPr>
        <p:spPr bwMode="auto">
          <a:xfrm>
            <a:off x="1574230" y="4382350"/>
            <a:ext cx="63111" cy="29452"/>
          </a:xfrm>
          <a:custGeom>
            <a:avLst/>
            <a:gdLst>
              <a:gd name="T0" fmla="*/ 6 w 31"/>
              <a:gd name="T1" fmla="*/ 0 h 17"/>
              <a:gd name="T2" fmla="*/ 31 w 31"/>
              <a:gd name="T3" fmla="*/ 0 h 17"/>
              <a:gd name="T4" fmla="*/ 31 w 31"/>
              <a:gd name="T5" fmla="*/ 17 h 17"/>
              <a:gd name="T6" fmla="*/ 31 w 31"/>
              <a:gd name="T7" fmla="*/ 17 h 17"/>
              <a:gd name="T8" fmla="*/ 4 w 31"/>
              <a:gd name="T9" fmla="*/ 17 h 17"/>
              <a:gd name="T10" fmla="*/ 0 w 31"/>
              <a:gd name="T11" fmla="*/ 17 h 17"/>
              <a:gd name="T12" fmla="*/ 4 w 31"/>
              <a:gd name="T13" fmla="*/ 11 h 17"/>
              <a:gd name="T14" fmla="*/ 4 w 31"/>
              <a:gd name="T15" fmla="*/ 4 h 17"/>
              <a:gd name="T16" fmla="*/ 6 w 31"/>
              <a:gd name="T17" fmla="*/ 0 h 17"/>
              <a:gd name="T18" fmla="*/ 6 w 31"/>
              <a:gd name="T19" fmla="*/ 0 h 17"/>
              <a:gd name="T20" fmla="*/ 6 w 31"/>
              <a:gd name="T2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 h="17">
                <a:moveTo>
                  <a:pt x="6" y="0"/>
                </a:moveTo>
                <a:lnTo>
                  <a:pt x="31" y="0"/>
                </a:lnTo>
                <a:lnTo>
                  <a:pt x="31" y="17"/>
                </a:lnTo>
                <a:lnTo>
                  <a:pt x="31" y="17"/>
                </a:lnTo>
                <a:lnTo>
                  <a:pt x="4" y="17"/>
                </a:lnTo>
                <a:lnTo>
                  <a:pt x="0" y="17"/>
                </a:lnTo>
                <a:lnTo>
                  <a:pt x="4" y="11"/>
                </a:lnTo>
                <a:lnTo>
                  <a:pt x="4" y="4"/>
                </a:lnTo>
                <a:lnTo>
                  <a:pt x="6" y="0"/>
                </a:lnTo>
                <a:lnTo>
                  <a:pt x="6" y="0"/>
                </a:lnTo>
                <a:lnTo>
                  <a:pt x="6" y="0"/>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230" name="Freeform 228"/>
          <p:cNvSpPr>
            <a:spLocks/>
          </p:cNvSpPr>
          <p:nvPr/>
        </p:nvSpPr>
        <p:spPr bwMode="auto">
          <a:xfrm>
            <a:off x="1629198" y="4339037"/>
            <a:ext cx="203583" cy="242544"/>
          </a:xfrm>
          <a:custGeom>
            <a:avLst/>
            <a:gdLst>
              <a:gd name="T0" fmla="*/ 0 w 100"/>
              <a:gd name="T1" fmla="*/ 121 h 140"/>
              <a:gd name="T2" fmla="*/ 9 w 100"/>
              <a:gd name="T3" fmla="*/ 118 h 140"/>
              <a:gd name="T4" fmla="*/ 4 w 100"/>
              <a:gd name="T5" fmla="*/ 102 h 140"/>
              <a:gd name="T6" fmla="*/ 23 w 100"/>
              <a:gd name="T7" fmla="*/ 87 h 140"/>
              <a:gd name="T8" fmla="*/ 28 w 100"/>
              <a:gd name="T9" fmla="*/ 97 h 140"/>
              <a:gd name="T10" fmla="*/ 38 w 100"/>
              <a:gd name="T11" fmla="*/ 99 h 140"/>
              <a:gd name="T12" fmla="*/ 45 w 100"/>
              <a:gd name="T13" fmla="*/ 68 h 140"/>
              <a:gd name="T14" fmla="*/ 36 w 100"/>
              <a:gd name="T15" fmla="*/ 59 h 140"/>
              <a:gd name="T16" fmla="*/ 43 w 100"/>
              <a:gd name="T17" fmla="*/ 46 h 140"/>
              <a:gd name="T18" fmla="*/ 38 w 100"/>
              <a:gd name="T19" fmla="*/ 40 h 140"/>
              <a:gd name="T20" fmla="*/ 30 w 100"/>
              <a:gd name="T21" fmla="*/ 42 h 140"/>
              <a:gd name="T22" fmla="*/ 28 w 100"/>
              <a:gd name="T23" fmla="*/ 23 h 140"/>
              <a:gd name="T24" fmla="*/ 43 w 100"/>
              <a:gd name="T25" fmla="*/ 21 h 140"/>
              <a:gd name="T26" fmla="*/ 64 w 100"/>
              <a:gd name="T27" fmla="*/ 31 h 140"/>
              <a:gd name="T28" fmla="*/ 66 w 100"/>
              <a:gd name="T29" fmla="*/ 10 h 140"/>
              <a:gd name="T30" fmla="*/ 74 w 100"/>
              <a:gd name="T31" fmla="*/ 17 h 140"/>
              <a:gd name="T32" fmla="*/ 74 w 100"/>
              <a:gd name="T33" fmla="*/ 0 h 140"/>
              <a:gd name="T34" fmla="*/ 100 w 100"/>
              <a:gd name="T35" fmla="*/ 0 h 140"/>
              <a:gd name="T36" fmla="*/ 93 w 100"/>
              <a:gd name="T37" fmla="*/ 25 h 140"/>
              <a:gd name="T38" fmla="*/ 87 w 100"/>
              <a:gd name="T39" fmla="*/ 48 h 140"/>
              <a:gd name="T40" fmla="*/ 74 w 100"/>
              <a:gd name="T41" fmla="*/ 72 h 140"/>
              <a:gd name="T42" fmla="*/ 66 w 100"/>
              <a:gd name="T43" fmla="*/ 95 h 140"/>
              <a:gd name="T44" fmla="*/ 66 w 100"/>
              <a:gd name="T45" fmla="*/ 114 h 140"/>
              <a:gd name="T46" fmla="*/ 47 w 100"/>
              <a:gd name="T47" fmla="*/ 137 h 140"/>
              <a:gd name="T48" fmla="*/ 42 w 100"/>
              <a:gd name="T49" fmla="*/ 133 h 140"/>
              <a:gd name="T50" fmla="*/ 32 w 100"/>
              <a:gd name="T51" fmla="*/ 137 h 140"/>
              <a:gd name="T52" fmla="*/ 23 w 100"/>
              <a:gd name="T53" fmla="*/ 131 h 140"/>
              <a:gd name="T54" fmla="*/ 15 w 100"/>
              <a:gd name="T55" fmla="*/ 140 h 140"/>
              <a:gd name="T56" fmla="*/ 0 w 100"/>
              <a:gd name="T57" fmla="*/ 121 h 140"/>
              <a:gd name="T58" fmla="*/ 0 w 100"/>
              <a:gd name="T59" fmla="*/ 121 h 140"/>
              <a:gd name="T60" fmla="*/ 0 w 100"/>
              <a:gd name="T61" fmla="*/ 121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0" h="140">
                <a:moveTo>
                  <a:pt x="0" y="121"/>
                </a:moveTo>
                <a:lnTo>
                  <a:pt x="9" y="118"/>
                </a:lnTo>
                <a:lnTo>
                  <a:pt x="4" y="102"/>
                </a:lnTo>
                <a:lnTo>
                  <a:pt x="23" y="87"/>
                </a:lnTo>
                <a:lnTo>
                  <a:pt x="28" y="97"/>
                </a:lnTo>
                <a:lnTo>
                  <a:pt x="38" y="99"/>
                </a:lnTo>
                <a:lnTo>
                  <a:pt x="45" y="68"/>
                </a:lnTo>
                <a:lnTo>
                  <a:pt x="36" y="59"/>
                </a:lnTo>
                <a:lnTo>
                  <a:pt x="43" y="46"/>
                </a:lnTo>
                <a:lnTo>
                  <a:pt x="38" y="40"/>
                </a:lnTo>
                <a:lnTo>
                  <a:pt x="30" y="42"/>
                </a:lnTo>
                <a:lnTo>
                  <a:pt x="28" y="23"/>
                </a:lnTo>
                <a:lnTo>
                  <a:pt x="43" y="21"/>
                </a:lnTo>
                <a:lnTo>
                  <a:pt x="64" y="31"/>
                </a:lnTo>
                <a:lnTo>
                  <a:pt x="66" y="10"/>
                </a:lnTo>
                <a:lnTo>
                  <a:pt x="74" y="17"/>
                </a:lnTo>
                <a:lnTo>
                  <a:pt x="74" y="0"/>
                </a:lnTo>
                <a:lnTo>
                  <a:pt x="100" y="0"/>
                </a:lnTo>
                <a:lnTo>
                  <a:pt x="93" y="25"/>
                </a:lnTo>
                <a:lnTo>
                  <a:pt x="87" y="48"/>
                </a:lnTo>
                <a:lnTo>
                  <a:pt x="74" y="72"/>
                </a:lnTo>
                <a:lnTo>
                  <a:pt x="66" y="95"/>
                </a:lnTo>
                <a:lnTo>
                  <a:pt x="66" y="114"/>
                </a:lnTo>
                <a:lnTo>
                  <a:pt x="47" y="137"/>
                </a:lnTo>
                <a:lnTo>
                  <a:pt x="42" y="133"/>
                </a:lnTo>
                <a:lnTo>
                  <a:pt x="32" y="137"/>
                </a:lnTo>
                <a:lnTo>
                  <a:pt x="23" y="131"/>
                </a:lnTo>
                <a:lnTo>
                  <a:pt x="15" y="140"/>
                </a:lnTo>
                <a:lnTo>
                  <a:pt x="0" y="121"/>
                </a:lnTo>
                <a:lnTo>
                  <a:pt x="0" y="121"/>
                </a:lnTo>
                <a:lnTo>
                  <a:pt x="0" y="121"/>
                </a:lnTo>
                <a:close/>
              </a:path>
            </a:pathLst>
          </a:custGeom>
          <a:solidFill>
            <a:schemeClr val="bg1">
              <a:lumMod val="85000"/>
            </a:schemeClr>
          </a:solidFill>
          <a:ln w="635" cap="rnd">
            <a:solidFill>
              <a:schemeClr val="bg1">
                <a:alpha val="17000"/>
              </a:schemeClr>
            </a:solidFill>
            <a:round/>
            <a:headEnd/>
            <a:tailEnd/>
          </a:ln>
        </p:spPr>
        <p:txBody>
          <a:bodyPr/>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231" name="Freeform 229"/>
          <p:cNvSpPr>
            <a:spLocks/>
          </p:cNvSpPr>
          <p:nvPr/>
        </p:nvSpPr>
        <p:spPr bwMode="auto">
          <a:xfrm>
            <a:off x="1629198" y="4339037"/>
            <a:ext cx="203583" cy="242544"/>
          </a:xfrm>
          <a:custGeom>
            <a:avLst/>
            <a:gdLst>
              <a:gd name="T0" fmla="*/ 0 w 100"/>
              <a:gd name="T1" fmla="*/ 121 h 140"/>
              <a:gd name="T2" fmla="*/ 9 w 100"/>
              <a:gd name="T3" fmla="*/ 118 h 140"/>
              <a:gd name="T4" fmla="*/ 4 w 100"/>
              <a:gd name="T5" fmla="*/ 102 h 140"/>
              <a:gd name="T6" fmla="*/ 23 w 100"/>
              <a:gd name="T7" fmla="*/ 87 h 140"/>
              <a:gd name="T8" fmla="*/ 28 w 100"/>
              <a:gd name="T9" fmla="*/ 97 h 140"/>
              <a:gd name="T10" fmla="*/ 38 w 100"/>
              <a:gd name="T11" fmla="*/ 99 h 140"/>
              <a:gd name="T12" fmla="*/ 45 w 100"/>
              <a:gd name="T13" fmla="*/ 68 h 140"/>
              <a:gd name="T14" fmla="*/ 36 w 100"/>
              <a:gd name="T15" fmla="*/ 59 h 140"/>
              <a:gd name="T16" fmla="*/ 43 w 100"/>
              <a:gd name="T17" fmla="*/ 46 h 140"/>
              <a:gd name="T18" fmla="*/ 38 w 100"/>
              <a:gd name="T19" fmla="*/ 40 h 140"/>
              <a:gd name="T20" fmla="*/ 30 w 100"/>
              <a:gd name="T21" fmla="*/ 42 h 140"/>
              <a:gd name="T22" fmla="*/ 28 w 100"/>
              <a:gd name="T23" fmla="*/ 23 h 140"/>
              <a:gd name="T24" fmla="*/ 43 w 100"/>
              <a:gd name="T25" fmla="*/ 21 h 140"/>
              <a:gd name="T26" fmla="*/ 64 w 100"/>
              <a:gd name="T27" fmla="*/ 31 h 140"/>
              <a:gd name="T28" fmla="*/ 66 w 100"/>
              <a:gd name="T29" fmla="*/ 10 h 140"/>
              <a:gd name="T30" fmla="*/ 74 w 100"/>
              <a:gd name="T31" fmla="*/ 17 h 140"/>
              <a:gd name="T32" fmla="*/ 74 w 100"/>
              <a:gd name="T33" fmla="*/ 0 h 140"/>
              <a:gd name="T34" fmla="*/ 100 w 100"/>
              <a:gd name="T35" fmla="*/ 0 h 140"/>
              <a:gd name="T36" fmla="*/ 93 w 100"/>
              <a:gd name="T37" fmla="*/ 25 h 140"/>
              <a:gd name="T38" fmla="*/ 87 w 100"/>
              <a:gd name="T39" fmla="*/ 48 h 140"/>
              <a:gd name="T40" fmla="*/ 74 w 100"/>
              <a:gd name="T41" fmla="*/ 72 h 140"/>
              <a:gd name="T42" fmla="*/ 66 w 100"/>
              <a:gd name="T43" fmla="*/ 95 h 140"/>
              <a:gd name="T44" fmla="*/ 66 w 100"/>
              <a:gd name="T45" fmla="*/ 114 h 140"/>
              <a:gd name="T46" fmla="*/ 47 w 100"/>
              <a:gd name="T47" fmla="*/ 137 h 140"/>
              <a:gd name="T48" fmla="*/ 42 w 100"/>
              <a:gd name="T49" fmla="*/ 133 h 140"/>
              <a:gd name="T50" fmla="*/ 32 w 100"/>
              <a:gd name="T51" fmla="*/ 137 h 140"/>
              <a:gd name="T52" fmla="*/ 23 w 100"/>
              <a:gd name="T53" fmla="*/ 131 h 140"/>
              <a:gd name="T54" fmla="*/ 15 w 100"/>
              <a:gd name="T55" fmla="*/ 140 h 140"/>
              <a:gd name="T56" fmla="*/ 0 w 100"/>
              <a:gd name="T57" fmla="*/ 121 h 140"/>
              <a:gd name="T58" fmla="*/ 0 w 100"/>
              <a:gd name="T59" fmla="*/ 121 h 140"/>
              <a:gd name="T60" fmla="*/ 0 w 100"/>
              <a:gd name="T61" fmla="*/ 121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0" h="140">
                <a:moveTo>
                  <a:pt x="0" y="121"/>
                </a:moveTo>
                <a:lnTo>
                  <a:pt x="9" y="118"/>
                </a:lnTo>
                <a:lnTo>
                  <a:pt x="4" y="102"/>
                </a:lnTo>
                <a:lnTo>
                  <a:pt x="23" y="87"/>
                </a:lnTo>
                <a:lnTo>
                  <a:pt x="28" y="97"/>
                </a:lnTo>
                <a:lnTo>
                  <a:pt x="38" y="99"/>
                </a:lnTo>
                <a:lnTo>
                  <a:pt x="45" y="68"/>
                </a:lnTo>
                <a:lnTo>
                  <a:pt x="36" y="59"/>
                </a:lnTo>
                <a:lnTo>
                  <a:pt x="43" y="46"/>
                </a:lnTo>
                <a:lnTo>
                  <a:pt x="38" y="40"/>
                </a:lnTo>
                <a:lnTo>
                  <a:pt x="30" y="42"/>
                </a:lnTo>
                <a:lnTo>
                  <a:pt x="28" y="23"/>
                </a:lnTo>
                <a:lnTo>
                  <a:pt x="43" y="21"/>
                </a:lnTo>
                <a:lnTo>
                  <a:pt x="64" y="31"/>
                </a:lnTo>
                <a:lnTo>
                  <a:pt x="66" y="10"/>
                </a:lnTo>
                <a:lnTo>
                  <a:pt x="74" y="17"/>
                </a:lnTo>
                <a:lnTo>
                  <a:pt x="74" y="0"/>
                </a:lnTo>
                <a:lnTo>
                  <a:pt x="100" y="0"/>
                </a:lnTo>
                <a:lnTo>
                  <a:pt x="93" y="25"/>
                </a:lnTo>
                <a:lnTo>
                  <a:pt x="87" y="48"/>
                </a:lnTo>
                <a:lnTo>
                  <a:pt x="74" y="72"/>
                </a:lnTo>
                <a:lnTo>
                  <a:pt x="66" y="95"/>
                </a:lnTo>
                <a:lnTo>
                  <a:pt x="66" y="114"/>
                </a:lnTo>
                <a:lnTo>
                  <a:pt x="47" y="137"/>
                </a:lnTo>
                <a:lnTo>
                  <a:pt x="42" y="133"/>
                </a:lnTo>
                <a:lnTo>
                  <a:pt x="32" y="137"/>
                </a:lnTo>
                <a:lnTo>
                  <a:pt x="23" y="131"/>
                </a:lnTo>
                <a:lnTo>
                  <a:pt x="15" y="140"/>
                </a:lnTo>
                <a:lnTo>
                  <a:pt x="0" y="121"/>
                </a:lnTo>
                <a:lnTo>
                  <a:pt x="0" y="121"/>
                </a:lnTo>
                <a:lnTo>
                  <a:pt x="0" y="121"/>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232" name="Freeform 230"/>
          <p:cNvSpPr>
            <a:spLocks/>
          </p:cNvSpPr>
          <p:nvPr/>
        </p:nvSpPr>
        <p:spPr bwMode="auto">
          <a:xfrm>
            <a:off x="1559979" y="4378884"/>
            <a:ext cx="156759" cy="169781"/>
          </a:xfrm>
          <a:custGeom>
            <a:avLst/>
            <a:gdLst>
              <a:gd name="T0" fmla="*/ 7 w 77"/>
              <a:gd name="T1" fmla="*/ 19 h 98"/>
              <a:gd name="T2" fmla="*/ 38 w 77"/>
              <a:gd name="T3" fmla="*/ 19 h 98"/>
              <a:gd name="T4" fmla="*/ 38 w 77"/>
              <a:gd name="T5" fmla="*/ 2 h 98"/>
              <a:gd name="T6" fmla="*/ 62 w 77"/>
              <a:gd name="T7" fmla="*/ 0 h 98"/>
              <a:gd name="T8" fmla="*/ 64 w 77"/>
              <a:gd name="T9" fmla="*/ 19 h 98"/>
              <a:gd name="T10" fmla="*/ 72 w 77"/>
              <a:gd name="T11" fmla="*/ 17 h 98"/>
              <a:gd name="T12" fmla="*/ 77 w 77"/>
              <a:gd name="T13" fmla="*/ 23 h 98"/>
              <a:gd name="T14" fmla="*/ 70 w 77"/>
              <a:gd name="T15" fmla="*/ 36 h 98"/>
              <a:gd name="T16" fmla="*/ 77 w 77"/>
              <a:gd name="T17" fmla="*/ 45 h 98"/>
              <a:gd name="T18" fmla="*/ 72 w 77"/>
              <a:gd name="T19" fmla="*/ 76 h 98"/>
              <a:gd name="T20" fmla="*/ 62 w 77"/>
              <a:gd name="T21" fmla="*/ 74 h 98"/>
              <a:gd name="T22" fmla="*/ 57 w 77"/>
              <a:gd name="T23" fmla="*/ 64 h 98"/>
              <a:gd name="T24" fmla="*/ 38 w 77"/>
              <a:gd name="T25" fmla="*/ 79 h 98"/>
              <a:gd name="T26" fmla="*/ 41 w 77"/>
              <a:gd name="T27" fmla="*/ 95 h 98"/>
              <a:gd name="T28" fmla="*/ 34 w 77"/>
              <a:gd name="T29" fmla="*/ 98 h 98"/>
              <a:gd name="T30" fmla="*/ 21 w 77"/>
              <a:gd name="T31" fmla="*/ 85 h 98"/>
              <a:gd name="T32" fmla="*/ 11 w 77"/>
              <a:gd name="T33" fmla="*/ 74 h 98"/>
              <a:gd name="T34" fmla="*/ 11 w 77"/>
              <a:gd name="T35" fmla="*/ 74 h 98"/>
              <a:gd name="T36" fmla="*/ 11 w 77"/>
              <a:gd name="T37" fmla="*/ 68 h 98"/>
              <a:gd name="T38" fmla="*/ 11 w 77"/>
              <a:gd name="T39" fmla="*/ 64 h 98"/>
              <a:gd name="T40" fmla="*/ 7 w 77"/>
              <a:gd name="T41" fmla="*/ 62 h 98"/>
              <a:gd name="T42" fmla="*/ 7 w 77"/>
              <a:gd name="T43" fmla="*/ 62 h 98"/>
              <a:gd name="T44" fmla="*/ 4 w 77"/>
              <a:gd name="T45" fmla="*/ 59 h 98"/>
              <a:gd name="T46" fmla="*/ 2 w 77"/>
              <a:gd name="T47" fmla="*/ 57 h 98"/>
              <a:gd name="T48" fmla="*/ 2 w 77"/>
              <a:gd name="T49" fmla="*/ 55 h 98"/>
              <a:gd name="T50" fmla="*/ 2 w 77"/>
              <a:gd name="T51" fmla="*/ 55 h 98"/>
              <a:gd name="T52" fmla="*/ 2 w 77"/>
              <a:gd name="T53" fmla="*/ 53 h 98"/>
              <a:gd name="T54" fmla="*/ 0 w 77"/>
              <a:gd name="T55" fmla="*/ 49 h 98"/>
              <a:gd name="T56" fmla="*/ 0 w 77"/>
              <a:gd name="T57" fmla="*/ 47 h 98"/>
              <a:gd name="T58" fmla="*/ 6 w 77"/>
              <a:gd name="T59" fmla="*/ 40 h 98"/>
              <a:gd name="T60" fmla="*/ 7 w 77"/>
              <a:gd name="T61" fmla="*/ 34 h 98"/>
              <a:gd name="T62" fmla="*/ 7 w 77"/>
              <a:gd name="T63" fmla="*/ 25 h 98"/>
              <a:gd name="T64" fmla="*/ 7 w 77"/>
              <a:gd name="T65" fmla="*/ 19 h 98"/>
              <a:gd name="T66" fmla="*/ 7 w 77"/>
              <a:gd name="T67" fmla="*/ 19 h 98"/>
              <a:gd name="T68" fmla="*/ 7 w 77"/>
              <a:gd name="T69" fmla="*/ 19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7" h="98">
                <a:moveTo>
                  <a:pt x="7" y="19"/>
                </a:moveTo>
                <a:lnTo>
                  <a:pt x="38" y="19"/>
                </a:lnTo>
                <a:lnTo>
                  <a:pt x="38" y="2"/>
                </a:lnTo>
                <a:lnTo>
                  <a:pt x="62" y="0"/>
                </a:lnTo>
                <a:lnTo>
                  <a:pt x="64" y="19"/>
                </a:lnTo>
                <a:lnTo>
                  <a:pt x="72" y="17"/>
                </a:lnTo>
                <a:lnTo>
                  <a:pt x="77" y="23"/>
                </a:lnTo>
                <a:lnTo>
                  <a:pt x="70" y="36"/>
                </a:lnTo>
                <a:lnTo>
                  <a:pt x="77" y="45"/>
                </a:lnTo>
                <a:lnTo>
                  <a:pt x="72" y="76"/>
                </a:lnTo>
                <a:lnTo>
                  <a:pt x="62" y="74"/>
                </a:lnTo>
                <a:lnTo>
                  <a:pt x="57" y="64"/>
                </a:lnTo>
                <a:lnTo>
                  <a:pt x="38" y="79"/>
                </a:lnTo>
                <a:lnTo>
                  <a:pt x="41" y="95"/>
                </a:lnTo>
                <a:lnTo>
                  <a:pt x="34" y="98"/>
                </a:lnTo>
                <a:lnTo>
                  <a:pt x="21" y="85"/>
                </a:lnTo>
                <a:lnTo>
                  <a:pt x="11" y="74"/>
                </a:lnTo>
                <a:lnTo>
                  <a:pt x="11" y="74"/>
                </a:lnTo>
                <a:lnTo>
                  <a:pt x="11" y="68"/>
                </a:lnTo>
                <a:lnTo>
                  <a:pt x="11" y="64"/>
                </a:lnTo>
                <a:lnTo>
                  <a:pt x="7" y="62"/>
                </a:lnTo>
                <a:lnTo>
                  <a:pt x="7" y="62"/>
                </a:lnTo>
                <a:lnTo>
                  <a:pt x="4" y="59"/>
                </a:lnTo>
                <a:lnTo>
                  <a:pt x="2" y="57"/>
                </a:lnTo>
                <a:lnTo>
                  <a:pt x="2" y="55"/>
                </a:lnTo>
                <a:lnTo>
                  <a:pt x="2" y="55"/>
                </a:lnTo>
                <a:lnTo>
                  <a:pt x="2" y="53"/>
                </a:lnTo>
                <a:lnTo>
                  <a:pt x="0" y="49"/>
                </a:lnTo>
                <a:lnTo>
                  <a:pt x="0" y="47"/>
                </a:lnTo>
                <a:lnTo>
                  <a:pt x="6" y="40"/>
                </a:lnTo>
                <a:lnTo>
                  <a:pt x="7" y="34"/>
                </a:lnTo>
                <a:lnTo>
                  <a:pt x="7" y="25"/>
                </a:lnTo>
                <a:lnTo>
                  <a:pt x="7" y="19"/>
                </a:lnTo>
                <a:lnTo>
                  <a:pt x="7" y="19"/>
                </a:lnTo>
                <a:lnTo>
                  <a:pt x="7" y="19"/>
                </a:lnTo>
                <a:close/>
              </a:path>
            </a:pathLst>
          </a:custGeom>
          <a:solidFill>
            <a:schemeClr val="bg1">
              <a:lumMod val="85000"/>
            </a:schemeClr>
          </a:solidFill>
          <a:ln w="635" cap="rnd">
            <a:solidFill>
              <a:schemeClr val="bg1">
                <a:alpha val="17000"/>
              </a:schemeClr>
            </a:solidFill>
            <a:round/>
            <a:headEnd/>
            <a:tailEnd/>
          </a:ln>
        </p:spPr>
        <p:txBody>
          <a:bodyPr/>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233" name="Freeform 231"/>
          <p:cNvSpPr>
            <a:spLocks/>
          </p:cNvSpPr>
          <p:nvPr/>
        </p:nvSpPr>
        <p:spPr bwMode="auto">
          <a:xfrm>
            <a:off x="1559979" y="4378884"/>
            <a:ext cx="156759" cy="169781"/>
          </a:xfrm>
          <a:custGeom>
            <a:avLst/>
            <a:gdLst>
              <a:gd name="T0" fmla="*/ 7 w 77"/>
              <a:gd name="T1" fmla="*/ 19 h 98"/>
              <a:gd name="T2" fmla="*/ 38 w 77"/>
              <a:gd name="T3" fmla="*/ 19 h 98"/>
              <a:gd name="T4" fmla="*/ 38 w 77"/>
              <a:gd name="T5" fmla="*/ 2 h 98"/>
              <a:gd name="T6" fmla="*/ 62 w 77"/>
              <a:gd name="T7" fmla="*/ 0 h 98"/>
              <a:gd name="T8" fmla="*/ 64 w 77"/>
              <a:gd name="T9" fmla="*/ 19 h 98"/>
              <a:gd name="T10" fmla="*/ 72 w 77"/>
              <a:gd name="T11" fmla="*/ 17 h 98"/>
              <a:gd name="T12" fmla="*/ 77 w 77"/>
              <a:gd name="T13" fmla="*/ 23 h 98"/>
              <a:gd name="T14" fmla="*/ 70 w 77"/>
              <a:gd name="T15" fmla="*/ 36 h 98"/>
              <a:gd name="T16" fmla="*/ 77 w 77"/>
              <a:gd name="T17" fmla="*/ 45 h 98"/>
              <a:gd name="T18" fmla="*/ 72 w 77"/>
              <a:gd name="T19" fmla="*/ 76 h 98"/>
              <a:gd name="T20" fmla="*/ 62 w 77"/>
              <a:gd name="T21" fmla="*/ 74 h 98"/>
              <a:gd name="T22" fmla="*/ 57 w 77"/>
              <a:gd name="T23" fmla="*/ 64 h 98"/>
              <a:gd name="T24" fmla="*/ 38 w 77"/>
              <a:gd name="T25" fmla="*/ 79 h 98"/>
              <a:gd name="T26" fmla="*/ 41 w 77"/>
              <a:gd name="T27" fmla="*/ 95 h 98"/>
              <a:gd name="T28" fmla="*/ 34 w 77"/>
              <a:gd name="T29" fmla="*/ 98 h 98"/>
              <a:gd name="T30" fmla="*/ 21 w 77"/>
              <a:gd name="T31" fmla="*/ 85 h 98"/>
              <a:gd name="T32" fmla="*/ 11 w 77"/>
              <a:gd name="T33" fmla="*/ 74 h 98"/>
              <a:gd name="T34" fmla="*/ 11 w 77"/>
              <a:gd name="T35" fmla="*/ 74 h 98"/>
              <a:gd name="T36" fmla="*/ 11 w 77"/>
              <a:gd name="T37" fmla="*/ 68 h 98"/>
              <a:gd name="T38" fmla="*/ 11 w 77"/>
              <a:gd name="T39" fmla="*/ 64 h 98"/>
              <a:gd name="T40" fmla="*/ 7 w 77"/>
              <a:gd name="T41" fmla="*/ 62 h 98"/>
              <a:gd name="T42" fmla="*/ 7 w 77"/>
              <a:gd name="T43" fmla="*/ 62 h 98"/>
              <a:gd name="T44" fmla="*/ 4 w 77"/>
              <a:gd name="T45" fmla="*/ 59 h 98"/>
              <a:gd name="T46" fmla="*/ 2 w 77"/>
              <a:gd name="T47" fmla="*/ 57 h 98"/>
              <a:gd name="T48" fmla="*/ 2 w 77"/>
              <a:gd name="T49" fmla="*/ 55 h 98"/>
              <a:gd name="T50" fmla="*/ 2 w 77"/>
              <a:gd name="T51" fmla="*/ 55 h 98"/>
              <a:gd name="T52" fmla="*/ 2 w 77"/>
              <a:gd name="T53" fmla="*/ 53 h 98"/>
              <a:gd name="T54" fmla="*/ 0 w 77"/>
              <a:gd name="T55" fmla="*/ 49 h 98"/>
              <a:gd name="T56" fmla="*/ 0 w 77"/>
              <a:gd name="T57" fmla="*/ 47 h 98"/>
              <a:gd name="T58" fmla="*/ 6 w 77"/>
              <a:gd name="T59" fmla="*/ 40 h 98"/>
              <a:gd name="T60" fmla="*/ 7 w 77"/>
              <a:gd name="T61" fmla="*/ 34 h 98"/>
              <a:gd name="T62" fmla="*/ 7 w 77"/>
              <a:gd name="T63" fmla="*/ 25 h 98"/>
              <a:gd name="T64" fmla="*/ 7 w 77"/>
              <a:gd name="T65" fmla="*/ 19 h 98"/>
              <a:gd name="T66" fmla="*/ 7 w 77"/>
              <a:gd name="T67" fmla="*/ 19 h 98"/>
              <a:gd name="T68" fmla="*/ 7 w 77"/>
              <a:gd name="T69" fmla="*/ 19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7" h="98">
                <a:moveTo>
                  <a:pt x="7" y="19"/>
                </a:moveTo>
                <a:lnTo>
                  <a:pt x="38" y="19"/>
                </a:lnTo>
                <a:lnTo>
                  <a:pt x="38" y="2"/>
                </a:lnTo>
                <a:lnTo>
                  <a:pt x="62" y="0"/>
                </a:lnTo>
                <a:lnTo>
                  <a:pt x="64" y="19"/>
                </a:lnTo>
                <a:lnTo>
                  <a:pt x="72" y="17"/>
                </a:lnTo>
                <a:lnTo>
                  <a:pt x="77" y="23"/>
                </a:lnTo>
                <a:lnTo>
                  <a:pt x="70" y="36"/>
                </a:lnTo>
                <a:lnTo>
                  <a:pt x="77" y="45"/>
                </a:lnTo>
                <a:lnTo>
                  <a:pt x="72" y="76"/>
                </a:lnTo>
                <a:lnTo>
                  <a:pt x="62" y="74"/>
                </a:lnTo>
                <a:lnTo>
                  <a:pt x="57" y="64"/>
                </a:lnTo>
                <a:lnTo>
                  <a:pt x="38" y="79"/>
                </a:lnTo>
                <a:lnTo>
                  <a:pt x="41" y="95"/>
                </a:lnTo>
                <a:lnTo>
                  <a:pt x="34" y="98"/>
                </a:lnTo>
                <a:lnTo>
                  <a:pt x="21" y="85"/>
                </a:lnTo>
                <a:lnTo>
                  <a:pt x="11" y="74"/>
                </a:lnTo>
                <a:lnTo>
                  <a:pt x="11" y="74"/>
                </a:lnTo>
                <a:lnTo>
                  <a:pt x="11" y="68"/>
                </a:lnTo>
                <a:lnTo>
                  <a:pt x="11" y="64"/>
                </a:lnTo>
                <a:lnTo>
                  <a:pt x="7" y="62"/>
                </a:lnTo>
                <a:lnTo>
                  <a:pt x="7" y="62"/>
                </a:lnTo>
                <a:lnTo>
                  <a:pt x="4" y="59"/>
                </a:lnTo>
                <a:lnTo>
                  <a:pt x="2" y="57"/>
                </a:lnTo>
                <a:lnTo>
                  <a:pt x="2" y="55"/>
                </a:lnTo>
                <a:lnTo>
                  <a:pt x="2" y="55"/>
                </a:lnTo>
                <a:lnTo>
                  <a:pt x="2" y="53"/>
                </a:lnTo>
                <a:lnTo>
                  <a:pt x="0" y="49"/>
                </a:lnTo>
                <a:lnTo>
                  <a:pt x="0" y="47"/>
                </a:lnTo>
                <a:lnTo>
                  <a:pt x="6" y="40"/>
                </a:lnTo>
                <a:lnTo>
                  <a:pt x="7" y="34"/>
                </a:lnTo>
                <a:lnTo>
                  <a:pt x="7" y="25"/>
                </a:lnTo>
                <a:lnTo>
                  <a:pt x="7" y="19"/>
                </a:lnTo>
                <a:lnTo>
                  <a:pt x="7" y="19"/>
                </a:lnTo>
                <a:lnTo>
                  <a:pt x="7" y="19"/>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234" name="Freeform 232"/>
          <p:cNvSpPr>
            <a:spLocks/>
          </p:cNvSpPr>
          <p:nvPr/>
        </p:nvSpPr>
        <p:spPr bwMode="auto">
          <a:xfrm>
            <a:off x="1643449" y="4607570"/>
            <a:ext cx="335911" cy="348226"/>
          </a:xfrm>
          <a:custGeom>
            <a:avLst/>
            <a:gdLst>
              <a:gd name="T0" fmla="*/ 19 w 165"/>
              <a:gd name="T1" fmla="*/ 0 h 201"/>
              <a:gd name="T2" fmla="*/ 70 w 165"/>
              <a:gd name="T3" fmla="*/ 25 h 201"/>
              <a:gd name="T4" fmla="*/ 80 w 165"/>
              <a:gd name="T5" fmla="*/ 35 h 201"/>
              <a:gd name="T6" fmla="*/ 108 w 165"/>
              <a:gd name="T7" fmla="*/ 14 h 201"/>
              <a:gd name="T8" fmla="*/ 122 w 165"/>
              <a:gd name="T9" fmla="*/ 23 h 201"/>
              <a:gd name="T10" fmla="*/ 139 w 165"/>
              <a:gd name="T11" fmla="*/ 53 h 201"/>
              <a:gd name="T12" fmla="*/ 142 w 165"/>
              <a:gd name="T13" fmla="*/ 69 h 201"/>
              <a:gd name="T14" fmla="*/ 165 w 165"/>
              <a:gd name="T15" fmla="*/ 87 h 201"/>
              <a:gd name="T16" fmla="*/ 163 w 165"/>
              <a:gd name="T17" fmla="*/ 114 h 201"/>
              <a:gd name="T18" fmla="*/ 137 w 165"/>
              <a:gd name="T19" fmla="*/ 167 h 201"/>
              <a:gd name="T20" fmla="*/ 154 w 165"/>
              <a:gd name="T21" fmla="*/ 191 h 201"/>
              <a:gd name="T22" fmla="*/ 118 w 165"/>
              <a:gd name="T23" fmla="*/ 201 h 201"/>
              <a:gd name="T24" fmla="*/ 97 w 165"/>
              <a:gd name="T25" fmla="*/ 195 h 201"/>
              <a:gd name="T26" fmla="*/ 31 w 165"/>
              <a:gd name="T27" fmla="*/ 188 h 201"/>
              <a:gd name="T28" fmla="*/ 14 w 165"/>
              <a:gd name="T29" fmla="*/ 184 h 201"/>
              <a:gd name="T30" fmla="*/ 2 w 165"/>
              <a:gd name="T31" fmla="*/ 184 h 201"/>
              <a:gd name="T32" fmla="*/ 0 w 165"/>
              <a:gd name="T33" fmla="*/ 176 h 201"/>
              <a:gd name="T34" fmla="*/ 2 w 165"/>
              <a:gd name="T35" fmla="*/ 174 h 201"/>
              <a:gd name="T36" fmla="*/ 4 w 165"/>
              <a:gd name="T37" fmla="*/ 167 h 201"/>
              <a:gd name="T38" fmla="*/ 8 w 165"/>
              <a:gd name="T39" fmla="*/ 150 h 201"/>
              <a:gd name="T40" fmla="*/ 10 w 165"/>
              <a:gd name="T41" fmla="*/ 144 h 201"/>
              <a:gd name="T42" fmla="*/ 12 w 165"/>
              <a:gd name="T43" fmla="*/ 135 h 201"/>
              <a:gd name="T44" fmla="*/ 12 w 165"/>
              <a:gd name="T45" fmla="*/ 125 h 201"/>
              <a:gd name="T46" fmla="*/ 14 w 165"/>
              <a:gd name="T47" fmla="*/ 122 h 201"/>
              <a:gd name="T48" fmla="*/ 18 w 165"/>
              <a:gd name="T49" fmla="*/ 118 h 201"/>
              <a:gd name="T50" fmla="*/ 23 w 165"/>
              <a:gd name="T51" fmla="*/ 108 h 201"/>
              <a:gd name="T52" fmla="*/ 29 w 165"/>
              <a:gd name="T53" fmla="*/ 84 h 201"/>
              <a:gd name="T54" fmla="*/ 27 w 165"/>
              <a:gd name="T55" fmla="*/ 78 h 201"/>
              <a:gd name="T56" fmla="*/ 25 w 165"/>
              <a:gd name="T57" fmla="*/ 70 h 201"/>
              <a:gd name="T58" fmla="*/ 25 w 165"/>
              <a:gd name="T59" fmla="*/ 59 h 201"/>
              <a:gd name="T60" fmla="*/ 25 w 165"/>
              <a:gd name="T61" fmla="*/ 44 h 201"/>
              <a:gd name="T62" fmla="*/ 23 w 165"/>
              <a:gd name="T63" fmla="*/ 40 h 201"/>
              <a:gd name="T64" fmla="*/ 21 w 165"/>
              <a:gd name="T65" fmla="*/ 35 h 201"/>
              <a:gd name="T66" fmla="*/ 19 w 165"/>
              <a:gd name="T67" fmla="*/ 29 h 201"/>
              <a:gd name="T68" fmla="*/ 14 w 165"/>
              <a:gd name="T69" fmla="*/ 21 h 201"/>
              <a:gd name="T70" fmla="*/ 14 w 165"/>
              <a:gd name="T71" fmla="*/ 17 h 201"/>
              <a:gd name="T72" fmla="*/ 8 w 165"/>
              <a:gd name="T73" fmla="*/ 4 h 201"/>
              <a:gd name="T74" fmla="*/ 8 w 165"/>
              <a:gd name="T75" fmla="*/ 4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5" h="201">
                <a:moveTo>
                  <a:pt x="8" y="4"/>
                </a:moveTo>
                <a:lnTo>
                  <a:pt x="19" y="0"/>
                </a:lnTo>
                <a:lnTo>
                  <a:pt x="63" y="0"/>
                </a:lnTo>
                <a:lnTo>
                  <a:pt x="70" y="25"/>
                </a:lnTo>
                <a:lnTo>
                  <a:pt x="70" y="25"/>
                </a:lnTo>
                <a:lnTo>
                  <a:pt x="80" y="35"/>
                </a:lnTo>
                <a:lnTo>
                  <a:pt x="99" y="33"/>
                </a:lnTo>
                <a:lnTo>
                  <a:pt x="108" y="14"/>
                </a:lnTo>
                <a:lnTo>
                  <a:pt x="116" y="16"/>
                </a:lnTo>
                <a:lnTo>
                  <a:pt x="122" y="23"/>
                </a:lnTo>
                <a:lnTo>
                  <a:pt x="135" y="25"/>
                </a:lnTo>
                <a:lnTo>
                  <a:pt x="139" y="53"/>
                </a:lnTo>
                <a:lnTo>
                  <a:pt x="139" y="63"/>
                </a:lnTo>
                <a:lnTo>
                  <a:pt x="142" y="69"/>
                </a:lnTo>
                <a:lnTo>
                  <a:pt x="142" y="87"/>
                </a:lnTo>
                <a:lnTo>
                  <a:pt x="165" y="87"/>
                </a:lnTo>
                <a:lnTo>
                  <a:pt x="165" y="87"/>
                </a:lnTo>
                <a:lnTo>
                  <a:pt x="163" y="114"/>
                </a:lnTo>
                <a:lnTo>
                  <a:pt x="137" y="114"/>
                </a:lnTo>
                <a:lnTo>
                  <a:pt x="137" y="167"/>
                </a:lnTo>
                <a:lnTo>
                  <a:pt x="137" y="167"/>
                </a:lnTo>
                <a:lnTo>
                  <a:pt x="154" y="191"/>
                </a:lnTo>
                <a:lnTo>
                  <a:pt x="122" y="195"/>
                </a:lnTo>
                <a:lnTo>
                  <a:pt x="118" y="201"/>
                </a:lnTo>
                <a:lnTo>
                  <a:pt x="97" y="195"/>
                </a:lnTo>
                <a:lnTo>
                  <a:pt x="97" y="195"/>
                </a:lnTo>
                <a:lnTo>
                  <a:pt x="87" y="186"/>
                </a:lnTo>
                <a:lnTo>
                  <a:pt x="31" y="188"/>
                </a:lnTo>
                <a:lnTo>
                  <a:pt x="23" y="178"/>
                </a:lnTo>
                <a:lnTo>
                  <a:pt x="14" y="184"/>
                </a:lnTo>
                <a:lnTo>
                  <a:pt x="2" y="184"/>
                </a:lnTo>
                <a:lnTo>
                  <a:pt x="2" y="184"/>
                </a:lnTo>
                <a:lnTo>
                  <a:pt x="0" y="180"/>
                </a:lnTo>
                <a:lnTo>
                  <a:pt x="0" y="176"/>
                </a:lnTo>
                <a:lnTo>
                  <a:pt x="2" y="174"/>
                </a:lnTo>
                <a:lnTo>
                  <a:pt x="2" y="174"/>
                </a:lnTo>
                <a:lnTo>
                  <a:pt x="4" y="171"/>
                </a:lnTo>
                <a:lnTo>
                  <a:pt x="4" y="167"/>
                </a:lnTo>
                <a:lnTo>
                  <a:pt x="4" y="163"/>
                </a:lnTo>
                <a:lnTo>
                  <a:pt x="8" y="150"/>
                </a:lnTo>
                <a:lnTo>
                  <a:pt x="8" y="150"/>
                </a:lnTo>
                <a:lnTo>
                  <a:pt x="10" y="144"/>
                </a:lnTo>
                <a:lnTo>
                  <a:pt x="12" y="139"/>
                </a:lnTo>
                <a:lnTo>
                  <a:pt x="12" y="135"/>
                </a:lnTo>
                <a:lnTo>
                  <a:pt x="12" y="135"/>
                </a:lnTo>
                <a:lnTo>
                  <a:pt x="12" y="125"/>
                </a:lnTo>
                <a:lnTo>
                  <a:pt x="12" y="125"/>
                </a:lnTo>
                <a:lnTo>
                  <a:pt x="14" y="122"/>
                </a:lnTo>
                <a:lnTo>
                  <a:pt x="18" y="118"/>
                </a:lnTo>
                <a:lnTo>
                  <a:pt x="18" y="118"/>
                </a:lnTo>
                <a:lnTo>
                  <a:pt x="19" y="114"/>
                </a:lnTo>
                <a:lnTo>
                  <a:pt x="23" y="108"/>
                </a:lnTo>
                <a:lnTo>
                  <a:pt x="27" y="101"/>
                </a:lnTo>
                <a:lnTo>
                  <a:pt x="29" y="84"/>
                </a:lnTo>
                <a:lnTo>
                  <a:pt x="29" y="84"/>
                </a:lnTo>
                <a:lnTo>
                  <a:pt x="27" y="78"/>
                </a:lnTo>
                <a:lnTo>
                  <a:pt x="25" y="74"/>
                </a:lnTo>
                <a:lnTo>
                  <a:pt x="25" y="70"/>
                </a:lnTo>
                <a:lnTo>
                  <a:pt x="25" y="70"/>
                </a:lnTo>
                <a:lnTo>
                  <a:pt x="25" y="59"/>
                </a:lnTo>
                <a:lnTo>
                  <a:pt x="25" y="59"/>
                </a:lnTo>
                <a:lnTo>
                  <a:pt x="25" y="44"/>
                </a:lnTo>
                <a:lnTo>
                  <a:pt x="25" y="44"/>
                </a:lnTo>
                <a:lnTo>
                  <a:pt x="23" y="40"/>
                </a:lnTo>
                <a:lnTo>
                  <a:pt x="21" y="35"/>
                </a:lnTo>
                <a:lnTo>
                  <a:pt x="21" y="35"/>
                </a:lnTo>
                <a:lnTo>
                  <a:pt x="19" y="33"/>
                </a:lnTo>
                <a:lnTo>
                  <a:pt x="19" y="29"/>
                </a:lnTo>
                <a:lnTo>
                  <a:pt x="16" y="25"/>
                </a:lnTo>
                <a:lnTo>
                  <a:pt x="14" y="21"/>
                </a:lnTo>
                <a:lnTo>
                  <a:pt x="14" y="21"/>
                </a:lnTo>
                <a:lnTo>
                  <a:pt x="14" y="17"/>
                </a:lnTo>
                <a:lnTo>
                  <a:pt x="12" y="12"/>
                </a:lnTo>
                <a:lnTo>
                  <a:pt x="8" y="4"/>
                </a:lnTo>
                <a:lnTo>
                  <a:pt x="8" y="4"/>
                </a:lnTo>
                <a:lnTo>
                  <a:pt x="8" y="4"/>
                </a:lnTo>
                <a:lnTo>
                  <a:pt x="8" y="4"/>
                </a:lnTo>
                <a:close/>
              </a:path>
            </a:pathLst>
          </a:custGeom>
          <a:solidFill>
            <a:schemeClr val="bg1">
              <a:lumMod val="85000"/>
            </a:schemeClr>
          </a:solidFill>
          <a:ln w="635" cap="rnd">
            <a:solidFill>
              <a:schemeClr val="bg1">
                <a:alpha val="17000"/>
              </a:schemeClr>
            </a:solidFill>
            <a:round/>
            <a:headEnd/>
            <a:tailEnd/>
          </a:ln>
        </p:spPr>
        <p:txBody>
          <a:bodyPr/>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235" name="Freeform 233"/>
          <p:cNvSpPr>
            <a:spLocks/>
          </p:cNvSpPr>
          <p:nvPr/>
        </p:nvSpPr>
        <p:spPr bwMode="auto">
          <a:xfrm>
            <a:off x="1643449" y="4607570"/>
            <a:ext cx="335911" cy="348226"/>
          </a:xfrm>
          <a:custGeom>
            <a:avLst/>
            <a:gdLst>
              <a:gd name="T0" fmla="*/ 19 w 165"/>
              <a:gd name="T1" fmla="*/ 0 h 201"/>
              <a:gd name="T2" fmla="*/ 70 w 165"/>
              <a:gd name="T3" fmla="*/ 25 h 201"/>
              <a:gd name="T4" fmla="*/ 80 w 165"/>
              <a:gd name="T5" fmla="*/ 35 h 201"/>
              <a:gd name="T6" fmla="*/ 108 w 165"/>
              <a:gd name="T7" fmla="*/ 14 h 201"/>
              <a:gd name="T8" fmla="*/ 122 w 165"/>
              <a:gd name="T9" fmla="*/ 23 h 201"/>
              <a:gd name="T10" fmla="*/ 139 w 165"/>
              <a:gd name="T11" fmla="*/ 53 h 201"/>
              <a:gd name="T12" fmla="*/ 142 w 165"/>
              <a:gd name="T13" fmla="*/ 69 h 201"/>
              <a:gd name="T14" fmla="*/ 165 w 165"/>
              <a:gd name="T15" fmla="*/ 87 h 201"/>
              <a:gd name="T16" fmla="*/ 163 w 165"/>
              <a:gd name="T17" fmla="*/ 114 h 201"/>
              <a:gd name="T18" fmla="*/ 137 w 165"/>
              <a:gd name="T19" fmla="*/ 167 h 201"/>
              <a:gd name="T20" fmla="*/ 154 w 165"/>
              <a:gd name="T21" fmla="*/ 191 h 201"/>
              <a:gd name="T22" fmla="*/ 118 w 165"/>
              <a:gd name="T23" fmla="*/ 201 h 201"/>
              <a:gd name="T24" fmla="*/ 97 w 165"/>
              <a:gd name="T25" fmla="*/ 195 h 201"/>
              <a:gd name="T26" fmla="*/ 31 w 165"/>
              <a:gd name="T27" fmla="*/ 188 h 201"/>
              <a:gd name="T28" fmla="*/ 14 w 165"/>
              <a:gd name="T29" fmla="*/ 184 h 201"/>
              <a:gd name="T30" fmla="*/ 2 w 165"/>
              <a:gd name="T31" fmla="*/ 184 h 201"/>
              <a:gd name="T32" fmla="*/ 0 w 165"/>
              <a:gd name="T33" fmla="*/ 176 h 201"/>
              <a:gd name="T34" fmla="*/ 2 w 165"/>
              <a:gd name="T35" fmla="*/ 174 h 201"/>
              <a:gd name="T36" fmla="*/ 4 w 165"/>
              <a:gd name="T37" fmla="*/ 167 h 201"/>
              <a:gd name="T38" fmla="*/ 8 w 165"/>
              <a:gd name="T39" fmla="*/ 150 h 201"/>
              <a:gd name="T40" fmla="*/ 10 w 165"/>
              <a:gd name="T41" fmla="*/ 144 h 201"/>
              <a:gd name="T42" fmla="*/ 12 w 165"/>
              <a:gd name="T43" fmla="*/ 135 h 201"/>
              <a:gd name="T44" fmla="*/ 12 w 165"/>
              <a:gd name="T45" fmla="*/ 125 h 201"/>
              <a:gd name="T46" fmla="*/ 14 w 165"/>
              <a:gd name="T47" fmla="*/ 122 h 201"/>
              <a:gd name="T48" fmla="*/ 18 w 165"/>
              <a:gd name="T49" fmla="*/ 118 h 201"/>
              <a:gd name="T50" fmla="*/ 23 w 165"/>
              <a:gd name="T51" fmla="*/ 108 h 201"/>
              <a:gd name="T52" fmla="*/ 29 w 165"/>
              <a:gd name="T53" fmla="*/ 84 h 201"/>
              <a:gd name="T54" fmla="*/ 27 w 165"/>
              <a:gd name="T55" fmla="*/ 78 h 201"/>
              <a:gd name="T56" fmla="*/ 25 w 165"/>
              <a:gd name="T57" fmla="*/ 70 h 201"/>
              <a:gd name="T58" fmla="*/ 25 w 165"/>
              <a:gd name="T59" fmla="*/ 59 h 201"/>
              <a:gd name="T60" fmla="*/ 25 w 165"/>
              <a:gd name="T61" fmla="*/ 44 h 201"/>
              <a:gd name="T62" fmla="*/ 23 w 165"/>
              <a:gd name="T63" fmla="*/ 40 h 201"/>
              <a:gd name="T64" fmla="*/ 21 w 165"/>
              <a:gd name="T65" fmla="*/ 35 h 201"/>
              <a:gd name="T66" fmla="*/ 19 w 165"/>
              <a:gd name="T67" fmla="*/ 29 h 201"/>
              <a:gd name="T68" fmla="*/ 14 w 165"/>
              <a:gd name="T69" fmla="*/ 21 h 201"/>
              <a:gd name="T70" fmla="*/ 14 w 165"/>
              <a:gd name="T71" fmla="*/ 17 h 201"/>
              <a:gd name="T72" fmla="*/ 8 w 165"/>
              <a:gd name="T73" fmla="*/ 4 h 201"/>
              <a:gd name="T74" fmla="*/ 8 w 165"/>
              <a:gd name="T75" fmla="*/ 4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5" h="201">
                <a:moveTo>
                  <a:pt x="8" y="4"/>
                </a:moveTo>
                <a:lnTo>
                  <a:pt x="19" y="0"/>
                </a:lnTo>
                <a:lnTo>
                  <a:pt x="63" y="0"/>
                </a:lnTo>
                <a:lnTo>
                  <a:pt x="70" y="25"/>
                </a:lnTo>
                <a:lnTo>
                  <a:pt x="70" y="25"/>
                </a:lnTo>
                <a:lnTo>
                  <a:pt x="80" y="35"/>
                </a:lnTo>
                <a:lnTo>
                  <a:pt x="99" y="33"/>
                </a:lnTo>
                <a:lnTo>
                  <a:pt x="108" y="14"/>
                </a:lnTo>
                <a:lnTo>
                  <a:pt x="116" y="16"/>
                </a:lnTo>
                <a:lnTo>
                  <a:pt x="122" y="23"/>
                </a:lnTo>
                <a:lnTo>
                  <a:pt x="135" y="25"/>
                </a:lnTo>
                <a:lnTo>
                  <a:pt x="139" y="53"/>
                </a:lnTo>
                <a:lnTo>
                  <a:pt x="139" y="63"/>
                </a:lnTo>
                <a:lnTo>
                  <a:pt x="142" y="69"/>
                </a:lnTo>
                <a:lnTo>
                  <a:pt x="142" y="87"/>
                </a:lnTo>
                <a:lnTo>
                  <a:pt x="165" y="87"/>
                </a:lnTo>
                <a:lnTo>
                  <a:pt x="165" y="87"/>
                </a:lnTo>
                <a:lnTo>
                  <a:pt x="163" y="114"/>
                </a:lnTo>
                <a:lnTo>
                  <a:pt x="137" y="114"/>
                </a:lnTo>
                <a:lnTo>
                  <a:pt x="137" y="167"/>
                </a:lnTo>
                <a:lnTo>
                  <a:pt x="137" y="167"/>
                </a:lnTo>
                <a:lnTo>
                  <a:pt x="154" y="191"/>
                </a:lnTo>
                <a:lnTo>
                  <a:pt x="122" y="195"/>
                </a:lnTo>
                <a:lnTo>
                  <a:pt x="118" y="201"/>
                </a:lnTo>
                <a:lnTo>
                  <a:pt x="97" y="195"/>
                </a:lnTo>
                <a:lnTo>
                  <a:pt x="97" y="195"/>
                </a:lnTo>
                <a:lnTo>
                  <a:pt x="87" y="186"/>
                </a:lnTo>
                <a:lnTo>
                  <a:pt x="31" y="188"/>
                </a:lnTo>
                <a:lnTo>
                  <a:pt x="23" y="178"/>
                </a:lnTo>
                <a:lnTo>
                  <a:pt x="14" y="184"/>
                </a:lnTo>
                <a:lnTo>
                  <a:pt x="2" y="184"/>
                </a:lnTo>
                <a:lnTo>
                  <a:pt x="2" y="184"/>
                </a:lnTo>
                <a:lnTo>
                  <a:pt x="0" y="180"/>
                </a:lnTo>
                <a:lnTo>
                  <a:pt x="0" y="176"/>
                </a:lnTo>
                <a:lnTo>
                  <a:pt x="2" y="174"/>
                </a:lnTo>
                <a:lnTo>
                  <a:pt x="2" y="174"/>
                </a:lnTo>
                <a:lnTo>
                  <a:pt x="4" y="171"/>
                </a:lnTo>
                <a:lnTo>
                  <a:pt x="4" y="167"/>
                </a:lnTo>
                <a:lnTo>
                  <a:pt x="4" y="163"/>
                </a:lnTo>
                <a:lnTo>
                  <a:pt x="8" y="150"/>
                </a:lnTo>
                <a:lnTo>
                  <a:pt x="8" y="150"/>
                </a:lnTo>
                <a:lnTo>
                  <a:pt x="10" y="144"/>
                </a:lnTo>
                <a:lnTo>
                  <a:pt x="12" y="139"/>
                </a:lnTo>
                <a:lnTo>
                  <a:pt x="12" y="135"/>
                </a:lnTo>
                <a:lnTo>
                  <a:pt x="12" y="135"/>
                </a:lnTo>
                <a:lnTo>
                  <a:pt x="12" y="125"/>
                </a:lnTo>
                <a:lnTo>
                  <a:pt x="12" y="125"/>
                </a:lnTo>
                <a:lnTo>
                  <a:pt x="14" y="122"/>
                </a:lnTo>
                <a:lnTo>
                  <a:pt x="18" y="118"/>
                </a:lnTo>
                <a:lnTo>
                  <a:pt x="18" y="118"/>
                </a:lnTo>
                <a:lnTo>
                  <a:pt x="19" y="114"/>
                </a:lnTo>
                <a:lnTo>
                  <a:pt x="23" y="108"/>
                </a:lnTo>
                <a:lnTo>
                  <a:pt x="27" y="101"/>
                </a:lnTo>
                <a:lnTo>
                  <a:pt x="29" y="84"/>
                </a:lnTo>
                <a:lnTo>
                  <a:pt x="29" y="84"/>
                </a:lnTo>
                <a:lnTo>
                  <a:pt x="27" y="78"/>
                </a:lnTo>
                <a:lnTo>
                  <a:pt x="25" y="74"/>
                </a:lnTo>
                <a:lnTo>
                  <a:pt x="25" y="70"/>
                </a:lnTo>
                <a:lnTo>
                  <a:pt x="25" y="70"/>
                </a:lnTo>
                <a:lnTo>
                  <a:pt x="25" y="59"/>
                </a:lnTo>
                <a:lnTo>
                  <a:pt x="25" y="59"/>
                </a:lnTo>
                <a:lnTo>
                  <a:pt x="25" y="44"/>
                </a:lnTo>
                <a:lnTo>
                  <a:pt x="25" y="44"/>
                </a:lnTo>
                <a:lnTo>
                  <a:pt x="23" y="40"/>
                </a:lnTo>
                <a:lnTo>
                  <a:pt x="21" y="35"/>
                </a:lnTo>
                <a:lnTo>
                  <a:pt x="21" y="35"/>
                </a:lnTo>
                <a:lnTo>
                  <a:pt x="19" y="33"/>
                </a:lnTo>
                <a:lnTo>
                  <a:pt x="19" y="29"/>
                </a:lnTo>
                <a:lnTo>
                  <a:pt x="16" y="25"/>
                </a:lnTo>
                <a:lnTo>
                  <a:pt x="14" y="21"/>
                </a:lnTo>
                <a:lnTo>
                  <a:pt x="14" y="21"/>
                </a:lnTo>
                <a:lnTo>
                  <a:pt x="14" y="17"/>
                </a:lnTo>
                <a:lnTo>
                  <a:pt x="12" y="12"/>
                </a:lnTo>
                <a:lnTo>
                  <a:pt x="8" y="4"/>
                </a:lnTo>
                <a:lnTo>
                  <a:pt x="8" y="4"/>
                </a:lnTo>
                <a:lnTo>
                  <a:pt x="8" y="4"/>
                </a:lnTo>
                <a:lnTo>
                  <a:pt x="8" y="4"/>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236" name="Freeform 234"/>
          <p:cNvSpPr>
            <a:spLocks/>
          </p:cNvSpPr>
          <p:nvPr/>
        </p:nvSpPr>
        <p:spPr bwMode="auto">
          <a:xfrm>
            <a:off x="2113721" y="4467240"/>
            <a:ext cx="61075" cy="46776"/>
          </a:xfrm>
          <a:custGeom>
            <a:avLst/>
            <a:gdLst>
              <a:gd name="T0" fmla="*/ 0 w 30"/>
              <a:gd name="T1" fmla="*/ 27 h 27"/>
              <a:gd name="T2" fmla="*/ 15 w 30"/>
              <a:gd name="T3" fmla="*/ 27 h 27"/>
              <a:gd name="T4" fmla="*/ 21 w 30"/>
              <a:gd name="T5" fmla="*/ 21 h 27"/>
              <a:gd name="T6" fmla="*/ 30 w 30"/>
              <a:gd name="T7" fmla="*/ 21 h 27"/>
              <a:gd name="T8" fmla="*/ 30 w 30"/>
              <a:gd name="T9" fmla="*/ 0 h 27"/>
              <a:gd name="T10" fmla="*/ 12 w 30"/>
              <a:gd name="T11" fmla="*/ 0 h 27"/>
              <a:gd name="T12" fmla="*/ 12 w 30"/>
              <a:gd name="T13" fmla="*/ 8 h 27"/>
              <a:gd name="T14" fmla="*/ 2 w 30"/>
              <a:gd name="T15" fmla="*/ 17 h 27"/>
              <a:gd name="T16" fmla="*/ 0 w 30"/>
              <a:gd name="T17" fmla="*/ 27 h 27"/>
              <a:gd name="T18" fmla="*/ 0 w 30"/>
              <a:gd name="T19" fmla="*/ 27 h 27"/>
              <a:gd name="T20" fmla="*/ 0 w 30"/>
              <a:gd name="T21" fmla="*/ 2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27">
                <a:moveTo>
                  <a:pt x="0" y="27"/>
                </a:moveTo>
                <a:lnTo>
                  <a:pt x="15" y="27"/>
                </a:lnTo>
                <a:lnTo>
                  <a:pt x="21" y="21"/>
                </a:lnTo>
                <a:lnTo>
                  <a:pt x="30" y="21"/>
                </a:lnTo>
                <a:lnTo>
                  <a:pt x="30" y="0"/>
                </a:lnTo>
                <a:lnTo>
                  <a:pt x="12" y="0"/>
                </a:lnTo>
                <a:lnTo>
                  <a:pt x="12" y="8"/>
                </a:lnTo>
                <a:lnTo>
                  <a:pt x="2" y="17"/>
                </a:lnTo>
                <a:lnTo>
                  <a:pt x="0" y="27"/>
                </a:lnTo>
                <a:lnTo>
                  <a:pt x="0" y="27"/>
                </a:lnTo>
                <a:lnTo>
                  <a:pt x="0" y="27"/>
                </a:lnTo>
                <a:close/>
              </a:path>
            </a:pathLst>
          </a:custGeom>
          <a:solidFill>
            <a:schemeClr val="bg1">
              <a:lumMod val="85000"/>
            </a:schemeClr>
          </a:solidFill>
          <a:ln w="635" cap="rnd">
            <a:solidFill>
              <a:schemeClr val="bg1">
                <a:alpha val="17000"/>
              </a:schemeClr>
            </a:solidFill>
            <a:round/>
            <a:headEnd/>
            <a:tailEnd/>
          </a:ln>
        </p:spPr>
        <p:txBody>
          <a:bodyPr/>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237" name="Freeform 235"/>
          <p:cNvSpPr>
            <a:spLocks/>
          </p:cNvSpPr>
          <p:nvPr/>
        </p:nvSpPr>
        <p:spPr bwMode="auto">
          <a:xfrm>
            <a:off x="2113721" y="4467240"/>
            <a:ext cx="61075" cy="46776"/>
          </a:xfrm>
          <a:custGeom>
            <a:avLst/>
            <a:gdLst>
              <a:gd name="T0" fmla="*/ 0 w 30"/>
              <a:gd name="T1" fmla="*/ 27 h 27"/>
              <a:gd name="T2" fmla="*/ 15 w 30"/>
              <a:gd name="T3" fmla="*/ 27 h 27"/>
              <a:gd name="T4" fmla="*/ 21 w 30"/>
              <a:gd name="T5" fmla="*/ 21 h 27"/>
              <a:gd name="T6" fmla="*/ 30 w 30"/>
              <a:gd name="T7" fmla="*/ 21 h 27"/>
              <a:gd name="T8" fmla="*/ 30 w 30"/>
              <a:gd name="T9" fmla="*/ 0 h 27"/>
              <a:gd name="T10" fmla="*/ 12 w 30"/>
              <a:gd name="T11" fmla="*/ 0 h 27"/>
              <a:gd name="T12" fmla="*/ 12 w 30"/>
              <a:gd name="T13" fmla="*/ 8 h 27"/>
              <a:gd name="T14" fmla="*/ 2 w 30"/>
              <a:gd name="T15" fmla="*/ 17 h 27"/>
              <a:gd name="T16" fmla="*/ 0 w 30"/>
              <a:gd name="T17" fmla="*/ 27 h 27"/>
              <a:gd name="T18" fmla="*/ 0 w 30"/>
              <a:gd name="T19" fmla="*/ 27 h 27"/>
              <a:gd name="T20" fmla="*/ 0 w 30"/>
              <a:gd name="T21" fmla="*/ 2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27">
                <a:moveTo>
                  <a:pt x="0" y="27"/>
                </a:moveTo>
                <a:lnTo>
                  <a:pt x="15" y="27"/>
                </a:lnTo>
                <a:lnTo>
                  <a:pt x="21" y="21"/>
                </a:lnTo>
                <a:lnTo>
                  <a:pt x="30" y="21"/>
                </a:lnTo>
                <a:lnTo>
                  <a:pt x="30" y="0"/>
                </a:lnTo>
                <a:lnTo>
                  <a:pt x="12" y="0"/>
                </a:lnTo>
                <a:lnTo>
                  <a:pt x="12" y="8"/>
                </a:lnTo>
                <a:lnTo>
                  <a:pt x="2" y="17"/>
                </a:lnTo>
                <a:lnTo>
                  <a:pt x="0" y="27"/>
                </a:lnTo>
                <a:lnTo>
                  <a:pt x="0" y="27"/>
                </a:lnTo>
                <a:lnTo>
                  <a:pt x="0" y="27"/>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238" name="Freeform 236"/>
          <p:cNvSpPr>
            <a:spLocks/>
          </p:cNvSpPr>
          <p:nvPr/>
        </p:nvSpPr>
        <p:spPr bwMode="auto">
          <a:xfrm>
            <a:off x="1922353" y="4673403"/>
            <a:ext cx="329803" cy="265067"/>
          </a:xfrm>
          <a:custGeom>
            <a:avLst/>
            <a:gdLst>
              <a:gd name="T0" fmla="*/ 130 w 162"/>
              <a:gd name="T1" fmla="*/ 6 h 153"/>
              <a:gd name="T2" fmla="*/ 130 w 162"/>
              <a:gd name="T3" fmla="*/ 6 h 153"/>
              <a:gd name="T4" fmla="*/ 138 w 162"/>
              <a:gd name="T5" fmla="*/ 14 h 153"/>
              <a:gd name="T6" fmla="*/ 147 w 162"/>
              <a:gd name="T7" fmla="*/ 19 h 153"/>
              <a:gd name="T8" fmla="*/ 157 w 162"/>
              <a:gd name="T9" fmla="*/ 23 h 153"/>
              <a:gd name="T10" fmla="*/ 162 w 162"/>
              <a:gd name="T11" fmla="*/ 36 h 153"/>
              <a:gd name="T12" fmla="*/ 159 w 162"/>
              <a:gd name="T13" fmla="*/ 40 h 153"/>
              <a:gd name="T14" fmla="*/ 159 w 162"/>
              <a:gd name="T15" fmla="*/ 65 h 153"/>
              <a:gd name="T16" fmla="*/ 151 w 162"/>
              <a:gd name="T17" fmla="*/ 72 h 153"/>
              <a:gd name="T18" fmla="*/ 151 w 162"/>
              <a:gd name="T19" fmla="*/ 84 h 153"/>
              <a:gd name="T20" fmla="*/ 147 w 162"/>
              <a:gd name="T21" fmla="*/ 89 h 153"/>
              <a:gd name="T22" fmla="*/ 153 w 162"/>
              <a:gd name="T23" fmla="*/ 93 h 153"/>
              <a:gd name="T24" fmla="*/ 117 w 162"/>
              <a:gd name="T25" fmla="*/ 108 h 153"/>
              <a:gd name="T26" fmla="*/ 117 w 162"/>
              <a:gd name="T27" fmla="*/ 119 h 153"/>
              <a:gd name="T28" fmla="*/ 102 w 162"/>
              <a:gd name="T29" fmla="*/ 119 h 153"/>
              <a:gd name="T30" fmla="*/ 94 w 162"/>
              <a:gd name="T31" fmla="*/ 127 h 153"/>
              <a:gd name="T32" fmla="*/ 94 w 162"/>
              <a:gd name="T33" fmla="*/ 136 h 153"/>
              <a:gd name="T34" fmla="*/ 79 w 162"/>
              <a:gd name="T35" fmla="*/ 140 h 153"/>
              <a:gd name="T36" fmla="*/ 68 w 162"/>
              <a:gd name="T37" fmla="*/ 153 h 153"/>
              <a:gd name="T38" fmla="*/ 51 w 162"/>
              <a:gd name="T39" fmla="*/ 153 h 153"/>
              <a:gd name="T40" fmla="*/ 37 w 162"/>
              <a:gd name="T41" fmla="*/ 150 h 153"/>
              <a:gd name="T42" fmla="*/ 19 w 162"/>
              <a:gd name="T43" fmla="*/ 148 h 153"/>
              <a:gd name="T44" fmla="*/ 17 w 162"/>
              <a:gd name="T45" fmla="*/ 153 h 153"/>
              <a:gd name="T46" fmla="*/ 0 w 162"/>
              <a:gd name="T47" fmla="*/ 129 h 153"/>
              <a:gd name="T48" fmla="*/ 0 w 162"/>
              <a:gd name="T49" fmla="*/ 78 h 153"/>
              <a:gd name="T50" fmla="*/ 26 w 162"/>
              <a:gd name="T51" fmla="*/ 78 h 153"/>
              <a:gd name="T52" fmla="*/ 28 w 162"/>
              <a:gd name="T53" fmla="*/ 49 h 153"/>
              <a:gd name="T54" fmla="*/ 32 w 162"/>
              <a:gd name="T55" fmla="*/ 53 h 153"/>
              <a:gd name="T56" fmla="*/ 39 w 162"/>
              <a:gd name="T57" fmla="*/ 55 h 153"/>
              <a:gd name="T58" fmla="*/ 47 w 162"/>
              <a:gd name="T59" fmla="*/ 57 h 153"/>
              <a:gd name="T60" fmla="*/ 60 w 162"/>
              <a:gd name="T61" fmla="*/ 61 h 153"/>
              <a:gd name="T62" fmla="*/ 72 w 162"/>
              <a:gd name="T63" fmla="*/ 57 h 153"/>
              <a:gd name="T64" fmla="*/ 75 w 162"/>
              <a:gd name="T65" fmla="*/ 63 h 153"/>
              <a:gd name="T66" fmla="*/ 89 w 162"/>
              <a:gd name="T67" fmla="*/ 68 h 153"/>
              <a:gd name="T68" fmla="*/ 98 w 162"/>
              <a:gd name="T69" fmla="*/ 84 h 153"/>
              <a:gd name="T70" fmla="*/ 106 w 162"/>
              <a:gd name="T71" fmla="*/ 82 h 153"/>
              <a:gd name="T72" fmla="*/ 106 w 162"/>
              <a:gd name="T73" fmla="*/ 63 h 153"/>
              <a:gd name="T74" fmla="*/ 100 w 162"/>
              <a:gd name="T75" fmla="*/ 68 h 153"/>
              <a:gd name="T76" fmla="*/ 89 w 162"/>
              <a:gd name="T77" fmla="*/ 53 h 153"/>
              <a:gd name="T78" fmla="*/ 89 w 162"/>
              <a:gd name="T79" fmla="*/ 44 h 153"/>
              <a:gd name="T80" fmla="*/ 92 w 162"/>
              <a:gd name="T81" fmla="*/ 34 h 153"/>
              <a:gd name="T82" fmla="*/ 92 w 162"/>
              <a:gd name="T83" fmla="*/ 12 h 153"/>
              <a:gd name="T84" fmla="*/ 98 w 162"/>
              <a:gd name="T85" fmla="*/ 6 h 153"/>
              <a:gd name="T86" fmla="*/ 117 w 162"/>
              <a:gd name="T87" fmla="*/ 0 h 153"/>
              <a:gd name="T88" fmla="*/ 130 w 162"/>
              <a:gd name="T89" fmla="*/ 6 h 153"/>
              <a:gd name="T90" fmla="*/ 130 w 162"/>
              <a:gd name="T91" fmla="*/ 6 h 153"/>
              <a:gd name="T92" fmla="*/ 130 w 162"/>
              <a:gd name="T93" fmla="*/ 6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62" h="153">
                <a:moveTo>
                  <a:pt x="130" y="6"/>
                </a:moveTo>
                <a:lnTo>
                  <a:pt x="130" y="6"/>
                </a:lnTo>
                <a:lnTo>
                  <a:pt x="138" y="14"/>
                </a:lnTo>
                <a:lnTo>
                  <a:pt x="147" y="19"/>
                </a:lnTo>
                <a:lnTo>
                  <a:pt x="157" y="23"/>
                </a:lnTo>
                <a:lnTo>
                  <a:pt x="162" y="36"/>
                </a:lnTo>
                <a:lnTo>
                  <a:pt x="159" y="40"/>
                </a:lnTo>
                <a:lnTo>
                  <a:pt x="159" y="65"/>
                </a:lnTo>
                <a:lnTo>
                  <a:pt x="151" y="72"/>
                </a:lnTo>
                <a:lnTo>
                  <a:pt x="151" y="84"/>
                </a:lnTo>
                <a:lnTo>
                  <a:pt x="147" y="89"/>
                </a:lnTo>
                <a:lnTo>
                  <a:pt x="153" y="93"/>
                </a:lnTo>
                <a:lnTo>
                  <a:pt x="117" y="108"/>
                </a:lnTo>
                <a:lnTo>
                  <a:pt x="117" y="119"/>
                </a:lnTo>
                <a:lnTo>
                  <a:pt x="102" y="119"/>
                </a:lnTo>
                <a:lnTo>
                  <a:pt x="94" y="127"/>
                </a:lnTo>
                <a:lnTo>
                  <a:pt x="94" y="136"/>
                </a:lnTo>
                <a:lnTo>
                  <a:pt x="79" y="140"/>
                </a:lnTo>
                <a:lnTo>
                  <a:pt x="68" y="153"/>
                </a:lnTo>
                <a:lnTo>
                  <a:pt x="51" y="153"/>
                </a:lnTo>
                <a:lnTo>
                  <a:pt x="37" y="150"/>
                </a:lnTo>
                <a:lnTo>
                  <a:pt x="19" y="148"/>
                </a:lnTo>
                <a:lnTo>
                  <a:pt x="17" y="153"/>
                </a:lnTo>
                <a:lnTo>
                  <a:pt x="0" y="129"/>
                </a:lnTo>
                <a:lnTo>
                  <a:pt x="0" y="78"/>
                </a:lnTo>
                <a:lnTo>
                  <a:pt x="26" y="78"/>
                </a:lnTo>
                <a:lnTo>
                  <a:pt x="28" y="49"/>
                </a:lnTo>
                <a:lnTo>
                  <a:pt x="32" y="53"/>
                </a:lnTo>
                <a:lnTo>
                  <a:pt x="39" y="55"/>
                </a:lnTo>
                <a:lnTo>
                  <a:pt x="47" y="57"/>
                </a:lnTo>
                <a:lnTo>
                  <a:pt x="60" y="61"/>
                </a:lnTo>
                <a:lnTo>
                  <a:pt x="72" y="57"/>
                </a:lnTo>
                <a:lnTo>
                  <a:pt x="75" y="63"/>
                </a:lnTo>
                <a:lnTo>
                  <a:pt x="89" y="68"/>
                </a:lnTo>
                <a:lnTo>
                  <a:pt x="98" y="84"/>
                </a:lnTo>
                <a:lnTo>
                  <a:pt x="106" y="82"/>
                </a:lnTo>
                <a:lnTo>
                  <a:pt x="106" y="63"/>
                </a:lnTo>
                <a:lnTo>
                  <a:pt x="100" y="68"/>
                </a:lnTo>
                <a:lnTo>
                  <a:pt x="89" y="53"/>
                </a:lnTo>
                <a:lnTo>
                  <a:pt x="89" y="44"/>
                </a:lnTo>
                <a:lnTo>
                  <a:pt x="92" y="34"/>
                </a:lnTo>
                <a:lnTo>
                  <a:pt x="92" y="12"/>
                </a:lnTo>
                <a:lnTo>
                  <a:pt x="98" y="6"/>
                </a:lnTo>
                <a:lnTo>
                  <a:pt x="117" y="0"/>
                </a:lnTo>
                <a:lnTo>
                  <a:pt x="130" y="6"/>
                </a:lnTo>
                <a:lnTo>
                  <a:pt x="130" y="6"/>
                </a:lnTo>
                <a:lnTo>
                  <a:pt x="130" y="6"/>
                </a:lnTo>
                <a:close/>
              </a:path>
            </a:pathLst>
          </a:custGeom>
          <a:solidFill>
            <a:schemeClr val="bg1">
              <a:lumMod val="85000"/>
            </a:schemeClr>
          </a:solidFill>
          <a:ln w="635" cap="rnd">
            <a:solidFill>
              <a:schemeClr val="bg1">
                <a:alpha val="17000"/>
              </a:schemeClr>
            </a:solidFill>
            <a:round/>
            <a:headEnd/>
            <a:tailEnd/>
          </a:ln>
        </p:spPr>
        <p:txBody>
          <a:bodyPr/>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239" name="Freeform 237"/>
          <p:cNvSpPr>
            <a:spLocks/>
          </p:cNvSpPr>
          <p:nvPr/>
        </p:nvSpPr>
        <p:spPr bwMode="auto">
          <a:xfrm>
            <a:off x="1922353" y="4673403"/>
            <a:ext cx="329803" cy="265067"/>
          </a:xfrm>
          <a:custGeom>
            <a:avLst/>
            <a:gdLst>
              <a:gd name="T0" fmla="*/ 130 w 162"/>
              <a:gd name="T1" fmla="*/ 6 h 153"/>
              <a:gd name="T2" fmla="*/ 130 w 162"/>
              <a:gd name="T3" fmla="*/ 6 h 153"/>
              <a:gd name="T4" fmla="*/ 138 w 162"/>
              <a:gd name="T5" fmla="*/ 14 h 153"/>
              <a:gd name="T6" fmla="*/ 147 w 162"/>
              <a:gd name="T7" fmla="*/ 19 h 153"/>
              <a:gd name="T8" fmla="*/ 157 w 162"/>
              <a:gd name="T9" fmla="*/ 23 h 153"/>
              <a:gd name="T10" fmla="*/ 162 w 162"/>
              <a:gd name="T11" fmla="*/ 36 h 153"/>
              <a:gd name="T12" fmla="*/ 159 w 162"/>
              <a:gd name="T13" fmla="*/ 40 h 153"/>
              <a:gd name="T14" fmla="*/ 159 w 162"/>
              <a:gd name="T15" fmla="*/ 65 h 153"/>
              <a:gd name="T16" fmla="*/ 151 w 162"/>
              <a:gd name="T17" fmla="*/ 72 h 153"/>
              <a:gd name="T18" fmla="*/ 151 w 162"/>
              <a:gd name="T19" fmla="*/ 84 h 153"/>
              <a:gd name="T20" fmla="*/ 147 w 162"/>
              <a:gd name="T21" fmla="*/ 89 h 153"/>
              <a:gd name="T22" fmla="*/ 153 w 162"/>
              <a:gd name="T23" fmla="*/ 93 h 153"/>
              <a:gd name="T24" fmla="*/ 117 w 162"/>
              <a:gd name="T25" fmla="*/ 108 h 153"/>
              <a:gd name="T26" fmla="*/ 117 w 162"/>
              <a:gd name="T27" fmla="*/ 119 h 153"/>
              <a:gd name="T28" fmla="*/ 102 w 162"/>
              <a:gd name="T29" fmla="*/ 119 h 153"/>
              <a:gd name="T30" fmla="*/ 94 w 162"/>
              <a:gd name="T31" fmla="*/ 127 h 153"/>
              <a:gd name="T32" fmla="*/ 94 w 162"/>
              <a:gd name="T33" fmla="*/ 136 h 153"/>
              <a:gd name="T34" fmla="*/ 79 w 162"/>
              <a:gd name="T35" fmla="*/ 140 h 153"/>
              <a:gd name="T36" fmla="*/ 68 w 162"/>
              <a:gd name="T37" fmla="*/ 153 h 153"/>
              <a:gd name="T38" fmla="*/ 51 w 162"/>
              <a:gd name="T39" fmla="*/ 153 h 153"/>
              <a:gd name="T40" fmla="*/ 37 w 162"/>
              <a:gd name="T41" fmla="*/ 150 h 153"/>
              <a:gd name="T42" fmla="*/ 19 w 162"/>
              <a:gd name="T43" fmla="*/ 148 h 153"/>
              <a:gd name="T44" fmla="*/ 17 w 162"/>
              <a:gd name="T45" fmla="*/ 153 h 153"/>
              <a:gd name="T46" fmla="*/ 0 w 162"/>
              <a:gd name="T47" fmla="*/ 129 h 153"/>
              <a:gd name="T48" fmla="*/ 0 w 162"/>
              <a:gd name="T49" fmla="*/ 78 h 153"/>
              <a:gd name="T50" fmla="*/ 26 w 162"/>
              <a:gd name="T51" fmla="*/ 78 h 153"/>
              <a:gd name="T52" fmla="*/ 28 w 162"/>
              <a:gd name="T53" fmla="*/ 49 h 153"/>
              <a:gd name="T54" fmla="*/ 32 w 162"/>
              <a:gd name="T55" fmla="*/ 53 h 153"/>
              <a:gd name="T56" fmla="*/ 39 w 162"/>
              <a:gd name="T57" fmla="*/ 55 h 153"/>
              <a:gd name="T58" fmla="*/ 47 w 162"/>
              <a:gd name="T59" fmla="*/ 57 h 153"/>
              <a:gd name="T60" fmla="*/ 60 w 162"/>
              <a:gd name="T61" fmla="*/ 61 h 153"/>
              <a:gd name="T62" fmla="*/ 72 w 162"/>
              <a:gd name="T63" fmla="*/ 57 h 153"/>
              <a:gd name="T64" fmla="*/ 75 w 162"/>
              <a:gd name="T65" fmla="*/ 63 h 153"/>
              <a:gd name="T66" fmla="*/ 89 w 162"/>
              <a:gd name="T67" fmla="*/ 68 h 153"/>
              <a:gd name="T68" fmla="*/ 98 w 162"/>
              <a:gd name="T69" fmla="*/ 84 h 153"/>
              <a:gd name="T70" fmla="*/ 106 w 162"/>
              <a:gd name="T71" fmla="*/ 82 h 153"/>
              <a:gd name="T72" fmla="*/ 106 w 162"/>
              <a:gd name="T73" fmla="*/ 63 h 153"/>
              <a:gd name="T74" fmla="*/ 100 w 162"/>
              <a:gd name="T75" fmla="*/ 68 h 153"/>
              <a:gd name="T76" fmla="*/ 89 w 162"/>
              <a:gd name="T77" fmla="*/ 53 h 153"/>
              <a:gd name="T78" fmla="*/ 89 w 162"/>
              <a:gd name="T79" fmla="*/ 44 h 153"/>
              <a:gd name="T80" fmla="*/ 92 w 162"/>
              <a:gd name="T81" fmla="*/ 34 h 153"/>
              <a:gd name="T82" fmla="*/ 92 w 162"/>
              <a:gd name="T83" fmla="*/ 12 h 153"/>
              <a:gd name="T84" fmla="*/ 98 w 162"/>
              <a:gd name="T85" fmla="*/ 6 h 153"/>
              <a:gd name="T86" fmla="*/ 117 w 162"/>
              <a:gd name="T87" fmla="*/ 0 h 153"/>
              <a:gd name="T88" fmla="*/ 130 w 162"/>
              <a:gd name="T89" fmla="*/ 6 h 153"/>
              <a:gd name="T90" fmla="*/ 130 w 162"/>
              <a:gd name="T91" fmla="*/ 6 h 153"/>
              <a:gd name="T92" fmla="*/ 130 w 162"/>
              <a:gd name="T93" fmla="*/ 6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62" h="153">
                <a:moveTo>
                  <a:pt x="130" y="6"/>
                </a:moveTo>
                <a:lnTo>
                  <a:pt x="130" y="6"/>
                </a:lnTo>
                <a:lnTo>
                  <a:pt x="138" y="14"/>
                </a:lnTo>
                <a:lnTo>
                  <a:pt x="147" y="19"/>
                </a:lnTo>
                <a:lnTo>
                  <a:pt x="157" y="23"/>
                </a:lnTo>
                <a:lnTo>
                  <a:pt x="162" y="36"/>
                </a:lnTo>
                <a:lnTo>
                  <a:pt x="159" y="40"/>
                </a:lnTo>
                <a:lnTo>
                  <a:pt x="159" y="65"/>
                </a:lnTo>
                <a:lnTo>
                  <a:pt x="151" y="72"/>
                </a:lnTo>
                <a:lnTo>
                  <a:pt x="151" y="84"/>
                </a:lnTo>
                <a:lnTo>
                  <a:pt x="147" y="89"/>
                </a:lnTo>
                <a:lnTo>
                  <a:pt x="153" y="93"/>
                </a:lnTo>
                <a:lnTo>
                  <a:pt x="117" y="108"/>
                </a:lnTo>
                <a:lnTo>
                  <a:pt x="117" y="119"/>
                </a:lnTo>
                <a:lnTo>
                  <a:pt x="102" y="119"/>
                </a:lnTo>
                <a:lnTo>
                  <a:pt x="94" y="127"/>
                </a:lnTo>
                <a:lnTo>
                  <a:pt x="94" y="136"/>
                </a:lnTo>
                <a:lnTo>
                  <a:pt x="79" y="140"/>
                </a:lnTo>
                <a:lnTo>
                  <a:pt x="68" y="153"/>
                </a:lnTo>
                <a:lnTo>
                  <a:pt x="51" y="153"/>
                </a:lnTo>
                <a:lnTo>
                  <a:pt x="37" y="150"/>
                </a:lnTo>
                <a:lnTo>
                  <a:pt x="19" y="148"/>
                </a:lnTo>
                <a:lnTo>
                  <a:pt x="17" y="153"/>
                </a:lnTo>
                <a:lnTo>
                  <a:pt x="0" y="129"/>
                </a:lnTo>
                <a:lnTo>
                  <a:pt x="0" y="78"/>
                </a:lnTo>
                <a:lnTo>
                  <a:pt x="26" y="78"/>
                </a:lnTo>
                <a:lnTo>
                  <a:pt x="28" y="49"/>
                </a:lnTo>
                <a:lnTo>
                  <a:pt x="32" y="53"/>
                </a:lnTo>
                <a:lnTo>
                  <a:pt x="39" y="55"/>
                </a:lnTo>
                <a:lnTo>
                  <a:pt x="47" y="57"/>
                </a:lnTo>
                <a:lnTo>
                  <a:pt x="60" y="61"/>
                </a:lnTo>
                <a:lnTo>
                  <a:pt x="72" y="57"/>
                </a:lnTo>
                <a:lnTo>
                  <a:pt x="75" y="63"/>
                </a:lnTo>
                <a:lnTo>
                  <a:pt x="89" y="68"/>
                </a:lnTo>
                <a:lnTo>
                  <a:pt x="98" y="84"/>
                </a:lnTo>
                <a:lnTo>
                  <a:pt x="106" y="82"/>
                </a:lnTo>
                <a:lnTo>
                  <a:pt x="106" y="63"/>
                </a:lnTo>
                <a:lnTo>
                  <a:pt x="100" y="68"/>
                </a:lnTo>
                <a:lnTo>
                  <a:pt x="89" y="53"/>
                </a:lnTo>
                <a:lnTo>
                  <a:pt x="89" y="44"/>
                </a:lnTo>
                <a:lnTo>
                  <a:pt x="92" y="34"/>
                </a:lnTo>
                <a:lnTo>
                  <a:pt x="92" y="12"/>
                </a:lnTo>
                <a:lnTo>
                  <a:pt x="98" y="6"/>
                </a:lnTo>
                <a:lnTo>
                  <a:pt x="117" y="0"/>
                </a:lnTo>
                <a:lnTo>
                  <a:pt x="130" y="6"/>
                </a:lnTo>
                <a:lnTo>
                  <a:pt x="130" y="6"/>
                </a:lnTo>
                <a:lnTo>
                  <a:pt x="130" y="6"/>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240" name="Freeform 238"/>
          <p:cNvSpPr>
            <a:spLocks/>
          </p:cNvSpPr>
          <p:nvPr/>
        </p:nvSpPr>
        <p:spPr bwMode="auto">
          <a:xfrm>
            <a:off x="1641410" y="4915948"/>
            <a:ext cx="376627" cy="356887"/>
          </a:xfrm>
          <a:custGeom>
            <a:avLst/>
            <a:gdLst>
              <a:gd name="T0" fmla="*/ 3 w 185"/>
              <a:gd name="T1" fmla="*/ 6 h 206"/>
              <a:gd name="T2" fmla="*/ 24 w 185"/>
              <a:gd name="T3" fmla="*/ 0 h 206"/>
              <a:gd name="T4" fmla="*/ 87 w 185"/>
              <a:gd name="T5" fmla="*/ 8 h 206"/>
              <a:gd name="T6" fmla="*/ 119 w 185"/>
              <a:gd name="T7" fmla="*/ 23 h 206"/>
              <a:gd name="T8" fmla="*/ 155 w 185"/>
              <a:gd name="T9" fmla="*/ 12 h 206"/>
              <a:gd name="T10" fmla="*/ 175 w 185"/>
              <a:gd name="T11" fmla="*/ 8 h 206"/>
              <a:gd name="T12" fmla="*/ 160 w 185"/>
              <a:gd name="T13" fmla="*/ 29 h 206"/>
              <a:gd name="T14" fmla="*/ 124 w 185"/>
              <a:gd name="T15" fmla="*/ 27 h 206"/>
              <a:gd name="T16" fmla="*/ 109 w 185"/>
              <a:gd name="T17" fmla="*/ 85 h 206"/>
              <a:gd name="T18" fmla="*/ 102 w 185"/>
              <a:gd name="T19" fmla="*/ 206 h 206"/>
              <a:gd name="T20" fmla="*/ 83 w 185"/>
              <a:gd name="T21" fmla="*/ 206 h 206"/>
              <a:gd name="T22" fmla="*/ 75 w 185"/>
              <a:gd name="T23" fmla="*/ 201 h 206"/>
              <a:gd name="T24" fmla="*/ 64 w 185"/>
              <a:gd name="T25" fmla="*/ 199 h 206"/>
              <a:gd name="T26" fmla="*/ 62 w 185"/>
              <a:gd name="T27" fmla="*/ 203 h 206"/>
              <a:gd name="T28" fmla="*/ 54 w 185"/>
              <a:gd name="T29" fmla="*/ 197 h 206"/>
              <a:gd name="T30" fmla="*/ 53 w 185"/>
              <a:gd name="T31" fmla="*/ 193 h 206"/>
              <a:gd name="T32" fmla="*/ 51 w 185"/>
              <a:gd name="T33" fmla="*/ 191 h 206"/>
              <a:gd name="T34" fmla="*/ 51 w 185"/>
              <a:gd name="T35" fmla="*/ 182 h 206"/>
              <a:gd name="T36" fmla="*/ 49 w 185"/>
              <a:gd name="T37" fmla="*/ 178 h 206"/>
              <a:gd name="T38" fmla="*/ 47 w 185"/>
              <a:gd name="T39" fmla="*/ 172 h 206"/>
              <a:gd name="T40" fmla="*/ 45 w 185"/>
              <a:gd name="T41" fmla="*/ 161 h 206"/>
              <a:gd name="T42" fmla="*/ 45 w 185"/>
              <a:gd name="T43" fmla="*/ 157 h 206"/>
              <a:gd name="T44" fmla="*/ 41 w 185"/>
              <a:gd name="T45" fmla="*/ 146 h 206"/>
              <a:gd name="T46" fmla="*/ 41 w 185"/>
              <a:gd name="T47" fmla="*/ 142 h 206"/>
              <a:gd name="T48" fmla="*/ 39 w 185"/>
              <a:gd name="T49" fmla="*/ 135 h 206"/>
              <a:gd name="T50" fmla="*/ 37 w 185"/>
              <a:gd name="T51" fmla="*/ 123 h 206"/>
              <a:gd name="T52" fmla="*/ 39 w 185"/>
              <a:gd name="T53" fmla="*/ 110 h 206"/>
              <a:gd name="T54" fmla="*/ 36 w 185"/>
              <a:gd name="T55" fmla="*/ 89 h 206"/>
              <a:gd name="T56" fmla="*/ 19 w 185"/>
              <a:gd name="T57" fmla="*/ 55 h 206"/>
              <a:gd name="T58" fmla="*/ 9 w 185"/>
              <a:gd name="T59" fmla="*/ 32 h 206"/>
              <a:gd name="T60" fmla="*/ 0 w 185"/>
              <a:gd name="T61" fmla="*/ 19 h 206"/>
              <a:gd name="T62" fmla="*/ 0 w 185"/>
              <a:gd name="T63" fmla="*/ 19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85" h="206">
                <a:moveTo>
                  <a:pt x="0" y="19"/>
                </a:moveTo>
                <a:lnTo>
                  <a:pt x="3" y="6"/>
                </a:lnTo>
                <a:lnTo>
                  <a:pt x="15" y="6"/>
                </a:lnTo>
                <a:lnTo>
                  <a:pt x="24" y="0"/>
                </a:lnTo>
                <a:lnTo>
                  <a:pt x="32" y="10"/>
                </a:lnTo>
                <a:lnTo>
                  <a:pt x="87" y="8"/>
                </a:lnTo>
                <a:lnTo>
                  <a:pt x="98" y="17"/>
                </a:lnTo>
                <a:lnTo>
                  <a:pt x="119" y="23"/>
                </a:lnTo>
                <a:lnTo>
                  <a:pt x="123" y="17"/>
                </a:lnTo>
                <a:lnTo>
                  <a:pt x="155" y="12"/>
                </a:lnTo>
                <a:lnTo>
                  <a:pt x="157" y="8"/>
                </a:lnTo>
                <a:lnTo>
                  <a:pt x="175" y="8"/>
                </a:lnTo>
                <a:lnTo>
                  <a:pt x="185" y="13"/>
                </a:lnTo>
                <a:lnTo>
                  <a:pt x="160" y="29"/>
                </a:lnTo>
                <a:lnTo>
                  <a:pt x="151" y="23"/>
                </a:lnTo>
                <a:lnTo>
                  <a:pt x="124" y="27"/>
                </a:lnTo>
                <a:lnTo>
                  <a:pt x="124" y="85"/>
                </a:lnTo>
                <a:lnTo>
                  <a:pt x="109" y="85"/>
                </a:lnTo>
                <a:lnTo>
                  <a:pt x="109" y="197"/>
                </a:lnTo>
                <a:lnTo>
                  <a:pt x="102" y="206"/>
                </a:lnTo>
                <a:lnTo>
                  <a:pt x="83" y="206"/>
                </a:lnTo>
                <a:lnTo>
                  <a:pt x="83" y="206"/>
                </a:lnTo>
                <a:lnTo>
                  <a:pt x="77" y="203"/>
                </a:lnTo>
                <a:lnTo>
                  <a:pt x="75" y="201"/>
                </a:lnTo>
                <a:lnTo>
                  <a:pt x="68" y="193"/>
                </a:lnTo>
                <a:lnTo>
                  <a:pt x="64" y="199"/>
                </a:lnTo>
                <a:lnTo>
                  <a:pt x="62" y="203"/>
                </a:lnTo>
                <a:lnTo>
                  <a:pt x="62" y="203"/>
                </a:lnTo>
                <a:lnTo>
                  <a:pt x="54" y="197"/>
                </a:lnTo>
                <a:lnTo>
                  <a:pt x="54" y="197"/>
                </a:lnTo>
                <a:lnTo>
                  <a:pt x="53" y="193"/>
                </a:lnTo>
                <a:lnTo>
                  <a:pt x="53" y="193"/>
                </a:lnTo>
                <a:lnTo>
                  <a:pt x="51" y="193"/>
                </a:lnTo>
                <a:lnTo>
                  <a:pt x="51" y="191"/>
                </a:lnTo>
                <a:lnTo>
                  <a:pt x="51" y="191"/>
                </a:lnTo>
                <a:lnTo>
                  <a:pt x="51" y="182"/>
                </a:lnTo>
                <a:lnTo>
                  <a:pt x="51" y="180"/>
                </a:lnTo>
                <a:lnTo>
                  <a:pt x="49" y="178"/>
                </a:lnTo>
                <a:lnTo>
                  <a:pt x="49" y="178"/>
                </a:lnTo>
                <a:lnTo>
                  <a:pt x="47" y="172"/>
                </a:lnTo>
                <a:lnTo>
                  <a:pt x="45" y="169"/>
                </a:lnTo>
                <a:lnTo>
                  <a:pt x="45" y="161"/>
                </a:lnTo>
                <a:lnTo>
                  <a:pt x="45" y="161"/>
                </a:lnTo>
                <a:lnTo>
                  <a:pt x="45" y="157"/>
                </a:lnTo>
                <a:lnTo>
                  <a:pt x="43" y="152"/>
                </a:lnTo>
                <a:lnTo>
                  <a:pt x="41" y="146"/>
                </a:lnTo>
                <a:lnTo>
                  <a:pt x="41" y="146"/>
                </a:lnTo>
                <a:lnTo>
                  <a:pt x="41" y="142"/>
                </a:lnTo>
                <a:lnTo>
                  <a:pt x="39" y="135"/>
                </a:lnTo>
                <a:lnTo>
                  <a:pt x="39" y="135"/>
                </a:lnTo>
                <a:lnTo>
                  <a:pt x="39" y="131"/>
                </a:lnTo>
                <a:lnTo>
                  <a:pt x="37" y="123"/>
                </a:lnTo>
                <a:lnTo>
                  <a:pt x="37" y="123"/>
                </a:lnTo>
                <a:lnTo>
                  <a:pt x="39" y="110"/>
                </a:lnTo>
                <a:lnTo>
                  <a:pt x="41" y="102"/>
                </a:lnTo>
                <a:lnTo>
                  <a:pt x="36" y="89"/>
                </a:lnTo>
                <a:lnTo>
                  <a:pt x="30" y="76"/>
                </a:lnTo>
                <a:lnTo>
                  <a:pt x="19" y="55"/>
                </a:lnTo>
                <a:lnTo>
                  <a:pt x="13" y="42"/>
                </a:lnTo>
                <a:lnTo>
                  <a:pt x="9" y="32"/>
                </a:lnTo>
                <a:lnTo>
                  <a:pt x="3" y="23"/>
                </a:lnTo>
                <a:lnTo>
                  <a:pt x="0" y="19"/>
                </a:lnTo>
                <a:lnTo>
                  <a:pt x="0" y="19"/>
                </a:lnTo>
                <a:lnTo>
                  <a:pt x="0" y="19"/>
                </a:lnTo>
                <a:close/>
              </a:path>
            </a:pathLst>
          </a:custGeom>
          <a:solidFill>
            <a:schemeClr val="bg1">
              <a:lumMod val="85000"/>
            </a:schemeClr>
          </a:solidFill>
          <a:ln w="635" cap="rnd">
            <a:solidFill>
              <a:schemeClr val="bg1">
                <a:alpha val="17000"/>
              </a:schemeClr>
            </a:solidFill>
            <a:round/>
            <a:headEnd/>
            <a:tailEnd/>
          </a:ln>
        </p:spPr>
        <p:txBody>
          <a:bodyPr/>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241" name="Freeform 239"/>
          <p:cNvSpPr>
            <a:spLocks/>
          </p:cNvSpPr>
          <p:nvPr/>
        </p:nvSpPr>
        <p:spPr bwMode="auto">
          <a:xfrm>
            <a:off x="1641410" y="4915948"/>
            <a:ext cx="376627" cy="356887"/>
          </a:xfrm>
          <a:custGeom>
            <a:avLst/>
            <a:gdLst>
              <a:gd name="T0" fmla="*/ 3 w 185"/>
              <a:gd name="T1" fmla="*/ 6 h 206"/>
              <a:gd name="T2" fmla="*/ 24 w 185"/>
              <a:gd name="T3" fmla="*/ 0 h 206"/>
              <a:gd name="T4" fmla="*/ 87 w 185"/>
              <a:gd name="T5" fmla="*/ 8 h 206"/>
              <a:gd name="T6" fmla="*/ 119 w 185"/>
              <a:gd name="T7" fmla="*/ 23 h 206"/>
              <a:gd name="T8" fmla="*/ 155 w 185"/>
              <a:gd name="T9" fmla="*/ 12 h 206"/>
              <a:gd name="T10" fmla="*/ 175 w 185"/>
              <a:gd name="T11" fmla="*/ 8 h 206"/>
              <a:gd name="T12" fmla="*/ 160 w 185"/>
              <a:gd name="T13" fmla="*/ 29 h 206"/>
              <a:gd name="T14" fmla="*/ 124 w 185"/>
              <a:gd name="T15" fmla="*/ 27 h 206"/>
              <a:gd name="T16" fmla="*/ 109 w 185"/>
              <a:gd name="T17" fmla="*/ 85 h 206"/>
              <a:gd name="T18" fmla="*/ 102 w 185"/>
              <a:gd name="T19" fmla="*/ 206 h 206"/>
              <a:gd name="T20" fmla="*/ 83 w 185"/>
              <a:gd name="T21" fmla="*/ 206 h 206"/>
              <a:gd name="T22" fmla="*/ 75 w 185"/>
              <a:gd name="T23" fmla="*/ 201 h 206"/>
              <a:gd name="T24" fmla="*/ 64 w 185"/>
              <a:gd name="T25" fmla="*/ 199 h 206"/>
              <a:gd name="T26" fmla="*/ 62 w 185"/>
              <a:gd name="T27" fmla="*/ 203 h 206"/>
              <a:gd name="T28" fmla="*/ 54 w 185"/>
              <a:gd name="T29" fmla="*/ 197 h 206"/>
              <a:gd name="T30" fmla="*/ 53 w 185"/>
              <a:gd name="T31" fmla="*/ 193 h 206"/>
              <a:gd name="T32" fmla="*/ 51 w 185"/>
              <a:gd name="T33" fmla="*/ 191 h 206"/>
              <a:gd name="T34" fmla="*/ 51 w 185"/>
              <a:gd name="T35" fmla="*/ 182 h 206"/>
              <a:gd name="T36" fmla="*/ 49 w 185"/>
              <a:gd name="T37" fmla="*/ 178 h 206"/>
              <a:gd name="T38" fmla="*/ 47 w 185"/>
              <a:gd name="T39" fmla="*/ 172 h 206"/>
              <a:gd name="T40" fmla="*/ 45 w 185"/>
              <a:gd name="T41" fmla="*/ 161 h 206"/>
              <a:gd name="T42" fmla="*/ 45 w 185"/>
              <a:gd name="T43" fmla="*/ 157 h 206"/>
              <a:gd name="T44" fmla="*/ 41 w 185"/>
              <a:gd name="T45" fmla="*/ 146 h 206"/>
              <a:gd name="T46" fmla="*/ 41 w 185"/>
              <a:gd name="T47" fmla="*/ 142 h 206"/>
              <a:gd name="T48" fmla="*/ 39 w 185"/>
              <a:gd name="T49" fmla="*/ 135 h 206"/>
              <a:gd name="T50" fmla="*/ 37 w 185"/>
              <a:gd name="T51" fmla="*/ 123 h 206"/>
              <a:gd name="T52" fmla="*/ 39 w 185"/>
              <a:gd name="T53" fmla="*/ 110 h 206"/>
              <a:gd name="T54" fmla="*/ 36 w 185"/>
              <a:gd name="T55" fmla="*/ 89 h 206"/>
              <a:gd name="T56" fmla="*/ 19 w 185"/>
              <a:gd name="T57" fmla="*/ 55 h 206"/>
              <a:gd name="T58" fmla="*/ 9 w 185"/>
              <a:gd name="T59" fmla="*/ 32 h 206"/>
              <a:gd name="T60" fmla="*/ 0 w 185"/>
              <a:gd name="T61" fmla="*/ 19 h 206"/>
              <a:gd name="T62" fmla="*/ 0 w 185"/>
              <a:gd name="T63" fmla="*/ 19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85" h="206">
                <a:moveTo>
                  <a:pt x="0" y="19"/>
                </a:moveTo>
                <a:lnTo>
                  <a:pt x="3" y="6"/>
                </a:lnTo>
                <a:lnTo>
                  <a:pt x="15" y="6"/>
                </a:lnTo>
                <a:lnTo>
                  <a:pt x="24" y="0"/>
                </a:lnTo>
                <a:lnTo>
                  <a:pt x="32" y="10"/>
                </a:lnTo>
                <a:lnTo>
                  <a:pt x="87" y="8"/>
                </a:lnTo>
                <a:lnTo>
                  <a:pt x="98" y="17"/>
                </a:lnTo>
                <a:lnTo>
                  <a:pt x="119" y="23"/>
                </a:lnTo>
                <a:lnTo>
                  <a:pt x="123" y="17"/>
                </a:lnTo>
                <a:lnTo>
                  <a:pt x="155" y="12"/>
                </a:lnTo>
                <a:lnTo>
                  <a:pt x="157" y="8"/>
                </a:lnTo>
                <a:lnTo>
                  <a:pt x="175" y="8"/>
                </a:lnTo>
                <a:lnTo>
                  <a:pt x="185" y="13"/>
                </a:lnTo>
                <a:lnTo>
                  <a:pt x="160" y="29"/>
                </a:lnTo>
                <a:lnTo>
                  <a:pt x="151" y="23"/>
                </a:lnTo>
                <a:lnTo>
                  <a:pt x="124" y="27"/>
                </a:lnTo>
                <a:lnTo>
                  <a:pt x="124" y="85"/>
                </a:lnTo>
                <a:lnTo>
                  <a:pt x="109" y="85"/>
                </a:lnTo>
                <a:lnTo>
                  <a:pt x="109" y="197"/>
                </a:lnTo>
                <a:lnTo>
                  <a:pt x="102" y="206"/>
                </a:lnTo>
                <a:lnTo>
                  <a:pt x="83" y="206"/>
                </a:lnTo>
                <a:lnTo>
                  <a:pt x="83" y="206"/>
                </a:lnTo>
                <a:lnTo>
                  <a:pt x="77" y="203"/>
                </a:lnTo>
                <a:lnTo>
                  <a:pt x="75" y="201"/>
                </a:lnTo>
                <a:lnTo>
                  <a:pt x="68" y="193"/>
                </a:lnTo>
                <a:lnTo>
                  <a:pt x="64" y="199"/>
                </a:lnTo>
                <a:lnTo>
                  <a:pt x="62" y="203"/>
                </a:lnTo>
                <a:lnTo>
                  <a:pt x="62" y="203"/>
                </a:lnTo>
                <a:lnTo>
                  <a:pt x="54" y="197"/>
                </a:lnTo>
                <a:lnTo>
                  <a:pt x="54" y="197"/>
                </a:lnTo>
                <a:lnTo>
                  <a:pt x="53" y="193"/>
                </a:lnTo>
                <a:lnTo>
                  <a:pt x="53" y="193"/>
                </a:lnTo>
                <a:lnTo>
                  <a:pt x="51" y="193"/>
                </a:lnTo>
                <a:lnTo>
                  <a:pt x="51" y="191"/>
                </a:lnTo>
                <a:lnTo>
                  <a:pt x="51" y="191"/>
                </a:lnTo>
                <a:lnTo>
                  <a:pt x="51" y="182"/>
                </a:lnTo>
                <a:lnTo>
                  <a:pt x="51" y="180"/>
                </a:lnTo>
                <a:lnTo>
                  <a:pt x="49" y="178"/>
                </a:lnTo>
                <a:lnTo>
                  <a:pt x="49" y="178"/>
                </a:lnTo>
                <a:lnTo>
                  <a:pt x="47" y="172"/>
                </a:lnTo>
                <a:lnTo>
                  <a:pt x="45" y="169"/>
                </a:lnTo>
                <a:lnTo>
                  <a:pt x="45" y="161"/>
                </a:lnTo>
                <a:lnTo>
                  <a:pt x="45" y="161"/>
                </a:lnTo>
                <a:lnTo>
                  <a:pt x="45" y="157"/>
                </a:lnTo>
                <a:lnTo>
                  <a:pt x="43" y="152"/>
                </a:lnTo>
                <a:lnTo>
                  <a:pt x="41" y="146"/>
                </a:lnTo>
                <a:lnTo>
                  <a:pt x="41" y="146"/>
                </a:lnTo>
                <a:lnTo>
                  <a:pt x="41" y="142"/>
                </a:lnTo>
                <a:lnTo>
                  <a:pt x="39" y="135"/>
                </a:lnTo>
                <a:lnTo>
                  <a:pt x="39" y="135"/>
                </a:lnTo>
                <a:lnTo>
                  <a:pt x="39" y="131"/>
                </a:lnTo>
                <a:lnTo>
                  <a:pt x="37" y="123"/>
                </a:lnTo>
                <a:lnTo>
                  <a:pt x="37" y="123"/>
                </a:lnTo>
                <a:lnTo>
                  <a:pt x="39" y="110"/>
                </a:lnTo>
                <a:lnTo>
                  <a:pt x="41" y="102"/>
                </a:lnTo>
                <a:lnTo>
                  <a:pt x="36" y="89"/>
                </a:lnTo>
                <a:lnTo>
                  <a:pt x="30" y="76"/>
                </a:lnTo>
                <a:lnTo>
                  <a:pt x="19" y="55"/>
                </a:lnTo>
                <a:lnTo>
                  <a:pt x="13" y="42"/>
                </a:lnTo>
                <a:lnTo>
                  <a:pt x="9" y="32"/>
                </a:lnTo>
                <a:lnTo>
                  <a:pt x="3" y="23"/>
                </a:lnTo>
                <a:lnTo>
                  <a:pt x="0" y="19"/>
                </a:lnTo>
                <a:lnTo>
                  <a:pt x="0" y="19"/>
                </a:lnTo>
                <a:lnTo>
                  <a:pt x="0" y="19"/>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242" name="Freeform 240"/>
          <p:cNvSpPr>
            <a:spLocks/>
          </p:cNvSpPr>
          <p:nvPr/>
        </p:nvSpPr>
        <p:spPr bwMode="auto">
          <a:xfrm>
            <a:off x="2160546" y="4735771"/>
            <a:ext cx="289087" cy="478160"/>
          </a:xfrm>
          <a:custGeom>
            <a:avLst/>
            <a:gdLst>
              <a:gd name="T0" fmla="*/ 0 w 142"/>
              <a:gd name="T1" fmla="*/ 82 h 276"/>
              <a:gd name="T2" fmla="*/ 36 w 142"/>
              <a:gd name="T3" fmla="*/ 57 h 276"/>
              <a:gd name="T4" fmla="*/ 55 w 142"/>
              <a:gd name="T5" fmla="*/ 66 h 276"/>
              <a:gd name="T6" fmla="*/ 55 w 142"/>
              <a:gd name="T7" fmla="*/ 83 h 276"/>
              <a:gd name="T8" fmla="*/ 64 w 142"/>
              <a:gd name="T9" fmla="*/ 106 h 276"/>
              <a:gd name="T10" fmla="*/ 76 w 142"/>
              <a:gd name="T11" fmla="*/ 83 h 276"/>
              <a:gd name="T12" fmla="*/ 66 w 142"/>
              <a:gd name="T13" fmla="*/ 53 h 276"/>
              <a:gd name="T14" fmla="*/ 59 w 142"/>
              <a:gd name="T15" fmla="*/ 44 h 276"/>
              <a:gd name="T16" fmla="*/ 59 w 142"/>
              <a:gd name="T17" fmla="*/ 23 h 276"/>
              <a:gd name="T18" fmla="*/ 100 w 142"/>
              <a:gd name="T19" fmla="*/ 17 h 276"/>
              <a:gd name="T20" fmla="*/ 108 w 142"/>
              <a:gd name="T21" fmla="*/ 10 h 276"/>
              <a:gd name="T22" fmla="*/ 129 w 142"/>
              <a:gd name="T23" fmla="*/ 6 h 276"/>
              <a:gd name="T24" fmla="*/ 138 w 142"/>
              <a:gd name="T25" fmla="*/ 13 h 276"/>
              <a:gd name="T26" fmla="*/ 138 w 142"/>
              <a:gd name="T27" fmla="*/ 23 h 276"/>
              <a:gd name="T28" fmla="*/ 138 w 142"/>
              <a:gd name="T29" fmla="*/ 30 h 276"/>
              <a:gd name="T30" fmla="*/ 138 w 142"/>
              <a:gd name="T31" fmla="*/ 38 h 276"/>
              <a:gd name="T32" fmla="*/ 140 w 142"/>
              <a:gd name="T33" fmla="*/ 40 h 276"/>
              <a:gd name="T34" fmla="*/ 142 w 142"/>
              <a:gd name="T35" fmla="*/ 51 h 276"/>
              <a:gd name="T36" fmla="*/ 142 w 142"/>
              <a:gd name="T37" fmla="*/ 55 h 276"/>
              <a:gd name="T38" fmla="*/ 140 w 142"/>
              <a:gd name="T39" fmla="*/ 55 h 276"/>
              <a:gd name="T40" fmla="*/ 140 w 142"/>
              <a:gd name="T41" fmla="*/ 63 h 276"/>
              <a:gd name="T42" fmla="*/ 140 w 142"/>
              <a:gd name="T43" fmla="*/ 68 h 276"/>
              <a:gd name="T44" fmla="*/ 142 w 142"/>
              <a:gd name="T45" fmla="*/ 80 h 276"/>
              <a:gd name="T46" fmla="*/ 142 w 142"/>
              <a:gd name="T47" fmla="*/ 82 h 276"/>
              <a:gd name="T48" fmla="*/ 121 w 142"/>
              <a:gd name="T49" fmla="*/ 106 h 276"/>
              <a:gd name="T50" fmla="*/ 117 w 142"/>
              <a:gd name="T51" fmla="*/ 104 h 276"/>
              <a:gd name="T52" fmla="*/ 112 w 142"/>
              <a:gd name="T53" fmla="*/ 104 h 276"/>
              <a:gd name="T54" fmla="*/ 110 w 142"/>
              <a:gd name="T55" fmla="*/ 106 h 276"/>
              <a:gd name="T56" fmla="*/ 100 w 142"/>
              <a:gd name="T57" fmla="*/ 114 h 276"/>
              <a:gd name="T58" fmla="*/ 91 w 142"/>
              <a:gd name="T59" fmla="*/ 121 h 276"/>
              <a:gd name="T60" fmla="*/ 85 w 142"/>
              <a:gd name="T61" fmla="*/ 123 h 276"/>
              <a:gd name="T62" fmla="*/ 83 w 142"/>
              <a:gd name="T63" fmla="*/ 131 h 276"/>
              <a:gd name="T64" fmla="*/ 81 w 142"/>
              <a:gd name="T65" fmla="*/ 135 h 276"/>
              <a:gd name="T66" fmla="*/ 77 w 142"/>
              <a:gd name="T67" fmla="*/ 140 h 276"/>
              <a:gd name="T68" fmla="*/ 77 w 142"/>
              <a:gd name="T69" fmla="*/ 142 h 276"/>
              <a:gd name="T70" fmla="*/ 74 w 142"/>
              <a:gd name="T71" fmla="*/ 144 h 276"/>
              <a:gd name="T72" fmla="*/ 70 w 142"/>
              <a:gd name="T73" fmla="*/ 144 h 276"/>
              <a:gd name="T74" fmla="*/ 64 w 142"/>
              <a:gd name="T75" fmla="*/ 152 h 276"/>
              <a:gd name="T76" fmla="*/ 59 w 142"/>
              <a:gd name="T77" fmla="*/ 152 h 276"/>
              <a:gd name="T78" fmla="*/ 59 w 142"/>
              <a:gd name="T79" fmla="*/ 161 h 276"/>
              <a:gd name="T80" fmla="*/ 60 w 142"/>
              <a:gd name="T81" fmla="*/ 165 h 276"/>
              <a:gd name="T82" fmla="*/ 64 w 142"/>
              <a:gd name="T83" fmla="*/ 174 h 276"/>
              <a:gd name="T84" fmla="*/ 66 w 142"/>
              <a:gd name="T85" fmla="*/ 186 h 276"/>
              <a:gd name="T86" fmla="*/ 68 w 142"/>
              <a:gd name="T87" fmla="*/ 191 h 276"/>
              <a:gd name="T88" fmla="*/ 68 w 142"/>
              <a:gd name="T89" fmla="*/ 206 h 276"/>
              <a:gd name="T90" fmla="*/ 66 w 142"/>
              <a:gd name="T91" fmla="*/ 223 h 276"/>
              <a:gd name="T92" fmla="*/ 49 w 142"/>
              <a:gd name="T93" fmla="*/ 240 h 276"/>
              <a:gd name="T94" fmla="*/ 34 w 142"/>
              <a:gd name="T95" fmla="*/ 250 h 276"/>
              <a:gd name="T96" fmla="*/ 30 w 142"/>
              <a:gd name="T97" fmla="*/ 261 h 276"/>
              <a:gd name="T98" fmla="*/ 34 w 142"/>
              <a:gd name="T99" fmla="*/ 271 h 276"/>
              <a:gd name="T100" fmla="*/ 25 w 142"/>
              <a:gd name="T101" fmla="*/ 274 h 276"/>
              <a:gd name="T102" fmla="*/ 23 w 142"/>
              <a:gd name="T103" fmla="*/ 227 h 276"/>
              <a:gd name="T104" fmla="*/ 25 w 142"/>
              <a:gd name="T105" fmla="*/ 182 h 276"/>
              <a:gd name="T106" fmla="*/ 38 w 142"/>
              <a:gd name="T107" fmla="*/ 155 h 276"/>
              <a:gd name="T108" fmla="*/ 34 w 142"/>
              <a:gd name="T109" fmla="*/ 102 h 276"/>
              <a:gd name="T110" fmla="*/ 4 w 142"/>
              <a:gd name="T111" fmla="*/ 89 h 276"/>
              <a:gd name="T112" fmla="*/ 4 w 142"/>
              <a:gd name="T113" fmla="*/ 89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42" h="276">
                <a:moveTo>
                  <a:pt x="4" y="89"/>
                </a:moveTo>
                <a:lnTo>
                  <a:pt x="0" y="82"/>
                </a:lnTo>
                <a:lnTo>
                  <a:pt x="0" y="72"/>
                </a:lnTo>
                <a:lnTo>
                  <a:pt x="36" y="57"/>
                </a:lnTo>
                <a:lnTo>
                  <a:pt x="43" y="65"/>
                </a:lnTo>
                <a:lnTo>
                  <a:pt x="55" y="66"/>
                </a:lnTo>
                <a:lnTo>
                  <a:pt x="59" y="78"/>
                </a:lnTo>
                <a:lnTo>
                  <a:pt x="55" y="83"/>
                </a:lnTo>
                <a:lnTo>
                  <a:pt x="55" y="93"/>
                </a:lnTo>
                <a:lnTo>
                  <a:pt x="64" y="106"/>
                </a:lnTo>
                <a:lnTo>
                  <a:pt x="70" y="91"/>
                </a:lnTo>
                <a:lnTo>
                  <a:pt x="76" y="83"/>
                </a:lnTo>
                <a:lnTo>
                  <a:pt x="77" y="68"/>
                </a:lnTo>
                <a:lnTo>
                  <a:pt x="66" y="53"/>
                </a:lnTo>
                <a:lnTo>
                  <a:pt x="59" y="44"/>
                </a:lnTo>
                <a:lnTo>
                  <a:pt x="59" y="44"/>
                </a:lnTo>
                <a:lnTo>
                  <a:pt x="59" y="23"/>
                </a:lnTo>
                <a:lnTo>
                  <a:pt x="59" y="23"/>
                </a:lnTo>
                <a:lnTo>
                  <a:pt x="59" y="15"/>
                </a:lnTo>
                <a:lnTo>
                  <a:pt x="100" y="17"/>
                </a:lnTo>
                <a:lnTo>
                  <a:pt x="100" y="17"/>
                </a:lnTo>
                <a:lnTo>
                  <a:pt x="108" y="10"/>
                </a:lnTo>
                <a:lnTo>
                  <a:pt x="113" y="17"/>
                </a:lnTo>
                <a:lnTo>
                  <a:pt x="129" y="6"/>
                </a:lnTo>
                <a:lnTo>
                  <a:pt x="138" y="0"/>
                </a:lnTo>
                <a:lnTo>
                  <a:pt x="138" y="13"/>
                </a:lnTo>
                <a:lnTo>
                  <a:pt x="138" y="13"/>
                </a:lnTo>
                <a:lnTo>
                  <a:pt x="138" y="23"/>
                </a:lnTo>
                <a:lnTo>
                  <a:pt x="138" y="23"/>
                </a:lnTo>
                <a:lnTo>
                  <a:pt x="138" y="30"/>
                </a:lnTo>
                <a:lnTo>
                  <a:pt x="138" y="34"/>
                </a:lnTo>
                <a:lnTo>
                  <a:pt x="138" y="38"/>
                </a:lnTo>
                <a:lnTo>
                  <a:pt x="138" y="38"/>
                </a:lnTo>
                <a:lnTo>
                  <a:pt x="140" y="40"/>
                </a:lnTo>
                <a:lnTo>
                  <a:pt x="142" y="46"/>
                </a:lnTo>
                <a:lnTo>
                  <a:pt x="142" y="51"/>
                </a:lnTo>
                <a:lnTo>
                  <a:pt x="142" y="51"/>
                </a:lnTo>
                <a:lnTo>
                  <a:pt x="142" y="55"/>
                </a:lnTo>
                <a:lnTo>
                  <a:pt x="142" y="55"/>
                </a:lnTo>
                <a:lnTo>
                  <a:pt x="140" y="55"/>
                </a:lnTo>
                <a:lnTo>
                  <a:pt x="140" y="59"/>
                </a:lnTo>
                <a:lnTo>
                  <a:pt x="140" y="63"/>
                </a:lnTo>
                <a:lnTo>
                  <a:pt x="140" y="68"/>
                </a:lnTo>
                <a:lnTo>
                  <a:pt x="140" y="68"/>
                </a:lnTo>
                <a:lnTo>
                  <a:pt x="142" y="76"/>
                </a:lnTo>
                <a:lnTo>
                  <a:pt x="142" y="80"/>
                </a:lnTo>
                <a:lnTo>
                  <a:pt x="142" y="82"/>
                </a:lnTo>
                <a:lnTo>
                  <a:pt x="142" y="82"/>
                </a:lnTo>
                <a:lnTo>
                  <a:pt x="130" y="93"/>
                </a:lnTo>
                <a:lnTo>
                  <a:pt x="121" y="106"/>
                </a:lnTo>
                <a:lnTo>
                  <a:pt x="121" y="106"/>
                </a:lnTo>
                <a:lnTo>
                  <a:pt x="117" y="104"/>
                </a:lnTo>
                <a:lnTo>
                  <a:pt x="112" y="104"/>
                </a:lnTo>
                <a:lnTo>
                  <a:pt x="112" y="104"/>
                </a:lnTo>
                <a:lnTo>
                  <a:pt x="110" y="106"/>
                </a:lnTo>
                <a:lnTo>
                  <a:pt x="110" y="106"/>
                </a:lnTo>
                <a:lnTo>
                  <a:pt x="106" y="110"/>
                </a:lnTo>
                <a:lnTo>
                  <a:pt x="100" y="114"/>
                </a:lnTo>
                <a:lnTo>
                  <a:pt x="96" y="116"/>
                </a:lnTo>
                <a:lnTo>
                  <a:pt x="91" y="121"/>
                </a:lnTo>
                <a:lnTo>
                  <a:pt x="91" y="121"/>
                </a:lnTo>
                <a:lnTo>
                  <a:pt x="85" y="123"/>
                </a:lnTo>
                <a:lnTo>
                  <a:pt x="85" y="127"/>
                </a:lnTo>
                <a:lnTo>
                  <a:pt x="83" y="131"/>
                </a:lnTo>
                <a:lnTo>
                  <a:pt x="83" y="131"/>
                </a:lnTo>
                <a:lnTo>
                  <a:pt x="81" y="135"/>
                </a:lnTo>
                <a:lnTo>
                  <a:pt x="79" y="136"/>
                </a:lnTo>
                <a:lnTo>
                  <a:pt x="77" y="140"/>
                </a:lnTo>
                <a:lnTo>
                  <a:pt x="77" y="140"/>
                </a:lnTo>
                <a:lnTo>
                  <a:pt x="77" y="142"/>
                </a:lnTo>
                <a:lnTo>
                  <a:pt x="76" y="144"/>
                </a:lnTo>
                <a:lnTo>
                  <a:pt x="74" y="144"/>
                </a:lnTo>
                <a:lnTo>
                  <a:pt x="74" y="144"/>
                </a:lnTo>
                <a:lnTo>
                  <a:pt x="70" y="144"/>
                </a:lnTo>
                <a:lnTo>
                  <a:pt x="68" y="148"/>
                </a:lnTo>
                <a:lnTo>
                  <a:pt x="64" y="152"/>
                </a:lnTo>
                <a:lnTo>
                  <a:pt x="59" y="152"/>
                </a:lnTo>
                <a:lnTo>
                  <a:pt x="59" y="152"/>
                </a:lnTo>
                <a:lnTo>
                  <a:pt x="59" y="155"/>
                </a:lnTo>
                <a:lnTo>
                  <a:pt x="59" y="161"/>
                </a:lnTo>
                <a:lnTo>
                  <a:pt x="59" y="161"/>
                </a:lnTo>
                <a:lnTo>
                  <a:pt x="60" y="165"/>
                </a:lnTo>
                <a:lnTo>
                  <a:pt x="62" y="169"/>
                </a:lnTo>
                <a:lnTo>
                  <a:pt x="64" y="174"/>
                </a:lnTo>
                <a:lnTo>
                  <a:pt x="64" y="174"/>
                </a:lnTo>
                <a:lnTo>
                  <a:pt x="66" y="186"/>
                </a:lnTo>
                <a:lnTo>
                  <a:pt x="68" y="191"/>
                </a:lnTo>
                <a:lnTo>
                  <a:pt x="68" y="191"/>
                </a:lnTo>
                <a:lnTo>
                  <a:pt x="68" y="206"/>
                </a:lnTo>
                <a:lnTo>
                  <a:pt x="68" y="206"/>
                </a:lnTo>
                <a:lnTo>
                  <a:pt x="66" y="218"/>
                </a:lnTo>
                <a:lnTo>
                  <a:pt x="66" y="223"/>
                </a:lnTo>
                <a:lnTo>
                  <a:pt x="60" y="231"/>
                </a:lnTo>
                <a:lnTo>
                  <a:pt x="49" y="240"/>
                </a:lnTo>
                <a:lnTo>
                  <a:pt x="42" y="244"/>
                </a:lnTo>
                <a:lnTo>
                  <a:pt x="34" y="250"/>
                </a:lnTo>
                <a:lnTo>
                  <a:pt x="26" y="256"/>
                </a:lnTo>
                <a:lnTo>
                  <a:pt x="30" y="261"/>
                </a:lnTo>
                <a:lnTo>
                  <a:pt x="30" y="267"/>
                </a:lnTo>
                <a:lnTo>
                  <a:pt x="34" y="271"/>
                </a:lnTo>
                <a:lnTo>
                  <a:pt x="30" y="276"/>
                </a:lnTo>
                <a:lnTo>
                  <a:pt x="25" y="274"/>
                </a:lnTo>
                <a:lnTo>
                  <a:pt x="23" y="254"/>
                </a:lnTo>
                <a:lnTo>
                  <a:pt x="23" y="227"/>
                </a:lnTo>
                <a:lnTo>
                  <a:pt x="9" y="195"/>
                </a:lnTo>
                <a:lnTo>
                  <a:pt x="25" y="182"/>
                </a:lnTo>
                <a:lnTo>
                  <a:pt x="32" y="161"/>
                </a:lnTo>
                <a:lnTo>
                  <a:pt x="38" y="155"/>
                </a:lnTo>
                <a:lnTo>
                  <a:pt x="32" y="136"/>
                </a:lnTo>
                <a:lnTo>
                  <a:pt x="34" y="102"/>
                </a:lnTo>
                <a:lnTo>
                  <a:pt x="19" y="93"/>
                </a:lnTo>
                <a:lnTo>
                  <a:pt x="4" y="89"/>
                </a:lnTo>
                <a:lnTo>
                  <a:pt x="4" y="89"/>
                </a:lnTo>
                <a:lnTo>
                  <a:pt x="4" y="89"/>
                </a:lnTo>
                <a:close/>
              </a:path>
            </a:pathLst>
          </a:custGeom>
          <a:solidFill>
            <a:schemeClr val="bg1">
              <a:lumMod val="85000"/>
            </a:schemeClr>
          </a:solidFill>
          <a:ln w="635" cap="rnd">
            <a:solidFill>
              <a:schemeClr val="bg1">
                <a:alpha val="17000"/>
              </a:schemeClr>
            </a:solidFill>
            <a:round/>
            <a:headEnd/>
            <a:tailEnd/>
          </a:ln>
        </p:spPr>
        <p:txBody>
          <a:bodyPr/>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243" name="Freeform 241"/>
          <p:cNvSpPr>
            <a:spLocks/>
          </p:cNvSpPr>
          <p:nvPr/>
        </p:nvSpPr>
        <p:spPr bwMode="auto">
          <a:xfrm>
            <a:off x="2160546" y="4735771"/>
            <a:ext cx="289087" cy="478160"/>
          </a:xfrm>
          <a:custGeom>
            <a:avLst/>
            <a:gdLst>
              <a:gd name="T0" fmla="*/ 0 w 142"/>
              <a:gd name="T1" fmla="*/ 82 h 276"/>
              <a:gd name="T2" fmla="*/ 36 w 142"/>
              <a:gd name="T3" fmla="*/ 57 h 276"/>
              <a:gd name="T4" fmla="*/ 55 w 142"/>
              <a:gd name="T5" fmla="*/ 66 h 276"/>
              <a:gd name="T6" fmla="*/ 55 w 142"/>
              <a:gd name="T7" fmla="*/ 83 h 276"/>
              <a:gd name="T8" fmla="*/ 64 w 142"/>
              <a:gd name="T9" fmla="*/ 106 h 276"/>
              <a:gd name="T10" fmla="*/ 76 w 142"/>
              <a:gd name="T11" fmla="*/ 83 h 276"/>
              <a:gd name="T12" fmla="*/ 66 w 142"/>
              <a:gd name="T13" fmla="*/ 53 h 276"/>
              <a:gd name="T14" fmla="*/ 59 w 142"/>
              <a:gd name="T15" fmla="*/ 44 h 276"/>
              <a:gd name="T16" fmla="*/ 59 w 142"/>
              <a:gd name="T17" fmla="*/ 23 h 276"/>
              <a:gd name="T18" fmla="*/ 100 w 142"/>
              <a:gd name="T19" fmla="*/ 17 h 276"/>
              <a:gd name="T20" fmla="*/ 108 w 142"/>
              <a:gd name="T21" fmla="*/ 10 h 276"/>
              <a:gd name="T22" fmla="*/ 129 w 142"/>
              <a:gd name="T23" fmla="*/ 6 h 276"/>
              <a:gd name="T24" fmla="*/ 138 w 142"/>
              <a:gd name="T25" fmla="*/ 13 h 276"/>
              <a:gd name="T26" fmla="*/ 138 w 142"/>
              <a:gd name="T27" fmla="*/ 23 h 276"/>
              <a:gd name="T28" fmla="*/ 138 w 142"/>
              <a:gd name="T29" fmla="*/ 30 h 276"/>
              <a:gd name="T30" fmla="*/ 138 w 142"/>
              <a:gd name="T31" fmla="*/ 38 h 276"/>
              <a:gd name="T32" fmla="*/ 140 w 142"/>
              <a:gd name="T33" fmla="*/ 40 h 276"/>
              <a:gd name="T34" fmla="*/ 142 w 142"/>
              <a:gd name="T35" fmla="*/ 51 h 276"/>
              <a:gd name="T36" fmla="*/ 142 w 142"/>
              <a:gd name="T37" fmla="*/ 55 h 276"/>
              <a:gd name="T38" fmla="*/ 140 w 142"/>
              <a:gd name="T39" fmla="*/ 55 h 276"/>
              <a:gd name="T40" fmla="*/ 140 w 142"/>
              <a:gd name="T41" fmla="*/ 63 h 276"/>
              <a:gd name="T42" fmla="*/ 140 w 142"/>
              <a:gd name="T43" fmla="*/ 68 h 276"/>
              <a:gd name="T44" fmla="*/ 142 w 142"/>
              <a:gd name="T45" fmla="*/ 80 h 276"/>
              <a:gd name="T46" fmla="*/ 142 w 142"/>
              <a:gd name="T47" fmla="*/ 82 h 276"/>
              <a:gd name="T48" fmla="*/ 121 w 142"/>
              <a:gd name="T49" fmla="*/ 106 h 276"/>
              <a:gd name="T50" fmla="*/ 117 w 142"/>
              <a:gd name="T51" fmla="*/ 104 h 276"/>
              <a:gd name="T52" fmla="*/ 112 w 142"/>
              <a:gd name="T53" fmla="*/ 104 h 276"/>
              <a:gd name="T54" fmla="*/ 110 w 142"/>
              <a:gd name="T55" fmla="*/ 106 h 276"/>
              <a:gd name="T56" fmla="*/ 100 w 142"/>
              <a:gd name="T57" fmla="*/ 114 h 276"/>
              <a:gd name="T58" fmla="*/ 91 w 142"/>
              <a:gd name="T59" fmla="*/ 121 h 276"/>
              <a:gd name="T60" fmla="*/ 85 w 142"/>
              <a:gd name="T61" fmla="*/ 123 h 276"/>
              <a:gd name="T62" fmla="*/ 83 w 142"/>
              <a:gd name="T63" fmla="*/ 131 h 276"/>
              <a:gd name="T64" fmla="*/ 81 w 142"/>
              <a:gd name="T65" fmla="*/ 135 h 276"/>
              <a:gd name="T66" fmla="*/ 77 w 142"/>
              <a:gd name="T67" fmla="*/ 140 h 276"/>
              <a:gd name="T68" fmla="*/ 77 w 142"/>
              <a:gd name="T69" fmla="*/ 142 h 276"/>
              <a:gd name="T70" fmla="*/ 74 w 142"/>
              <a:gd name="T71" fmla="*/ 144 h 276"/>
              <a:gd name="T72" fmla="*/ 70 w 142"/>
              <a:gd name="T73" fmla="*/ 144 h 276"/>
              <a:gd name="T74" fmla="*/ 64 w 142"/>
              <a:gd name="T75" fmla="*/ 152 h 276"/>
              <a:gd name="T76" fmla="*/ 59 w 142"/>
              <a:gd name="T77" fmla="*/ 152 h 276"/>
              <a:gd name="T78" fmla="*/ 59 w 142"/>
              <a:gd name="T79" fmla="*/ 161 h 276"/>
              <a:gd name="T80" fmla="*/ 60 w 142"/>
              <a:gd name="T81" fmla="*/ 165 h 276"/>
              <a:gd name="T82" fmla="*/ 64 w 142"/>
              <a:gd name="T83" fmla="*/ 174 h 276"/>
              <a:gd name="T84" fmla="*/ 66 w 142"/>
              <a:gd name="T85" fmla="*/ 186 h 276"/>
              <a:gd name="T86" fmla="*/ 68 w 142"/>
              <a:gd name="T87" fmla="*/ 191 h 276"/>
              <a:gd name="T88" fmla="*/ 68 w 142"/>
              <a:gd name="T89" fmla="*/ 206 h 276"/>
              <a:gd name="T90" fmla="*/ 66 w 142"/>
              <a:gd name="T91" fmla="*/ 223 h 276"/>
              <a:gd name="T92" fmla="*/ 49 w 142"/>
              <a:gd name="T93" fmla="*/ 240 h 276"/>
              <a:gd name="T94" fmla="*/ 34 w 142"/>
              <a:gd name="T95" fmla="*/ 250 h 276"/>
              <a:gd name="T96" fmla="*/ 30 w 142"/>
              <a:gd name="T97" fmla="*/ 261 h 276"/>
              <a:gd name="T98" fmla="*/ 34 w 142"/>
              <a:gd name="T99" fmla="*/ 271 h 276"/>
              <a:gd name="T100" fmla="*/ 25 w 142"/>
              <a:gd name="T101" fmla="*/ 274 h 276"/>
              <a:gd name="T102" fmla="*/ 23 w 142"/>
              <a:gd name="T103" fmla="*/ 227 h 276"/>
              <a:gd name="T104" fmla="*/ 25 w 142"/>
              <a:gd name="T105" fmla="*/ 182 h 276"/>
              <a:gd name="T106" fmla="*/ 38 w 142"/>
              <a:gd name="T107" fmla="*/ 155 h 276"/>
              <a:gd name="T108" fmla="*/ 34 w 142"/>
              <a:gd name="T109" fmla="*/ 102 h 276"/>
              <a:gd name="T110" fmla="*/ 4 w 142"/>
              <a:gd name="T111" fmla="*/ 89 h 276"/>
              <a:gd name="T112" fmla="*/ 4 w 142"/>
              <a:gd name="T113" fmla="*/ 89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42" h="276">
                <a:moveTo>
                  <a:pt x="4" y="89"/>
                </a:moveTo>
                <a:lnTo>
                  <a:pt x="0" y="82"/>
                </a:lnTo>
                <a:lnTo>
                  <a:pt x="0" y="72"/>
                </a:lnTo>
                <a:lnTo>
                  <a:pt x="36" y="57"/>
                </a:lnTo>
                <a:lnTo>
                  <a:pt x="43" y="65"/>
                </a:lnTo>
                <a:lnTo>
                  <a:pt x="55" y="66"/>
                </a:lnTo>
                <a:lnTo>
                  <a:pt x="59" y="78"/>
                </a:lnTo>
                <a:lnTo>
                  <a:pt x="55" y="83"/>
                </a:lnTo>
                <a:lnTo>
                  <a:pt x="55" y="93"/>
                </a:lnTo>
                <a:lnTo>
                  <a:pt x="64" y="106"/>
                </a:lnTo>
                <a:lnTo>
                  <a:pt x="70" y="91"/>
                </a:lnTo>
                <a:lnTo>
                  <a:pt x="76" y="83"/>
                </a:lnTo>
                <a:lnTo>
                  <a:pt x="77" y="68"/>
                </a:lnTo>
                <a:lnTo>
                  <a:pt x="66" y="53"/>
                </a:lnTo>
                <a:lnTo>
                  <a:pt x="59" y="44"/>
                </a:lnTo>
                <a:lnTo>
                  <a:pt x="59" y="44"/>
                </a:lnTo>
                <a:lnTo>
                  <a:pt x="59" y="23"/>
                </a:lnTo>
                <a:lnTo>
                  <a:pt x="59" y="23"/>
                </a:lnTo>
                <a:lnTo>
                  <a:pt x="59" y="15"/>
                </a:lnTo>
                <a:lnTo>
                  <a:pt x="100" y="17"/>
                </a:lnTo>
                <a:lnTo>
                  <a:pt x="100" y="17"/>
                </a:lnTo>
                <a:lnTo>
                  <a:pt x="108" y="10"/>
                </a:lnTo>
                <a:lnTo>
                  <a:pt x="113" y="17"/>
                </a:lnTo>
                <a:lnTo>
                  <a:pt x="129" y="6"/>
                </a:lnTo>
                <a:lnTo>
                  <a:pt x="138" y="0"/>
                </a:lnTo>
                <a:lnTo>
                  <a:pt x="138" y="13"/>
                </a:lnTo>
                <a:lnTo>
                  <a:pt x="138" y="13"/>
                </a:lnTo>
                <a:lnTo>
                  <a:pt x="138" y="23"/>
                </a:lnTo>
                <a:lnTo>
                  <a:pt x="138" y="23"/>
                </a:lnTo>
                <a:lnTo>
                  <a:pt x="138" y="30"/>
                </a:lnTo>
                <a:lnTo>
                  <a:pt x="138" y="34"/>
                </a:lnTo>
                <a:lnTo>
                  <a:pt x="138" y="38"/>
                </a:lnTo>
                <a:lnTo>
                  <a:pt x="138" y="38"/>
                </a:lnTo>
                <a:lnTo>
                  <a:pt x="140" y="40"/>
                </a:lnTo>
                <a:lnTo>
                  <a:pt x="142" y="46"/>
                </a:lnTo>
                <a:lnTo>
                  <a:pt x="142" y="51"/>
                </a:lnTo>
                <a:lnTo>
                  <a:pt x="142" y="51"/>
                </a:lnTo>
                <a:lnTo>
                  <a:pt x="142" y="55"/>
                </a:lnTo>
                <a:lnTo>
                  <a:pt x="142" y="55"/>
                </a:lnTo>
                <a:lnTo>
                  <a:pt x="140" y="55"/>
                </a:lnTo>
                <a:lnTo>
                  <a:pt x="140" y="59"/>
                </a:lnTo>
                <a:lnTo>
                  <a:pt x="140" y="63"/>
                </a:lnTo>
                <a:lnTo>
                  <a:pt x="140" y="68"/>
                </a:lnTo>
                <a:lnTo>
                  <a:pt x="140" y="68"/>
                </a:lnTo>
                <a:lnTo>
                  <a:pt x="142" y="76"/>
                </a:lnTo>
                <a:lnTo>
                  <a:pt x="142" y="80"/>
                </a:lnTo>
                <a:lnTo>
                  <a:pt x="142" y="82"/>
                </a:lnTo>
                <a:lnTo>
                  <a:pt x="142" y="82"/>
                </a:lnTo>
                <a:lnTo>
                  <a:pt x="130" y="93"/>
                </a:lnTo>
                <a:lnTo>
                  <a:pt x="121" y="106"/>
                </a:lnTo>
                <a:lnTo>
                  <a:pt x="121" y="106"/>
                </a:lnTo>
                <a:lnTo>
                  <a:pt x="117" y="104"/>
                </a:lnTo>
                <a:lnTo>
                  <a:pt x="112" y="104"/>
                </a:lnTo>
                <a:lnTo>
                  <a:pt x="112" y="104"/>
                </a:lnTo>
                <a:lnTo>
                  <a:pt x="110" y="106"/>
                </a:lnTo>
                <a:lnTo>
                  <a:pt x="110" y="106"/>
                </a:lnTo>
                <a:lnTo>
                  <a:pt x="106" y="110"/>
                </a:lnTo>
                <a:lnTo>
                  <a:pt x="100" y="114"/>
                </a:lnTo>
                <a:lnTo>
                  <a:pt x="96" y="116"/>
                </a:lnTo>
                <a:lnTo>
                  <a:pt x="91" y="121"/>
                </a:lnTo>
                <a:lnTo>
                  <a:pt x="91" y="121"/>
                </a:lnTo>
                <a:lnTo>
                  <a:pt x="85" y="123"/>
                </a:lnTo>
                <a:lnTo>
                  <a:pt x="85" y="127"/>
                </a:lnTo>
                <a:lnTo>
                  <a:pt x="83" y="131"/>
                </a:lnTo>
                <a:lnTo>
                  <a:pt x="83" y="131"/>
                </a:lnTo>
                <a:lnTo>
                  <a:pt x="81" y="135"/>
                </a:lnTo>
                <a:lnTo>
                  <a:pt x="79" y="136"/>
                </a:lnTo>
                <a:lnTo>
                  <a:pt x="77" y="140"/>
                </a:lnTo>
                <a:lnTo>
                  <a:pt x="77" y="140"/>
                </a:lnTo>
                <a:lnTo>
                  <a:pt x="77" y="142"/>
                </a:lnTo>
                <a:lnTo>
                  <a:pt x="76" y="144"/>
                </a:lnTo>
                <a:lnTo>
                  <a:pt x="74" y="144"/>
                </a:lnTo>
                <a:lnTo>
                  <a:pt x="74" y="144"/>
                </a:lnTo>
                <a:lnTo>
                  <a:pt x="70" y="144"/>
                </a:lnTo>
                <a:lnTo>
                  <a:pt x="68" y="148"/>
                </a:lnTo>
                <a:lnTo>
                  <a:pt x="64" y="152"/>
                </a:lnTo>
                <a:lnTo>
                  <a:pt x="59" y="152"/>
                </a:lnTo>
                <a:lnTo>
                  <a:pt x="59" y="152"/>
                </a:lnTo>
                <a:lnTo>
                  <a:pt x="59" y="155"/>
                </a:lnTo>
                <a:lnTo>
                  <a:pt x="59" y="161"/>
                </a:lnTo>
                <a:lnTo>
                  <a:pt x="59" y="161"/>
                </a:lnTo>
                <a:lnTo>
                  <a:pt x="60" y="165"/>
                </a:lnTo>
                <a:lnTo>
                  <a:pt x="62" y="169"/>
                </a:lnTo>
                <a:lnTo>
                  <a:pt x="64" y="174"/>
                </a:lnTo>
                <a:lnTo>
                  <a:pt x="64" y="174"/>
                </a:lnTo>
                <a:lnTo>
                  <a:pt x="66" y="186"/>
                </a:lnTo>
                <a:lnTo>
                  <a:pt x="68" y="191"/>
                </a:lnTo>
                <a:lnTo>
                  <a:pt x="68" y="191"/>
                </a:lnTo>
                <a:lnTo>
                  <a:pt x="68" y="206"/>
                </a:lnTo>
                <a:lnTo>
                  <a:pt x="68" y="206"/>
                </a:lnTo>
                <a:lnTo>
                  <a:pt x="66" y="218"/>
                </a:lnTo>
                <a:lnTo>
                  <a:pt x="66" y="223"/>
                </a:lnTo>
                <a:lnTo>
                  <a:pt x="60" y="231"/>
                </a:lnTo>
                <a:lnTo>
                  <a:pt x="49" y="240"/>
                </a:lnTo>
                <a:lnTo>
                  <a:pt x="42" y="244"/>
                </a:lnTo>
                <a:lnTo>
                  <a:pt x="34" y="250"/>
                </a:lnTo>
                <a:lnTo>
                  <a:pt x="26" y="256"/>
                </a:lnTo>
                <a:lnTo>
                  <a:pt x="30" y="261"/>
                </a:lnTo>
                <a:lnTo>
                  <a:pt x="30" y="267"/>
                </a:lnTo>
                <a:lnTo>
                  <a:pt x="34" y="271"/>
                </a:lnTo>
                <a:lnTo>
                  <a:pt x="30" y="276"/>
                </a:lnTo>
                <a:lnTo>
                  <a:pt x="25" y="274"/>
                </a:lnTo>
                <a:lnTo>
                  <a:pt x="23" y="254"/>
                </a:lnTo>
                <a:lnTo>
                  <a:pt x="23" y="227"/>
                </a:lnTo>
                <a:lnTo>
                  <a:pt x="9" y="195"/>
                </a:lnTo>
                <a:lnTo>
                  <a:pt x="25" y="182"/>
                </a:lnTo>
                <a:lnTo>
                  <a:pt x="32" y="161"/>
                </a:lnTo>
                <a:lnTo>
                  <a:pt x="38" y="155"/>
                </a:lnTo>
                <a:lnTo>
                  <a:pt x="32" y="136"/>
                </a:lnTo>
                <a:lnTo>
                  <a:pt x="34" y="102"/>
                </a:lnTo>
                <a:lnTo>
                  <a:pt x="19" y="93"/>
                </a:lnTo>
                <a:lnTo>
                  <a:pt x="4" y="89"/>
                </a:lnTo>
                <a:lnTo>
                  <a:pt x="4" y="89"/>
                </a:lnTo>
                <a:lnTo>
                  <a:pt x="4" y="89"/>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244" name="Freeform 242"/>
          <p:cNvSpPr>
            <a:spLocks/>
          </p:cNvSpPr>
          <p:nvPr/>
        </p:nvSpPr>
        <p:spPr bwMode="auto">
          <a:xfrm>
            <a:off x="1863315" y="4938471"/>
            <a:ext cx="254477" cy="271996"/>
          </a:xfrm>
          <a:custGeom>
            <a:avLst/>
            <a:gdLst>
              <a:gd name="T0" fmla="*/ 8 w 125"/>
              <a:gd name="T1" fmla="*/ 154 h 157"/>
              <a:gd name="T2" fmla="*/ 8 w 125"/>
              <a:gd name="T3" fmla="*/ 146 h 157"/>
              <a:gd name="T4" fmla="*/ 12 w 125"/>
              <a:gd name="T5" fmla="*/ 144 h 157"/>
              <a:gd name="T6" fmla="*/ 10 w 125"/>
              <a:gd name="T7" fmla="*/ 131 h 157"/>
              <a:gd name="T8" fmla="*/ 0 w 125"/>
              <a:gd name="T9" fmla="*/ 116 h 157"/>
              <a:gd name="T10" fmla="*/ 0 w 125"/>
              <a:gd name="T11" fmla="*/ 72 h 157"/>
              <a:gd name="T12" fmla="*/ 15 w 125"/>
              <a:gd name="T13" fmla="*/ 72 h 157"/>
              <a:gd name="T14" fmla="*/ 15 w 125"/>
              <a:gd name="T15" fmla="*/ 14 h 157"/>
              <a:gd name="T16" fmla="*/ 42 w 125"/>
              <a:gd name="T17" fmla="*/ 10 h 157"/>
              <a:gd name="T18" fmla="*/ 51 w 125"/>
              <a:gd name="T19" fmla="*/ 16 h 157"/>
              <a:gd name="T20" fmla="*/ 76 w 125"/>
              <a:gd name="T21" fmla="*/ 0 h 157"/>
              <a:gd name="T22" fmla="*/ 80 w 125"/>
              <a:gd name="T23" fmla="*/ 16 h 157"/>
              <a:gd name="T24" fmla="*/ 85 w 125"/>
              <a:gd name="T25" fmla="*/ 23 h 157"/>
              <a:gd name="T26" fmla="*/ 89 w 125"/>
              <a:gd name="T27" fmla="*/ 35 h 157"/>
              <a:gd name="T28" fmla="*/ 99 w 125"/>
              <a:gd name="T29" fmla="*/ 42 h 157"/>
              <a:gd name="T30" fmla="*/ 106 w 125"/>
              <a:gd name="T31" fmla="*/ 52 h 157"/>
              <a:gd name="T32" fmla="*/ 110 w 125"/>
              <a:gd name="T33" fmla="*/ 67 h 157"/>
              <a:gd name="T34" fmla="*/ 125 w 125"/>
              <a:gd name="T35" fmla="*/ 72 h 157"/>
              <a:gd name="T36" fmla="*/ 125 w 125"/>
              <a:gd name="T37" fmla="*/ 84 h 157"/>
              <a:gd name="T38" fmla="*/ 112 w 125"/>
              <a:gd name="T39" fmla="*/ 87 h 157"/>
              <a:gd name="T40" fmla="*/ 97 w 125"/>
              <a:gd name="T41" fmla="*/ 105 h 157"/>
              <a:gd name="T42" fmla="*/ 89 w 125"/>
              <a:gd name="T43" fmla="*/ 118 h 157"/>
              <a:gd name="T44" fmla="*/ 80 w 125"/>
              <a:gd name="T45" fmla="*/ 118 h 157"/>
              <a:gd name="T46" fmla="*/ 78 w 125"/>
              <a:gd name="T47" fmla="*/ 133 h 157"/>
              <a:gd name="T48" fmla="*/ 61 w 125"/>
              <a:gd name="T49" fmla="*/ 137 h 157"/>
              <a:gd name="T50" fmla="*/ 46 w 125"/>
              <a:gd name="T51" fmla="*/ 127 h 157"/>
              <a:gd name="T52" fmla="*/ 38 w 125"/>
              <a:gd name="T53" fmla="*/ 127 h 157"/>
              <a:gd name="T54" fmla="*/ 36 w 125"/>
              <a:gd name="T55" fmla="*/ 144 h 157"/>
              <a:gd name="T56" fmla="*/ 23 w 125"/>
              <a:gd name="T57" fmla="*/ 157 h 157"/>
              <a:gd name="T58" fmla="*/ 8 w 125"/>
              <a:gd name="T59" fmla="*/ 154 h 157"/>
              <a:gd name="T60" fmla="*/ 8 w 125"/>
              <a:gd name="T61" fmla="*/ 154 h 157"/>
              <a:gd name="T62" fmla="*/ 8 w 125"/>
              <a:gd name="T63" fmla="*/ 154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5" h="157">
                <a:moveTo>
                  <a:pt x="8" y="154"/>
                </a:moveTo>
                <a:lnTo>
                  <a:pt x="8" y="146"/>
                </a:lnTo>
                <a:lnTo>
                  <a:pt x="12" y="144"/>
                </a:lnTo>
                <a:lnTo>
                  <a:pt x="10" y="131"/>
                </a:lnTo>
                <a:lnTo>
                  <a:pt x="0" y="116"/>
                </a:lnTo>
                <a:lnTo>
                  <a:pt x="0" y="72"/>
                </a:lnTo>
                <a:lnTo>
                  <a:pt x="15" y="72"/>
                </a:lnTo>
                <a:lnTo>
                  <a:pt x="15" y="14"/>
                </a:lnTo>
                <a:lnTo>
                  <a:pt x="42" y="10"/>
                </a:lnTo>
                <a:lnTo>
                  <a:pt x="51" y="16"/>
                </a:lnTo>
                <a:lnTo>
                  <a:pt x="76" y="0"/>
                </a:lnTo>
                <a:lnTo>
                  <a:pt x="80" y="16"/>
                </a:lnTo>
                <a:lnTo>
                  <a:pt x="85" y="23"/>
                </a:lnTo>
                <a:lnTo>
                  <a:pt x="89" y="35"/>
                </a:lnTo>
                <a:lnTo>
                  <a:pt x="99" y="42"/>
                </a:lnTo>
                <a:lnTo>
                  <a:pt x="106" y="52"/>
                </a:lnTo>
                <a:lnTo>
                  <a:pt x="110" y="67"/>
                </a:lnTo>
                <a:lnTo>
                  <a:pt x="125" y="72"/>
                </a:lnTo>
                <a:lnTo>
                  <a:pt x="125" y="84"/>
                </a:lnTo>
                <a:lnTo>
                  <a:pt x="112" y="87"/>
                </a:lnTo>
                <a:lnTo>
                  <a:pt x="97" y="105"/>
                </a:lnTo>
                <a:lnTo>
                  <a:pt x="89" y="118"/>
                </a:lnTo>
                <a:lnTo>
                  <a:pt x="80" y="118"/>
                </a:lnTo>
                <a:lnTo>
                  <a:pt x="78" y="133"/>
                </a:lnTo>
                <a:lnTo>
                  <a:pt x="61" y="137"/>
                </a:lnTo>
                <a:lnTo>
                  <a:pt x="46" y="127"/>
                </a:lnTo>
                <a:lnTo>
                  <a:pt x="38" y="127"/>
                </a:lnTo>
                <a:lnTo>
                  <a:pt x="36" y="144"/>
                </a:lnTo>
                <a:lnTo>
                  <a:pt x="23" y="157"/>
                </a:lnTo>
                <a:lnTo>
                  <a:pt x="8" y="154"/>
                </a:lnTo>
                <a:lnTo>
                  <a:pt x="8" y="154"/>
                </a:lnTo>
                <a:lnTo>
                  <a:pt x="8" y="154"/>
                </a:lnTo>
                <a:close/>
              </a:path>
            </a:pathLst>
          </a:custGeom>
          <a:solidFill>
            <a:schemeClr val="bg1">
              <a:lumMod val="85000"/>
            </a:schemeClr>
          </a:solidFill>
          <a:ln w="635" cap="rnd">
            <a:solidFill>
              <a:schemeClr val="bg1">
                <a:alpha val="17000"/>
              </a:schemeClr>
            </a:solidFill>
            <a:round/>
            <a:headEnd/>
            <a:tailEnd/>
          </a:ln>
        </p:spPr>
        <p:txBody>
          <a:bodyPr/>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245" name="Freeform 243"/>
          <p:cNvSpPr>
            <a:spLocks/>
          </p:cNvSpPr>
          <p:nvPr/>
        </p:nvSpPr>
        <p:spPr bwMode="auto">
          <a:xfrm>
            <a:off x="1863315" y="4938471"/>
            <a:ext cx="254477" cy="271996"/>
          </a:xfrm>
          <a:custGeom>
            <a:avLst/>
            <a:gdLst>
              <a:gd name="T0" fmla="*/ 8 w 125"/>
              <a:gd name="T1" fmla="*/ 154 h 157"/>
              <a:gd name="T2" fmla="*/ 8 w 125"/>
              <a:gd name="T3" fmla="*/ 146 h 157"/>
              <a:gd name="T4" fmla="*/ 12 w 125"/>
              <a:gd name="T5" fmla="*/ 144 h 157"/>
              <a:gd name="T6" fmla="*/ 10 w 125"/>
              <a:gd name="T7" fmla="*/ 131 h 157"/>
              <a:gd name="T8" fmla="*/ 0 w 125"/>
              <a:gd name="T9" fmla="*/ 116 h 157"/>
              <a:gd name="T10" fmla="*/ 0 w 125"/>
              <a:gd name="T11" fmla="*/ 72 h 157"/>
              <a:gd name="T12" fmla="*/ 15 w 125"/>
              <a:gd name="T13" fmla="*/ 72 h 157"/>
              <a:gd name="T14" fmla="*/ 15 w 125"/>
              <a:gd name="T15" fmla="*/ 14 h 157"/>
              <a:gd name="T16" fmla="*/ 42 w 125"/>
              <a:gd name="T17" fmla="*/ 10 h 157"/>
              <a:gd name="T18" fmla="*/ 51 w 125"/>
              <a:gd name="T19" fmla="*/ 16 h 157"/>
              <a:gd name="T20" fmla="*/ 76 w 125"/>
              <a:gd name="T21" fmla="*/ 0 h 157"/>
              <a:gd name="T22" fmla="*/ 80 w 125"/>
              <a:gd name="T23" fmla="*/ 16 h 157"/>
              <a:gd name="T24" fmla="*/ 85 w 125"/>
              <a:gd name="T25" fmla="*/ 23 h 157"/>
              <a:gd name="T26" fmla="*/ 89 w 125"/>
              <a:gd name="T27" fmla="*/ 35 h 157"/>
              <a:gd name="T28" fmla="*/ 99 w 125"/>
              <a:gd name="T29" fmla="*/ 42 h 157"/>
              <a:gd name="T30" fmla="*/ 106 w 125"/>
              <a:gd name="T31" fmla="*/ 52 h 157"/>
              <a:gd name="T32" fmla="*/ 110 w 125"/>
              <a:gd name="T33" fmla="*/ 67 h 157"/>
              <a:gd name="T34" fmla="*/ 125 w 125"/>
              <a:gd name="T35" fmla="*/ 72 h 157"/>
              <a:gd name="T36" fmla="*/ 125 w 125"/>
              <a:gd name="T37" fmla="*/ 84 h 157"/>
              <a:gd name="T38" fmla="*/ 112 w 125"/>
              <a:gd name="T39" fmla="*/ 87 h 157"/>
              <a:gd name="T40" fmla="*/ 97 w 125"/>
              <a:gd name="T41" fmla="*/ 105 h 157"/>
              <a:gd name="T42" fmla="*/ 89 w 125"/>
              <a:gd name="T43" fmla="*/ 118 h 157"/>
              <a:gd name="T44" fmla="*/ 80 w 125"/>
              <a:gd name="T45" fmla="*/ 118 h 157"/>
              <a:gd name="T46" fmla="*/ 78 w 125"/>
              <a:gd name="T47" fmla="*/ 133 h 157"/>
              <a:gd name="T48" fmla="*/ 61 w 125"/>
              <a:gd name="T49" fmla="*/ 137 h 157"/>
              <a:gd name="T50" fmla="*/ 46 w 125"/>
              <a:gd name="T51" fmla="*/ 127 h 157"/>
              <a:gd name="T52" fmla="*/ 38 w 125"/>
              <a:gd name="T53" fmla="*/ 127 h 157"/>
              <a:gd name="T54" fmla="*/ 36 w 125"/>
              <a:gd name="T55" fmla="*/ 144 h 157"/>
              <a:gd name="T56" fmla="*/ 23 w 125"/>
              <a:gd name="T57" fmla="*/ 157 h 157"/>
              <a:gd name="T58" fmla="*/ 8 w 125"/>
              <a:gd name="T59" fmla="*/ 154 h 157"/>
              <a:gd name="T60" fmla="*/ 8 w 125"/>
              <a:gd name="T61" fmla="*/ 154 h 157"/>
              <a:gd name="T62" fmla="*/ 8 w 125"/>
              <a:gd name="T63" fmla="*/ 154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5" h="157">
                <a:moveTo>
                  <a:pt x="8" y="154"/>
                </a:moveTo>
                <a:lnTo>
                  <a:pt x="8" y="146"/>
                </a:lnTo>
                <a:lnTo>
                  <a:pt x="12" y="144"/>
                </a:lnTo>
                <a:lnTo>
                  <a:pt x="10" y="131"/>
                </a:lnTo>
                <a:lnTo>
                  <a:pt x="0" y="116"/>
                </a:lnTo>
                <a:lnTo>
                  <a:pt x="0" y="72"/>
                </a:lnTo>
                <a:lnTo>
                  <a:pt x="15" y="72"/>
                </a:lnTo>
                <a:lnTo>
                  <a:pt x="15" y="14"/>
                </a:lnTo>
                <a:lnTo>
                  <a:pt x="42" y="10"/>
                </a:lnTo>
                <a:lnTo>
                  <a:pt x="51" y="16"/>
                </a:lnTo>
                <a:lnTo>
                  <a:pt x="76" y="0"/>
                </a:lnTo>
                <a:lnTo>
                  <a:pt x="80" y="16"/>
                </a:lnTo>
                <a:lnTo>
                  <a:pt x="85" y="23"/>
                </a:lnTo>
                <a:lnTo>
                  <a:pt x="89" y="35"/>
                </a:lnTo>
                <a:lnTo>
                  <a:pt x="99" y="42"/>
                </a:lnTo>
                <a:lnTo>
                  <a:pt x="106" y="52"/>
                </a:lnTo>
                <a:lnTo>
                  <a:pt x="110" y="67"/>
                </a:lnTo>
                <a:lnTo>
                  <a:pt x="125" y="72"/>
                </a:lnTo>
                <a:lnTo>
                  <a:pt x="125" y="84"/>
                </a:lnTo>
                <a:lnTo>
                  <a:pt x="112" y="87"/>
                </a:lnTo>
                <a:lnTo>
                  <a:pt x="97" y="105"/>
                </a:lnTo>
                <a:lnTo>
                  <a:pt x="89" y="118"/>
                </a:lnTo>
                <a:lnTo>
                  <a:pt x="80" y="118"/>
                </a:lnTo>
                <a:lnTo>
                  <a:pt x="78" y="133"/>
                </a:lnTo>
                <a:lnTo>
                  <a:pt x="61" y="137"/>
                </a:lnTo>
                <a:lnTo>
                  <a:pt x="46" y="127"/>
                </a:lnTo>
                <a:lnTo>
                  <a:pt x="38" y="127"/>
                </a:lnTo>
                <a:lnTo>
                  <a:pt x="36" y="144"/>
                </a:lnTo>
                <a:lnTo>
                  <a:pt x="23" y="157"/>
                </a:lnTo>
                <a:lnTo>
                  <a:pt x="8" y="154"/>
                </a:lnTo>
                <a:lnTo>
                  <a:pt x="8" y="154"/>
                </a:lnTo>
                <a:lnTo>
                  <a:pt x="8" y="154"/>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246" name="Freeform 244"/>
          <p:cNvSpPr>
            <a:spLocks/>
          </p:cNvSpPr>
          <p:nvPr/>
        </p:nvSpPr>
        <p:spPr bwMode="auto">
          <a:xfrm>
            <a:off x="2113721" y="4503622"/>
            <a:ext cx="61075" cy="62368"/>
          </a:xfrm>
          <a:custGeom>
            <a:avLst/>
            <a:gdLst>
              <a:gd name="T0" fmla="*/ 4 w 30"/>
              <a:gd name="T1" fmla="*/ 32 h 36"/>
              <a:gd name="T2" fmla="*/ 13 w 30"/>
              <a:gd name="T3" fmla="*/ 36 h 36"/>
              <a:gd name="T4" fmla="*/ 29 w 30"/>
              <a:gd name="T5" fmla="*/ 21 h 36"/>
              <a:gd name="T6" fmla="*/ 30 w 30"/>
              <a:gd name="T7" fmla="*/ 11 h 36"/>
              <a:gd name="T8" fmla="*/ 23 w 30"/>
              <a:gd name="T9" fmla="*/ 11 h 36"/>
              <a:gd name="T10" fmla="*/ 25 w 30"/>
              <a:gd name="T11" fmla="*/ 0 h 36"/>
              <a:gd name="T12" fmla="*/ 21 w 30"/>
              <a:gd name="T13" fmla="*/ 0 h 36"/>
              <a:gd name="T14" fmla="*/ 15 w 30"/>
              <a:gd name="T15" fmla="*/ 6 h 36"/>
              <a:gd name="T16" fmla="*/ 0 w 30"/>
              <a:gd name="T17" fmla="*/ 6 h 36"/>
              <a:gd name="T18" fmla="*/ 8 w 30"/>
              <a:gd name="T19" fmla="*/ 13 h 36"/>
              <a:gd name="T20" fmla="*/ 4 w 30"/>
              <a:gd name="T21" fmla="*/ 32 h 36"/>
              <a:gd name="T22" fmla="*/ 4 w 30"/>
              <a:gd name="T23" fmla="*/ 32 h 36"/>
              <a:gd name="T24" fmla="*/ 4 w 30"/>
              <a:gd name="T25" fmla="*/ 32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0" h="36">
                <a:moveTo>
                  <a:pt x="4" y="32"/>
                </a:moveTo>
                <a:lnTo>
                  <a:pt x="13" y="36"/>
                </a:lnTo>
                <a:lnTo>
                  <a:pt x="29" y="21"/>
                </a:lnTo>
                <a:lnTo>
                  <a:pt x="30" y="11"/>
                </a:lnTo>
                <a:lnTo>
                  <a:pt x="23" y="11"/>
                </a:lnTo>
                <a:lnTo>
                  <a:pt x="25" y="0"/>
                </a:lnTo>
                <a:lnTo>
                  <a:pt x="21" y="0"/>
                </a:lnTo>
                <a:lnTo>
                  <a:pt x="15" y="6"/>
                </a:lnTo>
                <a:lnTo>
                  <a:pt x="0" y="6"/>
                </a:lnTo>
                <a:lnTo>
                  <a:pt x="8" y="13"/>
                </a:lnTo>
                <a:lnTo>
                  <a:pt x="4" y="32"/>
                </a:lnTo>
                <a:lnTo>
                  <a:pt x="4" y="32"/>
                </a:lnTo>
                <a:lnTo>
                  <a:pt x="4" y="32"/>
                </a:lnTo>
                <a:close/>
              </a:path>
            </a:pathLst>
          </a:custGeom>
          <a:solidFill>
            <a:schemeClr val="bg1">
              <a:lumMod val="85000"/>
            </a:schemeClr>
          </a:solidFill>
          <a:ln w="635" cap="rnd">
            <a:solidFill>
              <a:schemeClr val="bg1">
                <a:alpha val="17000"/>
              </a:schemeClr>
            </a:solidFill>
            <a:round/>
            <a:headEnd/>
            <a:tailEnd/>
          </a:ln>
        </p:spPr>
        <p:txBody>
          <a:bodyPr/>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247" name="Freeform 245"/>
          <p:cNvSpPr>
            <a:spLocks/>
          </p:cNvSpPr>
          <p:nvPr/>
        </p:nvSpPr>
        <p:spPr bwMode="auto">
          <a:xfrm>
            <a:off x="2113721" y="4503622"/>
            <a:ext cx="61075" cy="62368"/>
          </a:xfrm>
          <a:custGeom>
            <a:avLst/>
            <a:gdLst>
              <a:gd name="T0" fmla="*/ 4 w 30"/>
              <a:gd name="T1" fmla="*/ 32 h 36"/>
              <a:gd name="T2" fmla="*/ 13 w 30"/>
              <a:gd name="T3" fmla="*/ 36 h 36"/>
              <a:gd name="T4" fmla="*/ 29 w 30"/>
              <a:gd name="T5" fmla="*/ 21 h 36"/>
              <a:gd name="T6" fmla="*/ 30 w 30"/>
              <a:gd name="T7" fmla="*/ 11 h 36"/>
              <a:gd name="T8" fmla="*/ 23 w 30"/>
              <a:gd name="T9" fmla="*/ 11 h 36"/>
              <a:gd name="T10" fmla="*/ 25 w 30"/>
              <a:gd name="T11" fmla="*/ 0 h 36"/>
              <a:gd name="T12" fmla="*/ 21 w 30"/>
              <a:gd name="T13" fmla="*/ 0 h 36"/>
              <a:gd name="T14" fmla="*/ 15 w 30"/>
              <a:gd name="T15" fmla="*/ 6 h 36"/>
              <a:gd name="T16" fmla="*/ 0 w 30"/>
              <a:gd name="T17" fmla="*/ 6 h 36"/>
              <a:gd name="T18" fmla="*/ 8 w 30"/>
              <a:gd name="T19" fmla="*/ 13 h 36"/>
              <a:gd name="T20" fmla="*/ 4 w 30"/>
              <a:gd name="T21" fmla="*/ 32 h 36"/>
              <a:gd name="T22" fmla="*/ 4 w 30"/>
              <a:gd name="T23" fmla="*/ 32 h 36"/>
              <a:gd name="T24" fmla="*/ 4 w 30"/>
              <a:gd name="T25" fmla="*/ 32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0" h="36">
                <a:moveTo>
                  <a:pt x="4" y="32"/>
                </a:moveTo>
                <a:lnTo>
                  <a:pt x="13" y="36"/>
                </a:lnTo>
                <a:lnTo>
                  <a:pt x="29" y="21"/>
                </a:lnTo>
                <a:lnTo>
                  <a:pt x="30" y="11"/>
                </a:lnTo>
                <a:lnTo>
                  <a:pt x="23" y="11"/>
                </a:lnTo>
                <a:lnTo>
                  <a:pt x="25" y="0"/>
                </a:lnTo>
                <a:lnTo>
                  <a:pt x="21" y="0"/>
                </a:lnTo>
                <a:lnTo>
                  <a:pt x="15" y="6"/>
                </a:lnTo>
                <a:lnTo>
                  <a:pt x="0" y="6"/>
                </a:lnTo>
                <a:lnTo>
                  <a:pt x="8" y="13"/>
                </a:lnTo>
                <a:lnTo>
                  <a:pt x="4" y="32"/>
                </a:lnTo>
                <a:lnTo>
                  <a:pt x="4" y="32"/>
                </a:lnTo>
                <a:lnTo>
                  <a:pt x="4" y="32"/>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248" name="Freeform 246"/>
          <p:cNvSpPr>
            <a:spLocks/>
          </p:cNvSpPr>
          <p:nvPr/>
        </p:nvSpPr>
        <p:spPr bwMode="auto">
          <a:xfrm>
            <a:off x="2221621" y="4699390"/>
            <a:ext cx="95684" cy="220022"/>
          </a:xfrm>
          <a:custGeom>
            <a:avLst/>
            <a:gdLst>
              <a:gd name="T0" fmla="*/ 6 w 47"/>
              <a:gd name="T1" fmla="*/ 78 h 127"/>
              <a:gd name="T2" fmla="*/ 13 w 47"/>
              <a:gd name="T3" fmla="*/ 86 h 127"/>
              <a:gd name="T4" fmla="*/ 25 w 47"/>
              <a:gd name="T5" fmla="*/ 87 h 127"/>
              <a:gd name="T6" fmla="*/ 29 w 47"/>
              <a:gd name="T7" fmla="*/ 101 h 127"/>
              <a:gd name="T8" fmla="*/ 27 w 47"/>
              <a:gd name="T9" fmla="*/ 104 h 127"/>
              <a:gd name="T10" fmla="*/ 25 w 47"/>
              <a:gd name="T11" fmla="*/ 114 h 127"/>
              <a:gd name="T12" fmla="*/ 25 w 47"/>
              <a:gd name="T13" fmla="*/ 114 h 127"/>
              <a:gd name="T14" fmla="*/ 36 w 47"/>
              <a:gd name="T15" fmla="*/ 127 h 127"/>
              <a:gd name="T16" fmla="*/ 40 w 47"/>
              <a:gd name="T17" fmla="*/ 112 h 127"/>
              <a:gd name="T18" fmla="*/ 46 w 47"/>
              <a:gd name="T19" fmla="*/ 104 h 127"/>
              <a:gd name="T20" fmla="*/ 47 w 47"/>
              <a:gd name="T21" fmla="*/ 89 h 127"/>
              <a:gd name="T22" fmla="*/ 36 w 47"/>
              <a:gd name="T23" fmla="*/ 74 h 127"/>
              <a:gd name="T24" fmla="*/ 30 w 47"/>
              <a:gd name="T25" fmla="*/ 65 h 127"/>
              <a:gd name="T26" fmla="*/ 30 w 47"/>
              <a:gd name="T27" fmla="*/ 36 h 127"/>
              <a:gd name="T28" fmla="*/ 30 w 47"/>
              <a:gd name="T29" fmla="*/ 23 h 127"/>
              <a:gd name="T30" fmla="*/ 27 w 47"/>
              <a:gd name="T31" fmla="*/ 10 h 127"/>
              <a:gd name="T32" fmla="*/ 12 w 47"/>
              <a:gd name="T33" fmla="*/ 0 h 127"/>
              <a:gd name="T34" fmla="*/ 4 w 47"/>
              <a:gd name="T35" fmla="*/ 0 h 127"/>
              <a:gd name="T36" fmla="*/ 0 w 47"/>
              <a:gd name="T37" fmla="*/ 4 h 127"/>
              <a:gd name="T38" fmla="*/ 10 w 47"/>
              <a:gd name="T39" fmla="*/ 8 h 127"/>
              <a:gd name="T40" fmla="*/ 15 w 47"/>
              <a:gd name="T41" fmla="*/ 21 h 127"/>
              <a:gd name="T42" fmla="*/ 12 w 47"/>
              <a:gd name="T43" fmla="*/ 25 h 127"/>
              <a:gd name="T44" fmla="*/ 12 w 47"/>
              <a:gd name="T45" fmla="*/ 48 h 127"/>
              <a:gd name="T46" fmla="*/ 4 w 47"/>
              <a:gd name="T47" fmla="*/ 57 h 127"/>
              <a:gd name="T48" fmla="*/ 4 w 47"/>
              <a:gd name="T49" fmla="*/ 69 h 127"/>
              <a:gd name="T50" fmla="*/ 0 w 47"/>
              <a:gd name="T51" fmla="*/ 74 h 127"/>
              <a:gd name="T52" fmla="*/ 6 w 47"/>
              <a:gd name="T53" fmla="*/ 78 h 127"/>
              <a:gd name="T54" fmla="*/ 6 w 47"/>
              <a:gd name="T55" fmla="*/ 78 h 127"/>
              <a:gd name="T56" fmla="*/ 6 w 47"/>
              <a:gd name="T57" fmla="*/ 78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7" h="127">
                <a:moveTo>
                  <a:pt x="6" y="78"/>
                </a:moveTo>
                <a:lnTo>
                  <a:pt x="13" y="86"/>
                </a:lnTo>
                <a:lnTo>
                  <a:pt x="25" y="87"/>
                </a:lnTo>
                <a:lnTo>
                  <a:pt x="29" y="101"/>
                </a:lnTo>
                <a:lnTo>
                  <a:pt x="27" y="104"/>
                </a:lnTo>
                <a:lnTo>
                  <a:pt x="25" y="114"/>
                </a:lnTo>
                <a:lnTo>
                  <a:pt x="25" y="114"/>
                </a:lnTo>
                <a:lnTo>
                  <a:pt x="36" y="127"/>
                </a:lnTo>
                <a:lnTo>
                  <a:pt x="40" y="112"/>
                </a:lnTo>
                <a:lnTo>
                  <a:pt x="46" y="104"/>
                </a:lnTo>
                <a:lnTo>
                  <a:pt x="47" y="89"/>
                </a:lnTo>
                <a:lnTo>
                  <a:pt x="36" y="74"/>
                </a:lnTo>
                <a:lnTo>
                  <a:pt x="30" y="65"/>
                </a:lnTo>
                <a:lnTo>
                  <a:pt x="30" y="36"/>
                </a:lnTo>
                <a:lnTo>
                  <a:pt x="30" y="23"/>
                </a:lnTo>
                <a:lnTo>
                  <a:pt x="27" y="10"/>
                </a:lnTo>
                <a:lnTo>
                  <a:pt x="12" y="0"/>
                </a:lnTo>
                <a:lnTo>
                  <a:pt x="4" y="0"/>
                </a:lnTo>
                <a:lnTo>
                  <a:pt x="0" y="4"/>
                </a:lnTo>
                <a:lnTo>
                  <a:pt x="10" y="8"/>
                </a:lnTo>
                <a:lnTo>
                  <a:pt x="15" y="21"/>
                </a:lnTo>
                <a:lnTo>
                  <a:pt x="12" y="25"/>
                </a:lnTo>
                <a:lnTo>
                  <a:pt x="12" y="48"/>
                </a:lnTo>
                <a:lnTo>
                  <a:pt x="4" y="57"/>
                </a:lnTo>
                <a:lnTo>
                  <a:pt x="4" y="69"/>
                </a:lnTo>
                <a:lnTo>
                  <a:pt x="0" y="74"/>
                </a:lnTo>
                <a:lnTo>
                  <a:pt x="6" y="78"/>
                </a:lnTo>
                <a:lnTo>
                  <a:pt x="6" y="78"/>
                </a:lnTo>
                <a:lnTo>
                  <a:pt x="6" y="78"/>
                </a:lnTo>
                <a:close/>
              </a:path>
            </a:pathLst>
          </a:custGeom>
          <a:solidFill>
            <a:schemeClr val="bg1">
              <a:lumMod val="85000"/>
            </a:schemeClr>
          </a:solidFill>
          <a:ln w="635" cap="rnd">
            <a:solidFill>
              <a:schemeClr val="bg1">
                <a:alpha val="17000"/>
              </a:schemeClr>
            </a:solidFill>
            <a:round/>
            <a:headEnd/>
            <a:tailEnd/>
          </a:ln>
        </p:spPr>
        <p:txBody>
          <a:bodyPr/>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249" name="Freeform 247"/>
          <p:cNvSpPr>
            <a:spLocks/>
          </p:cNvSpPr>
          <p:nvPr/>
        </p:nvSpPr>
        <p:spPr bwMode="auto">
          <a:xfrm>
            <a:off x="2221621" y="4699390"/>
            <a:ext cx="95684" cy="220022"/>
          </a:xfrm>
          <a:custGeom>
            <a:avLst/>
            <a:gdLst>
              <a:gd name="T0" fmla="*/ 6 w 47"/>
              <a:gd name="T1" fmla="*/ 78 h 127"/>
              <a:gd name="T2" fmla="*/ 13 w 47"/>
              <a:gd name="T3" fmla="*/ 86 h 127"/>
              <a:gd name="T4" fmla="*/ 25 w 47"/>
              <a:gd name="T5" fmla="*/ 87 h 127"/>
              <a:gd name="T6" fmla="*/ 29 w 47"/>
              <a:gd name="T7" fmla="*/ 101 h 127"/>
              <a:gd name="T8" fmla="*/ 27 w 47"/>
              <a:gd name="T9" fmla="*/ 104 h 127"/>
              <a:gd name="T10" fmla="*/ 25 w 47"/>
              <a:gd name="T11" fmla="*/ 114 h 127"/>
              <a:gd name="T12" fmla="*/ 25 w 47"/>
              <a:gd name="T13" fmla="*/ 114 h 127"/>
              <a:gd name="T14" fmla="*/ 36 w 47"/>
              <a:gd name="T15" fmla="*/ 127 h 127"/>
              <a:gd name="T16" fmla="*/ 40 w 47"/>
              <a:gd name="T17" fmla="*/ 112 h 127"/>
              <a:gd name="T18" fmla="*/ 46 w 47"/>
              <a:gd name="T19" fmla="*/ 104 h 127"/>
              <a:gd name="T20" fmla="*/ 47 w 47"/>
              <a:gd name="T21" fmla="*/ 89 h 127"/>
              <a:gd name="T22" fmla="*/ 36 w 47"/>
              <a:gd name="T23" fmla="*/ 74 h 127"/>
              <a:gd name="T24" fmla="*/ 30 w 47"/>
              <a:gd name="T25" fmla="*/ 65 h 127"/>
              <a:gd name="T26" fmla="*/ 30 w 47"/>
              <a:gd name="T27" fmla="*/ 36 h 127"/>
              <a:gd name="T28" fmla="*/ 30 w 47"/>
              <a:gd name="T29" fmla="*/ 23 h 127"/>
              <a:gd name="T30" fmla="*/ 27 w 47"/>
              <a:gd name="T31" fmla="*/ 10 h 127"/>
              <a:gd name="T32" fmla="*/ 12 w 47"/>
              <a:gd name="T33" fmla="*/ 0 h 127"/>
              <a:gd name="T34" fmla="*/ 4 w 47"/>
              <a:gd name="T35" fmla="*/ 0 h 127"/>
              <a:gd name="T36" fmla="*/ 0 w 47"/>
              <a:gd name="T37" fmla="*/ 4 h 127"/>
              <a:gd name="T38" fmla="*/ 10 w 47"/>
              <a:gd name="T39" fmla="*/ 8 h 127"/>
              <a:gd name="T40" fmla="*/ 15 w 47"/>
              <a:gd name="T41" fmla="*/ 21 h 127"/>
              <a:gd name="T42" fmla="*/ 12 w 47"/>
              <a:gd name="T43" fmla="*/ 25 h 127"/>
              <a:gd name="T44" fmla="*/ 12 w 47"/>
              <a:gd name="T45" fmla="*/ 48 h 127"/>
              <a:gd name="T46" fmla="*/ 4 w 47"/>
              <a:gd name="T47" fmla="*/ 57 h 127"/>
              <a:gd name="T48" fmla="*/ 4 w 47"/>
              <a:gd name="T49" fmla="*/ 69 h 127"/>
              <a:gd name="T50" fmla="*/ 0 w 47"/>
              <a:gd name="T51" fmla="*/ 74 h 127"/>
              <a:gd name="T52" fmla="*/ 6 w 47"/>
              <a:gd name="T53" fmla="*/ 78 h 127"/>
              <a:gd name="T54" fmla="*/ 6 w 47"/>
              <a:gd name="T55" fmla="*/ 78 h 127"/>
              <a:gd name="T56" fmla="*/ 6 w 47"/>
              <a:gd name="T57" fmla="*/ 78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7" h="127">
                <a:moveTo>
                  <a:pt x="6" y="78"/>
                </a:moveTo>
                <a:lnTo>
                  <a:pt x="13" y="86"/>
                </a:lnTo>
                <a:lnTo>
                  <a:pt x="25" y="87"/>
                </a:lnTo>
                <a:lnTo>
                  <a:pt x="29" y="101"/>
                </a:lnTo>
                <a:lnTo>
                  <a:pt x="27" y="104"/>
                </a:lnTo>
                <a:lnTo>
                  <a:pt x="25" y="114"/>
                </a:lnTo>
                <a:lnTo>
                  <a:pt x="25" y="114"/>
                </a:lnTo>
                <a:lnTo>
                  <a:pt x="36" y="127"/>
                </a:lnTo>
                <a:lnTo>
                  <a:pt x="40" y="112"/>
                </a:lnTo>
                <a:lnTo>
                  <a:pt x="46" y="104"/>
                </a:lnTo>
                <a:lnTo>
                  <a:pt x="47" y="89"/>
                </a:lnTo>
                <a:lnTo>
                  <a:pt x="36" y="74"/>
                </a:lnTo>
                <a:lnTo>
                  <a:pt x="30" y="65"/>
                </a:lnTo>
                <a:lnTo>
                  <a:pt x="30" y="36"/>
                </a:lnTo>
                <a:lnTo>
                  <a:pt x="30" y="23"/>
                </a:lnTo>
                <a:lnTo>
                  <a:pt x="27" y="10"/>
                </a:lnTo>
                <a:lnTo>
                  <a:pt x="12" y="0"/>
                </a:lnTo>
                <a:lnTo>
                  <a:pt x="4" y="0"/>
                </a:lnTo>
                <a:lnTo>
                  <a:pt x="0" y="4"/>
                </a:lnTo>
                <a:lnTo>
                  <a:pt x="10" y="8"/>
                </a:lnTo>
                <a:lnTo>
                  <a:pt x="15" y="21"/>
                </a:lnTo>
                <a:lnTo>
                  <a:pt x="12" y="25"/>
                </a:lnTo>
                <a:lnTo>
                  <a:pt x="12" y="48"/>
                </a:lnTo>
                <a:lnTo>
                  <a:pt x="4" y="57"/>
                </a:lnTo>
                <a:lnTo>
                  <a:pt x="4" y="69"/>
                </a:lnTo>
                <a:lnTo>
                  <a:pt x="0" y="74"/>
                </a:lnTo>
                <a:lnTo>
                  <a:pt x="6" y="78"/>
                </a:lnTo>
                <a:lnTo>
                  <a:pt x="6" y="78"/>
                </a:lnTo>
                <a:lnTo>
                  <a:pt x="6" y="78"/>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250" name="Freeform 248"/>
          <p:cNvSpPr>
            <a:spLocks/>
          </p:cNvSpPr>
          <p:nvPr/>
        </p:nvSpPr>
        <p:spPr bwMode="auto">
          <a:xfrm>
            <a:off x="1763560" y="5063208"/>
            <a:ext cx="462131" cy="389804"/>
          </a:xfrm>
          <a:custGeom>
            <a:avLst/>
            <a:gdLst>
              <a:gd name="T0" fmla="*/ 23 w 227"/>
              <a:gd name="T1" fmla="*/ 121 h 225"/>
              <a:gd name="T2" fmla="*/ 49 w 227"/>
              <a:gd name="T3" fmla="*/ 46 h 225"/>
              <a:gd name="T4" fmla="*/ 57 w 227"/>
              <a:gd name="T5" fmla="*/ 76 h 225"/>
              <a:gd name="T6" fmla="*/ 85 w 227"/>
              <a:gd name="T7" fmla="*/ 72 h 225"/>
              <a:gd name="T8" fmla="*/ 110 w 227"/>
              <a:gd name="T9" fmla="*/ 67 h 225"/>
              <a:gd name="T10" fmla="*/ 129 w 227"/>
              <a:gd name="T11" fmla="*/ 48 h 225"/>
              <a:gd name="T12" fmla="*/ 161 w 227"/>
              <a:gd name="T13" fmla="*/ 15 h 225"/>
              <a:gd name="T14" fmla="*/ 204 w 227"/>
              <a:gd name="T15" fmla="*/ 8 h 225"/>
              <a:gd name="T16" fmla="*/ 227 w 227"/>
              <a:gd name="T17" fmla="*/ 87 h 225"/>
              <a:gd name="T18" fmla="*/ 220 w 227"/>
              <a:gd name="T19" fmla="*/ 116 h 225"/>
              <a:gd name="T20" fmla="*/ 212 w 227"/>
              <a:gd name="T21" fmla="*/ 121 h 225"/>
              <a:gd name="T22" fmla="*/ 204 w 227"/>
              <a:gd name="T23" fmla="*/ 125 h 225"/>
              <a:gd name="T24" fmla="*/ 204 w 227"/>
              <a:gd name="T25" fmla="*/ 129 h 225"/>
              <a:gd name="T26" fmla="*/ 199 w 227"/>
              <a:gd name="T27" fmla="*/ 137 h 225"/>
              <a:gd name="T28" fmla="*/ 199 w 227"/>
              <a:gd name="T29" fmla="*/ 144 h 225"/>
              <a:gd name="T30" fmla="*/ 193 w 227"/>
              <a:gd name="T31" fmla="*/ 152 h 225"/>
              <a:gd name="T32" fmla="*/ 189 w 227"/>
              <a:gd name="T33" fmla="*/ 159 h 225"/>
              <a:gd name="T34" fmla="*/ 172 w 227"/>
              <a:gd name="T35" fmla="*/ 172 h 225"/>
              <a:gd name="T36" fmla="*/ 172 w 227"/>
              <a:gd name="T37" fmla="*/ 176 h 225"/>
              <a:gd name="T38" fmla="*/ 163 w 227"/>
              <a:gd name="T39" fmla="*/ 186 h 225"/>
              <a:gd name="T40" fmla="*/ 148 w 227"/>
              <a:gd name="T41" fmla="*/ 199 h 225"/>
              <a:gd name="T42" fmla="*/ 146 w 227"/>
              <a:gd name="T43" fmla="*/ 203 h 225"/>
              <a:gd name="T44" fmla="*/ 136 w 227"/>
              <a:gd name="T45" fmla="*/ 207 h 225"/>
              <a:gd name="T46" fmla="*/ 125 w 227"/>
              <a:gd name="T47" fmla="*/ 205 h 225"/>
              <a:gd name="T48" fmla="*/ 123 w 227"/>
              <a:gd name="T49" fmla="*/ 210 h 225"/>
              <a:gd name="T50" fmla="*/ 114 w 227"/>
              <a:gd name="T51" fmla="*/ 212 h 225"/>
              <a:gd name="T52" fmla="*/ 104 w 227"/>
              <a:gd name="T53" fmla="*/ 214 h 225"/>
              <a:gd name="T54" fmla="*/ 93 w 227"/>
              <a:gd name="T55" fmla="*/ 214 h 225"/>
              <a:gd name="T56" fmla="*/ 83 w 227"/>
              <a:gd name="T57" fmla="*/ 214 h 225"/>
              <a:gd name="T58" fmla="*/ 80 w 227"/>
              <a:gd name="T59" fmla="*/ 216 h 225"/>
              <a:gd name="T60" fmla="*/ 76 w 227"/>
              <a:gd name="T61" fmla="*/ 218 h 225"/>
              <a:gd name="T62" fmla="*/ 72 w 227"/>
              <a:gd name="T63" fmla="*/ 220 h 225"/>
              <a:gd name="T64" fmla="*/ 61 w 227"/>
              <a:gd name="T65" fmla="*/ 220 h 225"/>
              <a:gd name="T66" fmla="*/ 57 w 227"/>
              <a:gd name="T67" fmla="*/ 220 h 225"/>
              <a:gd name="T68" fmla="*/ 55 w 227"/>
              <a:gd name="T69" fmla="*/ 222 h 225"/>
              <a:gd name="T70" fmla="*/ 49 w 227"/>
              <a:gd name="T71" fmla="*/ 225 h 225"/>
              <a:gd name="T72" fmla="*/ 30 w 227"/>
              <a:gd name="T73" fmla="*/ 218 h 225"/>
              <a:gd name="T74" fmla="*/ 28 w 227"/>
              <a:gd name="T75" fmla="*/ 218 h 225"/>
              <a:gd name="T76" fmla="*/ 25 w 227"/>
              <a:gd name="T77" fmla="*/ 212 h 225"/>
              <a:gd name="T78" fmla="*/ 25 w 227"/>
              <a:gd name="T79" fmla="*/ 193 h 225"/>
              <a:gd name="T80" fmla="*/ 25 w 227"/>
              <a:gd name="T81" fmla="*/ 188 h 225"/>
              <a:gd name="T82" fmla="*/ 28 w 227"/>
              <a:gd name="T83" fmla="*/ 180 h 225"/>
              <a:gd name="T84" fmla="*/ 28 w 227"/>
              <a:gd name="T85" fmla="*/ 169 h 225"/>
              <a:gd name="T86" fmla="*/ 28 w 227"/>
              <a:gd name="T87" fmla="*/ 165 h 225"/>
              <a:gd name="T88" fmla="*/ 25 w 227"/>
              <a:gd name="T89" fmla="*/ 163 h 225"/>
              <a:gd name="T90" fmla="*/ 23 w 227"/>
              <a:gd name="T91" fmla="*/ 157 h 225"/>
              <a:gd name="T92" fmla="*/ 13 w 227"/>
              <a:gd name="T93" fmla="*/ 150 h 225"/>
              <a:gd name="T94" fmla="*/ 11 w 227"/>
              <a:gd name="T95" fmla="*/ 135 h 225"/>
              <a:gd name="T96" fmla="*/ 0 w 227"/>
              <a:gd name="T97" fmla="*/ 118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7" h="225">
                <a:moveTo>
                  <a:pt x="0" y="118"/>
                </a:moveTo>
                <a:lnTo>
                  <a:pt x="8" y="110"/>
                </a:lnTo>
                <a:lnTo>
                  <a:pt x="23" y="121"/>
                </a:lnTo>
                <a:lnTo>
                  <a:pt x="42" y="121"/>
                </a:lnTo>
                <a:lnTo>
                  <a:pt x="49" y="112"/>
                </a:lnTo>
                <a:lnTo>
                  <a:pt x="49" y="46"/>
                </a:lnTo>
                <a:lnTo>
                  <a:pt x="61" y="61"/>
                </a:lnTo>
                <a:lnTo>
                  <a:pt x="61" y="72"/>
                </a:lnTo>
                <a:lnTo>
                  <a:pt x="57" y="76"/>
                </a:lnTo>
                <a:lnTo>
                  <a:pt x="57" y="84"/>
                </a:lnTo>
                <a:lnTo>
                  <a:pt x="72" y="87"/>
                </a:lnTo>
                <a:lnTo>
                  <a:pt x="85" y="72"/>
                </a:lnTo>
                <a:lnTo>
                  <a:pt x="87" y="55"/>
                </a:lnTo>
                <a:lnTo>
                  <a:pt x="95" y="55"/>
                </a:lnTo>
                <a:lnTo>
                  <a:pt x="110" y="67"/>
                </a:lnTo>
                <a:lnTo>
                  <a:pt x="127" y="61"/>
                </a:lnTo>
                <a:lnTo>
                  <a:pt x="129" y="48"/>
                </a:lnTo>
                <a:lnTo>
                  <a:pt x="129" y="48"/>
                </a:lnTo>
                <a:lnTo>
                  <a:pt x="138" y="48"/>
                </a:lnTo>
                <a:lnTo>
                  <a:pt x="146" y="33"/>
                </a:lnTo>
                <a:lnTo>
                  <a:pt x="161" y="15"/>
                </a:lnTo>
                <a:lnTo>
                  <a:pt x="174" y="12"/>
                </a:lnTo>
                <a:lnTo>
                  <a:pt x="174" y="0"/>
                </a:lnTo>
                <a:lnTo>
                  <a:pt x="204" y="8"/>
                </a:lnTo>
                <a:lnTo>
                  <a:pt x="218" y="38"/>
                </a:lnTo>
                <a:lnTo>
                  <a:pt x="220" y="85"/>
                </a:lnTo>
                <a:lnTo>
                  <a:pt x="227" y="87"/>
                </a:lnTo>
                <a:lnTo>
                  <a:pt x="227" y="108"/>
                </a:lnTo>
                <a:lnTo>
                  <a:pt x="227" y="108"/>
                </a:lnTo>
                <a:lnTo>
                  <a:pt x="220" y="116"/>
                </a:lnTo>
                <a:lnTo>
                  <a:pt x="220" y="116"/>
                </a:lnTo>
                <a:lnTo>
                  <a:pt x="216" y="120"/>
                </a:lnTo>
                <a:lnTo>
                  <a:pt x="212" y="121"/>
                </a:lnTo>
                <a:lnTo>
                  <a:pt x="212" y="121"/>
                </a:lnTo>
                <a:lnTo>
                  <a:pt x="208" y="123"/>
                </a:lnTo>
                <a:lnTo>
                  <a:pt x="204" y="125"/>
                </a:lnTo>
                <a:lnTo>
                  <a:pt x="204" y="127"/>
                </a:lnTo>
                <a:lnTo>
                  <a:pt x="204" y="129"/>
                </a:lnTo>
                <a:lnTo>
                  <a:pt x="204" y="129"/>
                </a:lnTo>
                <a:lnTo>
                  <a:pt x="202" y="133"/>
                </a:lnTo>
                <a:lnTo>
                  <a:pt x="201" y="135"/>
                </a:lnTo>
                <a:lnTo>
                  <a:pt x="199" y="137"/>
                </a:lnTo>
                <a:lnTo>
                  <a:pt x="199" y="140"/>
                </a:lnTo>
                <a:lnTo>
                  <a:pt x="199" y="140"/>
                </a:lnTo>
                <a:lnTo>
                  <a:pt x="199" y="144"/>
                </a:lnTo>
                <a:lnTo>
                  <a:pt x="195" y="148"/>
                </a:lnTo>
                <a:lnTo>
                  <a:pt x="193" y="152"/>
                </a:lnTo>
                <a:lnTo>
                  <a:pt x="193" y="152"/>
                </a:lnTo>
                <a:lnTo>
                  <a:pt x="191" y="154"/>
                </a:lnTo>
                <a:lnTo>
                  <a:pt x="189" y="159"/>
                </a:lnTo>
                <a:lnTo>
                  <a:pt x="189" y="159"/>
                </a:lnTo>
                <a:lnTo>
                  <a:pt x="178" y="169"/>
                </a:lnTo>
                <a:lnTo>
                  <a:pt x="172" y="172"/>
                </a:lnTo>
                <a:lnTo>
                  <a:pt x="172" y="172"/>
                </a:lnTo>
                <a:lnTo>
                  <a:pt x="172" y="172"/>
                </a:lnTo>
                <a:lnTo>
                  <a:pt x="172" y="174"/>
                </a:lnTo>
                <a:lnTo>
                  <a:pt x="172" y="176"/>
                </a:lnTo>
                <a:lnTo>
                  <a:pt x="168" y="180"/>
                </a:lnTo>
                <a:lnTo>
                  <a:pt x="168" y="180"/>
                </a:lnTo>
                <a:lnTo>
                  <a:pt x="163" y="186"/>
                </a:lnTo>
                <a:lnTo>
                  <a:pt x="159" y="188"/>
                </a:lnTo>
                <a:lnTo>
                  <a:pt x="155" y="191"/>
                </a:lnTo>
                <a:lnTo>
                  <a:pt x="148" y="199"/>
                </a:lnTo>
                <a:lnTo>
                  <a:pt x="148" y="199"/>
                </a:lnTo>
                <a:lnTo>
                  <a:pt x="148" y="201"/>
                </a:lnTo>
                <a:lnTo>
                  <a:pt x="146" y="203"/>
                </a:lnTo>
                <a:lnTo>
                  <a:pt x="142" y="205"/>
                </a:lnTo>
                <a:lnTo>
                  <a:pt x="140" y="205"/>
                </a:lnTo>
                <a:lnTo>
                  <a:pt x="136" y="207"/>
                </a:lnTo>
                <a:lnTo>
                  <a:pt x="136" y="207"/>
                </a:lnTo>
                <a:lnTo>
                  <a:pt x="127" y="205"/>
                </a:lnTo>
                <a:lnTo>
                  <a:pt x="125" y="205"/>
                </a:lnTo>
                <a:lnTo>
                  <a:pt x="125" y="205"/>
                </a:lnTo>
                <a:lnTo>
                  <a:pt x="125" y="208"/>
                </a:lnTo>
                <a:lnTo>
                  <a:pt x="123" y="210"/>
                </a:lnTo>
                <a:lnTo>
                  <a:pt x="121" y="210"/>
                </a:lnTo>
                <a:lnTo>
                  <a:pt x="121" y="210"/>
                </a:lnTo>
                <a:lnTo>
                  <a:pt x="114" y="212"/>
                </a:lnTo>
                <a:lnTo>
                  <a:pt x="108" y="214"/>
                </a:lnTo>
                <a:lnTo>
                  <a:pt x="104" y="214"/>
                </a:lnTo>
                <a:lnTo>
                  <a:pt x="104" y="214"/>
                </a:lnTo>
                <a:lnTo>
                  <a:pt x="97" y="214"/>
                </a:lnTo>
                <a:lnTo>
                  <a:pt x="93" y="214"/>
                </a:lnTo>
                <a:lnTo>
                  <a:pt x="93" y="214"/>
                </a:lnTo>
                <a:lnTo>
                  <a:pt x="83" y="214"/>
                </a:lnTo>
                <a:lnTo>
                  <a:pt x="83" y="214"/>
                </a:lnTo>
                <a:lnTo>
                  <a:pt x="83" y="214"/>
                </a:lnTo>
                <a:lnTo>
                  <a:pt x="83" y="216"/>
                </a:lnTo>
                <a:lnTo>
                  <a:pt x="81" y="216"/>
                </a:lnTo>
                <a:lnTo>
                  <a:pt x="80" y="216"/>
                </a:lnTo>
                <a:lnTo>
                  <a:pt x="80" y="216"/>
                </a:lnTo>
                <a:lnTo>
                  <a:pt x="76" y="216"/>
                </a:lnTo>
                <a:lnTo>
                  <a:pt x="76" y="218"/>
                </a:lnTo>
                <a:lnTo>
                  <a:pt x="74" y="218"/>
                </a:lnTo>
                <a:lnTo>
                  <a:pt x="72" y="220"/>
                </a:lnTo>
                <a:lnTo>
                  <a:pt x="72" y="220"/>
                </a:lnTo>
                <a:lnTo>
                  <a:pt x="64" y="218"/>
                </a:lnTo>
                <a:lnTo>
                  <a:pt x="63" y="218"/>
                </a:lnTo>
                <a:lnTo>
                  <a:pt x="61" y="220"/>
                </a:lnTo>
                <a:lnTo>
                  <a:pt x="61" y="220"/>
                </a:lnTo>
                <a:lnTo>
                  <a:pt x="59" y="220"/>
                </a:lnTo>
                <a:lnTo>
                  <a:pt x="57" y="220"/>
                </a:lnTo>
                <a:lnTo>
                  <a:pt x="55" y="220"/>
                </a:lnTo>
                <a:lnTo>
                  <a:pt x="55" y="222"/>
                </a:lnTo>
                <a:lnTo>
                  <a:pt x="55" y="222"/>
                </a:lnTo>
                <a:lnTo>
                  <a:pt x="53" y="224"/>
                </a:lnTo>
                <a:lnTo>
                  <a:pt x="49" y="224"/>
                </a:lnTo>
                <a:lnTo>
                  <a:pt x="49" y="225"/>
                </a:lnTo>
                <a:lnTo>
                  <a:pt x="38" y="222"/>
                </a:lnTo>
                <a:lnTo>
                  <a:pt x="32" y="218"/>
                </a:lnTo>
                <a:lnTo>
                  <a:pt x="30" y="218"/>
                </a:lnTo>
                <a:lnTo>
                  <a:pt x="30" y="218"/>
                </a:lnTo>
                <a:lnTo>
                  <a:pt x="28" y="218"/>
                </a:lnTo>
                <a:lnTo>
                  <a:pt x="28" y="218"/>
                </a:lnTo>
                <a:lnTo>
                  <a:pt x="27" y="216"/>
                </a:lnTo>
                <a:lnTo>
                  <a:pt x="25" y="212"/>
                </a:lnTo>
                <a:lnTo>
                  <a:pt x="25" y="212"/>
                </a:lnTo>
                <a:lnTo>
                  <a:pt x="25" y="201"/>
                </a:lnTo>
                <a:lnTo>
                  <a:pt x="25" y="201"/>
                </a:lnTo>
                <a:lnTo>
                  <a:pt x="25" y="193"/>
                </a:lnTo>
                <a:lnTo>
                  <a:pt x="25" y="193"/>
                </a:lnTo>
                <a:lnTo>
                  <a:pt x="25" y="188"/>
                </a:lnTo>
                <a:lnTo>
                  <a:pt x="25" y="188"/>
                </a:lnTo>
                <a:lnTo>
                  <a:pt x="27" y="186"/>
                </a:lnTo>
                <a:lnTo>
                  <a:pt x="28" y="184"/>
                </a:lnTo>
                <a:lnTo>
                  <a:pt x="28" y="180"/>
                </a:lnTo>
                <a:lnTo>
                  <a:pt x="28" y="180"/>
                </a:lnTo>
                <a:lnTo>
                  <a:pt x="28" y="174"/>
                </a:lnTo>
                <a:lnTo>
                  <a:pt x="28" y="169"/>
                </a:lnTo>
                <a:lnTo>
                  <a:pt x="28" y="167"/>
                </a:lnTo>
                <a:lnTo>
                  <a:pt x="28" y="165"/>
                </a:lnTo>
                <a:lnTo>
                  <a:pt x="28" y="165"/>
                </a:lnTo>
                <a:lnTo>
                  <a:pt x="28" y="165"/>
                </a:lnTo>
                <a:lnTo>
                  <a:pt x="27" y="165"/>
                </a:lnTo>
                <a:lnTo>
                  <a:pt x="25" y="163"/>
                </a:lnTo>
                <a:lnTo>
                  <a:pt x="23" y="161"/>
                </a:lnTo>
                <a:lnTo>
                  <a:pt x="23" y="157"/>
                </a:lnTo>
                <a:lnTo>
                  <a:pt x="23" y="157"/>
                </a:lnTo>
                <a:lnTo>
                  <a:pt x="19" y="154"/>
                </a:lnTo>
                <a:lnTo>
                  <a:pt x="15" y="152"/>
                </a:lnTo>
                <a:lnTo>
                  <a:pt x="13" y="150"/>
                </a:lnTo>
                <a:lnTo>
                  <a:pt x="11" y="148"/>
                </a:lnTo>
                <a:lnTo>
                  <a:pt x="11" y="148"/>
                </a:lnTo>
                <a:lnTo>
                  <a:pt x="11" y="135"/>
                </a:lnTo>
                <a:lnTo>
                  <a:pt x="6" y="129"/>
                </a:lnTo>
                <a:lnTo>
                  <a:pt x="0" y="118"/>
                </a:lnTo>
                <a:lnTo>
                  <a:pt x="0" y="118"/>
                </a:lnTo>
                <a:lnTo>
                  <a:pt x="0" y="118"/>
                </a:lnTo>
                <a:close/>
              </a:path>
            </a:pathLst>
          </a:custGeom>
          <a:solidFill>
            <a:schemeClr val="bg1">
              <a:lumMod val="85000"/>
            </a:schemeClr>
          </a:solidFill>
          <a:ln w="635" cap="rnd">
            <a:solidFill>
              <a:schemeClr val="bg1">
                <a:alpha val="17000"/>
              </a:schemeClr>
            </a:solidFill>
            <a:round/>
            <a:headEnd/>
            <a:tailEnd/>
          </a:ln>
        </p:spPr>
        <p:txBody>
          <a:bodyPr/>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251" name="Freeform 249"/>
          <p:cNvSpPr>
            <a:spLocks/>
          </p:cNvSpPr>
          <p:nvPr/>
        </p:nvSpPr>
        <p:spPr bwMode="auto">
          <a:xfrm>
            <a:off x="1763560" y="5063208"/>
            <a:ext cx="462131" cy="389804"/>
          </a:xfrm>
          <a:custGeom>
            <a:avLst/>
            <a:gdLst>
              <a:gd name="T0" fmla="*/ 23 w 227"/>
              <a:gd name="T1" fmla="*/ 121 h 225"/>
              <a:gd name="T2" fmla="*/ 49 w 227"/>
              <a:gd name="T3" fmla="*/ 46 h 225"/>
              <a:gd name="T4" fmla="*/ 57 w 227"/>
              <a:gd name="T5" fmla="*/ 76 h 225"/>
              <a:gd name="T6" fmla="*/ 85 w 227"/>
              <a:gd name="T7" fmla="*/ 72 h 225"/>
              <a:gd name="T8" fmla="*/ 110 w 227"/>
              <a:gd name="T9" fmla="*/ 67 h 225"/>
              <a:gd name="T10" fmla="*/ 129 w 227"/>
              <a:gd name="T11" fmla="*/ 48 h 225"/>
              <a:gd name="T12" fmla="*/ 161 w 227"/>
              <a:gd name="T13" fmla="*/ 15 h 225"/>
              <a:gd name="T14" fmla="*/ 204 w 227"/>
              <a:gd name="T15" fmla="*/ 8 h 225"/>
              <a:gd name="T16" fmla="*/ 227 w 227"/>
              <a:gd name="T17" fmla="*/ 87 h 225"/>
              <a:gd name="T18" fmla="*/ 220 w 227"/>
              <a:gd name="T19" fmla="*/ 116 h 225"/>
              <a:gd name="T20" fmla="*/ 212 w 227"/>
              <a:gd name="T21" fmla="*/ 121 h 225"/>
              <a:gd name="T22" fmla="*/ 204 w 227"/>
              <a:gd name="T23" fmla="*/ 125 h 225"/>
              <a:gd name="T24" fmla="*/ 204 w 227"/>
              <a:gd name="T25" fmla="*/ 129 h 225"/>
              <a:gd name="T26" fmla="*/ 199 w 227"/>
              <a:gd name="T27" fmla="*/ 137 h 225"/>
              <a:gd name="T28" fmla="*/ 199 w 227"/>
              <a:gd name="T29" fmla="*/ 144 h 225"/>
              <a:gd name="T30" fmla="*/ 193 w 227"/>
              <a:gd name="T31" fmla="*/ 152 h 225"/>
              <a:gd name="T32" fmla="*/ 189 w 227"/>
              <a:gd name="T33" fmla="*/ 159 h 225"/>
              <a:gd name="T34" fmla="*/ 172 w 227"/>
              <a:gd name="T35" fmla="*/ 172 h 225"/>
              <a:gd name="T36" fmla="*/ 172 w 227"/>
              <a:gd name="T37" fmla="*/ 176 h 225"/>
              <a:gd name="T38" fmla="*/ 163 w 227"/>
              <a:gd name="T39" fmla="*/ 186 h 225"/>
              <a:gd name="T40" fmla="*/ 148 w 227"/>
              <a:gd name="T41" fmla="*/ 199 h 225"/>
              <a:gd name="T42" fmla="*/ 146 w 227"/>
              <a:gd name="T43" fmla="*/ 203 h 225"/>
              <a:gd name="T44" fmla="*/ 136 w 227"/>
              <a:gd name="T45" fmla="*/ 207 h 225"/>
              <a:gd name="T46" fmla="*/ 125 w 227"/>
              <a:gd name="T47" fmla="*/ 205 h 225"/>
              <a:gd name="T48" fmla="*/ 123 w 227"/>
              <a:gd name="T49" fmla="*/ 210 h 225"/>
              <a:gd name="T50" fmla="*/ 114 w 227"/>
              <a:gd name="T51" fmla="*/ 212 h 225"/>
              <a:gd name="T52" fmla="*/ 104 w 227"/>
              <a:gd name="T53" fmla="*/ 214 h 225"/>
              <a:gd name="T54" fmla="*/ 93 w 227"/>
              <a:gd name="T55" fmla="*/ 214 h 225"/>
              <a:gd name="T56" fmla="*/ 83 w 227"/>
              <a:gd name="T57" fmla="*/ 214 h 225"/>
              <a:gd name="T58" fmla="*/ 80 w 227"/>
              <a:gd name="T59" fmla="*/ 216 h 225"/>
              <a:gd name="T60" fmla="*/ 76 w 227"/>
              <a:gd name="T61" fmla="*/ 218 h 225"/>
              <a:gd name="T62" fmla="*/ 72 w 227"/>
              <a:gd name="T63" fmla="*/ 220 h 225"/>
              <a:gd name="T64" fmla="*/ 61 w 227"/>
              <a:gd name="T65" fmla="*/ 220 h 225"/>
              <a:gd name="T66" fmla="*/ 57 w 227"/>
              <a:gd name="T67" fmla="*/ 220 h 225"/>
              <a:gd name="T68" fmla="*/ 55 w 227"/>
              <a:gd name="T69" fmla="*/ 222 h 225"/>
              <a:gd name="T70" fmla="*/ 49 w 227"/>
              <a:gd name="T71" fmla="*/ 225 h 225"/>
              <a:gd name="T72" fmla="*/ 30 w 227"/>
              <a:gd name="T73" fmla="*/ 218 h 225"/>
              <a:gd name="T74" fmla="*/ 28 w 227"/>
              <a:gd name="T75" fmla="*/ 218 h 225"/>
              <a:gd name="T76" fmla="*/ 25 w 227"/>
              <a:gd name="T77" fmla="*/ 212 h 225"/>
              <a:gd name="T78" fmla="*/ 25 w 227"/>
              <a:gd name="T79" fmla="*/ 193 h 225"/>
              <a:gd name="T80" fmla="*/ 25 w 227"/>
              <a:gd name="T81" fmla="*/ 188 h 225"/>
              <a:gd name="T82" fmla="*/ 28 w 227"/>
              <a:gd name="T83" fmla="*/ 180 h 225"/>
              <a:gd name="T84" fmla="*/ 28 w 227"/>
              <a:gd name="T85" fmla="*/ 169 h 225"/>
              <a:gd name="T86" fmla="*/ 28 w 227"/>
              <a:gd name="T87" fmla="*/ 165 h 225"/>
              <a:gd name="T88" fmla="*/ 25 w 227"/>
              <a:gd name="T89" fmla="*/ 163 h 225"/>
              <a:gd name="T90" fmla="*/ 23 w 227"/>
              <a:gd name="T91" fmla="*/ 157 h 225"/>
              <a:gd name="T92" fmla="*/ 13 w 227"/>
              <a:gd name="T93" fmla="*/ 150 h 225"/>
              <a:gd name="T94" fmla="*/ 11 w 227"/>
              <a:gd name="T95" fmla="*/ 135 h 225"/>
              <a:gd name="T96" fmla="*/ 0 w 227"/>
              <a:gd name="T97" fmla="*/ 118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7" h="225">
                <a:moveTo>
                  <a:pt x="0" y="118"/>
                </a:moveTo>
                <a:lnTo>
                  <a:pt x="8" y="110"/>
                </a:lnTo>
                <a:lnTo>
                  <a:pt x="23" y="121"/>
                </a:lnTo>
                <a:lnTo>
                  <a:pt x="42" y="121"/>
                </a:lnTo>
                <a:lnTo>
                  <a:pt x="49" y="112"/>
                </a:lnTo>
                <a:lnTo>
                  <a:pt x="49" y="46"/>
                </a:lnTo>
                <a:lnTo>
                  <a:pt x="61" y="61"/>
                </a:lnTo>
                <a:lnTo>
                  <a:pt x="61" y="72"/>
                </a:lnTo>
                <a:lnTo>
                  <a:pt x="57" y="76"/>
                </a:lnTo>
                <a:lnTo>
                  <a:pt x="57" y="84"/>
                </a:lnTo>
                <a:lnTo>
                  <a:pt x="72" y="87"/>
                </a:lnTo>
                <a:lnTo>
                  <a:pt x="85" y="72"/>
                </a:lnTo>
                <a:lnTo>
                  <a:pt x="87" y="55"/>
                </a:lnTo>
                <a:lnTo>
                  <a:pt x="95" y="55"/>
                </a:lnTo>
                <a:lnTo>
                  <a:pt x="110" y="67"/>
                </a:lnTo>
                <a:lnTo>
                  <a:pt x="127" y="61"/>
                </a:lnTo>
                <a:lnTo>
                  <a:pt x="129" y="48"/>
                </a:lnTo>
                <a:lnTo>
                  <a:pt x="129" y="48"/>
                </a:lnTo>
                <a:lnTo>
                  <a:pt x="138" y="48"/>
                </a:lnTo>
                <a:lnTo>
                  <a:pt x="146" y="33"/>
                </a:lnTo>
                <a:lnTo>
                  <a:pt x="161" y="15"/>
                </a:lnTo>
                <a:lnTo>
                  <a:pt x="174" y="12"/>
                </a:lnTo>
                <a:lnTo>
                  <a:pt x="174" y="0"/>
                </a:lnTo>
                <a:lnTo>
                  <a:pt x="204" y="8"/>
                </a:lnTo>
                <a:lnTo>
                  <a:pt x="218" y="38"/>
                </a:lnTo>
                <a:lnTo>
                  <a:pt x="220" y="85"/>
                </a:lnTo>
                <a:lnTo>
                  <a:pt x="227" y="87"/>
                </a:lnTo>
                <a:lnTo>
                  <a:pt x="227" y="108"/>
                </a:lnTo>
                <a:lnTo>
                  <a:pt x="227" y="108"/>
                </a:lnTo>
                <a:lnTo>
                  <a:pt x="220" y="116"/>
                </a:lnTo>
                <a:lnTo>
                  <a:pt x="220" y="116"/>
                </a:lnTo>
                <a:lnTo>
                  <a:pt x="216" y="120"/>
                </a:lnTo>
                <a:lnTo>
                  <a:pt x="212" y="121"/>
                </a:lnTo>
                <a:lnTo>
                  <a:pt x="212" y="121"/>
                </a:lnTo>
                <a:lnTo>
                  <a:pt x="208" y="123"/>
                </a:lnTo>
                <a:lnTo>
                  <a:pt x="204" y="125"/>
                </a:lnTo>
                <a:lnTo>
                  <a:pt x="204" y="127"/>
                </a:lnTo>
                <a:lnTo>
                  <a:pt x="204" y="129"/>
                </a:lnTo>
                <a:lnTo>
                  <a:pt x="204" y="129"/>
                </a:lnTo>
                <a:lnTo>
                  <a:pt x="202" y="133"/>
                </a:lnTo>
                <a:lnTo>
                  <a:pt x="201" y="135"/>
                </a:lnTo>
                <a:lnTo>
                  <a:pt x="199" y="137"/>
                </a:lnTo>
                <a:lnTo>
                  <a:pt x="199" y="140"/>
                </a:lnTo>
                <a:lnTo>
                  <a:pt x="199" y="140"/>
                </a:lnTo>
                <a:lnTo>
                  <a:pt x="199" y="144"/>
                </a:lnTo>
                <a:lnTo>
                  <a:pt x="195" y="148"/>
                </a:lnTo>
                <a:lnTo>
                  <a:pt x="193" y="152"/>
                </a:lnTo>
                <a:lnTo>
                  <a:pt x="193" y="152"/>
                </a:lnTo>
                <a:lnTo>
                  <a:pt x="191" y="154"/>
                </a:lnTo>
                <a:lnTo>
                  <a:pt x="189" y="159"/>
                </a:lnTo>
                <a:lnTo>
                  <a:pt x="189" y="159"/>
                </a:lnTo>
                <a:lnTo>
                  <a:pt x="178" y="169"/>
                </a:lnTo>
                <a:lnTo>
                  <a:pt x="172" y="172"/>
                </a:lnTo>
                <a:lnTo>
                  <a:pt x="172" y="172"/>
                </a:lnTo>
                <a:lnTo>
                  <a:pt x="172" y="172"/>
                </a:lnTo>
                <a:lnTo>
                  <a:pt x="172" y="174"/>
                </a:lnTo>
                <a:lnTo>
                  <a:pt x="172" y="176"/>
                </a:lnTo>
                <a:lnTo>
                  <a:pt x="168" y="180"/>
                </a:lnTo>
                <a:lnTo>
                  <a:pt x="168" y="180"/>
                </a:lnTo>
                <a:lnTo>
                  <a:pt x="163" y="186"/>
                </a:lnTo>
                <a:lnTo>
                  <a:pt x="159" y="188"/>
                </a:lnTo>
                <a:lnTo>
                  <a:pt x="155" y="191"/>
                </a:lnTo>
                <a:lnTo>
                  <a:pt x="148" y="199"/>
                </a:lnTo>
                <a:lnTo>
                  <a:pt x="148" y="199"/>
                </a:lnTo>
                <a:lnTo>
                  <a:pt x="148" y="201"/>
                </a:lnTo>
                <a:lnTo>
                  <a:pt x="146" y="203"/>
                </a:lnTo>
                <a:lnTo>
                  <a:pt x="142" y="205"/>
                </a:lnTo>
                <a:lnTo>
                  <a:pt x="140" y="205"/>
                </a:lnTo>
                <a:lnTo>
                  <a:pt x="136" y="207"/>
                </a:lnTo>
                <a:lnTo>
                  <a:pt x="136" y="207"/>
                </a:lnTo>
                <a:lnTo>
                  <a:pt x="127" y="205"/>
                </a:lnTo>
                <a:lnTo>
                  <a:pt x="125" y="205"/>
                </a:lnTo>
                <a:lnTo>
                  <a:pt x="125" y="205"/>
                </a:lnTo>
                <a:lnTo>
                  <a:pt x="125" y="208"/>
                </a:lnTo>
                <a:lnTo>
                  <a:pt x="123" y="210"/>
                </a:lnTo>
                <a:lnTo>
                  <a:pt x="121" y="210"/>
                </a:lnTo>
                <a:lnTo>
                  <a:pt x="121" y="210"/>
                </a:lnTo>
                <a:lnTo>
                  <a:pt x="114" y="212"/>
                </a:lnTo>
                <a:lnTo>
                  <a:pt x="108" y="214"/>
                </a:lnTo>
                <a:lnTo>
                  <a:pt x="104" y="214"/>
                </a:lnTo>
                <a:lnTo>
                  <a:pt x="104" y="214"/>
                </a:lnTo>
                <a:lnTo>
                  <a:pt x="97" y="214"/>
                </a:lnTo>
                <a:lnTo>
                  <a:pt x="93" y="214"/>
                </a:lnTo>
                <a:lnTo>
                  <a:pt x="93" y="214"/>
                </a:lnTo>
                <a:lnTo>
                  <a:pt x="83" y="214"/>
                </a:lnTo>
                <a:lnTo>
                  <a:pt x="83" y="214"/>
                </a:lnTo>
                <a:lnTo>
                  <a:pt x="83" y="214"/>
                </a:lnTo>
                <a:lnTo>
                  <a:pt x="83" y="216"/>
                </a:lnTo>
                <a:lnTo>
                  <a:pt x="81" y="216"/>
                </a:lnTo>
                <a:lnTo>
                  <a:pt x="80" y="216"/>
                </a:lnTo>
                <a:lnTo>
                  <a:pt x="80" y="216"/>
                </a:lnTo>
                <a:lnTo>
                  <a:pt x="76" y="216"/>
                </a:lnTo>
                <a:lnTo>
                  <a:pt x="76" y="218"/>
                </a:lnTo>
                <a:lnTo>
                  <a:pt x="74" y="218"/>
                </a:lnTo>
                <a:lnTo>
                  <a:pt x="72" y="220"/>
                </a:lnTo>
                <a:lnTo>
                  <a:pt x="72" y="220"/>
                </a:lnTo>
                <a:lnTo>
                  <a:pt x="64" y="218"/>
                </a:lnTo>
                <a:lnTo>
                  <a:pt x="63" y="218"/>
                </a:lnTo>
                <a:lnTo>
                  <a:pt x="61" y="220"/>
                </a:lnTo>
                <a:lnTo>
                  <a:pt x="61" y="220"/>
                </a:lnTo>
                <a:lnTo>
                  <a:pt x="59" y="220"/>
                </a:lnTo>
                <a:lnTo>
                  <a:pt x="57" y="220"/>
                </a:lnTo>
                <a:lnTo>
                  <a:pt x="55" y="220"/>
                </a:lnTo>
                <a:lnTo>
                  <a:pt x="55" y="222"/>
                </a:lnTo>
                <a:lnTo>
                  <a:pt x="55" y="222"/>
                </a:lnTo>
                <a:lnTo>
                  <a:pt x="53" y="224"/>
                </a:lnTo>
                <a:lnTo>
                  <a:pt x="49" y="224"/>
                </a:lnTo>
                <a:lnTo>
                  <a:pt x="49" y="225"/>
                </a:lnTo>
                <a:lnTo>
                  <a:pt x="38" y="222"/>
                </a:lnTo>
                <a:lnTo>
                  <a:pt x="32" y="218"/>
                </a:lnTo>
                <a:lnTo>
                  <a:pt x="30" y="218"/>
                </a:lnTo>
                <a:lnTo>
                  <a:pt x="30" y="218"/>
                </a:lnTo>
                <a:lnTo>
                  <a:pt x="28" y="218"/>
                </a:lnTo>
                <a:lnTo>
                  <a:pt x="28" y="218"/>
                </a:lnTo>
                <a:lnTo>
                  <a:pt x="27" y="216"/>
                </a:lnTo>
                <a:lnTo>
                  <a:pt x="25" y="212"/>
                </a:lnTo>
                <a:lnTo>
                  <a:pt x="25" y="212"/>
                </a:lnTo>
                <a:lnTo>
                  <a:pt x="25" y="201"/>
                </a:lnTo>
                <a:lnTo>
                  <a:pt x="25" y="201"/>
                </a:lnTo>
                <a:lnTo>
                  <a:pt x="25" y="193"/>
                </a:lnTo>
                <a:lnTo>
                  <a:pt x="25" y="193"/>
                </a:lnTo>
                <a:lnTo>
                  <a:pt x="25" y="188"/>
                </a:lnTo>
                <a:lnTo>
                  <a:pt x="25" y="188"/>
                </a:lnTo>
                <a:lnTo>
                  <a:pt x="27" y="186"/>
                </a:lnTo>
                <a:lnTo>
                  <a:pt x="28" y="184"/>
                </a:lnTo>
                <a:lnTo>
                  <a:pt x="28" y="180"/>
                </a:lnTo>
                <a:lnTo>
                  <a:pt x="28" y="180"/>
                </a:lnTo>
                <a:lnTo>
                  <a:pt x="28" y="174"/>
                </a:lnTo>
                <a:lnTo>
                  <a:pt x="28" y="169"/>
                </a:lnTo>
                <a:lnTo>
                  <a:pt x="28" y="167"/>
                </a:lnTo>
                <a:lnTo>
                  <a:pt x="28" y="165"/>
                </a:lnTo>
                <a:lnTo>
                  <a:pt x="28" y="165"/>
                </a:lnTo>
                <a:lnTo>
                  <a:pt x="28" y="165"/>
                </a:lnTo>
                <a:lnTo>
                  <a:pt x="27" y="165"/>
                </a:lnTo>
                <a:lnTo>
                  <a:pt x="25" y="163"/>
                </a:lnTo>
                <a:lnTo>
                  <a:pt x="23" y="161"/>
                </a:lnTo>
                <a:lnTo>
                  <a:pt x="23" y="157"/>
                </a:lnTo>
                <a:lnTo>
                  <a:pt x="23" y="157"/>
                </a:lnTo>
                <a:lnTo>
                  <a:pt x="19" y="154"/>
                </a:lnTo>
                <a:lnTo>
                  <a:pt x="15" y="152"/>
                </a:lnTo>
                <a:lnTo>
                  <a:pt x="13" y="150"/>
                </a:lnTo>
                <a:lnTo>
                  <a:pt x="11" y="148"/>
                </a:lnTo>
                <a:lnTo>
                  <a:pt x="11" y="148"/>
                </a:lnTo>
                <a:lnTo>
                  <a:pt x="11" y="135"/>
                </a:lnTo>
                <a:lnTo>
                  <a:pt x="6" y="129"/>
                </a:lnTo>
                <a:lnTo>
                  <a:pt x="0" y="118"/>
                </a:lnTo>
                <a:lnTo>
                  <a:pt x="0" y="118"/>
                </a:lnTo>
                <a:lnTo>
                  <a:pt x="0" y="118"/>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252" name="Freeform 250"/>
          <p:cNvSpPr>
            <a:spLocks/>
          </p:cNvSpPr>
          <p:nvPr/>
        </p:nvSpPr>
        <p:spPr bwMode="auto">
          <a:xfrm>
            <a:off x="2529030" y="4787746"/>
            <a:ext cx="209689" cy="377676"/>
          </a:xfrm>
          <a:custGeom>
            <a:avLst/>
            <a:gdLst>
              <a:gd name="T0" fmla="*/ 2 w 103"/>
              <a:gd name="T1" fmla="*/ 182 h 218"/>
              <a:gd name="T2" fmla="*/ 0 w 103"/>
              <a:gd name="T3" fmla="*/ 163 h 218"/>
              <a:gd name="T4" fmla="*/ 2 w 103"/>
              <a:gd name="T5" fmla="*/ 156 h 218"/>
              <a:gd name="T6" fmla="*/ 12 w 103"/>
              <a:gd name="T7" fmla="*/ 142 h 218"/>
              <a:gd name="T8" fmla="*/ 17 w 103"/>
              <a:gd name="T9" fmla="*/ 133 h 218"/>
              <a:gd name="T10" fmla="*/ 19 w 103"/>
              <a:gd name="T11" fmla="*/ 129 h 218"/>
              <a:gd name="T12" fmla="*/ 17 w 103"/>
              <a:gd name="T13" fmla="*/ 114 h 218"/>
              <a:gd name="T14" fmla="*/ 12 w 103"/>
              <a:gd name="T15" fmla="*/ 105 h 218"/>
              <a:gd name="T16" fmla="*/ 12 w 103"/>
              <a:gd name="T17" fmla="*/ 101 h 218"/>
              <a:gd name="T18" fmla="*/ 10 w 103"/>
              <a:gd name="T19" fmla="*/ 95 h 218"/>
              <a:gd name="T20" fmla="*/ 14 w 103"/>
              <a:gd name="T21" fmla="*/ 84 h 218"/>
              <a:gd name="T22" fmla="*/ 14 w 103"/>
              <a:gd name="T23" fmla="*/ 72 h 218"/>
              <a:gd name="T24" fmla="*/ 14 w 103"/>
              <a:gd name="T25" fmla="*/ 67 h 218"/>
              <a:gd name="T26" fmla="*/ 14 w 103"/>
              <a:gd name="T27" fmla="*/ 67 h 218"/>
              <a:gd name="T28" fmla="*/ 23 w 103"/>
              <a:gd name="T29" fmla="*/ 63 h 218"/>
              <a:gd name="T30" fmla="*/ 35 w 103"/>
              <a:gd name="T31" fmla="*/ 55 h 218"/>
              <a:gd name="T32" fmla="*/ 38 w 103"/>
              <a:gd name="T33" fmla="*/ 53 h 218"/>
              <a:gd name="T34" fmla="*/ 46 w 103"/>
              <a:gd name="T35" fmla="*/ 55 h 218"/>
              <a:gd name="T36" fmla="*/ 50 w 103"/>
              <a:gd name="T37" fmla="*/ 52 h 218"/>
              <a:gd name="T38" fmla="*/ 55 w 103"/>
              <a:gd name="T39" fmla="*/ 50 h 218"/>
              <a:gd name="T40" fmla="*/ 57 w 103"/>
              <a:gd name="T41" fmla="*/ 46 h 218"/>
              <a:gd name="T42" fmla="*/ 65 w 103"/>
              <a:gd name="T43" fmla="*/ 44 h 218"/>
              <a:gd name="T44" fmla="*/ 65 w 103"/>
              <a:gd name="T45" fmla="*/ 42 h 218"/>
              <a:gd name="T46" fmla="*/ 65 w 103"/>
              <a:gd name="T47" fmla="*/ 38 h 218"/>
              <a:gd name="T48" fmla="*/ 65 w 103"/>
              <a:gd name="T49" fmla="*/ 29 h 218"/>
              <a:gd name="T50" fmla="*/ 69 w 103"/>
              <a:gd name="T51" fmla="*/ 23 h 218"/>
              <a:gd name="T52" fmla="*/ 70 w 103"/>
              <a:gd name="T53" fmla="*/ 21 h 218"/>
              <a:gd name="T54" fmla="*/ 80 w 103"/>
              <a:gd name="T55" fmla="*/ 10 h 218"/>
              <a:gd name="T56" fmla="*/ 82 w 103"/>
              <a:gd name="T57" fmla="*/ 6 h 218"/>
              <a:gd name="T58" fmla="*/ 86 w 103"/>
              <a:gd name="T59" fmla="*/ 0 h 218"/>
              <a:gd name="T60" fmla="*/ 91 w 103"/>
              <a:gd name="T61" fmla="*/ 6 h 218"/>
              <a:gd name="T62" fmla="*/ 97 w 103"/>
              <a:gd name="T63" fmla="*/ 14 h 218"/>
              <a:gd name="T64" fmla="*/ 99 w 103"/>
              <a:gd name="T65" fmla="*/ 18 h 218"/>
              <a:gd name="T66" fmla="*/ 99 w 103"/>
              <a:gd name="T67" fmla="*/ 27 h 218"/>
              <a:gd name="T68" fmla="*/ 99 w 103"/>
              <a:gd name="T69" fmla="*/ 40 h 218"/>
              <a:gd name="T70" fmla="*/ 99 w 103"/>
              <a:gd name="T71" fmla="*/ 53 h 218"/>
              <a:gd name="T72" fmla="*/ 95 w 103"/>
              <a:gd name="T73" fmla="*/ 59 h 218"/>
              <a:gd name="T74" fmla="*/ 93 w 103"/>
              <a:gd name="T75" fmla="*/ 52 h 218"/>
              <a:gd name="T76" fmla="*/ 91 w 103"/>
              <a:gd name="T77" fmla="*/ 53 h 218"/>
              <a:gd name="T78" fmla="*/ 95 w 103"/>
              <a:gd name="T79" fmla="*/ 63 h 218"/>
              <a:gd name="T80" fmla="*/ 95 w 103"/>
              <a:gd name="T81" fmla="*/ 70 h 218"/>
              <a:gd name="T82" fmla="*/ 93 w 103"/>
              <a:gd name="T83" fmla="*/ 74 h 218"/>
              <a:gd name="T84" fmla="*/ 91 w 103"/>
              <a:gd name="T85" fmla="*/ 82 h 218"/>
              <a:gd name="T86" fmla="*/ 86 w 103"/>
              <a:gd name="T87" fmla="*/ 91 h 218"/>
              <a:gd name="T88" fmla="*/ 86 w 103"/>
              <a:gd name="T89" fmla="*/ 101 h 218"/>
              <a:gd name="T90" fmla="*/ 86 w 103"/>
              <a:gd name="T91" fmla="*/ 112 h 218"/>
              <a:gd name="T92" fmla="*/ 76 w 103"/>
              <a:gd name="T93" fmla="*/ 125 h 218"/>
              <a:gd name="T94" fmla="*/ 76 w 103"/>
              <a:gd name="T95" fmla="*/ 133 h 218"/>
              <a:gd name="T96" fmla="*/ 72 w 103"/>
              <a:gd name="T97" fmla="*/ 139 h 218"/>
              <a:gd name="T98" fmla="*/ 70 w 103"/>
              <a:gd name="T99" fmla="*/ 142 h 218"/>
              <a:gd name="T100" fmla="*/ 72 w 103"/>
              <a:gd name="T101" fmla="*/ 146 h 218"/>
              <a:gd name="T102" fmla="*/ 69 w 103"/>
              <a:gd name="T103" fmla="*/ 150 h 218"/>
              <a:gd name="T104" fmla="*/ 70 w 103"/>
              <a:gd name="T105" fmla="*/ 167 h 218"/>
              <a:gd name="T106" fmla="*/ 57 w 103"/>
              <a:gd name="T107" fmla="*/ 197 h 218"/>
              <a:gd name="T108" fmla="*/ 50 w 103"/>
              <a:gd name="T109" fmla="*/ 212 h 218"/>
              <a:gd name="T110" fmla="*/ 40 w 103"/>
              <a:gd name="T111" fmla="*/ 216 h 218"/>
              <a:gd name="T112" fmla="*/ 31 w 103"/>
              <a:gd name="T113" fmla="*/ 218 h 218"/>
              <a:gd name="T114" fmla="*/ 19 w 103"/>
              <a:gd name="T115" fmla="*/ 218 h 218"/>
              <a:gd name="T116" fmla="*/ 16 w 103"/>
              <a:gd name="T117" fmla="*/ 218 h 218"/>
              <a:gd name="T118" fmla="*/ 8 w 103"/>
              <a:gd name="T119" fmla="*/ 210 h 218"/>
              <a:gd name="T120" fmla="*/ 8 w 103"/>
              <a:gd name="T121" fmla="*/ 205 h 218"/>
              <a:gd name="T122" fmla="*/ 4 w 103"/>
              <a:gd name="T123" fmla="*/ 201 h 218"/>
              <a:gd name="T124" fmla="*/ 2 w 103"/>
              <a:gd name="T125" fmla="*/ 188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3" h="218">
                <a:moveTo>
                  <a:pt x="2" y="188"/>
                </a:moveTo>
                <a:lnTo>
                  <a:pt x="2" y="188"/>
                </a:lnTo>
                <a:lnTo>
                  <a:pt x="2" y="182"/>
                </a:lnTo>
                <a:lnTo>
                  <a:pt x="0" y="174"/>
                </a:lnTo>
                <a:lnTo>
                  <a:pt x="0" y="174"/>
                </a:lnTo>
                <a:lnTo>
                  <a:pt x="0" y="163"/>
                </a:lnTo>
                <a:lnTo>
                  <a:pt x="0" y="163"/>
                </a:lnTo>
                <a:lnTo>
                  <a:pt x="0" y="159"/>
                </a:lnTo>
                <a:lnTo>
                  <a:pt x="2" y="156"/>
                </a:lnTo>
                <a:lnTo>
                  <a:pt x="8" y="148"/>
                </a:lnTo>
                <a:lnTo>
                  <a:pt x="8" y="148"/>
                </a:lnTo>
                <a:lnTo>
                  <a:pt x="12" y="142"/>
                </a:lnTo>
                <a:lnTo>
                  <a:pt x="16" y="139"/>
                </a:lnTo>
                <a:lnTo>
                  <a:pt x="16" y="139"/>
                </a:lnTo>
                <a:lnTo>
                  <a:pt x="17" y="133"/>
                </a:lnTo>
                <a:lnTo>
                  <a:pt x="19" y="131"/>
                </a:lnTo>
                <a:lnTo>
                  <a:pt x="19" y="129"/>
                </a:lnTo>
                <a:lnTo>
                  <a:pt x="19" y="129"/>
                </a:lnTo>
                <a:lnTo>
                  <a:pt x="17" y="120"/>
                </a:lnTo>
                <a:lnTo>
                  <a:pt x="17" y="114"/>
                </a:lnTo>
                <a:lnTo>
                  <a:pt x="17" y="114"/>
                </a:lnTo>
                <a:lnTo>
                  <a:pt x="14" y="112"/>
                </a:lnTo>
                <a:lnTo>
                  <a:pt x="14" y="108"/>
                </a:lnTo>
                <a:lnTo>
                  <a:pt x="12" y="105"/>
                </a:lnTo>
                <a:lnTo>
                  <a:pt x="12" y="105"/>
                </a:lnTo>
                <a:lnTo>
                  <a:pt x="12" y="103"/>
                </a:lnTo>
                <a:lnTo>
                  <a:pt x="12" y="101"/>
                </a:lnTo>
                <a:lnTo>
                  <a:pt x="12" y="99"/>
                </a:lnTo>
                <a:lnTo>
                  <a:pt x="10" y="95"/>
                </a:lnTo>
                <a:lnTo>
                  <a:pt x="10" y="95"/>
                </a:lnTo>
                <a:lnTo>
                  <a:pt x="12" y="89"/>
                </a:lnTo>
                <a:lnTo>
                  <a:pt x="12" y="87"/>
                </a:lnTo>
                <a:lnTo>
                  <a:pt x="14" y="84"/>
                </a:lnTo>
                <a:lnTo>
                  <a:pt x="14" y="82"/>
                </a:lnTo>
                <a:lnTo>
                  <a:pt x="14" y="82"/>
                </a:lnTo>
                <a:lnTo>
                  <a:pt x="14" y="72"/>
                </a:lnTo>
                <a:lnTo>
                  <a:pt x="14" y="70"/>
                </a:lnTo>
                <a:lnTo>
                  <a:pt x="14" y="67"/>
                </a:lnTo>
                <a:lnTo>
                  <a:pt x="14" y="67"/>
                </a:lnTo>
                <a:lnTo>
                  <a:pt x="14" y="67"/>
                </a:lnTo>
                <a:lnTo>
                  <a:pt x="14" y="67"/>
                </a:lnTo>
                <a:lnTo>
                  <a:pt x="14" y="67"/>
                </a:lnTo>
                <a:lnTo>
                  <a:pt x="19" y="63"/>
                </a:lnTo>
                <a:lnTo>
                  <a:pt x="19" y="63"/>
                </a:lnTo>
                <a:lnTo>
                  <a:pt x="23" y="63"/>
                </a:lnTo>
                <a:lnTo>
                  <a:pt x="27" y="61"/>
                </a:lnTo>
                <a:lnTo>
                  <a:pt x="31" y="57"/>
                </a:lnTo>
                <a:lnTo>
                  <a:pt x="35" y="55"/>
                </a:lnTo>
                <a:lnTo>
                  <a:pt x="35" y="53"/>
                </a:lnTo>
                <a:lnTo>
                  <a:pt x="38" y="53"/>
                </a:lnTo>
                <a:lnTo>
                  <a:pt x="38" y="53"/>
                </a:lnTo>
                <a:lnTo>
                  <a:pt x="42" y="53"/>
                </a:lnTo>
                <a:lnTo>
                  <a:pt x="44" y="55"/>
                </a:lnTo>
                <a:lnTo>
                  <a:pt x="46" y="55"/>
                </a:lnTo>
                <a:lnTo>
                  <a:pt x="48" y="53"/>
                </a:lnTo>
                <a:lnTo>
                  <a:pt x="48" y="53"/>
                </a:lnTo>
                <a:lnTo>
                  <a:pt x="50" y="52"/>
                </a:lnTo>
                <a:lnTo>
                  <a:pt x="53" y="52"/>
                </a:lnTo>
                <a:lnTo>
                  <a:pt x="55" y="50"/>
                </a:lnTo>
                <a:lnTo>
                  <a:pt x="55" y="50"/>
                </a:lnTo>
                <a:lnTo>
                  <a:pt x="55" y="50"/>
                </a:lnTo>
                <a:lnTo>
                  <a:pt x="55" y="48"/>
                </a:lnTo>
                <a:lnTo>
                  <a:pt x="57" y="46"/>
                </a:lnTo>
                <a:lnTo>
                  <a:pt x="61" y="46"/>
                </a:lnTo>
                <a:lnTo>
                  <a:pt x="63" y="46"/>
                </a:lnTo>
                <a:lnTo>
                  <a:pt x="65" y="44"/>
                </a:lnTo>
                <a:lnTo>
                  <a:pt x="65" y="44"/>
                </a:lnTo>
                <a:lnTo>
                  <a:pt x="65" y="44"/>
                </a:lnTo>
                <a:lnTo>
                  <a:pt x="65" y="42"/>
                </a:lnTo>
                <a:lnTo>
                  <a:pt x="65" y="44"/>
                </a:lnTo>
                <a:lnTo>
                  <a:pt x="65" y="42"/>
                </a:lnTo>
                <a:lnTo>
                  <a:pt x="65" y="38"/>
                </a:lnTo>
                <a:lnTo>
                  <a:pt x="65" y="38"/>
                </a:lnTo>
                <a:lnTo>
                  <a:pt x="65" y="29"/>
                </a:lnTo>
                <a:lnTo>
                  <a:pt x="65" y="29"/>
                </a:lnTo>
                <a:lnTo>
                  <a:pt x="65" y="29"/>
                </a:lnTo>
                <a:lnTo>
                  <a:pt x="67" y="25"/>
                </a:lnTo>
                <a:lnTo>
                  <a:pt x="69" y="23"/>
                </a:lnTo>
                <a:lnTo>
                  <a:pt x="69" y="23"/>
                </a:lnTo>
                <a:lnTo>
                  <a:pt x="70" y="21"/>
                </a:lnTo>
                <a:lnTo>
                  <a:pt x="70" y="21"/>
                </a:lnTo>
                <a:lnTo>
                  <a:pt x="76" y="16"/>
                </a:lnTo>
                <a:lnTo>
                  <a:pt x="76" y="16"/>
                </a:lnTo>
                <a:lnTo>
                  <a:pt x="80" y="10"/>
                </a:lnTo>
                <a:lnTo>
                  <a:pt x="80" y="8"/>
                </a:lnTo>
                <a:lnTo>
                  <a:pt x="80" y="8"/>
                </a:lnTo>
                <a:lnTo>
                  <a:pt x="82" y="6"/>
                </a:lnTo>
                <a:lnTo>
                  <a:pt x="82" y="6"/>
                </a:lnTo>
                <a:lnTo>
                  <a:pt x="86" y="0"/>
                </a:lnTo>
                <a:lnTo>
                  <a:pt x="86" y="0"/>
                </a:lnTo>
                <a:lnTo>
                  <a:pt x="86" y="0"/>
                </a:lnTo>
                <a:lnTo>
                  <a:pt x="87" y="0"/>
                </a:lnTo>
                <a:lnTo>
                  <a:pt x="91" y="6"/>
                </a:lnTo>
                <a:lnTo>
                  <a:pt x="91" y="6"/>
                </a:lnTo>
                <a:lnTo>
                  <a:pt x="97" y="12"/>
                </a:lnTo>
                <a:lnTo>
                  <a:pt x="97" y="14"/>
                </a:lnTo>
                <a:lnTo>
                  <a:pt x="99" y="16"/>
                </a:lnTo>
                <a:lnTo>
                  <a:pt x="99" y="16"/>
                </a:lnTo>
                <a:lnTo>
                  <a:pt x="99" y="18"/>
                </a:lnTo>
                <a:lnTo>
                  <a:pt x="99" y="19"/>
                </a:lnTo>
                <a:lnTo>
                  <a:pt x="99" y="21"/>
                </a:lnTo>
                <a:lnTo>
                  <a:pt x="99" y="27"/>
                </a:lnTo>
                <a:lnTo>
                  <a:pt x="99" y="27"/>
                </a:lnTo>
                <a:lnTo>
                  <a:pt x="99" y="40"/>
                </a:lnTo>
                <a:lnTo>
                  <a:pt x="99" y="40"/>
                </a:lnTo>
                <a:lnTo>
                  <a:pt x="99" y="52"/>
                </a:lnTo>
                <a:lnTo>
                  <a:pt x="99" y="52"/>
                </a:lnTo>
                <a:lnTo>
                  <a:pt x="99" y="53"/>
                </a:lnTo>
                <a:lnTo>
                  <a:pt x="101" y="57"/>
                </a:lnTo>
                <a:lnTo>
                  <a:pt x="103" y="59"/>
                </a:lnTo>
                <a:lnTo>
                  <a:pt x="95" y="59"/>
                </a:lnTo>
                <a:lnTo>
                  <a:pt x="95" y="53"/>
                </a:lnTo>
                <a:lnTo>
                  <a:pt x="95" y="53"/>
                </a:lnTo>
                <a:lnTo>
                  <a:pt x="93" y="52"/>
                </a:lnTo>
                <a:lnTo>
                  <a:pt x="91" y="52"/>
                </a:lnTo>
                <a:lnTo>
                  <a:pt x="91" y="53"/>
                </a:lnTo>
                <a:lnTo>
                  <a:pt x="91" y="53"/>
                </a:lnTo>
                <a:lnTo>
                  <a:pt x="91" y="53"/>
                </a:lnTo>
                <a:lnTo>
                  <a:pt x="91" y="59"/>
                </a:lnTo>
                <a:lnTo>
                  <a:pt x="95" y="63"/>
                </a:lnTo>
                <a:lnTo>
                  <a:pt x="97" y="67"/>
                </a:lnTo>
                <a:lnTo>
                  <a:pt x="97" y="67"/>
                </a:lnTo>
                <a:lnTo>
                  <a:pt x="95" y="70"/>
                </a:lnTo>
                <a:lnTo>
                  <a:pt x="95" y="70"/>
                </a:lnTo>
                <a:lnTo>
                  <a:pt x="93" y="70"/>
                </a:lnTo>
                <a:lnTo>
                  <a:pt x="93" y="74"/>
                </a:lnTo>
                <a:lnTo>
                  <a:pt x="91" y="80"/>
                </a:lnTo>
                <a:lnTo>
                  <a:pt x="91" y="80"/>
                </a:lnTo>
                <a:lnTo>
                  <a:pt x="91" y="82"/>
                </a:lnTo>
                <a:lnTo>
                  <a:pt x="91" y="84"/>
                </a:lnTo>
                <a:lnTo>
                  <a:pt x="87" y="87"/>
                </a:lnTo>
                <a:lnTo>
                  <a:pt x="86" y="91"/>
                </a:lnTo>
                <a:lnTo>
                  <a:pt x="86" y="93"/>
                </a:lnTo>
                <a:lnTo>
                  <a:pt x="86" y="93"/>
                </a:lnTo>
                <a:lnTo>
                  <a:pt x="86" y="101"/>
                </a:lnTo>
                <a:lnTo>
                  <a:pt x="86" y="101"/>
                </a:lnTo>
                <a:lnTo>
                  <a:pt x="86" y="112"/>
                </a:lnTo>
                <a:lnTo>
                  <a:pt x="86" y="112"/>
                </a:lnTo>
                <a:lnTo>
                  <a:pt x="84" y="116"/>
                </a:lnTo>
                <a:lnTo>
                  <a:pt x="82" y="120"/>
                </a:lnTo>
                <a:lnTo>
                  <a:pt x="76" y="125"/>
                </a:lnTo>
                <a:lnTo>
                  <a:pt x="76" y="125"/>
                </a:lnTo>
                <a:lnTo>
                  <a:pt x="76" y="129"/>
                </a:lnTo>
                <a:lnTo>
                  <a:pt x="76" y="133"/>
                </a:lnTo>
                <a:lnTo>
                  <a:pt x="76" y="137"/>
                </a:lnTo>
                <a:lnTo>
                  <a:pt x="76" y="137"/>
                </a:lnTo>
                <a:lnTo>
                  <a:pt x="72" y="139"/>
                </a:lnTo>
                <a:lnTo>
                  <a:pt x="70" y="139"/>
                </a:lnTo>
                <a:lnTo>
                  <a:pt x="70" y="142"/>
                </a:lnTo>
                <a:lnTo>
                  <a:pt x="70" y="142"/>
                </a:lnTo>
                <a:lnTo>
                  <a:pt x="70" y="142"/>
                </a:lnTo>
                <a:lnTo>
                  <a:pt x="72" y="144"/>
                </a:lnTo>
                <a:lnTo>
                  <a:pt x="72" y="146"/>
                </a:lnTo>
                <a:lnTo>
                  <a:pt x="70" y="148"/>
                </a:lnTo>
                <a:lnTo>
                  <a:pt x="70" y="148"/>
                </a:lnTo>
                <a:lnTo>
                  <a:pt x="69" y="150"/>
                </a:lnTo>
                <a:lnTo>
                  <a:pt x="69" y="156"/>
                </a:lnTo>
                <a:lnTo>
                  <a:pt x="70" y="159"/>
                </a:lnTo>
                <a:lnTo>
                  <a:pt x="70" y="167"/>
                </a:lnTo>
                <a:lnTo>
                  <a:pt x="65" y="180"/>
                </a:lnTo>
                <a:lnTo>
                  <a:pt x="61" y="192"/>
                </a:lnTo>
                <a:lnTo>
                  <a:pt x="57" y="197"/>
                </a:lnTo>
                <a:lnTo>
                  <a:pt x="53" y="207"/>
                </a:lnTo>
                <a:lnTo>
                  <a:pt x="50" y="212"/>
                </a:lnTo>
                <a:lnTo>
                  <a:pt x="50" y="212"/>
                </a:lnTo>
                <a:lnTo>
                  <a:pt x="46" y="214"/>
                </a:lnTo>
                <a:lnTo>
                  <a:pt x="44" y="214"/>
                </a:lnTo>
                <a:lnTo>
                  <a:pt x="40" y="216"/>
                </a:lnTo>
                <a:lnTo>
                  <a:pt x="40" y="216"/>
                </a:lnTo>
                <a:lnTo>
                  <a:pt x="36" y="216"/>
                </a:lnTo>
                <a:lnTo>
                  <a:pt x="31" y="218"/>
                </a:lnTo>
                <a:lnTo>
                  <a:pt x="31" y="218"/>
                </a:lnTo>
                <a:lnTo>
                  <a:pt x="23" y="218"/>
                </a:lnTo>
                <a:lnTo>
                  <a:pt x="19" y="218"/>
                </a:lnTo>
                <a:lnTo>
                  <a:pt x="19" y="218"/>
                </a:lnTo>
                <a:lnTo>
                  <a:pt x="17" y="218"/>
                </a:lnTo>
                <a:lnTo>
                  <a:pt x="16" y="218"/>
                </a:lnTo>
                <a:lnTo>
                  <a:pt x="14" y="216"/>
                </a:lnTo>
                <a:lnTo>
                  <a:pt x="14" y="216"/>
                </a:lnTo>
                <a:lnTo>
                  <a:pt x="8" y="210"/>
                </a:lnTo>
                <a:lnTo>
                  <a:pt x="8" y="210"/>
                </a:lnTo>
                <a:lnTo>
                  <a:pt x="8" y="209"/>
                </a:lnTo>
                <a:lnTo>
                  <a:pt x="8" y="205"/>
                </a:lnTo>
                <a:lnTo>
                  <a:pt x="6" y="205"/>
                </a:lnTo>
                <a:lnTo>
                  <a:pt x="6" y="205"/>
                </a:lnTo>
                <a:lnTo>
                  <a:pt x="4" y="201"/>
                </a:lnTo>
                <a:lnTo>
                  <a:pt x="6" y="192"/>
                </a:lnTo>
                <a:lnTo>
                  <a:pt x="2" y="188"/>
                </a:lnTo>
                <a:lnTo>
                  <a:pt x="2" y="188"/>
                </a:lnTo>
                <a:lnTo>
                  <a:pt x="2" y="188"/>
                </a:lnTo>
                <a:close/>
              </a:path>
            </a:pathLst>
          </a:custGeom>
          <a:solidFill>
            <a:schemeClr val="bg1">
              <a:lumMod val="85000"/>
            </a:schemeClr>
          </a:solidFill>
          <a:ln w="635" cap="rnd">
            <a:solidFill>
              <a:schemeClr val="bg1">
                <a:alpha val="17000"/>
              </a:schemeClr>
            </a:solidFill>
            <a:round/>
            <a:headEnd/>
            <a:tailEnd/>
          </a:ln>
        </p:spPr>
        <p:txBody>
          <a:bodyPr/>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253" name="Freeform 251"/>
          <p:cNvSpPr>
            <a:spLocks/>
          </p:cNvSpPr>
          <p:nvPr/>
        </p:nvSpPr>
        <p:spPr bwMode="auto">
          <a:xfrm>
            <a:off x="2529030" y="4787746"/>
            <a:ext cx="209689" cy="377676"/>
          </a:xfrm>
          <a:custGeom>
            <a:avLst/>
            <a:gdLst>
              <a:gd name="T0" fmla="*/ 2 w 103"/>
              <a:gd name="T1" fmla="*/ 182 h 218"/>
              <a:gd name="T2" fmla="*/ 0 w 103"/>
              <a:gd name="T3" fmla="*/ 163 h 218"/>
              <a:gd name="T4" fmla="*/ 2 w 103"/>
              <a:gd name="T5" fmla="*/ 156 h 218"/>
              <a:gd name="T6" fmla="*/ 12 w 103"/>
              <a:gd name="T7" fmla="*/ 142 h 218"/>
              <a:gd name="T8" fmla="*/ 17 w 103"/>
              <a:gd name="T9" fmla="*/ 133 h 218"/>
              <a:gd name="T10" fmla="*/ 19 w 103"/>
              <a:gd name="T11" fmla="*/ 129 h 218"/>
              <a:gd name="T12" fmla="*/ 17 w 103"/>
              <a:gd name="T13" fmla="*/ 114 h 218"/>
              <a:gd name="T14" fmla="*/ 12 w 103"/>
              <a:gd name="T15" fmla="*/ 105 h 218"/>
              <a:gd name="T16" fmla="*/ 12 w 103"/>
              <a:gd name="T17" fmla="*/ 101 h 218"/>
              <a:gd name="T18" fmla="*/ 10 w 103"/>
              <a:gd name="T19" fmla="*/ 95 h 218"/>
              <a:gd name="T20" fmla="*/ 14 w 103"/>
              <a:gd name="T21" fmla="*/ 84 h 218"/>
              <a:gd name="T22" fmla="*/ 14 w 103"/>
              <a:gd name="T23" fmla="*/ 72 h 218"/>
              <a:gd name="T24" fmla="*/ 14 w 103"/>
              <a:gd name="T25" fmla="*/ 67 h 218"/>
              <a:gd name="T26" fmla="*/ 14 w 103"/>
              <a:gd name="T27" fmla="*/ 67 h 218"/>
              <a:gd name="T28" fmla="*/ 23 w 103"/>
              <a:gd name="T29" fmla="*/ 63 h 218"/>
              <a:gd name="T30" fmla="*/ 35 w 103"/>
              <a:gd name="T31" fmla="*/ 55 h 218"/>
              <a:gd name="T32" fmla="*/ 38 w 103"/>
              <a:gd name="T33" fmla="*/ 53 h 218"/>
              <a:gd name="T34" fmla="*/ 46 w 103"/>
              <a:gd name="T35" fmla="*/ 55 h 218"/>
              <a:gd name="T36" fmla="*/ 50 w 103"/>
              <a:gd name="T37" fmla="*/ 52 h 218"/>
              <a:gd name="T38" fmla="*/ 55 w 103"/>
              <a:gd name="T39" fmla="*/ 50 h 218"/>
              <a:gd name="T40" fmla="*/ 57 w 103"/>
              <a:gd name="T41" fmla="*/ 46 h 218"/>
              <a:gd name="T42" fmla="*/ 65 w 103"/>
              <a:gd name="T43" fmla="*/ 44 h 218"/>
              <a:gd name="T44" fmla="*/ 65 w 103"/>
              <a:gd name="T45" fmla="*/ 42 h 218"/>
              <a:gd name="T46" fmla="*/ 65 w 103"/>
              <a:gd name="T47" fmla="*/ 38 h 218"/>
              <a:gd name="T48" fmla="*/ 65 w 103"/>
              <a:gd name="T49" fmla="*/ 29 h 218"/>
              <a:gd name="T50" fmla="*/ 69 w 103"/>
              <a:gd name="T51" fmla="*/ 23 h 218"/>
              <a:gd name="T52" fmla="*/ 70 w 103"/>
              <a:gd name="T53" fmla="*/ 21 h 218"/>
              <a:gd name="T54" fmla="*/ 80 w 103"/>
              <a:gd name="T55" fmla="*/ 10 h 218"/>
              <a:gd name="T56" fmla="*/ 82 w 103"/>
              <a:gd name="T57" fmla="*/ 6 h 218"/>
              <a:gd name="T58" fmla="*/ 86 w 103"/>
              <a:gd name="T59" fmla="*/ 0 h 218"/>
              <a:gd name="T60" fmla="*/ 91 w 103"/>
              <a:gd name="T61" fmla="*/ 6 h 218"/>
              <a:gd name="T62" fmla="*/ 97 w 103"/>
              <a:gd name="T63" fmla="*/ 14 h 218"/>
              <a:gd name="T64" fmla="*/ 99 w 103"/>
              <a:gd name="T65" fmla="*/ 18 h 218"/>
              <a:gd name="T66" fmla="*/ 99 w 103"/>
              <a:gd name="T67" fmla="*/ 27 h 218"/>
              <a:gd name="T68" fmla="*/ 99 w 103"/>
              <a:gd name="T69" fmla="*/ 40 h 218"/>
              <a:gd name="T70" fmla="*/ 99 w 103"/>
              <a:gd name="T71" fmla="*/ 53 h 218"/>
              <a:gd name="T72" fmla="*/ 95 w 103"/>
              <a:gd name="T73" fmla="*/ 59 h 218"/>
              <a:gd name="T74" fmla="*/ 93 w 103"/>
              <a:gd name="T75" fmla="*/ 52 h 218"/>
              <a:gd name="T76" fmla="*/ 91 w 103"/>
              <a:gd name="T77" fmla="*/ 53 h 218"/>
              <a:gd name="T78" fmla="*/ 95 w 103"/>
              <a:gd name="T79" fmla="*/ 63 h 218"/>
              <a:gd name="T80" fmla="*/ 95 w 103"/>
              <a:gd name="T81" fmla="*/ 70 h 218"/>
              <a:gd name="T82" fmla="*/ 93 w 103"/>
              <a:gd name="T83" fmla="*/ 74 h 218"/>
              <a:gd name="T84" fmla="*/ 91 w 103"/>
              <a:gd name="T85" fmla="*/ 82 h 218"/>
              <a:gd name="T86" fmla="*/ 86 w 103"/>
              <a:gd name="T87" fmla="*/ 91 h 218"/>
              <a:gd name="T88" fmla="*/ 86 w 103"/>
              <a:gd name="T89" fmla="*/ 101 h 218"/>
              <a:gd name="T90" fmla="*/ 86 w 103"/>
              <a:gd name="T91" fmla="*/ 112 h 218"/>
              <a:gd name="T92" fmla="*/ 76 w 103"/>
              <a:gd name="T93" fmla="*/ 125 h 218"/>
              <a:gd name="T94" fmla="*/ 76 w 103"/>
              <a:gd name="T95" fmla="*/ 133 h 218"/>
              <a:gd name="T96" fmla="*/ 72 w 103"/>
              <a:gd name="T97" fmla="*/ 139 h 218"/>
              <a:gd name="T98" fmla="*/ 70 w 103"/>
              <a:gd name="T99" fmla="*/ 142 h 218"/>
              <a:gd name="T100" fmla="*/ 72 w 103"/>
              <a:gd name="T101" fmla="*/ 146 h 218"/>
              <a:gd name="T102" fmla="*/ 69 w 103"/>
              <a:gd name="T103" fmla="*/ 150 h 218"/>
              <a:gd name="T104" fmla="*/ 70 w 103"/>
              <a:gd name="T105" fmla="*/ 167 h 218"/>
              <a:gd name="T106" fmla="*/ 57 w 103"/>
              <a:gd name="T107" fmla="*/ 197 h 218"/>
              <a:gd name="T108" fmla="*/ 50 w 103"/>
              <a:gd name="T109" fmla="*/ 212 h 218"/>
              <a:gd name="T110" fmla="*/ 40 w 103"/>
              <a:gd name="T111" fmla="*/ 216 h 218"/>
              <a:gd name="T112" fmla="*/ 31 w 103"/>
              <a:gd name="T113" fmla="*/ 218 h 218"/>
              <a:gd name="T114" fmla="*/ 19 w 103"/>
              <a:gd name="T115" fmla="*/ 218 h 218"/>
              <a:gd name="T116" fmla="*/ 16 w 103"/>
              <a:gd name="T117" fmla="*/ 218 h 218"/>
              <a:gd name="T118" fmla="*/ 8 w 103"/>
              <a:gd name="T119" fmla="*/ 210 h 218"/>
              <a:gd name="T120" fmla="*/ 8 w 103"/>
              <a:gd name="T121" fmla="*/ 205 h 218"/>
              <a:gd name="T122" fmla="*/ 4 w 103"/>
              <a:gd name="T123" fmla="*/ 201 h 218"/>
              <a:gd name="T124" fmla="*/ 2 w 103"/>
              <a:gd name="T125" fmla="*/ 188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3" h="218">
                <a:moveTo>
                  <a:pt x="2" y="188"/>
                </a:moveTo>
                <a:lnTo>
                  <a:pt x="2" y="188"/>
                </a:lnTo>
                <a:lnTo>
                  <a:pt x="2" y="182"/>
                </a:lnTo>
                <a:lnTo>
                  <a:pt x="0" y="174"/>
                </a:lnTo>
                <a:lnTo>
                  <a:pt x="0" y="174"/>
                </a:lnTo>
                <a:lnTo>
                  <a:pt x="0" y="163"/>
                </a:lnTo>
                <a:lnTo>
                  <a:pt x="0" y="163"/>
                </a:lnTo>
                <a:lnTo>
                  <a:pt x="0" y="159"/>
                </a:lnTo>
                <a:lnTo>
                  <a:pt x="2" y="156"/>
                </a:lnTo>
                <a:lnTo>
                  <a:pt x="8" y="148"/>
                </a:lnTo>
                <a:lnTo>
                  <a:pt x="8" y="148"/>
                </a:lnTo>
                <a:lnTo>
                  <a:pt x="12" y="142"/>
                </a:lnTo>
                <a:lnTo>
                  <a:pt x="16" y="139"/>
                </a:lnTo>
                <a:lnTo>
                  <a:pt x="16" y="139"/>
                </a:lnTo>
                <a:lnTo>
                  <a:pt x="17" y="133"/>
                </a:lnTo>
                <a:lnTo>
                  <a:pt x="19" y="131"/>
                </a:lnTo>
                <a:lnTo>
                  <a:pt x="19" y="129"/>
                </a:lnTo>
                <a:lnTo>
                  <a:pt x="19" y="129"/>
                </a:lnTo>
                <a:lnTo>
                  <a:pt x="17" y="120"/>
                </a:lnTo>
                <a:lnTo>
                  <a:pt x="17" y="114"/>
                </a:lnTo>
                <a:lnTo>
                  <a:pt x="17" y="114"/>
                </a:lnTo>
                <a:lnTo>
                  <a:pt x="14" y="112"/>
                </a:lnTo>
                <a:lnTo>
                  <a:pt x="14" y="108"/>
                </a:lnTo>
                <a:lnTo>
                  <a:pt x="12" y="105"/>
                </a:lnTo>
                <a:lnTo>
                  <a:pt x="12" y="105"/>
                </a:lnTo>
                <a:lnTo>
                  <a:pt x="12" y="103"/>
                </a:lnTo>
                <a:lnTo>
                  <a:pt x="12" y="101"/>
                </a:lnTo>
                <a:lnTo>
                  <a:pt x="12" y="99"/>
                </a:lnTo>
                <a:lnTo>
                  <a:pt x="10" y="95"/>
                </a:lnTo>
                <a:lnTo>
                  <a:pt x="10" y="95"/>
                </a:lnTo>
                <a:lnTo>
                  <a:pt x="12" y="89"/>
                </a:lnTo>
                <a:lnTo>
                  <a:pt x="12" y="87"/>
                </a:lnTo>
                <a:lnTo>
                  <a:pt x="14" y="84"/>
                </a:lnTo>
                <a:lnTo>
                  <a:pt x="14" y="82"/>
                </a:lnTo>
                <a:lnTo>
                  <a:pt x="14" y="82"/>
                </a:lnTo>
                <a:lnTo>
                  <a:pt x="14" y="72"/>
                </a:lnTo>
                <a:lnTo>
                  <a:pt x="14" y="70"/>
                </a:lnTo>
                <a:lnTo>
                  <a:pt x="14" y="67"/>
                </a:lnTo>
                <a:lnTo>
                  <a:pt x="14" y="67"/>
                </a:lnTo>
                <a:lnTo>
                  <a:pt x="14" y="67"/>
                </a:lnTo>
                <a:lnTo>
                  <a:pt x="14" y="67"/>
                </a:lnTo>
                <a:lnTo>
                  <a:pt x="14" y="67"/>
                </a:lnTo>
                <a:lnTo>
                  <a:pt x="19" y="63"/>
                </a:lnTo>
                <a:lnTo>
                  <a:pt x="19" y="63"/>
                </a:lnTo>
                <a:lnTo>
                  <a:pt x="23" y="63"/>
                </a:lnTo>
                <a:lnTo>
                  <a:pt x="27" y="61"/>
                </a:lnTo>
                <a:lnTo>
                  <a:pt x="31" y="57"/>
                </a:lnTo>
                <a:lnTo>
                  <a:pt x="35" y="55"/>
                </a:lnTo>
                <a:lnTo>
                  <a:pt x="35" y="53"/>
                </a:lnTo>
                <a:lnTo>
                  <a:pt x="38" y="53"/>
                </a:lnTo>
                <a:lnTo>
                  <a:pt x="38" y="53"/>
                </a:lnTo>
                <a:lnTo>
                  <a:pt x="42" y="53"/>
                </a:lnTo>
                <a:lnTo>
                  <a:pt x="44" y="55"/>
                </a:lnTo>
                <a:lnTo>
                  <a:pt x="46" y="55"/>
                </a:lnTo>
                <a:lnTo>
                  <a:pt x="48" y="53"/>
                </a:lnTo>
                <a:lnTo>
                  <a:pt x="48" y="53"/>
                </a:lnTo>
                <a:lnTo>
                  <a:pt x="50" y="52"/>
                </a:lnTo>
                <a:lnTo>
                  <a:pt x="53" y="52"/>
                </a:lnTo>
                <a:lnTo>
                  <a:pt x="55" y="50"/>
                </a:lnTo>
                <a:lnTo>
                  <a:pt x="55" y="50"/>
                </a:lnTo>
                <a:lnTo>
                  <a:pt x="55" y="50"/>
                </a:lnTo>
                <a:lnTo>
                  <a:pt x="55" y="48"/>
                </a:lnTo>
                <a:lnTo>
                  <a:pt x="57" y="46"/>
                </a:lnTo>
                <a:lnTo>
                  <a:pt x="61" y="46"/>
                </a:lnTo>
                <a:lnTo>
                  <a:pt x="63" y="46"/>
                </a:lnTo>
                <a:lnTo>
                  <a:pt x="65" y="44"/>
                </a:lnTo>
                <a:lnTo>
                  <a:pt x="65" y="44"/>
                </a:lnTo>
                <a:lnTo>
                  <a:pt x="65" y="44"/>
                </a:lnTo>
                <a:lnTo>
                  <a:pt x="65" y="42"/>
                </a:lnTo>
                <a:lnTo>
                  <a:pt x="65" y="44"/>
                </a:lnTo>
                <a:lnTo>
                  <a:pt x="65" y="42"/>
                </a:lnTo>
                <a:lnTo>
                  <a:pt x="65" y="38"/>
                </a:lnTo>
                <a:lnTo>
                  <a:pt x="65" y="38"/>
                </a:lnTo>
                <a:lnTo>
                  <a:pt x="65" y="29"/>
                </a:lnTo>
                <a:lnTo>
                  <a:pt x="65" y="29"/>
                </a:lnTo>
                <a:lnTo>
                  <a:pt x="65" y="29"/>
                </a:lnTo>
                <a:lnTo>
                  <a:pt x="67" y="25"/>
                </a:lnTo>
                <a:lnTo>
                  <a:pt x="69" y="23"/>
                </a:lnTo>
                <a:lnTo>
                  <a:pt x="69" y="23"/>
                </a:lnTo>
                <a:lnTo>
                  <a:pt x="70" y="21"/>
                </a:lnTo>
                <a:lnTo>
                  <a:pt x="70" y="21"/>
                </a:lnTo>
                <a:lnTo>
                  <a:pt x="76" y="16"/>
                </a:lnTo>
                <a:lnTo>
                  <a:pt x="76" y="16"/>
                </a:lnTo>
                <a:lnTo>
                  <a:pt x="80" y="10"/>
                </a:lnTo>
                <a:lnTo>
                  <a:pt x="80" y="8"/>
                </a:lnTo>
                <a:lnTo>
                  <a:pt x="80" y="8"/>
                </a:lnTo>
                <a:lnTo>
                  <a:pt x="82" y="6"/>
                </a:lnTo>
                <a:lnTo>
                  <a:pt x="82" y="6"/>
                </a:lnTo>
                <a:lnTo>
                  <a:pt x="86" y="0"/>
                </a:lnTo>
                <a:lnTo>
                  <a:pt x="86" y="0"/>
                </a:lnTo>
                <a:lnTo>
                  <a:pt x="86" y="0"/>
                </a:lnTo>
                <a:lnTo>
                  <a:pt x="87" y="0"/>
                </a:lnTo>
                <a:lnTo>
                  <a:pt x="91" y="6"/>
                </a:lnTo>
                <a:lnTo>
                  <a:pt x="91" y="6"/>
                </a:lnTo>
                <a:lnTo>
                  <a:pt x="97" y="12"/>
                </a:lnTo>
                <a:lnTo>
                  <a:pt x="97" y="14"/>
                </a:lnTo>
                <a:lnTo>
                  <a:pt x="99" y="16"/>
                </a:lnTo>
                <a:lnTo>
                  <a:pt x="99" y="16"/>
                </a:lnTo>
                <a:lnTo>
                  <a:pt x="99" y="18"/>
                </a:lnTo>
                <a:lnTo>
                  <a:pt x="99" y="19"/>
                </a:lnTo>
                <a:lnTo>
                  <a:pt x="99" y="21"/>
                </a:lnTo>
                <a:lnTo>
                  <a:pt x="99" y="27"/>
                </a:lnTo>
                <a:lnTo>
                  <a:pt x="99" y="27"/>
                </a:lnTo>
                <a:lnTo>
                  <a:pt x="99" y="40"/>
                </a:lnTo>
                <a:lnTo>
                  <a:pt x="99" y="40"/>
                </a:lnTo>
                <a:lnTo>
                  <a:pt x="99" y="52"/>
                </a:lnTo>
                <a:lnTo>
                  <a:pt x="99" y="52"/>
                </a:lnTo>
                <a:lnTo>
                  <a:pt x="99" y="53"/>
                </a:lnTo>
                <a:lnTo>
                  <a:pt x="101" y="57"/>
                </a:lnTo>
                <a:lnTo>
                  <a:pt x="103" y="59"/>
                </a:lnTo>
                <a:lnTo>
                  <a:pt x="95" y="59"/>
                </a:lnTo>
                <a:lnTo>
                  <a:pt x="95" y="53"/>
                </a:lnTo>
                <a:lnTo>
                  <a:pt x="95" y="53"/>
                </a:lnTo>
                <a:lnTo>
                  <a:pt x="93" y="52"/>
                </a:lnTo>
                <a:lnTo>
                  <a:pt x="91" y="52"/>
                </a:lnTo>
                <a:lnTo>
                  <a:pt x="91" y="53"/>
                </a:lnTo>
                <a:lnTo>
                  <a:pt x="91" y="53"/>
                </a:lnTo>
                <a:lnTo>
                  <a:pt x="91" y="53"/>
                </a:lnTo>
                <a:lnTo>
                  <a:pt x="91" y="59"/>
                </a:lnTo>
                <a:lnTo>
                  <a:pt x="95" y="63"/>
                </a:lnTo>
                <a:lnTo>
                  <a:pt x="97" y="67"/>
                </a:lnTo>
                <a:lnTo>
                  <a:pt x="97" y="67"/>
                </a:lnTo>
                <a:lnTo>
                  <a:pt x="95" y="70"/>
                </a:lnTo>
                <a:lnTo>
                  <a:pt x="95" y="70"/>
                </a:lnTo>
                <a:lnTo>
                  <a:pt x="93" y="70"/>
                </a:lnTo>
                <a:lnTo>
                  <a:pt x="93" y="74"/>
                </a:lnTo>
                <a:lnTo>
                  <a:pt x="91" y="80"/>
                </a:lnTo>
                <a:lnTo>
                  <a:pt x="91" y="80"/>
                </a:lnTo>
                <a:lnTo>
                  <a:pt x="91" y="82"/>
                </a:lnTo>
                <a:lnTo>
                  <a:pt x="91" y="84"/>
                </a:lnTo>
                <a:lnTo>
                  <a:pt x="87" y="87"/>
                </a:lnTo>
                <a:lnTo>
                  <a:pt x="86" y="91"/>
                </a:lnTo>
                <a:lnTo>
                  <a:pt x="86" y="93"/>
                </a:lnTo>
                <a:lnTo>
                  <a:pt x="86" y="93"/>
                </a:lnTo>
                <a:lnTo>
                  <a:pt x="86" y="101"/>
                </a:lnTo>
                <a:lnTo>
                  <a:pt x="86" y="101"/>
                </a:lnTo>
                <a:lnTo>
                  <a:pt x="86" y="112"/>
                </a:lnTo>
                <a:lnTo>
                  <a:pt x="86" y="112"/>
                </a:lnTo>
                <a:lnTo>
                  <a:pt x="84" y="116"/>
                </a:lnTo>
                <a:lnTo>
                  <a:pt x="82" y="120"/>
                </a:lnTo>
                <a:lnTo>
                  <a:pt x="76" y="125"/>
                </a:lnTo>
                <a:lnTo>
                  <a:pt x="76" y="125"/>
                </a:lnTo>
                <a:lnTo>
                  <a:pt x="76" y="129"/>
                </a:lnTo>
                <a:lnTo>
                  <a:pt x="76" y="133"/>
                </a:lnTo>
                <a:lnTo>
                  <a:pt x="76" y="137"/>
                </a:lnTo>
                <a:lnTo>
                  <a:pt x="76" y="137"/>
                </a:lnTo>
                <a:lnTo>
                  <a:pt x="72" y="139"/>
                </a:lnTo>
                <a:lnTo>
                  <a:pt x="70" y="139"/>
                </a:lnTo>
                <a:lnTo>
                  <a:pt x="70" y="142"/>
                </a:lnTo>
                <a:lnTo>
                  <a:pt x="70" y="142"/>
                </a:lnTo>
                <a:lnTo>
                  <a:pt x="70" y="142"/>
                </a:lnTo>
                <a:lnTo>
                  <a:pt x="72" y="144"/>
                </a:lnTo>
                <a:lnTo>
                  <a:pt x="72" y="146"/>
                </a:lnTo>
                <a:lnTo>
                  <a:pt x="70" y="148"/>
                </a:lnTo>
                <a:lnTo>
                  <a:pt x="70" y="148"/>
                </a:lnTo>
                <a:lnTo>
                  <a:pt x="69" y="150"/>
                </a:lnTo>
                <a:lnTo>
                  <a:pt x="69" y="156"/>
                </a:lnTo>
                <a:lnTo>
                  <a:pt x="70" y="159"/>
                </a:lnTo>
                <a:lnTo>
                  <a:pt x="70" y="167"/>
                </a:lnTo>
                <a:lnTo>
                  <a:pt x="65" y="180"/>
                </a:lnTo>
                <a:lnTo>
                  <a:pt x="61" y="192"/>
                </a:lnTo>
                <a:lnTo>
                  <a:pt x="57" y="197"/>
                </a:lnTo>
                <a:lnTo>
                  <a:pt x="53" y="207"/>
                </a:lnTo>
                <a:lnTo>
                  <a:pt x="50" y="212"/>
                </a:lnTo>
                <a:lnTo>
                  <a:pt x="50" y="212"/>
                </a:lnTo>
                <a:lnTo>
                  <a:pt x="46" y="214"/>
                </a:lnTo>
                <a:lnTo>
                  <a:pt x="44" y="214"/>
                </a:lnTo>
                <a:lnTo>
                  <a:pt x="40" y="216"/>
                </a:lnTo>
                <a:lnTo>
                  <a:pt x="40" y="216"/>
                </a:lnTo>
                <a:lnTo>
                  <a:pt x="36" y="216"/>
                </a:lnTo>
                <a:lnTo>
                  <a:pt x="31" y="218"/>
                </a:lnTo>
                <a:lnTo>
                  <a:pt x="31" y="218"/>
                </a:lnTo>
                <a:lnTo>
                  <a:pt x="23" y="218"/>
                </a:lnTo>
                <a:lnTo>
                  <a:pt x="19" y="218"/>
                </a:lnTo>
                <a:lnTo>
                  <a:pt x="19" y="218"/>
                </a:lnTo>
                <a:lnTo>
                  <a:pt x="17" y="218"/>
                </a:lnTo>
                <a:lnTo>
                  <a:pt x="16" y="218"/>
                </a:lnTo>
                <a:lnTo>
                  <a:pt x="14" y="216"/>
                </a:lnTo>
                <a:lnTo>
                  <a:pt x="14" y="216"/>
                </a:lnTo>
                <a:lnTo>
                  <a:pt x="8" y="210"/>
                </a:lnTo>
                <a:lnTo>
                  <a:pt x="8" y="210"/>
                </a:lnTo>
                <a:lnTo>
                  <a:pt x="8" y="209"/>
                </a:lnTo>
                <a:lnTo>
                  <a:pt x="8" y="205"/>
                </a:lnTo>
                <a:lnTo>
                  <a:pt x="6" y="205"/>
                </a:lnTo>
                <a:lnTo>
                  <a:pt x="6" y="205"/>
                </a:lnTo>
                <a:lnTo>
                  <a:pt x="4" y="201"/>
                </a:lnTo>
                <a:lnTo>
                  <a:pt x="6" y="192"/>
                </a:lnTo>
                <a:lnTo>
                  <a:pt x="2" y="188"/>
                </a:lnTo>
                <a:lnTo>
                  <a:pt x="2" y="188"/>
                </a:lnTo>
                <a:lnTo>
                  <a:pt x="2" y="188"/>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254" name="Freeform 252"/>
          <p:cNvSpPr>
            <a:spLocks/>
          </p:cNvSpPr>
          <p:nvPr/>
        </p:nvSpPr>
        <p:spPr bwMode="auto">
          <a:xfrm>
            <a:off x="2164616" y="5179282"/>
            <a:ext cx="42752" cy="41579"/>
          </a:xfrm>
          <a:custGeom>
            <a:avLst/>
            <a:gdLst>
              <a:gd name="T0" fmla="*/ 17 w 21"/>
              <a:gd name="T1" fmla="*/ 1 h 24"/>
              <a:gd name="T2" fmla="*/ 7 w 21"/>
              <a:gd name="T3" fmla="*/ 0 h 24"/>
              <a:gd name="T4" fmla="*/ 2 w 21"/>
              <a:gd name="T5" fmla="*/ 5 h 24"/>
              <a:gd name="T6" fmla="*/ 0 w 21"/>
              <a:gd name="T7" fmla="*/ 15 h 24"/>
              <a:gd name="T8" fmla="*/ 7 w 21"/>
              <a:gd name="T9" fmla="*/ 24 h 24"/>
              <a:gd name="T10" fmla="*/ 17 w 21"/>
              <a:gd name="T11" fmla="*/ 24 h 24"/>
              <a:gd name="T12" fmla="*/ 21 w 21"/>
              <a:gd name="T13" fmla="*/ 17 h 24"/>
              <a:gd name="T14" fmla="*/ 17 w 21"/>
              <a:gd name="T15" fmla="*/ 1 h 24"/>
              <a:gd name="T16" fmla="*/ 17 w 21"/>
              <a:gd name="T17" fmla="*/ 1 h 24"/>
              <a:gd name="T18" fmla="*/ 17 w 21"/>
              <a:gd name="T19" fmla="*/ 1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24">
                <a:moveTo>
                  <a:pt x="17" y="1"/>
                </a:moveTo>
                <a:lnTo>
                  <a:pt x="7" y="0"/>
                </a:lnTo>
                <a:lnTo>
                  <a:pt x="2" y="5"/>
                </a:lnTo>
                <a:lnTo>
                  <a:pt x="0" y="15"/>
                </a:lnTo>
                <a:lnTo>
                  <a:pt x="7" y="24"/>
                </a:lnTo>
                <a:lnTo>
                  <a:pt x="17" y="24"/>
                </a:lnTo>
                <a:lnTo>
                  <a:pt x="21" y="17"/>
                </a:lnTo>
                <a:lnTo>
                  <a:pt x="17" y="1"/>
                </a:lnTo>
                <a:lnTo>
                  <a:pt x="17" y="1"/>
                </a:lnTo>
                <a:lnTo>
                  <a:pt x="17" y="1"/>
                </a:lnTo>
                <a:close/>
              </a:path>
            </a:pathLst>
          </a:custGeom>
          <a:solidFill>
            <a:schemeClr val="bg1">
              <a:lumMod val="85000"/>
            </a:schemeClr>
          </a:solidFill>
          <a:ln w="635" cap="rnd">
            <a:solidFill>
              <a:schemeClr val="bg1">
                <a:alpha val="17000"/>
              </a:schemeClr>
            </a:solidFill>
            <a:round/>
            <a:headEnd/>
            <a:tailEnd/>
          </a:ln>
        </p:spPr>
        <p:txBody>
          <a:bodyPr/>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255" name="Freeform 253"/>
          <p:cNvSpPr>
            <a:spLocks/>
          </p:cNvSpPr>
          <p:nvPr/>
        </p:nvSpPr>
        <p:spPr bwMode="auto">
          <a:xfrm>
            <a:off x="2164616" y="5179282"/>
            <a:ext cx="42752" cy="41579"/>
          </a:xfrm>
          <a:custGeom>
            <a:avLst/>
            <a:gdLst>
              <a:gd name="T0" fmla="*/ 17 w 21"/>
              <a:gd name="T1" fmla="*/ 1 h 24"/>
              <a:gd name="T2" fmla="*/ 7 w 21"/>
              <a:gd name="T3" fmla="*/ 0 h 24"/>
              <a:gd name="T4" fmla="*/ 2 w 21"/>
              <a:gd name="T5" fmla="*/ 5 h 24"/>
              <a:gd name="T6" fmla="*/ 0 w 21"/>
              <a:gd name="T7" fmla="*/ 15 h 24"/>
              <a:gd name="T8" fmla="*/ 7 w 21"/>
              <a:gd name="T9" fmla="*/ 24 h 24"/>
              <a:gd name="T10" fmla="*/ 17 w 21"/>
              <a:gd name="T11" fmla="*/ 24 h 24"/>
              <a:gd name="T12" fmla="*/ 21 w 21"/>
              <a:gd name="T13" fmla="*/ 17 h 24"/>
              <a:gd name="T14" fmla="*/ 17 w 21"/>
              <a:gd name="T15" fmla="*/ 1 h 24"/>
              <a:gd name="T16" fmla="*/ 17 w 21"/>
              <a:gd name="T17" fmla="*/ 1 h 24"/>
              <a:gd name="T18" fmla="*/ 17 w 21"/>
              <a:gd name="T19" fmla="*/ 1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24">
                <a:moveTo>
                  <a:pt x="17" y="1"/>
                </a:moveTo>
                <a:lnTo>
                  <a:pt x="7" y="0"/>
                </a:lnTo>
                <a:lnTo>
                  <a:pt x="2" y="5"/>
                </a:lnTo>
                <a:lnTo>
                  <a:pt x="0" y="15"/>
                </a:lnTo>
                <a:lnTo>
                  <a:pt x="7" y="24"/>
                </a:lnTo>
                <a:lnTo>
                  <a:pt x="17" y="24"/>
                </a:lnTo>
                <a:lnTo>
                  <a:pt x="21" y="17"/>
                </a:lnTo>
                <a:lnTo>
                  <a:pt x="17" y="1"/>
                </a:lnTo>
                <a:lnTo>
                  <a:pt x="17" y="1"/>
                </a:lnTo>
                <a:lnTo>
                  <a:pt x="17" y="1"/>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256" name="Freeform 254"/>
          <p:cNvSpPr>
            <a:spLocks/>
          </p:cNvSpPr>
          <p:nvPr/>
        </p:nvSpPr>
        <p:spPr bwMode="auto">
          <a:xfrm>
            <a:off x="2056720" y="5257244"/>
            <a:ext cx="73289" cy="62368"/>
          </a:xfrm>
          <a:custGeom>
            <a:avLst/>
            <a:gdLst>
              <a:gd name="T0" fmla="*/ 21 w 36"/>
              <a:gd name="T1" fmla="*/ 0 h 36"/>
              <a:gd name="T2" fmla="*/ 21 w 36"/>
              <a:gd name="T3" fmla="*/ 0 h 36"/>
              <a:gd name="T4" fmla="*/ 30 w 36"/>
              <a:gd name="T5" fmla="*/ 6 h 36"/>
              <a:gd name="T6" fmla="*/ 32 w 36"/>
              <a:gd name="T7" fmla="*/ 9 h 36"/>
              <a:gd name="T8" fmla="*/ 36 w 36"/>
              <a:gd name="T9" fmla="*/ 17 h 36"/>
              <a:gd name="T10" fmla="*/ 28 w 36"/>
              <a:gd name="T11" fmla="*/ 28 h 36"/>
              <a:gd name="T12" fmla="*/ 19 w 36"/>
              <a:gd name="T13" fmla="*/ 28 h 36"/>
              <a:gd name="T14" fmla="*/ 13 w 36"/>
              <a:gd name="T15" fmla="*/ 36 h 36"/>
              <a:gd name="T16" fmla="*/ 13 w 36"/>
              <a:gd name="T17" fmla="*/ 36 h 36"/>
              <a:gd name="T18" fmla="*/ 9 w 36"/>
              <a:gd name="T19" fmla="*/ 34 h 36"/>
              <a:gd name="T20" fmla="*/ 6 w 36"/>
              <a:gd name="T21" fmla="*/ 30 h 36"/>
              <a:gd name="T22" fmla="*/ 2 w 36"/>
              <a:gd name="T23" fmla="*/ 26 h 36"/>
              <a:gd name="T24" fmla="*/ 0 w 36"/>
              <a:gd name="T25" fmla="*/ 25 h 36"/>
              <a:gd name="T26" fmla="*/ 2 w 36"/>
              <a:gd name="T27" fmla="*/ 23 h 36"/>
              <a:gd name="T28" fmla="*/ 2 w 36"/>
              <a:gd name="T29" fmla="*/ 23 h 36"/>
              <a:gd name="T30" fmla="*/ 21 w 36"/>
              <a:gd name="T31" fmla="*/ 0 h 36"/>
              <a:gd name="T32" fmla="*/ 21 w 36"/>
              <a:gd name="T33" fmla="*/ 0 h 36"/>
              <a:gd name="T34" fmla="*/ 21 w 36"/>
              <a:gd name="T35" fmla="*/ 0 h 36"/>
              <a:gd name="T36" fmla="*/ 21 w 36"/>
              <a:gd name="T37"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6" h="36">
                <a:moveTo>
                  <a:pt x="21" y="0"/>
                </a:moveTo>
                <a:lnTo>
                  <a:pt x="21" y="0"/>
                </a:lnTo>
                <a:lnTo>
                  <a:pt x="30" y="6"/>
                </a:lnTo>
                <a:lnTo>
                  <a:pt x="32" y="9"/>
                </a:lnTo>
                <a:lnTo>
                  <a:pt x="36" y="17"/>
                </a:lnTo>
                <a:lnTo>
                  <a:pt x="28" y="28"/>
                </a:lnTo>
                <a:lnTo>
                  <a:pt x="19" y="28"/>
                </a:lnTo>
                <a:lnTo>
                  <a:pt x="13" y="36"/>
                </a:lnTo>
                <a:lnTo>
                  <a:pt x="13" y="36"/>
                </a:lnTo>
                <a:lnTo>
                  <a:pt x="9" y="34"/>
                </a:lnTo>
                <a:lnTo>
                  <a:pt x="6" y="30"/>
                </a:lnTo>
                <a:lnTo>
                  <a:pt x="2" y="26"/>
                </a:lnTo>
                <a:lnTo>
                  <a:pt x="0" y="25"/>
                </a:lnTo>
                <a:lnTo>
                  <a:pt x="2" y="23"/>
                </a:lnTo>
                <a:lnTo>
                  <a:pt x="2" y="23"/>
                </a:lnTo>
                <a:lnTo>
                  <a:pt x="21" y="0"/>
                </a:lnTo>
                <a:lnTo>
                  <a:pt x="21" y="0"/>
                </a:lnTo>
                <a:lnTo>
                  <a:pt x="21" y="0"/>
                </a:lnTo>
                <a:lnTo>
                  <a:pt x="21" y="0"/>
                </a:lnTo>
                <a:close/>
              </a:path>
            </a:pathLst>
          </a:custGeom>
          <a:solidFill>
            <a:schemeClr val="bg1">
              <a:lumMod val="85000"/>
            </a:schemeClr>
          </a:solidFill>
          <a:ln w="635" cap="rnd">
            <a:solidFill>
              <a:schemeClr val="bg1">
                <a:alpha val="17000"/>
              </a:schemeClr>
            </a:solidFill>
            <a:round/>
            <a:headEnd/>
            <a:tailEnd/>
          </a:ln>
        </p:spPr>
        <p:txBody>
          <a:bodyPr/>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257" name="Freeform 255"/>
          <p:cNvSpPr>
            <a:spLocks/>
          </p:cNvSpPr>
          <p:nvPr/>
        </p:nvSpPr>
        <p:spPr bwMode="auto">
          <a:xfrm>
            <a:off x="2056720" y="5257244"/>
            <a:ext cx="73289" cy="62368"/>
          </a:xfrm>
          <a:custGeom>
            <a:avLst/>
            <a:gdLst>
              <a:gd name="T0" fmla="*/ 21 w 36"/>
              <a:gd name="T1" fmla="*/ 0 h 36"/>
              <a:gd name="T2" fmla="*/ 21 w 36"/>
              <a:gd name="T3" fmla="*/ 0 h 36"/>
              <a:gd name="T4" fmla="*/ 30 w 36"/>
              <a:gd name="T5" fmla="*/ 6 h 36"/>
              <a:gd name="T6" fmla="*/ 32 w 36"/>
              <a:gd name="T7" fmla="*/ 9 h 36"/>
              <a:gd name="T8" fmla="*/ 36 w 36"/>
              <a:gd name="T9" fmla="*/ 17 h 36"/>
              <a:gd name="T10" fmla="*/ 28 w 36"/>
              <a:gd name="T11" fmla="*/ 28 h 36"/>
              <a:gd name="T12" fmla="*/ 19 w 36"/>
              <a:gd name="T13" fmla="*/ 28 h 36"/>
              <a:gd name="T14" fmla="*/ 13 w 36"/>
              <a:gd name="T15" fmla="*/ 36 h 36"/>
              <a:gd name="T16" fmla="*/ 13 w 36"/>
              <a:gd name="T17" fmla="*/ 36 h 36"/>
              <a:gd name="T18" fmla="*/ 9 w 36"/>
              <a:gd name="T19" fmla="*/ 34 h 36"/>
              <a:gd name="T20" fmla="*/ 6 w 36"/>
              <a:gd name="T21" fmla="*/ 30 h 36"/>
              <a:gd name="T22" fmla="*/ 2 w 36"/>
              <a:gd name="T23" fmla="*/ 26 h 36"/>
              <a:gd name="T24" fmla="*/ 0 w 36"/>
              <a:gd name="T25" fmla="*/ 25 h 36"/>
              <a:gd name="T26" fmla="*/ 2 w 36"/>
              <a:gd name="T27" fmla="*/ 23 h 36"/>
              <a:gd name="T28" fmla="*/ 2 w 36"/>
              <a:gd name="T29" fmla="*/ 23 h 36"/>
              <a:gd name="T30" fmla="*/ 21 w 36"/>
              <a:gd name="T31" fmla="*/ 0 h 36"/>
              <a:gd name="T32" fmla="*/ 21 w 36"/>
              <a:gd name="T33" fmla="*/ 0 h 36"/>
              <a:gd name="T34" fmla="*/ 21 w 36"/>
              <a:gd name="T35" fmla="*/ 0 h 36"/>
              <a:gd name="T36" fmla="*/ 21 w 36"/>
              <a:gd name="T37"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6" h="36">
                <a:moveTo>
                  <a:pt x="21" y="0"/>
                </a:moveTo>
                <a:lnTo>
                  <a:pt x="21" y="0"/>
                </a:lnTo>
                <a:lnTo>
                  <a:pt x="30" y="6"/>
                </a:lnTo>
                <a:lnTo>
                  <a:pt x="32" y="9"/>
                </a:lnTo>
                <a:lnTo>
                  <a:pt x="36" y="17"/>
                </a:lnTo>
                <a:lnTo>
                  <a:pt x="28" y="28"/>
                </a:lnTo>
                <a:lnTo>
                  <a:pt x="19" y="28"/>
                </a:lnTo>
                <a:lnTo>
                  <a:pt x="13" y="36"/>
                </a:lnTo>
                <a:lnTo>
                  <a:pt x="13" y="36"/>
                </a:lnTo>
                <a:lnTo>
                  <a:pt x="9" y="34"/>
                </a:lnTo>
                <a:lnTo>
                  <a:pt x="6" y="30"/>
                </a:lnTo>
                <a:lnTo>
                  <a:pt x="2" y="26"/>
                </a:lnTo>
                <a:lnTo>
                  <a:pt x="0" y="25"/>
                </a:lnTo>
                <a:lnTo>
                  <a:pt x="2" y="23"/>
                </a:lnTo>
                <a:lnTo>
                  <a:pt x="2" y="23"/>
                </a:lnTo>
                <a:lnTo>
                  <a:pt x="21" y="0"/>
                </a:lnTo>
                <a:lnTo>
                  <a:pt x="21" y="0"/>
                </a:lnTo>
                <a:lnTo>
                  <a:pt x="21" y="0"/>
                </a:lnTo>
                <a:lnTo>
                  <a:pt x="21" y="0"/>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258" name="Freeform 256"/>
          <p:cNvSpPr>
            <a:spLocks/>
          </p:cNvSpPr>
          <p:nvPr/>
        </p:nvSpPr>
        <p:spPr bwMode="auto">
          <a:xfrm>
            <a:off x="2121864" y="4463775"/>
            <a:ext cx="319624" cy="301448"/>
          </a:xfrm>
          <a:custGeom>
            <a:avLst/>
            <a:gdLst>
              <a:gd name="T0" fmla="*/ 148 w 157"/>
              <a:gd name="T1" fmla="*/ 163 h 174"/>
              <a:gd name="T2" fmla="*/ 127 w 157"/>
              <a:gd name="T3" fmla="*/ 167 h 174"/>
              <a:gd name="T4" fmla="*/ 96 w 157"/>
              <a:gd name="T5" fmla="*/ 172 h 174"/>
              <a:gd name="T6" fmla="*/ 79 w 157"/>
              <a:gd name="T7" fmla="*/ 159 h 174"/>
              <a:gd name="T8" fmla="*/ 61 w 157"/>
              <a:gd name="T9" fmla="*/ 136 h 174"/>
              <a:gd name="T10" fmla="*/ 49 w 157"/>
              <a:gd name="T11" fmla="*/ 140 h 174"/>
              <a:gd name="T12" fmla="*/ 32 w 157"/>
              <a:gd name="T13" fmla="*/ 127 h 174"/>
              <a:gd name="T14" fmla="*/ 19 w 157"/>
              <a:gd name="T15" fmla="*/ 112 h 174"/>
              <a:gd name="T16" fmla="*/ 8 w 157"/>
              <a:gd name="T17" fmla="*/ 91 h 174"/>
              <a:gd name="T18" fmla="*/ 0 w 157"/>
              <a:gd name="T19" fmla="*/ 68 h 174"/>
              <a:gd name="T20" fmla="*/ 11 w 157"/>
              <a:gd name="T21" fmla="*/ 59 h 174"/>
              <a:gd name="T22" fmla="*/ 26 w 157"/>
              <a:gd name="T23" fmla="*/ 34 h 174"/>
              <a:gd name="T24" fmla="*/ 21 w 157"/>
              <a:gd name="T25" fmla="*/ 23 h 174"/>
              <a:gd name="T26" fmla="*/ 26 w 157"/>
              <a:gd name="T27" fmla="*/ 2 h 174"/>
              <a:gd name="T28" fmla="*/ 38 w 157"/>
              <a:gd name="T29" fmla="*/ 0 h 174"/>
              <a:gd name="T30" fmla="*/ 38 w 157"/>
              <a:gd name="T31" fmla="*/ 19 h 174"/>
              <a:gd name="T32" fmla="*/ 42 w 157"/>
              <a:gd name="T33" fmla="*/ 30 h 174"/>
              <a:gd name="T34" fmla="*/ 45 w 157"/>
              <a:gd name="T35" fmla="*/ 29 h 174"/>
              <a:gd name="T36" fmla="*/ 51 w 157"/>
              <a:gd name="T37" fmla="*/ 29 h 174"/>
              <a:gd name="T38" fmla="*/ 57 w 157"/>
              <a:gd name="T39" fmla="*/ 25 h 174"/>
              <a:gd name="T40" fmla="*/ 57 w 157"/>
              <a:gd name="T41" fmla="*/ 15 h 174"/>
              <a:gd name="T42" fmla="*/ 70 w 157"/>
              <a:gd name="T43" fmla="*/ 2 h 174"/>
              <a:gd name="T44" fmla="*/ 121 w 157"/>
              <a:gd name="T45" fmla="*/ 46 h 174"/>
              <a:gd name="T46" fmla="*/ 138 w 157"/>
              <a:gd name="T47" fmla="*/ 72 h 174"/>
              <a:gd name="T48" fmla="*/ 134 w 157"/>
              <a:gd name="T49" fmla="*/ 83 h 174"/>
              <a:gd name="T50" fmla="*/ 144 w 157"/>
              <a:gd name="T51" fmla="*/ 93 h 174"/>
              <a:gd name="T52" fmla="*/ 146 w 157"/>
              <a:gd name="T53" fmla="*/ 100 h 174"/>
              <a:gd name="T54" fmla="*/ 148 w 157"/>
              <a:gd name="T55" fmla="*/ 102 h 174"/>
              <a:gd name="T56" fmla="*/ 144 w 157"/>
              <a:gd name="T57" fmla="*/ 116 h 174"/>
              <a:gd name="T58" fmla="*/ 144 w 157"/>
              <a:gd name="T59" fmla="*/ 123 h 174"/>
              <a:gd name="T60" fmla="*/ 144 w 157"/>
              <a:gd name="T61" fmla="*/ 129 h 174"/>
              <a:gd name="T62" fmla="*/ 148 w 157"/>
              <a:gd name="T63" fmla="*/ 133 h 174"/>
              <a:gd name="T64" fmla="*/ 149 w 157"/>
              <a:gd name="T65" fmla="*/ 136 h 174"/>
              <a:gd name="T66" fmla="*/ 149 w 157"/>
              <a:gd name="T67" fmla="*/ 138 h 174"/>
              <a:gd name="T68" fmla="*/ 153 w 157"/>
              <a:gd name="T69" fmla="*/ 146 h 174"/>
              <a:gd name="T70" fmla="*/ 157 w 157"/>
              <a:gd name="T71" fmla="*/ 157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57" h="174">
                <a:moveTo>
                  <a:pt x="157" y="157"/>
                </a:moveTo>
                <a:lnTo>
                  <a:pt x="148" y="163"/>
                </a:lnTo>
                <a:lnTo>
                  <a:pt x="132" y="174"/>
                </a:lnTo>
                <a:lnTo>
                  <a:pt x="127" y="167"/>
                </a:lnTo>
                <a:lnTo>
                  <a:pt x="121" y="174"/>
                </a:lnTo>
                <a:lnTo>
                  <a:pt x="96" y="172"/>
                </a:lnTo>
                <a:lnTo>
                  <a:pt x="79" y="172"/>
                </a:lnTo>
                <a:lnTo>
                  <a:pt x="79" y="159"/>
                </a:lnTo>
                <a:lnTo>
                  <a:pt x="76" y="146"/>
                </a:lnTo>
                <a:lnTo>
                  <a:pt x="61" y="136"/>
                </a:lnTo>
                <a:lnTo>
                  <a:pt x="53" y="136"/>
                </a:lnTo>
                <a:lnTo>
                  <a:pt x="49" y="140"/>
                </a:lnTo>
                <a:lnTo>
                  <a:pt x="40" y="135"/>
                </a:lnTo>
                <a:lnTo>
                  <a:pt x="32" y="127"/>
                </a:lnTo>
                <a:lnTo>
                  <a:pt x="19" y="121"/>
                </a:lnTo>
                <a:lnTo>
                  <a:pt x="19" y="112"/>
                </a:lnTo>
                <a:lnTo>
                  <a:pt x="9" y="106"/>
                </a:lnTo>
                <a:lnTo>
                  <a:pt x="8" y="91"/>
                </a:lnTo>
                <a:lnTo>
                  <a:pt x="0" y="83"/>
                </a:lnTo>
                <a:lnTo>
                  <a:pt x="0" y="68"/>
                </a:lnTo>
                <a:lnTo>
                  <a:pt x="0" y="55"/>
                </a:lnTo>
                <a:lnTo>
                  <a:pt x="11" y="59"/>
                </a:lnTo>
                <a:lnTo>
                  <a:pt x="25" y="44"/>
                </a:lnTo>
                <a:lnTo>
                  <a:pt x="26" y="34"/>
                </a:lnTo>
                <a:lnTo>
                  <a:pt x="19" y="34"/>
                </a:lnTo>
                <a:lnTo>
                  <a:pt x="21" y="23"/>
                </a:lnTo>
                <a:lnTo>
                  <a:pt x="26" y="23"/>
                </a:lnTo>
                <a:lnTo>
                  <a:pt x="26" y="2"/>
                </a:lnTo>
                <a:lnTo>
                  <a:pt x="38" y="0"/>
                </a:lnTo>
                <a:lnTo>
                  <a:pt x="38" y="0"/>
                </a:lnTo>
                <a:lnTo>
                  <a:pt x="38" y="19"/>
                </a:lnTo>
                <a:lnTo>
                  <a:pt x="38" y="19"/>
                </a:lnTo>
                <a:lnTo>
                  <a:pt x="40" y="27"/>
                </a:lnTo>
                <a:lnTo>
                  <a:pt x="42" y="30"/>
                </a:lnTo>
                <a:lnTo>
                  <a:pt x="42" y="30"/>
                </a:lnTo>
                <a:lnTo>
                  <a:pt x="45" y="29"/>
                </a:lnTo>
                <a:lnTo>
                  <a:pt x="51" y="29"/>
                </a:lnTo>
                <a:lnTo>
                  <a:pt x="51" y="29"/>
                </a:lnTo>
                <a:lnTo>
                  <a:pt x="55" y="27"/>
                </a:lnTo>
                <a:lnTo>
                  <a:pt x="57" y="25"/>
                </a:lnTo>
                <a:lnTo>
                  <a:pt x="61" y="21"/>
                </a:lnTo>
                <a:lnTo>
                  <a:pt x="57" y="15"/>
                </a:lnTo>
                <a:lnTo>
                  <a:pt x="64" y="8"/>
                </a:lnTo>
                <a:lnTo>
                  <a:pt x="70" y="2"/>
                </a:lnTo>
                <a:lnTo>
                  <a:pt x="121" y="32"/>
                </a:lnTo>
                <a:lnTo>
                  <a:pt x="121" y="46"/>
                </a:lnTo>
                <a:lnTo>
                  <a:pt x="142" y="61"/>
                </a:lnTo>
                <a:lnTo>
                  <a:pt x="138" y="72"/>
                </a:lnTo>
                <a:lnTo>
                  <a:pt x="134" y="83"/>
                </a:lnTo>
                <a:lnTo>
                  <a:pt x="134" y="83"/>
                </a:lnTo>
                <a:lnTo>
                  <a:pt x="144" y="93"/>
                </a:lnTo>
                <a:lnTo>
                  <a:pt x="144" y="93"/>
                </a:lnTo>
                <a:lnTo>
                  <a:pt x="146" y="97"/>
                </a:lnTo>
                <a:lnTo>
                  <a:pt x="146" y="100"/>
                </a:lnTo>
                <a:lnTo>
                  <a:pt x="148" y="102"/>
                </a:lnTo>
                <a:lnTo>
                  <a:pt x="148" y="102"/>
                </a:lnTo>
                <a:lnTo>
                  <a:pt x="146" y="108"/>
                </a:lnTo>
                <a:lnTo>
                  <a:pt x="144" y="116"/>
                </a:lnTo>
                <a:lnTo>
                  <a:pt x="144" y="116"/>
                </a:lnTo>
                <a:lnTo>
                  <a:pt x="144" y="123"/>
                </a:lnTo>
                <a:lnTo>
                  <a:pt x="144" y="127"/>
                </a:lnTo>
                <a:lnTo>
                  <a:pt x="144" y="129"/>
                </a:lnTo>
                <a:lnTo>
                  <a:pt x="144" y="129"/>
                </a:lnTo>
                <a:lnTo>
                  <a:pt x="148" y="133"/>
                </a:lnTo>
                <a:lnTo>
                  <a:pt x="149" y="133"/>
                </a:lnTo>
                <a:lnTo>
                  <a:pt x="149" y="136"/>
                </a:lnTo>
                <a:lnTo>
                  <a:pt x="149" y="136"/>
                </a:lnTo>
                <a:lnTo>
                  <a:pt x="149" y="138"/>
                </a:lnTo>
                <a:lnTo>
                  <a:pt x="151" y="142"/>
                </a:lnTo>
                <a:lnTo>
                  <a:pt x="153" y="146"/>
                </a:lnTo>
                <a:lnTo>
                  <a:pt x="157" y="157"/>
                </a:lnTo>
                <a:lnTo>
                  <a:pt x="157" y="157"/>
                </a:lnTo>
                <a:lnTo>
                  <a:pt x="157" y="157"/>
                </a:lnTo>
                <a:close/>
              </a:path>
            </a:pathLst>
          </a:custGeom>
          <a:solidFill>
            <a:schemeClr val="bg1">
              <a:lumMod val="85000"/>
            </a:schemeClr>
          </a:solidFill>
          <a:ln w="635" cap="rnd">
            <a:solidFill>
              <a:schemeClr val="bg1">
                <a:alpha val="17000"/>
              </a:schemeClr>
            </a:solidFill>
            <a:round/>
            <a:headEnd/>
            <a:tailEnd/>
          </a:ln>
        </p:spPr>
        <p:txBody>
          <a:bodyPr/>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259" name="Freeform 257"/>
          <p:cNvSpPr>
            <a:spLocks/>
          </p:cNvSpPr>
          <p:nvPr/>
        </p:nvSpPr>
        <p:spPr bwMode="auto">
          <a:xfrm>
            <a:off x="2121864" y="4463775"/>
            <a:ext cx="319624" cy="301448"/>
          </a:xfrm>
          <a:custGeom>
            <a:avLst/>
            <a:gdLst>
              <a:gd name="T0" fmla="*/ 148 w 157"/>
              <a:gd name="T1" fmla="*/ 163 h 174"/>
              <a:gd name="T2" fmla="*/ 127 w 157"/>
              <a:gd name="T3" fmla="*/ 167 h 174"/>
              <a:gd name="T4" fmla="*/ 96 w 157"/>
              <a:gd name="T5" fmla="*/ 172 h 174"/>
              <a:gd name="T6" fmla="*/ 79 w 157"/>
              <a:gd name="T7" fmla="*/ 159 h 174"/>
              <a:gd name="T8" fmla="*/ 61 w 157"/>
              <a:gd name="T9" fmla="*/ 136 h 174"/>
              <a:gd name="T10" fmla="*/ 49 w 157"/>
              <a:gd name="T11" fmla="*/ 140 h 174"/>
              <a:gd name="T12" fmla="*/ 32 w 157"/>
              <a:gd name="T13" fmla="*/ 127 h 174"/>
              <a:gd name="T14" fmla="*/ 19 w 157"/>
              <a:gd name="T15" fmla="*/ 112 h 174"/>
              <a:gd name="T16" fmla="*/ 8 w 157"/>
              <a:gd name="T17" fmla="*/ 91 h 174"/>
              <a:gd name="T18" fmla="*/ 0 w 157"/>
              <a:gd name="T19" fmla="*/ 68 h 174"/>
              <a:gd name="T20" fmla="*/ 11 w 157"/>
              <a:gd name="T21" fmla="*/ 59 h 174"/>
              <a:gd name="T22" fmla="*/ 26 w 157"/>
              <a:gd name="T23" fmla="*/ 34 h 174"/>
              <a:gd name="T24" fmla="*/ 21 w 157"/>
              <a:gd name="T25" fmla="*/ 23 h 174"/>
              <a:gd name="T26" fmla="*/ 26 w 157"/>
              <a:gd name="T27" fmla="*/ 2 h 174"/>
              <a:gd name="T28" fmla="*/ 38 w 157"/>
              <a:gd name="T29" fmla="*/ 0 h 174"/>
              <a:gd name="T30" fmla="*/ 38 w 157"/>
              <a:gd name="T31" fmla="*/ 19 h 174"/>
              <a:gd name="T32" fmla="*/ 42 w 157"/>
              <a:gd name="T33" fmla="*/ 30 h 174"/>
              <a:gd name="T34" fmla="*/ 45 w 157"/>
              <a:gd name="T35" fmla="*/ 29 h 174"/>
              <a:gd name="T36" fmla="*/ 51 w 157"/>
              <a:gd name="T37" fmla="*/ 29 h 174"/>
              <a:gd name="T38" fmla="*/ 57 w 157"/>
              <a:gd name="T39" fmla="*/ 25 h 174"/>
              <a:gd name="T40" fmla="*/ 57 w 157"/>
              <a:gd name="T41" fmla="*/ 15 h 174"/>
              <a:gd name="T42" fmla="*/ 70 w 157"/>
              <a:gd name="T43" fmla="*/ 2 h 174"/>
              <a:gd name="T44" fmla="*/ 121 w 157"/>
              <a:gd name="T45" fmla="*/ 46 h 174"/>
              <a:gd name="T46" fmla="*/ 138 w 157"/>
              <a:gd name="T47" fmla="*/ 72 h 174"/>
              <a:gd name="T48" fmla="*/ 134 w 157"/>
              <a:gd name="T49" fmla="*/ 83 h 174"/>
              <a:gd name="T50" fmla="*/ 144 w 157"/>
              <a:gd name="T51" fmla="*/ 93 h 174"/>
              <a:gd name="T52" fmla="*/ 146 w 157"/>
              <a:gd name="T53" fmla="*/ 100 h 174"/>
              <a:gd name="T54" fmla="*/ 148 w 157"/>
              <a:gd name="T55" fmla="*/ 102 h 174"/>
              <a:gd name="T56" fmla="*/ 144 w 157"/>
              <a:gd name="T57" fmla="*/ 116 h 174"/>
              <a:gd name="T58" fmla="*/ 144 w 157"/>
              <a:gd name="T59" fmla="*/ 123 h 174"/>
              <a:gd name="T60" fmla="*/ 144 w 157"/>
              <a:gd name="T61" fmla="*/ 129 h 174"/>
              <a:gd name="T62" fmla="*/ 148 w 157"/>
              <a:gd name="T63" fmla="*/ 133 h 174"/>
              <a:gd name="T64" fmla="*/ 149 w 157"/>
              <a:gd name="T65" fmla="*/ 136 h 174"/>
              <a:gd name="T66" fmla="*/ 149 w 157"/>
              <a:gd name="T67" fmla="*/ 138 h 174"/>
              <a:gd name="T68" fmla="*/ 153 w 157"/>
              <a:gd name="T69" fmla="*/ 146 h 174"/>
              <a:gd name="T70" fmla="*/ 157 w 157"/>
              <a:gd name="T71" fmla="*/ 157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57" h="174">
                <a:moveTo>
                  <a:pt x="157" y="157"/>
                </a:moveTo>
                <a:lnTo>
                  <a:pt x="148" y="163"/>
                </a:lnTo>
                <a:lnTo>
                  <a:pt x="132" y="174"/>
                </a:lnTo>
                <a:lnTo>
                  <a:pt x="127" y="167"/>
                </a:lnTo>
                <a:lnTo>
                  <a:pt x="121" y="174"/>
                </a:lnTo>
                <a:lnTo>
                  <a:pt x="96" y="172"/>
                </a:lnTo>
                <a:lnTo>
                  <a:pt x="79" y="172"/>
                </a:lnTo>
                <a:lnTo>
                  <a:pt x="79" y="159"/>
                </a:lnTo>
                <a:lnTo>
                  <a:pt x="76" y="146"/>
                </a:lnTo>
                <a:lnTo>
                  <a:pt x="61" y="136"/>
                </a:lnTo>
                <a:lnTo>
                  <a:pt x="53" y="136"/>
                </a:lnTo>
                <a:lnTo>
                  <a:pt x="49" y="140"/>
                </a:lnTo>
                <a:lnTo>
                  <a:pt x="40" y="135"/>
                </a:lnTo>
                <a:lnTo>
                  <a:pt x="32" y="127"/>
                </a:lnTo>
                <a:lnTo>
                  <a:pt x="19" y="121"/>
                </a:lnTo>
                <a:lnTo>
                  <a:pt x="19" y="112"/>
                </a:lnTo>
                <a:lnTo>
                  <a:pt x="9" y="106"/>
                </a:lnTo>
                <a:lnTo>
                  <a:pt x="8" y="91"/>
                </a:lnTo>
                <a:lnTo>
                  <a:pt x="0" y="83"/>
                </a:lnTo>
                <a:lnTo>
                  <a:pt x="0" y="68"/>
                </a:lnTo>
                <a:lnTo>
                  <a:pt x="0" y="55"/>
                </a:lnTo>
                <a:lnTo>
                  <a:pt x="11" y="59"/>
                </a:lnTo>
                <a:lnTo>
                  <a:pt x="25" y="44"/>
                </a:lnTo>
                <a:lnTo>
                  <a:pt x="26" y="34"/>
                </a:lnTo>
                <a:lnTo>
                  <a:pt x="19" y="34"/>
                </a:lnTo>
                <a:lnTo>
                  <a:pt x="21" y="23"/>
                </a:lnTo>
                <a:lnTo>
                  <a:pt x="26" y="23"/>
                </a:lnTo>
                <a:lnTo>
                  <a:pt x="26" y="2"/>
                </a:lnTo>
                <a:lnTo>
                  <a:pt x="38" y="0"/>
                </a:lnTo>
                <a:lnTo>
                  <a:pt x="38" y="0"/>
                </a:lnTo>
                <a:lnTo>
                  <a:pt x="38" y="19"/>
                </a:lnTo>
                <a:lnTo>
                  <a:pt x="38" y="19"/>
                </a:lnTo>
                <a:lnTo>
                  <a:pt x="40" y="27"/>
                </a:lnTo>
                <a:lnTo>
                  <a:pt x="42" y="30"/>
                </a:lnTo>
                <a:lnTo>
                  <a:pt x="42" y="30"/>
                </a:lnTo>
                <a:lnTo>
                  <a:pt x="45" y="29"/>
                </a:lnTo>
                <a:lnTo>
                  <a:pt x="51" y="29"/>
                </a:lnTo>
                <a:lnTo>
                  <a:pt x="51" y="29"/>
                </a:lnTo>
                <a:lnTo>
                  <a:pt x="55" y="27"/>
                </a:lnTo>
                <a:lnTo>
                  <a:pt x="57" y="25"/>
                </a:lnTo>
                <a:lnTo>
                  <a:pt x="61" y="21"/>
                </a:lnTo>
                <a:lnTo>
                  <a:pt x="57" y="15"/>
                </a:lnTo>
                <a:lnTo>
                  <a:pt x="64" y="8"/>
                </a:lnTo>
                <a:lnTo>
                  <a:pt x="70" y="2"/>
                </a:lnTo>
                <a:lnTo>
                  <a:pt x="121" y="32"/>
                </a:lnTo>
                <a:lnTo>
                  <a:pt x="121" y="46"/>
                </a:lnTo>
                <a:lnTo>
                  <a:pt x="142" y="61"/>
                </a:lnTo>
                <a:lnTo>
                  <a:pt x="138" y="72"/>
                </a:lnTo>
                <a:lnTo>
                  <a:pt x="134" y="83"/>
                </a:lnTo>
                <a:lnTo>
                  <a:pt x="134" y="83"/>
                </a:lnTo>
                <a:lnTo>
                  <a:pt x="144" y="93"/>
                </a:lnTo>
                <a:lnTo>
                  <a:pt x="144" y="93"/>
                </a:lnTo>
                <a:lnTo>
                  <a:pt x="146" y="97"/>
                </a:lnTo>
                <a:lnTo>
                  <a:pt x="146" y="100"/>
                </a:lnTo>
                <a:lnTo>
                  <a:pt x="148" y="102"/>
                </a:lnTo>
                <a:lnTo>
                  <a:pt x="148" y="102"/>
                </a:lnTo>
                <a:lnTo>
                  <a:pt x="146" y="108"/>
                </a:lnTo>
                <a:lnTo>
                  <a:pt x="144" y="116"/>
                </a:lnTo>
                <a:lnTo>
                  <a:pt x="144" y="116"/>
                </a:lnTo>
                <a:lnTo>
                  <a:pt x="144" y="123"/>
                </a:lnTo>
                <a:lnTo>
                  <a:pt x="144" y="127"/>
                </a:lnTo>
                <a:lnTo>
                  <a:pt x="144" y="129"/>
                </a:lnTo>
                <a:lnTo>
                  <a:pt x="144" y="129"/>
                </a:lnTo>
                <a:lnTo>
                  <a:pt x="148" y="133"/>
                </a:lnTo>
                <a:lnTo>
                  <a:pt x="149" y="133"/>
                </a:lnTo>
                <a:lnTo>
                  <a:pt x="149" y="136"/>
                </a:lnTo>
                <a:lnTo>
                  <a:pt x="149" y="136"/>
                </a:lnTo>
                <a:lnTo>
                  <a:pt x="149" y="138"/>
                </a:lnTo>
                <a:lnTo>
                  <a:pt x="151" y="142"/>
                </a:lnTo>
                <a:lnTo>
                  <a:pt x="153" y="146"/>
                </a:lnTo>
                <a:lnTo>
                  <a:pt x="157" y="157"/>
                </a:lnTo>
                <a:lnTo>
                  <a:pt x="157" y="157"/>
                </a:lnTo>
                <a:lnTo>
                  <a:pt x="157" y="157"/>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260" name="Freeform 258"/>
          <p:cNvSpPr>
            <a:spLocks/>
          </p:cNvSpPr>
          <p:nvPr/>
        </p:nvSpPr>
        <p:spPr bwMode="auto">
          <a:xfrm>
            <a:off x="1498903" y="3011973"/>
            <a:ext cx="329803" cy="308378"/>
          </a:xfrm>
          <a:custGeom>
            <a:avLst/>
            <a:gdLst>
              <a:gd name="T0" fmla="*/ 20 w 162"/>
              <a:gd name="T1" fmla="*/ 67 h 178"/>
              <a:gd name="T2" fmla="*/ 3 w 162"/>
              <a:gd name="T3" fmla="*/ 57 h 178"/>
              <a:gd name="T4" fmla="*/ 3 w 162"/>
              <a:gd name="T5" fmla="*/ 31 h 178"/>
              <a:gd name="T6" fmla="*/ 24 w 162"/>
              <a:gd name="T7" fmla="*/ 17 h 178"/>
              <a:gd name="T8" fmla="*/ 60 w 162"/>
              <a:gd name="T9" fmla="*/ 8 h 178"/>
              <a:gd name="T10" fmla="*/ 90 w 162"/>
              <a:gd name="T11" fmla="*/ 10 h 178"/>
              <a:gd name="T12" fmla="*/ 96 w 162"/>
              <a:gd name="T13" fmla="*/ 33 h 178"/>
              <a:gd name="T14" fmla="*/ 85 w 162"/>
              <a:gd name="T15" fmla="*/ 38 h 178"/>
              <a:gd name="T16" fmla="*/ 79 w 162"/>
              <a:gd name="T17" fmla="*/ 44 h 178"/>
              <a:gd name="T18" fmla="*/ 81 w 162"/>
              <a:gd name="T19" fmla="*/ 57 h 178"/>
              <a:gd name="T20" fmla="*/ 83 w 162"/>
              <a:gd name="T21" fmla="*/ 63 h 178"/>
              <a:gd name="T22" fmla="*/ 92 w 162"/>
              <a:gd name="T23" fmla="*/ 72 h 178"/>
              <a:gd name="T24" fmla="*/ 96 w 162"/>
              <a:gd name="T25" fmla="*/ 76 h 178"/>
              <a:gd name="T26" fmla="*/ 100 w 162"/>
              <a:gd name="T27" fmla="*/ 78 h 178"/>
              <a:gd name="T28" fmla="*/ 100 w 162"/>
              <a:gd name="T29" fmla="*/ 85 h 178"/>
              <a:gd name="T30" fmla="*/ 107 w 162"/>
              <a:gd name="T31" fmla="*/ 91 h 178"/>
              <a:gd name="T32" fmla="*/ 111 w 162"/>
              <a:gd name="T33" fmla="*/ 99 h 178"/>
              <a:gd name="T34" fmla="*/ 117 w 162"/>
              <a:gd name="T35" fmla="*/ 102 h 178"/>
              <a:gd name="T36" fmla="*/ 124 w 162"/>
              <a:gd name="T37" fmla="*/ 104 h 178"/>
              <a:gd name="T38" fmla="*/ 130 w 162"/>
              <a:gd name="T39" fmla="*/ 114 h 178"/>
              <a:gd name="T40" fmla="*/ 149 w 162"/>
              <a:gd name="T41" fmla="*/ 123 h 178"/>
              <a:gd name="T42" fmla="*/ 157 w 162"/>
              <a:gd name="T43" fmla="*/ 129 h 178"/>
              <a:gd name="T44" fmla="*/ 162 w 162"/>
              <a:gd name="T45" fmla="*/ 137 h 178"/>
              <a:gd name="T46" fmla="*/ 158 w 162"/>
              <a:gd name="T47" fmla="*/ 144 h 178"/>
              <a:gd name="T48" fmla="*/ 149 w 162"/>
              <a:gd name="T49" fmla="*/ 137 h 178"/>
              <a:gd name="T50" fmla="*/ 138 w 162"/>
              <a:gd name="T51" fmla="*/ 135 h 178"/>
              <a:gd name="T52" fmla="*/ 136 w 162"/>
              <a:gd name="T53" fmla="*/ 140 h 178"/>
              <a:gd name="T54" fmla="*/ 141 w 162"/>
              <a:gd name="T55" fmla="*/ 146 h 178"/>
              <a:gd name="T56" fmla="*/ 143 w 162"/>
              <a:gd name="T57" fmla="*/ 152 h 178"/>
              <a:gd name="T58" fmla="*/ 140 w 162"/>
              <a:gd name="T59" fmla="*/ 159 h 178"/>
              <a:gd name="T60" fmla="*/ 138 w 162"/>
              <a:gd name="T61" fmla="*/ 167 h 178"/>
              <a:gd name="T62" fmla="*/ 134 w 162"/>
              <a:gd name="T63" fmla="*/ 171 h 178"/>
              <a:gd name="T64" fmla="*/ 132 w 162"/>
              <a:gd name="T65" fmla="*/ 176 h 178"/>
              <a:gd name="T66" fmla="*/ 128 w 162"/>
              <a:gd name="T67" fmla="*/ 176 h 178"/>
              <a:gd name="T68" fmla="*/ 128 w 162"/>
              <a:gd name="T69" fmla="*/ 169 h 178"/>
              <a:gd name="T70" fmla="*/ 130 w 162"/>
              <a:gd name="T71" fmla="*/ 155 h 178"/>
              <a:gd name="T72" fmla="*/ 123 w 162"/>
              <a:gd name="T73" fmla="*/ 144 h 178"/>
              <a:gd name="T74" fmla="*/ 111 w 162"/>
              <a:gd name="T75" fmla="*/ 137 h 178"/>
              <a:gd name="T76" fmla="*/ 96 w 162"/>
              <a:gd name="T77" fmla="*/ 120 h 178"/>
              <a:gd name="T78" fmla="*/ 87 w 162"/>
              <a:gd name="T79" fmla="*/ 112 h 178"/>
              <a:gd name="T80" fmla="*/ 70 w 162"/>
              <a:gd name="T81" fmla="*/ 97 h 178"/>
              <a:gd name="T82" fmla="*/ 62 w 162"/>
              <a:gd name="T83" fmla="*/ 89 h 178"/>
              <a:gd name="T84" fmla="*/ 54 w 162"/>
              <a:gd name="T85" fmla="*/ 82 h 178"/>
              <a:gd name="T86" fmla="*/ 56 w 162"/>
              <a:gd name="T87" fmla="*/ 78 h 178"/>
              <a:gd name="T88" fmla="*/ 53 w 162"/>
              <a:gd name="T89" fmla="*/ 74 h 178"/>
              <a:gd name="T90" fmla="*/ 49 w 162"/>
              <a:gd name="T91" fmla="*/ 67 h 178"/>
              <a:gd name="T92" fmla="*/ 34 w 162"/>
              <a:gd name="T93" fmla="*/ 59 h 178"/>
              <a:gd name="T94" fmla="*/ 30 w 162"/>
              <a:gd name="T95" fmla="*/ 59 h 178"/>
              <a:gd name="T96" fmla="*/ 24 w 162"/>
              <a:gd name="T97" fmla="*/ 65 h 178"/>
              <a:gd name="T98" fmla="*/ 22 w 162"/>
              <a:gd name="T99" fmla="*/ 65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62" h="178">
                <a:moveTo>
                  <a:pt x="22" y="65"/>
                </a:moveTo>
                <a:lnTo>
                  <a:pt x="22" y="65"/>
                </a:lnTo>
                <a:lnTo>
                  <a:pt x="20" y="67"/>
                </a:lnTo>
                <a:lnTo>
                  <a:pt x="19" y="65"/>
                </a:lnTo>
                <a:lnTo>
                  <a:pt x="13" y="65"/>
                </a:lnTo>
                <a:lnTo>
                  <a:pt x="3" y="57"/>
                </a:lnTo>
                <a:lnTo>
                  <a:pt x="0" y="44"/>
                </a:lnTo>
                <a:lnTo>
                  <a:pt x="3" y="42"/>
                </a:lnTo>
                <a:lnTo>
                  <a:pt x="3" y="31"/>
                </a:lnTo>
                <a:lnTo>
                  <a:pt x="3" y="23"/>
                </a:lnTo>
                <a:lnTo>
                  <a:pt x="19" y="23"/>
                </a:lnTo>
                <a:lnTo>
                  <a:pt x="24" y="17"/>
                </a:lnTo>
                <a:lnTo>
                  <a:pt x="30" y="23"/>
                </a:lnTo>
                <a:lnTo>
                  <a:pt x="53" y="14"/>
                </a:lnTo>
                <a:lnTo>
                  <a:pt x="60" y="8"/>
                </a:lnTo>
                <a:lnTo>
                  <a:pt x="75" y="0"/>
                </a:lnTo>
                <a:lnTo>
                  <a:pt x="83" y="10"/>
                </a:lnTo>
                <a:lnTo>
                  <a:pt x="90" y="10"/>
                </a:lnTo>
                <a:lnTo>
                  <a:pt x="96" y="10"/>
                </a:lnTo>
                <a:lnTo>
                  <a:pt x="96" y="33"/>
                </a:lnTo>
                <a:lnTo>
                  <a:pt x="96" y="33"/>
                </a:lnTo>
                <a:lnTo>
                  <a:pt x="90" y="36"/>
                </a:lnTo>
                <a:lnTo>
                  <a:pt x="87" y="38"/>
                </a:lnTo>
                <a:lnTo>
                  <a:pt x="85" y="38"/>
                </a:lnTo>
                <a:lnTo>
                  <a:pt x="81" y="38"/>
                </a:lnTo>
                <a:lnTo>
                  <a:pt x="81" y="38"/>
                </a:lnTo>
                <a:lnTo>
                  <a:pt x="79" y="44"/>
                </a:lnTo>
                <a:lnTo>
                  <a:pt x="79" y="50"/>
                </a:lnTo>
                <a:lnTo>
                  <a:pt x="79" y="50"/>
                </a:lnTo>
                <a:lnTo>
                  <a:pt x="81" y="57"/>
                </a:lnTo>
                <a:lnTo>
                  <a:pt x="83" y="61"/>
                </a:lnTo>
                <a:lnTo>
                  <a:pt x="83" y="63"/>
                </a:lnTo>
                <a:lnTo>
                  <a:pt x="83" y="63"/>
                </a:lnTo>
                <a:lnTo>
                  <a:pt x="85" y="65"/>
                </a:lnTo>
                <a:lnTo>
                  <a:pt x="89" y="67"/>
                </a:lnTo>
                <a:lnTo>
                  <a:pt x="92" y="72"/>
                </a:lnTo>
                <a:lnTo>
                  <a:pt x="92" y="72"/>
                </a:lnTo>
                <a:lnTo>
                  <a:pt x="94" y="74"/>
                </a:lnTo>
                <a:lnTo>
                  <a:pt x="96" y="76"/>
                </a:lnTo>
                <a:lnTo>
                  <a:pt x="96" y="76"/>
                </a:lnTo>
                <a:lnTo>
                  <a:pt x="98" y="78"/>
                </a:lnTo>
                <a:lnTo>
                  <a:pt x="100" y="78"/>
                </a:lnTo>
                <a:lnTo>
                  <a:pt x="100" y="78"/>
                </a:lnTo>
                <a:lnTo>
                  <a:pt x="100" y="82"/>
                </a:lnTo>
                <a:lnTo>
                  <a:pt x="100" y="85"/>
                </a:lnTo>
                <a:lnTo>
                  <a:pt x="100" y="85"/>
                </a:lnTo>
                <a:lnTo>
                  <a:pt x="104" y="89"/>
                </a:lnTo>
                <a:lnTo>
                  <a:pt x="107" y="91"/>
                </a:lnTo>
                <a:lnTo>
                  <a:pt x="107" y="91"/>
                </a:lnTo>
                <a:lnTo>
                  <a:pt x="109" y="95"/>
                </a:lnTo>
                <a:lnTo>
                  <a:pt x="111" y="99"/>
                </a:lnTo>
                <a:lnTo>
                  <a:pt x="113" y="101"/>
                </a:lnTo>
                <a:lnTo>
                  <a:pt x="113" y="101"/>
                </a:lnTo>
                <a:lnTo>
                  <a:pt x="117" y="102"/>
                </a:lnTo>
                <a:lnTo>
                  <a:pt x="121" y="102"/>
                </a:lnTo>
                <a:lnTo>
                  <a:pt x="124" y="104"/>
                </a:lnTo>
                <a:lnTo>
                  <a:pt x="124" y="104"/>
                </a:lnTo>
                <a:lnTo>
                  <a:pt x="128" y="106"/>
                </a:lnTo>
                <a:lnTo>
                  <a:pt x="130" y="108"/>
                </a:lnTo>
                <a:lnTo>
                  <a:pt x="130" y="114"/>
                </a:lnTo>
                <a:lnTo>
                  <a:pt x="130" y="114"/>
                </a:lnTo>
                <a:lnTo>
                  <a:pt x="140" y="118"/>
                </a:lnTo>
                <a:lnTo>
                  <a:pt x="149" y="123"/>
                </a:lnTo>
                <a:lnTo>
                  <a:pt x="149" y="123"/>
                </a:lnTo>
                <a:lnTo>
                  <a:pt x="153" y="127"/>
                </a:lnTo>
                <a:lnTo>
                  <a:pt x="157" y="129"/>
                </a:lnTo>
                <a:lnTo>
                  <a:pt x="160" y="133"/>
                </a:lnTo>
                <a:lnTo>
                  <a:pt x="162" y="137"/>
                </a:lnTo>
                <a:lnTo>
                  <a:pt x="162" y="137"/>
                </a:lnTo>
                <a:lnTo>
                  <a:pt x="160" y="140"/>
                </a:lnTo>
                <a:lnTo>
                  <a:pt x="160" y="142"/>
                </a:lnTo>
                <a:lnTo>
                  <a:pt x="158" y="144"/>
                </a:lnTo>
                <a:lnTo>
                  <a:pt x="158" y="144"/>
                </a:lnTo>
                <a:lnTo>
                  <a:pt x="155" y="140"/>
                </a:lnTo>
                <a:lnTo>
                  <a:pt x="149" y="137"/>
                </a:lnTo>
                <a:lnTo>
                  <a:pt x="143" y="133"/>
                </a:lnTo>
                <a:lnTo>
                  <a:pt x="141" y="133"/>
                </a:lnTo>
                <a:lnTo>
                  <a:pt x="138" y="135"/>
                </a:lnTo>
                <a:lnTo>
                  <a:pt x="138" y="135"/>
                </a:lnTo>
                <a:lnTo>
                  <a:pt x="138" y="138"/>
                </a:lnTo>
                <a:lnTo>
                  <a:pt x="136" y="140"/>
                </a:lnTo>
                <a:lnTo>
                  <a:pt x="138" y="142"/>
                </a:lnTo>
                <a:lnTo>
                  <a:pt x="138" y="144"/>
                </a:lnTo>
                <a:lnTo>
                  <a:pt x="141" y="146"/>
                </a:lnTo>
                <a:lnTo>
                  <a:pt x="143" y="150"/>
                </a:lnTo>
                <a:lnTo>
                  <a:pt x="143" y="152"/>
                </a:lnTo>
                <a:lnTo>
                  <a:pt x="143" y="152"/>
                </a:lnTo>
                <a:lnTo>
                  <a:pt x="143" y="154"/>
                </a:lnTo>
                <a:lnTo>
                  <a:pt x="143" y="155"/>
                </a:lnTo>
                <a:lnTo>
                  <a:pt x="140" y="159"/>
                </a:lnTo>
                <a:lnTo>
                  <a:pt x="138" y="163"/>
                </a:lnTo>
                <a:lnTo>
                  <a:pt x="138" y="163"/>
                </a:lnTo>
                <a:lnTo>
                  <a:pt x="138" y="167"/>
                </a:lnTo>
                <a:lnTo>
                  <a:pt x="138" y="167"/>
                </a:lnTo>
                <a:lnTo>
                  <a:pt x="136" y="167"/>
                </a:lnTo>
                <a:lnTo>
                  <a:pt x="134" y="171"/>
                </a:lnTo>
                <a:lnTo>
                  <a:pt x="132" y="172"/>
                </a:lnTo>
                <a:lnTo>
                  <a:pt x="132" y="176"/>
                </a:lnTo>
                <a:lnTo>
                  <a:pt x="132" y="176"/>
                </a:lnTo>
                <a:lnTo>
                  <a:pt x="130" y="178"/>
                </a:lnTo>
                <a:lnTo>
                  <a:pt x="130" y="178"/>
                </a:lnTo>
                <a:lnTo>
                  <a:pt x="128" y="176"/>
                </a:lnTo>
                <a:lnTo>
                  <a:pt x="126" y="174"/>
                </a:lnTo>
                <a:lnTo>
                  <a:pt x="126" y="171"/>
                </a:lnTo>
                <a:lnTo>
                  <a:pt x="128" y="169"/>
                </a:lnTo>
                <a:lnTo>
                  <a:pt x="130" y="163"/>
                </a:lnTo>
                <a:lnTo>
                  <a:pt x="130" y="159"/>
                </a:lnTo>
                <a:lnTo>
                  <a:pt x="130" y="155"/>
                </a:lnTo>
                <a:lnTo>
                  <a:pt x="130" y="155"/>
                </a:lnTo>
                <a:lnTo>
                  <a:pt x="128" y="150"/>
                </a:lnTo>
                <a:lnTo>
                  <a:pt x="123" y="144"/>
                </a:lnTo>
                <a:lnTo>
                  <a:pt x="117" y="138"/>
                </a:lnTo>
                <a:lnTo>
                  <a:pt x="115" y="138"/>
                </a:lnTo>
                <a:lnTo>
                  <a:pt x="111" y="137"/>
                </a:lnTo>
                <a:lnTo>
                  <a:pt x="111" y="137"/>
                </a:lnTo>
                <a:lnTo>
                  <a:pt x="106" y="127"/>
                </a:lnTo>
                <a:lnTo>
                  <a:pt x="96" y="120"/>
                </a:lnTo>
                <a:lnTo>
                  <a:pt x="92" y="116"/>
                </a:lnTo>
                <a:lnTo>
                  <a:pt x="87" y="112"/>
                </a:lnTo>
                <a:lnTo>
                  <a:pt x="87" y="112"/>
                </a:lnTo>
                <a:lnTo>
                  <a:pt x="81" y="108"/>
                </a:lnTo>
                <a:lnTo>
                  <a:pt x="75" y="102"/>
                </a:lnTo>
                <a:lnTo>
                  <a:pt x="70" y="97"/>
                </a:lnTo>
                <a:lnTo>
                  <a:pt x="64" y="93"/>
                </a:lnTo>
                <a:lnTo>
                  <a:pt x="64" y="93"/>
                </a:lnTo>
                <a:lnTo>
                  <a:pt x="62" y="89"/>
                </a:lnTo>
                <a:lnTo>
                  <a:pt x="58" y="87"/>
                </a:lnTo>
                <a:lnTo>
                  <a:pt x="56" y="84"/>
                </a:lnTo>
                <a:lnTo>
                  <a:pt x="54" y="82"/>
                </a:lnTo>
                <a:lnTo>
                  <a:pt x="53" y="78"/>
                </a:lnTo>
                <a:lnTo>
                  <a:pt x="53" y="78"/>
                </a:lnTo>
                <a:lnTo>
                  <a:pt x="56" y="78"/>
                </a:lnTo>
                <a:lnTo>
                  <a:pt x="56" y="78"/>
                </a:lnTo>
                <a:lnTo>
                  <a:pt x="56" y="78"/>
                </a:lnTo>
                <a:lnTo>
                  <a:pt x="53" y="74"/>
                </a:lnTo>
                <a:lnTo>
                  <a:pt x="53" y="74"/>
                </a:lnTo>
                <a:lnTo>
                  <a:pt x="49" y="67"/>
                </a:lnTo>
                <a:lnTo>
                  <a:pt x="49" y="67"/>
                </a:lnTo>
                <a:lnTo>
                  <a:pt x="43" y="65"/>
                </a:lnTo>
                <a:lnTo>
                  <a:pt x="37" y="61"/>
                </a:lnTo>
                <a:lnTo>
                  <a:pt x="34" y="59"/>
                </a:lnTo>
                <a:lnTo>
                  <a:pt x="32" y="57"/>
                </a:lnTo>
                <a:lnTo>
                  <a:pt x="30" y="59"/>
                </a:lnTo>
                <a:lnTo>
                  <a:pt x="30" y="59"/>
                </a:lnTo>
                <a:lnTo>
                  <a:pt x="26" y="61"/>
                </a:lnTo>
                <a:lnTo>
                  <a:pt x="26" y="63"/>
                </a:lnTo>
                <a:lnTo>
                  <a:pt x="24" y="65"/>
                </a:lnTo>
                <a:lnTo>
                  <a:pt x="22" y="65"/>
                </a:lnTo>
                <a:lnTo>
                  <a:pt x="22" y="65"/>
                </a:lnTo>
                <a:lnTo>
                  <a:pt x="22" y="65"/>
                </a:lnTo>
                <a:lnTo>
                  <a:pt x="22" y="65"/>
                </a:lnTo>
                <a:close/>
              </a:path>
            </a:pathLst>
          </a:custGeom>
          <a:solidFill>
            <a:schemeClr val="bg1">
              <a:lumMod val="85000"/>
            </a:schemeClr>
          </a:solidFill>
          <a:ln w="635" cap="rnd">
            <a:solidFill>
              <a:schemeClr val="bg1">
                <a:alpha val="17000"/>
              </a:schemeClr>
            </a:solidFill>
            <a:round/>
            <a:headEnd/>
            <a:tailEnd/>
          </a:ln>
        </p:spPr>
        <p:txBody>
          <a:bodyPr/>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261" name="Freeform 259"/>
          <p:cNvSpPr>
            <a:spLocks/>
          </p:cNvSpPr>
          <p:nvPr/>
        </p:nvSpPr>
        <p:spPr bwMode="auto">
          <a:xfrm>
            <a:off x="1498903" y="3011973"/>
            <a:ext cx="329803" cy="308378"/>
          </a:xfrm>
          <a:custGeom>
            <a:avLst/>
            <a:gdLst>
              <a:gd name="T0" fmla="*/ 20 w 162"/>
              <a:gd name="T1" fmla="*/ 67 h 178"/>
              <a:gd name="T2" fmla="*/ 3 w 162"/>
              <a:gd name="T3" fmla="*/ 57 h 178"/>
              <a:gd name="T4" fmla="*/ 3 w 162"/>
              <a:gd name="T5" fmla="*/ 31 h 178"/>
              <a:gd name="T6" fmla="*/ 24 w 162"/>
              <a:gd name="T7" fmla="*/ 17 h 178"/>
              <a:gd name="T8" fmla="*/ 60 w 162"/>
              <a:gd name="T9" fmla="*/ 8 h 178"/>
              <a:gd name="T10" fmla="*/ 90 w 162"/>
              <a:gd name="T11" fmla="*/ 10 h 178"/>
              <a:gd name="T12" fmla="*/ 96 w 162"/>
              <a:gd name="T13" fmla="*/ 33 h 178"/>
              <a:gd name="T14" fmla="*/ 85 w 162"/>
              <a:gd name="T15" fmla="*/ 38 h 178"/>
              <a:gd name="T16" fmla="*/ 79 w 162"/>
              <a:gd name="T17" fmla="*/ 44 h 178"/>
              <a:gd name="T18" fmla="*/ 81 w 162"/>
              <a:gd name="T19" fmla="*/ 57 h 178"/>
              <a:gd name="T20" fmla="*/ 83 w 162"/>
              <a:gd name="T21" fmla="*/ 63 h 178"/>
              <a:gd name="T22" fmla="*/ 92 w 162"/>
              <a:gd name="T23" fmla="*/ 72 h 178"/>
              <a:gd name="T24" fmla="*/ 96 w 162"/>
              <a:gd name="T25" fmla="*/ 76 h 178"/>
              <a:gd name="T26" fmla="*/ 100 w 162"/>
              <a:gd name="T27" fmla="*/ 78 h 178"/>
              <a:gd name="T28" fmla="*/ 100 w 162"/>
              <a:gd name="T29" fmla="*/ 85 h 178"/>
              <a:gd name="T30" fmla="*/ 107 w 162"/>
              <a:gd name="T31" fmla="*/ 91 h 178"/>
              <a:gd name="T32" fmla="*/ 111 w 162"/>
              <a:gd name="T33" fmla="*/ 99 h 178"/>
              <a:gd name="T34" fmla="*/ 117 w 162"/>
              <a:gd name="T35" fmla="*/ 102 h 178"/>
              <a:gd name="T36" fmla="*/ 124 w 162"/>
              <a:gd name="T37" fmla="*/ 104 h 178"/>
              <a:gd name="T38" fmla="*/ 130 w 162"/>
              <a:gd name="T39" fmla="*/ 114 h 178"/>
              <a:gd name="T40" fmla="*/ 149 w 162"/>
              <a:gd name="T41" fmla="*/ 123 h 178"/>
              <a:gd name="T42" fmla="*/ 157 w 162"/>
              <a:gd name="T43" fmla="*/ 129 h 178"/>
              <a:gd name="T44" fmla="*/ 162 w 162"/>
              <a:gd name="T45" fmla="*/ 137 h 178"/>
              <a:gd name="T46" fmla="*/ 158 w 162"/>
              <a:gd name="T47" fmla="*/ 144 h 178"/>
              <a:gd name="T48" fmla="*/ 149 w 162"/>
              <a:gd name="T49" fmla="*/ 137 h 178"/>
              <a:gd name="T50" fmla="*/ 138 w 162"/>
              <a:gd name="T51" fmla="*/ 135 h 178"/>
              <a:gd name="T52" fmla="*/ 136 w 162"/>
              <a:gd name="T53" fmla="*/ 140 h 178"/>
              <a:gd name="T54" fmla="*/ 141 w 162"/>
              <a:gd name="T55" fmla="*/ 146 h 178"/>
              <a:gd name="T56" fmla="*/ 143 w 162"/>
              <a:gd name="T57" fmla="*/ 152 h 178"/>
              <a:gd name="T58" fmla="*/ 140 w 162"/>
              <a:gd name="T59" fmla="*/ 159 h 178"/>
              <a:gd name="T60" fmla="*/ 138 w 162"/>
              <a:gd name="T61" fmla="*/ 167 h 178"/>
              <a:gd name="T62" fmla="*/ 134 w 162"/>
              <a:gd name="T63" fmla="*/ 171 h 178"/>
              <a:gd name="T64" fmla="*/ 132 w 162"/>
              <a:gd name="T65" fmla="*/ 176 h 178"/>
              <a:gd name="T66" fmla="*/ 128 w 162"/>
              <a:gd name="T67" fmla="*/ 176 h 178"/>
              <a:gd name="T68" fmla="*/ 128 w 162"/>
              <a:gd name="T69" fmla="*/ 169 h 178"/>
              <a:gd name="T70" fmla="*/ 130 w 162"/>
              <a:gd name="T71" fmla="*/ 155 h 178"/>
              <a:gd name="T72" fmla="*/ 123 w 162"/>
              <a:gd name="T73" fmla="*/ 144 h 178"/>
              <a:gd name="T74" fmla="*/ 111 w 162"/>
              <a:gd name="T75" fmla="*/ 137 h 178"/>
              <a:gd name="T76" fmla="*/ 96 w 162"/>
              <a:gd name="T77" fmla="*/ 120 h 178"/>
              <a:gd name="T78" fmla="*/ 87 w 162"/>
              <a:gd name="T79" fmla="*/ 112 h 178"/>
              <a:gd name="T80" fmla="*/ 70 w 162"/>
              <a:gd name="T81" fmla="*/ 97 h 178"/>
              <a:gd name="T82" fmla="*/ 62 w 162"/>
              <a:gd name="T83" fmla="*/ 89 h 178"/>
              <a:gd name="T84" fmla="*/ 54 w 162"/>
              <a:gd name="T85" fmla="*/ 82 h 178"/>
              <a:gd name="T86" fmla="*/ 56 w 162"/>
              <a:gd name="T87" fmla="*/ 78 h 178"/>
              <a:gd name="T88" fmla="*/ 53 w 162"/>
              <a:gd name="T89" fmla="*/ 74 h 178"/>
              <a:gd name="T90" fmla="*/ 49 w 162"/>
              <a:gd name="T91" fmla="*/ 67 h 178"/>
              <a:gd name="T92" fmla="*/ 34 w 162"/>
              <a:gd name="T93" fmla="*/ 59 h 178"/>
              <a:gd name="T94" fmla="*/ 30 w 162"/>
              <a:gd name="T95" fmla="*/ 59 h 178"/>
              <a:gd name="T96" fmla="*/ 24 w 162"/>
              <a:gd name="T97" fmla="*/ 65 h 178"/>
              <a:gd name="T98" fmla="*/ 22 w 162"/>
              <a:gd name="T99" fmla="*/ 65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62" h="178">
                <a:moveTo>
                  <a:pt x="22" y="65"/>
                </a:moveTo>
                <a:lnTo>
                  <a:pt x="22" y="65"/>
                </a:lnTo>
                <a:lnTo>
                  <a:pt x="20" y="67"/>
                </a:lnTo>
                <a:lnTo>
                  <a:pt x="19" y="65"/>
                </a:lnTo>
                <a:lnTo>
                  <a:pt x="13" y="65"/>
                </a:lnTo>
                <a:lnTo>
                  <a:pt x="3" y="57"/>
                </a:lnTo>
                <a:lnTo>
                  <a:pt x="0" y="44"/>
                </a:lnTo>
                <a:lnTo>
                  <a:pt x="3" y="42"/>
                </a:lnTo>
                <a:lnTo>
                  <a:pt x="3" y="31"/>
                </a:lnTo>
                <a:lnTo>
                  <a:pt x="3" y="23"/>
                </a:lnTo>
                <a:lnTo>
                  <a:pt x="19" y="23"/>
                </a:lnTo>
                <a:lnTo>
                  <a:pt x="24" y="17"/>
                </a:lnTo>
                <a:lnTo>
                  <a:pt x="30" y="23"/>
                </a:lnTo>
                <a:lnTo>
                  <a:pt x="53" y="14"/>
                </a:lnTo>
                <a:lnTo>
                  <a:pt x="60" y="8"/>
                </a:lnTo>
                <a:lnTo>
                  <a:pt x="75" y="0"/>
                </a:lnTo>
                <a:lnTo>
                  <a:pt x="83" y="10"/>
                </a:lnTo>
                <a:lnTo>
                  <a:pt x="90" y="10"/>
                </a:lnTo>
                <a:lnTo>
                  <a:pt x="96" y="10"/>
                </a:lnTo>
                <a:lnTo>
                  <a:pt x="96" y="33"/>
                </a:lnTo>
                <a:lnTo>
                  <a:pt x="96" y="33"/>
                </a:lnTo>
                <a:lnTo>
                  <a:pt x="90" y="36"/>
                </a:lnTo>
                <a:lnTo>
                  <a:pt x="87" y="38"/>
                </a:lnTo>
                <a:lnTo>
                  <a:pt x="85" y="38"/>
                </a:lnTo>
                <a:lnTo>
                  <a:pt x="81" y="38"/>
                </a:lnTo>
                <a:lnTo>
                  <a:pt x="81" y="38"/>
                </a:lnTo>
                <a:lnTo>
                  <a:pt x="79" y="44"/>
                </a:lnTo>
                <a:lnTo>
                  <a:pt x="79" y="50"/>
                </a:lnTo>
                <a:lnTo>
                  <a:pt x="79" y="50"/>
                </a:lnTo>
                <a:lnTo>
                  <a:pt x="81" y="57"/>
                </a:lnTo>
                <a:lnTo>
                  <a:pt x="83" y="61"/>
                </a:lnTo>
                <a:lnTo>
                  <a:pt x="83" y="63"/>
                </a:lnTo>
                <a:lnTo>
                  <a:pt x="83" y="63"/>
                </a:lnTo>
                <a:lnTo>
                  <a:pt x="85" y="65"/>
                </a:lnTo>
                <a:lnTo>
                  <a:pt x="89" y="67"/>
                </a:lnTo>
                <a:lnTo>
                  <a:pt x="92" y="72"/>
                </a:lnTo>
                <a:lnTo>
                  <a:pt x="92" y="72"/>
                </a:lnTo>
                <a:lnTo>
                  <a:pt x="94" y="74"/>
                </a:lnTo>
                <a:lnTo>
                  <a:pt x="96" y="76"/>
                </a:lnTo>
                <a:lnTo>
                  <a:pt x="96" y="76"/>
                </a:lnTo>
                <a:lnTo>
                  <a:pt x="98" y="78"/>
                </a:lnTo>
                <a:lnTo>
                  <a:pt x="100" y="78"/>
                </a:lnTo>
                <a:lnTo>
                  <a:pt x="100" y="78"/>
                </a:lnTo>
                <a:lnTo>
                  <a:pt x="100" y="82"/>
                </a:lnTo>
                <a:lnTo>
                  <a:pt x="100" y="85"/>
                </a:lnTo>
                <a:lnTo>
                  <a:pt x="100" y="85"/>
                </a:lnTo>
                <a:lnTo>
                  <a:pt x="104" y="89"/>
                </a:lnTo>
                <a:lnTo>
                  <a:pt x="107" y="91"/>
                </a:lnTo>
                <a:lnTo>
                  <a:pt x="107" y="91"/>
                </a:lnTo>
                <a:lnTo>
                  <a:pt x="109" y="95"/>
                </a:lnTo>
                <a:lnTo>
                  <a:pt x="111" y="99"/>
                </a:lnTo>
                <a:lnTo>
                  <a:pt x="113" y="101"/>
                </a:lnTo>
                <a:lnTo>
                  <a:pt x="113" y="101"/>
                </a:lnTo>
                <a:lnTo>
                  <a:pt x="117" y="102"/>
                </a:lnTo>
                <a:lnTo>
                  <a:pt x="121" y="102"/>
                </a:lnTo>
                <a:lnTo>
                  <a:pt x="124" y="104"/>
                </a:lnTo>
                <a:lnTo>
                  <a:pt x="124" y="104"/>
                </a:lnTo>
                <a:lnTo>
                  <a:pt x="128" y="106"/>
                </a:lnTo>
                <a:lnTo>
                  <a:pt x="130" y="108"/>
                </a:lnTo>
                <a:lnTo>
                  <a:pt x="130" y="114"/>
                </a:lnTo>
                <a:lnTo>
                  <a:pt x="130" y="114"/>
                </a:lnTo>
                <a:lnTo>
                  <a:pt x="140" y="118"/>
                </a:lnTo>
                <a:lnTo>
                  <a:pt x="149" y="123"/>
                </a:lnTo>
                <a:lnTo>
                  <a:pt x="149" y="123"/>
                </a:lnTo>
                <a:lnTo>
                  <a:pt x="153" y="127"/>
                </a:lnTo>
                <a:lnTo>
                  <a:pt x="157" y="129"/>
                </a:lnTo>
                <a:lnTo>
                  <a:pt x="160" y="133"/>
                </a:lnTo>
                <a:lnTo>
                  <a:pt x="162" y="137"/>
                </a:lnTo>
                <a:lnTo>
                  <a:pt x="162" y="137"/>
                </a:lnTo>
                <a:lnTo>
                  <a:pt x="160" y="140"/>
                </a:lnTo>
                <a:lnTo>
                  <a:pt x="160" y="142"/>
                </a:lnTo>
                <a:lnTo>
                  <a:pt x="158" y="144"/>
                </a:lnTo>
                <a:lnTo>
                  <a:pt x="158" y="144"/>
                </a:lnTo>
                <a:lnTo>
                  <a:pt x="155" y="140"/>
                </a:lnTo>
                <a:lnTo>
                  <a:pt x="149" y="137"/>
                </a:lnTo>
                <a:lnTo>
                  <a:pt x="143" y="133"/>
                </a:lnTo>
                <a:lnTo>
                  <a:pt x="141" y="133"/>
                </a:lnTo>
                <a:lnTo>
                  <a:pt x="138" y="135"/>
                </a:lnTo>
                <a:lnTo>
                  <a:pt x="138" y="135"/>
                </a:lnTo>
                <a:lnTo>
                  <a:pt x="138" y="138"/>
                </a:lnTo>
                <a:lnTo>
                  <a:pt x="136" y="140"/>
                </a:lnTo>
                <a:lnTo>
                  <a:pt x="138" y="142"/>
                </a:lnTo>
                <a:lnTo>
                  <a:pt x="138" y="144"/>
                </a:lnTo>
                <a:lnTo>
                  <a:pt x="141" y="146"/>
                </a:lnTo>
                <a:lnTo>
                  <a:pt x="143" y="150"/>
                </a:lnTo>
                <a:lnTo>
                  <a:pt x="143" y="152"/>
                </a:lnTo>
                <a:lnTo>
                  <a:pt x="143" y="152"/>
                </a:lnTo>
                <a:lnTo>
                  <a:pt x="143" y="154"/>
                </a:lnTo>
                <a:lnTo>
                  <a:pt x="143" y="155"/>
                </a:lnTo>
                <a:lnTo>
                  <a:pt x="140" y="159"/>
                </a:lnTo>
                <a:lnTo>
                  <a:pt x="138" y="163"/>
                </a:lnTo>
                <a:lnTo>
                  <a:pt x="138" y="163"/>
                </a:lnTo>
                <a:lnTo>
                  <a:pt x="138" y="167"/>
                </a:lnTo>
                <a:lnTo>
                  <a:pt x="138" y="167"/>
                </a:lnTo>
                <a:lnTo>
                  <a:pt x="136" y="167"/>
                </a:lnTo>
                <a:lnTo>
                  <a:pt x="134" y="171"/>
                </a:lnTo>
                <a:lnTo>
                  <a:pt x="132" y="172"/>
                </a:lnTo>
                <a:lnTo>
                  <a:pt x="132" y="176"/>
                </a:lnTo>
                <a:lnTo>
                  <a:pt x="132" y="176"/>
                </a:lnTo>
                <a:lnTo>
                  <a:pt x="130" y="178"/>
                </a:lnTo>
                <a:lnTo>
                  <a:pt x="130" y="178"/>
                </a:lnTo>
                <a:lnTo>
                  <a:pt x="128" y="176"/>
                </a:lnTo>
                <a:lnTo>
                  <a:pt x="126" y="174"/>
                </a:lnTo>
                <a:lnTo>
                  <a:pt x="126" y="171"/>
                </a:lnTo>
                <a:lnTo>
                  <a:pt x="128" y="169"/>
                </a:lnTo>
                <a:lnTo>
                  <a:pt x="130" y="163"/>
                </a:lnTo>
                <a:lnTo>
                  <a:pt x="130" y="159"/>
                </a:lnTo>
                <a:lnTo>
                  <a:pt x="130" y="155"/>
                </a:lnTo>
                <a:lnTo>
                  <a:pt x="130" y="155"/>
                </a:lnTo>
                <a:lnTo>
                  <a:pt x="128" y="150"/>
                </a:lnTo>
                <a:lnTo>
                  <a:pt x="123" y="144"/>
                </a:lnTo>
                <a:lnTo>
                  <a:pt x="117" y="138"/>
                </a:lnTo>
                <a:lnTo>
                  <a:pt x="115" y="138"/>
                </a:lnTo>
                <a:lnTo>
                  <a:pt x="111" y="137"/>
                </a:lnTo>
                <a:lnTo>
                  <a:pt x="111" y="137"/>
                </a:lnTo>
                <a:lnTo>
                  <a:pt x="106" y="127"/>
                </a:lnTo>
                <a:lnTo>
                  <a:pt x="96" y="120"/>
                </a:lnTo>
                <a:lnTo>
                  <a:pt x="92" y="116"/>
                </a:lnTo>
                <a:lnTo>
                  <a:pt x="87" y="112"/>
                </a:lnTo>
                <a:lnTo>
                  <a:pt x="87" y="112"/>
                </a:lnTo>
                <a:lnTo>
                  <a:pt x="81" y="108"/>
                </a:lnTo>
                <a:lnTo>
                  <a:pt x="75" y="102"/>
                </a:lnTo>
                <a:lnTo>
                  <a:pt x="70" y="97"/>
                </a:lnTo>
                <a:lnTo>
                  <a:pt x="64" y="93"/>
                </a:lnTo>
                <a:lnTo>
                  <a:pt x="64" y="93"/>
                </a:lnTo>
                <a:lnTo>
                  <a:pt x="62" y="89"/>
                </a:lnTo>
                <a:lnTo>
                  <a:pt x="58" y="87"/>
                </a:lnTo>
                <a:lnTo>
                  <a:pt x="56" y="84"/>
                </a:lnTo>
                <a:lnTo>
                  <a:pt x="54" y="82"/>
                </a:lnTo>
                <a:lnTo>
                  <a:pt x="53" y="78"/>
                </a:lnTo>
                <a:lnTo>
                  <a:pt x="53" y="78"/>
                </a:lnTo>
                <a:lnTo>
                  <a:pt x="56" y="78"/>
                </a:lnTo>
                <a:lnTo>
                  <a:pt x="56" y="78"/>
                </a:lnTo>
                <a:lnTo>
                  <a:pt x="56" y="78"/>
                </a:lnTo>
                <a:lnTo>
                  <a:pt x="53" y="74"/>
                </a:lnTo>
                <a:lnTo>
                  <a:pt x="53" y="74"/>
                </a:lnTo>
                <a:lnTo>
                  <a:pt x="49" y="67"/>
                </a:lnTo>
                <a:lnTo>
                  <a:pt x="49" y="67"/>
                </a:lnTo>
                <a:lnTo>
                  <a:pt x="43" y="65"/>
                </a:lnTo>
                <a:lnTo>
                  <a:pt x="37" y="61"/>
                </a:lnTo>
                <a:lnTo>
                  <a:pt x="34" y="59"/>
                </a:lnTo>
                <a:lnTo>
                  <a:pt x="32" y="57"/>
                </a:lnTo>
                <a:lnTo>
                  <a:pt x="30" y="59"/>
                </a:lnTo>
                <a:lnTo>
                  <a:pt x="30" y="59"/>
                </a:lnTo>
                <a:lnTo>
                  <a:pt x="26" y="61"/>
                </a:lnTo>
                <a:lnTo>
                  <a:pt x="26" y="63"/>
                </a:lnTo>
                <a:lnTo>
                  <a:pt x="24" y="65"/>
                </a:lnTo>
                <a:lnTo>
                  <a:pt x="22" y="65"/>
                </a:lnTo>
                <a:lnTo>
                  <a:pt x="22" y="65"/>
                </a:lnTo>
                <a:lnTo>
                  <a:pt x="22" y="65"/>
                </a:lnTo>
                <a:lnTo>
                  <a:pt x="22" y="65"/>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262" name="Freeform 260"/>
          <p:cNvSpPr>
            <a:spLocks/>
          </p:cNvSpPr>
          <p:nvPr/>
        </p:nvSpPr>
        <p:spPr bwMode="auto">
          <a:xfrm>
            <a:off x="1671950" y="3313421"/>
            <a:ext cx="73289" cy="50242"/>
          </a:xfrm>
          <a:custGeom>
            <a:avLst/>
            <a:gdLst>
              <a:gd name="T0" fmla="*/ 7 w 36"/>
              <a:gd name="T1" fmla="*/ 2 h 29"/>
              <a:gd name="T2" fmla="*/ 7 w 36"/>
              <a:gd name="T3" fmla="*/ 2 h 29"/>
              <a:gd name="T4" fmla="*/ 4 w 36"/>
              <a:gd name="T5" fmla="*/ 0 h 29"/>
              <a:gd name="T6" fmla="*/ 0 w 36"/>
              <a:gd name="T7" fmla="*/ 0 h 29"/>
              <a:gd name="T8" fmla="*/ 0 w 36"/>
              <a:gd name="T9" fmla="*/ 2 h 29"/>
              <a:gd name="T10" fmla="*/ 0 w 36"/>
              <a:gd name="T11" fmla="*/ 4 h 29"/>
              <a:gd name="T12" fmla="*/ 0 w 36"/>
              <a:gd name="T13" fmla="*/ 8 h 29"/>
              <a:gd name="T14" fmla="*/ 2 w 36"/>
              <a:gd name="T15" fmla="*/ 10 h 29"/>
              <a:gd name="T16" fmla="*/ 4 w 36"/>
              <a:gd name="T17" fmla="*/ 14 h 29"/>
              <a:gd name="T18" fmla="*/ 5 w 36"/>
              <a:gd name="T19" fmla="*/ 17 h 29"/>
              <a:gd name="T20" fmla="*/ 5 w 36"/>
              <a:gd name="T21" fmla="*/ 17 h 29"/>
              <a:gd name="T22" fmla="*/ 17 w 36"/>
              <a:gd name="T23" fmla="*/ 23 h 29"/>
              <a:gd name="T24" fmla="*/ 26 w 36"/>
              <a:gd name="T25" fmla="*/ 27 h 29"/>
              <a:gd name="T26" fmla="*/ 28 w 36"/>
              <a:gd name="T27" fmla="*/ 29 h 29"/>
              <a:gd name="T28" fmla="*/ 30 w 36"/>
              <a:gd name="T29" fmla="*/ 29 h 29"/>
              <a:gd name="T30" fmla="*/ 30 w 36"/>
              <a:gd name="T31" fmla="*/ 29 h 29"/>
              <a:gd name="T32" fmla="*/ 30 w 36"/>
              <a:gd name="T33" fmla="*/ 25 h 29"/>
              <a:gd name="T34" fmla="*/ 32 w 36"/>
              <a:gd name="T35" fmla="*/ 23 h 29"/>
              <a:gd name="T36" fmla="*/ 32 w 36"/>
              <a:gd name="T37" fmla="*/ 14 h 29"/>
              <a:gd name="T38" fmla="*/ 34 w 36"/>
              <a:gd name="T39" fmla="*/ 8 h 29"/>
              <a:gd name="T40" fmla="*/ 34 w 36"/>
              <a:gd name="T41" fmla="*/ 4 h 29"/>
              <a:gd name="T42" fmla="*/ 36 w 36"/>
              <a:gd name="T43" fmla="*/ 0 h 29"/>
              <a:gd name="T44" fmla="*/ 36 w 36"/>
              <a:gd name="T45" fmla="*/ 0 h 29"/>
              <a:gd name="T46" fmla="*/ 30 w 36"/>
              <a:gd name="T47" fmla="*/ 2 h 29"/>
              <a:gd name="T48" fmla="*/ 21 w 36"/>
              <a:gd name="T49" fmla="*/ 4 h 29"/>
              <a:gd name="T50" fmla="*/ 13 w 36"/>
              <a:gd name="T51" fmla="*/ 6 h 29"/>
              <a:gd name="T52" fmla="*/ 9 w 36"/>
              <a:gd name="T53" fmla="*/ 4 h 29"/>
              <a:gd name="T54" fmla="*/ 7 w 36"/>
              <a:gd name="T55" fmla="*/ 2 h 29"/>
              <a:gd name="T56" fmla="*/ 7 w 36"/>
              <a:gd name="T57" fmla="*/ 2 h 29"/>
              <a:gd name="T58" fmla="*/ 7 w 36"/>
              <a:gd name="T59" fmla="*/ 2 h 29"/>
              <a:gd name="T60" fmla="*/ 7 w 36"/>
              <a:gd name="T61" fmla="*/ 2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6" h="29">
                <a:moveTo>
                  <a:pt x="7" y="2"/>
                </a:moveTo>
                <a:lnTo>
                  <a:pt x="7" y="2"/>
                </a:lnTo>
                <a:lnTo>
                  <a:pt x="4" y="0"/>
                </a:lnTo>
                <a:lnTo>
                  <a:pt x="0" y="0"/>
                </a:lnTo>
                <a:lnTo>
                  <a:pt x="0" y="2"/>
                </a:lnTo>
                <a:lnTo>
                  <a:pt x="0" y="4"/>
                </a:lnTo>
                <a:lnTo>
                  <a:pt x="0" y="8"/>
                </a:lnTo>
                <a:lnTo>
                  <a:pt x="2" y="10"/>
                </a:lnTo>
                <a:lnTo>
                  <a:pt x="4" y="14"/>
                </a:lnTo>
                <a:lnTo>
                  <a:pt x="5" y="17"/>
                </a:lnTo>
                <a:lnTo>
                  <a:pt x="5" y="17"/>
                </a:lnTo>
                <a:lnTo>
                  <a:pt x="17" y="23"/>
                </a:lnTo>
                <a:lnTo>
                  <a:pt x="26" y="27"/>
                </a:lnTo>
                <a:lnTo>
                  <a:pt x="28" y="29"/>
                </a:lnTo>
                <a:lnTo>
                  <a:pt x="30" y="29"/>
                </a:lnTo>
                <a:lnTo>
                  <a:pt x="30" y="29"/>
                </a:lnTo>
                <a:lnTo>
                  <a:pt x="30" y="25"/>
                </a:lnTo>
                <a:lnTo>
                  <a:pt x="32" y="23"/>
                </a:lnTo>
                <a:lnTo>
                  <a:pt x="32" y="14"/>
                </a:lnTo>
                <a:lnTo>
                  <a:pt x="34" y="8"/>
                </a:lnTo>
                <a:lnTo>
                  <a:pt x="34" y="4"/>
                </a:lnTo>
                <a:lnTo>
                  <a:pt x="36" y="0"/>
                </a:lnTo>
                <a:lnTo>
                  <a:pt x="36" y="0"/>
                </a:lnTo>
                <a:lnTo>
                  <a:pt x="30" y="2"/>
                </a:lnTo>
                <a:lnTo>
                  <a:pt x="21" y="4"/>
                </a:lnTo>
                <a:lnTo>
                  <a:pt x="13" y="6"/>
                </a:lnTo>
                <a:lnTo>
                  <a:pt x="9" y="4"/>
                </a:lnTo>
                <a:lnTo>
                  <a:pt x="7" y="2"/>
                </a:lnTo>
                <a:lnTo>
                  <a:pt x="7" y="2"/>
                </a:lnTo>
                <a:lnTo>
                  <a:pt x="7" y="2"/>
                </a:lnTo>
                <a:lnTo>
                  <a:pt x="7" y="2"/>
                </a:lnTo>
                <a:close/>
              </a:path>
            </a:pathLst>
          </a:custGeom>
          <a:solidFill>
            <a:schemeClr val="bg1">
              <a:lumMod val="85000"/>
            </a:schemeClr>
          </a:solidFill>
          <a:ln w="635" cap="rnd">
            <a:solidFill>
              <a:schemeClr val="bg1">
                <a:alpha val="17000"/>
              </a:schemeClr>
            </a:solidFill>
            <a:round/>
            <a:headEnd/>
            <a:tailEnd/>
          </a:ln>
        </p:spPr>
        <p:txBody>
          <a:bodyPr/>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263" name="Freeform 261"/>
          <p:cNvSpPr>
            <a:spLocks/>
          </p:cNvSpPr>
          <p:nvPr/>
        </p:nvSpPr>
        <p:spPr bwMode="auto">
          <a:xfrm>
            <a:off x="1671950" y="3313421"/>
            <a:ext cx="73289" cy="50242"/>
          </a:xfrm>
          <a:custGeom>
            <a:avLst/>
            <a:gdLst>
              <a:gd name="T0" fmla="*/ 7 w 36"/>
              <a:gd name="T1" fmla="*/ 2 h 29"/>
              <a:gd name="T2" fmla="*/ 7 w 36"/>
              <a:gd name="T3" fmla="*/ 2 h 29"/>
              <a:gd name="T4" fmla="*/ 4 w 36"/>
              <a:gd name="T5" fmla="*/ 0 h 29"/>
              <a:gd name="T6" fmla="*/ 0 w 36"/>
              <a:gd name="T7" fmla="*/ 0 h 29"/>
              <a:gd name="T8" fmla="*/ 0 w 36"/>
              <a:gd name="T9" fmla="*/ 2 h 29"/>
              <a:gd name="T10" fmla="*/ 0 w 36"/>
              <a:gd name="T11" fmla="*/ 4 h 29"/>
              <a:gd name="T12" fmla="*/ 0 w 36"/>
              <a:gd name="T13" fmla="*/ 8 h 29"/>
              <a:gd name="T14" fmla="*/ 2 w 36"/>
              <a:gd name="T15" fmla="*/ 10 h 29"/>
              <a:gd name="T16" fmla="*/ 4 w 36"/>
              <a:gd name="T17" fmla="*/ 14 h 29"/>
              <a:gd name="T18" fmla="*/ 5 w 36"/>
              <a:gd name="T19" fmla="*/ 17 h 29"/>
              <a:gd name="T20" fmla="*/ 5 w 36"/>
              <a:gd name="T21" fmla="*/ 17 h 29"/>
              <a:gd name="T22" fmla="*/ 17 w 36"/>
              <a:gd name="T23" fmla="*/ 23 h 29"/>
              <a:gd name="T24" fmla="*/ 26 w 36"/>
              <a:gd name="T25" fmla="*/ 27 h 29"/>
              <a:gd name="T26" fmla="*/ 28 w 36"/>
              <a:gd name="T27" fmla="*/ 29 h 29"/>
              <a:gd name="T28" fmla="*/ 30 w 36"/>
              <a:gd name="T29" fmla="*/ 29 h 29"/>
              <a:gd name="T30" fmla="*/ 30 w 36"/>
              <a:gd name="T31" fmla="*/ 29 h 29"/>
              <a:gd name="T32" fmla="*/ 30 w 36"/>
              <a:gd name="T33" fmla="*/ 25 h 29"/>
              <a:gd name="T34" fmla="*/ 32 w 36"/>
              <a:gd name="T35" fmla="*/ 23 h 29"/>
              <a:gd name="T36" fmla="*/ 32 w 36"/>
              <a:gd name="T37" fmla="*/ 14 h 29"/>
              <a:gd name="T38" fmla="*/ 34 w 36"/>
              <a:gd name="T39" fmla="*/ 8 h 29"/>
              <a:gd name="T40" fmla="*/ 34 w 36"/>
              <a:gd name="T41" fmla="*/ 4 h 29"/>
              <a:gd name="T42" fmla="*/ 36 w 36"/>
              <a:gd name="T43" fmla="*/ 0 h 29"/>
              <a:gd name="T44" fmla="*/ 36 w 36"/>
              <a:gd name="T45" fmla="*/ 0 h 29"/>
              <a:gd name="T46" fmla="*/ 30 w 36"/>
              <a:gd name="T47" fmla="*/ 2 h 29"/>
              <a:gd name="T48" fmla="*/ 21 w 36"/>
              <a:gd name="T49" fmla="*/ 4 h 29"/>
              <a:gd name="T50" fmla="*/ 13 w 36"/>
              <a:gd name="T51" fmla="*/ 6 h 29"/>
              <a:gd name="T52" fmla="*/ 9 w 36"/>
              <a:gd name="T53" fmla="*/ 4 h 29"/>
              <a:gd name="T54" fmla="*/ 7 w 36"/>
              <a:gd name="T55" fmla="*/ 2 h 29"/>
              <a:gd name="T56" fmla="*/ 7 w 36"/>
              <a:gd name="T57" fmla="*/ 2 h 29"/>
              <a:gd name="T58" fmla="*/ 7 w 36"/>
              <a:gd name="T59" fmla="*/ 2 h 29"/>
              <a:gd name="T60" fmla="*/ 7 w 36"/>
              <a:gd name="T61" fmla="*/ 2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6" h="29">
                <a:moveTo>
                  <a:pt x="7" y="2"/>
                </a:moveTo>
                <a:lnTo>
                  <a:pt x="7" y="2"/>
                </a:lnTo>
                <a:lnTo>
                  <a:pt x="4" y="0"/>
                </a:lnTo>
                <a:lnTo>
                  <a:pt x="0" y="0"/>
                </a:lnTo>
                <a:lnTo>
                  <a:pt x="0" y="2"/>
                </a:lnTo>
                <a:lnTo>
                  <a:pt x="0" y="4"/>
                </a:lnTo>
                <a:lnTo>
                  <a:pt x="0" y="8"/>
                </a:lnTo>
                <a:lnTo>
                  <a:pt x="2" y="10"/>
                </a:lnTo>
                <a:lnTo>
                  <a:pt x="4" y="14"/>
                </a:lnTo>
                <a:lnTo>
                  <a:pt x="5" y="17"/>
                </a:lnTo>
                <a:lnTo>
                  <a:pt x="5" y="17"/>
                </a:lnTo>
                <a:lnTo>
                  <a:pt x="17" y="23"/>
                </a:lnTo>
                <a:lnTo>
                  <a:pt x="26" y="27"/>
                </a:lnTo>
                <a:lnTo>
                  <a:pt x="28" y="29"/>
                </a:lnTo>
                <a:lnTo>
                  <a:pt x="30" y="29"/>
                </a:lnTo>
                <a:lnTo>
                  <a:pt x="30" y="29"/>
                </a:lnTo>
                <a:lnTo>
                  <a:pt x="30" y="25"/>
                </a:lnTo>
                <a:lnTo>
                  <a:pt x="32" y="23"/>
                </a:lnTo>
                <a:lnTo>
                  <a:pt x="32" y="14"/>
                </a:lnTo>
                <a:lnTo>
                  <a:pt x="34" y="8"/>
                </a:lnTo>
                <a:lnTo>
                  <a:pt x="34" y="4"/>
                </a:lnTo>
                <a:lnTo>
                  <a:pt x="36" y="0"/>
                </a:lnTo>
                <a:lnTo>
                  <a:pt x="36" y="0"/>
                </a:lnTo>
                <a:lnTo>
                  <a:pt x="30" y="2"/>
                </a:lnTo>
                <a:lnTo>
                  <a:pt x="21" y="4"/>
                </a:lnTo>
                <a:lnTo>
                  <a:pt x="13" y="6"/>
                </a:lnTo>
                <a:lnTo>
                  <a:pt x="9" y="4"/>
                </a:lnTo>
                <a:lnTo>
                  <a:pt x="7" y="2"/>
                </a:lnTo>
                <a:lnTo>
                  <a:pt x="7" y="2"/>
                </a:lnTo>
                <a:lnTo>
                  <a:pt x="7" y="2"/>
                </a:lnTo>
                <a:lnTo>
                  <a:pt x="7" y="2"/>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264" name="Freeform 262"/>
          <p:cNvSpPr>
            <a:spLocks/>
          </p:cNvSpPr>
          <p:nvPr/>
        </p:nvSpPr>
        <p:spPr bwMode="auto">
          <a:xfrm>
            <a:off x="1543691" y="3221601"/>
            <a:ext cx="46824" cy="69299"/>
          </a:xfrm>
          <a:custGeom>
            <a:avLst/>
            <a:gdLst>
              <a:gd name="T0" fmla="*/ 6 w 23"/>
              <a:gd name="T1" fmla="*/ 40 h 40"/>
              <a:gd name="T2" fmla="*/ 6 w 23"/>
              <a:gd name="T3" fmla="*/ 40 h 40"/>
              <a:gd name="T4" fmla="*/ 4 w 23"/>
              <a:gd name="T5" fmla="*/ 40 h 40"/>
              <a:gd name="T6" fmla="*/ 4 w 23"/>
              <a:gd name="T7" fmla="*/ 38 h 40"/>
              <a:gd name="T8" fmla="*/ 0 w 23"/>
              <a:gd name="T9" fmla="*/ 38 h 40"/>
              <a:gd name="T10" fmla="*/ 4 w 23"/>
              <a:gd name="T11" fmla="*/ 31 h 40"/>
              <a:gd name="T12" fmla="*/ 4 w 23"/>
              <a:gd name="T13" fmla="*/ 25 h 40"/>
              <a:gd name="T14" fmla="*/ 4 w 23"/>
              <a:gd name="T15" fmla="*/ 25 h 40"/>
              <a:gd name="T16" fmla="*/ 6 w 23"/>
              <a:gd name="T17" fmla="*/ 23 h 40"/>
              <a:gd name="T18" fmla="*/ 6 w 23"/>
              <a:gd name="T19" fmla="*/ 21 h 40"/>
              <a:gd name="T20" fmla="*/ 4 w 23"/>
              <a:gd name="T21" fmla="*/ 17 h 40"/>
              <a:gd name="T22" fmla="*/ 4 w 23"/>
              <a:gd name="T23" fmla="*/ 17 h 40"/>
              <a:gd name="T24" fmla="*/ 4 w 23"/>
              <a:gd name="T25" fmla="*/ 17 h 40"/>
              <a:gd name="T26" fmla="*/ 4 w 23"/>
              <a:gd name="T27" fmla="*/ 16 h 40"/>
              <a:gd name="T28" fmla="*/ 4 w 23"/>
              <a:gd name="T29" fmla="*/ 12 h 40"/>
              <a:gd name="T30" fmla="*/ 0 w 23"/>
              <a:gd name="T31" fmla="*/ 8 h 40"/>
              <a:gd name="T32" fmla="*/ 0 w 23"/>
              <a:gd name="T33" fmla="*/ 2 h 40"/>
              <a:gd name="T34" fmla="*/ 0 w 23"/>
              <a:gd name="T35" fmla="*/ 2 h 40"/>
              <a:gd name="T36" fmla="*/ 6 w 23"/>
              <a:gd name="T37" fmla="*/ 4 h 40"/>
              <a:gd name="T38" fmla="*/ 6 w 23"/>
              <a:gd name="T39" fmla="*/ 4 h 40"/>
              <a:gd name="T40" fmla="*/ 8 w 23"/>
              <a:gd name="T41" fmla="*/ 2 h 40"/>
              <a:gd name="T42" fmla="*/ 12 w 23"/>
              <a:gd name="T43" fmla="*/ 0 h 40"/>
              <a:gd name="T44" fmla="*/ 15 w 23"/>
              <a:gd name="T45" fmla="*/ 0 h 40"/>
              <a:gd name="T46" fmla="*/ 19 w 23"/>
              <a:gd name="T47" fmla="*/ 4 h 40"/>
              <a:gd name="T48" fmla="*/ 19 w 23"/>
              <a:gd name="T49" fmla="*/ 4 h 40"/>
              <a:gd name="T50" fmla="*/ 23 w 23"/>
              <a:gd name="T51" fmla="*/ 8 h 40"/>
              <a:gd name="T52" fmla="*/ 23 w 23"/>
              <a:gd name="T53" fmla="*/ 10 h 40"/>
              <a:gd name="T54" fmla="*/ 23 w 23"/>
              <a:gd name="T55" fmla="*/ 12 h 40"/>
              <a:gd name="T56" fmla="*/ 23 w 23"/>
              <a:gd name="T57" fmla="*/ 12 h 40"/>
              <a:gd name="T58" fmla="*/ 23 w 23"/>
              <a:gd name="T59" fmla="*/ 12 h 40"/>
              <a:gd name="T60" fmla="*/ 19 w 23"/>
              <a:gd name="T61" fmla="*/ 17 h 40"/>
              <a:gd name="T62" fmla="*/ 17 w 23"/>
              <a:gd name="T63" fmla="*/ 25 h 40"/>
              <a:gd name="T64" fmla="*/ 19 w 23"/>
              <a:gd name="T65" fmla="*/ 31 h 40"/>
              <a:gd name="T66" fmla="*/ 19 w 23"/>
              <a:gd name="T67" fmla="*/ 36 h 40"/>
              <a:gd name="T68" fmla="*/ 14 w 23"/>
              <a:gd name="T69" fmla="*/ 36 h 40"/>
              <a:gd name="T70" fmla="*/ 8 w 23"/>
              <a:gd name="T71" fmla="*/ 36 h 40"/>
              <a:gd name="T72" fmla="*/ 6 w 23"/>
              <a:gd name="T73" fmla="*/ 40 h 40"/>
              <a:gd name="T74" fmla="*/ 6 w 23"/>
              <a:gd name="T75" fmla="*/ 40 h 40"/>
              <a:gd name="T76" fmla="*/ 6 w 23"/>
              <a:gd name="T77"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3" h="40">
                <a:moveTo>
                  <a:pt x="6" y="40"/>
                </a:moveTo>
                <a:lnTo>
                  <a:pt x="6" y="40"/>
                </a:lnTo>
                <a:lnTo>
                  <a:pt x="4" y="40"/>
                </a:lnTo>
                <a:lnTo>
                  <a:pt x="4" y="38"/>
                </a:lnTo>
                <a:lnTo>
                  <a:pt x="0" y="38"/>
                </a:lnTo>
                <a:lnTo>
                  <a:pt x="4" y="31"/>
                </a:lnTo>
                <a:lnTo>
                  <a:pt x="4" y="25"/>
                </a:lnTo>
                <a:lnTo>
                  <a:pt x="4" y="25"/>
                </a:lnTo>
                <a:lnTo>
                  <a:pt x="6" y="23"/>
                </a:lnTo>
                <a:lnTo>
                  <a:pt x="6" y="21"/>
                </a:lnTo>
                <a:lnTo>
                  <a:pt x="4" y="17"/>
                </a:lnTo>
                <a:lnTo>
                  <a:pt x="4" y="17"/>
                </a:lnTo>
                <a:lnTo>
                  <a:pt x="4" y="17"/>
                </a:lnTo>
                <a:lnTo>
                  <a:pt x="4" y="16"/>
                </a:lnTo>
                <a:lnTo>
                  <a:pt x="4" y="12"/>
                </a:lnTo>
                <a:lnTo>
                  <a:pt x="0" y="8"/>
                </a:lnTo>
                <a:lnTo>
                  <a:pt x="0" y="2"/>
                </a:lnTo>
                <a:lnTo>
                  <a:pt x="0" y="2"/>
                </a:lnTo>
                <a:lnTo>
                  <a:pt x="6" y="4"/>
                </a:lnTo>
                <a:lnTo>
                  <a:pt x="6" y="4"/>
                </a:lnTo>
                <a:lnTo>
                  <a:pt x="8" y="2"/>
                </a:lnTo>
                <a:lnTo>
                  <a:pt x="12" y="0"/>
                </a:lnTo>
                <a:lnTo>
                  <a:pt x="15" y="0"/>
                </a:lnTo>
                <a:lnTo>
                  <a:pt x="19" y="4"/>
                </a:lnTo>
                <a:lnTo>
                  <a:pt x="19" y="4"/>
                </a:lnTo>
                <a:lnTo>
                  <a:pt x="23" y="8"/>
                </a:lnTo>
                <a:lnTo>
                  <a:pt x="23" y="10"/>
                </a:lnTo>
                <a:lnTo>
                  <a:pt x="23" y="12"/>
                </a:lnTo>
                <a:lnTo>
                  <a:pt x="23" y="12"/>
                </a:lnTo>
                <a:lnTo>
                  <a:pt x="23" y="12"/>
                </a:lnTo>
                <a:lnTo>
                  <a:pt x="19" y="17"/>
                </a:lnTo>
                <a:lnTo>
                  <a:pt x="17" y="25"/>
                </a:lnTo>
                <a:lnTo>
                  <a:pt x="19" y="31"/>
                </a:lnTo>
                <a:lnTo>
                  <a:pt x="19" y="36"/>
                </a:lnTo>
                <a:lnTo>
                  <a:pt x="14" y="36"/>
                </a:lnTo>
                <a:lnTo>
                  <a:pt x="8" y="36"/>
                </a:lnTo>
                <a:lnTo>
                  <a:pt x="6" y="40"/>
                </a:lnTo>
                <a:lnTo>
                  <a:pt x="6" y="40"/>
                </a:lnTo>
                <a:lnTo>
                  <a:pt x="6" y="40"/>
                </a:lnTo>
                <a:close/>
              </a:path>
            </a:pathLst>
          </a:custGeom>
          <a:solidFill>
            <a:schemeClr val="bg1">
              <a:lumMod val="85000"/>
            </a:schemeClr>
          </a:solidFill>
          <a:ln w="635" cap="rnd">
            <a:solidFill>
              <a:schemeClr val="bg1">
                <a:alpha val="17000"/>
              </a:schemeClr>
            </a:solidFill>
            <a:round/>
            <a:headEnd/>
            <a:tailEnd/>
          </a:ln>
        </p:spPr>
        <p:txBody>
          <a:bodyPr/>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265" name="Freeform 263"/>
          <p:cNvSpPr>
            <a:spLocks/>
          </p:cNvSpPr>
          <p:nvPr/>
        </p:nvSpPr>
        <p:spPr bwMode="auto">
          <a:xfrm>
            <a:off x="1543691" y="3221601"/>
            <a:ext cx="46824" cy="69299"/>
          </a:xfrm>
          <a:custGeom>
            <a:avLst/>
            <a:gdLst>
              <a:gd name="T0" fmla="*/ 6 w 23"/>
              <a:gd name="T1" fmla="*/ 40 h 40"/>
              <a:gd name="T2" fmla="*/ 6 w 23"/>
              <a:gd name="T3" fmla="*/ 40 h 40"/>
              <a:gd name="T4" fmla="*/ 4 w 23"/>
              <a:gd name="T5" fmla="*/ 40 h 40"/>
              <a:gd name="T6" fmla="*/ 4 w 23"/>
              <a:gd name="T7" fmla="*/ 38 h 40"/>
              <a:gd name="T8" fmla="*/ 0 w 23"/>
              <a:gd name="T9" fmla="*/ 38 h 40"/>
              <a:gd name="T10" fmla="*/ 4 w 23"/>
              <a:gd name="T11" fmla="*/ 31 h 40"/>
              <a:gd name="T12" fmla="*/ 4 w 23"/>
              <a:gd name="T13" fmla="*/ 25 h 40"/>
              <a:gd name="T14" fmla="*/ 4 w 23"/>
              <a:gd name="T15" fmla="*/ 25 h 40"/>
              <a:gd name="T16" fmla="*/ 6 w 23"/>
              <a:gd name="T17" fmla="*/ 23 h 40"/>
              <a:gd name="T18" fmla="*/ 6 w 23"/>
              <a:gd name="T19" fmla="*/ 21 h 40"/>
              <a:gd name="T20" fmla="*/ 4 w 23"/>
              <a:gd name="T21" fmla="*/ 17 h 40"/>
              <a:gd name="T22" fmla="*/ 4 w 23"/>
              <a:gd name="T23" fmla="*/ 17 h 40"/>
              <a:gd name="T24" fmla="*/ 4 w 23"/>
              <a:gd name="T25" fmla="*/ 17 h 40"/>
              <a:gd name="T26" fmla="*/ 4 w 23"/>
              <a:gd name="T27" fmla="*/ 16 h 40"/>
              <a:gd name="T28" fmla="*/ 4 w 23"/>
              <a:gd name="T29" fmla="*/ 12 h 40"/>
              <a:gd name="T30" fmla="*/ 0 w 23"/>
              <a:gd name="T31" fmla="*/ 8 h 40"/>
              <a:gd name="T32" fmla="*/ 0 w 23"/>
              <a:gd name="T33" fmla="*/ 2 h 40"/>
              <a:gd name="T34" fmla="*/ 0 w 23"/>
              <a:gd name="T35" fmla="*/ 2 h 40"/>
              <a:gd name="T36" fmla="*/ 6 w 23"/>
              <a:gd name="T37" fmla="*/ 4 h 40"/>
              <a:gd name="T38" fmla="*/ 6 w 23"/>
              <a:gd name="T39" fmla="*/ 4 h 40"/>
              <a:gd name="T40" fmla="*/ 8 w 23"/>
              <a:gd name="T41" fmla="*/ 2 h 40"/>
              <a:gd name="T42" fmla="*/ 12 w 23"/>
              <a:gd name="T43" fmla="*/ 0 h 40"/>
              <a:gd name="T44" fmla="*/ 15 w 23"/>
              <a:gd name="T45" fmla="*/ 0 h 40"/>
              <a:gd name="T46" fmla="*/ 19 w 23"/>
              <a:gd name="T47" fmla="*/ 4 h 40"/>
              <a:gd name="T48" fmla="*/ 19 w 23"/>
              <a:gd name="T49" fmla="*/ 4 h 40"/>
              <a:gd name="T50" fmla="*/ 23 w 23"/>
              <a:gd name="T51" fmla="*/ 8 h 40"/>
              <a:gd name="T52" fmla="*/ 23 w 23"/>
              <a:gd name="T53" fmla="*/ 10 h 40"/>
              <a:gd name="T54" fmla="*/ 23 w 23"/>
              <a:gd name="T55" fmla="*/ 12 h 40"/>
              <a:gd name="T56" fmla="*/ 23 w 23"/>
              <a:gd name="T57" fmla="*/ 12 h 40"/>
              <a:gd name="T58" fmla="*/ 23 w 23"/>
              <a:gd name="T59" fmla="*/ 12 h 40"/>
              <a:gd name="T60" fmla="*/ 19 w 23"/>
              <a:gd name="T61" fmla="*/ 17 h 40"/>
              <a:gd name="T62" fmla="*/ 17 w 23"/>
              <a:gd name="T63" fmla="*/ 25 h 40"/>
              <a:gd name="T64" fmla="*/ 19 w 23"/>
              <a:gd name="T65" fmla="*/ 31 h 40"/>
              <a:gd name="T66" fmla="*/ 19 w 23"/>
              <a:gd name="T67" fmla="*/ 36 h 40"/>
              <a:gd name="T68" fmla="*/ 14 w 23"/>
              <a:gd name="T69" fmla="*/ 36 h 40"/>
              <a:gd name="T70" fmla="*/ 8 w 23"/>
              <a:gd name="T71" fmla="*/ 36 h 40"/>
              <a:gd name="T72" fmla="*/ 6 w 23"/>
              <a:gd name="T73" fmla="*/ 40 h 40"/>
              <a:gd name="T74" fmla="*/ 6 w 23"/>
              <a:gd name="T75" fmla="*/ 40 h 40"/>
              <a:gd name="T76" fmla="*/ 6 w 23"/>
              <a:gd name="T77"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3" h="40">
                <a:moveTo>
                  <a:pt x="6" y="40"/>
                </a:moveTo>
                <a:lnTo>
                  <a:pt x="6" y="40"/>
                </a:lnTo>
                <a:lnTo>
                  <a:pt x="4" y="40"/>
                </a:lnTo>
                <a:lnTo>
                  <a:pt x="4" y="38"/>
                </a:lnTo>
                <a:lnTo>
                  <a:pt x="0" y="38"/>
                </a:lnTo>
                <a:lnTo>
                  <a:pt x="4" y="31"/>
                </a:lnTo>
                <a:lnTo>
                  <a:pt x="4" y="25"/>
                </a:lnTo>
                <a:lnTo>
                  <a:pt x="4" y="25"/>
                </a:lnTo>
                <a:lnTo>
                  <a:pt x="6" y="23"/>
                </a:lnTo>
                <a:lnTo>
                  <a:pt x="6" y="21"/>
                </a:lnTo>
                <a:lnTo>
                  <a:pt x="4" y="17"/>
                </a:lnTo>
                <a:lnTo>
                  <a:pt x="4" y="17"/>
                </a:lnTo>
                <a:lnTo>
                  <a:pt x="4" y="17"/>
                </a:lnTo>
                <a:lnTo>
                  <a:pt x="4" y="16"/>
                </a:lnTo>
                <a:lnTo>
                  <a:pt x="4" y="12"/>
                </a:lnTo>
                <a:lnTo>
                  <a:pt x="0" y="8"/>
                </a:lnTo>
                <a:lnTo>
                  <a:pt x="0" y="2"/>
                </a:lnTo>
                <a:lnTo>
                  <a:pt x="0" y="2"/>
                </a:lnTo>
                <a:lnTo>
                  <a:pt x="6" y="4"/>
                </a:lnTo>
                <a:lnTo>
                  <a:pt x="6" y="4"/>
                </a:lnTo>
                <a:lnTo>
                  <a:pt x="8" y="2"/>
                </a:lnTo>
                <a:lnTo>
                  <a:pt x="12" y="0"/>
                </a:lnTo>
                <a:lnTo>
                  <a:pt x="15" y="0"/>
                </a:lnTo>
                <a:lnTo>
                  <a:pt x="19" y="4"/>
                </a:lnTo>
                <a:lnTo>
                  <a:pt x="19" y="4"/>
                </a:lnTo>
                <a:lnTo>
                  <a:pt x="23" y="8"/>
                </a:lnTo>
                <a:lnTo>
                  <a:pt x="23" y="10"/>
                </a:lnTo>
                <a:lnTo>
                  <a:pt x="23" y="12"/>
                </a:lnTo>
                <a:lnTo>
                  <a:pt x="23" y="12"/>
                </a:lnTo>
                <a:lnTo>
                  <a:pt x="23" y="12"/>
                </a:lnTo>
                <a:lnTo>
                  <a:pt x="19" y="17"/>
                </a:lnTo>
                <a:lnTo>
                  <a:pt x="17" y="25"/>
                </a:lnTo>
                <a:lnTo>
                  <a:pt x="19" y="31"/>
                </a:lnTo>
                <a:lnTo>
                  <a:pt x="19" y="36"/>
                </a:lnTo>
                <a:lnTo>
                  <a:pt x="14" y="36"/>
                </a:lnTo>
                <a:lnTo>
                  <a:pt x="8" y="36"/>
                </a:lnTo>
                <a:lnTo>
                  <a:pt x="6" y="40"/>
                </a:lnTo>
                <a:lnTo>
                  <a:pt x="6" y="40"/>
                </a:lnTo>
                <a:lnTo>
                  <a:pt x="6" y="40"/>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266" name="Freeform 264"/>
          <p:cNvSpPr>
            <a:spLocks/>
          </p:cNvSpPr>
          <p:nvPr/>
        </p:nvSpPr>
        <p:spPr bwMode="auto">
          <a:xfrm>
            <a:off x="1024558" y="3133244"/>
            <a:ext cx="370519" cy="256404"/>
          </a:xfrm>
          <a:custGeom>
            <a:avLst/>
            <a:gdLst>
              <a:gd name="T0" fmla="*/ 148 w 182"/>
              <a:gd name="T1" fmla="*/ 17 h 148"/>
              <a:gd name="T2" fmla="*/ 123 w 182"/>
              <a:gd name="T3" fmla="*/ 17 h 148"/>
              <a:gd name="T4" fmla="*/ 102 w 182"/>
              <a:gd name="T5" fmla="*/ 8 h 148"/>
              <a:gd name="T6" fmla="*/ 83 w 182"/>
              <a:gd name="T7" fmla="*/ 6 h 148"/>
              <a:gd name="T8" fmla="*/ 68 w 182"/>
              <a:gd name="T9" fmla="*/ 2 h 148"/>
              <a:gd name="T10" fmla="*/ 19 w 182"/>
              <a:gd name="T11" fmla="*/ 2 h 148"/>
              <a:gd name="T12" fmla="*/ 17 w 182"/>
              <a:gd name="T13" fmla="*/ 4 h 148"/>
              <a:gd name="T14" fmla="*/ 9 w 182"/>
              <a:gd name="T15" fmla="*/ 6 h 148"/>
              <a:gd name="T16" fmla="*/ 6 w 182"/>
              <a:gd name="T17" fmla="*/ 10 h 148"/>
              <a:gd name="T18" fmla="*/ 9 w 182"/>
              <a:gd name="T19" fmla="*/ 38 h 148"/>
              <a:gd name="T20" fmla="*/ 11 w 182"/>
              <a:gd name="T21" fmla="*/ 59 h 148"/>
              <a:gd name="T22" fmla="*/ 6 w 182"/>
              <a:gd name="T23" fmla="*/ 74 h 148"/>
              <a:gd name="T24" fmla="*/ 2 w 182"/>
              <a:gd name="T25" fmla="*/ 82 h 148"/>
              <a:gd name="T26" fmla="*/ 0 w 182"/>
              <a:gd name="T27" fmla="*/ 97 h 148"/>
              <a:gd name="T28" fmla="*/ 8 w 182"/>
              <a:gd name="T29" fmla="*/ 99 h 148"/>
              <a:gd name="T30" fmla="*/ 9 w 182"/>
              <a:gd name="T31" fmla="*/ 104 h 148"/>
              <a:gd name="T32" fmla="*/ 13 w 182"/>
              <a:gd name="T33" fmla="*/ 110 h 148"/>
              <a:gd name="T34" fmla="*/ 8 w 182"/>
              <a:gd name="T35" fmla="*/ 123 h 148"/>
              <a:gd name="T36" fmla="*/ 9 w 182"/>
              <a:gd name="T37" fmla="*/ 127 h 148"/>
              <a:gd name="T38" fmla="*/ 19 w 182"/>
              <a:gd name="T39" fmla="*/ 129 h 148"/>
              <a:gd name="T40" fmla="*/ 36 w 182"/>
              <a:gd name="T41" fmla="*/ 127 h 148"/>
              <a:gd name="T42" fmla="*/ 44 w 182"/>
              <a:gd name="T43" fmla="*/ 129 h 148"/>
              <a:gd name="T44" fmla="*/ 47 w 182"/>
              <a:gd name="T45" fmla="*/ 137 h 148"/>
              <a:gd name="T46" fmla="*/ 51 w 182"/>
              <a:gd name="T47" fmla="*/ 146 h 148"/>
              <a:gd name="T48" fmla="*/ 57 w 182"/>
              <a:gd name="T49" fmla="*/ 148 h 148"/>
              <a:gd name="T50" fmla="*/ 62 w 182"/>
              <a:gd name="T51" fmla="*/ 140 h 148"/>
              <a:gd name="T52" fmla="*/ 68 w 182"/>
              <a:gd name="T53" fmla="*/ 140 h 148"/>
              <a:gd name="T54" fmla="*/ 70 w 182"/>
              <a:gd name="T55" fmla="*/ 137 h 148"/>
              <a:gd name="T56" fmla="*/ 83 w 182"/>
              <a:gd name="T57" fmla="*/ 135 h 148"/>
              <a:gd name="T58" fmla="*/ 95 w 182"/>
              <a:gd name="T59" fmla="*/ 137 h 148"/>
              <a:gd name="T60" fmla="*/ 96 w 182"/>
              <a:gd name="T61" fmla="*/ 135 h 148"/>
              <a:gd name="T62" fmla="*/ 108 w 182"/>
              <a:gd name="T63" fmla="*/ 135 h 148"/>
              <a:gd name="T64" fmla="*/ 108 w 182"/>
              <a:gd name="T65" fmla="*/ 127 h 148"/>
              <a:gd name="T66" fmla="*/ 112 w 182"/>
              <a:gd name="T67" fmla="*/ 123 h 148"/>
              <a:gd name="T68" fmla="*/ 125 w 182"/>
              <a:gd name="T69" fmla="*/ 118 h 148"/>
              <a:gd name="T70" fmla="*/ 129 w 182"/>
              <a:gd name="T71" fmla="*/ 110 h 148"/>
              <a:gd name="T72" fmla="*/ 131 w 182"/>
              <a:gd name="T73" fmla="*/ 104 h 148"/>
              <a:gd name="T74" fmla="*/ 140 w 182"/>
              <a:gd name="T75" fmla="*/ 99 h 148"/>
              <a:gd name="T76" fmla="*/ 134 w 182"/>
              <a:gd name="T77" fmla="*/ 91 h 148"/>
              <a:gd name="T78" fmla="*/ 134 w 182"/>
              <a:gd name="T79" fmla="*/ 80 h 148"/>
              <a:gd name="T80" fmla="*/ 138 w 182"/>
              <a:gd name="T81" fmla="*/ 70 h 148"/>
              <a:gd name="T82" fmla="*/ 146 w 182"/>
              <a:gd name="T83" fmla="*/ 65 h 148"/>
              <a:gd name="T84" fmla="*/ 148 w 182"/>
              <a:gd name="T85" fmla="*/ 59 h 148"/>
              <a:gd name="T86" fmla="*/ 151 w 182"/>
              <a:gd name="T87" fmla="*/ 55 h 148"/>
              <a:gd name="T88" fmla="*/ 161 w 182"/>
              <a:gd name="T89" fmla="*/ 50 h 148"/>
              <a:gd name="T90" fmla="*/ 172 w 182"/>
              <a:gd name="T91" fmla="*/ 44 h 148"/>
              <a:gd name="T92" fmla="*/ 180 w 182"/>
              <a:gd name="T93" fmla="*/ 40 h 148"/>
              <a:gd name="T94" fmla="*/ 182 w 182"/>
              <a:gd name="T95" fmla="*/ 34 h 148"/>
              <a:gd name="T96" fmla="*/ 178 w 182"/>
              <a:gd name="T97" fmla="*/ 21 h 148"/>
              <a:gd name="T98" fmla="*/ 168 w 182"/>
              <a:gd name="T99" fmla="*/ 25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82" h="148">
                <a:moveTo>
                  <a:pt x="168" y="25"/>
                </a:moveTo>
                <a:lnTo>
                  <a:pt x="161" y="23"/>
                </a:lnTo>
                <a:lnTo>
                  <a:pt x="148" y="17"/>
                </a:lnTo>
                <a:lnTo>
                  <a:pt x="136" y="17"/>
                </a:lnTo>
                <a:lnTo>
                  <a:pt x="123" y="17"/>
                </a:lnTo>
                <a:lnTo>
                  <a:pt x="123" y="17"/>
                </a:lnTo>
                <a:lnTo>
                  <a:pt x="113" y="6"/>
                </a:lnTo>
                <a:lnTo>
                  <a:pt x="113" y="6"/>
                </a:lnTo>
                <a:lnTo>
                  <a:pt x="102" y="8"/>
                </a:lnTo>
                <a:lnTo>
                  <a:pt x="102" y="8"/>
                </a:lnTo>
                <a:lnTo>
                  <a:pt x="91" y="8"/>
                </a:lnTo>
                <a:lnTo>
                  <a:pt x="83" y="6"/>
                </a:lnTo>
                <a:lnTo>
                  <a:pt x="76" y="4"/>
                </a:lnTo>
                <a:lnTo>
                  <a:pt x="68" y="2"/>
                </a:lnTo>
                <a:lnTo>
                  <a:pt x="68" y="2"/>
                </a:lnTo>
                <a:lnTo>
                  <a:pt x="40" y="0"/>
                </a:lnTo>
                <a:lnTo>
                  <a:pt x="25" y="0"/>
                </a:lnTo>
                <a:lnTo>
                  <a:pt x="19" y="2"/>
                </a:lnTo>
                <a:lnTo>
                  <a:pt x="17" y="2"/>
                </a:lnTo>
                <a:lnTo>
                  <a:pt x="17" y="2"/>
                </a:lnTo>
                <a:lnTo>
                  <a:pt x="17" y="4"/>
                </a:lnTo>
                <a:lnTo>
                  <a:pt x="17" y="6"/>
                </a:lnTo>
                <a:lnTo>
                  <a:pt x="13" y="6"/>
                </a:lnTo>
                <a:lnTo>
                  <a:pt x="9" y="6"/>
                </a:lnTo>
                <a:lnTo>
                  <a:pt x="8" y="8"/>
                </a:lnTo>
                <a:lnTo>
                  <a:pt x="6" y="10"/>
                </a:lnTo>
                <a:lnTo>
                  <a:pt x="6" y="10"/>
                </a:lnTo>
                <a:lnTo>
                  <a:pt x="6" y="17"/>
                </a:lnTo>
                <a:lnTo>
                  <a:pt x="6" y="25"/>
                </a:lnTo>
                <a:lnTo>
                  <a:pt x="9" y="38"/>
                </a:lnTo>
                <a:lnTo>
                  <a:pt x="11" y="46"/>
                </a:lnTo>
                <a:lnTo>
                  <a:pt x="11" y="51"/>
                </a:lnTo>
                <a:lnTo>
                  <a:pt x="11" y="59"/>
                </a:lnTo>
                <a:lnTo>
                  <a:pt x="11" y="65"/>
                </a:lnTo>
                <a:lnTo>
                  <a:pt x="11" y="65"/>
                </a:lnTo>
                <a:lnTo>
                  <a:pt x="6" y="74"/>
                </a:lnTo>
                <a:lnTo>
                  <a:pt x="6" y="78"/>
                </a:lnTo>
                <a:lnTo>
                  <a:pt x="2" y="82"/>
                </a:lnTo>
                <a:lnTo>
                  <a:pt x="2" y="82"/>
                </a:lnTo>
                <a:lnTo>
                  <a:pt x="2" y="89"/>
                </a:lnTo>
                <a:lnTo>
                  <a:pt x="0" y="97"/>
                </a:lnTo>
                <a:lnTo>
                  <a:pt x="0" y="97"/>
                </a:lnTo>
                <a:lnTo>
                  <a:pt x="4" y="97"/>
                </a:lnTo>
                <a:lnTo>
                  <a:pt x="8" y="99"/>
                </a:lnTo>
                <a:lnTo>
                  <a:pt x="8" y="99"/>
                </a:lnTo>
                <a:lnTo>
                  <a:pt x="8" y="101"/>
                </a:lnTo>
                <a:lnTo>
                  <a:pt x="9" y="104"/>
                </a:lnTo>
                <a:lnTo>
                  <a:pt x="9" y="104"/>
                </a:lnTo>
                <a:lnTo>
                  <a:pt x="11" y="108"/>
                </a:lnTo>
                <a:lnTo>
                  <a:pt x="13" y="110"/>
                </a:lnTo>
                <a:lnTo>
                  <a:pt x="13" y="110"/>
                </a:lnTo>
                <a:lnTo>
                  <a:pt x="11" y="114"/>
                </a:lnTo>
                <a:lnTo>
                  <a:pt x="11" y="118"/>
                </a:lnTo>
                <a:lnTo>
                  <a:pt x="8" y="123"/>
                </a:lnTo>
                <a:lnTo>
                  <a:pt x="8" y="123"/>
                </a:lnTo>
                <a:lnTo>
                  <a:pt x="9" y="125"/>
                </a:lnTo>
                <a:lnTo>
                  <a:pt x="9" y="127"/>
                </a:lnTo>
                <a:lnTo>
                  <a:pt x="11" y="129"/>
                </a:lnTo>
                <a:lnTo>
                  <a:pt x="13" y="129"/>
                </a:lnTo>
                <a:lnTo>
                  <a:pt x="19" y="129"/>
                </a:lnTo>
                <a:lnTo>
                  <a:pt x="25" y="129"/>
                </a:lnTo>
                <a:lnTo>
                  <a:pt x="30" y="127"/>
                </a:lnTo>
                <a:lnTo>
                  <a:pt x="36" y="127"/>
                </a:lnTo>
                <a:lnTo>
                  <a:pt x="38" y="127"/>
                </a:lnTo>
                <a:lnTo>
                  <a:pt x="40" y="127"/>
                </a:lnTo>
                <a:lnTo>
                  <a:pt x="44" y="129"/>
                </a:lnTo>
                <a:lnTo>
                  <a:pt x="45" y="131"/>
                </a:lnTo>
                <a:lnTo>
                  <a:pt x="45" y="131"/>
                </a:lnTo>
                <a:lnTo>
                  <a:pt x="47" y="137"/>
                </a:lnTo>
                <a:lnTo>
                  <a:pt x="49" y="142"/>
                </a:lnTo>
                <a:lnTo>
                  <a:pt x="49" y="144"/>
                </a:lnTo>
                <a:lnTo>
                  <a:pt x="51" y="146"/>
                </a:lnTo>
                <a:lnTo>
                  <a:pt x="53" y="148"/>
                </a:lnTo>
                <a:lnTo>
                  <a:pt x="57" y="148"/>
                </a:lnTo>
                <a:lnTo>
                  <a:pt x="57" y="148"/>
                </a:lnTo>
                <a:lnTo>
                  <a:pt x="59" y="146"/>
                </a:lnTo>
                <a:lnTo>
                  <a:pt x="61" y="144"/>
                </a:lnTo>
                <a:lnTo>
                  <a:pt x="62" y="140"/>
                </a:lnTo>
                <a:lnTo>
                  <a:pt x="62" y="140"/>
                </a:lnTo>
                <a:lnTo>
                  <a:pt x="64" y="140"/>
                </a:lnTo>
                <a:lnTo>
                  <a:pt x="68" y="140"/>
                </a:lnTo>
                <a:lnTo>
                  <a:pt x="70" y="138"/>
                </a:lnTo>
                <a:lnTo>
                  <a:pt x="70" y="137"/>
                </a:lnTo>
                <a:lnTo>
                  <a:pt x="70" y="137"/>
                </a:lnTo>
                <a:lnTo>
                  <a:pt x="74" y="135"/>
                </a:lnTo>
                <a:lnTo>
                  <a:pt x="78" y="135"/>
                </a:lnTo>
                <a:lnTo>
                  <a:pt x="83" y="135"/>
                </a:lnTo>
                <a:lnTo>
                  <a:pt x="83" y="135"/>
                </a:lnTo>
                <a:lnTo>
                  <a:pt x="91" y="137"/>
                </a:lnTo>
                <a:lnTo>
                  <a:pt x="95" y="137"/>
                </a:lnTo>
                <a:lnTo>
                  <a:pt x="95" y="135"/>
                </a:lnTo>
                <a:lnTo>
                  <a:pt x="96" y="135"/>
                </a:lnTo>
                <a:lnTo>
                  <a:pt x="96" y="135"/>
                </a:lnTo>
                <a:lnTo>
                  <a:pt x="102" y="133"/>
                </a:lnTo>
                <a:lnTo>
                  <a:pt x="106" y="133"/>
                </a:lnTo>
                <a:lnTo>
                  <a:pt x="108" y="135"/>
                </a:lnTo>
                <a:lnTo>
                  <a:pt x="108" y="135"/>
                </a:lnTo>
                <a:lnTo>
                  <a:pt x="108" y="129"/>
                </a:lnTo>
                <a:lnTo>
                  <a:pt x="108" y="127"/>
                </a:lnTo>
                <a:lnTo>
                  <a:pt x="108" y="125"/>
                </a:lnTo>
                <a:lnTo>
                  <a:pt x="108" y="125"/>
                </a:lnTo>
                <a:lnTo>
                  <a:pt x="112" y="123"/>
                </a:lnTo>
                <a:lnTo>
                  <a:pt x="117" y="121"/>
                </a:lnTo>
                <a:lnTo>
                  <a:pt x="123" y="119"/>
                </a:lnTo>
                <a:lnTo>
                  <a:pt x="125" y="118"/>
                </a:lnTo>
                <a:lnTo>
                  <a:pt x="125" y="114"/>
                </a:lnTo>
                <a:lnTo>
                  <a:pt x="125" y="114"/>
                </a:lnTo>
                <a:lnTo>
                  <a:pt x="129" y="110"/>
                </a:lnTo>
                <a:lnTo>
                  <a:pt x="129" y="108"/>
                </a:lnTo>
                <a:lnTo>
                  <a:pt x="131" y="104"/>
                </a:lnTo>
                <a:lnTo>
                  <a:pt x="131" y="104"/>
                </a:lnTo>
                <a:lnTo>
                  <a:pt x="136" y="102"/>
                </a:lnTo>
                <a:lnTo>
                  <a:pt x="138" y="101"/>
                </a:lnTo>
                <a:lnTo>
                  <a:pt x="140" y="99"/>
                </a:lnTo>
                <a:lnTo>
                  <a:pt x="140" y="99"/>
                </a:lnTo>
                <a:lnTo>
                  <a:pt x="136" y="93"/>
                </a:lnTo>
                <a:lnTo>
                  <a:pt x="134" y="91"/>
                </a:lnTo>
                <a:lnTo>
                  <a:pt x="134" y="87"/>
                </a:lnTo>
                <a:lnTo>
                  <a:pt x="134" y="87"/>
                </a:lnTo>
                <a:lnTo>
                  <a:pt x="134" y="80"/>
                </a:lnTo>
                <a:lnTo>
                  <a:pt x="136" y="72"/>
                </a:lnTo>
                <a:lnTo>
                  <a:pt x="136" y="72"/>
                </a:lnTo>
                <a:lnTo>
                  <a:pt x="138" y="70"/>
                </a:lnTo>
                <a:lnTo>
                  <a:pt x="140" y="68"/>
                </a:lnTo>
                <a:lnTo>
                  <a:pt x="144" y="67"/>
                </a:lnTo>
                <a:lnTo>
                  <a:pt x="146" y="65"/>
                </a:lnTo>
                <a:lnTo>
                  <a:pt x="146" y="65"/>
                </a:lnTo>
                <a:lnTo>
                  <a:pt x="148" y="63"/>
                </a:lnTo>
                <a:lnTo>
                  <a:pt x="148" y="59"/>
                </a:lnTo>
                <a:lnTo>
                  <a:pt x="149" y="55"/>
                </a:lnTo>
                <a:lnTo>
                  <a:pt x="151" y="55"/>
                </a:lnTo>
                <a:lnTo>
                  <a:pt x="151" y="55"/>
                </a:lnTo>
                <a:lnTo>
                  <a:pt x="153" y="53"/>
                </a:lnTo>
                <a:lnTo>
                  <a:pt x="155" y="51"/>
                </a:lnTo>
                <a:lnTo>
                  <a:pt x="161" y="50"/>
                </a:lnTo>
                <a:lnTo>
                  <a:pt x="161" y="50"/>
                </a:lnTo>
                <a:lnTo>
                  <a:pt x="166" y="46"/>
                </a:lnTo>
                <a:lnTo>
                  <a:pt x="172" y="44"/>
                </a:lnTo>
                <a:lnTo>
                  <a:pt x="172" y="44"/>
                </a:lnTo>
                <a:lnTo>
                  <a:pt x="178" y="42"/>
                </a:lnTo>
                <a:lnTo>
                  <a:pt x="180" y="40"/>
                </a:lnTo>
                <a:lnTo>
                  <a:pt x="182" y="38"/>
                </a:lnTo>
                <a:lnTo>
                  <a:pt x="182" y="38"/>
                </a:lnTo>
                <a:lnTo>
                  <a:pt x="182" y="34"/>
                </a:lnTo>
                <a:lnTo>
                  <a:pt x="182" y="31"/>
                </a:lnTo>
                <a:lnTo>
                  <a:pt x="180" y="25"/>
                </a:lnTo>
                <a:lnTo>
                  <a:pt x="178" y="21"/>
                </a:lnTo>
                <a:lnTo>
                  <a:pt x="168" y="25"/>
                </a:lnTo>
                <a:lnTo>
                  <a:pt x="168" y="25"/>
                </a:lnTo>
                <a:lnTo>
                  <a:pt x="168" y="25"/>
                </a:lnTo>
                <a:close/>
              </a:path>
            </a:pathLst>
          </a:custGeom>
          <a:solidFill>
            <a:schemeClr val="bg1">
              <a:lumMod val="85000"/>
            </a:schemeClr>
          </a:solidFill>
          <a:ln w="635" cap="rnd">
            <a:solidFill>
              <a:schemeClr val="bg1">
                <a:alpha val="17000"/>
              </a:schemeClr>
            </a:solidFill>
            <a:round/>
            <a:headEnd/>
            <a:tailEnd/>
          </a:ln>
        </p:spPr>
        <p:txBody>
          <a:bodyPr/>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267" name="Freeform 265"/>
          <p:cNvSpPr>
            <a:spLocks/>
          </p:cNvSpPr>
          <p:nvPr/>
        </p:nvSpPr>
        <p:spPr bwMode="auto">
          <a:xfrm>
            <a:off x="1024558" y="3133244"/>
            <a:ext cx="370519" cy="256404"/>
          </a:xfrm>
          <a:custGeom>
            <a:avLst/>
            <a:gdLst>
              <a:gd name="T0" fmla="*/ 148 w 182"/>
              <a:gd name="T1" fmla="*/ 17 h 148"/>
              <a:gd name="T2" fmla="*/ 123 w 182"/>
              <a:gd name="T3" fmla="*/ 17 h 148"/>
              <a:gd name="T4" fmla="*/ 102 w 182"/>
              <a:gd name="T5" fmla="*/ 8 h 148"/>
              <a:gd name="T6" fmla="*/ 83 w 182"/>
              <a:gd name="T7" fmla="*/ 6 h 148"/>
              <a:gd name="T8" fmla="*/ 68 w 182"/>
              <a:gd name="T9" fmla="*/ 2 h 148"/>
              <a:gd name="T10" fmla="*/ 19 w 182"/>
              <a:gd name="T11" fmla="*/ 2 h 148"/>
              <a:gd name="T12" fmla="*/ 17 w 182"/>
              <a:gd name="T13" fmla="*/ 4 h 148"/>
              <a:gd name="T14" fmla="*/ 9 w 182"/>
              <a:gd name="T15" fmla="*/ 6 h 148"/>
              <a:gd name="T16" fmla="*/ 6 w 182"/>
              <a:gd name="T17" fmla="*/ 10 h 148"/>
              <a:gd name="T18" fmla="*/ 9 w 182"/>
              <a:gd name="T19" fmla="*/ 38 h 148"/>
              <a:gd name="T20" fmla="*/ 11 w 182"/>
              <a:gd name="T21" fmla="*/ 59 h 148"/>
              <a:gd name="T22" fmla="*/ 6 w 182"/>
              <a:gd name="T23" fmla="*/ 74 h 148"/>
              <a:gd name="T24" fmla="*/ 2 w 182"/>
              <a:gd name="T25" fmla="*/ 82 h 148"/>
              <a:gd name="T26" fmla="*/ 0 w 182"/>
              <a:gd name="T27" fmla="*/ 97 h 148"/>
              <a:gd name="T28" fmla="*/ 8 w 182"/>
              <a:gd name="T29" fmla="*/ 99 h 148"/>
              <a:gd name="T30" fmla="*/ 9 w 182"/>
              <a:gd name="T31" fmla="*/ 104 h 148"/>
              <a:gd name="T32" fmla="*/ 13 w 182"/>
              <a:gd name="T33" fmla="*/ 110 h 148"/>
              <a:gd name="T34" fmla="*/ 8 w 182"/>
              <a:gd name="T35" fmla="*/ 123 h 148"/>
              <a:gd name="T36" fmla="*/ 9 w 182"/>
              <a:gd name="T37" fmla="*/ 127 h 148"/>
              <a:gd name="T38" fmla="*/ 19 w 182"/>
              <a:gd name="T39" fmla="*/ 129 h 148"/>
              <a:gd name="T40" fmla="*/ 36 w 182"/>
              <a:gd name="T41" fmla="*/ 127 h 148"/>
              <a:gd name="T42" fmla="*/ 44 w 182"/>
              <a:gd name="T43" fmla="*/ 129 h 148"/>
              <a:gd name="T44" fmla="*/ 47 w 182"/>
              <a:gd name="T45" fmla="*/ 137 h 148"/>
              <a:gd name="T46" fmla="*/ 51 w 182"/>
              <a:gd name="T47" fmla="*/ 146 h 148"/>
              <a:gd name="T48" fmla="*/ 57 w 182"/>
              <a:gd name="T49" fmla="*/ 148 h 148"/>
              <a:gd name="T50" fmla="*/ 62 w 182"/>
              <a:gd name="T51" fmla="*/ 140 h 148"/>
              <a:gd name="T52" fmla="*/ 68 w 182"/>
              <a:gd name="T53" fmla="*/ 140 h 148"/>
              <a:gd name="T54" fmla="*/ 70 w 182"/>
              <a:gd name="T55" fmla="*/ 137 h 148"/>
              <a:gd name="T56" fmla="*/ 83 w 182"/>
              <a:gd name="T57" fmla="*/ 135 h 148"/>
              <a:gd name="T58" fmla="*/ 95 w 182"/>
              <a:gd name="T59" fmla="*/ 137 h 148"/>
              <a:gd name="T60" fmla="*/ 96 w 182"/>
              <a:gd name="T61" fmla="*/ 135 h 148"/>
              <a:gd name="T62" fmla="*/ 108 w 182"/>
              <a:gd name="T63" fmla="*/ 135 h 148"/>
              <a:gd name="T64" fmla="*/ 108 w 182"/>
              <a:gd name="T65" fmla="*/ 127 h 148"/>
              <a:gd name="T66" fmla="*/ 112 w 182"/>
              <a:gd name="T67" fmla="*/ 123 h 148"/>
              <a:gd name="T68" fmla="*/ 125 w 182"/>
              <a:gd name="T69" fmla="*/ 118 h 148"/>
              <a:gd name="T70" fmla="*/ 129 w 182"/>
              <a:gd name="T71" fmla="*/ 110 h 148"/>
              <a:gd name="T72" fmla="*/ 131 w 182"/>
              <a:gd name="T73" fmla="*/ 104 h 148"/>
              <a:gd name="T74" fmla="*/ 140 w 182"/>
              <a:gd name="T75" fmla="*/ 99 h 148"/>
              <a:gd name="T76" fmla="*/ 134 w 182"/>
              <a:gd name="T77" fmla="*/ 91 h 148"/>
              <a:gd name="T78" fmla="*/ 134 w 182"/>
              <a:gd name="T79" fmla="*/ 80 h 148"/>
              <a:gd name="T80" fmla="*/ 138 w 182"/>
              <a:gd name="T81" fmla="*/ 70 h 148"/>
              <a:gd name="T82" fmla="*/ 146 w 182"/>
              <a:gd name="T83" fmla="*/ 65 h 148"/>
              <a:gd name="T84" fmla="*/ 148 w 182"/>
              <a:gd name="T85" fmla="*/ 59 h 148"/>
              <a:gd name="T86" fmla="*/ 151 w 182"/>
              <a:gd name="T87" fmla="*/ 55 h 148"/>
              <a:gd name="T88" fmla="*/ 161 w 182"/>
              <a:gd name="T89" fmla="*/ 50 h 148"/>
              <a:gd name="T90" fmla="*/ 172 w 182"/>
              <a:gd name="T91" fmla="*/ 44 h 148"/>
              <a:gd name="T92" fmla="*/ 180 w 182"/>
              <a:gd name="T93" fmla="*/ 40 h 148"/>
              <a:gd name="T94" fmla="*/ 182 w 182"/>
              <a:gd name="T95" fmla="*/ 34 h 148"/>
              <a:gd name="T96" fmla="*/ 178 w 182"/>
              <a:gd name="T97" fmla="*/ 21 h 148"/>
              <a:gd name="T98" fmla="*/ 168 w 182"/>
              <a:gd name="T99" fmla="*/ 25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82" h="148">
                <a:moveTo>
                  <a:pt x="168" y="25"/>
                </a:moveTo>
                <a:lnTo>
                  <a:pt x="161" y="23"/>
                </a:lnTo>
                <a:lnTo>
                  <a:pt x="148" y="17"/>
                </a:lnTo>
                <a:lnTo>
                  <a:pt x="136" y="17"/>
                </a:lnTo>
                <a:lnTo>
                  <a:pt x="123" y="17"/>
                </a:lnTo>
                <a:lnTo>
                  <a:pt x="123" y="17"/>
                </a:lnTo>
                <a:lnTo>
                  <a:pt x="113" y="6"/>
                </a:lnTo>
                <a:lnTo>
                  <a:pt x="113" y="6"/>
                </a:lnTo>
                <a:lnTo>
                  <a:pt x="102" y="8"/>
                </a:lnTo>
                <a:lnTo>
                  <a:pt x="102" y="8"/>
                </a:lnTo>
                <a:lnTo>
                  <a:pt x="91" y="8"/>
                </a:lnTo>
                <a:lnTo>
                  <a:pt x="83" y="6"/>
                </a:lnTo>
                <a:lnTo>
                  <a:pt x="76" y="4"/>
                </a:lnTo>
                <a:lnTo>
                  <a:pt x="68" y="2"/>
                </a:lnTo>
                <a:lnTo>
                  <a:pt x="68" y="2"/>
                </a:lnTo>
                <a:lnTo>
                  <a:pt x="40" y="0"/>
                </a:lnTo>
                <a:lnTo>
                  <a:pt x="25" y="0"/>
                </a:lnTo>
                <a:lnTo>
                  <a:pt x="19" y="2"/>
                </a:lnTo>
                <a:lnTo>
                  <a:pt x="17" y="2"/>
                </a:lnTo>
                <a:lnTo>
                  <a:pt x="17" y="2"/>
                </a:lnTo>
                <a:lnTo>
                  <a:pt x="17" y="4"/>
                </a:lnTo>
                <a:lnTo>
                  <a:pt x="17" y="6"/>
                </a:lnTo>
                <a:lnTo>
                  <a:pt x="13" y="6"/>
                </a:lnTo>
                <a:lnTo>
                  <a:pt x="9" y="6"/>
                </a:lnTo>
                <a:lnTo>
                  <a:pt x="8" y="8"/>
                </a:lnTo>
                <a:lnTo>
                  <a:pt x="6" y="10"/>
                </a:lnTo>
                <a:lnTo>
                  <a:pt x="6" y="10"/>
                </a:lnTo>
                <a:lnTo>
                  <a:pt x="6" y="17"/>
                </a:lnTo>
                <a:lnTo>
                  <a:pt x="6" y="25"/>
                </a:lnTo>
                <a:lnTo>
                  <a:pt x="9" y="38"/>
                </a:lnTo>
                <a:lnTo>
                  <a:pt x="11" y="46"/>
                </a:lnTo>
                <a:lnTo>
                  <a:pt x="11" y="51"/>
                </a:lnTo>
                <a:lnTo>
                  <a:pt x="11" y="59"/>
                </a:lnTo>
                <a:lnTo>
                  <a:pt x="11" y="65"/>
                </a:lnTo>
                <a:lnTo>
                  <a:pt x="11" y="65"/>
                </a:lnTo>
                <a:lnTo>
                  <a:pt x="6" y="74"/>
                </a:lnTo>
                <a:lnTo>
                  <a:pt x="6" y="78"/>
                </a:lnTo>
                <a:lnTo>
                  <a:pt x="2" y="82"/>
                </a:lnTo>
                <a:lnTo>
                  <a:pt x="2" y="82"/>
                </a:lnTo>
                <a:lnTo>
                  <a:pt x="2" y="89"/>
                </a:lnTo>
                <a:lnTo>
                  <a:pt x="0" y="97"/>
                </a:lnTo>
                <a:lnTo>
                  <a:pt x="0" y="97"/>
                </a:lnTo>
                <a:lnTo>
                  <a:pt x="4" y="97"/>
                </a:lnTo>
                <a:lnTo>
                  <a:pt x="8" y="99"/>
                </a:lnTo>
                <a:lnTo>
                  <a:pt x="8" y="99"/>
                </a:lnTo>
                <a:lnTo>
                  <a:pt x="8" y="101"/>
                </a:lnTo>
                <a:lnTo>
                  <a:pt x="9" y="104"/>
                </a:lnTo>
                <a:lnTo>
                  <a:pt x="9" y="104"/>
                </a:lnTo>
                <a:lnTo>
                  <a:pt x="11" y="108"/>
                </a:lnTo>
                <a:lnTo>
                  <a:pt x="13" y="110"/>
                </a:lnTo>
                <a:lnTo>
                  <a:pt x="13" y="110"/>
                </a:lnTo>
                <a:lnTo>
                  <a:pt x="11" y="114"/>
                </a:lnTo>
                <a:lnTo>
                  <a:pt x="11" y="118"/>
                </a:lnTo>
                <a:lnTo>
                  <a:pt x="8" y="123"/>
                </a:lnTo>
                <a:lnTo>
                  <a:pt x="8" y="123"/>
                </a:lnTo>
                <a:lnTo>
                  <a:pt x="9" y="125"/>
                </a:lnTo>
                <a:lnTo>
                  <a:pt x="9" y="127"/>
                </a:lnTo>
                <a:lnTo>
                  <a:pt x="11" y="129"/>
                </a:lnTo>
                <a:lnTo>
                  <a:pt x="13" y="129"/>
                </a:lnTo>
                <a:lnTo>
                  <a:pt x="19" y="129"/>
                </a:lnTo>
                <a:lnTo>
                  <a:pt x="25" y="129"/>
                </a:lnTo>
                <a:lnTo>
                  <a:pt x="30" y="127"/>
                </a:lnTo>
                <a:lnTo>
                  <a:pt x="36" y="127"/>
                </a:lnTo>
                <a:lnTo>
                  <a:pt x="38" y="127"/>
                </a:lnTo>
                <a:lnTo>
                  <a:pt x="40" y="127"/>
                </a:lnTo>
                <a:lnTo>
                  <a:pt x="44" y="129"/>
                </a:lnTo>
                <a:lnTo>
                  <a:pt x="45" y="131"/>
                </a:lnTo>
                <a:lnTo>
                  <a:pt x="45" y="131"/>
                </a:lnTo>
                <a:lnTo>
                  <a:pt x="47" y="137"/>
                </a:lnTo>
                <a:lnTo>
                  <a:pt x="49" y="142"/>
                </a:lnTo>
                <a:lnTo>
                  <a:pt x="49" y="144"/>
                </a:lnTo>
                <a:lnTo>
                  <a:pt x="51" y="146"/>
                </a:lnTo>
                <a:lnTo>
                  <a:pt x="53" y="148"/>
                </a:lnTo>
                <a:lnTo>
                  <a:pt x="57" y="148"/>
                </a:lnTo>
                <a:lnTo>
                  <a:pt x="57" y="148"/>
                </a:lnTo>
                <a:lnTo>
                  <a:pt x="59" y="146"/>
                </a:lnTo>
                <a:lnTo>
                  <a:pt x="61" y="144"/>
                </a:lnTo>
                <a:lnTo>
                  <a:pt x="62" y="140"/>
                </a:lnTo>
                <a:lnTo>
                  <a:pt x="62" y="140"/>
                </a:lnTo>
                <a:lnTo>
                  <a:pt x="64" y="140"/>
                </a:lnTo>
                <a:lnTo>
                  <a:pt x="68" y="140"/>
                </a:lnTo>
                <a:lnTo>
                  <a:pt x="70" y="138"/>
                </a:lnTo>
                <a:lnTo>
                  <a:pt x="70" y="137"/>
                </a:lnTo>
                <a:lnTo>
                  <a:pt x="70" y="137"/>
                </a:lnTo>
                <a:lnTo>
                  <a:pt x="74" y="135"/>
                </a:lnTo>
                <a:lnTo>
                  <a:pt x="78" y="135"/>
                </a:lnTo>
                <a:lnTo>
                  <a:pt x="83" y="135"/>
                </a:lnTo>
                <a:lnTo>
                  <a:pt x="83" y="135"/>
                </a:lnTo>
                <a:lnTo>
                  <a:pt x="91" y="137"/>
                </a:lnTo>
                <a:lnTo>
                  <a:pt x="95" y="137"/>
                </a:lnTo>
                <a:lnTo>
                  <a:pt x="95" y="135"/>
                </a:lnTo>
                <a:lnTo>
                  <a:pt x="96" y="135"/>
                </a:lnTo>
                <a:lnTo>
                  <a:pt x="96" y="135"/>
                </a:lnTo>
                <a:lnTo>
                  <a:pt x="102" y="133"/>
                </a:lnTo>
                <a:lnTo>
                  <a:pt x="106" y="133"/>
                </a:lnTo>
                <a:lnTo>
                  <a:pt x="108" y="135"/>
                </a:lnTo>
                <a:lnTo>
                  <a:pt x="108" y="135"/>
                </a:lnTo>
                <a:lnTo>
                  <a:pt x="108" y="129"/>
                </a:lnTo>
                <a:lnTo>
                  <a:pt x="108" y="127"/>
                </a:lnTo>
                <a:lnTo>
                  <a:pt x="108" y="125"/>
                </a:lnTo>
                <a:lnTo>
                  <a:pt x="108" y="125"/>
                </a:lnTo>
                <a:lnTo>
                  <a:pt x="112" y="123"/>
                </a:lnTo>
                <a:lnTo>
                  <a:pt x="117" y="121"/>
                </a:lnTo>
                <a:lnTo>
                  <a:pt x="123" y="119"/>
                </a:lnTo>
                <a:lnTo>
                  <a:pt x="125" y="118"/>
                </a:lnTo>
                <a:lnTo>
                  <a:pt x="125" y="114"/>
                </a:lnTo>
                <a:lnTo>
                  <a:pt x="125" y="114"/>
                </a:lnTo>
                <a:lnTo>
                  <a:pt x="129" y="110"/>
                </a:lnTo>
                <a:lnTo>
                  <a:pt x="129" y="108"/>
                </a:lnTo>
                <a:lnTo>
                  <a:pt x="131" y="104"/>
                </a:lnTo>
                <a:lnTo>
                  <a:pt x="131" y="104"/>
                </a:lnTo>
                <a:lnTo>
                  <a:pt x="136" y="102"/>
                </a:lnTo>
                <a:lnTo>
                  <a:pt x="138" y="101"/>
                </a:lnTo>
                <a:lnTo>
                  <a:pt x="140" y="99"/>
                </a:lnTo>
                <a:lnTo>
                  <a:pt x="140" y="99"/>
                </a:lnTo>
                <a:lnTo>
                  <a:pt x="136" y="93"/>
                </a:lnTo>
                <a:lnTo>
                  <a:pt x="134" y="91"/>
                </a:lnTo>
                <a:lnTo>
                  <a:pt x="134" y="87"/>
                </a:lnTo>
                <a:lnTo>
                  <a:pt x="134" y="87"/>
                </a:lnTo>
                <a:lnTo>
                  <a:pt x="134" y="80"/>
                </a:lnTo>
                <a:lnTo>
                  <a:pt x="136" y="72"/>
                </a:lnTo>
                <a:lnTo>
                  <a:pt x="136" y="72"/>
                </a:lnTo>
                <a:lnTo>
                  <a:pt x="138" y="70"/>
                </a:lnTo>
                <a:lnTo>
                  <a:pt x="140" y="68"/>
                </a:lnTo>
                <a:lnTo>
                  <a:pt x="144" y="67"/>
                </a:lnTo>
                <a:lnTo>
                  <a:pt x="146" y="65"/>
                </a:lnTo>
                <a:lnTo>
                  <a:pt x="146" y="65"/>
                </a:lnTo>
                <a:lnTo>
                  <a:pt x="148" y="63"/>
                </a:lnTo>
                <a:lnTo>
                  <a:pt x="148" y="59"/>
                </a:lnTo>
                <a:lnTo>
                  <a:pt x="149" y="55"/>
                </a:lnTo>
                <a:lnTo>
                  <a:pt x="151" y="55"/>
                </a:lnTo>
                <a:lnTo>
                  <a:pt x="151" y="55"/>
                </a:lnTo>
                <a:lnTo>
                  <a:pt x="153" y="53"/>
                </a:lnTo>
                <a:lnTo>
                  <a:pt x="155" y="51"/>
                </a:lnTo>
                <a:lnTo>
                  <a:pt x="161" y="50"/>
                </a:lnTo>
                <a:lnTo>
                  <a:pt x="161" y="50"/>
                </a:lnTo>
                <a:lnTo>
                  <a:pt x="166" y="46"/>
                </a:lnTo>
                <a:lnTo>
                  <a:pt x="172" y="44"/>
                </a:lnTo>
                <a:lnTo>
                  <a:pt x="172" y="44"/>
                </a:lnTo>
                <a:lnTo>
                  <a:pt x="178" y="42"/>
                </a:lnTo>
                <a:lnTo>
                  <a:pt x="180" y="40"/>
                </a:lnTo>
                <a:lnTo>
                  <a:pt x="182" y="38"/>
                </a:lnTo>
                <a:lnTo>
                  <a:pt x="182" y="38"/>
                </a:lnTo>
                <a:lnTo>
                  <a:pt x="182" y="34"/>
                </a:lnTo>
                <a:lnTo>
                  <a:pt x="182" y="31"/>
                </a:lnTo>
                <a:lnTo>
                  <a:pt x="180" y="25"/>
                </a:lnTo>
                <a:lnTo>
                  <a:pt x="178" y="21"/>
                </a:lnTo>
                <a:lnTo>
                  <a:pt x="168" y="25"/>
                </a:lnTo>
                <a:lnTo>
                  <a:pt x="168" y="25"/>
                </a:lnTo>
                <a:lnTo>
                  <a:pt x="168" y="25"/>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268" name="Freeform 266"/>
          <p:cNvSpPr>
            <a:spLocks/>
          </p:cNvSpPr>
          <p:nvPr/>
        </p:nvSpPr>
        <p:spPr bwMode="auto">
          <a:xfrm>
            <a:off x="1374721" y="3257981"/>
            <a:ext cx="26465" cy="25987"/>
          </a:xfrm>
          <a:custGeom>
            <a:avLst/>
            <a:gdLst>
              <a:gd name="T0" fmla="*/ 10 w 13"/>
              <a:gd name="T1" fmla="*/ 15 h 15"/>
              <a:gd name="T2" fmla="*/ 10 w 13"/>
              <a:gd name="T3" fmla="*/ 15 h 15"/>
              <a:gd name="T4" fmla="*/ 10 w 13"/>
              <a:gd name="T5" fmla="*/ 12 h 15"/>
              <a:gd name="T6" fmla="*/ 13 w 13"/>
              <a:gd name="T7" fmla="*/ 10 h 15"/>
              <a:gd name="T8" fmla="*/ 13 w 13"/>
              <a:gd name="T9" fmla="*/ 6 h 15"/>
              <a:gd name="T10" fmla="*/ 8 w 13"/>
              <a:gd name="T11" fmla="*/ 0 h 15"/>
              <a:gd name="T12" fmla="*/ 0 w 13"/>
              <a:gd name="T13" fmla="*/ 8 h 15"/>
              <a:gd name="T14" fmla="*/ 10 w 13"/>
              <a:gd name="T15" fmla="*/ 15 h 15"/>
              <a:gd name="T16" fmla="*/ 10 w 13"/>
              <a:gd name="T17" fmla="*/ 15 h 15"/>
              <a:gd name="T18" fmla="*/ 10 w 13"/>
              <a:gd name="T19"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 h="15">
                <a:moveTo>
                  <a:pt x="10" y="15"/>
                </a:moveTo>
                <a:lnTo>
                  <a:pt x="10" y="15"/>
                </a:lnTo>
                <a:lnTo>
                  <a:pt x="10" y="12"/>
                </a:lnTo>
                <a:lnTo>
                  <a:pt x="13" y="10"/>
                </a:lnTo>
                <a:lnTo>
                  <a:pt x="13" y="6"/>
                </a:lnTo>
                <a:lnTo>
                  <a:pt x="8" y="0"/>
                </a:lnTo>
                <a:lnTo>
                  <a:pt x="0" y="8"/>
                </a:lnTo>
                <a:lnTo>
                  <a:pt x="10" y="15"/>
                </a:lnTo>
                <a:lnTo>
                  <a:pt x="10" y="15"/>
                </a:lnTo>
                <a:lnTo>
                  <a:pt x="10" y="15"/>
                </a:lnTo>
                <a:close/>
              </a:path>
            </a:pathLst>
          </a:custGeom>
          <a:solidFill>
            <a:schemeClr val="bg1">
              <a:lumMod val="85000"/>
            </a:schemeClr>
          </a:solidFill>
          <a:ln w="635" cap="rnd">
            <a:solidFill>
              <a:schemeClr val="bg1">
                <a:alpha val="17000"/>
              </a:schemeClr>
            </a:solidFill>
            <a:round/>
            <a:headEnd/>
            <a:tailEnd/>
          </a:ln>
        </p:spPr>
        <p:txBody>
          <a:bodyPr/>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269" name="Freeform 267"/>
          <p:cNvSpPr>
            <a:spLocks/>
          </p:cNvSpPr>
          <p:nvPr/>
        </p:nvSpPr>
        <p:spPr bwMode="auto">
          <a:xfrm>
            <a:off x="1374721" y="3257981"/>
            <a:ext cx="26465" cy="25987"/>
          </a:xfrm>
          <a:custGeom>
            <a:avLst/>
            <a:gdLst>
              <a:gd name="T0" fmla="*/ 10 w 13"/>
              <a:gd name="T1" fmla="*/ 15 h 15"/>
              <a:gd name="T2" fmla="*/ 10 w 13"/>
              <a:gd name="T3" fmla="*/ 15 h 15"/>
              <a:gd name="T4" fmla="*/ 10 w 13"/>
              <a:gd name="T5" fmla="*/ 12 h 15"/>
              <a:gd name="T6" fmla="*/ 13 w 13"/>
              <a:gd name="T7" fmla="*/ 10 h 15"/>
              <a:gd name="T8" fmla="*/ 13 w 13"/>
              <a:gd name="T9" fmla="*/ 6 h 15"/>
              <a:gd name="T10" fmla="*/ 8 w 13"/>
              <a:gd name="T11" fmla="*/ 0 h 15"/>
              <a:gd name="T12" fmla="*/ 0 w 13"/>
              <a:gd name="T13" fmla="*/ 8 h 15"/>
              <a:gd name="T14" fmla="*/ 10 w 13"/>
              <a:gd name="T15" fmla="*/ 15 h 15"/>
              <a:gd name="T16" fmla="*/ 10 w 13"/>
              <a:gd name="T17" fmla="*/ 15 h 15"/>
              <a:gd name="T18" fmla="*/ 10 w 13"/>
              <a:gd name="T19"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 h="15">
                <a:moveTo>
                  <a:pt x="10" y="15"/>
                </a:moveTo>
                <a:lnTo>
                  <a:pt x="10" y="15"/>
                </a:lnTo>
                <a:lnTo>
                  <a:pt x="10" y="12"/>
                </a:lnTo>
                <a:lnTo>
                  <a:pt x="13" y="10"/>
                </a:lnTo>
                <a:lnTo>
                  <a:pt x="13" y="6"/>
                </a:lnTo>
                <a:lnTo>
                  <a:pt x="8" y="0"/>
                </a:lnTo>
                <a:lnTo>
                  <a:pt x="0" y="8"/>
                </a:lnTo>
                <a:lnTo>
                  <a:pt x="10" y="15"/>
                </a:lnTo>
                <a:lnTo>
                  <a:pt x="10" y="15"/>
                </a:lnTo>
                <a:lnTo>
                  <a:pt x="10" y="15"/>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270" name="Freeform 268"/>
          <p:cNvSpPr>
            <a:spLocks/>
          </p:cNvSpPr>
          <p:nvPr/>
        </p:nvSpPr>
        <p:spPr bwMode="auto">
          <a:xfrm>
            <a:off x="1162995" y="2871643"/>
            <a:ext cx="370519" cy="304913"/>
          </a:xfrm>
          <a:custGeom>
            <a:avLst/>
            <a:gdLst>
              <a:gd name="T0" fmla="*/ 100 w 182"/>
              <a:gd name="T1" fmla="*/ 176 h 176"/>
              <a:gd name="T2" fmla="*/ 80 w 182"/>
              <a:gd name="T3" fmla="*/ 168 h 176"/>
              <a:gd name="T4" fmla="*/ 57 w 182"/>
              <a:gd name="T5" fmla="*/ 168 h 176"/>
              <a:gd name="T6" fmla="*/ 45 w 182"/>
              <a:gd name="T7" fmla="*/ 159 h 176"/>
              <a:gd name="T8" fmla="*/ 51 w 182"/>
              <a:gd name="T9" fmla="*/ 132 h 176"/>
              <a:gd name="T10" fmla="*/ 53 w 182"/>
              <a:gd name="T11" fmla="*/ 117 h 176"/>
              <a:gd name="T12" fmla="*/ 53 w 182"/>
              <a:gd name="T13" fmla="*/ 100 h 176"/>
              <a:gd name="T14" fmla="*/ 44 w 182"/>
              <a:gd name="T15" fmla="*/ 96 h 176"/>
              <a:gd name="T16" fmla="*/ 38 w 182"/>
              <a:gd name="T17" fmla="*/ 89 h 176"/>
              <a:gd name="T18" fmla="*/ 36 w 182"/>
              <a:gd name="T19" fmla="*/ 81 h 176"/>
              <a:gd name="T20" fmla="*/ 30 w 182"/>
              <a:gd name="T21" fmla="*/ 76 h 176"/>
              <a:gd name="T22" fmla="*/ 23 w 182"/>
              <a:gd name="T23" fmla="*/ 74 h 176"/>
              <a:gd name="T24" fmla="*/ 13 w 182"/>
              <a:gd name="T25" fmla="*/ 70 h 176"/>
              <a:gd name="T26" fmla="*/ 2 w 182"/>
              <a:gd name="T27" fmla="*/ 62 h 176"/>
              <a:gd name="T28" fmla="*/ 0 w 182"/>
              <a:gd name="T29" fmla="*/ 61 h 176"/>
              <a:gd name="T30" fmla="*/ 2 w 182"/>
              <a:gd name="T31" fmla="*/ 55 h 176"/>
              <a:gd name="T32" fmla="*/ 10 w 182"/>
              <a:gd name="T33" fmla="*/ 51 h 176"/>
              <a:gd name="T34" fmla="*/ 23 w 182"/>
              <a:gd name="T35" fmla="*/ 49 h 176"/>
              <a:gd name="T36" fmla="*/ 25 w 182"/>
              <a:gd name="T37" fmla="*/ 49 h 176"/>
              <a:gd name="T38" fmla="*/ 34 w 182"/>
              <a:gd name="T39" fmla="*/ 55 h 176"/>
              <a:gd name="T40" fmla="*/ 40 w 182"/>
              <a:gd name="T41" fmla="*/ 57 h 176"/>
              <a:gd name="T42" fmla="*/ 45 w 182"/>
              <a:gd name="T43" fmla="*/ 57 h 176"/>
              <a:gd name="T44" fmla="*/ 47 w 182"/>
              <a:gd name="T45" fmla="*/ 53 h 176"/>
              <a:gd name="T46" fmla="*/ 47 w 182"/>
              <a:gd name="T47" fmla="*/ 47 h 176"/>
              <a:gd name="T48" fmla="*/ 44 w 182"/>
              <a:gd name="T49" fmla="*/ 40 h 176"/>
              <a:gd name="T50" fmla="*/ 42 w 182"/>
              <a:gd name="T51" fmla="*/ 34 h 176"/>
              <a:gd name="T52" fmla="*/ 45 w 182"/>
              <a:gd name="T53" fmla="*/ 30 h 176"/>
              <a:gd name="T54" fmla="*/ 49 w 182"/>
              <a:gd name="T55" fmla="*/ 32 h 176"/>
              <a:gd name="T56" fmla="*/ 66 w 182"/>
              <a:gd name="T57" fmla="*/ 38 h 176"/>
              <a:gd name="T58" fmla="*/ 68 w 182"/>
              <a:gd name="T59" fmla="*/ 36 h 176"/>
              <a:gd name="T60" fmla="*/ 70 w 182"/>
              <a:gd name="T61" fmla="*/ 36 h 176"/>
              <a:gd name="T62" fmla="*/ 74 w 182"/>
              <a:gd name="T63" fmla="*/ 28 h 176"/>
              <a:gd name="T64" fmla="*/ 80 w 182"/>
              <a:gd name="T65" fmla="*/ 25 h 176"/>
              <a:gd name="T66" fmla="*/ 81 w 182"/>
              <a:gd name="T67" fmla="*/ 25 h 176"/>
              <a:gd name="T68" fmla="*/ 83 w 182"/>
              <a:gd name="T69" fmla="*/ 27 h 176"/>
              <a:gd name="T70" fmla="*/ 87 w 182"/>
              <a:gd name="T71" fmla="*/ 25 h 176"/>
              <a:gd name="T72" fmla="*/ 91 w 182"/>
              <a:gd name="T73" fmla="*/ 15 h 176"/>
              <a:gd name="T74" fmla="*/ 95 w 182"/>
              <a:gd name="T75" fmla="*/ 4 h 176"/>
              <a:gd name="T76" fmla="*/ 95 w 182"/>
              <a:gd name="T77" fmla="*/ 4 h 176"/>
              <a:gd name="T78" fmla="*/ 98 w 182"/>
              <a:gd name="T79" fmla="*/ 2 h 176"/>
              <a:gd name="T80" fmla="*/ 102 w 182"/>
              <a:gd name="T81" fmla="*/ 0 h 176"/>
              <a:gd name="T82" fmla="*/ 129 w 182"/>
              <a:gd name="T83" fmla="*/ 28 h 176"/>
              <a:gd name="T84" fmla="*/ 182 w 182"/>
              <a:gd name="T85" fmla="*/ 47 h 176"/>
              <a:gd name="T86" fmla="*/ 163 w 182"/>
              <a:gd name="T87" fmla="*/ 85 h 176"/>
              <a:gd name="T88" fmla="*/ 168 w 182"/>
              <a:gd name="T89" fmla="*/ 104 h 176"/>
              <a:gd name="T90" fmla="*/ 168 w 182"/>
              <a:gd name="T91" fmla="*/ 123 h 176"/>
              <a:gd name="T92" fmla="*/ 165 w 182"/>
              <a:gd name="T93" fmla="*/ 125 h 176"/>
              <a:gd name="T94" fmla="*/ 168 w 182"/>
              <a:gd name="T95" fmla="*/ 140 h 176"/>
              <a:gd name="T96" fmla="*/ 178 w 182"/>
              <a:gd name="T97" fmla="*/ 146 h 176"/>
              <a:gd name="T98" fmla="*/ 168 w 182"/>
              <a:gd name="T99" fmla="*/ 155 h 176"/>
              <a:gd name="T100" fmla="*/ 167 w 182"/>
              <a:gd name="T101" fmla="*/ 159 h 176"/>
              <a:gd name="T102" fmla="*/ 161 w 182"/>
              <a:gd name="T103" fmla="*/ 163 h 176"/>
              <a:gd name="T104" fmla="*/ 159 w 182"/>
              <a:gd name="T105" fmla="*/ 165 h 176"/>
              <a:gd name="T106" fmla="*/ 153 w 182"/>
              <a:gd name="T107" fmla="*/ 165 h 176"/>
              <a:gd name="T108" fmla="*/ 146 w 182"/>
              <a:gd name="T109" fmla="*/ 163 h 176"/>
              <a:gd name="T110" fmla="*/ 134 w 182"/>
              <a:gd name="T111" fmla="*/ 157 h 176"/>
              <a:gd name="T112" fmla="*/ 127 w 182"/>
              <a:gd name="T113" fmla="*/ 153 h 176"/>
              <a:gd name="T114" fmla="*/ 119 w 182"/>
              <a:gd name="T115" fmla="*/ 155 h 176"/>
              <a:gd name="T116" fmla="*/ 117 w 182"/>
              <a:gd name="T117" fmla="*/ 157 h 176"/>
              <a:gd name="T118" fmla="*/ 114 w 182"/>
              <a:gd name="T119" fmla="*/ 163 h 176"/>
              <a:gd name="T120" fmla="*/ 110 w 182"/>
              <a:gd name="T121" fmla="*/ 174 h 176"/>
              <a:gd name="T122" fmla="*/ 110 w 182"/>
              <a:gd name="T123" fmla="*/ 174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82" h="176">
                <a:moveTo>
                  <a:pt x="110" y="174"/>
                </a:moveTo>
                <a:lnTo>
                  <a:pt x="100" y="176"/>
                </a:lnTo>
                <a:lnTo>
                  <a:pt x="95" y="174"/>
                </a:lnTo>
                <a:lnTo>
                  <a:pt x="80" y="168"/>
                </a:lnTo>
                <a:lnTo>
                  <a:pt x="68" y="168"/>
                </a:lnTo>
                <a:lnTo>
                  <a:pt x="57" y="168"/>
                </a:lnTo>
                <a:lnTo>
                  <a:pt x="45" y="159"/>
                </a:lnTo>
                <a:lnTo>
                  <a:pt x="45" y="159"/>
                </a:lnTo>
                <a:lnTo>
                  <a:pt x="47" y="148"/>
                </a:lnTo>
                <a:lnTo>
                  <a:pt x="51" y="132"/>
                </a:lnTo>
                <a:lnTo>
                  <a:pt x="51" y="132"/>
                </a:lnTo>
                <a:lnTo>
                  <a:pt x="53" y="117"/>
                </a:lnTo>
                <a:lnTo>
                  <a:pt x="53" y="100"/>
                </a:lnTo>
                <a:lnTo>
                  <a:pt x="53" y="100"/>
                </a:lnTo>
                <a:lnTo>
                  <a:pt x="47" y="100"/>
                </a:lnTo>
                <a:lnTo>
                  <a:pt x="44" y="96"/>
                </a:lnTo>
                <a:lnTo>
                  <a:pt x="42" y="93"/>
                </a:lnTo>
                <a:lnTo>
                  <a:pt x="38" y="89"/>
                </a:lnTo>
                <a:lnTo>
                  <a:pt x="38" y="89"/>
                </a:lnTo>
                <a:lnTo>
                  <a:pt x="36" y="81"/>
                </a:lnTo>
                <a:lnTo>
                  <a:pt x="34" y="78"/>
                </a:lnTo>
                <a:lnTo>
                  <a:pt x="30" y="76"/>
                </a:lnTo>
                <a:lnTo>
                  <a:pt x="30" y="76"/>
                </a:lnTo>
                <a:lnTo>
                  <a:pt x="23" y="74"/>
                </a:lnTo>
                <a:lnTo>
                  <a:pt x="13" y="70"/>
                </a:lnTo>
                <a:lnTo>
                  <a:pt x="13" y="70"/>
                </a:lnTo>
                <a:lnTo>
                  <a:pt x="6" y="66"/>
                </a:lnTo>
                <a:lnTo>
                  <a:pt x="2" y="62"/>
                </a:lnTo>
                <a:lnTo>
                  <a:pt x="0" y="61"/>
                </a:lnTo>
                <a:lnTo>
                  <a:pt x="0" y="61"/>
                </a:lnTo>
                <a:lnTo>
                  <a:pt x="0" y="57"/>
                </a:lnTo>
                <a:lnTo>
                  <a:pt x="2" y="55"/>
                </a:lnTo>
                <a:lnTo>
                  <a:pt x="6" y="53"/>
                </a:lnTo>
                <a:lnTo>
                  <a:pt x="10" y="51"/>
                </a:lnTo>
                <a:lnTo>
                  <a:pt x="17" y="49"/>
                </a:lnTo>
                <a:lnTo>
                  <a:pt x="23" y="49"/>
                </a:lnTo>
                <a:lnTo>
                  <a:pt x="23" y="49"/>
                </a:lnTo>
                <a:lnTo>
                  <a:pt x="25" y="49"/>
                </a:lnTo>
                <a:lnTo>
                  <a:pt x="28" y="51"/>
                </a:lnTo>
                <a:lnTo>
                  <a:pt x="34" y="55"/>
                </a:lnTo>
                <a:lnTo>
                  <a:pt x="36" y="55"/>
                </a:lnTo>
                <a:lnTo>
                  <a:pt x="40" y="57"/>
                </a:lnTo>
                <a:lnTo>
                  <a:pt x="42" y="57"/>
                </a:lnTo>
                <a:lnTo>
                  <a:pt x="45" y="57"/>
                </a:lnTo>
                <a:lnTo>
                  <a:pt x="45" y="57"/>
                </a:lnTo>
                <a:lnTo>
                  <a:pt x="47" y="53"/>
                </a:lnTo>
                <a:lnTo>
                  <a:pt x="47" y="51"/>
                </a:lnTo>
                <a:lnTo>
                  <a:pt x="47" y="47"/>
                </a:lnTo>
                <a:lnTo>
                  <a:pt x="45" y="44"/>
                </a:lnTo>
                <a:lnTo>
                  <a:pt x="44" y="40"/>
                </a:lnTo>
                <a:lnTo>
                  <a:pt x="42" y="36"/>
                </a:lnTo>
                <a:lnTo>
                  <a:pt x="42" y="34"/>
                </a:lnTo>
                <a:lnTo>
                  <a:pt x="45" y="30"/>
                </a:lnTo>
                <a:lnTo>
                  <a:pt x="45" y="30"/>
                </a:lnTo>
                <a:lnTo>
                  <a:pt x="47" y="30"/>
                </a:lnTo>
                <a:lnTo>
                  <a:pt x="49" y="32"/>
                </a:lnTo>
                <a:lnTo>
                  <a:pt x="57" y="36"/>
                </a:lnTo>
                <a:lnTo>
                  <a:pt x="66" y="38"/>
                </a:lnTo>
                <a:lnTo>
                  <a:pt x="68" y="38"/>
                </a:lnTo>
                <a:lnTo>
                  <a:pt x="68" y="36"/>
                </a:lnTo>
                <a:lnTo>
                  <a:pt x="70" y="36"/>
                </a:lnTo>
                <a:lnTo>
                  <a:pt x="70" y="36"/>
                </a:lnTo>
                <a:lnTo>
                  <a:pt x="72" y="32"/>
                </a:lnTo>
                <a:lnTo>
                  <a:pt x="74" y="28"/>
                </a:lnTo>
                <a:lnTo>
                  <a:pt x="76" y="25"/>
                </a:lnTo>
                <a:lnTo>
                  <a:pt x="80" y="25"/>
                </a:lnTo>
                <a:lnTo>
                  <a:pt x="80" y="25"/>
                </a:lnTo>
                <a:lnTo>
                  <a:pt x="81" y="25"/>
                </a:lnTo>
                <a:lnTo>
                  <a:pt x="83" y="25"/>
                </a:lnTo>
                <a:lnTo>
                  <a:pt x="83" y="27"/>
                </a:lnTo>
                <a:lnTo>
                  <a:pt x="87" y="25"/>
                </a:lnTo>
                <a:lnTo>
                  <a:pt x="87" y="25"/>
                </a:lnTo>
                <a:lnTo>
                  <a:pt x="89" y="21"/>
                </a:lnTo>
                <a:lnTo>
                  <a:pt x="91" y="15"/>
                </a:lnTo>
                <a:lnTo>
                  <a:pt x="95" y="4"/>
                </a:lnTo>
                <a:lnTo>
                  <a:pt x="95" y="4"/>
                </a:lnTo>
                <a:lnTo>
                  <a:pt x="95" y="4"/>
                </a:lnTo>
                <a:lnTo>
                  <a:pt x="95" y="4"/>
                </a:lnTo>
                <a:lnTo>
                  <a:pt x="95" y="4"/>
                </a:lnTo>
                <a:lnTo>
                  <a:pt x="98" y="2"/>
                </a:lnTo>
                <a:lnTo>
                  <a:pt x="98" y="2"/>
                </a:lnTo>
                <a:lnTo>
                  <a:pt x="102" y="0"/>
                </a:lnTo>
                <a:lnTo>
                  <a:pt x="123" y="15"/>
                </a:lnTo>
                <a:lnTo>
                  <a:pt x="129" y="28"/>
                </a:lnTo>
                <a:lnTo>
                  <a:pt x="140" y="28"/>
                </a:lnTo>
                <a:lnTo>
                  <a:pt x="182" y="47"/>
                </a:lnTo>
                <a:lnTo>
                  <a:pt x="176" y="74"/>
                </a:lnTo>
                <a:lnTo>
                  <a:pt x="163" y="85"/>
                </a:lnTo>
                <a:lnTo>
                  <a:pt x="153" y="100"/>
                </a:lnTo>
                <a:lnTo>
                  <a:pt x="168" y="104"/>
                </a:lnTo>
                <a:lnTo>
                  <a:pt x="167" y="114"/>
                </a:lnTo>
                <a:lnTo>
                  <a:pt x="168" y="123"/>
                </a:lnTo>
                <a:lnTo>
                  <a:pt x="165" y="125"/>
                </a:lnTo>
                <a:lnTo>
                  <a:pt x="165" y="125"/>
                </a:lnTo>
                <a:lnTo>
                  <a:pt x="167" y="132"/>
                </a:lnTo>
                <a:lnTo>
                  <a:pt x="168" y="140"/>
                </a:lnTo>
                <a:lnTo>
                  <a:pt x="178" y="146"/>
                </a:lnTo>
                <a:lnTo>
                  <a:pt x="178" y="146"/>
                </a:lnTo>
                <a:lnTo>
                  <a:pt x="174" y="149"/>
                </a:lnTo>
                <a:lnTo>
                  <a:pt x="168" y="155"/>
                </a:lnTo>
                <a:lnTo>
                  <a:pt x="168" y="155"/>
                </a:lnTo>
                <a:lnTo>
                  <a:pt x="167" y="159"/>
                </a:lnTo>
                <a:lnTo>
                  <a:pt x="165" y="161"/>
                </a:lnTo>
                <a:lnTo>
                  <a:pt x="161" y="163"/>
                </a:lnTo>
                <a:lnTo>
                  <a:pt x="161" y="163"/>
                </a:lnTo>
                <a:lnTo>
                  <a:pt x="159" y="165"/>
                </a:lnTo>
                <a:lnTo>
                  <a:pt x="157" y="165"/>
                </a:lnTo>
                <a:lnTo>
                  <a:pt x="153" y="165"/>
                </a:lnTo>
                <a:lnTo>
                  <a:pt x="151" y="165"/>
                </a:lnTo>
                <a:lnTo>
                  <a:pt x="146" y="163"/>
                </a:lnTo>
                <a:lnTo>
                  <a:pt x="140" y="159"/>
                </a:lnTo>
                <a:lnTo>
                  <a:pt x="134" y="157"/>
                </a:lnTo>
                <a:lnTo>
                  <a:pt x="129" y="155"/>
                </a:lnTo>
                <a:lnTo>
                  <a:pt x="127" y="153"/>
                </a:lnTo>
                <a:lnTo>
                  <a:pt x="123" y="155"/>
                </a:lnTo>
                <a:lnTo>
                  <a:pt x="119" y="155"/>
                </a:lnTo>
                <a:lnTo>
                  <a:pt x="117" y="157"/>
                </a:lnTo>
                <a:lnTo>
                  <a:pt x="117" y="157"/>
                </a:lnTo>
                <a:lnTo>
                  <a:pt x="115" y="159"/>
                </a:lnTo>
                <a:lnTo>
                  <a:pt x="114" y="163"/>
                </a:lnTo>
                <a:lnTo>
                  <a:pt x="112" y="166"/>
                </a:lnTo>
                <a:lnTo>
                  <a:pt x="110" y="174"/>
                </a:lnTo>
                <a:lnTo>
                  <a:pt x="110" y="174"/>
                </a:lnTo>
                <a:lnTo>
                  <a:pt x="110" y="174"/>
                </a:lnTo>
                <a:lnTo>
                  <a:pt x="110" y="174"/>
                </a:lnTo>
                <a:close/>
              </a:path>
            </a:pathLst>
          </a:custGeom>
          <a:solidFill>
            <a:schemeClr val="bg1">
              <a:lumMod val="85000"/>
            </a:schemeClr>
          </a:solidFill>
          <a:ln w="635" cap="rnd">
            <a:solidFill>
              <a:schemeClr val="bg1">
                <a:alpha val="17000"/>
              </a:schemeClr>
            </a:solidFill>
            <a:round/>
            <a:headEnd/>
            <a:tailEnd/>
          </a:ln>
        </p:spPr>
        <p:txBody>
          <a:bodyPr/>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271" name="Freeform 269"/>
          <p:cNvSpPr>
            <a:spLocks/>
          </p:cNvSpPr>
          <p:nvPr/>
        </p:nvSpPr>
        <p:spPr bwMode="auto">
          <a:xfrm>
            <a:off x="1162995" y="2871643"/>
            <a:ext cx="370519" cy="304913"/>
          </a:xfrm>
          <a:custGeom>
            <a:avLst/>
            <a:gdLst>
              <a:gd name="T0" fmla="*/ 100 w 182"/>
              <a:gd name="T1" fmla="*/ 176 h 176"/>
              <a:gd name="T2" fmla="*/ 80 w 182"/>
              <a:gd name="T3" fmla="*/ 168 h 176"/>
              <a:gd name="T4" fmla="*/ 57 w 182"/>
              <a:gd name="T5" fmla="*/ 168 h 176"/>
              <a:gd name="T6" fmla="*/ 45 w 182"/>
              <a:gd name="T7" fmla="*/ 159 h 176"/>
              <a:gd name="T8" fmla="*/ 51 w 182"/>
              <a:gd name="T9" fmla="*/ 132 h 176"/>
              <a:gd name="T10" fmla="*/ 53 w 182"/>
              <a:gd name="T11" fmla="*/ 117 h 176"/>
              <a:gd name="T12" fmla="*/ 53 w 182"/>
              <a:gd name="T13" fmla="*/ 100 h 176"/>
              <a:gd name="T14" fmla="*/ 44 w 182"/>
              <a:gd name="T15" fmla="*/ 96 h 176"/>
              <a:gd name="T16" fmla="*/ 38 w 182"/>
              <a:gd name="T17" fmla="*/ 89 h 176"/>
              <a:gd name="T18" fmla="*/ 36 w 182"/>
              <a:gd name="T19" fmla="*/ 81 h 176"/>
              <a:gd name="T20" fmla="*/ 30 w 182"/>
              <a:gd name="T21" fmla="*/ 76 h 176"/>
              <a:gd name="T22" fmla="*/ 23 w 182"/>
              <a:gd name="T23" fmla="*/ 74 h 176"/>
              <a:gd name="T24" fmla="*/ 13 w 182"/>
              <a:gd name="T25" fmla="*/ 70 h 176"/>
              <a:gd name="T26" fmla="*/ 2 w 182"/>
              <a:gd name="T27" fmla="*/ 62 h 176"/>
              <a:gd name="T28" fmla="*/ 0 w 182"/>
              <a:gd name="T29" fmla="*/ 61 h 176"/>
              <a:gd name="T30" fmla="*/ 2 w 182"/>
              <a:gd name="T31" fmla="*/ 55 h 176"/>
              <a:gd name="T32" fmla="*/ 10 w 182"/>
              <a:gd name="T33" fmla="*/ 51 h 176"/>
              <a:gd name="T34" fmla="*/ 23 w 182"/>
              <a:gd name="T35" fmla="*/ 49 h 176"/>
              <a:gd name="T36" fmla="*/ 25 w 182"/>
              <a:gd name="T37" fmla="*/ 49 h 176"/>
              <a:gd name="T38" fmla="*/ 34 w 182"/>
              <a:gd name="T39" fmla="*/ 55 h 176"/>
              <a:gd name="T40" fmla="*/ 40 w 182"/>
              <a:gd name="T41" fmla="*/ 57 h 176"/>
              <a:gd name="T42" fmla="*/ 45 w 182"/>
              <a:gd name="T43" fmla="*/ 57 h 176"/>
              <a:gd name="T44" fmla="*/ 47 w 182"/>
              <a:gd name="T45" fmla="*/ 53 h 176"/>
              <a:gd name="T46" fmla="*/ 47 w 182"/>
              <a:gd name="T47" fmla="*/ 47 h 176"/>
              <a:gd name="T48" fmla="*/ 44 w 182"/>
              <a:gd name="T49" fmla="*/ 40 h 176"/>
              <a:gd name="T50" fmla="*/ 42 w 182"/>
              <a:gd name="T51" fmla="*/ 34 h 176"/>
              <a:gd name="T52" fmla="*/ 45 w 182"/>
              <a:gd name="T53" fmla="*/ 30 h 176"/>
              <a:gd name="T54" fmla="*/ 49 w 182"/>
              <a:gd name="T55" fmla="*/ 32 h 176"/>
              <a:gd name="T56" fmla="*/ 66 w 182"/>
              <a:gd name="T57" fmla="*/ 38 h 176"/>
              <a:gd name="T58" fmla="*/ 68 w 182"/>
              <a:gd name="T59" fmla="*/ 36 h 176"/>
              <a:gd name="T60" fmla="*/ 70 w 182"/>
              <a:gd name="T61" fmla="*/ 36 h 176"/>
              <a:gd name="T62" fmla="*/ 74 w 182"/>
              <a:gd name="T63" fmla="*/ 28 h 176"/>
              <a:gd name="T64" fmla="*/ 80 w 182"/>
              <a:gd name="T65" fmla="*/ 25 h 176"/>
              <a:gd name="T66" fmla="*/ 81 w 182"/>
              <a:gd name="T67" fmla="*/ 25 h 176"/>
              <a:gd name="T68" fmla="*/ 83 w 182"/>
              <a:gd name="T69" fmla="*/ 27 h 176"/>
              <a:gd name="T70" fmla="*/ 87 w 182"/>
              <a:gd name="T71" fmla="*/ 25 h 176"/>
              <a:gd name="T72" fmla="*/ 91 w 182"/>
              <a:gd name="T73" fmla="*/ 15 h 176"/>
              <a:gd name="T74" fmla="*/ 95 w 182"/>
              <a:gd name="T75" fmla="*/ 4 h 176"/>
              <a:gd name="T76" fmla="*/ 95 w 182"/>
              <a:gd name="T77" fmla="*/ 4 h 176"/>
              <a:gd name="T78" fmla="*/ 98 w 182"/>
              <a:gd name="T79" fmla="*/ 2 h 176"/>
              <a:gd name="T80" fmla="*/ 102 w 182"/>
              <a:gd name="T81" fmla="*/ 0 h 176"/>
              <a:gd name="T82" fmla="*/ 129 w 182"/>
              <a:gd name="T83" fmla="*/ 28 h 176"/>
              <a:gd name="T84" fmla="*/ 182 w 182"/>
              <a:gd name="T85" fmla="*/ 47 h 176"/>
              <a:gd name="T86" fmla="*/ 163 w 182"/>
              <a:gd name="T87" fmla="*/ 85 h 176"/>
              <a:gd name="T88" fmla="*/ 168 w 182"/>
              <a:gd name="T89" fmla="*/ 104 h 176"/>
              <a:gd name="T90" fmla="*/ 168 w 182"/>
              <a:gd name="T91" fmla="*/ 123 h 176"/>
              <a:gd name="T92" fmla="*/ 165 w 182"/>
              <a:gd name="T93" fmla="*/ 125 h 176"/>
              <a:gd name="T94" fmla="*/ 168 w 182"/>
              <a:gd name="T95" fmla="*/ 140 h 176"/>
              <a:gd name="T96" fmla="*/ 178 w 182"/>
              <a:gd name="T97" fmla="*/ 146 h 176"/>
              <a:gd name="T98" fmla="*/ 168 w 182"/>
              <a:gd name="T99" fmla="*/ 155 h 176"/>
              <a:gd name="T100" fmla="*/ 167 w 182"/>
              <a:gd name="T101" fmla="*/ 159 h 176"/>
              <a:gd name="T102" fmla="*/ 161 w 182"/>
              <a:gd name="T103" fmla="*/ 163 h 176"/>
              <a:gd name="T104" fmla="*/ 159 w 182"/>
              <a:gd name="T105" fmla="*/ 165 h 176"/>
              <a:gd name="T106" fmla="*/ 153 w 182"/>
              <a:gd name="T107" fmla="*/ 165 h 176"/>
              <a:gd name="T108" fmla="*/ 146 w 182"/>
              <a:gd name="T109" fmla="*/ 163 h 176"/>
              <a:gd name="T110" fmla="*/ 134 w 182"/>
              <a:gd name="T111" fmla="*/ 157 h 176"/>
              <a:gd name="T112" fmla="*/ 127 w 182"/>
              <a:gd name="T113" fmla="*/ 153 h 176"/>
              <a:gd name="T114" fmla="*/ 119 w 182"/>
              <a:gd name="T115" fmla="*/ 155 h 176"/>
              <a:gd name="T116" fmla="*/ 117 w 182"/>
              <a:gd name="T117" fmla="*/ 157 h 176"/>
              <a:gd name="T118" fmla="*/ 114 w 182"/>
              <a:gd name="T119" fmla="*/ 163 h 176"/>
              <a:gd name="T120" fmla="*/ 110 w 182"/>
              <a:gd name="T121" fmla="*/ 174 h 176"/>
              <a:gd name="T122" fmla="*/ 110 w 182"/>
              <a:gd name="T123" fmla="*/ 174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82" h="176">
                <a:moveTo>
                  <a:pt x="110" y="174"/>
                </a:moveTo>
                <a:lnTo>
                  <a:pt x="100" y="176"/>
                </a:lnTo>
                <a:lnTo>
                  <a:pt x="95" y="174"/>
                </a:lnTo>
                <a:lnTo>
                  <a:pt x="80" y="168"/>
                </a:lnTo>
                <a:lnTo>
                  <a:pt x="68" y="168"/>
                </a:lnTo>
                <a:lnTo>
                  <a:pt x="57" y="168"/>
                </a:lnTo>
                <a:lnTo>
                  <a:pt x="45" y="159"/>
                </a:lnTo>
                <a:lnTo>
                  <a:pt x="45" y="159"/>
                </a:lnTo>
                <a:lnTo>
                  <a:pt x="47" y="148"/>
                </a:lnTo>
                <a:lnTo>
                  <a:pt x="51" y="132"/>
                </a:lnTo>
                <a:lnTo>
                  <a:pt x="51" y="132"/>
                </a:lnTo>
                <a:lnTo>
                  <a:pt x="53" y="117"/>
                </a:lnTo>
                <a:lnTo>
                  <a:pt x="53" y="100"/>
                </a:lnTo>
                <a:lnTo>
                  <a:pt x="53" y="100"/>
                </a:lnTo>
                <a:lnTo>
                  <a:pt x="47" y="100"/>
                </a:lnTo>
                <a:lnTo>
                  <a:pt x="44" y="96"/>
                </a:lnTo>
                <a:lnTo>
                  <a:pt x="42" y="93"/>
                </a:lnTo>
                <a:lnTo>
                  <a:pt x="38" y="89"/>
                </a:lnTo>
                <a:lnTo>
                  <a:pt x="38" y="89"/>
                </a:lnTo>
                <a:lnTo>
                  <a:pt x="36" y="81"/>
                </a:lnTo>
                <a:lnTo>
                  <a:pt x="34" y="78"/>
                </a:lnTo>
                <a:lnTo>
                  <a:pt x="30" y="76"/>
                </a:lnTo>
                <a:lnTo>
                  <a:pt x="30" y="76"/>
                </a:lnTo>
                <a:lnTo>
                  <a:pt x="23" y="74"/>
                </a:lnTo>
                <a:lnTo>
                  <a:pt x="13" y="70"/>
                </a:lnTo>
                <a:lnTo>
                  <a:pt x="13" y="70"/>
                </a:lnTo>
                <a:lnTo>
                  <a:pt x="6" y="66"/>
                </a:lnTo>
                <a:lnTo>
                  <a:pt x="2" y="62"/>
                </a:lnTo>
                <a:lnTo>
                  <a:pt x="0" y="61"/>
                </a:lnTo>
                <a:lnTo>
                  <a:pt x="0" y="61"/>
                </a:lnTo>
                <a:lnTo>
                  <a:pt x="0" y="57"/>
                </a:lnTo>
                <a:lnTo>
                  <a:pt x="2" y="55"/>
                </a:lnTo>
                <a:lnTo>
                  <a:pt x="6" y="53"/>
                </a:lnTo>
                <a:lnTo>
                  <a:pt x="10" y="51"/>
                </a:lnTo>
                <a:lnTo>
                  <a:pt x="17" y="49"/>
                </a:lnTo>
                <a:lnTo>
                  <a:pt x="23" y="49"/>
                </a:lnTo>
                <a:lnTo>
                  <a:pt x="23" y="49"/>
                </a:lnTo>
                <a:lnTo>
                  <a:pt x="25" y="49"/>
                </a:lnTo>
                <a:lnTo>
                  <a:pt x="28" y="51"/>
                </a:lnTo>
                <a:lnTo>
                  <a:pt x="34" y="55"/>
                </a:lnTo>
                <a:lnTo>
                  <a:pt x="36" y="55"/>
                </a:lnTo>
                <a:lnTo>
                  <a:pt x="40" y="57"/>
                </a:lnTo>
                <a:lnTo>
                  <a:pt x="42" y="57"/>
                </a:lnTo>
                <a:lnTo>
                  <a:pt x="45" y="57"/>
                </a:lnTo>
                <a:lnTo>
                  <a:pt x="45" y="57"/>
                </a:lnTo>
                <a:lnTo>
                  <a:pt x="47" y="53"/>
                </a:lnTo>
                <a:lnTo>
                  <a:pt x="47" y="51"/>
                </a:lnTo>
                <a:lnTo>
                  <a:pt x="47" y="47"/>
                </a:lnTo>
                <a:lnTo>
                  <a:pt x="45" y="44"/>
                </a:lnTo>
                <a:lnTo>
                  <a:pt x="44" y="40"/>
                </a:lnTo>
                <a:lnTo>
                  <a:pt x="42" y="36"/>
                </a:lnTo>
                <a:lnTo>
                  <a:pt x="42" y="34"/>
                </a:lnTo>
                <a:lnTo>
                  <a:pt x="45" y="30"/>
                </a:lnTo>
                <a:lnTo>
                  <a:pt x="45" y="30"/>
                </a:lnTo>
                <a:lnTo>
                  <a:pt x="47" y="30"/>
                </a:lnTo>
                <a:lnTo>
                  <a:pt x="49" y="32"/>
                </a:lnTo>
                <a:lnTo>
                  <a:pt x="57" y="36"/>
                </a:lnTo>
                <a:lnTo>
                  <a:pt x="66" y="38"/>
                </a:lnTo>
                <a:lnTo>
                  <a:pt x="68" y="38"/>
                </a:lnTo>
                <a:lnTo>
                  <a:pt x="68" y="36"/>
                </a:lnTo>
                <a:lnTo>
                  <a:pt x="70" y="36"/>
                </a:lnTo>
                <a:lnTo>
                  <a:pt x="70" y="36"/>
                </a:lnTo>
                <a:lnTo>
                  <a:pt x="72" y="32"/>
                </a:lnTo>
                <a:lnTo>
                  <a:pt x="74" y="28"/>
                </a:lnTo>
                <a:lnTo>
                  <a:pt x="76" y="25"/>
                </a:lnTo>
                <a:lnTo>
                  <a:pt x="80" y="25"/>
                </a:lnTo>
                <a:lnTo>
                  <a:pt x="80" y="25"/>
                </a:lnTo>
                <a:lnTo>
                  <a:pt x="81" y="25"/>
                </a:lnTo>
                <a:lnTo>
                  <a:pt x="83" y="25"/>
                </a:lnTo>
                <a:lnTo>
                  <a:pt x="83" y="27"/>
                </a:lnTo>
                <a:lnTo>
                  <a:pt x="87" y="25"/>
                </a:lnTo>
                <a:lnTo>
                  <a:pt x="87" y="25"/>
                </a:lnTo>
                <a:lnTo>
                  <a:pt x="89" y="21"/>
                </a:lnTo>
                <a:lnTo>
                  <a:pt x="91" y="15"/>
                </a:lnTo>
                <a:lnTo>
                  <a:pt x="95" y="4"/>
                </a:lnTo>
                <a:lnTo>
                  <a:pt x="95" y="4"/>
                </a:lnTo>
                <a:lnTo>
                  <a:pt x="95" y="4"/>
                </a:lnTo>
                <a:lnTo>
                  <a:pt x="95" y="4"/>
                </a:lnTo>
                <a:lnTo>
                  <a:pt x="95" y="4"/>
                </a:lnTo>
                <a:lnTo>
                  <a:pt x="98" y="2"/>
                </a:lnTo>
                <a:lnTo>
                  <a:pt x="98" y="2"/>
                </a:lnTo>
                <a:lnTo>
                  <a:pt x="102" y="0"/>
                </a:lnTo>
                <a:lnTo>
                  <a:pt x="123" y="15"/>
                </a:lnTo>
                <a:lnTo>
                  <a:pt x="129" y="28"/>
                </a:lnTo>
                <a:lnTo>
                  <a:pt x="140" y="28"/>
                </a:lnTo>
                <a:lnTo>
                  <a:pt x="182" y="47"/>
                </a:lnTo>
                <a:lnTo>
                  <a:pt x="176" y="74"/>
                </a:lnTo>
                <a:lnTo>
                  <a:pt x="163" y="85"/>
                </a:lnTo>
                <a:lnTo>
                  <a:pt x="153" y="100"/>
                </a:lnTo>
                <a:lnTo>
                  <a:pt x="168" y="104"/>
                </a:lnTo>
                <a:lnTo>
                  <a:pt x="167" y="114"/>
                </a:lnTo>
                <a:lnTo>
                  <a:pt x="168" y="123"/>
                </a:lnTo>
                <a:lnTo>
                  <a:pt x="165" y="125"/>
                </a:lnTo>
                <a:lnTo>
                  <a:pt x="165" y="125"/>
                </a:lnTo>
                <a:lnTo>
                  <a:pt x="167" y="132"/>
                </a:lnTo>
                <a:lnTo>
                  <a:pt x="168" y="140"/>
                </a:lnTo>
                <a:lnTo>
                  <a:pt x="178" y="146"/>
                </a:lnTo>
                <a:lnTo>
                  <a:pt x="178" y="146"/>
                </a:lnTo>
                <a:lnTo>
                  <a:pt x="174" y="149"/>
                </a:lnTo>
                <a:lnTo>
                  <a:pt x="168" y="155"/>
                </a:lnTo>
                <a:lnTo>
                  <a:pt x="168" y="155"/>
                </a:lnTo>
                <a:lnTo>
                  <a:pt x="167" y="159"/>
                </a:lnTo>
                <a:lnTo>
                  <a:pt x="165" y="161"/>
                </a:lnTo>
                <a:lnTo>
                  <a:pt x="161" y="163"/>
                </a:lnTo>
                <a:lnTo>
                  <a:pt x="161" y="163"/>
                </a:lnTo>
                <a:lnTo>
                  <a:pt x="159" y="165"/>
                </a:lnTo>
                <a:lnTo>
                  <a:pt x="157" y="165"/>
                </a:lnTo>
                <a:lnTo>
                  <a:pt x="153" y="165"/>
                </a:lnTo>
                <a:lnTo>
                  <a:pt x="151" y="165"/>
                </a:lnTo>
                <a:lnTo>
                  <a:pt x="146" y="163"/>
                </a:lnTo>
                <a:lnTo>
                  <a:pt x="140" y="159"/>
                </a:lnTo>
                <a:lnTo>
                  <a:pt x="134" y="157"/>
                </a:lnTo>
                <a:lnTo>
                  <a:pt x="129" y="155"/>
                </a:lnTo>
                <a:lnTo>
                  <a:pt x="127" y="153"/>
                </a:lnTo>
                <a:lnTo>
                  <a:pt x="123" y="155"/>
                </a:lnTo>
                <a:lnTo>
                  <a:pt x="119" y="155"/>
                </a:lnTo>
                <a:lnTo>
                  <a:pt x="117" y="157"/>
                </a:lnTo>
                <a:lnTo>
                  <a:pt x="117" y="157"/>
                </a:lnTo>
                <a:lnTo>
                  <a:pt x="115" y="159"/>
                </a:lnTo>
                <a:lnTo>
                  <a:pt x="114" y="163"/>
                </a:lnTo>
                <a:lnTo>
                  <a:pt x="112" y="166"/>
                </a:lnTo>
                <a:lnTo>
                  <a:pt x="110" y="174"/>
                </a:lnTo>
                <a:lnTo>
                  <a:pt x="110" y="174"/>
                </a:lnTo>
                <a:lnTo>
                  <a:pt x="110" y="174"/>
                </a:lnTo>
                <a:lnTo>
                  <a:pt x="110" y="174"/>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272" name="Freeform 270"/>
          <p:cNvSpPr>
            <a:spLocks/>
          </p:cNvSpPr>
          <p:nvPr/>
        </p:nvSpPr>
        <p:spPr bwMode="auto">
          <a:xfrm>
            <a:off x="1551837" y="3157499"/>
            <a:ext cx="26465" cy="55439"/>
          </a:xfrm>
          <a:custGeom>
            <a:avLst/>
            <a:gdLst>
              <a:gd name="T0" fmla="*/ 6 w 13"/>
              <a:gd name="T1" fmla="*/ 28 h 32"/>
              <a:gd name="T2" fmla="*/ 0 w 13"/>
              <a:gd name="T3" fmla="*/ 17 h 32"/>
              <a:gd name="T4" fmla="*/ 0 w 13"/>
              <a:gd name="T5" fmla="*/ 9 h 32"/>
              <a:gd name="T6" fmla="*/ 6 w 13"/>
              <a:gd name="T7" fmla="*/ 3 h 32"/>
              <a:gd name="T8" fmla="*/ 13 w 13"/>
              <a:gd name="T9" fmla="*/ 0 h 32"/>
              <a:gd name="T10" fmla="*/ 13 w 13"/>
              <a:gd name="T11" fmla="*/ 13 h 32"/>
              <a:gd name="T12" fmla="*/ 11 w 13"/>
              <a:gd name="T13" fmla="*/ 26 h 32"/>
              <a:gd name="T14" fmla="*/ 11 w 13"/>
              <a:gd name="T15" fmla="*/ 32 h 32"/>
              <a:gd name="T16" fmla="*/ 6 w 13"/>
              <a:gd name="T17" fmla="*/ 28 h 32"/>
              <a:gd name="T18" fmla="*/ 6 w 13"/>
              <a:gd name="T19" fmla="*/ 28 h 32"/>
              <a:gd name="T20" fmla="*/ 6 w 13"/>
              <a:gd name="T21"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32">
                <a:moveTo>
                  <a:pt x="6" y="28"/>
                </a:moveTo>
                <a:lnTo>
                  <a:pt x="0" y="17"/>
                </a:lnTo>
                <a:lnTo>
                  <a:pt x="0" y="9"/>
                </a:lnTo>
                <a:lnTo>
                  <a:pt x="6" y="3"/>
                </a:lnTo>
                <a:lnTo>
                  <a:pt x="13" y="0"/>
                </a:lnTo>
                <a:lnTo>
                  <a:pt x="13" y="13"/>
                </a:lnTo>
                <a:lnTo>
                  <a:pt x="11" y="26"/>
                </a:lnTo>
                <a:lnTo>
                  <a:pt x="11" y="32"/>
                </a:lnTo>
                <a:lnTo>
                  <a:pt x="6" y="28"/>
                </a:lnTo>
                <a:lnTo>
                  <a:pt x="6" y="28"/>
                </a:lnTo>
                <a:lnTo>
                  <a:pt x="6" y="28"/>
                </a:lnTo>
                <a:close/>
              </a:path>
            </a:pathLst>
          </a:custGeom>
          <a:solidFill>
            <a:schemeClr val="bg1">
              <a:lumMod val="85000"/>
            </a:schemeClr>
          </a:solidFill>
          <a:ln w="635" cap="rnd">
            <a:solidFill>
              <a:schemeClr val="bg1">
                <a:alpha val="17000"/>
              </a:schemeClr>
            </a:solidFill>
            <a:round/>
            <a:headEnd/>
            <a:tailEnd/>
          </a:ln>
        </p:spPr>
        <p:txBody>
          <a:bodyPr/>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273" name="Freeform 271"/>
          <p:cNvSpPr>
            <a:spLocks/>
          </p:cNvSpPr>
          <p:nvPr/>
        </p:nvSpPr>
        <p:spPr bwMode="auto">
          <a:xfrm>
            <a:off x="1551837" y="3157499"/>
            <a:ext cx="26465" cy="55439"/>
          </a:xfrm>
          <a:custGeom>
            <a:avLst/>
            <a:gdLst>
              <a:gd name="T0" fmla="*/ 6 w 13"/>
              <a:gd name="T1" fmla="*/ 28 h 32"/>
              <a:gd name="T2" fmla="*/ 0 w 13"/>
              <a:gd name="T3" fmla="*/ 17 h 32"/>
              <a:gd name="T4" fmla="*/ 0 w 13"/>
              <a:gd name="T5" fmla="*/ 9 h 32"/>
              <a:gd name="T6" fmla="*/ 6 w 13"/>
              <a:gd name="T7" fmla="*/ 3 h 32"/>
              <a:gd name="T8" fmla="*/ 13 w 13"/>
              <a:gd name="T9" fmla="*/ 0 h 32"/>
              <a:gd name="T10" fmla="*/ 13 w 13"/>
              <a:gd name="T11" fmla="*/ 13 h 32"/>
              <a:gd name="T12" fmla="*/ 11 w 13"/>
              <a:gd name="T13" fmla="*/ 26 h 32"/>
              <a:gd name="T14" fmla="*/ 11 w 13"/>
              <a:gd name="T15" fmla="*/ 32 h 32"/>
              <a:gd name="T16" fmla="*/ 6 w 13"/>
              <a:gd name="T17" fmla="*/ 28 h 32"/>
              <a:gd name="T18" fmla="*/ 6 w 13"/>
              <a:gd name="T19" fmla="*/ 28 h 32"/>
              <a:gd name="T20" fmla="*/ 6 w 13"/>
              <a:gd name="T21"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32">
                <a:moveTo>
                  <a:pt x="6" y="28"/>
                </a:moveTo>
                <a:lnTo>
                  <a:pt x="0" y="17"/>
                </a:lnTo>
                <a:lnTo>
                  <a:pt x="0" y="9"/>
                </a:lnTo>
                <a:lnTo>
                  <a:pt x="6" y="3"/>
                </a:lnTo>
                <a:lnTo>
                  <a:pt x="13" y="0"/>
                </a:lnTo>
                <a:lnTo>
                  <a:pt x="13" y="13"/>
                </a:lnTo>
                <a:lnTo>
                  <a:pt x="11" y="26"/>
                </a:lnTo>
                <a:lnTo>
                  <a:pt x="11" y="32"/>
                </a:lnTo>
                <a:lnTo>
                  <a:pt x="6" y="28"/>
                </a:lnTo>
                <a:lnTo>
                  <a:pt x="6" y="28"/>
                </a:lnTo>
                <a:lnTo>
                  <a:pt x="6" y="28"/>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274" name="Freeform 272"/>
          <p:cNvSpPr>
            <a:spLocks/>
          </p:cNvSpPr>
          <p:nvPr/>
        </p:nvSpPr>
        <p:spPr bwMode="auto">
          <a:xfrm>
            <a:off x="1901998" y="2658550"/>
            <a:ext cx="158793" cy="105680"/>
          </a:xfrm>
          <a:custGeom>
            <a:avLst/>
            <a:gdLst>
              <a:gd name="T0" fmla="*/ 23 w 78"/>
              <a:gd name="T1" fmla="*/ 49 h 61"/>
              <a:gd name="T2" fmla="*/ 23 w 78"/>
              <a:gd name="T3" fmla="*/ 32 h 61"/>
              <a:gd name="T4" fmla="*/ 13 w 78"/>
              <a:gd name="T5" fmla="*/ 32 h 61"/>
              <a:gd name="T6" fmla="*/ 0 w 78"/>
              <a:gd name="T7" fmla="*/ 27 h 61"/>
              <a:gd name="T8" fmla="*/ 0 w 78"/>
              <a:gd name="T9" fmla="*/ 10 h 61"/>
              <a:gd name="T10" fmla="*/ 13 w 78"/>
              <a:gd name="T11" fmla="*/ 4 h 61"/>
              <a:gd name="T12" fmla="*/ 46 w 78"/>
              <a:gd name="T13" fmla="*/ 4 h 61"/>
              <a:gd name="T14" fmla="*/ 49 w 78"/>
              <a:gd name="T15" fmla="*/ 0 h 61"/>
              <a:gd name="T16" fmla="*/ 55 w 78"/>
              <a:gd name="T17" fmla="*/ 2 h 61"/>
              <a:gd name="T18" fmla="*/ 55 w 78"/>
              <a:gd name="T19" fmla="*/ 6 h 61"/>
              <a:gd name="T20" fmla="*/ 66 w 78"/>
              <a:gd name="T21" fmla="*/ 10 h 61"/>
              <a:gd name="T22" fmla="*/ 78 w 78"/>
              <a:gd name="T23" fmla="*/ 21 h 61"/>
              <a:gd name="T24" fmla="*/ 78 w 78"/>
              <a:gd name="T25" fmla="*/ 30 h 61"/>
              <a:gd name="T26" fmla="*/ 63 w 78"/>
              <a:gd name="T27" fmla="*/ 36 h 61"/>
              <a:gd name="T28" fmla="*/ 63 w 78"/>
              <a:gd name="T29" fmla="*/ 53 h 61"/>
              <a:gd name="T30" fmla="*/ 55 w 78"/>
              <a:gd name="T31" fmla="*/ 53 h 61"/>
              <a:gd name="T32" fmla="*/ 49 w 78"/>
              <a:gd name="T33" fmla="*/ 61 h 61"/>
              <a:gd name="T34" fmla="*/ 34 w 78"/>
              <a:gd name="T35" fmla="*/ 61 h 61"/>
              <a:gd name="T36" fmla="*/ 34 w 78"/>
              <a:gd name="T37" fmla="*/ 51 h 61"/>
              <a:gd name="T38" fmla="*/ 23 w 78"/>
              <a:gd name="T39" fmla="*/ 49 h 61"/>
              <a:gd name="T40" fmla="*/ 23 w 78"/>
              <a:gd name="T41" fmla="*/ 49 h 61"/>
              <a:gd name="T42" fmla="*/ 23 w 78"/>
              <a:gd name="T43" fmla="*/ 49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8" h="61">
                <a:moveTo>
                  <a:pt x="23" y="49"/>
                </a:moveTo>
                <a:lnTo>
                  <a:pt x="23" y="32"/>
                </a:lnTo>
                <a:lnTo>
                  <a:pt x="13" y="32"/>
                </a:lnTo>
                <a:lnTo>
                  <a:pt x="0" y="27"/>
                </a:lnTo>
                <a:lnTo>
                  <a:pt x="0" y="10"/>
                </a:lnTo>
                <a:lnTo>
                  <a:pt x="13" y="4"/>
                </a:lnTo>
                <a:lnTo>
                  <a:pt x="46" y="4"/>
                </a:lnTo>
                <a:lnTo>
                  <a:pt x="49" y="0"/>
                </a:lnTo>
                <a:lnTo>
                  <a:pt x="55" y="2"/>
                </a:lnTo>
                <a:lnTo>
                  <a:pt x="55" y="6"/>
                </a:lnTo>
                <a:lnTo>
                  <a:pt x="66" y="10"/>
                </a:lnTo>
                <a:lnTo>
                  <a:pt x="78" y="21"/>
                </a:lnTo>
                <a:lnTo>
                  <a:pt x="78" y="30"/>
                </a:lnTo>
                <a:lnTo>
                  <a:pt x="63" y="36"/>
                </a:lnTo>
                <a:lnTo>
                  <a:pt x="63" y="53"/>
                </a:lnTo>
                <a:lnTo>
                  <a:pt x="55" y="53"/>
                </a:lnTo>
                <a:lnTo>
                  <a:pt x="49" y="61"/>
                </a:lnTo>
                <a:lnTo>
                  <a:pt x="34" y="61"/>
                </a:lnTo>
                <a:lnTo>
                  <a:pt x="34" y="51"/>
                </a:lnTo>
                <a:lnTo>
                  <a:pt x="23" y="49"/>
                </a:lnTo>
                <a:lnTo>
                  <a:pt x="23" y="49"/>
                </a:lnTo>
                <a:lnTo>
                  <a:pt x="23" y="49"/>
                </a:lnTo>
                <a:close/>
              </a:path>
            </a:pathLst>
          </a:custGeom>
          <a:solidFill>
            <a:schemeClr val="bg1">
              <a:lumMod val="85000"/>
            </a:schemeClr>
          </a:solidFill>
          <a:ln w="635" cap="rnd">
            <a:solidFill>
              <a:schemeClr val="bg1">
                <a:alpha val="17000"/>
              </a:schemeClr>
            </a:solidFill>
            <a:round/>
            <a:headEnd/>
            <a:tailEnd/>
          </a:ln>
        </p:spPr>
        <p:txBody>
          <a:bodyPr/>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275" name="Freeform 273"/>
          <p:cNvSpPr>
            <a:spLocks/>
          </p:cNvSpPr>
          <p:nvPr/>
        </p:nvSpPr>
        <p:spPr bwMode="auto">
          <a:xfrm>
            <a:off x="1901998" y="2658550"/>
            <a:ext cx="158793" cy="105680"/>
          </a:xfrm>
          <a:custGeom>
            <a:avLst/>
            <a:gdLst>
              <a:gd name="T0" fmla="*/ 23 w 78"/>
              <a:gd name="T1" fmla="*/ 49 h 61"/>
              <a:gd name="T2" fmla="*/ 23 w 78"/>
              <a:gd name="T3" fmla="*/ 32 h 61"/>
              <a:gd name="T4" fmla="*/ 13 w 78"/>
              <a:gd name="T5" fmla="*/ 32 h 61"/>
              <a:gd name="T6" fmla="*/ 0 w 78"/>
              <a:gd name="T7" fmla="*/ 27 h 61"/>
              <a:gd name="T8" fmla="*/ 0 w 78"/>
              <a:gd name="T9" fmla="*/ 10 h 61"/>
              <a:gd name="T10" fmla="*/ 13 w 78"/>
              <a:gd name="T11" fmla="*/ 4 h 61"/>
              <a:gd name="T12" fmla="*/ 46 w 78"/>
              <a:gd name="T13" fmla="*/ 4 h 61"/>
              <a:gd name="T14" fmla="*/ 49 w 78"/>
              <a:gd name="T15" fmla="*/ 0 h 61"/>
              <a:gd name="T16" fmla="*/ 55 w 78"/>
              <a:gd name="T17" fmla="*/ 2 h 61"/>
              <a:gd name="T18" fmla="*/ 55 w 78"/>
              <a:gd name="T19" fmla="*/ 6 h 61"/>
              <a:gd name="T20" fmla="*/ 66 w 78"/>
              <a:gd name="T21" fmla="*/ 10 h 61"/>
              <a:gd name="T22" fmla="*/ 78 w 78"/>
              <a:gd name="T23" fmla="*/ 21 h 61"/>
              <a:gd name="T24" fmla="*/ 78 w 78"/>
              <a:gd name="T25" fmla="*/ 30 h 61"/>
              <a:gd name="T26" fmla="*/ 63 w 78"/>
              <a:gd name="T27" fmla="*/ 36 h 61"/>
              <a:gd name="T28" fmla="*/ 63 w 78"/>
              <a:gd name="T29" fmla="*/ 53 h 61"/>
              <a:gd name="T30" fmla="*/ 55 w 78"/>
              <a:gd name="T31" fmla="*/ 53 h 61"/>
              <a:gd name="T32" fmla="*/ 49 w 78"/>
              <a:gd name="T33" fmla="*/ 61 h 61"/>
              <a:gd name="T34" fmla="*/ 34 w 78"/>
              <a:gd name="T35" fmla="*/ 61 h 61"/>
              <a:gd name="T36" fmla="*/ 34 w 78"/>
              <a:gd name="T37" fmla="*/ 51 h 61"/>
              <a:gd name="T38" fmla="*/ 23 w 78"/>
              <a:gd name="T39" fmla="*/ 49 h 61"/>
              <a:gd name="T40" fmla="*/ 23 w 78"/>
              <a:gd name="T41" fmla="*/ 49 h 61"/>
              <a:gd name="T42" fmla="*/ 23 w 78"/>
              <a:gd name="T43" fmla="*/ 49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8" h="61">
                <a:moveTo>
                  <a:pt x="23" y="49"/>
                </a:moveTo>
                <a:lnTo>
                  <a:pt x="23" y="32"/>
                </a:lnTo>
                <a:lnTo>
                  <a:pt x="13" y="32"/>
                </a:lnTo>
                <a:lnTo>
                  <a:pt x="0" y="27"/>
                </a:lnTo>
                <a:lnTo>
                  <a:pt x="0" y="10"/>
                </a:lnTo>
                <a:lnTo>
                  <a:pt x="13" y="4"/>
                </a:lnTo>
                <a:lnTo>
                  <a:pt x="46" y="4"/>
                </a:lnTo>
                <a:lnTo>
                  <a:pt x="49" y="0"/>
                </a:lnTo>
                <a:lnTo>
                  <a:pt x="55" y="2"/>
                </a:lnTo>
                <a:lnTo>
                  <a:pt x="55" y="6"/>
                </a:lnTo>
                <a:lnTo>
                  <a:pt x="66" y="10"/>
                </a:lnTo>
                <a:lnTo>
                  <a:pt x="78" y="21"/>
                </a:lnTo>
                <a:lnTo>
                  <a:pt x="78" y="30"/>
                </a:lnTo>
                <a:lnTo>
                  <a:pt x="63" y="36"/>
                </a:lnTo>
                <a:lnTo>
                  <a:pt x="63" y="53"/>
                </a:lnTo>
                <a:lnTo>
                  <a:pt x="55" y="53"/>
                </a:lnTo>
                <a:lnTo>
                  <a:pt x="49" y="61"/>
                </a:lnTo>
                <a:lnTo>
                  <a:pt x="34" y="61"/>
                </a:lnTo>
                <a:lnTo>
                  <a:pt x="34" y="51"/>
                </a:lnTo>
                <a:lnTo>
                  <a:pt x="23" y="49"/>
                </a:lnTo>
                <a:lnTo>
                  <a:pt x="23" y="49"/>
                </a:lnTo>
                <a:lnTo>
                  <a:pt x="23" y="49"/>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276" name="Freeform 274"/>
          <p:cNvSpPr>
            <a:spLocks/>
          </p:cNvSpPr>
          <p:nvPr/>
        </p:nvSpPr>
        <p:spPr bwMode="auto">
          <a:xfrm>
            <a:off x="1901996" y="2596182"/>
            <a:ext cx="197475" cy="98750"/>
          </a:xfrm>
          <a:custGeom>
            <a:avLst/>
            <a:gdLst>
              <a:gd name="T0" fmla="*/ 0 w 97"/>
              <a:gd name="T1" fmla="*/ 46 h 57"/>
              <a:gd name="T2" fmla="*/ 0 w 97"/>
              <a:gd name="T3" fmla="*/ 34 h 57"/>
              <a:gd name="T4" fmla="*/ 0 w 97"/>
              <a:gd name="T5" fmla="*/ 34 h 57"/>
              <a:gd name="T6" fmla="*/ 0 w 97"/>
              <a:gd name="T7" fmla="*/ 34 h 57"/>
              <a:gd name="T8" fmla="*/ 0 w 97"/>
              <a:gd name="T9" fmla="*/ 30 h 57"/>
              <a:gd name="T10" fmla="*/ 0 w 97"/>
              <a:gd name="T11" fmla="*/ 29 h 57"/>
              <a:gd name="T12" fmla="*/ 0 w 97"/>
              <a:gd name="T13" fmla="*/ 29 h 57"/>
              <a:gd name="T14" fmla="*/ 4 w 97"/>
              <a:gd name="T15" fmla="*/ 23 h 57"/>
              <a:gd name="T16" fmla="*/ 6 w 97"/>
              <a:gd name="T17" fmla="*/ 19 h 57"/>
              <a:gd name="T18" fmla="*/ 6 w 97"/>
              <a:gd name="T19" fmla="*/ 19 h 57"/>
              <a:gd name="T20" fmla="*/ 4 w 97"/>
              <a:gd name="T21" fmla="*/ 17 h 57"/>
              <a:gd name="T22" fmla="*/ 4 w 97"/>
              <a:gd name="T23" fmla="*/ 15 h 57"/>
              <a:gd name="T24" fmla="*/ 4 w 97"/>
              <a:gd name="T25" fmla="*/ 13 h 57"/>
              <a:gd name="T26" fmla="*/ 6 w 97"/>
              <a:gd name="T27" fmla="*/ 13 h 57"/>
              <a:gd name="T28" fmla="*/ 6 w 97"/>
              <a:gd name="T29" fmla="*/ 13 h 57"/>
              <a:gd name="T30" fmla="*/ 8 w 97"/>
              <a:gd name="T31" fmla="*/ 13 h 57"/>
              <a:gd name="T32" fmla="*/ 10 w 97"/>
              <a:gd name="T33" fmla="*/ 11 h 57"/>
              <a:gd name="T34" fmla="*/ 13 w 97"/>
              <a:gd name="T35" fmla="*/ 10 h 57"/>
              <a:gd name="T36" fmla="*/ 13 w 97"/>
              <a:gd name="T37" fmla="*/ 10 h 57"/>
              <a:gd name="T38" fmla="*/ 13 w 97"/>
              <a:gd name="T39" fmla="*/ 10 h 57"/>
              <a:gd name="T40" fmla="*/ 17 w 97"/>
              <a:gd name="T41" fmla="*/ 10 h 57"/>
              <a:gd name="T42" fmla="*/ 19 w 97"/>
              <a:gd name="T43" fmla="*/ 8 h 57"/>
              <a:gd name="T44" fmla="*/ 23 w 97"/>
              <a:gd name="T45" fmla="*/ 13 h 57"/>
              <a:gd name="T46" fmla="*/ 29 w 97"/>
              <a:gd name="T47" fmla="*/ 17 h 57"/>
              <a:gd name="T48" fmla="*/ 36 w 97"/>
              <a:gd name="T49" fmla="*/ 23 h 57"/>
              <a:gd name="T50" fmla="*/ 36 w 97"/>
              <a:gd name="T51" fmla="*/ 23 h 57"/>
              <a:gd name="T52" fmla="*/ 36 w 97"/>
              <a:gd name="T53" fmla="*/ 25 h 57"/>
              <a:gd name="T54" fmla="*/ 36 w 97"/>
              <a:gd name="T55" fmla="*/ 25 h 57"/>
              <a:gd name="T56" fmla="*/ 38 w 97"/>
              <a:gd name="T57" fmla="*/ 25 h 57"/>
              <a:gd name="T58" fmla="*/ 38 w 97"/>
              <a:gd name="T59" fmla="*/ 25 h 57"/>
              <a:gd name="T60" fmla="*/ 42 w 97"/>
              <a:gd name="T61" fmla="*/ 25 h 57"/>
              <a:gd name="T62" fmla="*/ 46 w 97"/>
              <a:gd name="T63" fmla="*/ 25 h 57"/>
              <a:gd name="T64" fmla="*/ 47 w 97"/>
              <a:gd name="T65" fmla="*/ 23 h 57"/>
              <a:gd name="T66" fmla="*/ 47 w 97"/>
              <a:gd name="T67" fmla="*/ 15 h 57"/>
              <a:gd name="T68" fmla="*/ 47 w 97"/>
              <a:gd name="T69" fmla="*/ 11 h 57"/>
              <a:gd name="T70" fmla="*/ 46 w 97"/>
              <a:gd name="T71" fmla="*/ 4 h 57"/>
              <a:gd name="T72" fmla="*/ 59 w 97"/>
              <a:gd name="T73" fmla="*/ 0 h 57"/>
              <a:gd name="T74" fmla="*/ 74 w 97"/>
              <a:gd name="T75" fmla="*/ 10 h 57"/>
              <a:gd name="T76" fmla="*/ 87 w 97"/>
              <a:gd name="T77" fmla="*/ 13 h 57"/>
              <a:gd name="T78" fmla="*/ 93 w 97"/>
              <a:gd name="T79" fmla="*/ 19 h 57"/>
              <a:gd name="T80" fmla="*/ 97 w 97"/>
              <a:gd name="T81" fmla="*/ 46 h 57"/>
              <a:gd name="T82" fmla="*/ 89 w 97"/>
              <a:gd name="T83" fmla="*/ 57 h 57"/>
              <a:gd name="T84" fmla="*/ 78 w 97"/>
              <a:gd name="T85" fmla="*/ 57 h 57"/>
              <a:gd name="T86" fmla="*/ 66 w 97"/>
              <a:gd name="T87" fmla="*/ 46 h 57"/>
              <a:gd name="T88" fmla="*/ 55 w 97"/>
              <a:gd name="T89" fmla="*/ 42 h 57"/>
              <a:gd name="T90" fmla="*/ 55 w 97"/>
              <a:gd name="T91" fmla="*/ 38 h 57"/>
              <a:gd name="T92" fmla="*/ 49 w 97"/>
              <a:gd name="T93" fmla="*/ 38 h 57"/>
              <a:gd name="T94" fmla="*/ 46 w 97"/>
              <a:gd name="T95" fmla="*/ 42 h 57"/>
              <a:gd name="T96" fmla="*/ 13 w 97"/>
              <a:gd name="T97" fmla="*/ 42 h 57"/>
              <a:gd name="T98" fmla="*/ 0 w 97"/>
              <a:gd name="T99" fmla="*/ 46 h 57"/>
              <a:gd name="T100" fmla="*/ 0 w 97"/>
              <a:gd name="T101" fmla="*/ 46 h 57"/>
              <a:gd name="T102" fmla="*/ 0 w 97"/>
              <a:gd name="T103" fmla="*/ 4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97" h="57">
                <a:moveTo>
                  <a:pt x="0" y="46"/>
                </a:moveTo>
                <a:lnTo>
                  <a:pt x="0" y="34"/>
                </a:lnTo>
                <a:lnTo>
                  <a:pt x="0" y="34"/>
                </a:lnTo>
                <a:lnTo>
                  <a:pt x="0" y="34"/>
                </a:lnTo>
                <a:lnTo>
                  <a:pt x="0" y="30"/>
                </a:lnTo>
                <a:lnTo>
                  <a:pt x="0" y="29"/>
                </a:lnTo>
                <a:lnTo>
                  <a:pt x="0" y="29"/>
                </a:lnTo>
                <a:lnTo>
                  <a:pt x="4" y="23"/>
                </a:lnTo>
                <a:lnTo>
                  <a:pt x="6" y="19"/>
                </a:lnTo>
                <a:lnTo>
                  <a:pt x="6" y="19"/>
                </a:lnTo>
                <a:lnTo>
                  <a:pt x="4" y="17"/>
                </a:lnTo>
                <a:lnTo>
                  <a:pt x="4" y="15"/>
                </a:lnTo>
                <a:lnTo>
                  <a:pt x="4" y="13"/>
                </a:lnTo>
                <a:lnTo>
                  <a:pt x="6" y="13"/>
                </a:lnTo>
                <a:lnTo>
                  <a:pt x="6" y="13"/>
                </a:lnTo>
                <a:lnTo>
                  <a:pt x="8" y="13"/>
                </a:lnTo>
                <a:lnTo>
                  <a:pt x="10" y="11"/>
                </a:lnTo>
                <a:lnTo>
                  <a:pt x="13" y="10"/>
                </a:lnTo>
                <a:lnTo>
                  <a:pt x="13" y="10"/>
                </a:lnTo>
                <a:lnTo>
                  <a:pt x="13" y="10"/>
                </a:lnTo>
                <a:lnTo>
                  <a:pt x="17" y="10"/>
                </a:lnTo>
                <a:lnTo>
                  <a:pt x="19" y="8"/>
                </a:lnTo>
                <a:lnTo>
                  <a:pt x="23" y="13"/>
                </a:lnTo>
                <a:lnTo>
                  <a:pt x="29" y="17"/>
                </a:lnTo>
                <a:lnTo>
                  <a:pt x="36" y="23"/>
                </a:lnTo>
                <a:lnTo>
                  <a:pt x="36" y="23"/>
                </a:lnTo>
                <a:lnTo>
                  <a:pt x="36" y="25"/>
                </a:lnTo>
                <a:lnTo>
                  <a:pt x="36" y="25"/>
                </a:lnTo>
                <a:lnTo>
                  <a:pt x="38" y="25"/>
                </a:lnTo>
                <a:lnTo>
                  <a:pt x="38" y="25"/>
                </a:lnTo>
                <a:lnTo>
                  <a:pt x="42" y="25"/>
                </a:lnTo>
                <a:lnTo>
                  <a:pt x="46" y="25"/>
                </a:lnTo>
                <a:lnTo>
                  <a:pt x="47" y="23"/>
                </a:lnTo>
                <a:lnTo>
                  <a:pt x="47" y="15"/>
                </a:lnTo>
                <a:lnTo>
                  <a:pt x="47" y="11"/>
                </a:lnTo>
                <a:lnTo>
                  <a:pt x="46" y="4"/>
                </a:lnTo>
                <a:lnTo>
                  <a:pt x="59" y="0"/>
                </a:lnTo>
                <a:lnTo>
                  <a:pt x="74" y="10"/>
                </a:lnTo>
                <a:lnTo>
                  <a:pt x="87" y="13"/>
                </a:lnTo>
                <a:lnTo>
                  <a:pt x="93" y="19"/>
                </a:lnTo>
                <a:lnTo>
                  <a:pt x="97" y="46"/>
                </a:lnTo>
                <a:lnTo>
                  <a:pt x="89" y="57"/>
                </a:lnTo>
                <a:lnTo>
                  <a:pt x="78" y="57"/>
                </a:lnTo>
                <a:lnTo>
                  <a:pt x="66" y="46"/>
                </a:lnTo>
                <a:lnTo>
                  <a:pt x="55" y="42"/>
                </a:lnTo>
                <a:lnTo>
                  <a:pt x="55" y="38"/>
                </a:lnTo>
                <a:lnTo>
                  <a:pt x="49" y="38"/>
                </a:lnTo>
                <a:lnTo>
                  <a:pt x="46" y="42"/>
                </a:lnTo>
                <a:lnTo>
                  <a:pt x="13" y="42"/>
                </a:lnTo>
                <a:lnTo>
                  <a:pt x="0" y="46"/>
                </a:lnTo>
                <a:lnTo>
                  <a:pt x="0" y="46"/>
                </a:lnTo>
                <a:lnTo>
                  <a:pt x="0" y="46"/>
                </a:lnTo>
                <a:close/>
              </a:path>
            </a:pathLst>
          </a:custGeom>
          <a:solidFill>
            <a:schemeClr val="bg1">
              <a:lumMod val="85000"/>
            </a:schemeClr>
          </a:solidFill>
          <a:ln w="635" cap="rnd">
            <a:solidFill>
              <a:schemeClr val="bg1">
                <a:alpha val="17000"/>
              </a:schemeClr>
            </a:solidFill>
            <a:round/>
            <a:headEnd/>
            <a:tailEnd/>
          </a:ln>
        </p:spPr>
        <p:txBody>
          <a:bodyPr/>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277" name="Freeform 275"/>
          <p:cNvSpPr>
            <a:spLocks/>
          </p:cNvSpPr>
          <p:nvPr/>
        </p:nvSpPr>
        <p:spPr bwMode="auto">
          <a:xfrm>
            <a:off x="1901996" y="2596182"/>
            <a:ext cx="197475" cy="98750"/>
          </a:xfrm>
          <a:custGeom>
            <a:avLst/>
            <a:gdLst>
              <a:gd name="T0" fmla="*/ 0 w 97"/>
              <a:gd name="T1" fmla="*/ 46 h 57"/>
              <a:gd name="T2" fmla="*/ 0 w 97"/>
              <a:gd name="T3" fmla="*/ 34 h 57"/>
              <a:gd name="T4" fmla="*/ 0 w 97"/>
              <a:gd name="T5" fmla="*/ 34 h 57"/>
              <a:gd name="T6" fmla="*/ 0 w 97"/>
              <a:gd name="T7" fmla="*/ 34 h 57"/>
              <a:gd name="T8" fmla="*/ 0 w 97"/>
              <a:gd name="T9" fmla="*/ 30 h 57"/>
              <a:gd name="T10" fmla="*/ 0 w 97"/>
              <a:gd name="T11" fmla="*/ 29 h 57"/>
              <a:gd name="T12" fmla="*/ 0 w 97"/>
              <a:gd name="T13" fmla="*/ 29 h 57"/>
              <a:gd name="T14" fmla="*/ 4 w 97"/>
              <a:gd name="T15" fmla="*/ 23 h 57"/>
              <a:gd name="T16" fmla="*/ 6 w 97"/>
              <a:gd name="T17" fmla="*/ 19 h 57"/>
              <a:gd name="T18" fmla="*/ 6 w 97"/>
              <a:gd name="T19" fmla="*/ 19 h 57"/>
              <a:gd name="T20" fmla="*/ 4 w 97"/>
              <a:gd name="T21" fmla="*/ 17 h 57"/>
              <a:gd name="T22" fmla="*/ 4 w 97"/>
              <a:gd name="T23" fmla="*/ 15 h 57"/>
              <a:gd name="T24" fmla="*/ 4 w 97"/>
              <a:gd name="T25" fmla="*/ 13 h 57"/>
              <a:gd name="T26" fmla="*/ 6 w 97"/>
              <a:gd name="T27" fmla="*/ 13 h 57"/>
              <a:gd name="T28" fmla="*/ 6 w 97"/>
              <a:gd name="T29" fmla="*/ 13 h 57"/>
              <a:gd name="T30" fmla="*/ 8 w 97"/>
              <a:gd name="T31" fmla="*/ 13 h 57"/>
              <a:gd name="T32" fmla="*/ 10 w 97"/>
              <a:gd name="T33" fmla="*/ 11 h 57"/>
              <a:gd name="T34" fmla="*/ 13 w 97"/>
              <a:gd name="T35" fmla="*/ 10 h 57"/>
              <a:gd name="T36" fmla="*/ 13 w 97"/>
              <a:gd name="T37" fmla="*/ 10 h 57"/>
              <a:gd name="T38" fmla="*/ 13 w 97"/>
              <a:gd name="T39" fmla="*/ 10 h 57"/>
              <a:gd name="T40" fmla="*/ 17 w 97"/>
              <a:gd name="T41" fmla="*/ 10 h 57"/>
              <a:gd name="T42" fmla="*/ 19 w 97"/>
              <a:gd name="T43" fmla="*/ 8 h 57"/>
              <a:gd name="T44" fmla="*/ 23 w 97"/>
              <a:gd name="T45" fmla="*/ 13 h 57"/>
              <a:gd name="T46" fmla="*/ 29 w 97"/>
              <a:gd name="T47" fmla="*/ 17 h 57"/>
              <a:gd name="T48" fmla="*/ 36 w 97"/>
              <a:gd name="T49" fmla="*/ 23 h 57"/>
              <a:gd name="T50" fmla="*/ 36 w 97"/>
              <a:gd name="T51" fmla="*/ 23 h 57"/>
              <a:gd name="T52" fmla="*/ 36 w 97"/>
              <a:gd name="T53" fmla="*/ 25 h 57"/>
              <a:gd name="T54" fmla="*/ 36 w 97"/>
              <a:gd name="T55" fmla="*/ 25 h 57"/>
              <a:gd name="T56" fmla="*/ 38 w 97"/>
              <a:gd name="T57" fmla="*/ 25 h 57"/>
              <a:gd name="T58" fmla="*/ 38 w 97"/>
              <a:gd name="T59" fmla="*/ 25 h 57"/>
              <a:gd name="T60" fmla="*/ 42 w 97"/>
              <a:gd name="T61" fmla="*/ 25 h 57"/>
              <a:gd name="T62" fmla="*/ 46 w 97"/>
              <a:gd name="T63" fmla="*/ 25 h 57"/>
              <a:gd name="T64" fmla="*/ 47 w 97"/>
              <a:gd name="T65" fmla="*/ 23 h 57"/>
              <a:gd name="T66" fmla="*/ 47 w 97"/>
              <a:gd name="T67" fmla="*/ 15 h 57"/>
              <a:gd name="T68" fmla="*/ 47 w 97"/>
              <a:gd name="T69" fmla="*/ 11 h 57"/>
              <a:gd name="T70" fmla="*/ 46 w 97"/>
              <a:gd name="T71" fmla="*/ 4 h 57"/>
              <a:gd name="T72" fmla="*/ 59 w 97"/>
              <a:gd name="T73" fmla="*/ 0 h 57"/>
              <a:gd name="T74" fmla="*/ 74 w 97"/>
              <a:gd name="T75" fmla="*/ 10 h 57"/>
              <a:gd name="T76" fmla="*/ 87 w 97"/>
              <a:gd name="T77" fmla="*/ 13 h 57"/>
              <a:gd name="T78" fmla="*/ 93 w 97"/>
              <a:gd name="T79" fmla="*/ 19 h 57"/>
              <a:gd name="T80" fmla="*/ 97 w 97"/>
              <a:gd name="T81" fmla="*/ 46 h 57"/>
              <a:gd name="T82" fmla="*/ 89 w 97"/>
              <a:gd name="T83" fmla="*/ 57 h 57"/>
              <a:gd name="T84" fmla="*/ 78 w 97"/>
              <a:gd name="T85" fmla="*/ 57 h 57"/>
              <a:gd name="T86" fmla="*/ 66 w 97"/>
              <a:gd name="T87" fmla="*/ 46 h 57"/>
              <a:gd name="T88" fmla="*/ 55 w 97"/>
              <a:gd name="T89" fmla="*/ 42 h 57"/>
              <a:gd name="T90" fmla="*/ 55 w 97"/>
              <a:gd name="T91" fmla="*/ 38 h 57"/>
              <a:gd name="T92" fmla="*/ 49 w 97"/>
              <a:gd name="T93" fmla="*/ 38 h 57"/>
              <a:gd name="T94" fmla="*/ 46 w 97"/>
              <a:gd name="T95" fmla="*/ 42 h 57"/>
              <a:gd name="T96" fmla="*/ 13 w 97"/>
              <a:gd name="T97" fmla="*/ 42 h 57"/>
              <a:gd name="T98" fmla="*/ 0 w 97"/>
              <a:gd name="T99" fmla="*/ 46 h 57"/>
              <a:gd name="T100" fmla="*/ 0 w 97"/>
              <a:gd name="T101" fmla="*/ 46 h 57"/>
              <a:gd name="T102" fmla="*/ 0 w 97"/>
              <a:gd name="T103" fmla="*/ 4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97" h="57">
                <a:moveTo>
                  <a:pt x="0" y="46"/>
                </a:moveTo>
                <a:lnTo>
                  <a:pt x="0" y="34"/>
                </a:lnTo>
                <a:lnTo>
                  <a:pt x="0" y="34"/>
                </a:lnTo>
                <a:lnTo>
                  <a:pt x="0" y="34"/>
                </a:lnTo>
                <a:lnTo>
                  <a:pt x="0" y="30"/>
                </a:lnTo>
                <a:lnTo>
                  <a:pt x="0" y="29"/>
                </a:lnTo>
                <a:lnTo>
                  <a:pt x="0" y="29"/>
                </a:lnTo>
                <a:lnTo>
                  <a:pt x="4" y="23"/>
                </a:lnTo>
                <a:lnTo>
                  <a:pt x="6" y="19"/>
                </a:lnTo>
                <a:lnTo>
                  <a:pt x="6" y="19"/>
                </a:lnTo>
                <a:lnTo>
                  <a:pt x="4" y="17"/>
                </a:lnTo>
                <a:lnTo>
                  <a:pt x="4" y="15"/>
                </a:lnTo>
                <a:lnTo>
                  <a:pt x="4" y="13"/>
                </a:lnTo>
                <a:lnTo>
                  <a:pt x="6" y="13"/>
                </a:lnTo>
                <a:lnTo>
                  <a:pt x="6" y="13"/>
                </a:lnTo>
                <a:lnTo>
                  <a:pt x="8" y="13"/>
                </a:lnTo>
                <a:lnTo>
                  <a:pt x="10" y="11"/>
                </a:lnTo>
                <a:lnTo>
                  <a:pt x="13" y="10"/>
                </a:lnTo>
                <a:lnTo>
                  <a:pt x="13" y="10"/>
                </a:lnTo>
                <a:lnTo>
                  <a:pt x="13" y="10"/>
                </a:lnTo>
                <a:lnTo>
                  <a:pt x="17" y="10"/>
                </a:lnTo>
                <a:lnTo>
                  <a:pt x="19" y="8"/>
                </a:lnTo>
                <a:lnTo>
                  <a:pt x="23" y="13"/>
                </a:lnTo>
                <a:lnTo>
                  <a:pt x="29" y="17"/>
                </a:lnTo>
                <a:lnTo>
                  <a:pt x="36" y="23"/>
                </a:lnTo>
                <a:lnTo>
                  <a:pt x="36" y="23"/>
                </a:lnTo>
                <a:lnTo>
                  <a:pt x="36" y="25"/>
                </a:lnTo>
                <a:lnTo>
                  <a:pt x="36" y="25"/>
                </a:lnTo>
                <a:lnTo>
                  <a:pt x="38" y="25"/>
                </a:lnTo>
                <a:lnTo>
                  <a:pt x="38" y="25"/>
                </a:lnTo>
                <a:lnTo>
                  <a:pt x="42" y="25"/>
                </a:lnTo>
                <a:lnTo>
                  <a:pt x="46" y="25"/>
                </a:lnTo>
                <a:lnTo>
                  <a:pt x="47" y="23"/>
                </a:lnTo>
                <a:lnTo>
                  <a:pt x="47" y="15"/>
                </a:lnTo>
                <a:lnTo>
                  <a:pt x="47" y="11"/>
                </a:lnTo>
                <a:lnTo>
                  <a:pt x="46" y="4"/>
                </a:lnTo>
                <a:lnTo>
                  <a:pt x="59" y="0"/>
                </a:lnTo>
                <a:lnTo>
                  <a:pt x="74" y="10"/>
                </a:lnTo>
                <a:lnTo>
                  <a:pt x="87" y="13"/>
                </a:lnTo>
                <a:lnTo>
                  <a:pt x="93" y="19"/>
                </a:lnTo>
                <a:lnTo>
                  <a:pt x="97" y="46"/>
                </a:lnTo>
                <a:lnTo>
                  <a:pt x="89" y="57"/>
                </a:lnTo>
                <a:lnTo>
                  <a:pt x="78" y="57"/>
                </a:lnTo>
                <a:lnTo>
                  <a:pt x="66" y="46"/>
                </a:lnTo>
                <a:lnTo>
                  <a:pt x="55" y="42"/>
                </a:lnTo>
                <a:lnTo>
                  <a:pt x="55" y="38"/>
                </a:lnTo>
                <a:lnTo>
                  <a:pt x="49" y="38"/>
                </a:lnTo>
                <a:lnTo>
                  <a:pt x="46" y="42"/>
                </a:lnTo>
                <a:lnTo>
                  <a:pt x="13" y="42"/>
                </a:lnTo>
                <a:lnTo>
                  <a:pt x="0" y="46"/>
                </a:lnTo>
                <a:lnTo>
                  <a:pt x="0" y="46"/>
                </a:lnTo>
                <a:lnTo>
                  <a:pt x="0" y="46"/>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278" name="Freeform 276"/>
          <p:cNvSpPr>
            <a:spLocks/>
          </p:cNvSpPr>
          <p:nvPr/>
        </p:nvSpPr>
        <p:spPr bwMode="auto">
          <a:xfrm>
            <a:off x="1901996" y="2055654"/>
            <a:ext cx="297229" cy="469498"/>
          </a:xfrm>
          <a:custGeom>
            <a:avLst/>
            <a:gdLst>
              <a:gd name="T0" fmla="*/ 114 w 146"/>
              <a:gd name="T1" fmla="*/ 236 h 271"/>
              <a:gd name="T2" fmla="*/ 146 w 146"/>
              <a:gd name="T3" fmla="*/ 195 h 271"/>
              <a:gd name="T4" fmla="*/ 127 w 146"/>
              <a:gd name="T5" fmla="*/ 170 h 271"/>
              <a:gd name="T6" fmla="*/ 129 w 146"/>
              <a:gd name="T7" fmla="*/ 159 h 271"/>
              <a:gd name="T8" fmla="*/ 127 w 146"/>
              <a:gd name="T9" fmla="*/ 148 h 271"/>
              <a:gd name="T10" fmla="*/ 123 w 146"/>
              <a:gd name="T11" fmla="*/ 129 h 271"/>
              <a:gd name="T12" fmla="*/ 125 w 146"/>
              <a:gd name="T13" fmla="*/ 112 h 271"/>
              <a:gd name="T14" fmla="*/ 112 w 146"/>
              <a:gd name="T15" fmla="*/ 89 h 271"/>
              <a:gd name="T16" fmla="*/ 114 w 146"/>
              <a:gd name="T17" fmla="*/ 55 h 271"/>
              <a:gd name="T18" fmla="*/ 106 w 146"/>
              <a:gd name="T19" fmla="*/ 44 h 271"/>
              <a:gd name="T20" fmla="*/ 117 w 146"/>
              <a:gd name="T21" fmla="*/ 19 h 271"/>
              <a:gd name="T22" fmla="*/ 97 w 146"/>
              <a:gd name="T23" fmla="*/ 0 h 271"/>
              <a:gd name="T24" fmla="*/ 76 w 146"/>
              <a:gd name="T25" fmla="*/ 2 h 271"/>
              <a:gd name="T26" fmla="*/ 66 w 146"/>
              <a:gd name="T27" fmla="*/ 32 h 271"/>
              <a:gd name="T28" fmla="*/ 55 w 146"/>
              <a:gd name="T29" fmla="*/ 44 h 271"/>
              <a:gd name="T30" fmla="*/ 21 w 146"/>
              <a:gd name="T31" fmla="*/ 36 h 271"/>
              <a:gd name="T32" fmla="*/ 0 w 146"/>
              <a:gd name="T33" fmla="*/ 30 h 271"/>
              <a:gd name="T34" fmla="*/ 27 w 146"/>
              <a:gd name="T35" fmla="*/ 47 h 271"/>
              <a:gd name="T36" fmla="*/ 36 w 146"/>
              <a:gd name="T37" fmla="*/ 76 h 271"/>
              <a:gd name="T38" fmla="*/ 36 w 146"/>
              <a:gd name="T39" fmla="*/ 102 h 271"/>
              <a:gd name="T40" fmla="*/ 44 w 146"/>
              <a:gd name="T41" fmla="*/ 121 h 271"/>
              <a:gd name="T42" fmla="*/ 53 w 146"/>
              <a:gd name="T43" fmla="*/ 125 h 271"/>
              <a:gd name="T44" fmla="*/ 55 w 146"/>
              <a:gd name="T45" fmla="*/ 127 h 271"/>
              <a:gd name="T46" fmla="*/ 63 w 146"/>
              <a:gd name="T47" fmla="*/ 134 h 271"/>
              <a:gd name="T48" fmla="*/ 63 w 146"/>
              <a:gd name="T49" fmla="*/ 134 h 271"/>
              <a:gd name="T50" fmla="*/ 61 w 146"/>
              <a:gd name="T51" fmla="*/ 134 h 271"/>
              <a:gd name="T52" fmla="*/ 57 w 146"/>
              <a:gd name="T53" fmla="*/ 138 h 271"/>
              <a:gd name="T54" fmla="*/ 59 w 146"/>
              <a:gd name="T55" fmla="*/ 142 h 271"/>
              <a:gd name="T56" fmla="*/ 55 w 146"/>
              <a:gd name="T57" fmla="*/ 144 h 271"/>
              <a:gd name="T58" fmla="*/ 53 w 146"/>
              <a:gd name="T59" fmla="*/ 144 h 271"/>
              <a:gd name="T60" fmla="*/ 49 w 146"/>
              <a:gd name="T61" fmla="*/ 148 h 271"/>
              <a:gd name="T62" fmla="*/ 36 w 146"/>
              <a:gd name="T63" fmla="*/ 163 h 271"/>
              <a:gd name="T64" fmla="*/ 29 w 146"/>
              <a:gd name="T65" fmla="*/ 168 h 271"/>
              <a:gd name="T66" fmla="*/ 27 w 146"/>
              <a:gd name="T67" fmla="*/ 170 h 271"/>
              <a:gd name="T68" fmla="*/ 27 w 146"/>
              <a:gd name="T69" fmla="*/ 172 h 271"/>
              <a:gd name="T70" fmla="*/ 21 w 146"/>
              <a:gd name="T71" fmla="*/ 174 h 271"/>
              <a:gd name="T72" fmla="*/ 19 w 146"/>
              <a:gd name="T73" fmla="*/ 176 h 271"/>
              <a:gd name="T74" fmla="*/ 13 w 146"/>
              <a:gd name="T75" fmla="*/ 185 h 271"/>
              <a:gd name="T76" fmla="*/ 6 w 146"/>
              <a:gd name="T77" fmla="*/ 185 h 271"/>
              <a:gd name="T78" fmla="*/ 4 w 146"/>
              <a:gd name="T79" fmla="*/ 193 h 271"/>
              <a:gd name="T80" fmla="*/ 2 w 146"/>
              <a:gd name="T81" fmla="*/ 197 h 271"/>
              <a:gd name="T82" fmla="*/ 8 w 146"/>
              <a:gd name="T83" fmla="*/ 212 h 271"/>
              <a:gd name="T84" fmla="*/ 6 w 146"/>
              <a:gd name="T85" fmla="*/ 225 h 271"/>
              <a:gd name="T86" fmla="*/ 4 w 146"/>
              <a:gd name="T87" fmla="*/ 233 h 271"/>
              <a:gd name="T88" fmla="*/ 6 w 146"/>
              <a:gd name="T89" fmla="*/ 240 h 271"/>
              <a:gd name="T90" fmla="*/ 4 w 146"/>
              <a:gd name="T91" fmla="*/ 242 h 271"/>
              <a:gd name="T92" fmla="*/ 4 w 146"/>
              <a:gd name="T93" fmla="*/ 246 h 271"/>
              <a:gd name="T94" fmla="*/ 4 w 146"/>
              <a:gd name="T95" fmla="*/ 257 h 271"/>
              <a:gd name="T96" fmla="*/ 17 w 146"/>
              <a:gd name="T97" fmla="*/ 259 h 271"/>
              <a:gd name="T98" fmla="*/ 17 w 146"/>
              <a:gd name="T99" fmla="*/ 267 h 271"/>
              <a:gd name="T100" fmla="*/ 32 w 146"/>
              <a:gd name="T101" fmla="*/ 271 h 271"/>
              <a:gd name="T102" fmla="*/ 44 w 146"/>
              <a:gd name="T103" fmla="*/ 267 h 271"/>
              <a:gd name="T104" fmla="*/ 46 w 146"/>
              <a:gd name="T105" fmla="*/ 263 h 271"/>
              <a:gd name="T106" fmla="*/ 51 w 146"/>
              <a:gd name="T107" fmla="*/ 261 h 271"/>
              <a:gd name="T108" fmla="*/ 61 w 146"/>
              <a:gd name="T109" fmla="*/ 257 h 271"/>
              <a:gd name="T110" fmla="*/ 76 w 146"/>
              <a:gd name="T111" fmla="*/ 257 h 271"/>
              <a:gd name="T112" fmla="*/ 76 w 146"/>
              <a:gd name="T113" fmla="*/ 255 h 271"/>
              <a:gd name="T114" fmla="*/ 78 w 146"/>
              <a:gd name="T115" fmla="*/ 255 h 271"/>
              <a:gd name="T116" fmla="*/ 80 w 146"/>
              <a:gd name="T117" fmla="*/ 257 h 271"/>
              <a:gd name="T118" fmla="*/ 82 w 146"/>
              <a:gd name="T119" fmla="*/ 257 h 271"/>
              <a:gd name="T120" fmla="*/ 93 w 146"/>
              <a:gd name="T121" fmla="*/ 254 h 271"/>
              <a:gd name="T122" fmla="*/ 93 w 146"/>
              <a:gd name="T123" fmla="*/ 254 h 2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46" h="271">
                <a:moveTo>
                  <a:pt x="93" y="254"/>
                </a:moveTo>
                <a:lnTo>
                  <a:pt x="114" y="236"/>
                </a:lnTo>
                <a:lnTo>
                  <a:pt x="127" y="219"/>
                </a:lnTo>
                <a:lnTo>
                  <a:pt x="146" y="195"/>
                </a:lnTo>
                <a:lnTo>
                  <a:pt x="133" y="180"/>
                </a:lnTo>
                <a:lnTo>
                  <a:pt x="127" y="170"/>
                </a:lnTo>
                <a:lnTo>
                  <a:pt x="133" y="163"/>
                </a:lnTo>
                <a:lnTo>
                  <a:pt x="129" y="159"/>
                </a:lnTo>
                <a:lnTo>
                  <a:pt x="127" y="155"/>
                </a:lnTo>
                <a:lnTo>
                  <a:pt x="127" y="148"/>
                </a:lnTo>
                <a:lnTo>
                  <a:pt x="123" y="142"/>
                </a:lnTo>
                <a:lnTo>
                  <a:pt x="123" y="129"/>
                </a:lnTo>
                <a:lnTo>
                  <a:pt x="127" y="123"/>
                </a:lnTo>
                <a:lnTo>
                  <a:pt x="125" y="112"/>
                </a:lnTo>
                <a:lnTo>
                  <a:pt x="117" y="104"/>
                </a:lnTo>
                <a:lnTo>
                  <a:pt x="112" y="89"/>
                </a:lnTo>
                <a:lnTo>
                  <a:pt x="127" y="72"/>
                </a:lnTo>
                <a:lnTo>
                  <a:pt x="114" y="55"/>
                </a:lnTo>
                <a:lnTo>
                  <a:pt x="106" y="53"/>
                </a:lnTo>
                <a:lnTo>
                  <a:pt x="106" y="44"/>
                </a:lnTo>
                <a:lnTo>
                  <a:pt x="106" y="32"/>
                </a:lnTo>
                <a:lnTo>
                  <a:pt x="117" y="19"/>
                </a:lnTo>
                <a:lnTo>
                  <a:pt x="116" y="11"/>
                </a:lnTo>
                <a:lnTo>
                  <a:pt x="97" y="0"/>
                </a:lnTo>
                <a:lnTo>
                  <a:pt x="89" y="2"/>
                </a:lnTo>
                <a:lnTo>
                  <a:pt x="76" y="2"/>
                </a:lnTo>
                <a:lnTo>
                  <a:pt x="68" y="17"/>
                </a:lnTo>
                <a:lnTo>
                  <a:pt x="66" y="32"/>
                </a:lnTo>
                <a:lnTo>
                  <a:pt x="59" y="32"/>
                </a:lnTo>
                <a:lnTo>
                  <a:pt x="55" y="44"/>
                </a:lnTo>
                <a:lnTo>
                  <a:pt x="40" y="36"/>
                </a:lnTo>
                <a:lnTo>
                  <a:pt x="21" y="36"/>
                </a:lnTo>
                <a:lnTo>
                  <a:pt x="8" y="21"/>
                </a:lnTo>
                <a:lnTo>
                  <a:pt x="0" y="30"/>
                </a:lnTo>
                <a:lnTo>
                  <a:pt x="15" y="49"/>
                </a:lnTo>
                <a:lnTo>
                  <a:pt x="27" y="47"/>
                </a:lnTo>
                <a:lnTo>
                  <a:pt x="36" y="59"/>
                </a:lnTo>
                <a:lnTo>
                  <a:pt x="36" y="76"/>
                </a:lnTo>
                <a:lnTo>
                  <a:pt x="42" y="95"/>
                </a:lnTo>
                <a:lnTo>
                  <a:pt x="36" y="102"/>
                </a:lnTo>
                <a:lnTo>
                  <a:pt x="46" y="115"/>
                </a:lnTo>
                <a:lnTo>
                  <a:pt x="44" y="121"/>
                </a:lnTo>
                <a:lnTo>
                  <a:pt x="51" y="121"/>
                </a:lnTo>
                <a:lnTo>
                  <a:pt x="53" y="125"/>
                </a:lnTo>
                <a:lnTo>
                  <a:pt x="55" y="127"/>
                </a:lnTo>
                <a:lnTo>
                  <a:pt x="55" y="127"/>
                </a:lnTo>
                <a:lnTo>
                  <a:pt x="59" y="132"/>
                </a:lnTo>
                <a:lnTo>
                  <a:pt x="63" y="134"/>
                </a:lnTo>
                <a:lnTo>
                  <a:pt x="63" y="134"/>
                </a:lnTo>
                <a:lnTo>
                  <a:pt x="63" y="134"/>
                </a:lnTo>
                <a:lnTo>
                  <a:pt x="63" y="134"/>
                </a:lnTo>
                <a:lnTo>
                  <a:pt x="61" y="134"/>
                </a:lnTo>
                <a:lnTo>
                  <a:pt x="59" y="136"/>
                </a:lnTo>
                <a:lnTo>
                  <a:pt x="57" y="138"/>
                </a:lnTo>
                <a:lnTo>
                  <a:pt x="57" y="138"/>
                </a:lnTo>
                <a:lnTo>
                  <a:pt x="59" y="142"/>
                </a:lnTo>
                <a:lnTo>
                  <a:pt x="57" y="144"/>
                </a:lnTo>
                <a:lnTo>
                  <a:pt x="55" y="144"/>
                </a:lnTo>
                <a:lnTo>
                  <a:pt x="55" y="144"/>
                </a:lnTo>
                <a:lnTo>
                  <a:pt x="53" y="144"/>
                </a:lnTo>
                <a:lnTo>
                  <a:pt x="51" y="146"/>
                </a:lnTo>
                <a:lnTo>
                  <a:pt x="49" y="148"/>
                </a:lnTo>
                <a:lnTo>
                  <a:pt x="42" y="153"/>
                </a:lnTo>
                <a:lnTo>
                  <a:pt x="36" y="163"/>
                </a:lnTo>
                <a:lnTo>
                  <a:pt x="29" y="168"/>
                </a:lnTo>
                <a:lnTo>
                  <a:pt x="29" y="168"/>
                </a:lnTo>
                <a:lnTo>
                  <a:pt x="29" y="170"/>
                </a:lnTo>
                <a:lnTo>
                  <a:pt x="27" y="170"/>
                </a:lnTo>
                <a:lnTo>
                  <a:pt x="27" y="172"/>
                </a:lnTo>
                <a:lnTo>
                  <a:pt x="27" y="172"/>
                </a:lnTo>
                <a:lnTo>
                  <a:pt x="25" y="172"/>
                </a:lnTo>
                <a:lnTo>
                  <a:pt x="21" y="174"/>
                </a:lnTo>
                <a:lnTo>
                  <a:pt x="19" y="176"/>
                </a:lnTo>
                <a:lnTo>
                  <a:pt x="19" y="176"/>
                </a:lnTo>
                <a:lnTo>
                  <a:pt x="15" y="180"/>
                </a:lnTo>
                <a:lnTo>
                  <a:pt x="13" y="185"/>
                </a:lnTo>
                <a:lnTo>
                  <a:pt x="6" y="185"/>
                </a:lnTo>
                <a:lnTo>
                  <a:pt x="6" y="185"/>
                </a:lnTo>
                <a:lnTo>
                  <a:pt x="4" y="189"/>
                </a:lnTo>
                <a:lnTo>
                  <a:pt x="4" y="193"/>
                </a:lnTo>
                <a:lnTo>
                  <a:pt x="2" y="197"/>
                </a:lnTo>
                <a:lnTo>
                  <a:pt x="2" y="197"/>
                </a:lnTo>
                <a:lnTo>
                  <a:pt x="2" y="206"/>
                </a:lnTo>
                <a:lnTo>
                  <a:pt x="8" y="212"/>
                </a:lnTo>
                <a:lnTo>
                  <a:pt x="4" y="218"/>
                </a:lnTo>
                <a:lnTo>
                  <a:pt x="6" y="225"/>
                </a:lnTo>
                <a:lnTo>
                  <a:pt x="4" y="233"/>
                </a:lnTo>
                <a:lnTo>
                  <a:pt x="4" y="233"/>
                </a:lnTo>
                <a:lnTo>
                  <a:pt x="4" y="236"/>
                </a:lnTo>
                <a:lnTo>
                  <a:pt x="6" y="240"/>
                </a:lnTo>
                <a:lnTo>
                  <a:pt x="4" y="242"/>
                </a:lnTo>
                <a:lnTo>
                  <a:pt x="4" y="242"/>
                </a:lnTo>
                <a:lnTo>
                  <a:pt x="4" y="244"/>
                </a:lnTo>
                <a:lnTo>
                  <a:pt x="4" y="246"/>
                </a:lnTo>
                <a:lnTo>
                  <a:pt x="4" y="250"/>
                </a:lnTo>
                <a:lnTo>
                  <a:pt x="4" y="257"/>
                </a:lnTo>
                <a:lnTo>
                  <a:pt x="10" y="257"/>
                </a:lnTo>
                <a:lnTo>
                  <a:pt x="17" y="259"/>
                </a:lnTo>
                <a:lnTo>
                  <a:pt x="21" y="265"/>
                </a:lnTo>
                <a:lnTo>
                  <a:pt x="17" y="267"/>
                </a:lnTo>
                <a:lnTo>
                  <a:pt x="27" y="271"/>
                </a:lnTo>
                <a:lnTo>
                  <a:pt x="32" y="271"/>
                </a:lnTo>
                <a:lnTo>
                  <a:pt x="44" y="267"/>
                </a:lnTo>
                <a:lnTo>
                  <a:pt x="44" y="267"/>
                </a:lnTo>
                <a:lnTo>
                  <a:pt x="46" y="263"/>
                </a:lnTo>
                <a:lnTo>
                  <a:pt x="46" y="263"/>
                </a:lnTo>
                <a:lnTo>
                  <a:pt x="49" y="261"/>
                </a:lnTo>
                <a:lnTo>
                  <a:pt x="51" y="261"/>
                </a:lnTo>
                <a:lnTo>
                  <a:pt x="59" y="257"/>
                </a:lnTo>
                <a:lnTo>
                  <a:pt x="61" y="257"/>
                </a:lnTo>
                <a:lnTo>
                  <a:pt x="68" y="257"/>
                </a:lnTo>
                <a:lnTo>
                  <a:pt x="76" y="257"/>
                </a:lnTo>
                <a:lnTo>
                  <a:pt x="76" y="257"/>
                </a:lnTo>
                <a:lnTo>
                  <a:pt x="76" y="255"/>
                </a:lnTo>
                <a:lnTo>
                  <a:pt x="78" y="254"/>
                </a:lnTo>
                <a:lnTo>
                  <a:pt x="78" y="255"/>
                </a:lnTo>
                <a:lnTo>
                  <a:pt x="78" y="255"/>
                </a:lnTo>
                <a:lnTo>
                  <a:pt x="80" y="257"/>
                </a:lnTo>
                <a:lnTo>
                  <a:pt x="82" y="257"/>
                </a:lnTo>
                <a:lnTo>
                  <a:pt x="82" y="257"/>
                </a:lnTo>
                <a:lnTo>
                  <a:pt x="87" y="255"/>
                </a:lnTo>
                <a:lnTo>
                  <a:pt x="93" y="254"/>
                </a:lnTo>
                <a:lnTo>
                  <a:pt x="93" y="254"/>
                </a:lnTo>
                <a:lnTo>
                  <a:pt x="93" y="254"/>
                </a:lnTo>
                <a:close/>
              </a:path>
            </a:pathLst>
          </a:custGeom>
          <a:solidFill>
            <a:schemeClr val="bg1">
              <a:lumMod val="85000"/>
            </a:schemeClr>
          </a:solidFill>
          <a:ln w="635" cap="rnd">
            <a:solidFill>
              <a:schemeClr val="bg1">
                <a:alpha val="17000"/>
              </a:schemeClr>
            </a:solidFill>
            <a:round/>
            <a:headEnd/>
            <a:tailEnd/>
          </a:ln>
        </p:spPr>
        <p:txBody>
          <a:bodyPr/>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279" name="Freeform 277"/>
          <p:cNvSpPr>
            <a:spLocks/>
          </p:cNvSpPr>
          <p:nvPr/>
        </p:nvSpPr>
        <p:spPr bwMode="auto">
          <a:xfrm>
            <a:off x="1901996" y="2055654"/>
            <a:ext cx="297229" cy="469498"/>
          </a:xfrm>
          <a:custGeom>
            <a:avLst/>
            <a:gdLst>
              <a:gd name="T0" fmla="*/ 114 w 146"/>
              <a:gd name="T1" fmla="*/ 236 h 271"/>
              <a:gd name="T2" fmla="*/ 146 w 146"/>
              <a:gd name="T3" fmla="*/ 195 h 271"/>
              <a:gd name="T4" fmla="*/ 127 w 146"/>
              <a:gd name="T5" fmla="*/ 170 h 271"/>
              <a:gd name="T6" fmla="*/ 129 w 146"/>
              <a:gd name="T7" fmla="*/ 159 h 271"/>
              <a:gd name="T8" fmla="*/ 127 w 146"/>
              <a:gd name="T9" fmla="*/ 148 h 271"/>
              <a:gd name="T10" fmla="*/ 123 w 146"/>
              <a:gd name="T11" fmla="*/ 129 h 271"/>
              <a:gd name="T12" fmla="*/ 125 w 146"/>
              <a:gd name="T13" fmla="*/ 112 h 271"/>
              <a:gd name="T14" fmla="*/ 112 w 146"/>
              <a:gd name="T15" fmla="*/ 89 h 271"/>
              <a:gd name="T16" fmla="*/ 114 w 146"/>
              <a:gd name="T17" fmla="*/ 55 h 271"/>
              <a:gd name="T18" fmla="*/ 106 w 146"/>
              <a:gd name="T19" fmla="*/ 44 h 271"/>
              <a:gd name="T20" fmla="*/ 117 w 146"/>
              <a:gd name="T21" fmla="*/ 19 h 271"/>
              <a:gd name="T22" fmla="*/ 97 w 146"/>
              <a:gd name="T23" fmla="*/ 0 h 271"/>
              <a:gd name="T24" fmla="*/ 76 w 146"/>
              <a:gd name="T25" fmla="*/ 2 h 271"/>
              <a:gd name="T26" fmla="*/ 66 w 146"/>
              <a:gd name="T27" fmla="*/ 32 h 271"/>
              <a:gd name="T28" fmla="*/ 55 w 146"/>
              <a:gd name="T29" fmla="*/ 44 h 271"/>
              <a:gd name="T30" fmla="*/ 21 w 146"/>
              <a:gd name="T31" fmla="*/ 36 h 271"/>
              <a:gd name="T32" fmla="*/ 0 w 146"/>
              <a:gd name="T33" fmla="*/ 30 h 271"/>
              <a:gd name="T34" fmla="*/ 27 w 146"/>
              <a:gd name="T35" fmla="*/ 47 h 271"/>
              <a:gd name="T36" fmla="*/ 36 w 146"/>
              <a:gd name="T37" fmla="*/ 76 h 271"/>
              <a:gd name="T38" fmla="*/ 36 w 146"/>
              <a:gd name="T39" fmla="*/ 102 h 271"/>
              <a:gd name="T40" fmla="*/ 44 w 146"/>
              <a:gd name="T41" fmla="*/ 121 h 271"/>
              <a:gd name="T42" fmla="*/ 53 w 146"/>
              <a:gd name="T43" fmla="*/ 125 h 271"/>
              <a:gd name="T44" fmla="*/ 55 w 146"/>
              <a:gd name="T45" fmla="*/ 127 h 271"/>
              <a:gd name="T46" fmla="*/ 63 w 146"/>
              <a:gd name="T47" fmla="*/ 134 h 271"/>
              <a:gd name="T48" fmla="*/ 63 w 146"/>
              <a:gd name="T49" fmla="*/ 134 h 271"/>
              <a:gd name="T50" fmla="*/ 61 w 146"/>
              <a:gd name="T51" fmla="*/ 134 h 271"/>
              <a:gd name="T52" fmla="*/ 57 w 146"/>
              <a:gd name="T53" fmla="*/ 138 h 271"/>
              <a:gd name="T54" fmla="*/ 59 w 146"/>
              <a:gd name="T55" fmla="*/ 142 h 271"/>
              <a:gd name="T56" fmla="*/ 55 w 146"/>
              <a:gd name="T57" fmla="*/ 144 h 271"/>
              <a:gd name="T58" fmla="*/ 53 w 146"/>
              <a:gd name="T59" fmla="*/ 144 h 271"/>
              <a:gd name="T60" fmla="*/ 49 w 146"/>
              <a:gd name="T61" fmla="*/ 148 h 271"/>
              <a:gd name="T62" fmla="*/ 36 w 146"/>
              <a:gd name="T63" fmla="*/ 163 h 271"/>
              <a:gd name="T64" fmla="*/ 29 w 146"/>
              <a:gd name="T65" fmla="*/ 168 h 271"/>
              <a:gd name="T66" fmla="*/ 27 w 146"/>
              <a:gd name="T67" fmla="*/ 170 h 271"/>
              <a:gd name="T68" fmla="*/ 27 w 146"/>
              <a:gd name="T69" fmla="*/ 172 h 271"/>
              <a:gd name="T70" fmla="*/ 21 w 146"/>
              <a:gd name="T71" fmla="*/ 174 h 271"/>
              <a:gd name="T72" fmla="*/ 19 w 146"/>
              <a:gd name="T73" fmla="*/ 176 h 271"/>
              <a:gd name="T74" fmla="*/ 13 w 146"/>
              <a:gd name="T75" fmla="*/ 185 h 271"/>
              <a:gd name="T76" fmla="*/ 6 w 146"/>
              <a:gd name="T77" fmla="*/ 185 h 271"/>
              <a:gd name="T78" fmla="*/ 4 w 146"/>
              <a:gd name="T79" fmla="*/ 193 h 271"/>
              <a:gd name="T80" fmla="*/ 2 w 146"/>
              <a:gd name="T81" fmla="*/ 197 h 271"/>
              <a:gd name="T82" fmla="*/ 8 w 146"/>
              <a:gd name="T83" fmla="*/ 212 h 271"/>
              <a:gd name="T84" fmla="*/ 6 w 146"/>
              <a:gd name="T85" fmla="*/ 225 h 271"/>
              <a:gd name="T86" fmla="*/ 4 w 146"/>
              <a:gd name="T87" fmla="*/ 233 h 271"/>
              <a:gd name="T88" fmla="*/ 6 w 146"/>
              <a:gd name="T89" fmla="*/ 240 h 271"/>
              <a:gd name="T90" fmla="*/ 4 w 146"/>
              <a:gd name="T91" fmla="*/ 242 h 271"/>
              <a:gd name="T92" fmla="*/ 4 w 146"/>
              <a:gd name="T93" fmla="*/ 246 h 271"/>
              <a:gd name="T94" fmla="*/ 4 w 146"/>
              <a:gd name="T95" fmla="*/ 257 h 271"/>
              <a:gd name="T96" fmla="*/ 17 w 146"/>
              <a:gd name="T97" fmla="*/ 259 h 271"/>
              <a:gd name="T98" fmla="*/ 17 w 146"/>
              <a:gd name="T99" fmla="*/ 267 h 271"/>
              <a:gd name="T100" fmla="*/ 32 w 146"/>
              <a:gd name="T101" fmla="*/ 271 h 271"/>
              <a:gd name="T102" fmla="*/ 44 w 146"/>
              <a:gd name="T103" fmla="*/ 267 h 271"/>
              <a:gd name="T104" fmla="*/ 46 w 146"/>
              <a:gd name="T105" fmla="*/ 263 h 271"/>
              <a:gd name="T106" fmla="*/ 51 w 146"/>
              <a:gd name="T107" fmla="*/ 261 h 271"/>
              <a:gd name="T108" fmla="*/ 61 w 146"/>
              <a:gd name="T109" fmla="*/ 257 h 271"/>
              <a:gd name="T110" fmla="*/ 76 w 146"/>
              <a:gd name="T111" fmla="*/ 257 h 271"/>
              <a:gd name="T112" fmla="*/ 76 w 146"/>
              <a:gd name="T113" fmla="*/ 255 h 271"/>
              <a:gd name="T114" fmla="*/ 78 w 146"/>
              <a:gd name="T115" fmla="*/ 255 h 271"/>
              <a:gd name="T116" fmla="*/ 80 w 146"/>
              <a:gd name="T117" fmla="*/ 257 h 271"/>
              <a:gd name="T118" fmla="*/ 82 w 146"/>
              <a:gd name="T119" fmla="*/ 257 h 271"/>
              <a:gd name="T120" fmla="*/ 93 w 146"/>
              <a:gd name="T121" fmla="*/ 254 h 271"/>
              <a:gd name="T122" fmla="*/ 93 w 146"/>
              <a:gd name="T123" fmla="*/ 254 h 2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46" h="271">
                <a:moveTo>
                  <a:pt x="93" y="254"/>
                </a:moveTo>
                <a:lnTo>
                  <a:pt x="114" y="236"/>
                </a:lnTo>
                <a:lnTo>
                  <a:pt x="127" y="219"/>
                </a:lnTo>
                <a:lnTo>
                  <a:pt x="146" y="195"/>
                </a:lnTo>
                <a:lnTo>
                  <a:pt x="133" y="180"/>
                </a:lnTo>
                <a:lnTo>
                  <a:pt x="127" y="170"/>
                </a:lnTo>
                <a:lnTo>
                  <a:pt x="133" y="163"/>
                </a:lnTo>
                <a:lnTo>
                  <a:pt x="129" y="159"/>
                </a:lnTo>
                <a:lnTo>
                  <a:pt x="127" y="155"/>
                </a:lnTo>
                <a:lnTo>
                  <a:pt x="127" y="148"/>
                </a:lnTo>
                <a:lnTo>
                  <a:pt x="123" y="142"/>
                </a:lnTo>
                <a:lnTo>
                  <a:pt x="123" y="129"/>
                </a:lnTo>
                <a:lnTo>
                  <a:pt x="127" y="123"/>
                </a:lnTo>
                <a:lnTo>
                  <a:pt x="125" y="112"/>
                </a:lnTo>
                <a:lnTo>
                  <a:pt x="117" y="104"/>
                </a:lnTo>
                <a:lnTo>
                  <a:pt x="112" y="89"/>
                </a:lnTo>
                <a:lnTo>
                  <a:pt x="127" y="72"/>
                </a:lnTo>
                <a:lnTo>
                  <a:pt x="114" y="55"/>
                </a:lnTo>
                <a:lnTo>
                  <a:pt x="106" y="53"/>
                </a:lnTo>
                <a:lnTo>
                  <a:pt x="106" y="44"/>
                </a:lnTo>
                <a:lnTo>
                  <a:pt x="106" y="32"/>
                </a:lnTo>
                <a:lnTo>
                  <a:pt x="117" y="19"/>
                </a:lnTo>
                <a:lnTo>
                  <a:pt x="116" y="11"/>
                </a:lnTo>
                <a:lnTo>
                  <a:pt x="97" y="0"/>
                </a:lnTo>
                <a:lnTo>
                  <a:pt x="89" y="2"/>
                </a:lnTo>
                <a:lnTo>
                  <a:pt x="76" y="2"/>
                </a:lnTo>
                <a:lnTo>
                  <a:pt x="68" y="17"/>
                </a:lnTo>
                <a:lnTo>
                  <a:pt x="66" y="32"/>
                </a:lnTo>
                <a:lnTo>
                  <a:pt x="59" y="32"/>
                </a:lnTo>
                <a:lnTo>
                  <a:pt x="55" y="44"/>
                </a:lnTo>
                <a:lnTo>
                  <a:pt x="40" y="36"/>
                </a:lnTo>
                <a:lnTo>
                  <a:pt x="21" y="36"/>
                </a:lnTo>
                <a:lnTo>
                  <a:pt x="8" y="21"/>
                </a:lnTo>
                <a:lnTo>
                  <a:pt x="0" y="30"/>
                </a:lnTo>
                <a:lnTo>
                  <a:pt x="15" y="49"/>
                </a:lnTo>
                <a:lnTo>
                  <a:pt x="27" y="47"/>
                </a:lnTo>
                <a:lnTo>
                  <a:pt x="36" y="59"/>
                </a:lnTo>
                <a:lnTo>
                  <a:pt x="36" y="76"/>
                </a:lnTo>
                <a:lnTo>
                  <a:pt x="42" y="95"/>
                </a:lnTo>
                <a:lnTo>
                  <a:pt x="36" y="102"/>
                </a:lnTo>
                <a:lnTo>
                  <a:pt x="46" y="115"/>
                </a:lnTo>
                <a:lnTo>
                  <a:pt x="44" y="121"/>
                </a:lnTo>
                <a:lnTo>
                  <a:pt x="51" y="121"/>
                </a:lnTo>
                <a:lnTo>
                  <a:pt x="53" y="125"/>
                </a:lnTo>
                <a:lnTo>
                  <a:pt x="55" y="127"/>
                </a:lnTo>
                <a:lnTo>
                  <a:pt x="55" y="127"/>
                </a:lnTo>
                <a:lnTo>
                  <a:pt x="59" y="132"/>
                </a:lnTo>
                <a:lnTo>
                  <a:pt x="63" y="134"/>
                </a:lnTo>
                <a:lnTo>
                  <a:pt x="63" y="134"/>
                </a:lnTo>
                <a:lnTo>
                  <a:pt x="63" y="134"/>
                </a:lnTo>
                <a:lnTo>
                  <a:pt x="63" y="134"/>
                </a:lnTo>
                <a:lnTo>
                  <a:pt x="61" y="134"/>
                </a:lnTo>
                <a:lnTo>
                  <a:pt x="59" y="136"/>
                </a:lnTo>
                <a:lnTo>
                  <a:pt x="57" y="138"/>
                </a:lnTo>
                <a:lnTo>
                  <a:pt x="57" y="138"/>
                </a:lnTo>
                <a:lnTo>
                  <a:pt x="59" y="142"/>
                </a:lnTo>
                <a:lnTo>
                  <a:pt x="57" y="144"/>
                </a:lnTo>
                <a:lnTo>
                  <a:pt x="55" y="144"/>
                </a:lnTo>
                <a:lnTo>
                  <a:pt x="55" y="144"/>
                </a:lnTo>
                <a:lnTo>
                  <a:pt x="53" y="144"/>
                </a:lnTo>
                <a:lnTo>
                  <a:pt x="51" y="146"/>
                </a:lnTo>
                <a:lnTo>
                  <a:pt x="49" y="148"/>
                </a:lnTo>
                <a:lnTo>
                  <a:pt x="42" y="153"/>
                </a:lnTo>
                <a:lnTo>
                  <a:pt x="36" y="163"/>
                </a:lnTo>
                <a:lnTo>
                  <a:pt x="29" y="168"/>
                </a:lnTo>
                <a:lnTo>
                  <a:pt x="29" y="168"/>
                </a:lnTo>
                <a:lnTo>
                  <a:pt x="29" y="170"/>
                </a:lnTo>
                <a:lnTo>
                  <a:pt x="27" y="170"/>
                </a:lnTo>
                <a:lnTo>
                  <a:pt x="27" y="172"/>
                </a:lnTo>
                <a:lnTo>
                  <a:pt x="27" y="172"/>
                </a:lnTo>
                <a:lnTo>
                  <a:pt x="25" y="172"/>
                </a:lnTo>
                <a:lnTo>
                  <a:pt x="21" y="174"/>
                </a:lnTo>
                <a:lnTo>
                  <a:pt x="19" y="176"/>
                </a:lnTo>
                <a:lnTo>
                  <a:pt x="19" y="176"/>
                </a:lnTo>
                <a:lnTo>
                  <a:pt x="15" y="180"/>
                </a:lnTo>
                <a:lnTo>
                  <a:pt x="13" y="185"/>
                </a:lnTo>
                <a:lnTo>
                  <a:pt x="6" y="185"/>
                </a:lnTo>
                <a:lnTo>
                  <a:pt x="6" y="185"/>
                </a:lnTo>
                <a:lnTo>
                  <a:pt x="4" y="189"/>
                </a:lnTo>
                <a:lnTo>
                  <a:pt x="4" y="193"/>
                </a:lnTo>
                <a:lnTo>
                  <a:pt x="2" y="197"/>
                </a:lnTo>
                <a:lnTo>
                  <a:pt x="2" y="197"/>
                </a:lnTo>
                <a:lnTo>
                  <a:pt x="2" y="206"/>
                </a:lnTo>
                <a:lnTo>
                  <a:pt x="8" y="212"/>
                </a:lnTo>
                <a:lnTo>
                  <a:pt x="4" y="218"/>
                </a:lnTo>
                <a:lnTo>
                  <a:pt x="6" y="225"/>
                </a:lnTo>
                <a:lnTo>
                  <a:pt x="4" y="233"/>
                </a:lnTo>
                <a:lnTo>
                  <a:pt x="4" y="233"/>
                </a:lnTo>
                <a:lnTo>
                  <a:pt x="4" y="236"/>
                </a:lnTo>
                <a:lnTo>
                  <a:pt x="6" y="240"/>
                </a:lnTo>
                <a:lnTo>
                  <a:pt x="4" y="242"/>
                </a:lnTo>
                <a:lnTo>
                  <a:pt x="4" y="242"/>
                </a:lnTo>
                <a:lnTo>
                  <a:pt x="4" y="244"/>
                </a:lnTo>
                <a:lnTo>
                  <a:pt x="4" y="246"/>
                </a:lnTo>
                <a:lnTo>
                  <a:pt x="4" y="250"/>
                </a:lnTo>
                <a:lnTo>
                  <a:pt x="4" y="257"/>
                </a:lnTo>
                <a:lnTo>
                  <a:pt x="10" y="257"/>
                </a:lnTo>
                <a:lnTo>
                  <a:pt x="17" y="259"/>
                </a:lnTo>
                <a:lnTo>
                  <a:pt x="21" y="265"/>
                </a:lnTo>
                <a:lnTo>
                  <a:pt x="17" y="267"/>
                </a:lnTo>
                <a:lnTo>
                  <a:pt x="27" y="271"/>
                </a:lnTo>
                <a:lnTo>
                  <a:pt x="32" y="271"/>
                </a:lnTo>
                <a:lnTo>
                  <a:pt x="44" y="267"/>
                </a:lnTo>
                <a:lnTo>
                  <a:pt x="44" y="267"/>
                </a:lnTo>
                <a:lnTo>
                  <a:pt x="46" y="263"/>
                </a:lnTo>
                <a:lnTo>
                  <a:pt x="46" y="263"/>
                </a:lnTo>
                <a:lnTo>
                  <a:pt x="49" y="261"/>
                </a:lnTo>
                <a:lnTo>
                  <a:pt x="51" y="261"/>
                </a:lnTo>
                <a:lnTo>
                  <a:pt x="59" y="257"/>
                </a:lnTo>
                <a:lnTo>
                  <a:pt x="61" y="257"/>
                </a:lnTo>
                <a:lnTo>
                  <a:pt x="68" y="257"/>
                </a:lnTo>
                <a:lnTo>
                  <a:pt x="76" y="257"/>
                </a:lnTo>
                <a:lnTo>
                  <a:pt x="76" y="257"/>
                </a:lnTo>
                <a:lnTo>
                  <a:pt x="76" y="255"/>
                </a:lnTo>
                <a:lnTo>
                  <a:pt x="78" y="254"/>
                </a:lnTo>
                <a:lnTo>
                  <a:pt x="78" y="255"/>
                </a:lnTo>
                <a:lnTo>
                  <a:pt x="78" y="255"/>
                </a:lnTo>
                <a:lnTo>
                  <a:pt x="80" y="257"/>
                </a:lnTo>
                <a:lnTo>
                  <a:pt x="82" y="257"/>
                </a:lnTo>
                <a:lnTo>
                  <a:pt x="82" y="257"/>
                </a:lnTo>
                <a:lnTo>
                  <a:pt x="87" y="255"/>
                </a:lnTo>
                <a:lnTo>
                  <a:pt x="93" y="254"/>
                </a:lnTo>
                <a:lnTo>
                  <a:pt x="93" y="254"/>
                </a:lnTo>
                <a:lnTo>
                  <a:pt x="93" y="254"/>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280" name="Freeform 278"/>
          <p:cNvSpPr>
            <a:spLocks/>
          </p:cNvSpPr>
          <p:nvPr/>
        </p:nvSpPr>
        <p:spPr bwMode="auto">
          <a:xfrm>
            <a:off x="1448009" y="2003679"/>
            <a:ext cx="747145" cy="599432"/>
          </a:xfrm>
          <a:custGeom>
            <a:avLst/>
            <a:gdLst>
              <a:gd name="T0" fmla="*/ 320 w 367"/>
              <a:gd name="T1" fmla="*/ 28 h 346"/>
              <a:gd name="T2" fmla="*/ 231 w 367"/>
              <a:gd name="T3" fmla="*/ 51 h 346"/>
              <a:gd name="T4" fmla="*/ 159 w 367"/>
              <a:gd name="T5" fmla="*/ 104 h 346"/>
              <a:gd name="T6" fmla="*/ 100 w 367"/>
              <a:gd name="T7" fmla="*/ 214 h 346"/>
              <a:gd name="T8" fmla="*/ 96 w 367"/>
              <a:gd name="T9" fmla="*/ 302 h 346"/>
              <a:gd name="T10" fmla="*/ 81 w 367"/>
              <a:gd name="T11" fmla="*/ 308 h 346"/>
              <a:gd name="T12" fmla="*/ 61 w 367"/>
              <a:gd name="T13" fmla="*/ 335 h 346"/>
              <a:gd name="T14" fmla="*/ 30 w 367"/>
              <a:gd name="T15" fmla="*/ 346 h 346"/>
              <a:gd name="T16" fmla="*/ 17 w 367"/>
              <a:gd name="T17" fmla="*/ 333 h 346"/>
              <a:gd name="T18" fmla="*/ 10 w 367"/>
              <a:gd name="T19" fmla="*/ 321 h 346"/>
              <a:gd name="T20" fmla="*/ 17 w 367"/>
              <a:gd name="T21" fmla="*/ 310 h 346"/>
              <a:gd name="T22" fmla="*/ 13 w 367"/>
              <a:gd name="T23" fmla="*/ 301 h 346"/>
              <a:gd name="T24" fmla="*/ 11 w 367"/>
              <a:gd name="T25" fmla="*/ 291 h 346"/>
              <a:gd name="T26" fmla="*/ 2 w 367"/>
              <a:gd name="T27" fmla="*/ 282 h 346"/>
              <a:gd name="T28" fmla="*/ 4 w 367"/>
              <a:gd name="T29" fmla="*/ 270 h 346"/>
              <a:gd name="T30" fmla="*/ 0 w 367"/>
              <a:gd name="T31" fmla="*/ 257 h 346"/>
              <a:gd name="T32" fmla="*/ 10 w 367"/>
              <a:gd name="T33" fmla="*/ 242 h 346"/>
              <a:gd name="T34" fmla="*/ 28 w 367"/>
              <a:gd name="T35" fmla="*/ 234 h 346"/>
              <a:gd name="T36" fmla="*/ 32 w 367"/>
              <a:gd name="T37" fmla="*/ 225 h 346"/>
              <a:gd name="T38" fmla="*/ 51 w 367"/>
              <a:gd name="T39" fmla="*/ 219 h 346"/>
              <a:gd name="T40" fmla="*/ 66 w 367"/>
              <a:gd name="T41" fmla="*/ 210 h 346"/>
              <a:gd name="T42" fmla="*/ 76 w 367"/>
              <a:gd name="T43" fmla="*/ 197 h 346"/>
              <a:gd name="T44" fmla="*/ 83 w 367"/>
              <a:gd name="T45" fmla="*/ 185 h 346"/>
              <a:gd name="T46" fmla="*/ 93 w 367"/>
              <a:gd name="T47" fmla="*/ 178 h 346"/>
              <a:gd name="T48" fmla="*/ 98 w 367"/>
              <a:gd name="T49" fmla="*/ 172 h 346"/>
              <a:gd name="T50" fmla="*/ 106 w 367"/>
              <a:gd name="T51" fmla="*/ 161 h 346"/>
              <a:gd name="T52" fmla="*/ 115 w 367"/>
              <a:gd name="T53" fmla="*/ 142 h 346"/>
              <a:gd name="T54" fmla="*/ 131 w 367"/>
              <a:gd name="T55" fmla="*/ 117 h 346"/>
              <a:gd name="T56" fmla="*/ 138 w 367"/>
              <a:gd name="T57" fmla="*/ 106 h 346"/>
              <a:gd name="T58" fmla="*/ 146 w 367"/>
              <a:gd name="T59" fmla="*/ 91 h 346"/>
              <a:gd name="T60" fmla="*/ 155 w 367"/>
              <a:gd name="T61" fmla="*/ 87 h 346"/>
              <a:gd name="T62" fmla="*/ 159 w 367"/>
              <a:gd name="T63" fmla="*/ 77 h 346"/>
              <a:gd name="T64" fmla="*/ 138 w 367"/>
              <a:gd name="T65" fmla="*/ 79 h 346"/>
              <a:gd name="T66" fmla="*/ 134 w 367"/>
              <a:gd name="T67" fmla="*/ 77 h 346"/>
              <a:gd name="T68" fmla="*/ 146 w 367"/>
              <a:gd name="T69" fmla="*/ 62 h 346"/>
              <a:gd name="T70" fmla="*/ 155 w 367"/>
              <a:gd name="T71" fmla="*/ 60 h 346"/>
              <a:gd name="T72" fmla="*/ 159 w 367"/>
              <a:gd name="T73" fmla="*/ 62 h 346"/>
              <a:gd name="T74" fmla="*/ 170 w 367"/>
              <a:gd name="T75" fmla="*/ 66 h 346"/>
              <a:gd name="T76" fmla="*/ 170 w 367"/>
              <a:gd name="T77" fmla="*/ 58 h 346"/>
              <a:gd name="T78" fmla="*/ 193 w 367"/>
              <a:gd name="T79" fmla="*/ 49 h 346"/>
              <a:gd name="T80" fmla="*/ 195 w 367"/>
              <a:gd name="T81" fmla="*/ 28 h 346"/>
              <a:gd name="T82" fmla="*/ 208 w 367"/>
              <a:gd name="T83" fmla="*/ 26 h 346"/>
              <a:gd name="T84" fmla="*/ 219 w 367"/>
              <a:gd name="T85" fmla="*/ 40 h 346"/>
              <a:gd name="T86" fmla="*/ 233 w 367"/>
              <a:gd name="T87" fmla="*/ 34 h 346"/>
              <a:gd name="T88" fmla="*/ 229 w 367"/>
              <a:gd name="T89" fmla="*/ 22 h 346"/>
              <a:gd name="T90" fmla="*/ 242 w 367"/>
              <a:gd name="T91" fmla="*/ 26 h 346"/>
              <a:gd name="T92" fmla="*/ 255 w 367"/>
              <a:gd name="T93" fmla="*/ 15 h 346"/>
              <a:gd name="T94" fmla="*/ 274 w 367"/>
              <a:gd name="T95" fmla="*/ 7 h 346"/>
              <a:gd name="T96" fmla="*/ 286 w 367"/>
              <a:gd name="T97" fmla="*/ 13 h 346"/>
              <a:gd name="T98" fmla="*/ 284 w 367"/>
              <a:gd name="T99" fmla="*/ 24 h 346"/>
              <a:gd name="T100" fmla="*/ 291 w 367"/>
              <a:gd name="T101" fmla="*/ 24 h 346"/>
              <a:gd name="T102" fmla="*/ 303 w 367"/>
              <a:gd name="T103" fmla="*/ 0 h 346"/>
              <a:gd name="T104" fmla="*/ 308 w 367"/>
              <a:gd name="T105" fmla="*/ 19 h 346"/>
              <a:gd name="T106" fmla="*/ 312 w 367"/>
              <a:gd name="T107" fmla="*/ 7 h 346"/>
              <a:gd name="T108" fmla="*/ 327 w 367"/>
              <a:gd name="T109" fmla="*/ 7 h 346"/>
              <a:gd name="T110" fmla="*/ 333 w 367"/>
              <a:gd name="T111" fmla="*/ 11 h 346"/>
              <a:gd name="T112" fmla="*/ 348 w 367"/>
              <a:gd name="T113" fmla="*/ 13 h 346"/>
              <a:gd name="T114" fmla="*/ 346 w 367"/>
              <a:gd name="T115" fmla="*/ 28 h 346"/>
              <a:gd name="T116" fmla="*/ 340 w 367"/>
              <a:gd name="T117" fmla="*/ 34 h 346"/>
              <a:gd name="T118" fmla="*/ 352 w 367"/>
              <a:gd name="T119" fmla="*/ 38 h 3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67" h="346">
                <a:moveTo>
                  <a:pt x="357" y="40"/>
                </a:moveTo>
                <a:lnTo>
                  <a:pt x="357" y="40"/>
                </a:lnTo>
                <a:lnTo>
                  <a:pt x="367" y="41"/>
                </a:lnTo>
                <a:lnTo>
                  <a:pt x="363" y="45"/>
                </a:lnTo>
                <a:lnTo>
                  <a:pt x="354" y="45"/>
                </a:lnTo>
                <a:lnTo>
                  <a:pt x="350" y="49"/>
                </a:lnTo>
                <a:lnTo>
                  <a:pt x="340" y="49"/>
                </a:lnTo>
                <a:lnTo>
                  <a:pt x="339" y="41"/>
                </a:lnTo>
                <a:lnTo>
                  <a:pt x="320" y="28"/>
                </a:lnTo>
                <a:lnTo>
                  <a:pt x="312" y="32"/>
                </a:lnTo>
                <a:lnTo>
                  <a:pt x="299" y="32"/>
                </a:lnTo>
                <a:lnTo>
                  <a:pt x="291" y="45"/>
                </a:lnTo>
                <a:lnTo>
                  <a:pt x="289" y="62"/>
                </a:lnTo>
                <a:lnTo>
                  <a:pt x="282" y="62"/>
                </a:lnTo>
                <a:lnTo>
                  <a:pt x="278" y="74"/>
                </a:lnTo>
                <a:lnTo>
                  <a:pt x="263" y="66"/>
                </a:lnTo>
                <a:lnTo>
                  <a:pt x="244" y="66"/>
                </a:lnTo>
                <a:lnTo>
                  <a:pt x="231" y="51"/>
                </a:lnTo>
                <a:lnTo>
                  <a:pt x="223" y="60"/>
                </a:lnTo>
                <a:lnTo>
                  <a:pt x="214" y="60"/>
                </a:lnTo>
                <a:lnTo>
                  <a:pt x="216" y="74"/>
                </a:lnTo>
                <a:lnTo>
                  <a:pt x="208" y="81"/>
                </a:lnTo>
                <a:lnTo>
                  <a:pt x="183" y="74"/>
                </a:lnTo>
                <a:lnTo>
                  <a:pt x="187" y="85"/>
                </a:lnTo>
                <a:lnTo>
                  <a:pt x="182" y="91"/>
                </a:lnTo>
                <a:lnTo>
                  <a:pt x="172" y="87"/>
                </a:lnTo>
                <a:lnTo>
                  <a:pt x="159" y="104"/>
                </a:lnTo>
                <a:lnTo>
                  <a:pt x="161" y="115"/>
                </a:lnTo>
                <a:lnTo>
                  <a:pt x="148" y="128"/>
                </a:lnTo>
                <a:lnTo>
                  <a:pt x="146" y="140"/>
                </a:lnTo>
                <a:lnTo>
                  <a:pt x="138" y="140"/>
                </a:lnTo>
                <a:lnTo>
                  <a:pt x="136" y="166"/>
                </a:lnTo>
                <a:lnTo>
                  <a:pt x="123" y="181"/>
                </a:lnTo>
                <a:lnTo>
                  <a:pt x="131" y="197"/>
                </a:lnTo>
                <a:lnTo>
                  <a:pt x="115" y="197"/>
                </a:lnTo>
                <a:lnTo>
                  <a:pt x="100" y="214"/>
                </a:lnTo>
                <a:lnTo>
                  <a:pt x="104" y="221"/>
                </a:lnTo>
                <a:lnTo>
                  <a:pt x="104" y="255"/>
                </a:lnTo>
                <a:lnTo>
                  <a:pt x="114" y="263"/>
                </a:lnTo>
                <a:lnTo>
                  <a:pt x="114" y="270"/>
                </a:lnTo>
                <a:lnTo>
                  <a:pt x="104" y="272"/>
                </a:lnTo>
                <a:lnTo>
                  <a:pt x="104" y="278"/>
                </a:lnTo>
                <a:lnTo>
                  <a:pt x="108" y="282"/>
                </a:lnTo>
                <a:lnTo>
                  <a:pt x="108" y="297"/>
                </a:lnTo>
                <a:lnTo>
                  <a:pt x="96" y="302"/>
                </a:lnTo>
                <a:lnTo>
                  <a:pt x="96" y="323"/>
                </a:lnTo>
                <a:lnTo>
                  <a:pt x="89" y="323"/>
                </a:lnTo>
                <a:lnTo>
                  <a:pt x="85" y="319"/>
                </a:lnTo>
                <a:lnTo>
                  <a:pt x="85" y="319"/>
                </a:lnTo>
                <a:lnTo>
                  <a:pt x="83" y="316"/>
                </a:lnTo>
                <a:lnTo>
                  <a:pt x="83" y="316"/>
                </a:lnTo>
                <a:lnTo>
                  <a:pt x="81" y="314"/>
                </a:lnTo>
                <a:lnTo>
                  <a:pt x="81" y="312"/>
                </a:lnTo>
                <a:lnTo>
                  <a:pt x="81" y="308"/>
                </a:lnTo>
                <a:lnTo>
                  <a:pt x="79" y="306"/>
                </a:lnTo>
                <a:lnTo>
                  <a:pt x="78" y="314"/>
                </a:lnTo>
                <a:lnTo>
                  <a:pt x="74" y="319"/>
                </a:lnTo>
                <a:lnTo>
                  <a:pt x="72" y="319"/>
                </a:lnTo>
                <a:lnTo>
                  <a:pt x="66" y="319"/>
                </a:lnTo>
                <a:lnTo>
                  <a:pt x="62" y="331"/>
                </a:lnTo>
                <a:lnTo>
                  <a:pt x="62" y="331"/>
                </a:lnTo>
                <a:lnTo>
                  <a:pt x="62" y="333"/>
                </a:lnTo>
                <a:lnTo>
                  <a:pt x="61" y="335"/>
                </a:lnTo>
                <a:lnTo>
                  <a:pt x="59" y="336"/>
                </a:lnTo>
                <a:lnTo>
                  <a:pt x="57" y="336"/>
                </a:lnTo>
                <a:lnTo>
                  <a:pt x="57" y="336"/>
                </a:lnTo>
                <a:lnTo>
                  <a:pt x="55" y="336"/>
                </a:lnTo>
                <a:lnTo>
                  <a:pt x="51" y="338"/>
                </a:lnTo>
                <a:lnTo>
                  <a:pt x="47" y="342"/>
                </a:lnTo>
                <a:lnTo>
                  <a:pt x="44" y="346"/>
                </a:lnTo>
                <a:lnTo>
                  <a:pt x="38" y="346"/>
                </a:lnTo>
                <a:lnTo>
                  <a:pt x="30" y="346"/>
                </a:lnTo>
                <a:lnTo>
                  <a:pt x="25" y="344"/>
                </a:lnTo>
                <a:lnTo>
                  <a:pt x="25" y="344"/>
                </a:lnTo>
                <a:lnTo>
                  <a:pt x="25" y="342"/>
                </a:lnTo>
                <a:lnTo>
                  <a:pt x="21" y="338"/>
                </a:lnTo>
                <a:lnTo>
                  <a:pt x="21" y="338"/>
                </a:lnTo>
                <a:lnTo>
                  <a:pt x="19" y="335"/>
                </a:lnTo>
                <a:lnTo>
                  <a:pt x="17" y="333"/>
                </a:lnTo>
                <a:lnTo>
                  <a:pt x="17" y="333"/>
                </a:lnTo>
                <a:lnTo>
                  <a:pt x="17" y="333"/>
                </a:lnTo>
                <a:lnTo>
                  <a:pt x="15" y="331"/>
                </a:lnTo>
                <a:lnTo>
                  <a:pt x="11" y="331"/>
                </a:lnTo>
                <a:lnTo>
                  <a:pt x="10" y="329"/>
                </a:lnTo>
                <a:lnTo>
                  <a:pt x="10" y="327"/>
                </a:lnTo>
                <a:lnTo>
                  <a:pt x="10" y="327"/>
                </a:lnTo>
                <a:lnTo>
                  <a:pt x="8" y="325"/>
                </a:lnTo>
                <a:lnTo>
                  <a:pt x="8" y="323"/>
                </a:lnTo>
                <a:lnTo>
                  <a:pt x="10" y="321"/>
                </a:lnTo>
                <a:lnTo>
                  <a:pt x="10" y="321"/>
                </a:lnTo>
                <a:lnTo>
                  <a:pt x="11" y="321"/>
                </a:lnTo>
                <a:lnTo>
                  <a:pt x="11" y="321"/>
                </a:lnTo>
                <a:lnTo>
                  <a:pt x="13" y="323"/>
                </a:lnTo>
                <a:lnTo>
                  <a:pt x="19" y="323"/>
                </a:lnTo>
                <a:lnTo>
                  <a:pt x="19" y="323"/>
                </a:lnTo>
                <a:lnTo>
                  <a:pt x="19" y="314"/>
                </a:lnTo>
                <a:lnTo>
                  <a:pt x="19" y="314"/>
                </a:lnTo>
                <a:lnTo>
                  <a:pt x="19" y="312"/>
                </a:lnTo>
                <a:lnTo>
                  <a:pt x="17" y="310"/>
                </a:lnTo>
                <a:lnTo>
                  <a:pt x="15" y="310"/>
                </a:lnTo>
                <a:lnTo>
                  <a:pt x="15" y="310"/>
                </a:lnTo>
                <a:lnTo>
                  <a:pt x="15" y="310"/>
                </a:lnTo>
                <a:lnTo>
                  <a:pt x="8" y="316"/>
                </a:lnTo>
                <a:lnTo>
                  <a:pt x="2" y="314"/>
                </a:lnTo>
                <a:lnTo>
                  <a:pt x="6" y="304"/>
                </a:lnTo>
                <a:lnTo>
                  <a:pt x="6" y="299"/>
                </a:lnTo>
                <a:lnTo>
                  <a:pt x="11" y="304"/>
                </a:lnTo>
                <a:lnTo>
                  <a:pt x="13" y="301"/>
                </a:lnTo>
                <a:lnTo>
                  <a:pt x="13" y="301"/>
                </a:lnTo>
                <a:lnTo>
                  <a:pt x="17" y="301"/>
                </a:lnTo>
                <a:lnTo>
                  <a:pt x="19" y="299"/>
                </a:lnTo>
                <a:lnTo>
                  <a:pt x="19" y="297"/>
                </a:lnTo>
                <a:lnTo>
                  <a:pt x="19" y="295"/>
                </a:lnTo>
                <a:lnTo>
                  <a:pt x="19" y="295"/>
                </a:lnTo>
                <a:lnTo>
                  <a:pt x="15" y="293"/>
                </a:lnTo>
                <a:lnTo>
                  <a:pt x="13" y="291"/>
                </a:lnTo>
                <a:lnTo>
                  <a:pt x="11" y="291"/>
                </a:lnTo>
                <a:lnTo>
                  <a:pt x="10" y="291"/>
                </a:lnTo>
                <a:lnTo>
                  <a:pt x="10" y="291"/>
                </a:lnTo>
                <a:lnTo>
                  <a:pt x="8" y="289"/>
                </a:lnTo>
                <a:lnTo>
                  <a:pt x="6" y="289"/>
                </a:lnTo>
                <a:lnTo>
                  <a:pt x="2" y="289"/>
                </a:lnTo>
                <a:lnTo>
                  <a:pt x="2" y="289"/>
                </a:lnTo>
                <a:lnTo>
                  <a:pt x="2" y="284"/>
                </a:lnTo>
                <a:lnTo>
                  <a:pt x="2" y="284"/>
                </a:lnTo>
                <a:lnTo>
                  <a:pt x="2" y="282"/>
                </a:lnTo>
                <a:lnTo>
                  <a:pt x="4" y="280"/>
                </a:lnTo>
                <a:lnTo>
                  <a:pt x="4" y="278"/>
                </a:lnTo>
                <a:lnTo>
                  <a:pt x="4" y="278"/>
                </a:lnTo>
                <a:lnTo>
                  <a:pt x="6" y="276"/>
                </a:lnTo>
                <a:lnTo>
                  <a:pt x="8" y="276"/>
                </a:lnTo>
                <a:lnTo>
                  <a:pt x="8" y="274"/>
                </a:lnTo>
                <a:lnTo>
                  <a:pt x="8" y="274"/>
                </a:lnTo>
                <a:lnTo>
                  <a:pt x="4" y="270"/>
                </a:lnTo>
                <a:lnTo>
                  <a:pt x="4" y="270"/>
                </a:lnTo>
                <a:lnTo>
                  <a:pt x="0" y="268"/>
                </a:lnTo>
                <a:lnTo>
                  <a:pt x="0" y="266"/>
                </a:lnTo>
                <a:lnTo>
                  <a:pt x="0" y="266"/>
                </a:lnTo>
                <a:lnTo>
                  <a:pt x="0" y="266"/>
                </a:lnTo>
                <a:lnTo>
                  <a:pt x="0" y="266"/>
                </a:lnTo>
                <a:lnTo>
                  <a:pt x="0" y="266"/>
                </a:lnTo>
                <a:lnTo>
                  <a:pt x="0" y="263"/>
                </a:lnTo>
                <a:lnTo>
                  <a:pt x="0" y="263"/>
                </a:lnTo>
                <a:lnTo>
                  <a:pt x="0" y="257"/>
                </a:lnTo>
                <a:lnTo>
                  <a:pt x="0" y="257"/>
                </a:lnTo>
                <a:lnTo>
                  <a:pt x="4" y="253"/>
                </a:lnTo>
                <a:lnTo>
                  <a:pt x="6" y="251"/>
                </a:lnTo>
                <a:lnTo>
                  <a:pt x="6" y="249"/>
                </a:lnTo>
                <a:lnTo>
                  <a:pt x="6" y="249"/>
                </a:lnTo>
                <a:lnTo>
                  <a:pt x="6" y="246"/>
                </a:lnTo>
                <a:lnTo>
                  <a:pt x="8" y="242"/>
                </a:lnTo>
                <a:lnTo>
                  <a:pt x="10" y="242"/>
                </a:lnTo>
                <a:lnTo>
                  <a:pt x="10" y="242"/>
                </a:lnTo>
                <a:lnTo>
                  <a:pt x="19" y="242"/>
                </a:lnTo>
                <a:lnTo>
                  <a:pt x="19" y="242"/>
                </a:lnTo>
                <a:lnTo>
                  <a:pt x="19" y="242"/>
                </a:lnTo>
                <a:lnTo>
                  <a:pt x="19" y="240"/>
                </a:lnTo>
                <a:lnTo>
                  <a:pt x="23" y="240"/>
                </a:lnTo>
                <a:lnTo>
                  <a:pt x="23" y="240"/>
                </a:lnTo>
                <a:lnTo>
                  <a:pt x="25" y="238"/>
                </a:lnTo>
                <a:lnTo>
                  <a:pt x="28" y="238"/>
                </a:lnTo>
                <a:lnTo>
                  <a:pt x="28" y="234"/>
                </a:lnTo>
                <a:lnTo>
                  <a:pt x="28" y="234"/>
                </a:lnTo>
                <a:lnTo>
                  <a:pt x="36" y="234"/>
                </a:lnTo>
                <a:lnTo>
                  <a:pt x="40" y="234"/>
                </a:lnTo>
                <a:lnTo>
                  <a:pt x="42" y="232"/>
                </a:lnTo>
                <a:lnTo>
                  <a:pt x="42" y="232"/>
                </a:lnTo>
                <a:lnTo>
                  <a:pt x="42" y="232"/>
                </a:lnTo>
                <a:lnTo>
                  <a:pt x="36" y="229"/>
                </a:lnTo>
                <a:lnTo>
                  <a:pt x="32" y="225"/>
                </a:lnTo>
                <a:lnTo>
                  <a:pt x="32" y="225"/>
                </a:lnTo>
                <a:lnTo>
                  <a:pt x="34" y="223"/>
                </a:lnTo>
                <a:lnTo>
                  <a:pt x="36" y="221"/>
                </a:lnTo>
                <a:lnTo>
                  <a:pt x="40" y="221"/>
                </a:lnTo>
                <a:lnTo>
                  <a:pt x="40" y="221"/>
                </a:lnTo>
                <a:lnTo>
                  <a:pt x="44" y="221"/>
                </a:lnTo>
                <a:lnTo>
                  <a:pt x="47" y="221"/>
                </a:lnTo>
                <a:lnTo>
                  <a:pt x="47" y="221"/>
                </a:lnTo>
                <a:lnTo>
                  <a:pt x="51" y="219"/>
                </a:lnTo>
                <a:lnTo>
                  <a:pt x="51" y="219"/>
                </a:lnTo>
                <a:lnTo>
                  <a:pt x="53" y="217"/>
                </a:lnTo>
                <a:lnTo>
                  <a:pt x="53" y="217"/>
                </a:lnTo>
                <a:lnTo>
                  <a:pt x="53" y="210"/>
                </a:lnTo>
                <a:lnTo>
                  <a:pt x="53" y="206"/>
                </a:lnTo>
                <a:lnTo>
                  <a:pt x="53" y="206"/>
                </a:lnTo>
                <a:lnTo>
                  <a:pt x="59" y="210"/>
                </a:lnTo>
                <a:lnTo>
                  <a:pt x="62" y="210"/>
                </a:lnTo>
                <a:lnTo>
                  <a:pt x="66" y="210"/>
                </a:lnTo>
                <a:lnTo>
                  <a:pt x="66" y="210"/>
                </a:lnTo>
                <a:lnTo>
                  <a:pt x="66" y="210"/>
                </a:lnTo>
                <a:lnTo>
                  <a:pt x="70" y="204"/>
                </a:lnTo>
                <a:lnTo>
                  <a:pt x="70" y="204"/>
                </a:lnTo>
                <a:lnTo>
                  <a:pt x="72" y="204"/>
                </a:lnTo>
                <a:lnTo>
                  <a:pt x="74" y="202"/>
                </a:lnTo>
                <a:lnTo>
                  <a:pt x="74" y="202"/>
                </a:lnTo>
                <a:lnTo>
                  <a:pt x="76" y="200"/>
                </a:lnTo>
                <a:lnTo>
                  <a:pt x="76" y="200"/>
                </a:lnTo>
                <a:lnTo>
                  <a:pt x="76" y="197"/>
                </a:lnTo>
                <a:lnTo>
                  <a:pt x="78" y="195"/>
                </a:lnTo>
                <a:lnTo>
                  <a:pt x="78" y="193"/>
                </a:lnTo>
                <a:lnTo>
                  <a:pt x="78" y="193"/>
                </a:lnTo>
                <a:lnTo>
                  <a:pt x="78" y="193"/>
                </a:lnTo>
                <a:lnTo>
                  <a:pt x="78" y="191"/>
                </a:lnTo>
                <a:lnTo>
                  <a:pt x="78" y="189"/>
                </a:lnTo>
                <a:lnTo>
                  <a:pt x="78" y="189"/>
                </a:lnTo>
                <a:lnTo>
                  <a:pt x="81" y="187"/>
                </a:lnTo>
                <a:lnTo>
                  <a:pt x="83" y="185"/>
                </a:lnTo>
                <a:lnTo>
                  <a:pt x="85" y="183"/>
                </a:lnTo>
                <a:lnTo>
                  <a:pt x="85" y="183"/>
                </a:lnTo>
                <a:lnTo>
                  <a:pt x="93" y="183"/>
                </a:lnTo>
                <a:lnTo>
                  <a:pt x="93" y="183"/>
                </a:lnTo>
                <a:lnTo>
                  <a:pt x="93" y="183"/>
                </a:lnTo>
                <a:lnTo>
                  <a:pt x="95" y="183"/>
                </a:lnTo>
                <a:lnTo>
                  <a:pt x="95" y="183"/>
                </a:lnTo>
                <a:lnTo>
                  <a:pt x="93" y="179"/>
                </a:lnTo>
                <a:lnTo>
                  <a:pt x="93" y="178"/>
                </a:lnTo>
                <a:lnTo>
                  <a:pt x="89" y="178"/>
                </a:lnTo>
                <a:lnTo>
                  <a:pt x="89" y="178"/>
                </a:lnTo>
                <a:lnTo>
                  <a:pt x="87" y="176"/>
                </a:lnTo>
                <a:lnTo>
                  <a:pt x="85" y="174"/>
                </a:lnTo>
                <a:lnTo>
                  <a:pt x="83" y="174"/>
                </a:lnTo>
                <a:lnTo>
                  <a:pt x="83" y="172"/>
                </a:lnTo>
                <a:lnTo>
                  <a:pt x="83" y="172"/>
                </a:lnTo>
                <a:lnTo>
                  <a:pt x="83" y="172"/>
                </a:lnTo>
                <a:lnTo>
                  <a:pt x="98" y="172"/>
                </a:lnTo>
                <a:lnTo>
                  <a:pt x="98" y="172"/>
                </a:lnTo>
                <a:lnTo>
                  <a:pt x="98" y="170"/>
                </a:lnTo>
                <a:lnTo>
                  <a:pt x="100" y="168"/>
                </a:lnTo>
                <a:lnTo>
                  <a:pt x="102" y="168"/>
                </a:lnTo>
                <a:lnTo>
                  <a:pt x="102" y="168"/>
                </a:lnTo>
                <a:lnTo>
                  <a:pt x="104" y="166"/>
                </a:lnTo>
                <a:lnTo>
                  <a:pt x="104" y="166"/>
                </a:lnTo>
                <a:lnTo>
                  <a:pt x="104" y="164"/>
                </a:lnTo>
                <a:lnTo>
                  <a:pt x="106" y="161"/>
                </a:lnTo>
                <a:lnTo>
                  <a:pt x="108" y="153"/>
                </a:lnTo>
                <a:lnTo>
                  <a:pt x="108" y="145"/>
                </a:lnTo>
                <a:lnTo>
                  <a:pt x="108" y="145"/>
                </a:lnTo>
                <a:lnTo>
                  <a:pt x="108" y="144"/>
                </a:lnTo>
                <a:lnTo>
                  <a:pt x="110" y="144"/>
                </a:lnTo>
                <a:lnTo>
                  <a:pt x="112" y="144"/>
                </a:lnTo>
                <a:lnTo>
                  <a:pt x="112" y="144"/>
                </a:lnTo>
                <a:lnTo>
                  <a:pt x="114" y="142"/>
                </a:lnTo>
                <a:lnTo>
                  <a:pt x="115" y="142"/>
                </a:lnTo>
                <a:lnTo>
                  <a:pt x="115" y="142"/>
                </a:lnTo>
                <a:lnTo>
                  <a:pt x="114" y="138"/>
                </a:lnTo>
                <a:lnTo>
                  <a:pt x="115" y="134"/>
                </a:lnTo>
                <a:lnTo>
                  <a:pt x="115" y="132"/>
                </a:lnTo>
                <a:lnTo>
                  <a:pt x="115" y="132"/>
                </a:lnTo>
                <a:lnTo>
                  <a:pt x="123" y="125"/>
                </a:lnTo>
                <a:lnTo>
                  <a:pt x="123" y="125"/>
                </a:lnTo>
                <a:lnTo>
                  <a:pt x="131" y="117"/>
                </a:lnTo>
                <a:lnTo>
                  <a:pt x="131" y="117"/>
                </a:lnTo>
                <a:lnTo>
                  <a:pt x="132" y="113"/>
                </a:lnTo>
                <a:lnTo>
                  <a:pt x="138" y="113"/>
                </a:lnTo>
                <a:lnTo>
                  <a:pt x="138" y="113"/>
                </a:lnTo>
                <a:lnTo>
                  <a:pt x="140" y="111"/>
                </a:lnTo>
                <a:lnTo>
                  <a:pt x="140" y="108"/>
                </a:lnTo>
                <a:lnTo>
                  <a:pt x="138" y="108"/>
                </a:lnTo>
                <a:lnTo>
                  <a:pt x="138" y="108"/>
                </a:lnTo>
                <a:lnTo>
                  <a:pt x="138" y="106"/>
                </a:lnTo>
                <a:lnTo>
                  <a:pt x="138" y="106"/>
                </a:lnTo>
                <a:lnTo>
                  <a:pt x="136" y="108"/>
                </a:lnTo>
                <a:lnTo>
                  <a:pt x="134" y="108"/>
                </a:lnTo>
                <a:lnTo>
                  <a:pt x="138" y="104"/>
                </a:lnTo>
                <a:lnTo>
                  <a:pt x="138" y="104"/>
                </a:lnTo>
                <a:lnTo>
                  <a:pt x="144" y="96"/>
                </a:lnTo>
                <a:lnTo>
                  <a:pt x="144" y="96"/>
                </a:lnTo>
                <a:lnTo>
                  <a:pt x="144" y="94"/>
                </a:lnTo>
                <a:lnTo>
                  <a:pt x="144" y="94"/>
                </a:lnTo>
                <a:lnTo>
                  <a:pt x="146" y="91"/>
                </a:lnTo>
                <a:lnTo>
                  <a:pt x="146" y="87"/>
                </a:lnTo>
                <a:lnTo>
                  <a:pt x="146" y="87"/>
                </a:lnTo>
                <a:lnTo>
                  <a:pt x="148" y="91"/>
                </a:lnTo>
                <a:lnTo>
                  <a:pt x="148" y="91"/>
                </a:lnTo>
                <a:lnTo>
                  <a:pt x="149" y="87"/>
                </a:lnTo>
                <a:lnTo>
                  <a:pt x="149" y="87"/>
                </a:lnTo>
                <a:lnTo>
                  <a:pt x="151" y="87"/>
                </a:lnTo>
                <a:lnTo>
                  <a:pt x="153" y="87"/>
                </a:lnTo>
                <a:lnTo>
                  <a:pt x="155" y="87"/>
                </a:lnTo>
                <a:lnTo>
                  <a:pt x="155" y="87"/>
                </a:lnTo>
                <a:lnTo>
                  <a:pt x="159" y="87"/>
                </a:lnTo>
                <a:lnTo>
                  <a:pt x="159" y="83"/>
                </a:lnTo>
                <a:lnTo>
                  <a:pt x="159" y="83"/>
                </a:lnTo>
                <a:lnTo>
                  <a:pt x="159" y="81"/>
                </a:lnTo>
                <a:lnTo>
                  <a:pt x="161" y="79"/>
                </a:lnTo>
                <a:lnTo>
                  <a:pt x="161" y="77"/>
                </a:lnTo>
                <a:lnTo>
                  <a:pt x="159" y="77"/>
                </a:lnTo>
                <a:lnTo>
                  <a:pt x="159" y="77"/>
                </a:lnTo>
                <a:lnTo>
                  <a:pt x="155" y="75"/>
                </a:lnTo>
                <a:lnTo>
                  <a:pt x="157" y="75"/>
                </a:lnTo>
                <a:lnTo>
                  <a:pt x="151" y="77"/>
                </a:lnTo>
                <a:lnTo>
                  <a:pt x="151" y="77"/>
                </a:lnTo>
                <a:lnTo>
                  <a:pt x="146" y="77"/>
                </a:lnTo>
                <a:lnTo>
                  <a:pt x="144" y="79"/>
                </a:lnTo>
                <a:lnTo>
                  <a:pt x="140" y="79"/>
                </a:lnTo>
                <a:lnTo>
                  <a:pt x="138" y="79"/>
                </a:lnTo>
                <a:lnTo>
                  <a:pt x="138" y="79"/>
                </a:lnTo>
                <a:lnTo>
                  <a:pt x="134" y="83"/>
                </a:lnTo>
                <a:lnTo>
                  <a:pt x="132" y="85"/>
                </a:lnTo>
                <a:lnTo>
                  <a:pt x="127" y="85"/>
                </a:lnTo>
                <a:lnTo>
                  <a:pt x="127" y="85"/>
                </a:lnTo>
                <a:lnTo>
                  <a:pt x="123" y="87"/>
                </a:lnTo>
                <a:lnTo>
                  <a:pt x="119" y="87"/>
                </a:lnTo>
                <a:lnTo>
                  <a:pt x="115" y="91"/>
                </a:lnTo>
                <a:lnTo>
                  <a:pt x="112" y="89"/>
                </a:lnTo>
                <a:lnTo>
                  <a:pt x="134" y="77"/>
                </a:lnTo>
                <a:lnTo>
                  <a:pt x="142" y="74"/>
                </a:lnTo>
                <a:lnTo>
                  <a:pt x="136" y="68"/>
                </a:lnTo>
                <a:lnTo>
                  <a:pt x="136" y="68"/>
                </a:lnTo>
                <a:lnTo>
                  <a:pt x="134" y="66"/>
                </a:lnTo>
                <a:lnTo>
                  <a:pt x="132" y="66"/>
                </a:lnTo>
                <a:lnTo>
                  <a:pt x="134" y="66"/>
                </a:lnTo>
                <a:lnTo>
                  <a:pt x="134" y="66"/>
                </a:lnTo>
                <a:lnTo>
                  <a:pt x="140" y="62"/>
                </a:lnTo>
                <a:lnTo>
                  <a:pt x="146" y="62"/>
                </a:lnTo>
                <a:lnTo>
                  <a:pt x="146" y="62"/>
                </a:lnTo>
                <a:lnTo>
                  <a:pt x="146" y="62"/>
                </a:lnTo>
                <a:lnTo>
                  <a:pt x="148" y="62"/>
                </a:lnTo>
                <a:lnTo>
                  <a:pt x="148" y="62"/>
                </a:lnTo>
                <a:lnTo>
                  <a:pt x="149" y="62"/>
                </a:lnTo>
                <a:lnTo>
                  <a:pt x="149" y="62"/>
                </a:lnTo>
                <a:lnTo>
                  <a:pt x="155" y="57"/>
                </a:lnTo>
                <a:lnTo>
                  <a:pt x="155" y="57"/>
                </a:lnTo>
                <a:lnTo>
                  <a:pt x="155" y="60"/>
                </a:lnTo>
                <a:lnTo>
                  <a:pt x="155" y="60"/>
                </a:lnTo>
                <a:lnTo>
                  <a:pt x="155" y="64"/>
                </a:lnTo>
                <a:lnTo>
                  <a:pt x="155" y="66"/>
                </a:lnTo>
                <a:lnTo>
                  <a:pt x="157" y="68"/>
                </a:lnTo>
                <a:lnTo>
                  <a:pt x="157" y="68"/>
                </a:lnTo>
                <a:lnTo>
                  <a:pt x="159" y="66"/>
                </a:lnTo>
                <a:lnTo>
                  <a:pt x="159" y="66"/>
                </a:lnTo>
                <a:lnTo>
                  <a:pt x="157" y="62"/>
                </a:lnTo>
                <a:lnTo>
                  <a:pt x="159" y="62"/>
                </a:lnTo>
                <a:lnTo>
                  <a:pt x="161" y="64"/>
                </a:lnTo>
                <a:lnTo>
                  <a:pt x="161" y="64"/>
                </a:lnTo>
                <a:lnTo>
                  <a:pt x="163" y="66"/>
                </a:lnTo>
                <a:lnTo>
                  <a:pt x="165" y="66"/>
                </a:lnTo>
                <a:lnTo>
                  <a:pt x="166" y="66"/>
                </a:lnTo>
                <a:lnTo>
                  <a:pt x="166" y="66"/>
                </a:lnTo>
                <a:lnTo>
                  <a:pt x="166" y="66"/>
                </a:lnTo>
                <a:lnTo>
                  <a:pt x="170" y="66"/>
                </a:lnTo>
                <a:lnTo>
                  <a:pt x="170" y="66"/>
                </a:lnTo>
                <a:lnTo>
                  <a:pt x="170" y="66"/>
                </a:lnTo>
                <a:lnTo>
                  <a:pt x="172" y="64"/>
                </a:lnTo>
                <a:lnTo>
                  <a:pt x="174" y="64"/>
                </a:lnTo>
                <a:lnTo>
                  <a:pt x="176" y="64"/>
                </a:lnTo>
                <a:lnTo>
                  <a:pt x="178" y="62"/>
                </a:lnTo>
                <a:lnTo>
                  <a:pt x="172" y="58"/>
                </a:lnTo>
                <a:lnTo>
                  <a:pt x="172" y="58"/>
                </a:lnTo>
                <a:lnTo>
                  <a:pt x="170" y="58"/>
                </a:lnTo>
                <a:lnTo>
                  <a:pt x="170" y="58"/>
                </a:lnTo>
                <a:lnTo>
                  <a:pt x="168" y="55"/>
                </a:lnTo>
                <a:lnTo>
                  <a:pt x="168" y="55"/>
                </a:lnTo>
                <a:lnTo>
                  <a:pt x="170" y="51"/>
                </a:lnTo>
                <a:lnTo>
                  <a:pt x="172" y="49"/>
                </a:lnTo>
                <a:lnTo>
                  <a:pt x="172" y="49"/>
                </a:lnTo>
                <a:lnTo>
                  <a:pt x="176" y="43"/>
                </a:lnTo>
                <a:lnTo>
                  <a:pt x="182" y="49"/>
                </a:lnTo>
                <a:lnTo>
                  <a:pt x="189" y="53"/>
                </a:lnTo>
                <a:lnTo>
                  <a:pt x="193" y="49"/>
                </a:lnTo>
                <a:lnTo>
                  <a:pt x="193" y="49"/>
                </a:lnTo>
                <a:lnTo>
                  <a:pt x="193" y="49"/>
                </a:lnTo>
                <a:lnTo>
                  <a:pt x="193" y="47"/>
                </a:lnTo>
                <a:lnTo>
                  <a:pt x="193" y="45"/>
                </a:lnTo>
                <a:lnTo>
                  <a:pt x="193" y="45"/>
                </a:lnTo>
                <a:lnTo>
                  <a:pt x="189" y="41"/>
                </a:lnTo>
                <a:lnTo>
                  <a:pt x="193" y="38"/>
                </a:lnTo>
                <a:lnTo>
                  <a:pt x="195" y="28"/>
                </a:lnTo>
                <a:lnTo>
                  <a:pt x="195" y="28"/>
                </a:lnTo>
                <a:lnTo>
                  <a:pt x="195" y="26"/>
                </a:lnTo>
                <a:lnTo>
                  <a:pt x="197" y="24"/>
                </a:lnTo>
                <a:lnTo>
                  <a:pt x="199" y="24"/>
                </a:lnTo>
                <a:lnTo>
                  <a:pt x="199" y="24"/>
                </a:lnTo>
                <a:lnTo>
                  <a:pt x="202" y="24"/>
                </a:lnTo>
                <a:lnTo>
                  <a:pt x="208" y="22"/>
                </a:lnTo>
                <a:lnTo>
                  <a:pt x="208" y="24"/>
                </a:lnTo>
                <a:lnTo>
                  <a:pt x="208" y="24"/>
                </a:lnTo>
                <a:lnTo>
                  <a:pt x="208" y="26"/>
                </a:lnTo>
                <a:lnTo>
                  <a:pt x="210" y="28"/>
                </a:lnTo>
                <a:lnTo>
                  <a:pt x="210" y="28"/>
                </a:lnTo>
                <a:lnTo>
                  <a:pt x="210" y="38"/>
                </a:lnTo>
                <a:lnTo>
                  <a:pt x="214" y="41"/>
                </a:lnTo>
                <a:lnTo>
                  <a:pt x="214" y="41"/>
                </a:lnTo>
                <a:lnTo>
                  <a:pt x="218" y="41"/>
                </a:lnTo>
                <a:lnTo>
                  <a:pt x="219" y="40"/>
                </a:lnTo>
                <a:lnTo>
                  <a:pt x="219" y="40"/>
                </a:lnTo>
                <a:lnTo>
                  <a:pt x="219" y="40"/>
                </a:lnTo>
                <a:lnTo>
                  <a:pt x="219" y="40"/>
                </a:lnTo>
                <a:lnTo>
                  <a:pt x="221" y="36"/>
                </a:lnTo>
                <a:lnTo>
                  <a:pt x="223" y="36"/>
                </a:lnTo>
                <a:lnTo>
                  <a:pt x="223" y="32"/>
                </a:lnTo>
                <a:lnTo>
                  <a:pt x="223" y="30"/>
                </a:lnTo>
                <a:lnTo>
                  <a:pt x="231" y="32"/>
                </a:lnTo>
                <a:lnTo>
                  <a:pt x="231" y="32"/>
                </a:lnTo>
                <a:lnTo>
                  <a:pt x="231" y="32"/>
                </a:lnTo>
                <a:lnTo>
                  <a:pt x="233" y="34"/>
                </a:lnTo>
                <a:lnTo>
                  <a:pt x="235" y="32"/>
                </a:lnTo>
                <a:lnTo>
                  <a:pt x="235" y="32"/>
                </a:lnTo>
                <a:lnTo>
                  <a:pt x="235" y="32"/>
                </a:lnTo>
                <a:lnTo>
                  <a:pt x="235" y="30"/>
                </a:lnTo>
                <a:lnTo>
                  <a:pt x="231" y="28"/>
                </a:lnTo>
                <a:lnTo>
                  <a:pt x="229" y="24"/>
                </a:lnTo>
                <a:lnTo>
                  <a:pt x="229" y="24"/>
                </a:lnTo>
                <a:lnTo>
                  <a:pt x="229" y="22"/>
                </a:lnTo>
                <a:lnTo>
                  <a:pt x="229" y="22"/>
                </a:lnTo>
                <a:lnTo>
                  <a:pt x="229" y="21"/>
                </a:lnTo>
                <a:lnTo>
                  <a:pt x="231" y="19"/>
                </a:lnTo>
                <a:lnTo>
                  <a:pt x="233" y="19"/>
                </a:lnTo>
                <a:lnTo>
                  <a:pt x="235" y="19"/>
                </a:lnTo>
                <a:lnTo>
                  <a:pt x="236" y="19"/>
                </a:lnTo>
                <a:lnTo>
                  <a:pt x="236" y="21"/>
                </a:lnTo>
                <a:lnTo>
                  <a:pt x="236" y="21"/>
                </a:lnTo>
                <a:lnTo>
                  <a:pt x="240" y="24"/>
                </a:lnTo>
                <a:lnTo>
                  <a:pt x="242" y="26"/>
                </a:lnTo>
                <a:lnTo>
                  <a:pt x="244" y="26"/>
                </a:lnTo>
                <a:lnTo>
                  <a:pt x="250" y="24"/>
                </a:lnTo>
                <a:lnTo>
                  <a:pt x="244" y="19"/>
                </a:lnTo>
                <a:lnTo>
                  <a:pt x="244" y="13"/>
                </a:lnTo>
                <a:lnTo>
                  <a:pt x="244" y="13"/>
                </a:lnTo>
                <a:lnTo>
                  <a:pt x="252" y="11"/>
                </a:lnTo>
                <a:lnTo>
                  <a:pt x="252" y="11"/>
                </a:lnTo>
                <a:lnTo>
                  <a:pt x="255" y="11"/>
                </a:lnTo>
                <a:lnTo>
                  <a:pt x="255" y="15"/>
                </a:lnTo>
                <a:lnTo>
                  <a:pt x="255" y="15"/>
                </a:lnTo>
                <a:lnTo>
                  <a:pt x="255" y="21"/>
                </a:lnTo>
                <a:lnTo>
                  <a:pt x="255" y="24"/>
                </a:lnTo>
                <a:lnTo>
                  <a:pt x="263" y="21"/>
                </a:lnTo>
                <a:lnTo>
                  <a:pt x="263" y="21"/>
                </a:lnTo>
                <a:lnTo>
                  <a:pt x="267" y="17"/>
                </a:lnTo>
                <a:lnTo>
                  <a:pt x="267" y="17"/>
                </a:lnTo>
                <a:lnTo>
                  <a:pt x="270" y="11"/>
                </a:lnTo>
                <a:lnTo>
                  <a:pt x="274" y="7"/>
                </a:lnTo>
                <a:lnTo>
                  <a:pt x="274" y="7"/>
                </a:lnTo>
                <a:lnTo>
                  <a:pt x="276" y="7"/>
                </a:lnTo>
                <a:lnTo>
                  <a:pt x="276" y="7"/>
                </a:lnTo>
                <a:lnTo>
                  <a:pt x="282" y="7"/>
                </a:lnTo>
                <a:lnTo>
                  <a:pt x="284" y="5"/>
                </a:lnTo>
                <a:lnTo>
                  <a:pt x="286" y="4"/>
                </a:lnTo>
                <a:lnTo>
                  <a:pt x="293" y="2"/>
                </a:lnTo>
                <a:lnTo>
                  <a:pt x="286" y="13"/>
                </a:lnTo>
                <a:lnTo>
                  <a:pt x="286" y="13"/>
                </a:lnTo>
                <a:lnTo>
                  <a:pt x="284" y="15"/>
                </a:lnTo>
                <a:lnTo>
                  <a:pt x="282" y="17"/>
                </a:lnTo>
                <a:lnTo>
                  <a:pt x="282" y="19"/>
                </a:lnTo>
                <a:lnTo>
                  <a:pt x="282" y="19"/>
                </a:lnTo>
                <a:lnTo>
                  <a:pt x="282" y="21"/>
                </a:lnTo>
                <a:lnTo>
                  <a:pt x="284" y="21"/>
                </a:lnTo>
                <a:lnTo>
                  <a:pt x="286" y="22"/>
                </a:lnTo>
                <a:lnTo>
                  <a:pt x="284" y="24"/>
                </a:lnTo>
                <a:lnTo>
                  <a:pt x="284" y="24"/>
                </a:lnTo>
                <a:lnTo>
                  <a:pt x="282" y="26"/>
                </a:lnTo>
                <a:lnTo>
                  <a:pt x="282" y="28"/>
                </a:lnTo>
                <a:lnTo>
                  <a:pt x="286" y="28"/>
                </a:lnTo>
                <a:lnTo>
                  <a:pt x="286" y="28"/>
                </a:lnTo>
                <a:lnTo>
                  <a:pt x="286" y="28"/>
                </a:lnTo>
                <a:lnTo>
                  <a:pt x="286" y="28"/>
                </a:lnTo>
                <a:lnTo>
                  <a:pt x="289" y="24"/>
                </a:lnTo>
                <a:lnTo>
                  <a:pt x="289" y="24"/>
                </a:lnTo>
                <a:lnTo>
                  <a:pt x="291" y="24"/>
                </a:lnTo>
                <a:lnTo>
                  <a:pt x="291" y="24"/>
                </a:lnTo>
                <a:lnTo>
                  <a:pt x="291" y="22"/>
                </a:lnTo>
                <a:lnTo>
                  <a:pt x="293" y="21"/>
                </a:lnTo>
                <a:lnTo>
                  <a:pt x="297" y="19"/>
                </a:lnTo>
                <a:lnTo>
                  <a:pt x="297" y="11"/>
                </a:lnTo>
                <a:lnTo>
                  <a:pt x="297" y="7"/>
                </a:lnTo>
                <a:lnTo>
                  <a:pt x="297" y="7"/>
                </a:lnTo>
                <a:lnTo>
                  <a:pt x="301" y="4"/>
                </a:lnTo>
                <a:lnTo>
                  <a:pt x="303" y="0"/>
                </a:lnTo>
                <a:lnTo>
                  <a:pt x="303" y="0"/>
                </a:lnTo>
                <a:lnTo>
                  <a:pt x="303" y="2"/>
                </a:lnTo>
                <a:lnTo>
                  <a:pt x="303" y="2"/>
                </a:lnTo>
                <a:lnTo>
                  <a:pt x="303" y="7"/>
                </a:lnTo>
                <a:lnTo>
                  <a:pt x="303" y="7"/>
                </a:lnTo>
                <a:lnTo>
                  <a:pt x="303" y="11"/>
                </a:lnTo>
                <a:lnTo>
                  <a:pt x="305" y="15"/>
                </a:lnTo>
                <a:lnTo>
                  <a:pt x="308" y="19"/>
                </a:lnTo>
                <a:lnTo>
                  <a:pt x="308" y="19"/>
                </a:lnTo>
                <a:lnTo>
                  <a:pt x="308" y="19"/>
                </a:lnTo>
                <a:lnTo>
                  <a:pt x="308" y="19"/>
                </a:lnTo>
                <a:lnTo>
                  <a:pt x="312" y="17"/>
                </a:lnTo>
                <a:lnTo>
                  <a:pt x="312" y="17"/>
                </a:lnTo>
                <a:lnTo>
                  <a:pt x="312" y="11"/>
                </a:lnTo>
                <a:lnTo>
                  <a:pt x="314" y="9"/>
                </a:lnTo>
                <a:lnTo>
                  <a:pt x="312" y="7"/>
                </a:lnTo>
                <a:lnTo>
                  <a:pt x="312" y="7"/>
                </a:lnTo>
                <a:lnTo>
                  <a:pt x="312" y="7"/>
                </a:lnTo>
                <a:lnTo>
                  <a:pt x="312" y="7"/>
                </a:lnTo>
                <a:lnTo>
                  <a:pt x="314" y="4"/>
                </a:lnTo>
                <a:lnTo>
                  <a:pt x="316" y="2"/>
                </a:lnTo>
                <a:lnTo>
                  <a:pt x="320" y="2"/>
                </a:lnTo>
                <a:lnTo>
                  <a:pt x="320" y="2"/>
                </a:lnTo>
                <a:lnTo>
                  <a:pt x="322" y="2"/>
                </a:lnTo>
                <a:lnTo>
                  <a:pt x="323" y="4"/>
                </a:lnTo>
                <a:lnTo>
                  <a:pt x="325" y="5"/>
                </a:lnTo>
                <a:lnTo>
                  <a:pt x="327" y="7"/>
                </a:lnTo>
                <a:lnTo>
                  <a:pt x="327" y="15"/>
                </a:lnTo>
                <a:lnTo>
                  <a:pt x="327" y="15"/>
                </a:lnTo>
                <a:lnTo>
                  <a:pt x="329" y="19"/>
                </a:lnTo>
                <a:lnTo>
                  <a:pt x="329" y="21"/>
                </a:lnTo>
                <a:lnTo>
                  <a:pt x="331" y="19"/>
                </a:lnTo>
                <a:lnTo>
                  <a:pt x="331" y="19"/>
                </a:lnTo>
                <a:lnTo>
                  <a:pt x="331" y="11"/>
                </a:lnTo>
                <a:lnTo>
                  <a:pt x="331" y="11"/>
                </a:lnTo>
                <a:lnTo>
                  <a:pt x="333" y="11"/>
                </a:lnTo>
                <a:lnTo>
                  <a:pt x="333" y="11"/>
                </a:lnTo>
                <a:lnTo>
                  <a:pt x="339" y="9"/>
                </a:lnTo>
                <a:lnTo>
                  <a:pt x="339" y="7"/>
                </a:lnTo>
                <a:lnTo>
                  <a:pt x="339" y="7"/>
                </a:lnTo>
                <a:lnTo>
                  <a:pt x="340" y="11"/>
                </a:lnTo>
                <a:lnTo>
                  <a:pt x="342" y="11"/>
                </a:lnTo>
                <a:lnTo>
                  <a:pt x="344" y="13"/>
                </a:lnTo>
                <a:lnTo>
                  <a:pt x="344" y="13"/>
                </a:lnTo>
                <a:lnTo>
                  <a:pt x="348" y="13"/>
                </a:lnTo>
                <a:lnTo>
                  <a:pt x="352" y="15"/>
                </a:lnTo>
                <a:lnTo>
                  <a:pt x="356" y="17"/>
                </a:lnTo>
                <a:lnTo>
                  <a:pt x="356" y="17"/>
                </a:lnTo>
                <a:lnTo>
                  <a:pt x="357" y="22"/>
                </a:lnTo>
                <a:lnTo>
                  <a:pt x="363" y="22"/>
                </a:lnTo>
                <a:lnTo>
                  <a:pt x="365" y="22"/>
                </a:lnTo>
                <a:lnTo>
                  <a:pt x="356" y="26"/>
                </a:lnTo>
                <a:lnTo>
                  <a:pt x="346" y="28"/>
                </a:lnTo>
                <a:lnTo>
                  <a:pt x="346" y="28"/>
                </a:lnTo>
                <a:lnTo>
                  <a:pt x="344" y="28"/>
                </a:lnTo>
                <a:lnTo>
                  <a:pt x="342" y="30"/>
                </a:lnTo>
                <a:lnTo>
                  <a:pt x="340" y="28"/>
                </a:lnTo>
                <a:lnTo>
                  <a:pt x="340" y="28"/>
                </a:lnTo>
                <a:lnTo>
                  <a:pt x="339" y="28"/>
                </a:lnTo>
                <a:lnTo>
                  <a:pt x="337" y="28"/>
                </a:lnTo>
                <a:lnTo>
                  <a:pt x="335" y="28"/>
                </a:lnTo>
                <a:lnTo>
                  <a:pt x="331" y="28"/>
                </a:lnTo>
                <a:lnTo>
                  <a:pt x="340" y="34"/>
                </a:lnTo>
                <a:lnTo>
                  <a:pt x="340" y="34"/>
                </a:lnTo>
                <a:lnTo>
                  <a:pt x="340" y="36"/>
                </a:lnTo>
                <a:lnTo>
                  <a:pt x="342" y="38"/>
                </a:lnTo>
                <a:lnTo>
                  <a:pt x="342" y="38"/>
                </a:lnTo>
                <a:lnTo>
                  <a:pt x="342" y="38"/>
                </a:lnTo>
                <a:lnTo>
                  <a:pt x="342" y="38"/>
                </a:lnTo>
                <a:lnTo>
                  <a:pt x="344" y="38"/>
                </a:lnTo>
                <a:lnTo>
                  <a:pt x="346" y="38"/>
                </a:lnTo>
                <a:lnTo>
                  <a:pt x="352" y="38"/>
                </a:lnTo>
                <a:lnTo>
                  <a:pt x="357" y="40"/>
                </a:lnTo>
                <a:lnTo>
                  <a:pt x="357" y="40"/>
                </a:lnTo>
                <a:lnTo>
                  <a:pt x="357" y="40"/>
                </a:lnTo>
                <a:lnTo>
                  <a:pt x="357" y="40"/>
                </a:lnTo>
                <a:close/>
              </a:path>
            </a:pathLst>
          </a:custGeom>
          <a:solidFill>
            <a:schemeClr val="bg1">
              <a:lumMod val="85000"/>
            </a:schemeClr>
          </a:solidFill>
          <a:ln w="635" cap="rnd">
            <a:solidFill>
              <a:schemeClr val="bg1">
                <a:alpha val="17000"/>
              </a:schemeClr>
            </a:solidFill>
            <a:round/>
            <a:headEnd/>
            <a:tailEnd/>
          </a:ln>
        </p:spPr>
        <p:txBody>
          <a:bodyPr/>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281" name="Freeform 279"/>
          <p:cNvSpPr>
            <a:spLocks/>
          </p:cNvSpPr>
          <p:nvPr/>
        </p:nvSpPr>
        <p:spPr bwMode="auto">
          <a:xfrm>
            <a:off x="1448009" y="2003679"/>
            <a:ext cx="747145" cy="599432"/>
          </a:xfrm>
          <a:custGeom>
            <a:avLst/>
            <a:gdLst>
              <a:gd name="T0" fmla="*/ 320 w 367"/>
              <a:gd name="T1" fmla="*/ 28 h 346"/>
              <a:gd name="T2" fmla="*/ 231 w 367"/>
              <a:gd name="T3" fmla="*/ 51 h 346"/>
              <a:gd name="T4" fmla="*/ 159 w 367"/>
              <a:gd name="T5" fmla="*/ 104 h 346"/>
              <a:gd name="T6" fmla="*/ 100 w 367"/>
              <a:gd name="T7" fmla="*/ 214 h 346"/>
              <a:gd name="T8" fmla="*/ 96 w 367"/>
              <a:gd name="T9" fmla="*/ 302 h 346"/>
              <a:gd name="T10" fmla="*/ 81 w 367"/>
              <a:gd name="T11" fmla="*/ 308 h 346"/>
              <a:gd name="T12" fmla="*/ 61 w 367"/>
              <a:gd name="T13" fmla="*/ 335 h 346"/>
              <a:gd name="T14" fmla="*/ 30 w 367"/>
              <a:gd name="T15" fmla="*/ 346 h 346"/>
              <a:gd name="T16" fmla="*/ 17 w 367"/>
              <a:gd name="T17" fmla="*/ 333 h 346"/>
              <a:gd name="T18" fmla="*/ 10 w 367"/>
              <a:gd name="T19" fmla="*/ 321 h 346"/>
              <a:gd name="T20" fmla="*/ 17 w 367"/>
              <a:gd name="T21" fmla="*/ 310 h 346"/>
              <a:gd name="T22" fmla="*/ 13 w 367"/>
              <a:gd name="T23" fmla="*/ 301 h 346"/>
              <a:gd name="T24" fmla="*/ 11 w 367"/>
              <a:gd name="T25" fmla="*/ 291 h 346"/>
              <a:gd name="T26" fmla="*/ 2 w 367"/>
              <a:gd name="T27" fmla="*/ 282 h 346"/>
              <a:gd name="T28" fmla="*/ 4 w 367"/>
              <a:gd name="T29" fmla="*/ 270 h 346"/>
              <a:gd name="T30" fmla="*/ 0 w 367"/>
              <a:gd name="T31" fmla="*/ 257 h 346"/>
              <a:gd name="T32" fmla="*/ 10 w 367"/>
              <a:gd name="T33" fmla="*/ 242 h 346"/>
              <a:gd name="T34" fmla="*/ 28 w 367"/>
              <a:gd name="T35" fmla="*/ 234 h 346"/>
              <a:gd name="T36" fmla="*/ 32 w 367"/>
              <a:gd name="T37" fmla="*/ 225 h 346"/>
              <a:gd name="T38" fmla="*/ 51 w 367"/>
              <a:gd name="T39" fmla="*/ 219 h 346"/>
              <a:gd name="T40" fmla="*/ 66 w 367"/>
              <a:gd name="T41" fmla="*/ 210 h 346"/>
              <a:gd name="T42" fmla="*/ 76 w 367"/>
              <a:gd name="T43" fmla="*/ 197 h 346"/>
              <a:gd name="T44" fmla="*/ 83 w 367"/>
              <a:gd name="T45" fmla="*/ 185 h 346"/>
              <a:gd name="T46" fmla="*/ 93 w 367"/>
              <a:gd name="T47" fmla="*/ 178 h 346"/>
              <a:gd name="T48" fmla="*/ 98 w 367"/>
              <a:gd name="T49" fmla="*/ 172 h 346"/>
              <a:gd name="T50" fmla="*/ 106 w 367"/>
              <a:gd name="T51" fmla="*/ 161 h 346"/>
              <a:gd name="T52" fmla="*/ 115 w 367"/>
              <a:gd name="T53" fmla="*/ 142 h 346"/>
              <a:gd name="T54" fmla="*/ 131 w 367"/>
              <a:gd name="T55" fmla="*/ 117 h 346"/>
              <a:gd name="T56" fmla="*/ 138 w 367"/>
              <a:gd name="T57" fmla="*/ 106 h 346"/>
              <a:gd name="T58" fmla="*/ 146 w 367"/>
              <a:gd name="T59" fmla="*/ 91 h 346"/>
              <a:gd name="T60" fmla="*/ 155 w 367"/>
              <a:gd name="T61" fmla="*/ 87 h 346"/>
              <a:gd name="T62" fmla="*/ 159 w 367"/>
              <a:gd name="T63" fmla="*/ 77 h 346"/>
              <a:gd name="T64" fmla="*/ 138 w 367"/>
              <a:gd name="T65" fmla="*/ 79 h 346"/>
              <a:gd name="T66" fmla="*/ 134 w 367"/>
              <a:gd name="T67" fmla="*/ 77 h 346"/>
              <a:gd name="T68" fmla="*/ 146 w 367"/>
              <a:gd name="T69" fmla="*/ 62 h 346"/>
              <a:gd name="T70" fmla="*/ 155 w 367"/>
              <a:gd name="T71" fmla="*/ 60 h 346"/>
              <a:gd name="T72" fmla="*/ 159 w 367"/>
              <a:gd name="T73" fmla="*/ 62 h 346"/>
              <a:gd name="T74" fmla="*/ 170 w 367"/>
              <a:gd name="T75" fmla="*/ 66 h 346"/>
              <a:gd name="T76" fmla="*/ 170 w 367"/>
              <a:gd name="T77" fmla="*/ 58 h 346"/>
              <a:gd name="T78" fmla="*/ 193 w 367"/>
              <a:gd name="T79" fmla="*/ 49 h 346"/>
              <a:gd name="T80" fmla="*/ 195 w 367"/>
              <a:gd name="T81" fmla="*/ 28 h 346"/>
              <a:gd name="T82" fmla="*/ 208 w 367"/>
              <a:gd name="T83" fmla="*/ 26 h 346"/>
              <a:gd name="T84" fmla="*/ 219 w 367"/>
              <a:gd name="T85" fmla="*/ 40 h 346"/>
              <a:gd name="T86" fmla="*/ 233 w 367"/>
              <a:gd name="T87" fmla="*/ 34 h 346"/>
              <a:gd name="T88" fmla="*/ 229 w 367"/>
              <a:gd name="T89" fmla="*/ 22 h 346"/>
              <a:gd name="T90" fmla="*/ 242 w 367"/>
              <a:gd name="T91" fmla="*/ 26 h 346"/>
              <a:gd name="T92" fmla="*/ 255 w 367"/>
              <a:gd name="T93" fmla="*/ 15 h 346"/>
              <a:gd name="T94" fmla="*/ 274 w 367"/>
              <a:gd name="T95" fmla="*/ 7 h 346"/>
              <a:gd name="T96" fmla="*/ 286 w 367"/>
              <a:gd name="T97" fmla="*/ 13 h 346"/>
              <a:gd name="T98" fmla="*/ 284 w 367"/>
              <a:gd name="T99" fmla="*/ 24 h 346"/>
              <a:gd name="T100" fmla="*/ 291 w 367"/>
              <a:gd name="T101" fmla="*/ 24 h 346"/>
              <a:gd name="T102" fmla="*/ 303 w 367"/>
              <a:gd name="T103" fmla="*/ 0 h 346"/>
              <a:gd name="T104" fmla="*/ 308 w 367"/>
              <a:gd name="T105" fmla="*/ 19 h 346"/>
              <a:gd name="T106" fmla="*/ 312 w 367"/>
              <a:gd name="T107" fmla="*/ 7 h 346"/>
              <a:gd name="T108" fmla="*/ 327 w 367"/>
              <a:gd name="T109" fmla="*/ 7 h 346"/>
              <a:gd name="T110" fmla="*/ 333 w 367"/>
              <a:gd name="T111" fmla="*/ 11 h 346"/>
              <a:gd name="T112" fmla="*/ 348 w 367"/>
              <a:gd name="T113" fmla="*/ 13 h 346"/>
              <a:gd name="T114" fmla="*/ 346 w 367"/>
              <a:gd name="T115" fmla="*/ 28 h 346"/>
              <a:gd name="T116" fmla="*/ 340 w 367"/>
              <a:gd name="T117" fmla="*/ 34 h 346"/>
              <a:gd name="T118" fmla="*/ 352 w 367"/>
              <a:gd name="T119" fmla="*/ 38 h 3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67" h="346">
                <a:moveTo>
                  <a:pt x="357" y="40"/>
                </a:moveTo>
                <a:lnTo>
                  <a:pt x="357" y="40"/>
                </a:lnTo>
                <a:lnTo>
                  <a:pt x="367" y="41"/>
                </a:lnTo>
                <a:lnTo>
                  <a:pt x="363" y="45"/>
                </a:lnTo>
                <a:lnTo>
                  <a:pt x="354" y="45"/>
                </a:lnTo>
                <a:lnTo>
                  <a:pt x="350" y="49"/>
                </a:lnTo>
                <a:lnTo>
                  <a:pt x="340" y="49"/>
                </a:lnTo>
                <a:lnTo>
                  <a:pt x="339" y="41"/>
                </a:lnTo>
                <a:lnTo>
                  <a:pt x="320" y="28"/>
                </a:lnTo>
                <a:lnTo>
                  <a:pt x="312" y="32"/>
                </a:lnTo>
                <a:lnTo>
                  <a:pt x="299" y="32"/>
                </a:lnTo>
                <a:lnTo>
                  <a:pt x="291" y="45"/>
                </a:lnTo>
                <a:lnTo>
                  <a:pt x="289" y="62"/>
                </a:lnTo>
                <a:lnTo>
                  <a:pt x="282" y="62"/>
                </a:lnTo>
                <a:lnTo>
                  <a:pt x="278" y="74"/>
                </a:lnTo>
                <a:lnTo>
                  <a:pt x="263" y="66"/>
                </a:lnTo>
                <a:lnTo>
                  <a:pt x="244" y="66"/>
                </a:lnTo>
                <a:lnTo>
                  <a:pt x="231" y="51"/>
                </a:lnTo>
                <a:lnTo>
                  <a:pt x="223" y="60"/>
                </a:lnTo>
                <a:lnTo>
                  <a:pt x="214" y="60"/>
                </a:lnTo>
                <a:lnTo>
                  <a:pt x="216" y="74"/>
                </a:lnTo>
                <a:lnTo>
                  <a:pt x="208" y="81"/>
                </a:lnTo>
                <a:lnTo>
                  <a:pt x="183" y="74"/>
                </a:lnTo>
                <a:lnTo>
                  <a:pt x="187" y="85"/>
                </a:lnTo>
                <a:lnTo>
                  <a:pt x="182" y="91"/>
                </a:lnTo>
                <a:lnTo>
                  <a:pt x="172" y="87"/>
                </a:lnTo>
                <a:lnTo>
                  <a:pt x="159" y="104"/>
                </a:lnTo>
                <a:lnTo>
                  <a:pt x="161" y="115"/>
                </a:lnTo>
                <a:lnTo>
                  <a:pt x="148" y="128"/>
                </a:lnTo>
                <a:lnTo>
                  <a:pt x="146" y="140"/>
                </a:lnTo>
                <a:lnTo>
                  <a:pt x="138" y="140"/>
                </a:lnTo>
                <a:lnTo>
                  <a:pt x="136" y="166"/>
                </a:lnTo>
                <a:lnTo>
                  <a:pt x="123" y="181"/>
                </a:lnTo>
                <a:lnTo>
                  <a:pt x="131" y="197"/>
                </a:lnTo>
                <a:lnTo>
                  <a:pt x="115" y="197"/>
                </a:lnTo>
                <a:lnTo>
                  <a:pt x="100" y="214"/>
                </a:lnTo>
                <a:lnTo>
                  <a:pt x="104" y="221"/>
                </a:lnTo>
                <a:lnTo>
                  <a:pt x="104" y="255"/>
                </a:lnTo>
                <a:lnTo>
                  <a:pt x="114" y="263"/>
                </a:lnTo>
                <a:lnTo>
                  <a:pt x="114" y="270"/>
                </a:lnTo>
                <a:lnTo>
                  <a:pt x="104" y="272"/>
                </a:lnTo>
                <a:lnTo>
                  <a:pt x="104" y="278"/>
                </a:lnTo>
                <a:lnTo>
                  <a:pt x="108" y="282"/>
                </a:lnTo>
                <a:lnTo>
                  <a:pt x="108" y="297"/>
                </a:lnTo>
                <a:lnTo>
                  <a:pt x="96" y="302"/>
                </a:lnTo>
                <a:lnTo>
                  <a:pt x="96" y="323"/>
                </a:lnTo>
                <a:lnTo>
                  <a:pt x="89" y="323"/>
                </a:lnTo>
                <a:lnTo>
                  <a:pt x="85" y="319"/>
                </a:lnTo>
                <a:lnTo>
                  <a:pt x="85" y="319"/>
                </a:lnTo>
                <a:lnTo>
                  <a:pt x="83" y="316"/>
                </a:lnTo>
                <a:lnTo>
                  <a:pt x="83" y="316"/>
                </a:lnTo>
                <a:lnTo>
                  <a:pt x="81" y="314"/>
                </a:lnTo>
                <a:lnTo>
                  <a:pt x="81" y="312"/>
                </a:lnTo>
                <a:lnTo>
                  <a:pt x="81" y="308"/>
                </a:lnTo>
                <a:lnTo>
                  <a:pt x="79" y="306"/>
                </a:lnTo>
                <a:lnTo>
                  <a:pt x="78" y="314"/>
                </a:lnTo>
                <a:lnTo>
                  <a:pt x="74" y="319"/>
                </a:lnTo>
                <a:lnTo>
                  <a:pt x="72" y="319"/>
                </a:lnTo>
                <a:lnTo>
                  <a:pt x="66" y="319"/>
                </a:lnTo>
                <a:lnTo>
                  <a:pt x="62" y="331"/>
                </a:lnTo>
                <a:lnTo>
                  <a:pt x="62" y="331"/>
                </a:lnTo>
                <a:lnTo>
                  <a:pt x="62" y="333"/>
                </a:lnTo>
                <a:lnTo>
                  <a:pt x="61" y="335"/>
                </a:lnTo>
                <a:lnTo>
                  <a:pt x="59" y="336"/>
                </a:lnTo>
                <a:lnTo>
                  <a:pt x="57" y="336"/>
                </a:lnTo>
                <a:lnTo>
                  <a:pt x="57" y="336"/>
                </a:lnTo>
                <a:lnTo>
                  <a:pt x="55" y="336"/>
                </a:lnTo>
                <a:lnTo>
                  <a:pt x="51" y="338"/>
                </a:lnTo>
                <a:lnTo>
                  <a:pt x="47" y="342"/>
                </a:lnTo>
                <a:lnTo>
                  <a:pt x="44" y="346"/>
                </a:lnTo>
                <a:lnTo>
                  <a:pt x="38" y="346"/>
                </a:lnTo>
                <a:lnTo>
                  <a:pt x="30" y="346"/>
                </a:lnTo>
                <a:lnTo>
                  <a:pt x="25" y="344"/>
                </a:lnTo>
                <a:lnTo>
                  <a:pt x="25" y="344"/>
                </a:lnTo>
                <a:lnTo>
                  <a:pt x="25" y="342"/>
                </a:lnTo>
                <a:lnTo>
                  <a:pt x="21" y="338"/>
                </a:lnTo>
                <a:lnTo>
                  <a:pt x="21" y="338"/>
                </a:lnTo>
                <a:lnTo>
                  <a:pt x="19" y="335"/>
                </a:lnTo>
                <a:lnTo>
                  <a:pt x="17" y="333"/>
                </a:lnTo>
                <a:lnTo>
                  <a:pt x="17" y="333"/>
                </a:lnTo>
                <a:lnTo>
                  <a:pt x="17" y="333"/>
                </a:lnTo>
                <a:lnTo>
                  <a:pt x="15" y="331"/>
                </a:lnTo>
                <a:lnTo>
                  <a:pt x="11" y="331"/>
                </a:lnTo>
                <a:lnTo>
                  <a:pt x="10" y="329"/>
                </a:lnTo>
                <a:lnTo>
                  <a:pt x="10" y="327"/>
                </a:lnTo>
                <a:lnTo>
                  <a:pt x="10" y="327"/>
                </a:lnTo>
                <a:lnTo>
                  <a:pt x="8" y="325"/>
                </a:lnTo>
                <a:lnTo>
                  <a:pt x="8" y="323"/>
                </a:lnTo>
                <a:lnTo>
                  <a:pt x="10" y="321"/>
                </a:lnTo>
                <a:lnTo>
                  <a:pt x="10" y="321"/>
                </a:lnTo>
                <a:lnTo>
                  <a:pt x="11" y="321"/>
                </a:lnTo>
                <a:lnTo>
                  <a:pt x="11" y="321"/>
                </a:lnTo>
                <a:lnTo>
                  <a:pt x="13" y="323"/>
                </a:lnTo>
                <a:lnTo>
                  <a:pt x="19" y="323"/>
                </a:lnTo>
                <a:lnTo>
                  <a:pt x="19" y="323"/>
                </a:lnTo>
                <a:lnTo>
                  <a:pt x="19" y="314"/>
                </a:lnTo>
                <a:lnTo>
                  <a:pt x="19" y="314"/>
                </a:lnTo>
                <a:lnTo>
                  <a:pt x="19" y="312"/>
                </a:lnTo>
                <a:lnTo>
                  <a:pt x="17" y="310"/>
                </a:lnTo>
                <a:lnTo>
                  <a:pt x="15" y="310"/>
                </a:lnTo>
                <a:lnTo>
                  <a:pt x="15" y="310"/>
                </a:lnTo>
                <a:lnTo>
                  <a:pt x="15" y="310"/>
                </a:lnTo>
                <a:lnTo>
                  <a:pt x="8" y="316"/>
                </a:lnTo>
                <a:lnTo>
                  <a:pt x="2" y="314"/>
                </a:lnTo>
                <a:lnTo>
                  <a:pt x="6" y="304"/>
                </a:lnTo>
                <a:lnTo>
                  <a:pt x="6" y="299"/>
                </a:lnTo>
                <a:lnTo>
                  <a:pt x="11" y="304"/>
                </a:lnTo>
                <a:lnTo>
                  <a:pt x="13" y="301"/>
                </a:lnTo>
                <a:lnTo>
                  <a:pt x="13" y="301"/>
                </a:lnTo>
                <a:lnTo>
                  <a:pt x="17" y="301"/>
                </a:lnTo>
                <a:lnTo>
                  <a:pt x="19" y="299"/>
                </a:lnTo>
                <a:lnTo>
                  <a:pt x="19" y="297"/>
                </a:lnTo>
                <a:lnTo>
                  <a:pt x="19" y="295"/>
                </a:lnTo>
                <a:lnTo>
                  <a:pt x="19" y="295"/>
                </a:lnTo>
                <a:lnTo>
                  <a:pt x="15" y="293"/>
                </a:lnTo>
                <a:lnTo>
                  <a:pt x="13" y="291"/>
                </a:lnTo>
                <a:lnTo>
                  <a:pt x="11" y="291"/>
                </a:lnTo>
                <a:lnTo>
                  <a:pt x="10" y="291"/>
                </a:lnTo>
                <a:lnTo>
                  <a:pt x="10" y="291"/>
                </a:lnTo>
                <a:lnTo>
                  <a:pt x="8" y="289"/>
                </a:lnTo>
                <a:lnTo>
                  <a:pt x="6" y="289"/>
                </a:lnTo>
                <a:lnTo>
                  <a:pt x="2" y="289"/>
                </a:lnTo>
                <a:lnTo>
                  <a:pt x="2" y="289"/>
                </a:lnTo>
                <a:lnTo>
                  <a:pt x="2" y="284"/>
                </a:lnTo>
                <a:lnTo>
                  <a:pt x="2" y="284"/>
                </a:lnTo>
                <a:lnTo>
                  <a:pt x="2" y="282"/>
                </a:lnTo>
                <a:lnTo>
                  <a:pt x="4" y="280"/>
                </a:lnTo>
                <a:lnTo>
                  <a:pt x="4" y="278"/>
                </a:lnTo>
                <a:lnTo>
                  <a:pt x="4" y="278"/>
                </a:lnTo>
                <a:lnTo>
                  <a:pt x="6" y="276"/>
                </a:lnTo>
                <a:lnTo>
                  <a:pt x="8" y="276"/>
                </a:lnTo>
                <a:lnTo>
                  <a:pt x="8" y="274"/>
                </a:lnTo>
                <a:lnTo>
                  <a:pt x="8" y="274"/>
                </a:lnTo>
                <a:lnTo>
                  <a:pt x="4" y="270"/>
                </a:lnTo>
                <a:lnTo>
                  <a:pt x="4" y="270"/>
                </a:lnTo>
                <a:lnTo>
                  <a:pt x="0" y="268"/>
                </a:lnTo>
                <a:lnTo>
                  <a:pt x="0" y="266"/>
                </a:lnTo>
                <a:lnTo>
                  <a:pt x="0" y="266"/>
                </a:lnTo>
                <a:lnTo>
                  <a:pt x="0" y="266"/>
                </a:lnTo>
                <a:lnTo>
                  <a:pt x="0" y="266"/>
                </a:lnTo>
                <a:lnTo>
                  <a:pt x="0" y="266"/>
                </a:lnTo>
                <a:lnTo>
                  <a:pt x="0" y="263"/>
                </a:lnTo>
                <a:lnTo>
                  <a:pt x="0" y="263"/>
                </a:lnTo>
                <a:lnTo>
                  <a:pt x="0" y="257"/>
                </a:lnTo>
                <a:lnTo>
                  <a:pt x="0" y="257"/>
                </a:lnTo>
                <a:lnTo>
                  <a:pt x="4" y="253"/>
                </a:lnTo>
                <a:lnTo>
                  <a:pt x="6" y="251"/>
                </a:lnTo>
                <a:lnTo>
                  <a:pt x="6" y="249"/>
                </a:lnTo>
                <a:lnTo>
                  <a:pt x="6" y="249"/>
                </a:lnTo>
                <a:lnTo>
                  <a:pt x="6" y="246"/>
                </a:lnTo>
                <a:lnTo>
                  <a:pt x="8" y="242"/>
                </a:lnTo>
                <a:lnTo>
                  <a:pt x="10" y="242"/>
                </a:lnTo>
                <a:lnTo>
                  <a:pt x="10" y="242"/>
                </a:lnTo>
                <a:lnTo>
                  <a:pt x="19" y="242"/>
                </a:lnTo>
                <a:lnTo>
                  <a:pt x="19" y="242"/>
                </a:lnTo>
                <a:lnTo>
                  <a:pt x="19" y="242"/>
                </a:lnTo>
                <a:lnTo>
                  <a:pt x="19" y="240"/>
                </a:lnTo>
                <a:lnTo>
                  <a:pt x="23" y="240"/>
                </a:lnTo>
                <a:lnTo>
                  <a:pt x="23" y="240"/>
                </a:lnTo>
                <a:lnTo>
                  <a:pt x="25" y="238"/>
                </a:lnTo>
                <a:lnTo>
                  <a:pt x="28" y="238"/>
                </a:lnTo>
                <a:lnTo>
                  <a:pt x="28" y="234"/>
                </a:lnTo>
                <a:lnTo>
                  <a:pt x="28" y="234"/>
                </a:lnTo>
                <a:lnTo>
                  <a:pt x="36" y="234"/>
                </a:lnTo>
                <a:lnTo>
                  <a:pt x="40" y="234"/>
                </a:lnTo>
                <a:lnTo>
                  <a:pt x="42" y="232"/>
                </a:lnTo>
                <a:lnTo>
                  <a:pt x="42" y="232"/>
                </a:lnTo>
                <a:lnTo>
                  <a:pt x="42" y="232"/>
                </a:lnTo>
                <a:lnTo>
                  <a:pt x="36" y="229"/>
                </a:lnTo>
                <a:lnTo>
                  <a:pt x="32" y="225"/>
                </a:lnTo>
                <a:lnTo>
                  <a:pt x="32" y="225"/>
                </a:lnTo>
                <a:lnTo>
                  <a:pt x="34" y="223"/>
                </a:lnTo>
                <a:lnTo>
                  <a:pt x="36" y="221"/>
                </a:lnTo>
                <a:lnTo>
                  <a:pt x="40" y="221"/>
                </a:lnTo>
                <a:lnTo>
                  <a:pt x="40" y="221"/>
                </a:lnTo>
                <a:lnTo>
                  <a:pt x="44" y="221"/>
                </a:lnTo>
                <a:lnTo>
                  <a:pt x="47" y="221"/>
                </a:lnTo>
                <a:lnTo>
                  <a:pt x="47" y="221"/>
                </a:lnTo>
                <a:lnTo>
                  <a:pt x="51" y="219"/>
                </a:lnTo>
                <a:lnTo>
                  <a:pt x="51" y="219"/>
                </a:lnTo>
                <a:lnTo>
                  <a:pt x="53" y="217"/>
                </a:lnTo>
                <a:lnTo>
                  <a:pt x="53" y="217"/>
                </a:lnTo>
                <a:lnTo>
                  <a:pt x="53" y="210"/>
                </a:lnTo>
                <a:lnTo>
                  <a:pt x="53" y="206"/>
                </a:lnTo>
                <a:lnTo>
                  <a:pt x="53" y="206"/>
                </a:lnTo>
                <a:lnTo>
                  <a:pt x="59" y="210"/>
                </a:lnTo>
                <a:lnTo>
                  <a:pt x="62" y="210"/>
                </a:lnTo>
                <a:lnTo>
                  <a:pt x="66" y="210"/>
                </a:lnTo>
                <a:lnTo>
                  <a:pt x="66" y="210"/>
                </a:lnTo>
                <a:lnTo>
                  <a:pt x="66" y="210"/>
                </a:lnTo>
                <a:lnTo>
                  <a:pt x="70" y="204"/>
                </a:lnTo>
                <a:lnTo>
                  <a:pt x="70" y="204"/>
                </a:lnTo>
                <a:lnTo>
                  <a:pt x="72" y="204"/>
                </a:lnTo>
                <a:lnTo>
                  <a:pt x="74" y="202"/>
                </a:lnTo>
                <a:lnTo>
                  <a:pt x="74" y="202"/>
                </a:lnTo>
                <a:lnTo>
                  <a:pt x="76" y="200"/>
                </a:lnTo>
                <a:lnTo>
                  <a:pt x="76" y="200"/>
                </a:lnTo>
                <a:lnTo>
                  <a:pt x="76" y="197"/>
                </a:lnTo>
                <a:lnTo>
                  <a:pt x="78" y="195"/>
                </a:lnTo>
                <a:lnTo>
                  <a:pt x="78" y="193"/>
                </a:lnTo>
                <a:lnTo>
                  <a:pt x="78" y="193"/>
                </a:lnTo>
                <a:lnTo>
                  <a:pt x="78" y="193"/>
                </a:lnTo>
                <a:lnTo>
                  <a:pt x="78" y="191"/>
                </a:lnTo>
                <a:lnTo>
                  <a:pt x="78" y="189"/>
                </a:lnTo>
                <a:lnTo>
                  <a:pt x="78" y="189"/>
                </a:lnTo>
                <a:lnTo>
                  <a:pt x="81" y="187"/>
                </a:lnTo>
                <a:lnTo>
                  <a:pt x="83" y="185"/>
                </a:lnTo>
                <a:lnTo>
                  <a:pt x="85" y="183"/>
                </a:lnTo>
                <a:lnTo>
                  <a:pt x="85" y="183"/>
                </a:lnTo>
                <a:lnTo>
                  <a:pt x="93" y="183"/>
                </a:lnTo>
                <a:lnTo>
                  <a:pt x="93" y="183"/>
                </a:lnTo>
                <a:lnTo>
                  <a:pt x="93" y="183"/>
                </a:lnTo>
                <a:lnTo>
                  <a:pt x="95" y="183"/>
                </a:lnTo>
                <a:lnTo>
                  <a:pt x="95" y="183"/>
                </a:lnTo>
                <a:lnTo>
                  <a:pt x="93" y="179"/>
                </a:lnTo>
                <a:lnTo>
                  <a:pt x="93" y="178"/>
                </a:lnTo>
                <a:lnTo>
                  <a:pt x="89" y="178"/>
                </a:lnTo>
                <a:lnTo>
                  <a:pt x="89" y="178"/>
                </a:lnTo>
                <a:lnTo>
                  <a:pt x="87" y="176"/>
                </a:lnTo>
                <a:lnTo>
                  <a:pt x="85" y="174"/>
                </a:lnTo>
                <a:lnTo>
                  <a:pt x="83" y="174"/>
                </a:lnTo>
                <a:lnTo>
                  <a:pt x="83" y="172"/>
                </a:lnTo>
                <a:lnTo>
                  <a:pt x="83" y="172"/>
                </a:lnTo>
                <a:lnTo>
                  <a:pt x="83" y="172"/>
                </a:lnTo>
                <a:lnTo>
                  <a:pt x="98" y="172"/>
                </a:lnTo>
                <a:lnTo>
                  <a:pt x="98" y="172"/>
                </a:lnTo>
                <a:lnTo>
                  <a:pt x="98" y="170"/>
                </a:lnTo>
                <a:lnTo>
                  <a:pt x="100" y="168"/>
                </a:lnTo>
                <a:lnTo>
                  <a:pt x="102" y="168"/>
                </a:lnTo>
                <a:lnTo>
                  <a:pt x="102" y="168"/>
                </a:lnTo>
                <a:lnTo>
                  <a:pt x="104" y="166"/>
                </a:lnTo>
                <a:lnTo>
                  <a:pt x="104" y="166"/>
                </a:lnTo>
                <a:lnTo>
                  <a:pt x="104" y="164"/>
                </a:lnTo>
                <a:lnTo>
                  <a:pt x="106" y="161"/>
                </a:lnTo>
                <a:lnTo>
                  <a:pt x="108" y="153"/>
                </a:lnTo>
                <a:lnTo>
                  <a:pt x="108" y="145"/>
                </a:lnTo>
                <a:lnTo>
                  <a:pt x="108" y="145"/>
                </a:lnTo>
                <a:lnTo>
                  <a:pt x="108" y="144"/>
                </a:lnTo>
                <a:lnTo>
                  <a:pt x="110" y="144"/>
                </a:lnTo>
                <a:lnTo>
                  <a:pt x="112" y="144"/>
                </a:lnTo>
                <a:lnTo>
                  <a:pt x="112" y="144"/>
                </a:lnTo>
                <a:lnTo>
                  <a:pt x="114" y="142"/>
                </a:lnTo>
                <a:lnTo>
                  <a:pt x="115" y="142"/>
                </a:lnTo>
                <a:lnTo>
                  <a:pt x="115" y="142"/>
                </a:lnTo>
                <a:lnTo>
                  <a:pt x="114" y="138"/>
                </a:lnTo>
                <a:lnTo>
                  <a:pt x="115" y="134"/>
                </a:lnTo>
                <a:lnTo>
                  <a:pt x="115" y="132"/>
                </a:lnTo>
                <a:lnTo>
                  <a:pt x="115" y="132"/>
                </a:lnTo>
                <a:lnTo>
                  <a:pt x="123" y="125"/>
                </a:lnTo>
                <a:lnTo>
                  <a:pt x="123" y="125"/>
                </a:lnTo>
                <a:lnTo>
                  <a:pt x="131" y="117"/>
                </a:lnTo>
                <a:lnTo>
                  <a:pt x="131" y="117"/>
                </a:lnTo>
                <a:lnTo>
                  <a:pt x="132" y="113"/>
                </a:lnTo>
                <a:lnTo>
                  <a:pt x="138" y="113"/>
                </a:lnTo>
                <a:lnTo>
                  <a:pt x="138" y="113"/>
                </a:lnTo>
                <a:lnTo>
                  <a:pt x="140" y="111"/>
                </a:lnTo>
                <a:lnTo>
                  <a:pt x="140" y="108"/>
                </a:lnTo>
                <a:lnTo>
                  <a:pt x="138" y="108"/>
                </a:lnTo>
                <a:lnTo>
                  <a:pt x="138" y="108"/>
                </a:lnTo>
                <a:lnTo>
                  <a:pt x="138" y="106"/>
                </a:lnTo>
                <a:lnTo>
                  <a:pt x="138" y="106"/>
                </a:lnTo>
                <a:lnTo>
                  <a:pt x="136" y="108"/>
                </a:lnTo>
                <a:lnTo>
                  <a:pt x="134" y="108"/>
                </a:lnTo>
                <a:lnTo>
                  <a:pt x="138" y="104"/>
                </a:lnTo>
                <a:lnTo>
                  <a:pt x="138" y="104"/>
                </a:lnTo>
                <a:lnTo>
                  <a:pt x="144" y="96"/>
                </a:lnTo>
                <a:lnTo>
                  <a:pt x="144" y="96"/>
                </a:lnTo>
                <a:lnTo>
                  <a:pt x="144" y="94"/>
                </a:lnTo>
                <a:lnTo>
                  <a:pt x="144" y="94"/>
                </a:lnTo>
                <a:lnTo>
                  <a:pt x="146" y="91"/>
                </a:lnTo>
                <a:lnTo>
                  <a:pt x="146" y="87"/>
                </a:lnTo>
                <a:lnTo>
                  <a:pt x="146" y="87"/>
                </a:lnTo>
                <a:lnTo>
                  <a:pt x="148" y="91"/>
                </a:lnTo>
                <a:lnTo>
                  <a:pt x="148" y="91"/>
                </a:lnTo>
                <a:lnTo>
                  <a:pt x="149" y="87"/>
                </a:lnTo>
                <a:lnTo>
                  <a:pt x="149" y="87"/>
                </a:lnTo>
                <a:lnTo>
                  <a:pt x="151" y="87"/>
                </a:lnTo>
                <a:lnTo>
                  <a:pt x="153" y="87"/>
                </a:lnTo>
                <a:lnTo>
                  <a:pt x="155" y="87"/>
                </a:lnTo>
                <a:lnTo>
                  <a:pt x="155" y="87"/>
                </a:lnTo>
                <a:lnTo>
                  <a:pt x="159" y="87"/>
                </a:lnTo>
                <a:lnTo>
                  <a:pt x="159" y="83"/>
                </a:lnTo>
                <a:lnTo>
                  <a:pt x="159" y="83"/>
                </a:lnTo>
                <a:lnTo>
                  <a:pt x="159" y="81"/>
                </a:lnTo>
                <a:lnTo>
                  <a:pt x="161" y="79"/>
                </a:lnTo>
                <a:lnTo>
                  <a:pt x="161" y="77"/>
                </a:lnTo>
                <a:lnTo>
                  <a:pt x="159" y="77"/>
                </a:lnTo>
                <a:lnTo>
                  <a:pt x="159" y="77"/>
                </a:lnTo>
                <a:lnTo>
                  <a:pt x="155" y="75"/>
                </a:lnTo>
                <a:lnTo>
                  <a:pt x="157" y="75"/>
                </a:lnTo>
                <a:lnTo>
                  <a:pt x="151" y="77"/>
                </a:lnTo>
                <a:lnTo>
                  <a:pt x="151" y="77"/>
                </a:lnTo>
                <a:lnTo>
                  <a:pt x="146" y="77"/>
                </a:lnTo>
                <a:lnTo>
                  <a:pt x="144" y="79"/>
                </a:lnTo>
                <a:lnTo>
                  <a:pt x="140" y="79"/>
                </a:lnTo>
                <a:lnTo>
                  <a:pt x="138" y="79"/>
                </a:lnTo>
                <a:lnTo>
                  <a:pt x="138" y="79"/>
                </a:lnTo>
                <a:lnTo>
                  <a:pt x="134" y="83"/>
                </a:lnTo>
                <a:lnTo>
                  <a:pt x="132" y="85"/>
                </a:lnTo>
                <a:lnTo>
                  <a:pt x="127" y="85"/>
                </a:lnTo>
                <a:lnTo>
                  <a:pt x="127" y="85"/>
                </a:lnTo>
                <a:lnTo>
                  <a:pt x="123" y="87"/>
                </a:lnTo>
                <a:lnTo>
                  <a:pt x="119" y="87"/>
                </a:lnTo>
                <a:lnTo>
                  <a:pt x="115" y="91"/>
                </a:lnTo>
                <a:lnTo>
                  <a:pt x="112" y="89"/>
                </a:lnTo>
                <a:lnTo>
                  <a:pt x="134" y="77"/>
                </a:lnTo>
                <a:lnTo>
                  <a:pt x="142" y="74"/>
                </a:lnTo>
                <a:lnTo>
                  <a:pt x="136" y="68"/>
                </a:lnTo>
                <a:lnTo>
                  <a:pt x="136" y="68"/>
                </a:lnTo>
                <a:lnTo>
                  <a:pt x="134" y="66"/>
                </a:lnTo>
                <a:lnTo>
                  <a:pt x="132" y="66"/>
                </a:lnTo>
                <a:lnTo>
                  <a:pt x="134" y="66"/>
                </a:lnTo>
                <a:lnTo>
                  <a:pt x="134" y="66"/>
                </a:lnTo>
                <a:lnTo>
                  <a:pt x="140" y="62"/>
                </a:lnTo>
                <a:lnTo>
                  <a:pt x="146" y="62"/>
                </a:lnTo>
                <a:lnTo>
                  <a:pt x="146" y="62"/>
                </a:lnTo>
                <a:lnTo>
                  <a:pt x="146" y="62"/>
                </a:lnTo>
                <a:lnTo>
                  <a:pt x="148" y="62"/>
                </a:lnTo>
                <a:lnTo>
                  <a:pt x="148" y="62"/>
                </a:lnTo>
                <a:lnTo>
                  <a:pt x="149" y="62"/>
                </a:lnTo>
                <a:lnTo>
                  <a:pt x="149" y="62"/>
                </a:lnTo>
                <a:lnTo>
                  <a:pt x="155" y="57"/>
                </a:lnTo>
                <a:lnTo>
                  <a:pt x="155" y="57"/>
                </a:lnTo>
                <a:lnTo>
                  <a:pt x="155" y="60"/>
                </a:lnTo>
                <a:lnTo>
                  <a:pt x="155" y="60"/>
                </a:lnTo>
                <a:lnTo>
                  <a:pt x="155" y="64"/>
                </a:lnTo>
                <a:lnTo>
                  <a:pt x="155" y="66"/>
                </a:lnTo>
                <a:lnTo>
                  <a:pt x="157" y="68"/>
                </a:lnTo>
                <a:lnTo>
                  <a:pt x="157" y="68"/>
                </a:lnTo>
                <a:lnTo>
                  <a:pt x="159" y="66"/>
                </a:lnTo>
                <a:lnTo>
                  <a:pt x="159" y="66"/>
                </a:lnTo>
                <a:lnTo>
                  <a:pt x="157" y="62"/>
                </a:lnTo>
                <a:lnTo>
                  <a:pt x="159" y="62"/>
                </a:lnTo>
                <a:lnTo>
                  <a:pt x="161" y="64"/>
                </a:lnTo>
                <a:lnTo>
                  <a:pt x="161" y="64"/>
                </a:lnTo>
                <a:lnTo>
                  <a:pt x="163" y="66"/>
                </a:lnTo>
                <a:lnTo>
                  <a:pt x="165" y="66"/>
                </a:lnTo>
                <a:lnTo>
                  <a:pt x="166" y="66"/>
                </a:lnTo>
                <a:lnTo>
                  <a:pt x="166" y="66"/>
                </a:lnTo>
                <a:lnTo>
                  <a:pt x="166" y="66"/>
                </a:lnTo>
                <a:lnTo>
                  <a:pt x="170" y="66"/>
                </a:lnTo>
                <a:lnTo>
                  <a:pt x="170" y="66"/>
                </a:lnTo>
                <a:lnTo>
                  <a:pt x="170" y="66"/>
                </a:lnTo>
                <a:lnTo>
                  <a:pt x="172" y="64"/>
                </a:lnTo>
                <a:lnTo>
                  <a:pt x="174" y="64"/>
                </a:lnTo>
                <a:lnTo>
                  <a:pt x="176" y="64"/>
                </a:lnTo>
                <a:lnTo>
                  <a:pt x="178" y="62"/>
                </a:lnTo>
                <a:lnTo>
                  <a:pt x="172" y="58"/>
                </a:lnTo>
                <a:lnTo>
                  <a:pt x="172" y="58"/>
                </a:lnTo>
                <a:lnTo>
                  <a:pt x="170" y="58"/>
                </a:lnTo>
                <a:lnTo>
                  <a:pt x="170" y="58"/>
                </a:lnTo>
                <a:lnTo>
                  <a:pt x="168" y="55"/>
                </a:lnTo>
                <a:lnTo>
                  <a:pt x="168" y="55"/>
                </a:lnTo>
                <a:lnTo>
                  <a:pt x="170" y="51"/>
                </a:lnTo>
                <a:lnTo>
                  <a:pt x="172" y="49"/>
                </a:lnTo>
                <a:lnTo>
                  <a:pt x="172" y="49"/>
                </a:lnTo>
                <a:lnTo>
                  <a:pt x="176" y="43"/>
                </a:lnTo>
                <a:lnTo>
                  <a:pt x="182" y="49"/>
                </a:lnTo>
                <a:lnTo>
                  <a:pt x="189" y="53"/>
                </a:lnTo>
                <a:lnTo>
                  <a:pt x="193" y="49"/>
                </a:lnTo>
                <a:lnTo>
                  <a:pt x="193" y="49"/>
                </a:lnTo>
                <a:lnTo>
                  <a:pt x="193" y="49"/>
                </a:lnTo>
                <a:lnTo>
                  <a:pt x="193" y="47"/>
                </a:lnTo>
                <a:lnTo>
                  <a:pt x="193" y="45"/>
                </a:lnTo>
                <a:lnTo>
                  <a:pt x="193" y="45"/>
                </a:lnTo>
                <a:lnTo>
                  <a:pt x="189" y="41"/>
                </a:lnTo>
                <a:lnTo>
                  <a:pt x="193" y="38"/>
                </a:lnTo>
                <a:lnTo>
                  <a:pt x="195" y="28"/>
                </a:lnTo>
                <a:lnTo>
                  <a:pt x="195" y="28"/>
                </a:lnTo>
                <a:lnTo>
                  <a:pt x="195" y="26"/>
                </a:lnTo>
                <a:lnTo>
                  <a:pt x="197" y="24"/>
                </a:lnTo>
                <a:lnTo>
                  <a:pt x="199" y="24"/>
                </a:lnTo>
                <a:lnTo>
                  <a:pt x="199" y="24"/>
                </a:lnTo>
                <a:lnTo>
                  <a:pt x="202" y="24"/>
                </a:lnTo>
                <a:lnTo>
                  <a:pt x="208" y="22"/>
                </a:lnTo>
                <a:lnTo>
                  <a:pt x="208" y="24"/>
                </a:lnTo>
                <a:lnTo>
                  <a:pt x="208" y="24"/>
                </a:lnTo>
                <a:lnTo>
                  <a:pt x="208" y="26"/>
                </a:lnTo>
                <a:lnTo>
                  <a:pt x="210" y="28"/>
                </a:lnTo>
                <a:lnTo>
                  <a:pt x="210" y="28"/>
                </a:lnTo>
                <a:lnTo>
                  <a:pt x="210" y="38"/>
                </a:lnTo>
                <a:lnTo>
                  <a:pt x="214" y="41"/>
                </a:lnTo>
                <a:lnTo>
                  <a:pt x="214" y="41"/>
                </a:lnTo>
                <a:lnTo>
                  <a:pt x="218" y="41"/>
                </a:lnTo>
                <a:lnTo>
                  <a:pt x="219" y="40"/>
                </a:lnTo>
                <a:lnTo>
                  <a:pt x="219" y="40"/>
                </a:lnTo>
                <a:lnTo>
                  <a:pt x="219" y="40"/>
                </a:lnTo>
                <a:lnTo>
                  <a:pt x="219" y="40"/>
                </a:lnTo>
                <a:lnTo>
                  <a:pt x="221" y="36"/>
                </a:lnTo>
                <a:lnTo>
                  <a:pt x="223" y="36"/>
                </a:lnTo>
                <a:lnTo>
                  <a:pt x="223" y="32"/>
                </a:lnTo>
                <a:lnTo>
                  <a:pt x="223" y="30"/>
                </a:lnTo>
                <a:lnTo>
                  <a:pt x="231" y="32"/>
                </a:lnTo>
                <a:lnTo>
                  <a:pt x="231" y="32"/>
                </a:lnTo>
                <a:lnTo>
                  <a:pt x="231" y="32"/>
                </a:lnTo>
                <a:lnTo>
                  <a:pt x="233" y="34"/>
                </a:lnTo>
                <a:lnTo>
                  <a:pt x="235" y="32"/>
                </a:lnTo>
                <a:lnTo>
                  <a:pt x="235" y="32"/>
                </a:lnTo>
                <a:lnTo>
                  <a:pt x="235" y="32"/>
                </a:lnTo>
                <a:lnTo>
                  <a:pt x="235" y="30"/>
                </a:lnTo>
                <a:lnTo>
                  <a:pt x="231" y="28"/>
                </a:lnTo>
                <a:lnTo>
                  <a:pt x="229" y="24"/>
                </a:lnTo>
                <a:lnTo>
                  <a:pt x="229" y="24"/>
                </a:lnTo>
                <a:lnTo>
                  <a:pt x="229" y="22"/>
                </a:lnTo>
                <a:lnTo>
                  <a:pt x="229" y="22"/>
                </a:lnTo>
                <a:lnTo>
                  <a:pt x="229" y="21"/>
                </a:lnTo>
                <a:lnTo>
                  <a:pt x="231" y="19"/>
                </a:lnTo>
                <a:lnTo>
                  <a:pt x="233" y="19"/>
                </a:lnTo>
                <a:lnTo>
                  <a:pt x="235" y="19"/>
                </a:lnTo>
                <a:lnTo>
                  <a:pt x="236" y="19"/>
                </a:lnTo>
                <a:lnTo>
                  <a:pt x="236" y="21"/>
                </a:lnTo>
                <a:lnTo>
                  <a:pt x="236" y="21"/>
                </a:lnTo>
                <a:lnTo>
                  <a:pt x="240" y="24"/>
                </a:lnTo>
                <a:lnTo>
                  <a:pt x="242" y="26"/>
                </a:lnTo>
                <a:lnTo>
                  <a:pt x="244" y="26"/>
                </a:lnTo>
                <a:lnTo>
                  <a:pt x="250" y="24"/>
                </a:lnTo>
                <a:lnTo>
                  <a:pt x="244" y="19"/>
                </a:lnTo>
                <a:lnTo>
                  <a:pt x="244" y="13"/>
                </a:lnTo>
                <a:lnTo>
                  <a:pt x="244" y="13"/>
                </a:lnTo>
                <a:lnTo>
                  <a:pt x="252" y="11"/>
                </a:lnTo>
                <a:lnTo>
                  <a:pt x="252" y="11"/>
                </a:lnTo>
                <a:lnTo>
                  <a:pt x="255" y="11"/>
                </a:lnTo>
                <a:lnTo>
                  <a:pt x="255" y="15"/>
                </a:lnTo>
                <a:lnTo>
                  <a:pt x="255" y="15"/>
                </a:lnTo>
                <a:lnTo>
                  <a:pt x="255" y="21"/>
                </a:lnTo>
                <a:lnTo>
                  <a:pt x="255" y="24"/>
                </a:lnTo>
                <a:lnTo>
                  <a:pt x="263" y="21"/>
                </a:lnTo>
                <a:lnTo>
                  <a:pt x="263" y="21"/>
                </a:lnTo>
                <a:lnTo>
                  <a:pt x="267" y="17"/>
                </a:lnTo>
                <a:lnTo>
                  <a:pt x="267" y="17"/>
                </a:lnTo>
                <a:lnTo>
                  <a:pt x="270" y="11"/>
                </a:lnTo>
                <a:lnTo>
                  <a:pt x="274" y="7"/>
                </a:lnTo>
                <a:lnTo>
                  <a:pt x="274" y="7"/>
                </a:lnTo>
                <a:lnTo>
                  <a:pt x="276" y="7"/>
                </a:lnTo>
                <a:lnTo>
                  <a:pt x="276" y="7"/>
                </a:lnTo>
                <a:lnTo>
                  <a:pt x="282" y="7"/>
                </a:lnTo>
                <a:lnTo>
                  <a:pt x="284" y="5"/>
                </a:lnTo>
                <a:lnTo>
                  <a:pt x="286" y="4"/>
                </a:lnTo>
                <a:lnTo>
                  <a:pt x="293" y="2"/>
                </a:lnTo>
                <a:lnTo>
                  <a:pt x="286" y="13"/>
                </a:lnTo>
                <a:lnTo>
                  <a:pt x="286" y="13"/>
                </a:lnTo>
                <a:lnTo>
                  <a:pt x="284" y="15"/>
                </a:lnTo>
                <a:lnTo>
                  <a:pt x="282" y="17"/>
                </a:lnTo>
                <a:lnTo>
                  <a:pt x="282" y="19"/>
                </a:lnTo>
                <a:lnTo>
                  <a:pt x="282" y="19"/>
                </a:lnTo>
                <a:lnTo>
                  <a:pt x="282" y="21"/>
                </a:lnTo>
                <a:lnTo>
                  <a:pt x="284" y="21"/>
                </a:lnTo>
                <a:lnTo>
                  <a:pt x="286" y="22"/>
                </a:lnTo>
                <a:lnTo>
                  <a:pt x="284" y="24"/>
                </a:lnTo>
                <a:lnTo>
                  <a:pt x="284" y="24"/>
                </a:lnTo>
                <a:lnTo>
                  <a:pt x="282" y="26"/>
                </a:lnTo>
                <a:lnTo>
                  <a:pt x="282" y="28"/>
                </a:lnTo>
                <a:lnTo>
                  <a:pt x="286" y="28"/>
                </a:lnTo>
                <a:lnTo>
                  <a:pt x="286" y="28"/>
                </a:lnTo>
                <a:lnTo>
                  <a:pt x="286" y="28"/>
                </a:lnTo>
                <a:lnTo>
                  <a:pt x="286" y="28"/>
                </a:lnTo>
                <a:lnTo>
                  <a:pt x="289" y="24"/>
                </a:lnTo>
                <a:lnTo>
                  <a:pt x="289" y="24"/>
                </a:lnTo>
                <a:lnTo>
                  <a:pt x="291" y="24"/>
                </a:lnTo>
                <a:lnTo>
                  <a:pt x="291" y="24"/>
                </a:lnTo>
                <a:lnTo>
                  <a:pt x="291" y="22"/>
                </a:lnTo>
                <a:lnTo>
                  <a:pt x="293" y="21"/>
                </a:lnTo>
                <a:lnTo>
                  <a:pt x="297" y="19"/>
                </a:lnTo>
                <a:lnTo>
                  <a:pt x="297" y="11"/>
                </a:lnTo>
                <a:lnTo>
                  <a:pt x="297" y="7"/>
                </a:lnTo>
                <a:lnTo>
                  <a:pt x="297" y="7"/>
                </a:lnTo>
                <a:lnTo>
                  <a:pt x="301" y="4"/>
                </a:lnTo>
                <a:lnTo>
                  <a:pt x="303" y="0"/>
                </a:lnTo>
                <a:lnTo>
                  <a:pt x="303" y="0"/>
                </a:lnTo>
                <a:lnTo>
                  <a:pt x="303" y="2"/>
                </a:lnTo>
                <a:lnTo>
                  <a:pt x="303" y="2"/>
                </a:lnTo>
                <a:lnTo>
                  <a:pt x="303" y="7"/>
                </a:lnTo>
                <a:lnTo>
                  <a:pt x="303" y="7"/>
                </a:lnTo>
                <a:lnTo>
                  <a:pt x="303" y="11"/>
                </a:lnTo>
                <a:lnTo>
                  <a:pt x="305" y="15"/>
                </a:lnTo>
                <a:lnTo>
                  <a:pt x="308" y="19"/>
                </a:lnTo>
                <a:lnTo>
                  <a:pt x="308" y="19"/>
                </a:lnTo>
                <a:lnTo>
                  <a:pt x="308" y="19"/>
                </a:lnTo>
                <a:lnTo>
                  <a:pt x="308" y="19"/>
                </a:lnTo>
                <a:lnTo>
                  <a:pt x="312" y="17"/>
                </a:lnTo>
                <a:lnTo>
                  <a:pt x="312" y="17"/>
                </a:lnTo>
                <a:lnTo>
                  <a:pt x="312" y="11"/>
                </a:lnTo>
                <a:lnTo>
                  <a:pt x="314" y="9"/>
                </a:lnTo>
                <a:lnTo>
                  <a:pt x="312" y="7"/>
                </a:lnTo>
                <a:lnTo>
                  <a:pt x="312" y="7"/>
                </a:lnTo>
                <a:lnTo>
                  <a:pt x="312" y="7"/>
                </a:lnTo>
                <a:lnTo>
                  <a:pt x="312" y="7"/>
                </a:lnTo>
                <a:lnTo>
                  <a:pt x="314" y="4"/>
                </a:lnTo>
                <a:lnTo>
                  <a:pt x="316" y="2"/>
                </a:lnTo>
                <a:lnTo>
                  <a:pt x="320" y="2"/>
                </a:lnTo>
                <a:lnTo>
                  <a:pt x="320" y="2"/>
                </a:lnTo>
                <a:lnTo>
                  <a:pt x="322" y="2"/>
                </a:lnTo>
                <a:lnTo>
                  <a:pt x="323" y="4"/>
                </a:lnTo>
                <a:lnTo>
                  <a:pt x="325" y="5"/>
                </a:lnTo>
                <a:lnTo>
                  <a:pt x="327" y="7"/>
                </a:lnTo>
                <a:lnTo>
                  <a:pt x="327" y="15"/>
                </a:lnTo>
                <a:lnTo>
                  <a:pt x="327" y="15"/>
                </a:lnTo>
                <a:lnTo>
                  <a:pt x="329" y="19"/>
                </a:lnTo>
                <a:lnTo>
                  <a:pt x="329" y="21"/>
                </a:lnTo>
                <a:lnTo>
                  <a:pt x="331" y="19"/>
                </a:lnTo>
                <a:lnTo>
                  <a:pt x="331" y="19"/>
                </a:lnTo>
                <a:lnTo>
                  <a:pt x="331" y="11"/>
                </a:lnTo>
                <a:lnTo>
                  <a:pt x="331" y="11"/>
                </a:lnTo>
                <a:lnTo>
                  <a:pt x="333" y="11"/>
                </a:lnTo>
                <a:lnTo>
                  <a:pt x="333" y="11"/>
                </a:lnTo>
                <a:lnTo>
                  <a:pt x="339" y="9"/>
                </a:lnTo>
                <a:lnTo>
                  <a:pt x="339" y="7"/>
                </a:lnTo>
                <a:lnTo>
                  <a:pt x="339" y="7"/>
                </a:lnTo>
                <a:lnTo>
                  <a:pt x="340" y="11"/>
                </a:lnTo>
                <a:lnTo>
                  <a:pt x="342" y="11"/>
                </a:lnTo>
                <a:lnTo>
                  <a:pt x="344" y="13"/>
                </a:lnTo>
                <a:lnTo>
                  <a:pt x="344" y="13"/>
                </a:lnTo>
                <a:lnTo>
                  <a:pt x="348" y="13"/>
                </a:lnTo>
                <a:lnTo>
                  <a:pt x="352" y="15"/>
                </a:lnTo>
                <a:lnTo>
                  <a:pt x="356" y="17"/>
                </a:lnTo>
                <a:lnTo>
                  <a:pt x="356" y="17"/>
                </a:lnTo>
                <a:lnTo>
                  <a:pt x="357" y="22"/>
                </a:lnTo>
                <a:lnTo>
                  <a:pt x="363" y="22"/>
                </a:lnTo>
                <a:lnTo>
                  <a:pt x="365" y="22"/>
                </a:lnTo>
                <a:lnTo>
                  <a:pt x="356" y="26"/>
                </a:lnTo>
                <a:lnTo>
                  <a:pt x="346" y="28"/>
                </a:lnTo>
                <a:lnTo>
                  <a:pt x="346" y="28"/>
                </a:lnTo>
                <a:lnTo>
                  <a:pt x="344" y="28"/>
                </a:lnTo>
                <a:lnTo>
                  <a:pt x="342" y="30"/>
                </a:lnTo>
                <a:lnTo>
                  <a:pt x="340" y="28"/>
                </a:lnTo>
                <a:lnTo>
                  <a:pt x="340" y="28"/>
                </a:lnTo>
                <a:lnTo>
                  <a:pt x="339" y="28"/>
                </a:lnTo>
                <a:lnTo>
                  <a:pt x="337" y="28"/>
                </a:lnTo>
                <a:lnTo>
                  <a:pt x="335" y="28"/>
                </a:lnTo>
                <a:lnTo>
                  <a:pt x="331" y="28"/>
                </a:lnTo>
                <a:lnTo>
                  <a:pt x="340" y="34"/>
                </a:lnTo>
                <a:lnTo>
                  <a:pt x="340" y="34"/>
                </a:lnTo>
                <a:lnTo>
                  <a:pt x="340" y="36"/>
                </a:lnTo>
                <a:lnTo>
                  <a:pt x="342" y="38"/>
                </a:lnTo>
                <a:lnTo>
                  <a:pt x="342" y="38"/>
                </a:lnTo>
                <a:lnTo>
                  <a:pt x="342" y="38"/>
                </a:lnTo>
                <a:lnTo>
                  <a:pt x="342" y="38"/>
                </a:lnTo>
                <a:lnTo>
                  <a:pt x="344" y="38"/>
                </a:lnTo>
                <a:lnTo>
                  <a:pt x="346" y="38"/>
                </a:lnTo>
                <a:lnTo>
                  <a:pt x="352" y="38"/>
                </a:lnTo>
                <a:lnTo>
                  <a:pt x="357" y="40"/>
                </a:lnTo>
                <a:lnTo>
                  <a:pt x="357" y="40"/>
                </a:lnTo>
                <a:lnTo>
                  <a:pt x="357" y="40"/>
                </a:lnTo>
                <a:lnTo>
                  <a:pt x="357" y="40"/>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282" name="Freeform 280"/>
          <p:cNvSpPr>
            <a:spLocks/>
          </p:cNvSpPr>
          <p:nvPr/>
        </p:nvSpPr>
        <p:spPr bwMode="auto">
          <a:xfrm>
            <a:off x="1967143" y="2530349"/>
            <a:ext cx="138436" cy="88356"/>
          </a:xfrm>
          <a:custGeom>
            <a:avLst/>
            <a:gdLst>
              <a:gd name="T0" fmla="*/ 14 w 68"/>
              <a:gd name="T1" fmla="*/ 42 h 51"/>
              <a:gd name="T2" fmla="*/ 27 w 68"/>
              <a:gd name="T3" fmla="*/ 38 h 51"/>
              <a:gd name="T4" fmla="*/ 42 w 68"/>
              <a:gd name="T5" fmla="*/ 48 h 51"/>
              <a:gd name="T6" fmla="*/ 55 w 68"/>
              <a:gd name="T7" fmla="*/ 51 h 51"/>
              <a:gd name="T8" fmla="*/ 61 w 68"/>
              <a:gd name="T9" fmla="*/ 44 h 51"/>
              <a:gd name="T10" fmla="*/ 57 w 68"/>
              <a:gd name="T11" fmla="*/ 25 h 51"/>
              <a:gd name="T12" fmla="*/ 57 w 68"/>
              <a:gd name="T13" fmla="*/ 19 h 51"/>
              <a:gd name="T14" fmla="*/ 63 w 68"/>
              <a:gd name="T15" fmla="*/ 17 h 51"/>
              <a:gd name="T16" fmla="*/ 68 w 68"/>
              <a:gd name="T17" fmla="*/ 6 h 51"/>
              <a:gd name="T18" fmla="*/ 61 w 68"/>
              <a:gd name="T19" fmla="*/ 6 h 51"/>
              <a:gd name="T20" fmla="*/ 53 w 68"/>
              <a:gd name="T21" fmla="*/ 6 h 51"/>
              <a:gd name="T22" fmla="*/ 53 w 68"/>
              <a:gd name="T23" fmla="*/ 6 h 51"/>
              <a:gd name="T24" fmla="*/ 50 w 68"/>
              <a:gd name="T25" fmla="*/ 6 h 51"/>
              <a:gd name="T26" fmla="*/ 50 w 68"/>
              <a:gd name="T27" fmla="*/ 6 h 51"/>
              <a:gd name="T28" fmla="*/ 48 w 68"/>
              <a:gd name="T29" fmla="*/ 6 h 51"/>
              <a:gd name="T30" fmla="*/ 46 w 68"/>
              <a:gd name="T31" fmla="*/ 4 h 51"/>
              <a:gd name="T32" fmla="*/ 42 w 68"/>
              <a:gd name="T33" fmla="*/ 2 h 51"/>
              <a:gd name="T34" fmla="*/ 42 w 68"/>
              <a:gd name="T35" fmla="*/ 2 h 51"/>
              <a:gd name="T36" fmla="*/ 38 w 68"/>
              <a:gd name="T37" fmla="*/ 4 h 51"/>
              <a:gd name="T38" fmla="*/ 38 w 68"/>
              <a:gd name="T39" fmla="*/ 4 h 51"/>
              <a:gd name="T40" fmla="*/ 36 w 68"/>
              <a:gd name="T41" fmla="*/ 2 h 51"/>
              <a:gd name="T42" fmla="*/ 36 w 68"/>
              <a:gd name="T43" fmla="*/ 2 h 51"/>
              <a:gd name="T44" fmla="*/ 33 w 68"/>
              <a:gd name="T45" fmla="*/ 0 h 51"/>
              <a:gd name="T46" fmla="*/ 33 w 68"/>
              <a:gd name="T47" fmla="*/ 0 h 51"/>
              <a:gd name="T48" fmla="*/ 31 w 68"/>
              <a:gd name="T49" fmla="*/ 0 h 51"/>
              <a:gd name="T50" fmla="*/ 31 w 68"/>
              <a:gd name="T51" fmla="*/ 0 h 51"/>
              <a:gd name="T52" fmla="*/ 29 w 68"/>
              <a:gd name="T53" fmla="*/ 2 h 51"/>
              <a:gd name="T54" fmla="*/ 27 w 68"/>
              <a:gd name="T55" fmla="*/ 2 h 51"/>
              <a:gd name="T56" fmla="*/ 27 w 68"/>
              <a:gd name="T57" fmla="*/ 2 h 51"/>
              <a:gd name="T58" fmla="*/ 23 w 68"/>
              <a:gd name="T59" fmla="*/ 4 h 51"/>
              <a:gd name="T60" fmla="*/ 21 w 68"/>
              <a:gd name="T61" fmla="*/ 4 h 51"/>
              <a:gd name="T62" fmla="*/ 19 w 68"/>
              <a:gd name="T63" fmla="*/ 4 h 51"/>
              <a:gd name="T64" fmla="*/ 17 w 68"/>
              <a:gd name="T65" fmla="*/ 6 h 51"/>
              <a:gd name="T66" fmla="*/ 17 w 68"/>
              <a:gd name="T67" fmla="*/ 6 h 51"/>
              <a:gd name="T68" fmla="*/ 4 w 68"/>
              <a:gd name="T69" fmla="*/ 6 h 51"/>
              <a:gd name="T70" fmla="*/ 0 w 68"/>
              <a:gd name="T71" fmla="*/ 14 h 51"/>
              <a:gd name="T72" fmla="*/ 0 w 68"/>
              <a:gd name="T73" fmla="*/ 17 h 51"/>
              <a:gd name="T74" fmla="*/ 0 w 68"/>
              <a:gd name="T75" fmla="*/ 17 h 51"/>
              <a:gd name="T76" fmla="*/ 2 w 68"/>
              <a:gd name="T77" fmla="*/ 23 h 51"/>
              <a:gd name="T78" fmla="*/ 2 w 68"/>
              <a:gd name="T79" fmla="*/ 23 h 51"/>
              <a:gd name="T80" fmla="*/ 0 w 68"/>
              <a:gd name="T81" fmla="*/ 27 h 51"/>
              <a:gd name="T82" fmla="*/ 0 w 68"/>
              <a:gd name="T83" fmla="*/ 29 h 51"/>
              <a:gd name="T84" fmla="*/ 2 w 68"/>
              <a:gd name="T85" fmla="*/ 29 h 51"/>
              <a:gd name="T86" fmla="*/ 2 w 68"/>
              <a:gd name="T87" fmla="*/ 29 h 51"/>
              <a:gd name="T88" fmla="*/ 4 w 68"/>
              <a:gd name="T89" fmla="*/ 34 h 51"/>
              <a:gd name="T90" fmla="*/ 4 w 68"/>
              <a:gd name="T91" fmla="*/ 36 h 51"/>
              <a:gd name="T92" fmla="*/ 10 w 68"/>
              <a:gd name="T93" fmla="*/ 36 h 51"/>
              <a:gd name="T94" fmla="*/ 12 w 68"/>
              <a:gd name="T95" fmla="*/ 36 h 51"/>
              <a:gd name="T96" fmla="*/ 14 w 68"/>
              <a:gd name="T97" fmla="*/ 42 h 51"/>
              <a:gd name="T98" fmla="*/ 14 w 68"/>
              <a:gd name="T99" fmla="*/ 42 h 51"/>
              <a:gd name="T100" fmla="*/ 14 w 68"/>
              <a:gd name="T101" fmla="*/ 42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8" h="51">
                <a:moveTo>
                  <a:pt x="14" y="42"/>
                </a:moveTo>
                <a:lnTo>
                  <a:pt x="27" y="38"/>
                </a:lnTo>
                <a:lnTo>
                  <a:pt x="42" y="48"/>
                </a:lnTo>
                <a:lnTo>
                  <a:pt x="55" y="51"/>
                </a:lnTo>
                <a:lnTo>
                  <a:pt x="61" y="44"/>
                </a:lnTo>
                <a:lnTo>
                  <a:pt x="57" y="25"/>
                </a:lnTo>
                <a:lnTo>
                  <a:pt x="57" y="19"/>
                </a:lnTo>
                <a:lnTo>
                  <a:pt x="63" y="17"/>
                </a:lnTo>
                <a:lnTo>
                  <a:pt x="68" y="6"/>
                </a:lnTo>
                <a:lnTo>
                  <a:pt x="61" y="6"/>
                </a:lnTo>
                <a:lnTo>
                  <a:pt x="53" y="6"/>
                </a:lnTo>
                <a:lnTo>
                  <a:pt x="53" y="6"/>
                </a:lnTo>
                <a:lnTo>
                  <a:pt x="50" y="6"/>
                </a:lnTo>
                <a:lnTo>
                  <a:pt x="50" y="6"/>
                </a:lnTo>
                <a:lnTo>
                  <a:pt x="48" y="6"/>
                </a:lnTo>
                <a:lnTo>
                  <a:pt x="46" y="4"/>
                </a:lnTo>
                <a:lnTo>
                  <a:pt x="42" y="2"/>
                </a:lnTo>
                <a:lnTo>
                  <a:pt x="42" y="2"/>
                </a:lnTo>
                <a:lnTo>
                  <a:pt x="38" y="4"/>
                </a:lnTo>
                <a:lnTo>
                  <a:pt x="38" y="4"/>
                </a:lnTo>
                <a:lnTo>
                  <a:pt x="36" y="2"/>
                </a:lnTo>
                <a:lnTo>
                  <a:pt x="36" y="2"/>
                </a:lnTo>
                <a:lnTo>
                  <a:pt x="33" y="0"/>
                </a:lnTo>
                <a:lnTo>
                  <a:pt x="33" y="0"/>
                </a:lnTo>
                <a:lnTo>
                  <a:pt x="31" y="0"/>
                </a:lnTo>
                <a:lnTo>
                  <a:pt x="31" y="0"/>
                </a:lnTo>
                <a:lnTo>
                  <a:pt x="29" y="2"/>
                </a:lnTo>
                <a:lnTo>
                  <a:pt x="27" y="2"/>
                </a:lnTo>
                <a:lnTo>
                  <a:pt x="27" y="2"/>
                </a:lnTo>
                <a:lnTo>
                  <a:pt x="23" y="4"/>
                </a:lnTo>
                <a:lnTo>
                  <a:pt x="21" y="4"/>
                </a:lnTo>
                <a:lnTo>
                  <a:pt x="19" y="4"/>
                </a:lnTo>
                <a:lnTo>
                  <a:pt x="17" y="6"/>
                </a:lnTo>
                <a:lnTo>
                  <a:pt x="17" y="6"/>
                </a:lnTo>
                <a:lnTo>
                  <a:pt x="4" y="6"/>
                </a:lnTo>
                <a:lnTo>
                  <a:pt x="0" y="14"/>
                </a:lnTo>
                <a:lnTo>
                  <a:pt x="0" y="17"/>
                </a:lnTo>
                <a:lnTo>
                  <a:pt x="0" y="17"/>
                </a:lnTo>
                <a:lnTo>
                  <a:pt x="2" y="23"/>
                </a:lnTo>
                <a:lnTo>
                  <a:pt x="2" y="23"/>
                </a:lnTo>
                <a:lnTo>
                  <a:pt x="0" y="27"/>
                </a:lnTo>
                <a:lnTo>
                  <a:pt x="0" y="29"/>
                </a:lnTo>
                <a:lnTo>
                  <a:pt x="2" y="29"/>
                </a:lnTo>
                <a:lnTo>
                  <a:pt x="2" y="29"/>
                </a:lnTo>
                <a:lnTo>
                  <a:pt x="4" y="34"/>
                </a:lnTo>
                <a:lnTo>
                  <a:pt x="4" y="36"/>
                </a:lnTo>
                <a:lnTo>
                  <a:pt x="10" y="36"/>
                </a:lnTo>
                <a:lnTo>
                  <a:pt x="12" y="36"/>
                </a:lnTo>
                <a:lnTo>
                  <a:pt x="14" y="42"/>
                </a:lnTo>
                <a:lnTo>
                  <a:pt x="14" y="42"/>
                </a:lnTo>
                <a:lnTo>
                  <a:pt x="14" y="42"/>
                </a:lnTo>
                <a:close/>
              </a:path>
            </a:pathLst>
          </a:custGeom>
          <a:solidFill>
            <a:schemeClr val="bg1">
              <a:lumMod val="85000"/>
            </a:schemeClr>
          </a:solidFill>
          <a:ln w="635" cap="rnd">
            <a:solidFill>
              <a:schemeClr val="bg1">
                <a:alpha val="17000"/>
              </a:schemeClr>
            </a:solidFill>
            <a:round/>
            <a:headEnd/>
            <a:tailEnd/>
          </a:ln>
        </p:spPr>
        <p:txBody>
          <a:bodyPr/>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283" name="Freeform 281"/>
          <p:cNvSpPr>
            <a:spLocks/>
          </p:cNvSpPr>
          <p:nvPr/>
        </p:nvSpPr>
        <p:spPr bwMode="auto">
          <a:xfrm>
            <a:off x="1967143" y="2530349"/>
            <a:ext cx="138436" cy="88356"/>
          </a:xfrm>
          <a:custGeom>
            <a:avLst/>
            <a:gdLst>
              <a:gd name="T0" fmla="*/ 14 w 68"/>
              <a:gd name="T1" fmla="*/ 42 h 51"/>
              <a:gd name="T2" fmla="*/ 27 w 68"/>
              <a:gd name="T3" fmla="*/ 38 h 51"/>
              <a:gd name="T4" fmla="*/ 42 w 68"/>
              <a:gd name="T5" fmla="*/ 48 h 51"/>
              <a:gd name="T6" fmla="*/ 55 w 68"/>
              <a:gd name="T7" fmla="*/ 51 h 51"/>
              <a:gd name="T8" fmla="*/ 61 w 68"/>
              <a:gd name="T9" fmla="*/ 44 h 51"/>
              <a:gd name="T10" fmla="*/ 57 w 68"/>
              <a:gd name="T11" fmla="*/ 25 h 51"/>
              <a:gd name="T12" fmla="*/ 57 w 68"/>
              <a:gd name="T13" fmla="*/ 19 h 51"/>
              <a:gd name="T14" fmla="*/ 63 w 68"/>
              <a:gd name="T15" fmla="*/ 17 h 51"/>
              <a:gd name="T16" fmla="*/ 68 w 68"/>
              <a:gd name="T17" fmla="*/ 6 h 51"/>
              <a:gd name="T18" fmla="*/ 61 w 68"/>
              <a:gd name="T19" fmla="*/ 6 h 51"/>
              <a:gd name="T20" fmla="*/ 53 w 68"/>
              <a:gd name="T21" fmla="*/ 6 h 51"/>
              <a:gd name="T22" fmla="*/ 53 w 68"/>
              <a:gd name="T23" fmla="*/ 6 h 51"/>
              <a:gd name="T24" fmla="*/ 50 w 68"/>
              <a:gd name="T25" fmla="*/ 6 h 51"/>
              <a:gd name="T26" fmla="*/ 50 w 68"/>
              <a:gd name="T27" fmla="*/ 6 h 51"/>
              <a:gd name="T28" fmla="*/ 48 w 68"/>
              <a:gd name="T29" fmla="*/ 6 h 51"/>
              <a:gd name="T30" fmla="*/ 46 w 68"/>
              <a:gd name="T31" fmla="*/ 4 h 51"/>
              <a:gd name="T32" fmla="*/ 42 w 68"/>
              <a:gd name="T33" fmla="*/ 2 h 51"/>
              <a:gd name="T34" fmla="*/ 42 w 68"/>
              <a:gd name="T35" fmla="*/ 2 h 51"/>
              <a:gd name="T36" fmla="*/ 38 w 68"/>
              <a:gd name="T37" fmla="*/ 4 h 51"/>
              <a:gd name="T38" fmla="*/ 38 w 68"/>
              <a:gd name="T39" fmla="*/ 4 h 51"/>
              <a:gd name="T40" fmla="*/ 36 w 68"/>
              <a:gd name="T41" fmla="*/ 2 h 51"/>
              <a:gd name="T42" fmla="*/ 36 w 68"/>
              <a:gd name="T43" fmla="*/ 2 h 51"/>
              <a:gd name="T44" fmla="*/ 33 w 68"/>
              <a:gd name="T45" fmla="*/ 0 h 51"/>
              <a:gd name="T46" fmla="*/ 33 w 68"/>
              <a:gd name="T47" fmla="*/ 0 h 51"/>
              <a:gd name="T48" fmla="*/ 31 w 68"/>
              <a:gd name="T49" fmla="*/ 0 h 51"/>
              <a:gd name="T50" fmla="*/ 31 w 68"/>
              <a:gd name="T51" fmla="*/ 0 h 51"/>
              <a:gd name="T52" fmla="*/ 29 w 68"/>
              <a:gd name="T53" fmla="*/ 2 h 51"/>
              <a:gd name="T54" fmla="*/ 27 w 68"/>
              <a:gd name="T55" fmla="*/ 2 h 51"/>
              <a:gd name="T56" fmla="*/ 27 w 68"/>
              <a:gd name="T57" fmla="*/ 2 h 51"/>
              <a:gd name="T58" fmla="*/ 23 w 68"/>
              <a:gd name="T59" fmla="*/ 4 h 51"/>
              <a:gd name="T60" fmla="*/ 21 w 68"/>
              <a:gd name="T61" fmla="*/ 4 h 51"/>
              <a:gd name="T62" fmla="*/ 19 w 68"/>
              <a:gd name="T63" fmla="*/ 4 h 51"/>
              <a:gd name="T64" fmla="*/ 17 w 68"/>
              <a:gd name="T65" fmla="*/ 6 h 51"/>
              <a:gd name="T66" fmla="*/ 17 w 68"/>
              <a:gd name="T67" fmla="*/ 6 h 51"/>
              <a:gd name="T68" fmla="*/ 4 w 68"/>
              <a:gd name="T69" fmla="*/ 6 h 51"/>
              <a:gd name="T70" fmla="*/ 0 w 68"/>
              <a:gd name="T71" fmla="*/ 14 h 51"/>
              <a:gd name="T72" fmla="*/ 0 w 68"/>
              <a:gd name="T73" fmla="*/ 17 h 51"/>
              <a:gd name="T74" fmla="*/ 0 w 68"/>
              <a:gd name="T75" fmla="*/ 17 h 51"/>
              <a:gd name="T76" fmla="*/ 2 w 68"/>
              <a:gd name="T77" fmla="*/ 23 h 51"/>
              <a:gd name="T78" fmla="*/ 2 w 68"/>
              <a:gd name="T79" fmla="*/ 23 h 51"/>
              <a:gd name="T80" fmla="*/ 0 w 68"/>
              <a:gd name="T81" fmla="*/ 27 h 51"/>
              <a:gd name="T82" fmla="*/ 0 w 68"/>
              <a:gd name="T83" fmla="*/ 29 h 51"/>
              <a:gd name="T84" fmla="*/ 2 w 68"/>
              <a:gd name="T85" fmla="*/ 29 h 51"/>
              <a:gd name="T86" fmla="*/ 2 w 68"/>
              <a:gd name="T87" fmla="*/ 29 h 51"/>
              <a:gd name="T88" fmla="*/ 4 w 68"/>
              <a:gd name="T89" fmla="*/ 34 h 51"/>
              <a:gd name="T90" fmla="*/ 4 w 68"/>
              <a:gd name="T91" fmla="*/ 36 h 51"/>
              <a:gd name="T92" fmla="*/ 10 w 68"/>
              <a:gd name="T93" fmla="*/ 36 h 51"/>
              <a:gd name="T94" fmla="*/ 12 w 68"/>
              <a:gd name="T95" fmla="*/ 36 h 51"/>
              <a:gd name="T96" fmla="*/ 14 w 68"/>
              <a:gd name="T97" fmla="*/ 42 h 51"/>
              <a:gd name="T98" fmla="*/ 14 w 68"/>
              <a:gd name="T99" fmla="*/ 42 h 51"/>
              <a:gd name="T100" fmla="*/ 14 w 68"/>
              <a:gd name="T101" fmla="*/ 42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8" h="51">
                <a:moveTo>
                  <a:pt x="14" y="42"/>
                </a:moveTo>
                <a:lnTo>
                  <a:pt x="27" y="38"/>
                </a:lnTo>
                <a:lnTo>
                  <a:pt x="42" y="48"/>
                </a:lnTo>
                <a:lnTo>
                  <a:pt x="55" y="51"/>
                </a:lnTo>
                <a:lnTo>
                  <a:pt x="61" y="44"/>
                </a:lnTo>
                <a:lnTo>
                  <a:pt x="57" y="25"/>
                </a:lnTo>
                <a:lnTo>
                  <a:pt x="57" y="19"/>
                </a:lnTo>
                <a:lnTo>
                  <a:pt x="63" y="17"/>
                </a:lnTo>
                <a:lnTo>
                  <a:pt x="68" y="6"/>
                </a:lnTo>
                <a:lnTo>
                  <a:pt x="61" y="6"/>
                </a:lnTo>
                <a:lnTo>
                  <a:pt x="53" y="6"/>
                </a:lnTo>
                <a:lnTo>
                  <a:pt x="53" y="6"/>
                </a:lnTo>
                <a:lnTo>
                  <a:pt x="50" y="6"/>
                </a:lnTo>
                <a:lnTo>
                  <a:pt x="50" y="6"/>
                </a:lnTo>
                <a:lnTo>
                  <a:pt x="48" y="6"/>
                </a:lnTo>
                <a:lnTo>
                  <a:pt x="46" y="4"/>
                </a:lnTo>
                <a:lnTo>
                  <a:pt x="42" y="2"/>
                </a:lnTo>
                <a:lnTo>
                  <a:pt x="42" y="2"/>
                </a:lnTo>
                <a:lnTo>
                  <a:pt x="38" y="4"/>
                </a:lnTo>
                <a:lnTo>
                  <a:pt x="38" y="4"/>
                </a:lnTo>
                <a:lnTo>
                  <a:pt x="36" y="2"/>
                </a:lnTo>
                <a:lnTo>
                  <a:pt x="36" y="2"/>
                </a:lnTo>
                <a:lnTo>
                  <a:pt x="33" y="0"/>
                </a:lnTo>
                <a:lnTo>
                  <a:pt x="33" y="0"/>
                </a:lnTo>
                <a:lnTo>
                  <a:pt x="31" y="0"/>
                </a:lnTo>
                <a:lnTo>
                  <a:pt x="31" y="0"/>
                </a:lnTo>
                <a:lnTo>
                  <a:pt x="29" y="2"/>
                </a:lnTo>
                <a:lnTo>
                  <a:pt x="27" y="2"/>
                </a:lnTo>
                <a:lnTo>
                  <a:pt x="27" y="2"/>
                </a:lnTo>
                <a:lnTo>
                  <a:pt x="23" y="4"/>
                </a:lnTo>
                <a:lnTo>
                  <a:pt x="21" y="4"/>
                </a:lnTo>
                <a:lnTo>
                  <a:pt x="19" y="4"/>
                </a:lnTo>
                <a:lnTo>
                  <a:pt x="17" y="6"/>
                </a:lnTo>
                <a:lnTo>
                  <a:pt x="17" y="6"/>
                </a:lnTo>
                <a:lnTo>
                  <a:pt x="4" y="6"/>
                </a:lnTo>
                <a:lnTo>
                  <a:pt x="0" y="14"/>
                </a:lnTo>
                <a:lnTo>
                  <a:pt x="0" y="17"/>
                </a:lnTo>
                <a:lnTo>
                  <a:pt x="0" y="17"/>
                </a:lnTo>
                <a:lnTo>
                  <a:pt x="2" y="23"/>
                </a:lnTo>
                <a:lnTo>
                  <a:pt x="2" y="23"/>
                </a:lnTo>
                <a:lnTo>
                  <a:pt x="0" y="27"/>
                </a:lnTo>
                <a:lnTo>
                  <a:pt x="0" y="29"/>
                </a:lnTo>
                <a:lnTo>
                  <a:pt x="2" y="29"/>
                </a:lnTo>
                <a:lnTo>
                  <a:pt x="2" y="29"/>
                </a:lnTo>
                <a:lnTo>
                  <a:pt x="4" y="34"/>
                </a:lnTo>
                <a:lnTo>
                  <a:pt x="4" y="36"/>
                </a:lnTo>
                <a:lnTo>
                  <a:pt x="10" y="36"/>
                </a:lnTo>
                <a:lnTo>
                  <a:pt x="12" y="36"/>
                </a:lnTo>
                <a:lnTo>
                  <a:pt x="14" y="42"/>
                </a:lnTo>
                <a:lnTo>
                  <a:pt x="14" y="42"/>
                </a:lnTo>
                <a:lnTo>
                  <a:pt x="14" y="42"/>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284" name="Freeform 282"/>
          <p:cNvSpPr>
            <a:spLocks/>
          </p:cNvSpPr>
          <p:nvPr/>
        </p:nvSpPr>
        <p:spPr bwMode="auto">
          <a:xfrm>
            <a:off x="1918283" y="2573660"/>
            <a:ext cx="42752" cy="22523"/>
          </a:xfrm>
          <a:custGeom>
            <a:avLst/>
            <a:gdLst>
              <a:gd name="T0" fmla="*/ 4 w 21"/>
              <a:gd name="T1" fmla="*/ 4 h 13"/>
              <a:gd name="T2" fmla="*/ 4 w 21"/>
              <a:gd name="T3" fmla="*/ 9 h 13"/>
              <a:gd name="T4" fmla="*/ 7 w 21"/>
              <a:gd name="T5" fmla="*/ 13 h 13"/>
              <a:gd name="T6" fmla="*/ 9 w 21"/>
              <a:gd name="T7" fmla="*/ 11 h 13"/>
              <a:gd name="T8" fmla="*/ 11 w 21"/>
              <a:gd name="T9" fmla="*/ 9 h 13"/>
              <a:gd name="T10" fmla="*/ 13 w 21"/>
              <a:gd name="T11" fmla="*/ 9 h 13"/>
              <a:gd name="T12" fmla="*/ 19 w 21"/>
              <a:gd name="T13" fmla="*/ 4 h 13"/>
              <a:gd name="T14" fmla="*/ 21 w 21"/>
              <a:gd name="T15" fmla="*/ 2 h 13"/>
              <a:gd name="T16" fmla="*/ 13 w 21"/>
              <a:gd name="T17" fmla="*/ 2 h 13"/>
              <a:gd name="T18" fmla="*/ 13 w 21"/>
              <a:gd name="T19" fmla="*/ 2 h 13"/>
              <a:gd name="T20" fmla="*/ 13 w 21"/>
              <a:gd name="T21" fmla="*/ 4 h 13"/>
              <a:gd name="T22" fmla="*/ 11 w 21"/>
              <a:gd name="T23" fmla="*/ 4 h 13"/>
              <a:gd name="T24" fmla="*/ 11 w 21"/>
              <a:gd name="T25" fmla="*/ 2 h 13"/>
              <a:gd name="T26" fmla="*/ 11 w 21"/>
              <a:gd name="T27" fmla="*/ 2 h 13"/>
              <a:gd name="T28" fmla="*/ 9 w 21"/>
              <a:gd name="T29" fmla="*/ 0 h 13"/>
              <a:gd name="T30" fmla="*/ 7 w 21"/>
              <a:gd name="T31" fmla="*/ 0 h 13"/>
              <a:gd name="T32" fmla="*/ 5 w 21"/>
              <a:gd name="T33" fmla="*/ 0 h 13"/>
              <a:gd name="T34" fmla="*/ 0 w 21"/>
              <a:gd name="T35" fmla="*/ 4 h 13"/>
              <a:gd name="T36" fmla="*/ 4 w 21"/>
              <a:gd name="T37" fmla="*/ 4 h 13"/>
              <a:gd name="T38" fmla="*/ 4 w 21"/>
              <a:gd name="T39" fmla="*/ 4 h 13"/>
              <a:gd name="T40" fmla="*/ 4 w 21"/>
              <a:gd name="T41" fmla="*/ 4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1" h="13">
                <a:moveTo>
                  <a:pt x="4" y="4"/>
                </a:moveTo>
                <a:lnTo>
                  <a:pt x="4" y="9"/>
                </a:lnTo>
                <a:lnTo>
                  <a:pt x="7" y="13"/>
                </a:lnTo>
                <a:lnTo>
                  <a:pt x="9" y="11"/>
                </a:lnTo>
                <a:lnTo>
                  <a:pt x="11" y="9"/>
                </a:lnTo>
                <a:lnTo>
                  <a:pt x="13" y="9"/>
                </a:lnTo>
                <a:lnTo>
                  <a:pt x="19" y="4"/>
                </a:lnTo>
                <a:lnTo>
                  <a:pt x="21" y="2"/>
                </a:lnTo>
                <a:lnTo>
                  <a:pt x="13" y="2"/>
                </a:lnTo>
                <a:lnTo>
                  <a:pt x="13" y="2"/>
                </a:lnTo>
                <a:lnTo>
                  <a:pt x="13" y="4"/>
                </a:lnTo>
                <a:lnTo>
                  <a:pt x="11" y="4"/>
                </a:lnTo>
                <a:lnTo>
                  <a:pt x="11" y="2"/>
                </a:lnTo>
                <a:lnTo>
                  <a:pt x="11" y="2"/>
                </a:lnTo>
                <a:lnTo>
                  <a:pt x="9" y="0"/>
                </a:lnTo>
                <a:lnTo>
                  <a:pt x="7" y="0"/>
                </a:lnTo>
                <a:lnTo>
                  <a:pt x="5" y="0"/>
                </a:lnTo>
                <a:lnTo>
                  <a:pt x="0" y="4"/>
                </a:lnTo>
                <a:lnTo>
                  <a:pt x="4" y="4"/>
                </a:lnTo>
                <a:lnTo>
                  <a:pt x="4" y="4"/>
                </a:lnTo>
                <a:lnTo>
                  <a:pt x="4" y="4"/>
                </a:lnTo>
                <a:close/>
              </a:path>
            </a:pathLst>
          </a:custGeom>
          <a:solidFill>
            <a:schemeClr val="bg1">
              <a:lumMod val="85000"/>
            </a:schemeClr>
          </a:solidFill>
          <a:ln w="635" cap="rnd">
            <a:solidFill>
              <a:schemeClr val="bg1">
                <a:alpha val="17000"/>
              </a:schemeClr>
            </a:solidFill>
            <a:round/>
            <a:headEnd/>
            <a:tailEnd/>
          </a:ln>
        </p:spPr>
        <p:txBody>
          <a:bodyPr/>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285" name="Freeform 283"/>
          <p:cNvSpPr>
            <a:spLocks/>
          </p:cNvSpPr>
          <p:nvPr/>
        </p:nvSpPr>
        <p:spPr bwMode="auto">
          <a:xfrm>
            <a:off x="1918283" y="2573660"/>
            <a:ext cx="42752" cy="22523"/>
          </a:xfrm>
          <a:custGeom>
            <a:avLst/>
            <a:gdLst>
              <a:gd name="T0" fmla="*/ 4 w 21"/>
              <a:gd name="T1" fmla="*/ 4 h 13"/>
              <a:gd name="T2" fmla="*/ 4 w 21"/>
              <a:gd name="T3" fmla="*/ 9 h 13"/>
              <a:gd name="T4" fmla="*/ 7 w 21"/>
              <a:gd name="T5" fmla="*/ 13 h 13"/>
              <a:gd name="T6" fmla="*/ 9 w 21"/>
              <a:gd name="T7" fmla="*/ 11 h 13"/>
              <a:gd name="T8" fmla="*/ 11 w 21"/>
              <a:gd name="T9" fmla="*/ 9 h 13"/>
              <a:gd name="T10" fmla="*/ 13 w 21"/>
              <a:gd name="T11" fmla="*/ 9 h 13"/>
              <a:gd name="T12" fmla="*/ 19 w 21"/>
              <a:gd name="T13" fmla="*/ 4 h 13"/>
              <a:gd name="T14" fmla="*/ 21 w 21"/>
              <a:gd name="T15" fmla="*/ 2 h 13"/>
              <a:gd name="T16" fmla="*/ 13 w 21"/>
              <a:gd name="T17" fmla="*/ 2 h 13"/>
              <a:gd name="T18" fmla="*/ 13 w 21"/>
              <a:gd name="T19" fmla="*/ 2 h 13"/>
              <a:gd name="T20" fmla="*/ 13 w 21"/>
              <a:gd name="T21" fmla="*/ 4 h 13"/>
              <a:gd name="T22" fmla="*/ 11 w 21"/>
              <a:gd name="T23" fmla="*/ 4 h 13"/>
              <a:gd name="T24" fmla="*/ 11 w 21"/>
              <a:gd name="T25" fmla="*/ 2 h 13"/>
              <a:gd name="T26" fmla="*/ 11 w 21"/>
              <a:gd name="T27" fmla="*/ 2 h 13"/>
              <a:gd name="T28" fmla="*/ 9 w 21"/>
              <a:gd name="T29" fmla="*/ 0 h 13"/>
              <a:gd name="T30" fmla="*/ 7 w 21"/>
              <a:gd name="T31" fmla="*/ 0 h 13"/>
              <a:gd name="T32" fmla="*/ 5 w 21"/>
              <a:gd name="T33" fmla="*/ 0 h 13"/>
              <a:gd name="T34" fmla="*/ 0 w 21"/>
              <a:gd name="T35" fmla="*/ 4 h 13"/>
              <a:gd name="T36" fmla="*/ 4 w 21"/>
              <a:gd name="T37" fmla="*/ 4 h 13"/>
              <a:gd name="T38" fmla="*/ 4 w 21"/>
              <a:gd name="T39" fmla="*/ 4 h 13"/>
              <a:gd name="T40" fmla="*/ 4 w 21"/>
              <a:gd name="T41" fmla="*/ 4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1" h="13">
                <a:moveTo>
                  <a:pt x="4" y="4"/>
                </a:moveTo>
                <a:lnTo>
                  <a:pt x="4" y="9"/>
                </a:lnTo>
                <a:lnTo>
                  <a:pt x="7" y="13"/>
                </a:lnTo>
                <a:lnTo>
                  <a:pt x="9" y="11"/>
                </a:lnTo>
                <a:lnTo>
                  <a:pt x="11" y="9"/>
                </a:lnTo>
                <a:lnTo>
                  <a:pt x="13" y="9"/>
                </a:lnTo>
                <a:lnTo>
                  <a:pt x="19" y="4"/>
                </a:lnTo>
                <a:lnTo>
                  <a:pt x="21" y="2"/>
                </a:lnTo>
                <a:lnTo>
                  <a:pt x="13" y="2"/>
                </a:lnTo>
                <a:lnTo>
                  <a:pt x="13" y="2"/>
                </a:lnTo>
                <a:lnTo>
                  <a:pt x="13" y="4"/>
                </a:lnTo>
                <a:lnTo>
                  <a:pt x="11" y="4"/>
                </a:lnTo>
                <a:lnTo>
                  <a:pt x="11" y="2"/>
                </a:lnTo>
                <a:lnTo>
                  <a:pt x="11" y="2"/>
                </a:lnTo>
                <a:lnTo>
                  <a:pt x="9" y="0"/>
                </a:lnTo>
                <a:lnTo>
                  <a:pt x="7" y="0"/>
                </a:lnTo>
                <a:lnTo>
                  <a:pt x="5" y="0"/>
                </a:lnTo>
                <a:lnTo>
                  <a:pt x="0" y="4"/>
                </a:lnTo>
                <a:lnTo>
                  <a:pt x="4" y="4"/>
                </a:lnTo>
                <a:lnTo>
                  <a:pt x="4" y="4"/>
                </a:lnTo>
                <a:lnTo>
                  <a:pt x="4" y="4"/>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286" name="Freeform 284"/>
          <p:cNvSpPr>
            <a:spLocks/>
          </p:cNvSpPr>
          <p:nvPr/>
        </p:nvSpPr>
        <p:spPr bwMode="auto">
          <a:xfrm>
            <a:off x="1629196" y="2104162"/>
            <a:ext cx="366448" cy="602896"/>
          </a:xfrm>
          <a:custGeom>
            <a:avLst/>
            <a:gdLst>
              <a:gd name="T0" fmla="*/ 19 w 180"/>
              <a:gd name="T1" fmla="*/ 239 h 348"/>
              <a:gd name="T2" fmla="*/ 25 w 180"/>
              <a:gd name="T3" fmla="*/ 212 h 348"/>
              <a:gd name="T4" fmla="*/ 15 w 180"/>
              <a:gd name="T5" fmla="*/ 182 h 348"/>
              <a:gd name="T6" fmla="*/ 15 w 180"/>
              <a:gd name="T7" fmla="*/ 163 h 348"/>
              <a:gd name="T8" fmla="*/ 34 w 180"/>
              <a:gd name="T9" fmla="*/ 123 h 348"/>
              <a:gd name="T10" fmla="*/ 59 w 180"/>
              <a:gd name="T11" fmla="*/ 70 h 348"/>
              <a:gd name="T12" fmla="*/ 94 w 180"/>
              <a:gd name="T13" fmla="*/ 31 h 348"/>
              <a:gd name="T14" fmla="*/ 127 w 180"/>
              <a:gd name="T15" fmla="*/ 16 h 348"/>
              <a:gd name="T16" fmla="*/ 161 w 180"/>
              <a:gd name="T17" fmla="*/ 19 h 348"/>
              <a:gd name="T18" fmla="*/ 172 w 180"/>
              <a:gd name="T19" fmla="*/ 57 h 348"/>
              <a:gd name="T20" fmla="*/ 180 w 180"/>
              <a:gd name="T21" fmla="*/ 93 h 348"/>
              <a:gd name="T22" fmla="*/ 159 w 180"/>
              <a:gd name="T23" fmla="*/ 93 h 348"/>
              <a:gd name="T24" fmla="*/ 155 w 180"/>
              <a:gd name="T25" fmla="*/ 95 h 348"/>
              <a:gd name="T26" fmla="*/ 147 w 180"/>
              <a:gd name="T27" fmla="*/ 97 h 348"/>
              <a:gd name="T28" fmla="*/ 146 w 180"/>
              <a:gd name="T29" fmla="*/ 101 h 348"/>
              <a:gd name="T30" fmla="*/ 142 w 180"/>
              <a:gd name="T31" fmla="*/ 104 h 348"/>
              <a:gd name="T32" fmla="*/ 138 w 180"/>
              <a:gd name="T33" fmla="*/ 112 h 348"/>
              <a:gd name="T34" fmla="*/ 132 w 180"/>
              <a:gd name="T35" fmla="*/ 118 h 348"/>
              <a:gd name="T36" fmla="*/ 138 w 180"/>
              <a:gd name="T37" fmla="*/ 125 h 348"/>
              <a:gd name="T38" fmla="*/ 136 w 180"/>
              <a:gd name="T39" fmla="*/ 137 h 348"/>
              <a:gd name="T40" fmla="*/ 123 w 180"/>
              <a:gd name="T41" fmla="*/ 148 h 348"/>
              <a:gd name="T42" fmla="*/ 117 w 180"/>
              <a:gd name="T43" fmla="*/ 150 h 348"/>
              <a:gd name="T44" fmla="*/ 112 w 180"/>
              <a:gd name="T45" fmla="*/ 156 h 348"/>
              <a:gd name="T46" fmla="*/ 104 w 180"/>
              <a:gd name="T47" fmla="*/ 157 h 348"/>
              <a:gd name="T48" fmla="*/ 93 w 180"/>
              <a:gd name="T49" fmla="*/ 173 h 348"/>
              <a:gd name="T50" fmla="*/ 89 w 180"/>
              <a:gd name="T51" fmla="*/ 174 h 348"/>
              <a:gd name="T52" fmla="*/ 89 w 180"/>
              <a:gd name="T53" fmla="*/ 178 h 348"/>
              <a:gd name="T54" fmla="*/ 85 w 180"/>
              <a:gd name="T55" fmla="*/ 184 h 348"/>
              <a:gd name="T56" fmla="*/ 83 w 180"/>
              <a:gd name="T57" fmla="*/ 191 h 348"/>
              <a:gd name="T58" fmla="*/ 83 w 180"/>
              <a:gd name="T59" fmla="*/ 208 h 348"/>
              <a:gd name="T60" fmla="*/ 85 w 180"/>
              <a:gd name="T61" fmla="*/ 226 h 348"/>
              <a:gd name="T62" fmla="*/ 89 w 180"/>
              <a:gd name="T63" fmla="*/ 227 h 348"/>
              <a:gd name="T64" fmla="*/ 100 w 180"/>
              <a:gd name="T65" fmla="*/ 231 h 348"/>
              <a:gd name="T66" fmla="*/ 100 w 180"/>
              <a:gd name="T67" fmla="*/ 239 h 348"/>
              <a:gd name="T68" fmla="*/ 104 w 180"/>
              <a:gd name="T69" fmla="*/ 244 h 348"/>
              <a:gd name="T70" fmla="*/ 104 w 180"/>
              <a:gd name="T71" fmla="*/ 252 h 348"/>
              <a:gd name="T72" fmla="*/ 100 w 180"/>
              <a:gd name="T73" fmla="*/ 254 h 348"/>
              <a:gd name="T74" fmla="*/ 96 w 180"/>
              <a:gd name="T75" fmla="*/ 263 h 348"/>
              <a:gd name="T76" fmla="*/ 77 w 180"/>
              <a:gd name="T77" fmla="*/ 271 h 348"/>
              <a:gd name="T78" fmla="*/ 76 w 180"/>
              <a:gd name="T79" fmla="*/ 273 h 348"/>
              <a:gd name="T80" fmla="*/ 76 w 180"/>
              <a:gd name="T81" fmla="*/ 288 h 348"/>
              <a:gd name="T82" fmla="*/ 74 w 180"/>
              <a:gd name="T83" fmla="*/ 294 h 348"/>
              <a:gd name="T84" fmla="*/ 74 w 180"/>
              <a:gd name="T85" fmla="*/ 313 h 348"/>
              <a:gd name="T86" fmla="*/ 70 w 180"/>
              <a:gd name="T87" fmla="*/ 322 h 348"/>
              <a:gd name="T88" fmla="*/ 70 w 180"/>
              <a:gd name="T89" fmla="*/ 333 h 348"/>
              <a:gd name="T90" fmla="*/ 60 w 180"/>
              <a:gd name="T91" fmla="*/ 330 h 348"/>
              <a:gd name="T92" fmla="*/ 51 w 180"/>
              <a:gd name="T93" fmla="*/ 331 h 348"/>
              <a:gd name="T94" fmla="*/ 45 w 180"/>
              <a:gd name="T95" fmla="*/ 333 h 348"/>
              <a:gd name="T96" fmla="*/ 42 w 180"/>
              <a:gd name="T97" fmla="*/ 343 h 348"/>
              <a:gd name="T98" fmla="*/ 36 w 180"/>
              <a:gd name="T99" fmla="*/ 348 h 348"/>
              <a:gd name="T100" fmla="*/ 26 w 180"/>
              <a:gd name="T101" fmla="*/ 343 h 348"/>
              <a:gd name="T102" fmla="*/ 26 w 180"/>
              <a:gd name="T103" fmla="*/ 330 h 348"/>
              <a:gd name="T104" fmla="*/ 26 w 180"/>
              <a:gd name="T105" fmla="*/ 322 h 348"/>
              <a:gd name="T106" fmla="*/ 21 w 180"/>
              <a:gd name="T107" fmla="*/ 314 h 348"/>
              <a:gd name="T108" fmla="*/ 19 w 180"/>
              <a:gd name="T109" fmla="*/ 309 h 348"/>
              <a:gd name="T110" fmla="*/ 9 w 180"/>
              <a:gd name="T111" fmla="*/ 292 h 348"/>
              <a:gd name="T112" fmla="*/ 0 w 180"/>
              <a:gd name="T113" fmla="*/ 267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80" h="348">
                <a:moveTo>
                  <a:pt x="0" y="267"/>
                </a:moveTo>
                <a:lnTo>
                  <a:pt x="7" y="267"/>
                </a:lnTo>
                <a:lnTo>
                  <a:pt x="7" y="244"/>
                </a:lnTo>
                <a:lnTo>
                  <a:pt x="19" y="239"/>
                </a:lnTo>
                <a:lnTo>
                  <a:pt x="19" y="224"/>
                </a:lnTo>
                <a:lnTo>
                  <a:pt x="15" y="220"/>
                </a:lnTo>
                <a:lnTo>
                  <a:pt x="15" y="214"/>
                </a:lnTo>
                <a:lnTo>
                  <a:pt x="25" y="212"/>
                </a:lnTo>
                <a:lnTo>
                  <a:pt x="25" y="205"/>
                </a:lnTo>
                <a:lnTo>
                  <a:pt x="15" y="197"/>
                </a:lnTo>
                <a:lnTo>
                  <a:pt x="15" y="197"/>
                </a:lnTo>
                <a:lnTo>
                  <a:pt x="15" y="182"/>
                </a:lnTo>
                <a:lnTo>
                  <a:pt x="15" y="182"/>
                </a:lnTo>
                <a:lnTo>
                  <a:pt x="15" y="173"/>
                </a:lnTo>
                <a:lnTo>
                  <a:pt x="15" y="173"/>
                </a:lnTo>
                <a:lnTo>
                  <a:pt x="15" y="163"/>
                </a:lnTo>
                <a:lnTo>
                  <a:pt x="11" y="156"/>
                </a:lnTo>
                <a:lnTo>
                  <a:pt x="26" y="139"/>
                </a:lnTo>
                <a:lnTo>
                  <a:pt x="42" y="139"/>
                </a:lnTo>
                <a:lnTo>
                  <a:pt x="34" y="123"/>
                </a:lnTo>
                <a:lnTo>
                  <a:pt x="47" y="108"/>
                </a:lnTo>
                <a:lnTo>
                  <a:pt x="49" y="80"/>
                </a:lnTo>
                <a:lnTo>
                  <a:pt x="57" y="80"/>
                </a:lnTo>
                <a:lnTo>
                  <a:pt x="59" y="70"/>
                </a:lnTo>
                <a:lnTo>
                  <a:pt x="72" y="57"/>
                </a:lnTo>
                <a:lnTo>
                  <a:pt x="70" y="46"/>
                </a:lnTo>
                <a:lnTo>
                  <a:pt x="83" y="29"/>
                </a:lnTo>
                <a:lnTo>
                  <a:pt x="94" y="31"/>
                </a:lnTo>
                <a:lnTo>
                  <a:pt x="98" y="27"/>
                </a:lnTo>
                <a:lnTo>
                  <a:pt x="94" y="14"/>
                </a:lnTo>
                <a:lnTo>
                  <a:pt x="121" y="21"/>
                </a:lnTo>
                <a:lnTo>
                  <a:pt x="127" y="16"/>
                </a:lnTo>
                <a:lnTo>
                  <a:pt x="127" y="0"/>
                </a:lnTo>
                <a:lnTo>
                  <a:pt x="134" y="2"/>
                </a:lnTo>
                <a:lnTo>
                  <a:pt x="149" y="21"/>
                </a:lnTo>
                <a:lnTo>
                  <a:pt x="161" y="19"/>
                </a:lnTo>
                <a:lnTo>
                  <a:pt x="172" y="29"/>
                </a:lnTo>
                <a:lnTo>
                  <a:pt x="172" y="29"/>
                </a:lnTo>
                <a:lnTo>
                  <a:pt x="170" y="48"/>
                </a:lnTo>
                <a:lnTo>
                  <a:pt x="172" y="57"/>
                </a:lnTo>
                <a:lnTo>
                  <a:pt x="176" y="67"/>
                </a:lnTo>
                <a:lnTo>
                  <a:pt x="170" y="74"/>
                </a:lnTo>
                <a:lnTo>
                  <a:pt x="180" y="87"/>
                </a:lnTo>
                <a:lnTo>
                  <a:pt x="180" y="93"/>
                </a:lnTo>
                <a:lnTo>
                  <a:pt x="172" y="93"/>
                </a:lnTo>
                <a:lnTo>
                  <a:pt x="164" y="93"/>
                </a:lnTo>
                <a:lnTo>
                  <a:pt x="164" y="93"/>
                </a:lnTo>
                <a:lnTo>
                  <a:pt x="159" y="93"/>
                </a:lnTo>
                <a:lnTo>
                  <a:pt x="159" y="93"/>
                </a:lnTo>
                <a:lnTo>
                  <a:pt x="153" y="93"/>
                </a:lnTo>
                <a:lnTo>
                  <a:pt x="153" y="93"/>
                </a:lnTo>
                <a:lnTo>
                  <a:pt x="155" y="95"/>
                </a:lnTo>
                <a:lnTo>
                  <a:pt x="153" y="97"/>
                </a:lnTo>
                <a:lnTo>
                  <a:pt x="153" y="97"/>
                </a:lnTo>
                <a:lnTo>
                  <a:pt x="153" y="97"/>
                </a:lnTo>
                <a:lnTo>
                  <a:pt x="147" y="97"/>
                </a:lnTo>
                <a:lnTo>
                  <a:pt x="146" y="97"/>
                </a:lnTo>
                <a:lnTo>
                  <a:pt x="146" y="99"/>
                </a:lnTo>
                <a:lnTo>
                  <a:pt x="146" y="99"/>
                </a:lnTo>
                <a:lnTo>
                  <a:pt x="146" y="101"/>
                </a:lnTo>
                <a:lnTo>
                  <a:pt x="144" y="103"/>
                </a:lnTo>
                <a:lnTo>
                  <a:pt x="142" y="104"/>
                </a:lnTo>
                <a:lnTo>
                  <a:pt x="142" y="104"/>
                </a:lnTo>
                <a:lnTo>
                  <a:pt x="142" y="104"/>
                </a:lnTo>
                <a:lnTo>
                  <a:pt x="142" y="108"/>
                </a:lnTo>
                <a:lnTo>
                  <a:pt x="140" y="108"/>
                </a:lnTo>
                <a:lnTo>
                  <a:pt x="138" y="110"/>
                </a:lnTo>
                <a:lnTo>
                  <a:pt x="138" y="112"/>
                </a:lnTo>
                <a:lnTo>
                  <a:pt x="138" y="112"/>
                </a:lnTo>
                <a:lnTo>
                  <a:pt x="138" y="114"/>
                </a:lnTo>
                <a:lnTo>
                  <a:pt x="134" y="116"/>
                </a:lnTo>
                <a:lnTo>
                  <a:pt x="132" y="118"/>
                </a:lnTo>
                <a:lnTo>
                  <a:pt x="132" y="120"/>
                </a:lnTo>
                <a:lnTo>
                  <a:pt x="132" y="120"/>
                </a:lnTo>
                <a:lnTo>
                  <a:pt x="132" y="120"/>
                </a:lnTo>
                <a:lnTo>
                  <a:pt x="138" y="125"/>
                </a:lnTo>
                <a:lnTo>
                  <a:pt x="138" y="125"/>
                </a:lnTo>
                <a:lnTo>
                  <a:pt x="138" y="125"/>
                </a:lnTo>
                <a:lnTo>
                  <a:pt x="138" y="129"/>
                </a:lnTo>
                <a:lnTo>
                  <a:pt x="136" y="137"/>
                </a:lnTo>
                <a:lnTo>
                  <a:pt x="127" y="142"/>
                </a:lnTo>
                <a:lnTo>
                  <a:pt x="127" y="142"/>
                </a:lnTo>
                <a:lnTo>
                  <a:pt x="127" y="146"/>
                </a:lnTo>
                <a:lnTo>
                  <a:pt x="123" y="148"/>
                </a:lnTo>
                <a:lnTo>
                  <a:pt x="123" y="148"/>
                </a:lnTo>
                <a:lnTo>
                  <a:pt x="123" y="148"/>
                </a:lnTo>
                <a:lnTo>
                  <a:pt x="119" y="150"/>
                </a:lnTo>
                <a:lnTo>
                  <a:pt x="117" y="150"/>
                </a:lnTo>
                <a:lnTo>
                  <a:pt x="115" y="154"/>
                </a:lnTo>
                <a:lnTo>
                  <a:pt x="115" y="154"/>
                </a:lnTo>
                <a:lnTo>
                  <a:pt x="113" y="154"/>
                </a:lnTo>
                <a:lnTo>
                  <a:pt x="112" y="156"/>
                </a:lnTo>
                <a:lnTo>
                  <a:pt x="110" y="156"/>
                </a:lnTo>
                <a:lnTo>
                  <a:pt x="110" y="156"/>
                </a:lnTo>
                <a:lnTo>
                  <a:pt x="106" y="156"/>
                </a:lnTo>
                <a:lnTo>
                  <a:pt x="104" y="157"/>
                </a:lnTo>
                <a:lnTo>
                  <a:pt x="100" y="159"/>
                </a:lnTo>
                <a:lnTo>
                  <a:pt x="96" y="167"/>
                </a:lnTo>
                <a:lnTo>
                  <a:pt x="93" y="173"/>
                </a:lnTo>
                <a:lnTo>
                  <a:pt x="93" y="173"/>
                </a:lnTo>
                <a:lnTo>
                  <a:pt x="93" y="174"/>
                </a:lnTo>
                <a:lnTo>
                  <a:pt x="91" y="174"/>
                </a:lnTo>
                <a:lnTo>
                  <a:pt x="89" y="174"/>
                </a:lnTo>
                <a:lnTo>
                  <a:pt x="89" y="174"/>
                </a:lnTo>
                <a:lnTo>
                  <a:pt x="89" y="174"/>
                </a:lnTo>
                <a:lnTo>
                  <a:pt x="89" y="176"/>
                </a:lnTo>
                <a:lnTo>
                  <a:pt x="89" y="178"/>
                </a:lnTo>
                <a:lnTo>
                  <a:pt x="89" y="178"/>
                </a:lnTo>
                <a:lnTo>
                  <a:pt x="87" y="178"/>
                </a:lnTo>
                <a:lnTo>
                  <a:pt x="87" y="180"/>
                </a:lnTo>
                <a:lnTo>
                  <a:pt x="87" y="182"/>
                </a:lnTo>
                <a:lnTo>
                  <a:pt x="85" y="184"/>
                </a:lnTo>
                <a:lnTo>
                  <a:pt x="85" y="184"/>
                </a:lnTo>
                <a:lnTo>
                  <a:pt x="85" y="186"/>
                </a:lnTo>
                <a:lnTo>
                  <a:pt x="85" y="190"/>
                </a:lnTo>
                <a:lnTo>
                  <a:pt x="83" y="191"/>
                </a:lnTo>
                <a:lnTo>
                  <a:pt x="83" y="191"/>
                </a:lnTo>
                <a:lnTo>
                  <a:pt x="83" y="197"/>
                </a:lnTo>
                <a:lnTo>
                  <a:pt x="83" y="197"/>
                </a:lnTo>
                <a:lnTo>
                  <a:pt x="83" y="208"/>
                </a:lnTo>
                <a:lnTo>
                  <a:pt x="83" y="216"/>
                </a:lnTo>
                <a:lnTo>
                  <a:pt x="83" y="222"/>
                </a:lnTo>
                <a:lnTo>
                  <a:pt x="83" y="222"/>
                </a:lnTo>
                <a:lnTo>
                  <a:pt x="85" y="226"/>
                </a:lnTo>
                <a:lnTo>
                  <a:pt x="85" y="226"/>
                </a:lnTo>
                <a:lnTo>
                  <a:pt x="87" y="227"/>
                </a:lnTo>
                <a:lnTo>
                  <a:pt x="89" y="227"/>
                </a:lnTo>
                <a:lnTo>
                  <a:pt x="89" y="227"/>
                </a:lnTo>
                <a:lnTo>
                  <a:pt x="94" y="227"/>
                </a:lnTo>
                <a:lnTo>
                  <a:pt x="98" y="229"/>
                </a:lnTo>
                <a:lnTo>
                  <a:pt x="100" y="231"/>
                </a:lnTo>
                <a:lnTo>
                  <a:pt x="100" y="231"/>
                </a:lnTo>
                <a:lnTo>
                  <a:pt x="100" y="231"/>
                </a:lnTo>
                <a:lnTo>
                  <a:pt x="100" y="233"/>
                </a:lnTo>
                <a:lnTo>
                  <a:pt x="100" y="235"/>
                </a:lnTo>
                <a:lnTo>
                  <a:pt x="100" y="239"/>
                </a:lnTo>
                <a:lnTo>
                  <a:pt x="100" y="239"/>
                </a:lnTo>
                <a:lnTo>
                  <a:pt x="104" y="243"/>
                </a:lnTo>
                <a:lnTo>
                  <a:pt x="104" y="243"/>
                </a:lnTo>
                <a:lnTo>
                  <a:pt x="104" y="244"/>
                </a:lnTo>
                <a:lnTo>
                  <a:pt x="104" y="244"/>
                </a:lnTo>
                <a:lnTo>
                  <a:pt x="104" y="248"/>
                </a:lnTo>
                <a:lnTo>
                  <a:pt x="104" y="250"/>
                </a:lnTo>
                <a:lnTo>
                  <a:pt x="104" y="252"/>
                </a:lnTo>
                <a:lnTo>
                  <a:pt x="104" y="252"/>
                </a:lnTo>
                <a:lnTo>
                  <a:pt x="102" y="254"/>
                </a:lnTo>
                <a:lnTo>
                  <a:pt x="100" y="254"/>
                </a:lnTo>
                <a:lnTo>
                  <a:pt x="100" y="254"/>
                </a:lnTo>
                <a:lnTo>
                  <a:pt x="100" y="258"/>
                </a:lnTo>
                <a:lnTo>
                  <a:pt x="100" y="258"/>
                </a:lnTo>
                <a:lnTo>
                  <a:pt x="98" y="261"/>
                </a:lnTo>
                <a:lnTo>
                  <a:pt x="96" y="263"/>
                </a:lnTo>
                <a:lnTo>
                  <a:pt x="94" y="263"/>
                </a:lnTo>
                <a:lnTo>
                  <a:pt x="89" y="263"/>
                </a:lnTo>
                <a:lnTo>
                  <a:pt x="85" y="269"/>
                </a:lnTo>
                <a:lnTo>
                  <a:pt x="77" y="271"/>
                </a:lnTo>
                <a:lnTo>
                  <a:pt x="77" y="271"/>
                </a:lnTo>
                <a:lnTo>
                  <a:pt x="76" y="271"/>
                </a:lnTo>
                <a:lnTo>
                  <a:pt x="74" y="271"/>
                </a:lnTo>
                <a:lnTo>
                  <a:pt x="76" y="273"/>
                </a:lnTo>
                <a:lnTo>
                  <a:pt x="76" y="273"/>
                </a:lnTo>
                <a:lnTo>
                  <a:pt x="77" y="278"/>
                </a:lnTo>
                <a:lnTo>
                  <a:pt x="77" y="284"/>
                </a:lnTo>
                <a:lnTo>
                  <a:pt x="76" y="288"/>
                </a:lnTo>
                <a:lnTo>
                  <a:pt x="74" y="288"/>
                </a:lnTo>
                <a:lnTo>
                  <a:pt x="74" y="288"/>
                </a:lnTo>
                <a:lnTo>
                  <a:pt x="74" y="290"/>
                </a:lnTo>
                <a:lnTo>
                  <a:pt x="74" y="294"/>
                </a:lnTo>
                <a:lnTo>
                  <a:pt x="74" y="299"/>
                </a:lnTo>
                <a:lnTo>
                  <a:pt x="74" y="299"/>
                </a:lnTo>
                <a:lnTo>
                  <a:pt x="74" y="309"/>
                </a:lnTo>
                <a:lnTo>
                  <a:pt x="74" y="313"/>
                </a:lnTo>
                <a:lnTo>
                  <a:pt x="72" y="314"/>
                </a:lnTo>
                <a:lnTo>
                  <a:pt x="74" y="318"/>
                </a:lnTo>
                <a:lnTo>
                  <a:pt x="70" y="322"/>
                </a:lnTo>
                <a:lnTo>
                  <a:pt x="70" y="322"/>
                </a:lnTo>
                <a:lnTo>
                  <a:pt x="70" y="330"/>
                </a:lnTo>
                <a:lnTo>
                  <a:pt x="70" y="331"/>
                </a:lnTo>
                <a:lnTo>
                  <a:pt x="70" y="333"/>
                </a:lnTo>
                <a:lnTo>
                  <a:pt x="70" y="333"/>
                </a:lnTo>
                <a:lnTo>
                  <a:pt x="70" y="333"/>
                </a:lnTo>
                <a:lnTo>
                  <a:pt x="66" y="328"/>
                </a:lnTo>
                <a:lnTo>
                  <a:pt x="60" y="330"/>
                </a:lnTo>
                <a:lnTo>
                  <a:pt x="60" y="330"/>
                </a:lnTo>
                <a:lnTo>
                  <a:pt x="53" y="330"/>
                </a:lnTo>
                <a:lnTo>
                  <a:pt x="53" y="330"/>
                </a:lnTo>
                <a:lnTo>
                  <a:pt x="51" y="330"/>
                </a:lnTo>
                <a:lnTo>
                  <a:pt x="51" y="331"/>
                </a:lnTo>
                <a:lnTo>
                  <a:pt x="49" y="331"/>
                </a:lnTo>
                <a:lnTo>
                  <a:pt x="49" y="333"/>
                </a:lnTo>
                <a:lnTo>
                  <a:pt x="49" y="333"/>
                </a:lnTo>
                <a:lnTo>
                  <a:pt x="45" y="333"/>
                </a:lnTo>
                <a:lnTo>
                  <a:pt x="43" y="335"/>
                </a:lnTo>
                <a:lnTo>
                  <a:pt x="42" y="339"/>
                </a:lnTo>
                <a:lnTo>
                  <a:pt x="42" y="339"/>
                </a:lnTo>
                <a:lnTo>
                  <a:pt x="42" y="343"/>
                </a:lnTo>
                <a:lnTo>
                  <a:pt x="42" y="343"/>
                </a:lnTo>
                <a:lnTo>
                  <a:pt x="40" y="347"/>
                </a:lnTo>
                <a:lnTo>
                  <a:pt x="38" y="347"/>
                </a:lnTo>
                <a:lnTo>
                  <a:pt x="36" y="348"/>
                </a:lnTo>
                <a:lnTo>
                  <a:pt x="34" y="348"/>
                </a:lnTo>
                <a:lnTo>
                  <a:pt x="34" y="348"/>
                </a:lnTo>
                <a:lnTo>
                  <a:pt x="26" y="348"/>
                </a:lnTo>
                <a:lnTo>
                  <a:pt x="26" y="343"/>
                </a:lnTo>
                <a:lnTo>
                  <a:pt x="26" y="335"/>
                </a:lnTo>
                <a:lnTo>
                  <a:pt x="26" y="330"/>
                </a:lnTo>
                <a:lnTo>
                  <a:pt x="26" y="330"/>
                </a:lnTo>
                <a:lnTo>
                  <a:pt x="26" y="330"/>
                </a:lnTo>
                <a:lnTo>
                  <a:pt x="26" y="330"/>
                </a:lnTo>
                <a:lnTo>
                  <a:pt x="26" y="326"/>
                </a:lnTo>
                <a:lnTo>
                  <a:pt x="26" y="322"/>
                </a:lnTo>
                <a:lnTo>
                  <a:pt x="26" y="322"/>
                </a:lnTo>
                <a:lnTo>
                  <a:pt x="23" y="320"/>
                </a:lnTo>
                <a:lnTo>
                  <a:pt x="23" y="318"/>
                </a:lnTo>
                <a:lnTo>
                  <a:pt x="23" y="314"/>
                </a:lnTo>
                <a:lnTo>
                  <a:pt x="21" y="314"/>
                </a:lnTo>
                <a:lnTo>
                  <a:pt x="21" y="314"/>
                </a:lnTo>
                <a:lnTo>
                  <a:pt x="19" y="313"/>
                </a:lnTo>
                <a:lnTo>
                  <a:pt x="19" y="313"/>
                </a:lnTo>
                <a:lnTo>
                  <a:pt x="19" y="309"/>
                </a:lnTo>
                <a:lnTo>
                  <a:pt x="17" y="309"/>
                </a:lnTo>
                <a:lnTo>
                  <a:pt x="17" y="309"/>
                </a:lnTo>
                <a:lnTo>
                  <a:pt x="11" y="303"/>
                </a:lnTo>
                <a:lnTo>
                  <a:pt x="9" y="292"/>
                </a:lnTo>
                <a:lnTo>
                  <a:pt x="4" y="282"/>
                </a:lnTo>
                <a:lnTo>
                  <a:pt x="0" y="277"/>
                </a:lnTo>
                <a:lnTo>
                  <a:pt x="0" y="267"/>
                </a:lnTo>
                <a:lnTo>
                  <a:pt x="0" y="267"/>
                </a:lnTo>
                <a:lnTo>
                  <a:pt x="0" y="267"/>
                </a:lnTo>
                <a:close/>
              </a:path>
            </a:pathLst>
          </a:custGeom>
          <a:solidFill>
            <a:schemeClr val="bg1">
              <a:lumMod val="85000"/>
            </a:schemeClr>
          </a:solidFill>
          <a:ln w="635" cap="rnd">
            <a:solidFill>
              <a:schemeClr val="bg1">
                <a:alpha val="17000"/>
              </a:schemeClr>
            </a:solidFill>
            <a:round/>
            <a:headEnd/>
            <a:tailEnd/>
          </a:ln>
        </p:spPr>
        <p:txBody>
          <a:bodyPr/>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287" name="Freeform 285"/>
          <p:cNvSpPr>
            <a:spLocks/>
          </p:cNvSpPr>
          <p:nvPr/>
        </p:nvSpPr>
        <p:spPr bwMode="auto">
          <a:xfrm>
            <a:off x="1629196" y="2104162"/>
            <a:ext cx="366448" cy="602896"/>
          </a:xfrm>
          <a:custGeom>
            <a:avLst/>
            <a:gdLst>
              <a:gd name="T0" fmla="*/ 19 w 180"/>
              <a:gd name="T1" fmla="*/ 239 h 348"/>
              <a:gd name="T2" fmla="*/ 25 w 180"/>
              <a:gd name="T3" fmla="*/ 212 h 348"/>
              <a:gd name="T4" fmla="*/ 15 w 180"/>
              <a:gd name="T5" fmla="*/ 182 h 348"/>
              <a:gd name="T6" fmla="*/ 15 w 180"/>
              <a:gd name="T7" fmla="*/ 163 h 348"/>
              <a:gd name="T8" fmla="*/ 34 w 180"/>
              <a:gd name="T9" fmla="*/ 123 h 348"/>
              <a:gd name="T10" fmla="*/ 59 w 180"/>
              <a:gd name="T11" fmla="*/ 70 h 348"/>
              <a:gd name="T12" fmla="*/ 94 w 180"/>
              <a:gd name="T13" fmla="*/ 31 h 348"/>
              <a:gd name="T14" fmla="*/ 127 w 180"/>
              <a:gd name="T15" fmla="*/ 16 h 348"/>
              <a:gd name="T16" fmla="*/ 161 w 180"/>
              <a:gd name="T17" fmla="*/ 19 h 348"/>
              <a:gd name="T18" fmla="*/ 172 w 180"/>
              <a:gd name="T19" fmla="*/ 57 h 348"/>
              <a:gd name="T20" fmla="*/ 180 w 180"/>
              <a:gd name="T21" fmla="*/ 93 h 348"/>
              <a:gd name="T22" fmla="*/ 159 w 180"/>
              <a:gd name="T23" fmla="*/ 93 h 348"/>
              <a:gd name="T24" fmla="*/ 155 w 180"/>
              <a:gd name="T25" fmla="*/ 95 h 348"/>
              <a:gd name="T26" fmla="*/ 147 w 180"/>
              <a:gd name="T27" fmla="*/ 97 h 348"/>
              <a:gd name="T28" fmla="*/ 146 w 180"/>
              <a:gd name="T29" fmla="*/ 101 h 348"/>
              <a:gd name="T30" fmla="*/ 142 w 180"/>
              <a:gd name="T31" fmla="*/ 104 h 348"/>
              <a:gd name="T32" fmla="*/ 138 w 180"/>
              <a:gd name="T33" fmla="*/ 112 h 348"/>
              <a:gd name="T34" fmla="*/ 132 w 180"/>
              <a:gd name="T35" fmla="*/ 118 h 348"/>
              <a:gd name="T36" fmla="*/ 138 w 180"/>
              <a:gd name="T37" fmla="*/ 125 h 348"/>
              <a:gd name="T38" fmla="*/ 136 w 180"/>
              <a:gd name="T39" fmla="*/ 137 h 348"/>
              <a:gd name="T40" fmla="*/ 123 w 180"/>
              <a:gd name="T41" fmla="*/ 148 h 348"/>
              <a:gd name="T42" fmla="*/ 117 w 180"/>
              <a:gd name="T43" fmla="*/ 150 h 348"/>
              <a:gd name="T44" fmla="*/ 112 w 180"/>
              <a:gd name="T45" fmla="*/ 156 h 348"/>
              <a:gd name="T46" fmla="*/ 104 w 180"/>
              <a:gd name="T47" fmla="*/ 157 h 348"/>
              <a:gd name="T48" fmla="*/ 93 w 180"/>
              <a:gd name="T49" fmla="*/ 173 h 348"/>
              <a:gd name="T50" fmla="*/ 89 w 180"/>
              <a:gd name="T51" fmla="*/ 174 h 348"/>
              <a:gd name="T52" fmla="*/ 89 w 180"/>
              <a:gd name="T53" fmla="*/ 178 h 348"/>
              <a:gd name="T54" fmla="*/ 85 w 180"/>
              <a:gd name="T55" fmla="*/ 184 h 348"/>
              <a:gd name="T56" fmla="*/ 83 w 180"/>
              <a:gd name="T57" fmla="*/ 191 h 348"/>
              <a:gd name="T58" fmla="*/ 83 w 180"/>
              <a:gd name="T59" fmla="*/ 208 h 348"/>
              <a:gd name="T60" fmla="*/ 85 w 180"/>
              <a:gd name="T61" fmla="*/ 226 h 348"/>
              <a:gd name="T62" fmla="*/ 89 w 180"/>
              <a:gd name="T63" fmla="*/ 227 h 348"/>
              <a:gd name="T64" fmla="*/ 100 w 180"/>
              <a:gd name="T65" fmla="*/ 231 h 348"/>
              <a:gd name="T66" fmla="*/ 100 w 180"/>
              <a:gd name="T67" fmla="*/ 239 h 348"/>
              <a:gd name="T68" fmla="*/ 104 w 180"/>
              <a:gd name="T69" fmla="*/ 244 h 348"/>
              <a:gd name="T70" fmla="*/ 104 w 180"/>
              <a:gd name="T71" fmla="*/ 252 h 348"/>
              <a:gd name="T72" fmla="*/ 100 w 180"/>
              <a:gd name="T73" fmla="*/ 254 h 348"/>
              <a:gd name="T74" fmla="*/ 96 w 180"/>
              <a:gd name="T75" fmla="*/ 263 h 348"/>
              <a:gd name="T76" fmla="*/ 77 w 180"/>
              <a:gd name="T77" fmla="*/ 271 h 348"/>
              <a:gd name="T78" fmla="*/ 76 w 180"/>
              <a:gd name="T79" fmla="*/ 273 h 348"/>
              <a:gd name="T80" fmla="*/ 76 w 180"/>
              <a:gd name="T81" fmla="*/ 288 h 348"/>
              <a:gd name="T82" fmla="*/ 74 w 180"/>
              <a:gd name="T83" fmla="*/ 294 h 348"/>
              <a:gd name="T84" fmla="*/ 74 w 180"/>
              <a:gd name="T85" fmla="*/ 313 h 348"/>
              <a:gd name="T86" fmla="*/ 70 w 180"/>
              <a:gd name="T87" fmla="*/ 322 h 348"/>
              <a:gd name="T88" fmla="*/ 70 w 180"/>
              <a:gd name="T89" fmla="*/ 333 h 348"/>
              <a:gd name="T90" fmla="*/ 60 w 180"/>
              <a:gd name="T91" fmla="*/ 330 h 348"/>
              <a:gd name="T92" fmla="*/ 51 w 180"/>
              <a:gd name="T93" fmla="*/ 331 h 348"/>
              <a:gd name="T94" fmla="*/ 45 w 180"/>
              <a:gd name="T95" fmla="*/ 333 h 348"/>
              <a:gd name="T96" fmla="*/ 42 w 180"/>
              <a:gd name="T97" fmla="*/ 343 h 348"/>
              <a:gd name="T98" fmla="*/ 36 w 180"/>
              <a:gd name="T99" fmla="*/ 348 h 348"/>
              <a:gd name="T100" fmla="*/ 26 w 180"/>
              <a:gd name="T101" fmla="*/ 343 h 348"/>
              <a:gd name="T102" fmla="*/ 26 w 180"/>
              <a:gd name="T103" fmla="*/ 330 h 348"/>
              <a:gd name="T104" fmla="*/ 26 w 180"/>
              <a:gd name="T105" fmla="*/ 322 h 348"/>
              <a:gd name="T106" fmla="*/ 21 w 180"/>
              <a:gd name="T107" fmla="*/ 314 h 348"/>
              <a:gd name="T108" fmla="*/ 19 w 180"/>
              <a:gd name="T109" fmla="*/ 309 h 348"/>
              <a:gd name="T110" fmla="*/ 9 w 180"/>
              <a:gd name="T111" fmla="*/ 292 h 348"/>
              <a:gd name="T112" fmla="*/ 0 w 180"/>
              <a:gd name="T113" fmla="*/ 267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80" h="348">
                <a:moveTo>
                  <a:pt x="0" y="267"/>
                </a:moveTo>
                <a:lnTo>
                  <a:pt x="7" y="267"/>
                </a:lnTo>
                <a:lnTo>
                  <a:pt x="7" y="244"/>
                </a:lnTo>
                <a:lnTo>
                  <a:pt x="19" y="239"/>
                </a:lnTo>
                <a:lnTo>
                  <a:pt x="19" y="224"/>
                </a:lnTo>
                <a:lnTo>
                  <a:pt x="15" y="220"/>
                </a:lnTo>
                <a:lnTo>
                  <a:pt x="15" y="214"/>
                </a:lnTo>
                <a:lnTo>
                  <a:pt x="25" y="212"/>
                </a:lnTo>
                <a:lnTo>
                  <a:pt x="25" y="205"/>
                </a:lnTo>
                <a:lnTo>
                  <a:pt x="15" y="197"/>
                </a:lnTo>
                <a:lnTo>
                  <a:pt x="15" y="197"/>
                </a:lnTo>
                <a:lnTo>
                  <a:pt x="15" y="182"/>
                </a:lnTo>
                <a:lnTo>
                  <a:pt x="15" y="182"/>
                </a:lnTo>
                <a:lnTo>
                  <a:pt x="15" y="173"/>
                </a:lnTo>
                <a:lnTo>
                  <a:pt x="15" y="173"/>
                </a:lnTo>
                <a:lnTo>
                  <a:pt x="15" y="163"/>
                </a:lnTo>
                <a:lnTo>
                  <a:pt x="11" y="156"/>
                </a:lnTo>
                <a:lnTo>
                  <a:pt x="26" y="139"/>
                </a:lnTo>
                <a:lnTo>
                  <a:pt x="42" y="139"/>
                </a:lnTo>
                <a:lnTo>
                  <a:pt x="34" y="123"/>
                </a:lnTo>
                <a:lnTo>
                  <a:pt x="47" y="108"/>
                </a:lnTo>
                <a:lnTo>
                  <a:pt x="49" y="80"/>
                </a:lnTo>
                <a:lnTo>
                  <a:pt x="57" y="80"/>
                </a:lnTo>
                <a:lnTo>
                  <a:pt x="59" y="70"/>
                </a:lnTo>
                <a:lnTo>
                  <a:pt x="72" y="57"/>
                </a:lnTo>
                <a:lnTo>
                  <a:pt x="70" y="46"/>
                </a:lnTo>
                <a:lnTo>
                  <a:pt x="83" y="29"/>
                </a:lnTo>
                <a:lnTo>
                  <a:pt x="94" y="31"/>
                </a:lnTo>
                <a:lnTo>
                  <a:pt x="98" y="27"/>
                </a:lnTo>
                <a:lnTo>
                  <a:pt x="94" y="14"/>
                </a:lnTo>
                <a:lnTo>
                  <a:pt x="121" y="21"/>
                </a:lnTo>
                <a:lnTo>
                  <a:pt x="127" y="16"/>
                </a:lnTo>
                <a:lnTo>
                  <a:pt x="127" y="0"/>
                </a:lnTo>
                <a:lnTo>
                  <a:pt x="134" y="2"/>
                </a:lnTo>
                <a:lnTo>
                  <a:pt x="149" y="21"/>
                </a:lnTo>
                <a:lnTo>
                  <a:pt x="161" y="19"/>
                </a:lnTo>
                <a:lnTo>
                  <a:pt x="172" y="29"/>
                </a:lnTo>
                <a:lnTo>
                  <a:pt x="172" y="29"/>
                </a:lnTo>
                <a:lnTo>
                  <a:pt x="170" y="48"/>
                </a:lnTo>
                <a:lnTo>
                  <a:pt x="172" y="57"/>
                </a:lnTo>
                <a:lnTo>
                  <a:pt x="176" y="67"/>
                </a:lnTo>
                <a:lnTo>
                  <a:pt x="170" y="74"/>
                </a:lnTo>
                <a:lnTo>
                  <a:pt x="180" y="87"/>
                </a:lnTo>
                <a:lnTo>
                  <a:pt x="180" y="93"/>
                </a:lnTo>
                <a:lnTo>
                  <a:pt x="172" y="93"/>
                </a:lnTo>
                <a:lnTo>
                  <a:pt x="164" y="93"/>
                </a:lnTo>
                <a:lnTo>
                  <a:pt x="164" y="93"/>
                </a:lnTo>
                <a:lnTo>
                  <a:pt x="159" y="93"/>
                </a:lnTo>
                <a:lnTo>
                  <a:pt x="159" y="93"/>
                </a:lnTo>
                <a:lnTo>
                  <a:pt x="153" y="93"/>
                </a:lnTo>
                <a:lnTo>
                  <a:pt x="153" y="93"/>
                </a:lnTo>
                <a:lnTo>
                  <a:pt x="155" y="95"/>
                </a:lnTo>
                <a:lnTo>
                  <a:pt x="153" y="97"/>
                </a:lnTo>
                <a:lnTo>
                  <a:pt x="153" y="97"/>
                </a:lnTo>
                <a:lnTo>
                  <a:pt x="153" y="97"/>
                </a:lnTo>
                <a:lnTo>
                  <a:pt x="147" y="97"/>
                </a:lnTo>
                <a:lnTo>
                  <a:pt x="146" y="97"/>
                </a:lnTo>
                <a:lnTo>
                  <a:pt x="146" y="99"/>
                </a:lnTo>
                <a:lnTo>
                  <a:pt x="146" y="99"/>
                </a:lnTo>
                <a:lnTo>
                  <a:pt x="146" y="101"/>
                </a:lnTo>
                <a:lnTo>
                  <a:pt x="144" y="103"/>
                </a:lnTo>
                <a:lnTo>
                  <a:pt x="142" y="104"/>
                </a:lnTo>
                <a:lnTo>
                  <a:pt x="142" y="104"/>
                </a:lnTo>
                <a:lnTo>
                  <a:pt x="142" y="104"/>
                </a:lnTo>
                <a:lnTo>
                  <a:pt x="142" y="108"/>
                </a:lnTo>
                <a:lnTo>
                  <a:pt x="140" y="108"/>
                </a:lnTo>
                <a:lnTo>
                  <a:pt x="138" y="110"/>
                </a:lnTo>
                <a:lnTo>
                  <a:pt x="138" y="112"/>
                </a:lnTo>
                <a:lnTo>
                  <a:pt x="138" y="112"/>
                </a:lnTo>
                <a:lnTo>
                  <a:pt x="138" y="114"/>
                </a:lnTo>
                <a:lnTo>
                  <a:pt x="134" y="116"/>
                </a:lnTo>
                <a:lnTo>
                  <a:pt x="132" y="118"/>
                </a:lnTo>
                <a:lnTo>
                  <a:pt x="132" y="120"/>
                </a:lnTo>
                <a:lnTo>
                  <a:pt x="132" y="120"/>
                </a:lnTo>
                <a:lnTo>
                  <a:pt x="132" y="120"/>
                </a:lnTo>
                <a:lnTo>
                  <a:pt x="138" y="125"/>
                </a:lnTo>
                <a:lnTo>
                  <a:pt x="138" y="125"/>
                </a:lnTo>
                <a:lnTo>
                  <a:pt x="138" y="125"/>
                </a:lnTo>
                <a:lnTo>
                  <a:pt x="138" y="129"/>
                </a:lnTo>
                <a:lnTo>
                  <a:pt x="136" y="137"/>
                </a:lnTo>
                <a:lnTo>
                  <a:pt x="127" y="142"/>
                </a:lnTo>
                <a:lnTo>
                  <a:pt x="127" y="142"/>
                </a:lnTo>
                <a:lnTo>
                  <a:pt x="127" y="146"/>
                </a:lnTo>
                <a:lnTo>
                  <a:pt x="123" y="148"/>
                </a:lnTo>
                <a:lnTo>
                  <a:pt x="123" y="148"/>
                </a:lnTo>
                <a:lnTo>
                  <a:pt x="123" y="148"/>
                </a:lnTo>
                <a:lnTo>
                  <a:pt x="119" y="150"/>
                </a:lnTo>
                <a:lnTo>
                  <a:pt x="117" y="150"/>
                </a:lnTo>
                <a:lnTo>
                  <a:pt x="115" y="154"/>
                </a:lnTo>
                <a:lnTo>
                  <a:pt x="115" y="154"/>
                </a:lnTo>
                <a:lnTo>
                  <a:pt x="113" y="154"/>
                </a:lnTo>
                <a:lnTo>
                  <a:pt x="112" y="156"/>
                </a:lnTo>
                <a:lnTo>
                  <a:pt x="110" y="156"/>
                </a:lnTo>
                <a:lnTo>
                  <a:pt x="110" y="156"/>
                </a:lnTo>
                <a:lnTo>
                  <a:pt x="106" y="156"/>
                </a:lnTo>
                <a:lnTo>
                  <a:pt x="104" y="157"/>
                </a:lnTo>
                <a:lnTo>
                  <a:pt x="100" y="159"/>
                </a:lnTo>
                <a:lnTo>
                  <a:pt x="96" y="167"/>
                </a:lnTo>
                <a:lnTo>
                  <a:pt x="93" y="173"/>
                </a:lnTo>
                <a:lnTo>
                  <a:pt x="93" y="173"/>
                </a:lnTo>
                <a:lnTo>
                  <a:pt x="93" y="174"/>
                </a:lnTo>
                <a:lnTo>
                  <a:pt x="91" y="174"/>
                </a:lnTo>
                <a:lnTo>
                  <a:pt x="89" y="174"/>
                </a:lnTo>
                <a:lnTo>
                  <a:pt x="89" y="174"/>
                </a:lnTo>
                <a:lnTo>
                  <a:pt x="89" y="174"/>
                </a:lnTo>
                <a:lnTo>
                  <a:pt x="89" y="176"/>
                </a:lnTo>
                <a:lnTo>
                  <a:pt x="89" y="178"/>
                </a:lnTo>
                <a:lnTo>
                  <a:pt x="89" y="178"/>
                </a:lnTo>
                <a:lnTo>
                  <a:pt x="87" y="178"/>
                </a:lnTo>
                <a:lnTo>
                  <a:pt x="87" y="180"/>
                </a:lnTo>
                <a:lnTo>
                  <a:pt x="87" y="182"/>
                </a:lnTo>
                <a:lnTo>
                  <a:pt x="85" y="184"/>
                </a:lnTo>
                <a:lnTo>
                  <a:pt x="85" y="184"/>
                </a:lnTo>
                <a:lnTo>
                  <a:pt x="85" y="186"/>
                </a:lnTo>
                <a:lnTo>
                  <a:pt x="85" y="190"/>
                </a:lnTo>
                <a:lnTo>
                  <a:pt x="83" y="191"/>
                </a:lnTo>
                <a:lnTo>
                  <a:pt x="83" y="191"/>
                </a:lnTo>
                <a:lnTo>
                  <a:pt x="83" y="197"/>
                </a:lnTo>
                <a:lnTo>
                  <a:pt x="83" y="197"/>
                </a:lnTo>
                <a:lnTo>
                  <a:pt x="83" y="208"/>
                </a:lnTo>
                <a:lnTo>
                  <a:pt x="83" y="216"/>
                </a:lnTo>
                <a:lnTo>
                  <a:pt x="83" y="222"/>
                </a:lnTo>
                <a:lnTo>
                  <a:pt x="83" y="222"/>
                </a:lnTo>
                <a:lnTo>
                  <a:pt x="85" y="226"/>
                </a:lnTo>
                <a:lnTo>
                  <a:pt x="85" y="226"/>
                </a:lnTo>
                <a:lnTo>
                  <a:pt x="87" y="227"/>
                </a:lnTo>
                <a:lnTo>
                  <a:pt x="89" y="227"/>
                </a:lnTo>
                <a:lnTo>
                  <a:pt x="89" y="227"/>
                </a:lnTo>
                <a:lnTo>
                  <a:pt x="94" y="227"/>
                </a:lnTo>
                <a:lnTo>
                  <a:pt x="98" y="229"/>
                </a:lnTo>
                <a:lnTo>
                  <a:pt x="100" y="231"/>
                </a:lnTo>
                <a:lnTo>
                  <a:pt x="100" y="231"/>
                </a:lnTo>
                <a:lnTo>
                  <a:pt x="100" y="231"/>
                </a:lnTo>
                <a:lnTo>
                  <a:pt x="100" y="233"/>
                </a:lnTo>
                <a:lnTo>
                  <a:pt x="100" y="235"/>
                </a:lnTo>
                <a:lnTo>
                  <a:pt x="100" y="239"/>
                </a:lnTo>
                <a:lnTo>
                  <a:pt x="100" y="239"/>
                </a:lnTo>
                <a:lnTo>
                  <a:pt x="104" y="243"/>
                </a:lnTo>
                <a:lnTo>
                  <a:pt x="104" y="243"/>
                </a:lnTo>
                <a:lnTo>
                  <a:pt x="104" y="244"/>
                </a:lnTo>
                <a:lnTo>
                  <a:pt x="104" y="244"/>
                </a:lnTo>
                <a:lnTo>
                  <a:pt x="104" y="248"/>
                </a:lnTo>
                <a:lnTo>
                  <a:pt x="104" y="250"/>
                </a:lnTo>
                <a:lnTo>
                  <a:pt x="104" y="252"/>
                </a:lnTo>
                <a:lnTo>
                  <a:pt x="104" y="252"/>
                </a:lnTo>
                <a:lnTo>
                  <a:pt x="102" y="254"/>
                </a:lnTo>
                <a:lnTo>
                  <a:pt x="100" y="254"/>
                </a:lnTo>
                <a:lnTo>
                  <a:pt x="100" y="254"/>
                </a:lnTo>
                <a:lnTo>
                  <a:pt x="100" y="258"/>
                </a:lnTo>
                <a:lnTo>
                  <a:pt x="100" y="258"/>
                </a:lnTo>
                <a:lnTo>
                  <a:pt x="98" y="261"/>
                </a:lnTo>
                <a:lnTo>
                  <a:pt x="96" y="263"/>
                </a:lnTo>
                <a:lnTo>
                  <a:pt x="94" y="263"/>
                </a:lnTo>
                <a:lnTo>
                  <a:pt x="89" y="263"/>
                </a:lnTo>
                <a:lnTo>
                  <a:pt x="85" y="269"/>
                </a:lnTo>
                <a:lnTo>
                  <a:pt x="77" y="271"/>
                </a:lnTo>
                <a:lnTo>
                  <a:pt x="77" y="271"/>
                </a:lnTo>
                <a:lnTo>
                  <a:pt x="76" y="271"/>
                </a:lnTo>
                <a:lnTo>
                  <a:pt x="74" y="271"/>
                </a:lnTo>
                <a:lnTo>
                  <a:pt x="76" y="273"/>
                </a:lnTo>
                <a:lnTo>
                  <a:pt x="76" y="273"/>
                </a:lnTo>
                <a:lnTo>
                  <a:pt x="77" y="278"/>
                </a:lnTo>
                <a:lnTo>
                  <a:pt x="77" y="284"/>
                </a:lnTo>
                <a:lnTo>
                  <a:pt x="76" y="288"/>
                </a:lnTo>
                <a:lnTo>
                  <a:pt x="74" y="288"/>
                </a:lnTo>
                <a:lnTo>
                  <a:pt x="74" y="288"/>
                </a:lnTo>
                <a:lnTo>
                  <a:pt x="74" y="290"/>
                </a:lnTo>
                <a:lnTo>
                  <a:pt x="74" y="294"/>
                </a:lnTo>
                <a:lnTo>
                  <a:pt x="74" y="299"/>
                </a:lnTo>
                <a:lnTo>
                  <a:pt x="74" y="299"/>
                </a:lnTo>
                <a:lnTo>
                  <a:pt x="74" y="309"/>
                </a:lnTo>
                <a:lnTo>
                  <a:pt x="74" y="313"/>
                </a:lnTo>
                <a:lnTo>
                  <a:pt x="72" y="314"/>
                </a:lnTo>
                <a:lnTo>
                  <a:pt x="74" y="318"/>
                </a:lnTo>
                <a:lnTo>
                  <a:pt x="70" y="322"/>
                </a:lnTo>
                <a:lnTo>
                  <a:pt x="70" y="322"/>
                </a:lnTo>
                <a:lnTo>
                  <a:pt x="70" y="330"/>
                </a:lnTo>
                <a:lnTo>
                  <a:pt x="70" y="331"/>
                </a:lnTo>
                <a:lnTo>
                  <a:pt x="70" y="333"/>
                </a:lnTo>
                <a:lnTo>
                  <a:pt x="70" y="333"/>
                </a:lnTo>
                <a:lnTo>
                  <a:pt x="70" y="333"/>
                </a:lnTo>
                <a:lnTo>
                  <a:pt x="66" y="328"/>
                </a:lnTo>
                <a:lnTo>
                  <a:pt x="60" y="330"/>
                </a:lnTo>
                <a:lnTo>
                  <a:pt x="60" y="330"/>
                </a:lnTo>
                <a:lnTo>
                  <a:pt x="53" y="330"/>
                </a:lnTo>
                <a:lnTo>
                  <a:pt x="53" y="330"/>
                </a:lnTo>
                <a:lnTo>
                  <a:pt x="51" y="330"/>
                </a:lnTo>
                <a:lnTo>
                  <a:pt x="51" y="331"/>
                </a:lnTo>
                <a:lnTo>
                  <a:pt x="49" y="331"/>
                </a:lnTo>
                <a:lnTo>
                  <a:pt x="49" y="333"/>
                </a:lnTo>
                <a:lnTo>
                  <a:pt x="49" y="333"/>
                </a:lnTo>
                <a:lnTo>
                  <a:pt x="45" y="333"/>
                </a:lnTo>
                <a:lnTo>
                  <a:pt x="43" y="335"/>
                </a:lnTo>
                <a:lnTo>
                  <a:pt x="42" y="339"/>
                </a:lnTo>
                <a:lnTo>
                  <a:pt x="42" y="339"/>
                </a:lnTo>
                <a:lnTo>
                  <a:pt x="42" y="343"/>
                </a:lnTo>
                <a:lnTo>
                  <a:pt x="42" y="343"/>
                </a:lnTo>
                <a:lnTo>
                  <a:pt x="40" y="347"/>
                </a:lnTo>
                <a:lnTo>
                  <a:pt x="38" y="347"/>
                </a:lnTo>
                <a:lnTo>
                  <a:pt x="36" y="348"/>
                </a:lnTo>
                <a:lnTo>
                  <a:pt x="34" y="348"/>
                </a:lnTo>
                <a:lnTo>
                  <a:pt x="34" y="348"/>
                </a:lnTo>
                <a:lnTo>
                  <a:pt x="26" y="348"/>
                </a:lnTo>
                <a:lnTo>
                  <a:pt x="26" y="343"/>
                </a:lnTo>
                <a:lnTo>
                  <a:pt x="26" y="335"/>
                </a:lnTo>
                <a:lnTo>
                  <a:pt x="26" y="330"/>
                </a:lnTo>
                <a:lnTo>
                  <a:pt x="26" y="330"/>
                </a:lnTo>
                <a:lnTo>
                  <a:pt x="26" y="330"/>
                </a:lnTo>
                <a:lnTo>
                  <a:pt x="26" y="330"/>
                </a:lnTo>
                <a:lnTo>
                  <a:pt x="26" y="326"/>
                </a:lnTo>
                <a:lnTo>
                  <a:pt x="26" y="322"/>
                </a:lnTo>
                <a:lnTo>
                  <a:pt x="26" y="322"/>
                </a:lnTo>
                <a:lnTo>
                  <a:pt x="23" y="320"/>
                </a:lnTo>
                <a:lnTo>
                  <a:pt x="23" y="318"/>
                </a:lnTo>
                <a:lnTo>
                  <a:pt x="23" y="314"/>
                </a:lnTo>
                <a:lnTo>
                  <a:pt x="21" y="314"/>
                </a:lnTo>
                <a:lnTo>
                  <a:pt x="21" y="314"/>
                </a:lnTo>
                <a:lnTo>
                  <a:pt x="19" y="313"/>
                </a:lnTo>
                <a:lnTo>
                  <a:pt x="19" y="313"/>
                </a:lnTo>
                <a:lnTo>
                  <a:pt x="19" y="309"/>
                </a:lnTo>
                <a:lnTo>
                  <a:pt x="17" y="309"/>
                </a:lnTo>
                <a:lnTo>
                  <a:pt x="17" y="309"/>
                </a:lnTo>
                <a:lnTo>
                  <a:pt x="11" y="303"/>
                </a:lnTo>
                <a:lnTo>
                  <a:pt x="9" y="292"/>
                </a:lnTo>
                <a:lnTo>
                  <a:pt x="4" y="282"/>
                </a:lnTo>
                <a:lnTo>
                  <a:pt x="0" y="277"/>
                </a:lnTo>
                <a:lnTo>
                  <a:pt x="0" y="267"/>
                </a:lnTo>
                <a:lnTo>
                  <a:pt x="0" y="267"/>
                </a:lnTo>
                <a:lnTo>
                  <a:pt x="0" y="267"/>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288" name="Freeform 286"/>
          <p:cNvSpPr>
            <a:spLocks/>
          </p:cNvSpPr>
          <p:nvPr/>
        </p:nvSpPr>
        <p:spPr bwMode="auto">
          <a:xfrm>
            <a:off x="1818529" y="2596181"/>
            <a:ext cx="26465" cy="46776"/>
          </a:xfrm>
          <a:custGeom>
            <a:avLst/>
            <a:gdLst>
              <a:gd name="T0" fmla="*/ 3 w 13"/>
              <a:gd name="T1" fmla="*/ 8 h 27"/>
              <a:gd name="T2" fmla="*/ 0 w 13"/>
              <a:gd name="T3" fmla="*/ 11 h 27"/>
              <a:gd name="T4" fmla="*/ 0 w 13"/>
              <a:gd name="T5" fmla="*/ 19 h 27"/>
              <a:gd name="T6" fmla="*/ 0 w 13"/>
              <a:gd name="T7" fmla="*/ 27 h 27"/>
              <a:gd name="T8" fmla="*/ 0 w 13"/>
              <a:gd name="T9" fmla="*/ 27 h 27"/>
              <a:gd name="T10" fmla="*/ 1 w 13"/>
              <a:gd name="T11" fmla="*/ 27 h 27"/>
              <a:gd name="T12" fmla="*/ 3 w 13"/>
              <a:gd name="T13" fmla="*/ 25 h 27"/>
              <a:gd name="T14" fmla="*/ 3 w 13"/>
              <a:gd name="T15" fmla="*/ 23 h 27"/>
              <a:gd name="T16" fmla="*/ 3 w 13"/>
              <a:gd name="T17" fmla="*/ 23 h 27"/>
              <a:gd name="T18" fmla="*/ 3 w 13"/>
              <a:gd name="T19" fmla="*/ 21 h 27"/>
              <a:gd name="T20" fmla="*/ 5 w 13"/>
              <a:gd name="T21" fmla="*/ 19 h 27"/>
              <a:gd name="T22" fmla="*/ 5 w 13"/>
              <a:gd name="T23" fmla="*/ 17 h 27"/>
              <a:gd name="T24" fmla="*/ 7 w 13"/>
              <a:gd name="T25" fmla="*/ 13 h 27"/>
              <a:gd name="T26" fmla="*/ 13 w 13"/>
              <a:gd name="T27" fmla="*/ 10 h 27"/>
              <a:gd name="T28" fmla="*/ 11 w 13"/>
              <a:gd name="T29" fmla="*/ 6 h 27"/>
              <a:gd name="T30" fmla="*/ 11 w 13"/>
              <a:gd name="T31" fmla="*/ 0 h 27"/>
              <a:gd name="T32" fmla="*/ 5 w 13"/>
              <a:gd name="T33" fmla="*/ 6 h 27"/>
              <a:gd name="T34" fmla="*/ 3 w 13"/>
              <a:gd name="T35" fmla="*/ 8 h 27"/>
              <a:gd name="T36" fmla="*/ 3 w 13"/>
              <a:gd name="T37" fmla="*/ 8 h 27"/>
              <a:gd name="T38" fmla="*/ 3 w 13"/>
              <a:gd name="T39" fmla="*/ 8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3" h="27">
                <a:moveTo>
                  <a:pt x="3" y="8"/>
                </a:moveTo>
                <a:lnTo>
                  <a:pt x="0" y="11"/>
                </a:lnTo>
                <a:lnTo>
                  <a:pt x="0" y="19"/>
                </a:lnTo>
                <a:lnTo>
                  <a:pt x="0" y="27"/>
                </a:lnTo>
                <a:lnTo>
                  <a:pt x="0" y="27"/>
                </a:lnTo>
                <a:lnTo>
                  <a:pt x="1" y="27"/>
                </a:lnTo>
                <a:lnTo>
                  <a:pt x="3" y="25"/>
                </a:lnTo>
                <a:lnTo>
                  <a:pt x="3" y="23"/>
                </a:lnTo>
                <a:lnTo>
                  <a:pt x="3" y="23"/>
                </a:lnTo>
                <a:lnTo>
                  <a:pt x="3" y="21"/>
                </a:lnTo>
                <a:lnTo>
                  <a:pt x="5" y="19"/>
                </a:lnTo>
                <a:lnTo>
                  <a:pt x="5" y="17"/>
                </a:lnTo>
                <a:lnTo>
                  <a:pt x="7" y="13"/>
                </a:lnTo>
                <a:lnTo>
                  <a:pt x="13" y="10"/>
                </a:lnTo>
                <a:lnTo>
                  <a:pt x="11" y="6"/>
                </a:lnTo>
                <a:lnTo>
                  <a:pt x="11" y="0"/>
                </a:lnTo>
                <a:lnTo>
                  <a:pt x="5" y="6"/>
                </a:lnTo>
                <a:lnTo>
                  <a:pt x="3" y="8"/>
                </a:lnTo>
                <a:lnTo>
                  <a:pt x="3" y="8"/>
                </a:lnTo>
                <a:lnTo>
                  <a:pt x="3" y="8"/>
                </a:lnTo>
                <a:close/>
              </a:path>
            </a:pathLst>
          </a:custGeom>
          <a:solidFill>
            <a:schemeClr val="bg1">
              <a:lumMod val="85000"/>
            </a:schemeClr>
          </a:solidFill>
          <a:ln w="635" cap="rnd">
            <a:solidFill>
              <a:schemeClr val="bg1">
                <a:alpha val="17000"/>
              </a:schemeClr>
            </a:solidFill>
            <a:round/>
            <a:headEnd/>
            <a:tailEnd/>
          </a:ln>
        </p:spPr>
        <p:txBody>
          <a:bodyPr/>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289" name="Freeform 287"/>
          <p:cNvSpPr>
            <a:spLocks/>
          </p:cNvSpPr>
          <p:nvPr/>
        </p:nvSpPr>
        <p:spPr bwMode="auto">
          <a:xfrm>
            <a:off x="1818529" y="2596181"/>
            <a:ext cx="26465" cy="46776"/>
          </a:xfrm>
          <a:custGeom>
            <a:avLst/>
            <a:gdLst>
              <a:gd name="T0" fmla="*/ 3 w 13"/>
              <a:gd name="T1" fmla="*/ 8 h 27"/>
              <a:gd name="T2" fmla="*/ 0 w 13"/>
              <a:gd name="T3" fmla="*/ 11 h 27"/>
              <a:gd name="T4" fmla="*/ 0 w 13"/>
              <a:gd name="T5" fmla="*/ 19 h 27"/>
              <a:gd name="T6" fmla="*/ 0 w 13"/>
              <a:gd name="T7" fmla="*/ 27 h 27"/>
              <a:gd name="T8" fmla="*/ 0 w 13"/>
              <a:gd name="T9" fmla="*/ 27 h 27"/>
              <a:gd name="T10" fmla="*/ 1 w 13"/>
              <a:gd name="T11" fmla="*/ 27 h 27"/>
              <a:gd name="T12" fmla="*/ 3 w 13"/>
              <a:gd name="T13" fmla="*/ 25 h 27"/>
              <a:gd name="T14" fmla="*/ 3 w 13"/>
              <a:gd name="T15" fmla="*/ 23 h 27"/>
              <a:gd name="T16" fmla="*/ 3 w 13"/>
              <a:gd name="T17" fmla="*/ 23 h 27"/>
              <a:gd name="T18" fmla="*/ 3 w 13"/>
              <a:gd name="T19" fmla="*/ 21 h 27"/>
              <a:gd name="T20" fmla="*/ 5 w 13"/>
              <a:gd name="T21" fmla="*/ 19 h 27"/>
              <a:gd name="T22" fmla="*/ 5 w 13"/>
              <a:gd name="T23" fmla="*/ 17 h 27"/>
              <a:gd name="T24" fmla="*/ 7 w 13"/>
              <a:gd name="T25" fmla="*/ 13 h 27"/>
              <a:gd name="T26" fmla="*/ 13 w 13"/>
              <a:gd name="T27" fmla="*/ 10 h 27"/>
              <a:gd name="T28" fmla="*/ 11 w 13"/>
              <a:gd name="T29" fmla="*/ 6 h 27"/>
              <a:gd name="T30" fmla="*/ 11 w 13"/>
              <a:gd name="T31" fmla="*/ 0 h 27"/>
              <a:gd name="T32" fmla="*/ 5 w 13"/>
              <a:gd name="T33" fmla="*/ 6 h 27"/>
              <a:gd name="T34" fmla="*/ 3 w 13"/>
              <a:gd name="T35" fmla="*/ 8 h 27"/>
              <a:gd name="T36" fmla="*/ 3 w 13"/>
              <a:gd name="T37" fmla="*/ 8 h 27"/>
              <a:gd name="T38" fmla="*/ 3 w 13"/>
              <a:gd name="T39" fmla="*/ 8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3" h="27">
                <a:moveTo>
                  <a:pt x="3" y="8"/>
                </a:moveTo>
                <a:lnTo>
                  <a:pt x="0" y="11"/>
                </a:lnTo>
                <a:lnTo>
                  <a:pt x="0" y="19"/>
                </a:lnTo>
                <a:lnTo>
                  <a:pt x="0" y="27"/>
                </a:lnTo>
                <a:lnTo>
                  <a:pt x="0" y="27"/>
                </a:lnTo>
                <a:lnTo>
                  <a:pt x="1" y="27"/>
                </a:lnTo>
                <a:lnTo>
                  <a:pt x="3" y="25"/>
                </a:lnTo>
                <a:lnTo>
                  <a:pt x="3" y="23"/>
                </a:lnTo>
                <a:lnTo>
                  <a:pt x="3" y="23"/>
                </a:lnTo>
                <a:lnTo>
                  <a:pt x="3" y="21"/>
                </a:lnTo>
                <a:lnTo>
                  <a:pt x="5" y="19"/>
                </a:lnTo>
                <a:lnTo>
                  <a:pt x="5" y="17"/>
                </a:lnTo>
                <a:lnTo>
                  <a:pt x="7" y="13"/>
                </a:lnTo>
                <a:lnTo>
                  <a:pt x="13" y="10"/>
                </a:lnTo>
                <a:lnTo>
                  <a:pt x="11" y="6"/>
                </a:lnTo>
                <a:lnTo>
                  <a:pt x="11" y="0"/>
                </a:lnTo>
                <a:lnTo>
                  <a:pt x="5" y="6"/>
                </a:lnTo>
                <a:lnTo>
                  <a:pt x="3" y="8"/>
                </a:lnTo>
                <a:lnTo>
                  <a:pt x="3" y="8"/>
                </a:lnTo>
                <a:lnTo>
                  <a:pt x="3" y="8"/>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290" name="Freeform 288"/>
          <p:cNvSpPr>
            <a:spLocks/>
          </p:cNvSpPr>
          <p:nvPr/>
        </p:nvSpPr>
        <p:spPr bwMode="auto">
          <a:xfrm>
            <a:off x="2018039" y="4879566"/>
            <a:ext cx="219868" cy="197500"/>
          </a:xfrm>
          <a:custGeom>
            <a:avLst/>
            <a:gdLst>
              <a:gd name="T0" fmla="*/ 0 w 108"/>
              <a:gd name="T1" fmla="*/ 34 h 114"/>
              <a:gd name="T2" fmla="*/ 2 w 108"/>
              <a:gd name="T3" fmla="*/ 34 h 114"/>
              <a:gd name="T4" fmla="*/ 21 w 108"/>
              <a:gd name="T5" fmla="*/ 34 h 114"/>
              <a:gd name="T6" fmla="*/ 32 w 108"/>
              <a:gd name="T7" fmla="*/ 21 h 114"/>
              <a:gd name="T8" fmla="*/ 47 w 108"/>
              <a:gd name="T9" fmla="*/ 17 h 114"/>
              <a:gd name="T10" fmla="*/ 47 w 108"/>
              <a:gd name="T11" fmla="*/ 8 h 114"/>
              <a:gd name="T12" fmla="*/ 55 w 108"/>
              <a:gd name="T13" fmla="*/ 0 h 114"/>
              <a:gd name="T14" fmla="*/ 70 w 108"/>
              <a:gd name="T15" fmla="*/ 0 h 114"/>
              <a:gd name="T16" fmla="*/ 74 w 108"/>
              <a:gd name="T17" fmla="*/ 6 h 114"/>
              <a:gd name="T18" fmla="*/ 89 w 108"/>
              <a:gd name="T19" fmla="*/ 10 h 114"/>
              <a:gd name="T20" fmla="*/ 104 w 108"/>
              <a:gd name="T21" fmla="*/ 21 h 114"/>
              <a:gd name="T22" fmla="*/ 102 w 108"/>
              <a:gd name="T23" fmla="*/ 55 h 114"/>
              <a:gd name="T24" fmla="*/ 108 w 108"/>
              <a:gd name="T25" fmla="*/ 72 h 114"/>
              <a:gd name="T26" fmla="*/ 102 w 108"/>
              <a:gd name="T27" fmla="*/ 78 h 114"/>
              <a:gd name="T28" fmla="*/ 95 w 108"/>
              <a:gd name="T29" fmla="*/ 99 h 114"/>
              <a:gd name="T30" fmla="*/ 79 w 108"/>
              <a:gd name="T31" fmla="*/ 114 h 114"/>
              <a:gd name="T32" fmla="*/ 49 w 108"/>
              <a:gd name="T33" fmla="*/ 106 h 114"/>
              <a:gd name="T34" fmla="*/ 34 w 108"/>
              <a:gd name="T35" fmla="*/ 101 h 114"/>
              <a:gd name="T36" fmla="*/ 30 w 108"/>
              <a:gd name="T37" fmla="*/ 86 h 114"/>
              <a:gd name="T38" fmla="*/ 23 w 108"/>
              <a:gd name="T39" fmla="*/ 76 h 114"/>
              <a:gd name="T40" fmla="*/ 13 w 108"/>
              <a:gd name="T41" fmla="*/ 69 h 114"/>
              <a:gd name="T42" fmla="*/ 9 w 108"/>
              <a:gd name="T43" fmla="*/ 57 h 114"/>
              <a:gd name="T44" fmla="*/ 2 w 108"/>
              <a:gd name="T45" fmla="*/ 50 h 114"/>
              <a:gd name="T46" fmla="*/ 0 w 108"/>
              <a:gd name="T47" fmla="*/ 34 h 114"/>
              <a:gd name="T48" fmla="*/ 0 w 108"/>
              <a:gd name="T49" fmla="*/ 34 h 114"/>
              <a:gd name="T50" fmla="*/ 0 w 108"/>
              <a:gd name="T51" fmla="*/ 3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08" h="114">
                <a:moveTo>
                  <a:pt x="0" y="34"/>
                </a:moveTo>
                <a:lnTo>
                  <a:pt x="2" y="34"/>
                </a:lnTo>
                <a:lnTo>
                  <a:pt x="21" y="34"/>
                </a:lnTo>
                <a:lnTo>
                  <a:pt x="32" y="21"/>
                </a:lnTo>
                <a:lnTo>
                  <a:pt x="47" y="17"/>
                </a:lnTo>
                <a:lnTo>
                  <a:pt x="47" y="8"/>
                </a:lnTo>
                <a:lnTo>
                  <a:pt x="55" y="0"/>
                </a:lnTo>
                <a:lnTo>
                  <a:pt x="70" y="0"/>
                </a:lnTo>
                <a:lnTo>
                  <a:pt x="74" y="6"/>
                </a:lnTo>
                <a:lnTo>
                  <a:pt x="89" y="10"/>
                </a:lnTo>
                <a:lnTo>
                  <a:pt x="104" y="21"/>
                </a:lnTo>
                <a:lnTo>
                  <a:pt x="102" y="55"/>
                </a:lnTo>
                <a:lnTo>
                  <a:pt x="108" y="72"/>
                </a:lnTo>
                <a:lnTo>
                  <a:pt x="102" y="78"/>
                </a:lnTo>
                <a:lnTo>
                  <a:pt x="95" y="99"/>
                </a:lnTo>
                <a:lnTo>
                  <a:pt x="79" y="114"/>
                </a:lnTo>
                <a:lnTo>
                  <a:pt x="49" y="106"/>
                </a:lnTo>
                <a:lnTo>
                  <a:pt x="34" y="101"/>
                </a:lnTo>
                <a:lnTo>
                  <a:pt x="30" y="86"/>
                </a:lnTo>
                <a:lnTo>
                  <a:pt x="23" y="76"/>
                </a:lnTo>
                <a:lnTo>
                  <a:pt x="13" y="69"/>
                </a:lnTo>
                <a:lnTo>
                  <a:pt x="9" y="57"/>
                </a:lnTo>
                <a:lnTo>
                  <a:pt x="2" y="50"/>
                </a:lnTo>
                <a:lnTo>
                  <a:pt x="0" y="34"/>
                </a:lnTo>
                <a:lnTo>
                  <a:pt x="0" y="34"/>
                </a:lnTo>
                <a:lnTo>
                  <a:pt x="0" y="34"/>
                </a:lnTo>
                <a:close/>
              </a:path>
            </a:pathLst>
          </a:custGeom>
          <a:solidFill>
            <a:schemeClr val="bg1">
              <a:lumMod val="85000"/>
            </a:schemeClr>
          </a:solidFill>
          <a:ln w="635" cap="rnd">
            <a:solidFill>
              <a:schemeClr val="bg1">
                <a:alpha val="17000"/>
              </a:schemeClr>
            </a:solidFill>
            <a:round/>
            <a:headEnd/>
            <a:tailEnd/>
          </a:ln>
        </p:spPr>
        <p:txBody>
          <a:bodyPr/>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291" name="Freeform 289"/>
          <p:cNvSpPr>
            <a:spLocks/>
          </p:cNvSpPr>
          <p:nvPr/>
        </p:nvSpPr>
        <p:spPr bwMode="auto">
          <a:xfrm>
            <a:off x="2018039" y="4879566"/>
            <a:ext cx="219868" cy="197500"/>
          </a:xfrm>
          <a:custGeom>
            <a:avLst/>
            <a:gdLst>
              <a:gd name="T0" fmla="*/ 0 w 108"/>
              <a:gd name="T1" fmla="*/ 34 h 114"/>
              <a:gd name="T2" fmla="*/ 2 w 108"/>
              <a:gd name="T3" fmla="*/ 34 h 114"/>
              <a:gd name="T4" fmla="*/ 21 w 108"/>
              <a:gd name="T5" fmla="*/ 34 h 114"/>
              <a:gd name="T6" fmla="*/ 32 w 108"/>
              <a:gd name="T7" fmla="*/ 21 h 114"/>
              <a:gd name="T8" fmla="*/ 47 w 108"/>
              <a:gd name="T9" fmla="*/ 17 h 114"/>
              <a:gd name="T10" fmla="*/ 47 w 108"/>
              <a:gd name="T11" fmla="*/ 8 h 114"/>
              <a:gd name="T12" fmla="*/ 55 w 108"/>
              <a:gd name="T13" fmla="*/ 0 h 114"/>
              <a:gd name="T14" fmla="*/ 70 w 108"/>
              <a:gd name="T15" fmla="*/ 0 h 114"/>
              <a:gd name="T16" fmla="*/ 74 w 108"/>
              <a:gd name="T17" fmla="*/ 6 h 114"/>
              <a:gd name="T18" fmla="*/ 89 w 108"/>
              <a:gd name="T19" fmla="*/ 10 h 114"/>
              <a:gd name="T20" fmla="*/ 104 w 108"/>
              <a:gd name="T21" fmla="*/ 21 h 114"/>
              <a:gd name="T22" fmla="*/ 102 w 108"/>
              <a:gd name="T23" fmla="*/ 55 h 114"/>
              <a:gd name="T24" fmla="*/ 108 w 108"/>
              <a:gd name="T25" fmla="*/ 72 h 114"/>
              <a:gd name="T26" fmla="*/ 102 w 108"/>
              <a:gd name="T27" fmla="*/ 78 h 114"/>
              <a:gd name="T28" fmla="*/ 95 w 108"/>
              <a:gd name="T29" fmla="*/ 99 h 114"/>
              <a:gd name="T30" fmla="*/ 79 w 108"/>
              <a:gd name="T31" fmla="*/ 114 h 114"/>
              <a:gd name="T32" fmla="*/ 49 w 108"/>
              <a:gd name="T33" fmla="*/ 106 h 114"/>
              <a:gd name="T34" fmla="*/ 34 w 108"/>
              <a:gd name="T35" fmla="*/ 101 h 114"/>
              <a:gd name="T36" fmla="*/ 30 w 108"/>
              <a:gd name="T37" fmla="*/ 86 h 114"/>
              <a:gd name="T38" fmla="*/ 23 w 108"/>
              <a:gd name="T39" fmla="*/ 76 h 114"/>
              <a:gd name="T40" fmla="*/ 13 w 108"/>
              <a:gd name="T41" fmla="*/ 69 h 114"/>
              <a:gd name="T42" fmla="*/ 9 w 108"/>
              <a:gd name="T43" fmla="*/ 57 h 114"/>
              <a:gd name="T44" fmla="*/ 2 w 108"/>
              <a:gd name="T45" fmla="*/ 50 h 114"/>
              <a:gd name="T46" fmla="*/ 0 w 108"/>
              <a:gd name="T47" fmla="*/ 34 h 114"/>
              <a:gd name="T48" fmla="*/ 0 w 108"/>
              <a:gd name="T49" fmla="*/ 34 h 114"/>
              <a:gd name="T50" fmla="*/ 0 w 108"/>
              <a:gd name="T51" fmla="*/ 3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08" h="114">
                <a:moveTo>
                  <a:pt x="0" y="34"/>
                </a:moveTo>
                <a:lnTo>
                  <a:pt x="2" y="34"/>
                </a:lnTo>
                <a:lnTo>
                  <a:pt x="21" y="34"/>
                </a:lnTo>
                <a:lnTo>
                  <a:pt x="32" y="21"/>
                </a:lnTo>
                <a:lnTo>
                  <a:pt x="47" y="17"/>
                </a:lnTo>
                <a:lnTo>
                  <a:pt x="47" y="8"/>
                </a:lnTo>
                <a:lnTo>
                  <a:pt x="55" y="0"/>
                </a:lnTo>
                <a:lnTo>
                  <a:pt x="70" y="0"/>
                </a:lnTo>
                <a:lnTo>
                  <a:pt x="74" y="6"/>
                </a:lnTo>
                <a:lnTo>
                  <a:pt x="89" y="10"/>
                </a:lnTo>
                <a:lnTo>
                  <a:pt x="104" y="21"/>
                </a:lnTo>
                <a:lnTo>
                  <a:pt x="102" y="55"/>
                </a:lnTo>
                <a:lnTo>
                  <a:pt x="108" y="72"/>
                </a:lnTo>
                <a:lnTo>
                  <a:pt x="102" y="78"/>
                </a:lnTo>
                <a:lnTo>
                  <a:pt x="95" y="99"/>
                </a:lnTo>
                <a:lnTo>
                  <a:pt x="79" y="114"/>
                </a:lnTo>
                <a:lnTo>
                  <a:pt x="49" y="106"/>
                </a:lnTo>
                <a:lnTo>
                  <a:pt x="34" y="101"/>
                </a:lnTo>
                <a:lnTo>
                  <a:pt x="30" y="86"/>
                </a:lnTo>
                <a:lnTo>
                  <a:pt x="23" y="76"/>
                </a:lnTo>
                <a:lnTo>
                  <a:pt x="13" y="69"/>
                </a:lnTo>
                <a:lnTo>
                  <a:pt x="9" y="57"/>
                </a:lnTo>
                <a:lnTo>
                  <a:pt x="2" y="50"/>
                </a:lnTo>
                <a:lnTo>
                  <a:pt x="0" y="34"/>
                </a:lnTo>
                <a:lnTo>
                  <a:pt x="0" y="34"/>
                </a:lnTo>
                <a:lnTo>
                  <a:pt x="0" y="34"/>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292" name="Freeform 290"/>
          <p:cNvSpPr>
            <a:spLocks/>
          </p:cNvSpPr>
          <p:nvPr/>
        </p:nvSpPr>
        <p:spPr bwMode="auto">
          <a:xfrm>
            <a:off x="4528206" y="4749632"/>
            <a:ext cx="1174668" cy="854104"/>
          </a:xfrm>
          <a:custGeom>
            <a:avLst/>
            <a:gdLst>
              <a:gd name="T0" fmla="*/ 93 w 577"/>
              <a:gd name="T1" fmla="*/ 395 h 493"/>
              <a:gd name="T2" fmla="*/ 30 w 577"/>
              <a:gd name="T3" fmla="*/ 406 h 493"/>
              <a:gd name="T4" fmla="*/ 11 w 577"/>
              <a:gd name="T5" fmla="*/ 291 h 493"/>
              <a:gd name="T6" fmla="*/ 0 w 577"/>
              <a:gd name="T7" fmla="*/ 259 h 493"/>
              <a:gd name="T8" fmla="*/ 6 w 577"/>
              <a:gd name="T9" fmla="*/ 225 h 493"/>
              <a:gd name="T10" fmla="*/ 6 w 577"/>
              <a:gd name="T11" fmla="*/ 206 h 493"/>
              <a:gd name="T12" fmla="*/ 19 w 577"/>
              <a:gd name="T13" fmla="*/ 185 h 493"/>
              <a:gd name="T14" fmla="*/ 40 w 577"/>
              <a:gd name="T15" fmla="*/ 172 h 493"/>
              <a:gd name="T16" fmla="*/ 68 w 577"/>
              <a:gd name="T17" fmla="*/ 164 h 493"/>
              <a:gd name="T18" fmla="*/ 95 w 577"/>
              <a:gd name="T19" fmla="*/ 151 h 493"/>
              <a:gd name="T20" fmla="*/ 125 w 577"/>
              <a:gd name="T21" fmla="*/ 128 h 493"/>
              <a:gd name="T22" fmla="*/ 146 w 577"/>
              <a:gd name="T23" fmla="*/ 92 h 493"/>
              <a:gd name="T24" fmla="*/ 166 w 577"/>
              <a:gd name="T25" fmla="*/ 72 h 493"/>
              <a:gd name="T26" fmla="*/ 176 w 577"/>
              <a:gd name="T27" fmla="*/ 64 h 493"/>
              <a:gd name="T28" fmla="*/ 197 w 577"/>
              <a:gd name="T29" fmla="*/ 51 h 493"/>
              <a:gd name="T30" fmla="*/ 210 w 577"/>
              <a:gd name="T31" fmla="*/ 64 h 493"/>
              <a:gd name="T32" fmla="*/ 219 w 577"/>
              <a:gd name="T33" fmla="*/ 79 h 493"/>
              <a:gd name="T34" fmla="*/ 238 w 577"/>
              <a:gd name="T35" fmla="*/ 72 h 493"/>
              <a:gd name="T36" fmla="*/ 240 w 577"/>
              <a:gd name="T37" fmla="*/ 34 h 493"/>
              <a:gd name="T38" fmla="*/ 257 w 577"/>
              <a:gd name="T39" fmla="*/ 26 h 493"/>
              <a:gd name="T40" fmla="*/ 267 w 577"/>
              <a:gd name="T41" fmla="*/ 26 h 493"/>
              <a:gd name="T42" fmla="*/ 280 w 577"/>
              <a:gd name="T43" fmla="*/ 5 h 493"/>
              <a:gd name="T44" fmla="*/ 287 w 577"/>
              <a:gd name="T45" fmla="*/ 15 h 493"/>
              <a:gd name="T46" fmla="*/ 318 w 577"/>
              <a:gd name="T47" fmla="*/ 26 h 493"/>
              <a:gd name="T48" fmla="*/ 337 w 577"/>
              <a:gd name="T49" fmla="*/ 38 h 493"/>
              <a:gd name="T50" fmla="*/ 322 w 577"/>
              <a:gd name="T51" fmla="*/ 47 h 493"/>
              <a:gd name="T52" fmla="*/ 329 w 577"/>
              <a:gd name="T53" fmla="*/ 81 h 493"/>
              <a:gd name="T54" fmla="*/ 374 w 577"/>
              <a:gd name="T55" fmla="*/ 106 h 493"/>
              <a:gd name="T56" fmla="*/ 395 w 577"/>
              <a:gd name="T57" fmla="*/ 104 h 493"/>
              <a:gd name="T58" fmla="*/ 410 w 577"/>
              <a:gd name="T59" fmla="*/ 72 h 493"/>
              <a:gd name="T60" fmla="*/ 410 w 577"/>
              <a:gd name="T61" fmla="*/ 43 h 493"/>
              <a:gd name="T62" fmla="*/ 414 w 577"/>
              <a:gd name="T63" fmla="*/ 9 h 493"/>
              <a:gd name="T64" fmla="*/ 431 w 577"/>
              <a:gd name="T65" fmla="*/ 38 h 493"/>
              <a:gd name="T66" fmla="*/ 437 w 577"/>
              <a:gd name="T67" fmla="*/ 58 h 493"/>
              <a:gd name="T68" fmla="*/ 461 w 577"/>
              <a:gd name="T69" fmla="*/ 106 h 493"/>
              <a:gd name="T70" fmla="*/ 469 w 577"/>
              <a:gd name="T71" fmla="*/ 130 h 493"/>
              <a:gd name="T72" fmla="*/ 494 w 577"/>
              <a:gd name="T73" fmla="*/ 155 h 493"/>
              <a:gd name="T74" fmla="*/ 514 w 577"/>
              <a:gd name="T75" fmla="*/ 172 h 493"/>
              <a:gd name="T76" fmla="*/ 545 w 577"/>
              <a:gd name="T77" fmla="*/ 223 h 493"/>
              <a:gd name="T78" fmla="*/ 564 w 577"/>
              <a:gd name="T79" fmla="*/ 236 h 493"/>
              <a:gd name="T80" fmla="*/ 567 w 577"/>
              <a:gd name="T81" fmla="*/ 248 h 493"/>
              <a:gd name="T82" fmla="*/ 575 w 577"/>
              <a:gd name="T83" fmla="*/ 283 h 493"/>
              <a:gd name="T84" fmla="*/ 548 w 577"/>
              <a:gd name="T85" fmla="*/ 380 h 493"/>
              <a:gd name="T86" fmla="*/ 533 w 577"/>
              <a:gd name="T87" fmla="*/ 423 h 493"/>
              <a:gd name="T88" fmla="*/ 488 w 577"/>
              <a:gd name="T89" fmla="*/ 473 h 493"/>
              <a:gd name="T90" fmla="*/ 477 w 577"/>
              <a:gd name="T91" fmla="*/ 488 h 493"/>
              <a:gd name="T92" fmla="*/ 437 w 577"/>
              <a:gd name="T93" fmla="*/ 482 h 493"/>
              <a:gd name="T94" fmla="*/ 422 w 577"/>
              <a:gd name="T95" fmla="*/ 490 h 493"/>
              <a:gd name="T96" fmla="*/ 414 w 577"/>
              <a:gd name="T97" fmla="*/ 478 h 493"/>
              <a:gd name="T98" fmla="*/ 395 w 577"/>
              <a:gd name="T99" fmla="*/ 473 h 493"/>
              <a:gd name="T100" fmla="*/ 367 w 577"/>
              <a:gd name="T101" fmla="*/ 423 h 493"/>
              <a:gd name="T102" fmla="*/ 357 w 577"/>
              <a:gd name="T103" fmla="*/ 414 h 493"/>
              <a:gd name="T104" fmla="*/ 344 w 577"/>
              <a:gd name="T105" fmla="*/ 423 h 493"/>
              <a:gd name="T106" fmla="*/ 342 w 577"/>
              <a:gd name="T107" fmla="*/ 406 h 493"/>
              <a:gd name="T108" fmla="*/ 352 w 577"/>
              <a:gd name="T109" fmla="*/ 386 h 493"/>
              <a:gd name="T110" fmla="*/ 316 w 577"/>
              <a:gd name="T111" fmla="*/ 408 h 493"/>
              <a:gd name="T112" fmla="*/ 299 w 577"/>
              <a:gd name="T113" fmla="*/ 378 h 493"/>
              <a:gd name="T114" fmla="*/ 295 w 577"/>
              <a:gd name="T115" fmla="*/ 369 h 493"/>
              <a:gd name="T116" fmla="*/ 267 w 577"/>
              <a:gd name="T117" fmla="*/ 357 h 493"/>
              <a:gd name="T118" fmla="*/ 235 w 577"/>
              <a:gd name="T119" fmla="*/ 357 h 493"/>
              <a:gd name="T120" fmla="*/ 182 w 577"/>
              <a:gd name="T121" fmla="*/ 365 h 4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77" h="493">
                <a:moveTo>
                  <a:pt x="182" y="365"/>
                </a:moveTo>
                <a:lnTo>
                  <a:pt x="161" y="378"/>
                </a:lnTo>
                <a:lnTo>
                  <a:pt x="151" y="388"/>
                </a:lnTo>
                <a:lnTo>
                  <a:pt x="146" y="395"/>
                </a:lnTo>
                <a:lnTo>
                  <a:pt x="129" y="395"/>
                </a:lnTo>
                <a:lnTo>
                  <a:pt x="113" y="393"/>
                </a:lnTo>
                <a:lnTo>
                  <a:pt x="98" y="395"/>
                </a:lnTo>
                <a:lnTo>
                  <a:pt x="93" y="395"/>
                </a:lnTo>
                <a:lnTo>
                  <a:pt x="87" y="401"/>
                </a:lnTo>
                <a:lnTo>
                  <a:pt x="81" y="406"/>
                </a:lnTo>
                <a:lnTo>
                  <a:pt x="76" y="408"/>
                </a:lnTo>
                <a:lnTo>
                  <a:pt x="66" y="416"/>
                </a:lnTo>
                <a:lnTo>
                  <a:pt x="51" y="416"/>
                </a:lnTo>
                <a:lnTo>
                  <a:pt x="40" y="416"/>
                </a:lnTo>
                <a:lnTo>
                  <a:pt x="34" y="410"/>
                </a:lnTo>
                <a:lnTo>
                  <a:pt x="30" y="406"/>
                </a:lnTo>
                <a:lnTo>
                  <a:pt x="26" y="401"/>
                </a:lnTo>
                <a:lnTo>
                  <a:pt x="26" y="391"/>
                </a:lnTo>
                <a:lnTo>
                  <a:pt x="30" y="388"/>
                </a:lnTo>
                <a:lnTo>
                  <a:pt x="30" y="374"/>
                </a:lnTo>
                <a:lnTo>
                  <a:pt x="34" y="357"/>
                </a:lnTo>
                <a:lnTo>
                  <a:pt x="23" y="329"/>
                </a:lnTo>
                <a:lnTo>
                  <a:pt x="23" y="314"/>
                </a:lnTo>
                <a:lnTo>
                  <a:pt x="11" y="291"/>
                </a:lnTo>
                <a:lnTo>
                  <a:pt x="11" y="278"/>
                </a:lnTo>
                <a:lnTo>
                  <a:pt x="11" y="278"/>
                </a:lnTo>
                <a:lnTo>
                  <a:pt x="9" y="276"/>
                </a:lnTo>
                <a:lnTo>
                  <a:pt x="4" y="270"/>
                </a:lnTo>
                <a:lnTo>
                  <a:pt x="4" y="270"/>
                </a:lnTo>
                <a:lnTo>
                  <a:pt x="2" y="268"/>
                </a:lnTo>
                <a:lnTo>
                  <a:pt x="0" y="263"/>
                </a:lnTo>
                <a:lnTo>
                  <a:pt x="0" y="259"/>
                </a:lnTo>
                <a:lnTo>
                  <a:pt x="6" y="265"/>
                </a:lnTo>
                <a:lnTo>
                  <a:pt x="11" y="257"/>
                </a:lnTo>
                <a:lnTo>
                  <a:pt x="11" y="246"/>
                </a:lnTo>
                <a:lnTo>
                  <a:pt x="6" y="231"/>
                </a:lnTo>
                <a:lnTo>
                  <a:pt x="6" y="231"/>
                </a:lnTo>
                <a:lnTo>
                  <a:pt x="6" y="229"/>
                </a:lnTo>
                <a:lnTo>
                  <a:pt x="6" y="227"/>
                </a:lnTo>
                <a:lnTo>
                  <a:pt x="6" y="225"/>
                </a:lnTo>
                <a:lnTo>
                  <a:pt x="6" y="225"/>
                </a:lnTo>
                <a:lnTo>
                  <a:pt x="4" y="221"/>
                </a:lnTo>
                <a:lnTo>
                  <a:pt x="0" y="219"/>
                </a:lnTo>
                <a:lnTo>
                  <a:pt x="0" y="215"/>
                </a:lnTo>
                <a:lnTo>
                  <a:pt x="2" y="212"/>
                </a:lnTo>
                <a:lnTo>
                  <a:pt x="2" y="212"/>
                </a:lnTo>
                <a:lnTo>
                  <a:pt x="4" y="210"/>
                </a:lnTo>
                <a:lnTo>
                  <a:pt x="6" y="206"/>
                </a:lnTo>
                <a:lnTo>
                  <a:pt x="6" y="202"/>
                </a:lnTo>
                <a:lnTo>
                  <a:pt x="6" y="189"/>
                </a:lnTo>
                <a:lnTo>
                  <a:pt x="11" y="183"/>
                </a:lnTo>
                <a:lnTo>
                  <a:pt x="11" y="193"/>
                </a:lnTo>
                <a:lnTo>
                  <a:pt x="11" y="193"/>
                </a:lnTo>
                <a:lnTo>
                  <a:pt x="13" y="191"/>
                </a:lnTo>
                <a:lnTo>
                  <a:pt x="19" y="185"/>
                </a:lnTo>
                <a:lnTo>
                  <a:pt x="19" y="185"/>
                </a:lnTo>
                <a:lnTo>
                  <a:pt x="23" y="181"/>
                </a:lnTo>
                <a:lnTo>
                  <a:pt x="26" y="181"/>
                </a:lnTo>
                <a:lnTo>
                  <a:pt x="28" y="179"/>
                </a:lnTo>
                <a:lnTo>
                  <a:pt x="28" y="179"/>
                </a:lnTo>
                <a:lnTo>
                  <a:pt x="32" y="178"/>
                </a:lnTo>
                <a:lnTo>
                  <a:pt x="36" y="176"/>
                </a:lnTo>
                <a:lnTo>
                  <a:pt x="40" y="172"/>
                </a:lnTo>
                <a:lnTo>
                  <a:pt x="40" y="172"/>
                </a:lnTo>
                <a:lnTo>
                  <a:pt x="44" y="168"/>
                </a:lnTo>
                <a:lnTo>
                  <a:pt x="47" y="166"/>
                </a:lnTo>
                <a:lnTo>
                  <a:pt x="51" y="164"/>
                </a:lnTo>
                <a:lnTo>
                  <a:pt x="62" y="164"/>
                </a:lnTo>
                <a:lnTo>
                  <a:pt x="62" y="164"/>
                </a:lnTo>
                <a:lnTo>
                  <a:pt x="62" y="164"/>
                </a:lnTo>
                <a:lnTo>
                  <a:pt x="64" y="166"/>
                </a:lnTo>
                <a:lnTo>
                  <a:pt x="68" y="164"/>
                </a:lnTo>
                <a:lnTo>
                  <a:pt x="74" y="161"/>
                </a:lnTo>
                <a:lnTo>
                  <a:pt x="74" y="161"/>
                </a:lnTo>
                <a:lnTo>
                  <a:pt x="78" y="155"/>
                </a:lnTo>
                <a:lnTo>
                  <a:pt x="81" y="153"/>
                </a:lnTo>
                <a:lnTo>
                  <a:pt x="85" y="151"/>
                </a:lnTo>
                <a:lnTo>
                  <a:pt x="85" y="151"/>
                </a:lnTo>
                <a:lnTo>
                  <a:pt x="85" y="151"/>
                </a:lnTo>
                <a:lnTo>
                  <a:pt x="95" y="151"/>
                </a:lnTo>
                <a:lnTo>
                  <a:pt x="95" y="151"/>
                </a:lnTo>
                <a:lnTo>
                  <a:pt x="100" y="151"/>
                </a:lnTo>
                <a:lnTo>
                  <a:pt x="104" y="151"/>
                </a:lnTo>
                <a:lnTo>
                  <a:pt x="108" y="147"/>
                </a:lnTo>
                <a:lnTo>
                  <a:pt x="108" y="147"/>
                </a:lnTo>
                <a:lnTo>
                  <a:pt x="113" y="142"/>
                </a:lnTo>
                <a:lnTo>
                  <a:pt x="113" y="142"/>
                </a:lnTo>
                <a:lnTo>
                  <a:pt x="125" y="128"/>
                </a:lnTo>
                <a:lnTo>
                  <a:pt x="125" y="123"/>
                </a:lnTo>
                <a:lnTo>
                  <a:pt x="125" y="109"/>
                </a:lnTo>
                <a:lnTo>
                  <a:pt x="129" y="102"/>
                </a:lnTo>
                <a:lnTo>
                  <a:pt x="134" y="96"/>
                </a:lnTo>
                <a:lnTo>
                  <a:pt x="146" y="109"/>
                </a:lnTo>
                <a:lnTo>
                  <a:pt x="146" y="102"/>
                </a:lnTo>
                <a:lnTo>
                  <a:pt x="153" y="102"/>
                </a:lnTo>
                <a:lnTo>
                  <a:pt x="146" y="92"/>
                </a:lnTo>
                <a:lnTo>
                  <a:pt x="157" y="92"/>
                </a:lnTo>
                <a:lnTo>
                  <a:pt x="163" y="92"/>
                </a:lnTo>
                <a:lnTo>
                  <a:pt x="163" y="92"/>
                </a:lnTo>
                <a:lnTo>
                  <a:pt x="163" y="83"/>
                </a:lnTo>
                <a:lnTo>
                  <a:pt x="163" y="83"/>
                </a:lnTo>
                <a:lnTo>
                  <a:pt x="165" y="75"/>
                </a:lnTo>
                <a:lnTo>
                  <a:pt x="166" y="72"/>
                </a:lnTo>
                <a:lnTo>
                  <a:pt x="166" y="72"/>
                </a:lnTo>
                <a:lnTo>
                  <a:pt x="168" y="70"/>
                </a:lnTo>
                <a:lnTo>
                  <a:pt x="168" y="68"/>
                </a:lnTo>
                <a:lnTo>
                  <a:pt x="168" y="64"/>
                </a:lnTo>
                <a:lnTo>
                  <a:pt x="168" y="64"/>
                </a:lnTo>
                <a:lnTo>
                  <a:pt x="170" y="64"/>
                </a:lnTo>
                <a:lnTo>
                  <a:pt x="170" y="64"/>
                </a:lnTo>
                <a:lnTo>
                  <a:pt x="174" y="64"/>
                </a:lnTo>
                <a:lnTo>
                  <a:pt x="176" y="64"/>
                </a:lnTo>
                <a:lnTo>
                  <a:pt x="176" y="64"/>
                </a:lnTo>
                <a:lnTo>
                  <a:pt x="176" y="64"/>
                </a:lnTo>
                <a:lnTo>
                  <a:pt x="182" y="58"/>
                </a:lnTo>
                <a:lnTo>
                  <a:pt x="193" y="55"/>
                </a:lnTo>
                <a:lnTo>
                  <a:pt x="193" y="55"/>
                </a:lnTo>
                <a:lnTo>
                  <a:pt x="195" y="51"/>
                </a:lnTo>
                <a:lnTo>
                  <a:pt x="197" y="51"/>
                </a:lnTo>
                <a:lnTo>
                  <a:pt x="197" y="51"/>
                </a:lnTo>
                <a:lnTo>
                  <a:pt x="199" y="51"/>
                </a:lnTo>
                <a:lnTo>
                  <a:pt x="199" y="51"/>
                </a:lnTo>
                <a:lnTo>
                  <a:pt x="202" y="55"/>
                </a:lnTo>
                <a:lnTo>
                  <a:pt x="202" y="55"/>
                </a:lnTo>
                <a:lnTo>
                  <a:pt x="208" y="60"/>
                </a:lnTo>
                <a:lnTo>
                  <a:pt x="208" y="62"/>
                </a:lnTo>
                <a:lnTo>
                  <a:pt x="210" y="64"/>
                </a:lnTo>
                <a:lnTo>
                  <a:pt x="210" y="64"/>
                </a:lnTo>
                <a:lnTo>
                  <a:pt x="210" y="64"/>
                </a:lnTo>
                <a:lnTo>
                  <a:pt x="212" y="68"/>
                </a:lnTo>
                <a:lnTo>
                  <a:pt x="214" y="72"/>
                </a:lnTo>
                <a:lnTo>
                  <a:pt x="216" y="75"/>
                </a:lnTo>
                <a:lnTo>
                  <a:pt x="216" y="75"/>
                </a:lnTo>
                <a:lnTo>
                  <a:pt x="216" y="77"/>
                </a:lnTo>
                <a:lnTo>
                  <a:pt x="217" y="79"/>
                </a:lnTo>
                <a:lnTo>
                  <a:pt x="219" y="79"/>
                </a:lnTo>
                <a:lnTo>
                  <a:pt x="219" y="79"/>
                </a:lnTo>
                <a:lnTo>
                  <a:pt x="223" y="79"/>
                </a:lnTo>
                <a:lnTo>
                  <a:pt x="225" y="75"/>
                </a:lnTo>
                <a:lnTo>
                  <a:pt x="225" y="75"/>
                </a:lnTo>
                <a:lnTo>
                  <a:pt x="227" y="74"/>
                </a:lnTo>
                <a:lnTo>
                  <a:pt x="229" y="72"/>
                </a:lnTo>
                <a:lnTo>
                  <a:pt x="235" y="72"/>
                </a:lnTo>
                <a:lnTo>
                  <a:pt x="238" y="72"/>
                </a:lnTo>
                <a:lnTo>
                  <a:pt x="240" y="72"/>
                </a:lnTo>
                <a:lnTo>
                  <a:pt x="231" y="62"/>
                </a:lnTo>
                <a:lnTo>
                  <a:pt x="231" y="62"/>
                </a:lnTo>
                <a:lnTo>
                  <a:pt x="235" y="58"/>
                </a:lnTo>
                <a:lnTo>
                  <a:pt x="238" y="51"/>
                </a:lnTo>
                <a:lnTo>
                  <a:pt x="238" y="51"/>
                </a:lnTo>
                <a:lnTo>
                  <a:pt x="240" y="47"/>
                </a:lnTo>
                <a:lnTo>
                  <a:pt x="240" y="34"/>
                </a:lnTo>
                <a:lnTo>
                  <a:pt x="240" y="34"/>
                </a:lnTo>
                <a:lnTo>
                  <a:pt x="240" y="34"/>
                </a:lnTo>
                <a:lnTo>
                  <a:pt x="242" y="34"/>
                </a:lnTo>
                <a:lnTo>
                  <a:pt x="246" y="34"/>
                </a:lnTo>
                <a:lnTo>
                  <a:pt x="250" y="30"/>
                </a:lnTo>
                <a:lnTo>
                  <a:pt x="250" y="30"/>
                </a:lnTo>
                <a:lnTo>
                  <a:pt x="253" y="26"/>
                </a:lnTo>
                <a:lnTo>
                  <a:pt x="257" y="26"/>
                </a:lnTo>
                <a:lnTo>
                  <a:pt x="259" y="26"/>
                </a:lnTo>
                <a:lnTo>
                  <a:pt x="261" y="26"/>
                </a:lnTo>
                <a:lnTo>
                  <a:pt x="261" y="26"/>
                </a:lnTo>
                <a:lnTo>
                  <a:pt x="261" y="26"/>
                </a:lnTo>
                <a:lnTo>
                  <a:pt x="263" y="22"/>
                </a:lnTo>
                <a:lnTo>
                  <a:pt x="265" y="22"/>
                </a:lnTo>
                <a:lnTo>
                  <a:pt x="265" y="24"/>
                </a:lnTo>
                <a:lnTo>
                  <a:pt x="267" y="26"/>
                </a:lnTo>
                <a:lnTo>
                  <a:pt x="269" y="26"/>
                </a:lnTo>
                <a:lnTo>
                  <a:pt x="269" y="24"/>
                </a:lnTo>
                <a:lnTo>
                  <a:pt x="269" y="24"/>
                </a:lnTo>
                <a:lnTo>
                  <a:pt x="278" y="13"/>
                </a:lnTo>
                <a:lnTo>
                  <a:pt x="278" y="13"/>
                </a:lnTo>
                <a:lnTo>
                  <a:pt x="280" y="11"/>
                </a:lnTo>
                <a:lnTo>
                  <a:pt x="280" y="9"/>
                </a:lnTo>
                <a:lnTo>
                  <a:pt x="280" y="5"/>
                </a:lnTo>
                <a:lnTo>
                  <a:pt x="280" y="5"/>
                </a:lnTo>
                <a:lnTo>
                  <a:pt x="280" y="7"/>
                </a:lnTo>
                <a:lnTo>
                  <a:pt x="280" y="9"/>
                </a:lnTo>
                <a:lnTo>
                  <a:pt x="280" y="13"/>
                </a:lnTo>
                <a:lnTo>
                  <a:pt x="284" y="13"/>
                </a:lnTo>
                <a:lnTo>
                  <a:pt x="284" y="15"/>
                </a:lnTo>
                <a:lnTo>
                  <a:pt x="287" y="15"/>
                </a:lnTo>
                <a:lnTo>
                  <a:pt x="287" y="15"/>
                </a:lnTo>
                <a:lnTo>
                  <a:pt x="295" y="15"/>
                </a:lnTo>
                <a:lnTo>
                  <a:pt x="301" y="19"/>
                </a:lnTo>
                <a:lnTo>
                  <a:pt x="303" y="21"/>
                </a:lnTo>
                <a:lnTo>
                  <a:pt x="304" y="22"/>
                </a:lnTo>
                <a:lnTo>
                  <a:pt x="304" y="22"/>
                </a:lnTo>
                <a:lnTo>
                  <a:pt x="312" y="22"/>
                </a:lnTo>
                <a:lnTo>
                  <a:pt x="316" y="22"/>
                </a:lnTo>
                <a:lnTo>
                  <a:pt x="318" y="26"/>
                </a:lnTo>
                <a:lnTo>
                  <a:pt x="320" y="26"/>
                </a:lnTo>
                <a:lnTo>
                  <a:pt x="320" y="26"/>
                </a:lnTo>
                <a:lnTo>
                  <a:pt x="325" y="26"/>
                </a:lnTo>
                <a:lnTo>
                  <a:pt x="325" y="26"/>
                </a:lnTo>
                <a:lnTo>
                  <a:pt x="331" y="26"/>
                </a:lnTo>
                <a:lnTo>
                  <a:pt x="333" y="28"/>
                </a:lnTo>
                <a:lnTo>
                  <a:pt x="337" y="30"/>
                </a:lnTo>
                <a:lnTo>
                  <a:pt x="337" y="38"/>
                </a:lnTo>
                <a:lnTo>
                  <a:pt x="337" y="38"/>
                </a:lnTo>
                <a:lnTo>
                  <a:pt x="335" y="41"/>
                </a:lnTo>
                <a:lnTo>
                  <a:pt x="331" y="43"/>
                </a:lnTo>
                <a:lnTo>
                  <a:pt x="331" y="45"/>
                </a:lnTo>
                <a:lnTo>
                  <a:pt x="329" y="45"/>
                </a:lnTo>
                <a:lnTo>
                  <a:pt x="329" y="45"/>
                </a:lnTo>
                <a:lnTo>
                  <a:pt x="323" y="45"/>
                </a:lnTo>
                <a:lnTo>
                  <a:pt x="322" y="47"/>
                </a:lnTo>
                <a:lnTo>
                  <a:pt x="323" y="47"/>
                </a:lnTo>
                <a:lnTo>
                  <a:pt x="323" y="47"/>
                </a:lnTo>
                <a:lnTo>
                  <a:pt x="323" y="51"/>
                </a:lnTo>
                <a:lnTo>
                  <a:pt x="323" y="55"/>
                </a:lnTo>
                <a:lnTo>
                  <a:pt x="323" y="57"/>
                </a:lnTo>
                <a:lnTo>
                  <a:pt x="320" y="64"/>
                </a:lnTo>
                <a:lnTo>
                  <a:pt x="320" y="72"/>
                </a:lnTo>
                <a:lnTo>
                  <a:pt x="329" y="81"/>
                </a:lnTo>
                <a:lnTo>
                  <a:pt x="337" y="89"/>
                </a:lnTo>
                <a:lnTo>
                  <a:pt x="342" y="92"/>
                </a:lnTo>
                <a:lnTo>
                  <a:pt x="356" y="96"/>
                </a:lnTo>
                <a:lnTo>
                  <a:pt x="367" y="96"/>
                </a:lnTo>
                <a:lnTo>
                  <a:pt x="367" y="96"/>
                </a:lnTo>
                <a:lnTo>
                  <a:pt x="373" y="102"/>
                </a:lnTo>
                <a:lnTo>
                  <a:pt x="373" y="102"/>
                </a:lnTo>
                <a:lnTo>
                  <a:pt x="374" y="106"/>
                </a:lnTo>
                <a:lnTo>
                  <a:pt x="374" y="106"/>
                </a:lnTo>
                <a:lnTo>
                  <a:pt x="378" y="109"/>
                </a:lnTo>
                <a:lnTo>
                  <a:pt x="384" y="109"/>
                </a:lnTo>
                <a:lnTo>
                  <a:pt x="388" y="111"/>
                </a:lnTo>
                <a:lnTo>
                  <a:pt x="388" y="111"/>
                </a:lnTo>
                <a:lnTo>
                  <a:pt x="391" y="108"/>
                </a:lnTo>
                <a:lnTo>
                  <a:pt x="391" y="108"/>
                </a:lnTo>
                <a:lnTo>
                  <a:pt x="395" y="104"/>
                </a:lnTo>
                <a:lnTo>
                  <a:pt x="399" y="102"/>
                </a:lnTo>
                <a:lnTo>
                  <a:pt x="401" y="100"/>
                </a:lnTo>
                <a:lnTo>
                  <a:pt x="403" y="96"/>
                </a:lnTo>
                <a:lnTo>
                  <a:pt x="403" y="96"/>
                </a:lnTo>
                <a:lnTo>
                  <a:pt x="403" y="91"/>
                </a:lnTo>
                <a:lnTo>
                  <a:pt x="405" y="87"/>
                </a:lnTo>
                <a:lnTo>
                  <a:pt x="407" y="83"/>
                </a:lnTo>
                <a:lnTo>
                  <a:pt x="410" y="72"/>
                </a:lnTo>
                <a:lnTo>
                  <a:pt x="410" y="72"/>
                </a:lnTo>
                <a:lnTo>
                  <a:pt x="410" y="72"/>
                </a:lnTo>
                <a:lnTo>
                  <a:pt x="410" y="72"/>
                </a:lnTo>
                <a:lnTo>
                  <a:pt x="410" y="64"/>
                </a:lnTo>
                <a:lnTo>
                  <a:pt x="410" y="64"/>
                </a:lnTo>
                <a:lnTo>
                  <a:pt x="410" y="55"/>
                </a:lnTo>
                <a:lnTo>
                  <a:pt x="410" y="55"/>
                </a:lnTo>
                <a:lnTo>
                  <a:pt x="410" y="43"/>
                </a:lnTo>
                <a:lnTo>
                  <a:pt x="409" y="30"/>
                </a:lnTo>
                <a:lnTo>
                  <a:pt x="410" y="22"/>
                </a:lnTo>
                <a:lnTo>
                  <a:pt x="410" y="22"/>
                </a:lnTo>
                <a:lnTo>
                  <a:pt x="410" y="19"/>
                </a:lnTo>
                <a:lnTo>
                  <a:pt x="410" y="15"/>
                </a:lnTo>
                <a:lnTo>
                  <a:pt x="414" y="13"/>
                </a:lnTo>
                <a:lnTo>
                  <a:pt x="414" y="13"/>
                </a:lnTo>
                <a:lnTo>
                  <a:pt x="414" y="9"/>
                </a:lnTo>
                <a:lnTo>
                  <a:pt x="416" y="7"/>
                </a:lnTo>
                <a:lnTo>
                  <a:pt x="416" y="5"/>
                </a:lnTo>
                <a:lnTo>
                  <a:pt x="420" y="0"/>
                </a:lnTo>
                <a:lnTo>
                  <a:pt x="431" y="17"/>
                </a:lnTo>
                <a:lnTo>
                  <a:pt x="431" y="17"/>
                </a:lnTo>
                <a:lnTo>
                  <a:pt x="431" y="34"/>
                </a:lnTo>
                <a:lnTo>
                  <a:pt x="431" y="34"/>
                </a:lnTo>
                <a:lnTo>
                  <a:pt x="431" y="38"/>
                </a:lnTo>
                <a:lnTo>
                  <a:pt x="431" y="38"/>
                </a:lnTo>
                <a:lnTo>
                  <a:pt x="433" y="38"/>
                </a:lnTo>
                <a:lnTo>
                  <a:pt x="433" y="38"/>
                </a:lnTo>
                <a:lnTo>
                  <a:pt x="433" y="43"/>
                </a:lnTo>
                <a:lnTo>
                  <a:pt x="433" y="43"/>
                </a:lnTo>
                <a:lnTo>
                  <a:pt x="433" y="51"/>
                </a:lnTo>
                <a:lnTo>
                  <a:pt x="435" y="55"/>
                </a:lnTo>
                <a:lnTo>
                  <a:pt x="437" y="58"/>
                </a:lnTo>
                <a:lnTo>
                  <a:pt x="441" y="64"/>
                </a:lnTo>
                <a:lnTo>
                  <a:pt x="450" y="64"/>
                </a:lnTo>
                <a:lnTo>
                  <a:pt x="456" y="72"/>
                </a:lnTo>
                <a:lnTo>
                  <a:pt x="461" y="89"/>
                </a:lnTo>
                <a:lnTo>
                  <a:pt x="461" y="89"/>
                </a:lnTo>
                <a:lnTo>
                  <a:pt x="461" y="96"/>
                </a:lnTo>
                <a:lnTo>
                  <a:pt x="461" y="96"/>
                </a:lnTo>
                <a:lnTo>
                  <a:pt x="461" y="106"/>
                </a:lnTo>
                <a:lnTo>
                  <a:pt x="461" y="106"/>
                </a:lnTo>
                <a:lnTo>
                  <a:pt x="463" y="109"/>
                </a:lnTo>
                <a:lnTo>
                  <a:pt x="465" y="115"/>
                </a:lnTo>
                <a:lnTo>
                  <a:pt x="469" y="121"/>
                </a:lnTo>
                <a:lnTo>
                  <a:pt x="469" y="121"/>
                </a:lnTo>
                <a:lnTo>
                  <a:pt x="469" y="123"/>
                </a:lnTo>
                <a:lnTo>
                  <a:pt x="469" y="127"/>
                </a:lnTo>
                <a:lnTo>
                  <a:pt x="469" y="130"/>
                </a:lnTo>
                <a:lnTo>
                  <a:pt x="469" y="130"/>
                </a:lnTo>
                <a:lnTo>
                  <a:pt x="477" y="140"/>
                </a:lnTo>
                <a:lnTo>
                  <a:pt x="477" y="140"/>
                </a:lnTo>
                <a:lnTo>
                  <a:pt x="482" y="145"/>
                </a:lnTo>
                <a:lnTo>
                  <a:pt x="482" y="145"/>
                </a:lnTo>
                <a:lnTo>
                  <a:pt x="494" y="157"/>
                </a:lnTo>
                <a:lnTo>
                  <a:pt x="494" y="157"/>
                </a:lnTo>
                <a:lnTo>
                  <a:pt x="494" y="155"/>
                </a:lnTo>
                <a:lnTo>
                  <a:pt x="496" y="153"/>
                </a:lnTo>
                <a:lnTo>
                  <a:pt x="496" y="151"/>
                </a:lnTo>
                <a:lnTo>
                  <a:pt x="497" y="153"/>
                </a:lnTo>
                <a:lnTo>
                  <a:pt x="499" y="155"/>
                </a:lnTo>
                <a:lnTo>
                  <a:pt x="501" y="157"/>
                </a:lnTo>
                <a:lnTo>
                  <a:pt x="501" y="157"/>
                </a:lnTo>
                <a:lnTo>
                  <a:pt x="514" y="172"/>
                </a:lnTo>
                <a:lnTo>
                  <a:pt x="514" y="172"/>
                </a:lnTo>
                <a:lnTo>
                  <a:pt x="514" y="181"/>
                </a:lnTo>
                <a:lnTo>
                  <a:pt x="514" y="181"/>
                </a:lnTo>
                <a:lnTo>
                  <a:pt x="516" y="185"/>
                </a:lnTo>
                <a:lnTo>
                  <a:pt x="518" y="187"/>
                </a:lnTo>
                <a:lnTo>
                  <a:pt x="522" y="191"/>
                </a:lnTo>
                <a:lnTo>
                  <a:pt x="528" y="202"/>
                </a:lnTo>
                <a:lnTo>
                  <a:pt x="533" y="210"/>
                </a:lnTo>
                <a:lnTo>
                  <a:pt x="545" y="223"/>
                </a:lnTo>
                <a:lnTo>
                  <a:pt x="545" y="223"/>
                </a:lnTo>
                <a:lnTo>
                  <a:pt x="552" y="231"/>
                </a:lnTo>
                <a:lnTo>
                  <a:pt x="552" y="231"/>
                </a:lnTo>
                <a:lnTo>
                  <a:pt x="554" y="232"/>
                </a:lnTo>
                <a:lnTo>
                  <a:pt x="556" y="234"/>
                </a:lnTo>
                <a:lnTo>
                  <a:pt x="562" y="236"/>
                </a:lnTo>
                <a:lnTo>
                  <a:pt x="564" y="236"/>
                </a:lnTo>
                <a:lnTo>
                  <a:pt x="564" y="236"/>
                </a:lnTo>
                <a:lnTo>
                  <a:pt x="564" y="238"/>
                </a:lnTo>
                <a:lnTo>
                  <a:pt x="564" y="238"/>
                </a:lnTo>
                <a:lnTo>
                  <a:pt x="564" y="238"/>
                </a:lnTo>
                <a:lnTo>
                  <a:pt x="564" y="240"/>
                </a:lnTo>
                <a:lnTo>
                  <a:pt x="564" y="244"/>
                </a:lnTo>
                <a:lnTo>
                  <a:pt x="567" y="249"/>
                </a:lnTo>
                <a:lnTo>
                  <a:pt x="567" y="249"/>
                </a:lnTo>
                <a:lnTo>
                  <a:pt x="567" y="248"/>
                </a:lnTo>
                <a:lnTo>
                  <a:pt x="567" y="248"/>
                </a:lnTo>
                <a:lnTo>
                  <a:pt x="565" y="248"/>
                </a:lnTo>
                <a:lnTo>
                  <a:pt x="567" y="253"/>
                </a:lnTo>
                <a:lnTo>
                  <a:pt x="571" y="263"/>
                </a:lnTo>
                <a:lnTo>
                  <a:pt x="571" y="263"/>
                </a:lnTo>
                <a:lnTo>
                  <a:pt x="575" y="276"/>
                </a:lnTo>
                <a:lnTo>
                  <a:pt x="577" y="282"/>
                </a:lnTo>
                <a:lnTo>
                  <a:pt x="575" y="283"/>
                </a:lnTo>
                <a:lnTo>
                  <a:pt x="575" y="283"/>
                </a:lnTo>
                <a:lnTo>
                  <a:pt x="575" y="297"/>
                </a:lnTo>
                <a:lnTo>
                  <a:pt x="575" y="318"/>
                </a:lnTo>
                <a:lnTo>
                  <a:pt x="565" y="329"/>
                </a:lnTo>
                <a:lnTo>
                  <a:pt x="565" y="346"/>
                </a:lnTo>
                <a:lnTo>
                  <a:pt x="560" y="352"/>
                </a:lnTo>
                <a:lnTo>
                  <a:pt x="560" y="365"/>
                </a:lnTo>
                <a:lnTo>
                  <a:pt x="548" y="380"/>
                </a:lnTo>
                <a:lnTo>
                  <a:pt x="545" y="391"/>
                </a:lnTo>
                <a:lnTo>
                  <a:pt x="537" y="399"/>
                </a:lnTo>
                <a:lnTo>
                  <a:pt x="533" y="406"/>
                </a:lnTo>
                <a:lnTo>
                  <a:pt x="533" y="406"/>
                </a:lnTo>
                <a:lnTo>
                  <a:pt x="533" y="408"/>
                </a:lnTo>
                <a:lnTo>
                  <a:pt x="533" y="420"/>
                </a:lnTo>
                <a:lnTo>
                  <a:pt x="533" y="420"/>
                </a:lnTo>
                <a:lnTo>
                  <a:pt x="533" y="423"/>
                </a:lnTo>
                <a:lnTo>
                  <a:pt x="531" y="429"/>
                </a:lnTo>
                <a:lnTo>
                  <a:pt x="528" y="433"/>
                </a:lnTo>
                <a:lnTo>
                  <a:pt x="526" y="450"/>
                </a:lnTo>
                <a:lnTo>
                  <a:pt x="526" y="458"/>
                </a:lnTo>
                <a:lnTo>
                  <a:pt x="516" y="465"/>
                </a:lnTo>
                <a:lnTo>
                  <a:pt x="509" y="475"/>
                </a:lnTo>
                <a:lnTo>
                  <a:pt x="496" y="473"/>
                </a:lnTo>
                <a:lnTo>
                  <a:pt x="488" y="473"/>
                </a:lnTo>
                <a:lnTo>
                  <a:pt x="488" y="473"/>
                </a:lnTo>
                <a:lnTo>
                  <a:pt x="484" y="475"/>
                </a:lnTo>
                <a:lnTo>
                  <a:pt x="482" y="478"/>
                </a:lnTo>
                <a:lnTo>
                  <a:pt x="480" y="482"/>
                </a:lnTo>
                <a:lnTo>
                  <a:pt x="480" y="482"/>
                </a:lnTo>
                <a:lnTo>
                  <a:pt x="480" y="484"/>
                </a:lnTo>
                <a:lnTo>
                  <a:pt x="478" y="486"/>
                </a:lnTo>
                <a:lnTo>
                  <a:pt x="477" y="488"/>
                </a:lnTo>
                <a:lnTo>
                  <a:pt x="465" y="493"/>
                </a:lnTo>
                <a:lnTo>
                  <a:pt x="461" y="486"/>
                </a:lnTo>
                <a:lnTo>
                  <a:pt x="450" y="482"/>
                </a:lnTo>
                <a:lnTo>
                  <a:pt x="458" y="476"/>
                </a:lnTo>
                <a:lnTo>
                  <a:pt x="450" y="471"/>
                </a:lnTo>
                <a:lnTo>
                  <a:pt x="443" y="478"/>
                </a:lnTo>
                <a:lnTo>
                  <a:pt x="437" y="482"/>
                </a:lnTo>
                <a:lnTo>
                  <a:pt x="437" y="482"/>
                </a:lnTo>
                <a:lnTo>
                  <a:pt x="437" y="486"/>
                </a:lnTo>
                <a:lnTo>
                  <a:pt x="435" y="486"/>
                </a:lnTo>
                <a:lnTo>
                  <a:pt x="431" y="486"/>
                </a:lnTo>
                <a:lnTo>
                  <a:pt x="431" y="486"/>
                </a:lnTo>
                <a:lnTo>
                  <a:pt x="427" y="486"/>
                </a:lnTo>
                <a:lnTo>
                  <a:pt x="424" y="490"/>
                </a:lnTo>
                <a:lnTo>
                  <a:pt x="422" y="490"/>
                </a:lnTo>
                <a:lnTo>
                  <a:pt x="422" y="490"/>
                </a:lnTo>
                <a:lnTo>
                  <a:pt x="418" y="488"/>
                </a:lnTo>
                <a:lnTo>
                  <a:pt x="416" y="486"/>
                </a:lnTo>
                <a:lnTo>
                  <a:pt x="416" y="486"/>
                </a:lnTo>
                <a:lnTo>
                  <a:pt x="414" y="482"/>
                </a:lnTo>
                <a:lnTo>
                  <a:pt x="414" y="482"/>
                </a:lnTo>
                <a:lnTo>
                  <a:pt x="414" y="478"/>
                </a:lnTo>
                <a:lnTo>
                  <a:pt x="414" y="478"/>
                </a:lnTo>
                <a:lnTo>
                  <a:pt x="414" y="478"/>
                </a:lnTo>
                <a:lnTo>
                  <a:pt x="410" y="478"/>
                </a:lnTo>
                <a:lnTo>
                  <a:pt x="410" y="478"/>
                </a:lnTo>
                <a:lnTo>
                  <a:pt x="401" y="478"/>
                </a:lnTo>
                <a:lnTo>
                  <a:pt x="399" y="478"/>
                </a:lnTo>
                <a:lnTo>
                  <a:pt x="397" y="475"/>
                </a:lnTo>
                <a:lnTo>
                  <a:pt x="397" y="475"/>
                </a:lnTo>
                <a:lnTo>
                  <a:pt x="395" y="473"/>
                </a:lnTo>
                <a:lnTo>
                  <a:pt x="395" y="473"/>
                </a:lnTo>
                <a:lnTo>
                  <a:pt x="391" y="473"/>
                </a:lnTo>
                <a:lnTo>
                  <a:pt x="390" y="471"/>
                </a:lnTo>
                <a:lnTo>
                  <a:pt x="390" y="471"/>
                </a:lnTo>
                <a:lnTo>
                  <a:pt x="384" y="465"/>
                </a:lnTo>
                <a:lnTo>
                  <a:pt x="378" y="454"/>
                </a:lnTo>
                <a:lnTo>
                  <a:pt x="378" y="440"/>
                </a:lnTo>
                <a:lnTo>
                  <a:pt x="371" y="429"/>
                </a:lnTo>
                <a:lnTo>
                  <a:pt x="367" y="423"/>
                </a:lnTo>
                <a:lnTo>
                  <a:pt x="357" y="423"/>
                </a:lnTo>
                <a:lnTo>
                  <a:pt x="357" y="423"/>
                </a:lnTo>
                <a:lnTo>
                  <a:pt x="356" y="422"/>
                </a:lnTo>
                <a:lnTo>
                  <a:pt x="356" y="420"/>
                </a:lnTo>
                <a:lnTo>
                  <a:pt x="357" y="416"/>
                </a:lnTo>
                <a:lnTo>
                  <a:pt x="357" y="416"/>
                </a:lnTo>
                <a:lnTo>
                  <a:pt x="357" y="416"/>
                </a:lnTo>
                <a:lnTo>
                  <a:pt x="357" y="414"/>
                </a:lnTo>
                <a:lnTo>
                  <a:pt x="356" y="414"/>
                </a:lnTo>
                <a:lnTo>
                  <a:pt x="354" y="412"/>
                </a:lnTo>
                <a:lnTo>
                  <a:pt x="354" y="410"/>
                </a:lnTo>
                <a:lnTo>
                  <a:pt x="356" y="408"/>
                </a:lnTo>
                <a:lnTo>
                  <a:pt x="356" y="408"/>
                </a:lnTo>
                <a:lnTo>
                  <a:pt x="359" y="405"/>
                </a:lnTo>
                <a:lnTo>
                  <a:pt x="352" y="414"/>
                </a:lnTo>
                <a:lnTo>
                  <a:pt x="344" y="423"/>
                </a:lnTo>
                <a:lnTo>
                  <a:pt x="339" y="420"/>
                </a:lnTo>
                <a:lnTo>
                  <a:pt x="339" y="420"/>
                </a:lnTo>
                <a:lnTo>
                  <a:pt x="337" y="420"/>
                </a:lnTo>
                <a:lnTo>
                  <a:pt x="335" y="420"/>
                </a:lnTo>
                <a:lnTo>
                  <a:pt x="337" y="416"/>
                </a:lnTo>
                <a:lnTo>
                  <a:pt x="337" y="416"/>
                </a:lnTo>
                <a:lnTo>
                  <a:pt x="339" y="412"/>
                </a:lnTo>
                <a:lnTo>
                  <a:pt x="342" y="406"/>
                </a:lnTo>
                <a:lnTo>
                  <a:pt x="342" y="406"/>
                </a:lnTo>
                <a:lnTo>
                  <a:pt x="346" y="403"/>
                </a:lnTo>
                <a:lnTo>
                  <a:pt x="346" y="401"/>
                </a:lnTo>
                <a:lnTo>
                  <a:pt x="346" y="399"/>
                </a:lnTo>
                <a:lnTo>
                  <a:pt x="346" y="393"/>
                </a:lnTo>
                <a:lnTo>
                  <a:pt x="346" y="393"/>
                </a:lnTo>
                <a:lnTo>
                  <a:pt x="350" y="389"/>
                </a:lnTo>
                <a:lnTo>
                  <a:pt x="352" y="386"/>
                </a:lnTo>
                <a:lnTo>
                  <a:pt x="354" y="382"/>
                </a:lnTo>
                <a:lnTo>
                  <a:pt x="350" y="372"/>
                </a:lnTo>
                <a:lnTo>
                  <a:pt x="342" y="382"/>
                </a:lnTo>
                <a:lnTo>
                  <a:pt x="335" y="393"/>
                </a:lnTo>
                <a:lnTo>
                  <a:pt x="325" y="403"/>
                </a:lnTo>
                <a:lnTo>
                  <a:pt x="316" y="412"/>
                </a:lnTo>
                <a:lnTo>
                  <a:pt x="316" y="412"/>
                </a:lnTo>
                <a:lnTo>
                  <a:pt x="316" y="408"/>
                </a:lnTo>
                <a:lnTo>
                  <a:pt x="316" y="408"/>
                </a:lnTo>
                <a:lnTo>
                  <a:pt x="316" y="403"/>
                </a:lnTo>
                <a:lnTo>
                  <a:pt x="312" y="395"/>
                </a:lnTo>
                <a:lnTo>
                  <a:pt x="308" y="389"/>
                </a:lnTo>
                <a:lnTo>
                  <a:pt x="308" y="389"/>
                </a:lnTo>
                <a:lnTo>
                  <a:pt x="303" y="384"/>
                </a:lnTo>
                <a:lnTo>
                  <a:pt x="299" y="380"/>
                </a:lnTo>
                <a:lnTo>
                  <a:pt x="299" y="378"/>
                </a:lnTo>
                <a:lnTo>
                  <a:pt x="299" y="376"/>
                </a:lnTo>
                <a:lnTo>
                  <a:pt x="299" y="376"/>
                </a:lnTo>
                <a:lnTo>
                  <a:pt x="299" y="374"/>
                </a:lnTo>
                <a:lnTo>
                  <a:pt x="301" y="372"/>
                </a:lnTo>
                <a:lnTo>
                  <a:pt x="299" y="371"/>
                </a:lnTo>
                <a:lnTo>
                  <a:pt x="297" y="369"/>
                </a:lnTo>
                <a:lnTo>
                  <a:pt x="297" y="369"/>
                </a:lnTo>
                <a:lnTo>
                  <a:pt x="295" y="369"/>
                </a:lnTo>
                <a:lnTo>
                  <a:pt x="295" y="369"/>
                </a:lnTo>
                <a:lnTo>
                  <a:pt x="293" y="367"/>
                </a:lnTo>
                <a:lnTo>
                  <a:pt x="293" y="365"/>
                </a:lnTo>
                <a:lnTo>
                  <a:pt x="291" y="363"/>
                </a:lnTo>
                <a:lnTo>
                  <a:pt x="287" y="363"/>
                </a:lnTo>
                <a:lnTo>
                  <a:pt x="287" y="363"/>
                </a:lnTo>
                <a:lnTo>
                  <a:pt x="272" y="363"/>
                </a:lnTo>
                <a:lnTo>
                  <a:pt x="267" y="357"/>
                </a:lnTo>
                <a:lnTo>
                  <a:pt x="255" y="353"/>
                </a:lnTo>
                <a:lnTo>
                  <a:pt x="255" y="353"/>
                </a:lnTo>
                <a:lnTo>
                  <a:pt x="246" y="353"/>
                </a:lnTo>
                <a:lnTo>
                  <a:pt x="246" y="353"/>
                </a:lnTo>
                <a:lnTo>
                  <a:pt x="242" y="353"/>
                </a:lnTo>
                <a:lnTo>
                  <a:pt x="242" y="355"/>
                </a:lnTo>
                <a:lnTo>
                  <a:pt x="240" y="357"/>
                </a:lnTo>
                <a:lnTo>
                  <a:pt x="235" y="357"/>
                </a:lnTo>
                <a:lnTo>
                  <a:pt x="235" y="357"/>
                </a:lnTo>
                <a:lnTo>
                  <a:pt x="219" y="357"/>
                </a:lnTo>
                <a:lnTo>
                  <a:pt x="219" y="357"/>
                </a:lnTo>
                <a:lnTo>
                  <a:pt x="212" y="357"/>
                </a:lnTo>
                <a:lnTo>
                  <a:pt x="204" y="361"/>
                </a:lnTo>
                <a:lnTo>
                  <a:pt x="199" y="361"/>
                </a:lnTo>
                <a:lnTo>
                  <a:pt x="189" y="369"/>
                </a:lnTo>
                <a:lnTo>
                  <a:pt x="182" y="365"/>
                </a:lnTo>
                <a:lnTo>
                  <a:pt x="182" y="365"/>
                </a:lnTo>
                <a:lnTo>
                  <a:pt x="182" y="365"/>
                </a:lnTo>
                <a:close/>
              </a:path>
            </a:pathLst>
          </a:custGeom>
          <a:solidFill>
            <a:schemeClr val="bg1">
              <a:lumMod val="85000"/>
            </a:schemeClr>
          </a:solidFill>
          <a:ln w="635" cap="rnd">
            <a:solidFill>
              <a:schemeClr val="bg1">
                <a:alpha val="17000"/>
              </a:schemeClr>
            </a:solidFill>
            <a:round/>
            <a:headEnd/>
            <a:tailEnd/>
          </a:ln>
        </p:spPr>
        <p:txBody>
          <a:bodyPr/>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293" name="Freeform 291"/>
          <p:cNvSpPr>
            <a:spLocks/>
          </p:cNvSpPr>
          <p:nvPr/>
        </p:nvSpPr>
        <p:spPr bwMode="auto">
          <a:xfrm>
            <a:off x="4528206" y="4749632"/>
            <a:ext cx="1174668" cy="854104"/>
          </a:xfrm>
          <a:custGeom>
            <a:avLst/>
            <a:gdLst>
              <a:gd name="T0" fmla="*/ 93 w 577"/>
              <a:gd name="T1" fmla="*/ 395 h 493"/>
              <a:gd name="T2" fmla="*/ 30 w 577"/>
              <a:gd name="T3" fmla="*/ 406 h 493"/>
              <a:gd name="T4" fmla="*/ 11 w 577"/>
              <a:gd name="T5" fmla="*/ 291 h 493"/>
              <a:gd name="T6" fmla="*/ 0 w 577"/>
              <a:gd name="T7" fmla="*/ 259 h 493"/>
              <a:gd name="T8" fmla="*/ 6 w 577"/>
              <a:gd name="T9" fmla="*/ 225 h 493"/>
              <a:gd name="T10" fmla="*/ 6 w 577"/>
              <a:gd name="T11" fmla="*/ 206 h 493"/>
              <a:gd name="T12" fmla="*/ 19 w 577"/>
              <a:gd name="T13" fmla="*/ 185 h 493"/>
              <a:gd name="T14" fmla="*/ 40 w 577"/>
              <a:gd name="T15" fmla="*/ 172 h 493"/>
              <a:gd name="T16" fmla="*/ 68 w 577"/>
              <a:gd name="T17" fmla="*/ 164 h 493"/>
              <a:gd name="T18" fmla="*/ 95 w 577"/>
              <a:gd name="T19" fmla="*/ 151 h 493"/>
              <a:gd name="T20" fmla="*/ 125 w 577"/>
              <a:gd name="T21" fmla="*/ 128 h 493"/>
              <a:gd name="T22" fmla="*/ 146 w 577"/>
              <a:gd name="T23" fmla="*/ 92 h 493"/>
              <a:gd name="T24" fmla="*/ 166 w 577"/>
              <a:gd name="T25" fmla="*/ 72 h 493"/>
              <a:gd name="T26" fmla="*/ 176 w 577"/>
              <a:gd name="T27" fmla="*/ 64 h 493"/>
              <a:gd name="T28" fmla="*/ 197 w 577"/>
              <a:gd name="T29" fmla="*/ 51 h 493"/>
              <a:gd name="T30" fmla="*/ 210 w 577"/>
              <a:gd name="T31" fmla="*/ 64 h 493"/>
              <a:gd name="T32" fmla="*/ 219 w 577"/>
              <a:gd name="T33" fmla="*/ 79 h 493"/>
              <a:gd name="T34" fmla="*/ 238 w 577"/>
              <a:gd name="T35" fmla="*/ 72 h 493"/>
              <a:gd name="T36" fmla="*/ 240 w 577"/>
              <a:gd name="T37" fmla="*/ 34 h 493"/>
              <a:gd name="T38" fmla="*/ 257 w 577"/>
              <a:gd name="T39" fmla="*/ 26 h 493"/>
              <a:gd name="T40" fmla="*/ 267 w 577"/>
              <a:gd name="T41" fmla="*/ 26 h 493"/>
              <a:gd name="T42" fmla="*/ 280 w 577"/>
              <a:gd name="T43" fmla="*/ 5 h 493"/>
              <a:gd name="T44" fmla="*/ 287 w 577"/>
              <a:gd name="T45" fmla="*/ 15 h 493"/>
              <a:gd name="T46" fmla="*/ 318 w 577"/>
              <a:gd name="T47" fmla="*/ 26 h 493"/>
              <a:gd name="T48" fmla="*/ 337 w 577"/>
              <a:gd name="T49" fmla="*/ 38 h 493"/>
              <a:gd name="T50" fmla="*/ 322 w 577"/>
              <a:gd name="T51" fmla="*/ 47 h 493"/>
              <a:gd name="T52" fmla="*/ 329 w 577"/>
              <a:gd name="T53" fmla="*/ 81 h 493"/>
              <a:gd name="T54" fmla="*/ 374 w 577"/>
              <a:gd name="T55" fmla="*/ 106 h 493"/>
              <a:gd name="T56" fmla="*/ 395 w 577"/>
              <a:gd name="T57" fmla="*/ 104 h 493"/>
              <a:gd name="T58" fmla="*/ 410 w 577"/>
              <a:gd name="T59" fmla="*/ 72 h 493"/>
              <a:gd name="T60" fmla="*/ 410 w 577"/>
              <a:gd name="T61" fmla="*/ 43 h 493"/>
              <a:gd name="T62" fmla="*/ 414 w 577"/>
              <a:gd name="T63" fmla="*/ 9 h 493"/>
              <a:gd name="T64" fmla="*/ 431 w 577"/>
              <a:gd name="T65" fmla="*/ 38 h 493"/>
              <a:gd name="T66" fmla="*/ 437 w 577"/>
              <a:gd name="T67" fmla="*/ 58 h 493"/>
              <a:gd name="T68" fmla="*/ 461 w 577"/>
              <a:gd name="T69" fmla="*/ 106 h 493"/>
              <a:gd name="T70" fmla="*/ 469 w 577"/>
              <a:gd name="T71" fmla="*/ 130 h 493"/>
              <a:gd name="T72" fmla="*/ 494 w 577"/>
              <a:gd name="T73" fmla="*/ 155 h 493"/>
              <a:gd name="T74" fmla="*/ 514 w 577"/>
              <a:gd name="T75" fmla="*/ 172 h 493"/>
              <a:gd name="T76" fmla="*/ 545 w 577"/>
              <a:gd name="T77" fmla="*/ 223 h 493"/>
              <a:gd name="T78" fmla="*/ 564 w 577"/>
              <a:gd name="T79" fmla="*/ 236 h 493"/>
              <a:gd name="T80" fmla="*/ 567 w 577"/>
              <a:gd name="T81" fmla="*/ 248 h 493"/>
              <a:gd name="T82" fmla="*/ 575 w 577"/>
              <a:gd name="T83" fmla="*/ 283 h 493"/>
              <a:gd name="T84" fmla="*/ 548 w 577"/>
              <a:gd name="T85" fmla="*/ 380 h 493"/>
              <a:gd name="T86" fmla="*/ 533 w 577"/>
              <a:gd name="T87" fmla="*/ 423 h 493"/>
              <a:gd name="T88" fmla="*/ 488 w 577"/>
              <a:gd name="T89" fmla="*/ 473 h 493"/>
              <a:gd name="T90" fmla="*/ 477 w 577"/>
              <a:gd name="T91" fmla="*/ 488 h 493"/>
              <a:gd name="T92" fmla="*/ 437 w 577"/>
              <a:gd name="T93" fmla="*/ 482 h 493"/>
              <a:gd name="T94" fmla="*/ 422 w 577"/>
              <a:gd name="T95" fmla="*/ 490 h 493"/>
              <a:gd name="T96" fmla="*/ 414 w 577"/>
              <a:gd name="T97" fmla="*/ 478 h 493"/>
              <a:gd name="T98" fmla="*/ 395 w 577"/>
              <a:gd name="T99" fmla="*/ 473 h 493"/>
              <a:gd name="T100" fmla="*/ 367 w 577"/>
              <a:gd name="T101" fmla="*/ 423 h 493"/>
              <a:gd name="T102" fmla="*/ 357 w 577"/>
              <a:gd name="T103" fmla="*/ 414 h 493"/>
              <a:gd name="T104" fmla="*/ 344 w 577"/>
              <a:gd name="T105" fmla="*/ 423 h 493"/>
              <a:gd name="T106" fmla="*/ 342 w 577"/>
              <a:gd name="T107" fmla="*/ 406 h 493"/>
              <a:gd name="T108" fmla="*/ 352 w 577"/>
              <a:gd name="T109" fmla="*/ 386 h 493"/>
              <a:gd name="T110" fmla="*/ 316 w 577"/>
              <a:gd name="T111" fmla="*/ 408 h 493"/>
              <a:gd name="T112" fmla="*/ 299 w 577"/>
              <a:gd name="T113" fmla="*/ 378 h 493"/>
              <a:gd name="T114" fmla="*/ 295 w 577"/>
              <a:gd name="T115" fmla="*/ 369 h 493"/>
              <a:gd name="T116" fmla="*/ 267 w 577"/>
              <a:gd name="T117" fmla="*/ 357 h 493"/>
              <a:gd name="T118" fmla="*/ 235 w 577"/>
              <a:gd name="T119" fmla="*/ 357 h 493"/>
              <a:gd name="T120" fmla="*/ 182 w 577"/>
              <a:gd name="T121" fmla="*/ 365 h 4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77" h="493">
                <a:moveTo>
                  <a:pt x="182" y="365"/>
                </a:moveTo>
                <a:lnTo>
                  <a:pt x="161" y="378"/>
                </a:lnTo>
                <a:lnTo>
                  <a:pt x="151" y="388"/>
                </a:lnTo>
                <a:lnTo>
                  <a:pt x="146" y="395"/>
                </a:lnTo>
                <a:lnTo>
                  <a:pt x="129" y="395"/>
                </a:lnTo>
                <a:lnTo>
                  <a:pt x="113" y="393"/>
                </a:lnTo>
                <a:lnTo>
                  <a:pt x="98" y="395"/>
                </a:lnTo>
                <a:lnTo>
                  <a:pt x="93" y="395"/>
                </a:lnTo>
                <a:lnTo>
                  <a:pt x="87" y="401"/>
                </a:lnTo>
                <a:lnTo>
                  <a:pt x="81" y="406"/>
                </a:lnTo>
                <a:lnTo>
                  <a:pt x="76" y="408"/>
                </a:lnTo>
                <a:lnTo>
                  <a:pt x="66" y="416"/>
                </a:lnTo>
                <a:lnTo>
                  <a:pt x="51" y="416"/>
                </a:lnTo>
                <a:lnTo>
                  <a:pt x="40" y="416"/>
                </a:lnTo>
                <a:lnTo>
                  <a:pt x="34" y="410"/>
                </a:lnTo>
                <a:lnTo>
                  <a:pt x="30" y="406"/>
                </a:lnTo>
                <a:lnTo>
                  <a:pt x="26" y="401"/>
                </a:lnTo>
                <a:lnTo>
                  <a:pt x="26" y="391"/>
                </a:lnTo>
                <a:lnTo>
                  <a:pt x="30" y="388"/>
                </a:lnTo>
                <a:lnTo>
                  <a:pt x="30" y="374"/>
                </a:lnTo>
                <a:lnTo>
                  <a:pt x="34" y="357"/>
                </a:lnTo>
                <a:lnTo>
                  <a:pt x="23" y="329"/>
                </a:lnTo>
                <a:lnTo>
                  <a:pt x="23" y="314"/>
                </a:lnTo>
                <a:lnTo>
                  <a:pt x="11" y="291"/>
                </a:lnTo>
                <a:lnTo>
                  <a:pt x="11" y="278"/>
                </a:lnTo>
                <a:lnTo>
                  <a:pt x="11" y="278"/>
                </a:lnTo>
                <a:lnTo>
                  <a:pt x="9" y="276"/>
                </a:lnTo>
                <a:lnTo>
                  <a:pt x="4" y="270"/>
                </a:lnTo>
                <a:lnTo>
                  <a:pt x="4" y="270"/>
                </a:lnTo>
                <a:lnTo>
                  <a:pt x="2" y="268"/>
                </a:lnTo>
                <a:lnTo>
                  <a:pt x="0" y="263"/>
                </a:lnTo>
                <a:lnTo>
                  <a:pt x="0" y="259"/>
                </a:lnTo>
                <a:lnTo>
                  <a:pt x="6" y="265"/>
                </a:lnTo>
                <a:lnTo>
                  <a:pt x="11" y="257"/>
                </a:lnTo>
                <a:lnTo>
                  <a:pt x="11" y="246"/>
                </a:lnTo>
                <a:lnTo>
                  <a:pt x="6" y="231"/>
                </a:lnTo>
                <a:lnTo>
                  <a:pt x="6" y="231"/>
                </a:lnTo>
                <a:lnTo>
                  <a:pt x="6" y="229"/>
                </a:lnTo>
                <a:lnTo>
                  <a:pt x="6" y="227"/>
                </a:lnTo>
                <a:lnTo>
                  <a:pt x="6" y="225"/>
                </a:lnTo>
                <a:lnTo>
                  <a:pt x="6" y="225"/>
                </a:lnTo>
                <a:lnTo>
                  <a:pt x="4" y="221"/>
                </a:lnTo>
                <a:lnTo>
                  <a:pt x="0" y="219"/>
                </a:lnTo>
                <a:lnTo>
                  <a:pt x="0" y="215"/>
                </a:lnTo>
                <a:lnTo>
                  <a:pt x="2" y="212"/>
                </a:lnTo>
                <a:lnTo>
                  <a:pt x="2" y="212"/>
                </a:lnTo>
                <a:lnTo>
                  <a:pt x="4" y="210"/>
                </a:lnTo>
                <a:lnTo>
                  <a:pt x="6" y="206"/>
                </a:lnTo>
                <a:lnTo>
                  <a:pt x="6" y="202"/>
                </a:lnTo>
                <a:lnTo>
                  <a:pt x="6" y="189"/>
                </a:lnTo>
                <a:lnTo>
                  <a:pt x="11" y="183"/>
                </a:lnTo>
                <a:lnTo>
                  <a:pt x="11" y="193"/>
                </a:lnTo>
                <a:lnTo>
                  <a:pt x="11" y="193"/>
                </a:lnTo>
                <a:lnTo>
                  <a:pt x="13" y="191"/>
                </a:lnTo>
                <a:lnTo>
                  <a:pt x="19" y="185"/>
                </a:lnTo>
                <a:lnTo>
                  <a:pt x="19" y="185"/>
                </a:lnTo>
                <a:lnTo>
                  <a:pt x="23" y="181"/>
                </a:lnTo>
                <a:lnTo>
                  <a:pt x="26" y="181"/>
                </a:lnTo>
                <a:lnTo>
                  <a:pt x="28" y="179"/>
                </a:lnTo>
                <a:lnTo>
                  <a:pt x="28" y="179"/>
                </a:lnTo>
                <a:lnTo>
                  <a:pt x="32" y="178"/>
                </a:lnTo>
                <a:lnTo>
                  <a:pt x="36" y="176"/>
                </a:lnTo>
                <a:lnTo>
                  <a:pt x="40" y="172"/>
                </a:lnTo>
                <a:lnTo>
                  <a:pt x="40" y="172"/>
                </a:lnTo>
                <a:lnTo>
                  <a:pt x="44" y="168"/>
                </a:lnTo>
                <a:lnTo>
                  <a:pt x="47" y="166"/>
                </a:lnTo>
                <a:lnTo>
                  <a:pt x="51" y="164"/>
                </a:lnTo>
                <a:lnTo>
                  <a:pt x="62" y="164"/>
                </a:lnTo>
                <a:lnTo>
                  <a:pt x="62" y="164"/>
                </a:lnTo>
                <a:lnTo>
                  <a:pt x="62" y="164"/>
                </a:lnTo>
                <a:lnTo>
                  <a:pt x="64" y="166"/>
                </a:lnTo>
                <a:lnTo>
                  <a:pt x="68" y="164"/>
                </a:lnTo>
                <a:lnTo>
                  <a:pt x="74" y="161"/>
                </a:lnTo>
                <a:lnTo>
                  <a:pt x="74" y="161"/>
                </a:lnTo>
                <a:lnTo>
                  <a:pt x="78" y="155"/>
                </a:lnTo>
                <a:lnTo>
                  <a:pt x="81" y="153"/>
                </a:lnTo>
                <a:lnTo>
                  <a:pt x="85" y="151"/>
                </a:lnTo>
                <a:lnTo>
                  <a:pt x="85" y="151"/>
                </a:lnTo>
                <a:lnTo>
                  <a:pt x="85" y="151"/>
                </a:lnTo>
                <a:lnTo>
                  <a:pt x="95" y="151"/>
                </a:lnTo>
                <a:lnTo>
                  <a:pt x="95" y="151"/>
                </a:lnTo>
                <a:lnTo>
                  <a:pt x="100" y="151"/>
                </a:lnTo>
                <a:lnTo>
                  <a:pt x="104" y="151"/>
                </a:lnTo>
                <a:lnTo>
                  <a:pt x="108" y="147"/>
                </a:lnTo>
                <a:lnTo>
                  <a:pt x="108" y="147"/>
                </a:lnTo>
                <a:lnTo>
                  <a:pt x="113" y="142"/>
                </a:lnTo>
                <a:lnTo>
                  <a:pt x="113" y="142"/>
                </a:lnTo>
                <a:lnTo>
                  <a:pt x="125" y="128"/>
                </a:lnTo>
                <a:lnTo>
                  <a:pt x="125" y="123"/>
                </a:lnTo>
                <a:lnTo>
                  <a:pt x="125" y="109"/>
                </a:lnTo>
                <a:lnTo>
                  <a:pt x="129" y="102"/>
                </a:lnTo>
                <a:lnTo>
                  <a:pt x="134" y="96"/>
                </a:lnTo>
                <a:lnTo>
                  <a:pt x="146" y="109"/>
                </a:lnTo>
                <a:lnTo>
                  <a:pt x="146" y="102"/>
                </a:lnTo>
                <a:lnTo>
                  <a:pt x="153" y="102"/>
                </a:lnTo>
                <a:lnTo>
                  <a:pt x="146" y="92"/>
                </a:lnTo>
                <a:lnTo>
                  <a:pt x="157" y="92"/>
                </a:lnTo>
                <a:lnTo>
                  <a:pt x="163" y="92"/>
                </a:lnTo>
                <a:lnTo>
                  <a:pt x="163" y="92"/>
                </a:lnTo>
                <a:lnTo>
                  <a:pt x="163" y="83"/>
                </a:lnTo>
                <a:lnTo>
                  <a:pt x="163" y="83"/>
                </a:lnTo>
                <a:lnTo>
                  <a:pt x="165" y="75"/>
                </a:lnTo>
                <a:lnTo>
                  <a:pt x="166" y="72"/>
                </a:lnTo>
                <a:lnTo>
                  <a:pt x="166" y="72"/>
                </a:lnTo>
                <a:lnTo>
                  <a:pt x="168" y="70"/>
                </a:lnTo>
                <a:lnTo>
                  <a:pt x="168" y="68"/>
                </a:lnTo>
                <a:lnTo>
                  <a:pt x="168" y="64"/>
                </a:lnTo>
                <a:lnTo>
                  <a:pt x="168" y="64"/>
                </a:lnTo>
                <a:lnTo>
                  <a:pt x="170" y="64"/>
                </a:lnTo>
                <a:lnTo>
                  <a:pt x="170" y="64"/>
                </a:lnTo>
                <a:lnTo>
                  <a:pt x="174" y="64"/>
                </a:lnTo>
                <a:lnTo>
                  <a:pt x="176" y="64"/>
                </a:lnTo>
                <a:lnTo>
                  <a:pt x="176" y="64"/>
                </a:lnTo>
                <a:lnTo>
                  <a:pt x="176" y="64"/>
                </a:lnTo>
                <a:lnTo>
                  <a:pt x="182" y="58"/>
                </a:lnTo>
                <a:lnTo>
                  <a:pt x="193" y="55"/>
                </a:lnTo>
                <a:lnTo>
                  <a:pt x="193" y="55"/>
                </a:lnTo>
                <a:lnTo>
                  <a:pt x="195" y="51"/>
                </a:lnTo>
                <a:lnTo>
                  <a:pt x="197" y="51"/>
                </a:lnTo>
                <a:lnTo>
                  <a:pt x="197" y="51"/>
                </a:lnTo>
                <a:lnTo>
                  <a:pt x="199" y="51"/>
                </a:lnTo>
                <a:lnTo>
                  <a:pt x="199" y="51"/>
                </a:lnTo>
                <a:lnTo>
                  <a:pt x="202" y="55"/>
                </a:lnTo>
                <a:lnTo>
                  <a:pt x="202" y="55"/>
                </a:lnTo>
                <a:lnTo>
                  <a:pt x="208" y="60"/>
                </a:lnTo>
                <a:lnTo>
                  <a:pt x="208" y="62"/>
                </a:lnTo>
                <a:lnTo>
                  <a:pt x="210" y="64"/>
                </a:lnTo>
                <a:lnTo>
                  <a:pt x="210" y="64"/>
                </a:lnTo>
                <a:lnTo>
                  <a:pt x="210" y="64"/>
                </a:lnTo>
                <a:lnTo>
                  <a:pt x="212" y="68"/>
                </a:lnTo>
                <a:lnTo>
                  <a:pt x="214" y="72"/>
                </a:lnTo>
                <a:lnTo>
                  <a:pt x="216" y="75"/>
                </a:lnTo>
                <a:lnTo>
                  <a:pt x="216" y="75"/>
                </a:lnTo>
                <a:lnTo>
                  <a:pt x="216" y="77"/>
                </a:lnTo>
                <a:lnTo>
                  <a:pt x="217" y="79"/>
                </a:lnTo>
                <a:lnTo>
                  <a:pt x="219" y="79"/>
                </a:lnTo>
                <a:lnTo>
                  <a:pt x="219" y="79"/>
                </a:lnTo>
                <a:lnTo>
                  <a:pt x="223" y="79"/>
                </a:lnTo>
                <a:lnTo>
                  <a:pt x="225" y="75"/>
                </a:lnTo>
                <a:lnTo>
                  <a:pt x="225" y="75"/>
                </a:lnTo>
                <a:lnTo>
                  <a:pt x="227" y="74"/>
                </a:lnTo>
                <a:lnTo>
                  <a:pt x="229" y="72"/>
                </a:lnTo>
                <a:lnTo>
                  <a:pt x="235" y="72"/>
                </a:lnTo>
                <a:lnTo>
                  <a:pt x="238" y="72"/>
                </a:lnTo>
                <a:lnTo>
                  <a:pt x="240" y="72"/>
                </a:lnTo>
                <a:lnTo>
                  <a:pt x="231" y="62"/>
                </a:lnTo>
                <a:lnTo>
                  <a:pt x="231" y="62"/>
                </a:lnTo>
                <a:lnTo>
                  <a:pt x="235" y="58"/>
                </a:lnTo>
                <a:lnTo>
                  <a:pt x="238" y="51"/>
                </a:lnTo>
                <a:lnTo>
                  <a:pt x="238" y="51"/>
                </a:lnTo>
                <a:lnTo>
                  <a:pt x="240" y="47"/>
                </a:lnTo>
                <a:lnTo>
                  <a:pt x="240" y="34"/>
                </a:lnTo>
                <a:lnTo>
                  <a:pt x="240" y="34"/>
                </a:lnTo>
                <a:lnTo>
                  <a:pt x="240" y="34"/>
                </a:lnTo>
                <a:lnTo>
                  <a:pt x="242" y="34"/>
                </a:lnTo>
                <a:lnTo>
                  <a:pt x="246" y="34"/>
                </a:lnTo>
                <a:lnTo>
                  <a:pt x="250" y="30"/>
                </a:lnTo>
                <a:lnTo>
                  <a:pt x="250" y="30"/>
                </a:lnTo>
                <a:lnTo>
                  <a:pt x="253" y="26"/>
                </a:lnTo>
                <a:lnTo>
                  <a:pt x="257" y="26"/>
                </a:lnTo>
                <a:lnTo>
                  <a:pt x="259" y="26"/>
                </a:lnTo>
                <a:lnTo>
                  <a:pt x="261" y="26"/>
                </a:lnTo>
                <a:lnTo>
                  <a:pt x="261" y="26"/>
                </a:lnTo>
                <a:lnTo>
                  <a:pt x="261" y="26"/>
                </a:lnTo>
                <a:lnTo>
                  <a:pt x="263" y="22"/>
                </a:lnTo>
                <a:lnTo>
                  <a:pt x="265" y="22"/>
                </a:lnTo>
                <a:lnTo>
                  <a:pt x="265" y="24"/>
                </a:lnTo>
                <a:lnTo>
                  <a:pt x="267" y="26"/>
                </a:lnTo>
                <a:lnTo>
                  <a:pt x="269" y="26"/>
                </a:lnTo>
                <a:lnTo>
                  <a:pt x="269" y="24"/>
                </a:lnTo>
                <a:lnTo>
                  <a:pt x="269" y="24"/>
                </a:lnTo>
                <a:lnTo>
                  <a:pt x="278" y="13"/>
                </a:lnTo>
                <a:lnTo>
                  <a:pt x="278" y="13"/>
                </a:lnTo>
                <a:lnTo>
                  <a:pt x="280" y="11"/>
                </a:lnTo>
                <a:lnTo>
                  <a:pt x="280" y="9"/>
                </a:lnTo>
                <a:lnTo>
                  <a:pt x="280" y="5"/>
                </a:lnTo>
                <a:lnTo>
                  <a:pt x="280" y="5"/>
                </a:lnTo>
                <a:lnTo>
                  <a:pt x="280" y="7"/>
                </a:lnTo>
                <a:lnTo>
                  <a:pt x="280" y="9"/>
                </a:lnTo>
                <a:lnTo>
                  <a:pt x="280" y="13"/>
                </a:lnTo>
                <a:lnTo>
                  <a:pt x="284" y="13"/>
                </a:lnTo>
                <a:lnTo>
                  <a:pt x="284" y="15"/>
                </a:lnTo>
                <a:lnTo>
                  <a:pt x="287" y="15"/>
                </a:lnTo>
                <a:lnTo>
                  <a:pt x="287" y="15"/>
                </a:lnTo>
                <a:lnTo>
                  <a:pt x="295" y="15"/>
                </a:lnTo>
                <a:lnTo>
                  <a:pt x="301" y="19"/>
                </a:lnTo>
                <a:lnTo>
                  <a:pt x="303" y="21"/>
                </a:lnTo>
                <a:lnTo>
                  <a:pt x="304" y="22"/>
                </a:lnTo>
                <a:lnTo>
                  <a:pt x="304" y="22"/>
                </a:lnTo>
                <a:lnTo>
                  <a:pt x="312" y="22"/>
                </a:lnTo>
                <a:lnTo>
                  <a:pt x="316" y="22"/>
                </a:lnTo>
                <a:lnTo>
                  <a:pt x="318" y="26"/>
                </a:lnTo>
                <a:lnTo>
                  <a:pt x="320" y="26"/>
                </a:lnTo>
                <a:lnTo>
                  <a:pt x="320" y="26"/>
                </a:lnTo>
                <a:lnTo>
                  <a:pt x="325" y="26"/>
                </a:lnTo>
                <a:lnTo>
                  <a:pt x="325" y="26"/>
                </a:lnTo>
                <a:lnTo>
                  <a:pt x="331" y="26"/>
                </a:lnTo>
                <a:lnTo>
                  <a:pt x="333" y="28"/>
                </a:lnTo>
                <a:lnTo>
                  <a:pt x="337" y="30"/>
                </a:lnTo>
                <a:lnTo>
                  <a:pt x="337" y="38"/>
                </a:lnTo>
                <a:lnTo>
                  <a:pt x="337" y="38"/>
                </a:lnTo>
                <a:lnTo>
                  <a:pt x="335" y="41"/>
                </a:lnTo>
                <a:lnTo>
                  <a:pt x="331" y="43"/>
                </a:lnTo>
                <a:lnTo>
                  <a:pt x="331" y="45"/>
                </a:lnTo>
                <a:lnTo>
                  <a:pt x="329" y="45"/>
                </a:lnTo>
                <a:lnTo>
                  <a:pt x="329" y="45"/>
                </a:lnTo>
                <a:lnTo>
                  <a:pt x="323" y="45"/>
                </a:lnTo>
                <a:lnTo>
                  <a:pt x="322" y="47"/>
                </a:lnTo>
                <a:lnTo>
                  <a:pt x="323" y="47"/>
                </a:lnTo>
                <a:lnTo>
                  <a:pt x="323" y="47"/>
                </a:lnTo>
                <a:lnTo>
                  <a:pt x="323" y="51"/>
                </a:lnTo>
                <a:lnTo>
                  <a:pt x="323" y="55"/>
                </a:lnTo>
                <a:lnTo>
                  <a:pt x="323" y="57"/>
                </a:lnTo>
                <a:lnTo>
                  <a:pt x="320" y="64"/>
                </a:lnTo>
                <a:lnTo>
                  <a:pt x="320" y="72"/>
                </a:lnTo>
                <a:lnTo>
                  <a:pt x="329" y="81"/>
                </a:lnTo>
                <a:lnTo>
                  <a:pt x="337" y="89"/>
                </a:lnTo>
                <a:lnTo>
                  <a:pt x="342" y="92"/>
                </a:lnTo>
                <a:lnTo>
                  <a:pt x="356" y="96"/>
                </a:lnTo>
                <a:lnTo>
                  <a:pt x="367" y="96"/>
                </a:lnTo>
                <a:lnTo>
                  <a:pt x="367" y="96"/>
                </a:lnTo>
                <a:lnTo>
                  <a:pt x="373" y="102"/>
                </a:lnTo>
                <a:lnTo>
                  <a:pt x="373" y="102"/>
                </a:lnTo>
                <a:lnTo>
                  <a:pt x="374" y="106"/>
                </a:lnTo>
                <a:lnTo>
                  <a:pt x="374" y="106"/>
                </a:lnTo>
                <a:lnTo>
                  <a:pt x="378" y="109"/>
                </a:lnTo>
                <a:lnTo>
                  <a:pt x="384" y="109"/>
                </a:lnTo>
                <a:lnTo>
                  <a:pt x="388" y="111"/>
                </a:lnTo>
                <a:lnTo>
                  <a:pt x="388" y="111"/>
                </a:lnTo>
                <a:lnTo>
                  <a:pt x="391" y="108"/>
                </a:lnTo>
                <a:lnTo>
                  <a:pt x="391" y="108"/>
                </a:lnTo>
                <a:lnTo>
                  <a:pt x="395" y="104"/>
                </a:lnTo>
                <a:lnTo>
                  <a:pt x="399" y="102"/>
                </a:lnTo>
                <a:lnTo>
                  <a:pt x="401" y="100"/>
                </a:lnTo>
                <a:lnTo>
                  <a:pt x="403" y="96"/>
                </a:lnTo>
                <a:lnTo>
                  <a:pt x="403" y="96"/>
                </a:lnTo>
                <a:lnTo>
                  <a:pt x="403" y="91"/>
                </a:lnTo>
                <a:lnTo>
                  <a:pt x="405" y="87"/>
                </a:lnTo>
                <a:lnTo>
                  <a:pt x="407" y="83"/>
                </a:lnTo>
                <a:lnTo>
                  <a:pt x="410" y="72"/>
                </a:lnTo>
                <a:lnTo>
                  <a:pt x="410" y="72"/>
                </a:lnTo>
                <a:lnTo>
                  <a:pt x="410" y="72"/>
                </a:lnTo>
                <a:lnTo>
                  <a:pt x="410" y="72"/>
                </a:lnTo>
                <a:lnTo>
                  <a:pt x="410" y="64"/>
                </a:lnTo>
                <a:lnTo>
                  <a:pt x="410" y="64"/>
                </a:lnTo>
                <a:lnTo>
                  <a:pt x="410" y="55"/>
                </a:lnTo>
                <a:lnTo>
                  <a:pt x="410" y="55"/>
                </a:lnTo>
                <a:lnTo>
                  <a:pt x="410" y="43"/>
                </a:lnTo>
                <a:lnTo>
                  <a:pt x="409" y="30"/>
                </a:lnTo>
                <a:lnTo>
                  <a:pt x="410" y="22"/>
                </a:lnTo>
                <a:lnTo>
                  <a:pt x="410" y="22"/>
                </a:lnTo>
                <a:lnTo>
                  <a:pt x="410" y="19"/>
                </a:lnTo>
                <a:lnTo>
                  <a:pt x="410" y="15"/>
                </a:lnTo>
                <a:lnTo>
                  <a:pt x="414" y="13"/>
                </a:lnTo>
                <a:lnTo>
                  <a:pt x="414" y="13"/>
                </a:lnTo>
                <a:lnTo>
                  <a:pt x="414" y="9"/>
                </a:lnTo>
                <a:lnTo>
                  <a:pt x="416" y="7"/>
                </a:lnTo>
                <a:lnTo>
                  <a:pt x="416" y="5"/>
                </a:lnTo>
                <a:lnTo>
                  <a:pt x="420" y="0"/>
                </a:lnTo>
                <a:lnTo>
                  <a:pt x="431" y="17"/>
                </a:lnTo>
                <a:lnTo>
                  <a:pt x="431" y="17"/>
                </a:lnTo>
                <a:lnTo>
                  <a:pt x="431" y="34"/>
                </a:lnTo>
                <a:lnTo>
                  <a:pt x="431" y="34"/>
                </a:lnTo>
                <a:lnTo>
                  <a:pt x="431" y="38"/>
                </a:lnTo>
                <a:lnTo>
                  <a:pt x="431" y="38"/>
                </a:lnTo>
                <a:lnTo>
                  <a:pt x="433" y="38"/>
                </a:lnTo>
                <a:lnTo>
                  <a:pt x="433" y="38"/>
                </a:lnTo>
                <a:lnTo>
                  <a:pt x="433" y="43"/>
                </a:lnTo>
                <a:lnTo>
                  <a:pt x="433" y="43"/>
                </a:lnTo>
                <a:lnTo>
                  <a:pt x="433" y="51"/>
                </a:lnTo>
                <a:lnTo>
                  <a:pt x="435" y="55"/>
                </a:lnTo>
                <a:lnTo>
                  <a:pt x="437" y="58"/>
                </a:lnTo>
                <a:lnTo>
                  <a:pt x="441" y="64"/>
                </a:lnTo>
                <a:lnTo>
                  <a:pt x="450" y="64"/>
                </a:lnTo>
                <a:lnTo>
                  <a:pt x="456" y="72"/>
                </a:lnTo>
                <a:lnTo>
                  <a:pt x="461" y="89"/>
                </a:lnTo>
                <a:lnTo>
                  <a:pt x="461" y="89"/>
                </a:lnTo>
                <a:lnTo>
                  <a:pt x="461" y="96"/>
                </a:lnTo>
                <a:lnTo>
                  <a:pt x="461" y="96"/>
                </a:lnTo>
                <a:lnTo>
                  <a:pt x="461" y="106"/>
                </a:lnTo>
                <a:lnTo>
                  <a:pt x="461" y="106"/>
                </a:lnTo>
                <a:lnTo>
                  <a:pt x="463" y="109"/>
                </a:lnTo>
                <a:lnTo>
                  <a:pt x="465" y="115"/>
                </a:lnTo>
                <a:lnTo>
                  <a:pt x="469" y="121"/>
                </a:lnTo>
                <a:lnTo>
                  <a:pt x="469" y="121"/>
                </a:lnTo>
                <a:lnTo>
                  <a:pt x="469" y="123"/>
                </a:lnTo>
                <a:lnTo>
                  <a:pt x="469" y="127"/>
                </a:lnTo>
                <a:lnTo>
                  <a:pt x="469" y="130"/>
                </a:lnTo>
                <a:lnTo>
                  <a:pt x="469" y="130"/>
                </a:lnTo>
                <a:lnTo>
                  <a:pt x="477" y="140"/>
                </a:lnTo>
                <a:lnTo>
                  <a:pt x="477" y="140"/>
                </a:lnTo>
                <a:lnTo>
                  <a:pt x="482" y="145"/>
                </a:lnTo>
                <a:lnTo>
                  <a:pt x="482" y="145"/>
                </a:lnTo>
                <a:lnTo>
                  <a:pt x="494" y="157"/>
                </a:lnTo>
                <a:lnTo>
                  <a:pt x="494" y="157"/>
                </a:lnTo>
                <a:lnTo>
                  <a:pt x="494" y="155"/>
                </a:lnTo>
                <a:lnTo>
                  <a:pt x="496" y="153"/>
                </a:lnTo>
                <a:lnTo>
                  <a:pt x="496" y="151"/>
                </a:lnTo>
                <a:lnTo>
                  <a:pt x="497" y="153"/>
                </a:lnTo>
                <a:lnTo>
                  <a:pt x="499" y="155"/>
                </a:lnTo>
                <a:lnTo>
                  <a:pt x="501" y="157"/>
                </a:lnTo>
                <a:lnTo>
                  <a:pt x="501" y="157"/>
                </a:lnTo>
                <a:lnTo>
                  <a:pt x="514" y="172"/>
                </a:lnTo>
                <a:lnTo>
                  <a:pt x="514" y="172"/>
                </a:lnTo>
                <a:lnTo>
                  <a:pt x="514" y="181"/>
                </a:lnTo>
                <a:lnTo>
                  <a:pt x="514" y="181"/>
                </a:lnTo>
                <a:lnTo>
                  <a:pt x="516" y="185"/>
                </a:lnTo>
                <a:lnTo>
                  <a:pt x="518" y="187"/>
                </a:lnTo>
                <a:lnTo>
                  <a:pt x="522" y="191"/>
                </a:lnTo>
                <a:lnTo>
                  <a:pt x="528" y="202"/>
                </a:lnTo>
                <a:lnTo>
                  <a:pt x="533" y="210"/>
                </a:lnTo>
                <a:lnTo>
                  <a:pt x="545" y="223"/>
                </a:lnTo>
                <a:lnTo>
                  <a:pt x="545" y="223"/>
                </a:lnTo>
                <a:lnTo>
                  <a:pt x="552" y="231"/>
                </a:lnTo>
                <a:lnTo>
                  <a:pt x="552" y="231"/>
                </a:lnTo>
                <a:lnTo>
                  <a:pt x="554" y="232"/>
                </a:lnTo>
                <a:lnTo>
                  <a:pt x="556" y="234"/>
                </a:lnTo>
                <a:lnTo>
                  <a:pt x="562" y="236"/>
                </a:lnTo>
                <a:lnTo>
                  <a:pt x="564" y="236"/>
                </a:lnTo>
                <a:lnTo>
                  <a:pt x="564" y="236"/>
                </a:lnTo>
                <a:lnTo>
                  <a:pt x="564" y="238"/>
                </a:lnTo>
                <a:lnTo>
                  <a:pt x="564" y="238"/>
                </a:lnTo>
                <a:lnTo>
                  <a:pt x="564" y="238"/>
                </a:lnTo>
                <a:lnTo>
                  <a:pt x="564" y="240"/>
                </a:lnTo>
                <a:lnTo>
                  <a:pt x="564" y="244"/>
                </a:lnTo>
                <a:lnTo>
                  <a:pt x="567" y="249"/>
                </a:lnTo>
                <a:lnTo>
                  <a:pt x="567" y="249"/>
                </a:lnTo>
                <a:lnTo>
                  <a:pt x="567" y="248"/>
                </a:lnTo>
                <a:lnTo>
                  <a:pt x="567" y="248"/>
                </a:lnTo>
                <a:lnTo>
                  <a:pt x="565" y="248"/>
                </a:lnTo>
                <a:lnTo>
                  <a:pt x="567" y="253"/>
                </a:lnTo>
                <a:lnTo>
                  <a:pt x="571" y="263"/>
                </a:lnTo>
                <a:lnTo>
                  <a:pt x="571" y="263"/>
                </a:lnTo>
                <a:lnTo>
                  <a:pt x="575" y="276"/>
                </a:lnTo>
                <a:lnTo>
                  <a:pt x="577" y="282"/>
                </a:lnTo>
                <a:lnTo>
                  <a:pt x="575" y="283"/>
                </a:lnTo>
                <a:lnTo>
                  <a:pt x="575" y="283"/>
                </a:lnTo>
                <a:lnTo>
                  <a:pt x="575" y="297"/>
                </a:lnTo>
                <a:lnTo>
                  <a:pt x="575" y="318"/>
                </a:lnTo>
                <a:lnTo>
                  <a:pt x="565" y="329"/>
                </a:lnTo>
                <a:lnTo>
                  <a:pt x="565" y="346"/>
                </a:lnTo>
                <a:lnTo>
                  <a:pt x="560" y="352"/>
                </a:lnTo>
                <a:lnTo>
                  <a:pt x="560" y="365"/>
                </a:lnTo>
                <a:lnTo>
                  <a:pt x="548" y="380"/>
                </a:lnTo>
                <a:lnTo>
                  <a:pt x="545" y="391"/>
                </a:lnTo>
                <a:lnTo>
                  <a:pt x="537" y="399"/>
                </a:lnTo>
                <a:lnTo>
                  <a:pt x="533" y="406"/>
                </a:lnTo>
                <a:lnTo>
                  <a:pt x="533" y="406"/>
                </a:lnTo>
                <a:lnTo>
                  <a:pt x="533" y="408"/>
                </a:lnTo>
                <a:lnTo>
                  <a:pt x="533" y="420"/>
                </a:lnTo>
                <a:lnTo>
                  <a:pt x="533" y="420"/>
                </a:lnTo>
                <a:lnTo>
                  <a:pt x="533" y="423"/>
                </a:lnTo>
                <a:lnTo>
                  <a:pt x="531" y="429"/>
                </a:lnTo>
                <a:lnTo>
                  <a:pt x="528" y="433"/>
                </a:lnTo>
                <a:lnTo>
                  <a:pt x="526" y="450"/>
                </a:lnTo>
                <a:lnTo>
                  <a:pt x="526" y="458"/>
                </a:lnTo>
                <a:lnTo>
                  <a:pt x="516" y="465"/>
                </a:lnTo>
                <a:lnTo>
                  <a:pt x="509" y="475"/>
                </a:lnTo>
                <a:lnTo>
                  <a:pt x="496" y="473"/>
                </a:lnTo>
                <a:lnTo>
                  <a:pt x="488" y="473"/>
                </a:lnTo>
                <a:lnTo>
                  <a:pt x="488" y="473"/>
                </a:lnTo>
                <a:lnTo>
                  <a:pt x="484" y="475"/>
                </a:lnTo>
                <a:lnTo>
                  <a:pt x="482" y="478"/>
                </a:lnTo>
                <a:lnTo>
                  <a:pt x="480" y="482"/>
                </a:lnTo>
                <a:lnTo>
                  <a:pt x="480" y="482"/>
                </a:lnTo>
                <a:lnTo>
                  <a:pt x="480" y="484"/>
                </a:lnTo>
                <a:lnTo>
                  <a:pt x="478" y="486"/>
                </a:lnTo>
                <a:lnTo>
                  <a:pt x="477" y="488"/>
                </a:lnTo>
                <a:lnTo>
                  <a:pt x="465" y="493"/>
                </a:lnTo>
                <a:lnTo>
                  <a:pt x="461" y="486"/>
                </a:lnTo>
                <a:lnTo>
                  <a:pt x="450" y="482"/>
                </a:lnTo>
                <a:lnTo>
                  <a:pt x="458" y="476"/>
                </a:lnTo>
                <a:lnTo>
                  <a:pt x="450" y="471"/>
                </a:lnTo>
                <a:lnTo>
                  <a:pt x="443" y="478"/>
                </a:lnTo>
                <a:lnTo>
                  <a:pt x="437" y="482"/>
                </a:lnTo>
                <a:lnTo>
                  <a:pt x="437" y="482"/>
                </a:lnTo>
                <a:lnTo>
                  <a:pt x="437" y="486"/>
                </a:lnTo>
                <a:lnTo>
                  <a:pt x="435" y="486"/>
                </a:lnTo>
                <a:lnTo>
                  <a:pt x="431" y="486"/>
                </a:lnTo>
                <a:lnTo>
                  <a:pt x="431" y="486"/>
                </a:lnTo>
                <a:lnTo>
                  <a:pt x="427" y="486"/>
                </a:lnTo>
                <a:lnTo>
                  <a:pt x="424" y="490"/>
                </a:lnTo>
                <a:lnTo>
                  <a:pt x="422" y="490"/>
                </a:lnTo>
                <a:lnTo>
                  <a:pt x="422" y="490"/>
                </a:lnTo>
                <a:lnTo>
                  <a:pt x="418" y="488"/>
                </a:lnTo>
                <a:lnTo>
                  <a:pt x="416" y="486"/>
                </a:lnTo>
                <a:lnTo>
                  <a:pt x="416" y="486"/>
                </a:lnTo>
                <a:lnTo>
                  <a:pt x="414" y="482"/>
                </a:lnTo>
                <a:lnTo>
                  <a:pt x="414" y="482"/>
                </a:lnTo>
                <a:lnTo>
                  <a:pt x="414" y="478"/>
                </a:lnTo>
                <a:lnTo>
                  <a:pt x="414" y="478"/>
                </a:lnTo>
                <a:lnTo>
                  <a:pt x="414" y="478"/>
                </a:lnTo>
                <a:lnTo>
                  <a:pt x="410" y="478"/>
                </a:lnTo>
                <a:lnTo>
                  <a:pt x="410" y="478"/>
                </a:lnTo>
                <a:lnTo>
                  <a:pt x="401" y="478"/>
                </a:lnTo>
                <a:lnTo>
                  <a:pt x="399" y="478"/>
                </a:lnTo>
                <a:lnTo>
                  <a:pt x="397" y="475"/>
                </a:lnTo>
                <a:lnTo>
                  <a:pt x="397" y="475"/>
                </a:lnTo>
                <a:lnTo>
                  <a:pt x="395" y="473"/>
                </a:lnTo>
                <a:lnTo>
                  <a:pt x="395" y="473"/>
                </a:lnTo>
                <a:lnTo>
                  <a:pt x="391" y="473"/>
                </a:lnTo>
                <a:lnTo>
                  <a:pt x="390" y="471"/>
                </a:lnTo>
                <a:lnTo>
                  <a:pt x="390" y="471"/>
                </a:lnTo>
                <a:lnTo>
                  <a:pt x="384" y="465"/>
                </a:lnTo>
                <a:lnTo>
                  <a:pt x="378" y="454"/>
                </a:lnTo>
                <a:lnTo>
                  <a:pt x="378" y="440"/>
                </a:lnTo>
                <a:lnTo>
                  <a:pt x="371" y="429"/>
                </a:lnTo>
                <a:lnTo>
                  <a:pt x="367" y="423"/>
                </a:lnTo>
                <a:lnTo>
                  <a:pt x="357" y="423"/>
                </a:lnTo>
                <a:lnTo>
                  <a:pt x="357" y="423"/>
                </a:lnTo>
                <a:lnTo>
                  <a:pt x="356" y="422"/>
                </a:lnTo>
                <a:lnTo>
                  <a:pt x="356" y="420"/>
                </a:lnTo>
                <a:lnTo>
                  <a:pt x="357" y="416"/>
                </a:lnTo>
                <a:lnTo>
                  <a:pt x="357" y="416"/>
                </a:lnTo>
                <a:lnTo>
                  <a:pt x="357" y="416"/>
                </a:lnTo>
                <a:lnTo>
                  <a:pt x="357" y="414"/>
                </a:lnTo>
                <a:lnTo>
                  <a:pt x="356" y="414"/>
                </a:lnTo>
                <a:lnTo>
                  <a:pt x="354" y="412"/>
                </a:lnTo>
                <a:lnTo>
                  <a:pt x="354" y="410"/>
                </a:lnTo>
                <a:lnTo>
                  <a:pt x="356" y="408"/>
                </a:lnTo>
                <a:lnTo>
                  <a:pt x="356" y="408"/>
                </a:lnTo>
                <a:lnTo>
                  <a:pt x="359" y="405"/>
                </a:lnTo>
                <a:lnTo>
                  <a:pt x="352" y="414"/>
                </a:lnTo>
                <a:lnTo>
                  <a:pt x="344" y="423"/>
                </a:lnTo>
                <a:lnTo>
                  <a:pt x="339" y="420"/>
                </a:lnTo>
                <a:lnTo>
                  <a:pt x="339" y="420"/>
                </a:lnTo>
                <a:lnTo>
                  <a:pt x="337" y="420"/>
                </a:lnTo>
                <a:lnTo>
                  <a:pt x="335" y="420"/>
                </a:lnTo>
                <a:lnTo>
                  <a:pt x="337" y="416"/>
                </a:lnTo>
                <a:lnTo>
                  <a:pt x="337" y="416"/>
                </a:lnTo>
                <a:lnTo>
                  <a:pt x="339" y="412"/>
                </a:lnTo>
                <a:lnTo>
                  <a:pt x="342" y="406"/>
                </a:lnTo>
                <a:lnTo>
                  <a:pt x="342" y="406"/>
                </a:lnTo>
                <a:lnTo>
                  <a:pt x="346" y="403"/>
                </a:lnTo>
                <a:lnTo>
                  <a:pt x="346" y="401"/>
                </a:lnTo>
                <a:lnTo>
                  <a:pt x="346" y="399"/>
                </a:lnTo>
                <a:lnTo>
                  <a:pt x="346" y="393"/>
                </a:lnTo>
                <a:lnTo>
                  <a:pt x="346" y="393"/>
                </a:lnTo>
                <a:lnTo>
                  <a:pt x="350" y="389"/>
                </a:lnTo>
                <a:lnTo>
                  <a:pt x="352" y="386"/>
                </a:lnTo>
                <a:lnTo>
                  <a:pt x="354" y="382"/>
                </a:lnTo>
                <a:lnTo>
                  <a:pt x="350" y="372"/>
                </a:lnTo>
                <a:lnTo>
                  <a:pt x="342" y="382"/>
                </a:lnTo>
                <a:lnTo>
                  <a:pt x="335" y="393"/>
                </a:lnTo>
                <a:lnTo>
                  <a:pt x="325" y="403"/>
                </a:lnTo>
                <a:lnTo>
                  <a:pt x="316" y="412"/>
                </a:lnTo>
                <a:lnTo>
                  <a:pt x="316" y="412"/>
                </a:lnTo>
                <a:lnTo>
                  <a:pt x="316" y="408"/>
                </a:lnTo>
                <a:lnTo>
                  <a:pt x="316" y="408"/>
                </a:lnTo>
                <a:lnTo>
                  <a:pt x="316" y="403"/>
                </a:lnTo>
                <a:lnTo>
                  <a:pt x="312" y="395"/>
                </a:lnTo>
                <a:lnTo>
                  <a:pt x="308" y="389"/>
                </a:lnTo>
                <a:lnTo>
                  <a:pt x="308" y="389"/>
                </a:lnTo>
                <a:lnTo>
                  <a:pt x="303" y="384"/>
                </a:lnTo>
                <a:lnTo>
                  <a:pt x="299" y="380"/>
                </a:lnTo>
                <a:lnTo>
                  <a:pt x="299" y="378"/>
                </a:lnTo>
                <a:lnTo>
                  <a:pt x="299" y="376"/>
                </a:lnTo>
                <a:lnTo>
                  <a:pt x="299" y="376"/>
                </a:lnTo>
                <a:lnTo>
                  <a:pt x="299" y="374"/>
                </a:lnTo>
                <a:lnTo>
                  <a:pt x="301" y="372"/>
                </a:lnTo>
                <a:lnTo>
                  <a:pt x="299" y="371"/>
                </a:lnTo>
                <a:lnTo>
                  <a:pt x="297" y="369"/>
                </a:lnTo>
                <a:lnTo>
                  <a:pt x="297" y="369"/>
                </a:lnTo>
                <a:lnTo>
                  <a:pt x="295" y="369"/>
                </a:lnTo>
                <a:lnTo>
                  <a:pt x="295" y="369"/>
                </a:lnTo>
                <a:lnTo>
                  <a:pt x="293" y="367"/>
                </a:lnTo>
                <a:lnTo>
                  <a:pt x="293" y="365"/>
                </a:lnTo>
                <a:lnTo>
                  <a:pt x="291" y="363"/>
                </a:lnTo>
                <a:lnTo>
                  <a:pt x="287" y="363"/>
                </a:lnTo>
                <a:lnTo>
                  <a:pt x="287" y="363"/>
                </a:lnTo>
                <a:lnTo>
                  <a:pt x="272" y="363"/>
                </a:lnTo>
                <a:lnTo>
                  <a:pt x="267" y="357"/>
                </a:lnTo>
                <a:lnTo>
                  <a:pt x="255" y="353"/>
                </a:lnTo>
                <a:lnTo>
                  <a:pt x="255" y="353"/>
                </a:lnTo>
                <a:lnTo>
                  <a:pt x="246" y="353"/>
                </a:lnTo>
                <a:lnTo>
                  <a:pt x="246" y="353"/>
                </a:lnTo>
                <a:lnTo>
                  <a:pt x="242" y="353"/>
                </a:lnTo>
                <a:lnTo>
                  <a:pt x="242" y="355"/>
                </a:lnTo>
                <a:lnTo>
                  <a:pt x="240" y="357"/>
                </a:lnTo>
                <a:lnTo>
                  <a:pt x="235" y="357"/>
                </a:lnTo>
                <a:lnTo>
                  <a:pt x="235" y="357"/>
                </a:lnTo>
                <a:lnTo>
                  <a:pt x="219" y="357"/>
                </a:lnTo>
                <a:lnTo>
                  <a:pt x="219" y="357"/>
                </a:lnTo>
                <a:lnTo>
                  <a:pt x="212" y="357"/>
                </a:lnTo>
                <a:lnTo>
                  <a:pt x="204" y="361"/>
                </a:lnTo>
                <a:lnTo>
                  <a:pt x="199" y="361"/>
                </a:lnTo>
                <a:lnTo>
                  <a:pt x="189" y="369"/>
                </a:lnTo>
                <a:lnTo>
                  <a:pt x="182" y="365"/>
                </a:lnTo>
                <a:lnTo>
                  <a:pt x="182" y="365"/>
                </a:lnTo>
                <a:lnTo>
                  <a:pt x="182" y="365"/>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294" name="Freeform 292"/>
          <p:cNvSpPr>
            <a:spLocks/>
          </p:cNvSpPr>
          <p:nvPr/>
        </p:nvSpPr>
        <p:spPr bwMode="auto">
          <a:xfrm>
            <a:off x="5436179" y="5653977"/>
            <a:ext cx="111971" cy="98750"/>
          </a:xfrm>
          <a:custGeom>
            <a:avLst/>
            <a:gdLst>
              <a:gd name="T0" fmla="*/ 10 w 55"/>
              <a:gd name="T1" fmla="*/ 0 h 57"/>
              <a:gd name="T2" fmla="*/ 15 w 55"/>
              <a:gd name="T3" fmla="*/ 7 h 57"/>
              <a:gd name="T4" fmla="*/ 27 w 55"/>
              <a:gd name="T5" fmla="*/ 7 h 57"/>
              <a:gd name="T6" fmla="*/ 34 w 55"/>
              <a:gd name="T7" fmla="*/ 7 h 57"/>
              <a:gd name="T8" fmla="*/ 40 w 55"/>
              <a:gd name="T9" fmla="*/ 2 h 57"/>
              <a:gd name="T10" fmla="*/ 51 w 55"/>
              <a:gd name="T11" fmla="*/ 2 h 57"/>
              <a:gd name="T12" fmla="*/ 55 w 55"/>
              <a:gd name="T13" fmla="*/ 2 h 57"/>
              <a:gd name="T14" fmla="*/ 53 w 55"/>
              <a:gd name="T15" fmla="*/ 11 h 57"/>
              <a:gd name="T16" fmla="*/ 53 w 55"/>
              <a:gd name="T17" fmla="*/ 21 h 57"/>
              <a:gd name="T18" fmla="*/ 53 w 55"/>
              <a:gd name="T19" fmla="*/ 28 h 57"/>
              <a:gd name="T20" fmla="*/ 46 w 55"/>
              <a:gd name="T21" fmla="*/ 36 h 57"/>
              <a:gd name="T22" fmla="*/ 46 w 55"/>
              <a:gd name="T23" fmla="*/ 43 h 57"/>
              <a:gd name="T24" fmla="*/ 44 w 55"/>
              <a:gd name="T25" fmla="*/ 49 h 57"/>
              <a:gd name="T26" fmla="*/ 38 w 55"/>
              <a:gd name="T27" fmla="*/ 43 h 57"/>
              <a:gd name="T28" fmla="*/ 38 w 55"/>
              <a:gd name="T29" fmla="*/ 53 h 57"/>
              <a:gd name="T30" fmla="*/ 34 w 55"/>
              <a:gd name="T31" fmla="*/ 57 h 57"/>
              <a:gd name="T32" fmla="*/ 25 w 55"/>
              <a:gd name="T33" fmla="*/ 57 h 57"/>
              <a:gd name="T34" fmla="*/ 21 w 55"/>
              <a:gd name="T35" fmla="*/ 53 h 57"/>
              <a:gd name="T36" fmla="*/ 17 w 55"/>
              <a:gd name="T37" fmla="*/ 45 h 57"/>
              <a:gd name="T38" fmla="*/ 12 w 55"/>
              <a:gd name="T39" fmla="*/ 36 h 57"/>
              <a:gd name="T40" fmla="*/ 12 w 55"/>
              <a:gd name="T41" fmla="*/ 30 h 57"/>
              <a:gd name="T42" fmla="*/ 12 w 55"/>
              <a:gd name="T43" fmla="*/ 30 h 57"/>
              <a:gd name="T44" fmla="*/ 14 w 55"/>
              <a:gd name="T45" fmla="*/ 28 h 57"/>
              <a:gd name="T46" fmla="*/ 14 w 55"/>
              <a:gd name="T47" fmla="*/ 24 h 57"/>
              <a:gd name="T48" fmla="*/ 14 w 55"/>
              <a:gd name="T49" fmla="*/ 24 h 57"/>
              <a:gd name="T50" fmla="*/ 12 w 55"/>
              <a:gd name="T51" fmla="*/ 24 h 57"/>
              <a:gd name="T52" fmla="*/ 12 w 55"/>
              <a:gd name="T53" fmla="*/ 24 h 57"/>
              <a:gd name="T54" fmla="*/ 8 w 55"/>
              <a:gd name="T55" fmla="*/ 24 h 57"/>
              <a:gd name="T56" fmla="*/ 6 w 55"/>
              <a:gd name="T57" fmla="*/ 23 h 57"/>
              <a:gd name="T58" fmla="*/ 6 w 55"/>
              <a:gd name="T59" fmla="*/ 23 h 57"/>
              <a:gd name="T60" fmla="*/ 2 w 55"/>
              <a:gd name="T61" fmla="*/ 21 h 57"/>
              <a:gd name="T62" fmla="*/ 0 w 55"/>
              <a:gd name="T63" fmla="*/ 19 h 57"/>
              <a:gd name="T64" fmla="*/ 2 w 55"/>
              <a:gd name="T65" fmla="*/ 2 h 57"/>
              <a:gd name="T66" fmla="*/ 10 w 55"/>
              <a:gd name="T67" fmla="*/ 0 h 57"/>
              <a:gd name="T68" fmla="*/ 10 w 55"/>
              <a:gd name="T69" fmla="*/ 0 h 57"/>
              <a:gd name="T70" fmla="*/ 10 w 55"/>
              <a:gd name="T71" fmla="*/ 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5" h="57">
                <a:moveTo>
                  <a:pt x="10" y="0"/>
                </a:moveTo>
                <a:lnTo>
                  <a:pt x="15" y="7"/>
                </a:lnTo>
                <a:lnTo>
                  <a:pt x="27" y="7"/>
                </a:lnTo>
                <a:lnTo>
                  <a:pt x="34" y="7"/>
                </a:lnTo>
                <a:lnTo>
                  <a:pt x="40" y="2"/>
                </a:lnTo>
                <a:lnTo>
                  <a:pt x="51" y="2"/>
                </a:lnTo>
                <a:lnTo>
                  <a:pt x="55" y="2"/>
                </a:lnTo>
                <a:lnTo>
                  <a:pt x="53" y="11"/>
                </a:lnTo>
                <a:lnTo>
                  <a:pt x="53" y="21"/>
                </a:lnTo>
                <a:lnTo>
                  <a:pt x="53" y="28"/>
                </a:lnTo>
                <a:lnTo>
                  <a:pt x="46" y="36"/>
                </a:lnTo>
                <a:lnTo>
                  <a:pt x="46" y="43"/>
                </a:lnTo>
                <a:lnTo>
                  <a:pt x="44" y="49"/>
                </a:lnTo>
                <a:lnTo>
                  <a:pt x="38" y="43"/>
                </a:lnTo>
                <a:lnTo>
                  <a:pt x="38" y="53"/>
                </a:lnTo>
                <a:lnTo>
                  <a:pt x="34" y="57"/>
                </a:lnTo>
                <a:lnTo>
                  <a:pt x="25" y="57"/>
                </a:lnTo>
                <a:lnTo>
                  <a:pt x="21" y="53"/>
                </a:lnTo>
                <a:lnTo>
                  <a:pt x="17" y="45"/>
                </a:lnTo>
                <a:lnTo>
                  <a:pt x="12" y="36"/>
                </a:lnTo>
                <a:lnTo>
                  <a:pt x="12" y="30"/>
                </a:lnTo>
                <a:lnTo>
                  <a:pt x="12" y="30"/>
                </a:lnTo>
                <a:lnTo>
                  <a:pt x="14" y="28"/>
                </a:lnTo>
                <a:lnTo>
                  <a:pt x="14" y="24"/>
                </a:lnTo>
                <a:lnTo>
                  <a:pt x="14" y="24"/>
                </a:lnTo>
                <a:lnTo>
                  <a:pt x="12" y="24"/>
                </a:lnTo>
                <a:lnTo>
                  <a:pt x="12" y="24"/>
                </a:lnTo>
                <a:lnTo>
                  <a:pt x="8" y="24"/>
                </a:lnTo>
                <a:lnTo>
                  <a:pt x="6" y="23"/>
                </a:lnTo>
                <a:lnTo>
                  <a:pt x="6" y="23"/>
                </a:lnTo>
                <a:lnTo>
                  <a:pt x="2" y="21"/>
                </a:lnTo>
                <a:lnTo>
                  <a:pt x="0" y="19"/>
                </a:lnTo>
                <a:lnTo>
                  <a:pt x="2" y="2"/>
                </a:lnTo>
                <a:lnTo>
                  <a:pt x="10" y="0"/>
                </a:lnTo>
                <a:lnTo>
                  <a:pt x="10" y="0"/>
                </a:lnTo>
                <a:lnTo>
                  <a:pt x="10" y="0"/>
                </a:lnTo>
                <a:close/>
              </a:path>
            </a:pathLst>
          </a:custGeom>
          <a:solidFill>
            <a:schemeClr val="bg1">
              <a:lumMod val="85000"/>
            </a:schemeClr>
          </a:solidFill>
          <a:ln w="635" cap="rnd">
            <a:solidFill>
              <a:schemeClr val="bg1">
                <a:alpha val="17000"/>
              </a:schemeClr>
            </a:solidFill>
            <a:round/>
            <a:headEnd/>
            <a:tailEnd/>
          </a:ln>
        </p:spPr>
        <p:txBody>
          <a:bodyPr/>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295" name="Freeform 293"/>
          <p:cNvSpPr>
            <a:spLocks/>
          </p:cNvSpPr>
          <p:nvPr/>
        </p:nvSpPr>
        <p:spPr bwMode="auto">
          <a:xfrm>
            <a:off x="5436179" y="5653977"/>
            <a:ext cx="111971" cy="98750"/>
          </a:xfrm>
          <a:custGeom>
            <a:avLst/>
            <a:gdLst>
              <a:gd name="T0" fmla="*/ 10 w 55"/>
              <a:gd name="T1" fmla="*/ 0 h 57"/>
              <a:gd name="T2" fmla="*/ 15 w 55"/>
              <a:gd name="T3" fmla="*/ 7 h 57"/>
              <a:gd name="T4" fmla="*/ 27 w 55"/>
              <a:gd name="T5" fmla="*/ 7 h 57"/>
              <a:gd name="T6" fmla="*/ 34 w 55"/>
              <a:gd name="T7" fmla="*/ 7 h 57"/>
              <a:gd name="T8" fmla="*/ 40 w 55"/>
              <a:gd name="T9" fmla="*/ 2 h 57"/>
              <a:gd name="T10" fmla="*/ 51 w 55"/>
              <a:gd name="T11" fmla="*/ 2 h 57"/>
              <a:gd name="T12" fmla="*/ 55 w 55"/>
              <a:gd name="T13" fmla="*/ 2 h 57"/>
              <a:gd name="T14" fmla="*/ 53 w 55"/>
              <a:gd name="T15" fmla="*/ 11 h 57"/>
              <a:gd name="T16" fmla="*/ 53 w 55"/>
              <a:gd name="T17" fmla="*/ 21 h 57"/>
              <a:gd name="T18" fmla="*/ 53 w 55"/>
              <a:gd name="T19" fmla="*/ 28 h 57"/>
              <a:gd name="T20" fmla="*/ 46 w 55"/>
              <a:gd name="T21" fmla="*/ 36 h 57"/>
              <a:gd name="T22" fmla="*/ 46 w 55"/>
              <a:gd name="T23" fmla="*/ 43 h 57"/>
              <a:gd name="T24" fmla="*/ 44 w 55"/>
              <a:gd name="T25" fmla="*/ 49 h 57"/>
              <a:gd name="T26" fmla="*/ 38 w 55"/>
              <a:gd name="T27" fmla="*/ 43 h 57"/>
              <a:gd name="T28" fmla="*/ 38 w 55"/>
              <a:gd name="T29" fmla="*/ 53 h 57"/>
              <a:gd name="T30" fmla="*/ 34 w 55"/>
              <a:gd name="T31" fmla="*/ 57 h 57"/>
              <a:gd name="T32" fmla="*/ 25 w 55"/>
              <a:gd name="T33" fmla="*/ 57 h 57"/>
              <a:gd name="T34" fmla="*/ 21 w 55"/>
              <a:gd name="T35" fmla="*/ 53 h 57"/>
              <a:gd name="T36" fmla="*/ 17 w 55"/>
              <a:gd name="T37" fmla="*/ 45 h 57"/>
              <a:gd name="T38" fmla="*/ 12 w 55"/>
              <a:gd name="T39" fmla="*/ 36 h 57"/>
              <a:gd name="T40" fmla="*/ 12 w 55"/>
              <a:gd name="T41" fmla="*/ 30 h 57"/>
              <a:gd name="T42" fmla="*/ 12 w 55"/>
              <a:gd name="T43" fmla="*/ 30 h 57"/>
              <a:gd name="T44" fmla="*/ 14 w 55"/>
              <a:gd name="T45" fmla="*/ 28 h 57"/>
              <a:gd name="T46" fmla="*/ 14 w 55"/>
              <a:gd name="T47" fmla="*/ 24 h 57"/>
              <a:gd name="T48" fmla="*/ 14 w 55"/>
              <a:gd name="T49" fmla="*/ 24 h 57"/>
              <a:gd name="T50" fmla="*/ 12 w 55"/>
              <a:gd name="T51" fmla="*/ 24 h 57"/>
              <a:gd name="T52" fmla="*/ 12 w 55"/>
              <a:gd name="T53" fmla="*/ 24 h 57"/>
              <a:gd name="T54" fmla="*/ 8 w 55"/>
              <a:gd name="T55" fmla="*/ 24 h 57"/>
              <a:gd name="T56" fmla="*/ 6 w 55"/>
              <a:gd name="T57" fmla="*/ 23 h 57"/>
              <a:gd name="T58" fmla="*/ 6 w 55"/>
              <a:gd name="T59" fmla="*/ 23 h 57"/>
              <a:gd name="T60" fmla="*/ 2 w 55"/>
              <a:gd name="T61" fmla="*/ 21 h 57"/>
              <a:gd name="T62" fmla="*/ 0 w 55"/>
              <a:gd name="T63" fmla="*/ 19 h 57"/>
              <a:gd name="T64" fmla="*/ 2 w 55"/>
              <a:gd name="T65" fmla="*/ 2 h 57"/>
              <a:gd name="T66" fmla="*/ 10 w 55"/>
              <a:gd name="T67" fmla="*/ 0 h 57"/>
              <a:gd name="T68" fmla="*/ 10 w 55"/>
              <a:gd name="T69" fmla="*/ 0 h 57"/>
              <a:gd name="T70" fmla="*/ 10 w 55"/>
              <a:gd name="T71" fmla="*/ 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5" h="57">
                <a:moveTo>
                  <a:pt x="10" y="0"/>
                </a:moveTo>
                <a:lnTo>
                  <a:pt x="15" y="7"/>
                </a:lnTo>
                <a:lnTo>
                  <a:pt x="27" y="7"/>
                </a:lnTo>
                <a:lnTo>
                  <a:pt x="34" y="7"/>
                </a:lnTo>
                <a:lnTo>
                  <a:pt x="40" y="2"/>
                </a:lnTo>
                <a:lnTo>
                  <a:pt x="51" y="2"/>
                </a:lnTo>
                <a:lnTo>
                  <a:pt x="55" y="2"/>
                </a:lnTo>
                <a:lnTo>
                  <a:pt x="53" y="11"/>
                </a:lnTo>
                <a:lnTo>
                  <a:pt x="53" y="21"/>
                </a:lnTo>
                <a:lnTo>
                  <a:pt x="53" y="28"/>
                </a:lnTo>
                <a:lnTo>
                  <a:pt x="46" y="36"/>
                </a:lnTo>
                <a:lnTo>
                  <a:pt x="46" y="43"/>
                </a:lnTo>
                <a:lnTo>
                  <a:pt x="44" y="49"/>
                </a:lnTo>
                <a:lnTo>
                  <a:pt x="38" y="43"/>
                </a:lnTo>
                <a:lnTo>
                  <a:pt x="38" y="53"/>
                </a:lnTo>
                <a:lnTo>
                  <a:pt x="34" y="57"/>
                </a:lnTo>
                <a:lnTo>
                  <a:pt x="25" y="57"/>
                </a:lnTo>
                <a:lnTo>
                  <a:pt x="21" y="53"/>
                </a:lnTo>
                <a:lnTo>
                  <a:pt x="17" y="45"/>
                </a:lnTo>
                <a:lnTo>
                  <a:pt x="12" y="36"/>
                </a:lnTo>
                <a:lnTo>
                  <a:pt x="12" y="30"/>
                </a:lnTo>
                <a:lnTo>
                  <a:pt x="12" y="30"/>
                </a:lnTo>
                <a:lnTo>
                  <a:pt x="14" y="28"/>
                </a:lnTo>
                <a:lnTo>
                  <a:pt x="14" y="24"/>
                </a:lnTo>
                <a:lnTo>
                  <a:pt x="14" y="24"/>
                </a:lnTo>
                <a:lnTo>
                  <a:pt x="12" y="24"/>
                </a:lnTo>
                <a:lnTo>
                  <a:pt x="12" y="24"/>
                </a:lnTo>
                <a:lnTo>
                  <a:pt x="8" y="24"/>
                </a:lnTo>
                <a:lnTo>
                  <a:pt x="6" y="23"/>
                </a:lnTo>
                <a:lnTo>
                  <a:pt x="6" y="23"/>
                </a:lnTo>
                <a:lnTo>
                  <a:pt x="2" y="21"/>
                </a:lnTo>
                <a:lnTo>
                  <a:pt x="0" y="19"/>
                </a:lnTo>
                <a:lnTo>
                  <a:pt x="2" y="2"/>
                </a:lnTo>
                <a:lnTo>
                  <a:pt x="10" y="0"/>
                </a:lnTo>
                <a:lnTo>
                  <a:pt x="10" y="0"/>
                </a:lnTo>
                <a:lnTo>
                  <a:pt x="10" y="0"/>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296" name="Freeform 294"/>
          <p:cNvSpPr>
            <a:spLocks/>
          </p:cNvSpPr>
          <p:nvPr/>
        </p:nvSpPr>
        <p:spPr bwMode="auto">
          <a:xfrm>
            <a:off x="5332352" y="4702855"/>
            <a:ext cx="0" cy="3466"/>
          </a:xfrm>
          <a:custGeom>
            <a:avLst/>
            <a:gdLst>
              <a:gd name="T0" fmla="*/ 0 h 2"/>
              <a:gd name="T1" fmla="*/ 0 h 2"/>
              <a:gd name="T2" fmla="*/ 2 h 2"/>
              <a:gd name="T3" fmla="*/ 2 h 2"/>
              <a:gd name="T4" fmla="*/ 0 h 2"/>
              <a:gd name="T5" fmla="*/ 0 h 2"/>
              <a:gd name="T6" fmla="*/ 0 h 2"/>
              <a:gd name="T7" fmla="*/ 0 h 2"/>
            </a:gdLst>
            <a:ahLst/>
            <a:cxnLst>
              <a:cxn ang="0">
                <a:pos x="0" y="T0"/>
              </a:cxn>
              <a:cxn ang="0">
                <a:pos x="0" y="T1"/>
              </a:cxn>
              <a:cxn ang="0">
                <a:pos x="0" y="T2"/>
              </a:cxn>
              <a:cxn ang="0">
                <a:pos x="0" y="T3"/>
              </a:cxn>
              <a:cxn ang="0">
                <a:pos x="0" y="T4"/>
              </a:cxn>
              <a:cxn ang="0">
                <a:pos x="0" y="T5"/>
              </a:cxn>
              <a:cxn ang="0">
                <a:pos x="0" y="T6"/>
              </a:cxn>
              <a:cxn ang="0">
                <a:pos x="0" y="T7"/>
              </a:cxn>
            </a:cxnLst>
            <a:rect l="0" t="0" r="r" b="b"/>
            <a:pathLst>
              <a:path h="2">
                <a:moveTo>
                  <a:pt x="0" y="0"/>
                </a:moveTo>
                <a:lnTo>
                  <a:pt x="0" y="0"/>
                </a:lnTo>
                <a:lnTo>
                  <a:pt x="0" y="2"/>
                </a:lnTo>
                <a:lnTo>
                  <a:pt x="0" y="2"/>
                </a:lnTo>
                <a:lnTo>
                  <a:pt x="0" y="0"/>
                </a:lnTo>
                <a:lnTo>
                  <a:pt x="0" y="0"/>
                </a:lnTo>
                <a:lnTo>
                  <a:pt x="0" y="0"/>
                </a:lnTo>
                <a:lnTo>
                  <a:pt x="0" y="0"/>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297" name="Freeform 295"/>
          <p:cNvSpPr>
            <a:spLocks/>
          </p:cNvSpPr>
          <p:nvPr/>
        </p:nvSpPr>
        <p:spPr bwMode="auto">
          <a:xfrm>
            <a:off x="5362891" y="4706319"/>
            <a:ext cx="12215" cy="3466"/>
          </a:xfrm>
          <a:custGeom>
            <a:avLst/>
            <a:gdLst>
              <a:gd name="T0" fmla="*/ 6 w 6"/>
              <a:gd name="T1" fmla="*/ 2 h 2"/>
              <a:gd name="T2" fmla="*/ 6 w 6"/>
              <a:gd name="T3" fmla="*/ 2 h 2"/>
              <a:gd name="T4" fmla="*/ 4 w 6"/>
              <a:gd name="T5" fmla="*/ 0 h 2"/>
              <a:gd name="T6" fmla="*/ 0 w 6"/>
              <a:gd name="T7" fmla="*/ 0 h 2"/>
              <a:gd name="T8" fmla="*/ 0 w 6"/>
              <a:gd name="T9" fmla="*/ 0 h 2"/>
              <a:gd name="T10" fmla="*/ 4 w 6"/>
              <a:gd name="T11" fmla="*/ 2 h 2"/>
              <a:gd name="T12" fmla="*/ 6 w 6"/>
              <a:gd name="T13" fmla="*/ 2 h 2"/>
              <a:gd name="T14" fmla="*/ 6 w 6"/>
              <a:gd name="T15" fmla="*/ 2 h 2"/>
              <a:gd name="T16" fmla="*/ 6 w 6"/>
              <a:gd name="T17" fmla="*/ 2 h 2"/>
              <a:gd name="T18" fmla="*/ 6 w 6"/>
              <a:gd name="T19"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2">
                <a:moveTo>
                  <a:pt x="6" y="2"/>
                </a:moveTo>
                <a:lnTo>
                  <a:pt x="6" y="2"/>
                </a:lnTo>
                <a:lnTo>
                  <a:pt x="4" y="0"/>
                </a:lnTo>
                <a:lnTo>
                  <a:pt x="0" y="0"/>
                </a:lnTo>
                <a:lnTo>
                  <a:pt x="0" y="0"/>
                </a:lnTo>
                <a:lnTo>
                  <a:pt x="4" y="2"/>
                </a:lnTo>
                <a:lnTo>
                  <a:pt x="6" y="2"/>
                </a:lnTo>
                <a:lnTo>
                  <a:pt x="6" y="2"/>
                </a:lnTo>
                <a:lnTo>
                  <a:pt x="6" y="2"/>
                </a:lnTo>
                <a:lnTo>
                  <a:pt x="6" y="2"/>
                </a:lnTo>
                <a:close/>
              </a:path>
            </a:pathLst>
          </a:custGeom>
          <a:solidFill>
            <a:schemeClr val="bg1">
              <a:lumMod val="85000"/>
            </a:schemeClr>
          </a:solidFill>
          <a:ln w="635" cap="rnd">
            <a:solidFill>
              <a:schemeClr val="bg1">
                <a:alpha val="17000"/>
              </a:schemeClr>
            </a:solidFill>
            <a:round/>
            <a:headEnd/>
            <a:tailEnd/>
          </a:ln>
        </p:spPr>
        <p:txBody>
          <a:bodyPr/>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298" name="Freeform 296"/>
          <p:cNvSpPr>
            <a:spLocks/>
          </p:cNvSpPr>
          <p:nvPr/>
        </p:nvSpPr>
        <p:spPr bwMode="auto">
          <a:xfrm>
            <a:off x="5362891" y="4706319"/>
            <a:ext cx="12215" cy="3466"/>
          </a:xfrm>
          <a:custGeom>
            <a:avLst/>
            <a:gdLst>
              <a:gd name="T0" fmla="*/ 6 w 6"/>
              <a:gd name="T1" fmla="*/ 2 h 2"/>
              <a:gd name="T2" fmla="*/ 6 w 6"/>
              <a:gd name="T3" fmla="*/ 2 h 2"/>
              <a:gd name="T4" fmla="*/ 4 w 6"/>
              <a:gd name="T5" fmla="*/ 0 h 2"/>
              <a:gd name="T6" fmla="*/ 0 w 6"/>
              <a:gd name="T7" fmla="*/ 0 h 2"/>
              <a:gd name="T8" fmla="*/ 0 w 6"/>
              <a:gd name="T9" fmla="*/ 0 h 2"/>
              <a:gd name="T10" fmla="*/ 4 w 6"/>
              <a:gd name="T11" fmla="*/ 2 h 2"/>
              <a:gd name="T12" fmla="*/ 6 w 6"/>
              <a:gd name="T13" fmla="*/ 2 h 2"/>
              <a:gd name="T14" fmla="*/ 6 w 6"/>
              <a:gd name="T15" fmla="*/ 2 h 2"/>
              <a:gd name="T16" fmla="*/ 6 w 6"/>
              <a:gd name="T17" fmla="*/ 2 h 2"/>
              <a:gd name="T18" fmla="*/ 6 w 6"/>
              <a:gd name="T19"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2">
                <a:moveTo>
                  <a:pt x="6" y="2"/>
                </a:moveTo>
                <a:lnTo>
                  <a:pt x="6" y="2"/>
                </a:lnTo>
                <a:lnTo>
                  <a:pt x="4" y="0"/>
                </a:lnTo>
                <a:lnTo>
                  <a:pt x="0" y="0"/>
                </a:lnTo>
                <a:lnTo>
                  <a:pt x="0" y="0"/>
                </a:lnTo>
                <a:lnTo>
                  <a:pt x="4" y="2"/>
                </a:lnTo>
                <a:lnTo>
                  <a:pt x="6" y="2"/>
                </a:lnTo>
                <a:lnTo>
                  <a:pt x="6" y="2"/>
                </a:lnTo>
                <a:lnTo>
                  <a:pt x="6" y="2"/>
                </a:lnTo>
                <a:lnTo>
                  <a:pt x="6" y="2"/>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299" name="Freeform 297"/>
          <p:cNvSpPr>
            <a:spLocks/>
          </p:cNvSpPr>
          <p:nvPr/>
        </p:nvSpPr>
        <p:spPr bwMode="auto">
          <a:xfrm>
            <a:off x="5529827" y="4668205"/>
            <a:ext cx="0" cy="0"/>
          </a:xfrm>
          <a:custGeom>
            <a:avLst/>
            <a:gdLst/>
            <a:ahLst/>
            <a:cxnLst>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300" name="Freeform 298"/>
          <p:cNvSpPr>
            <a:spLocks/>
          </p:cNvSpPr>
          <p:nvPr/>
        </p:nvSpPr>
        <p:spPr bwMode="auto">
          <a:xfrm>
            <a:off x="5529827" y="4668205"/>
            <a:ext cx="4072" cy="0"/>
          </a:xfrm>
          <a:custGeom>
            <a:avLst/>
            <a:gdLst>
              <a:gd name="T0" fmla="*/ 0 w 2"/>
              <a:gd name="T1" fmla="*/ 2 w 2"/>
              <a:gd name="T2" fmla="*/ 2 w 2"/>
              <a:gd name="T3" fmla="*/ 0 w 2"/>
              <a:gd name="T4" fmla="*/ 0 w 2"/>
              <a:gd name="T5" fmla="*/ 0 w 2"/>
            </a:gdLst>
            <a:ahLst/>
            <a:cxnLst>
              <a:cxn ang="0">
                <a:pos x="T0" y="0"/>
              </a:cxn>
              <a:cxn ang="0">
                <a:pos x="T1" y="0"/>
              </a:cxn>
              <a:cxn ang="0">
                <a:pos x="T2" y="0"/>
              </a:cxn>
              <a:cxn ang="0">
                <a:pos x="T3" y="0"/>
              </a:cxn>
              <a:cxn ang="0">
                <a:pos x="T4" y="0"/>
              </a:cxn>
              <a:cxn ang="0">
                <a:pos x="T5" y="0"/>
              </a:cxn>
            </a:cxnLst>
            <a:rect l="0" t="0" r="r" b="b"/>
            <a:pathLst>
              <a:path w="2">
                <a:moveTo>
                  <a:pt x="0" y="0"/>
                </a:moveTo>
                <a:lnTo>
                  <a:pt x="2" y="0"/>
                </a:lnTo>
                <a:lnTo>
                  <a:pt x="2" y="0"/>
                </a:lnTo>
                <a:lnTo>
                  <a:pt x="0" y="0"/>
                </a:lnTo>
                <a:lnTo>
                  <a:pt x="0" y="0"/>
                </a:lnTo>
                <a:lnTo>
                  <a:pt x="0" y="0"/>
                </a:lnTo>
                <a:close/>
              </a:path>
            </a:pathLst>
          </a:custGeom>
          <a:solidFill>
            <a:schemeClr val="bg1">
              <a:lumMod val="85000"/>
            </a:schemeClr>
          </a:solidFill>
          <a:ln w="635" cap="rnd">
            <a:solidFill>
              <a:schemeClr val="bg1">
                <a:alpha val="17000"/>
              </a:schemeClr>
            </a:solidFill>
            <a:round/>
            <a:headEnd/>
            <a:tailEnd/>
          </a:ln>
        </p:spPr>
        <p:txBody>
          <a:bodyPr/>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301" name="Freeform 299"/>
          <p:cNvSpPr>
            <a:spLocks/>
          </p:cNvSpPr>
          <p:nvPr/>
        </p:nvSpPr>
        <p:spPr bwMode="auto">
          <a:xfrm>
            <a:off x="5529827" y="4668205"/>
            <a:ext cx="4072" cy="0"/>
          </a:xfrm>
          <a:custGeom>
            <a:avLst/>
            <a:gdLst>
              <a:gd name="T0" fmla="*/ 0 w 2"/>
              <a:gd name="T1" fmla="*/ 2 w 2"/>
              <a:gd name="T2" fmla="*/ 2 w 2"/>
              <a:gd name="T3" fmla="*/ 0 w 2"/>
              <a:gd name="T4" fmla="*/ 0 w 2"/>
              <a:gd name="T5" fmla="*/ 0 w 2"/>
            </a:gdLst>
            <a:ahLst/>
            <a:cxnLst>
              <a:cxn ang="0">
                <a:pos x="T0" y="0"/>
              </a:cxn>
              <a:cxn ang="0">
                <a:pos x="T1" y="0"/>
              </a:cxn>
              <a:cxn ang="0">
                <a:pos x="T2" y="0"/>
              </a:cxn>
              <a:cxn ang="0">
                <a:pos x="T3" y="0"/>
              </a:cxn>
              <a:cxn ang="0">
                <a:pos x="T4" y="0"/>
              </a:cxn>
              <a:cxn ang="0">
                <a:pos x="T5" y="0"/>
              </a:cxn>
            </a:cxnLst>
            <a:rect l="0" t="0" r="r" b="b"/>
            <a:pathLst>
              <a:path w="2">
                <a:moveTo>
                  <a:pt x="0" y="0"/>
                </a:moveTo>
                <a:lnTo>
                  <a:pt x="2" y="0"/>
                </a:lnTo>
                <a:lnTo>
                  <a:pt x="2" y="0"/>
                </a:lnTo>
                <a:lnTo>
                  <a:pt x="0" y="0"/>
                </a:lnTo>
                <a:lnTo>
                  <a:pt x="0" y="0"/>
                </a:lnTo>
                <a:lnTo>
                  <a:pt x="0" y="0"/>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302" name="Freeform 300"/>
          <p:cNvSpPr>
            <a:spLocks/>
          </p:cNvSpPr>
          <p:nvPr/>
        </p:nvSpPr>
        <p:spPr bwMode="auto">
          <a:xfrm>
            <a:off x="5332354" y="4526143"/>
            <a:ext cx="285015" cy="216557"/>
          </a:xfrm>
          <a:custGeom>
            <a:avLst/>
            <a:gdLst>
              <a:gd name="T0" fmla="*/ 135 w 140"/>
              <a:gd name="T1" fmla="*/ 119 h 125"/>
              <a:gd name="T2" fmla="*/ 135 w 140"/>
              <a:gd name="T3" fmla="*/ 114 h 125"/>
              <a:gd name="T4" fmla="*/ 133 w 140"/>
              <a:gd name="T5" fmla="*/ 110 h 125"/>
              <a:gd name="T6" fmla="*/ 133 w 140"/>
              <a:gd name="T7" fmla="*/ 108 h 125"/>
              <a:gd name="T8" fmla="*/ 119 w 140"/>
              <a:gd name="T9" fmla="*/ 108 h 125"/>
              <a:gd name="T10" fmla="*/ 121 w 140"/>
              <a:gd name="T11" fmla="*/ 104 h 125"/>
              <a:gd name="T12" fmla="*/ 119 w 140"/>
              <a:gd name="T13" fmla="*/ 102 h 125"/>
              <a:gd name="T14" fmla="*/ 112 w 140"/>
              <a:gd name="T15" fmla="*/ 97 h 125"/>
              <a:gd name="T16" fmla="*/ 106 w 140"/>
              <a:gd name="T17" fmla="*/ 93 h 125"/>
              <a:gd name="T18" fmla="*/ 93 w 140"/>
              <a:gd name="T19" fmla="*/ 76 h 125"/>
              <a:gd name="T20" fmla="*/ 85 w 140"/>
              <a:gd name="T21" fmla="*/ 61 h 125"/>
              <a:gd name="T22" fmla="*/ 93 w 140"/>
              <a:gd name="T23" fmla="*/ 61 h 125"/>
              <a:gd name="T24" fmla="*/ 99 w 140"/>
              <a:gd name="T25" fmla="*/ 57 h 125"/>
              <a:gd name="T26" fmla="*/ 97 w 140"/>
              <a:gd name="T27" fmla="*/ 53 h 125"/>
              <a:gd name="T28" fmla="*/ 89 w 140"/>
              <a:gd name="T29" fmla="*/ 49 h 125"/>
              <a:gd name="T30" fmla="*/ 85 w 140"/>
              <a:gd name="T31" fmla="*/ 44 h 125"/>
              <a:gd name="T32" fmla="*/ 80 w 140"/>
              <a:gd name="T33" fmla="*/ 38 h 125"/>
              <a:gd name="T34" fmla="*/ 74 w 140"/>
              <a:gd name="T35" fmla="*/ 38 h 125"/>
              <a:gd name="T36" fmla="*/ 66 w 140"/>
              <a:gd name="T37" fmla="*/ 30 h 125"/>
              <a:gd name="T38" fmla="*/ 55 w 140"/>
              <a:gd name="T39" fmla="*/ 19 h 125"/>
              <a:gd name="T40" fmla="*/ 48 w 140"/>
              <a:gd name="T41" fmla="*/ 17 h 125"/>
              <a:gd name="T42" fmla="*/ 44 w 140"/>
              <a:gd name="T43" fmla="*/ 15 h 125"/>
              <a:gd name="T44" fmla="*/ 32 w 140"/>
              <a:gd name="T45" fmla="*/ 6 h 125"/>
              <a:gd name="T46" fmla="*/ 21 w 140"/>
              <a:gd name="T47" fmla="*/ 6 h 125"/>
              <a:gd name="T48" fmla="*/ 12 w 140"/>
              <a:gd name="T49" fmla="*/ 4 h 125"/>
              <a:gd name="T50" fmla="*/ 4 w 140"/>
              <a:gd name="T51" fmla="*/ 0 h 125"/>
              <a:gd name="T52" fmla="*/ 2 w 140"/>
              <a:gd name="T53" fmla="*/ 102 h 125"/>
              <a:gd name="T54" fmla="*/ 0 w 140"/>
              <a:gd name="T55" fmla="*/ 102 h 125"/>
              <a:gd name="T56" fmla="*/ 0 w 140"/>
              <a:gd name="T57" fmla="*/ 104 h 125"/>
              <a:gd name="T58" fmla="*/ 15 w 140"/>
              <a:gd name="T59" fmla="*/ 104 h 125"/>
              <a:gd name="T60" fmla="*/ 21 w 140"/>
              <a:gd name="T61" fmla="*/ 106 h 125"/>
              <a:gd name="T62" fmla="*/ 21 w 140"/>
              <a:gd name="T63" fmla="*/ 106 h 125"/>
              <a:gd name="T64" fmla="*/ 25 w 140"/>
              <a:gd name="T65" fmla="*/ 106 h 125"/>
              <a:gd name="T66" fmla="*/ 27 w 140"/>
              <a:gd name="T67" fmla="*/ 104 h 125"/>
              <a:gd name="T68" fmla="*/ 34 w 140"/>
              <a:gd name="T69" fmla="*/ 102 h 125"/>
              <a:gd name="T70" fmla="*/ 36 w 140"/>
              <a:gd name="T71" fmla="*/ 95 h 125"/>
              <a:gd name="T72" fmla="*/ 44 w 140"/>
              <a:gd name="T73" fmla="*/ 87 h 125"/>
              <a:gd name="T74" fmla="*/ 55 w 140"/>
              <a:gd name="T75" fmla="*/ 78 h 125"/>
              <a:gd name="T76" fmla="*/ 63 w 140"/>
              <a:gd name="T77" fmla="*/ 76 h 125"/>
              <a:gd name="T78" fmla="*/ 66 w 140"/>
              <a:gd name="T79" fmla="*/ 78 h 125"/>
              <a:gd name="T80" fmla="*/ 68 w 140"/>
              <a:gd name="T81" fmla="*/ 80 h 125"/>
              <a:gd name="T82" fmla="*/ 68 w 140"/>
              <a:gd name="T83" fmla="*/ 80 h 125"/>
              <a:gd name="T84" fmla="*/ 74 w 140"/>
              <a:gd name="T85" fmla="*/ 87 h 125"/>
              <a:gd name="T86" fmla="*/ 82 w 140"/>
              <a:gd name="T87" fmla="*/ 97 h 125"/>
              <a:gd name="T88" fmla="*/ 85 w 140"/>
              <a:gd name="T89" fmla="*/ 104 h 125"/>
              <a:gd name="T90" fmla="*/ 102 w 140"/>
              <a:gd name="T91" fmla="*/ 121 h 125"/>
              <a:gd name="T92" fmla="*/ 140 w 140"/>
              <a:gd name="T93" fmla="*/ 125 h 125"/>
              <a:gd name="T94" fmla="*/ 135 w 140"/>
              <a:gd name="T95" fmla="*/ 119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40" h="125">
                <a:moveTo>
                  <a:pt x="135" y="119"/>
                </a:moveTo>
                <a:lnTo>
                  <a:pt x="135" y="119"/>
                </a:lnTo>
                <a:lnTo>
                  <a:pt x="135" y="119"/>
                </a:lnTo>
                <a:lnTo>
                  <a:pt x="136" y="117"/>
                </a:lnTo>
                <a:lnTo>
                  <a:pt x="135" y="116"/>
                </a:lnTo>
                <a:lnTo>
                  <a:pt x="135" y="114"/>
                </a:lnTo>
                <a:lnTo>
                  <a:pt x="135" y="114"/>
                </a:lnTo>
                <a:lnTo>
                  <a:pt x="133" y="110"/>
                </a:lnTo>
                <a:lnTo>
                  <a:pt x="133" y="110"/>
                </a:lnTo>
                <a:lnTo>
                  <a:pt x="133" y="108"/>
                </a:lnTo>
                <a:lnTo>
                  <a:pt x="133" y="108"/>
                </a:lnTo>
                <a:lnTo>
                  <a:pt x="133" y="108"/>
                </a:lnTo>
                <a:lnTo>
                  <a:pt x="129" y="108"/>
                </a:lnTo>
                <a:lnTo>
                  <a:pt x="129" y="108"/>
                </a:lnTo>
                <a:lnTo>
                  <a:pt x="119" y="108"/>
                </a:lnTo>
                <a:lnTo>
                  <a:pt x="119" y="108"/>
                </a:lnTo>
                <a:lnTo>
                  <a:pt x="121" y="104"/>
                </a:lnTo>
                <a:lnTo>
                  <a:pt x="121" y="104"/>
                </a:lnTo>
                <a:lnTo>
                  <a:pt x="121" y="102"/>
                </a:lnTo>
                <a:lnTo>
                  <a:pt x="119" y="102"/>
                </a:lnTo>
                <a:lnTo>
                  <a:pt x="119" y="102"/>
                </a:lnTo>
                <a:lnTo>
                  <a:pt x="118" y="102"/>
                </a:lnTo>
                <a:lnTo>
                  <a:pt x="116" y="100"/>
                </a:lnTo>
                <a:lnTo>
                  <a:pt x="112" y="97"/>
                </a:lnTo>
                <a:lnTo>
                  <a:pt x="112" y="97"/>
                </a:lnTo>
                <a:lnTo>
                  <a:pt x="106" y="93"/>
                </a:lnTo>
                <a:lnTo>
                  <a:pt x="106" y="93"/>
                </a:lnTo>
                <a:lnTo>
                  <a:pt x="97" y="82"/>
                </a:lnTo>
                <a:lnTo>
                  <a:pt x="97" y="82"/>
                </a:lnTo>
                <a:lnTo>
                  <a:pt x="93" y="76"/>
                </a:lnTo>
                <a:lnTo>
                  <a:pt x="93" y="76"/>
                </a:lnTo>
                <a:lnTo>
                  <a:pt x="85" y="66"/>
                </a:lnTo>
                <a:lnTo>
                  <a:pt x="85" y="61"/>
                </a:lnTo>
                <a:lnTo>
                  <a:pt x="91" y="61"/>
                </a:lnTo>
                <a:lnTo>
                  <a:pt x="91" y="61"/>
                </a:lnTo>
                <a:lnTo>
                  <a:pt x="93" y="61"/>
                </a:lnTo>
                <a:lnTo>
                  <a:pt x="97" y="59"/>
                </a:lnTo>
                <a:lnTo>
                  <a:pt x="99" y="59"/>
                </a:lnTo>
                <a:lnTo>
                  <a:pt x="99" y="57"/>
                </a:lnTo>
                <a:lnTo>
                  <a:pt x="99" y="55"/>
                </a:lnTo>
                <a:lnTo>
                  <a:pt x="97" y="53"/>
                </a:lnTo>
                <a:lnTo>
                  <a:pt x="97" y="53"/>
                </a:lnTo>
                <a:lnTo>
                  <a:pt x="93" y="51"/>
                </a:lnTo>
                <a:lnTo>
                  <a:pt x="89" y="49"/>
                </a:lnTo>
                <a:lnTo>
                  <a:pt x="89" y="49"/>
                </a:lnTo>
                <a:lnTo>
                  <a:pt x="85" y="47"/>
                </a:lnTo>
                <a:lnTo>
                  <a:pt x="85" y="47"/>
                </a:lnTo>
                <a:lnTo>
                  <a:pt x="85" y="44"/>
                </a:lnTo>
                <a:lnTo>
                  <a:pt x="82" y="42"/>
                </a:lnTo>
                <a:lnTo>
                  <a:pt x="80" y="38"/>
                </a:lnTo>
                <a:lnTo>
                  <a:pt x="80" y="38"/>
                </a:lnTo>
                <a:lnTo>
                  <a:pt x="78" y="38"/>
                </a:lnTo>
                <a:lnTo>
                  <a:pt x="78" y="38"/>
                </a:lnTo>
                <a:lnTo>
                  <a:pt x="74" y="38"/>
                </a:lnTo>
                <a:lnTo>
                  <a:pt x="70" y="36"/>
                </a:lnTo>
                <a:lnTo>
                  <a:pt x="68" y="34"/>
                </a:lnTo>
                <a:lnTo>
                  <a:pt x="66" y="30"/>
                </a:lnTo>
                <a:lnTo>
                  <a:pt x="66" y="30"/>
                </a:lnTo>
                <a:lnTo>
                  <a:pt x="55" y="19"/>
                </a:lnTo>
                <a:lnTo>
                  <a:pt x="55" y="19"/>
                </a:lnTo>
                <a:lnTo>
                  <a:pt x="55" y="17"/>
                </a:lnTo>
                <a:lnTo>
                  <a:pt x="51" y="17"/>
                </a:lnTo>
                <a:lnTo>
                  <a:pt x="48" y="17"/>
                </a:lnTo>
                <a:lnTo>
                  <a:pt x="48" y="17"/>
                </a:lnTo>
                <a:lnTo>
                  <a:pt x="46" y="15"/>
                </a:lnTo>
                <a:lnTo>
                  <a:pt x="44" y="15"/>
                </a:lnTo>
                <a:lnTo>
                  <a:pt x="38" y="12"/>
                </a:lnTo>
                <a:lnTo>
                  <a:pt x="32" y="6"/>
                </a:lnTo>
                <a:lnTo>
                  <a:pt x="32" y="6"/>
                </a:lnTo>
                <a:lnTo>
                  <a:pt x="27" y="6"/>
                </a:lnTo>
                <a:lnTo>
                  <a:pt x="27" y="6"/>
                </a:lnTo>
                <a:lnTo>
                  <a:pt x="21" y="6"/>
                </a:lnTo>
                <a:lnTo>
                  <a:pt x="21" y="6"/>
                </a:lnTo>
                <a:lnTo>
                  <a:pt x="15" y="6"/>
                </a:lnTo>
                <a:lnTo>
                  <a:pt x="12" y="4"/>
                </a:lnTo>
                <a:lnTo>
                  <a:pt x="4" y="0"/>
                </a:lnTo>
                <a:lnTo>
                  <a:pt x="4" y="0"/>
                </a:lnTo>
                <a:lnTo>
                  <a:pt x="4" y="0"/>
                </a:lnTo>
                <a:lnTo>
                  <a:pt x="4" y="0"/>
                </a:lnTo>
                <a:lnTo>
                  <a:pt x="2" y="51"/>
                </a:lnTo>
                <a:lnTo>
                  <a:pt x="2" y="102"/>
                </a:lnTo>
                <a:lnTo>
                  <a:pt x="2" y="102"/>
                </a:lnTo>
                <a:lnTo>
                  <a:pt x="0" y="102"/>
                </a:lnTo>
                <a:lnTo>
                  <a:pt x="0" y="102"/>
                </a:lnTo>
                <a:lnTo>
                  <a:pt x="0" y="102"/>
                </a:lnTo>
                <a:lnTo>
                  <a:pt x="0" y="102"/>
                </a:lnTo>
                <a:lnTo>
                  <a:pt x="0" y="104"/>
                </a:lnTo>
                <a:lnTo>
                  <a:pt x="0" y="104"/>
                </a:lnTo>
                <a:lnTo>
                  <a:pt x="4" y="104"/>
                </a:lnTo>
                <a:lnTo>
                  <a:pt x="15" y="104"/>
                </a:lnTo>
                <a:lnTo>
                  <a:pt x="15" y="104"/>
                </a:lnTo>
                <a:lnTo>
                  <a:pt x="19" y="104"/>
                </a:lnTo>
                <a:lnTo>
                  <a:pt x="21" y="106"/>
                </a:lnTo>
                <a:lnTo>
                  <a:pt x="21" y="106"/>
                </a:lnTo>
                <a:lnTo>
                  <a:pt x="21" y="106"/>
                </a:lnTo>
                <a:lnTo>
                  <a:pt x="21" y="106"/>
                </a:lnTo>
                <a:lnTo>
                  <a:pt x="23" y="108"/>
                </a:lnTo>
                <a:lnTo>
                  <a:pt x="25" y="108"/>
                </a:lnTo>
                <a:lnTo>
                  <a:pt x="25" y="106"/>
                </a:lnTo>
                <a:lnTo>
                  <a:pt x="25" y="106"/>
                </a:lnTo>
                <a:lnTo>
                  <a:pt x="25" y="106"/>
                </a:lnTo>
                <a:lnTo>
                  <a:pt x="27" y="104"/>
                </a:lnTo>
                <a:lnTo>
                  <a:pt x="31" y="102"/>
                </a:lnTo>
                <a:lnTo>
                  <a:pt x="34" y="102"/>
                </a:lnTo>
                <a:lnTo>
                  <a:pt x="34" y="102"/>
                </a:lnTo>
                <a:lnTo>
                  <a:pt x="34" y="100"/>
                </a:lnTo>
                <a:lnTo>
                  <a:pt x="34" y="97"/>
                </a:lnTo>
                <a:lnTo>
                  <a:pt x="36" y="95"/>
                </a:lnTo>
                <a:lnTo>
                  <a:pt x="36" y="95"/>
                </a:lnTo>
                <a:lnTo>
                  <a:pt x="40" y="91"/>
                </a:lnTo>
                <a:lnTo>
                  <a:pt x="44" y="87"/>
                </a:lnTo>
                <a:lnTo>
                  <a:pt x="51" y="83"/>
                </a:lnTo>
                <a:lnTo>
                  <a:pt x="55" y="78"/>
                </a:lnTo>
                <a:lnTo>
                  <a:pt x="55" y="78"/>
                </a:lnTo>
                <a:lnTo>
                  <a:pt x="57" y="78"/>
                </a:lnTo>
                <a:lnTo>
                  <a:pt x="59" y="76"/>
                </a:lnTo>
                <a:lnTo>
                  <a:pt x="63" y="76"/>
                </a:lnTo>
                <a:lnTo>
                  <a:pt x="65" y="76"/>
                </a:lnTo>
                <a:lnTo>
                  <a:pt x="66" y="78"/>
                </a:lnTo>
                <a:lnTo>
                  <a:pt x="66" y="78"/>
                </a:lnTo>
                <a:lnTo>
                  <a:pt x="68" y="80"/>
                </a:lnTo>
                <a:lnTo>
                  <a:pt x="68" y="80"/>
                </a:lnTo>
                <a:lnTo>
                  <a:pt x="68" y="80"/>
                </a:lnTo>
                <a:lnTo>
                  <a:pt x="68" y="80"/>
                </a:lnTo>
                <a:lnTo>
                  <a:pt x="68" y="80"/>
                </a:lnTo>
                <a:lnTo>
                  <a:pt x="68" y="80"/>
                </a:lnTo>
                <a:lnTo>
                  <a:pt x="70" y="83"/>
                </a:lnTo>
                <a:lnTo>
                  <a:pt x="70" y="83"/>
                </a:lnTo>
                <a:lnTo>
                  <a:pt x="74" y="87"/>
                </a:lnTo>
                <a:lnTo>
                  <a:pt x="80" y="89"/>
                </a:lnTo>
                <a:lnTo>
                  <a:pt x="82" y="93"/>
                </a:lnTo>
                <a:lnTo>
                  <a:pt x="82" y="97"/>
                </a:lnTo>
                <a:lnTo>
                  <a:pt x="82" y="97"/>
                </a:lnTo>
                <a:lnTo>
                  <a:pt x="83" y="100"/>
                </a:lnTo>
                <a:lnTo>
                  <a:pt x="85" y="104"/>
                </a:lnTo>
                <a:lnTo>
                  <a:pt x="89" y="108"/>
                </a:lnTo>
                <a:lnTo>
                  <a:pt x="93" y="114"/>
                </a:lnTo>
                <a:lnTo>
                  <a:pt x="102" y="121"/>
                </a:lnTo>
                <a:lnTo>
                  <a:pt x="123" y="125"/>
                </a:lnTo>
                <a:lnTo>
                  <a:pt x="133" y="125"/>
                </a:lnTo>
                <a:lnTo>
                  <a:pt x="140" y="125"/>
                </a:lnTo>
                <a:lnTo>
                  <a:pt x="140" y="125"/>
                </a:lnTo>
                <a:lnTo>
                  <a:pt x="135" y="119"/>
                </a:lnTo>
                <a:lnTo>
                  <a:pt x="135" y="119"/>
                </a:lnTo>
                <a:lnTo>
                  <a:pt x="135" y="119"/>
                </a:lnTo>
                <a:lnTo>
                  <a:pt x="135" y="119"/>
                </a:lnTo>
                <a:close/>
              </a:path>
            </a:pathLst>
          </a:custGeom>
          <a:solidFill>
            <a:schemeClr val="bg1">
              <a:lumMod val="85000"/>
            </a:schemeClr>
          </a:solidFill>
          <a:ln w="635" cap="rnd">
            <a:solidFill>
              <a:schemeClr val="bg1">
                <a:alpha val="17000"/>
              </a:schemeClr>
            </a:solidFill>
            <a:round/>
            <a:headEnd/>
            <a:tailEnd/>
          </a:ln>
        </p:spPr>
        <p:txBody>
          <a:bodyPr/>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303" name="Freeform 301"/>
          <p:cNvSpPr>
            <a:spLocks/>
          </p:cNvSpPr>
          <p:nvPr/>
        </p:nvSpPr>
        <p:spPr bwMode="auto">
          <a:xfrm>
            <a:off x="5332354" y="4526143"/>
            <a:ext cx="285015" cy="216557"/>
          </a:xfrm>
          <a:custGeom>
            <a:avLst/>
            <a:gdLst>
              <a:gd name="T0" fmla="*/ 135 w 140"/>
              <a:gd name="T1" fmla="*/ 119 h 125"/>
              <a:gd name="T2" fmla="*/ 135 w 140"/>
              <a:gd name="T3" fmla="*/ 114 h 125"/>
              <a:gd name="T4" fmla="*/ 133 w 140"/>
              <a:gd name="T5" fmla="*/ 110 h 125"/>
              <a:gd name="T6" fmla="*/ 133 w 140"/>
              <a:gd name="T7" fmla="*/ 108 h 125"/>
              <a:gd name="T8" fmla="*/ 119 w 140"/>
              <a:gd name="T9" fmla="*/ 108 h 125"/>
              <a:gd name="T10" fmla="*/ 121 w 140"/>
              <a:gd name="T11" fmla="*/ 104 h 125"/>
              <a:gd name="T12" fmla="*/ 119 w 140"/>
              <a:gd name="T13" fmla="*/ 102 h 125"/>
              <a:gd name="T14" fmla="*/ 112 w 140"/>
              <a:gd name="T15" fmla="*/ 97 h 125"/>
              <a:gd name="T16" fmla="*/ 106 w 140"/>
              <a:gd name="T17" fmla="*/ 93 h 125"/>
              <a:gd name="T18" fmla="*/ 93 w 140"/>
              <a:gd name="T19" fmla="*/ 76 h 125"/>
              <a:gd name="T20" fmla="*/ 85 w 140"/>
              <a:gd name="T21" fmla="*/ 61 h 125"/>
              <a:gd name="T22" fmla="*/ 93 w 140"/>
              <a:gd name="T23" fmla="*/ 61 h 125"/>
              <a:gd name="T24" fmla="*/ 99 w 140"/>
              <a:gd name="T25" fmla="*/ 57 h 125"/>
              <a:gd name="T26" fmla="*/ 97 w 140"/>
              <a:gd name="T27" fmla="*/ 53 h 125"/>
              <a:gd name="T28" fmla="*/ 89 w 140"/>
              <a:gd name="T29" fmla="*/ 49 h 125"/>
              <a:gd name="T30" fmla="*/ 85 w 140"/>
              <a:gd name="T31" fmla="*/ 44 h 125"/>
              <a:gd name="T32" fmla="*/ 80 w 140"/>
              <a:gd name="T33" fmla="*/ 38 h 125"/>
              <a:gd name="T34" fmla="*/ 74 w 140"/>
              <a:gd name="T35" fmla="*/ 38 h 125"/>
              <a:gd name="T36" fmla="*/ 66 w 140"/>
              <a:gd name="T37" fmla="*/ 30 h 125"/>
              <a:gd name="T38" fmla="*/ 55 w 140"/>
              <a:gd name="T39" fmla="*/ 19 h 125"/>
              <a:gd name="T40" fmla="*/ 48 w 140"/>
              <a:gd name="T41" fmla="*/ 17 h 125"/>
              <a:gd name="T42" fmla="*/ 44 w 140"/>
              <a:gd name="T43" fmla="*/ 15 h 125"/>
              <a:gd name="T44" fmla="*/ 32 w 140"/>
              <a:gd name="T45" fmla="*/ 6 h 125"/>
              <a:gd name="T46" fmla="*/ 21 w 140"/>
              <a:gd name="T47" fmla="*/ 6 h 125"/>
              <a:gd name="T48" fmla="*/ 12 w 140"/>
              <a:gd name="T49" fmla="*/ 4 h 125"/>
              <a:gd name="T50" fmla="*/ 4 w 140"/>
              <a:gd name="T51" fmla="*/ 0 h 125"/>
              <a:gd name="T52" fmla="*/ 2 w 140"/>
              <a:gd name="T53" fmla="*/ 102 h 125"/>
              <a:gd name="T54" fmla="*/ 0 w 140"/>
              <a:gd name="T55" fmla="*/ 102 h 125"/>
              <a:gd name="T56" fmla="*/ 0 w 140"/>
              <a:gd name="T57" fmla="*/ 104 h 125"/>
              <a:gd name="T58" fmla="*/ 15 w 140"/>
              <a:gd name="T59" fmla="*/ 104 h 125"/>
              <a:gd name="T60" fmla="*/ 21 w 140"/>
              <a:gd name="T61" fmla="*/ 106 h 125"/>
              <a:gd name="T62" fmla="*/ 21 w 140"/>
              <a:gd name="T63" fmla="*/ 106 h 125"/>
              <a:gd name="T64" fmla="*/ 25 w 140"/>
              <a:gd name="T65" fmla="*/ 106 h 125"/>
              <a:gd name="T66" fmla="*/ 27 w 140"/>
              <a:gd name="T67" fmla="*/ 104 h 125"/>
              <a:gd name="T68" fmla="*/ 34 w 140"/>
              <a:gd name="T69" fmla="*/ 102 h 125"/>
              <a:gd name="T70" fmla="*/ 36 w 140"/>
              <a:gd name="T71" fmla="*/ 95 h 125"/>
              <a:gd name="T72" fmla="*/ 44 w 140"/>
              <a:gd name="T73" fmla="*/ 87 h 125"/>
              <a:gd name="T74" fmla="*/ 55 w 140"/>
              <a:gd name="T75" fmla="*/ 78 h 125"/>
              <a:gd name="T76" fmla="*/ 63 w 140"/>
              <a:gd name="T77" fmla="*/ 76 h 125"/>
              <a:gd name="T78" fmla="*/ 66 w 140"/>
              <a:gd name="T79" fmla="*/ 78 h 125"/>
              <a:gd name="T80" fmla="*/ 68 w 140"/>
              <a:gd name="T81" fmla="*/ 80 h 125"/>
              <a:gd name="T82" fmla="*/ 68 w 140"/>
              <a:gd name="T83" fmla="*/ 80 h 125"/>
              <a:gd name="T84" fmla="*/ 74 w 140"/>
              <a:gd name="T85" fmla="*/ 87 h 125"/>
              <a:gd name="T86" fmla="*/ 82 w 140"/>
              <a:gd name="T87" fmla="*/ 97 h 125"/>
              <a:gd name="T88" fmla="*/ 85 w 140"/>
              <a:gd name="T89" fmla="*/ 104 h 125"/>
              <a:gd name="T90" fmla="*/ 102 w 140"/>
              <a:gd name="T91" fmla="*/ 121 h 125"/>
              <a:gd name="T92" fmla="*/ 140 w 140"/>
              <a:gd name="T93" fmla="*/ 125 h 125"/>
              <a:gd name="T94" fmla="*/ 135 w 140"/>
              <a:gd name="T95" fmla="*/ 119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40" h="125">
                <a:moveTo>
                  <a:pt x="135" y="119"/>
                </a:moveTo>
                <a:lnTo>
                  <a:pt x="135" y="119"/>
                </a:lnTo>
                <a:lnTo>
                  <a:pt x="135" y="119"/>
                </a:lnTo>
                <a:lnTo>
                  <a:pt x="136" y="117"/>
                </a:lnTo>
                <a:lnTo>
                  <a:pt x="135" y="116"/>
                </a:lnTo>
                <a:lnTo>
                  <a:pt x="135" y="114"/>
                </a:lnTo>
                <a:lnTo>
                  <a:pt x="135" y="114"/>
                </a:lnTo>
                <a:lnTo>
                  <a:pt x="133" y="110"/>
                </a:lnTo>
                <a:lnTo>
                  <a:pt x="133" y="110"/>
                </a:lnTo>
                <a:lnTo>
                  <a:pt x="133" y="108"/>
                </a:lnTo>
                <a:lnTo>
                  <a:pt x="133" y="108"/>
                </a:lnTo>
                <a:lnTo>
                  <a:pt x="133" y="108"/>
                </a:lnTo>
                <a:lnTo>
                  <a:pt x="129" y="108"/>
                </a:lnTo>
                <a:lnTo>
                  <a:pt x="129" y="108"/>
                </a:lnTo>
                <a:lnTo>
                  <a:pt x="119" y="108"/>
                </a:lnTo>
                <a:lnTo>
                  <a:pt x="119" y="108"/>
                </a:lnTo>
                <a:lnTo>
                  <a:pt x="121" y="104"/>
                </a:lnTo>
                <a:lnTo>
                  <a:pt x="121" y="104"/>
                </a:lnTo>
                <a:lnTo>
                  <a:pt x="121" y="102"/>
                </a:lnTo>
                <a:lnTo>
                  <a:pt x="119" y="102"/>
                </a:lnTo>
                <a:lnTo>
                  <a:pt x="119" y="102"/>
                </a:lnTo>
                <a:lnTo>
                  <a:pt x="118" y="102"/>
                </a:lnTo>
                <a:lnTo>
                  <a:pt x="116" y="100"/>
                </a:lnTo>
                <a:lnTo>
                  <a:pt x="112" y="97"/>
                </a:lnTo>
                <a:lnTo>
                  <a:pt x="112" y="97"/>
                </a:lnTo>
                <a:lnTo>
                  <a:pt x="106" y="93"/>
                </a:lnTo>
                <a:lnTo>
                  <a:pt x="106" y="93"/>
                </a:lnTo>
                <a:lnTo>
                  <a:pt x="97" y="82"/>
                </a:lnTo>
                <a:lnTo>
                  <a:pt x="97" y="82"/>
                </a:lnTo>
                <a:lnTo>
                  <a:pt x="93" y="76"/>
                </a:lnTo>
                <a:lnTo>
                  <a:pt x="93" y="76"/>
                </a:lnTo>
                <a:lnTo>
                  <a:pt x="85" y="66"/>
                </a:lnTo>
                <a:lnTo>
                  <a:pt x="85" y="61"/>
                </a:lnTo>
                <a:lnTo>
                  <a:pt x="91" y="61"/>
                </a:lnTo>
                <a:lnTo>
                  <a:pt x="91" y="61"/>
                </a:lnTo>
                <a:lnTo>
                  <a:pt x="93" y="61"/>
                </a:lnTo>
                <a:lnTo>
                  <a:pt x="97" y="59"/>
                </a:lnTo>
                <a:lnTo>
                  <a:pt x="99" y="59"/>
                </a:lnTo>
                <a:lnTo>
                  <a:pt x="99" y="57"/>
                </a:lnTo>
                <a:lnTo>
                  <a:pt x="99" y="55"/>
                </a:lnTo>
                <a:lnTo>
                  <a:pt x="97" y="53"/>
                </a:lnTo>
                <a:lnTo>
                  <a:pt x="97" y="53"/>
                </a:lnTo>
                <a:lnTo>
                  <a:pt x="93" y="51"/>
                </a:lnTo>
                <a:lnTo>
                  <a:pt x="89" y="49"/>
                </a:lnTo>
                <a:lnTo>
                  <a:pt x="89" y="49"/>
                </a:lnTo>
                <a:lnTo>
                  <a:pt x="85" y="47"/>
                </a:lnTo>
                <a:lnTo>
                  <a:pt x="85" y="47"/>
                </a:lnTo>
                <a:lnTo>
                  <a:pt x="85" y="44"/>
                </a:lnTo>
                <a:lnTo>
                  <a:pt x="82" y="42"/>
                </a:lnTo>
                <a:lnTo>
                  <a:pt x="80" y="38"/>
                </a:lnTo>
                <a:lnTo>
                  <a:pt x="80" y="38"/>
                </a:lnTo>
                <a:lnTo>
                  <a:pt x="78" y="38"/>
                </a:lnTo>
                <a:lnTo>
                  <a:pt x="78" y="38"/>
                </a:lnTo>
                <a:lnTo>
                  <a:pt x="74" y="38"/>
                </a:lnTo>
                <a:lnTo>
                  <a:pt x="70" y="36"/>
                </a:lnTo>
                <a:lnTo>
                  <a:pt x="68" y="34"/>
                </a:lnTo>
                <a:lnTo>
                  <a:pt x="66" y="30"/>
                </a:lnTo>
                <a:lnTo>
                  <a:pt x="66" y="30"/>
                </a:lnTo>
                <a:lnTo>
                  <a:pt x="55" y="19"/>
                </a:lnTo>
                <a:lnTo>
                  <a:pt x="55" y="19"/>
                </a:lnTo>
                <a:lnTo>
                  <a:pt x="55" y="17"/>
                </a:lnTo>
                <a:lnTo>
                  <a:pt x="51" y="17"/>
                </a:lnTo>
                <a:lnTo>
                  <a:pt x="48" y="17"/>
                </a:lnTo>
                <a:lnTo>
                  <a:pt x="48" y="17"/>
                </a:lnTo>
                <a:lnTo>
                  <a:pt x="46" y="15"/>
                </a:lnTo>
                <a:lnTo>
                  <a:pt x="44" y="15"/>
                </a:lnTo>
                <a:lnTo>
                  <a:pt x="38" y="12"/>
                </a:lnTo>
                <a:lnTo>
                  <a:pt x="32" y="6"/>
                </a:lnTo>
                <a:lnTo>
                  <a:pt x="32" y="6"/>
                </a:lnTo>
                <a:lnTo>
                  <a:pt x="27" y="6"/>
                </a:lnTo>
                <a:lnTo>
                  <a:pt x="27" y="6"/>
                </a:lnTo>
                <a:lnTo>
                  <a:pt x="21" y="6"/>
                </a:lnTo>
                <a:lnTo>
                  <a:pt x="21" y="6"/>
                </a:lnTo>
                <a:lnTo>
                  <a:pt x="15" y="6"/>
                </a:lnTo>
                <a:lnTo>
                  <a:pt x="12" y="4"/>
                </a:lnTo>
                <a:lnTo>
                  <a:pt x="4" y="0"/>
                </a:lnTo>
                <a:lnTo>
                  <a:pt x="4" y="0"/>
                </a:lnTo>
                <a:lnTo>
                  <a:pt x="4" y="0"/>
                </a:lnTo>
                <a:lnTo>
                  <a:pt x="4" y="0"/>
                </a:lnTo>
                <a:lnTo>
                  <a:pt x="2" y="51"/>
                </a:lnTo>
                <a:lnTo>
                  <a:pt x="2" y="102"/>
                </a:lnTo>
                <a:lnTo>
                  <a:pt x="2" y="102"/>
                </a:lnTo>
                <a:lnTo>
                  <a:pt x="0" y="102"/>
                </a:lnTo>
                <a:lnTo>
                  <a:pt x="0" y="102"/>
                </a:lnTo>
                <a:lnTo>
                  <a:pt x="0" y="102"/>
                </a:lnTo>
                <a:lnTo>
                  <a:pt x="0" y="102"/>
                </a:lnTo>
                <a:lnTo>
                  <a:pt x="0" y="104"/>
                </a:lnTo>
                <a:lnTo>
                  <a:pt x="0" y="104"/>
                </a:lnTo>
                <a:lnTo>
                  <a:pt x="4" y="104"/>
                </a:lnTo>
                <a:lnTo>
                  <a:pt x="15" y="104"/>
                </a:lnTo>
                <a:lnTo>
                  <a:pt x="15" y="104"/>
                </a:lnTo>
                <a:lnTo>
                  <a:pt x="19" y="104"/>
                </a:lnTo>
                <a:lnTo>
                  <a:pt x="21" y="106"/>
                </a:lnTo>
                <a:lnTo>
                  <a:pt x="21" y="106"/>
                </a:lnTo>
                <a:lnTo>
                  <a:pt x="21" y="106"/>
                </a:lnTo>
                <a:lnTo>
                  <a:pt x="21" y="106"/>
                </a:lnTo>
                <a:lnTo>
                  <a:pt x="23" y="108"/>
                </a:lnTo>
                <a:lnTo>
                  <a:pt x="25" y="108"/>
                </a:lnTo>
                <a:lnTo>
                  <a:pt x="25" y="106"/>
                </a:lnTo>
                <a:lnTo>
                  <a:pt x="25" y="106"/>
                </a:lnTo>
                <a:lnTo>
                  <a:pt x="25" y="106"/>
                </a:lnTo>
                <a:lnTo>
                  <a:pt x="27" y="104"/>
                </a:lnTo>
                <a:lnTo>
                  <a:pt x="31" y="102"/>
                </a:lnTo>
                <a:lnTo>
                  <a:pt x="34" y="102"/>
                </a:lnTo>
                <a:lnTo>
                  <a:pt x="34" y="102"/>
                </a:lnTo>
                <a:lnTo>
                  <a:pt x="34" y="100"/>
                </a:lnTo>
                <a:lnTo>
                  <a:pt x="34" y="97"/>
                </a:lnTo>
                <a:lnTo>
                  <a:pt x="36" y="95"/>
                </a:lnTo>
                <a:lnTo>
                  <a:pt x="36" y="95"/>
                </a:lnTo>
                <a:lnTo>
                  <a:pt x="40" y="91"/>
                </a:lnTo>
                <a:lnTo>
                  <a:pt x="44" y="87"/>
                </a:lnTo>
                <a:lnTo>
                  <a:pt x="51" y="83"/>
                </a:lnTo>
                <a:lnTo>
                  <a:pt x="55" y="78"/>
                </a:lnTo>
                <a:lnTo>
                  <a:pt x="55" y="78"/>
                </a:lnTo>
                <a:lnTo>
                  <a:pt x="57" y="78"/>
                </a:lnTo>
                <a:lnTo>
                  <a:pt x="59" y="76"/>
                </a:lnTo>
                <a:lnTo>
                  <a:pt x="63" y="76"/>
                </a:lnTo>
                <a:lnTo>
                  <a:pt x="65" y="76"/>
                </a:lnTo>
                <a:lnTo>
                  <a:pt x="66" y="78"/>
                </a:lnTo>
                <a:lnTo>
                  <a:pt x="66" y="78"/>
                </a:lnTo>
                <a:lnTo>
                  <a:pt x="68" y="80"/>
                </a:lnTo>
                <a:lnTo>
                  <a:pt x="68" y="80"/>
                </a:lnTo>
                <a:lnTo>
                  <a:pt x="68" y="80"/>
                </a:lnTo>
                <a:lnTo>
                  <a:pt x="68" y="80"/>
                </a:lnTo>
                <a:lnTo>
                  <a:pt x="68" y="80"/>
                </a:lnTo>
                <a:lnTo>
                  <a:pt x="68" y="80"/>
                </a:lnTo>
                <a:lnTo>
                  <a:pt x="70" y="83"/>
                </a:lnTo>
                <a:lnTo>
                  <a:pt x="70" y="83"/>
                </a:lnTo>
                <a:lnTo>
                  <a:pt x="74" y="87"/>
                </a:lnTo>
                <a:lnTo>
                  <a:pt x="80" y="89"/>
                </a:lnTo>
                <a:lnTo>
                  <a:pt x="82" y="93"/>
                </a:lnTo>
                <a:lnTo>
                  <a:pt x="82" y="97"/>
                </a:lnTo>
                <a:lnTo>
                  <a:pt x="82" y="97"/>
                </a:lnTo>
                <a:lnTo>
                  <a:pt x="83" y="100"/>
                </a:lnTo>
                <a:lnTo>
                  <a:pt x="85" y="104"/>
                </a:lnTo>
                <a:lnTo>
                  <a:pt x="89" y="108"/>
                </a:lnTo>
                <a:lnTo>
                  <a:pt x="93" y="114"/>
                </a:lnTo>
                <a:lnTo>
                  <a:pt x="102" y="121"/>
                </a:lnTo>
                <a:lnTo>
                  <a:pt x="123" y="125"/>
                </a:lnTo>
                <a:lnTo>
                  <a:pt x="133" y="125"/>
                </a:lnTo>
                <a:lnTo>
                  <a:pt x="140" y="125"/>
                </a:lnTo>
                <a:lnTo>
                  <a:pt x="140" y="125"/>
                </a:lnTo>
                <a:lnTo>
                  <a:pt x="135" y="119"/>
                </a:lnTo>
                <a:lnTo>
                  <a:pt x="135" y="119"/>
                </a:lnTo>
                <a:lnTo>
                  <a:pt x="135" y="119"/>
                </a:lnTo>
                <a:lnTo>
                  <a:pt x="135" y="119"/>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304" name="Freeform 302"/>
          <p:cNvSpPr>
            <a:spLocks/>
          </p:cNvSpPr>
          <p:nvPr/>
        </p:nvSpPr>
        <p:spPr bwMode="auto">
          <a:xfrm>
            <a:off x="5548152" y="4562527"/>
            <a:ext cx="120113" cy="65833"/>
          </a:xfrm>
          <a:custGeom>
            <a:avLst/>
            <a:gdLst>
              <a:gd name="T0" fmla="*/ 10 w 59"/>
              <a:gd name="T1" fmla="*/ 30 h 38"/>
              <a:gd name="T2" fmla="*/ 13 w 59"/>
              <a:gd name="T3" fmla="*/ 30 h 38"/>
              <a:gd name="T4" fmla="*/ 13 w 59"/>
              <a:gd name="T5" fmla="*/ 30 h 38"/>
              <a:gd name="T6" fmla="*/ 15 w 59"/>
              <a:gd name="T7" fmla="*/ 32 h 38"/>
              <a:gd name="T8" fmla="*/ 17 w 59"/>
              <a:gd name="T9" fmla="*/ 36 h 38"/>
              <a:gd name="T10" fmla="*/ 17 w 59"/>
              <a:gd name="T11" fmla="*/ 36 h 38"/>
              <a:gd name="T12" fmla="*/ 21 w 59"/>
              <a:gd name="T13" fmla="*/ 36 h 38"/>
              <a:gd name="T14" fmla="*/ 21 w 59"/>
              <a:gd name="T15" fmla="*/ 36 h 38"/>
              <a:gd name="T16" fmla="*/ 23 w 59"/>
              <a:gd name="T17" fmla="*/ 36 h 38"/>
              <a:gd name="T18" fmla="*/ 25 w 59"/>
              <a:gd name="T19" fmla="*/ 38 h 38"/>
              <a:gd name="T20" fmla="*/ 27 w 59"/>
              <a:gd name="T21" fmla="*/ 38 h 38"/>
              <a:gd name="T22" fmla="*/ 29 w 59"/>
              <a:gd name="T23" fmla="*/ 36 h 38"/>
              <a:gd name="T24" fmla="*/ 29 w 59"/>
              <a:gd name="T25" fmla="*/ 36 h 38"/>
              <a:gd name="T26" fmla="*/ 32 w 59"/>
              <a:gd name="T27" fmla="*/ 34 h 38"/>
              <a:gd name="T28" fmla="*/ 36 w 59"/>
              <a:gd name="T29" fmla="*/ 32 h 38"/>
              <a:gd name="T30" fmla="*/ 38 w 59"/>
              <a:gd name="T31" fmla="*/ 32 h 38"/>
              <a:gd name="T32" fmla="*/ 38 w 59"/>
              <a:gd name="T33" fmla="*/ 32 h 38"/>
              <a:gd name="T34" fmla="*/ 42 w 59"/>
              <a:gd name="T35" fmla="*/ 28 h 38"/>
              <a:gd name="T36" fmla="*/ 46 w 59"/>
              <a:gd name="T37" fmla="*/ 26 h 38"/>
              <a:gd name="T38" fmla="*/ 49 w 59"/>
              <a:gd name="T39" fmla="*/ 25 h 38"/>
              <a:gd name="T40" fmla="*/ 53 w 59"/>
              <a:gd name="T41" fmla="*/ 23 h 38"/>
              <a:gd name="T42" fmla="*/ 59 w 59"/>
              <a:gd name="T43" fmla="*/ 17 h 38"/>
              <a:gd name="T44" fmla="*/ 57 w 59"/>
              <a:gd name="T45" fmla="*/ 4 h 38"/>
              <a:gd name="T46" fmla="*/ 51 w 59"/>
              <a:gd name="T47" fmla="*/ 0 h 38"/>
              <a:gd name="T48" fmla="*/ 46 w 59"/>
              <a:gd name="T49" fmla="*/ 8 h 38"/>
              <a:gd name="T50" fmla="*/ 42 w 59"/>
              <a:gd name="T51" fmla="*/ 13 h 38"/>
              <a:gd name="T52" fmla="*/ 34 w 59"/>
              <a:gd name="T53" fmla="*/ 19 h 38"/>
              <a:gd name="T54" fmla="*/ 25 w 59"/>
              <a:gd name="T55" fmla="*/ 23 h 38"/>
              <a:gd name="T56" fmla="*/ 17 w 59"/>
              <a:gd name="T57" fmla="*/ 23 h 38"/>
              <a:gd name="T58" fmla="*/ 2 w 59"/>
              <a:gd name="T59" fmla="*/ 23 h 38"/>
              <a:gd name="T60" fmla="*/ 0 w 59"/>
              <a:gd name="T61" fmla="*/ 25 h 38"/>
              <a:gd name="T62" fmla="*/ 10 w 59"/>
              <a:gd name="T63" fmla="*/ 30 h 38"/>
              <a:gd name="T64" fmla="*/ 10 w 59"/>
              <a:gd name="T65" fmla="*/ 30 h 38"/>
              <a:gd name="T66" fmla="*/ 10 w 59"/>
              <a:gd name="T67" fmla="*/ 3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9" h="38">
                <a:moveTo>
                  <a:pt x="10" y="30"/>
                </a:moveTo>
                <a:lnTo>
                  <a:pt x="13" y="30"/>
                </a:lnTo>
                <a:lnTo>
                  <a:pt x="13" y="30"/>
                </a:lnTo>
                <a:lnTo>
                  <a:pt x="15" y="32"/>
                </a:lnTo>
                <a:lnTo>
                  <a:pt x="17" y="36"/>
                </a:lnTo>
                <a:lnTo>
                  <a:pt x="17" y="36"/>
                </a:lnTo>
                <a:lnTo>
                  <a:pt x="21" y="36"/>
                </a:lnTo>
                <a:lnTo>
                  <a:pt x="21" y="36"/>
                </a:lnTo>
                <a:lnTo>
                  <a:pt x="23" y="36"/>
                </a:lnTo>
                <a:lnTo>
                  <a:pt x="25" y="38"/>
                </a:lnTo>
                <a:lnTo>
                  <a:pt x="27" y="38"/>
                </a:lnTo>
                <a:lnTo>
                  <a:pt x="29" y="36"/>
                </a:lnTo>
                <a:lnTo>
                  <a:pt x="29" y="36"/>
                </a:lnTo>
                <a:lnTo>
                  <a:pt x="32" y="34"/>
                </a:lnTo>
                <a:lnTo>
                  <a:pt x="36" y="32"/>
                </a:lnTo>
                <a:lnTo>
                  <a:pt x="38" y="32"/>
                </a:lnTo>
                <a:lnTo>
                  <a:pt x="38" y="32"/>
                </a:lnTo>
                <a:lnTo>
                  <a:pt x="42" y="28"/>
                </a:lnTo>
                <a:lnTo>
                  <a:pt x="46" y="26"/>
                </a:lnTo>
                <a:lnTo>
                  <a:pt x="49" y="25"/>
                </a:lnTo>
                <a:lnTo>
                  <a:pt x="53" y="23"/>
                </a:lnTo>
                <a:lnTo>
                  <a:pt x="59" y="17"/>
                </a:lnTo>
                <a:lnTo>
                  <a:pt x="57" y="4"/>
                </a:lnTo>
                <a:lnTo>
                  <a:pt x="51" y="0"/>
                </a:lnTo>
                <a:lnTo>
                  <a:pt x="46" y="8"/>
                </a:lnTo>
                <a:lnTo>
                  <a:pt x="42" y="13"/>
                </a:lnTo>
                <a:lnTo>
                  <a:pt x="34" y="19"/>
                </a:lnTo>
                <a:lnTo>
                  <a:pt x="25" y="23"/>
                </a:lnTo>
                <a:lnTo>
                  <a:pt x="17" y="23"/>
                </a:lnTo>
                <a:lnTo>
                  <a:pt x="2" y="23"/>
                </a:lnTo>
                <a:lnTo>
                  <a:pt x="0" y="25"/>
                </a:lnTo>
                <a:lnTo>
                  <a:pt x="10" y="30"/>
                </a:lnTo>
                <a:lnTo>
                  <a:pt x="10" y="30"/>
                </a:lnTo>
                <a:lnTo>
                  <a:pt x="10" y="30"/>
                </a:lnTo>
                <a:close/>
              </a:path>
            </a:pathLst>
          </a:custGeom>
          <a:solidFill>
            <a:schemeClr val="bg1">
              <a:lumMod val="85000"/>
            </a:schemeClr>
          </a:solidFill>
          <a:ln w="635" cap="rnd">
            <a:solidFill>
              <a:schemeClr val="bg1">
                <a:alpha val="17000"/>
              </a:schemeClr>
            </a:solidFill>
            <a:round/>
            <a:headEnd/>
            <a:tailEnd/>
          </a:ln>
        </p:spPr>
        <p:txBody>
          <a:bodyPr/>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305" name="Freeform 303"/>
          <p:cNvSpPr>
            <a:spLocks/>
          </p:cNvSpPr>
          <p:nvPr/>
        </p:nvSpPr>
        <p:spPr bwMode="auto">
          <a:xfrm>
            <a:off x="5548152" y="4562527"/>
            <a:ext cx="120113" cy="65833"/>
          </a:xfrm>
          <a:custGeom>
            <a:avLst/>
            <a:gdLst>
              <a:gd name="T0" fmla="*/ 10 w 59"/>
              <a:gd name="T1" fmla="*/ 30 h 38"/>
              <a:gd name="T2" fmla="*/ 13 w 59"/>
              <a:gd name="T3" fmla="*/ 30 h 38"/>
              <a:gd name="T4" fmla="*/ 13 w 59"/>
              <a:gd name="T5" fmla="*/ 30 h 38"/>
              <a:gd name="T6" fmla="*/ 15 w 59"/>
              <a:gd name="T7" fmla="*/ 32 h 38"/>
              <a:gd name="T8" fmla="*/ 17 w 59"/>
              <a:gd name="T9" fmla="*/ 36 h 38"/>
              <a:gd name="T10" fmla="*/ 17 w 59"/>
              <a:gd name="T11" fmla="*/ 36 h 38"/>
              <a:gd name="T12" fmla="*/ 21 w 59"/>
              <a:gd name="T13" fmla="*/ 36 h 38"/>
              <a:gd name="T14" fmla="*/ 21 w 59"/>
              <a:gd name="T15" fmla="*/ 36 h 38"/>
              <a:gd name="T16" fmla="*/ 23 w 59"/>
              <a:gd name="T17" fmla="*/ 36 h 38"/>
              <a:gd name="T18" fmla="*/ 25 w 59"/>
              <a:gd name="T19" fmla="*/ 38 h 38"/>
              <a:gd name="T20" fmla="*/ 27 w 59"/>
              <a:gd name="T21" fmla="*/ 38 h 38"/>
              <a:gd name="T22" fmla="*/ 29 w 59"/>
              <a:gd name="T23" fmla="*/ 36 h 38"/>
              <a:gd name="T24" fmla="*/ 29 w 59"/>
              <a:gd name="T25" fmla="*/ 36 h 38"/>
              <a:gd name="T26" fmla="*/ 32 w 59"/>
              <a:gd name="T27" fmla="*/ 34 h 38"/>
              <a:gd name="T28" fmla="*/ 36 w 59"/>
              <a:gd name="T29" fmla="*/ 32 h 38"/>
              <a:gd name="T30" fmla="*/ 38 w 59"/>
              <a:gd name="T31" fmla="*/ 32 h 38"/>
              <a:gd name="T32" fmla="*/ 38 w 59"/>
              <a:gd name="T33" fmla="*/ 32 h 38"/>
              <a:gd name="T34" fmla="*/ 42 w 59"/>
              <a:gd name="T35" fmla="*/ 28 h 38"/>
              <a:gd name="T36" fmla="*/ 46 w 59"/>
              <a:gd name="T37" fmla="*/ 26 h 38"/>
              <a:gd name="T38" fmla="*/ 49 w 59"/>
              <a:gd name="T39" fmla="*/ 25 h 38"/>
              <a:gd name="T40" fmla="*/ 53 w 59"/>
              <a:gd name="T41" fmla="*/ 23 h 38"/>
              <a:gd name="T42" fmla="*/ 59 w 59"/>
              <a:gd name="T43" fmla="*/ 17 h 38"/>
              <a:gd name="T44" fmla="*/ 57 w 59"/>
              <a:gd name="T45" fmla="*/ 4 h 38"/>
              <a:gd name="T46" fmla="*/ 51 w 59"/>
              <a:gd name="T47" fmla="*/ 0 h 38"/>
              <a:gd name="T48" fmla="*/ 46 w 59"/>
              <a:gd name="T49" fmla="*/ 8 h 38"/>
              <a:gd name="T50" fmla="*/ 42 w 59"/>
              <a:gd name="T51" fmla="*/ 13 h 38"/>
              <a:gd name="T52" fmla="*/ 34 w 59"/>
              <a:gd name="T53" fmla="*/ 19 h 38"/>
              <a:gd name="T54" fmla="*/ 25 w 59"/>
              <a:gd name="T55" fmla="*/ 23 h 38"/>
              <a:gd name="T56" fmla="*/ 17 w 59"/>
              <a:gd name="T57" fmla="*/ 23 h 38"/>
              <a:gd name="T58" fmla="*/ 2 w 59"/>
              <a:gd name="T59" fmla="*/ 23 h 38"/>
              <a:gd name="T60" fmla="*/ 0 w 59"/>
              <a:gd name="T61" fmla="*/ 25 h 38"/>
              <a:gd name="T62" fmla="*/ 10 w 59"/>
              <a:gd name="T63" fmla="*/ 30 h 38"/>
              <a:gd name="T64" fmla="*/ 10 w 59"/>
              <a:gd name="T65" fmla="*/ 30 h 38"/>
              <a:gd name="T66" fmla="*/ 10 w 59"/>
              <a:gd name="T67" fmla="*/ 3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9" h="38">
                <a:moveTo>
                  <a:pt x="10" y="30"/>
                </a:moveTo>
                <a:lnTo>
                  <a:pt x="13" y="30"/>
                </a:lnTo>
                <a:lnTo>
                  <a:pt x="13" y="30"/>
                </a:lnTo>
                <a:lnTo>
                  <a:pt x="15" y="32"/>
                </a:lnTo>
                <a:lnTo>
                  <a:pt x="17" y="36"/>
                </a:lnTo>
                <a:lnTo>
                  <a:pt x="17" y="36"/>
                </a:lnTo>
                <a:lnTo>
                  <a:pt x="21" y="36"/>
                </a:lnTo>
                <a:lnTo>
                  <a:pt x="21" y="36"/>
                </a:lnTo>
                <a:lnTo>
                  <a:pt x="23" y="36"/>
                </a:lnTo>
                <a:lnTo>
                  <a:pt x="25" y="38"/>
                </a:lnTo>
                <a:lnTo>
                  <a:pt x="27" y="38"/>
                </a:lnTo>
                <a:lnTo>
                  <a:pt x="29" y="36"/>
                </a:lnTo>
                <a:lnTo>
                  <a:pt x="29" y="36"/>
                </a:lnTo>
                <a:lnTo>
                  <a:pt x="32" y="34"/>
                </a:lnTo>
                <a:lnTo>
                  <a:pt x="36" y="32"/>
                </a:lnTo>
                <a:lnTo>
                  <a:pt x="38" y="32"/>
                </a:lnTo>
                <a:lnTo>
                  <a:pt x="38" y="32"/>
                </a:lnTo>
                <a:lnTo>
                  <a:pt x="42" y="28"/>
                </a:lnTo>
                <a:lnTo>
                  <a:pt x="46" y="26"/>
                </a:lnTo>
                <a:lnTo>
                  <a:pt x="49" y="25"/>
                </a:lnTo>
                <a:lnTo>
                  <a:pt x="53" y="23"/>
                </a:lnTo>
                <a:lnTo>
                  <a:pt x="59" y="17"/>
                </a:lnTo>
                <a:lnTo>
                  <a:pt x="57" y="4"/>
                </a:lnTo>
                <a:lnTo>
                  <a:pt x="51" y="0"/>
                </a:lnTo>
                <a:lnTo>
                  <a:pt x="46" y="8"/>
                </a:lnTo>
                <a:lnTo>
                  <a:pt x="42" y="13"/>
                </a:lnTo>
                <a:lnTo>
                  <a:pt x="34" y="19"/>
                </a:lnTo>
                <a:lnTo>
                  <a:pt x="25" y="23"/>
                </a:lnTo>
                <a:lnTo>
                  <a:pt x="17" y="23"/>
                </a:lnTo>
                <a:lnTo>
                  <a:pt x="2" y="23"/>
                </a:lnTo>
                <a:lnTo>
                  <a:pt x="0" y="25"/>
                </a:lnTo>
                <a:lnTo>
                  <a:pt x="10" y="30"/>
                </a:lnTo>
                <a:lnTo>
                  <a:pt x="10" y="30"/>
                </a:lnTo>
                <a:lnTo>
                  <a:pt x="10" y="30"/>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306" name="Freeform 304"/>
          <p:cNvSpPr>
            <a:spLocks/>
          </p:cNvSpPr>
          <p:nvPr/>
        </p:nvSpPr>
        <p:spPr bwMode="auto">
          <a:xfrm>
            <a:off x="6075429" y="5650511"/>
            <a:ext cx="228012" cy="209628"/>
          </a:xfrm>
          <a:custGeom>
            <a:avLst/>
            <a:gdLst>
              <a:gd name="T0" fmla="*/ 0 w 112"/>
              <a:gd name="T1" fmla="*/ 104 h 121"/>
              <a:gd name="T2" fmla="*/ 0 w 112"/>
              <a:gd name="T3" fmla="*/ 102 h 121"/>
              <a:gd name="T4" fmla="*/ 4 w 112"/>
              <a:gd name="T5" fmla="*/ 100 h 121"/>
              <a:gd name="T6" fmla="*/ 8 w 112"/>
              <a:gd name="T7" fmla="*/ 94 h 121"/>
              <a:gd name="T8" fmla="*/ 8 w 112"/>
              <a:gd name="T9" fmla="*/ 93 h 121"/>
              <a:gd name="T10" fmla="*/ 10 w 112"/>
              <a:gd name="T11" fmla="*/ 87 h 121"/>
              <a:gd name="T12" fmla="*/ 10 w 112"/>
              <a:gd name="T13" fmla="*/ 85 h 121"/>
              <a:gd name="T14" fmla="*/ 15 w 112"/>
              <a:gd name="T15" fmla="*/ 81 h 121"/>
              <a:gd name="T16" fmla="*/ 19 w 112"/>
              <a:gd name="T17" fmla="*/ 76 h 121"/>
              <a:gd name="T18" fmla="*/ 23 w 112"/>
              <a:gd name="T19" fmla="*/ 70 h 121"/>
              <a:gd name="T20" fmla="*/ 25 w 112"/>
              <a:gd name="T21" fmla="*/ 70 h 121"/>
              <a:gd name="T22" fmla="*/ 31 w 112"/>
              <a:gd name="T23" fmla="*/ 68 h 121"/>
              <a:gd name="T24" fmla="*/ 42 w 112"/>
              <a:gd name="T25" fmla="*/ 60 h 121"/>
              <a:gd name="T26" fmla="*/ 48 w 112"/>
              <a:gd name="T27" fmla="*/ 55 h 121"/>
              <a:gd name="T28" fmla="*/ 49 w 112"/>
              <a:gd name="T29" fmla="*/ 51 h 121"/>
              <a:gd name="T30" fmla="*/ 61 w 112"/>
              <a:gd name="T31" fmla="*/ 45 h 121"/>
              <a:gd name="T32" fmla="*/ 65 w 112"/>
              <a:gd name="T33" fmla="*/ 38 h 121"/>
              <a:gd name="T34" fmla="*/ 68 w 112"/>
              <a:gd name="T35" fmla="*/ 30 h 121"/>
              <a:gd name="T36" fmla="*/ 70 w 112"/>
              <a:gd name="T37" fmla="*/ 28 h 121"/>
              <a:gd name="T38" fmla="*/ 72 w 112"/>
              <a:gd name="T39" fmla="*/ 23 h 121"/>
              <a:gd name="T40" fmla="*/ 82 w 112"/>
              <a:gd name="T41" fmla="*/ 9 h 121"/>
              <a:gd name="T42" fmla="*/ 89 w 112"/>
              <a:gd name="T43" fmla="*/ 0 h 121"/>
              <a:gd name="T44" fmla="*/ 93 w 112"/>
              <a:gd name="T45" fmla="*/ 15 h 121"/>
              <a:gd name="T46" fmla="*/ 104 w 112"/>
              <a:gd name="T47" fmla="*/ 9 h 121"/>
              <a:gd name="T48" fmla="*/ 112 w 112"/>
              <a:gd name="T49" fmla="*/ 13 h 121"/>
              <a:gd name="T50" fmla="*/ 108 w 112"/>
              <a:gd name="T51" fmla="*/ 25 h 121"/>
              <a:gd name="T52" fmla="*/ 108 w 112"/>
              <a:gd name="T53" fmla="*/ 26 h 121"/>
              <a:gd name="T54" fmla="*/ 106 w 112"/>
              <a:gd name="T55" fmla="*/ 30 h 121"/>
              <a:gd name="T56" fmla="*/ 102 w 112"/>
              <a:gd name="T57" fmla="*/ 32 h 121"/>
              <a:gd name="T58" fmla="*/ 101 w 112"/>
              <a:gd name="T59" fmla="*/ 36 h 121"/>
              <a:gd name="T60" fmla="*/ 101 w 112"/>
              <a:gd name="T61" fmla="*/ 40 h 121"/>
              <a:gd name="T62" fmla="*/ 97 w 112"/>
              <a:gd name="T63" fmla="*/ 43 h 121"/>
              <a:gd name="T64" fmla="*/ 89 w 112"/>
              <a:gd name="T65" fmla="*/ 55 h 121"/>
              <a:gd name="T66" fmla="*/ 93 w 112"/>
              <a:gd name="T67" fmla="*/ 68 h 121"/>
              <a:gd name="T68" fmla="*/ 82 w 112"/>
              <a:gd name="T69" fmla="*/ 68 h 121"/>
              <a:gd name="T70" fmla="*/ 78 w 112"/>
              <a:gd name="T71" fmla="*/ 70 h 121"/>
              <a:gd name="T72" fmla="*/ 70 w 112"/>
              <a:gd name="T73" fmla="*/ 72 h 121"/>
              <a:gd name="T74" fmla="*/ 68 w 112"/>
              <a:gd name="T75" fmla="*/ 81 h 121"/>
              <a:gd name="T76" fmla="*/ 63 w 112"/>
              <a:gd name="T77" fmla="*/ 91 h 121"/>
              <a:gd name="T78" fmla="*/ 59 w 112"/>
              <a:gd name="T79" fmla="*/ 102 h 121"/>
              <a:gd name="T80" fmla="*/ 48 w 112"/>
              <a:gd name="T81" fmla="*/ 113 h 121"/>
              <a:gd name="T82" fmla="*/ 32 w 112"/>
              <a:gd name="T83" fmla="*/ 119 h 121"/>
              <a:gd name="T84" fmla="*/ 32 w 112"/>
              <a:gd name="T85" fmla="*/ 119 h 121"/>
              <a:gd name="T86" fmla="*/ 27 w 112"/>
              <a:gd name="T87" fmla="*/ 119 h 121"/>
              <a:gd name="T88" fmla="*/ 17 w 112"/>
              <a:gd name="T89" fmla="*/ 113 h 121"/>
              <a:gd name="T90" fmla="*/ 8 w 112"/>
              <a:gd name="T91" fmla="*/ 113 h 121"/>
              <a:gd name="T92" fmla="*/ 0 w 112"/>
              <a:gd name="T93" fmla="*/ 110 h 121"/>
              <a:gd name="T94" fmla="*/ 0 w 112"/>
              <a:gd name="T95" fmla="*/ 110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12" h="121">
                <a:moveTo>
                  <a:pt x="0" y="110"/>
                </a:moveTo>
                <a:lnTo>
                  <a:pt x="0" y="104"/>
                </a:lnTo>
                <a:lnTo>
                  <a:pt x="0" y="104"/>
                </a:lnTo>
                <a:lnTo>
                  <a:pt x="0" y="102"/>
                </a:lnTo>
                <a:lnTo>
                  <a:pt x="4" y="100"/>
                </a:lnTo>
                <a:lnTo>
                  <a:pt x="4" y="100"/>
                </a:lnTo>
                <a:lnTo>
                  <a:pt x="6" y="96"/>
                </a:lnTo>
                <a:lnTo>
                  <a:pt x="8" y="94"/>
                </a:lnTo>
                <a:lnTo>
                  <a:pt x="8" y="93"/>
                </a:lnTo>
                <a:lnTo>
                  <a:pt x="8" y="93"/>
                </a:lnTo>
                <a:lnTo>
                  <a:pt x="8" y="89"/>
                </a:lnTo>
                <a:lnTo>
                  <a:pt x="10" y="87"/>
                </a:lnTo>
                <a:lnTo>
                  <a:pt x="10" y="85"/>
                </a:lnTo>
                <a:lnTo>
                  <a:pt x="10" y="85"/>
                </a:lnTo>
                <a:lnTo>
                  <a:pt x="15" y="81"/>
                </a:lnTo>
                <a:lnTo>
                  <a:pt x="15" y="81"/>
                </a:lnTo>
                <a:lnTo>
                  <a:pt x="19" y="76"/>
                </a:lnTo>
                <a:lnTo>
                  <a:pt x="19" y="76"/>
                </a:lnTo>
                <a:lnTo>
                  <a:pt x="21" y="72"/>
                </a:lnTo>
                <a:lnTo>
                  <a:pt x="23" y="70"/>
                </a:lnTo>
                <a:lnTo>
                  <a:pt x="25" y="70"/>
                </a:lnTo>
                <a:lnTo>
                  <a:pt x="25" y="70"/>
                </a:lnTo>
                <a:lnTo>
                  <a:pt x="27" y="68"/>
                </a:lnTo>
                <a:lnTo>
                  <a:pt x="31" y="68"/>
                </a:lnTo>
                <a:lnTo>
                  <a:pt x="32" y="66"/>
                </a:lnTo>
                <a:lnTo>
                  <a:pt x="42" y="60"/>
                </a:lnTo>
                <a:lnTo>
                  <a:pt x="42" y="60"/>
                </a:lnTo>
                <a:lnTo>
                  <a:pt x="48" y="55"/>
                </a:lnTo>
                <a:lnTo>
                  <a:pt x="48" y="55"/>
                </a:lnTo>
                <a:lnTo>
                  <a:pt x="49" y="51"/>
                </a:lnTo>
                <a:lnTo>
                  <a:pt x="55" y="51"/>
                </a:lnTo>
                <a:lnTo>
                  <a:pt x="61" y="45"/>
                </a:lnTo>
                <a:lnTo>
                  <a:pt x="65" y="38"/>
                </a:lnTo>
                <a:lnTo>
                  <a:pt x="65" y="38"/>
                </a:lnTo>
                <a:lnTo>
                  <a:pt x="66" y="36"/>
                </a:lnTo>
                <a:lnTo>
                  <a:pt x="68" y="30"/>
                </a:lnTo>
                <a:lnTo>
                  <a:pt x="68" y="30"/>
                </a:lnTo>
                <a:lnTo>
                  <a:pt x="70" y="28"/>
                </a:lnTo>
                <a:lnTo>
                  <a:pt x="70" y="25"/>
                </a:lnTo>
                <a:lnTo>
                  <a:pt x="72" y="23"/>
                </a:lnTo>
                <a:lnTo>
                  <a:pt x="78" y="17"/>
                </a:lnTo>
                <a:lnTo>
                  <a:pt x="82" y="9"/>
                </a:lnTo>
                <a:lnTo>
                  <a:pt x="83" y="6"/>
                </a:lnTo>
                <a:lnTo>
                  <a:pt x="89" y="0"/>
                </a:lnTo>
                <a:lnTo>
                  <a:pt x="93" y="6"/>
                </a:lnTo>
                <a:lnTo>
                  <a:pt x="93" y="15"/>
                </a:lnTo>
                <a:lnTo>
                  <a:pt x="101" y="15"/>
                </a:lnTo>
                <a:lnTo>
                  <a:pt x="104" y="9"/>
                </a:lnTo>
                <a:lnTo>
                  <a:pt x="106" y="6"/>
                </a:lnTo>
                <a:lnTo>
                  <a:pt x="112" y="13"/>
                </a:lnTo>
                <a:lnTo>
                  <a:pt x="104" y="19"/>
                </a:lnTo>
                <a:lnTo>
                  <a:pt x="108" y="25"/>
                </a:lnTo>
                <a:lnTo>
                  <a:pt x="108" y="25"/>
                </a:lnTo>
                <a:lnTo>
                  <a:pt x="108" y="26"/>
                </a:lnTo>
                <a:lnTo>
                  <a:pt x="108" y="28"/>
                </a:lnTo>
                <a:lnTo>
                  <a:pt x="106" y="30"/>
                </a:lnTo>
                <a:lnTo>
                  <a:pt x="106" y="30"/>
                </a:lnTo>
                <a:lnTo>
                  <a:pt x="102" y="32"/>
                </a:lnTo>
                <a:lnTo>
                  <a:pt x="101" y="34"/>
                </a:lnTo>
                <a:lnTo>
                  <a:pt x="101" y="36"/>
                </a:lnTo>
                <a:lnTo>
                  <a:pt x="101" y="36"/>
                </a:lnTo>
                <a:lnTo>
                  <a:pt x="101" y="40"/>
                </a:lnTo>
                <a:lnTo>
                  <a:pt x="101" y="42"/>
                </a:lnTo>
                <a:lnTo>
                  <a:pt x="97" y="43"/>
                </a:lnTo>
                <a:lnTo>
                  <a:pt x="93" y="49"/>
                </a:lnTo>
                <a:lnTo>
                  <a:pt x="89" y="55"/>
                </a:lnTo>
                <a:lnTo>
                  <a:pt x="93" y="60"/>
                </a:lnTo>
                <a:lnTo>
                  <a:pt x="93" y="68"/>
                </a:lnTo>
                <a:lnTo>
                  <a:pt x="87" y="68"/>
                </a:lnTo>
                <a:lnTo>
                  <a:pt x="82" y="68"/>
                </a:lnTo>
                <a:lnTo>
                  <a:pt x="82" y="68"/>
                </a:lnTo>
                <a:lnTo>
                  <a:pt x="78" y="70"/>
                </a:lnTo>
                <a:lnTo>
                  <a:pt x="74" y="72"/>
                </a:lnTo>
                <a:lnTo>
                  <a:pt x="70" y="72"/>
                </a:lnTo>
                <a:lnTo>
                  <a:pt x="68" y="74"/>
                </a:lnTo>
                <a:lnTo>
                  <a:pt x="68" y="81"/>
                </a:lnTo>
                <a:lnTo>
                  <a:pt x="66" y="83"/>
                </a:lnTo>
                <a:lnTo>
                  <a:pt x="63" y="91"/>
                </a:lnTo>
                <a:lnTo>
                  <a:pt x="59" y="96"/>
                </a:lnTo>
                <a:lnTo>
                  <a:pt x="59" y="102"/>
                </a:lnTo>
                <a:lnTo>
                  <a:pt x="51" y="110"/>
                </a:lnTo>
                <a:lnTo>
                  <a:pt x="48" y="113"/>
                </a:lnTo>
                <a:lnTo>
                  <a:pt x="40" y="121"/>
                </a:lnTo>
                <a:lnTo>
                  <a:pt x="32" y="119"/>
                </a:lnTo>
                <a:lnTo>
                  <a:pt x="32" y="119"/>
                </a:lnTo>
                <a:lnTo>
                  <a:pt x="32" y="119"/>
                </a:lnTo>
                <a:lnTo>
                  <a:pt x="27" y="119"/>
                </a:lnTo>
                <a:lnTo>
                  <a:pt x="27" y="119"/>
                </a:lnTo>
                <a:lnTo>
                  <a:pt x="21" y="119"/>
                </a:lnTo>
                <a:lnTo>
                  <a:pt x="17" y="113"/>
                </a:lnTo>
                <a:lnTo>
                  <a:pt x="12" y="113"/>
                </a:lnTo>
                <a:lnTo>
                  <a:pt x="8" y="113"/>
                </a:lnTo>
                <a:lnTo>
                  <a:pt x="2" y="112"/>
                </a:lnTo>
                <a:lnTo>
                  <a:pt x="0" y="110"/>
                </a:lnTo>
                <a:lnTo>
                  <a:pt x="0" y="110"/>
                </a:lnTo>
                <a:lnTo>
                  <a:pt x="0" y="110"/>
                </a:lnTo>
                <a:close/>
              </a:path>
            </a:pathLst>
          </a:custGeom>
          <a:solidFill>
            <a:schemeClr val="bg1">
              <a:lumMod val="85000"/>
            </a:schemeClr>
          </a:solidFill>
          <a:ln w="635" cap="rnd">
            <a:solidFill>
              <a:schemeClr val="bg1">
                <a:alpha val="17000"/>
              </a:schemeClr>
            </a:solidFill>
            <a:round/>
            <a:headEnd/>
            <a:tailEnd/>
          </a:ln>
        </p:spPr>
        <p:txBody>
          <a:bodyPr/>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307" name="Freeform 305"/>
          <p:cNvSpPr>
            <a:spLocks/>
          </p:cNvSpPr>
          <p:nvPr/>
        </p:nvSpPr>
        <p:spPr bwMode="auto">
          <a:xfrm>
            <a:off x="6075429" y="5650511"/>
            <a:ext cx="228012" cy="209628"/>
          </a:xfrm>
          <a:custGeom>
            <a:avLst/>
            <a:gdLst>
              <a:gd name="T0" fmla="*/ 0 w 112"/>
              <a:gd name="T1" fmla="*/ 104 h 121"/>
              <a:gd name="T2" fmla="*/ 0 w 112"/>
              <a:gd name="T3" fmla="*/ 102 h 121"/>
              <a:gd name="T4" fmla="*/ 4 w 112"/>
              <a:gd name="T5" fmla="*/ 100 h 121"/>
              <a:gd name="T6" fmla="*/ 8 w 112"/>
              <a:gd name="T7" fmla="*/ 94 h 121"/>
              <a:gd name="T8" fmla="*/ 8 w 112"/>
              <a:gd name="T9" fmla="*/ 93 h 121"/>
              <a:gd name="T10" fmla="*/ 10 w 112"/>
              <a:gd name="T11" fmla="*/ 87 h 121"/>
              <a:gd name="T12" fmla="*/ 10 w 112"/>
              <a:gd name="T13" fmla="*/ 85 h 121"/>
              <a:gd name="T14" fmla="*/ 15 w 112"/>
              <a:gd name="T15" fmla="*/ 81 h 121"/>
              <a:gd name="T16" fmla="*/ 19 w 112"/>
              <a:gd name="T17" fmla="*/ 76 h 121"/>
              <a:gd name="T18" fmla="*/ 23 w 112"/>
              <a:gd name="T19" fmla="*/ 70 h 121"/>
              <a:gd name="T20" fmla="*/ 25 w 112"/>
              <a:gd name="T21" fmla="*/ 70 h 121"/>
              <a:gd name="T22" fmla="*/ 31 w 112"/>
              <a:gd name="T23" fmla="*/ 68 h 121"/>
              <a:gd name="T24" fmla="*/ 42 w 112"/>
              <a:gd name="T25" fmla="*/ 60 h 121"/>
              <a:gd name="T26" fmla="*/ 48 w 112"/>
              <a:gd name="T27" fmla="*/ 55 h 121"/>
              <a:gd name="T28" fmla="*/ 49 w 112"/>
              <a:gd name="T29" fmla="*/ 51 h 121"/>
              <a:gd name="T30" fmla="*/ 61 w 112"/>
              <a:gd name="T31" fmla="*/ 45 h 121"/>
              <a:gd name="T32" fmla="*/ 65 w 112"/>
              <a:gd name="T33" fmla="*/ 38 h 121"/>
              <a:gd name="T34" fmla="*/ 68 w 112"/>
              <a:gd name="T35" fmla="*/ 30 h 121"/>
              <a:gd name="T36" fmla="*/ 70 w 112"/>
              <a:gd name="T37" fmla="*/ 28 h 121"/>
              <a:gd name="T38" fmla="*/ 72 w 112"/>
              <a:gd name="T39" fmla="*/ 23 h 121"/>
              <a:gd name="T40" fmla="*/ 82 w 112"/>
              <a:gd name="T41" fmla="*/ 9 h 121"/>
              <a:gd name="T42" fmla="*/ 89 w 112"/>
              <a:gd name="T43" fmla="*/ 0 h 121"/>
              <a:gd name="T44" fmla="*/ 93 w 112"/>
              <a:gd name="T45" fmla="*/ 15 h 121"/>
              <a:gd name="T46" fmla="*/ 104 w 112"/>
              <a:gd name="T47" fmla="*/ 9 h 121"/>
              <a:gd name="T48" fmla="*/ 112 w 112"/>
              <a:gd name="T49" fmla="*/ 13 h 121"/>
              <a:gd name="T50" fmla="*/ 108 w 112"/>
              <a:gd name="T51" fmla="*/ 25 h 121"/>
              <a:gd name="T52" fmla="*/ 108 w 112"/>
              <a:gd name="T53" fmla="*/ 26 h 121"/>
              <a:gd name="T54" fmla="*/ 106 w 112"/>
              <a:gd name="T55" fmla="*/ 30 h 121"/>
              <a:gd name="T56" fmla="*/ 102 w 112"/>
              <a:gd name="T57" fmla="*/ 32 h 121"/>
              <a:gd name="T58" fmla="*/ 101 w 112"/>
              <a:gd name="T59" fmla="*/ 36 h 121"/>
              <a:gd name="T60" fmla="*/ 101 w 112"/>
              <a:gd name="T61" fmla="*/ 40 h 121"/>
              <a:gd name="T62" fmla="*/ 97 w 112"/>
              <a:gd name="T63" fmla="*/ 43 h 121"/>
              <a:gd name="T64" fmla="*/ 89 w 112"/>
              <a:gd name="T65" fmla="*/ 55 h 121"/>
              <a:gd name="T66" fmla="*/ 93 w 112"/>
              <a:gd name="T67" fmla="*/ 68 h 121"/>
              <a:gd name="T68" fmla="*/ 82 w 112"/>
              <a:gd name="T69" fmla="*/ 68 h 121"/>
              <a:gd name="T70" fmla="*/ 78 w 112"/>
              <a:gd name="T71" fmla="*/ 70 h 121"/>
              <a:gd name="T72" fmla="*/ 70 w 112"/>
              <a:gd name="T73" fmla="*/ 72 h 121"/>
              <a:gd name="T74" fmla="*/ 68 w 112"/>
              <a:gd name="T75" fmla="*/ 81 h 121"/>
              <a:gd name="T76" fmla="*/ 63 w 112"/>
              <a:gd name="T77" fmla="*/ 91 h 121"/>
              <a:gd name="T78" fmla="*/ 59 w 112"/>
              <a:gd name="T79" fmla="*/ 102 h 121"/>
              <a:gd name="T80" fmla="*/ 48 w 112"/>
              <a:gd name="T81" fmla="*/ 113 h 121"/>
              <a:gd name="T82" fmla="*/ 32 w 112"/>
              <a:gd name="T83" fmla="*/ 119 h 121"/>
              <a:gd name="T84" fmla="*/ 32 w 112"/>
              <a:gd name="T85" fmla="*/ 119 h 121"/>
              <a:gd name="T86" fmla="*/ 27 w 112"/>
              <a:gd name="T87" fmla="*/ 119 h 121"/>
              <a:gd name="T88" fmla="*/ 17 w 112"/>
              <a:gd name="T89" fmla="*/ 113 h 121"/>
              <a:gd name="T90" fmla="*/ 8 w 112"/>
              <a:gd name="T91" fmla="*/ 113 h 121"/>
              <a:gd name="T92" fmla="*/ 0 w 112"/>
              <a:gd name="T93" fmla="*/ 110 h 121"/>
              <a:gd name="T94" fmla="*/ 0 w 112"/>
              <a:gd name="T95" fmla="*/ 110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12" h="121">
                <a:moveTo>
                  <a:pt x="0" y="110"/>
                </a:moveTo>
                <a:lnTo>
                  <a:pt x="0" y="104"/>
                </a:lnTo>
                <a:lnTo>
                  <a:pt x="0" y="104"/>
                </a:lnTo>
                <a:lnTo>
                  <a:pt x="0" y="102"/>
                </a:lnTo>
                <a:lnTo>
                  <a:pt x="4" y="100"/>
                </a:lnTo>
                <a:lnTo>
                  <a:pt x="4" y="100"/>
                </a:lnTo>
                <a:lnTo>
                  <a:pt x="6" y="96"/>
                </a:lnTo>
                <a:lnTo>
                  <a:pt x="8" y="94"/>
                </a:lnTo>
                <a:lnTo>
                  <a:pt x="8" y="93"/>
                </a:lnTo>
                <a:lnTo>
                  <a:pt x="8" y="93"/>
                </a:lnTo>
                <a:lnTo>
                  <a:pt x="8" y="89"/>
                </a:lnTo>
                <a:lnTo>
                  <a:pt x="10" y="87"/>
                </a:lnTo>
                <a:lnTo>
                  <a:pt x="10" y="85"/>
                </a:lnTo>
                <a:lnTo>
                  <a:pt x="10" y="85"/>
                </a:lnTo>
                <a:lnTo>
                  <a:pt x="15" y="81"/>
                </a:lnTo>
                <a:lnTo>
                  <a:pt x="15" y="81"/>
                </a:lnTo>
                <a:lnTo>
                  <a:pt x="19" y="76"/>
                </a:lnTo>
                <a:lnTo>
                  <a:pt x="19" y="76"/>
                </a:lnTo>
                <a:lnTo>
                  <a:pt x="21" y="72"/>
                </a:lnTo>
                <a:lnTo>
                  <a:pt x="23" y="70"/>
                </a:lnTo>
                <a:lnTo>
                  <a:pt x="25" y="70"/>
                </a:lnTo>
                <a:lnTo>
                  <a:pt x="25" y="70"/>
                </a:lnTo>
                <a:lnTo>
                  <a:pt x="27" y="68"/>
                </a:lnTo>
                <a:lnTo>
                  <a:pt x="31" y="68"/>
                </a:lnTo>
                <a:lnTo>
                  <a:pt x="32" y="66"/>
                </a:lnTo>
                <a:lnTo>
                  <a:pt x="42" y="60"/>
                </a:lnTo>
                <a:lnTo>
                  <a:pt x="42" y="60"/>
                </a:lnTo>
                <a:lnTo>
                  <a:pt x="48" y="55"/>
                </a:lnTo>
                <a:lnTo>
                  <a:pt x="48" y="55"/>
                </a:lnTo>
                <a:lnTo>
                  <a:pt x="49" y="51"/>
                </a:lnTo>
                <a:lnTo>
                  <a:pt x="55" y="51"/>
                </a:lnTo>
                <a:lnTo>
                  <a:pt x="61" y="45"/>
                </a:lnTo>
                <a:lnTo>
                  <a:pt x="65" y="38"/>
                </a:lnTo>
                <a:lnTo>
                  <a:pt x="65" y="38"/>
                </a:lnTo>
                <a:lnTo>
                  <a:pt x="66" y="36"/>
                </a:lnTo>
                <a:lnTo>
                  <a:pt x="68" y="30"/>
                </a:lnTo>
                <a:lnTo>
                  <a:pt x="68" y="30"/>
                </a:lnTo>
                <a:lnTo>
                  <a:pt x="70" y="28"/>
                </a:lnTo>
                <a:lnTo>
                  <a:pt x="70" y="25"/>
                </a:lnTo>
                <a:lnTo>
                  <a:pt x="72" y="23"/>
                </a:lnTo>
                <a:lnTo>
                  <a:pt x="78" y="17"/>
                </a:lnTo>
                <a:lnTo>
                  <a:pt x="82" y="9"/>
                </a:lnTo>
                <a:lnTo>
                  <a:pt x="83" y="6"/>
                </a:lnTo>
                <a:lnTo>
                  <a:pt x="89" y="0"/>
                </a:lnTo>
                <a:lnTo>
                  <a:pt x="93" y="6"/>
                </a:lnTo>
                <a:lnTo>
                  <a:pt x="93" y="15"/>
                </a:lnTo>
                <a:lnTo>
                  <a:pt x="101" y="15"/>
                </a:lnTo>
                <a:lnTo>
                  <a:pt x="104" y="9"/>
                </a:lnTo>
                <a:lnTo>
                  <a:pt x="106" y="6"/>
                </a:lnTo>
                <a:lnTo>
                  <a:pt x="112" y="13"/>
                </a:lnTo>
                <a:lnTo>
                  <a:pt x="104" y="19"/>
                </a:lnTo>
                <a:lnTo>
                  <a:pt x="108" y="25"/>
                </a:lnTo>
                <a:lnTo>
                  <a:pt x="108" y="25"/>
                </a:lnTo>
                <a:lnTo>
                  <a:pt x="108" y="26"/>
                </a:lnTo>
                <a:lnTo>
                  <a:pt x="108" y="28"/>
                </a:lnTo>
                <a:lnTo>
                  <a:pt x="106" y="30"/>
                </a:lnTo>
                <a:lnTo>
                  <a:pt x="106" y="30"/>
                </a:lnTo>
                <a:lnTo>
                  <a:pt x="102" y="32"/>
                </a:lnTo>
                <a:lnTo>
                  <a:pt x="101" y="34"/>
                </a:lnTo>
                <a:lnTo>
                  <a:pt x="101" y="36"/>
                </a:lnTo>
                <a:lnTo>
                  <a:pt x="101" y="36"/>
                </a:lnTo>
                <a:lnTo>
                  <a:pt x="101" y="40"/>
                </a:lnTo>
                <a:lnTo>
                  <a:pt x="101" y="42"/>
                </a:lnTo>
                <a:lnTo>
                  <a:pt x="97" y="43"/>
                </a:lnTo>
                <a:lnTo>
                  <a:pt x="93" y="49"/>
                </a:lnTo>
                <a:lnTo>
                  <a:pt x="89" y="55"/>
                </a:lnTo>
                <a:lnTo>
                  <a:pt x="93" y="60"/>
                </a:lnTo>
                <a:lnTo>
                  <a:pt x="93" y="68"/>
                </a:lnTo>
                <a:lnTo>
                  <a:pt x="87" y="68"/>
                </a:lnTo>
                <a:lnTo>
                  <a:pt x="82" y="68"/>
                </a:lnTo>
                <a:lnTo>
                  <a:pt x="82" y="68"/>
                </a:lnTo>
                <a:lnTo>
                  <a:pt x="78" y="70"/>
                </a:lnTo>
                <a:lnTo>
                  <a:pt x="74" y="72"/>
                </a:lnTo>
                <a:lnTo>
                  <a:pt x="70" y="72"/>
                </a:lnTo>
                <a:lnTo>
                  <a:pt x="68" y="74"/>
                </a:lnTo>
                <a:lnTo>
                  <a:pt x="68" y="81"/>
                </a:lnTo>
                <a:lnTo>
                  <a:pt x="66" y="83"/>
                </a:lnTo>
                <a:lnTo>
                  <a:pt x="63" y="91"/>
                </a:lnTo>
                <a:lnTo>
                  <a:pt x="59" y="96"/>
                </a:lnTo>
                <a:lnTo>
                  <a:pt x="59" y="102"/>
                </a:lnTo>
                <a:lnTo>
                  <a:pt x="51" y="110"/>
                </a:lnTo>
                <a:lnTo>
                  <a:pt x="48" y="113"/>
                </a:lnTo>
                <a:lnTo>
                  <a:pt x="40" y="121"/>
                </a:lnTo>
                <a:lnTo>
                  <a:pt x="32" y="119"/>
                </a:lnTo>
                <a:lnTo>
                  <a:pt x="32" y="119"/>
                </a:lnTo>
                <a:lnTo>
                  <a:pt x="32" y="119"/>
                </a:lnTo>
                <a:lnTo>
                  <a:pt x="27" y="119"/>
                </a:lnTo>
                <a:lnTo>
                  <a:pt x="27" y="119"/>
                </a:lnTo>
                <a:lnTo>
                  <a:pt x="21" y="119"/>
                </a:lnTo>
                <a:lnTo>
                  <a:pt x="17" y="113"/>
                </a:lnTo>
                <a:lnTo>
                  <a:pt x="12" y="113"/>
                </a:lnTo>
                <a:lnTo>
                  <a:pt x="8" y="113"/>
                </a:lnTo>
                <a:lnTo>
                  <a:pt x="2" y="112"/>
                </a:lnTo>
                <a:lnTo>
                  <a:pt x="0" y="110"/>
                </a:lnTo>
                <a:lnTo>
                  <a:pt x="0" y="110"/>
                </a:lnTo>
                <a:lnTo>
                  <a:pt x="0" y="110"/>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308" name="Freeform 306"/>
          <p:cNvSpPr>
            <a:spLocks/>
          </p:cNvSpPr>
          <p:nvPr/>
        </p:nvSpPr>
        <p:spPr bwMode="auto">
          <a:xfrm>
            <a:off x="6252543" y="5459941"/>
            <a:ext cx="168973" cy="220022"/>
          </a:xfrm>
          <a:custGeom>
            <a:avLst/>
            <a:gdLst>
              <a:gd name="T0" fmla="*/ 31 w 83"/>
              <a:gd name="T1" fmla="*/ 123 h 127"/>
              <a:gd name="T2" fmla="*/ 40 w 83"/>
              <a:gd name="T3" fmla="*/ 127 h 127"/>
              <a:gd name="T4" fmla="*/ 49 w 83"/>
              <a:gd name="T5" fmla="*/ 121 h 127"/>
              <a:gd name="T6" fmla="*/ 51 w 83"/>
              <a:gd name="T7" fmla="*/ 119 h 127"/>
              <a:gd name="T8" fmla="*/ 53 w 83"/>
              <a:gd name="T9" fmla="*/ 116 h 127"/>
              <a:gd name="T10" fmla="*/ 55 w 83"/>
              <a:gd name="T11" fmla="*/ 114 h 127"/>
              <a:gd name="T12" fmla="*/ 59 w 83"/>
              <a:gd name="T13" fmla="*/ 106 h 127"/>
              <a:gd name="T14" fmla="*/ 63 w 83"/>
              <a:gd name="T15" fmla="*/ 97 h 127"/>
              <a:gd name="T16" fmla="*/ 66 w 83"/>
              <a:gd name="T17" fmla="*/ 83 h 127"/>
              <a:gd name="T18" fmla="*/ 74 w 83"/>
              <a:gd name="T19" fmla="*/ 83 h 127"/>
              <a:gd name="T20" fmla="*/ 74 w 83"/>
              <a:gd name="T21" fmla="*/ 82 h 127"/>
              <a:gd name="T22" fmla="*/ 76 w 83"/>
              <a:gd name="T23" fmla="*/ 78 h 127"/>
              <a:gd name="T24" fmla="*/ 78 w 83"/>
              <a:gd name="T25" fmla="*/ 76 h 127"/>
              <a:gd name="T26" fmla="*/ 82 w 83"/>
              <a:gd name="T27" fmla="*/ 68 h 127"/>
              <a:gd name="T28" fmla="*/ 80 w 83"/>
              <a:gd name="T29" fmla="*/ 65 h 127"/>
              <a:gd name="T30" fmla="*/ 82 w 83"/>
              <a:gd name="T31" fmla="*/ 63 h 127"/>
              <a:gd name="T32" fmla="*/ 83 w 83"/>
              <a:gd name="T33" fmla="*/ 59 h 127"/>
              <a:gd name="T34" fmla="*/ 80 w 83"/>
              <a:gd name="T35" fmla="*/ 51 h 127"/>
              <a:gd name="T36" fmla="*/ 74 w 83"/>
              <a:gd name="T37" fmla="*/ 59 h 127"/>
              <a:gd name="T38" fmla="*/ 70 w 83"/>
              <a:gd name="T39" fmla="*/ 59 h 127"/>
              <a:gd name="T40" fmla="*/ 59 w 83"/>
              <a:gd name="T41" fmla="*/ 59 h 127"/>
              <a:gd name="T42" fmla="*/ 55 w 83"/>
              <a:gd name="T43" fmla="*/ 57 h 127"/>
              <a:gd name="T44" fmla="*/ 49 w 83"/>
              <a:gd name="T45" fmla="*/ 51 h 127"/>
              <a:gd name="T46" fmla="*/ 48 w 83"/>
              <a:gd name="T47" fmla="*/ 44 h 127"/>
              <a:gd name="T48" fmla="*/ 40 w 83"/>
              <a:gd name="T49" fmla="*/ 38 h 127"/>
              <a:gd name="T50" fmla="*/ 36 w 83"/>
              <a:gd name="T51" fmla="*/ 42 h 127"/>
              <a:gd name="T52" fmla="*/ 32 w 83"/>
              <a:gd name="T53" fmla="*/ 34 h 127"/>
              <a:gd name="T54" fmla="*/ 31 w 83"/>
              <a:gd name="T55" fmla="*/ 30 h 127"/>
              <a:gd name="T56" fmla="*/ 27 w 83"/>
              <a:gd name="T57" fmla="*/ 27 h 127"/>
              <a:gd name="T58" fmla="*/ 27 w 83"/>
              <a:gd name="T59" fmla="*/ 25 h 127"/>
              <a:gd name="T60" fmla="*/ 25 w 83"/>
              <a:gd name="T61" fmla="*/ 15 h 127"/>
              <a:gd name="T62" fmla="*/ 15 w 83"/>
              <a:gd name="T63" fmla="*/ 8 h 127"/>
              <a:gd name="T64" fmla="*/ 17 w 83"/>
              <a:gd name="T65" fmla="*/ 6 h 127"/>
              <a:gd name="T66" fmla="*/ 14 w 83"/>
              <a:gd name="T67" fmla="*/ 4 h 127"/>
              <a:gd name="T68" fmla="*/ 6 w 83"/>
              <a:gd name="T69" fmla="*/ 4 h 127"/>
              <a:gd name="T70" fmla="*/ 8 w 83"/>
              <a:gd name="T71" fmla="*/ 8 h 127"/>
              <a:gd name="T72" fmla="*/ 6 w 83"/>
              <a:gd name="T73" fmla="*/ 10 h 127"/>
              <a:gd name="T74" fmla="*/ 8 w 83"/>
              <a:gd name="T75" fmla="*/ 15 h 127"/>
              <a:gd name="T76" fmla="*/ 10 w 83"/>
              <a:gd name="T77" fmla="*/ 19 h 127"/>
              <a:gd name="T78" fmla="*/ 15 w 83"/>
              <a:gd name="T79" fmla="*/ 27 h 127"/>
              <a:gd name="T80" fmla="*/ 23 w 83"/>
              <a:gd name="T81" fmla="*/ 36 h 127"/>
              <a:gd name="T82" fmla="*/ 27 w 83"/>
              <a:gd name="T83" fmla="*/ 42 h 127"/>
              <a:gd name="T84" fmla="*/ 29 w 83"/>
              <a:gd name="T85" fmla="*/ 53 h 127"/>
              <a:gd name="T86" fmla="*/ 31 w 83"/>
              <a:gd name="T87" fmla="*/ 68 h 127"/>
              <a:gd name="T88" fmla="*/ 27 w 83"/>
              <a:gd name="T89" fmla="*/ 83 h 127"/>
              <a:gd name="T90" fmla="*/ 21 w 83"/>
              <a:gd name="T91" fmla="*/ 85 h 127"/>
              <a:gd name="T92" fmla="*/ 23 w 83"/>
              <a:gd name="T93" fmla="*/ 89 h 127"/>
              <a:gd name="T94" fmla="*/ 25 w 83"/>
              <a:gd name="T95" fmla="*/ 93 h 127"/>
              <a:gd name="T96" fmla="*/ 29 w 83"/>
              <a:gd name="T97" fmla="*/ 95 h 127"/>
              <a:gd name="T98" fmla="*/ 32 w 83"/>
              <a:gd name="T99" fmla="*/ 99 h 127"/>
              <a:gd name="T100" fmla="*/ 36 w 83"/>
              <a:gd name="T101" fmla="*/ 104 h 127"/>
              <a:gd name="T102" fmla="*/ 36 w 83"/>
              <a:gd name="T103" fmla="*/ 117 h 127"/>
              <a:gd name="T104" fmla="*/ 31 w 83"/>
              <a:gd name="T105" fmla="*/ 123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3" h="127">
                <a:moveTo>
                  <a:pt x="31" y="123"/>
                </a:moveTo>
                <a:lnTo>
                  <a:pt x="31" y="123"/>
                </a:lnTo>
                <a:lnTo>
                  <a:pt x="32" y="125"/>
                </a:lnTo>
                <a:lnTo>
                  <a:pt x="40" y="127"/>
                </a:lnTo>
                <a:lnTo>
                  <a:pt x="44" y="127"/>
                </a:lnTo>
                <a:lnTo>
                  <a:pt x="49" y="121"/>
                </a:lnTo>
                <a:lnTo>
                  <a:pt x="49" y="121"/>
                </a:lnTo>
                <a:lnTo>
                  <a:pt x="51" y="119"/>
                </a:lnTo>
                <a:lnTo>
                  <a:pt x="53" y="116"/>
                </a:lnTo>
                <a:lnTo>
                  <a:pt x="53" y="116"/>
                </a:lnTo>
                <a:lnTo>
                  <a:pt x="55" y="114"/>
                </a:lnTo>
                <a:lnTo>
                  <a:pt x="55" y="114"/>
                </a:lnTo>
                <a:lnTo>
                  <a:pt x="59" y="106"/>
                </a:lnTo>
                <a:lnTo>
                  <a:pt x="59" y="106"/>
                </a:lnTo>
                <a:lnTo>
                  <a:pt x="63" y="102"/>
                </a:lnTo>
                <a:lnTo>
                  <a:pt x="63" y="97"/>
                </a:lnTo>
                <a:lnTo>
                  <a:pt x="63" y="89"/>
                </a:lnTo>
                <a:lnTo>
                  <a:pt x="66" y="83"/>
                </a:lnTo>
                <a:lnTo>
                  <a:pt x="68" y="83"/>
                </a:lnTo>
                <a:lnTo>
                  <a:pt x="74" y="83"/>
                </a:lnTo>
                <a:lnTo>
                  <a:pt x="74" y="83"/>
                </a:lnTo>
                <a:lnTo>
                  <a:pt x="74" y="82"/>
                </a:lnTo>
                <a:lnTo>
                  <a:pt x="74" y="80"/>
                </a:lnTo>
                <a:lnTo>
                  <a:pt x="76" y="78"/>
                </a:lnTo>
                <a:lnTo>
                  <a:pt x="76" y="78"/>
                </a:lnTo>
                <a:lnTo>
                  <a:pt x="78" y="76"/>
                </a:lnTo>
                <a:lnTo>
                  <a:pt x="82" y="68"/>
                </a:lnTo>
                <a:lnTo>
                  <a:pt x="82" y="68"/>
                </a:lnTo>
                <a:lnTo>
                  <a:pt x="80" y="66"/>
                </a:lnTo>
                <a:lnTo>
                  <a:pt x="80" y="65"/>
                </a:lnTo>
                <a:lnTo>
                  <a:pt x="82" y="63"/>
                </a:lnTo>
                <a:lnTo>
                  <a:pt x="82" y="63"/>
                </a:lnTo>
                <a:lnTo>
                  <a:pt x="82" y="61"/>
                </a:lnTo>
                <a:lnTo>
                  <a:pt x="83" y="59"/>
                </a:lnTo>
                <a:lnTo>
                  <a:pt x="83" y="55"/>
                </a:lnTo>
                <a:lnTo>
                  <a:pt x="80" y="51"/>
                </a:lnTo>
                <a:lnTo>
                  <a:pt x="74" y="59"/>
                </a:lnTo>
                <a:lnTo>
                  <a:pt x="74" y="59"/>
                </a:lnTo>
                <a:lnTo>
                  <a:pt x="70" y="59"/>
                </a:lnTo>
                <a:lnTo>
                  <a:pt x="70" y="59"/>
                </a:lnTo>
                <a:lnTo>
                  <a:pt x="59" y="59"/>
                </a:lnTo>
                <a:lnTo>
                  <a:pt x="59" y="59"/>
                </a:lnTo>
                <a:lnTo>
                  <a:pt x="57" y="59"/>
                </a:lnTo>
                <a:lnTo>
                  <a:pt x="55" y="57"/>
                </a:lnTo>
                <a:lnTo>
                  <a:pt x="53" y="55"/>
                </a:lnTo>
                <a:lnTo>
                  <a:pt x="49" y="51"/>
                </a:lnTo>
                <a:lnTo>
                  <a:pt x="48" y="49"/>
                </a:lnTo>
                <a:lnTo>
                  <a:pt x="48" y="44"/>
                </a:lnTo>
                <a:lnTo>
                  <a:pt x="44" y="40"/>
                </a:lnTo>
                <a:lnTo>
                  <a:pt x="40" y="38"/>
                </a:lnTo>
                <a:lnTo>
                  <a:pt x="40" y="46"/>
                </a:lnTo>
                <a:lnTo>
                  <a:pt x="36" y="42"/>
                </a:lnTo>
                <a:lnTo>
                  <a:pt x="34" y="40"/>
                </a:lnTo>
                <a:lnTo>
                  <a:pt x="32" y="34"/>
                </a:lnTo>
                <a:lnTo>
                  <a:pt x="31" y="30"/>
                </a:lnTo>
                <a:lnTo>
                  <a:pt x="31" y="30"/>
                </a:lnTo>
                <a:lnTo>
                  <a:pt x="29" y="29"/>
                </a:lnTo>
                <a:lnTo>
                  <a:pt x="27" y="27"/>
                </a:lnTo>
                <a:lnTo>
                  <a:pt x="27" y="25"/>
                </a:lnTo>
                <a:lnTo>
                  <a:pt x="27" y="25"/>
                </a:lnTo>
                <a:lnTo>
                  <a:pt x="27" y="19"/>
                </a:lnTo>
                <a:lnTo>
                  <a:pt x="25" y="15"/>
                </a:lnTo>
                <a:lnTo>
                  <a:pt x="21" y="10"/>
                </a:lnTo>
                <a:lnTo>
                  <a:pt x="15" y="8"/>
                </a:lnTo>
                <a:lnTo>
                  <a:pt x="15" y="8"/>
                </a:lnTo>
                <a:lnTo>
                  <a:pt x="17" y="6"/>
                </a:lnTo>
                <a:lnTo>
                  <a:pt x="15" y="4"/>
                </a:lnTo>
                <a:lnTo>
                  <a:pt x="14" y="4"/>
                </a:lnTo>
                <a:lnTo>
                  <a:pt x="14" y="4"/>
                </a:lnTo>
                <a:lnTo>
                  <a:pt x="6" y="4"/>
                </a:lnTo>
                <a:lnTo>
                  <a:pt x="0" y="0"/>
                </a:lnTo>
                <a:lnTo>
                  <a:pt x="8" y="8"/>
                </a:lnTo>
                <a:lnTo>
                  <a:pt x="8" y="8"/>
                </a:lnTo>
                <a:lnTo>
                  <a:pt x="6" y="10"/>
                </a:lnTo>
                <a:lnTo>
                  <a:pt x="6" y="13"/>
                </a:lnTo>
                <a:lnTo>
                  <a:pt x="8" y="15"/>
                </a:lnTo>
                <a:lnTo>
                  <a:pt x="8" y="15"/>
                </a:lnTo>
                <a:lnTo>
                  <a:pt x="10" y="19"/>
                </a:lnTo>
                <a:lnTo>
                  <a:pt x="14" y="23"/>
                </a:lnTo>
                <a:lnTo>
                  <a:pt x="15" y="27"/>
                </a:lnTo>
                <a:lnTo>
                  <a:pt x="21" y="32"/>
                </a:lnTo>
                <a:lnTo>
                  <a:pt x="23" y="36"/>
                </a:lnTo>
                <a:lnTo>
                  <a:pt x="27" y="32"/>
                </a:lnTo>
                <a:lnTo>
                  <a:pt x="27" y="42"/>
                </a:lnTo>
                <a:lnTo>
                  <a:pt x="32" y="49"/>
                </a:lnTo>
                <a:lnTo>
                  <a:pt x="29" y="53"/>
                </a:lnTo>
                <a:lnTo>
                  <a:pt x="31" y="61"/>
                </a:lnTo>
                <a:lnTo>
                  <a:pt x="31" y="68"/>
                </a:lnTo>
                <a:lnTo>
                  <a:pt x="27" y="76"/>
                </a:lnTo>
                <a:lnTo>
                  <a:pt x="27" y="83"/>
                </a:lnTo>
                <a:lnTo>
                  <a:pt x="21" y="83"/>
                </a:lnTo>
                <a:lnTo>
                  <a:pt x="21" y="85"/>
                </a:lnTo>
                <a:lnTo>
                  <a:pt x="21" y="85"/>
                </a:lnTo>
                <a:lnTo>
                  <a:pt x="23" y="89"/>
                </a:lnTo>
                <a:lnTo>
                  <a:pt x="23" y="89"/>
                </a:lnTo>
                <a:lnTo>
                  <a:pt x="25" y="93"/>
                </a:lnTo>
                <a:lnTo>
                  <a:pt x="25" y="93"/>
                </a:lnTo>
                <a:lnTo>
                  <a:pt x="29" y="95"/>
                </a:lnTo>
                <a:lnTo>
                  <a:pt x="31" y="97"/>
                </a:lnTo>
                <a:lnTo>
                  <a:pt x="32" y="99"/>
                </a:lnTo>
                <a:lnTo>
                  <a:pt x="36" y="100"/>
                </a:lnTo>
                <a:lnTo>
                  <a:pt x="36" y="104"/>
                </a:lnTo>
                <a:lnTo>
                  <a:pt x="40" y="112"/>
                </a:lnTo>
                <a:lnTo>
                  <a:pt x="36" y="117"/>
                </a:lnTo>
                <a:lnTo>
                  <a:pt x="31" y="123"/>
                </a:lnTo>
                <a:lnTo>
                  <a:pt x="31" y="123"/>
                </a:lnTo>
                <a:lnTo>
                  <a:pt x="31" y="123"/>
                </a:lnTo>
                <a:close/>
              </a:path>
            </a:pathLst>
          </a:custGeom>
          <a:solidFill>
            <a:schemeClr val="bg1">
              <a:lumMod val="85000"/>
            </a:schemeClr>
          </a:solidFill>
          <a:ln w="635" cap="rnd">
            <a:solidFill>
              <a:schemeClr val="bg1">
                <a:alpha val="17000"/>
              </a:schemeClr>
            </a:solidFill>
            <a:round/>
            <a:headEnd/>
            <a:tailEnd/>
          </a:ln>
        </p:spPr>
        <p:txBody>
          <a:bodyPr/>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309" name="Freeform 307"/>
          <p:cNvSpPr>
            <a:spLocks/>
          </p:cNvSpPr>
          <p:nvPr/>
        </p:nvSpPr>
        <p:spPr bwMode="auto">
          <a:xfrm>
            <a:off x="6252543" y="5459941"/>
            <a:ext cx="168973" cy="220022"/>
          </a:xfrm>
          <a:custGeom>
            <a:avLst/>
            <a:gdLst>
              <a:gd name="T0" fmla="*/ 31 w 83"/>
              <a:gd name="T1" fmla="*/ 123 h 127"/>
              <a:gd name="T2" fmla="*/ 40 w 83"/>
              <a:gd name="T3" fmla="*/ 127 h 127"/>
              <a:gd name="T4" fmla="*/ 49 w 83"/>
              <a:gd name="T5" fmla="*/ 121 h 127"/>
              <a:gd name="T6" fmla="*/ 51 w 83"/>
              <a:gd name="T7" fmla="*/ 119 h 127"/>
              <a:gd name="T8" fmla="*/ 53 w 83"/>
              <a:gd name="T9" fmla="*/ 116 h 127"/>
              <a:gd name="T10" fmla="*/ 55 w 83"/>
              <a:gd name="T11" fmla="*/ 114 h 127"/>
              <a:gd name="T12" fmla="*/ 59 w 83"/>
              <a:gd name="T13" fmla="*/ 106 h 127"/>
              <a:gd name="T14" fmla="*/ 63 w 83"/>
              <a:gd name="T15" fmla="*/ 97 h 127"/>
              <a:gd name="T16" fmla="*/ 66 w 83"/>
              <a:gd name="T17" fmla="*/ 83 h 127"/>
              <a:gd name="T18" fmla="*/ 74 w 83"/>
              <a:gd name="T19" fmla="*/ 83 h 127"/>
              <a:gd name="T20" fmla="*/ 74 w 83"/>
              <a:gd name="T21" fmla="*/ 82 h 127"/>
              <a:gd name="T22" fmla="*/ 76 w 83"/>
              <a:gd name="T23" fmla="*/ 78 h 127"/>
              <a:gd name="T24" fmla="*/ 78 w 83"/>
              <a:gd name="T25" fmla="*/ 76 h 127"/>
              <a:gd name="T26" fmla="*/ 82 w 83"/>
              <a:gd name="T27" fmla="*/ 68 h 127"/>
              <a:gd name="T28" fmla="*/ 80 w 83"/>
              <a:gd name="T29" fmla="*/ 65 h 127"/>
              <a:gd name="T30" fmla="*/ 82 w 83"/>
              <a:gd name="T31" fmla="*/ 63 h 127"/>
              <a:gd name="T32" fmla="*/ 83 w 83"/>
              <a:gd name="T33" fmla="*/ 59 h 127"/>
              <a:gd name="T34" fmla="*/ 80 w 83"/>
              <a:gd name="T35" fmla="*/ 51 h 127"/>
              <a:gd name="T36" fmla="*/ 74 w 83"/>
              <a:gd name="T37" fmla="*/ 59 h 127"/>
              <a:gd name="T38" fmla="*/ 70 w 83"/>
              <a:gd name="T39" fmla="*/ 59 h 127"/>
              <a:gd name="T40" fmla="*/ 59 w 83"/>
              <a:gd name="T41" fmla="*/ 59 h 127"/>
              <a:gd name="T42" fmla="*/ 55 w 83"/>
              <a:gd name="T43" fmla="*/ 57 h 127"/>
              <a:gd name="T44" fmla="*/ 49 w 83"/>
              <a:gd name="T45" fmla="*/ 51 h 127"/>
              <a:gd name="T46" fmla="*/ 48 w 83"/>
              <a:gd name="T47" fmla="*/ 44 h 127"/>
              <a:gd name="T48" fmla="*/ 40 w 83"/>
              <a:gd name="T49" fmla="*/ 38 h 127"/>
              <a:gd name="T50" fmla="*/ 36 w 83"/>
              <a:gd name="T51" fmla="*/ 42 h 127"/>
              <a:gd name="T52" fmla="*/ 32 w 83"/>
              <a:gd name="T53" fmla="*/ 34 h 127"/>
              <a:gd name="T54" fmla="*/ 31 w 83"/>
              <a:gd name="T55" fmla="*/ 30 h 127"/>
              <a:gd name="T56" fmla="*/ 27 w 83"/>
              <a:gd name="T57" fmla="*/ 27 h 127"/>
              <a:gd name="T58" fmla="*/ 27 w 83"/>
              <a:gd name="T59" fmla="*/ 25 h 127"/>
              <a:gd name="T60" fmla="*/ 25 w 83"/>
              <a:gd name="T61" fmla="*/ 15 h 127"/>
              <a:gd name="T62" fmla="*/ 15 w 83"/>
              <a:gd name="T63" fmla="*/ 8 h 127"/>
              <a:gd name="T64" fmla="*/ 17 w 83"/>
              <a:gd name="T65" fmla="*/ 6 h 127"/>
              <a:gd name="T66" fmla="*/ 14 w 83"/>
              <a:gd name="T67" fmla="*/ 4 h 127"/>
              <a:gd name="T68" fmla="*/ 6 w 83"/>
              <a:gd name="T69" fmla="*/ 4 h 127"/>
              <a:gd name="T70" fmla="*/ 8 w 83"/>
              <a:gd name="T71" fmla="*/ 8 h 127"/>
              <a:gd name="T72" fmla="*/ 6 w 83"/>
              <a:gd name="T73" fmla="*/ 10 h 127"/>
              <a:gd name="T74" fmla="*/ 8 w 83"/>
              <a:gd name="T75" fmla="*/ 15 h 127"/>
              <a:gd name="T76" fmla="*/ 10 w 83"/>
              <a:gd name="T77" fmla="*/ 19 h 127"/>
              <a:gd name="T78" fmla="*/ 15 w 83"/>
              <a:gd name="T79" fmla="*/ 27 h 127"/>
              <a:gd name="T80" fmla="*/ 23 w 83"/>
              <a:gd name="T81" fmla="*/ 36 h 127"/>
              <a:gd name="T82" fmla="*/ 27 w 83"/>
              <a:gd name="T83" fmla="*/ 42 h 127"/>
              <a:gd name="T84" fmla="*/ 29 w 83"/>
              <a:gd name="T85" fmla="*/ 53 h 127"/>
              <a:gd name="T86" fmla="*/ 31 w 83"/>
              <a:gd name="T87" fmla="*/ 68 h 127"/>
              <a:gd name="T88" fmla="*/ 27 w 83"/>
              <a:gd name="T89" fmla="*/ 83 h 127"/>
              <a:gd name="T90" fmla="*/ 21 w 83"/>
              <a:gd name="T91" fmla="*/ 85 h 127"/>
              <a:gd name="T92" fmla="*/ 23 w 83"/>
              <a:gd name="T93" fmla="*/ 89 h 127"/>
              <a:gd name="T94" fmla="*/ 25 w 83"/>
              <a:gd name="T95" fmla="*/ 93 h 127"/>
              <a:gd name="T96" fmla="*/ 29 w 83"/>
              <a:gd name="T97" fmla="*/ 95 h 127"/>
              <a:gd name="T98" fmla="*/ 32 w 83"/>
              <a:gd name="T99" fmla="*/ 99 h 127"/>
              <a:gd name="T100" fmla="*/ 36 w 83"/>
              <a:gd name="T101" fmla="*/ 104 h 127"/>
              <a:gd name="T102" fmla="*/ 36 w 83"/>
              <a:gd name="T103" fmla="*/ 117 h 127"/>
              <a:gd name="T104" fmla="*/ 31 w 83"/>
              <a:gd name="T105" fmla="*/ 123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3" h="127">
                <a:moveTo>
                  <a:pt x="31" y="123"/>
                </a:moveTo>
                <a:lnTo>
                  <a:pt x="31" y="123"/>
                </a:lnTo>
                <a:lnTo>
                  <a:pt x="32" y="125"/>
                </a:lnTo>
                <a:lnTo>
                  <a:pt x="40" y="127"/>
                </a:lnTo>
                <a:lnTo>
                  <a:pt x="44" y="127"/>
                </a:lnTo>
                <a:lnTo>
                  <a:pt x="49" y="121"/>
                </a:lnTo>
                <a:lnTo>
                  <a:pt x="49" y="121"/>
                </a:lnTo>
                <a:lnTo>
                  <a:pt x="51" y="119"/>
                </a:lnTo>
                <a:lnTo>
                  <a:pt x="53" y="116"/>
                </a:lnTo>
                <a:lnTo>
                  <a:pt x="53" y="116"/>
                </a:lnTo>
                <a:lnTo>
                  <a:pt x="55" y="114"/>
                </a:lnTo>
                <a:lnTo>
                  <a:pt x="55" y="114"/>
                </a:lnTo>
                <a:lnTo>
                  <a:pt x="59" y="106"/>
                </a:lnTo>
                <a:lnTo>
                  <a:pt x="59" y="106"/>
                </a:lnTo>
                <a:lnTo>
                  <a:pt x="63" y="102"/>
                </a:lnTo>
                <a:lnTo>
                  <a:pt x="63" y="97"/>
                </a:lnTo>
                <a:lnTo>
                  <a:pt x="63" y="89"/>
                </a:lnTo>
                <a:lnTo>
                  <a:pt x="66" y="83"/>
                </a:lnTo>
                <a:lnTo>
                  <a:pt x="68" y="83"/>
                </a:lnTo>
                <a:lnTo>
                  <a:pt x="74" y="83"/>
                </a:lnTo>
                <a:lnTo>
                  <a:pt x="74" y="83"/>
                </a:lnTo>
                <a:lnTo>
                  <a:pt x="74" y="82"/>
                </a:lnTo>
                <a:lnTo>
                  <a:pt x="74" y="80"/>
                </a:lnTo>
                <a:lnTo>
                  <a:pt x="76" y="78"/>
                </a:lnTo>
                <a:lnTo>
                  <a:pt x="76" y="78"/>
                </a:lnTo>
                <a:lnTo>
                  <a:pt x="78" y="76"/>
                </a:lnTo>
                <a:lnTo>
                  <a:pt x="82" y="68"/>
                </a:lnTo>
                <a:lnTo>
                  <a:pt x="82" y="68"/>
                </a:lnTo>
                <a:lnTo>
                  <a:pt x="80" y="66"/>
                </a:lnTo>
                <a:lnTo>
                  <a:pt x="80" y="65"/>
                </a:lnTo>
                <a:lnTo>
                  <a:pt x="82" y="63"/>
                </a:lnTo>
                <a:lnTo>
                  <a:pt x="82" y="63"/>
                </a:lnTo>
                <a:lnTo>
                  <a:pt x="82" y="61"/>
                </a:lnTo>
                <a:lnTo>
                  <a:pt x="83" y="59"/>
                </a:lnTo>
                <a:lnTo>
                  <a:pt x="83" y="55"/>
                </a:lnTo>
                <a:lnTo>
                  <a:pt x="80" y="51"/>
                </a:lnTo>
                <a:lnTo>
                  <a:pt x="74" y="59"/>
                </a:lnTo>
                <a:lnTo>
                  <a:pt x="74" y="59"/>
                </a:lnTo>
                <a:lnTo>
                  <a:pt x="70" y="59"/>
                </a:lnTo>
                <a:lnTo>
                  <a:pt x="70" y="59"/>
                </a:lnTo>
                <a:lnTo>
                  <a:pt x="59" y="59"/>
                </a:lnTo>
                <a:lnTo>
                  <a:pt x="59" y="59"/>
                </a:lnTo>
                <a:lnTo>
                  <a:pt x="57" y="59"/>
                </a:lnTo>
                <a:lnTo>
                  <a:pt x="55" y="57"/>
                </a:lnTo>
                <a:lnTo>
                  <a:pt x="53" y="55"/>
                </a:lnTo>
                <a:lnTo>
                  <a:pt x="49" y="51"/>
                </a:lnTo>
                <a:lnTo>
                  <a:pt x="48" y="49"/>
                </a:lnTo>
                <a:lnTo>
                  <a:pt x="48" y="44"/>
                </a:lnTo>
                <a:lnTo>
                  <a:pt x="44" y="40"/>
                </a:lnTo>
                <a:lnTo>
                  <a:pt x="40" y="38"/>
                </a:lnTo>
                <a:lnTo>
                  <a:pt x="40" y="46"/>
                </a:lnTo>
                <a:lnTo>
                  <a:pt x="36" y="42"/>
                </a:lnTo>
                <a:lnTo>
                  <a:pt x="34" y="40"/>
                </a:lnTo>
                <a:lnTo>
                  <a:pt x="32" y="34"/>
                </a:lnTo>
                <a:lnTo>
                  <a:pt x="31" y="30"/>
                </a:lnTo>
                <a:lnTo>
                  <a:pt x="31" y="30"/>
                </a:lnTo>
                <a:lnTo>
                  <a:pt x="29" y="29"/>
                </a:lnTo>
                <a:lnTo>
                  <a:pt x="27" y="27"/>
                </a:lnTo>
                <a:lnTo>
                  <a:pt x="27" y="25"/>
                </a:lnTo>
                <a:lnTo>
                  <a:pt x="27" y="25"/>
                </a:lnTo>
                <a:lnTo>
                  <a:pt x="27" y="19"/>
                </a:lnTo>
                <a:lnTo>
                  <a:pt x="25" y="15"/>
                </a:lnTo>
                <a:lnTo>
                  <a:pt x="21" y="10"/>
                </a:lnTo>
                <a:lnTo>
                  <a:pt x="15" y="8"/>
                </a:lnTo>
                <a:lnTo>
                  <a:pt x="15" y="8"/>
                </a:lnTo>
                <a:lnTo>
                  <a:pt x="17" y="6"/>
                </a:lnTo>
                <a:lnTo>
                  <a:pt x="15" y="4"/>
                </a:lnTo>
                <a:lnTo>
                  <a:pt x="14" y="4"/>
                </a:lnTo>
                <a:lnTo>
                  <a:pt x="14" y="4"/>
                </a:lnTo>
                <a:lnTo>
                  <a:pt x="6" y="4"/>
                </a:lnTo>
                <a:lnTo>
                  <a:pt x="0" y="0"/>
                </a:lnTo>
                <a:lnTo>
                  <a:pt x="8" y="8"/>
                </a:lnTo>
                <a:lnTo>
                  <a:pt x="8" y="8"/>
                </a:lnTo>
                <a:lnTo>
                  <a:pt x="6" y="10"/>
                </a:lnTo>
                <a:lnTo>
                  <a:pt x="6" y="13"/>
                </a:lnTo>
                <a:lnTo>
                  <a:pt x="8" y="15"/>
                </a:lnTo>
                <a:lnTo>
                  <a:pt x="8" y="15"/>
                </a:lnTo>
                <a:lnTo>
                  <a:pt x="10" y="19"/>
                </a:lnTo>
                <a:lnTo>
                  <a:pt x="14" y="23"/>
                </a:lnTo>
                <a:lnTo>
                  <a:pt x="15" y="27"/>
                </a:lnTo>
                <a:lnTo>
                  <a:pt x="21" y="32"/>
                </a:lnTo>
                <a:lnTo>
                  <a:pt x="23" y="36"/>
                </a:lnTo>
                <a:lnTo>
                  <a:pt x="27" y="32"/>
                </a:lnTo>
                <a:lnTo>
                  <a:pt x="27" y="42"/>
                </a:lnTo>
                <a:lnTo>
                  <a:pt x="32" y="49"/>
                </a:lnTo>
                <a:lnTo>
                  <a:pt x="29" y="53"/>
                </a:lnTo>
                <a:lnTo>
                  <a:pt x="31" y="61"/>
                </a:lnTo>
                <a:lnTo>
                  <a:pt x="31" y="68"/>
                </a:lnTo>
                <a:lnTo>
                  <a:pt x="27" y="76"/>
                </a:lnTo>
                <a:lnTo>
                  <a:pt x="27" y="83"/>
                </a:lnTo>
                <a:lnTo>
                  <a:pt x="21" y="83"/>
                </a:lnTo>
                <a:lnTo>
                  <a:pt x="21" y="85"/>
                </a:lnTo>
                <a:lnTo>
                  <a:pt x="21" y="85"/>
                </a:lnTo>
                <a:lnTo>
                  <a:pt x="23" y="89"/>
                </a:lnTo>
                <a:lnTo>
                  <a:pt x="23" y="89"/>
                </a:lnTo>
                <a:lnTo>
                  <a:pt x="25" y="93"/>
                </a:lnTo>
                <a:lnTo>
                  <a:pt x="25" y="93"/>
                </a:lnTo>
                <a:lnTo>
                  <a:pt x="29" y="95"/>
                </a:lnTo>
                <a:lnTo>
                  <a:pt x="31" y="97"/>
                </a:lnTo>
                <a:lnTo>
                  <a:pt x="32" y="99"/>
                </a:lnTo>
                <a:lnTo>
                  <a:pt x="36" y="100"/>
                </a:lnTo>
                <a:lnTo>
                  <a:pt x="36" y="104"/>
                </a:lnTo>
                <a:lnTo>
                  <a:pt x="40" y="112"/>
                </a:lnTo>
                <a:lnTo>
                  <a:pt x="36" y="117"/>
                </a:lnTo>
                <a:lnTo>
                  <a:pt x="31" y="123"/>
                </a:lnTo>
                <a:lnTo>
                  <a:pt x="31" y="123"/>
                </a:lnTo>
                <a:lnTo>
                  <a:pt x="31" y="123"/>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310" name="Freeform 308"/>
          <p:cNvSpPr>
            <a:spLocks/>
          </p:cNvSpPr>
          <p:nvPr/>
        </p:nvSpPr>
        <p:spPr bwMode="auto">
          <a:xfrm>
            <a:off x="2545315" y="3219868"/>
            <a:ext cx="89576" cy="71030"/>
          </a:xfrm>
          <a:custGeom>
            <a:avLst/>
            <a:gdLst>
              <a:gd name="T0" fmla="*/ 15 w 44"/>
              <a:gd name="T1" fmla="*/ 24 h 41"/>
              <a:gd name="T2" fmla="*/ 4 w 44"/>
              <a:gd name="T3" fmla="*/ 18 h 41"/>
              <a:gd name="T4" fmla="*/ 0 w 44"/>
              <a:gd name="T5" fmla="*/ 1 h 41"/>
              <a:gd name="T6" fmla="*/ 21 w 44"/>
              <a:gd name="T7" fmla="*/ 0 h 41"/>
              <a:gd name="T8" fmla="*/ 28 w 44"/>
              <a:gd name="T9" fmla="*/ 7 h 41"/>
              <a:gd name="T10" fmla="*/ 30 w 44"/>
              <a:gd name="T11" fmla="*/ 15 h 41"/>
              <a:gd name="T12" fmla="*/ 42 w 44"/>
              <a:gd name="T13" fmla="*/ 26 h 41"/>
              <a:gd name="T14" fmla="*/ 44 w 44"/>
              <a:gd name="T15" fmla="*/ 41 h 41"/>
              <a:gd name="T16" fmla="*/ 30 w 44"/>
              <a:gd name="T17" fmla="*/ 41 h 41"/>
              <a:gd name="T18" fmla="*/ 23 w 44"/>
              <a:gd name="T19" fmla="*/ 34 h 41"/>
              <a:gd name="T20" fmla="*/ 15 w 44"/>
              <a:gd name="T21" fmla="*/ 24 h 41"/>
              <a:gd name="T22" fmla="*/ 15 w 44"/>
              <a:gd name="T23" fmla="*/ 24 h 41"/>
              <a:gd name="T24" fmla="*/ 15 w 44"/>
              <a:gd name="T25" fmla="*/ 24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41">
                <a:moveTo>
                  <a:pt x="15" y="24"/>
                </a:moveTo>
                <a:lnTo>
                  <a:pt x="4" y="18"/>
                </a:lnTo>
                <a:lnTo>
                  <a:pt x="0" y="1"/>
                </a:lnTo>
                <a:lnTo>
                  <a:pt x="21" y="0"/>
                </a:lnTo>
                <a:lnTo>
                  <a:pt x="28" y="7"/>
                </a:lnTo>
                <a:lnTo>
                  <a:pt x="30" y="15"/>
                </a:lnTo>
                <a:lnTo>
                  <a:pt x="42" y="26"/>
                </a:lnTo>
                <a:lnTo>
                  <a:pt x="44" y="41"/>
                </a:lnTo>
                <a:lnTo>
                  <a:pt x="30" y="41"/>
                </a:lnTo>
                <a:lnTo>
                  <a:pt x="23" y="34"/>
                </a:lnTo>
                <a:lnTo>
                  <a:pt x="15" y="24"/>
                </a:lnTo>
                <a:lnTo>
                  <a:pt x="15" y="24"/>
                </a:lnTo>
                <a:lnTo>
                  <a:pt x="15" y="24"/>
                </a:lnTo>
                <a:close/>
              </a:path>
            </a:pathLst>
          </a:custGeom>
          <a:solidFill>
            <a:schemeClr val="bg1">
              <a:lumMod val="85000"/>
            </a:schemeClr>
          </a:solidFill>
          <a:ln w="635" cap="rnd">
            <a:solidFill>
              <a:schemeClr val="bg1">
                <a:alpha val="17000"/>
              </a:schemeClr>
            </a:solidFill>
            <a:round/>
            <a:headEnd/>
            <a:tailEnd/>
          </a:ln>
        </p:spPr>
        <p:txBody>
          <a:bodyPr/>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311" name="Freeform 309"/>
          <p:cNvSpPr>
            <a:spLocks/>
          </p:cNvSpPr>
          <p:nvPr/>
        </p:nvSpPr>
        <p:spPr bwMode="auto">
          <a:xfrm>
            <a:off x="2545315" y="3219868"/>
            <a:ext cx="89576" cy="71030"/>
          </a:xfrm>
          <a:custGeom>
            <a:avLst/>
            <a:gdLst>
              <a:gd name="T0" fmla="*/ 15 w 44"/>
              <a:gd name="T1" fmla="*/ 24 h 41"/>
              <a:gd name="T2" fmla="*/ 4 w 44"/>
              <a:gd name="T3" fmla="*/ 18 h 41"/>
              <a:gd name="T4" fmla="*/ 0 w 44"/>
              <a:gd name="T5" fmla="*/ 1 h 41"/>
              <a:gd name="T6" fmla="*/ 21 w 44"/>
              <a:gd name="T7" fmla="*/ 0 h 41"/>
              <a:gd name="T8" fmla="*/ 28 w 44"/>
              <a:gd name="T9" fmla="*/ 7 h 41"/>
              <a:gd name="T10" fmla="*/ 30 w 44"/>
              <a:gd name="T11" fmla="*/ 15 h 41"/>
              <a:gd name="T12" fmla="*/ 42 w 44"/>
              <a:gd name="T13" fmla="*/ 26 h 41"/>
              <a:gd name="T14" fmla="*/ 44 w 44"/>
              <a:gd name="T15" fmla="*/ 41 h 41"/>
              <a:gd name="T16" fmla="*/ 30 w 44"/>
              <a:gd name="T17" fmla="*/ 41 h 41"/>
              <a:gd name="T18" fmla="*/ 23 w 44"/>
              <a:gd name="T19" fmla="*/ 34 h 41"/>
              <a:gd name="T20" fmla="*/ 15 w 44"/>
              <a:gd name="T21" fmla="*/ 24 h 41"/>
              <a:gd name="T22" fmla="*/ 15 w 44"/>
              <a:gd name="T23" fmla="*/ 24 h 41"/>
              <a:gd name="T24" fmla="*/ 15 w 44"/>
              <a:gd name="T25" fmla="*/ 24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41">
                <a:moveTo>
                  <a:pt x="15" y="24"/>
                </a:moveTo>
                <a:lnTo>
                  <a:pt x="4" y="18"/>
                </a:lnTo>
                <a:lnTo>
                  <a:pt x="0" y="1"/>
                </a:lnTo>
                <a:lnTo>
                  <a:pt x="21" y="0"/>
                </a:lnTo>
                <a:lnTo>
                  <a:pt x="28" y="7"/>
                </a:lnTo>
                <a:lnTo>
                  <a:pt x="30" y="15"/>
                </a:lnTo>
                <a:lnTo>
                  <a:pt x="42" y="26"/>
                </a:lnTo>
                <a:lnTo>
                  <a:pt x="44" y="41"/>
                </a:lnTo>
                <a:lnTo>
                  <a:pt x="30" y="41"/>
                </a:lnTo>
                <a:lnTo>
                  <a:pt x="23" y="34"/>
                </a:lnTo>
                <a:lnTo>
                  <a:pt x="15" y="24"/>
                </a:lnTo>
                <a:lnTo>
                  <a:pt x="15" y="24"/>
                </a:lnTo>
                <a:lnTo>
                  <a:pt x="15" y="24"/>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312" name="Freeform 310"/>
          <p:cNvSpPr>
            <a:spLocks/>
          </p:cNvSpPr>
          <p:nvPr/>
        </p:nvSpPr>
        <p:spPr bwMode="auto">
          <a:xfrm>
            <a:off x="2807936" y="3166161"/>
            <a:ext cx="415307" cy="246010"/>
          </a:xfrm>
          <a:custGeom>
            <a:avLst/>
            <a:gdLst>
              <a:gd name="T0" fmla="*/ 39 w 204"/>
              <a:gd name="T1" fmla="*/ 93 h 142"/>
              <a:gd name="T2" fmla="*/ 58 w 204"/>
              <a:gd name="T3" fmla="*/ 87 h 142"/>
              <a:gd name="T4" fmla="*/ 73 w 204"/>
              <a:gd name="T5" fmla="*/ 95 h 142"/>
              <a:gd name="T6" fmla="*/ 100 w 204"/>
              <a:gd name="T7" fmla="*/ 104 h 142"/>
              <a:gd name="T8" fmla="*/ 115 w 204"/>
              <a:gd name="T9" fmla="*/ 121 h 142"/>
              <a:gd name="T10" fmla="*/ 128 w 204"/>
              <a:gd name="T11" fmla="*/ 138 h 142"/>
              <a:gd name="T12" fmla="*/ 151 w 204"/>
              <a:gd name="T13" fmla="*/ 142 h 142"/>
              <a:gd name="T14" fmla="*/ 170 w 204"/>
              <a:gd name="T15" fmla="*/ 125 h 142"/>
              <a:gd name="T16" fmla="*/ 189 w 204"/>
              <a:gd name="T17" fmla="*/ 104 h 142"/>
              <a:gd name="T18" fmla="*/ 204 w 204"/>
              <a:gd name="T19" fmla="*/ 104 h 142"/>
              <a:gd name="T20" fmla="*/ 191 w 204"/>
              <a:gd name="T21" fmla="*/ 89 h 142"/>
              <a:gd name="T22" fmla="*/ 147 w 204"/>
              <a:gd name="T23" fmla="*/ 55 h 142"/>
              <a:gd name="T24" fmla="*/ 111 w 204"/>
              <a:gd name="T25" fmla="*/ 31 h 142"/>
              <a:gd name="T26" fmla="*/ 98 w 204"/>
              <a:gd name="T27" fmla="*/ 12 h 142"/>
              <a:gd name="T28" fmla="*/ 83 w 204"/>
              <a:gd name="T29" fmla="*/ 8 h 142"/>
              <a:gd name="T30" fmla="*/ 77 w 204"/>
              <a:gd name="T31" fmla="*/ 13 h 142"/>
              <a:gd name="T32" fmla="*/ 62 w 204"/>
              <a:gd name="T33" fmla="*/ 19 h 142"/>
              <a:gd name="T34" fmla="*/ 43 w 204"/>
              <a:gd name="T35" fmla="*/ 29 h 142"/>
              <a:gd name="T36" fmla="*/ 34 w 204"/>
              <a:gd name="T37" fmla="*/ 17 h 142"/>
              <a:gd name="T38" fmla="*/ 24 w 204"/>
              <a:gd name="T39" fmla="*/ 8 h 142"/>
              <a:gd name="T40" fmla="*/ 22 w 204"/>
              <a:gd name="T41" fmla="*/ 6 h 142"/>
              <a:gd name="T42" fmla="*/ 9 w 204"/>
              <a:gd name="T43" fmla="*/ 12 h 142"/>
              <a:gd name="T44" fmla="*/ 2 w 204"/>
              <a:gd name="T45" fmla="*/ 27 h 142"/>
              <a:gd name="T46" fmla="*/ 3 w 204"/>
              <a:gd name="T47" fmla="*/ 19 h 142"/>
              <a:gd name="T48" fmla="*/ 15 w 204"/>
              <a:gd name="T49" fmla="*/ 17 h 142"/>
              <a:gd name="T50" fmla="*/ 17 w 204"/>
              <a:gd name="T51" fmla="*/ 21 h 142"/>
              <a:gd name="T52" fmla="*/ 22 w 204"/>
              <a:gd name="T53" fmla="*/ 27 h 142"/>
              <a:gd name="T54" fmla="*/ 28 w 204"/>
              <a:gd name="T55" fmla="*/ 38 h 142"/>
              <a:gd name="T56" fmla="*/ 22 w 204"/>
              <a:gd name="T57" fmla="*/ 38 h 142"/>
              <a:gd name="T58" fmla="*/ 15 w 204"/>
              <a:gd name="T59" fmla="*/ 38 h 142"/>
              <a:gd name="T60" fmla="*/ 13 w 204"/>
              <a:gd name="T61" fmla="*/ 36 h 142"/>
              <a:gd name="T62" fmla="*/ 13 w 204"/>
              <a:gd name="T63" fmla="*/ 34 h 142"/>
              <a:gd name="T64" fmla="*/ 11 w 204"/>
              <a:gd name="T65" fmla="*/ 38 h 142"/>
              <a:gd name="T66" fmla="*/ 7 w 204"/>
              <a:gd name="T67" fmla="*/ 42 h 142"/>
              <a:gd name="T68" fmla="*/ 2 w 204"/>
              <a:gd name="T69" fmla="*/ 46 h 142"/>
              <a:gd name="T70" fmla="*/ 5 w 204"/>
              <a:gd name="T71" fmla="*/ 51 h 142"/>
              <a:gd name="T72" fmla="*/ 15 w 204"/>
              <a:gd name="T73" fmla="*/ 63 h 142"/>
              <a:gd name="T74" fmla="*/ 17 w 204"/>
              <a:gd name="T75" fmla="*/ 72 h 142"/>
              <a:gd name="T76" fmla="*/ 17 w 204"/>
              <a:gd name="T77" fmla="*/ 102 h 142"/>
              <a:gd name="T78" fmla="*/ 28 w 204"/>
              <a:gd name="T79" fmla="*/ 104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04" h="142">
                <a:moveTo>
                  <a:pt x="28" y="104"/>
                </a:moveTo>
                <a:lnTo>
                  <a:pt x="39" y="93"/>
                </a:lnTo>
                <a:lnTo>
                  <a:pt x="47" y="93"/>
                </a:lnTo>
                <a:lnTo>
                  <a:pt x="58" y="87"/>
                </a:lnTo>
                <a:lnTo>
                  <a:pt x="64" y="87"/>
                </a:lnTo>
                <a:lnTo>
                  <a:pt x="73" y="95"/>
                </a:lnTo>
                <a:lnTo>
                  <a:pt x="89" y="99"/>
                </a:lnTo>
                <a:lnTo>
                  <a:pt x="100" y="104"/>
                </a:lnTo>
                <a:lnTo>
                  <a:pt x="107" y="112"/>
                </a:lnTo>
                <a:lnTo>
                  <a:pt x="115" y="121"/>
                </a:lnTo>
                <a:lnTo>
                  <a:pt x="124" y="119"/>
                </a:lnTo>
                <a:lnTo>
                  <a:pt x="128" y="138"/>
                </a:lnTo>
                <a:lnTo>
                  <a:pt x="140" y="142"/>
                </a:lnTo>
                <a:lnTo>
                  <a:pt x="151" y="142"/>
                </a:lnTo>
                <a:lnTo>
                  <a:pt x="155" y="131"/>
                </a:lnTo>
                <a:lnTo>
                  <a:pt x="170" y="125"/>
                </a:lnTo>
                <a:lnTo>
                  <a:pt x="177" y="110"/>
                </a:lnTo>
                <a:lnTo>
                  <a:pt x="189" y="104"/>
                </a:lnTo>
                <a:lnTo>
                  <a:pt x="204" y="104"/>
                </a:lnTo>
                <a:lnTo>
                  <a:pt x="204" y="104"/>
                </a:lnTo>
                <a:lnTo>
                  <a:pt x="204" y="93"/>
                </a:lnTo>
                <a:lnTo>
                  <a:pt x="191" y="89"/>
                </a:lnTo>
                <a:lnTo>
                  <a:pt x="170" y="74"/>
                </a:lnTo>
                <a:lnTo>
                  <a:pt x="147" y="55"/>
                </a:lnTo>
                <a:lnTo>
                  <a:pt x="134" y="31"/>
                </a:lnTo>
                <a:lnTo>
                  <a:pt x="111" y="31"/>
                </a:lnTo>
                <a:lnTo>
                  <a:pt x="107" y="12"/>
                </a:lnTo>
                <a:lnTo>
                  <a:pt x="98" y="12"/>
                </a:lnTo>
                <a:lnTo>
                  <a:pt x="89" y="0"/>
                </a:lnTo>
                <a:lnTo>
                  <a:pt x="83" y="8"/>
                </a:lnTo>
                <a:lnTo>
                  <a:pt x="77" y="8"/>
                </a:lnTo>
                <a:lnTo>
                  <a:pt x="77" y="13"/>
                </a:lnTo>
                <a:lnTo>
                  <a:pt x="66" y="13"/>
                </a:lnTo>
                <a:lnTo>
                  <a:pt x="62" y="19"/>
                </a:lnTo>
                <a:lnTo>
                  <a:pt x="66" y="29"/>
                </a:lnTo>
                <a:lnTo>
                  <a:pt x="43" y="29"/>
                </a:lnTo>
                <a:lnTo>
                  <a:pt x="43" y="29"/>
                </a:lnTo>
                <a:lnTo>
                  <a:pt x="34" y="17"/>
                </a:lnTo>
                <a:lnTo>
                  <a:pt x="28" y="10"/>
                </a:lnTo>
                <a:lnTo>
                  <a:pt x="24" y="8"/>
                </a:lnTo>
                <a:lnTo>
                  <a:pt x="22" y="6"/>
                </a:lnTo>
                <a:lnTo>
                  <a:pt x="22" y="6"/>
                </a:lnTo>
                <a:lnTo>
                  <a:pt x="17" y="8"/>
                </a:lnTo>
                <a:lnTo>
                  <a:pt x="9" y="12"/>
                </a:lnTo>
                <a:lnTo>
                  <a:pt x="0" y="17"/>
                </a:lnTo>
                <a:lnTo>
                  <a:pt x="2" y="27"/>
                </a:lnTo>
                <a:lnTo>
                  <a:pt x="3" y="29"/>
                </a:lnTo>
                <a:lnTo>
                  <a:pt x="3" y="19"/>
                </a:lnTo>
                <a:lnTo>
                  <a:pt x="13" y="17"/>
                </a:lnTo>
                <a:lnTo>
                  <a:pt x="15" y="17"/>
                </a:lnTo>
                <a:lnTo>
                  <a:pt x="15" y="17"/>
                </a:lnTo>
                <a:lnTo>
                  <a:pt x="17" y="21"/>
                </a:lnTo>
                <a:lnTo>
                  <a:pt x="17" y="21"/>
                </a:lnTo>
                <a:lnTo>
                  <a:pt x="22" y="27"/>
                </a:lnTo>
                <a:lnTo>
                  <a:pt x="28" y="36"/>
                </a:lnTo>
                <a:lnTo>
                  <a:pt x="28" y="38"/>
                </a:lnTo>
                <a:lnTo>
                  <a:pt x="22" y="38"/>
                </a:lnTo>
                <a:lnTo>
                  <a:pt x="22" y="38"/>
                </a:lnTo>
                <a:lnTo>
                  <a:pt x="15" y="38"/>
                </a:lnTo>
                <a:lnTo>
                  <a:pt x="15" y="38"/>
                </a:lnTo>
                <a:lnTo>
                  <a:pt x="13" y="38"/>
                </a:lnTo>
                <a:lnTo>
                  <a:pt x="13" y="36"/>
                </a:lnTo>
                <a:lnTo>
                  <a:pt x="13" y="36"/>
                </a:lnTo>
                <a:lnTo>
                  <a:pt x="13" y="34"/>
                </a:lnTo>
                <a:lnTo>
                  <a:pt x="13" y="34"/>
                </a:lnTo>
                <a:lnTo>
                  <a:pt x="11" y="38"/>
                </a:lnTo>
                <a:lnTo>
                  <a:pt x="11" y="38"/>
                </a:lnTo>
                <a:lnTo>
                  <a:pt x="7" y="42"/>
                </a:lnTo>
                <a:lnTo>
                  <a:pt x="3" y="44"/>
                </a:lnTo>
                <a:lnTo>
                  <a:pt x="2" y="46"/>
                </a:lnTo>
                <a:lnTo>
                  <a:pt x="2" y="51"/>
                </a:lnTo>
                <a:lnTo>
                  <a:pt x="5" y="51"/>
                </a:lnTo>
                <a:lnTo>
                  <a:pt x="11" y="57"/>
                </a:lnTo>
                <a:lnTo>
                  <a:pt x="15" y="63"/>
                </a:lnTo>
                <a:lnTo>
                  <a:pt x="11" y="66"/>
                </a:lnTo>
                <a:lnTo>
                  <a:pt x="17" y="72"/>
                </a:lnTo>
                <a:lnTo>
                  <a:pt x="17" y="89"/>
                </a:lnTo>
                <a:lnTo>
                  <a:pt x="17" y="102"/>
                </a:lnTo>
                <a:lnTo>
                  <a:pt x="28" y="104"/>
                </a:lnTo>
                <a:lnTo>
                  <a:pt x="28" y="104"/>
                </a:lnTo>
                <a:lnTo>
                  <a:pt x="28" y="104"/>
                </a:lnTo>
                <a:close/>
              </a:path>
            </a:pathLst>
          </a:custGeom>
          <a:solidFill>
            <a:schemeClr val="bg1">
              <a:lumMod val="85000"/>
            </a:schemeClr>
          </a:solidFill>
          <a:ln w="635" cap="rnd">
            <a:solidFill>
              <a:schemeClr val="bg1">
                <a:alpha val="17000"/>
              </a:schemeClr>
            </a:solidFill>
            <a:round/>
            <a:headEnd/>
            <a:tailEnd/>
          </a:ln>
        </p:spPr>
        <p:txBody>
          <a:bodyPr/>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313" name="Freeform 311"/>
          <p:cNvSpPr>
            <a:spLocks/>
          </p:cNvSpPr>
          <p:nvPr/>
        </p:nvSpPr>
        <p:spPr bwMode="auto">
          <a:xfrm>
            <a:off x="2807936" y="3166161"/>
            <a:ext cx="415307" cy="246010"/>
          </a:xfrm>
          <a:custGeom>
            <a:avLst/>
            <a:gdLst>
              <a:gd name="T0" fmla="*/ 39 w 204"/>
              <a:gd name="T1" fmla="*/ 93 h 142"/>
              <a:gd name="T2" fmla="*/ 58 w 204"/>
              <a:gd name="T3" fmla="*/ 87 h 142"/>
              <a:gd name="T4" fmla="*/ 73 w 204"/>
              <a:gd name="T5" fmla="*/ 95 h 142"/>
              <a:gd name="T6" fmla="*/ 100 w 204"/>
              <a:gd name="T7" fmla="*/ 104 h 142"/>
              <a:gd name="T8" fmla="*/ 115 w 204"/>
              <a:gd name="T9" fmla="*/ 121 h 142"/>
              <a:gd name="T10" fmla="*/ 128 w 204"/>
              <a:gd name="T11" fmla="*/ 138 h 142"/>
              <a:gd name="T12" fmla="*/ 151 w 204"/>
              <a:gd name="T13" fmla="*/ 142 h 142"/>
              <a:gd name="T14" fmla="*/ 170 w 204"/>
              <a:gd name="T15" fmla="*/ 125 h 142"/>
              <a:gd name="T16" fmla="*/ 189 w 204"/>
              <a:gd name="T17" fmla="*/ 104 h 142"/>
              <a:gd name="T18" fmla="*/ 204 w 204"/>
              <a:gd name="T19" fmla="*/ 104 h 142"/>
              <a:gd name="T20" fmla="*/ 191 w 204"/>
              <a:gd name="T21" fmla="*/ 89 h 142"/>
              <a:gd name="T22" fmla="*/ 147 w 204"/>
              <a:gd name="T23" fmla="*/ 55 h 142"/>
              <a:gd name="T24" fmla="*/ 111 w 204"/>
              <a:gd name="T25" fmla="*/ 31 h 142"/>
              <a:gd name="T26" fmla="*/ 98 w 204"/>
              <a:gd name="T27" fmla="*/ 12 h 142"/>
              <a:gd name="T28" fmla="*/ 83 w 204"/>
              <a:gd name="T29" fmla="*/ 8 h 142"/>
              <a:gd name="T30" fmla="*/ 77 w 204"/>
              <a:gd name="T31" fmla="*/ 13 h 142"/>
              <a:gd name="T32" fmla="*/ 62 w 204"/>
              <a:gd name="T33" fmla="*/ 19 h 142"/>
              <a:gd name="T34" fmla="*/ 43 w 204"/>
              <a:gd name="T35" fmla="*/ 29 h 142"/>
              <a:gd name="T36" fmla="*/ 34 w 204"/>
              <a:gd name="T37" fmla="*/ 17 h 142"/>
              <a:gd name="T38" fmla="*/ 24 w 204"/>
              <a:gd name="T39" fmla="*/ 8 h 142"/>
              <a:gd name="T40" fmla="*/ 22 w 204"/>
              <a:gd name="T41" fmla="*/ 6 h 142"/>
              <a:gd name="T42" fmla="*/ 9 w 204"/>
              <a:gd name="T43" fmla="*/ 12 h 142"/>
              <a:gd name="T44" fmla="*/ 2 w 204"/>
              <a:gd name="T45" fmla="*/ 27 h 142"/>
              <a:gd name="T46" fmla="*/ 3 w 204"/>
              <a:gd name="T47" fmla="*/ 19 h 142"/>
              <a:gd name="T48" fmla="*/ 15 w 204"/>
              <a:gd name="T49" fmla="*/ 17 h 142"/>
              <a:gd name="T50" fmla="*/ 17 w 204"/>
              <a:gd name="T51" fmla="*/ 21 h 142"/>
              <a:gd name="T52" fmla="*/ 22 w 204"/>
              <a:gd name="T53" fmla="*/ 27 h 142"/>
              <a:gd name="T54" fmla="*/ 28 w 204"/>
              <a:gd name="T55" fmla="*/ 38 h 142"/>
              <a:gd name="T56" fmla="*/ 22 w 204"/>
              <a:gd name="T57" fmla="*/ 38 h 142"/>
              <a:gd name="T58" fmla="*/ 15 w 204"/>
              <a:gd name="T59" fmla="*/ 38 h 142"/>
              <a:gd name="T60" fmla="*/ 13 w 204"/>
              <a:gd name="T61" fmla="*/ 36 h 142"/>
              <a:gd name="T62" fmla="*/ 13 w 204"/>
              <a:gd name="T63" fmla="*/ 34 h 142"/>
              <a:gd name="T64" fmla="*/ 11 w 204"/>
              <a:gd name="T65" fmla="*/ 38 h 142"/>
              <a:gd name="T66" fmla="*/ 7 w 204"/>
              <a:gd name="T67" fmla="*/ 42 h 142"/>
              <a:gd name="T68" fmla="*/ 2 w 204"/>
              <a:gd name="T69" fmla="*/ 46 h 142"/>
              <a:gd name="T70" fmla="*/ 5 w 204"/>
              <a:gd name="T71" fmla="*/ 51 h 142"/>
              <a:gd name="T72" fmla="*/ 15 w 204"/>
              <a:gd name="T73" fmla="*/ 63 h 142"/>
              <a:gd name="T74" fmla="*/ 17 w 204"/>
              <a:gd name="T75" fmla="*/ 72 h 142"/>
              <a:gd name="T76" fmla="*/ 17 w 204"/>
              <a:gd name="T77" fmla="*/ 102 h 142"/>
              <a:gd name="T78" fmla="*/ 28 w 204"/>
              <a:gd name="T79" fmla="*/ 104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04" h="142">
                <a:moveTo>
                  <a:pt x="28" y="104"/>
                </a:moveTo>
                <a:lnTo>
                  <a:pt x="39" y="93"/>
                </a:lnTo>
                <a:lnTo>
                  <a:pt x="47" y="93"/>
                </a:lnTo>
                <a:lnTo>
                  <a:pt x="58" y="87"/>
                </a:lnTo>
                <a:lnTo>
                  <a:pt x="64" y="87"/>
                </a:lnTo>
                <a:lnTo>
                  <a:pt x="73" y="95"/>
                </a:lnTo>
                <a:lnTo>
                  <a:pt x="89" y="99"/>
                </a:lnTo>
                <a:lnTo>
                  <a:pt x="100" y="104"/>
                </a:lnTo>
                <a:lnTo>
                  <a:pt x="107" y="112"/>
                </a:lnTo>
                <a:lnTo>
                  <a:pt x="115" y="121"/>
                </a:lnTo>
                <a:lnTo>
                  <a:pt x="124" y="119"/>
                </a:lnTo>
                <a:lnTo>
                  <a:pt x="128" y="138"/>
                </a:lnTo>
                <a:lnTo>
                  <a:pt x="140" y="142"/>
                </a:lnTo>
                <a:lnTo>
                  <a:pt x="151" y="142"/>
                </a:lnTo>
                <a:lnTo>
                  <a:pt x="155" y="131"/>
                </a:lnTo>
                <a:lnTo>
                  <a:pt x="170" y="125"/>
                </a:lnTo>
                <a:lnTo>
                  <a:pt x="177" y="110"/>
                </a:lnTo>
                <a:lnTo>
                  <a:pt x="189" y="104"/>
                </a:lnTo>
                <a:lnTo>
                  <a:pt x="204" y="104"/>
                </a:lnTo>
                <a:lnTo>
                  <a:pt x="204" y="104"/>
                </a:lnTo>
                <a:lnTo>
                  <a:pt x="204" y="93"/>
                </a:lnTo>
                <a:lnTo>
                  <a:pt x="191" y="89"/>
                </a:lnTo>
                <a:lnTo>
                  <a:pt x="170" y="74"/>
                </a:lnTo>
                <a:lnTo>
                  <a:pt x="147" y="55"/>
                </a:lnTo>
                <a:lnTo>
                  <a:pt x="134" y="31"/>
                </a:lnTo>
                <a:lnTo>
                  <a:pt x="111" y="31"/>
                </a:lnTo>
                <a:lnTo>
                  <a:pt x="107" y="12"/>
                </a:lnTo>
                <a:lnTo>
                  <a:pt x="98" y="12"/>
                </a:lnTo>
                <a:lnTo>
                  <a:pt x="89" y="0"/>
                </a:lnTo>
                <a:lnTo>
                  <a:pt x="83" y="8"/>
                </a:lnTo>
                <a:lnTo>
                  <a:pt x="77" y="8"/>
                </a:lnTo>
                <a:lnTo>
                  <a:pt x="77" y="13"/>
                </a:lnTo>
                <a:lnTo>
                  <a:pt x="66" y="13"/>
                </a:lnTo>
                <a:lnTo>
                  <a:pt x="62" y="19"/>
                </a:lnTo>
                <a:lnTo>
                  <a:pt x="66" y="29"/>
                </a:lnTo>
                <a:lnTo>
                  <a:pt x="43" y="29"/>
                </a:lnTo>
                <a:lnTo>
                  <a:pt x="43" y="29"/>
                </a:lnTo>
                <a:lnTo>
                  <a:pt x="34" y="17"/>
                </a:lnTo>
                <a:lnTo>
                  <a:pt x="28" y="10"/>
                </a:lnTo>
                <a:lnTo>
                  <a:pt x="24" y="8"/>
                </a:lnTo>
                <a:lnTo>
                  <a:pt x="22" y="6"/>
                </a:lnTo>
                <a:lnTo>
                  <a:pt x="22" y="6"/>
                </a:lnTo>
                <a:lnTo>
                  <a:pt x="17" y="8"/>
                </a:lnTo>
                <a:lnTo>
                  <a:pt x="9" y="12"/>
                </a:lnTo>
                <a:lnTo>
                  <a:pt x="0" y="17"/>
                </a:lnTo>
                <a:lnTo>
                  <a:pt x="2" y="27"/>
                </a:lnTo>
                <a:lnTo>
                  <a:pt x="3" y="29"/>
                </a:lnTo>
                <a:lnTo>
                  <a:pt x="3" y="19"/>
                </a:lnTo>
                <a:lnTo>
                  <a:pt x="13" y="17"/>
                </a:lnTo>
                <a:lnTo>
                  <a:pt x="15" y="17"/>
                </a:lnTo>
                <a:lnTo>
                  <a:pt x="15" y="17"/>
                </a:lnTo>
                <a:lnTo>
                  <a:pt x="17" y="21"/>
                </a:lnTo>
                <a:lnTo>
                  <a:pt x="17" y="21"/>
                </a:lnTo>
                <a:lnTo>
                  <a:pt x="22" y="27"/>
                </a:lnTo>
                <a:lnTo>
                  <a:pt x="28" y="36"/>
                </a:lnTo>
                <a:lnTo>
                  <a:pt x="28" y="38"/>
                </a:lnTo>
                <a:lnTo>
                  <a:pt x="22" y="38"/>
                </a:lnTo>
                <a:lnTo>
                  <a:pt x="22" y="38"/>
                </a:lnTo>
                <a:lnTo>
                  <a:pt x="15" y="38"/>
                </a:lnTo>
                <a:lnTo>
                  <a:pt x="15" y="38"/>
                </a:lnTo>
                <a:lnTo>
                  <a:pt x="13" y="38"/>
                </a:lnTo>
                <a:lnTo>
                  <a:pt x="13" y="36"/>
                </a:lnTo>
                <a:lnTo>
                  <a:pt x="13" y="36"/>
                </a:lnTo>
                <a:lnTo>
                  <a:pt x="13" y="34"/>
                </a:lnTo>
                <a:lnTo>
                  <a:pt x="13" y="34"/>
                </a:lnTo>
                <a:lnTo>
                  <a:pt x="11" y="38"/>
                </a:lnTo>
                <a:lnTo>
                  <a:pt x="11" y="38"/>
                </a:lnTo>
                <a:lnTo>
                  <a:pt x="7" y="42"/>
                </a:lnTo>
                <a:lnTo>
                  <a:pt x="3" y="44"/>
                </a:lnTo>
                <a:lnTo>
                  <a:pt x="2" y="46"/>
                </a:lnTo>
                <a:lnTo>
                  <a:pt x="2" y="51"/>
                </a:lnTo>
                <a:lnTo>
                  <a:pt x="5" y="51"/>
                </a:lnTo>
                <a:lnTo>
                  <a:pt x="11" y="57"/>
                </a:lnTo>
                <a:lnTo>
                  <a:pt x="15" y="63"/>
                </a:lnTo>
                <a:lnTo>
                  <a:pt x="11" y="66"/>
                </a:lnTo>
                <a:lnTo>
                  <a:pt x="17" y="72"/>
                </a:lnTo>
                <a:lnTo>
                  <a:pt x="17" y="89"/>
                </a:lnTo>
                <a:lnTo>
                  <a:pt x="17" y="102"/>
                </a:lnTo>
                <a:lnTo>
                  <a:pt x="28" y="104"/>
                </a:lnTo>
                <a:lnTo>
                  <a:pt x="28" y="104"/>
                </a:lnTo>
                <a:lnTo>
                  <a:pt x="28" y="104"/>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314" name="Freeform 312"/>
          <p:cNvSpPr>
            <a:spLocks/>
          </p:cNvSpPr>
          <p:nvPr/>
        </p:nvSpPr>
        <p:spPr bwMode="auto">
          <a:xfrm>
            <a:off x="2588069" y="3192148"/>
            <a:ext cx="134364" cy="116075"/>
          </a:xfrm>
          <a:custGeom>
            <a:avLst/>
            <a:gdLst>
              <a:gd name="T0" fmla="*/ 21 w 66"/>
              <a:gd name="T1" fmla="*/ 57 h 67"/>
              <a:gd name="T2" fmla="*/ 21 w 66"/>
              <a:gd name="T3" fmla="*/ 42 h 67"/>
              <a:gd name="T4" fmla="*/ 9 w 66"/>
              <a:gd name="T5" fmla="*/ 31 h 67"/>
              <a:gd name="T6" fmla="*/ 6 w 66"/>
              <a:gd name="T7" fmla="*/ 23 h 67"/>
              <a:gd name="T8" fmla="*/ 0 w 66"/>
              <a:gd name="T9" fmla="*/ 14 h 67"/>
              <a:gd name="T10" fmla="*/ 4 w 66"/>
              <a:gd name="T11" fmla="*/ 10 h 67"/>
              <a:gd name="T12" fmla="*/ 9 w 66"/>
              <a:gd name="T13" fmla="*/ 10 h 67"/>
              <a:gd name="T14" fmla="*/ 11 w 66"/>
              <a:gd name="T15" fmla="*/ 14 h 67"/>
              <a:gd name="T16" fmla="*/ 23 w 66"/>
              <a:gd name="T17" fmla="*/ 14 h 67"/>
              <a:gd name="T18" fmla="*/ 23 w 66"/>
              <a:gd name="T19" fmla="*/ 8 h 67"/>
              <a:gd name="T20" fmla="*/ 19 w 66"/>
              <a:gd name="T21" fmla="*/ 2 h 67"/>
              <a:gd name="T22" fmla="*/ 21 w 66"/>
              <a:gd name="T23" fmla="*/ 0 h 67"/>
              <a:gd name="T24" fmla="*/ 34 w 66"/>
              <a:gd name="T25" fmla="*/ 12 h 67"/>
              <a:gd name="T26" fmla="*/ 41 w 66"/>
              <a:gd name="T27" fmla="*/ 12 h 67"/>
              <a:gd name="T28" fmla="*/ 51 w 66"/>
              <a:gd name="T29" fmla="*/ 4 h 67"/>
              <a:gd name="T30" fmla="*/ 51 w 66"/>
              <a:gd name="T31" fmla="*/ 4 h 67"/>
              <a:gd name="T32" fmla="*/ 53 w 66"/>
              <a:gd name="T33" fmla="*/ 6 h 67"/>
              <a:gd name="T34" fmla="*/ 57 w 66"/>
              <a:gd name="T35" fmla="*/ 14 h 67"/>
              <a:gd name="T36" fmla="*/ 57 w 66"/>
              <a:gd name="T37" fmla="*/ 14 h 67"/>
              <a:gd name="T38" fmla="*/ 66 w 66"/>
              <a:gd name="T39" fmla="*/ 21 h 67"/>
              <a:gd name="T40" fmla="*/ 66 w 66"/>
              <a:gd name="T41" fmla="*/ 21 h 67"/>
              <a:gd name="T42" fmla="*/ 66 w 66"/>
              <a:gd name="T43" fmla="*/ 25 h 67"/>
              <a:gd name="T44" fmla="*/ 66 w 66"/>
              <a:gd name="T45" fmla="*/ 29 h 67"/>
              <a:gd name="T46" fmla="*/ 66 w 66"/>
              <a:gd name="T47" fmla="*/ 29 h 67"/>
              <a:gd name="T48" fmla="*/ 66 w 66"/>
              <a:gd name="T49" fmla="*/ 34 h 67"/>
              <a:gd name="T50" fmla="*/ 64 w 66"/>
              <a:gd name="T51" fmla="*/ 34 h 67"/>
              <a:gd name="T52" fmla="*/ 62 w 66"/>
              <a:gd name="T53" fmla="*/ 42 h 67"/>
              <a:gd name="T54" fmla="*/ 60 w 66"/>
              <a:gd name="T55" fmla="*/ 51 h 67"/>
              <a:gd name="T56" fmla="*/ 57 w 66"/>
              <a:gd name="T57" fmla="*/ 55 h 67"/>
              <a:gd name="T58" fmla="*/ 57 w 66"/>
              <a:gd name="T59" fmla="*/ 63 h 67"/>
              <a:gd name="T60" fmla="*/ 55 w 66"/>
              <a:gd name="T61" fmla="*/ 67 h 67"/>
              <a:gd name="T62" fmla="*/ 55 w 66"/>
              <a:gd name="T63" fmla="*/ 67 h 67"/>
              <a:gd name="T64" fmla="*/ 41 w 66"/>
              <a:gd name="T65" fmla="*/ 61 h 67"/>
              <a:gd name="T66" fmla="*/ 47 w 66"/>
              <a:gd name="T67" fmla="*/ 48 h 67"/>
              <a:gd name="T68" fmla="*/ 41 w 66"/>
              <a:gd name="T69" fmla="*/ 42 h 67"/>
              <a:gd name="T70" fmla="*/ 21 w 66"/>
              <a:gd name="T71" fmla="*/ 57 h 67"/>
              <a:gd name="T72" fmla="*/ 21 w 66"/>
              <a:gd name="T73" fmla="*/ 57 h 67"/>
              <a:gd name="T74" fmla="*/ 21 w 66"/>
              <a:gd name="T75" fmla="*/ 57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6" h="67">
                <a:moveTo>
                  <a:pt x="21" y="57"/>
                </a:moveTo>
                <a:lnTo>
                  <a:pt x="21" y="42"/>
                </a:lnTo>
                <a:lnTo>
                  <a:pt x="9" y="31"/>
                </a:lnTo>
                <a:lnTo>
                  <a:pt x="6" y="23"/>
                </a:lnTo>
                <a:lnTo>
                  <a:pt x="0" y="14"/>
                </a:lnTo>
                <a:lnTo>
                  <a:pt x="4" y="10"/>
                </a:lnTo>
                <a:lnTo>
                  <a:pt x="9" y="10"/>
                </a:lnTo>
                <a:lnTo>
                  <a:pt x="11" y="14"/>
                </a:lnTo>
                <a:lnTo>
                  <a:pt x="23" y="14"/>
                </a:lnTo>
                <a:lnTo>
                  <a:pt x="23" y="8"/>
                </a:lnTo>
                <a:lnTo>
                  <a:pt x="19" y="2"/>
                </a:lnTo>
                <a:lnTo>
                  <a:pt x="21" y="0"/>
                </a:lnTo>
                <a:lnTo>
                  <a:pt x="34" y="12"/>
                </a:lnTo>
                <a:lnTo>
                  <a:pt x="41" y="12"/>
                </a:lnTo>
                <a:lnTo>
                  <a:pt x="51" y="4"/>
                </a:lnTo>
                <a:lnTo>
                  <a:pt x="51" y="4"/>
                </a:lnTo>
                <a:lnTo>
                  <a:pt x="53" y="6"/>
                </a:lnTo>
                <a:lnTo>
                  <a:pt x="57" y="14"/>
                </a:lnTo>
                <a:lnTo>
                  <a:pt x="57" y="14"/>
                </a:lnTo>
                <a:lnTo>
                  <a:pt x="66" y="21"/>
                </a:lnTo>
                <a:lnTo>
                  <a:pt x="66" y="21"/>
                </a:lnTo>
                <a:lnTo>
                  <a:pt x="66" y="25"/>
                </a:lnTo>
                <a:lnTo>
                  <a:pt x="66" y="29"/>
                </a:lnTo>
                <a:lnTo>
                  <a:pt x="66" y="29"/>
                </a:lnTo>
                <a:lnTo>
                  <a:pt x="66" y="34"/>
                </a:lnTo>
                <a:lnTo>
                  <a:pt x="64" y="34"/>
                </a:lnTo>
                <a:lnTo>
                  <a:pt x="62" y="42"/>
                </a:lnTo>
                <a:lnTo>
                  <a:pt x="60" y="51"/>
                </a:lnTo>
                <a:lnTo>
                  <a:pt x="57" y="55"/>
                </a:lnTo>
                <a:lnTo>
                  <a:pt x="57" y="63"/>
                </a:lnTo>
                <a:lnTo>
                  <a:pt x="55" y="67"/>
                </a:lnTo>
                <a:lnTo>
                  <a:pt x="55" y="67"/>
                </a:lnTo>
                <a:lnTo>
                  <a:pt x="41" y="61"/>
                </a:lnTo>
                <a:lnTo>
                  <a:pt x="47" y="48"/>
                </a:lnTo>
                <a:lnTo>
                  <a:pt x="41" y="42"/>
                </a:lnTo>
                <a:lnTo>
                  <a:pt x="21" y="57"/>
                </a:lnTo>
                <a:lnTo>
                  <a:pt x="21" y="57"/>
                </a:lnTo>
                <a:lnTo>
                  <a:pt x="21" y="57"/>
                </a:lnTo>
                <a:close/>
              </a:path>
            </a:pathLst>
          </a:custGeom>
          <a:solidFill>
            <a:schemeClr val="bg1">
              <a:lumMod val="85000"/>
            </a:schemeClr>
          </a:solidFill>
          <a:ln w="635" cap="rnd">
            <a:solidFill>
              <a:schemeClr val="bg1">
                <a:alpha val="17000"/>
              </a:schemeClr>
            </a:solidFill>
            <a:round/>
            <a:headEnd/>
            <a:tailEnd/>
          </a:ln>
        </p:spPr>
        <p:txBody>
          <a:bodyPr/>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315" name="Freeform 313"/>
          <p:cNvSpPr>
            <a:spLocks/>
          </p:cNvSpPr>
          <p:nvPr/>
        </p:nvSpPr>
        <p:spPr bwMode="auto">
          <a:xfrm>
            <a:off x="2588069" y="3192148"/>
            <a:ext cx="134364" cy="116075"/>
          </a:xfrm>
          <a:custGeom>
            <a:avLst/>
            <a:gdLst>
              <a:gd name="T0" fmla="*/ 21 w 66"/>
              <a:gd name="T1" fmla="*/ 57 h 67"/>
              <a:gd name="T2" fmla="*/ 21 w 66"/>
              <a:gd name="T3" fmla="*/ 42 h 67"/>
              <a:gd name="T4" fmla="*/ 9 w 66"/>
              <a:gd name="T5" fmla="*/ 31 h 67"/>
              <a:gd name="T6" fmla="*/ 6 w 66"/>
              <a:gd name="T7" fmla="*/ 23 h 67"/>
              <a:gd name="T8" fmla="*/ 0 w 66"/>
              <a:gd name="T9" fmla="*/ 14 h 67"/>
              <a:gd name="T10" fmla="*/ 4 w 66"/>
              <a:gd name="T11" fmla="*/ 10 h 67"/>
              <a:gd name="T12" fmla="*/ 9 w 66"/>
              <a:gd name="T13" fmla="*/ 10 h 67"/>
              <a:gd name="T14" fmla="*/ 11 w 66"/>
              <a:gd name="T15" fmla="*/ 14 h 67"/>
              <a:gd name="T16" fmla="*/ 23 w 66"/>
              <a:gd name="T17" fmla="*/ 14 h 67"/>
              <a:gd name="T18" fmla="*/ 23 w 66"/>
              <a:gd name="T19" fmla="*/ 8 h 67"/>
              <a:gd name="T20" fmla="*/ 19 w 66"/>
              <a:gd name="T21" fmla="*/ 2 h 67"/>
              <a:gd name="T22" fmla="*/ 21 w 66"/>
              <a:gd name="T23" fmla="*/ 0 h 67"/>
              <a:gd name="T24" fmla="*/ 34 w 66"/>
              <a:gd name="T25" fmla="*/ 12 h 67"/>
              <a:gd name="T26" fmla="*/ 41 w 66"/>
              <a:gd name="T27" fmla="*/ 12 h 67"/>
              <a:gd name="T28" fmla="*/ 51 w 66"/>
              <a:gd name="T29" fmla="*/ 4 h 67"/>
              <a:gd name="T30" fmla="*/ 51 w 66"/>
              <a:gd name="T31" fmla="*/ 4 h 67"/>
              <a:gd name="T32" fmla="*/ 53 w 66"/>
              <a:gd name="T33" fmla="*/ 6 h 67"/>
              <a:gd name="T34" fmla="*/ 57 w 66"/>
              <a:gd name="T35" fmla="*/ 14 h 67"/>
              <a:gd name="T36" fmla="*/ 57 w 66"/>
              <a:gd name="T37" fmla="*/ 14 h 67"/>
              <a:gd name="T38" fmla="*/ 66 w 66"/>
              <a:gd name="T39" fmla="*/ 21 h 67"/>
              <a:gd name="T40" fmla="*/ 66 w 66"/>
              <a:gd name="T41" fmla="*/ 21 h 67"/>
              <a:gd name="T42" fmla="*/ 66 w 66"/>
              <a:gd name="T43" fmla="*/ 25 h 67"/>
              <a:gd name="T44" fmla="*/ 66 w 66"/>
              <a:gd name="T45" fmla="*/ 29 h 67"/>
              <a:gd name="T46" fmla="*/ 66 w 66"/>
              <a:gd name="T47" fmla="*/ 29 h 67"/>
              <a:gd name="T48" fmla="*/ 66 w 66"/>
              <a:gd name="T49" fmla="*/ 34 h 67"/>
              <a:gd name="T50" fmla="*/ 64 w 66"/>
              <a:gd name="T51" fmla="*/ 34 h 67"/>
              <a:gd name="T52" fmla="*/ 62 w 66"/>
              <a:gd name="T53" fmla="*/ 42 h 67"/>
              <a:gd name="T54" fmla="*/ 60 w 66"/>
              <a:gd name="T55" fmla="*/ 51 h 67"/>
              <a:gd name="T56" fmla="*/ 57 w 66"/>
              <a:gd name="T57" fmla="*/ 55 h 67"/>
              <a:gd name="T58" fmla="*/ 57 w 66"/>
              <a:gd name="T59" fmla="*/ 63 h 67"/>
              <a:gd name="T60" fmla="*/ 55 w 66"/>
              <a:gd name="T61" fmla="*/ 67 h 67"/>
              <a:gd name="T62" fmla="*/ 55 w 66"/>
              <a:gd name="T63" fmla="*/ 67 h 67"/>
              <a:gd name="T64" fmla="*/ 41 w 66"/>
              <a:gd name="T65" fmla="*/ 61 h 67"/>
              <a:gd name="T66" fmla="*/ 47 w 66"/>
              <a:gd name="T67" fmla="*/ 48 h 67"/>
              <a:gd name="T68" fmla="*/ 41 w 66"/>
              <a:gd name="T69" fmla="*/ 42 h 67"/>
              <a:gd name="T70" fmla="*/ 21 w 66"/>
              <a:gd name="T71" fmla="*/ 57 h 67"/>
              <a:gd name="T72" fmla="*/ 21 w 66"/>
              <a:gd name="T73" fmla="*/ 57 h 67"/>
              <a:gd name="T74" fmla="*/ 21 w 66"/>
              <a:gd name="T75" fmla="*/ 57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6" h="67">
                <a:moveTo>
                  <a:pt x="21" y="57"/>
                </a:moveTo>
                <a:lnTo>
                  <a:pt x="21" y="42"/>
                </a:lnTo>
                <a:lnTo>
                  <a:pt x="9" y="31"/>
                </a:lnTo>
                <a:lnTo>
                  <a:pt x="6" y="23"/>
                </a:lnTo>
                <a:lnTo>
                  <a:pt x="0" y="14"/>
                </a:lnTo>
                <a:lnTo>
                  <a:pt x="4" y="10"/>
                </a:lnTo>
                <a:lnTo>
                  <a:pt x="9" y="10"/>
                </a:lnTo>
                <a:lnTo>
                  <a:pt x="11" y="14"/>
                </a:lnTo>
                <a:lnTo>
                  <a:pt x="23" y="14"/>
                </a:lnTo>
                <a:lnTo>
                  <a:pt x="23" y="8"/>
                </a:lnTo>
                <a:lnTo>
                  <a:pt x="19" y="2"/>
                </a:lnTo>
                <a:lnTo>
                  <a:pt x="21" y="0"/>
                </a:lnTo>
                <a:lnTo>
                  <a:pt x="34" y="12"/>
                </a:lnTo>
                <a:lnTo>
                  <a:pt x="41" y="12"/>
                </a:lnTo>
                <a:lnTo>
                  <a:pt x="51" y="4"/>
                </a:lnTo>
                <a:lnTo>
                  <a:pt x="51" y="4"/>
                </a:lnTo>
                <a:lnTo>
                  <a:pt x="53" y="6"/>
                </a:lnTo>
                <a:lnTo>
                  <a:pt x="57" y="14"/>
                </a:lnTo>
                <a:lnTo>
                  <a:pt x="57" y="14"/>
                </a:lnTo>
                <a:lnTo>
                  <a:pt x="66" y="21"/>
                </a:lnTo>
                <a:lnTo>
                  <a:pt x="66" y="21"/>
                </a:lnTo>
                <a:lnTo>
                  <a:pt x="66" y="25"/>
                </a:lnTo>
                <a:lnTo>
                  <a:pt x="66" y="29"/>
                </a:lnTo>
                <a:lnTo>
                  <a:pt x="66" y="29"/>
                </a:lnTo>
                <a:lnTo>
                  <a:pt x="66" y="34"/>
                </a:lnTo>
                <a:lnTo>
                  <a:pt x="64" y="34"/>
                </a:lnTo>
                <a:lnTo>
                  <a:pt x="62" y="42"/>
                </a:lnTo>
                <a:lnTo>
                  <a:pt x="60" y="51"/>
                </a:lnTo>
                <a:lnTo>
                  <a:pt x="57" y="55"/>
                </a:lnTo>
                <a:lnTo>
                  <a:pt x="57" y="63"/>
                </a:lnTo>
                <a:lnTo>
                  <a:pt x="55" y="67"/>
                </a:lnTo>
                <a:lnTo>
                  <a:pt x="55" y="67"/>
                </a:lnTo>
                <a:lnTo>
                  <a:pt x="41" y="61"/>
                </a:lnTo>
                <a:lnTo>
                  <a:pt x="47" y="48"/>
                </a:lnTo>
                <a:lnTo>
                  <a:pt x="41" y="42"/>
                </a:lnTo>
                <a:lnTo>
                  <a:pt x="21" y="57"/>
                </a:lnTo>
                <a:lnTo>
                  <a:pt x="21" y="57"/>
                </a:lnTo>
                <a:lnTo>
                  <a:pt x="21" y="57"/>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316" name="Freeform 314"/>
          <p:cNvSpPr>
            <a:spLocks/>
          </p:cNvSpPr>
          <p:nvPr/>
        </p:nvSpPr>
        <p:spPr bwMode="auto">
          <a:xfrm>
            <a:off x="2911765" y="3070877"/>
            <a:ext cx="492668" cy="285856"/>
          </a:xfrm>
          <a:custGeom>
            <a:avLst/>
            <a:gdLst>
              <a:gd name="T0" fmla="*/ 0 w 242"/>
              <a:gd name="T1" fmla="*/ 82 h 165"/>
              <a:gd name="T2" fmla="*/ 0 w 242"/>
              <a:gd name="T3" fmla="*/ 12 h 165"/>
              <a:gd name="T4" fmla="*/ 38 w 242"/>
              <a:gd name="T5" fmla="*/ 0 h 165"/>
              <a:gd name="T6" fmla="*/ 66 w 242"/>
              <a:gd name="T7" fmla="*/ 19 h 165"/>
              <a:gd name="T8" fmla="*/ 85 w 242"/>
              <a:gd name="T9" fmla="*/ 40 h 165"/>
              <a:gd name="T10" fmla="*/ 126 w 242"/>
              <a:gd name="T11" fmla="*/ 38 h 165"/>
              <a:gd name="T12" fmla="*/ 145 w 242"/>
              <a:gd name="T13" fmla="*/ 57 h 165"/>
              <a:gd name="T14" fmla="*/ 145 w 242"/>
              <a:gd name="T15" fmla="*/ 72 h 165"/>
              <a:gd name="T16" fmla="*/ 153 w 242"/>
              <a:gd name="T17" fmla="*/ 74 h 165"/>
              <a:gd name="T18" fmla="*/ 153 w 242"/>
              <a:gd name="T19" fmla="*/ 86 h 165"/>
              <a:gd name="T20" fmla="*/ 174 w 242"/>
              <a:gd name="T21" fmla="*/ 87 h 165"/>
              <a:gd name="T22" fmla="*/ 176 w 242"/>
              <a:gd name="T23" fmla="*/ 95 h 165"/>
              <a:gd name="T24" fmla="*/ 181 w 242"/>
              <a:gd name="T25" fmla="*/ 97 h 165"/>
              <a:gd name="T26" fmla="*/ 191 w 242"/>
              <a:gd name="T27" fmla="*/ 78 h 165"/>
              <a:gd name="T28" fmla="*/ 196 w 242"/>
              <a:gd name="T29" fmla="*/ 78 h 165"/>
              <a:gd name="T30" fmla="*/ 202 w 242"/>
              <a:gd name="T31" fmla="*/ 74 h 165"/>
              <a:gd name="T32" fmla="*/ 215 w 242"/>
              <a:gd name="T33" fmla="*/ 67 h 165"/>
              <a:gd name="T34" fmla="*/ 215 w 242"/>
              <a:gd name="T35" fmla="*/ 72 h 165"/>
              <a:gd name="T36" fmla="*/ 212 w 242"/>
              <a:gd name="T37" fmla="*/ 76 h 165"/>
              <a:gd name="T38" fmla="*/ 208 w 242"/>
              <a:gd name="T39" fmla="*/ 82 h 165"/>
              <a:gd name="T40" fmla="*/ 217 w 242"/>
              <a:gd name="T41" fmla="*/ 86 h 165"/>
              <a:gd name="T42" fmla="*/ 227 w 242"/>
              <a:gd name="T43" fmla="*/ 84 h 165"/>
              <a:gd name="T44" fmla="*/ 242 w 242"/>
              <a:gd name="T45" fmla="*/ 95 h 165"/>
              <a:gd name="T46" fmla="*/ 227 w 242"/>
              <a:gd name="T47" fmla="*/ 103 h 165"/>
              <a:gd name="T48" fmla="*/ 210 w 242"/>
              <a:gd name="T49" fmla="*/ 103 h 165"/>
              <a:gd name="T50" fmla="*/ 210 w 242"/>
              <a:gd name="T51" fmla="*/ 91 h 165"/>
              <a:gd name="T52" fmla="*/ 208 w 242"/>
              <a:gd name="T53" fmla="*/ 89 h 165"/>
              <a:gd name="T54" fmla="*/ 202 w 242"/>
              <a:gd name="T55" fmla="*/ 95 h 165"/>
              <a:gd name="T56" fmla="*/ 193 w 242"/>
              <a:gd name="T57" fmla="*/ 95 h 165"/>
              <a:gd name="T58" fmla="*/ 193 w 242"/>
              <a:gd name="T59" fmla="*/ 103 h 165"/>
              <a:gd name="T60" fmla="*/ 181 w 242"/>
              <a:gd name="T61" fmla="*/ 104 h 165"/>
              <a:gd name="T62" fmla="*/ 181 w 242"/>
              <a:gd name="T63" fmla="*/ 116 h 165"/>
              <a:gd name="T64" fmla="*/ 166 w 242"/>
              <a:gd name="T65" fmla="*/ 116 h 165"/>
              <a:gd name="T66" fmla="*/ 160 w 242"/>
              <a:gd name="T67" fmla="*/ 123 h 165"/>
              <a:gd name="T68" fmla="*/ 172 w 242"/>
              <a:gd name="T69" fmla="*/ 129 h 165"/>
              <a:gd name="T70" fmla="*/ 172 w 242"/>
              <a:gd name="T71" fmla="*/ 133 h 165"/>
              <a:gd name="T72" fmla="*/ 179 w 242"/>
              <a:gd name="T73" fmla="*/ 146 h 165"/>
              <a:gd name="T74" fmla="*/ 170 w 242"/>
              <a:gd name="T75" fmla="*/ 157 h 165"/>
              <a:gd name="T76" fmla="*/ 170 w 242"/>
              <a:gd name="T77" fmla="*/ 165 h 165"/>
              <a:gd name="T78" fmla="*/ 153 w 242"/>
              <a:gd name="T79" fmla="*/ 159 h 165"/>
              <a:gd name="T80" fmla="*/ 153 w 242"/>
              <a:gd name="T81" fmla="*/ 148 h 165"/>
              <a:gd name="T82" fmla="*/ 138 w 242"/>
              <a:gd name="T83" fmla="*/ 144 h 165"/>
              <a:gd name="T84" fmla="*/ 119 w 242"/>
              <a:gd name="T85" fmla="*/ 129 h 165"/>
              <a:gd name="T86" fmla="*/ 96 w 242"/>
              <a:gd name="T87" fmla="*/ 108 h 165"/>
              <a:gd name="T88" fmla="*/ 83 w 242"/>
              <a:gd name="T89" fmla="*/ 86 h 165"/>
              <a:gd name="T90" fmla="*/ 60 w 242"/>
              <a:gd name="T91" fmla="*/ 86 h 165"/>
              <a:gd name="T92" fmla="*/ 56 w 242"/>
              <a:gd name="T93" fmla="*/ 67 h 165"/>
              <a:gd name="T94" fmla="*/ 49 w 242"/>
              <a:gd name="T95" fmla="*/ 67 h 165"/>
              <a:gd name="T96" fmla="*/ 38 w 242"/>
              <a:gd name="T97" fmla="*/ 55 h 165"/>
              <a:gd name="T98" fmla="*/ 32 w 242"/>
              <a:gd name="T99" fmla="*/ 63 h 165"/>
              <a:gd name="T100" fmla="*/ 28 w 242"/>
              <a:gd name="T101" fmla="*/ 63 h 165"/>
              <a:gd name="T102" fmla="*/ 28 w 242"/>
              <a:gd name="T103" fmla="*/ 68 h 165"/>
              <a:gd name="T104" fmla="*/ 17 w 242"/>
              <a:gd name="T105" fmla="*/ 67 h 165"/>
              <a:gd name="T106" fmla="*/ 11 w 242"/>
              <a:gd name="T107" fmla="*/ 74 h 165"/>
              <a:gd name="T108" fmla="*/ 17 w 242"/>
              <a:gd name="T109" fmla="*/ 84 h 165"/>
              <a:gd name="T110" fmla="*/ 0 w 242"/>
              <a:gd name="T111" fmla="*/ 82 h 165"/>
              <a:gd name="T112" fmla="*/ 0 w 242"/>
              <a:gd name="T113" fmla="*/ 82 h 165"/>
              <a:gd name="T114" fmla="*/ 0 w 242"/>
              <a:gd name="T115" fmla="*/ 82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42" h="165">
                <a:moveTo>
                  <a:pt x="0" y="82"/>
                </a:moveTo>
                <a:lnTo>
                  <a:pt x="0" y="12"/>
                </a:lnTo>
                <a:lnTo>
                  <a:pt x="38" y="0"/>
                </a:lnTo>
                <a:lnTo>
                  <a:pt x="66" y="19"/>
                </a:lnTo>
                <a:lnTo>
                  <a:pt x="85" y="40"/>
                </a:lnTo>
                <a:lnTo>
                  <a:pt x="126" y="38"/>
                </a:lnTo>
                <a:lnTo>
                  <a:pt x="145" y="57"/>
                </a:lnTo>
                <a:lnTo>
                  <a:pt x="145" y="72"/>
                </a:lnTo>
                <a:lnTo>
                  <a:pt x="153" y="74"/>
                </a:lnTo>
                <a:lnTo>
                  <a:pt x="153" y="86"/>
                </a:lnTo>
                <a:lnTo>
                  <a:pt x="174" y="87"/>
                </a:lnTo>
                <a:lnTo>
                  <a:pt x="176" y="95"/>
                </a:lnTo>
                <a:lnTo>
                  <a:pt x="181" y="97"/>
                </a:lnTo>
                <a:lnTo>
                  <a:pt x="191" y="78"/>
                </a:lnTo>
                <a:lnTo>
                  <a:pt x="196" y="78"/>
                </a:lnTo>
                <a:lnTo>
                  <a:pt x="202" y="74"/>
                </a:lnTo>
                <a:lnTo>
                  <a:pt x="215" y="67"/>
                </a:lnTo>
                <a:lnTo>
                  <a:pt x="215" y="72"/>
                </a:lnTo>
                <a:lnTo>
                  <a:pt x="212" y="76"/>
                </a:lnTo>
                <a:lnTo>
                  <a:pt x="208" y="82"/>
                </a:lnTo>
                <a:lnTo>
                  <a:pt x="217" y="86"/>
                </a:lnTo>
                <a:lnTo>
                  <a:pt x="227" y="84"/>
                </a:lnTo>
                <a:lnTo>
                  <a:pt x="242" y="95"/>
                </a:lnTo>
                <a:lnTo>
                  <a:pt x="227" y="103"/>
                </a:lnTo>
                <a:lnTo>
                  <a:pt x="210" y="103"/>
                </a:lnTo>
                <a:lnTo>
                  <a:pt x="210" y="91"/>
                </a:lnTo>
                <a:lnTo>
                  <a:pt x="208" y="89"/>
                </a:lnTo>
                <a:lnTo>
                  <a:pt x="202" y="95"/>
                </a:lnTo>
                <a:lnTo>
                  <a:pt x="193" y="95"/>
                </a:lnTo>
                <a:lnTo>
                  <a:pt x="193" y="103"/>
                </a:lnTo>
                <a:lnTo>
                  <a:pt x="181" y="104"/>
                </a:lnTo>
                <a:lnTo>
                  <a:pt x="181" y="116"/>
                </a:lnTo>
                <a:lnTo>
                  <a:pt x="166" y="116"/>
                </a:lnTo>
                <a:lnTo>
                  <a:pt x="160" y="123"/>
                </a:lnTo>
                <a:lnTo>
                  <a:pt x="172" y="129"/>
                </a:lnTo>
                <a:lnTo>
                  <a:pt x="172" y="133"/>
                </a:lnTo>
                <a:lnTo>
                  <a:pt x="179" y="146"/>
                </a:lnTo>
                <a:lnTo>
                  <a:pt x="170" y="157"/>
                </a:lnTo>
                <a:lnTo>
                  <a:pt x="170" y="165"/>
                </a:lnTo>
                <a:lnTo>
                  <a:pt x="153" y="159"/>
                </a:lnTo>
                <a:lnTo>
                  <a:pt x="153" y="148"/>
                </a:lnTo>
                <a:lnTo>
                  <a:pt x="138" y="144"/>
                </a:lnTo>
                <a:lnTo>
                  <a:pt x="119" y="129"/>
                </a:lnTo>
                <a:lnTo>
                  <a:pt x="96" y="108"/>
                </a:lnTo>
                <a:lnTo>
                  <a:pt x="83" y="86"/>
                </a:lnTo>
                <a:lnTo>
                  <a:pt x="60" y="86"/>
                </a:lnTo>
                <a:lnTo>
                  <a:pt x="56" y="67"/>
                </a:lnTo>
                <a:lnTo>
                  <a:pt x="49" y="67"/>
                </a:lnTo>
                <a:lnTo>
                  <a:pt x="38" y="55"/>
                </a:lnTo>
                <a:lnTo>
                  <a:pt x="32" y="63"/>
                </a:lnTo>
                <a:lnTo>
                  <a:pt x="28" y="63"/>
                </a:lnTo>
                <a:lnTo>
                  <a:pt x="28" y="68"/>
                </a:lnTo>
                <a:lnTo>
                  <a:pt x="17" y="67"/>
                </a:lnTo>
                <a:lnTo>
                  <a:pt x="11" y="74"/>
                </a:lnTo>
                <a:lnTo>
                  <a:pt x="17" y="84"/>
                </a:lnTo>
                <a:lnTo>
                  <a:pt x="0" y="82"/>
                </a:lnTo>
                <a:lnTo>
                  <a:pt x="0" y="82"/>
                </a:lnTo>
                <a:lnTo>
                  <a:pt x="0" y="82"/>
                </a:lnTo>
                <a:close/>
              </a:path>
            </a:pathLst>
          </a:custGeom>
          <a:solidFill>
            <a:schemeClr val="bg1">
              <a:lumMod val="85000"/>
            </a:schemeClr>
          </a:solidFill>
          <a:ln w="635" cap="rnd">
            <a:solidFill>
              <a:schemeClr val="bg1">
                <a:alpha val="17000"/>
              </a:schemeClr>
            </a:solidFill>
            <a:round/>
            <a:headEnd/>
            <a:tailEnd/>
          </a:ln>
        </p:spPr>
        <p:txBody>
          <a:bodyPr/>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317" name="Freeform 315"/>
          <p:cNvSpPr>
            <a:spLocks/>
          </p:cNvSpPr>
          <p:nvPr/>
        </p:nvSpPr>
        <p:spPr bwMode="auto">
          <a:xfrm>
            <a:off x="2911765" y="3070877"/>
            <a:ext cx="492668" cy="285856"/>
          </a:xfrm>
          <a:custGeom>
            <a:avLst/>
            <a:gdLst>
              <a:gd name="T0" fmla="*/ 0 w 242"/>
              <a:gd name="T1" fmla="*/ 82 h 165"/>
              <a:gd name="T2" fmla="*/ 0 w 242"/>
              <a:gd name="T3" fmla="*/ 12 h 165"/>
              <a:gd name="T4" fmla="*/ 38 w 242"/>
              <a:gd name="T5" fmla="*/ 0 h 165"/>
              <a:gd name="T6" fmla="*/ 66 w 242"/>
              <a:gd name="T7" fmla="*/ 19 h 165"/>
              <a:gd name="T8" fmla="*/ 85 w 242"/>
              <a:gd name="T9" fmla="*/ 40 h 165"/>
              <a:gd name="T10" fmla="*/ 126 w 242"/>
              <a:gd name="T11" fmla="*/ 38 h 165"/>
              <a:gd name="T12" fmla="*/ 145 w 242"/>
              <a:gd name="T13" fmla="*/ 57 h 165"/>
              <a:gd name="T14" fmla="*/ 145 w 242"/>
              <a:gd name="T15" fmla="*/ 72 h 165"/>
              <a:gd name="T16" fmla="*/ 153 w 242"/>
              <a:gd name="T17" fmla="*/ 74 h 165"/>
              <a:gd name="T18" fmla="*/ 153 w 242"/>
              <a:gd name="T19" fmla="*/ 86 h 165"/>
              <a:gd name="T20" fmla="*/ 174 w 242"/>
              <a:gd name="T21" fmla="*/ 87 h 165"/>
              <a:gd name="T22" fmla="*/ 176 w 242"/>
              <a:gd name="T23" fmla="*/ 95 h 165"/>
              <a:gd name="T24" fmla="*/ 181 w 242"/>
              <a:gd name="T25" fmla="*/ 97 h 165"/>
              <a:gd name="T26" fmla="*/ 191 w 242"/>
              <a:gd name="T27" fmla="*/ 78 h 165"/>
              <a:gd name="T28" fmla="*/ 196 w 242"/>
              <a:gd name="T29" fmla="*/ 78 h 165"/>
              <a:gd name="T30" fmla="*/ 202 w 242"/>
              <a:gd name="T31" fmla="*/ 74 h 165"/>
              <a:gd name="T32" fmla="*/ 215 w 242"/>
              <a:gd name="T33" fmla="*/ 67 h 165"/>
              <a:gd name="T34" fmla="*/ 215 w 242"/>
              <a:gd name="T35" fmla="*/ 72 h 165"/>
              <a:gd name="T36" fmla="*/ 212 w 242"/>
              <a:gd name="T37" fmla="*/ 76 h 165"/>
              <a:gd name="T38" fmla="*/ 208 w 242"/>
              <a:gd name="T39" fmla="*/ 82 h 165"/>
              <a:gd name="T40" fmla="*/ 217 w 242"/>
              <a:gd name="T41" fmla="*/ 86 h 165"/>
              <a:gd name="T42" fmla="*/ 227 w 242"/>
              <a:gd name="T43" fmla="*/ 84 h 165"/>
              <a:gd name="T44" fmla="*/ 242 w 242"/>
              <a:gd name="T45" fmla="*/ 95 h 165"/>
              <a:gd name="T46" fmla="*/ 227 w 242"/>
              <a:gd name="T47" fmla="*/ 103 h 165"/>
              <a:gd name="T48" fmla="*/ 210 w 242"/>
              <a:gd name="T49" fmla="*/ 103 h 165"/>
              <a:gd name="T50" fmla="*/ 210 w 242"/>
              <a:gd name="T51" fmla="*/ 91 h 165"/>
              <a:gd name="T52" fmla="*/ 208 w 242"/>
              <a:gd name="T53" fmla="*/ 89 h 165"/>
              <a:gd name="T54" fmla="*/ 202 w 242"/>
              <a:gd name="T55" fmla="*/ 95 h 165"/>
              <a:gd name="T56" fmla="*/ 193 w 242"/>
              <a:gd name="T57" fmla="*/ 95 h 165"/>
              <a:gd name="T58" fmla="*/ 193 w 242"/>
              <a:gd name="T59" fmla="*/ 103 h 165"/>
              <a:gd name="T60" fmla="*/ 181 w 242"/>
              <a:gd name="T61" fmla="*/ 104 h 165"/>
              <a:gd name="T62" fmla="*/ 181 w 242"/>
              <a:gd name="T63" fmla="*/ 116 h 165"/>
              <a:gd name="T64" fmla="*/ 166 w 242"/>
              <a:gd name="T65" fmla="*/ 116 h 165"/>
              <a:gd name="T66" fmla="*/ 160 w 242"/>
              <a:gd name="T67" fmla="*/ 123 h 165"/>
              <a:gd name="T68" fmla="*/ 172 w 242"/>
              <a:gd name="T69" fmla="*/ 129 h 165"/>
              <a:gd name="T70" fmla="*/ 172 w 242"/>
              <a:gd name="T71" fmla="*/ 133 h 165"/>
              <a:gd name="T72" fmla="*/ 179 w 242"/>
              <a:gd name="T73" fmla="*/ 146 h 165"/>
              <a:gd name="T74" fmla="*/ 170 w 242"/>
              <a:gd name="T75" fmla="*/ 157 h 165"/>
              <a:gd name="T76" fmla="*/ 170 w 242"/>
              <a:gd name="T77" fmla="*/ 165 h 165"/>
              <a:gd name="T78" fmla="*/ 153 w 242"/>
              <a:gd name="T79" fmla="*/ 159 h 165"/>
              <a:gd name="T80" fmla="*/ 153 w 242"/>
              <a:gd name="T81" fmla="*/ 148 h 165"/>
              <a:gd name="T82" fmla="*/ 138 w 242"/>
              <a:gd name="T83" fmla="*/ 144 h 165"/>
              <a:gd name="T84" fmla="*/ 119 w 242"/>
              <a:gd name="T85" fmla="*/ 129 h 165"/>
              <a:gd name="T86" fmla="*/ 96 w 242"/>
              <a:gd name="T87" fmla="*/ 108 h 165"/>
              <a:gd name="T88" fmla="*/ 83 w 242"/>
              <a:gd name="T89" fmla="*/ 86 h 165"/>
              <a:gd name="T90" fmla="*/ 60 w 242"/>
              <a:gd name="T91" fmla="*/ 86 h 165"/>
              <a:gd name="T92" fmla="*/ 56 w 242"/>
              <a:gd name="T93" fmla="*/ 67 h 165"/>
              <a:gd name="T94" fmla="*/ 49 w 242"/>
              <a:gd name="T95" fmla="*/ 67 h 165"/>
              <a:gd name="T96" fmla="*/ 38 w 242"/>
              <a:gd name="T97" fmla="*/ 55 h 165"/>
              <a:gd name="T98" fmla="*/ 32 w 242"/>
              <a:gd name="T99" fmla="*/ 63 h 165"/>
              <a:gd name="T100" fmla="*/ 28 w 242"/>
              <a:gd name="T101" fmla="*/ 63 h 165"/>
              <a:gd name="T102" fmla="*/ 28 w 242"/>
              <a:gd name="T103" fmla="*/ 68 h 165"/>
              <a:gd name="T104" fmla="*/ 17 w 242"/>
              <a:gd name="T105" fmla="*/ 67 h 165"/>
              <a:gd name="T106" fmla="*/ 11 w 242"/>
              <a:gd name="T107" fmla="*/ 74 h 165"/>
              <a:gd name="T108" fmla="*/ 17 w 242"/>
              <a:gd name="T109" fmla="*/ 84 h 165"/>
              <a:gd name="T110" fmla="*/ 0 w 242"/>
              <a:gd name="T111" fmla="*/ 82 h 165"/>
              <a:gd name="T112" fmla="*/ 0 w 242"/>
              <a:gd name="T113" fmla="*/ 82 h 165"/>
              <a:gd name="T114" fmla="*/ 0 w 242"/>
              <a:gd name="T115" fmla="*/ 82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42" h="165">
                <a:moveTo>
                  <a:pt x="0" y="82"/>
                </a:moveTo>
                <a:lnTo>
                  <a:pt x="0" y="12"/>
                </a:lnTo>
                <a:lnTo>
                  <a:pt x="38" y="0"/>
                </a:lnTo>
                <a:lnTo>
                  <a:pt x="66" y="19"/>
                </a:lnTo>
                <a:lnTo>
                  <a:pt x="85" y="40"/>
                </a:lnTo>
                <a:lnTo>
                  <a:pt x="126" y="38"/>
                </a:lnTo>
                <a:lnTo>
                  <a:pt x="145" y="57"/>
                </a:lnTo>
                <a:lnTo>
                  <a:pt x="145" y="72"/>
                </a:lnTo>
                <a:lnTo>
                  <a:pt x="153" y="74"/>
                </a:lnTo>
                <a:lnTo>
                  <a:pt x="153" y="86"/>
                </a:lnTo>
                <a:lnTo>
                  <a:pt x="174" y="87"/>
                </a:lnTo>
                <a:lnTo>
                  <a:pt x="176" y="95"/>
                </a:lnTo>
                <a:lnTo>
                  <a:pt x="181" y="97"/>
                </a:lnTo>
                <a:lnTo>
                  <a:pt x="191" y="78"/>
                </a:lnTo>
                <a:lnTo>
                  <a:pt x="196" y="78"/>
                </a:lnTo>
                <a:lnTo>
                  <a:pt x="202" y="74"/>
                </a:lnTo>
                <a:lnTo>
                  <a:pt x="215" y="67"/>
                </a:lnTo>
                <a:lnTo>
                  <a:pt x="215" y="72"/>
                </a:lnTo>
                <a:lnTo>
                  <a:pt x="212" y="76"/>
                </a:lnTo>
                <a:lnTo>
                  <a:pt x="208" y="82"/>
                </a:lnTo>
                <a:lnTo>
                  <a:pt x="217" y="86"/>
                </a:lnTo>
                <a:lnTo>
                  <a:pt x="227" y="84"/>
                </a:lnTo>
                <a:lnTo>
                  <a:pt x="242" y="95"/>
                </a:lnTo>
                <a:lnTo>
                  <a:pt x="227" y="103"/>
                </a:lnTo>
                <a:lnTo>
                  <a:pt x="210" y="103"/>
                </a:lnTo>
                <a:lnTo>
                  <a:pt x="210" y="91"/>
                </a:lnTo>
                <a:lnTo>
                  <a:pt x="208" y="89"/>
                </a:lnTo>
                <a:lnTo>
                  <a:pt x="202" y="95"/>
                </a:lnTo>
                <a:lnTo>
                  <a:pt x="193" y="95"/>
                </a:lnTo>
                <a:lnTo>
                  <a:pt x="193" y="103"/>
                </a:lnTo>
                <a:lnTo>
                  <a:pt x="181" y="104"/>
                </a:lnTo>
                <a:lnTo>
                  <a:pt x="181" y="116"/>
                </a:lnTo>
                <a:lnTo>
                  <a:pt x="166" y="116"/>
                </a:lnTo>
                <a:lnTo>
                  <a:pt x="160" y="123"/>
                </a:lnTo>
                <a:lnTo>
                  <a:pt x="172" y="129"/>
                </a:lnTo>
                <a:lnTo>
                  <a:pt x="172" y="133"/>
                </a:lnTo>
                <a:lnTo>
                  <a:pt x="179" y="146"/>
                </a:lnTo>
                <a:lnTo>
                  <a:pt x="170" y="157"/>
                </a:lnTo>
                <a:lnTo>
                  <a:pt x="170" y="165"/>
                </a:lnTo>
                <a:lnTo>
                  <a:pt x="153" y="159"/>
                </a:lnTo>
                <a:lnTo>
                  <a:pt x="153" y="148"/>
                </a:lnTo>
                <a:lnTo>
                  <a:pt x="138" y="144"/>
                </a:lnTo>
                <a:lnTo>
                  <a:pt x="119" y="129"/>
                </a:lnTo>
                <a:lnTo>
                  <a:pt x="96" y="108"/>
                </a:lnTo>
                <a:lnTo>
                  <a:pt x="83" y="86"/>
                </a:lnTo>
                <a:lnTo>
                  <a:pt x="60" y="86"/>
                </a:lnTo>
                <a:lnTo>
                  <a:pt x="56" y="67"/>
                </a:lnTo>
                <a:lnTo>
                  <a:pt x="49" y="67"/>
                </a:lnTo>
                <a:lnTo>
                  <a:pt x="38" y="55"/>
                </a:lnTo>
                <a:lnTo>
                  <a:pt x="32" y="63"/>
                </a:lnTo>
                <a:lnTo>
                  <a:pt x="28" y="63"/>
                </a:lnTo>
                <a:lnTo>
                  <a:pt x="28" y="68"/>
                </a:lnTo>
                <a:lnTo>
                  <a:pt x="17" y="67"/>
                </a:lnTo>
                <a:lnTo>
                  <a:pt x="11" y="74"/>
                </a:lnTo>
                <a:lnTo>
                  <a:pt x="17" y="84"/>
                </a:lnTo>
                <a:lnTo>
                  <a:pt x="0" y="82"/>
                </a:lnTo>
                <a:lnTo>
                  <a:pt x="0" y="82"/>
                </a:lnTo>
                <a:lnTo>
                  <a:pt x="0" y="82"/>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318" name="Freeform 316"/>
          <p:cNvSpPr>
            <a:spLocks/>
          </p:cNvSpPr>
          <p:nvPr/>
        </p:nvSpPr>
        <p:spPr bwMode="auto">
          <a:xfrm>
            <a:off x="2567708" y="3261448"/>
            <a:ext cx="555779" cy="462566"/>
          </a:xfrm>
          <a:custGeom>
            <a:avLst/>
            <a:gdLst>
              <a:gd name="T0" fmla="*/ 31 w 273"/>
              <a:gd name="T1" fmla="*/ 17 h 267"/>
              <a:gd name="T2" fmla="*/ 51 w 273"/>
              <a:gd name="T3" fmla="*/ 21 h 267"/>
              <a:gd name="T4" fmla="*/ 72 w 273"/>
              <a:gd name="T5" fmla="*/ 44 h 267"/>
              <a:gd name="T6" fmla="*/ 72 w 273"/>
              <a:gd name="T7" fmla="*/ 45 h 267"/>
              <a:gd name="T8" fmla="*/ 80 w 273"/>
              <a:gd name="T9" fmla="*/ 49 h 267"/>
              <a:gd name="T10" fmla="*/ 84 w 273"/>
              <a:gd name="T11" fmla="*/ 51 h 267"/>
              <a:gd name="T12" fmla="*/ 85 w 273"/>
              <a:gd name="T13" fmla="*/ 51 h 267"/>
              <a:gd name="T14" fmla="*/ 93 w 273"/>
              <a:gd name="T15" fmla="*/ 57 h 267"/>
              <a:gd name="T16" fmla="*/ 104 w 273"/>
              <a:gd name="T17" fmla="*/ 63 h 267"/>
              <a:gd name="T18" fmla="*/ 118 w 273"/>
              <a:gd name="T19" fmla="*/ 61 h 267"/>
              <a:gd name="T20" fmla="*/ 121 w 273"/>
              <a:gd name="T21" fmla="*/ 61 h 267"/>
              <a:gd name="T22" fmla="*/ 127 w 273"/>
              <a:gd name="T23" fmla="*/ 59 h 267"/>
              <a:gd name="T24" fmla="*/ 138 w 273"/>
              <a:gd name="T25" fmla="*/ 47 h 267"/>
              <a:gd name="T26" fmla="*/ 165 w 273"/>
              <a:gd name="T27" fmla="*/ 38 h 267"/>
              <a:gd name="T28" fmla="*/ 191 w 273"/>
              <a:gd name="T29" fmla="*/ 40 h 267"/>
              <a:gd name="T30" fmla="*/ 233 w 273"/>
              <a:gd name="T31" fmla="*/ 66 h 267"/>
              <a:gd name="T32" fmla="*/ 246 w 273"/>
              <a:gd name="T33" fmla="*/ 83 h 267"/>
              <a:gd name="T34" fmla="*/ 239 w 273"/>
              <a:gd name="T35" fmla="*/ 138 h 267"/>
              <a:gd name="T36" fmla="*/ 252 w 273"/>
              <a:gd name="T37" fmla="*/ 170 h 267"/>
              <a:gd name="T38" fmla="*/ 265 w 273"/>
              <a:gd name="T39" fmla="*/ 214 h 267"/>
              <a:gd name="T40" fmla="*/ 273 w 273"/>
              <a:gd name="T41" fmla="*/ 240 h 267"/>
              <a:gd name="T42" fmla="*/ 250 w 273"/>
              <a:gd name="T43" fmla="*/ 265 h 267"/>
              <a:gd name="T44" fmla="*/ 239 w 273"/>
              <a:gd name="T45" fmla="*/ 267 h 267"/>
              <a:gd name="T46" fmla="*/ 235 w 273"/>
              <a:gd name="T47" fmla="*/ 265 h 267"/>
              <a:gd name="T48" fmla="*/ 225 w 273"/>
              <a:gd name="T49" fmla="*/ 259 h 267"/>
              <a:gd name="T50" fmla="*/ 210 w 273"/>
              <a:gd name="T51" fmla="*/ 259 h 267"/>
              <a:gd name="T52" fmla="*/ 195 w 273"/>
              <a:gd name="T53" fmla="*/ 259 h 267"/>
              <a:gd name="T54" fmla="*/ 188 w 273"/>
              <a:gd name="T55" fmla="*/ 255 h 267"/>
              <a:gd name="T56" fmla="*/ 186 w 273"/>
              <a:gd name="T57" fmla="*/ 254 h 267"/>
              <a:gd name="T58" fmla="*/ 186 w 273"/>
              <a:gd name="T59" fmla="*/ 250 h 267"/>
              <a:gd name="T60" fmla="*/ 180 w 273"/>
              <a:gd name="T61" fmla="*/ 244 h 267"/>
              <a:gd name="T62" fmla="*/ 178 w 273"/>
              <a:gd name="T63" fmla="*/ 240 h 267"/>
              <a:gd name="T64" fmla="*/ 176 w 273"/>
              <a:gd name="T65" fmla="*/ 235 h 267"/>
              <a:gd name="T66" fmla="*/ 174 w 273"/>
              <a:gd name="T67" fmla="*/ 231 h 267"/>
              <a:gd name="T68" fmla="*/ 169 w 273"/>
              <a:gd name="T69" fmla="*/ 231 h 267"/>
              <a:gd name="T70" fmla="*/ 167 w 273"/>
              <a:gd name="T71" fmla="*/ 235 h 267"/>
              <a:gd name="T72" fmla="*/ 150 w 273"/>
              <a:gd name="T73" fmla="*/ 238 h 267"/>
              <a:gd name="T74" fmla="*/ 138 w 273"/>
              <a:gd name="T75" fmla="*/ 240 h 267"/>
              <a:gd name="T76" fmla="*/ 137 w 273"/>
              <a:gd name="T77" fmla="*/ 242 h 267"/>
              <a:gd name="T78" fmla="*/ 131 w 273"/>
              <a:gd name="T79" fmla="*/ 238 h 267"/>
              <a:gd name="T80" fmla="*/ 118 w 273"/>
              <a:gd name="T81" fmla="*/ 225 h 267"/>
              <a:gd name="T82" fmla="*/ 110 w 273"/>
              <a:gd name="T83" fmla="*/ 219 h 267"/>
              <a:gd name="T84" fmla="*/ 104 w 273"/>
              <a:gd name="T85" fmla="*/ 221 h 267"/>
              <a:gd name="T86" fmla="*/ 104 w 273"/>
              <a:gd name="T87" fmla="*/ 219 h 267"/>
              <a:gd name="T88" fmla="*/ 99 w 273"/>
              <a:gd name="T89" fmla="*/ 210 h 267"/>
              <a:gd name="T90" fmla="*/ 95 w 273"/>
              <a:gd name="T91" fmla="*/ 206 h 267"/>
              <a:gd name="T92" fmla="*/ 95 w 273"/>
              <a:gd name="T93" fmla="*/ 202 h 267"/>
              <a:gd name="T94" fmla="*/ 95 w 273"/>
              <a:gd name="T95" fmla="*/ 197 h 267"/>
              <a:gd name="T96" fmla="*/ 91 w 273"/>
              <a:gd name="T97" fmla="*/ 195 h 267"/>
              <a:gd name="T98" fmla="*/ 89 w 273"/>
              <a:gd name="T99" fmla="*/ 189 h 267"/>
              <a:gd name="T100" fmla="*/ 87 w 273"/>
              <a:gd name="T101" fmla="*/ 185 h 267"/>
              <a:gd name="T102" fmla="*/ 78 w 273"/>
              <a:gd name="T103" fmla="*/ 176 h 267"/>
              <a:gd name="T104" fmla="*/ 63 w 273"/>
              <a:gd name="T105" fmla="*/ 184 h 267"/>
              <a:gd name="T106" fmla="*/ 38 w 273"/>
              <a:gd name="T107" fmla="*/ 132 h 267"/>
              <a:gd name="T108" fmla="*/ 16 w 273"/>
              <a:gd name="T109" fmla="*/ 97 h 267"/>
              <a:gd name="T110" fmla="*/ 17 w 273"/>
              <a:gd name="T111" fmla="*/ 74 h 267"/>
              <a:gd name="T112" fmla="*/ 6 w 273"/>
              <a:gd name="T113" fmla="*/ 47 h 267"/>
              <a:gd name="T114" fmla="*/ 4 w 273"/>
              <a:gd name="T115" fmla="*/ 0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73" h="267">
                <a:moveTo>
                  <a:pt x="4" y="0"/>
                </a:moveTo>
                <a:lnTo>
                  <a:pt x="19" y="17"/>
                </a:lnTo>
                <a:lnTo>
                  <a:pt x="31" y="17"/>
                </a:lnTo>
                <a:lnTo>
                  <a:pt x="51" y="2"/>
                </a:lnTo>
                <a:lnTo>
                  <a:pt x="57" y="8"/>
                </a:lnTo>
                <a:lnTo>
                  <a:pt x="51" y="21"/>
                </a:lnTo>
                <a:lnTo>
                  <a:pt x="65" y="27"/>
                </a:lnTo>
                <a:lnTo>
                  <a:pt x="67" y="36"/>
                </a:lnTo>
                <a:lnTo>
                  <a:pt x="72" y="44"/>
                </a:lnTo>
                <a:lnTo>
                  <a:pt x="72" y="44"/>
                </a:lnTo>
                <a:lnTo>
                  <a:pt x="72" y="44"/>
                </a:lnTo>
                <a:lnTo>
                  <a:pt x="72" y="45"/>
                </a:lnTo>
                <a:lnTo>
                  <a:pt x="72" y="45"/>
                </a:lnTo>
                <a:lnTo>
                  <a:pt x="76" y="49"/>
                </a:lnTo>
                <a:lnTo>
                  <a:pt x="80" y="49"/>
                </a:lnTo>
                <a:lnTo>
                  <a:pt x="80" y="49"/>
                </a:lnTo>
                <a:lnTo>
                  <a:pt x="82" y="49"/>
                </a:lnTo>
                <a:lnTo>
                  <a:pt x="84" y="51"/>
                </a:lnTo>
                <a:lnTo>
                  <a:pt x="84" y="51"/>
                </a:lnTo>
                <a:lnTo>
                  <a:pt x="85" y="51"/>
                </a:lnTo>
                <a:lnTo>
                  <a:pt x="85" y="51"/>
                </a:lnTo>
                <a:lnTo>
                  <a:pt x="87" y="53"/>
                </a:lnTo>
                <a:lnTo>
                  <a:pt x="91" y="55"/>
                </a:lnTo>
                <a:lnTo>
                  <a:pt x="93" y="57"/>
                </a:lnTo>
                <a:lnTo>
                  <a:pt x="99" y="63"/>
                </a:lnTo>
                <a:lnTo>
                  <a:pt x="99" y="63"/>
                </a:lnTo>
                <a:lnTo>
                  <a:pt x="104" y="63"/>
                </a:lnTo>
                <a:lnTo>
                  <a:pt x="116" y="63"/>
                </a:lnTo>
                <a:lnTo>
                  <a:pt x="116" y="63"/>
                </a:lnTo>
                <a:lnTo>
                  <a:pt x="118" y="61"/>
                </a:lnTo>
                <a:lnTo>
                  <a:pt x="118" y="61"/>
                </a:lnTo>
                <a:lnTo>
                  <a:pt x="120" y="61"/>
                </a:lnTo>
                <a:lnTo>
                  <a:pt x="121" y="61"/>
                </a:lnTo>
                <a:lnTo>
                  <a:pt x="125" y="61"/>
                </a:lnTo>
                <a:lnTo>
                  <a:pt x="127" y="59"/>
                </a:lnTo>
                <a:lnTo>
                  <a:pt x="127" y="59"/>
                </a:lnTo>
                <a:lnTo>
                  <a:pt x="131" y="53"/>
                </a:lnTo>
                <a:lnTo>
                  <a:pt x="137" y="59"/>
                </a:lnTo>
                <a:lnTo>
                  <a:pt x="138" y="47"/>
                </a:lnTo>
                <a:lnTo>
                  <a:pt x="148" y="49"/>
                </a:lnTo>
                <a:lnTo>
                  <a:pt x="157" y="38"/>
                </a:lnTo>
                <a:lnTo>
                  <a:pt x="165" y="38"/>
                </a:lnTo>
                <a:lnTo>
                  <a:pt x="176" y="32"/>
                </a:lnTo>
                <a:lnTo>
                  <a:pt x="182" y="32"/>
                </a:lnTo>
                <a:lnTo>
                  <a:pt x="191" y="40"/>
                </a:lnTo>
                <a:lnTo>
                  <a:pt x="207" y="44"/>
                </a:lnTo>
                <a:lnTo>
                  <a:pt x="218" y="49"/>
                </a:lnTo>
                <a:lnTo>
                  <a:pt x="233" y="66"/>
                </a:lnTo>
                <a:lnTo>
                  <a:pt x="242" y="63"/>
                </a:lnTo>
                <a:lnTo>
                  <a:pt x="242" y="63"/>
                </a:lnTo>
                <a:lnTo>
                  <a:pt x="246" y="83"/>
                </a:lnTo>
                <a:lnTo>
                  <a:pt x="235" y="108"/>
                </a:lnTo>
                <a:lnTo>
                  <a:pt x="235" y="119"/>
                </a:lnTo>
                <a:lnTo>
                  <a:pt x="239" y="138"/>
                </a:lnTo>
                <a:lnTo>
                  <a:pt x="239" y="153"/>
                </a:lnTo>
                <a:lnTo>
                  <a:pt x="252" y="161"/>
                </a:lnTo>
                <a:lnTo>
                  <a:pt x="252" y="170"/>
                </a:lnTo>
                <a:lnTo>
                  <a:pt x="239" y="180"/>
                </a:lnTo>
                <a:lnTo>
                  <a:pt x="250" y="206"/>
                </a:lnTo>
                <a:lnTo>
                  <a:pt x="265" y="214"/>
                </a:lnTo>
                <a:lnTo>
                  <a:pt x="267" y="229"/>
                </a:lnTo>
                <a:lnTo>
                  <a:pt x="273" y="233"/>
                </a:lnTo>
                <a:lnTo>
                  <a:pt x="273" y="240"/>
                </a:lnTo>
                <a:lnTo>
                  <a:pt x="259" y="242"/>
                </a:lnTo>
                <a:lnTo>
                  <a:pt x="254" y="250"/>
                </a:lnTo>
                <a:lnTo>
                  <a:pt x="250" y="265"/>
                </a:lnTo>
                <a:lnTo>
                  <a:pt x="250" y="265"/>
                </a:lnTo>
                <a:lnTo>
                  <a:pt x="244" y="265"/>
                </a:lnTo>
                <a:lnTo>
                  <a:pt x="239" y="267"/>
                </a:lnTo>
                <a:lnTo>
                  <a:pt x="237" y="265"/>
                </a:lnTo>
                <a:lnTo>
                  <a:pt x="235" y="265"/>
                </a:lnTo>
                <a:lnTo>
                  <a:pt x="235" y="265"/>
                </a:lnTo>
                <a:lnTo>
                  <a:pt x="233" y="261"/>
                </a:lnTo>
                <a:lnTo>
                  <a:pt x="229" y="259"/>
                </a:lnTo>
                <a:lnTo>
                  <a:pt x="225" y="259"/>
                </a:lnTo>
                <a:lnTo>
                  <a:pt x="225" y="259"/>
                </a:lnTo>
                <a:lnTo>
                  <a:pt x="210" y="259"/>
                </a:lnTo>
                <a:lnTo>
                  <a:pt x="210" y="259"/>
                </a:lnTo>
                <a:lnTo>
                  <a:pt x="203" y="259"/>
                </a:lnTo>
                <a:lnTo>
                  <a:pt x="203" y="259"/>
                </a:lnTo>
                <a:lnTo>
                  <a:pt x="195" y="259"/>
                </a:lnTo>
                <a:lnTo>
                  <a:pt x="191" y="257"/>
                </a:lnTo>
                <a:lnTo>
                  <a:pt x="191" y="257"/>
                </a:lnTo>
                <a:lnTo>
                  <a:pt x="188" y="255"/>
                </a:lnTo>
                <a:lnTo>
                  <a:pt x="188" y="255"/>
                </a:lnTo>
                <a:lnTo>
                  <a:pt x="186" y="254"/>
                </a:lnTo>
                <a:lnTo>
                  <a:pt x="186" y="254"/>
                </a:lnTo>
                <a:lnTo>
                  <a:pt x="186" y="252"/>
                </a:lnTo>
                <a:lnTo>
                  <a:pt x="186" y="252"/>
                </a:lnTo>
                <a:lnTo>
                  <a:pt x="186" y="250"/>
                </a:lnTo>
                <a:lnTo>
                  <a:pt x="184" y="246"/>
                </a:lnTo>
                <a:lnTo>
                  <a:pt x="184" y="246"/>
                </a:lnTo>
                <a:lnTo>
                  <a:pt x="180" y="244"/>
                </a:lnTo>
                <a:lnTo>
                  <a:pt x="180" y="242"/>
                </a:lnTo>
                <a:lnTo>
                  <a:pt x="178" y="240"/>
                </a:lnTo>
                <a:lnTo>
                  <a:pt x="178" y="240"/>
                </a:lnTo>
                <a:lnTo>
                  <a:pt x="178" y="240"/>
                </a:lnTo>
                <a:lnTo>
                  <a:pt x="178" y="237"/>
                </a:lnTo>
                <a:lnTo>
                  <a:pt x="176" y="235"/>
                </a:lnTo>
                <a:lnTo>
                  <a:pt x="174" y="231"/>
                </a:lnTo>
                <a:lnTo>
                  <a:pt x="174" y="231"/>
                </a:lnTo>
                <a:lnTo>
                  <a:pt x="174" y="231"/>
                </a:lnTo>
                <a:lnTo>
                  <a:pt x="172" y="229"/>
                </a:lnTo>
                <a:lnTo>
                  <a:pt x="169" y="231"/>
                </a:lnTo>
                <a:lnTo>
                  <a:pt x="169" y="231"/>
                </a:lnTo>
                <a:lnTo>
                  <a:pt x="169" y="233"/>
                </a:lnTo>
                <a:lnTo>
                  <a:pt x="169" y="235"/>
                </a:lnTo>
                <a:lnTo>
                  <a:pt x="167" y="235"/>
                </a:lnTo>
                <a:lnTo>
                  <a:pt x="159" y="237"/>
                </a:lnTo>
                <a:lnTo>
                  <a:pt x="159" y="237"/>
                </a:lnTo>
                <a:lnTo>
                  <a:pt x="150" y="238"/>
                </a:lnTo>
                <a:lnTo>
                  <a:pt x="144" y="240"/>
                </a:lnTo>
                <a:lnTo>
                  <a:pt x="138" y="240"/>
                </a:lnTo>
                <a:lnTo>
                  <a:pt x="138" y="240"/>
                </a:lnTo>
                <a:lnTo>
                  <a:pt x="138" y="240"/>
                </a:lnTo>
                <a:lnTo>
                  <a:pt x="137" y="242"/>
                </a:lnTo>
                <a:lnTo>
                  <a:pt x="137" y="242"/>
                </a:lnTo>
                <a:lnTo>
                  <a:pt x="135" y="240"/>
                </a:lnTo>
                <a:lnTo>
                  <a:pt x="131" y="238"/>
                </a:lnTo>
                <a:lnTo>
                  <a:pt x="131" y="238"/>
                </a:lnTo>
                <a:lnTo>
                  <a:pt x="123" y="231"/>
                </a:lnTo>
                <a:lnTo>
                  <a:pt x="123" y="231"/>
                </a:lnTo>
                <a:lnTo>
                  <a:pt x="118" y="225"/>
                </a:lnTo>
                <a:lnTo>
                  <a:pt x="114" y="221"/>
                </a:lnTo>
                <a:lnTo>
                  <a:pt x="110" y="219"/>
                </a:lnTo>
                <a:lnTo>
                  <a:pt x="110" y="219"/>
                </a:lnTo>
                <a:lnTo>
                  <a:pt x="110" y="219"/>
                </a:lnTo>
                <a:lnTo>
                  <a:pt x="106" y="221"/>
                </a:lnTo>
                <a:lnTo>
                  <a:pt x="104" y="221"/>
                </a:lnTo>
                <a:lnTo>
                  <a:pt x="104" y="219"/>
                </a:lnTo>
                <a:lnTo>
                  <a:pt x="104" y="219"/>
                </a:lnTo>
                <a:lnTo>
                  <a:pt x="104" y="219"/>
                </a:lnTo>
                <a:lnTo>
                  <a:pt x="103" y="216"/>
                </a:lnTo>
                <a:lnTo>
                  <a:pt x="101" y="212"/>
                </a:lnTo>
                <a:lnTo>
                  <a:pt x="99" y="210"/>
                </a:lnTo>
                <a:lnTo>
                  <a:pt x="99" y="210"/>
                </a:lnTo>
                <a:lnTo>
                  <a:pt x="97" y="208"/>
                </a:lnTo>
                <a:lnTo>
                  <a:pt x="95" y="206"/>
                </a:lnTo>
                <a:lnTo>
                  <a:pt x="95" y="204"/>
                </a:lnTo>
                <a:lnTo>
                  <a:pt x="95" y="204"/>
                </a:lnTo>
                <a:lnTo>
                  <a:pt x="95" y="202"/>
                </a:lnTo>
                <a:lnTo>
                  <a:pt x="97" y="201"/>
                </a:lnTo>
                <a:lnTo>
                  <a:pt x="97" y="199"/>
                </a:lnTo>
                <a:lnTo>
                  <a:pt x="95" y="197"/>
                </a:lnTo>
                <a:lnTo>
                  <a:pt x="95" y="197"/>
                </a:lnTo>
                <a:lnTo>
                  <a:pt x="93" y="197"/>
                </a:lnTo>
                <a:lnTo>
                  <a:pt x="91" y="195"/>
                </a:lnTo>
                <a:lnTo>
                  <a:pt x="89" y="191"/>
                </a:lnTo>
                <a:lnTo>
                  <a:pt x="89" y="191"/>
                </a:lnTo>
                <a:lnTo>
                  <a:pt x="89" y="189"/>
                </a:lnTo>
                <a:lnTo>
                  <a:pt x="89" y="187"/>
                </a:lnTo>
                <a:lnTo>
                  <a:pt x="87" y="185"/>
                </a:lnTo>
                <a:lnTo>
                  <a:pt x="87" y="185"/>
                </a:lnTo>
                <a:lnTo>
                  <a:pt x="84" y="182"/>
                </a:lnTo>
                <a:lnTo>
                  <a:pt x="80" y="180"/>
                </a:lnTo>
                <a:lnTo>
                  <a:pt x="78" y="176"/>
                </a:lnTo>
                <a:lnTo>
                  <a:pt x="78" y="176"/>
                </a:lnTo>
                <a:lnTo>
                  <a:pt x="67" y="176"/>
                </a:lnTo>
                <a:lnTo>
                  <a:pt x="63" y="184"/>
                </a:lnTo>
                <a:lnTo>
                  <a:pt x="51" y="172"/>
                </a:lnTo>
                <a:lnTo>
                  <a:pt x="46" y="157"/>
                </a:lnTo>
                <a:lnTo>
                  <a:pt x="38" y="132"/>
                </a:lnTo>
                <a:lnTo>
                  <a:pt x="25" y="123"/>
                </a:lnTo>
                <a:lnTo>
                  <a:pt x="16" y="114"/>
                </a:lnTo>
                <a:lnTo>
                  <a:pt x="16" y="97"/>
                </a:lnTo>
                <a:lnTo>
                  <a:pt x="27" y="85"/>
                </a:lnTo>
                <a:lnTo>
                  <a:pt x="27" y="78"/>
                </a:lnTo>
                <a:lnTo>
                  <a:pt x="17" y="74"/>
                </a:lnTo>
                <a:lnTo>
                  <a:pt x="17" y="64"/>
                </a:lnTo>
                <a:lnTo>
                  <a:pt x="6" y="53"/>
                </a:lnTo>
                <a:lnTo>
                  <a:pt x="6" y="47"/>
                </a:lnTo>
                <a:lnTo>
                  <a:pt x="0" y="34"/>
                </a:lnTo>
                <a:lnTo>
                  <a:pt x="0" y="10"/>
                </a:lnTo>
                <a:lnTo>
                  <a:pt x="4" y="0"/>
                </a:lnTo>
                <a:lnTo>
                  <a:pt x="4" y="0"/>
                </a:lnTo>
                <a:lnTo>
                  <a:pt x="4" y="0"/>
                </a:lnTo>
                <a:close/>
              </a:path>
            </a:pathLst>
          </a:custGeom>
          <a:solidFill>
            <a:schemeClr val="bg1">
              <a:lumMod val="85000"/>
            </a:schemeClr>
          </a:solidFill>
          <a:ln w="635" cap="rnd">
            <a:solidFill>
              <a:schemeClr val="bg1">
                <a:alpha val="17000"/>
              </a:schemeClr>
            </a:solidFill>
            <a:round/>
            <a:headEnd/>
            <a:tailEnd/>
          </a:ln>
        </p:spPr>
        <p:txBody>
          <a:bodyPr/>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319" name="Freeform 317"/>
          <p:cNvSpPr>
            <a:spLocks/>
          </p:cNvSpPr>
          <p:nvPr/>
        </p:nvSpPr>
        <p:spPr bwMode="auto">
          <a:xfrm>
            <a:off x="2567708" y="3261448"/>
            <a:ext cx="555779" cy="462566"/>
          </a:xfrm>
          <a:custGeom>
            <a:avLst/>
            <a:gdLst>
              <a:gd name="T0" fmla="*/ 31 w 273"/>
              <a:gd name="T1" fmla="*/ 17 h 267"/>
              <a:gd name="T2" fmla="*/ 51 w 273"/>
              <a:gd name="T3" fmla="*/ 21 h 267"/>
              <a:gd name="T4" fmla="*/ 72 w 273"/>
              <a:gd name="T5" fmla="*/ 44 h 267"/>
              <a:gd name="T6" fmla="*/ 72 w 273"/>
              <a:gd name="T7" fmla="*/ 45 h 267"/>
              <a:gd name="T8" fmla="*/ 80 w 273"/>
              <a:gd name="T9" fmla="*/ 49 h 267"/>
              <a:gd name="T10" fmla="*/ 84 w 273"/>
              <a:gd name="T11" fmla="*/ 51 h 267"/>
              <a:gd name="T12" fmla="*/ 85 w 273"/>
              <a:gd name="T13" fmla="*/ 51 h 267"/>
              <a:gd name="T14" fmla="*/ 93 w 273"/>
              <a:gd name="T15" fmla="*/ 57 h 267"/>
              <a:gd name="T16" fmla="*/ 104 w 273"/>
              <a:gd name="T17" fmla="*/ 63 h 267"/>
              <a:gd name="T18" fmla="*/ 118 w 273"/>
              <a:gd name="T19" fmla="*/ 61 h 267"/>
              <a:gd name="T20" fmla="*/ 121 w 273"/>
              <a:gd name="T21" fmla="*/ 61 h 267"/>
              <a:gd name="T22" fmla="*/ 127 w 273"/>
              <a:gd name="T23" fmla="*/ 59 h 267"/>
              <a:gd name="T24" fmla="*/ 138 w 273"/>
              <a:gd name="T25" fmla="*/ 47 h 267"/>
              <a:gd name="T26" fmla="*/ 165 w 273"/>
              <a:gd name="T27" fmla="*/ 38 h 267"/>
              <a:gd name="T28" fmla="*/ 191 w 273"/>
              <a:gd name="T29" fmla="*/ 40 h 267"/>
              <a:gd name="T30" fmla="*/ 233 w 273"/>
              <a:gd name="T31" fmla="*/ 66 h 267"/>
              <a:gd name="T32" fmla="*/ 246 w 273"/>
              <a:gd name="T33" fmla="*/ 83 h 267"/>
              <a:gd name="T34" fmla="*/ 239 w 273"/>
              <a:gd name="T35" fmla="*/ 138 h 267"/>
              <a:gd name="T36" fmla="*/ 252 w 273"/>
              <a:gd name="T37" fmla="*/ 170 h 267"/>
              <a:gd name="T38" fmla="*/ 265 w 273"/>
              <a:gd name="T39" fmla="*/ 214 h 267"/>
              <a:gd name="T40" fmla="*/ 273 w 273"/>
              <a:gd name="T41" fmla="*/ 240 h 267"/>
              <a:gd name="T42" fmla="*/ 250 w 273"/>
              <a:gd name="T43" fmla="*/ 265 h 267"/>
              <a:gd name="T44" fmla="*/ 239 w 273"/>
              <a:gd name="T45" fmla="*/ 267 h 267"/>
              <a:gd name="T46" fmla="*/ 235 w 273"/>
              <a:gd name="T47" fmla="*/ 265 h 267"/>
              <a:gd name="T48" fmla="*/ 225 w 273"/>
              <a:gd name="T49" fmla="*/ 259 h 267"/>
              <a:gd name="T50" fmla="*/ 210 w 273"/>
              <a:gd name="T51" fmla="*/ 259 h 267"/>
              <a:gd name="T52" fmla="*/ 195 w 273"/>
              <a:gd name="T53" fmla="*/ 259 h 267"/>
              <a:gd name="T54" fmla="*/ 188 w 273"/>
              <a:gd name="T55" fmla="*/ 255 h 267"/>
              <a:gd name="T56" fmla="*/ 186 w 273"/>
              <a:gd name="T57" fmla="*/ 254 h 267"/>
              <a:gd name="T58" fmla="*/ 186 w 273"/>
              <a:gd name="T59" fmla="*/ 250 h 267"/>
              <a:gd name="T60" fmla="*/ 180 w 273"/>
              <a:gd name="T61" fmla="*/ 244 h 267"/>
              <a:gd name="T62" fmla="*/ 178 w 273"/>
              <a:gd name="T63" fmla="*/ 240 h 267"/>
              <a:gd name="T64" fmla="*/ 176 w 273"/>
              <a:gd name="T65" fmla="*/ 235 h 267"/>
              <a:gd name="T66" fmla="*/ 174 w 273"/>
              <a:gd name="T67" fmla="*/ 231 h 267"/>
              <a:gd name="T68" fmla="*/ 169 w 273"/>
              <a:gd name="T69" fmla="*/ 231 h 267"/>
              <a:gd name="T70" fmla="*/ 167 w 273"/>
              <a:gd name="T71" fmla="*/ 235 h 267"/>
              <a:gd name="T72" fmla="*/ 150 w 273"/>
              <a:gd name="T73" fmla="*/ 238 h 267"/>
              <a:gd name="T74" fmla="*/ 138 w 273"/>
              <a:gd name="T75" fmla="*/ 240 h 267"/>
              <a:gd name="T76" fmla="*/ 137 w 273"/>
              <a:gd name="T77" fmla="*/ 242 h 267"/>
              <a:gd name="T78" fmla="*/ 131 w 273"/>
              <a:gd name="T79" fmla="*/ 238 h 267"/>
              <a:gd name="T80" fmla="*/ 118 w 273"/>
              <a:gd name="T81" fmla="*/ 225 h 267"/>
              <a:gd name="T82" fmla="*/ 110 w 273"/>
              <a:gd name="T83" fmla="*/ 219 h 267"/>
              <a:gd name="T84" fmla="*/ 104 w 273"/>
              <a:gd name="T85" fmla="*/ 221 h 267"/>
              <a:gd name="T86" fmla="*/ 104 w 273"/>
              <a:gd name="T87" fmla="*/ 219 h 267"/>
              <a:gd name="T88" fmla="*/ 99 w 273"/>
              <a:gd name="T89" fmla="*/ 210 h 267"/>
              <a:gd name="T90" fmla="*/ 95 w 273"/>
              <a:gd name="T91" fmla="*/ 206 h 267"/>
              <a:gd name="T92" fmla="*/ 95 w 273"/>
              <a:gd name="T93" fmla="*/ 202 h 267"/>
              <a:gd name="T94" fmla="*/ 95 w 273"/>
              <a:gd name="T95" fmla="*/ 197 h 267"/>
              <a:gd name="T96" fmla="*/ 91 w 273"/>
              <a:gd name="T97" fmla="*/ 195 h 267"/>
              <a:gd name="T98" fmla="*/ 89 w 273"/>
              <a:gd name="T99" fmla="*/ 189 h 267"/>
              <a:gd name="T100" fmla="*/ 87 w 273"/>
              <a:gd name="T101" fmla="*/ 185 h 267"/>
              <a:gd name="T102" fmla="*/ 78 w 273"/>
              <a:gd name="T103" fmla="*/ 176 h 267"/>
              <a:gd name="T104" fmla="*/ 63 w 273"/>
              <a:gd name="T105" fmla="*/ 184 h 267"/>
              <a:gd name="T106" fmla="*/ 38 w 273"/>
              <a:gd name="T107" fmla="*/ 132 h 267"/>
              <a:gd name="T108" fmla="*/ 16 w 273"/>
              <a:gd name="T109" fmla="*/ 97 h 267"/>
              <a:gd name="T110" fmla="*/ 17 w 273"/>
              <a:gd name="T111" fmla="*/ 74 h 267"/>
              <a:gd name="T112" fmla="*/ 6 w 273"/>
              <a:gd name="T113" fmla="*/ 47 h 267"/>
              <a:gd name="T114" fmla="*/ 4 w 273"/>
              <a:gd name="T115" fmla="*/ 0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73" h="267">
                <a:moveTo>
                  <a:pt x="4" y="0"/>
                </a:moveTo>
                <a:lnTo>
                  <a:pt x="19" y="17"/>
                </a:lnTo>
                <a:lnTo>
                  <a:pt x="31" y="17"/>
                </a:lnTo>
                <a:lnTo>
                  <a:pt x="51" y="2"/>
                </a:lnTo>
                <a:lnTo>
                  <a:pt x="57" y="8"/>
                </a:lnTo>
                <a:lnTo>
                  <a:pt x="51" y="21"/>
                </a:lnTo>
                <a:lnTo>
                  <a:pt x="65" y="27"/>
                </a:lnTo>
                <a:lnTo>
                  <a:pt x="67" y="36"/>
                </a:lnTo>
                <a:lnTo>
                  <a:pt x="72" y="44"/>
                </a:lnTo>
                <a:lnTo>
                  <a:pt x="72" y="44"/>
                </a:lnTo>
                <a:lnTo>
                  <a:pt x="72" y="44"/>
                </a:lnTo>
                <a:lnTo>
                  <a:pt x="72" y="45"/>
                </a:lnTo>
                <a:lnTo>
                  <a:pt x="72" y="45"/>
                </a:lnTo>
                <a:lnTo>
                  <a:pt x="76" y="49"/>
                </a:lnTo>
                <a:lnTo>
                  <a:pt x="80" y="49"/>
                </a:lnTo>
                <a:lnTo>
                  <a:pt x="80" y="49"/>
                </a:lnTo>
                <a:lnTo>
                  <a:pt x="82" y="49"/>
                </a:lnTo>
                <a:lnTo>
                  <a:pt x="84" y="51"/>
                </a:lnTo>
                <a:lnTo>
                  <a:pt x="84" y="51"/>
                </a:lnTo>
                <a:lnTo>
                  <a:pt x="85" y="51"/>
                </a:lnTo>
                <a:lnTo>
                  <a:pt x="85" y="51"/>
                </a:lnTo>
                <a:lnTo>
                  <a:pt x="87" y="53"/>
                </a:lnTo>
                <a:lnTo>
                  <a:pt x="91" y="55"/>
                </a:lnTo>
                <a:lnTo>
                  <a:pt x="93" y="57"/>
                </a:lnTo>
                <a:lnTo>
                  <a:pt x="99" y="63"/>
                </a:lnTo>
                <a:lnTo>
                  <a:pt x="99" y="63"/>
                </a:lnTo>
                <a:lnTo>
                  <a:pt x="104" y="63"/>
                </a:lnTo>
                <a:lnTo>
                  <a:pt x="116" y="63"/>
                </a:lnTo>
                <a:lnTo>
                  <a:pt x="116" y="63"/>
                </a:lnTo>
                <a:lnTo>
                  <a:pt x="118" y="61"/>
                </a:lnTo>
                <a:lnTo>
                  <a:pt x="118" y="61"/>
                </a:lnTo>
                <a:lnTo>
                  <a:pt x="120" y="61"/>
                </a:lnTo>
                <a:lnTo>
                  <a:pt x="121" y="61"/>
                </a:lnTo>
                <a:lnTo>
                  <a:pt x="125" y="61"/>
                </a:lnTo>
                <a:lnTo>
                  <a:pt x="127" y="59"/>
                </a:lnTo>
                <a:lnTo>
                  <a:pt x="127" y="59"/>
                </a:lnTo>
                <a:lnTo>
                  <a:pt x="131" y="53"/>
                </a:lnTo>
                <a:lnTo>
                  <a:pt x="137" y="59"/>
                </a:lnTo>
                <a:lnTo>
                  <a:pt x="138" y="47"/>
                </a:lnTo>
                <a:lnTo>
                  <a:pt x="148" y="49"/>
                </a:lnTo>
                <a:lnTo>
                  <a:pt x="157" y="38"/>
                </a:lnTo>
                <a:lnTo>
                  <a:pt x="165" y="38"/>
                </a:lnTo>
                <a:lnTo>
                  <a:pt x="176" y="32"/>
                </a:lnTo>
                <a:lnTo>
                  <a:pt x="182" y="32"/>
                </a:lnTo>
                <a:lnTo>
                  <a:pt x="191" y="40"/>
                </a:lnTo>
                <a:lnTo>
                  <a:pt x="207" y="44"/>
                </a:lnTo>
                <a:lnTo>
                  <a:pt x="218" y="49"/>
                </a:lnTo>
                <a:lnTo>
                  <a:pt x="233" y="66"/>
                </a:lnTo>
                <a:lnTo>
                  <a:pt x="242" y="63"/>
                </a:lnTo>
                <a:lnTo>
                  <a:pt x="242" y="63"/>
                </a:lnTo>
                <a:lnTo>
                  <a:pt x="246" y="83"/>
                </a:lnTo>
                <a:lnTo>
                  <a:pt x="235" y="108"/>
                </a:lnTo>
                <a:lnTo>
                  <a:pt x="235" y="119"/>
                </a:lnTo>
                <a:lnTo>
                  <a:pt x="239" y="138"/>
                </a:lnTo>
                <a:lnTo>
                  <a:pt x="239" y="153"/>
                </a:lnTo>
                <a:lnTo>
                  <a:pt x="252" y="161"/>
                </a:lnTo>
                <a:lnTo>
                  <a:pt x="252" y="170"/>
                </a:lnTo>
                <a:lnTo>
                  <a:pt x="239" y="180"/>
                </a:lnTo>
                <a:lnTo>
                  <a:pt x="250" y="206"/>
                </a:lnTo>
                <a:lnTo>
                  <a:pt x="265" y="214"/>
                </a:lnTo>
                <a:lnTo>
                  <a:pt x="267" y="229"/>
                </a:lnTo>
                <a:lnTo>
                  <a:pt x="273" y="233"/>
                </a:lnTo>
                <a:lnTo>
                  <a:pt x="273" y="240"/>
                </a:lnTo>
                <a:lnTo>
                  <a:pt x="259" y="242"/>
                </a:lnTo>
                <a:lnTo>
                  <a:pt x="254" y="250"/>
                </a:lnTo>
                <a:lnTo>
                  <a:pt x="250" y="265"/>
                </a:lnTo>
                <a:lnTo>
                  <a:pt x="250" y="265"/>
                </a:lnTo>
                <a:lnTo>
                  <a:pt x="244" y="265"/>
                </a:lnTo>
                <a:lnTo>
                  <a:pt x="239" y="267"/>
                </a:lnTo>
                <a:lnTo>
                  <a:pt x="237" y="265"/>
                </a:lnTo>
                <a:lnTo>
                  <a:pt x="235" y="265"/>
                </a:lnTo>
                <a:lnTo>
                  <a:pt x="235" y="265"/>
                </a:lnTo>
                <a:lnTo>
                  <a:pt x="233" y="261"/>
                </a:lnTo>
                <a:lnTo>
                  <a:pt x="229" y="259"/>
                </a:lnTo>
                <a:lnTo>
                  <a:pt x="225" y="259"/>
                </a:lnTo>
                <a:lnTo>
                  <a:pt x="225" y="259"/>
                </a:lnTo>
                <a:lnTo>
                  <a:pt x="210" y="259"/>
                </a:lnTo>
                <a:lnTo>
                  <a:pt x="210" y="259"/>
                </a:lnTo>
                <a:lnTo>
                  <a:pt x="203" y="259"/>
                </a:lnTo>
                <a:lnTo>
                  <a:pt x="203" y="259"/>
                </a:lnTo>
                <a:lnTo>
                  <a:pt x="195" y="259"/>
                </a:lnTo>
                <a:lnTo>
                  <a:pt x="191" y="257"/>
                </a:lnTo>
                <a:lnTo>
                  <a:pt x="191" y="257"/>
                </a:lnTo>
                <a:lnTo>
                  <a:pt x="188" y="255"/>
                </a:lnTo>
                <a:lnTo>
                  <a:pt x="188" y="255"/>
                </a:lnTo>
                <a:lnTo>
                  <a:pt x="186" y="254"/>
                </a:lnTo>
                <a:lnTo>
                  <a:pt x="186" y="254"/>
                </a:lnTo>
                <a:lnTo>
                  <a:pt x="186" y="252"/>
                </a:lnTo>
                <a:lnTo>
                  <a:pt x="186" y="252"/>
                </a:lnTo>
                <a:lnTo>
                  <a:pt x="186" y="250"/>
                </a:lnTo>
                <a:lnTo>
                  <a:pt x="184" y="246"/>
                </a:lnTo>
                <a:lnTo>
                  <a:pt x="184" y="246"/>
                </a:lnTo>
                <a:lnTo>
                  <a:pt x="180" y="244"/>
                </a:lnTo>
                <a:lnTo>
                  <a:pt x="180" y="242"/>
                </a:lnTo>
                <a:lnTo>
                  <a:pt x="178" y="240"/>
                </a:lnTo>
                <a:lnTo>
                  <a:pt x="178" y="240"/>
                </a:lnTo>
                <a:lnTo>
                  <a:pt x="178" y="240"/>
                </a:lnTo>
                <a:lnTo>
                  <a:pt x="178" y="237"/>
                </a:lnTo>
                <a:lnTo>
                  <a:pt x="176" y="235"/>
                </a:lnTo>
                <a:lnTo>
                  <a:pt x="174" y="231"/>
                </a:lnTo>
                <a:lnTo>
                  <a:pt x="174" y="231"/>
                </a:lnTo>
                <a:lnTo>
                  <a:pt x="174" y="231"/>
                </a:lnTo>
                <a:lnTo>
                  <a:pt x="172" y="229"/>
                </a:lnTo>
                <a:lnTo>
                  <a:pt x="169" y="231"/>
                </a:lnTo>
                <a:lnTo>
                  <a:pt x="169" y="231"/>
                </a:lnTo>
                <a:lnTo>
                  <a:pt x="169" y="233"/>
                </a:lnTo>
                <a:lnTo>
                  <a:pt x="169" y="235"/>
                </a:lnTo>
                <a:lnTo>
                  <a:pt x="167" y="235"/>
                </a:lnTo>
                <a:lnTo>
                  <a:pt x="159" y="237"/>
                </a:lnTo>
                <a:lnTo>
                  <a:pt x="159" y="237"/>
                </a:lnTo>
                <a:lnTo>
                  <a:pt x="150" y="238"/>
                </a:lnTo>
                <a:lnTo>
                  <a:pt x="144" y="240"/>
                </a:lnTo>
                <a:lnTo>
                  <a:pt x="138" y="240"/>
                </a:lnTo>
                <a:lnTo>
                  <a:pt x="138" y="240"/>
                </a:lnTo>
                <a:lnTo>
                  <a:pt x="138" y="240"/>
                </a:lnTo>
                <a:lnTo>
                  <a:pt x="137" y="242"/>
                </a:lnTo>
                <a:lnTo>
                  <a:pt x="137" y="242"/>
                </a:lnTo>
                <a:lnTo>
                  <a:pt x="135" y="240"/>
                </a:lnTo>
                <a:lnTo>
                  <a:pt x="131" y="238"/>
                </a:lnTo>
                <a:lnTo>
                  <a:pt x="131" y="238"/>
                </a:lnTo>
                <a:lnTo>
                  <a:pt x="123" y="231"/>
                </a:lnTo>
                <a:lnTo>
                  <a:pt x="123" y="231"/>
                </a:lnTo>
                <a:lnTo>
                  <a:pt x="118" y="225"/>
                </a:lnTo>
                <a:lnTo>
                  <a:pt x="114" y="221"/>
                </a:lnTo>
                <a:lnTo>
                  <a:pt x="110" y="219"/>
                </a:lnTo>
                <a:lnTo>
                  <a:pt x="110" y="219"/>
                </a:lnTo>
                <a:lnTo>
                  <a:pt x="110" y="219"/>
                </a:lnTo>
                <a:lnTo>
                  <a:pt x="106" y="221"/>
                </a:lnTo>
                <a:lnTo>
                  <a:pt x="104" y="221"/>
                </a:lnTo>
                <a:lnTo>
                  <a:pt x="104" y="219"/>
                </a:lnTo>
                <a:lnTo>
                  <a:pt x="104" y="219"/>
                </a:lnTo>
                <a:lnTo>
                  <a:pt x="104" y="219"/>
                </a:lnTo>
                <a:lnTo>
                  <a:pt x="103" y="216"/>
                </a:lnTo>
                <a:lnTo>
                  <a:pt x="101" y="212"/>
                </a:lnTo>
                <a:lnTo>
                  <a:pt x="99" y="210"/>
                </a:lnTo>
                <a:lnTo>
                  <a:pt x="99" y="210"/>
                </a:lnTo>
                <a:lnTo>
                  <a:pt x="97" y="208"/>
                </a:lnTo>
                <a:lnTo>
                  <a:pt x="95" y="206"/>
                </a:lnTo>
                <a:lnTo>
                  <a:pt x="95" y="204"/>
                </a:lnTo>
                <a:lnTo>
                  <a:pt x="95" y="204"/>
                </a:lnTo>
                <a:lnTo>
                  <a:pt x="95" y="202"/>
                </a:lnTo>
                <a:lnTo>
                  <a:pt x="97" y="201"/>
                </a:lnTo>
                <a:lnTo>
                  <a:pt x="97" y="199"/>
                </a:lnTo>
                <a:lnTo>
                  <a:pt x="95" y="197"/>
                </a:lnTo>
                <a:lnTo>
                  <a:pt x="95" y="197"/>
                </a:lnTo>
                <a:lnTo>
                  <a:pt x="93" y="197"/>
                </a:lnTo>
                <a:lnTo>
                  <a:pt x="91" y="195"/>
                </a:lnTo>
                <a:lnTo>
                  <a:pt x="89" y="191"/>
                </a:lnTo>
                <a:lnTo>
                  <a:pt x="89" y="191"/>
                </a:lnTo>
                <a:lnTo>
                  <a:pt x="89" y="189"/>
                </a:lnTo>
                <a:lnTo>
                  <a:pt x="89" y="187"/>
                </a:lnTo>
                <a:lnTo>
                  <a:pt x="87" y="185"/>
                </a:lnTo>
                <a:lnTo>
                  <a:pt x="87" y="185"/>
                </a:lnTo>
                <a:lnTo>
                  <a:pt x="84" y="182"/>
                </a:lnTo>
                <a:lnTo>
                  <a:pt x="80" y="180"/>
                </a:lnTo>
                <a:lnTo>
                  <a:pt x="78" y="176"/>
                </a:lnTo>
                <a:lnTo>
                  <a:pt x="78" y="176"/>
                </a:lnTo>
                <a:lnTo>
                  <a:pt x="67" y="176"/>
                </a:lnTo>
                <a:lnTo>
                  <a:pt x="63" y="184"/>
                </a:lnTo>
                <a:lnTo>
                  <a:pt x="51" y="172"/>
                </a:lnTo>
                <a:lnTo>
                  <a:pt x="46" y="157"/>
                </a:lnTo>
                <a:lnTo>
                  <a:pt x="38" y="132"/>
                </a:lnTo>
                <a:lnTo>
                  <a:pt x="25" y="123"/>
                </a:lnTo>
                <a:lnTo>
                  <a:pt x="16" y="114"/>
                </a:lnTo>
                <a:lnTo>
                  <a:pt x="16" y="97"/>
                </a:lnTo>
                <a:lnTo>
                  <a:pt x="27" y="85"/>
                </a:lnTo>
                <a:lnTo>
                  <a:pt x="27" y="78"/>
                </a:lnTo>
                <a:lnTo>
                  <a:pt x="17" y="74"/>
                </a:lnTo>
                <a:lnTo>
                  <a:pt x="17" y="64"/>
                </a:lnTo>
                <a:lnTo>
                  <a:pt x="6" y="53"/>
                </a:lnTo>
                <a:lnTo>
                  <a:pt x="6" y="47"/>
                </a:lnTo>
                <a:lnTo>
                  <a:pt x="0" y="34"/>
                </a:lnTo>
                <a:lnTo>
                  <a:pt x="0" y="10"/>
                </a:lnTo>
                <a:lnTo>
                  <a:pt x="4" y="0"/>
                </a:lnTo>
                <a:lnTo>
                  <a:pt x="4" y="0"/>
                </a:lnTo>
                <a:lnTo>
                  <a:pt x="4" y="0"/>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320" name="Freeform 318"/>
          <p:cNvSpPr>
            <a:spLocks/>
          </p:cNvSpPr>
          <p:nvPr/>
        </p:nvSpPr>
        <p:spPr bwMode="auto">
          <a:xfrm>
            <a:off x="3296532" y="3154034"/>
            <a:ext cx="315552" cy="126469"/>
          </a:xfrm>
          <a:custGeom>
            <a:avLst/>
            <a:gdLst>
              <a:gd name="T0" fmla="*/ 21 w 155"/>
              <a:gd name="T1" fmla="*/ 55 h 73"/>
              <a:gd name="T2" fmla="*/ 21 w 155"/>
              <a:gd name="T3" fmla="*/ 55 h 73"/>
              <a:gd name="T4" fmla="*/ 38 w 155"/>
              <a:gd name="T5" fmla="*/ 55 h 73"/>
              <a:gd name="T6" fmla="*/ 53 w 155"/>
              <a:gd name="T7" fmla="*/ 47 h 73"/>
              <a:gd name="T8" fmla="*/ 36 w 155"/>
              <a:gd name="T9" fmla="*/ 36 h 73"/>
              <a:gd name="T10" fmla="*/ 26 w 155"/>
              <a:gd name="T11" fmla="*/ 38 h 73"/>
              <a:gd name="T12" fmla="*/ 19 w 155"/>
              <a:gd name="T13" fmla="*/ 34 h 73"/>
              <a:gd name="T14" fmla="*/ 23 w 155"/>
              <a:gd name="T15" fmla="*/ 28 h 73"/>
              <a:gd name="T16" fmla="*/ 26 w 155"/>
              <a:gd name="T17" fmla="*/ 24 h 73"/>
              <a:gd name="T18" fmla="*/ 26 w 155"/>
              <a:gd name="T19" fmla="*/ 20 h 73"/>
              <a:gd name="T20" fmla="*/ 30 w 155"/>
              <a:gd name="T21" fmla="*/ 9 h 73"/>
              <a:gd name="T22" fmla="*/ 60 w 155"/>
              <a:gd name="T23" fmla="*/ 11 h 73"/>
              <a:gd name="T24" fmla="*/ 60 w 155"/>
              <a:gd name="T25" fmla="*/ 11 h 73"/>
              <a:gd name="T26" fmla="*/ 68 w 155"/>
              <a:gd name="T27" fmla="*/ 0 h 73"/>
              <a:gd name="T28" fmla="*/ 83 w 155"/>
              <a:gd name="T29" fmla="*/ 7 h 73"/>
              <a:gd name="T30" fmla="*/ 142 w 155"/>
              <a:gd name="T31" fmla="*/ 7 h 73"/>
              <a:gd name="T32" fmla="*/ 145 w 155"/>
              <a:gd name="T33" fmla="*/ 17 h 73"/>
              <a:gd name="T34" fmla="*/ 155 w 155"/>
              <a:gd name="T35" fmla="*/ 17 h 73"/>
              <a:gd name="T36" fmla="*/ 155 w 155"/>
              <a:gd name="T37" fmla="*/ 24 h 73"/>
              <a:gd name="T38" fmla="*/ 132 w 155"/>
              <a:gd name="T39" fmla="*/ 30 h 73"/>
              <a:gd name="T40" fmla="*/ 128 w 155"/>
              <a:gd name="T41" fmla="*/ 41 h 73"/>
              <a:gd name="T42" fmla="*/ 113 w 155"/>
              <a:gd name="T43" fmla="*/ 39 h 73"/>
              <a:gd name="T44" fmla="*/ 108 w 155"/>
              <a:gd name="T45" fmla="*/ 53 h 73"/>
              <a:gd name="T46" fmla="*/ 108 w 155"/>
              <a:gd name="T47" fmla="*/ 53 h 73"/>
              <a:gd name="T48" fmla="*/ 96 w 155"/>
              <a:gd name="T49" fmla="*/ 51 h 73"/>
              <a:gd name="T50" fmla="*/ 92 w 155"/>
              <a:gd name="T51" fmla="*/ 58 h 73"/>
              <a:gd name="T52" fmla="*/ 89 w 155"/>
              <a:gd name="T53" fmla="*/ 53 h 73"/>
              <a:gd name="T54" fmla="*/ 79 w 155"/>
              <a:gd name="T55" fmla="*/ 53 h 73"/>
              <a:gd name="T56" fmla="*/ 74 w 155"/>
              <a:gd name="T57" fmla="*/ 58 h 73"/>
              <a:gd name="T58" fmla="*/ 68 w 155"/>
              <a:gd name="T59" fmla="*/ 58 h 73"/>
              <a:gd name="T60" fmla="*/ 68 w 155"/>
              <a:gd name="T61" fmla="*/ 73 h 73"/>
              <a:gd name="T62" fmla="*/ 41 w 155"/>
              <a:gd name="T63" fmla="*/ 73 h 73"/>
              <a:gd name="T64" fmla="*/ 36 w 155"/>
              <a:gd name="T65" fmla="*/ 68 h 73"/>
              <a:gd name="T66" fmla="*/ 30 w 155"/>
              <a:gd name="T67" fmla="*/ 73 h 73"/>
              <a:gd name="T68" fmla="*/ 21 w 155"/>
              <a:gd name="T69" fmla="*/ 70 h 73"/>
              <a:gd name="T70" fmla="*/ 0 w 155"/>
              <a:gd name="T71" fmla="*/ 70 h 73"/>
              <a:gd name="T72" fmla="*/ 7 w 155"/>
              <a:gd name="T73" fmla="*/ 60 h 73"/>
              <a:gd name="T74" fmla="*/ 21 w 155"/>
              <a:gd name="T75" fmla="*/ 55 h 73"/>
              <a:gd name="T76" fmla="*/ 21 w 155"/>
              <a:gd name="T77" fmla="*/ 55 h 73"/>
              <a:gd name="T78" fmla="*/ 21 w 155"/>
              <a:gd name="T79" fmla="*/ 55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55" h="73">
                <a:moveTo>
                  <a:pt x="21" y="55"/>
                </a:moveTo>
                <a:lnTo>
                  <a:pt x="21" y="55"/>
                </a:lnTo>
                <a:lnTo>
                  <a:pt x="38" y="55"/>
                </a:lnTo>
                <a:lnTo>
                  <a:pt x="53" y="47"/>
                </a:lnTo>
                <a:lnTo>
                  <a:pt x="36" y="36"/>
                </a:lnTo>
                <a:lnTo>
                  <a:pt x="26" y="38"/>
                </a:lnTo>
                <a:lnTo>
                  <a:pt x="19" y="34"/>
                </a:lnTo>
                <a:lnTo>
                  <a:pt x="23" y="28"/>
                </a:lnTo>
                <a:lnTo>
                  <a:pt x="26" y="24"/>
                </a:lnTo>
                <a:lnTo>
                  <a:pt x="26" y="20"/>
                </a:lnTo>
                <a:lnTo>
                  <a:pt x="30" y="9"/>
                </a:lnTo>
                <a:lnTo>
                  <a:pt x="60" y="11"/>
                </a:lnTo>
                <a:lnTo>
                  <a:pt x="60" y="11"/>
                </a:lnTo>
                <a:lnTo>
                  <a:pt x="68" y="0"/>
                </a:lnTo>
                <a:lnTo>
                  <a:pt x="83" y="7"/>
                </a:lnTo>
                <a:lnTo>
                  <a:pt x="142" y="7"/>
                </a:lnTo>
                <a:lnTo>
                  <a:pt x="145" y="17"/>
                </a:lnTo>
                <a:lnTo>
                  <a:pt x="155" y="17"/>
                </a:lnTo>
                <a:lnTo>
                  <a:pt x="155" y="24"/>
                </a:lnTo>
                <a:lnTo>
                  <a:pt x="132" y="30"/>
                </a:lnTo>
                <a:lnTo>
                  <a:pt x="128" y="41"/>
                </a:lnTo>
                <a:lnTo>
                  <a:pt x="113" y="39"/>
                </a:lnTo>
                <a:lnTo>
                  <a:pt x="108" y="53"/>
                </a:lnTo>
                <a:lnTo>
                  <a:pt x="108" y="53"/>
                </a:lnTo>
                <a:lnTo>
                  <a:pt x="96" y="51"/>
                </a:lnTo>
                <a:lnTo>
                  <a:pt x="92" y="58"/>
                </a:lnTo>
                <a:lnTo>
                  <a:pt x="89" y="53"/>
                </a:lnTo>
                <a:lnTo>
                  <a:pt x="79" y="53"/>
                </a:lnTo>
                <a:lnTo>
                  <a:pt x="74" y="58"/>
                </a:lnTo>
                <a:lnTo>
                  <a:pt x="68" y="58"/>
                </a:lnTo>
                <a:lnTo>
                  <a:pt x="68" y="73"/>
                </a:lnTo>
                <a:lnTo>
                  <a:pt x="41" y="73"/>
                </a:lnTo>
                <a:lnTo>
                  <a:pt x="36" y="68"/>
                </a:lnTo>
                <a:lnTo>
                  <a:pt x="30" y="73"/>
                </a:lnTo>
                <a:lnTo>
                  <a:pt x="21" y="70"/>
                </a:lnTo>
                <a:lnTo>
                  <a:pt x="0" y="70"/>
                </a:lnTo>
                <a:lnTo>
                  <a:pt x="7" y="60"/>
                </a:lnTo>
                <a:lnTo>
                  <a:pt x="21" y="55"/>
                </a:lnTo>
                <a:lnTo>
                  <a:pt x="21" y="55"/>
                </a:lnTo>
                <a:lnTo>
                  <a:pt x="21" y="55"/>
                </a:lnTo>
                <a:close/>
              </a:path>
            </a:pathLst>
          </a:custGeom>
          <a:solidFill>
            <a:schemeClr val="bg1">
              <a:lumMod val="85000"/>
            </a:schemeClr>
          </a:solidFill>
          <a:ln w="635" cap="rnd">
            <a:solidFill>
              <a:schemeClr val="bg1">
                <a:alpha val="17000"/>
              </a:schemeClr>
            </a:solidFill>
            <a:round/>
            <a:headEnd/>
            <a:tailEnd/>
          </a:ln>
        </p:spPr>
        <p:txBody>
          <a:bodyPr/>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321" name="Freeform 319"/>
          <p:cNvSpPr>
            <a:spLocks/>
          </p:cNvSpPr>
          <p:nvPr/>
        </p:nvSpPr>
        <p:spPr bwMode="auto">
          <a:xfrm>
            <a:off x="3296532" y="3154034"/>
            <a:ext cx="315552" cy="126469"/>
          </a:xfrm>
          <a:custGeom>
            <a:avLst/>
            <a:gdLst>
              <a:gd name="T0" fmla="*/ 21 w 155"/>
              <a:gd name="T1" fmla="*/ 55 h 73"/>
              <a:gd name="T2" fmla="*/ 21 w 155"/>
              <a:gd name="T3" fmla="*/ 55 h 73"/>
              <a:gd name="T4" fmla="*/ 38 w 155"/>
              <a:gd name="T5" fmla="*/ 55 h 73"/>
              <a:gd name="T6" fmla="*/ 53 w 155"/>
              <a:gd name="T7" fmla="*/ 47 h 73"/>
              <a:gd name="T8" fmla="*/ 36 w 155"/>
              <a:gd name="T9" fmla="*/ 36 h 73"/>
              <a:gd name="T10" fmla="*/ 26 w 155"/>
              <a:gd name="T11" fmla="*/ 38 h 73"/>
              <a:gd name="T12" fmla="*/ 19 w 155"/>
              <a:gd name="T13" fmla="*/ 34 h 73"/>
              <a:gd name="T14" fmla="*/ 23 w 155"/>
              <a:gd name="T15" fmla="*/ 28 h 73"/>
              <a:gd name="T16" fmla="*/ 26 w 155"/>
              <a:gd name="T17" fmla="*/ 24 h 73"/>
              <a:gd name="T18" fmla="*/ 26 w 155"/>
              <a:gd name="T19" fmla="*/ 20 h 73"/>
              <a:gd name="T20" fmla="*/ 30 w 155"/>
              <a:gd name="T21" fmla="*/ 9 h 73"/>
              <a:gd name="T22" fmla="*/ 60 w 155"/>
              <a:gd name="T23" fmla="*/ 11 h 73"/>
              <a:gd name="T24" fmla="*/ 60 w 155"/>
              <a:gd name="T25" fmla="*/ 11 h 73"/>
              <a:gd name="T26" fmla="*/ 68 w 155"/>
              <a:gd name="T27" fmla="*/ 0 h 73"/>
              <a:gd name="T28" fmla="*/ 83 w 155"/>
              <a:gd name="T29" fmla="*/ 7 h 73"/>
              <a:gd name="T30" fmla="*/ 142 w 155"/>
              <a:gd name="T31" fmla="*/ 7 h 73"/>
              <a:gd name="T32" fmla="*/ 145 w 155"/>
              <a:gd name="T33" fmla="*/ 17 h 73"/>
              <a:gd name="T34" fmla="*/ 155 w 155"/>
              <a:gd name="T35" fmla="*/ 17 h 73"/>
              <a:gd name="T36" fmla="*/ 155 w 155"/>
              <a:gd name="T37" fmla="*/ 24 h 73"/>
              <a:gd name="T38" fmla="*/ 132 w 155"/>
              <a:gd name="T39" fmla="*/ 30 h 73"/>
              <a:gd name="T40" fmla="*/ 128 w 155"/>
              <a:gd name="T41" fmla="*/ 41 h 73"/>
              <a:gd name="T42" fmla="*/ 113 w 155"/>
              <a:gd name="T43" fmla="*/ 39 h 73"/>
              <a:gd name="T44" fmla="*/ 108 w 155"/>
              <a:gd name="T45" fmla="*/ 53 h 73"/>
              <a:gd name="T46" fmla="*/ 108 w 155"/>
              <a:gd name="T47" fmla="*/ 53 h 73"/>
              <a:gd name="T48" fmla="*/ 96 w 155"/>
              <a:gd name="T49" fmla="*/ 51 h 73"/>
              <a:gd name="T50" fmla="*/ 92 w 155"/>
              <a:gd name="T51" fmla="*/ 58 h 73"/>
              <a:gd name="T52" fmla="*/ 89 w 155"/>
              <a:gd name="T53" fmla="*/ 53 h 73"/>
              <a:gd name="T54" fmla="*/ 79 w 155"/>
              <a:gd name="T55" fmla="*/ 53 h 73"/>
              <a:gd name="T56" fmla="*/ 74 w 155"/>
              <a:gd name="T57" fmla="*/ 58 h 73"/>
              <a:gd name="T58" fmla="*/ 68 w 155"/>
              <a:gd name="T59" fmla="*/ 58 h 73"/>
              <a:gd name="T60" fmla="*/ 68 w 155"/>
              <a:gd name="T61" fmla="*/ 73 h 73"/>
              <a:gd name="T62" fmla="*/ 41 w 155"/>
              <a:gd name="T63" fmla="*/ 73 h 73"/>
              <a:gd name="T64" fmla="*/ 36 w 155"/>
              <a:gd name="T65" fmla="*/ 68 h 73"/>
              <a:gd name="T66" fmla="*/ 30 w 155"/>
              <a:gd name="T67" fmla="*/ 73 h 73"/>
              <a:gd name="T68" fmla="*/ 21 w 155"/>
              <a:gd name="T69" fmla="*/ 70 h 73"/>
              <a:gd name="T70" fmla="*/ 0 w 155"/>
              <a:gd name="T71" fmla="*/ 70 h 73"/>
              <a:gd name="T72" fmla="*/ 7 w 155"/>
              <a:gd name="T73" fmla="*/ 60 h 73"/>
              <a:gd name="T74" fmla="*/ 21 w 155"/>
              <a:gd name="T75" fmla="*/ 55 h 73"/>
              <a:gd name="T76" fmla="*/ 21 w 155"/>
              <a:gd name="T77" fmla="*/ 55 h 73"/>
              <a:gd name="T78" fmla="*/ 21 w 155"/>
              <a:gd name="T79" fmla="*/ 55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55" h="73">
                <a:moveTo>
                  <a:pt x="21" y="55"/>
                </a:moveTo>
                <a:lnTo>
                  <a:pt x="21" y="55"/>
                </a:lnTo>
                <a:lnTo>
                  <a:pt x="38" y="55"/>
                </a:lnTo>
                <a:lnTo>
                  <a:pt x="53" y="47"/>
                </a:lnTo>
                <a:lnTo>
                  <a:pt x="36" y="36"/>
                </a:lnTo>
                <a:lnTo>
                  <a:pt x="26" y="38"/>
                </a:lnTo>
                <a:lnTo>
                  <a:pt x="19" y="34"/>
                </a:lnTo>
                <a:lnTo>
                  <a:pt x="23" y="28"/>
                </a:lnTo>
                <a:lnTo>
                  <a:pt x="26" y="24"/>
                </a:lnTo>
                <a:lnTo>
                  <a:pt x="26" y="20"/>
                </a:lnTo>
                <a:lnTo>
                  <a:pt x="30" y="9"/>
                </a:lnTo>
                <a:lnTo>
                  <a:pt x="60" y="11"/>
                </a:lnTo>
                <a:lnTo>
                  <a:pt x="60" y="11"/>
                </a:lnTo>
                <a:lnTo>
                  <a:pt x="68" y="0"/>
                </a:lnTo>
                <a:lnTo>
                  <a:pt x="83" y="7"/>
                </a:lnTo>
                <a:lnTo>
                  <a:pt x="142" y="7"/>
                </a:lnTo>
                <a:lnTo>
                  <a:pt x="145" y="17"/>
                </a:lnTo>
                <a:lnTo>
                  <a:pt x="155" y="17"/>
                </a:lnTo>
                <a:lnTo>
                  <a:pt x="155" y="24"/>
                </a:lnTo>
                <a:lnTo>
                  <a:pt x="132" y="30"/>
                </a:lnTo>
                <a:lnTo>
                  <a:pt x="128" y="41"/>
                </a:lnTo>
                <a:lnTo>
                  <a:pt x="113" y="39"/>
                </a:lnTo>
                <a:lnTo>
                  <a:pt x="108" y="53"/>
                </a:lnTo>
                <a:lnTo>
                  <a:pt x="108" y="53"/>
                </a:lnTo>
                <a:lnTo>
                  <a:pt x="96" y="51"/>
                </a:lnTo>
                <a:lnTo>
                  <a:pt x="92" y="58"/>
                </a:lnTo>
                <a:lnTo>
                  <a:pt x="89" y="53"/>
                </a:lnTo>
                <a:lnTo>
                  <a:pt x="79" y="53"/>
                </a:lnTo>
                <a:lnTo>
                  <a:pt x="74" y="58"/>
                </a:lnTo>
                <a:lnTo>
                  <a:pt x="68" y="58"/>
                </a:lnTo>
                <a:lnTo>
                  <a:pt x="68" y="73"/>
                </a:lnTo>
                <a:lnTo>
                  <a:pt x="41" y="73"/>
                </a:lnTo>
                <a:lnTo>
                  <a:pt x="36" y="68"/>
                </a:lnTo>
                <a:lnTo>
                  <a:pt x="30" y="73"/>
                </a:lnTo>
                <a:lnTo>
                  <a:pt x="21" y="70"/>
                </a:lnTo>
                <a:lnTo>
                  <a:pt x="0" y="70"/>
                </a:lnTo>
                <a:lnTo>
                  <a:pt x="7" y="60"/>
                </a:lnTo>
                <a:lnTo>
                  <a:pt x="21" y="55"/>
                </a:lnTo>
                <a:lnTo>
                  <a:pt x="21" y="55"/>
                </a:lnTo>
                <a:lnTo>
                  <a:pt x="21" y="55"/>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322" name="Freeform 320"/>
          <p:cNvSpPr>
            <a:spLocks/>
          </p:cNvSpPr>
          <p:nvPr/>
        </p:nvSpPr>
        <p:spPr bwMode="auto">
          <a:xfrm>
            <a:off x="3058342" y="3353268"/>
            <a:ext cx="476381" cy="415790"/>
          </a:xfrm>
          <a:custGeom>
            <a:avLst/>
            <a:gdLst>
              <a:gd name="T0" fmla="*/ 9 w 234"/>
              <a:gd name="T1" fmla="*/ 153 h 240"/>
              <a:gd name="T2" fmla="*/ 26 w 234"/>
              <a:gd name="T3" fmla="*/ 176 h 240"/>
              <a:gd name="T4" fmla="*/ 32 w 234"/>
              <a:gd name="T5" fmla="*/ 187 h 240"/>
              <a:gd name="T6" fmla="*/ 11 w 234"/>
              <a:gd name="T7" fmla="*/ 197 h 240"/>
              <a:gd name="T8" fmla="*/ 9 w 234"/>
              <a:gd name="T9" fmla="*/ 212 h 240"/>
              <a:gd name="T10" fmla="*/ 11 w 234"/>
              <a:gd name="T11" fmla="*/ 210 h 240"/>
              <a:gd name="T12" fmla="*/ 17 w 234"/>
              <a:gd name="T13" fmla="*/ 212 h 240"/>
              <a:gd name="T14" fmla="*/ 17 w 234"/>
              <a:gd name="T15" fmla="*/ 212 h 240"/>
              <a:gd name="T16" fmla="*/ 20 w 234"/>
              <a:gd name="T17" fmla="*/ 212 h 240"/>
              <a:gd name="T18" fmla="*/ 24 w 234"/>
              <a:gd name="T19" fmla="*/ 214 h 240"/>
              <a:gd name="T20" fmla="*/ 28 w 234"/>
              <a:gd name="T21" fmla="*/ 212 h 240"/>
              <a:gd name="T22" fmla="*/ 30 w 234"/>
              <a:gd name="T23" fmla="*/ 212 h 240"/>
              <a:gd name="T24" fmla="*/ 37 w 234"/>
              <a:gd name="T25" fmla="*/ 212 h 240"/>
              <a:gd name="T26" fmla="*/ 43 w 234"/>
              <a:gd name="T27" fmla="*/ 210 h 240"/>
              <a:gd name="T28" fmla="*/ 47 w 234"/>
              <a:gd name="T29" fmla="*/ 210 h 240"/>
              <a:gd name="T30" fmla="*/ 58 w 234"/>
              <a:gd name="T31" fmla="*/ 212 h 240"/>
              <a:gd name="T32" fmla="*/ 68 w 234"/>
              <a:gd name="T33" fmla="*/ 212 h 240"/>
              <a:gd name="T34" fmla="*/ 73 w 234"/>
              <a:gd name="T35" fmla="*/ 212 h 240"/>
              <a:gd name="T36" fmla="*/ 79 w 234"/>
              <a:gd name="T37" fmla="*/ 214 h 240"/>
              <a:gd name="T38" fmla="*/ 92 w 234"/>
              <a:gd name="T39" fmla="*/ 229 h 240"/>
              <a:gd name="T40" fmla="*/ 102 w 234"/>
              <a:gd name="T41" fmla="*/ 240 h 240"/>
              <a:gd name="T42" fmla="*/ 111 w 234"/>
              <a:gd name="T43" fmla="*/ 231 h 240"/>
              <a:gd name="T44" fmla="*/ 132 w 234"/>
              <a:gd name="T45" fmla="*/ 229 h 240"/>
              <a:gd name="T46" fmla="*/ 140 w 234"/>
              <a:gd name="T47" fmla="*/ 214 h 240"/>
              <a:gd name="T48" fmla="*/ 132 w 234"/>
              <a:gd name="T49" fmla="*/ 193 h 240"/>
              <a:gd name="T50" fmla="*/ 124 w 234"/>
              <a:gd name="T51" fmla="*/ 178 h 240"/>
              <a:gd name="T52" fmla="*/ 140 w 234"/>
              <a:gd name="T53" fmla="*/ 174 h 240"/>
              <a:gd name="T54" fmla="*/ 160 w 234"/>
              <a:gd name="T55" fmla="*/ 153 h 240"/>
              <a:gd name="T56" fmla="*/ 177 w 234"/>
              <a:gd name="T57" fmla="*/ 131 h 240"/>
              <a:gd name="T58" fmla="*/ 187 w 234"/>
              <a:gd name="T59" fmla="*/ 119 h 240"/>
              <a:gd name="T60" fmla="*/ 194 w 234"/>
              <a:gd name="T61" fmla="*/ 98 h 240"/>
              <a:gd name="T62" fmla="*/ 192 w 234"/>
              <a:gd name="T63" fmla="*/ 78 h 240"/>
              <a:gd name="T64" fmla="*/ 185 w 234"/>
              <a:gd name="T65" fmla="*/ 49 h 240"/>
              <a:gd name="T66" fmla="*/ 194 w 234"/>
              <a:gd name="T67" fmla="*/ 45 h 240"/>
              <a:gd name="T68" fmla="*/ 208 w 234"/>
              <a:gd name="T69" fmla="*/ 45 h 240"/>
              <a:gd name="T70" fmla="*/ 232 w 234"/>
              <a:gd name="T71" fmla="*/ 40 h 240"/>
              <a:gd name="T72" fmla="*/ 215 w 234"/>
              <a:gd name="T73" fmla="*/ 21 h 240"/>
              <a:gd name="T74" fmla="*/ 196 w 234"/>
              <a:gd name="T75" fmla="*/ 0 h 240"/>
              <a:gd name="T76" fmla="*/ 175 w 234"/>
              <a:gd name="T77" fmla="*/ 8 h 240"/>
              <a:gd name="T78" fmla="*/ 155 w 234"/>
              <a:gd name="T79" fmla="*/ 15 h 240"/>
              <a:gd name="T80" fmla="*/ 155 w 234"/>
              <a:gd name="T81" fmla="*/ 27 h 240"/>
              <a:gd name="T82" fmla="*/ 145 w 234"/>
              <a:gd name="T83" fmla="*/ 44 h 240"/>
              <a:gd name="T84" fmla="*/ 130 w 234"/>
              <a:gd name="T85" fmla="*/ 59 h 240"/>
              <a:gd name="T86" fmla="*/ 122 w 234"/>
              <a:gd name="T87" fmla="*/ 76 h 240"/>
              <a:gd name="T88" fmla="*/ 111 w 234"/>
              <a:gd name="T89" fmla="*/ 104 h 240"/>
              <a:gd name="T90" fmla="*/ 96 w 234"/>
              <a:gd name="T91" fmla="*/ 100 h 240"/>
              <a:gd name="T92" fmla="*/ 81 w 234"/>
              <a:gd name="T93" fmla="*/ 106 h 240"/>
              <a:gd name="T94" fmla="*/ 75 w 234"/>
              <a:gd name="T95" fmla="*/ 134 h 240"/>
              <a:gd name="T96" fmla="*/ 47 w 234"/>
              <a:gd name="T97" fmla="*/ 138 h 240"/>
              <a:gd name="T98" fmla="*/ 0 w 234"/>
              <a:gd name="T99" fmla="*/ 134 h 240"/>
              <a:gd name="T100" fmla="*/ 0 w 234"/>
              <a:gd name="T101" fmla="*/ 134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34" h="240">
                <a:moveTo>
                  <a:pt x="0" y="134"/>
                </a:moveTo>
                <a:lnTo>
                  <a:pt x="9" y="153"/>
                </a:lnTo>
                <a:lnTo>
                  <a:pt x="22" y="161"/>
                </a:lnTo>
                <a:lnTo>
                  <a:pt x="26" y="176"/>
                </a:lnTo>
                <a:lnTo>
                  <a:pt x="32" y="180"/>
                </a:lnTo>
                <a:lnTo>
                  <a:pt x="32" y="187"/>
                </a:lnTo>
                <a:lnTo>
                  <a:pt x="18" y="189"/>
                </a:lnTo>
                <a:lnTo>
                  <a:pt x="11" y="197"/>
                </a:lnTo>
                <a:lnTo>
                  <a:pt x="11" y="197"/>
                </a:lnTo>
                <a:lnTo>
                  <a:pt x="9" y="212"/>
                </a:lnTo>
                <a:lnTo>
                  <a:pt x="9" y="212"/>
                </a:lnTo>
                <a:lnTo>
                  <a:pt x="11" y="210"/>
                </a:lnTo>
                <a:lnTo>
                  <a:pt x="13" y="210"/>
                </a:lnTo>
                <a:lnTo>
                  <a:pt x="17" y="212"/>
                </a:lnTo>
                <a:lnTo>
                  <a:pt x="17" y="212"/>
                </a:lnTo>
                <a:lnTo>
                  <a:pt x="17" y="212"/>
                </a:lnTo>
                <a:lnTo>
                  <a:pt x="20" y="214"/>
                </a:lnTo>
                <a:lnTo>
                  <a:pt x="20" y="212"/>
                </a:lnTo>
                <a:lnTo>
                  <a:pt x="20" y="212"/>
                </a:lnTo>
                <a:lnTo>
                  <a:pt x="24" y="214"/>
                </a:lnTo>
                <a:lnTo>
                  <a:pt x="26" y="214"/>
                </a:lnTo>
                <a:lnTo>
                  <a:pt x="28" y="212"/>
                </a:lnTo>
                <a:lnTo>
                  <a:pt x="28" y="212"/>
                </a:lnTo>
                <a:lnTo>
                  <a:pt x="30" y="212"/>
                </a:lnTo>
                <a:lnTo>
                  <a:pt x="32" y="212"/>
                </a:lnTo>
                <a:lnTo>
                  <a:pt x="37" y="212"/>
                </a:lnTo>
                <a:lnTo>
                  <a:pt x="37" y="212"/>
                </a:lnTo>
                <a:lnTo>
                  <a:pt x="43" y="210"/>
                </a:lnTo>
                <a:lnTo>
                  <a:pt x="47" y="210"/>
                </a:lnTo>
                <a:lnTo>
                  <a:pt x="47" y="210"/>
                </a:lnTo>
                <a:lnTo>
                  <a:pt x="54" y="212"/>
                </a:lnTo>
                <a:lnTo>
                  <a:pt x="58" y="212"/>
                </a:lnTo>
                <a:lnTo>
                  <a:pt x="58" y="212"/>
                </a:lnTo>
                <a:lnTo>
                  <a:pt x="68" y="212"/>
                </a:lnTo>
                <a:lnTo>
                  <a:pt x="68" y="212"/>
                </a:lnTo>
                <a:lnTo>
                  <a:pt x="73" y="212"/>
                </a:lnTo>
                <a:lnTo>
                  <a:pt x="75" y="210"/>
                </a:lnTo>
                <a:lnTo>
                  <a:pt x="79" y="214"/>
                </a:lnTo>
                <a:lnTo>
                  <a:pt x="87" y="221"/>
                </a:lnTo>
                <a:lnTo>
                  <a:pt x="92" y="229"/>
                </a:lnTo>
                <a:lnTo>
                  <a:pt x="96" y="235"/>
                </a:lnTo>
                <a:lnTo>
                  <a:pt x="102" y="240"/>
                </a:lnTo>
                <a:lnTo>
                  <a:pt x="109" y="240"/>
                </a:lnTo>
                <a:lnTo>
                  <a:pt x="111" y="231"/>
                </a:lnTo>
                <a:lnTo>
                  <a:pt x="124" y="231"/>
                </a:lnTo>
                <a:lnTo>
                  <a:pt x="132" y="229"/>
                </a:lnTo>
                <a:lnTo>
                  <a:pt x="140" y="229"/>
                </a:lnTo>
                <a:lnTo>
                  <a:pt x="140" y="214"/>
                </a:lnTo>
                <a:lnTo>
                  <a:pt x="132" y="204"/>
                </a:lnTo>
                <a:lnTo>
                  <a:pt x="132" y="193"/>
                </a:lnTo>
                <a:lnTo>
                  <a:pt x="126" y="187"/>
                </a:lnTo>
                <a:lnTo>
                  <a:pt x="124" y="178"/>
                </a:lnTo>
                <a:lnTo>
                  <a:pt x="134" y="166"/>
                </a:lnTo>
                <a:lnTo>
                  <a:pt x="140" y="174"/>
                </a:lnTo>
                <a:lnTo>
                  <a:pt x="155" y="168"/>
                </a:lnTo>
                <a:lnTo>
                  <a:pt x="160" y="153"/>
                </a:lnTo>
                <a:lnTo>
                  <a:pt x="170" y="149"/>
                </a:lnTo>
                <a:lnTo>
                  <a:pt x="177" y="131"/>
                </a:lnTo>
                <a:lnTo>
                  <a:pt x="185" y="127"/>
                </a:lnTo>
                <a:lnTo>
                  <a:pt x="187" y="119"/>
                </a:lnTo>
                <a:lnTo>
                  <a:pt x="196" y="112"/>
                </a:lnTo>
                <a:lnTo>
                  <a:pt x="194" y="98"/>
                </a:lnTo>
                <a:lnTo>
                  <a:pt x="204" y="91"/>
                </a:lnTo>
                <a:lnTo>
                  <a:pt x="192" y="78"/>
                </a:lnTo>
                <a:lnTo>
                  <a:pt x="187" y="70"/>
                </a:lnTo>
                <a:lnTo>
                  <a:pt x="185" y="49"/>
                </a:lnTo>
                <a:lnTo>
                  <a:pt x="185" y="49"/>
                </a:lnTo>
                <a:lnTo>
                  <a:pt x="194" y="45"/>
                </a:lnTo>
                <a:lnTo>
                  <a:pt x="194" y="45"/>
                </a:lnTo>
                <a:lnTo>
                  <a:pt x="208" y="45"/>
                </a:lnTo>
                <a:lnTo>
                  <a:pt x="215" y="47"/>
                </a:lnTo>
                <a:lnTo>
                  <a:pt x="232" y="40"/>
                </a:lnTo>
                <a:lnTo>
                  <a:pt x="234" y="28"/>
                </a:lnTo>
                <a:lnTo>
                  <a:pt x="215" y="21"/>
                </a:lnTo>
                <a:lnTo>
                  <a:pt x="215" y="11"/>
                </a:lnTo>
                <a:lnTo>
                  <a:pt x="196" y="0"/>
                </a:lnTo>
                <a:lnTo>
                  <a:pt x="191" y="8"/>
                </a:lnTo>
                <a:lnTo>
                  <a:pt x="175" y="8"/>
                </a:lnTo>
                <a:lnTo>
                  <a:pt x="166" y="11"/>
                </a:lnTo>
                <a:lnTo>
                  <a:pt x="155" y="15"/>
                </a:lnTo>
                <a:lnTo>
                  <a:pt x="149" y="21"/>
                </a:lnTo>
                <a:lnTo>
                  <a:pt x="155" y="27"/>
                </a:lnTo>
                <a:lnTo>
                  <a:pt x="151" y="38"/>
                </a:lnTo>
                <a:lnTo>
                  <a:pt x="145" y="44"/>
                </a:lnTo>
                <a:lnTo>
                  <a:pt x="141" y="59"/>
                </a:lnTo>
                <a:lnTo>
                  <a:pt x="130" y="59"/>
                </a:lnTo>
                <a:lnTo>
                  <a:pt x="130" y="70"/>
                </a:lnTo>
                <a:lnTo>
                  <a:pt x="122" y="76"/>
                </a:lnTo>
                <a:lnTo>
                  <a:pt x="117" y="98"/>
                </a:lnTo>
                <a:lnTo>
                  <a:pt x="111" y="104"/>
                </a:lnTo>
                <a:lnTo>
                  <a:pt x="105" y="98"/>
                </a:lnTo>
                <a:lnTo>
                  <a:pt x="96" y="100"/>
                </a:lnTo>
                <a:lnTo>
                  <a:pt x="92" y="106"/>
                </a:lnTo>
                <a:lnTo>
                  <a:pt x="81" y="106"/>
                </a:lnTo>
                <a:lnTo>
                  <a:pt x="75" y="123"/>
                </a:lnTo>
                <a:lnTo>
                  <a:pt x="75" y="134"/>
                </a:lnTo>
                <a:lnTo>
                  <a:pt x="60" y="134"/>
                </a:lnTo>
                <a:lnTo>
                  <a:pt x="47" y="138"/>
                </a:lnTo>
                <a:lnTo>
                  <a:pt x="28" y="138"/>
                </a:lnTo>
                <a:lnTo>
                  <a:pt x="0" y="134"/>
                </a:lnTo>
                <a:lnTo>
                  <a:pt x="0" y="134"/>
                </a:lnTo>
                <a:lnTo>
                  <a:pt x="0" y="134"/>
                </a:lnTo>
                <a:close/>
              </a:path>
            </a:pathLst>
          </a:custGeom>
          <a:solidFill>
            <a:schemeClr val="bg1">
              <a:lumMod val="85000"/>
            </a:schemeClr>
          </a:solidFill>
          <a:ln w="635" cap="rnd">
            <a:solidFill>
              <a:schemeClr val="bg1">
                <a:alpha val="17000"/>
              </a:schemeClr>
            </a:solidFill>
            <a:round/>
            <a:headEnd/>
            <a:tailEnd/>
          </a:ln>
        </p:spPr>
        <p:txBody>
          <a:bodyPr/>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323" name="Freeform 321"/>
          <p:cNvSpPr>
            <a:spLocks/>
          </p:cNvSpPr>
          <p:nvPr/>
        </p:nvSpPr>
        <p:spPr bwMode="auto">
          <a:xfrm>
            <a:off x="3058342" y="3353268"/>
            <a:ext cx="476381" cy="415790"/>
          </a:xfrm>
          <a:custGeom>
            <a:avLst/>
            <a:gdLst>
              <a:gd name="T0" fmla="*/ 9 w 234"/>
              <a:gd name="T1" fmla="*/ 153 h 240"/>
              <a:gd name="T2" fmla="*/ 26 w 234"/>
              <a:gd name="T3" fmla="*/ 176 h 240"/>
              <a:gd name="T4" fmla="*/ 32 w 234"/>
              <a:gd name="T5" fmla="*/ 187 h 240"/>
              <a:gd name="T6" fmla="*/ 11 w 234"/>
              <a:gd name="T7" fmla="*/ 197 h 240"/>
              <a:gd name="T8" fmla="*/ 9 w 234"/>
              <a:gd name="T9" fmla="*/ 212 h 240"/>
              <a:gd name="T10" fmla="*/ 11 w 234"/>
              <a:gd name="T11" fmla="*/ 210 h 240"/>
              <a:gd name="T12" fmla="*/ 17 w 234"/>
              <a:gd name="T13" fmla="*/ 212 h 240"/>
              <a:gd name="T14" fmla="*/ 17 w 234"/>
              <a:gd name="T15" fmla="*/ 212 h 240"/>
              <a:gd name="T16" fmla="*/ 20 w 234"/>
              <a:gd name="T17" fmla="*/ 212 h 240"/>
              <a:gd name="T18" fmla="*/ 24 w 234"/>
              <a:gd name="T19" fmla="*/ 214 h 240"/>
              <a:gd name="T20" fmla="*/ 28 w 234"/>
              <a:gd name="T21" fmla="*/ 212 h 240"/>
              <a:gd name="T22" fmla="*/ 30 w 234"/>
              <a:gd name="T23" fmla="*/ 212 h 240"/>
              <a:gd name="T24" fmla="*/ 37 w 234"/>
              <a:gd name="T25" fmla="*/ 212 h 240"/>
              <a:gd name="T26" fmla="*/ 43 w 234"/>
              <a:gd name="T27" fmla="*/ 210 h 240"/>
              <a:gd name="T28" fmla="*/ 47 w 234"/>
              <a:gd name="T29" fmla="*/ 210 h 240"/>
              <a:gd name="T30" fmla="*/ 58 w 234"/>
              <a:gd name="T31" fmla="*/ 212 h 240"/>
              <a:gd name="T32" fmla="*/ 68 w 234"/>
              <a:gd name="T33" fmla="*/ 212 h 240"/>
              <a:gd name="T34" fmla="*/ 73 w 234"/>
              <a:gd name="T35" fmla="*/ 212 h 240"/>
              <a:gd name="T36" fmla="*/ 79 w 234"/>
              <a:gd name="T37" fmla="*/ 214 h 240"/>
              <a:gd name="T38" fmla="*/ 92 w 234"/>
              <a:gd name="T39" fmla="*/ 229 h 240"/>
              <a:gd name="T40" fmla="*/ 102 w 234"/>
              <a:gd name="T41" fmla="*/ 240 h 240"/>
              <a:gd name="T42" fmla="*/ 111 w 234"/>
              <a:gd name="T43" fmla="*/ 231 h 240"/>
              <a:gd name="T44" fmla="*/ 132 w 234"/>
              <a:gd name="T45" fmla="*/ 229 h 240"/>
              <a:gd name="T46" fmla="*/ 140 w 234"/>
              <a:gd name="T47" fmla="*/ 214 h 240"/>
              <a:gd name="T48" fmla="*/ 132 w 234"/>
              <a:gd name="T49" fmla="*/ 193 h 240"/>
              <a:gd name="T50" fmla="*/ 124 w 234"/>
              <a:gd name="T51" fmla="*/ 178 h 240"/>
              <a:gd name="T52" fmla="*/ 140 w 234"/>
              <a:gd name="T53" fmla="*/ 174 h 240"/>
              <a:gd name="T54" fmla="*/ 160 w 234"/>
              <a:gd name="T55" fmla="*/ 153 h 240"/>
              <a:gd name="T56" fmla="*/ 177 w 234"/>
              <a:gd name="T57" fmla="*/ 131 h 240"/>
              <a:gd name="T58" fmla="*/ 187 w 234"/>
              <a:gd name="T59" fmla="*/ 119 h 240"/>
              <a:gd name="T60" fmla="*/ 194 w 234"/>
              <a:gd name="T61" fmla="*/ 98 h 240"/>
              <a:gd name="T62" fmla="*/ 192 w 234"/>
              <a:gd name="T63" fmla="*/ 78 h 240"/>
              <a:gd name="T64" fmla="*/ 185 w 234"/>
              <a:gd name="T65" fmla="*/ 49 h 240"/>
              <a:gd name="T66" fmla="*/ 194 w 234"/>
              <a:gd name="T67" fmla="*/ 45 h 240"/>
              <a:gd name="T68" fmla="*/ 208 w 234"/>
              <a:gd name="T69" fmla="*/ 45 h 240"/>
              <a:gd name="T70" fmla="*/ 232 w 234"/>
              <a:gd name="T71" fmla="*/ 40 h 240"/>
              <a:gd name="T72" fmla="*/ 215 w 234"/>
              <a:gd name="T73" fmla="*/ 21 h 240"/>
              <a:gd name="T74" fmla="*/ 196 w 234"/>
              <a:gd name="T75" fmla="*/ 0 h 240"/>
              <a:gd name="T76" fmla="*/ 175 w 234"/>
              <a:gd name="T77" fmla="*/ 8 h 240"/>
              <a:gd name="T78" fmla="*/ 155 w 234"/>
              <a:gd name="T79" fmla="*/ 15 h 240"/>
              <a:gd name="T80" fmla="*/ 155 w 234"/>
              <a:gd name="T81" fmla="*/ 27 h 240"/>
              <a:gd name="T82" fmla="*/ 145 w 234"/>
              <a:gd name="T83" fmla="*/ 44 h 240"/>
              <a:gd name="T84" fmla="*/ 130 w 234"/>
              <a:gd name="T85" fmla="*/ 59 h 240"/>
              <a:gd name="T86" fmla="*/ 122 w 234"/>
              <a:gd name="T87" fmla="*/ 76 h 240"/>
              <a:gd name="T88" fmla="*/ 111 w 234"/>
              <a:gd name="T89" fmla="*/ 104 h 240"/>
              <a:gd name="T90" fmla="*/ 96 w 234"/>
              <a:gd name="T91" fmla="*/ 100 h 240"/>
              <a:gd name="T92" fmla="*/ 81 w 234"/>
              <a:gd name="T93" fmla="*/ 106 h 240"/>
              <a:gd name="T94" fmla="*/ 75 w 234"/>
              <a:gd name="T95" fmla="*/ 134 h 240"/>
              <a:gd name="T96" fmla="*/ 47 w 234"/>
              <a:gd name="T97" fmla="*/ 138 h 240"/>
              <a:gd name="T98" fmla="*/ 0 w 234"/>
              <a:gd name="T99" fmla="*/ 134 h 240"/>
              <a:gd name="T100" fmla="*/ 0 w 234"/>
              <a:gd name="T101" fmla="*/ 134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34" h="240">
                <a:moveTo>
                  <a:pt x="0" y="134"/>
                </a:moveTo>
                <a:lnTo>
                  <a:pt x="9" y="153"/>
                </a:lnTo>
                <a:lnTo>
                  <a:pt x="22" y="161"/>
                </a:lnTo>
                <a:lnTo>
                  <a:pt x="26" y="176"/>
                </a:lnTo>
                <a:lnTo>
                  <a:pt x="32" y="180"/>
                </a:lnTo>
                <a:lnTo>
                  <a:pt x="32" y="187"/>
                </a:lnTo>
                <a:lnTo>
                  <a:pt x="18" y="189"/>
                </a:lnTo>
                <a:lnTo>
                  <a:pt x="11" y="197"/>
                </a:lnTo>
                <a:lnTo>
                  <a:pt x="11" y="197"/>
                </a:lnTo>
                <a:lnTo>
                  <a:pt x="9" y="212"/>
                </a:lnTo>
                <a:lnTo>
                  <a:pt x="9" y="212"/>
                </a:lnTo>
                <a:lnTo>
                  <a:pt x="11" y="210"/>
                </a:lnTo>
                <a:lnTo>
                  <a:pt x="13" y="210"/>
                </a:lnTo>
                <a:lnTo>
                  <a:pt x="17" y="212"/>
                </a:lnTo>
                <a:lnTo>
                  <a:pt x="17" y="212"/>
                </a:lnTo>
                <a:lnTo>
                  <a:pt x="17" y="212"/>
                </a:lnTo>
                <a:lnTo>
                  <a:pt x="20" y="214"/>
                </a:lnTo>
                <a:lnTo>
                  <a:pt x="20" y="212"/>
                </a:lnTo>
                <a:lnTo>
                  <a:pt x="20" y="212"/>
                </a:lnTo>
                <a:lnTo>
                  <a:pt x="24" y="214"/>
                </a:lnTo>
                <a:lnTo>
                  <a:pt x="26" y="214"/>
                </a:lnTo>
                <a:lnTo>
                  <a:pt x="28" y="212"/>
                </a:lnTo>
                <a:lnTo>
                  <a:pt x="28" y="212"/>
                </a:lnTo>
                <a:lnTo>
                  <a:pt x="30" y="212"/>
                </a:lnTo>
                <a:lnTo>
                  <a:pt x="32" y="212"/>
                </a:lnTo>
                <a:lnTo>
                  <a:pt x="37" y="212"/>
                </a:lnTo>
                <a:lnTo>
                  <a:pt x="37" y="212"/>
                </a:lnTo>
                <a:lnTo>
                  <a:pt x="43" y="210"/>
                </a:lnTo>
                <a:lnTo>
                  <a:pt x="47" y="210"/>
                </a:lnTo>
                <a:lnTo>
                  <a:pt x="47" y="210"/>
                </a:lnTo>
                <a:lnTo>
                  <a:pt x="54" y="212"/>
                </a:lnTo>
                <a:lnTo>
                  <a:pt x="58" y="212"/>
                </a:lnTo>
                <a:lnTo>
                  <a:pt x="58" y="212"/>
                </a:lnTo>
                <a:lnTo>
                  <a:pt x="68" y="212"/>
                </a:lnTo>
                <a:lnTo>
                  <a:pt x="68" y="212"/>
                </a:lnTo>
                <a:lnTo>
                  <a:pt x="73" y="212"/>
                </a:lnTo>
                <a:lnTo>
                  <a:pt x="75" y="210"/>
                </a:lnTo>
                <a:lnTo>
                  <a:pt x="79" y="214"/>
                </a:lnTo>
                <a:lnTo>
                  <a:pt x="87" y="221"/>
                </a:lnTo>
                <a:lnTo>
                  <a:pt x="92" y="229"/>
                </a:lnTo>
                <a:lnTo>
                  <a:pt x="96" y="235"/>
                </a:lnTo>
                <a:lnTo>
                  <a:pt x="102" y="240"/>
                </a:lnTo>
                <a:lnTo>
                  <a:pt x="109" y="240"/>
                </a:lnTo>
                <a:lnTo>
                  <a:pt x="111" y="231"/>
                </a:lnTo>
                <a:lnTo>
                  <a:pt x="124" y="231"/>
                </a:lnTo>
                <a:lnTo>
                  <a:pt x="132" y="229"/>
                </a:lnTo>
                <a:lnTo>
                  <a:pt x="140" y="229"/>
                </a:lnTo>
                <a:lnTo>
                  <a:pt x="140" y="214"/>
                </a:lnTo>
                <a:lnTo>
                  <a:pt x="132" y="204"/>
                </a:lnTo>
                <a:lnTo>
                  <a:pt x="132" y="193"/>
                </a:lnTo>
                <a:lnTo>
                  <a:pt x="126" y="187"/>
                </a:lnTo>
                <a:lnTo>
                  <a:pt x="124" y="178"/>
                </a:lnTo>
                <a:lnTo>
                  <a:pt x="134" y="166"/>
                </a:lnTo>
                <a:lnTo>
                  <a:pt x="140" y="174"/>
                </a:lnTo>
                <a:lnTo>
                  <a:pt x="155" y="168"/>
                </a:lnTo>
                <a:lnTo>
                  <a:pt x="160" y="153"/>
                </a:lnTo>
                <a:lnTo>
                  <a:pt x="170" y="149"/>
                </a:lnTo>
                <a:lnTo>
                  <a:pt x="177" y="131"/>
                </a:lnTo>
                <a:lnTo>
                  <a:pt x="185" y="127"/>
                </a:lnTo>
                <a:lnTo>
                  <a:pt x="187" y="119"/>
                </a:lnTo>
                <a:lnTo>
                  <a:pt x="196" y="112"/>
                </a:lnTo>
                <a:lnTo>
                  <a:pt x="194" y="98"/>
                </a:lnTo>
                <a:lnTo>
                  <a:pt x="204" y="91"/>
                </a:lnTo>
                <a:lnTo>
                  <a:pt x="192" y="78"/>
                </a:lnTo>
                <a:lnTo>
                  <a:pt x="187" y="70"/>
                </a:lnTo>
                <a:lnTo>
                  <a:pt x="185" y="49"/>
                </a:lnTo>
                <a:lnTo>
                  <a:pt x="185" y="49"/>
                </a:lnTo>
                <a:lnTo>
                  <a:pt x="194" y="45"/>
                </a:lnTo>
                <a:lnTo>
                  <a:pt x="194" y="45"/>
                </a:lnTo>
                <a:lnTo>
                  <a:pt x="208" y="45"/>
                </a:lnTo>
                <a:lnTo>
                  <a:pt x="215" y="47"/>
                </a:lnTo>
                <a:lnTo>
                  <a:pt x="232" y="40"/>
                </a:lnTo>
                <a:lnTo>
                  <a:pt x="234" y="28"/>
                </a:lnTo>
                <a:lnTo>
                  <a:pt x="215" y="21"/>
                </a:lnTo>
                <a:lnTo>
                  <a:pt x="215" y="11"/>
                </a:lnTo>
                <a:lnTo>
                  <a:pt x="196" y="0"/>
                </a:lnTo>
                <a:lnTo>
                  <a:pt x="191" y="8"/>
                </a:lnTo>
                <a:lnTo>
                  <a:pt x="175" y="8"/>
                </a:lnTo>
                <a:lnTo>
                  <a:pt x="166" y="11"/>
                </a:lnTo>
                <a:lnTo>
                  <a:pt x="155" y="15"/>
                </a:lnTo>
                <a:lnTo>
                  <a:pt x="149" y="21"/>
                </a:lnTo>
                <a:lnTo>
                  <a:pt x="155" y="27"/>
                </a:lnTo>
                <a:lnTo>
                  <a:pt x="151" y="38"/>
                </a:lnTo>
                <a:lnTo>
                  <a:pt x="145" y="44"/>
                </a:lnTo>
                <a:lnTo>
                  <a:pt x="141" y="59"/>
                </a:lnTo>
                <a:lnTo>
                  <a:pt x="130" y="59"/>
                </a:lnTo>
                <a:lnTo>
                  <a:pt x="130" y="70"/>
                </a:lnTo>
                <a:lnTo>
                  <a:pt x="122" y="76"/>
                </a:lnTo>
                <a:lnTo>
                  <a:pt x="117" y="98"/>
                </a:lnTo>
                <a:lnTo>
                  <a:pt x="111" y="104"/>
                </a:lnTo>
                <a:lnTo>
                  <a:pt x="105" y="98"/>
                </a:lnTo>
                <a:lnTo>
                  <a:pt x="96" y="100"/>
                </a:lnTo>
                <a:lnTo>
                  <a:pt x="92" y="106"/>
                </a:lnTo>
                <a:lnTo>
                  <a:pt x="81" y="106"/>
                </a:lnTo>
                <a:lnTo>
                  <a:pt x="75" y="123"/>
                </a:lnTo>
                <a:lnTo>
                  <a:pt x="75" y="134"/>
                </a:lnTo>
                <a:lnTo>
                  <a:pt x="60" y="134"/>
                </a:lnTo>
                <a:lnTo>
                  <a:pt x="47" y="138"/>
                </a:lnTo>
                <a:lnTo>
                  <a:pt x="28" y="138"/>
                </a:lnTo>
                <a:lnTo>
                  <a:pt x="0" y="134"/>
                </a:lnTo>
                <a:lnTo>
                  <a:pt x="0" y="134"/>
                </a:lnTo>
                <a:lnTo>
                  <a:pt x="0" y="134"/>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324" name="Freeform 322"/>
          <p:cNvSpPr>
            <a:spLocks/>
          </p:cNvSpPr>
          <p:nvPr/>
        </p:nvSpPr>
        <p:spPr bwMode="auto">
          <a:xfrm>
            <a:off x="3237495" y="3225063"/>
            <a:ext cx="223940" cy="138598"/>
          </a:xfrm>
          <a:custGeom>
            <a:avLst/>
            <a:gdLst>
              <a:gd name="T0" fmla="*/ 10 w 110"/>
              <a:gd name="T1" fmla="*/ 76 h 80"/>
              <a:gd name="T2" fmla="*/ 10 w 110"/>
              <a:gd name="T3" fmla="*/ 68 h 80"/>
              <a:gd name="T4" fmla="*/ 17 w 110"/>
              <a:gd name="T5" fmla="*/ 57 h 80"/>
              <a:gd name="T6" fmla="*/ 12 w 110"/>
              <a:gd name="T7" fmla="*/ 46 h 80"/>
              <a:gd name="T8" fmla="*/ 12 w 110"/>
              <a:gd name="T9" fmla="*/ 40 h 80"/>
              <a:gd name="T10" fmla="*/ 0 w 110"/>
              <a:gd name="T11" fmla="*/ 34 h 80"/>
              <a:gd name="T12" fmla="*/ 6 w 110"/>
              <a:gd name="T13" fmla="*/ 27 h 80"/>
              <a:gd name="T14" fmla="*/ 21 w 110"/>
              <a:gd name="T15" fmla="*/ 27 h 80"/>
              <a:gd name="T16" fmla="*/ 21 w 110"/>
              <a:gd name="T17" fmla="*/ 15 h 80"/>
              <a:gd name="T18" fmla="*/ 33 w 110"/>
              <a:gd name="T19" fmla="*/ 14 h 80"/>
              <a:gd name="T20" fmla="*/ 33 w 110"/>
              <a:gd name="T21" fmla="*/ 6 h 80"/>
              <a:gd name="T22" fmla="*/ 40 w 110"/>
              <a:gd name="T23" fmla="*/ 8 h 80"/>
              <a:gd name="T24" fmla="*/ 48 w 110"/>
              <a:gd name="T25" fmla="*/ 0 h 80"/>
              <a:gd name="T26" fmla="*/ 50 w 110"/>
              <a:gd name="T27" fmla="*/ 4 h 80"/>
              <a:gd name="T28" fmla="*/ 50 w 110"/>
              <a:gd name="T29" fmla="*/ 14 h 80"/>
              <a:gd name="T30" fmla="*/ 36 w 110"/>
              <a:gd name="T31" fmla="*/ 19 h 80"/>
              <a:gd name="T32" fmla="*/ 29 w 110"/>
              <a:gd name="T33" fmla="*/ 29 h 80"/>
              <a:gd name="T34" fmla="*/ 50 w 110"/>
              <a:gd name="T35" fmla="*/ 29 h 80"/>
              <a:gd name="T36" fmla="*/ 59 w 110"/>
              <a:gd name="T37" fmla="*/ 32 h 80"/>
              <a:gd name="T38" fmla="*/ 65 w 110"/>
              <a:gd name="T39" fmla="*/ 27 h 80"/>
              <a:gd name="T40" fmla="*/ 70 w 110"/>
              <a:gd name="T41" fmla="*/ 32 h 80"/>
              <a:gd name="T42" fmla="*/ 97 w 110"/>
              <a:gd name="T43" fmla="*/ 32 h 80"/>
              <a:gd name="T44" fmla="*/ 97 w 110"/>
              <a:gd name="T45" fmla="*/ 46 h 80"/>
              <a:gd name="T46" fmla="*/ 104 w 110"/>
              <a:gd name="T47" fmla="*/ 48 h 80"/>
              <a:gd name="T48" fmla="*/ 108 w 110"/>
              <a:gd name="T49" fmla="*/ 55 h 80"/>
              <a:gd name="T50" fmla="*/ 110 w 110"/>
              <a:gd name="T51" fmla="*/ 68 h 80"/>
              <a:gd name="T52" fmla="*/ 89 w 110"/>
              <a:gd name="T53" fmla="*/ 68 h 80"/>
              <a:gd name="T54" fmla="*/ 78 w 110"/>
              <a:gd name="T55" fmla="*/ 76 h 80"/>
              <a:gd name="T56" fmla="*/ 63 w 110"/>
              <a:gd name="T57" fmla="*/ 80 h 80"/>
              <a:gd name="T58" fmla="*/ 63 w 110"/>
              <a:gd name="T59" fmla="*/ 65 h 80"/>
              <a:gd name="T60" fmla="*/ 61 w 110"/>
              <a:gd name="T61" fmla="*/ 57 h 80"/>
              <a:gd name="T62" fmla="*/ 52 w 110"/>
              <a:gd name="T63" fmla="*/ 51 h 80"/>
              <a:gd name="T64" fmla="*/ 48 w 110"/>
              <a:gd name="T65" fmla="*/ 55 h 80"/>
              <a:gd name="T66" fmla="*/ 48 w 110"/>
              <a:gd name="T67" fmla="*/ 66 h 80"/>
              <a:gd name="T68" fmla="*/ 36 w 110"/>
              <a:gd name="T69" fmla="*/ 66 h 80"/>
              <a:gd name="T70" fmla="*/ 31 w 110"/>
              <a:gd name="T71" fmla="*/ 72 h 80"/>
              <a:gd name="T72" fmla="*/ 21 w 110"/>
              <a:gd name="T73" fmla="*/ 72 h 80"/>
              <a:gd name="T74" fmla="*/ 16 w 110"/>
              <a:gd name="T75" fmla="*/ 78 h 80"/>
              <a:gd name="T76" fmla="*/ 10 w 110"/>
              <a:gd name="T77" fmla="*/ 76 h 80"/>
              <a:gd name="T78" fmla="*/ 10 w 110"/>
              <a:gd name="T79" fmla="*/ 76 h 80"/>
              <a:gd name="T80" fmla="*/ 10 w 110"/>
              <a:gd name="T81" fmla="*/ 76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10" h="80">
                <a:moveTo>
                  <a:pt x="10" y="76"/>
                </a:moveTo>
                <a:lnTo>
                  <a:pt x="10" y="68"/>
                </a:lnTo>
                <a:lnTo>
                  <a:pt x="17" y="57"/>
                </a:lnTo>
                <a:lnTo>
                  <a:pt x="12" y="46"/>
                </a:lnTo>
                <a:lnTo>
                  <a:pt x="12" y="40"/>
                </a:lnTo>
                <a:lnTo>
                  <a:pt x="0" y="34"/>
                </a:lnTo>
                <a:lnTo>
                  <a:pt x="6" y="27"/>
                </a:lnTo>
                <a:lnTo>
                  <a:pt x="21" y="27"/>
                </a:lnTo>
                <a:lnTo>
                  <a:pt x="21" y="15"/>
                </a:lnTo>
                <a:lnTo>
                  <a:pt x="33" y="14"/>
                </a:lnTo>
                <a:lnTo>
                  <a:pt x="33" y="6"/>
                </a:lnTo>
                <a:lnTo>
                  <a:pt x="40" y="8"/>
                </a:lnTo>
                <a:lnTo>
                  <a:pt x="48" y="0"/>
                </a:lnTo>
                <a:lnTo>
                  <a:pt x="50" y="4"/>
                </a:lnTo>
                <a:lnTo>
                  <a:pt x="50" y="14"/>
                </a:lnTo>
                <a:lnTo>
                  <a:pt x="36" y="19"/>
                </a:lnTo>
                <a:lnTo>
                  <a:pt x="29" y="29"/>
                </a:lnTo>
                <a:lnTo>
                  <a:pt x="50" y="29"/>
                </a:lnTo>
                <a:lnTo>
                  <a:pt x="59" y="32"/>
                </a:lnTo>
                <a:lnTo>
                  <a:pt x="65" y="27"/>
                </a:lnTo>
                <a:lnTo>
                  <a:pt x="70" y="32"/>
                </a:lnTo>
                <a:lnTo>
                  <a:pt x="97" y="32"/>
                </a:lnTo>
                <a:lnTo>
                  <a:pt x="97" y="46"/>
                </a:lnTo>
                <a:lnTo>
                  <a:pt x="104" y="48"/>
                </a:lnTo>
                <a:lnTo>
                  <a:pt x="108" y="55"/>
                </a:lnTo>
                <a:lnTo>
                  <a:pt x="110" y="68"/>
                </a:lnTo>
                <a:lnTo>
                  <a:pt x="89" y="68"/>
                </a:lnTo>
                <a:lnTo>
                  <a:pt x="78" y="76"/>
                </a:lnTo>
                <a:lnTo>
                  <a:pt x="63" y="80"/>
                </a:lnTo>
                <a:lnTo>
                  <a:pt x="63" y="65"/>
                </a:lnTo>
                <a:lnTo>
                  <a:pt x="61" y="57"/>
                </a:lnTo>
                <a:lnTo>
                  <a:pt x="52" y="51"/>
                </a:lnTo>
                <a:lnTo>
                  <a:pt x="48" y="55"/>
                </a:lnTo>
                <a:lnTo>
                  <a:pt x="48" y="66"/>
                </a:lnTo>
                <a:lnTo>
                  <a:pt x="36" y="66"/>
                </a:lnTo>
                <a:lnTo>
                  <a:pt x="31" y="72"/>
                </a:lnTo>
                <a:lnTo>
                  <a:pt x="21" y="72"/>
                </a:lnTo>
                <a:lnTo>
                  <a:pt x="16" y="78"/>
                </a:lnTo>
                <a:lnTo>
                  <a:pt x="10" y="76"/>
                </a:lnTo>
                <a:lnTo>
                  <a:pt x="10" y="76"/>
                </a:lnTo>
                <a:lnTo>
                  <a:pt x="10" y="76"/>
                </a:lnTo>
                <a:close/>
              </a:path>
            </a:pathLst>
          </a:custGeom>
          <a:solidFill>
            <a:schemeClr val="bg1">
              <a:lumMod val="85000"/>
            </a:schemeClr>
          </a:solidFill>
          <a:ln w="635" cap="rnd">
            <a:solidFill>
              <a:schemeClr val="bg1">
                <a:alpha val="17000"/>
              </a:schemeClr>
            </a:solidFill>
            <a:round/>
            <a:headEnd/>
            <a:tailEnd/>
          </a:ln>
        </p:spPr>
        <p:txBody>
          <a:bodyPr/>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325" name="Freeform 323"/>
          <p:cNvSpPr>
            <a:spLocks/>
          </p:cNvSpPr>
          <p:nvPr/>
        </p:nvSpPr>
        <p:spPr bwMode="auto">
          <a:xfrm>
            <a:off x="3237495" y="3225063"/>
            <a:ext cx="223940" cy="138598"/>
          </a:xfrm>
          <a:custGeom>
            <a:avLst/>
            <a:gdLst>
              <a:gd name="T0" fmla="*/ 10 w 110"/>
              <a:gd name="T1" fmla="*/ 76 h 80"/>
              <a:gd name="T2" fmla="*/ 10 w 110"/>
              <a:gd name="T3" fmla="*/ 68 h 80"/>
              <a:gd name="T4" fmla="*/ 17 w 110"/>
              <a:gd name="T5" fmla="*/ 57 h 80"/>
              <a:gd name="T6" fmla="*/ 12 w 110"/>
              <a:gd name="T7" fmla="*/ 46 h 80"/>
              <a:gd name="T8" fmla="*/ 12 w 110"/>
              <a:gd name="T9" fmla="*/ 40 h 80"/>
              <a:gd name="T10" fmla="*/ 0 w 110"/>
              <a:gd name="T11" fmla="*/ 34 h 80"/>
              <a:gd name="T12" fmla="*/ 6 w 110"/>
              <a:gd name="T13" fmla="*/ 27 h 80"/>
              <a:gd name="T14" fmla="*/ 21 w 110"/>
              <a:gd name="T15" fmla="*/ 27 h 80"/>
              <a:gd name="T16" fmla="*/ 21 w 110"/>
              <a:gd name="T17" fmla="*/ 15 h 80"/>
              <a:gd name="T18" fmla="*/ 33 w 110"/>
              <a:gd name="T19" fmla="*/ 14 h 80"/>
              <a:gd name="T20" fmla="*/ 33 w 110"/>
              <a:gd name="T21" fmla="*/ 6 h 80"/>
              <a:gd name="T22" fmla="*/ 40 w 110"/>
              <a:gd name="T23" fmla="*/ 8 h 80"/>
              <a:gd name="T24" fmla="*/ 48 w 110"/>
              <a:gd name="T25" fmla="*/ 0 h 80"/>
              <a:gd name="T26" fmla="*/ 50 w 110"/>
              <a:gd name="T27" fmla="*/ 4 h 80"/>
              <a:gd name="T28" fmla="*/ 50 w 110"/>
              <a:gd name="T29" fmla="*/ 14 h 80"/>
              <a:gd name="T30" fmla="*/ 36 w 110"/>
              <a:gd name="T31" fmla="*/ 19 h 80"/>
              <a:gd name="T32" fmla="*/ 29 w 110"/>
              <a:gd name="T33" fmla="*/ 29 h 80"/>
              <a:gd name="T34" fmla="*/ 50 w 110"/>
              <a:gd name="T35" fmla="*/ 29 h 80"/>
              <a:gd name="T36" fmla="*/ 59 w 110"/>
              <a:gd name="T37" fmla="*/ 32 h 80"/>
              <a:gd name="T38" fmla="*/ 65 w 110"/>
              <a:gd name="T39" fmla="*/ 27 h 80"/>
              <a:gd name="T40" fmla="*/ 70 w 110"/>
              <a:gd name="T41" fmla="*/ 32 h 80"/>
              <a:gd name="T42" fmla="*/ 97 w 110"/>
              <a:gd name="T43" fmla="*/ 32 h 80"/>
              <a:gd name="T44" fmla="*/ 97 w 110"/>
              <a:gd name="T45" fmla="*/ 46 h 80"/>
              <a:gd name="T46" fmla="*/ 104 w 110"/>
              <a:gd name="T47" fmla="*/ 48 h 80"/>
              <a:gd name="T48" fmla="*/ 108 w 110"/>
              <a:gd name="T49" fmla="*/ 55 h 80"/>
              <a:gd name="T50" fmla="*/ 110 w 110"/>
              <a:gd name="T51" fmla="*/ 68 h 80"/>
              <a:gd name="T52" fmla="*/ 89 w 110"/>
              <a:gd name="T53" fmla="*/ 68 h 80"/>
              <a:gd name="T54" fmla="*/ 78 w 110"/>
              <a:gd name="T55" fmla="*/ 76 h 80"/>
              <a:gd name="T56" fmla="*/ 63 w 110"/>
              <a:gd name="T57" fmla="*/ 80 h 80"/>
              <a:gd name="T58" fmla="*/ 63 w 110"/>
              <a:gd name="T59" fmla="*/ 65 h 80"/>
              <a:gd name="T60" fmla="*/ 61 w 110"/>
              <a:gd name="T61" fmla="*/ 57 h 80"/>
              <a:gd name="T62" fmla="*/ 52 w 110"/>
              <a:gd name="T63" fmla="*/ 51 h 80"/>
              <a:gd name="T64" fmla="*/ 48 w 110"/>
              <a:gd name="T65" fmla="*/ 55 h 80"/>
              <a:gd name="T66" fmla="*/ 48 w 110"/>
              <a:gd name="T67" fmla="*/ 66 h 80"/>
              <a:gd name="T68" fmla="*/ 36 w 110"/>
              <a:gd name="T69" fmla="*/ 66 h 80"/>
              <a:gd name="T70" fmla="*/ 31 w 110"/>
              <a:gd name="T71" fmla="*/ 72 h 80"/>
              <a:gd name="T72" fmla="*/ 21 w 110"/>
              <a:gd name="T73" fmla="*/ 72 h 80"/>
              <a:gd name="T74" fmla="*/ 16 w 110"/>
              <a:gd name="T75" fmla="*/ 78 h 80"/>
              <a:gd name="T76" fmla="*/ 10 w 110"/>
              <a:gd name="T77" fmla="*/ 76 h 80"/>
              <a:gd name="T78" fmla="*/ 10 w 110"/>
              <a:gd name="T79" fmla="*/ 76 h 80"/>
              <a:gd name="T80" fmla="*/ 10 w 110"/>
              <a:gd name="T81" fmla="*/ 76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10" h="80">
                <a:moveTo>
                  <a:pt x="10" y="76"/>
                </a:moveTo>
                <a:lnTo>
                  <a:pt x="10" y="68"/>
                </a:lnTo>
                <a:lnTo>
                  <a:pt x="17" y="57"/>
                </a:lnTo>
                <a:lnTo>
                  <a:pt x="12" y="46"/>
                </a:lnTo>
                <a:lnTo>
                  <a:pt x="12" y="40"/>
                </a:lnTo>
                <a:lnTo>
                  <a:pt x="0" y="34"/>
                </a:lnTo>
                <a:lnTo>
                  <a:pt x="6" y="27"/>
                </a:lnTo>
                <a:lnTo>
                  <a:pt x="21" y="27"/>
                </a:lnTo>
                <a:lnTo>
                  <a:pt x="21" y="15"/>
                </a:lnTo>
                <a:lnTo>
                  <a:pt x="33" y="14"/>
                </a:lnTo>
                <a:lnTo>
                  <a:pt x="33" y="6"/>
                </a:lnTo>
                <a:lnTo>
                  <a:pt x="40" y="8"/>
                </a:lnTo>
                <a:lnTo>
                  <a:pt x="48" y="0"/>
                </a:lnTo>
                <a:lnTo>
                  <a:pt x="50" y="4"/>
                </a:lnTo>
                <a:lnTo>
                  <a:pt x="50" y="14"/>
                </a:lnTo>
                <a:lnTo>
                  <a:pt x="36" y="19"/>
                </a:lnTo>
                <a:lnTo>
                  <a:pt x="29" y="29"/>
                </a:lnTo>
                <a:lnTo>
                  <a:pt x="50" y="29"/>
                </a:lnTo>
                <a:lnTo>
                  <a:pt x="59" y="32"/>
                </a:lnTo>
                <a:lnTo>
                  <a:pt x="65" y="27"/>
                </a:lnTo>
                <a:lnTo>
                  <a:pt x="70" y="32"/>
                </a:lnTo>
                <a:lnTo>
                  <a:pt x="97" y="32"/>
                </a:lnTo>
                <a:lnTo>
                  <a:pt x="97" y="46"/>
                </a:lnTo>
                <a:lnTo>
                  <a:pt x="104" y="48"/>
                </a:lnTo>
                <a:lnTo>
                  <a:pt x="108" y="55"/>
                </a:lnTo>
                <a:lnTo>
                  <a:pt x="110" y="68"/>
                </a:lnTo>
                <a:lnTo>
                  <a:pt x="89" y="68"/>
                </a:lnTo>
                <a:lnTo>
                  <a:pt x="78" y="76"/>
                </a:lnTo>
                <a:lnTo>
                  <a:pt x="63" y="80"/>
                </a:lnTo>
                <a:lnTo>
                  <a:pt x="63" y="65"/>
                </a:lnTo>
                <a:lnTo>
                  <a:pt x="61" y="57"/>
                </a:lnTo>
                <a:lnTo>
                  <a:pt x="52" y="51"/>
                </a:lnTo>
                <a:lnTo>
                  <a:pt x="48" y="55"/>
                </a:lnTo>
                <a:lnTo>
                  <a:pt x="48" y="66"/>
                </a:lnTo>
                <a:lnTo>
                  <a:pt x="36" y="66"/>
                </a:lnTo>
                <a:lnTo>
                  <a:pt x="31" y="72"/>
                </a:lnTo>
                <a:lnTo>
                  <a:pt x="21" y="72"/>
                </a:lnTo>
                <a:lnTo>
                  <a:pt x="16" y="78"/>
                </a:lnTo>
                <a:lnTo>
                  <a:pt x="10" y="76"/>
                </a:lnTo>
                <a:lnTo>
                  <a:pt x="10" y="76"/>
                </a:lnTo>
                <a:lnTo>
                  <a:pt x="10" y="76"/>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326" name="Freeform 324"/>
          <p:cNvSpPr>
            <a:spLocks/>
          </p:cNvSpPr>
          <p:nvPr/>
        </p:nvSpPr>
        <p:spPr bwMode="auto">
          <a:xfrm>
            <a:off x="2985054" y="2707060"/>
            <a:ext cx="830615" cy="531865"/>
          </a:xfrm>
          <a:custGeom>
            <a:avLst/>
            <a:gdLst>
              <a:gd name="T0" fmla="*/ 26 w 408"/>
              <a:gd name="T1" fmla="*/ 180 h 307"/>
              <a:gd name="T2" fmla="*/ 41 w 408"/>
              <a:gd name="T3" fmla="*/ 165 h 307"/>
              <a:gd name="T4" fmla="*/ 47 w 408"/>
              <a:gd name="T5" fmla="*/ 165 h 307"/>
              <a:gd name="T6" fmla="*/ 53 w 408"/>
              <a:gd name="T7" fmla="*/ 165 h 307"/>
              <a:gd name="T8" fmla="*/ 53 w 408"/>
              <a:gd name="T9" fmla="*/ 165 h 307"/>
              <a:gd name="T10" fmla="*/ 56 w 408"/>
              <a:gd name="T11" fmla="*/ 173 h 307"/>
              <a:gd name="T12" fmla="*/ 79 w 408"/>
              <a:gd name="T13" fmla="*/ 163 h 307"/>
              <a:gd name="T14" fmla="*/ 56 w 408"/>
              <a:gd name="T15" fmla="*/ 140 h 307"/>
              <a:gd name="T16" fmla="*/ 66 w 408"/>
              <a:gd name="T17" fmla="*/ 118 h 307"/>
              <a:gd name="T18" fmla="*/ 54 w 408"/>
              <a:gd name="T19" fmla="*/ 95 h 307"/>
              <a:gd name="T20" fmla="*/ 30 w 408"/>
              <a:gd name="T21" fmla="*/ 86 h 307"/>
              <a:gd name="T22" fmla="*/ 39 w 408"/>
              <a:gd name="T23" fmla="*/ 72 h 307"/>
              <a:gd name="T24" fmla="*/ 49 w 408"/>
              <a:gd name="T25" fmla="*/ 53 h 307"/>
              <a:gd name="T26" fmla="*/ 41 w 408"/>
              <a:gd name="T27" fmla="*/ 33 h 307"/>
              <a:gd name="T28" fmla="*/ 158 w 408"/>
              <a:gd name="T29" fmla="*/ 0 h 307"/>
              <a:gd name="T30" fmla="*/ 179 w 408"/>
              <a:gd name="T31" fmla="*/ 6 h 307"/>
              <a:gd name="T32" fmla="*/ 200 w 408"/>
              <a:gd name="T33" fmla="*/ 27 h 307"/>
              <a:gd name="T34" fmla="*/ 208 w 408"/>
              <a:gd name="T35" fmla="*/ 27 h 307"/>
              <a:gd name="T36" fmla="*/ 213 w 408"/>
              <a:gd name="T37" fmla="*/ 46 h 307"/>
              <a:gd name="T38" fmla="*/ 225 w 408"/>
              <a:gd name="T39" fmla="*/ 46 h 307"/>
              <a:gd name="T40" fmla="*/ 263 w 408"/>
              <a:gd name="T41" fmla="*/ 25 h 307"/>
              <a:gd name="T42" fmla="*/ 280 w 408"/>
              <a:gd name="T43" fmla="*/ 53 h 307"/>
              <a:gd name="T44" fmla="*/ 314 w 408"/>
              <a:gd name="T45" fmla="*/ 99 h 307"/>
              <a:gd name="T46" fmla="*/ 327 w 408"/>
              <a:gd name="T47" fmla="*/ 104 h 307"/>
              <a:gd name="T48" fmla="*/ 346 w 408"/>
              <a:gd name="T49" fmla="*/ 103 h 307"/>
              <a:gd name="T50" fmla="*/ 363 w 408"/>
              <a:gd name="T51" fmla="*/ 106 h 307"/>
              <a:gd name="T52" fmla="*/ 374 w 408"/>
              <a:gd name="T53" fmla="*/ 116 h 307"/>
              <a:gd name="T54" fmla="*/ 384 w 408"/>
              <a:gd name="T55" fmla="*/ 131 h 307"/>
              <a:gd name="T56" fmla="*/ 399 w 408"/>
              <a:gd name="T57" fmla="*/ 125 h 307"/>
              <a:gd name="T58" fmla="*/ 401 w 408"/>
              <a:gd name="T59" fmla="*/ 140 h 307"/>
              <a:gd name="T60" fmla="*/ 389 w 408"/>
              <a:gd name="T61" fmla="*/ 156 h 307"/>
              <a:gd name="T62" fmla="*/ 385 w 408"/>
              <a:gd name="T63" fmla="*/ 176 h 307"/>
              <a:gd name="T64" fmla="*/ 351 w 408"/>
              <a:gd name="T65" fmla="*/ 180 h 307"/>
              <a:gd name="T66" fmla="*/ 342 w 408"/>
              <a:gd name="T67" fmla="*/ 218 h 307"/>
              <a:gd name="T68" fmla="*/ 329 w 408"/>
              <a:gd name="T69" fmla="*/ 214 h 307"/>
              <a:gd name="T70" fmla="*/ 317 w 408"/>
              <a:gd name="T71" fmla="*/ 258 h 307"/>
              <a:gd name="T72" fmla="*/ 298 w 408"/>
              <a:gd name="T73" fmla="*/ 275 h 307"/>
              <a:gd name="T74" fmla="*/ 236 w 408"/>
              <a:gd name="T75" fmla="*/ 265 h 307"/>
              <a:gd name="T76" fmla="*/ 213 w 408"/>
              <a:gd name="T77" fmla="*/ 269 h 307"/>
              <a:gd name="T78" fmla="*/ 179 w 408"/>
              <a:gd name="T79" fmla="*/ 278 h 307"/>
              <a:gd name="T80" fmla="*/ 155 w 408"/>
              <a:gd name="T81" fmla="*/ 290 h 307"/>
              <a:gd name="T82" fmla="*/ 140 w 408"/>
              <a:gd name="T83" fmla="*/ 305 h 307"/>
              <a:gd name="T84" fmla="*/ 117 w 408"/>
              <a:gd name="T85" fmla="*/ 296 h 307"/>
              <a:gd name="T86" fmla="*/ 109 w 408"/>
              <a:gd name="T87" fmla="*/ 282 h 307"/>
              <a:gd name="T88" fmla="*/ 90 w 408"/>
              <a:gd name="T89" fmla="*/ 248 h 307"/>
              <a:gd name="T90" fmla="*/ 30 w 408"/>
              <a:gd name="T91" fmla="*/ 229 h 307"/>
              <a:gd name="T92" fmla="*/ 0 w 408"/>
              <a:gd name="T93" fmla="*/ 210 h 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08" h="307">
                <a:moveTo>
                  <a:pt x="0" y="210"/>
                </a:moveTo>
                <a:lnTo>
                  <a:pt x="26" y="180"/>
                </a:lnTo>
                <a:lnTo>
                  <a:pt x="36" y="178"/>
                </a:lnTo>
                <a:lnTo>
                  <a:pt x="41" y="165"/>
                </a:lnTo>
                <a:lnTo>
                  <a:pt x="41" y="165"/>
                </a:lnTo>
                <a:lnTo>
                  <a:pt x="47" y="165"/>
                </a:lnTo>
                <a:lnTo>
                  <a:pt x="51" y="165"/>
                </a:lnTo>
                <a:lnTo>
                  <a:pt x="53" y="165"/>
                </a:lnTo>
                <a:lnTo>
                  <a:pt x="53" y="165"/>
                </a:lnTo>
                <a:lnTo>
                  <a:pt x="53" y="165"/>
                </a:lnTo>
                <a:lnTo>
                  <a:pt x="54" y="169"/>
                </a:lnTo>
                <a:lnTo>
                  <a:pt x="56" y="173"/>
                </a:lnTo>
                <a:lnTo>
                  <a:pt x="62" y="178"/>
                </a:lnTo>
                <a:lnTo>
                  <a:pt x="79" y="163"/>
                </a:lnTo>
                <a:lnTo>
                  <a:pt x="68" y="144"/>
                </a:lnTo>
                <a:lnTo>
                  <a:pt x="56" y="140"/>
                </a:lnTo>
                <a:lnTo>
                  <a:pt x="56" y="129"/>
                </a:lnTo>
                <a:lnTo>
                  <a:pt x="66" y="118"/>
                </a:lnTo>
                <a:lnTo>
                  <a:pt x="56" y="106"/>
                </a:lnTo>
                <a:lnTo>
                  <a:pt x="54" y="95"/>
                </a:lnTo>
                <a:lnTo>
                  <a:pt x="45" y="93"/>
                </a:lnTo>
                <a:lnTo>
                  <a:pt x="30" y="86"/>
                </a:lnTo>
                <a:lnTo>
                  <a:pt x="28" y="76"/>
                </a:lnTo>
                <a:lnTo>
                  <a:pt x="39" y="72"/>
                </a:lnTo>
                <a:lnTo>
                  <a:pt x="36" y="61"/>
                </a:lnTo>
                <a:lnTo>
                  <a:pt x="49" y="53"/>
                </a:lnTo>
                <a:lnTo>
                  <a:pt x="41" y="48"/>
                </a:lnTo>
                <a:lnTo>
                  <a:pt x="41" y="33"/>
                </a:lnTo>
                <a:lnTo>
                  <a:pt x="58" y="36"/>
                </a:lnTo>
                <a:lnTo>
                  <a:pt x="158" y="0"/>
                </a:lnTo>
                <a:lnTo>
                  <a:pt x="170" y="8"/>
                </a:lnTo>
                <a:lnTo>
                  <a:pt x="179" y="6"/>
                </a:lnTo>
                <a:lnTo>
                  <a:pt x="183" y="25"/>
                </a:lnTo>
                <a:lnTo>
                  <a:pt x="200" y="27"/>
                </a:lnTo>
                <a:lnTo>
                  <a:pt x="200" y="33"/>
                </a:lnTo>
                <a:lnTo>
                  <a:pt x="208" y="27"/>
                </a:lnTo>
                <a:lnTo>
                  <a:pt x="217" y="33"/>
                </a:lnTo>
                <a:lnTo>
                  <a:pt x="213" y="46"/>
                </a:lnTo>
                <a:lnTo>
                  <a:pt x="213" y="46"/>
                </a:lnTo>
                <a:lnTo>
                  <a:pt x="225" y="46"/>
                </a:lnTo>
                <a:lnTo>
                  <a:pt x="257" y="25"/>
                </a:lnTo>
                <a:lnTo>
                  <a:pt x="263" y="25"/>
                </a:lnTo>
                <a:lnTo>
                  <a:pt x="261" y="36"/>
                </a:lnTo>
                <a:lnTo>
                  <a:pt x="280" y="53"/>
                </a:lnTo>
                <a:lnTo>
                  <a:pt x="308" y="104"/>
                </a:lnTo>
                <a:lnTo>
                  <a:pt x="314" y="99"/>
                </a:lnTo>
                <a:lnTo>
                  <a:pt x="315" y="91"/>
                </a:lnTo>
                <a:lnTo>
                  <a:pt x="327" y="104"/>
                </a:lnTo>
                <a:lnTo>
                  <a:pt x="336" y="104"/>
                </a:lnTo>
                <a:lnTo>
                  <a:pt x="346" y="103"/>
                </a:lnTo>
                <a:lnTo>
                  <a:pt x="355" y="99"/>
                </a:lnTo>
                <a:lnTo>
                  <a:pt x="363" y="106"/>
                </a:lnTo>
                <a:lnTo>
                  <a:pt x="368" y="116"/>
                </a:lnTo>
                <a:lnTo>
                  <a:pt x="374" y="116"/>
                </a:lnTo>
                <a:lnTo>
                  <a:pt x="374" y="127"/>
                </a:lnTo>
                <a:lnTo>
                  <a:pt x="384" y="131"/>
                </a:lnTo>
                <a:lnTo>
                  <a:pt x="395" y="131"/>
                </a:lnTo>
                <a:lnTo>
                  <a:pt x="399" y="125"/>
                </a:lnTo>
                <a:lnTo>
                  <a:pt x="408" y="137"/>
                </a:lnTo>
                <a:lnTo>
                  <a:pt x="401" y="140"/>
                </a:lnTo>
                <a:lnTo>
                  <a:pt x="399" y="152"/>
                </a:lnTo>
                <a:lnTo>
                  <a:pt x="389" y="156"/>
                </a:lnTo>
                <a:lnTo>
                  <a:pt x="382" y="163"/>
                </a:lnTo>
                <a:lnTo>
                  <a:pt x="385" y="176"/>
                </a:lnTo>
                <a:lnTo>
                  <a:pt x="378" y="188"/>
                </a:lnTo>
                <a:lnTo>
                  <a:pt x="351" y="180"/>
                </a:lnTo>
                <a:lnTo>
                  <a:pt x="342" y="209"/>
                </a:lnTo>
                <a:lnTo>
                  <a:pt x="342" y="218"/>
                </a:lnTo>
                <a:lnTo>
                  <a:pt x="332" y="218"/>
                </a:lnTo>
                <a:lnTo>
                  <a:pt x="329" y="214"/>
                </a:lnTo>
                <a:lnTo>
                  <a:pt x="312" y="220"/>
                </a:lnTo>
                <a:lnTo>
                  <a:pt x="317" y="258"/>
                </a:lnTo>
                <a:lnTo>
                  <a:pt x="308" y="275"/>
                </a:lnTo>
                <a:lnTo>
                  <a:pt x="298" y="275"/>
                </a:lnTo>
                <a:lnTo>
                  <a:pt x="295" y="265"/>
                </a:lnTo>
                <a:lnTo>
                  <a:pt x="236" y="265"/>
                </a:lnTo>
                <a:lnTo>
                  <a:pt x="223" y="258"/>
                </a:lnTo>
                <a:lnTo>
                  <a:pt x="213" y="269"/>
                </a:lnTo>
                <a:lnTo>
                  <a:pt x="185" y="267"/>
                </a:lnTo>
                <a:lnTo>
                  <a:pt x="179" y="278"/>
                </a:lnTo>
                <a:lnTo>
                  <a:pt x="164" y="286"/>
                </a:lnTo>
                <a:lnTo>
                  <a:pt x="155" y="290"/>
                </a:lnTo>
                <a:lnTo>
                  <a:pt x="145" y="307"/>
                </a:lnTo>
                <a:lnTo>
                  <a:pt x="140" y="305"/>
                </a:lnTo>
                <a:lnTo>
                  <a:pt x="138" y="297"/>
                </a:lnTo>
                <a:lnTo>
                  <a:pt x="117" y="296"/>
                </a:lnTo>
                <a:lnTo>
                  <a:pt x="117" y="286"/>
                </a:lnTo>
                <a:lnTo>
                  <a:pt x="109" y="282"/>
                </a:lnTo>
                <a:lnTo>
                  <a:pt x="109" y="267"/>
                </a:lnTo>
                <a:lnTo>
                  <a:pt x="90" y="248"/>
                </a:lnTo>
                <a:lnTo>
                  <a:pt x="49" y="252"/>
                </a:lnTo>
                <a:lnTo>
                  <a:pt x="30" y="229"/>
                </a:lnTo>
                <a:lnTo>
                  <a:pt x="0" y="210"/>
                </a:lnTo>
                <a:lnTo>
                  <a:pt x="0" y="210"/>
                </a:lnTo>
                <a:lnTo>
                  <a:pt x="0" y="210"/>
                </a:lnTo>
                <a:close/>
              </a:path>
            </a:pathLst>
          </a:custGeom>
          <a:solidFill>
            <a:schemeClr val="bg1">
              <a:lumMod val="85000"/>
            </a:schemeClr>
          </a:solidFill>
          <a:ln w="635" cap="rnd">
            <a:solidFill>
              <a:schemeClr val="bg1">
                <a:alpha val="17000"/>
              </a:schemeClr>
            </a:solidFill>
            <a:round/>
            <a:headEnd/>
            <a:tailEnd/>
          </a:ln>
        </p:spPr>
        <p:txBody>
          <a:bodyPr/>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327" name="Freeform 325"/>
          <p:cNvSpPr>
            <a:spLocks/>
          </p:cNvSpPr>
          <p:nvPr/>
        </p:nvSpPr>
        <p:spPr bwMode="auto">
          <a:xfrm>
            <a:off x="2985054" y="2707060"/>
            <a:ext cx="830615" cy="531865"/>
          </a:xfrm>
          <a:custGeom>
            <a:avLst/>
            <a:gdLst>
              <a:gd name="T0" fmla="*/ 26 w 408"/>
              <a:gd name="T1" fmla="*/ 180 h 307"/>
              <a:gd name="T2" fmla="*/ 41 w 408"/>
              <a:gd name="T3" fmla="*/ 165 h 307"/>
              <a:gd name="T4" fmla="*/ 47 w 408"/>
              <a:gd name="T5" fmla="*/ 165 h 307"/>
              <a:gd name="T6" fmla="*/ 53 w 408"/>
              <a:gd name="T7" fmla="*/ 165 h 307"/>
              <a:gd name="T8" fmla="*/ 53 w 408"/>
              <a:gd name="T9" fmla="*/ 165 h 307"/>
              <a:gd name="T10" fmla="*/ 56 w 408"/>
              <a:gd name="T11" fmla="*/ 173 h 307"/>
              <a:gd name="T12" fmla="*/ 79 w 408"/>
              <a:gd name="T13" fmla="*/ 163 h 307"/>
              <a:gd name="T14" fmla="*/ 56 w 408"/>
              <a:gd name="T15" fmla="*/ 140 h 307"/>
              <a:gd name="T16" fmla="*/ 66 w 408"/>
              <a:gd name="T17" fmla="*/ 118 h 307"/>
              <a:gd name="T18" fmla="*/ 54 w 408"/>
              <a:gd name="T19" fmla="*/ 95 h 307"/>
              <a:gd name="T20" fmla="*/ 30 w 408"/>
              <a:gd name="T21" fmla="*/ 86 h 307"/>
              <a:gd name="T22" fmla="*/ 39 w 408"/>
              <a:gd name="T23" fmla="*/ 72 h 307"/>
              <a:gd name="T24" fmla="*/ 49 w 408"/>
              <a:gd name="T25" fmla="*/ 53 h 307"/>
              <a:gd name="T26" fmla="*/ 41 w 408"/>
              <a:gd name="T27" fmla="*/ 33 h 307"/>
              <a:gd name="T28" fmla="*/ 158 w 408"/>
              <a:gd name="T29" fmla="*/ 0 h 307"/>
              <a:gd name="T30" fmla="*/ 179 w 408"/>
              <a:gd name="T31" fmla="*/ 6 h 307"/>
              <a:gd name="T32" fmla="*/ 200 w 408"/>
              <a:gd name="T33" fmla="*/ 27 h 307"/>
              <a:gd name="T34" fmla="*/ 208 w 408"/>
              <a:gd name="T35" fmla="*/ 27 h 307"/>
              <a:gd name="T36" fmla="*/ 213 w 408"/>
              <a:gd name="T37" fmla="*/ 46 h 307"/>
              <a:gd name="T38" fmla="*/ 225 w 408"/>
              <a:gd name="T39" fmla="*/ 46 h 307"/>
              <a:gd name="T40" fmla="*/ 263 w 408"/>
              <a:gd name="T41" fmla="*/ 25 h 307"/>
              <a:gd name="T42" fmla="*/ 280 w 408"/>
              <a:gd name="T43" fmla="*/ 53 h 307"/>
              <a:gd name="T44" fmla="*/ 314 w 408"/>
              <a:gd name="T45" fmla="*/ 99 h 307"/>
              <a:gd name="T46" fmla="*/ 327 w 408"/>
              <a:gd name="T47" fmla="*/ 104 h 307"/>
              <a:gd name="T48" fmla="*/ 346 w 408"/>
              <a:gd name="T49" fmla="*/ 103 h 307"/>
              <a:gd name="T50" fmla="*/ 363 w 408"/>
              <a:gd name="T51" fmla="*/ 106 h 307"/>
              <a:gd name="T52" fmla="*/ 374 w 408"/>
              <a:gd name="T53" fmla="*/ 116 h 307"/>
              <a:gd name="T54" fmla="*/ 384 w 408"/>
              <a:gd name="T55" fmla="*/ 131 h 307"/>
              <a:gd name="T56" fmla="*/ 399 w 408"/>
              <a:gd name="T57" fmla="*/ 125 h 307"/>
              <a:gd name="T58" fmla="*/ 401 w 408"/>
              <a:gd name="T59" fmla="*/ 140 h 307"/>
              <a:gd name="T60" fmla="*/ 389 w 408"/>
              <a:gd name="T61" fmla="*/ 156 h 307"/>
              <a:gd name="T62" fmla="*/ 385 w 408"/>
              <a:gd name="T63" fmla="*/ 176 h 307"/>
              <a:gd name="T64" fmla="*/ 351 w 408"/>
              <a:gd name="T65" fmla="*/ 180 h 307"/>
              <a:gd name="T66" fmla="*/ 342 w 408"/>
              <a:gd name="T67" fmla="*/ 218 h 307"/>
              <a:gd name="T68" fmla="*/ 329 w 408"/>
              <a:gd name="T69" fmla="*/ 214 h 307"/>
              <a:gd name="T70" fmla="*/ 317 w 408"/>
              <a:gd name="T71" fmla="*/ 258 h 307"/>
              <a:gd name="T72" fmla="*/ 298 w 408"/>
              <a:gd name="T73" fmla="*/ 275 h 307"/>
              <a:gd name="T74" fmla="*/ 236 w 408"/>
              <a:gd name="T75" fmla="*/ 265 h 307"/>
              <a:gd name="T76" fmla="*/ 213 w 408"/>
              <a:gd name="T77" fmla="*/ 269 h 307"/>
              <a:gd name="T78" fmla="*/ 179 w 408"/>
              <a:gd name="T79" fmla="*/ 278 h 307"/>
              <a:gd name="T80" fmla="*/ 155 w 408"/>
              <a:gd name="T81" fmla="*/ 290 h 307"/>
              <a:gd name="T82" fmla="*/ 140 w 408"/>
              <a:gd name="T83" fmla="*/ 305 h 307"/>
              <a:gd name="T84" fmla="*/ 117 w 408"/>
              <a:gd name="T85" fmla="*/ 296 h 307"/>
              <a:gd name="T86" fmla="*/ 109 w 408"/>
              <a:gd name="T87" fmla="*/ 282 h 307"/>
              <a:gd name="T88" fmla="*/ 90 w 408"/>
              <a:gd name="T89" fmla="*/ 248 h 307"/>
              <a:gd name="T90" fmla="*/ 30 w 408"/>
              <a:gd name="T91" fmla="*/ 229 h 307"/>
              <a:gd name="T92" fmla="*/ 0 w 408"/>
              <a:gd name="T93" fmla="*/ 210 h 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08" h="307">
                <a:moveTo>
                  <a:pt x="0" y="210"/>
                </a:moveTo>
                <a:lnTo>
                  <a:pt x="26" y="180"/>
                </a:lnTo>
                <a:lnTo>
                  <a:pt x="36" y="178"/>
                </a:lnTo>
                <a:lnTo>
                  <a:pt x="41" y="165"/>
                </a:lnTo>
                <a:lnTo>
                  <a:pt x="41" y="165"/>
                </a:lnTo>
                <a:lnTo>
                  <a:pt x="47" y="165"/>
                </a:lnTo>
                <a:lnTo>
                  <a:pt x="51" y="165"/>
                </a:lnTo>
                <a:lnTo>
                  <a:pt x="53" y="165"/>
                </a:lnTo>
                <a:lnTo>
                  <a:pt x="53" y="165"/>
                </a:lnTo>
                <a:lnTo>
                  <a:pt x="53" y="165"/>
                </a:lnTo>
                <a:lnTo>
                  <a:pt x="54" y="169"/>
                </a:lnTo>
                <a:lnTo>
                  <a:pt x="56" y="173"/>
                </a:lnTo>
                <a:lnTo>
                  <a:pt x="62" y="178"/>
                </a:lnTo>
                <a:lnTo>
                  <a:pt x="79" y="163"/>
                </a:lnTo>
                <a:lnTo>
                  <a:pt x="68" y="144"/>
                </a:lnTo>
                <a:lnTo>
                  <a:pt x="56" y="140"/>
                </a:lnTo>
                <a:lnTo>
                  <a:pt x="56" y="129"/>
                </a:lnTo>
                <a:lnTo>
                  <a:pt x="66" y="118"/>
                </a:lnTo>
                <a:lnTo>
                  <a:pt x="56" y="106"/>
                </a:lnTo>
                <a:lnTo>
                  <a:pt x="54" y="95"/>
                </a:lnTo>
                <a:lnTo>
                  <a:pt x="45" y="93"/>
                </a:lnTo>
                <a:lnTo>
                  <a:pt x="30" y="86"/>
                </a:lnTo>
                <a:lnTo>
                  <a:pt x="28" y="76"/>
                </a:lnTo>
                <a:lnTo>
                  <a:pt x="39" y="72"/>
                </a:lnTo>
                <a:lnTo>
                  <a:pt x="36" y="61"/>
                </a:lnTo>
                <a:lnTo>
                  <a:pt x="49" y="53"/>
                </a:lnTo>
                <a:lnTo>
                  <a:pt x="41" y="48"/>
                </a:lnTo>
                <a:lnTo>
                  <a:pt x="41" y="33"/>
                </a:lnTo>
                <a:lnTo>
                  <a:pt x="58" y="36"/>
                </a:lnTo>
                <a:lnTo>
                  <a:pt x="158" y="0"/>
                </a:lnTo>
                <a:lnTo>
                  <a:pt x="170" y="8"/>
                </a:lnTo>
                <a:lnTo>
                  <a:pt x="179" y="6"/>
                </a:lnTo>
                <a:lnTo>
                  <a:pt x="183" y="25"/>
                </a:lnTo>
                <a:lnTo>
                  <a:pt x="200" y="27"/>
                </a:lnTo>
                <a:lnTo>
                  <a:pt x="200" y="33"/>
                </a:lnTo>
                <a:lnTo>
                  <a:pt x="208" y="27"/>
                </a:lnTo>
                <a:lnTo>
                  <a:pt x="217" y="33"/>
                </a:lnTo>
                <a:lnTo>
                  <a:pt x="213" y="46"/>
                </a:lnTo>
                <a:lnTo>
                  <a:pt x="213" y="46"/>
                </a:lnTo>
                <a:lnTo>
                  <a:pt x="225" y="46"/>
                </a:lnTo>
                <a:lnTo>
                  <a:pt x="257" y="25"/>
                </a:lnTo>
                <a:lnTo>
                  <a:pt x="263" y="25"/>
                </a:lnTo>
                <a:lnTo>
                  <a:pt x="261" y="36"/>
                </a:lnTo>
                <a:lnTo>
                  <a:pt x="280" y="53"/>
                </a:lnTo>
                <a:lnTo>
                  <a:pt x="308" y="104"/>
                </a:lnTo>
                <a:lnTo>
                  <a:pt x="314" y="99"/>
                </a:lnTo>
                <a:lnTo>
                  <a:pt x="315" y="91"/>
                </a:lnTo>
                <a:lnTo>
                  <a:pt x="327" y="104"/>
                </a:lnTo>
                <a:lnTo>
                  <a:pt x="336" y="104"/>
                </a:lnTo>
                <a:lnTo>
                  <a:pt x="346" y="103"/>
                </a:lnTo>
                <a:lnTo>
                  <a:pt x="355" y="99"/>
                </a:lnTo>
                <a:lnTo>
                  <a:pt x="363" y="106"/>
                </a:lnTo>
                <a:lnTo>
                  <a:pt x="368" y="116"/>
                </a:lnTo>
                <a:lnTo>
                  <a:pt x="374" y="116"/>
                </a:lnTo>
                <a:lnTo>
                  <a:pt x="374" y="127"/>
                </a:lnTo>
                <a:lnTo>
                  <a:pt x="384" y="131"/>
                </a:lnTo>
                <a:lnTo>
                  <a:pt x="395" y="131"/>
                </a:lnTo>
                <a:lnTo>
                  <a:pt x="399" y="125"/>
                </a:lnTo>
                <a:lnTo>
                  <a:pt x="408" y="137"/>
                </a:lnTo>
                <a:lnTo>
                  <a:pt x="401" y="140"/>
                </a:lnTo>
                <a:lnTo>
                  <a:pt x="399" y="152"/>
                </a:lnTo>
                <a:lnTo>
                  <a:pt x="389" y="156"/>
                </a:lnTo>
                <a:lnTo>
                  <a:pt x="382" y="163"/>
                </a:lnTo>
                <a:lnTo>
                  <a:pt x="385" y="176"/>
                </a:lnTo>
                <a:lnTo>
                  <a:pt x="378" y="188"/>
                </a:lnTo>
                <a:lnTo>
                  <a:pt x="351" y="180"/>
                </a:lnTo>
                <a:lnTo>
                  <a:pt x="342" y="209"/>
                </a:lnTo>
                <a:lnTo>
                  <a:pt x="342" y="218"/>
                </a:lnTo>
                <a:lnTo>
                  <a:pt x="332" y="218"/>
                </a:lnTo>
                <a:lnTo>
                  <a:pt x="329" y="214"/>
                </a:lnTo>
                <a:lnTo>
                  <a:pt x="312" y="220"/>
                </a:lnTo>
                <a:lnTo>
                  <a:pt x="317" y="258"/>
                </a:lnTo>
                <a:lnTo>
                  <a:pt x="308" y="275"/>
                </a:lnTo>
                <a:lnTo>
                  <a:pt x="298" y="275"/>
                </a:lnTo>
                <a:lnTo>
                  <a:pt x="295" y="265"/>
                </a:lnTo>
                <a:lnTo>
                  <a:pt x="236" y="265"/>
                </a:lnTo>
                <a:lnTo>
                  <a:pt x="223" y="258"/>
                </a:lnTo>
                <a:lnTo>
                  <a:pt x="213" y="269"/>
                </a:lnTo>
                <a:lnTo>
                  <a:pt x="185" y="267"/>
                </a:lnTo>
                <a:lnTo>
                  <a:pt x="179" y="278"/>
                </a:lnTo>
                <a:lnTo>
                  <a:pt x="164" y="286"/>
                </a:lnTo>
                <a:lnTo>
                  <a:pt x="155" y="290"/>
                </a:lnTo>
                <a:lnTo>
                  <a:pt x="145" y="307"/>
                </a:lnTo>
                <a:lnTo>
                  <a:pt x="140" y="305"/>
                </a:lnTo>
                <a:lnTo>
                  <a:pt x="138" y="297"/>
                </a:lnTo>
                <a:lnTo>
                  <a:pt x="117" y="296"/>
                </a:lnTo>
                <a:lnTo>
                  <a:pt x="117" y="286"/>
                </a:lnTo>
                <a:lnTo>
                  <a:pt x="109" y="282"/>
                </a:lnTo>
                <a:lnTo>
                  <a:pt x="109" y="267"/>
                </a:lnTo>
                <a:lnTo>
                  <a:pt x="90" y="248"/>
                </a:lnTo>
                <a:lnTo>
                  <a:pt x="49" y="252"/>
                </a:lnTo>
                <a:lnTo>
                  <a:pt x="30" y="229"/>
                </a:lnTo>
                <a:lnTo>
                  <a:pt x="0" y="210"/>
                </a:lnTo>
                <a:lnTo>
                  <a:pt x="0" y="210"/>
                </a:lnTo>
                <a:lnTo>
                  <a:pt x="0" y="210"/>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328" name="Freeform 326"/>
          <p:cNvSpPr>
            <a:spLocks/>
          </p:cNvSpPr>
          <p:nvPr/>
        </p:nvSpPr>
        <p:spPr bwMode="auto">
          <a:xfrm>
            <a:off x="3276177" y="3389649"/>
            <a:ext cx="798041" cy="828116"/>
          </a:xfrm>
          <a:custGeom>
            <a:avLst/>
            <a:gdLst>
              <a:gd name="T0" fmla="*/ 337 w 392"/>
              <a:gd name="T1" fmla="*/ 221 h 478"/>
              <a:gd name="T2" fmla="*/ 358 w 392"/>
              <a:gd name="T3" fmla="*/ 195 h 478"/>
              <a:gd name="T4" fmla="*/ 386 w 392"/>
              <a:gd name="T5" fmla="*/ 164 h 478"/>
              <a:gd name="T6" fmla="*/ 379 w 392"/>
              <a:gd name="T7" fmla="*/ 136 h 478"/>
              <a:gd name="T8" fmla="*/ 346 w 392"/>
              <a:gd name="T9" fmla="*/ 134 h 478"/>
              <a:gd name="T10" fmla="*/ 309 w 392"/>
              <a:gd name="T11" fmla="*/ 164 h 478"/>
              <a:gd name="T12" fmla="*/ 282 w 392"/>
              <a:gd name="T13" fmla="*/ 161 h 478"/>
              <a:gd name="T14" fmla="*/ 273 w 392"/>
              <a:gd name="T15" fmla="*/ 149 h 478"/>
              <a:gd name="T16" fmla="*/ 235 w 392"/>
              <a:gd name="T17" fmla="*/ 168 h 478"/>
              <a:gd name="T18" fmla="*/ 174 w 392"/>
              <a:gd name="T19" fmla="*/ 108 h 478"/>
              <a:gd name="T20" fmla="*/ 157 w 392"/>
              <a:gd name="T21" fmla="*/ 60 h 478"/>
              <a:gd name="T22" fmla="*/ 152 w 392"/>
              <a:gd name="T23" fmla="*/ 0 h 478"/>
              <a:gd name="T24" fmla="*/ 78 w 392"/>
              <a:gd name="T25" fmla="*/ 28 h 478"/>
              <a:gd name="T26" fmla="*/ 80 w 392"/>
              <a:gd name="T27" fmla="*/ 98 h 478"/>
              <a:gd name="T28" fmla="*/ 48 w 392"/>
              <a:gd name="T29" fmla="*/ 149 h 478"/>
              <a:gd name="T30" fmla="*/ 25 w 392"/>
              <a:gd name="T31" fmla="*/ 174 h 478"/>
              <a:gd name="T32" fmla="*/ 25 w 392"/>
              <a:gd name="T33" fmla="*/ 208 h 478"/>
              <a:gd name="T34" fmla="*/ 0 w 392"/>
              <a:gd name="T35" fmla="*/ 221 h 478"/>
              <a:gd name="T36" fmla="*/ 12 w 392"/>
              <a:gd name="T37" fmla="*/ 236 h 478"/>
              <a:gd name="T38" fmla="*/ 27 w 392"/>
              <a:gd name="T39" fmla="*/ 233 h 478"/>
              <a:gd name="T40" fmla="*/ 23 w 392"/>
              <a:gd name="T41" fmla="*/ 238 h 478"/>
              <a:gd name="T42" fmla="*/ 23 w 392"/>
              <a:gd name="T43" fmla="*/ 263 h 478"/>
              <a:gd name="T44" fmla="*/ 29 w 392"/>
              <a:gd name="T45" fmla="*/ 270 h 478"/>
              <a:gd name="T46" fmla="*/ 44 w 392"/>
              <a:gd name="T47" fmla="*/ 267 h 478"/>
              <a:gd name="T48" fmla="*/ 51 w 392"/>
              <a:gd name="T49" fmla="*/ 263 h 478"/>
              <a:gd name="T50" fmla="*/ 51 w 392"/>
              <a:gd name="T51" fmla="*/ 255 h 478"/>
              <a:gd name="T52" fmla="*/ 55 w 392"/>
              <a:gd name="T53" fmla="*/ 246 h 478"/>
              <a:gd name="T54" fmla="*/ 59 w 392"/>
              <a:gd name="T55" fmla="*/ 242 h 478"/>
              <a:gd name="T56" fmla="*/ 59 w 392"/>
              <a:gd name="T57" fmla="*/ 285 h 478"/>
              <a:gd name="T58" fmla="*/ 65 w 392"/>
              <a:gd name="T59" fmla="*/ 291 h 478"/>
              <a:gd name="T60" fmla="*/ 63 w 392"/>
              <a:gd name="T61" fmla="*/ 318 h 478"/>
              <a:gd name="T62" fmla="*/ 76 w 392"/>
              <a:gd name="T63" fmla="*/ 367 h 478"/>
              <a:gd name="T64" fmla="*/ 82 w 392"/>
              <a:gd name="T65" fmla="*/ 380 h 478"/>
              <a:gd name="T66" fmla="*/ 85 w 392"/>
              <a:gd name="T67" fmla="*/ 395 h 478"/>
              <a:gd name="T68" fmla="*/ 85 w 392"/>
              <a:gd name="T69" fmla="*/ 408 h 478"/>
              <a:gd name="T70" fmla="*/ 97 w 392"/>
              <a:gd name="T71" fmla="*/ 422 h 478"/>
              <a:gd name="T72" fmla="*/ 102 w 392"/>
              <a:gd name="T73" fmla="*/ 433 h 478"/>
              <a:gd name="T74" fmla="*/ 106 w 392"/>
              <a:gd name="T75" fmla="*/ 446 h 478"/>
              <a:gd name="T76" fmla="*/ 116 w 392"/>
              <a:gd name="T77" fmla="*/ 463 h 478"/>
              <a:gd name="T78" fmla="*/ 120 w 392"/>
              <a:gd name="T79" fmla="*/ 473 h 478"/>
              <a:gd name="T80" fmla="*/ 129 w 392"/>
              <a:gd name="T81" fmla="*/ 478 h 478"/>
              <a:gd name="T82" fmla="*/ 144 w 392"/>
              <a:gd name="T83" fmla="*/ 461 h 478"/>
              <a:gd name="T84" fmla="*/ 148 w 392"/>
              <a:gd name="T85" fmla="*/ 456 h 478"/>
              <a:gd name="T86" fmla="*/ 155 w 392"/>
              <a:gd name="T87" fmla="*/ 439 h 478"/>
              <a:gd name="T88" fmla="*/ 155 w 392"/>
              <a:gd name="T89" fmla="*/ 429 h 478"/>
              <a:gd name="T90" fmla="*/ 163 w 392"/>
              <a:gd name="T91" fmla="*/ 416 h 478"/>
              <a:gd name="T92" fmla="*/ 165 w 392"/>
              <a:gd name="T93" fmla="*/ 395 h 478"/>
              <a:gd name="T94" fmla="*/ 165 w 392"/>
              <a:gd name="T95" fmla="*/ 374 h 478"/>
              <a:gd name="T96" fmla="*/ 165 w 392"/>
              <a:gd name="T97" fmla="*/ 367 h 478"/>
              <a:gd name="T98" fmla="*/ 178 w 392"/>
              <a:gd name="T99" fmla="*/ 350 h 478"/>
              <a:gd name="T100" fmla="*/ 186 w 392"/>
              <a:gd name="T101" fmla="*/ 346 h 478"/>
              <a:gd name="T102" fmla="*/ 189 w 392"/>
              <a:gd name="T103" fmla="*/ 338 h 478"/>
              <a:gd name="T104" fmla="*/ 201 w 392"/>
              <a:gd name="T105" fmla="*/ 329 h 478"/>
              <a:gd name="T106" fmla="*/ 208 w 392"/>
              <a:gd name="T107" fmla="*/ 321 h 478"/>
              <a:gd name="T108" fmla="*/ 224 w 392"/>
              <a:gd name="T109" fmla="*/ 302 h 478"/>
              <a:gd name="T110" fmla="*/ 250 w 392"/>
              <a:gd name="T111" fmla="*/ 276 h 478"/>
              <a:gd name="T112" fmla="*/ 258 w 392"/>
              <a:gd name="T113" fmla="*/ 259 h 478"/>
              <a:gd name="T114" fmla="*/ 263 w 392"/>
              <a:gd name="T115" fmla="*/ 253 h 478"/>
              <a:gd name="T116" fmla="*/ 280 w 392"/>
              <a:gd name="T117" fmla="*/ 227 h 478"/>
              <a:gd name="T118" fmla="*/ 278 w 392"/>
              <a:gd name="T119" fmla="*/ 176 h 478"/>
              <a:gd name="T120" fmla="*/ 309 w 392"/>
              <a:gd name="T121" fmla="*/ 195 h 478"/>
              <a:gd name="T122" fmla="*/ 312 w 392"/>
              <a:gd name="T123" fmla="*/ 233 h 478"/>
              <a:gd name="T124" fmla="*/ 329 w 392"/>
              <a:gd name="T125" fmla="*/ 248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92" h="478">
                <a:moveTo>
                  <a:pt x="329" y="248"/>
                </a:moveTo>
                <a:lnTo>
                  <a:pt x="335" y="248"/>
                </a:lnTo>
                <a:lnTo>
                  <a:pt x="339" y="234"/>
                </a:lnTo>
                <a:lnTo>
                  <a:pt x="343" y="229"/>
                </a:lnTo>
                <a:lnTo>
                  <a:pt x="337" y="221"/>
                </a:lnTo>
                <a:lnTo>
                  <a:pt x="348" y="215"/>
                </a:lnTo>
                <a:lnTo>
                  <a:pt x="354" y="208"/>
                </a:lnTo>
                <a:lnTo>
                  <a:pt x="354" y="208"/>
                </a:lnTo>
                <a:lnTo>
                  <a:pt x="354" y="198"/>
                </a:lnTo>
                <a:lnTo>
                  <a:pt x="358" y="195"/>
                </a:lnTo>
                <a:lnTo>
                  <a:pt x="362" y="183"/>
                </a:lnTo>
                <a:lnTo>
                  <a:pt x="362" y="183"/>
                </a:lnTo>
                <a:lnTo>
                  <a:pt x="363" y="172"/>
                </a:lnTo>
                <a:lnTo>
                  <a:pt x="381" y="157"/>
                </a:lnTo>
                <a:lnTo>
                  <a:pt x="386" y="164"/>
                </a:lnTo>
                <a:lnTo>
                  <a:pt x="386" y="153"/>
                </a:lnTo>
                <a:lnTo>
                  <a:pt x="392" y="153"/>
                </a:lnTo>
                <a:lnTo>
                  <a:pt x="390" y="142"/>
                </a:lnTo>
                <a:lnTo>
                  <a:pt x="384" y="136"/>
                </a:lnTo>
                <a:lnTo>
                  <a:pt x="379" y="136"/>
                </a:lnTo>
                <a:lnTo>
                  <a:pt x="384" y="128"/>
                </a:lnTo>
                <a:lnTo>
                  <a:pt x="373" y="119"/>
                </a:lnTo>
                <a:lnTo>
                  <a:pt x="367" y="128"/>
                </a:lnTo>
                <a:lnTo>
                  <a:pt x="354" y="125"/>
                </a:lnTo>
                <a:lnTo>
                  <a:pt x="346" y="134"/>
                </a:lnTo>
                <a:lnTo>
                  <a:pt x="339" y="136"/>
                </a:lnTo>
                <a:lnTo>
                  <a:pt x="328" y="147"/>
                </a:lnTo>
                <a:lnTo>
                  <a:pt x="324" y="147"/>
                </a:lnTo>
                <a:lnTo>
                  <a:pt x="324" y="164"/>
                </a:lnTo>
                <a:lnTo>
                  <a:pt x="309" y="164"/>
                </a:lnTo>
                <a:lnTo>
                  <a:pt x="297" y="164"/>
                </a:lnTo>
                <a:lnTo>
                  <a:pt x="286" y="166"/>
                </a:lnTo>
                <a:lnTo>
                  <a:pt x="286" y="166"/>
                </a:lnTo>
                <a:lnTo>
                  <a:pt x="286" y="163"/>
                </a:lnTo>
                <a:lnTo>
                  <a:pt x="282" y="161"/>
                </a:lnTo>
                <a:lnTo>
                  <a:pt x="282" y="157"/>
                </a:lnTo>
                <a:lnTo>
                  <a:pt x="282" y="157"/>
                </a:lnTo>
                <a:lnTo>
                  <a:pt x="282" y="149"/>
                </a:lnTo>
                <a:lnTo>
                  <a:pt x="276" y="145"/>
                </a:lnTo>
                <a:lnTo>
                  <a:pt x="273" y="149"/>
                </a:lnTo>
                <a:lnTo>
                  <a:pt x="269" y="163"/>
                </a:lnTo>
                <a:lnTo>
                  <a:pt x="269" y="166"/>
                </a:lnTo>
                <a:lnTo>
                  <a:pt x="265" y="170"/>
                </a:lnTo>
                <a:lnTo>
                  <a:pt x="254" y="170"/>
                </a:lnTo>
                <a:lnTo>
                  <a:pt x="235" y="168"/>
                </a:lnTo>
                <a:lnTo>
                  <a:pt x="216" y="155"/>
                </a:lnTo>
                <a:lnTo>
                  <a:pt x="189" y="149"/>
                </a:lnTo>
                <a:lnTo>
                  <a:pt x="174" y="130"/>
                </a:lnTo>
                <a:lnTo>
                  <a:pt x="163" y="130"/>
                </a:lnTo>
                <a:lnTo>
                  <a:pt x="174" y="108"/>
                </a:lnTo>
                <a:lnTo>
                  <a:pt x="159" y="93"/>
                </a:lnTo>
                <a:lnTo>
                  <a:pt x="142" y="85"/>
                </a:lnTo>
                <a:lnTo>
                  <a:pt x="140" y="68"/>
                </a:lnTo>
                <a:lnTo>
                  <a:pt x="152" y="68"/>
                </a:lnTo>
                <a:lnTo>
                  <a:pt x="157" y="60"/>
                </a:lnTo>
                <a:lnTo>
                  <a:pt x="146" y="49"/>
                </a:lnTo>
                <a:lnTo>
                  <a:pt x="150" y="32"/>
                </a:lnTo>
                <a:lnTo>
                  <a:pt x="161" y="23"/>
                </a:lnTo>
                <a:lnTo>
                  <a:pt x="167" y="15"/>
                </a:lnTo>
                <a:lnTo>
                  <a:pt x="152" y="0"/>
                </a:lnTo>
                <a:lnTo>
                  <a:pt x="127" y="7"/>
                </a:lnTo>
                <a:lnTo>
                  <a:pt x="123" y="19"/>
                </a:lnTo>
                <a:lnTo>
                  <a:pt x="108" y="28"/>
                </a:lnTo>
                <a:lnTo>
                  <a:pt x="87" y="24"/>
                </a:lnTo>
                <a:lnTo>
                  <a:pt x="78" y="28"/>
                </a:lnTo>
                <a:lnTo>
                  <a:pt x="80" y="51"/>
                </a:lnTo>
                <a:lnTo>
                  <a:pt x="97" y="70"/>
                </a:lnTo>
                <a:lnTo>
                  <a:pt x="85" y="77"/>
                </a:lnTo>
                <a:lnTo>
                  <a:pt x="89" y="91"/>
                </a:lnTo>
                <a:lnTo>
                  <a:pt x="80" y="98"/>
                </a:lnTo>
                <a:lnTo>
                  <a:pt x="78" y="106"/>
                </a:lnTo>
                <a:lnTo>
                  <a:pt x="70" y="111"/>
                </a:lnTo>
                <a:lnTo>
                  <a:pt x="63" y="128"/>
                </a:lnTo>
                <a:lnTo>
                  <a:pt x="53" y="132"/>
                </a:lnTo>
                <a:lnTo>
                  <a:pt x="48" y="149"/>
                </a:lnTo>
                <a:lnTo>
                  <a:pt x="33" y="153"/>
                </a:lnTo>
                <a:lnTo>
                  <a:pt x="27" y="145"/>
                </a:lnTo>
                <a:lnTo>
                  <a:pt x="17" y="157"/>
                </a:lnTo>
                <a:lnTo>
                  <a:pt x="19" y="166"/>
                </a:lnTo>
                <a:lnTo>
                  <a:pt x="25" y="174"/>
                </a:lnTo>
                <a:lnTo>
                  <a:pt x="25" y="183"/>
                </a:lnTo>
                <a:lnTo>
                  <a:pt x="25" y="183"/>
                </a:lnTo>
                <a:lnTo>
                  <a:pt x="33" y="193"/>
                </a:lnTo>
                <a:lnTo>
                  <a:pt x="33" y="208"/>
                </a:lnTo>
                <a:lnTo>
                  <a:pt x="25" y="208"/>
                </a:lnTo>
                <a:lnTo>
                  <a:pt x="17" y="210"/>
                </a:lnTo>
                <a:lnTo>
                  <a:pt x="4" y="210"/>
                </a:lnTo>
                <a:lnTo>
                  <a:pt x="2" y="219"/>
                </a:lnTo>
                <a:lnTo>
                  <a:pt x="2" y="219"/>
                </a:lnTo>
                <a:lnTo>
                  <a:pt x="0" y="221"/>
                </a:lnTo>
                <a:lnTo>
                  <a:pt x="0" y="221"/>
                </a:lnTo>
                <a:lnTo>
                  <a:pt x="2" y="225"/>
                </a:lnTo>
                <a:lnTo>
                  <a:pt x="2" y="225"/>
                </a:lnTo>
                <a:lnTo>
                  <a:pt x="8" y="231"/>
                </a:lnTo>
                <a:lnTo>
                  <a:pt x="12" y="236"/>
                </a:lnTo>
                <a:lnTo>
                  <a:pt x="17" y="236"/>
                </a:lnTo>
                <a:lnTo>
                  <a:pt x="23" y="236"/>
                </a:lnTo>
                <a:lnTo>
                  <a:pt x="23" y="236"/>
                </a:lnTo>
                <a:lnTo>
                  <a:pt x="25" y="234"/>
                </a:lnTo>
                <a:lnTo>
                  <a:pt x="27" y="233"/>
                </a:lnTo>
                <a:lnTo>
                  <a:pt x="27" y="236"/>
                </a:lnTo>
                <a:lnTo>
                  <a:pt x="27" y="236"/>
                </a:lnTo>
                <a:lnTo>
                  <a:pt x="27" y="236"/>
                </a:lnTo>
                <a:lnTo>
                  <a:pt x="25" y="238"/>
                </a:lnTo>
                <a:lnTo>
                  <a:pt x="23" y="238"/>
                </a:lnTo>
                <a:lnTo>
                  <a:pt x="19" y="238"/>
                </a:lnTo>
                <a:lnTo>
                  <a:pt x="8" y="244"/>
                </a:lnTo>
                <a:lnTo>
                  <a:pt x="8" y="244"/>
                </a:lnTo>
                <a:lnTo>
                  <a:pt x="21" y="259"/>
                </a:lnTo>
                <a:lnTo>
                  <a:pt x="23" y="263"/>
                </a:lnTo>
                <a:lnTo>
                  <a:pt x="23" y="263"/>
                </a:lnTo>
                <a:lnTo>
                  <a:pt x="25" y="267"/>
                </a:lnTo>
                <a:lnTo>
                  <a:pt x="27" y="268"/>
                </a:lnTo>
                <a:lnTo>
                  <a:pt x="27" y="270"/>
                </a:lnTo>
                <a:lnTo>
                  <a:pt x="29" y="270"/>
                </a:lnTo>
                <a:lnTo>
                  <a:pt x="29" y="270"/>
                </a:lnTo>
                <a:lnTo>
                  <a:pt x="36" y="270"/>
                </a:lnTo>
                <a:lnTo>
                  <a:pt x="36" y="270"/>
                </a:lnTo>
                <a:lnTo>
                  <a:pt x="40" y="270"/>
                </a:lnTo>
                <a:lnTo>
                  <a:pt x="44" y="267"/>
                </a:lnTo>
                <a:lnTo>
                  <a:pt x="46" y="267"/>
                </a:lnTo>
                <a:lnTo>
                  <a:pt x="46" y="267"/>
                </a:lnTo>
                <a:lnTo>
                  <a:pt x="48" y="265"/>
                </a:lnTo>
                <a:lnTo>
                  <a:pt x="50" y="265"/>
                </a:lnTo>
                <a:lnTo>
                  <a:pt x="51" y="263"/>
                </a:lnTo>
                <a:lnTo>
                  <a:pt x="51" y="263"/>
                </a:lnTo>
                <a:lnTo>
                  <a:pt x="51" y="259"/>
                </a:lnTo>
                <a:lnTo>
                  <a:pt x="51" y="259"/>
                </a:lnTo>
                <a:lnTo>
                  <a:pt x="51" y="257"/>
                </a:lnTo>
                <a:lnTo>
                  <a:pt x="51" y="255"/>
                </a:lnTo>
                <a:lnTo>
                  <a:pt x="51" y="253"/>
                </a:lnTo>
                <a:lnTo>
                  <a:pt x="53" y="251"/>
                </a:lnTo>
                <a:lnTo>
                  <a:pt x="53" y="251"/>
                </a:lnTo>
                <a:lnTo>
                  <a:pt x="53" y="250"/>
                </a:lnTo>
                <a:lnTo>
                  <a:pt x="55" y="246"/>
                </a:lnTo>
                <a:lnTo>
                  <a:pt x="55" y="242"/>
                </a:lnTo>
                <a:lnTo>
                  <a:pt x="55" y="242"/>
                </a:lnTo>
                <a:lnTo>
                  <a:pt x="57" y="242"/>
                </a:lnTo>
                <a:lnTo>
                  <a:pt x="59" y="242"/>
                </a:lnTo>
                <a:lnTo>
                  <a:pt x="59" y="242"/>
                </a:lnTo>
                <a:lnTo>
                  <a:pt x="59" y="242"/>
                </a:lnTo>
                <a:lnTo>
                  <a:pt x="59" y="253"/>
                </a:lnTo>
                <a:lnTo>
                  <a:pt x="59" y="253"/>
                </a:lnTo>
                <a:lnTo>
                  <a:pt x="63" y="267"/>
                </a:lnTo>
                <a:lnTo>
                  <a:pt x="59" y="285"/>
                </a:lnTo>
                <a:lnTo>
                  <a:pt x="59" y="285"/>
                </a:lnTo>
                <a:lnTo>
                  <a:pt x="63" y="287"/>
                </a:lnTo>
                <a:lnTo>
                  <a:pt x="65" y="289"/>
                </a:lnTo>
                <a:lnTo>
                  <a:pt x="65" y="291"/>
                </a:lnTo>
                <a:lnTo>
                  <a:pt x="65" y="291"/>
                </a:lnTo>
                <a:lnTo>
                  <a:pt x="65" y="291"/>
                </a:lnTo>
                <a:lnTo>
                  <a:pt x="63" y="297"/>
                </a:lnTo>
                <a:lnTo>
                  <a:pt x="61" y="301"/>
                </a:lnTo>
                <a:lnTo>
                  <a:pt x="59" y="304"/>
                </a:lnTo>
                <a:lnTo>
                  <a:pt x="63" y="318"/>
                </a:lnTo>
                <a:lnTo>
                  <a:pt x="63" y="325"/>
                </a:lnTo>
                <a:lnTo>
                  <a:pt x="63" y="335"/>
                </a:lnTo>
                <a:lnTo>
                  <a:pt x="70" y="346"/>
                </a:lnTo>
                <a:lnTo>
                  <a:pt x="70" y="355"/>
                </a:lnTo>
                <a:lnTo>
                  <a:pt x="76" y="367"/>
                </a:lnTo>
                <a:lnTo>
                  <a:pt x="76" y="367"/>
                </a:lnTo>
                <a:lnTo>
                  <a:pt x="76" y="371"/>
                </a:lnTo>
                <a:lnTo>
                  <a:pt x="78" y="374"/>
                </a:lnTo>
                <a:lnTo>
                  <a:pt x="78" y="374"/>
                </a:lnTo>
                <a:lnTo>
                  <a:pt x="82" y="380"/>
                </a:lnTo>
                <a:lnTo>
                  <a:pt x="82" y="384"/>
                </a:lnTo>
                <a:lnTo>
                  <a:pt x="82" y="384"/>
                </a:lnTo>
                <a:lnTo>
                  <a:pt x="85" y="388"/>
                </a:lnTo>
                <a:lnTo>
                  <a:pt x="85" y="393"/>
                </a:lnTo>
                <a:lnTo>
                  <a:pt x="85" y="395"/>
                </a:lnTo>
                <a:lnTo>
                  <a:pt x="85" y="397"/>
                </a:lnTo>
                <a:lnTo>
                  <a:pt x="85" y="397"/>
                </a:lnTo>
                <a:lnTo>
                  <a:pt x="85" y="399"/>
                </a:lnTo>
                <a:lnTo>
                  <a:pt x="85" y="403"/>
                </a:lnTo>
                <a:lnTo>
                  <a:pt x="85" y="408"/>
                </a:lnTo>
                <a:lnTo>
                  <a:pt x="89" y="414"/>
                </a:lnTo>
                <a:lnTo>
                  <a:pt x="89" y="414"/>
                </a:lnTo>
                <a:lnTo>
                  <a:pt x="93" y="418"/>
                </a:lnTo>
                <a:lnTo>
                  <a:pt x="95" y="418"/>
                </a:lnTo>
                <a:lnTo>
                  <a:pt x="97" y="422"/>
                </a:lnTo>
                <a:lnTo>
                  <a:pt x="97" y="422"/>
                </a:lnTo>
                <a:lnTo>
                  <a:pt x="97" y="425"/>
                </a:lnTo>
                <a:lnTo>
                  <a:pt x="99" y="429"/>
                </a:lnTo>
                <a:lnTo>
                  <a:pt x="102" y="433"/>
                </a:lnTo>
                <a:lnTo>
                  <a:pt x="102" y="433"/>
                </a:lnTo>
                <a:lnTo>
                  <a:pt x="102" y="437"/>
                </a:lnTo>
                <a:lnTo>
                  <a:pt x="104" y="439"/>
                </a:lnTo>
                <a:lnTo>
                  <a:pt x="104" y="442"/>
                </a:lnTo>
                <a:lnTo>
                  <a:pt x="104" y="442"/>
                </a:lnTo>
                <a:lnTo>
                  <a:pt x="106" y="446"/>
                </a:lnTo>
                <a:lnTo>
                  <a:pt x="110" y="452"/>
                </a:lnTo>
                <a:lnTo>
                  <a:pt x="114" y="459"/>
                </a:lnTo>
                <a:lnTo>
                  <a:pt x="114" y="459"/>
                </a:lnTo>
                <a:lnTo>
                  <a:pt x="114" y="459"/>
                </a:lnTo>
                <a:lnTo>
                  <a:pt x="116" y="463"/>
                </a:lnTo>
                <a:lnTo>
                  <a:pt x="116" y="463"/>
                </a:lnTo>
                <a:lnTo>
                  <a:pt x="116" y="467"/>
                </a:lnTo>
                <a:lnTo>
                  <a:pt x="118" y="469"/>
                </a:lnTo>
                <a:lnTo>
                  <a:pt x="120" y="473"/>
                </a:lnTo>
                <a:lnTo>
                  <a:pt x="120" y="473"/>
                </a:lnTo>
                <a:lnTo>
                  <a:pt x="123" y="475"/>
                </a:lnTo>
                <a:lnTo>
                  <a:pt x="127" y="476"/>
                </a:lnTo>
                <a:lnTo>
                  <a:pt x="127" y="476"/>
                </a:lnTo>
                <a:lnTo>
                  <a:pt x="127" y="476"/>
                </a:lnTo>
                <a:lnTo>
                  <a:pt x="129" y="478"/>
                </a:lnTo>
                <a:lnTo>
                  <a:pt x="131" y="478"/>
                </a:lnTo>
                <a:lnTo>
                  <a:pt x="133" y="476"/>
                </a:lnTo>
                <a:lnTo>
                  <a:pt x="133" y="476"/>
                </a:lnTo>
                <a:lnTo>
                  <a:pt x="140" y="467"/>
                </a:lnTo>
                <a:lnTo>
                  <a:pt x="144" y="461"/>
                </a:lnTo>
                <a:lnTo>
                  <a:pt x="144" y="461"/>
                </a:lnTo>
                <a:lnTo>
                  <a:pt x="144" y="459"/>
                </a:lnTo>
                <a:lnTo>
                  <a:pt x="144" y="458"/>
                </a:lnTo>
                <a:lnTo>
                  <a:pt x="148" y="456"/>
                </a:lnTo>
                <a:lnTo>
                  <a:pt x="148" y="456"/>
                </a:lnTo>
                <a:lnTo>
                  <a:pt x="155" y="444"/>
                </a:lnTo>
                <a:lnTo>
                  <a:pt x="155" y="444"/>
                </a:lnTo>
                <a:lnTo>
                  <a:pt x="155" y="442"/>
                </a:lnTo>
                <a:lnTo>
                  <a:pt x="155" y="442"/>
                </a:lnTo>
                <a:lnTo>
                  <a:pt x="155" y="439"/>
                </a:lnTo>
                <a:lnTo>
                  <a:pt x="154" y="437"/>
                </a:lnTo>
                <a:lnTo>
                  <a:pt x="154" y="435"/>
                </a:lnTo>
                <a:lnTo>
                  <a:pt x="154" y="433"/>
                </a:lnTo>
                <a:lnTo>
                  <a:pt x="154" y="431"/>
                </a:lnTo>
                <a:lnTo>
                  <a:pt x="155" y="429"/>
                </a:lnTo>
                <a:lnTo>
                  <a:pt x="155" y="429"/>
                </a:lnTo>
                <a:lnTo>
                  <a:pt x="163" y="420"/>
                </a:lnTo>
                <a:lnTo>
                  <a:pt x="163" y="418"/>
                </a:lnTo>
                <a:lnTo>
                  <a:pt x="163" y="416"/>
                </a:lnTo>
                <a:lnTo>
                  <a:pt x="163" y="416"/>
                </a:lnTo>
                <a:lnTo>
                  <a:pt x="165" y="410"/>
                </a:lnTo>
                <a:lnTo>
                  <a:pt x="165" y="405"/>
                </a:lnTo>
                <a:lnTo>
                  <a:pt x="165" y="405"/>
                </a:lnTo>
                <a:lnTo>
                  <a:pt x="165" y="395"/>
                </a:lnTo>
                <a:lnTo>
                  <a:pt x="165" y="395"/>
                </a:lnTo>
                <a:lnTo>
                  <a:pt x="165" y="389"/>
                </a:lnTo>
                <a:lnTo>
                  <a:pt x="167" y="384"/>
                </a:lnTo>
                <a:lnTo>
                  <a:pt x="167" y="384"/>
                </a:lnTo>
                <a:lnTo>
                  <a:pt x="167" y="378"/>
                </a:lnTo>
                <a:lnTo>
                  <a:pt x="165" y="374"/>
                </a:lnTo>
                <a:lnTo>
                  <a:pt x="165" y="374"/>
                </a:lnTo>
                <a:lnTo>
                  <a:pt x="165" y="374"/>
                </a:lnTo>
                <a:lnTo>
                  <a:pt x="163" y="371"/>
                </a:lnTo>
                <a:lnTo>
                  <a:pt x="165" y="367"/>
                </a:lnTo>
                <a:lnTo>
                  <a:pt x="165" y="367"/>
                </a:lnTo>
                <a:lnTo>
                  <a:pt x="167" y="363"/>
                </a:lnTo>
                <a:lnTo>
                  <a:pt x="167" y="363"/>
                </a:lnTo>
                <a:lnTo>
                  <a:pt x="174" y="355"/>
                </a:lnTo>
                <a:lnTo>
                  <a:pt x="174" y="355"/>
                </a:lnTo>
                <a:lnTo>
                  <a:pt x="178" y="350"/>
                </a:lnTo>
                <a:lnTo>
                  <a:pt x="180" y="350"/>
                </a:lnTo>
                <a:lnTo>
                  <a:pt x="182" y="348"/>
                </a:lnTo>
                <a:lnTo>
                  <a:pt x="184" y="346"/>
                </a:lnTo>
                <a:lnTo>
                  <a:pt x="184" y="346"/>
                </a:lnTo>
                <a:lnTo>
                  <a:pt x="186" y="346"/>
                </a:lnTo>
                <a:lnTo>
                  <a:pt x="188" y="344"/>
                </a:lnTo>
                <a:lnTo>
                  <a:pt x="189" y="342"/>
                </a:lnTo>
                <a:lnTo>
                  <a:pt x="189" y="342"/>
                </a:lnTo>
                <a:lnTo>
                  <a:pt x="189" y="342"/>
                </a:lnTo>
                <a:lnTo>
                  <a:pt x="189" y="338"/>
                </a:lnTo>
                <a:lnTo>
                  <a:pt x="189" y="338"/>
                </a:lnTo>
                <a:lnTo>
                  <a:pt x="193" y="333"/>
                </a:lnTo>
                <a:lnTo>
                  <a:pt x="193" y="333"/>
                </a:lnTo>
                <a:lnTo>
                  <a:pt x="197" y="329"/>
                </a:lnTo>
                <a:lnTo>
                  <a:pt x="201" y="329"/>
                </a:lnTo>
                <a:lnTo>
                  <a:pt x="203" y="325"/>
                </a:lnTo>
                <a:lnTo>
                  <a:pt x="203" y="325"/>
                </a:lnTo>
                <a:lnTo>
                  <a:pt x="207" y="323"/>
                </a:lnTo>
                <a:lnTo>
                  <a:pt x="208" y="321"/>
                </a:lnTo>
                <a:lnTo>
                  <a:pt x="208" y="321"/>
                </a:lnTo>
                <a:lnTo>
                  <a:pt x="212" y="316"/>
                </a:lnTo>
                <a:lnTo>
                  <a:pt x="212" y="316"/>
                </a:lnTo>
                <a:lnTo>
                  <a:pt x="218" y="310"/>
                </a:lnTo>
                <a:lnTo>
                  <a:pt x="218" y="310"/>
                </a:lnTo>
                <a:lnTo>
                  <a:pt x="224" y="302"/>
                </a:lnTo>
                <a:lnTo>
                  <a:pt x="229" y="293"/>
                </a:lnTo>
                <a:lnTo>
                  <a:pt x="235" y="287"/>
                </a:lnTo>
                <a:lnTo>
                  <a:pt x="242" y="284"/>
                </a:lnTo>
                <a:lnTo>
                  <a:pt x="244" y="282"/>
                </a:lnTo>
                <a:lnTo>
                  <a:pt x="250" y="276"/>
                </a:lnTo>
                <a:lnTo>
                  <a:pt x="256" y="267"/>
                </a:lnTo>
                <a:lnTo>
                  <a:pt x="256" y="263"/>
                </a:lnTo>
                <a:lnTo>
                  <a:pt x="256" y="263"/>
                </a:lnTo>
                <a:lnTo>
                  <a:pt x="258" y="259"/>
                </a:lnTo>
                <a:lnTo>
                  <a:pt x="258" y="259"/>
                </a:lnTo>
                <a:lnTo>
                  <a:pt x="259" y="257"/>
                </a:lnTo>
                <a:lnTo>
                  <a:pt x="259" y="257"/>
                </a:lnTo>
                <a:lnTo>
                  <a:pt x="261" y="257"/>
                </a:lnTo>
                <a:lnTo>
                  <a:pt x="261" y="257"/>
                </a:lnTo>
                <a:lnTo>
                  <a:pt x="263" y="253"/>
                </a:lnTo>
                <a:lnTo>
                  <a:pt x="269" y="251"/>
                </a:lnTo>
                <a:lnTo>
                  <a:pt x="273" y="251"/>
                </a:lnTo>
                <a:lnTo>
                  <a:pt x="278" y="251"/>
                </a:lnTo>
                <a:lnTo>
                  <a:pt x="286" y="251"/>
                </a:lnTo>
                <a:lnTo>
                  <a:pt x="280" y="227"/>
                </a:lnTo>
                <a:lnTo>
                  <a:pt x="273" y="208"/>
                </a:lnTo>
                <a:lnTo>
                  <a:pt x="275" y="198"/>
                </a:lnTo>
                <a:lnTo>
                  <a:pt x="282" y="191"/>
                </a:lnTo>
                <a:lnTo>
                  <a:pt x="275" y="181"/>
                </a:lnTo>
                <a:lnTo>
                  <a:pt x="278" y="176"/>
                </a:lnTo>
                <a:lnTo>
                  <a:pt x="286" y="183"/>
                </a:lnTo>
                <a:lnTo>
                  <a:pt x="294" y="183"/>
                </a:lnTo>
                <a:lnTo>
                  <a:pt x="294" y="191"/>
                </a:lnTo>
                <a:lnTo>
                  <a:pt x="297" y="195"/>
                </a:lnTo>
                <a:lnTo>
                  <a:pt x="309" y="195"/>
                </a:lnTo>
                <a:lnTo>
                  <a:pt x="324" y="195"/>
                </a:lnTo>
                <a:lnTo>
                  <a:pt x="324" y="200"/>
                </a:lnTo>
                <a:lnTo>
                  <a:pt x="320" y="212"/>
                </a:lnTo>
                <a:lnTo>
                  <a:pt x="314" y="212"/>
                </a:lnTo>
                <a:lnTo>
                  <a:pt x="312" y="233"/>
                </a:lnTo>
                <a:lnTo>
                  <a:pt x="320" y="233"/>
                </a:lnTo>
                <a:lnTo>
                  <a:pt x="324" y="217"/>
                </a:lnTo>
                <a:lnTo>
                  <a:pt x="326" y="217"/>
                </a:lnTo>
                <a:lnTo>
                  <a:pt x="329" y="248"/>
                </a:lnTo>
                <a:lnTo>
                  <a:pt x="329" y="248"/>
                </a:lnTo>
                <a:lnTo>
                  <a:pt x="329" y="248"/>
                </a:lnTo>
                <a:close/>
              </a:path>
            </a:pathLst>
          </a:custGeom>
          <a:solidFill>
            <a:schemeClr val="bg1">
              <a:lumMod val="85000"/>
            </a:schemeClr>
          </a:solidFill>
          <a:ln w="635" cap="rnd">
            <a:solidFill>
              <a:schemeClr val="bg1">
                <a:alpha val="17000"/>
              </a:schemeClr>
            </a:solidFill>
            <a:round/>
            <a:headEnd/>
            <a:tailEnd/>
          </a:ln>
        </p:spPr>
        <p:txBody>
          <a:bodyPr/>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329" name="Freeform 327"/>
          <p:cNvSpPr>
            <a:spLocks/>
          </p:cNvSpPr>
          <p:nvPr/>
        </p:nvSpPr>
        <p:spPr bwMode="auto">
          <a:xfrm>
            <a:off x="3276177" y="3389649"/>
            <a:ext cx="798041" cy="828116"/>
          </a:xfrm>
          <a:custGeom>
            <a:avLst/>
            <a:gdLst>
              <a:gd name="T0" fmla="*/ 337 w 392"/>
              <a:gd name="T1" fmla="*/ 221 h 478"/>
              <a:gd name="T2" fmla="*/ 358 w 392"/>
              <a:gd name="T3" fmla="*/ 195 h 478"/>
              <a:gd name="T4" fmla="*/ 386 w 392"/>
              <a:gd name="T5" fmla="*/ 164 h 478"/>
              <a:gd name="T6" fmla="*/ 379 w 392"/>
              <a:gd name="T7" fmla="*/ 136 h 478"/>
              <a:gd name="T8" fmla="*/ 346 w 392"/>
              <a:gd name="T9" fmla="*/ 134 h 478"/>
              <a:gd name="T10" fmla="*/ 309 w 392"/>
              <a:gd name="T11" fmla="*/ 164 h 478"/>
              <a:gd name="T12" fmla="*/ 282 w 392"/>
              <a:gd name="T13" fmla="*/ 161 h 478"/>
              <a:gd name="T14" fmla="*/ 273 w 392"/>
              <a:gd name="T15" fmla="*/ 149 h 478"/>
              <a:gd name="T16" fmla="*/ 235 w 392"/>
              <a:gd name="T17" fmla="*/ 168 h 478"/>
              <a:gd name="T18" fmla="*/ 174 w 392"/>
              <a:gd name="T19" fmla="*/ 108 h 478"/>
              <a:gd name="T20" fmla="*/ 157 w 392"/>
              <a:gd name="T21" fmla="*/ 60 h 478"/>
              <a:gd name="T22" fmla="*/ 152 w 392"/>
              <a:gd name="T23" fmla="*/ 0 h 478"/>
              <a:gd name="T24" fmla="*/ 78 w 392"/>
              <a:gd name="T25" fmla="*/ 28 h 478"/>
              <a:gd name="T26" fmla="*/ 80 w 392"/>
              <a:gd name="T27" fmla="*/ 98 h 478"/>
              <a:gd name="T28" fmla="*/ 48 w 392"/>
              <a:gd name="T29" fmla="*/ 149 h 478"/>
              <a:gd name="T30" fmla="*/ 25 w 392"/>
              <a:gd name="T31" fmla="*/ 174 h 478"/>
              <a:gd name="T32" fmla="*/ 25 w 392"/>
              <a:gd name="T33" fmla="*/ 208 h 478"/>
              <a:gd name="T34" fmla="*/ 0 w 392"/>
              <a:gd name="T35" fmla="*/ 221 h 478"/>
              <a:gd name="T36" fmla="*/ 12 w 392"/>
              <a:gd name="T37" fmla="*/ 236 h 478"/>
              <a:gd name="T38" fmla="*/ 27 w 392"/>
              <a:gd name="T39" fmla="*/ 233 h 478"/>
              <a:gd name="T40" fmla="*/ 23 w 392"/>
              <a:gd name="T41" fmla="*/ 238 h 478"/>
              <a:gd name="T42" fmla="*/ 23 w 392"/>
              <a:gd name="T43" fmla="*/ 263 h 478"/>
              <a:gd name="T44" fmla="*/ 29 w 392"/>
              <a:gd name="T45" fmla="*/ 270 h 478"/>
              <a:gd name="T46" fmla="*/ 44 w 392"/>
              <a:gd name="T47" fmla="*/ 267 h 478"/>
              <a:gd name="T48" fmla="*/ 51 w 392"/>
              <a:gd name="T49" fmla="*/ 263 h 478"/>
              <a:gd name="T50" fmla="*/ 51 w 392"/>
              <a:gd name="T51" fmla="*/ 255 h 478"/>
              <a:gd name="T52" fmla="*/ 55 w 392"/>
              <a:gd name="T53" fmla="*/ 246 h 478"/>
              <a:gd name="T54" fmla="*/ 59 w 392"/>
              <a:gd name="T55" fmla="*/ 242 h 478"/>
              <a:gd name="T56" fmla="*/ 59 w 392"/>
              <a:gd name="T57" fmla="*/ 285 h 478"/>
              <a:gd name="T58" fmla="*/ 65 w 392"/>
              <a:gd name="T59" fmla="*/ 291 h 478"/>
              <a:gd name="T60" fmla="*/ 63 w 392"/>
              <a:gd name="T61" fmla="*/ 318 h 478"/>
              <a:gd name="T62" fmla="*/ 76 w 392"/>
              <a:gd name="T63" fmla="*/ 367 h 478"/>
              <a:gd name="T64" fmla="*/ 82 w 392"/>
              <a:gd name="T65" fmla="*/ 380 h 478"/>
              <a:gd name="T66" fmla="*/ 85 w 392"/>
              <a:gd name="T67" fmla="*/ 395 h 478"/>
              <a:gd name="T68" fmla="*/ 85 w 392"/>
              <a:gd name="T69" fmla="*/ 408 h 478"/>
              <a:gd name="T70" fmla="*/ 97 w 392"/>
              <a:gd name="T71" fmla="*/ 422 h 478"/>
              <a:gd name="T72" fmla="*/ 102 w 392"/>
              <a:gd name="T73" fmla="*/ 433 h 478"/>
              <a:gd name="T74" fmla="*/ 106 w 392"/>
              <a:gd name="T75" fmla="*/ 446 h 478"/>
              <a:gd name="T76" fmla="*/ 116 w 392"/>
              <a:gd name="T77" fmla="*/ 463 h 478"/>
              <a:gd name="T78" fmla="*/ 120 w 392"/>
              <a:gd name="T79" fmla="*/ 473 h 478"/>
              <a:gd name="T80" fmla="*/ 129 w 392"/>
              <a:gd name="T81" fmla="*/ 478 h 478"/>
              <a:gd name="T82" fmla="*/ 144 w 392"/>
              <a:gd name="T83" fmla="*/ 461 h 478"/>
              <a:gd name="T84" fmla="*/ 148 w 392"/>
              <a:gd name="T85" fmla="*/ 456 h 478"/>
              <a:gd name="T86" fmla="*/ 155 w 392"/>
              <a:gd name="T87" fmla="*/ 439 h 478"/>
              <a:gd name="T88" fmla="*/ 155 w 392"/>
              <a:gd name="T89" fmla="*/ 429 h 478"/>
              <a:gd name="T90" fmla="*/ 163 w 392"/>
              <a:gd name="T91" fmla="*/ 416 h 478"/>
              <a:gd name="T92" fmla="*/ 165 w 392"/>
              <a:gd name="T93" fmla="*/ 395 h 478"/>
              <a:gd name="T94" fmla="*/ 165 w 392"/>
              <a:gd name="T95" fmla="*/ 374 h 478"/>
              <a:gd name="T96" fmla="*/ 165 w 392"/>
              <a:gd name="T97" fmla="*/ 367 h 478"/>
              <a:gd name="T98" fmla="*/ 178 w 392"/>
              <a:gd name="T99" fmla="*/ 350 h 478"/>
              <a:gd name="T100" fmla="*/ 186 w 392"/>
              <a:gd name="T101" fmla="*/ 346 h 478"/>
              <a:gd name="T102" fmla="*/ 189 w 392"/>
              <a:gd name="T103" fmla="*/ 338 h 478"/>
              <a:gd name="T104" fmla="*/ 201 w 392"/>
              <a:gd name="T105" fmla="*/ 329 h 478"/>
              <a:gd name="T106" fmla="*/ 208 w 392"/>
              <a:gd name="T107" fmla="*/ 321 h 478"/>
              <a:gd name="T108" fmla="*/ 224 w 392"/>
              <a:gd name="T109" fmla="*/ 302 h 478"/>
              <a:gd name="T110" fmla="*/ 250 w 392"/>
              <a:gd name="T111" fmla="*/ 276 h 478"/>
              <a:gd name="T112" fmla="*/ 258 w 392"/>
              <a:gd name="T113" fmla="*/ 259 h 478"/>
              <a:gd name="T114" fmla="*/ 263 w 392"/>
              <a:gd name="T115" fmla="*/ 253 h 478"/>
              <a:gd name="T116" fmla="*/ 280 w 392"/>
              <a:gd name="T117" fmla="*/ 227 h 478"/>
              <a:gd name="T118" fmla="*/ 278 w 392"/>
              <a:gd name="T119" fmla="*/ 176 h 478"/>
              <a:gd name="T120" fmla="*/ 309 w 392"/>
              <a:gd name="T121" fmla="*/ 195 h 478"/>
              <a:gd name="T122" fmla="*/ 312 w 392"/>
              <a:gd name="T123" fmla="*/ 233 h 478"/>
              <a:gd name="T124" fmla="*/ 329 w 392"/>
              <a:gd name="T125" fmla="*/ 248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92" h="478">
                <a:moveTo>
                  <a:pt x="329" y="248"/>
                </a:moveTo>
                <a:lnTo>
                  <a:pt x="335" y="248"/>
                </a:lnTo>
                <a:lnTo>
                  <a:pt x="339" y="234"/>
                </a:lnTo>
                <a:lnTo>
                  <a:pt x="343" y="229"/>
                </a:lnTo>
                <a:lnTo>
                  <a:pt x="337" y="221"/>
                </a:lnTo>
                <a:lnTo>
                  <a:pt x="348" y="215"/>
                </a:lnTo>
                <a:lnTo>
                  <a:pt x="354" y="208"/>
                </a:lnTo>
                <a:lnTo>
                  <a:pt x="354" y="208"/>
                </a:lnTo>
                <a:lnTo>
                  <a:pt x="354" y="198"/>
                </a:lnTo>
                <a:lnTo>
                  <a:pt x="358" y="195"/>
                </a:lnTo>
                <a:lnTo>
                  <a:pt x="362" y="183"/>
                </a:lnTo>
                <a:lnTo>
                  <a:pt x="362" y="183"/>
                </a:lnTo>
                <a:lnTo>
                  <a:pt x="363" y="172"/>
                </a:lnTo>
                <a:lnTo>
                  <a:pt x="381" y="157"/>
                </a:lnTo>
                <a:lnTo>
                  <a:pt x="386" y="164"/>
                </a:lnTo>
                <a:lnTo>
                  <a:pt x="386" y="153"/>
                </a:lnTo>
                <a:lnTo>
                  <a:pt x="392" y="153"/>
                </a:lnTo>
                <a:lnTo>
                  <a:pt x="390" y="142"/>
                </a:lnTo>
                <a:lnTo>
                  <a:pt x="384" y="136"/>
                </a:lnTo>
                <a:lnTo>
                  <a:pt x="379" y="136"/>
                </a:lnTo>
                <a:lnTo>
                  <a:pt x="384" y="128"/>
                </a:lnTo>
                <a:lnTo>
                  <a:pt x="373" y="119"/>
                </a:lnTo>
                <a:lnTo>
                  <a:pt x="367" y="128"/>
                </a:lnTo>
                <a:lnTo>
                  <a:pt x="354" y="125"/>
                </a:lnTo>
                <a:lnTo>
                  <a:pt x="346" y="134"/>
                </a:lnTo>
                <a:lnTo>
                  <a:pt x="339" y="136"/>
                </a:lnTo>
                <a:lnTo>
                  <a:pt x="328" y="147"/>
                </a:lnTo>
                <a:lnTo>
                  <a:pt x="324" y="147"/>
                </a:lnTo>
                <a:lnTo>
                  <a:pt x="324" y="164"/>
                </a:lnTo>
                <a:lnTo>
                  <a:pt x="309" y="164"/>
                </a:lnTo>
                <a:lnTo>
                  <a:pt x="297" y="164"/>
                </a:lnTo>
                <a:lnTo>
                  <a:pt x="286" y="166"/>
                </a:lnTo>
                <a:lnTo>
                  <a:pt x="286" y="166"/>
                </a:lnTo>
                <a:lnTo>
                  <a:pt x="286" y="163"/>
                </a:lnTo>
                <a:lnTo>
                  <a:pt x="282" y="161"/>
                </a:lnTo>
                <a:lnTo>
                  <a:pt x="282" y="157"/>
                </a:lnTo>
                <a:lnTo>
                  <a:pt x="282" y="157"/>
                </a:lnTo>
                <a:lnTo>
                  <a:pt x="282" y="149"/>
                </a:lnTo>
                <a:lnTo>
                  <a:pt x="276" y="145"/>
                </a:lnTo>
                <a:lnTo>
                  <a:pt x="273" y="149"/>
                </a:lnTo>
                <a:lnTo>
                  <a:pt x="269" y="163"/>
                </a:lnTo>
                <a:lnTo>
                  <a:pt x="269" y="166"/>
                </a:lnTo>
                <a:lnTo>
                  <a:pt x="265" y="170"/>
                </a:lnTo>
                <a:lnTo>
                  <a:pt x="254" y="170"/>
                </a:lnTo>
                <a:lnTo>
                  <a:pt x="235" y="168"/>
                </a:lnTo>
                <a:lnTo>
                  <a:pt x="216" y="155"/>
                </a:lnTo>
                <a:lnTo>
                  <a:pt x="189" y="149"/>
                </a:lnTo>
                <a:lnTo>
                  <a:pt x="174" y="130"/>
                </a:lnTo>
                <a:lnTo>
                  <a:pt x="163" y="130"/>
                </a:lnTo>
                <a:lnTo>
                  <a:pt x="174" y="108"/>
                </a:lnTo>
                <a:lnTo>
                  <a:pt x="159" y="93"/>
                </a:lnTo>
                <a:lnTo>
                  <a:pt x="142" y="85"/>
                </a:lnTo>
                <a:lnTo>
                  <a:pt x="140" y="68"/>
                </a:lnTo>
                <a:lnTo>
                  <a:pt x="152" y="68"/>
                </a:lnTo>
                <a:lnTo>
                  <a:pt x="157" y="60"/>
                </a:lnTo>
                <a:lnTo>
                  <a:pt x="146" y="49"/>
                </a:lnTo>
                <a:lnTo>
                  <a:pt x="150" y="32"/>
                </a:lnTo>
                <a:lnTo>
                  <a:pt x="161" y="23"/>
                </a:lnTo>
                <a:lnTo>
                  <a:pt x="167" y="15"/>
                </a:lnTo>
                <a:lnTo>
                  <a:pt x="152" y="0"/>
                </a:lnTo>
                <a:lnTo>
                  <a:pt x="127" y="7"/>
                </a:lnTo>
                <a:lnTo>
                  <a:pt x="123" y="19"/>
                </a:lnTo>
                <a:lnTo>
                  <a:pt x="108" y="28"/>
                </a:lnTo>
                <a:lnTo>
                  <a:pt x="87" y="24"/>
                </a:lnTo>
                <a:lnTo>
                  <a:pt x="78" y="28"/>
                </a:lnTo>
                <a:lnTo>
                  <a:pt x="80" y="51"/>
                </a:lnTo>
                <a:lnTo>
                  <a:pt x="97" y="70"/>
                </a:lnTo>
                <a:lnTo>
                  <a:pt x="85" y="77"/>
                </a:lnTo>
                <a:lnTo>
                  <a:pt x="89" y="91"/>
                </a:lnTo>
                <a:lnTo>
                  <a:pt x="80" y="98"/>
                </a:lnTo>
                <a:lnTo>
                  <a:pt x="78" y="106"/>
                </a:lnTo>
                <a:lnTo>
                  <a:pt x="70" y="111"/>
                </a:lnTo>
                <a:lnTo>
                  <a:pt x="63" y="128"/>
                </a:lnTo>
                <a:lnTo>
                  <a:pt x="53" y="132"/>
                </a:lnTo>
                <a:lnTo>
                  <a:pt x="48" y="149"/>
                </a:lnTo>
                <a:lnTo>
                  <a:pt x="33" y="153"/>
                </a:lnTo>
                <a:lnTo>
                  <a:pt x="27" y="145"/>
                </a:lnTo>
                <a:lnTo>
                  <a:pt x="17" y="157"/>
                </a:lnTo>
                <a:lnTo>
                  <a:pt x="19" y="166"/>
                </a:lnTo>
                <a:lnTo>
                  <a:pt x="25" y="174"/>
                </a:lnTo>
                <a:lnTo>
                  <a:pt x="25" y="183"/>
                </a:lnTo>
                <a:lnTo>
                  <a:pt x="25" y="183"/>
                </a:lnTo>
                <a:lnTo>
                  <a:pt x="33" y="193"/>
                </a:lnTo>
                <a:lnTo>
                  <a:pt x="33" y="208"/>
                </a:lnTo>
                <a:lnTo>
                  <a:pt x="25" y="208"/>
                </a:lnTo>
                <a:lnTo>
                  <a:pt x="17" y="210"/>
                </a:lnTo>
                <a:lnTo>
                  <a:pt x="4" y="210"/>
                </a:lnTo>
                <a:lnTo>
                  <a:pt x="2" y="219"/>
                </a:lnTo>
                <a:lnTo>
                  <a:pt x="2" y="219"/>
                </a:lnTo>
                <a:lnTo>
                  <a:pt x="0" y="221"/>
                </a:lnTo>
                <a:lnTo>
                  <a:pt x="0" y="221"/>
                </a:lnTo>
                <a:lnTo>
                  <a:pt x="2" y="225"/>
                </a:lnTo>
                <a:lnTo>
                  <a:pt x="2" y="225"/>
                </a:lnTo>
                <a:lnTo>
                  <a:pt x="8" y="231"/>
                </a:lnTo>
                <a:lnTo>
                  <a:pt x="12" y="236"/>
                </a:lnTo>
                <a:lnTo>
                  <a:pt x="17" y="236"/>
                </a:lnTo>
                <a:lnTo>
                  <a:pt x="23" y="236"/>
                </a:lnTo>
                <a:lnTo>
                  <a:pt x="23" y="236"/>
                </a:lnTo>
                <a:lnTo>
                  <a:pt x="25" y="234"/>
                </a:lnTo>
                <a:lnTo>
                  <a:pt x="27" y="233"/>
                </a:lnTo>
                <a:lnTo>
                  <a:pt x="27" y="236"/>
                </a:lnTo>
                <a:lnTo>
                  <a:pt x="27" y="236"/>
                </a:lnTo>
                <a:lnTo>
                  <a:pt x="27" y="236"/>
                </a:lnTo>
                <a:lnTo>
                  <a:pt x="25" y="238"/>
                </a:lnTo>
                <a:lnTo>
                  <a:pt x="23" y="238"/>
                </a:lnTo>
                <a:lnTo>
                  <a:pt x="19" y="238"/>
                </a:lnTo>
                <a:lnTo>
                  <a:pt x="8" y="244"/>
                </a:lnTo>
                <a:lnTo>
                  <a:pt x="8" y="244"/>
                </a:lnTo>
                <a:lnTo>
                  <a:pt x="21" y="259"/>
                </a:lnTo>
                <a:lnTo>
                  <a:pt x="23" y="263"/>
                </a:lnTo>
                <a:lnTo>
                  <a:pt x="23" y="263"/>
                </a:lnTo>
                <a:lnTo>
                  <a:pt x="25" y="267"/>
                </a:lnTo>
                <a:lnTo>
                  <a:pt x="27" y="268"/>
                </a:lnTo>
                <a:lnTo>
                  <a:pt x="27" y="270"/>
                </a:lnTo>
                <a:lnTo>
                  <a:pt x="29" y="270"/>
                </a:lnTo>
                <a:lnTo>
                  <a:pt x="29" y="270"/>
                </a:lnTo>
                <a:lnTo>
                  <a:pt x="36" y="270"/>
                </a:lnTo>
                <a:lnTo>
                  <a:pt x="36" y="270"/>
                </a:lnTo>
                <a:lnTo>
                  <a:pt x="40" y="270"/>
                </a:lnTo>
                <a:lnTo>
                  <a:pt x="44" y="267"/>
                </a:lnTo>
                <a:lnTo>
                  <a:pt x="46" y="267"/>
                </a:lnTo>
                <a:lnTo>
                  <a:pt x="46" y="267"/>
                </a:lnTo>
                <a:lnTo>
                  <a:pt x="48" y="265"/>
                </a:lnTo>
                <a:lnTo>
                  <a:pt x="50" y="265"/>
                </a:lnTo>
                <a:lnTo>
                  <a:pt x="51" y="263"/>
                </a:lnTo>
                <a:lnTo>
                  <a:pt x="51" y="263"/>
                </a:lnTo>
                <a:lnTo>
                  <a:pt x="51" y="259"/>
                </a:lnTo>
                <a:lnTo>
                  <a:pt x="51" y="259"/>
                </a:lnTo>
                <a:lnTo>
                  <a:pt x="51" y="257"/>
                </a:lnTo>
                <a:lnTo>
                  <a:pt x="51" y="255"/>
                </a:lnTo>
                <a:lnTo>
                  <a:pt x="51" y="253"/>
                </a:lnTo>
                <a:lnTo>
                  <a:pt x="53" y="251"/>
                </a:lnTo>
                <a:lnTo>
                  <a:pt x="53" y="251"/>
                </a:lnTo>
                <a:lnTo>
                  <a:pt x="53" y="250"/>
                </a:lnTo>
                <a:lnTo>
                  <a:pt x="55" y="246"/>
                </a:lnTo>
                <a:lnTo>
                  <a:pt x="55" y="242"/>
                </a:lnTo>
                <a:lnTo>
                  <a:pt x="55" y="242"/>
                </a:lnTo>
                <a:lnTo>
                  <a:pt x="57" y="242"/>
                </a:lnTo>
                <a:lnTo>
                  <a:pt x="59" y="242"/>
                </a:lnTo>
                <a:lnTo>
                  <a:pt x="59" y="242"/>
                </a:lnTo>
                <a:lnTo>
                  <a:pt x="59" y="242"/>
                </a:lnTo>
                <a:lnTo>
                  <a:pt x="59" y="253"/>
                </a:lnTo>
                <a:lnTo>
                  <a:pt x="59" y="253"/>
                </a:lnTo>
                <a:lnTo>
                  <a:pt x="63" y="267"/>
                </a:lnTo>
                <a:lnTo>
                  <a:pt x="59" y="285"/>
                </a:lnTo>
                <a:lnTo>
                  <a:pt x="59" y="285"/>
                </a:lnTo>
                <a:lnTo>
                  <a:pt x="63" y="287"/>
                </a:lnTo>
                <a:lnTo>
                  <a:pt x="65" y="289"/>
                </a:lnTo>
                <a:lnTo>
                  <a:pt x="65" y="291"/>
                </a:lnTo>
                <a:lnTo>
                  <a:pt x="65" y="291"/>
                </a:lnTo>
                <a:lnTo>
                  <a:pt x="65" y="291"/>
                </a:lnTo>
                <a:lnTo>
                  <a:pt x="63" y="297"/>
                </a:lnTo>
                <a:lnTo>
                  <a:pt x="61" y="301"/>
                </a:lnTo>
                <a:lnTo>
                  <a:pt x="59" y="304"/>
                </a:lnTo>
                <a:lnTo>
                  <a:pt x="63" y="318"/>
                </a:lnTo>
                <a:lnTo>
                  <a:pt x="63" y="325"/>
                </a:lnTo>
                <a:lnTo>
                  <a:pt x="63" y="335"/>
                </a:lnTo>
                <a:lnTo>
                  <a:pt x="70" y="346"/>
                </a:lnTo>
                <a:lnTo>
                  <a:pt x="70" y="355"/>
                </a:lnTo>
                <a:lnTo>
                  <a:pt x="76" y="367"/>
                </a:lnTo>
                <a:lnTo>
                  <a:pt x="76" y="367"/>
                </a:lnTo>
                <a:lnTo>
                  <a:pt x="76" y="371"/>
                </a:lnTo>
                <a:lnTo>
                  <a:pt x="78" y="374"/>
                </a:lnTo>
                <a:lnTo>
                  <a:pt x="78" y="374"/>
                </a:lnTo>
                <a:lnTo>
                  <a:pt x="82" y="380"/>
                </a:lnTo>
                <a:lnTo>
                  <a:pt x="82" y="384"/>
                </a:lnTo>
                <a:lnTo>
                  <a:pt x="82" y="384"/>
                </a:lnTo>
                <a:lnTo>
                  <a:pt x="85" y="388"/>
                </a:lnTo>
                <a:lnTo>
                  <a:pt x="85" y="393"/>
                </a:lnTo>
                <a:lnTo>
                  <a:pt x="85" y="395"/>
                </a:lnTo>
                <a:lnTo>
                  <a:pt x="85" y="397"/>
                </a:lnTo>
                <a:lnTo>
                  <a:pt x="85" y="397"/>
                </a:lnTo>
                <a:lnTo>
                  <a:pt x="85" y="399"/>
                </a:lnTo>
                <a:lnTo>
                  <a:pt x="85" y="403"/>
                </a:lnTo>
                <a:lnTo>
                  <a:pt x="85" y="408"/>
                </a:lnTo>
                <a:lnTo>
                  <a:pt x="89" y="414"/>
                </a:lnTo>
                <a:lnTo>
                  <a:pt x="89" y="414"/>
                </a:lnTo>
                <a:lnTo>
                  <a:pt x="93" y="418"/>
                </a:lnTo>
                <a:lnTo>
                  <a:pt x="95" y="418"/>
                </a:lnTo>
                <a:lnTo>
                  <a:pt x="97" y="422"/>
                </a:lnTo>
                <a:lnTo>
                  <a:pt x="97" y="422"/>
                </a:lnTo>
                <a:lnTo>
                  <a:pt x="97" y="425"/>
                </a:lnTo>
                <a:lnTo>
                  <a:pt x="99" y="429"/>
                </a:lnTo>
                <a:lnTo>
                  <a:pt x="102" y="433"/>
                </a:lnTo>
                <a:lnTo>
                  <a:pt x="102" y="433"/>
                </a:lnTo>
                <a:lnTo>
                  <a:pt x="102" y="437"/>
                </a:lnTo>
                <a:lnTo>
                  <a:pt x="104" y="439"/>
                </a:lnTo>
                <a:lnTo>
                  <a:pt x="104" y="442"/>
                </a:lnTo>
                <a:lnTo>
                  <a:pt x="104" y="442"/>
                </a:lnTo>
                <a:lnTo>
                  <a:pt x="106" y="446"/>
                </a:lnTo>
                <a:lnTo>
                  <a:pt x="110" y="452"/>
                </a:lnTo>
                <a:lnTo>
                  <a:pt x="114" y="459"/>
                </a:lnTo>
                <a:lnTo>
                  <a:pt x="114" y="459"/>
                </a:lnTo>
                <a:lnTo>
                  <a:pt x="114" y="459"/>
                </a:lnTo>
                <a:lnTo>
                  <a:pt x="116" y="463"/>
                </a:lnTo>
                <a:lnTo>
                  <a:pt x="116" y="463"/>
                </a:lnTo>
                <a:lnTo>
                  <a:pt x="116" y="467"/>
                </a:lnTo>
                <a:lnTo>
                  <a:pt x="118" y="469"/>
                </a:lnTo>
                <a:lnTo>
                  <a:pt x="120" y="473"/>
                </a:lnTo>
                <a:lnTo>
                  <a:pt x="120" y="473"/>
                </a:lnTo>
                <a:lnTo>
                  <a:pt x="123" y="475"/>
                </a:lnTo>
                <a:lnTo>
                  <a:pt x="127" y="476"/>
                </a:lnTo>
                <a:lnTo>
                  <a:pt x="127" y="476"/>
                </a:lnTo>
                <a:lnTo>
                  <a:pt x="127" y="476"/>
                </a:lnTo>
                <a:lnTo>
                  <a:pt x="129" y="478"/>
                </a:lnTo>
                <a:lnTo>
                  <a:pt x="131" y="478"/>
                </a:lnTo>
                <a:lnTo>
                  <a:pt x="133" y="476"/>
                </a:lnTo>
                <a:lnTo>
                  <a:pt x="133" y="476"/>
                </a:lnTo>
                <a:lnTo>
                  <a:pt x="140" y="467"/>
                </a:lnTo>
                <a:lnTo>
                  <a:pt x="144" y="461"/>
                </a:lnTo>
                <a:lnTo>
                  <a:pt x="144" y="461"/>
                </a:lnTo>
                <a:lnTo>
                  <a:pt x="144" y="459"/>
                </a:lnTo>
                <a:lnTo>
                  <a:pt x="144" y="458"/>
                </a:lnTo>
                <a:lnTo>
                  <a:pt x="148" y="456"/>
                </a:lnTo>
                <a:lnTo>
                  <a:pt x="148" y="456"/>
                </a:lnTo>
                <a:lnTo>
                  <a:pt x="155" y="444"/>
                </a:lnTo>
                <a:lnTo>
                  <a:pt x="155" y="444"/>
                </a:lnTo>
                <a:lnTo>
                  <a:pt x="155" y="442"/>
                </a:lnTo>
                <a:lnTo>
                  <a:pt x="155" y="442"/>
                </a:lnTo>
                <a:lnTo>
                  <a:pt x="155" y="439"/>
                </a:lnTo>
                <a:lnTo>
                  <a:pt x="154" y="437"/>
                </a:lnTo>
                <a:lnTo>
                  <a:pt x="154" y="435"/>
                </a:lnTo>
                <a:lnTo>
                  <a:pt x="154" y="433"/>
                </a:lnTo>
                <a:lnTo>
                  <a:pt x="154" y="431"/>
                </a:lnTo>
                <a:lnTo>
                  <a:pt x="155" y="429"/>
                </a:lnTo>
                <a:lnTo>
                  <a:pt x="155" y="429"/>
                </a:lnTo>
                <a:lnTo>
                  <a:pt x="163" y="420"/>
                </a:lnTo>
                <a:lnTo>
                  <a:pt x="163" y="418"/>
                </a:lnTo>
                <a:lnTo>
                  <a:pt x="163" y="416"/>
                </a:lnTo>
                <a:lnTo>
                  <a:pt x="163" y="416"/>
                </a:lnTo>
                <a:lnTo>
                  <a:pt x="165" y="410"/>
                </a:lnTo>
                <a:lnTo>
                  <a:pt x="165" y="405"/>
                </a:lnTo>
                <a:lnTo>
                  <a:pt x="165" y="405"/>
                </a:lnTo>
                <a:lnTo>
                  <a:pt x="165" y="395"/>
                </a:lnTo>
                <a:lnTo>
                  <a:pt x="165" y="395"/>
                </a:lnTo>
                <a:lnTo>
                  <a:pt x="165" y="389"/>
                </a:lnTo>
                <a:lnTo>
                  <a:pt x="167" y="384"/>
                </a:lnTo>
                <a:lnTo>
                  <a:pt x="167" y="384"/>
                </a:lnTo>
                <a:lnTo>
                  <a:pt x="167" y="378"/>
                </a:lnTo>
                <a:lnTo>
                  <a:pt x="165" y="374"/>
                </a:lnTo>
                <a:lnTo>
                  <a:pt x="165" y="374"/>
                </a:lnTo>
                <a:lnTo>
                  <a:pt x="165" y="374"/>
                </a:lnTo>
                <a:lnTo>
                  <a:pt x="163" y="371"/>
                </a:lnTo>
                <a:lnTo>
                  <a:pt x="165" y="367"/>
                </a:lnTo>
                <a:lnTo>
                  <a:pt x="165" y="367"/>
                </a:lnTo>
                <a:lnTo>
                  <a:pt x="167" y="363"/>
                </a:lnTo>
                <a:lnTo>
                  <a:pt x="167" y="363"/>
                </a:lnTo>
                <a:lnTo>
                  <a:pt x="174" y="355"/>
                </a:lnTo>
                <a:lnTo>
                  <a:pt x="174" y="355"/>
                </a:lnTo>
                <a:lnTo>
                  <a:pt x="178" y="350"/>
                </a:lnTo>
                <a:lnTo>
                  <a:pt x="180" y="350"/>
                </a:lnTo>
                <a:lnTo>
                  <a:pt x="182" y="348"/>
                </a:lnTo>
                <a:lnTo>
                  <a:pt x="184" y="346"/>
                </a:lnTo>
                <a:lnTo>
                  <a:pt x="184" y="346"/>
                </a:lnTo>
                <a:lnTo>
                  <a:pt x="186" y="346"/>
                </a:lnTo>
                <a:lnTo>
                  <a:pt x="188" y="344"/>
                </a:lnTo>
                <a:lnTo>
                  <a:pt x="189" y="342"/>
                </a:lnTo>
                <a:lnTo>
                  <a:pt x="189" y="342"/>
                </a:lnTo>
                <a:lnTo>
                  <a:pt x="189" y="342"/>
                </a:lnTo>
                <a:lnTo>
                  <a:pt x="189" y="338"/>
                </a:lnTo>
                <a:lnTo>
                  <a:pt x="189" y="338"/>
                </a:lnTo>
                <a:lnTo>
                  <a:pt x="193" y="333"/>
                </a:lnTo>
                <a:lnTo>
                  <a:pt x="193" y="333"/>
                </a:lnTo>
                <a:lnTo>
                  <a:pt x="197" y="329"/>
                </a:lnTo>
                <a:lnTo>
                  <a:pt x="201" y="329"/>
                </a:lnTo>
                <a:lnTo>
                  <a:pt x="203" y="325"/>
                </a:lnTo>
                <a:lnTo>
                  <a:pt x="203" y="325"/>
                </a:lnTo>
                <a:lnTo>
                  <a:pt x="207" y="323"/>
                </a:lnTo>
                <a:lnTo>
                  <a:pt x="208" y="321"/>
                </a:lnTo>
                <a:lnTo>
                  <a:pt x="208" y="321"/>
                </a:lnTo>
                <a:lnTo>
                  <a:pt x="212" y="316"/>
                </a:lnTo>
                <a:lnTo>
                  <a:pt x="212" y="316"/>
                </a:lnTo>
                <a:lnTo>
                  <a:pt x="218" y="310"/>
                </a:lnTo>
                <a:lnTo>
                  <a:pt x="218" y="310"/>
                </a:lnTo>
                <a:lnTo>
                  <a:pt x="224" y="302"/>
                </a:lnTo>
                <a:lnTo>
                  <a:pt x="229" y="293"/>
                </a:lnTo>
                <a:lnTo>
                  <a:pt x="235" y="287"/>
                </a:lnTo>
                <a:lnTo>
                  <a:pt x="242" y="284"/>
                </a:lnTo>
                <a:lnTo>
                  <a:pt x="244" y="282"/>
                </a:lnTo>
                <a:lnTo>
                  <a:pt x="250" y="276"/>
                </a:lnTo>
                <a:lnTo>
                  <a:pt x="256" y="267"/>
                </a:lnTo>
                <a:lnTo>
                  <a:pt x="256" y="263"/>
                </a:lnTo>
                <a:lnTo>
                  <a:pt x="256" y="263"/>
                </a:lnTo>
                <a:lnTo>
                  <a:pt x="258" y="259"/>
                </a:lnTo>
                <a:lnTo>
                  <a:pt x="258" y="259"/>
                </a:lnTo>
                <a:lnTo>
                  <a:pt x="259" y="257"/>
                </a:lnTo>
                <a:lnTo>
                  <a:pt x="259" y="257"/>
                </a:lnTo>
                <a:lnTo>
                  <a:pt x="261" y="257"/>
                </a:lnTo>
                <a:lnTo>
                  <a:pt x="261" y="257"/>
                </a:lnTo>
                <a:lnTo>
                  <a:pt x="263" y="253"/>
                </a:lnTo>
                <a:lnTo>
                  <a:pt x="269" y="251"/>
                </a:lnTo>
                <a:lnTo>
                  <a:pt x="273" y="251"/>
                </a:lnTo>
                <a:lnTo>
                  <a:pt x="278" y="251"/>
                </a:lnTo>
                <a:lnTo>
                  <a:pt x="286" y="251"/>
                </a:lnTo>
                <a:lnTo>
                  <a:pt x="280" y="227"/>
                </a:lnTo>
                <a:lnTo>
                  <a:pt x="273" y="208"/>
                </a:lnTo>
                <a:lnTo>
                  <a:pt x="275" y="198"/>
                </a:lnTo>
                <a:lnTo>
                  <a:pt x="282" y="191"/>
                </a:lnTo>
                <a:lnTo>
                  <a:pt x="275" y="181"/>
                </a:lnTo>
                <a:lnTo>
                  <a:pt x="278" y="176"/>
                </a:lnTo>
                <a:lnTo>
                  <a:pt x="286" y="183"/>
                </a:lnTo>
                <a:lnTo>
                  <a:pt x="294" y="183"/>
                </a:lnTo>
                <a:lnTo>
                  <a:pt x="294" y="191"/>
                </a:lnTo>
                <a:lnTo>
                  <a:pt x="297" y="195"/>
                </a:lnTo>
                <a:lnTo>
                  <a:pt x="309" y="195"/>
                </a:lnTo>
                <a:lnTo>
                  <a:pt x="324" y="195"/>
                </a:lnTo>
                <a:lnTo>
                  <a:pt x="324" y="200"/>
                </a:lnTo>
                <a:lnTo>
                  <a:pt x="320" y="212"/>
                </a:lnTo>
                <a:lnTo>
                  <a:pt x="314" y="212"/>
                </a:lnTo>
                <a:lnTo>
                  <a:pt x="312" y="233"/>
                </a:lnTo>
                <a:lnTo>
                  <a:pt x="320" y="233"/>
                </a:lnTo>
                <a:lnTo>
                  <a:pt x="324" y="217"/>
                </a:lnTo>
                <a:lnTo>
                  <a:pt x="326" y="217"/>
                </a:lnTo>
                <a:lnTo>
                  <a:pt x="329" y="248"/>
                </a:lnTo>
                <a:lnTo>
                  <a:pt x="329" y="248"/>
                </a:lnTo>
                <a:lnTo>
                  <a:pt x="329" y="248"/>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330" name="Freeform 328"/>
          <p:cNvSpPr>
            <a:spLocks/>
          </p:cNvSpPr>
          <p:nvPr/>
        </p:nvSpPr>
        <p:spPr bwMode="auto">
          <a:xfrm>
            <a:off x="3608015" y="3566361"/>
            <a:ext cx="223940" cy="117808"/>
          </a:xfrm>
          <a:custGeom>
            <a:avLst/>
            <a:gdLst>
              <a:gd name="T0" fmla="*/ 0 w 110"/>
              <a:gd name="T1" fmla="*/ 28 h 68"/>
              <a:gd name="T2" fmla="*/ 11 w 110"/>
              <a:gd name="T3" fmla="*/ 28 h 68"/>
              <a:gd name="T4" fmla="*/ 26 w 110"/>
              <a:gd name="T5" fmla="*/ 47 h 68"/>
              <a:gd name="T6" fmla="*/ 53 w 110"/>
              <a:gd name="T7" fmla="*/ 53 h 68"/>
              <a:gd name="T8" fmla="*/ 72 w 110"/>
              <a:gd name="T9" fmla="*/ 66 h 68"/>
              <a:gd name="T10" fmla="*/ 91 w 110"/>
              <a:gd name="T11" fmla="*/ 68 h 68"/>
              <a:gd name="T12" fmla="*/ 102 w 110"/>
              <a:gd name="T13" fmla="*/ 68 h 68"/>
              <a:gd name="T14" fmla="*/ 106 w 110"/>
              <a:gd name="T15" fmla="*/ 64 h 68"/>
              <a:gd name="T16" fmla="*/ 106 w 110"/>
              <a:gd name="T17" fmla="*/ 61 h 68"/>
              <a:gd name="T18" fmla="*/ 110 w 110"/>
              <a:gd name="T19" fmla="*/ 47 h 68"/>
              <a:gd name="T20" fmla="*/ 95 w 110"/>
              <a:gd name="T21" fmla="*/ 47 h 68"/>
              <a:gd name="T22" fmla="*/ 83 w 110"/>
              <a:gd name="T23" fmla="*/ 43 h 68"/>
              <a:gd name="T24" fmla="*/ 42 w 110"/>
              <a:gd name="T25" fmla="*/ 13 h 68"/>
              <a:gd name="T26" fmla="*/ 23 w 110"/>
              <a:gd name="T27" fmla="*/ 0 h 68"/>
              <a:gd name="T28" fmla="*/ 11 w 110"/>
              <a:gd name="T29" fmla="*/ 6 h 68"/>
              <a:gd name="T30" fmla="*/ 0 w 110"/>
              <a:gd name="T31" fmla="*/ 28 h 68"/>
              <a:gd name="T32" fmla="*/ 0 w 110"/>
              <a:gd name="T33" fmla="*/ 28 h 68"/>
              <a:gd name="T34" fmla="*/ 0 w 110"/>
              <a:gd name="T35" fmla="*/ 2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0" h="68">
                <a:moveTo>
                  <a:pt x="0" y="28"/>
                </a:moveTo>
                <a:lnTo>
                  <a:pt x="11" y="28"/>
                </a:lnTo>
                <a:lnTo>
                  <a:pt x="26" y="47"/>
                </a:lnTo>
                <a:lnTo>
                  <a:pt x="53" y="53"/>
                </a:lnTo>
                <a:lnTo>
                  <a:pt x="72" y="66"/>
                </a:lnTo>
                <a:lnTo>
                  <a:pt x="91" y="68"/>
                </a:lnTo>
                <a:lnTo>
                  <a:pt x="102" y="68"/>
                </a:lnTo>
                <a:lnTo>
                  <a:pt x="106" y="64"/>
                </a:lnTo>
                <a:lnTo>
                  <a:pt x="106" y="61"/>
                </a:lnTo>
                <a:lnTo>
                  <a:pt x="110" y="47"/>
                </a:lnTo>
                <a:lnTo>
                  <a:pt x="95" y="47"/>
                </a:lnTo>
                <a:lnTo>
                  <a:pt x="83" y="43"/>
                </a:lnTo>
                <a:lnTo>
                  <a:pt x="42" y="13"/>
                </a:lnTo>
                <a:lnTo>
                  <a:pt x="23" y="0"/>
                </a:lnTo>
                <a:lnTo>
                  <a:pt x="11" y="6"/>
                </a:lnTo>
                <a:lnTo>
                  <a:pt x="0" y="28"/>
                </a:lnTo>
                <a:lnTo>
                  <a:pt x="0" y="28"/>
                </a:lnTo>
                <a:lnTo>
                  <a:pt x="0" y="28"/>
                </a:lnTo>
                <a:close/>
              </a:path>
            </a:pathLst>
          </a:custGeom>
          <a:solidFill>
            <a:schemeClr val="bg1">
              <a:lumMod val="85000"/>
            </a:schemeClr>
          </a:solidFill>
          <a:ln w="635" cap="rnd">
            <a:solidFill>
              <a:schemeClr val="bg1">
                <a:alpha val="17000"/>
              </a:schemeClr>
            </a:solidFill>
            <a:round/>
            <a:headEnd/>
            <a:tailEnd/>
          </a:ln>
        </p:spPr>
        <p:txBody>
          <a:bodyPr/>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331" name="Freeform 329"/>
          <p:cNvSpPr>
            <a:spLocks/>
          </p:cNvSpPr>
          <p:nvPr/>
        </p:nvSpPr>
        <p:spPr bwMode="auto">
          <a:xfrm>
            <a:off x="3608015" y="3566361"/>
            <a:ext cx="223940" cy="117808"/>
          </a:xfrm>
          <a:custGeom>
            <a:avLst/>
            <a:gdLst>
              <a:gd name="T0" fmla="*/ 0 w 110"/>
              <a:gd name="T1" fmla="*/ 28 h 68"/>
              <a:gd name="T2" fmla="*/ 11 w 110"/>
              <a:gd name="T3" fmla="*/ 28 h 68"/>
              <a:gd name="T4" fmla="*/ 26 w 110"/>
              <a:gd name="T5" fmla="*/ 47 h 68"/>
              <a:gd name="T6" fmla="*/ 53 w 110"/>
              <a:gd name="T7" fmla="*/ 53 h 68"/>
              <a:gd name="T8" fmla="*/ 72 w 110"/>
              <a:gd name="T9" fmla="*/ 66 h 68"/>
              <a:gd name="T10" fmla="*/ 91 w 110"/>
              <a:gd name="T11" fmla="*/ 68 h 68"/>
              <a:gd name="T12" fmla="*/ 102 w 110"/>
              <a:gd name="T13" fmla="*/ 68 h 68"/>
              <a:gd name="T14" fmla="*/ 106 w 110"/>
              <a:gd name="T15" fmla="*/ 64 h 68"/>
              <a:gd name="T16" fmla="*/ 106 w 110"/>
              <a:gd name="T17" fmla="*/ 61 h 68"/>
              <a:gd name="T18" fmla="*/ 110 w 110"/>
              <a:gd name="T19" fmla="*/ 47 h 68"/>
              <a:gd name="T20" fmla="*/ 95 w 110"/>
              <a:gd name="T21" fmla="*/ 47 h 68"/>
              <a:gd name="T22" fmla="*/ 83 w 110"/>
              <a:gd name="T23" fmla="*/ 43 h 68"/>
              <a:gd name="T24" fmla="*/ 42 w 110"/>
              <a:gd name="T25" fmla="*/ 13 h 68"/>
              <a:gd name="T26" fmla="*/ 23 w 110"/>
              <a:gd name="T27" fmla="*/ 0 h 68"/>
              <a:gd name="T28" fmla="*/ 11 w 110"/>
              <a:gd name="T29" fmla="*/ 6 h 68"/>
              <a:gd name="T30" fmla="*/ 0 w 110"/>
              <a:gd name="T31" fmla="*/ 28 h 68"/>
              <a:gd name="T32" fmla="*/ 0 w 110"/>
              <a:gd name="T33" fmla="*/ 28 h 68"/>
              <a:gd name="T34" fmla="*/ 0 w 110"/>
              <a:gd name="T35" fmla="*/ 2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0" h="68">
                <a:moveTo>
                  <a:pt x="0" y="28"/>
                </a:moveTo>
                <a:lnTo>
                  <a:pt x="11" y="28"/>
                </a:lnTo>
                <a:lnTo>
                  <a:pt x="26" y="47"/>
                </a:lnTo>
                <a:lnTo>
                  <a:pt x="53" y="53"/>
                </a:lnTo>
                <a:lnTo>
                  <a:pt x="72" y="66"/>
                </a:lnTo>
                <a:lnTo>
                  <a:pt x="91" y="68"/>
                </a:lnTo>
                <a:lnTo>
                  <a:pt x="102" y="68"/>
                </a:lnTo>
                <a:lnTo>
                  <a:pt x="106" y="64"/>
                </a:lnTo>
                <a:lnTo>
                  <a:pt x="106" y="61"/>
                </a:lnTo>
                <a:lnTo>
                  <a:pt x="110" y="47"/>
                </a:lnTo>
                <a:lnTo>
                  <a:pt x="95" y="47"/>
                </a:lnTo>
                <a:lnTo>
                  <a:pt x="83" y="43"/>
                </a:lnTo>
                <a:lnTo>
                  <a:pt x="42" y="13"/>
                </a:lnTo>
                <a:lnTo>
                  <a:pt x="23" y="0"/>
                </a:lnTo>
                <a:lnTo>
                  <a:pt x="11" y="6"/>
                </a:lnTo>
                <a:lnTo>
                  <a:pt x="0" y="28"/>
                </a:lnTo>
                <a:lnTo>
                  <a:pt x="0" y="28"/>
                </a:lnTo>
                <a:lnTo>
                  <a:pt x="0" y="28"/>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332" name="Freeform 330"/>
          <p:cNvSpPr>
            <a:spLocks/>
          </p:cNvSpPr>
          <p:nvPr/>
        </p:nvSpPr>
        <p:spPr bwMode="auto">
          <a:xfrm>
            <a:off x="3831954" y="3694563"/>
            <a:ext cx="114005" cy="150724"/>
          </a:xfrm>
          <a:custGeom>
            <a:avLst/>
            <a:gdLst>
              <a:gd name="T0" fmla="*/ 49 w 56"/>
              <a:gd name="T1" fmla="*/ 87 h 87"/>
              <a:gd name="T2" fmla="*/ 45 w 56"/>
              <a:gd name="T3" fmla="*/ 83 h 87"/>
              <a:gd name="T4" fmla="*/ 47 w 56"/>
              <a:gd name="T5" fmla="*/ 75 h 87"/>
              <a:gd name="T6" fmla="*/ 47 w 56"/>
              <a:gd name="T7" fmla="*/ 70 h 87"/>
              <a:gd name="T8" fmla="*/ 47 w 56"/>
              <a:gd name="T9" fmla="*/ 66 h 87"/>
              <a:gd name="T10" fmla="*/ 39 w 56"/>
              <a:gd name="T11" fmla="*/ 66 h 87"/>
              <a:gd name="T12" fmla="*/ 36 w 56"/>
              <a:gd name="T13" fmla="*/ 64 h 87"/>
              <a:gd name="T14" fmla="*/ 32 w 56"/>
              <a:gd name="T15" fmla="*/ 64 h 87"/>
              <a:gd name="T16" fmla="*/ 32 w 56"/>
              <a:gd name="T17" fmla="*/ 70 h 87"/>
              <a:gd name="T18" fmla="*/ 28 w 56"/>
              <a:gd name="T19" fmla="*/ 74 h 87"/>
              <a:gd name="T20" fmla="*/ 22 w 56"/>
              <a:gd name="T21" fmla="*/ 72 h 87"/>
              <a:gd name="T22" fmla="*/ 17 w 56"/>
              <a:gd name="T23" fmla="*/ 74 h 87"/>
              <a:gd name="T24" fmla="*/ 11 w 56"/>
              <a:gd name="T25" fmla="*/ 75 h 87"/>
              <a:gd name="T26" fmla="*/ 7 w 56"/>
              <a:gd name="T27" fmla="*/ 51 h 87"/>
              <a:gd name="T28" fmla="*/ 0 w 56"/>
              <a:gd name="T29" fmla="*/ 32 h 87"/>
              <a:gd name="T30" fmla="*/ 0 w 56"/>
              <a:gd name="T31" fmla="*/ 22 h 87"/>
              <a:gd name="T32" fmla="*/ 9 w 56"/>
              <a:gd name="T33" fmla="*/ 15 h 87"/>
              <a:gd name="T34" fmla="*/ 0 w 56"/>
              <a:gd name="T35" fmla="*/ 5 h 87"/>
              <a:gd name="T36" fmla="*/ 5 w 56"/>
              <a:gd name="T37" fmla="*/ 0 h 87"/>
              <a:gd name="T38" fmla="*/ 11 w 56"/>
              <a:gd name="T39" fmla="*/ 7 h 87"/>
              <a:gd name="T40" fmla="*/ 21 w 56"/>
              <a:gd name="T41" fmla="*/ 7 h 87"/>
              <a:gd name="T42" fmla="*/ 21 w 56"/>
              <a:gd name="T43" fmla="*/ 15 h 87"/>
              <a:gd name="T44" fmla="*/ 24 w 56"/>
              <a:gd name="T45" fmla="*/ 19 h 87"/>
              <a:gd name="T46" fmla="*/ 51 w 56"/>
              <a:gd name="T47" fmla="*/ 19 h 87"/>
              <a:gd name="T48" fmla="*/ 51 w 56"/>
              <a:gd name="T49" fmla="*/ 24 h 87"/>
              <a:gd name="T50" fmla="*/ 47 w 56"/>
              <a:gd name="T51" fmla="*/ 36 h 87"/>
              <a:gd name="T52" fmla="*/ 41 w 56"/>
              <a:gd name="T53" fmla="*/ 36 h 87"/>
              <a:gd name="T54" fmla="*/ 39 w 56"/>
              <a:gd name="T55" fmla="*/ 57 h 87"/>
              <a:gd name="T56" fmla="*/ 47 w 56"/>
              <a:gd name="T57" fmla="*/ 55 h 87"/>
              <a:gd name="T58" fmla="*/ 51 w 56"/>
              <a:gd name="T59" fmla="*/ 41 h 87"/>
              <a:gd name="T60" fmla="*/ 53 w 56"/>
              <a:gd name="T61" fmla="*/ 41 h 87"/>
              <a:gd name="T62" fmla="*/ 56 w 56"/>
              <a:gd name="T63" fmla="*/ 72 h 87"/>
              <a:gd name="T64" fmla="*/ 56 w 56"/>
              <a:gd name="T65" fmla="*/ 83 h 87"/>
              <a:gd name="T66" fmla="*/ 49 w 56"/>
              <a:gd name="T67" fmla="*/ 87 h 87"/>
              <a:gd name="T68" fmla="*/ 49 w 56"/>
              <a:gd name="T69" fmla="*/ 87 h 87"/>
              <a:gd name="T70" fmla="*/ 49 w 56"/>
              <a:gd name="T71" fmla="*/ 8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6" h="87">
                <a:moveTo>
                  <a:pt x="49" y="87"/>
                </a:moveTo>
                <a:lnTo>
                  <a:pt x="45" y="83"/>
                </a:lnTo>
                <a:lnTo>
                  <a:pt x="47" y="75"/>
                </a:lnTo>
                <a:lnTo>
                  <a:pt x="47" y="70"/>
                </a:lnTo>
                <a:lnTo>
                  <a:pt x="47" y="66"/>
                </a:lnTo>
                <a:lnTo>
                  <a:pt x="39" y="66"/>
                </a:lnTo>
                <a:lnTo>
                  <a:pt x="36" y="64"/>
                </a:lnTo>
                <a:lnTo>
                  <a:pt x="32" y="64"/>
                </a:lnTo>
                <a:lnTo>
                  <a:pt x="32" y="70"/>
                </a:lnTo>
                <a:lnTo>
                  <a:pt x="28" y="74"/>
                </a:lnTo>
                <a:lnTo>
                  <a:pt x="22" y="72"/>
                </a:lnTo>
                <a:lnTo>
                  <a:pt x="17" y="74"/>
                </a:lnTo>
                <a:lnTo>
                  <a:pt x="11" y="75"/>
                </a:lnTo>
                <a:lnTo>
                  <a:pt x="7" y="51"/>
                </a:lnTo>
                <a:lnTo>
                  <a:pt x="0" y="32"/>
                </a:lnTo>
                <a:lnTo>
                  <a:pt x="0" y="22"/>
                </a:lnTo>
                <a:lnTo>
                  <a:pt x="9" y="15"/>
                </a:lnTo>
                <a:lnTo>
                  <a:pt x="0" y="5"/>
                </a:lnTo>
                <a:lnTo>
                  <a:pt x="5" y="0"/>
                </a:lnTo>
                <a:lnTo>
                  <a:pt x="11" y="7"/>
                </a:lnTo>
                <a:lnTo>
                  <a:pt x="21" y="7"/>
                </a:lnTo>
                <a:lnTo>
                  <a:pt x="21" y="15"/>
                </a:lnTo>
                <a:lnTo>
                  <a:pt x="24" y="19"/>
                </a:lnTo>
                <a:lnTo>
                  <a:pt x="51" y="19"/>
                </a:lnTo>
                <a:lnTo>
                  <a:pt x="51" y="24"/>
                </a:lnTo>
                <a:lnTo>
                  <a:pt x="47" y="36"/>
                </a:lnTo>
                <a:lnTo>
                  <a:pt x="41" y="36"/>
                </a:lnTo>
                <a:lnTo>
                  <a:pt x="39" y="57"/>
                </a:lnTo>
                <a:lnTo>
                  <a:pt x="47" y="55"/>
                </a:lnTo>
                <a:lnTo>
                  <a:pt x="51" y="41"/>
                </a:lnTo>
                <a:lnTo>
                  <a:pt x="53" y="41"/>
                </a:lnTo>
                <a:lnTo>
                  <a:pt x="56" y="72"/>
                </a:lnTo>
                <a:lnTo>
                  <a:pt x="56" y="83"/>
                </a:lnTo>
                <a:lnTo>
                  <a:pt x="49" y="87"/>
                </a:lnTo>
                <a:lnTo>
                  <a:pt x="49" y="87"/>
                </a:lnTo>
                <a:lnTo>
                  <a:pt x="49" y="87"/>
                </a:lnTo>
                <a:close/>
              </a:path>
            </a:pathLst>
          </a:custGeom>
          <a:solidFill>
            <a:schemeClr val="bg1">
              <a:lumMod val="85000"/>
            </a:schemeClr>
          </a:solidFill>
          <a:ln w="635" cap="rnd">
            <a:solidFill>
              <a:schemeClr val="bg1">
                <a:alpha val="17000"/>
              </a:schemeClr>
            </a:solidFill>
            <a:round/>
            <a:headEnd/>
            <a:tailEnd/>
          </a:ln>
        </p:spPr>
        <p:txBody>
          <a:bodyPr/>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333" name="Freeform 331"/>
          <p:cNvSpPr>
            <a:spLocks/>
          </p:cNvSpPr>
          <p:nvPr/>
        </p:nvSpPr>
        <p:spPr bwMode="auto">
          <a:xfrm>
            <a:off x="3831954" y="3694563"/>
            <a:ext cx="114005" cy="150724"/>
          </a:xfrm>
          <a:custGeom>
            <a:avLst/>
            <a:gdLst>
              <a:gd name="T0" fmla="*/ 49 w 56"/>
              <a:gd name="T1" fmla="*/ 87 h 87"/>
              <a:gd name="T2" fmla="*/ 45 w 56"/>
              <a:gd name="T3" fmla="*/ 83 h 87"/>
              <a:gd name="T4" fmla="*/ 47 w 56"/>
              <a:gd name="T5" fmla="*/ 75 h 87"/>
              <a:gd name="T6" fmla="*/ 47 w 56"/>
              <a:gd name="T7" fmla="*/ 70 h 87"/>
              <a:gd name="T8" fmla="*/ 47 w 56"/>
              <a:gd name="T9" fmla="*/ 66 h 87"/>
              <a:gd name="T10" fmla="*/ 39 w 56"/>
              <a:gd name="T11" fmla="*/ 66 h 87"/>
              <a:gd name="T12" fmla="*/ 36 w 56"/>
              <a:gd name="T13" fmla="*/ 64 h 87"/>
              <a:gd name="T14" fmla="*/ 32 w 56"/>
              <a:gd name="T15" fmla="*/ 64 h 87"/>
              <a:gd name="T16" fmla="*/ 32 w 56"/>
              <a:gd name="T17" fmla="*/ 70 h 87"/>
              <a:gd name="T18" fmla="*/ 28 w 56"/>
              <a:gd name="T19" fmla="*/ 74 h 87"/>
              <a:gd name="T20" fmla="*/ 22 w 56"/>
              <a:gd name="T21" fmla="*/ 72 h 87"/>
              <a:gd name="T22" fmla="*/ 17 w 56"/>
              <a:gd name="T23" fmla="*/ 74 h 87"/>
              <a:gd name="T24" fmla="*/ 11 w 56"/>
              <a:gd name="T25" fmla="*/ 75 h 87"/>
              <a:gd name="T26" fmla="*/ 7 w 56"/>
              <a:gd name="T27" fmla="*/ 51 h 87"/>
              <a:gd name="T28" fmla="*/ 0 w 56"/>
              <a:gd name="T29" fmla="*/ 32 h 87"/>
              <a:gd name="T30" fmla="*/ 0 w 56"/>
              <a:gd name="T31" fmla="*/ 22 h 87"/>
              <a:gd name="T32" fmla="*/ 9 w 56"/>
              <a:gd name="T33" fmla="*/ 15 h 87"/>
              <a:gd name="T34" fmla="*/ 0 w 56"/>
              <a:gd name="T35" fmla="*/ 5 h 87"/>
              <a:gd name="T36" fmla="*/ 5 w 56"/>
              <a:gd name="T37" fmla="*/ 0 h 87"/>
              <a:gd name="T38" fmla="*/ 11 w 56"/>
              <a:gd name="T39" fmla="*/ 7 h 87"/>
              <a:gd name="T40" fmla="*/ 21 w 56"/>
              <a:gd name="T41" fmla="*/ 7 h 87"/>
              <a:gd name="T42" fmla="*/ 21 w 56"/>
              <a:gd name="T43" fmla="*/ 15 h 87"/>
              <a:gd name="T44" fmla="*/ 24 w 56"/>
              <a:gd name="T45" fmla="*/ 19 h 87"/>
              <a:gd name="T46" fmla="*/ 51 w 56"/>
              <a:gd name="T47" fmla="*/ 19 h 87"/>
              <a:gd name="T48" fmla="*/ 51 w 56"/>
              <a:gd name="T49" fmla="*/ 24 h 87"/>
              <a:gd name="T50" fmla="*/ 47 w 56"/>
              <a:gd name="T51" fmla="*/ 36 h 87"/>
              <a:gd name="T52" fmla="*/ 41 w 56"/>
              <a:gd name="T53" fmla="*/ 36 h 87"/>
              <a:gd name="T54" fmla="*/ 39 w 56"/>
              <a:gd name="T55" fmla="*/ 57 h 87"/>
              <a:gd name="T56" fmla="*/ 47 w 56"/>
              <a:gd name="T57" fmla="*/ 55 h 87"/>
              <a:gd name="T58" fmla="*/ 51 w 56"/>
              <a:gd name="T59" fmla="*/ 41 h 87"/>
              <a:gd name="T60" fmla="*/ 53 w 56"/>
              <a:gd name="T61" fmla="*/ 41 h 87"/>
              <a:gd name="T62" fmla="*/ 56 w 56"/>
              <a:gd name="T63" fmla="*/ 72 h 87"/>
              <a:gd name="T64" fmla="*/ 56 w 56"/>
              <a:gd name="T65" fmla="*/ 83 h 87"/>
              <a:gd name="T66" fmla="*/ 49 w 56"/>
              <a:gd name="T67" fmla="*/ 87 h 87"/>
              <a:gd name="T68" fmla="*/ 49 w 56"/>
              <a:gd name="T69" fmla="*/ 87 h 87"/>
              <a:gd name="T70" fmla="*/ 49 w 56"/>
              <a:gd name="T71" fmla="*/ 8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6" h="87">
                <a:moveTo>
                  <a:pt x="49" y="87"/>
                </a:moveTo>
                <a:lnTo>
                  <a:pt x="45" y="83"/>
                </a:lnTo>
                <a:lnTo>
                  <a:pt x="47" y="75"/>
                </a:lnTo>
                <a:lnTo>
                  <a:pt x="47" y="70"/>
                </a:lnTo>
                <a:lnTo>
                  <a:pt x="47" y="66"/>
                </a:lnTo>
                <a:lnTo>
                  <a:pt x="39" y="66"/>
                </a:lnTo>
                <a:lnTo>
                  <a:pt x="36" y="64"/>
                </a:lnTo>
                <a:lnTo>
                  <a:pt x="32" y="64"/>
                </a:lnTo>
                <a:lnTo>
                  <a:pt x="32" y="70"/>
                </a:lnTo>
                <a:lnTo>
                  <a:pt x="28" y="74"/>
                </a:lnTo>
                <a:lnTo>
                  <a:pt x="22" y="72"/>
                </a:lnTo>
                <a:lnTo>
                  <a:pt x="17" y="74"/>
                </a:lnTo>
                <a:lnTo>
                  <a:pt x="11" y="75"/>
                </a:lnTo>
                <a:lnTo>
                  <a:pt x="7" y="51"/>
                </a:lnTo>
                <a:lnTo>
                  <a:pt x="0" y="32"/>
                </a:lnTo>
                <a:lnTo>
                  <a:pt x="0" y="22"/>
                </a:lnTo>
                <a:lnTo>
                  <a:pt x="9" y="15"/>
                </a:lnTo>
                <a:lnTo>
                  <a:pt x="0" y="5"/>
                </a:lnTo>
                <a:lnTo>
                  <a:pt x="5" y="0"/>
                </a:lnTo>
                <a:lnTo>
                  <a:pt x="11" y="7"/>
                </a:lnTo>
                <a:lnTo>
                  <a:pt x="21" y="7"/>
                </a:lnTo>
                <a:lnTo>
                  <a:pt x="21" y="15"/>
                </a:lnTo>
                <a:lnTo>
                  <a:pt x="24" y="19"/>
                </a:lnTo>
                <a:lnTo>
                  <a:pt x="51" y="19"/>
                </a:lnTo>
                <a:lnTo>
                  <a:pt x="51" y="24"/>
                </a:lnTo>
                <a:lnTo>
                  <a:pt x="47" y="36"/>
                </a:lnTo>
                <a:lnTo>
                  <a:pt x="41" y="36"/>
                </a:lnTo>
                <a:lnTo>
                  <a:pt x="39" y="57"/>
                </a:lnTo>
                <a:lnTo>
                  <a:pt x="47" y="55"/>
                </a:lnTo>
                <a:lnTo>
                  <a:pt x="51" y="41"/>
                </a:lnTo>
                <a:lnTo>
                  <a:pt x="53" y="41"/>
                </a:lnTo>
                <a:lnTo>
                  <a:pt x="56" y="72"/>
                </a:lnTo>
                <a:lnTo>
                  <a:pt x="56" y="83"/>
                </a:lnTo>
                <a:lnTo>
                  <a:pt x="49" y="87"/>
                </a:lnTo>
                <a:lnTo>
                  <a:pt x="49" y="87"/>
                </a:lnTo>
                <a:lnTo>
                  <a:pt x="49" y="87"/>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334" name="Freeform 332"/>
          <p:cNvSpPr>
            <a:spLocks/>
          </p:cNvSpPr>
          <p:nvPr/>
        </p:nvSpPr>
        <p:spPr bwMode="auto">
          <a:xfrm>
            <a:off x="3589693" y="4176188"/>
            <a:ext cx="69217" cy="103948"/>
          </a:xfrm>
          <a:custGeom>
            <a:avLst/>
            <a:gdLst>
              <a:gd name="T0" fmla="*/ 9 w 34"/>
              <a:gd name="T1" fmla="*/ 0 h 60"/>
              <a:gd name="T2" fmla="*/ 9 w 34"/>
              <a:gd name="T3" fmla="*/ 13 h 60"/>
              <a:gd name="T4" fmla="*/ 9 w 34"/>
              <a:gd name="T5" fmla="*/ 13 h 60"/>
              <a:gd name="T6" fmla="*/ 7 w 34"/>
              <a:gd name="T7" fmla="*/ 15 h 60"/>
              <a:gd name="T8" fmla="*/ 5 w 34"/>
              <a:gd name="T9" fmla="*/ 21 h 60"/>
              <a:gd name="T10" fmla="*/ 5 w 34"/>
              <a:gd name="T11" fmla="*/ 21 h 60"/>
              <a:gd name="T12" fmla="*/ 3 w 34"/>
              <a:gd name="T13" fmla="*/ 21 h 60"/>
              <a:gd name="T14" fmla="*/ 1 w 34"/>
              <a:gd name="T15" fmla="*/ 21 h 60"/>
              <a:gd name="T16" fmla="*/ 1 w 34"/>
              <a:gd name="T17" fmla="*/ 22 h 60"/>
              <a:gd name="T18" fmla="*/ 1 w 34"/>
              <a:gd name="T19" fmla="*/ 22 h 60"/>
              <a:gd name="T20" fmla="*/ 1 w 34"/>
              <a:gd name="T21" fmla="*/ 26 h 60"/>
              <a:gd name="T22" fmla="*/ 0 w 34"/>
              <a:gd name="T23" fmla="*/ 28 h 60"/>
              <a:gd name="T24" fmla="*/ 0 w 34"/>
              <a:gd name="T25" fmla="*/ 30 h 60"/>
              <a:gd name="T26" fmla="*/ 0 w 34"/>
              <a:gd name="T27" fmla="*/ 30 h 60"/>
              <a:gd name="T28" fmla="*/ 0 w 34"/>
              <a:gd name="T29" fmla="*/ 30 h 60"/>
              <a:gd name="T30" fmla="*/ 1 w 34"/>
              <a:gd name="T31" fmla="*/ 34 h 60"/>
              <a:gd name="T32" fmla="*/ 3 w 34"/>
              <a:gd name="T33" fmla="*/ 40 h 60"/>
              <a:gd name="T34" fmla="*/ 5 w 34"/>
              <a:gd name="T35" fmla="*/ 43 h 60"/>
              <a:gd name="T36" fmla="*/ 7 w 34"/>
              <a:gd name="T37" fmla="*/ 55 h 60"/>
              <a:gd name="T38" fmla="*/ 11 w 34"/>
              <a:gd name="T39" fmla="*/ 60 h 60"/>
              <a:gd name="T40" fmla="*/ 17 w 34"/>
              <a:gd name="T41" fmla="*/ 60 h 60"/>
              <a:gd name="T42" fmla="*/ 24 w 34"/>
              <a:gd name="T43" fmla="*/ 57 h 60"/>
              <a:gd name="T44" fmla="*/ 24 w 34"/>
              <a:gd name="T45" fmla="*/ 57 h 60"/>
              <a:gd name="T46" fmla="*/ 28 w 34"/>
              <a:gd name="T47" fmla="*/ 53 h 60"/>
              <a:gd name="T48" fmla="*/ 28 w 34"/>
              <a:gd name="T49" fmla="*/ 53 h 60"/>
              <a:gd name="T50" fmla="*/ 30 w 34"/>
              <a:gd name="T51" fmla="*/ 51 h 60"/>
              <a:gd name="T52" fmla="*/ 32 w 34"/>
              <a:gd name="T53" fmla="*/ 51 h 60"/>
              <a:gd name="T54" fmla="*/ 34 w 34"/>
              <a:gd name="T55" fmla="*/ 51 h 60"/>
              <a:gd name="T56" fmla="*/ 34 w 34"/>
              <a:gd name="T57" fmla="*/ 47 h 60"/>
              <a:gd name="T58" fmla="*/ 34 w 34"/>
              <a:gd name="T59" fmla="*/ 47 h 60"/>
              <a:gd name="T60" fmla="*/ 34 w 34"/>
              <a:gd name="T61" fmla="*/ 40 h 60"/>
              <a:gd name="T62" fmla="*/ 34 w 34"/>
              <a:gd name="T63" fmla="*/ 38 h 60"/>
              <a:gd name="T64" fmla="*/ 34 w 34"/>
              <a:gd name="T65" fmla="*/ 36 h 60"/>
              <a:gd name="T66" fmla="*/ 34 w 34"/>
              <a:gd name="T67" fmla="*/ 36 h 60"/>
              <a:gd name="T68" fmla="*/ 32 w 34"/>
              <a:gd name="T69" fmla="*/ 34 h 60"/>
              <a:gd name="T70" fmla="*/ 32 w 34"/>
              <a:gd name="T71" fmla="*/ 30 h 60"/>
              <a:gd name="T72" fmla="*/ 32 w 34"/>
              <a:gd name="T73" fmla="*/ 26 h 60"/>
              <a:gd name="T74" fmla="*/ 28 w 34"/>
              <a:gd name="T75" fmla="*/ 19 h 60"/>
              <a:gd name="T76" fmla="*/ 22 w 34"/>
              <a:gd name="T77" fmla="*/ 13 h 60"/>
              <a:gd name="T78" fmla="*/ 18 w 34"/>
              <a:gd name="T79" fmla="*/ 9 h 60"/>
              <a:gd name="T80" fmla="*/ 11 w 34"/>
              <a:gd name="T81" fmla="*/ 2 h 60"/>
              <a:gd name="T82" fmla="*/ 9 w 34"/>
              <a:gd name="T83" fmla="*/ 0 h 60"/>
              <a:gd name="T84" fmla="*/ 9 w 34"/>
              <a:gd name="T85" fmla="*/ 0 h 60"/>
              <a:gd name="T86" fmla="*/ 9 w 34"/>
              <a:gd name="T87"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4" h="60">
                <a:moveTo>
                  <a:pt x="9" y="0"/>
                </a:moveTo>
                <a:lnTo>
                  <a:pt x="9" y="13"/>
                </a:lnTo>
                <a:lnTo>
                  <a:pt x="9" y="13"/>
                </a:lnTo>
                <a:lnTo>
                  <a:pt x="7" y="15"/>
                </a:lnTo>
                <a:lnTo>
                  <a:pt x="5" y="21"/>
                </a:lnTo>
                <a:lnTo>
                  <a:pt x="5" y="21"/>
                </a:lnTo>
                <a:lnTo>
                  <a:pt x="3" y="21"/>
                </a:lnTo>
                <a:lnTo>
                  <a:pt x="1" y="21"/>
                </a:lnTo>
                <a:lnTo>
                  <a:pt x="1" y="22"/>
                </a:lnTo>
                <a:lnTo>
                  <a:pt x="1" y="22"/>
                </a:lnTo>
                <a:lnTo>
                  <a:pt x="1" y="26"/>
                </a:lnTo>
                <a:lnTo>
                  <a:pt x="0" y="28"/>
                </a:lnTo>
                <a:lnTo>
                  <a:pt x="0" y="30"/>
                </a:lnTo>
                <a:lnTo>
                  <a:pt x="0" y="30"/>
                </a:lnTo>
                <a:lnTo>
                  <a:pt x="0" y="30"/>
                </a:lnTo>
                <a:lnTo>
                  <a:pt x="1" y="34"/>
                </a:lnTo>
                <a:lnTo>
                  <a:pt x="3" y="40"/>
                </a:lnTo>
                <a:lnTo>
                  <a:pt x="5" y="43"/>
                </a:lnTo>
                <a:lnTo>
                  <a:pt x="7" y="55"/>
                </a:lnTo>
                <a:lnTo>
                  <a:pt x="11" y="60"/>
                </a:lnTo>
                <a:lnTo>
                  <a:pt x="17" y="60"/>
                </a:lnTo>
                <a:lnTo>
                  <a:pt x="24" y="57"/>
                </a:lnTo>
                <a:lnTo>
                  <a:pt x="24" y="57"/>
                </a:lnTo>
                <a:lnTo>
                  <a:pt x="28" y="53"/>
                </a:lnTo>
                <a:lnTo>
                  <a:pt x="28" y="53"/>
                </a:lnTo>
                <a:lnTo>
                  <a:pt x="30" y="51"/>
                </a:lnTo>
                <a:lnTo>
                  <a:pt x="32" y="51"/>
                </a:lnTo>
                <a:lnTo>
                  <a:pt x="34" y="51"/>
                </a:lnTo>
                <a:lnTo>
                  <a:pt x="34" y="47"/>
                </a:lnTo>
                <a:lnTo>
                  <a:pt x="34" y="47"/>
                </a:lnTo>
                <a:lnTo>
                  <a:pt x="34" y="40"/>
                </a:lnTo>
                <a:lnTo>
                  <a:pt x="34" y="38"/>
                </a:lnTo>
                <a:lnTo>
                  <a:pt x="34" y="36"/>
                </a:lnTo>
                <a:lnTo>
                  <a:pt x="34" y="36"/>
                </a:lnTo>
                <a:lnTo>
                  <a:pt x="32" y="34"/>
                </a:lnTo>
                <a:lnTo>
                  <a:pt x="32" y="30"/>
                </a:lnTo>
                <a:lnTo>
                  <a:pt x="32" y="26"/>
                </a:lnTo>
                <a:lnTo>
                  <a:pt x="28" y="19"/>
                </a:lnTo>
                <a:lnTo>
                  <a:pt x="22" y="13"/>
                </a:lnTo>
                <a:lnTo>
                  <a:pt x="18" y="9"/>
                </a:lnTo>
                <a:lnTo>
                  <a:pt x="11" y="2"/>
                </a:lnTo>
                <a:lnTo>
                  <a:pt x="9" y="0"/>
                </a:lnTo>
                <a:lnTo>
                  <a:pt x="9" y="0"/>
                </a:lnTo>
                <a:lnTo>
                  <a:pt x="9" y="0"/>
                </a:lnTo>
                <a:close/>
              </a:path>
            </a:pathLst>
          </a:custGeom>
          <a:solidFill>
            <a:schemeClr val="bg1">
              <a:lumMod val="85000"/>
            </a:schemeClr>
          </a:solidFill>
          <a:ln w="635" cap="rnd">
            <a:solidFill>
              <a:schemeClr val="bg1">
                <a:alpha val="17000"/>
              </a:schemeClr>
            </a:solidFill>
            <a:round/>
            <a:headEnd/>
            <a:tailEnd/>
          </a:ln>
        </p:spPr>
        <p:txBody>
          <a:bodyPr/>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335" name="Freeform 333"/>
          <p:cNvSpPr>
            <a:spLocks/>
          </p:cNvSpPr>
          <p:nvPr/>
        </p:nvSpPr>
        <p:spPr bwMode="auto">
          <a:xfrm>
            <a:off x="3589693" y="4176188"/>
            <a:ext cx="69217" cy="103948"/>
          </a:xfrm>
          <a:custGeom>
            <a:avLst/>
            <a:gdLst>
              <a:gd name="T0" fmla="*/ 9 w 34"/>
              <a:gd name="T1" fmla="*/ 0 h 60"/>
              <a:gd name="T2" fmla="*/ 9 w 34"/>
              <a:gd name="T3" fmla="*/ 13 h 60"/>
              <a:gd name="T4" fmla="*/ 9 w 34"/>
              <a:gd name="T5" fmla="*/ 13 h 60"/>
              <a:gd name="T6" fmla="*/ 7 w 34"/>
              <a:gd name="T7" fmla="*/ 15 h 60"/>
              <a:gd name="T8" fmla="*/ 5 w 34"/>
              <a:gd name="T9" fmla="*/ 21 h 60"/>
              <a:gd name="T10" fmla="*/ 5 w 34"/>
              <a:gd name="T11" fmla="*/ 21 h 60"/>
              <a:gd name="T12" fmla="*/ 3 w 34"/>
              <a:gd name="T13" fmla="*/ 21 h 60"/>
              <a:gd name="T14" fmla="*/ 1 w 34"/>
              <a:gd name="T15" fmla="*/ 21 h 60"/>
              <a:gd name="T16" fmla="*/ 1 w 34"/>
              <a:gd name="T17" fmla="*/ 22 h 60"/>
              <a:gd name="T18" fmla="*/ 1 w 34"/>
              <a:gd name="T19" fmla="*/ 22 h 60"/>
              <a:gd name="T20" fmla="*/ 1 w 34"/>
              <a:gd name="T21" fmla="*/ 26 h 60"/>
              <a:gd name="T22" fmla="*/ 0 w 34"/>
              <a:gd name="T23" fmla="*/ 28 h 60"/>
              <a:gd name="T24" fmla="*/ 0 w 34"/>
              <a:gd name="T25" fmla="*/ 30 h 60"/>
              <a:gd name="T26" fmla="*/ 0 w 34"/>
              <a:gd name="T27" fmla="*/ 30 h 60"/>
              <a:gd name="T28" fmla="*/ 0 w 34"/>
              <a:gd name="T29" fmla="*/ 30 h 60"/>
              <a:gd name="T30" fmla="*/ 1 w 34"/>
              <a:gd name="T31" fmla="*/ 34 h 60"/>
              <a:gd name="T32" fmla="*/ 3 w 34"/>
              <a:gd name="T33" fmla="*/ 40 h 60"/>
              <a:gd name="T34" fmla="*/ 5 w 34"/>
              <a:gd name="T35" fmla="*/ 43 h 60"/>
              <a:gd name="T36" fmla="*/ 7 w 34"/>
              <a:gd name="T37" fmla="*/ 55 h 60"/>
              <a:gd name="T38" fmla="*/ 11 w 34"/>
              <a:gd name="T39" fmla="*/ 60 h 60"/>
              <a:gd name="T40" fmla="*/ 17 w 34"/>
              <a:gd name="T41" fmla="*/ 60 h 60"/>
              <a:gd name="T42" fmla="*/ 24 w 34"/>
              <a:gd name="T43" fmla="*/ 57 h 60"/>
              <a:gd name="T44" fmla="*/ 24 w 34"/>
              <a:gd name="T45" fmla="*/ 57 h 60"/>
              <a:gd name="T46" fmla="*/ 28 w 34"/>
              <a:gd name="T47" fmla="*/ 53 h 60"/>
              <a:gd name="T48" fmla="*/ 28 w 34"/>
              <a:gd name="T49" fmla="*/ 53 h 60"/>
              <a:gd name="T50" fmla="*/ 30 w 34"/>
              <a:gd name="T51" fmla="*/ 51 h 60"/>
              <a:gd name="T52" fmla="*/ 32 w 34"/>
              <a:gd name="T53" fmla="*/ 51 h 60"/>
              <a:gd name="T54" fmla="*/ 34 w 34"/>
              <a:gd name="T55" fmla="*/ 51 h 60"/>
              <a:gd name="T56" fmla="*/ 34 w 34"/>
              <a:gd name="T57" fmla="*/ 47 h 60"/>
              <a:gd name="T58" fmla="*/ 34 w 34"/>
              <a:gd name="T59" fmla="*/ 47 h 60"/>
              <a:gd name="T60" fmla="*/ 34 w 34"/>
              <a:gd name="T61" fmla="*/ 40 h 60"/>
              <a:gd name="T62" fmla="*/ 34 w 34"/>
              <a:gd name="T63" fmla="*/ 38 h 60"/>
              <a:gd name="T64" fmla="*/ 34 w 34"/>
              <a:gd name="T65" fmla="*/ 36 h 60"/>
              <a:gd name="T66" fmla="*/ 34 w 34"/>
              <a:gd name="T67" fmla="*/ 36 h 60"/>
              <a:gd name="T68" fmla="*/ 32 w 34"/>
              <a:gd name="T69" fmla="*/ 34 h 60"/>
              <a:gd name="T70" fmla="*/ 32 w 34"/>
              <a:gd name="T71" fmla="*/ 30 h 60"/>
              <a:gd name="T72" fmla="*/ 32 w 34"/>
              <a:gd name="T73" fmla="*/ 26 h 60"/>
              <a:gd name="T74" fmla="*/ 28 w 34"/>
              <a:gd name="T75" fmla="*/ 19 h 60"/>
              <a:gd name="T76" fmla="*/ 22 w 34"/>
              <a:gd name="T77" fmla="*/ 13 h 60"/>
              <a:gd name="T78" fmla="*/ 18 w 34"/>
              <a:gd name="T79" fmla="*/ 9 h 60"/>
              <a:gd name="T80" fmla="*/ 11 w 34"/>
              <a:gd name="T81" fmla="*/ 2 h 60"/>
              <a:gd name="T82" fmla="*/ 9 w 34"/>
              <a:gd name="T83" fmla="*/ 0 h 60"/>
              <a:gd name="T84" fmla="*/ 9 w 34"/>
              <a:gd name="T85" fmla="*/ 0 h 60"/>
              <a:gd name="T86" fmla="*/ 9 w 34"/>
              <a:gd name="T87"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4" h="60">
                <a:moveTo>
                  <a:pt x="9" y="0"/>
                </a:moveTo>
                <a:lnTo>
                  <a:pt x="9" y="13"/>
                </a:lnTo>
                <a:lnTo>
                  <a:pt x="9" y="13"/>
                </a:lnTo>
                <a:lnTo>
                  <a:pt x="7" y="15"/>
                </a:lnTo>
                <a:lnTo>
                  <a:pt x="5" y="21"/>
                </a:lnTo>
                <a:lnTo>
                  <a:pt x="5" y="21"/>
                </a:lnTo>
                <a:lnTo>
                  <a:pt x="3" y="21"/>
                </a:lnTo>
                <a:lnTo>
                  <a:pt x="1" y="21"/>
                </a:lnTo>
                <a:lnTo>
                  <a:pt x="1" y="22"/>
                </a:lnTo>
                <a:lnTo>
                  <a:pt x="1" y="22"/>
                </a:lnTo>
                <a:lnTo>
                  <a:pt x="1" y="26"/>
                </a:lnTo>
                <a:lnTo>
                  <a:pt x="0" y="28"/>
                </a:lnTo>
                <a:lnTo>
                  <a:pt x="0" y="30"/>
                </a:lnTo>
                <a:lnTo>
                  <a:pt x="0" y="30"/>
                </a:lnTo>
                <a:lnTo>
                  <a:pt x="0" y="30"/>
                </a:lnTo>
                <a:lnTo>
                  <a:pt x="1" y="34"/>
                </a:lnTo>
                <a:lnTo>
                  <a:pt x="3" y="40"/>
                </a:lnTo>
                <a:lnTo>
                  <a:pt x="5" y="43"/>
                </a:lnTo>
                <a:lnTo>
                  <a:pt x="7" y="55"/>
                </a:lnTo>
                <a:lnTo>
                  <a:pt x="11" y="60"/>
                </a:lnTo>
                <a:lnTo>
                  <a:pt x="17" y="60"/>
                </a:lnTo>
                <a:lnTo>
                  <a:pt x="24" y="57"/>
                </a:lnTo>
                <a:lnTo>
                  <a:pt x="24" y="57"/>
                </a:lnTo>
                <a:lnTo>
                  <a:pt x="28" y="53"/>
                </a:lnTo>
                <a:lnTo>
                  <a:pt x="28" y="53"/>
                </a:lnTo>
                <a:lnTo>
                  <a:pt x="30" y="51"/>
                </a:lnTo>
                <a:lnTo>
                  <a:pt x="32" y="51"/>
                </a:lnTo>
                <a:lnTo>
                  <a:pt x="34" y="51"/>
                </a:lnTo>
                <a:lnTo>
                  <a:pt x="34" y="47"/>
                </a:lnTo>
                <a:lnTo>
                  <a:pt x="34" y="47"/>
                </a:lnTo>
                <a:lnTo>
                  <a:pt x="34" y="40"/>
                </a:lnTo>
                <a:lnTo>
                  <a:pt x="34" y="38"/>
                </a:lnTo>
                <a:lnTo>
                  <a:pt x="34" y="36"/>
                </a:lnTo>
                <a:lnTo>
                  <a:pt x="34" y="36"/>
                </a:lnTo>
                <a:lnTo>
                  <a:pt x="32" y="34"/>
                </a:lnTo>
                <a:lnTo>
                  <a:pt x="32" y="30"/>
                </a:lnTo>
                <a:lnTo>
                  <a:pt x="32" y="26"/>
                </a:lnTo>
                <a:lnTo>
                  <a:pt x="28" y="19"/>
                </a:lnTo>
                <a:lnTo>
                  <a:pt x="22" y="13"/>
                </a:lnTo>
                <a:lnTo>
                  <a:pt x="18" y="9"/>
                </a:lnTo>
                <a:lnTo>
                  <a:pt x="11" y="2"/>
                </a:lnTo>
                <a:lnTo>
                  <a:pt x="9" y="0"/>
                </a:lnTo>
                <a:lnTo>
                  <a:pt x="9" y="0"/>
                </a:lnTo>
                <a:lnTo>
                  <a:pt x="9" y="0"/>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336" name="Freeform 334"/>
          <p:cNvSpPr>
            <a:spLocks/>
          </p:cNvSpPr>
          <p:nvPr/>
        </p:nvSpPr>
        <p:spPr bwMode="auto">
          <a:xfrm>
            <a:off x="3931710" y="3625262"/>
            <a:ext cx="242263" cy="540528"/>
          </a:xfrm>
          <a:custGeom>
            <a:avLst/>
            <a:gdLst>
              <a:gd name="T0" fmla="*/ 7 w 119"/>
              <a:gd name="T1" fmla="*/ 123 h 312"/>
              <a:gd name="T2" fmla="*/ 13 w 119"/>
              <a:gd name="T3" fmla="*/ 112 h 312"/>
              <a:gd name="T4" fmla="*/ 21 w 119"/>
              <a:gd name="T5" fmla="*/ 93 h 312"/>
              <a:gd name="T6" fmla="*/ 26 w 119"/>
              <a:gd name="T7" fmla="*/ 79 h 312"/>
              <a:gd name="T8" fmla="*/ 32 w 119"/>
              <a:gd name="T9" fmla="*/ 62 h 312"/>
              <a:gd name="T10" fmla="*/ 40 w 119"/>
              <a:gd name="T11" fmla="*/ 47 h 312"/>
              <a:gd name="T12" fmla="*/ 59 w 119"/>
              <a:gd name="T13" fmla="*/ 21 h 312"/>
              <a:gd name="T14" fmla="*/ 64 w 119"/>
              <a:gd name="T15" fmla="*/ 17 h 312"/>
              <a:gd name="T16" fmla="*/ 68 w 119"/>
              <a:gd name="T17" fmla="*/ 6 h 312"/>
              <a:gd name="T18" fmla="*/ 81 w 119"/>
              <a:gd name="T19" fmla="*/ 9 h 312"/>
              <a:gd name="T20" fmla="*/ 89 w 119"/>
              <a:gd name="T21" fmla="*/ 19 h 312"/>
              <a:gd name="T22" fmla="*/ 76 w 119"/>
              <a:gd name="T23" fmla="*/ 59 h 312"/>
              <a:gd name="T24" fmla="*/ 87 w 119"/>
              <a:gd name="T25" fmla="*/ 78 h 312"/>
              <a:gd name="T26" fmla="*/ 87 w 119"/>
              <a:gd name="T27" fmla="*/ 87 h 312"/>
              <a:gd name="T28" fmla="*/ 94 w 119"/>
              <a:gd name="T29" fmla="*/ 110 h 312"/>
              <a:gd name="T30" fmla="*/ 111 w 119"/>
              <a:gd name="T31" fmla="*/ 119 h 312"/>
              <a:gd name="T32" fmla="*/ 110 w 119"/>
              <a:gd name="T33" fmla="*/ 131 h 312"/>
              <a:gd name="T34" fmla="*/ 91 w 119"/>
              <a:gd name="T35" fmla="*/ 148 h 312"/>
              <a:gd name="T36" fmla="*/ 74 w 119"/>
              <a:gd name="T37" fmla="*/ 165 h 312"/>
              <a:gd name="T38" fmla="*/ 91 w 119"/>
              <a:gd name="T39" fmla="*/ 208 h 312"/>
              <a:gd name="T40" fmla="*/ 81 w 119"/>
              <a:gd name="T41" fmla="*/ 225 h 312"/>
              <a:gd name="T42" fmla="*/ 98 w 119"/>
              <a:gd name="T43" fmla="*/ 269 h 312"/>
              <a:gd name="T44" fmla="*/ 85 w 119"/>
              <a:gd name="T45" fmla="*/ 303 h 312"/>
              <a:gd name="T46" fmla="*/ 85 w 119"/>
              <a:gd name="T47" fmla="*/ 297 h 312"/>
              <a:gd name="T48" fmla="*/ 85 w 119"/>
              <a:gd name="T49" fmla="*/ 289 h 312"/>
              <a:gd name="T50" fmla="*/ 83 w 119"/>
              <a:gd name="T51" fmla="*/ 278 h 312"/>
              <a:gd name="T52" fmla="*/ 85 w 119"/>
              <a:gd name="T53" fmla="*/ 276 h 312"/>
              <a:gd name="T54" fmla="*/ 87 w 119"/>
              <a:gd name="T55" fmla="*/ 272 h 312"/>
              <a:gd name="T56" fmla="*/ 87 w 119"/>
              <a:gd name="T57" fmla="*/ 272 h 312"/>
              <a:gd name="T58" fmla="*/ 85 w 119"/>
              <a:gd name="T59" fmla="*/ 265 h 312"/>
              <a:gd name="T60" fmla="*/ 83 w 119"/>
              <a:gd name="T61" fmla="*/ 261 h 312"/>
              <a:gd name="T62" fmla="*/ 79 w 119"/>
              <a:gd name="T63" fmla="*/ 255 h 312"/>
              <a:gd name="T64" fmla="*/ 79 w 119"/>
              <a:gd name="T65" fmla="*/ 255 h 312"/>
              <a:gd name="T66" fmla="*/ 77 w 119"/>
              <a:gd name="T67" fmla="*/ 252 h 312"/>
              <a:gd name="T68" fmla="*/ 74 w 119"/>
              <a:gd name="T69" fmla="*/ 248 h 312"/>
              <a:gd name="T70" fmla="*/ 74 w 119"/>
              <a:gd name="T71" fmla="*/ 242 h 312"/>
              <a:gd name="T72" fmla="*/ 72 w 119"/>
              <a:gd name="T73" fmla="*/ 238 h 312"/>
              <a:gd name="T74" fmla="*/ 72 w 119"/>
              <a:gd name="T75" fmla="*/ 233 h 312"/>
              <a:gd name="T76" fmla="*/ 72 w 119"/>
              <a:gd name="T77" fmla="*/ 219 h 312"/>
              <a:gd name="T78" fmla="*/ 72 w 119"/>
              <a:gd name="T79" fmla="*/ 218 h 312"/>
              <a:gd name="T80" fmla="*/ 70 w 119"/>
              <a:gd name="T81" fmla="*/ 214 h 312"/>
              <a:gd name="T82" fmla="*/ 68 w 119"/>
              <a:gd name="T83" fmla="*/ 210 h 312"/>
              <a:gd name="T84" fmla="*/ 68 w 119"/>
              <a:gd name="T85" fmla="*/ 202 h 312"/>
              <a:gd name="T86" fmla="*/ 64 w 119"/>
              <a:gd name="T87" fmla="*/ 199 h 312"/>
              <a:gd name="T88" fmla="*/ 62 w 119"/>
              <a:gd name="T89" fmla="*/ 197 h 312"/>
              <a:gd name="T90" fmla="*/ 62 w 119"/>
              <a:gd name="T91" fmla="*/ 193 h 312"/>
              <a:gd name="T92" fmla="*/ 60 w 119"/>
              <a:gd name="T93" fmla="*/ 201 h 312"/>
              <a:gd name="T94" fmla="*/ 47 w 119"/>
              <a:gd name="T95" fmla="*/ 206 h 312"/>
              <a:gd name="T96" fmla="*/ 43 w 119"/>
              <a:gd name="T97" fmla="*/ 214 h 312"/>
              <a:gd name="T98" fmla="*/ 40 w 119"/>
              <a:gd name="T99" fmla="*/ 214 h 312"/>
              <a:gd name="T100" fmla="*/ 32 w 119"/>
              <a:gd name="T101" fmla="*/ 214 h 312"/>
              <a:gd name="T102" fmla="*/ 26 w 119"/>
              <a:gd name="T103" fmla="*/ 214 h 312"/>
              <a:gd name="T104" fmla="*/ 26 w 119"/>
              <a:gd name="T105" fmla="*/ 212 h 312"/>
              <a:gd name="T106" fmla="*/ 26 w 119"/>
              <a:gd name="T107" fmla="*/ 204 h 312"/>
              <a:gd name="T108" fmla="*/ 28 w 119"/>
              <a:gd name="T109" fmla="*/ 199 h 312"/>
              <a:gd name="T110" fmla="*/ 30 w 119"/>
              <a:gd name="T111" fmla="*/ 197 h 312"/>
              <a:gd name="T112" fmla="*/ 32 w 119"/>
              <a:gd name="T113" fmla="*/ 187 h 312"/>
              <a:gd name="T114" fmla="*/ 26 w 119"/>
              <a:gd name="T115" fmla="*/ 165 h 312"/>
              <a:gd name="T116" fmla="*/ 13 w 119"/>
              <a:gd name="T117" fmla="*/ 146 h 312"/>
              <a:gd name="T118" fmla="*/ 4 w 119"/>
              <a:gd name="T119" fmla="*/ 134 h 312"/>
              <a:gd name="T120" fmla="*/ 0 w 119"/>
              <a:gd name="T121" fmla="*/ 127 h 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19" h="312">
                <a:moveTo>
                  <a:pt x="0" y="127"/>
                </a:moveTo>
                <a:lnTo>
                  <a:pt x="7" y="123"/>
                </a:lnTo>
                <a:lnTo>
                  <a:pt x="7" y="112"/>
                </a:lnTo>
                <a:lnTo>
                  <a:pt x="13" y="112"/>
                </a:lnTo>
                <a:lnTo>
                  <a:pt x="15" y="98"/>
                </a:lnTo>
                <a:lnTo>
                  <a:pt x="21" y="93"/>
                </a:lnTo>
                <a:lnTo>
                  <a:pt x="15" y="85"/>
                </a:lnTo>
                <a:lnTo>
                  <a:pt x="26" y="79"/>
                </a:lnTo>
                <a:lnTo>
                  <a:pt x="32" y="72"/>
                </a:lnTo>
                <a:lnTo>
                  <a:pt x="32" y="62"/>
                </a:lnTo>
                <a:lnTo>
                  <a:pt x="36" y="59"/>
                </a:lnTo>
                <a:lnTo>
                  <a:pt x="40" y="47"/>
                </a:lnTo>
                <a:lnTo>
                  <a:pt x="41" y="36"/>
                </a:lnTo>
                <a:lnTo>
                  <a:pt x="59" y="21"/>
                </a:lnTo>
                <a:lnTo>
                  <a:pt x="64" y="28"/>
                </a:lnTo>
                <a:lnTo>
                  <a:pt x="64" y="17"/>
                </a:lnTo>
                <a:lnTo>
                  <a:pt x="70" y="17"/>
                </a:lnTo>
                <a:lnTo>
                  <a:pt x="68" y="6"/>
                </a:lnTo>
                <a:lnTo>
                  <a:pt x="74" y="0"/>
                </a:lnTo>
                <a:lnTo>
                  <a:pt x="81" y="9"/>
                </a:lnTo>
                <a:lnTo>
                  <a:pt x="83" y="17"/>
                </a:lnTo>
                <a:lnTo>
                  <a:pt x="89" y="19"/>
                </a:lnTo>
                <a:lnTo>
                  <a:pt x="89" y="45"/>
                </a:lnTo>
                <a:lnTo>
                  <a:pt x="76" y="59"/>
                </a:lnTo>
                <a:lnTo>
                  <a:pt x="74" y="78"/>
                </a:lnTo>
                <a:lnTo>
                  <a:pt x="87" y="78"/>
                </a:lnTo>
                <a:lnTo>
                  <a:pt x="87" y="87"/>
                </a:lnTo>
                <a:lnTo>
                  <a:pt x="87" y="87"/>
                </a:lnTo>
                <a:lnTo>
                  <a:pt x="94" y="97"/>
                </a:lnTo>
                <a:lnTo>
                  <a:pt x="94" y="110"/>
                </a:lnTo>
                <a:lnTo>
                  <a:pt x="106" y="114"/>
                </a:lnTo>
                <a:lnTo>
                  <a:pt x="111" y="119"/>
                </a:lnTo>
                <a:lnTo>
                  <a:pt x="119" y="119"/>
                </a:lnTo>
                <a:lnTo>
                  <a:pt x="110" y="131"/>
                </a:lnTo>
                <a:lnTo>
                  <a:pt x="108" y="138"/>
                </a:lnTo>
                <a:lnTo>
                  <a:pt x="91" y="148"/>
                </a:lnTo>
                <a:lnTo>
                  <a:pt x="79" y="151"/>
                </a:lnTo>
                <a:lnTo>
                  <a:pt x="74" y="165"/>
                </a:lnTo>
                <a:lnTo>
                  <a:pt x="72" y="178"/>
                </a:lnTo>
                <a:lnTo>
                  <a:pt x="91" y="208"/>
                </a:lnTo>
                <a:lnTo>
                  <a:pt x="87" y="225"/>
                </a:lnTo>
                <a:lnTo>
                  <a:pt x="81" y="225"/>
                </a:lnTo>
                <a:lnTo>
                  <a:pt x="89" y="233"/>
                </a:lnTo>
                <a:lnTo>
                  <a:pt x="98" y="269"/>
                </a:lnTo>
                <a:lnTo>
                  <a:pt x="91" y="295"/>
                </a:lnTo>
                <a:lnTo>
                  <a:pt x="85" y="303"/>
                </a:lnTo>
                <a:lnTo>
                  <a:pt x="85" y="312"/>
                </a:lnTo>
                <a:lnTo>
                  <a:pt x="85" y="297"/>
                </a:lnTo>
                <a:lnTo>
                  <a:pt x="85" y="289"/>
                </a:lnTo>
                <a:lnTo>
                  <a:pt x="85" y="289"/>
                </a:lnTo>
                <a:lnTo>
                  <a:pt x="83" y="278"/>
                </a:lnTo>
                <a:lnTo>
                  <a:pt x="83" y="278"/>
                </a:lnTo>
                <a:lnTo>
                  <a:pt x="83" y="278"/>
                </a:lnTo>
                <a:lnTo>
                  <a:pt x="85" y="276"/>
                </a:lnTo>
                <a:lnTo>
                  <a:pt x="87" y="274"/>
                </a:lnTo>
                <a:lnTo>
                  <a:pt x="87" y="272"/>
                </a:lnTo>
                <a:lnTo>
                  <a:pt x="87" y="272"/>
                </a:lnTo>
                <a:lnTo>
                  <a:pt x="87" y="272"/>
                </a:lnTo>
                <a:lnTo>
                  <a:pt x="85" y="269"/>
                </a:lnTo>
                <a:lnTo>
                  <a:pt x="85" y="265"/>
                </a:lnTo>
                <a:lnTo>
                  <a:pt x="83" y="263"/>
                </a:lnTo>
                <a:lnTo>
                  <a:pt x="83" y="261"/>
                </a:lnTo>
                <a:lnTo>
                  <a:pt x="83" y="261"/>
                </a:lnTo>
                <a:lnTo>
                  <a:pt x="79" y="255"/>
                </a:lnTo>
                <a:lnTo>
                  <a:pt x="79" y="255"/>
                </a:lnTo>
                <a:lnTo>
                  <a:pt x="79" y="255"/>
                </a:lnTo>
                <a:lnTo>
                  <a:pt x="79" y="252"/>
                </a:lnTo>
                <a:lnTo>
                  <a:pt x="77" y="252"/>
                </a:lnTo>
                <a:lnTo>
                  <a:pt x="77" y="252"/>
                </a:lnTo>
                <a:lnTo>
                  <a:pt x="74" y="248"/>
                </a:lnTo>
                <a:lnTo>
                  <a:pt x="74" y="242"/>
                </a:lnTo>
                <a:lnTo>
                  <a:pt x="74" y="242"/>
                </a:lnTo>
                <a:lnTo>
                  <a:pt x="74" y="238"/>
                </a:lnTo>
                <a:lnTo>
                  <a:pt x="72" y="238"/>
                </a:lnTo>
                <a:lnTo>
                  <a:pt x="72" y="235"/>
                </a:lnTo>
                <a:lnTo>
                  <a:pt x="72" y="233"/>
                </a:lnTo>
                <a:lnTo>
                  <a:pt x="72" y="233"/>
                </a:lnTo>
                <a:lnTo>
                  <a:pt x="72" y="219"/>
                </a:lnTo>
                <a:lnTo>
                  <a:pt x="72" y="219"/>
                </a:lnTo>
                <a:lnTo>
                  <a:pt x="72" y="218"/>
                </a:lnTo>
                <a:lnTo>
                  <a:pt x="72" y="216"/>
                </a:lnTo>
                <a:lnTo>
                  <a:pt x="70" y="214"/>
                </a:lnTo>
                <a:lnTo>
                  <a:pt x="70" y="214"/>
                </a:lnTo>
                <a:lnTo>
                  <a:pt x="68" y="210"/>
                </a:lnTo>
                <a:lnTo>
                  <a:pt x="68" y="206"/>
                </a:lnTo>
                <a:lnTo>
                  <a:pt x="68" y="202"/>
                </a:lnTo>
                <a:lnTo>
                  <a:pt x="68" y="202"/>
                </a:lnTo>
                <a:lnTo>
                  <a:pt x="64" y="199"/>
                </a:lnTo>
                <a:lnTo>
                  <a:pt x="64" y="199"/>
                </a:lnTo>
                <a:lnTo>
                  <a:pt x="62" y="197"/>
                </a:lnTo>
                <a:lnTo>
                  <a:pt x="62" y="193"/>
                </a:lnTo>
                <a:lnTo>
                  <a:pt x="62" y="193"/>
                </a:lnTo>
                <a:lnTo>
                  <a:pt x="60" y="193"/>
                </a:lnTo>
                <a:lnTo>
                  <a:pt x="60" y="201"/>
                </a:lnTo>
                <a:lnTo>
                  <a:pt x="51" y="206"/>
                </a:lnTo>
                <a:lnTo>
                  <a:pt x="47" y="206"/>
                </a:lnTo>
                <a:lnTo>
                  <a:pt x="43" y="214"/>
                </a:lnTo>
                <a:lnTo>
                  <a:pt x="43" y="214"/>
                </a:lnTo>
                <a:lnTo>
                  <a:pt x="40" y="214"/>
                </a:lnTo>
                <a:lnTo>
                  <a:pt x="40" y="214"/>
                </a:lnTo>
                <a:lnTo>
                  <a:pt x="32" y="214"/>
                </a:lnTo>
                <a:lnTo>
                  <a:pt x="32" y="214"/>
                </a:lnTo>
                <a:lnTo>
                  <a:pt x="28" y="214"/>
                </a:lnTo>
                <a:lnTo>
                  <a:pt x="26" y="214"/>
                </a:lnTo>
                <a:lnTo>
                  <a:pt x="26" y="214"/>
                </a:lnTo>
                <a:lnTo>
                  <a:pt x="26" y="212"/>
                </a:lnTo>
                <a:lnTo>
                  <a:pt x="26" y="212"/>
                </a:lnTo>
                <a:lnTo>
                  <a:pt x="26" y="204"/>
                </a:lnTo>
                <a:lnTo>
                  <a:pt x="26" y="201"/>
                </a:lnTo>
                <a:lnTo>
                  <a:pt x="28" y="199"/>
                </a:lnTo>
                <a:lnTo>
                  <a:pt x="28" y="199"/>
                </a:lnTo>
                <a:lnTo>
                  <a:pt x="30" y="197"/>
                </a:lnTo>
                <a:lnTo>
                  <a:pt x="32" y="193"/>
                </a:lnTo>
                <a:lnTo>
                  <a:pt x="32" y="187"/>
                </a:lnTo>
                <a:lnTo>
                  <a:pt x="32" y="182"/>
                </a:lnTo>
                <a:lnTo>
                  <a:pt x="26" y="165"/>
                </a:lnTo>
                <a:lnTo>
                  <a:pt x="21" y="153"/>
                </a:lnTo>
                <a:lnTo>
                  <a:pt x="13" y="146"/>
                </a:lnTo>
                <a:lnTo>
                  <a:pt x="7" y="138"/>
                </a:lnTo>
                <a:lnTo>
                  <a:pt x="4" y="134"/>
                </a:lnTo>
                <a:lnTo>
                  <a:pt x="0" y="127"/>
                </a:lnTo>
                <a:lnTo>
                  <a:pt x="0" y="127"/>
                </a:lnTo>
                <a:lnTo>
                  <a:pt x="0" y="127"/>
                </a:lnTo>
                <a:close/>
              </a:path>
            </a:pathLst>
          </a:custGeom>
          <a:solidFill>
            <a:schemeClr val="bg1">
              <a:lumMod val="85000"/>
            </a:schemeClr>
          </a:solidFill>
          <a:ln w="635" cap="rnd">
            <a:solidFill>
              <a:schemeClr val="bg1">
                <a:alpha val="17000"/>
              </a:schemeClr>
            </a:solidFill>
            <a:round/>
            <a:headEnd/>
            <a:tailEnd/>
          </a:ln>
        </p:spPr>
        <p:txBody>
          <a:bodyPr/>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337" name="Freeform 335"/>
          <p:cNvSpPr>
            <a:spLocks/>
          </p:cNvSpPr>
          <p:nvPr/>
        </p:nvSpPr>
        <p:spPr bwMode="auto">
          <a:xfrm>
            <a:off x="3931710" y="3625262"/>
            <a:ext cx="242263" cy="540528"/>
          </a:xfrm>
          <a:custGeom>
            <a:avLst/>
            <a:gdLst>
              <a:gd name="T0" fmla="*/ 7 w 119"/>
              <a:gd name="T1" fmla="*/ 123 h 312"/>
              <a:gd name="T2" fmla="*/ 13 w 119"/>
              <a:gd name="T3" fmla="*/ 112 h 312"/>
              <a:gd name="T4" fmla="*/ 21 w 119"/>
              <a:gd name="T5" fmla="*/ 93 h 312"/>
              <a:gd name="T6" fmla="*/ 26 w 119"/>
              <a:gd name="T7" fmla="*/ 79 h 312"/>
              <a:gd name="T8" fmla="*/ 32 w 119"/>
              <a:gd name="T9" fmla="*/ 62 h 312"/>
              <a:gd name="T10" fmla="*/ 40 w 119"/>
              <a:gd name="T11" fmla="*/ 47 h 312"/>
              <a:gd name="T12" fmla="*/ 59 w 119"/>
              <a:gd name="T13" fmla="*/ 21 h 312"/>
              <a:gd name="T14" fmla="*/ 64 w 119"/>
              <a:gd name="T15" fmla="*/ 17 h 312"/>
              <a:gd name="T16" fmla="*/ 68 w 119"/>
              <a:gd name="T17" fmla="*/ 6 h 312"/>
              <a:gd name="T18" fmla="*/ 81 w 119"/>
              <a:gd name="T19" fmla="*/ 9 h 312"/>
              <a:gd name="T20" fmla="*/ 89 w 119"/>
              <a:gd name="T21" fmla="*/ 19 h 312"/>
              <a:gd name="T22" fmla="*/ 76 w 119"/>
              <a:gd name="T23" fmla="*/ 59 h 312"/>
              <a:gd name="T24" fmla="*/ 87 w 119"/>
              <a:gd name="T25" fmla="*/ 78 h 312"/>
              <a:gd name="T26" fmla="*/ 87 w 119"/>
              <a:gd name="T27" fmla="*/ 87 h 312"/>
              <a:gd name="T28" fmla="*/ 94 w 119"/>
              <a:gd name="T29" fmla="*/ 110 h 312"/>
              <a:gd name="T30" fmla="*/ 111 w 119"/>
              <a:gd name="T31" fmla="*/ 119 h 312"/>
              <a:gd name="T32" fmla="*/ 110 w 119"/>
              <a:gd name="T33" fmla="*/ 131 h 312"/>
              <a:gd name="T34" fmla="*/ 91 w 119"/>
              <a:gd name="T35" fmla="*/ 148 h 312"/>
              <a:gd name="T36" fmla="*/ 74 w 119"/>
              <a:gd name="T37" fmla="*/ 165 h 312"/>
              <a:gd name="T38" fmla="*/ 91 w 119"/>
              <a:gd name="T39" fmla="*/ 208 h 312"/>
              <a:gd name="T40" fmla="*/ 81 w 119"/>
              <a:gd name="T41" fmla="*/ 225 h 312"/>
              <a:gd name="T42" fmla="*/ 98 w 119"/>
              <a:gd name="T43" fmla="*/ 269 h 312"/>
              <a:gd name="T44" fmla="*/ 85 w 119"/>
              <a:gd name="T45" fmla="*/ 303 h 312"/>
              <a:gd name="T46" fmla="*/ 85 w 119"/>
              <a:gd name="T47" fmla="*/ 297 h 312"/>
              <a:gd name="T48" fmla="*/ 85 w 119"/>
              <a:gd name="T49" fmla="*/ 289 h 312"/>
              <a:gd name="T50" fmla="*/ 83 w 119"/>
              <a:gd name="T51" fmla="*/ 278 h 312"/>
              <a:gd name="T52" fmla="*/ 85 w 119"/>
              <a:gd name="T53" fmla="*/ 276 h 312"/>
              <a:gd name="T54" fmla="*/ 87 w 119"/>
              <a:gd name="T55" fmla="*/ 272 h 312"/>
              <a:gd name="T56" fmla="*/ 87 w 119"/>
              <a:gd name="T57" fmla="*/ 272 h 312"/>
              <a:gd name="T58" fmla="*/ 85 w 119"/>
              <a:gd name="T59" fmla="*/ 265 h 312"/>
              <a:gd name="T60" fmla="*/ 83 w 119"/>
              <a:gd name="T61" fmla="*/ 261 h 312"/>
              <a:gd name="T62" fmla="*/ 79 w 119"/>
              <a:gd name="T63" fmla="*/ 255 h 312"/>
              <a:gd name="T64" fmla="*/ 79 w 119"/>
              <a:gd name="T65" fmla="*/ 255 h 312"/>
              <a:gd name="T66" fmla="*/ 77 w 119"/>
              <a:gd name="T67" fmla="*/ 252 h 312"/>
              <a:gd name="T68" fmla="*/ 74 w 119"/>
              <a:gd name="T69" fmla="*/ 248 h 312"/>
              <a:gd name="T70" fmla="*/ 74 w 119"/>
              <a:gd name="T71" fmla="*/ 242 h 312"/>
              <a:gd name="T72" fmla="*/ 72 w 119"/>
              <a:gd name="T73" fmla="*/ 238 h 312"/>
              <a:gd name="T74" fmla="*/ 72 w 119"/>
              <a:gd name="T75" fmla="*/ 233 h 312"/>
              <a:gd name="T76" fmla="*/ 72 w 119"/>
              <a:gd name="T77" fmla="*/ 219 h 312"/>
              <a:gd name="T78" fmla="*/ 72 w 119"/>
              <a:gd name="T79" fmla="*/ 218 h 312"/>
              <a:gd name="T80" fmla="*/ 70 w 119"/>
              <a:gd name="T81" fmla="*/ 214 h 312"/>
              <a:gd name="T82" fmla="*/ 68 w 119"/>
              <a:gd name="T83" fmla="*/ 210 h 312"/>
              <a:gd name="T84" fmla="*/ 68 w 119"/>
              <a:gd name="T85" fmla="*/ 202 h 312"/>
              <a:gd name="T86" fmla="*/ 64 w 119"/>
              <a:gd name="T87" fmla="*/ 199 h 312"/>
              <a:gd name="T88" fmla="*/ 62 w 119"/>
              <a:gd name="T89" fmla="*/ 197 h 312"/>
              <a:gd name="T90" fmla="*/ 62 w 119"/>
              <a:gd name="T91" fmla="*/ 193 h 312"/>
              <a:gd name="T92" fmla="*/ 60 w 119"/>
              <a:gd name="T93" fmla="*/ 201 h 312"/>
              <a:gd name="T94" fmla="*/ 47 w 119"/>
              <a:gd name="T95" fmla="*/ 206 h 312"/>
              <a:gd name="T96" fmla="*/ 43 w 119"/>
              <a:gd name="T97" fmla="*/ 214 h 312"/>
              <a:gd name="T98" fmla="*/ 40 w 119"/>
              <a:gd name="T99" fmla="*/ 214 h 312"/>
              <a:gd name="T100" fmla="*/ 32 w 119"/>
              <a:gd name="T101" fmla="*/ 214 h 312"/>
              <a:gd name="T102" fmla="*/ 26 w 119"/>
              <a:gd name="T103" fmla="*/ 214 h 312"/>
              <a:gd name="T104" fmla="*/ 26 w 119"/>
              <a:gd name="T105" fmla="*/ 212 h 312"/>
              <a:gd name="T106" fmla="*/ 26 w 119"/>
              <a:gd name="T107" fmla="*/ 204 h 312"/>
              <a:gd name="T108" fmla="*/ 28 w 119"/>
              <a:gd name="T109" fmla="*/ 199 h 312"/>
              <a:gd name="T110" fmla="*/ 30 w 119"/>
              <a:gd name="T111" fmla="*/ 197 h 312"/>
              <a:gd name="T112" fmla="*/ 32 w 119"/>
              <a:gd name="T113" fmla="*/ 187 h 312"/>
              <a:gd name="T114" fmla="*/ 26 w 119"/>
              <a:gd name="T115" fmla="*/ 165 h 312"/>
              <a:gd name="T116" fmla="*/ 13 w 119"/>
              <a:gd name="T117" fmla="*/ 146 h 312"/>
              <a:gd name="T118" fmla="*/ 4 w 119"/>
              <a:gd name="T119" fmla="*/ 134 h 312"/>
              <a:gd name="T120" fmla="*/ 0 w 119"/>
              <a:gd name="T121" fmla="*/ 127 h 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19" h="312">
                <a:moveTo>
                  <a:pt x="0" y="127"/>
                </a:moveTo>
                <a:lnTo>
                  <a:pt x="7" y="123"/>
                </a:lnTo>
                <a:lnTo>
                  <a:pt x="7" y="112"/>
                </a:lnTo>
                <a:lnTo>
                  <a:pt x="13" y="112"/>
                </a:lnTo>
                <a:lnTo>
                  <a:pt x="15" y="98"/>
                </a:lnTo>
                <a:lnTo>
                  <a:pt x="21" y="93"/>
                </a:lnTo>
                <a:lnTo>
                  <a:pt x="15" y="85"/>
                </a:lnTo>
                <a:lnTo>
                  <a:pt x="26" y="79"/>
                </a:lnTo>
                <a:lnTo>
                  <a:pt x="32" y="72"/>
                </a:lnTo>
                <a:lnTo>
                  <a:pt x="32" y="62"/>
                </a:lnTo>
                <a:lnTo>
                  <a:pt x="36" y="59"/>
                </a:lnTo>
                <a:lnTo>
                  <a:pt x="40" y="47"/>
                </a:lnTo>
                <a:lnTo>
                  <a:pt x="41" y="36"/>
                </a:lnTo>
                <a:lnTo>
                  <a:pt x="59" y="21"/>
                </a:lnTo>
                <a:lnTo>
                  <a:pt x="64" y="28"/>
                </a:lnTo>
                <a:lnTo>
                  <a:pt x="64" y="17"/>
                </a:lnTo>
                <a:lnTo>
                  <a:pt x="70" y="17"/>
                </a:lnTo>
                <a:lnTo>
                  <a:pt x="68" y="6"/>
                </a:lnTo>
                <a:lnTo>
                  <a:pt x="74" y="0"/>
                </a:lnTo>
                <a:lnTo>
                  <a:pt x="81" y="9"/>
                </a:lnTo>
                <a:lnTo>
                  <a:pt x="83" y="17"/>
                </a:lnTo>
                <a:lnTo>
                  <a:pt x="89" y="19"/>
                </a:lnTo>
                <a:lnTo>
                  <a:pt x="89" y="45"/>
                </a:lnTo>
                <a:lnTo>
                  <a:pt x="76" y="59"/>
                </a:lnTo>
                <a:lnTo>
                  <a:pt x="74" y="78"/>
                </a:lnTo>
                <a:lnTo>
                  <a:pt x="87" y="78"/>
                </a:lnTo>
                <a:lnTo>
                  <a:pt x="87" y="87"/>
                </a:lnTo>
                <a:lnTo>
                  <a:pt x="87" y="87"/>
                </a:lnTo>
                <a:lnTo>
                  <a:pt x="94" y="97"/>
                </a:lnTo>
                <a:lnTo>
                  <a:pt x="94" y="110"/>
                </a:lnTo>
                <a:lnTo>
                  <a:pt x="106" y="114"/>
                </a:lnTo>
                <a:lnTo>
                  <a:pt x="111" y="119"/>
                </a:lnTo>
                <a:lnTo>
                  <a:pt x="119" y="119"/>
                </a:lnTo>
                <a:lnTo>
                  <a:pt x="110" y="131"/>
                </a:lnTo>
                <a:lnTo>
                  <a:pt x="108" y="138"/>
                </a:lnTo>
                <a:lnTo>
                  <a:pt x="91" y="148"/>
                </a:lnTo>
                <a:lnTo>
                  <a:pt x="79" y="151"/>
                </a:lnTo>
                <a:lnTo>
                  <a:pt x="74" y="165"/>
                </a:lnTo>
                <a:lnTo>
                  <a:pt x="72" y="178"/>
                </a:lnTo>
                <a:lnTo>
                  <a:pt x="91" y="208"/>
                </a:lnTo>
                <a:lnTo>
                  <a:pt x="87" y="225"/>
                </a:lnTo>
                <a:lnTo>
                  <a:pt x="81" y="225"/>
                </a:lnTo>
                <a:lnTo>
                  <a:pt x="89" y="233"/>
                </a:lnTo>
                <a:lnTo>
                  <a:pt x="98" y="269"/>
                </a:lnTo>
                <a:lnTo>
                  <a:pt x="91" y="295"/>
                </a:lnTo>
                <a:lnTo>
                  <a:pt x="85" y="303"/>
                </a:lnTo>
                <a:lnTo>
                  <a:pt x="85" y="312"/>
                </a:lnTo>
                <a:lnTo>
                  <a:pt x="85" y="297"/>
                </a:lnTo>
                <a:lnTo>
                  <a:pt x="85" y="289"/>
                </a:lnTo>
                <a:lnTo>
                  <a:pt x="85" y="289"/>
                </a:lnTo>
                <a:lnTo>
                  <a:pt x="83" y="278"/>
                </a:lnTo>
                <a:lnTo>
                  <a:pt x="83" y="278"/>
                </a:lnTo>
                <a:lnTo>
                  <a:pt x="83" y="278"/>
                </a:lnTo>
                <a:lnTo>
                  <a:pt x="85" y="276"/>
                </a:lnTo>
                <a:lnTo>
                  <a:pt x="87" y="274"/>
                </a:lnTo>
                <a:lnTo>
                  <a:pt x="87" y="272"/>
                </a:lnTo>
                <a:lnTo>
                  <a:pt x="87" y="272"/>
                </a:lnTo>
                <a:lnTo>
                  <a:pt x="87" y="272"/>
                </a:lnTo>
                <a:lnTo>
                  <a:pt x="85" y="269"/>
                </a:lnTo>
                <a:lnTo>
                  <a:pt x="85" y="265"/>
                </a:lnTo>
                <a:lnTo>
                  <a:pt x="83" y="263"/>
                </a:lnTo>
                <a:lnTo>
                  <a:pt x="83" y="261"/>
                </a:lnTo>
                <a:lnTo>
                  <a:pt x="83" y="261"/>
                </a:lnTo>
                <a:lnTo>
                  <a:pt x="79" y="255"/>
                </a:lnTo>
                <a:lnTo>
                  <a:pt x="79" y="255"/>
                </a:lnTo>
                <a:lnTo>
                  <a:pt x="79" y="255"/>
                </a:lnTo>
                <a:lnTo>
                  <a:pt x="79" y="252"/>
                </a:lnTo>
                <a:lnTo>
                  <a:pt x="77" y="252"/>
                </a:lnTo>
                <a:lnTo>
                  <a:pt x="77" y="252"/>
                </a:lnTo>
                <a:lnTo>
                  <a:pt x="74" y="248"/>
                </a:lnTo>
                <a:lnTo>
                  <a:pt x="74" y="242"/>
                </a:lnTo>
                <a:lnTo>
                  <a:pt x="74" y="242"/>
                </a:lnTo>
                <a:lnTo>
                  <a:pt x="74" y="238"/>
                </a:lnTo>
                <a:lnTo>
                  <a:pt x="72" y="238"/>
                </a:lnTo>
                <a:lnTo>
                  <a:pt x="72" y="235"/>
                </a:lnTo>
                <a:lnTo>
                  <a:pt x="72" y="233"/>
                </a:lnTo>
                <a:lnTo>
                  <a:pt x="72" y="233"/>
                </a:lnTo>
                <a:lnTo>
                  <a:pt x="72" y="219"/>
                </a:lnTo>
                <a:lnTo>
                  <a:pt x="72" y="219"/>
                </a:lnTo>
                <a:lnTo>
                  <a:pt x="72" y="218"/>
                </a:lnTo>
                <a:lnTo>
                  <a:pt x="72" y="216"/>
                </a:lnTo>
                <a:lnTo>
                  <a:pt x="70" y="214"/>
                </a:lnTo>
                <a:lnTo>
                  <a:pt x="70" y="214"/>
                </a:lnTo>
                <a:lnTo>
                  <a:pt x="68" y="210"/>
                </a:lnTo>
                <a:lnTo>
                  <a:pt x="68" y="206"/>
                </a:lnTo>
                <a:lnTo>
                  <a:pt x="68" y="202"/>
                </a:lnTo>
                <a:lnTo>
                  <a:pt x="68" y="202"/>
                </a:lnTo>
                <a:lnTo>
                  <a:pt x="64" y="199"/>
                </a:lnTo>
                <a:lnTo>
                  <a:pt x="64" y="199"/>
                </a:lnTo>
                <a:lnTo>
                  <a:pt x="62" y="197"/>
                </a:lnTo>
                <a:lnTo>
                  <a:pt x="62" y="193"/>
                </a:lnTo>
                <a:lnTo>
                  <a:pt x="62" y="193"/>
                </a:lnTo>
                <a:lnTo>
                  <a:pt x="60" y="193"/>
                </a:lnTo>
                <a:lnTo>
                  <a:pt x="60" y="201"/>
                </a:lnTo>
                <a:lnTo>
                  <a:pt x="51" y="206"/>
                </a:lnTo>
                <a:lnTo>
                  <a:pt x="47" y="206"/>
                </a:lnTo>
                <a:lnTo>
                  <a:pt x="43" y="214"/>
                </a:lnTo>
                <a:lnTo>
                  <a:pt x="43" y="214"/>
                </a:lnTo>
                <a:lnTo>
                  <a:pt x="40" y="214"/>
                </a:lnTo>
                <a:lnTo>
                  <a:pt x="40" y="214"/>
                </a:lnTo>
                <a:lnTo>
                  <a:pt x="32" y="214"/>
                </a:lnTo>
                <a:lnTo>
                  <a:pt x="32" y="214"/>
                </a:lnTo>
                <a:lnTo>
                  <a:pt x="28" y="214"/>
                </a:lnTo>
                <a:lnTo>
                  <a:pt x="26" y="214"/>
                </a:lnTo>
                <a:lnTo>
                  <a:pt x="26" y="214"/>
                </a:lnTo>
                <a:lnTo>
                  <a:pt x="26" y="212"/>
                </a:lnTo>
                <a:lnTo>
                  <a:pt x="26" y="212"/>
                </a:lnTo>
                <a:lnTo>
                  <a:pt x="26" y="204"/>
                </a:lnTo>
                <a:lnTo>
                  <a:pt x="26" y="201"/>
                </a:lnTo>
                <a:lnTo>
                  <a:pt x="28" y="199"/>
                </a:lnTo>
                <a:lnTo>
                  <a:pt x="28" y="199"/>
                </a:lnTo>
                <a:lnTo>
                  <a:pt x="30" y="197"/>
                </a:lnTo>
                <a:lnTo>
                  <a:pt x="32" y="193"/>
                </a:lnTo>
                <a:lnTo>
                  <a:pt x="32" y="187"/>
                </a:lnTo>
                <a:lnTo>
                  <a:pt x="32" y="182"/>
                </a:lnTo>
                <a:lnTo>
                  <a:pt x="26" y="165"/>
                </a:lnTo>
                <a:lnTo>
                  <a:pt x="21" y="153"/>
                </a:lnTo>
                <a:lnTo>
                  <a:pt x="13" y="146"/>
                </a:lnTo>
                <a:lnTo>
                  <a:pt x="7" y="138"/>
                </a:lnTo>
                <a:lnTo>
                  <a:pt x="4" y="134"/>
                </a:lnTo>
                <a:lnTo>
                  <a:pt x="0" y="127"/>
                </a:lnTo>
                <a:lnTo>
                  <a:pt x="0" y="127"/>
                </a:lnTo>
                <a:lnTo>
                  <a:pt x="0" y="127"/>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338" name="Freeform 336"/>
          <p:cNvSpPr>
            <a:spLocks/>
          </p:cNvSpPr>
          <p:nvPr/>
        </p:nvSpPr>
        <p:spPr bwMode="auto">
          <a:xfrm>
            <a:off x="3850275" y="3625263"/>
            <a:ext cx="85504" cy="51973"/>
          </a:xfrm>
          <a:custGeom>
            <a:avLst/>
            <a:gdLst>
              <a:gd name="T0" fmla="*/ 0 w 42"/>
              <a:gd name="T1" fmla="*/ 11 h 30"/>
              <a:gd name="T2" fmla="*/ 0 w 42"/>
              <a:gd name="T3" fmla="*/ 21 h 30"/>
              <a:gd name="T4" fmla="*/ 6 w 42"/>
              <a:gd name="T5" fmla="*/ 30 h 30"/>
              <a:gd name="T6" fmla="*/ 15 w 42"/>
              <a:gd name="T7" fmla="*/ 28 h 30"/>
              <a:gd name="T8" fmla="*/ 27 w 42"/>
              <a:gd name="T9" fmla="*/ 28 h 30"/>
              <a:gd name="T10" fmla="*/ 42 w 42"/>
              <a:gd name="T11" fmla="*/ 28 h 30"/>
              <a:gd name="T12" fmla="*/ 42 w 42"/>
              <a:gd name="T13" fmla="*/ 17 h 30"/>
              <a:gd name="T14" fmla="*/ 42 w 42"/>
              <a:gd name="T15" fmla="*/ 13 h 30"/>
              <a:gd name="T16" fmla="*/ 34 w 42"/>
              <a:gd name="T17" fmla="*/ 11 h 30"/>
              <a:gd name="T18" fmla="*/ 21 w 42"/>
              <a:gd name="T19" fmla="*/ 8 h 30"/>
              <a:gd name="T20" fmla="*/ 21 w 42"/>
              <a:gd name="T21" fmla="*/ 0 h 30"/>
              <a:gd name="T22" fmla="*/ 12 w 42"/>
              <a:gd name="T23" fmla="*/ 0 h 30"/>
              <a:gd name="T24" fmla="*/ 0 w 42"/>
              <a:gd name="T25" fmla="*/ 11 h 30"/>
              <a:gd name="T26" fmla="*/ 0 w 42"/>
              <a:gd name="T27" fmla="*/ 11 h 30"/>
              <a:gd name="T28" fmla="*/ 0 w 42"/>
              <a:gd name="T29" fmla="*/ 11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2" h="30">
                <a:moveTo>
                  <a:pt x="0" y="11"/>
                </a:moveTo>
                <a:lnTo>
                  <a:pt x="0" y="21"/>
                </a:lnTo>
                <a:lnTo>
                  <a:pt x="6" y="30"/>
                </a:lnTo>
                <a:lnTo>
                  <a:pt x="15" y="28"/>
                </a:lnTo>
                <a:lnTo>
                  <a:pt x="27" y="28"/>
                </a:lnTo>
                <a:lnTo>
                  <a:pt x="42" y="28"/>
                </a:lnTo>
                <a:lnTo>
                  <a:pt x="42" y="17"/>
                </a:lnTo>
                <a:lnTo>
                  <a:pt x="42" y="13"/>
                </a:lnTo>
                <a:lnTo>
                  <a:pt x="34" y="11"/>
                </a:lnTo>
                <a:lnTo>
                  <a:pt x="21" y="8"/>
                </a:lnTo>
                <a:lnTo>
                  <a:pt x="21" y="0"/>
                </a:lnTo>
                <a:lnTo>
                  <a:pt x="12" y="0"/>
                </a:lnTo>
                <a:lnTo>
                  <a:pt x="0" y="11"/>
                </a:lnTo>
                <a:lnTo>
                  <a:pt x="0" y="11"/>
                </a:lnTo>
                <a:lnTo>
                  <a:pt x="0" y="11"/>
                </a:lnTo>
                <a:close/>
              </a:path>
            </a:pathLst>
          </a:custGeom>
          <a:solidFill>
            <a:schemeClr val="bg1">
              <a:lumMod val="85000"/>
            </a:schemeClr>
          </a:solidFill>
          <a:ln w="635" cap="rnd">
            <a:solidFill>
              <a:schemeClr val="bg1">
                <a:alpha val="17000"/>
              </a:schemeClr>
            </a:solidFill>
            <a:round/>
            <a:headEnd/>
            <a:tailEnd/>
          </a:ln>
        </p:spPr>
        <p:txBody>
          <a:bodyPr/>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339" name="Freeform 337"/>
          <p:cNvSpPr>
            <a:spLocks/>
          </p:cNvSpPr>
          <p:nvPr/>
        </p:nvSpPr>
        <p:spPr bwMode="auto">
          <a:xfrm>
            <a:off x="3850275" y="3625263"/>
            <a:ext cx="85504" cy="51973"/>
          </a:xfrm>
          <a:custGeom>
            <a:avLst/>
            <a:gdLst>
              <a:gd name="T0" fmla="*/ 0 w 42"/>
              <a:gd name="T1" fmla="*/ 11 h 30"/>
              <a:gd name="T2" fmla="*/ 0 w 42"/>
              <a:gd name="T3" fmla="*/ 21 h 30"/>
              <a:gd name="T4" fmla="*/ 6 w 42"/>
              <a:gd name="T5" fmla="*/ 30 h 30"/>
              <a:gd name="T6" fmla="*/ 15 w 42"/>
              <a:gd name="T7" fmla="*/ 28 h 30"/>
              <a:gd name="T8" fmla="*/ 27 w 42"/>
              <a:gd name="T9" fmla="*/ 28 h 30"/>
              <a:gd name="T10" fmla="*/ 42 w 42"/>
              <a:gd name="T11" fmla="*/ 28 h 30"/>
              <a:gd name="T12" fmla="*/ 42 w 42"/>
              <a:gd name="T13" fmla="*/ 17 h 30"/>
              <a:gd name="T14" fmla="*/ 42 w 42"/>
              <a:gd name="T15" fmla="*/ 13 h 30"/>
              <a:gd name="T16" fmla="*/ 34 w 42"/>
              <a:gd name="T17" fmla="*/ 11 h 30"/>
              <a:gd name="T18" fmla="*/ 21 w 42"/>
              <a:gd name="T19" fmla="*/ 8 h 30"/>
              <a:gd name="T20" fmla="*/ 21 w 42"/>
              <a:gd name="T21" fmla="*/ 0 h 30"/>
              <a:gd name="T22" fmla="*/ 12 w 42"/>
              <a:gd name="T23" fmla="*/ 0 h 30"/>
              <a:gd name="T24" fmla="*/ 0 w 42"/>
              <a:gd name="T25" fmla="*/ 11 h 30"/>
              <a:gd name="T26" fmla="*/ 0 w 42"/>
              <a:gd name="T27" fmla="*/ 11 h 30"/>
              <a:gd name="T28" fmla="*/ 0 w 42"/>
              <a:gd name="T29" fmla="*/ 11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2" h="30">
                <a:moveTo>
                  <a:pt x="0" y="11"/>
                </a:moveTo>
                <a:lnTo>
                  <a:pt x="0" y="21"/>
                </a:lnTo>
                <a:lnTo>
                  <a:pt x="6" y="30"/>
                </a:lnTo>
                <a:lnTo>
                  <a:pt x="15" y="28"/>
                </a:lnTo>
                <a:lnTo>
                  <a:pt x="27" y="28"/>
                </a:lnTo>
                <a:lnTo>
                  <a:pt x="42" y="28"/>
                </a:lnTo>
                <a:lnTo>
                  <a:pt x="42" y="17"/>
                </a:lnTo>
                <a:lnTo>
                  <a:pt x="42" y="13"/>
                </a:lnTo>
                <a:lnTo>
                  <a:pt x="34" y="11"/>
                </a:lnTo>
                <a:lnTo>
                  <a:pt x="21" y="8"/>
                </a:lnTo>
                <a:lnTo>
                  <a:pt x="21" y="0"/>
                </a:lnTo>
                <a:lnTo>
                  <a:pt x="12" y="0"/>
                </a:lnTo>
                <a:lnTo>
                  <a:pt x="0" y="11"/>
                </a:lnTo>
                <a:lnTo>
                  <a:pt x="0" y="11"/>
                </a:lnTo>
                <a:lnTo>
                  <a:pt x="0" y="11"/>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340" name="Freeform 338"/>
          <p:cNvSpPr>
            <a:spLocks/>
          </p:cNvSpPr>
          <p:nvPr/>
        </p:nvSpPr>
        <p:spPr bwMode="auto">
          <a:xfrm>
            <a:off x="4078287" y="3864343"/>
            <a:ext cx="230048" cy="419256"/>
          </a:xfrm>
          <a:custGeom>
            <a:avLst/>
            <a:gdLst>
              <a:gd name="T0" fmla="*/ 13 w 113"/>
              <a:gd name="T1" fmla="*/ 165 h 242"/>
              <a:gd name="T2" fmla="*/ 26 w 113"/>
              <a:gd name="T3" fmla="*/ 133 h 242"/>
              <a:gd name="T4" fmla="*/ 9 w 113"/>
              <a:gd name="T5" fmla="*/ 87 h 242"/>
              <a:gd name="T6" fmla="*/ 19 w 113"/>
              <a:gd name="T7" fmla="*/ 70 h 242"/>
              <a:gd name="T8" fmla="*/ 2 w 113"/>
              <a:gd name="T9" fmla="*/ 28 h 242"/>
              <a:gd name="T10" fmla="*/ 19 w 113"/>
              <a:gd name="T11" fmla="*/ 10 h 242"/>
              <a:gd name="T12" fmla="*/ 41 w 113"/>
              <a:gd name="T13" fmla="*/ 8 h 242"/>
              <a:gd name="T14" fmla="*/ 47 w 113"/>
              <a:gd name="T15" fmla="*/ 17 h 242"/>
              <a:gd name="T16" fmla="*/ 47 w 113"/>
              <a:gd name="T17" fmla="*/ 53 h 242"/>
              <a:gd name="T18" fmla="*/ 75 w 113"/>
              <a:gd name="T19" fmla="*/ 44 h 242"/>
              <a:gd name="T20" fmla="*/ 91 w 113"/>
              <a:gd name="T21" fmla="*/ 40 h 242"/>
              <a:gd name="T22" fmla="*/ 102 w 113"/>
              <a:gd name="T23" fmla="*/ 70 h 242"/>
              <a:gd name="T24" fmla="*/ 113 w 113"/>
              <a:gd name="T25" fmla="*/ 106 h 242"/>
              <a:gd name="T26" fmla="*/ 77 w 113"/>
              <a:gd name="T27" fmla="*/ 102 h 242"/>
              <a:gd name="T28" fmla="*/ 73 w 113"/>
              <a:gd name="T29" fmla="*/ 144 h 242"/>
              <a:gd name="T30" fmla="*/ 72 w 113"/>
              <a:gd name="T31" fmla="*/ 146 h 242"/>
              <a:gd name="T32" fmla="*/ 66 w 113"/>
              <a:gd name="T33" fmla="*/ 144 h 242"/>
              <a:gd name="T34" fmla="*/ 60 w 113"/>
              <a:gd name="T35" fmla="*/ 138 h 242"/>
              <a:gd name="T36" fmla="*/ 53 w 113"/>
              <a:gd name="T37" fmla="*/ 129 h 242"/>
              <a:gd name="T38" fmla="*/ 47 w 113"/>
              <a:gd name="T39" fmla="*/ 121 h 242"/>
              <a:gd name="T40" fmla="*/ 34 w 113"/>
              <a:gd name="T41" fmla="*/ 119 h 242"/>
              <a:gd name="T42" fmla="*/ 30 w 113"/>
              <a:gd name="T43" fmla="*/ 142 h 242"/>
              <a:gd name="T44" fmla="*/ 22 w 113"/>
              <a:gd name="T45" fmla="*/ 176 h 242"/>
              <a:gd name="T46" fmla="*/ 22 w 113"/>
              <a:gd name="T47" fmla="*/ 180 h 242"/>
              <a:gd name="T48" fmla="*/ 22 w 113"/>
              <a:gd name="T49" fmla="*/ 184 h 242"/>
              <a:gd name="T50" fmla="*/ 24 w 113"/>
              <a:gd name="T51" fmla="*/ 185 h 242"/>
              <a:gd name="T52" fmla="*/ 30 w 113"/>
              <a:gd name="T53" fmla="*/ 185 h 242"/>
              <a:gd name="T54" fmla="*/ 38 w 113"/>
              <a:gd name="T55" fmla="*/ 201 h 242"/>
              <a:gd name="T56" fmla="*/ 38 w 113"/>
              <a:gd name="T57" fmla="*/ 208 h 242"/>
              <a:gd name="T58" fmla="*/ 38 w 113"/>
              <a:gd name="T59" fmla="*/ 212 h 242"/>
              <a:gd name="T60" fmla="*/ 41 w 113"/>
              <a:gd name="T61" fmla="*/ 218 h 242"/>
              <a:gd name="T62" fmla="*/ 49 w 113"/>
              <a:gd name="T63" fmla="*/ 223 h 242"/>
              <a:gd name="T64" fmla="*/ 60 w 113"/>
              <a:gd name="T65" fmla="*/ 235 h 242"/>
              <a:gd name="T66" fmla="*/ 51 w 113"/>
              <a:gd name="T67" fmla="*/ 240 h 242"/>
              <a:gd name="T68" fmla="*/ 38 w 113"/>
              <a:gd name="T69" fmla="*/ 233 h 242"/>
              <a:gd name="T70" fmla="*/ 34 w 113"/>
              <a:gd name="T71" fmla="*/ 225 h 242"/>
              <a:gd name="T72" fmla="*/ 28 w 113"/>
              <a:gd name="T73" fmla="*/ 221 h 242"/>
              <a:gd name="T74" fmla="*/ 24 w 113"/>
              <a:gd name="T75" fmla="*/ 220 h 242"/>
              <a:gd name="T76" fmla="*/ 13 w 113"/>
              <a:gd name="T77" fmla="*/ 206 h 242"/>
              <a:gd name="T78" fmla="*/ 11 w 113"/>
              <a:gd name="T79" fmla="*/ 204 h 242"/>
              <a:gd name="T80" fmla="*/ 9 w 113"/>
              <a:gd name="T81" fmla="*/ 197 h 242"/>
              <a:gd name="T82" fmla="*/ 9 w 113"/>
              <a:gd name="T83" fmla="*/ 195 h 242"/>
              <a:gd name="T84" fmla="*/ 11 w 113"/>
              <a:gd name="T85" fmla="*/ 191 h 242"/>
              <a:gd name="T86" fmla="*/ 13 w 113"/>
              <a:gd name="T87" fmla="*/ 174 h 242"/>
              <a:gd name="T88" fmla="*/ 13 w 113"/>
              <a:gd name="T89" fmla="*/ 174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13" h="242">
                <a:moveTo>
                  <a:pt x="13" y="174"/>
                </a:moveTo>
                <a:lnTo>
                  <a:pt x="13" y="165"/>
                </a:lnTo>
                <a:lnTo>
                  <a:pt x="21" y="157"/>
                </a:lnTo>
                <a:lnTo>
                  <a:pt x="26" y="133"/>
                </a:lnTo>
                <a:lnTo>
                  <a:pt x="17" y="95"/>
                </a:lnTo>
                <a:lnTo>
                  <a:pt x="9" y="87"/>
                </a:lnTo>
                <a:lnTo>
                  <a:pt x="15" y="87"/>
                </a:lnTo>
                <a:lnTo>
                  <a:pt x="19" y="70"/>
                </a:lnTo>
                <a:lnTo>
                  <a:pt x="0" y="40"/>
                </a:lnTo>
                <a:lnTo>
                  <a:pt x="2" y="28"/>
                </a:lnTo>
                <a:lnTo>
                  <a:pt x="7" y="15"/>
                </a:lnTo>
                <a:lnTo>
                  <a:pt x="19" y="10"/>
                </a:lnTo>
                <a:lnTo>
                  <a:pt x="36" y="0"/>
                </a:lnTo>
                <a:lnTo>
                  <a:pt x="41" y="8"/>
                </a:lnTo>
                <a:lnTo>
                  <a:pt x="41" y="17"/>
                </a:lnTo>
                <a:lnTo>
                  <a:pt x="47" y="17"/>
                </a:lnTo>
                <a:lnTo>
                  <a:pt x="53" y="17"/>
                </a:lnTo>
                <a:lnTo>
                  <a:pt x="47" y="53"/>
                </a:lnTo>
                <a:lnTo>
                  <a:pt x="64" y="44"/>
                </a:lnTo>
                <a:lnTo>
                  <a:pt x="75" y="44"/>
                </a:lnTo>
                <a:lnTo>
                  <a:pt x="81" y="36"/>
                </a:lnTo>
                <a:lnTo>
                  <a:pt x="91" y="40"/>
                </a:lnTo>
                <a:lnTo>
                  <a:pt x="104" y="53"/>
                </a:lnTo>
                <a:lnTo>
                  <a:pt x="102" y="70"/>
                </a:lnTo>
                <a:lnTo>
                  <a:pt x="113" y="83"/>
                </a:lnTo>
                <a:lnTo>
                  <a:pt x="113" y="106"/>
                </a:lnTo>
                <a:lnTo>
                  <a:pt x="91" y="106"/>
                </a:lnTo>
                <a:lnTo>
                  <a:pt x="77" y="102"/>
                </a:lnTo>
                <a:lnTo>
                  <a:pt x="68" y="119"/>
                </a:lnTo>
                <a:lnTo>
                  <a:pt x="73" y="144"/>
                </a:lnTo>
                <a:lnTo>
                  <a:pt x="73" y="144"/>
                </a:lnTo>
                <a:lnTo>
                  <a:pt x="72" y="146"/>
                </a:lnTo>
                <a:lnTo>
                  <a:pt x="70" y="146"/>
                </a:lnTo>
                <a:lnTo>
                  <a:pt x="66" y="144"/>
                </a:lnTo>
                <a:lnTo>
                  <a:pt x="66" y="144"/>
                </a:lnTo>
                <a:lnTo>
                  <a:pt x="60" y="138"/>
                </a:lnTo>
                <a:lnTo>
                  <a:pt x="56" y="134"/>
                </a:lnTo>
                <a:lnTo>
                  <a:pt x="53" y="129"/>
                </a:lnTo>
                <a:lnTo>
                  <a:pt x="47" y="129"/>
                </a:lnTo>
                <a:lnTo>
                  <a:pt x="47" y="121"/>
                </a:lnTo>
                <a:lnTo>
                  <a:pt x="43" y="117"/>
                </a:lnTo>
                <a:lnTo>
                  <a:pt x="34" y="119"/>
                </a:lnTo>
                <a:lnTo>
                  <a:pt x="38" y="133"/>
                </a:lnTo>
                <a:lnTo>
                  <a:pt x="30" y="142"/>
                </a:lnTo>
                <a:lnTo>
                  <a:pt x="24" y="155"/>
                </a:lnTo>
                <a:lnTo>
                  <a:pt x="22" y="176"/>
                </a:lnTo>
                <a:lnTo>
                  <a:pt x="22" y="176"/>
                </a:lnTo>
                <a:lnTo>
                  <a:pt x="22" y="180"/>
                </a:lnTo>
                <a:lnTo>
                  <a:pt x="22" y="182"/>
                </a:lnTo>
                <a:lnTo>
                  <a:pt x="22" y="184"/>
                </a:lnTo>
                <a:lnTo>
                  <a:pt x="22" y="184"/>
                </a:lnTo>
                <a:lnTo>
                  <a:pt x="24" y="185"/>
                </a:lnTo>
                <a:lnTo>
                  <a:pt x="28" y="185"/>
                </a:lnTo>
                <a:lnTo>
                  <a:pt x="30" y="185"/>
                </a:lnTo>
                <a:lnTo>
                  <a:pt x="38" y="201"/>
                </a:lnTo>
                <a:lnTo>
                  <a:pt x="38" y="201"/>
                </a:lnTo>
                <a:lnTo>
                  <a:pt x="36" y="206"/>
                </a:lnTo>
                <a:lnTo>
                  <a:pt x="38" y="208"/>
                </a:lnTo>
                <a:lnTo>
                  <a:pt x="38" y="212"/>
                </a:lnTo>
                <a:lnTo>
                  <a:pt x="38" y="212"/>
                </a:lnTo>
                <a:lnTo>
                  <a:pt x="41" y="216"/>
                </a:lnTo>
                <a:lnTo>
                  <a:pt x="41" y="218"/>
                </a:lnTo>
                <a:lnTo>
                  <a:pt x="41" y="221"/>
                </a:lnTo>
                <a:lnTo>
                  <a:pt x="49" y="223"/>
                </a:lnTo>
                <a:lnTo>
                  <a:pt x="58" y="229"/>
                </a:lnTo>
                <a:lnTo>
                  <a:pt x="60" y="235"/>
                </a:lnTo>
                <a:lnTo>
                  <a:pt x="58" y="242"/>
                </a:lnTo>
                <a:lnTo>
                  <a:pt x="51" y="240"/>
                </a:lnTo>
                <a:lnTo>
                  <a:pt x="51" y="240"/>
                </a:lnTo>
                <a:lnTo>
                  <a:pt x="38" y="233"/>
                </a:lnTo>
                <a:lnTo>
                  <a:pt x="38" y="233"/>
                </a:lnTo>
                <a:lnTo>
                  <a:pt x="34" y="225"/>
                </a:lnTo>
                <a:lnTo>
                  <a:pt x="30" y="223"/>
                </a:lnTo>
                <a:lnTo>
                  <a:pt x="28" y="221"/>
                </a:lnTo>
                <a:lnTo>
                  <a:pt x="28" y="221"/>
                </a:lnTo>
                <a:lnTo>
                  <a:pt x="24" y="220"/>
                </a:lnTo>
                <a:lnTo>
                  <a:pt x="21" y="214"/>
                </a:lnTo>
                <a:lnTo>
                  <a:pt x="13" y="206"/>
                </a:lnTo>
                <a:lnTo>
                  <a:pt x="13" y="206"/>
                </a:lnTo>
                <a:lnTo>
                  <a:pt x="11" y="204"/>
                </a:lnTo>
                <a:lnTo>
                  <a:pt x="9" y="201"/>
                </a:lnTo>
                <a:lnTo>
                  <a:pt x="9" y="197"/>
                </a:lnTo>
                <a:lnTo>
                  <a:pt x="9" y="197"/>
                </a:lnTo>
                <a:lnTo>
                  <a:pt x="9" y="195"/>
                </a:lnTo>
                <a:lnTo>
                  <a:pt x="11" y="193"/>
                </a:lnTo>
                <a:lnTo>
                  <a:pt x="11" y="191"/>
                </a:lnTo>
                <a:lnTo>
                  <a:pt x="11" y="182"/>
                </a:lnTo>
                <a:lnTo>
                  <a:pt x="13" y="174"/>
                </a:lnTo>
                <a:lnTo>
                  <a:pt x="13" y="174"/>
                </a:lnTo>
                <a:lnTo>
                  <a:pt x="13" y="174"/>
                </a:lnTo>
                <a:close/>
              </a:path>
            </a:pathLst>
          </a:custGeom>
          <a:solidFill>
            <a:schemeClr val="bg1">
              <a:lumMod val="85000"/>
            </a:schemeClr>
          </a:solidFill>
          <a:ln w="635" cap="rnd">
            <a:solidFill>
              <a:schemeClr val="bg1">
                <a:alpha val="17000"/>
              </a:schemeClr>
            </a:solidFill>
            <a:round/>
            <a:headEnd/>
            <a:tailEnd/>
          </a:ln>
        </p:spPr>
        <p:txBody>
          <a:bodyPr/>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341" name="Freeform 339"/>
          <p:cNvSpPr>
            <a:spLocks/>
          </p:cNvSpPr>
          <p:nvPr/>
        </p:nvSpPr>
        <p:spPr bwMode="auto">
          <a:xfrm>
            <a:off x="4078287" y="3864343"/>
            <a:ext cx="230048" cy="419256"/>
          </a:xfrm>
          <a:custGeom>
            <a:avLst/>
            <a:gdLst>
              <a:gd name="T0" fmla="*/ 13 w 113"/>
              <a:gd name="T1" fmla="*/ 165 h 242"/>
              <a:gd name="T2" fmla="*/ 26 w 113"/>
              <a:gd name="T3" fmla="*/ 133 h 242"/>
              <a:gd name="T4" fmla="*/ 9 w 113"/>
              <a:gd name="T5" fmla="*/ 87 h 242"/>
              <a:gd name="T6" fmla="*/ 19 w 113"/>
              <a:gd name="T7" fmla="*/ 70 h 242"/>
              <a:gd name="T8" fmla="*/ 2 w 113"/>
              <a:gd name="T9" fmla="*/ 28 h 242"/>
              <a:gd name="T10" fmla="*/ 19 w 113"/>
              <a:gd name="T11" fmla="*/ 10 h 242"/>
              <a:gd name="T12" fmla="*/ 41 w 113"/>
              <a:gd name="T13" fmla="*/ 8 h 242"/>
              <a:gd name="T14" fmla="*/ 47 w 113"/>
              <a:gd name="T15" fmla="*/ 17 h 242"/>
              <a:gd name="T16" fmla="*/ 47 w 113"/>
              <a:gd name="T17" fmla="*/ 53 h 242"/>
              <a:gd name="T18" fmla="*/ 75 w 113"/>
              <a:gd name="T19" fmla="*/ 44 h 242"/>
              <a:gd name="T20" fmla="*/ 91 w 113"/>
              <a:gd name="T21" fmla="*/ 40 h 242"/>
              <a:gd name="T22" fmla="*/ 102 w 113"/>
              <a:gd name="T23" fmla="*/ 70 h 242"/>
              <a:gd name="T24" fmla="*/ 113 w 113"/>
              <a:gd name="T25" fmla="*/ 106 h 242"/>
              <a:gd name="T26" fmla="*/ 77 w 113"/>
              <a:gd name="T27" fmla="*/ 102 h 242"/>
              <a:gd name="T28" fmla="*/ 73 w 113"/>
              <a:gd name="T29" fmla="*/ 144 h 242"/>
              <a:gd name="T30" fmla="*/ 72 w 113"/>
              <a:gd name="T31" fmla="*/ 146 h 242"/>
              <a:gd name="T32" fmla="*/ 66 w 113"/>
              <a:gd name="T33" fmla="*/ 144 h 242"/>
              <a:gd name="T34" fmla="*/ 60 w 113"/>
              <a:gd name="T35" fmla="*/ 138 h 242"/>
              <a:gd name="T36" fmla="*/ 53 w 113"/>
              <a:gd name="T37" fmla="*/ 129 h 242"/>
              <a:gd name="T38" fmla="*/ 47 w 113"/>
              <a:gd name="T39" fmla="*/ 121 h 242"/>
              <a:gd name="T40" fmla="*/ 34 w 113"/>
              <a:gd name="T41" fmla="*/ 119 h 242"/>
              <a:gd name="T42" fmla="*/ 30 w 113"/>
              <a:gd name="T43" fmla="*/ 142 h 242"/>
              <a:gd name="T44" fmla="*/ 22 w 113"/>
              <a:gd name="T45" fmla="*/ 176 h 242"/>
              <a:gd name="T46" fmla="*/ 22 w 113"/>
              <a:gd name="T47" fmla="*/ 180 h 242"/>
              <a:gd name="T48" fmla="*/ 22 w 113"/>
              <a:gd name="T49" fmla="*/ 184 h 242"/>
              <a:gd name="T50" fmla="*/ 24 w 113"/>
              <a:gd name="T51" fmla="*/ 185 h 242"/>
              <a:gd name="T52" fmla="*/ 30 w 113"/>
              <a:gd name="T53" fmla="*/ 185 h 242"/>
              <a:gd name="T54" fmla="*/ 38 w 113"/>
              <a:gd name="T55" fmla="*/ 201 h 242"/>
              <a:gd name="T56" fmla="*/ 38 w 113"/>
              <a:gd name="T57" fmla="*/ 208 h 242"/>
              <a:gd name="T58" fmla="*/ 38 w 113"/>
              <a:gd name="T59" fmla="*/ 212 h 242"/>
              <a:gd name="T60" fmla="*/ 41 w 113"/>
              <a:gd name="T61" fmla="*/ 218 h 242"/>
              <a:gd name="T62" fmla="*/ 49 w 113"/>
              <a:gd name="T63" fmla="*/ 223 h 242"/>
              <a:gd name="T64" fmla="*/ 60 w 113"/>
              <a:gd name="T65" fmla="*/ 235 h 242"/>
              <a:gd name="T66" fmla="*/ 51 w 113"/>
              <a:gd name="T67" fmla="*/ 240 h 242"/>
              <a:gd name="T68" fmla="*/ 38 w 113"/>
              <a:gd name="T69" fmla="*/ 233 h 242"/>
              <a:gd name="T70" fmla="*/ 34 w 113"/>
              <a:gd name="T71" fmla="*/ 225 h 242"/>
              <a:gd name="T72" fmla="*/ 28 w 113"/>
              <a:gd name="T73" fmla="*/ 221 h 242"/>
              <a:gd name="T74" fmla="*/ 24 w 113"/>
              <a:gd name="T75" fmla="*/ 220 h 242"/>
              <a:gd name="T76" fmla="*/ 13 w 113"/>
              <a:gd name="T77" fmla="*/ 206 h 242"/>
              <a:gd name="T78" fmla="*/ 11 w 113"/>
              <a:gd name="T79" fmla="*/ 204 h 242"/>
              <a:gd name="T80" fmla="*/ 9 w 113"/>
              <a:gd name="T81" fmla="*/ 197 h 242"/>
              <a:gd name="T82" fmla="*/ 9 w 113"/>
              <a:gd name="T83" fmla="*/ 195 h 242"/>
              <a:gd name="T84" fmla="*/ 11 w 113"/>
              <a:gd name="T85" fmla="*/ 191 h 242"/>
              <a:gd name="T86" fmla="*/ 13 w 113"/>
              <a:gd name="T87" fmla="*/ 174 h 242"/>
              <a:gd name="T88" fmla="*/ 13 w 113"/>
              <a:gd name="T89" fmla="*/ 174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13" h="242">
                <a:moveTo>
                  <a:pt x="13" y="174"/>
                </a:moveTo>
                <a:lnTo>
                  <a:pt x="13" y="165"/>
                </a:lnTo>
                <a:lnTo>
                  <a:pt x="21" y="157"/>
                </a:lnTo>
                <a:lnTo>
                  <a:pt x="26" y="133"/>
                </a:lnTo>
                <a:lnTo>
                  <a:pt x="17" y="95"/>
                </a:lnTo>
                <a:lnTo>
                  <a:pt x="9" y="87"/>
                </a:lnTo>
                <a:lnTo>
                  <a:pt x="15" y="87"/>
                </a:lnTo>
                <a:lnTo>
                  <a:pt x="19" y="70"/>
                </a:lnTo>
                <a:lnTo>
                  <a:pt x="0" y="40"/>
                </a:lnTo>
                <a:lnTo>
                  <a:pt x="2" y="28"/>
                </a:lnTo>
                <a:lnTo>
                  <a:pt x="7" y="15"/>
                </a:lnTo>
                <a:lnTo>
                  <a:pt x="19" y="10"/>
                </a:lnTo>
                <a:lnTo>
                  <a:pt x="36" y="0"/>
                </a:lnTo>
                <a:lnTo>
                  <a:pt x="41" y="8"/>
                </a:lnTo>
                <a:lnTo>
                  <a:pt x="41" y="17"/>
                </a:lnTo>
                <a:lnTo>
                  <a:pt x="47" y="17"/>
                </a:lnTo>
                <a:lnTo>
                  <a:pt x="53" y="17"/>
                </a:lnTo>
                <a:lnTo>
                  <a:pt x="47" y="53"/>
                </a:lnTo>
                <a:lnTo>
                  <a:pt x="64" y="44"/>
                </a:lnTo>
                <a:lnTo>
                  <a:pt x="75" y="44"/>
                </a:lnTo>
                <a:lnTo>
                  <a:pt x="81" y="36"/>
                </a:lnTo>
                <a:lnTo>
                  <a:pt x="91" y="40"/>
                </a:lnTo>
                <a:lnTo>
                  <a:pt x="104" y="53"/>
                </a:lnTo>
                <a:lnTo>
                  <a:pt x="102" y="70"/>
                </a:lnTo>
                <a:lnTo>
                  <a:pt x="113" y="83"/>
                </a:lnTo>
                <a:lnTo>
                  <a:pt x="113" y="106"/>
                </a:lnTo>
                <a:lnTo>
                  <a:pt x="91" y="106"/>
                </a:lnTo>
                <a:lnTo>
                  <a:pt x="77" y="102"/>
                </a:lnTo>
                <a:lnTo>
                  <a:pt x="68" y="119"/>
                </a:lnTo>
                <a:lnTo>
                  <a:pt x="73" y="144"/>
                </a:lnTo>
                <a:lnTo>
                  <a:pt x="73" y="144"/>
                </a:lnTo>
                <a:lnTo>
                  <a:pt x="72" y="146"/>
                </a:lnTo>
                <a:lnTo>
                  <a:pt x="70" y="146"/>
                </a:lnTo>
                <a:lnTo>
                  <a:pt x="66" y="144"/>
                </a:lnTo>
                <a:lnTo>
                  <a:pt x="66" y="144"/>
                </a:lnTo>
                <a:lnTo>
                  <a:pt x="60" y="138"/>
                </a:lnTo>
                <a:lnTo>
                  <a:pt x="56" y="134"/>
                </a:lnTo>
                <a:lnTo>
                  <a:pt x="53" y="129"/>
                </a:lnTo>
                <a:lnTo>
                  <a:pt x="47" y="129"/>
                </a:lnTo>
                <a:lnTo>
                  <a:pt x="47" y="121"/>
                </a:lnTo>
                <a:lnTo>
                  <a:pt x="43" y="117"/>
                </a:lnTo>
                <a:lnTo>
                  <a:pt x="34" y="119"/>
                </a:lnTo>
                <a:lnTo>
                  <a:pt x="38" y="133"/>
                </a:lnTo>
                <a:lnTo>
                  <a:pt x="30" y="142"/>
                </a:lnTo>
                <a:lnTo>
                  <a:pt x="24" y="155"/>
                </a:lnTo>
                <a:lnTo>
                  <a:pt x="22" y="176"/>
                </a:lnTo>
                <a:lnTo>
                  <a:pt x="22" y="176"/>
                </a:lnTo>
                <a:lnTo>
                  <a:pt x="22" y="180"/>
                </a:lnTo>
                <a:lnTo>
                  <a:pt x="22" y="182"/>
                </a:lnTo>
                <a:lnTo>
                  <a:pt x="22" y="184"/>
                </a:lnTo>
                <a:lnTo>
                  <a:pt x="22" y="184"/>
                </a:lnTo>
                <a:lnTo>
                  <a:pt x="24" y="185"/>
                </a:lnTo>
                <a:lnTo>
                  <a:pt x="28" y="185"/>
                </a:lnTo>
                <a:lnTo>
                  <a:pt x="30" y="185"/>
                </a:lnTo>
                <a:lnTo>
                  <a:pt x="38" y="201"/>
                </a:lnTo>
                <a:lnTo>
                  <a:pt x="38" y="201"/>
                </a:lnTo>
                <a:lnTo>
                  <a:pt x="36" y="206"/>
                </a:lnTo>
                <a:lnTo>
                  <a:pt x="38" y="208"/>
                </a:lnTo>
                <a:lnTo>
                  <a:pt x="38" y="212"/>
                </a:lnTo>
                <a:lnTo>
                  <a:pt x="38" y="212"/>
                </a:lnTo>
                <a:lnTo>
                  <a:pt x="41" y="216"/>
                </a:lnTo>
                <a:lnTo>
                  <a:pt x="41" y="218"/>
                </a:lnTo>
                <a:lnTo>
                  <a:pt x="41" y="221"/>
                </a:lnTo>
                <a:lnTo>
                  <a:pt x="49" y="223"/>
                </a:lnTo>
                <a:lnTo>
                  <a:pt x="58" y="229"/>
                </a:lnTo>
                <a:lnTo>
                  <a:pt x="60" y="235"/>
                </a:lnTo>
                <a:lnTo>
                  <a:pt x="58" y="242"/>
                </a:lnTo>
                <a:lnTo>
                  <a:pt x="51" y="240"/>
                </a:lnTo>
                <a:lnTo>
                  <a:pt x="51" y="240"/>
                </a:lnTo>
                <a:lnTo>
                  <a:pt x="38" y="233"/>
                </a:lnTo>
                <a:lnTo>
                  <a:pt x="38" y="233"/>
                </a:lnTo>
                <a:lnTo>
                  <a:pt x="34" y="225"/>
                </a:lnTo>
                <a:lnTo>
                  <a:pt x="30" y="223"/>
                </a:lnTo>
                <a:lnTo>
                  <a:pt x="28" y="221"/>
                </a:lnTo>
                <a:lnTo>
                  <a:pt x="28" y="221"/>
                </a:lnTo>
                <a:lnTo>
                  <a:pt x="24" y="220"/>
                </a:lnTo>
                <a:lnTo>
                  <a:pt x="21" y="214"/>
                </a:lnTo>
                <a:lnTo>
                  <a:pt x="13" y="206"/>
                </a:lnTo>
                <a:lnTo>
                  <a:pt x="13" y="206"/>
                </a:lnTo>
                <a:lnTo>
                  <a:pt x="11" y="204"/>
                </a:lnTo>
                <a:lnTo>
                  <a:pt x="9" y="201"/>
                </a:lnTo>
                <a:lnTo>
                  <a:pt x="9" y="197"/>
                </a:lnTo>
                <a:lnTo>
                  <a:pt x="9" y="197"/>
                </a:lnTo>
                <a:lnTo>
                  <a:pt x="9" y="195"/>
                </a:lnTo>
                <a:lnTo>
                  <a:pt x="11" y="193"/>
                </a:lnTo>
                <a:lnTo>
                  <a:pt x="11" y="191"/>
                </a:lnTo>
                <a:lnTo>
                  <a:pt x="11" y="182"/>
                </a:lnTo>
                <a:lnTo>
                  <a:pt x="13" y="174"/>
                </a:lnTo>
                <a:lnTo>
                  <a:pt x="13" y="174"/>
                </a:lnTo>
                <a:lnTo>
                  <a:pt x="13" y="174"/>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342" name="Freeform 340"/>
          <p:cNvSpPr>
            <a:spLocks/>
          </p:cNvSpPr>
          <p:nvPr/>
        </p:nvSpPr>
        <p:spPr bwMode="auto">
          <a:xfrm>
            <a:off x="4212651" y="3782918"/>
            <a:ext cx="207653" cy="422720"/>
          </a:xfrm>
          <a:custGeom>
            <a:avLst/>
            <a:gdLst>
              <a:gd name="T0" fmla="*/ 45 w 102"/>
              <a:gd name="T1" fmla="*/ 210 h 244"/>
              <a:gd name="T2" fmla="*/ 51 w 102"/>
              <a:gd name="T3" fmla="*/ 208 h 244"/>
              <a:gd name="T4" fmla="*/ 53 w 102"/>
              <a:gd name="T5" fmla="*/ 195 h 244"/>
              <a:gd name="T6" fmla="*/ 74 w 102"/>
              <a:gd name="T7" fmla="*/ 181 h 244"/>
              <a:gd name="T8" fmla="*/ 79 w 102"/>
              <a:gd name="T9" fmla="*/ 176 h 244"/>
              <a:gd name="T10" fmla="*/ 79 w 102"/>
              <a:gd name="T11" fmla="*/ 164 h 244"/>
              <a:gd name="T12" fmla="*/ 77 w 102"/>
              <a:gd name="T13" fmla="*/ 142 h 244"/>
              <a:gd name="T14" fmla="*/ 72 w 102"/>
              <a:gd name="T15" fmla="*/ 130 h 244"/>
              <a:gd name="T16" fmla="*/ 68 w 102"/>
              <a:gd name="T17" fmla="*/ 113 h 244"/>
              <a:gd name="T18" fmla="*/ 26 w 102"/>
              <a:gd name="T19" fmla="*/ 66 h 244"/>
              <a:gd name="T20" fmla="*/ 36 w 102"/>
              <a:gd name="T21" fmla="*/ 60 h 244"/>
              <a:gd name="T22" fmla="*/ 32 w 102"/>
              <a:gd name="T23" fmla="*/ 45 h 244"/>
              <a:gd name="T24" fmla="*/ 17 w 102"/>
              <a:gd name="T25" fmla="*/ 47 h 244"/>
              <a:gd name="T26" fmla="*/ 9 w 102"/>
              <a:gd name="T27" fmla="*/ 26 h 244"/>
              <a:gd name="T28" fmla="*/ 6 w 102"/>
              <a:gd name="T29" fmla="*/ 7 h 244"/>
              <a:gd name="T30" fmla="*/ 42 w 102"/>
              <a:gd name="T31" fmla="*/ 0 h 244"/>
              <a:gd name="T32" fmla="*/ 66 w 102"/>
              <a:gd name="T33" fmla="*/ 6 h 244"/>
              <a:gd name="T34" fmla="*/ 72 w 102"/>
              <a:gd name="T35" fmla="*/ 26 h 244"/>
              <a:gd name="T36" fmla="*/ 85 w 102"/>
              <a:gd name="T37" fmla="*/ 26 h 244"/>
              <a:gd name="T38" fmla="*/ 81 w 102"/>
              <a:gd name="T39" fmla="*/ 30 h 244"/>
              <a:gd name="T40" fmla="*/ 68 w 102"/>
              <a:gd name="T41" fmla="*/ 40 h 244"/>
              <a:gd name="T42" fmla="*/ 59 w 102"/>
              <a:gd name="T43" fmla="*/ 49 h 244"/>
              <a:gd name="T44" fmla="*/ 49 w 102"/>
              <a:gd name="T45" fmla="*/ 72 h 244"/>
              <a:gd name="T46" fmla="*/ 49 w 102"/>
              <a:gd name="T47" fmla="*/ 74 h 244"/>
              <a:gd name="T48" fmla="*/ 53 w 102"/>
              <a:gd name="T49" fmla="*/ 79 h 244"/>
              <a:gd name="T50" fmla="*/ 59 w 102"/>
              <a:gd name="T51" fmla="*/ 89 h 244"/>
              <a:gd name="T52" fmla="*/ 68 w 102"/>
              <a:gd name="T53" fmla="*/ 106 h 244"/>
              <a:gd name="T54" fmla="*/ 89 w 102"/>
              <a:gd name="T55" fmla="*/ 127 h 244"/>
              <a:gd name="T56" fmla="*/ 98 w 102"/>
              <a:gd name="T57" fmla="*/ 136 h 244"/>
              <a:gd name="T58" fmla="*/ 100 w 102"/>
              <a:gd name="T59" fmla="*/ 153 h 244"/>
              <a:gd name="T60" fmla="*/ 102 w 102"/>
              <a:gd name="T61" fmla="*/ 161 h 244"/>
              <a:gd name="T62" fmla="*/ 102 w 102"/>
              <a:gd name="T63" fmla="*/ 164 h 244"/>
              <a:gd name="T64" fmla="*/ 100 w 102"/>
              <a:gd name="T65" fmla="*/ 185 h 244"/>
              <a:gd name="T66" fmla="*/ 89 w 102"/>
              <a:gd name="T67" fmla="*/ 204 h 244"/>
              <a:gd name="T68" fmla="*/ 74 w 102"/>
              <a:gd name="T69" fmla="*/ 212 h 244"/>
              <a:gd name="T70" fmla="*/ 60 w 102"/>
              <a:gd name="T71" fmla="*/ 219 h 244"/>
              <a:gd name="T72" fmla="*/ 51 w 102"/>
              <a:gd name="T73" fmla="*/ 234 h 244"/>
              <a:gd name="T74" fmla="*/ 40 w 102"/>
              <a:gd name="T75" fmla="*/ 240 h 244"/>
              <a:gd name="T76" fmla="*/ 38 w 102"/>
              <a:gd name="T77" fmla="*/ 231 h 244"/>
              <a:gd name="T78" fmla="*/ 40 w 102"/>
              <a:gd name="T79" fmla="*/ 219 h 244"/>
              <a:gd name="T80" fmla="*/ 36 w 102"/>
              <a:gd name="T81" fmla="*/ 214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2" h="244">
                <a:moveTo>
                  <a:pt x="36" y="214"/>
                </a:moveTo>
                <a:lnTo>
                  <a:pt x="45" y="210"/>
                </a:lnTo>
                <a:lnTo>
                  <a:pt x="45" y="210"/>
                </a:lnTo>
                <a:lnTo>
                  <a:pt x="51" y="208"/>
                </a:lnTo>
                <a:lnTo>
                  <a:pt x="57" y="206"/>
                </a:lnTo>
                <a:lnTo>
                  <a:pt x="53" y="195"/>
                </a:lnTo>
                <a:lnTo>
                  <a:pt x="62" y="191"/>
                </a:lnTo>
                <a:lnTo>
                  <a:pt x="74" y="181"/>
                </a:lnTo>
                <a:lnTo>
                  <a:pt x="79" y="176"/>
                </a:lnTo>
                <a:lnTo>
                  <a:pt x="79" y="176"/>
                </a:lnTo>
                <a:lnTo>
                  <a:pt x="79" y="170"/>
                </a:lnTo>
                <a:lnTo>
                  <a:pt x="79" y="164"/>
                </a:lnTo>
                <a:lnTo>
                  <a:pt x="74" y="153"/>
                </a:lnTo>
                <a:lnTo>
                  <a:pt x="77" y="142"/>
                </a:lnTo>
                <a:lnTo>
                  <a:pt x="77" y="136"/>
                </a:lnTo>
                <a:lnTo>
                  <a:pt x="72" y="130"/>
                </a:lnTo>
                <a:lnTo>
                  <a:pt x="77" y="125"/>
                </a:lnTo>
                <a:lnTo>
                  <a:pt x="68" y="113"/>
                </a:lnTo>
                <a:lnTo>
                  <a:pt x="36" y="77"/>
                </a:lnTo>
                <a:lnTo>
                  <a:pt x="26" y="66"/>
                </a:lnTo>
                <a:lnTo>
                  <a:pt x="26" y="60"/>
                </a:lnTo>
                <a:lnTo>
                  <a:pt x="36" y="60"/>
                </a:lnTo>
                <a:lnTo>
                  <a:pt x="36" y="51"/>
                </a:lnTo>
                <a:lnTo>
                  <a:pt x="32" y="45"/>
                </a:lnTo>
                <a:lnTo>
                  <a:pt x="25" y="38"/>
                </a:lnTo>
                <a:lnTo>
                  <a:pt x="17" y="47"/>
                </a:lnTo>
                <a:lnTo>
                  <a:pt x="9" y="34"/>
                </a:lnTo>
                <a:lnTo>
                  <a:pt x="9" y="26"/>
                </a:lnTo>
                <a:lnTo>
                  <a:pt x="0" y="15"/>
                </a:lnTo>
                <a:lnTo>
                  <a:pt x="6" y="7"/>
                </a:lnTo>
                <a:lnTo>
                  <a:pt x="19" y="7"/>
                </a:lnTo>
                <a:lnTo>
                  <a:pt x="42" y="0"/>
                </a:lnTo>
                <a:lnTo>
                  <a:pt x="55" y="6"/>
                </a:lnTo>
                <a:lnTo>
                  <a:pt x="66" y="6"/>
                </a:lnTo>
                <a:lnTo>
                  <a:pt x="66" y="19"/>
                </a:lnTo>
                <a:lnTo>
                  <a:pt x="72" y="26"/>
                </a:lnTo>
                <a:lnTo>
                  <a:pt x="85" y="26"/>
                </a:lnTo>
                <a:lnTo>
                  <a:pt x="85" y="26"/>
                </a:lnTo>
                <a:lnTo>
                  <a:pt x="81" y="30"/>
                </a:lnTo>
                <a:lnTo>
                  <a:pt x="81" y="30"/>
                </a:lnTo>
                <a:lnTo>
                  <a:pt x="74" y="38"/>
                </a:lnTo>
                <a:lnTo>
                  <a:pt x="68" y="40"/>
                </a:lnTo>
                <a:lnTo>
                  <a:pt x="62" y="41"/>
                </a:lnTo>
                <a:lnTo>
                  <a:pt x="59" y="49"/>
                </a:lnTo>
                <a:lnTo>
                  <a:pt x="51" y="58"/>
                </a:lnTo>
                <a:lnTo>
                  <a:pt x="49" y="72"/>
                </a:lnTo>
                <a:lnTo>
                  <a:pt x="49" y="72"/>
                </a:lnTo>
                <a:lnTo>
                  <a:pt x="49" y="74"/>
                </a:lnTo>
                <a:lnTo>
                  <a:pt x="51" y="77"/>
                </a:lnTo>
                <a:lnTo>
                  <a:pt x="53" y="79"/>
                </a:lnTo>
                <a:lnTo>
                  <a:pt x="53" y="79"/>
                </a:lnTo>
                <a:lnTo>
                  <a:pt x="59" y="89"/>
                </a:lnTo>
                <a:lnTo>
                  <a:pt x="62" y="93"/>
                </a:lnTo>
                <a:lnTo>
                  <a:pt x="68" y="106"/>
                </a:lnTo>
                <a:lnTo>
                  <a:pt x="79" y="119"/>
                </a:lnTo>
                <a:lnTo>
                  <a:pt x="89" y="127"/>
                </a:lnTo>
                <a:lnTo>
                  <a:pt x="98" y="136"/>
                </a:lnTo>
                <a:lnTo>
                  <a:pt x="98" y="136"/>
                </a:lnTo>
                <a:lnTo>
                  <a:pt x="100" y="153"/>
                </a:lnTo>
                <a:lnTo>
                  <a:pt x="100" y="153"/>
                </a:lnTo>
                <a:lnTo>
                  <a:pt x="102" y="159"/>
                </a:lnTo>
                <a:lnTo>
                  <a:pt x="102" y="161"/>
                </a:lnTo>
                <a:lnTo>
                  <a:pt x="102" y="164"/>
                </a:lnTo>
                <a:lnTo>
                  <a:pt x="102" y="164"/>
                </a:lnTo>
                <a:lnTo>
                  <a:pt x="100" y="176"/>
                </a:lnTo>
                <a:lnTo>
                  <a:pt x="100" y="185"/>
                </a:lnTo>
                <a:lnTo>
                  <a:pt x="94" y="191"/>
                </a:lnTo>
                <a:lnTo>
                  <a:pt x="89" y="204"/>
                </a:lnTo>
                <a:lnTo>
                  <a:pt x="83" y="210"/>
                </a:lnTo>
                <a:lnTo>
                  <a:pt x="74" y="212"/>
                </a:lnTo>
                <a:lnTo>
                  <a:pt x="68" y="212"/>
                </a:lnTo>
                <a:lnTo>
                  <a:pt x="60" y="219"/>
                </a:lnTo>
                <a:lnTo>
                  <a:pt x="55" y="225"/>
                </a:lnTo>
                <a:lnTo>
                  <a:pt x="51" y="234"/>
                </a:lnTo>
                <a:lnTo>
                  <a:pt x="47" y="240"/>
                </a:lnTo>
                <a:lnTo>
                  <a:pt x="40" y="240"/>
                </a:lnTo>
                <a:lnTo>
                  <a:pt x="38" y="244"/>
                </a:lnTo>
                <a:lnTo>
                  <a:pt x="38" y="231"/>
                </a:lnTo>
                <a:lnTo>
                  <a:pt x="40" y="223"/>
                </a:lnTo>
                <a:lnTo>
                  <a:pt x="40" y="219"/>
                </a:lnTo>
                <a:lnTo>
                  <a:pt x="36" y="214"/>
                </a:lnTo>
                <a:lnTo>
                  <a:pt x="36" y="214"/>
                </a:lnTo>
                <a:lnTo>
                  <a:pt x="36" y="214"/>
                </a:lnTo>
                <a:close/>
              </a:path>
            </a:pathLst>
          </a:custGeom>
          <a:solidFill>
            <a:schemeClr val="bg1">
              <a:lumMod val="85000"/>
            </a:schemeClr>
          </a:solidFill>
          <a:ln w="635" cap="rnd">
            <a:solidFill>
              <a:schemeClr val="bg1">
                <a:alpha val="17000"/>
              </a:schemeClr>
            </a:solidFill>
            <a:round/>
            <a:headEnd/>
            <a:tailEnd/>
          </a:ln>
        </p:spPr>
        <p:txBody>
          <a:bodyPr/>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343" name="Freeform 341"/>
          <p:cNvSpPr>
            <a:spLocks/>
          </p:cNvSpPr>
          <p:nvPr/>
        </p:nvSpPr>
        <p:spPr bwMode="auto">
          <a:xfrm>
            <a:off x="4212651" y="3782918"/>
            <a:ext cx="207653" cy="422720"/>
          </a:xfrm>
          <a:custGeom>
            <a:avLst/>
            <a:gdLst>
              <a:gd name="T0" fmla="*/ 45 w 102"/>
              <a:gd name="T1" fmla="*/ 210 h 244"/>
              <a:gd name="T2" fmla="*/ 51 w 102"/>
              <a:gd name="T3" fmla="*/ 208 h 244"/>
              <a:gd name="T4" fmla="*/ 53 w 102"/>
              <a:gd name="T5" fmla="*/ 195 h 244"/>
              <a:gd name="T6" fmla="*/ 74 w 102"/>
              <a:gd name="T7" fmla="*/ 181 h 244"/>
              <a:gd name="T8" fmla="*/ 79 w 102"/>
              <a:gd name="T9" fmla="*/ 176 h 244"/>
              <a:gd name="T10" fmla="*/ 79 w 102"/>
              <a:gd name="T11" fmla="*/ 164 h 244"/>
              <a:gd name="T12" fmla="*/ 77 w 102"/>
              <a:gd name="T13" fmla="*/ 142 h 244"/>
              <a:gd name="T14" fmla="*/ 72 w 102"/>
              <a:gd name="T15" fmla="*/ 130 h 244"/>
              <a:gd name="T16" fmla="*/ 68 w 102"/>
              <a:gd name="T17" fmla="*/ 113 h 244"/>
              <a:gd name="T18" fmla="*/ 26 w 102"/>
              <a:gd name="T19" fmla="*/ 66 h 244"/>
              <a:gd name="T20" fmla="*/ 36 w 102"/>
              <a:gd name="T21" fmla="*/ 60 h 244"/>
              <a:gd name="T22" fmla="*/ 32 w 102"/>
              <a:gd name="T23" fmla="*/ 45 h 244"/>
              <a:gd name="T24" fmla="*/ 17 w 102"/>
              <a:gd name="T25" fmla="*/ 47 h 244"/>
              <a:gd name="T26" fmla="*/ 9 w 102"/>
              <a:gd name="T27" fmla="*/ 26 h 244"/>
              <a:gd name="T28" fmla="*/ 6 w 102"/>
              <a:gd name="T29" fmla="*/ 7 h 244"/>
              <a:gd name="T30" fmla="*/ 42 w 102"/>
              <a:gd name="T31" fmla="*/ 0 h 244"/>
              <a:gd name="T32" fmla="*/ 66 w 102"/>
              <a:gd name="T33" fmla="*/ 6 h 244"/>
              <a:gd name="T34" fmla="*/ 72 w 102"/>
              <a:gd name="T35" fmla="*/ 26 h 244"/>
              <a:gd name="T36" fmla="*/ 85 w 102"/>
              <a:gd name="T37" fmla="*/ 26 h 244"/>
              <a:gd name="T38" fmla="*/ 81 w 102"/>
              <a:gd name="T39" fmla="*/ 30 h 244"/>
              <a:gd name="T40" fmla="*/ 68 w 102"/>
              <a:gd name="T41" fmla="*/ 40 h 244"/>
              <a:gd name="T42" fmla="*/ 59 w 102"/>
              <a:gd name="T43" fmla="*/ 49 h 244"/>
              <a:gd name="T44" fmla="*/ 49 w 102"/>
              <a:gd name="T45" fmla="*/ 72 h 244"/>
              <a:gd name="T46" fmla="*/ 49 w 102"/>
              <a:gd name="T47" fmla="*/ 74 h 244"/>
              <a:gd name="T48" fmla="*/ 53 w 102"/>
              <a:gd name="T49" fmla="*/ 79 h 244"/>
              <a:gd name="T50" fmla="*/ 59 w 102"/>
              <a:gd name="T51" fmla="*/ 89 h 244"/>
              <a:gd name="T52" fmla="*/ 68 w 102"/>
              <a:gd name="T53" fmla="*/ 106 h 244"/>
              <a:gd name="T54" fmla="*/ 89 w 102"/>
              <a:gd name="T55" fmla="*/ 127 h 244"/>
              <a:gd name="T56" fmla="*/ 98 w 102"/>
              <a:gd name="T57" fmla="*/ 136 h 244"/>
              <a:gd name="T58" fmla="*/ 100 w 102"/>
              <a:gd name="T59" fmla="*/ 153 h 244"/>
              <a:gd name="T60" fmla="*/ 102 w 102"/>
              <a:gd name="T61" fmla="*/ 161 h 244"/>
              <a:gd name="T62" fmla="*/ 102 w 102"/>
              <a:gd name="T63" fmla="*/ 164 h 244"/>
              <a:gd name="T64" fmla="*/ 100 w 102"/>
              <a:gd name="T65" fmla="*/ 185 h 244"/>
              <a:gd name="T66" fmla="*/ 89 w 102"/>
              <a:gd name="T67" fmla="*/ 204 h 244"/>
              <a:gd name="T68" fmla="*/ 74 w 102"/>
              <a:gd name="T69" fmla="*/ 212 h 244"/>
              <a:gd name="T70" fmla="*/ 60 w 102"/>
              <a:gd name="T71" fmla="*/ 219 h 244"/>
              <a:gd name="T72" fmla="*/ 51 w 102"/>
              <a:gd name="T73" fmla="*/ 234 h 244"/>
              <a:gd name="T74" fmla="*/ 40 w 102"/>
              <a:gd name="T75" fmla="*/ 240 h 244"/>
              <a:gd name="T76" fmla="*/ 38 w 102"/>
              <a:gd name="T77" fmla="*/ 231 h 244"/>
              <a:gd name="T78" fmla="*/ 40 w 102"/>
              <a:gd name="T79" fmla="*/ 219 h 244"/>
              <a:gd name="T80" fmla="*/ 36 w 102"/>
              <a:gd name="T81" fmla="*/ 214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2" h="244">
                <a:moveTo>
                  <a:pt x="36" y="214"/>
                </a:moveTo>
                <a:lnTo>
                  <a:pt x="45" y="210"/>
                </a:lnTo>
                <a:lnTo>
                  <a:pt x="45" y="210"/>
                </a:lnTo>
                <a:lnTo>
                  <a:pt x="51" y="208"/>
                </a:lnTo>
                <a:lnTo>
                  <a:pt x="57" y="206"/>
                </a:lnTo>
                <a:lnTo>
                  <a:pt x="53" y="195"/>
                </a:lnTo>
                <a:lnTo>
                  <a:pt x="62" y="191"/>
                </a:lnTo>
                <a:lnTo>
                  <a:pt x="74" y="181"/>
                </a:lnTo>
                <a:lnTo>
                  <a:pt x="79" y="176"/>
                </a:lnTo>
                <a:lnTo>
                  <a:pt x="79" y="176"/>
                </a:lnTo>
                <a:lnTo>
                  <a:pt x="79" y="170"/>
                </a:lnTo>
                <a:lnTo>
                  <a:pt x="79" y="164"/>
                </a:lnTo>
                <a:lnTo>
                  <a:pt x="74" y="153"/>
                </a:lnTo>
                <a:lnTo>
                  <a:pt x="77" y="142"/>
                </a:lnTo>
                <a:lnTo>
                  <a:pt x="77" y="136"/>
                </a:lnTo>
                <a:lnTo>
                  <a:pt x="72" y="130"/>
                </a:lnTo>
                <a:lnTo>
                  <a:pt x="77" y="125"/>
                </a:lnTo>
                <a:lnTo>
                  <a:pt x="68" y="113"/>
                </a:lnTo>
                <a:lnTo>
                  <a:pt x="36" y="77"/>
                </a:lnTo>
                <a:lnTo>
                  <a:pt x="26" y="66"/>
                </a:lnTo>
                <a:lnTo>
                  <a:pt x="26" y="60"/>
                </a:lnTo>
                <a:lnTo>
                  <a:pt x="36" y="60"/>
                </a:lnTo>
                <a:lnTo>
                  <a:pt x="36" y="51"/>
                </a:lnTo>
                <a:lnTo>
                  <a:pt x="32" y="45"/>
                </a:lnTo>
                <a:lnTo>
                  <a:pt x="25" y="38"/>
                </a:lnTo>
                <a:lnTo>
                  <a:pt x="17" y="47"/>
                </a:lnTo>
                <a:lnTo>
                  <a:pt x="9" y="34"/>
                </a:lnTo>
                <a:lnTo>
                  <a:pt x="9" y="26"/>
                </a:lnTo>
                <a:lnTo>
                  <a:pt x="0" y="15"/>
                </a:lnTo>
                <a:lnTo>
                  <a:pt x="6" y="7"/>
                </a:lnTo>
                <a:lnTo>
                  <a:pt x="19" y="7"/>
                </a:lnTo>
                <a:lnTo>
                  <a:pt x="42" y="0"/>
                </a:lnTo>
                <a:lnTo>
                  <a:pt x="55" y="6"/>
                </a:lnTo>
                <a:lnTo>
                  <a:pt x="66" y="6"/>
                </a:lnTo>
                <a:lnTo>
                  <a:pt x="66" y="19"/>
                </a:lnTo>
                <a:lnTo>
                  <a:pt x="72" y="26"/>
                </a:lnTo>
                <a:lnTo>
                  <a:pt x="85" y="26"/>
                </a:lnTo>
                <a:lnTo>
                  <a:pt x="85" y="26"/>
                </a:lnTo>
                <a:lnTo>
                  <a:pt x="81" y="30"/>
                </a:lnTo>
                <a:lnTo>
                  <a:pt x="81" y="30"/>
                </a:lnTo>
                <a:lnTo>
                  <a:pt x="74" y="38"/>
                </a:lnTo>
                <a:lnTo>
                  <a:pt x="68" y="40"/>
                </a:lnTo>
                <a:lnTo>
                  <a:pt x="62" y="41"/>
                </a:lnTo>
                <a:lnTo>
                  <a:pt x="59" y="49"/>
                </a:lnTo>
                <a:lnTo>
                  <a:pt x="51" y="58"/>
                </a:lnTo>
                <a:lnTo>
                  <a:pt x="49" y="72"/>
                </a:lnTo>
                <a:lnTo>
                  <a:pt x="49" y="72"/>
                </a:lnTo>
                <a:lnTo>
                  <a:pt x="49" y="74"/>
                </a:lnTo>
                <a:lnTo>
                  <a:pt x="51" y="77"/>
                </a:lnTo>
                <a:lnTo>
                  <a:pt x="53" y="79"/>
                </a:lnTo>
                <a:lnTo>
                  <a:pt x="53" y="79"/>
                </a:lnTo>
                <a:lnTo>
                  <a:pt x="59" y="89"/>
                </a:lnTo>
                <a:lnTo>
                  <a:pt x="62" y="93"/>
                </a:lnTo>
                <a:lnTo>
                  <a:pt x="68" y="106"/>
                </a:lnTo>
                <a:lnTo>
                  <a:pt x="79" y="119"/>
                </a:lnTo>
                <a:lnTo>
                  <a:pt x="89" y="127"/>
                </a:lnTo>
                <a:lnTo>
                  <a:pt x="98" y="136"/>
                </a:lnTo>
                <a:lnTo>
                  <a:pt x="98" y="136"/>
                </a:lnTo>
                <a:lnTo>
                  <a:pt x="100" y="153"/>
                </a:lnTo>
                <a:lnTo>
                  <a:pt x="100" y="153"/>
                </a:lnTo>
                <a:lnTo>
                  <a:pt x="102" y="159"/>
                </a:lnTo>
                <a:lnTo>
                  <a:pt x="102" y="161"/>
                </a:lnTo>
                <a:lnTo>
                  <a:pt x="102" y="164"/>
                </a:lnTo>
                <a:lnTo>
                  <a:pt x="102" y="164"/>
                </a:lnTo>
                <a:lnTo>
                  <a:pt x="100" y="176"/>
                </a:lnTo>
                <a:lnTo>
                  <a:pt x="100" y="185"/>
                </a:lnTo>
                <a:lnTo>
                  <a:pt x="94" y="191"/>
                </a:lnTo>
                <a:lnTo>
                  <a:pt x="89" y="204"/>
                </a:lnTo>
                <a:lnTo>
                  <a:pt x="83" y="210"/>
                </a:lnTo>
                <a:lnTo>
                  <a:pt x="74" y="212"/>
                </a:lnTo>
                <a:lnTo>
                  <a:pt x="68" y="212"/>
                </a:lnTo>
                <a:lnTo>
                  <a:pt x="60" y="219"/>
                </a:lnTo>
                <a:lnTo>
                  <a:pt x="55" y="225"/>
                </a:lnTo>
                <a:lnTo>
                  <a:pt x="51" y="234"/>
                </a:lnTo>
                <a:lnTo>
                  <a:pt x="47" y="240"/>
                </a:lnTo>
                <a:lnTo>
                  <a:pt x="40" y="240"/>
                </a:lnTo>
                <a:lnTo>
                  <a:pt x="38" y="244"/>
                </a:lnTo>
                <a:lnTo>
                  <a:pt x="38" y="231"/>
                </a:lnTo>
                <a:lnTo>
                  <a:pt x="40" y="223"/>
                </a:lnTo>
                <a:lnTo>
                  <a:pt x="40" y="219"/>
                </a:lnTo>
                <a:lnTo>
                  <a:pt x="36" y="214"/>
                </a:lnTo>
                <a:lnTo>
                  <a:pt x="36" y="214"/>
                </a:lnTo>
                <a:lnTo>
                  <a:pt x="36" y="214"/>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344" name="Freeform 342"/>
          <p:cNvSpPr>
            <a:spLocks/>
          </p:cNvSpPr>
          <p:nvPr/>
        </p:nvSpPr>
        <p:spPr bwMode="auto">
          <a:xfrm>
            <a:off x="4151578" y="3808905"/>
            <a:ext cx="217833" cy="252940"/>
          </a:xfrm>
          <a:custGeom>
            <a:avLst/>
            <a:gdLst>
              <a:gd name="T0" fmla="*/ 77 w 107"/>
              <a:gd name="T1" fmla="*/ 138 h 146"/>
              <a:gd name="T2" fmla="*/ 85 w 107"/>
              <a:gd name="T3" fmla="*/ 146 h 146"/>
              <a:gd name="T4" fmla="*/ 90 w 107"/>
              <a:gd name="T5" fmla="*/ 138 h 146"/>
              <a:gd name="T6" fmla="*/ 104 w 107"/>
              <a:gd name="T7" fmla="*/ 138 h 146"/>
              <a:gd name="T8" fmla="*/ 107 w 107"/>
              <a:gd name="T9" fmla="*/ 127 h 146"/>
              <a:gd name="T10" fmla="*/ 107 w 107"/>
              <a:gd name="T11" fmla="*/ 121 h 146"/>
              <a:gd name="T12" fmla="*/ 102 w 107"/>
              <a:gd name="T13" fmla="*/ 113 h 146"/>
              <a:gd name="T14" fmla="*/ 106 w 107"/>
              <a:gd name="T15" fmla="*/ 110 h 146"/>
              <a:gd name="T16" fmla="*/ 56 w 107"/>
              <a:gd name="T17" fmla="*/ 51 h 146"/>
              <a:gd name="T18" fmla="*/ 56 w 107"/>
              <a:gd name="T19" fmla="*/ 45 h 146"/>
              <a:gd name="T20" fmla="*/ 66 w 107"/>
              <a:gd name="T21" fmla="*/ 45 h 146"/>
              <a:gd name="T22" fmla="*/ 66 w 107"/>
              <a:gd name="T23" fmla="*/ 36 h 146"/>
              <a:gd name="T24" fmla="*/ 55 w 107"/>
              <a:gd name="T25" fmla="*/ 23 h 146"/>
              <a:gd name="T26" fmla="*/ 47 w 107"/>
              <a:gd name="T27" fmla="*/ 32 h 146"/>
              <a:gd name="T28" fmla="*/ 39 w 107"/>
              <a:gd name="T29" fmla="*/ 19 h 146"/>
              <a:gd name="T30" fmla="*/ 39 w 107"/>
              <a:gd name="T31" fmla="*/ 11 h 146"/>
              <a:gd name="T32" fmla="*/ 30 w 107"/>
              <a:gd name="T33" fmla="*/ 0 h 146"/>
              <a:gd name="T34" fmla="*/ 22 w 107"/>
              <a:gd name="T35" fmla="*/ 0 h 146"/>
              <a:gd name="T36" fmla="*/ 17 w 107"/>
              <a:gd name="T37" fmla="*/ 4 h 146"/>
              <a:gd name="T38" fmla="*/ 24 w 107"/>
              <a:gd name="T39" fmla="*/ 15 h 146"/>
              <a:gd name="T40" fmla="*/ 24 w 107"/>
              <a:gd name="T41" fmla="*/ 21 h 146"/>
              <a:gd name="T42" fmla="*/ 17 w 107"/>
              <a:gd name="T43" fmla="*/ 21 h 146"/>
              <a:gd name="T44" fmla="*/ 11 w 107"/>
              <a:gd name="T45" fmla="*/ 13 h 146"/>
              <a:gd name="T46" fmla="*/ 2 w 107"/>
              <a:gd name="T47" fmla="*/ 25 h 146"/>
              <a:gd name="T48" fmla="*/ 0 w 107"/>
              <a:gd name="T49" fmla="*/ 32 h 146"/>
              <a:gd name="T50" fmla="*/ 5 w 107"/>
              <a:gd name="T51" fmla="*/ 38 h 146"/>
              <a:gd name="T52" fmla="*/ 5 w 107"/>
              <a:gd name="T53" fmla="*/ 49 h 146"/>
              <a:gd name="T54" fmla="*/ 17 w 107"/>
              <a:gd name="T55" fmla="*/ 49 h 146"/>
              <a:gd name="T56" fmla="*/ 11 w 107"/>
              <a:gd name="T57" fmla="*/ 85 h 146"/>
              <a:gd name="T58" fmla="*/ 28 w 107"/>
              <a:gd name="T59" fmla="*/ 76 h 146"/>
              <a:gd name="T60" fmla="*/ 39 w 107"/>
              <a:gd name="T61" fmla="*/ 76 h 146"/>
              <a:gd name="T62" fmla="*/ 45 w 107"/>
              <a:gd name="T63" fmla="*/ 66 h 146"/>
              <a:gd name="T64" fmla="*/ 55 w 107"/>
              <a:gd name="T65" fmla="*/ 70 h 146"/>
              <a:gd name="T66" fmla="*/ 68 w 107"/>
              <a:gd name="T67" fmla="*/ 85 h 146"/>
              <a:gd name="T68" fmla="*/ 66 w 107"/>
              <a:gd name="T69" fmla="*/ 100 h 146"/>
              <a:gd name="T70" fmla="*/ 77 w 107"/>
              <a:gd name="T71" fmla="*/ 113 h 146"/>
              <a:gd name="T72" fmla="*/ 77 w 107"/>
              <a:gd name="T73" fmla="*/ 138 h 146"/>
              <a:gd name="T74" fmla="*/ 77 w 107"/>
              <a:gd name="T75" fmla="*/ 138 h 146"/>
              <a:gd name="T76" fmla="*/ 77 w 107"/>
              <a:gd name="T77" fmla="*/ 138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07" h="146">
                <a:moveTo>
                  <a:pt x="77" y="138"/>
                </a:moveTo>
                <a:lnTo>
                  <a:pt x="85" y="146"/>
                </a:lnTo>
                <a:lnTo>
                  <a:pt x="90" y="138"/>
                </a:lnTo>
                <a:lnTo>
                  <a:pt x="104" y="138"/>
                </a:lnTo>
                <a:lnTo>
                  <a:pt x="107" y="127"/>
                </a:lnTo>
                <a:lnTo>
                  <a:pt x="107" y="121"/>
                </a:lnTo>
                <a:lnTo>
                  <a:pt x="102" y="113"/>
                </a:lnTo>
                <a:lnTo>
                  <a:pt x="106" y="110"/>
                </a:lnTo>
                <a:lnTo>
                  <a:pt x="56" y="51"/>
                </a:lnTo>
                <a:lnTo>
                  <a:pt x="56" y="45"/>
                </a:lnTo>
                <a:lnTo>
                  <a:pt x="66" y="45"/>
                </a:lnTo>
                <a:lnTo>
                  <a:pt x="66" y="36"/>
                </a:lnTo>
                <a:lnTo>
                  <a:pt x="55" y="23"/>
                </a:lnTo>
                <a:lnTo>
                  <a:pt x="47" y="32"/>
                </a:lnTo>
                <a:lnTo>
                  <a:pt x="39" y="19"/>
                </a:lnTo>
                <a:lnTo>
                  <a:pt x="39" y="11"/>
                </a:lnTo>
                <a:lnTo>
                  <a:pt x="30" y="0"/>
                </a:lnTo>
                <a:lnTo>
                  <a:pt x="22" y="0"/>
                </a:lnTo>
                <a:lnTo>
                  <a:pt x="17" y="4"/>
                </a:lnTo>
                <a:lnTo>
                  <a:pt x="24" y="15"/>
                </a:lnTo>
                <a:lnTo>
                  <a:pt x="24" y="21"/>
                </a:lnTo>
                <a:lnTo>
                  <a:pt x="17" y="21"/>
                </a:lnTo>
                <a:lnTo>
                  <a:pt x="11" y="13"/>
                </a:lnTo>
                <a:lnTo>
                  <a:pt x="2" y="25"/>
                </a:lnTo>
                <a:lnTo>
                  <a:pt x="0" y="32"/>
                </a:lnTo>
                <a:lnTo>
                  <a:pt x="5" y="38"/>
                </a:lnTo>
                <a:lnTo>
                  <a:pt x="5" y="49"/>
                </a:lnTo>
                <a:lnTo>
                  <a:pt x="17" y="49"/>
                </a:lnTo>
                <a:lnTo>
                  <a:pt x="11" y="85"/>
                </a:lnTo>
                <a:lnTo>
                  <a:pt x="28" y="76"/>
                </a:lnTo>
                <a:lnTo>
                  <a:pt x="39" y="76"/>
                </a:lnTo>
                <a:lnTo>
                  <a:pt x="45" y="66"/>
                </a:lnTo>
                <a:lnTo>
                  <a:pt x="55" y="70"/>
                </a:lnTo>
                <a:lnTo>
                  <a:pt x="68" y="85"/>
                </a:lnTo>
                <a:lnTo>
                  <a:pt x="66" y="100"/>
                </a:lnTo>
                <a:lnTo>
                  <a:pt x="77" y="113"/>
                </a:lnTo>
                <a:lnTo>
                  <a:pt x="77" y="138"/>
                </a:lnTo>
                <a:lnTo>
                  <a:pt x="77" y="138"/>
                </a:lnTo>
                <a:lnTo>
                  <a:pt x="77" y="138"/>
                </a:lnTo>
                <a:close/>
              </a:path>
            </a:pathLst>
          </a:custGeom>
          <a:solidFill>
            <a:schemeClr val="bg1">
              <a:lumMod val="85000"/>
            </a:schemeClr>
          </a:solidFill>
          <a:ln w="635" cap="rnd">
            <a:solidFill>
              <a:schemeClr val="bg1">
                <a:alpha val="17000"/>
              </a:schemeClr>
            </a:solidFill>
            <a:round/>
            <a:headEnd/>
            <a:tailEnd/>
          </a:ln>
        </p:spPr>
        <p:txBody>
          <a:bodyPr/>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345" name="Freeform 343"/>
          <p:cNvSpPr>
            <a:spLocks/>
          </p:cNvSpPr>
          <p:nvPr/>
        </p:nvSpPr>
        <p:spPr bwMode="auto">
          <a:xfrm>
            <a:off x="4151578" y="3808905"/>
            <a:ext cx="217833" cy="252940"/>
          </a:xfrm>
          <a:custGeom>
            <a:avLst/>
            <a:gdLst>
              <a:gd name="T0" fmla="*/ 77 w 107"/>
              <a:gd name="T1" fmla="*/ 138 h 146"/>
              <a:gd name="T2" fmla="*/ 85 w 107"/>
              <a:gd name="T3" fmla="*/ 146 h 146"/>
              <a:gd name="T4" fmla="*/ 90 w 107"/>
              <a:gd name="T5" fmla="*/ 138 h 146"/>
              <a:gd name="T6" fmla="*/ 104 w 107"/>
              <a:gd name="T7" fmla="*/ 138 h 146"/>
              <a:gd name="T8" fmla="*/ 107 w 107"/>
              <a:gd name="T9" fmla="*/ 127 h 146"/>
              <a:gd name="T10" fmla="*/ 107 w 107"/>
              <a:gd name="T11" fmla="*/ 121 h 146"/>
              <a:gd name="T12" fmla="*/ 102 w 107"/>
              <a:gd name="T13" fmla="*/ 113 h 146"/>
              <a:gd name="T14" fmla="*/ 106 w 107"/>
              <a:gd name="T15" fmla="*/ 110 h 146"/>
              <a:gd name="T16" fmla="*/ 56 w 107"/>
              <a:gd name="T17" fmla="*/ 51 h 146"/>
              <a:gd name="T18" fmla="*/ 56 w 107"/>
              <a:gd name="T19" fmla="*/ 45 h 146"/>
              <a:gd name="T20" fmla="*/ 66 w 107"/>
              <a:gd name="T21" fmla="*/ 45 h 146"/>
              <a:gd name="T22" fmla="*/ 66 w 107"/>
              <a:gd name="T23" fmla="*/ 36 h 146"/>
              <a:gd name="T24" fmla="*/ 55 w 107"/>
              <a:gd name="T25" fmla="*/ 23 h 146"/>
              <a:gd name="T26" fmla="*/ 47 w 107"/>
              <a:gd name="T27" fmla="*/ 32 h 146"/>
              <a:gd name="T28" fmla="*/ 39 w 107"/>
              <a:gd name="T29" fmla="*/ 19 h 146"/>
              <a:gd name="T30" fmla="*/ 39 w 107"/>
              <a:gd name="T31" fmla="*/ 11 h 146"/>
              <a:gd name="T32" fmla="*/ 30 w 107"/>
              <a:gd name="T33" fmla="*/ 0 h 146"/>
              <a:gd name="T34" fmla="*/ 22 w 107"/>
              <a:gd name="T35" fmla="*/ 0 h 146"/>
              <a:gd name="T36" fmla="*/ 17 w 107"/>
              <a:gd name="T37" fmla="*/ 4 h 146"/>
              <a:gd name="T38" fmla="*/ 24 w 107"/>
              <a:gd name="T39" fmla="*/ 15 h 146"/>
              <a:gd name="T40" fmla="*/ 24 w 107"/>
              <a:gd name="T41" fmla="*/ 21 h 146"/>
              <a:gd name="T42" fmla="*/ 17 w 107"/>
              <a:gd name="T43" fmla="*/ 21 h 146"/>
              <a:gd name="T44" fmla="*/ 11 w 107"/>
              <a:gd name="T45" fmla="*/ 13 h 146"/>
              <a:gd name="T46" fmla="*/ 2 w 107"/>
              <a:gd name="T47" fmla="*/ 25 h 146"/>
              <a:gd name="T48" fmla="*/ 0 w 107"/>
              <a:gd name="T49" fmla="*/ 32 h 146"/>
              <a:gd name="T50" fmla="*/ 5 w 107"/>
              <a:gd name="T51" fmla="*/ 38 h 146"/>
              <a:gd name="T52" fmla="*/ 5 w 107"/>
              <a:gd name="T53" fmla="*/ 49 h 146"/>
              <a:gd name="T54" fmla="*/ 17 w 107"/>
              <a:gd name="T55" fmla="*/ 49 h 146"/>
              <a:gd name="T56" fmla="*/ 11 w 107"/>
              <a:gd name="T57" fmla="*/ 85 h 146"/>
              <a:gd name="T58" fmla="*/ 28 w 107"/>
              <a:gd name="T59" fmla="*/ 76 h 146"/>
              <a:gd name="T60" fmla="*/ 39 w 107"/>
              <a:gd name="T61" fmla="*/ 76 h 146"/>
              <a:gd name="T62" fmla="*/ 45 w 107"/>
              <a:gd name="T63" fmla="*/ 66 h 146"/>
              <a:gd name="T64" fmla="*/ 55 w 107"/>
              <a:gd name="T65" fmla="*/ 70 h 146"/>
              <a:gd name="T66" fmla="*/ 68 w 107"/>
              <a:gd name="T67" fmla="*/ 85 h 146"/>
              <a:gd name="T68" fmla="*/ 66 w 107"/>
              <a:gd name="T69" fmla="*/ 100 h 146"/>
              <a:gd name="T70" fmla="*/ 77 w 107"/>
              <a:gd name="T71" fmla="*/ 113 h 146"/>
              <a:gd name="T72" fmla="*/ 77 w 107"/>
              <a:gd name="T73" fmla="*/ 138 h 146"/>
              <a:gd name="T74" fmla="*/ 77 w 107"/>
              <a:gd name="T75" fmla="*/ 138 h 146"/>
              <a:gd name="T76" fmla="*/ 77 w 107"/>
              <a:gd name="T77" fmla="*/ 138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07" h="146">
                <a:moveTo>
                  <a:pt x="77" y="138"/>
                </a:moveTo>
                <a:lnTo>
                  <a:pt x="85" y="146"/>
                </a:lnTo>
                <a:lnTo>
                  <a:pt x="90" y="138"/>
                </a:lnTo>
                <a:lnTo>
                  <a:pt x="104" y="138"/>
                </a:lnTo>
                <a:lnTo>
                  <a:pt x="107" y="127"/>
                </a:lnTo>
                <a:lnTo>
                  <a:pt x="107" y="121"/>
                </a:lnTo>
                <a:lnTo>
                  <a:pt x="102" y="113"/>
                </a:lnTo>
                <a:lnTo>
                  <a:pt x="106" y="110"/>
                </a:lnTo>
                <a:lnTo>
                  <a:pt x="56" y="51"/>
                </a:lnTo>
                <a:lnTo>
                  <a:pt x="56" y="45"/>
                </a:lnTo>
                <a:lnTo>
                  <a:pt x="66" y="45"/>
                </a:lnTo>
                <a:lnTo>
                  <a:pt x="66" y="36"/>
                </a:lnTo>
                <a:lnTo>
                  <a:pt x="55" y="23"/>
                </a:lnTo>
                <a:lnTo>
                  <a:pt x="47" y="32"/>
                </a:lnTo>
                <a:lnTo>
                  <a:pt x="39" y="19"/>
                </a:lnTo>
                <a:lnTo>
                  <a:pt x="39" y="11"/>
                </a:lnTo>
                <a:lnTo>
                  <a:pt x="30" y="0"/>
                </a:lnTo>
                <a:lnTo>
                  <a:pt x="22" y="0"/>
                </a:lnTo>
                <a:lnTo>
                  <a:pt x="17" y="4"/>
                </a:lnTo>
                <a:lnTo>
                  <a:pt x="24" y="15"/>
                </a:lnTo>
                <a:lnTo>
                  <a:pt x="24" y="21"/>
                </a:lnTo>
                <a:lnTo>
                  <a:pt x="17" y="21"/>
                </a:lnTo>
                <a:lnTo>
                  <a:pt x="11" y="13"/>
                </a:lnTo>
                <a:lnTo>
                  <a:pt x="2" y="25"/>
                </a:lnTo>
                <a:lnTo>
                  <a:pt x="0" y="32"/>
                </a:lnTo>
                <a:lnTo>
                  <a:pt x="5" y="38"/>
                </a:lnTo>
                <a:lnTo>
                  <a:pt x="5" y="49"/>
                </a:lnTo>
                <a:lnTo>
                  <a:pt x="17" y="49"/>
                </a:lnTo>
                <a:lnTo>
                  <a:pt x="11" y="85"/>
                </a:lnTo>
                <a:lnTo>
                  <a:pt x="28" y="76"/>
                </a:lnTo>
                <a:lnTo>
                  <a:pt x="39" y="76"/>
                </a:lnTo>
                <a:lnTo>
                  <a:pt x="45" y="66"/>
                </a:lnTo>
                <a:lnTo>
                  <a:pt x="55" y="70"/>
                </a:lnTo>
                <a:lnTo>
                  <a:pt x="68" y="85"/>
                </a:lnTo>
                <a:lnTo>
                  <a:pt x="66" y="100"/>
                </a:lnTo>
                <a:lnTo>
                  <a:pt x="77" y="113"/>
                </a:lnTo>
                <a:lnTo>
                  <a:pt x="77" y="138"/>
                </a:lnTo>
                <a:lnTo>
                  <a:pt x="77" y="138"/>
                </a:lnTo>
                <a:lnTo>
                  <a:pt x="77" y="138"/>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346" name="Freeform 344"/>
          <p:cNvSpPr>
            <a:spLocks/>
          </p:cNvSpPr>
          <p:nvPr/>
        </p:nvSpPr>
        <p:spPr bwMode="auto">
          <a:xfrm>
            <a:off x="4216725" y="4041055"/>
            <a:ext cx="156759" cy="112610"/>
          </a:xfrm>
          <a:custGeom>
            <a:avLst/>
            <a:gdLst>
              <a:gd name="T0" fmla="*/ 5 w 77"/>
              <a:gd name="T1" fmla="*/ 42 h 65"/>
              <a:gd name="T2" fmla="*/ 5 w 77"/>
              <a:gd name="T3" fmla="*/ 40 h 65"/>
              <a:gd name="T4" fmla="*/ 0 w 77"/>
              <a:gd name="T5" fmla="*/ 17 h 65"/>
              <a:gd name="T6" fmla="*/ 11 w 77"/>
              <a:gd name="T7" fmla="*/ 0 h 65"/>
              <a:gd name="T8" fmla="*/ 23 w 77"/>
              <a:gd name="T9" fmla="*/ 4 h 65"/>
              <a:gd name="T10" fmla="*/ 45 w 77"/>
              <a:gd name="T11" fmla="*/ 4 h 65"/>
              <a:gd name="T12" fmla="*/ 53 w 77"/>
              <a:gd name="T13" fmla="*/ 12 h 65"/>
              <a:gd name="T14" fmla="*/ 58 w 77"/>
              <a:gd name="T15" fmla="*/ 4 h 65"/>
              <a:gd name="T16" fmla="*/ 72 w 77"/>
              <a:gd name="T17" fmla="*/ 4 h 65"/>
              <a:gd name="T18" fmla="*/ 77 w 77"/>
              <a:gd name="T19" fmla="*/ 15 h 65"/>
              <a:gd name="T20" fmla="*/ 77 w 77"/>
              <a:gd name="T21" fmla="*/ 27 h 65"/>
              <a:gd name="T22" fmla="*/ 72 w 77"/>
              <a:gd name="T23" fmla="*/ 32 h 65"/>
              <a:gd name="T24" fmla="*/ 60 w 77"/>
              <a:gd name="T25" fmla="*/ 42 h 65"/>
              <a:gd name="T26" fmla="*/ 51 w 77"/>
              <a:gd name="T27" fmla="*/ 46 h 65"/>
              <a:gd name="T28" fmla="*/ 55 w 77"/>
              <a:gd name="T29" fmla="*/ 57 h 65"/>
              <a:gd name="T30" fmla="*/ 55 w 77"/>
              <a:gd name="T31" fmla="*/ 57 h 65"/>
              <a:gd name="T32" fmla="*/ 43 w 77"/>
              <a:gd name="T33" fmla="*/ 61 h 65"/>
              <a:gd name="T34" fmla="*/ 34 w 77"/>
              <a:gd name="T35" fmla="*/ 65 h 65"/>
              <a:gd name="T36" fmla="*/ 24 w 77"/>
              <a:gd name="T37" fmla="*/ 65 h 65"/>
              <a:gd name="T38" fmla="*/ 24 w 77"/>
              <a:gd name="T39" fmla="*/ 65 h 65"/>
              <a:gd name="T40" fmla="*/ 21 w 77"/>
              <a:gd name="T41" fmla="*/ 61 h 65"/>
              <a:gd name="T42" fmla="*/ 21 w 77"/>
              <a:gd name="T43" fmla="*/ 61 h 65"/>
              <a:gd name="T44" fmla="*/ 17 w 77"/>
              <a:gd name="T45" fmla="*/ 55 h 65"/>
              <a:gd name="T46" fmla="*/ 17 w 77"/>
              <a:gd name="T47" fmla="*/ 53 h 65"/>
              <a:gd name="T48" fmla="*/ 17 w 77"/>
              <a:gd name="T49" fmla="*/ 53 h 65"/>
              <a:gd name="T50" fmla="*/ 15 w 77"/>
              <a:gd name="T51" fmla="*/ 53 h 65"/>
              <a:gd name="T52" fmla="*/ 11 w 77"/>
              <a:gd name="T53" fmla="*/ 51 h 65"/>
              <a:gd name="T54" fmla="*/ 11 w 77"/>
              <a:gd name="T55" fmla="*/ 49 h 65"/>
              <a:gd name="T56" fmla="*/ 7 w 77"/>
              <a:gd name="T57" fmla="*/ 49 h 65"/>
              <a:gd name="T58" fmla="*/ 5 w 77"/>
              <a:gd name="T59" fmla="*/ 42 h 65"/>
              <a:gd name="T60" fmla="*/ 5 w 77"/>
              <a:gd name="T61" fmla="*/ 42 h 65"/>
              <a:gd name="T62" fmla="*/ 5 w 77"/>
              <a:gd name="T63" fmla="*/ 42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7" h="65">
                <a:moveTo>
                  <a:pt x="5" y="42"/>
                </a:moveTo>
                <a:lnTo>
                  <a:pt x="5" y="40"/>
                </a:lnTo>
                <a:lnTo>
                  <a:pt x="0" y="17"/>
                </a:lnTo>
                <a:lnTo>
                  <a:pt x="11" y="0"/>
                </a:lnTo>
                <a:lnTo>
                  <a:pt x="23" y="4"/>
                </a:lnTo>
                <a:lnTo>
                  <a:pt x="45" y="4"/>
                </a:lnTo>
                <a:lnTo>
                  <a:pt x="53" y="12"/>
                </a:lnTo>
                <a:lnTo>
                  <a:pt x="58" y="4"/>
                </a:lnTo>
                <a:lnTo>
                  <a:pt x="72" y="4"/>
                </a:lnTo>
                <a:lnTo>
                  <a:pt x="77" y="15"/>
                </a:lnTo>
                <a:lnTo>
                  <a:pt x="77" y="27"/>
                </a:lnTo>
                <a:lnTo>
                  <a:pt x="72" y="32"/>
                </a:lnTo>
                <a:lnTo>
                  <a:pt x="60" y="42"/>
                </a:lnTo>
                <a:lnTo>
                  <a:pt x="51" y="46"/>
                </a:lnTo>
                <a:lnTo>
                  <a:pt x="55" y="57"/>
                </a:lnTo>
                <a:lnTo>
                  <a:pt x="55" y="57"/>
                </a:lnTo>
                <a:lnTo>
                  <a:pt x="43" y="61"/>
                </a:lnTo>
                <a:lnTo>
                  <a:pt x="34" y="65"/>
                </a:lnTo>
                <a:lnTo>
                  <a:pt x="24" y="65"/>
                </a:lnTo>
                <a:lnTo>
                  <a:pt x="24" y="65"/>
                </a:lnTo>
                <a:lnTo>
                  <a:pt x="21" y="61"/>
                </a:lnTo>
                <a:lnTo>
                  <a:pt x="21" y="61"/>
                </a:lnTo>
                <a:lnTo>
                  <a:pt x="17" y="55"/>
                </a:lnTo>
                <a:lnTo>
                  <a:pt x="17" y="53"/>
                </a:lnTo>
                <a:lnTo>
                  <a:pt x="17" y="53"/>
                </a:lnTo>
                <a:lnTo>
                  <a:pt x="15" y="53"/>
                </a:lnTo>
                <a:lnTo>
                  <a:pt x="11" y="51"/>
                </a:lnTo>
                <a:lnTo>
                  <a:pt x="11" y="49"/>
                </a:lnTo>
                <a:lnTo>
                  <a:pt x="7" y="49"/>
                </a:lnTo>
                <a:lnTo>
                  <a:pt x="5" y="42"/>
                </a:lnTo>
                <a:lnTo>
                  <a:pt x="5" y="42"/>
                </a:lnTo>
                <a:lnTo>
                  <a:pt x="5" y="42"/>
                </a:lnTo>
                <a:close/>
              </a:path>
            </a:pathLst>
          </a:custGeom>
          <a:solidFill>
            <a:schemeClr val="bg1">
              <a:lumMod val="85000"/>
            </a:schemeClr>
          </a:solidFill>
          <a:ln w="635" cap="rnd">
            <a:solidFill>
              <a:schemeClr val="bg1">
                <a:alpha val="17000"/>
              </a:schemeClr>
            </a:solidFill>
            <a:round/>
            <a:headEnd/>
            <a:tailEnd/>
          </a:ln>
        </p:spPr>
        <p:txBody>
          <a:bodyPr/>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347" name="Freeform 345"/>
          <p:cNvSpPr>
            <a:spLocks/>
          </p:cNvSpPr>
          <p:nvPr/>
        </p:nvSpPr>
        <p:spPr bwMode="auto">
          <a:xfrm>
            <a:off x="4216725" y="4041055"/>
            <a:ext cx="156759" cy="112610"/>
          </a:xfrm>
          <a:custGeom>
            <a:avLst/>
            <a:gdLst>
              <a:gd name="T0" fmla="*/ 5 w 77"/>
              <a:gd name="T1" fmla="*/ 42 h 65"/>
              <a:gd name="T2" fmla="*/ 5 w 77"/>
              <a:gd name="T3" fmla="*/ 40 h 65"/>
              <a:gd name="T4" fmla="*/ 0 w 77"/>
              <a:gd name="T5" fmla="*/ 17 h 65"/>
              <a:gd name="T6" fmla="*/ 11 w 77"/>
              <a:gd name="T7" fmla="*/ 0 h 65"/>
              <a:gd name="T8" fmla="*/ 23 w 77"/>
              <a:gd name="T9" fmla="*/ 4 h 65"/>
              <a:gd name="T10" fmla="*/ 45 w 77"/>
              <a:gd name="T11" fmla="*/ 4 h 65"/>
              <a:gd name="T12" fmla="*/ 53 w 77"/>
              <a:gd name="T13" fmla="*/ 12 h 65"/>
              <a:gd name="T14" fmla="*/ 58 w 77"/>
              <a:gd name="T15" fmla="*/ 4 h 65"/>
              <a:gd name="T16" fmla="*/ 72 w 77"/>
              <a:gd name="T17" fmla="*/ 4 h 65"/>
              <a:gd name="T18" fmla="*/ 77 w 77"/>
              <a:gd name="T19" fmla="*/ 15 h 65"/>
              <a:gd name="T20" fmla="*/ 77 w 77"/>
              <a:gd name="T21" fmla="*/ 27 h 65"/>
              <a:gd name="T22" fmla="*/ 72 w 77"/>
              <a:gd name="T23" fmla="*/ 32 h 65"/>
              <a:gd name="T24" fmla="*/ 60 w 77"/>
              <a:gd name="T25" fmla="*/ 42 h 65"/>
              <a:gd name="T26" fmla="*/ 51 w 77"/>
              <a:gd name="T27" fmla="*/ 46 h 65"/>
              <a:gd name="T28" fmla="*/ 55 w 77"/>
              <a:gd name="T29" fmla="*/ 57 h 65"/>
              <a:gd name="T30" fmla="*/ 55 w 77"/>
              <a:gd name="T31" fmla="*/ 57 h 65"/>
              <a:gd name="T32" fmla="*/ 43 w 77"/>
              <a:gd name="T33" fmla="*/ 61 h 65"/>
              <a:gd name="T34" fmla="*/ 34 w 77"/>
              <a:gd name="T35" fmla="*/ 65 h 65"/>
              <a:gd name="T36" fmla="*/ 24 w 77"/>
              <a:gd name="T37" fmla="*/ 65 h 65"/>
              <a:gd name="T38" fmla="*/ 24 w 77"/>
              <a:gd name="T39" fmla="*/ 65 h 65"/>
              <a:gd name="T40" fmla="*/ 21 w 77"/>
              <a:gd name="T41" fmla="*/ 61 h 65"/>
              <a:gd name="T42" fmla="*/ 21 w 77"/>
              <a:gd name="T43" fmla="*/ 61 h 65"/>
              <a:gd name="T44" fmla="*/ 17 w 77"/>
              <a:gd name="T45" fmla="*/ 55 h 65"/>
              <a:gd name="T46" fmla="*/ 17 w 77"/>
              <a:gd name="T47" fmla="*/ 53 h 65"/>
              <a:gd name="T48" fmla="*/ 17 w 77"/>
              <a:gd name="T49" fmla="*/ 53 h 65"/>
              <a:gd name="T50" fmla="*/ 15 w 77"/>
              <a:gd name="T51" fmla="*/ 53 h 65"/>
              <a:gd name="T52" fmla="*/ 11 w 77"/>
              <a:gd name="T53" fmla="*/ 51 h 65"/>
              <a:gd name="T54" fmla="*/ 11 w 77"/>
              <a:gd name="T55" fmla="*/ 49 h 65"/>
              <a:gd name="T56" fmla="*/ 7 w 77"/>
              <a:gd name="T57" fmla="*/ 49 h 65"/>
              <a:gd name="T58" fmla="*/ 5 w 77"/>
              <a:gd name="T59" fmla="*/ 42 h 65"/>
              <a:gd name="T60" fmla="*/ 5 w 77"/>
              <a:gd name="T61" fmla="*/ 42 h 65"/>
              <a:gd name="T62" fmla="*/ 5 w 77"/>
              <a:gd name="T63" fmla="*/ 42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7" h="65">
                <a:moveTo>
                  <a:pt x="5" y="42"/>
                </a:moveTo>
                <a:lnTo>
                  <a:pt x="5" y="40"/>
                </a:lnTo>
                <a:lnTo>
                  <a:pt x="0" y="17"/>
                </a:lnTo>
                <a:lnTo>
                  <a:pt x="11" y="0"/>
                </a:lnTo>
                <a:lnTo>
                  <a:pt x="23" y="4"/>
                </a:lnTo>
                <a:lnTo>
                  <a:pt x="45" y="4"/>
                </a:lnTo>
                <a:lnTo>
                  <a:pt x="53" y="12"/>
                </a:lnTo>
                <a:lnTo>
                  <a:pt x="58" y="4"/>
                </a:lnTo>
                <a:lnTo>
                  <a:pt x="72" y="4"/>
                </a:lnTo>
                <a:lnTo>
                  <a:pt x="77" y="15"/>
                </a:lnTo>
                <a:lnTo>
                  <a:pt x="77" y="27"/>
                </a:lnTo>
                <a:lnTo>
                  <a:pt x="72" y="32"/>
                </a:lnTo>
                <a:lnTo>
                  <a:pt x="60" y="42"/>
                </a:lnTo>
                <a:lnTo>
                  <a:pt x="51" y="46"/>
                </a:lnTo>
                <a:lnTo>
                  <a:pt x="55" y="57"/>
                </a:lnTo>
                <a:lnTo>
                  <a:pt x="55" y="57"/>
                </a:lnTo>
                <a:lnTo>
                  <a:pt x="43" y="61"/>
                </a:lnTo>
                <a:lnTo>
                  <a:pt x="34" y="65"/>
                </a:lnTo>
                <a:lnTo>
                  <a:pt x="24" y="65"/>
                </a:lnTo>
                <a:lnTo>
                  <a:pt x="24" y="65"/>
                </a:lnTo>
                <a:lnTo>
                  <a:pt x="21" y="61"/>
                </a:lnTo>
                <a:lnTo>
                  <a:pt x="21" y="61"/>
                </a:lnTo>
                <a:lnTo>
                  <a:pt x="17" y="55"/>
                </a:lnTo>
                <a:lnTo>
                  <a:pt x="17" y="53"/>
                </a:lnTo>
                <a:lnTo>
                  <a:pt x="17" y="53"/>
                </a:lnTo>
                <a:lnTo>
                  <a:pt x="15" y="53"/>
                </a:lnTo>
                <a:lnTo>
                  <a:pt x="11" y="51"/>
                </a:lnTo>
                <a:lnTo>
                  <a:pt x="11" y="49"/>
                </a:lnTo>
                <a:lnTo>
                  <a:pt x="7" y="49"/>
                </a:lnTo>
                <a:lnTo>
                  <a:pt x="5" y="42"/>
                </a:lnTo>
                <a:lnTo>
                  <a:pt x="5" y="42"/>
                </a:lnTo>
                <a:lnTo>
                  <a:pt x="5" y="42"/>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348" name="Freeform 346"/>
          <p:cNvSpPr>
            <a:spLocks/>
          </p:cNvSpPr>
          <p:nvPr/>
        </p:nvSpPr>
        <p:spPr bwMode="auto">
          <a:xfrm>
            <a:off x="4155648" y="4264542"/>
            <a:ext cx="118077" cy="150724"/>
          </a:xfrm>
          <a:custGeom>
            <a:avLst/>
            <a:gdLst>
              <a:gd name="T0" fmla="*/ 0 w 58"/>
              <a:gd name="T1" fmla="*/ 0 h 87"/>
              <a:gd name="T2" fmla="*/ 13 w 58"/>
              <a:gd name="T3" fmla="*/ 9 h 87"/>
              <a:gd name="T4" fmla="*/ 20 w 58"/>
              <a:gd name="T5" fmla="*/ 11 h 87"/>
              <a:gd name="T6" fmla="*/ 22 w 58"/>
              <a:gd name="T7" fmla="*/ 4 h 87"/>
              <a:gd name="T8" fmla="*/ 28 w 58"/>
              <a:gd name="T9" fmla="*/ 9 h 87"/>
              <a:gd name="T10" fmla="*/ 28 w 58"/>
              <a:gd name="T11" fmla="*/ 9 h 87"/>
              <a:gd name="T12" fmla="*/ 34 w 58"/>
              <a:gd name="T13" fmla="*/ 15 h 87"/>
              <a:gd name="T14" fmla="*/ 34 w 58"/>
              <a:gd name="T15" fmla="*/ 15 h 87"/>
              <a:gd name="T16" fmla="*/ 41 w 58"/>
              <a:gd name="T17" fmla="*/ 21 h 87"/>
              <a:gd name="T18" fmla="*/ 45 w 58"/>
              <a:gd name="T19" fmla="*/ 24 h 87"/>
              <a:gd name="T20" fmla="*/ 45 w 58"/>
              <a:gd name="T21" fmla="*/ 24 h 87"/>
              <a:gd name="T22" fmla="*/ 45 w 58"/>
              <a:gd name="T23" fmla="*/ 34 h 87"/>
              <a:gd name="T24" fmla="*/ 45 w 58"/>
              <a:gd name="T25" fmla="*/ 34 h 87"/>
              <a:gd name="T26" fmla="*/ 45 w 58"/>
              <a:gd name="T27" fmla="*/ 47 h 87"/>
              <a:gd name="T28" fmla="*/ 45 w 58"/>
              <a:gd name="T29" fmla="*/ 55 h 87"/>
              <a:gd name="T30" fmla="*/ 51 w 58"/>
              <a:gd name="T31" fmla="*/ 62 h 87"/>
              <a:gd name="T32" fmla="*/ 51 w 58"/>
              <a:gd name="T33" fmla="*/ 62 h 87"/>
              <a:gd name="T34" fmla="*/ 51 w 58"/>
              <a:gd name="T35" fmla="*/ 62 h 87"/>
              <a:gd name="T36" fmla="*/ 51 w 58"/>
              <a:gd name="T37" fmla="*/ 64 h 87"/>
              <a:gd name="T38" fmla="*/ 51 w 58"/>
              <a:gd name="T39" fmla="*/ 66 h 87"/>
              <a:gd name="T40" fmla="*/ 53 w 58"/>
              <a:gd name="T41" fmla="*/ 72 h 87"/>
              <a:gd name="T42" fmla="*/ 53 w 58"/>
              <a:gd name="T43" fmla="*/ 72 h 87"/>
              <a:gd name="T44" fmla="*/ 56 w 58"/>
              <a:gd name="T45" fmla="*/ 83 h 87"/>
              <a:gd name="T46" fmla="*/ 58 w 58"/>
              <a:gd name="T47" fmla="*/ 87 h 87"/>
              <a:gd name="T48" fmla="*/ 58 w 58"/>
              <a:gd name="T49" fmla="*/ 87 h 87"/>
              <a:gd name="T50" fmla="*/ 49 w 58"/>
              <a:gd name="T51" fmla="*/ 87 h 87"/>
              <a:gd name="T52" fmla="*/ 49 w 58"/>
              <a:gd name="T53" fmla="*/ 87 h 87"/>
              <a:gd name="T54" fmla="*/ 43 w 58"/>
              <a:gd name="T55" fmla="*/ 87 h 87"/>
              <a:gd name="T56" fmla="*/ 39 w 58"/>
              <a:gd name="T57" fmla="*/ 85 h 87"/>
              <a:gd name="T58" fmla="*/ 37 w 58"/>
              <a:gd name="T59" fmla="*/ 83 h 87"/>
              <a:gd name="T60" fmla="*/ 37 w 58"/>
              <a:gd name="T61" fmla="*/ 83 h 87"/>
              <a:gd name="T62" fmla="*/ 30 w 58"/>
              <a:gd name="T63" fmla="*/ 76 h 87"/>
              <a:gd name="T64" fmla="*/ 30 w 58"/>
              <a:gd name="T65" fmla="*/ 76 h 87"/>
              <a:gd name="T66" fmla="*/ 30 w 58"/>
              <a:gd name="T67" fmla="*/ 72 h 87"/>
              <a:gd name="T68" fmla="*/ 30 w 58"/>
              <a:gd name="T69" fmla="*/ 70 h 87"/>
              <a:gd name="T70" fmla="*/ 30 w 58"/>
              <a:gd name="T71" fmla="*/ 68 h 87"/>
              <a:gd name="T72" fmla="*/ 28 w 58"/>
              <a:gd name="T73" fmla="*/ 68 h 87"/>
              <a:gd name="T74" fmla="*/ 28 w 58"/>
              <a:gd name="T75" fmla="*/ 68 h 87"/>
              <a:gd name="T76" fmla="*/ 28 w 58"/>
              <a:gd name="T77" fmla="*/ 68 h 87"/>
              <a:gd name="T78" fmla="*/ 24 w 58"/>
              <a:gd name="T79" fmla="*/ 66 h 87"/>
              <a:gd name="T80" fmla="*/ 22 w 58"/>
              <a:gd name="T81" fmla="*/ 66 h 87"/>
              <a:gd name="T82" fmla="*/ 20 w 58"/>
              <a:gd name="T83" fmla="*/ 64 h 87"/>
              <a:gd name="T84" fmla="*/ 15 w 58"/>
              <a:gd name="T85" fmla="*/ 60 h 87"/>
              <a:gd name="T86" fmla="*/ 15 w 58"/>
              <a:gd name="T87" fmla="*/ 60 h 87"/>
              <a:gd name="T88" fmla="*/ 13 w 58"/>
              <a:gd name="T89" fmla="*/ 60 h 87"/>
              <a:gd name="T90" fmla="*/ 11 w 58"/>
              <a:gd name="T91" fmla="*/ 58 h 87"/>
              <a:gd name="T92" fmla="*/ 11 w 58"/>
              <a:gd name="T93" fmla="*/ 55 h 87"/>
              <a:gd name="T94" fmla="*/ 11 w 58"/>
              <a:gd name="T95" fmla="*/ 55 h 87"/>
              <a:gd name="T96" fmla="*/ 11 w 58"/>
              <a:gd name="T97" fmla="*/ 51 h 87"/>
              <a:gd name="T98" fmla="*/ 9 w 58"/>
              <a:gd name="T99" fmla="*/ 47 h 87"/>
              <a:gd name="T100" fmla="*/ 7 w 58"/>
              <a:gd name="T101" fmla="*/ 41 h 87"/>
              <a:gd name="T102" fmla="*/ 5 w 58"/>
              <a:gd name="T103" fmla="*/ 34 h 87"/>
              <a:gd name="T104" fmla="*/ 1 w 58"/>
              <a:gd name="T105" fmla="*/ 26 h 87"/>
              <a:gd name="T106" fmla="*/ 0 w 58"/>
              <a:gd name="T107" fmla="*/ 21 h 87"/>
              <a:gd name="T108" fmla="*/ 1 w 58"/>
              <a:gd name="T109" fmla="*/ 17 h 87"/>
              <a:gd name="T110" fmla="*/ 0 w 58"/>
              <a:gd name="T111" fmla="*/ 11 h 87"/>
              <a:gd name="T112" fmla="*/ 0 w 58"/>
              <a:gd name="T113" fmla="*/ 0 h 87"/>
              <a:gd name="T114" fmla="*/ 0 w 58"/>
              <a:gd name="T115" fmla="*/ 0 h 87"/>
              <a:gd name="T116" fmla="*/ 0 w 58"/>
              <a:gd name="T117"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8" h="87">
                <a:moveTo>
                  <a:pt x="0" y="0"/>
                </a:moveTo>
                <a:lnTo>
                  <a:pt x="13" y="9"/>
                </a:lnTo>
                <a:lnTo>
                  <a:pt x="20" y="11"/>
                </a:lnTo>
                <a:lnTo>
                  <a:pt x="22" y="4"/>
                </a:lnTo>
                <a:lnTo>
                  <a:pt x="28" y="9"/>
                </a:lnTo>
                <a:lnTo>
                  <a:pt x="28" y="9"/>
                </a:lnTo>
                <a:lnTo>
                  <a:pt x="34" y="15"/>
                </a:lnTo>
                <a:lnTo>
                  <a:pt x="34" y="15"/>
                </a:lnTo>
                <a:lnTo>
                  <a:pt x="41" y="21"/>
                </a:lnTo>
                <a:lnTo>
                  <a:pt x="45" y="24"/>
                </a:lnTo>
                <a:lnTo>
                  <a:pt x="45" y="24"/>
                </a:lnTo>
                <a:lnTo>
                  <a:pt x="45" y="34"/>
                </a:lnTo>
                <a:lnTo>
                  <a:pt x="45" y="34"/>
                </a:lnTo>
                <a:lnTo>
                  <a:pt x="45" y="47"/>
                </a:lnTo>
                <a:lnTo>
                  <a:pt x="45" y="55"/>
                </a:lnTo>
                <a:lnTo>
                  <a:pt x="51" y="62"/>
                </a:lnTo>
                <a:lnTo>
                  <a:pt x="51" y="62"/>
                </a:lnTo>
                <a:lnTo>
                  <a:pt x="51" y="62"/>
                </a:lnTo>
                <a:lnTo>
                  <a:pt x="51" y="64"/>
                </a:lnTo>
                <a:lnTo>
                  <a:pt x="51" y="66"/>
                </a:lnTo>
                <a:lnTo>
                  <a:pt x="53" y="72"/>
                </a:lnTo>
                <a:lnTo>
                  <a:pt x="53" y="72"/>
                </a:lnTo>
                <a:lnTo>
                  <a:pt x="56" y="83"/>
                </a:lnTo>
                <a:lnTo>
                  <a:pt x="58" y="87"/>
                </a:lnTo>
                <a:lnTo>
                  <a:pt x="58" y="87"/>
                </a:lnTo>
                <a:lnTo>
                  <a:pt x="49" y="87"/>
                </a:lnTo>
                <a:lnTo>
                  <a:pt x="49" y="87"/>
                </a:lnTo>
                <a:lnTo>
                  <a:pt x="43" y="87"/>
                </a:lnTo>
                <a:lnTo>
                  <a:pt x="39" y="85"/>
                </a:lnTo>
                <a:lnTo>
                  <a:pt x="37" y="83"/>
                </a:lnTo>
                <a:lnTo>
                  <a:pt x="37" y="83"/>
                </a:lnTo>
                <a:lnTo>
                  <a:pt x="30" y="76"/>
                </a:lnTo>
                <a:lnTo>
                  <a:pt x="30" y="76"/>
                </a:lnTo>
                <a:lnTo>
                  <a:pt x="30" y="72"/>
                </a:lnTo>
                <a:lnTo>
                  <a:pt x="30" y="70"/>
                </a:lnTo>
                <a:lnTo>
                  <a:pt x="30" y="68"/>
                </a:lnTo>
                <a:lnTo>
                  <a:pt x="28" y="68"/>
                </a:lnTo>
                <a:lnTo>
                  <a:pt x="28" y="68"/>
                </a:lnTo>
                <a:lnTo>
                  <a:pt x="28" y="68"/>
                </a:lnTo>
                <a:lnTo>
                  <a:pt x="24" y="66"/>
                </a:lnTo>
                <a:lnTo>
                  <a:pt x="22" y="66"/>
                </a:lnTo>
                <a:lnTo>
                  <a:pt x="20" y="64"/>
                </a:lnTo>
                <a:lnTo>
                  <a:pt x="15" y="60"/>
                </a:lnTo>
                <a:lnTo>
                  <a:pt x="15" y="60"/>
                </a:lnTo>
                <a:lnTo>
                  <a:pt x="13" y="60"/>
                </a:lnTo>
                <a:lnTo>
                  <a:pt x="11" y="58"/>
                </a:lnTo>
                <a:lnTo>
                  <a:pt x="11" y="55"/>
                </a:lnTo>
                <a:lnTo>
                  <a:pt x="11" y="55"/>
                </a:lnTo>
                <a:lnTo>
                  <a:pt x="11" y="51"/>
                </a:lnTo>
                <a:lnTo>
                  <a:pt x="9" y="47"/>
                </a:lnTo>
                <a:lnTo>
                  <a:pt x="7" y="41"/>
                </a:lnTo>
                <a:lnTo>
                  <a:pt x="5" y="34"/>
                </a:lnTo>
                <a:lnTo>
                  <a:pt x="1" y="26"/>
                </a:lnTo>
                <a:lnTo>
                  <a:pt x="0" y="21"/>
                </a:lnTo>
                <a:lnTo>
                  <a:pt x="1" y="17"/>
                </a:lnTo>
                <a:lnTo>
                  <a:pt x="0" y="11"/>
                </a:lnTo>
                <a:lnTo>
                  <a:pt x="0" y="0"/>
                </a:lnTo>
                <a:lnTo>
                  <a:pt x="0" y="0"/>
                </a:lnTo>
                <a:lnTo>
                  <a:pt x="0" y="0"/>
                </a:lnTo>
                <a:close/>
              </a:path>
            </a:pathLst>
          </a:custGeom>
          <a:solidFill>
            <a:schemeClr val="bg1">
              <a:lumMod val="85000"/>
            </a:schemeClr>
          </a:solidFill>
          <a:ln w="635" cap="rnd">
            <a:solidFill>
              <a:schemeClr val="bg1">
                <a:alpha val="17000"/>
              </a:schemeClr>
            </a:solidFill>
            <a:round/>
            <a:headEnd/>
            <a:tailEnd/>
          </a:ln>
        </p:spPr>
        <p:txBody>
          <a:bodyPr/>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349" name="Freeform 347"/>
          <p:cNvSpPr>
            <a:spLocks/>
          </p:cNvSpPr>
          <p:nvPr/>
        </p:nvSpPr>
        <p:spPr bwMode="auto">
          <a:xfrm>
            <a:off x="4155648" y="4264542"/>
            <a:ext cx="118077" cy="150724"/>
          </a:xfrm>
          <a:custGeom>
            <a:avLst/>
            <a:gdLst>
              <a:gd name="T0" fmla="*/ 0 w 58"/>
              <a:gd name="T1" fmla="*/ 0 h 87"/>
              <a:gd name="T2" fmla="*/ 13 w 58"/>
              <a:gd name="T3" fmla="*/ 9 h 87"/>
              <a:gd name="T4" fmla="*/ 20 w 58"/>
              <a:gd name="T5" fmla="*/ 11 h 87"/>
              <a:gd name="T6" fmla="*/ 22 w 58"/>
              <a:gd name="T7" fmla="*/ 4 h 87"/>
              <a:gd name="T8" fmla="*/ 28 w 58"/>
              <a:gd name="T9" fmla="*/ 9 h 87"/>
              <a:gd name="T10" fmla="*/ 28 w 58"/>
              <a:gd name="T11" fmla="*/ 9 h 87"/>
              <a:gd name="T12" fmla="*/ 34 w 58"/>
              <a:gd name="T13" fmla="*/ 15 h 87"/>
              <a:gd name="T14" fmla="*/ 34 w 58"/>
              <a:gd name="T15" fmla="*/ 15 h 87"/>
              <a:gd name="T16" fmla="*/ 41 w 58"/>
              <a:gd name="T17" fmla="*/ 21 h 87"/>
              <a:gd name="T18" fmla="*/ 45 w 58"/>
              <a:gd name="T19" fmla="*/ 24 h 87"/>
              <a:gd name="T20" fmla="*/ 45 w 58"/>
              <a:gd name="T21" fmla="*/ 24 h 87"/>
              <a:gd name="T22" fmla="*/ 45 w 58"/>
              <a:gd name="T23" fmla="*/ 34 h 87"/>
              <a:gd name="T24" fmla="*/ 45 w 58"/>
              <a:gd name="T25" fmla="*/ 34 h 87"/>
              <a:gd name="T26" fmla="*/ 45 w 58"/>
              <a:gd name="T27" fmla="*/ 47 h 87"/>
              <a:gd name="T28" fmla="*/ 45 w 58"/>
              <a:gd name="T29" fmla="*/ 55 h 87"/>
              <a:gd name="T30" fmla="*/ 51 w 58"/>
              <a:gd name="T31" fmla="*/ 62 h 87"/>
              <a:gd name="T32" fmla="*/ 51 w 58"/>
              <a:gd name="T33" fmla="*/ 62 h 87"/>
              <a:gd name="T34" fmla="*/ 51 w 58"/>
              <a:gd name="T35" fmla="*/ 62 h 87"/>
              <a:gd name="T36" fmla="*/ 51 w 58"/>
              <a:gd name="T37" fmla="*/ 64 h 87"/>
              <a:gd name="T38" fmla="*/ 51 w 58"/>
              <a:gd name="T39" fmla="*/ 66 h 87"/>
              <a:gd name="T40" fmla="*/ 53 w 58"/>
              <a:gd name="T41" fmla="*/ 72 h 87"/>
              <a:gd name="T42" fmla="*/ 53 w 58"/>
              <a:gd name="T43" fmla="*/ 72 h 87"/>
              <a:gd name="T44" fmla="*/ 56 w 58"/>
              <a:gd name="T45" fmla="*/ 83 h 87"/>
              <a:gd name="T46" fmla="*/ 58 w 58"/>
              <a:gd name="T47" fmla="*/ 87 h 87"/>
              <a:gd name="T48" fmla="*/ 58 w 58"/>
              <a:gd name="T49" fmla="*/ 87 h 87"/>
              <a:gd name="T50" fmla="*/ 49 w 58"/>
              <a:gd name="T51" fmla="*/ 87 h 87"/>
              <a:gd name="T52" fmla="*/ 49 w 58"/>
              <a:gd name="T53" fmla="*/ 87 h 87"/>
              <a:gd name="T54" fmla="*/ 43 w 58"/>
              <a:gd name="T55" fmla="*/ 87 h 87"/>
              <a:gd name="T56" fmla="*/ 39 w 58"/>
              <a:gd name="T57" fmla="*/ 85 h 87"/>
              <a:gd name="T58" fmla="*/ 37 w 58"/>
              <a:gd name="T59" fmla="*/ 83 h 87"/>
              <a:gd name="T60" fmla="*/ 37 w 58"/>
              <a:gd name="T61" fmla="*/ 83 h 87"/>
              <a:gd name="T62" fmla="*/ 30 w 58"/>
              <a:gd name="T63" fmla="*/ 76 h 87"/>
              <a:gd name="T64" fmla="*/ 30 w 58"/>
              <a:gd name="T65" fmla="*/ 76 h 87"/>
              <a:gd name="T66" fmla="*/ 30 w 58"/>
              <a:gd name="T67" fmla="*/ 72 h 87"/>
              <a:gd name="T68" fmla="*/ 30 w 58"/>
              <a:gd name="T69" fmla="*/ 70 h 87"/>
              <a:gd name="T70" fmla="*/ 30 w 58"/>
              <a:gd name="T71" fmla="*/ 68 h 87"/>
              <a:gd name="T72" fmla="*/ 28 w 58"/>
              <a:gd name="T73" fmla="*/ 68 h 87"/>
              <a:gd name="T74" fmla="*/ 28 w 58"/>
              <a:gd name="T75" fmla="*/ 68 h 87"/>
              <a:gd name="T76" fmla="*/ 28 w 58"/>
              <a:gd name="T77" fmla="*/ 68 h 87"/>
              <a:gd name="T78" fmla="*/ 24 w 58"/>
              <a:gd name="T79" fmla="*/ 66 h 87"/>
              <a:gd name="T80" fmla="*/ 22 w 58"/>
              <a:gd name="T81" fmla="*/ 66 h 87"/>
              <a:gd name="T82" fmla="*/ 20 w 58"/>
              <a:gd name="T83" fmla="*/ 64 h 87"/>
              <a:gd name="T84" fmla="*/ 15 w 58"/>
              <a:gd name="T85" fmla="*/ 60 h 87"/>
              <a:gd name="T86" fmla="*/ 15 w 58"/>
              <a:gd name="T87" fmla="*/ 60 h 87"/>
              <a:gd name="T88" fmla="*/ 13 w 58"/>
              <a:gd name="T89" fmla="*/ 60 h 87"/>
              <a:gd name="T90" fmla="*/ 11 w 58"/>
              <a:gd name="T91" fmla="*/ 58 h 87"/>
              <a:gd name="T92" fmla="*/ 11 w 58"/>
              <a:gd name="T93" fmla="*/ 55 h 87"/>
              <a:gd name="T94" fmla="*/ 11 w 58"/>
              <a:gd name="T95" fmla="*/ 55 h 87"/>
              <a:gd name="T96" fmla="*/ 11 w 58"/>
              <a:gd name="T97" fmla="*/ 51 h 87"/>
              <a:gd name="T98" fmla="*/ 9 w 58"/>
              <a:gd name="T99" fmla="*/ 47 h 87"/>
              <a:gd name="T100" fmla="*/ 7 w 58"/>
              <a:gd name="T101" fmla="*/ 41 h 87"/>
              <a:gd name="T102" fmla="*/ 5 w 58"/>
              <a:gd name="T103" fmla="*/ 34 h 87"/>
              <a:gd name="T104" fmla="*/ 1 w 58"/>
              <a:gd name="T105" fmla="*/ 26 h 87"/>
              <a:gd name="T106" fmla="*/ 0 w 58"/>
              <a:gd name="T107" fmla="*/ 21 h 87"/>
              <a:gd name="T108" fmla="*/ 1 w 58"/>
              <a:gd name="T109" fmla="*/ 17 h 87"/>
              <a:gd name="T110" fmla="*/ 0 w 58"/>
              <a:gd name="T111" fmla="*/ 11 h 87"/>
              <a:gd name="T112" fmla="*/ 0 w 58"/>
              <a:gd name="T113" fmla="*/ 0 h 87"/>
              <a:gd name="T114" fmla="*/ 0 w 58"/>
              <a:gd name="T115" fmla="*/ 0 h 87"/>
              <a:gd name="T116" fmla="*/ 0 w 58"/>
              <a:gd name="T117"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8" h="87">
                <a:moveTo>
                  <a:pt x="0" y="0"/>
                </a:moveTo>
                <a:lnTo>
                  <a:pt x="13" y="9"/>
                </a:lnTo>
                <a:lnTo>
                  <a:pt x="20" y="11"/>
                </a:lnTo>
                <a:lnTo>
                  <a:pt x="22" y="4"/>
                </a:lnTo>
                <a:lnTo>
                  <a:pt x="28" y="9"/>
                </a:lnTo>
                <a:lnTo>
                  <a:pt x="28" y="9"/>
                </a:lnTo>
                <a:lnTo>
                  <a:pt x="34" y="15"/>
                </a:lnTo>
                <a:lnTo>
                  <a:pt x="34" y="15"/>
                </a:lnTo>
                <a:lnTo>
                  <a:pt x="41" y="21"/>
                </a:lnTo>
                <a:lnTo>
                  <a:pt x="45" y="24"/>
                </a:lnTo>
                <a:lnTo>
                  <a:pt x="45" y="24"/>
                </a:lnTo>
                <a:lnTo>
                  <a:pt x="45" y="34"/>
                </a:lnTo>
                <a:lnTo>
                  <a:pt x="45" y="34"/>
                </a:lnTo>
                <a:lnTo>
                  <a:pt x="45" y="47"/>
                </a:lnTo>
                <a:lnTo>
                  <a:pt x="45" y="55"/>
                </a:lnTo>
                <a:lnTo>
                  <a:pt x="51" y="62"/>
                </a:lnTo>
                <a:lnTo>
                  <a:pt x="51" y="62"/>
                </a:lnTo>
                <a:lnTo>
                  <a:pt x="51" y="62"/>
                </a:lnTo>
                <a:lnTo>
                  <a:pt x="51" y="64"/>
                </a:lnTo>
                <a:lnTo>
                  <a:pt x="51" y="66"/>
                </a:lnTo>
                <a:lnTo>
                  <a:pt x="53" y="72"/>
                </a:lnTo>
                <a:lnTo>
                  <a:pt x="53" y="72"/>
                </a:lnTo>
                <a:lnTo>
                  <a:pt x="56" y="83"/>
                </a:lnTo>
                <a:lnTo>
                  <a:pt x="58" y="87"/>
                </a:lnTo>
                <a:lnTo>
                  <a:pt x="58" y="87"/>
                </a:lnTo>
                <a:lnTo>
                  <a:pt x="49" y="87"/>
                </a:lnTo>
                <a:lnTo>
                  <a:pt x="49" y="87"/>
                </a:lnTo>
                <a:lnTo>
                  <a:pt x="43" y="87"/>
                </a:lnTo>
                <a:lnTo>
                  <a:pt x="39" y="85"/>
                </a:lnTo>
                <a:lnTo>
                  <a:pt x="37" y="83"/>
                </a:lnTo>
                <a:lnTo>
                  <a:pt x="37" y="83"/>
                </a:lnTo>
                <a:lnTo>
                  <a:pt x="30" y="76"/>
                </a:lnTo>
                <a:lnTo>
                  <a:pt x="30" y="76"/>
                </a:lnTo>
                <a:lnTo>
                  <a:pt x="30" y="72"/>
                </a:lnTo>
                <a:lnTo>
                  <a:pt x="30" y="70"/>
                </a:lnTo>
                <a:lnTo>
                  <a:pt x="30" y="68"/>
                </a:lnTo>
                <a:lnTo>
                  <a:pt x="28" y="68"/>
                </a:lnTo>
                <a:lnTo>
                  <a:pt x="28" y="68"/>
                </a:lnTo>
                <a:lnTo>
                  <a:pt x="28" y="68"/>
                </a:lnTo>
                <a:lnTo>
                  <a:pt x="24" y="66"/>
                </a:lnTo>
                <a:lnTo>
                  <a:pt x="22" y="66"/>
                </a:lnTo>
                <a:lnTo>
                  <a:pt x="20" y="64"/>
                </a:lnTo>
                <a:lnTo>
                  <a:pt x="15" y="60"/>
                </a:lnTo>
                <a:lnTo>
                  <a:pt x="15" y="60"/>
                </a:lnTo>
                <a:lnTo>
                  <a:pt x="13" y="60"/>
                </a:lnTo>
                <a:lnTo>
                  <a:pt x="11" y="58"/>
                </a:lnTo>
                <a:lnTo>
                  <a:pt x="11" y="55"/>
                </a:lnTo>
                <a:lnTo>
                  <a:pt x="11" y="55"/>
                </a:lnTo>
                <a:lnTo>
                  <a:pt x="11" y="51"/>
                </a:lnTo>
                <a:lnTo>
                  <a:pt x="9" y="47"/>
                </a:lnTo>
                <a:lnTo>
                  <a:pt x="7" y="41"/>
                </a:lnTo>
                <a:lnTo>
                  <a:pt x="5" y="34"/>
                </a:lnTo>
                <a:lnTo>
                  <a:pt x="1" y="26"/>
                </a:lnTo>
                <a:lnTo>
                  <a:pt x="0" y="21"/>
                </a:lnTo>
                <a:lnTo>
                  <a:pt x="1" y="17"/>
                </a:lnTo>
                <a:lnTo>
                  <a:pt x="0" y="11"/>
                </a:lnTo>
                <a:lnTo>
                  <a:pt x="0" y="0"/>
                </a:lnTo>
                <a:lnTo>
                  <a:pt x="0" y="0"/>
                </a:lnTo>
                <a:lnTo>
                  <a:pt x="0" y="0"/>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350" name="Freeform 348"/>
          <p:cNvSpPr>
            <a:spLocks/>
          </p:cNvSpPr>
          <p:nvPr/>
        </p:nvSpPr>
        <p:spPr bwMode="auto">
          <a:xfrm>
            <a:off x="4442699" y="4250682"/>
            <a:ext cx="254477" cy="171514"/>
          </a:xfrm>
          <a:custGeom>
            <a:avLst/>
            <a:gdLst>
              <a:gd name="T0" fmla="*/ 0 w 125"/>
              <a:gd name="T1" fmla="*/ 89 h 99"/>
              <a:gd name="T2" fmla="*/ 8 w 125"/>
              <a:gd name="T3" fmla="*/ 89 h 99"/>
              <a:gd name="T4" fmla="*/ 10 w 125"/>
              <a:gd name="T5" fmla="*/ 91 h 99"/>
              <a:gd name="T6" fmla="*/ 10 w 125"/>
              <a:gd name="T7" fmla="*/ 89 h 99"/>
              <a:gd name="T8" fmla="*/ 10 w 125"/>
              <a:gd name="T9" fmla="*/ 84 h 99"/>
              <a:gd name="T10" fmla="*/ 14 w 125"/>
              <a:gd name="T11" fmla="*/ 80 h 99"/>
              <a:gd name="T12" fmla="*/ 16 w 125"/>
              <a:gd name="T13" fmla="*/ 76 h 99"/>
              <a:gd name="T14" fmla="*/ 19 w 125"/>
              <a:gd name="T15" fmla="*/ 72 h 99"/>
              <a:gd name="T16" fmla="*/ 19 w 125"/>
              <a:gd name="T17" fmla="*/ 70 h 99"/>
              <a:gd name="T18" fmla="*/ 21 w 125"/>
              <a:gd name="T19" fmla="*/ 70 h 99"/>
              <a:gd name="T20" fmla="*/ 23 w 125"/>
              <a:gd name="T21" fmla="*/ 68 h 99"/>
              <a:gd name="T22" fmla="*/ 27 w 125"/>
              <a:gd name="T23" fmla="*/ 65 h 99"/>
              <a:gd name="T24" fmla="*/ 31 w 125"/>
              <a:gd name="T25" fmla="*/ 65 h 99"/>
              <a:gd name="T26" fmla="*/ 33 w 125"/>
              <a:gd name="T27" fmla="*/ 65 h 99"/>
              <a:gd name="T28" fmla="*/ 34 w 125"/>
              <a:gd name="T29" fmla="*/ 65 h 99"/>
              <a:gd name="T30" fmla="*/ 42 w 125"/>
              <a:gd name="T31" fmla="*/ 57 h 99"/>
              <a:gd name="T32" fmla="*/ 53 w 125"/>
              <a:gd name="T33" fmla="*/ 44 h 99"/>
              <a:gd name="T34" fmla="*/ 59 w 125"/>
              <a:gd name="T35" fmla="*/ 46 h 99"/>
              <a:gd name="T36" fmla="*/ 67 w 125"/>
              <a:gd name="T37" fmla="*/ 46 h 99"/>
              <a:gd name="T38" fmla="*/ 72 w 125"/>
              <a:gd name="T39" fmla="*/ 31 h 99"/>
              <a:gd name="T40" fmla="*/ 76 w 125"/>
              <a:gd name="T41" fmla="*/ 29 h 99"/>
              <a:gd name="T42" fmla="*/ 80 w 125"/>
              <a:gd name="T43" fmla="*/ 23 h 99"/>
              <a:gd name="T44" fmla="*/ 80 w 125"/>
              <a:gd name="T45" fmla="*/ 17 h 99"/>
              <a:gd name="T46" fmla="*/ 86 w 125"/>
              <a:gd name="T47" fmla="*/ 10 h 99"/>
              <a:gd name="T48" fmla="*/ 91 w 125"/>
              <a:gd name="T49" fmla="*/ 4 h 99"/>
              <a:gd name="T50" fmla="*/ 93 w 125"/>
              <a:gd name="T51" fmla="*/ 0 h 99"/>
              <a:gd name="T52" fmla="*/ 97 w 125"/>
              <a:gd name="T53" fmla="*/ 0 h 99"/>
              <a:gd name="T54" fmla="*/ 103 w 125"/>
              <a:gd name="T55" fmla="*/ 4 h 99"/>
              <a:gd name="T56" fmla="*/ 104 w 125"/>
              <a:gd name="T57" fmla="*/ 8 h 99"/>
              <a:gd name="T58" fmla="*/ 104 w 125"/>
              <a:gd name="T59" fmla="*/ 12 h 99"/>
              <a:gd name="T60" fmla="*/ 104 w 125"/>
              <a:gd name="T61" fmla="*/ 15 h 99"/>
              <a:gd name="T62" fmla="*/ 108 w 125"/>
              <a:gd name="T63" fmla="*/ 15 h 99"/>
              <a:gd name="T64" fmla="*/ 112 w 125"/>
              <a:gd name="T65" fmla="*/ 17 h 99"/>
              <a:gd name="T66" fmla="*/ 120 w 125"/>
              <a:gd name="T67" fmla="*/ 25 h 99"/>
              <a:gd name="T68" fmla="*/ 125 w 125"/>
              <a:gd name="T69" fmla="*/ 29 h 99"/>
              <a:gd name="T70" fmla="*/ 125 w 125"/>
              <a:gd name="T71" fmla="*/ 31 h 99"/>
              <a:gd name="T72" fmla="*/ 118 w 125"/>
              <a:gd name="T73" fmla="*/ 29 h 99"/>
              <a:gd name="T74" fmla="*/ 116 w 125"/>
              <a:gd name="T75" fmla="*/ 31 h 99"/>
              <a:gd name="T76" fmla="*/ 116 w 125"/>
              <a:gd name="T77" fmla="*/ 40 h 99"/>
              <a:gd name="T78" fmla="*/ 104 w 125"/>
              <a:gd name="T79" fmla="*/ 46 h 99"/>
              <a:gd name="T80" fmla="*/ 78 w 125"/>
              <a:gd name="T81" fmla="*/ 59 h 99"/>
              <a:gd name="T82" fmla="*/ 61 w 125"/>
              <a:gd name="T83" fmla="*/ 87 h 99"/>
              <a:gd name="T84" fmla="*/ 21 w 125"/>
              <a:gd name="T85" fmla="*/ 97 h 99"/>
              <a:gd name="T86" fmla="*/ 0 w 125"/>
              <a:gd name="T87" fmla="*/ 89 h 99"/>
              <a:gd name="T88" fmla="*/ 0 w 125"/>
              <a:gd name="T89" fmla="*/ 89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25" h="99">
                <a:moveTo>
                  <a:pt x="0" y="89"/>
                </a:moveTo>
                <a:lnTo>
                  <a:pt x="0" y="89"/>
                </a:lnTo>
                <a:lnTo>
                  <a:pt x="8" y="89"/>
                </a:lnTo>
                <a:lnTo>
                  <a:pt x="8" y="89"/>
                </a:lnTo>
                <a:lnTo>
                  <a:pt x="10" y="89"/>
                </a:lnTo>
                <a:lnTo>
                  <a:pt x="10" y="91"/>
                </a:lnTo>
                <a:lnTo>
                  <a:pt x="10" y="91"/>
                </a:lnTo>
                <a:lnTo>
                  <a:pt x="10" y="89"/>
                </a:lnTo>
                <a:lnTo>
                  <a:pt x="10" y="89"/>
                </a:lnTo>
                <a:lnTo>
                  <a:pt x="10" y="84"/>
                </a:lnTo>
                <a:lnTo>
                  <a:pt x="14" y="80"/>
                </a:lnTo>
                <a:lnTo>
                  <a:pt x="14" y="80"/>
                </a:lnTo>
                <a:lnTo>
                  <a:pt x="16" y="78"/>
                </a:lnTo>
                <a:lnTo>
                  <a:pt x="16" y="76"/>
                </a:lnTo>
                <a:lnTo>
                  <a:pt x="17" y="74"/>
                </a:lnTo>
                <a:lnTo>
                  <a:pt x="19" y="72"/>
                </a:lnTo>
                <a:lnTo>
                  <a:pt x="19" y="72"/>
                </a:lnTo>
                <a:lnTo>
                  <a:pt x="19" y="70"/>
                </a:lnTo>
                <a:lnTo>
                  <a:pt x="21" y="70"/>
                </a:lnTo>
                <a:lnTo>
                  <a:pt x="21" y="70"/>
                </a:lnTo>
                <a:lnTo>
                  <a:pt x="23" y="68"/>
                </a:lnTo>
                <a:lnTo>
                  <a:pt x="23" y="68"/>
                </a:lnTo>
                <a:lnTo>
                  <a:pt x="27" y="65"/>
                </a:lnTo>
                <a:lnTo>
                  <a:pt x="27" y="65"/>
                </a:lnTo>
                <a:lnTo>
                  <a:pt x="31" y="65"/>
                </a:lnTo>
                <a:lnTo>
                  <a:pt x="31" y="65"/>
                </a:lnTo>
                <a:lnTo>
                  <a:pt x="33" y="65"/>
                </a:lnTo>
                <a:lnTo>
                  <a:pt x="33" y="65"/>
                </a:lnTo>
                <a:lnTo>
                  <a:pt x="34" y="66"/>
                </a:lnTo>
                <a:lnTo>
                  <a:pt x="34" y="65"/>
                </a:lnTo>
                <a:lnTo>
                  <a:pt x="34" y="65"/>
                </a:lnTo>
                <a:lnTo>
                  <a:pt x="42" y="57"/>
                </a:lnTo>
                <a:lnTo>
                  <a:pt x="48" y="49"/>
                </a:lnTo>
                <a:lnTo>
                  <a:pt x="53" y="44"/>
                </a:lnTo>
                <a:lnTo>
                  <a:pt x="53" y="42"/>
                </a:lnTo>
                <a:lnTo>
                  <a:pt x="59" y="46"/>
                </a:lnTo>
                <a:lnTo>
                  <a:pt x="63" y="49"/>
                </a:lnTo>
                <a:lnTo>
                  <a:pt x="67" y="46"/>
                </a:lnTo>
                <a:lnTo>
                  <a:pt x="72" y="40"/>
                </a:lnTo>
                <a:lnTo>
                  <a:pt x="72" y="31"/>
                </a:lnTo>
                <a:lnTo>
                  <a:pt x="72" y="31"/>
                </a:lnTo>
                <a:lnTo>
                  <a:pt x="76" y="29"/>
                </a:lnTo>
                <a:lnTo>
                  <a:pt x="80" y="25"/>
                </a:lnTo>
                <a:lnTo>
                  <a:pt x="80" y="23"/>
                </a:lnTo>
                <a:lnTo>
                  <a:pt x="80" y="23"/>
                </a:lnTo>
                <a:lnTo>
                  <a:pt x="80" y="17"/>
                </a:lnTo>
                <a:lnTo>
                  <a:pt x="80" y="17"/>
                </a:lnTo>
                <a:lnTo>
                  <a:pt x="86" y="10"/>
                </a:lnTo>
                <a:lnTo>
                  <a:pt x="86" y="10"/>
                </a:lnTo>
                <a:lnTo>
                  <a:pt x="91" y="4"/>
                </a:lnTo>
                <a:lnTo>
                  <a:pt x="91" y="4"/>
                </a:lnTo>
                <a:lnTo>
                  <a:pt x="93" y="0"/>
                </a:lnTo>
                <a:lnTo>
                  <a:pt x="95" y="0"/>
                </a:lnTo>
                <a:lnTo>
                  <a:pt x="97" y="0"/>
                </a:lnTo>
                <a:lnTo>
                  <a:pt x="97" y="0"/>
                </a:lnTo>
                <a:lnTo>
                  <a:pt x="103" y="4"/>
                </a:lnTo>
                <a:lnTo>
                  <a:pt x="103" y="4"/>
                </a:lnTo>
                <a:lnTo>
                  <a:pt x="104" y="8"/>
                </a:lnTo>
                <a:lnTo>
                  <a:pt x="104" y="10"/>
                </a:lnTo>
                <a:lnTo>
                  <a:pt x="104" y="12"/>
                </a:lnTo>
                <a:lnTo>
                  <a:pt x="104" y="15"/>
                </a:lnTo>
                <a:lnTo>
                  <a:pt x="104" y="15"/>
                </a:lnTo>
                <a:lnTo>
                  <a:pt x="106" y="15"/>
                </a:lnTo>
                <a:lnTo>
                  <a:pt x="108" y="15"/>
                </a:lnTo>
                <a:lnTo>
                  <a:pt x="110" y="15"/>
                </a:lnTo>
                <a:lnTo>
                  <a:pt x="112" y="17"/>
                </a:lnTo>
                <a:lnTo>
                  <a:pt x="112" y="17"/>
                </a:lnTo>
                <a:lnTo>
                  <a:pt x="120" y="25"/>
                </a:lnTo>
                <a:lnTo>
                  <a:pt x="121" y="25"/>
                </a:lnTo>
                <a:lnTo>
                  <a:pt x="125" y="29"/>
                </a:lnTo>
                <a:lnTo>
                  <a:pt x="125" y="31"/>
                </a:lnTo>
                <a:lnTo>
                  <a:pt x="125" y="31"/>
                </a:lnTo>
                <a:lnTo>
                  <a:pt x="120" y="29"/>
                </a:lnTo>
                <a:lnTo>
                  <a:pt x="118" y="29"/>
                </a:lnTo>
                <a:lnTo>
                  <a:pt x="116" y="31"/>
                </a:lnTo>
                <a:lnTo>
                  <a:pt x="116" y="31"/>
                </a:lnTo>
                <a:lnTo>
                  <a:pt x="116" y="31"/>
                </a:lnTo>
                <a:lnTo>
                  <a:pt x="116" y="40"/>
                </a:lnTo>
                <a:lnTo>
                  <a:pt x="112" y="46"/>
                </a:lnTo>
                <a:lnTo>
                  <a:pt x="104" y="46"/>
                </a:lnTo>
                <a:lnTo>
                  <a:pt x="78" y="44"/>
                </a:lnTo>
                <a:lnTo>
                  <a:pt x="78" y="59"/>
                </a:lnTo>
                <a:lnTo>
                  <a:pt x="70" y="68"/>
                </a:lnTo>
                <a:lnTo>
                  <a:pt x="61" y="87"/>
                </a:lnTo>
                <a:lnTo>
                  <a:pt x="33" y="89"/>
                </a:lnTo>
                <a:lnTo>
                  <a:pt x="21" y="97"/>
                </a:lnTo>
                <a:lnTo>
                  <a:pt x="8" y="99"/>
                </a:lnTo>
                <a:lnTo>
                  <a:pt x="0" y="89"/>
                </a:lnTo>
                <a:lnTo>
                  <a:pt x="0" y="89"/>
                </a:lnTo>
                <a:lnTo>
                  <a:pt x="0" y="89"/>
                </a:lnTo>
                <a:close/>
              </a:path>
            </a:pathLst>
          </a:custGeom>
          <a:solidFill>
            <a:schemeClr val="bg1">
              <a:lumMod val="85000"/>
            </a:schemeClr>
          </a:solidFill>
          <a:ln w="635" cap="rnd">
            <a:solidFill>
              <a:schemeClr val="bg1">
                <a:alpha val="17000"/>
              </a:schemeClr>
            </a:solidFill>
            <a:round/>
            <a:headEnd/>
            <a:tailEnd/>
          </a:ln>
        </p:spPr>
        <p:txBody>
          <a:bodyPr/>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351" name="Freeform 349"/>
          <p:cNvSpPr>
            <a:spLocks/>
          </p:cNvSpPr>
          <p:nvPr/>
        </p:nvSpPr>
        <p:spPr bwMode="auto">
          <a:xfrm>
            <a:off x="4442699" y="4250682"/>
            <a:ext cx="254477" cy="171514"/>
          </a:xfrm>
          <a:custGeom>
            <a:avLst/>
            <a:gdLst>
              <a:gd name="T0" fmla="*/ 0 w 125"/>
              <a:gd name="T1" fmla="*/ 89 h 99"/>
              <a:gd name="T2" fmla="*/ 8 w 125"/>
              <a:gd name="T3" fmla="*/ 89 h 99"/>
              <a:gd name="T4" fmla="*/ 10 w 125"/>
              <a:gd name="T5" fmla="*/ 91 h 99"/>
              <a:gd name="T6" fmla="*/ 10 w 125"/>
              <a:gd name="T7" fmla="*/ 89 h 99"/>
              <a:gd name="T8" fmla="*/ 10 w 125"/>
              <a:gd name="T9" fmla="*/ 84 h 99"/>
              <a:gd name="T10" fmla="*/ 14 w 125"/>
              <a:gd name="T11" fmla="*/ 80 h 99"/>
              <a:gd name="T12" fmla="*/ 16 w 125"/>
              <a:gd name="T13" fmla="*/ 76 h 99"/>
              <a:gd name="T14" fmla="*/ 19 w 125"/>
              <a:gd name="T15" fmla="*/ 72 h 99"/>
              <a:gd name="T16" fmla="*/ 19 w 125"/>
              <a:gd name="T17" fmla="*/ 70 h 99"/>
              <a:gd name="T18" fmla="*/ 21 w 125"/>
              <a:gd name="T19" fmla="*/ 70 h 99"/>
              <a:gd name="T20" fmla="*/ 23 w 125"/>
              <a:gd name="T21" fmla="*/ 68 h 99"/>
              <a:gd name="T22" fmla="*/ 27 w 125"/>
              <a:gd name="T23" fmla="*/ 65 h 99"/>
              <a:gd name="T24" fmla="*/ 31 w 125"/>
              <a:gd name="T25" fmla="*/ 65 h 99"/>
              <a:gd name="T26" fmla="*/ 33 w 125"/>
              <a:gd name="T27" fmla="*/ 65 h 99"/>
              <a:gd name="T28" fmla="*/ 34 w 125"/>
              <a:gd name="T29" fmla="*/ 65 h 99"/>
              <a:gd name="T30" fmla="*/ 42 w 125"/>
              <a:gd name="T31" fmla="*/ 57 h 99"/>
              <a:gd name="T32" fmla="*/ 53 w 125"/>
              <a:gd name="T33" fmla="*/ 44 h 99"/>
              <a:gd name="T34" fmla="*/ 59 w 125"/>
              <a:gd name="T35" fmla="*/ 46 h 99"/>
              <a:gd name="T36" fmla="*/ 67 w 125"/>
              <a:gd name="T37" fmla="*/ 46 h 99"/>
              <a:gd name="T38" fmla="*/ 72 w 125"/>
              <a:gd name="T39" fmla="*/ 31 h 99"/>
              <a:gd name="T40" fmla="*/ 76 w 125"/>
              <a:gd name="T41" fmla="*/ 29 h 99"/>
              <a:gd name="T42" fmla="*/ 80 w 125"/>
              <a:gd name="T43" fmla="*/ 23 h 99"/>
              <a:gd name="T44" fmla="*/ 80 w 125"/>
              <a:gd name="T45" fmla="*/ 17 h 99"/>
              <a:gd name="T46" fmla="*/ 86 w 125"/>
              <a:gd name="T47" fmla="*/ 10 h 99"/>
              <a:gd name="T48" fmla="*/ 91 w 125"/>
              <a:gd name="T49" fmla="*/ 4 h 99"/>
              <a:gd name="T50" fmla="*/ 93 w 125"/>
              <a:gd name="T51" fmla="*/ 0 h 99"/>
              <a:gd name="T52" fmla="*/ 97 w 125"/>
              <a:gd name="T53" fmla="*/ 0 h 99"/>
              <a:gd name="T54" fmla="*/ 103 w 125"/>
              <a:gd name="T55" fmla="*/ 4 h 99"/>
              <a:gd name="T56" fmla="*/ 104 w 125"/>
              <a:gd name="T57" fmla="*/ 8 h 99"/>
              <a:gd name="T58" fmla="*/ 104 w 125"/>
              <a:gd name="T59" fmla="*/ 12 h 99"/>
              <a:gd name="T60" fmla="*/ 104 w 125"/>
              <a:gd name="T61" fmla="*/ 15 h 99"/>
              <a:gd name="T62" fmla="*/ 108 w 125"/>
              <a:gd name="T63" fmla="*/ 15 h 99"/>
              <a:gd name="T64" fmla="*/ 112 w 125"/>
              <a:gd name="T65" fmla="*/ 17 h 99"/>
              <a:gd name="T66" fmla="*/ 120 w 125"/>
              <a:gd name="T67" fmla="*/ 25 h 99"/>
              <a:gd name="T68" fmla="*/ 125 w 125"/>
              <a:gd name="T69" fmla="*/ 29 h 99"/>
              <a:gd name="T70" fmla="*/ 125 w 125"/>
              <a:gd name="T71" fmla="*/ 31 h 99"/>
              <a:gd name="T72" fmla="*/ 118 w 125"/>
              <a:gd name="T73" fmla="*/ 29 h 99"/>
              <a:gd name="T74" fmla="*/ 116 w 125"/>
              <a:gd name="T75" fmla="*/ 31 h 99"/>
              <a:gd name="T76" fmla="*/ 116 w 125"/>
              <a:gd name="T77" fmla="*/ 40 h 99"/>
              <a:gd name="T78" fmla="*/ 104 w 125"/>
              <a:gd name="T79" fmla="*/ 46 h 99"/>
              <a:gd name="T80" fmla="*/ 78 w 125"/>
              <a:gd name="T81" fmla="*/ 59 h 99"/>
              <a:gd name="T82" fmla="*/ 61 w 125"/>
              <a:gd name="T83" fmla="*/ 87 h 99"/>
              <a:gd name="T84" fmla="*/ 21 w 125"/>
              <a:gd name="T85" fmla="*/ 97 h 99"/>
              <a:gd name="T86" fmla="*/ 0 w 125"/>
              <a:gd name="T87" fmla="*/ 89 h 99"/>
              <a:gd name="T88" fmla="*/ 0 w 125"/>
              <a:gd name="T89" fmla="*/ 89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25" h="99">
                <a:moveTo>
                  <a:pt x="0" y="89"/>
                </a:moveTo>
                <a:lnTo>
                  <a:pt x="0" y="89"/>
                </a:lnTo>
                <a:lnTo>
                  <a:pt x="8" y="89"/>
                </a:lnTo>
                <a:lnTo>
                  <a:pt x="8" y="89"/>
                </a:lnTo>
                <a:lnTo>
                  <a:pt x="10" y="89"/>
                </a:lnTo>
                <a:lnTo>
                  <a:pt x="10" y="91"/>
                </a:lnTo>
                <a:lnTo>
                  <a:pt x="10" y="91"/>
                </a:lnTo>
                <a:lnTo>
                  <a:pt x="10" y="89"/>
                </a:lnTo>
                <a:lnTo>
                  <a:pt x="10" y="89"/>
                </a:lnTo>
                <a:lnTo>
                  <a:pt x="10" y="84"/>
                </a:lnTo>
                <a:lnTo>
                  <a:pt x="14" y="80"/>
                </a:lnTo>
                <a:lnTo>
                  <a:pt x="14" y="80"/>
                </a:lnTo>
                <a:lnTo>
                  <a:pt x="16" y="78"/>
                </a:lnTo>
                <a:lnTo>
                  <a:pt x="16" y="76"/>
                </a:lnTo>
                <a:lnTo>
                  <a:pt x="17" y="74"/>
                </a:lnTo>
                <a:lnTo>
                  <a:pt x="19" y="72"/>
                </a:lnTo>
                <a:lnTo>
                  <a:pt x="19" y="72"/>
                </a:lnTo>
                <a:lnTo>
                  <a:pt x="19" y="70"/>
                </a:lnTo>
                <a:lnTo>
                  <a:pt x="21" y="70"/>
                </a:lnTo>
                <a:lnTo>
                  <a:pt x="21" y="70"/>
                </a:lnTo>
                <a:lnTo>
                  <a:pt x="23" y="68"/>
                </a:lnTo>
                <a:lnTo>
                  <a:pt x="23" y="68"/>
                </a:lnTo>
                <a:lnTo>
                  <a:pt x="27" y="65"/>
                </a:lnTo>
                <a:lnTo>
                  <a:pt x="27" y="65"/>
                </a:lnTo>
                <a:lnTo>
                  <a:pt x="31" y="65"/>
                </a:lnTo>
                <a:lnTo>
                  <a:pt x="31" y="65"/>
                </a:lnTo>
                <a:lnTo>
                  <a:pt x="33" y="65"/>
                </a:lnTo>
                <a:lnTo>
                  <a:pt x="33" y="65"/>
                </a:lnTo>
                <a:lnTo>
                  <a:pt x="34" y="66"/>
                </a:lnTo>
                <a:lnTo>
                  <a:pt x="34" y="65"/>
                </a:lnTo>
                <a:lnTo>
                  <a:pt x="34" y="65"/>
                </a:lnTo>
                <a:lnTo>
                  <a:pt x="42" y="57"/>
                </a:lnTo>
                <a:lnTo>
                  <a:pt x="48" y="49"/>
                </a:lnTo>
                <a:lnTo>
                  <a:pt x="53" y="44"/>
                </a:lnTo>
                <a:lnTo>
                  <a:pt x="53" y="42"/>
                </a:lnTo>
                <a:lnTo>
                  <a:pt x="59" y="46"/>
                </a:lnTo>
                <a:lnTo>
                  <a:pt x="63" y="49"/>
                </a:lnTo>
                <a:lnTo>
                  <a:pt x="67" y="46"/>
                </a:lnTo>
                <a:lnTo>
                  <a:pt x="72" y="40"/>
                </a:lnTo>
                <a:lnTo>
                  <a:pt x="72" y="31"/>
                </a:lnTo>
                <a:lnTo>
                  <a:pt x="72" y="31"/>
                </a:lnTo>
                <a:lnTo>
                  <a:pt x="76" y="29"/>
                </a:lnTo>
                <a:lnTo>
                  <a:pt x="80" y="25"/>
                </a:lnTo>
                <a:lnTo>
                  <a:pt x="80" y="23"/>
                </a:lnTo>
                <a:lnTo>
                  <a:pt x="80" y="23"/>
                </a:lnTo>
                <a:lnTo>
                  <a:pt x="80" y="17"/>
                </a:lnTo>
                <a:lnTo>
                  <a:pt x="80" y="17"/>
                </a:lnTo>
                <a:lnTo>
                  <a:pt x="86" y="10"/>
                </a:lnTo>
                <a:lnTo>
                  <a:pt x="86" y="10"/>
                </a:lnTo>
                <a:lnTo>
                  <a:pt x="91" y="4"/>
                </a:lnTo>
                <a:lnTo>
                  <a:pt x="91" y="4"/>
                </a:lnTo>
                <a:lnTo>
                  <a:pt x="93" y="0"/>
                </a:lnTo>
                <a:lnTo>
                  <a:pt x="95" y="0"/>
                </a:lnTo>
                <a:lnTo>
                  <a:pt x="97" y="0"/>
                </a:lnTo>
                <a:lnTo>
                  <a:pt x="97" y="0"/>
                </a:lnTo>
                <a:lnTo>
                  <a:pt x="103" y="4"/>
                </a:lnTo>
                <a:lnTo>
                  <a:pt x="103" y="4"/>
                </a:lnTo>
                <a:lnTo>
                  <a:pt x="104" y="8"/>
                </a:lnTo>
                <a:lnTo>
                  <a:pt x="104" y="10"/>
                </a:lnTo>
                <a:lnTo>
                  <a:pt x="104" y="12"/>
                </a:lnTo>
                <a:lnTo>
                  <a:pt x="104" y="15"/>
                </a:lnTo>
                <a:lnTo>
                  <a:pt x="104" y="15"/>
                </a:lnTo>
                <a:lnTo>
                  <a:pt x="106" y="15"/>
                </a:lnTo>
                <a:lnTo>
                  <a:pt x="108" y="15"/>
                </a:lnTo>
                <a:lnTo>
                  <a:pt x="110" y="15"/>
                </a:lnTo>
                <a:lnTo>
                  <a:pt x="112" y="17"/>
                </a:lnTo>
                <a:lnTo>
                  <a:pt x="112" y="17"/>
                </a:lnTo>
                <a:lnTo>
                  <a:pt x="120" y="25"/>
                </a:lnTo>
                <a:lnTo>
                  <a:pt x="121" y="25"/>
                </a:lnTo>
                <a:lnTo>
                  <a:pt x="125" y="29"/>
                </a:lnTo>
                <a:lnTo>
                  <a:pt x="125" y="31"/>
                </a:lnTo>
                <a:lnTo>
                  <a:pt x="125" y="31"/>
                </a:lnTo>
                <a:lnTo>
                  <a:pt x="120" y="29"/>
                </a:lnTo>
                <a:lnTo>
                  <a:pt x="118" y="29"/>
                </a:lnTo>
                <a:lnTo>
                  <a:pt x="116" y="31"/>
                </a:lnTo>
                <a:lnTo>
                  <a:pt x="116" y="31"/>
                </a:lnTo>
                <a:lnTo>
                  <a:pt x="116" y="31"/>
                </a:lnTo>
                <a:lnTo>
                  <a:pt x="116" y="40"/>
                </a:lnTo>
                <a:lnTo>
                  <a:pt x="112" y="46"/>
                </a:lnTo>
                <a:lnTo>
                  <a:pt x="104" y="46"/>
                </a:lnTo>
                <a:lnTo>
                  <a:pt x="78" y="44"/>
                </a:lnTo>
                <a:lnTo>
                  <a:pt x="78" y="59"/>
                </a:lnTo>
                <a:lnTo>
                  <a:pt x="70" y="68"/>
                </a:lnTo>
                <a:lnTo>
                  <a:pt x="61" y="87"/>
                </a:lnTo>
                <a:lnTo>
                  <a:pt x="33" y="89"/>
                </a:lnTo>
                <a:lnTo>
                  <a:pt x="21" y="97"/>
                </a:lnTo>
                <a:lnTo>
                  <a:pt x="8" y="99"/>
                </a:lnTo>
                <a:lnTo>
                  <a:pt x="0" y="89"/>
                </a:lnTo>
                <a:lnTo>
                  <a:pt x="0" y="89"/>
                </a:lnTo>
                <a:lnTo>
                  <a:pt x="0" y="89"/>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352" name="Freeform 350"/>
          <p:cNvSpPr>
            <a:spLocks/>
          </p:cNvSpPr>
          <p:nvPr/>
        </p:nvSpPr>
        <p:spPr bwMode="auto">
          <a:xfrm>
            <a:off x="4550597" y="4304389"/>
            <a:ext cx="38680" cy="31184"/>
          </a:xfrm>
          <a:custGeom>
            <a:avLst/>
            <a:gdLst>
              <a:gd name="T0" fmla="*/ 0 w 19"/>
              <a:gd name="T1" fmla="*/ 11 h 18"/>
              <a:gd name="T2" fmla="*/ 6 w 19"/>
              <a:gd name="T3" fmla="*/ 15 h 18"/>
              <a:gd name="T4" fmla="*/ 10 w 19"/>
              <a:gd name="T5" fmla="*/ 18 h 18"/>
              <a:gd name="T6" fmla="*/ 14 w 19"/>
              <a:gd name="T7" fmla="*/ 15 h 18"/>
              <a:gd name="T8" fmla="*/ 19 w 19"/>
              <a:gd name="T9" fmla="*/ 9 h 18"/>
              <a:gd name="T10" fmla="*/ 19 w 19"/>
              <a:gd name="T11" fmla="*/ 0 h 18"/>
              <a:gd name="T12" fmla="*/ 12 w 19"/>
              <a:gd name="T13" fmla="*/ 0 h 18"/>
              <a:gd name="T14" fmla="*/ 8 w 19"/>
              <a:gd name="T15" fmla="*/ 5 h 18"/>
              <a:gd name="T16" fmla="*/ 0 w 19"/>
              <a:gd name="T17" fmla="*/ 11 h 18"/>
              <a:gd name="T18" fmla="*/ 0 w 19"/>
              <a:gd name="T19" fmla="*/ 11 h 18"/>
              <a:gd name="T20" fmla="*/ 0 w 19"/>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 h="18">
                <a:moveTo>
                  <a:pt x="0" y="11"/>
                </a:moveTo>
                <a:lnTo>
                  <a:pt x="6" y="15"/>
                </a:lnTo>
                <a:lnTo>
                  <a:pt x="10" y="18"/>
                </a:lnTo>
                <a:lnTo>
                  <a:pt x="14" y="15"/>
                </a:lnTo>
                <a:lnTo>
                  <a:pt x="19" y="9"/>
                </a:lnTo>
                <a:lnTo>
                  <a:pt x="19" y="0"/>
                </a:lnTo>
                <a:lnTo>
                  <a:pt x="12" y="0"/>
                </a:lnTo>
                <a:lnTo>
                  <a:pt x="8" y="5"/>
                </a:lnTo>
                <a:lnTo>
                  <a:pt x="0" y="11"/>
                </a:lnTo>
                <a:lnTo>
                  <a:pt x="0" y="11"/>
                </a:lnTo>
                <a:lnTo>
                  <a:pt x="0" y="11"/>
                </a:lnTo>
                <a:close/>
              </a:path>
            </a:pathLst>
          </a:custGeom>
          <a:solidFill>
            <a:schemeClr val="bg1">
              <a:lumMod val="85000"/>
            </a:schemeClr>
          </a:solidFill>
          <a:ln w="635" cap="rnd">
            <a:solidFill>
              <a:schemeClr val="bg1">
                <a:alpha val="17000"/>
              </a:schemeClr>
            </a:solidFill>
            <a:round/>
            <a:headEnd/>
            <a:tailEnd/>
          </a:ln>
        </p:spPr>
        <p:txBody>
          <a:bodyPr/>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353" name="Freeform 351"/>
          <p:cNvSpPr>
            <a:spLocks/>
          </p:cNvSpPr>
          <p:nvPr/>
        </p:nvSpPr>
        <p:spPr bwMode="auto">
          <a:xfrm>
            <a:off x="4550597" y="4304389"/>
            <a:ext cx="38680" cy="31184"/>
          </a:xfrm>
          <a:custGeom>
            <a:avLst/>
            <a:gdLst>
              <a:gd name="T0" fmla="*/ 0 w 19"/>
              <a:gd name="T1" fmla="*/ 11 h 18"/>
              <a:gd name="T2" fmla="*/ 6 w 19"/>
              <a:gd name="T3" fmla="*/ 15 h 18"/>
              <a:gd name="T4" fmla="*/ 10 w 19"/>
              <a:gd name="T5" fmla="*/ 18 h 18"/>
              <a:gd name="T6" fmla="*/ 14 w 19"/>
              <a:gd name="T7" fmla="*/ 15 h 18"/>
              <a:gd name="T8" fmla="*/ 19 w 19"/>
              <a:gd name="T9" fmla="*/ 9 h 18"/>
              <a:gd name="T10" fmla="*/ 19 w 19"/>
              <a:gd name="T11" fmla="*/ 0 h 18"/>
              <a:gd name="T12" fmla="*/ 12 w 19"/>
              <a:gd name="T13" fmla="*/ 0 h 18"/>
              <a:gd name="T14" fmla="*/ 8 w 19"/>
              <a:gd name="T15" fmla="*/ 5 h 18"/>
              <a:gd name="T16" fmla="*/ 0 w 19"/>
              <a:gd name="T17" fmla="*/ 11 h 18"/>
              <a:gd name="T18" fmla="*/ 0 w 19"/>
              <a:gd name="T19" fmla="*/ 11 h 18"/>
              <a:gd name="T20" fmla="*/ 0 w 19"/>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 h="18">
                <a:moveTo>
                  <a:pt x="0" y="11"/>
                </a:moveTo>
                <a:lnTo>
                  <a:pt x="6" y="15"/>
                </a:lnTo>
                <a:lnTo>
                  <a:pt x="10" y="18"/>
                </a:lnTo>
                <a:lnTo>
                  <a:pt x="14" y="15"/>
                </a:lnTo>
                <a:lnTo>
                  <a:pt x="19" y="9"/>
                </a:lnTo>
                <a:lnTo>
                  <a:pt x="19" y="0"/>
                </a:lnTo>
                <a:lnTo>
                  <a:pt x="12" y="0"/>
                </a:lnTo>
                <a:lnTo>
                  <a:pt x="8" y="5"/>
                </a:lnTo>
                <a:lnTo>
                  <a:pt x="0" y="11"/>
                </a:lnTo>
                <a:lnTo>
                  <a:pt x="0" y="11"/>
                </a:lnTo>
                <a:lnTo>
                  <a:pt x="0" y="11"/>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354" name="Freeform 352"/>
          <p:cNvSpPr>
            <a:spLocks/>
          </p:cNvSpPr>
          <p:nvPr/>
        </p:nvSpPr>
        <p:spPr bwMode="auto">
          <a:xfrm>
            <a:off x="4786754" y="4176187"/>
            <a:ext cx="134364" cy="107412"/>
          </a:xfrm>
          <a:custGeom>
            <a:avLst/>
            <a:gdLst>
              <a:gd name="T0" fmla="*/ 0 w 66"/>
              <a:gd name="T1" fmla="*/ 41 h 62"/>
              <a:gd name="T2" fmla="*/ 0 w 66"/>
              <a:gd name="T3" fmla="*/ 38 h 62"/>
              <a:gd name="T4" fmla="*/ 2 w 66"/>
              <a:gd name="T5" fmla="*/ 36 h 62"/>
              <a:gd name="T6" fmla="*/ 4 w 66"/>
              <a:gd name="T7" fmla="*/ 30 h 62"/>
              <a:gd name="T8" fmla="*/ 5 w 66"/>
              <a:gd name="T9" fmla="*/ 26 h 62"/>
              <a:gd name="T10" fmla="*/ 9 w 66"/>
              <a:gd name="T11" fmla="*/ 24 h 62"/>
              <a:gd name="T12" fmla="*/ 13 w 66"/>
              <a:gd name="T13" fmla="*/ 24 h 62"/>
              <a:gd name="T14" fmla="*/ 19 w 66"/>
              <a:gd name="T15" fmla="*/ 21 h 62"/>
              <a:gd name="T16" fmla="*/ 22 w 66"/>
              <a:gd name="T17" fmla="*/ 17 h 62"/>
              <a:gd name="T18" fmla="*/ 22 w 66"/>
              <a:gd name="T19" fmla="*/ 13 h 62"/>
              <a:gd name="T20" fmla="*/ 22 w 66"/>
              <a:gd name="T21" fmla="*/ 15 h 62"/>
              <a:gd name="T22" fmla="*/ 26 w 66"/>
              <a:gd name="T23" fmla="*/ 21 h 62"/>
              <a:gd name="T24" fmla="*/ 26 w 66"/>
              <a:gd name="T25" fmla="*/ 22 h 62"/>
              <a:gd name="T26" fmla="*/ 28 w 66"/>
              <a:gd name="T27" fmla="*/ 22 h 62"/>
              <a:gd name="T28" fmla="*/ 30 w 66"/>
              <a:gd name="T29" fmla="*/ 24 h 62"/>
              <a:gd name="T30" fmla="*/ 34 w 66"/>
              <a:gd name="T31" fmla="*/ 22 h 62"/>
              <a:gd name="T32" fmla="*/ 39 w 66"/>
              <a:gd name="T33" fmla="*/ 17 h 62"/>
              <a:gd name="T34" fmla="*/ 43 w 66"/>
              <a:gd name="T35" fmla="*/ 9 h 62"/>
              <a:gd name="T36" fmla="*/ 47 w 66"/>
              <a:gd name="T37" fmla="*/ 9 h 62"/>
              <a:gd name="T38" fmla="*/ 53 w 66"/>
              <a:gd name="T39" fmla="*/ 4 h 62"/>
              <a:gd name="T40" fmla="*/ 55 w 66"/>
              <a:gd name="T41" fmla="*/ 0 h 62"/>
              <a:gd name="T42" fmla="*/ 62 w 66"/>
              <a:gd name="T43" fmla="*/ 7 h 62"/>
              <a:gd name="T44" fmla="*/ 60 w 66"/>
              <a:gd name="T45" fmla="*/ 9 h 62"/>
              <a:gd name="T46" fmla="*/ 58 w 66"/>
              <a:gd name="T47" fmla="*/ 13 h 62"/>
              <a:gd name="T48" fmla="*/ 58 w 66"/>
              <a:gd name="T49" fmla="*/ 21 h 62"/>
              <a:gd name="T50" fmla="*/ 58 w 66"/>
              <a:gd name="T51" fmla="*/ 26 h 62"/>
              <a:gd name="T52" fmla="*/ 62 w 66"/>
              <a:gd name="T53" fmla="*/ 36 h 62"/>
              <a:gd name="T54" fmla="*/ 64 w 66"/>
              <a:gd name="T55" fmla="*/ 36 h 62"/>
              <a:gd name="T56" fmla="*/ 64 w 66"/>
              <a:gd name="T57" fmla="*/ 40 h 62"/>
              <a:gd name="T58" fmla="*/ 62 w 66"/>
              <a:gd name="T59" fmla="*/ 43 h 62"/>
              <a:gd name="T60" fmla="*/ 58 w 66"/>
              <a:gd name="T61" fmla="*/ 47 h 62"/>
              <a:gd name="T62" fmla="*/ 55 w 66"/>
              <a:gd name="T63" fmla="*/ 47 h 62"/>
              <a:gd name="T64" fmla="*/ 51 w 66"/>
              <a:gd name="T65" fmla="*/ 43 h 62"/>
              <a:gd name="T66" fmla="*/ 51 w 66"/>
              <a:gd name="T67" fmla="*/ 57 h 62"/>
              <a:gd name="T68" fmla="*/ 53 w 66"/>
              <a:gd name="T69" fmla="*/ 58 h 62"/>
              <a:gd name="T70" fmla="*/ 51 w 66"/>
              <a:gd name="T71" fmla="*/ 60 h 62"/>
              <a:gd name="T72" fmla="*/ 41 w 66"/>
              <a:gd name="T73" fmla="*/ 60 h 62"/>
              <a:gd name="T74" fmla="*/ 41 w 66"/>
              <a:gd name="T75" fmla="*/ 60 h 62"/>
              <a:gd name="T76" fmla="*/ 38 w 66"/>
              <a:gd name="T77" fmla="*/ 62 h 62"/>
              <a:gd name="T78" fmla="*/ 34 w 66"/>
              <a:gd name="T79" fmla="*/ 60 h 62"/>
              <a:gd name="T80" fmla="*/ 28 w 66"/>
              <a:gd name="T81" fmla="*/ 57 h 62"/>
              <a:gd name="T82" fmla="*/ 26 w 66"/>
              <a:gd name="T83" fmla="*/ 53 h 62"/>
              <a:gd name="T84" fmla="*/ 24 w 66"/>
              <a:gd name="T85" fmla="*/ 51 h 62"/>
              <a:gd name="T86" fmla="*/ 26 w 66"/>
              <a:gd name="T87" fmla="*/ 47 h 62"/>
              <a:gd name="T88" fmla="*/ 30 w 66"/>
              <a:gd name="T89" fmla="*/ 41 h 62"/>
              <a:gd name="T90" fmla="*/ 28 w 66"/>
              <a:gd name="T91" fmla="*/ 34 h 62"/>
              <a:gd name="T92" fmla="*/ 19 w 66"/>
              <a:gd name="T93" fmla="*/ 30 h 62"/>
              <a:gd name="T94" fmla="*/ 17 w 66"/>
              <a:gd name="T95" fmla="*/ 32 h 62"/>
              <a:gd name="T96" fmla="*/ 13 w 66"/>
              <a:gd name="T97" fmla="*/ 34 h 62"/>
              <a:gd name="T98" fmla="*/ 5 w 66"/>
              <a:gd name="T99" fmla="*/ 36 h 62"/>
              <a:gd name="T100" fmla="*/ 0 w 66"/>
              <a:gd name="T101" fmla="*/ 41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6" h="62">
                <a:moveTo>
                  <a:pt x="0" y="41"/>
                </a:moveTo>
                <a:lnTo>
                  <a:pt x="0" y="41"/>
                </a:lnTo>
                <a:lnTo>
                  <a:pt x="0" y="40"/>
                </a:lnTo>
                <a:lnTo>
                  <a:pt x="0" y="38"/>
                </a:lnTo>
                <a:lnTo>
                  <a:pt x="2" y="36"/>
                </a:lnTo>
                <a:lnTo>
                  <a:pt x="2" y="36"/>
                </a:lnTo>
                <a:lnTo>
                  <a:pt x="2" y="34"/>
                </a:lnTo>
                <a:lnTo>
                  <a:pt x="4" y="30"/>
                </a:lnTo>
                <a:lnTo>
                  <a:pt x="5" y="26"/>
                </a:lnTo>
                <a:lnTo>
                  <a:pt x="5" y="26"/>
                </a:lnTo>
                <a:lnTo>
                  <a:pt x="7" y="26"/>
                </a:lnTo>
                <a:lnTo>
                  <a:pt x="9" y="24"/>
                </a:lnTo>
                <a:lnTo>
                  <a:pt x="13" y="24"/>
                </a:lnTo>
                <a:lnTo>
                  <a:pt x="13" y="24"/>
                </a:lnTo>
                <a:lnTo>
                  <a:pt x="13" y="24"/>
                </a:lnTo>
                <a:lnTo>
                  <a:pt x="19" y="21"/>
                </a:lnTo>
                <a:lnTo>
                  <a:pt x="22" y="17"/>
                </a:lnTo>
                <a:lnTo>
                  <a:pt x="22" y="17"/>
                </a:lnTo>
                <a:lnTo>
                  <a:pt x="22" y="15"/>
                </a:lnTo>
                <a:lnTo>
                  <a:pt x="22" y="13"/>
                </a:lnTo>
                <a:lnTo>
                  <a:pt x="22" y="15"/>
                </a:lnTo>
                <a:lnTo>
                  <a:pt x="22" y="15"/>
                </a:lnTo>
                <a:lnTo>
                  <a:pt x="24" y="17"/>
                </a:lnTo>
                <a:lnTo>
                  <a:pt x="26" y="21"/>
                </a:lnTo>
                <a:lnTo>
                  <a:pt x="26" y="22"/>
                </a:lnTo>
                <a:lnTo>
                  <a:pt x="26" y="22"/>
                </a:lnTo>
                <a:lnTo>
                  <a:pt x="28" y="22"/>
                </a:lnTo>
                <a:lnTo>
                  <a:pt x="28" y="22"/>
                </a:lnTo>
                <a:lnTo>
                  <a:pt x="30" y="24"/>
                </a:lnTo>
                <a:lnTo>
                  <a:pt x="30" y="24"/>
                </a:lnTo>
                <a:lnTo>
                  <a:pt x="34" y="22"/>
                </a:lnTo>
                <a:lnTo>
                  <a:pt x="34" y="22"/>
                </a:lnTo>
                <a:lnTo>
                  <a:pt x="39" y="17"/>
                </a:lnTo>
                <a:lnTo>
                  <a:pt x="39" y="17"/>
                </a:lnTo>
                <a:lnTo>
                  <a:pt x="43" y="9"/>
                </a:lnTo>
                <a:lnTo>
                  <a:pt x="43" y="9"/>
                </a:lnTo>
                <a:lnTo>
                  <a:pt x="45" y="9"/>
                </a:lnTo>
                <a:lnTo>
                  <a:pt x="47" y="9"/>
                </a:lnTo>
                <a:lnTo>
                  <a:pt x="49" y="7"/>
                </a:lnTo>
                <a:lnTo>
                  <a:pt x="53" y="4"/>
                </a:lnTo>
                <a:lnTo>
                  <a:pt x="55" y="0"/>
                </a:lnTo>
                <a:lnTo>
                  <a:pt x="55" y="0"/>
                </a:lnTo>
                <a:lnTo>
                  <a:pt x="58" y="4"/>
                </a:lnTo>
                <a:lnTo>
                  <a:pt x="62" y="7"/>
                </a:lnTo>
                <a:lnTo>
                  <a:pt x="62" y="9"/>
                </a:lnTo>
                <a:lnTo>
                  <a:pt x="60" y="9"/>
                </a:lnTo>
                <a:lnTo>
                  <a:pt x="60" y="9"/>
                </a:lnTo>
                <a:lnTo>
                  <a:pt x="58" y="13"/>
                </a:lnTo>
                <a:lnTo>
                  <a:pt x="58" y="13"/>
                </a:lnTo>
                <a:lnTo>
                  <a:pt x="58" y="21"/>
                </a:lnTo>
                <a:lnTo>
                  <a:pt x="58" y="21"/>
                </a:lnTo>
                <a:lnTo>
                  <a:pt x="58" y="26"/>
                </a:lnTo>
                <a:lnTo>
                  <a:pt x="58" y="30"/>
                </a:lnTo>
                <a:lnTo>
                  <a:pt x="62" y="36"/>
                </a:lnTo>
                <a:lnTo>
                  <a:pt x="62" y="36"/>
                </a:lnTo>
                <a:lnTo>
                  <a:pt x="64" y="36"/>
                </a:lnTo>
                <a:lnTo>
                  <a:pt x="66" y="36"/>
                </a:lnTo>
                <a:lnTo>
                  <a:pt x="64" y="40"/>
                </a:lnTo>
                <a:lnTo>
                  <a:pt x="64" y="40"/>
                </a:lnTo>
                <a:lnTo>
                  <a:pt x="62" y="43"/>
                </a:lnTo>
                <a:lnTo>
                  <a:pt x="58" y="47"/>
                </a:lnTo>
                <a:lnTo>
                  <a:pt x="58" y="47"/>
                </a:lnTo>
                <a:lnTo>
                  <a:pt x="58" y="47"/>
                </a:lnTo>
                <a:lnTo>
                  <a:pt x="55" y="47"/>
                </a:lnTo>
                <a:lnTo>
                  <a:pt x="53" y="43"/>
                </a:lnTo>
                <a:lnTo>
                  <a:pt x="51" y="43"/>
                </a:lnTo>
                <a:lnTo>
                  <a:pt x="51" y="47"/>
                </a:lnTo>
                <a:lnTo>
                  <a:pt x="51" y="57"/>
                </a:lnTo>
                <a:lnTo>
                  <a:pt x="51" y="57"/>
                </a:lnTo>
                <a:lnTo>
                  <a:pt x="53" y="58"/>
                </a:lnTo>
                <a:lnTo>
                  <a:pt x="53" y="60"/>
                </a:lnTo>
                <a:lnTo>
                  <a:pt x="51" y="60"/>
                </a:lnTo>
                <a:lnTo>
                  <a:pt x="51" y="60"/>
                </a:lnTo>
                <a:lnTo>
                  <a:pt x="41" y="60"/>
                </a:lnTo>
                <a:lnTo>
                  <a:pt x="41" y="60"/>
                </a:lnTo>
                <a:lnTo>
                  <a:pt x="41" y="60"/>
                </a:lnTo>
                <a:lnTo>
                  <a:pt x="39" y="62"/>
                </a:lnTo>
                <a:lnTo>
                  <a:pt x="38" y="62"/>
                </a:lnTo>
                <a:lnTo>
                  <a:pt x="36" y="62"/>
                </a:lnTo>
                <a:lnTo>
                  <a:pt x="34" y="60"/>
                </a:lnTo>
                <a:lnTo>
                  <a:pt x="34" y="60"/>
                </a:lnTo>
                <a:lnTo>
                  <a:pt x="28" y="57"/>
                </a:lnTo>
                <a:lnTo>
                  <a:pt x="26" y="53"/>
                </a:lnTo>
                <a:lnTo>
                  <a:pt x="26" y="53"/>
                </a:lnTo>
                <a:lnTo>
                  <a:pt x="24" y="53"/>
                </a:lnTo>
                <a:lnTo>
                  <a:pt x="24" y="51"/>
                </a:lnTo>
                <a:lnTo>
                  <a:pt x="26" y="47"/>
                </a:lnTo>
                <a:lnTo>
                  <a:pt x="26" y="47"/>
                </a:lnTo>
                <a:lnTo>
                  <a:pt x="28" y="43"/>
                </a:lnTo>
                <a:lnTo>
                  <a:pt x="30" y="41"/>
                </a:lnTo>
                <a:lnTo>
                  <a:pt x="28" y="40"/>
                </a:lnTo>
                <a:lnTo>
                  <a:pt x="28" y="34"/>
                </a:lnTo>
                <a:lnTo>
                  <a:pt x="19" y="30"/>
                </a:lnTo>
                <a:lnTo>
                  <a:pt x="19" y="30"/>
                </a:lnTo>
                <a:lnTo>
                  <a:pt x="17" y="32"/>
                </a:lnTo>
                <a:lnTo>
                  <a:pt x="17" y="32"/>
                </a:lnTo>
                <a:lnTo>
                  <a:pt x="15" y="34"/>
                </a:lnTo>
                <a:lnTo>
                  <a:pt x="13" y="34"/>
                </a:lnTo>
                <a:lnTo>
                  <a:pt x="9" y="30"/>
                </a:lnTo>
                <a:lnTo>
                  <a:pt x="5" y="36"/>
                </a:lnTo>
                <a:lnTo>
                  <a:pt x="0" y="41"/>
                </a:lnTo>
                <a:lnTo>
                  <a:pt x="0" y="41"/>
                </a:lnTo>
                <a:lnTo>
                  <a:pt x="0" y="41"/>
                </a:lnTo>
                <a:close/>
              </a:path>
            </a:pathLst>
          </a:custGeom>
          <a:solidFill>
            <a:schemeClr val="bg1">
              <a:lumMod val="85000"/>
            </a:schemeClr>
          </a:solidFill>
          <a:ln w="635" cap="rnd">
            <a:solidFill>
              <a:schemeClr val="bg1">
                <a:alpha val="17000"/>
              </a:schemeClr>
            </a:solidFill>
            <a:round/>
            <a:headEnd/>
            <a:tailEnd/>
          </a:ln>
        </p:spPr>
        <p:txBody>
          <a:bodyPr/>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355" name="Freeform 353"/>
          <p:cNvSpPr>
            <a:spLocks/>
          </p:cNvSpPr>
          <p:nvPr/>
        </p:nvSpPr>
        <p:spPr bwMode="auto">
          <a:xfrm>
            <a:off x="4786754" y="4176187"/>
            <a:ext cx="134364" cy="107412"/>
          </a:xfrm>
          <a:custGeom>
            <a:avLst/>
            <a:gdLst>
              <a:gd name="T0" fmla="*/ 0 w 66"/>
              <a:gd name="T1" fmla="*/ 41 h 62"/>
              <a:gd name="T2" fmla="*/ 0 w 66"/>
              <a:gd name="T3" fmla="*/ 38 h 62"/>
              <a:gd name="T4" fmla="*/ 2 w 66"/>
              <a:gd name="T5" fmla="*/ 36 h 62"/>
              <a:gd name="T6" fmla="*/ 4 w 66"/>
              <a:gd name="T7" fmla="*/ 30 h 62"/>
              <a:gd name="T8" fmla="*/ 5 w 66"/>
              <a:gd name="T9" fmla="*/ 26 h 62"/>
              <a:gd name="T10" fmla="*/ 9 w 66"/>
              <a:gd name="T11" fmla="*/ 24 h 62"/>
              <a:gd name="T12" fmla="*/ 13 w 66"/>
              <a:gd name="T13" fmla="*/ 24 h 62"/>
              <a:gd name="T14" fmla="*/ 19 w 66"/>
              <a:gd name="T15" fmla="*/ 21 h 62"/>
              <a:gd name="T16" fmla="*/ 22 w 66"/>
              <a:gd name="T17" fmla="*/ 17 h 62"/>
              <a:gd name="T18" fmla="*/ 22 w 66"/>
              <a:gd name="T19" fmla="*/ 13 h 62"/>
              <a:gd name="T20" fmla="*/ 22 w 66"/>
              <a:gd name="T21" fmla="*/ 15 h 62"/>
              <a:gd name="T22" fmla="*/ 26 w 66"/>
              <a:gd name="T23" fmla="*/ 21 h 62"/>
              <a:gd name="T24" fmla="*/ 26 w 66"/>
              <a:gd name="T25" fmla="*/ 22 h 62"/>
              <a:gd name="T26" fmla="*/ 28 w 66"/>
              <a:gd name="T27" fmla="*/ 22 h 62"/>
              <a:gd name="T28" fmla="*/ 30 w 66"/>
              <a:gd name="T29" fmla="*/ 24 h 62"/>
              <a:gd name="T30" fmla="*/ 34 w 66"/>
              <a:gd name="T31" fmla="*/ 22 h 62"/>
              <a:gd name="T32" fmla="*/ 39 w 66"/>
              <a:gd name="T33" fmla="*/ 17 h 62"/>
              <a:gd name="T34" fmla="*/ 43 w 66"/>
              <a:gd name="T35" fmla="*/ 9 h 62"/>
              <a:gd name="T36" fmla="*/ 47 w 66"/>
              <a:gd name="T37" fmla="*/ 9 h 62"/>
              <a:gd name="T38" fmla="*/ 53 w 66"/>
              <a:gd name="T39" fmla="*/ 4 h 62"/>
              <a:gd name="T40" fmla="*/ 55 w 66"/>
              <a:gd name="T41" fmla="*/ 0 h 62"/>
              <a:gd name="T42" fmla="*/ 62 w 66"/>
              <a:gd name="T43" fmla="*/ 7 h 62"/>
              <a:gd name="T44" fmla="*/ 60 w 66"/>
              <a:gd name="T45" fmla="*/ 9 h 62"/>
              <a:gd name="T46" fmla="*/ 58 w 66"/>
              <a:gd name="T47" fmla="*/ 13 h 62"/>
              <a:gd name="T48" fmla="*/ 58 w 66"/>
              <a:gd name="T49" fmla="*/ 21 h 62"/>
              <a:gd name="T50" fmla="*/ 58 w 66"/>
              <a:gd name="T51" fmla="*/ 26 h 62"/>
              <a:gd name="T52" fmla="*/ 62 w 66"/>
              <a:gd name="T53" fmla="*/ 36 h 62"/>
              <a:gd name="T54" fmla="*/ 64 w 66"/>
              <a:gd name="T55" fmla="*/ 36 h 62"/>
              <a:gd name="T56" fmla="*/ 64 w 66"/>
              <a:gd name="T57" fmla="*/ 40 h 62"/>
              <a:gd name="T58" fmla="*/ 62 w 66"/>
              <a:gd name="T59" fmla="*/ 43 h 62"/>
              <a:gd name="T60" fmla="*/ 58 w 66"/>
              <a:gd name="T61" fmla="*/ 47 h 62"/>
              <a:gd name="T62" fmla="*/ 55 w 66"/>
              <a:gd name="T63" fmla="*/ 47 h 62"/>
              <a:gd name="T64" fmla="*/ 51 w 66"/>
              <a:gd name="T65" fmla="*/ 43 h 62"/>
              <a:gd name="T66" fmla="*/ 51 w 66"/>
              <a:gd name="T67" fmla="*/ 57 h 62"/>
              <a:gd name="T68" fmla="*/ 53 w 66"/>
              <a:gd name="T69" fmla="*/ 58 h 62"/>
              <a:gd name="T70" fmla="*/ 51 w 66"/>
              <a:gd name="T71" fmla="*/ 60 h 62"/>
              <a:gd name="T72" fmla="*/ 41 w 66"/>
              <a:gd name="T73" fmla="*/ 60 h 62"/>
              <a:gd name="T74" fmla="*/ 41 w 66"/>
              <a:gd name="T75" fmla="*/ 60 h 62"/>
              <a:gd name="T76" fmla="*/ 38 w 66"/>
              <a:gd name="T77" fmla="*/ 62 h 62"/>
              <a:gd name="T78" fmla="*/ 34 w 66"/>
              <a:gd name="T79" fmla="*/ 60 h 62"/>
              <a:gd name="T80" fmla="*/ 28 w 66"/>
              <a:gd name="T81" fmla="*/ 57 h 62"/>
              <a:gd name="T82" fmla="*/ 26 w 66"/>
              <a:gd name="T83" fmla="*/ 53 h 62"/>
              <a:gd name="T84" fmla="*/ 24 w 66"/>
              <a:gd name="T85" fmla="*/ 51 h 62"/>
              <a:gd name="T86" fmla="*/ 26 w 66"/>
              <a:gd name="T87" fmla="*/ 47 h 62"/>
              <a:gd name="T88" fmla="*/ 30 w 66"/>
              <a:gd name="T89" fmla="*/ 41 h 62"/>
              <a:gd name="T90" fmla="*/ 28 w 66"/>
              <a:gd name="T91" fmla="*/ 34 h 62"/>
              <a:gd name="T92" fmla="*/ 19 w 66"/>
              <a:gd name="T93" fmla="*/ 30 h 62"/>
              <a:gd name="T94" fmla="*/ 17 w 66"/>
              <a:gd name="T95" fmla="*/ 32 h 62"/>
              <a:gd name="T96" fmla="*/ 13 w 66"/>
              <a:gd name="T97" fmla="*/ 34 h 62"/>
              <a:gd name="T98" fmla="*/ 5 w 66"/>
              <a:gd name="T99" fmla="*/ 36 h 62"/>
              <a:gd name="T100" fmla="*/ 0 w 66"/>
              <a:gd name="T101" fmla="*/ 41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6" h="62">
                <a:moveTo>
                  <a:pt x="0" y="41"/>
                </a:moveTo>
                <a:lnTo>
                  <a:pt x="0" y="41"/>
                </a:lnTo>
                <a:lnTo>
                  <a:pt x="0" y="40"/>
                </a:lnTo>
                <a:lnTo>
                  <a:pt x="0" y="38"/>
                </a:lnTo>
                <a:lnTo>
                  <a:pt x="2" y="36"/>
                </a:lnTo>
                <a:lnTo>
                  <a:pt x="2" y="36"/>
                </a:lnTo>
                <a:lnTo>
                  <a:pt x="2" y="34"/>
                </a:lnTo>
                <a:lnTo>
                  <a:pt x="4" y="30"/>
                </a:lnTo>
                <a:lnTo>
                  <a:pt x="5" y="26"/>
                </a:lnTo>
                <a:lnTo>
                  <a:pt x="5" y="26"/>
                </a:lnTo>
                <a:lnTo>
                  <a:pt x="7" y="26"/>
                </a:lnTo>
                <a:lnTo>
                  <a:pt x="9" y="24"/>
                </a:lnTo>
                <a:lnTo>
                  <a:pt x="13" y="24"/>
                </a:lnTo>
                <a:lnTo>
                  <a:pt x="13" y="24"/>
                </a:lnTo>
                <a:lnTo>
                  <a:pt x="13" y="24"/>
                </a:lnTo>
                <a:lnTo>
                  <a:pt x="19" y="21"/>
                </a:lnTo>
                <a:lnTo>
                  <a:pt x="22" y="17"/>
                </a:lnTo>
                <a:lnTo>
                  <a:pt x="22" y="17"/>
                </a:lnTo>
                <a:lnTo>
                  <a:pt x="22" y="15"/>
                </a:lnTo>
                <a:lnTo>
                  <a:pt x="22" y="13"/>
                </a:lnTo>
                <a:lnTo>
                  <a:pt x="22" y="15"/>
                </a:lnTo>
                <a:lnTo>
                  <a:pt x="22" y="15"/>
                </a:lnTo>
                <a:lnTo>
                  <a:pt x="24" y="17"/>
                </a:lnTo>
                <a:lnTo>
                  <a:pt x="26" y="21"/>
                </a:lnTo>
                <a:lnTo>
                  <a:pt x="26" y="22"/>
                </a:lnTo>
                <a:lnTo>
                  <a:pt x="26" y="22"/>
                </a:lnTo>
                <a:lnTo>
                  <a:pt x="28" y="22"/>
                </a:lnTo>
                <a:lnTo>
                  <a:pt x="28" y="22"/>
                </a:lnTo>
                <a:lnTo>
                  <a:pt x="30" y="24"/>
                </a:lnTo>
                <a:lnTo>
                  <a:pt x="30" y="24"/>
                </a:lnTo>
                <a:lnTo>
                  <a:pt x="34" y="22"/>
                </a:lnTo>
                <a:lnTo>
                  <a:pt x="34" y="22"/>
                </a:lnTo>
                <a:lnTo>
                  <a:pt x="39" y="17"/>
                </a:lnTo>
                <a:lnTo>
                  <a:pt x="39" y="17"/>
                </a:lnTo>
                <a:lnTo>
                  <a:pt x="43" y="9"/>
                </a:lnTo>
                <a:lnTo>
                  <a:pt x="43" y="9"/>
                </a:lnTo>
                <a:lnTo>
                  <a:pt x="45" y="9"/>
                </a:lnTo>
                <a:lnTo>
                  <a:pt x="47" y="9"/>
                </a:lnTo>
                <a:lnTo>
                  <a:pt x="49" y="7"/>
                </a:lnTo>
                <a:lnTo>
                  <a:pt x="53" y="4"/>
                </a:lnTo>
                <a:lnTo>
                  <a:pt x="55" y="0"/>
                </a:lnTo>
                <a:lnTo>
                  <a:pt x="55" y="0"/>
                </a:lnTo>
                <a:lnTo>
                  <a:pt x="58" y="4"/>
                </a:lnTo>
                <a:lnTo>
                  <a:pt x="62" y="7"/>
                </a:lnTo>
                <a:lnTo>
                  <a:pt x="62" y="9"/>
                </a:lnTo>
                <a:lnTo>
                  <a:pt x="60" y="9"/>
                </a:lnTo>
                <a:lnTo>
                  <a:pt x="60" y="9"/>
                </a:lnTo>
                <a:lnTo>
                  <a:pt x="58" y="13"/>
                </a:lnTo>
                <a:lnTo>
                  <a:pt x="58" y="13"/>
                </a:lnTo>
                <a:lnTo>
                  <a:pt x="58" y="21"/>
                </a:lnTo>
                <a:lnTo>
                  <a:pt x="58" y="21"/>
                </a:lnTo>
                <a:lnTo>
                  <a:pt x="58" y="26"/>
                </a:lnTo>
                <a:lnTo>
                  <a:pt x="58" y="30"/>
                </a:lnTo>
                <a:lnTo>
                  <a:pt x="62" y="36"/>
                </a:lnTo>
                <a:lnTo>
                  <a:pt x="62" y="36"/>
                </a:lnTo>
                <a:lnTo>
                  <a:pt x="64" y="36"/>
                </a:lnTo>
                <a:lnTo>
                  <a:pt x="66" y="36"/>
                </a:lnTo>
                <a:lnTo>
                  <a:pt x="64" y="40"/>
                </a:lnTo>
                <a:lnTo>
                  <a:pt x="64" y="40"/>
                </a:lnTo>
                <a:lnTo>
                  <a:pt x="62" y="43"/>
                </a:lnTo>
                <a:lnTo>
                  <a:pt x="58" y="47"/>
                </a:lnTo>
                <a:lnTo>
                  <a:pt x="58" y="47"/>
                </a:lnTo>
                <a:lnTo>
                  <a:pt x="58" y="47"/>
                </a:lnTo>
                <a:lnTo>
                  <a:pt x="55" y="47"/>
                </a:lnTo>
                <a:lnTo>
                  <a:pt x="53" y="43"/>
                </a:lnTo>
                <a:lnTo>
                  <a:pt x="51" y="43"/>
                </a:lnTo>
                <a:lnTo>
                  <a:pt x="51" y="47"/>
                </a:lnTo>
                <a:lnTo>
                  <a:pt x="51" y="57"/>
                </a:lnTo>
                <a:lnTo>
                  <a:pt x="51" y="57"/>
                </a:lnTo>
                <a:lnTo>
                  <a:pt x="53" y="58"/>
                </a:lnTo>
                <a:lnTo>
                  <a:pt x="53" y="60"/>
                </a:lnTo>
                <a:lnTo>
                  <a:pt x="51" y="60"/>
                </a:lnTo>
                <a:lnTo>
                  <a:pt x="51" y="60"/>
                </a:lnTo>
                <a:lnTo>
                  <a:pt x="41" y="60"/>
                </a:lnTo>
                <a:lnTo>
                  <a:pt x="41" y="60"/>
                </a:lnTo>
                <a:lnTo>
                  <a:pt x="41" y="60"/>
                </a:lnTo>
                <a:lnTo>
                  <a:pt x="39" y="62"/>
                </a:lnTo>
                <a:lnTo>
                  <a:pt x="38" y="62"/>
                </a:lnTo>
                <a:lnTo>
                  <a:pt x="36" y="62"/>
                </a:lnTo>
                <a:lnTo>
                  <a:pt x="34" y="60"/>
                </a:lnTo>
                <a:lnTo>
                  <a:pt x="34" y="60"/>
                </a:lnTo>
                <a:lnTo>
                  <a:pt x="28" y="57"/>
                </a:lnTo>
                <a:lnTo>
                  <a:pt x="26" y="53"/>
                </a:lnTo>
                <a:lnTo>
                  <a:pt x="26" y="53"/>
                </a:lnTo>
                <a:lnTo>
                  <a:pt x="24" y="53"/>
                </a:lnTo>
                <a:lnTo>
                  <a:pt x="24" y="51"/>
                </a:lnTo>
                <a:lnTo>
                  <a:pt x="26" y="47"/>
                </a:lnTo>
                <a:lnTo>
                  <a:pt x="26" y="47"/>
                </a:lnTo>
                <a:lnTo>
                  <a:pt x="28" y="43"/>
                </a:lnTo>
                <a:lnTo>
                  <a:pt x="30" y="41"/>
                </a:lnTo>
                <a:lnTo>
                  <a:pt x="28" y="40"/>
                </a:lnTo>
                <a:lnTo>
                  <a:pt x="28" y="34"/>
                </a:lnTo>
                <a:lnTo>
                  <a:pt x="19" y="30"/>
                </a:lnTo>
                <a:lnTo>
                  <a:pt x="19" y="30"/>
                </a:lnTo>
                <a:lnTo>
                  <a:pt x="17" y="32"/>
                </a:lnTo>
                <a:lnTo>
                  <a:pt x="17" y="32"/>
                </a:lnTo>
                <a:lnTo>
                  <a:pt x="15" y="34"/>
                </a:lnTo>
                <a:lnTo>
                  <a:pt x="13" y="34"/>
                </a:lnTo>
                <a:lnTo>
                  <a:pt x="9" y="30"/>
                </a:lnTo>
                <a:lnTo>
                  <a:pt x="5" y="36"/>
                </a:lnTo>
                <a:lnTo>
                  <a:pt x="0" y="41"/>
                </a:lnTo>
                <a:lnTo>
                  <a:pt x="0" y="41"/>
                </a:lnTo>
                <a:lnTo>
                  <a:pt x="0" y="41"/>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356" name="Freeform 354"/>
          <p:cNvSpPr>
            <a:spLocks/>
          </p:cNvSpPr>
          <p:nvPr/>
        </p:nvSpPr>
        <p:spPr bwMode="auto">
          <a:xfrm>
            <a:off x="4654426" y="4125945"/>
            <a:ext cx="63111" cy="72764"/>
          </a:xfrm>
          <a:custGeom>
            <a:avLst/>
            <a:gdLst>
              <a:gd name="T0" fmla="*/ 2 w 31"/>
              <a:gd name="T1" fmla="*/ 36 h 42"/>
              <a:gd name="T2" fmla="*/ 2 w 31"/>
              <a:gd name="T3" fmla="*/ 36 h 42"/>
              <a:gd name="T4" fmla="*/ 4 w 31"/>
              <a:gd name="T5" fmla="*/ 34 h 42"/>
              <a:gd name="T6" fmla="*/ 6 w 31"/>
              <a:gd name="T7" fmla="*/ 31 h 42"/>
              <a:gd name="T8" fmla="*/ 6 w 31"/>
              <a:gd name="T9" fmla="*/ 31 h 42"/>
              <a:gd name="T10" fmla="*/ 10 w 31"/>
              <a:gd name="T11" fmla="*/ 27 h 42"/>
              <a:gd name="T12" fmla="*/ 12 w 31"/>
              <a:gd name="T13" fmla="*/ 27 h 42"/>
              <a:gd name="T14" fmla="*/ 12 w 31"/>
              <a:gd name="T15" fmla="*/ 27 h 42"/>
              <a:gd name="T16" fmla="*/ 14 w 31"/>
              <a:gd name="T17" fmla="*/ 27 h 42"/>
              <a:gd name="T18" fmla="*/ 16 w 31"/>
              <a:gd name="T19" fmla="*/ 25 h 42"/>
              <a:gd name="T20" fmla="*/ 16 w 31"/>
              <a:gd name="T21" fmla="*/ 21 h 42"/>
              <a:gd name="T22" fmla="*/ 16 w 31"/>
              <a:gd name="T23" fmla="*/ 21 h 42"/>
              <a:gd name="T24" fmla="*/ 16 w 31"/>
              <a:gd name="T25" fmla="*/ 17 h 42"/>
              <a:gd name="T26" fmla="*/ 16 w 31"/>
              <a:gd name="T27" fmla="*/ 17 h 42"/>
              <a:gd name="T28" fmla="*/ 19 w 31"/>
              <a:gd name="T29" fmla="*/ 16 h 42"/>
              <a:gd name="T30" fmla="*/ 19 w 31"/>
              <a:gd name="T31" fmla="*/ 16 h 42"/>
              <a:gd name="T32" fmla="*/ 19 w 31"/>
              <a:gd name="T33" fmla="*/ 14 h 42"/>
              <a:gd name="T34" fmla="*/ 21 w 31"/>
              <a:gd name="T35" fmla="*/ 14 h 42"/>
              <a:gd name="T36" fmla="*/ 23 w 31"/>
              <a:gd name="T37" fmla="*/ 14 h 42"/>
              <a:gd name="T38" fmla="*/ 23 w 31"/>
              <a:gd name="T39" fmla="*/ 12 h 42"/>
              <a:gd name="T40" fmla="*/ 23 w 31"/>
              <a:gd name="T41" fmla="*/ 12 h 42"/>
              <a:gd name="T42" fmla="*/ 23 w 31"/>
              <a:gd name="T43" fmla="*/ 10 h 42"/>
              <a:gd name="T44" fmla="*/ 25 w 31"/>
              <a:gd name="T45" fmla="*/ 6 h 42"/>
              <a:gd name="T46" fmla="*/ 27 w 31"/>
              <a:gd name="T47" fmla="*/ 4 h 42"/>
              <a:gd name="T48" fmla="*/ 27 w 31"/>
              <a:gd name="T49" fmla="*/ 4 h 42"/>
              <a:gd name="T50" fmla="*/ 29 w 31"/>
              <a:gd name="T51" fmla="*/ 2 h 42"/>
              <a:gd name="T52" fmla="*/ 29 w 31"/>
              <a:gd name="T53" fmla="*/ 0 h 42"/>
              <a:gd name="T54" fmla="*/ 31 w 31"/>
              <a:gd name="T55" fmla="*/ 2 h 42"/>
              <a:gd name="T56" fmla="*/ 31 w 31"/>
              <a:gd name="T57" fmla="*/ 2 h 42"/>
              <a:gd name="T58" fmla="*/ 31 w 31"/>
              <a:gd name="T59" fmla="*/ 12 h 42"/>
              <a:gd name="T60" fmla="*/ 31 w 31"/>
              <a:gd name="T61" fmla="*/ 16 h 42"/>
              <a:gd name="T62" fmla="*/ 19 w 31"/>
              <a:gd name="T63" fmla="*/ 25 h 42"/>
              <a:gd name="T64" fmla="*/ 19 w 31"/>
              <a:gd name="T65" fmla="*/ 25 h 42"/>
              <a:gd name="T66" fmla="*/ 19 w 31"/>
              <a:gd name="T67" fmla="*/ 27 h 42"/>
              <a:gd name="T68" fmla="*/ 17 w 31"/>
              <a:gd name="T69" fmla="*/ 27 h 42"/>
              <a:gd name="T70" fmla="*/ 16 w 31"/>
              <a:gd name="T71" fmla="*/ 31 h 42"/>
              <a:gd name="T72" fmla="*/ 16 w 31"/>
              <a:gd name="T73" fmla="*/ 31 h 42"/>
              <a:gd name="T74" fmla="*/ 16 w 31"/>
              <a:gd name="T75" fmla="*/ 33 h 42"/>
              <a:gd name="T76" fmla="*/ 14 w 31"/>
              <a:gd name="T77" fmla="*/ 34 h 42"/>
              <a:gd name="T78" fmla="*/ 10 w 31"/>
              <a:gd name="T79" fmla="*/ 38 h 42"/>
              <a:gd name="T80" fmla="*/ 6 w 31"/>
              <a:gd name="T81" fmla="*/ 42 h 42"/>
              <a:gd name="T82" fmla="*/ 0 w 31"/>
              <a:gd name="T83" fmla="*/ 42 h 42"/>
              <a:gd name="T84" fmla="*/ 0 w 31"/>
              <a:gd name="T85" fmla="*/ 42 h 42"/>
              <a:gd name="T86" fmla="*/ 0 w 31"/>
              <a:gd name="T87" fmla="*/ 40 h 42"/>
              <a:gd name="T88" fmla="*/ 0 w 31"/>
              <a:gd name="T89" fmla="*/ 38 h 42"/>
              <a:gd name="T90" fmla="*/ 2 w 31"/>
              <a:gd name="T91" fmla="*/ 36 h 42"/>
              <a:gd name="T92" fmla="*/ 2 w 31"/>
              <a:gd name="T93" fmla="*/ 36 h 42"/>
              <a:gd name="T94" fmla="*/ 2 w 31"/>
              <a:gd name="T95" fmla="*/ 36 h 42"/>
              <a:gd name="T96" fmla="*/ 2 w 31"/>
              <a:gd name="T97" fmla="*/ 36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1" h="42">
                <a:moveTo>
                  <a:pt x="2" y="36"/>
                </a:moveTo>
                <a:lnTo>
                  <a:pt x="2" y="36"/>
                </a:lnTo>
                <a:lnTo>
                  <a:pt x="4" y="34"/>
                </a:lnTo>
                <a:lnTo>
                  <a:pt x="6" y="31"/>
                </a:lnTo>
                <a:lnTo>
                  <a:pt x="6" y="31"/>
                </a:lnTo>
                <a:lnTo>
                  <a:pt x="10" y="27"/>
                </a:lnTo>
                <a:lnTo>
                  <a:pt x="12" y="27"/>
                </a:lnTo>
                <a:lnTo>
                  <a:pt x="12" y="27"/>
                </a:lnTo>
                <a:lnTo>
                  <a:pt x="14" y="27"/>
                </a:lnTo>
                <a:lnTo>
                  <a:pt x="16" y="25"/>
                </a:lnTo>
                <a:lnTo>
                  <a:pt x="16" y="21"/>
                </a:lnTo>
                <a:lnTo>
                  <a:pt x="16" y="21"/>
                </a:lnTo>
                <a:lnTo>
                  <a:pt x="16" y="17"/>
                </a:lnTo>
                <a:lnTo>
                  <a:pt x="16" y="17"/>
                </a:lnTo>
                <a:lnTo>
                  <a:pt x="19" y="16"/>
                </a:lnTo>
                <a:lnTo>
                  <a:pt x="19" y="16"/>
                </a:lnTo>
                <a:lnTo>
                  <a:pt x="19" y="14"/>
                </a:lnTo>
                <a:lnTo>
                  <a:pt x="21" y="14"/>
                </a:lnTo>
                <a:lnTo>
                  <a:pt x="23" y="14"/>
                </a:lnTo>
                <a:lnTo>
                  <a:pt x="23" y="12"/>
                </a:lnTo>
                <a:lnTo>
                  <a:pt x="23" y="12"/>
                </a:lnTo>
                <a:lnTo>
                  <a:pt x="23" y="10"/>
                </a:lnTo>
                <a:lnTo>
                  <a:pt x="25" y="6"/>
                </a:lnTo>
                <a:lnTo>
                  <a:pt x="27" y="4"/>
                </a:lnTo>
                <a:lnTo>
                  <a:pt x="27" y="4"/>
                </a:lnTo>
                <a:lnTo>
                  <a:pt x="29" y="2"/>
                </a:lnTo>
                <a:lnTo>
                  <a:pt x="29" y="0"/>
                </a:lnTo>
                <a:lnTo>
                  <a:pt x="31" y="2"/>
                </a:lnTo>
                <a:lnTo>
                  <a:pt x="31" y="2"/>
                </a:lnTo>
                <a:lnTo>
                  <a:pt x="31" y="12"/>
                </a:lnTo>
                <a:lnTo>
                  <a:pt x="31" y="16"/>
                </a:lnTo>
                <a:lnTo>
                  <a:pt x="19" y="25"/>
                </a:lnTo>
                <a:lnTo>
                  <a:pt x="19" y="25"/>
                </a:lnTo>
                <a:lnTo>
                  <a:pt x="19" y="27"/>
                </a:lnTo>
                <a:lnTo>
                  <a:pt x="17" y="27"/>
                </a:lnTo>
                <a:lnTo>
                  <a:pt x="16" y="31"/>
                </a:lnTo>
                <a:lnTo>
                  <a:pt x="16" y="31"/>
                </a:lnTo>
                <a:lnTo>
                  <a:pt x="16" y="33"/>
                </a:lnTo>
                <a:lnTo>
                  <a:pt x="14" y="34"/>
                </a:lnTo>
                <a:lnTo>
                  <a:pt x="10" y="38"/>
                </a:lnTo>
                <a:lnTo>
                  <a:pt x="6" y="42"/>
                </a:lnTo>
                <a:lnTo>
                  <a:pt x="0" y="42"/>
                </a:lnTo>
                <a:lnTo>
                  <a:pt x="0" y="42"/>
                </a:lnTo>
                <a:lnTo>
                  <a:pt x="0" y="40"/>
                </a:lnTo>
                <a:lnTo>
                  <a:pt x="0" y="38"/>
                </a:lnTo>
                <a:lnTo>
                  <a:pt x="2" y="36"/>
                </a:lnTo>
                <a:lnTo>
                  <a:pt x="2" y="36"/>
                </a:lnTo>
                <a:lnTo>
                  <a:pt x="2" y="36"/>
                </a:lnTo>
                <a:lnTo>
                  <a:pt x="2" y="36"/>
                </a:lnTo>
                <a:close/>
              </a:path>
            </a:pathLst>
          </a:custGeom>
          <a:solidFill>
            <a:schemeClr val="bg1">
              <a:lumMod val="85000"/>
            </a:schemeClr>
          </a:solidFill>
          <a:ln w="635" cap="rnd">
            <a:solidFill>
              <a:schemeClr val="bg1">
                <a:alpha val="17000"/>
              </a:schemeClr>
            </a:solidFill>
            <a:round/>
            <a:headEnd/>
            <a:tailEnd/>
          </a:ln>
        </p:spPr>
        <p:txBody>
          <a:bodyPr/>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357" name="Freeform 355"/>
          <p:cNvSpPr>
            <a:spLocks/>
          </p:cNvSpPr>
          <p:nvPr/>
        </p:nvSpPr>
        <p:spPr bwMode="auto">
          <a:xfrm>
            <a:off x="4654426" y="4125945"/>
            <a:ext cx="63111" cy="72764"/>
          </a:xfrm>
          <a:custGeom>
            <a:avLst/>
            <a:gdLst>
              <a:gd name="T0" fmla="*/ 2 w 31"/>
              <a:gd name="T1" fmla="*/ 36 h 42"/>
              <a:gd name="T2" fmla="*/ 2 w 31"/>
              <a:gd name="T3" fmla="*/ 36 h 42"/>
              <a:gd name="T4" fmla="*/ 4 w 31"/>
              <a:gd name="T5" fmla="*/ 34 h 42"/>
              <a:gd name="T6" fmla="*/ 6 w 31"/>
              <a:gd name="T7" fmla="*/ 31 h 42"/>
              <a:gd name="T8" fmla="*/ 6 w 31"/>
              <a:gd name="T9" fmla="*/ 31 h 42"/>
              <a:gd name="T10" fmla="*/ 10 w 31"/>
              <a:gd name="T11" fmla="*/ 27 h 42"/>
              <a:gd name="T12" fmla="*/ 12 w 31"/>
              <a:gd name="T13" fmla="*/ 27 h 42"/>
              <a:gd name="T14" fmla="*/ 12 w 31"/>
              <a:gd name="T15" fmla="*/ 27 h 42"/>
              <a:gd name="T16" fmla="*/ 14 w 31"/>
              <a:gd name="T17" fmla="*/ 27 h 42"/>
              <a:gd name="T18" fmla="*/ 16 w 31"/>
              <a:gd name="T19" fmla="*/ 25 h 42"/>
              <a:gd name="T20" fmla="*/ 16 w 31"/>
              <a:gd name="T21" fmla="*/ 21 h 42"/>
              <a:gd name="T22" fmla="*/ 16 w 31"/>
              <a:gd name="T23" fmla="*/ 21 h 42"/>
              <a:gd name="T24" fmla="*/ 16 w 31"/>
              <a:gd name="T25" fmla="*/ 17 h 42"/>
              <a:gd name="T26" fmla="*/ 16 w 31"/>
              <a:gd name="T27" fmla="*/ 17 h 42"/>
              <a:gd name="T28" fmla="*/ 19 w 31"/>
              <a:gd name="T29" fmla="*/ 16 h 42"/>
              <a:gd name="T30" fmla="*/ 19 w 31"/>
              <a:gd name="T31" fmla="*/ 16 h 42"/>
              <a:gd name="T32" fmla="*/ 19 w 31"/>
              <a:gd name="T33" fmla="*/ 14 h 42"/>
              <a:gd name="T34" fmla="*/ 21 w 31"/>
              <a:gd name="T35" fmla="*/ 14 h 42"/>
              <a:gd name="T36" fmla="*/ 23 w 31"/>
              <a:gd name="T37" fmla="*/ 14 h 42"/>
              <a:gd name="T38" fmla="*/ 23 w 31"/>
              <a:gd name="T39" fmla="*/ 12 h 42"/>
              <a:gd name="T40" fmla="*/ 23 w 31"/>
              <a:gd name="T41" fmla="*/ 12 h 42"/>
              <a:gd name="T42" fmla="*/ 23 w 31"/>
              <a:gd name="T43" fmla="*/ 10 h 42"/>
              <a:gd name="T44" fmla="*/ 25 w 31"/>
              <a:gd name="T45" fmla="*/ 6 h 42"/>
              <a:gd name="T46" fmla="*/ 27 w 31"/>
              <a:gd name="T47" fmla="*/ 4 h 42"/>
              <a:gd name="T48" fmla="*/ 27 w 31"/>
              <a:gd name="T49" fmla="*/ 4 h 42"/>
              <a:gd name="T50" fmla="*/ 29 w 31"/>
              <a:gd name="T51" fmla="*/ 2 h 42"/>
              <a:gd name="T52" fmla="*/ 29 w 31"/>
              <a:gd name="T53" fmla="*/ 0 h 42"/>
              <a:gd name="T54" fmla="*/ 31 w 31"/>
              <a:gd name="T55" fmla="*/ 2 h 42"/>
              <a:gd name="T56" fmla="*/ 31 w 31"/>
              <a:gd name="T57" fmla="*/ 2 h 42"/>
              <a:gd name="T58" fmla="*/ 31 w 31"/>
              <a:gd name="T59" fmla="*/ 12 h 42"/>
              <a:gd name="T60" fmla="*/ 31 w 31"/>
              <a:gd name="T61" fmla="*/ 16 h 42"/>
              <a:gd name="T62" fmla="*/ 19 w 31"/>
              <a:gd name="T63" fmla="*/ 25 h 42"/>
              <a:gd name="T64" fmla="*/ 19 w 31"/>
              <a:gd name="T65" fmla="*/ 25 h 42"/>
              <a:gd name="T66" fmla="*/ 19 w 31"/>
              <a:gd name="T67" fmla="*/ 27 h 42"/>
              <a:gd name="T68" fmla="*/ 17 w 31"/>
              <a:gd name="T69" fmla="*/ 27 h 42"/>
              <a:gd name="T70" fmla="*/ 16 w 31"/>
              <a:gd name="T71" fmla="*/ 31 h 42"/>
              <a:gd name="T72" fmla="*/ 16 w 31"/>
              <a:gd name="T73" fmla="*/ 31 h 42"/>
              <a:gd name="T74" fmla="*/ 16 w 31"/>
              <a:gd name="T75" fmla="*/ 33 h 42"/>
              <a:gd name="T76" fmla="*/ 14 w 31"/>
              <a:gd name="T77" fmla="*/ 34 h 42"/>
              <a:gd name="T78" fmla="*/ 10 w 31"/>
              <a:gd name="T79" fmla="*/ 38 h 42"/>
              <a:gd name="T80" fmla="*/ 6 w 31"/>
              <a:gd name="T81" fmla="*/ 42 h 42"/>
              <a:gd name="T82" fmla="*/ 0 w 31"/>
              <a:gd name="T83" fmla="*/ 42 h 42"/>
              <a:gd name="T84" fmla="*/ 0 w 31"/>
              <a:gd name="T85" fmla="*/ 42 h 42"/>
              <a:gd name="T86" fmla="*/ 0 w 31"/>
              <a:gd name="T87" fmla="*/ 40 h 42"/>
              <a:gd name="T88" fmla="*/ 0 w 31"/>
              <a:gd name="T89" fmla="*/ 38 h 42"/>
              <a:gd name="T90" fmla="*/ 2 w 31"/>
              <a:gd name="T91" fmla="*/ 36 h 42"/>
              <a:gd name="T92" fmla="*/ 2 w 31"/>
              <a:gd name="T93" fmla="*/ 36 h 42"/>
              <a:gd name="T94" fmla="*/ 2 w 31"/>
              <a:gd name="T95" fmla="*/ 36 h 42"/>
              <a:gd name="T96" fmla="*/ 2 w 31"/>
              <a:gd name="T97" fmla="*/ 36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1" h="42">
                <a:moveTo>
                  <a:pt x="2" y="36"/>
                </a:moveTo>
                <a:lnTo>
                  <a:pt x="2" y="36"/>
                </a:lnTo>
                <a:lnTo>
                  <a:pt x="4" y="34"/>
                </a:lnTo>
                <a:lnTo>
                  <a:pt x="6" y="31"/>
                </a:lnTo>
                <a:lnTo>
                  <a:pt x="6" y="31"/>
                </a:lnTo>
                <a:lnTo>
                  <a:pt x="10" y="27"/>
                </a:lnTo>
                <a:lnTo>
                  <a:pt x="12" y="27"/>
                </a:lnTo>
                <a:lnTo>
                  <a:pt x="12" y="27"/>
                </a:lnTo>
                <a:lnTo>
                  <a:pt x="14" y="27"/>
                </a:lnTo>
                <a:lnTo>
                  <a:pt x="16" y="25"/>
                </a:lnTo>
                <a:lnTo>
                  <a:pt x="16" y="21"/>
                </a:lnTo>
                <a:lnTo>
                  <a:pt x="16" y="21"/>
                </a:lnTo>
                <a:lnTo>
                  <a:pt x="16" y="17"/>
                </a:lnTo>
                <a:lnTo>
                  <a:pt x="16" y="17"/>
                </a:lnTo>
                <a:lnTo>
                  <a:pt x="19" y="16"/>
                </a:lnTo>
                <a:lnTo>
                  <a:pt x="19" y="16"/>
                </a:lnTo>
                <a:lnTo>
                  <a:pt x="19" y="14"/>
                </a:lnTo>
                <a:lnTo>
                  <a:pt x="21" y="14"/>
                </a:lnTo>
                <a:lnTo>
                  <a:pt x="23" y="14"/>
                </a:lnTo>
                <a:lnTo>
                  <a:pt x="23" y="12"/>
                </a:lnTo>
                <a:lnTo>
                  <a:pt x="23" y="12"/>
                </a:lnTo>
                <a:lnTo>
                  <a:pt x="23" y="10"/>
                </a:lnTo>
                <a:lnTo>
                  <a:pt x="25" y="6"/>
                </a:lnTo>
                <a:lnTo>
                  <a:pt x="27" y="4"/>
                </a:lnTo>
                <a:lnTo>
                  <a:pt x="27" y="4"/>
                </a:lnTo>
                <a:lnTo>
                  <a:pt x="29" y="2"/>
                </a:lnTo>
                <a:lnTo>
                  <a:pt x="29" y="0"/>
                </a:lnTo>
                <a:lnTo>
                  <a:pt x="31" y="2"/>
                </a:lnTo>
                <a:lnTo>
                  <a:pt x="31" y="2"/>
                </a:lnTo>
                <a:lnTo>
                  <a:pt x="31" y="12"/>
                </a:lnTo>
                <a:lnTo>
                  <a:pt x="31" y="16"/>
                </a:lnTo>
                <a:lnTo>
                  <a:pt x="19" y="25"/>
                </a:lnTo>
                <a:lnTo>
                  <a:pt x="19" y="25"/>
                </a:lnTo>
                <a:lnTo>
                  <a:pt x="19" y="27"/>
                </a:lnTo>
                <a:lnTo>
                  <a:pt x="17" y="27"/>
                </a:lnTo>
                <a:lnTo>
                  <a:pt x="16" y="31"/>
                </a:lnTo>
                <a:lnTo>
                  <a:pt x="16" y="31"/>
                </a:lnTo>
                <a:lnTo>
                  <a:pt x="16" y="33"/>
                </a:lnTo>
                <a:lnTo>
                  <a:pt x="14" y="34"/>
                </a:lnTo>
                <a:lnTo>
                  <a:pt x="10" y="38"/>
                </a:lnTo>
                <a:lnTo>
                  <a:pt x="6" y="42"/>
                </a:lnTo>
                <a:lnTo>
                  <a:pt x="0" y="42"/>
                </a:lnTo>
                <a:lnTo>
                  <a:pt x="0" y="42"/>
                </a:lnTo>
                <a:lnTo>
                  <a:pt x="0" y="40"/>
                </a:lnTo>
                <a:lnTo>
                  <a:pt x="0" y="38"/>
                </a:lnTo>
                <a:lnTo>
                  <a:pt x="2" y="36"/>
                </a:lnTo>
                <a:lnTo>
                  <a:pt x="2" y="36"/>
                </a:lnTo>
                <a:lnTo>
                  <a:pt x="2" y="36"/>
                </a:lnTo>
                <a:lnTo>
                  <a:pt x="2" y="36"/>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358" name="Freeform 356"/>
          <p:cNvSpPr>
            <a:spLocks/>
          </p:cNvSpPr>
          <p:nvPr/>
        </p:nvSpPr>
        <p:spPr bwMode="auto">
          <a:xfrm>
            <a:off x="4786752" y="4113818"/>
            <a:ext cx="65147" cy="77962"/>
          </a:xfrm>
          <a:custGeom>
            <a:avLst/>
            <a:gdLst>
              <a:gd name="T0" fmla="*/ 4 w 32"/>
              <a:gd name="T1" fmla="*/ 36 h 45"/>
              <a:gd name="T2" fmla="*/ 4 w 32"/>
              <a:gd name="T3" fmla="*/ 36 h 45"/>
              <a:gd name="T4" fmla="*/ 5 w 32"/>
              <a:gd name="T5" fmla="*/ 36 h 45"/>
              <a:gd name="T6" fmla="*/ 7 w 32"/>
              <a:gd name="T7" fmla="*/ 36 h 45"/>
              <a:gd name="T8" fmla="*/ 7 w 32"/>
              <a:gd name="T9" fmla="*/ 38 h 45"/>
              <a:gd name="T10" fmla="*/ 7 w 32"/>
              <a:gd name="T11" fmla="*/ 40 h 45"/>
              <a:gd name="T12" fmla="*/ 7 w 32"/>
              <a:gd name="T13" fmla="*/ 40 h 45"/>
              <a:gd name="T14" fmla="*/ 7 w 32"/>
              <a:gd name="T15" fmla="*/ 43 h 45"/>
              <a:gd name="T16" fmla="*/ 9 w 32"/>
              <a:gd name="T17" fmla="*/ 45 h 45"/>
              <a:gd name="T18" fmla="*/ 11 w 32"/>
              <a:gd name="T19" fmla="*/ 45 h 45"/>
              <a:gd name="T20" fmla="*/ 15 w 32"/>
              <a:gd name="T21" fmla="*/ 45 h 45"/>
              <a:gd name="T22" fmla="*/ 17 w 32"/>
              <a:gd name="T23" fmla="*/ 41 h 45"/>
              <a:gd name="T24" fmla="*/ 17 w 32"/>
              <a:gd name="T25" fmla="*/ 41 h 45"/>
              <a:gd name="T26" fmla="*/ 19 w 32"/>
              <a:gd name="T27" fmla="*/ 40 h 45"/>
              <a:gd name="T28" fmla="*/ 19 w 32"/>
              <a:gd name="T29" fmla="*/ 38 h 45"/>
              <a:gd name="T30" fmla="*/ 21 w 32"/>
              <a:gd name="T31" fmla="*/ 34 h 45"/>
              <a:gd name="T32" fmla="*/ 21 w 32"/>
              <a:gd name="T33" fmla="*/ 34 h 45"/>
              <a:gd name="T34" fmla="*/ 26 w 32"/>
              <a:gd name="T35" fmla="*/ 28 h 45"/>
              <a:gd name="T36" fmla="*/ 26 w 32"/>
              <a:gd name="T37" fmla="*/ 28 h 45"/>
              <a:gd name="T38" fmla="*/ 32 w 32"/>
              <a:gd name="T39" fmla="*/ 21 h 45"/>
              <a:gd name="T40" fmla="*/ 28 w 32"/>
              <a:gd name="T41" fmla="*/ 13 h 45"/>
              <a:gd name="T42" fmla="*/ 19 w 32"/>
              <a:gd name="T43" fmla="*/ 24 h 45"/>
              <a:gd name="T44" fmla="*/ 15 w 32"/>
              <a:gd name="T45" fmla="*/ 32 h 45"/>
              <a:gd name="T46" fmla="*/ 15 w 32"/>
              <a:gd name="T47" fmla="*/ 32 h 45"/>
              <a:gd name="T48" fmla="*/ 17 w 32"/>
              <a:gd name="T49" fmla="*/ 34 h 45"/>
              <a:gd name="T50" fmla="*/ 17 w 32"/>
              <a:gd name="T51" fmla="*/ 36 h 45"/>
              <a:gd name="T52" fmla="*/ 15 w 32"/>
              <a:gd name="T53" fmla="*/ 34 h 45"/>
              <a:gd name="T54" fmla="*/ 15 w 32"/>
              <a:gd name="T55" fmla="*/ 34 h 45"/>
              <a:gd name="T56" fmla="*/ 13 w 32"/>
              <a:gd name="T57" fmla="*/ 32 h 45"/>
              <a:gd name="T58" fmla="*/ 11 w 32"/>
              <a:gd name="T59" fmla="*/ 26 h 45"/>
              <a:gd name="T60" fmla="*/ 11 w 32"/>
              <a:gd name="T61" fmla="*/ 23 h 45"/>
              <a:gd name="T62" fmla="*/ 11 w 32"/>
              <a:gd name="T63" fmla="*/ 21 h 45"/>
              <a:gd name="T64" fmla="*/ 13 w 32"/>
              <a:gd name="T65" fmla="*/ 21 h 45"/>
              <a:gd name="T66" fmla="*/ 13 w 32"/>
              <a:gd name="T67" fmla="*/ 21 h 45"/>
              <a:gd name="T68" fmla="*/ 15 w 32"/>
              <a:gd name="T69" fmla="*/ 21 h 45"/>
              <a:gd name="T70" fmla="*/ 17 w 32"/>
              <a:gd name="T71" fmla="*/ 19 h 45"/>
              <a:gd name="T72" fmla="*/ 17 w 32"/>
              <a:gd name="T73" fmla="*/ 17 h 45"/>
              <a:gd name="T74" fmla="*/ 13 w 32"/>
              <a:gd name="T75" fmla="*/ 13 h 45"/>
              <a:gd name="T76" fmla="*/ 7 w 32"/>
              <a:gd name="T77" fmla="*/ 7 h 45"/>
              <a:gd name="T78" fmla="*/ 0 w 32"/>
              <a:gd name="T79" fmla="*/ 0 h 45"/>
              <a:gd name="T80" fmla="*/ 0 w 32"/>
              <a:gd name="T81" fmla="*/ 13 h 45"/>
              <a:gd name="T82" fmla="*/ 0 w 32"/>
              <a:gd name="T83" fmla="*/ 21 h 45"/>
              <a:gd name="T84" fmla="*/ 2 w 32"/>
              <a:gd name="T85" fmla="*/ 26 h 45"/>
              <a:gd name="T86" fmla="*/ 7 w 32"/>
              <a:gd name="T87" fmla="*/ 26 h 45"/>
              <a:gd name="T88" fmla="*/ 11 w 32"/>
              <a:gd name="T89" fmla="*/ 28 h 45"/>
              <a:gd name="T90" fmla="*/ 4 w 32"/>
              <a:gd name="T91" fmla="*/ 36 h 45"/>
              <a:gd name="T92" fmla="*/ 4 w 32"/>
              <a:gd name="T93" fmla="*/ 36 h 45"/>
              <a:gd name="T94" fmla="*/ 4 w 32"/>
              <a:gd name="T95" fmla="*/ 36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 h="45">
                <a:moveTo>
                  <a:pt x="4" y="36"/>
                </a:moveTo>
                <a:lnTo>
                  <a:pt x="4" y="36"/>
                </a:lnTo>
                <a:lnTo>
                  <a:pt x="5" y="36"/>
                </a:lnTo>
                <a:lnTo>
                  <a:pt x="7" y="36"/>
                </a:lnTo>
                <a:lnTo>
                  <a:pt x="7" y="38"/>
                </a:lnTo>
                <a:lnTo>
                  <a:pt x="7" y="40"/>
                </a:lnTo>
                <a:lnTo>
                  <a:pt x="7" y="40"/>
                </a:lnTo>
                <a:lnTo>
                  <a:pt x="7" y="43"/>
                </a:lnTo>
                <a:lnTo>
                  <a:pt x="9" y="45"/>
                </a:lnTo>
                <a:lnTo>
                  <a:pt x="11" y="45"/>
                </a:lnTo>
                <a:lnTo>
                  <a:pt x="15" y="45"/>
                </a:lnTo>
                <a:lnTo>
                  <a:pt x="17" y="41"/>
                </a:lnTo>
                <a:lnTo>
                  <a:pt x="17" y="41"/>
                </a:lnTo>
                <a:lnTo>
                  <a:pt x="19" y="40"/>
                </a:lnTo>
                <a:lnTo>
                  <a:pt x="19" y="38"/>
                </a:lnTo>
                <a:lnTo>
                  <a:pt x="21" y="34"/>
                </a:lnTo>
                <a:lnTo>
                  <a:pt x="21" y="34"/>
                </a:lnTo>
                <a:lnTo>
                  <a:pt x="26" y="28"/>
                </a:lnTo>
                <a:lnTo>
                  <a:pt x="26" y="28"/>
                </a:lnTo>
                <a:lnTo>
                  <a:pt x="32" y="21"/>
                </a:lnTo>
                <a:lnTo>
                  <a:pt x="28" y="13"/>
                </a:lnTo>
                <a:lnTo>
                  <a:pt x="19" y="24"/>
                </a:lnTo>
                <a:lnTo>
                  <a:pt x="15" y="32"/>
                </a:lnTo>
                <a:lnTo>
                  <a:pt x="15" y="32"/>
                </a:lnTo>
                <a:lnTo>
                  <a:pt x="17" y="34"/>
                </a:lnTo>
                <a:lnTo>
                  <a:pt x="17" y="36"/>
                </a:lnTo>
                <a:lnTo>
                  <a:pt x="15" y="34"/>
                </a:lnTo>
                <a:lnTo>
                  <a:pt x="15" y="34"/>
                </a:lnTo>
                <a:lnTo>
                  <a:pt x="13" y="32"/>
                </a:lnTo>
                <a:lnTo>
                  <a:pt x="11" y="26"/>
                </a:lnTo>
                <a:lnTo>
                  <a:pt x="11" y="23"/>
                </a:lnTo>
                <a:lnTo>
                  <a:pt x="11" y="21"/>
                </a:lnTo>
                <a:lnTo>
                  <a:pt x="13" y="21"/>
                </a:lnTo>
                <a:lnTo>
                  <a:pt x="13" y="21"/>
                </a:lnTo>
                <a:lnTo>
                  <a:pt x="15" y="21"/>
                </a:lnTo>
                <a:lnTo>
                  <a:pt x="17" y="19"/>
                </a:lnTo>
                <a:lnTo>
                  <a:pt x="17" y="17"/>
                </a:lnTo>
                <a:lnTo>
                  <a:pt x="13" y="13"/>
                </a:lnTo>
                <a:lnTo>
                  <a:pt x="7" y="7"/>
                </a:lnTo>
                <a:lnTo>
                  <a:pt x="0" y="0"/>
                </a:lnTo>
                <a:lnTo>
                  <a:pt x="0" y="13"/>
                </a:lnTo>
                <a:lnTo>
                  <a:pt x="0" y="21"/>
                </a:lnTo>
                <a:lnTo>
                  <a:pt x="2" y="26"/>
                </a:lnTo>
                <a:lnTo>
                  <a:pt x="7" y="26"/>
                </a:lnTo>
                <a:lnTo>
                  <a:pt x="11" y="28"/>
                </a:lnTo>
                <a:lnTo>
                  <a:pt x="4" y="36"/>
                </a:lnTo>
                <a:lnTo>
                  <a:pt x="4" y="36"/>
                </a:lnTo>
                <a:lnTo>
                  <a:pt x="4" y="36"/>
                </a:lnTo>
                <a:close/>
              </a:path>
            </a:pathLst>
          </a:custGeom>
          <a:solidFill>
            <a:schemeClr val="bg1">
              <a:lumMod val="85000"/>
            </a:schemeClr>
          </a:solidFill>
          <a:ln w="635" cap="rnd">
            <a:solidFill>
              <a:schemeClr val="bg1">
                <a:alpha val="17000"/>
              </a:schemeClr>
            </a:solidFill>
            <a:round/>
            <a:headEnd/>
            <a:tailEnd/>
          </a:ln>
        </p:spPr>
        <p:txBody>
          <a:bodyPr/>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359" name="Freeform 357"/>
          <p:cNvSpPr>
            <a:spLocks/>
          </p:cNvSpPr>
          <p:nvPr/>
        </p:nvSpPr>
        <p:spPr bwMode="auto">
          <a:xfrm>
            <a:off x="4786752" y="4113818"/>
            <a:ext cx="65147" cy="77962"/>
          </a:xfrm>
          <a:custGeom>
            <a:avLst/>
            <a:gdLst>
              <a:gd name="T0" fmla="*/ 4 w 32"/>
              <a:gd name="T1" fmla="*/ 36 h 45"/>
              <a:gd name="T2" fmla="*/ 4 w 32"/>
              <a:gd name="T3" fmla="*/ 36 h 45"/>
              <a:gd name="T4" fmla="*/ 5 w 32"/>
              <a:gd name="T5" fmla="*/ 36 h 45"/>
              <a:gd name="T6" fmla="*/ 7 w 32"/>
              <a:gd name="T7" fmla="*/ 36 h 45"/>
              <a:gd name="T8" fmla="*/ 7 w 32"/>
              <a:gd name="T9" fmla="*/ 38 h 45"/>
              <a:gd name="T10" fmla="*/ 7 w 32"/>
              <a:gd name="T11" fmla="*/ 40 h 45"/>
              <a:gd name="T12" fmla="*/ 7 w 32"/>
              <a:gd name="T13" fmla="*/ 40 h 45"/>
              <a:gd name="T14" fmla="*/ 7 w 32"/>
              <a:gd name="T15" fmla="*/ 43 h 45"/>
              <a:gd name="T16" fmla="*/ 9 w 32"/>
              <a:gd name="T17" fmla="*/ 45 h 45"/>
              <a:gd name="T18" fmla="*/ 11 w 32"/>
              <a:gd name="T19" fmla="*/ 45 h 45"/>
              <a:gd name="T20" fmla="*/ 15 w 32"/>
              <a:gd name="T21" fmla="*/ 45 h 45"/>
              <a:gd name="T22" fmla="*/ 17 w 32"/>
              <a:gd name="T23" fmla="*/ 41 h 45"/>
              <a:gd name="T24" fmla="*/ 17 w 32"/>
              <a:gd name="T25" fmla="*/ 41 h 45"/>
              <a:gd name="T26" fmla="*/ 19 w 32"/>
              <a:gd name="T27" fmla="*/ 40 h 45"/>
              <a:gd name="T28" fmla="*/ 19 w 32"/>
              <a:gd name="T29" fmla="*/ 38 h 45"/>
              <a:gd name="T30" fmla="*/ 21 w 32"/>
              <a:gd name="T31" fmla="*/ 34 h 45"/>
              <a:gd name="T32" fmla="*/ 21 w 32"/>
              <a:gd name="T33" fmla="*/ 34 h 45"/>
              <a:gd name="T34" fmla="*/ 26 w 32"/>
              <a:gd name="T35" fmla="*/ 28 h 45"/>
              <a:gd name="T36" fmla="*/ 26 w 32"/>
              <a:gd name="T37" fmla="*/ 28 h 45"/>
              <a:gd name="T38" fmla="*/ 32 w 32"/>
              <a:gd name="T39" fmla="*/ 21 h 45"/>
              <a:gd name="T40" fmla="*/ 28 w 32"/>
              <a:gd name="T41" fmla="*/ 13 h 45"/>
              <a:gd name="T42" fmla="*/ 19 w 32"/>
              <a:gd name="T43" fmla="*/ 24 h 45"/>
              <a:gd name="T44" fmla="*/ 15 w 32"/>
              <a:gd name="T45" fmla="*/ 32 h 45"/>
              <a:gd name="T46" fmla="*/ 15 w 32"/>
              <a:gd name="T47" fmla="*/ 32 h 45"/>
              <a:gd name="T48" fmla="*/ 17 w 32"/>
              <a:gd name="T49" fmla="*/ 34 h 45"/>
              <a:gd name="T50" fmla="*/ 17 w 32"/>
              <a:gd name="T51" fmla="*/ 36 h 45"/>
              <a:gd name="T52" fmla="*/ 15 w 32"/>
              <a:gd name="T53" fmla="*/ 34 h 45"/>
              <a:gd name="T54" fmla="*/ 15 w 32"/>
              <a:gd name="T55" fmla="*/ 34 h 45"/>
              <a:gd name="T56" fmla="*/ 13 w 32"/>
              <a:gd name="T57" fmla="*/ 32 h 45"/>
              <a:gd name="T58" fmla="*/ 11 w 32"/>
              <a:gd name="T59" fmla="*/ 26 h 45"/>
              <a:gd name="T60" fmla="*/ 11 w 32"/>
              <a:gd name="T61" fmla="*/ 23 h 45"/>
              <a:gd name="T62" fmla="*/ 11 w 32"/>
              <a:gd name="T63" fmla="*/ 21 h 45"/>
              <a:gd name="T64" fmla="*/ 13 w 32"/>
              <a:gd name="T65" fmla="*/ 21 h 45"/>
              <a:gd name="T66" fmla="*/ 13 w 32"/>
              <a:gd name="T67" fmla="*/ 21 h 45"/>
              <a:gd name="T68" fmla="*/ 15 w 32"/>
              <a:gd name="T69" fmla="*/ 21 h 45"/>
              <a:gd name="T70" fmla="*/ 17 w 32"/>
              <a:gd name="T71" fmla="*/ 19 h 45"/>
              <a:gd name="T72" fmla="*/ 17 w 32"/>
              <a:gd name="T73" fmla="*/ 17 h 45"/>
              <a:gd name="T74" fmla="*/ 13 w 32"/>
              <a:gd name="T75" fmla="*/ 13 h 45"/>
              <a:gd name="T76" fmla="*/ 7 w 32"/>
              <a:gd name="T77" fmla="*/ 7 h 45"/>
              <a:gd name="T78" fmla="*/ 0 w 32"/>
              <a:gd name="T79" fmla="*/ 0 h 45"/>
              <a:gd name="T80" fmla="*/ 0 w 32"/>
              <a:gd name="T81" fmla="*/ 13 h 45"/>
              <a:gd name="T82" fmla="*/ 0 w 32"/>
              <a:gd name="T83" fmla="*/ 21 h 45"/>
              <a:gd name="T84" fmla="*/ 2 w 32"/>
              <a:gd name="T85" fmla="*/ 26 h 45"/>
              <a:gd name="T86" fmla="*/ 7 w 32"/>
              <a:gd name="T87" fmla="*/ 26 h 45"/>
              <a:gd name="T88" fmla="*/ 11 w 32"/>
              <a:gd name="T89" fmla="*/ 28 h 45"/>
              <a:gd name="T90" fmla="*/ 4 w 32"/>
              <a:gd name="T91" fmla="*/ 36 h 45"/>
              <a:gd name="T92" fmla="*/ 4 w 32"/>
              <a:gd name="T93" fmla="*/ 36 h 45"/>
              <a:gd name="T94" fmla="*/ 4 w 32"/>
              <a:gd name="T95" fmla="*/ 36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 h="45">
                <a:moveTo>
                  <a:pt x="4" y="36"/>
                </a:moveTo>
                <a:lnTo>
                  <a:pt x="4" y="36"/>
                </a:lnTo>
                <a:lnTo>
                  <a:pt x="5" y="36"/>
                </a:lnTo>
                <a:lnTo>
                  <a:pt x="7" y="36"/>
                </a:lnTo>
                <a:lnTo>
                  <a:pt x="7" y="38"/>
                </a:lnTo>
                <a:lnTo>
                  <a:pt x="7" y="40"/>
                </a:lnTo>
                <a:lnTo>
                  <a:pt x="7" y="40"/>
                </a:lnTo>
                <a:lnTo>
                  <a:pt x="7" y="43"/>
                </a:lnTo>
                <a:lnTo>
                  <a:pt x="9" y="45"/>
                </a:lnTo>
                <a:lnTo>
                  <a:pt x="11" y="45"/>
                </a:lnTo>
                <a:lnTo>
                  <a:pt x="15" y="45"/>
                </a:lnTo>
                <a:lnTo>
                  <a:pt x="17" y="41"/>
                </a:lnTo>
                <a:lnTo>
                  <a:pt x="17" y="41"/>
                </a:lnTo>
                <a:lnTo>
                  <a:pt x="19" y="40"/>
                </a:lnTo>
                <a:lnTo>
                  <a:pt x="19" y="38"/>
                </a:lnTo>
                <a:lnTo>
                  <a:pt x="21" y="34"/>
                </a:lnTo>
                <a:lnTo>
                  <a:pt x="21" y="34"/>
                </a:lnTo>
                <a:lnTo>
                  <a:pt x="26" y="28"/>
                </a:lnTo>
                <a:lnTo>
                  <a:pt x="26" y="28"/>
                </a:lnTo>
                <a:lnTo>
                  <a:pt x="32" y="21"/>
                </a:lnTo>
                <a:lnTo>
                  <a:pt x="28" y="13"/>
                </a:lnTo>
                <a:lnTo>
                  <a:pt x="19" y="24"/>
                </a:lnTo>
                <a:lnTo>
                  <a:pt x="15" y="32"/>
                </a:lnTo>
                <a:lnTo>
                  <a:pt x="15" y="32"/>
                </a:lnTo>
                <a:lnTo>
                  <a:pt x="17" y="34"/>
                </a:lnTo>
                <a:lnTo>
                  <a:pt x="17" y="36"/>
                </a:lnTo>
                <a:lnTo>
                  <a:pt x="15" y="34"/>
                </a:lnTo>
                <a:lnTo>
                  <a:pt x="15" y="34"/>
                </a:lnTo>
                <a:lnTo>
                  <a:pt x="13" y="32"/>
                </a:lnTo>
                <a:lnTo>
                  <a:pt x="11" y="26"/>
                </a:lnTo>
                <a:lnTo>
                  <a:pt x="11" y="23"/>
                </a:lnTo>
                <a:lnTo>
                  <a:pt x="11" y="21"/>
                </a:lnTo>
                <a:lnTo>
                  <a:pt x="13" y="21"/>
                </a:lnTo>
                <a:lnTo>
                  <a:pt x="13" y="21"/>
                </a:lnTo>
                <a:lnTo>
                  <a:pt x="15" y="21"/>
                </a:lnTo>
                <a:lnTo>
                  <a:pt x="17" y="19"/>
                </a:lnTo>
                <a:lnTo>
                  <a:pt x="17" y="17"/>
                </a:lnTo>
                <a:lnTo>
                  <a:pt x="13" y="13"/>
                </a:lnTo>
                <a:lnTo>
                  <a:pt x="7" y="7"/>
                </a:lnTo>
                <a:lnTo>
                  <a:pt x="0" y="0"/>
                </a:lnTo>
                <a:lnTo>
                  <a:pt x="0" y="13"/>
                </a:lnTo>
                <a:lnTo>
                  <a:pt x="0" y="21"/>
                </a:lnTo>
                <a:lnTo>
                  <a:pt x="2" y="26"/>
                </a:lnTo>
                <a:lnTo>
                  <a:pt x="7" y="26"/>
                </a:lnTo>
                <a:lnTo>
                  <a:pt x="11" y="28"/>
                </a:lnTo>
                <a:lnTo>
                  <a:pt x="4" y="36"/>
                </a:lnTo>
                <a:lnTo>
                  <a:pt x="4" y="36"/>
                </a:lnTo>
                <a:lnTo>
                  <a:pt x="4" y="36"/>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360" name="Freeform 358"/>
          <p:cNvSpPr>
            <a:spLocks/>
          </p:cNvSpPr>
          <p:nvPr/>
        </p:nvSpPr>
        <p:spPr bwMode="auto">
          <a:xfrm>
            <a:off x="4721607" y="3916318"/>
            <a:ext cx="168973" cy="237347"/>
          </a:xfrm>
          <a:custGeom>
            <a:avLst/>
            <a:gdLst>
              <a:gd name="T0" fmla="*/ 64 w 83"/>
              <a:gd name="T1" fmla="*/ 123 h 137"/>
              <a:gd name="T2" fmla="*/ 70 w 83"/>
              <a:gd name="T3" fmla="*/ 131 h 137"/>
              <a:gd name="T4" fmla="*/ 75 w 83"/>
              <a:gd name="T5" fmla="*/ 137 h 137"/>
              <a:gd name="T6" fmla="*/ 75 w 83"/>
              <a:gd name="T7" fmla="*/ 133 h 137"/>
              <a:gd name="T8" fmla="*/ 79 w 83"/>
              <a:gd name="T9" fmla="*/ 127 h 137"/>
              <a:gd name="T10" fmla="*/ 83 w 83"/>
              <a:gd name="T11" fmla="*/ 125 h 137"/>
              <a:gd name="T12" fmla="*/ 77 w 83"/>
              <a:gd name="T13" fmla="*/ 118 h 137"/>
              <a:gd name="T14" fmla="*/ 75 w 83"/>
              <a:gd name="T15" fmla="*/ 114 h 137"/>
              <a:gd name="T16" fmla="*/ 73 w 83"/>
              <a:gd name="T17" fmla="*/ 108 h 137"/>
              <a:gd name="T18" fmla="*/ 64 w 83"/>
              <a:gd name="T19" fmla="*/ 97 h 137"/>
              <a:gd name="T20" fmla="*/ 62 w 83"/>
              <a:gd name="T21" fmla="*/ 91 h 137"/>
              <a:gd name="T22" fmla="*/ 60 w 83"/>
              <a:gd name="T23" fmla="*/ 91 h 137"/>
              <a:gd name="T24" fmla="*/ 54 w 83"/>
              <a:gd name="T25" fmla="*/ 84 h 137"/>
              <a:gd name="T26" fmla="*/ 47 w 83"/>
              <a:gd name="T27" fmla="*/ 76 h 137"/>
              <a:gd name="T28" fmla="*/ 39 w 83"/>
              <a:gd name="T29" fmla="*/ 76 h 137"/>
              <a:gd name="T30" fmla="*/ 34 w 83"/>
              <a:gd name="T31" fmla="*/ 70 h 137"/>
              <a:gd name="T32" fmla="*/ 30 w 83"/>
              <a:gd name="T33" fmla="*/ 76 h 137"/>
              <a:gd name="T34" fmla="*/ 26 w 83"/>
              <a:gd name="T35" fmla="*/ 67 h 137"/>
              <a:gd name="T36" fmla="*/ 26 w 83"/>
              <a:gd name="T37" fmla="*/ 53 h 137"/>
              <a:gd name="T38" fmla="*/ 26 w 83"/>
              <a:gd name="T39" fmla="*/ 48 h 137"/>
              <a:gd name="T40" fmla="*/ 32 w 83"/>
              <a:gd name="T41" fmla="*/ 44 h 137"/>
              <a:gd name="T42" fmla="*/ 36 w 83"/>
              <a:gd name="T43" fmla="*/ 42 h 137"/>
              <a:gd name="T44" fmla="*/ 37 w 83"/>
              <a:gd name="T45" fmla="*/ 27 h 137"/>
              <a:gd name="T46" fmla="*/ 36 w 83"/>
              <a:gd name="T47" fmla="*/ 19 h 137"/>
              <a:gd name="T48" fmla="*/ 32 w 83"/>
              <a:gd name="T49" fmla="*/ 6 h 137"/>
              <a:gd name="T50" fmla="*/ 24 w 83"/>
              <a:gd name="T51" fmla="*/ 6 h 137"/>
              <a:gd name="T52" fmla="*/ 20 w 83"/>
              <a:gd name="T53" fmla="*/ 2 h 137"/>
              <a:gd name="T54" fmla="*/ 11 w 83"/>
              <a:gd name="T55" fmla="*/ 0 h 137"/>
              <a:gd name="T56" fmla="*/ 11 w 83"/>
              <a:gd name="T57" fmla="*/ 4 h 137"/>
              <a:gd name="T58" fmla="*/ 5 w 83"/>
              <a:gd name="T59" fmla="*/ 14 h 137"/>
              <a:gd name="T60" fmla="*/ 5 w 83"/>
              <a:gd name="T61" fmla="*/ 14 h 137"/>
              <a:gd name="T62" fmla="*/ 7 w 83"/>
              <a:gd name="T63" fmla="*/ 27 h 137"/>
              <a:gd name="T64" fmla="*/ 9 w 83"/>
              <a:gd name="T65" fmla="*/ 34 h 137"/>
              <a:gd name="T66" fmla="*/ 11 w 83"/>
              <a:gd name="T67" fmla="*/ 38 h 137"/>
              <a:gd name="T68" fmla="*/ 0 w 83"/>
              <a:gd name="T69" fmla="*/ 42 h 137"/>
              <a:gd name="T70" fmla="*/ 1 w 83"/>
              <a:gd name="T71" fmla="*/ 51 h 137"/>
              <a:gd name="T72" fmla="*/ 5 w 83"/>
              <a:gd name="T73" fmla="*/ 59 h 137"/>
              <a:gd name="T74" fmla="*/ 13 w 83"/>
              <a:gd name="T75" fmla="*/ 76 h 137"/>
              <a:gd name="T76" fmla="*/ 20 w 83"/>
              <a:gd name="T77" fmla="*/ 80 h 137"/>
              <a:gd name="T78" fmla="*/ 28 w 83"/>
              <a:gd name="T79" fmla="*/ 80 h 137"/>
              <a:gd name="T80" fmla="*/ 32 w 83"/>
              <a:gd name="T81" fmla="*/ 80 h 137"/>
              <a:gd name="T82" fmla="*/ 36 w 83"/>
              <a:gd name="T83" fmla="*/ 84 h 137"/>
              <a:gd name="T84" fmla="*/ 43 w 83"/>
              <a:gd name="T85" fmla="*/ 87 h 137"/>
              <a:gd name="T86" fmla="*/ 58 w 83"/>
              <a:gd name="T87" fmla="*/ 97 h 137"/>
              <a:gd name="T88" fmla="*/ 62 w 83"/>
              <a:gd name="T89" fmla="*/ 101 h 137"/>
              <a:gd name="T90" fmla="*/ 60 w 83"/>
              <a:gd name="T91" fmla="*/ 104 h 137"/>
              <a:gd name="T92" fmla="*/ 64 w 83"/>
              <a:gd name="T93" fmla="*/ 112 h 137"/>
              <a:gd name="T94" fmla="*/ 64 w 83"/>
              <a:gd name="T95" fmla="*/ 121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83" h="137">
                <a:moveTo>
                  <a:pt x="64" y="121"/>
                </a:moveTo>
                <a:lnTo>
                  <a:pt x="64" y="121"/>
                </a:lnTo>
                <a:lnTo>
                  <a:pt x="64" y="123"/>
                </a:lnTo>
                <a:lnTo>
                  <a:pt x="66" y="127"/>
                </a:lnTo>
                <a:lnTo>
                  <a:pt x="68" y="127"/>
                </a:lnTo>
                <a:lnTo>
                  <a:pt x="70" y="131"/>
                </a:lnTo>
                <a:lnTo>
                  <a:pt x="73" y="137"/>
                </a:lnTo>
                <a:lnTo>
                  <a:pt x="73" y="137"/>
                </a:lnTo>
                <a:lnTo>
                  <a:pt x="75" y="137"/>
                </a:lnTo>
                <a:lnTo>
                  <a:pt x="75" y="135"/>
                </a:lnTo>
                <a:lnTo>
                  <a:pt x="75" y="133"/>
                </a:lnTo>
                <a:lnTo>
                  <a:pt x="75" y="133"/>
                </a:lnTo>
                <a:lnTo>
                  <a:pt x="75" y="129"/>
                </a:lnTo>
                <a:lnTo>
                  <a:pt x="79" y="127"/>
                </a:lnTo>
                <a:lnTo>
                  <a:pt x="79" y="127"/>
                </a:lnTo>
                <a:lnTo>
                  <a:pt x="79" y="125"/>
                </a:lnTo>
                <a:lnTo>
                  <a:pt x="81" y="125"/>
                </a:lnTo>
                <a:lnTo>
                  <a:pt x="83" y="125"/>
                </a:lnTo>
                <a:lnTo>
                  <a:pt x="79" y="118"/>
                </a:lnTo>
                <a:lnTo>
                  <a:pt x="79" y="118"/>
                </a:lnTo>
                <a:lnTo>
                  <a:pt x="77" y="118"/>
                </a:lnTo>
                <a:lnTo>
                  <a:pt x="75" y="116"/>
                </a:lnTo>
                <a:lnTo>
                  <a:pt x="75" y="114"/>
                </a:lnTo>
                <a:lnTo>
                  <a:pt x="75" y="114"/>
                </a:lnTo>
                <a:lnTo>
                  <a:pt x="75" y="112"/>
                </a:lnTo>
                <a:lnTo>
                  <a:pt x="73" y="110"/>
                </a:lnTo>
                <a:lnTo>
                  <a:pt x="73" y="108"/>
                </a:lnTo>
                <a:lnTo>
                  <a:pt x="66" y="104"/>
                </a:lnTo>
                <a:lnTo>
                  <a:pt x="64" y="97"/>
                </a:lnTo>
                <a:lnTo>
                  <a:pt x="64" y="97"/>
                </a:lnTo>
                <a:lnTo>
                  <a:pt x="64" y="93"/>
                </a:lnTo>
                <a:lnTo>
                  <a:pt x="64" y="93"/>
                </a:lnTo>
                <a:lnTo>
                  <a:pt x="62" y="91"/>
                </a:lnTo>
                <a:lnTo>
                  <a:pt x="62" y="91"/>
                </a:lnTo>
                <a:lnTo>
                  <a:pt x="62" y="91"/>
                </a:lnTo>
                <a:lnTo>
                  <a:pt x="60" y="91"/>
                </a:lnTo>
                <a:lnTo>
                  <a:pt x="56" y="89"/>
                </a:lnTo>
                <a:lnTo>
                  <a:pt x="53" y="87"/>
                </a:lnTo>
                <a:lnTo>
                  <a:pt x="54" y="84"/>
                </a:lnTo>
                <a:lnTo>
                  <a:pt x="51" y="80"/>
                </a:lnTo>
                <a:lnTo>
                  <a:pt x="47" y="76"/>
                </a:lnTo>
                <a:lnTo>
                  <a:pt x="47" y="76"/>
                </a:lnTo>
                <a:lnTo>
                  <a:pt x="43" y="76"/>
                </a:lnTo>
                <a:lnTo>
                  <a:pt x="41" y="76"/>
                </a:lnTo>
                <a:lnTo>
                  <a:pt x="39" y="76"/>
                </a:lnTo>
                <a:lnTo>
                  <a:pt x="39" y="76"/>
                </a:lnTo>
                <a:lnTo>
                  <a:pt x="36" y="72"/>
                </a:lnTo>
                <a:lnTo>
                  <a:pt x="34" y="70"/>
                </a:lnTo>
                <a:lnTo>
                  <a:pt x="32" y="72"/>
                </a:lnTo>
                <a:lnTo>
                  <a:pt x="32" y="72"/>
                </a:lnTo>
                <a:lnTo>
                  <a:pt x="30" y="76"/>
                </a:lnTo>
                <a:lnTo>
                  <a:pt x="30" y="76"/>
                </a:lnTo>
                <a:lnTo>
                  <a:pt x="28" y="68"/>
                </a:lnTo>
                <a:lnTo>
                  <a:pt x="26" y="67"/>
                </a:lnTo>
                <a:lnTo>
                  <a:pt x="26" y="63"/>
                </a:lnTo>
                <a:lnTo>
                  <a:pt x="26" y="63"/>
                </a:lnTo>
                <a:lnTo>
                  <a:pt x="26" y="53"/>
                </a:lnTo>
                <a:lnTo>
                  <a:pt x="26" y="53"/>
                </a:lnTo>
                <a:lnTo>
                  <a:pt x="26" y="51"/>
                </a:lnTo>
                <a:lnTo>
                  <a:pt x="26" y="48"/>
                </a:lnTo>
                <a:lnTo>
                  <a:pt x="28" y="48"/>
                </a:lnTo>
                <a:lnTo>
                  <a:pt x="32" y="44"/>
                </a:lnTo>
                <a:lnTo>
                  <a:pt x="32" y="44"/>
                </a:lnTo>
                <a:lnTo>
                  <a:pt x="34" y="44"/>
                </a:lnTo>
                <a:lnTo>
                  <a:pt x="36" y="44"/>
                </a:lnTo>
                <a:lnTo>
                  <a:pt x="36" y="42"/>
                </a:lnTo>
                <a:lnTo>
                  <a:pt x="37" y="36"/>
                </a:lnTo>
                <a:lnTo>
                  <a:pt x="37" y="36"/>
                </a:lnTo>
                <a:lnTo>
                  <a:pt x="37" y="27"/>
                </a:lnTo>
                <a:lnTo>
                  <a:pt x="37" y="27"/>
                </a:lnTo>
                <a:lnTo>
                  <a:pt x="36" y="23"/>
                </a:lnTo>
                <a:lnTo>
                  <a:pt x="36" y="19"/>
                </a:lnTo>
                <a:lnTo>
                  <a:pt x="32" y="16"/>
                </a:lnTo>
                <a:lnTo>
                  <a:pt x="32" y="6"/>
                </a:lnTo>
                <a:lnTo>
                  <a:pt x="32" y="6"/>
                </a:lnTo>
                <a:lnTo>
                  <a:pt x="28" y="6"/>
                </a:lnTo>
                <a:lnTo>
                  <a:pt x="28" y="6"/>
                </a:lnTo>
                <a:lnTo>
                  <a:pt x="24" y="6"/>
                </a:lnTo>
                <a:lnTo>
                  <a:pt x="20" y="4"/>
                </a:lnTo>
                <a:lnTo>
                  <a:pt x="20" y="2"/>
                </a:lnTo>
                <a:lnTo>
                  <a:pt x="20" y="2"/>
                </a:lnTo>
                <a:lnTo>
                  <a:pt x="17" y="0"/>
                </a:lnTo>
                <a:lnTo>
                  <a:pt x="13" y="0"/>
                </a:lnTo>
                <a:lnTo>
                  <a:pt x="11" y="0"/>
                </a:lnTo>
                <a:lnTo>
                  <a:pt x="11" y="2"/>
                </a:lnTo>
                <a:lnTo>
                  <a:pt x="11" y="2"/>
                </a:lnTo>
                <a:lnTo>
                  <a:pt x="11" y="4"/>
                </a:lnTo>
                <a:lnTo>
                  <a:pt x="11" y="6"/>
                </a:lnTo>
                <a:lnTo>
                  <a:pt x="9" y="10"/>
                </a:lnTo>
                <a:lnTo>
                  <a:pt x="5" y="14"/>
                </a:lnTo>
                <a:lnTo>
                  <a:pt x="5" y="14"/>
                </a:lnTo>
                <a:lnTo>
                  <a:pt x="5" y="14"/>
                </a:lnTo>
                <a:lnTo>
                  <a:pt x="5" y="14"/>
                </a:lnTo>
                <a:lnTo>
                  <a:pt x="7" y="17"/>
                </a:lnTo>
                <a:lnTo>
                  <a:pt x="7" y="19"/>
                </a:lnTo>
                <a:lnTo>
                  <a:pt x="7" y="27"/>
                </a:lnTo>
                <a:lnTo>
                  <a:pt x="7" y="27"/>
                </a:lnTo>
                <a:lnTo>
                  <a:pt x="9" y="31"/>
                </a:lnTo>
                <a:lnTo>
                  <a:pt x="9" y="34"/>
                </a:lnTo>
                <a:lnTo>
                  <a:pt x="11" y="34"/>
                </a:lnTo>
                <a:lnTo>
                  <a:pt x="11" y="38"/>
                </a:lnTo>
                <a:lnTo>
                  <a:pt x="11" y="38"/>
                </a:lnTo>
                <a:lnTo>
                  <a:pt x="7" y="42"/>
                </a:lnTo>
                <a:lnTo>
                  <a:pt x="5" y="42"/>
                </a:lnTo>
                <a:lnTo>
                  <a:pt x="0" y="42"/>
                </a:lnTo>
                <a:lnTo>
                  <a:pt x="0" y="42"/>
                </a:lnTo>
                <a:lnTo>
                  <a:pt x="0" y="46"/>
                </a:lnTo>
                <a:lnTo>
                  <a:pt x="1" y="51"/>
                </a:lnTo>
                <a:lnTo>
                  <a:pt x="3" y="55"/>
                </a:lnTo>
                <a:lnTo>
                  <a:pt x="3" y="55"/>
                </a:lnTo>
                <a:lnTo>
                  <a:pt x="5" y="59"/>
                </a:lnTo>
                <a:lnTo>
                  <a:pt x="9" y="63"/>
                </a:lnTo>
                <a:lnTo>
                  <a:pt x="11" y="68"/>
                </a:lnTo>
                <a:lnTo>
                  <a:pt x="13" y="76"/>
                </a:lnTo>
                <a:lnTo>
                  <a:pt x="17" y="80"/>
                </a:lnTo>
                <a:lnTo>
                  <a:pt x="20" y="80"/>
                </a:lnTo>
                <a:lnTo>
                  <a:pt x="20" y="80"/>
                </a:lnTo>
                <a:lnTo>
                  <a:pt x="26" y="80"/>
                </a:lnTo>
                <a:lnTo>
                  <a:pt x="26" y="80"/>
                </a:lnTo>
                <a:lnTo>
                  <a:pt x="28" y="80"/>
                </a:lnTo>
                <a:lnTo>
                  <a:pt x="28" y="80"/>
                </a:lnTo>
                <a:lnTo>
                  <a:pt x="30" y="80"/>
                </a:lnTo>
                <a:lnTo>
                  <a:pt x="32" y="80"/>
                </a:lnTo>
                <a:lnTo>
                  <a:pt x="32" y="80"/>
                </a:lnTo>
                <a:lnTo>
                  <a:pt x="32" y="84"/>
                </a:lnTo>
                <a:lnTo>
                  <a:pt x="36" y="84"/>
                </a:lnTo>
                <a:lnTo>
                  <a:pt x="39" y="84"/>
                </a:lnTo>
                <a:lnTo>
                  <a:pt x="39" y="84"/>
                </a:lnTo>
                <a:lnTo>
                  <a:pt x="43" y="87"/>
                </a:lnTo>
                <a:lnTo>
                  <a:pt x="51" y="91"/>
                </a:lnTo>
                <a:lnTo>
                  <a:pt x="58" y="97"/>
                </a:lnTo>
                <a:lnTo>
                  <a:pt x="58" y="97"/>
                </a:lnTo>
                <a:lnTo>
                  <a:pt x="62" y="97"/>
                </a:lnTo>
                <a:lnTo>
                  <a:pt x="62" y="101"/>
                </a:lnTo>
                <a:lnTo>
                  <a:pt x="62" y="101"/>
                </a:lnTo>
                <a:lnTo>
                  <a:pt x="62" y="101"/>
                </a:lnTo>
                <a:lnTo>
                  <a:pt x="62" y="101"/>
                </a:lnTo>
                <a:lnTo>
                  <a:pt x="60" y="104"/>
                </a:lnTo>
                <a:lnTo>
                  <a:pt x="60" y="104"/>
                </a:lnTo>
                <a:lnTo>
                  <a:pt x="62" y="108"/>
                </a:lnTo>
                <a:lnTo>
                  <a:pt x="64" y="112"/>
                </a:lnTo>
                <a:lnTo>
                  <a:pt x="68" y="121"/>
                </a:lnTo>
                <a:lnTo>
                  <a:pt x="64" y="121"/>
                </a:lnTo>
                <a:lnTo>
                  <a:pt x="64" y="121"/>
                </a:lnTo>
                <a:lnTo>
                  <a:pt x="64" y="121"/>
                </a:lnTo>
                <a:close/>
              </a:path>
            </a:pathLst>
          </a:custGeom>
          <a:solidFill>
            <a:schemeClr val="bg1">
              <a:lumMod val="85000"/>
            </a:schemeClr>
          </a:solidFill>
          <a:ln w="635" cap="rnd">
            <a:solidFill>
              <a:schemeClr val="bg1">
                <a:alpha val="17000"/>
              </a:schemeClr>
            </a:solidFill>
            <a:round/>
            <a:headEnd/>
            <a:tailEnd/>
          </a:ln>
        </p:spPr>
        <p:txBody>
          <a:bodyPr/>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361" name="Freeform 359"/>
          <p:cNvSpPr>
            <a:spLocks/>
          </p:cNvSpPr>
          <p:nvPr/>
        </p:nvSpPr>
        <p:spPr bwMode="auto">
          <a:xfrm>
            <a:off x="4721607" y="3916318"/>
            <a:ext cx="168973" cy="237347"/>
          </a:xfrm>
          <a:custGeom>
            <a:avLst/>
            <a:gdLst>
              <a:gd name="T0" fmla="*/ 64 w 83"/>
              <a:gd name="T1" fmla="*/ 123 h 137"/>
              <a:gd name="T2" fmla="*/ 70 w 83"/>
              <a:gd name="T3" fmla="*/ 131 h 137"/>
              <a:gd name="T4" fmla="*/ 75 w 83"/>
              <a:gd name="T5" fmla="*/ 137 h 137"/>
              <a:gd name="T6" fmla="*/ 75 w 83"/>
              <a:gd name="T7" fmla="*/ 133 h 137"/>
              <a:gd name="T8" fmla="*/ 79 w 83"/>
              <a:gd name="T9" fmla="*/ 127 h 137"/>
              <a:gd name="T10" fmla="*/ 83 w 83"/>
              <a:gd name="T11" fmla="*/ 125 h 137"/>
              <a:gd name="T12" fmla="*/ 77 w 83"/>
              <a:gd name="T13" fmla="*/ 118 h 137"/>
              <a:gd name="T14" fmla="*/ 75 w 83"/>
              <a:gd name="T15" fmla="*/ 114 h 137"/>
              <a:gd name="T16" fmla="*/ 73 w 83"/>
              <a:gd name="T17" fmla="*/ 108 h 137"/>
              <a:gd name="T18" fmla="*/ 64 w 83"/>
              <a:gd name="T19" fmla="*/ 97 h 137"/>
              <a:gd name="T20" fmla="*/ 62 w 83"/>
              <a:gd name="T21" fmla="*/ 91 h 137"/>
              <a:gd name="T22" fmla="*/ 60 w 83"/>
              <a:gd name="T23" fmla="*/ 91 h 137"/>
              <a:gd name="T24" fmla="*/ 54 w 83"/>
              <a:gd name="T25" fmla="*/ 84 h 137"/>
              <a:gd name="T26" fmla="*/ 47 w 83"/>
              <a:gd name="T27" fmla="*/ 76 h 137"/>
              <a:gd name="T28" fmla="*/ 39 w 83"/>
              <a:gd name="T29" fmla="*/ 76 h 137"/>
              <a:gd name="T30" fmla="*/ 34 w 83"/>
              <a:gd name="T31" fmla="*/ 70 h 137"/>
              <a:gd name="T32" fmla="*/ 30 w 83"/>
              <a:gd name="T33" fmla="*/ 76 h 137"/>
              <a:gd name="T34" fmla="*/ 26 w 83"/>
              <a:gd name="T35" fmla="*/ 67 h 137"/>
              <a:gd name="T36" fmla="*/ 26 w 83"/>
              <a:gd name="T37" fmla="*/ 53 h 137"/>
              <a:gd name="T38" fmla="*/ 26 w 83"/>
              <a:gd name="T39" fmla="*/ 48 h 137"/>
              <a:gd name="T40" fmla="*/ 32 w 83"/>
              <a:gd name="T41" fmla="*/ 44 h 137"/>
              <a:gd name="T42" fmla="*/ 36 w 83"/>
              <a:gd name="T43" fmla="*/ 42 h 137"/>
              <a:gd name="T44" fmla="*/ 37 w 83"/>
              <a:gd name="T45" fmla="*/ 27 h 137"/>
              <a:gd name="T46" fmla="*/ 36 w 83"/>
              <a:gd name="T47" fmla="*/ 19 h 137"/>
              <a:gd name="T48" fmla="*/ 32 w 83"/>
              <a:gd name="T49" fmla="*/ 6 h 137"/>
              <a:gd name="T50" fmla="*/ 24 w 83"/>
              <a:gd name="T51" fmla="*/ 6 h 137"/>
              <a:gd name="T52" fmla="*/ 20 w 83"/>
              <a:gd name="T53" fmla="*/ 2 h 137"/>
              <a:gd name="T54" fmla="*/ 11 w 83"/>
              <a:gd name="T55" fmla="*/ 0 h 137"/>
              <a:gd name="T56" fmla="*/ 11 w 83"/>
              <a:gd name="T57" fmla="*/ 4 h 137"/>
              <a:gd name="T58" fmla="*/ 5 w 83"/>
              <a:gd name="T59" fmla="*/ 14 h 137"/>
              <a:gd name="T60" fmla="*/ 5 w 83"/>
              <a:gd name="T61" fmla="*/ 14 h 137"/>
              <a:gd name="T62" fmla="*/ 7 w 83"/>
              <a:gd name="T63" fmla="*/ 27 h 137"/>
              <a:gd name="T64" fmla="*/ 9 w 83"/>
              <a:gd name="T65" fmla="*/ 34 h 137"/>
              <a:gd name="T66" fmla="*/ 11 w 83"/>
              <a:gd name="T67" fmla="*/ 38 h 137"/>
              <a:gd name="T68" fmla="*/ 0 w 83"/>
              <a:gd name="T69" fmla="*/ 42 h 137"/>
              <a:gd name="T70" fmla="*/ 1 w 83"/>
              <a:gd name="T71" fmla="*/ 51 h 137"/>
              <a:gd name="T72" fmla="*/ 5 w 83"/>
              <a:gd name="T73" fmla="*/ 59 h 137"/>
              <a:gd name="T74" fmla="*/ 13 w 83"/>
              <a:gd name="T75" fmla="*/ 76 h 137"/>
              <a:gd name="T76" fmla="*/ 20 w 83"/>
              <a:gd name="T77" fmla="*/ 80 h 137"/>
              <a:gd name="T78" fmla="*/ 28 w 83"/>
              <a:gd name="T79" fmla="*/ 80 h 137"/>
              <a:gd name="T80" fmla="*/ 32 w 83"/>
              <a:gd name="T81" fmla="*/ 80 h 137"/>
              <a:gd name="T82" fmla="*/ 36 w 83"/>
              <a:gd name="T83" fmla="*/ 84 h 137"/>
              <a:gd name="T84" fmla="*/ 43 w 83"/>
              <a:gd name="T85" fmla="*/ 87 h 137"/>
              <a:gd name="T86" fmla="*/ 58 w 83"/>
              <a:gd name="T87" fmla="*/ 97 h 137"/>
              <a:gd name="T88" fmla="*/ 62 w 83"/>
              <a:gd name="T89" fmla="*/ 101 h 137"/>
              <a:gd name="T90" fmla="*/ 60 w 83"/>
              <a:gd name="T91" fmla="*/ 104 h 137"/>
              <a:gd name="T92" fmla="*/ 64 w 83"/>
              <a:gd name="T93" fmla="*/ 112 h 137"/>
              <a:gd name="T94" fmla="*/ 64 w 83"/>
              <a:gd name="T95" fmla="*/ 121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83" h="137">
                <a:moveTo>
                  <a:pt x="64" y="121"/>
                </a:moveTo>
                <a:lnTo>
                  <a:pt x="64" y="121"/>
                </a:lnTo>
                <a:lnTo>
                  <a:pt x="64" y="123"/>
                </a:lnTo>
                <a:lnTo>
                  <a:pt x="66" y="127"/>
                </a:lnTo>
                <a:lnTo>
                  <a:pt x="68" y="127"/>
                </a:lnTo>
                <a:lnTo>
                  <a:pt x="70" y="131"/>
                </a:lnTo>
                <a:lnTo>
                  <a:pt x="73" y="137"/>
                </a:lnTo>
                <a:lnTo>
                  <a:pt x="73" y="137"/>
                </a:lnTo>
                <a:lnTo>
                  <a:pt x="75" y="137"/>
                </a:lnTo>
                <a:lnTo>
                  <a:pt x="75" y="135"/>
                </a:lnTo>
                <a:lnTo>
                  <a:pt x="75" y="133"/>
                </a:lnTo>
                <a:lnTo>
                  <a:pt x="75" y="133"/>
                </a:lnTo>
                <a:lnTo>
                  <a:pt x="75" y="129"/>
                </a:lnTo>
                <a:lnTo>
                  <a:pt x="79" y="127"/>
                </a:lnTo>
                <a:lnTo>
                  <a:pt x="79" y="127"/>
                </a:lnTo>
                <a:lnTo>
                  <a:pt x="79" y="125"/>
                </a:lnTo>
                <a:lnTo>
                  <a:pt x="81" y="125"/>
                </a:lnTo>
                <a:lnTo>
                  <a:pt x="83" y="125"/>
                </a:lnTo>
                <a:lnTo>
                  <a:pt x="79" y="118"/>
                </a:lnTo>
                <a:lnTo>
                  <a:pt x="79" y="118"/>
                </a:lnTo>
                <a:lnTo>
                  <a:pt x="77" y="118"/>
                </a:lnTo>
                <a:lnTo>
                  <a:pt x="75" y="116"/>
                </a:lnTo>
                <a:lnTo>
                  <a:pt x="75" y="114"/>
                </a:lnTo>
                <a:lnTo>
                  <a:pt x="75" y="114"/>
                </a:lnTo>
                <a:lnTo>
                  <a:pt x="75" y="112"/>
                </a:lnTo>
                <a:lnTo>
                  <a:pt x="73" y="110"/>
                </a:lnTo>
                <a:lnTo>
                  <a:pt x="73" y="108"/>
                </a:lnTo>
                <a:lnTo>
                  <a:pt x="66" y="104"/>
                </a:lnTo>
                <a:lnTo>
                  <a:pt x="64" y="97"/>
                </a:lnTo>
                <a:lnTo>
                  <a:pt x="64" y="97"/>
                </a:lnTo>
                <a:lnTo>
                  <a:pt x="64" y="93"/>
                </a:lnTo>
                <a:lnTo>
                  <a:pt x="64" y="93"/>
                </a:lnTo>
                <a:lnTo>
                  <a:pt x="62" y="91"/>
                </a:lnTo>
                <a:lnTo>
                  <a:pt x="62" y="91"/>
                </a:lnTo>
                <a:lnTo>
                  <a:pt x="62" y="91"/>
                </a:lnTo>
                <a:lnTo>
                  <a:pt x="60" y="91"/>
                </a:lnTo>
                <a:lnTo>
                  <a:pt x="56" y="89"/>
                </a:lnTo>
                <a:lnTo>
                  <a:pt x="53" y="87"/>
                </a:lnTo>
                <a:lnTo>
                  <a:pt x="54" y="84"/>
                </a:lnTo>
                <a:lnTo>
                  <a:pt x="51" y="80"/>
                </a:lnTo>
                <a:lnTo>
                  <a:pt x="47" y="76"/>
                </a:lnTo>
                <a:lnTo>
                  <a:pt x="47" y="76"/>
                </a:lnTo>
                <a:lnTo>
                  <a:pt x="43" y="76"/>
                </a:lnTo>
                <a:lnTo>
                  <a:pt x="41" y="76"/>
                </a:lnTo>
                <a:lnTo>
                  <a:pt x="39" y="76"/>
                </a:lnTo>
                <a:lnTo>
                  <a:pt x="39" y="76"/>
                </a:lnTo>
                <a:lnTo>
                  <a:pt x="36" y="72"/>
                </a:lnTo>
                <a:lnTo>
                  <a:pt x="34" y="70"/>
                </a:lnTo>
                <a:lnTo>
                  <a:pt x="32" y="72"/>
                </a:lnTo>
                <a:lnTo>
                  <a:pt x="32" y="72"/>
                </a:lnTo>
                <a:lnTo>
                  <a:pt x="30" y="76"/>
                </a:lnTo>
                <a:lnTo>
                  <a:pt x="30" y="76"/>
                </a:lnTo>
                <a:lnTo>
                  <a:pt x="28" y="68"/>
                </a:lnTo>
                <a:lnTo>
                  <a:pt x="26" y="67"/>
                </a:lnTo>
                <a:lnTo>
                  <a:pt x="26" y="63"/>
                </a:lnTo>
                <a:lnTo>
                  <a:pt x="26" y="63"/>
                </a:lnTo>
                <a:lnTo>
                  <a:pt x="26" y="53"/>
                </a:lnTo>
                <a:lnTo>
                  <a:pt x="26" y="53"/>
                </a:lnTo>
                <a:lnTo>
                  <a:pt x="26" y="51"/>
                </a:lnTo>
                <a:lnTo>
                  <a:pt x="26" y="48"/>
                </a:lnTo>
                <a:lnTo>
                  <a:pt x="28" y="48"/>
                </a:lnTo>
                <a:lnTo>
                  <a:pt x="32" y="44"/>
                </a:lnTo>
                <a:lnTo>
                  <a:pt x="32" y="44"/>
                </a:lnTo>
                <a:lnTo>
                  <a:pt x="34" y="44"/>
                </a:lnTo>
                <a:lnTo>
                  <a:pt x="36" y="44"/>
                </a:lnTo>
                <a:lnTo>
                  <a:pt x="36" y="42"/>
                </a:lnTo>
                <a:lnTo>
                  <a:pt x="37" y="36"/>
                </a:lnTo>
                <a:lnTo>
                  <a:pt x="37" y="36"/>
                </a:lnTo>
                <a:lnTo>
                  <a:pt x="37" y="27"/>
                </a:lnTo>
                <a:lnTo>
                  <a:pt x="37" y="27"/>
                </a:lnTo>
                <a:lnTo>
                  <a:pt x="36" y="23"/>
                </a:lnTo>
                <a:lnTo>
                  <a:pt x="36" y="19"/>
                </a:lnTo>
                <a:lnTo>
                  <a:pt x="32" y="16"/>
                </a:lnTo>
                <a:lnTo>
                  <a:pt x="32" y="6"/>
                </a:lnTo>
                <a:lnTo>
                  <a:pt x="32" y="6"/>
                </a:lnTo>
                <a:lnTo>
                  <a:pt x="28" y="6"/>
                </a:lnTo>
                <a:lnTo>
                  <a:pt x="28" y="6"/>
                </a:lnTo>
                <a:lnTo>
                  <a:pt x="24" y="6"/>
                </a:lnTo>
                <a:lnTo>
                  <a:pt x="20" y="4"/>
                </a:lnTo>
                <a:lnTo>
                  <a:pt x="20" y="2"/>
                </a:lnTo>
                <a:lnTo>
                  <a:pt x="20" y="2"/>
                </a:lnTo>
                <a:lnTo>
                  <a:pt x="17" y="0"/>
                </a:lnTo>
                <a:lnTo>
                  <a:pt x="13" y="0"/>
                </a:lnTo>
                <a:lnTo>
                  <a:pt x="11" y="0"/>
                </a:lnTo>
                <a:lnTo>
                  <a:pt x="11" y="2"/>
                </a:lnTo>
                <a:lnTo>
                  <a:pt x="11" y="2"/>
                </a:lnTo>
                <a:lnTo>
                  <a:pt x="11" y="4"/>
                </a:lnTo>
                <a:lnTo>
                  <a:pt x="11" y="6"/>
                </a:lnTo>
                <a:lnTo>
                  <a:pt x="9" y="10"/>
                </a:lnTo>
                <a:lnTo>
                  <a:pt x="5" y="14"/>
                </a:lnTo>
                <a:lnTo>
                  <a:pt x="5" y="14"/>
                </a:lnTo>
                <a:lnTo>
                  <a:pt x="5" y="14"/>
                </a:lnTo>
                <a:lnTo>
                  <a:pt x="5" y="14"/>
                </a:lnTo>
                <a:lnTo>
                  <a:pt x="7" y="17"/>
                </a:lnTo>
                <a:lnTo>
                  <a:pt x="7" y="19"/>
                </a:lnTo>
                <a:lnTo>
                  <a:pt x="7" y="27"/>
                </a:lnTo>
                <a:lnTo>
                  <a:pt x="7" y="27"/>
                </a:lnTo>
                <a:lnTo>
                  <a:pt x="9" y="31"/>
                </a:lnTo>
                <a:lnTo>
                  <a:pt x="9" y="34"/>
                </a:lnTo>
                <a:lnTo>
                  <a:pt x="11" y="34"/>
                </a:lnTo>
                <a:lnTo>
                  <a:pt x="11" y="38"/>
                </a:lnTo>
                <a:lnTo>
                  <a:pt x="11" y="38"/>
                </a:lnTo>
                <a:lnTo>
                  <a:pt x="7" y="42"/>
                </a:lnTo>
                <a:lnTo>
                  <a:pt x="5" y="42"/>
                </a:lnTo>
                <a:lnTo>
                  <a:pt x="0" y="42"/>
                </a:lnTo>
                <a:lnTo>
                  <a:pt x="0" y="42"/>
                </a:lnTo>
                <a:lnTo>
                  <a:pt x="0" y="46"/>
                </a:lnTo>
                <a:lnTo>
                  <a:pt x="1" y="51"/>
                </a:lnTo>
                <a:lnTo>
                  <a:pt x="3" y="55"/>
                </a:lnTo>
                <a:lnTo>
                  <a:pt x="3" y="55"/>
                </a:lnTo>
                <a:lnTo>
                  <a:pt x="5" y="59"/>
                </a:lnTo>
                <a:lnTo>
                  <a:pt x="9" y="63"/>
                </a:lnTo>
                <a:lnTo>
                  <a:pt x="11" y="68"/>
                </a:lnTo>
                <a:lnTo>
                  <a:pt x="13" y="76"/>
                </a:lnTo>
                <a:lnTo>
                  <a:pt x="17" y="80"/>
                </a:lnTo>
                <a:lnTo>
                  <a:pt x="20" y="80"/>
                </a:lnTo>
                <a:lnTo>
                  <a:pt x="20" y="80"/>
                </a:lnTo>
                <a:lnTo>
                  <a:pt x="26" y="80"/>
                </a:lnTo>
                <a:lnTo>
                  <a:pt x="26" y="80"/>
                </a:lnTo>
                <a:lnTo>
                  <a:pt x="28" y="80"/>
                </a:lnTo>
                <a:lnTo>
                  <a:pt x="28" y="80"/>
                </a:lnTo>
                <a:lnTo>
                  <a:pt x="30" y="80"/>
                </a:lnTo>
                <a:lnTo>
                  <a:pt x="32" y="80"/>
                </a:lnTo>
                <a:lnTo>
                  <a:pt x="32" y="80"/>
                </a:lnTo>
                <a:lnTo>
                  <a:pt x="32" y="84"/>
                </a:lnTo>
                <a:lnTo>
                  <a:pt x="36" y="84"/>
                </a:lnTo>
                <a:lnTo>
                  <a:pt x="39" y="84"/>
                </a:lnTo>
                <a:lnTo>
                  <a:pt x="39" y="84"/>
                </a:lnTo>
                <a:lnTo>
                  <a:pt x="43" y="87"/>
                </a:lnTo>
                <a:lnTo>
                  <a:pt x="51" y="91"/>
                </a:lnTo>
                <a:lnTo>
                  <a:pt x="58" y="97"/>
                </a:lnTo>
                <a:lnTo>
                  <a:pt x="58" y="97"/>
                </a:lnTo>
                <a:lnTo>
                  <a:pt x="62" y="97"/>
                </a:lnTo>
                <a:lnTo>
                  <a:pt x="62" y="101"/>
                </a:lnTo>
                <a:lnTo>
                  <a:pt x="62" y="101"/>
                </a:lnTo>
                <a:lnTo>
                  <a:pt x="62" y="101"/>
                </a:lnTo>
                <a:lnTo>
                  <a:pt x="62" y="101"/>
                </a:lnTo>
                <a:lnTo>
                  <a:pt x="60" y="104"/>
                </a:lnTo>
                <a:lnTo>
                  <a:pt x="60" y="104"/>
                </a:lnTo>
                <a:lnTo>
                  <a:pt x="62" y="108"/>
                </a:lnTo>
                <a:lnTo>
                  <a:pt x="64" y="112"/>
                </a:lnTo>
                <a:lnTo>
                  <a:pt x="68" y="121"/>
                </a:lnTo>
                <a:lnTo>
                  <a:pt x="64" y="121"/>
                </a:lnTo>
                <a:lnTo>
                  <a:pt x="64" y="121"/>
                </a:lnTo>
                <a:lnTo>
                  <a:pt x="64" y="121"/>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362" name="Freeform 360"/>
          <p:cNvSpPr>
            <a:spLocks/>
          </p:cNvSpPr>
          <p:nvPr/>
        </p:nvSpPr>
        <p:spPr bwMode="auto">
          <a:xfrm>
            <a:off x="4731785" y="4063577"/>
            <a:ext cx="42752" cy="39847"/>
          </a:xfrm>
          <a:custGeom>
            <a:avLst/>
            <a:gdLst>
              <a:gd name="T0" fmla="*/ 0 w 21"/>
              <a:gd name="T1" fmla="*/ 0 h 23"/>
              <a:gd name="T2" fmla="*/ 0 w 21"/>
              <a:gd name="T3" fmla="*/ 0 h 23"/>
              <a:gd name="T4" fmla="*/ 12 w 21"/>
              <a:gd name="T5" fmla="*/ 14 h 23"/>
              <a:gd name="T6" fmla="*/ 15 w 21"/>
              <a:gd name="T7" fmla="*/ 19 h 23"/>
              <a:gd name="T8" fmla="*/ 15 w 21"/>
              <a:gd name="T9" fmla="*/ 19 h 23"/>
              <a:gd name="T10" fmla="*/ 13 w 21"/>
              <a:gd name="T11" fmla="*/ 21 h 23"/>
              <a:gd name="T12" fmla="*/ 13 w 21"/>
              <a:gd name="T13" fmla="*/ 23 h 23"/>
              <a:gd name="T14" fmla="*/ 15 w 21"/>
              <a:gd name="T15" fmla="*/ 23 h 23"/>
              <a:gd name="T16" fmla="*/ 15 w 21"/>
              <a:gd name="T17" fmla="*/ 23 h 23"/>
              <a:gd name="T18" fmla="*/ 19 w 21"/>
              <a:gd name="T19" fmla="*/ 23 h 23"/>
              <a:gd name="T20" fmla="*/ 21 w 21"/>
              <a:gd name="T21" fmla="*/ 23 h 23"/>
              <a:gd name="T22" fmla="*/ 21 w 21"/>
              <a:gd name="T23" fmla="*/ 21 h 23"/>
              <a:gd name="T24" fmla="*/ 21 w 21"/>
              <a:gd name="T25" fmla="*/ 21 h 23"/>
              <a:gd name="T26" fmla="*/ 19 w 21"/>
              <a:gd name="T27" fmla="*/ 19 h 23"/>
              <a:gd name="T28" fmla="*/ 19 w 21"/>
              <a:gd name="T29" fmla="*/ 16 h 23"/>
              <a:gd name="T30" fmla="*/ 19 w 21"/>
              <a:gd name="T31" fmla="*/ 12 h 23"/>
              <a:gd name="T32" fmla="*/ 17 w 21"/>
              <a:gd name="T33" fmla="*/ 8 h 23"/>
              <a:gd name="T34" fmla="*/ 15 w 21"/>
              <a:gd name="T35" fmla="*/ 4 h 23"/>
              <a:gd name="T36" fmla="*/ 15 w 21"/>
              <a:gd name="T37" fmla="*/ 4 h 23"/>
              <a:gd name="T38" fmla="*/ 13 w 21"/>
              <a:gd name="T39" fmla="*/ 4 h 23"/>
              <a:gd name="T40" fmla="*/ 12 w 21"/>
              <a:gd name="T41" fmla="*/ 4 h 23"/>
              <a:gd name="T42" fmla="*/ 10 w 21"/>
              <a:gd name="T43" fmla="*/ 4 h 23"/>
              <a:gd name="T44" fmla="*/ 10 w 21"/>
              <a:gd name="T45" fmla="*/ 4 h 23"/>
              <a:gd name="T46" fmla="*/ 8 w 21"/>
              <a:gd name="T47" fmla="*/ 2 h 23"/>
              <a:gd name="T48" fmla="*/ 4 w 21"/>
              <a:gd name="T49" fmla="*/ 0 h 23"/>
              <a:gd name="T50" fmla="*/ 0 w 21"/>
              <a:gd name="T51" fmla="*/ 0 h 23"/>
              <a:gd name="T52" fmla="*/ 0 w 21"/>
              <a:gd name="T53" fmla="*/ 0 h 23"/>
              <a:gd name="T54" fmla="*/ 0 w 21"/>
              <a:gd name="T55" fmla="*/ 0 h 23"/>
              <a:gd name="T56" fmla="*/ 0 w 21"/>
              <a:gd name="T5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1" h="23">
                <a:moveTo>
                  <a:pt x="0" y="0"/>
                </a:moveTo>
                <a:lnTo>
                  <a:pt x="0" y="0"/>
                </a:lnTo>
                <a:lnTo>
                  <a:pt x="12" y="14"/>
                </a:lnTo>
                <a:lnTo>
                  <a:pt x="15" y="19"/>
                </a:lnTo>
                <a:lnTo>
                  <a:pt x="15" y="19"/>
                </a:lnTo>
                <a:lnTo>
                  <a:pt x="13" y="21"/>
                </a:lnTo>
                <a:lnTo>
                  <a:pt x="13" y="23"/>
                </a:lnTo>
                <a:lnTo>
                  <a:pt x="15" y="23"/>
                </a:lnTo>
                <a:lnTo>
                  <a:pt x="15" y="23"/>
                </a:lnTo>
                <a:lnTo>
                  <a:pt x="19" y="23"/>
                </a:lnTo>
                <a:lnTo>
                  <a:pt x="21" y="23"/>
                </a:lnTo>
                <a:lnTo>
                  <a:pt x="21" y="21"/>
                </a:lnTo>
                <a:lnTo>
                  <a:pt x="21" y="21"/>
                </a:lnTo>
                <a:lnTo>
                  <a:pt x="19" y="19"/>
                </a:lnTo>
                <a:lnTo>
                  <a:pt x="19" y="16"/>
                </a:lnTo>
                <a:lnTo>
                  <a:pt x="19" y="12"/>
                </a:lnTo>
                <a:lnTo>
                  <a:pt x="17" y="8"/>
                </a:lnTo>
                <a:lnTo>
                  <a:pt x="15" y="4"/>
                </a:lnTo>
                <a:lnTo>
                  <a:pt x="15" y="4"/>
                </a:lnTo>
                <a:lnTo>
                  <a:pt x="13" y="4"/>
                </a:lnTo>
                <a:lnTo>
                  <a:pt x="12" y="4"/>
                </a:lnTo>
                <a:lnTo>
                  <a:pt x="10" y="4"/>
                </a:lnTo>
                <a:lnTo>
                  <a:pt x="10" y="4"/>
                </a:lnTo>
                <a:lnTo>
                  <a:pt x="8" y="2"/>
                </a:lnTo>
                <a:lnTo>
                  <a:pt x="4" y="0"/>
                </a:lnTo>
                <a:lnTo>
                  <a:pt x="0" y="0"/>
                </a:lnTo>
                <a:lnTo>
                  <a:pt x="0" y="0"/>
                </a:lnTo>
                <a:lnTo>
                  <a:pt x="0" y="0"/>
                </a:lnTo>
                <a:lnTo>
                  <a:pt x="0" y="0"/>
                </a:lnTo>
                <a:close/>
              </a:path>
            </a:pathLst>
          </a:custGeom>
          <a:solidFill>
            <a:schemeClr val="bg1">
              <a:lumMod val="85000"/>
            </a:schemeClr>
          </a:solidFill>
          <a:ln w="635" cap="rnd">
            <a:solidFill>
              <a:schemeClr val="bg1">
                <a:alpha val="17000"/>
              </a:schemeClr>
            </a:solidFill>
            <a:round/>
            <a:headEnd/>
            <a:tailEnd/>
          </a:ln>
        </p:spPr>
        <p:txBody>
          <a:bodyPr/>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363" name="Freeform 361"/>
          <p:cNvSpPr>
            <a:spLocks/>
          </p:cNvSpPr>
          <p:nvPr/>
        </p:nvSpPr>
        <p:spPr bwMode="auto">
          <a:xfrm>
            <a:off x="4731785" y="4063577"/>
            <a:ext cx="42752" cy="39847"/>
          </a:xfrm>
          <a:custGeom>
            <a:avLst/>
            <a:gdLst>
              <a:gd name="T0" fmla="*/ 0 w 21"/>
              <a:gd name="T1" fmla="*/ 0 h 23"/>
              <a:gd name="T2" fmla="*/ 0 w 21"/>
              <a:gd name="T3" fmla="*/ 0 h 23"/>
              <a:gd name="T4" fmla="*/ 12 w 21"/>
              <a:gd name="T5" fmla="*/ 14 h 23"/>
              <a:gd name="T6" fmla="*/ 15 w 21"/>
              <a:gd name="T7" fmla="*/ 19 h 23"/>
              <a:gd name="T8" fmla="*/ 15 w 21"/>
              <a:gd name="T9" fmla="*/ 19 h 23"/>
              <a:gd name="T10" fmla="*/ 13 w 21"/>
              <a:gd name="T11" fmla="*/ 21 h 23"/>
              <a:gd name="T12" fmla="*/ 13 w 21"/>
              <a:gd name="T13" fmla="*/ 23 h 23"/>
              <a:gd name="T14" fmla="*/ 15 w 21"/>
              <a:gd name="T15" fmla="*/ 23 h 23"/>
              <a:gd name="T16" fmla="*/ 15 w 21"/>
              <a:gd name="T17" fmla="*/ 23 h 23"/>
              <a:gd name="T18" fmla="*/ 19 w 21"/>
              <a:gd name="T19" fmla="*/ 23 h 23"/>
              <a:gd name="T20" fmla="*/ 21 w 21"/>
              <a:gd name="T21" fmla="*/ 23 h 23"/>
              <a:gd name="T22" fmla="*/ 21 w 21"/>
              <a:gd name="T23" fmla="*/ 21 h 23"/>
              <a:gd name="T24" fmla="*/ 21 w 21"/>
              <a:gd name="T25" fmla="*/ 21 h 23"/>
              <a:gd name="T26" fmla="*/ 19 w 21"/>
              <a:gd name="T27" fmla="*/ 19 h 23"/>
              <a:gd name="T28" fmla="*/ 19 w 21"/>
              <a:gd name="T29" fmla="*/ 16 h 23"/>
              <a:gd name="T30" fmla="*/ 19 w 21"/>
              <a:gd name="T31" fmla="*/ 12 h 23"/>
              <a:gd name="T32" fmla="*/ 17 w 21"/>
              <a:gd name="T33" fmla="*/ 8 h 23"/>
              <a:gd name="T34" fmla="*/ 15 w 21"/>
              <a:gd name="T35" fmla="*/ 4 h 23"/>
              <a:gd name="T36" fmla="*/ 15 w 21"/>
              <a:gd name="T37" fmla="*/ 4 h 23"/>
              <a:gd name="T38" fmla="*/ 13 w 21"/>
              <a:gd name="T39" fmla="*/ 4 h 23"/>
              <a:gd name="T40" fmla="*/ 12 w 21"/>
              <a:gd name="T41" fmla="*/ 4 h 23"/>
              <a:gd name="T42" fmla="*/ 10 w 21"/>
              <a:gd name="T43" fmla="*/ 4 h 23"/>
              <a:gd name="T44" fmla="*/ 10 w 21"/>
              <a:gd name="T45" fmla="*/ 4 h 23"/>
              <a:gd name="T46" fmla="*/ 8 w 21"/>
              <a:gd name="T47" fmla="*/ 2 h 23"/>
              <a:gd name="T48" fmla="*/ 4 w 21"/>
              <a:gd name="T49" fmla="*/ 0 h 23"/>
              <a:gd name="T50" fmla="*/ 0 w 21"/>
              <a:gd name="T51" fmla="*/ 0 h 23"/>
              <a:gd name="T52" fmla="*/ 0 w 21"/>
              <a:gd name="T53" fmla="*/ 0 h 23"/>
              <a:gd name="T54" fmla="*/ 0 w 21"/>
              <a:gd name="T55" fmla="*/ 0 h 23"/>
              <a:gd name="T56" fmla="*/ 0 w 21"/>
              <a:gd name="T5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1" h="23">
                <a:moveTo>
                  <a:pt x="0" y="0"/>
                </a:moveTo>
                <a:lnTo>
                  <a:pt x="0" y="0"/>
                </a:lnTo>
                <a:lnTo>
                  <a:pt x="12" y="14"/>
                </a:lnTo>
                <a:lnTo>
                  <a:pt x="15" y="19"/>
                </a:lnTo>
                <a:lnTo>
                  <a:pt x="15" y="19"/>
                </a:lnTo>
                <a:lnTo>
                  <a:pt x="13" y="21"/>
                </a:lnTo>
                <a:lnTo>
                  <a:pt x="13" y="23"/>
                </a:lnTo>
                <a:lnTo>
                  <a:pt x="15" y="23"/>
                </a:lnTo>
                <a:lnTo>
                  <a:pt x="15" y="23"/>
                </a:lnTo>
                <a:lnTo>
                  <a:pt x="19" y="23"/>
                </a:lnTo>
                <a:lnTo>
                  <a:pt x="21" y="23"/>
                </a:lnTo>
                <a:lnTo>
                  <a:pt x="21" y="21"/>
                </a:lnTo>
                <a:lnTo>
                  <a:pt x="21" y="21"/>
                </a:lnTo>
                <a:lnTo>
                  <a:pt x="19" y="19"/>
                </a:lnTo>
                <a:lnTo>
                  <a:pt x="19" y="16"/>
                </a:lnTo>
                <a:lnTo>
                  <a:pt x="19" y="12"/>
                </a:lnTo>
                <a:lnTo>
                  <a:pt x="17" y="8"/>
                </a:lnTo>
                <a:lnTo>
                  <a:pt x="15" y="4"/>
                </a:lnTo>
                <a:lnTo>
                  <a:pt x="15" y="4"/>
                </a:lnTo>
                <a:lnTo>
                  <a:pt x="13" y="4"/>
                </a:lnTo>
                <a:lnTo>
                  <a:pt x="12" y="4"/>
                </a:lnTo>
                <a:lnTo>
                  <a:pt x="10" y="4"/>
                </a:lnTo>
                <a:lnTo>
                  <a:pt x="10" y="4"/>
                </a:lnTo>
                <a:lnTo>
                  <a:pt x="8" y="2"/>
                </a:lnTo>
                <a:lnTo>
                  <a:pt x="4" y="0"/>
                </a:lnTo>
                <a:lnTo>
                  <a:pt x="0" y="0"/>
                </a:lnTo>
                <a:lnTo>
                  <a:pt x="0" y="0"/>
                </a:lnTo>
                <a:lnTo>
                  <a:pt x="0" y="0"/>
                </a:lnTo>
                <a:lnTo>
                  <a:pt x="0" y="0"/>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364" name="Freeform 362"/>
          <p:cNvSpPr>
            <a:spLocks/>
          </p:cNvSpPr>
          <p:nvPr/>
        </p:nvSpPr>
        <p:spPr bwMode="auto">
          <a:xfrm>
            <a:off x="5075841" y="4489761"/>
            <a:ext cx="260585" cy="213094"/>
          </a:xfrm>
          <a:custGeom>
            <a:avLst/>
            <a:gdLst>
              <a:gd name="T0" fmla="*/ 128 w 128"/>
              <a:gd name="T1" fmla="*/ 21 h 123"/>
              <a:gd name="T2" fmla="*/ 128 w 128"/>
              <a:gd name="T3" fmla="*/ 21 h 123"/>
              <a:gd name="T4" fmla="*/ 122 w 128"/>
              <a:gd name="T5" fmla="*/ 15 h 123"/>
              <a:gd name="T6" fmla="*/ 105 w 128"/>
              <a:gd name="T7" fmla="*/ 12 h 123"/>
              <a:gd name="T8" fmla="*/ 104 w 128"/>
              <a:gd name="T9" fmla="*/ 14 h 123"/>
              <a:gd name="T10" fmla="*/ 100 w 128"/>
              <a:gd name="T11" fmla="*/ 14 h 123"/>
              <a:gd name="T12" fmla="*/ 96 w 128"/>
              <a:gd name="T13" fmla="*/ 12 h 123"/>
              <a:gd name="T14" fmla="*/ 87 w 128"/>
              <a:gd name="T15" fmla="*/ 0 h 123"/>
              <a:gd name="T16" fmla="*/ 75 w 128"/>
              <a:gd name="T17" fmla="*/ 8 h 123"/>
              <a:gd name="T18" fmla="*/ 71 w 128"/>
              <a:gd name="T19" fmla="*/ 10 h 123"/>
              <a:gd name="T20" fmla="*/ 64 w 128"/>
              <a:gd name="T21" fmla="*/ 12 h 123"/>
              <a:gd name="T22" fmla="*/ 58 w 128"/>
              <a:gd name="T23" fmla="*/ 15 h 123"/>
              <a:gd name="T24" fmla="*/ 53 w 128"/>
              <a:gd name="T25" fmla="*/ 23 h 123"/>
              <a:gd name="T26" fmla="*/ 43 w 128"/>
              <a:gd name="T27" fmla="*/ 27 h 123"/>
              <a:gd name="T28" fmla="*/ 34 w 128"/>
              <a:gd name="T29" fmla="*/ 17 h 123"/>
              <a:gd name="T30" fmla="*/ 22 w 128"/>
              <a:gd name="T31" fmla="*/ 17 h 123"/>
              <a:gd name="T32" fmla="*/ 7 w 128"/>
              <a:gd name="T33" fmla="*/ 17 h 123"/>
              <a:gd name="T34" fmla="*/ 5 w 128"/>
              <a:gd name="T35" fmla="*/ 25 h 123"/>
              <a:gd name="T36" fmla="*/ 9 w 128"/>
              <a:gd name="T37" fmla="*/ 44 h 123"/>
              <a:gd name="T38" fmla="*/ 20 w 128"/>
              <a:gd name="T39" fmla="*/ 44 h 123"/>
              <a:gd name="T40" fmla="*/ 20 w 128"/>
              <a:gd name="T41" fmla="*/ 38 h 123"/>
              <a:gd name="T42" fmla="*/ 30 w 128"/>
              <a:gd name="T43" fmla="*/ 38 h 123"/>
              <a:gd name="T44" fmla="*/ 70 w 128"/>
              <a:gd name="T45" fmla="*/ 59 h 123"/>
              <a:gd name="T46" fmla="*/ 81 w 128"/>
              <a:gd name="T47" fmla="*/ 67 h 123"/>
              <a:gd name="T48" fmla="*/ 92 w 128"/>
              <a:gd name="T49" fmla="*/ 82 h 123"/>
              <a:gd name="T50" fmla="*/ 98 w 128"/>
              <a:gd name="T51" fmla="*/ 91 h 123"/>
              <a:gd name="T52" fmla="*/ 98 w 128"/>
              <a:gd name="T53" fmla="*/ 97 h 123"/>
              <a:gd name="T54" fmla="*/ 96 w 128"/>
              <a:gd name="T55" fmla="*/ 97 h 123"/>
              <a:gd name="T56" fmla="*/ 94 w 128"/>
              <a:gd name="T57" fmla="*/ 99 h 123"/>
              <a:gd name="T58" fmla="*/ 88 w 128"/>
              <a:gd name="T59" fmla="*/ 99 h 123"/>
              <a:gd name="T60" fmla="*/ 85 w 128"/>
              <a:gd name="T61" fmla="*/ 99 h 123"/>
              <a:gd name="T62" fmla="*/ 85 w 128"/>
              <a:gd name="T63" fmla="*/ 97 h 123"/>
              <a:gd name="T64" fmla="*/ 81 w 128"/>
              <a:gd name="T65" fmla="*/ 99 h 123"/>
              <a:gd name="T66" fmla="*/ 79 w 128"/>
              <a:gd name="T67" fmla="*/ 106 h 123"/>
              <a:gd name="T68" fmla="*/ 83 w 128"/>
              <a:gd name="T69" fmla="*/ 112 h 123"/>
              <a:gd name="T70" fmla="*/ 88 w 128"/>
              <a:gd name="T71" fmla="*/ 116 h 123"/>
              <a:gd name="T72" fmla="*/ 96 w 128"/>
              <a:gd name="T73" fmla="*/ 118 h 123"/>
              <a:gd name="T74" fmla="*/ 100 w 128"/>
              <a:gd name="T75" fmla="*/ 114 h 123"/>
              <a:gd name="T76" fmla="*/ 107 w 128"/>
              <a:gd name="T77" fmla="*/ 110 h 123"/>
              <a:gd name="T78" fmla="*/ 111 w 128"/>
              <a:gd name="T79" fmla="*/ 110 h 123"/>
              <a:gd name="T80" fmla="*/ 115 w 128"/>
              <a:gd name="T81" fmla="*/ 112 h 123"/>
              <a:gd name="T82" fmla="*/ 119 w 128"/>
              <a:gd name="T83" fmla="*/ 114 h 123"/>
              <a:gd name="T84" fmla="*/ 126 w 128"/>
              <a:gd name="T85" fmla="*/ 118 h 123"/>
              <a:gd name="T86" fmla="*/ 128 w 128"/>
              <a:gd name="T87" fmla="*/ 121 h 123"/>
              <a:gd name="T88" fmla="*/ 126 w 128"/>
              <a:gd name="T89" fmla="*/ 123 h 123"/>
              <a:gd name="T90" fmla="*/ 128 w 128"/>
              <a:gd name="T91" fmla="*/ 123 h 123"/>
              <a:gd name="T92" fmla="*/ 128 w 128"/>
              <a:gd name="T93" fmla="*/ 21 h 123"/>
              <a:gd name="T94" fmla="*/ 128 w 128"/>
              <a:gd name="T95" fmla="*/ 21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8" h="123">
                <a:moveTo>
                  <a:pt x="128" y="21"/>
                </a:moveTo>
                <a:lnTo>
                  <a:pt x="128" y="21"/>
                </a:lnTo>
                <a:lnTo>
                  <a:pt x="128" y="21"/>
                </a:lnTo>
                <a:lnTo>
                  <a:pt x="128" y="21"/>
                </a:lnTo>
                <a:lnTo>
                  <a:pt x="124" y="19"/>
                </a:lnTo>
                <a:lnTo>
                  <a:pt x="122" y="15"/>
                </a:lnTo>
                <a:lnTo>
                  <a:pt x="105" y="12"/>
                </a:lnTo>
                <a:lnTo>
                  <a:pt x="105" y="12"/>
                </a:lnTo>
                <a:lnTo>
                  <a:pt x="104" y="12"/>
                </a:lnTo>
                <a:lnTo>
                  <a:pt x="104" y="14"/>
                </a:lnTo>
                <a:lnTo>
                  <a:pt x="100" y="14"/>
                </a:lnTo>
                <a:lnTo>
                  <a:pt x="100" y="14"/>
                </a:lnTo>
                <a:lnTo>
                  <a:pt x="98" y="12"/>
                </a:lnTo>
                <a:lnTo>
                  <a:pt x="96" y="12"/>
                </a:lnTo>
                <a:lnTo>
                  <a:pt x="96" y="12"/>
                </a:lnTo>
                <a:lnTo>
                  <a:pt x="87" y="0"/>
                </a:lnTo>
                <a:lnTo>
                  <a:pt x="81" y="0"/>
                </a:lnTo>
                <a:lnTo>
                  <a:pt x="75" y="8"/>
                </a:lnTo>
                <a:lnTo>
                  <a:pt x="75" y="8"/>
                </a:lnTo>
                <a:lnTo>
                  <a:pt x="71" y="10"/>
                </a:lnTo>
                <a:lnTo>
                  <a:pt x="68" y="12"/>
                </a:lnTo>
                <a:lnTo>
                  <a:pt x="64" y="12"/>
                </a:lnTo>
                <a:lnTo>
                  <a:pt x="58" y="15"/>
                </a:lnTo>
                <a:lnTo>
                  <a:pt x="58" y="15"/>
                </a:lnTo>
                <a:lnTo>
                  <a:pt x="53" y="23"/>
                </a:lnTo>
                <a:lnTo>
                  <a:pt x="53" y="23"/>
                </a:lnTo>
                <a:lnTo>
                  <a:pt x="49" y="27"/>
                </a:lnTo>
                <a:lnTo>
                  <a:pt x="43" y="27"/>
                </a:lnTo>
                <a:lnTo>
                  <a:pt x="37" y="21"/>
                </a:lnTo>
                <a:lnTo>
                  <a:pt x="34" y="17"/>
                </a:lnTo>
                <a:lnTo>
                  <a:pt x="28" y="12"/>
                </a:lnTo>
                <a:lnTo>
                  <a:pt x="22" y="17"/>
                </a:lnTo>
                <a:lnTo>
                  <a:pt x="17" y="17"/>
                </a:lnTo>
                <a:lnTo>
                  <a:pt x="7" y="17"/>
                </a:lnTo>
                <a:lnTo>
                  <a:pt x="0" y="21"/>
                </a:lnTo>
                <a:lnTo>
                  <a:pt x="5" y="25"/>
                </a:lnTo>
                <a:lnTo>
                  <a:pt x="9" y="34"/>
                </a:lnTo>
                <a:lnTo>
                  <a:pt x="9" y="44"/>
                </a:lnTo>
                <a:lnTo>
                  <a:pt x="15" y="44"/>
                </a:lnTo>
                <a:lnTo>
                  <a:pt x="20" y="44"/>
                </a:lnTo>
                <a:lnTo>
                  <a:pt x="20" y="38"/>
                </a:lnTo>
                <a:lnTo>
                  <a:pt x="20" y="38"/>
                </a:lnTo>
                <a:lnTo>
                  <a:pt x="30" y="38"/>
                </a:lnTo>
                <a:lnTo>
                  <a:pt x="30" y="38"/>
                </a:lnTo>
                <a:lnTo>
                  <a:pt x="54" y="51"/>
                </a:lnTo>
                <a:lnTo>
                  <a:pt x="70" y="59"/>
                </a:lnTo>
                <a:lnTo>
                  <a:pt x="81" y="67"/>
                </a:lnTo>
                <a:lnTo>
                  <a:pt x="81" y="67"/>
                </a:lnTo>
                <a:lnTo>
                  <a:pt x="85" y="72"/>
                </a:lnTo>
                <a:lnTo>
                  <a:pt x="92" y="82"/>
                </a:lnTo>
                <a:lnTo>
                  <a:pt x="96" y="87"/>
                </a:lnTo>
                <a:lnTo>
                  <a:pt x="98" y="91"/>
                </a:lnTo>
                <a:lnTo>
                  <a:pt x="100" y="95"/>
                </a:lnTo>
                <a:lnTo>
                  <a:pt x="98" y="97"/>
                </a:lnTo>
                <a:lnTo>
                  <a:pt x="96" y="97"/>
                </a:lnTo>
                <a:lnTo>
                  <a:pt x="96" y="97"/>
                </a:lnTo>
                <a:lnTo>
                  <a:pt x="96" y="97"/>
                </a:lnTo>
                <a:lnTo>
                  <a:pt x="94" y="99"/>
                </a:lnTo>
                <a:lnTo>
                  <a:pt x="92" y="99"/>
                </a:lnTo>
                <a:lnTo>
                  <a:pt x="88" y="99"/>
                </a:lnTo>
                <a:lnTo>
                  <a:pt x="88" y="99"/>
                </a:lnTo>
                <a:lnTo>
                  <a:pt x="85" y="99"/>
                </a:lnTo>
                <a:lnTo>
                  <a:pt x="85" y="97"/>
                </a:lnTo>
                <a:lnTo>
                  <a:pt x="85" y="97"/>
                </a:lnTo>
                <a:lnTo>
                  <a:pt x="81" y="99"/>
                </a:lnTo>
                <a:lnTo>
                  <a:pt x="81" y="99"/>
                </a:lnTo>
                <a:lnTo>
                  <a:pt x="79" y="103"/>
                </a:lnTo>
                <a:lnTo>
                  <a:pt x="79" y="106"/>
                </a:lnTo>
                <a:lnTo>
                  <a:pt x="81" y="110"/>
                </a:lnTo>
                <a:lnTo>
                  <a:pt x="83" y="112"/>
                </a:lnTo>
                <a:lnTo>
                  <a:pt x="85" y="116"/>
                </a:lnTo>
                <a:lnTo>
                  <a:pt x="88" y="116"/>
                </a:lnTo>
                <a:lnTo>
                  <a:pt x="92" y="118"/>
                </a:lnTo>
                <a:lnTo>
                  <a:pt x="96" y="118"/>
                </a:lnTo>
                <a:lnTo>
                  <a:pt x="96" y="118"/>
                </a:lnTo>
                <a:lnTo>
                  <a:pt x="100" y="114"/>
                </a:lnTo>
                <a:lnTo>
                  <a:pt x="105" y="112"/>
                </a:lnTo>
                <a:lnTo>
                  <a:pt x="107" y="110"/>
                </a:lnTo>
                <a:lnTo>
                  <a:pt x="111" y="110"/>
                </a:lnTo>
                <a:lnTo>
                  <a:pt x="111" y="110"/>
                </a:lnTo>
                <a:lnTo>
                  <a:pt x="115" y="112"/>
                </a:lnTo>
                <a:lnTo>
                  <a:pt x="115" y="112"/>
                </a:lnTo>
                <a:lnTo>
                  <a:pt x="117" y="114"/>
                </a:lnTo>
                <a:lnTo>
                  <a:pt x="119" y="114"/>
                </a:lnTo>
                <a:lnTo>
                  <a:pt x="122" y="116"/>
                </a:lnTo>
                <a:lnTo>
                  <a:pt x="126" y="118"/>
                </a:lnTo>
                <a:lnTo>
                  <a:pt x="126" y="118"/>
                </a:lnTo>
                <a:lnTo>
                  <a:pt x="128" y="121"/>
                </a:lnTo>
                <a:lnTo>
                  <a:pt x="126" y="123"/>
                </a:lnTo>
                <a:lnTo>
                  <a:pt x="126" y="123"/>
                </a:lnTo>
                <a:lnTo>
                  <a:pt x="128" y="123"/>
                </a:lnTo>
                <a:lnTo>
                  <a:pt x="128" y="123"/>
                </a:lnTo>
                <a:lnTo>
                  <a:pt x="128" y="72"/>
                </a:lnTo>
                <a:lnTo>
                  <a:pt x="128" y="21"/>
                </a:lnTo>
                <a:lnTo>
                  <a:pt x="128" y="21"/>
                </a:lnTo>
                <a:lnTo>
                  <a:pt x="128" y="21"/>
                </a:lnTo>
                <a:lnTo>
                  <a:pt x="128" y="21"/>
                </a:lnTo>
                <a:close/>
              </a:path>
            </a:pathLst>
          </a:custGeom>
          <a:solidFill>
            <a:schemeClr val="bg1">
              <a:lumMod val="85000"/>
            </a:schemeClr>
          </a:solidFill>
          <a:ln w="635" cap="rnd">
            <a:solidFill>
              <a:schemeClr val="bg1">
                <a:alpha val="17000"/>
              </a:schemeClr>
            </a:solidFill>
            <a:round/>
            <a:headEnd/>
            <a:tailEnd/>
          </a:ln>
        </p:spPr>
        <p:txBody>
          <a:bodyPr/>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365" name="Freeform 363"/>
          <p:cNvSpPr>
            <a:spLocks/>
          </p:cNvSpPr>
          <p:nvPr/>
        </p:nvSpPr>
        <p:spPr bwMode="auto">
          <a:xfrm>
            <a:off x="5075841" y="4489761"/>
            <a:ext cx="260585" cy="213094"/>
          </a:xfrm>
          <a:custGeom>
            <a:avLst/>
            <a:gdLst>
              <a:gd name="T0" fmla="*/ 128 w 128"/>
              <a:gd name="T1" fmla="*/ 21 h 123"/>
              <a:gd name="T2" fmla="*/ 128 w 128"/>
              <a:gd name="T3" fmla="*/ 21 h 123"/>
              <a:gd name="T4" fmla="*/ 122 w 128"/>
              <a:gd name="T5" fmla="*/ 15 h 123"/>
              <a:gd name="T6" fmla="*/ 105 w 128"/>
              <a:gd name="T7" fmla="*/ 12 h 123"/>
              <a:gd name="T8" fmla="*/ 104 w 128"/>
              <a:gd name="T9" fmla="*/ 14 h 123"/>
              <a:gd name="T10" fmla="*/ 100 w 128"/>
              <a:gd name="T11" fmla="*/ 14 h 123"/>
              <a:gd name="T12" fmla="*/ 96 w 128"/>
              <a:gd name="T13" fmla="*/ 12 h 123"/>
              <a:gd name="T14" fmla="*/ 87 w 128"/>
              <a:gd name="T15" fmla="*/ 0 h 123"/>
              <a:gd name="T16" fmla="*/ 75 w 128"/>
              <a:gd name="T17" fmla="*/ 8 h 123"/>
              <a:gd name="T18" fmla="*/ 71 w 128"/>
              <a:gd name="T19" fmla="*/ 10 h 123"/>
              <a:gd name="T20" fmla="*/ 64 w 128"/>
              <a:gd name="T21" fmla="*/ 12 h 123"/>
              <a:gd name="T22" fmla="*/ 58 w 128"/>
              <a:gd name="T23" fmla="*/ 15 h 123"/>
              <a:gd name="T24" fmla="*/ 53 w 128"/>
              <a:gd name="T25" fmla="*/ 23 h 123"/>
              <a:gd name="T26" fmla="*/ 43 w 128"/>
              <a:gd name="T27" fmla="*/ 27 h 123"/>
              <a:gd name="T28" fmla="*/ 34 w 128"/>
              <a:gd name="T29" fmla="*/ 17 h 123"/>
              <a:gd name="T30" fmla="*/ 22 w 128"/>
              <a:gd name="T31" fmla="*/ 17 h 123"/>
              <a:gd name="T32" fmla="*/ 7 w 128"/>
              <a:gd name="T33" fmla="*/ 17 h 123"/>
              <a:gd name="T34" fmla="*/ 5 w 128"/>
              <a:gd name="T35" fmla="*/ 25 h 123"/>
              <a:gd name="T36" fmla="*/ 9 w 128"/>
              <a:gd name="T37" fmla="*/ 44 h 123"/>
              <a:gd name="T38" fmla="*/ 20 w 128"/>
              <a:gd name="T39" fmla="*/ 44 h 123"/>
              <a:gd name="T40" fmla="*/ 20 w 128"/>
              <a:gd name="T41" fmla="*/ 38 h 123"/>
              <a:gd name="T42" fmla="*/ 30 w 128"/>
              <a:gd name="T43" fmla="*/ 38 h 123"/>
              <a:gd name="T44" fmla="*/ 70 w 128"/>
              <a:gd name="T45" fmla="*/ 59 h 123"/>
              <a:gd name="T46" fmla="*/ 81 w 128"/>
              <a:gd name="T47" fmla="*/ 67 h 123"/>
              <a:gd name="T48" fmla="*/ 92 w 128"/>
              <a:gd name="T49" fmla="*/ 82 h 123"/>
              <a:gd name="T50" fmla="*/ 98 w 128"/>
              <a:gd name="T51" fmla="*/ 91 h 123"/>
              <a:gd name="T52" fmla="*/ 98 w 128"/>
              <a:gd name="T53" fmla="*/ 97 h 123"/>
              <a:gd name="T54" fmla="*/ 96 w 128"/>
              <a:gd name="T55" fmla="*/ 97 h 123"/>
              <a:gd name="T56" fmla="*/ 94 w 128"/>
              <a:gd name="T57" fmla="*/ 99 h 123"/>
              <a:gd name="T58" fmla="*/ 88 w 128"/>
              <a:gd name="T59" fmla="*/ 99 h 123"/>
              <a:gd name="T60" fmla="*/ 85 w 128"/>
              <a:gd name="T61" fmla="*/ 99 h 123"/>
              <a:gd name="T62" fmla="*/ 85 w 128"/>
              <a:gd name="T63" fmla="*/ 97 h 123"/>
              <a:gd name="T64" fmla="*/ 81 w 128"/>
              <a:gd name="T65" fmla="*/ 99 h 123"/>
              <a:gd name="T66" fmla="*/ 79 w 128"/>
              <a:gd name="T67" fmla="*/ 106 h 123"/>
              <a:gd name="T68" fmla="*/ 83 w 128"/>
              <a:gd name="T69" fmla="*/ 112 h 123"/>
              <a:gd name="T70" fmla="*/ 88 w 128"/>
              <a:gd name="T71" fmla="*/ 116 h 123"/>
              <a:gd name="T72" fmla="*/ 96 w 128"/>
              <a:gd name="T73" fmla="*/ 118 h 123"/>
              <a:gd name="T74" fmla="*/ 100 w 128"/>
              <a:gd name="T75" fmla="*/ 114 h 123"/>
              <a:gd name="T76" fmla="*/ 107 w 128"/>
              <a:gd name="T77" fmla="*/ 110 h 123"/>
              <a:gd name="T78" fmla="*/ 111 w 128"/>
              <a:gd name="T79" fmla="*/ 110 h 123"/>
              <a:gd name="T80" fmla="*/ 115 w 128"/>
              <a:gd name="T81" fmla="*/ 112 h 123"/>
              <a:gd name="T82" fmla="*/ 119 w 128"/>
              <a:gd name="T83" fmla="*/ 114 h 123"/>
              <a:gd name="T84" fmla="*/ 126 w 128"/>
              <a:gd name="T85" fmla="*/ 118 h 123"/>
              <a:gd name="T86" fmla="*/ 128 w 128"/>
              <a:gd name="T87" fmla="*/ 121 h 123"/>
              <a:gd name="T88" fmla="*/ 126 w 128"/>
              <a:gd name="T89" fmla="*/ 123 h 123"/>
              <a:gd name="T90" fmla="*/ 128 w 128"/>
              <a:gd name="T91" fmla="*/ 123 h 123"/>
              <a:gd name="T92" fmla="*/ 128 w 128"/>
              <a:gd name="T93" fmla="*/ 21 h 123"/>
              <a:gd name="T94" fmla="*/ 128 w 128"/>
              <a:gd name="T95" fmla="*/ 21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8" h="123">
                <a:moveTo>
                  <a:pt x="128" y="21"/>
                </a:moveTo>
                <a:lnTo>
                  <a:pt x="128" y="21"/>
                </a:lnTo>
                <a:lnTo>
                  <a:pt x="128" y="21"/>
                </a:lnTo>
                <a:lnTo>
                  <a:pt x="128" y="21"/>
                </a:lnTo>
                <a:lnTo>
                  <a:pt x="124" y="19"/>
                </a:lnTo>
                <a:lnTo>
                  <a:pt x="122" y="15"/>
                </a:lnTo>
                <a:lnTo>
                  <a:pt x="105" y="12"/>
                </a:lnTo>
                <a:lnTo>
                  <a:pt x="105" y="12"/>
                </a:lnTo>
                <a:lnTo>
                  <a:pt x="104" y="12"/>
                </a:lnTo>
                <a:lnTo>
                  <a:pt x="104" y="14"/>
                </a:lnTo>
                <a:lnTo>
                  <a:pt x="100" y="14"/>
                </a:lnTo>
                <a:lnTo>
                  <a:pt x="100" y="14"/>
                </a:lnTo>
                <a:lnTo>
                  <a:pt x="98" y="12"/>
                </a:lnTo>
                <a:lnTo>
                  <a:pt x="96" y="12"/>
                </a:lnTo>
                <a:lnTo>
                  <a:pt x="96" y="12"/>
                </a:lnTo>
                <a:lnTo>
                  <a:pt x="87" y="0"/>
                </a:lnTo>
                <a:lnTo>
                  <a:pt x="81" y="0"/>
                </a:lnTo>
                <a:lnTo>
                  <a:pt x="75" y="8"/>
                </a:lnTo>
                <a:lnTo>
                  <a:pt x="75" y="8"/>
                </a:lnTo>
                <a:lnTo>
                  <a:pt x="71" y="10"/>
                </a:lnTo>
                <a:lnTo>
                  <a:pt x="68" y="12"/>
                </a:lnTo>
                <a:lnTo>
                  <a:pt x="64" y="12"/>
                </a:lnTo>
                <a:lnTo>
                  <a:pt x="58" y="15"/>
                </a:lnTo>
                <a:lnTo>
                  <a:pt x="58" y="15"/>
                </a:lnTo>
                <a:lnTo>
                  <a:pt x="53" y="23"/>
                </a:lnTo>
                <a:lnTo>
                  <a:pt x="53" y="23"/>
                </a:lnTo>
                <a:lnTo>
                  <a:pt x="49" y="27"/>
                </a:lnTo>
                <a:lnTo>
                  <a:pt x="43" y="27"/>
                </a:lnTo>
                <a:lnTo>
                  <a:pt x="37" y="21"/>
                </a:lnTo>
                <a:lnTo>
                  <a:pt x="34" y="17"/>
                </a:lnTo>
                <a:lnTo>
                  <a:pt x="28" y="12"/>
                </a:lnTo>
                <a:lnTo>
                  <a:pt x="22" y="17"/>
                </a:lnTo>
                <a:lnTo>
                  <a:pt x="17" y="17"/>
                </a:lnTo>
                <a:lnTo>
                  <a:pt x="7" y="17"/>
                </a:lnTo>
                <a:lnTo>
                  <a:pt x="0" y="21"/>
                </a:lnTo>
                <a:lnTo>
                  <a:pt x="5" y="25"/>
                </a:lnTo>
                <a:lnTo>
                  <a:pt x="9" y="34"/>
                </a:lnTo>
                <a:lnTo>
                  <a:pt x="9" y="44"/>
                </a:lnTo>
                <a:lnTo>
                  <a:pt x="15" y="44"/>
                </a:lnTo>
                <a:lnTo>
                  <a:pt x="20" y="44"/>
                </a:lnTo>
                <a:lnTo>
                  <a:pt x="20" y="38"/>
                </a:lnTo>
                <a:lnTo>
                  <a:pt x="20" y="38"/>
                </a:lnTo>
                <a:lnTo>
                  <a:pt x="30" y="38"/>
                </a:lnTo>
                <a:lnTo>
                  <a:pt x="30" y="38"/>
                </a:lnTo>
                <a:lnTo>
                  <a:pt x="54" y="51"/>
                </a:lnTo>
                <a:lnTo>
                  <a:pt x="70" y="59"/>
                </a:lnTo>
                <a:lnTo>
                  <a:pt x="81" y="67"/>
                </a:lnTo>
                <a:lnTo>
                  <a:pt x="81" y="67"/>
                </a:lnTo>
                <a:lnTo>
                  <a:pt x="85" y="72"/>
                </a:lnTo>
                <a:lnTo>
                  <a:pt x="92" y="82"/>
                </a:lnTo>
                <a:lnTo>
                  <a:pt x="96" y="87"/>
                </a:lnTo>
                <a:lnTo>
                  <a:pt x="98" y="91"/>
                </a:lnTo>
                <a:lnTo>
                  <a:pt x="100" y="95"/>
                </a:lnTo>
                <a:lnTo>
                  <a:pt x="98" y="97"/>
                </a:lnTo>
                <a:lnTo>
                  <a:pt x="96" y="97"/>
                </a:lnTo>
                <a:lnTo>
                  <a:pt x="96" y="97"/>
                </a:lnTo>
                <a:lnTo>
                  <a:pt x="96" y="97"/>
                </a:lnTo>
                <a:lnTo>
                  <a:pt x="94" y="99"/>
                </a:lnTo>
                <a:lnTo>
                  <a:pt x="92" y="99"/>
                </a:lnTo>
                <a:lnTo>
                  <a:pt x="88" y="99"/>
                </a:lnTo>
                <a:lnTo>
                  <a:pt x="88" y="99"/>
                </a:lnTo>
                <a:lnTo>
                  <a:pt x="85" y="99"/>
                </a:lnTo>
                <a:lnTo>
                  <a:pt x="85" y="97"/>
                </a:lnTo>
                <a:lnTo>
                  <a:pt x="85" y="97"/>
                </a:lnTo>
                <a:lnTo>
                  <a:pt x="81" y="99"/>
                </a:lnTo>
                <a:lnTo>
                  <a:pt x="81" y="99"/>
                </a:lnTo>
                <a:lnTo>
                  <a:pt x="79" y="103"/>
                </a:lnTo>
                <a:lnTo>
                  <a:pt x="79" y="106"/>
                </a:lnTo>
                <a:lnTo>
                  <a:pt x="81" y="110"/>
                </a:lnTo>
                <a:lnTo>
                  <a:pt x="83" y="112"/>
                </a:lnTo>
                <a:lnTo>
                  <a:pt x="85" y="116"/>
                </a:lnTo>
                <a:lnTo>
                  <a:pt x="88" y="116"/>
                </a:lnTo>
                <a:lnTo>
                  <a:pt x="92" y="118"/>
                </a:lnTo>
                <a:lnTo>
                  <a:pt x="96" y="118"/>
                </a:lnTo>
                <a:lnTo>
                  <a:pt x="96" y="118"/>
                </a:lnTo>
                <a:lnTo>
                  <a:pt x="100" y="114"/>
                </a:lnTo>
                <a:lnTo>
                  <a:pt x="105" y="112"/>
                </a:lnTo>
                <a:lnTo>
                  <a:pt x="107" y="110"/>
                </a:lnTo>
                <a:lnTo>
                  <a:pt x="111" y="110"/>
                </a:lnTo>
                <a:lnTo>
                  <a:pt x="111" y="110"/>
                </a:lnTo>
                <a:lnTo>
                  <a:pt x="115" y="112"/>
                </a:lnTo>
                <a:lnTo>
                  <a:pt x="115" y="112"/>
                </a:lnTo>
                <a:lnTo>
                  <a:pt x="117" y="114"/>
                </a:lnTo>
                <a:lnTo>
                  <a:pt x="119" y="114"/>
                </a:lnTo>
                <a:lnTo>
                  <a:pt x="122" y="116"/>
                </a:lnTo>
                <a:lnTo>
                  <a:pt x="126" y="118"/>
                </a:lnTo>
                <a:lnTo>
                  <a:pt x="126" y="118"/>
                </a:lnTo>
                <a:lnTo>
                  <a:pt x="128" y="121"/>
                </a:lnTo>
                <a:lnTo>
                  <a:pt x="126" y="123"/>
                </a:lnTo>
                <a:lnTo>
                  <a:pt x="126" y="123"/>
                </a:lnTo>
                <a:lnTo>
                  <a:pt x="128" y="123"/>
                </a:lnTo>
                <a:lnTo>
                  <a:pt x="128" y="123"/>
                </a:lnTo>
                <a:lnTo>
                  <a:pt x="128" y="72"/>
                </a:lnTo>
                <a:lnTo>
                  <a:pt x="128" y="21"/>
                </a:lnTo>
                <a:lnTo>
                  <a:pt x="128" y="21"/>
                </a:lnTo>
                <a:lnTo>
                  <a:pt x="128" y="21"/>
                </a:lnTo>
                <a:lnTo>
                  <a:pt x="128" y="21"/>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366" name="Freeform 364"/>
          <p:cNvSpPr>
            <a:spLocks/>
          </p:cNvSpPr>
          <p:nvPr/>
        </p:nvSpPr>
        <p:spPr bwMode="auto">
          <a:xfrm>
            <a:off x="5037159" y="4451649"/>
            <a:ext cx="99755" cy="51973"/>
          </a:xfrm>
          <a:custGeom>
            <a:avLst/>
            <a:gdLst>
              <a:gd name="T0" fmla="*/ 0 w 49"/>
              <a:gd name="T1" fmla="*/ 11 h 30"/>
              <a:gd name="T2" fmla="*/ 0 w 49"/>
              <a:gd name="T3" fmla="*/ 11 h 30"/>
              <a:gd name="T4" fmla="*/ 2 w 49"/>
              <a:gd name="T5" fmla="*/ 13 h 30"/>
              <a:gd name="T6" fmla="*/ 2 w 49"/>
              <a:gd name="T7" fmla="*/ 15 h 30"/>
              <a:gd name="T8" fmla="*/ 2 w 49"/>
              <a:gd name="T9" fmla="*/ 15 h 30"/>
              <a:gd name="T10" fmla="*/ 5 w 49"/>
              <a:gd name="T11" fmla="*/ 15 h 30"/>
              <a:gd name="T12" fmla="*/ 5 w 49"/>
              <a:gd name="T13" fmla="*/ 15 h 30"/>
              <a:gd name="T14" fmla="*/ 11 w 49"/>
              <a:gd name="T15" fmla="*/ 15 h 30"/>
              <a:gd name="T16" fmla="*/ 20 w 49"/>
              <a:gd name="T17" fmla="*/ 20 h 30"/>
              <a:gd name="T18" fmla="*/ 20 w 49"/>
              <a:gd name="T19" fmla="*/ 28 h 30"/>
              <a:gd name="T20" fmla="*/ 26 w 49"/>
              <a:gd name="T21" fmla="*/ 30 h 30"/>
              <a:gd name="T22" fmla="*/ 32 w 49"/>
              <a:gd name="T23" fmla="*/ 30 h 30"/>
              <a:gd name="T24" fmla="*/ 39 w 49"/>
              <a:gd name="T25" fmla="*/ 30 h 30"/>
              <a:gd name="T26" fmla="*/ 41 w 49"/>
              <a:gd name="T27" fmla="*/ 26 h 30"/>
              <a:gd name="T28" fmla="*/ 49 w 49"/>
              <a:gd name="T29" fmla="*/ 26 h 30"/>
              <a:gd name="T30" fmla="*/ 49 w 49"/>
              <a:gd name="T31" fmla="*/ 20 h 30"/>
              <a:gd name="T32" fmla="*/ 49 w 49"/>
              <a:gd name="T33" fmla="*/ 9 h 30"/>
              <a:gd name="T34" fmla="*/ 49 w 49"/>
              <a:gd name="T35" fmla="*/ 9 h 30"/>
              <a:gd name="T36" fmla="*/ 49 w 49"/>
              <a:gd name="T37" fmla="*/ 7 h 30"/>
              <a:gd name="T38" fmla="*/ 49 w 49"/>
              <a:gd name="T39" fmla="*/ 5 h 30"/>
              <a:gd name="T40" fmla="*/ 49 w 49"/>
              <a:gd name="T41" fmla="*/ 5 h 30"/>
              <a:gd name="T42" fmla="*/ 49 w 49"/>
              <a:gd name="T43" fmla="*/ 5 h 30"/>
              <a:gd name="T44" fmla="*/ 45 w 49"/>
              <a:gd name="T45" fmla="*/ 3 h 30"/>
              <a:gd name="T46" fmla="*/ 43 w 49"/>
              <a:gd name="T47" fmla="*/ 3 h 30"/>
              <a:gd name="T48" fmla="*/ 39 w 49"/>
              <a:gd name="T49" fmla="*/ 0 h 30"/>
              <a:gd name="T50" fmla="*/ 39 w 49"/>
              <a:gd name="T51" fmla="*/ 0 h 30"/>
              <a:gd name="T52" fmla="*/ 39 w 49"/>
              <a:gd name="T53" fmla="*/ 0 h 30"/>
              <a:gd name="T54" fmla="*/ 34 w 49"/>
              <a:gd name="T55" fmla="*/ 0 h 30"/>
              <a:gd name="T56" fmla="*/ 34 w 49"/>
              <a:gd name="T57" fmla="*/ 0 h 30"/>
              <a:gd name="T58" fmla="*/ 22 w 49"/>
              <a:gd name="T59" fmla="*/ 0 h 30"/>
              <a:gd name="T60" fmla="*/ 22 w 49"/>
              <a:gd name="T61" fmla="*/ 0 h 30"/>
              <a:gd name="T62" fmla="*/ 19 w 49"/>
              <a:gd name="T63" fmla="*/ 0 h 30"/>
              <a:gd name="T64" fmla="*/ 13 w 49"/>
              <a:gd name="T65" fmla="*/ 2 h 30"/>
              <a:gd name="T66" fmla="*/ 7 w 49"/>
              <a:gd name="T67" fmla="*/ 3 h 30"/>
              <a:gd name="T68" fmla="*/ 3 w 49"/>
              <a:gd name="T69" fmla="*/ 3 h 30"/>
              <a:gd name="T70" fmla="*/ 0 w 49"/>
              <a:gd name="T71" fmla="*/ 11 h 30"/>
              <a:gd name="T72" fmla="*/ 0 w 49"/>
              <a:gd name="T73" fmla="*/ 11 h 30"/>
              <a:gd name="T74" fmla="*/ 0 w 49"/>
              <a:gd name="T75" fmla="*/ 11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9" h="30">
                <a:moveTo>
                  <a:pt x="0" y="11"/>
                </a:moveTo>
                <a:lnTo>
                  <a:pt x="0" y="11"/>
                </a:lnTo>
                <a:lnTo>
                  <a:pt x="2" y="13"/>
                </a:lnTo>
                <a:lnTo>
                  <a:pt x="2" y="15"/>
                </a:lnTo>
                <a:lnTo>
                  <a:pt x="2" y="15"/>
                </a:lnTo>
                <a:lnTo>
                  <a:pt x="5" y="15"/>
                </a:lnTo>
                <a:lnTo>
                  <a:pt x="5" y="15"/>
                </a:lnTo>
                <a:lnTo>
                  <a:pt x="11" y="15"/>
                </a:lnTo>
                <a:lnTo>
                  <a:pt x="20" y="20"/>
                </a:lnTo>
                <a:lnTo>
                  <a:pt x="20" y="28"/>
                </a:lnTo>
                <a:lnTo>
                  <a:pt x="26" y="30"/>
                </a:lnTo>
                <a:lnTo>
                  <a:pt x="32" y="30"/>
                </a:lnTo>
                <a:lnTo>
                  <a:pt x="39" y="30"/>
                </a:lnTo>
                <a:lnTo>
                  <a:pt x="41" y="26"/>
                </a:lnTo>
                <a:lnTo>
                  <a:pt x="49" y="26"/>
                </a:lnTo>
                <a:lnTo>
                  <a:pt x="49" y="20"/>
                </a:lnTo>
                <a:lnTo>
                  <a:pt x="49" y="9"/>
                </a:lnTo>
                <a:lnTo>
                  <a:pt x="49" y="9"/>
                </a:lnTo>
                <a:lnTo>
                  <a:pt x="49" y="7"/>
                </a:lnTo>
                <a:lnTo>
                  <a:pt x="49" y="5"/>
                </a:lnTo>
                <a:lnTo>
                  <a:pt x="49" y="5"/>
                </a:lnTo>
                <a:lnTo>
                  <a:pt x="49" y="5"/>
                </a:lnTo>
                <a:lnTo>
                  <a:pt x="45" y="3"/>
                </a:lnTo>
                <a:lnTo>
                  <a:pt x="43" y="3"/>
                </a:lnTo>
                <a:lnTo>
                  <a:pt x="39" y="0"/>
                </a:lnTo>
                <a:lnTo>
                  <a:pt x="39" y="0"/>
                </a:lnTo>
                <a:lnTo>
                  <a:pt x="39" y="0"/>
                </a:lnTo>
                <a:lnTo>
                  <a:pt x="34" y="0"/>
                </a:lnTo>
                <a:lnTo>
                  <a:pt x="34" y="0"/>
                </a:lnTo>
                <a:lnTo>
                  <a:pt x="22" y="0"/>
                </a:lnTo>
                <a:lnTo>
                  <a:pt x="22" y="0"/>
                </a:lnTo>
                <a:lnTo>
                  <a:pt x="19" y="0"/>
                </a:lnTo>
                <a:lnTo>
                  <a:pt x="13" y="2"/>
                </a:lnTo>
                <a:lnTo>
                  <a:pt x="7" y="3"/>
                </a:lnTo>
                <a:lnTo>
                  <a:pt x="3" y="3"/>
                </a:lnTo>
                <a:lnTo>
                  <a:pt x="0" y="11"/>
                </a:lnTo>
                <a:lnTo>
                  <a:pt x="0" y="11"/>
                </a:lnTo>
                <a:lnTo>
                  <a:pt x="0" y="11"/>
                </a:lnTo>
                <a:close/>
              </a:path>
            </a:pathLst>
          </a:custGeom>
          <a:solidFill>
            <a:schemeClr val="bg1">
              <a:lumMod val="85000"/>
            </a:schemeClr>
          </a:solidFill>
          <a:ln w="635" cap="rnd">
            <a:solidFill>
              <a:schemeClr val="bg1">
                <a:alpha val="17000"/>
              </a:schemeClr>
            </a:solidFill>
            <a:round/>
            <a:headEnd/>
            <a:tailEnd/>
          </a:ln>
        </p:spPr>
        <p:txBody>
          <a:bodyPr/>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367" name="Freeform 365"/>
          <p:cNvSpPr>
            <a:spLocks/>
          </p:cNvSpPr>
          <p:nvPr/>
        </p:nvSpPr>
        <p:spPr bwMode="auto">
          <a:xfrm>
            <a:off x="5037159" y="4451649"/>
            <a:ext cx="99755" cy="51973"/>
          </a:xfrm>
          <a:custGeom>
            <a:avLst/>
            <a:gdLst>
              <a:gd name="T0" fmla="*/ 0 w 49"/>
              <a:gd name="T1" fmla="*/ 11 h 30"/>
              <a:gd name="T2" fmla="*/ 0 w 49"/>
              <a:gd name="T3" fmla="*/ 11 h 30"/>
              <a:gd name="T4" fmla="*/ 2 w 49"/>
              <a:gd name="T5" fmla="*/ 13 h 30"/>
              <a:gd name="T6" fmla="*/ 2 w 49"/>
              <a:gd name="T7" fmla="*/ 15 h 30"/>
              <a:gd name="T8" fmla="*/ 2 w 49"/>
              <a:gd name="T9" fmla="*/ 15 h 30"/>
              <a:gd name="T10" fmla="*/ 5 w 49"/>
              <a:gd name="T11" fmla="*/ 15 h 30"/>
              <a:gd name="T12" fmla="*/ 5 w 49"/>
              <a:gd name="T13" fmla="*/ 15 h 30"/>
              <a:gd name="T14" fmla="*/ 11 w 49"/>
              <a:gd name="T15" fmla="*/ 15 h 30"/>
              <a:gd name="T16" fmla="*/ 20 w 49"/>
              <a:gd name="T17" fmla="*/ 20 h 30"/>
              <a:gd name="T18" fmla="*/ 20 w 49"/>
              <a:gd name="T19" fmla="*/ 28 h 30"/>
              <a:gd name="T20" fmla="*/ 26 w 49"/>
              <a:gd name="T21" fmla="*/ 30 h 30"/>
              <a:gd name="T22" fmla="*/ 32 w 49"/>
              <a:gd name="T23" fmla="*/ 30 h 30"/>
              <a:gd name="T24" fmla="*/ 39 w 49"/>
              <a:gd name="T25" fmla="*/ 30 h 30"/>
              <a:gd name="T26" fmla="*/ 41 w 49"/>
              <a:gd name="T27" fmla="*/ 26 h 30"/>
              <a:gd name="T28" fmla="*/ 49 w 49"/>
              <a:gd name="T29" fmla="*/ 26 h 30"/>
              <a:gd name="T30" fmla="*/ 49 w 49"/>
              <a:gd name="T31" fmla="*/ 20 h 30"/>
              <a:gd name="T32" fmla="*/ 49 w 49"/>
              <a:gd name="T33" fmla="*/ 9 h 30"/>
              <a:gd name="T34" fmla="*/ 49 w 49"/>
              <a:gd name="T35" fmla="*/ 9 h 30"/>
              <a:gd name="T36" fmla="*/ 49 w 49"/>
              <a:gd name="T37" fmla="*/ 7 h 30"/>
              <a:gd name="T38" fmla="*/ 49 w 49"/>
              <a:gd name="T39" fmla="*/ 5 h 30"/>
              <a:gd name="T40" fmla="*/ 49 w 49"/>
              <a:gd name="T41" fmla="*/ 5 h 30"/>
              <a:gd name="T42" fmla="*/ 49 w 49"/>
              <a:gd name="T43" fmla="*/ 5 h 30"/>
              <a:gd name="T44" fmla="*/ 45 w 49"/>
              <a:gd name="T45" fmla="*/ 3 h 30"/>
              <a:gd name="T46" fmla="*/ 43 w 49"/>
              <a:gd name="T47" fmla="*/ 3 h 30"/>
              <a:gd name="T48" fmla="*/ 39 w 49"/>
              <a:gd name="T49" fmla="*/ 0 h 30"/>
              <a:gd name="T50" fmla="*/ 39 w 49"/>
              <a:gd name="T51" fmla="*/ 0 h 30"/>
              <a:gd name="T52" fmla="*/ 39 w 49"/>
              <a:gd name="T53" fmla="*/ 0 h 30"/>
              <a:gd name="T54" fmla="*/ 34 w 49"/>
              <a:gd name="T55" fmla="*/ 0 h 30"/>
              <a:gd name="T56" fmla="*/ 34 w 49"/>
              <a:gd name="T57" fmla="*/ 0 h 30"/>
              <a:gd name="T58" fmla="*/ 22 w 49"/>
              <a:gd name="T59" fmla="*/ 0 h 30"/>
              <a:gd name="T60" fmla="*/ 22 w 49"/>
              <a:gd name="T61" fmla="*/ 0 h 30"/>
              <a:gd name="T62" fmla="*/ 19 w 49"/>
              <a:gd name="T63" fmla="*/ 0 h 30"/>
              <a:gd name="T64" fmla="*/ 13 w 49"/>
              <a:gd name="T65" fmla="*/ 2 h 30"/>
              <a:gd name="T66" fmla="*/ 7 w 49"/>
              <a:gd name="T67" fmla="*/ 3 h 30"/>
              <a:gd name="T68" fmla="*/ 3 w 49"/>
              <a:gd name="T69" fmla="*/ 3 h 30"/>
              <a:gd name="T70" fmla="*/ 0 w 49"/>
              <a:gd name="T71" fmla="*/ 11 h 30"/>
              <a:gd name="T72" fmla="*/ 0 w 49"/>
              <a:gd name="T73" fmla="*/ 11 h 30"/>
              <a:gd name="T74" fmla="*/ 0 w 49"/>
              <a:gd name="T75" fmla="*/ 11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9" h="30">
                <a:moveTo>
                  <a:pt x="0" y="11"/>
                </a:moveTo>
                <a:lnTo>
                  <a:pt x="0" y="11"/>
                </a:lnTo>
                <a:lnTo>
                  <a:pt x="2" y="13"/>
                </a:lnTo>
                <a:lnTo>
                  <a:pt x="2" y="15"/>
                </a:lnTo>
                <a:lnTo>
                  <a:pt x="2" y="15"/>
                </a:lnTo>
                <a:lnTo>
                  <a:pt x="5" y="15"/>
                </a:lnTo>
                <a:lnTo>
                  <a:pt x="5" y="15"/>
                </a:lnTo>
                <a:lnTo>
                  <a:pt x="11" y="15"/>
                </a:lnTo>
                <a:lnTo>
                  <a:pt x="20" y="20"/>
                </a:lnTo>
                <a:lnTo>
                  <a:pt x="20" y="28"/>
                </a:lnTo>
                <a:lnTo>
                  <a:pt x="26" y="30"/>
                </a:lnTo>
                <a:lnTo>
                  <a:pt x="32" y="30"/>
                </a:lnTo>
                <a:lnTo>
                  <a:pt x="39" y="30"/>
                </a:lnTo>
                <a:lnTo>
                  <a:pt x="41" y="26"/>
                </a:lnTo>
                <a:lnTo>
                  <a:pt x="49" y="26"/>
                </a:lnTo>
                <a:lnTo>
                  <a:pt x="49" y="20"/>
                </a:lnTo>
                <a:lnTo>
                  <a:pt x="49" y="9"/>
                </a:lnTo>
                <a:lnTo>
                  <a:pt x="49" y="9"/>
                </a:lnTo>
                <a:lnTo>
                  <a:pt x="49" y="7"/>
                </a:lnTo>
                <a:lnTo>
                  <a:pt x="49" y="5"/>
                </a:lnTo>
                <a:lnTo>
                  <a:pt x="49" y="5"/>
                </a:lnTo>
                <a:lnTo>
                  <a:pt x="49" y="5"/>
                </a:lnTo>
                <a:lnTo>
                  <a:pt x="45" y="3"/>
                </a:lnTo>
                <a:lnTo>
                  <a:pt x="43" y="3"/>
                </a:lnTo>
                <a:lnTo>
                  <a:pt x="39" y="0"/>
                </a:lnTo>
                <a:lnTo>
                  <a:pt x="39" y="0"/>
                </a:lnTo>
                <a:lnTo>
                  <a:pt x="39" y="0"/>
                </a:lnTo>
                <a:lnTo>
                  <a:pt x="34" y="0"/>
                </a:lnTo>
                <a:lnTo>
                  <a:pt x="34" y="0"/>
                </a:lnTo>
                <a:lnTo>
                  <a:pt x="22" y="0"/>
                </a:lnTo>
                <a:lnTo>
                  <a:pt x="22" y="0"/>
                </a:lnTo>
                <a:lnTo>
                  <a:pt x="19" y="0"/>
                </a:lnTo>
                <a:lnTo>
                  <a:pt x="13" y="2"/>
                </a:lnTo>
                <a:lnTo>
                  <a:pt x="7" y="3"/>
                </a:lnTo>
                <a:lnTo>
                  <a:pt x="3" y="3"/>
                </a:lnTo>
                <a:lnTo>
                  <a:pt x="0" y="11"/>
                </a:lnTo>
                <a:lnTo>
                  <a:pt x="0" y="11"/>
                </a:lnTo>
                <a:lnTo>
                  <a:pt x="0" y="11"/>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368" name="Freeform 366"/>
          <p:cNvSpPr>
            <a:spLocks/>
          </p:cNvSpPr>
          <p:nvPr/>
        </p:nvSpPr>
        <p:spPr bwMode="auto">
          <a:xfrm>
            <a:off x="4697178" y="4397942"/>
            <a:ext cx="181188" cy="207896"/>
          </a:xfrm>
          <a:custGeom>
            <a:avLst/>
            <a:gdLst>
              <a:gd name="T0" fmla="*/ 12 w 89"/>
              <a:gd name="T1" fmla="*/ 120 h 120"/>
              <a:gd name="T2" fmla="*/ 15 w 89"/>
              <a:gd name="T3" fmla="*/ 118 h 120"/>
              <a:gd name="T4" fmla="*/ 19 w 89"/>
              <a:gd name="T5" fmla="*/ 108 h 120"/>
              <a:gd name="T6" fmla="*/ 19 w 89"/>
              <a:gd name="T7" fmla="*/ 104 h 120"/>
              <a:gd name="T8" fmla="*/ 19 w 89"/>
              <a:gd name="T9" fmla="*/ 84 h 120"/>
              <a:gd name="T10" fmla="*/ 19 w 89"/>
              <a:gd name="T11" fmla="*/ 70 h 120"/>
              <a:gd name="T12" fmla="*/ 25 w 89"/>
              <a:gd name="T13" fmla="*/ 67 h 120"/>
              <a:gd name="T14" fmla="*/ 25 w 89"/>
              <a:gd name="T15" fmla="*/ 72 h 120"/>
              <a:gd name="T16" fmla="*/ 29 w 89"/>
              <a:gd name="T17" fmla="*/ 80 h 120"/>
              <a:gd name="T18" fmla="*/ 32 w 89"/>
              <a:gd name="T19" fmla="*/ 91 h 120"/>
              <a:gd name="T20" fmla="*/ 30 w 89"/>
              <a:gd name="T21" fmla="*/ 97 h 120"/>
              <a:gd name="T22" fmla="*/ 32 w 89"/>
              <a:gd name="T23" fmla="*/ 97 h 120"/>
              <a:gd name="T24" fmla="*/ 40 w 89"/>
              <a:gd name="T25" fmla="*/ 103 h 120"/>
              <a:gd name="T26" fmla="*/ 49 w 89"/>
              <a:gd name="T27" fmla="*/ 116 h 120"/>
              <a:gd name="T28" fmla="*/ 51 w 89"/>
              <a:gd name="T29" fmla="*/ 120 h 120"/>
              <a:gd name="T30" fmla="*/ 55 w 89"/>
              <a:gd name="T31" fmla="*/ 118 h 120"/>
              <a:gd name="T32" fmla="*/ 59 w 89"/>
              <a:gd name="T33" fmla="*/ 116 h 120"/>
              <a:gd name="T34" fmla="*/ 66 w 89"/>
              <a:gd name="T35" fmla="*/ 114 h 120"/>
              <a:gd name="T36" fmla="*/ 65 w 89"/>
              <a:gd name="T37" fmla="*/ 108 h 120"/>
              <a:gd name="T38" fmla="*/ 63 w 89"/>
              <a:gd name="T39" fmla="*/ 97 h 120"/>
              <a:gd name="T40" fmla="*/ 61 w 89"/>
              <a:gd name="T41" fmla="*/ 93 h 120"/>
              <a:gd name="T42" fmla="*/ 53 w 89"/>
              <a:gd name="T43" fmla="*/ 91 h 120"/>
              <a:gd name="T44" fmla="*/ 44 w 89"/>
              <a:gd name="T45" fmla="*/ 76 h 120"/>
              <a:gd name="T46" fmla="*/ 32 w 89"/>
              <a:gd name="T47" fmla="*/ 55 h 120"/>
              <a:gd name="T48" fmla="*/ 55 w 89"/>
              <a:gd name="T49" fmla="*/ 50 h 120"/>
              <a:gd name="T50" fmla="*/ 55 w 89"/>
              <a:gd name="T51" fmla="*/ 42 h 120"/>
              <a:gd name="T52" fmla="*/ 36 w 89"/>
              <a:gd name="T53" fmla="*/ 36 h 120"/>
              <a:gd name="T54" fmla="*/ 32 w 89"/>
              <a:gd name="T55" fmla="*/ 46 h 120"/>
              <a:gd name="T56" fmla="*/ 29 w 89"/>
              <a:gd name="T57" fmla="*/ 50 h 120"/>
              <a:gd name="T58" fmla="*/ 23 w 89"/>
              <a:gd name="T59" fmla="*/ 46 h 120"/>
              <a:gd name="T60" fmla="*/ 19 w 89"/>
              <a:gd name="T61" fmla="*/ 40 h 120"/>
              <a:gd name="T62" fmla="*/ 13 w 89"/>
              <a:gd name="T63" fmla="*/ 38 h 120"/>
              <a:gd name="T64" fmla="*/ 19 w 89"/>
              <a:gd name="T65" fmla="*/ 27 h 120"/>
              <a:gd name="T66" fmla="*/ 23 w 89"/>
              <a:gd name="T67" fmla="*/ 25 h 120"/>
              <a:gd name="T68" fmla="*/ 36 w 89"/>
              <a:gd name="T69" fmla="*/ 25 h 120"/>
              <a:gd name="T70" fmla="*/ 51 w 89"/>
              <a:gd name="T71" fmla="*/ 19 h 120"/>
              <a:gd name="T72" fmla="*/ 51 w 89"/>
              <a:gd name="T73" fmla="*/ 21 h 120"/>
              <a:gd name="T74" fmla="*/ 59 w 89"/>
              <a:gd name="T75" fmla="*/ 23 h 120"/>
              <a:gd name="T76" fmla="*/ 66 w 89"/>
              <a:gd name="T77" fmla="*/ 25 h 120"/>
              <a:gd name="T78" fmla="*/ 66 w 89"/>
              <a:gd name="T79" fmla="*/ 27 h 120"/>
              <a:gd name="T80" fmla="*/ 76 w 89"/>
              <a:gd name="T81" fmla="*/ 23 h 120"/>
              <a:gd name="T82" fmla="*/ 80 w 89"/>
              <a:gd name="T83" fmla="*/ 19 h 120"/>
              <a:gd name="T84" fmla="*/ 89 w 89"/>
              <a:gd name="T85" fmla="*/ 0 h 120"/>
              <a:gd name="T86" fmla="*/ 76 w 89"/>
              <a:gd name="T87" fmla="*/ 6 h 120"/>
              <a:gd name="T88" fmla="*/ 70 w 89"/>
              <a:gd name="T89" fmla="*/ 8 h 120"/>
              <a:gd name="T90" fmla="*/ 72 w 89"/>
              <a:gd name="T91" fmla="*/ 12 h 120"/>
              <a:gd name="T92" fmla="*/ 70 w 89"/>
              <a:gd name="T93" fmla="*/ 14 h 120"/>
              <a:gd name="T94" fmla="*/ 61 w 89"/>
              <a:gd name="T95" fmla="*/ 14 h 120"/>
              <a:gd name="T96" fmla="*/ 40 w 89"/>
              <a:gd name="T97" fmla="*/ 10 h 120"/>
              <a:gd name="T98" fmla="*/ 27 w 89"/>
              <a:gd name="T99" fmla="*/ 4 h 120"/>
              <a:gd name="T100" fmla="*/ 21 w 89"/>
              <a:gd name="T101" fmla="*/ 10 h 120"/>
              <a:gd name="T102" fmla="*/ 12 w 89"/>
              <a:gd name="T103" fmla="*/ 19 h 120"/>
              <a:gd name="T104" fmla="*/ 10 w 89"/>
              <a:gd name="T105" fmla="*/ 25 h 120"/>
              <a:gd name="T106" fmla="*/ 10 w 89"/>
              <a:gd name="T107" fmla="*/ 33 h 120"/>
              <a:gd name="T108" fmla="*/ 2 w 89"/>
              <a:gd name="T109" fmla="*/ 44 h 120"/>
              <a:gd name="T110" fmla="*/ 0 w 89"/>
              <a:gd name="T111" fmla="*/ 55 h 120"/>
              <a:gd name="T112" fmla="*/ 0 w 89"/>
              <a:gd name="T113" fmla="*/ 68 h 120"/>
              <a:gd name="T114" fmla="*/ 0 w 89"/>
              <a:gd name="T115" fmla="*/ 55 h 120"/>
              <a:gd name="T116" fmla="*/ 2 w 89"/>
              <a:gd name="T117" fmla="*/ 86 h 120"/>
              <a:gd name="T118" fmla="*/ 8 w 89"/>
              <a:gd name="T119" fmla="*/ 99 h 120"/>
              <a:gd name="T120" fmla="*/ 6 w 89"/>
              <a:gd name="T121" fmla="*/ 101 h 120"/>
              <a:gd name="T122" fmla="*/ 6 w 89"/>
              <a:gd name="T123" fmla="*/ 12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9" h="120">
                <a:moveTo>
                  <a:pt x="6" y="120"/>
                </a:moveTo>
                <a:lnTo>
                  <a:pt x="12" y="120"/>
                </a:lnTo>
                <a:lnTo>
                  <a:pt x="12" y="120"/>
                </a:lnTo>
                <a:lnTo>
                  <a:pt x="13" y="120"/>
                </a:lnTo>
                <a:lnTo>
                  <a:pt x="13" y="120"/>
                </a:lnTo>
                <a:lnTo>
                  <a:pt x="15" y="118"/>
                </a:lnTo>
                <a:lnTo>
                  <a:pt x="15" y="118"/>
                </a:lnTo>
                <a:lnTo>
                  <a:pt x="19" y="114"/>
                </a:lnTo>
                <a:lnTo>
                  <a:pt x="19" y="108"/>
                </a:lnTo>
                <a:lnTo>
                  <a:pt x="19" y="108"/>
                </a:lnTo>
                <a:lnTo>
                  <a:pt x="19" y="104"/>
                </a:lnTo>
                <a:lnTo>
                  <a:pt x="19" y="104"/>
                </a:lnTo>
                <a:lnTo>
                  <a:pt x="19" y="93"/>
                </a:lnTo>
                <a:lnTo>
                  <a:pt x="19" y="93"/>
                </a:lnTo>
                <a:lnTo>
                  <a:pt x="19" y="84"/>
                </a:lnTo>
                <a:lnTo>
                  <a:pt x="19" y="76"/>
                </a:lnTo>
                <a:lnTo>
                  <a:pt x="19" y="70"/>
                </a:lnTo>
                <a:lnTo>
                  <a:pt x="19" y="70"/>
                </a:lnTo>
                <a:lnTo>
                  <a:pt x="21" y="67"/>
                </a:lnTo>
                <a:lnTo>
                  <a:pt x="23" y="67"/>
                </a:lnTo>
                <a:lnTo>
                  <a:pt x="25" y="67"/>
                </a:lnTo>
                <a:lnTo>
                  <a:pt x="25" y="68"/>
                </a:lnTo>
                <a:lnTo>
                  <a:pt x="25" y="68"/>
                </a:lnTo>
                <a:lnTo>
                  <a:pt x="25" y="72"/>
                </a:lnTo>
                <a:lnTo>
                  <a:pt x="25" y="74"/>
                </a:lnTo>
                <a:lnTo>
                  <a:pt x="29" y="80"/>
                </a:lnTo>
                <a:lnTo>
                  <a:pt x="29" y="80"/>
                </a:lnTo>
                <a:lnTo>
                  <a:pt x="30" y="84"/>
                </a:lnTo>
                <a:lnTo>
                  <a:pt x="32" y="87"/>
                </a:lnTo>
                <a:lnTo>
                  <a:pt x="32" y="91"/>
                </a:lnTo>
                <a:lnTo>
                  <a:pt x="32" y="91"/>
                </a:lnTo>
                <a:lnTo>
                  <a:pt x="30" y="93"/>
                </a:lnTo>
                <a:lnTo>
                  <a:pt x="30" y="97"/>
                </a:lnTo>
                <a:lnTo>
                  <a:pt x="32" y="97"/>
                </a:lnTo>
                <a:lnTo>
                  <a:pt x="32" y="97"/>
                </a:lnTo>
                <a:lnTo>
                  <a:pt x="32" y="97"/>
                </a:lnTo>
                <a:lnTo>
                  <a:pt x="36" y="99"/>
                </a:lnTo>
                <a:lnTo>
                  <a:pt x="38" y="101"/>
                </a:lnTo>
                <a:lnTo>
                  <a:pt x="40" y="103"/>
                </a:lnTo>
                <a:lnTo>
                  <a:pt x="44" y="103"/>
                </a:lnTo>
                <a:lnTo>
                  <a:pt x="53" y="112"/>
                </a:lnTo>
                <a:lnTo>
                  <a:pt x="49" y="116"/>
                </a:lnTo>
                <a:lnTo>
                  <a:pt x="49" y="116"/>
                </a:lnTo>
                <a:lnTo>
                  <a:pt x="49" y="118"/>
                </a:lnTo>
                <a:lnTo>
                  <a:pt x="51" y="120"/>
                </a:lnTo>
                <a:lnTo>
                  <a:pt x="53" y="120"/>
                </a:lnTo>
                <a:lnTo>
                  <a:pt x="55" y="120"/>
                </a:lnTo>
                <a:lnTo>
                  <a:pt x="55" y="118"/>
                </a:lnTo>
                <a:lnTo>
                  <a:pt x="55" y="118"/>
                </a:lnTo>
                <a:lnTo>
                  <a:pt x="57" y="116"/>
                </a:lnTo>
                <a:lnTo>
                  <a:pt x="59" y="116"/>
                </a:lnTo>
                <a:lnTo>
                  <a:pt x="63" y="116"/>
                </a:lnTo>
                <a:lnTo>
                  <a:pt x="65" y="114"/>
                </a:lnTo>
                <a:lnTo>
                  <a:pt x="66" y="114"/>
                </a:lnTo>
                <a:lnTo>
                  <a:pt x="66" y="112"/>
                </a:lnTo>
                <a:lnTo>
                  <a:pt x="65" y="108"/>
                </a:lnTo>
                <a:lnTo>
                  <a:pt x="65" y="108"/>
                </a:lnTo>
                <a:lnTo>
                  <a:pt x="63" y="104"/>
                </a:lnTo>
                <a:lnTo>
                  <a:pt x="63" y="103"/>
                </a:lnTo>
                <a:lnTo>
                  <a:pt x="63" y="97"/>
                </a:lnTo>
                <a:lnTo>
                  <a:pt x="63" y="93"/>
                </a:lnTo>
                <a:lnTo>
                  <a:pt x="63" y="93"/>
                </a:lnTo>
                <a:lnTo>
                  <a:pt x="61" y="93"/>
                </a:lnTo>
                <a:lnTo>
                  <a:pt x="61" y="93"/>
                </a:lnTo>
                <a:lnTo>
                  <a:pt x="55" y="93"/>
                </a:lnTo>
                <a:lnTo>
                  <a:pt x="53" y="91"/>
                </a:lnTo>
                <a:lnTo>
                  <a:pt x="51" y="89"/>
                </a:lnTo>
                <a:lnTo>
                  <a:pt x="46" y="84"/>
                </a:lnTo>
                <a:lnTo>
                  <a:pt x="44" y="76"/>
                </a:lnTo>
                <a:lnTo>
                  <a:pt x="38" y="68"/>
                </a:lnTo>
                <a:lnTo>
                  <a:pt x="36" y="59"/>
                </a:lnTo>
                <a:lnTo>
                  <a:pt x="32" y="55"/>
                </a:lnTo>
                <a:lnTo>
                  <a:pt x="38" y="50"/>
                </a:lnTo>
                <a:lnTo>
                  <a:pt x="44" y="50"/>
                </a:lnTo>
                <a:lnTo>
                  <a:pt x="55" y="50"/>
                </a:lnTo>
                <a:lnTo>
                  <a:pt x="55" y="50"/>
                </a:lnTo>
                <a:lnTo>
                  <a:pt x="55" y="42"/>
                </a:lnTo>
                <a:lnTo>
                  <a:pt x="55" y="42"/>
                </a:lnTo>
                <a:lnTo>
                  <a:pt x="44" y="38"/>
                </a:lnTo>
                <a:lnTo>
                  <a:pt x="40" y="38"/>
                </a:lnTo>
                <a:lnTo>
                  <a:pt x="36" y="36"/>
                </a:lnTo>
                <a:lnTo>
                  <a:pt x="36" y="36"/>
                </a:lnTo>
                <a:lnTo>
                  <a:pt x="36" y="40"/>
                </a:lnTo>
                <a:lnTo>
                  <a:pt x="32" y="46"/>
                </a:lnTo>
                <a:lnTo>
                  <a:pt x="29" y="50"/>
                </a:lnTo>
                <a:lnTo>
                  <a:pt x="29" y="50"/>
                </a:lnTo>
                <a:lnTo>
                  <a:pt x="29" y="50"/>
                </a:lnTo>
                <a:lnTo>
                  <a:pt x="29" y="50"/>
                </a:lnTo>
                <a:lnTo>
                  <a:pt x="25" y="50"/>
                </a:lnTo>
                <a:lnTo>
                  <a:pt x="23" y="46"/>
                </a:lnTo>
                <a:lnTo>
                  <a:pt x="21" y="42"/>
                </a:lnTo>
                <a:lnTo>
                  <a:pt x="19" y="40"/>
                </a:lnTo>
                <a:lnTo>
                  <a:pt x="19" y="40"/>
                </a:lnTo>
                <a:lnTo>
                  <a:pt x="15" y="38"/>
                </a:lnTo>
                <a:lnTo>
                  <a:pt x="13" y="38"/>
                </a:lnTo>
                <a:lnTo>
                  <a:pt x="13" y="38"/>
                </a:lnTo>
                <a:lnTo>
                  <a:pt x="19" y="31"/>
                </a:lnTo>
                <a:lnTo>
                  <a:pt x="19" y="31"/>
                </a:lnTo>
                <a:lnTo>
                  <a:pt x="19" y="27"/>
                </a:lnTo>
                <a:lnTo>
                  <a:pt x="21" y="25"/>
                </a:lnTo>
                <a:lnTo>
                  <a:pt x="21" y="25"/>
                </a:lnTo>
                <a:lnTo>
                  <a:pt x="23" y="25"/>
                </a:lnTo>
                <a:lnTo>
                  <a:pt x="23" y="25"/>
                </a:lnTo>
                <a:lnTo>
                  <a:pt x="36" y="25"/>
                </a:lnTo>
                <a:lnTo>
                  <a:pt x="36" y="25"/>
                </a:lnTo>
                <a:lnTo>
                  <a:pt x="40" y="23"/>
                </a:lnTo>
                <a:lnTo>
                  <a:pt x="46" y="23"/>
                </a:lnTo>
                <a:lnTo>
                  <a:pt x="51" y="19"/>
                </a:lnTo>
                <a:lnTo>
                  <a:pt x="51" y="19"/>
                </a:lnTo>
                <a:lnTo>
                  <a:pt x="51" y="21"/>
                </a:lnTo>
                <a:lnTo>
                  <a:pt x="51" y="21"/>
                </a:lnTo>
                <a:lnTo>
                  <a:pt x="55" y="23"/>
                </a:lnTo>
                <a:lnTo>
                  <a:pt x="59" y="23"/>
                </a:lnTo>
                <a:lnTo>
                  <a:pt x="59" y="23"/>
                </a:lnTo>
                <a:lnTo>
                  <a:pt x="63" y="23"/>
                </a:lnTo>
                <a:lnTo>
                  <a:pt x="65" y="23"/>
                </a:lnTo>
                <a:lnTo>
                  <a:pt x="66" y="25"/>
                </a:lnTo>
                <a:lnTo>
                  <a:pt x="66" y="27"/>
                </a:lnTo>
                <a:lnTo>
                  <a:pt x="66" y="27"/>
                </a:lnTo>
                <a:lnTo>
                  <a:pt x="66" y="27"/>
                </a:lnTo>
                <a:lnTo>
                  <a:pt x="70" y="25"/>
                </a:lnTo>
                <a:lnTo>
                  <a:pt x="72" y="23"/>
                </a:lnTo>
                <a:lnTo>
                  <a:pt x="76" y="23"/>
                </a:lnTo>
                <a:lnTo>
                  <a:pt x="76" y="23"/>
                </a:lnTo>
                <a:lnTo>
                  <a:pt x="80" y="19"/>
                </a:lnTo>
                <a:lnTo>
                  <a:pt x="80" y="19"/>
                </a:lnTo>
                <a:lnTo>
                  <a:pt x="83" y="16"/>
                </a:lnTo>
                <a:lnTo>
                  <a:pt x="85" y="8"/>
                </a:lnTo>
                <a:lnTo>
                  <a:pt x="89" y="0"/>
                </a:lnTo>
                <a:lnTo>
                  <a:pt x="89" y="0"/>
                </a:lnTo>
                <a:lnTo>
                  <a:pt x="82" y="4"/>
                </a:lnTo>
                <a:lnTo>
                  <a:pt x="76" y="6"/>
                </a:lnTo>
                <a:lnTo>
                  <a:pt x="72" y="6"/>
                </a:lnTo>
                <a:lnTo>
                  <a:pt x="72" y="6"/>
                </a:lnTo>
                <a:lnTo>
                  <a:pt x="70" y="8"/>
                </a:lnTo>
                <a:lnTo>
                  <a:pt x="70" y="8"/>
                </a:lnTo>
                <a:lnTo>
                  <a:pt x="70" y="10"/>
                </a:lnTo>
                <a:lnTo>
                  <a:pt x="72" y="12"/>
                </a:lnTo>
                <a:lnTo>
                  <a:pt x="72" y="12"/>
                </a:lnTo>
                <a:lnTo>
                  <a:pt x="72" y="14"/>
                </a:lnTo>
                <a:lnTo>
                  <a:pt x="70" y="14"/>
                </a:lnTo>
                <a:lnTo>
                  <a:pt x="66" y="16"/>
                </a:lnTo>
                <a:lnTo>
                  <a:pt x="61" y="14"/>
                </a:lnTo>
                <a:lnTo>
                  <a:pt x="61" y="14"/>
                </a:lnTo>
                <a:lnTo>
                  <a:pt x="49" y="12"/>
                </a:lnTo>
                <a:lnTo>
                  <a:pt x="44" y="12"/>
                </a:lnTo>
                <a:lnTo>
                  <a:pt x="40" y="10"/>
                </a:lnTo>
                <a:lnTo>
                  <a:pt x="40" y="10"/>
                </a:lnTo>
                <a:lnTo>
                  <a:pt x="30" y="10"/>
                </a:lnTo>
                <a:lnTo>
                  <a:pt x="27" y="4"/>
                </a:lnTo>
                <a:lnTo>
                  <a:pt x="27" y="4"/>
                </a:lnTo>
                <a:lnTo>
                  <a:pt x="21" y="10"/>
                </a:lnTo>
                <a:lnTo>
                  <a:pt x="21" y="10"/>
                </a:lnTo>
                <a:lnTo>
                  <a:pt x="13" y="21"/>
                </a:lnTo>
                <a:lnTo>
                  <a:pt x="13" y="21"/>
                </a:lnTo>
                <a:lnTo>
                  <a:pt x="12" y="19"/>
                </a:lnTo>
                <a:lnTo>
                  <a:pt x="10" y="19"/>
                </a:lnTo>
                <a:lnTo>
                  <a:pt x="10" y="21"/>
                </a:lnTo>
                <a:lnTo>
                  <a:pt x="10" y="25"/>
                </a:lnTo>
                <a:lnTo>
                  <a:pt x="10" y="25"/>
                </a:lnTo>
                <a:lnTo>
                  <a:pt x="10" y="33"/>
                </a:lnTo>
                <a:lnTo>
                  <a:pt x="10" y="33"/>
                </a:lnTo>
                <a:lnTo>
                  <a:pt x="8" y="36"/>
                </a:lnTo>
                <a:lnTo>
                  <a:pt x="6" y="40"/>
                </a:lnTo>
                <a:lnTo>
                  <a:pt x="2" y="44"/>
                </a:lnTo>
                <a:lnTo>
                  <a:pt x="2" y="48"/>
                </a:lnTo>
                <a:lnTo>
                  <a:pt x="2" y="48"/>
                </a:lnTo>
                <a:lnTo>
                  <a:pt x="0" y="55"/>
                </a:lnTo>
                <a:lnTo>
                  <a:pt x="0" y="63"/>
                </a:lnTo>
                <a:lnTo>
                  <a:pt x="0" y="68"/>
                </a:lnTo>
                <a:lnTo>
                  <a:pt x="0" y="68"/>
                </a:lnTo>
                <a:lnTo>
                  <a:pt x="0" y="67"/>
                </a:lnTo>
                <a:lnTo>
                  <a:pt x="0" y="67"/>
                </a:lnTo>
                <a:lnTo>
                  <a:pt x="0" y="55"/>
                </a:lnTo>
                <a:lnTo>
                  <a:pt x="0" y="67"/>
                </a:lnTo>
                <a:lnTo>
                  <a:pt x="2" y="76"/>
                </a:lnTo>
                <a:lnTo>
                  <a:pt x="2" y="86"/>
                </a:lnTo>
                <a:lnTo>
                  <a:pt x="4" y="93"/>
                </a:lnTo>
                <a:lnTo>
                  <a:pt x="6" y="97"/>
                </a:lnTo>
                <a:lnTo>
                  <a:pt x="8" y="99"/>
                </a:lnTo>
                <a:lnTo>
                  <a:pt x="8" y="99"/>
                </a:lnTo>
                <a:lnTo>
                  <a:pt x="6" y="101"/>
                </a:lnTo>
                <a:lnTo>
                  <a:pt x="6" y="101"/>
                </a:lnTo>
                <a:lnTo>
                  <a:pt x="6" y="106"/>
                </a:lnTo>
                <a:lnTo>
                  <a:pt x="4" y="114"/>
                </a:lnTo>
                <a:lnTo>
                  <a:pt x="6" y="120"/>
                </a:lnTo>
                <a:lnTo>
                  <a:pt x="6" y="120"/>
                </a:lnTo>
                <a:lnTo>
                  <a:pt x="6" y="120"/>
                </a:lnTo>
                <a:close/>
              </a:path>
            </a:pathLst>
          </a:custGeom>
          <a:solidFill>
            <a:schemeClr val="bg1">
              <a:lumMod val="85000"/>
            </a:schemeClr>
          </a:solidFill>
          <a:ln w="635" cap="rnd">
            <a:solidFill>
              <a:schemeClr val="bg1">
                <a:alpha val="17000"/>
              </a:schemeClr>
            </a:solidFill>
            <a:round/>
            <a:headEnd/>
            <a:tailEnd/>
          </a:ln>
        </p:spPr>
        <p:txBody>
          <a:bodyPr/>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369" name="Freeform 367"/>
          <p:cNvSpPr>
            <a:spLocks/>
          </p:cNvSpPr>
          <p:nvPr/>
        </p:nvSpPr>
        <p:spPr bwMode="auto">
          <a:xfrm>
            <a:off x="4697178" y="4397942"/>
            <a:ext cx="181188" cy="207896"/>
          </a:xfrm>
          <a:custGeom>
            <a:avLst/>
            <a:gdLst>
              <a:gd name="T0" fmla="*/ 12 w 89"/>
              <a:gd name="T1" fmla="*/ 120 h 120"/>
              <a:gd name="T2" fmla="*/ 15 w 89"/>
              <a:gd name="T3" fmla="*/ 118 h 120"/>
              <a:gd name="T4" fmla="*/ 19 w 89"/>
              <a:gd name="T5" fmla="*/ 108 h 120"/>
              <a:gd name="T6" fmla="*/ 19 w 89"/>
              <a:gd name="T7" fmla="*/ 104 h 120"/>
              <a:gd name="T8" fmla="*/ 19 w 89"/>
              <a:gd name="T9" fmla="*/ 84 h 120"/>
              <a:gd name="T10" fmla="*/ 19 w 89"/>
              <a:gd name="T11" fmla="*/ 70 h 120"/>
              <a:gd name="T12" fmla="*/ 25 w 89"/>
              <a:gd name="T13" fmla="*/ 67 h 120"/>
              <a:gd name="T14" fmla="*/ 25 w 89"/>
              <a:gd name="T15" fmla="*/ 72 h 120"/>
              <a:gd name="T16" fmla="*/ 29 w 89"/>
              <a:gd name="T17" fmla="*/ 80 h 120"/>
              <a:gd name="T18" fmla="*/ 32 w 89"/>
              <a:gd name="T19" fmla="*/ 91 h 120"/>
              <a:gd name="T20" fmla="*/ 30 w 89"/>
              <a:gd name="T21" fmla="*/ 97 h 120"/>
              <a:gd name="T22" fmla="*/ 32 w 89"/>
              <a:gd name="T23" fmla="*/ 97 h 120"/>
              <a:gd name="T24" fmla="*/ 40 w 89"/>
              <a:gd name="T25" fmla="*/ 103 h 120"/>
              <a:gd name="T26" fmla="*/ 49 w 89"/>
              <a:gd name="T27" fmla="*/ 116 h 120"/>
              <a:gd name="T28" fmla="*/ 51 w 89"/>
              <a:gd name="T29" fmla="*/ 120 h 120"/>
              <a:gd name="T30" fmla="*/ 55 w 89"/>
              <a:gd name="T31" fmla="*/ 118 h 120"/>
              <a:gd name="T32" fmla="*/ 59 w 89"/>
              <a:gd name="T33" fmla="*/ 116 h 120"/>
              <a:gd name="T34" fmla="*/ 66 w 89"/>
              <a:gd name="T35" fmla="*/ 114 h 120"/>
              <a:gd name="T36" fmla="*/ 65 w 89"/>
              <a:gd name="T37" fmla="*/ 108 h 120"/>
              <a:gd name="T38" fmla="*/ 63 w 89"/>
              <a:gd name="T39" fmla="*/ 97 h 120"/>
              <a:gd name="T40" fmla="*/ 61 w 89"/>
              <a:gd name="T41" fmla="*/ 93 h 120"/>
              <a:gd name="T42" fmla="*/ 53 w 89"/>
              <a:gd name="T43" fmla="*/ 91 h 120"/>
              <a:gd name="T44" fmla="*/ 44 w 89"/>
              <a:gd name="T45" fmla="*/ 76 h 120"/>
              <a:gd name="T46" fmla="*/ 32 w 89"/>
              <a:gd name="T47" fmla="*/ 55 h 120"/>
              <a:gd name="T48" fmla="*/ 55 w 89"/>
              <a:gd name="T49" fmla="*/ 50 h 120"/>
              <a:gd name="T50" fmla="*/ 55 w 89"/>
              <a:gd name="T51" fmla="*/ 42 h 120"/>
              <a:gd name="T52" fmla="*/ 36 w 89"/>
              <a:gd name="T53" fmla="*/ 36 h 120"/>
              <a:gd name="T54" fmla="*/ 32 w 89"/>
              <a:gd name="T55" fmla="*/ 46 h 120"/>
              <a:gd name="T56" fmla="*/ 29 w 89"/>
              <a:gd name="T57" fmla="*/ 50 h 120"/>
              <a:gd name="T58" fmla="*/ 23 w 89"/>
              <a:gd name="T59" fmla="*/ 46 h 120"/>
              <a:gd name="T60" fmla="*/ 19 w 89"/>
              <a:gd name="T61" fmla="*/ 40 h 120"/>
              <a:gd name="T62" fmla="*/ 13 w 89"/>
              <a:gd name="T63" fmla="*/ 38 h 120"/>
              <a:gd name="T64" fmla="*/ 19 w 89"/>
              <a:gd name="T65" fmla="*/ 27 h 120"/>
              <a:gd name="T66" fmla="*/ 23 w 89"/>
              <a:gd name="T67" fmla="*/ 25 h 120"/>
              <a:gd name="T68" fmla="*/ 36 w 89"/>
              <a:gd name="T69" fmla="*/ 25 h 120"/>
              <a:gd name="T70" fmla="*/ 51 w 89"/>
              <a:gd name="T71" fmla="*/ 19 h 120"/>
              <a:gd name="T72" fmla="*/ 51 w 89"/>
              <a:gd name="T73" fmla="*/ 21 h 120"/>
              <a:gd name="T74" fmla="*/ 59 w 89"/>
              <a:gd name="T75" fmla="*/ 23 h 120"/>
              <a:gd name="T76" fmla="*/ 66 w 89"/>
              <a:gd name="T77" fmla="*/ 25 h 120"/>
              <a:gd name="T78" fmla="*/ 66 w 89"/>
              <a:gd name="T79" fmla="*/ 27 h 120"/>
              <a:gd name="T80" fmla="*/ 76 w 89"/>
              <a:gd name="T81" fmla="*/ 23 h 120"/>
              <a:gd name="T82" fmla="*/ 80 w 89"/>
              <a:gd name="T83" fmla="*/ 19 h 120"/>
              <a:gd name="T84" fmla="*/ 89 w 89"/>
              <a:gd name="T85" fmla="*/ 0 h 120"/>
              <a:gd name="T86" fmla="*/ 76 w 89"/>
              <a:gd name="T87" fmla="*/ 6 h 120"/>
              <a:gd name="T88" fmla="*/ 70 w 89"/>
              <a:gd name="T89" fmla="*/ 8 h 120"/>
              <a:gd name="T90" fmla="*/ 72 w 89"/>
              <a:gd name="T91" fmla="*/ 12 h 120"/>
              <a:gd name="T92" fmla="*/ 70 w 89"/>
              <a:gd name="T93" fmla="*/ 14 h 120"/>
              <a:gd name="T94" fmla="*/ 61 w 89"/>
              <a:gd name="T95" fmla="*/ 14 h 120"/>
              <a:gd name="T96" fmla="*/ 40 w 89"/>
              <a:gd name="T97" fmla="*/ 10 h 120"/>
              <a:gd name="T98" fmla="*/ 27 w 89"/>
              <a:gd name="T99" fmla="*/ 4 h 120"/>
              <a:gd name="T100" fmla="*/ 21 w 89"/>
              <a:gd name="T101" fmla="*/ 10 h 120"/>
              <a:gd name="T102" fmla="*/ 12 w 89"/>
              <a:gd name="T103" fmla="*/ 19 h 120"/>
              <a:gd name="T104" fmla="*/ 10 w 89"/>
              <a:gd name="T105" fmla="*/ 25 h 120"/>
              <a:gd name="T106" fmla="*/ 10 w 89"/>
              <a:gd name="T107" fmla="*/ 33 h 120"/>
              <a:gd name="T108" fmla="*/ 2 w 89"/>
              <a:gd name="T109" fmla="*/ 44 h 120"/>
              <a:gd name="T110" fmla="*/ 0 w 89"/>
              <a:gd name="T111" fmla="*/ 55 h 120"/>
              <a:gd name="T112" fmla="*/ 0 w 89"/>
              <a:gd name="T113" fmla="*/ 68 h 120"/>
              <a:gd name="T114" fmla="*/ 0 w 89"/>
              <a:gd name="T115" fmla="*/ 55 h 120"/>
              <a:gd name="T116" fmla="*/ 2 w 89"/>
              <a:gd name="T117" fmla="*/ 86 h 120"/>
              <a:gd name="T118" fmla="*/ 8 w 89"/>
              <a:gd name="T119" fmla="*/ 99 h 120"/>
              <a:gd name="T120" fmla="*/ 6 w 89"/>
              <a:gd name="T121" fmla="*/ 101 h 120"/>
              <a:gd name="T122" fmla="*/ 6 w 89"/>
              <a:gd name="T123" fmla="*/ 12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9" h="120">
                <a:moveTo>
                  <a:pt x="6" y="120"/>
                </a:moveTo>
                <a:lnTo>
                  <a:pt x="12" y="120"/>
                </a:lnTo>
                <a:lnTo>
                  <a:pt x="12" y="120"/>
                </a:lnTo>
                <a:lnTo>
                  <a:pt x="13" y="120"/>
                </a:lnTo>
                <a:lnTo>
                  <a:pt x="13" y="120"/>
                </a:lnTo>
                <a:lnTo>
                  <a:pt x="15" y="118"/>
                </a:lnTo>
                <a:lnTo>
                  <a:pt x="15" y="118"/>
                </a:lnTo>
                <a:lnTo>
                  <a:pt x="19" y="114"/>
                </a:lnTo>
                <a:lnTo>
                  <a:pt x="19" y="108"/>
                </a:lnTo>
                <a:lnTo>
                  <a:pt x="19" y="108"/>
                </a:lnTo>
                <a:lnTo>
                  <a:pt x="19" y="104"/>
                </a:lnTo>
                <a:lnTo>
                  <a:pt x="19" y="104"/>
                </a:lnTo>
                <a:lnTo>
                  <a:pt x="19" y="93"/>
                </a:lnTo>
                <a:lnTo>
                  <a:pt x="19" y="93"/>
                </a:lnTo>
                <a:lnTo>
                  <a:pt x="19" y="84"/>
                </a:lnTo>
                <a:lnTo>
                  <a:pt x="19" y="76"/>
                </a:lnTo>
                <a:lnTo>
                  <a:pt x="19" y="70"/>
                </a:lnTo>
                <a:lnTo>
                  <a:pt x="19" y="70"/>
                </a:lnTo>
                <a:lnTo>
                  <a:pt x="21" y="67"/>
                </a:lnTo>
                <a:lnTo>
                  <a:pt x="23" y="67"/>
                </a:lnTo>
                <a:lnTo>
                  <a:pt x="25" y="67"/>
                </a:lnTo>
                <a:lnTo>
                  <a:pt x="25" y="68"/>
                </a:lnTo>
                <a:lnTo>
                  <a:pt x="25" y="68"/>
                </a:lnTo>
                <a:lnTo>
                  <a:pt x="25" y="72"/>
                </a:lnTo>
                <a:lnTo>
                  <a:pt x="25" y="74"/>
                </a:lnTo>
                <a:lnTo>
                  <a:pt x="29" y="80"/>
                </a:lnTo>
                <a:lnTo>
                  <a:pt x="29" y="80"/>
                </a:lnTo>
                <a:lnTo>
                  <a:pt x="30" y="84"/>
                </a:lnTo>
                <a:lnTo>
                  <a:pt x="32" y="87"/>
                </a:lnTo>
                <a:lnTo>
                  <a:pt x="32" y="91"/>
                </a:lnTo>
                <a:lnTo>
                  <a:pt x="32" y="91"/>
                </a:lnTo>
                <a:lnTo>
                  <a:pt x="30" y="93"/>
                </a:lnTo>
                <a:lnTo>
                  <a:pt x="30" y="97"/>
                </a:lnTo>
                <a:lnTo>
                  <a:pt x="32" y="97"/>
                </a:lnTo>
                <a:lnTo>
                  <a:pt x="32" y="97"/>
                </a:lnTo>
                <a:lnTo>
                  <a:pt x="32" y="97"/>
                </a:lnTo>
                <a:lnTo>
                  <a:pt x="36" y="99"/>
                </a:lnTo>
                <a:lnTo>
                  <a:pt x="38" y="101"/>
                </a:lnTo>
                <a:lnTo>
                  <a:pt x="40" y="103"/>
                </a:lnTo>
                <a:lnTo>
                  <a:pt x="44" y="103"/>
                </a:lnTo>
                <a:lnTo>
                  <a:pt x="53" y="112"/>
                </a:lnTo>
                <a:lnTo>
                  <a:pt x="49" y="116"/>
                </a:lnTo>
                <a:lnTo>
                  <a:pt x="49" y="116"/>
                </a:lnTo>
                <a:lnTo>
                  <a:pt x="49" y="118"/>
                </a:lnTo>
                <a:lnTo>
                  <a:pt x="51" y="120"/>
                </a:lnTo>
                <a:lnTo>
                  <a:pt x="53" y="120"/>
                </a:lnTo>
                <a:lnTo>
                  <a:pt x="55" y="120"/>
                </a:lnTo>
                <a:lnTo>
                  <a:pt x="55" y="118"/>
                </a:lnTo>
                <a:lnTo>
                  <a:pt x="55" y="118"/>
                </a:lnTo>
                <a:lnTo>
                  <a:pt x="57" y="116"/>
                </a:lnTo>
                <a:lnTo>
                  <a:pt x="59" y="116"/>
                </a:lnTo>
                <a:lnTo>
                  <a:pt x="63" y="116"/>
                </a:lnTo>
                <a:lnTo>
                  <a:pt x="65" y="114"/>
                </a:lnTo>
                <a:lnTo>
                  <a:pt x="66" y="114"/>
                </a:lnTo>
                <a:lnTo>
                  <a:pt x="66" y="112"/>
                </a:lnTo>
                <a:lnTo>
                  <a:pt x="65" y="108"/>
                </a:lnTo>
                <a:lnTo>
                  <a:pt x="65" y="108"/>
                </a:lnTo>
                <a:lnTo>
                  <a:pt x="63" y="104"/>
                </a:lnTo>
                <a:lnTo>
                  <a:pt x="63" y="103"/>
                </a:lnTo>
                <a:lnTo>
                  <a:pt x="63" y="97"/>
                </a:lnTo>
                <a:lnTo>
                  <a:pt x="63" y="93"/>
                </a:lnTo>
                <a:lnTo>
                  <a:pt x="63" y="93"/>
                </a:lnTo>
                <a:lnTo>
                  <a:pt x="61" y="93"/>
                </a:lnTo>
                <a:lnTo>
                  <a:pt x="61" y="93"/>
                </a:lnTo>
                <a:lnTo>
                  <a:pt x="55" y="93"/>
                </a:lnTo>
                <a:lnTo>
                  <a:pt x="53" y="91"/>
                </a:lnTo>
                <a:lnTo>
                  <a:pt x="51" y="89"/>
                </a:lnTo>
                <a:lnTo>
                  <a:pt x="46" y="84"/>
                </a:lnTo>
                <a:lnTo>
                  <a:pt x="44" y="76"/>
                </a:lnTo>
                <a:lnTo>
                  <a:pt x="38" y="68"/>
                </a:lnTo>
                <a:lnTo>
                  <a:pt x="36" y="59"/>
                </a:lnTo>
                <a:lnTo>
                  <a:pt x="32" y="55"/>
                </a:lnTo>
                <a:lnTo>
                  <a:pt x="38" y="50"/>
                </a:lnTo>
                <a:lnTo>
                  <a:pt x="44" y="50"/>
                </a:lnTo>
                <a:lnTo>
                  <a:pt x="55" y="50"/>
                </a:lnTo>
                <a:lnTo>
                  <a:pt x="55" y="50"/>
                </a:lnTo>
                <a:lnTo>
                  <a:pt x="55" y="42"/>
                </a:lnTo>
                <a:lnTo>
                  <a:pt x="55" y="42"/>
                </a:lnTo>
                <a:lnTo>
                  <a:pt x="44" y="38"/>
                </a:lnTo>
                <a:lnTo>
                  <a:pt x="40" y="38"/>
                </a:lnTo>
                <a:lnTo>
                  <a:pt x="36" y="36"/>
                </a:lnTo>
                <a:lnTo>
                  <a:pt x="36" y="36"/>
                </a:lnTo>
                <a:lnTo>
                  <a:pt x="36" y="40"/>
                </a:lnTo>
                <a:lnTo>
                  <a:pt x="32" y="46"/>
                </a:lnTo>
                <a:lnTo>
                  <a:pt x="29" y="50"/>
                </a:lnTo>
                <a:lnTo>
                  <a:pt x="29" y="50"/>
                </a:lnTo>
                <a:lnTo>
                  <a:pt x="29" y="50"/>
                </a:lnTo>
                <a:lnTo>
                  <a:pt x="29" y="50"/>
                </a:lnTo>
                <a:lnTo>
                  <a:pt x="25" y="50"/>
                </a:lnTo>
                <a:lnTo>
                  <a:pt x="23" y="46"/>
                </a:lnTo>
                <a:lnTo>
                  <a:pt x="21" y="42"/>
                </a:lnTo>
                <a:lnTo>
                  <a:pt x="19" y="40"/>
                </a:lnTo>
                <a:lnTo>
                  <a:pt x="19" y="40"/>
                </a:lnTo>
                <a:lnTo>
                  <a:pt x="15" y="38"/>
                </a:lnTo>
                <a:lnTo>
                  <a:pt x="13" y="38"/>
                </a:lnTo>
                <a:lnTo>
                  <a:pt x="13" y="38"/>
                </a:lnTo>
                <a:lnTo>
                  <a:pt x="19" y="31"/>
                </a:lnTo>
                <a:lnTo>
                  <a:pt x="19" y="31"/>
                </a:lnTo>
                <a:lnTo>
                  <a:pt x="19" y="27"/>
                </a:lnTo>
                <a:lnTo>
                  <a:pt x="21" y="25"/>
                </a:lnTo>
                <a:lnTo>
                  <a:pt x="21" y="25"/>
                </a:lnTo>
                <a:lnTo>
                  <a:pt x="23" y="25"/>
                </a:lnTo>
                <a:lnTo>
                  <a:pt x="23" y="25"/>
                </a:lnTo>
                <a:lnTo>
                  <a:pt x="36" y="25"/>
                </a:lnTo>
                <a:lnTo>
                  <a:pt x="36" y="25"/>
                </a:lnTo>
                <a:lnTo>
                  <a:pt x="40" y="23"/>
                </a:lnTo>
                <a:lnTo>
                  <a:pt x="46" y="23"/>
                </a:lnTo>
                <a:lnTo>
                  <a:pt x="51" y="19"/>
                </a:lnTo>
                <a:lnTo>
                  <a:pt x="51" y="19"/>
                </a:lnTo>
                <a:lnTo>
                  <a:pt x="51" y="21"/>
                </a:lnTo>
                <a:lnTo>
                  <a:pt x="51" y="21"/>
                </a:lnTo>
                <a:lnTo>
                  <a:pt x="55" y="23"/>
                </a:lnTo>
                <a:lnTo>
                  <a:pt x="59" y="23"/>
                </a:lnTo>
                <a:lnTo>
                  <a:pt x="59" y="23"/>
                </a:lnTo>
                <a:lnTo>
                  <a:pt x="63" y="23"/>
                </a:lnTo>
                <a:lnTo>
                  <a:pt x="65" y="23"/>
                </a:lnTo>
                <a:lnTo>
                  <a:pt x="66" y="25"/>
                </a:lnTo>
                <a:lnTo>
                  <a:pt x="66" y="27"/>
                </a:lnTo>
                <a:lnTo>
                  <a:pt x="66" y="27"/>
                </a:lnTo>
                <a:lnTo>
                  <a:pt x="66" y="27"/>
                </a:lnTo>
                <a:lnTo>
                  <a:pt x="70" y="25"/>
                </a:lnTo>
                <a:lnTo>
                  <a:pt x="72" y="23"/>
                </a:lnTo>
                <a:lnTo>
                  <a:pt x="76" y="23"/>
                </a:lnTo>
                <a:lnTo>
                  <a:pt x="76" y="23"/>
                </a:lnTo>
                <a:lnTo>
                  <a:pt x="80" y="19"/>
                </a:lnTo>
                <a:lnTo>
                  <a:pt x="80" y="19"/>
                </a:lnTo>
                <a:lnTo>
                  <a:pt x="83" y="16"/>
                </a:lnTo>
                <a:lnTo>
                  <a:pt x="85" y="8"/>
                </a:lnTo>
                <a:lnTo>
                  <a:pt x="89" y="0"/>
                </a:lnTo>
                <a:lnTo>
                  <a:pt x="89" y="0"/>
                </a:lnTo>
                <a:lnTo>
                  <a:pt x="82" y="4"/>
                </a:lnTo>
                <a:lnTo>
                  <a:pt x="76" y="6"/>
                </a:lnTo>
                <a:lnTo>
                  <a:pt x="72" y="6"/>
                </a:lnTo>
                <a:lnTo>
                  <a:pt x="72" y="6"/>
                </a:lnTo>
                <a:lnTo>
                  <a:pt x="70" y="8"/>
                </a:lnTo>
                <a:lnTo>
                  <a:pt x="70" y="8"/>
                </a:lnTo>
                <a:lnTo>
                  <a:pt x="70" y="10"/>
                </a:lnTo>
                <a:lnTo>
                  <a:pt x="72" y="12"/>
                </a:lnTo>
                <a:lnTo>
                  <a:pt x="72" y="12"/>
                </a:lnTo>
                <a:lnTo>
                  <a:pt x="72" y="14"/>
                </a:lnTo>
                <a:lnTo>
                  <a:pt x="70" y="14"/>
                </a:lnTo>
                <a:lnTo>
                  <a:pt x="66" y="16"/>
                </a:lnTo>
                <a:lnTo>
                  <a:pt x="61" y="14"/>
                </a:lnTo>
                <a:lnTo>
                  <a:pt x="61" y="14"/>
                </a:lnTo>
                <a:lnTo>
                  <a:pt x="49" y="12"/>
                </a:lnTo>
                <a:lnTo>
                  <a:pt x="44" y="12"/>
                </a:lnTo>
                <a:lnTo>
                  <a:pt x="40" y="10"/>
                </a:lnTo>
                <a:lnTo>
                  <a:pt x="40" y="10"/>
                </a:lnTo>
                <a:lnTo>
                  <a:pt x="30" y="10"/>
                </a:lnTo>
                <a:lnTo>
                  <a:pt x="27" y="4"/>
                </a:lnTo>
                <a:lnTo>
                  <a:pt x="27" y="4"/>
                </a:lnTo>
                <a:lnTo>
                  <a:pt x="21" y="10"/>
                </a:lnTo>
                <a:lnTo>
                  <a:pt x="21" y="10"/>
                </a:lnTo>
                <a:lnTo>
                  <a:pt x="13" y="21"/>
                </a:lnTo>
                <a:lnTo>
                  <a:pt x="13" y="21"/>
                </a:lnTo>
                <a:lnTo>
                  <a:pt x="12" y="19"/>
                </a:lnTo>
                <a:lnTo>
                  <a:pt x="10" y="19"/>
                </a:lnTo>
                <a:lnTo>
                  <a:pt x="10" y="21"/>
                </a:lnTo>
                <a:lnTo>
                  <a:pt x="10" y="25"/>
                </a:lnTo>
                <a:lnTo>
                  <a:pt x="10" y="25"/>
                </a:lnTo>
                <a:lnTo>
                  <a:pt x="10" y="33"/>
                </a:lnTo>
                <a:lnTo>
                  <a:pt x="10" y="33"/>
                </a:lnTo>
                <a:lnTo>
                  <a:pt x="8" y="36"/>
                </a:lnTo>
                <a:lnTo>
                  <a:pt x="6" y="40"/>
                </a:lnTo>
                <a:lnTo>
                  <a:pt x="2" y="44"/>
                </a:lnTo>
                <a:lnTo>
                  <a:pt x="2" y="48"/>
                </a:lnTo>
                <a:lnTo>
                  <a:pt x="2" y="48"/>
                </a:lnTo>
                <a:lnTo>
                  <a:pt x="0" y="55"/>
                </a:lnTo>
                <a:lnTo>
                  <a:pt x="0" y="63"/>
                </a:lnTo>
                <a:lnTo>
                  <a:pt x="0" y="68"/>
                </a:lnTo>
                <a:lnTo>
                  <a:pt x="0" y="68"/>
                </a:lnTo>
                <a:lnTo>
                  <a:pt x="0" y="67"/>
                </a:lnTo>
                <a:lnTo>
                  <a:pt x="0" y="67"/>
                </a:lnTo>
                <a:lnTo>
                  <a:pt x="0" y="55"/>
                </a:lnTo>
                <a:lnTo>
                  <a:pt x="0" y="67"/>
                </a:lnTo>
                <a:lnTo>
                  <a:pt x="2" y="76"/>
                </a:lnTo>
                <a:lnTo>
                  <a:pt x="2" y="86"/>
                </a:lnTo>
                <a:lnTo>
                  <a:pt x="4" y="93"/>
                </a:lnTo>
                <a:lnTo>
                  <a:pt x="6" y="97"/>
                </a:lnTo>
                <a:lnTo>
                  <a:pt x="8" y="99"/>
                </a:lnTo>
                <a:lnTo>
                  <a:pt x="8" y="99"/>
                </a:lnTo>
                <a:lnTo>
                  <a:pt x="6" y="101"/>
                </a:lnTo>
                <a:lnTo>
                  <a:pt x="6" y="101"/>
                </a:lnTo>
                <a:lnTo>
                  <a:pt x="6" y="106"/>
                </a:lnTo>
                <a:lnTo>
                  <a:pt x="4" y="114"/>
                </a:lnTo>
                <a:lnTo>
                  <a:pt x="6" y="120"/>
                </a:lnTo>
                <a:lnTo>
                  <a:pt x="6" y="120"/>
                </a:lnTo>
                <a:lnTo>
                  <a:pt x="6" y="120"/>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370" name="Freeform 368"/>
          <p:cNvSpPr>
            <a:spLocks/>
          </p:cNvSpPr>
          <p:nvPr/>
        </p:nvSpPr>
        <p:spPr bwMode="auto">
          <a:xfrm>
            <a:off x="4009069" y="4287064"/>
            <a:ext cx="319624" cy="327434"/>
          </a:xfrm>
          <a:custGeom>
            <a:avLst/>
            <a:gdLst>
              <a:gd name="T0" fmla="*/ 11 w 157"/>
              <a:gd name="T1" fmla="*/ 25 h 189"/>
              <a:gd name="T2" fmla="*/ 15 w 157"/>
              <a:gd name="T3" fmla="*/ 30 h 189"/>
              <a:gd name="T4" fmla="*/ 34 w 157"/>
              <a:gd name="T5" fmla="*/ 47 h 189"/>
              <a:gd name="T6" fmla="*/ 39 w 157"/>
              <a:gd name="T7" fmla="*/ 53 h 189"/>
              <a:gd name="T8" fmla="*/ 47 w 157"/>
              <a:gd name="T9" fmla="*/ 61 h 189"/>
              <a:gd name="T10" fmla="*/ 49 w 157"/>
              <a:gd name="T11" fmla="*/ 63 h 189"/>
              <a:gd name="T12" fmla="*/ 53 w 157"/>
              <a:gd name="T13" fmla="*/ 72 h 189"/>
              <a:gd name="T14" fmla="*/ 55 w 157"/>
              <a:gd name="T15" fmla="*/ 83 h 189"/>
              <a:gd name="T16" fmla="*/ 55 w 157"/>
              <a:gd name="T17" fmla="*/ 91 h 189"/>
              <a:gd name="T18" fmla="*/ 56 w 157"/>
              <a:gd name="T19" fmla="*/ 95 h 189"/>
              <a:gd name="T20" fmla="*/ 60 w 157"/>
              <a:gd name="T21" fmla="*/ 97 h 189"/>
              <a:gd name="T22" fmla="*/ 70 w 157"/>
              <a:gd name="T23" fmla="*/ 102 h 189"/>
              <a:gd name="T24" fmla="*/ 75 w 157"/>
              <a:gd name="T25" fmla="*/ 108 h 189"/>
              <a:gd name="T26" fmla="*/ 75 w 157"/>
              <a:gd name="T27" fmla="*/ 115 h 189"/>
              <a:gd name="T28" fmla="*/ 94 w 157"/>
              <a:gd name="T29" fmla="*/ 142 h 189"/>
              <a:gd name="T30" fmla="*/ 96 w 157"/>
              <a:gd name="T31" fmla="*/ 142 h 189"/>
              <a:gd name="T32" fmla="*/ 98 w 157"/>
              <a:gd name="T33" fmla="*/ 148 h 189"/>
              <a:gd name="T34" fmla="*/ 102 w 157"/>
              <a:gd name="T35" fmla="*/ 157 h 189"/>
              <a:gd name="T36" fmla="*/ 117 w 157"/>
              <a:gd name="T37" fmla="*/ 176 h 189"/>
              <a:gd name="T38" fmla="*/ 117 w 157"/>
              <a:gd name="T39" fmla="*/ 178 h 189"/>
              <a:gd name="T40" fmla="*/ 126 w 157"/>
              <a:gd name="T41" fmla="*/ 185 h 189"/>
              <a:gd name="T42" fmla="*/ 143 w 157"/>
              <a:gd name="T43" fmla="*/ 189 h 189"/>
              <a:gd name="T44" fmla="*/ 149 w 157"/>
              <a:gd name="T45" fmla="*/ 174 h 189"/>
              <a:gd name="T46" fmla="*/ 151 w 157"/>
              <a:gd name="T47" fmla="*/ 165 h 189"/>
              <a:gd name="T48" fmla="*/ 151 w 157"/>
              <a:gd name="T49" fmla="*/ 155 h 189"/>
              <a:gd name="T50" fmla="*/ 155 w 157"/>
              <a:gd name="T51" fmla="*/ 150 h 189"/>
              <a:gd name="T52" fmla="*/ 153 w 157"/>
              <a:gd name="T53" fmla="*/ 146 h 189"/>
              <a:gd name="T54" fmla="*/ 155 w 157"/>
              <a:gd name="T55" fmla="*/ 140 h 189"/>
              <a:gd name="T56" fmla="*/ 147 w 157"/>
              <a:gd name="T57" fmla="*/ 136 h 189"/>
              <a:gd name="T58" fmla="*/ 142 w 157"/>
              <a:gd name="T59" fmla="*/ 132 h 189"/>
              <a:gd name="T60" fmla="*/ 128 w 157"/>
              <a:gd name="T61" fmla="*/ 119 h 189"/>
              <a:gd name="T62" fmla="*/ 128 w 157"/>
              <a:gd name="T63" fmla="*/ 115 h 189"/>
              <a:gd name="T64" fmla="*/ 123 w 157"/>
              <a:gd name="T65" fmla="*/ 108 h 189"/>
              <a:gd name="T66" fmla="*/ 113 w 157"/>
              <a:gd name="T67" fmla="*/ 85 h 189"/>
              <a:gd name="T68" fmla="*/ 111 w 157"/>
              <a:gd name="T69" fmla="*/ 87 h 189"/>
              <a:gd name="T70" fmla="*/ 102 w 157"/>
              <a:gd name="T71" fmla="*/ 78 h 189"/>
              <a:gd name="T72" fmla="*/ 98 w 157"/>
              <a:gd name="T73" fmla="*/ 72 h 189"/>
              <a:gd name="T74" fmla="*/ 90 w 157"/>
              <a:gd name="T75" fmla="*/ 64 h 189"/>
              <a:gd name="T76" fmla="*/ 85 w 157"/>
              <a:gd name="T77" fmla="*/ 63 h 189"/>
              <a:gd name="T78" fmla="*/ 72 w 157"/>
              <a:gd name="T79" fmla="*/ 53 h 189"/>
              <a:gd name="T80" fmla="*/ 68 w 157"/>
              <a:gd name="T81" fmla="*/ 49 h 189"/>
              <a:gd name="T82" fmla="*/ 58 w 157"/>
              <a:gd name="T83" fmla="*/ 38 h 189"/>
              <a:gd name="T84" fmla="*/ 34 w 157"/>
              <a:gd name="T85" fmla="*/ 11 h 189"/>
              <a:gd name="T86" fmla="*/ 30 w 157"/>
              <a:gd name="T87" fmla="*/ 8 h 189"/>
              <a:gd name="T88" fmla="*/ 19 w 157"/>
              <a:gd name="T89" fmla="*/ 8 h 189"/>
              <a:gd name="T90" fmla="*/ 7 w 157"/>
              <a:gd name="T91" fmla="*/ 6 h 189"/>
              <a:gd name="T92" fmla="*/ 0 w 157"/>
              <a:gd name="T93" fmla="*/ 4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57" h="189">
                <a:moveTo>
                  <a:pt x="0" y="4"/>
                </a:moveTo>
                <a:lnTo>
                  <a:pt x="5" y="15"/>
                </a:lnTo>
                <a:lnTo>
                  <a:pt x="11" y="25"/>
                </a:lnTo>
                <a:lnTo>
                  <a:pt x="11" y="25"/>
                </a:lnTo>
                <a:lnTo>
                  <a:pt x="15" y="30"/>
                </a:lnTo>
                <a:lnTo>
                  <a:pt x="15" y="30"/>
                </a:lnTo>
                <a:lnTo>
                  <a:pt x="22" y="38"/>
                </a:lnTo>
                <a:lnTo>
                  <a:pt x="26" y="42"/>
                </a:lnTo>
                <a:lnTo>
                  <a:pt x="34" y="47"/>
                </a:lnTo>
                <a:lnTo>
                  <a:pt x="34" y="47"/>
                </a:lnTo>
                <a:lnTo>
                  <a:pt x="39" y="53"/>
                </a:lnTo>
                <a:lnTo>
                  <a:pt x="39" y="53"/>
                </a:lnTo>
                <a:lnTo>
                  <a:pt x="41" y="55"/>
                </a:lnTo>
                <a:lnTo>
                  <a:pt x="45" y="57"/>
                </a:lnTo>
                <a:lnTo>
                  <a:pt x="47" y="61"/>
                </a:lnTo>
                <a:lnTo>
                  <a:pt x="49" y="63"/>
                </a:lnTo>
                <a:lnTo>
                  <a:pt x="49" y="63"/>
                </a:lnTo>
                <a:lnTo>
                  <a:pt x="49" y="63"/>
                </a:lnTo>
                <a:lnTo>
                  <a:pt x="49" y="68"/>
                </a:lnTo>
                <a:lnTo>
                  <a:pt x="51" y="70"/>
                </a:lnTo>
                <a:lnTo>
                  <a:pt x="53" y="72"/>
                </a:lnTo>
                <a:lnTo>
                  <a:pt x="55" y="76"/>
                </a:lnTo>
                <a:lnTo>
                  <a:pt x="55" y="76"/>
                </a:lnTo>
                <a:lnTo>
                  <a:pt x="55" y="83"/>
                </a:lnTo>
                <a:lnTo>
                  <a:pt x="56" y="87"/>
                </a:lnTo>
                <a:lnTo>
                  <a:pt x="56" y="87"/>
                </a:lnTo>
                <a:lnTo>
                  <a:pt x="55" y="91"/>
                </a:lnTo>
                <a:lnTo>
                  <a:pt x="55" y="93"/>
                </a:lnTo>
                <a:lnTo>
                  <a:pt x="56" y="95"/>
                </a:lnTo>
                <a:lnTo>
                  <a:pt x="56" y="95"/>
                </a:lnTo>
                <a:lnTo>
                  <a:pt x="56" y="95"/>
                </a:lnTo>
                <a:lnTo>
                  <a:pt x="58" y="95"/>
                </a:lnTo>
                <a:lnTo>
                  <a:pt x="60" y="97"/>
                </a:lnTo>
                <a:lnTo>
                  <a:pt x="64" y="98"/>
                </a:lnTo>
                <a:lnTo>
                  <a:pt x="64" y="98"/>
                </a:lnTo>
                <a:lnTo>
                  <a:pt x="70" y="102"/>
                </a:lnTo>
                <a:lnTo>
                  <a:pt x="72" y="104"/>
                </a:lnTo>
                <a:lnTo>
                  <a:pt x="73" y="106"/>
                </a:lnTo>
                <a:lnTo>
                  <a:pt x="75" y="108"/>
                </a:lnTo>
                <a:lnTo>
                  <a:pt x="75" y="108"/>
                </a:lnTo>
                <a:lnTo>
                  <a:pt x="75" y="112"/>
                </a:lnTo>
                <a:lnTo>
                  <a:pt x="75" y="115"/>
                </a:lnTo>
                <a:lnTo>
                  <a:pt x="77" y="121"/>
                </a:lnTo>
                <a:lnTo>
                  <a:pt x="83" y="134"/>
                </a:lnTo>
                <a:lnTo>
                  <a:pt x="94" y="142"/>
                </a:lnTo>
                <a:lnTo>
                  <a:pt x="94" y="142"/>
                </a:lnTo>
                <a:lnTo>
                  <a:pt x="96" y="142"/>
                </a:lnTo>
                <a:lnTo>
                  <a:pt x="96" y="142"/>
                </a:lnTo>
                <a:lnTo>
                  <a:pt x="98" y="144"/>
                </a:lnTo>
                <a:lnTo>
                  <a:pt x="98" y="148"/>
                </a:lnTo>
                <a:lnTo>
                  <a:pt x="98" y="148"/>
                </a:lnTo>
                <a:lnTo>
                  <a:pt x="100" y="153"/>
                </a:lnTo>
                <a:lnTo>
                  <a:pt x="100" y="155"/>
                </a:lnTo>
                <a:lnTo>
                  <a:pt x="102" y="157"/>
                </a:lnTo>
                <a:lnTo>
                  <a:pt x="102" y="157"/>
                </a:lnTo>
                <a:lnTo>
                  <a:pt x="107" y="163"/>
                </a:lnTo>
                <a:lnTo>
                  <a:pt x="117" y="176"/>
                </a:lnTo>
                <a:lnTo>
                  <a:pt x="117" y="176"/>
                </a:lnTo>
                <a:lnTo>
                  <a:pt x="117" y="176"/>
                </a:lnTo>
                <a:lnTo>
                  <a:pt x="117" y="178"/>
                </a:lnTo>
                <a:lnTo>
                  <a:pt x="121" y="182"/>
                </a:lnTo>
                <a:lnTo>
                  <a:pt x="126" y="185"/>
                </a:lnTo>
                <a:lnTo>
                  <a:pt x="126" y="185"/>
                </a:lnTo>
                <a:lnTo>
                  <a:pt x="134" y="187"/>
                </a:lnTo>
                <a:lnTo>
                  <a:pt x="140" y="189"/>
                </a:lnTo>
                <a:lnTo>
                  <a:pt x="143" y="189"/>
                </a:lnTo>
                <a:lnTo>
                  <a:pt x="149" y="182"/>
                </a:lnTo>
                <a:lnTo>
                  <a:pt x="149" y="182"/>
                </a:lnTo>
                <a:lnTo>
                  <a:pt x="149" y="174"/>
                </a:lnTo>
                <a:lnTo>
                  <a:pt x="149" y="174"/>
                </a:lnTo>
                <a:lnTo>
                  <a:pt x="151" y="168"/>
                </a:lnTo>
                <a:lnTo>
                  <a:pt x="151" y="165"/>
                </a:lnTo>
                <a:lnTo>
                  <a:pt x="151" y="159"/>
                </a:lnTo>
                <a:lnTo>
                  <a:pt x="151" y="159"/>
                </a:lnTo>
                <a:lnTo>
                  <a:pt x="151" y="155"/>
                </a:lnTo>
                <a:lnTo>
                  <a:pt x="153" y="151"/>
                </a:lnTo>
                <a:lnTo>
                  <a:pt x="157" y="150"/>
                </a:lnTo>
                <a:lnTo>
                  <a:pt x="155" y="150"/>
                </a:lnTo>
                <a:lnTo>
                  <a:pt x="155" y="148"/>
                </a:lnTo>
                <a:lnTo>
                  <a:pt x="155" y="148"/>
                </a:lnTo>
                <a:lnTo>
                  <a:pt x="153" y="146"/>
                </a:lnTo>
                <a:lnTo>
                  <a:pt x="155" y="144"/>
                </a:lnTo>
                <a:lnTo>
                  <a:pt x="157" y="142"/>
                </a:lnTo>
                <a:lnTo>
                  <a:pt x="155" y="140"/>
                </a:lnTo>
                <a:lnTo>
                  <a:pt x="155" y="140"/>
                </a:lnTo>
                <a:lnTo>
                  <a:pt x="151" y="138"/>
                </a:lnTo>
                <a:lnTo>
                  <a:pt x="147" y="136"/>
                </a:lnTo>
                <a:lnTo>
                  <a:pt x="143" y="134"/>
                </a:lnTo>
                <a:lnTo>
                  <a:pt x="142" y="132"/>
                </a:lnTo>
                <a:lnTo>
                  <a:pt x="142" y="132"/>
                </a:lnTo>
                <a:lnTo>
                  <a:pt x="136" y="127"/>
                </a:lnTo>
                <a:lnTo>
                  <a:pt x="136" y="127"/>
                </a:lnTo>
                <a:lnTo>
                  <a:pt x="128" y="119"/>
                </a:lnTo>
                <a:lnTo>
                  <a:pt x="128" y="117"/>
                </a:lnTo>
                <a:lnTo>
                  <a:pt x="128" y="115"/>
                </a:lnTo>
                <a:lnTo>
                  <a:pt x="128" y="115"/>
                </a:lnTo>
                <a:lnTo>
                  <a:pt x="126" y="112"/>
                </a:lnTo>
                <a:lnTo>
                  <a:pt x="123" y="108"/>
                </a:lnTo>
                <a:lnTo>
                  <a:pt x="123" y="108"/>
                </a:lnTo>
                <a:lnTo>
                  <a:pt x="117" y="100"/>
                </a:lnTo>
                <a:lnTo>
                  <a:pt x="119" y="93"/>
                </a:lnTo>
                <a:lnTo>
                  <a:pt x="113" y="85"/>
                </a:lnTo>
                <a:lnTo>
                  <a:pt x="113" y="85"/>
                </a:lnTo>
                <a:lnTo>
                  <a:pt x="113" y="87"/>
                </a:lnTo>
                <a:lnTo>
                  <a:pt x="111" y="87"/>
                </a:lnTo>
                <a:lnTo>
                  <a:pt x="109" y="83"/>
                </a:lnTo>
                <a:lnTo>
                  <a:pt x="109" y="83"/>
                </a:lnTo>
                <a:lnTo>
                  <a:pt x="102" y="78"/>
                </a:lnTo>
                <a:lnTo>
                  <a:pt x="102" y="78"/>
                </a:lnTo>
                <a:lnTo>
                  <a:pt x="98" y="72"/>
                </a:lnTo>
                <a:lnTo>
                  <a:pt x="98" y="72"/>
                </a:lnTo>
                <a:lnTo>
                  <a:pt x="96" y="68"/>
                </a:lnTo>
                <a:lnTo>
                  <a:pt x="94" y="66"/>
                </a:lnTo>
                <a:lnTo>
                  <a:pt x="90" y="64"/>
                </a:lnTo>
                <a:lnTo>
                  <a:pt x="90" y="64"/>
                </a:lnTo>
                <a:lnTo>
                  <a:pt x="89" y="63"/>
                </a:lnTo>
                <a:lnTo>
                  <a:pt x="85" y="63"/>
                </a:lnTo>
                <a:lnTo>
                  <a:pt x="79" y="59"/>
                </a:lnTo>
                <a:lnTo>
                  <a:pt x="72" y="53"/>
                </a:lnTo>
                <a:lnTo>
                  <a:pt x="72" y="53"/>
                </a:lnTo>
                <a:lnTo>
                  <a:pt x="73" y="53"/>
                </a:lnTo>
                <a:lnTo>
                  <a:pt x="72" y="53"/>
                </a:lnTo>
                <a:lnTo>
                  <a:pt x="68" y="49"/>
                </a:lnTo>
                <a:lnTo>
                  <a:pt x="68" y="49"/>
                </a:lnTo>
                <a:lnTo>
                  <a:pt x="58" y="38"/>
                </a:lnTo>
                <a:lnTo>
                  <a:pt x="58" y="38"/>
                </a:lnTo>
                <a:lnTo>
                  <a:pt x="49" y="27"/>
                </a:lnTo>
                <a:lnTo>
                  <a:pt x="45" y="21"/>
                </a:lnTo>
                <a:lnTo>
                  <a:pt x="34" y="11"/>
                </a:lnTo>
                <a:lnTo>
                  <a:pt x="32" y="10"/>
                </a:lnTo>
                <a:lnTo>
                  <a:pt x="32" y="10"/>
                </a:lnTo>
                <a:lnTo>
                  <a:pt x="30" y="8"/>
                </a:lnTo>
                <a:lnTo>
                  <a:pt x="24" y="8"/>
                </a:lnTo>
                <a:lnTo>
                  <a:pt x="24" y="8"/>
                </a:lnTo>
                <a:lnTo>
                  <a:pt x="19" y="8"/>
                </a:lnTo>
                <a:lnTo>
                  <a:pt x="15" y="10"/>
                </a:lnTo>
                <a:lnTo>
                  <a:pt x="11" y="10"/>
                </a:lnTo>
                <a:lnTo>
                  <a:pt x="7" y="6"/>
                </a:lnTo>
                <a:lnTo>
                  <a:pt x="7" y="0"/>
                </a:lnTo>
                <a:lnTo>
                  <a:pt x="0" y="4"/>
                </a:lnTo>
                <a:lnTo>
                  <a:pt x="0" y="4"/>
                </a:lnTo>
                <a:lnTo>
                  <a:pt x="0" y="4"/>
                </a:lnTo>
                <a:close/>
              </a:path>
            </a:pathLst>
          </a:custGeom>
          <a:solidFill>
            <a:schemeClr val="bg1">
              <a:lumMod val="85000"/>
            </a:schemeClr>
          </a:solidFill>
          <a:ln w="635" cap="rnd">
            <a:solidFill>
              <a:schemeClr val="bg1">
                <a:alpha val="17000"/>
              </a:schemeClr>
            </a:solidFill>
            <a:round/>
            <a:headEnd/>
            <a:tailEnd/>
          </a:ln>
        </p:spPr>
        <p:txBody>
          <a:bodyPr/>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371" name="Freeform 369"/>
          <p:cNvSpPr>
            <a:spLocks/>
          </p:cNvSpPr>
          <p:nvPr/>
        </p:nvSpPr>
        <p:spPr bwMode="auto">
          <a:xfrm>
            <a:off x="4009069" y="4287064"/>
            <a:ext cx="319624" cy="327434"/>
          </a:xfrm>
          <a:custGeom>
            <a:avLst/>
            <a:gdLst>
              <a:gd name="T0" fmla="*/ 11 w 157"/>
              <a:gd name="T1" fmla="*/ 25 h 189"/>
              <a:gd name="T2" fmla="*/ 15 w 157"/>
              <a:gd name="T3" fmla="*/ 30 h 189"/>
              <a:gd name="T4" fmla="*/ 34 w 157"/>
              <a:gd name="T5" fmla="*/ 47 h 189"/>
              <a:gd name="T6" fmla="*/ 39 w 157"/>
              <a:gd name="T7" fmla="*/ 53 h 189"/>
              <a:gd name="T8" fmla="*/ 47 w 157"/>
              <a:gd name="T9" fmla="*/ 61 h 189"/>
              <a:gd name="T10" fmla="*/ 49 w 157"/>
              <a:gd name="T11" fmla="*/ 63 h 189"/>
              <a:gd name="T12" fmla="*/ 53 w 157"/>
              <a:gd name="T13" fmla="*/ 72 h 189"/>
              <a:gd name="T14" fmla="*/ 55 w 157"/>
              <a:gd name="T15" fmla="*/ 83 h 189"/>
              <a:gd name="T16" fmla="*/ 55 w 157"/>
              <a:gd name="T17" fmla="*/ 91 h 189"/>
              <a:gd name="T18" fmla="*/ 56 w 157"/>
              <a:gd name="T19" fmla="*/ 95 h 189"/>
              <a:gd name="T20" fmla="*/ 60 w 157"/>
              <a:gd name="T21" fmla="*/ 97 h 189"/>
              <a:gd name="T22" fmla="*/ 70 w 157"/>
              <a:gd name="T23" fmla="*/ 102 h 189"/>
              <a:gd name="T24" fmla="*/ 75 w 157"/>
              <a:gd name="T25" fmla="*/ 108 h 189"/>
              <a:gd name="T26" fmla="*/ 75 w 157"/>
              <a:gd name="T27" fmla="*/ 115 h 189"/>
              <a:gd name="T28" fmla="*/ 94 w 157"/>
              <a:gd name="T29" fmla="*/ 142 h 189"/>
              <a:gd name="T30" fmla="*/ 96 w 157"/>
              <a:gd name="T31" fmla="*/ 142 h 189"/>
              <a:gd name="T32" fmla="*/ 98 w 157"/>
              <a:gd name="T33" fmla="*/ 148 h 189"/>
              <a:gd name="T34" fmla="*/ 102 w 157"/>
              <a:gd name="T35" fmla="*/ 157 h 189"/>
              <a:gd name="T36" fmla="*/ 117 w 157"/>
              <a:gd name="T37" fmla="*/ 176 h 189"/>
              <a:gd name="T38" fmla="*/ 117 w 157"/>
              <a:gd name="T39" fmla="*/ 178 h 189"/>
              <a:gd name="T40" fmla="*/ 126 w 157"/>
              <a:gd name="T41" fmla="*/ 185 h 189"/>
              <a:gd name="T42" fmla="*/ 143 w 157"/>
              <a:gd name="T43" fmla="*/ 189 h 189"/>
              <a:gd name="T44" fmla="*/ 149 w 157"/>
              <a:gd name="T45" fmla="*/ 174 h 189"/>
              <a:gd name="T46" fmla="*/ 151 w 157"/>
              <a:gd name="T47" fmla="*/ 165 h 189"/>
              <a:gd name="T48" fmla="*/ 151 w 157"/>
              <a:gd name="T49" fmla="*/ 155 h 189"/>
              <a:gd name="T50" fmla="*/ 155 w 157"/>
              <a:gd name="T51" fmla="*/ 150 h 189"/>
              <a:gd name="T52" fmla="*/ 153 w 157"/>
              <a:gd name="T53" fmla="*/ 146 h 189"/>
              <a:gd name="T54" fmla="*/ 155 w 157"/>
              <a:gd name="T55" fmla="*/ 140 h 189"/>
              <a:gd name="T56" fmla="*/ 147 w 157"/>
              <a:gd name="T57" fmla="*/ 136 h 189"/>
              <a:gd name="T58" fmla="*/ 142 w 157"/>
              <a:gd name="T59" fmla="*/ 132 h 189"/>
              <a:gd name="T60" fmla="*/ 128 w 157"/>
              <a:gd name="T61" fmla="*/ 119 h 189"/>
              <a:gd name="T62" fmla="*/ 128 w 157"/>
              <a:gd name="T63" fmla="*/ 115 h 189"/>
              <a:gd name="T64" fmla="*/ 123 w 157"/>
              <a:gd name="T65" fmla="*/ 108 h 189"/>
              <a:gd name="T66" fmla="*/ 113 w 157"/>
              <a:gd name="T67" fmla="*/ 85 h 189"/>
              <a:gd name="T68" fmla="*/ 111 w 157"/>
              <a:gd name="T69" fmla="*/ 87 h 189"/>
              <a:gd name="T70" fmla="*/ 102 w 157"/>
              <a:gd name="T71" fmla="*/ 78 h 189"/>
              <a:gd name="T72" fmla="*/ 98 w 157"/>
              <a:gd name="T73" fmla="*/ 72 h 189"/>
              <a:gd name="T74" fmla="*/ 90 w 157"/>
              <a:gd name="T75" fmla="*/ 64 h 189"/>
              <a:gd name="T76" fmla="*/ 85 w 157"/>
              <a:gd name="T77" fmla="*/ 63 h 189"/>
              <a:gd name="T78" fmla="*/ 72 w 157"/>
              <a:gd name="T79" fmla="*/ 53 h 189"/>
              <a:gd name="T80" fmla="*/ 68 w 157"/>
              <a:gd name="T81" fmla="*/ 49 h 189"/>
              <a:gd name="T82" fmla="*/ 58 w 157"/>
              <a:gd name="T83" fmla="*/ 38 h 189"/>
              <a:gd name="T84" fmla="*/ 34 w 157"/>
              <a:gd name="T85" fmla="*/ 11 h 189"/>
              <a:gd name="T86" fmla="*/ 30 w 157"/>
              <a:gd name="T87" fmla="*/ 8 h 189"/>
              <a:gd name="T88" fmla="*/ 19 w 157"/>
              <a:gd name="T89" fmla="*/ 8 h 189"/>
              <a:gd name="T90" fmla="*/ 7 w 157"/>
              <a:gd name="T91" fmla="*/ 6 h 189"/>
              <a:gd name="T92" fmla="*/ 0 w 157"/>
              <a:gd name="T93" fmla="*/ 4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57" h="189">
                <a:moveTo>
                  <a:pt x="0" y="4"/>
                </a:moveTo>
                <a:lnTo>
                  <a:pt x="5" y="15"/>
                </a:lnTo>
                <a:lnTo>
                  <a:pt x="11" y="25"/>
                </a:lnTo>
                <a:lnTo>
                  <a:pt x="11" y="25"/>
                </a:lnTo>
                <a:lnTo>
                  <a:pt x="15" y="30"/>
                </a:lnTo>
                <a:lnTo>
                  <a:pt x="15" y="30"/>
                </a:lnTo>
                <a:lnTo>
                  <a:pt x="22" y="38"/>
                </a:lnTo>
                <a:lnTo>
                  <a:pt x="26" y="42"/>
                </a:lnTo>
                <a:lnTo>
                  <a:pt x="34" y="47"/>
                </a:lnTo>
                <a:lnTo>
                  <a:pt x="34" y="47"/>
                </a:lnTo>
                <a:lnTo>
                  <a:pt x="39" y="53"/>
                </a:lnTo>
                <a:lnTo>
                  <a:pt x="39" y="53"/>
                </a:lnTo>
                <a:lnTo>
                  <a:pt x="41" y="55"/>
                </a:lnTo>
                <a:lnTo>
                  <a:pt x="45" y="57"/>
                </a:lnTo>
                <a:lnTo>
                  <a:pt x="47" y="61"/>
                </a:lnTo>
                <a:lnTo>
                  <a:pt x="49" y="63"/>
                </a:lnTo>
                <a:lnTo>
                  <a:pt x="49" y="63"/>
                </a:lnTo>
                <a:lnTo>
                  <a:pt x="49" y="63"/>
                </a:lnTo>
                <a:lnTo>
                  <a:pt x="49" y="68"/>
                </a:lnTo>
                <a:lnTo>
                  <a:pt x="51" y="70"/>
                </a:lnTo>
                <a:lnTo>
                  <a:pt x="53" y="72"/>
                </a:lnTo>
                <a:lnTo>
                  <a:pt x="55" y="76"/>
                </a:lnTo>
                <a:lnTo>
                  <a:pt x="55" y="76"/>
                </a:lnTo>
                <a:lnTo>
                  <a:pt x="55" y="83"/>
                </a:lnTo>
                <a:lnTo>
                  <a:pt x="56" y="87"/>
                </a:lnTo>
                <a:lnTo>
                  <a:pt x="56" y="87"/>
                </a:lnTo>
                <a:lnTo>
                  <a:pt x="55" y="91"/>
                </a:lnTo>
                <a:lnTo>
                  <a:pt x="55" y="93"/>
                </a:lnTo>
                <a:lnTo>
                  <a:pt x="56" y="95"/>
                </a:lnTo>
                <a:lnTo>
                  <a:pt x="56" y="95"/>
                </a:lnTo>
                <a:lnTo>
                  <a:pt x="56" y="95"/>
                </a:lnTo>
                <a:lnTo>
                  <a:pt x="58" y="95"/>
                </a:lnTo>
                <a:lnTo>
                  <a:pt x="60" y="97"/>
                </a:lnTo>
                <a:lnTo>
                  <a:pt x="64" y="98"/>
                </a:lnTo>
                <a:lnTo>
                  <a:pt x="64" y="98"/>
                </a:lnTo>
                <a:lnTo>
                  <a:pt x="70" y="102"/>
                </a:lnTo>
                <a:lnTo>
                  <a:pt x="72" y="104"/>
                </a:lnTo>
                <a:lnTo>
                  <a:pt x="73" y="106"/>
                </a:lnTo>
                <a:lnTo>
                  <a:pt x="75" y="108"/>
                </a:lnTo>
                <a:lnTo>
                  <a:pt x="75" y="108"/>
                </a:lnTo>
                <a:lnTo>
                  <a:pt x="75" y="112"/>
                </a:lnTo>
                <a:lnTo>
                  <a:pt x="75" y="115"/>
                </a:lnTo>
                <a:lnTo>
                  <a:pt x="77" y="121"/>
                </a:lnTo>
                <a:lnTo>
                  <a:pt x="83" y="134"/>
                </a:lnTo>
                <a:lnTo>
                  <a:pt x="94" y="142"/>
                </a:lnTo>
                <a:lnTo>
                  <a:pt x="94" y="142"/>
                </a:lnTo>
                <a:lnTo>
                  <a:pt x="96" y="142"/>
                </a:lnTo>
                <a:lnTo>
                  <a:pt x="96" y="142"/>
                </a:lnTo>
                <a:lnTo>
                  <a:pt x="98" y="144"/>
                </a:lnTo>
                <a:lnTo>
                  <a:pt x="98" y="148"/>
                </a:lnTo>
                <a:lnTo>
                  <a:pt x="98" y="148"/>
                </a:lnTo>
                <a:lnTo>
                  <a:pt x="100" y="153"/>
                </a:lnTo>
                <a:lnTo>
                  <a:pt x="100" y="155"/>
                </a:lnTo>
                <a:lnTo>
                  <a:pt x="102" y="157"/>
                </a:lnTo>
                <a:lnTo>
                  <a:pt x="102" y="157"/>
                </a:lnTo>
                <a:lnTo>
                  <a:pt x="107" y="163"/>
                </a:lnTo>
                <a:lnTo>
                  <a:pt x="117" y="176"/>
                </a:lnTo>
                <a:lnTo>
                  <a:pt x="117" y="176"/>
                </a:lnTo>
                <a:lnTo>
                  <a:pt x="117" y="176"/>
                </a:lnTo>
                <a:lnTo>
                  <a:pt x="117" y="178"/>
                </a:lnTo>
                <a:lnTo>
                  <a:pt x="121" y="182"/>
                </a:lnTo>
                <a:lnTo>
                  <a:pt x="126" y="185"/>
                </a:lnTo>
                <a:lnTo>
                  <a:pt x="126" y="185"/>
                </a:lnTo>
                <a:lnTo>
                  <a:pt x="134" y="187"/>
                </a:lnTo>
                <a:lnTo>
                  <a:pt x="140" y="189"/>
                </a:lnTo>
                <a:lnTo>
                  <a:pt x="143" y="189"/>
                </a:lnTo>
                <a:lnTo>
                  <a:pt x="149" y="182"/>
                </a:lnTo>
                <a:lnTo>
                  <a:pt x="149" y="182"/>
                </a:lnTo>
                <a:lnTo>
                  <a:pt x="149" y="174"/>
                </a:lnTo>
                <a:lnTo>
                  <a:pt x="149" y="174"/>
                </a:lnTo>
                <a:lnTo>
                  <a:pt x="151" y="168"/>
                </a:lnTo>
                <a:lnTo>
                  <a:pt x="151" y="165"/>
                </a:lnTo>
                <a:lnTo>
                  <a:pt x="151" y="159"/>
                </a:lnTo>
                <a:lnTo>
                  <a:pt x="151" y="159"/>
                </a:lnTo>
                <a:lnTo>
                  <a:pt x="151" y="155"/>
                </a:lnTo>
                <a:lnTo>
                  <a:pt x="153" y="151"/>
                </a:lnTo>
                <a:lnTo>
                  <a:pt x="157" y="150"/>
                </a:lnTo>
                <a:lnTo>
                  <a:pt x="155" y="150"/>
                </a:lnTo>
                <a:lnTo>
                  <a:pt x="155" y="148"/>
                </a:lnTo>
                <a:lnTo>
                  <a:pt x="155" y="148"/>
                </a:lnTo>
                <a:lnTo>
                  <a:pt x="153" y="146"/>
                </a:lnTo>
                <a:lnTo>
                  <a:pt x="155" y="144"/>
                </a:lnTo>
                <a:lnTo>
                  <a:pt x="157" y="142"/>
                </a:lnTo>
                <a:lnTo>
                  <a:pt x="155" y="140"/>
                </a:lnTo>
                <a:lnTo>
                  <a:pt x="155" y="140"/>
                </a:lnTo>
                <a:lnTo>
                  <a:pt x="151" y="138"/>
                </a:lnTo>
                <a:lnTo>
                  <a:pt x="147" y="136"/>
                </a:lnTo>
                <a:lnTo>
                  <a:pt x="143" y="134"/>
                </a:lnTo>
                <a:lnTo>
                  <a:pt x="142" y="132"/>
                </a:lnTo>
                <a:lnTo>
                  <a:pt x="142" y="132"/>
                </a:lnTo>
                <a:lnTo>
                  <a:pt x="136" y="127"/>
                </a:lnTo>
                <a:lnTo>
                  <a:pt x="136" y="127"/>
                </a:lnTo>
                <a:lnTo>
                  <a:pt x="128" y="119"/>
                </a:lnTo>
                <a:lnTo>
                  <a:pt x="128" y="117"/>
                </a:lnTo>
                <a:lnTo>
                  <a:pt x="128" y="115"/>
                </a:lnTo>
                <a:lnTo>
                  <a:pt x="128" y="115"/>
                </a:lnTo>
                <a:lnTo>
                  <a:pt x="126" y="112"/>
                </a:lnTo>
                <a:lnTo>
                  <a:pt x="123" y="108"/>
                </a:lnTo>
                <a:lnTo>
                  <a:pt x="123" y="108"/>
                </a:lnTo>
                <a:lnTo>
                  <a:pt x="117" y="100"/>
                </a:lnTo>
                <a:lnTo>
                  <a:pt x="119" y="93"/>
                </a:lnTo>
                <a:lnTo>
                  <a:pt x="113" y="85"/>
                </a:lnTo>
                <a:lnTo>
                  <a:pt x="113" y="85"/>
                </a:lnTo>
                <a:lnTo>
                  <a:pt x="113" y="87"/>
                </a:lnTo>
                <a:lnTo>
                  <a:pt x="111" y="87"/>
                </a:lnTo>
                <a:lnTo>
                  <a:pt x="109" y="83"/>
                </a:lnTo>
                <a:lnTo>
                  <a:pt x="109" y="83"/>
                </a:lnTo>
                <a:lnTo>
                  <a:pt x="102" y="78"/>
                </a:lnTo>
                <a:lnTo>
                  <a:pt x="102" y="78"/>
                </a:lnTo>
                <a:lnTo>
                  <a:pt x="98" y="72"/>
                </a:lnTo>
                <a:lnTo>
                  <a:pt x="98" y="72"/>
                </a:lnTo>
                <a:lnTo>
                  <a:pt x="96" y="68"/>
                </a:lnTo>
                <a:lnTo>
                  <a:pt x="94" y="66"/>
                </a:lnTo>
                <a:lnTo>
                  <a:pt x="90" y="64"/>
                </a:lnTo>
                <a:lnTo>
                  <a:pt x="90" y="64"/>
                </a:lnTo>
                <a:lnTo>
                  <a:pt x="89" y="63"/>
                </a:lnTo>
                <a:lnTo>
                  <a:pt x="85" y="63"/>
                </a:lnTo>
                <a:lnTo>
                  <a:pt x="79" y="59"/>
                </a:lnTo>
                <a:lnTo>
                  <a:pt x="72" y="53"/>
                </a:lnTo>
                <a:lnTo>
                  <a:pt x="72" y="53"/>
                </a:lnTo>
                <a:lnTo>
                  <a:pt x="73" y="53"/>
                </a:lnTo>
                <a:lnTo>
                  <a:pt x="72" y="53"/>
                </a:lnTo>
                <a:lnTo>
                  <a:pt x="68" y="49"/>
                </a:lnTo>
                <a:lnTo>
                  <a:pt x="68" y="49"/>
                </a:lnTo>
                <a:lnTo>
                  <a:pt x="58" y="38"/>
                </a:lnTo>
                <a:lnTo>
                  <a:pt x="58" y="38"/>
                </a:lnTo>
                <a:lnTo>
                  <a:pt x="49" y="27"/>
                </a:lnTo>
                <a:lnTo>
                  <a:pt x="45" y="21"/>
                </a:lnTo>
                <a:lnTo>
                  <a:pt x="34" y="11"/>
                </a:lnTo>
                <a:lnTo>
                  <a:pt x="32" y="10"/>
                </a:lnTo>
                <a:lnTo>
                  <a:pt x="32" y="10"/>
                </a:lnTo>
                <a:lnTo>
                  <a:pt x="30" y="8"/>
                </a:lnTo>
                <a:lnTo>
                  <a:pt x="24" y="8"/>
                </a:lnTo>
                <a:lnTo>
                  <a:pt x="24" y="8"/>
                </a:lnTo>
                <a:lnTo>
                  <a:pt x="19" y="8"/>
                </a:lnTo>
                <a:lnTo>
                  <a:pt x="15" y="10"/>
                </a:lnTo>
                <a:lnTo>
                  <a:pt x="11" y="10"/>
                </a:lnTo>
                <a:lnTo>
                  <a:pt x="7" y="6"/>
                </a:lnTo>
                <a:lnTo>
                  <a:pt x="7" y="0"/>
                </a:lnTo>
                <a:lnTo>
                  <a:pt x="0" y="4"/>
                </a:lnTo>
                <a:lnTo>
                  <a:pt x="0" y="4"/>
                </a:lnTo>
                <a:lnTo>
                  <a:pt x="0" y="4"/>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372" name="Freeform 370"/>
          <p:cNvSpPr>
            <a:spLocks/>
          </p:cNvSpPr>
          <p:nvPr/>
        </p:nvSpPr>
        <p:spPr bwMode="auto">
          <a:xfrm>
            <a:off x="4312409" y="4614500"/>
            <a:ext cx="285015" cy="76228"/>
          </a:xfrm>
          <a:custGeom>
            <a:avLst/>
            <a:gdLst>
              <a:gd name="T0" fmla="*/ 0 w 140"/>
              <a:gd name="T1" fmla="*/ 4 h 44"/>
              <a:gd name="T2" fmla="*/ 6 w 140"/>
              <a:gd name="T3" fmla="*/ 4 h 44"/>
              <a:gd name="T4" fmla="*/ 11 w 140"/>
              <a:gd name="T5" fmla="*/ 0 h 44"/>
              <a:gd name="T6" fmla="*/ 15 w 140"/>
              <a:gd name="T7" fmla="*/ 0 h 44"/>
              <a:gd name="T8" fmla="*/ 19 w 140"/>
              <a:gd name="T9" fmla="*/ 0 h 44"/>
              <a:gd name="T10" fmla="*/ 21 w 140"/>
              <a:gd name="T11" fmla="*/ 2 h 44"/>
              <a:gd name="T12" fmla="*/ 23 w 140"/>
              <a:gd name="T13" fmla="*/ 4 h 44"/>
              <a:gd name="T14" fmla="*/ 25 w 140"/>
              <a:gd name="T15" fmla="*/ 4 h 44"/>
              <a:gd name="T16" fmla="*/ 32 w 140"/>
              <a:gd name="T17" fmla="*/ 8 h 44"/>
              <a:gd name="T18" fmla="*/ 45 w 140"/>
              <a:gd name="T19" fmla="*/ 13 h 44"/>
              <a:gd name="T20" fmla="*/ 47 w 140"/>
              <a:gd name="T21" fmla="*/ 12 h 44"/>
              <a:gd name="T22" fmla="*/ 51 w 140"/>
              <a:gd name="T23" fmla="*/ 13 h 44"/>
              <a:gd name="T24" fmla="*/ 53 w 140"/>
              <a:gd name="T25" fmla="*/ 15 h 44"/>
              <a:gd name="T26" fmla="*/ 57 w 140"/>
              <a:gd name="T27" fmla="*/ 15 h 44"/>
              <a:gd name="T28" fmla="*/ 72 w 140"/>
              <a:gd name="T29" fmla="*/ 15 h 44"/>
              <a:gd name="T30" fmla="*/ 72 w 140"/>
              <a:gd name="T31" fmla="*/ 8 h 44"/>
              <a:gd name="T32" fmla="*/ 80 w 140"/>
              <a:gd name="T33" fmla="*/ 10 h 44"/>
              <a:gd name="T34" fmla="*/ 83 w 140"/>
              <a:gd name="T35" fmla="*/ 12 h 44"/>
              <a:gd name="T36" fmla="*/ 85 w 140"/>
              <a:gd name="T37" fmla="*/ 12 h 44"/>
              <a:gd name="T38" fmla="*/ 89 w 140"/>
              <a:gd name="T39" fmla="*/ 13 h 44"/>
              <a:gd name="T40" fmla="*/ 100 w 140"/>
              <a:gd name="T41" fmla="*/ 13 h 44"/>
              <a:gd name="T42" fmla="*/ 100 w 140"/>
              <a:gd name="T43" fmla="*/ 25 h 44"/>
              <a:gd name="T44" fmla="*/ 104 w 140"/>
              <a:gd name="T45" fmla="*/ 31 h 44"/>
              <a:gd name="T46" fmla="*/ 106 w 140"/>
              <a:gd name="T47" fmla="*/ 32 h 44"/>
              <a:gd name="T48" fmla="*/ 110 w 140"/>
              <a:gd name="T49" fmla="*/ 31 h 44"/>
              <a:gd name="T50" fmla="*/ 114 w 140"/>
              <a:gd name="T51" fmla="*/ 29 h 44"/>
              <a:gd name="T52" fmla="*/ 117 w 140"/>
              <a:gd name="T53" fmla="*/ 29 h 44"/>
              <a:gd name="T54" fmla="*/ 125 w 140"/>
              <a:gd name="T55" fmla="*/ 32 h 44"/>
              <a:gd name="T56" fmla="*/ 131 w 140"/>
              <a:gd name="T57" fmla="*/ 36 h 44"/>
              <a:gd name="T58" fmla="*/ 140 w 140"/>
              <a:gd name="T59" fmla="*/ 40 h 44"/>
              <a:gd name="T60" fmla="*/ 140 w 140"/>
              <a:gd name="T61" fmla="*/ 42 h 44"/>
              <a:gd name="T62" fmla="*/ 136 w 140"/>
              <a:gd name="T63" fmla="*/ 44 h 44"/>
              <a:gd name="T64" fmla="*/ 127 w 140"/>
              <a:gd name="T65" fmla="*/ 44 h 44"/>
              <a:gd name="T66" fmla="*/ 123 w 140"/>
              <a:gd name="T67" fmla="*/ 44 h 44"/>
              <a:gd name="T68" fmla="*/ 110 w 140"/>
              <a:gd name="T69" fmla="*/ 44 h 44"/>
              <a:gd name="T70" fmla="*/ 98 w 140"/>
              <a:gd name="T71" fmla="*/ 38 h 44"/>
              <a:gd name="T72" fmla="*/ 91 w 140"/>
              <a:gd name="T73" fmla="*/ 36 h 44"/>
              <a:gd name="T74" fmla="*/ 80 w 140"/>
              <a:gd name="T75" fmla="*/ 36 h 44"/>
              <a:gd name="T76" fmla="*/ 74 w 140"/>
              <a:gd name="T77" fmla="*/ 36 h 44"/>
              <a:gd name="T78" fmla="*/ 68 w 140"/>
              <a:gd name="T79" fmla="*/ 34 h 44"/>
              <a:gd name="T80" fmla="*/ 64 w 140"/>
              <a:gd name="T81" fmla="*/ 32 h 44"/>
              <a:gd name="T82" fmla="*/ 57 w 140"/>
              <a:gd name="T83" fmla="*/ 29 h 44"/>
              <a:gd name="T84" fmla="*/ 36 w 140"/>
              <a:gd name="T85" fmla="*/ 29 h 44"/>
              <a:gd name="T86" fmla="*/ 27 w 140"/>
              <a:gd name="T87" fmla="*/ 25 h 44"/>
              <a:gd name="T88" fmla="*/ 17 w 140"/>
              <a:gd name="T89" fmla="*/ 25 h 44"/>
              <a:gd name="T90" fmla="*/ 13 w 140"/>
              <a:gd name="T91" fmla="*/ 25 h 44"/>
              <a:gd name="T92" fmla="*/ 11 w 140"/>
              <a:gd name="T93" fmla="*/ 23 h 44"/>
              <a:gd name="T94" fmla="*/ 10 w 140"/>
              <a:gd name="T95" fmla="*/ 15 h 44"/>
              <a:gd name="T96" fmla="*/ 0 w 140"/>
              <a:gd name="T97" fmla="*/ 1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40" h="44">
                <a:moveTo>
                  <a:pt x="0" y="12"/>
                </a:moveTo>
                <a:lnTo>
                  <a:pt x="0" y="4"/>
                </a:lnTo>
                <a:lnTo>
                  <a:pt x="0" y="4"/>
                </a:lnTo>
                <a:lnTo>
                  <a:pt x="6" y="4"/>
                </a:lnTo>
                <a:lnTo>
                  <a:pt x="11" y="0"/>
                </a:lnTo>
                <a:lnTo>
                  <a:pt x="11" y="0"/>
                </a:lnTo>
                <a:lnTo>
                  <a:pt x="15" y="0"/>
                </a:lnTo>
                <a:lnTo>
                  <a:pt x="15" y="0"/>
                </a:lnTo>
                <a:lnTo>
                  <a:pt x="19" y="0"/>
                </a:lnTo>
                <a:lnTo>
                  <a:pt x="19" y="0"/>
                </a:lnTo>
                <a:lnTo>
                  <a:pt x="19" y="2"/>
                </a:lnTo>
                <a:lnTo>
                  <a:pt x="21" y="2"/>
                </a:lnTo>
                <a:lnTo>
                  <a:pt x="21" y="2"/>
                </a:lnTo>
                <a:lnTo>
                  <a:pt x="23" y="4"/>
                </a:lnTo>
                <a:lnTo>
                  <a:pt x="23" y="4"/>
                </a:lnTo>
                <a:lnTo>
                  <a:pt x="25" y="4"/>
                </a:lnTo>
                <a:lnTo>
                  <a:pt x="27" y="6"/>
                </a:lnTo>
                <a:lnTo>
                  <a:pt x="32" y="8"/>
                </a:lnTo>
                <a:lnTo>
                  <a:pt x="40" y="8"/>
                </a:lnTo>
                <a:lnTo>
                  <a:pt x="45" y="13"/>
                </a:lnTo>
                <a:lnTo>
                  <a:pt x="45" y="13"/>
                </a:lnTo>
                <a:lnTo>
                  <a:pt x="47" y="12"/>
                </a:lnTo>
                <a:lnTo>
                  <a:pt x="49" y="12"/>
                </a:lnTo>
                <a:lnTo>
                  <a:pt x="51" y="13"/>
                </a:lnTo>
                <a:lnTo>
                  <a:pt x="51" y="13"/>
                </a:lnTo>
                <a:lnTo>
                  <a:pt x="53" y="15"/>
                </a:lnTo>
                <a:lnTo>
                  <a:pt x="57" y="15"/>
                </a:lnTo>
                <a:lnTo>
                  <a:pt x="57" y="15"/>
                </a:lnTo>
                <a:lnTo>
                  <a:pt x="64" y="15"/>
                </a:lnTo>
                <a:lnTo>
                  <a:pt x="72" y="15"/>
                </a:lnTo>
                <a:lnTo>
                  <a:pt x="72" y="8"/>
                </a:lnTo>
                <a:lnTo>
                  <a:pt x="72" y="8"/>
                </a:lnTo>
                <a:lnTo>
                  <a:pt x="76" y="10"/>
                </a:lnTo>
                <a:lnTo>
                  <a:pt x="80" y="10"/>
                </a:lnTo>
                <a:lnTo>
                  <a:pt x="83" y="12"/>
                </a:lnTo>
                <a:lnTo>
                  <a:pt x="83" y="12"/>
                </a:lnTo>
                <a:lnTo>
                  <a:pt x="85" y="12"/>
                </a:lnTo>
                <a:lnTo>
                  <a:pt x="85" y="12"/>
                </a:lnTo>
                <a:lnTo>
                  <a:pt x="87" y="13"/>
                </a:lnTo>
                <a:lnTo>
                  <a:pt x="89" y="13"/>
                </a:lnTo>
                <a:lnTo>
                  <a:pt x="89" y="13"/>
                </a:lnTo>
                <a:lnTo>
                  <a:pt x="100" y="13"/>
                </a:lnTo>
                <a:lnTo>
                  <a:pt x="100" y="25"/>
                </a:lnTo>
                <a:lnTo>
                  <a:pt x="100" y="25"/>
                </a:lnTo>
                <a:lnTo>
                  <a:pt x="102" y="29"/>
                </a:lnTo>
                <a:lnTo>
                  <a:pt x="104" y="31"/>
                </a:lnTo>
                <a:lnTo>
                  <a:pt x="106" y="32"/>
                </a:lnTo>
                <a:lnTo>
                  <a:pt x="106" y="32"/>
                </a:lnTo>
                <a:lnTo>
                  <a:pt x="110" y="31"/>
                </a:lnTo>
                <a:lnTo>
                  <a:pt x="110" y="31"/>
                </a:lnTo>
                <a:lnTo>
                  <a:pt x="112" y="31"/>
                </a:lnTo>
                <a:lnTo>
                  <a:pt x="114" y="29"/>
                </a:lnTo>
                <a:lnTo>
                  <a:pt x="114" y="29"/>
                </a:lnTo>
                <a:lnTo>
                  <a:pt x="117" y="29"/>
                </a:lnTo>
                <a:lnTo>
                  <a:pt x="125" y="32"/>
                </a:lnTo>
                <a:lnTo>
                  <a:pt x="125" y="32"/>
                </a:lnTo>
                <a:lnTo>
                  <a:pt x="127" y="34"/>
                </a:lnTo>
                <a:lnTo>
                  <a:pt x="131" y="36"/>
                </a:lnTo>
                <a:lnTo>
                  <a:pt x="136" y="36"/>
                </a:lnTo>
                <a:lnTo>
                  <a:pt x="140" y="40"/>
                </a:lnTo>
                <a:lnTo>
                  <a:pt x="140" y="40"/>
                </a:lnTo>
                <a:lnTo>
                  <a:pt x="140" y="42"/>
                </a:lnTo>
                <a:lnTo>
                  <a:pt x="138" y="44"/>
                </a:lnTo>
                <a:lnTo>
                  <a:pt x="136" y="44"/>
                </a:lnTo>
                <a:lnTo>
                  <a:pt x="136" y="44"/>
                </a:lnTo>
                <a:lnTo>
                  <a:pt x="127" y="44"/>
                </a:lnTo>
                <a:lnTo>
                  <a:pt x="127" y="44"/>
                </a:lnTo>
                <a:lnTo>
                  <a:pt x="123" y="44"/>
                </a:lnTo>
                <a:lnTo>
                  <a:pt x="123" y="44"/>
                </a:lnTo>
                <a:lnTo>
                  <a:pt x="110" y="44"/>
                </a:lnTo>
                <a:lnTo>
                  <a:pt x="98" y="38"/>
                </a:lnTo>
                <a:lnTo>
                  <a:pt x="98" y="38"/>
                </a:lnTo>
                <a:lnTo>
                  <a:pt x="97" y="38"/>
                </a:lnTo>
                <a:lnTo>
                  <a:pt x="91" y="36"/>
                </a:lnTo>
                <a:lnTo>
                  <a:pt x="91" y="36"/>
                </a:lnTo>
                <a:lnTo>
                  <a:pt x="80" y="36"/>
                </a:lnTo>
                <a:lnTo>
                  <a:pt x="80" y="36"/>
                </a:lnTo>
                <a:lnTo>
                  <a:pt x="74" y="36"/>
                </a:lnTo>
                <a:lnTo>
                  <a:pt x="70" y="36"/>
                </a:lnTo>
                <a:lnTo>
                  <a:pt x="68" y="34"/>
                </a:lnTo>
                <a:lnTo>
                  <a:pt x="68" y="34"/>
                </a:lnTo>
                <a:lnTo>
                  <a:pt x="64" y="32"/>
                </a:lnTo>
                <a:lnTo>
                  <a:pt x="61" y="31"/>
                </a:lnTo>
                <a:lnTo>
                  <a:pt x="57" y="29"/>
                </a:lnTo>
                <a:lnTo>
                  <a:pt x="45" y="29"/>
                </a:lnTo>
                <a:lnTo>
                  <a:pt x="36" y="29"/>
                </a:lnTo>
                <a:lnTo>
                  <a:pt x="27" y="25"/>
                </a:lnTo>
                <a:lnTo>
                  <a:pt x="27" y="25"/>
                </a:lnTo>
                <a:lnTo>
                  <a:pt x="21" y="25"/>
                </a:lnTo>
                <a:lnTo>
                  <a:pt x="17" y="25"/>
                </a:lnTo>
                <a:lnTo>
                  <a:pt x="13" y="25"/>
                </a:lnTo>
                <a:lnTo>
                  <a:pt x="13" y="25"/>
                </a:lnTo>
                <a:lnTo>
                  <a:pt x="13" y="23"/>
                </a:lnTo>
                <a:lnTo>
                  <a:pt x="11" y="23"/>
                </a:lnTo>
                <a:lnTo>
                  <a:pt x="10" y="21"/>
                </a:lnTo>
                <a:lnTo>
                  <a:pt x="10" y="15"/>
                </a:lnTo>
                <a:lnTo>
                  <a:pt x="0" y="12"/>
                </a:lnTo>
                <a:lnTo>
                  <a:pt x="0" y="12"/>
                </a:lnTo>
                <a:lnTo>
                  <a:pt x="0" y="12"/>
                </a:lnTo>
                <a:close/>
              </a:path>
            </a:pathLst>
          </a:custGeom>
          <a:solidFill>
            <a:schemeClr val="bg1">
              <a:lumMod val="85000"/>
            </a:schemeClr>
          </a:solidFill>
          <a:ln w="635" cap="rnd">
            <a:solidFill>
              <a:schemeClr val="bg1">
                <a:alpha val="17000"/>
              </a:schemeClr>
            </a:solidFill>
            <a:round/>
            <a:headEnd/>
            <a:tailEnd/>
          </a:ln>
        </p:spPr>
        <p:txBody>
          <a:bodyPr/>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373" name="Freeform 371"/>
          <p:cNvSpPr>
            <a:spLocks/>
          </p:cNvSpPr>
          <p:nvPr/>
        </p:nvSpPr>
        <p:spPr bwMode="auto">
          <a:xfrm>
            <a:off x="4312409" y="4614500"/>
            <a:ext cx="285015" cy="76228"/>
          </a:xfrm>
          <a:custGeom>
            <a:avLst/>
            <a:gdLst>
              <a:gd name="T0" fmla="*/ 0 w 140"/>
              <a:gd name="T1" fmla="*/ 4 h 44"/>
              <a:gd name="T2" fmla="*/ 6 w 140"/>
              <a:gd name="T3" fmla="*/ 4 h 44"/>
              <a:gd name="T4" fmla="*/ 11 w 140"/>
              <a:gd name="T5" fmla="*/ 0 h 44"/>
              <a:gd name="T6" fmla="*/ 15 w 140"/>
              <a:gd name="T7" fmla="*/ 0 h 44"/>
              <a:gd name="T8" fmla="*/ 19 w 140"/>
              <a:gd name="T9" fmla="*/ 0 h 44"/>
              <a:gd name="T10" fmla="*/ 21 w 140"/>
              <a:gd name="T11" fmla="*/ 2 h 44"/>
              <a:gd name="T12" fmla="*/ 23 w 140"/>
              <a:gd name="T13" fmla="*/ 4 h 44"/>
              <a:gd name="T14" fmla="*/ 25 w 140"/>
              <a:gd name="T15" fmla="*/ 4 h 44"/>
              <a:gd name="T16" fmla="*/ 32 w 140"/>
              <a:gd name="T17" fmla="*/ 8 h 44"/>
              <a:gd name="T18" fmla="*/ 45 w 140"/>
              <a:gd name="T19" fmla="*/ 13 h 44"/>
              <a:gd name="T20" fmla="*/ 47 w 140"/>
              <a:gd name="T21" fmla="*/ 12 h 44"/>
              <a:gd name="T22" fmla="*/ 51 w 140"/>
              <a:gd name="T23" fmla="*/ 13 h 44"/>
              <a:gd name="T24" fmla="*/ 53 w 140"/>
              <a:gd name="T25" fmla="*/ 15 h 44"/>
              <a:gd name="T26" fmla="*/ 57 w 140"/>
              <a:gd name="T27" fmla="*/ 15 h 44"/>
              <a:gd name="T28" fmla="*/ 72 w 140"/>
              <a:gd name="T29" fmla="*/ 15 h 44"/>
              <a:gd name="T30" fmla="*/ 72 w 140"/>
              <a:gd name="T31" fmla="*/ 8 h 44"/>
              <a:gd name="T32" fmla="*/ 80 w 140"/>
              <a:gd name="T33" fmla="*/ 10 h 44"/>
              <a:gd name="T34" fmla="*/ 83 w 140"/>
              <a:gd name="T35" fmla="*/ 12 h 44"/>
              <a:gd name="T36" fmla="*/ 85 w 140"/>
              <a:gd name="T37" fmla="*/ 12 h 44"/>
              <a:gd name="T38" fmla="*/ 89 w 140"/>
              <a:gd name="T39" fmla="*/ 13 h 44"/>
              <a:gd name="T40" fmla="*/ 100 w 140"/>
              <a:gd name="T41" fmla="*/ 13 h 44"/>
              <a:gd name="T42" fmla="*/ 100 w 140"/>
              <a:gd name="T43" fmla="*/ 25 h 44"/>
              <a:gd name="T44" fmla="*/ 104 w 140"/>
              <a:gd name="T45" fmla="*/ 31 h 44"/>
              <a:gd name="T46" fmla="*/ 106 w 140"/>
              <a:gd name="T47" fmla="*/ 32 h 44"/>
              <a:gd name="T48" fmla="*/ 110 w 140"/>
              <a:gd name="T49" fmla="*/ 31 h 44"/>
              <a:gd name="T50" fmla="*/ 114 w 140"/>
              <a:gd name="T51" fmla="*/ 29 h 44"/>
              <a:gd name="T52" fmla="*/ 117 w 140"/>
              <a:gd name="T53" fmla="*/ 29 h 44"/>
              <a:gd name="T54" fmla="*/ 125 w 140"/>
              <a:gd name="T55" fmla="*/ 32 h 44"/>
              <a:gd name="T56" fmla="*/ 131 w 140"/>
              <a:gd name="T57" fmla="*/ 36 h 44"/>
              <a:gd name="T58" fmla="*/ 140 w 140"/>
              <a:gd name="T59" fmla="*/ 40 h 44"/>
              <a:gd name="T60" fmla="*/ 140 w 140"/>
              <a:gd name="T61" fmla="*/ 42 h 44"/>
              <a:gd name="T62" fmla="*/ 136 w 140"/>
              <a:gd name="T63" fmla="*/ 44 h 44"/>
              <a:gd name="T64" fmla="*/ 127 w 140"/>
              <a:gd name="T65" fmla="*/ 44 h 44"/>
              <a:gd name="T66" fmla="*/ 123 w 140"/>
              <a:gd name="T67" fmla="*/ 44 h 44"/>
              <a:gd name="T68" fmla="*/ 110 w 140"/>
              <a:gd name="T69" fmla="*/ 44 h 44"/>
              <a:gd name="T70" fmla="*/ 98 w 140"/>
              <a:gd name="T71" fmla="*/ 38 h 44"/>
              <a:gd name="T72" fmla="*/ 91 w 140"/>
              <a:gd name="T73" fmla="*/ 36 h 44"/>
              <a:gd name="T74" fmla="*/ 80 w 140"/>
              <a:gd name="T75" fmla="*/ 36 h 44"/>
              <a:gd name="T76" fmla="*/ 74 w 140"/>
              <a:gd name="T77" fmla="*/ 36 h 44"/>
              <a:gd name="T78" fmla="*/ 68 w 140"/>
              <a:gd name="T79" fmla="*/ 34 h 44"/>
              <a:gd name="T80" fmla="*/ 64 w 140"/>
              <a:gd name="T81" fmla="*/ 32 h 44"/>
              <a:gd name="T82" fmla="*/ 57 w 140"/>
              <a:gd name="T83" fmla="*/ 29 h 44"/>
              <a:gd name="T84" fmla="*/ 36 w 140"/>
              <a:gd name="T85" fmla="*/ 29 h 44"/>
              <a:gd name="T86" fmla="*/ 27 w 140"/>
              <a:gd name="T87" fmla="*/ 25 h 44"/>
              <a:gd name="T88" fmla="*/ 17 w 140"/>
              <a:gd name="T89" fmla="*/ 25 h 44"/>
              <a:gd name="T90" fmla="*/ 13 w 140"/>
              <a:gd name="T91" fmla="*/ 25 h 44"/>
              <a:gd name="T92" fmla="*/ 11 w 140"/>
              <a:gd name="T93" fmla="*/ 23 h 44"/>
              <a:gd name="T94" fmla="*/ 10 w 140"/>
              <a:gd name="T95" fmla="*/ 15 h 44"/>
              <a:gd name="T96" fmla="*/ 0 w 140"/>
              <a:gd name="T97" fmla="*/ 1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40" h="44">
                <a:moveTo>
                  <a:pt x="0" y="12"/>
                </a:moveTo>
                <a:lnTo>
                  <a:pt x="0" y="4"/>
                </a:lnTo>
                <a:lnTo>
                  <a:pt x="0" y="4"/>
                </a:lnTo>
                <a:lnTo>
                  <a:pt x="6" y="4"/>
                </a:lnTo>
                <a:lnTo>
                  <a:pt x="11" y="0"/>
                </a:lnTo>
                <a:lnTo>
                  <a:pt x="11" y="0"/>
                </a:lnTo>
                <a:lnTo>
                  <a:pt x="15" y="0"/>
                </a:lnTo>
                <a:lnTo>
                  <a:pt x="15" y="0"/>
                </a:lnTo>
                <a:lnTo>
                  <a:pt x="19" y="0"/>
                </a:lnTo>
                <a:lnTo>
                  <a:pt x="19" y="0"/>
                </a:lnTo>
                <a:lnTo>
                  <a:pt x="19" y="2"/>
                </a:lnTo>
                <a:lnTo>
                  <a:pt x="21" y="2"/>
                </a:lnTo>
                <a:lnTo>
                  <a:pt x="21" y="2"/>
                </a:lnTo>
                <a:lnTo>
                  <a:pt x="23" y="4"/>
                </a:lnTo>
                <a:lnTo>
                  <a:pt x="23" y="4"/>
                </a:lnTo>
                <a:lnTo>
                  <a:pt x="25" y="4"/>
                </a:lnTo>
                <a:lnTo>
                  <a:pt x="27" y="6"/>
                </a:lnTo>
                <a:lnTo>
                  <a:pt x="32" y="8"/>
                </a:lnTo>
                <a:lnTo>
                  <a:pt x="40" y="8"/>
                </a:lnTo>
                <a:lnTo>
                  <a:pt x="45" y="13"/>
                </a:lnTo>
                <a:lnTo>
                  <a:pt x="45" y="13"/>
                </a:lnTo>
                <a:lnTo>
                  <a:pt x="47" y="12"/>
                </a:lnTo>
                <a:lnTo>
                  <a:pt x="49" y="12"/>
                </a:lnTo>
                <a:lnTo>
                  <a:pt x="51" y="13"/>
                </a:lnTo>
                <a:lnTo>
                  <a:pt x="51" y="13"/>
                </a:lnTo>
                <a:lnTo>
                  <a:pt x="53" y="15"/>
                </a:lnTo>
                <a:lnTo>
                  <a:pt x="57" y="15"/>
                </a:lnTo>
                <a:lnTo>
                  <a:pt x="57" y="15"/>
                </a:lnTo>
                <a:lnTo>
                  <a:pt x="64" y="15"/>
                </a:lnTo>
                <a:lnTo>
                  <a:pt x="72" y="15"/>
                </a:lnTo>
                <a:lnTo>
                  <a:pt x="72" y="8"/>
                </a:lnTo>
                <a:lnTo>
                  <a:pt x="72" y="8"/>
                </a:lnTo>
                <a:lnTo>
                  <a:pt x="76" y="10"/>
                </a:lnTo>
                <a:lnTo>
                  <a:pt x="80" y="10"/>
                </a:lnTo>
                <a:lnTo>
                  <a:pt x="83" y="12"/>
                </a:lnTo>
                <a:lnTo>
                  <a:pt x="83" y="12"/>
                </a:lnTo>
                <a:lnTo>
                  <a:pt x="85" y="12"/>
                </a:lnTo>
                <a:lnTo>
                  <a:pt x="85" y="12"/>
                </a:lnTo>
                <a:lnTo>
                  <a:pt x="87" y="13"/>
                </a:lnTo>
                <a:lnTo>
                  <a:pt x="89" y="13"/>
                </a:lnTo>
                <a:lnTo>
                  <a:pt x="89" y="13"/>
                </a:lnTo>
                <a:lnTo>
                  <a:pt x="100" y="13"/>
                </a:lnTo>
                <a:lnTo>
                  <a:pt x="100" y="25"/>
                </a:lnTo>
                <a:lnTo>
                  <a:pt x="100" y="25"/>
                </a:lnTo>
                <a:lnTo>
                  <a:pt x="102" y="29"/>
                </a:lnTo>
                <a:lnTo>
                  <a:pt x="104" y="31"/>
                </a:lnTo>
                <a:lnTo>
                  <a:pt x="106" y="32"/>
                </a:lnTo>
                <a:lnTo>
                  <a:pt x="106" y="32"/>
                </a:lnTo>
                <a:lnTo>
                  <a:pt x="110" y="31"/>
                </a:lnTo>
                <a:lnTo>
                  <a:pt x="110" y="31"/>
                </a:lnTo>
                <a:lnTo>
                  <a:pt x="112" y="31"/>
                </a:lnTo>
                <a:lnTo>
                  <a:pt x="114" y="29"/>
                </a:lnTo>
                <a:lnTo>
                  <a:pt x="114" y="29"/>
                </a:lnTo>
                <a:lnTo>
                  <a:pt x="117" y="29"/>
                </a:lnTo>
                <a:lnTo>
                  <a:pt x="125" y="32"/>
                </a:lnTo>
                <a:lnTo>
                  <a:pt x="125" y="32"/>
                </a:lnTo>
                <a:lnTo>
                  <a:pt x="127" y="34"/>
                </a:lnTo>
                <a:lnTo>
                  <a:pt x="131" y="36"/>
                </a:lnTo>
                <a:lnTo>
                  <a:pt x="136" y="36"/>
                </a:lnTo>
                <a:lnTo>
                  <a:pt x="140" y="40"/>
                </a:lnTo>
                <a:lnTo>
                  <a:pt x="140" y="40"/>
                </a:lnTo>
                <a:lnTo>
                  <a:pt x="140" y="42"/>
                </a:lnTo>
                <a:lnTo>
                  <a:pt x="138" y="44"/>
                </a:lnTo>
                <a:lnTo>
                  <a:pt x="136" y="44"/>
                </a:lnTo>
                <a:lnTo>
                  <a:pt x="136" y="44"/>
                </a:lnTo>
                <a:lnTo>
                  <a:pt x="127" y="44"/>
                </a:lnTo>
                <a:lnTo>
                  <a:pt x="127" y="44"/>
                </a:lnTo>
                <a:lnTo>
                  <a:pt x="123" y="44"/>
                </a:lnTo>
                <a:lnTo>
                  <a:pt x="123" y="44"/>
                </a:lnTo>
                <a:lnTo>
                  <a:pt x="110" y="44"/>
                </a:lnTo>
                <a:lnTo>
                  <a:pt x="98" y="38"/>
                </a:lnTo>
                <a:lnTo>
                  <a:pt x="98" y="38"/>
                </a:lnTo>
                <a:lnTo>
                  <a:pt x="97" y="38"/>
                </a:lnTo>
                <a:lnTo>
                  <a:pt x="91" y="36"/>
                </a:lnTo>
                <a:lnTo>
                  <a:pt x="91" y="36"/>
                </a:lnTo>
                <a:lnTo>
                  <a:pt x="80" y="36"/>
                </a:lnTo>
                <a:lnTo>
                  <a:pt x="80" y="36"/>
                </a:lnTo>
                <a:lnTo>
                  <a:pt x="74" y="36"/>
                </a:lnTo>
                <a:lnTo>
                  <a:pt x="70" y="36"/>
                </a:lnTo>
                <a:lnTo>
                  <a:pt x="68" y="34"/>
                </a:lnTo>
                <a:lnTo>
                  <a:pt x="68" y="34"/>
                </a:lnTo>
                <a:lnTo>
                  <a:pt x="64" y="32"/>
                </a:lnTo>
                <a:lnTo>
                  <a:pt x="61" y="31"/>
                </a:lnTo>
                <a:lnTo>
                  <a:pt x="57" y="29"/>
                </a:lnTo>
                <a:lnTo>
                  <a:pt x="45" y="29"/>
                </a:lnTo>
                <a:lnTo>
                  <a:pt x="36" y="29"/>
                </a:lnTo>
                <a:lnTo>
                  <a:pt x="27" y="25"/>
                </a:lnTo>
                <a:lnTo>
                  <a:pt x="27" y="25"/>
                </a:lnTo>
                <a:lnTo>
                  <a:pt x="21" y="25"/>
                </a:lnTo>
                <a:lnTo>
                  <a:pt x="17" y="25"/>
                </a:lnTo>
                <a:lnTo>
                  <a:pt x="13" y="25"/>
                </a:lnTo>
                <a:lnTo>
                  <a:pt x="13" y="25"/>
                </a:lnTo>
                <a:lnTo>
                  <a:pt x="13" y="23"/>
                </a:lnTo>
                <a:lnTo>
                  <a:pt x="11" y="23"/>
                </a:lnTo>
                <a:lnTo>
                  <a:pt x="10" y="21"/>
                </a:lnTo>
                <a:lnTo>
                  <a:pt x="10" y="15"/>
                </a:lnTo>
                <a:lnTo>
                  <a:pt x="0" y="12"/>
                </a:lnTo>
                <a:lnTo>
                  <a:pt x="0" y="12"/>
                </a:lnTo>
                <a:lnTo>
                  <a:pt x="0" y="12"/>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374" name="Freeform 372"/>
          <p:cNvSpPr>
            <a:spLocks/>
          </p:cNvSpPr>
          <p:nvPr/>
        </p:nvSpPr>
        <p:spPr bwMode="auto">
          <a:xfrm>
            <a:off x="4404021" y="4326911"/>
            <a:ext cx="289087" cy="235615"/>
          </a:xfrm>
          <a:custGeom>
            <a:avLst/>
            <a:gdLst>
              <a:gd name="T0" fmla="*/ 27 w 142"/>
              <a:gd name="T1" fmla="*/ 57 h 136"/>
              <a:gd name="T2" fmla="*/ 52 w 142"/>
              <a:gd name="T3" fmla="*/ 45 h 136"/>
              <a:gd name="T4" fmla="*/ 89 w 142"/>
              <a:gd name="T5" fmla="*/ 24 h 136"/>
              <a:gd name="T6" fmla="*/ 97 w 142"/>
              <a:gd name="T7" fmla="*/ 0 h 136"/>
              <a:gd name="T8" fmla="*/ 123 w 142"/>
              <a:gd name="T9" fmla="*/ 2 h 136"/>
              <a:gd name="T10" fmla="*/ 123 w 142"/>
              <a:gd name="T11" fmla="*/ 9 h 136"/>
              <a:gd name="T12" fmla="*/ 123 w 142"/>
              <a:gd name="T13" fmla="*/ 11 h 136"/>
              <a:gd name="T14" fmla="*/ 120 w 142"/>
              <a:gd name="T15" fmla="*/ 15 h 136"/>
              <a:gd name="T16" fmla="*/ 123 w 142"/>
              <a:gd name="T17" fmla="*/ 19 h 136"/>
              <a:gd name="T18" fmla="*/ 123 w 142"/>
              <a:gd name="T19" fmla="*/ 21 h 136"/>
              <a:gd name="T20" fmla="*/ 125 w 142"/>
              <a:gd name="T21" fmla="*/ 26 h 136"/>
              <a:gd name="T22" fmla="*/ 125 w 142"/>
              <a:gd name="T23" fmla="*/ 38 h 136"/>
              <a:gd name="T24" fmla="*/ 129 w 142"/>
              <a:gd name="T25" fmla="*/ 41 h 136"/>
              <a:gd name="T26" fmla="*/ 139 w 142"/>
              <a:gd name="T27" fmla="*/ 51 h 136"/>
              <a:gd name="T28" fmla="*/ 142 w 142"/>
              <a:gd name="T29" fmla="*/ 60 h 136"/>
              <a:gd name="T30" fmla="*/ 123 w 142"/>
              <a:gd name="T31" fmla="*/ 60 h 136"/>
              <a:gd name="T32" fmla="*/ 123 w 142"/>
              <a:gd name="T33" fmla="*/ 74 h 136"/>
              <a:gd name="T34" fmla="*/ 110 w 142"/>
              <a:gd name="T35" fmla="*/ 92 h 136"/>
              <a:gd name="T36" fmla="*/ 108 w 142"/>
              <a:gd name="T37" fmla="*/ 94 h 136"/>
              <a:gd name="T38" fmla="*/ 108 w 142"/>
              <a:gd name="T39" fmla="*/ 96 h 136"/>
              <a:gd name="T40" fmla="*/ 108 w 142"/>
              <a:gd name="T41" fmla="*/ 98 h 136"/>
              <a:gd name="T42" fmla="*/ 108 w 142"/>
              <a:gd name="T43" fmla="*/ 102 h 136"/>
              <a:gd name="T44" fmla="*/ 106 w 142"/>
              <a:gd name="T45" fmla="*/ 119 h 136"/>
              <a:gd name="T46" fmla="*/ 101 w 142"/>
              <a:gd name="T47" fmla="*/ 132 h 136"/>
              <a:gd name="T48" fmla="*/ 87 w 142"/>
              <a:gd name="T49" fmla="*/ 132 h 136"/>
              <a:gd name="T50" fmla="*/ 80 w 142"/>
              <a:gd name="T51" fmla="*/ 136 h 136"/>
              <a:gd name="T52" fmla="*/ 78 w 142"/>
              <a:gd name="T53" fmla="*/ 136 h 136"/>
              <a:gd name="T54" fmla="*/ 78 w 142"/>
              <a:gd name="T55" fmla="*/ 132 h 136"/>
              <a:gd name="T56" fmla="*/ 80 w 142"/>
              <a:gd name="T57" fmla="*/ 128 h 136"/>
              <a:gd name="T58" fmla="*/ 80 w 142"/>
              <a:gd name="T59" fmla="*/ 125 h 136"/>
              <a:gd name="T60" fmla="*/ 78 w 142"/>
              <a:gd name="T61" fmla="*/ 123 h 136"/>
              <a:gd name="T62" fmla="*/ 72 w 142"/>
              <a:gd name="T63" fmla="*/ 123 h 136"/>
              <a:gd name="T64" fmla="*/ 61 w 142"/>
              <a:gd name="T65" fmla="*/ 123 h 136"/>
              <a:gd name="T66" fmla="*/ 59 w 142"/>
              <a:gd name="T67" fmla="*/ 123 h 136"/>
              <a:gd name="T68" fmla="*/ 55 w 142"/>
              <a:gd name="T69" fmla="*/ 121 h 136"/>
              <a:gd name="T70" fmla="*/ 53 w 142"/>
              <a:gd name="T71" fmla="*/ 123 h 136"/>
              <a:gd name="T72" fmla="*/ 50 w 142"/>
              <a:gd name="T73" fmla="*/ 123 h 136"/>
              <a:gd name="T74" fmla="*/ 46 w 142"/>
              <a:gd name="T75" fmla="*/ 123 h 136"/>
              <a:gd name="T76" fmla="*/ 42 w 142"/>
              <a:gd name="T77" fmla="*/ 123 h 136"/>
              <a:gd name="T78" fmla="*/ 46 w 142"/>
              <a:gd name="T79" fmla="*/ 119 h 136"/>
              <a:gd name="T80" fmla="*/ 46 w 142"/>
              <a:gd name="T81" fmla="*/ 115 h 136"/>
              <a:gd name="T82" fmla="*/ 42 w 142"/>
              <a:gd name="T83" fmla="*/ 115 h 136"/>
              <a:gd name="T84" fmla="*/ 36 w 142"/>
              <a:gd name="T85" fmla="*/ 119 h 136"/>
              <a:gd name="T86" fmla="*/ 35 w 142"/>
              <a:gd name="T87" fmla="*/ 119 h 136"/>
              <a:gd name="T88" fmla="*/ 31 w 142"/>
              <a:gd name="T89" fmla="*/ 117 h 136"/>
              <a:gd name="T90" fmla="*/ 25 w 142"/>
              <a:gd name="T91" fmla="*/ 115 h 136"/>
              <a:gd name="T92" fmla="*/ 19 w 142"/>
              <a:gd name="T93" fmla="*/ 108 h 136"/>
              <a:gd name="T94" fmla="*/ 16 w 142"/>
              <a:gd name="T95" fmla="*/ 89 h 136"/>
              <a:gd name="T96" fmla="*/ 10 w 142"/>
              <a:gd name="T97" fmla="*/ 81 h 136"/>
              <a:gd name="T98" fmla="*/ 6 w 142"/>
              <a:gd name="T99" fmla="*/ 77 h 136"/>
              <a:gd name="T100" fmla="*/ 2 w 142"/>
              <a:gd name="T101" fmla="*/ 74 h 136"/>
              <a:gd name="T102" fmla="*/ 0 w 142"/>
              <a:gd name="T103" fmla="*/ 66 h 136"/>
              <a:gd name="T104" fmla="*/ 0 w 142"/>
              <a:gd name="T105" fmla="*/ 64 h 136"/>
              <a:gd name="T106" fmla="*/ 2 w 142"/>
              <a:gd name="T107" fmla="*/ 60 h 136"/>
              <a:gd name="T108" fmla="*/ 2 w 142"/>
              <a:gd name="T109" fmla="*/ 51 h 136"/>
              <a:gd name="T110" fmla="*/ 0 w 142"/>
              <a:gd name="T111" fmla="*/ 43 h 136"/>
              <a:gd name="T112" fmla="*/ 2 w 142"/>
              <a:gd name="T113" fmla="*/ 43 h 136"/>
              <a:gd name="T114" fmla="*/ 4 w 142"/>
              <a:gd name="T115" fmla="*/ 43 h 136"/>
              <a:gd name="T116" fmla="*/ 6 w 142"/>
              <a:gd name="T117" fmla="*/ 40 h 136"/>
              <a:gd name="T118" fmla="*/ 10 w 142"/>
              <a:gd name="T119" fmla="*/ 36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42" h="136">
                <a:moveTo>
                  <a:pt x="10" y="36"/>
                </a:moveTo>
                <a:lnTo>
                  <a:pt x="27" y="57"/>
                </a:lnTo>
                <a:lnTo>
                  <a:pt x="40" y="53"/>
                </a:lnTo>
                <a:lnTo>
                  <a:pt x="52" y="45"/>
                </a:lnTo>
                <a:lnTo>
                  <a:pt x="80" y="43"/>
                </a:lnTo>
                <a:lnTo>
                  <a:pt x="89" y="24"/>
                </a:lnTo>
                <a:lnTo>
                  <a:pt x="97" y="15"/>
                </a:lnTo>
                <a:lnTo>
                  <a:pt x="97" y="0"/>
                </a:lnTo>
                <a:lnTo>
                  <a:pt x="123" y="2"/>
                </a:lnTo>
                <a:lnTo>
                  <a:pt x="123" y="2"/>
                </a:lnTo>
                <a:lnTo>
                  <a:pt x="123" y="5"/>
                </a:lnTo>
                <a:lnTo>
                  <a:pt x="123" y="9"/>
                </a:lnTo>
                <a:lnTo>
                  <a:pt x="123" y="11"/>
                </a:lnTo>
                <a:lnTo>
                  <a:pt x="123" y="11"/>
                </a:lnTo>
                <a:lnTo>
                  <a:pt x="120" y="15"/>
                </a:lnTo>
                <a:lnTo>
                  <a:pt x="120" y="15"/>
                </a:lnTo>
                <a:lnTo>
                  <a:pt x="122" y="17"/>
                </a:lnTo>
                <a:lnTo>
                  <a:pt x="123" y="19"/>
                </a:lnTo>
                <a:lnTo>
                  <a:pt x="123" y="21"/>
                </a:lnTo>
                <a:lnTo>
                  <a:pt x="123" y="21"/>
                </a:lnTo>
                <a:lnTo>
                  <a:pt x="123" y="24"/>
                </a:lnTo>
                <a:lnTo>
                  <a:pt x="125" y="26"/>
                </a:lnTo>
                <a:lnTo>
                  <a:pt x="127" y="28"/>
                </a:lnTo>
                <a:lnTo>
                  <a:pt x="125" y="38"/>
                </a:lnTo>
                <a:lnTo>
                  <a:pt x="125" y="38"/>
                </a:lnTo>
                <a:lnTo>
                  <a:pt x="129" y="41"/>
                </a:lnTo>
                <a:lnTo>
                  <a:pt x="129" y="41"/>
                </a:lnTo>
                <a:lnTo>
                  <a:pt x="139" y="51"/>
                </a:lnTo>
                <a:lnTo>
                  <a:pt x="139" y="57"/>
                </a:lnTo>
                <a:lnTo>
                  <a:pt x="142" y="60"/>
                </a:lnTo>
                <a:lnTo>
                  <a:pt x="131" y="58"/>
                </a:lnTo>
                <a:lnTo>
                  <a:pt x="123" y="60"/>
                </a:lnTo>
                <a:lnTo>
                  <a:pt x="123" y="64"/>
                </a:lnTo>
                <a:lnTo>
                  <a:pt x="123" y="74"/>
                </a:lnTo>
                <a:lnTo>
                  <a:pt x="120" y="81"/>
                </a:lnTo>
                <a:lnTo>
                  <a:pt x="110" y="92"/>
                </a:lnTo>
                <a:lnTo>
                  <a:pt x="110" y="92"/>
                </a:lnTo>
                <a:lnTo>
                  <a:pt x="108" y="94"/>
                </a:lnTo>
                <a:lnTo>
                  <a:pt x="106" y="94"/>
                </a:lnTo>
                <a:lnTo>
                  <a:pt x="108" y="96"/>
                </a:lnTo>
                <a:lnTo>
                  <a:pt x="108" y="96"/>
                </a:lnTo>
                <a:lnTo>
                  <a:pt x="108" y="98"/>
                </a:lnTo>
                <a:lnTo>
                  <a:pt x="108" y="102"/>
                </a:lnTo>
                <a:lnTo>
                  <a:pt x="108" y="102"/>
                </a:lnTo>
                <a:lnTo>
                  <a:pt x="106" y="111"/>
                </a:lnTo>
                <a:lnTo>
                  <a:pt x="106" y="119"/>
                </a:lnTo>
                <a:lnTo>
                  <a:pt x="106" y="128"/>
                </a:lnTo>
                <a:lnTo>
                  <a:pt x="101" y="132"/>
                </a:lnTo>
                <a:lnTo>
                  <a:pt x="95" y="132"/>
                </a:lnTo>
                <a:lnTo>
                  <a:pt x="87" y="132"/>
                </a:lnTo>
                <a:lnTo>
                  <a:pt x="84" y="136"/>
                </a:lnTo>
                <a:lnTo>
                  <a:pt x="80" y="136"/>
                </a:lnTo>
                <a:lnTo>
                  <a:pt x="80" y="136"/>
                </a:lnTo>
                <a:lnTo>
                  <a:pt x="78" y="136"/>
                </a:lnTo>
                <a:lnTo>
                  <a:pt x="76" y="134"/>
                </a:lnTo>
                <a:lnTo>
                  <a:pt x="78" y="132"/>
                </a:lnTo>
                <a:lnTo>
                  <a:pt x="78" y="132"/>
                </a:lnTo>
                <a:lnTo>
                  <a:pt x="80" y="128"/>
                </a:lnTo>
                <a:lnTo>
                  <a:pt x="80" y="127"/>
                </a:lnTo>
                <a:lnTo>
                  <a:pt x="80" y="125"/>
                </a:lnTo>
                <a:lnTo>
                  <a:pt x="80" y="125"/>
                </a:lnTo>
                <a:lnTo>
                  <a:pt x="78" y="123"/>
                </a:lnTo>
                <a:lnTo>
                  <a:pt x="72" y="123"/>
                </a:lnTo>
                <a:lnTo>
                  <a:pt x="72" y="123"/>
                </a:lnTo>
                <a:lnTo>
                  <a:pt x="69" y="123"/>
                </a:lnTo>
                <a:lnTo>
                  <a:pt x="61" y="123"/>
                </a:lnTo>
                <a:lnTo>
                  <a:pt x="59" y="123"/>
                </a:lnTo>
                <a:lnTo>
                  <a:pt x="59" y="123"/>
                </a:lnTo>
                <a:lnTo>
                  <a:pt x="57" y="121"/>
                </a:lnTo>
                <a:lnTo>
                  <a:pt x="55" y="121"/>
                </a:lnTo>
                <a:lnTo>
                  <a:pt x="53" y="123"/>
                </a:lnTo>
                <a:lnTo>
                  <a:pt x="53" y="123"/>
                </a:lnTo>
                <a:lnTo>
                  <a:pt x="52" y="123"/>
                </a:lnTo>
                <a:lnTo>
                  <a:pt x="50" y="123"/>
                </a:lnTo>
                <a:lnTo>
                  <a:pt x="46" y="123"/>
                </a:lnTo>
                <a:lnTo>
                  <a:pt x="46" y="123"/>
                </a:lnTo>
                <a:lnTo>
                  <a:pt x="42" y="123"/>
                </a:lnTo>
                <a:lnTo>
                  <a:pt x="42" y="123"/>
                </a:lnTo>
                <a:lnTo>
                  <a:pt x="46" y="119"/>
                </a:lnTo>
                <a:lnTo>
                  <a:pt x="46" y="119"/>
                </a:lnTo>
                <a:lnTo>
                  <a:pt x="46" y="117"/>
                </a:lnTo>
                <a:lnTo>
                  <a:pt x="46" y="115"/>
                </a:lnTo>
                <a:lnTo>
                  <a:pt x="42" y="115"/>
                </a:lnTo>
                <a:lnTo>
                  <a:pt x="42" y="115"/>
                </a:lnTo>
                <a:lnTo>
                  <a:pt x="38" y="115"/>
                </a:lnTo>
                <a:lnTo>
                  <a:pt x="36" y="119"/>
                </a:lnTo>
                <a:lnTo>
                  <a:pt x="35" y="119"/>
                </a:lnTo>
                <a:lnTo>
                  <a:pt x="35" y="119"/>
                </a:lnTo>
                <a:lnTo>
                  <a:pt x="35" y="119"/>
                </a:lnTo>
                <a:lnTo>
                  <a:pt x="31" y="117"/>
                </a:lnTo>
                <a:lnTo>
                  <a:pt x="29" y="115"/>
                </a:lnTo>
                <a:lnTo>
                  <a:pt x="25" y="115"/>
                </a:lnTo>
                <a:lnTo>
                  <a:pt x="19" y="115"/>
                </a:lnTo>
                <a:lnTo>
                  <a:pt x="19" y="108"/>
                </a:lnTo>
                <a:lnTo>
                  <a:pt x="16" y="94"/>
                </a:lnTo>
                <a:lnTo>
                  <a:pt x="16" y="89"/>
                </a:lnTo>
                <a:lnTo>
                  <a:pt x="12" y="83"/>
                </a:lnTo>
                <a:lnTo>
                  <a:pt x="10" y="81"/>
                </a:lnTo>
                <a:lnTo>
                  <a:pt x="10" y="81"/>
                </a:lnTo>
                <a:lnTo>
                  <a:pt x="6" y="77"/>
                </a:lnTo>
                <a:lnTo>
                  <a:pt x="6" y="77"/>
                </a:lnTo>
                <a:lnTo>
                  <a:pt x="2" y="74"/>
                </a:lnTo>
                <a:lnTo>
                  <a:pt x="0" y="70"/>
                </a:lnTo>
                <a:lnTo>
                  <a:pt x="0" y="66"/>
                </a:lnTo>
                <a:lnTo>
                  <a:pt x="0" y="66"/>
                </a:lnTo>
                <a:lnTo>
                  <a:pt x="0" y="64"/>
                </a:lnTo>
                <a:lnTo>
                  <a:pt x="0" y="62"/>
                </a:lnTo>
                <a:lnTo>
                  <a:pt x="2" y="60"/>
                </a:lnTo>
                <a:lnTo>
                  <a:pt x="2" y="51"/>
                </a:lnTo>
                <a:lnTo>
                  <a:pt x="2" y="51"/>
                </a:lnTo>
                <a:lnTo>
                  <a:pt x="0" y="47"/>
                </a:lnTo>
                <a:lnTo>
                  <a:pt x="0" y="43"/>
                </a:lnTo>
                <a:lnTo>
                  <a:pt x="0" y="43"/>
                </a:lnTo>
                <a:lnTo>
                  <a:pt x="2" y="43"/>
                </a:lnTo>
                <a:lnTo>
                  <a:pt x="2" y="43"/>
                </a:lnTo>
                <a:lnTo>
                  <a:pt x="4" y="43"/>
                </a:lnTo>
                <a:lnTo>
                  <a:pt x="6" y="41"/>
                </a:lnTo>
                <a:lnTo>
                  <a:pt x="6" y="40"/>
                </a:lnTo>
                <a:lnTo>
                  <a:pt x="10" y="36"/>
                </a:lnTo>
                <a:lnTo>
                  <a:pt x="10" y="36"/>
                </a:lnTo>
                <a:lnTo>
                  <a:pt x="10" y="36"/>
                </a:lnTo>
                <a:close/>
              </a:path>
            </a:pathLst>
          </a:custGeom>
          <a:solidFill>
            <a:schemeClr val="bg1">
              <a:lumMod val="85000"/>
            </a:schemeClr>
          </a:solidFill>
          <a:ln w="635" cap="rnd">
            <a:solidFill>
              <a:schemeClr val="bg1">
                <a:alpha val="17000"/>
              </a:schemeClr>
            </a:solidFill>
            <a:round/>
            <a:headEnd/>
            <a:tailEnd/>
          </a:ln>
        </p:spPr>
        <p:txBody>
          <a:bodyPr/>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375" name="Freeform 373"/>
          <p:cNvSpPr>
            <a:spLocks/>
          </p:cNvSpPr>
          <p:nvPr/>
        </p:nvSpPr>
        <p:spPr bwMode="auto">
          <a:xfrm>
            <a:off x="4404021" y="4326911"/>
            <a:ext cx="289087" cy="235615"/>
          </a:xfrm>
          <a:custGeom>
            <a:avLst/>
            <a:gdLst>
              <a:gd name="T0" fmla="*/ 27 w 142"/>
              <a:gd name="T1" fmla="*/ 57 h 136"/>
              <a:gd name="T2" fmla="*/ 52 w 142"/>
              <a:gd name="T3" fmla="*/ 45 h 136"/>
              <a:gd name="T4" fmla="*/ 89 w 142"/>
              <a:gd name="T5" fmla="*/ 24 h 136"/>
              <a:gd name="T6" fmla="*/ 97 w 142"/>
              <a:gd name="T7" fmla="*/ 0 h 136"/>
              <a:gd name="T8" fmla="*/ 123 w 142"/>
              <a:gd name="T9" fmla="*/ 2 h 136"/>
              <a:gd name="T10" fmla="*/ 123 w 142"/>
              <a:gd name="T11" fmla="*/ 9 h 136"/>
              <a:gd name="T12" fmla="*/ 123 w 142"/>
              <a:gd name="T13" fmla="*/ 11 h 136"/>
              <a:gd name="T14" fmla="*/ 120 w 142"/>
              <a:gd name="T15" fmla="*/ 15 h 136"/>
              <a:gd name="T16" fmla="*/ 123 w 142"/>
              <a:gd name="T17" fmla="*/ 19 h 136"/>
              <a:gd name="T18" fmla="*/ 123 w 142"/>
              <a:gd name="T19" fmla="*/ 21 h 136"/>
              <a:gd name="T20" fmla="*/ 125 w 142"/>
              <a:gd name="T21" fmla="*/ 26 h 136"/>
              <a:gd name="T22" fmla="*/ 125 w 142"/>
              <a:gd name="T23" fmla="*/ 38 h 136"/>
              <a:gd name="T24" fmla="*/ 129 w 142"/>
              <a:gd name="T25" fmla="*/ 41 h 136"/>
              <a:gd name="T26" fmla="*/ 139 w 142"/>
              <a:gd name="T27" fmla="*/ 51 h 136"/>
              <a:gd name="T28" fmla="*/ 142 w 142"/>
              <a:gd name="T29" fmla="*/ 60 h 136"/>
              <a:gd name="T30" fmla="*/ 123 w 142"/>
              <a:gd name="T31" fmla="*/ 60 h 136"/>
              <a:gd name="T32" fmla="*/ 123 w 142"/>
              <a:gd name="T33" fmla="*/ 74 h 136"/>
              <a:gd name="T34" fmla="*/ 110 w 142"/>
              <a:gd name="T35" fmla="*/ 92 h 136"/>
              <a:gd name="T36" fmla="*/ 108 w 142"/>
              <a:gd name="T37" fmla="*/ 94 h 136"/>
              <a:gd name="T38" fmla="*/ 108 w 142"/>
              <a:gd name="T39" fmla="*/ 96 h 136"/>
              <a:gd name="T40" fmla="*/ 108 w 142"/>
              <a:gd name="T41" fmla="*/ 98 h 136"/>
              <a:gd name="T42" fmla="*/ 108 w 142"/>
              <a:gd name="T43" fmla="*/ 102 h 136"/>
              <a:gd name="T44" fmla="*/ 106 w 142"/>
              <a:gd name="T45" fmla="*/ 119 h 136"/>
              <a:gd name="T46" fmla="*/ 101 w 142"/>
              <a:gd name="T47" fmla="*/ 132 h 136"/>
              <a:gd name="T48" fmla="*/ 87 w 142"/>
              <a:gd name="T49" fmla="*/ 132 h 136"/>
              <a:gd name="T50" fmla="*/ 80 w 142"/>
              <a:gd name="T51" fmla="*/ 136 h 136"/>
              <a:gd name="T52" fmla="*/ 78 w 142"/>
              <a:gd name="T53" fmla="*/ 136 h 136"/>
              <a:gd name="T54" fmla="*/ 78 w 142"/>
              <a:gd name="T55" fmla="*/ 132 h 136"/>
              <a:gd name="T56" fmla="*/ 80 w 142"/>
              <a:gd name="T57" fmla="*/ 128 h 136"/>
              <a:gd name="T58" fmla="*/ 80 w 142"/>
              <a:gd name="T59" fmla="*/ 125 h 136"/>
              <a:gd name="T60" fmla="*/ 78 w 142"/>
              <a:gd name="T61" fmla="*/ 123 h 136"/>
              <a:gd name="T62" fmla="*/ 72 w 142"/>
              <a:gd name="T63" fmla="*/ 123 h 136"/>
              <a:gd name="T64" fmla="*/ 61 w 142"/>
              <a:gd name="T65" fmla="*/ 123 h 136"/>
              <a:gd name="T66" fmla="*/ 59 w 142"/>
              <a:gd name="T67" fmla="*/ 123 h 136"/>
              <a:gd name="T68" fmla="*/ 55 w 142"/>
              <a:gd name="T69" fmla="*/ 121 h 136"/>
              <a:gd name="T70" fmla="*/ 53 w 142"/>
              <a:gd name="T71" fmla="*/ 123 h 136"/>
              <a:gd name="T72" fmla="*/ 50 w 142"/>
              <a:gd name="T73" fmla="*/ 123 h 136"/>
              <a:gd name="T74" fmla="*/ 46 w 142"/>
              <a:gd name="T75" fmla="*/ 123 h 136"/>
              <a:gd name="T76" fmla="*/ 42 w 142"/>
              <a:gd name="T77" fmla="*/ 123 h 136"/>
              <a:gd name="T78" fmla="*/ 46 w 142"/>
              <a:gd name="T79" fmla="*/ 119 h 136"/>
              <a:gd name="T80" fmla="*/ 46 w 142"/>
              <a:gd name="T81" fmla="*/ 115 h 136"/>
              <a:gd name="T82" fmla="*/ 42 w 142"/>
              <a:gd name="T83" fmla="*/ 115 h 136"/>
              <a:gd name="T84" fmla="*/ 36 w 142"/>
              <a:gd name="T85" fmla="*/ 119 h 136"/>
              <a:gd name="T86" fmla="*/ 35 w 142"/>
              <a:gd name="T87" fmla="*/ 119 h 136"/>
              <a:gd name="T88" fmla="*/ 31 w 142"/>
              <a:gd name="T89" fmla="*/ 117 h 136"/>
              <a:gd name="T90" fmla="*/ 25 w 142"/>
              <a:gd name="T91" fmla="*/ 115 h 136"/>
              <a:gd name="T92" fmla="*/ 19 w 142"/>
              <a:gd name="T93" fmla="*/ 108 h 136"/>
              <a:gd name="T94" fmla="*/ 16 w 142"/>
              <a:gd name="T95" fmla="*/ 89 h 136"/>
              <a:gd name="T96" fmla="*/ 10 w 142"/>
              <a:gd name="T97" fmla="*/ 81 h 136"/>
              <a:gd name="T98" fmla="*/ 6 w 142"/>
              <a:gd name="T99" fmla="*/ 77 h 136"/>
              <a:gd name="T100" fmla="*/ 2 w 142"/>
              <a:gd name="T101" fmla="*/ 74 h 136"/>
              <a:gd name="T102" fmla="*/ 0 w 142"/>
              <a:gd name="T103" fmla="*/ 66 h 136"/>
              <a:gd name="T104" fmla="*/ 0 w 142"/>
              <a:gd name="T105" fmla="*/ 64 h 136"/>
              <a:gd name="T106" fmla="*/ 2 w 142"/>
              <a:gd name="T107" fmla="*/ 60 h 136"/>
              <a:gd name="T108" fmla="*/ 2 w 142"/>
              <a:gd name="T109" fmla="*/ 51 h 136"/>
              <a:gd name="T110" fmla="*/ 0 w 142"/>
              <a:gd name="T111" fmla="*/ 43 h 136"/>
              <a:gd name="T112" fmla="*/ 2 w 142"/>
              <a:gd name="T113" fmla="*/ 43 h 136"/>
              <a:gd name="T114" fmla="*/ 4 w 142"/>
              <a:gd name="T115" fmla="*/ 43 h 136"/>
              <a:gd name="T116" fmla="*/ 6 w 142"/>
              <a:gd name="T117" fmla="*/ 40 h 136"/>
              <a:gd name="T118" fmla="*/ 10 w 142"/>
              <a:gd name="T119" fmla="*/ 36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42" h="136">
                <a:moveTo>
                  <a:pt x="10" y="36"/>
                </a:moveTo>
                <a:lnTo>
                  <a:pt x="27" y="57"/>
                </a:lnTo>
                <a:lnTo>
                  <a:pt x="40" y="53"/>
                </a:lnTo>
                <a:lnTo>
                  <a:pt x="52" y="45"/>
                </a:lnTo>
                <a:lnTo>
                  <a:pt x="80" y="43"/>
                </a:lnTo>
                <a:lnTo>
                  <a:pt x="89" y="24"/>
                </a:lnTo>
                <a:lnTo>
                  <a:pt x="97" y="15"/>
                </a:lnTo>
                <a:lnTo>
                  <a:pt x="97" y="0"/>
                </a:lnTo>
                <a:lnTo>
                  <a:pt x="123" y="2"/>
                </a:lnTo>
                <a:lnTo>
                  <a:pt x="123" y="2"/>
                </a:lnTo>
                <a:lnTo>
                  <a:pt x="123" y="5"/>
                </a:lnTo>
                <a:lnTo>
                  <a:pt x="123" y="9"/>
                </a:lnTo>
                <a:lnTo>
                  <a:pt x="123" y="11"/>
                </a:lnTo>
                <a:lnTo>
                  <a:pt x="123" y="11"/>
                </a:lnTo>
                <a:lnTo>
                  <a:pt x="120" y="15"/>
                </a:lnTo>
                <a:lnTo>
                  <a:pt x="120" y="15"/>
                </a:lnTo>
                <a:lnTo>
                  <a:pt x="122" y="17"/>
                </a:lnTo>
                <a:lnTo>
                  <a:pt x="123" y="19"/>
                </a:lnTo>
                <a:lnTo>
                  <a:pt x="123" y="21"/>
                </a:lnTo>
                <a:lnTo>
                  <a:pt x="123" y="21"/>
                </a:lnTo>
                <a:lnTo>
                  <a:pt x="123" y="24"/>
                </a:lnTo>
                <a:lnTo>
                  <a:pt x="125" y="26"/>
                </a:lnTo>
                <a:lnTo>
                  <a:pt x="127" y="28"/>
                </a:lnTo>
                <a:lnTo>
                  <a:pt x="125" y="38"/>
                </a:lnTo>
                <a:lnTo>
                  <a:pt x="125" y="38"/>
                </a:lnTo>
                <a:lnTo>
                  <a:pt x="129" y="41"/>
                </a:lnTo>
                <a:lnTo>
                  <a:pt x="129" y="41"/>
                </a:lnTo>
                <a:lnTo>
                  <a:pt x="139" y="51"/>
                </a:lnTo>
                <a:lnTo>
                  <a:pt x="139" y="57"/>
                </a:lnTo>
                <a:lnTo>
                  <a:pt x="142" y="60"/>
                </a:lnTo>
                <a:lnTo>
                  <a:pt x="131" y="58"/>
                </a:lnTo>
                <a:lnTo>
                  <a:pt x="123" y="60"/>
                </a:lnTo>
                <a:lnTo>
                  <a:pt x="123" y="64"/>
                </a:lnTo>
                <a:lnTo>
                  <a:pt x="123" y="74"/>
                </a:lnTo>
                <a:lnTo>
                  <a:pt x="120" y="81"/>
                </a:lnTo>
                <a:lnTo>
                  <a:pt x="110" y="92"/>
                </a:lnTo>
                <a:lnTo>
                  <a:pt x="110" y="92"/>
                </a:lnTo>
                <a:lnTo>
                  <a:pt x="108" y="94"/>
                </a:lnTo>
                <a:lnTo>
                  <a:pt x="106" y="94"/>
                </a:lnTo>
                <a:lnTo>
                  <a:pt x="108" y="96"/>
                </a:lnTo>
                <a:lnTo>
                  <a:pt x="108" y="96"/>
                </a:lnTo>
                <a:lnTo>
                  <a:pt x="108" y="98"/>
                </a:lnTo>
                <a:lnTo>
                  <a:pt x="108" y="102"/>
                </a:lnTo>
                <a:lnTo>
                  <a:pt x="108" y="102"/>
                </a:lnTo>
                <a:lnTo>
                  <a:pt x="106" y="111"/>
                </a:lnTo>
                <a:lnTo>
                  <a:pt x="106" y="119"/>
                </a:lnTo>
                <a:lnTo>
                  <a:pt x="106" y="128"/>
                </a:lnTo>
                <a:lnTo>
                  <a:pt x="101" y="132"/>
                </a:lnTo>
                <a:lnTo>
                  <a:pt x="95" y="132"/>
                </a:lnTo>
                <a:lnTo>
                  <a:pt x="87" y="132"/>
                </a:lnTo>
                <a:lnTo>
                  <a:pt x="84" y="136"/>
                </a:lnTo>
                <a:lnTo>
                  <a:pt x="80" y="136"/>
                </a:lnTo>
                <a:lnTo>
                  <a:pt x="80" y="136"/>
                </a:lnTo>
                <a:lnTo>
                  <a:pt x="78" y="136"/>
                </a:lnTo>
                <a:lnTo>
                  <a:pt x="76" y="134"/>
                </a:lnTo>
                <a:lnTo>
                  <a:pt x="78" y="132"/>
                </a:lnTo>
                <a:lnTo>
                  <a:pt x="78" y="132"/>
                </a:lnTo>
                <a:lnTo>
                  <a:pt x="80" y="128"/>
                </a:lnTo>
                <a:lnTo>
                  <a:pt x="80" y="127"/>
                </a:lnTo>
                <a:lnTo>
                  <a:pt x="80" y="125"/>
                </a:lnTo>
                <a:lnTo>
                  <a:pt x="80" y="125"/>
                </a:lnTo>
                <a:lnTo>
                  <a:pt x="78" y="123"/>
                </a:lnTo>
                <a:lnTo>
                  <a:pt x="72" y="123"/>
                </a:lnTo>
                <a:lnTo>
                  <a:pt x="72" y="123"/>
                </a:lnTo>
                <a:lnTo>
                  <a:pt x="69" y="123"/>
                </a:lnTo>
                <a:lnTo>
                  <a:pt x="61" y="123"/>
                </a:lnTo>
                <a:lnTo>
                  <a:pt x="59" y="123"/>
                </a:lnTo>
                <a:lnTo>
                  <a:pt x="59" y="123"/>
                </a:lnTo>
                <a:lnTo>
                  <a:pt x="57" y="121"/>
                </a:lnTo>
                <a:lnTo>
                  <a:pt x="55" y="121"/>
                </a:lnTo>
                <a:lnTo>
                  <a:pt x="53" y="123"/>
                </a:lnTo>
                <a:lnTo>
                  <a:pt x="53" y="123"/>
                </a:lnTo>
                <a:lnTo>
                  <a:pt x="52" y="123"/>
                </a:lnTo>
                <a:lnTo>
                  <a:pt x="50" y="123"/>
                </a:lnTo>
                <a:lnTo>
                  <a:pt x="46" y="123"/>
                </a:lnTo>
                <a:lnTo>
                  <a:pt x="46" y="123"/>
                </a:lnTo>
                <a:lnTo>
                  <a:pt x="42" y="123"/>
                </a:lnTo>
                <a:lnTo>
                  <a:pt x="42" y="123"/>
                </a:lnTo>
                <a:lnTo>
                  <a:pt x="46" y="119"/>
                </a:lnTo>
                <a:lnTo>
                  <a:pt x="46" y="119"/>
                </a:lnTo>
                <a:lnTo>
                  <a:pt x="46" y="117"/>
                </a:lnTo>
                <a:lnTo>
                  <a:pt x="46" y="115"/>
                </a:lnTo>
                <a:lnTo>
                  <a:pt x="42" y="115"/>
                </a:lnTo>
                <a:lnTo>
                  <a:pt x="42" y="115"/>
                </a:lnTo>
                <a:lnTo>
                  <a:pt x="38" y="115"/>
                </a:lnTo>
                <a:lnTo>
                  <a:pt x="36" y="119"/>
                </a:lnTo>
                <a:lnTo>
                  <a:pt x="35" y="119"/>
                </a:lnTo>
                <a:lnTo>
                  <a:pt x="35" y="119"/>
                </a:lnTo>
                <a:lnTo>
                  <a:pt x="35" y="119"/>
                </a:lnTo>
                <a:lnTo>
                  <a:pt x="31" y="117"/>
                </a:lnTo>
                <a:lnTo>
                  <a:pt x="29" y="115"/>
                </a:lnTo>
                <a:lnTo>
                  <a:pt x="25" y="115"/>
                </a:lnTo>
                <a:lnTo>
                  <a:pt x="19" y="115"/>
                </a:lnTo>
                <a:lnTo>
                  <a:pt x="19" y="108"/>
                </a:lnTo>
                <a:lnTo>
                  <a:pt x="16" y="94"/>
                </a:lnTo>
                <a:lnTo>
                  <a:pt x="16" y="89"/>
                </a:lnTo>
                <a:lnTo>
                  <a:pt x="12" y="83"/>
                </a:lnTo>
                <a:lnTo>
                  <a:pt x="10" y="81"/>
                </a:lnTo>
                <a:lnTo>
                  <a:pt x="10" y="81"/>
                </a:lnTo>
                <a:lnTo>
                  <a:pt x="6" y="77"/>
                </a:lnTo>
                <a:lnTo>
                  <a:pt x="6" y="77"/>
                </a:lnTo>
                <a:lnTo>
                  <a:pt x="2" y="74"/>
                </a:lnTo>
                <a:lnTo>
                  <a:pt x="0" y="70"/>
                </a:lnTo>
                <a:lnTo>
                  <a:pt x="0" y="66"/>
                </a:lnTo>
                <a:lnTo>
                  <a:pt x="0" y="66"/>
                </a:lnTo>
                <a:lnTo>
                  <a:pt x="0" y="64"/>
                </a:lnTo>
                <a:lnTo>
                  <a:pt x="0" y="62"/>
                </a:lnTo>
                <a:lnTo>
                  <a:pt x="2" y="60"/>
                </a:lnTo>
                <a:lnTo>
                  <a:pt x="2" y="51"/>
                </a:lnTo>
                <a:lnTo>
                  <a:pt x="2" y="51"/>
                </a:lnTo>
                <a:lnTo>
                  <a:pt x="0" y="47"/>
                </a:lnTo>
                <a:lnTo>
                  <a:pt x="0" y="43"/>
                </a:lnTo>
                <a:lnTo>
                  <a:pt x="0" y="43"/>
                </a:lnTo>
                <a:lnTo>
                  <a:pt x="2" y="43"/>
                </a:lnTo>
                <a:lnTo>
                  <a:pt x="2" y="43"/>
                </a:lnTo>
                <a:lnTo>
                  <a:pt x="4" y="43"/>
                </a:lnTo>
                <a:lnTo>
                  <a:pt x="6" y="41"/>
                </a:lnTo>
                <a:lnTo>
                  <a:pt x="6" y="40"/>
                </a:lnTo>
                <a:lnTo>
                  <a:pt x="10" y="36"/>
                </a:lnTo>
                <a:lnTo>
                  <a:pt x="10" y="36"/>
                </a:lnTo>
                <a:lnTo>
                  <a:pt x="10" y="36"/>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376" name="Freeform 374"/>
          <p:cNvSpPr>
            <a:spLocks/>
          </p:cNvSpPr>
          <p:nvPr/>
        </p:nvSpPr>
        <p:spPr bwMode="auto">
          <a:xfrm>
            <a:off x="4605564" y="4676869"/>
            <a:ext cx="22395" cy="22523"/>
          </a:xfrm>
          <a:custGeom>
            <a:avLst/>
            <a:gdLst>
              <a:gd name="T0" fmla="*/ 4 w 11"/>
              <a:gd name="T1" fmla="*/ 0 h 13"/>
              <a:gd name="T2" fmla="*/ 0 w 11"/>
              <a:gd name="T3" fmla="*/ 8 h 13"/>
              <a:gd name="T4" fmla="*/ 6 w 11"/>
              <a:gd name="T5" fmla="*/ 13 h 13"/>
              <a:gd name="T6" fmla="*/ 11 w 11"/>
              <a:gd name="T7" fmla="*/ 8 h 13"/>
              <a:gd name="T8" fmla="*/ 11 w 11"/>
              <a:gd name="T9" fmla="*/ 8 h 13"/>
              <a:gd name="T10" fmla="*/ 6 w 11"/>
              <a:gd name="T11" fmla="*/ 4 h 13"/>
              <a:gd name="T12" fmla="*/ 4 w 11"/>
              <a:gd name="T13" fmla="*/ 2 h 13"/>
              <a:gd name="T14" fmla="*/ 4 w 11"/>
              <a:gd name="T15" fmla="*/ 2 h 13"/>
              <a:gd name="T16" fmla="*/ 4 w 11"/>
              <a:gd name="T17" fmla="*/ 0 h 13"/>
              <a:gd name="T18" fmla="*/ 4 w 11"/>
              <a:gd name="T19" fmla="*/ 0 h 13"/>
              <a:gd name="T20" fmla="*/ 4 w 11"/>
              <a:gd name="T21" fmla="*/ 0 h 13"/>
              <a:gd name="T22" fmla="*/ 4 w 11"/>
              <a:gd name="T23"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 h="13">
                <a:moveTo>
                  <a:pt x="4" y="0"/>
                </a:moveTo>
                <a:lnTo>
                  <a:pt x="0" y="8"/>
                </a:lnTo>
                <a:lnTo>
                  <a:pt x="6" y="13"/>
                </a:lnTo>
                <a:lnTo>
                  <a:pt x="11" y="8"/>
                </a:lnTo>
                <a:lnTo>
                  <a:pt x="11" y="8"/>
                </a:lnTo>
                <a:lnTo>
                  <a:pt x="6" y="4"/>
                </a:lnTo>
                <a:lnTo>
                  <a:pt x="4" y="2"/>
                </a:lnTo>
                <a:lnTo>
                  <a:pt x="4" y="2"/>
                </a:lnTo>
                <a:lnTo>
                  <a:pt x="4" y="0"/>
                </a:lnTo>
                <a:lnTo>
                  <a:pt x="4" y="0"/>
                </a:lnTo>
                <a:lnTo>
                  <a:pt x="4" y="0"/>
                </a:lnTo>
                <a:lnTo>
                  <a:pt x="4" y="0"/>
                </a:lnTo>
                <a:close/>
              </a:path>
            </a:pathLst>
          </a:custGeom>
          <a:solidFill>
            <a:schemeClr val="bg1">
              <a:lumMod val="85000"/>
            </a:schemeClr>
          </a:solidFill>
          <a:ln w="635" cap="rnd">
            <a:solidFill>
              <a:schemeClr val="bg1">
                <a:alpha val="17000"/>
              </a:schemeClr>
            </a:solidFill>
            <a:round/>
            <a:headEnd/>
            <a:tailEnd/>
          </a:ln>
        </p:spPr>
        <p:txBody>
          <a:bodyPr/>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377" name="Freeform 375"/>
          <p:cNvSpPr>
            <a:spLocks/>
          </p:cNvSpPr>
          <p:nvPr/>
        </p:nvSpPr>
        <p:spPr bwMode="auto">
          <a:xfrm>
            <a:off x="4605564" y="4676869"/>
            <a:ext cx="22395" cy="22523"/>
          </a:xfrm>
          <a:custGeom>
            <a:avLst/>
            <a:gdLst>
              <a:gd name="T0" fmla="*/ 4 w 11"/>
              <a:gd name="T1" fmla="*/ 0 h 13"/>
              <a:gd name="T2" fmla="*/ 0 w 11"/>
              <a:gd name="T3" fmla="*/ 8 h 13"/>
              <a:gd name="T4" fmla="*/ 6 w 11"/>
              <a:gd name="T5" fmla="*/ 13 h 13"/>
              <a:gd name="T6" fmla="*/ 11 w 11"/>
              <a:gd name="T7" fmla="*/ 8 h 13"/>
              <a:gd name="T8" fmla="*/ 11 w 11"/>
              <a:gd name="T9" fmla="*/ 8 h 13"/>
              <a:gd name="T10" fmla="*/ 6 w 11"/>
              <a:gd name="T11" fmla="*/ 4 h 13"/>
              <a:gd name="T12" fmla="*/ 4 w 11"/>
              <a:gd name="T13" fmla="*/ 2 h 13"/>
              <a:gd name="T14" fmla="*/ 4 w 11"/>
              <a:gd name="T15" fmla="*/ 2 h 13"/>
              <a:gd name="T16" fmla="*/ 4 w 11"/>
              <a:gd name="T17" fmla="*/ 0 h 13"/>
              <a:gd name="T18" fmla="*/ 4 w 11"/>
              <a:gd name="T19" fmla="*/ 0 h 13"/>
              <a:gd name="T20" fmla="*/ 4 w 11"/>
              <a:gd name="T21" fmla="*/ 0 h 13"/>
              <a:gd name="T22" fmla="*/ 4 w 11"/>
              <a:gd name="T23"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 h="13">
                <a:moveTo>
                  <a:pt x="4" y="0"/>
                </a:moveTo>
                <a:lnTo>
                  <a:pt x="0" y="8"/>
                </a:lnTo>
                <a:lnTo>
                  <a:pt x="6" y="13"/>
                </a:lnTo>
                <a:lnTo>
                  <a:pt x="11" y="8"/>
                </a:lnTo>
                <a:lnTo>
                  <a:pt x="11" y="8"/>
                </a:lnTo>
                <a:lnTo>
                  <a:pt x="6" y="4"/>
                </a:lnTo>
                <a:lnTo>
                  <a:pt x="4" y="2"/>
                </a:lnTo>
                <a:lnTo>
                  <a:pt x="4" y="2"/>
                </a:lnTo>
                <a:lnTo>
                  <a:pt x="4" y="0"/>
                </a:lnTo>
                <a:lnTo>
                  <a:pt x="4" y="0"/>
                </a:lnTo>
                <a:lnTo>
                  <a:pt x="4" y="0"/>
                </a:lnTo>
                <a:lnTo>
                  <a:pt x="4" y="0"/>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378" name="Freeform 376"/>
          <p:cNvSpPr>
            <a:spLocks/>
          </p:cNvSpPr>
          <p:nvPr/>
        </p:nvSpPr>
        <p:spPr bwMode="auto">
          <a:xfrm>
            <a:off x="4632033" y="4683799"/>
            <a:ext cx="26465" cy="19057"/>
          </a:xfrm>
          <a:custGeom>
            <a:avLst/>
            <a:gdLst>
              <a:gd name="T0" fmla="*/ 8 w 13"/>
              <a:gd name="T1" fmla="*/ 0 h 11"/>
              <a:gd name="T2" fmla="*/ 13 w 13"/>
              <a:gd name="T3" fmla="*/ 6 h 11"/>
              <a:gd name="T4" fmla="*/ 10 w 13"/>
              <a:gd name="T5" fmla="*/ 11 h 11"/>
              <a:gd name="T6" fmla="*/ 0 w 13"/>
              <a:gd name="T7" fmla="*/ 11 h 11"/>
              <a:gd name="T8" fmla="*/ 4 w 13"/>
              <a:gd name="T9" fmla="*/ 4 h 11"/>
              <a:gd name="T10" fmla="*/ 8 w 13"/>
              <a:gd name="T11" fmla="*/ 0 h 11"/>
              <a:gd name="T12" fmla="*/ 8 w 13"/>
              <a:gd name="T13" fmla="*/ 0 h 11"/>
              <a:gd name="T14" fmla="*/ 8 w 13"/>
              <a:gd name="T15" fmla="*/ 0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11">
                <a:moveTo>
                  <a:pt x="8" y="0"/>
                </a:moveTo>
                <a:lnTo>
                  <a:pt x="13" y="6"/>
                </a:lnTo>
                <a:lnTo>
                  <a:pt x="10" y="11"/>
                </a:lnTo>
                <a:lnTo>
                  <a:pt x="0" y="11"/>
                </a:lnTo>
                <a:lnTo>
                  <a:pt x="4" y="4"/>
                </a:lnTo>
                <a:lnTo>
                  <a:pt x="8" y="0"/>
                </a:lnTo>
                <a:lnTo>
                  <a:pt x="8" y="0"/>
                </a:lnTo>
                <a:lnTo>
                  <a:pt x="8" y="0"/>
                </a:lnTo>
                <a:close/>
              </a:path>
            </a:pathLst>
          </a:custGeom>
          <a:solidFill>
            <a:schemeClr val="bg1">
              <a:lumMod val="85000"/>
            </a:schemeClr>
          </a:solidFill>
          <a:ln w="635" cap="rnd">
            <a:solidFill>
              <a:schemeClr val="bg1">
                <a:alpha val="17000"/>
              </a:schemeClr>
            </a:solidFill>
            <a:round/>
            <a:headEnd/>
            <a:tailEnd/>
          </a:ln>
        </p:spPr>
        <p:txBody>
          <a:bodyPr/>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379" name="Freeform 377"/>
          <p:cNvSpPr>
            <a:spLocks/>
          </p:cNvSpPr>
          <p:nvPr/>
        </p:nvSpPr>
        <p:spPr bwMode="auto">
          <a:xfrm>
            <a:off x="4632033" y="4683799"/>
            <a:ext cx="26465" cy="19057"/>
          </a:xfrm>
          <a:custGeom>
            <a:avLst/>
            <a:gdLst>
              <a:gd name="T0" fmla="*/ 8 w 13"/>
              <a:gd name="T1" fmla="*/ 0 h 11"/>
              <a:gd name="T2" fmla="*/ 13 w 13"/>
              <a:gd name="T3" fmla="*/ 6 h 11"/>
              <a:gd name="T4" fmla="*/ 10 w 13"/>
              <a:gd name="T5" fmla="*/ 11 h 11"/>
              <a:gd name="T6" fmla="*/ 0 w 13"/>
              <a:gd name="T7" fmla="*/ 11 h 11"/>
              <a:gd name="T8" fmla="*/ 4 w 13"/>
              <a:gd name="T9" fmla="*/ 4 h 11"/>
              <a:gd name="T10" fmla="*/ 8 w 13"/>
              <a:gd name="T11" fmla="*/ 0 h 11"/>
              <a:gd name="T12" fmla="*/ 8 w 13"/>
              <a:gd name="T13" fmla="*/ 0 h 11"/>
              <a:gd name="T14" fmla="*/ 8 w 13"/>
              <a:gd name="T15" fmla="*/ 0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11">
                <a:moveTo>
                  <a:pt x="8" y="0"/>
                </a:moveTo>
                <a:lnTo>
                  <a:pt x="13" y="6"/>
                </a:lnTo>
                <a:lnTo>
                  <a:pt x="10" y="11"/>
                </a:lnTo>
                <a:lnTo>
                  <a:pt x="0" y="11"/>
                </a:lnTo>
                <a:lnTo>
                  <a:pt x="4" y="4"/>
                </a:lnTo>
                <a:lnTo>
                  <a:pt x="8" y="0"/>
                </a:lnTo>
                <a:lnTo>
                  <a:pt x="8" y="0"/>
                </a:lnTo>
                <a:lnTo>
                  <a:pt x="8" y="0"/>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380" name="Freeform 378"/>
          <p:cNvSpPr>
            <a:spLocks/>
          </p:cNvSpPr>
          <p:nvPr/>
        </p:nvSpPr>
        <p:spPr bwMode="auto">
          <a:xfrm>
            <a:off x="4670711" y="4676869"/>
            <a:ext cx="22395" cy="17324"/>
          </a:xfrm>
          <a:custGeom>
            <a:avLst/>
            <a:gdLst>
              <a:gd name="T0" fmla="*/ 0 w 11"/>
              <a:gd name="T1" fmla="*/ 0 h 10"/>
              <a:gd name="T2" fmla="*/ 4 w 11"/>
              <a:gd name="T3" fmla="*/ 8 h 10"/>
              <a:gd name="T4" fmla="*/ 9 w 11"/>
              <a:gd name="T5" fmla="*/ 10 h 10"/>
              <a:gd name="T6" fmla="*/ 11 w 11"/>
              <a:gd name="T7" fmla="*/ 8 h 10"/>
              <a:gd name="T8" fmla="*/ 11 w 11"/>
              <a:gd name="T9" fmla="*/ 2 h 10"/>
              <a:gd name="T10" fmla="*/ 0 w 11"/>
              <a:gd name="T11" fmla="*/ 0 h 10"/>
              <a:gd name="T12" fmla="*/ 0 w 11"/>
              <a:gd name="T13" fmla="*/ 0 h 10"/>
              <a:gd name="T14" fmla="*/ 0 w 11"/>
              <a:gd name="T15" fmla="*/ 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10">
                <a:moveTo>
                  <a:pt x="0" y="0"/>
                </a:moveTo>
                <a:lnTo>
                  <a:pt x="4" y="8"/>
                </a:lnTo>
                <a:lnTo>
                  <a:pt x="9" y="10"/>
                </a:lnTo>
                <a:lnTo>
                  <a:pt x="11" y="8"/>
                </a:lnTo>
                <a:lnTo>
                  <a:pt x="11" y="2"/>
                </a:lnTo>
                <a:lnTo>
                  <a:pt x="0" y="0"/>
                </a:lnTo>
                <a:lnTo>
                  <a:pt x="0" y="0"/>
                </a:lnTo>
                <a:lnTo>
                  <a:pt x="0" y="0"/>
                </a:lnTo>
                <a:close/>
              </a:path>
            </a:pathLst>
          </a:custGeom>
          <a:solidFill>
            <a:schemeClr val="bg1">
              <a:lumMod val="85000"/>
            </a:schemeClr>
          </a:solidFill>
          <a:ln w="635" cap="rnd">
            <a:solidFill>
              <a:schemeClr val="bg1">
                <a:alpha val="17000"/>
              </a:schemeClr>
            </a:solidFill>
            <a:round/>
            <a:headEnd/>
            <a:tailEnd/>
          </a:ln>
        </p:spPr>
        <p:txBody>
          <a:bodyPr/>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381" name="Freeform 379"/>
          <p:cNvSpPr>
            <a:spLocks/>
          </p:cNvSpPr>
          <p:nvPr/>
        </p:nvSpPr>
        <p:spPr bwMode="auto">
          <a:xfrm>
            <a:off x="4670711" y="4676869"/>
            <a:ext cx="22395" cy="17324"/>
          </a:xfrm>
          <a:custGeom>
            <a:avLst/>
            <a:gdLst>
              <a:gd name="T0" fmla="*/ 0 w 11"/>
              <a:gd name="T1" fmla="*/ 0 h 10"/>
              <a:gd name="T2" fmla="*/ 4 w 11"/>
              <a:gd name="T3" fmla="*/ 8 h 10"/>
              <a:gd name="T4" fmla="*/ 9 w 11"/>
              <a:gd name="T5" fmla="*/ 10 h 10"/>
              <a:gd name="T6" fmla="*/ 11 w 11"/>
              <a:gd name="T7" fmla="*/ 8 h 10"/>
              <a:gd name="T8" fmla="*/ 11 w 11"/>
              <a:gd name="T9" fmla="*/ 2 h 10"/>
              <a:gd name="T10" fmla="*/ 0 w 11"/>
              <a:gd name="T11" fmla="*/ 0 h 10"/>
              <a:gd name="T12" fmla="*/ 0 w 11"/>
              <a:gd name="T13" fmla="*/ 0 h 10"/>
              <a:gd name="T14" fmla="*/ 0 w 11"/>
              <a:gd name="T15" fmla="*/ 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10">
                <a:moveTo>
                  <a:pt x="0" y="0"/>
                </a:moveTo>
                <a:lnTo>
                  <a:pt x="4" y="8"/>
                </a:lnTo>
                <a:lnTo>
                  <a:pt x="9" y="10"/>
                </a:lnTo>
                <a:lnTo>
                  <a:pt x="11" y="8"/>
                </a:lnTo>
                <a:lnTo>
                  <a:pt x="11" y="2"/>
                </a:lnTo>
                <a:lnTo>
                  <a:pt x="0" y="0"/>
                </a:lnTo>
                <a:lnTo>
                  <a:pt x="0" y="0"/>
                </a:lnTo>
                <a:lnTo>
                  <a:pt x="0" y="0"/>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382" name="Freeform 380"/>
          <p:cNvSpPr>
            <a:spLocks/>
          </p:cNvSpPr>
          <p:nvPr/>
        </p:nvSpPr>
        <p:spPr bwMode="auto">
          <a:xfrm>
            <a:off x="4717535" y="4669938"/>
            <a:ext cx="156759" cy="24254"/>
          </a:xfrm>
          <a:custGeom>
            <a:avLst/>
            <a:gdLst>
              <a:gd name="T0" fmla="*/ 7 w 77"/>
              <a:gd name="T1" fmla="*/ 6 h 14"/>
              <a:gd name="T2" fmla="*/ 7 w 77"/>
              <a:gd name="T3" fmla="*/ 6 h 14"/>
              <a:gd name="T4" fmla="*/ 2 w 77"/>
              <a:gd name="T5" fmla="*/ 10 h 14"/>
              <a:gd name="T6" fmla="*/ 0 w 77"/>
              <a:gd name="T7" fmla="*/ 12 h 14"/>
              <a:gd name="T8" fmla="*/ 0 w 77"/>
              <a:gd name="T9" fmla="*/ 12 h 14"/>
              <a:gd name="T10" fmla="*/ 2 w 77"/>
              <a:gd name="T11" fmla="*/ 12 h 14"/>
              <a:gd name="T12" fmla="*/ 2 w 77"/>
              <a:gd name="T13" fmla="*/ 12 h 14"/>
              <a:gd name="T14" fmla="*/ 11 w 77"/>
              <a:gd name="T15" fmla="*/ 12 h 14"/>
              <a:gd name="T16" fmla="*/ 11 w 77"/>
              <a:gd name="T17" fmla="*/ 12 h 14"/>
              <a:gd name="T18" fmla="*/ 15 w 77"/>
              <a:gd name="T19" fmla="*/ 14 h 14"/>
              <a:gd name="T20" fmla="*/ 20 w 77"/>
              <a:gd name="T21" fmla="*/ 14 h 14"/>
              <a:gd name="T22" fmla="*/ 20 w 77"/>
              <a:gd name="T23" fmla="*/ 14 h 14"/>
              <a:gd name="T24" fmla="*/ 24 w 77"/>
              <a:gd name="T25" fmla="*/ 14 h 14"/>
              <a:gd name="T26" fmla="*/ 26 w 77"/>
              <a:gd name="T27" fmla="*/ 14 h 14"/>
              <a:gd name="T28" fmla="*/ 26 w 77"/>
              <a:gd name="T29" fmla="*/ 14 h 14"/>
              <a:gd name="T30" fmla="*/ 30 w 77"/>
              <a:gd name="T31" fmla="*/ 14 h 14"/>
              <a:gd name="T32" fmla="*/ 30 w 77"/>
              <a:gd name="T33" fmla="*/ 14 h 14"/>
              <a:gd name="T34" fmla="*/ 30 w 77"/>
              <a:gd name="T35" fmla="*/ 12 h 14"/>
              <a:gd name="T36" fmla="*/ 36 w 77"/>
              <a:gd name="T37" fmla="*/ 12 h 14"/>
              <a:gd name="T38" fmla="*/ 36 w 77"/>
              <a:gd name="T39" fmla="*/ 12 h 14"/>
              <a:gd name="T40" fmla="*/ 38 w 77"/>
              <a:gd name="T41" fmla="*/ 12 h 14"/>
              <a:gd name="T42" fmla="*/ 41 w 77"/>
              <a:gd name="T43" fmla="*/ 10 h 14"/>
              <a:gd name="T44" fmla="*/ 41 w 77"/>
              <a:gd name="T45" fmla="*/ 8 h 14"/>
              <a:gd name="T46" fmla="*/ 41 w 77"/>
              <a:gd name="T47" fmla="*/ 8 h 14"/>
              <a:gd name="T48" fmla="*/ 45 w 77"/>
              <a:gd name="T49" fmla="*/ 6 h 14"/>
              <a:gd name="T50" fmla="*/ 53 w 77"/>
              <a:gd name="T51" fmla="*/ 6 h 14"/>
              <a:gd name="T52" fmla="*/ 53 w 77"/>
              <a:gd name="T53" fmla="*/ 6 h 14"/>
              <a:gd name="T54" fmla="*/ 62 w 77"/>
              <a:gd name="T55" fmla="*/ 4 h 14"/>
              <a:gd name="T56" fmla="*/ 62 w 77"/>
              <a:gd name="T57" fmla="*/ 4 h 14"/>
              <a:gd name="T58" fmla="*/ 72 w 77"/>
              <a:gd name="T59" fmla="*/ 6 h 14"/>
              <a:gd name="T60" fmla="*/ 77 w 77"/>
              <a:gd name="T61" fmla="*/ 6 h 14"/>
              <a:gd name="T62" fmla="*/ 77 w 77"/>
              <a:gd name="T63" fmla="*/ 6 h 14"/>
              <a:gd name="T64" fmla="*/ 77 w 77"/>
              <a:gd name="T65" fmla="*/ 4 h 14"/>
              <a:gd name="T66" fmla="*/ 77 w 77"/>
              <a:gd name="T67" fmla="*/ 4 h 14"/>
              <a:gd name="T68" fmla="*/ 75 w 77"/>
              <a:gd name="T69" fmla="*/ 4 h 14"/>
              <a:gd name="T70" fmla="*/ 72 w 77"/>
              <a:gd name="T71" fmla="*/ 2 h 14"/>
              <a:gd name="T72" fmla="*/ 58 w 77"/>
              <a:gd name="T73" fmla="*/ 2 h 14"/>
              <a:gd name="T74" fmla="*/ 41 w 77"/>
              <a:gd name="T75" fmla="*/ 0 h 14"/>
              <a:gd name="T76" fmla="*/ 36 w 77"/>
              <a:gd name="T77" fmla="*/ 8 h 14"/>
              <a:gd name="T78" fmla="*/ 24 w 77"/>
              <a:gd name="T79" fmla="*/ 8 h 14"/>
              <a:gd name="T80" fmla="*/ 17 w 77"/>
              <a:gd name="T81" fmla="*/ 8 h 14"/>
              <a:gd name="T82" fmla="*/ 11 w 77"/>
              <a:gd name="T83" fmla="*/ 6 h 14"/>
              <a:gd name="T84" fmla="*/ 7 w 77"/>
              <a:gd name="T85" fmla="*/ 6 h 14"/>
              <a:gd name="T86" fmla="*/ 7 w 77"/>
              <a:gd name="T87" fmla="*/ 6 h 14"/>
              <a:gd name="T88" fmla="*/ 7 w 77"/>
              <a:gd name="T89" fmla="*/ 6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7" h="14">
                <a:moveTo>
                  <a:pt x="7" y="6"/>
                </a:moveTo>
                <a:lnTo>
                  <a:pt x="7" y="6"/>
                </a:lnTo>
                <a:lnTo>
                  <a:pt x="2" y="10"/>
                </a:lnTo>
                <a:lnTo>
                  <a:pt x="0" y="12"/>
                </a:lnTo>
                <a:lnTo>
                  <a:pt x="0" y="12"/>
                </a:lnTo>
                <a:lnTo>
                  <a:pt x="2" y="12"/>
                </a:lnTo>
                <a:lnTo>
                  <a:pt x="2" y="12"/>
                </a:lnTo>
                <a:lnTo>
                  <a:pt x="11" y="12"/>
                </a:lnTo>
                <a:lnTo>
                  <a:pt x="11" y="12"/>
                </a:lnTo>
                <a:lnTo>
                  <a:pt x="15" y="14"/>
                </a:lnTo>
                <a:lnTo>
                  <a:pt x="20" y="14"/>
                </a:lnTo>
                <a:lnTo>
                  <a:pt x="20" y="14"/>
                </a:lnTo>
                <a:lnTo>
                  <a:pt x="24" y="14"/>
                </a:lnTo>
                <a:lnTo>
                  <a:pt x="26" y="14"/>
                </a:lnTo>
                <a:lnTo>
                  <a:pt x="26" y="14"/>
                </a:lnTo>
                <a:lnTo>
                  <a:pt x="30" y="14"/>
                </a:lnTo>
                <a:lnTo>
                  <a:pt x="30" y="14"/>
                </a:lnTo>
                <a:lnTo>
                  <a:pt x="30" y="12"/>
                </a:lnTo>
                <a:lnTo>
                  <a:pt x="36" y="12"/>
                </a:lnTo>
                <a:lnTo>
                  <a:pt x="36" y="12"/>
                </a:lnTo>
                <a:lnTo>
                  <a:pt x="38" y="12"/>
                </a:lnTo>
                <a:lnTo>
                  <a:pt x="41" y="10"/>
                </a:lnTo>
                <a:lnTo>
                  <a:pt x="41" y="8"/>
                </a:lnTo>
                <a:lnTo>
                  <a:pt x="41" y="8"/>
                </a:lnTo>
                <a:lnTo>
                  <a:pt x="45" y="6"/>
                </a:lnTo>
                <a:lnTo>
                  <a:pt x="53" y="6"/>
                </a:lnTo>
                <a:lnTo>
                  <a:pt x="53" y="6"/>
                </a:lnTo>
                <a:lnTo>
                  <a:pt x="62" y="4"/>
                </a:lnTo>
                <a:lnTo>
                  <a:pt x="62" y="4"/>
                </a:lnTo>
                <a:lnTo>
                  <a:pt x="72" y="6"/>
                </a:lnTo>
                <a:lnTo>
                  <a:pt x="77" y="6"/>
                </a:lnTo>
                <a:lnTo>
                  <a:pt x="77" y="6"/>
                </a:lnTo>
                <a:lnTo>
                  <a:pt x="77" y="4"/>
                </a:lnTo>
                <a:lnTo>
                  <a:pt x="77" y="4"/>
                </a:lnTo>
                <a:lnTo>
                  <a:pt x="75" y="4"/>
                </a:lnTo>
                <a:lnTo>
                  <a:pt x="72" y="2"/>
                </a:lnTo>
                <a:lnTo>
                  <a:pt x="58" y="2"/>
                </a:lnTo>
                <a:lnTo>
                  <a:pt x="41" y="0"/>
                </a:lnTo>
                <a:lnTo>
                  <a:pt x="36" y="8"/>
                </a:lnTo>
                <a:lnTo>
                  <a:pt x="24" y="8"/>
                </a:lnTo>
                <a:lnTo>
                  <a:pt x="17" y="8"/>
                </a:lnTo>
                <a:lnTo>
                  <a:pt x="11" y="6"/>
                </a:lnTo>
                <a:lnTo>
                  <a:pt x="7" y="6"/>
                </a:lnTo>
                <a:lnTo>
                  <a:pt x="7" y="6"/>
                </a:lnTo>
                <a:lnTo>
                  <a:pt x="7" y="6"/>
                </a:lnTo>
                <a:close/>
              </a:path>
            </a:pathLst>
          </a:custGeom>
          <a:solidFill>
            <a:schemeClr val="bg1">
              <a:lumMod val="85000"/>
            </a:schemeClr>
          </a:solidFill>
          <a:ln w="635" cap="rnd">
            <a:solidFill>
              <a:schemeClr val="bg1">
                <a:alpha val="17000"/>
              </a:schemeClr>
            </a:solidFill>
            <a:round/>
            <a:headEnd/>
            <a:tailEnd/>
          </a:ln>
        </p:spPr>
        <p:txBody>
          <a:bodyPr/>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383" name="Freeform 381"/>
          <p:cNvSpPr>
            <a:spLocks/>
          </p:cNvSpPr>
          <p:nvPr/>
        </p:nvSpPr>
        <p:spPr bwMode="auto">
          <a:xfrm>
            <a:off x="4717535" y="4669938"/>
            <a:ext cx="156759" cy="24254"/>
          </a:xfrm>
          <a:custGeom>
            <a:avLst/>
            <a:gdLst>
              <a:gd name="T0" fmla="*/ 7 w 77"/>
              <a:gd name="T1" fmla="*/ 6 h 14"/>
              <a:gd name="T2" fmla="*/ 7 w 77"/>
              <a:gd name="T3" fmla="*/ 6 h 14"/>
              <a:gd name="T4" fmla="*/ 2 w 77"/>
              <a:gd name="T5" fmla="*/ 10 h 14"/>
              <a:gd name="T6" fmla="*/ 0 w 77"/>
              <a:gd name="T7" fmla="*/ 12 h 14"/>
              <a:gd name="T8" fmla="*/ 0 w 77"/>
              <a:gd name="T9" fmla="*/ 12 h 14"/>
              <a:gd name="T10" fmla="*/ 2 w 77"/>
              <a:gd name="T11" fmla="*/ 12 h 14"/>
              <a:gd name="T12" fmla="*/ 2 w 77"/>
              <a:gd name="T13" fmla="*/ 12 h 14"/>
              <a:gd name="T14" fmla="*/ 11 w 77"/>
              <a:gd name="T15" fmla="*/ 12 h 14"/>
              <a:gd name="T16" fmla="*/ 11 w 77"/>
              <a:gd name="T17" fmla="*/ 12 h 14"/>
              <a:gd name="T18" fmla="*/ 15 w 77"/>
              <a:gd name="T19" fmla="*/ 14 h 14"/>
              <a:gd name="T20" fmla="*/ 20 w 77"/>
              <a:gd name="T21" fmla="*/ 14 h 14"/>
              <a:gd name="T22" fmla="*/ 20 w 77"/>
              <a:gd name="T23" fmla="*/ 14 h 14"/>
              <a:gd name="T24" fmla="*/ 24 w 77"/>
              <a:gd name="T25" fmla="*/ 14 h 14"/>
              <a:gd name="T26" fmla="*/ 26 w 77"/>
              <a:gd name="T27" fmla="*/ 14 h 14"/>
              <a:gd name="T28" fmla="*/ 26 w 77"/>
              <a:gd name="T29" fmla="*/ 14 h 14"/>
              <a:gd name="T30" fmla="*/ 30 w 77"/>
              <a:gd name="T31" fmla="*/ 14 h 14"/>
              <a:gd name="T32" fmla="*/ 30 w 77"/>
              <a:gd name="T33" fmla="*/ 14 h 14"/>
              <a:gd name="T34" fmla="*/ 30 w 77"/>
              <a:gd name="T35" fmla="*/ 12 h 14"/>
              <a:gd name="T36" fmla="*/ 36 w 77"/>
              <a:gd name="T37" fmla="*/ 12 h 14"/>
              <a:gd name="T38" fmla="*/ 36 w 77"/>
              <a:gd name="T39" fmla="*/ 12 h 14"/>
              <a:gd name="T40" fmla="*/ 38 w 77"/>
              <a:gd name="T41" fmla="*/ 12 h 14"/>
              <a:gd name="T42" fmla="*/ 41 w 77"/>
              <a:gd name="T43" fmla="*/ 10 h 14"/>
              <a:gd name="T44" fmla="*/ 41 w 77"/>
              <a:gd name="T45" fmla="*/ 8 h 14"/>
              <a:gd name="T46" fmla="*/ 41 w 77"/>
              <a:gd name="T47" fmla="*/ 8 h 14"/>
              <a:gd name="T48" fmla="*/ 45 w 77"/>
              <a:gd name="T49" fmla="*/ 6 h 14"/>
              <a:gd name="T50" fmla="*/ 53 w 77"/>
              <a:gd name="T51" fmla="*/ 6 h 14"/>
              <a:gd name="T52" fmla="*/ 53 w 77"/>
              <a:gd name="T53" fmla="*/ 6 h 14"/>
              <a:gd name="T54" fmla="*/ 62 w 77"/>
              <a:gd name="T55" fmla="*/ 4 h 14"/>
              <a:gd name="T56" fmla="*/ 62 w 77"/>
              <a:gd name="T57" fmla="*/ 4 h 14"/>
              <a:gd name="T58" fmla="*/ 72 w 77"/>
              <a:gd name="T59" fmla="*/ 6 h 14"/>
              <a:gd name="T60" fmla="*/ 77 w 77"/>
              <a:gd name="T61" fmla="*/ 6 h 14"/>
              <a:gd name="T62" fmla="*/ 77 w 77"/>
              <a:gd name="T63" fmla="*/ 6 h 14"/>
              <a:gd name="T64" fmla="*/ 77 w 77"/>
              <a:gd name="T65" fmla="*/ 4 h 14"/>
              <a:gd name="T66" fmla="*/ 77 w 77"/>
              <a:gd name="T67" fmla="*/ 4 h 14"/>
              <a:gd name="T68" fmla="*/ 75 w 77"/>
              <a:gd name="T69" fmla="*/ 4 h 14"/>
              <a:gd name="T70" fmla="*/ 72 w 77"/>
              <a:gd name="T71" fmla="*/ 2 h 14"/>
              <a:gd name="T72" fmla="*/ 58 w 77"/>
              <a:gd name="T73" fmla="*/ 2 h 14"/>
              <a:gd name="T74" fmla="*/ 41 w 77"/>
              <a:gd name="T75" fmla="*/ 0 h 14"/>
              <a:gd name="T76" fmla="*/ 36 w 77"/>
              <a:gd name="T77" fmla="*/ 8 h 14"/>
              <a:gd name="T78" fmla="*/ 24 w 77"/>
              <a:gd name="T79" fmla="*/ 8 h 14"/>
              <a:gd name="T80" fmla="*/ 17 w 77"/>
              <a:gd name="T81" fmla="*/ 8 h 14"/>
              <a:gd name="T82" fmla="*/ 11 w 77"/>
              <a:gd name="T83" fmla="*/ 6 h 14"/>
              <a:gd name="T84" fmla="*/ 7 w 77"/>
              <a:gd name="T85" fmla="*/ 6 h 14"/>
              <a:gd name="T86" fmla="*/ 7 w 77"/>
              <a:gd name="T87" fmla="*/ 6 h 14"/>
              <a:gd name="T88" fmla="*/ 7 w 77"/>
              <a:gd name="T89" fmla="*/ 6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7" h="14">
                <a:moveTo>
                  <a:pt x="7" y="6"/>
                </a:moveTo>
                <a:lnTo>
                  <a:pt x="7" y="6"/>
                </a:lnTo>
                <a:lnTo>
                  <a:pt x="2" y="10"/>
                </a:lnTo>
                <a:lnTo>
                  <a:pt x="0" y="12"/>
                </a:lnTo>
                <a:lnTo>
                  <a:pt x="0" y="12"/>
                </a:lnTo>
                <a:lnTo>
                  <a:pt x="2" y="12"/>
                </a:lnTo>
                <a:lnTo>
                  <a:pt x="2" y="12"/>
                </a:lnTo>
                <a:lnTo>
                  <a:pt x="11" y="12"/>
                </a:lnTo>
                <a:lnTo>
                  <a:pt x="11" y="12"/>
                </a:lnTo>
                <a:lnTo>
                  <a:pt x="15" y="14"/>
                </a:lnTo>
                <a:lnTo>
                  <a:pt x="20" y="14"/>
                </a:lnTo>
                <a:lnTo>
                  <a:pt x="20" y="14"/>
                </a:lnTo>
                <a:lnTo>
                  <a:pt x="24" y="14"/>
                </a:lnTo>
                <a:lnTo>
                  <a:pt x="26" y="14"/>
                </a:lnTo>
                <a:lnTo>
                  <a:pt x="26" y="14"/>
                </a:lnTo>
                <a:lnTo>
                  <a:pt x="30" y="14"/>
                </a:lnTo>
                <a:lnTo>
                  <a:pt x="30" y="14"/>
                </a:lnTo>
                <a:lnTo>
                  <a:pt x="30" y="12"/>
                </a:lnTo>
                <a:lnTo>
                  <a:pt x="36" y="12"/>
                </a:lnTo>
                <a:lnTo>
                  <a:pt x="36" y="12"/>
                </a:lnTo>
                <a:lnTo>
                  <a:pt x="38" y="12"/>
                </a:lnTo>
                <a:lnTo>
                  <a:pt x="41" y="10"/>
                </a:lnTo>
                <a:lnTo>
                  <a:pt x="41" y="8"/>
                </a:lnTo>
                <a:lnTo>
                  <a:pt x="41" y="8"/>
                </a:lnTo>
                <a:lnTo>
                  <a:pt x="45" y="6"/>
                </a:lnTo>
                <a:lnTo>
                  <a:pt x="53" y="6"/>
                </a:lnTo>
                <a:lnTo>
                  <a:pt x="53" y="6"/>
                </a:lnTo>
                <a:lnTo>
                  <a:pt x="62" y="4"/>
                </a:lnTo>
                <a:lnTo>
                  <a:pt x="62" y="4"/>
                </a:lnTo>
                <a:lnTo>
                  <a:pt x="72" y="6"/>
                </a:lnTo>
                <a:lnTo>
                  <a:pt x="77" y="6"/>
                </a:lnTo>
                <a:lnTo>
                  <a:pt x="77" y="6"/>
                </a:lnTo>
                <a:lnTo>
                  <a:pt x="77" y="4"/>
                </a:lnTo>
                <a:lnTo>
                  <a:pt x="77" y="4"/>
                </a:lnTo>
                <a:lnTo>
                  <a:pt x="75" y="4"/>
                </a:lnTo>
                <a:lnTo>
                  <a:pt x="72" y="2"/>
                </a:lnTo>
                <a:lnTo>
                  <a:pt x="58" y="2"/>
                </a:lnTo>
                <a:lnTo>
                  <a:pt x="41" y="0"/>
                </a:lnTo>
                <a:lnTo>
                  <a:pt x="36" y="8"/>
                </a:lnTo>
                <a:lnTo>
                  <a:pt x="24" y="8"/>
                </a:lnTo>
                <a:lnTo>
                  <a:pt x="17" y="8"/>
                </a:lnTo>
                <a:lnTo>
                  <a:pt x="11" y="6"/>
                </a:lnTo>
                <a:lnTo>
                  <a:pt x="7" y="6"/>
                </a:lnTo>
                <a:lnTo>
                  <a:pt x="7" y="6"/>
                </a:lnTo>
                <a:lnTo>
                  <a:pt x="7" y="6"/>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384" name="Freeform 382"/>
          <p:cNvSpPr>
            <a:spLocks/>
          </p:cNvSpPr>
          <p:nvPr/>
        </p:nvSpPr>
        <p:spPr bwMode="auto">
          <a:xfrm>
            <a:off x="4693105" y="4702856"/>
            <a:ext cx="46824" cy="32917"/>
          </a:xfrm>
          <a:custGeom>
            <a:avLst/>
            <a:gdLst>
              <a:gd name="T0" fmla="*/ 0 w 23"/>
              <a:gd name="T1" fmla="*/ 8 h 19"/>
              <a:gd name="T2" fmla="*/ 0 w 23"/>
              <a:gd name="T3" fmla="*/ 8 h 19"/>
              <a:gd name="T4" fmla="*/ 0 w 23"/>
              <a:gd name="T5" fmla="*/ 6 h 19"/>
              <a:gd name="T6" fmla="*/ 0 w 23"/>
              <a:gd name="T7" fmla="*/ 2 h 19"/>
              <a:gd name="T8" fmla="*/ 0 w 23"/>
              <a:gd name="T9" fmla="*/ 0 h 19"/>
              <a:gd name="T10" fmla="*/ 2 w 23"/>
              <a:gd name="T11" fmla="*/ 0 h 19"/>
              <a:gd name="T12" fmla="*/ 4 w 23"/>
              <a:gd name="T13" fmla="*/ 0 h 19"/>
              <a:gd name="T14" fmla="*/ 4 w 23"/>
              <a:gd name="T15" fmla="*/ 2 h 19"/>
              <a:gd name="T16" fmla="*/ 4 w 23"/>
              <a:gd name="T17" fmla="*/ 2 h 19"/>
              <a:gd name="T18" fmla="*/ 10 w 23"/>
              <a:gd name="T19" fmla="*/ 4 h 19"/>
              <a:gd name="T20" fmla="*/ 12 w 23"/>
              <a:gd name="T21" fmla="*/ 6 h 19"/>
              <a:gd name="T22" fmla="*/ 15 w 23"/>
              <a:gd name="T23" fmla="*/ 4 h 19"/>
              <a:gd name="T24" fmla="*/ 15 w 23"/>
              <a:gd name="T25" fmla="*/ 4 h 19"/>
              <a:gd name="T26" fmla="*/ 15 w 23"/>
              <a:gd name="T27" fmla="*/ 4 h 19"/>
              <a:gd name="T28" fmla="*/ 15 w 23"/>
              <a:gd name="T29" fmla="*/ 8 h 19"/>
              <a:gd name="T30" fmla="*/ 19 w 23"/>
              <a:gd name="T31" fmla="*/ 12 h 19"/>
              <a:gd name="T32" fmla="*/ 21 w 23"/>
              <a:gd name="T33" fmla="*/ 12 h 19"/>
              <a:gd name="T34" fmla="*/ 21 w 23"/>
              <a:gd name="T35" fmla="*/ 12 h 19"/>
              <a:gd name="T36" fmla="*/ 23 w 23"/>
              <a:gd name="T37" fmla="*/ 12 h 19"/>
              <a:gd name="T38" fmla="*/ 23 w 23"/>
              <a:gd name="T39" fmla="*/ 15 h 19"/>
              <a:gd name="T40" fmla="*/ 23 w 23"/>
              <a:gd name="T41" fmla="*/ 17 h 19"/>
              <a:gd name="T42" fmla="*/ 21 w 23"/>
              <a:gd name="T43" fmla="*/ 19 h 19"/>
              <a:gd name="T44" fmla="*/ 15 w 23"/>
              <a:gd name="T45" fmla="*/ 15 h 19"/>
              <a:gd name="T46" fmla="*/ 10 w 23"/>
              <a:gd name="T47" fmla="*/ 12 h 19"/>
              <a:gd name="T48" fmla="*/ 0 w 23"/>
              <a:gd name="T49" fmla="*/ 8 h 19"/>
              <a:gd name="T50" fmla="*/ 0 w 23"/>
              <a:gd name="T51" fmla="*/ 8 h 19"/>
              <a:gd name="T52" fmla="*/ 0 w 23"/>
              <a:gd name="T53" fmla="*/ 8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3" h="19">
                <a:moveTo>
                  <a:pt x="0" y="8"/>
                </a:moveTo>
                <a:lnTo>
                  <a:pt x="0" y="8"/>
                </a:lnTo>
                <a:lnTo>
                  <a:pt x="0" y="6"/>
                </a:lnTo>
                <a:lnTo>
                  <a:pt x="0" y="2"/>
                </a:lnTo>
                <a:lnTo>
                  <a:pt x="0" y="0"/>
                </a:lnTo>
                <a:lnTo>
                  <a:pt x="2" y="0"/>
                </a:lnTo>
                <a:lnTo>
                  <a:pt x="4" y="0"/>
                </a:lnTo>
                <a:lnTo>
                  <a:pt x="4" y="2"/>
                </a:lnTo>
                <a:lnTo>
                  <a:pt x="4" y="2"/>
                </a:lnTo>
                <a:lnTo>
                  <a:pt x="10" y="4"/>
                </a:lnTo>
                <a:lnTo>
                  <a:pt x="12" y="6"/>
                </a:lnTo>
                <a:lnTo>
                  <a:pt x="15" y="4"/>
                </a:lnTo>
                <a:lnTo>
                  <a:pt x="15" y="4"/>
                </a:lnTo>
                <a:lnTo>
                  <a:pt x="15" y="4"/>
                </a:lnTo>
                <a:lnTo>
                  <a:pt x="15" y="8"/>
                </a:lnTo>
                <a:lnTo>
                  <a:pt x="19" y="12"/>
                </a:lnTo>
                <a:lnTo>
                  <a:pt x="21" y="12"/>
                </a:lnTo>
                <a:lnTo>
                  <a:pt x="21" y="12"/>
                </a:lnTo>
                <a:lnTo>
                  <a:pt x="23" y="12"/>
                </a:lnTo>
                <a:lnTo>
                  <a:pt x="23" y="15"/>
                </a:lnTo>
                <a:lnTo>
                  <a:pt x="23" y="17"/>
                </a:lnTo>
                <a:lnTo>
                  <a:pt x="21" y="19"/>
                </a:lnTo>
                <a:lnTo>
                  <a:pt x="15" y="15"/>
                </a:lnTo>
                <a:lnTo>
                  <a:pt x="10" y="12"/>
                </a:lnTo>
                <a:lnTo>
                  <a:pt x="0" y="8"/>
                </a:lnTo>
                <a:lnTo>
                  <a:pt x="0" y="8"/>
                </a:lnTo>
                <a:lnTo>
                  <a:pt x="0" y="8"/>
                </a:lnTo>
                <a:close/>
              </a:path>
            </a:pathLst>
          </a:custGeom>
          <a:solidFill>
            <a:schemeClr val="bg1">
              <a:lumMod val="85000"/>
            </a:schemeClr>
          </a:solidFill>
          <a:ln w="635" cap="rnd">
            <a:solidFill>
              <a:schemeClr val="bg1">
                <a:alpha val="17000"/>
              </a:schemeClr>
            </a:solidFill>
            <a:round/>
            <a:headEnd/>
            <a:tailEnd/>
          </a:ln>
        </p:spPr>
        <p:txBody>
          <a:bodyPr/>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385" name="Freeform 383"/>
          <p:cNvSpPr>
            <a:spLocks/>
          </p:cNvSpPr>
          <p:nvPr/>
        </p:nvSpPr>
        <p:spPr bwMode="auto">
          <a:xfrm>
            <a:off x="4693105" y="4702856"/>
            <a:ext cx="46824" cy="32917"/>
          </a:xfrm>
          <a:custGeom>
            <a:avLst/>
            <a:gdLst>
              <a:gd name="T0" fmla="*/ 0 w 23"/>
              <a:gd name="T1" fmla="*/ 8 h 19"/>
              <a:gd name="T2" fmla="*/ 0 w 23"/>
              <a:gd name="T3" fmla="*/ 8 h 19"/>
              <a:gd name="T4" fmla="*/ 0 w 23"/>
              <a:gd name="T5" fmla="*/ 6 h 19"/>
              <a:gd name="T6" fmla="*/ 0 w 23"/>
              <a:gd name="T7" fmla="*/ 2 h 19"/>
              <a:gd name="T8" fmla="*/ 0 w 23"/>
              <a:gd name="T9" fmla="*/ 0 h 19"/>
              <a:gd name="T10" fmla="*/ 2 w 23"/>
              <a:gd name="T11" fmla="*/ 0 h 19"/>
              <a:gd name="T12" fmla="*/ 4 w 23"/>
              <a:gd name="T13" fmla="*/ 0 h 19"/>
              <a:gd name="T14" fmla="*/ 4 w 23"/>
              <a:gd name="T15" fmla="*/ 2 h 19"/>
              <a:gd name="T16" fmla="*/ 4 w 23"/>
              <a:gd name="T17" fmla="*/ 2 h 19"/>
              <a:gd name="T18" fmla="*/ 10 w 23"/>
              <a:gd name="T19" fmla="*/ 4 h 19"/>
              <a:gd name="T20" fmla="*/ 12 w 23"/>
              <a:gd name="T21" fmla="*/ 6 h 19"/>
              <a:gd name="T22" fmla="*/ 15 w 23"/>
              <a:gd name="T23" fmla="*/ 4 h 19"/>
              <a:gd name="T24" fmla="*/ 15 w 23"/>
              <a:gd name="T25" fmla="*/ 4 h 19"/>
              <a:gd name="T26" fmla="*/ 15 w 23"/>
              <a:gd name="T27" fmla="*/ 4 h 19"/>
              <a:gd name="T28" fmla="*/ 15 w 23"/>
              <a:gd name="T29" fmla="*/ 8 h 19"/>
              <a:gd name="T30" fmla="*/ 19 w 23"/>
              <a:gd name="T31" fmla="*/ 12 h 19"/>
              <a:gd name="T32" fmla="*/ 21 w 23"/>
              <a:gd name="T33" fmla="*/ 12 h 19"/>
              <a:gd name="T34" fmla="*/ 21 w 23"/>
              <a:gd name="T35" fmla="*/ 12 h 19"/>
              <a:gd name="T36" fmla="*/ 23 w 23"/>
              <a:gd name="T37" fmla="*/ 12 h 19"/>
              <a:gd name="T38" fmla="*/ 23 w 23"/>
              <a:gd name="T39" fmla="*/ 15 h 19"/>
              <a:gd name="T40" fmla="*/ 23 w 23"/>
              <a:gd name="T41" fmla="*/ 17 h 19"/>
              <a:gd name="T42" fmla="*/ 21 w 23"/>
              <a:gd name="T43" fmla="*/ 19 h 19"/>
              <a:gd name="T44" fmla="*/ 15 w 23"/>
              <a:gd name="T45" fmla="*/ 15 h 19"/>
              <a:gd name="T46" fmla="*/ 10 w 23"/>
              <a:gd name="T47" fmla="*/ 12 h 19"/>
              <a:gd name="T48" fmla="*/ 0 w 23"/>
              <a:gd name="T49" fmla="*/ 8 h 19"/>
              <a:gd name="T50" fmla="*/ 0 w 23"/>
              <a:gd name="T51" fmla="*/ 8 h 19"/>
              <a:gd name="T52" fmla="*/ 0 w 23"/>
              <a:gd name="T53" fmla="*/ 8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3" h="19">
                <a:moveTo>
                  <a:pt x="0" y="8"/>
                </a:moveTo>
                <a:lnTo>
                  <a:pt x="0" y="8"/>
                </a:lnTo>
                <a:lnTo>
                  <a:pt x="0" y="6"/>
                </a:lnTo>
                <a:lnTo>
                  <a:pt x="0" y="2"/>
                </a:lnTo>
                <a:lnTo>
                  <a:pt x="0" y="0"/>
                </a:lnTo>
                <a:lnTo>
                  <a:pt x="2" y="0"/>
                </a:lnTo>
                <a:lnTo>
                  <a:pt x="4" y="0"/>
                </a:lnTo>
                <a:lnTo>
                  <a:pt x="4" y="2"/>
                </a:lnTo>
                <a:lnTo>
                  <a:pt x="4" y="2"/>
                </a:lnTo>
                <a:lnTo>
                  <a:pt x="10" y="4"/>
                </a:lnTo>
                <a:lnTo>
                  <a:pt x="12" y="6"/>
                </a:lnTo>
                <a:lnTo>
                  <a:pt x="15" y="4"/>
                </a:lnTo>
                <a:lnTo>
                  <a:pt x="15" y="4"/>
                </a:lnTo>
                <a:lnTo>
                  <a:pt x="15" y="4"/>
                </a:lnTo>
                <a:lnTo>
                  <a:pt x="15" y="8"/>
                </a:lnTo>
                <a:lnTo>
                  <a:pt x="19" y="12"/>
                </a:lnTo>
                <a:lnTo>
                  <a:pt x="21" y="12"/>
                </a:lnTo>
                <a:lnTo>
                  <a:pt x="21" y="12"/>
                </a:lnTo>
                <a:lnTo>
                  <a:pt x="23" y="12"/>
                </a:lnTo>
                <a:lnTo>
                  <a:pt x="23" y="15"/>
                </a:lnTo>
                <a:lnTo>
                  <a:pt x="23" y="17"/>
                </a:lnTo>
                <a:lnTo>
                  <a:pt x="21" y="19"/>
                </a:lnTo>
                <a:lnTo>
                  <a:pt x="15" y="15"/>
                </a:lnTo>
                <a:lnTo>
                  <a:pt x="10" y="12"/>
                </a:lnTo>
                <a:lnTo>
                  <a:pt x="0" y="8"/>
                </a:lnTo>
                <a:lnTo>
                  <a:pt x="0" y="8"/>
                </a:lnTo>
                <a:lnTo>
                  <a:pt x="0" y="8"/>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386" name="Freeform 384"/>
          <p:cNvSpPr>
            <a:spLocks/>
          </p:cNvSpPr>
          <p:nvPr/>
        </p:nvSpPr>
        <p:spPr bwMode="auto">
          <a:xfrm>
            <a:off x="4825435" y="4680333"/>
            <a:ext cx="109935" cy="51973"/>
          </a:xfrm>
          <a:custGeom>
            <a:avLst/>
            <a:gdLst>
              <a:gd name="T0" fmla="*/ 0 w 54"/>
              <a:gd name="T1" fmla="*/ 25 h 30"/>
              <a:gd name="T2" fmla="*/ 0 w 54"/>
              <a:gd name="T3" fmla="*/ 25 h 30"/>
              <a:gd name="T4" fmla="*/ 5 w 54"/>
              <a:gd name="T5" fmla="*/ 19 h 30"/>
              <a:gd name="T6" fmla="*/ 5 w 54"/>
              <a:gd name="T7" fmla="*/ 19 h 30"/>
              <a:gd name="T8" fmla="*/ 9 w 54"/>
              <a:gd name="T9" fmla="*/ 17 h 30"/>
              <a:gd name="T10" fmla="*/ 11 w 54"/>
              <a:gd name="T11" fmla="*/ 15 h 30"/>
              <a:gd name="T12" fmla="*/ 15 w 54"/>
              <a:gd name="T13" fmla="*/ 15 h 30"/>
              <a:gd name="T14" fmla="*/ 19 w 54"/>
              <a:gd name="T15" fmla="*/ 11 h 30"/>
              <a:gd name="T16" fmla="*/ 19 w 54"/>
              <a:gd name="T17" fmla="*/ 11 h 30"/>
              <a:gd name="T18" fmla="*/ 22 w 54"/>
              <a:gd name="T19" fmla="*/ 8 h 30"/>
              <a:gd name="T20" fmla="*/ 26 w 54"/>
              <a:gd name="T21" fmla="*/ 6 h 30"/>
              <a:gd name="T22" fmla="*/ 28 w 54"/>
              <a:gd name="T23" fmla="*/ 6 h 30"/>
              <a:gd name="T24" fmla="*/ 28 w 54"/>
              <a:gd name="T25" fmla="*/ 6 h 30"/>
              <a:gd name="T26" fmla="*/ 30 w 54"/>
              <a:gd name="T27" fmla="*/ 4 h 30"/>
              <a:gd name="T28" fmla="*/ 32 w 54"/>
              <a:gd name="T29" fmla="*/ 2 h 30"/>
              <a:gd name="T30" fmla="*/ 36 w 54"/>
              <a:gd name="T31" fmla="*/ 0 h 30"/>
              <a:gd name="T32" fmla="*/ 51 w 54"/>
              <a:gd name="T33" fmla="*/ 0 h 30"/>
              <a:gd name="T34" fmla="*/ 54 w 54"/>
              <a:gd name="T35" fmla="*/ 2 h 30"/>
              <a:gd name="T36" fmla="*/ 54 w 54"/>
              <a:gd name="T37" fmla="*/ 2 h 30"/>
              <a:gd name="T38" fmla="*/ 51 w 54"/>
              <a:gd name="T39" fmla="*/ 8 h 30"/>
              <a:gd name="T40" fmla="*/ 51 w 54"/>
              <a:gd name="T41" fmla="*/ 8 h 30"/>
              <a:gd name="T42" fmla="*/ 47 w 54"/>
              <a:gd name="T43" fmla="*/ 10 h 30"/>
              <a:gd name="T44" fmla="*/ 41 w 54"/>
              <a:gd name="T45" fmla="*/ 11 h 30"/>
              <a:gd name="T46" fmla="*/ 39 w 54"/>
              <a:gd name="T47" fmla="*/ 13 h 30"/>
              <a:gd name="T48" fmla="*/ 36 w 54"/>
              <a:gd name="T49" fmla="*/ 13 h 30"/>
              <a:gd name="T50" fmla="*/ 36 w 54"/>
              <a:gd name="T51" fmla="*/ 13 h 30"/>
              <a:gd name="T52" fmla="*/ 30 w 54"/>
              <a:gd name="T53" fmla="*/ 15 h 30"/>
              <a:gd name="T54" fmla="*/ 28 w 54"/>
              <a:gd name="T55" fmla="*/ 15 h 30"/>
              <a:gd name="T56" fmla="*/ 28 w 54"/>
              <a:gd name="T57" fmla="*/ 15 h 30"/>
              <a:gd name="T58" fmla="*/ 22 w 54"/>
              <a:gd name="T59" fmla="*/ 23 h 30"/>
              <a:gd name="T60" fmla="*/ 22 w 54"/>
              <a:gd name="T61" fmla="*/ 23 h 30"/>
              <a:gd name="T62" fmla="*/ 19 w 54"/>
              <a:gd name="T63" fmla="*/ 28 h 30"/>
              <a:gd name="T64" fmla="*/ 17 w 54"/>
              <a:gd name="T65" fmla="*/ 30 h 30"/>
              <a:gd name="T66" fmla="*/ 15 w 54"/>
              <a:gd name="T67" fmla="*/ 30 h 30"/>
              <a:gd name="T68" fmla="*/ 15 w 54"/>
              <a:gd name="T69" fmla="*/ 30 h 30"/>
              <a:gd name="T70" fmla="*/ 3 w 54"/>
              <a:gd name="T71" fmla="*/ 30 h 30"/>
              <a:gd name="T72" fmla="*/ 0 w 54"/>
              <a:gd name="T73" fmla="*/ 25 h 30"/>
              <a:gd name="T74" fmla="*/ 0 w 54"/>
              <a:gd name="T75" fmla="*/ 25 h 30"/>
              <a:gd name="T76" fmla="*/ 0 w 54"/>
              <a:gd name="T77" fmla="*/ 2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4" h="30">
                <a:moveTo>
                  <a:pt x="0" y="25"/>
                </a:moveTo>
                <a:lnTo>
                  <a:pt x="0" y="25"/>
                </a:lnTo>
                <a:lnTo>
                  <a:pt x="5" y="19"/>
                </a:lnTo>
                <a:lnTo>
                  <a:pt x="5" y="19"/>
                </a:lnTo>
                <a:lnTo>
                  <a:pt x="9" y="17"/>
                </a:lnTo>
                <a:lnTo>
                  <a:pt x="11" y="15"/>
                </a:lnTo>
                <a:lnTo>
                  <a:pt x="15" y="15"/>
                </a:lnTo>
                <a:lnTo>
                  <a:pt x="19" y="11"/>
                </a:lnTo>
                <a:lnTo>
                  <a:pt x="19" y="11"/>
                </a:lnTo>
                <a:lnTo>
                  <a:pt x="22" y="8"/>
                </a:lnTo>
                <a:lnTo>
                  <a:pt x="26" y="6"/>
                </a:lnTo>
                <a:lnTo>
                  <a:pt x="28" y="6"/>
                </a:lnTo>
                <a:lnTo>
                  <a:pt x="28" y="6"/>
                </a:lnTo>
                <a:lnTo>
                  <a:pt x="30" y="4"/>
                </a:lnTo>
                <a:lnTo>
                  <a:pt x="32" y="2"/>
                </a:lnTo>
                <a:lnTo>
                  <a:pt x="36" y="0"/>
                </a:lnTo>
                <a:lnTo>
                  <a:pt x="51" y="0"/>
                </a:lnTo>
                <a:lnTo>
                  <a:pt x="54" y="2"/>
                </a:lnTo>
                <a:lnTo>
                  <a:pt x="54" y="2"/>
                </a:lnTo>
                <a:lnTo>
                  <a:pt x="51" y="8"/>
                </a:lnTo>
                <a:lnTo>
                  <a:pt x="51" y="8"/>
                </a:lnTo>
                <a:lnTo>
                  <a:pt x="47" y="10"/>
                </a:lnTo>
                <a:lnTo>
                  <a:pt x="41" y="11"/>
                </a:lnTo>
                <a:lnTo>
                  <a:pt x="39" y="13"/>
                </a:lnTo>
                <a:lnTo>
                  <a:pt x="36" y="13"/>
                </a:lnTo>
                <a:lnTo>
                  <a:pt x="36" y="13"/>
                </a:lnTo>
                <a:lnTo>
                  <a:pt x="30" y="15"/>
                </a:lnTo>
                <a:lnTo>
                  <a:pt x="28" y="15"/>
                </a:lnTo>
                <a:lnTo>
                  <a:pt x="28" y="15"/>
                </a:lnTo>
                <a:lnTo>
                  <a:pt x="22" y="23"/>
                </a:lnTo>
                <a:lnTo>
                  <a:pt x="22" y="23"/>
                </a:lnTo>
                <a:lnTo>
                  <a:pt x="19" y="28"/>
                </a:lnTo>
                <a:lnTo>
                  <a:pt x="17" y="30"/>
                </a:lnTo>
                <a:lnTo>
                  <a:pt x="15" y="30"/>
                </a:lnTo>
                <a:lnTo>
                  <a:pt x="15" y="30"/>
                </a:lnTo>
                <a:lnTo>
                  <a:pt x="3" y="30"/>
                </a:lnTo>
                <a:lnTo>
                  <a:pt x="0" y="25"/>
                </a:lnTo>
                <a:lnTo>
                  <a:pt x="0" y="25"/>
                </a:lnTo>
                <a:lnTo>
                  <a:pt x="0" y="25"/>
                </a:lnTo>
                <a:close/>
              </a:path>
            </a:pathLst>
          </a:custGeom>
          <a:solidFill>
            <a:schemeClr val="bg1">
              <a:lumMod val="85000"/>
            </a:schemeClr>
          </a:solidFill>
          <a:ln w="635" cap="rnd">
            <a:solidFill>
              <a:schemeClr val="bg1">
                <a:alpha val="17000"/>
              </a:schemeClr>
            </a:solidFill>
            <a:round/>
            <a:headEnd/>
            <a:tailEnd/>
          </a:ln>
        </p:spPr>
        <p:txBody>
          <a:bodyPr/>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387" name="Freeform 385"/>
          <p:cNvSpPr>
            <a:spLocks/>
          </p:cNvSpPr>
          <p:nvPr/>
        </p:nvSpPr>
        <p:spPr bwMode="auto">
          <a:xfrm>
            <a:off x="4825435" y="4680333"/>
            <a:ext cx="109935" cy="51973"/>
          </a:xfrm>
          <a:custGeom>
            <a:avLst/>
            <a:gdLst>
              <a:gd name="T0" fmla="*/ 0 w 54"/>
              <a:gd name="T1" fmla="*/ 25 h 30"/>
              <a:gd name="T2" fmla="*/ 0 w 54"/>
              <a:gd name="T3" fmla="*/ 25 h 30"/>
              <a:gd name="T4" fmla="*/ 5 w 54"/>
              <a:gd name="T5" fmla="*/ 19 h 30"/>
              <a:gd name="T6" fmla="*/ 5 w 54"/>
              <a:gd name="T7" fmla="*/ 19 h 30"/>
              <a:gd name="T8" fmla="*/ 9 w 54"/>
              <a:gd name="T9" fmla="*/ 17 h 30"/>
              <a:gd name="T10" fmla="*/ 11 w 54"/>
              <a:gd name="T11" fmla="*/ 15 h 30"/>
              <a:gd name="T12" fmla="*/ 15 w 54"/>
              <a:gd name="T13" fmla="*/ 15 h 30"/>
              <a:gd name="T14" fmla="*/ 19 w 54"/>
              <a:gd name="T15" fmla="*/ 11 h 30"/>
              <a:gd name="T16" fmla="*/ 19 w 54"/>
              <a:gd name="T17" fmla="*/ 11 h 30"/>
              <a:gd name="T18" fmla="*/ 22 w 54"/>
              <a:gd name="T19" fmla="*/ 8 h 30"/>
              <a:gd name="T20" fmla="*/ 26 w 54"/>
              <a:gd name="T21" fmla="*/ 6 h 30"/>
              <a:gd name="T22" fmla="*/ 28 w 54"/>
              <a:gd name="T23" fmla="*/ 6 h 30"/>
              <a:gd name="T24" fmla="*/ 28 w 54"/>
              <a:gd name="T25" fmla="*/ 6 h 30"/>
              <a:gd name="T26" fmla="*/ 30 w 54"/>
              <a:gd name="T27" fmla="*/ 4 h 30"/>
              <a:gd name="T28" fmla="*/ 32 w 54"/>
              <a:gd name="T29" fmla="*/ 2 h 30"/>
              <a:gd name="T30" fmla="*/ 36 w 54"/>
              <a:gd name="T31" fmla="*/ 0 h 30"/>
              <a:gd name="T32" fmla="*/ 51 w 54"/>
              <a:gd name="T33" fmla="*/ 0 h 30"/>
              <a:gd name="T34" fmla="*/ 54 w 54"/>
              <a:gd name="T35" fmla="*/ 2 h 30"/>
              <a:gd name="T36" fmla="*/ 54 w 54"/>
              <a:gd name="T37" fmla="*/ 2 h 30"/>
              <a:gd name="T38" fmla="*/ 51 w 54"/>
              <a:gd name="T39" fmla="*/ 8 h 30"/>
              <a:gd name="T40" fmla="*/ 51 w 54"/>
              <a:gd name="T41" fmla="*/ 8 h 30"/>
              <a:gd name="T42" fmla="*/ 47 w 54"/>
              <a:gd name="T43" fmla="*/ 10 h 30"/>
              <a:gd name="T44" fmla="*/ 41 w 54"/>
              <a:gd name="T45" fmla="*/ 11 h 30"/>
              <a:gd name="T46" fmla="*/ 39 w 54"/>
              <a:gd name="T47" fmla="*/ 13 h 30"/>
              <a:gd name="T48" fmla="*/ 36 w 54"/>
              <a:gd name="T49" fmla="*/ 13 h 30"/>
              <a:gd name="T50" fmla="*/ 36 w 54"/>
              <a:gd name="T51" fmla="*/ 13 h 30"/>
              <a:gd name="T52" fmla="*/ 30 w 54"/>
              <a:gd name="T53" fmla="*/ 15 h 30"/>
              <a:gd name="T54" fmla="*/ 28 w 54"/>
              <a:gd name="T55" fmla="*/ 15 h 30"/>
              <a:gd name="T56" fmla="*/ 28 w 54"/>
              <a:gd name="T57" fmla="*/ 15 h 30"/>
              <a:gd name="T58" fmla="*/ 22 w 54"/>
              <a:gd name="T59" fmla="*/ 23 h 30"/>
              <a:gd name="T60" fmla="*/ 22 w 54"/>
              <a:gd name="T61" fmla="*/ 23 h 30"/>
              <a:gd name="T62" fmla="*/ 19 w 54"/>
              <a:gd name="T63" fmla="*/ 28 h 30"/>
              <a:gd name="T64" fmla="*/ 17 w 54"/>
              <a:gd name="T65" fmla="*/ 30 h 30"/>
              <a:gd name="T66" fmla="*/ 15 w 54"/>
              <a:gd name="T67" fmla="*/ 30 h 30"/>
              <a:gd name="T68" fmla="*/ 15 w 54"/>
              <a:gd name="T69" fmla="*/ 30 h 30"/>
              <a:gd name="T70" fmla="*/ 3 w 54"/>
              <a:gd name="T71" fmla="*/ 30 h 30"/>
              <a:gd name="T72" fmla="*/ 0 w 54"/>
              <a:gd name="T73" fmla="*/ 25 h 30"/>
              <a:gd name="T74" fmla="*/ 0 w 54"/>
              <a:gd name="T75" fmla="*/ 25 h 30"/>
              <a:gd name="T76" fmla="*/ 0 w 54"/>
              <a:gd name="T77" fmla="*/ 2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4" h="30">
                <a:moveTo>
                  <a:pt x="0" y="25"/>
                </a:moveTo>
                <a:lnTo>
                  <a:pt x="0" y="25"/>
                </a:lnTo>
                <a:lnTo>
                  <a:pt x="5" y="19"/>
                </a:lnTo>
                <a:lnTo>
                  <a:pt x="5" y="19"/>
                </a:lnTo>
                <a:lnTo>
                  <a:pt x="9" y="17"/>
                </a:lnTo>
                <a:lnTo>
                  <a:pt x="11" y="15"/>
                </a:lnTo>
                <a:lnTo>
                  <a:pt x="15" y="15"/>
                </a:lnTo>
                <a:lnTo>
                  <a:pt x="19" y="11"/>
                </a:lnTo>
                <a:lnTo>
                  <a:pt x="19" y="11"/>
                </a:lnTo>
                <a:lnTo>
                  <a:pt x="22" y="8"/>
                </a:lnTo>
                <a:lnTo>
                  <a:pt x="26" y="6"/>
                </a:lnTo>
                <a:lnTo>
                  <a:pt x="28" y="6"/>
                </a:lnTo>
                <a:lnTo>
                  <a:pt x="28" y="6"/>
                </a:lnTo>
                <a:lnTo>
                  <a:pt x="30" y="4"/>
                </a:lnTo>
                <a:lnTo>
                  <a:pt x="32" y="2"/>
                </a:lnTo>
                <a:lnTo>
                  <a:pt x="36" y="0"/>
                </a:lnTo>
                <a:lnTo>
                  <a:pt x="51" y="0"/>
                </a:lnTo>
                <a:lnTo>
                  <a:pt x="54" y="2"/>
                </a:lnTo>
                <a:lnTo>
                  <a:pt x="54" y="2"/>
                </a:lnTo>
                <a:lnTo>
                  <a:pt x="51" y="8"/>
                </a:lnTo>
                <a:lnTo>
                  <a:pt x="51" y="8"/>
                </a:lnTo>
                <a:lnTo>
                  <a:pt x="47" y="10"/>
                </a:lnTo>
                <a:lnTo>
                  <a:pt x="41" y="11"/>
                </a:lnTo>
                <a:lnTo>
                  <a:pt x="39" y="13"/>
                </a:lnTo>
                <a:lnTo>
                  <a:pt x="36" y="13"/>
                </a:lnTo>
                <a:lnTo>
                  <a:pt x="36" y="13"/>
                </a:lnTo>
                <a:lnTo>
                  <a:pt x="30" y="15"/>
                </a:lnTo>
                <a:lnTo>
                  <a:pt x="28" y="15"/>
                </a:lnTo>
                <a:lnTo>
                  <a:pt x="28" y="15"/>
                </a:lnTo>
                <a:lnTo>
                  <a:pt x="22" y="23"/>
                </a:lnTo>
                <a:lnTo>
                  <a:pt x="22" y="23"/>
                </a:lnTo>
                <a:lnTo>
                  <a:pt x="19" y="28"/>
                </a:lnTo>
                <a:lnTo>
                  <a:pt x="17" y="30"/>
                </a:lnTo>
                <a:lnTo>
                  <a:pt x="15" y="30"/>
                </a:lnTo>
                <a:lnTo>
                  <a:pt x="15" y="30"/>
                </a:lnTo>
                <a:lnTo>
                  <a:pt x="3" y="30"/>
                </a:lnTo>
                <a:lnTo>
                  <a:pt x="0" y="25"/>
                </a:lnTo>
                <a:lnTo>
                  <a:pt x="0" y="25"/>
                </a:lnTo>
                <a:lnTo>
                  <a:pt x="0" y="25"/>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388" name="Freeform 386"/>
          <p:cNvSpPr>
            <a:spLocks/>
          </p:cNvSpPr>
          <p:nvPr/>
        </p:nvSpPr>
        <p:spPr bwMode="auto">
          <a:xfrm>
            <a:off x="4723645" y="3724014"/>
            <a:ext cx="63111" cy="95285"/>
          </a:xfrm>
          <a:custGeom>
            <a:avLst/>
            <a:gdLst>
              <a:gd name="T0" fmla="*/ 4 w 31"/>
              <a:gd name="T1" fmla="*/ 30 h 55"/>
              <a:gd name="T2" fmla="*/ 0 w 31"/>
              <a:gd name="T3" fmla="*/ 40 h 55"/>
              <a:gd name="T4" fmla="*/ 6 w 31"/>
              <a:gd name="T5" fmla="*/ 45 h 55"/>
              <a:gd name="T6" fmla="*/ 12 w 31"/>
              <a:gd name="T7" fmla="*/ 55 h 55"/>
              <a:gd name="T8" fmla="*/ 19 w 31"/>
              <a:gd name="T9" fmla="*/ 45 h 55"/>
              <a:gd name="T10" fmla="*/ 19 w 31"/>
              <a:gd name="T11" fmla="*/ 45 h 55"/>
              <a:gd name="T12" fmla="*/ 21 w 31"/>
              <a:gd name="T13" fmla="*/ 45 h 55"/>
              <a:gd name="T14" fmla="*/ 23 w 31"/>
              <a:gd name="T15" fmla="*/ 43 h 55"/>
              <a:gd name="T16" fmla="*/ 23 w 31"/>
              <a:gd name="T17" fmla="*/ 40 h 55"/>
              <a:gd name="T18" fmla="*/ 23 w 31"/>
              <a:gd name="T19" fmla="*/ 40 h 55"/>
              <a:gd name="T20" fmla="*/ 23 w 31"/>
              <a:gd name="T21" fmla="*/ 32 h 55"/>
              <a:gd name="T22" fmla="*/ 27 w 31"/>
              <a:gd name="T23" fmla="*/ 24 h 55"/>
              <a:gd name="T24" fmla="*/ 27 w 31"/>
              <a:gd name="T25" fmla="*/ 24 h 55"/>
              <a:gd name="T26" fmla="*/ 25 w 31"/>
              <a:gd name="T27" fmla="*/ 22 h 55"/>
              <a:gd name="T28" fmla="*/ 25 w 31"/>
              <a:gd name="T29" fmla="*/ 19 h 55"/>
              <a:gd name="T30" fmla="*/ 27 w 31"/>
              <a:gd name="T31" fmla="*/ 15 h 55"/>
              <a:gd name="T32" fmla="*/ 27 w 31"/>
              <a:gd name="T33" fmla="*/ 15 h 55"/>
              <a:gd name="T34" fmla="*/ 29 w 31"/>
              <a:gd name="T35" fmla="*/ 11 h 55"/>
              <a:gd name="T36" fmla="*/ 31 w 31"/>
              <a:gd name="T37" fmla="*/ 9 h 55"/>
              <a:gd name="T38" fmla="*/ 31 w 31"/>
              <a:gd name="T39" fmla="*/ 5 h 55"/>
              <a:gd name="T40" fmla="*/ 25 w 31"/>
              <a:gd name="T41" fmla="*/ 0 h 55"/>
              <a:gd name="T42" fmla="*/ 17 w 31"/>
              <a:gd name="T43" fmla="*/ 9 h 55"/>
              <a:gd name="T44" fmla="*/ 12 w 31"/>
              <a:gd name="T45" fmla="*/ 11 h 55"/>
              <a:gd name="T46" fmla="*/ 8 w 31"/>
              <a:gd name="T47" fmla="*/ 17 h 55"/>
              <a:gd name="T48" fmla="*/ 6 w 31"/>
              <a:gd name="T49" fmla="*/ 24 h 55"/>
              <a:gd name="T50" fmla="*/ 4 w 31"/>
              <a:gd name="T51" fmla="*/ 30 h 55"/>
              <a:gd name="T52" fmla="*/ 4 w 31"/>
              <a:gd name="T53" fmla="*/ 30 h 55"/>
              <a:gd name="T54" fmla="*/ 4 w 31"/>
              <a:gd name="T55" fmla="*/ 3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1" h="55">
                <a:moveTo>
                  <a:pt x="4" y="30"/>
                </a:moveTo>
                <a:lnTo>
                  <a:pt x="0" y="40"/>
                </a:lnTo>
                <a:lnTo>
                  <a:pt x="6" y="45"/>
                </a:lnTo>
                <a:lnTo>
                  <a:pt x="12" y="55"/>
                </a:lnTo>
                <a:lnTo>
                  <a:pt x="19" y="45"/>
                </a:lnTo>
                <a:lnTo>
                  <a:pt x="19" y="45"/>
                </a:lnTo>
                <a:lnTo>
                  <a:pt x="21" y="45"/>
                </a:lnTo>
                <a:lnTo>
                  <a:pt x="23" y="43"/>
                </a:lnTo>
                <a:lnTo>
                  <a:pt x="23" y="40"/>
                </a:lnTo>
                <a:lnTo>
                  <a:pt x="23" y="40"/>
                </a:lnTo>
                <a:lnTo>
                  <a:pt x="23" y="32"/>
                </a:lnTo>
                <a:lnTo>
                  <a:pt x="27" y="24"/>
                </a:lnTo>
                <a:lnTo>
                  <a:pt x="27" y="24"/>
                </a:lnTo>
                <a:lnTo>
                  <a:pt x="25" y="22"/>
                </a:lnTo>
                <a:lnTo>
                  <a:pt x="25" y="19"/>
                </a:lnTo>
                <a:lnTo>
                  <a:pt x="27" y="15"/>
                </a:lnTo>
                <a:lnTo>
                  <a:pt x="27" y="15"/>
                </a:lnTo>
                <a:lnTo>
                  <a:pt x="29" y="11"/>
                </a:lnTo>
                <a:lnTo>
                  <a:pt x="31" y="9"/>
                </a:lnTo>
                <a:lnTo>
                  <a:pt x="31" y="5"/>
                </a:lnTo>
                <a:lnTo>
                  <a:pt x="25" y="0"/>
                </a:lnTo>
                <a:lnTo>
                  <a:pt x="17" y="9"/>
                </a:lnTo>
                <a:lnTo>
                  <a:pt x="12" y="11"/>
                </a:lnTo>
                <a:lnTo>
                  <a:pt x="8" y="17"/>
                </a:lnTo>
                <a:lnTo>
                  <a:pt x="6" y="24"/>
                </a:lnTo>
                <a:lnTo>
                  <a:pt x="4" y="30"/>
                </a:lnTo>
                <a:lnTo>
                  <a:pt x="4" y="30"/>
                </a:lnTo>
                <a:lnTo>
                  <a:pt x="4" y="30"/>
                </a:lnTo>
                <a:close/>
              </a:path>
            </a:pathLst>
          </a:custGeom>
          <a:solidFill>
            <a:schemeClr val="bg1">
              <a:lumMod val="85000"/>
            </a:schemeClr>
          </a:solidFill>
          <a:ln w="635" cap="rnd">
            <a:solidFill>
              <a:schemeClr val="bg1">
                <a:alpha val="17000"/>
              </a:schemeClr>
            </a:solidFill>
            <a:round/>
            <a:headEnd/>
            <a:tailEnd/>
          </a:ln>
        </p:spPr>
        <p:txBody>
          <a:bodyPr/>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389" name="Freeform 387"/>
          <p:cNvSpPr>
            <a:spLocks/>
          </p:cNvSpPr>
          <p:nvPr/>
        </p:nvSpPr>
        <p:spPr bwMode="auto">
          <a:xfrm>
            <a:off x="4723645" y="3724014"/>
            <a:ext cx="63111" cy="95285"/>
          </a:xfrm>
          <a:custGeom>
            <a:avLst/>
            <a:gdLst>
              <a:gd name="T0" fmla="*/ 4 w 31"/>
              <a:gd name="T1" fmla="*/ 30 h 55"/>
              <a:gd name="T2" fmla="*/ 0 w 31"/>
              <a:gd name="T3" fmla="*/ 40 h 55"/>
              <a:gd name="T4" fmla="*/ 6 w 31"/>
              <a:gd name="T5" fmla="*/ 45 h 55"/>
              <a:gd name="T6" fmla="*/ 12 w 31"/>
              <a:gd name="T7" fmla="*/ 55 h 55"/>
              <a:gd name="T8" fmla="*/ 19 w 31"/>
              <a:gd name="T9" fmla="*/ 45 h 55"/>
              <a:gd name="T10" fmla="*/ 19 w 31"/>
              <a:gd name="T11" fmla="*/ 45 h 55"/>
              <a:gd name="T12" fmla="*/ 21 w 31"/>
              <a:gd name="T13" fmla="*/ 45 h 55"/>
              <a:gd name="T14" fmla="*/ 23 w 31"/>
              <a:gd name="T15" fmla="*/ 43 h 55"/>
              <a:gd name="T16" fmla="*/ 23 w 31"/>
              <a:gd name="T17" fmla="*/ 40 h 55"/>
              <a:gd name="T18" fmla="*/ 23 w 31"/>
              <a:gd name="T19" fmla="*/ 40 h 55"/>
              <a:gd name="T20" fmla="*/ 23 w 31"/>
              <a:gd name="T21" fmla="*/ 32 h 55"/>
              <a:gd name="T22" fmla="*/ 27 w 31"/>
              <a:gd name="T23" fmla="*/ 24 h 55"/>
              <a:gd name="T24" fmla="*/ 27 w 31"/>
              <a:gd name="T25" fmla="*/ 24 h 55"/>
              <a:gd name="T26" fmla="*/ 25 w 31"/>
              <a:gd name="T27" fmla="*/ 22 h 55"/>
              <a:gd name="T28" fmla="*/ 25 w 31"/>
              <a:gd name="T29" fmla="*/ 19 h 55"/>
              <a:gd name="T30" fmla="*/ 27 w 31"/>
              <a:gd name="T31" fmla="*/ 15 h 55"/>
              <a:gd name="T32" fmla="*/ 27 w 31"/>
              <a:gd name="T33" fmla="*/ 15 h 55"/>
              <a:gd name="T34" fmla="*/ 29 w 31"/>
              <a:gd name="T35" fmla="*/ 11 h 55"/>
              <a:gd name="T36" fmla="*/ 31 w 31"/>
              <a:gd name="T37" fmla="*/ 9 h 55"/>
              <a:gd name="T38" fmla="*/ 31 w 31"/>
              <a:gd name="T39" fmla="*/ 5 h 55"/>
              <a:gd name="T40" fmla="*/ 25 w 31"/>
              <a:gd name="T41" fmla="*/ 0 h 55"/>
              <a:gd name="T42" fmla="*/ 17 w 31"/>
              <a:gd name="T43" fmla="*/ 9 h 55"/>
              <a:gd name="T44" fmla="*/ 12 w 31"/>
              <a:gd name="T45" fmla="*/ 11 h 55"/>
              <a:gd name="T46" fmla="*/ 8 w 31"/>
              <a:gd name="T47" fmla="*/ 17 h 55"/>
              <a:gd name="T48" fmla="*/ 6 w 31"/>
              <a:gd name="T49" fmla="*/ 24 h 55"/>
              <a:gd name="T50" fmla="*/ 4 w 31"/>
              <a:gd name="T51" fmla="*/ 30 h 55"/>
              <a:gd name="T52" fmla="*/ 4 w 31"/>
              <a:gd name="T53" fmla="*/ 30 h 55"/>
              <a:gd name="T54" fmla="*/ 4 w 31"/>
              <a:gd name="T55" fmla="*/ 3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1" h="55">
                <a:moveTo>
                  <a:pt x="4" y="30"/>
                </a:moveTo>
                <a:lnTo>
                  <a:pt x="0" y="40"/>
                </a:lnTo>
                <a:lnTo>
                  <a:pt x="6" y="45"/>
                </a:lnTo>
                <a:lnTo>
                  <a:pt x="12" y="55"/>
                </a:lnTo>
                <a:lnTo>
                  <a:pt x="19" y="45"/>
                </a:lnTo>
                <a:lnTo>
                  <a:pt x="19" y="45"/>
                </a:lnTo>
                <a:lnTo>
                  <a:pt x="21" y="45"/>
                </a:lnTo>
                <a:lnTo>
                  <a:pt x="23" y="43"/>
                </a:lnTo>
                <a:lnTo>
                  <a:pt x="23" y="40"/>
                </a:lnTo>
                <a:lnTo>
                  <a:pt x="23" y="40"/>
                </a:lnTo>
                <a:lnTo>
                  <a:pt x="23" y="32"/>
                </a:lnTo>
                <a:lnTo>
                  <a:pt x="27" y="24"/>
                </a:lnTo>
                <a:lnTo>
                  <a:pt x="27" y="24"/>
                </a:lnTo>
                <a:lnTo>
                  <a:pt x="25" y="22"/>
                </a:lnTo>
                <a:lnTo>
                  <a:pt x="25" y="19"/>
                </a:lnTo>
                <a:lnTo>
                  <a:pt x="27" y="15"/>
                </a:lnTo>
                <a:lnTo>
                  <a:pt x="27" y="15"/>
                </a:lnTo>
                <a:lnTo>
                  <a:pt x="29" y="11"/>
                </a:lnTo>
                <a:lnTo>
                  <a:pt x="31" y="9"/>
                </a:lnTo>
                <a:lnTo>
                  <a:pt x="31" y="5"/>
                </a:lnTo>
                <a:lnTo>
                  <a:pt x="25" y="0"/>
                </a:lnTo>
                <a:lnTo>
                  <a:pt x="17" y="9"/>
                </a:lnTo>
                <a:lnTo>
                  <a:pt x="12" y="11"/>
                </a:lnTo>
                <a:lnTo>
                  <a:pt x="8" y="17"/>
                </a:lnTo>
                <a:lnTo>
                  <a:pt x="6" y="24"/>
                </a:lnTo>
                <a:lnTo>
                  <a:pt x="4" y="30"/>
                </a:lnTo>
                <a:lnTo>
                  <a:pt x="4" y="30"/>
                </a:lnTo>
                <a:lnTo>
                  <a:pt x="4" y="30"/>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390" name="Freeform 388"/>
          <p:cNvSpPr>
            <a:spLocks/>
          </p:cNvSpPr>
          <p:nvPr/>
        </p:nvSpPr>
        <p:spPr bwMode="auto">
          <a:xfrm>
            <a:off x="4401985" y="3878203"/>
            <a:ext cx="73289" cy="48509"/>
          </a:xfrm>
          <a:custGeom>
            <a:avLst/>
            <a:gdLst>
              <a:gd name="T0" fmla="*/ 0 w 36"/>
              <a:gd name="T1" fmla="*/ 17 h 28"/>
              <a:gd name="T2" fmla="*/ 0 w 36"/>
              <a:gd name="T3" fmla="*/ 17 h 28"/>
              <a:gd name="T4" fmla="*/ 0 w 36"/>
              <a:gd name="T5" fmla="*/ 22 h 28"/>
              <a:gd name="T6" fmla="*/ 1 w 36"/>
              <a:gd name="T7" fmla="*/ 26 h 28"/>
              <a:gd name="T8" fmla="*/ 1 w 36"/>
              <a:gd name="T9" fmla="*/ 26 h 28"/>
              <a:gd name="T10" fmla="*/ 3 w 36"/>
              <a:gd name="T11" fmla="*/ 26 h 28"/>
              <a:gd name="T12" fmla="*/ 3 w 36"/>
              <a:gd name="T13" fmla="*/ 26 h 28"/>
              <a:gd name="T14" fmla="*/ 9 w 36"/>
              <a:gd name="T15" fmla="*/ 28 h 28"/>
              <a:gd name="T16" fmla="*/ 13 w 36"/>
              <a:gd name="T17" fmla="*/ 28 h 28"/>
              <a:gd name="T18" fmla="*/ 13 w 36"/>
              <a:gd name="T19" fmla="*/ 28 h 28"/>
              <a:gd name="T20" fmla="*/ 17 w 36"/>
              <a:gd name="T21" fmla="*/ 26 h 28"/>
              <a:gd name="T22" fmla="*/ 20 w 36"/>
              <a:gd name="T23" fmla="*/ 24 h 28"/>
              <a:gd name="T24" fmla="*/ 20 w 36"/>
              <a:gd name="T25" fmla="*/ 24 h 28"/>
              <a:gd name="T26" fmla="*/ 20 w 36"/>
              <a:gd name="T27" fmla="*/ 22 h 28"/>
              <a:gd name="T28" fmla="*/ 22 w 36"/>
              <a:gd name="T29" fmla="*/ 19 h 28"/>
              <a:gd name="T30" fmla="*/ 22 w 36"/>
              <a:gd name="T31" fmla="*/ 19 h 28"/>
              <a:gd name="T32" fmla="*/ 22 w 36"/>
              <a:gd name="T33" fmla="*/ 15 h 28"/>
              <a:gd name="T34" fmla="*/ 26 w 36"/>
              <a:gd name="T35" fmla="*/ 9 h 28"/>
              <a:gd name="T36" fmla="*/ 26 w 36"/>
              <a:gd name="T37" fmla="*/ 9 h 28"/>
              <a:gd name="T38" fmla="*/ 28 w 36"/>
              <a:gd name="T39" fmla="*/ 7 h 28"/>
              <a:gd name="T40" fmla="*/ 32 w 36"/>
              <a:gd name="T41" fmla="*/ 5 h 28"/>
              <a:gd name="T42" fmla="*/ 32 w 36"/>
              <a:gd name="T43" fmla="*/ 5 h 28"/>
              <a:gd name="T44" fmla="*/ 32 w 36"/>
              <a:gd name="T45" fmla="*/ 5 h 28"/>
              <a:gd name="T46" fmla="*/ 34 w 36"/>
              <a:gd name="T47" fmla="*/ 3 h 28"/>
              <a:gd name="T48" fmla="*/ 36 w 36"/>
              <a:gd name="T49" fmla="*/ 2 h 28"/>
              <a:gd name="T50" fmla="*/ 34 w 36"/>
              <a:gd name="T51" fmla="*/ 2 h 28"/>
              <a:gd name="T52" fmla="*/ 32 w 36"/>
              <a:gd name="T53" fmla="*/ 2 h 28"/>
              <a:gd name="T54" fmla="*/ 32 w 36"/>
              <a:gd name="T55" fmla="*/ 0 h 28"/>
              <a:gd name="T56" fmla="*/ 28 w 36"/>
              <a:gd name="T57" fmla="*/ 0 h 28"/>
              <a:gd name="T58" fmla="*/ 28 w 36"/>
              <a:gd name="T59" fmla="*/ 0 h 28"/>
              <a:gd name="T60" fmla="*/ 17 w 36"/>
              <a:gd name="T61" fmla="*/ 0 h 28"/>
              <a:gd name="T62" fmla="*/ 9 w 36"/>
              <a:gd name="T63" fmla="*/ 2 h 28"/>
              <a:gd name="T64" fmla="*/ 5 w 36"/>
              <a:gd name="T65" fmla="*/ 5 h 28"/>
              <a:gd name="T66" fmla="*/ 1 w 36"/>
              <a:gd name="T67" fmla="*/ 13 h 28"/>
              <a:gd name="T68" fmla="*/ 0 w 36"/>
              <a:gd name="T69" fmla="*/ 17 h 28"/>
              <a:gd name="T70" fmla="*/ 0 w 36"/>
              <a:gd name="T71" fmla="*/ 17 h 28"/>
              <a:gd name="T72" fmla="*/ 0 w 36"/>
              <a:gd name="T73" fmla="*/ 17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6" h="28">
                <a:moveTo>
                  <a:pt x="0" y="17"/>
                </a:moveTo>
                <a:lnTo>
                  <a:pt x="0" y="17"/>
                </a:lnTo>
                <a:lnTo>
                  <a:pt x="0" y="22"/>
                </a:lnTo>
                <a:lnTo>
                  <a:pt x="1" y="26"/>
                </a:lnTo>
                <a:lnTo>
                  <a:pt x="1" y="26"/>
                </a:lnTo>
                <a:lnTo>
                  <a:pt x="3" y="26"/>
                </a:lnTo>
                <a:lnTo>
                  <a:pt x="3" y="26"/>
                </a:lnTo>
                <a:lnTo>
                  <a:pt x="9" y="28"/>
                </a:lnTo>
                <a:lnTo>
                  <a:pt x="13" y="28"/>
                </a:lnTo>
                <a:lnTo>
                  <a:pt x="13" y="28"/>
                </a:lnTo>
                <a:lnTo>
                  <a:pt x="17" y="26"/>
                </a:lnTo>
                <a:lnTo>
                  <a:pt x="20" y="24"/>
                </a:lnTo>
                <a:lnTo>
                  <a:pt x="20" y="24"/>
                </a:lnTo>
                <a:lnTo>
                  <a:pt x="20" y="22"/>
                </a:lnTo>
                <a:lnTo>
                  <a:pt x="22" y="19"/>
                </a:lnTo>
                <a:lnTo>
                  <a:pt x="22" y="19"/>
                </a:lnTo>
                <a:lnTo>
                  <a:pt x="22" y="15"/>
                </a:lnTo>
                <a:lnTo>
                  <a:pt x="26" y="9"/>
                </a:lnTo>
                <a:lnTo>
                  <a:pt x="26" y="9"/>
                </a:lnTo>
                <a:lnTo>
                  <a:pt x="28" y="7"/>
                </a:lnTo>
                <a:lnTo>
                  <a:pt x="32" y="5"/>
                </a:lnTo>
                <a:lnTo>
                  <a:pt x="32" y="5"/>
                </a:lnTo>
                <a:lnTo>
                  <a:pt x="32" y="5"/>
                </a:lnTo>
                <a:lnTo>
                  <a:pt x="34" y="3"/>
                </a:lnTo>
                <a:lnTo>
                  <a:pt x="36" y="2"/>
                </a:lnTo>
                <a:lnTo>
                  <a:pt x="34" y="2"/>
                </a:lnTo>
                <a:lnTo>
                  <a:pt x="32" y="2"/>
                </a:lnTo>
                <a:lnTo>
                  <a:pt x="32" y="0"/>
                </a:lnTo>
                <a:lnTo>
                  <a:pt x="28" y="0"/>
                </a:lnTo>
                <a:lnTo>
                  <a:pt x="28" y="0"/>
                </a:lnTo>
                <a:lnTo>
                  <a:pt x="17" y="0"/>
                </a:lnTo>
                <a:lnTo>
                  <a:pt x="9" y="2"/>
                </a:lnTo>
                <a:lnTo>
                  <a:pt x="5" y="5"/>
                </a:lnTo>
                <a:lnTo>
                  <a:pt x="1" y="13"/>
                </a:lnTo>
                <a:lnTo>
                  <a:pt x="0" y="17"/>
                </a:lnTo>
                <a:lnTo>
                  <a:pt x="0" y="17"/>
                </a:lnTo>
                <a:lnTo>
                  <a:pt x="0" y="17"/>
                </a:lnTo>
                <a:close/>
              </a:path>
            </a:pathLst>
          </a:custGeom>
          <a:solidFill>
            <a:schemeClr val="bg1">
              <a:lumMod val="85000"/>
            </a:schemeClr>
          </a:solidFill>
          <a:ln w="635" cap="rnd">
            <a:solidFill>
              <a:schemeClr val="bg1">
                <a:alpha val="17000"/>
              </a:schemeClr>
            </a:solidFill>
            <a:round/>
            <a:headEnd/>
            <a:tailEnd/>
          </a:ln>
        </p:spPr>
        <p:txBody>
          <a:bodyPr/>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391" name="Freeform 389"/>
          <p:cNvSpPr>
            <a:spLocks/>
          </p:cNvSpPr>
          <p:nvPr/>
        </p:nvSpPr>
        <p:spPr bwMode="auto">
          <a:xfrm>
            <a:off x="4401985" y="3878203"/>
            <a:ext cx="73289" cy="48509"/>
          </a:xfrm>
          <a:custGeom>
            <a:avLst/>
            <a:gdLst>
              <a:gd name="T0" fmla="*/ 0 w 36"/>
              <a:gd name="T1" fmla="*/ 17 h 28"/>
              <a:gd name="T2" fmla="*/ 0 w 36"/>
              <a:gd name="T3" fmla="*/ 17 h 28"/>
              <a:gd name="T4" fmla="*/ 0 w 36"/>
              <a:gd name="T5" fmla="*/ 22 h 28"/>
              <a:gd name="T6" fmla="*/ 1 w 36"/>
              <a:gd name="T7" fmla="*/ 26 h 28"/>
              <a:gd name="T8" fmla="*/ 1 w 36"/>
              <a:gd name="T9" fmla="*/ 26 h 28"/>
              <a:gd name="T10" fmla="*/ 3 w 36"/>
              <a:gd name="T11" fmla="*/ 26 h 28"/>
              <a:gd name="T12" fmla="*/ 3 w 36"/>
              <a:gd name="T13" fmla="*/ 26 h 28"/>
              <a:gd name="T14" fmla="*/ 9 w 36"/>
              <a:gd name="T15" fmla="*/ 28 h 28"/>
              <a:gd name="T16" fmla="*/ 13 w 36"/>
              <a:gd name="T17" fmla="*/ 28 h 28"/>
              <a:gd name="T18" fmla="*/ 13 w 36"/>
              <a:gd name="T19" fmla="*/ 28 h 28"/>
              <a:gd name="T20" fmla="*/ 17 w 36"/>
              <a:gd name="T21" fmla="*/ 26 h 28"/>
              <a:gd name="T22" fmla="*/ 20 w 36"/>
              <a:gd name="T23" fmla="*/ 24 h 28"/>
              <a:gd name="T24" fmla="*/ 20 w 36"/>
              <a:gd name="T25" fmla="*/ 24 h 28"/>
              <a:gd name="T26" fmla="*/ 20 w 36"/>
              <a:gd name="T27" fmla="*/ 22 h 28"/>
              <a:gd name="T28" fmla="*/ 22 w 36"/>
              <a:gd name="T29" fmla="*/ 19 h 28"/>
              <a:gd name="T30" fmla="*/ 22 w 36"/>
              <a:gd name="T31" fmla="*/ 19 h 28"/>
              <a:gd name="T32" fmla="*/ 22 w 36"/>
              <a:gd name="T33" fmla="*/ 15 h 28"/>
              <a:gd name="T34" fmla="*/ 26 w 36"/>
              <a:gd name="T35" fmla="*/ 9 h 28"/>
              <a:gd name="T36" fmla="*/ 26 w 36"/>
              <a:gd name="T37" fmla="*/ 9 h 28"/>
              <a:gd name="T38" fmla="*/ 28 w 36"/>
              <a:gd name="T39" fmla="*/ 7 h 28"/>
              <a:gd name="T40" fmla="*/ 32 w 36"/>
              <a:gd name="T41" fmla="*/ 5 h 28"/>
              <a:gd name="T42" fmla="*/ 32 w 36"/>
              <a:gd name="T43" fmla="*/ 5 h 28"/>
              <a:gd name="T44" fmla="*/ 32 w 36"/>
              <a:gd name="T45" fmla="*/ 5 h 28"/>
              <a:gd name="T46" fmla="*/ 34 w 36"/>
              <a:gd name="T47" fmla="*/ 3 h 28"/>
              <a:gd name="T48" fmla="*/ 36 w 36"/>
              <a:gd name="T49" fmla="*/ 2 h 28"/>
              <a:gd name="T50" fmla="*/ 34 w 36"/>
              <a:gd name="T51" fmla="*/ 2 h 28"/>
              <a:gd name="T52" fmla="*/ 32 w 36"/>
              <a:gd name="T53" fmla="*/ 2 h 28"/>
              <a:gd name="T54" fmla="*/ 32 w 36"/>
              <a:gd name="T55" fmla="*/ 0 h 28"/>
              <a:gd name="T56" fmla="*/ 28 w 36"/>
              <a:gd name="T57" fmla="*/ 0 h 28"/>
              <a:gd name="T58" fmla="*/ 28 w 36"/>
              <a:gd name="T59" fmla="*/ 0 h 28"/>
              <a:gd name="T60" fmla="*/ 17 w 36"/>
              <a:gd name="T61" fmla="*/ 0 h 28"/>
              <a:gd name="T62" fmla="*/ 9 w 36"/>
              <a:gd name="T63" fmla="*/ 2 h 28"/>
              <a:gd name="T64" fmla="*/ 5 w 36"/>
              <a:gd name="T65" fmla="*/ 5 h 28"/>
              <a:gd name="T66" fmla="*/ 1 w 36"/>
              <a:gd name="T67" fmla="*/ 13 h 28"/>
              <a:gd name="T68" fmla="*/ 0 w 36"/>
              <a:gd name="T69" fmla="*/ 17 h 28"/>
              <a:gd name="T70" fmla="*/ 0 w 36"/>
              <a:gd name="T71" fmla="*/ 17 h 28"/>
              <a:gd name="T72" fmla="*/ 0 w 36"/>
              <a:gd name="T73" fmla="*/ 17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6" h="28">
                <a:moveTo>
                  <a:pt x="0" y="17"/>
                </a:moveTo>
                <a:lnTo>
                  <a:pt x="0" y="17"/>
                </a:lnTo>
                <a:lnTo>
                  <a:pt x="0" y="22"/>
                </a:lnTo>
                <a:lnTo>
                  <a:pt x="1" y="26"/>
                </a:lnTo>
                <a:lnTo>
                  <a:pt x="1" y="26"/>
                </a:lnTo>
                <a:lnTo>
                  <a:pt x="3" y="26"/>
                </a:lnTo>
                <a:lnTo>
                  <a:pt x="3" y="26"/>
                </a:lnTo>
                <a:lnTo>
                  <a:pt x="9" y="28"/>
                </a:lnTo>
                <a:lnTo>
                  <a:pt x="13" y="28"/>
                </a:lnTo>
                <a:lnTo>
                  <a:pt x="13" y="28"/>
                </a:lnTo>
                <a:lnTo>
                  <a:pt x="17" y="26"/>
                </a:lnTo>
                <a:lnTo>
                  <a:pt x="20" y="24"/>
                </a:lnTo>
                <a:lnTo>
                  <a:pt x="20" y="24"/>
                </a:lnTo>
                <a:lnTo>
                  <a:pt x="20" y="22"/>
                </a:lnTo>
                <a:lnTo>
                  <a:pt x="22" y="19"/>
                </a:lnTo>
                <a:lnTo>
                  <a:pt x="22" y="19"/>
                </a:lnTo>
                <a:lnTo>
                  <a:pt x="22" y="15"/>
                </a:lnTo>
                <a:lnTo>
                  <a:pt x="26" y="9"/>
                </a:lnTo>
                <a:lnTo>
                  <a:pt x="26" y="9"/>
                </a:lnTo>
                <a:lnTo>
                  <a:pt x="28" y="7"/>
                </a:lnTo>
                <a:lnTo>
                  <a:pt x="32" y="5"/>
                </a:lnTo>
                <a:lnTo>
                  <a:pt x="32" y="5"/>
                </a:lnTo>
                <a:lnTo>
                  <a:pt x="32" y="5"/>
                </a:lnTo>
                <a:lnTo>
                  <a:pt x="34" y="3"/>
                </a:lnTo>
                <a:lnTo>
                  <a:pt x="36" y="2"/>
                </a:lnTo>
                <a:lnTo>
                  <a:pt x="34" y="2"/>
                </a:lnTo>
                <a:lnTo>
                  <a:pt x="32" y="2"/>
                </a:lnTo>
                <a:lnTo>
                  <a:pt x="32" y="0"/>
                </a:lnTo>
                <a:lnTo>
                  <a:pt x="28" y="0"/>
                </a:lnTo>
                <a:lnTo>
                  <a:pt x="28" y="0"/>
                </a:lnTo>
                <a:lnTo>
                  <a:pt x="17" y="0"/>
                </a:lnTo>
                <a:lnTo>
                  <a:pt x="9" y="2"/>
                </a:lnTo>
                <a:lnTo>
                  <a:pt x="5" y="5"/>
                </a:lnTo>
                <a:lnTo>
                  <a:pt x="1" y="13"/>
                </a:lnTo>
                <a:lnTo>
                  <a:pt x="0" y="17"/>
                </a:lnTo>
                <a:lnTo>
                  <a:pt x="0" y="17"/>
                </a:lnTo>
                <a:lnTo>
                  <a:pt x="0" y="17"/>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392" name="Freeform 390"/>
          <p:cNvSpPr>
            <a:spLocks/>
          </p:cNvSpPr>
          <p:nvPr/>
        </p:nvSpPr>
        <p:spPr bwMode="auto">
          <a:xfrm>
            <a:off x="3434970" y="2786753"/>
            <a:ext cx="1720268" cy="1077590"/>
          </a:xfrm>
          <a:custGeom>
            <a:avLst/>
            <a:gdLst>
              <a:gd name="T0" fmla="*/ 401 w 845"/>
              <a:gd name="T1" fmla="*/ 582 h 622"/>
              <a:gd name="T2" fmla="*/ 369 w 845"/>
              <a:gd name="T3" fmla="*/ 611 h 622"/>
              <a:gd name="T4" fmla="*/ 331 w 845"/>
              <a:gd name="T5" fmla="*/ 562 h 622"/>
              <a:gd name="T6" fmla="*/ 318 w 845"/>
              <a:gd name="T7" fmla="*/ 482 h 622"/>
              <a:gd name="T8" fmla="*/ 278 w 845"/>
              <a:gd name="T9" fmla="*/ 471 h 622"/>
              <a:gd name="T10" fmla="*/ 225 w 845"/>
              <a:gd name="T11" fmla="*/ 492 h 622"/>
              <a:gd name="T12" fmla="*/ 168 w 845"/>
              <a:gd name="T13" fmla="*/ 492 h 622"/>
              <a:gd name="T14" fmla="*/ 79 w 845"/>
              <a:gd name="T15" fmla="*/ 408 h 622"/>
              <a:gd name="T16" fmla="*/ 30 w 845"/>
              <a:gd name="T17" fmla="*/ 348 h 622"/>
              <a:gd name="T18" fmla="*/ 0 w 845"/>
              <a:gd name="T19" fmla="*/ 285 h 622"/>
              <a:gd name="T20" fmla="*/ 40 w 845"/>
              <a:gd name="T21" fmla="*/ 265 h 622"/>
              <a:gd name="T22" fmla="*/ 91 w 845"/>
              <a:gd name="T23" fmla="*/ 174 h 622"/>
              <a:gd name="T24" fmla="*/ 164 w 845"/>
              <a:gd name="T25" fmla="*/ 130 h 622"/>
              <a:gd name="T26" fmla="*/ 198 w 845"/>
              <a:gd name="T27" fmla="*/ 106 h 622"/>
              <a:gd name="T28" fmla="*/ 291 w 845"/>
              <a:gd name="T29" fmla="*/ 193 h 622"/>
              <a:gd name="T30" fmla="*/ 480 w 845"/>
              <a:gd name="T31" fmla="*/ 229 h 622"/>
              <a:gd name="T32" fmla="*/ 548 w 845"/>
              <a:gd name="T33" fmla="*/ 183 h 622"/>
              <a:gd name="T34" fmla="*/ 632 w 845"/>
              <a:gd name="T35" fmla="*/ 142 h 622"/>
              <a:gd name="T36" fmla="*/ 590 w 845"/>
              <a:gd name="T37" fmla="*/ 77 h 622"/>
              <a:gd name="T38" fmla="*/ 647 w 845"/>
              <a:gd name="T39" fmla="*/ 21 h 622"/>
              <a:gd name="T40" fmla="*/ 720 w 845"/>
              <a:gd name="T41" fmla="*/ 13 h 622"/>
              <a:gd name="T42" fmla="*/ 794 w 845"/>
              <a:gd name="T43" fmla="*/ 121 h 622"/>
              <a:gd name="T44" fmla="*/ 840 w 845"/>
              <a:gd name="T45" fmla="*/ 130 h 622"/>
              <a:gd name="T46" fmla="*/ 779 w 845"/>
              <a:gd name="T47" fmla="*/ 214 h 622"/>
              <a:gd name="T48" fmla="*/ 732 w 845"/>
              <a:gd name="T49" fmla="*/ 246 h 622"/>
              <a:gd name="T50" fmla="*/ 664 w 845"/>
              <a:gd name="T51" fmla="*/ 291 h 622"/>
              <a:gd name="T52" fmla="*/ 660 w 845"/>
              <a:gd name="T53" fmla="*/ 289 h 622"/>
              <a:gd name="T54" fmla="*/ 668 w 845"/>
              <a:gd name="T55" fmla="*/ 267 h 622"/>
              <a:gd name="T56" fmla="*/ 658 w 845"/>
              <a:gd name="T57" fmla="*/ 255 h 622"/>
              <a:gd name="T58" fmla="*/ 647 w 845"/>
              <a:gd name="T59" fmla="*/ 268 h 622"/>
              <a:gd name="T60" fmla="*/ 633 w 845"/>
              <a:gd name="T61" fmla="*/ 274 h 622"/>
              <a:gd name="T62" fmla="*/ 626 w 845"/>
              <a:gd name="T63" fmla="*/ 291 h 622"/>
              <a:gd name="T64" fmla="*/ 603 w 845"/>
              <a:gd name="T65" fmla="*/ 304 h 622"/>
              <a:gd name="T66" fmla="*/ 622 w 845"/>
              <a:gd name="T67" fmla="*/ 314 h 622"/>
              <a:gd name="T68" fmla="*/ 632 w 845"/>
              <a:gd name="T69" fmla="*/ 331 h 622"/>
              <a:gd name="T70" fmla="*/ 643 w 845"/>
              <a:gd name="T71" fmla="*/ 319 h 622"/>
              <a:gd name="T72" fmla="*/ 649 w 845"/>
              <a:gd name="T73" fmla="*/ 318 h 622"/>
              <a:gd name="T74" fmla="*/ 664 w 845"/>
              <a:gd name="T75" fmla="*/ 319 h 622"/>
              <a:gd name="T76" fmla="*/ 669 w 845"/>
              <a:gd name="T77" fmla="*/ 333 h 622"/>
              <a:gd name="T78" fmla="*/ 656 w 845"/>
              <a:gd name="T79" fmla="*/ 335 h 622"/>
              <a:gd name="T80" fmla="*/ 641 w 845"/>
              <a:gd name="T81" fmla="*/ 348 h 622"/>
              <a:gd name="T82" fmla="*/ 632 w 845"/>
              <a:gd name="T83" fmla="*/ 376 h 622"/>
              <a:gd name="T84" fmla="*/ 641 w 845"/>
              <a:gd name="T85" fmla="*/ 388 h 622"/>
              <a:gd name="T86" fmla="*/ 647 w 845"/>
              <a:gd name="T87" fmla="*/ 408 h 622"/>
              <a:gd name="T88" fmla="*/ 645 w 845"/>
              <a:gd name="T89" fmla="*/ 452 h 622"/>
              <a:gd name="T90" fmla="*/ 652 w 845"/>
              <a:gd name="T91" fmla="*/ 454 h 622"/>
              <a:gd name="T92" fmla="*/ 656 w 845"/>
              <a:gd name="T93" fmla="*/ 484 h 622"/>
              <a:gd name="T94" fmla="*/ 647 w 845"/>
              <a:gd name="T95" fmla="*/ 492 h 622"/>
              <a:gd name="T96" fmla="*/ 632 w 845"/>
              <a:gd name="T97" fmla="*/ 514 h 622"/>
              <a:gd name="T98" fmla="*/ 626 w 845"/>
              <a:gd name="T99" fmla="*/ 535 h 622"/>
              <a:gd name="T100" fmla="*/ 615 w 845"/>
              <a:gd name="T101" fmla="*/ 552 h 622"/>
              <a:gd name="T102" fmla="*/ 599 w 845"/>
              <a:gd name="T103" fmla="*/ 569 h 622"/>
              <a:gd name="T104" fmla="*/ 581 w 845"/>
              <a:gd name="T105" fmla="*/ 582 h 622"/>
              <a:gd name="T106" fmla="*/ 563 w 845"/>
              <a:gd name="T107" fmla="*/ 581 h 622"/>
              <a:gd name="T108" fmla="*/ 537 w 845"/>
              <a:gd name="T109" fmla="*/ 594 h 622"/>
              <a:gd name="T110" fmla="*/ 522 w 845"/>
              <a:gd name="T111" fmla="*/ 599 h 622"/>
              <a:gd name="T112" fmla="*/ 499 w 845"/>
              <a:gd name="T113" fmla="*/ 622 h 622"/>
              <a:gd name="T114" fmla="*/ 467 w 845"/>
              <a:gd name="T115" fmla="*/ 601 h 6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45" h="622">
                <a:moveTo>
                  <a:pt x="467" y="601"/>
                </a:moveTo>
                <a:lnTo>
                  <a:pt x="454" y="601"/>
                </a:lnTo>
                <a:lnTo>
                  <a:pt x="446" y="594"/>
                </a:lnTo>
                <a:lnTo>
                  <a:pt x="446" y="581"/>
                </a:lnTo>
                <a:lnTo>
                  <a:pt x="437" y="581"/>
                </a:lnTo>
                <a:lnTo>
                  <a:pt x="424" y="573"/>
                </a:lnTo>
                <a:lnTo>
                  <a:pt x="401" y="582"/>
                </a:lnTo>
                <a:lnTo>
                  <a:pt x="388" y="582"/>
                </a:lnTo>
                <a:lnTo>
                  <a:pt x="382" y="590"/>
                </a:lnTo>
                <a:lnTo>
                  <a:pt x="372" y="590"/>
                </a:lnTo>
                <a:lnTo>
                  <a:pt x="369" y="594"/>
                </a:lnTo>
                <a:lnTo>
                  <a:pt x="376" y="603"/>
                </a:lnTo>
                <a:lnTo>
                  <a:pt x="376" y="611"/>
                </a:lnTo>
                <a:lnTo>
                  <a:pt x="369" y="611"/>
                </a:lnTo>
                <a:lnTo>
                  <a:pt x="363" y="603"/>
                </a:lnTo>
                <a:lnTo>
                  <a:pt x="355" y="603"/>
                </a:lnTo>
                <a:lnTo>
                  <a:pt x="350" y="598"/>
                </a:lnTo>
                <a:lnTo>
                  <a:pt x="338" y="594"/>
                </a:lnTo>
                <a:lnTo>
                  <a:pt x="338" y="581"/>
                </a:lnTo>
                <a:lnTo>
                  <a:pt x="331" y="571"/>
                </a:lnTo>
                <a:lnTo>
                  <a:pt x="331" y="562"/>
                </a:lnTo>
                <a:lnTo>
                  <a:pt x="318" y="562"/>
                </a:lnTo>
                <a:lnTo>
                  <a:pt x="321" y="543"/>
                </a:lnTo>
                <a:lnTo>
                  <a:pt x="333" y="529"/>
                </a:lnTo>
                <a:lnTo>
                  <a:pt x="333" y="503"/>
                </a:lnTo>
                <a:lnTo>
                  <a:pt x="327" y="501"/>
                </a:lnTo>
                <a:lnTo>
                  <a:pt x="325" y="492"/>
                </a:lnTo>
                <a:lnTo>
                  <a:pt x="318" y="482"/>
                </a:lnTo>
                <a:lnTo>
                  <a:pt x="312" y="490"/>
                </a:lnTo>
                <a:lnTo>
                  <a:pt x="306" y="484"/>
                </a:lnTo>
                <a:lnTo>
                  <a:pt x="301" y="484"/>
                </a:lnTo>
                <a:lnTo>
                  <a:pt x="306" y="476"/>
                </a:lnTo>
                <a:lnTo>
                  <a:pt x="295" y="467"/>
                </a:lnTo>
                <a:lnTo>
                  <a:pt x="289" y="475"/>
                </a:lnTo>
                <a:lnTo>
                  <a:pt x="278" y="471"/>
                </a:lnTo>
                <a:lnTo>
                  <a:pt x="268" y="482"/>
                </a:lnTo>
                <a:lnTo>
                  <a:pt x="261" y="484"/>
                </a:lnTo>
                <a:lnTo>
                  <a:pt x="250" y="495"/>
                </a:lnTo>
                <a:lnTo>
                  <a:pt x="246" y="495"/>
                </a:lnTo>
                <a:lnTo>
                  <a:pt x="246" y="497"/>
                </a:lnTo>
                <a:lnTo>
                  <a:pt x="238" y="495"/>
                </a:lnTo>
                <a:lnTo>
                  <a:pt x="225" y="492"/>
                </a:lnTo>
                <a:lnTo>
                  <a:pt x="225" y="484"/>
                </a:lnTo>
                <a:lnTo>
                  <a:pt x="216" y="484"/>
                </a:lnTo>
                <a:lnTo>
                  <a:pt x="204" y="495"/>
                </a:lnTo>
                <a:lnTo>
                  <a:pt x="198" y="493"/>
                </a:lnTo>
                <a:lnTo>
                  <a:pt x="195" y="495"/>
                </a:lnTo>
                <a:lnTo>
                  <a:pt x="180" y="495"/>
                </a:lnTo>
                <a:lnTo>
                  <a:pt x="168" y="492"/>
                </a:lnTo>
                <a:lnTo>
                  <a:pt x="110" y="450"/>
                </a:lnTo>
                <a:lnTo>
                  <a:pt x="96" y="456"/>
                </a:lnTo>
                <a:lnTo>
                  <a:pt x="81" y="441"/>
                </a:lnTo>
                <a:lnTo>
                  <a:pt x="64" y="433"/>
                </a:lnTo>
                <a:lnTo>
                  <a:pt x="62" y="416"/>
                </a:lnTo>
                <a:lnTo>
                  <a:pt x="74" y="416"/>
                </a:lnTo>
                <a:lnTo>
                  <a:pt x="79" y="408"/>
                </a:lnTo>
                <a:lnTo>
                  <a:pt x="68" y="397"/>
                </a:lnTo>
                <a:lnTo>
                  <a:pt x="72" y="380"/>
                </a:lnTo>
                <a:lnTo>
                  <a:pt x="83" y="371"/>
                </a:lnTo>
                <a:lnTo>
                  <a:pt x="89" y="363"/>
                </a:lnTo>
                <a:lnTo>
                  <a:pt x="74" y="348"/>
                </a:lnTo>
                <a:lnTo>
                  <a:pt x="49" y="355"/>
                </a:lnTo>
                <a:lnTo>
                  <a:pt x="30" y="348"/>
                </a:lnTo>
                <a:lnTo>
                  <a:pt x="30" y="338"/>
                </a:lnTo>
                <a:lnTo>
                  <a:pt x="13" y="329"/>
                </a:lnTo>
                <a:lnTo>
                  <a:pt x="13" y="321"/>
                </a:lnTo>
                <a:lnTo>
                  <a:pt x="11" y="308"/>
                </a:lnTo>
                <a:lnTo>
                  <a:pt x="7" y="301"/>
                </a:lnTo>
                <a:lnTo>
                  <a:pt x="0" y="299"/>
                </a:lnTo>
                <a:lnTo>
                  <a:pt x="0" y="285"/>
                </a:lnTo>
                <a:lnTo>
                  <a:pt x="0" y="270"/>
                </a:lnTo>
                <a:lnTo>
                  <a:pt x="6" y="270"/>
                </a:lnTo>
                <a:lnTo>
                  <a:pt x="11" y="263"/>
                </a:lnTo>
                <a:lnTo>
                  <a:pt x="21" y="263"/>
                </a:lnTo>
                <a:lnTo>
                  <a:pt x="24" y="270"/>
                </a:lnTo>
                <a:lnTo>
                  <a:pt x="30" y="263"/>
                </a:lnTo>
                <a:lnTo>
                  <a:pt x="40" y="265"/>
                </a:lnTo>
                <a:lnTo>
                  <a:pt x="45" y="251"/>
                </a:lnTo>
                <a:lnTo>
                  <a:pt x="60" y="253"/>
                </a:lnTo>
                <a:lnTo>
                  <a:pt x="64" y="242"/>
                </a:lnTo>
                <a:lnTo>
                  <a:pt x="87" y="234"/>
                </a:lnTo>
                <a:lnTo>
                  <a:pt x="87" y="229"/>
                </a:lnTo>
                <a:lnTo>
                  <a:pt x="96" y="210"/>
                </a:lnTo>
                <a:lnTo>
                  <a:pt x="91" y="174"/>
                </a:lnTo>
                <a:lnTo>
                  <a:pt x="108" y="166"/>
                </a:lnTo>
                <a:lnTo>
                  <a:pt x="111" y="172"/>
                </a:lnTo>
                <a:lnTo>
                  <a:pt x="121" y="172"/>
                </a:lnTo>
                <a:lnTo>
                  <a:pt x="121" y="163"/>
                </a:lnTo>
                <a:lnTo>
                  <a:pt x="130" y="134"/>
                </a:lnTo>
                <a:lnTo>
                  <a:pt x="157" y="142"/>
                </a:lnTo>
                <a:lnTo>
                  <a:pt x="164" y="130"/>
                </a:lnTo>
                <a:lnTo>
                  <a:pt x="161" y="117"/>
                </a:lnTo>
                <a:lnTo>
                  <a:pt x="168" y="108"/>
                </a:lnTo>
                <a:lnTo>
                  <a:pt x="178" y="106"/>
                </a:lnTo>
                <a:lnTo>
                  <a:pt x="178" y="94"/>
                </a:lnTo>
                <a:lnTo>
                  <a:pt x="187" y="89"/>
                </a:lnTo>
                <a:lnTo>
                  <a:pt x="191" y="94"/>
                </a:lnTo>
                <a:lnTo>
                  <a:pt x="198" y="106"/>
                </a:lnTo>
                <a:lnTo>
                  <a:pt x="212" y="117"/>
                </a:lnTo>
                <a:lnTo>
                  <a:pt x="225" y="121"/>
                </a:lnTo>
                <a:lnTo>
                  <a:pt x="234" y="153"/>
                </a:lnTo>
                <a:lnTo>
                  <a:pt x="231" y="168"/>
                </a:lnTo>
                <a:lnTo>
                  <a:pt x="242" y="172"/>
                </a:lnTo>
                <a:lnTo>
                  <a:pt x="268" y="180"/>
                </a:lnTo>
                <a:lnTo>
                  <a:pt x="291" y="193"/>
                </a:lnTo>
                <a:lnTo>
                  <a:pt x="304" y="221"/>
                </a:lnTo>
                <a:lnTo>
                  <a:pt x="369" y="225"/>
                </a:lnTo>
                <a:lnTo>
                  <a:pt x="382" y="234"/>
                </a:lnTo>
                <a:lnTo>
                  <a:pt x="399" y="238"/>
                </a:lnTo>
                <a:lnTo>
                  <a:pt x="416" y="242"/>
                </a:lnTo>
                <a:lnTo>
                  <a:pt x="448" y="227"/>
                </a:lnTo>
                <a:lnTo>
                  <a:pt x="480" y="229"/>
                </a:lnTo>
                <a:lnTo>
                  <a:pt x="499" y="221"/>
                </a:lnTo>
                <a:lnTo>
                  <a:pt x="511" y="210"/>
                </a:lnTo>
                <a:lnTo>
                  <a:pt x="522" y="204"/>
                </a:lnTo>
                <a:lnTo>
                  <a:pt x="514" y="191"/>
                </a:lnTo>
                <a:lnTo>
                  <a:pt x="524" y="176"/>
                </a:lnTo>
                <a:lnTo>
                  <a:pt x="539" y="183"/>
                </a:lnTo>
                <a:lnTo>
                  <a:pt x="548" y="183"/>
                </a:lnTo>
                <a:lnTo>
                  <a:pt x="560" y="166"/>
                </a:lnTo>
                <a:lnTo>
                  <a:pt x="575" y="168"/>
                </a:lnTo>
                <a:lnTo>
                  <a:pt x="584" y="159"/>
                </a:lnTo>
                <a:lnTo>
                  <a:pt x="590" y="151"/>
                </a:lnTo>
                <a:lnTo>
                  <a:pt x="603" y="149"/>
                </a:lnTo>
                <a:lnTo>
                  <a:pt x="616" y="142"/>
                </a:lnTo>
                <a:lnTo>
                  <a:pt x="632" y="142"/>
                </a:lnTo>
                <a:lnTo>
                  <a:pt x="622" y="127"/>
                </a:lnTo>
                <a:lnTo>
                  <a:pt x="609" y="115"/>
                </a:lnTo>
                <a:lnTo>
                  <a:pt x="599" y="117"/>
                </a:lnTo>
                <a:lnTo>
                  <a:pt x="599" y="125"/>
                </a:lnTo>
                <a:lnTo>
                  <a:pt x="584" y="121"/>
                </a:lnTo>
                <a:lnTo>
                  <a:pt x="573" y="117"/>
                </a:lnTo>
                <a:lnTo>
                  <a:pt x="590" y="77"/>
                </a:lnTo>
                <a:lnTo>
                  <a:pt x="605" y="85"/>
                </a:lnTo>
                <a:lnTo>
                  <a:pt x="616" y="76"/>
                </a:lnTo>
                <a:lnTo>
                  <a:pt x="626" y="76"/>
                </a:lnTo>
                <a:lnTo>
                  <a:pt x="626" y="64"/>
                </a:lnTo>
                <a:lnTo>
                  <a:pt x="637" y="36"/>
                </a:lnTo>
                <a:lnTo>
                  <a:pt x="647" y="28"/>
                </a:lnTo>
                <a:lnTo>
                  <a:pt x="647" y="21"/>
                </a:lnTo>
                <a:lnTo>
                  <a:pt x="637" y="15"/>
                </a:lnTo>
                <a:lnTo>
                  <a:pt x="647" y="6"/>
                </a:lnTo>
                <a:lnTo>
                  <a:pt x="668" y="0"/>
                </a:lnTo>
                <a:lnTo>
                  <a:pt x="690" y="0"/>
                </a:lnTo>
                <a:lnTo>
                  <a:pt x="702" y="7"/>
                </a:lnTo>
                <a:lnTo>
                  <a:pt x="713" y="6"/>
                </a:lnTo>
                <a:lnTo>
                  <a:pt x="720" y="13"/>
                </a:lnTo>
                <a:lnTo>
                  <a:pt x="743" y="66"/>
                </a:lnTo>
                <a:lnTo>
                  <a:pt x="743" y="81"/>
                </a:lnTo>
                <a:lnTo>
                  <a:pt x="756" y="85"/>
                </a:lnTo>
                <a:lnTo>
                  <a:pt x="766" y="85"/>
                </a:lnTo>
                <a:lnTo>
                  <a:pt x="775" y="91"/>
                </a:lnTo>
                <a:lnTo>
                  <a:pt x="785" y="102"/>
                </a:lnTo>
                <a:lnTo>
                  <a:pt x="794" y="121"/>
                </a:lnTo>
                <a:lnTo>
                  <a:pt x="802" y="125"/>
                </a:lnTo>
                <a:lnTo>
                  <a:pt x="811" y="125"/>
                </a:lnTo>
                <a:lnTo>
                  <a:pt x="819" y="117"/>
                </a:lnTo>
                <a:lnTo>
                  <a:pt x="832" y="113"/>
                </a:lnTo>
                <a:lnTo>
                  <a:pt x="841" y="110"/>
                </a:lnTo>
                <a:lnTo>
                  <a:pt x="845" y="125"/>
                </a:lnTo>
                <a:lnTo>
                  <a:pt x="840" y="130"/>
                </a:lnTo>
                <a:lnTo>
                  <a:pt x="824" y="168"/>
                </a:lnTo>
                <a:lnTo>
                  <a:pt x="824" y="176"/>
                </a:lnTo>
                <a:lnTo>
                  <a:pt x="804" y="176"/>
                </a:lnTo>
                <a:lnTo>
                  <a:pt x="794" y="181"/>
                </a:lnTo>
                <a:lnTo>
                  <a:pt x="794" y="214"/>
                </a:lnTo>
                <a:lnTo>
                  <a:pt x="789" y="221"/>
                </a:lnTo>
                <a:lnTo>
                  <a:pt x="779" y="214"/>
                </a:lnTo>
                <a:lnTo>
                  <a:pt x="773" y="227"/>
                </a:lnTo>
                <a:lnTo>
                  <a:pt x="768" y="234"/>
                </a:lnTo>
                <a:lnTo>
                  <a:pt x="749" y="234"/>
                </a:lnTo>
                <a:lnTo>
                  <a:pt x="753" y="246"/>
                </a:lnTo>
                <a:lnTo>
                  <a:pt x="743" y="248"/>
                </a:lnTo>
                <a:lnTo>
                  <a:pt x="737" y="242"/>
                </a:lnTo>
                <a:lnTo>
                  <a:pt x="732" y="246"/>
                </a:lnTo>
                <a:lnTo>
                  <a:pt x="726" y="255"/>
                </a:lnTo>
                <a:lnTo>
                  <a:pt x="698" y="274"/>
                </a:lnTo>
                <a:lnTo>
                  <a:pt x="694" y="276"/>
                </a:lnTo>
                <a:lnTo>
                  <a:pt x="681" y="282"/>
                </a:lnTo>
                <a:lnTo>
                  <a:pt x="673" y="291"/>
                </a:lnTo>
                <a:lnTo>
                  <a:pt x="664" y="291"/>
                </a:lnTo>
                <a:lnTo>
                  <a:pt x="664" y="291"/>
                </a:lnTo>
                <a:lnTo>
                  <a:pt x="664" y="291"/>
                </a:lnTo>
                <a:lnTo>
                  <a:pt x="660" y="293"/>
                </a:lnTo>
                <a:lnTo>
                  <a:pt x="658" y="295"/>
                </a:lnTo>
                <a:lnTo>
                  <a:pt x="658" y="295"/>
                </a:lnTo>
                <a:lnTo>
                  <a:pt x="652" y="297"/>
                </a:lnTo>
                <a:lnTo>
                  <a:pt x="652" y="299"/>
                </a:lnTo>
                <a:lnTo>
                  <a:pt x="660" y="289"/>
                </a:lnTo>
                <a:lnTo>
                  <a:pt x="656" y="282"/>
                </a:lnTo>
                <a:lnTo>
                  <a:pt x="662" y="274"/>
                </a:lnTo>
                <a:lnTo>
                  <a:pt x="662" y="274"/>
                </a:lnTo>
                <a:lnTo>
                  <a:pt x="664" y="272"/>
                </a:lnTo>
                <a:lnTo>
                  <a:pt x="668" y="268"/>
                </a:lnTo>
                <a:lnTo>
                  <a:pt x="668" y="267"/>
                </a:lnTo>
                <a:lnTo>
                  <a:pt x="668" y="267"/>
                </a:lnTo>
                <a:lnTo>
                  <a:pt x="668" y="263"/>
                </a:lnTo>
                <a:lnTo>
                  <a:pt x="664" y="259"/>
                </a:lnTo>
                <a:lnTo>
                  <a:pt x="664" y="257"/>
                </a:lnTo>
                <a:lnTo>
                  <a:pt x="664" y="257"/>
                </a:lnTo>
                <a:lnTo>
                  <a:pt x="662" y="255"/>
                </a:lnTo>
                <a:lnTo>
                  <a:pt x="660" y="255"/>
                </a:lnTo>
                <a:lnTo>
                  <a:pt x="658" y="255"/>
                </a:lnTo>
                <a:lnTo>
                  <a:pt x="658" y="255"/>
                </a:lnTo>
                <a:lnTo>
                  <a:pt x="656" y="255"/>
                </a:lnTo>
                <a:lnTo>
                  <a:pt x="654" y="255"/>
                </a:lnTo>
                <a:lnTo>
                  <a:pt x="652" y="259"/>
                </a:lnTo>
                <a:lnTo>
                  <a:pt x="652" y="259"/>
                </a:lnTo>
                <a:lnTo>
                  <a:pt x="647" y="265"/>
                </a:lnTo>
                <a:lnTo>
                  <a:pt x="647" y="268"/>
                </a:lnTo>
                <a:lnTo>
                  <a:pt x="643" y="268"/>
                </a:lnTo>
                <a:lnTo>
                  <a:pt x="643" y="268"/>
                </a:lnTo>
                <a:lnTo>
                  <a:pt x="641" y="268"/>
                </a:lnTo>
                <a:lnTo>
                  <a:pt x="639" y="270"/>
                </a:lnTo>
                <a:lnTo>
                  <a:pt x="637" y="274"/>
                </a:lnTo>
                <a:lnTo>
                  <a:pt x="637" y="274"/>
                </a:lnTo>
                <a:lnTo>
                  <a:pt x="633" y="274"/>
                </a:lnTo>
                <a:lnTo>
                  <a:pt x="632" y="276"/>
                </a:lnTo>
                <a:lnTo>
                  <a:pt x="632" y="276"/>
                </a:lnTo>
                <a:lnTo>
                  <a:pt x="630" y="276"/>
                </a:lnTo>
                <a:lnTo>
                  <a:pt x="630" y="276"/>
                </a:lnTo>
                <a:lnTo>
                  <a:pt x="626" y="280"/>
                </a:lnTo>
                <a:lnTo>
                  <a:pt x="626" y="285"/>
                </a:lnTo>
                <a:lnTo>
                  <a:pt x="626" y="291"/>
                </a:lnTo>
                <a:lnTo>
                  <a:pt x="611" y="293"/>
                </a:lnTo>
                <a:lnTo>
                  <a:pt x="599" y="293"/>
                </a:lnTo>
                <a:lnTo>
                  <a:pt x="599" y="293"/>
                </a:lnTo>
                <a:lnTo>
                  <a:pt x="599" y="297"/>
                </a:lnTo>
                <a:lnTo>
                  <a:pt x="601" y="301"/>
                </a:lnTo>
                <a:lnTo>
                  <a:pt x="603" y="304"/>
                </a:lnTo>
                <a:lnTo>
                  <a:pt x="603" y="304"/>
                </a:lnTo>
                <a:lnTo>
                  <a:pt x="607" y="308"/>
                </a:lnTo>
                <a:lnTo>
                  <a:pt x="607" y="310"/>
                </a:lnTo>
                <a:lnTo>
                  <a:pt x="611" y="312"/>
                </a:lnTo>
                <a:lnTo>
                  <a:pt x="611" y="312"/>
                </a:lnTo>
                <a:lnTo>
                  <a:pt x="616" y="312"/>
                </a:lnTo>
                <a:lnTo>
                  <a:pt x="622" y="314"/>
                </a:lnTo>
                <a:lnTo>
                  <a:pt x="622" y="314"/>
                </a:lnTo>
                <a:lnTo>
                  <a:pt x="622" y="318"/>
                </a:lnTo>
                <a:lnTo>
                  <a:pt x="622" y="318"/>
                </a:lnTo>
                <a:lnTo>
                  <a:pt x="622" y="325"/>
                </a:lnTo>
                <a:lnTo>
                  <a:pt x="622" y="329"/>
                </a:lnTo>
                <a:lnTo>
                  <a:pt x="630" y="331"/>
                </a:lnTo>
                <a:lnTo>
                  <a:pt x="630" y="331"/>
                </a:lnTo>
                <a:lnTo>
                  <a:pt x="632" y="331"/>
                </a:lnTo>
                <a:lnTo>
                  <a:pt x="633" y="329"/>
                </a:lnTo>
                <a:lnTo>
                  <a:pt x="637" y="327"/>
                </a:lnTo>
                <a:lnTo>
                  <a:pt x="637" y="327"/>
                </a:lnTo>
                <a:lnTo>
                  <a:pt x="637" y="323"/>
                </a:lnTo>
                <a:lnTo>
                  <a:pt x="637" y="321"/>
                </a:lnTo>
                <a:lnTo>
                  <a:pt x="639" y="321"/>
                </a:lnTo>
                <a:lnTo>
                  <a:pt x="643" y="319"/>
                </a:lnTo>
                <a:lnTo>
                  <a:pt x="643" y="319"/>
                </a:lnTo>
                <a:lnTo>
                  <a:pt x="645" y="318"/>
                </a:lnTo>
                <a:lnTo>
                  <a:pt x="647" y="318"/>
                </a:lnTo>
                <a:lnTo>
                  <a:pt x="647" y="316"/>
                </a:lnTo>
                <a:lnTo>
                  <a:pt x="649" y="316"/>
                </a:lnTo>
                <a:lnTo>
                  <a:pt x="649" y="318"/>
                </a:lnTo>
                <a:lnTo>
                  <a:pt x="649" y="318"/>
                </a:lnTo>
                <a:lnTo>
                  <a:pt x="650" y="318"/>
                </a:lnTo>
                <a:lnTo>
                  <a:pt x="652" y="318"/>
                </a:lnTo>
                <a:lnTo>
                  <a:pt x="656" y="318"/>
                </a:lnTo>
                <a:lnTo>
                  <a:pt x="660" y="318"/>
                </a:lnTo>
                <a:lnTo>
                  <a:pt x="662" y="318"/>
                </a:lnTo>
                <a:lnTo>
                  <a:pt x="664" y="319"/>
                </a:lnTo>
                <a:lnTo>
                  <a:pt x="664" y="319"/>
                </a:lnTo>
                <a:lnTo>
                  <a:pt x="666" y="321"/>
                </a:lnTo>
                <a:lnTo>
                  <a:pt x="668" y="323"/>
                </a:lnTo>
                <a:lnTo>
                  <a:pt x="671" y="325"/>
                </a:lnTo>
                <a:lnTo>
                  <a:pt x="673" y="327"/>
                </a:lnTo>
                <a:lnTo>
                  <a:pt x="673" y="327"/>
                </a:lnTo>
                <a:lnTo>
                  <a:pt x="671" y="331"/>
                </a:lnTo>
                <a:lnTo>
                  <a:pt x="669" y="333"/>
                </a:lnTo>
                <a:lnTo>
                  <a:pt x="669" y="335"/>
                </a:lnTo>
                <a:lnTo>
                  <a:pt x="668" y="335"/>
                </a:lnTo>
                <a:lnTo>
                  <a:pt x="668" y="335"/>
                </a:lnTo>
                <a:lnTo>
                  <a:pt x="664" y="335"/>
                </a:lnTo>
                <a:lnTo>
                  <a:pt x="660" y="333"/>
                </a:lnTo>
                <a:lnTo>
                  <a:pt x="658" y="333"/>
                </a:lnTo>
                <a:lnTo>
                  <a:pt x="656" y="335"/>
                </a:lnTo>
                <a:lnTo>
                  <a:pt x="656" y="335"/>
                </a:lnTo>
                <a:lnTo>
                  <a:pt x="652" y="338"/>
                </a:lnTo>
                <a:lnTo>
                  <a:pt x="649" y="340"/>
                </a:lnTo>
                <a:lnTo>
                  <a:pt x="649" y="340"/>
                </a:lnTo>
                <a:lnTo>
                  <a:pt x="647" y="342"/>
                </a:lnTo>
                <a:lnTo>
                  <a:pt x="641" y="348"/>
                </a:lnTo>
                <a:lnTo>
                  <a:pt x="641" y="348"/>
                </a:lnTo>
                <a:lnTo>
                  <a:pt x="633" y="355"/>
                </a:lnTo>
                <a:lnTo>
                  <a:pt x="633" y="355"/>
                </a:lnTo>
                <a:lnTo>
                  <a:pt x="622" y="369"/>
                </a:lnTo>
                <a:lnTo>
                  <a:pt x="622" y="369"/>
                </a:lnTo>
                <a:lnTo>
                  <a:pt x="628" y="374"/>
                </a:lnTo>
                <a:lnTo>
                  <a:pt x="628" y="374"/>
                </a:lnTo>
                <a:lnTo>
                  <a:pt x="632" y="376"/>
                </a:lnTo>
                <a:lnTo>
                  <a:pt x="633" y="378"/>
                </a:lnTo>
                <a:lnTo>
                  <a:pt x="637" y="380"/>
                </a:lnTo>
                <a:lnTo>
                  <a:pt x="639" y="380"/>
                </a:lnTo>
                <a:lnTo>
                  <a:pt x="639" y="380"/>
                </a:lnTo>
                <a:lnTo>
                  <a:pt x="641" y="382"/>
                </a:lnTo>
                <a:lnTo>
                  <a:pt x="641" y="386"/>
                </a:lnTo>
                <a:lnTo>
                  <a:pt x="641" y="388"/>
                </a:lnTo>
                <a:lnTo>
                  <a:pt x="647" y="393"/>
                </a:lnTo>
                <a:lnTo>
                  <a:pt x="647" y="403"/>
                </a:lnTo>
                <a:lnTo>
                  <a:pt x="647" y="403"/>
                </a:lnTo>
                <a:lnTo>
                  <a:pt x="647" y="405"/>
                </a:lnTo>
                <a:lnTo>
                  <a:pt x="647" y="406"/>
                </a:lnTo>
                <a:lnTo>
                  <a:pt x="647" y="408"/>
                </a:lnTo>
                <a:lnTo>
                  <a:pt x="647" y="408"/>
                </a:lnTo>
                <a:lnTo>
                  <a:pt x="652" y="414"/>
                </a:lnTo>
                <a:lnTo>
                  <a:pt x="652" y="414"/>
                </a:lnTo>
                <a:lnTo>
                  <a:pt x="658" y="420"/>
                </a:lnTo>
                <a:lnTo>
                  <a:pt x="660" y="431"/>
                </a:lnTo>
                <a:lnTo>
                  <a:pt x="660" y="441"/>
                </a:lnTo>
                <a:lnTo>
                  <a:pt x="654" y="448"/>
                </a:lnTo>
                <a:lnTo>
                  <a:pt x="645" y="452"/>
                </a:lnTo>
                <a:lnTo>
                  <a:pt x="643" y="454"/>
                </a:lnTo>
                <a:lnTo>
                  <a:pt x="643" y="454"/>
                </a:lnTo>
                <a:lnTo>
                  <a:pt x="647" y="454"/>
                </a:lnTo>
                <a:lnTo>
                  <a:pt x="649" y="454"/>
                </a:lnTo>
                <a:lnTo>
                  <a:pt x="650" y="454"/>
                </a:lnTo>
                <a:lnTo>
                  <a:pt x="652" y="454"/>
                </a:lnTo>
                <a:lnTo>
                  <a:pt x="652" y="454"/>
                </a:lnTo>
                <a:lnTo>
                  <a:pt x="654" y="456"/>
                </a:lnTo>
                <a:lnTo>
                  <a:pt x="658" y="458"/>
                </a:lnTo>
                <a:lnTo>
                  <a:pt x="664" y="458"/>
                </a:lnTo>
                <a:lnTo>
                  <a:pt x="656" y="465"/>
                </a:lnTo>
                <a:lnTo>
                  <a:pt x="656" y="471"/>
                </a:lnTo>
                <a:lnTo>
                  <a:pt x="656" y="480"/>
                </a:lnTo>
                <a:lnTo>
                  <a:pt x="656" y="484"/>
                </a:lnTo>
                <a:lnTo>
                  <a:pt x="656" y="484"/>
                </a:lnTo>
                <a:lnTo>
                  <a:pt x="656" y="488"/>
                </a:lnTo>
                <a:lnTo>
                  <a:pt x="652" y="490"/>
                </a:lnTo>
                <a:lnTo>
                  <a:pt x="652" y="490"/>
                </a:lnTo>
                <a:lnTo>
                  <a:pt x="652" y="490"/>
                </a:lnTo>
                <a:lnTo>
                  <a:pt x="649" y="490"/>
                </a:lnTo>
                <a:lnTo>
                  <a:pt x="647" y="492"/>
                </a:lnTo>
                <a:lnTo>
                  <a:pt x="645" y="493"/>
                </a:lnTo>
                <a:lnTo>
                  <a:pt x="637" y="501"/>
                </a:lnTo>
                <a:lnTo>
                  <a:pt x="637" y="509"/>
                </a:lnTo>
                <a:lnTo>
                  <a:pt x="637" y="509"/>
                </a:lnTo>
                <a:lnTo>
                  <a:pt x="633" y="511"/>
                </a:lnTo>
                <a:lnTo>
                  <a:pt x="632" y="511"/>
                </a:lnTo>
                <a:lnTo>
                  <a:pt x="632" y="514"/>
                </a:lnTo>
                <a:lnTo>
                  <a:pt x="632" y="514"/>
                </a:lnTo>
                <a:lnTo>
                  <a:pt x="632" y="522"/>
                </a:lnTo>
                <a:lnTo>
                  <a:pt x="632" y="522"/>
                </a:lnTo>
                <a:lnTo>
                  <a:pt x="632" y="526"/>
                </a:lnTo>
                <a:lnTo>
                  <a:pt x="630" y="531"/>
                </a:lnTo>
                <a:lnTo>
                  <a:pt x="630" y="531"/>
                </a:lnTo>
                <a:lnTo>
                  <a:pt x="626" y="535"/>
                </a:lnTo>
                <a:lnTo>
                  <a:pt x="622" y="541"/>
                </a:lnTo>
                <a:lnTo>
                  <a:pt x="622" y="541"/>
                </a:lnTo>
                <a:lnTo>
                  <a:pt x="618" y="543"/>
                </a:lnTo>
                <a:lnTo>
                  <a:pt x="616" y="545"/>
                </a:lnTo>
                <a:lnTo>
                  <a:pt x="616" y="548"/>
                </a:lnTo>
                <a:lnTo>
                  <a:pt x="616" y="548"/>
                </a:lnTo>
                <a:lnTo>
                  <a:pt x="615" y="552"/>
                </a:lnTo>
                <a:lnTo>
                  <a:pt x="611" y="554"/>
                </a:lnTo>
                <a:lnTo>
                  <a:pt x="607" y="556"/>
                </a:lnTo>
                <a:lnTo>
                  <a:pt x="607" y="562"/>
                </a:lnTo>
                <a:lnTo>
                  <a:pt x="607" y="562"/>
                </a:lnTo>
                <a:lnTo>
                  <a:pt x="605" y="563"/>
                </a:lnTo>
                <a:lnTo>
                  <a:pt x="599" y="569"/>
                </a:lnTo>
                <a:lnTo>
                  <a:pt x="599" y="569"/>
                </a:lnTo>
                <a:lnTo>
                  <a:pt x="596" y="569"/>
                </a:lnTo>
                <a:lnTo>
                  <a:pt x="596" y="569"/>
                </a:lnTo>
                <a:lnTo>
                  <a:pt x="592" y="569"/>
                </a:lnTo>
                <a:lnTo>
                  <a:pt x="590" y="573"/>
                </a:lnTo>
                <a:lnTo>
                  <a:pt x="590" y="573"/>
                </a:lnTo>
                <a:lnTo>
                  <a:pt x="582" y="581"/>
                </a:lnTo>
                <a:lnTo>
                  <a:pt x="581" y="582"/>
                </a:lnTo>
                <a:lnTo>
                  <a:pt x="579" y="582"/>
                </a:lnTo>
                <a:lnTo>
                  <a:pt x="579" y="582"/>
                </a:lnTo>
                <a:lnTo>
                  <a:pt x="567" y="582"/>
                </a:lnTo>
                <a:lnTo>
                  <a:pt x="567" y="582"/>
                </a:lnTo>
                <a:lnTo>
                  <a:pt x="563" y="582"/>
                </a:lnTo>
                <a:lnTo>
                  <a:pt x="563" y="582"/>
                </a:lnTo>
                <a:lnTo>
                  <a:pt x="563" y="581"/>
                </a:lnTo>
                <a:lnTo>
                  <a:pt x="560" y="582"/>
                </a:lnTo>
                <a:lnTo>
                  <a:pt x="560" y="582"/>
                </a:lnTo>
                <a:lnTo>
                  <a:pt x="558" y="586"/>
                </a:lnTo>
                <a:lnTo>
                  <a:pt x="556" y="586"/>
                </a:lnTo>
                <a:lnTo>
                  <a:pt x="554" y="586"/>
                </a:lnTo>
                <a:lnTo>
                  <a:pt x="543" y="590"/>
                </a:lnTo>
                <a:lnTo>
                  <a:pt x="537" y="594"/>
                </a:lnTo>
                <a:lnTo>
                  <a:pt x="531" y="598"/>
                </a:lnTo>
                <a:lnTo>
                  <a:pt x="531" y="598"/>
                </a:lnTo>
                <a:lnTo>
                  <a:pt x="529" y="594"/>
                </a:lnTo>
                <a:lnTo>
                  <a:pt x="529" y="594"/>
                </a:lnTo>
                <a:lnTo>
                  <a:pt x="526" y="598"/>
                </a:lnTo>
                <a:lnTo>
                  <a:pt x="526" y="598"/>
                </a:lnTo>
                <a:lnTo>
                  <a:pt x="522" y="599"/>
                </a:lnTo>
                <a:lnTo>
                  <a:pt x="518" y="601"/>
                </a:lnTo>
                <a:lnTo>
                  <a:pt x="512" y="603"/>
                </a:lnTo>
                <a:lnTo>
                  <a:pt x="505" y="603"/>
                </a:lnTo>
                <a:lnTo>
                  <a:pt x="501" y="607"/>
                </a:lnTo>
                <a:lnTo>
                  <a:pt x="499" y="611"/>
                </a:lnTo>
                <a:lnTo>
                  <a:pt x="499" y="615"/>
                </a:lnTo>
                <a:lnTo>
                  <a:pt x="499" y="622"/>
                </a:lnTo>
                <a:lnTo>
                  <a:pt x="494" y="622"/>
                </a:lnTo>
                <a:lnTo>
                  <a:pt x="494" y="615"/>
                </a:lnTo>
                <a:lnTo>
                  <a:pt x="492" y="605"/>
                </a:lnTo>
                <a:lnTo>
                  <a:pt x="492" y="601"/>
                </a:lnTo>
                <a:lnTo>
                  <a:pt x="478" y="601"/>
                </a:lnTo>
                <a:lnTo>
                  <a:pt x="473" y="601"/>
                </a:lnTo>
                <a:lnTo>
                  <a:pt x="467" y="601"/>
                </a:lnTo>
                <a:lnTo>
                  <a:pt x="467" y="601"/>
                </a:lnTo>
                <a:lnTo>
                  <a:pt x="467" y="601"/>
                </a:lnTo>
                <a:close/>
              </a:path>
            </a:pathLst>
          </a:custGeom>
          <a:solidFill>
            <a:schemeClr val="bg1">
              <a:lumMod val="85000"/>
            </a:schemeClr>
          </a:solidFill>
          <a:ln w="635" cap="rnd">
            <a:solidFill>
              <a:schemeClr val="bg1">
                <a:alpha val="17000"/>
              </a:schemeClr>
            </a:solidFill>
            <a:round/>
            <a:headEnd/>
            <a:tailEnd/>
          </a:ln>
        </p:spPr>
        <p:txBody>
          <a:bodyPr/>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393" name="Freeform 391"/>
          <p:cNvSpPr>
            <a:spLocks/>
          </p:cNvSpPr>
          <p:nvPr/>
        </p:nvSpPr>
        <p:spPr bwMode="auto">
          <a:xfrm>
            <a:off x="3434970" y="2786753"/>
            <a:ext cx="1720268" cy="1077590"/>
          </a:xfrm>
          <a:custGeom>
            <a:avLst/>
            <a:gdLst>
              <a:gd name="T0" fmla="*/ 401 w 845"/>
              <a:gd name="T1" fmla="*/ 582 h 622"/>
              <a:gd name="T2" fmla="*/ 369 w 845"/>
              <a:gd name="T3" fmla="*/ 611 h 622"/>
              <a:gd name="T4" fmla="*/ 331 w 845"/>
              <a:gd name="T5" fmla="*/ 562 h 622"/>
              <a:gd name="T6" fmla="*/ 318 w 845"/>
              <a:gd name="T7" fmla="*/ 482 h 622"/>
              <a:gd name="T8" fmla="*/ 278 w 845"/>
              <a:gd name="T9" fmla="*/ 471 h 622"/>
              <a:gd name="T10" fmla="*/ 225 w 845"/>
              <a:gd name="T11" fmla="*/ 492 h 622"/>
              <a:gd name="T12" fmla="*/ 168 w 845"/>
              <a:gd name="T13" fmla="*/ 492 h 622"/>
              <a:gd name="T14" fmla="*/ 79 w 845"/>
              <a:gd name="T15" fmla="*/ 408 h 622"/>
              <a:gd name="T16" fmla="*/ 30 w 845"/>
              <a:gd name="T17" fmla="*/ 348 h 622"/>
              <a:gd name="T18" fmla="*/ 0 w 845"/>
              <a:gd name="T19" fmla="*/ 285 h 622"/>
              <a:gd name="T20" fmla="*/ 40 w 845"/>
              <a:gd name="T21" fmla="*/ 265 h 622"/>
              <a:gd name="T22" fmla="*/ 91 w 845"/>
              <a:gd name="T23" fmla="*/ 174 h 622"/>
              <a:gd name="T24" fmla="*/ 164 w 845"/>
              <a:gd name="T25" fmla="*/ 130 h 622"/>
              <a:gd name="T26" fmla="*/ 198 w 845"/>
              <a:gd name="T27" fmla="*/ 106 h 622"/>
              <a:gd name="T28" fmla="*/ 291 w 845"/>
              <a:gd name="T29" fmla="*/ 193 h 622"/>
              <a:gd name="T30" fmla="*/ 480 w 845"/>
              <a:gd name="T31" fmla="*/ 229 h 622"/>
              <a:gd name="T32" fmla="*/ 548 w 845"/>
              <a:gd name="T33" fmla="*/ 183 h 622"/>
              <a:gd name="T34" fmla="*/ 632 w 845"/>
              <a:gd name="T35" fmla="*/ 142 h 622"/>
              <a:gd name="T36" fmla="*/ 590 w 845"/>
              <a:gd name="T37" fmla="*/ 77 h 622"/>
              <a:gd name="T38" fmla="*/ 647 w 845"/>
              <a:gd name="T39" fmla="*/ 21 h 622"/>
              <a:gd name="T40" fmla="*/ 720 w 845"/>
              <a:gd name="T41" fmla="*/ 13 h 622"/>
              <a:gd name="T42" fmla="*/ 794 w 845"/>
              <a:gd name="T43" fmla="*/ 121 h 622"/>
              <a:gd name="T44" fmla="*/ 840 w 845"/>
              <a:gd name="T45" fmla="*/ 130 h 622"/>
              <a:gd name="T46" fmla="*/ 779 w 845"/>
              <a:gd name="T47" fmla="*/ 214 h 622"/>
              <a:gd name="T48" fmla="*/ 732 w 845"/>
              <a:gd name="T49" fmla="*/ 246 h 622"/>
              <a:gd name="T50" fmla="*/ 664 w 845"/>
              <a:gd name="T51" fmla="*/ 291 h 622"/>
              <a:gd name="T52" fmla="*/ 660 w 845"/>
              <a:gd name="T53" fmla="*/ 289 h 622"/>
              <a:gd name="T54" fmla="*/ 668 w 845"/>
              <a:gd name="T55" fmla="*/ 267 h 622"/>
              <a:gd name="T56" fmla="*/ 658 w 845"/>
              <a:gd name="T57" fmla="*/ 255 h 622"/>
              <a:gd name="T58" fmla="*/ 647 w 845"/>
              <a:gd name="T59" fmla="*/ 268 h 622"/>
              <a:gd name="T60" fmla="*/ 633 w 845"/>
              <a:gd name="T61" fmla="*/ 274 h 622"/>
              <a:gd name="T62" fmla="*/ 626 w 845"/>
              <a:gd name="T63" fmla="*/ 291 h 622"/>
              <a:gd name="T64" fmla="*/ 603 w 845"/>
              <a:gd name="T65" fmla="*/ 304 h 622"/>
              <a:gd name="T66" fmla="*/ 622 w 845"/>
              <a:gd name="T67" fmla="*/ 314 h 622"/>
              <a:gd name="T68" fmla="*/ 632 w 845"/>
              <a:gd name="T69" fmla="*/ 331 h 622"/>
              <a:gd name="T70" fmla="*/ 643 w 845"/>
              <a:gd name="T71" fmla="*/ 319 h 622"/>
              <a:gd name="T72" fmla="*/ 649 w 845"/>
              <a:gd name="T73" fmla="*/ 318 h 622"/>
              <a:gd name="T74" fmla="*/ 664 w 845"/>
              <a:gd name="T75" fmla="*/ 319 h 622"/>
              <a:gd name="T76" fmla="*/ 669 w 845"/>
              <a:gd name="T77" fmla="*/ 333 h 622"/>
              <a:gd name="T78" fmla="*/ 656 w 845"/>
              <a:gd name="T79" fmla="*/ 335 h 622"/>
              <a:gd name="T80" fmla="*/ 641 w 845"/>
              <a:gd name="T81" fmla="*/ 348 h 622"/>
              <a:gd name="T82" fmla="*/ 632 w 845"/>
              <a:gd name="T83" fmla="*/ 376 h 622"/>
              <a:gd name="T84" fmla="*/ 641 w 845"/>
              <a:gd name="T85" fmla="*/ 388 h 622"/>
              <a:gd name="T86" fmla="*/ 647 w 845"/>
              <a:gd name="T87" fmla="*/ 408 h 622"/>
              <a:gd name="T88" fmla="*/ 645 w 845"/>
              <a:gd name="T89" fmla="*/ 452 h 622"/>
              <a:gd name="T90" fmla="*/ 652 w 845"/>
              <a:gd name="T91" fmla="*/ 454 h 622"/>
              <a:gd name="T92" fmla="*/ 656 w 845"/>
              <a:gd name="T93" fmla="*/ 484 h 622"/>
              <a:gd name="T94" fmla="*/ 647 w 845"/>
              <a:gd name="T95" fmla="*/ 492 h 622"/>
              <a:gd name="T96" fmla="*/ 632 w 845"/>
              <a:gd name="T97" fmla="*/ 514 h 622"/>
              <a:gd name="T98" fmla="*/ 626 w 845"/>
              <a:gd name="T99" fmla="*/ 535 h 622"/>
              <a:gd name="T100" fmla="*/ 615 w 845"/>
              <a:gd name="T101" fmla="*/ 552 h 622"/>
              <a:gd name="T102" fmla="*/ 599 w 845"/>
              <a:gd name="T103" fmla="*/ 569 h 622"/>
              <a:gd name="T104" fmla="*/ 581 w 845"/>
              <a:gd name="T105" fmla="*/ 582 h 622"/>
              <a:gd name="T106" fmla="*/ 563 w 845"/>
              <a:gd name="T107" fmla="*/ 581 h 622"/>
              <a:gd name="T108" fmla="*/ 537 w 845"/>
              <a:gd name="T109" fmla="*/ 594 h 622"/>
              <a:gd name="T110" fmla="*/ 522 w 845"/>
              <a:gd name="T111" fmla="*/ 599 h 622"/>
              <a:gd name="T112" fmla="*/ 499 w 845"/>
              <a:gd name="T113" fmla="*/ 622 h 622"/>
              <a:gd name="T114" fmla="*/ 467 w 845"/>
              <a:gd name="T115" fmla="*/ 601 h 6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45" h="622">
                <a:moveTo>
                  <a:pt x="467" y="601"/>
                </a:moveTo>
                <a:lnTo>
                  <a:pt x="454" y="601"/>
                </a:lnTo>
                <a:lnTo>
                  <a:pt x="446" y="594"/>
                </a:lnTo>
                <a:lnTo>
                  <a:pt x="446" y="581"/>
                </a:lnTo>
                <a:lnTo>
                  <a:pt x="437" y="581"/>
                </a:lnTo>
                <a:lnTo>
                  <a:pt x="424" y="573"/>
                </a:lnTo>
                <a:lnTo>
                  <a:pt x="401" y="582"/>
                </a:lnTo>
                <a:lnTo>
                  <a:pt x="388" y="582"/>
                </a:lnTo>
                <a:lnTo>
                  <a:pt x="382" y="590"/>
                </a:lnTo>
                <a:lnTo>
                  <a:pt x="372" y="590"/>
                </a:lnTo>
                <a:lnTo>
                  <a:pt x="369" y="594"/>
                </a:lnTo>
                <a:lnTo>
                  <a:pt x="376" y="603"/>
                </a:lnTo>
                <a:lnTo>
                  <a:pt x="376" y="611"/>
                </a:lnTo>
                <a:lnTo>
                  <a:pt x="369" y="611"/>
                </a:lnTo>
                <a:lnTo>
                  <a:pt x="363" y="603"/>
                </a:lnTo>
                <a:lnTo>
                  <a:pt x="355" y="603"/>
                </a:lnTo>
                <a:lnTo>
                  <a:pt x="350" y="598"/>
                </a:lnTo>
                <a:lnTo>
                  <a:pt x="338" y="594"/>
                </a:lnTo>
                <a:lnTo>
                  <a:pt x="338" y="581"/>
                </a:lnTo>
                <a:lnTo>
                  <a:pt x="331" y="571"/>
                </a:lnTo>
                <a:lnTo>
                  <a:pt x="331" y="562"/>
                </a:lnTo>
                <a:lnTo>
                  <a:pt x="318" y="562"/>
                </a:lnTo>
                <a:lnTo>
                  <a:pt x="321" y="543"/>
                </a:lnTo>
                <a:lnTo>
                  <a:pt x="333" y="529"/>
                </a:lnTo>
                <a:lnTo>
                  <a:pt x="333" y="503"/>
                </a:lnTo>
                <a:lnTo>
                  <a:pt x="327" y="501"/>
                </a:lnTo>
                <a:lnTo>
                  <a:pt x="325" y="492"/>
                </a:lnTo>
                <a:lnTo>
                  <a:pt x="318" y="482"/>
                </a:lnTo>
                <a:lnTo>
                  <a:pt x="312" y="490"/>
                </a:lnTo>
                <a:lnTo>
                  <a:pt x="306" y="484"/>
                </a:lnTo>
                <a:lnTo>
                  <a:pt x="301" y="484"/>
                </a:lnTo>
                <a:lnTo>
                  <a:pt x="306" y="476"/>
                </a:lnTo>
                <a:lnTo>
                  <a:pt x="295" y="467"/>
                </a:lnTo>
                <a:lnTo>
                  <a:pt x="289" y="475"/>
                </a:lnTo>
                <a:lnTo>
                  <a:pt x="278" y="471"/>
                </a:lnTo>
                <a:lnTo>
                  <a:pt x="268" y="482"/>
                </a:lnTo>
                <a:lnTo>
                  <a:pt x="261" y="484"/>
                </a:lnTo>
                <a:lnTo>
                  <a:pt x="250" y="495"/>
                </a:lnTo>
                <a:lnTo>
                  <a:pt x="246" y="495"/>
                </a:lnTo>
                <a:lnTo>
                  <a:pt x="246" y="497"/>
                </a:lnTo>
                <a:lnTo>
                  <a:pt x="238" y="495"/>
                </a:lnTo>
                <a:lnTo>
                  <a:pt x="225" y="492"/>
                </a:lnTo>
                <a:lnTo>
                  <a:pt x="225" y="484"/>
                </a:lnTo>
                <a:lnTo>
                  <a:pt x="216" y="484"/>
                </a:lnTo>
                <a:lnTo>
                  <a:pt x="204" y="495"/>
                </a:lnTo>
                <a:lnTo>
                  <a:pt x="198" y="493"/>
                </a:lnTo>
                <a:lnTo>
                  <a:pt x="195" y="495"/>
                </a:lnTo>
                <a:lnTo>
                  <a:pt x="180" y="495"/>
                </a:lnTo>
                <a:lnTo>
                  <a:pt x="168" y="492"/>
                </a:lnTo>
                <a:lnTo>
                  <a:pt x="110" y="450"/>
                </a:lnTo>
                <a:lnTo>
                  <a:pt x="96" y="456"/>
                </a:lnTo>
                <a:lnTo>
                  <a:pt x="81" y="441"/>
                </a:lnTo>
                <a:lnTo>
                  <a:pt x="64" y="433"/>
                </a:lnTo>
                <a:lnTo>
                  <a:pt x="62" y="416"/>
                </a:lnTo>
                <a:lnTo>
                  <a:pt x="74" y="416"/>
                </a:lnTo>
                <a:lnTo>
                  <a:pt x="79" y="408"/>
                </a:lnTo>
                <a:lnTo>
                  <a:pt x="68" y="397"/>
                </a:lnTo>
                <a:lnTo>
                  <a:pt x="72" y="380"/>
                </a:lnTo>
                <a:lnTo>
                  <a:pt x="83" y="371"/>
                </a:lnTo>
                <a:lnTo>
                  <a:pt x="89" y="363"/>
                </a:lnTo>
                <a:lnTo>
                  <a:pt x="74" y="348"/>
                </a:lnTo>
                <a:lnTo>
                  <a:pt x="49" y="355"/>
                </a:lnTo>
                <a:lnTo>
                  <a:pt x="30" y="348"/>
                </a:lnTo>
                <a:lnTo>
                  <a:pt x="30" y="338"/>
                </a:lnTo>
                <a:lnTo>
                  <a:pt x="13" y="329"/>
                </a:lnTo>
                <a:lnTo>
                  <a:pt x="13" y="321"/>
                </a:lnTo>
                <a:lnTo>
                  <a:pt x="11" y="308"/>
                </a:lnTo>
                <a:lnTo>
                  <a:pt x="7" y="301"/>
                </a:lnTo>
                <a:lnTo>
                  <a:pt x="0" y="299"/>
                </a:lnTo>
                <a:lnTo>
                  <a:pt x="0" y="285"/>
                </a:lnTo>
                <a:lnTo>
                  <a:pt x="0" y="270"/>
                </a:lnTo>
                <a:lnTo>
                  <a:pt x="6" y="270"/>
                </a:lnTo>
                <a:lnTo>
                  <a:pt x="11" y="263"/>
                </a:lnTo>
                <a:lnTo>
                  <a:pt x="21" y="263"/>
                </a:lnTo>
                <a:lnTo>
                  <a:pt x="24" y="270"/>
                </a:lnTo>
                <a:lnTo>
                  <a:pt x="30" y="263"/>
                </a:lnTo>
                <a:lnTo>
                  <a:pt x="40" y="265"/>
                </a:lnTo>
                <a:lnTo>
                  <a:pt x="45" y="251"/>
                </a:lnTo>
                <a:lnTo>
                  <a:pt x="60" y="253"/>
                </a:lnTo>
                <a:lnTo>
                  <a:pt x="64" y="242"/>
                </a:lnTo>
                <a:lnTo>
                  <a:pt x="87" y="234"/>
                </a:lnTo>
                <a:lnTo>
                  <a:pt x="87" y="229"/>
                </a:lnTo>
                <a:lnTo>
                  <a:pt x="96" y="210"/>
                </a:lnTo>
                <a:lnTo>
                  <a:pt x="91" y="174"/>
                </a:lnTo>
                <a:lnTo>
                  <a:pt x="108" y="166"/>
                </a:lnTo>
                <a:lnTo>
                  <a:pt x="111" y="172"/>
                </a:lnTo>
                <a:lnTo>
                  <a:pt x="121" y="172"/>
                </a:lnTo>
                <a:lnTo>
                  <a:pt x="121" y="163"/>
                </a:lnTo>
                <a:lnTo>
                  <a:pt x="130" y="134"/>
                </a:lnTo>
                <a:lnTo>
                  <a:pt x="157" y="142"/>
                </a:lnTo>
                <a:lnTo>
                  <a:pt x="164" y="130"/>
                </a:lnTo>
                <a:lnTo>
                  <a:pt x="161" y="117"/>
                </a:lnTo>
                <a:lnTo>
                  <a:pt x="168" y="108"/>
                </a:lnTo>
                <a:lnTo>
                  <a:pt x="178" y="106"/>
                </a:lnTo>
                <a:lnTo>
                  <a:pt x="178" y="94"/>
                </a:lnTo>
                <a:lnTo>
                  <a:pt x="187" y="89"/>
                </a:lnTo>
                <a:lnTo>
                  <a:pt x="191" y="94"/>
                </a:lnTo>
                <a:lnTo>
                  <a:pt x="198" y="106"/>
                </a:lnTo>
                <a:lnTo>
                  <a:pt x="212" y="117"/>
                </a:lnTo>
                <a:lnTo>
                  <a:pt x="225" y="121"/>
                </a:lnTo>
                <a:lnTo>
                  <a:pt x="234" y="153"/>
                </a:lnTo>
                <a:lnTo>
                  <a:pt x="231" y="168"/>
                </a:lnTo>
                <a:lnTo>
                  <a:pt x="242" y="172"/>
                </a:lnTo>
                <a:lnTo>
                  <a:pt x="268" y="180"/>
                </a:lnTo>
                <a:lnTo>
                  <a:pt x="291" y="193"/>
                </a:lnTo>
                <a:lnTo>
                  <a:pt x="304" y="221"/>
                </a:lnTo>
                <a:lnTo>
                  <a:pt x="369" y="225"/>
                </a:lnTo>
                <a:lnTo>
                  <a:pt x="382" y="234"/>
                </a:lnTo>
                <a:lnTo>
                  <a:pt x="399" y="238"/>
                </a:lnTo>
                <a:lnTo>
                  <a:pt x="416" y="242"/>
                </a:lnTo>
                <a:lnTo>
                  <a:pt x="448" y="227"/>
                </a:lnTo>
                <a:lnTo>
                  <a:pt x="480" y="229"/>
                </a:lnTo>
                <a:lnTo>
                  <a:pt x="499" y="221"/>
                </a:lnTo>
                <a:lnTo>
                  <a:pt x="511" y="210"/>
                </a:lnTo>
                <a:lnTo>
                  <a:pt x="522" y="204"/>
                </a:lnTo>
                <a:lnTo>
                  <a:pt x="514" y="191"/>
                </a:lnTo>
                <a:lnTo>
                  <a:pt x="524" y="176"/>
                </a:lnTo>
                <a:lnTo>
                  <a:pt x="539" y="183"/>
                </a:lnTo>
                <a:lnTo>
                  <a:pt x="548" y="183"/>
                </a:lnTo>
                <a:lnTo>
                  <a:pt x="560" y="166"/>
                </a:lnTo>
                <a:lnTo>
                  <a:pt x="575" y="168"/>
                </a:lnTo>
                <a:lnTo>
                  <a:pt x="584" y="159"/>
                </a:lnTo>
                <a:lnTo>
                  <a:pt x="590" y="151"/>
                </a:lnTo>
                <a:lnTo>
                  <a:pt x="603" y="149"/>
                </a:lnTo>
                <a:lnTo>
                  <a:pt x="616" y="142"/>
                </a:lnTo>
                <a:lnTo>
                  <a:pt x="632" y="142"/>
                </a:lnTo>
                <a:lnTo>
                  <a:pt x="622" y="127"/>
                </a:lnTo>
                <a:lnTo>
                  <a:pt x="609" y="115"/>
                </a:lnTo>
                <a:lnTo>
                  <a:pt x="599" y="117"/>
                </a:lnTo>
                <a:lnTo>
                  <a:pt x="599" y="125"/>
                </a:lnTo>
                <a:lnTo>
                  <a:pt x="584" y="121"/>
                </a:lnTo>
                <a:lnTo>
                  <a:pt x="573" y="117"/>
                </a:lnTo>
                <a:lnTo>
                  <a:pt x="590" y="77"/>
                </a:lnTo>
                <a:lnTo>
                  <a:pt x="605" y="85"/>
                </a:lnTo>
                <a:lnTo>
                  <a:pt x="616" y="76"/>
                </a:lnTo>
                <a:lnTo>
                  <a:pt x="626" y="76"/>
                </a:lnTo>
                <a:lnTo>
                  <a:pt x="626" y="64"/>
                </a:lnTo>
                <a:lnTo>
                  <a:pt x="637" y="36"/>
                </a:lnTo>
                <a:lnTo>
                  <a:pt x="647" y="28"/>
                </a:lnTo>
                <a:lnTo>
                  <a:pt x="647" y="21"/>
                </a:lnTo>
                <a:lnTo>
                  <a:pt x="637" y="15"/>
                </a:lnTo>
                <a:lnTo>
                  <a:pt x="647" y="6"/>
                </a:lnTo>
                <a:lnTo>
                  <a:pt x="668" y="0"/>
                </a:lnTo>
                <a:lnTo>
                  <a:pt x="690" y="0"/>
                </a:lnTo>
                <a:lnTo>
                  <a:pt x="702" y="7"/>
                </a:lnTo>
                <a:lnTo>
                  <a:pt x="713" y="6"/>
                </a:lnTo>
                <a:lnTo>
                  <a:pt x="720" y="13"/>
                </a:lnTo>
                <a:lnTo>
                  <a:pt x="743" y="66"/>
                </a:lnTo>
                <a:lnTo>
                  <a:pt x="743" y="81"/>
                </a:lnTo>
                <a:lnTo>
                  <a:pt x="756" y="85"/>
                </a:lnTo>
                <a:lnTo>
                  <a:pt x="766" y="85"/>
                </a:lnTo>
                <a:lnTo>
                  <a:pt x="775" y="91"/>
                </a:lnTo>
                <a:lnTo>
                  <a:pt x="785" y="102"/>
                </a:lnTo>
                <a:lnTo>
                  <a:pt x="794" y="121"/>
                </a:lnTo>
                <a:lnTo>
                  <a:pt x="802" y="125"/>
                </a:lnTo>
                <a:lnTo>
                  <a:pt x="811" y="125"/>
                </a:lnTo>
                <a:lnTo>
                  <a:pt x="819" y="117"/>
                </a:lnTo>
                <a:lnTo>
                  <a:pt x="832" y="113"/>
                </a:lnTo>
                <a:lnTo>
                  <a:pt x="841" y="110"/>
                </a:lnTo>
                <a:lnTo>
                  <a:pt x="845" y="125"/>
                </a:lnTo>
                <a:lnTo>
                  <a:pt x="840" y="130"/>
                </a:lnTo>
                <a:lnTo>
                  <a:pt x="824" y="168"/>
                </a:lnTo>
                <a:lnTo>
                  <a:pt x="824" y="176"/>
                </a:lnTo>
                <a:lnTo>
                  <a:pt x="804" y="176"/>
                </a:lnTo>
                <a:lnTo>
                  <a:pt x="794" y="181"/>
                </a:lnTo>
                <a:lnTo>
                  <a:pt x="794" y="214"/>
                </a:lnTo>
                <a:lnTo>
                  <a:pt x="789" y="221"/>
                </a:lnTo>
                <a:lnTo>
                  <a:pt x="779" y="214"/>
                </a:lnTo>
                <a:lnTo>
                  <a:pt x="773" y="227"/>
                </a:lnTo>
                <a:lnTo>
                  <a:pt x="768" y="234"/>
                </a:lnTo>
                <a:lnTo>
                  <a:pt x="749" y="234"/>
                </a:lnTo>
                <a:lnTo>
                  <a:pt x="753" y="246"/>
                </a:lnTo>
                <a:lnTo>
                  <a:pt x="743" y="248"/>
                </a:lnTo>
                <a:lnTo>
                  <a:pt x="737" y="242"/>
                </a:lnTo>
                <a:lnTo>
                  <a:pt x="732" y="246"/>
                </a:lnTo>
                <a:lnTo>
                  <a:pt x="726" y="255"/>
                </a:lnTo>
                <a:lnTo>
                  <a:pt x="698" y="274"/>
                </a:lnTo>
                <a:lnTo>
                  <a:pt x="694" y="276"/>
                </a:lnTo>
                <a:lnTo>
                  <a:pt x="681" y="282"/>
                </a:lnTo>
                <a:lnTo>
                  <a:pt x="673" y="291"/>
                </a:lnTo>
                <a:lnTo>
                  <a:pt x="664" y="291"/>
                </a:lnTo>
                <a:lnTo>
                  <a:pt x="664" y="291"/>
                </a:lnTo>
                <a:lnTo>
                  <a:pt x="664" y="291"/>
                </a:lnTo>
                <a:lnTo>
                  <a:pt x="660" y="293"/>
                </a:lnTo>
                <a:lnTo>
                  <a:pt x="658" y="295"/>
                </a:lnTo>
                <a:lnTo>
                  <a:pt x="658" y="295"/>
                </a:lnTo>
                <a:lnTo>
                  <a:pt x="652" y="297"/>
                </a:lnTo>
                <a:lnTo>
                  <a:pt x="652" y="299"/>
                </a:lnTo>
                <a:lnTo>
                  <a:pt x="660" y="289"/>
                </a:lnTo>
                <a:lnTo>
                  <a:pt x="656" y="282"/>
                </a:lnTo>
                <a:lnTo>
                  <a:pt x="662" y="274"/>
                </a:lnTo>
                <a:lnTo>
                  <a:pt x="662" y="274"/>
                </a:lnTo>
                <a:lnTo>
                  <a:pt x="664" y="272"/>
                </a:lnTo>
                <a:lnTo>
                  <a:pt x="668" y="268"/>
                </a:lnTo>
                <a:lnTo>
                  <a:pt x="668" y="267"/>
                </a:lnTo>
                <a:lnTo>
                  <a:pt x="668" y="267"/>
                </a:lnTo>
                <a:lnTo>
                  <a:pt x="668" y="263"/>
                </a:lnTo>
                <a:lnTo>
                  <a:pt x="664" y="259"/>
                </a:lnTo>
                <a:lnTo>
                  <a:pt x="664" y="257"/>
                </a:lnTo>
                <a:lnTo>
                  <a:pt x="664" y="257"/>
                </a:lnTo>
                <a:lnTo>
                  <a:pt x="662" y="255"/>
                </a:lnTo>
                <a:lnTo>
                  <a:pt x="660" y="255"/>
                </a:lnTo>
                <a:lnTo>
                  <a:pt x="658" y="255"/>
                </a:lnTo>
                <a:lnTo>
                  <a:pt x="658" y="255"/>
                </a:lnTo>
                <a:lnTo>
                  <a:pt x="656" y="255"/>
                </a:lnTo>
                <a:lnTo>
                  <a:pt x="654" y="255"/>
                </a:lnTo>
                <a:lnTo>
                  <a:pt x="652" y="259"/>
                </a:lnTo>
                <a:lnTo>
                  <a:pt x="652" y="259"/>
                </a:lnTo>
                <a:lnTo>
                  <a:pt x="647" y="265"/>
                </a:lnTo>
                <a:lnTo>
                  <a:pt x="647" y="268"/>
                </a:lnTo>
                <a:lnTo>
                  <a:pt x="643" y="268"/>
                </a:lnTo>
                <a:lnTo>
                  <a:pt x="643" y="268"/>
                </a:lnTo>
                <a:lnTo>
                  <a:pt x="641" y="268"/>
                </a:lnTo>
                <a:lnTo>
                  <a:pt x="639" y="270"/>
                </a:lnTo>
                <a:lnTo>
                  <a:pt x="637" y="274"/>
                </a:lnTo>
                <a:lnTo>
                  <a:pt x="637" y="274"/>
                </a:lnTo>
                <a:lnTo>
                  <a:pt x="633" y="274"/>
                </a:lnTo>
                <a:lnTo>
                  <a:pt x="632" y="276"/>
                </a:lnTo>
                <a:lnTo>
                  <a:pt x="632" y="276"/>
                </a:lnTo>
                <a:lnTo>
                  <a:pt x="630" y="276"/>
                </a:lnTo>
                <a:lnTo>
                  <a:pt x="630" y="276"/>
                </a:lnTo>
                <a:lnTo>
                  <a:pt x="626" y="280"/>
                </a:lnTo>
                <a:lnTo>
                  <a:pt x="626" y="285"/>
                </a:lnTo>
                <a:lnTo>
                  <a:pt x="626" y="291"/>
                </a:lnTo>
                <a:lnTo>
                  <a:pt x="611" y="293"/>
                </a:lnTo>
                <a:lnTo>
                  <a:pt x="599" y="293"/>
                </a:lnTo>
                <a:lnTo>
                  <a:pt x="599" y="293"/>
                </a:lnTo>
                <a:lnTo>
                  <a:pt x="599" y="297"/>
                </a:lnTo>
                <a:lnTo>
                  <a:pt x="601" y="301"/>
                </a:lnTo>
                <a:lnTo>
                  <a:pt x="603" y="304"/>
                </a:lnTo>
                <a:lnTo>
                  <a:pt x="603" y="304"/>
                </a:lnTo>
                <a:lnTo>
                  <a:pt x="607" y="308"/>
                </a:lnTo>
                <a:lnTo>
                  <a:pt x="607" y="310"/>
                </a:lnTo>
                <a:lnTo>
                  <a:pt x="611" y="312"/>
                </a:lnTo>
                <a:lnTo>
                  <a:pt x="611" y="312"/>
                </a:lnTo>
                <a:lnTo>
                  <a:pt x="616" y="312"/>
                </a:lnTo>
                <a:lnTo>
                  <a:pt x="622" y="314"/>
                </a:lnTo>
                <a:lnTo>
                  <a:pt x="622" y="314"/>
                </a:lnTo>
                <a:lnTo>
                  <a:pt x="622" y="318"/>
                </a:lnTo>
                <a:lnTo>
                  <a:pt x="622" y="318"/>
                </a:lnTo>
                <a:lnTo>
                  <a:pt x="622" y="325"/>
                </a:lnTo>
                <a:lnTo>
                  <a:pt x="622" y="329"/>
                </a:lnTo>
                <a:lnTo>
                  <a:pt x="630" y="331"/>
                </a:lnTo>
                <a:lnTo>
                  <a:pt x="630" y="331"/>
                </a:lnTo>
                <a:lnTo>
                  <a:pt x="632" y="331"/>
                </a:lnTo>
                <a:lnTo>
                  <a:pt x="633" y="329"/>
                </a:lnTo>
                <a:lnTo>
                  <a:pt x="637" y="327"/>
                </a:lnTo>
                <a:lnTo>
                  <a:pt x="637" y="327"/>
                </a:lnTo>
                <a:lnTo>
                  <a:pt x="637" y="323"/>
                </a:lnTo>
                <a:lnTo>
                  <a:pt x="637" y="321"/>
                </a:lnTo>
                <a:lnTo>
                  <a:pt x="639" y="321"/>
                </a:lnTo>
                <a:lnTo>
                  <a:pt x="643" y="319"/>
                </a:lnTo>
                <a:lnTo>
                  <a:pt x="643" y="319"/>
                </a:lnTo>
                <a:lnTo>
                  <a:pt x="645" y="318"/>
                </a:lnTo>
                <a:lnTo>
                  <a:pt x="647" y="318"/>
                </a:lnTo>
                <a:lnTo>
                  <a:pt x="647" y="316"/>
                </a:lnTo>
                <a:lnTo>
                  <a:pt x="649" y="316"/>
                </a:lnTo>
                <a:lnTo>
                  <a:pt x="649" y="318"/>
                </a:lnTo>
                <a:lnTo>
                  <a:pt x="649" y="318"/>
                </a:lnTo>
                <a:lnTo>
                  <a:pt x="650" y="318"/>
                </a:lnTo>
                <a:lnTo>
                  <a:pt x="652" y="318"/>
                </a:lnTo>
                <a:lnTo>
                  <a:pt x="656" y="318"/>
                </a:lnTo>
                <a:lnTo>
                  <a:pt x="660" y="318"/>
                </a:lnTo>
                <a:lnTo>
                  <a:pt x="662" y="318"/>
                </a:lnTo>
                <a:lnTo>
                  <a:pt x="664" y="319"/>
                </a:lnTo>
                <a:lnTo>
                  <a:pt x="664" y="319"/>
                </a:lnTo>
                <a:lnTo>
                  <a:pt x="666" y="321"/>
                </a:lnTo>
                <a:lnTo>
                  <a:pt x="668" y="323"/>
                </a:lnTo>
                <a:lnTo>
                  <a:pt x="671" y="325"/>
                </a:lnTo>
                <a:lnTo>
                  <a:pt x="673" y="327"/>
                </a:lnTo>
                <a:lnTo>
                  <a:pt x="673" y="327"/>
                </a:lnTo>
                <a:lnTo>
                  <a:pt x="671" y="331"/>
                </a:lnTo>
                <a:lnTo>
                  <a:pt x="669" y="333"/>
                </a:lnTo>
                <a:lnTo>
                  <a:pt x="669" y="335"/>
                </a:lnTo>
                <a:lnTo>
                  <a:pt x="668" y="335"/>
                </a:lnTo>
                <a:lnTo>
                  <a:pt x="668" y="335"/>
                </a:lnTo>
                <a:lnTo>
                  <a:pt x="664" y="335"/>
                </a:lnTo>
                <a:lnTo>
                  <a:pt x="660" y="333"/>
                </a:lnTo>
                <a:lnTo>
                  <a:pt x="658" y="333"/>
                </a:lnTo>
                <a:lnTo>
                  <a:pt x="656" y="335"/>
                </a:lnTo>
                <a:lnTo>
                  <a:pt x="656" y="335"/>
                </a:lnTo>
                <a:lnTo>
                  <a:pt x="652" y="338"/>
                </a:lnTo>
                <a:lnTo>
                  <a:pt x="649" y="340"/>
                </a:lnTo>
                <a:lnTo>
                  <a:pt x="649" y="340"/>
                </a:lnTo>
                <a:lnTo>
                  <a:pt x="647" y="342"/>
                </a:lnTo>
                <a:lnTo>
                  <a:pt x="641" y="348"/>
                </a:lnTo>
                <a:lnTo>
                  <a:pt x="641" y="348"/>
                </a:lnTo>
                <a:lnTo>
                  <a:pt x="633" y="355"/>
                </a:lnTo>
                <a:lnTo>
                  <a:pt x="633" y="355"/>
                </a:lnTo>
                <a:lnTo>
                  <a:pt x="622" y="369"/>
                </a:lnTo>
                <a:lnTo>
                  <a:pt x="622" y="369"/>
                </a:lnTo>
                <a:lnTo>
                  <a:pt x="628" y="374"/>
                </a:lnTo>
                <a:lnTo>
                  <a:pt x="628" y="374"/>
                </a:lnTo>
                <a:lnTo>
                  <a:pt x="632" y="376"/>
                </a:lnTo>
                <a:lnTo>
                  <a:pt x="633" y="378"/>
                </a:lnTo>
                <a:lnTo>
                  <a:pt x="637" y="380"/>
                </a:lnTo>
                <a:lnTo>
                  <a:pt x="639" y="380"/>
                </a:lnTo>
                <a:lnTo>
                  <a:pt x="639" y="380"/>
                </a:lnTo>
                <a:lnTo>
                  <a:pt x="641" y="382"/>
                </a:lnTo>
                <a:lnTo>
                  <a:pt x="641" y="386"/>
                </a:lnTo>
                <a:lnTo>
                  <a:pt x="641" y="388"/>
                </a:lnTo>
                <a:lnTo>
                  <a:pt x="647" y="393"/>
                </a:lnTo>
                <a:lnTo>
                  <a:pt x="647" y="403"/>
                </a:lnTo>
                <a:lnTo>
                  <a:pt x="647" y="403"/>
                </a:lnTo>
                <a:lnTo>
                  <a:pt x="647" y="405"/>
                </a:lnTo>
                <a:lnTo>
                  <a:pt x="647" y="406"/>
                </a:lnTo>
                <a:lnTo>
                  <a:pt x="647" y="408"/>
                </a:lnTo>
                <a:lnTo>
                  <a:pt x="647" y="408"/>
                </a:lnTo>
                <a:lnTo>
                  <a:pt x="652" y="414"/>
                </a:lnTo>
                <a:lnTo>
                  <a:pt x="652" y="414"/>
                </a:lnTo>
                <a:lnTo>
                  <a:pt x="658" y="420"/>
                </a:lnTo>
                <a:lnTo>
                  <a:pt x="660" y="431"/>
                </a:lnTo>
                <a:lnTo>
                  <a:pt x="660" y="441"/>
                </a:lnTo>
                <a:lnTo>
                  <a:pt x="654" y="448"/>
                </a:lnTo>
                <a:lnTo>
                  <a:pt x="645" y="452"/>
                </a:lnTo>
                <a:lnTo>
                  <a:pt x="643" y="454"/>
                </a:lnTo>
                <a:lnTo>
                  <a:pt x="643" y="454"/>
                </a:lnTo>
                <a:lnTo>
                  <a:pt x="647" y="454"/>
                </a:lnTo>
                <a:lnTo>
                  <a:pt x="649" y="454"/>
                </a:lnTo>
                <a:lnTo>
                  <a:pt x="650" y="454"/>
                </a:lnTo>
                <a:lnTo>
                  <a:pt x="652" y="454"/>
                </a:lnTo>
                <a:lnTo>
                  <a:pt x="652" y="454"/>
                </a:lnTo>
                <a:lnTo>
                  <a:pt x="654" y="456"/>
                </a:lnTo>
                <a:lnTo>
                  <a:pt x="658" y="458"/>
                </a:lnTo>
                <a:lnTo>
                  <a:pt x="664" y="458"/>
                </a:lnTo>
                <a:lnTo>
                  <a:pt x="656" y="465"/>
                </a:lnTo>
                <a:lnTo>
                  <a:pt x="656" y="471"/>
                </a:lnTo>
                <a:lnTo>
                  <a:pt x="656" y="480"/>
                </a:lnTo>
                <a:lnTo>
                  <a:pt x="656" y="484"/>
                </a:lnTo>
                <a:lnTo>
                  <a:pt x="656" y="484"/>
                </a:lnTo>
                <a:lnTo>
                  <a:pt x="656" y="488"/>
                </a:lnTo>
                <a:lnTo>
                  <a:pt x="652" y="490"/>
                </a:lnTo>
                <a:lnTo>
                  <a:pt x="652" y="490"/>
                </a:lnTo>
                <a:lnTo>
                  <a:pt x="652" y="490"/>
                </a:lnTo>
                <a:lnTo>
                  <a:pt x="649" y="490"/>
                </a:lnTo>
                <a:lnTo>
                  <a:pt x="647" y="492"/>
                </a:lnTo>
                <a:lnTo>
                  <a:pt x="645" y="493"/>
                </a:lnTo>
                <a:lnTo>
                  <a:pt x="637" y="501"/>
                </a:lnTo>
                <a:lnTo>
                  <a:pt x="637" y="509"/>
                </a:lnTo>
                <a:lnTo>
                  <a:pt x="637" y="509"/>
                </a:lnTo>
                <a:lnTo>
                  <a:pt x="633" y="511"/>
                </a:lnTo>
                <a:lnTo>
                  <a:pt x="632" y="511"/>
                </a:lnTo>
                <a:lnTo>
                  <a:pt x="632" y="514"/>
                </a:lnTo>
                <a:lnTo>
                  <a:pt x="632" y="514"/>
                </a:lnTo>
                <a:lnTo>
                  <a:pt x="632" y="522"/>
                </a:lnTo>
                <a:lnTo>
                  <a:pt x="632" y="522"/>
                </a:lnTo>
                <a:lnTo>
                  <a:pt x="632" y="526"/>
                </a:lnTo>
                <a:lnTo>
                  <a:pt x="630" y="531"/>
                </a:lnTo>
                <a:lnTo>
                  <a:pt x="630" y="531"/>
                </a:lnTo>
                <a:lnTo>
                  <a:pt x="626" y="535"/>
                </a:lnTo>
                <a:lnTo>
                  <a:pt x="622" y="541"/>
                </a:lnTo>
                <a:lnTo>
                  <a:pt x="622" y="541"/>
                </a:lnTo>
                <a:lnTo>
                  <a:pt x="618" y="543"/>
                </a:lnTo>
                <a:lnTo>
                  <a:pt x="616" y="545"/>
                </a:lnTo>
                <a:lnTo>
                  <a:pt x="616" y="548"/>
                </a:lnTo>
                <a:lnTo>
                  <a:pt x="616" y="548"/>
                </a:lnTo>
                <a:lnTo>
                  <a:pt x="615" y="552"/>
                </a:lnTo>
                <a:lnTo>
                  <a:pt x="611" y="554"/>
                </a:lnTo>
                <a:lnTo>
                  <a:pt x="607" y="556"/>
                </a:lnTo>
                <a:lnTo>
                  <a:pt x="607" y="562"/>
                </a:lnTo>
                <a:lnTo>
                  <a:pt x="607" y="562"/>
                </a:lnTo>
                <a:lnTo>
                  <a:pt x="605" y="563"/>
                </a:lnTo>
                <a:lnTo>
                  <a:pt x="599" y="569"/>
                </a:lnTo>
                <a:lnTo>
                  <a:pt x="599" y="569"/>
                </a:lnTo>
                <a:lnTo>
                  <a:pt x="596" y="569"/>
                </a:lnTo>
                <a:lnTo>
                  <a:pt x="596" y="569"/>
                </a:lnTo>
                <a:lnTo>
                  <a:pt x="592" y="569"/>
                </a:lnTo>
                <a:lnTo>
                  <a:pt x="590" y="573"/>
                </a:lnTo>
                <a:lnTo>
                  <a:pt x="590" y="573"/>
                </a:lnTo>
                <a:lnTo>
                  <a:pt x="582" y="581"/>
                </a:lnTo>
                <a:lnTo>
                  <a:pt x="581" y="582"/>
                </a:lnTo>
                <a:lnTo>
                  <a:pt x="579" y="582"/>
                </a:lnTo>
                <a:lnTo>
                  <a:pt x="579" y="582"/>
                </a:lnTo>
                <a:lnTo>
                  <a:pt x="567" y="582"/>
                </a:lnTo>
                <a:lnTo>
                  <a:pt x="567" y="582"/>
                </a:lnTo>
                <a:lnTo>
                  <a:pt x="563" y="582"/>
                </a:lnTo>
                <a:lnTo>
                  <a:pt x="563" y="582"/>
                </a:lnTo>
                <a:lnTo>
                  <a:pt x="563" y="581"/>
                </a:lnTo>
                <a:lnTo>
                  <a:pt x="560" y="582"/>
                </a:lnTo>
                <a:lnTo>
                  <a:pt x="560" y="582"/>
                </a:lnTo>
                <a:lnTo>
                  <a:pt x="558" y="586"/>
                </a:lnTo>
                <a:lnTo>
                  <a:pt x="556" y="586"/>
                </a:lnTo>
                <a:lnTo>
                  <a:pt x="554" y="586"/>
                </a:lnTo>
                <a:lnTo>
                  <a:pt x="543" y="590"/>
                </a:lnTo>
                <a:lnTo>
                  <a:pt x="537" y="594"/>
                </a:lnTo>
                <a:lnTo>
                  <a:pt x="531" y="598"/>
                </a:lnTo>
                <a:lnTo>
                  <a:pt x="531" y="598"/>
                </a:lnTo>
                <a:lnTo>
                  <a:pt x="529" y="594"/>
                </a:lnTo>
                <a:lnTo>
                  <a:pt x="529" y="594"/>
                </a:lnTo>
                <a:lnTo>
                  <a:pt x="526" y="598"/>
                </a:lnTo>
                <a:lnTo>
                  <a:pt x="526" y="598"/>
                </a:lnTo>
                <a:lnTo>
                  <a:pt x="522" y="599"/>
                </a:lnTo>
                <a:lnTo>
                  <a:pt x="518" y="601"/>
                </a:lnTo>
                <a:lnTo>
                  <a:pt x="512" y="603"/>
                </a:lnTo>
                <a:lnTo>
                  <a:pt x="505" y="603"/>
                </a:lnTo>
                <a:lnTo>
                  <a:pt x="501" y="607"/>
                </a:lnTo>
                <a:lnTo>
                  <a:pt x="499" y="611"/>
                </a:lnTo>
                <a:lnTo>
                  <a:pt x="499" y="615"/>
                </a:lnTo>
                <a:lnTo>
                  <a:pt x="499" y="622"/>
                </a:lnTo>
                <a:lnTo>
                  <a:pt x="494" y="622"/>
                </a:lnTo>
                <a:lnTo>
                  <a:pt x="494" y="615"/>
                </a:lnTo>
                <a:lnTo>
                  <a:pt x="492" y="605"/>
                </a:lnTo>
                <a:lnTo>
                  <a:pt x="492" y="601"/>
                </a:lnTo>
                <a:lnTo>
                  <a:pt x="478" y="601"/>
                </a:lnTo>
                <a:lnTo>
                  <a:pt x="473" y="601"/>
                </a:lnTo>
                <a:lnTo>
                  <a:pt x="467" y="601"/>
                </a:lnTo>
                <a:lnTo>
                  <a:pt x="467" y="601"/>
                </a:lnTo>
                <a:lnTo>
                  <a:pt x="467" y="601"/>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394" name="Freeform 392"/>
          <p:cNvSpPr>
            <a:spLocks/>
          </p:cNvSpPr>
          <p:nvPr/>
        </p:nvSpPr>
        <p:spPr bwMode="auto">
          <a:xfrm>
            <a:off x="3823811" y="2838726"/>
            <a:ext cx="897796" cy="367282"/>
          </a:xfrm>
          <a:custGeom>
            <a:avLst/>
            <a:gdLst>
              <a:gd name="T0" fmla="*/ 7 w 441"/>
              <a:gd name="T1" fmla="*/ 57 h 212"/>
              <a:gd name="T2" fmla="*/ 11 w 441"/>
              <a:gd name="T3" fmla="*/ 55 h 212"/>
              <a:gd name="T4" fmla="*/ 32 w 441"/>
              <a:gd name="T5" fmla="*/ 40 h 212"/>
              <a:gd name="T6" fmla="*/ 43 w 441"/>
              <a:gd name="T7" fmla="*/ 34 h 212"/>
              <a:gd name="T8" fmla="*/ 57 w 441"/>
              <a:gd name="T9" fmla="*/ 28 h 212"/>
              <a:gd name="T10" fmla="*/ 70 w 441"/>
              <a:gd name="T11" fmla="*/ 27 h 212"/>
              <a:gd name="T12" fmla="*/ 89 w 441"/>
              <a:gd name="T13" fmla="*/ 44 h 212"/>
              <a:gd name="T14" fmla="*/ 132 w 441"/>
              <a:gd name="T15" fmla="*/ 44 h 212"/>
              <a:gd name="T16" fmla="*/ 130 w 441"/>
              <a:gd name="T17" fmla="*/ 23 h 212"/>
              <a:gd name="T18" fmla="*/ 189 w 441"/>
              <a:gd name="T19" fmla="*/ 17 h 212"/>
              <a:gd name="T20" fmla="*/ 216 w 441"/>
              <a:gd name="T21" fmla="*/ 40 h 212"/>
              <a:gd name="T22" fmla="*/ 233 w 441"/>
              <a:gd name="T23" fmla="*/ 36 h 212"/>
              <a:gd name="T24" fmla="*/ 251 w 441"/>
              <a:gd name="T25" fmla="*/ 36 h 212"/>
              <a:gd name="T26" fmla="*/ 272 w 441"/>
              <a:gd name="T27" fmla="*/ 46 h 212"/>
              <a:gd name="T28" fmla="*/ 310 w 441"/>
              <a:gd name="T29" fmla="*/ 63 h 212"/>
              <a:gd name="T30" fmla="*/ 331 w 441"/>
              <a:gd name="T31" fmla="*/ 55 h 212"/>
              <a:gd name="T32" fmla="*/ 342 w 441"/>
              <a:gd name="T33" fmla="*/ 55 h 212"/>
              <a:gd name="T34" fmla="*/ 374 w 441"/>
              <a:gd name="T35" fmla="*/ 42 h 212"/>
              <a:gd name="T36" fmla="*/ 393 w 441"/>
              <a:gd name="T37" fmla="*/ 46 h 212"/>
              <a:gd name="T38" fmla="*/ 382 w 441"/>
              <a:gd name="T39" fmla="*/ 87 h 212"/>
              <a:gd name="T40" fmla="*/ 408 w 441"/>
              <a:gd name="T41" fmla="*/ 89 h 212"/>
              <a:gd name="T42" fmla="*/ 431 w 441"/>
              <a:gd name="T43" fmla="*/ 97 h 212"/>
              <a:gd name="T44" fmla="*/ 425 w 441"/>
              <a:gd name="T45" fmla="*/ 112 h 212"/>
              <a:gd name="T46" fmla="*/ 399 w 441"/>
              <a:gd name="T47" fmla="*/ 121 h 212"/>
              <a:gd name="T48" fmla="*/ 384 w 441"/>
              <a:gd name="T49" fmla="*/ 138 h 212"/>
              <a:gd name="T50" fmla="*/ 357 w 441"/>
              <a:gd name="T51" fmla="*/ 153 h 212"/>
              <a:gd name="T52" fmla="*/ 333 w 441"/>
              <a:gd name="T53" fmla="*/ 148 h 212"/>
              <a:gd name="T54" fmla="*/ 331 w 441"/>
              <a:gd name="T55" fmla="*/ 174 h 212"/>
              <a:gd name="T56" fmla="*/ 308 w 441"/>
              <a:gd name="T57" fmla="*/ 191 h 212"/>
              <a:gd name="T58" fmla="*/ 257 w 441"/>
              <a:gd name="T59" fmla="*/ 197 h 212"/>
              <a:gd name="T60" fmla="*/ 191 w 441"/>
              <a:gd name="T61" fmla="*/ 204 h 212"/>
              <a:gd name="T62" fmla="*/ 113 w 441"/>
              <a:gd name="T63" fmla="*/ 191 h 212"/>
              <a:gd name="T64" fmla="*/ 77 w 441"/>
              <a:gd name="T65" fmla="*/ 151 h 212"/>
              <a:gd name="T66" fmla="*/ 40 w 441"/>
              <a:gd name="T67" fmla="*/ 138 h 212"/>
              <a:gd name="T68" fmla="*/ 34 w 441"/>
              <a:gd name="T69" fmla="*/ 93 h 212"/>
              <a:gd name="T70" fmla="*/ 7 w 441"/>
              <a:gd name="T71" fmla="*/ 76 h 212"/>
              <a:gd name="T72" fmla="*/ 0 w 441"/>
              <a:gd name="T73" fmla="*/ 64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41" h="212">
                <a:moveTo>
                  <a:pt x="0" y="64"/>
                </a:moveTo>
                <a:lnTo>
                  <a:pt x="7" y="57"/>
                </a:lnTo>
                <a:lnTo>
                  <a:pt x="7" y="57"/>
                </a:lnTo>
                <a:lnTo>
                  <a:pt x="11" y="55"/>
                </a:lnTo>
                <a:lnTo>
                  <a:pt x="21" y="53"/>
                </a:lnTo>
                <a:lnTo>
                  <a:pt x="32" y="40"/>
                </a:lnTo>
                <a:lnTo>
                  <a:pt x="32" y="40"/>
                </a:lnTo>
                <a:lnTo>
                  <a:pt x="43" y="34"/>
                </a:lnTo>
                <a:lnTo>
                  <a:pt x="43" y="34"/>
                </a:lnTo>
                <a:lnTo>
                  <a:pt x="57" y="28"/>
                </a:lnTo>
                <a:lnTo>
                  <a:pt x="64" y="28"/>
                </a:lnTo>
                <a:lnTo>
                  <a:pt x="70" y="27"/>
                </a:lnTo>
                <a:lnTo>
                  <a:pt x="87" y="36"/>
                </a:lnTo>
                <a:lnTo>
                  <a:pt x="89" y="44"/>
                </a:lnTo>
                <a:lnTo>
                  <a:pt x="119" y="49"/>
                </a:lnTo>
                <a:lnTo>
                  <a:pt x="132" y="44"/>
                </a:lnTo>
                <a:lnTo>
                  <a:pt x="136" y="36"/>
                </a:lnTo>
                <a:lnTo>
                  <a:pt x="130" y="23"/>
                </a:lnTo>
                <a:lnTo>
                  <a:pt x="144" y="0"/>
                </a:lnTo>
                <a:lnTo>
                  <a:pt x="189" y="17"/>
                </a:lnTo>
                <a:lnTo>
                  <a:pt x="197" y="34"/>
                </a:lnTo>
                <a:lnTo>
                  <a:pt x="216" y="40"/>
                </a:lnTo>
                <a:lnTo>
                  <a:pt x="233" y="36"/>
                </a:lnTo>
                <a:lnTo>
                  <a:pt x="233" y="36"/>
                </a:lnTo>
                <a:lnTo>
                  <a:pt x="251" y="36"/>
                </a:lnTo>
                <a:lnTo>
                  <a:pt x="251" y="36"/>
                </a:lnTo>
                <a:lnTo>
                  <a:pt x="263" y="42"/>
                </a:lnTo>
                <a:lnTo>
                  <a:pt x="272" y="46"/>
                </a:lnTo>
                <a:lnTo>
                  <a:pt x="282" y="59"/>
                </a:lnTo>
                <a:lnTo>
                  <a:pt x="310" y="63"/>
                </a:lnTo>
                <a:lnTo>
                  <a:pt x="331" y="55"/>
                </a:lnTo>
                <a:lnTo>
                  <a:pt x="331" y="55"/>
                </a:lnTo>
                <a:lnTo>
                  <a:pt x="338" y="55"/>
                </a:lnTo>
                <a:lnTo>
                  <a:pt x="342" y="55"/>
                </a:lnTo>
                <a:lnTo>
                  <a:pt x="357" y="40"/>
                </a:lnTo>
                <a:lnTo>
                  <a:pt x="374" y="42"/>
                </a:lnTo>
                <a:lnTo>
                  <a:pt x="378" y="46"/>
                </a:lnTo>
                <a:lnTo>
                  <a:pt x="393" y="46"/>
                </a:lnTo>
                <a:lnTo>
                  <a:pt x="399" y="47"/>
                </a:lnTo>
                <a:lnTo>
                  <a:pt x="382" y="87"/>
                </a:lnTo>
                <a:lnTo>
                  <a:pt x="408" y="97"/>
                </a:lnTo>
                <a:lnTo>
                  <a:pt x="408" y="89"/>
                </a:lnTo>
                <a:lnTo>
                  <a:pt x="418" y="85"/>
                </a:lnTo>
                <a:lnTo>
                  <a:pt x="431" y="97"/>
                </a:lnTo>
                <a:lnTo>
                  <a:pt x="441" y="114"/>
                </a:lnTo>
                <a:lnTo>
                  <a:pt x="425" y="112"/>
                </a:lnTo>
                <a:lnTo>
                  <a:pt x="412" y="119"/>
                </a:lnTo>
                <a:lnTo>
                  <a:pt x="399" y="121"/>
                </a:lnTo>
                <a:lnTo>
                  <a:pt x="393" y="129"/>
                </a:lnTo>
                <a:lnTo>
                  <a:pt x="384" y="138"/>
                </a:lnTo>
                <a:lnTo>
                  <a:pt x="369" y="138"/>
                </a:lnTo>
                <a:lnTo>
                  <a:pt x="357" y="153"/>
                </a:lnTo>
                <a:lnTo>
                  <a:pt x="348" y="155"/>
                </a:lnTo>
                <a:lnTo>
                  <a:pt x="333" y="148"/>
                </a:lnTo>
                <a:lnTo>
                  <a:pt x="323" y="161"/>
                </a:lnTo>
                <a:lnTo>
                  <a:pt x="331" y="174"/>
                </a:lnTo>
                <a:lnTo>
                  <a:pt x="320" y="180"/>
                </a:lnTo>
                <a:lnTo>
                  <a:pt x="308" y="191"/>
                </a:lnTo>
                <a:lnTo>
                  <a:pt x="289" y="199"/>
                </a:lnTo>
                <a:lnTo>
                  <a:pt x="257" y="197"/>
                </a:lnTo>
                <a:lnTo>
                  <a:pt x="225" y="212"/>
                </a:lnTo>
                <a:lnTo>
                  <a:pt x="191" y="204"/>
                </a:lnTo>
                <a:lnTo>
                  <a:pt x="178" y="197"/>
                </a:lnTo>
                <a:lnTo>
                  <a:pt x="113" y="191"/>
                </a:lnTo>
                <a:lnTo>
                  <a:pt x="100" y="163"/>
                </a:lnTo>
                <a:lnTo>
                  <a:pt x="77" y="151"/>
                </a:lnTo>
                <a:lnTo>
                  <a:pt x="51" y="144"/>
                </a:lnTo>
                <a:lnTo>
                  <a:pt x="40" y="138"/>
                </a:lnTo>
                <a:lnTo>
                  <a:pt x="43" y="123"/>
                </a:lnTo>
                <a:lnTo>
                  <a:pt x="34" y="93"/>
                </a:lnTo>
                <a:lnTo>
                  <a:pt x="21" y="87"/>
                </a:lnTo>
                <a:lnTo>
                  <a:pt x="7" y="76"/>
                </a:lnTo>
                <a:lnTo>
                  <a:pt x="0" y="64"/>
                </a:lnTo>
                <a:lnTo>
                  <a:pt x="0" y="64"/>
                </a:lnTo>
                <a:lnTo>
                  <a:pt x="0" y="64"/>
                </a:lnTo>
                <a:close/>
              </a:path>
            </a:pathLst>
          </a:custGeom>
          <a:solidFill>
            <a:schemeClr val="bg1">
              <a:lumMod val="85000"/>
            </a:schemeClr>
          </a:solidFill>
          <a:ln w="635" cap="rnd">
            <a:solidFill>
              <a:schemeClr val="bg1">
                <a:alpha val="17000"/>
              </a:schemeClr>
            </a:solidFill>
            <a:round/>
            <a:headEnd/>
            <a:tailEnd/>
          </a:ln>
        </p:spPr>
        <p:txBody>
          <a:bodyPr/>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395" name="Freeform 393"/>
          <p:cNvSpPr>
            <a:spLocks/>
          </p:cNvSpPr>
          <p:nvPr/>
        </p:nvSpPr>
        <p:spPr bwMode="auto">
          <a:xfrm>
            <a:off x="3823811" y="2838726"/>
            <a:ext cx="897796" cy="367282"/>
          </a:xfrm>
          <a:custGeom>
            <a:avLst/>
            <a:gdLst>
              <a:gd name="T0" fmla="*/ 7 w 441"/>
              <a:gd name="T1" fmla="*/ 57 h 212"/>
              <a:gd name="T2" fmla="*/ 11 w 441"/>
              <a:gd name="T3" fmla="*/ 55 h 212"/>
              <a:gd name="T4" fmla="*/ 32 w 441"/>
              <a:gd name="T5" fmla="*/ 40 h 212"/>
              <a:gd name="T6" fmla="*/ 43 w 441"/>
              <a:gd name="T7" fmla="*/ 34 h 212"/>
              <a:gd name="T8" fmla="*/ 57 w 441"/>
              <a:gd name="T9" fmla="*/ 28 h 212"/>
              <a:gd name="T10" fmla="*/ 70 w 441"/>
              <a:gd name="T11" fmla="*/ 27 h 212"/>
              <a:gd name="T12" fmla="*/ 89 w 441"/>
              <a:gd name="T13" fmla="*/ 44 h 212"/>
              <a:gd name="T14" fmla="*/ 132 w 441"/>
              <a:gd name="T15" fmla="*/ 44 h 212"/>
              <a:gd name="T16" fmla="*/ 130 w 441"/>
              <a:gd name="T17" fmla="*/ 23 h 212"/>
              <a:gd name="T18" fmla="*/ 189 w 441"/>
              <a:gd name="T19" fmla="*/ 17 h 212"/>
              <a:gd name="T20" fmla="*/ 216 w 441"/>
              <a:gd name="T21" fmla="*/ 40 h 212"/>
              <a:gd name="T22" fmla="*/ 233 w 441"/>
              <a:gd name="T23" fmla="*/ 36 h 212"/>
              <a:gd name="T24" fmla="*/ 251 w 441"/>
              <a:gd name="T25" fmla="*/ 36 h 212"/>
              <a:gd name="T26" fmla="*/ 272 w 441"/>
              <a:gd name="T27" fmla="*/ 46 h 212"/>
              <a:gd name="T28" fmla="*/ 310 w 441"/>
              <a:gd name="T29" fmla="*/ 63 h 212"/>
              <a:gd name="T30" fmla="*/ 331 w 441"/>
              <a:gd name="T31" fmla="*/ 55 h 212"/>
              <a:gd name="T32" fmla="*/ 342 w 441"/>
              <a:gd name="T33" fmla="*/ 55 h 212"/>
              <a:gd name="T34" fmla="*/ 374 w 441"/>
              <a:gd name="T35" fmla="*/ 42 h 212"/>
              <a:gd name="T36" fmla="*/ 393 w 441"/>
              <a:gd name="T37" fmla="*/ 46 h 212"/>
              <a:gd name="T38" fmla="*/ 382 w 441"/>
              <a:gd name="T39" fmla="*/ 87 h 212"/>
              <a:gd name="T40" fmla="*/ 408 w 441"/>
              <a:gd name="T41" fmla="*/ 89 h 212"/>
              <a:gd name="T42" fmla="*/ 431 w 441"/>
              <a:gd name="T43" fmla="*/ 97 h 212"/>
              <a:gd name="T44" fmla="*/ 425 w 441"/>
              <a:gd name="T45" fmla="*/ 112 h 212"/>
              <a:gd name="T46" fmla="*/ 399 w 441"/>
              <a:gd name="T47" fmla="*/ 121 h 212"/>
              <a:gd name="T48" fmla="*/ 384 w 441"/>
              <a:gd name="T49" fmla="*/ 138 h 212"/>
              <a:gd name="T50" fmla="*/ 357 w 441"/>
              <a:gd name="T51" fmla="*/ 153 h 212"/>
              <a:gd name="T52" fmla="*/ 333 w 441"/>
              <a:gd name="T53" fmla="*/ 148 h 212"/>
              <a:gd name="T54" fmla="*/ 331 w 441"/>
              <a:gd name="T55" fmla="*/ 174 h 212"/>
              <a:gd name="T56" fmla="*/ 308 w 441"/>
              <a:gd name="T57" fmla="*/ 191 h 212"/>
              <a:gd name="T58" fmla="*/ 257 w 441"/>
              <a:gd name="T59" fmla="*/ 197 h 212"/>
              <a:gd name="T60" fmla="*/ 191 w 441"/>
              <a:gd name="T61" fmla="*/ 204 h 212"/>
              <a:gd name="T62" fmla="*/ 113 w 441"/>
              <a:gd name="T63" fmla="*/ 191 h 212"/>
              <a:gd name="T64" fmla="*/ 77 w 441"/>
              <a:gd name="T65" fmla="*/ 151 h 212"/>
              <a:gd name="T66" fmla="*/ 40 w 441"/>
              <a:gd name="T67" fmla="*/ 138 h 212"/>
              <a:gd name="T68" fmla="*/ 34 w 441"/>
              <a:gd name="T69" fmla="*/ 93 h 212"/>
              <a:gd name="T70" fmla="*/ 7 w 441"/>
              <a:gd name="T71" fmla="*/ 76 h 212"/>
              <a:gd name="T72" fmla="*/ 0 w 441"/>
              <a:gd name="T73" fmla="*/ 64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41" h="212">
                <a:moveTo>
                  <a:pt x="0" y="64"/>
                </a:moveTo>
                <a:lnTo>
                  <a:pt x="7" y="57"/>
                </a:lnTo>
                <a:lnTo>
                  <a:pt x="7" y="57"/>
                </a:lnTo>
                <a:lnTo>
                  <a:pt x="11" y="55"/>
                </a:lnTo>
                <a:lnTo>
                  <a:pt x="21" y="53"/>
                </a:lnTo>
                <a:lnTo>
                  <a:pt x="32" y="40"/>
                </a:lnTo>
                <a:lnTo>
                  <a:pt x="32" y="40"/>
                </a:lnTo>
                <a:lnTo>
                  <a:pt x="43" y="34"/>
                </a:lnTo>
                <a:lnTo>
                  <a:pt x="43" y="34"/>
                </a:lnTo>
                <a:lnTo>
                  <a:pt x="57" y="28"/>
                </a:lnTo>
                <a:lnTo>
                  <a:pt x="64" y="28"/>
                </a:lnTo>
                <a:lnTo>
                  <a:pt x="70" y="27"/>
                </a:lnTo>
                <a:lnTo>
                  <a:pt x="87" y="36"/>
                </a:lnTo>
                <a:lnTo>
                  <a:pt x="89" y="44"/>
                </a:lnTo>
                <a:lnTo>
                  <a:pt x="119" y="49"/>
                </a:lnTo>
                <a:lnTo>
                  <a:pt x="132" y="44"/>
                </a:lnTo>
                <a:lnTo>
                  <a:pt x="136" y="36"/>
                </a:lnTo>
                <a:lnTo>
                  <a:pt x="130" y="23"/>
                </a:lnTo>
                <a:lnTo>
                  <a:pt x="144" y="0"/>
                </a:lnTo>
                <a:lnTo>
                  <a:pt x="189" y="17"/>
                </a:lnTo>
                <a:lnTo>
                  <a:pt x="197" y="34"/>
                </a:lnTo>
                <a:lnTo>
                  <a:pt x="216" y="40"/>
                </a:lnTo>
                <a:lnTo>
                  <a:pt x="233" y="36"/>
                </a:lnTo>
                <a:lnTo>
                  <a:pt x="233" y="36"/>
                </a:lnTo>
                <a:lnTo>
                  <a:pt x="251" y="36"/>
                </a:lnTo>
                <a:lnTo>
                  <a:pt x="251" y="36"/>
                </a:lnTo>
                <a:lnTo>
                  <a:pt x="263" y="42"/>
                </a:lnTo>
                <a:lnTo>
                  <a:pt x="272" y="46"/>
                </a:lnTo>
                <a:lnTo>
                  <a:pt x="282" y="59"/>
                </a:lnTo>
                <a:lnTo>
                  <a:pt x="310" y="63"/>
                </a:lnTo>
                <a:lnTo>
                  <a:pt x="331" y="55"/>
                </a:lnTo>
                <a:lnTo>
                  <a:pt x="331" y="55"/>
                </a:lnTo>
                <a:lnTo>
                  <a:pt x="338" y="55"/>
                </a:lnTo>
                <a:lnTo>
                  <a:pt x="342" y="55"/>
                </a:lnTo>
                <a:lnTo>
                  <a:pt x="357" y="40"/>
                </a:lnTo>
                <a:lnTo>
                  <a:pt x="374" y="42"/>
                </a:lnTo>
                <a:lnTo>
                  <a:pt x="378" y="46"/>
                </a:lnTo>
                <a:lnTo>
                  <a:pt x="393" y="46"/>
                </a:lnTo>
                <a:lnTo>
                  <a:pt x="399" y="47"/>
                </a:lnTo>
                <a:lnTo>
                  <a:pt x="382" y="87"/>
                </a:lnTo>
                <a:lnTo>
                  <a:pt x="408" y="97"/>
                </a:lnTo>
                <a:lnTo>
                  <a:pt x="408" y="89"/>
                </a:lnTo>
                <a:lnTo>
                  <a:pt x="418" y="85"/>
                </a:lnTo>
                <a:lnTo>
                  <a:pt x="431" y="97"/>
                </a:lnTo>
                <a:lnTo>
                  <a:pt x="441" y="114"/>
                </a:lnTo>
                <a:lnTo>
                  <a:pt x="425" y="112"/>
                </a:lnTo>
                <a:lnTo>
                  <a:pt x="412" y="119"/>
                </a:lnTo>
                <a:lnTo>
                  <a:pt x="399" y="121"/>
                </a:lnTo>
                <a:lnTo>
                  <a:pt x="393" y="129"/>
                </a:lnTo>
                <a:lnTo>
                  <a:pt x="384" y="138"/>
                </a:lnTo>
                <a:lnTo>
                  <a:pt x="369" y="138"/>
                </a:lnTo>
                <a:lnTo>
                  <a:pt x="357" y="153"/>
                </a:lnTo>
                <a:lnTo>
                  <a:pt x="348" y="155"/>
                </a:lnTo>
                <a:lnTo>
                  <a:pt x="333" y="148"/>
                </a:lnTo>
                <a:lnTo>
                  <a:pt x="323" y="161"/>
                </a:lnTo>
                <a:lnTo>
                  <a:pt x="331" y="174"/>
                </a:lnTo>
                <a:lnTo>
                  <a:pt x="320" y="180"/>
                </a:lnTo>
                <a:lnTo>
                  <a:pt x="308" y="191"/>
                </a:lnTo>
                <a:lnTo>
                  <a:pt x="289" y="199"/>
                </a:lnTo>
                <a:lnTo>
                  <a:pt x="257" y="197"/>
                </a:lnTo>
                <a:lnTo>
                  <a:pt x="225" y="212"/>
                </a:lnTo>
                <a:lnTo>
                  <a:pt x="191" y="204"/>
                </a:lnTo>
                <a:lnTo>
                  <a:pt x="178" y="197"/>
                </a:lnTo>
                <a:lnTo>
                  <a:pt x="113" y="191"/>
                </a:lnTo>
                <a:lnTo>
                  <a:pt x="100" y="163"/>
                </a:lnTo>
                <a:lnTo>
                  <a:pt x="77" y="151"/>
                </a:lnTo>
                <a:lnTo>
                  <a:pt x="51" y="144"/>
                </a:lnTo>
                <a:lnTo>
                  <a:pt x="40" y="138"/>
                </a:lnTo>
                <a:lnTo>
                  <a:pt x="43" y="123"/>
                </a:lnTo>
                <a:lnTo>
                  <a:pt x="34" y="93"/>
                </a:lnTo>
                <a:lnTo>
                  <a:pt x="21" y="87"/>
                </a:lnTo>
                <a:lnTo>
                  <a:pt x="7" y="76"/>
                </a:lnTo>
                <a:lnTo>
                  <a:pt x="0" y="64"/>
                </a:lnTo>
                <a:lnTo>
                  <a:pt x="0" y="64"/>
                </a:lnTo>
                <a:lnTo>
                  <a:pt x="0" y="64"/>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396" name="Freeform 394"/>
          <p:cNvSpPr>
            <a:spLocks/>
          </p:cNvSpPr>
          <p:nvPr/>
        </p:nvSpPr>
        <p:spPr bwMode="auto">
          <a:xfrm>
            <a:off x="4847827" y="3157500"/>
            <a:ext cx="193403" cy="180176"/>
          </a:xfrm>
          <a:custGeom>
            <a:avLst/>
            <a:gdLst>
              <a:gd name="T0" fmla="*/ 4 w 95"/>
              <a:gd name="T1" fmla="*/ 60 h 104"/>
              <a:gd name="T2" fmla="*/ 43 w 95"/>
              <a:gd name="T3" fmla="*/ 28 h 104"/>
              <a:gd name="T4" fmla="*/ 59 w 95"/>
              <a:gd name="T5" fmla="*/ 32 h 104"/>
              <a:gd name="T6" fmla="*/ 74 w 95"/>
              <a:gd name="T7" fmla="*/ 20 h 104"/>
              <a:gd name="T8" fmla="*/ 85 w 95"/>
              <a:gd name="T9" fmla="*/ 0 h 104"/>
              <a:gd name="T10" fmla="*/ 95 w 95"/>
              <a:gd name="T11" fmla="*/ 11 h 104"/>
              <a:gd name="T12" fmla="*/ 79 w 95"/>
              <a:gd name="T13" fmla="*/ 37 h 104"/>
              <a:gd name="T14" fmla="*/ 81 w 95"/>
              <a:gd name="T15" fmla="*/ 41 h 104"/>
              <a:gd name="T16" fmla="*/ 79 w 95"/>
              <a:gd name="T17" fmla="*/ 49 h 104"/>
              <a:gd name="T18" fmla="*/ 79 w 95"/>
              <a:gd name="T19" fmla="*/ 49 h 104"/>
              <a:gd name="T20" fmla="*/ 81 w 95"/>
              <a:gd name="T21" fmla="*/ 49 h 104"/>
              <a:gd name="T22" fmla="*/ 81 w 95"/>
              <a:gd name="T23" fmla="*/ 51 h 104"/>
              <a:gd name="T24" fmla="*/ 74 w 95"/>
              <a:gd name="T25" fmla="*/ 54 h 104"/>
              <a:gd name="T26" fmla="*/ 64 w 95"/>
              <a:gd name="T27" fmla="*/ 60 h 104"/>
              <a:gd name="T28" fmla="*/ 59 w 95"/>
              <a:gd name="T29" fmla="*/ 62 h 104"/>
              <a:gd name="T30" fmla="*/ 59 w 95"/>
              <a:gd name="T31" fmla="*/ 62 h 104"/>
              <a:gd name="T32" fmla="*/ 53 w 95"/>
              <a:gd name="T33" fmla="*/ 66 h 104"/>
              <a:gd name="T34" fmla="*/ 59 w 95"/>
              <a:gd name="T35" fmla="*/ 81 h 104"/>
              <a:gd name="T36" fmla="*/ 47 w 95"/>
              <a:gd name="T37" fmla="*/ 94 h 104"/>
              <a:gd name="T38" fmla="*/ 36 w 95"/>
              <a:gd name="T39" fmla="*/ 104 h 104"/>
              <a:gd name="T40" fmla="*/ 23 w 95"/>
              <a:gd name="T41" fmla="*/ 104 h 104"/>
              <a:gd name="T42" fmla="*/ 13 w 95"/>
              <a:gd name="T43" fmla="*/ 104 h 104"/>
              <a:gd name="T44" fmla="*/ 13 w 95"/>
              <a:gd name="T45" fmla="*/ 102 h 104"/>
              <a:gd name="T46" fmla="*/ 11 w 95"/>
              <a:gd name="T47" fmla="*/ 98 h 104"/>
              <a:gd name="T48" fmla="*/ 13 w 95"/>
              <a:gd name="T49" fmla="*/ 90 h 104"/>
              <a:gd name="T50" fmla="*/ 13 w 95"/>
              <a:gd name="T51" fmla="*/ 90 h 104"/>
              <a:gd name="T52" fmla="*/ 17 w 95"/>
              <a:gd name="T53" fmla="*/ 87 h 104"/>
              <a:gd name="T54" fmla="*/ 17 w 95"/>
              <a:gd name="T55" fmla="*/ 83 h 104"/>
              <a:gd name="T56" fmla="*/ 17 w 95"/>
              <a:gd name="T57" fmla="*/ 79 h 104"/>
              <a:gd name="T58" fmla="*/ 15 w 95"/>
              <a:gd name="T59" fmla="*/ 70 h 104"/>
              <a:gd name="T60" fmla="*/ 8 w 95"/>
              <a:gd name="T61" fmla="*/ 66 h 104"/>
              <a:gd name="T62" fmla="*/ 0 w 95"/>
              <a:gd name="T63" fmla="*/ 62 h 104"/>
              <a:gd name="T64" fmla="*/ 0 w 95"/>
              <a:gd name="T65" fmla="*/ 62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5" h="104">
                <a:moveTo>
                  <a:pt x="0" y="62"/>
                </a:moveTo>
                <a:lnTo>
                  <a:pt x="4" y="60"/>
                </a:lnTo>
                <a:lnTo>
                  <a:pt x="32" y="41"/>
                </a:lnTo>
                <a:lnTo>
                  <a:pt x="43" y="28"/>
                </a:lnTo>
                <a:lnTo>
                  <a:pt x="47" y="34"/>
                </a:lnTo>
                <a:lnTo>
                  <a:pt x="59" y="32"/>
                </a:lnTo>
                <a:lnTo>
                  <a:pt x="55" y="20"/>
                </a:lnTo>
                <a:lnTo>
                  <a:pt x="74" y="20"/>
                </a:lnTo>
                <a:lnTo>
                  <a:pt x="79" y="13"/>
                </a:lnTo>
                <a:lnTo>
                  <a:pt x="85" y="0"/>
                </a:lnTo>
                <a:lnTo>
                  <a:pt x="95" y="7"/>
                </a:lnTo>
                <a:lnTo>
                  <a:pt x="95" y="11"/>
                </a:lnTo>
                <a:lnTo>
                  <a:pt x="81" y="28"/>
                </a:lnTo>
                <a:lnTo>
                  <a:pt x="79" y="37"/>
                </a:lnTo>
                <a:lnTo>
                  <a:pt x="79" y="37"/>
                </a:lnTo>
                <a:lnTo>
                  <a:pt x="81" y="41"/>
                </a:lnTo>
                <a:lnTo>
                  <a:pt x="81" y="45"/>
                </a:lnTo>
                <a:lnTo>
                  <a:pt x="79" y="49"/>
                </a:lnTo>
                <a:lnTo>
                  <a:pt x="79" y="49"/>
                </a:lnTo>
                <a:lnTo>
                  <a:pt x="79" y="49"/>
                </a:lnTo>
                <a:lnTo>
                  <a:pt x="79" y="49"/>
                </a:lnTo>
                <a:lnTo>
                  <a:pt x="81" y="49"/>
                </a:lnTo>
                <a:lnTo>
                  <a:pt x="81" y="49"/>
                </a:lnTo>
                <a:lnTo>
                  <a:pt x="81" y="51"/>
                </a:lnTo>
                <a:lnTo>
                  <a:pt x="74" y="54"/>
                </a:lnTo>
                <a:lnTo>
                  <a:pt x="74" y="54"/>
                </a:lnTo>
                <a:lnTo>
                  <a:pt x="68" y="58"/>
                </a:lnTo>
                <a:lnTo>
                  <a:pt x="64" y="60"/>
                </a:lnTo>
                <a:lnTo>
                  <a:pt x="62" y="62"/>
                </a:lnTo>
                <a:lnTo>
                  <a:pt x="59" y="62"/>
                </a:lnTo>
                <a:lnTo>
                  <a:pt x="59" y="62"/>
                </a:lnTo>
                <a:lnTo>
                  <a:pt x="59" y="62"/>
                </a:lnTo>
                <a:lnTo>
                  <a:pt x="55" y="64"/>
                </a:lnTo>
                <a:lnTo>
                  <a:pt x="53" y="66"/>
                </a:lnTo>
                <a:lnTo>
                  <a:pt x="53" y="75"/>
                </a:lnTo>
                <a:lnTo>
                  <a:pt x="59" y="81"/>
                </a:lnTo>
                <a:lnTo>
                  <a:pt x="60" y="90"/>
                </a:lnTo>
                <a:lnTo>
                  <a:pt x="47" y="94"/>
                </a:lnTo>
                <a:lnTo>
                  <a:pt x="36" y="104"/>
                </a:lnTo>
                <a:lnTo>
                  <a:pt x="36" y="104"/>
                </a:lnTo>
                <a:lnTo>
                  <a:pt x="28" y="104"/>
                </a:lnTo>
                <a:lnTo>
                  <a:pt x="23" y="104"/>
                </a:lnTo>
                <a:lnTo>
                  <a:pt x="17" y="104"/>
                </a:lnTo>
                <a:lnTo>
                  <a:pt x="13" y="104"/>
                </a:lnTo>
                <a:lnTo>
                  <a:pt x="13" y="104"/>
                </a:lnTo>
                <a:lnTo>
                  <a:pt x="13" y="102"/>
                </a:lnTo>
                <a:lnTo>
                  <a:pt x="11" y="98"/>
                </a:lnTo>
                <a:lnTo>
                  <a:pt x="11" y="98"/>
                </a:lnTo>
                <a:lnTo>
                  <a:pt x="9" y="96"/>
                </a:lnTo>
                <a:lnTo>
                  <a:pt x="13" y="90"/>
                </a:lnTo>
                <a:lnTo>
                  <a:pt x="13" y="90"/>
                </a:lnTo>
                <a:lnTo>
                  <a:pt x="13" y="90"/>
                </a:lnTo>
                <a:lnTo>
                  <a:pt x="17" y="88"/>
                </a:lnTo>
                <a:lnTo>
                  <a:pt x="17" y="87"/>
                </a:lnTo>
                <a:lnTo>
                  <a:pt x="17" y="87"/>
                </a:lnTo>
                <a:lnTo>
                  <a:pt x="17" y="83"/>
                </a:lnTo>
                <a:lnTo>
                  <a:pt x="17" y="81"/>
                </a:lnTo>
                <a:lnTo>
                  <a:pt x="17" y="79"/>
                </a:lnTo>
                <a:lnTo>
                  <a:pt x="17" y="73"/>
                </a:lnTo>
                <a:lnTo>
                  <a:pt x="15" y="70"/>
                </a:lnTo>
                <a:lnTo>
                  <a:pt x="11" y="66"/>
                </a:lnTo>
                <a:lnTo>
                  <a:pt x="8" y="66"/>
                </a:lnTo>
                <a:lnTo>
                  <a:pt x="4" y="66"/>
                </a:lnTo>
                <a:lnTo>
                  <a:pt x="0" y="62"/>
                </a:lnTo>
                <a:lnTo>
                  <a:pt x="0" y="62"/>
                </a:lnTo>
                <a:lnTo>
                  <a:pt x="0" y="62"/>
                </a:lnTo>
                <a:close/>
              </a:path>
            </a:pathLst>
          </a:custGeom>
          <a:solidFill>
            <a:schemeClr val="bg1">
              <a:lumMod val="85000"/>
            </a:schemeClr>
          </a:solidFill>
          <a:ln w="635" cap="rnd">
            <a:solidFill>
              <a:schemeClr val="bg1">
                <a:alpha val="17000"/>
              </a:schemeClr>
            </a:solidFill>
            <a:round/>
            <a:headEnd/>
            <a:tailEnd/>
          </a:ln>
        </p:spPr>
        <p:txBody>
          <a:bodyPr/>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397" name="Freeform 395"/>
          <p:cNvSpPr>
            <a:spLocks/>
          </p:cNvSpPr>
          <p:nvPr/>
        </p:nvSpPr>
        <p:spPr bwMode="auto">
          <a:xfrm>
            <a:off x="4847827" y="3157500"/>
            <a:ext cx="193403" cy="180176"/>
          </a:xfrm>
          <a:custGeom>
            <a:avLst/>
            <a:gdLst>
              <a:gd name="T0" fmla="*/ 4 w 95"/>
              <a:gd name="T1" fmla="*/ 60 h 104"/>
              <a:gd name="T2" fmla="*/ 43 w 95"/>
              <a:gd name="T3" fmla="*/ 28 h 104"/>
              <a:gd name="T4" fmla="*/ 59 w 95"/>
              <a:gd name="T5" fmla="*/ 32 h 104"/>
              <a:gd name="T6" fmla="*/ 74 w 95"/>
              <a:gd name="T7" fmla="*/ 20 h 104"/>
              <a:gd name="T8" fmla="*/ 85 w 95"/>
              <a:gd name="T9" fmla="*/ 0 h 104"/>
              <a:gd name="T10" fmla="*/ 95 w 95"/>
              <a:gd name="T11" fmla="*/ 11 h 104"/>
              <a:gd name="T12" fmla="*/ 79 w 95"/>
              <a:gd name="T13" fmla="*/ 37 h 104"/>
              <a:gd name="T14" fmla="*/ 81 w 95"/>
              <a:gd name="T15" fmla="*/ 41 h 104"/>
              <a:gd name="T16" fmla="*/ 79 w 95"/>
              <a:gd name="T17" fmla="*/ 49 h 104"/>
              <a:gd name="T18" fmla="*/ 79 w 95"/>
              <a:gd name="T19" fmla="*/ 49 h 104"/>
              <a:gd name="T20" fmla="*/ 81 w 95"/>
              <a:gd name="T21" fmla="*/ 49 h 104"/>
              <a:gd name="T22" fmla="*/ 81 w 95"/>
              <a:gd name="T23" fmla="*/ 51 h 104"/>
              <a:gd name="T24" fmla="*/ 74 w 95"/>
              <a:gd name="T25" fmla="*/ 54 h 104"/>
              <a:gd name="T26" fmla="*/ 64 w 95"/>
              <a:gd name="T27" fmla="*/ 60 h 104"/>
              <a:gd name="T28" fmla="*/ 59 w 95"/>
              <a:gd name="T29" fmla="*/ 62 h 104"/>
              <a:gd name="T30" fmla="*/ 59 w 95"/>
              <a:gd name="T31" fmla="*/ 62 h 104"/>
              <a:gd name="T32" fmla="*/ 53 w 95"/>
              <a:gd name="T33" fmla="*/ 66 h 104"/>
              <a:gd name="T34" fmla="*/ 59 w 95"/>
              <a:gd name="T35" fmla="*/ 81 h 104"/>
              <a:gd name="T36" fmla="*/ 47 w 95"/>
              <a:gd name="T37" fmla="*/ 94 h 104"/>
              <a:gd name="T38" fmla="*/ 36 w 95"/>
              <a:gd name="T39" fmla="*/ 104 h 104"/>
              <a:gd name="T40" fmla="*/ 23 w 95"/>
              <a:gd name="T41" fmla="*/ 104 h 104"/>
              <a:gd name="T42" fmla="*/ 13 w 95"/>
              <a:gd name="T43" fmla="*/ 104 h 104"/>
              <a:gd name="T44" fmla="*/ 13 w 95"/>
              <a:gd name="T45" fmla="*/ 102 h 104"/>
              <a:gd name="T46" fmla="*/ 11 w 95"/>
              <a:gd name="T47" fmla="*/ 98 h 104"/>
              <a:gd name="T48" fmla="*/ 13 w 95"/>
              <a:gd name="T49" fmla="*/ 90 h 104"/>
              <a:gd name="T50" fmla="*/ 13 w 95"/>
              <a:gd name="T51" fmla="*/ 90 h 104"/>
              <a:gd name="T52" fmla="*/ 17 w 95"/>
              <a:gd name="T53" fmla="*/ 87 h 104"/>
              <a:gd name="T54" fmla="*/ 17 w 95"/>
              <a:gd name="T55" fmla="*/ 83 h 104"/>
              <a:gd name="T56" fmla="*/ 17 w 95"/>
              <a:gd name="T57" fmla="*/ 79 h 104"/>
              <a:gd name="T58" fmla="*/ 15 w 95"/>
              <a:gd name="T59" fmla="*/ 70 h 104"/>
              <a:gd name="T60" fmla="*/ 8 w 95"/>
              <a:gd name="T61" fmla="*/ 66 h 104"/>
              <a:gd name="T62" fmla="*/ 0 w 95"/>
              <a:gd name="T63" fmla="*/ 62 h 104"/>
              <a:gd name="T64" fmla="*/ 0 w 95"/>
              <a:gd name="T65" fmla="*/ 62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5" h="104">
                <a:moveTo>
                  <a:pt x="0" y="62"/>
                </a:moveTo>
                <a:lnTo>
                  <a:pt x="4" y="60"/>
                </a:lnTo>
                <a:lnTo>
                  <a:pt x="32" y="41"/>
                </a:lnTo>
                <a:lnTo>
                  <a:pt x="43" y="28"/>
                </a:lnTo>
                <a:lnTo>
                  <a:pt x="47" y="34"/>
                </a:lnTo>
                <a:lnTo>
                  <a:pt x="59" y="32"/>
                </a:lnTo>
                <a:lnTo>
                  <a:pt x="55" y="20"/>
                </a:lnTo>
                <a:lnTo>
                  <a:pt x="74" y="20"/>
                </a:lnTo>
                <a:lnTo>
                  <a:pt x="79" y="13"/>
                </a:lnTo>
                <a:lnTo>
                  <a:pt x="85" y="0"/>
                </a:lnTo>
                <a:lnTo>
                  <a:pt x="95" y="7"/>
                </a:lnTo>
                <a:lnTo>
                  <a:pt x="95" y="11"/>
                </a:lnTo>
                <a:lnTo>
                  <a:pt x="81" y="28"/>
                </a:lnTo>
                <a:lnTo>
                  <a:pt x="79" y="37"/>
                </a:lnTo>
                <a:lnTo>
                  <a:pt x="79" y="37"/>
                </a:lnTo>
                <a:lnTo>
                  <a:pt x="81" y="41"/>
                </a:lnTo>
                <a:lnTo>
                  <a:pt x="81" y="45"/>
                </a:lnTo>
                <a:lnTo>
                  <a:pt x="79" y="49"/>
                </a:lnTo>
                <a:lnTo>
                  <a:pt x="79" y="49"/>
                </a:lnTo>
                <a:lnTo>
                  <a:pt x="79" y="49"/>
                </a:lnTo>
                <a:lnTo>
                  <a:pt x="79" y="49"/>
                </a:lnTo>
                <a:lnTo>
                  <a:pt x="81" y="49"/>
                </a:lnTo>
                <a:lnTo>
                  <a:pt x="81" y="49"/>
                </a:lnTo>
                <a:lnTo>
                  <a:pt x="81" y="51"/>
                </a:lnTo>
                <a:lnTo>
                  <a:pt x="74" y="54"/>
                </a:lnTo>
                <a:lnTo>
                  <a:pt x="74" y="54"/>
                </a:lnTo>
                <a:lnTo>
                  <a:pt x="68" y="58"/>
                </a:lnTo>
                <a:lnTo>
                  <a:pt x="64" y="60"/>
                </a:lnTo>
                <a:lnTo>
                  <a:pt x="62" y="62"/>
                </a:lnTo>
                <a:lnTo>
                  <a:pt x="59" y="62"/>
                </a:lnTo>
                <a:lnTo>
                  <a:pt x="59" y="62"/>
                </a:lnTo>
                <a:lnTo>
                  <a:pt x="59" y="62"/>
                </a:lnTo>
                <a:lnTo>
                  <a:pt x="55" y="64"/>
                </a:lnTo>
                <a:lnTo>
                  <a:pt x="53" y="66"/>
                </a:lnTo>
                <a:lnTo>
                  <a:pt x="53" y="75"/>
                </a:lnTo>
                <a:lnTo>
                  <a:pt x="59" y="81"/>
                </a:lnTo>
                <a:lnTo>
                  <a:pt x="60" y="90"/>
                </a:lnTo>
                <a:lnTo>
                  <a:pt x="47" y="94"/>
                </a:lnTo>
                <a:lnTo>
                  <a:pt x="36" y="104"/>
                </a:lnTo>
                <a:lnTo>
                  <a:pt x="36" y="104"/>
                </a:lnTo>
                <a:lnTo>
                  <a:pt x="28" y="104"/>
                </a:lnTo>
                <a:lnTo>
                  <a:pt x="23" y="104"/>
                </a:lnTo>
                <a:lnTo>
                  <a:pt x="17" y="104"/>
                </a:lnTo>
                <a:lnTo>
                  <a:pt x="13" y="104"/>
                </a:lnTo>
                <a:lnTo>
                  <a:pt x="13" y="104"/>
                </a:lnTo>
                <a:lnTo>
                  <a:pt x="13" y="102"/>
                </a:lnTo>
                <a:lnTo>
                  <a:pt x="11" y="98"/>
                </a:lnTo>
                <a:lnTo>
                  <a:pt x="11" y="98"/>
                </a:lnTo>
                <a:lnTo>
                  <a:pt x="9" y="96"/>
                </a:lnTo>
                <a:lnTo>
                  <a:pt x="13" y="90"/>
                </a:lnTo>
                <a:lnTo>
                  <a:pt x="13" y="90"/>
                </a:lnTo>
                <a:lnTo>
                  <a:pt x="13" y="90"/>
                </a:lnTo>
                <a:lnTo>
                  <a:pt x="17" y="88"/>
                </a:lnTo>
                <a:lnTo>
                  <a:pt x="17" y="87"/>
                </a:lnTo>
                <a:lnTo>
                  <a:pt x="17" y="87"/>
                </a:lnTo>
                <a:lnTo>
                  <a:pt x="17" y="83"/>
                </a:lnTo>
                <a:lnTo>
                  <a:pt x="17" y="81"/>
                </a:lnTo>
                <a:lnTo>
                  <a:pt x="17" y="79"/>
                </a:lnTo>
                <a:lnTo>
                  <a:pt x="17" y="73"/>
                </a:lnTo>
                <a:lnTo>
                  <a:pt x="15" y="70"/>
                </a:lnTo>
                <a:lnTo>
                  <a:pt x="11" y="66"/>
                </a:lnTo>
                <a:lnTo>
                  <a:pt x="8" y="66"/>
                </a:lnTo>
                <a:lnTo>
                  <a:pt x="4" y="66"/>
                </a:lnTo>
                <a:lnTo>
                  <a:pt x="0" y="62"/>
                </a:lnTo>
                <a:lnTo>
                  <a:pt x="0" y="62"/>
                </a:lnTo>
                <a:lnTo>
                  <a:pt x="0" y="62"/>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398" name="Freeform 396"/>
          <p:cNvSpPr>
            <a:spLocks/>
          </p:cNvSpPr>
          <p:nvPr/>
        </p:nvSpPr>
        <p:spPr bwMode="auto">
          <a:xfrm>
            <a:off x="4908901" y="3313421"/>
            <a:ext cx="103827" cy="135132"/>
          </a:xfrm>
          <a:custGeom>
            <a:avLst/>
            <a:gdLst>
              <a:gd name="T0" fmla="*/ 17 w 51"/>
              <a:gd name="T1" fmla="*/ 2 h 78"/>
              <a:gd name="T2" fmla="*/ 30 w 51"/>
              <a:gd name="T3" fmla="*/ 0 h 78"/>
              <a:gd name="T4" fmla="*/ 34 w 51"/>
              <a:gd name="T5" fmla="*/ 4 h 78"/>
              <a:gd name="T6" fmla="*/ 36 w 51"/>
              <a:gd name="T7" fmla="*/ 6 h 78"/>
              <a:gd name="T8" fmla="*/ 40 w 51"/>
              <a:gd name="T9" fmla="*/ 10 h 78"/>
              <a:gd name="T10" fmla="*/ 42 w 51"/>
              <a:gd name="T11" fmla="*/ 17 h 78"/>
              <a:gd name="T12" fmla="*/ 42 w 51"/>
              <a:gd name="T13" fmla="*/ 25 h 78"/>
              <a:gd name="T14" fmla="*/ 44 w 51"/>
              <a:gd name="T15" fmla="*/ 29 h 78"/>
              <a:gd name="T16" fmla="*/ 44 w 51"/>
              <a:gd name="T17" fmla="*/ 36 h 78"/>
              <a:gd name="T18" fmla="*/ 46 w 51"/>
              <a:gd name="T19" fmla="*/ 44 h 78"/>
              <a:gd name="T20" fmla="*/ 49 w 51"/>
              <a:gd name="T21" fmla="*/ 55 h 78"/>
              <a:gd name="T22" fmla="*/ 42 w 51"/>
              <a:gd name="T23" fmla="*/ 63 h 78"/>
              <a:gd name="T24" fmla="*/ 42 w 51"/>
              <a:gd name="T25" fmla="*/ 65 h 78"/>
              <a:gd name="T26" fmla="*/ 40 w 51"/>
              <a:gd name="T27" fmla="*/ 65 h 78"/>
              <a:gd name="T28" fmla="*/ 38 w 51"/>
              <a:gd name="T29" fmla="*/ 65 h 78"/>
              <a:gd name="T30" fmla="*/ 36 w 51"/>
              <a:gd name="T31" fmla="*/ 67 h 78"/>
              <a:gd name="T32" fmla="*/ 34 w 51"/>
              <a:gd name="T33" fmla="*/ 68 h 78"/>
              <a:gd name="T34" fmla="*/ 25 w 51"/>
              <a:gd name="T35" fmla="*/ 68 h 78"/>
              <a:gd name="T36" fmla="*/ 19 w 51"/>
              <a:gd name="T37" fmla="*/ 70 h 78"/>
              <a:gd name="T38" fmla="*/ 15 w 51"/>
              <a:gd name="T39" fmla="*/ 72 h 78"/>
              <a:gd name="T40" fmla="*/ 15 w 51"/>
              <a:gd name="T41" fmla="*/ 70 h 78"/>
              <a:gd name="T42" fmla="*/ 12 w 51"/>
              <a:gd name="T43" fmla="*/ 72 h 78"/>
              <a:gd name="T44" fmla="*/ 10 w 51"/>
              <a:gd name="T45" fmla="*/ 74 h 78"/>
              <a:gd name="T46" fmla="*/ 2 w 51"/>
              <a:gd name="T47" fmla="*/ 78 h 78"/>
              <a:gd name="T48" fmla="*/ 0 w 51"/>
              <a:gd name="T49" fmla="*/ 78 h 78"/>
              <a:gd name="T50" fmla="*/ 2 w 51"/>
              <a:gd name="T51" fmla="*/ 63 h 78"/>
              <a:gd name="T52" fmla="*/ 2 w 51"/>
              <a:gd name="T53" fmla="*/ 59 h 78"/>
              <a:gd name="T54" fmla="*/ 6 w 51"/>
              <a:gd name="T55" fmla="*/ 51 h 78"/>
              <a:gd name="T56" fmla="*/ 8 w 51"/>
              <a:gd name="T57" fmla="*/ 50 h 78"/>
              <a:gd name="T58" fmla="*/ 6 w 51"/>
              <a:gd name="T59" fmla="*/ 44 h 78"/>
              <a:gd name="T60" fmla="*/ 6 w 51"/>
              <a:gd name="T61" fmla="*/ 27 h 78"/>
              <a:gd name="T62" fmla="*/ 4 w 51"/>
              <a:gd name="T63" fmla="*/ 21 h 78"/>
              <a:gd name="T64" fmla="*/ 6 w 51"/>
              <a:gd name="T65" fmla="*/ 14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1" h="78">
                <a:moveTo>
                  <a:pt x="6" y="14"/>
                </a:moveTo>
                <a:lnTo>
                  <a:pt x="17" y="2"/>
                </a:lnTo>
                <a:lnTo>
                  <a:pt x="30" y="0"/>
                </a:lnTo>
                <a:lnTo>
                  <a:pt x="30" y="0"/>
                </a:lnTo>
                <a:lnTo>
                  <a:pt x="32" y="2"/>
                </a:lnTo>
                <a:lnTo>
                  <a:pt x="34" y="4"/>
                </a:lnTo>
                <a:lnTo>
                  <a:pt x="36" y="6"/>
                </a:lnTo>
                <a:lnTo>
                  <a:pt x="36" y="6"/>
                </a:lnTo>
                <a:lnTo>
                  <a:pt x="36" y="10"/>
                </a:lnTo>
                <a:lnTo>
                  <a:pt x="40" y="10"/>
                </a:lnTo>
                <a:lnTo>
                  <a:pt x="40" y="14"/>
                </a:lnTo>
                <a:lnTo>
                  <a:pt x="42" y="17"/>
                </a:lnTo>
                <a:lnTo>
                  <a:pt x="42" y="17"/>
                </a:lnTo>
                <a:lnTo>
                  <a:pt x="42" y="25"/>
                </a:lnTo>
                <a:lnTo>
                  <a:pt x="42" y="25"/>
                </a:lnTo>
                <a:lnTo>
                  <a:pt x="44" y="29"/>
                </a:lnTo>
                <a:lnTo>
                  <a:pt x="44" y="31"/>
                </a:lnTo>
                <a:lnTo>
                  <a:pt x="44" y="36"/>
                </a:lnTo>
                <a:lnTo>
                  <a:pt x="44" y="36"/>
                </a:lnTo>
                <a:lnTo>
                  <a:pt x="46" y="44"/>
                </a:lnTo>
                <a:lnTo>
                  <a:pt x="46" y="50"/>
                </a:lnTo>
                <a:lnTo>
                  <a:pt x="49" y="55"/>
                </a:lnTo>
                <a:lnTo>
                  <a:pt x="51" y="59"/>
                </a:lnTo>
                <a:lnTo>
                  <a:pt x="42" y="63"/>
                </a:lnTo>
                <a:lnTo>
                  <a:pt x="42" y="63"/>
                </a:lnTo>
                <a:lnTo>
                  <a:pt x="42" y="65"/>
                </a:lnTo>
                <a:lnTo>
                  <a:pt x="42" y="65"/>
                </a:lnTo>
                <a:lnTo>
                  <a:pt x="40" y="65"/>
                </a:lnTo>
                <a:lnTo>
                  <a:pt x="40" y="65"/>
                </a:lnTo>
                <a:lnTo>
                  <a:pt x="38" y="65"/>
                </a:lnTo>
                <a:lnTo>
                  <a:pt x="36" y="67"/>
                </a:lnTo>
                <a:lnTo>
                  <a:pt x="36" y="67"/>
                </a:lnTo>
                <a:lnTo>
                  <a:pt x="34" y="68"/>
                </a:lnTo>
                <a:lnTo>
                  <a:pt x="34" y="68"/>
                </a:lnTo>
                <a:lnTo>
                  <a:pt x="29" y="68"/>
                </a:lnTo>
                <a:lnTo>
                  <a:pt x="25" y="68"/>
                </a:lnTo>
                <a:lnTo>
                  <a:pt x="25" y="68"/>
                </a:lnTo>
                <a:lnTo>
                  <a:pt x="19" y="70"/>
                </a:lnTo>
                <a:lnTo>
                  <a:pt x="17" y="70"/>
                </a:lnTo>
                <a:lnTo>
                  <a:pt x="15" y="72"/>
                </a:lnTo>
                <a:lnTo>
                  <a:pt x="15" y="72"/>
                </a:lnTo>
                <a:lnTo>
                  <a:pt x="15" y="70"/>
                </a:lnTo>
                <a:lnTo>
                  <a:pt x="13" y="70"/>
                </a:lnTo>
                <a:lnTo>
                  <a:pt x="12" y="72"/>
                </a:lnTo>
                <a:lnTo>
                  <a:pt x="10" y="74"/>
                </a:lnTo>
                <a:lnTo>
                  <a:pt x="10" y="74"/>
                </a:lnTo>
                <a:lnTo>
                  <a:pt x="4" y="76"/>
                </a:lnTo>
                <a:lnTo>
                  <a:pt x="2" y="78"/>
                </a:lnTo>
                <a:lnTo>
                  <a:pt x="0" y="78"/>
                </a:lnTo>
                <a:lnTo>
                  <a:pt x="0" y="78"/>
                </a:lnTo>
                <a:lnTo>
                  <a:pt x="2" y="70"/>
                </a:lnTo>
                <a:lnTo>
                  <a:pt x="2" y="63"/>
                </a:lnTo>
                <a:lnTo>
                  <a:pt x="2" y="63"/>
                </a:lnTo>
                <a:lnTo>
                  <a:pt x="2" y="59"/>
                </a:lnTo>
                <a:lnTo>
                  <a:pt x="4" y="55"/>
                </a:lnTo>
                <a:lnTo>
                  <a:pt x="6" y="51"/>
                </a:lnTo>
                <a:lnTo>
                  <a:pt x="8" y="50"/>
                </a:lnTo>
                <a:lnTo>
                  <a:pt x="8" y="50"/>
                </a:lnTo>
                <a:lnTo>
                  <a:pt x="6" y="46"/>
                </a:lnTo>
                <a:lnTo>
                  <a:pt x="6" y="44"/>
                </a:lnTo>
                <a:lnTo>
                  <a:pt x="4" y="40"/>
                </a:lnTo>
                <a:lnTo>
                  <a:pt x="6" y="27"/>
                </a:lnTo>
                <a:lnTo>
                  <a:pt x="6" y="25"/>
                </a:lnTo>
                <a:lnTo>
                  <a:pt x="4" y="21"/>
                </a:lnTo>
                <a:lnTo>
                  <a:pt x="6" y="14"/>
                </a:lnTo>
                <a:lnTo>
                  <a:pt x="6" y="14"/>
                </a:lnTo>
                <a:lnTo>
                  <a:pt x="6" y="14"/>
                </a:lnTo>
                <a:close/>
              </a:path>
            </a:pathLst>
          </a:custGeom>
          <a:solidFill>
            <a:schemeClr val="bg1">
              <a:lumMod val="85000"/>
            </a:schemeClr>
          </a:solidFill>
          <a:ln w="635" cap="rnd">
            <a:solidFill>
              <a:schemeClr val="bg1">
                <a:alpha val="17000"/>
              </a:schemeClr>
            </a:solidFill>
            <a:round/>
            <a:headEnd/>
            <a:tailEnd/>
          </a:ln>
        </p:spPr>
        <p:txBody>
          <a:bodyPr/>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399" name="Freeform 397"/>
          <p:cNvSpPr>
            <a:spLocks/>
          </p:cNvSpPr>
          <p:nvPr/>
        </p:nvSpPr>
        <p:spPr bwMode="auto">
          <a:xfrm>
            <a:off x="4908901" y="3313421"/>
            <a:ext cx="103827" cy="135132"/>
          </a:xfrm>
          <a:custGeom>
            <a:avLst/>
            <a:gdLst>
              <a:gd name="T0" fmla="*/ 17 w 51"/>
              <a:gd name="T1" fmla="*/ 2 h 78"/>
              <a:gd name="T2" fmla="*/ 30 w 51"/>
              <a:gd name="T3" fmla="*/ 0 h 78"/>
              <a:gd name="T4" fmla="*/ 34 w 51"/>
              <a:gd name="T5" fmla="*/ 4 h 78"/>
              <a:gd name="T6" fmla="*/ 36 w 51"/>
              <a:gd name="T7" fmla="*/ 6 h 78"/>
              <a:gd name="T8" fmla="*/ 40 w 51"/>
              <a:gd name="T9" fmla="*/ 10 h 78"/>
              <a:gd name="T10" fmla="*/ 42 w 51"/>
              <a:gd name="T11" fmla="*/ 17 h 78"/>
              <a:gd name="T12" fmla="*/ 42 w 51"/>
              <a:gd name="T13" fmla="*/ 25 h 78"/>
              <a:gd name="T14" fmla="*/ 44 w 51"/>
              <a:gd name="T15" fmla="*/ 29 h 78"/>
              <a:gd name="T16" fmla="*/ 44 w 51"/>
              <a:gd name="T17" fmla="*/ 36 h 78"/>
              <a:gd name="T18" fmla="*/ 46 w 51"/>
              <a:gd name="T19" fmla="*/ 44 h 78"/>
              <a:gd name="T20" fmla="*/ 49 w 51"/>
              <a:gd name="T21" fmla="*/ 55 h 78"/>
              <a:gd name="T22" fmla="*/ 42 w 51"/>
              <a:gd name="T23" fmla="*/ 63 h 78"/>
              <a:gd name="T24" fmla="*/ 42 w 51"/>
              <a:gd name="T25" fmla="*/ 65 h 78"/>
              <a:gd name="T26" fmla="*/ 40 w 51"/>
              <a:gd name="T27" fmla="*/ 65 h 78"/>
              <a:gd name="T28" fmla="*/ 38 w 51"/>
              <a:gd name="T29" fmla="*/ 65 h 78"/>
              <a:gd name="T30" fmla="*/ 36 w 51"/>
              <a:gd name="T31" fmla="*/ 67 h 78"/>
              <a:gd name="T32" fmla="*/ 34 w 51"/>
              <a:gd name="T33" fmla="*/ 68 h 78"/>
              <a:gd name="T34" fmla="*/ 25 w 51"/>
              <a:gd name="T35" fmla="*/ 68 h 78"/>
              <a:gd name="T36" fmla="*/ 19 w 51"/>
              <a:gd name="T37" fmla="*/ 70 h 78"/>
              <a:gd name="T38" fmla="*/ 15 w 51"/>
              <a:gd name="T39" fmla="*/ 72 h 78"/>
              <a:gd name="T40" fmla="*/ 15 w 51"/>
              <a:gd name="T41" fmla="*/ 70 h 78"/>
              <a:gd name="T42" fmla="*/ 12 w 51"/>
              <a:gd name="T43" fmla="*/ 72 h 78"/>
              <a:gd name="T44" fmla="*/ 10 w 51"/>
              <a:gd name="T45" fmla="*/ 74 h 78"/>
              <a:gd name="T46" fmla="*/ 2 w 51"/>
              <a:gd name="T47" fmla="*/ 78 h 78"/>
              <a:gd name="T48" fmla="*/ 0 w 51"/>
              <a:gd name="T49" fmla="*/ 78 h 78"/>
              <a:gd name="T50" fmla="*/ 2 w 51"/>
              <a:gd name="T51" fmla="*/ 63 h 78"/>
              <a:gd name="T52" fmla="*/ 2 w 51"/>
              <a:gd name="T53" fmla="*/ 59 h 78"/>
              <a:gd name="T54" fmla="*/ 6 w 51"/>
              <a:gd name="T55" fmla="*/ 51 h 78"/>
              <a:gd name="T56" fmla="*/ 8 w 51"/>
              <a:gd name="T57" fmla="*/ 50 h 78"/>
              <a:gd name="T58" fmla="*/ 6 w 51"/>
              <a:gd name="T59" fmla="*/ 44 h 78"/>
              <a:gd name="T60" fmla="*/ 6 w 51"/>
              <a:gd name="T61" fmla="*/ 27 h 78"/>
              <a:gd name="T62" fmla="*/ 4 w 51"/>
              <a:gd name="T63" fmla="*/ 21 h 78"/>
              <a:gd name="T64" fmla="*/ 6 w 51"/>
              <a:gd name="T65" fmla="*/ 14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1" h="78">
                <a:moveTo>
                  <a:pt x="6" y="14"/>
                </a:moveTo>
                <a:lnTo>
                  <a:pt x="17" y="2"/>
                </a:lnTo>
                <a:lnTo>
                  <a:pt x="30" y="0"/>
                </a:lnTo>
                <a:lnTo>
                  <a:pt x="30" y="0"/>
                </a:lnTo>
                <a:lnTo>
                  <a:pt x="32" y="2"/>
                </a:lnTo>
                <a:lnTo>
                  <a:pt x="34" y="4"/>
                </a:lnTo>
                <a:lnTo>
                  <a:pt x="36" y="6"/>
                </a:lnTo>
                <a:lnTo>
                  <a:pt x="36" y="6"/>
                </a:lnTo>
                <a:lnTo>
                  <a:pt x="36" y="10"/>
                </a:lnTo>
                <a:lnTo>
                  <a:pt x="40" y="10"/>
                </a:lnTo>
                <a:lnTo>
                  <a:pt x="40" y="14"/>
                </a:lnTo>
                <a:lnTo>
                  <a:pt x="42" y="17"/>
                </a:lnTo>
                <a:lnTo>
                  <a:pt x="42" y="17"/>
                </a:lnTo>
                <a:lnTo>
                  <a:pt x="42" y="25"/>
                </a:lnTo>
                <a:lnTo>
                  <a:pt x="42" y="25"/>
                </a:lnTo>
                <a:lnTo>
                  <a:pt x="44" y="29"/>
                </a:lnTo>
                <a:lnTo>
                  <a:pt x="44" y="31"/>
                </a:lnTo>
                <a:lnTo>
                  <a:pt x="44" y="36"/>
                </a:lnTo>
                <a:lnTo>
                  <a:pt x="44" y="36"/>
                </a:lnTo>
                <a:lnTo>
                  <a:pt x="46" y="44"/>
                </a:lnTo>
                <a:lnTo>
                  <a:pt x="46" y="50"/>
                </a:lnTo>
                <a:lnTo>
                  <a:pt x="49" y="55"/>
                </a:lnTo>
                <a:lnTo>
                  <a:pt x="51" y="59"/>
                </a:lnTo>
                <a:lnTo>
                  <a:pt x="42" y="63"/>
                </a:lnTo>
                <a:lnTo>
                  <a:pt x="42" y="63"/>
                </a:lnTo>
                <a:lnTo>
                  <a:pt x="42" y="65"/>
                </a:lnTo>
                <a:lnTo>
                  <a:pt x="42" y="65"/>
                </a:lnTo>
                <a:lnTo>
                  <a:pt x="40" y="65"/>
                </a:lnTo>
                <a:lnTo>
                  <a:pt x="40" y="65"/>
                </a:lnTo>
                <a:lnTo>
                  <a:pt x="38" y="65"/>
                </a:lnTo>
                <a:lnTo>
                  <a:pt x="36" y="67"/>
                </a:lnTo>
                <a:lnTo>
                  <a:pt x="36" y="67"/>
                </a:lnTo>
                <a:lnTo>
                  <a:pt x="34" y="68"/>
                </a:lnTo>
                <a:lnTo>
                  <a:pt x="34" y="68"/>
                </a:lnTo>
                <a:lnTo>
                  <a:pt x="29" y="68"/>
                </a:lnTo>
                <a:lnTo>
                  <a:pt x="25" y="68"/>
                </a:lnTo>
                <a:lnTo>
                  <a:pt x="25" y="68"/>
                </a:lnTo>
                <a:lnTo>
                  <a:pt x="19" y="70"/>
                </a:lnTo>
                <a:lnTo>
                  <a:pt x="17" y="70"/>
                </a:lnTo>
                <a:lnTo>
                  <a:pt x="15" y="72"/>
                </a:lnTo>
                <a:lnTo>
                  <a:pt x="15" y="72"/>
                </a:lnTo>
                <a:lnTo>
                  <a:pt x="15" y="70"/>
                </a:lnTo>
                <a:lnTo>
                  <a:pt x="13" y="70"/>
                </a:lnTo>
                <a:lnTo>
                  <a:pt x="12" y="72"/>
                </a:lnTo>
                <a:lnTo>
                  <a:pt x="10" y="74"/>
                </a:lnTo>
                <a:lnTo>
                  <a:pt x="10" y="74"/>
                </a:lnTo>
                <a:lnTo>
                  <a:pt x="4" y="76"/>
                </a:lnTo>
                <a:lnTo>
                  <a:pt x="2" y="78"/>
                </a:lnTo>
                <a:lnTo>
                  <a:pt x="0" y="78"/>
                </a:lnTo>
                <a:lnTo>
                  <a:pt x="0" y="78"/>
                </a:lnTo>
                <a:lnTo>
                  <a:pt x="2" y="70"/>
                </a:lnTo>
                <a:lnTo>
                  <a:pt x="2" y="63"/>
                </a:lnTo>
                <a:lnTo>
                  <a:pt x="2" y="63"/>
                </a:lnTo>
                <a:lnTo>
                  <a:pt x="2" y="59"/>
                </a:lnTo>
                <a:lnTo>
                  <a:pt x="4" y="55"/>
                </a:lnTo>
                <a:lnTo>
                  <a:pt x="6" y="51"/>
                </a:lnTo>
                <a:lnTo>
                  <a:pt x="8" y="50"/>
                </a:lnTo>
                <a:lnTo>
                  <a:pt x="8" y="50"/>
                </a:lnTo>
                <a:lnTo>
                  <a:pt x="6" y="46"/>
                </a:lnTo>
                <a:lnTo>
                  <a:pt x="6" y="44"/>
                </a:lnTo>
                <a:lnTo>
                  <a:pt x="4" y="40"/>
                </a:lnTo>
                <a:lnTo>
                  <a:pt x="6" y="27"/>
                </a:lnTo>
                <a:lnTo>
                  <a:pt x="6" y="25"/>
                </a:lnTo>
                <a:lnTo>
                  <a:pt x="4" y="21"/>
                </a:lnTo>
                <a:lnTo>
                  <a:pt x="6" y="14"/>
                </a:lnTo>
                <a:lnTo>
                  <a:pt x="6" y="14"/>
                </a:lnTo>
                <a:lnTo>
                  <a:pt x="6" y="14"/>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400" name="Freeform 398"/>
          <p:cNvSpPr>
            <a:spLocks/>
          </p:cNvSpPr>
          <p:nvPr/>
        </p:nvSpPr>
        <p:spPr bwMode="auto">
          <a:xfrm>
            <a:off x="5002551" y="3228529"/>
            <a:ext cx="364412" cy="318773"/>
          </a:xfrm>
          <a:custGeom>
            <a:avLst/>
            <a:gdLst>
              <a:gd name="T0" fmla="*/ 17 w 179"/>
              <a:gd name="T1" fmla="*/ 176 h 184"/>
              <a:gd name="T2" fmla="*/ 17 w 179"/>
              <a:gd name="T3" fmla="*/ 167 h 184"/>
              <a:gd name="T4" fmla="*/ 17 w 179"/>
              <a:gd name="T5" fmla="*/ 159 h 184"/>
              <a:gd name="T6" fmla="*/ 9 w 179"/>
              <a:gd name="T7" fmla="*/ 151 h 184"/>
              <a:gd name="T8" fmla="*/ 5 w 179"/>
              <a:gd name="T9" fmla="*/ 159 h 184"/>
              <a:gd name="T10" fmla="*/ 0 w 179"/>
              <a:gd name="T11" fmla="*/ 150 h 184"/>
              <a:gd name="T12" fmla="*/ 2 w 179"/>
              <a:gd name="T13" fmla="*/ 146 h 184"/>
              <a:gd name="T14" fmla="*/ 9 w 179"/>
              <a:gd name="T15" fmla="*/ 142 h 184"/>
              <a:gd name="T16" fmla="*/ 17 w 179"/>
              <a:gd name="T17" fmla="*/ 142 h 184"/>
              <a:gd name="T18" fmla="*/ 20 w 179"/>
              <a:gd name="T19" fmla="*/ 138 h 184"/>
              <a:gd name="T20" fmla="*/ 22 w 179"/>
              <a:gd name="T21" fmla="*/ 133 h 184"/>
              <a:gd name="T22" fmla="*/ 26 w 179"/>
              <a:gd name="T23" fmla="*/ 127 h 184"/>
              <a:gd name="T24" fmla="*/ 39 w 179"/>
              <a:gd name="T25" fmla="*/ 112 h 184"/>
              <a:gd name="T26" fmla="*/ 49 w 179"/>
              <a:gd name="T27" fmla="*/ 106 h 184"/>
              <a:gd name="T28" fmla="*/ 60 w 179"/>
              <a:gd name="T29" fmla="*/ 106 h 184"/>
              <a:gd name="T30" fmla="*/ 79 w 179"/>
              <a:gd name="T31" fmla="*/ 102 h 184"/>
              <a:gd name="T32" fmla="*/ 85 w 179"/>
              <a:gd name="T33" fmla="*/ 104 h 184"/>
              <a:gd name="T34" fmla="*/ 94 w 179"/>
              <a:gd name="T35" fmla="*/ 100 h 184"/>
              <a:gd name="T36" fmla="*/ 102 w 179"/>
              <a:gd name="T37" fmla="*/ 87 h 184"/>
              <a:gd name="T38" fmla="*/ 106 w 179"/>
              <a:gd name="T39" fmla="*/ 82 h 184"/>
              <a:gd name="T40" fmla="*/ 109 w 179"/>
              <a:gd name="T41" fmla="*/ 66 h 184"/>
              <a:gd name="T42" fmla="*/ 117 w 179"/>
              <a:gd name="T43" fmla="*/ 76 h 184"/>
              <a:gd name="T44" fmla="*/ 130 w 179"/>
              <a:gd name="T45" fmla="*/ 66 h 184"/>
              <a:gd name="T46" fmla="*/ 143 w 179"/>
              <a:gd name="T47" fmla="*/ 53 h 184"/>
              <a:gd name="T48" fmla="*/ 145 w 179"/>
              <a:gd name="T49" fmla="*/ 46 h 184"/>
              <a:gd name="T50" fmla="*/ 151 w 179"/>
              <a:gd name="T51" fmla="*/ 40 h 184"/>
              <a:gd name="T52" fmla="*/ 151 w 179"/>
              <a:gd name="T53" fmla="*/ 32 h 184"/>
              <a:gd name="T54" fmla="*/ 155 w 179"/>
              <a:gd name="T55" fmla="*/ 17 h 184"/>
              <a:gd name="T56" fmla="*/ 153 w 179"/>
              <a:gd name="T57" fmla="*/ 12 h 184"/>
              <a:gd name="T58" fmla="*/ 151 w 179"/>
              <a:gd name="T59" fmla="*/ 8 h 184"/>
              <a:gd name="T60" fmla="*/ 170 w 179"/>
              <a:gd name="T61" fmla="*/ 0 h 184"/>
              <a:gd name="T62" fmla="*/ 177 w 179"/>
              <a:gd name="T63" fmla="*/ 13 h 184"/>
              <a:gd name="T64" fmla="*/ 179 w 179"/>
              <a:gd name="T65" fmla="*/ 38 h 184"/>
              <a:gd name="T66" fmla="*/ 174 w 179"/>
              <a:gd name="T67" fmla="*/ 44 h 184"/>
              <a:gd name="T68" fmla="*/ 170 w 179"/>
              <a:gd name="T69" fmla="*/ 51 h 184"/>
              <a:gd name="T70" fmla="*/ 166 w 179"/>
              <a:gd name="T71" fmla="*/ 55 h 184"/>
              <a:gd name="T72" fmla="*/ 170 w 179"/>
              <a:gd name="T73" fmla="*/ 66 h 184"/>
              <a:gd name="T74" fmla="*/ 170 w 179"/>
              <a:gd name="T75" fmla="*/ 74 h 184"/>
              <a:gd name="T76" fmla="*/ 162 w 179"/>
              <a:gd name="T77" fmla="*/ 87 h 184"/>
              <a:gd name="T78" fmla="*/ 160 w 179"/>
              <a:gd name="T79" fmla="*/ 97 h 184"/>
              <a:gd name="T80" fmla="*/ 162 w 179"/>
              <a:gd name="T81" fmla="*/ 104 h 184"/>
              <a:gd name="T82" fmla="*/ 157 w 179"/>
              <a:gd name="T83" fmla="*/ 106 h 184"/>
              <a:gd name="T84" fmla="*/ 151 w 179"/>
              <a:gd name="T85" fmla="*/ 114 h 184"/>
              <a:gd name="T86" fmla="*/ 130 w 179"/>
              <a:gd name="T87" fmla="*/ 117 h 184"/>
              <a:gd name="T88" fmla="*/ 121 w 179"/>
              <a:gd name="T89" fmla="*/ 121 h 184"/>
              <a:gd name="T90" fmla="*/ 113 w 179"/>
              <a:gd name="T91" fmla="*/ 121 h 184"/>
              <a:gd name="T92" fmla="*/ 106 w 179"/>
              <a:gd name="T93" fmla="*/ 116 h 184"/>
              <a:gd name="T94" fmla="*/ 104 w 179"/>
              <a:gd name="T95" fmla="*/ 119 h 184"/>
              <a:gd name="T96" fmla="*/ 106 w 179"/>
              <a:gd name="T97" fmla="*/ 121 h 184"/>
              <a:gd name="T98" fmla="*/ 102 w 179"/>
              <a:gd name="T99" fmla="*/ 131 h 184"/>
              <a:gd name="T100" fmla="*/ 98 w 179"/>
              <a:gd name="T101" fmla="*/ 136 h 184"/>
              <a:gd name="T102" fmla="*/ 85 w 179"/>
              <a:gd name="T103" fmla="*/ 142 h 184"/>
              <a:gd name="T104" fmla="*/ 81 w 179"/>
              <a:gd name="T105" fmla="*/ 136 h 184"/>
              <a:gd name="T106" fmla="*/ 85 w 179"/>
              <a:gd name="T107" fmla="*/ 127 h 184"/>
              <a:gd name="T108" fmla="*/ 87 w 179"/>
              <a:gd name="T109" fmla="*/ 121 h 184"/>
              <a:gd name="T110" fmla="*/ 77 w 179"/>
              <a:gd name="T111" fmla="*/ 119 h 184"/>
              <a:gd name="T112" fmla="*/ 68 w 179"/>
              <a:gd name="T113" fmla="*/ 119 h 184"/>
              <a:gd name="T114" fmla="*/ 60 w 179"/>
              <a:gd name="T115" fmla="*/ 125 h 184"/>
              <a:gd name="T116" fmla="*/ 32 w 179"/>
              <a:gd name="T117" fmla="*/ 133 h 184"/>
              <a:gd name="T118" fmla="*/ 36 w 179"/>
              <a:gd name="T119" fmla="*/ 151 h 184"/>
              <a:gd name="T120" fmla="*/ 24 w 179"/>
              <a:gd name="T121" fmla="*/ 178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79" h="184">
                <a:moveTo>
                  <a:pt x="24" y="178"/>
                </a:moveTo>
                <a:lnTo>
                  <a:pt x="20" y="184"/>
                </a:lnTo>
                <a:lnTo>
                  <a:pt x="17" y="180"/>
                </a:lnTo>
                <a:lnTo>
                  <a:pt x="17" y="176"/>
                </a:lnTo>
                <a:lnTo>
                  <a:pt x="11" y="180"/>
                </a:lnTo>
                <a:lnTo>
                  <a:pt x="11" y="176"/>
                </a:lnTo>
                <a:lnTo>
                  <a:pt x="17" y="167"/>
                </a:lnTo>
                <a:lnTo>
                  <a:pt x="17" y="167"/>
                </a:lnTo>
                <a:lnTo>
                  <a:pt x="17" y="165"/>
                </a:lnTo>
                <a:lnTo>
                  <a:pt x="17" y="163"/>
                </a:lnTo>
                <a:lnTo>
                  <a:pt x="17" y="159"/>
                </a:lnTo>
                <a:lnTo>
                  <a:pt x="17" y="159"/>
                </a:lnTo>
                <a:lnTo>
                  <a:pt x="17" y="159"/>
                </a:lnTo>
                <a:lnTo>
                  <a:pt x="17" y="153"/>
                </a:lnTo>
                <a:lnTo>
                  <a:pt x="17" y="151"/>
                </a:lnTo>
                <a:lnTo>
                  <a:pt x="9" y="151"/>
                </a:lnTo>
                <a:lnTo>
                  <a:pt x="9" y="151"/>
                </a:lnTo>
                <a:lnTo>
                  <a:pt x="9" y="155"/>
                </a:lnTo>
                <a:lnTo>
                  <a:pt x="5" y="157"/>
                </a:lnTo>
                <a:lnTo>
                  <a:pt x="5" y="159"/>
                </a:lnTo>
                <a:lnTo>
                  <a:pt x="5" y="157"/>
                </a:lnTo>
                <a:lnTo>
                  <a:pt x="5" y="157"/>
                </a:lnTo>
                <a:lnTo>
                  <a:pt x="2" y="153"/>
                </a:lnTo>
                <a:lnTo>
                  <a:pt x="0" y="150"/>
                </a:lnTo>
                <a:lnTo>
                  <a:pt x="0" y="148"/>
                </a:lnTo>
                <a:lnTo>
                  <a:pt x="0" y="146"/>
                </a:lnTo>
                <a:lnTo>
                  <a:pt x="2" y="146"/>
                </a:lnTo>
                <a:lnTo>
                  <a:pt x="2" y="146"/>
                </a:lnTo>
                <a:lnTo>
                  <a:pt x="5" y="146"/>
                </a:lnTo>
                <a:lnTo>
                  <a:pt x="9" y="142"/>
                </a:lnTo>
                <a:lnTo>
                  <a:pt x="9" y="142"/>
                </a:lnTo>
                <a:lnTo>
                  <a:pt x="9" y="142"/>
                </a:lnTo>
                <a:lnTo>
                  <a:pt x="11" y="142"/>
                </a:lnTo>
                <a:lnTo>
                  <a:pt x="15" y="142"/>
                </a:lnTo>
                <a:lnTo>
                  <a:pt x="17" y="142"/>
                </a:lnTo>
                <a:lnTo>
                  <a:pt x="17" y="142"/>
                </a:lnTo>
                <a:lnTo>
                  <a:pt x="19" y="140"/>
                </a:lnTo>
                <a:lnTo>
                  <a:pt x="19" y="140"/>
                </a:lnTo>
                <a:lnTo>
                  <a:pt x="19" y="138"/>
                </a:lnTo>
                <a:lnTo>
                  <a:pt x="20" y="138"/>
                </a:lnTo>
                <a:lnTo>
                  <a:pt x="20" y="136"/>
                </a:lnTo>
                <a:lnTo>
                  <a:pt x="22" y="136"/>
                </a:lnTo>
                <a:lnTo>
                  <a:pt x="22" y="136"/>
                </a:lnTo>
                <a:lnTo>
                  <a:pt x="22" y="133"/>
                </a:lnTo>
                <a:lnTo>
                  <a:pt x="24" y="131"/>
                </a:lnTo>
                <a:lnTo>
                  <a:pt x="26" y="127"/>
                </a:lnTo>
                <a:lnTo>
                  <a:pt x="26" y="127"/>
                </a:lnTo>
                <a:lnTo>
                  <a:pt x="26" y="127"/>
                </a:lnTo>
                <a:lnTo>
                  <a:pt x="32" y="121"/>
                </a:lnTo>
                <a:lnTo>
                  <a:pt x="32" y="121"/>
                </a:lnTo>
                <a:lnTo>
                  <a:pt x="39" y="112"/>
                </a:lnTo>
                <a:lnTo>
                  <a:pt x="39" y="112"/>
                </a:lnTo>
                <a:lnTo>
                  <a:pt x="43" y="110"/>
                </a:lnTo>
                <a:lnTo>
                  <a:pt x="47" y="108"/>
                </a:lnTo>
                <a:lnTo>
                  <a:pt x="49" y="106"/>
                </a:lnTo>
                <a:lnTo>
                  <a:pt x="49" y="106"/>
                </a:lnTo>
                <a:lnTo>
                  <a:pt x="54" y="106"/>
                </a:lnTo>
                <a:lnTo>
                  <a:pt x="54" y="106"/>
                </a:lnTo>
                <a:lnTo>
                  <a:pt x="58" y="106"/>
                </a:lnTo>
                <a:lnTo>
                  <a:pt x="60" y="106"/>
                </a:lnTo>
                <a:lnTo>
                  <a:pt x="66" y="104"/>
                </a:lnTo>
                <a:lnTo>
                  <a:pt x="66" y="104"/>
                </a:lnTo>
                <a:lnTo>
                  <a:pt x="71" y="104"/>
                </a:lnTo>
                <a:lnTo>
                  <a:pt x="79" y="102"/>
                </a:lnTo>
                <a:lnTo>
                  <a:pt x="83" y="100"/>
                </a:lnTo>
                <a:lnTo>
                  <a:pt x="83" y="100"/>
                </a:lnTo>
                <a:lnTo>
                  <a:pt x="83" y="102"/>
                </a:lnTo>
                <a:lnTo>
                  <a:pt x="85" y="104"/>
                </a:lnTo>
                <a:lnTo>
                  <a:pt x="87" y="104"/>
                </a:lnTo>
                <a:lnTo>
                  <a:pt x="87" y="104"/>
                </a:lnTo>
                <a:lnTo>
                  <a:pt x="92" y="104"/>
                </a:lnTo>
                <a:lnTo>
                  <a:pt x="94" y="100"/>
                </a:lnTo>
                <a:lnTo>
                  <a:pt x="98" y="99"/>
                </a:lnTo>
                <a:lnTo>
                  <a:pt x="98" y="89"/>
                </a:lnTo>
                <a:lnTo>
                  <a:pt x="98" y="89"/>
                </a:lnTo>
                <a:lnTo>
                  <a:pt x="102" y="87"/>
                </a:lnTo>
                <a:lnTo>
                  <a:pt x="104" y="85"/>
                </a:lnTo>
                <a:lnTo>
                  <a:pt x="106" y="83"/>
                </a:lnTo>
                <a:lnTo>
                  <a:pt x="106" y="82"/>
                </a:lnTo>
                <a:lnTo>
                  <a:pt x="106" y="82"/>
                </a:lnTo>
                <a:lnTo>
                  <a:pt x="106" y="74"/>
                </a:lnTo>
                <a:lnTo>
                  <a:pt x="107" y="70"/>
                </a:lnTo>
                <a:lnTo>
                  <a:pt x="109" y="66"/>
                </a:lnTo>
                <a:lnTo>
                  <a:pt x="109" y="66"/>
                </a:lnTo>
                <a:lnTo>
                  <a:pt x="111" y="66"/>
                </a:lnTo>
                <a:lnTo>
                  <a:pt x="113" y="66"/>
                </a:lnTo>
                <a:lnTo>
                  <a:pt x="113" y="66"/>
                </a:lnTo>
                <a:lnTo>
                  <a:pt x="117" y="76"/>
                </a:lnTo>
                <a:lnTo>
                  <a:pt x="117" y="76"/>
                </a:lnTo>
                <a:lnTo>
                  <a:pt x="121" y="74"/>
                </a:lnTo>
                <a:lnTo>
                  <a:pt x="124" y="72"/>
                </a:lnTo>
                <a:lnTo>
                  <a:pt x="130" y="66"/>
                </a:lnTo>
                <a:lnTo>
                  <a:pt x="130" y="66"/>
                </a:lnTo>
                <a:lnTo>
                  <a:pt x="138" y="57"/>
                </a:lnTo>
                <a:lnTo>
                  <a:pt x="138" y="57"/>
                </a:lnTo>
                <a:lnTo>
                  <a:pt x="143" y="53"/>
                </a:lnTo>
                <a:lnTo>
                  <a:pt x="143" y="51"/>
                </a:lnTo>
                <a:lnTo>
                  <a:pt x="145" y="49"/>
                </a:lnTo>
                <a:lnTo>
                  <a:pt x="145" y="49"/>
                </a:lnTo>
                <a:lnTo>
                  <a:pt x="145" y="46"/>
                </a:lnTo>
                <a:lnTo>
                  <a:pt x="147" y="46"/>
                </a:lnTo>
                <a:lnTo>
                  <a:pt x="149" y="42"/>
                </a:lnTo>
                <a:lnTo>
                  <a:pt x="151" y="40"/>
                </a:lnTo>
                <a:lnTo>
                  <a:pt x="151" y="40"/>
                </a:lnTo>
                <a:lnTo>
                  <a:pt x="151" y="38"/>
                </a:lnTo>
                <a:lnTo>
                  <a:pt x="151" y="36"/>
                </a:lnTo>
                <a:lnTo>
                  <a:pt x="151" y="34"/>
                </a:lnTo>
                <a:lnTo>
                  <a:pt x="151" y="32"/>
                </a:lnTo>
                <a:lnTo>
                  <a:pt x="151" y="32"/>
                </a:lnTo>
                <a:lnTo>
                  <a:pt x="151" y="23"/>
                </a:lnTo>
                <a:lnTo>
                  <a:pt x="151" y="23"/>
                </a:lnTo>
                <a:lnTo>
                  <a:pt x="155" y="17"/>
                </a:lnTo>
                <a:lnTo>
                  <a:pt x="155" y="13"/>
                </a:lnTo>
                <a:lnTo>
                  <a:pt x="155" y="12"/>
                </a:lnTo>
                <a:lnTo>
                  <a:pt x="153" y="12"/>
                </a:lnTo>
                <a:lnTo>
                  <a:pt x="153" y="12"/>
                </a:lnTo>
                <a:lnTo>
                  <a:pt x="151" y="10"/>
                </a:lnTo>
                <a:lnTo>
                  <a:pt x="151" y="8"/>
                </a:lnTo>
                <a:lnTo>
                  <a:pt x="151" y="8"/>
                </a:lnTo>
                <a:lnTo>
                  <a:pt x="151" y="8"/>
                </a:lnTo>
                <a:lnTo>
                  <a:pt x="151" y="8"/>
                </a:lnTo>
                <a:lnTo>
                  <a:pt x="158" y="0"/>
                </a:lnTo>
                <a:lnTo>
                  <a:pt x="162" y="0"/>
                </a:lnTo>
                <a:lnTo>
                  <a:pt x="170" y="0"/>
                </a:lnTo>
                <a:lnTo>
                  <a:pt x="174" y="8"/>
                </a:lnTo>
                <a:lnTo>
                  <a:pt x="174" y="8"/>
                </a:lnTo>
                <a:lnTo>
                  <a:pt x="176" y="12"/>
                </a:lnTo>
                <a:lnTo>
                  <a:pt x="177" y="13"/>
                </a:lnTo>
                <a:lnTo>
                  <a:pt x="177" y="15"/>
                </a:lnTo>
                <a:lnTo>
                  <a:pt x="177" y="15"/>
                </a:lnTo>
                <a:lnTo>
                  <a:pt x="179" y="25"/>
                </a:lnTo>
                <a:lnTo>
                  <a:pt x="179" y="38"/>
                </a:lnTo>
                <a:lnTo>
                  <a:pt x="179" y="38"/>
                </a:lnTo>
                <a:lnTo>
                  <a:pt x="176" y="38"/>
                </a:lnTo>
                <a:lnTo>
                  <a:pt x="174" y="42"/>
                </a:lnTo>
                <a:lnTo>
                  <a:pt x="174" y="44"/>
                </a:lnTo>
                <a:lnTo>
                  <a:pt x="174" y="44"/>
                </a:lnTo>
                <a:lnTo>
                  <a:pt x="174" y="46"/>
                </a:lnTo>
                <a:lnTo>
                  <a:pt x="170" y="49"/>
                </a:lnTo>
                <a:lnTo>
                  <a:pt x="170" y="51"/>
                </a:lnTo>
                <a:lnTo>
                  <a:pt x="170" y="51"/>
                </a:lnTo>
                <a:lnTo>
                  <a:pt x="166" y="53"/>
                </a:lnTo>
                <a:lnTo>
                  <a:pt x="166" y="53"/>
                </a:lnTo>
                <a:lnTo>
                  <a:pt x="166" y="55"/>
                </a:lnTo>
                <a:lnTo>
                  <a:pt x="166" y="55"/>
                </a:lnTo>
                <a:lnTo>
                  <a:pt x="168" y="59"/>
                </a:lnTo>
                <a:lnTo>
                  <a:pt x="170" y="63"/>
                </a:lnTo>
                <a:lnTo>
                  <a:pt x="170" y="66"/>
                </a:lnTo>
                <a:lnTo>
                  <a:pt x="170" y="66"/>
                </a:lnTo>
                <a:lnTo>
                  <a:pt x="174" y="68"/>
                </a:lnTo>
                <a:lnTo>
                  <a:pt x="174" y="70"/>
                </a:lnTo>
                <a:lnTo>
                  <a:pt x="170" y="74"/>
                </a:lnTo>
                <a:lnTo>
                  <a:pt x="170" y="74"/>
                </a:lnTo>
                <a:lnTo>
                  <a:pt x="164" y="83"/>
                </a:lnTo>
                <a:lnTo>
                  <a:pt x="162" y="87"/>
                </a:lnTo>
                <a:lnTo>
                  <a:pt x="162" y="87"/>
                </a:lnTo>
                <a:lnTo>
                  <a:pt x="160" y="91"/>
                </a:lnTo>
                <a:lnTo>
                  <a:pt x="160" y="95"/>
                </a:lnTo>
                <a:lnTo>
                  <a:pt x="160" y="97"/>
                </a:lnTo>
                <a:lnTo>
                  <a:pt x="160" y="97"/>
                </a:lnTo>
                <a:lnTo>
                  <a:pt x="164" y="100"/>
                </a:lnTo>
                <a:lnTo>
                  <a:pt x="168" y="102"/>
                </a:lnTo>
                <a:lnTo>
                  <a:pt x="168" y="102"/>
                </a:lnTo>
                <a:lnTo>
                  <a:pt x="162" y="104"/>
                </a:lnTo>
                <a:lnTo>
                  <a:pt x="158" y="104"/>
                </a:lnTo>
                <a:lnTo>
                  <a:pt x="158" y="106"/>
                </a:lnTo>
                <a:lnTo>
                  <a:pt x="157" y="106"/>
                </a:lnTo>
                <a:lnTo>
                  <a:pt x="157" y="106"/>
                </a:lnTo>
                <a:lnTo>
                  <a:pt x="157" y="110"/>
                </a:lnTo>
                <a:lnTo>
                  <a:pt x="155" y="112"/>
                </a:lnTo>
                <a:lnTo>
                  <a:pt x="153" y="114"/>
                </a:lnTo>
                <a:lnTo>
                  <a:pt x="151" y="114"/>
                </a:lnTo>
                <a:lnTo>
                  <a:pt x="145" y="112"/>
                </a:lnTo>
                <a:lnTo>
                  <a:pt x="141" y="112"/>
                </a:lnTo>
                <a:lnTo>
                  <a:pt x="138" y="117"/>
                </a:lnTo>
                <a:lnTo>
                  <a:pt x="130" y="117"/>
                </a:lnTo>
                <a:lnTo>
                  <a:pt x="130" y="117"/>
                </a:lnTo>
                <a:lnTo>
                  <a:pt x="128" y="119"/>
                </a:lnTo>
                <a:lnTo>
                  <a:pt x="124" y="121"/>
                </a:lnTo>
                <a:lnTo>
                  <a:pt x="121" y="121"/>
                </a:lnTo>
                <a:lnTo>
                  <a:pt x="121" y="121"/>
                </a:lnTo>
                <a:lnTo>
                  <a:pt x="119" y="121"/>
                </a:lnTo>
                <a:lnTo>
                  <a:pt x="113" y="121"/>
                </a:lnTo>
                <a:lnTo>
                  <a:pt x="113" y="121"/>
                </a:lnTo>
                <a:lnTo>
                  <a:pt x="109" y="119"/>
                </a:lnTo>
                <a:lnTo>
                  <a:pt x="107" y="119"/>
                </a:lnTo>
                <a:lnTo>
                  <a:pt x="107" y="119"/>
                </a:lnTo>
                <a:lnTo>
                  <a:pt x="106" y="116"/>
                </a:lnTo>
                <a:lnTo>
                  <a:pt x="106" y="114"/>
                </a:lnTo>
                <a:lnTo>
                  <a:pt x="106" y="116"/>
                </a:lnTo>
                <a:lnTo>
                  <a:pt x="106" y="116"/>
                </a:lnTo>
                <a:lnTo>
                  <a:pt x="104" y="119"/>
                </a:lnTo>
                <a:lnTo>
                  <a:pt x="104" y="119"/>
                </a:lnTo>
                <a:lnTo>
                  <a:pt x="104" y="121"/>
                </a:lnTo>
                <a:lnTo>
                  <a:pt x="106" y="121"/>
                </a:lnTo>
                <a:lnTo>
                  <a:pt x="106" y="121"/>
                </a:lnTo>
                <a:lnTo>
                  <a:pt x="106" y="123"/>
                </a:lnTo>
                <a:lnTo>
                  <a:pt x="106" y="125"/>
                </a:lnTo>
                <a:lnTo>
                  <a:pt x="102" y="131"/>
                </a:lnTo>
                <a:lnTo>
                  <a:pt x="102" y="131"/>
                </a:lnTo>
                <a:lnTo>
                  <a:pt x="100" y="133"/>
                </a:lnTo>
                <a:lnTo>
                  <a:pt x="98" y="134"/>
                </a:lnTo>
                <a:lnTo>
                  <a:pt x="98" y="136"/>
                </a:lnTo>
                <a:lnTo>
                  <a:pt x="98" y="136"/>
                </a:lnTo>
                <a:lnTo>
                  <a:pt x="98" y="136"/>
                </a:lnTo>
                <a:lnTo>
                  <a:pt x="92" y="136"/>
                </a:lnTo>
                <a:lnTo>
                  <a:pt x="89" y="138"/>
                </a:lnTo>
                <a:lnTo>
                  <a:pt x="85" y="142"/>
                </a:lnTo>
                <a:lnTo>
                  <a:pt x="85" y="142"/>
                </a:lnTo>
                <a:lnTo>
                  <a:pt x="83" y="140"/>
                </a:lnTo>
                <a:lnTo>
                  <a:pt x="81" y="138"/>
                </a:lnTo>
                <a:lnTo>
                  <a:pt x="81" y="136"/>
                </a:lnTo>
                <a:lnTo>
                  <a:pt x="81" y="136"/>
                </a:lnTo>
                <a:lnTo>
                  <a:pt x="81" y="129"/>
                </a:lnTo>
                <a:lnTo>
                  <a:pt x="81" y="129"/>
                </a:lnTo>
                <a:lnTo>
                  <a:pt x="85" y="127"/>
                </a:lnTo>
                <a:lnTo>
                  <a:pt x="87" y="123"/>
                </a:lnTo>
                <a:lnTo>
                  <a:pt x="87" y="123"/>
                </a:lnTo>
                <a:lnTo>
                  <a:pt x="87" y="121"/>
                </a:lnTo>
                <a:lnTo>
                  <a:pt x="87" y="121"/>
                </a:lnTo>
                <a:lnTo>
                  <a:pt x="85" y="119"/>
                </a:lnTo>
                <a:lnTo>
                  <a:pt x="83" y="119"/>
                </a:lnTo>
                <a:lnTo>
                  <a:pt x="77" y="119"/>
                </a:lnTo>
                <a:lnTo>
                  <a:pt x="77" y="119"/>
                </a:lnTo>
                <a:lnTo>
                  <a:pt x="75" y="117"/>
                </a:lnTo>
                <a:lnTo>
                  <a:pt x="73" y="117"/>
                </a:lnTo>
                <a:lnTo>
                  <a:pt x="71" y="117"/>
                </a:lnTo>
                <a:lnTo>
                  <a:pt x="68" y="119"/>
                </a:lnTo>
                <a:lnTo>
                  <a:pt x="68" y="119"/>
                </a:lnTo>
                <a:lnTo>
                  <a:pt x="64" y="123"/>
                </a:lnTo>
                <a:lnTo>
                  <a:pt x="62" y="123"/>
                </a:lnTo>
                <a:lnTo>
                  <a:pt x="60" y="125"/>
                </a:lnTo>
                <a:lnTo>
                  <a:pt x="54" y="131"/>
                </a:lnTo>
                <a:lnTo>
                  <a:pt x="43" y="131"/>
                </a:lnTo>
                <a:lnTo>
                  <a:pt x="36" y="133"/>
                </a:lnTo>
                <a:lnTo>
                  <a:pt x="32" y="133"/>
                </a:lnTo>
                <a:lnTo>
                  <a:pt x="26" y="138"/>
                </a:lnTo>
                <a:lnTo>
                  <a:pt x="22" y="142"/>
                </a:lnTo>
                <a:lnTo>
                  <a:pt x="34" y="146"/>
                </a:lnTo>
                <a:lnTo>
                  <a:pt x="36" y="151"/>
                </a:lnTo>
                <a:lnTo>
                  <a:pt x="32" y="161"/>
                </a:lnTo>
                <a:lnTo>
                  <a:pt x="28" y="169"/>
                </a:lnTo>
                <a:lnTo>
                  <a:pt x="24" y="178"/>
                </a:lnTo>
                <a:lnTo>
                  <a:pt x="24" y="178"/>
                </a:lnTo>
                <a:lnTo>
                  <a:pt x="24" y="178"/>
                </a:lnTo>
                <a:close/>
              </a:path>
            </a:pathLst>
          </a:custGeom>
          <a:solidFill>
            <a:schemeClr val="bg1">
              <a:lumMod val="85000"/>
            </a:schemeClr>
          </a:solidFill>
          <a:ln w="635" cap="rnd">
            <a:solidFill>
              <a:schemeClr val="bg1">
                <a:alpha val="17000"/>
              </a:schemeClr>
            </a:solidFill>
            <a:round/>
            <a:headEnd/>
            <a:tailEnd/>
          </a:ln>
        </p:spPr>
        <p:txBody>
          <a:bodyPr/>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401" name="Freeform 399"/>
          <p:cNvSpPr>
            <a:spLocks/>
          </p:cNvSpPr>
          <p:nvPr/>
        </p:nvSpPr>
        <p:spPr bwMode="auto">
          <a:xfrm>
            <a:off x="5002551" y="3228529"/>
            <a:ext cx="364412" cy="318773"/>
          </a:xfrm>
          <a:custGeom>
            <a:avLst/>
            <a:gdLst>
              <a:gd name="T0" fmla="*/ 17 w 179"/>
              <a:gd name="T1" fmla="*/ 176 h 184"/>
              <a:gd name="T2" fmla="*/ 17 w 179"/>
              <a:gd name="T3" fmla="*/ 167 h 184"/>
              <a:gd name="T4" fmla="*/ 17 w 179"/>
              <a:gd name="T5" fmla="*/ 159 h 184"/>
              <a:gd name="T6" fmla="*/ 9 w 179"/>
              <a:gd name="T7" fmla="*/ 151 h 184"/>
              <a:gd name="T8" fmla="*/ 5 w 179"/>
              <a:gd name="T9" fmla="*/ 159 h 184"/>
              <a:gd name="T10" fmla="*/ 0 w 179"/>
              <a:gd name="T11" fmla="*/ 150 h 184"/>
              <a:gd name="T12" fmla="*/ 2 w 179"/>
              <a:gd name="T13" fmla="*/ 146 h 184"/>
              <a:gd name="T14" fmla="*/ 9 w 179"/>
              <a:gd name="T15" fmla="*/ 142 h 184"/>
              <a:gd name="T16" fmla="*/ 17 w 179"/>
              <a:gd name="T17" fmla="*/ 142 h 184"/>
              <a:gd name="T18" fmla="*/ 20 w 179"/>
              <a:gd name="T19" fmla="*/ 138 h 184"/>
              <a:gd name="T20" fmla="*/ 22 w 179"/>
              <a:gd name="T21" fmla="*/ 133 h 184"/>
              <a:gd name="T22" fmla="*/ 26 w 179"/>
              <a:gd name="T23" fmla="*/ 127 h 184"/>
              <a:gd name="T24" fmla="*/ 39 w 179"/>
              <a:gd name="T25" fmla="*/ 112 h 184"/>
              <a:gd name="T26" fmla="*/ 49 w 179"/>
              <a:gd name="T27" fmla="*/ 106 h 184"/>
              <a:gd name="T28" fmla="*/ 60 w 179"/>
              <a:gd name="T29" fmla="*/ 106 h 184"/>
              <a:gd name="T30" fmla="*/ 79 w 179"/>
              <a:gd name="T31" fmla="*/ 102 h 184"/>
              <a:gd name="T32" fmla="*/ 85 w 179"/>
              <a:gd name="T33" fmla="*/ 104 h 184"/>
              <a:gd name="T34" fmla="*/ 94 w 179"/>
              <a:gd name="T35" fmla="*/ 100 h 184"/>
              <a:gd name="T36" fmla="*/ 102 w 179"/>
              <a:gd name="T37" fmla="*/ 87 h 184"/>
              <a:gd name="T38" fmla="*/ 106 w 179"/>
              <a:gd name="T39" fmla="*/ 82 h 184"/>
              <a:gd name="T40" fmla="*/ 109 w 179"/>
              <a:gd name="T41" fmla="*/ 66 h 184"/>
              <a:gd name="T42" fmla="*/ 117 w 179"/>
              <a:gd name="T43" fmla="*/ 76 h 184"/>
              <a:gd name="T44" fmla="*/ 130 w 179"/>
              <a:gd name="T45" fmla="*/ 66 h 184"/>
              <a:gd name="T46" fmla="*/ 143 w 179"/>
              <a:gd name="T47" fmla="*/ 53 h 184"/>
              <a:gd name="T48" fmla="*/ 145 w 179"/>
              <a:gd name="T49" fmla="*/ 46 h 184"/>
              <a:gd name="T50" fmla="*/ 151 w 179"/>
              <a:gd name="T51" fmla="*/ 40 h 184"/>
              <a:gd name="T52" fmla="*/ 151 w 179"/>
              <a:gd name="T53" fmla="*/ 32 h 184"/>
              <a:gd name="T54" fmla="*/ 155 w 179"/>
              <a:gd name="T55" fmla="*/ 17 h 184"/>
              <a:gd name="T56" fmla="*/ 153 w 179"/>
              <a:gd name="T57" fmla="*/ 12 h 184"/>
              <a:gd name="T58" fmla="*/ 151 w 179"/>
              <a:gd name="T59" fmla="*/ 8 h 184"/>
              <a:gd name="T60" fmla="*/ 170 w 179"/>
              <a:gd name="T61" fmla="*/ 0 h 184"/>
              <a:gd name="T62" fmla="*/ 177 w 179"/>
              <a:gd name="T63" fmla="*/ 13 h 184"/>
              <a:gd name="T64" fmla="*/ 179 w 179"/>
              <a:gd name="T65" fmla="*/ 38 h 184"/>
              <a:gd name="T66" fmla="*/ 174 w 179"/>
              <a:gd name="T67" fmla="*/ 44 h 184"/>
              <a:gd name="T68" fmla="*/ 170 w 179"/>
              <a:gd name="T69" fmla="*/ 51 h 184"/>
              <a:gd name="T70" fmla="*/ 166 w 179"/>
              <a:gd name="T71" fmla="*/ 55 h 184"/>
              <a:gd name="T72" fmla="*/ 170 w 179"/>
              <a:gd name="T73" fmla="*/ 66 h 184"/>
              <a:gd name="T74" fmla="*/ 170 w 179"/>
              <a:gd name="T75" fmla="*/ 74 h 184"/>
              <a:gd name="T76" fmla="*/ 162 w 179"/>
              <a:gd name="T77" fmla="*/ 87 h 184"/>
              <a:gd name="T78" fmla="*/ 160 w 179"/>
              <a:gd name="T79" fmla="*/ 97 h 184"/>
              <a:gd name="T80" fmla="*/ 162 w 179"/>
              <a:gd name="T81" fmla="*/ 104 h 184"/>
              <a:gd name="T82" fmla="*/ 157 w 179"/>
              <a:gd name="T83" fmla="*/ 106 h 184"/>
              <a:gd name="T84" fmla="*/ 151 w 179"/>
              <a:gd name="T85" fmla="*/ 114 h 184"/>
              <a:gd name="T86" fmla="*/ 130 w 179"/>
              <a:gd name="T87" fmla="*/ 117 h 184"/>
              <a:gd name="T88" fmla="*/ 121 w 179"/>
              <a:gd name="T89" fmla="*/ 121 h 184"/>
              <a:gd name="T90" fmla="*/ 113 w 179"/>
              <a:gd name="T91" fmla="*/ 121 h 184"/>
              <a:gd name="T92" fmla="*/ 106 w 179"/>
              <a:gd name="T93" fmla="*/ 116 h 184"/>
              <a:gd name="T94" fmla="*/ 104 w 179"/>
              <a:gd name="T95" fmla="*/ 119 h 184"/>
              <a:gd name="T96" fmla="*/ 106 w 179"/>
              <a:gd name="T97" fmla="*/ 121 h 184"/>
              <a:gd name="T98" fmla="*/ 102 w 179"/>
              <a:gd name="T99" fmla="*/ 131 h 184"/>
              <a:gd name="T100" fmla="*/ 98 w 179"/>
              <a:gd name="T101" fmla="*/ 136 h 184"/>
              <a:gd name="T102" fmla="*/ 85 w 179"/>
              <a:gd name="T103" fmla="*/ 142 h 184"/>
              <a:gd name="T104" fmla="*/ 81 w 179"/>
              <a:gd name="T105" fmla="*/ 136 h 184"/>
              <a:gd name="T106" fmla="*/ 85 w 179"/>
              <a:gd name="T107" fmla="*/ 127 h 184"/>
              <a:gd name="T108" fmla="*/ 87 w 179"/>
              <a:gd name="T109" fmla="*/ 121 h 184"/>
              <a:gd name="T110" fmla="*/ 77 w 179"/>
              <a:gd name="T111" fmla="*/ 119 h 184"/>
              <a:gd name="T112" fmla="*/ 68 w 179"/>
              <a:gd name="T113" fmla="*/ 119 h 184"/>
              <a:gd name="T114" fmla="*/ 60 w 179"/>
              <a:gd name="T115" fmla="*/ 125 h 184"/>
              <a:gd name="T116" fmla="*/ 32 w 179"/>
              <a:gd name="T117" fmla="*/ 133 h 184"/>
              <a:gd name="T118" fmla="*/ 36 w 179"/>
              <a:gd name="T119" fmla="*/ 151 h 184"/>
              <a:gd name="T120" fmla="*/ 24 w 179"/>
              <a:gd name="T121" fmla="*/ 178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79" h="184">
                <a:moveTo>
                  <a:pt x="24" y="178"/>
                </a:moveTo>
                <a:lnTo>
                  <a:pt x="20" y="184"/>
                </a:lnTo>
                <a:lnTo>
                  <a:pt x="17" y="180"/>
                </a:lnTo>
                <a:lnTo>
                  <a:pt x="17" y="176"/>
                </a:lnTo>
                <a:lnTo>
                  <a:pt x="11" y="180"/>
                </a:lnTo>
                <a:lnTo>
                  <a:pt x="11" y="176"/>
                </a:lnTo>
                <a:lnTo>
                  <a:pt x="17" y="167"/>
                </a:lnTo>
                <a:lnTo>
                  <a:pt x="17" y="167"/>
                </a:lnTo>
                <a:lnTo>
                  <a:pt x="17" y="165"/>
                </a:lnTo>
                <a:lnTo>
                  <a:pt x="17" y="163"/>
                </a:lnTo>
                <a:lnTo>
                  <a:pt x="17" y="159"/>
                </a:lnTo>
                <a:lnTo>
                  <a:pt x="17" y="159"/>
                </a:lnTo>
                <a:lnTo>
                  <a:pt x="17" y="159"/>
                </a:lnTo>
                <a:lnTo>
                  <a:pt x="17" y="153"/>
                </a:lnTo>
                <a:lnTo>
                  <a:pt x="17" y="151"/>
                </a:lnTo>
                <a:lnTo>
                  <a:pt x="9" y="151"/>
                </a:lnTo>
                <a:lnTo>
                  <a:pt x="9" y="151"/>
                </a:lnTo>
                <a:lnTo>
                  <a:pt x="9" y="155"/>
                </a:lnTo>
                <a:lnTo>
                  <a:pt x="5" y="157"/>
                </a:lnTo>
                <a:lnTo>
                  <a:pt x="5" y="159"/>
                </a:lnTo>
                <a:lnTo>
                  <a:pt x="5" y="157"/>
                </a:lnTo>
                <a:lnTo>
                  <a:pt x="5" y="157"/>
                </a:lnTo>
                <a:lnTo>
                  <a:pt x="2" y="153"/>
                </a:lnTo>
                <a:lnTo>
                  <a:pt x="0" y="150"/>
                </a:lnTo>
                <a:lnTo>
                  <a:pt x="0" y="148"/>
                </a:lnTo>
                <a:lnTo>
                  <a:pt x="0" y="146"/>
                </a:lnTo>
                <a:lnTo>
                  <a:pt x="2" y="146"/>
                </a:lnTo>
                <a:lnTo>
                  <a:pt x="2" y="146"/>
                </a:lnTo>
                <a:lnTo>
                  <a:pt x="5" y="146"/>
                </a:lnTo>
                <a:lnTo>
                  <a:pt x="9" y="142"/>
                </a:lnTo>
                <a:lnTo>
                  <a:pt x="9" y="142"/>
                </a:lnTo>
                <a:lnTo>
                  <a:pt x="9" y="142"/>
                </a:lnTo>
                <a:lnTo>
                  <a:pt x="11" y="142"/>
                </a:lnTo>
                <a:lnTo>
                  <a:pt x="15" y="142"/>
                </a:lnTo>
                <a:lnTo>
                  <a:pt x="17" y="142"/>
                </a:lnTo>
                <a:lnTo>
                  <a:pt x="17" y="142"/>
                </a:lnTo>
                <a:lnTo>
                  <a:pt x="19" y="140"/>
                </a:lnTo>
                <a:lnTo>
                  <a:pt x="19" y="140"/>
                </a:lnTo>
                <a:lnTo>
                  <a:pt x="19" y="138"/>
                </a:lnTo>
                <a:lnTo>
                  <a:pt x="20" y="138"/>
                </a:lnTo>
                <a:lnTo>
                  <a:pt x="20" y="136"/>
                </a:lnTo>
                <a:lnTo>
                  <a:pt x="22" y="136"/>
                </a:lnTo>
                <a:lnTo>
                  <a:pt x="22" y="136"/>
                </a:lnTo>
                <a:lnTo>
                  <a:pt x="22" y="133"/>
                </a:lnTo>
                <a:lnTo>
                  <a:pt x="24" y="131"/>
                </a:lnTo>
                <a:lnTo>
                  <a:pt x="26" y="127"/>
                </a:lnTo>
                <a:lnTo>
                  <a:pt x="26" y="127"/>
                </a:lnTo>
                <a:lnTo>
                  <a:pt x="26" y="127"/>
                </a:lnTo>
                <a:lnTo>
                  <a:pt x="32" y="121"/>
                </a:lnTo>
                <a:lnTo>
                  <a:pt x="32" y="121"/>
                </a:lnTo>
                <a:lnTo>
                  <a:pt x="39" y="112"/>
                </a:lnTo>
                <a:lnTo>
                  <a:pt x="39" y="112"/>
                </a:lnTo>
                <a:lnTo>
                  <a:pt x="43" y="110"/>
                </a:lnTo>
                <a:lnTo>
                  <a:pt x="47" y="108"/>
                </a:lnTo>
                <a:lnTo>
                  <a:pt x="49" y="106"/>
                </a:lnTo>
                <a:lnTo>
                  <a:pt x="49" y="106"/>
                </a:lnTo>
                <a:lnTo>
                  <a:pt x="54" y="106"/>
                </a:lnTo>
                <a:lnTo>
                  <a:pt x="54" y="106"/>
                </a:lnTo>
                <a:lnTo>
                  <a:pt x="58" y="106"/>
                </a:lnTo>
                <a:lnTo>
                  <a:pt x="60" y="106"/>
                </a:lnTo>
                <a:lnTo>
                  <a:pt x="66" y="104"/>
                </a:lnTo>
                <a:lnTo>
                  <a:pt x="66" y="104"/>
                </a:lnTo>
                <a:lnTo>
                  <a:pt x="71" y="104"/>
                </a:lnTo>
                <a:lnTo>
                  <a:pt x="79" y="102"/>
                </a:lnTo>
                <a:lnTo>
                  <a:pt x="83" y="100"/>
                </a:lnTo>
                <a:lnTo>
                  <a:pt x="83" y="100"/>
                </a:lnTo>
                <a:lnTo>
                  <a:pt x="83" y="102"/>
                </a:lnTo>
                <a:lnTo>
                  <a:pt x="85" y="104"/>
                </a:lnTo>
                <a:lnTo>
                  <a:pt x="87" y="104"/>
                </a:lnTo>
                <a:lnTo>
                  <a:pt x="87" y="104"/>
                </a:lnTo>
                <a:lnTo>
                  <a:pt x="92" y="104"/>
                </a:lnTo>
                <a:lnTo>
                  <a:pt x="94" y="100"/>
                </a:lnTo>
                <a:lnTo>
                  <a:pt x="98" y="99"/>
                </a:lnTo>
                <a:lnTo>
                  <a:pt x="98" y="89"/>
                </a:lnTo>
                <a:lnTo>
                  <a:pt x="98" y="89"/>
                </a:lnTo>
                <a:lnTo>
                  <a:pt x="102" y="87"/>
                </a:lnTo>
                <a:lnTo>
                  <a:pt x="104" y="85"/>
                </a:lnTo>
                <a:lnTo>
                  <a:pt x="106" y="83"/>
                </a:lnTo>
                <a:lnTo>
                  <a:pt x="106" y="82"/>
                </a:lnTo>
                <a:lnTo>
                  <a:pt x="106" y="82"/>
                </a:lnTo>
                <a:lnTo>
                  <a:pt x="106" y="74"/>
                </a:lnTo>
                <a:lnTo>
                  <a:pt x="107" y="70"/>
                </a:lnTo>
                <a:lnTo>
                  <a:pt x="109" y="66"/>
                </a:lnTo>
                <a:lnTo>
                  <a:pt x="109" y="66"/>
                </a:lnTo>
                <a:lnTo>
                  <a:pt x="111" y="66"/>
                </a:lnTo>
                <a:lnTo>
                  <a:pt x="113" y="66"/>
                </a:lnTo>
                <a:lnTo>
                  <a:pt x="113" y="66"/>
                </a:lnTo>
                <a:lnTo>
                  <a:pt x="117" y="76"/>
                </a:lnTo>
                <a:lnTo>
                  <a:pt x="117" y="76"/>
                </a:lnTo>
                <a:lnTo>
                  <a:pt x="121" y="74"/>
                </a:lnTo>
                <a:lnTo>
                  <a:pt x="124" y="72"/>
                </a:lnTo>
                <a:lnTo>
                  <a:pt x="130" y="66"/>
                </a:lnTo>
                <a:lnTo>
                  <a:pt x="130" y="66"/>
                </a:lnTo>
                <a:lnTo>
                  <a:pt x="138" y="57"/>
                </a:lnTo>
                <a:lnTo>
                  <a:pt x="138" y="57"/>
                </a:lnTo>
                <a:lnTo>
                  <a:pt x="143" y="53"/>
                </a:lnTo>
                <a:lnTo>
                  <a:pt x="143" y="51"/>
                </a:lnTo>
                <a:lnTo>
                  <a:pt x="145" y="49"/>
                </a:lnTo>
                <a:lnTo>
                  <a:pt x="145" y="49"/>
                </a:lnTo>
                <a:lnTo>
                  <a:pt x="145" y="46"/>
                </a:lnTo>
                <a:lnTo>
                  <a:pt x="147" y="46"/>
                </a:lnTo>
                <a:lnTo>
                  <a:pt x="149" y="42"/>
                </a:lnTo>
                <a:lnTo>
                  <a:pt x="151" y="40"/>
                </a:lnTo>
                <a:lnTo>
                  <a:pt x="151" y="40"/>
                </a:lnTo>
                <a:lnTo>
                  <a:pt x="151" y="38"/>
                </a:lnTo>
                <a:lnTo>
                  <a:pt x="151" y="36"/>
                </a:lnTo>
                <a:lnTo>
                  <a:pt x="151" y="34"/>
                </a:lnTo>
                <a:lnTo>
                  <a:pt x="151" y="32"/>
                </a:lnTo>
                <a:lnTo>
                  <a:pt x="151" y="32"/>
                </a:lnTo>
                <a:lnTo>
                  <a:pt x="151" y="23"/>
                </a:lnTo>
                <a:lnTo>
                  <a:pt x="151" y="23"/>
                </a:lnTo>
                <a:lnTo>
                  <a:pt x="155" y="17"/>
                </a:lnTo>
                <a:lnTo>
                  <a:pt x="155" y="13"/>
                </a:lnTo>
                <a:lnTo>
                  <a:pt x="155" y="12"/>
                </a:lnTo>
                <a:lnTo>
                  <a:pt x="153" y="12"/>
                </a:lnTo>
                <a:lnTo>
                  <a:pt x="153" y="12"/>
                </a:lnTo>
                <a:lnTo>
                  <a:pt x="151" y="10"/>
                </a:lnTo>
                <a:lnTo>
                  <a:pt x="151" y="8"/>
                </a:lnTo>
                <a:lnTo>
                  <a:pt x="151" y="8"/>
                </a:lnTo>
                <a:lnTo>
                  <a:pt x="151" y="8"/>
                </a:lnTo>
                <a:lnTo>
                  <a:pt x="151" y="8"/>
                </a:lnTo>
                <a:lnTo>
                  <a:pt x="158" y="0"/>
                </a:lnTo>
                <a:lnTo>
                  <a:pt x="162" y="0"/>
                </a:lnTo>
                <a:lnTo>
                  <a:pt x="170" y="0"/>
                </a:lnTo>
                <a:lnTo>
                  <a:pt x="174" y="8"/>
                </a:lnTo>
                <a:lnTo>
                  <a:pt x="174" y="8"/>
                </a:lnTo>
                <a:lnTo>
                  <a:pt x="176" y="12"/>
                </a:lnTo>
                <a:lnTo>
                  <a:pt x="177" y="13"/>
                </a:lnTo>
                <a:lnTo>
                  <a:pt x="177" y="15"/>
                </a:lnTo>
                <a:lnTo>
                  <a:pt x="177" y="15"/>
                </a:lnTo>
                <a:lnTo>
                  <a:pt x="179" y="25"/>
                </a:lnTo>
                <a:lnTo>
                  <a:pt x="179" y="38"/>
                </a:lnTo>
                <a:lnTo>
                  <a:pt x="179" y="38"/>
                </a:lnTo>
                <a:lnTo>
                  <a:pt x="176" y="38"/>
                </a:lnTo>
                <a:lnTo>
                  <a:pt x="174" y="42"/>
                </a:lnTo>
                <a:lnTo>
                  <a:pt x="174" y="44"/>
                </a:lnTo>
                <a:lnTo>
                  <a:pt x="174" y="44"/>
                </a:lnTo>
                <a:lnTo>
                  <a:pt x="174" y="46"/>
                </a:lnTo>
                <a:lnTo>
                  <a:pt x="170" y="49"/>
                </a:lnTo>
                <a:lnTo>
                  <a:pt x="170" y="51"/>
                </a:lnTo>
                <a:lnTo>
                  <a:pt x="170" y="51"/>
                </a:lnTo>
                <a:lnTo>
                  <a:pt x="166" y="53"/>
                </a:lnTo>
                <a:lnTo>
                  <a:pt x="166" y="53"/>
                </a:lnTo>
                <a:lnTo>
                  <a:pt x="166" y="55"/>
                </a:lnTo>
                <a:lnTo>
                  <a:pt x="166" y="55"/>
                </a:lnTo>
                <a:lnTo>
                  <a:pt x="168" y="59"/>
                </a:lnTo>
                <a:lnTo>
                  <a:pt x="170" y="63"/>
                </a:lnTo>
                <a:lnTo>
                  <a:pt x="170" y="66"/>
                </a:lnTo>
                <a:lnTo>
                  <a:pt x="170" y="66"/>
                </a:lnTo>
                <a:lnTo>
                  <a:pt x="174" y="68"/>
                </a:lnTo>
                <a:lnTo>
                  <a:pt x="174" y="70"/>
                </a:lnTo>
                <a:lnTo>
                  <a:pt x="170" y="74"/>
                </a:lnTo>
                <a:lnTo>
                  <a:pt x="170" y="74"/>
                </a:lnTo>
                <a:lnTo>
                  <a:pt x="164" y="83"/>
                </a:lnTo>
                <a:lnTo>
                  <a:pt x="162" y="87"/>
                </a:lnTo>
                <a:lnTo>
                  <a:pt x="162" y="87"/>
                </a:lnTo>
                <a:lnTo>
                  <a:pt x="160" y="91"/>
                </a:lnTo>
                <a:lnTo>
                  <a:pt x="160" y="95"/>
                </a:lnTo>
                <a:lnTo>
                  <a:pt x="160" y="97"/>
                </a:lnTo>
                <a:lnTo>
                  <a:pt x="160" y="97"/>
                </a:lnTo>
                <a:lnTo>
                  <a:pt x="164" y="100"/>
                </a:lnTo>
                <a:lnTo>
                  <a:pt x="168" y="102"/>
                </a:lnTo>
                <a:lnTo>
                  <a:pt x="168" y="102"/>
                </a:lnTo>
                <a:lnTo>
                  <a:pt x="162" y="104"/>
                </a:lnTo>
                <a:lnTo>
                  <a:pt x="158" y="104"/>
                </a:lnTo>
                <a:lnTo>
                  <a:pt x="158" y="106"/>
                </a:lnTo>
                <a:lnTo>
                  <a:pt x="157" y="106"/>
                </a:lnTo>
                <a:lnTo>
                  <a:pt x="157" y="106"/>
                </a:lnTo>
                <a:lnTo>
                  <a:pt x="157" y="110"/>
                </a:lnTo>
                <a:lnTo>
                  <a:pt x="155" y="112"/>
                </a:lnTo>
                <a:lnTo>
                  <a:pt x="153" y="114"/>
                </a:lnTo>
                <a:lnTo>
                  <a:pt x="151" y="114"/>
                </a:lnTo>
                <a:lnTo>
                  <a:pt x="145" y="112"/>
                </a:lnTo>
                <a:lnTo>
                  <a:pt x="141" y="112"/>
                </a:lnTo>
                <a:lnTo>
                  <a:pt x="138" y="117"/>
                </a:lnTo>
                <a:lnTo>
                  <a:pt x="130" y="117"/>
                </a:lnTo>
                <a:lnTo>
                  <a:pt x="130" y="117"/>
                </a:lnTo>
                <a:lnTo>
                  <a:pt x="128" y="119"/>
                </a:lnTo>
                <a:lnTo>
                  <a:pt x="124" y="121"/>
                </a:lnTo>
                <a:lnTo>
                  <a:pt x="121" y="121"/>
                </a:lnTo>
                <a:lnTo>
                  <a:pt x="121" y="121"/>
                </a:lnTo>
                <a:lnTo>
                  <a:pt x="119" y="121"/>
                </a:lnTo>
                <a:lnTo>
                  <a:pt x="113" y="121"/>
                </a:lnTo>
                <a:lnTo>
                  <a:pt x="113" y="121"/>
                </a:lnTo>
                <a:lnTo>
                  <a:pt x="109" y="119"/>
                </a:lnTo>
                <a:lnTo>
                  <a:pt x="107" y="119"/>
                </a:lnTo>
                <a:lnTo>
                  <a:pt x="107" y="119"/>
                </a:lnTo>
                <a:lnTo>
                  <a:pt x="106" y="116"/>
                </a:lnTo>
                <a:lnTo>
                  <a:pt x="106" y="114"/>
                </a:lnTo>
                <a:lnTo>
                  <a:pt x="106" y="116"/>
                </a:lnTo>
                <a:lnTo>
                  <a:pt x="106" y="116"/>
                </a:lnTo>
                <a:lnTo>
                  <a:pt x="104" y="119"/>
                </a:lnTo>
                <a:lnTo>
                  <a:pt x="104" y="119"/>
                </a:lnTo>
                <a:lnTo>
                  <a:pt x="104" y="121"/>
                </a:lnTo>
                <a:lnTo>
                  <a:pt x="106" y="121"/>
                </a:lnTo>
                <a:lnTo>
                  <a:pt x="106" y="121"/>
                </a:lnTo>
                <a:lnTo>
                  <a:pt x="106" y="123"/>
                </a:lnTo>
                <a:lnTo>
                  <a:pt x="106" y="125"/>
                </a:lnTo>
                <a:lnTo>
                  <a:pt x="102" y="131"/>
                </a:lnTo>
                <a:lnTo>
                  <a:pt x="102" y="131"/>
                </a:lnTo>
                <a:lnTo>
                  <a:pt x="100" y="133"/>
                </a:lnTo>
                <a:lnTo>
                  <a:pt x="98" y="134"/>
                </a:lnTo>
                <a:lnTo>
                  <a:pt x="98" y="136"/>
                </a:lnTo>
                <a:lnTo>
                  <a:pt x="98" y="136"/>
                </a:lnTo>
                <a:lnTo>
                  <a:pt x="98" y="136"/>
                </a:lnTo>
                <a:lnTo>
                  <a:pt x="92" y="136"/>
                </a:lnTo>
                <a:lnTo>
                  <a:pt x="89" y="138"/>
                </a:lnTo>
                <a:lnTo>
                  <a:pt x="85" y="142"/>
                </a:lnTo>
                <a:lnTo>
                  <a:pt x="85" y="142"/>
                </a:lnTo>
                <a:lnTo>
                  <a:pt x="83" y="140"/>
                </a:lnTo>
                <a:lnTo>
                  <a:pt x="81" y="138"/>
                </a:lnTo>
                <a:lnTo>
                  <a:pt x="81" y="136"/>
                </a:lnTo>
                <a:lnTo>
                  <a:pt x="81" y="136"/>
                </a:lnTo>
                <a:lnTo>
                  <a:pt x="81" y="129"/>
                </a:lnTo>
                <a:lnTo>
                  <a:pt x="81" y="129"/>
                </a:lnTo>
                <a:lnTo>
                  <a:pt x="85" y="127"/>
                </a:lnTo>
                <a:lnTo>
                  <a:pt x="87" y="123"/>
                </a:lnTo>
                <a:lnTo>
                  <a:pt x="87" y="123"/>
                </a:lnTo>
                <a:lnTo>
                  <a:pt x="87" y="121"/>
                </a:lnTo>
                <a:lnTo>
                  <a:pt x="87" y="121"/>
                </a:lnTo>
                <a:lnTo>
                  <a:pt x="85" y="119"/>
                </a:lnTo>
                <a:lnTo>
                  <a:pt x="83" y="119"/>
                </a:lnTo>
                <a:lnTo>
                  <a:pt x="77" y="119"/>
                </a:lnTo>
                <a:lnTo>
                  <a:pt x="77" y="119"/>
                </a:lnTo>
                <a:lnTo>
                  <a:pt x="75" y="117"/>
                </a:lnTo>
                <a:lnTo>
                  <a:pt x="73" y="117"/>
                </a:lnTo>
                <a:lnTo>
                  <a:pt x="71" y="117"/>
                </a:lnTo>
                <a:lnTo>
                  <a:pt x="68" y="119"/>
                </a:lnTo>
                <a:lnTo>
                  <a:pt x="68" y="119"/>
                </a:lnTo>
                <a:lnTo>
                  <a:pt x="64" y="123"/>
                </a:lnTo>
                <a:lnTo>
                  <a:pt x="62" y="123"/>
                </a:lnTo>
                <a:lnTo>
                  <a:pt x="60" y="125"/>
                </a:lnTo>
                <a:lnTo>
                  <a:pt x="54" y="131"/>
                </a:lnTo>
                <a:lnTo>
                  <a:pt x="43" y="131"/>
                </a:lnTo>
                <a:lnTo>
                  <a:pt x="36" y="133"/>
                </a:lnTo>
                <a:lnTo>
                  <a:pt x="32" y="133"/>
                </a:lnTo>
                <a:lnTo>
                  <a:pt x="26" y="138"/>
                </a:lnTo>
                <a:lnTo>
                  <a:pt x="22" y="142"/>
                </a:lnTo>
                <a:lnTo>
                  <a:pt x="34" y="146"/>
                </a:lnTo>
                <a:lnTo>
                  <a:pt x="36" y="151"/>
                </a:lnTo>
                <a:lnTo>
                  <a:pt x="32" y="161"/>
                </a:lnTo>
                <a:lnTo>
                  <a:pt x="28" y="169"/>
                </a:lnTo>
                <a:lnTo>
                  <a:pt x="24" y="178"/>
                </a:lnTo>
                <a:lnTo>
                  <a:pt x="24" y="178"/>
                </a:lnTo>
                <a:lnTo>
                  <a:pt x="24" y="178"/>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402" name="Freeform 400"/>
          <p:cNvSpPr>
            <a:spLocks/>
          </p:cNvSpPr>
          <p:nvPr/>
        </p:nvSpPr>
        <p:spPr bwMode="auto">
          <a:xfrm>
            <a:off x="5086019" y="3448552"/>
            <a:ext cx="65147" cy="62368"/>
          </a:xfrm>
          <a:custGeom>
            <a:avLst/>
            <a:gdLst>
              <a:gd name="T0" fmla="*/ 0 w 32"/>
              <a:gd name="T1" fmla="*/ 17 h 36"/>
              <a:gd name="T2" fmla="*/ 0 w 32"/>
              <a:gd name="T3" fmla="*/ 17 h 36"/>
              <a:gd name="T4" fmla="*/ 0 w 32"/>
              <a:gd name="T5" fmla="*/ 21 h 36"/>
              <a:gd name="T6" fmla="*/ 0 w 32"/>
              <a:gd name="T7" fmla="*/ 21 h 36"/>
              <a:gd name="T8" fmla="*/ 0 w 32"/>
              <a:gd name="T9" fmla="*/ 24 h 36"/>
              <a:gd name="T10" fmla="*/ 2 w 32"/>
              <a:gd name="T11" fmla="*/ 26 h 36"/>
              <a:gd name="T12" fmla="*/ 4 w 32"/>
              <a:gd name="T13" fmla="*/ 26 h 36"/>
              <a:gd name="T14" fmla="*/ 4 w 32"/>
              <a:gd name="T15" fmla="*/ 26 h 36"/>
              <a:gd name="T16" fmla="*/ 4 w 32"/>
              <a:gd name="T17" fmla="*/ 32 h 36"/>
              <a:gd name="T18" fmla="*/ 4 w 32"/>
              <a:gd name="T19" fmla="*/ 34 h 36"/>
              <a:gd name="T20" fmla="*/ 6 w 32"/>
              <a:gd name="T21" fmla="*/ 36 h 36"/>
              <a:gd name="T22" fmla="*/ 6 w 32"/>
              <a:gd name="T23" fmla="*/ 34 h 36"/>
              <a:gd name="T24" fmla="*/ 8 w 32"/>
              <a:gd name="T25" fmla="*/ 32 h 36"/>
              <a:gd name="T26" fmla="*/ 8 w 32"/>
              <a:gd name="T27" fmla="*/ 32 h 36"/>
              <a:gd name="T28" fmla="*/ 12 w 32"/>
              <a:gd name="T29" fmla="*/ 28 h 36"/>
              <a:gd name="T30" fmla="*/ 15 w 32"/>
              <a:gd name="T31" fmla="*/ 26 h 36"/>
              <a:gd name="T32" fmla="*/ 17 w 32"/>
              <a:gd name="T33" fmla="*/ 24 h 36"/>
              <a:gd name="T34" fmla="*/ 17 w 32"/>
              <a:gd name="T35" fmla="*/ 23 h 36"/>
              <a:gd name="T36" fmla="*/ 17 w 32"/>
              <a:gd name="T37" fmla="*/ 23 h 36"/>
              <a:gd name="T38" fmla="*/ 17 w 32"/>
              <a:gd name="T39" fmla="*/ 21 h 36"/>
              <a:gd name="T40" fmla="*/ 15 w 32"/>
              <a:gd name="T41" fmla="*/ 19 h 36"/>
              <a:gd name="T42" fmla="*/ 17 w 32"/>
              <a:gd name="T43" fmla="*/ 19 h 36"/>
              <a:gd name="T44" fmla="*/ 17 w 32"/>
              <a:gd name="T45" fmla="*/ 19 h 36"/>
              <a:gd name="T46" fmla="*/ 19 w 32"/>
              <a:gd name="T47" fmla="*/ 17 h 36"/>
              <a:gd name="T48" fmla="*/ 23 w 32"/>
              <a:gd name="T49" fmla="*/ 15 h 36"/>
              <a:gd name="T50" fmla="*/ 27 w 32"/>
              <a:gd name="T51" fmla="*/ 15 h 36"/>
              <a:gd name="T52" fmla="*/ 29 w 32"/>
              <a:gd name="T53" fmla="*/ 11 h 36"/>
              <a:gd name="T54" fmla="*/ 32 w 32"/>
              <a:gd name="T55" fmla="*/ 9 h 36"/>
              <a:gd name="T56" fmla="*/ 32 w 32"/>
              <a:gd name="T57" fmla="*/ 9 h 36"/>
              <a:gd name="T58" fmla="*/ 32 w 32"/>
              <a:gd name="T59" fmla="*/ 6 h 36"/>
              <a:gd name="T60" fmla="*/ 32 w 32"/>
              <a:gd name="T61" fmla="*/ 2 h 36"/>
              <a:gd name="T62" fmla="*/ 32 w 32"/>
              <a:gd name="T63" fmla="*/ 2 h 36"/>
              <a:gd name="T64" fmla="*/ 30 w 32"/>
              <a:gd name="T65" fmla="*/ 0 h 36"/>
              <a:gd name="T66" fmla="*/ 30 w 32"/>
              <a:gd name="T67" fmla="*/ 0 h 36"/>
              <a:gd name="T68" fmla="*/ 27 w 32"/>
              <a:gd name="T69" fmla="*/ 2 h 36"/>
              <a:gd name="T70" fmla="*/ 23 w 32"/>
              <a:gd name="T71" fmla="*/ 4 h 36"/>
              <a:gd name="T72" fmla="*/ 23 w 32"/>
              <a:gd name="T73" fmla="*/ 4 h 36"/>
              <a:gd name="T74" fmla="*/ 21 w 32"/>
              <a:gd name="T75" fmla="*/ 6 h 36"/>
              <a:gd name="T76" fmla="*/ 17 w 32"/>
              <a:gd name="T77" fmla="*/ 7 h 36"/>
              <a:gd name="T78" fmla="*/ 13 w 32"/>
              <a:gd name="T79" fmla="*/ 9 h 36"/>
              <a:gd name="T80" fmla="*/ 10 w 32"/>
              <a:gd name="T81" fmla="*/ 15 h 36"/>
              <a:gd name="T82" fmla="*/ 4 w 32"/>
              <a:gd name="T83" fmla="*/ 15 h 36"/>
              <a:gd name="T84" fmla="*/ 0 w 32"/>
              <a:gd name="T85" fmla="*/ 17 h 36"/>
              <a:gd name="T86" fmla="*/ 0 w 32"/>
              <a:gd name="T87" fmla="*/ 17 h 36"/>
              <a:gd name="T88" fmla="*/ 0 w 32"/>
              <a:gd name="T89" fmla="*/ 17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2" h="36">
                <a:moveTo>
                  <a:pt x="0" y="17"/>
                </a:moveTo>
                <a:lnTo>
                  <a:pt x="0" y="17"/>
                </a:lnTo>
                <a:lnTo>
                  <a:pt x="0" y="21"/>
                </a:lnTo>
                <a:lnTo>
                  <a:pt x="0" y="21"/>
                </a:lnTo>
                <a:lnTo>
                  <a:pt x="0" y="24"/>
                </a:lnTo>
                <a:lnTo>
                  <a:pt x="2" y="26"/>
                </a:lnTo>
                <a:lnTo>
                  <a:pt x="4" y="26"/>
                </a:lnTo>
                <a:lnTo>
                  <a:pt x="4" y="26"/>
                </a:lnTo>
                <a:lnTo>
                  <a:pt x="4" y="32"/>
                </a:lnTo>
                <a:lnTo>
                  <a:pt x="4" y="34"/>
                </a:lnTo>
                <a:lnTo>
                  <a:pt x="6" y="36"/>
                </a:lnTo>
                <a:lnTo>
                  <a:pt x="6" y="34"/>
                </a:lnTo>
                <a:lnTo>
                  <a:pt x="8" y="32"/>
                </a:lnTo>
                <a:lnTo>
                  <a:pt x="8" y="32"/>
                </a:lnTo>
                <a:lnTo>
                  <a:pt x="12" y="28"/>
                </a:lnTo>
                <a:lnTo>
                  <a:pt x="15" y="26"/>
                </a:lnTo>
                <a:lnTo>
                  <a:pt x="17" y="24"/>
                </a:lnTo>
                <a:lnTo>
                  <a:pt x="17" y="23"/>
                </a:lnTo>
                <a:lnTo>
                  <a:pt x="17" y="23"/>
                </a:lnTo>
                <a:lnTo>
                  <a:pt x="17" y="21"/>
                </a:lnTo>
                <a:lnTo>
                  <a:pt x="15" y="19"/>
                </a:lnTo>
                <a:lnTo>
                  <a:pt x="17" y="19"/>
                </a:lnTo>
                <a:lnTo>
                  <a:pt x="17" y="19"/>
                </a:lnTo>
                <a:lnTo>
                  <a:pt x="19" y="17"/>
                </a:lnTo>
                <a:lnTo>
                  <a:pt x="23" y="15"/>
                </a:lnTo>
                <a:lnTo>
                  <a:pt x="27" y="15"/>
                </a:lnTo>
                <a:lnTo>
                  <a:pt x="29" y="11"/>
                </a:lnTo>
                <a:lnTo>
                  <a:pt x="32" y="9"/>
                </a:lnTo>
                <a:lnTo>
                  <a:pt x="32" y="9"/>
                </a:lnTo>
                <a:lnTo>
                  <a:pt x="32" y="6"/>
                </a:lnTo>
                <a:lnTo>
                  <a:pt x="32" y="2"/>
                </a:lnTo>
                <a:lnTo>
                  <a:pt x="32" y="2"/>
                </a:lnTo>
                <a:lnTo>
                  <a:pt x="30" y="0"/>
                </a:lnTo>
                <a:lnTo>
                  <a:pt x="30" y="0"/>
                </a:lnTo>
                <a:lnTo>
                  <a:pt x="27" y="2"/>
                </a:lnTo>
                <a:lnTo>
                  <a:pt x="23" y="4"/>
                </a:lnTo>
                <a:lnTo>
                  <a:pt x="23" y="4"/>
                </a:lnTo>
                <a:lnTo>
                  <a:pt x="21" y="6"/>
                </a:lnTo>
                <a:lnTo>
                  <a:pt x="17" y="7"/>
                </a:lnTo>
                <a:lnTo>
                  <a:pt x="13" y="9"/>
                </a:lnTo>
                <a:lnTo>
                  <a:pt x="10" y="15"/>
                </a:lnTo>
                <a:lnTo>
                  <a:pt x="4" y="15"/>
                </a:lnTo>
                <a:lnTo>
                  <a:pt x="0" y="17"/>
                </a:lnTo>
                <a:lnTo>
                  <a:pt x="0" y="17"/>
                </a:lnTo>
                <a:lnTo>
                  <a:pt x="0" y="17"/>
                </a:lnTo>
                <a:close/>
              </a:path>
            </a:pathLst>
          </a:custGeom>
          <a:solidFill>
            <a:schemeClr val="bg1">
              <a:lumMod val="85000"/>
            </a:schemeClr>
          </a:solidFill>
          <a:ln w="635" cap="rnd">
            <a:solidFill>
              <a:schemeClr val="bg1">
                <a:alpha val="17000"/>
              </a:schemeClr>
            </a:solidFill>
            <a:round/>
            <a:headEnd/>
            <a:tailEnd/>
          </a:ln>
        </p:spPr>
        <p:txBody>
          <a:bodyPr/>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403" name="Freeform 401"/>
          <p:cNvSpPr>
            <a:spLocks/>
          </p:cNvSpPr>
          <p:nvPr/>
        </p:nvSpPr>
        <p:spPr bwMode="auto">
          <a:xfrm>
            <a:off x="5086019" y="3448552"/>
            <a:ext cx="65147" cy="62368"/>
          </a:xfrm>
          <a:custGeom>
            <a:avLst/>
            <a:gdLst>
              <a:gd name="T0" fmla="*/ 0 w 32"/>
              <a:gd name="T1" fmla="*/ 17 h 36"/>
              <a:gd name="T2" fmla="*/ 0 w 32"/>
              <a:gd name="T3" fmla="*/ 17 h 36"/>
              <a:gd name="T4" fmla="*/ 0 w 32"/>
              <a:gd name="T5" fmla="*/ 21 h 36"/>
              <a:gd name="T6" fmla="*/ 0 w 32"/>
              <a:gd name="T7" fmla="*/ 21 h 36"/>
              <a:gd name="T8" fmla="*/ 0 w 32"/>
              <a:gd name="T9" fmla="*/ 24 h 36"/>
              <a:gd name="T10" fmla="*/ 2 w 32"/>
              <a:gd name="T11" fmla="*/ 26 h 36"/>
              <a:gd name="T12" fmla="*/ 4 w 32"/>
              <a:gd name="T13" fmla="*/ 26 h 36"/>
              <a:gd name="T14" fmla="*/ 4 w 32"/>
              <a:gd name="T15" fmla="*/ 26 h 36"/>
              <a:gd name="T16" fmla="*/ 4 w 32"/>
              <a:gd name="T17" fmla="*/ 32 h 36"/>
              <a:gd name="T18" fmla="*/ 4 w 32"/>
              <a:gd name="T19" fmla="*/ 34 h 36"/>
              <a:gd name="T20" fmla="*/ 6 w 32"/>
              <a:gd name="T21" fmla="*/ 36 h 36"/>
              <a:gd name="T22" fmla="*/ 6 w 32"/>
              <a:gd name="T23" fmla="*/ 34 h 36"/>
              <a:gd name="T24" fmla="*/ 8 w 32"/>
              <a:gd name="T25" fmla="*/ 32 h 36"/>
              <a:gd name="T26" fmla="*/ 8 w 32"/>
              <a:gd name="T27" fmla="*/ 32 h 36"/>
              <a:gd name="T28" fmla="*/ 12 w 32"/>
              <a:gd name="T29" fmla="*/ 28 h 36"/>
              <a:gd name="T30" fmla="*/ 15 w 32"/>
              <a:gd name="T31" fmla="*/ 26 h 36"/>
              <a:gd name="T32" fmla="*/ 17 w 32"/>
              <a:gd name="T33" fmla="*/ 24 h 36"/>
              <a:gd name="T34" fmla="*/ 17 w 32"/>
              <a:gd name="T35" fmla="*/ 23 h 36"/>
              <a:gd name="T36" fmla="*/ 17 w 32"/>
              <a:gd name="T37" fmla="*/ 23 h 36"/>
              <a:gd name="T38" fmla="*/ 17 w 32"/>
              <a:gd name="T39" fmla="*/ 21 h 36"/>
              <a:gd name="T40" fmla="*/ 15 w 32"/>
              <a:gd name="T41" fmla="*/ 19 h 36"/>
              <a:gd name="T42" fmla="*/ 17 w 32"/>
              <a:gd name="T43" fmla="*/ 19 h 36"/>
              <a:gd name="T44" fmla="*/ 17 w 32"/>
              <a:gd name="T45" fmla="*/ 19 h 36"/>
              <a:gd name="T46" fmla="*/ 19 w 32"/>
              <a:gd name="T47" fmla="*/ 17 h 36"/>
              <a:gd name="T48" fmla="*/ 23 w 32"/>
              <a:gd name="T49" fmla="*/ 15 h 36"/>
              <a:gd name="T50" fmla="*/ 27 w 32"/>
              <a:gd name="T51" fmla="*/ 15 h 36"/>
              <a:gd name="T52" fmla="*/ 29 w 32"/>
              <a:gd name="T53" fmla="*/ 11 h 36"/>
              <a:gd name="T54" fmla="*/ 32 w 32"/>
              <a:gd name="T55" fmla="*/ 9 h 36"/>
              <a:gd name="T56" fmla="*/ 32 w 32"/>
              <a:gd name="T57" fmla="*/ 9 h 36"/>
              <a:gd name="T58" fmla="*/ 32 w 32"/>
              <a:gd name="T59" fmla="*/ 6 h 36"/>
              <a:gd name="T60" fmla="*/ 32 w 32"/>
              <a:gd name="T61" fmla="*/ 2 h 36"/>
              <a:gd name="T62" fmla="*/ 32 w 32"/>
              <a:gd name="T63" fmla="*/ 2 h 36"/>
              <a:gd name="T64" fmla="*/ 30 w 32"/>
              <a:gd name="T65" fmla="*/ 0 h 36"/>
              <a:gd name="T66" fmla="*/ 30 w 32"/>
              <a:gd name="T67" fmla="*/ 0 h 36"/>
              <a:gd name="T68" fmla="*/ 27 w 32"/>
              <a:gd name="T69" fmla="*/ 2 h 36"/>
              <a:gd name="T70" fmla="*/ 23 w 32"/>
              <a:gd name="T71" fmla="*/ 4 h 36"/>
              <a:gd name="T72" fmla="*/ 23 w 32"/>
              <a:gd name="T73" fmla="*/ 4 h 36"/>
              <a:gd name="T74" fmla="*/ 21 w 32"/>
              <a:gd name="T75" fmla="*/ 6 h 36"/>
              <a:gd name="T76" fmla="*/ 17 w 32"/>
              <a:gd name="T77" fmla="*/ 7 h 36"/>
              <a:gd name="T78" fmla="*/ 13 w 32"/>
              <a:gd name="T79" fmla="*/ 9 h 36"/>
              <a:gd name="T80" fmla="*/ 10 w 32"/>
              <a:gd name="T81" fmla="*/ 15 h 36"/>
              <a:gd name="T82" fmla="*/ 4 w 32"/>
              <a:gd name="T83" fmla="*/ 15 h 36"/>
              <a:gd name="T84" fmla="*/ 0 w 32"/>
              <a:gd name="T85" fmla="*/ 17 h 36"/>
              <a:gd name="T86" fmla="*/ 0 w 32"/>
              <a:gd name="T87" fmla="*/ 17 h 36"/>
              <a:gd name="T88" fmla="*/ 0 w 32"/>
              <a:gd name="T89" fmla="*/ 17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2" h="36">
                <a:moveTo>
                  <a:pt x="0" y="17"/>
                </a:moveTo>
                <a:lnTo>
                  <a:pt x="0" y="17"/>
                </a:lnTo>
                <a:lnTo>
                  <a:pt x="0" y="21"/>
                </a:lnTo>
                <a:lnTo>
                  <a:pt x="0" y="21"/>
                </a:lnTo>
                <a:lnTo>
                  <a:pt x="0" y="24"/>
                </a:lnTo>
                <a:lnTo>
                  <a:pt x="2" y="26"/>
                </a:lnTo>
                <a:lnTo>
                  <a:pt x="4" y="26"/>
                </a:lnTo>
                <a:lnTo>
                  <a:pt x="4" y="26"/>
                </a:lnTo>
                <a:lnTo>
                  <a:pt x="4" y="32"/>
                </a:lnTo>
                <a:lnTo>
                  <a:pt x="4" y="34"/>
                </a:lnTo>
                <a:lnTo>
                  <a:pt x="6" y="36"/>
                </a:lnTo>
                <a:lnTo>
                  <a:pt x="6" y="34"/>
                </a:lnTo>
                <a:lnTo>
                  <a:pt x="8" y="32"/>
                </a:lnTo>
                <a:lnTo>
                  <a:pt x="8" y="32"/>
                </a:lnTo>
                <a:lnTo>
                  <a:pt x="12" y="28"/>
                </a:lnTo>
                <a:lnTo>
                  <a:pt x="15" y="26"/>
                </a:lnTo>
                <a:lnTo>
                  <a:pt x="17" y="24"/>
                </a:lnTo>
                <a:lnTo>
                  <a:pt x="17" y="23"/>
                </a:lnTo>
                <a:lnTo>
                  <a:pt x="17" y="23"/>
                </a:lnTo>
                <a:lnTo>
                  <a:pt x="17" y="21"/>
                </a:lnTo>
                <a:lnTo>
                  <a:pt x="15" y="19"/>
                </a:lnTo>
                <a:lnTo>
                  <a:pt x="17" y="19"/>
                </a:lnTo>
                <a:lnTo>
                  <a:pt x="17" y="19"/>
                </a:lnTo>
                <a:lnTo>
                  <a:pt x="19" y="17"/>
                </a:lnTo>
                <a:lnTo>
                  <a:pt x="23" y="15"/>
                </a:lnTo>
                <a:lnTo>
                  <a:pt x="27" y="15"/>
                </a:lnTo>
                <a:lnTo>
                  <a:pt x="29" y="11"/>
                </a:lnTo>
                <a:lnTo>
                  <a:pt x="32" y="9"/>
                </a:lnTo>
                <a:lnTo>
                  <a:pt x="32" y="9"/>
                </a:lnTo>
                <a:lnTo>
                  <a:pt x="32" y="6"/>
                </a:lnTo>
                <a:lnTo>
                  <a:pt x="32" y="2"/>
                </a:lnTo>
                <a:lnTo>
                  <a:pt x="32" y="2"/>
                </a:lnTo>
                <a:lnTo>
                  <a:pt x="30" y="0"/>
                </a:lnTo>
                <a:lnTo>
                  <a:pt x="30" y="0"/>
                </a:lnTo>
                <a:lnTo>
                  <a:pt x="27" y="2"/>
                </a:lnTo>
                <a:lnTo>
                  <a:pt x="23" y="4"/>
                </a:lnTo>
                <a:lnTo>
                  <a:pt x="23" y="4"/>
                </a:lnTo>
                <a:lnTo>
                  <a:pt x="21" y="6"/>
                </a:lnTo>
                <a:lnTo>
                  <a:pt x="17" y="7"/>
                </a:lnTo>
                <a:lnTo>
                  <a:pt x="13" y="9"/>
                </a:lnTo>
                <a:lnTo>
                  <a:pt x="10" y="15"/>
                </a:lnTo>
                <a:lnTo>
                  <a:pt x="4" y="15"/>
                </a:lnTo>
                <a:lnTo>
                  <a:pt x="0" y="17"/>
                </a:lnTo>
                <a:lnTo>
                  <a:pt x="0" y="17"/>
                </a:lnTo>
                <a:lnTo>
                  <a:pt x="0" y="17"/>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404" name="Freeform 402"/>
          <p:cNvSpPr>
            <a:spLocks/>
          </p:cNvSpPr>
          <p:nvPr/>
        </p:nvSpPr>
        <p:spPr bwMode="auto">
          <a:xfrm>
            <a:off x="5309961" y="3084736"/>
            <a:ext cx="181188" cy="135132"/>
          </a:xfrm>
          <a:custGeom>
            <a:avLst/>
            <a:gdLst>
              <a:gd name="T0" fmla="*/ 0 w 89"/>
              <a:gd name="T1" fmla="*/ 72 h 78"/>
              <a:gd name="T2" fmla="*/ 0 w 89"/>
              <a:gd name="T3" fmla="*/ 64 h 78"/>
              <a:gd name="T4" fmla="*/ 0 w 89"/>
              <a:gd name="T5" fmla="*/ 60 h 78"/>
              <a:gd name="T6" fmla="*/ 0 w 89"/>
              <a:gd name="T7" fmla="*/ 55 h 78"/>
              <a:gd name="T8" fmla="*/ 2 w 89"/>
              <a:gd name="T9" fmla="*/ 51 h 78"/>
              <a:gd name="T10" fmla="*/ 6 w 89"/>
              <a:gd name="T11" fmla="*/ 49 h 78"/>
              <a:gd name="T12" fmla="*/ 7 w 89"/>
              <a:gd name="T13" fmla="*/ 47 h 78"/>
              <a:gd name="T14" fmla="*/ 6 w 89"/>
              <a:gd name="T15" fmla="*/ 43 h 78"/>
              <a:gd name="T16" fmla="*/ 6 w 89"/>
              <a:gd name="T17" fmla="*/ 42 h 78"/>
              <a:gd name="T18" fmla="*/ 11 w 89"/>
              <a:gd name="T19" fmla="*/ 40 h 78"/>
              <a:gd name="T20" fmla="*/ 19 w 89"/>
              <a:gd name="T21" fmla="*/ 42 h 78"/>
              <a:gd name="T22" fmla="*/ 21 w 89"/>
              <a:gd name="T23" fmla="*/ 38 h 78"/>
              <a:gd name="T24" fmla="*/ 25 w 89"/>
              <a:gd name="T25" fmla="*/ 32 h 78"/>
              <a:gd name="T26" fmla="*/ 25 w 89"/>
              <a:gd name="T27" fmla="*/ 25 h 78"/>
              <a:gd name="T28" fmla="*/ 25 w 89"/>
              <a:gd name="T29" fmla="*/ 21 h 78"/>
              <a:gd name="T30" fmla="*/ 26 w 89"/>
              <a:gd name="T31" fmla="*/ 13 h 78"/>
              <a:gd name="T32" fmla="*/ 28 w 89"/>
              <a:gd name="T33" fmla="*/ 9 h 78"/>
              <a:gd name="T34" fmla="*/ 28 w 89"/>
              <a:gd name="T35" fmla="*/ 2 h 78"/>
              <a:gd name="T36" fmla="*/ 26 w 89"/>
              <a:gd name="T37" fmla="*/ 0 h 78"/>
              <a:gd name="T38" fmla="*/ 25 w 89"/>
              <a:gd name="T39" fmla="*/ 0 h 78"/>
              <a:gd name="T40" fmla="*/ 26 w 89"/>
              <a:gd name="T41" fmla="*/ 0 h 78"/>
              <a:gd name="T42" fmla="*/ 34 w 89"/>
              <a:gd name="T43" fmla="*/ 4 h 78"/>
              <a:gd name="T44" fmla="*/ 47 w 89"/>
              <a:gd name="T45" fmla="*/ 17 h 78"/>
              <a:gd name="T46" fmla="*/ 49 w 89"/>
              <a:gd name="T47" fmla="*/ 19 h 78"/>
              <a:gd name="T48" fmla="*/ 53 w 89"/>
              <a:gd name="T49" fmla="*/ 23 h 78"/>
              <a:gd name="T50" fmla="*/ 60 w 89"/>
              <a:gd name="T51" fmla="*/ 25 h 78"/>
              <a:gd name="T52" fmla="*/ 70 w 89"/>
              <a:gd name="T53" fmla="*/ 28 h 78"/>
              <a:gd name="T54" fmla="*/ 74 w 89"/>
              <a:gd name="T55" fmla="*/ 26 h 78"/>
              <a:gd name="T56" fmla="*/ 77 w 89"/>
              <a:gd name="T57" fmla="*/ 26 h 78"/>
              <a:gd name="T58" fmla="*/ 85 w 89"/>
              <a:gd name="T59" fmla="*/ 21 h 78"/>
              <a:gd name="T60" fmla="*/ 87 w 89"/>
              <a:gd name="T61" fmla="*/ 23 h 78"/>
              <a:gd name="T62" fmla="*/ 89 w 89"/>
              <a:gd name="T63" fmla="*/ 25 h 78"/>
              <a:gd name="T64" fmla="*/ 83 w 89"/>
              <a:gd name="T65" fmla="*/ 30 h 78"/>
              <a:gd name="T66" fmla="*/ 79 w 89"/>
              <a:gd name="T67" fmla="*/ 38 h 78"/>
              <a:gd name="T68" fmla="*/ 76 w 89"/>
              <a:gd name="T69" fmla="*/ 43 h 78"/>
              <a:gd name="T70" fmla="*/ 70 w 89"/>
              <a:gd name="T71" fmla="*/ 45 h 78"/>
              <a:gd name="T72" fmla="*/ 60 w 89"/>
              <a:gd name="T73" fmla="*/ 49 h 78"/>
              <a:gd name="T74" fmla="*/ 49 w 89"/>
              <a:gd name="T75" fmla="*/ 51 h 78"/>
              <a:gd name="T76" fmla="*/ 51 w 89"/>
              <a:gd name="T77" fmla="*/ 55 h 78"/>
              <a:gd name="T78" fmla="*/ 51 w 89"/>
              <a:gd name="T79" fmla="*/ 60 h 78"/>
              <a:gd name="T80" fmla="*/ 47 w 89"/>
              <a:gd name="T81" fmla="*/ 64 h 78"/>
              <a:gd name="T82" fmla="*/ 45 w 89"/>
              <a:gd name="T83" fmla="*/ 68 h 78"/>
              <a:gd name="T84" fmla="*/ 42 w 89"/>
              <a:gd name="T85" fmla="*/ 68 h 78"/>
              <a:gd name="T86" fmla="*/ 38 w 89"/>
              <a:gd name="T87" fmla="*/ 64 h 78"/>
              <a:gd name="T88" fmla="*/ 32 w 89"/>
              <a:gd name="T89" fmla="*/ 60 h 78"/>
              <a:gd name="T90" fmla="*/ 23 w 89"/>
              <a:gd name="T91" fmla="*/ 55 h 78"/>
              <a:gd name="T92" fmla="*/ 19 w 89"/>
              <a:gd name="T93" fmla="*/ 57 h 78"/>
              <a:gd name="T94" fmla="*/ 15 w 89"/>
              <a:gd name="T95" fmla="*/ 60 h 78"/>
              <a:gd name="T96" fmla="*/ 6 w 89"/>
              <a:gd name="T97" fmla="*/ 62 h 78"/>
              <a:gd name="T98" fmla="*/ 15 w 89"/>
              <a:gd name="T99" fmla="*/ 72 h 78"/>
              <a:gd name="T100" fmla="*/ 2 w 89"/>
              <a:gd name="T101" fmla="*/ 72 h 78"/>
              <a:gd name="T102" fmla="*/ 0 w 89"/>
              <a:gd name="T103" fmla="*/ 72 h 78"/>
              <a:gd name="T104" fmla="*/ 0 w 89"/>
              <a:gd name="T105" fmla="*/ 72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9" h="78">
                <a:moveTo>
                  <a:pt x="0" y="72"/>
                </a:moveTo>
                <a:lnTo>
                  <a:pt x="0" y="72"/>
                </a:lnTo>
                <a:lnTo>
                  <a:pt x="0" y="64"/>
                </a:lnTo>
                <a:lnTo>
                  <a:pt x="0" y="64"/>
                </a:lnTo>
                <a:lnTo>
                  <a:pt x="0" y="64"/>
                </a:lnTo>
                <a:lnTo>
                  <a:pt x="0" y="60"/>
                </a:lnTo>
                <a:lnTo>
                  <a:pt x="0" y="60"/>
                </a:lnTo>
                <a:lnTo>
                  <a:pt x="0" y="55"/>
                </a:lnTo>
                <a:lnTo>
                  <a:pt x="0" y="53"/>
                </a:lnTo>
                <a:lnTo>
                  <a:pt x="2" y="51"/>
                </a:lnTo>
                <a:lnTo>
                  <a:pt x="2" y="51"/>
                </a:lnTo>
                <a:lnTo>
                  <a:pt x="6" y="49"/>
                </a:lnTo>
                <a:lnTo>
                  <a:pt x="7" y="47"/>
                </a:lnTo>
                <a:lnTo>
                  <a:pt x="7" y="47"/>
                </a:lnTo>
                <a:lnTo>
                  <a:pt x="6" y="45"/>
                </a:lnTo>
                <a:lnTo>
                  <a:pt x="6" y="43"/>
                </a:lnTo>
                <a:lnTo>
                  <a:pt x="6" y="42"/>
                </a:lnTo>
                <a:lnTo>
                  <a:pt x="6" y="42"/>
                </a:lnTo>
                <a:lnTo>
                  <a:pt x="9" y="40"/>
                </a:lnTo>
                <a:lnTo>
                  <a:pt x="11" y="40"/>
                </a:lnTo>
                <a:lnTo>
                  <a:pt x="13" y="42"/>
                </a:lnTo>
                <a:lnTo>
                  <a:pt x="19" y="42"/>
                </a:lnTo>
                <a:lnTo>
                  <a:pt x="19" y="42"/>
                </a:lnTo>
                <a:lnTo>
                  <a:pt x="21" y="38"/>
                </a:lnTo>
                <a:lnTo>
                  <a:pt x="23" y="36"/>
                </a:lnTo>
                <a:lnTo>
                  <a:pt x="25" y="32"/>
                </a:lnTo>
                <a:lnTo>
                  <a:pt x="25" y="32"/>
                </a:lnTo>
                <a:lnTo>
                  <a:pt x="25" y="25"/>
                </a:lnTo>
                <a:lnTo>
                  <a:pt x="25" y="25"/>
                </a:lnTo>
                <a:lnTo>
                  <a:pt x="25" y="21"/>
                </a:lnTo>
                <a:lnTo>
                  <a:pt x="26" y="17"/>
                </a:lnTo>
                <a:lnTo>
                  <a:pt x="26" y="13"/>
                </a:lnTo>
                <a:lnTo>
                  <a:pt x="26" y="13"/>
                </a:lnTo>
                <a:lnTo>
                  <a:pt x="28" y="9"/>
                </a:lnTo>
                <a:lnTo>
                  <a:pt x="28" y="6"/>
                </a:lnTo>
                <a:lnTo>
                  <a:pt x="28" y="2"/>
                </a:lnTo>
                <a:lnTo>
                  <a:pt x="28" y="2"/>
                </a:lnTo>
                <a:lnTo>
                  <a:pt x="26" y="0"/>
                </a:lnTo>
                <a:lnTo>
                  <a:pt x="25" y="0"/>
                </a:lnTo>
                <a:lnTo>
                  <a:pt x="25" y="0"/>
                </a:lnTo>
                <a:lnTo>
                  <a:pt x="26" y="0"/>
                </a:lnTo>
                <a:lnTo>
                  <a:pt x="26" y="0"/>
                </a:lnTo>
                <a:lnTo>
                  <a:pt x="30" y="0"/>
                </a:lnTo>
                <a:lnTo>
                  <a:pt x="34" y="4"/>
                </a:lnTo>
                <a:lnTo>
                  <a:pt x="40" y="8"/>
                </a:lnTo>
                <a:lnTo>
                  <a:pt x="47" y="17"/>
                </a:lnTo>
                <a:lnTo>
                  <a:pt x="47" y="17"/>
                </a:lnTo>
                <a:lnTo>
                  <a:pt x="49" y="19"/>
                </a:lnTo>
                <a:lnTo>
                  <a:pt x="49" y="19"/>
                </a:lnTo>
                <a:lnTo>
                  <a:pt x="53" y="23"/>
                </a:lnTo>
                <a:lnTo>
                  <a:pt x="57" y="25"/>
                </a:lnTo>
                <a:lnTo>
                  <a:pt x="60" y="25"/>
                </a:lnTo>
                <a:lnTo>
                  <a:pt x="70" y="28"/>
                </a:lnTo>
                <a:lnTo>
                  <a:pt x="70" y="28"/>
                </a:lnTo>
                <a:lnTo>
                  <a:pt x="70" y="26"/>
                </a:lnTo>
                <a:lnTo>
                  <a:pt x="74" y="26"/>
                </a:lnTo>
                <a:lnTo>
                  <a:pt x="74" y="26"/>
                </a:lnTo>
                <a:lnTo>
                  <a:pt x="77" y="26"/>
                </a:lnTo>
                <a:lnTo>
                  <a:pt x="81" y="25"/>
                </a:lnTo>
                <a:lnTo>
                  <a:pt x="85" y="21"/>
                </a:lnTo>
                <a:lnTo>
                  <a:pt x="85" y="21"/>
                </a:lnTo>
                <a:lnTo>
                  <a:pt x="87" y="23"/>
                </a:lnTo>
                <a:lnTo>
                  <a:pt x="89" y="23"/>
                </a:lnTo>
                <a:lnTo>
                  <a:pt x="89" y="25"/>
                </a:lnTo>
                <a:lnTo>
                  <a:pt x="89" y="25"/>
                </a:lnTo>
                <a:lnTo>
                  <a:pt x="83" y="30"/>
                </a:lnTo>
                <a:lnTo>
                  <a:pt x="79" y="32"/>
                </a:lnTo>
                <a:lnTo>
                  <a:pt x="79" y="38"/>
                </a:lnTo>
                <a:lnTo>
                  <a:pt x="83" y="38"/>
                </a:lnTo>
                <a:lnTo>
                  <a:pt x="76" y="43"/>
                </a:lnTo>
                <a:lnTo>
                  <a:pt x="76" y="43"/>
                </a:lnTo>
                <a:lnTo>
                  <a:pt x="70" y="45"/>
                </a:lnTo>
                <a:lnTo>
                  <a:pt x="60" y="49"/>
                </a:lnTo>
                <a:lnTo>
                  <a:pt x="60" y="49"/>
                </a:lnTo>
                <a:lnTo>
                  <a:pt x="55" y="49"/>
                </a:lnTo>
                <a:lnTo>
                  <a:pt x="49" y="51"/>
                </a:lnTo>
                <a:lnTo>
                  <a:pt x="49" y="51"/>
                </a:lnTo>
                <a:lnTo>
                  <a:pt x="51" y="55"/>
                </a:lnTo>
                <a:lnTo>
                  <a:pt x="51" y="57"/>
                </a:lnTo>
                <a:lnTo>
                  <a:pt x="51" y="60"/>
                </a:lnTo>
                <a:lnTo>
                  <a:pt x="51" y="60"/>
                </a:lnTo>
                <a:lnTo>
                  <a:pt x="47" y="64"/>
                </a:lnTo>
                <a:lnTo>
                  <a:pt x="47" y="64"/>
                </a:lnTo>
                <a:lnTo>
                  <a:pt x="45" y="68"/>
                </a:lnTo>
                <a:lnTo>
                  <a:pt x="43" y="70"/>
                </a:lnTo>
                <a:lnTo>
                  <a:pt x="42" y="68"/>
                </a:lnTo>
                <a:lnTo>
                  <a:pt x="42" y="68"/>
                </a:lnTo>
                <a:lnTo>
                  <a:pt x="38" y="64"/>
                </a:lnTo>
                <a:lnTo>
                  <a:pt x="34" y="62"/>
                </a:lnTo>
                <a:lnTo>
                  <a:pt x="32" y="60"/>
                </a:lnTo>
                <a:lnTo>
                  <a:pt x="26" y="60"/>
                </a:lnTo>
                <a:lnTo>
                  <a:pt x="23" y="55"/>
                </a:lnTo>
                <a:lnTo>
                  <a:pt x="23" y="55"/>
                </a:lnTo>
                <a:lnTo>
                  <a:pt x="19" y="57"/>
                </a:lnTo>
                <a:lnTo>
                  <a:pt x="15" y="59"/>
                </a:lnTo>
                <a:lnTo>
                  <a:pt x="15" y="60"/>
                </a:lnTo>
                <a:lnTo>
                  <a:pt x="6" y="57"/>
                </a:lnTo>
                <a:lnTo>
                  <a:pt x="6" y="62"/>
                </a:lnTo>
                <a:lnTo>
                  <a:pt x="13" y="68"/>
                </a:lnTo>
                <a:lnTo>
                  <a:pt x="15" y="72"/>
                </a:lnTo>
                <a:lnTo>
                  <a:pt x="9" y="72"/>
                </a:lnTo>
                <a:lnTo>
                  <a:pt x="2" y="72"/>
                </a:lnTo>
                <a:lnTo>
                  <a:pt x="0" y="78"/>
                </a:lnTo>
                <a:lnTo>
                  <a:pt x="0" y="72"/>
                </a:lnTo>
                <a:lnTo>
                  <a:pt x="0" y="72"/>
                </a:lnTo>
                <a:lnTo>
                  <a:pt x="0" y="72"/>
                </a:lnTo>
                <a:close/>
              </a:path>
            </a:pathLst>
          </a:custGeom>
          <a:solidFill>
            <a:schemeClr val="bg1">
              <a:lumMod val="85000"/>
            </a:schemeClr>
          </a:solidFill>
          <a:ln w="635" cap="rnd">
            <a:solidFill>
              <a:schemeClr val="bg1">
                <a:alpha val="17000"/>
              </a:schemeClr>
            </a:solidFill>
            <a:round/>
            <a:headEnd/>
            <a:tailEnd/>
          </a:ln>
        </p:spPr>
        <p:txBody>
          <a:bodyPr/>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405" name="Freeform 403"/>
          <p:cNvSpPr>
            <a:spLocks/>
          </p:cNvSpPr>
          <p:nvPr/>
        </p:nvSpPr>
        <p:spPr bwMode="auto">
          <a:xfrm>
            <a:off x="5309961" y="3084736"/>
            <a:ext cx="181188" cy="135132"/>
          </a:xfrm>
          <a:custGeom>
            <a:avLst/>
            <a:gdLst>
              <a:gd name="T0" fmla="*/ 0 w 89"/>
              <a:gd name="T1" fmla="*/ 72 h 78"/>
              <a:gd name="T2" fmla="*/ 0 w 89"/>
              <a:gd name="T3" fmla="*/ 64 h 78"/>
              <a:gd name="T4" fmla="*/ 0 w 89"/>
              <a:gd name="T5" fmla="*/ 60 h 78"/>
              <a:gd name="T6" fmla="*/ 0 w 89"/>
              <a:gd name="T7" fmla="*/ 55 h 78"/>
              <a:gd name="T8" fmla="*/ 2 w 89"/>
              <a:gd name="T9" fmla="*/ 51 h 78"/>
              <a:gd name="T10" fmla="*/ 6 w 89"/>
              <a:gd name="T11" fmla="*/ 49 h 78"/>
              <a:gd name="T12" fmla="*/ 7 w 89"/>
              <a:gd name="T13" fmla="*/ 47 h 78"/>
              <a:gd name="T14" fmla="*/ 6 w 89"/>
              <a:gd name="T15" fmla="*/ 43 h 78"/>
              <a:gd name="T16" fmla="*/ 6 w 89"/>
              <a:gd name="T17" fmla="*/ 42 h 78"/>
              <a:gd name="T18" fmla="*/ 11 w 89"/>
              <a:gd name="T19" fmla="*/ 40 h 78"/>
              <a:gd name="T20" fmla="*/ 19 w 89"/>
              <a:gd name="T21" fmla="*/ 42 h 78"/>
              <a:gd name="T22" fmla="*/ 21 w 89"/>
              <a:gd name="T23" fmla="*/ 38 h 78"/>
              <a:gd name="T24" fmla="*/ 25 w 89"/>
              <a:gd name="T25" fmla="*/ 32 h 78"/>
              <a:gd name="T26" fmla="*/ 25 w 89"/>
              <a:gd name="T27" fmla="*/ 25 h 78"/>
              <a:gd name="T28" fmla="*/ 25 w 89"/>
              <a:gd name="T29" fmla="*/ 21 h 78"/>
              <a:gd name="T30" fmla="*/ 26 w 89"/>
              <a:gd name="T31" fmla="*/ 13 h 78"/>
              <a:gd name="T32" fmla="*/ 28 w 89"/>
              <a:gd name="T33" fmla="*/ 9 h 78"/>
              <a:gd name="T34" fmla="*/ 28 w 89"/>
              <a:gd name="T35" fmla="*/ 2 h 78"/>
              <a:gd name="T36" fmla="*/ 26 w 89"/>
              <a:gd name="T37" fmla="*/ 0 h 78"/>
              <a:gd name="T38" fmla="*/ 25 w 89"/>
              <a:gd name="T39" fmla="*/ 0 h 78"/>
              <a:gd name="T40" fmla="*/ 26 w 89"/>
              <a:gd name="T41" fmla="*/ 0 h 78"/>
              <a:gd name="T42" fmla="*/ 34 w 89"/>
              <a:gd name="T43" fmla="*/ 4 h 78"/>
              <a:gd name="T44" fmla="*/ 47 w 89"/>
              <a:gd name="T45" fmla="*/ 17 h 78"/>
              <a:gd name="T46" fmla="*/ 49 w 89"/>
              <a:gd name="T47" fmla="*/ 19 h 78"/>
              <a:gd name="T48" fmla="*/ 53 w 89"/>
              <a:gd name="T49" fmla="*/ 23 h 78"/>
              <a:gd name="T50" fmla="*/ 60 w 89"/>
              <a:gd name="T51" fmla="*/ 25 h 78"/>
              <a:gd name="T52" fmla="*/ 70 w 89"/>
              <a:gd name="T53" fmla="*/ 28 h 78"/>
              <a:gd name="T54" fmla="*/ 74 w 89"/>
              <a:gd name="T55" fmla="*/ 26 h 78"/>
              <a:gd name="T56" fmla="*/ 77 w 89"/>
              <a:gd name="T57" fmla="*/ 26 h 78"/>
              <a:gd name="T58" fmla="*/ 85 w 89"/>
              <a:gd name="T59" fmla="*/ 21 h 78"/>
              <a:gd name="T60" fmla="*/ 87 w 89"/>
              <a:gd name="T61" fmla="*/ 23 h 78"/>
              <a:gd name="T62" fmla="*/ 89 w 89"/>
              <a:gd name="T63" fmla="*/ 25 h 78"/>
              <a:gd name="T64" fmla="*/ 83 w 89"/>
              <a:gd name="T65" fmla="*/ 30 h 78"/>
              <a:gd name="T66" fmla="*/ 79 w 89"/>
              <a:gd name="T67" fmla="*/ 38 h 78"/>
              <a:gd name="T68" fmla="*/ 76 w 89"/>
              <a:gd name="T69" fmla="*/ 43 h 78"/>
              <a:gd name="T70" fmla="*/ 70 w 89"/>
              <a:gd name="T71" fmla="*/ 45 h 78"/>
              <a:gd name="T72" fmla="*/ 60 w 89"/>
              <a:gd name="T73" fmla="*/ 49 h 78"/>
              <a:gd name="T74" fmla="*/ 49 w 89"/>
              <a:gd name="T75" fmla="*/ 51 h 78"/>
              <a:gd name="T76" fmla="*/ 51 w 89"/>
              <a:gd name="T77" fmla="*/ 55 h 78"/>
              <a:gd name="T78" fmla="*/ 51 w 89"/>
              <a:gd name="T79" fmla="*/ 60 h 78"/>
              <a:gd name="T80" fmla="*/ 47 w 89"/>
              <a:gd name="T81" fmla="*/ 64 h 78"/>
              <a:gd name="T82" fmla="*/ 45 w 89"/>
              <a:gd name="T83" fmla="*/ 68 h 78"/>
              <a:gd name="T84" fmla="*/ 42 w 89"/>
              <a:gd name="T85" fmla="*/ 68 h 78"/>
              <a:gd name="T86" fmla="*/ 38 w 89"/>
              <a:gd name="T87" fmla="*/ 64 h 78"/>
              <a:gd name="T88" fmla="*/ 32 w 89"/>
              <a:gd name="T89" fmla="*/ 60 h 78"/>
              <a:gd name="T90" fmla="*/ 23 w 89"/>
              <a:gd name="T91" fmla="*/ 55 h 78"/>
              <a:gd name="T92" fmla="*/ 19 w 89"/>
              <a:gd name="T93" fmla="*/ 57 h 78"/>
              <a:gd name="T94" fmla="*/ 15 w 89"/>
              <a:gd name="T95" fmla="*/ 60 h 78"/>
              <a:gd name="T96" fmla="*/ 6 w 89"/>
              <a:gd name="T97" fmla="*/ 62 h 78"/>
              <a:gd name="T98" fmla="*/ 15 w 89"/>
              <a:gd name="T99" fmla="*/ 72 h 78"/>
              <a:gd name="T100" fmla="*/ 2 w 89"/>
              <a:gd name="T101" fmla="*/ 72 h 78"/>
              <a:gd name="T102" fmla="*/ 0 w 89"/>
              <a:gd name="T103" fmla="*/ 72 h 78"/>
              <a:gd name="T104" fmla="*/ 0 w 89"/>
              <a:gd name="T105" fmla="*/ 72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9" h="78">
                <a:moveTo>
                  <a:pt x="0" y="72"/>
                </a:moveTo>
                <a:lnTo>
                  <a:pt x="0" y="72"/>
                </a:lnTo>
                <a:lnTo>
                  <a:pt x="0" y="64"/>
                </a:lnTo>
                <a:lnTo>
                  <a:pt x="0" y="64"/>
                </a:lnTo>
                <a:lnTo>
                  <a:pt x="0" y="64"/>
                </a:lnTo>
                <a:lnTo>
                  <a:pt x="0" y="60"/>
                </a:lnTo>
                <a:lnTo>
                  <a:pt x="0" y="60"/>
                </a:lnTo>
                <a:lnTo>
                  <a:pt x="0" y="55"/>
                </a:lnTo>
                <a:lnTo>
                  <a:pt x="0" y="53"/>
                </a:lnTo>
                <a:lnTo>
                  <a:pt x="2" y="51"/>
                </a:lnTo>
                <a:lnTo>
                  <a:pt x="2" y="51"/>
                </a:lnTo>
                <a:lnTo>
                  <a:pt x="6" y="49"/>
                </a:lnTo>
                <a:lnTo>
                  <a:pt x="7" y="47"/>
                </a:lnTo>
                <a:lnTo>
                  <a:pt x="7" y="47"/>
                </a:lnTo>
                <a:lnTo>
                  <a:pt x="6" y="45"/>
                </a:lnTo>
                <a:lnTo>
                  <a:pt x="6" y="43"/>
                </a:lnTo>
                <a:lnTo>
                  <a:pt x="6" y="42"/>
                </a:lnTo>
                <a:lnTo>
                  <a:pt x="6" y="42"/>
                </a:lnTo>
                <a:lnTo>
                  <a:pt x="9" y="40"/>
                </a:lnTo>
                <a:lnTo>
                  <a:pt x="11" y="40"/>
                </a:lnTo>
                <a:lnTo>
                  <a:pt x="13" y="42"/>
                </a:lnTo>
                <a:lnTo>
                  <a:pt x="19" y="42"/>
                </a:lnTo>
                <a:lnTo>
                  <a:pt x="19" y="42"/>
                </a:lnTo>
                <a:lnTo>
                  <a:pt x="21" y="38"/>
                </a:lnTo>
                <a:lnTo>
                  <a:pt x="23" y="36"/>
                </a:lnTo>
                <a:lnTo>
                  <a:pt x="25" y="32"/>
                </a:lnTo>
                <a:lnTo>
                  <a:pt x="25" y="32"/>
                </a:lnTo>
                <a:lnTo>
                  <a:pt x="25" y="25"/>
                </a:lnTo>
                <a:lnTo>
                  <a:pt x="25" y="25"/>
                </a:lnTo>
                <a:lnTo>
                  <a:pt x="25" y="21"/>
                </a:lnTo>
                <a:lnTo>
                  <a:pt x="26" y="17"/>
                </a:lnTo>
                <a:lnTo>
                  <a:pt x="26" y="13"/>
                </a:lnTo>
                <a:lnTo>
                  <a:pt x="26" y="13"/>
                </a:lnTo>
                <a:lnTo>
                  <a:pt x="28" y="9"/>
                </a:lnTo>
                <a:lnTo>
                  <a:pt x="28" y="6"/>
                </a:lnTo>
                <a:lnTo>
                  <a:pt x="28" y="2"/>
                </a:lnTo>
                <a:lnTo>
                  <a:pt x="28" y="2"/>
                </a:lnTo>
                <a:lnTo>
                  <a:pt x="26" y="0"/>
                </a:lnTo>
                <a:lnTo>
                  <a:pt x="25" y="0"/>
                </a:lnTo>
                <a:lnTo>
                  <a:pt x="25" y="0"/>
                </a:lnTo>
                <a:lnTo>
                  <a:pt x="26" y="0"/>
                </a:lnTo>
                <a:lnTo>
                  <a:pt x="26" y="0"/>
                </a:lnTo>
                <a:lnTo>
                  <a:pt x="30" y="0"/>
                </a:lnTo>
                <a:lnTo>
                  <a:pt x="34" y="4"/>
                </a:lnTo>
                <a:lnTo>
                  <a:pt x="40" y="8"/>
                </a:lnTo>
                <a:lnTo>
                  <a:pt x="47" y="17"/>
                </a:lnTo>
                <a:lnTo>
                  <a:pt x="47" y="17"/>
                </a:lnTo>
                <a:lnTo>
                  <a:pt x="49" y="19"/>
                </a:lnTo>
                <a:lnTo>
                  <a:pt x="49" y="19"/>
                </a:lnTo>
                <a:lnTo>
                  <a:pt x="53" y="23"/>
                </a:lnTo>
                <a:lnTo>
                  <a:pt x="57" y="25"/>
                </a:lnTo>
                <a:lnTo>
                  <a:pt x="60" y="25"/>
                </a:lnTo>
                <a:lnTo>
                  <a:pt x="70" y="28"/>
                </a:lnTo>
                <a:lnTo>
                  <a:pt x="70" y="28"/>
                </a:lnTo>
                <a:lnTo>
                  <a:pt x="70" y="26"/>
                </a:lnTo>
                <a:lnTo>
                  <a:pt x="74" y="26"/>
                </a:lnTo>
                <a:lnTo>
                  <a:pt x="74" y="26"/>
                </a:lnTo>
                <a:lnTo>
                  <a:pt x="77" y="26"/>
                </a:lnTo>
                <a:lnTo>
                  <a:pt x="81" y="25"/>
                </a:lnTo>
                <a:lnTo>
                  <a:pt x="85" y="21"/>
                </a:lnTo>
                <a:lnTo>
                  <a:pt x="85" y="21"/>
                </a:lnTo>
                <a:lnTo>
                  <a:pt x="87" y="23"/>
                </a:lnTo>
                <a:lnTo>
                  <a:pt x="89" y="23"/>
                </a:lnTo>
                <a:lnTo>
                  <a:pt x="89" y="25"/>
                </a:lnTo>
                <a:lnTo>
                  <a:pt x="89" y="25"/>
                </a:lnTo>
                <a:lnTo>
                  <a:pt x="83" y="30"/>
                </a:lnTo>
                <a:lnTo>
                  <a:pt x="79" y="32"/>
                </a:lnTo>
                <a:lnTo>
                  <a:pt x="79" y="38"/>
                </a:lnTo>
                <a:lnTo>
                  <a:pt x="83" y="38"/>
                </a:lnTo>
                <a:lnTo>
                  <a:pt x="76" y="43"/>
                </a:lnTo>
                <a:lnTo>
                  <a:pt x="76" y="43"/>
                </a:lnTo>
                <a:lnTo>
                  <a:pt x="70" y="45"/>
                </a:lnTo>
                <a:lnTo>
                  <a:pt x="60" y="49"/>
                </a:lnTo>
                <a:lnTo>
                  <a:pt x="60" y="49"/>
                </a:lnTo>
                <a:lnTo>
                  <a:pt x="55" y="49"/>
                </a:lnTo>
                <a:lnTo>
                  <a:pt x="49" y="51"/>
                </a:lnTo>
                <a:lnTo>
                  <a:pt x="49" y="51"/>
                </a:lnTo>
                <a:lnTo>
                  <a:pt x="51" y="55"/>
                </a:lnTo>
                <a:lnTo>
                  <a:pt x="51" y="57"/>
                </a:lnTo>
                <a:lnTo>
                  <a:pt x="51" y="60"/>
                </a:lnTo>
                <a:lnTo>
                  <a:pt x="51" y="60"/>
                </a:lnTo>
                <a:lnTo>
                  <a:pt x="47" y="64"/>
                </a:lnTo>
                <a:lnTo>
                  <a:pt x="47" y="64"/>
                </a:lnTo>
                <a:lnTo>
                  <a:pt x="45" y="68"/>
                </a:lnTo>
                <a:lnTo>
                  <a:pt x="43" y="70"/>
                </a:lnTo>
                <a:lnTo>
                  <a:pt x="42" y="68"/>
                </a:lnTo>
                <a:lnTo>
                  <a:pt x="42" y="68"/>
                </a:lnTo>
                <a:lnTo>
                  <a:pt x="38" y="64"/>
                </a:lnTo>
                <a:lnTo>
                  <a:pt x="34" y="62"/>
                </a:lnTo>
                <a:lnTo>
                  <a:pt x="32" y="60"/>
                </a:lnTo>
                <a:lnTo>
                  <a:pt x="26" y="60"/>
                </a:lnTo>
                <a:lnTo>
                  <a:pt x="23" y="55"/>
                </a:lnTo>
                <a:lnTo>
                  <a:pt x="23" y="55"/>
                </a:lnTo>
                <a:lnTo>
                  <a:pt x="19" y="57"/>
                </a:lnTo>
                <a:lnTo>
                  <a:pt x="15" y="59"/>
                </a:lnTo>
                <a:lnTo>
                  <a:pt x="15" y="60"/>
                </a:lnTo>
                <a:lnTo>
                  <a:pt x="6" y="57"/>
                </a:lnTo>
                <a:lnTo>
                  <a:pt x="6" y="62"/>
                </a:lnTo>
                <a:lnTo>
                  <a:pt x="13" y="68"/>
                </a:lnTo>
                <a:lnTo>
                  <a:pt x="15" y="72"/>
                </a:lnTo>
                <a:lnTo>
                  <a:pt x="9" y="72"/>
                </a:lnTo>
                <a:lnTo>
                  <a:pt x="2" y="72"/>
                </a:lnTo>
                <a:lnTo>
                  <a:pt x="0" y="78"/>
                </a:lnTo>
                <a:lnTo>
                  <a:pt x="0" y="72"/>
                </a:lnTo>
                <a:lnTo>
                  <a:pt x="0" y="72"/>
                </a:lnTo>
                <a:lnTo>
                  <a:pt x="0" y="72"/>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410" name="Freeform 409"/>
          <p:cNvSpPr>
            <a:spLocks/>
          </p:cNvSpPr>
          <p:nvPr/>
        </p:nvSpPr>
        <p:spPr bwMode="auto">
          <a:xfrm>
            <a:off x="2083034" y="1647277"/>
            <a:ext cx="4696052" cy="1565508"/>
          </a:xfrm>
          <a:custGeom>
            <a:avLst/>
            <a:gdLst>
              <a:gd name="T0" fmla="*/ 280 w 2307"/>
              <a:gd name="T1" fmla="*/ 749 h 904"/>
              <a:gd name="T2" fmla="*/ 484 w 2307"/>
              <a:gd name="T3" fmla="*/ 643 h 904"/>
              <a:gd name="T4" fmla="*/ 974 w 2307"/>
              <a:gd name="T5" fmla="*/ 735 h 904"/>
              <a:gd name="T6" fmla="*/ 1441 w 2307"/>
              <a:gd name="T7" fmla="*/ 749 h 904"/>
              <a:gd name="T8" fmla="*/ 1551 w 2307"/>
              <a:gd name="T9" fmla="*/ 648 h 904"/>
              <a:gd name="T10" fmla="*/ 1748 w 2307"/>
              <a:gd name="T11" fmla="*/ 535 h 904"/>
              <a:gd name="T12" fmla="*/ 1836 w 2307"/>
              <a:gd name="T13" fmla="*/ 463 h 904"/>
              <a:gd name="T14" fmla="*/ 1884 w 2307"/>
              <a:gd name="T15" fmla="*/ 490 h 904"/>
              <a:gd name="T16" fmla="*/ 1916 w 2307"/>
              <a:gd name="T17" fmla="*/ 490 h 904"/>
              <a:gd name="T18" fmla="*/ 1838 w 2307"/>
              <a:gd name="T19" fmla="*/ 561 h 904"/>
              <a:gd name="T20" fmla="*/ 1821 w 2307"/>
              <a:gd name="T21" fmla="*/ 677 h 904"/>
              <a:gd name="T22" fmla="*/ 1874 w 2307"/>
              <a:gd name="T23" fmla="*/ 650 h 904"/>
              <a:gd name="T24" fmla="*/ 1918 w 2307"/>
              <a:gd name="T25" fmla="*/ 567 h 904"/>
              <a:gd name="T26" fmla="*/ 1957 w 2307"/>
              <a:gd name="T27" fmla="*/ 497 h 904"/>
              <a:gd name="T28" fmla="*/ 2024 w 2307"/>
              <a:gd name="T29" fmla="*/ 501 h 904"/>
              <a:gd name="T30" fmla="*/ 2103 w 2307"/>
              <a:gd name="T31" fmla="*/ 450 h 904"/>
              <a:gd name="T32" fmla="*/ 2137 w 2307"/>
              <a:gd name="T33" fmla="*/ 420 h 904"/>
              <a:gd name="T34" fmla="*/ 2141 w 2307"/>
              <a:gd name="T35" fmla="*/ 391 h 904"/>
              <a:gd name="T36" fmla="*/ 2184 w 2307"/>
              <a:gd name="T37" fmla="*/ 372 h 904"/>
              <a:gd name="T38" fmla="*/ 2270 w 2307"/>
              <a:gd name="T39" fmla="*/ 401 h 904"/>
              <a:gd name="T40" fmla="*/ 2290 w 2307"/>
              <a:gd name="T41" fmla="*/ 340 h 904"/>
              <a:gd name="T42" fmla="*/ 2228 w 2307"/>
              <a:gd name="T43" fmla="*/ 317 h 904"/>
              <a:gd name="T44" fmla="*/ 2103 w 2307"/>
              <a:gd name="T45" fmla="*/ 249 h 904"/>
              <a:gd name="T46" fmla="*/ 2027 w 2307"/>
              <a:gd name="T47" fmla="*/ 278 h 904"/>
              <a:gd name="T48" fmla="*/ 1976 w 2307"/>
              <a:gd name="T49" fmla="*/ 255 h 904"/>
              <a:gd name="T50" fmla="*/ 1785 w 2307"/>
              <a:gd name="T51" fmla="*/ 215 h 904"/>
              <a:gd name="T52" fmla="*/ 1732 w 2307"/>
              <a:gd name="T53" fmla="*/ 185 h 904"/>
              <a:gd name="T54" fmla="*/ 1647 w 2307"/>
              <a:gd name="T55" fmla="*/ 168 h 904"/>
              <a:gd name="T56" fmla="*/ 1574 w 2307"/>
              <a:gd name="T57" fmla="*/ 198 h 904"/>
              <a:gd name="T58" fmla="*/ 1458 w 2307"/>
              <a:gd name="T59" fmla="*/ 223 h 904"/>
              <a:gd name="T60" fmla="*/ 1422 w 2307"/>
              <a:gd name="T61" fmla="*/ 143 h 904"/>
              <a:gd name="T62" fmla="*/ 1282 w 2307"/>
              <a:gd name="T63" fmla="*/ 140 h 904"/>
              <a:gd name="T64" fmla="*/ 1156 w 2307"/>
              <a:gd name="T65" fmla="*/ 126 h 904"/>
              <a:gd name="T66" fmla="*/ 1146 w 2307"/>
              <a:gd name="T67" fmla="*/ 121 h 904"/>
              <a:gd name="T68" fmla="*/ 1209 w 2307"/>
              <a:gd name="T69" fmla="*/ 68 h 904"/>
              <a:gd name="T70" fmla="*/ 1127 w 2307"/>
              <a:gd name="T71" fmla="*/ 39 h 904"/>
              <a:gd name="T72" fmla="*/ 1061 w 2307"/>
              <a:gd name="T73" fmla="*/ 2 h 904"/>
              <a:gd name="T74" fmla="*/ 999 w 2307"/>
              <a:gd name="T75" fmla="*/ 53 h 904"/>
              <a:gd name="T76" fmla="*/ 910 w 2307"/>
              <a:gd name="T77" fmla="*/ 68 h 904"/>
              <a:gd name="T78" fmla="*/ 842 w 2307"/>
              <a:gd name="T79" fmla="*/ 128 h 904"/>
              <a:gd name="T80" fmla="*/ 775 w 2307"/>
              <a:gd name="T81" fmla="*/ 176 h 904"/>
              <a:gd name="T82" fmla="*/ 724 w 2307"/>
              <a:gd name="T83" fmla="*/ 177 h 904"/>
              <a:gd name="T84" fmla="*/ 709 w 2307"/>
              <a:gd name="T85" fmla="*/ 206 h 904"/>
              <a:gd name="T86" fmla="*/ 664 w 2307"/>
              <a:gd name="T87" fmla="*/ 189 h 904"/>
              <a:gd name="T88" fmla="*/ 719 w 2307"/>
              <a:gd name="T89" fmla="*/ 304 h 904"/>
              <a:gd name="T90" fmla="*/ 634 w 2307"/>
              <a:gd name="T91" fmla="*/ 344 h 904"/>
              <a:gd name="T92" fmla="*/ 656 w 2307"/>
              <a:gd name="T93" fmla="*/ 306 h 904"/>
              <a:gd name="T94" fmla="*/ 649 w 2307"/>
              <a:gd name="T95" fmla="*/ 187 h 904"/>
              <a:gd name="T96" fmla="*/ 571 w 2307"/>
              <a:gd name="T97" fmla="*/ 219 h 904"/>
              <a:gd name="T98" fmla="*/ 594 w 2307"/>
              <a:gd name="T99" fmla="*/ 281 h 904"/>
              <a:gd name="T100" fmla="*/ 477 w 2307"/>
              <a:gd name="T101" fmla="*/ 263 h 904"/>
              <a:gd name="T102" fmla="*/ 388 w 2307"/>
              <a:gd name="T103" fmla="*/ 289 h 904"/>
              <a:gd name="T104" fmla="*/ 323 w 2307"/>
              <a:gd name="T105" fmla="*/ 297 h 904"/>
              <a:gd name="T106" fmla="*/ 254 w 2307"/>
              <a:gd name="T107" fmla="*/ 306 h 904"/>
              <a:gd name="T108" fmla="*/ 236 w 2307"/>
              <a:gd name="T109" fmla="*/ 344 h 904"/>
              <a:gd name="T110" fmla="*/ 174 w 2307"/>
              <a:gd name="T111" fmla="*/ 389 h 904"/>
              <a:gd name="T112" fmla="*/ 136 w 2307"/>
              <a:gd name="T113" fmla="*/ 406 h 904"/>
              <a:gd name="T114" fmla="*/ 93 w 2307"/>
              <a:gd name="T115" fmla="*/ 331 h 904"/>
              <a:gd name="T116" fmla="*/ 191 w 2307"/>
              <a:gd name="T117" fmla="*/ 334 h 904"/>
              <a:gd name="T118" fmla="*/ 132 w 2307"/>
              <a:gd name="T119" fmla="*/ 268 h 904"/>
              <a:gd name="T120" fmla="*/ 36 w 2307"/>
              <a:gd name="T121" fmla="*/ 348 h 904"/>
              <a:gd name="T122" fmla="*/ 57 w 2307"/>
              <a:gd name="T123" fmla="*/ 671 h 904"/>
              <a:gd name="T124" fmla="*/ 168 w 2307"/>
              <a:gd name="T125" fmla="*/ 856 h 9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307" h="904">
                <a:moveTo>
                  <a:pt x="174" y="862"/>
                </a:moveTo>
                <a:lnTo>
                  <a:pt x="182" y="858"/>
                </a:lnTo>
                <a:lnTo>
                  <a:pt x="195" y="864"/>
                </a:lnTo>
                <a:lnTo>
                  <a:pt x="218" y="864"/>
                </a:lnTo>
                <a:lnTo>
                  <a:pt x="231" y="879"/>
                </a:lnTo>
                <a:lnTo>
                  <a:pt x="236" y="875"/>
                </a:lnTo>
                <a:lnTo>
                  <a:pt x="252" y="875"/>
                </a:lnTo>
                <a:lnTo>
                  <a:pt x="261" y="889"/>
                </a:lnTo>
                <a:lnTo>
                  <a:pt x="271" y="892"/>
                </a:lnTo>
                <a:lnTo>
                  <a:pt x="282" y="904"/>
                </a:lnTo>
                <a:lnTo>
                  <a:pt x="291" y="904"/>
                </a:lnTo>
                <a:lnTo>
                  <a:pt x="299" y="896"/>
                </a:lnTo>
                <a:lnTo>
                  <a:pt x="299" y="896"/>
                </a:lnTo>
                <a:lnTo>
                  <a:pt x="295" y="892"/>
                </a:lnTo>
                <a:lnTo>
                  <a:pt x="291" y="890"/>
                </a:lnTo>
                <a:lnTo>
                  <a:pt x="291" y="889"/>
                </a:lnTo>
                <a:lnTo>
                  <a:pt x="291" y="889"/>
                </a:lnTo>
                <a:lnTo>
                  <a:pt x="289" y="883"/>
                </a:lnTo>
                <a:lnTo>
                  <a:pt x="286" y="879"/>
                </a:lnTo>
                <a:lnTo>
                  <a:pt x="282" y="873"/>
                </a:lnTo>
                <a:lnTo>
                  <a:pt x="282" y="873"/>
                </a:lnTo>
                <a:lnTo>
                  <a:pt x="284" y="870"/>
                </a:lnTo>
                <a:lnTo>
                  <a:pt x="284" y="864"/>
                </a:lnTo>
                <a:lnTo>
                  <a:pt x="284" y="864"/>
                </a:lnTo>
                <a:lnTo>
                  <a:pt x="284" y="855"/>
                </a:lnTo>
                <a:lnTo>
                  <a:pt x="280" y="849"/>
                </a:lnTo>
                <a:lnTo>
                  <a:pt x="274" y="843"/>
                </a:lnTo>
                <a:lnTo>
                  <a:pt x="274" y="843"/>
                </a:lnTo>
                <a:lnTo>
                  <a:pt x="276" y="841"/>
                </a:lnTo>
                <a:lnTo>
                  <a:pt x="276" y="841"/>
                </a:lnTo>
                <a:lnTo>
                  <a:pt x="278" y="838"/>
                </a:lnTo>
                <a:lnTo>
                  <a:pt x="278" y="838"/>
                </a:lnTo>
                <a:lnTo>
                  <a:pt x="280" y="832"/>
                </a:lnTo>
                <a:lnTo>
                  <a:pt x="282" y="826"/>
                </a:lnTo>
                <a:lnTo>
                  <a:pt x="286" y="821"/>
                </a:lnTo>
                <a:lnTo>
                  <a:pt x="297" y="815"/>
                </a:lnTo>
                <a:lnTo>
                  <a:pt x="301" y="809"/>
                </a:lnTo>
                <a:lnTo>
                  <a:pt x="306" y="805"/>
                </a:lnTo>
                <a:lnTo>
                  <a:pt x="301" y="798"/>
                </a:lnTo>
                <a:lnTo>
                  <a:pt x="306" y="798"/>
                </a:lnTo>
                <a:lnTo>
                  <a:pt x="293" y="775"/>
                </a:lnTo>
                <a:lnTo>
                  <a:pt x="280" y="775"/>
                </a:lnTo>
                <a:lnTo>
                  <a:pt x="280" y="768"/>
                </a:lnTo>
                <a:lnTo>
                  <a:pt x="272" y="760"/>
                </a:lnTo>
                <a:lnTo>
                  <a:pt x="272" y="756"/>
                </a:lnTo>
                <a:lnTo>
                  <a:pt x="280" y="749"/>
                </a:lnTo>
                <a:lnTo>
                  <a:pt x="274" y="737"/>
                </a:lnTo>
                <a:lnTo>
                  <a:pt x="284" y="728"/>
                </a:lnTo>
                <a:lnTo>
                  <a:pt x="286" y="720"/>
                </a:lnTo>
                <a:lnTo>
                  <a:pt x="297" y="732"/>
                </a:lnTo>
                <a:lnTo>
                  <a:pt x="305" y="728"/>
                </a:lnTo>
                <a:lnTo>
                  <a:pt x="305" y="716"/>
                </a:lnTo>
                <a:lnTo>
                  <a:pt x="318" y="701"/>
                </a:lnTo>
                <a:lnTo>
                  <a:pt x="335" y="692"/>
                </a:lnTo>
                <a:lnTo>
                  <a:pt x="339" y="698"/>
                </a:lnTo>
                <a:lnTo>
                  <a:pt x="346" y="698"/>
                </a:lnTo>
                <a:lnTo>
                  <a:pt x="352" y="692"/>
                </a:lnTo>
                <a:lnTo>
                  <a:pt x="359" y="701"/>
                </a:lnTo>
                <a:lnTo>
                  <a:pt x="369" y="698"/>
                </a:lnTo>
                <a:lnTo>
                  <a:pt x="382" y="709"/>
                </a:lnTo>
                <a:lnTo>
                  <a:pt x="386" y="720"/>
                </a:lnTo>
                <a:lnTo>
                  <a:pt x="388" y="716"/>
                </a:lnTo>
                <a:lnTo>
                  <a:pt x="392" y="711"/>
                </a:lnTo>
                <a:lnTo>
                  <a:pt x="403" y="716"/>
                </a:lnTo>
                <a:lnTo>
                  <a:pt x="403" y="716"/>
                </a:lnTo>
                <a:lnTo>
                  <a:pt x="407" y="711"/>
                </a:lnTo>
                <a:lnTo>
                  <a:pt x="410" y="707"/>
                </a:lnTo>
                <a:lnTo>
                  <a:pt x="412" y="707"/>
                </a:lnTo>
                <a:lnTo>
                  <a:pt x="412" y="707"/>
                </a:lnTo>
                <a:lnTo>
                  <a:pt x="412" y="707"/>
                </a:lnTo>
                <a:lnTo>
                  <a:pt x="428" y="707"/>
                </a:lnTo>
                <a:lnTo>
                  <a:pt x="428" y="707"/>
                </a:lnTo>
                <a:lnTo>
                  <a:pt x="428" y="711"/>
                </a:lnTo>
                <a:lnTo>
                  <a:pt x="429" y="711"/>
                </a:lnTo>
                <a:lnTo>
                  <a:pt x="429" y="711"/>
                </a:lnTo>
                <a:lnTo>
                  <a:pt x="429" y="711"/>
                </a:lnTo>
                <a:lnTo>
                  <a:pt x="433" y="709"/>
                </a:lnTo>
                <a:lnTo>
                  <a:pt x="435" y="707"/>
                </a:lnTo>
                <a:lnTo>
                  <a:pt x="441" y="707"/>
                </a:lnTo>
                <a:lnTo>
                  <a:pt x="448" y="716"/>
                </a:lnTo>
                <a:lnTo>
                  <a:pt x="460" y="718"/>
                </a:lnTo>
                <a:lnTo>
                  <a:pt x="465" y="713"/>
                </a:lnTo>
                <a:lnTo>
                  <a:pt x="473" y="716"/>
                </a:lnTo>
                <a:lnTo>
                  <a:pt x="486" y="713"/>
                </a:lnTo>
                <a:lnTo>
                  <a:pt x="488" y="705"/>
                </a:lnTo>
                <a:lnTo>
                  <a:pt x="473" y="698"/>
                </a:lnTo>
                <a:lnTo>
                  <a:pt x="471" y="688"/>
                </a:lnTo>
                <a:lnTo>
                  <a:pt x="482" y="684"/>
                </a:lnTo>
                <a:lnTo>
                  <a:pt x="479" y="671"/>
                </a:lnTo>
                <a:lnTo>
                  <a:pt x="492" y="665"/>
                </a:lnTo>
                <a:lnTo>
                  <a:pt x="484" y="658"/>
                </a:lnTo>
                <a:lnTo>
                  <a:pt x="484" y="643"/>
                </a:lnTo>
                <a:lnTo>
                  <a:pt x="503" y="646"/>
                </a:lnTo>
                <a:lnTo>
                  <a:pt x="601" y="612"/>
                </a:lnTo>
                <a:lnTo>
                  <a:pt x="613" y="618"/>
                </a:lnTo>
                <a:lnTo>
                  <a:pt x="624" y="618"/>
                </a:lnTo>
                <a:lnTo>
                  <a:pt x="626" y="637"/>
                </a:lnTo>
                <a:lnTo>
                  <a:pt x="626" y="637"/>
                </a:lnTo>
                <a:lnTo>
                  <a:pt x="643" y="637"/>
                </a:lnTo>
                <a:lnTo>
                  <a:pt x="643" y="645"/>
                </a:lnTo>
                <a:lnTo>
                  <a:pt x="651" y="637"/>
                </a:lnTo>
                <a:lnTo>
                  <a:pt x="660" y="643"/>
                </a:lnTo>
                <a:lnTo>
                  <a:pt x="656" y="658"/>
                </a:lnTo>
                <a:lnTo>
                  <a:pt x="668" y="658"/>
                </a:lnTo>
                <a:lnTo>
                  <a:pt x="700" y="637"/>
                </a:lnTo>
                <a:lnTo>
                  <a:pt x="706" y="637"/>
                </a:lnTo>
                <a:lnTo>
                  <a:pt x="704" y="648"/>
                </a:lnTo>
                <a:lnTo>
                  <a:pt x="723" y="664"/>
                </a:lnTo>
                <a:lnTo>
                  <a:pt x="751" y="715"/>
                </a:lnTo>
                <a:lnTo>
                  <a:pt x="757" y="711"/>
                </a:lnTo>
                <a:lnTo>
                  <a:pt x="758" y="701"/>
                </a:lnTo>
                <a:lnTo>
                  <a:pt x="770" y="715"/>
                </a:lnTo>
                <a:lnTo>
                  <a:pt x="779" y="715"/>
                </a:lnTo>
                <a:lnTo>
                  <a:pt x="789" y="713"/>
                </a:lnTo>
                <a:lnTo>
                  <a:pt x="798" y="709"/>
                </a:lnTo>
                <a:lnTo>
                  <a:pt x="806" y="718"/>
                </a:lnTo>
                <a:lnTo>
                  <a:pt x="811" y="728"/>
                </a:lnTo>
                <a:lnTo>
                  <a:pt x="817" y="728"/>
                </a:lnTo>
                <a:lnTo>
                  <a:pt x="817" y="737"/>
                </a:lnTo>
                <a:lnTo>
                  <a:pt x="827" y="743"/>
                </a:lnTo>
                <a:lnTo>
                  <a:pt x="838" y="743"/>
                </a:lnTo>
                <a:lnTo>
                  <a:pt x="842" y="737"/>
                </a:lnTo>
                <a:lnTo>
                  <a:pt x="851" y="747"/>
                </a:lnTo>
                <a:lnTo>
                  <a:pt x="855" y="752"/>
                </a:lnTo>
                <a:lnTo>
                  <a:pt x="862" y="743"/>
                </a:lnTo>
                <a:lnTo>
                  <a:pt x="876" y="739"/>
                </a:lnTo>
                <a:lnTo>
                  <a:pt x="887" y="728"/>
                </a:lnTo>
                <a:lnTo>
                  <a:pt x="887" y="728"/>
                </a:lnTo>
                <a:lnTo>
                  <a:pt x="893" y="724"/>
                </a:lnTo>
                <a:lnTo>
                  <a:pt x="898" y="722"/>
                </a:lnTo>
                <a:lnTo>
                  <a:pt x="900" y="720"/>
                </a:lnTo>
                <a:lnTo>
                  <a:pt x="912" y="716"/>
                </a:lnTo>
                <a:lnTo>
                  <a:pt x="919" y="716"/>
                </a:lnTo>
                <a:lnTo>
                  <a:pt x="925" y="715"/>
                </a:lnTo>
                <a:lnTo>
                  <a:pt x="942" y="722"/>
                </a:lnTo>
                <a:lnTo>
                  <a:pt x="944" y="730"/>
                </a:lnTo>
                <a:lnTo>
                  <a:pt x="957" y="734"/>
                </a:lnTo>
                <a:lnTo>
                  <a:pt x="974" y="735"/>
                </a:lnTo>
                <a:lnTo>
                  <a:pt x="987" y="732"/>
                </a:lnTo>
                <a:lnTo>
                  <a:pt x="991" y="722"/>
                </a:lnTo>
                <a:lnTo>
                  <a:pt x="985" y="709"/>
                </a:lnTo>
                <a:lnTo>
                  <a:pt x="999" y="686"/>
                </a:lnTo>
                <a:lnTo>
                  <a:pt x="1044" y="703"/>
                </a:lnTo>
                <a:lnTo>
                  <a:pt x="1052" y="720"/>
                </a:lnTo>
                <a:lnTo>
                  <a:pt x="1052" y="720"/>
                </a:lnTo>
                <a:lnTo>
                  <a:pt x="1059" y="724"/>
                </a:lnTo>
                <a:lnTo>
                  <a:pt x="1067" y="726"/>
                </a:lnTo>
                <a:lnTo>
                  <a:pt x="1071" y="728"/>
                </a:lnTo>
                <a:lnTo>
                  <a:pt x="1088" y="722"/>
                </a:lnTo>
                <a:lnTo>
                  <a:pt x="1106" y="724"/>
                </a:lnTo>
                <a:lnTo>
                  <a:pt x="1127" y="734"/>
                </a:lnTo>
                <a:lnTo>
                  <a:pt x="1137" y="745"/>
                </a:lnTo>
                <a:lnTo>
                  <a:pt x="1137" y="745"/>
                </a:lnTo>
                <a:lnTo>
                  <a:pt x="1165" y="749"/>
                </a:lnTo>
                <a:lnTo>
                  <a:pt x="1165" y="749"/>
                </a:lnTo>
                <a:lnTo>
                  <a:pt x="1176" y="745"/>
                </a:lnTo>
                <a:lnTo>
                  <a:pt x="1186" y="743"/>
                </a:lnTo>
                <a:lnTo>
                  <a:pt x="1197" y="743"/>
                </a:lnTo>
                <a:lnTo>
                  <a:pt x="1197" y="743"/>
                </a:lnTo>
                <a:lnTo>
                  <a:pt x="1212" y="726"/>
                </a:lnTo>
                <a:lnTo>
                  <a:pt x="1229" y="728"/>
                </a:lnTo>
                <a:lnTo>
                  <a:pt x="1233" y="734"/>
                </a:lnTo>
                <a:lnTo>
                  <a:pt x="1250" y="734"/>
                </a:lnTo>
                <a:lnTo>
                  <a:pt x="1271" y="743"/>
                </a:lnTo>
                <a:lnTo>
                  <a:pt x="1282" y="734"/>
                </a:lnTo>
                <a:lnTo>
                  <a:pt x="1290" y="734"/>
                </a:lnTo>
                <a:lnTo>
                  <a:pt x="1290" y="726"/>
                </a:lnTo>
                <a:lnTo>
                  <a:pt x="1290" y="722"/>
                </a:lnTo>
                <a:lnTo>
                  <a:pt x="1303" y="694"/>
                </a:lnTo>
                <a:lnTo>
                  <a:pt x="1313" y="686"/>
                </a:lnTo>
                <a:lnTo>
                  <a:pt x="1313" y="679"/>
                </a:lnTo>
                <a:lnTo>
                  <a:pt x="1303" y="673"/>
                </a:lnTo>
                <a:lnTo>
                  <a:pt x="1311" y="664"/>
                </a:lnTo>
                <a:lnTo>
                  <a:pt x="1332" y="658"/>
                </a:lnTo>
                <a:lnTo>
                  <a:pt x="1354" y="658"/>
                </a:lnTo>
                <a:lnTo>
                  <a:pt x="1366" y="665"/>
                </a:lnTo>
                <a:lnTo>
                  <a:pt x="1377" y="664"/>
                </a:lnTo>
                <a:lnTo>
                  <a:pt x="1386" y="671"/>
                </a:lnTo>
                <a:lnTo>
                  <a:pt x="1398" y="701"/>
                </a:lnTo>
                <a:lnTo>
                  <a:pt x="1407" y="724"/>
                </a:lnTo>
                <a:lnTo>
                  <a:pt x="1409" y="739"/>
                </a:lnTo>
                <a:lnTo>
                  <a:pt x="1420" y="743"/>
                </a:lnTo>
                <a:lnTo>
                  <a:pt x="1430" y="743"/>
                </a:lnTo>
                <a:lnTo>
                  <a:pt x="1441" y="749"/>
                </a:lnTo>
                <a:lnTo>
                  <a:pt x="1451" y="760"/>
                </a:lnTo>
                <a:lnTo>
                  <a:pt x="1458" y="779"/>
                </a:lnTo>
                <a:lnTo>
                  <a:pt x="1468" y="783"/>
                </a:lnTo>
                <a:lnTo>
                  <a:pt x="1477" y="783"/>
                </a:lnTo>
                <a:lnTo>
                  <a:pt x="1483" y="775"/>
                </a:lnTo>
                <a:lnTo>
                  <a:pt x="1496" y="771"/>
                </a:lnTo>
                <a:lnTo>
                  <a:pt x="1505" y="768"/>
                </a:lnTo>
                <a:lnTo>
                  <a:pt x="1509" y="783"/>
                </a:lnTo>
                <a:lnTo>
                  <a:pt x="1504" y="788"/>
                </a:lnTo>
                <a:lnTo>
                  <a:pt x="1488" y="826"/>
                </a:lnTo>
                <a:lnTo>
                  <a:pt x="1488" y="834"/>
                </a:lnTo>
                <a:lnTo>
                  <a:pt x="1468" y="834"/>
                </a:lnTo>
                <a:lnTo>
                  <a:pt x="1458" y="839"/>
                </a:lnTo>
                <a:lnTo>
                  <a:pt x="1458" y="872"/>
                </a:lnTo>
                <a:lnTo>
                  <a:pt x="1453" y="879"/>
                </a:lnTo>
                <a:lnTo>
                  <a:pt x="1453" y="883"/>
                </a:lnTo>
                <a:lnTo>
                  <a:pt x="1464" y="877"/>
                </a:lnTo>
                <a:lnTo>
                  <a:pt x="1473" y="872"/>
                </a:lnTo>
                <a:lnTo>
                  <a:pt x="1481" y="877"/>
                </a:lnTo>
                <a:lnTo>
                  <a:pt x="1490" y="881"/>
                </a:lnTo>
                <a:lnTo>
                  <a:pt x="1500" y="877"/>
                </a:lnTo>
                <a:lnTo>
                  <a:pt x="1507" y="868"/>
                </a:lnTo>
                <a:lnTo>
                  <a:pt x="1521" y="860"/>
                </a:lnTo>
                <a:lnTo>
                  <a:pt x="1528" y="851"/>
                </a:lnTo>
                <a:lnTo>
                  <a:pt x="1547" y="828"/>
                </a:lnTo>
                <a:lnTo>
                  <a:pt x="1557" y="811"/>
                </a:lnTo>
                <a:lnTo>
                  <a:pt x="1570" y="786"/>
                </a:lnTo>
                <a:lnTo>
                  <a:pt x="1581" y="775"/>
                </a:lnTo>
                <a:lnTo>
                  <a:pt x="1587" y="768"/>
                </a:lnTo>
                <a:lnTo>
                  <a:pt x="1592" y="749"/>
                </a:lnTo>
                <a:lnTo>
                  <a:pt x="1594" y="734"/>
                </a:lnTo>
                <a:lnTo>
                  <a:pt x="1594" y="716"/>
                </a:lnTo>
                <a:lnTo>
                  <a:pt x="1598" y="703"/>
                </a:lnTo>
                <a:lnTo>
                  <a:pt x="1604" y="692"/>
                </a:lnTo>
                <a:lnTo>
                  <a:pt x="1604" y="686"/>
                </a:lnTo>
                <a:lnTo>
                  <a:pt x="1604" y="673"/>
                </a:lnTo>
                <a:lnTo>
                  <a:pt x="1600" y="669"/>
                </a:lnTo>
                <a:lnTo>
                  <a:pt x="1606" y="669"/>
                </a:lnTo>
                <a:lnTo>
                  <a:pt x="1604" y="660"/>
                </a:lnTo>
                <a:lnTo>
                  <a:pt x="1587" y="641"/>
                </a:lnTo>
                <a:lnTo>
                  <a:pt x="1570" y="639"/>
                </a:lnTo>
                <a:lnTo>
                  <a:pt x="1566" y="645"/>
                </a:lnTo>
                <a:lnTo>
                  <a:pt x="1562" y="648"/>
                </a:lnTo>
                <a:lnTo>
                  <a:pt x="1562" y="654"/>
                </a:lnTo>
                <a:lnTo>
                  <a:pt x="1551" y="654"/>
                </a:lnTo>
                <a:lnTo>
                  <a:pt x="1551" y="648"/>
                </a:lnTo>
                <a:lnTo>
                  <a:pt x="1551" y="648"/>
                </a:lnTo>
                <a:lnTo>
                  <a:pt x="1551" y="646"/>
                </a:lnTo>
                <a:lnTo>
                  <a:pt x="1551" y="645"/>
                </a:lnTo>
                <a:lnTo>
                  <a:pt x="1551" y="643"/>
                </a:lnTo>
                <a:lnTo>
                  <a:pt x="1551" y="643"/>
                </a:lnTo>
                <a:lnTo>
                  <a:pt x="1553" y="641"/>
                </a:lnTo>
                <a:lnTo>
                  <a:pt x="1553" y="639"/>
                </a:lnTo>
                <a:lnTo>
                  <a:pt x="1553" y="637"/>
                </a:lnTo>
                <a:lnTo>
                  <a:pt x="1547" y="643"/>
                </a:lnTo>
                <a:lnTo>
                  <a:pt x="1543" y="648"/>
                </a:lnTo>
                <a:lnTo>
                  <a:pt x="1540" y="648"/>
                </a:lnTo>
                <a:lnTo>
                  <a:pt x="1541" y="633"/>
                </a:lnTo>
                <a:lnTo>
                  <a:pt x="1541" y="633"/>
                </a:lnTo>
                <a:lnTo>
                  <a:pt x="1530" y="631"/>
                </a:lnTo>
                <a:lnTo>
                  <a:pt x="1523" y="629"/>
                </a:lnTo>
                <a:lnTo>
                  <a:pt x="1521" y="629"/>
                </a:lnTo>
                <a:lnTo>
                  <a:pt x="1519" y="629"/>
                </a:lnTo>
                <a:lnTo>
                  <a:pt x="1519" y="629"/>
                </a:lnTo>
                <a:lnTo>
                  <a:pt x="1519" y="622"/>
                </a:lnTo>
                <a:lnTo>
                  <a:pt x="1558" y="594"/>
                </a:lnTo>
                <a:lnTo>
                  <a:pt x="1562" y="588"/>
                </a:lnTo>
                <a:lnTo>
                  <a:pt x="1585" y="561"/>
                </a:lnTo>
                <a:lnTo>
                  <a:pt x="1594" y="561"/>
                </a:lnTo>
                <a:lnTo>
                  <a:pt x="1596" y="550"/>
                </a:lnTo>
                <a:lnTo>
                  <a:pt x="1610" y="541"/>
                </a:lnTo>
                <a:lnTo>
                  <a:pt x="1623" y="525"/>
                </a:lnTo>
                <a:lnTo>
                  <a:pt x="1668" y="525"/>
                </a:lnTo>
                <a:lnTo>
                  <a:pt x="1674" y="529"/>
                </a:lnTo>
                <a:lnTo>
                  <a:pt x="1678" y="529"/>
                </a:lnTo>
                <a:lnTo>
                  <a:pt x="1679" y="522"/>
                </a:lnTo>
                <a:lnTo>
                  <a:pt x="1691" y="524"/>
                </a:lnTo>
                <a:lnTo>
                  <a:pt x="1706" y="524"/>
                </a:lnTo>
                <a:lnTo>
                  <a:pt x="1706" y="524"/>
                </a:lnTo>
                <a:lnTo>
                  <a:pt x="1712" y="524"/>
                </a:lnTo>
                <a:lnTo>
                  <a:pt x="1712" y="524"/>
                </a:lnTo>
                <a:lnTo>
                  <a:pt x="1715" y="524"/>
                </a:lnTo>
                <a:lnTo>
                  <a:pt x="1717" y="522"/>
                </a:lnTo>
                <a:lnTo>
                  <a:pt x="1721" y="518"/>
                </a:lnTo>
                <a:lnTo>
                  <a:pt x="1729" y="514"/>
                </a:lnTo>
                <a:lnTo>
                  <a:pt x="1734" y="518"/>
                </a:lnTo>
                <a:lnTo>
                  <a:pt x="1742" y="518"/>
                </a:lnTo>
                <a:lnTo>
                  <a:pt x="1753" y="522"/>
                </a:lnTo>
                <a:lnTo>
                  <a:pt x="1759" y="527"/>
                </a:lnTo>
                <a:lnTo>
                  <a:pt x="1748" y="529"/>
                </a:lnTo>
                <a:lnTo>
                  <a:pt x="1748" y="535"/>
                </a:lnTo>
                <a:lnTo>
                  <a:pt x="1748" y="535"/>
                </a:lnTo>
                <a:lnTo>
                  <a:pt x="1753" y="535"/>
                </a:lnTo>
                <a:lnTo>
                  <a:pt x="1753" y="535"/>
                </a:lnTo>
                <a:lnTo>
                  <a:pt x="1763" y="535"/>
                </a:lnTo>
                <a:lnTo>
                  <a:pt x="1763" y="535"/>
                </a:lnTo>
                <a:lnTo>
                  <a:pt x="1766" y="535"/>
                </a:lnTo>
                <a:lnTo>
                  <a:pt x="1770" y="535"/>
                </a:lnTo>
                <a:lnTo>
                  <a:pt x="1772" y="535"/>
                </a:lnTo>
                <a:lnTo>
                  <a:pt x="1772" y="535"/>
                </a:lnTo>
                <a:lnTo>
                  <a:pt x="1778" y="527"/>
                </a:lnTo>
                <a:lnTo>
                  <a:pt x="1785" y="529"/>
                </a:lnTo>
                <a:lnTo>
                  <a:pt x="1785" y="529"/>
                </a:lnTo>
                <a:lnTo>
                  <a:pt x="1793" y="531"/>
                </a:lnTo>
                <a:lnTo>
                  <a:pt x="1797" y="531"/>
                </a:lnTo>
                <a:lnTo>
                  <a:pt x="1801" y="531"/>
                </a:lnTo>
                <a:lnTo>
                  <a:pt x="1801" y="529"/>
                </a:lnTo>
                <a:lnTo>
                  <a:pt x="1801" y="529"/>
                </a:lnTo>
                <a:lnTo>
                  <a:pt x="1804" y="527"/>
                </a:lnTo>
                <a:lnTo>
                  <a:pt x="1804" y="524"/>
                </a:lnTo>
                <a:lnTo>
                  <a:pt x="1804" y="520"/>
                </a:lnTo>
                <a:lnTo>
                  <a:pt x="1793" y="520"/>
                </a:lnTo>
                <a:lnTo>
                  <a:pt x="1793" y="520"/>
                </a:lnTo>
                <a:lnTo>
                  <a:pt x="1793" y="516"/>
                </a:lnTo>
                <a:lnTo>
                  <a:pt x="1793" y="512"/>
                </a:lnTo>
                <a:lnTo>
                  <a:pt x="1795" y="508"/>
                </a:lnTo>
                <a:lnTo>
                  <a:pt x="1795" y="508"/>
                </a:lnTo>
                <a:lnTo>
                  <a:pt x="1808" y="495"/>
                </a:lnTo>
                <a:lnTo>
                  <a:pt x="1808" y="495"/>
                </a:lnTo>
                <a:lnTo>
                  <a:pt x="1812" y="490"/>
                </a:lnTo>
                <a:lnTo>
                  <a:pt x="1819" y="486"/>
                </a:lnTo>
                <a:lnTo>
                  <a:pt x="1819" y="486"/>
                </a:lnTo>
                <a:lnTo>
                  <a:pt x="1821" y="484"/>
                </a:lnTo>
                <a:lnTo>
                  <a:pt x="1823" y="482"/>
                </a:lnTo>
                <a:lnTo>
                  <a:pt x="1823" y="480"/>
                </a:lnTo>
                <a:lnTo>
                  <a:pt x="1823" y="480"/>
                </a:lnTo>
                <a:lnTo>
                  <a:pt x="1823" y="476"/>
                </a:lnTo>
                <a:lnTo>
                  <a:pt x="1823" y="474"/>
                </a:lnTo>
                <a:lnTo>
                  <a:pt x="1823" y="472"/>
                </a:lnTo>
                <a:lnTo>
                  <a:pt x="1823" y="472"/>
                </a:lnTo>
                <a:lnTo>
                  <a:pt x="1825" y="472"/>
                </a:lnTo>
                <a:lnTo>
                  <a:pt x="1825" y="472"/>
                </a:lnTo>
                <a:lnTo>
                  <a:pt x="1827" y="472"/>
                </a:lnTo>
                <a:lnTo>
                  <a:pt x="1827" y="469"/>
                </a:lnTo>
                <a:lnTo>
                  <a:pt x="1827" y="469"/>
                </a:lnTo>
                <a:lnTo>
                  <a:pt x="1833" y="465"/>
                </a:lnTo>
                <a:lnTo>
                  <a:pt x="1835" y="463"/>
                </a:lnTo>
                <a:lnTo>
                  <a:pt x="1836" y="463"/>
                </a:lnTo>
                <a:lnTo>
                  <a:pt x="1836" y="463"/>
                </a:lnTo>
                <a:lnTo>
                  <a:pt x="1846" y="463"/>
                </a:lnTo>
                <a:lnTo>
                  <a:pt x="1846" y="463"/>
                </a:lnTo>
                <a:lnTo>
                  <a:pt x="1853" y="465"/>
                </a:lnTo>
                <a:lnTo>
                  <a:pt x="1857" y="465"/>
                </a:lnTo>
                <a:lnTo>
                  <a:pt x="1857" y="465"/>
                </a:lnTo>
                <a:lnTo>
                  <a:pt x="1859" y="465"/>
                </a:lnTo>
                <a:lnTo>
                  <a:pt x="1861" y="465"/>
                </a:lnTo>
                <a:lnTo>
                  <a:pt x="1865" y="465"/>
                </a:lnTo>
                <a:lnTo>
                  <a:pt x="1865" y="465"/>
                </a:lnTo>
                <a:lnTo>
                  <a:pt x="1865" y="465"/>
                </a:lnTo>
                <a:lnTo>
                  <a:pt x="1867" y="461"/>
                </a:lnTo>
                <a:lnTo>
                  <a:pt x="1867" y="461"/>
                </a:lnTo>
                <a:lnTo>
                  <a:pt x="1869" y="465"/>
                </a:lnTo>
                <a:lnTo>
                  <a:pt x="1870" y="467"/>
                </a:lnTo>
                <a:lnTo>
                  <a:pt x="1872" y="469"/>
                </a:lnTo>
                <a:lnTo>
                  <a:pt x="1872" y="467"/>
                </a:lnTo>
                <a:lnTo>
                  <a:pt x="1872" y="467"/>
                </a:lnTo>
                <a:lnTo>
                  <a:pt x="1874" y="465"/>
                </a:lnTo>
                <a:lnTo>
                  <a:pt x="1874" y="461"/>
                </a:lnTo>
                <a:lnTo>
                  <a:pt x="1874" y="461"/>
                </a:lnTo>
                <a:lnTo>
                  <a:pt x="1878" y="461"/>
                </a:lnTo>
                <a:lnTo>
                  <a:pt x="1878" y="461"/>
                </a:lnTo>
                <a:lnTo>
                  <a:pt x="1878" y="465"/>
                </a:lnTo>
                <a:lnTo>
                  <a:pt x="1878" y="465"/>
                </a:lnTo>
                <a:lnTo>
                  <a:pt x="1878" y="469"/>
                </a:lnTo>
                <a:lnTo>
                  <a:pt x="1878" y="469"/>
                </a:lnTo>
                <a:lnTo>
                  <a:pt x="1878" y="469"/>
                </a:lnTo>
                <a:lnTo>
                  <a:pt x="1876" y="472"/>
                </a:lnTo>
                <a:lnTo>
                  <a:pt x="1874" y="474"/>
                </a:lnTo>
                <a:lnTo>
                  <a:pt x="1872" y="476"/>
                </a:lnTo>
                <a:lnTo>
                  <a:pt x="1872" y="476"/>
                </a:lnTo>
                <a:lnTo>
                  <a:pt x="1876" y="480"/>
                </a:lnTo>
                <a:lnTo>
                  <a:pt x="1876" y="480"/>
                </a:lnTo>
                <a:lnTo>
                  <a:pt x="1878" y="484"/>
                </a:lnTo>
                <a:lnTo>
                  <a:pt x="1878" y="486"/>
                </a:lnTo>
                <a:lnTo>
                  <a:pt x="1878" y="486"/>
                </a:lnTo>
                <a:lnTo>
                  <a:pt x="1874" y="488"/>
                </a:lnTo>
                <a:lnTo>
                  <a:pt x="1874" y="490"/>
                </a:lnTo>
                <a:lnTo>
                  <a:pt x="1874" y="490"/>
                </a:lnTo>
                <a:lnTo>
                  <a:pt x="1874" y="490"/>
                </a:lnTo>
                <a:lnTo>
                  <a:pt x="1874" y="490"/>
                </a:lnTo>
                <a:lnTo>
                  <a:pt x="1878" y="490"/>
                </a:lnTo>
                <a:lnTo>
                  <a:pt x="1880" y="490"/>
                </a:lnTo>
                <a:lnTo>
                  <a:pt x="1882" y="491"/>
                </a:lnTo>
                <a:lnTo>
                  <a:pt x="1884" y="490"/>
                </a:lnTo>
                <a:lnTo>
                  <a:pt x="1884" y="490"/>
                </a:lnTo>
                <a:lnTo>
                  <a:pt x="1889" y="486"/>
                </a:lnTo>
                <a:lnTo>
                  <a:pt x="1889" y="486"/>
                </a:lnTo>
                <a:lnTo>
                  <a:pt x="1893" y="482"/>
                </a:lnTo>
                <a:lnTo>
                  <a:pt x="1897" y="474"/>
                </a:lnTo>
                <a:lnTo>
                  <a:pt x="1906" y="471"/>
                </a:lnTo>
                <a:lnTo>
                  <a:pt x="1914" y="471"/>
                </a:lnTo>
                <a:lnTo>
                  <a:pt x="1914" y="471"/>
                </a:lnTo>
                <a:lnTo>
                  <a:pt x="1916" y="469"/>
                </a:lnTo>
                <a:lnTo>
                  <a:pt x="1918" y="469"/>
                </a:lnTo>
                <a:lnTo>
                  <a:pt x="1920" y="465"/>
                </a:lnTo>
                <a:lnTo>
                  <a:pt x="1920" y="465"/>
                </a:lnTo>
                <a:lnTo>
                  <a:pt x="1920" y="455"/>
                </a:lnTo>
                <a:lnTo>
                  <a:pt x="1922" y="448"/>
                </a:lnTo>
                <a:lnTo>
                  <a:pt x="1927" y="444"/>
                </a:lnTo>
                <a:lnTo>
                  <a:pt x="1935" y="440"/>
                </a:lnTo>
                <a:lnTo>
                  <a:pt x="1935" y="440"/>
                </a:lnTo>
                <a:lnTo>
                  <a:pt x="1939" y="444"/>
                </a:lnTo>
                <a:lnTo>
                  <a:pt x="1944" y="444"/>
                </a:lnTo>
                <a:lnTo>
                  <a:pt x="1944" y="444"/>
                </a:lnTo>
                <a:lnTo>
                  <a:pt x="1948" y="444"/>
                </a:lnTo>
                <a:lnTo>
                  <a:pt x="1952" y="446"/>
                </a:lnTo>
                <a:lnTo>
                  <a:pt x="1942" y="446"/>
                </a:lnTo>
                <a:lnTo>
                  <a:pt x="1935" y="454"/>
                </a:lnTo>
                <a:lnTo>
                  <a:pt x="1935" y="454"/>
                </a:lnTo>
                <a:lnTo>
                  <a:pt x="1933" y="457"/>
                </a:lnTo>
                <a:lnTo>
                  <a:pt x="1931" y="459"/>
                </a:lnTo>
                <a:lnTo>
                  <a:pt x="1931" y="461"/>
                </a:lnTo>
                <a:lnTo>
                  <a:pt x="1931" y="461"/>
                </a:lnTo>
                <a:lnTo>
                  <a:pt x="1931" y="469"/>
                </a:lnTo>
                <a:lnTo>
                  <a:pt x="1931" y="469"/>
                </a:lnTo>
                <a:lnTo>
                  <a:pt x="1931" y="471"/>
                </a:lnTo>
                <a:lnTo>
                  <a:pt x="1931" y="474"/>
                </a:lnTo>
                <a:lnTo>
                  <a:pt x="1929" y="476"/>
                </a:lnTo>
                <a:lnTo>
                  <a:pt x="1929" y="476"/>
                </a:lnTo>
                <a:lnTo>
                  <a:pt x="1927" y="478"/>
                </a:lnTo>
                <a:lnTo>
                  <a:pt x="1927" y="482"/>
                </a:lnTo>
                <a:lnTo>
                  <a:pt x="1923" y="486"/>
                </a:lnTo>
                <a:lnTo>
                  <a:pt x="1923" y="486"/>
                </a:lnTo>
                <a:lnTo>
                  <a:pt x="1922" y="488"/>
                </a:lnTo>
                <a:lnTo>
                  <a:pt x="1922" y="490"/>
                </a:lnTo>
                <a:lnTo>
                  <a:pt x="1920" y="490"/>
                </a:lnTo>
                <a:lnTo>
                  <a:pt x="1920" y="490"/>
                </a:lnTo>
                <a:lnTo>
                  <a:pt x="1918" y="490"/>
                </a:lnTo>
                <a:lnTo>
                  <a:pt x="1916" y="490"/>
                </a:lnTo>
                <a:lnTo>
                  <a:pt x="1916" y="490"/>
                </a:lnTo>
                <a:lnTo>
                  <a:pt x="1912" y="490"/>
                </a:lnTo>
                <a:lnTo>
                  <a:pt x="1912" y="490"/>
                </a:lnTo>
                <a:lnTo>
                  <a:pt x="1912" y="493"/>
                </a:lnTo>
                <a:lnTo>
                  <a:pt x="1910" y="495"/>
                </a:lnTo>
                <a:lnTo>
                  <a:pt x="1908" y="497"/>
                </a:lnTo>
                <a:lnTo>
                  <a:pt x="1906" y="497"/>
                </a:lnTo>
                <a:lnTo>
                  <a:pt x="1906" y="497"/>
                </a:lnTo>
                <a:lnTo>
                  <a:pt x="1905" y="497"/>
                </a:lnTo>
                <a:lnTo>
                  <a:pt x="1901" y="499"/>
                </a:lnTo>
                <a:lnTo>
                  <a:pt x="1897" y="501"/>
                </a:lnTo>
                <a:lnTo>
                  <a:pt x="1895" y="505"/>
                </a:lnTo>
                <a:lnTo>
                  <a:pt x="1895" y="505"/>
                </a:lnTo>
                <a:lnTo>
                  <a:pt x="1895" y="505"/>
                </a:lnTo>
                <a:lnTo>
                  <a:pt x="1895" y="507"/>
                </a:lnTo>
                <a:lnTo>
                  <a:pt x="1893" y="508"/>
                </a:lnTo>
                <a:lnTo>
                  <a:pt x="1893" y="508"/>
                </a:lnTo>
                <a:lnTo>
                  <a:pt x="1888" y="514"/>
                </a:lnTo>
                <a:lnTo>
                  <a:pt x="1884" y="516"/>
                </a:lnTo>
                <a:lnTo>
                  <a:pt x="1882" y="518"/>
                </a:lnTo>
                <a:lnTo>
                  <a:pt x="1880" y="522"/>
                </a:lnTo>
                <a:lnTo>
                  <a:pt x="1874" y="527"/>
                </a:lnTo>
                <a:lnTo>
                  <a:pt x="1870" y="531"/>
                </a:lnTo>
                <a:lnTo>
                  <a:pt x="1870" y="531"/>
                </a:lnTo>
                <a:lnTo>
                  <a:pt x="1870" y="533"/>
                </a:lnTo>
                <a:lnTo>
                  <a:pt x="1870" y="535"/>
                </a:lnTo>
                <a:lnTo>
                  <a:pt x="1869" y="537"/>
                </a:lnTo>
                <a:lnTo>
                  <a:pt x="1869" y="537"/>
                </a:lnTo>
                <a:lnTo>
                  <a:pt x="1865" y="539"/>
                </a:lnTo>
                <a:lnTo>
                  <a:pt x="1865" y="541"/>
                </a:lnTo>
                <a:lnTo>
                  <a:pt x="1865" y="541"/>
                </a:lnTo>
                <a:lnTo>
                  <a:pt x="1865" y="541"/>
                </a:lnTo>
                <a:lnTo>
                  <a:pt x="1865" y="542"/>
                </a:lnTo>
                <a:lnTo>
                  <a:pt x="1861" y="544"/>
                </a:lnTo>
                <a:lnTo>
                  <a:pt x="1859" y="546"/>
                </a:lnTo>
                <a:lnTo>
                  <a:pt x="1859" y="546"/>
                </a:lnTo>
                <a:lnTo>
                  <a:pt x="1853" y="550"/>
                </a:lnTo>
                <a:lnTo>
                  <a:pt x="1853" y="550"/>
                </a:lnTo>
                <a:lnTo>
                  <a:pt x="1853" y="552"/>
                </a:lnTo>
                <a:lnTo>
                  <a:pt x="1850" y="550"/>
                </a:lnTo>
                <a:lnTo>
                  <a:pt x="1848" y="552"/>
                </a:lnTo>
                <a:lnTo>
                  <a:pt x="1848" y="552"/>
                </a:lnTo>
                <a:lnTo>
                  <a:pt x="1848" y="552"/>
                </a:lnTo>
                <a:lnTo>
                  <a:pt x="1842" y="558"/>
                </a:lnTo>
                <a:lnTo>
                  <a:pt x="1842" y="558"/>
                </a:lnTo>
                <a:lnTo>
                  <a:pt x="1840" y="559"/>
                </a:lnTo>
                <a:lnTo>
                  <a:pt x="1838" y="561"/>
                </a:lnTo>
                <a:lnTo>
                  <a:pt x="1835" y="561"/>
                </a:lnTo>
                <a:lnTo>
                  <a:pt x="1835" y="561"/>
                </a:lnTo>
                <a:lnTo>
                  <a:pt x="1827" y="561"/>
                </a:lnTo>
                <a:lnTo>
                  <a:pt x="1827" y="561"/>
                </a:lnTo>
                <a:lnTo>
                  <a:pt x="1827" y="569"/>
                </a:lnTo>
                <a:lnTo>
                  <a:pt x="1827" y="575"/>
                </a:lnTo>
                <a:lnTo>
                  <a:pt x="1827" y="575"/>
                </a:lnTo>
                <a:lnTo>
                  <a:pt x="1823" y="577"/>
                </a:lnTo>
                <a:lnTo>
                  <a:pt x="1821" y="578"/>
                </a:lnTo>
                <a:lnTo>
                  <a:pt x="1821" y="578"/>
                </a:lnTo>
                <a:lnTo>
                  <a:pt x="1816" y="584"/>
                </a:lnTo>
                <a:lnTo>
                  <a:pt x="1816" y="584"/>
                </a:lnTo>
                <a:lnTo>
                  <a:pt x="1812" y="588"/>
                </a:lnTo>
                <a:lnTo>
                  <a:pt x="1812" y="590"/>
                </a:lnTo>
                <a:lnTo>
                  <a:pt x="1812" y="592"/>
                </a:lnTo>
                <a:lnTo>
                  <a:pt x="1812" y="592"/>
                </a:lnTo>
                <a:lnTo>
                  <a:pt x="1812" y="599"/>
                </a:lnTo>
                <a:lnTo>
                  <a:pt x="1812" y="599"/>
                </a:lnTo>
                <a:lnTo>
                  <a:pt x="1812" y="605"/>
                </a:lnTo>
                <a:lnTo>
                  <a:pt x="1812" y="605"/>
                </a:lnTo>
                <a:lnTo>
                  <a:pt x="1812" y="607"/>
                </a:lnTo>
                <a:lnTo>
                  <a:pt x="1812" y="609"/>
                </a:lnTo>
                <a:lnTo>
                  <a:pt x="1810" y="611"/>
                </a:lnTo>
                <a:lnTo>
                  <a:pt x="1810" y="616"/>
                </a:lnTo>
                <a:lnTo>
                  <a:pt x="1810" y="616"/>
                </a:lnTo>
                <a:lnTo>
                  <a:pt x="1810" y="633"/>
                </a:lnTo>
                <a:lnTo>
                  <a:pt x="1810" y="633"/>
                </a:lnTo>
                <a:lnTo>
                  <a:pt x="1812" y="637"/>
                </a:lnTo>
                <a:lnTo>
                  <a:pt x="1812" y="639"/>
                </a:lnTo>
                <a:lnTo>
                  <a:pt x="1814" y="641"/>
                </a:lnTo>
                <a:lnTo>
                  <a:pt x="1814" y="641"/>
                </a:lnTo>
                <a:lnTo>
                  <a:pt x="1814" y="648"/>
                </a:lnTo>
                <a:lnTo>
                  <a:pt x="1814" y="648"/>
                </a:lnTo>
                <a:lnTo>
                  <a:pt x="1816" y="650"/>
                </a:lnTo>
                <a:lnTo>
                  <a:pt x="1816" y="654"/>
                </a:lnTo>
                <a:lnTo>
                  <a:pt x="1816" y="654"/>
                </a:lnTo>
                <a:lnTo>
                  <a:pt x="1816" y="664"/>
                </a:lnTo>
                <a:lnTo>
                  <a:pt x="1816" y="664"/>
                </a:lnTo>
                <a:lnTo>
                  <a:pt x="1816" y="667"/>
                </a:lnTo>
                <a:lnTo>
                  <a:pt x="1816" y="669"/>
                </a:lnTo>
                <a:lnTo>
                  <a:pt x="1816" y="673"/>
                </a:lnTo>
                <a:lnTo>
                  <a:pt x="1816" y="673"/>
                </a:lnTo>
                <a:lnTo>
                  <a:pt x="1821" y="675"/>
                </a:lnTo>
                <a:lnTo>
                  <a:pt x="1821" y="677"/>
                </a:lnTo>
                <a:lnTo>
                  <a:pt x="1821" y="677"/>
                </a:lnTo>
                <a:lnTo>
                  <a:pt x="1821" y="677"/>
                </a:lnTo>
                <a:lnTo>
                  <a:pt x="1821" y="677"/>
                </a:lnTo>
                <a:lnTo>
                  <a:pt x="1819" y="679"/>
                </a:lnTo>
                <a:lnTo>
                  <a:pt x="1821" y="681"/>
                </a:lnTo>
                <a:lnTo>
                  <a:pt x="1821" y="684"/>
                </a:lnTo>
                <a:lnTo>
                  <a:pt x="1821" y="692"/>
                </a:lnTo>
                <a:lnTo>
                  <a:pt x="1821" y="692"/>
                </a:lnTo>
                <a:lnTo>
                  <a:pt x="1821" y="699"/>
                </a:lnTo>
                <a:lnTo>
                  <a:pt x="1821" y="699"/>
                </a:lnTo>
                <a:lnTo>
                  <a:pt x="1821" y="701"/>
                </a:lnTo>
                <a:lnTo>
                  <a:pt x="1823" y="703"/>
                </a:lnTo>
                <a:lnTo>
                  <a:pt x="1823" y="707"/>
                </a:lnTo>
                <a:lnTo>
                  <a:pt x="1823" y="713"/>
                </a:lnTo>
                <a:lnTo>
                  <a:pt x="1823" y="713"/>
                </a:lnTo>
                <a:lnTo>
                  <a:pt x="1827" y="716"/>
                </a:lnTo>
                <a:lnTo>
                  <a:pt x="1827" y="718"/>
                </a:lnTo>
                <a:lnTo>
                  <a:pt x="1827" y="718"/>
                </a:lnTo>
                <a:lnTo>
                  <a:pt x="1827" y="716"/>
                </a:lnTo>
                <a:lnTo>
                  <a:pt x="1827" y="716"/>
                </a:lnTo>
                <a:lnTo>
                  <a:pt x="1827" y="715"/>
                </a:lnTo>
                <a:lnTo>
                  <a:pt x="1829" y="713"/>
                </a:lnTo>
                <a:lnTo>
                  <a:pt x="1833" y="709"/>
                </a:lnTo>
                <a:lnTo>
                  <a:pt x="1833" y="709"/>
                </a:lnTo>
                <a:lnTo>
                  <a:pt x="1836" y="705"/>
                </a:lnTo>
                <a:lnTo>
                  <a:pt x="1836" y="705"/>
                </a:lnTo>
                <a:lnTo>
                  <a:pt x="1842" y="699"/>
                </a:lnTo>
                <a:lnTo>
                  <a:pt x="1842" y="699"/>
                </a:lnTo>
                <a:lnTo>
                  <a:pt x="1848" y="692"/>
                </a:lnTo>
                <a:lnTo>
                  <a:pt x="1848" y="692"/>
                </a:lnTo>
                <a:lnTo>
                  <a:pt x="1853" y="684"/>
                </a:lnTo>
                <a:lnTo>
                  <a:pt x="1853" y="675"/>
                </a:lnTo>
                <a:lnTo>
                  <a:pt x="1853" y="669"/>
                </a:lnTo>
                <a:lnTo>
                  <a:pt x="1853" y="669"/>
                </a:lnTo>
                <a:lnTo>
                  <a:pt x="1855" y="667"/>
                </a:lnTo>
                <a:lnTo>
                  <a:pt x="1857" y="665"/>
                </a:lnTo>
                <a:lnTo>
                  <a:pt x="1859" y="665"/>
                </a:lnTo>
                <a:lnTo>
                  <a:pt x="1859" y="665"/>
                </a:lnTo>
                <a:lnTo>
                  <a:pt x="1865" y="665"/>
                </a:lnTo>
                <a:lnTo>
                  <a:pt x="1865" y="665"/>
                </a:lnTo>
                <a:lnTo>
                  <a:pt x="1872" y="665"/>
                </a:lnTo>
                <a:lnTo>
                  <a:pt x="1872" y="665"/>
                </a:lnTo>
                <a:lnTo>
                  <a:pt x="1874" y="667"/>
                </a:lnTo>
                <a:lnTo>
                  <a:pt x="1874" y="665"/>
                </a:lnTo>
                <a:lnTo>
                  <a:pt x="1874" y="662"/>
                </a:lnTo>
                <a:lnTo>
                  <a:pt x="1874" y="662"/>
                </a:lnTo>
                <a:lnTo>
                  <a:pt x="1874" y="650"/>
                </a:lnTo>
                <a:lnTo>
                  <a:pt x="1874" y="650"/>
                </a:lnTo>
                <a:lnTo>
                  <a:pt x="1874" y="645"/>
                </a:lnTo>
                <a:lnTo>
                  <a:pt x="1874" y="645"/>
                </a:lnTo>
                <a:lnTo>
                  <a:pt x="1878" y="643"/>
                </a:lnTo>
                <a:lnTo>
                  <a:pt x="1882" y="639"/>
                </a:lnTo>
                <a:lnTo>
                  <a:pt x="1882" y="639"/>
                </a:lnTo>
                <a:lnTo>
                  <a:pt x="1884" y="637"/>
                </a:lnTo>
                <a:lnTo>
                  <a:pt x="1886" y="635"/>
                </a:lnTo>
                <a:lnTo>
                  <a:pt x="1889" y="635"/>
                </a:lnTo>
                <a:lnTo>
                  <a:pt x="1901" y="639"/>
                </a:lnTo>
                <a:lnTo>
                  <a:pt x="1901" y="639"/>
                </a:lnTo>
                <a:lnTo>
                  <a:pt x="1903" y="637"/>
                </a:lnTo>
                <a:lnTo>
                  <a:pt x="1905" y="637"/>
                </a:lnTo>
                <a:lnTo>
                  <a:pt x="1905" y="635"/>
                </a:lnTo>
                <a:lnTo>
                  <a:pt x="1905" y="635"/>
                </a:lnTo>
                <a:lnTo>
                  <a:pt x="1905" y="629"/>
                </a:lnTo>
                <a:lnTo>
                  <a:pt x="1905" y="628"/>
                </a:lnTo>
                <a:lnTo>
                  <a:pt x="1905" y="626"/>
                </a:lnTo>
                <a:lnTo>
                  <a:pt x="1905" y="626"/>
                </a:lnTo>
                <a:lnTo>
                  <a:pt x="1901" y="620"/>
                </a:lnTo>
                <a:lnTo>
                  <a:pt x="1899" y="614"/>
                </a:lnTo>
                <a:lnTo>
                  <a:pt x="1899" y="614"/>
                </a:lnTo>
                <a:lnTo>
                  <a:pt x="1899" y="612"/>
                </a:lnTo>
                <a:lnTo>
                  <a:pt x="1901" y="609"/>
                </a:lnTo>
                <a:lnTo>
                  <a:pt x="1901" y="609"/>
                </a:lnTo>
                <a:lnTo>
                  <a:pt x="1905" y="605"/>
                </a:lnTo>
                <a:lnTo>
                  <a:pt x="1905" y="603"/>
                </a:lnTo>
                <a:lnTo>
                  <a:pt x="1903" y="603"/>
                </a:lnTo>
                <a:lnTo>
                  <a:pt x="1901" y="603"/>
                </a:lnTo>
                <a:lnTo>
                  <a:pt x="1908" y="599"/>
                </a:lnTo>
                <a:lnTo>
                  <a:pt x="1908" y="594"/>
                </a:lnTo>
                <a:lnTo>
                  <a:pt x="1912" y="597"/>
                </a:lnTo>
                <a:lnTo>
                  <a:pt x="1920" y="601"/>
                </a:lnTo>
                <a:lnTo>
                  <a:pt x="1920" y="601"/>
                </a:lnTo>
                <a:lnTo>
                  <a:pt x="1920" y="601"/>
                </a:lnTo>
                <a:lnTo>
                  <a:pt x="1922" y="601"/>
                </a:lnTo>
                <a:lnTo>
                  <a:pt x="1922" y="597"/>
                </a:lnTo>
                <a:lnTo>
                  <a:pt x="1922" y="597"/>
                </a:lnTo>
                <a:lnTo>
                  <a:pt x="1922" y="590"/>
                </a:lnTo>
                <a:lnTo>
                  <a:pt x="1918" y="586"/>
                </a:lnTo>
                <a:lnTo>
                  <a:pt x="1912" y="584"/>
                </a:lnTo>
                <a:lnTo>
                  <a:pt x="1912" y="577"/>
                </a:lnTo>
                <a:lnTo>
                  <a:pt x="1914" y="571"/>
                </a:lnTo>
                <a:lnTo>
                  <a:pt x="1914" y="571"/>
                </a:lnTo>
                <a:lnTo>
                  <a:pt x="1916" y="569"/>
                </a:lnTo>
                <a:lnTo>
                  <a:pt x="1918" y="567"/>
                </a:lnTo>
                <a:lnTo>
                  <a:pt x="1918" y="567"/>
                </a:lnTo>
                <a:lnTo>
                  <a:pt x="1920" y="565"/>
                </a:lnTo>
                <a:lnTo>
                  <a:pt x="1920" y="563"/>
                </a:lnTo>
                <a:lnTo>
                  <a:pt x="1914" y="558"/>
                </a:lnTo>
                <a:lnTo>
                  <a:pt x="1914" y="558"/>
                </a:lnTo>
                <a:lnTo>
                  <a:pt x="1908" y="559"/>
                </a:lnTo>
                <a:lnTo>
                  <a:pt x="1906" y="561"/>
                </a:lnTo>
                <a:lnTo>
                  <a:pt x="1905" y="559"/>
                </a:lnTo>
                <a:lnTo>
                  <a:pt x="1905" y="559"/>
                </a:lnTo>
                <a:lnTo>
                  <a:pt x="1905" y="559"/>
                </a:lnTo>
                <a:lnTo>
                  <a:pt x="1905" y="558"/>
                </a:lnTo>
                <a:lnTo>
                  <a:pt x="1903" y="556"/>
                </a:lnTo>
                <a:lnTo>
                  <a:pt x="1903" y="554"/>
                </a:lnTo>
                <a:lnTo>
                  <a:pt x="1901" y="550"/>
                </a:lnTo>
                <a:lnTo>
                  <a:pt x="1901" y="550"/>
                </a:lnTo>
                <a:lnTo>
                  <a:pt x="1901" y="548"/>
                </a:lnTo>
                <a:lnTo>
                  <a:pt x="1901" y="546"/>
                </a:lnTo>
                <a:lnTo>
                  <a:pt x="1901" y="544"/>
                </a:lnTo>
                <a:lnTo>
                  <a:pt x="1905" y="544"/>
                </a:lnTo>
                <a:lnTo>
                  <a:pt x="1905" y="544"/>
                </a:lnTo>
                <a:lnTo>
                  <a:pt x="1906" y="544"/>
                </a:lnTo>
                <a:lnTo>
                  <a:pt x="1908" y="542"/>
                </a:lnTo>
                <a:lnTo>
                  <a:pt x="1910" y="541"/>
                </a:lnTo>
                <a:lnTo>
                  <a:pt x="1912" y="533"/>
                </a:lnTo>
                <a:lnTo>
                  <a:pt x="1912" y="533"/>
                </a:lnTo>
                <a:lnTo>
                  <a:pt x="1916" y="529"/>
                </a:lnTo>
                <a:lnTo>
                  <a:pt x="1918" y="527"/>
                </a:lnTo>
                <a:lnTo>
                  <a:pt x="1920" y="524"/>
                </a:lnTo>
                <a:lnTo>
                  <a:pt x="1920" y="524"/>
                </a:lnTo>
                <a:lnTo>
                  <a:pt x="1920" y="522"/>
                </a:lnTo>
                <a:lnTo>
                  <a:pt x="1920" y="522"/>
                </a:lnTo>
                <a:lnTo>
                  <a:pt x="1923" y="518"/>
                </a:lnTo>
                <a:lnTo>
                  <a:pt x="1923" y="518"/>
                </a:lnTo>
                <a:lnTo>
                  <a:pt x="1927" y="514"/>
                </a:lnTo>
                <a:lnTo>
                  <a:pt x="1927" y="510"/>
                </a:lnTo>
                <a:lnTo>
                  <a:pt x="1935" y="507"/>
                </a:lnTo>
                <a:lnTo>
                  <a:pt x="1935" y="507"/>
                </a:lnTo>
                <a:lnTo>
                  <a:pt x="1935" y="507"/>
                </a:lnTo>
                <a:lnTo>
                  <a:pt x="1939" y="507"/>
                </a:lnTo>
                <a:lnTo>
                  <a:pt x="1939" y="507"/>
                </a:lnTo>
                <a:lnTo>
                  <a:pt x="1944" y="507"/>
                </a:lnTo>
                <a:lnTo>
                  <a:pt x="1946" y="507"/>
                </a:lnTo>
                <a:lnTo>
                  <a:pt x="1948" y="507"/>
                </a:lnTo>
                <a:lnTo>
                  <a:pt x="1948" y="507"/>
                </a:lnTo>
                <a:lnTo>
                  <a:pt x="1954" y="501"/>
                </a:lnTo>
                <a:lnTo>
                  <a:pt x="1954" y="501"/>
                </a:lnTo>
                <a:lnTo>
                  <a:pt x="1957" y="497"/>
                </a:lnTo>
                <a:lnTo>
                  <a:pt x="1963" y="499"/>
                </a:lnTo>
                <a:lnTo>
                  <a:pt x="1963" y="499"/>
                </a:lnTo>
                <a:lnTo>
                  <a:pt x="1965" y="499"/>
                </a:lnTo>
                <a:lnTo>
                  <a:pt x="1965" y="501"/>
                </a:lnTo>
                <a:lnTo>
                  <a:pt x="1965" y="503"/>
                </a:lnTo>
                <a:lnTo>
                  <a:pt x="1965" y="503"/>
                </a:lnTo>
                <a:lnTo>
                  <a:pt x="1965" y="507"/>
                </a:lnTo>
                <a:lnTo>
                  <a:pt x="1963" y="510"/>
                </a:lnTo>
                <a:lnTo>
                  <a:pt x="1963" y="510"/>
                </a:lnTo>
                <a:lnTo>
                  <a:pt x="1963" y="512"/>
                </a:lnTo>
                <a:lnTo>
                  <a:pt x="1963" y="512"/>
                </a:lnTo>
                <a:lnTo>
                  <a:pt x="1965" y="512"/>
                </a:lnTo>
                <a:lnTo>
                  <a:pt x="1969" y="510"/>
                </a:lnTo>
                <a:lnTo>
                  <a:pt x="1969" y="510"/>
                </a:lnTo>
                <a:lnTo>
                  <a:pt x="1971" y="507"/>
                </a:lnTo>
                <a:lnTo>
                  <a:pt x="1975" y="505"/>
                </a:lnTo>
                <a:lnTo>
                  <a:pt x="1976" y="505"/>
                </a:lnTo>
                <a:lnTo>
                  <a:pt x="1978" y="503"/>
                </a:lnTo>
                <a:lnTo>
                  <a:pt x="1978" y="503"/>
                </a:lnTo>
                <a:lnTo>
                  <a:pt x="1978" y="501"/>
                </a:lnTo>
                <a:lnTo>
                  <a:pt x="1978" y="499"/>
                </a:lnTo>
                <a:lnTo>
                  <a:pt x="1980" y="499"/>
                </a:lnTo>
                <a:lnTo>
                  <a:pt x="1982" y="499"/>
                </a:lnTo>
                <a:lnTo>
                  <a:pt x="1982" y="499"/>
                </a:lnTo>
                <a:lnTo>
                  <a:pt x="1997" y="497"/>
                </a:lnTo>
                <a:lnTo>
                  <a:pt x="1997" y="497"/>
                </a:lnTo>
                <a:lnTo>
                  <a:pt x="2001" y="497"/>
                </a:lnTo>
                <a:lnTo>
                  <a:pt x="2001" y="497"/>
                </a:lnTo>
                <a:lnTo>
                  <a:pt x="2010" y="497"/>
                </a:lnTo>
                <a:lnTo>
                  <a:pt x="2010" y="497"/>
                </a:lnTo>
                <a:lnTo>
                  <a:pt x="2012" y="499"/>
                </a:lnTo>
                <a:lnTo>
                  <a:pt x="2014" y="499"/>
                </a:lnTo>
                <a:lnTo>
                  <a:pt x="2014" y="501"/>
                </a:lnTo>
                <a:lnTo>
                  <a:pt x="2014" y="501"/>
                </a:lnTo>
                <a:lnTo>
                  <a:pt x="2014" y="505"/>
                </a:lnTo>
                <a:lnTo>
                  <a:pt x="2014" y="507"/>
                </a:lnTo>
                <a:lnTo>
                  <a:pt x="2014" y="507"/>
                </a:lnTo>
                <a:lnTo>
                  <a:pt x="2014" y="507"/>
                </a:lnTo>
                <a:lnTo>
                  <a:pt x="2016" y="510"/>
                </a:lnTo>
                <a:lnTo>
                  <a:pt x="2020" y="510"/>
                </a:lnTo>
                <a:lnTo>
                  <a:pt x="2022" y="512"/>
                </a:lnTo>
                <a:lnTo>
                  <a:pt x="2022" y="510"/>
                </a:lnTo>
                <a:lnTo>
                  <a:pt x="2024" y="510"/>
                </a:lnTo>
                <a:lnTo>
                  <a:pt x="2024" y="510"/>
                </a:lnTo>
                <a:lnTo>
                  <a:pt x="2024" y="501"/>
                </a:lnTo>
                <a:lnTo>
                  <a:pt x="2024" y="501"/>
                </a:lnTo>
                <a:lnTo>
                  <a:pt x="2026" y="499"/>
                </a:lnTo>
                <a:lnTo>
                  <a:pt x="2026" y="499"/>
                </a:lnTo>
                <a:lnTo>
                  <a:pt x="2027" y="497"/>
                </a:lnTo>
                <a:lnTo>
                  <a:pt x="2031" y="497"/>
                </a:lnTo>
                <a:lnTo>
                  <a:pt x="2035" y="497"/>
                </a:lnTo>
                <a:lnTo>
                  <a:pt x="2037" y="495"/>
                </a:lnTo>
                <a:lnTo>
                  <a:pt x="2039" y="495"/>
                </a:lnTo>
                <a:lnTo>
                  <a:pt x="2039" y="495"/>
                </a:lnTo>
                <a:lnTo>
                  <a:pt x="2041" y="493"/>
                </a:lnTo>
                <a:lnTo>
                  <a:pt x="2043" y="491"/>
                </a:lnTo>
                <a:lnTo>
                  <a:pt x="2044" y="491"/>
                </a:lnTo>
                <a:lnTo>
                  <a:pt x="2048" y="490"/>
                </a:lnTo>
                <a:lnTo>
                  <a:pt x="2048" y="490"/>
                </a:lnTo>
                <a:lnTo>
                  <a:pt x="2050" y="486"/>
                </a:lnTo>
                <a:lnTo>
                  <a:pt x="2054" y="486"/>
                </a:lnTo>
                <a:lnTo>
                  <a:pt x="2054" y="486"/>
                </a:lnTo>
                <a:lnTo>
                  <a:pt x="2056" y="484"/>
                </a:lnTo>
                <a:lnTo>
                  <a:pt x="2056" y="484"/>
                </a:lnTo>
                <a:lnTo>
                  <a:pt x="2054" y="478"/>
                </a:lnTo>
                <a:lnTo>
                  <a:pt x="2056" y="476"/>
                </a:lnTo>
                <a:lnTo>
                  <a:pt x="2060" y="476"/>
                </a:lnTo>
                <a:lnTo>
                  <a:pt x="2060" y="476"/>
                </a:lnTo>
                <a:lnTo>
                  <a:pt x="2063" y="476"/>
                </a:lnTo>
                <a:lnTo>
                  <a:pt x="2065" y="474"/>
                </a:lnTo>
                <a:lnTo>
                  <a:pt x="2067" y="472"/>
                </a:lnTo>
                <a:lnTo>
                  <a:pt x="2067" y="472"/>
                </a:lnTo>
                <a:lnTo>
                  <a:pt x="2071" y="469"/>
                </a:lnTo>
                <a:lnTo>
                  <a:pt x="2071" y="469"/>
                </a:lnTo>
                <a:lnTo>
                  <a:pt x="2077" y="465"/>
                </a:lnTo>
                <a:lnTo>
                  <a:pt x="2077" y="465"/>
                </a:lnTo>
                <a:lnTo>
                  <a:pt x="2077" y="465"/>
                </a:lnTo>
                <a:lnTo>
                  <a:pt x="2080" y="465"/>
                </a:lnTo>
                <a:lnTo>
                  <a:pt x="2080" y="465"/>
                </a:lnTo>
                <a:lnTo>
                  <a:pt x="2084" y="465"/>
                </a:lnTo>
                <a:lnTo>
                  <a:pt x="2084" y="465"/>
                </a:lnTo>
                <a:lnTo>
                  <a:pt x="2086" y="463"/>
                </a:lnTo>
                <a:lnTo>
                  <a:pt x="2086" y="461"/>
                </a:lnTo>
                <a:lnTo>
                  <a:pt x="2090" y="461"/>
                </a:lnTo>
                <a:lnTo>
                  <a:pt x="2092" y="459"/>
                </a:lnTo>
                <a:lnTo>
                  <a:pt x="2092" y="459"/>
                </a:lnTo>
                <a:lnTo>
                  <a:pt x="2096" y="455"/>
                </a:lnTo>
                <a:lnTo>
                  <a:pt x="2097" y="454"/>
                </a:lnTo>
                <a:lnTo>
                  <a:pt x="2099" y="452"/>
                </a:lnTo>
                <a:lnTo>
                  <a:pt x="2099" y="452"/>
                </a:lnTo>
                <a:lnTo>
                  <a:pt x="2103" y="452"/>
                </a:lnTo>
                <a:lnTo>
                  <a:pt x="2103" y="450"/>
                </a:lnTo>
                <a:lnTo>
                  <a:pt x="2107" y="450"/>
                </a:lnTo>
                <a:lnTo>
                  <a:pt x="2107" y="450"/>
                </a:lnTo>
                <a:lnTo>
                  <a:pt x="2111" y="450"/>
                </a:lnTo>
                <a:lnTo>
                  <a:pt x="2111" y="448"/>
                </a:lnTo>
                <a:lnTo>
                  <a:pt x="2113" y="448"/>
                </a:lnTo>
                <a:lnTo>
                  <a:pt x="2113" y="448"/>
                </a:lnTo>
                <a:lnTo>
                  <a:pt x="2114" y="446"/>
                </a:lnTo>
                <a:lnTo>
                  <a:pt x="2118" y="444"/>
                </a:lnTo>
                <a:lnTo>
                  <a:pt x="2120" y="444"/>
                </a:lnTo>
                <a:lnTo>
                  <a:pt x="2120" y="444"/>
                </a:lnTo>
                <a:lnTo>
                  <a:pt x="2120" y="444"/>
                </a:lnTo>
                <a:lnTo>
                  <a:pt x="2120" y="440"/>
                </a:lnTo>
                <a:lnTo>
                  <a:pt x="2118" y="440"/>
                </a:lnTo>
                <a:lnTo>
                  <a:pt x="2118" y="440"/>
                </a:lnTo>
                <a:lnTo>
                  <a:pt x="2120" y="440"/>
                </a:lnTo>
                <a:lnTo>
                  <a:pt x="2120" y="440"/>
                </a:lnTo>
                <a:lnTo>
                  <a:pt x="2124" y="440"/>
                </a:lnTo>
                <a:lnTo>
                  <a:pt x="2126" y="442"/>
                </a:lnTo>
                <a:lnTo>
                  <a:pt x="2128" y="444"/>
                </a:lnTo>
                <a:lnTo>
                  <a:pt x="2135" y="448"/>
                </a:lnTo>
                <a:lnTo>
                  <a:pt x="2135" y="448"/>
                </a:lnTo>
                <a:lnTo>
                  <a:pt x="2143" y="448"/>
                </a:lnTo>
                <a:lnTo>
                  <a:pt x="2143" y="448"/>
                </a:lnTo>
                <a:lnTo>
                  <a:pt x="2147" y="448"/>
                </a:lnTo>
                <a:lnTo>
                  <a:pt x="2149" y="448"/>
                </a:lnTo>
                <a:lnTo>
                  <a:pt x="2150" y="450"/>
                </a:lnTo>
                <a:lnTo>
                  <a:pt x="2150" y="448"/>
                </a:lnTo>
                <a:lnTo>
                  <a:pt x="2150" y="448"/>
                </a:lnTo>
                <a:lnTo>
                  <a:pt x="2150" y="448"/>
                </a:lnTo>
                <a:lnTo>
                  <a:pt x="2150" y="444"/>
                </a:lnTo>
                <a:lnTo>
                  <a:pt x="2149" y="444"/>
                </a:lnTo>
                <a:lnTo>
                  <a:pt x="2149" y="444"/>
                </a:lnTo>
                <a:lnTo>
                  <a:pt x="2150" y="442"/>
                </a:lnTo>
                <a:lnTo>
                  <a:pt x="2150" y="442"/>
                </a:lnTo>
                <a:lnTo>
                  <a:pt x="2154" y="440"/>
                </a:lnTo>
                <a:lnTo>
                  <a:pt x="2154" y="440"/>
                </a:lnTo>
                <a:lnTo>
                  <a:pt x="2156" y="438"/>
                </a:lnTo>
                <a:lnTo>
                  <a:pt x="2156" y="438"/>
                </a:lnTo>
                <a:lnTo>
                  <a:pt x="2156" y="438"/>
                </a:lnTo>
                <a:lnTo>
                  <a:pt x="2154" y="435"/>
                </a:lnTo>
                <a:lnTo>
                  <a:pt x="2152" y="431"/>
                </a:lnTo>
                <a:lnTo>
                  <a:pt x="2152" y="431"/>
                </a:lnTo>
                <a:lnTo>
                  <a:pt x="2149" y="427"/>
                </a:lnTo>
                <a:lnTo>
                  <a:pt x="2143" y="420"/>
                </a:lnTo>
                <a:lnTo>
                  <a:pt x="2137" y="420"/>
                </a:lnTo>
                <a:lnTo>
                  <a:pt x="2137" y="420"/>
                </a:lnTo>
                <a:lnTo>
                  <a:pt x="2141" y="420"/>
                </a:lnTo>
                <a:lnTo>
                  <a:pt x="2143" y="418"/>
                </a:lnTo>
                <a:lnTo>
                  <a:pt x="2143" y="416"/>
                </a:lnTo>
                <a:lnTo>
                  <a:pt x="2143" y="416"/>
                </a:lnTo>
                <a:lnTo>
                  <a:pt x="2143" y="416"/>
                </a:lnTo>
                <a:lnTo>
                  <a:pt x="2141" y="412"/>
                </a:lnTo>
                <a:lnTo>
                  <a:pt x="2141" y="410"/>
                </a:lnTo>
                <a:lnTo>
                  <a:pt x="2141" y="410"/>
                </a:lnTo>
                <a:lnTo>
                  <a:pt x="2139" y="406"/>
                </a:lnTo>
                <a:lnTo>
                  <a:pt x="2139" y="406"/>
                </a:lnTo>
                <a:lnTo>
                  <a:pt x="2135" y="403"/>
                </a:lnTo>
                <a:lnTo>
                  <a:pt x="2131" y="403"/>
                </a:lnTo>
                <a:lnTo>
                  <a:pt x="2128" y="399"/>
                </a:lnTo>
                <a:lnTo>
                  <a:pt x="2124" y="393"/>
                </a:lnTo>
                <a:lnTo>
                  <a:pt x="2120" y="389"/>
                </a:lnTo>
                <a:lnTo>
                  <a:pt x="2120" y="389"/>
                </a:lnTo>
                <a:lnTo>
                  <a:pt x="2120" y="389"/>
                </a:lnTo>
                <a:lnTo>
                  <a:pt x="2120" y="393"/>
                </a:lnTo>
                <a:lnTo>
                  <a:pt x="2120" y="393"/>
                </a:lnTo>
                <a:lnTo>
                  <a:pt x="2120" y="395"/>
                </a:lnTo>
                <a:lnTo>
                  <a:pt x="2118" y="395"/>
                </a:lnTo>
                <a:lnTo>
                  <a:pt x="2114" y="393"/>
                </a:lnTo>
                <a:lnTo>
                  <a:pt x="2114" y="393"/>
                </a:lnTo>
                <a:lnTo>
                  <a:pt x="2109" y="389"/>
                </a:lnTo>
                <a:lnTo>
                  <a:pt x="2107" y="389"/>
                </a:lnTo>
                <a:lnTo>
                  <a:pt x="2107" y="389"/>
                </a:lnTo>
                <a:lnTo>
                  <a:pt x="2103" y="387"/>
                </a:lnTo>
                <a:lnTo>
                  <a:pt x="2103" y="385"/>
                </a:lnTo>
                <a:lnTo>
                  <a:pt x="2103" y="385"/>
                </a:lnTo>
                <a:lnTo>
                  <a:pt x="2103" y="385"/>
                </a:lnTo>
                <a:lnTo>
                  <a:pt x="2103" y="385"/>
                </a:lnTo>
                <a:lnTo>
                  <a:pt x="2109" y="384"/>
                </a:lnTo>
                <a:lnTo>
                  <a:pt x="2111" y="382"/>
                </a:lnTo>
                <a:lnTo>
                  <a:pt x="2113" y="380"/>
                </a:lnTo>
                <a:lnTo>
                  <a:pt x="2120" y="380"/>
                </a:lnTo>
                <a:lnTo>
                  <a:pt x="2120" y="380"/>
                </a:lnTo>
                <a:lnTo>
                  <a:pt x="2124" y="382"/>
                </a:lnTo>
                <a:lnTo>
                  <a:pt x="2126" y="382"/>
                </a:lnTo>
                <a:lnTo>
                  <a:pt x="2130" y="384"/>
                </a:lnTo>
                <a:lnTo>
                  <a:pt x="2130" y="384"/>
                </a:lnTo>
                <a:lnTo>
                  <a:pt x="2133" y="389"/>
                </a:lnTo>
                <a:lnTo>
                  <a:pt x="2133" y="389"/>
                </a:lnTo>
                <a:lnTo>
                  <a:pt x="2135" y="389"/>
                </a:lnTo>
                <a:lnTo>
                  <a:pt x="2137" y="391"/>
                </a:lnTo>
                <a:lnTo>
                  <a:pt x="2139" y="393"/>
                </a:lnTo>
                <a:lnTo>
                  <a:pt x="2141" y="391"/>
                </a:lnTo>
                <a:lnTo>
                  <a:pt x="2141" y="391"/>
                </a:lnTo>
                <a:lnTo>
                  <a:pt x="2147" y="387"/>
                </a:lnTo>
                <a:lnTo>
                  <a:pt x="2149" y="385"/>
                </a:lnTo>
                <a:lnTo>
                  <a:pt x="2152" y="385"/>
                </a:lnTo>
                <a:lnTo>
                  <a:pt x="2152" y="385"/>
                </a:lnTo>
                <a:lnTo>
                  <a:pt x="2156" y="385"/>
                </a:lnTo>
                <a:lnTo>
                  <a:pt x="2158" y="382"/>
                </a:lnTo>
                <a:lnTo>
                  <a:pt x="2158" y="382"/>
                </a:lnTo>
                <a:lnTo>
                  <a:pt x="2164" y="378"/>
                </a:lnTo>
                <a:lnTo>
                  <a:pt x="2164" y="378"/>
                </a:lnTo>
                <a:lnTo>
                  <a:pt x="2162" y="378"/>
                </a:lnTo>
                <a:lnTo>
                  <a:pt x="2162" y="376"/>
                </a:lnTo>
                <a:lnTo>
                  <a:pt x="2162" y="372"/>
                </a:lnTo>
                <a:lnTo>
                  <a:pt x="2162" y="372"/>
                </a:lnTo>
                <a:lnTo>
                  <a:pt x="2166" y="370"/>
                </a:lnTo>
                <a:lnTo>
                  <a:pt x="2166" y="370"/>
                </a:lnTo>
                <a:lnTo>
                  <a:pt x="2169" y="368"/>
                </a:lnTo>
                <a:lnTo>
                  <a:pt x="2171" y="368"/>
                </a:lnTo>
                <a:lnTo>
                  <a:pt x="2171" y="368"/>
                </a:lnTo>
                <a:lnTo>
                  <a:pt x="2169" y="365"/>
                </a:lnTo>
                <a:lnTo>
                  <a:pt x="2169" y="365"/>
                </a:lnTo>
                <a:lnTo>
                  <a:pt x="2166" y="361"/>
                </a:lnTo>
                <a:lnTo>
                  <a:pt x="2166" y="359"/>
                </a:lnTo>
                <a:lnTo>
                  <a:pt x="2166" y="357"/>
                </a:lnTo>
                <a:lnTo>
                  <a:pt x="2166" y="357"/>
                </a:lnTo>
                <a:lnTo>
                  <a:pt x="2166" y="355"/>
                </a:lnTo>
                <a:lnTo>
                  <a:pt x="2166" y="353"/>
                </a:lnTo>
                <a:lnTo>
                  <a:pt x="2166" y="353"/>
                </a:lnTo>
                <a:lnTo>
                  <a:pt x="2169" y="353"/>
                </a:lnTo>
                <a:lnTo>
                  <a:pt x="2169" y="353"/>
                </a:lnTo>
                <a:lnTo>
                  <a:pt x="2173" y="351"/>
                </a:lnTo>
                <a:lnTo>
                  <a:pt x="2177" y="351"/>
                </a:lnTo>
                <a:lnTo>
                  <a:pt x="2183" y="348"/>
                </a:lnTo>
                <a:lnTo>
                  <a:pt x="2183" y="348"/>
                </a:lnTo>
                <a:lnTo>
                  <a:pt x="2183" y="355"/>
                </a:lnTo>
                <a:lnTo>
                  <a:pt x="2183" y="355"/>
                </a:lnTo>
                <a:lnTo>
                  <a:pt x="2181" y="361"/>
                </a:lnTo>
                <a:lnTo>
                  <a:pt x="2181" y="363"/>
                </a:lnTo>
                <a:lnTo>
                  <a:pt x="2183" y="365"/>
                </a:lnTo>
                <a:lnTo>
                  <a:pt x="2183" y="365"/>
                </a:lnTo>
                <a:lnTo>
                  <a:pt x="2183" y="367"/>
                </a:lnTo>
                <a:lnTo>
                  <a:pt x="2183" y="368"/>
                </a:lnTo>
                <a:lnTo>
                  <a:pt x="2183" y="372"/>
                </a:lnTo>
                <a:lnTo>
                  <a:pt x="2183" y="372"/>
                </a:lnTo>
                <a:lnTo>
                  <a:pt x="2184" y="372"/>
                </a:lnTo>
                <a:lnTo>
                  <a:pt x="2184" y="372"/>
                </a:lnTo>
                <a:lnTo>
                  <a:pt x="2188" y="372"/>
                </a:lnTo>
                <a:lnTo>
                  <a:pt x="2192" y="372"/>
                </a:lnTo>
                <a:lnTo>
                  <a:pt x="2192" y="372"/>
                </a:lnTo>
                <a:lnTo>
                  <a:pt x="2196" y="372"/>
                </a:lnTo>
                <a:lnTo>
                  <a:pt x="2200" y="372"/>
                </a:lnTo>
                <a:lnTo>
                  <a:pt x="2203" y="372"/>
                </a:lnTo>
                <a:lnTo>
                  <a:pt x="2203" y="372"/>
                </a:lnTo>
                <a:lnTo>
                  <a:pt x="2203" y="372"/>
                </a:lnTo>
                <a:lnTo>
                  <a:pt x="2207" y="368"/>
                </a:lnTo>
                <a:lnTo>
                  <a:pt x="2211" y="368"/>
                </a:lnTo>
                <a:lnTo>
                  <a:pt x="2211" y="368"/>
                </a:lnTo>
                <a:lnTo>
                  <a:pt x="2213" y="368"/>
                </a:lnTo>
                <a:lnTo>
                  <a:pt x="2218" y="372"/>
                </a:lnTo>
                <a:lnTo>
                  <a:pt x="2224" y="374"/>
                </a:lnTo>
                <a:lnTo>
                  <a:pt x="2224" y="374"/>
                </a:lnTo>
                <a:lnTo>
                  <a:pt x="2220" y="378"/>
                </a:lnTo>
                <a:lnTo>
                  <a:pt x="2218" y="378"/>
                </a:lnTo>
                <a:lnTo>
                  <a:pt x="2218" y="380"/>
                </a:lnTo>
                <a:lnTo>
                  <a:pt x="2218" y="382"/>
                </a:lnTo>
                <a:lnTo>
                  <a:pt x="2218" y="382"/>
                </a:lnTo>
                <a:lnTo>
                  <a:pt x="2224" y="385"/>
                </a:lnTo>
                <a:lnTo>
                  <a:pt x="2224" y="385"/>
                </a:lnTo>
                <a:lnTo>
                  <a:pt x="2226" y="385"/>
                </a:lnTo>
                <a:lnTo>
                  <a:pt x="2226" y="387"/>
                </a:lnTo>
                <a:lnTo>
                  <a:pt x="2230" y="389"/>
                </a:lnTo>
                <a:lnTo>
                  <a:pt x="2230" y="389"/>
                </a:lnTo>
                <a:lnTo>
                  <a:pt x="2234" y="389"/>
                </a:lnTo>
                <a:lnTo>
                  <a:pt x="2235" y="389"/>
                </a:lnTo>
                <a:lnTo>
                  <a:pt x="2237" y="393"/>
                </a:lnTo>
                <a:lnTo>
                  <a:pt x="2241" y="397"/>
                </a:lnTo>
                <a:lnTo>
                  <a:pt x="2241" y="397"/>
                </a:lnTo>
                <a:lnTo>
                  <a:pt x="2245" y="399"/>
                </a:lnTo>
                <a:lnTo>
                  <a:pt x="2247" y="399"/>
                </a:lnTo>
                <a:lnTo>
                  <a:pt x="2249" y="399"/>
                </a:lnTo>
                <a:lnTo>
                  <a:pt x="2249" y="399"/>
                </a:lnTo>
                <a:lnTo>
                  <a:pt x="2253" y="399"/>
                </a:lnTo>
                <a:lnTo>
                  <a:pt x="2253" y="403"/>
                </a:lnTo>
                <a:lnTo>
                  <a:pt x="2254" y="403"/>
                </a:lnTo>
                <a:lnTo>
                  <a:pt x="2256" y="403"/>
                </a:lnTo>
                <a:lnTo>
                  <a:pt x="2256" y="403"/>
                </a:lnTo>
                <a:lnTo>
                  <a:pt x="2260" y="403"/>
                </a:lnTo>
                <a:lnTo>
                  <a:pt x="2262" y="404"/>
                </a:lnTo>
                <a:lnTo>
                  <a:pt x="2264" y="404"/>
                </a:lnTo>
                <a:lnTo>
                  <a:pt x="2268" y="403"/>
                </a:lnTo>
                <a:lnTo>
                  <a:pt x="2268" y="403"/>
                </a:lnTo>
                <a:lnTo>
                  <a:pt x="2270" y="401"/>
                </a:lnTo>
                <a:lnTo>
                  <a:pt x="2270" y="401"/>
                </a:lnTo>
                <a:lnTo>
                  <a:pt x="2270" y="401"/>
                </a:lnTo>
                <a:lnTo>
                  <a:pt x="2270" y="399"/>
                </a:lnTo>
                <a:lnTo>
                  <a:pt x="2270" y="399"/>
                </a:lnTo>
                <a:lnTo>
                  <a:pt x="2270" y="397"/>
                </a:lnTo>
                <a:lnTo>
                  <a:pt x="2268" y="393"/>
                </a:lnTo>
                <a:lnTo>
                  <a:pt x="2264" y="389"/>
                </a:lnTo>
                <a:lnTo>
                  <a:pt x="2264" y="389"/>
                </a:lnTo>
                <a:lnTo>
                  <a:pt x="2264" y="389"/>
                </a:lnTo>
                <a:lnTo>
                  <a:pt x="2264" y="389"/>
                </a:lnTo>
                <a:lnTo>
                  <a:pt x="2268" y="385"/>
                </a:lnTo>
                <a:lnTo>
                  <a:pt x="2270" y="385"/>
                </a:lnTo>
                <a:lnTo>
                  <a:pt x="2270" y="382"/>
                </a:lnTo>
                <a:lnTo>
                  <a:pt x="2270" y="382"/>
                </a:lnTo>
                <a:lnTo>
                  <a:pt x="2270" y="380"/>
                </a:lnTo>
                <a:lnTo>
                  <a:pt x="2271" y="378"/>
                </a:lnTo>
                <a:lnTo>
                  <a:pt x="2273" y="378"/>
                </a:lnTo>
                <a:lnTo>
                  <a:pt x="2273" y="374"/>
                </a:lnTo>
                <a:lnTo>
                  <a:pt x="2273" y="374"/>
                </a:lnTo>
                <a:lnTo>
                  <a:pt x="2271" y="370"/>
                </a:lnTo>
                <a:lnTo>
                  <a:pt x="2270" y="368"/>
                </a:lnTo>
                <a:lnTo>
                  <a:pt x="2270" y="367"/>
                </a:lnTo>
                <a:lnTo>
                  <a:pt x="2271" y="367"/>
                </a:lnTo>
                <a:lnTo>
                  <a:pt x="2271" y="367"/>
                </a:lnTo>
                <a:lnTo>
                  <a:pt x="2273" y="367"/>
                </a:lnTo>
                <a:lnTo>
                  <a:pt x="2275" y="368"/>
                </a:lnTo>
                <a:lnTo>
                  <a:pt x="2281" y="368"/>
                </a:lnTo>
                <a:lnTo>
                  <a:pt x="2283" y="372"/>
                </a:lnTo>
                <a:lnTo>
                  <a:pt x="2285" y="370"/>
                </a:lnTo>
                <a:lnTo>
                  <a:pt x="2287" y="368"/>
                </a:lnTo>
                <a:lnTo>
                  <a:pt x="2287" y="368"/>
                </a:lnTo>
                <a:lnTo>
                  <a:pt x="2288" y="367"/>
                </a:lnTo>
                <a:lnTo>
                  <a:pt x="2292" y="365"/>
                </a:lnTo>
                <a:lnTo>
                  <a:pt x="2296" y="365"/>
                </a:lnTo>
                <a:lnTo>
                  <a:pt x="2296" y="365"/>
                </a:lnTo>
                <a:lnTo>
                  <a:pt x="2302" y="357"/>
                </a:lnTo>
                <a:lnTo>
                  <a:pt x="2302" y="357"/>
                </a:lnTo>
                <a:lnTo>
                  <a:pt x="2304" y="357"/>
                </a:lnTo>
                <a:lnTo>
                  <a:pt x="2305" y="357"/>
                </a:lnTo>
                <a:lnTo>
                  <a:pt x="2307" y="357"/>
                </a:lnTo>
                <a:lnTo>
                  <a:pt x="2307" y="355"/>
                </a:lnTo>
                <a:lnTo>
                  <a:pt x="2307" y="355"/>
                </a:lnTo>
                <a:lnTo>
                  <a:pt x="2298" y="344"/>
                </a:lnTo>
                <a:lnTo>
                  <a:pt x="2298" y="344"/>
                </a:lnTo>
                <a:lnTo>
                  <a:pt x="2294" y="342"/>
                </a:lnTo>
                <a:lnTo>
                  <a:pt x="2290" y="340"/>
                </a:lnTo>
                <a:lnTo>
                  <a:pt x="2287" y="340"/>
                </a:lnTo>
                <a:lnTo>
                  <a:pt x="2283" y="336"/>
                </a:lnTo>
                <a:lnTo>
                  <a:pt x="2283" y="336"/>
                </a:lnTo>
                <a:lnTo>
                  <a:pt x="2281" y="334"/>
                </a:lnTo>
                <a:lnTo>
                  <a:pt x="2281" y="334"/>
                </a:lnTo>
                <a:lnTo>
                  <a:pt x="2277" y="334"/>
                </a:lnTo>
                <a:lnTo>
                  <a:pt x="2277" y="334"/>
                </a:lnTo>
                <a:lnTo>
                  <a:pt x="2277" y="333"/>
                </a:lnTo>
                <a:lnTo>
                  <a:pt x="2275" y="331"/>
                </a:lnTo>
                <a:lnTo>
                  <a:pt x="2273" y="331"/>
                </a:lnTo>
                <a:lnTo>
                  <a:pt x="2273" y="331"/>
                </a:lnTo>
                <a:lnTo>
                  <a:pt x="2264" y="331"/>
                </a:lnTo>
                <a:lnTo>
                  <a:pt x="2264" y="331"/>
                </a:lnTo>
                <a:lnTo>
                  <a:pt x="2264" y="333"/>
                </a:lnTo>
                <a:lnTo>
                  <a:pt x="2266" y="333"/>
                </a:lnTo>
                <a:lnTo>
                  <a:pt x="2264" y="334"/>
                </a:lnTo>
                <a:lnTo>
                  <a:pt x="2262" y="333"/>
                </a:lnTo>
                <a:lnTo>
                  <a:pt x="2262" y="333"/>
                </a:lnTo>
                <a:lnTo>
                  <a:pt x="2256" y="331"/>
                </a:lnTo>
                <a:lnTo>
                  <a:pt x="2254" y="331"/>
                </a:lnTo>
                <a:lnTo>
                  <a:pt x="2251" y="327"/>
                </a:lnTo>
                <a:lnTo>
                  <a:pt x="2241" y="327"/>
                </a:lnTo>
                <a:lnTo>
                  <a:pt x="2247" y="340"/>
                </a:lnTo>
                <a:lnTo>
                  <a:pt x="2247" y="340"/>
                </a:lnTo>
                <a:lnTo>
                  <a:pt x="2247" y="340"/>
                </a:lnTo>
                <a:lnTo>
                  <a:pt x="2249" y="344"/>
                </a:lnTo>
                <a:lnTo>
                  <a:pt x="2249" y="344"/>
                </a:lnTo>
                <a:lnTo>
                  <a:pt x="2249" y="346"/>
                </a:lnTo>
                <a:lnTo>
                  <a:pt x="2247" y="346"/>
                </a:lnTo>
                <a:lnTo>
                  <a:pt x="2245" y="344"/>
                </a:lnTo>
                <a:lnTo>
                  <a:pt x="2245" y="344"/>
                </a:lnTo>
                <a:lnTo>
                  <a:pt x="2235" y="342"/>
                </a:lnTo>
                <a:lnTo>
                  <a:pt x="2234" y="340"/>
                </a:lnTo>
                <a:lnTo>
                  <a:pt x="2234" y="340"/>
                </a:lnTo>
                <a:lnTo>
                  <a:pt x="2234" y="340"/>
                </a:lnTo>
                <a:lnTo>
                  <a:pt x="2234" y="329"/>
                </a:lnTo>
                <a:lnTo>
                  <a:pt x="2234" y="329"/>
                </a:lnTo>
                <a:lnTo>
                  <a:pt x="2234" y="327"/>
                </a:lnTo>
                <a:lnTo>
                  <a:pt x="2234" y="323"/>
                </a:lnTo>
                <a:lnTo>
                  <a:pt x="2234" y="321"/>
                </a:lnTo>
                <a:lnTo>
                  <a:pt x="2234" y="319"/>
                </a:lnTo>
                <a:lnTo>
                  <a:pt x="2234" y="319"/>
                </a:lnTo>
                <a:lnTo>
                  <a:pt x="2230" y="317"/>
                </a:lnTo>
                <a:lnTo>
                  <a:pt x="2230" y="317"/>
                </a:lnTo>
                <a:lnTo>
                  <a:pt x="2230" y="319"/>
                </a:lnTo>
                <a:lnTo>
                  <a:pt x="2228" y="317"/>
                </a:lnTo>
                <a:lnTo>
                  <a:pt x="2224" y="314"/>
                </a:lnTo>
                <a:lnTo>
                  <a:pt x="2224" y="314"/>
                </a:lnTo>
                <a:lnTo>
                  <a:pt x="2218" y="310"/>
                </a:lnTo>
                <a:lnTo>
                  <a:pt x="2215" y="308"/>
                </a:lnTo>
                <a:lnTo>
                  <a:pt x="2213" y="306"/>
                </a:lnTo>
                <a:lnTo>
                  <a:pt x="2211" y="306"/>
                </a:lnTo>
                <a:lnTo>
                  <a:pt x="2211" y="306"/>
                </a:lnTo>
                <a:lnTo>
                  <a:pt x="2211" y="306"/>
                </a:lnTo>
                <a:lnTo>
                  <a:pt x="2211" y="306"/>
                </a:lnTo>
                <a:lnTo>
                  <a:pt x="2211" y="304"/>
                </a:lnTo>
                <a:lnTo>
                  <a:pt x="2207" y="302"/>
                </a:lnTo>
                <a:lnTo>
                  <a:pt x="2207" y="302"/>
                </a:lnTo>
                <a:lnTo>
                  <a:pt x="2192" y="295"/>
                </a:lnTo>
                <a:lnTo>
                  <a:pt x="2190" y="291"/>
                </a:lnTo>
                <a:lnTo>
                  <a:pt x="2190" y="291"/>
                </a:lnTo>
                <a:lnTo>
                  <a:pt x="2186" y="289"/>
                </a:lnTo>
                <a:lnTo>
                  <a:pt x="2184" y="287"/>
                </a:lnTo>
                <a:lnTo>
                  <a:pt x="2181" y="283"/>
                </a:lnTo>
                <a:lnTo>
                  <a:pt x="2181" y="283"/>
                </a:lnTo>
                <a:lnTo>
                  <a:pt x="2177" y="281"/>
                </a:lnTo>
                <a:lnTo>
                  <a:pt x="2177" y="281"/>
                </a:lnTo>
                <a:lnTo>
                  <a:pt x="2169" y="278"/>
                </a:lnTo>
                <a:lnTo>
                  <a:pt x="2162" y="278"/>
                </a:lnTo>
                <a:lnTo>
                  <a:pt x="2162" y="278"/>
                </a:lnTo>
                <a:lnTo>
                  <a:pt x="2162" y="278"/>
                </a:lnTo>
                <a:lnTo>
                  <a:pt x="2162" y="276"/>
                </a:lnTo>
                <a:lnTo>
                  <a:pt x="2160" y="274"/>
                </a:lnTo>
                <a:lnTo>
                  <a:pt x="2156" y="272"/>
                </a:lnTo>
                <a:lnTo>
                  <a:pt x="2156" y="272"/>
                </a:lnTo>
                <a:lnTo>
                  <a:pt x="2150" y="270"/>
                </a:lnTo>
                <a:lnTo>
                  <a:pt x="2149" y="268"/>
                </a:lnTo>
                <a:lnTo>
                  <a:pt x="2147" y="268"/>
                </a:lnTo>
                <a:lnTo>
                  <a:pt x="2147" y="268"/>
                </a:lnTo>
                <a:lnTo>
                  <a:pt x="2143" y="264"/>
                </a:lnTo>
                <a:lnTo>
                  <a:pt x="2137" y="261"/>
                </a:lnTo>
                <a:lnTo>
                  <a:pt x="2130" y="257"/>
                </a:lnTo>
                <a:lnTo>
                  <a:pt x="2130" y="257"/>
                </a:lnTo>
                <a:lnTo>
                  <a:pt x="2120" y="257"/>
                </a:lnTo>
                <a:lnTo>
                  <a:pt x="2120" y="257"/>
                </a:lnTo>
                <a:lnTo>
                  <a:pt x="2113" y="255"/>
                </a:lnTo>
                <a:lnTo>
                  <a:pt x="2109" y="255"/>
                </a:lnTo>
                <a:lnTo>
                  <a:pt x="2109" y="255"/>
                </a:lnTo>
                <a:lnTo>
                  <a:pt x="2107" y="251"/>
                </a:lnTo>
                <a:lnTo>
                  <a:pt x="2105" y="251"/>
                </a:lnTo>
                <a:lnTo>
                  <a:pt x="2103" y="249"/>
                </a:lnTo>
                <a:lnTo>
                  <a:pt x="2103" y="249"/>
                </a:lnTo>
                <a:lnTo>
                  <a:pt x="2065" y="249"/>
                </a:lnTo>
                <a:lnTo>
                  <a:pt x="2065" y="249"/>
                </a:lnTo>
                <a:lnTo>
                  <a:pt x="2065" y="251"/>
                </a:lnTo>
                <a:lnTo>
                  <a:pt x="2063" y="251"/>
                </a:lnTo>
                <a:lnTo>
                  <a:pt x="2062" y="253"/>
                </a:lnTo>
                <a:lnTo>
                  <a:pt x="2060" y="253"/>
                </a:lnTo>
                <a:lnTo>
                  <a:pt x="2058" y="251"/>
                </a:lnTo>
                <a:lnTo>
                  <a:pt x="2054" y="249"/>
                </a:lnTo>
                <a:lnTo>
                  <a:pt x="2054" y="249"/>
                </a:lnTo>
                <a:lnTo>
                  <a:pt x="2050" y="244"/>
                </a:lnTo>
                <a:lnTo>
                  <a:pt x="2044" y="242"/>
                </a:lnTo>
                <a:lnTo>
                  <a:pt x="2041" y="240"/>
                </a:lnTo>
                <a:lnTo>
                  <a:pt x="2039" y="240"/>
                </a:lnTo>
                <a:lnTo>
                  <a:pt x="2039" y="242"/>
                </a:lnTo>
                <a:lnTo>
                  <a:pt x="2039" y="242"/>
                </a:lnTo>
                <a:lnTo>
                  <a:pt x="2035" y="244"/>
                </a:lnTo>
                <a:lnTo>
                  <a:pt x="2035" y="244"/>
                </a:lnTo>
                <a:lnTo>
                  <a:pt x="2033" y="244"/>
                </a:lnTo>
                <a:lnTo>
                  <a:pt x="2033" y="244"/>
                </a:lnTo>
                <a:lnTo>
                  <a:pt x="2031" y="244"/>
                </a:lnTo>
                <a:lnTo>
                  <a:pt x="2029" y="244"/>
                </a:lnTo>
                <a:lnTo>
                  <a:pt x="2027" y="244"/>
                </a:lnTo>
                <a:lnTo>
                  <a:pt x="2027" y="244"/>
                </a:lnTo>
                <a:lnTo>
                  <a:pt x="2026" y="238"/>
                </a:lnTo>
                <a:lnTo>
                  <a:pt x="2026" y="238"/>
                </a:lnTo>
                <a:lnTo>
                  <a:pt x="2026" y="238"/>
                </a:lnTo>
                <a:lnTo>
                  <a:pt x="2026" y="244"/>
                </a:lnTo>
                <a:lnTo>
                  <a:pt x="2024" y="247"/>
                </a:lnTo>
                <a:lnTo>
                  <a:pt x="2024" y="251"/>
                </a:lnTo>
                <a:lnTo>
                  <a:pt x="2024" y="251"/>
                </a:lnTo>
                <a:lnTo>
                  <a:pt x="2022" y="253"/>
                </a:lnTo>
                <a:lnTo>
                  <a:pt x="2020" y="255"/>
                </a:lnTo>
                <a:lnTo>
                  <a:pt x="2020" y="257"/>
                </a:lnTo>
                <a:lnTo>
                  <a:pt x="2022" y="261"/>
                </a:lnTo>
                <a:lnTo>
                  <a:pt x="2022" y="261"/>
                </a:lnTo>
                <a:lnTo>
                  <a:pt x="2026" y="264"/>
                </a:lnTo>
                <a:lnTo>
                  <a:pt x="2027" y="264"/>
                </a:lnTo>
                <a:lnTo>
                  <a:pt x="2027" y="268"/>
                </a:lnTo>
                <a:lnTo>
                  <a:pt x="2027" y="268"/>
                </a:lnTo>
                <a:lnTo>
                  <a:pt x="2027" y="272"/>
                </a:lnTo>
                <a:lnTo>
                  <a:pt x="2027" y="274"/>
                </a:lnTo>
                <a:lnTo>
                  <a:pt x="2027" y="274"/>
                </a:lnTo>
                <a:lnTo>
                  <a:pt x="2031" y="276"/>
                </a:lnTo>
                <a:lnTo>
                  <a:pt x="2031" y="276"/>
                </a:lnTo>
                <a:lnTo>
                  <a:pt x="2027" y="278"/>
                </a:lnTo>
                <a:lnTo>
                  <a:pt x="2027" y="278"/>
                </a:lnTo>
                <a:lnTo>
                  <a:pt x="2024" y="278"/>
                </a:lnTo>
                <a:lnTo>
                  <a:pt x="2022" y="278"/>
                </a:lnTo>
                <a:lnTo>
                  <a:pt x="2020" y="280"/>
                </a:lnTo>
                <a:lnTo>
                  <a:pt x="2016" y="280"/>
                </a:lnTo>
                <a:lnTo>
                  <a:pt x="2016" y="280"/>
                </a:lnTo>
                <a:lnTo>
                  <a:pt x="2012" y="281"/>
                </a:lnTo>
                <a:lnTo>
                  <a:pt x="2010" y="281"/>
                </a:lnTo>
                <a:lnTo>
                  <a:pt x="2010" y="281"/>
                </a:lnTo>
                <a:lnTo>
                  <a:pt x="2009" y="280"/>
                </a:lnTo>
                <a:lnTo>
                  <a:pt x="2009" y="280"/>
                </a:lnTo>
                <a:lnTo>
                  <a:pt x="2009" y="276"/>
                </a:lnTo>
                <a:lnTo>
                  <a:pt x="2007" y="272"/>
                </a:lnTo>
                <a:lnTo>
                  <a:pt x="2007" y="272"/>
                </a:lnTo>
                <a:lnTo>
                  <a:pt x="2005" y="272"/>
                </a:lnTo>
                <a:lnTo>
                  <a:pt x="2001" y="268"/>
                </a:lnTo>
                <a:lnTo>
                  <a:pt x="1997" y="268"/>
                </a:lnTo>
                <a:lnTo>
                  <a:pt x="1997" y="268"/>
                </a:lnTo>
                <a:lnTo>
                  <a:pt x="1995" y="264"/>
                </a:lnTo>
                <a:lnTo>
                  <a:pt x="1992" y="264"/>
                </a:lnTo>
                <a:lnTo>
                  <a:pt x="1988" y="263"/>
                </a:lnTo>
                <a:lnTo>
                  <a:pt x="1988" y="263"/>
                </a:lnTo>
                <a:lnTo>
                  <a:pt x="1988" y="261"/>
                </a:lnTo>
                <a:lnTo>
                  <a:pt x="1988" y="261"/>
                </a:lnTo>
                <a:lnTo>
                  <a:pt x="1988" y="261"/>
                </a:lnTo>
                <a:lnTo>
                  <a:pt x="1988" y="257"/>
                </a:lnTo>
                <a:lnTo>
                  <a:pt x="1988" y="255"/>
                </a:lnTo>
                <a:lnTo>
                  <a:pt x="1990" y="255"/>
                </a:lnTo>
                <a:lnTo>
                  <a:pt x="1990" y="255"/>
                </a:lnTo>
                <a:lnTo>
                  <a:pt x="1993" y="255"/>
                </a:lnTo>
                <a:lnTo>
                  <a:pt x="1999" y="255"/>
                </a:lnTo>
                <a:lnTo>
                  <a:pt x="1999" y="255"/>
                </a:lnTo>
                <a:lnTo>
                  <a:pt x="2005" y="255"/>
                </a:lnTo>
                <a:lnTo>
                  <a:pt x="2007" y="253"/>
                </a:lnTo>
                <a:lnTo>
                  <a:pt x="2007" y="253"/>
                </a:lnTo>
                <a:lnTo>
                  <a:pt x="2007" y="251"/>
                </a:lnTo>
                <a:lnTo>
                  <a:pt x="2007" y="251"/>
                </a:lnTo>
                <a:lnTo>
                  <a:pt x="2005" y="247"/>
                </a:lnTo>
                <a:lnTo>
                  <a:pt x="2005" y="247"/>
                </a:lnTo>
                <a:lnTo>
                  <a:pt x="2001" y="244"/>
                </a:lnTo>
                <a:lnTo>
                  <a:pt x="1997" y="244"/>
                </a:lnTo>
                <a:lnTo>
                  <a:pt x="1995" y="242"/>
                </a:lnTo>
                <a:lnTo>
                  <a:pt x="1995" y="242"/>
                </a:lnTo>
                <a:lnTo>
                  <a:pt x="1990" y="244"/>
                </a:lnTo>
                <a:lnTo>
                  <a:pt x="1986" y="244"/>
                </a:lnTo>
                <a:lnTo>
                  <a:pt x="1980" y="251"/>
                </a:lnTo>
                <a:lnTo>
                  <a:pt x="1976" y="255"/>
                </a:lnTo>
                <a:lnTo>
                  <a:pt x="1976" y="255"/>
                </a:lnTo>
                <a:lnTo>
                  <a:pt x="1973" y="257"/>
                </a:lnTo>
                <a:lnTo>
                  <a:pt x="1969" y="257"/>
                </a:lnTo>
                <a:lnTo>
                  <a:pt x="1963" y="257"/>
                </a:lnTo>
                <a:lnTo>
                  <a:pt x="1963" y="257"/>
                </a:lnTo>
                <a:lnTo>
                  <a:pt x="1959" y="257"/>
                </a:lnTo>
                <a:lnTo>
                  <a:pt x="1954" y="257"/>
                </a:lnTo>
                <a:lnTo>
                  <a:pt x="1950" y="255"/>
                </a:lnTo>
                <a:lnTo>
                  <a:pt x="1946" y="255"/>
                </a:lnTo>
                <a:lnTo>
                  <a:pt x="1946" y="255"/>
                </a:lnTo>
                <a:lnTo>
                  <a:pt x="1939" y="255"/>
                </a:lnTo>
                <a:lnTo>
                  <a:pt x="1939" y="255"/>
                </a:lnTo>
                <a:lnTo>
                  <a:pt x="1933" y="255"/>
                </a:lnTo>
                <a:lnTo>
                  <a:pt x="1927" y="255"/>
                </a:lnTo>
                <a:lnTo>
                  <a:pt x="1922" y="253"/>
                </a:lnTo>
                <a:lnTo>
                  <a:pt x="1922" y="253"/>
                </a:lnTo>
                <a:lnTo>
                  <a:pt x="1908" y="253"/>
                </a:lnTo>
                <a:lnTo>
                  <a:pt x="1908" y="253"/>
                </a:lnTo>
                <a:lnTo>
                  <a:pt x="1901" y="253"/>
                </a:lnTo>
                <a:lnTo>
                  <a:pt x="1901" y="253"/>
                </a:lnTo>
                <a:lnTo>
                  <a:pt x="1895" y="253"/>
                </a:lnTo>
                <a:lnTo>
                  <a:pt x="1895" y="253"/>
                </a:lnTo>
                <a:lnTo>
                  <a:pt x="1895" y="255"/>
                </a:lnTo>
                <a:lnTo>
                  <a:pt x="1899" y="259"/>
                </a:lnTo>
                <a:lnTo>
                  <a:pt x="1899" y="261"/>
                </a:lnTo>
                <a:lnTo>
                  <a:pt x="1897" y="261"/>
                </a:lnTo>
                <a:lnTo>
                  <a:pt x="1893" y="261"/>
                </a:lnTo>
                <a:lnTo>
                  <a:pt x="1889" y="257"/>
                </a:lnTo>
                <a:lnTo>
                  <a:pt x="1889" y="257"/>
                </a:lnTo>
                <a:lnTo>
                  <a:pt x="1870" y="251"/>
                </a:lnTo>
                <a:lnTo>
                  <a:pt x="1869" y="247"/>
                </a:lnTo>
                <a:lnTo>
                  <a:pt x="1869" y="240"/>
                </a:lnTo>
                <a:lnTo>
                  <a:pt x="1874" y="230"/>
                </a:lnTo>
                <a:lnTo>
                  <a:pt x="1857" y="217"/>
                </a:lnTo>
                <a:lnTo>
                  <a:pt x="1857" y="217"/>
                </a:lnTo>
                <a:lnTo>
                  <a:pt x="1852" y="215"/>
                </a:lnTo>
                <a:lnTo>
                  <a:pt x="1844" y="215"/>
                </a:lnTo>
                <a:lnTo>
                  <a:pt x="1844" y="215"/>
                </a:lnTo>
                <a:lnTo>
                  <a:pt x="1838" y="215"/>
                </a:lnTo>
                <a:lnTo>
                  <a:pt x="1829" y="215"/>
                </a:lnTo>
                <a:lnTo>
                  <a:pt x="1823" y="215"/>
                </a:lnTo>
                <a:lnTo>
                  <a:pt x="1823" y="215"/>
                </a:lnTo>
                <a:lnTo>
                  <a:pt x="1814" y="215"/>
                </a:lnTo>
                <a:lnTo>
                  <a:pt x="1814" y="215"/>
                </a:lnTo>
                <a:lnTo>
                  <a:pt x="1793" y="215"/>
                </a:lnTo>
                <a:lnTo>
                  <a:pt x="1785" y="215"/>
                </a:lnTo>
                <a:lnTo>
                  <a:pt x="1785" y="215"/>
                </a:lnTo>
                <a:lnTo>
                  <a:pt x="1785" y="217"/>
                </a:lnTo>
                <a:lnTo>
                  <a:pt x="1782" y="219"/>
                </a:lnTo>
                <a:lnTo>
                  <a:pt x="1780" y="219"/>
                </a:lnTo>
                <a:lnTo>
                  <a:pt x="1780" y="219"/>
                </a:lnTo>
                <a:lnTo>
                  <a:pt x="1763" y="221"/>
                </a:lnTo>
                <a:lnTo>
                  <a:pt x="1763" y="221"/>
                </a:lnTo>
                <a:lnTo>
                  <a:pt x="1759" y="219"/>
                </a:lnTo>
                <a:lnTo>
                  <a:pt x="1755" y="217"/>
                </a:lnTo>
                <a:lnTo>
                  <a:pt x="1755" y="211"/>
                </a:lnTo>
                <a:lnTo>
                  <a:pt x="1755" y="211"/>
                </a:lnTo>
                <a:lnTo>
                  <a:pt x="1755" y="210"/>
                </a:lnTo>
                <a:lnTo>
                  <a:pt x="1753" y="206"/>
                </a:lnTo>
                <a:lnTo>
                  <a:pt x="1753" y="206"/>
                </a:lnTo>
                <a:lnTo>
                  <a:pt x="1749" y="206"/>
                </a:lnTo>
                <a:lnTo>
                  <a:pt x="1748" y="204"/>
                </a:lnTo>
                <a:lnTo>
                  <a:pt x="1744" y="204"/>
                </a:lnTo>
                <a:lnTo>
                  <a:pt x="1742" y="206"/>
                </a:lnTo>
                <a:lnTo>
                  <a:pt x="1742" y="206"/>
                </a:lnTo>
                <a:lnTo>
                  <a:pt x="1742" y="202"/>
                </a:lnTo>
                <a:lnTo>
                  <a:pt x="1742" y="200"/>
                </a:lnTo>
                <a:lnTo>
                  <a:pt x="1740" y="198"/>
                </a:lnTo>
                <a:lnTo>
                  <a:pt x="1740" y="198"/>
                </a:lnTo>
                <a:lnTo>
                  <a:pt x="1738" y="198"/>
                </a:lnTo>
                <a:lnTo>
                  <a:pt x="1736" y="196"/>
                </a:lnTo>
                <a:lnTo>
                  <a:pt x="1734" y="196"/>
                </a:lnTo>
                <a:lnTo>
                  <a:pt x="1734" y="196"/>
                </a:lnTo>
                <a:lnTo>
                  <a:pt x="1731" y="198"/>
                </a:lnTo>
                <a:lnTo>
                  <a:pt x="1727" y="198"/>
                </a:lnTo>
                <a:lnTo>
                  <a:pt x="1727" y="198"/>
                </a:lnTo>
                <a:lnTo>
                  <a:pt x="1727" y="198"/>
                </a:lnTo>
                <a:lnTo>
                  <a:pt x="1723" y="196"/>
                </a:lnTo>
                <a:lnTo>
                  <a:pt x="1721" y="196"/>
                </a:lnTo>
                <a:lnTo>
                  <a:pt x="1715" y="194"/>
                </a:lnTo>
                <a:lnTo>
                  <a:pt x="1715" y="194"/>
                </a:lnTo>
                <a:lnTo>
                  <a:pt x="1715" y="193"/>
                </a:lnTo>
                <a:lnTo>
                  <a:pt x="1714" y="191"/>
                </a:lnTo>
                <a:lnTo>
                  <a:pt x="1715" y="189"/>
                </a:lnTo>
                <a:lnTo>
                  <a:pt x="1715" y="189"/>
                </a:lnTo>
                <a:lnTo>
                  <a:pt x="1721" y="189"/>
                </a:lnTo>
                <a:lnTo>
                  <a:pt x="1723" y="187"/>
                </a:lnTo>
                <a:lnTo>
                  <a:pt x="1727" y="187"/>
                </a:lnTo>
                <a:lnTo>
                  <a:pt x="1727" y="187"/>
                </a:lnTo>
                <a:lnTo>
                  <a:pt x="1731" y="185"/>
                </a:lnTo>
                <a:lnTo>
                  <a:pt x="1732" y="185"/>
                </a:lnTo>
                <a:lnTo>
                  <a:pt x="1732" y="185"/>
                </a:lnTo>
                <a:lnTo>
                  <a:pt x="1729" y="183"/>
                </a:lnTo>
                <a:lnTo>
                  <a:pt x="1729" y="183"/>
                </a:lnTo>
                <a:lnTo>
                  <a:pt x="1723" y="181"/>
                </a:lnTo>
                <a:lnTo>
                  <a:pt x="1719" y="179"/>
                </a:lnTo>
                <a:lnTo>
                  <a:pt x="1715" y="179"/>
                </a:lnTo>
                <a:lnTo>
                  <a:pt x="1715" y="179"/>
                </a:lnTo>
                <a:lnTo>
                  <a:pt x="1710" y="177"/>
                </a:lnTo>
                <a:lnTo>
                  <a:pt x="1708" y="176"/>
                </a:lnTo>
                <a:lnTo>
                  <a:pt x="1704" y="176"/>
                </a:lnTo>
                <a:lnTo>
                  <a:pt x="1704" y="176"/>
                </a:lnTo>
                <a:lnTo>
                  <a:pt x="1695" y="176"/>
                </a:lnTo>
                <a:lnTo>
                  <a:pt x="1685" y="176"/>
                </a:lnTo>
                <a:lnTo>
                  <a:pt x="1685" y="176"/>
                </a:lnTo>
                <a:lnTo>
                  <a:pt x="1681" y="179"/>
                </a:lnTo>
                <a:lnTo>
                  <a:pt x="1681" y="179"/>
                </a:lnTo>
                <a:lnTo>
                  <a:pt x="1674" y="189"/>
                </a:lnTo>
                <a:lnTo>
                  <a:pt x="1674" y="189"/>
                </a:lnTo>
                <a:lnTo>
                  <a:pt x="1672" y="193"/>
                </a:lnTo>
                <a:lnTo>
                  <a:pt x="1670" y="196"/>
                </a:lnTo>
                <a:lnTo>
                  <a:pt x="1668" y="198"/>
                </a:lnTo>
                <a:lnTo>
                  <a:pt x="1668" y="196"/>
                </a:lnTo>
                <a:lnTo>
                  <a:pt x="1666" y="196"/>
                </a:lnTo>
                <a:lnTo>
                  <a:pt x="1666" y="196"/>
                </a:lnTo>
                <a:lnTo>
                  <a:pt x="1662" y="191"/>
                </a:lnTo>
                <a:lnTo>
                  <a:pt x="1662" y="191"/>
                </a:lnTo>
                <a:lnTo>
                  <a:pt x="1661" y="189"/>
                </a:lnTo>
                <a:lnTo>
                  <a:pt x="1661" y="187"/>
                </a:lnTo>
                <a:lnTo>
                  <a:pt x="1662" y="185"/>
                </a:lnTo>
                <a:lnTo>
                  <a:pt x="1662" y="185"/>
                </a:lnTo>
                <a:lnTo>
                  <a:pt x="1662" y="185"/>
                </a:lnTo>
                <a:lnTo>
                  <a:pt x="1664" y="185"/>
                </a:lnTo>
                <a:lnTo>
                  <a:pt x="1666" y="181"/>
                </a:lnTo>
                <a:lnTo>
                  <a:pt x="1670" y="179"/>
                </a:lnTo>
                <a:lnTo>
                  <a:pt x="1670" y="179"/>
                </a:lnTo>
                <a:lnTo>
                  <a:pt x="1670" y="176"/>
                </a:lnTo>
                <a:lnTo>
                  <a:pt x="1672" y="174"/>
                </a:lnTo>
                <a:lnTo>
                  <a:pt x="1674" y="174"/>
                </a:lnTo>
                <a:lnTo>
                  <a:pt x="1674" y="174"/>
                </a:lnTo>
                <a:lnTo>
                  <a:pt x="1679" y="174"/>
                </a:lnTo>
                <a:lnTo>
                  <a:pt x="1664" y="168"/>
                </a:lnTo>
                <a:lnTo>
                  <a:pt x="1664" y="168"/>
                </a:lnTo>
                <a:lnTo>
                  <a:pt x="1662" y="168"/>
                </a:lnTo>
                <a:lnTo>
                  <a:pt x="1655" y="168"/>
                </a:lnTo>
                <a:lnTo>
                  <a:pt x="1655" y="168"/>
                </a:lnTo>
                <a:lnTo>
                  <a:pt x="1651" y="168"/>
                </a:lnTo>
                <a:lnTo>
                  <a:pt x="1647" y="168"/>
                </a:lnTo>
                <a:lnTo>
                  <a:pt x="1647" y="168"/>
                </a:lnTo>
                <a:lnTo>
                  <a:pt x="1644" y="166"/>
                </a:lnTo>
                <a:lnTo>
                  <a:pt x="1644" y="166"/>
                </a:lnTo>
                <a:lnTo>
                  <a:pt x="1636" y="166"/>
                </a:lnTo>
                <a:lnTo>
                  <a:pt x="1632" y="164"/>
                </a:lnTo>
                <a:lnTo>
                  <a:pt x="1625" y="162"/>
                </a:lnTo>
                <a:lnTo>
                  <a:pt x="1625" y="162"/>
                </a:lnTo>
                <a:lnTo>
                  <a:pt x="1621" y="162"/>
                </a:lnTo>
                <a:lnTo>
                  <a:pt x="1621" y="162"/>
                </a:lnTo>
                <a:lnTo>
                  <a:pt x="1610" y="162"/>
                </a:lnTo>
                <a:lnTo>
                  <a:pt x="1610" y="162"/>
                </a:lnTo>
                <a:lnTo>
                  <a:pt x="1610" y="159"/>
                </a:lnTo>
                <a:lnTo>
                  <a:pt x="1608" y="157"/>
                </a:lnTo>
                <a:lnTo>
                  <a:pt x="1606" y="157"/>
                </a:lnTo>
                <a:lnTo>
                  <a:pt x="1606" y="157"/>
                </a:lnTo>
                <a:lnTo>
                  <a:pt x="1596" y="157"/>
                </a:lnTo>
                <a:lnTo>
                  <a:pt x="1594" y="157"/>
                </a:lnTo>
                <a:lnTo>
                  <a:pt x="1592" y="159"/>
                </a:lnTo>
                <a:lnTo>
                  <a:pt x="1592" y="159"/>
                </a:lnTo>
                <a:lnTo>
                  <a:pt x="1594" y="160"/>
                </a:lnTo>
                <a:lnTo>
                  <a:pt x="1600" y="164"/>
                </a:lnTo>
                <a:lnTo>
                  <a:pt x="1600" y="168"/>
                </a:lnTo>
                <a:lnTo>
                  <a:pt x="1600" y="168"/>
                </a:lnTo>
                <a:lnTo>
                  <a:pt x="1600" y="168"/>
                </a:lnTo>
                <a:lnTo>
                  <a:pt x="1596" y="170"/>
                </a:lnTo>
                <a:lnTo>
                  <a:pt x="1596" y="170"/>
                </a:lnTo>
                <a:lnTo>
                  <a:pt x="1591" y="168"/>
                </a:lnTo>
                <a:lnTo>
                  <a:pt x="1587" y="168"/>
                </a:lnTo>
                <a:lnTo>
                  <a:pt x="1585" y="168"/>
                </a:lnTo>
                <a:lnTo>
                  <a:pt x="1581" y="170"/>
                </a:lnTo>
                <a:lnTo>
                  <a:pt x="1581" y="170"/>
                </a:lnTo>
                <a:lnTo>
                  <a:pt x="1577" y="174"/>
                </a:lnTo>
                <a:lnTo>
                  <a:pt x="1577" y="174"/>
                </a:lnTo>
                <a:lnTo>
                  <a:pt x="1575" y="176"/>
                </a:lnTo>
                <a:lnTo>
                  <a:pt x="1575" y="176"/>
                </a:lnTo>
                <a:lnTo>
                  <a:pt x="1577" y="177"/>
                </a:lnTo>
                <a:lnTo>
                  <a:pt x="1577" y="179"/>
                </a:lnTo>
                <a:lnTo>
                  <a:pt x="1581" y="181"/>
                </a:lnTo>
                <a:lnTo>
                  <a:pt x="1585" y="183"/>
                </a:lnTo>
                <a:lnTo>
                  <a:pt x="1581" y="193"/>
                </a:lnTo>
                <a:lnTo>
                  <a:pt x="1581" y="193"/>
                </a:lnTo>
                <a:lnTo>
                  <a:pt x="1583" y="194"/>
                </a:lnTo>
                <a:lnTo>
                  <a:pt x="1583" y="196"/>
                </a:lnTo>
                <a:lnTo>
                  <a:pt x="1585" y="198"/>
                </a:lnTo>
                <a:lnTo>
                  <a:pt x="1585" y="198"/>
                </a:lnTo>
                <a:lnTo>
                  <a:pt x="1574" y="198"/>
                </a:lnTo>
                <a:lnTo>
                  <a:pt x="1566" y="196"/>
                </a:lnTo>
                <a:lnTo>
                  <a:pt x="1566" y="196"/>
                </a:lnTo>
                <a:lnTo>
                  <a:pt x="1553" y="198"/>
                </a:lnTo>
                <a:lnTo>
                  <a:pt x="1553" y="198"/>
                </a:lnTo>
                <a:lnTo>
                  <a:pt x="1551" y="198"/>
                </a:lnTo>
                <a:lnTo>
                  <a:pt x="1547" y="198"/>
                </a:lnTo>
                <a:lnTo>
                  <a:pt x="1545" y="200"/>
                </a:lnTo>
                <a:lnTo>
                  <a:pt x="1545" y="200"/>
                </a:lnTo>
                <a:lnTo>
                  <a:pt x="1547" y="202"/>
                </a:lnTo>
                <a:lnTo>
                  <a:pt x="1545" y="202"/>
                </a:lnTo>
                <a:lnTo>
                  <a:pt x="1540" y="200"/>
                </a:lnTo>
                <a:lnTo>
                  <a:pt x="1540" y="200"/>
                </a:lnTo>
                <a:lnTo>
                  <a:pt x="1536" y="198"/>
                </a:lnTo>
                <a:lnTo>
                  <a:pt x="1532" y="194"/>
                </a:lnTo>
                <a:lnTo>
                  <a:pt x="1530" y="193"/>
                </a:lnTo>
                <a:lnTo>
                  <a:pt x="1530" y="193"/>
                </a:lnTo>
                <a:lnTo>
                  <a:pt x="1528" y="194"/>
                </a:lnTo>
                <a:lnTo>
                  <a:pt x="1528" y="194"/>
                </a:lnTo>
                <a:lnTo>
                  <a:pt x="1524" y="198"/>
                </a:lnTo>
                <a:lnTo>
                  <a:pt x="1521" y="198"/>
                </a:lnTo>
                <a:lnTo>
                  <a:pt x="1521" y="198"/>
                </a:lnTo>
                <a:lnTo>
                  <a:pt x="1515" y="200"/>
                </a:lnTo>
                <a:lnTo>
                  <a:pt x="1511" y="202"/>
                </a:lnTo>
                <a:lnTo>
                  <a:pt x="1511" y="202"/>
                </a:lnTo>
                <a:lnTo>
                  <a:pt x="1504" y="202"/>
                </a:lnTo>
                <a:lnTo>
                  <a:pt x="1504" y="202"/>
                </a:lnTo>
                <a:lnTo>
                  <a:pt x="1498" y="202"/>
                </a:lnTo>
                <a:lnTo>
                  <a:pt x="1494" y="200"/>
                </a:lnTo>
                <a:lnTo>
                  <a:pt x="1494" y="200"/>
                </a:lnTo>
                <a:lnTo>
                  <a:pt x="1494" y="196"/>
                </a:lnTo>
                <a:lnTo>
                  <a:pt x="1492" y="194"/>
                </a:lnTo>
                <a:lnTo>
                  <a:pt x="1490" y="194"/>
                </a:lnTo>
                <a:lnTo>
                  <a:pt x="1490" y="194"/>
                </a:lnTo>
                <a:lnTo>
                  <a:pt x="1488" y="193"/>
                </a:lnTo>
                <a:lnTo>
                  <a:pt x="1485" y="191"/>
                </a:lnTo>
                <a:lnTo>
                  <a:pt x="1485" y="191"/>
                </a:lnTo>
                <a:lnTo>
                  <a:pt x="1483" y="189"/>
                </a:lnTo>
                <a:lnTo>
                  <a:pt x="1477" y="194"/>
                </a:lnTo>
                <a:lnTo>
                  <a:pt x="1471" y="208"/>
                </a:lnTo>
                <a:lnTo>
                  <a:pt x="1466" y="215"/>
                </a:lnTo>
                <a:lnTo>
                  <a:pt x="1466" y="215"/>
                </a:lnTo>
                <a:lnTo>
                  <a:pt x="1462" y="217"/>
                </a:lnTo>
                <a:lnTo>
                  <a:pt x="1462" y="221"/>
                </a:lnTo>
                <a:lnTo>
                  <a:pt x="1458" y="223"/>
                </a:lnTo>
                <a:lnTo>
                  <a:pt x="1458" y="223"/>
                </a:lnTo>
                <a:lnTo>
                  <a:pt x="1458" y="223"/>
                </a:lnTo>
                <a:lnTo>
                  <a:pt x="1456" y="221"/>
                </a:lnTo>
                <a:lnTo>
                  <a:pt x="1456" y="219"/>
                </a:lnTo>
                <a:lnTo>
                  <a:pt x="1454" y="219"/>
                </a:lnTo>
                <a:lnTo>
                  <a:pt x="1454" y="219"/>
                </a:lnTo>
                <a:lnTo>
                  <a:pt x="1451" y="217"/>
                </a:lnTo>
                <a:lnTo>
                  <a:pt x="1447" y="215"/>
                </a:lnTo>
                <a:lnTo>
                  <a:pt x="1445" y="213"/>
                </a:lnTo>
                <a:lnTo>
                  <a:pt x="1436" y="206"/>
                </a:lnTo>
                <a:lnTo>
                  <a:pt x="1434" y="200"/>
                </a:lnTo>
                <a:lnTo>
                  <a:pt x="1432" y="194"/>
                </a:lnTo>
                <a:lnTo>
                  <a:pt x="1428" y="191"/>
                </a:lnTo>
                <a:lnTo>
                  <a:pt x="1428" y="189"/>
                </a:lnTo>
                <a:lnTo>
                  <a:pt x="1428" y="189"/>
                </a:lnTo>
                <a:lnTo>
                  <a:pt x="1430" y="185"/>
                </a:lnTo>
                <a:lnTo>
                  <a:pt x="1430" y="185"/>
                </a:lnTo>
                <a:lnTo>
                  <a:pt x="1436" y="179"/>
                </a:lnTo>
                <a:lnTo>
                  <a:pt x="1436" y="179"/>
                </a:lnTo>
                <a:lnTo>
                  <a:pt x="1437" y="177"/>
                </a:lnTo>
                <a:lnTo>
                  <a:pt x="1439" y="176"/>
                </a:lnTo>
                <a:lnTo>
                  <a:pt x="1439" y="176"/>
                </a:lnTo>
                <a:lnTo>
                  <a:pt x="1437" y="174"/>
                </a:lnTo>
                <a:lnTo>
                  <a:pt x="1437" y="174"/>
                </a:lnTo>
                <a:lnTo>
                  <a:pt x="1436" y="172"/>
                </a:lnTo>
                <a:lnTo>
                  <a:pt x="1434" y="170"/>
                </a:lnTo>
                <a:lnTo>
                  <a:pt x="1430" y="170"/>
                </a:lnTo>
                <a:lnTo>
                  <a:pt x="1428" y="170"/>
                </a:lnTo>
                <a:lnTo>
                  <a:pt x="1428" y="170"/>
                </a:lnTo>
                <a:lnTo>
                  <a:pt x="1428" y="168"/>
                </a:lnTo>
                <a:lnTo>
                  <a:pt x="1428" y="168"/>
                </a:lnTo>
                <a:lnTo>
                  <a:pt x="1428" y="168"/>
                </a:lnTo>
                <a:lnTo>
                  <a:pt x="1430" y="168"/>
                </a:lnTo>
                <a:lnTo>
                  <a:pt x="1432" y="168"/>
                </a:lnTo>
                <a:lnTo>
                  <a:pt x="1432" y="168"/>
                </a:lnTo>
                <a:lnTo>
                  <a:pt x="1432" y="168"/>
                </a:lnTo>
                <a:lnTo>
                  <a:pt x="1432" y="162"/>
                </a:lnTo>
                <a:lnTo>
                  <a:pt x="1432" y="162"/>
                </a:lnTo>
                <a:lnTo>
                  <a:pt x="1430" y="159"/>
                </a:lnTo>
                <a:lnTo>
                  <a:pt x="1430" y="155"/>
                </a:lnTo>
                <a:lnTo>
                  <a:pt x="1428" y="153"/>
                </a:lnTo>
                <a:lnTo>
                  <a:pt x="1428" y="151"/>
                </a:lnTo>
                <a:lnTo>
                  <a:pt x="1428" y="151"/>
                </a:lnTo>
                <a:lnTo>
                  <a:pt x="1428" y="149"/>
                </a:lnTo>
                <a:lnTo>
                  <a:pt x="1426" y="149"/>
                </a:lnTo>
                <a:lnTo>
                  <a:pt x="1424" y="147"/>
                </a:lnTo>
                <a:lnTo>
                  <a:pt x="1424" y="147"/>
                </a:lnTo>
                <a:lnTo>
                  <a:pt x="1422" y="143"/>
                </a:lnTo>
                <a:lnTo>
                  <a:pt x="1420" y="141"/>
                </a:lnTo>
                <a:lnTo>
                  <a:pt x="1415" y="138"/>
                </a:lnTo>
                <a:lnTo>
                  <a:pt x="1405" y="138"/>
                </a:lnTo>
                <a:lnTo>
                  <a:pt x="1392" y="140"/>
                </a:lnTo>
                <a:lnTo>
                  <a:pt x="1375" y="136"/>
                </a:lnTo>
                <a:lnTo>
                  <a:pt x="1375" y="136"/>
                </a:lnTo>
                <a:lnTo>
                  <a:pt x="1369" y="130"/>
                </a:lnTo>
                <a:lnTo>
                  <a:pt x="1369" y="130"/>
                </a:lnTo>
                <a:lnTo>
                  <a:pt x="1366" y="126"/>
                </a:lnTo>
                <a:lnTo>
                  <a:pt x="1362" y="126"/>
                </a:lnTo>
                <a:lnTo>
                  <a:pt x="1358" y="123"/>
                </a:lnTo>
                <a:lnTo>
                  <a:pt x="1358" y="130"/>
                </a:lnTo>
                <a:lnTo>
                  <a:pt x="1350" y="132"/>
                </a:lnTo>
                <a:lnTo>
                  <a:pt x="1350" y="132"/>
                </a:lnTo>
                <a:lnTo>
                  <a:pt x="1350" y="132"/>
                </a:lnTo>
                <a:lnTo>
                  <a:pt x="1349" y="132"/>
                </a:lnTo>
                <a:lnTo>
                  <a:pt x="1347" y="136"/>
                </a:lnTo>
                <a:lnTo>
                  <a:pt x="1347" y="136"/>
                </a:lnTo>
                <a:lnTo>
                  <a:pt x="1349" y="138"/>
                </a:lnTo>
                <a:lnTo>
                  <a:pt x="1350" y="141"/>
                </a:lnTo>
                <a:lnTo>
                  <a:pt x="1350" y="143"/>
                </a:lnTo>
                <a:lnTo>
                  <a:pt x="1350" y="153"/>
                </a:lnTo>
                <a:lnTo>
                  <a:pt x="1350" y="159"/>
                </a:lnTo>
                <a:lnTo>
                  <a:pt x="1350" y="159"/>
                </a:lnTo>
                <a:lnTo>
                  <a:pt x="1345" y="157"/>
                </a:lnTo>
                <a:lnTo>
                  <a:pt x="1339" y="155"/>
                </a:lnTo>
                <a:lnTo>
                  <a:pt x="1339" y="155"/>
                </a:lnTo>
                <a:lnTo>
                  <a:pt x="1320" y="157"/>
                </a:lnTo>
                <a:lnTo>
                  <a:pt x="1307" y="153"/>
                </a:lnTo>
                <a:lnTo>
                  <a:pt x="1303" y="149"/>
                </a:lnTo>
                <a:lnTo>
                  <a:pt x="1303" y="149"/>
                </a:lnTo>
                <a:lnTo>
                  <a:pt x="1301" y="151"/>
                </a:lnTo>
                <a:lnTo>
                  <a:pt x="1297" y="153"/>
                </a:lnTo>
                <a:lnTo>
                  <a:pt x="1297" y="155"/>
                </a:lnTo>
                <a:lnTo>
                  <a:pt x="1296" y="155"/>
                </a:lnTo>
                <a:lnTo>
                  <a:pt x="1292" y="155"/>
                </a:lnTo>
                <a:lnTo>
                  <a:pt x="1290" y="153"/>
                </a:lnTo>
                <a:lnTo>
                  <a:pt x="1290" y="153"/>
                </a:lnTo>
                <a:lnTo>
                  <a:pt x="1286" y="149"/>
                </a:lnTo>
                <a:lnTo>
                  <a:pt x="1282" y="147"/>
                </a:lnTo>
                <a:lnTo>
                  <a:pt x="1279" y="147"/>
                </a:lnTo>
                <a:lnTo>
                  <a:pt x="1277" y="143"/>
                </a:lnTo>
                <a:lnTo>
                  <a:pt x="1277" y="143"/>
                </a:lnTo>
                <a:lnTo>
                  <a:pt x="1277" y="143"/>
                </a:lnTo>
                <a:lnTo>
                  <a:pt x="1279" y="141"/>
                </a:lnTo>
                <a:lnTo>
                  <a:pt x="1282" y="140"/>
                </a:lnTo>
                <a:lnTo>
                  <a:pt x="1286" y="136"/>
                </a:lnTo>
                <a:lnTo>
                  <a:pt x="1286" y="136"/>
                </a:lnTo>
                <a:lnTo>
                  <a:pt x="1284" y="134"/>
                </a:lnTo>
                <a:lnTo>
                  <a:pt x="1282" y="134"/>
                </a:lnTo>
                <a:lnTo>
                  <a:pt x="1279" y="132"/>
                </a:lnTo>
                <a:lnTo>
                  <a:pt x="1279" y="132"/>
                </a:lnTo>
                <a:lnTo>
                  <a:pt x="1265" y="132"/>
                </a:lnTo>
                <a:lnTo>
                  <a:pt x="1265" y="132"/>
                </a:lnTo>
                <a:lnTo>
                  <a:pt x="1258" y="132"/>
                </a:lnTo>
                <a:lnTo>
                  <a:pt x="1258" y="132"/>
                </a:lnTo>
                <a:lnTo>
                  <a:pt x="1246" y="132"/>
                </a:lnTo>
                <a:lnTo>
                  <a:pt x="1246" y="132"/>
                </a:lnTo>
                <a:lnTo>
                  <a:pt x="1235" y="132"/>
                </a:lnTo>
                <a:lnTo>
                  <a:pt x="1235" y="132"/>
                </a:lnTo>
                <a:lnTo>
                  <a:pt x="1231" y="132"/>
                </a:lnTo>
                <a:lnTo>
                  <a:pt x="1224" y="132"/>
                </a:lnTo>
                <a:lnTo>
                  <a:pt x="1212" y="136"/>
                </a:lnTo>
                <a:lnTo>
                  <a:pt x="1212" y="140"/>
                </a:lnTo>
                <a:lnTo>
                  <a:pt x="1212" y="140"/>
                </a:lnTo>
                <a:lnTo>
                  <a:pt x="1210" y="141"/>
                </a:lnTo>
                <a:lnTo>
                  <a:pt x="1209" y="143"/>
                </a:lnTo>
                <a:lnTo>
                  <a:pt x="1209" y="143"/>
                </a:lnTo>
                <a:lnTo>
                  <a:pt x="1207" y="143"/>
                </a:lnTo>
                <a:lnTo>
                  <a:pt x="1207" y="143"/>
                </a:lnTo>
                <a:lnTo>
                  <a:pt x="1207" y="141"/>
                </a:lnTo>
                <a:lnTo>
                  <a:pt x="1205" y="138"/>
                </a:lnTo>
                <a:lnTo>
                  <a:pt x="1205" y="134"/>
                </a:lnTo>
                <a:lnTo>
                  <a:pt x="1205" y="134"/>
                </a:lnTo>
                <a:lnTo>
                  <a:pt x="1207" y="132"/>
                </a:lnTo>
                <a:lnTo>
                  <a:pt x="1207" y="130"/>
                </a:lnTo>
                <a:lnTo>
                  <a:pt x="1207" y="130"/>
                </a:lnTo>
                <a:lnTo>
                  <a:pt x="1207" y="130"/>
                </a:lnTo>
                <a:lnTo>
                  <a:pt x="1203" y="126"/>
                </a:lnTo>
                <a:lnTo>
                  <a:pt x="1201" y="123"/>
                </a:lnTo>
                <a:lnTo>
                  <a:pt x="1193" y="130"/>
                </a:lnTo>
                <a:lnTo>
                  <a:pt x="1182" y="128"/>
                </a:lnTo>
                <a:lnTo>
                  <a:pt x="1178" y="128"/>
                </a:lnTo>
                <a:lnTo>
                  <a:pt x="1178" y="123"/>
                </a:lnTo>
                <a:lnTo>
                  <a:pt x="1178" y="123"/>
                </a:lnTo>
                <a:lnTo>
                  <a:pt x="1175" y="123"/>
                </a:lnTo>
                <a:lnTo>
                  <a:pt x="1169" y="121"/>
                </a:lnTo>
                <a:lnTo>
                  <a:pt x="1169" y="121"/>
                </a:lnTo>
                <a:lnTo>
                  <a:pt x="1159" y="123"/>
                </a:lnTo>
                <a:lnTo>
                  <a:pt x="1159" y="123"/>
                </a:lnTo>
                <a:lnTo>
                  <a:pt x="1156" y="126"/>
                </a:lnTo>
                <a:lnTo>
                  <a:pt x="1156" y="126"/>
                </a:lnTo>
                <a:lnTo>
                  <a:pt x="1156" y="126"/>
                </a:lnTo>
                <a:lnTo>
                  <a:pt x="1156" y="128"/>
                </a:lnTo>
                <a:lnTo>
                  <a:pt x="1156" y="130"/>
                </a:lnTo>
                <a:lnTo>
                  <a:pt x="1161" y="132"/>
                </a:lnTo>
                <a:lnTo>
                  <a:pt x="1161" y="132"/>
                </a:lnTo>
                <a:lnTo>
                  <a:pt x="1163" y="134"/>
                </a:lnTo>
                <a:lnTo>
                  <a:pt x="1163" y="136"/>
                </a:lnTo>
                <a:lnTo>
                  <a:pt x="1161" y="136"/>
                </a:lnTo>
                <a:lnTo>
                  <a:pt x="1161" y="136"/>
                </a:lnTo>
                <a:lnTo>
                  <a:pt x="1158" y="136"/>
                </a:lnTo>
                <a:lnTo>
                  <a:pt x="1156" y="134"/>
                </a:lnTo>
                <a:lnTo>
                  <a:pt x="1154" y="134"/>
                </a:lnTo>
                <a:lnTo>
                  <a:pt x="1152" y="136"/>
                </a:lnTo>
                <a:lnTo>
                  <a:pt x="1152" y="136"/>
                </a:lnTo>
                <a:lnTo>
                  <a:pt x="1150" y="138"/>
                </a:lnTo>
                <a:lnTo>
                  <a:pt x="1148" y="140"/>
                </a:lnTo>
                <a:lnTo>
                  <a:pt x="1144" y="141"/>
                </a:lnTo>
                <a:lnTo>
                  <a:pt x="1140" y="141"/>
                </a:lnTo>
                <a:lnTo>
                  <a:pt x="1140" y="141"/>
                </a:lnTo>
                <a:lnTo>
                  <a:pt x="1137" y="143"/>
                </a:lnTo>
                <a:lnTo>
                  <a:pt x="1133" y="143"/>
                </a:lnTo>
                <a:lnTo>
                  <a:pt x="1129" y="147"/>
                </a:lnTo>
                <a:lnTo>
                  <a:pt x="1129" y="147"/>
                </a:lnTo>
                <a:lnTo>
                  <a:pt x="1112" y="149"/>
                </a:lnTo>
                <a:lnTo>
                  <a:pt x="1112" y="149"/>
                </a:lnTo>
                <a:lnTo>
                  <a:pt x="1105" y="149"/>
                </a:lnTo>
                <a:lnTo>
                  <a:pt x="1097" y="157"/>
                </a:lnTo>
                <a:lnTo>
                  <a:pt x="1088" y="160"/>
                </a:lnTo>
                <a:lnTo>
                  <a:pt x="1101" y="143"/>
                </a:lnTo>
                <a:lnTo>
                  <a:pt x="1112" y="141"/>
                </a:lnTo>
                <a:lnTo>
                  <a:pt x="1118" y="136"/>
                </a:lnTo>
                <a:lnTo>
                  <a:pt x="1118" y="136"/>
                </a:lnTo>
                <a:lnTo>
                  <a:pt x="1125" y="134"/>
                </a:lnTo>
                <a:lnTo>
                  <a:pt x="1125" y="134"/>
                </a:lnTo>
                <a:lnTo>
                  <a:pt x="1127" y="136"/>
                </a:lnTo>
                <a:lnTo>
                  <a:pt x="1129" y="136"/>
                </a:lnTo>
                <a:lnTo>
                  <a:pt x="1129" y="136"/>
                </a:lnTo>
                <a:lnTo>
                  <a:pt x="1133" y="132"/>
                </a:lnTo>
                <a:lnTo>
                  <a:pt x="1133" y="132"/>
                </a:lnTo>
                <a:lnTo>
                  <a:pt x="1139" y="128"/>
                </a:lnTo>
                <a:lnTo>
                  <a:pt x="1140" y="126"/>
                </a:lnTo>
                <a:lnTo>
                  <a:pt x="1144" y="126"/>
                </a:lnTo>
                <a:lnTo>
                  <a:pt x="1144" y="126"/>
                </a:lnTo>
                <a:lnTo>
                  <a:pt x="1144" y="126"/>
                </a:lnTo>
                <a:lnTo>
                  <a:pt x="1144" y="123"/>
                </a:lnTo>
                <a:lnTo>
                  <a:pt x="1146" y="121"/>
                </a:lnTo>
                <a:lnTo>
                  <a:pt x="1146" y="121"/>
                </a:lnTo>
                <a:lnTo>
                  <a:pt x="1148" y="119"/>
                </a:lnTo>
                <a:lnTo>
                  <a:pt x="1150" y="119"/>
                </a:lnTo>
                <a:lnTo>
                  <a:pt x="1152" y="119"/>
                </a:lnTo>
                <a:lnTo>
                  <a:pt x="1152" y="119"/>
                </a:lnTo>
                <a:lnTo>
                  <a:pt x="1154" y="115"/>
                </a:lnTo>
                <a:lnTo>
                  <a:pt x="1156" y="113"/>
                </a:lnTo>
                <a:lnTo>
                  <a:pt x="1158" y="111"/>
                </a:lnTo>
                <a:lnTo>
                  <a:pt x="1158" y="111"/>
                </a:lnTo>
                <a:lnTo>
                  <a:pt x="1159" y="111"/>
                </a:lnTo>
                <a:lnTo>
                  <a:pt x="1159" y="107"/>
                </a:lnTo>
                <a:lnTo>
                  <a:pt x="1163" y="106"/>
                </a:lnTo>
                <a:lnTo>
                  <a:pt x="1163" y="106"/>
                </a:lnTo>
                <a:lnTo>
                  <a:pt x="1165" y="106"/>
                </a:lnTo>
                <a:lnTo>
                  <a:pt x="1165" y="106"/>
                </a:lnTo>
                <a:lnTo>
                  <a:pt x="1171" y="104"/>
                </a:lnTo>
                <a:lnTo>
                  <a:pt x="1175" y="104"/>
                </a:lnTo>
                <a:lnTo>
                  <a:pt x="1176" y="102"/>
                </a:lnTo>
                <a:lnTo>
                  <a:pt x="1180" y="102"/>
                </a:lnTo>
                <a:lnTo>
                  <a:pt x="1190" y="92"/>
                </a:lnTo>
                <a:lnTo>
                  <a:pt x="1190" y="92"/>
                </a:lnTo>
                <a:lnTo>
                  <a:pt x="1193" y="92"/>
                </a:lnTo>
                <a:lnTo>
                  <a:pt x="1197" y="90"/>
                </a:lnTo>
                <a:lnTo>
                  <a:pt x="1197" y="89"/>
                </a:lnTo>
                <a:lnTo>
                  <a:pt x="1197" y="89"/>
                </a:lnTo>
                <a:lnTo>
                  <a:pt x="1201" y="89"/>
                </a:lnTo>
                <a:lnTo>
                  <a:pt x="1201" y="87"/>
                </a:lnTo>
                <a:lnTo>
                  <a:pt x="1203" y="87"/>
                </a:lnTo>
                <a:lnTo>
                  <a:pt x="1205" y="85"/>
                </a:lnTo>
                <a:lnTo>
                  <a:pt x="1205" y="85"/>
                </a:lnTo>
                <a:lnTo>
                  <a:pt x="1209" y="81"/>
                </a:lnTo>
                <a:lnTo>
                  <a:pt x="1209" y="81"/>
                </a:lnTo>
                <a:lnTo>
                  <a:pt x="1212" y="79"/>
                </a:lnTo>
                <a:lnTo>
                  <a:pt x="1212" y="77"/>
                </a:lnTo>
                <a:lnTo>
                  <a:pt x="1210" y="77"/>
                </a:lnTo>
                <a:lnTo>
                  <a:pt x="1210" y="77"/>
                </a:lnTo>
                <a:lnTo>
                  <a:pt x="1209" y="72"/>
                </a:lnTo>
                <a:lnTo>
                  <a:pt x="1207" y="70"/>
                </a:lnTo>
                <a:lnTo>
                  <a:pt x="1205" y="70"/>
                </a:lnTo>
                <a:lnTo>
                  <a:pt x="1205" y="70"/>
                </a:lnTo>
                <a:lnTo>
                  <a:pt x="1203" y="70"/>
                </a:lnTo>
                <a:lnTo>
                  <a:pt x="1203" y="68"/>
                </a:lnTo>
                <a:lnTo>
                  <a:pt x="1201" y="68"/>
                </a:lnTo>
                <a:lnTo>
                  <a:pt x="1201" y="68"/>
                </a:lnTo>
                <a:lnTo>
                  <a:pt x="1205" y="68"/>
                </a:lnTo>
                <a:lnTo>
                  <a:pt x="1209" y="68"/>
                </a:lnTo>
                <a:lnTo>
                  <a:pt x="1209" y="68"/>
                </a:lnTo>
                <a:lnTo>
                  <a:pt x="1210" y="68"/>
                </a:lnTo>
                <a:lnTo>
                  <a:pt x="1210" y="68"/>
                </a:lnTo>
                <a:lnTo>
                  <a:pt x="1212" y="66"/>
                </a:lnTo>
                <a:lnTo>
                  <a:pt x="1212" y="64"/>
                </a:lnTo>
                <a:lnTo>
                  <a:pt x="1214" y="62"/>
                </a:lnTo>
                <a:lnTo>
                  <a:pt x="1214" y="62"/>
                </a:lnTo>
                <a:lnTo>
                  <a:pt x="1212" y="60"/>
                </a:lnTo>
                <a:lnTo>
                  <a:pt x="1212" y="60"/>
                </a:lnTo>
                <a:lnTo>
                  <a:pt x="1210" y="56"/>
                </a:lnTo>
                <a:lnTo>
                  <a:pt x="1209" y="56"/>
                </a:lnTo>
                <a:lnTo>
                  <a:pt x="1209" y="54"/>
                </a:lnTo>
                <a:lnTo>
                  <a:pt x="1209" y="54"/>
                </a:lnTo>
                <a:lnTo>
                  <a:pt x="1207" y="53"/>
                </a:lnTo>
                <a:lnTo>
                  <a:pt x="1207" y="51"/>
                </a:lnTo>
                <a:lnTo>
                  <a:pt x="1199" y="53"/>
                </a:lnTo>
                <a:lnTo>
                  <a:pt x="1195" y="43"/>
                </a:lnTo>
                <a:lnTo>
                  <a:pt x="1195" y="43"/>
                </a:lnTo>
                <a:lnTo>
                  <a:pt x="1193" y="39"/>
                </a:lnTo>
                <a:lnTo>
                  <a:pt x="1192" y="37"/>
                </a:lnTo>
                <a:lnTo>
                  <a:pt x="1190" y="36"/>
                </a:lnTo>
                <a:lnTo>
                  <a:pt x="1190" y="36"/>
                </a:lnTo>
                <a:lnTo>
                  <a:pt x="1178" y="36"/>
                </a:lnTo>
                <a:lnTo>
                  <a:pt x="1178" y="36"/>
                </a:lnTo>
                <a:lnTo>
                  <a:pt x="1169" y="36"/>
                </a:lnTo>
                <a:lnTo>
                  <a:pt x="1163" y="36"/>
                </a:lnTo>
                <a:lnTo>
                  <a:pt x="1161" y="36"/>
                </a:lnTo>
                <a:lnTo>
                  <a:pt x="1159" y="36"/>
                </a:lnTo>
                <a:lnTo>
                  <a:pt x="1159" y="36"/>
                </a:lnTo>
                <a:lnTo>
                  <a:pt x="1159" y="34"/>
                </a:lnTo>
                <a:lnTo>
                  <a:pt x="1156" y="34"/>
                </a:lnTo>
                <a:lnTo>
                  <a:pt x="1152" y="34"/>
                </a:lnTo>
                <a:lnTo>
                  <a:pt x="1150" y="34"/>
                </a:lnTo>
                <a:lnTo>
                  <a:pt x="1150" y="34"/>
                </a:lnTo>
                <a:lnTo>
                  <a:pt x="1150" y="32"/>
                </a:lnTo>
                <a:lnTo>
                  <a:pt x="1148" y="32"/>
                </a:lnTo>
                <a:lnTo>
                  <a:pt x="1144" y="32"/>
                </a:lnTo>
                <a:lnTo>
                  <a:pt x="1144" y="32"/>
                </a:lnTo>
                <a:lnTo>
                  <a:pt x="1140" y="32"/>
                </a:lnTo>
                <a:lnTo>
                  <a:pt x="1139" y="34"/>
                </a:lnTo>
                <a:lnTo>
                  <a:pt x="1135" y="34"/>
                </a:lnTo>
                <a:lnTo>
                  <a:pt x="1135" y="34"/>
                </a:lnTo>
                <a:lnTo>
                  <a:pt x="1131" y="36"/>
                </a:lnTo>
                <a:lnTo>
                  <a:pt x="1129" y="36"/>
                </a:lnTo>
                <a:lnTo>
                  <a:pt x="1129" y="36"/>
                </a:lnTo>
                <a:lnTo>
                  <a:pt x="1127" y="39"/>
                </a:lnTo>
                <a:lnTo>
                  <a:pt x="1125" y="41"/>
                </a:lnTo>
                <a:lnTo>
                  <a:pt x="1122" y="41"/>
                </a:lnTo>
                <a:lnTo>
                  <a:pt x="1122" y="41"/>
                </a:lnTo>
                <a:lnTo>
                  <a:pt x="1112" y="41"/>
                </a:lnTo>
                <a:lnTo>
                  <a:pt x="1106" y="41"/>
                </a:lnTo>
                <a:lnTo>
                  <a:pt x="1114" y="32"/>
                </a:lnTo>
                <a:lnTo>
                  <a:pt x="1114" y="32"/>
                </a:lnTo>
                <a:lnTo>
                  <a:pt x="1116" y="32"/>
                </a:lnTo>
                <a:lnTo>
                  <a:pt x="1118" y="30"/>
                </a:lnTo>
                <a:lnTo>
                  <a:pt x="1118" y="28"/>
                </a:lnTo>
                <a:lnTo>
                  <a:pt x="1118" y="28"/>
                </a:lnTo>
                <a:lnTo>
                  <a:pt x="1120" y="22"/>
                </a:lnTo>
                <a:lnTo>
                  <a:pt x="1118" y="22"/>
                </a:lnTo>
                <a:lnTo>
                  <a:pt x="1116" y="22"/>
                </a:lnTo>
                <a:lnTo>
                  <a:pt x="1116" y="22"/>
                </a:lnTo>
                <a:lnTo>
                  <a:pt x="1108" y="22"/>
                </a:lnTo>
                <a:lnTo>
                  <a:pt x="1108" y="22"/>
                </a:lnTo>
                <a:lnTo>
                  <a:pt x="1097" y="22"/>
                </a:lnTo>
                <a:lnTo>
                  <a:pt x="1093" y="22"/>
                </a:lnTo>
                <a:lnTo>
                  <a:pt x="1086" y="22"/>
                </a:lnTo>
                <a:lnTo>
                  <a:pt x="1078" y="19"/>
                </a:lnTo>
                <a:lnTo>
                  <a:pt x="1078" y="19"/>
                </a:lnTo>
                <a:lnTo>
                  <a:pt x="1086" y="17"/>
                </a:lnTo>
                <a:lnTo>
                  <a:pt x="1093" y="15"/>
                </a:lnTo>
                <a:lnTo>
                  <a:pt x="1093" y="15"/>
                </a:lnTo>
                <a:lnTo>
                  <a:pt x="1097" y="15"/>
                </a:lnTo>
                <a:lnTo>
                  <a:pt x="1097" y="13"/>
                </a:lnTo>
                <a:lnTo>
                  <a:pt x="1099" y="11"/>
                </a:lnTo>
                <a:lnTo>
                  <a:pt x="1095" y="5"/>
                </a:lnTo>
                <a:lnTo>
                  <a:pt x="1095" y="5"/>
                </a:lnTo>
                <a:lnTo>
                  <a:pt x="1095" y="5"/>
                </a:lnTo>
                <a:lnTo>
                  <a:pt x="1093" y="3"/>
                </a:lnTo>
                <a:lnTo>
                  <a:pt x="1091" y="3"/>
                </a:lnTo>
                <a:lnTo>
                  <a:pt x="1091" y="3"/>
                </a:lnTo>
                <a:lnTo>
                  <a:pt x="1088" y="3"/>
                </a:lnTo>
                <a:lnTo>
                  <a:pt x="1088" y="3"/>
                </a:lnTo>
                <a:lnTo>
                  <a:pt x="1082" y="2"/>
                </a:lnTo>
                <a:lnTo>
                  <a:pt x="1076" y="2"/>
                </a:lnTo>
                <a:lnTo>
                  <a:pt x="1076" y="2"/>
                </a:lnTo>
                <a:lnTo>
                  <a:pt x="1074" y="2"/>
                </a:lnTo>
                <a:lnTo>
                  <a:pt x="1072" y="0"/>
                </a:lnTo>
                <a:lnTo>
                  <a:pt x="1071" y="0"/>
                </a:lnTo>
                <a:lnTo>
                  <a:pt x="1071" y="0"/>
                </a:lnTo>
                <a:lnTo>
                  <a:pt x="1071" y="0"/>
                </a:lnTo>
                <a:lnTo>
                  <a:pt x="1065" y="2"/>
                </a:lnTo>
                <a:lnTo>
                  <a:pt x="1061" y="2"/>
                </a:lnTo>
                <a:lnTo>
                  <a:pt x="1061" y="2"/>
                </a:lnTo>
                <a:lnTo>
                  <a:pt x="1053" y="2"/>
                </a:lnTo>
                <a:lnTo>
                  <a:pt x="1052" y="3"/>
                </a:lnTo>
                <a:lnTo>
                  <a:pt x="1048" y="3"/>
                </a:lnTo>
                <a:lnTo>
                  <a:pt x="1048" y="3"/>
                </a:lnTo>
                <a:lnTo>
                  <a:pt x="1044" y="11"/>
                </a:lnTo>
                <a:lnTo>
                  <a:pt x="1044" y="11"/>
                </a:lnTo>
                <a:lnTo>
                  <a:pt x="1038" y="17"/>
                </a:lnTo>
                <a:lnTo>
                  <a:pt x="1038" y="17"/>
                </a:lnTo>
                <a:lnTo>
                  <a:pt x="1033" y="22"/>
                </a:lnTo>
                <a:lnTo>
                  <a:pt x="1029" y="24"/>
                </a:lnTo>
                <a:lnTo>
                  <a:pt x="1027" y="26"/>
                </a:lnTo>
                <a:lnTo>
                  <a:pt x="1027" y="26"/>
                </a:lnTo>
                <a:lnTo>
                  <a:pt x="1031" y="28"/>
                </a:lnTo>
                <a:lnTo>
                  <a:pt x="1033" y="30"/>
                </a:lnTo>
                <a:lnTo>
                  <a:pt x="1033" y="30"/>
                </a:lnTo>
                <a:lnTo>
                  <a:pt x="1033" y="32"/>
                </a:lnTo>
                <a:lnTo>
                  <a:pt x="1033" y="32"/>
                </a:lnTo>
                <a:lnTo>
                  <a:pt x="1031" y="34"/>
                </a:lnTo>
                <a:lnTo>
                  <a:pt x="1033" y="37"/>
                </a:lnTo>
                <a:lnTo>
                  <a:pt x="1033" y="41"/>
                </a:lnTo>
                <a:lnTo>
                  <a:pt x="1033" y="41"/>
                </a:lnTo>
                <a:lnTo>
                  <a:pt x="1027" y="41"/>
                </a:lnTo>
                <a:lnTo>
                  <a:pt x="1027" y="41"/>
                </a:lnTo>
                <a:lnTo>
                  <a:pt x="1023" y="41"/>
                </a:lnTo>
                <a:lnTo>
                  <a:pt x="1018" y="41"/>
                </a:lnTo>
                <a:lnTo>
                  <a:pt x="1018" y="41"/>
                </a:lnTo>
                <a:lnTo>
                  <a:pt x="1010" y="41"/>
                </a:lnTo>
                <a:lnTo>
                  <a:pt x="1010" y="41"/>
                </a:lnTo>
                <a:lnTo>
                  <a:pt x="1002" y="41"/>
                </a:lnTo>
                <a:lnTo>
                  <a:pt x="1001" y="41"/>
                </a:lnTo>
                <a:lnTo>
                  <a:pt x="1004" y="49"/>
                </a:lnTo>
                <a:lnTo>
                  <a:pt x="1004" y="49"/>
                </a:lnTo>
                <a:lnTo>
                  <a:pt x="1006" y="49"/>
                </a:lnTo>
                <a:lnTo>
                  <a:pt x="1006" y="51"/>
                </a:lnTo>
                <a:lnTo>
                  <a:pt x="1010" y="51"/>
                </a:lnTo>
                <a:lnTo>
                  <a:pt x="1010" y="51"/>
                </a:lnTo>
                <a:lnTo>
                  <a:pt x="1012" y="53"/>
                </a:lnTo>
                <a:lnTo>
                  <a:pt x="1014" y="54"/>
                </a:lnTo>
                <a:lnTo>
                  <a:pt x="1016" y="54"/>
                </a:lnTo>
                <a:lnTo>
                  <a:pt x="1012" y="54"/>
                </a:lnTo>
                <a:lnTo>
                  <a:pt x="1012" y="54"/>
                </a:lnTo>
                <a:lnTo>
                  <a:pt x="1008" y="54"/>
                </a:lnTo>
                <a:lnTo>
                  <a:pt x="1004" y="54"/>
                </a:lnTo>
                <a:lnTo>
                  <a:pt x="999" y="53"/>
                </a:lnTo>
                <a:lnTo>
                  <a:pt x="999" y="53"/>
                </a:lnTo>
                <a:lnTo>
                  <a:pt x="985" y="53"/>
                </a:lnTo>
                <a:lnTo>
                  <a:pt x="985" y="53"/>
                </a:lnTo>
                <a:lnTo>
                  <a:pt x="987" y="53"/>
                </a:lnTo>
                <a:lnTo>
                  <a:pt x="987" y="56"/>
                </a:lnTo>
                <a:lnTo>
                  <a:pt x="987" y="56"/>
                </a:lnTo>
                <a:lnTo>
                  <a:pt x="985" y="58"/>
                </a:lnTo>
                <a:lnTo>
                  <a:pt x="982" y="58"/>
                </a:lnTo>
                <a:lnTo>
                  <a:pt x="980" y="60"/>
                </a:lnTo>
                <a:lnTo>
                  <a:pt x="980" y="60"/>
                </a:lnTo>
                <a:lnTo>
                  <a:pt x="974" y="60"/>
                </a:lnTo>
                <a:lnTo>
                  <a:pt x="970" y="60"/>
                </a:lnTo>
                <a:lnTo>
                  <a:pt x="970" y="60"/>
                </a:lnTo>
                <a:lnTo>
                  <a:pt x="968" y="60"/>
                </a:lnTo>
                <a:lnTo>
                  <a:pt x="968" y="60"/>
                </a:lnTo>
                <a:lnTo>
                  <a:pt x="968" y="58"/>
                </a:lnTo>
                <a:lnTo>
                  <a:pt x="968" y="58"/>
                </a:lnTo>
                <a:lnTo>
                  <a:pt x="972" y="56"/>
                </a:lnTo>
                <a:lnTo>
                  <a:pt x="972" y="54"/>
                </a:lnTo>
                <a:lnTo>
                  <a:pt x="972" y="54"/>
                </a:lnTo>
                <a:lnTo>
                  <a:pt x="967" y="53"/>
                </a:lnTo>
                <a:lnTo>
                  <a:pt x="967" y="53"/>
                </a:lnTo>
                <a:lnTo>
                  <a:pt x="953" y="53"/>
                </a:lnTo>
                <a:lnTo>
                  <a:pt x="951" y="53"/>
                </a:lnTo>
                <a:lnTo>
                  <a:pt x="940" y="53"/>
                </a:lnTo>
                <a:lnTo>
                  <a:pt x="940" y="53"/>
                </a:lnTo>
                <a:lnTo>
                  <a:pt x="936" y="53"/>
                </a:lnTo>
                <a:lnTo>
                  <a:pt x="934" y="53"/>
                </a:lnTo>
                <a:lnTo>
                  <a:pt x="932" y="54"/>
                </a:lnTo>
                <a:lnTo>
                  <a:pt x="932" y="54"/>
                </a:lnTo>
                <a:lnTo>
                  <a:pt x="929" y="56"/>
                </a:lnTo>
                <a:lnTo>
                  <a:pt x="927" y="58"/>
                </a:lnTo>
                <a:lnTo>
                  <a:pt x="925" y="58"/>
                </a:lnTo>
                <a:lnTo>
                  <a:pt x="927" y="58"/>
                </a:lnTo>
                <a:lnTo>
                  <a:pt x="927" y="58"/>
                </a:lnTo>
                <a:lnTo>
                  <a:pt x="931" y="60"/>
                </a:lnTo>
                <a:lnTo>
                  <a:pt x="934" y="62"/>
                </a:lnTo>
                <a:lnTo>
                  <a:pt x="934" y="62"/>
                </a:lnTo>
                <a:lnTo>
                  <a:pt x="931" y="64"/>
                </a:lnTo>
                <a:lnTo>
                  <a:pt x="927" y="64"/>
                </a:lnTo>
                <a:lnTo>
                  <a:pt x="923" y="64"/>
                </a:lnTo>
                <a:lnTo>
                  <a:pt x="923" y="64"/>
                </a:lnTo>
                <a:lnTo>
                  <a:pt x="915" y="66"/>
                </a:lnTo>
                <a:lnTo>
                  <a:pt x="914" y="66"/>
                </a:lnTo>
                <a:lnTo>
                  <a:pt x="912" y="66"/>
                </a:lnTo>
                <a:lnTo>
                  <a:pt x="912" y="66"/>
                </a:lnTo>
                <a:lnTo>
                  <a:pt x="910" y="68"/>
                </a:lnTo>
                <a:lnTo>
                  <a:pt x="906" y="70"/>
                </a:lnTo>
                <a:lnTo>
                  <a:pt x="906" y="70"/>
                </a:lnTo>
                <a:lnTo>
                  <a:pt x="898" y="70"/>
                </a:lnTo>
                <a:lnTo>
                  <a:pt x="893" y="72"/>
                </a:lnTo>
                <a:lnTo>
                  <a:pt x="893" y="72"/>
                </a:lnTo>
                <a:lnTo>
                  <a:pt x="889" y="72"/>
                </a:lnTo>
                <a:lnTo>
                  <a:pt x="887" y="72"/>
                </a:lnTo>
                <a:lnTo>
                  <a:pt x="885" y="73"/>
                </a:lnTo>
                <a:lnTo>
                  <a:pt x="885" y="73"/>
                </a:lnTo>
                <a:lnTo>
                  <a:pt x="881" y="77"/>
                </a:lnTo>
                <a:lnTo>
                  <a:pt x="878" y="79"/>
                </a:lnTo>
                <a:lnTo>
                  <a:pt x="872" y="79"/>
                </a:lnTo>
                <a:lnTo>
                  <a:pt x="872" y="79"/>
                </a:lnTo>
                <a:lnTo>
                  <a:pt x="870" y="81"/>
                </a:lnTo>
                <a:lnTo>
                  <a:pt x="866" y="83"/>
                </a:lnTo>
                <a:lnTo>
                  <a:pt x="866" y="83"/>
                </a:lnTo>
                <a:lnTo>
                  <a:pt x="864" y="87"/>
                </a:lnTo>
                <a:lnTo>
                  <a:pt x="862" y="89"/>
                </a:lnTo>
                <a:lnTo>
                  <a:pt x="861" y="89"/>
                </a:lnTo>
                <a:lnTo>
                  <a:pt x="861" y="89"/>
                </a:lnTo>
                <a:lnTo>
                  <a:pt x="851" y="89"/>
                </a:lnTo>
                <a:lnTo>
                  <a:pt x="851" y="89"/>
                </a:lnTo>
                <a:lnTo>
                  <a:pt x="853" y="90"/>
                </a:lnTo>
                <a:lnTo>
                  <a:pt x="851" y="92"/>
                </a:lnTo>
                <a:lnTo>
                  <a:pt x="849" y="92"/>
                </a:lnTo>
                <a:lnTo>
                  <a:pt x="849" y="92"/>
                </a:lnTo>
                <a:lnTo>
                  <a:pt x="844" y="92"/>
                </a:lnTo>
                <a:lnTo>
                  <a:pt x="842" y="94"/>
                </a:lnTo>
                <a:lnTo>
                  <a:pt x="840" y="94"/>
                </a:lnTo>
                <a:lnTo>
                  <a:pt x="840" y="94"/>
                </a:lnTo>
                <a:lnTo>
                  <a:pt x="840" y="96"/>
                </a:lnTo>
                <a:lnTo>
                  <a:pt x="838" y="100"/>
                </a:lnTo>
                <a:lnTo>
                  <a:pt x="838" y="104"/>
                </a:lnTo>
                <a:lnTo>
                  <a:pt x="838" y="104"/>
                </a:lnTo>
                <a:lnTo>
                  <a:pt x="840" y="104"/>
                </a:lnTo>
                <a:lnTo>
                  <a:pt x="842" y="104"/>
                </a:lnTo>
                <a:lnTo>
                  <a:pt x="840" y="106"/>
                </a:lnTo>
                <a:lnTo>
                  <a:pt x="840" y="106"/>
                </a:lnTo>
                <a:lnTo>
                  <a:pt x="840" y="107"/>
                </a:lnTo>
                <a:lnTo>
                  <a:pt x="840" y="109"/>
                </a:lnTo>
                <a:lnTo>
                  <a:pt x="840" y="111"/>
                </a:lnTo>
                <a:lnTo>
                  <a:pt x="853" y="121"/>
                </a:lnTo>
                <a:lnTo>
                  <a:pt x="853" y="126"/>
                </a:lnTo>
                <a:lnTo>
                  <a:pt x="853" y="126"/>
                </a:lnTo>
                <a:lnTo>
                  <a:pt x="842" y="128"/>
                </a:lnTo>
                <a:lnTo>
                  <a:pt x="842" y="128"/>
                </a:lnTo>
                <a:lnTo>
                  <a:pt x="840" y="126"/>
                </a:lnTo>
                <a:lnTo>
                  <a:pt x="840" y="126"/>
                </a:lnTo>
                <a:lnTo>
                  <a:pt x="838" y="126"/>
                </a:lnTo>
                <a:lnTo>
                  <a:pt x="834" y="126"/>
                </a:lnTo>
                <a:lnTo>
                  <a:pt x="834" y="126"/>
                </a:lnTo>
                <a:lnTo>
                  <a:pt x="828" y="128"/>
                </a:lnTo>
                <a:lnTo>
                  <a:pt x="825" y="128"/>
                </a:lnTo>
                <a:lnTo>
                  <a:pt x="825" y="128"/>
                </a:lnTo>
                <a:lnTo>
                  <a:pt x="815" y="128"/>
                </a:lnTo>
                <a:lnTo>
                  <a:pt x="810" y="128"/>
                </a:lnTo>
                <a:lnTo>
                  <a:pt x="810" y="128"/>
                </a:lnTo>
                <a:lnTo>
                  <a:pt x="806" y="128"/>
                </a:lnTo>
                <a:lnTo>
                  <a:pt x="806" y="128"/>
                </a:lnTo>
                <a:lnTo>
                  <a:pt x="806" y="130"/>
                </a:lnTo>
                <a:lnTo>
                  <a:pt x="800" y="132"/>
                </a:lnTo>
                <a:lnTo>
                  <a:pt x="794" y="132"/>
                </a:lnTo>
                <a:lnTo>
                  <a:pt x="794" y="132"/>
                </a:lnTo>
                <a:lnTo>
                  <a:pt x="787" y="132"/>
                </a:lnTo>
                <a:lnTo>
                  <a:pt x="787" y="132"/>
                </a:lnTo>
                <a:lnTo>
                  <a:pt x="781" y="132"/>
                </a:lnTo>
                <a:lnTo>
                  <a:pt x="781" y="132"/>
                </a:lnTo>
                <a:lnTo>
                  <a:pt x="777" y="134"/>
                </a:lnTo>
                <a:lnTo>
                  <a:pt x="775" y="134"/>
                </a:lnTo>
                <a:lnTo>
                  <a:pt x="766" y="134"/>
                </a:lnTo>
                <a:lnTo>
                  <a:pt x="760" y="147"/>
                </a:lnTo>
                <a:lnTo>
                  <a:pt x="760" y="147"/>
                </a:lnTo>
                <a:lnTo>
                  <a:pt x="760" y="149"/>
                </a:lnTo>
                <a:lnTo>
                  <a:pt x="760" y="151"/>
                </a:lnTo>
                <a:lnTo>
                  <a:pt x="760" y="153"/>
                </a:lnTo>
                <a:lnTo>
                  <a:pt x="760" y="153"/>
                </a:lnTo>
                <a:lnTo>
                  <a:pt x="762" y="155"/>
                </a:lnTo>
                <a:lnTo>
                  <a:pt x="764" y="157"/>
                </a:lnTo>
                <a:lnTo>
                  <a:pt x="764" y="157"/>
                </a:lnTo>
                <a:lnTo>
                  <a:pt x="764" y="157"/>
                </a:lnTo>
                <a:lnTo>
                  <a:pt x="764" y="168"/>
                </a:lnTo>
                <a:lnTo>
                  <a:pt x="764" y="168"/>
                </a:lnTo>
                <a:lnTo>
                  <a:pt x="764" y="170"/>
                </a:lnTo>
                <a:lnTo>
                  <a:pt x="766" y="172"/>
                </a:lnTo>
                <a:lnTo>
                  <a:pt x="768" y="172"/>
                </a:lnTo>
                <a:lnTo>
                  <a:pt x="768" y="172"/>
                </a:lnTo>
                <a:lnTo>
                  <a:pt x="768" y="172"/>
                </a:lnTo>
                <a:lnTo>
                  <a:pt x="768" y="170"/>
                </a:lnTo>
                <a:lnTo>
                  <a:pt x="770" y="170"/>
                </a:lnTo>
                <a:lnTo>
                  <a:pt x="774" y="172"/>
                </a:lnTo>
                <a:lnTo>
                  <a:pt x="774" y="172"/>
                </a:lnTo>
                <a:lnTo>
                  <a:pt x="775" y="176"/>
                </a:lnTo>
                <a:lnTo>
                  <a:pt x="779" y="176"/>
                </a:lnTo>
                <a:lnTo>
                  <a:pt x="783" y="176"/>
                </a:lnTo>
                <a:lnTo>
                  <a:pt x="789" y="183"/>
                </a:lnTo>
                <a:lnTo>
                  <a:pt x="791" y="189"/>
                </a:lnTo>
                <a:lnTo>
                  <a:pt x="791" y="189"/>
                </a:lnTo>
                <a:lnTo>
                  <a:pt x="791" y="191"/>
                </a:lnTo>
                <a:lnTo>
                  <a:pt x="793" y="191"/>
                </a:lnTo>
                <a:lnTo>
                  <a:pt x="791" y="193"/>
                </a:lnTo>
                <a:lnTo>
                  <a:pt x="791" y="193"/>
                </a:lnTo>
                <a:lnTo>
                  <a:pt x="781" y="191"/>
                </a:lnTo>
                <a:lnTo>
                  <a:pt x="775" y="191"/>
                </a:lnTo>
                <a:lnTo>
                  <a:pt x="768" y="185"/>
                </a:lnTo>
                <a:lnTo>
                  <a:pt x="768" y="185"/>
                </a:lnTo>
                <a:lnTo>
                  <a:pt x="762" y="183"/>
                </a:lnTo>
                <a:lnTo>
                  <a:pt x="758" y="181"/>
                </a:lnTo>
                <a:lnTo>
                  <a:pt x="757" y="179"/>
                </a:lnTo>
                <a:lnTo>
                  <a:pt x="757" y="179"/>
                </a:lnTo>
                <a:lnTo>
                  <a:pt x="753" y="176"/>
                </a:lnTo>
                <a:lnTo>
                  <a:pt x="749" y="174"/>
                </a:lnTo>
                <a:lnTo>
                  <a:pt x="747" y="172"/>
                </a:lnTo>
                <a:lnTo>
                  <a:pt x="741" y="172"/>
                </a:lnTo>
                <a:lnTo>
                  <a:pt x="741" y="172"/>
                </a:lnTo>
                <a:lnTo>
                  <a:pt x="736" y="172"/>
                </a:lnTo>
                <a:lnTo>
                  <a:pt x="734" y="172"/>
                </a:lnTo>
                <a:lnTo>
                  <a:pt x="734" y="172"/>
                </a:lnTo>
                <a:lnTo>
                  <a:pt x="734" y="170"/>
                </a:lnTo>
                <a:lnTo>
                  <a:pt x="734" y="170"/>
                </a:lnTo>
                <a:lnTo>
                  <a:pt x="732" y="170"/>
                </a:lnTo>
                <a:lnTo>
                  <a:pt x="728" y="168"/>
                </a:lnTo>
                <a:lnTo>
                  <a:pt x="728" y="168"/>
                </a:lnTo>
                <a:lnTo>
                  <a:pt x="721" y="164"/>
                </a:lnTo>
                <a:lnTo>
                  <a:pt x="715" y="164"/>
                </a:lnTo>
                <a:lnTo>
                  <a:pt x="709" y="170"/>
                </a:lnTo>
                <a:lnTo>
                  <a:pt x="709" y="170"/>
                </a:lnTo>
                <a:lnTo>
                  <a:pt x="709" y="174"/>
                </a:lnTo>
                <a:lnTo>
                  <a:pt x="709" y="176"/>
                </a:lnTo>
                <a:lnTo>
                  <a:pt x="711" y="176"/>
                </a:lnTo>
                <a:lnTo>
                  <a:pt x="713" y="176"/>
                </a:lnTo>
                <a:lnTo>
                  <a:pt x="713" y="176"/>
                </a:lnTo>
                <a:lnTo>
                  <a:pt x="713" y="177"/>
                </a:lnTo>
                <a:lnTo>
                  <a:pt x="715" y="177"/>
                </a:lnTo>
                <a:lnTo>
                  <a:pt x="715" y="179"/>
                </a:lnTo>
                <a:lnTo>
                  <a:pt x="719" y="179"/>
                </a:lnTo>
                <a:lnTo>
                  <a:pt x="719" y="179"/>
                </a:lnTo>
                <a:lnTo>
                  <a:pt x="723" y="179"/>
                </a:lnTo>
                <a:lnTo>
                  <a:pt x="724" y="177"/>
                </a:lnTo>
                <a:lnTo>
                  <a:pt x="724" y="177"/>
                </a:lnTo>
                <a:lnTo>
                  <a:pt x="724" y="179"/>
                </a:lnTo>
                <a:lnTo>
                  <a:pt x="724" y="179"/>
                </a:lnTo>
                <a:lnTo>
                  <a:pt x="726" y="181"/>
                </a:lnTo>
                <a:lnTo>
                  <a:pt x="726" y="185"/>
                </a:lnTo>
                <a:lnTo>
                  <a:pt x="728" y="185"/>
                </a:lnTo>
                <a:lnTo>
                  <a:pt x="728" y="185"/>
                </a:lnTo>
                <a:lnTo>
                  <a:pt x="724" y="185"/>
                </a:lnTo>
                <a:lnTo>
                  <a:pt x="724" y="185"/>
                </a:lnTo>
                <a:lnTo>
                  <a:pt x="715" y="185"/>
                </a:lnTo>
                <a:lnTo>
                  <a:pt x="715" y="185"/>
                </a:lnTo>
                <a:lnTo>
                  <a:pt x="711" y="185"/>
                </a:lnTo>
                <a:lnTo>
                  <a:pt x="709" y="185"/>
                </a:lnTo>
                <a:lnTo>
                  <a:pt x="707" y="183"/>
                </a:lnTo>
                <a:lnTo>
                  <a:pt x="706" y="183"/>
                </a:lnTo>
                <a:lnTo>
                  <a:pt x="706" y="183"/>
                </a:lnTo>
                <a:lnTo>
                  <a:pt x="700" y="181"/>
                </a:lnTo>
                <a:lnTo>
                  <a:pt x="698" y="183"/>
                </a:lnTo>
                <a:lnTo>
                  <a:pt x="700" y="185"/>
                </a:lnTo>
                <a:lnTo>
                  <a:pt x="700" y="185"/>
                </a:lnTo>
                <a:lnTo>
                  <a:pt x="702" y="189"/>
                </a:lnTo>
                <a:lnTo>
                  <a:pt x="706" y="193"/>
                </a:lnTo>
                <a:lnTo>
                  <a:pt x="709" y="198"/>
                </a:lnTo>
                <a:lnTo>
                  <a:pt x="709" y="198"/>
                </a:lnTo>
                <a:lnTo>
                  <a:pt x="715" y="200"/>
                </a:lnTo>
                <a:lnTo>
                  <a:pt x="717" y="202"/>
                </a:lnTo>
                <a:lnTo>
                  <a:pt x="721" y="202"/>
                </a:lnTo>
                <a:lnTo>
                  <a:pt x="721" y="202"/>
                </a:lnTo>
                <a:lnTo>
                  <a:pt x="723" y="202"/>
                </a:lnTo>
                <a:lnTo>
                  <a:pt x="724" y="202"/>
                </a:lnTo>
                <a:lnTo>
                  <a:pt x="724" y="202"/>
                </a:lnTo>
                <a:lnTo>
                  <a:pt x="726" y="202"/>
                </a:lnTo>
                <a:lnTo>
                  <a:pt x="726" y="202"/>
                </a:lnTo>
                <a:lnTo>
                  <a:pt x="734" y="210"/>
                </a:lnTo>
                <a:lnTo>
                  <a:pt x="740" y="215"/>
                </a:lnTo>
                <a:lnTo>
                  <a:pt x="740" y="215"/>
                </a:lnTo>
                <a:lnTo>
                  <a:pt x="732" y="215"/>
                </a:lnTo>
                <a:lnTo>
                  <a:pt x="732" y="215"/>
                </a:lnTo>
                <a:lnTo>
                  <a:pt x="730" y="213"/>
                </a:lnTo>
                <a:lnTo>
                  <a:pt x="728" y="213"/>
                </a:lnTo>
                <a:lnTo>
                  <a:pt x="728" y="211"/>
                </a:lnTo>
                <a:lnTo>
                  <a:pt x="724" y="211"/>
                </a:lnTo>
                <a:lnTo>
                  <a:pt x="724" y="211"/>
                </a:lnTo>
                <a:lnTo>
                  <a:pt x="719" y="210"/>
                </a:lnTo>
                <a:lnTo>
                  <a:pt x="715" y="210"/>
                </a:lnTo>
                <a:lnTo>
                  <a:pt x="709" y="206"/>
                </a:lnTo>
                <a:lnTo>
                  <a:pt x="709" y="206"/>
                </a:lnTo>
                <a:lnTo>
                  <a:pt x="698" y="206"/>
                </a:lnTo>
                <a:lnTo>
                  <a:pt x="698" y="206"/>
                </a:lnTo>
                <a:lnTo>
                  <a:pt x="694" y="206"/>
                </a:lnTo>
                <a:lnTo>
                  <a:pt x="692" y="206"/>
                </a:lnTo>
                <a:lnTo>
                  <a:pt x="688" y="204"/>
                </a:lnTo>
                <a:lnTo>
                  <a:pt x="688" y="204"/>
                </a:lnTo>
                <a:lnTo>
                  <a:pt x="690" y="200"/>
                </a:lnTo>
                <a:lnTo>
                  <a:pt x="690" y="198"/>
                </a:lnTo>
                <a:lnTo>
                  <a:pt x="688" y="194"/>
                </a:lnTo>
                <a:lnTo>
                  <a:pt x="688" y="194"/>
                </a:lnTo>
                <a:lnTo>
                  <a:pt x="688" y="193"/>
                </a:lnTo>
                <a:lnTo>
                  <a:pt x="687" y="189"/>
                </a:lnTo>
                <a:lnTo>
                  <a:pt x="687" y="185"/>
                </a:lnTo>
                <a:lnTo>
                  <a:pt x="687" y="185"/>
                </a:lnTo>
                <a:lnTo>
                  <a:pt x="688" y="185"/>
                </a:lnTo>
                <a:lnTo>
                  <a:pt x="690" y="181"/>
                </a:lnTo>
                <a:lnTo>
                  <a:pt x="692" y="177"/>
                </a:lnTo>
                <a:lnTo>
                  <a:pt x="692" y="177"/>
                </a:lnTo>
                <a:lnTo>
                  <a:pt x="692" y="168"/>
                </a:lnTo>
                <a:lnTo>
                  <a:pt x="687" y="155"/>
                </a:lnTo>
                <a:lnTo>
                  <a:pt x="683" y="157"/>
                </a:lnTo>
                <a:lnTo>
                  <a:pt x="683" y="157"/>
                </a:lnTo>
                <a:lnTo>
                  <a:pt x="681" y="159"/>
                </a:lnTo>
                <a:lnTo>
                  <a:pt x="679" y="160"/>
                </a:lnTo>
                <a:lnTo>
                  <a:pt x="679" y="162"/>
                </a:lnTo>
                <a:lnTo>
                  <a:pt x="681" y="162"/>
                </a:lnTo>
                <a:lnTo>
                  <a:pt x="681" y="162"/>
                </a:lnTo>
                <a:lnTo>
                  <a:pt x="683" y="164"/>
                </a:lnTo>
                <a:lnTo>
                  <a:pt x="683" y="168"/>
                </a:lnTo>
                <a:lnTo>
                  <a:pt x="683" y="172"/>
                </a:lnTo>
                <a:lnTo>
                  <a:pt x="683" y="172"/>
                </a:lnTo>
                <a:lnTo>
                  <a:pt x="683" y="177"/>
                </a:lnTo>
                <a:lnTo>
                  <a:pt x="683" y="179"/>
                </a:lnTo>
                <a:lnTo>
                  <a:pt x="681" y="181"/>
                </a:lnTo>
                <a:lnTo>
                  <a:pt x="679" y="181"/>
                </a:lnTo>
                <a:lnTo>
                  <a:pt x="679" y="181"/>
                </a:lnTo>
                <a:lnTo>
                  <a:pt x="677" y="181"/>
                </a:lnTo>
                <a:lnTo>
                  <a:pt x="677" y="181"/>
                </a:lnTo>
                <a:lnTo>
                  <a:pt x="677" y="183"/>
                </a:lnTo>
                <a:lnTo>
                  <a:pt x="673" y="183"/>
                </a:lnTo>
                <a:lnTo>
                  <a:pt x="673" y="183"/>
                </a:lnTo>
                <a:lnTo>
                  <a:pt x="668" y="183"/>
                </a:lnTo>
                <a:lnTo>
                  <a:pt x="664" y="185"/>
                </a:lnTo>
                <a:lnTo>
                  <a:pt x="664" y="189"/>
                </a:lnTo>
                <a:lnTo>
                  <a:pt x="664" y="189"/>
                </a:lnTo>
                <a:lnTo>
                  <a:pt x="664" y="191"/>
                </a:lnTo>
                <a:lnTo>
                  <a:pt x="662" y="196"/>
                </a:lnTo>
                <a:lnTo>
                  <a:pt x="658" y="200"/>
                </a:lnTo>
                <a:lnTo>
                  <a:pt x="658" y="200"/>
                </a:lnTo>
                <a:lnTo>
                  <a:pt x="670" y="213"/>
                </a:lnTo>
                <a:lnTo>
                  <a:pt x="670" y="213"/>
                </a:lnTo>
                <a:lnTo>
                  <a:pt x="671" y="217"/>
                </a:lnTo>
                <a:lnTo>
                  <a:pt x="673" y="223"/>
                </a:lnTo>
                <a:lnTo>
                  <a:pt x="673" y="227"/>
                </a:lnTo>
                <a:lnTo>
                  <a:pt x="668" y="238"/>
                </a:lnTo>
                <a:lnTo>
                  <a:pt x="668" y="238"/>
                </a:lnTo>
                <a:lnTo>
                  <a:pt x="666" y="247"/>
                </a:lnTo>
                <a:lnTo>
                  <a:pt x="666" y="247"/>
                </a:lnTo>
                <a:lnTo>
                  <a:pt x="668" y="257"/>
                </a:lnTo>
                <a:lnTo>
                  <a:pt x="668" y="264"/>
                </a:lnTo>
                <a:lnTo>
                  <a:pt x="671" y="270"/>
                </a:lnTo>
                <a:lnTo>
                  <a:pt x="671" y="270"/>
                </a:lnTo>
                <a:lnTo>
                  <a:pt x="675" y="272"/>
                </a:lnTo>
                <a:lnTo>
                  <a:pt x="679" y="272"/>
                </a:lnTo>
                <a:lnTo>
                  <a:pt x="683" y="270"/>
                </a:lnTo>
                <a:lnTo>
                  <a:pt x="683" y="270"/>
                </a:lnTo>
                <a:lnTo>
                  <a:pt x="683" y="270"/>
                </a:lnTo>
                <a:lnTo>
                  <a:pt x="687" y="266"/>
                </a:lnTo>
                <a:lnTo>
                  <a:pt x="688" y="264"/>
                </a:lnTo>
                <a:lnTo>
                  <a:pt x="690" y="264"/>
                </a:lnTo>
                <a:lnTo>
                  <a:pt x="690" y="264"/>
                </a:lnTo>
                <a:lnTo>
                  <a:pt x="700" y="264"/>
                </a:lnTo>
                <a:lnTo>
                  <a:pt x="706" y="268"/>
                </a:lnTo>
                <a:lnTo>
                  <a:pt x="706" y="268"/>
                </a:lnTo>
                <a:lnTo>
                  <a:pt x="709" y="268"/>
                </a:lnTo>
                <a:lnTo>
                  <a:pt x="713" y="270"/>
                </a:lnTo>
                <a:lnTo>
                  <a:pt x="715" y="272"/>
                </a:lnTo>
                <a:lnTo>
                  <a:pt x="715" y="272"/>
                </a:lnTo>
                <a:lnTo>
                  <a:pt x="717" y="272"/>
                </a:lnTo>
                <a:lnTo>
                  <a:pt x="719" y="272"/>
                </a:lnTo>
                <a:lnTo>
                  <a:pt x="721" y="274"/>
                </a:lnTo>
                <a:lnTo>
                  <a:pt x="723" y="276"/>
                </a:lnTo>
                <a:lnTo>
                  <a:pt x="723" y="276"/>
                </a:lnTo>
                <a:lnTo>
                  <a:pt x="721" y="283"/>
                </a:lnTo>
                <a:lnTo>
                  <a:pt x="721" y="285"/>
                </a:lnTo>
                <a:lnTo>
                  <a:pt x="723" y="289"/>
                </a:lnTo>
                <a:lnTo>
                  <a:pt x="723" y="289"/>
                </a:lnTo>
                <a:lnTo>
                  <a:pt x="723" y="291"/>
                </a:lnTo>
                <a:lnTo>
                  <a:pt x="723" y="293"/>
                </a:lnTo>
                <a:lnTo>
                  <a:pt x="721" y="297"/>
                </a:lnTo>
                <a:lnTo>
                  <a:pt x="719" y="304"/>
                </a:lnTo>
                <a:lnTo>
                  <a:pt x="724" y="308"/>
                </a:lnTo>
                <a:lnTo>
                  <a:pt x="736" y="310"/>
                </a:lnTo>
                <a:lnTo>
                  <a:pt x="721" y="314"/>
                </a:lnTo>
                <a:lnTo>
                  <a:pt x="717" y="310"/>
                </a:lnTo>
                <a:lnTo>
                  <a:pt x="717" y="310"/>
                </a:lnTo>
                <a:lnTo>
                  <a:pt x="715" y="306"/>
                </a:lnTo>
                <a:lnTo>
                  <a:pt x="715" y="302"/>
                </a:lnTo>
                <a:lnTo>
                  <a:pt x="715" y="300"/>
                </a:lnTo>
                <a:lnTo>
                  <a:pt x="715" y="300"/>
                </a:lnTo>
                <a:lnTo>
                  <a:pt x="713" y="297"/>
                </a:lnTo>
                <a:lnTo>
                  <a:pt x="713" y="291"/>
                </a:lnTo>
                <a:lnTo>
                  <a:pt x="713" y="283"/>
                </a:lnTo>
                <a:lnTo>
                  <a:pt x="706" y="274"/>
                </a:lnTo>
                <a:lnTo>
                  <a:pt x="692" y="274"/>
                </a:lnTo>
                <a:lnTo>
                  <a:pt x="692" y="274"/>
                </a:lnTo>
                <a:lnTo>
                  <a:pt x="687" y="274"/>
                </a:lnTo>
                <a:lnTo>
                  <a:pt x="683" y="276"/>
                </a:lnTo>
                <a:lnTo>
                  <a:pt x="679" y="278"/>
                </a:lnTo>
                <a:lnTo>
                  <a:pt x="679" y="278"/>
                </a:lnTo>
                <a:lnTo>
                  <a:pt x="677" y="280"/>
                </a:lnTo>
                <a:lnTo>
                  <a:pt x="677" y="280"/>
                </a:lnTo>
                <a:lnTo>
                  <a:pt x="675" y="281"/>
                </a:lnTo>
                <a:lnTo>
                  <a:pt x="675" y="285"/>
                </a:lnTo>
                <a:lnTo>
                  <a:pt x="675" y="289"/>
                </a:lnTo>
                <a:lnTo>
                  <a:pt x="677" y="291"/>
                </a:lnTo>
                <a:lnTo>
                  <a:pt x="677" y="291"/>
                </a:lnTo>
                <a:lnTo>
                  <a:pt x="683" y="295"/>
                </a:lnTo>
                <a:lnTo>
                  <a:pt x="683" y="297"/>
                </a:lnTo>
                <a:lnTo>
                  <a:pt x="683" y="297"/>
                </a:lnTo>
                <a:lnTo>
                  <a:pt x="683" y="298"/>
                </a:lnTo>
                <a:lnTo>
                  <a:pt x="683" y="298"/>
                </a:lnTo>
                <a:lnTo>
                  <a:pt x="679" y="302"/>
                </a:lnTo>
                <a:lnTo>
                  <a:pt x="679" y="306"/>
                </a:lnTo>
                <a:lnTo>
                  <a:pt x="673" y="314"/>
                </a:lnTo>
                <a:lnTo>
                  <a:pt x="671" y="316"/>
                </a:lnTo>
                <a:lnTo>
                  <a:pt x="668" y="327"/>
                </a:lnTo>
                <a:lnTo>
                  <a:pt x="647" y="334"/>
                </a:lnTo>
                <a:lnTo>
                  <a:pt x="647" y="334"/>
                </a:lnTo>
                <a:lnTo>
                  <a:pt x="649" y="340"/>
                </a:lnTo>
                <a:lnTo>
                  <a:pt x="649" y="344"/>
                </a:lnTo>
                <a:lnTo>
                  <a:pt x="647" y="344"/>
                </a:lnTo>
                <a:lnTo>
                  <a:pt x="647" y="344"/>
                </a:lnTo>
                <a:lnTo>
                  <a:pt x="647" y="344"/>
                </a:lnTo>
                <a:lnTo>
                  <a:pt x="641" y="344"/>
                </a:lnTo>
                <a:lnTo>
                  <a:pt x="634" y="344"/>
                </a:lnTo>
                <a:lnTo>
                  <a:pt x="634" y="344"/>
                </a:lnTo>
                <a:lnTo>
                  <a:pt x="619" y="344"/>
                </a:lnTo>
                <a:lnTo>
                  <a:pt x="619" y="344"/>
                </a:lnTo>
                <a:lnTo>
                  <a:pt x="620" y="344"/>
                </a:lnTo>
                <a:lnTo>
                  <a:pt x="619" y="344"/>
                </a:lnTo>
                <a:lnTo>
                  <a:pt x="613" y="344"/>
                </a:lnTo>
                <a:lnTo>
                  <a:pt x="613" y="344"/>
                </a:lnTo>
                <a:lnTo>
                  <a:pt x="600" y="338"/>
                </a:lnTo>
                <a:lnTo>
                  <a:pt x="598" y="336"/>
                </a:lnTo>
                <a:lnTo>
                  <a:pt x="598" y="336"/>
                </a:lnTo>
                <a:lnTo>
                  <a:pt x="596" y="336"/>
                </a:lnTo>
                <a:lnTo>
                  <a:pt x="598" y="334"/>
                </a:lnTo>
                <a:lnTo>
                  <a:pt x="600" y="334"/>
                </a:lnTo>
                <a:lnTo>
                  <a:pt x="603" y="334"/>
                </a:lnTo>
                <a:lnTo>
                  <a:pt x="603" y="334"/>
                </a:lnTo>
                <a:lnTo>
                  <a:pt x="605" y="334"/>
                </a:lnTo>
                <a:lnTo>
                  <a:pt x="607" y="334"/>
                </a:lnTo>
                <a:lnTo>
                  <a:pt x="609" y="338"/>
                </a:lnTo>
                <a:lnTo>
                  <a:pt x="609" y="340"/>
                </a:lnTo>
                <a:lnTo>
                  <a:pt x="611" y="340"/>
                </a:lnTo>
                <a:lnTo>
                  <a:pt x="611" y="340"/>
                </a:lnTo>
                <a:lnTo>
                  <a:pt x="615" y="338"/>
                </a:lnTo>
                <a:lnTo>
                  <a:pt x="615" y="338"/>
                </a:lnTo>
                <a:lnTo>
                  <a:pt x="620" y="336"/>
                </a:lnTo>
                <a:lnTo>
                  <a:pt x="624" y="334"/>
                </a:lnTo>
                <a:lnTo>
                  <a:pt x="626" y="334"/>
                </a:lnTo>
                <a:lnTo>
                  <a:pt x="626" y="336"/>
                </a:lnTo>
                <a:lnTo>
                  <a:pt x="626" y="336"/>
                </a:lnTo>
                <a:lnTo>
                  <a:pt x="630" y="334"/>
                </a:lnTo>
                <a:lnTo>
                  <a:pt x="634" y="334"/>
                </a:lnTo>
                <a:lnTo>
                  <a:pt x="634" y="334"/>
                </a:lnTo>
                <a:lnTo>
                  <a:pt x="634" y="334"/>
                </a:lnTo>
                <a:lnTo>
                  <a:pt x="634" y="334"/>
                </a:lnTo>
                <a:lnTo>
                  <a:pt x="634" y="331"/>
                </a:lnTo>
                <a:lnTo>
                  <a:pt x="634" y="331"/>
                </a:lnTo>
                <a:lnTo>
                  <a:pt x="634" y="331"/>
                </a:lnTo>
                <a:lnTo>
                  <a:pt x="636" y="327"/>
                </a:lnTo>
                <a:lnTo>
                  <a:pt x="636" y="327"/>
                </a:lnTo>
                <a:lnTo>
                  <a:pt x="641" y="319"/>
                </a:lnTo>
                <a:lnTo>
                  <a:pt x="641" y="319"/>
                </a:lnTo>
                <a:lnTo>
                  <a:pt x="647" y="314"/>
                </a:lnTo>
                <a:lnTo>
                  <a:pt x="647" y="314"/>
                </a:lnTo>
                <a:lnTo>
                  <a:pt x="651" y="310"/>
                </a:lnTo>
                <a:lnTo>
                  <a:pt x="653" y="308"/>
                </a:lnTo>
                <a:lnTo>
                  <a:pt x="654" y="306"/>
                </a:lnTo>
                <a:lnTo>
                  <a:pt x="656" y="306"/>
                </a:lnTo>
                <a:lnTo>
                  <a:pt x="656" y="306"/>
                </a:lnTo>
                <a:lnTo>
                  <a:pt x="660" y="302"/>
                </a:lnTo>
                <a:lnTo>
                  <a:pt x="660" y="298"/>
                </a:lnTo>
                <a:lnTo>
                  <a:pt x="660" y="298"/>
                </a:lnTo>
                <a:lnTo>
                  <a:pt x="660" y="297"/>
                </a:lnTo>
                <a:lnTo>
                  <a:pt x="658" y="295"/>
                </a:lnTo>
                <a:lnTo>
                  <a:pt x="660" y="293"/>
                </a:lnTo>
                <a:lnTo>
                  <a:pt x="660" y="293"/>
                </a:lnTo>
                <a:lnTo>
                  <a:pt x="662" y="291"/>
                </a:lnTo>
                <a:lnTo>
                  <a:pt x="664" y="289"/>
                </a:lnTo>
                <a:lnTo>
                  <a:pt x="664" y="285"/>
                </a:lnTo>
                <a:lnTo>
                  <a:pt x="664" y="285"/>
                </a:lnTo>
                <a:lnTo>
                  <a:pt x="662" y="285"/>
                </a:lnTo>
                <a:lnTo>
                  <a:pt x="662" y="281"/>
                </a:lnTo>
                <a:lnTo>
                  <a:pt x="662" y="280"/>
                </a:lnTo>
                <a:lnTo>
                  <a:pt x="660" y="278"/>
                </a:lnTo>
                <a:lnTo>
                  <a:pt x="660" y="278"/>
                </a:lnTo>
                <a:lnTo>
                  <a:pt x="656" y="274"/>
                </a:lnTo>
                <a:lnTo>
                  <a:pt x="656" y="274"/>
                </a:lnTo>
                <a:lnTo>
                  <a:pt x="649" y="274"/>
                </a:lnTo>
                <a:lnTo>
                  <a:pt x="649" y="274"/>
                </a:lnTo>
                <a:lnTo>
                  <a:pt x="649" y="257"/>
                </a:lnTo>
                <a:lnTo>
                  <a:pt x="649" y="257"/>
                </a:lnTo>
                <a:lnTo>
                  <a:pt x="651" y="242"/>
                </a:lnTo>
                <a:lnTo>
                  <a:pt x="651" y="242"/>
                </a:lnTo>
                <a:lnTo>
                  <a:pt x="651" y="234"/>
                </a:lnTo>
                <a:lnTo>
                  <a:pt x="651" y="234"/>
                </a:lnTo>
                <a:lnTo>
                  <a:pt x="651" y="230"/>
                </a:lnTo>
                <a:lnTo>
                  <a:pt x="653" y="223"/>
                </a:lnTo>
                <a:lnTo>
                  <a:pt x="653" y="223"/>
                </a:lnTo>
                <a:lnTo>
                  <a:pt x="651" y="219"/>
                </a:lnTo>
                <a:lnTo>
                  <a:pt x="651" y="213"/>
                </a:lnTo>
                <a:lnTo>
                  <a:pt x="647" y="210"/>
                </a:lnTo>
                <a:lnTo>
                  <a:pt x="647" y="210"/>
                </a:lnTo>
                <a:lnTo>
                  <a:pt x="645" y="210"/>
                </a:lnTo>
                <a:lnTo>
                  <a:pt x="641" y="206"/>
                </a:lnTo>
                <a:lnTo>
                  <a:pt x="641" y="206"/>
                </a:lnTo>
                <a:lnTo>
                  <a:pt x="641" y="206"/>
                </a:lnTo>
                <a:lnTo>
                  <a:pt x="637" y="202"/>
                </a:lnTo>
                <a:lnTo>
                  <a:pt x="637" y="202"/>
                </a:lnTo>
                <a:lnTo>
                  <a:pt x="639" y="200"/>
                </a:lnTo>
                <a:lnTo>
                  <a:pt x="639" y="200"/>
                </a:lnTo>
                <a:lnTo>
                  <a:pt x="641" y="196"/>
                </a:lnTo>
                <a:lnTo>
                  <a:pt x="643" y="193"/>
                </a:lnTo>
                <a:lnTo>
                  <a:pt x="643" y="193"/>
                </a:lnTo>
                <a:lnTo>
                  <a:pt x="649" y="187"/>
                </a:lnTo>
                <a:lnTo>
                  <a:pt x="649" y="187"/>
                </a:lnTo>
                <a:lnTo>
                  <a:pt x="651" y="185"/>
                </a:lnTo>
                <a:lnTo>
                  <a:pt x="651" y="181"/>
                </a:lnTo>
                <a:lnTo>
                  <a:pt x="651" y="177"/>
                </a:lnTo>
                <a:lnTo>
                  <a:pt x="651" y="177"/>
                </a:lnTo>
                <a:lnTo>
                  <a:pt x="651" y="168"/>
                </a:lnTo>
                <a:lnTo>
                  <a:pt x="651" y="168"/>
                </a:lnTo>
                <a:lnTo>
                  <a:pt x="653" y="166"/>
                </a:lnTo>
                <a:lnTo>
                  <a:pt x="653" y="164"/>
                </a:lnTo>
                <a:lnTo>
                  <a:pt x="653" y="160"/>
                </a:lnTo>
                <a:lnTo>
                  <a:pt x="653" y="160"/>
                </a:lnTo>
                <a:lnTo>
                  <a:pt x="651" y="160"/>
                </a:lnTo>
                <a:lnTo>
                  <a:pt x="651" y="160"/>
                </a:lnTo>
                <a:lnTo>
                  <a:pt x="641" y="159"/>
                </a:lnTo>
                <a:lnTo>
                  <a:pt x="634" y="159"/>
                </a:lnTo>
                <a:lnTo>
                  <a:pt x="634" y="159"/>
                </a:lnTo>
                <a:lnTo>
                  <a:pt x="617" y="157"/>
                </a:lnTo>
                <a:lnTo>
                  <a:pt x="609" y="157"/>
                </a:lnTo>
                <a:lnTo>
                  <a:pt x="607" y="157"/>
                </a:lnTo>
                <a:lnTo>
                  <a:pt x="603" y="155"/>
                </a:lnTo>
                <a:lnTo>
                  <a:pt x="594" y="168"/>
                </a:lnTo>
                <a:lnTo>
                  <a:pt x="594" y="168"/>
                </a:lnTo>
                <a:lnTo>
                  <a:pt x="594" y="174"/>
                </a:lnTo>
                <a:lnTo>
                  <a:pt x="594" y="176"/>
                </a:lnTo>
                <a:lnTo>
                  <a:pt x="594" y="179"/>
                </a:lnTo>
                <a:lnTo>
                  <a:pt x="594" y="179"/>
                </a:lnTo>
                <a:lnTo>
                  <a:pt x="592" y="181"/>
                </a:lnTo>
                <a:lnTo>
                  <a:pt x="590" y="185"/>
                </a:lnTo>
                <a:lnTo>
                  <a:pt x="590" y="185"/>
                </a:lnTo>
                <a:lnTo>
                  <a:pt x="583" y="191"/>
                </a:lnTo>
                <a:lnTo>
                  <a:pt x="579" y="193"/>
                </a:lnTo>
                <a:lnTo>
                  <a:pt x="579" y="194"/>
                </a:lnTo>
                <a:lnTo>
                  <a:pt x="579" y="194"/>
                </a:lnTo>
                <a:lnTo>
                  <a:pt x="579" y="194"/>
                </a:lnTo>
                <a:lnTo>
                  <a:pt x="581" y="194"/>
                </a:lnTo>
                <a:lnTo>
                  <a:pt x="579" y="196"/>
                </a:lnTo>
                <a:lnTo>
                  <a:pt x="577" y="198"/>
                </a:lnTo>
                <a:lnTo>
                  <a:pt x="571" y="202"/>
                </a:lnTo>
                <a:lnTo>
                  <a:pt x="564" y="210"/>
                </a:lnTo>
                <a:lnTo>
                  <a:pt x="564" y="210"/>
                </a:lnTo>
                <a:lnTo>
                  <a:pt x="566" y="211"/>
                </a:lnTo>
                <a:lnTo>
                  <a:pt x="567" y="215"/>
                </a:lnTo>
                <a:lnTo>
                  <a:pt x="567" y="215"/>
                </a:lnTo>
                <a:lnTo>
                  <a:pt x="567" y="217"/>
                </a:lnTo>
                <a:lnTo>
                  <a:pt x="569" y="217"/>
                </a:lnTo>
                <a:lnTo>
                  <a:pt x="571" y="219"/>
                </a:lnTo>
                <a:lnTo>
                  <a:pt x="571" y="219"/>
                </a:lnTo>
                <a:lnTo>
                  <a:pt x="571" y="219"/>
                </a:lnTo>
                <a:lnTo>
                  <a:pt x="571" y="225"/>
                </a:lnTo>
                <a:lnTo>
                  <a:pt x="571" y="230"/>
                </a:lnTo>
                <a:lnTo>
                  <a:pt x="571" y="230"/>
                </a:lnTo>
                <a:lnTo>
                  <a:pt x="569" y="230"/>
                </a:lnTo>
                <a:lnTo>
                  <a:pt x="567" y="232"/>
                </a:lnTo>
                <a:lnTo>
                  <a:pt x="567" y="234"/>
                </a:lnTo>
                <a:lnTo>
                  <a:pt x="567" y="236"/>
                </a:lnTo>
                <a:lnTo>
                  <a:pt x="567" y="236"/>
                </a:lnTo>
                <a:lnTo>
                  <a:pt x="567" y="236"/>
                </a:lnTo>
                <a:lnTo>
                  <a:pt x="567" y="238"/>
                </a:lnTo>
                <a:lnTo>
                  <a:pt x="569" y="242"/>
                </a:lnTo>
                <a:lnTo>
                  <a:pt x="569" y="244"/>
                </a:lnTo>
                <a:lnTo>
                  <a:pt x="569" y="244"/>
                </a:lnTo>
                <a:lnTo>
                  <a:pt x="567" y="244"/>
                </a:lnTo>
                <a:lnTo>
                  <a:pt x="567" y="244"/>
                </a:lnTo>
                <a:lnTo>
                  <a:pt x="567" y="246"/>
                </a:lnTo>
                <a:lnTo>
                  <a:pt x="567" y="246"/>
                </a:lnTo>
                <a:lnTo>
                  <a:pt x="567" y="249"/>
                </a:lnTo>
                <a:lnTo>
                  <a:pt x="567" y="251"/>
                </a:lnTo>
                <a:lnTo>
                  <a:pt x="569" y="253"/>
                </a:lnTo>
                <a:lnTo>
                  <a:pt x="571" y="253"/>
                </a:lnTo>
                <a:lnTo>
                  <a:pt x="571" y="253"/>
                </a:lnTo>
                <a:lnTo>
                  <a:pt x="573" y="255"/>
                </a:lnTo>
                <a:lnTo>
                  <a:pt x="575" y="255"/>
                </a:lnTo>
                <a:lnTo>
                  <a:pt x="575" y="257"/>
                </a:lnTo>
                <a:lnTo>
                  <a:pt x="577" y="257"/>
                </a:lnTo>
                <a:lnTo>
                  <a:pt x="577" y="257"/>
                </a:lnTo>
                <a:lnTo>
                  <a:pt x="583" y="257"/>
                </a:lnTo>
                <a:lnTo>
                  <a:pt x="586" y="257"/>
                </a:lnTo>
                <a:lnTo>
                  <a:pt x="588" y="261"/>
                </a:lnTo>
                <a:lnTo>
                  <a:pt x="590" y="261"/>
                </a:lnTo>
                <a:lnTo>
                  <a:pt x="588" y="261"/>
                </a:lnTo>
                <a:lnTo>
                  <a:pt x="588" y="261"/>
                </a:lnTo>
                <a:lnTo>
                  <a:pt x="588" y="264"/>
                </a:lnTo>
                <a:lnTo>
                  <a:pt x="588" y="266"/>
                </a:lnTo>
                <a:lnTo>
                  <a:pt x="592" y="272"/>
                </a:lnTo>
                <a:lnTo>
                  <a:pt x="592" y="272"/>
                </a:lnTo>
                <a:lnTo>
                  <a:pt x="594" y="272"/>
                </a:lnTo>
                <a:lnTo>
                  <a:pt x="598" y="274"/>
                </a:lnTo>
                <a:lnTo>
                  <a:pt x="598" y="274"/>
                </a:lnTo>
                <a:lnTo>
                  <a:pt x="594" y="278"/>
                </a:lnTo>
                <a:lnTo>
                  <a:pt x="594" y="280"/>
                </a:lnTo>
                <a:lnTo>
                  <a:pt x="594" y="281"/>
                </a:lnTo>
                <a:lnTo>
                  <a:pt x="594" y="281"/>
                </a:lnTo>
                <a:lnTo>
                  <a:pt x="594" y="281"/>
                </a:lnTo>
                <a:lnTo>
                  <a:pt x="594" y="281"/>
                </a:lnTo>
                <a:lnTo>
                  <a:pt x="594" y="285"/>
                </a:lnTo>
                <a:lnTo>
                  <a:pt x="592" y="287"/>
                </a:lnTo>
                <a:lnTo>
                  <a:pt x="588" y="291"/>
                </a:lnTo>
                <a:lnTo>
                  <a:pt x="588" y="291"/>
                </a:lnTo>
                <a:lnTo>
                  <a:pt x="583" y="291"/>
                </a:lnTo>
                <a:lnTo>
                  <a:pt x="581" y="291"/>
                </a:lnTo>
                <a:lnTo>
                  <a:pt x="579" y="289"/>
                </a:lnTo>
                <a:lnTo>
                  <a:pt x="575" y="285"/>
                </a:lnTo>
                <a:lnTo>
                  <a:pt x="575" y="285"/>
                </a:lnTo>
                <a:lnTo>
                  <a:pt x="571" y="281"/>
                </a:lnTo>
                <a:lnTo>
                  <a:pt x="571" y="281"/>
                </a:lnTo>
                <a:lnTo>
                  <a:pt x="567" y="281"/>
                </a:lnTo>
                <a:lnTo>
                  <a:pt x="566" y="278"/>
                </a:lnTo>
                <a:lnTo>
                  <a:pt x="566" y="278"/>
                </a:lnTo>
                <a:lnTo>
                  <a:pt x="560" y="272"/>
                </a:lnTo>
                <a:lnTo>
                  <a:pt x="560" y="272"/>
                </a:lnTo>
                <a:lnTo>
                  <a:pt x="556" y="272"/>
                </a:lnTo>
                <a:lnTo>
                  <a:pt x="556" y="272"/>
                </a:lnTo>
                <a:lnTo>
                  <a:pt x="552" y="272"/>
                </a:lnTo>
                <a:lnTo>
                  <a:pt x="549" y="270"/>
                </a:lnTo>
                <a:lnTo>
                  <a:pt x="545" y="268"/>
                </a:lnTo>
                <a:lnTo>
                  <a:pt x="545" y="268"/>
                </a:lnTo>
                <a:lnTo>
                  <a:pt x="541" y="266"/>
                </a:lnTo>
                <a:lnTo>
                  <a:pt x="537" y="264"/>
                </a:lnTo>
                <a:lnTo>
                  <a:pt x="537" y="264"/>
                </a:lnTo>
                <a:lnTo>
                  <a:pt x="530" y="257"/>
                </a:lnTo>
                <a:lnTo>
                  <a:pt x="524" y="253"/>
                </a:lnTo>
                <a:lnTo>
                  <a:pt x="524" y="253"/>
                </a:lnTo>
                <a:lnTo>
                  <a:pt x="522" y="253"/>
                </a:lnTo>
                <a:lnTo>
                  <a:pt x="518" y="253"/>
                </a:lnTo>
                <a:lnTo>
                  <a:pt x="518" y="253"/>
                </a:lnTo>
                <a:lnTo>
                  <a:pt x="509" y="251"/>
                </a:lnTo>
                <a:lnTo>
                  <a:pt x="503" y="251"/>
                </a:lnTo>
                <a:lnTo>
                  <a:pt x="503" y="251"/>
                </a:lnTo>
                <a:lnTo>
                  <a:pt x="499" y="251"/>
                </a:lnTo>
                <a:lnTo>
                  <a:pt x="496" y="251"/>
                </a:lnTo>
                <a:lnTo>
                  <a:pt x="496" y="251"/>
                </a:lnTo>
                <a:lnTo>
                  <a:pt x="488" y="249"/>
                </a:lnTo>
                <a:lnTo>
                  <a:pt x="486" y="247"/>
                </a:lnTo>
                <a:lnTo>
                  <a:pt x="482" y="247"/>
                </a:lnTo>
                <a:lnTo>
                  <a:pt x="479" y="247"/>
                </a:lnTo>
                <a:lnTo>
                  <a:pt x="473" y="255"/>
                </a:lnTo>
                <a:lnTo>
                  <a:pt x="473" y="255"/>
                </a:lnTo>
                <a:lnTo>
                  <a:pt x="475" y="257"/>
                </a:lnTo>
                <a:lnTo>
                  <a:pt x="477" y="263"/>
                </a:lnTo>
                <a:lnTo>
                  <a:pt x="477" y="263"/>
                </a:lnTo>
                <a:lnTo>
                  <a:pt x="479" y="264"/>
                </a:lnTo>
                <a:lnTo>
                  <a:pt x="480" y="268"/>
                </a:lnTo>
                <a:lnTo>
                  <a:pt x="482" y="270"/>
                </a:lnTo>
                <a:lnTo>
                  <a:pt x="482" y="270"/>
                </a:lnTo>
                <a:lnTo>
                  <a:pt x="477" y="274"/>
                </a:lnTo>
                <a:lnTo>
                  <a:pt x="477" y="274"/>
                </a:lnTo>
                <a:lnTo>
                  <a:pt x="475" y="276"/>
                </a:lnTo>
                <a:lnTo>
                  <a:pt x="471" y="276"/>
                </a:lnTo>
                <a:lnTo>
                  <a:pt x="465" y="278"/>
                </a:lnTo>
                <a:lnTo>
                  <a:pt x="465" y="285"/>
                </a:lnTo>
                <a:lnTo>
                  <a:pt x="465" y="285"/>
                </a:lnTo>
                <a:lnTo>
                  <a:pt x="463" y="287"/>
                </a:lnTo>
                <a:lnTo>
                  <a:pt x="463" y="289"/>
                </a:lnTo>
                <a:lnTo>
                  <a:pt x="463" y="289"/>
                </a:lnTo>
                <a:lnTo>
                  <a:pt x="462" y="289"/>
                </a:lnTo>
                <a:lnTo>
                  <a:pt x="462" y="289"/>
                </a:lnTo>
                <a:lnTo>
                  <a:pt x="460" y="287"/>
                </a:lnTo>
                <a:lnTo>
                  <a:pt x="460" y="285"/>
                </a:lnTo>
                <a:lnTo>
                  <a:pt x="456" y="285"/>
                </a:lnTo>
                <a:lnTo>
                  <a:pt x="452" y="285"/>
                </a:lnTo>
                <a:lnTo>
                  <a:pt x="452" y="285"/>
                </a:lnTo>
                <a:lnTo>
                  <a:pt x="452" y="285"/>
                </a:lnTo>
                <a:lnTo>
                  <a:pt x="452" y="285"/>
                </a:lnTo>
                <a:lnTo>
                  <a:pt x="452" y="278"/>
                </a:lnTo>
                <a:lnTo>
                  <a:pt x="452" y="278"/>
                </a:lnTo>
                <a:lnTo>
                  <a:pt x="452" y="272"/>
                </a:lnTo>
                <a:lnTo>
                  <a:pt x="450" y="268"/>
                </a:lnTo>
                <a:lnTo>
                  <a:pt x="445" y="272"/>
                </a:lnTo>
                <a:lnTo>
                  <a:pt x="445" y="272"/>
                </a:lnTo>
                <a:lnTo>
                  <a:pt x="445" y="274"/>
                </a:lnTo>
                <a:lnTo>
                  <a:pt x="441" y="276"/>
                </a:lnTo>
                <a:lnTo>
                  <a:pt x="439" y="276"/>
                </a:lnTo>
                <a:lnTo>
                  <a:pt x="439" y="276"/>
                </a:lnTo>
                <a:lnTo>
                  <a:pt x="435" y="278"/>
                </a:lnTo>
                <a:lnTo>
                  <a:pt x="429" y="278"/>
                </a:lnTo>
                <a:lnTo>
                  <a:pt x="426" y="281"/>
                </a:lnTo>
                <a:lnTo>
                  <a:pt x="412" y="281"/>
                </a:lnTo>
                <a:lnTo>
                  <a:pt x="407" y="285"/>
                </a:lnTo>
                <a:lnTo>
                  <a:pt x="399" y="285"/>
                </a:lnTo>
                <a:lnTo>
                  <a:pt x="399" y="285"/>
                </a:lnTo>
                <a:lnTo>
                  <a:pt x="397" y="289"/>
                </a:lnTo>
                <a:lnTo>
                  <a:pt x="395" y="289"/>
                </a:lnTo>
                <a:lnTo>
                  <a:pt x="392" y="289"/>
                </a:lnTo>
                <a:lnTo>
                  <a:pt x="392" y="289"/>
                </a:lnTo>
                <a:lnTo>
                  <a:pt x="388" y="289"/>
                </a:lnTo>
                <a:lnTo>
                  <a:pt x="384" y="291"/>
                </a:lnTo>
                <a:lnTo>
                  <a:pt x="380" y="293"/>
                </a:lnTo>
                <a:lnTo>
                  <a:pt x="378" y="293"/>
                </a:lnTo>
                <a:lnTo>
                  <a:pt x="378" y="293"/>
                </a:lnTo>
                <a:lnTo>
                  <a:pt x="371" y="293"/>
                </a:lnTo>
                <a:lnTo>
                  <a:pt x="371" y="293"/>
                </a:lnTo>
                <a:lnTo>
                  <a:pt x="371" y="289"/>
                </a:lnTo>
                <a:lnTo>
                  <a:pt x="371" y="289"/>
                </a:lnTo>
                <a:lnTo>
                  <a:pt x="371" y="289"/>
                </a:lnTo>
                <a:lnTo>
                  <a:pt x="371" y="289"/>
                </a:lnTo>
                <a:lnTo>
                  <a:pt x="371" y="287"/>
                </a:lnTo>
                <a:lnTo>
                  <a:pt x="373" y="287"/>
                </a:lnTo>
                <a:lnTo>
                  <a:pt x="373" y="287"/>
                </a:lnTo>
                <a:lnTo>
                  <a:pt x="375" y="287"/>
                </a:lnTo>
                <a:lnTo>
                  <a:pt x="376" y="285"/>
                </a:lnTo>
                <a:lnTo>
                  <a:pt x="376" y="281"/>
                </a:lnTo>
                <a:lnTo>
                  <a:pt x="376" y="278"/>
                </a:lnTo>
                <a:lnTo>
                  <a:pt x="380" y="272"/>
                </a:lnTo>
                <a:lnTo>
                  <a:pt x="380" y="272"/>
                </a:lnTo>
                <a:lnTo>
                  <a:pt x="382" y="270"/>
                </a:lnTo>
                <a:lnTo>
                  <a:pt x="382" y="268"/>
                </a:lnTo>
                <a:lnTo>
                  <a:pt x="380" y="268"/>
                </a:lnTo>
                <a:lnTo>
                  <a:pt x="380" y="268"/>
                </a:lnTo>
                <a:lnTo>
                  <a:pt x="373" y="272"/>
                </a:lnTo>
                <a:lnTo>
                  <a:pt x="369" y="272"/>
                </a:lnTo>
                <a:lnTo>
                  <a:pt x="369" y="272"/>
                </a:lnTo>
                <a:lnTo>
                  <a:pt x="367" y="272"/>
                </a:lnTo>
                <a:lnTo>
                  <a:pt x="363" y="276"/>
                </a:lnTo>
                <a:lnTo>
                  <a:pt x="363" y="276"/>
                </a:lnTo>
                <a:lnTo>
                  <a:pt x="361" y="281"/>
                </a:lnTo>
                <a:lnTo>
                  <a:pt x="359" y="285"/>
                </a:lnTo>
                <a:lnTo>
                  <a:pt x="359" y="289"/>
                </a:lnTo>
                <a:lnTo>
                  <a:pt x="354" y="283"/>
                </a:lnTo>
                <a:lnTo>
                  <a:pt x="354" y="283"/>
                </a:lnTo>
                <a:lnTo>
                  <a:pt x="346" y="281"/>
                </a:lnTo>
                <a:lnTo>
                  <a:pt x="346" y="281"/>
                </a:lnTo>
                <a:lnTo>
                  <a:pt x="342" y="281"/>
                </a:lnTo>
                <a:lnTo>
                  <a:pt x="341" y="285"/>
                </a:lnTo>
                <a:lnTo>
                  <a:pt x="341" y="285"/>
                </a:lnTo>
                <a:lnTo>
                  <a:pt x="339" y="285"/>
                </a:lnTo>
                <a:lnTo>
                  <a:pt x="339" y="285"/>
                </a:lnTo>
                <a:lnTo>
                  <a:pt x="337" y="285"/>
                </a:lnTo>
                <a:lnTo>
                  <a:pt x="335" y="287"/>
                </a:lnTo>
                <a:lnTo>
                  <a:pt x="335" y="287"/>
                </a:lnTo>
                <a:lnTo>
                  <a:pt x="329" y="293"/>
                </a:lnTo>
                <a:lnTo>
                  <a:pt x="323" y="297"/>
                </a:lnTo>
                <a:lnTo>
                  <a:pt x="318" y="298"/>
                </a:lnTo>
                <a:lnTo>
                  <a:pt x="314" y="302"/>
                </a:lnTo>
                <a:lnTo>
                  <a:pt x="314" y="302"/>
                </a:lnTo>
                <a:lnTo>
                  <a:pt x="306" y="302"/>
                </a:lnTo>
                <a:lnTo>
                  <a:pt x="301" y="302"/>
                </a:lnTo>
                <a:lnTo>
                  <a:pt x="301" y="302"/>
                </a:lnTo>
                <a:lnTo>
                  <a:pt x="299" y="304"/>
                </a:lnTo>
                <a:lnTo>
                  <a:pt x="299" y="306"/>
                </a:lnTo>
                <a:lnTo>
                  <a:pt x="297" y="306"/>
                </a:lnTo>
                <a:lnTo>
                  <a:pt x="297" y="306"/>
                </a:lnTo>
                <a:lnTo>
                  <a:pt x="291" y="306"/>
                </a:lnTo>
                <a:lnTo>
                  <a:pt x="291" y="306"/>
                </a:lnTo>
                <a:lnTo>
                  <a:pt x="291" y="319"/>
                </a:lnTo>
                <a:lnTo>
                  <a:pt x="291" y="319"/>
                </a:lnTo>
                <a:lnTo>
                  <a:pt x="291" y="323"/>
                </a:lnTo>
                <a:lnTo>
                  <a:pt x="289" y="327"/>
                </a:lnTo>
                <a:lnTo>
                  <a:pt x="288" y="331"/>
                </a:lnTo>
                <a:lnTo>
                  <a:pt x="288" y="331"/>
                </a:lnTo>
                <a:lnTo>
                  <a:pt x="282" y="329"/>
                </a:lnTo>
                <a:lnTo>
                  <a:pt x="274" y="327"/>
                </a:lnTo>
                <a:lnTo>
                  <a:pt x="274" y="327"/>
                </a:lnTo>
                <a:lnTo>
                  <a:pt x="269" y="327"/>
                </a:lnTo>
                <a:lnTo>
                  <a:pt x="269" y="327"/>
                </a:lnTo>
                <a:lnTo>
                  <a:pt x="265" y="331"/>
                </a:lnTo>
                <a:lnTo>
                  <a:pt x="261" y="331"/>
                </a:lnTo>
                <a:lnTo>
                  <a:pt x="261" y="329"/>
                </a:lnTo>
                <a:lnTo>
                  <a:pt x="261" y="327"/>
                </a:lnTo>
                <a:lnTo>
                  <a:pt x="261" y="327"/>
                </a:lnTo>
                <a:lnTo>
                  <a:pt x="261" y="325"/>
                </a:lnTo>
                <a:lnTo>
                  <a:pt x="259" y="321"/>
                </a:lnTo>
                <a:lnTo>
                  <a:pt x="257" y="319"/>
                </a:lnTo>
                <a:lnTo>
                  <a:pt x="255" y="319"/>
                </a:lnTo>
                <a:lnTo>
                  <a:pt x="255" y="319"/>
                </a:lnTo>
                <a:lnTo>
                  <a:pt x="250" y="317"/>
                </a:lnTo>
                <a:lnTo>
                  <a:pt x="248" y="316"/>
                </a:lnTo>
                <a:lnTo>
                  <a:pt x="248" y="316"/>
                </a:lnTo>
                <a:lnTo>
                  <a:pt x="248" y="314"/>
                </a:lnTo>
                <a:lnTo>
                  <a:pt x="248" y="314"/>
                </a:lnTo>
                <a:lnTo>
                  <a:pt x="250" y="314"/>
                </a:lnTo>
                <a:lnTo>
                  <a:pt x="250" y="310"/>
                </a:lnTo>
                <a:lnTo>
                  <a:pt x="250" y="310"/>
                </a:lnTo>
                <a:lnTo>
                  <a:pt x="250" y="308"/>
                </a:lnTo>
                <a:lnTo>
                  <a:pt x="250" y="308"/>
                </a:lnTo>
                <a:lnTo>
                  <a:pt x="252" y="306"/>
                </a:lnTo>
                <a:lnTo>
                  <a:pt x="254" y="306"/>
                </a:lnTo>
                <a:lnTo>
                  <a:pt x="254" y="306"/>
                </a:lnTo>
                <a:lnTo>
                  <a:pt x="254" y="306"/>
                </a:lnTo>
                <a:lnTo>
                  <a:pt x="254" y="304"/>
                </a:lnTo>
                <a:lnTo>
                  <a:pt x="254" y="304"/>
                </a:lnTo>
                <a:lnTo>
                  <a:pt x="254" y="302"/>
                </a:lnTo>
                <a:lnTo>
                  <a:pt x="259" y="302"/>
                </a:lnTo>
                <a:lnTo>
                  <a:pt x="259" y="302"/>
                </a:lnTo>
                <a:lnTo>
                  <a:pt x="267" y="302"/>
                </a:lnTo>
                <a:lnTo>
                  <a:pt x="274" y="300"/>
                </a:lnTo>
                <a:lnTo>
                  <a:pt x="271" y="289"/>
                </a:lnTo>
                <a:lnTo>
                  <a:pt x="265" y="283"/>
                </a:lnTo>
                <a:lnTo>
                  <a:pt x="255" y="281"/>
                </a:lnTo>
                <a:lnTo>
                  <a:pt x="242" y="281"/>
                </a:lnTo>
                <a:lnTo>
                  <a:pt x="236" y="281"/>
                </a:lnTo>
                <a:lnTo>
                  <a:pt x="231" y="280"/>
                </a:lnTo>
                <a:lnTo>
                  <a:pt x="227" y="278"/>
                </a:lnTo>
                <a:lnTo>
                  <a:pt x="227" y="278"/>
                </a:lnTo>
                <a:lnTo>
                  <a:pt x="233" y="281"/>
                </a:lnTo>
                <a:lnTo>
                  <a:pt x="235" y="285"/>
                </a:lnTo>
                <a:lnTo>
                  <a:pt x="236" y="287"/>
                </a:lnTo>
                <a:lnTo>
                  <a:pt x="236" y="287"/>
                </a:lnTo>
                <a:lnTo>
                  <a:pt x="236" y="289"/>
                </a:lnTo>
                <a:lnTo>
                  <a:pt x="238" y="293"/>
                </a:lnTo>
                <a:lnTo>
                  <a:pt x="238" y="293"/>
                </a:lnTo>
                <a:lnTo>
                  <a:pt x="240" y="293"/>
                </a:lnTo>
                <a:lnTo>
                  <a:pt x="242" y="293"/>
                </a:lnTo>
                <a:lnTo>
                  <a:pt x="242" y="293"/>
                </a:lnTo>
                <a:lnTo>
                  <a:pt x="242" y="293"/>
                </a:lnTo>
                <a:lnTo>
                  <a:pt x="238" y="297"/>
                </a:lnTo>
                <a:lnTo>
                  <a:pt x="238" y="297"/>
                </a:lnTo>
                <a:lnTo>
                  <a:pt x="236" y="302"/>
                </a:lnTo>
                <a:lnTo>
                  <a:pt x="233" y="308"/>
                </a:lnTo>
                <a:lnTo>
                  <a:pt x="231" y="314"/>
                </a:lnTo>
                <a:lnTo>
                  <a:pt x="233" y="314"/>
                </a:lnTo>
                <a:lnTo>
                  <a:pt x="233" y="314"/>
                </a:lnTo>
                <a:lnTo>
                  <a:pt x="238" y="316"/>
                </a:lnTo>
                <a:lnTo>
                  <a:pt x="242" y="319"/>
                </a:lnTo>
                <a:lnTo>
                  <a:pt x="244" y="319"/>
                </a:lnTo>
                <a:lnTo>
                  <a:pt x="244" y="321"/>
                </a:lnTo>
                <a:lnTo>
                  <a:pt x="244" y="321"/>
                </a:lnTo>
                <a:lnTo>
                  <a:pt x="242" y="333"/>
                </a:lnTo>
                <a:lnTo>
                  <a:pt x="242" y="333"/>
                </a:lnTo>
                <a:lnTo>
                  <a:pt x="242" y="334"/>
                </a:lnTo>
                <a:lnTo>
                  <a:pt x="242" y="336"/>
                </a:lnTo>
                <a:lnTo>
                  <a:pt x="238" y="340"/>
                </a:lnTo>
                <a:lnTo>
                  <a:pt x="238" y="340"/>
                </a:lnTo>
                <a:lnTo>
                  <a:pt x="236" y="344"/>
                </a:lnTo>
                <a:lnTo>
                  <a:pt x="236" y="348"/>
                </a:lnTo>
                <a:lnTo>
                  <a:pt x="236" y="351"/>
                </a:lnTo>
                <a:lnTo>
                  <a:pt x="236" y="351"/>
                </a:lnTo>
                <a:lnTo>
                  <a:pt x="235" y="351"/>
                </a:lnTo>
                <a:lnTo>
                  <a:pt x="233" y="351"/>
                </a:lnTo>
                <a:lnTo>
                  <a:pt x="231" y="351"/>
                </a:lnTo>
                <a:lnTo>
                  <a:pt x="231" y="351"/>
                </a:lnTo>
                <a:lnTo>
                  <a:pt x="229" y="348"/>
                </a:lnTo>
                <a:lnTo>
                  <a:pt x="229" y="348"/>
                </a:lnTo>
                <a:lnTo>
                  <a:pt x="229" y="344"/>
                </a:lnTo>
                <a:lnTo>
                  <a:pt x="225" y="340"/>
                </a:lnTo>
                <a:lnTo>
                  <a:pt x="214" y="336"/>
                </a:lnTo>
                <a:lnTo>
                  <a:pt x="206" y="340"/>
                </a:lnTo>
                <a:lnTo>
                  <a:pt x="206" y="340"/>
                </a:lnTo>
                <a:lnTo>
                  <a:pt x="204" y="344"/>
                </a:lnTo>
                <a:lnTo>
                  <a:pt x="204" y="344"/>
                </a:lnTo>
                <a:lnTo>
                  <a:pt x="201" y="348"/>
                </a:lnTo>
                <a:lnTo>
                  <a:pt x="201" y="348"/>
                </a:lnTo>
                <a:lnTo>
                  <a:pt x="199" y="348"/>
                </a:lnTo>
                <a:lnTo>
                  <a:pt x="195" y="350"/>
                </a:lnTo>
                <a:lnTo>
                  <a:pt x="191" y="351"/>
                </a:lnTo>
                <a:lnTo>
                  <a:pt x="180" y="357"/>
                </a:lnTo>
                <a:lnTo>
                  <a:pt x="176" y="365"/>
                </a:lnTo>
                <a:lnTo>
                  <a:pt x="176" y="365"/>
                </a:lnTo>
                <a:lnTo>
                  <a:pt x="176" y="365"/>
                </a:lnTo>
                <a:lnTo>
                  <a:pt x="174" y="365"/>
                </a:lnTo>
                <a:lnTo>
                  <a:pt x="174" y="365"/>
                </a:lnTo>
                <a:lnTo>
                  <a:pt x="174" y="365"/>
                </a:lnTo>
                <a:lnTo>
                  <a:pt x="176" y="370"/>
                </a:lnTo>
                <a:lnTo>
                  <a:pt x="176" y="370"/>
                </a:lnTo>
                <a:lnTo>
                  <a:pt x="180" y="376"/>
                </a:lnTo>
                <a:lnTo>
                  <a:pt x="184" y="380"/>
                </a:lnTo>
                <a:lnTo>
                  <a:pt x="184" y="384"/>
                </a:lnTo>
                <a:lnTo>
                  <a:pt x="184" y="384"/>
                </a:lnTo>
                <a:lnTo>
                  <a:pt x="189" y="385"/>
                </a:lnTo>
                <a:lnTo>
                  <a:pt x="191" y="389"/>
                </a:lnTo>
                <a:lnTo>
                  <a:pt x="191" y="389"/>
                </a:lnTo>
                <a:lnTo>
                  <a:pt x="187" y="389"/>
                </a:lnTo>
                <a:lnTo>
                  <a:pt x="187" y="389"/>
                </a:lnTo>
                <a:lnTo>
                  <a:pt x="185" y="389"/>
                </a:lnTo>
                <a:lnTo>
                  <a:pt x="184" y="389"/>
                </a:lnTo>
                <a:lnTo>
                  <a:pt x="184" y="389"/>
                </a:lnTo>
                <a:lnTo>
                  <a:pt x="180" y="391"/>
                </a:lnTo>
                <a:lnTo>
                  <a:pt x="180" y="391"/>
                </a:lnTo>
                <a:lnTo>
                  <a:pt x="176" y="389"/>
                </a:lnTo>
                <a:lnTo>
                  <a:pt x="174" y="389"/>
                </a:lnTo>
                <a:lnTo>
                  <a:pt x="170" y="389"/>
                </a:lnTo>
                <a:lnTo>
                  <a:pt x="168" y="389"/>
                </a:lnTo>
                <a:lnTo>
                  <a:pt x="168" y="389"/>
                </a:lnTo>
                <a:lnTo>
                  <a:pt x="165" y="389"/>
                </a:lnTo>
                <a:lnTo>
                  <a:pt x="161" y="387"/>
                </a:lnTo>
                <a:lnTo>
                  <a:pt x="159" y="385"/>
                </a:lnTo>
                <a:lnTo>
                  <a:pt x="159" y="385"/>
                </a:lnTo>
                <a:lnTo>
                  <a:pt x="157" y="384"/>
                </a:lnTo>
                <a:lnTo>
                  <a:pt x="157" y="384"/>
                </a:lnTo>
                <a:lnTo>
                  <a:pt x="153" y="382"/>
                </a:lnTo>
                <a:lnTo>
                  <a:pt x="153" y="382"/>
                </a:lnTo>
                <a:lnTo>
                  <a:pt x="150" y="380"/>
                </a:lnTo>
                <a:lnTo>
                  <a:pt x="148" y="378"/>
                </a:lnTo>
                <a:lnTo>
                  <a:pt x="148" y="378"/>
                </a:lnTo>
                <a:lnTo>
                  <a:pt x="146" y="376"/>
                </a:lnTo>
                <a:lnTo>
                  <a:pt x="144" y="376"/>
                </a:lnTo>
                <a:lnTo>
                  <a:pt x="140" y="374"/>
                </a:lnTo>
                <a:lnTo>
                  <a:pt x="140" y="374"/>
                </a:lnTo>
                <a:lnTo>
                  <a:pt x="138" y="372"/>
                </a:lnTo>
                <a:lnTo>
                  <a:pt x="134" y="372"/>
                </a:lnTo>
                <a:lnTo>
                  <a:pt x="132" y="376"/>
                </a:lnTo>
                <a:lnTo>
                  <a:pt x="132" y="376"/>
                </a:lnTo>
                <a:lnTo>
                  <a:pt x="132" y="378"/>
                </a:lnTo>
                <a:lnTo>
                  <a:pt x="131" y="378"/>
                </a:lnTo>
                <a:lnTo>
                  <a:pt x="132" y="382"/>
                </a:lnTo>
                <a:lnTo>
                  <a:pt x="132" y="382"/>
                </a:lnTo>
                <a:lnTo>
                  <a:pt x="132" y="387"/>
                </a:lnTo>
                <a:lnTo>
                  <a:pt x="132" y="389"/>
                </a:lnTo>
                <a:lnTo>
                  <a:pt x="134" y="389"/>
                </a:lnTo>
                <a:lnTo>
                  <a:pt x="136" y="389"/>
                </a:lnTo>
                <a:lnTo>
                  <a:pt x="136" y="389"/>
                </a:lnTo>
                <a:lnTo>
                  <a:pt x="140" y="391"/>
                </a:lnTo>
                <a:lnTo>
                  <a:pt x="144" y="393"/>
                </a:lnTo>
                <a:lnTo>
                  <a:pt x="148" y="395"/>
                </a:lnTo>
                <a:lnTo>
                  <a:pt x="148" y="395"/>
                </a:lnTo>
                <a:lnTo>
                  <a:pt x="148" y="397"/>
                </a:lnTo>
                <a:lnTo>
                  <a:pt x="150" y="397"/>
                </a:lnTo>
                <a:lnTo>
                  <a:pt x="151" y="399"/>
                </a:lnTo>
                <a:lnTo>
                  <a:pt x="153" y="399"/>
                </a:lnTo>
                <a:lnTo>
                  <a:pt x="151" y="399"/>
                </a:lnTo>
                <a:lnTo>
                  <a:pt x="148" y="403"/>
                </a:lnTo>
                <a:lnTo>
                  <a:pt x="148" y="403"/>
                </a:lnTo>
                <a:lnTo>
                  <a:pt x="142" y="406"/>
                </a:lnTo>
                <a:lnTo>
                  <a:pt x="138" y="406"/>
                </a:lnTo>
                <a:lnTo>
                  <a:pt x="136" y="406"/>
                </a:lnTo>
                <a:lnTo>
                  <a:pt x="136" y="406"/>
                </a:lnTo>
                <a:lnTo>
                  <a:pt x="136" y="410"/>
                </a:lnTo>
                <a:lnTo>
                  <a:pt x="136" y="410"/>
                </a:lnTo>
                <a:lnTo>
                  <a:pt x="134" y="410"/>
                </a:lnTo>
                <a:lnTo>
                  <a:pt x="134" y="410"/>
                </a:lnTo>
                <a:lnTo>
                  <a:pt x="131" y="406"/>
                </a:lnTo>
                <a:lnTo>
                  <a:pt x="131" y="406"/>
                </a:lnTo>
                <a:lnTo>
                  <a:pt x="123" y="399"/>
                </a:lnTo>
                <a:lnTo>
                  <a:pt x="123" y="399"/>
                </a:lnTo>
                <a:lnTo>
                  <a:pt x="121" y="397"/>
                </a:lnTo>
                <a:lnTo>
                  <a:pt x="119" y="395"/>
                </a:lnTo>
                <a:lnTo>
                  <a:pt x="115" y="393"/>
                </a:lnTo>
                <a:lnTo>
                  <a:pt x="115" y="393"/>
                </a:lnTo>
                <a:lnTo>
                  <a:pt x="112" y="393"/>
                </a:lnTo>
                <a:lnTo>
                  <a:pt x="108" y="391"/>
                </a:lnTo>
                <a:lnTo>
                  <a:pt x="104" y="389"/>
                </a:lnTo>
                <a:lnTo>
                  <a:pt x="104" y="389"/>
                </a:lnTo>
                <a:lnTo>
                  <a:pt x="104" y="385"/>
                </a:lnTo>
                <a:lnTo>
                  <a:pt x="106" y="378"/>
                </a:lnTo>
                <a:lnTo>
                  <a:pt x="106" y="378"/>
                </a:lnTo>
                <a:lnTo>
                  <a:pt x="104" y="365"/>
                </a:lnTo>
                <a:lnTo>
                  <a:pt x="106" y="359"/>
                </a:lnTo>
                <a:lnTo>
                  <a:pt x="106" y="359"/>
                </a:lnTo>
                <a:lnTo>
                  <a:pt x="104" y="353"/>
                </a:lnTo>
                <a:lnTo>
                  <a:pt x="98" y="344"/>
                </a:lnTo>
                <a:lnTo>
                  <a:pt x="98" y="344"/>
                </a:lnTo>
                <a:lnTo>
                  <a:pt x="97" y="344"/>
                </a:lnTo>
                <a:lnTo>
                  <a:pt x="95" y="344"/>
                </a:lnTo>
                <a:lnTo>
                  <a:pt x="93" y="344"/>
                </a:lnTo>
                <a:lnTo>
                  <a:pt x="93" y="342"/>
                </a:lnTo>
                <a:lnTo>
                  <a:pt x="93" y="342"/>
                </a:lnTo>
                <a:lnTo>
                  <a:pt x="87" y="340"/>
                </a:lnTo>
                <a:lnTo>
                  <a:pt x="83" y="336"/>
                </a:lnTo>
                <a:lnTo>
                  <a:pt x="83" y="336"/>
                </a:lnTo>
                <a:lnTo>
                  <a:pt x="81" y="334"/>
                </a:lnTo>
                <a:lnTo>
                  <a:pt x="80" y="331"/>
                </a:lnTo>
                <a:lnTo>
                  <a:pt x="80" y="331"/>
                </a:lnTo>
                <a:lnTo>
                  <a:pt x="68" y="319"/>
                </a:lnTo>
                <a:lnTo>
                  <a:pt x="64" y="316"/>
                </a:lnTo>
                <a:lnTo>
                  <a:pt x="80" y="319"/>
                </a:lnTo>
                <a:lnTo>
                  <a:pt x="80" y="319"/>
                </a:lnTo>
                <a:lnTo>
                  <a:pt x="87" y="329"/>
                </a:lnTo>
                <a:lnTo>
                  <a:pt x="87" y="329"/>
                </a:lnTo>
                <a:lnTo>
                  <a:pt x="87" y="331"/>
                </a:lnTo>
                <a:lnTo>
                  <a:pt x="89" y="331"/>
                </a:lnTo>
                <a:lnTo>
                  <a:pt x="93" y="331"/>
                </a:lnTo>
                <a:lnTo>
                  <a:pt x="93" y="331"/>
                </a:lnTo>
                <a:lnTo>
                  <a:pt x="97" y="333"/>
                </a:lnTo>
                <a:lnTo>
                  <a:pt x="98" y="334"/>
                </a:lnTo>
                <a:lnTo>
                  <a:pt x="104" y="334"/>
                </a:lnTo>
                <a:lnTo>
                  <a:pt x="104" y="334"/>
                </a:lnTo>
                <a:lnTo>
                  <a:pt x="106" y="334"/>
                </a:lnTo>
                <a:lnTo>
                  <a:pt x="108" y="336"/>
                </a:lnTo>
                <a:lnTo>
                  <a:pt x="112" y="338"/>
                </a:lnTo>
                <a:lnTo>
                  <a:pt x="112" y="338"/>
                </a:lnTo>
                <a:lnTo>
                  <a:pt x="115" y="340"/>
                </a:lnTo>
                <a:lnTo>
                  <a:pt x="119" y="340"/>
                </a:lnTo>
                <a:lnTo>
                  <a:pt x="119" y="340"/>
                </a:lnTo>
                <a:lnTo>
                  <a:pt x="123" y="342"/>
                </a:lnTo>
                <a:lnTo>
                  <a:pt x="127" y="344"/>
                </a:lnTo>
                <a:lnTo>
                  <a:pt x="127" y="344"/>
                </a:lnTo>
                <a:lnTo>
                  <a:pt x="129" y="344"/>
                </a:lnTo>
                <a:lnTo>
                  <a:pt x="132" y="342"/>
                </a:lnTo>
                <a:lnTo>
                  <a:pt x="132" y="342"/>
                </a:lnTo>
                <a:lnTo>
                  <a:pt x="134" y="342"/>
                </a:lnTo>
                <a:lnTo>
                  <a:pt x="134" y="342"/>
                </a:lnTo>
                <a:lnTo>
                  <a:pt x="132" y="342"/>
                </a:lnTo>
                <a:lnTo>
                  <a:pt x="134" y="342"/>
                </a:lnTo>
                <a:lnTo>
                  <a:pt x="138" y="344"/>
                </a:lnTo>
                <a:lnTo>
                  <a:pt x="138" y="344"/>
                </a:lnTo>
                <a:lnTo>
                  <a:pt x="150" y="350"/>
                </a:lnTo>
                <a:lnTo>
                  <a:pt x="153" y="351"/>
                </a:lnTo>
                <a:lnTo>
                  <a:pt x="153" y="351"/>
                </a:lnTo>
                <a:lnTo>
                  <a:pt x="157" y="351"/>
                </a:lnTo>
                <a:lnTo>
                  <a:pt x="157" y="351"/>
                </a:lnTo>
                <a:lnTo>
                  <a:pt x="161" y="351"/>
                </a:lnTo>
                <a:lnTo>
                  <a:pt x="165" y="348"/>
                </a:lnTo>
                <a:lnTo>
                  <a:pt x="165" y="348"/>
                </a:lnTo>
                <a:lnTo>
                  <a:pt x="170" y="346"/>
                </a:lnTo>
                <a:lnTo>
                  <a:pt x="172" y="346"/>
                </a:lnTo>
                <a:lnTo>
                  <a:pt x="174" y="346"/>
                </a:lnTo>
                <a:lnTo>
                  <a:pt x="176" y="344"/>
                </a:lnTo>
                <a:lnTo>
                  <a:pt x="176" y="344"/>
                </a:lnTo>
                <a:lnTo>
                  <a:pt x="178" y="344"/>
                </a:lnTo>
                <a:lnTo>
                  <a:pt x="180" y="342"/>
                </a:lnTo>
                <a:lnTo>
                  <a:pt x="182" y="342"/>
                </a:lnTo>
                <a:lnTo>
                  <a:pt x="184" y="340"/>
                </a:lnTo>
                <a:lnTo>
                  <a:pt x="184" y="340"/>
                </a:lnTo>
                <a:lnTo>
                  <a:pt x="187" y="336"/>
                </a:lnTo>
                <a:lnTo>
                  <a:pt x="187" y="336"/>
                </a:lnTo>
                <a:lnTo>
                  <a:pt x="189" y="334"/>
                </a:lnTo>
                <a:lnTo>
                  <a:pt x="191" y="334"/>
                </a:lnTo>
                <a:lnTo>
                  <a:pt x="191" y="334"/>
                </a:lnTo>
                <a:lnTo>
                  <a:pt x="195" y="331"/>
                </a:lnTo>
                <a:lnTo>
                  <a:pt x="195" y="331"/>
                </a:lnTo>
                <a:lnTo>
                  <a:pt x="197" y="327"/>
                </a:lnTo>
                <a:lnTo>
                  <a:pt x="199" y="327"/>
                </a:lnTo>
                <a:lnTo>
                  <a:pt x="199" y="327"/>
                </a:lnTo>
                <a:lnTo>
                  <a:pt x="199" y="325"/>
                </a:lnTo>
                <a:lnTo>
                  <a:pt x="201" y="319"/>
                </a:lnTo>
                <a:lnTo>
                  <a:pt x="201" y="319"/>
                </a:lnTo>
                <a:lnTo>
                  <a:pt x="199" y="319"/>
                </a:lnTo>
                <a:lnTo>
                  <a:pt x="199" y="317"/>
                </a:lnTo>
                <a:lnTo>
                  <a:pt x="199" y="316"/>
                </a:lnTo>
                <a:lnTo>
                  <a:pt x="197" y="314"/>
                </a:lnTo>
                <a:lnTo>
                  <a:pt x="197" y="314"/>
                </a:lnTo>
                <a:lnTo>
                  <a:pt x="195" y="306"/>
                </a:lnTo>
                <a:lnTo>
                  <a:pt x="195" y="306"/>
                </a:lnTo>
                <a:lnTo>
                  <a:pt x="195" y="306"/>
                </a:lnTo>
                <a:lnTo>
                  <a:pt x="195" y="306"/>
                </a:lnTo>
                <a:lnTo>
                  <a:pt x="193" y="304"/>
                </a:lnTo>
                <a:lnTo>
                  <a:pt x="191" y="302"/>
                </a:lnTo>
                <a:lnTo>
                  <a:pt x="191" y="302"/>
                </a:lnTo>
                <a:lnTo>
                  <a:pt x="189" y="302"/>
                </a:lnTo>
                <a:lnTo>
                  <a:pt x="189" y="302"/>
                </a:lnTo>
                <a:lnTo>
                  <a:pt x="184" y="298"/>
                </a:lnTo>
                <a:lnTo>
                  <a:pt x="180" y="297"/>
                </a:lnTo>
                <a:lnTo>
                  <a:pt x="180" y="297"/>
                </a:lnTo>
                <a:lnTo>
                  <a:pt x="176" y="295"/>
                </a:lnTo>
                <a:lnTo>
                  <a:pt x="174" y="295"/>
                </a:lnTo>
                <a:lnTo>
                  <a:pt x="170" y="293"/>
                </a:lnTo>
                <a:lnTo>
                  <a:pt x="170" y="293"/>
                </a:lnTo>
                <a:lnTo>
                  <a:pt x="168" y="291"/>
                </a:lnTo>
                <a:lnTo>
                  <a:pt x="165" y="289"/>
                </a:lnTo>
                <a:lnTo>
                  <a:pt x="161" y="289"/>
                </a:lnTo>
                <a:lnTo>
                  <a:pt x="159" y="287"/>
                </a:lnTo>
                <a:lnTo>
                  <a:pt x="159" y="287"/>
                </a:lnTo>
                <a:lnTo>
                  <a:pt x="155" y="281"/>
                </a:lnTo>
                <a:lnTo>
                  <a:pt x="153" y="280"/>
                </a:lnTo>
                <a:lnTo>
                  <a:pt x="151" y="278"/>
                </a:lnTo>
                <a:lnTo>
                  <a:pt x="151" y="278"/>
                </a:lnTo>
                <a:lnTo>
                  <a:pt x="150" y="278"/>
                </a:lnTo>
                <a:lnTo>
                  <a:pt x="148" y="276"/>
                </a:lnTo>
                <a:lnTo>
                  <a:pt x="146" y="276"/>
                </a:lnTo>
                <a:lnTo>
                  <a:pt x="140" y="274"/>
                </a:lnTo>
                <a:lnTo>
                  <a:pt x="140" y="274"/>
                </a:lnTo>
                <a:lnTo>
                  <a:pt x="136" y="272"/>
                </a:lnTo>
                <a:lnTo>
                  <a:pt x="132" y="270"/>
                </a:lnTo>
                <a:lnTo>
                  <a:pt x="132" y="268"/>
                </a:lnTo>
                <a:lnTo>
                  <a:pt x="131" y="268"/>
                </a:lnTo>
                <a:lnTo>
                  <a:pt x="131" y="268"/>
                </a:lnTo>
                <a:lnTo>
                  <a:pt x="127" y="268"/>
                </a:lnTo>
                <a:lnTo>
                  <a:pt x="127" y="266"/>
                </a:lnTo>
                <a:lnTo>
                  <a:pt x="123" y="264"/>
                </a:lnTo>
                <a:lnTo>
                  <a:pt x="121" y="264"/>
                </a:lnTo>
                <a:lnTo>
                  <a:pt x="121" y="264"/>
                </a:lnTo>
                <a:lnTo>
                  <a:pt x="117" y="263"/>
                </a:lnTo>
                <a:lnTo>
                  <a:pt x="114" y="261"/>
                </a:lnTo>
                <a:lnTo>
                  <a:pt x="114" y="261"/>
                </a:lnTo>
                <a:lnTo>
                  <a:pt x="112" y="261"/>
                </a:lnTo>
                <a:lnTo>
                  <a:pt x="110" y="261"/>
                </a:lnTo>
                <a:lnTo>
                  <a:pt x="106" y="259"/>
                </a:lnTo>
                <a:lnTo>
                  <a:pt x="100" y="257"/>
                </a:lnTo>
                <a:lnTo>
                  <a:pt x="100" y="257"/>
                </a:lnTo>
                <a:lnTo>
                  <a:pt x="89" y="257"/>
                </a:lnTo>
                <a:lnTo>
                  <a:pt x="83" y="257"/>
                </a:lnTo>
                <a:lnTo>
                  <a:pt x="83" y="257"/>
                </a:lnTo>
                <a:lnTo>
                  <a:pt x="85" y="261"/>
                </a:lnTo>
                <a:lnTo>
                  <a:pt x="87" y="264"/>
                </a:lnTo>
                <a:lnTo>
                  <a:pt x="85" y="264"/>
                </a:lnTo>
                <a:lnTo>
                  <a:pt x="85" y="264"/>
                </a:lnTo>
                <a:lnTo>
                  <a:pt x="85" y="264"/>
                </a:lnTo>
                <a:lnTo>
                  <a:pt x="81" y="264"/>
                </a:lnTo>
                <a:lnTo>
                  <a:pt x="80" y="264"/>
                </a:lnTo>
                <a:lnTo>
                  <a:pt x="80" y="264"/>
                </a:lnTo>
                <a:lnTo>
                  <a:pt x="78" y="264"/>
                </a:lnTo>
                <a:lnTo>
                  <a:pt x="76" y="261"/>
                </a:lnTo>
                <a:lnTo>
                  <a:pt x="76" y="261"/>
                </a:lnTo>
                <a:lnTo>
                  <a:pt x="76" y="253"/>
                </a:lnTo>
                <a:lnTo>
                  <a:pt x="68" y="249"/>
                </a:lnTo>
                <a:lnTo>
                  <a:pt x="80" y="247"/>
                </a:lnTo>
                <a:lnTo>
                  <a:pt x="68" y="240"/>
                </a:lnTo>
                <a:lnTo>
                  <a:pt x="61" y="240"/>
                </a:lnTo>
                <a:lnTo>
                  <a:pt x="55" y="247"/>
                </a:lnTo>
                <a:lnTo>
                  <a:pt x="51" y="251"/>
                </a:lnTo>
                <a:lnTo>
                  <a:pt x="42" y="251"/>
                </a:lnTo>
                <a:lnTo>
                  <a:pt x="38" y="255"/>
                </a:lnTo>
                <a:lnTo>
                  <a:pt x="30" y="255"/>
                </a:lnTo>
                <a:lnTo>
                  <a:pt x="19" y="268"/>
                </a:lnTo>
                <a:lnTo>
                  <a:pt x="19" y="289"/>
                </a:lnTo>
                <a:lnTo>
                  <a:pt x="27" y="291"/>
                </a:lnTo>
                <a:lnTo>
                  <a:pt x="38" y="308"/>
                </a:lnTo>
                <a:lnTo>
                  <a:pt x="23" y="325"/>
                </a:lnTo>
                <a:lnTo>
                  <a:pt x="30" y="340"/>
                </a:lnTo>
                <a:lnTo>
                  <a:pt x="36" y="348"/>
                </a:lnTo>
                <a:lnTo>
                  <a:pt x="36" y="348"/>
                </a:lnTo>
                <a:lnTo>
                  <a:pt x="38" y="357"/>
                </a:lnTo>
                <a:lnTo>
                  <a:pt x="34" y="365"/>
                </a:lnTo>
                <a:lnTo>
                  <a:pt x="34" y="378"/>
                </a:lnTo>
                <a:lnTo>
                  <a:pt x="38" y="382"/>
                </a:lnTo>
                <a:lnTo>
                  <a:pt x="38" y="391"/>
                </a:lnTo>
                <a:lnTo>
                  <a:pt x="44" y="399"/>
                </a:lnTo>
                <a:lnTo>
                  <a:pt x="38" y="406"/>
                </a:lnTo>
                <a:lnTo>
                  <a:pt x="59" y="431"/>
                </a:lnTo>
                <a:lnTo>
                  <a:pt x="27" y="471"/>
                </a:lnTo>
                <a:lnTo>
                  <a:pt x="10" y="484"/>
                </a:lnTo>
                <a:lnTo>
                  <a:pt x="15" y="486"/>
                </a:lnTo>
                <a:lnTo>
                  <a:pt x="21" y="491"/>
                </a:lnTo>
                <a:lnTo>
                  <a:pt x="19" y="503"/>
                </a:lnTo>
                <a:lnTo>
                  <a:pt x="27" y="503"/>
                </a:lnTo>
                <a:lnTo>
                  <a:pt x="34" y="499"/>
                </a:lnTo>
                <a:lnTo>
                  <a:pt x="34" y="499"/>
                </a:lnTo>
                <a:lnTo>
                  <a:pt x="36" y="501"/>
                </a:lnTo>
                <a:lnTo>
                  <a:pt x="36" y="503"/>
                </a:lnTo>
                <a:lnTo>
                  <a:pt x="36" y="505"/>
                </a:lnTo>
                <a:lnTo>
                  <a:pt x="36" y="505"/>
                </a:lnTo>
                <a:lnTo>
                  <a:pt x="32" y="507"/>
                </a:lnTo>
                <a:lnTo>
                  <a:pt x="30" y="507"/>
                </a:lnTo>
                <a:lnTo>
                  <a:pt x="27" y="508"/>
                </a:lnTo>
                <a:lnTo>
                  <a:pt x="27" y="508"/>
                </a:lnTo>
                <a:lnTo>
                  <a:pt x="21" y="508"/>
                </a:lnTo>
                <a:lnTo>
                  <a:pt x="21" y="508"/>
                </a:lnTo>
                <a:lnTo>
                  <a:pt x="13" y="508"/>
                </a:lnTo>
                <a:lnTo>
                  <a:pt x="11" y="510"/>
                </a:lnTo>
                <a:lnTo>
                  <a:pt x="11" y="516"/>
                </a:lnTo>
                <a:lnTo>
                  <a:pt x="6" y="525"/>
                </a:lnTo>
                <a:lnTo>
                  <a:pt x="0" y="527"/>
                </a:lnTo>
                <a:lnTo>
                  <a:pt x="0" y="535"/>
                </a:lnTo>
                <a:lnTo>
                  <a:pt x="4" y="554"/>
                </a:lnTo>
                <a:lnTo>
                  <a:pt x="0" y="561"/>
                </a:lnTo>
                <a:lnTo>
                  <a:pt x="6" y="567"/>
                </a:lnTo>
                <a:lnTo>
                  <a:pt x="10" y="594"/>
                </a:lnTo>
                <a:lnTo>
                  <a:pt x="25" y="597"/>
                </a:lnTo>
                <a:lnTo>
                  <a:pt x="25" y="605"/>
                </a:lnTo>
                <a:lnTo>
                  <a:pt x="40" y="603"/>
                </a:lnTo>
                <a:lnTo>
                  <a:pt x="47" y="611"/>
                </a:lnTo>
                <a:lnTo>
                  <a:pt x="53" y="628"/>
                </a:lnTo>
                <a:lnTo>
                  <a:pt x="74" y="652"/>
                </a:lnTo>
                <a:lnTo>
                  <a:pt x="66" y="660"/>
                </a:lnTo>
                <a:lnTo>
                  <a:pt x="57" y="660"/>
                </a:lnTo>
                <a:lnTo>
                  <a:pt x="57" y="671"/>
                </a:lnTo>
                <a:lnTo>
                  <a:pt x="61" y="682"/>
                </a:lnTo>
                <a:lnTo>
                  <a:pt x="68" y="682"/>
                </a:lnTo>
                <a:lnTo>
                  <a:pt x="74" y="677"/>
                </a:lnTo>
                <a:lnTo>
                  <a:pt x="89" y="677"/>
                </a:lnTo>
                <a:lnTo>
                  <a:pt x="97" y="690"/>
                </a:lnTo>
                <a:lnTo>
                  <a:pt x="97" y="701"/>
                </a:lnTo>
                <a:lnTo>
                  <a:pt x="104" y="699"/>
                </a:lnTo>
                <a:lnTo>
                  <a:pt x="108" y="701"/>
                </a:lnTo>
                <a:lnTo>
                  <a:pt x="115" y="716"/>
                </a:lnTo>
                <a:lnTo>
                  <a:pt x="117" y="718"/>
                </a:lnTo>
                <a:lnTo>
                  <a:pt x="131" y="722"/>
                </a:lnTo>
                <a:lnTo>
                  <a:pt x="142" y="718"/>
                </a:lnTo>
                <a:lnTo>
                  <a:pt x="150" y="728"/>
                </a:lnTo>
                <a:lnTo>
                  <a:pt x="167" y="730"/>
                </a:lnTo>
                <a:lnTo>
                  <a:pt x="180" y="737"/>
                </a:lnTo>
                <a:lnTo>
                  <a:pt x="176" y="754"/>
                </a:lnTo>
                <a:lnTo>
                  <a:pt x="176" y="771"/>
                </a:lnTo>
                <a:lnTo>
                  <a:pt x="165" y="775"/>
                </a:lnTo>
                <a:lnTo>
                  <a:pt x="153" y="779"/>
                </a:lnTo>
                <a:lnTo>
                  <a:pt x="148" y="786"/>
                </a:lnTo>
                <a:lnTo>
                  <a:pt x="159" y="788"/>
                </a:lnTo>
                <a:lnTo>
                  <a:pt x="165" y="788"/>
                </a:lnTo>
                <a:lnTo>
                  <a:pt x="159" y="796"/>
                </a:lnTo>
                <a:lnTo>
                  <a:pt x="159" y="796"/>
                </a:lnTo>
                <a:lnTo>
                  <a:pt x="159" y="796"/>
                </a:lnTo>
                <a:lnTo>
                  <a:pt x="159" y="798"/>
                </a:lnTo>
                <a:lnTo>
                  <a:pt x="155" y="798"/>
                </a:lnTo>
                <a:lnTo>
                  <a:pt x="155" y="798"/>
                </a:lnTo>
                <a:lnTo>
                  <a:pt x="151" y="798"/>
                </a:lnTo>
                <a:lnTo>
                  <a:pt x="148" y="803"/>
                </a:lnTo>
                <a:lnTo>
                  <a:pt x="150" y="807"/>
                </a:lnTo>
                <a:lnTo>
                  <a:pt x="148" y="817"/>
                </a:lnTo>
                <a:lnTo>
                  <a:pt x="142" y="819"/>
                </a:lnTo>
                <a:lnTo>
                  <a:pt x="140" y="822"/>
                </a:lnTo>
                <a:lnTo>
                  <a:pt x="134" y="824"/>
                </a:lnTo>
                <a:lnTo>
                  <a:pt x="136" y="830"/>
                </a:lnTo>
                <a:lnTo>
                  <a:pt x="138" y="834"/>
                </a:lnTo>
                <a:lnTo>
                  <a:pt x="146" y="834"/>
                </a:lnTo>
                <a:lnTo>
                  <a:pt x="150" y="838"/>
                </a:lnTo>
                <a:lnTo>
                  <a:pt x="150" y="838"/>
                </a:lnTo>
                <a:lnTo>
                  <a:pt x="157" y="845"/>
                </a:lnTo>
                <a:lnTo>
                  <a:pt x="157" y="845"/>
                </a:lnTo>
                <a:lnTo>
                  <a:pt x="159" y="847"/>
                </a:lnTo>
                <a:lnTo>
                  <a:pt x="161" y="847"/>
                </a:lnTo>
                <a:lnTo>
                  <a:pt x="168" y="855"/>
                </a:lnTo>
                <a:lnTo>
                  <a:pt x="168" y="856"/>
                </a:lnTo>
                <a:lnTo>
                  <a:pt x="174" y="862"/>
                </a:lnTo>
                <a:lnTo>
                  <a:pt x="174" y="862"/>
                </a:lnTo>
                <a:lnTo>
                  <a:pt x="174" y="862"/>
                </a:lnTo>
                <a:close/>
              </a:path>
            </a:pathLst>
          </a:custGeom>
          <a:solidFill>
            <a:schemeClr val="bg1">
              <a:lumMod val="85000"/>
            </a:schemeClr>
          </a:solidFill>
          <a:ln w="635" cap="rnd">
            <a:solidFill>
              <a:schemeClr val="bg1">
                <a:alpha val="17000"/>
              </a:schemeClr>
            </a:solidFill>
            <a:round/>
            <a:headEnd/>
            <a:tailEnd/>
          </a:ln>
        </p:spPr>
        <p:txBody>
          <a:bodyPr lIns="97940" tIns="48971" rIns="97940" bIns="48971"/>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411" name="Freeform 410"/>
          <p:cNvSpPr>
            <a:spLocks/>
          </p:cNvSpPr>
          <p:nvPr/>
        </p:nvSpPr>
        <p:spPr bwMode="auto">
          <a:xfrm>
            <a:off x="2083034" y="1647277"/>
            <a:ext cx="4696052" cy="1565508"/>
          </a:xfrm>
          <a:custGeom>
            <a:avLst/>
            <a:gdLst>
              <a:gd name="T0" fmla="*/ 280 w 2307"/>
              <a:gd name="T1" fmla="*/ 749 h 904"/>
              <a:gd name="T2" fmla="*/ 484 w 2307"/>
              <a:gd name="T3" fmla="*/ 643 h 904"/>
              <a:gd name="T4" fmla="*/ 974 w 2307"/>
              <a:gd name="T5" fmla="*/ 735 h 904"/>
              <a:gd name="T6" fmla="*/ 1441 w 2307"/>
              <a:gd name="T7" fmla="*/ 749 h 904"/>
              <a:gd name="T8" fmla="*/ 1551 w 2307"/>
              <a:gd name="T9" fmla="*/ 648 h 904"/>
              <a:gd name="T10" fmla="*/ 1748 w 2307"/>
              <a:gd name="T11" fmla="*/ 535 h 904"/>
              <a:gd name="T12" fmla="*/ 1836 w 2307"/>
              <a:gd name="T13" fmla="*/ 463 h 904"/>
              <a:gd name="T14" fmla="*/ 1884 w 2307"/>
              <a:gd name="T15" fmla="*/ 490 h 904"/>
              <a:gd name="T16" fmla="*/ 1916 w 2307"/>
              <a:gd name="T17" fmla="*/ 490 h 904"/>
              <a:gd name="T18" fmla="*/ 1838 w 2307"/>
              <a:gd name="T19" fmla="*/ 561 h 904"/>
              <a:gd name="T20" fmla="*/ 1821 w 2307"/>
              <a:gd name="T21" fmla="*/ 677 h 904"/>
              <a:gd name="T22" fmla="*/ 1874 w 2307"/>
              <a:gd name="T23" fmla="*/ 650 h 904"/>
              <a:gd name="T24" fmla="*/ 1918 w 2307"/>
              <a:gd name="T25" fmla="*/ 567 h 904"/>
              <a:gd name="T26" fmla="*/ 1957 w 2307"/>
              <a:gd name="T27" fmla="*/ 497 h 904"/>
              <a:gd name="T28" fmla="*/ 2024 w 2307"/>
              <a:gd name="T29" fmla="*/ 501 h 904"/>
              <a:gd name="T30" fmla="*/ 2103 w 2307"/>
              <a:gd name="T31" fmla="*/ 450 h 904"/>
              <a:gd name="T32" fmla="*/ 2137 w 2307"/>
              <a:gd name="T33" fmla="*/ 420 h 904"/>
              <a:gd name="T34" fmla="*/ 2141 w 2307"/>
              <a:gd name="T35" fmla="*/ 391 h 904"/>
              <a:gd name="T36" fmla="*/ 2184 w 2307"/>
              <a:gd name="T37" fmla="*/ 372 h 904"/>
              <a:gd name="T38" fmla="*/ 2270 w 2307"/>
              <a:gd name="T39" fmla="*/ 401 h 904"/>
              <a:gd name="T40" fmla="*/ 2290 w 2307"/>
              <a:gd name="T41" fmla="*/ 340 h 904"/>
              <a:gd name="T42" fmla="*/ 2228 w 2307"/>
              <a:gd name="T43" fmla="*/ 317 h 904"/>
              <a:gd name="T44" fmla="*/ 2103 w 2307"/>
              <a:gd name="T45" fmla="*/ 249 h 904"/>
              <a:gd name="T46" fmla="*/ 2027 w 2307"/>
              <a:gd name="T47" fmla="*/ 278 h 904"/>
              <a:gd name="T48" fmla="*/ 1976 w 2307"/>
              <a:gd name="T49" fmla="*/ 255 h 904"/>
              <a:gd name="T50" fmla="*/ 1785 w 2307"/>
              <a:gd name="T51" fmla="*/ 215 h 904"/>
              <a:gd name="T52" fmla="*/ 1732 w 2307"/>
              <a:gd name="T53" fmla="*/ 185 h 904"/>
              <a:gd name="T54" fmla="*/ 1647 w 2307"/>
              <a:gd name="T55" fmla="*/ 168 h 904"/>
              <a:gd name="T56" fmla="*/ 1574 w 2307"/>
              <a:gd name="T57" fmla="*/ 198 h 904"/>
              <a:gd name="T58" fmla="*/ 1458 w 2307"/>
              <a:gd name="T59" fmla="*/ 223 h 904"/>
              <a:gd name="T60" fmla="*/ 1422 w 2307"/>
              <a:gd name="T61" fmla="*/ 143 h 904"/>
              <a:gd name="T62" fmla="*/ 1282 w 2307"/>
              <a:gd name="T63" fmla="*/ 140 h 904"/>
              <a:gd name="T64" fmla="*/ 1156 w 2307"/>
              <a:gd name="T65" fmla="*/ 126 h 904"/>
              <a:gd name="T66" fmla="*/ 1146 w 2307"/>
              <a:gd name="T67" fmla="*/ 121 h 904"/>
              <a:gd name="T68" fmla="*/ 1209 w 2307"/>
              <a:gd name="T69" fmla="*/ 68 h 904"/>
              <a:gd name="T70" fmla="*/ 1127 w 2307"/>
              <a:gd name="T71" fmla="*/ 39 h 904"/>
              <a:gd name="T72" fmla="*/ 1061 w 2307"/>
              <a:gd name="T73" fmla="*/ 2 h 904"/>
              <a:gd name="T74" fmla="*/ 999 w 2307"/>
              <a:gd name="T75" fmla="*/ 53 h 904"/>
              <a:gd name="T76" fmla="*/ 910 w 2307"/>
              <a:gd name="T77" fmla="*/ 68 h 904"/>
              <a:gd name="T78" fmla="*/ 842 w 2307"/>
              <a:gd name="T79" fmla="*/ 128 h 904"/>
              <a:gd name="T80" fmla="*/ 775 w 2307"/>
              <a:gd name="T81" fmla="*/ 176 h 904"/>
              <a:gd name="T82" fmla="*/ 724 w 2307"/>
              <a:gd name="T83" fmla="*/ 177 h 904"/>
              <a:gd name="T84" fmla="*/ 709 w 2307"/>
              <a:gd name="T85" fmla="*/ 206 h 904"/>
              <a:gd name="T86" fmla="*/ 664 w 2307"/>
              <a:gd name="T87" fmla="*/ 189 h 904"/>
              <a:gd name="T88" fmla="*/ 719 w 2307"/>
              <a:gd name="T89" fmla="*/ 304 h 904"/>
              <a:gd name="T90" fmla="*/ 634 w 2307"/>
              <a:gd name="T91" fmla="*/ 344 h 904"/>
              <a:gd name="T92" fmla="*/ 656 w 2307"/>
              <a:gd name="T93" fmla="*/ 306 h 904"/>
              <a:gd name="T94" fmla="*/ 649 w 2307"/>
              <a:gd name="T95" fmla="*/ 187 h 904"/>
              <a:gd name="T96" fmla="*/ 571 w 2307"/>
              <a:gd name="T97" fmla="*/ 219 h 904"/>
              <a:gd name="T98" fmla="*/ 594 w 2307"/>
              <a:gd name="T99" fmla="*/ 281 h 904"/>
              <a:gd name="T100" fmla="*/ 477 w 2307"/>
              <a:gd name="T101" fmla="*/ 263 h 904"/>
              <a:gd name="T102" fmla="*/ 388 w 2307"/>
              <a:gd name="T103" fmla="*/ 289 h 904"/>
              <a:gd name="T104" fmla="*/ 323 w 2307"/>
              <a:gd name="T105" fmla="*/ 297 h 904"/>
              <a:gd name="T106" fmla="*/ 254 w 2307"/>
              <a:gd name="T107" fmla="*/ 306 h 904"/>
              <a:gd name="T108" fmla="*/ 236 w 2307"/>
              <a:gd name="T109" fmla="*/ 344 h 904"/>
              <a:gd name="T110" fmla="*/ 174 w 2307"/>
              <a:gd name="T111" fmla="*/ 389 h 904"/>
              <a:gd name="T112" fmla="*/ 136 w 2307"/>
              <a:gd name="T113" fmla="*/ 406 h 904"/>
              <a:gd name="T114" fmla="*/ 93 w 2307"/>
              <a:gd name="T115" fmla="*/ 331 h 904"/>
              <a:gd name="T116" fmla="*/ 191 w 2307"/>
              <a:gd name="T117" fmla="*/ 334 h 904"/>
              <a:gd name="T118" fmla="*/ 132 w 2307"/>
              <a:gd name="T119" fmla="*/ 268 h 904"/>
              <a:gd name="T120" fmla="*/ 36 w 2307"/>
              <a:gd name="T121" fmla="*/ 348 h 904"/>
              <a:gd name="T122" fmla="*/ 57 w 2307"/>
              <a:gd name="T123" fmla="*/ 671 h 904"/>
              <a:gd name="T124" fmla="*/ 168 w 2307"/>
              <a:gd name="T125" fmla="*/ 856 h 9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307" h="904">
                <a:moveTo>
                  <a:pt x="174" y="862"/>
                </a:moveTo>
                <a:lnTo>
                  <a:pt x="182" y="858"/>
                </a:lnTo>
                <a:lnTo>
                  <a:pt x="195" y="864"/>
                </a:lnTo>
                <a:lnTo>
                  <a:pt x="218" y="864"/>
                </a:lnTo>
                <a:lnTo>
                  <a:pt x="231" y="879"/>
                </a:lnTo>
                <a:lnTo>
                  <a:pt x="236" y="875"/>
                </a:lnTo>
                <a:lnTo>
                  <a:pt x="252" y="875"/>
                </a:lnTo>
                <a:lnTo>
                  <a:pt x="261" y="889"/>
                </a:lnTo>
                <a:lnTo>
                  <a:pt x="271" y="892"/>
                </a:lnTo>
                <a:lnTo>
                  <a:pt x="282" y="904"/>
                </a:lnTo>
                <a:lnTo>
                  <a:pt x="291" y="904"/>
                </a:lnTo>
                <a:lnTo>
                  <a:pt x="299" y="896"/>
                </a:lnTo>
                <a:lnTo>
                  <a:pt x="299" y="896"/>
                </a:lnTo>
                <a:lnTo>
                  <a:pt x="295" y="892"/>
                </a:lnTo>
                <a:lnTo>
                  <a:pt x="291" y="890"/>
                </a:lnTo>
                <a:lnTo>
                  <a:pt x="291" y="889"/>
                </a:lnTo>
                <a:lnTo>
                  <a:pt x="291" y="889"/>
                </a:lnTo>
                <a:lnTo>
                  <a:pt x="289" y="883"/>
                </a:lnTo>
                <a:lnTo>
                  <a:pt x="286" y="879"/>
                </a:lnTo>
                <a:lnTo>
                  <a:pt x="282" y="873"/>
                </a:lnTo>
                <a:lnTo>
                  <a:pt x="282" y="873"/>
                </a:lnTo>
                <a:lnTo>
                  <a:pt x="284" y="870"/>
                </a:lnTo>
                <a:lnTo>
                  <a:pt x="284" y="864"/>
                </a:lnTo>
                <a:lnTo>
                  <a:pt x="284" y="864"/>
                </a:lnTo>
                <a:lnTo>
                  <a:pt x="284" y="855"/>
                </a:lnTo>
                <a:lnTo>
                  <a:pt x="280" y="849"/>
                </a:lnTo>
                <a:lnTo>
                  <a:pt x="274" y="843"/>
                </a:lnTo>
                <a:lnTo>
                  <a:pt x="274" y="843"/>
                </a:lnTo>
                <a:lnTo>
                  <a:pt x="276" y="841"/>
                </a:lnTo>
                <a:lnTo>
                  <a:pt x="276" y="841"/>
                </a:lnTo>
                <a:lnTo>
                  <a:pt x="278" y="838"/>
                </a:lnTo>
                <a:lnTo>
                  <a:pt x="278" y="838"/>
                </a:lnTo>
                <a:lnTo>
                  <a:pt x="280" y="832"/>
                </a:lnTo>
                <a:lnTo>
                  <a:pt x="282" y="826"/>
                </a:lnTo>
                <a:lnTo>
                  <a:pt x="286" y="821"/>
                </a:lnTo>
                <a:lnTo>
                  <a:pt x="297" y="815"/>
                </a:lnTo>
                <a:lnTo>
                  <a:pt x="301" y="809"/>
                </a:lnTo>
                <a:lnTo>
                  <a:pt x="306" y="805"/>
                </a:lnTo>
                <a:lnTo>
                  <a:pt x="301" y="798"/>
                </a:lnTo>
                <a:lnTo>
                  <a:pt x="306" y="798"/>
                </a:lnTo>
                <a:lnTo>
                  <a:pt x="293" y="775"/>
                </a:lnTo>
                <a:lnTo>
                  <a:pt x="280" y="775"/>
                </a:lnTo>
                <a:lnTo>
                  <a:pt x="280" y="768"/>
                </a:lnTo>
                <a:lnTo>
                  <a:pt x="272" y="760"/>
                </a:lnTo>
                <a:lnTo>
                  <a:pt x="272" y="756"/>
                </a:lnTo>
                <a:lnTo>
                  <a:pt x="280" y="749"/>
                </a:lnTo>
                <a:lnTo>
                  <a:pt x="274" y="737"/>
                </a:lnTo>
                <a:lnTo>
                  <a:pt x="284" y="728"/>
                </a:lnTo>
                <a:lnTo>
                  <a:pt x="286" y="720"/>
                </a:lnTo>
                <a:lnTo>
                  <a:pt x="297" y="732"/>
                </a:lnTo>
                <a:lnTo>
                  <a:pt x="305" y="728"/>
                </a:lnTo>
                <a:lnTo>
                  <a:pt x="305" y="716"/>
                </a:lnTo>
                <a:lnTo>
                  <a:pt x="318" y="701"/>
                </a:lnTo>
                <a:lnTo>
                  <a:pt x="335" y="692"/>
                </a:lnTo>
                <a:lnTo>
                  <a:pt x="339" y="698"/>
                </a:lnTo>
                <a:lnTo>
                  <a:pt x="346" y="698"/>
                </a:lnTo>
                <a:lnTo>
                  <a:pt x="352" y="692"/>
                </a:lnTo>
                <a:lnTo>
                  <a:pt x="359" y="701"/>
                </a:lnTo>
                <a:lnTo>
                  <a:pt x="369" y="698"/>
                </a:lnTo>
                <a:lnTo>
                  <a:pt x="382" y="709"/>
                </a:lnTo>
                <a:lnTo>
                  <a:pt x="386" y="720"/>
                </a:lnTo>
                <a:lnTo>
                  <a:pt x="388" y="716"/>
                </a:lnTo>
                <a:lnTo>
                  <a:pt x="392" y="711"/>
                </a:lnTo>
                <a:lnTo>
                  <a:pt x="403" y="716"/>
                </a:lnTo>
                <a:lnTo>
                  <a:pt x="403" y="716"/>
                </a:lnTo>
                <a:lnTo>
                  <a:pt x="407" y="711"/>
                </a:lnTo>
                <a:lnTo>
                  <a:pt x="410" y="707"/>
                </a:lnTo>
                <a:lnTo>
                  <a:pt x="412" y="707"/>
                </a:lnTo>
                <a:lnTo>
                  <a:pt x="412" y="707"/>
                </a:lnTo>
                <a:lnTo>
                  <a:pt x="412" y="707"/>
                </a:lnTo>
                <a:lnTo>
                  <a:pt x="428" y="707"/>
                </a:lnTo>
                <a:lnTo>
                  <a:pt x="428" y="707"/>
                </a:lnTo>
                <a:lnTo>
                  <a:pt x="428" y="711"/>
                </a:lnTo>
                <a:lnTo>
                  <a:pt x="429" y="711"/>
                </a:lnTo>
                <a:lnTo>
                  <a:pt x="429" y="711"/>
                </a:lnTo>
                <a:lnTo>
                  <a:pt x="429" y="711"/>
                </a:lnTo>
                <a:lnTo>
                  <a:pt x="433" y="709"/>
                </a:lnTo>
                <a:lnTo>
                  <a:pt x="435" y="707"/>
                </a:lnTo>
                <a:lnTo>
                  <a:pt x="441" y="707"/>
                </a:lnTo>
                <a:lnTo>
                  <a:pt x="448" y="716"/>
                </a:lnTo>
                <a:lnTo>
                  <a:pt x="460" y="718"/>
                </a:lnTo>
                <a:lnTo>
                  <a:pt x="465" y="713"/>
                </a:lnTo>
                <a:lnTo>
                  <a:pt x="473" y="716"/>
                </a:lnTo>
                <a:lnTo>
                  <a:pt x="486" y="713"/>
                </a:lnTo>
                <a:lnTo>
                  <a:pt x="488" y="705"/>
                </a:lnTo>
                <a:lnTo>
                  <a:pt x="473" y="698"/>
                </a:lnTo>
                <a:lnTo>
                  <a:pt x="471" y="688"/>
                </a:lnTo>
                <a:lnTo>
                  <a:pt x="482" y="684"/>
                </a:lnTo>
                <a:lnTo>
                  <a:pt x="479" y="671"/>
                </a:lnTo>
                <a:lnTo>
                  <a:pt x="492" y="665"/>
                </a:lnTo>
                <a:lnTo>
                  <a:pt x="484" y="658"/>
                </a:lnTo>
                <a:lnTo>
                  <a:pt x="484" y="643"/>
                </a:lnTo>
                <a:lnTo>
                  <a:pt x="503" y="646"/>
                </a:lnTo>
                <a:lnTo>
                  <a:pt x="601" y="612"/>
                </a:lnTo>
                <a:lnTo>
                  <a:pt x="613" y="618"/>
                </a:lnTo>
                <a:lnTo>
                  <a:pt x="624" y="618"/>
                </a:lnTo>
                <a:lnTo>
                  <a:pt x="626" y="637"/>
                </a:lnTo>
                <a:lnTo>
                  <a:pt x="626" y="637"/>
                </a:lnTo>
                <a:lnTo>
                  <a:pt x="643" y="637"/>
                </a:lnTo>
                <a:lnTo>
                  <a:pt x="643" y="645"/>
                </a:lnTo>
                <a:lnTo>
                  <a:pt x="651" y="637"/>
                </a:lnTo>
                <a:lnTo>
                  <a:pt x="660" y="643"/>
                </a:lnTo>
                <a:lnTo>
                  <a:pt x="656" y="658"/>
                </a:lnTo>
                <a:lnTo>
                  <a:pt x="668" y="658"/>
                </a:lnTo>
                <a:lnTo>
                  <a:pt x="700" y="637"/>
                </a:lnTo>
                <a:lnTo>
                  <a:pt x="706" y="637"/>
                </a:lnTo>
                <a:lnTo>
                  <a:pt x="704" y="648"/>
                </a:lnTo>
                <a:lnTo>
                  <a:pt x="723" y="664"/>
                </a:lnTo>
                <a:lnTo>
                  <a:pt x="751" y="715"/>
                </a:lnTo>
                <a:lnTo>
                  <a:pt x="757" y="711"/>
                </a:lnTo>
                <a:lnTo>
                  <a:pt x="758" y="701"/>
                </a:lnTo>
                <a:lnTo>
                  <a:pt x="770" y="715"/>
                </a:lnTo>
                <a:lnTo>
                  <a:pt x="779" y="715"/>
                </a:lnTo>
                <a:lnTo>
                  <a:pt x="789" y="713"/>
                </a:lnTo>
                <a:lnTo>
                  <a:pt x="798" y="709"/>
                </a:lnTo>
                <a:lnTo>
                  <a:pt x="806" y="718"/>
                </a:lnTo>
                <a:lnTo>
                  <a:pt x="811" y="728"/>
                </a:lnTo>
                <a:lnTo>
                  <a:pt x="817" y="728"/>
                </a:lnTo>
                <a:lnTo>
                  <a:pt x="817" y="737"/>
                </a:lnTo>
                <a:lnTo>
                  <a:pt x="827" y="743"/>
                </a:lnTo>
                <a:lnTo>
                  <a:pt x="838" y="743"/>
                </a:lnTo>
                <a:lnTo>
                  <a:pt x="842" y="737"/>
                </a:lnTo>
                <a:lnTo>
                  <a:pt x="851" y="747"/>
                </a:lnTo>
                <a:lnTo>
                  <a:pt x="855" y="752"/>
                </a:lnTo>
                <a:lnTo>
                  <a:pt x="862" y="743"/>
                </a:lnTo>
                <a:lnTo>
                  <a:pt x="876" y="739"/>
                </a:lnTo>
                <a:lnTo>
                  <a:pt x="887" y="728"/>
                </a:lnTo>
                <a:lnTo>
                  <a:pt x="887" y="728"/>
                </a:lnTo>
                <a:lnTo>
                  <a:pt x="893" y="724"/>
                </a:lnTo>
                <a:lnTo>
                  <a:pt x="898" y="722"/>
                </a:lnTo>
                <a:lnTo>
                  <a:pt x="900" y="720"/>
                </a:lnTo>
                <a:lnTo>
                  <a:pt x="912" y="716"/>
                </a:lnTo>
                <a:lnTo>
                  <a:pt x="919" y="716"/>
                </a:lnTo>
                <a:lnTo>
                  <a:pt x="925" y="715"/>
                </a:lnTo>
                <a:lnTo>
                  <a:pt x="942" y="722"/>
                </a:lnTo>
                <a:lnTo>
                  <a:pt x="944" y="730"/>
                </a:lnTo>
                <a:lnTo>
                  <a:pt x="957" y="734"/>
                </a:lnTo>
                <a:lnTo>
                  <a:pt x="974" y="735"/>
                </a:lnTo>
                <a:lnTo>
                  <a:pt x="987" y="732"/>
                </a:lnTo>
                <a:lnTo>
                  <a:pt x="991" y="722"/>
                </a:lnTo>
                <a:lnTo>
                  <a:pt x="985" y="709"/>
                </a:lnTo>
                <a:lnTo>
                  <a:pt x="999" y="686"/>
                </a:lnTo>
                <a:lnTo>
                  <a:pt x="1044" y="703"/>
                </a:lnTo>
                <a:lnTo>
                  <a:pt x="1052" y="720"/>
                </a:lnTo>
                <a:lnTo>
                  <a:pt x="1052" y="720"/>
                </a:lnTo>
                <a:lnTo>
                  <a:pt x="1059" y="724"/>
                </a:lnTo>
                <a:lnTo>
                  <a:pt x="1067" y="726"/>
                </a:lnTo>
                <a:lnTo>
                  <a:pt x="1071" y="728"/>
                </a:lnTo>
                <a:lnTo>
                  <a:pt x="1088" y="722"/>
                </a:lnTo>
                <a:lnTo>
                  <a:pt x="1106" y="724"/>
                </a:lnTo>
                <a:lnTo>
                  <a:pt x="1127" y="734"/>
                </a:lnTo>
                <a:lnTo>
                  <a:pt x="1137" y="745"/>
                </a:lnTo>
                <a:lnTo>
                  <a:pt x="1137" y="745"/>
                </a:lnTo>
                <a:lnTo>
                  <a:pt x="1165" y="749"/>
                </a:lnTo>
                <a:lnTo>
                  <a:pt x="1165" y="749"/>
                </a:lnTo>
                <a:lnTo>
                  <a:pt x="1176" y="745"/>
                </a:lnTo>
                <a:lnTo>
                  <a:pt x="1186" y="743"/>
                </a:lnTo>
                <a:lnTo>
                  <a:pt x="1197" y="743"/>
                </a:lnTo>
                <a:lnTo>
                  <a:pt x="1197" y="743"/>
                </a:lnTo>
                <a:lnTo>
                  <a:pt x="1212" y="726"/>
                </a:lnTo>
                <a:lnTo>
                  <a:pt x="1229" y="728"/>
                </a:lnTo>
                <a:lnTo>
                  <a:pt x="1233" y="734"/>
                </a:lnTo>
                <a:lnTo>
                  <a:pt x="1250" y="734"/>
                </a:lnTo>
                <a:lnTo>
                  <a:pt x="1271" y="743"/>
                </a:lnTo>
                <a:lnTo>
                  <a:pt x="1282" y="734"/>
                </a:lnTo>
                <a:lnTo>
                  <a:pt x="1290" y="734"/>
                </a:lnTo>
                <a:lnTo>
                  <a:pt x="1290" y="726"/>
                </a:lnTo>
                <a:lnTo>
                  <a:pt x="1290" y="722"/>
                </a:lnTo>
                <a:lnTo>
                  <a:pt x="1303" y="694"/>
                </a:lnTo>
                <a:lnTo>
                  <a:pt x="1313" y="686"/>
                </a:lnTo>
                <a:lnTo>
                  <a:pt x="1313" y="679"/>
                </a:lnTo>
                <a:lnTo>
                  <a:pt x="1303" y="673"/>
                </a:lnTo>
                <a:lnTo>
                  <a:pt x="1311" y="664"/>
                </a:lnTo>
                <a:lnTo>
                  <a:pt x="1332" y="658"/>
                </a:lnTo>
                <a:lnTo>
                  <a:pt x="1354" y="658"/>
                </a:lnTo>
                <a:lnTo>
                  <a:pt x="1366" y="665"/>
                </a:lnTo>
                <a:lnTo>
                  <a:pt x="1377" y="664"/>
                </a:lnTo>
                <a:lnTo>
                  <a:pt x="1386" y="671"/>
                </a:lnTo>
                <a:lnTo>
                  <a:pt x="1398" y="701"/>
                </a:lnTo>
                <a:lnTo>
                  <a:pt x="1407" y="724"/>
                </a:lnTo>
                <a:lnTo>
                  <a:pt x="1409" y="739"/>
                </a:lnTo>
                <a:lnTo>
                  <a:pt x="1420" y="743"/>
                </a:lnTo>
                <a:lnTo>
                  <a:pt x="1430" y="743"/>
                </a:lnTo>
                <a:lnTo>
                  <a:pt x="1441" y="749"/>
                </a:lnTo>
                <a:lnTo>
                  <a:pt x="1451" y="760"/>
                </a:lnTo>
                <a:lnTo>
                  <a:pt x="1458" y="779"/>
                </a:lnTo>
                <a:lnTo>
                  <a:pt x="1468" y="783"/>
                </a:lnTo>
                <a:lnTo>
                  <a:pt x="1477" y="783"/>
                </a:lnTo>
                <a:lnTo>
                  <a:pt x="1483" y="775"/>
                </a:lnTo>
                <a:lnTo>
                  <a:pt x="1496" y="771"/>
                </a:lnTo>
                <a:lnTo>
                  <a:pt x="1505" y="768"/>
                </a:lnTo>
                <a:lnTo>
                  <a:pt x="1509" y="783"/>
                </a:lnTo>
                <a:lnTo>
                  <a:pt x="1504" y="788"/>
                </a:lnTo>
                <a:lnTo>
                  <a:pt x="1488" y="826"/>
                </a:lnTo>
                <a:lnTo>
                  <a:pt x="1488" y="834"/>
                </a:lnTo>
                <a:lnTo>
                  <a:pt x="1468" y="834"/>
                </a:lnTo>
                <a:lnTo>
                  <a:pt x="1458" y="839"/>
                </a:lnTo>
                <a:lnTo>
                  <a:pt x="1458" y="872"/>
                </a:lnTo>
                <a:lnTo>
                  <a:pt x="1453" y="879"/>
                </a:lnTo>
                <a:lnTo>
                  <a:pt x="1453" y="883"/>
                </a:lnTo>
                <a:lnTo>
                  <a:pt x="1464" y="877"/>
                </a:lnTo>
                <a:lnTo>
                  <a:pt x="1473" y="872"/>
                </a:lnTo>
                <a:lnTo>
                  <a:pt x="1481" y="877"/>
                </a:lnTo>
                <a:lnTo>
                  <a:pt x="1490" y="881"/>
                </a:lnTo>
                <a:lnTo>
                  <a:pt x="1500" y="877"/>
                </a:lnTo>
                <a:lnTo>
                  <a:pt x="1507" y="868"/>
                </a:lnTo>
                <a:lnTo>
                  <a:pt x="1521" y="860"/>
                </a:lnTo>
                <a:lnTo>
                  <a:pt x="1528" y="851"/>
                </a:lnTo>
                <a:lnTo>
                  <a:pt x="1547" y="828"/>
                </a:lnTo>
                <a:lnTo>
                  <a:pt x="1557" y="811"/>
                </a:lnTo>
                <a:lnTo>
                  <a:pt x="1570" y="786"/>
                </a:lnTo>
                <a:lnTo>
                  <a:pt x="1581" y="775"/>
                </a:lnTo>
                <a:lnTo>
                  <a:pt x="1587" y="768"/>
                </a:lnTo>
                <a:lnTo>
                  <a:pt x="1592" y="749"/>
                </a:lnTo>
                <a:lnTo>
                  <a:pt x="1594" y="734"/>
                </a:lnTo>
                <a:lnTo>
                  <a:pt x="1594" y="716"/>
                </a:lnTo>
                <a:lnTo>
                  <a:pt x="1598" y="703"/>
                </a:lnTo>
                <a:lnTo>
                  <a:pt x="1604" y="692"/>
                </a:lnTo>
                <a:lnTo>
                  <a:pt x="1604" y="686"/>
                </a:lnTo>
                <a:lnTo>
                  <a:pt x="1604" y="673"/>
                </a:lnTo>
                <a:lnTo>
                  <a:pt x="1600" y="669"/>
                </a:lnTo>
                <a:lnTo>
                  <a:pt x="1606" y="669"/>
                </a:lnTo>
                <a:lnTo>
                  <a:pt x="1604" y="660"/>
                </a:lnTo>
                <a:lnTo>
                  <a:pt x="1587" y="641"/>
                </a:lnTo>
                <a:lnTo>
                  <a:pt x="1570" y="639"/>
                </a:lnTo>
                <a:lnTo>
                  <a:pt x="1566" y="645"/>
                </a:lnTo>
                <a:lnTo>
                  <a:pt x="1562" y="648"/>
                </a:lnTo>
                <a:lnTo>
                  <a:pt x="1562" y="654"/>
                </a:lnTo>
                <a:lnTo>
                  <a:pt x="1551" y="654"/>
                </a:lnTo>
                <a:lnTo>
                  <a:pt x="1551" y="648"/>
                </a:lnTo>
                <a:lnTo>
                  <a:pt x="1551" y="648"/>
                </a:lnTo>
                <a:lnTo>
                  <a:pt x="1551" y="646"/>
                </a:lnTo>
                <a:lnTo>
                  <a:pt x="1551" y="645"/>
                </a:lnTo>
                <a:lnTo>
                  <a:pt x="1551" y="643"/>
                </a:lnTo>
                <a:lnTo>
                  <a:pt x="1551" y="643"/>
                </a:lnTo>
                <a:lnTo>
                  <a:pt x="1553" y="641"/>
                </a:lnTo>
                <a:lnTo>
                  <a:pt x="1553" y="639"/>
                </a:lnTo>
                <a:lnTo>
                  <a:pt x="1553" y="637"/>
                </a:lnTo>
                <a:lnTo>
                  <a:pt x="1547" y="643"/>
                </a:lnTo>
                <a:lnTo>
                  <a:pt x="1543" y="648"/>
                </a:lnTo>
                <a:lnTo>
                  <a:pt x="1540" y="648"/>
                </a:lnTo>
                <a:lnTo>
                  <a:pt x="1541" y="633"/>
                </a:lnTo>
                <a:lnTo>
                  <a:pt x="1541" y="633"/>
                </a:lnTo>
                <a:lnTo>
                  <a:pt x="1530" y="631"/>
                </a:lnTo>
                <a:lnTo>
                  <a:pt x="1523" y="629"/>
                </a:lnTo>
                <a:lnTo>
                  <a:pt x="1521" y="629"/>
                </a:lnTo>
                <a:lnTo>
                  <a:pt x="1519" y="629"/>
                </a:lnTo>
                <a:lnTo>
                  <a:pt x="1519" y="629"/>
                </a:lnTo>
                <a:lnTo>
                  <a:pt x="1519" y="622"/>
                </a:lnTo>
                <a:lnTo>
                  <a:pt x="1558" y="594"/>
                </a:lnTo>
                <a:lnTo>
                  <a:pt x="1562" y="588"/>
                </a:lnTo>
                <a:lnTo>
                  <a:pt x="1585" y="561"/>
                </a:lnTo>
                <a:lnTo>
                  <a:pt x="1594" y="561"/>
                </a:lnTo>
                <a:lnTo>
                  <a:pt x="1596" y="550"/>
                </a:lnTo>
                <a:lnTo>
                  <a:pt x="1610" y="541"/>
                </a:lnTo>
                <a:lnTo>
                  <a:pt x="1623" y="525"/>
                </a:lnTo>
                <a:lnTo>
                  <a:pt x="1668" y="525"/>
                </a:lnTo>
                <a:lnTo>
                  <a:pt x="1674" y="529"/>
                </a:lnTo>
                <a:lnTo>
                  <a:pt x="1678" y="529"/>
                </a:lnTo>
                <a:lnTo>
                  <a:pt x="1679" y="522"/>
                </a:lnTo>
                <a:lnTo>
                  <a:pt x="1691" y="524"/>
                </a:lnTo>
                <a:lnTo>
                  <a:pt x="1706" y="524"/>
                </a:lnTo>
                <a:lnTo>
                  <a:pt x="1706" y="524"/>
                </a:lnTo>
                <a:lnTo>
                  <a:pt x="1712" y="524"/>
                </a:lnTo>
                <a:lnTo>
                  <a:pt x="1712" y="524"/>
                </a:lnTo>
                <a:lnTo>
                  <a:pt x="1715" y="524"/>
                </a:lnTo>
                <a:lnTo>
                  <a:pt x="1717" y="522"/>
                </a:lnTo>
                <a:lnTo>
                  <a:pt x="1721" y="518"/>
                </a:lnTo>
                <a:lnTo>
                  <a:pt x="1729" y="514"/>
                </a:lnTo>
                <a:lnTo>
                  <a:pt x="1734" y="518"/>
                </a:lnTo>
                <a:lnTo>
                  <a:pt x="1742" y="518"/>
                </a:lnTo>
                <a:lnTo>
                  <a:pt x="1753" y="522"/>
                </a:lnTo>
                <a:lnTo>
                  <a:pt x="1759" y="527"/>
                </a:lnTo>
                <a:lnTo>
                  <a:pt x="1748" y="529"/>
                </a:lnTo>
                <a:lnTo>
                  <a:pt x="1748" y="535"/>
                </a:lnTo>
                <a:lnTo>
                  <a:pt x="1748" y="535"/>
                </a:lnTo>
                <a:lnTo>
                  <a:pt x="1753" y="535"/>
                </a:lnTo>
                <a:lnTo>
                  <a:pt x="1753" y="535"/>
                </a:lnTo>
                <a:lnTo>
                  <a:pt x="1763" y="535"/>
                </a:lnTo>
                <a:lnTo>
                  <a:pt x="1763" y="535"/>
                </a:lnTo>
                <a:lnTo>
                  <a:pt x="1766" y="535"/>
                </a:lnTo>
                <a:lnTo>
                  <a:pt x="1770" y="535"/>
                </a:lnTo>
                <a:lnTo>
                  <a:pt x="1772" y="535"/>
                </a:lnTo>
                <a:lnTo>
                  <a:pt x="1772" y="535"/>
                </a:lnTo>
                <a:lnTo>
                  <a:pt x="1778" y="527"/>
                </a:lnTo>
                <a:lnTo>
                  <a:pt x="1785" y="529"/>
                </a:lnTo>
                <a:lnTo>
                  <a:pt x="1785" y="529"/>
                </a:lnTo>
                <a:lnTo>
                  <a:pt x="1793" y="531"/>
                </a:lnTo>
                <a:lnTo>
                  <a:pt x="1797" y="531"/>
                </a:lnTo>
                <a:lnTo>
                  <a:pt x="1801" y="531"/>
                </a:lnTo>
                <a:lnTo>
                  <a:pt x="1801" y="529"/>
                </a:lnTo>
                <a:lnTo>
                  <a:pt x="1801" y="529"/>
                </a:lnTo>
                <a:lnTo>
                  <a:pt x="1804" y="527"/>
                </a:lnTo>
                <a:lnTo>
                  <a:pt x="1804" y="524"/>
                </a:lnTo>
                <a:lnTo>
                  <a:pt x="1804" y="520"/>
                </a:lnTo>
                <a:lnTo>
                  <a:pt x="1793" y="520"/>
                </a:lnTo>
                <a:lnTo>
                  <a:pt x="1793" y="520"/>
                </a:lnTo>
                <a:lnTo>
                  <a:pt x="1793" y="516"/>
                </a:lnTo>
                <a:lnTo>
                  <a:pt x="1793" y="512"/>
                </a:lnTo>
                <a:lnTo>
                  <a:pt x="1795" y="508"/>
                </a:lnTo>
                <a:lnTo>
                  <a:pt x="1795" y="508"/>
                </a:lnTo>
                <a:lnTo>
                  <a:pt x="1808" y="495"/>
                </a:lnTo>
                <a:lnTo>
                  <a:pt x="1808" y="495"/>
                </a:lnTo>
                <a:lnTo>
                  <a:pt x="1812" y="490"/>
                </a:lnTo>
                <a:lnTo>
                  <a:pt x="1819" y="486"/>
                </a:lnTo>
                <a:lnTo>
                  <a:pt x="1819" y="486"/>
                </a:lnTo>
                <a:lnTo>
                  <a:pt x="1821" y="484"/>
                </a:lnTo>
                <a:lnTo>
                  <a:pt x="1823" y="482"/>
                </a:lnTo>
                <a:lnTo>
                  <a:pt x="1823" y="480"/>
                </a:lnTo>
                <a:lnTo>
                  <a:pt x="1823" y="480"/>
                </a:lnTo>
                <a:lnTo>
                  <a:pt x="1823" y="476"/>
                </a:lnTo>
                <a:lnTo>
                  <a:pt x="1823" y="474"/>
                </a:lnTo>
                <a:lnTo>
                  <a:pt x="1823" y="472"/>
                </a:lnTo>
                <a:lnTo>
                  <a:pt x="1823" y="472"/>
                </a:lnTo>
                <a:lnTo>
                  <a:pt x="1825" y="472"/>
                </a:lnTo>
                <a:lnTo>
                  <a:pt x="1825" y="472"/>
                </a:lnTo>
                <a:lnTo>
                  <a:pt x="1827" y="472"/>
                </a:lnTo>
                <a:lnTo>
                  <a:pt x="1827" y="469"/>
                </a:lnTo>
                <a:lnTo>
                  <a:pt x="1827" y="469"/>
                </a:lnTo>
                <a:lnTo>
                  <a:pt x="1833" y="465"/>
                </a:lnTo>
                <a:lnTo>
                  <a:pt x="1835" y="463"/>
                </a:lnTo>
                <a:lnTo>
                  <a:pt x="1836" y="463"/>
                </a:lnTo>
                <a:lnTo>
                  <a:pt x="1836" y="463"/>
                </a:lnTo>
                <a:lnTo>
                  <a:pt x="1846" y="463"/>
                </a:lnTo>
                <a:lnTo>
                  <a:pt x="1846" y="463"/>
                </a:lnTo>
                <a:lnTo>
                  <a:pt x="1853" y="465"/>
                </a:lnTo>
                <a:lnTo>
                  <a:pt x="1857" y="465"/>
                </a:lnTo>
                <a:lnTo>
                  <a:pt x="1857" y="465"/>
                </a:lnTo>
                <a:lnTo>
                  <a:pt x="1859" y="465"/>
                </a:lnTo>
                <a:lnTo>
                  <a:pt x="1861" y="465"/>
                </a:lnTo>
                <a:lnTo>
                  <a:pt x="1865" y="465"/>
                </a:lnTo>
                <a:lnTo>
                  <a:pt x="1865" y="465"/>
                </a:lnTo>
                <a:lnTo>
                  <a:pt x="1865" y="465"/>
                </a:lnTo>
                <a:lnTo>
                  <a:pt x="1867" y="461"/>
                </a:lnTo>
                <a:lnTo>
                  <a:pt x="1867" y="461"/>
                </a:lnTo>
                <a:lnTo>
                  <a:pt x="1869" y="465"/>
                </a:lnTo>
                <a:lnTo>
                  <a:pt x="1870" y="467"/>
                </a:lnTo>
                <a:lnTo>
                  <a:pt x="1872" y="469"/>
                </a:lnTo>
                <a:lnTo>
                  <a:pt x="1872" y="467"/>
                </a:lnTo>
                <a:lnTo>
                  <a:pt x="1872" y="467"/>
                </a:lnTo>
                <a:lnTo>
                  <a:pt x="1874" y="465"/>
                </a:lnTo>
                <a:lnTo>
                  <a:pt x="1874" y="461"/>
                </a:lnTo>
                <a:lnTo>
                  <a:pt x="1874" y="461"/>
                </a:lnTo>
                <a:lnTo>
                  <a:pt x="1878" y="461"/>
                </a:lnTo>
                <a:lnTo>
                  <a:pt x="1878" y="461"/>
                </a:lnTo>
                <a:lnTo>
                  <a:pt x="1878" y="465"/>
                </a:lnTo>
                <a:lnTo>
                  <a:pt x="1878" y="465"/>
                </a:lnTo>
                <a:lnTo>
                  <a:pt x="1878" y="469"/>
                </a:lnTo>
                <a:lnTo>
                  <a:pt x="1878" y="469"/>
                </a:lnTo>
                <a:lnTo>
                  <a:pt x="1878" y="469"/>
                </a:lnTo>
                <a:lnTo>
                  <a:pt x="1876" y="472"/>
                </a:lnTo>
                <a:lnTo>
                  <a:pt x="1874" y="474"/>
                </a:lnTo>
                <a:lnTo>
                  <a:pt x="1872" y="476"/>
                </a:lnTo>
                <a:lnTo>
                  <a:pt x="1872" y="476"/>
                </a:lnTo>
                <a:lnTo>
                  <a:pt x="1876" y="480"/>
                </a:lnTo>
                <a:lnTo>
                  <a:pt x="1876" y="480"/>
                </a:lnTo>
                <a:lnTo>
                  <a:pt x="1878" y="484"/>
                </a:lnTo>
                <a:lnTo>
                  <a:pt x="1878" y="486"/>
                </a:lnTo>
                <a:lnTo>
                  <a:pt x="1878" y="486"/>
                </a:lnTo>
                <a:lnTo>
                  <a:pt x="1874" y="488"/>
                </a:lnTo>
                <a:lnTo>
                  <a:pt x="1874" y="490"/>
                </a:lnTo>
                <a:lnTo>
                  <a:pt x="1874" y="490"/>
                </a:lnTo>
                <a:lnTo>
                  <a:pt x="1874" y="490"/>
                </a:lnTo>
                <a:lnTo>
                  <a:pt x="1874" y="490"/>
                </a:lnTo>
                <a:lnTo>
                  <a:pt x="1878" y="490"/>
                </a:lnTo>
                <a:lnTo>
                  <a:pt x="1880" y="490"/>
                </a:lnTo>
                <a:lnTo>
                  <a:pt x="1882" y="491"/>
                </a:lnTo>
                <a:lnTo>
                  <a:pt x="1884" y="490"/>
                </a:lnTo>
                <a:lnTo>
                  <a:pt x="1884" y="490"/>
                </a:lnTo>
                <a:lnTo>
                  <a:pt x="1889" y="486"/>
                </a:lnTo>
                <a:lnTo>
                  <a:pt x="1889" y="486"/>
                </a:lnTo>
                <a:lnTo>
                  <a:pt x="1893" y="482"/>
                </a:lnTo>
                <a:lnTo>
                  <a:pt x="1897" y="474"/>
                </a:lnTo>
                <a:lnTo>
                  <a:pt x="1906" y="471"/>
                </a:lnTo>
                <a:lnTo>
                  <a:pt x="1914" y="471"/>
                </a:lnTo>
                <a:lnTo>
                  <a:pt x="1914" y="471"/>
                </a:lnTo>
                <a:lnTo>
                  <a:pt x="1916" y="469"/>
                </a:lnTo>
                <a:lnTo>
                  <a:pt x="1918" y="469"/>
                </a:lnTo>
                <a:lnTo>
                  <a:pt x="1920" y="465"/>
                </a:lnTo>
                <a:lnTo>
                  <a:pt x="1920" y="465"/>
                </a:lnTo>
                <a:lnTo>
                  <a:pt x="1920" y="455"/>
                </a:lnTo>
                <a:lnTo>
                  <a:pt x="1922" y="448"/>
                </a:lnTo>
                <a:lnTo>
                  <a:pt x="1927" y="444"/>
                </a:lnTo>
                <a:lnTo>
                  <a:pt x="1935" y="440"/>
                </a:lnTo>
                <a:lnTo>
                  <a:pt x="1935" y="440"/>
                </a:lnTo>
                <a:lnTo>
                  <a:pt x="1939" y="444"/>
                </a:lnTo>
                <a:lnTo>
                  <a:pt x="1944" y="444"/>
                </a:lnTo>
                <a:lnTo>
                  <a:pt x="1944" y="444"/>
                </a:lnTo>
                <a:lnTo>
                  <a:pt x="1948" y="444"/>
                </a:lnTo>
                <a:lnTo>
                  <a:pt x="1952" y="446"/>
                </a:lnTo>
                <a:lnTo>
                  <a:pt x="1942" y="446"/>
                </a:lnTo>
                <a:lnTo>
                  <a:pt x="1935" y="454"/>
                </a:lnTo>
                <a:lnTo>
                  <a:pt x="1935" y="454"/>
                </a:lnTo>
                <a:lnTo>
                  <a:pt x="1933" y="457"/>
                </a:lnTo>
                <a:lnTo>
                  <a:pt x="1931" y="459"/>
                </a:lnTo>
                <a:lnTo>
                  <a:pt x="1931" y="461"/>
                </a:lnTo>
                <a:lnTo>
                  <a:pt x="1931" y="461"/>
                </a:lnTo>
                <a:lnTo>
                  <a:pt x="1931" y="469"/>
                </a:lnTo>
                <a:lnTo>
                  <a:pt x="1931" y="469"/>
                </a:lnTo>
                <a:lnTo>
                  <a:pt x="1931" y="471"/>
                </a:lnTo>
                <a:lnTo>
                  <a:pt x="1931" y="474"/>
                </a:lnTo>
                <a:lnTo>
                  <a:pt x="1929" y="476"/>
                </a:lnTo>
                <a:lnTo>
                  <a:pt x="1929" y="476"/>
                </a:lnTo>
                <a:lnTo>
                  <a:pt x="1927" y="478"/>
                </a:lnTo>
                <a:lnTo>
                  <a:pt x="1927" y="482"/>
                </a:lnTo>
                <a:lnTo>
                  <a:pt x="1923" y="486"/>
                </a:lnTo>
                <a:lnTo>
                  <a:pt x="1923" y="486"/>
                </a:lnTo>
                <a:lnTo>
                  <a:pt x="1922" y="488"/>
                </a:lnTo>
                <a:lnTo>
                  <a:pt x="1922" y="490"/>
                </a:lnTo>
                <a:lnTo>
                  <a:pt x="1920" y="490"/>
                </a:lnTo>
                <a:lnTo>
                  <a:pt x="1920" y="490"/>
                </a:lnTo>
                <a:lnTo>
                  <a:pt x="1918" y="490"/>
                </a:lnTo>
                <a:lnTo>
                  <a:pt x="1916" y="490"/>
                </a:lnTo>
                <a:lnTo>
                  <a:pt x="1916" y="490"/>
                </a:lnTo>
                <a:lnTo>
                  <a:pt x="1912" y="490"/>
                </a:lnTo>
                <a:lnTo>
                  <a:pt x="1912" y="490"/>
                </a:lnTo>
                <a:lnTo>
                  <a:pt x="1912" y="493"/>
                </a:lnTo>
                <a:lnTo>
                  <a:pt x="1910" y="495"/>
                </a:lnTo>
                <a:lnTo>
                  <a:pt x="1908" y="497"/>
                </a:lnTo>
                <a:lnTo>
                  <a:pt x="1906" y="497"/>
                </a:lnTo>
                <a:lnTo>
                  <a:pt x="1906" y="497"/>
                </a:lnTo>
                <a:lnTo>
                  <a:pt x="1905" y="497"/>
                </a:lnTo>
                <a:lnTo>
                  <a:pt x="1901" y="499"/>
                </a:lnTo>
                <a:lnTo>
                  <a:pt x="1897" y="501"/>
                </a:lnTo>
                <a:lnTo>
                  <a:pt x="1895" y="505"/>
                </a:lnTo>
                <a:lnTo>
                  <a:pt x="1895" y="505"/>
                </a:lnTo>
                <a:lnTo>
                  <a:pt x="1895" y="505"/>
                </a:lnTo>
                <a:lnTo>
                  <a:pt x="1895" y="507"/>
                </a:lnTo>
                <a:lnTo>
                  <a:pt x="1893" y="508"/>
                </a:lnTo>
                <a:lnTo>
                  <a:pt x="1893" y="508"/>
                </a:lnTo>
                <a:lnTo>
                  <a:pt x="1888" y="514"/>
                </a:lnTo>
                <a:lnTo>
                  <a:pt x="1884" y="516"/>
                </a:lnTo>
                <a:lnTo>
                  <a:pt x="1882" y="518"/>
                </a:lnTo>
                <a:lnTo>
                  <a:pt x="1880" y="522"/>
                </a:lnTo>
                <a:lnTo>
                  <a:pt x="1874" y="527"/>
                </a:lnTo>
                <a:lnTo>
                  <a:pt x="1870" y="531"/>
                </a:lnTo>
                <a:lnTo>
                  <a:pt x="1870" y="531"/>
                </a:lnTo>
                <a:lnTo>
                  <a:pt x="1870" y="533"/>
                </a:lnTo>
                <a:lnTo>
                  <a:pt x="1870" y="535"/>
                </a:lnTo>
                <a:lnTo>
                  <a:pt x="1869" y="537"/>
                </a:lnTo>
                <a:lnTo>
                  <a:pt x="1869" y="537"/>
                </a:lnTo>
                <a:lnTo>
                  <a:pt x="1865" y="539"/>
                </a:lnTo>
                <a:lnTo>
                  <a:pt x="1865" y="541"/>
                </a:lnTo>
                <a:lnTo>
                  <a:pt x="1865" y="541"/>
                </a:lnTo>
                <a:lnTo>
                  <a:pt x="1865" y="541"/>
                </a:lnTo>
                <a:lnTo>
                  <a:pt x="1865" y="542"/>
                </a:lnTo>
                <a:lnTo>
                  <a:pt x="1861" y="544"/>
                </a:lnTo>
                <a:lnTo>
                  <a:pt x="1859" y="546"/>
                </a:lnTo>
                <a:lnTo>
                  <a:pt x="1859" y="546"/>
                </a:lnTo>
                <a:lnTo>
                  <a:pt x="1853" y="550"/>
                </a:lnTo>
                <a:lnTo>
                  <a:pt x="1853" y="550"/>
                </a:lnTo>
                <a:lnTo>
                  <a:pt x="1853" y="552"/>
                </a:lnTo>
                <a:lnTo>
                  <a:pt x="1850" y="550"/>
                </a:lnTo>
                <a:lnTo>
                  <a:pt x="1848" y="552"/>
                </a:lnTo>
                <a:lnTo>
                  <a:pt x="1848" y="552"/>
                </a:lnTo>
                <a:lnTo>
                  <a:pt x="1848" y="552"/>
                </a:lnTo>
                <a:lnTo>
                  <a:pt x="1842" y="558"/>
                </a:lnTo>
                <a:lnTo>
                  <a:pt x="1842" y="558"/>
                </a:lnTo>
                <a:lnTo>
                  <a:pt x="1840" y="559"/>
                </a:lnTo>
                <a:lnTo>
                  <a:pt x="1838" y="561"/>
                </a:lnTo>
                <a:lnTo>
                  <a:pt x="1835" y="561"/>
                </a:lnTo>
                <a:lnTo>
                  <a:pt x="1835" y="561"/>
                </a:lnTo>
                <a:lnTo>
                  <a:pt x="1827" y="561"/>
                </a:lnTo>
                <a:lnTo>
                  <a:pt x="1827" y="561"/>
                </a:lnTo>
                <a:lnTo>
                  <a:pt x="1827" y="569"/>
                </a:lnTo>
                <a:lnTo>
                  <a:pt x="1827" y="575"/>
                </a:lnTo>
                <a:lnTo>
                  <a:pt x="1827" y="575"/>
                </a:lnTo>
                <a:lnTo>
                  <a:pt x="1823" y="577"/>
                </a:lnTo>
                <a:lnTo>
                  <a:pt x="1821" y="578"/>
                </a:lnTo>
                <a:lnTo>
                  <a:pt x="1821" y="578"/>
                </a:lnTo>
                <a:lnTo>
                  <a:pt x="1816" y="584"/>
                </a:lnTo>
                <a:lnTo>
                  <a:pt x="1816" y="584"/>
                </a:lnTo>
                <a:lnTo>
                  <a:pt x="1812" y="588"/>
                </a:lnTo>
                <a:lnTo>
                  <a:pt x="1812" y="590"/>
                </a:lnTo>
                <a:lnTo>
                  <a:pt x="1812" y="592"/>
                </a:lnTo>
                <a:lnTo>
                  <a:pt x="1812" y="592"/>
                </a:lnTo>
                <a:lnTo>
                  <a:pt x="1812" y="599"/>
                </a:lnTo>
                <a:lnTo>
                  <a:pt x="1812" y="599"/>
                </a:lnTo>
                <a:lnTo>
                  <a:pt x="1812" y="605"/>
                </a:lnTo>
                <a:lnTo>
                  <a:pt x="1812" y="605"/>
                </a:lnTo>
                <a:lnTo>
                  <a:pt x="1812" y="607"/>
                </a:lnTo>
                <a:lnTo>
                  <a:pt x="1812" y="609"/>
                </a:lnTo>
                <a:lnTo>
                  <a:pt x="1810" y="611"/>
                </a:lnTo>
                <a:lnTo>
                  <a:pt x="1810" y="616"/>
                </a:lnTo>
                <a:lnTo>
                  <a:pt x="1810" y="616"/>
                </a:lnTo>
                <a:lnTo>
                  <a:pt x="1810" y="633"/>
                </a:lnTo>
                <a:lnTo>
                  <a:pt x="1810" y="633"/>
                </a:lnTo>
                <a:lnTo>
                  <a:pt x="1812" y="637"/>
                </a:lnTo>
                <a:lnTo>
                  <a:pt x="1812" y="639"/>
                </a:lnTo>
                <a:lnTo>
                  <a:pt x="1814" y="641"/>
                </a:lnTo>
                <a:lnTo>
                  <a:pt x="1814" y="641"/>
                </a:lnTo>
                <a:lnTo>
                  <a:pt x="1814" y="648"/>
                </a:lnTo>
                <a:lnTo>
                  <a:pt x="1814" y="648"/>
                </a:lnTo>
                <a:lnTo>
                  <a:pt x="1816" y="650"/>
                </a:lnTo>
                <a:lnTo>
                  <a:pt x="1816" y="654"/>
                </a:lnTo>
                <a:lnTo>
                  <a:pt x="1816" y="654"/>
                </a:lnTo>
                <a:lnTo>
                  <a:pt x="1816" y="664"/>
                </a:lnTo>
                <a:lnTo>
                  <a:pt x="1816" y="664"/>
                </a:lnTo>
                <a:lnTo>
                  <a:pt x="1816" y="667"/>
                </a:lnTo>
                <a:lnTo>
                  <a:pt x="1816" y="669"/>
                </a:lnTo>
                <a:lnTo>
                  <a:pt x="1816" y="673"/>
                </a:lnTo>
                <a:lnTo>
                  <a:pt x="1816" y="673"/>
                </a:lnTo>
                <a:lnTo>
                  <a:pt x="1821" y="675"/>
                </a:lnTo>
                <a:lnTo>
                  <a:pt x="1821" y="677"/>
                </a:lnTo>
                <a:lnTo>
                  <a:pt x="1821" y="677"/>
                </a:lnTo>
                <a:lnTo>
                  <a:pt x="1821" y="677"/>
                </a:lnTo>
                <a:lnTo>
                  <a:pt x="1821" y="677"/>
                </a:lnTo>
                <a:lnTo>
                  <a:pt x="1819" y="679"/>
                </a:lnTo>
                <a:lnTo>
                  <a:pt x="1821" y="681"/>
                </a:lnTo>
                <a:lnTo>
                  <a:pt x="1821" y="684"/>
                </a:lnTo>
                <a:lnTo>
                  <a:pt x="1821" y="692"/>
                </a:lnTo>
                <a:lnTo>
                  <a:pt x="1821" y="692"/>
                </a:lnTo>
                <a:lnTo>
                  <a:pt x="1821" y="699"/>
                </a:lnTo>
                <a:lnTo>
                  <a:pt x="1821" y="699"/>
                </a:lnTo>
                <a:lnTo>
                  <a:pt x="1821" y="701"/>
                </a:lnTo>
                <a:lnTo>
                  <a:pt x="1823" y="703"/>
                </a:lnTo>
                <a:lnTo>
                  <a:pt x="1823" y="707"/>
                </a:lnTo>
                <a:lnTo>
                  <a:pt x="1823" y="713"/>
                </a:lnTo>
                <a:lnTo>
                  <a:pt x="1823" y="713"/>
                </a:lnTo>
                <a:lnTo>
                  <a:pt x="1827" y="716"/>
                </a:lnTo>
                <a:lnTo>
                  <a:pt x="1827" y="718"/>
                </a:lnTo>
                <a:lnTo>
                  <a:pt x="1827" y="718"/>
                </a:lnTo>
                <a:lnTo>
                  <a:pt x="1827" y="716"/>
                </a:lnTo>
                <a:lnTo>
                  <a:pt x="1827" y="716"/>
                </a:lnTo>
                <a:lnTo>
                  <a:pt x="1827" y="715"/>
                </a:lnTo>
                <a:lnTo>
                  <a:pt x="1829" y="713"/>
                </a:lnTo>
                <a:lnTo>
                  <a:pt x="1833" y="709"/>
                </a:lnTo>
                <a:lnTo>
                  <a:pt x="1833" y="709"/>
                </a:lnTo>
                <a:lnTo>
                  <a:pt x="1836" y="705"/>
                </a:lnTo>
                <a:lnTo>
                  <a:pt x="1836" y="705"/>
                </a:lnTo>
                <a:lnTo>
                  <a:pt x="1842" y="699"/>
                </a:lnTo>
                <a:lnTo>
                  <a:pt x="1842" y="699"/>
                </a:lnTo>
                <a:lnTo>
                  <a:pt x="1848" y="692"/>
                </a:lnTo>
                <a:lnTo>
                  <a:pt x="1848" y="692"/>
                </a:lnTo>
                <a:lnTo>
                  <a:pt x="1853" y="684"/>
                </a:lnTo>
                <a:lnTo>
                  <a:pt x="1853" y="675"/>
                </a:lnTo>
                <a:lnTo>
                  <a:pt x="1853" y="669"/>
                </a:lnTo>
                <a:lnTo>
                  <a:pt x="1853" y="669"/>
                </a:lnTo>
                <a:lnTo>
                  <a:pt x="1855" y="667"/>
                </a:lnTo>
                <a:lnTo>
                  <a:pt x="1857" y="665"/>
                </a:lnTo>
                <a:lnTo>
                  <a:pt x="1859" y="665"/>
                </a:lnTo>
                <a:lnTo>
                  <a:pt x="1859" y="665"/>
                </a:lnTo>
                <a:lnTo>
                  <a:pt x="1865" y="665"/>
                </a:lnTo>
                <a:lnTo>
                  <a:pt x="1865" y="665"/>
                </a:lnTo>
                <a:lnTo>
                  <a:pt x="1872" y="665"/>
                </a:lnTo>
                <a:lnTo>
                  <a:pt x="1872" y="665"/>
                </a:lnTo>
                <a:lnTo>
                  <a:pt x="1874" y="667"/>
                </a:lnTo>
                <a:lnTo>
                  <a:pt x="1874" y="665"/>
                </a:lnTo>
                <a:lnTo>
                  <a:pt x="1874" y="662"/>
                </a:lnTo>
                <a:lnTo>
                  <a:pt x="1874" y="662"/>
                </a:lnTo>
                <a:lnTo>
                  <a:pt x="1874" y="650"/>
                </a:lnTo>
                <a:lnTo>
                  <a:pt x="1874" y="650"/>
                </a:lnTo>
                <a:lnTo>
                  <a:pt x="1874" y="645"/>
                </a:lnTo>
                <a:lnTo>
                  <a:pt x="1874" y="645"/>
                </a:lnTo>
                <a:lnTo>
                  <a:pt x="1878" y="643"/>
                </a:lnTo>
                <a:lnTo>
                  <a:pt x="1882" y="639"/>
                </a:lnTo>
                <a:lnTo>
                  <a:pt x="1882" y="639"/>
                </a:lnTo>
                <a:lnTo>
                  <a:pt x="1884" y="637"/>
                </a:lnTo>
                <a:lnTo>
                  <a:pt x="1886" y="635"/>
                </a:lnTo>
                <a:lnTo>
                  <a:pt x="1889" y="635"/>
                </a:lnTo>
                <a:lnTo>
                  <a:pt x="1901" y="639"/>
                </a:lnTo>
                <a:lnTo>
                  <a:pt x="1901" y="639"/>
                </a:lnTo>
                <a:lnTo>
                  <a:pt x="1903" y="637"/>
                </a:lnTo>
                <a:lnTo>
                  <a:pt x="1905" y="637"/>
                </a:lnTo>
                <a:lnTo>
                  <a:pt x="1905" y="635"/>
                </a:lnTo>
                <a:lnTo>
                  <a:pt x="1905" y="635"/>
                </a:lnTo>
                <a:lnTo>
                  <a:pt x="1905" y="629"/>
                </a:lnTo>
                <a:lnTo>
                  <a:pt x="1905" y="628"/>
                </a:lnTo>
                <a:lnTo>
                  <a:pt x="1905" y="626"/>
                </a:lnTo>
                <a:lnTo>
                  <a:pt x="1905" y="626"/>
                </a:lnTo>
                <a:lnTo>
                  <a:pt x="1901" y="620"/>
                </a:lnTo>
                <a:lnTo>
                  <a:pt x="1899" y="614"/>
                </a:lnTo>
                <a:lnTo>
                  <a:pt x="1899" y="614"/>
                </a:lnTo>
                <a:lnTo>
                  <a:pt x="1899" y="612"/>
                </a:lnTo>
                <a:lnTo>
                  <a:pt x="1901" y="609"/>
                </a:lnTo>
                <a:lnTo>
                  <a:pt x="1901" y="609"/>
                </a:lnTo>
                <a:lnTo>
                  <a:pt x="1905" y="605"/>
                </a:lnTo>
                <a:lnTo>
                  <a:pt x="1905" y="603"/>
                </a:lnTo>
                <a:lnTo>
                  <a:pt x="1903" y="603"/>
                </a:lnTo>
                <a:lnTo>
                  <a:pt x="1901" y="603"/>
                </a:lnTo>
                <a:lnTo>
                  <a:pt x="1908" y="599"/>
                </a:lnTo>
                <a:lnTo>
                  <a:pt x="1908" y="594"/>
                </a:lnTo>
                <a:lnTo>
                  <a:pt x="1912" y="597"/>
                </a:lnTo>
                <a:lnTo>
                  <a:pt x="1920" y="601"/>
                </a:lnTo>
                <a:lnTo>
                  <a:pt x="1920" y="601"/>
                </a:lnTo>
                <a:lnTo>
                  <a:pt x="1920" y="601"/>
                </a:lnTo>
                <a:lnTo>
                  <a:pt x="1922" y="601"/>
                </a:lnTo>
                <a:lnTo>
                  <a:pt x="1922" y="597"/>
                </a:lnTo>
                <a:lnTo>
                  <a:pt x="1922" y="597"/>
                </a:lnTo>
                <a:lnTo>
                  <a:pt x="1922" y="590"/>
                </a:lnTo>
                <a:lnTo>
                  <a:pt x="1918" y="586"/>
                </a:lnTo>
                <a:lnTo>
                  <a:pt x="1912" y="584"/>
                </a:lnTo>
                <a:lnTo>
                  <a:pt x="1912" y="577"/>
                </a:lnTo>
                <a:lnTo>
                  <a:pt x="1914" y="571"/>
                </a:lnTo>
                <a:lnTo>
                  <a:pt x="1914" y="571"/>
                </a:lnTo>
                <a:lnTo>
                  <a:pt x="1916" y="569"/>
                </a:lnTo>
                <a:lnTo>
                  <a:pt x="1918" y="567"/>
                </a:lnTo>
                <a:lnTo>
                  <a:pt x="1918" y="567"/>
                </a:lnTo>
                <a:lnTo>
                  <a:pt x="1920" y="565"/>
                </a:lnTo>
                <a:lnTo>
                  <a:pt x="1920" y="563"/>
                </a:lnTo>
                <a:lnTo>
                  <a:pt x="1914" y="558"/>
                </a:lnTo>
                <a:lnTo>
                  <a:pt x="1914" y="558"/>
                </a:lnTo>
                <a:lnTo>
                  <a:pt x="1908" y="559"/>
                </a:lnTo>
                <a:lnTo>
                  <a:pt x="1906" y="561"/>
                </a:lnTo>
                <a:lnTo>
                  <a:pt x="1905" y="559"/>
                </a:lnTo>
                <a:lnTo>
                  <a:pt x="1905" y="559"/>
                </a:lnTo>
                <a:lnTo>
                  <a:pt x="1905" y="559"/>
                </a:lnTo>
                <a:lnTo>
                  <a:pt x="1905" y="558"/>
                </a:lnTo>
                <a:lnTo>
                  <a:pt x="1903" y="556"/>
                </a:lnTo>
                <a:lnTo>
                  <a:pt x="1903" y="554"/>
                </a:lnTo>
                <a:lnTo>
                  <a:pt x="1901" y="550"/>
                </a:lnTo>
                <a:lnTo>
                  <a:pt x="1901" y="550"/>
                </a:lnTo>
                <a:lnTo>
                  <a:pt x="1901" y="548"/>
                </a:lnTo>
                <a:lnTo>
                  <a:pt x="1901" y="546"/>
                </a:lnTo>
                <a:lnTo>
                  <a:pt x="1901" y="544"/>
                </a:lnTo>
                <a:lnTo>
                  <a:pt x="1905" y="544"/>
                </a:lnTo>
                <a:lnTo>
                  <a:pt x="1905" y="544"/>
                </a:lnTo>
                <a:lnTo>
                  <a:pt x="1906" y="544"/>
                </a:lnTo>
                <a:lnTo>
                  <a:pt x="1908" y="542"/>
                </a:lnTo>
                <a:lnTo>
                  <a:pt x="1910" y="541"/>
                </a:lnTo>
                <a:lnTo>
                  <a:pt x="1912" y="533"/>
                </a:lnTo>
                <a:lnTo>
                  <a:pt x="1912" y="533"/>
                </a:lnTo>
                <a:lnTo>
                  <a:pt x="1916" y="529"/>
                </a:lnTo>
                <a:lnTo>
                  <a:pt x="1918" y="527"/>
                </a:lnTo>
                <a:lnTo>
                  <a:pt x="1920" y="524"/>
                </a:lnTo>
                <a:lnTo>
                  <a:pt x="1920" y="524"/>
                </a:lnTo>
                <a:lnTo>
                  <a:pt x="1920" y="522"/>
                </a:lnTo>
                <a:lnTo>
                  <a:pt x="1920" y="522"/>
                </a:lnTo>
                <a:lnTo>
                  <a:pt x="1923" y="518"/>
                </a:lnTo>
                <a:lnTo>
                  <a:pt x="1923" y="518"/>
                </a:lnTo>
                <a:lnTo>
                  <a:pt x="1927" y="514"/>
                </a:lnTo>
                <a:lnTo>
                  <a:pt x="1927" y="510"/>
                </a:lnTo>
                <a:lnTo>
                  <a:pt x="1935" y="507"/>
                </a:lnTo>
                <a:lnTo>
                  <a:pt x="1935" y="507"/>
                </a:lnTo>
                <a:lnTo>
                  <a:pt x="1935" y="507"/>
                </a:lnTo>
                <a:lnTo>
                  <a:pt x="1939" y="507"/>
                </a:lnTo>
                <a:lnTo>
                  <a:pt x="1939" y="507"/>
                </a:lnTo>
                <a:lnTo>
                  <a:pt x="1944" y="507"/>
                </a:lnTo>
                <a:lnTo>
                  <a:pt x="1946" y="507"/>
                </a:lnTo>
                <a:lnTo>
                  <a:pt x="1948" y="507"/>
                </a:lnTo>
                <a:lnTo>
                  <a:pt x="1948" y="507"/>
                </a:lnTo>
                <a:lnTo>
                  <a:pt x="1954" y="501"/>
                </a:lnTo>
                <a:lnTo>
                  <a:pt x="1954" y="501"/>
                </a:lnTo>
                <a:lnTo>
                  <a:pt x="1957" y="497"/>
                </a:lnTo>
                <a:lnTo>
                  <a:pt x="1963" y="499"/>
                </a:lnTo>
                <a:lnTo>
                  <a:pt x="1963" y="499"/>
                </a:lnTo>
                <a:lnTo>
                  <a:pt x="1965" y="499"/>
                </a:lnTo>
                <a:lnTo>
                  <a:pt x="1965" y="501"/>
                </a:lnTo>
                <a:lnTo>
                  <a:pt x="1965" y="503"/>
                </a:lnTo>
                <a:lnTo>
                  <a:pt x="1965" y="503"/>
                </a:lnTo>
                <a:lnTo>
                  <a:pt x="1965" y="507"/>
                </a:lnTo>
                <a:lnTo>
                  <a:pt x="1963" y="510"/>
                </a:lnTo>
                <a:lnTo>
                  <a:pt x="1963" y="510"/>
                </a:lnTo>
                <a:lnTo>
                  <a:pt x="1963" y="512"/>
                </a:lnTo>
                <a:lnTo>
                  <a:pt x="1963" y="512"/>
                </a:lnTo>
                <a:lnTo>
                  <a:pt x="1965" y="512"/>
                </a:lnTo>
                <a:lnTo>
                  <a:pt x="1969" y="510"/>
                </a:lnTo>
                <a:lnTo>
                  <a:pt x="1969" y="510"/>
                </a:lnTo>
                <a:lnTo>
                  <a:pt x="1971" y="507"/>
                </a:lnTo>
                <a:lnTo>
                  <a:pt x="1975" y="505"/>
                </a:lnTo>
                <a:lnTo>
                  <a:pt x="1976" y="505"/>
                </a:lnTo>
                <a:lnTo>
                  <a:pt x="1978" y="503"/>
                </a:lnTo>
                <a:lnTo>
                  <a:pt x="1978" y="503"/>
                </a:lnTo>
                <a:lnTo>
                  <a:pt x="1978" y="501"/>
                </a:lnTo>
                <a:lnTo>
                  <a:pt x="1978" y="499"/>
                </a:lnTo>
                <a:lnTo>
                  <a:pt x="1980" y="499"/>
                </a:lnTo>
                <a:lnTo>
                  <a:pt x="1982" y="499"/>
                </a:lnTo>
                <a:lnTo>
                  <a:pt x="1982" y="499"/>
                </a:lnTo>
                <a:lnTo>
                  <a:pt x="1997" y="497"/>
                </a:lnTo>
                <a:lnTo>
                  <a:pt x="1997" y="497"/>
                </a:lnTo>
                <a:lnTo>
                  <a:pt x="2001" y="497"/>
                </a:lnTo>
                <a:lnTo>
                  <a:pt x="2001" y="497"/>
                </a:lnTo>
                <a:lnTo>
                  <a:pt x="2010" y="497"/>
                </a:lnTo>
                <a:lnTo>
                  <a:pt x="2010" y="497"/>
                </a:lnTo>
                <a:lnTo>
                  <a:pt x="2012" y="499"/>
                </a:lnTo>
                <a:lnTo>
                  <a:pt x="2014" y="499"/>
                </a:lnTo>
                <a:lnTo>
                  <a:pt x="2014" y="501"/>
                </a:lnTo>
                <a:lnTo>
                  <a:pt x="2014" y="501"/>
                </a:lnTo>
                <a:lnTo>
                  <a:pt x="2014" y="505"/>
                </a:lnTo>
                <a:lnTo>
                  <a:pt x="2014" y="507"/>
                </a:lnTo>
                <a:lnTo>
                  <a:pt x="2014" y="507"/>
                </a:lnTo>
                <a:lnTo>
                  <a:pt x="2014" y="507"/>
                </a:lnTo>
                <a:lnTo>
                  <a:pt x="2016" y="510"/>
                </a:lnTo>
                <a:lnTo>
                  <a:pt x="2020" y="510"/>
                </a:lnTo>
                <a:lnTo>
                  <a:pt x="2022" y="512"/>
                </a:lnTo>
                <a:lnTo>
                  <a:pt x="2022" y="510"/>
                </a:lnTo>
                <a:lnTo>
                  <a:pt x="2024" y="510"/>
                </a:lnTo>
                <a:lnTo>
                  <a:pt x="2024" y="510"/>
                </a:lnTo>
                <a:lnTo>
                  <a:pt x="2024" y="501"/>
                </a:lnTo>
                <a:lnTo>
                  <a:pt x="2024" y="501"/>
                </a:lnTo>
                <a:lnTo>
                  <a:pt x="2026" y="499"/>
                </a:lnTo>
                <a:lnTo>
                  <a:pt x="2026" y="499"/>
                </a:lnTo>
                <a:lnTo>
                  <a:pt x="2027" y="497"/>
                </a:lnTo>
                <a:lnTo>
                  <a:pt x="2031" y="497"/>
                </a:lnTo>
                <a:lnTo>
                  <a:pt x="2035" y="497"/>
                </a:lnTo>
                <a:lnTo>
                  <a:pt x="2037" y="495"/>
                </a:lnTo>
                <a:lnTo>
                  <a:pt x="2039" y="495"/>
                </a:lnTo>
                <a:lnTo>
                  <a:pt x="2039" y="495"/>
                </a:lnTo>
                <a:lnTo>
                  <a:pt x="2041" y="493"/>
                </a:lnTo>
                <a:lnTo>
                  <a:pt x="2043" y="491"/>
                </a:lnTo>
                <a:lnTo>
                  <a:pt x="2044" y="491"/>
                </a:lnTo>
                <a:lnTo>
                  <a:pt x="2048" y="490"/>
                </a:lnTo>
                <a:lnTo>
                  <a:pt x="2048" y="490"/>
                </a:lnTo>
                <a:lnTo>
                  <a:pt x="2050" y="486"/>
                </a:lnTo>
                <a:lnTo>
                  <a:pt x="2054" y="486"/>
                </a:lnTo>
                <a:lnTo>
                  <a:pt x="2054" y="486"/>
                </a:lnTo>
                <a:lnTo>
                  <a:pt x="2056" y="484"/>
                </a:lnTo>
                <a:lnTo>
                  <a:pt x="2056" y="484"/>
                </a:lnTo>
                <a:lnTo>
                  <a:pt x="2054" y="478"/>
                </a:lnTo>
                <a:lnTo>
                  <a:pt x="2056" y="476"/>
                </a:lnTo>
                <a:lnTo>
                  <a:pt x="2060" y="476"/>
                </a:lnTo>
                <a:lnTo>
                  <a:pt x="2060" y="476"/>
                </a:lnTo>
                <a:lnTo>
                  <a:pt x="2063" y="476"/>
                </a:lnTo>
                <a:lnTo>
                  <a:pt x="2065" y="474"/>
                </a:lnTo>
                <a:lnTo>
                  <a:pt x="2067" y="472"/>
                </a:lnTo>
                <a:lnTo>
                  <a:pt x="2067" y="472"/>
                </a:lnTo>
                <a:lnTo>
                  <a:pt x="2071" y="469"/>
                </a:lnTo>
                <a:lnTo>
                  <a:pt x="2071" y="469"/>
                </a:lnTo>
                <a:lnTo>
                  <a:pt x="2077" y="465"/>
                </a:lnTo>
                <a:lnTo>
                  <a:pt x="2077" y="465"/>
                </a:lnTo>
                <a:lnTo>
                  <a:pt x="2077" y="465"/>
                </a:lnTo>
                <a:lnTo>
                  <a:pt x="2080" y="465"/>
                </a:lnTo>
                <a:lnTo>
                  <a:pt x="2080" y="465"/>
                </a:lnTo>
                <a:lnTo>
                  <a:pt x="2084" y="465"/>
                </a:lnTo>
                <a:lnTo>
                  <a:pt x="2084" y="465"/>
                </a:lnTo>
                <a:lnTo>
                  <a:pt x="2086" y="463"/>
                </a:lnTo>
                <a:lnTo>
                  <a:pt x="2086" y="461"/>
                </a:lnTo>
                <a:lnTo>
                  <a:pt x="2090" y="461"/>
                </a:lnTo>
                <a:lnTo>
                  <a:pt x="2092" y="459"/>
                </a:lnTo>
                <a:lnTo>
                  <a:pt x="2092" y="459"/>
                </a:lnTo>
                <a:lnTo>
                  <a:pt x="2096" y="455"/>
                </a:lnTo>
                <a:lnTo>
                  <a:pt x="2097" y="454"/>
                </a:lnTo>
                <a:lnTo>
                  <a:pt x="2099" y="452"/>
                </a:lnTo>
                <a:lnTo>
                  <a:pt x="2099" y="452"/>
                </a:lnTo>
                <a:lnTo>
                  <a:pt x="2103" y="452"/>
                </a:lnTo>
                <a:lnTo>
                  <a:pt x="2103" y="450"/>
                </a:lnTo>
                <a:lnTo>
                  <a:pt x="2107" y="450"/>
                </a:lnTo>
                <a:lnTo>
                  <a:pt x="2107" y="450"/>
                </a:lnTo>
                <a:lnTo>
                  <a:pt x="2111" y="450"/>
                </a:lnTo>
                <a:lnTo>
                  <a:pt x="2111" y="448"/>
                </a:lnTo>
                <a:lnTo>
                  <a:pt x="2113" y="448"/>
                </a:lnTo>
                <a:lnTo>
                  <a:pt x="2113" y="448"/>
                </a:lnTo>
                <a:lnTo>
                  <a:pt x="2114" y="446"/>
                </a:lnTo>
                <a:lnTo>
                  <a:pt x="2118" y="444"/>
                </a:lnTo>
                <a:lnTo>
                  <a:pt x="2120" y="444"/>
                </a:lnTo>
                <a:lnTo>
                  <a:pt x="2120" y="444"/>
                </a:lnTo>
                <a:lnTo>
                  <a:pt x="2120" y="444"/>
                </a:lnTo>
                <a:lnTo>
                  <a:pt x="2120" y="440"/>
                </a:lnTo>
                <a:lnTo>
                  <a:pt x="2118" y="440"/>
                </a:lnTo>
                <a:lnTo>
                  <a:pt x="2118" y="440"/>
                </a:lnTo>
                <a:lnTo>
                  <a:pt x="2120" y="440"/>
                </a:lnTo>
                <a:lnTo>
                  <a:pt x="2120" y="440"/>
                </a:lnTo>
                <a:lnTo>
                  <a:pt x="2124" y="440"/>
                </a:lnTo>
                <a:lnTo>
                  <a:pt x="2126" y="442"/>
                </a:lnTo>
                <a:lnTo>
                  <a:pt x="2128" y="444"/>
                </a:lnTo>
                <a:lnTo>
                  <a:pt x="2135" y="448"/>
                </a:lnTo>
                <a:lnTo>
                  <a:pt x="2135" y="448"/>
                </a:lnTo>
                <a:lnTo>
                  <a:pt x="2143" y="448"/>
                </a:lnTo>
                <a:lnTo>
                  <a:pt x="2143" y="448"/>
                </a:lnTo>
                <a:lnTo>
                  <a:pt x="2147" y="448"/>
                </a:lnTo>
                <a:lnTo>
                  <a:pt x="2149" y="448"/>
                </a:lnTo>
                <a:lnTo>
                  <a:pt x="2150" y="450"/>
                </a:lnTo>
                <a:lnTo>
                  <a:pt x="2150" y="448"/>
                </a:lnTo>
                <a:lnTo>
                  <a:pt x="2150" y="448"/>
                </a:lnTo>
                <a:lnTo>
                  <a:pt x="2150" y="448"/>
                </a:lnTo>
                <a:lnTo>
                  <a:pt x="2150" y="444"/>
                </a:lnTo>
                <a:lnTo>
                  <a:pt x="2149" y="444"/>
                </a:lnTo>
                <a:lnTo>
                  <a:pt x="2149" y="444"/>
                </a:lnTo>
                <a:lnTo>
                  <a:pt x="2150" y="442"/>
                </a:lnTo>
                <a:lnTo>
                  <a:pt x="2150" y="442"/>
                </a:lnTo>
                <a:lnTo>
                  <a:pt x="2154" y="440"/>
                </a:lnTo>
                <a:lnTo>
                  <a:pt x="2154" y="440"/>
                </a:lnTo>
                <a:lnTo>
                  <a:pt x="2156" y="438"/>
                </a:lnTo>
                <a:lnTo>
                  <a:pt x="2156" y="438"/>
                </a:lnTo>
                <a:lnTo>
                  <a:pt x="2156" y="438"/>
                </a:lnTo>
                <a:lnTo>
                  <a:pt x="2154" y="435"/>
                </a:lnTo>
                <a:lnTo>
                  <a:pt x="2152" y="431"/>
                </a:lnTo>
                <a:lnTo>
                  <a:pt x="2152" y="431"/>
                </a:lnTo>
                <a:lnTo>
                  <a:pt x="2149" y="427"/>
                </a:lnTo>
                <a:lnTo>
                  <a:pt x="2143" y="420"/>
                </a:lnTo>
                <a:lnTo>
                  <a:pt x="2137" y="420"/>
                </a:lnTo>
                <a:lnTo>
                  <a:pt x="2137" y="420"/>
                </a:lnTo>
                <a:lnTo>
                  <a:pt x="2141" y="420"/>
                </a:lnTo>
                <a:lnTo>
                  <a:pt x="2143" y="418"/>
                </a:lnTo>
                <a:lnTo>
                  <a:pt x="2143" y="416"/>
                </a:lnTo>
                <a:lnTo>
                  <a:pt x="2143" y="416"/>
                </a:lnTo>
                <a:lnTo>
                  <a:pt x="2143" y="416"/>
                </a:lnTo>
                <a:lnTo>
                  <a:pt x="2141" y="412"/>
                </a:lnTo>
                <a:lnTo>
                  <a:pt x="2141" y="410"/>
                </a:lnTo>
                <a:lnTo>
                  <a:pt x="2141" y="410"/>
                </a:lnTo>
                <a:lnTo>
                  <a:pt x="2139" y="406"/>
                </a:lnTo>
                <a:lnTo>
                  <a:pt x="2139" y="406"/>
                </a:lnTo>
                <a:lnTo>
                  <a:pt x="2135" y="403"/>
                </a:lnTo>
                <a:lnTo>
                  <a:pt x="2131" y="403"/>
                </a:lnTo>
                <a:lnTo>
                  <a:pt x="2128" y="399"/>
                </a:lnTo>
                <a:lnTo>
                  <a:pt x="2124" y="393"/>
                </a:lnTo>
                <a:lnTo>
                  <a:pt x="2120" y="389"/>
                </a:lnTo>
                <a:lnTo>
                  <a:pt x="2120" y="389"/>
                </a:lnTo>
                <a:lnTo>
                  <a:pt x="2120" y="389"/>
                </a:lnTo>
                <a:lnTo>
                  <a:pt x="2120" y="393"/>
                </a:lnTo>
                <a:lnTo>
                  <a:pt x="2120" y="393"/>
                </a:lnTo>
                <a:lnTo>
                  <a:pt x="2120" y="395"/>
                </a:lnTo>
                <a:lnTo>
                  <a:pt x="2118" y="395"/>
                </a:lnTo>
                <a:lnTo>
                  <a:pt x="2114" y="393"/>
                </a:lnTo>
                <a:lnTo>
                  <a:pt x="2114" y="393"/>
                </a:lnTo>
                <a:lnTo>
                  <a:pt x="2109" y="389"/>
                </a:lnTo>
                <a:lnTo>
                  <a:pt x="2107" y="389"/>
                </a:lnTo>
                <a:lnTo>
                  <a:pt x="2107" y="389"/>
                </a:lnTo>
                <a:lnTo>
                  <a:pt x="2103" y="387"/>
                </a:lnTo>
                <a:lnTo>
                  <a:pt x="2103" y="385"/>
                </a:lnTo>
                <a:lnTo>
                  <a:pt x="2103" y="385"/>
                </a:lnTo>
                <a:lnTo>
                  <a:pt x="2103" y="385"/>
                </a:lnTo>
                <a:lnTo>
                  <a:pt x="2103" y="385"/>
                </a:lnTo>
                <a:lnTo>
                  <a:pt x="2109" y="384"/>
                </a:lnTo>
                <a:lnTo>
                  <a:pt x="2111" y="382"/>
                </a:lnTo>
                <a:lnTo>
                  <a:pt x="2113" y="380"/>
                </a:lnTo>
                <a:lnTo>
                  <a:pt x="2120" y="380"/>
                </a:lnTo>
                <a:lnTo>
                  <a:pt x="2120" y="380"/>
                </a:lnTo>
                <a:lnTo>
                  <a:pt x="2124" y="382"/>
                </a:lnTo>
                <a:lnTo>
                  <a:pt x="2126" y="382"/>
                </a:lnTo>
                <a:lnTo>
                  <a:pt x="2130" y="384"/>
                </a:lnTo>
                <a:lnTo>
                  <a:pt x="2130" y="384"/>
                </a:lnTo>
                <a:lnTo>
                  <a:pt x="2133" y="389"/>
                </a:lnTo>
                <a:lnTo>
                  <a:pt x="2133" y="389"/>
                </a:lnTo>
                <a:lnTo>
                  <a:pt x="2135" y="389"/>
                </a:lnTo>
                <a:lnTo>
                  <a:pt x="2137" y="391"/>
                </a:lnTo>
                <a:lnTo>
                  <a:pt x="2139" y="393"/>
                </a:lnTo>
                <a:lnTo>
                  <a:pt x="2141" y="391"/>
                </a:lnTo>
                <a:lnTo>
                  <a:pt x="2141" y="391"/>
                </a:lnTo>
                <a:lnTo>
                  <a:pt x="2147" y="387"/>
                </a:lnTo>
                <a:lnTo>
                  <a:pt x="2149" y="385"/>
                </a:lnTo>
                <a:lnTo>
                  <a:pt x="2152" y="385"/>
                </a:lnTo>
                <a:lnTo>
                  <a:pt x="2152" y="385"/>
                </a:lnTo>
                <a:lnTo>
                  <a:pt x="2156" y="385"/>
                </a:lnTo>
                <a:lnTo>
                  <a:pt x="2158" y="382"/>
                </a:lnTo>
                <a:lnTo>
                  <a:pt x="2158" y="382"/>
                </a:lnTo>
                <a:lnTo>
                  <a:pt x="2164" y="378"/>
                </a:lnTo>
                <a:lnTo>
                  <a:pt x="2164" y="378"/>
                </a:lnTo>
                <a:lnTo>
                  <a:pt x="2162" y="378"/>
                </a:lnTo>
                <a:lnTo>
                  <a:pt x="2162" y="376"/>
                </a:lnTo>
                <a:lnTo>
                  <a:pt x="2162" y="372"/>
                </a:lnTo>
                <a:lnTo>
                  <a:pt x="2162" y="372"/>
                </a:lnTo>
                <a:lnTo>
                  <a:pt x="2166" y="370"/>
                </a:lnTo>
                <a:lnTo>
                  <a:pt x="2166" y="370"/>
                </a:lnTo>
                <a:lnTo>
                  <a:pt x="2169" y="368"/>
                </a:lnTo>
                <a:lnTo>
                  <a:pt x="2171" y="368"/>
                </a:lnTo>
                <a:lnTo>
                  <a:pt x="2171" y="368"/>
                </a:lnTo>
                <a:lnTo>
                  <a:pt x="2169" y="365"/>
                </a:lnTo>
                <a:lnTo>
                  <a:pt x="2169" y="365"/>
                </a:lnTo>
                <a:lnTo>
                  <a:pt x="2166" y="361"/>
                </a:lnTo>
                <a:lnTo>
                  <a:pt x="2166" y="359"/>
                </a:lnTo>
                <a:lnTo>
                  <a:pt x="2166" y="357"/>
                </a:lnTo>
                <a:lnTo>
                  <a:pt x="2166" y="357"/>
                </a:lnTo>
                <a:lnTo>
                  <a:pt x="2166" y="355"/>
                </a:lnTo>
                <a:lnTo>
                  <a:pt x="2166" y="353"/>
                </a:lnTo>
                <a:lnTo>
                  <a:pt x="2166" y="353"/>
                </a:lnTo>
                <a:lnTo>
                  <a:pt x="2169" y="353"/>
                </a:lnTo>
                <a:lnTo>
                  <a:pt x="2169" y="353"/>
                </a:lnTo>
                <a:lnTo>
                  <a:pt x="2173" y="351"/>
                </a:lnTo>
                <a:lnTo>
                  <a:pt x="2177" y="351"/>
                </a:lnTo>
                <a:lnTo>
                  <a:pt x="2183" y="348"/>
                </a:lnTo>
                <a:lnTo>
                  <a:pt x="2183" y="348"/>
                </a:lnTo>
                <a:lnTo>
                  <a:pt x="2183" y="355"/>
                </a:lnTo>
                <a:lnTo>
                  <a:pt x="2183" y="355"/>
                </a:lnTo>
                <a:lnTo>
                  <a:pt x="2181" y="361"/>
                </a:lnTo>
                <a:lnTo>
                  <a:pt x="2181" y="363"/>
                </a:lnTo>
                <a:lnTo>
                  <a:pt x="2183" y="365"/>
                </a:lnTo>
                <a:lnTo>
                  <a:pt x="2183" y="365"/>
                </a:lnTo>
                <a:lnTo>
                  <a:pt x="2183" y="367"/>
                </a:lnTo>
                <a:lnTo>
                  <a:pt x="2183" y="368"/>
                </a:lnTo>
                <a:lnTo>
                  <a:pt x="2183" y="372"/>
                </a:lnTo>
                <a:lnTo>
                  <a:pt x="2183" y="372"/>
                </a:lnTo>
                <a:lnTo>
                  <a:pt x="2184" y="372"/>
                </a:lnTo>
                <a:lnTo>
                  <a:pt x="2184" y="372"/>
                </a:lnTo>
                <a:lnTo>
                  <a:pt x="2188" y="372"/>
                </a:lnTo>
                <a:lnTo>
                  <a:pt x="2192" y="372"/>
                </a:lnTo>
                <a:lnTo>
                  <a:pt x="2192" y="372"/>
                </a:lnTo>
                <a:lnTo>
                  <a:pt x="2196" y="372"/>
                </a:lnTo>
                <a:lnTo>
                  <a:pt x="2200" y="372"/>
                </a:lnTo>
                <a:lnTo>
                  <a:pt x="2203" y="372"/>
                </a:lnTo>
                <a:lnTo>
                  <a:pt x="2203" y="372"/>
                </a:lnTo>
                <a:lnTo>
                  <a:pt x="2203" y="372"/>
                </a:lnTo>
                <a:lnTo>
                  <a:pt x="2207" y="368"/>
                </a:lnTo>
                <a:lnTo>
                  <a:pt x="2211" y="368"/>
                </a:lnTo>
                <a:lnTo>
                  <a:pt x="2211" y="368"/>
                </a:lnTo>
                <a:lnTo>
                  <a:pt x="2213" y="368"/>
                </a:lnTo>
                <a:lnTo>
                  <a:pt x="2218" y="372"/>
                </a:lnTo>
                <a:lnTo>
                  <a:pt x="2224" y="374"/>
                </a:lnTo>
                <a:lnTo>
                  <a:pt x="2224" y="374"/>
                </a:lnTo>
                <a:lnTo>
                  <a:pt x="2220" y="378"/>
                </a:lnTo>
                <a:lnTo>
                  <a:pt x="2218" y="378"/>
                </a:lnTo>
                <a:lnTo>
                  <a:pt x="2218" y="380"/>
                </a:lnTo>
                <a:lnTo>
                  <a:pt x="2218" y="382"/>
                </a:lnTo>
                <a:lnTo>
                  <a:pt x="2218" y="382"/>
                </a:lnTo>
                <a:lnTo>
                  <a:pt x="2224" y="385"/>
                </a:lnTo>
                <a:lnTo>
                  <a:pt x="2224" y="385"/>
                </a:lnTo>
                <a:lnTo>
                  <a:pt x="2226" y="385"/>
                </a:lnTo>
                <a:lnTo>
                  <a:pt x="2226" y="387"/>
                </a:lnTo>
                <a:lnTo>
                  <a:pt x="2230" y="389"/>
                </a:lnTo>
                <a:lnTo>
                  <a:pt x="2230" y="389"/>
                </a:lnTo>
                <a:lnTo>
                  <a:pt x="2234" y="389"/>
                </a:lnTo>
                <a:lnTo>
                  <a:pt x="2235" y="389"/>
                </a:lnTo>
                <a:lnTo>
                  <a:pt x="2237" y="393"/>
                </a:lnTo>
                <a:lnTo>
                  <a:pt x="2241" y="397"/>
                </a:lnTo>
                <a:lnTo>
                  <a:pt x="2241" y="397"/>
                </a:lnTo>
                <a:lnTo>
                  <a:pt x="2245" y="399"/>
                </a:lnTo>
                <a:lnTo>
                  <a:pt x="2247" y="399"/>
                </a:lnTo>
                <a:lnTo>
                  <a:pt x="2249" y="399"/>
                </a:lnTo>
                <a:lnTo>
                  <a:pt x="2249" y="399"/>
                </a:lnTo>
                <a:lnTo>
                  <a:pt x="2253" y="399"/>
                </a:lnTo>
                <a:lnTo>
                  <a:pt x="2253" y="403"/>
                </a:lnTo>
                <a:lnTo>
                  <a:pt x="2254" y="403"/>
                </a:lnTo>
                <a:lnTo>
                  <a:pt x="2256" y="403"/>
                </a:lnTo>
                <a:lnTo>
                  <a:pt x="2256" y="403"/>
                </a:lnTo>
                <a:lnTo>
                  <a:pt x="2260" y="403"/>
                </a:lnTo>
                <a:lnTo>
                  <a:pt x="2262" y="404"/>
                </a:lnTo>
                <a:lnTo>
                  <a:pt x="2264" y="404"/>
                </a:lnTo>
                <a:lnTo>
                  <a:pt x="2268" y="403"/>
                </a:lnTo>
                <a:lnTo>
                  <a:pt x="2268" y="403"/>
                </a:lnTo>
                <a:lnTo>
                  <a:pt x="2270" y="401"/>
                </a:lnTo>
                <a:lnTo>
                  <a:pt x="2270" y="401"/>
                </a:lnTo>
                <a:lnTo>
                  <a:pt x="2270" y="401"/>
                </a:lnTo>
                <a:lnTo>
                  <a:pt x="2270" y="399"/>
                </a:lnTo>
                <a:lnTo>
                  <a:pt x="2270" y="399"/>
                </a:lnTo>
                <a:lnTo>
                  <a:pt x="2270" y="397"/>
                </a:lnTo>
                <a:lnTo>
                  <a:pt x="2268" y="393"/>
                </a:lnTo>
                <a:lnTo>
                  <a:pt x="2264" y="389"/>
                </a:lnTo>
                <a:lnTo>
                  <a:pt x="2264" y="389"/>
                </a:lnTo>
                <a:lnTo>
                  <a:pt x="2264" y="389"/>
                </a:lnTo>
                <a:lnTo>
                  <a:pt x="2264" y="389"/>
                </a:lnTo>
                <a:lnTo>
                  <a:pt x="2268" y="385"/>
                </a:lnTo>
                <a:lnTo>
                  <a:pt x="2270" y="385"/>
                </a:lnTo>
                <a:lnTo>
                  <a:pt x="2270" y="382"/>
                </a:lnTo>
                <a:lnTo>
                  <a:pt x="2270" y="382"/>
                </a:lnTo>
                <a:lnTo>
                  <a:pt x="2270" y="380"/>
                </a:lnTo>
                <a:lnTo>
                  <a:pt x="2271" y="378"/>
                </a:lnTo>
                <a:lnTo>
                  <a:pt x="2273" y="378"/>
                </a:lnTo>
                <a:lnTo>
                  <a:pt x="2273" y="374"/>
                </a:lnTo>
                <a:lnTo>
                  <a:pt x="2273" y="374"/>
                </a:lnTo>
                <a:lnTo>
                  <a:pt x="2271" y="370"/>
                </a:lnTo>
                <a:lnTo>
                  <a:pt x="2270" y="368"/>
                </a:lnTo>
                <a:lnTo>
                  <a:pt x="2270" y="367"/>
                </a:lnTo>
                <a:lnTo>
                  <a:pt x="2271" y="367"/>
                </a:lnTo>
                <a:lnTo>
                  <a:pt x="2271" y="367"/>
                </a:lnTo>
                <a:lnTo>
                  <a:pt x="2273" y="367"/>
                </a:lnTo>
                <a:lnTo>
                  <a:pt x="2275" y="368"/>
                </a:lnTo>
                <a:lnTo>
                  <a:pt x="2281" y="368"/>
                </a:lnTo>
                <a:lnTo>
                  <a:pt x="2283" y="372"/>
                </a:lnTo>
                <a:lnTo>
                  <a:pt x="2285" y="370"/>
                </a:lnTo>
                <a:lnTo>
                  <a:pt x="2287" y="368"/>
                </a:lnTo>
                <a:lnTo>
                  <a:pt x="2287" y="368"/>
                </a:lnTo>
                <a:lnTo>
                  <a:pt x="2288" y="367"/>
                </a:lnTo>
                <a:lnTo>
                  <a:pt x="2292" y="365"/>
                </a:lnTo>
                <a:lnTo>
                  <a:pt x="2296" y="365"/>
                </a:lnTo>
                <a:lnTo>
                  <a:pt x="2296" y="365"/>
                </a:lnTo>
                <a:lnTo>
                  <a:pt x="2302" y="357"/>
                </a:lnTo>
                <a:lnTo>
                  <a:pt x="2302" y="357"/>
                </a:lnTo>
                <a:lnTo>
                  <a:pt x="2304" y="357"/>
                </a:lnTo>
                <a:lnTo>
                  <a:pt x="2305" y="357"/>
                </a:lnTo>
                <a:lnTo>
                  <a:pt x="2307" y="357"/>
                </a:lnTo>
                <a:lnTo>
                  <a:pt x="2307" y="355"/>
                </a:lnTo>
                <a:lnTo>
                  <a:pt x="2307" y="355"/>
                </a:lnTo>
                <a:lnTo>
                  <a:pt x="2298" y="344"/>
                </a:lnTo>
                <a:lnTo>
                  <a:pt x="2298" y="344"/>
                </a:lnTo>
                <a:lnTo>
                  <a:pt x="2294" y="342"/>
                </a:lnTo>
                <a:lnTo>
                  <a:pt x="2290" y="340"/>
                </a:lnTo>
                <a:lnTo>
                  <a:pt x="2287" y="340"/>
                </a:lnTo>
                <a:lnTo>
                  <a:pt x="2283" y="336"/>
                </a:lnTo>
                <a:lnTo>
                  <a:pt x="2283" y="336"/>
                </a:lnTo>
                <a:lnTo>
                  <a:pt x="2281" y="334"/>
                </a:lnTo>
                <a:lnTo>
                  <a:pt x="2281" y="334"/>
                </a:lnTo>
                <a:lnTo>
                  <a:pt x="2277" y="334"/>
                </a:lnTo>
                <a:lnTo>
                  <a:pt x="2277" y="334"/>
                </a:lnTo>
                <a:lnTo>
                  <a:pt x="2277" y="333"/>
                </a:lnTo>
                <a:lnTo>
                  <a:pt x="2275" y="331"/>
                </a:lnTo>
                <a:lnTo>
                  <a:pt x="2273" y="331"/>
                </a:lnTo>
                <a:lnTo>
                  <a:pt x="2273" y="331"/>
                </a:lnTo>
                <a:lnTo>
                  <a:pt x="2264" y="331"/>
                </a:lnTo>
                <a:lnTo>
                  <a:pt x="2264" y="331"/>
                </a:lnTo>
                <a:lnTo>
                  <a:pt x="2264" y="333"/>
                </a:lnTo>
                <a:lnTo>
                  <a:pt x="2266" y="333"/>
                </a:lnTo>
                <a:lnTo>
                  <a:pt x="2264" y="334"/>
                </a:lnTo>
                <a:lnTo>
                  <a:pt x="2262" y="333"/>
                </a:lnTo>
                <a:lnTo>
                  <a:pt x="2262" y="333"/>
                </a:lnTo>
                <a:lnTo>
                  <a:pt x="2256" y="331"/>
                </a:lnTo>
                <a:lnTo>
                  <a:pt x="2254" y="331"/>
                </a:lnTo>
                <a:lnTo>
                  <a:pt x="2251" y="327"/>
                </a:lnTo>
                <a:lnTo>
                  <a:pt x="2241" y="327"/>
                </a:lnTo>
                <a:lnTo>
                  <a:pt x="2247" y="340"/>
                </a:lnTo>
                <a:lnTo>
                  <a:pt x="2247" y="340"/>
                </a:lnTo>
                <a:lnTo>
                  <a:pt x="2247" y="340"/>
                </a:lnTo>
                <a:lnTo>
                  <a:pt x="2249" y="344"/>
                </a:lnTo>
                <a:lnTo>
                  <a:pt x="2249" y="344"/>
                </a:lnTo>
                <a:lnTo>
                  <a:pt x="2249" y="346"/>
                </a:lnTo>
                <a:lnTo>
                  <a:pt x="2247" y="346"/>
                </a:lnTo>
                <a:lnTo>
                  <a:pt x="2245" y="344"/>
                </a:lnTo>
                <a:lnTo>
                  <a:pt x="2245" y="344"/>
                </a:lnTo>
                <a:lnTo>
                  <a:pt x="2235" y="342"/>
                </a:lnTo>
                <a:lnTo>
                  <a:pt x="2234" y="340"/>
                </a:lnTo>
                <a:lnTo>
                  <a:pt x="2234" y="340"/>
                </a:lnTo>
                <a:lnTo>
                  <a:pt x="2234" y="340"/>
                </a:lnTo>
                <a:lnTo>
                  <a:pt x="2234" y="329"/>
                </a:lnTo>
                <a:lnTo>
                  <a:pt x="2234" y="329"/>
                </a:lnTo>
                <a:lnTo>
                  <a:pt x="2234" y="327"/>
                </a:lnTo>
                <a:lnTo>
                  <a:pt x="2234" y="323"/>
                </a:lnTo>
                <a:lnTo>
                  <a:pt x="2234" y="321"/>
                </a:lnTo>
                <a:lnTo>
                  <a:pt x="2234" y="319"/>
                </a:lnTo>
                <a:lnTo>
                  <a:pt x="2234" y="319"/>
                </a:lnTo>
                <a:lnTo>
                  <a:pt x="2230" y="317"/>
                </a:lnTo>
                <a:lnTo>
                  <a:pt x="2230" y="317"/>
                </a:lnTo>
                <a:lnTo>
                  <a:pt x="2230" y="319"/>
                </a:lnTo>
                <a:lnTo>
                  <a:pt x="2228" y="317"/>
                </a:lnTo>
                <a:lnTo>
                  <a:pt x="2224" y="314"/>
                </a:lnTo>
                <a:lnTo>
                  <a:pt x="2224" y="314"/>
                </a:lnTo>
                <a:lnTo>
                  <a:pt x="2218" y="310"/>
                </a:lnTo>
                <a:lnTo>
                  <a:pt x="2215" y="308"/>
                </a:lnTo>
                <a:lnTo>
                  <a:pt x="2213" y="306"/>
                </a:lnTo>
                <a:lnTo>
                  <a:pt x="2211" y="306"/>
                </a:lnTo>
                <a:lnTo>
                  <a:pt x="2211" y="306"/>
                </a:lnTo>
                <a:lnTo>
                  <a:pt x="2211" y="306"/>
                </a:lnTo>
                <a:lnTo>
                  <a:pt x="2211" y="306"/>
                </a:lnTo>
                <a:lnTo>
                  <a:pt x="2211" y="304"/>
                </a:lnTo>
                <a:lnTo>
                  <a:pt x="2207" y="302"/>
                </a:lnTo>
                <a:lnTo>
                  <a:pt x="2207" y="302"/>
                </a:lnTo>
                <a:lnTo>
                  <a:pt x="2192" y="295"/>
                </a:lnTo>
                <a:lnTo>
                  <a:pt x="2190" y="291"/>
                </a:lnTo>
                <a:lnTo>
                  <a:pt x="2190" y="291"/>
                </a:lnTo>
                <a:lnTo>
                  <a:pt x="2186" y="289"/>
                </a:lnTo>
                <a:lnTo>
                  <a:pt x="2184" y="287"/>
                </a:lnTo>
                <a:lnTo>
                  <a:pt x="2181" y="283"/>
                </a:lnTo>
                <a:lnTo>
                  <a:pt x="2181" y="283"/>
                </a:lnTo>
                <a:lnTo>
                  <a:pt x="2177" y="281"/>
                </a:lnTo>
                <a:lnTo>
                  <a:pt x="2177" y="281"/>
                </a:lnTo>
                <a:lnTo>
                  <a:pt x="2169" y="278"/>
                </a:lnTo>
                <a:lnTo>
                  <a:pt x="2162" y="278"/>
                </a:lnTo>
                <a:lnTo>
                  <a:pt x="2162" y="278"/>
                </a:lnTo>
                <a:lnTo>
                  <a:pt x="2162" y="278"/>
                </a:lnTo>
                <a:lnTo>
                  <a:pt x="2162" y="276"/>
                </a:lnTo>
                <a:lnTo>
                  <a:pt x="2160" y="274"/>
                </a:lnTo>
                <a:lnTo>
                  <a:pt x="2156" y="272"/>
                </a:lnTo>
                <a:lnTo>
                  <a:pt x="2156" y="272"/>
                </a:lnTo>
                <a:lnTo>
                  <a:pt x="2150" y="270"/>
                </a:lnTo>
                <a:lnTo>
                  <a:pt x="2149" y="268"/>
                </a:lnTo>
                <a:lnTo>
                  <a:pt x="2147" y="268"/>
                </a:lnTo>
                <a:lnTo>
                  <a:pt x="2147" y="268"/>
                </a:lnTo>
                <a:lnTo>
                  <a:pt x="2143" y="264"/>
                </a:lnTo>
                <a:lnTo>
                  <a:pt x="2137" y="261"/>
                </a:lnTo>
                <a:lnTo>
                  <a:pt x="2130" y="257"/>
                </a:lnTo>
                <a:lnTo>
                  <a:pt x="2130" y="257"/>
                </a:lnTo>
                <a:lnTo>
                  <a:pt x="2120" y="257"/>
                </a:lnTo>
                <a:lnTo>
                  <a:pt x="2120" y="257"/>
                </a:lnTo>
                <a:lnTo>
                  <a:pt x="2113" y="255"/>
                </a:lnTo>
                <a:lnTo>
                  <a:pt x="2109" y="255"/>
                </a:lnTo>
                <a:lnTo>
                  <a:pt x="2109" y="255"/>
                </a:lnTo>
                <a:lnTo>
                  <a:pt x="2107" y="251"/>
                </a:lnTo>
                <a:lnTo>
                  <a:pt x="2105" y="251"/>
                </a:lnTo>
                <a:lnTo>
                  <a:pt x="2103" y="249"/>
                </a:lnTo>
                <a:lnTo>
                  <a:pt x="2103" y="249"/>
                </a:lnTo>
                <a:lnTo>
                  <a:pt x="2065" y="249"/>
                </a:lnTo>
                <a:lnTo>
                  <a:pt x="2065" y="249"/>
                </a:lnTo>
                <a:lnTo>
                  <a:pt x="2065" y="251"/>
                </a:lnTo>
                <a:lnTo>
                  <a:pt x="2063" y="251"/>
                </a:lnTo>
                <a:lnTo>
                  <a:pt x="2062" y="253"/>
                </a:lnTo>
                <a:lnTo>
                  <a:pt x="2060" y="253"/>
                </a:lnTo>
                <a:lnTo>
                  <a:pt x="2058" y="251"/>
                </a:lnTo>
                <a:lnTo>
                  <a:pt x="2054" y="249"/>
                </a:lnTo>
                <a:lnTo>
                  <a:pt x="2054" y="249"/>
                </a:lnTo>
                <a:lnTo>
                  <a:pt x="2050" y="244"/>
                </a:lnTo>
                <a:lnTo>
                  <a:pt x="2044" y="242"/>
                </a:lnTo>
                <a:lnTo>
                  <a:pt x="2041" y="240"/>
                </a:lnTo>
                <a:lnTo>
                  <a:pt x="2039" y="240"/>
                </a:lnTo>
                <a:lnTo>
                  <a:pt x="2039" y="242"/>
                </a:lnTo>
                <a:lnTo>
                  <a:pt x="2039" y="242"/>
                </a:lnTo>
                <a:lnTo>
                  <a:pt x="2035" y="244"/>
                </a:lnTo>
                <a:lnTo>
                  <a:pt x="2035" y="244"/>
                </a:lnTo>
                <a:lnTo>
                  <a:pt x="2033" y="244"/>
                </a:lnTo>
                <a:lnTo>
                  <a:pt x="2033" y="244"/>
                </a:lnTo>
                <a:lnTo>
                  <a:pt x="2031" y="244"/>
                </a:lnTo>
                <a:lnTo>
                  <a:pt x="2029" y="244"/>
                </a:lnTo>
                <a:lnTo>
                  <a:pt x="2027" y="244"/>
                </a:lnTo>
                <a:lnTo>
                  <a:pt x="2027" y="244"/>
                </a:lnTo>
                <a:lnTo>
                  <a:pt x="2026" y="238"/>
                </a:lnTo>
                <a:lnTo>
                  <a:pt x="2026" y="238"/>
                </a:lnTo>
                <a:lnTo>
                  <a:pt x="2026" y="238"/>
                </a:lnTo>
                <a:lnTo>
                  <a:pt x="2026" y="244"/>
                </a:lnTo>
                <a:lnTo>
                  <a:pt x="2024" y="247"/>
                </a:lnTo>
                <a:lnTo>
                  <a:pt x="2024" y="251"/>
                </a:lnTo>
                <a:lnTo>
                  <a:pt x="2024" y="251"/>
                </a:lnTo>
                <a:lnTo>
                  <a:pt x="2022" y="253"/>
                </a:lnTo>
                <a:lnTo>
                  <a:pt x="2020" y="255"/>
                </a:lnTo>
                <a:lnTo>
                  <a:pt x="2020" y="257"/>
                </a:lnTo>
                <a:lnTo>
                  <a:pt x="2022" y="261"/>
                </a:lnTo>
                <a:lnTo>
                  <a:pt x="2022" y="261"/>
                </a:lnTo>
                <a:lnTo>
                  <a:pt x="2026" y="264"/>
                </a:lnTo>
                <a:lnTo>
                  <a:pt x="2027" y="264"/>
                </a:lnTo>
                <a:lnTo>
                  <a:pt x="2027" y="268"/>
                </a:lnTo>
                <a:lnTo>
                  <a:pt x="2027" y="268"/>
                </a:lnTo>
                <a:lnTo>
                  <a:pt x="2027" y="272"/>
                </a:lnTo>
                <a:lnTo>
                  <a:pt x="2027" y="274"/>
                </a:lnTo>
                <a:lnTo>
                  <a:pt x="2027" y="274"/>
                </a:lnTo>
                <a:lnTo>
                  <a:pt x="2031" y="276"/>
                </a:lnTo>
                <a:lnTo>
                  <a:pt x="2031" y="276"/>
                </a:lnTo>
                <a:lnTo>
                  <a:pt x="2027" y="278"/>
                </a:lnTo>
                <a:lnTo>
                  <a:pt x="2027" y="278"/>
                </a:lnTo>
                <a:lnTo>
                  <a:pt x="2024" y="278"/>
                </a:lnTo>
                <a:lnTo>
                  <a:pt x="2022" y="278"/>
                </a:lnTo>
                <a:lnTo>
                  <a:pt x="2020" y="280"/>
                </a:lnTo>
                <a:lnTo>
                  <a:pt x="2016" y="280"/>
                </a:lnTo>
                <a:lnTo>
                  <a:pt x="2016" y="280"/>
                </a:lnTo>
                <a:lnTo>
                  <a:pt x="2012" y="281"/>
                </a:lnTo>
                <a:lnTo>
                  <a:pt x="2010" y="281"/>
                </a:lnTo>
                <a:lnTo>
                  <a:pt x="2010" y="281"/>
                </a:lnTo>
                <a:lnTo>
                  <a:pt x="2009" y="280"/>
                </a:lnTo>
                <a:lnTo>
                  <a:pt x="2009" y="280"/>
                </a:lnTo>
                <a:lnTo>
                  <a:pt x="2009" y="276"/>
                </a:lnTo>
                <a:lnTo>
                  <a:pt x="2007" y="272"/>
                </a:lnTo>
                <a:lnTo>
                  <a:pt x="2007" y="272"/>
                </a:lnTo>
                <a:lnTo>
                  <a:pt x="2005" y="272"/>
                </a:lnTo>
                <a:lnTo>
                  <a:pt x="2001" y="268"/>
                </a:lnTo>
                <a:lnTo>
                  <a:pt x="1997" y="268"/>
                </a:lnTo>
                <a:lnTo>
                  <a:pt x="1997" y="268"/>
                </a:lnTo>
                <a:lnTo>
                  <a:pt x="1995" y="264"/>
                </a:lnTo>
                <a:lnTo>
                  <a:pt x="1992" y="264"/>
                </a:lnTo>
                <a:lnTo>
                  <a:pt x="1988" y="263"/>
                </a:lnTo>
                <a:lnTo>
                  <a:pt x="1988" y="263"/>
                </a:lnTo>
                <a:lnTo>
                  <a:pt x="1988" y="261"/>
                </a:lnTo>
                <a:lnTo>
                  <a:pt x="1988" y="261"/>
                </a:lnTo>
                <a:lnTo>
                  <a:pt x="1988" y="261"/>
                </a:lnTo>
                <a:lnTo>
                  <a:pt x="1988" y="257"/>
                </a:lnTo>
                <a:lnTo>
                  <a:pt x="1988" y="255"/>
                </a:lnTo>
                <a:lnTo>
                  <a:pt x="1990" y="255"/>
                </a:lnTo>
                <a:lnTo>
                  <a:pt x="1990" y="255"/>
                </a:lnTo>
                <a:lnTo>
                  <a:pt x="1993" y="255"/>
                </a:lnTo>
                <a:lnTo>
                  <a:pt x="1999" y="255"/>
                </a:lnTo>
                <a:lnTo>
                  <a:pt x="1999" y="255"/>
                </a:lnTo>
                <a:lnTo>
                  <a:pt x="2005" y="255"/>
                </a:lnTo>
                <a:lnTo>
                  <a:pt x="2007" y="253"/>
                </a:lnTo>
                <a:lnTo>
                  <a:pt x="2007" y="253"/>
                </a:lnTo>
                <a:lnTo>
                  <a:pt x="2007" y="251"/>
                </a:lnTo>
                <a:lnTo>
                  <a:pt x="2007" y="251"/>
                </a:lnTo>
                <a:lnTo>
                  <a:pt x="2005" y="247"/>
                </a:lnTo>
                <a:lnTo>
                  <a:pt x="2005" y="247"/>
                </a:lnTo>
                <a:lnTo>
                  <a:pt x="2001" y="244"/>
                </a:lnTo>
                <a:lnTo>
                  <a:pt x="1997" y="244"/>
                </a:lnTo>
                <a:lnTo>
                  <a:pt x="1995" y="242"/>
                </a:lnTo>
                <a:lnTo>
                  <a:pt x="1995" y="242"/>
                </a:lnTo>
                <a:lnTo>
                  <a:pt x="1990" y="244"/>
                </a:lnTo>
                <a:lnTo>
                  <a:pt x="1986" y="244"/>
                </a:lnTo>
                <a:lnTo>
                  <a:pt x="1980" y="251"/>
                </a:lnTo>
                <a:lnTo>
                  <a:pt x="1976" y="255"/>
                </a:lnTo>
                <a:lnTo>
                  <a:pt x="1976" y="255"/>
                </a:lnTo>
                <a:lnTo>
                  <a:pt x="1973" y="257"/>
                </a:lnTo>
                <a:lnTo>
                  <a:pt x="1969" y="257"/>
                </a:lnTo>
                <a:lnTo>
                  <a:pt x="1963" y="257"/>
                </a:lnTo>
                <a:lnTo>
                  <a:pt x="1963" y="257"/>
                </a:lnTo>
                <a:lnTo>
                  <a:pt x="1959" y="257"/>
                </a:lnTo>
                <a:lnTo>
                  <a:pt x="1954" y="257"/>
                </a:lnTo>
                <a:lnTo>
                  <a:pt x="1950" y="255"/>
                </a:lnTo>
                <a:lnTo>
                  <a:pt x="1946" y="255"/>
                </a:lnTo>
                <a:lnTo>
                  <a:pt x="1946" y="255"/>
                </a:lnTo>
                <a:lnTo>
                  <a:pt x="1939" y="255"/>
                </a:lnTo>
                <a:lnTo>
                  <a:pt x="1939" y="255"/>
                </a:lnTo>
                <a:lnTo>
                  <a:pt x="1933" y="255"/>
                </a:lnTo>
                <a:lnTo>
                  <a:pt x="1927" y="255"/>
                </a:lnTo>
                <a:lnTo>
                  <a:pt x="1922" y="253"/>
                </a:lnTo>
                <a:lnTo>
                  <a:pt x="1922" y="253"/>
                </a:lnTo>
                <a:lnTo>
                  <a:pt x="1908" y="253"/>
                </a:lnTo>
                <a:lnTo>
                  <a:pt x="1908" y="253"/>
                </a:lnTo>
                <a:lnTo>
                  <a:pt x="1901" y="253"/>
                </a:lnTo>
                <a:lnTo>
                  <a:pt x="1901" y="253"/>
                </a:lnTo>
                <a:lnTo>
                  <a:pt x="1895" y="253"/>
                </a:lnTo>
                <a:lnTo>
                  <a:pt x="1895" y="253"/>
                </a:lnTo>
                <a:lnTo>
                  <a:pt x="1895" y="255"/>
                </a:lnTo>
                <a:lnTo>
                  <a:pt x="1899" y="259"/>
                </a:lnTo>
                <a:lnTo>
                  <a:pt x="1899" y="261"/>
                </a:lnTo>
                <a:lnTo>
                  <a:pt x="1897" y="261"/>
                </a:lnTo>
                <a:lnTo>
                  <a:pt x="1893" y="261"/>
                </a:lnTo>
                <a:lnTo>
                  <a:pt x="1889" y="257"/>
                </a:lnTo>
                <a:lnTo>
                  <a:pt x="1889" y="257"/>
                </a:lnTo>
                <a:lnTo>
                  <a:pt x="1870" y="251"/>
                </a:lnTo>
                <a:lnTo>
                  <a:pt x="1869" y="247"/>
                </a:lnTo>
                <a:lnTo>
                  <a:pt x="1869" y="240"/>
                </a:lnTo>
                <a:lnTo>
                  <a:pt x="1874" y="230"/>
                </a:lnTo>
                <a:lnTo>
                  <a:pt x="1857" y="217"/>
                </a:lnTo>
                <a:lnTo>
                  <a:pt x="1857" y="217"/>
                </a:lnTo>
                <a:lnTo>
                  <a:pt x="1852" y="215"/>
                </a:lnTo>
                <a:lnTo>
                  <a:pt x="1844" y="215"/>
                </a:lnTo>
                <a:lnTo>
                  <a:pt x="1844" y="215"/>
                </a:lnTo>
                <a:lnTo>
                  <a:pt x="1838" y="215"/>
                </a:lnTo>
                <a:lnTo>
                  <a:pt x="1829" y="215"/>
                </a:lnTo>
                <a:lnTo>
                  <a:pt x="1823" y="215"/>
                </a:lnTo>
                <a:lnTo>
                  <a:pt x="1823" y="215"/>
                </a:lnTo>
                <a:lnTo>
                  <a:pt x="1814" y="215"/>
                </a:lnTo>
                <a:lnTo>
                  <a:pt x="1814" y="215"/>
                </a:lnTo>
                <a:lnTo>
                  <a:pt x="1793" y="215"/>
                </a:lnTo>
                <a:lnTo>
                  <a:pt x="1785" y="215"/>
                </a:lnTo>
                <a:lnTo>
                  <a:pt x="1785" y="215"/>
                </a:lnTo>
                <a:lnTo>
                  <a:pt x="1785" y="217"/>
                </a:lnTo>
                <a:lnTo>
                  <a:pt x="1782" y="219"/>
                </a:lnTo>
                <a:lnTo>
                  <a:pt x="1780" y="219"/>
                </a:lnTo>
                <a:lnTo>
                  <a:pt x="1780" y="219"/>
                </a:lnTo>
                <a:lnTo>
                  <a:pt x="1763" y="221"/>
                </a:lnTo>
                <a:lnTo>
                  <a:pt x="1763" y="221"/>
                </a:lnTo>
                <a:lnTo>
                  <a:pt x="1759" y="219"/>
                </a:lnTo>
                <a:lnTo>
                  <a:pt x="1755" y="217"/>
                </a:lnTo>
                <a:lnTo>
                  <a:pt x="1755" y="211"/>
                </a:lnTo>
                <a:lnTo>
                  <a:pt x="1755" y="211"/>
                </a:lnTo>
                <a:lnTo>
                  <a:pt x="1755" y="210"/>
                </a:lnTo>
                <a:lnTo>
                  <a:pt x="1753" y="206"/>
                </a:lnTo>
                <a:lnTo>
                  <a:pt x="1753" y="206"/>
                </a:lnTo>
                <a:lnTo>
                  <a:pt x="1749" y="206"/>
                </a:lnTo>
                <a:lnTo>
                  <a:pt x="1748" y="204"/>
                </a:lnTo>
                <a:lnTo>
                  <a:pt x="1744" y="204"/>
                </a:lnTo>
                <a:lnTo>
                  <a:pt x="1742" y="206"/>
                </a:lnTo>
                <a:lnTo>
                  <a:pt x="1742" y="206"/>
                </a:lnTo>
                <a:lnTo>
                  <a:pt x="1742" y="202"/>
                </a:lnTo>
                <a:lnTo>
                  <a:pt x="1742" y="200"/>
                </a:lnTo>
                <a:lnTo>
                  <a:pt x="1740" y="198"/>
                </a:lnTo>
                <a:lnTo>
                  <a:pt x="1740" y="198"/>
                </a:lnTo>
                <a:lnTo>
                  <a:pt x="1738" y="198"/>
                </a:lnTo>
                <a:lnTo>
                  <a:pt x="1736" y="196"/>
                </a:lnTo>
                <a:lnTo>
                  <a:pt x="1734" y="196"/>
                </a:lnTo>
                <a:lnTo>
                  <a:pt x="1734" y="196"/>
                </a:lnTo>
                <a:lnTo>
                  <a:pt x="1731" y="198"/>
                </a:lnTo>
                <a:lnTo>
                  <a:pt x="1727" y="198"/>
                </a:lnTo>
                <a:lnTo>
                  <a:pt x="1727" y="198"/>
                </a:lnTo>
                <a:lnTo>
                  <a:pt x="1727" y="198"/>
                </a:lnTo>
                <a:lnTo>
                  <a:pt x="1723" y="196"/>
                </a:lnTo>
                <a:lnTo>
                  <a:pt x="1721" y="196"/>
                </a:lnTo>
                <a:lnTo>
                  <a:pt x="1715" y="194"/>
                </a:lnTo>
                <a:lnTo>
                  <a:pt x="1715" y="194"/>
                </a:lnTo>
                <a:lnTo>
                  <a:pt x="1715" y="193"/>
                </a:lnTo>
                <a:lnTo>
                  <a:pt x="1714" y="191"/>
                </a:lnTo>
                <a:lnTo>
                  <a:pt x="1715" y="189"/>
                </a:lnTo>
                <a:lnTo>
                  <a:pt x="1715" y="189"/>
                </a:lnTo>
                <a:lnTo>
                  <a:pt x="1721" y="189"/>
                </a:lnTo>
                <a:lnTo>
                  <a:pt x="1723" y="187"/>
                </a:lnTo>
                <a:lnTo>
                  <a:pt x="1727" y="187"/>
                </a:lnTo>
                <a:lnTo>
                  <a:pt x="1727" y="187"/>
                </a:lnTo>
                <a:lnTo>
                  <a:pt x="1731" y="185"/>
                </a:lnTo>
                <a:lnTo>
                  <a:pt x="1732" y="185"/>
                </a:lnTo>
                <a:lnTo>
                  <a:pt x="1732" y="185"/>
                </a:lnTo>
                <a:lnTo>
                  <a:pt x="1729" y="183"/>
                </a:lnTo>
                <a:lnTo>
                  <a:pt x="1729" y="183"/>
                </a:lnTo>
                <a:lnTo>
                  <a:pt x="1723" y="181"/>
                </a:lnTo>
                <a:lnTo>
                  <a:pt x="1719" y="179"/>
                </a:lnTo>
                <a:lnTo>
                  <a:pt x="1715" y="179"/>
                </a:lnTo>
                <a:lnTo>
                  <a:pt x="1715" y="179"/>
                </a:lnTo>
                <a:lnTo>
                  <a:pt x="1710" y="177"/>
                </a:lnTo>
                <a:lnTo>
                  <a:pt x="1708" y="176"/>
                </a:lnTo>
                <a:lnTo>
                  <a:pt x="1704" y="176"/>
                </a:lnTo>
                <a:lnTo>
                  <a:pt x="1704" y="176"/>
                </a:lnTo>
                <a:lnTo>
                  <a:pt x="1695" y="176"/>
                </a:lnTo>
                <a:lnTo>
                  <a:pt x="1685" y="176"/>
                </a:lnTo>
                <a:lnTo>
                  <a:pt x="1685" y="176"/>
                </a:lnTo>
                <a:lnTo>
                  <a:pt x="1681" y="179"/>
                </a:lnTo>
                <a:lnTo>
                  <a:pt x="1681" y="179"/>
                </a:lnTo>
                <a:lnTo>
                  <a:pt x="1674" y="189"/>
                </a:lnTo>
                <a:lnTo>
                  <a:pt x="1674" y="189"/>
                </a:lnTo>
                <a:lnTo>
                  <a:pt x="1672" y="193"/>
                </a:lnTo>
                <a:lnTo>
                  <a:pt x="1670" y="196"/>
                </a:lnTo>
                <a:lnTo>
                  <a:pt x="1668" y="198"/>
                </a:lnTo>
                <a:lnTo>
                  <a:pt x="1668" y="196"/>
                </a:lnTo>
                <a:lnTo>
                  <a:pt x="1666" y="196"/>
                </a:lnTo>
                <a:lnTo>
                  <a:pt x="1666" y="196"/>
                </a:lnTo>
                <a:lnTo>
                  <a:pt x="1662" y="191"/>
                </a:lnTo>
                <a:lnTo>
                  <a:pt x="1662" y="191"/>
                </a:lnTo>
                <a:lnTo>
                  <a:pt x="1661" y="189"/>
                </a:lnTo>
                <a:lnTo>
                  <a:pt x="1661" y="187"/>
                </a:lnTo>
                <a:lnTo>
                  <a:pt x="1662" y="185"/>
                </a:lnTo>
                <a:lnTo>
                  <a:pt x="1662" y="185"/>
                </a:lnTo>
                <a:lnTo>
                  <a:pt x="1662" y="185"/>
                </a:lnTo>
                <a:lnTo>
                  <a:pt x="1664" y="185"/>
                </a:lnTo>
                <a:lnTo>
                  <a:pt x="1666" y="181"/>
                </a:lnTo>
                <a:lnTo>
                  <a:pt x="1670" y="179"/>
                </a:lnTo>
                <a:lnTo>
                  <a:pt x="1670" y="179"/>
                </a:lnTo>
                <a:lnTo>
                  <a:pt x="1670" y="176"/>
                </a:lnTo>
                <a:lnTo>
                  <a:pt x="1672" y="174"/>
                </a:lnTo>
                <a:lnTo>
                  <a:pt x="1674" y="174"/>
                </a:lnTo>
                <a:lnTo>
                  <a:pt x="1674" y="174"/>
                </a:lnTo>
                <a:lnTo>
                  <a:pt x="1679" y="174"/>
                </a:lnTo>
                <a:lnTo>
                  <a:pt x="1664" y="168"/>
                </a:lnTo>
                <a:lnTo>
                  <a:pt x="1664" y="168"/>
                </a:lnTo>
                <a:lnTo>
                  <a:pt x="1662" y="168"/>
                </a:lnTo>
                <a:lnTo>
                  <a:pt x="1655" y="168"/>
                </a:lnTo>
                <a:lnTo>
                  <a:pt x="1655" y="168"/>
                </a:lnTo>
                <a:lnTo>
                  <a:pt x="1651" y="168"/>
                </a:lnTo>
                <a:lnTo>
                  <a:pt x="1647" y="168"/>
                </a:lnTo>
                <a:lnTo>
                  <a:pt x="1647" y="168"/>
                </a:lnTo>
                <a:lnTo>
                  <a:pt x="1644" y="166"/>
                </a:lnTo>
                <a:lnTo>
                  <a:pt x="1644" y="166"/>
                </a:lnTo>
                <a:lnTo>
                  <a:pt x="1636" y="166"/>
                </a:lnTo>
                <a:lnTo>
                  <a:pt x="1632" y="164"/>
                </a:lnTo>
                <a:lnTo>
                  <a:pt x="1625" y="162"/>
                </a:lnTo>
                <a:lnTo>
                  <a:pt x="1625" y="162"/>
                </a:lnTo>
                <a:lnTo>
                  <a:pt x="1621" y="162"/>
                </a:lnTo>
                <a:lnTo>
                  <a:pt x="1621" y="162"/>
                </a:lnTo>
                <a:lnTo>
                  <a:pt x="1610" y="162"/>
                </a:lnTo>
                <a:lnTo>
                  <a:pt x="1610" y="162"/>
                </a:lnTo>
                <a:lnTo>
                  <a:pt x="1610" y="159"/>
                </a:lnTo>
                <a:lnTo>
                  <a:pt x="1608" y="157"/>
                </a:lnTo>
                <a:lnTo>
                  <a:pt x="1606" y="157"/>
                </a:lnTo>
                <a:lnTo>
                  <a:pt x="1606" y="157"/>
                </a:lnTo>
                <a:lnTo>
                  <a:pt x="1596" y="157"/>
                </a:lnTo>
                <a:lnTo>
                  <a:pt x="1594" y="157"/>
                </a:lnTo>
                <a:lnTo>
                  <a:pt x="1592" y="159"/>
                </a:lnTo>
                <a:lnTo>
                  <a:pt x="1592" y="159"/>
                </a:lnTo>
                <a:lnTo>
                  <a:pt x="1594" y="160"/>
                </a:lnTo>
                <a:lnTo>
                  <a:pt x="1600" y="164"/>
                </a:lnTo>
                <a:lnTo>
                  <a:pt x="1600" y="168"/>
                </a:lnTo>
                <a:lnTo>
                  <a:pt x="1600" y="168"/>
                </a:lnTo>
                <a:lnTo>
                  <a:pt x="1600" y="168"/>
                </a:lnTo>
                <a:lnTo>
                  <a:pt x="1596" y="170"/>
                </a:lnTo>
                <a:lnTo>
                  <a:pt x="1596" y="170"/>
                </a:lnTo>
                <a:lnTo>
                  <a:pt x="1591" y="168"/>
                </a:lnTo>
                <a:lnTo>
                  <a:pt x="1587" y="168"/>
                </a:lnTo>
                <a:lnTo>
                  <a:pt x="1585" y="168"/>
                </a:lnTo>
                <a:lnTo>
                  <a:pt x="1581" y="170"/>
                </a:lnTo>
                <a:lnTo>
                  <a:pt x="1581" y="170"/>
                </a:lnTo>
                <a:lnTo>
                  <a:pt x="1577" y="174"/>
                </a:lnTo>
                <a:lnTo>
                  <a:pt x="1577" y="174"/>
                </a:lnTo>
                <a:lnTo>
                  <a:pt x="1575" y="176"/>
                </a:lnTo>
                <a:lnTo>
                  <a:pt x="1575" y="176"/>
                </a:lnTo>
                <a:lnTo>
                  <a:pt x="1577" y="177"/>
                </a:lnTo>
                <a:lnTo>
                  <a:pt x="1577" y="179"/>
                </a:lnTo>
                <a:lnTo>
                  <a:pt x="1581" y="181"/>
                </a:lnTo>
                <a:lnTo>
                  <a:pt x="1585" y="183"/>
                </a:lnTo>
                <a:lnTo>
                  <a:pt x="1581" y="193"/>
                </a:lnTo>
                <a:lnTo>
                  <a:pt x="1581" y="193"/>
                </a:lnTo>
                <a:lnTo>
                  <a:pt x="1583" y="194"/>
                </a:lnTo>
                <a:lnTo>
                  <a:pt x="1583" y="196"/>
                </a:lnTo>
                <a:lnTo>
                  <a:pt x="1585" y="198"/>
                </a:lnTo>
                <a:lnTo>
                  <a:pt x="1585" y="198"/>
                </a:lnTo>
                <a:lnTo>
                  <a:pt x="1574" y="198"/>
                </a:lnTo>
                <a:lnTo>
                  <a:pt x="1566" y="196"/>
                </a:lnTo>
                <a:lnTo>
                  <a:pt x="1566" y="196"/>
                </a:lnTo>
                <a:lnTo>
                  <a:pt x="1553" y="198"/>
                </a:lnTo>
                <a:lnTo>
                  <a:pt x="1553" y="198"/>
                </a:lnTo>
                <a:lnTo>
                  <a:pt x="1551" y="198"/>
                </a:lnTo>
                <a:lnTo>
                  <a:pt x="1547" y="198"/>
                </a:lnTo>
                <a:lnTo>
                  <a:pt x="1545" y="200"/>
                </a:lnTo>
                <a:lnTo>
                  <a:pt x="1545" y="200"/>
                </a:lnTo>
                <a:lnTo>
                  <a:pt x="1547" y="202"/>
                </a:lnTo>
                <a:lnTo>
                  <a:pt x="1545" y="202"/>
                </a:lnTo>
                <a:lnTo>
                  <a:pt x="1540" y="200"/>
                </a:lnTo>
                <a:lnTo>
                  <a:pt x="1540" y="200"/>
                </a:lnTo>
                <a:lnTo>
                  <a:pt x="1536" y="198"/>
                </a:lnTo>
                <a:lnTo>
                  <a:pt x="1532" y="194"/>
                </a:lnTo>
                <a:lnTo>
                  <a:pt x="1530" y="193"/>
                </a:lnTo>
                <a:lnTo>
                  <a:pt x="1530" y="193"/>
                </a:lnTo>
                <a:lnTo>
                  <a:pt x="1528" y="194"/>
                </a:lnTo>
                <a:lnTo>
                  <a:pt x="1528" y="194"/>
                </a:lnTo>
                <a:lnTo>
                  <a:pt x="1524" y="198"/>
                </a:lnTo>
                <a:lnTo>
                  <a:pt x="1521" y="198"/>
                </a:lnTo>
                <a:lnTo>
                  <a:pt x="1521" y="198"/>
                </a:lnTo>
                <a:lnTo>
                  <a:pt x="1515" y="200"/>
                </a:lnTo>
                <a:lnTo>
                  <a:pt x="1511" y="202"/>
                </a:lnTo>
                <a:lnTo>
                  <a:pt x="1511" y="202"/>
                </a:lnTo>
                <a:lnTo>
                  <a:pt x="1504" y="202"/>
                </a:lnTo>
                <a:lnTo>
                  <a:pt x="1504" y="202"/>
                </a:lnTo>
                <a:lnTo>
                  <a:pt x="1498" y="202"/>
                </a:lnTo>
                <a:lnTo>
                  <a:pt x="1494" y="200"/>
                </a:lnTo>
                <a:lnTo>
                  <a:pt x="1494" y="200"/>
                </a:lnTo>
                <a:lnTo>
                  <a:pt x="1494" y="196"/>
                </a:lnTo>
                <a:lnTo>
                  <a:pt x="1492" y="194"/>
                </a:lnTo>
                <a:lnTo>
                  <a:pt x="1490" y="194"/>
                </a:lnTo>
                <a:lnTo>
                  <a:pt x="1490" y="194"/>
                </a:lnTo>
                <a:lnTo>
                  <a:pt x="1488" y="193"/>
                </a:lnTo>
                <a:lnTo>
                  <a:pt x="1485" y="191"/>
                </a:lnTo>
                <a:lnTo>
                  <a:pt x="1485" y="191"/>
                </a:lnTo>
                <a:lnTo>
                  <a:pt x="1483" y="189"/>
                </a:lnTo>
                <a:lnTo>
                  <a:pt x="1477" y="194"/>
                </a:lnTo>
                <a:lnTo>
                  <a:pt x="1471" y="208"/>
                </a:lnTo>
                <a:lnTo>
                  <a:pt x="1466" y="215"/>
                </a:lnTo>
                <a:lnTo>
                  <a:pt x="1466" y="215"/>
                </a:lnTo>
                <a:lnTo>
                  <a:pt x="1462" y="217"/>
                </a:lnTo>
                <a:lnTo>
                  <a:pt x="1462" y="221"/>
                </a:lnTo>
                <a:lnTo>
                  <a:pt x="1458" y="223"/>
                </a:lnTo>
                <a:lnTo>
                  <a:pt x="1458" y="223"/>
                </a:lnTo>
                <a:lnTo>
                  <a:pt x="1458" y="223"/>
                </a:lnTo>
                <a:lnTo>
                  <a:pt x="1456" y="221"/>
                </a:lnTo>
                <a:lnTo>
                  <a:pt x="1456" y="219"/>
                </a:lnTo>
                <a:lnTo>
                  <a:pt x="1454" y="219"/>
                </a:lnTo>
                <a:lnTo>
                  <a:pt x="1454" y="219"/>
                </a:lnTo>
                <a:lnTo>
                  <a:pt x="1451" y="217"/>
                </a:lnTo>
                <a:lnTo>
                  <a:pt x="1447" y="215"/>
                </a:lnTo>
                <a:lnTo>
                  <a:pt x="1445" y="213"/>
                </a:lnTo>
                <a:lnTo>
                  <a:pt x="1436" y="206"/>
                </a:lnTo>
                <a:lnTo>
                  <a:pt x="1434" y="200"/>
                </a:lnTo>
                <a:lnTo>
                  <a:pt x="1432" y="194"/>
                </a:lnTo>
                <a:lnTo>
                  <a:pt x="1428" y="191"/>
                </a:lnTo>
                <a:lnTo>
                  <a:pt x="1428" y="189"/>
                </a:lnTo>
                <a:lnTo>
                  <a:pt x="1428" y="189"/>
                </a:lnTo>
                <a:lnTo>
                  <a:pt x="1430" y="185"/>
                </a:lnTo>
                <a:lnTo>
                  <a:pt x="1430" y="185"/>
                </a:lnTo>
                <a:lnTo>
                  <a:pt x="1436" y="179"/>
                </a:lnTo>
                <a:lnTo>
                  <a:pt x="1436" y="179"/>
                </a:lnTo>
                <a:lnTo>
                  <a:pt x="1437" y="177"/>
                </a:lnTo>
                <a:lnTo>
                  <a:pt x="1439" y="176"/>
                </a:lnTo>
                <a:lnTo>
                  <a:pt x="1439" y="176"/>
                </a:lnTo>
                <a:lnTo>
                  <a:pt x="1437" y="174"/>
                </a:lnTo>
                <a:lnTo>
                  <a:pt x="1437" y="174"/>
                </a:lnTo>
                <a:lnTo>
                  <a:pt x="1436" y="172"/>
                </a:lnTo>
                <a:lnTo>
                  <a:pt x="1434" y="170"/>
                </a:lnTo>
                <a:lnTo>
                  <a:pt x="1430" y="170"/>
                </a:lnTo>
                <a:lnTo>
                  <a:pt x="1428" y="170"/>
                </a:lnTo>
                <a:lnTo>
                  <a:pt x="1428" y="170"/>
                </a:lnTo>
                <a:lnTo>
                  <a:pt x="1428" y="168"/>
                </a:lnTo>
                <a:lnTo>
                  <a:pt x="1428" y="168"/>
                </a:lnTo>
                <a:lnTo>
                  <a:pt x="1428" y="168"/>
                </a:lnTo>
                <a:lnTo>
                  <a:pt x="1430" y="168"/>
                </a:lnTo>
                <a:lnTo>
                  <a:pt x="1432" y="168"/>
                </a:lnTo>
                <a:lnTo>
                  <a:pt x="1432" y="168"/>
                </a:lnTo>
                <a:lnTo>
                  <a:pt x="1432" y="168"/>
                </a:lnTo>
                <a:lnTo>
                  <a:pt x="1432" y="162"/>
                </a:lnTo>
                <a:lnTo>
                  <a:pt x="1432" y="162"/>
                </a:lnTo>
                <a:lnTo>
                  <a:pt x="1430" y="159"/>
                </a:lnTo>
                <a:lnTo>
                  <a:pt x="1430" y="155"/>
                </a:lnTo>
                <a:lnTo>
                  <a:pt x="1428" y="153"/>
                </a:lnTo>
                <a:lnTo>
                  <a:pt x="1428" y="151"/>
                </a:lnTo>
                <a:lnTo>
                  <a:pt x="1428" y="151"/>
                </a:lnTo>
                <a:lnTo>
                  <a:pt x="1428" y="149"/>
                </a:lnTo>
                <a:lnTo>
                  <a:pt x="1426" y="149"/>
                </a:lnTo>
                <a:lnTo>
                  <a:pt x="1424" y="147"/>
                </a:lnTo>
                <a:lnTo>
                  <a:pt x="1424" y="147"/>
                </a:lnTo>
                <a:lnTo>
                  <a:pt x="1422" y="143"/>
                </a:lnTo>
                <a:lnTo>
                  <a:pt x="1420" y="141"/>
                </a:lnTo>
                <a:lnTo>
                  <a:pt x="1415" y="138"/>
                </a:lnTo>
                <a:lnTo>
                  <a:pt x="1405" y="138"/>
                </a:lnTo>
                <a:lnTo>
                  <a:pt x="1392" y="140"/>
                </a:lnTo>
                <a:lnTo>
                  <a:pt x="1375" y="136"/>
                </a:lnTo>
                <a:lnTo>
                  <a:pt x="1375" y="136"/>
                </a:lnTo>
                <a:lnTo>
                  <a:pt x="1369" y="130"/>
                </a:lnTo>
                <a:lnTo>
                  <a:pt x="1369" y="130"/>
                </a:lnTo>
                <a:lnTo>
                  <a:pt x="1366" y="126"/>
                </a:lnTo>
                <a:lnTo>
                  <a:pt x="1362" y="126"/>
                </a:lnTo>
                <a:lnTo>
                  <a:pt x="1358" y="123"/>
                </a:lnTo>
                <a:lnTo>
                  <a:pt x="1358" y="130"/>
                </a:lnTo>
                <a:lnTo>
                  <a:pt x="1350" y="132"/>
                </a:lnTo>
                <a:lnTo>
                  <a:pt x="1350" y="132"/>
                </a:lnTo>
                <a:lnTo>
                  <a:pt x="1350" y="132"/>
                </a:lnTo>
                <a:lnTo>
                  <a:pt x="1349" y="132"/>
                </a:lnTo>
                <a:lnTo>
                  <a:pt x="1347" y="136"/>
                </a:lnTo>
                <a:lnTo>
                  <a:pt x="1347" y="136"/>
                </a:lnTo>
                <a:lnTo>
                  <a:pt x="1349" y="138"/>
                </a:lnTo>
                <a:lnTo>
                  <a:pt x="1350" y="141"/>
                </a:lnTo>
                <a:lnTo>
                  <a:pt x="1350" y="143"/>
                </a:lnTo>
                <a:lnTo>
                  <a:pt x="1350" y="153"/>
                </a:lnTo>
                <a:lnTo>
                  <a:pt x="1350" y="159"/>
                </a:lnTo>
                <a:lnTo>
                  <a:pt x="1350" y="159"/>
                </a:lnTo>
                <a:lnTo>
                  <a:pt x="1345" y="157"/>
                </a:lnTo>
                <a:lnTo>
                  <a:pt x="1339" y="155"/>
                </a:lnTo>
                <a:lnTo>
                  <a:pt x="1339" y="155"/>
                </a:lnTo>
                <a:lnTo>
                  <a:pt x="1320" y="157"/>
                </a:lnTo>
                <a:lnTo>
                  <a:pt x="1307" y="153"/>
                </a:lnTo>
                <a:lnTo>
                  <a:pt x="1303" y="149"/>
                </a:lnTo>
                <a:lnTo>
                  <a:pt x="1303" y="149"/>
                </a:lnTo>
                <a:lnTo>
                  <a:pt x="1301" y="151"/>
                </a:lnTo>
                <a:lnTo>
                  <a:pt x="1297" y="153"/>
                </a:lnTo>
                <a:lnTo>
                  <a:pt x="1297" y="155"/>
                </a:lnTo>
                <a:lnTo>
                  <a:pt x="1296" y="155"/>
                </a:lnTo>
                <a:lnTo>
                  <a:pt x="1292" y="155"/>
                </a:lnTo>
                <a:lnTo>
                  <a:pt x="1290" y="153"/>
                </a:lnTo>
                <a:lnTo>
                  <a:pt x="1290" y="153"/>
                </a:lnTo>
                <a:lnTo>
                  <a:pt x="1286" y="149"/>
                </a:lnTo>
                <a:lnTo>
                  <a:pt x="1282" y="147"/>
                </a:lnTo>
                <a:lnTo>
                  <a:pt x="1279" y="147"/>
                </a:lnTo>
                <a:lnTo>
                  <a:pt x="1277" y="143"/>
                </a:lnTo>
                <a:lnTo>
                  <a:pt x="1277" y="143"/>
                </a:lnTo>
                <a:lnTo>
                  <a:pt x="1277" y="143"/>
                </a:lnTo>
                <a:lnTo>
                  <a:pt x="1279" y="141"/>
                </a:lnTo>
                <a:lnTo>
                  <a:pt x="1282" y="140"/>
                </a:lnTo>
                <a:lnTo>
                  <a:pt x="1286" y="136"/>
                </a:lnTo>
                <a:lnTo>
                  <a:pt x="1286" y="136"/>
                </a:lnTo>
                <a:lnTo>
                  <a:pt x="1284" y="134"/>
                </a:lnTo>
                <a:lnTo>
                  <a:pt x="1282" y="134"/>
                </a:lnTo>
                <a:lnTo>
                  <a:pt x="1279" y="132"/>
                </a:lnTo>
                <a:lnTo>
                  <a:pt x="1279" y="132"/>
                </a:lnTo>
                <a:lnTo>
                  <a:pt x="1265" y="132"/>
                </a:lnTo>
                <a:lnTo>
                  <a:pt x="1265" y="132"/>
                </a:lnTo>
                <a:lnTo>
                  <a:pt x="1258" y="132"/>
                </a:lnTo>
                <a:lnTo>
                  <a:pt x="1258" y="132"/>
                </a:lnTo>
                <a:lnTo>
                  <a:pt x="1246" y="132"/>
                </a:lnTo>
                <a:lnTo>
                  <a:pt x="1246" y="132"/>
                </a:lnTo>
                <a:lnTo>
                  <a:pt x="1235" y="132"/>
                </a:lnTo>
                <a:lnTo>
                  <a:pt x="1235" y="132"/>
                </a:lnTo>
                <a:lnTo>
                  <a:pt x="1231" y="132"/>
                </a:lnTo>
                <a:lnTo>
                  <a:pt x="1224" y="132"/>
                </a:lnTo>
                <a:lnTo>
                  <a:pt x="1212" y="136"/>
                </a:lnTo>
                <a:lnTo>
                  <a:pt x="1212" y="140"/>
                </a:lnTo>
                <a:lnTo>
                  <a:pt x="1212" y="140"/>
                </a:lnTo>
                <a:lnTo>
                  <a:pt x="1210" y="141"/>
                </a:lnTo>
                <a:lnTo>
                  <a:pt x="1209" y="143"/>
                </a:lnTo>
                <a:lnTo>
                  <a:pt x="1209" y="143"/>
                </a:lnTo>
                <a:lnTo>
                  <a:pt x="1207" y="143"/>
                </a:lnTo>
                <a:lnTo>
                  <a:pt x="1207" y="143"/>
                </a:lnTo>
                <a:lnTo>
                  <a:pt x="1207" y="141"/>
                </a:lnTo>
                <a:lnTo>
                  <a:pt x="1205" y="138"/>
                </a:lnTo>
                <a:lnTo>
                  <a:pt x="1205" y="134"/>
                </a:lnTo>
                <a:lnTo>
                  <a:pt x="1205" y="134"/>
                </a:lnTo>
                <a:lnTo>
                  <a:pt x="1207" y="132"/>
                </a:lnTo>
                <a:lnTo>
                  <a:pt x="1207" y="130"/>
                </a:lnTo>
                <a:lnTo>
                  <a:pt x="1207" y="130"/>
                </a:lnTo>
                <a:lnTo>
                  <a:pt x="1207" y="130"/>
                </a:lnTo>
                <a:lnTo>
                  <a:pt x="1203" y="126"/>
                </a:lnTo>
                <a:lnTo>
                  <a:pt x="1201" y="123"/>
                </a:lnTo>
                <a:lnTo>
                  <a:pt x="1193" y="130"/>
                </a:lnTo>
                <a:lnTo>
                  <a:pt x="1182" y="128"/>
                </a:lnTo>
                <a:lnTo>
                  <a:pt x="1178" y="128"/>
                </a:lnTo>
                <a:lnTo>
                  <a:pt x="1178" y="123"/>
                </a:lnTo>
                <a:lnTo>
                  <a:pt x="1178" y="123"/>
                </a:lnTo>
                <a:lnTo>
                  <a:pt x="1175" y="123"/>
                </a:lnTo>
                <a:lnTo>
                  <a:pt x="1169" y="121"/>
                </a:lnTo>
                <a:lnTo>
                  <a:pt x="1169" y="121"/>
                </a:lnTo>
                <a:lnTo>
                  <a:pt x="1159" y="123"/>
                </a:lnTo>
                <a:lnTo>
                  <a:pt x="1159" y="123"/>
                </a:lnTo>
                <a:lnTo>
                  <a:pt x="1156" y="126"/>
                </a:lnTo>
                <a:lnTo>
                  <a:pt x="1156" y="126"/>
                </a:lnTo>
                <a:lnTo>
                  <a:pt x="1156" y="126"/>
                </a:lnTo>
                <a:lnTo>
                  <a:pt x="1156" y="128"/>
                </a:lnTo>
                <a:lnTo>
                  <a:pt x="1156" y="130"/>
                </a:lnTo>
                <a:lnTo>
                  <a:pt x="1161" y="132"/>
                </a:lnTo>
                <a:lnTo>
                  <a:pt x="1161" y="132"/>
                </a:lnTo>
                <a:lnTo>
                  <a:pt x="1163" y="134"/>
                </a:lnTo>
                <a:lnTo>
                  <a:pt x="1163" y="136"/>
                </a:lnTo>
                <a:lnTo>
                  <a:pt x="1161" y="136"/>
                </a:lnTo>
                <a:lnTo>
                  <a:pt x="1161" y="136"/>
                </a:lnTo>
                <a:lnTo>
                  <a:pt x="1158" y="136"/>
                </a:lnTo>
                <a:lnTo>
                  <a:pt x="1156" y="134"/>
                </a:lnTo>
                <a:lnTo>
                  <a:pt x="1154" y="134"/>
                </a:lnTo>
                <a:lnTo>
                  <a:pt x="1152" y="136"/>
                </a:lnTo>
                <a:lnTo>
                  <a:pt x="1152" y="136"/>
                </a:lnTo>
                <a:lnTo>
                  <a:pt x="1150" y="138"/>
                </a:lnTo>
                <a:lnTo>
                  <a:pt x="1148" y="140"/>
                </a:lnTo>
                <a:lnTo>
                  <a:pt x="1144" y="141"/>
                </a:lnTo>
                <a:lnTo>
                  <a:pt x="1140" y="141"/>
                </a:lnTo>
                <a:lnTo>
                  <a:pt x="1140" y="141"/>
                </a:lnTo>
                <a:lnTo>
                  <a:pt x="1137" y="143"/>
                </a:lnTo>
                <a:lnTo>
                  <a:pt x="1133" y="143"/>
                </a:lnTo>
                <a:lnTo>
                  <a:pt x="1129" y="147"/>
                </a:lnTo>
                <a:lnTo>
                  <a:pt x="1129" y="147"/>
                </a:lnTo>
                <a:lnTo>
                  <a:pt x="1112" y="149"/>
                </a:lnTo>
                <a:lnTo>
                  <a:pt x="1112" y="149"/>
                </a:lnTo>
                <a:lnTo>
                  <a:pt x="1105" y="149"/>
                </a:lnTo>
                <a:lnTo>
                  <a:pt x="1097" y="157"/>
                </a:lnTo>
                <a:lnTo>
                  <a:pt x="1088" y="160"/>
                </a:lnTo>
                <a:lnTo>
                  <a:pt x="1101" y="143"/>
                </a:lnTo>
                <a:lnTo>
                  <a:pt x="1112" y="141"/>
                </a:lnTo>
                <a:lnTo>
                  <a:pt x="1118" y="136"/>
                </a:lnTo>
                <a:lnTo>
                  <a:pt x="1118" y="136"/>
                </a:lnTo>
                <a:lnTo>
                  <a:pt x="1125" y="134"/>
                </a:lnTo>
                <a:lnTo>
                  <a:pt x="1125" y="134"/>
                </a:lnTo>
                <a:lnTo>
                  <a:pt x="1127" y="136"/>
                </a:lnTo>
                <a:lnTo>
                  <a:pt x="1129" y="136"/>
                </a:lnTo>
                <a:lnTo>
                  <a:pt x="1129" y="136"/>
                </a:lnTo>
                <a:lnTo>
                  <a:pt x="1133" y="132"/>
                </a:lnTo>
                <a:lnTo>
                  <a:pt x="1133" y="132"/>
                </a:lnTo>
                <a:lnTo>
                  <a:pt x="1139" y="128"/>
                </a:lnTo>
                <a:lnTo>
                  <a:pt x="1140" y="126"/>
                </a:lnTo>
                <a:lnTo>
                  <a:pt x="1144" y="126"/>
                </a:lnTo>
                <a:lnTo>
                  <a:pt x="1144" y="126"/>
                </a:lnTo>
                <a:lnTo>
                  <a:pt x="1144" y="126"/>
                </a:lnTo>
                <a:lnTo>
                  <a:pt x="1144" y="123"/>
                </a:lnTo>
                <a:lnTo>
                  <a:pt x="1146" y="121"/>
                </a:lnTo>
                <a:lnTo>
                  <a:pt x="1146" y="121"/>
                </a:lnTo>
                <a:lnTo>
                  <a:pt x="1148" y="119"/>
                </a:lnTo>
                <a:lnTo>
                  <a:pt x="1150" y="119"/>
                </a:lnTo>
                <a:lnTo>
                  <a:pt x="1152" y="119"/>
                </a:lnTo>
                <a:lnTo>
                  <a:pt x="1152" y="119"/>
                </a:lnTo>
                <a:lnTo>
                  <a:pt x="1154" y="115"/>
                </a:lnTo>
                <a:lnTo>
                  <a:pt x="1156" y="113"/>
                </a:lnTo>
                <a:lnTo>
                  <a:pt x="1158" y="111"/>
                </a:lnTo>
                <a:lnTo>
                  <a:pt x="1158" y="111"/>
                </a:lnTo>
                <a:lnTo>
                  <a:pt x="1159" y="111"/>
                </a:lnTo>
                <a:lnTo>
                  <a:pt x="1159" y="107"/>
                </a:lnTo>
                <a:lnTo>
                  <a:pt x="1163" y="106"/>
                </a:lnTo>
                <a:lnTo>
                  <a:pt x="1163" y="106"/>
                </a:lnTo>
                <a:lnTo>
                  <a:pt x="1165" y="106"/>
                </a:lnTo>
                <a:lnTo>
                  <a:pt x="1165" y="106"/>
                </a:lnTo>
                <a:lnTo>
                  <a:pt x="1171" y="104"/>
                </a:lnTo>
                <a:lnTo>
                  <a:pt x="1175" y="104"/>
                </a:lnTo>
                <a:lnTo>
                  <a:pt x="1176" y="102"/>
                </a:lnTo>
                <a:lnTo>
                  <a:pt x="1180" y="102"/>
                </a:lnTo>
                <a:lnTo>
                  <a:pt x="1190" y="92"/>
                </a:lnTo>
                <a:lnTo>
                  <a:pt x="1190" y="92"/>
                </a:lnTo>
                <a:lnTo>
                  <a:pt x="1193" y="92"/>
                </a:lnTo>
                <a:lnTo>
                  <a:pt x="1197" y="90"/>
                </a:lnTo>
                <a:lnTo>
                  <a:pt x="1197" y="89"/>
                </a:lnTo>
                <a:lnTo>
                  <a:pt x="1197" y="89"/>
                </a:lnTo>
                <a:lnTo>
                  <a:pt x="1201" y="89"/>
                </a:lnTo>
                <a:lnTo>
                  <a:pt x="1201" y="87"/>
                </a:lnTo>
                <a:lnTo>
                  <a:pt x="1203" y="87"/>
                </a:lnTo>
                <a:lnTo>
                  <a:pt x="1205" y="85"/>
                </a:lnTo>
                <a:lnTo>
                  <a:pt x="1205" y="85"/>
                </a:lnTo>
                <a:lnTo>
                  <a:pt x="1209" y="81"/>
                </a:lnTo>
                <a:lnTo>
                  <a:pt x="1209" y="81"/>
                </a:lnTo>
                <a:lnTo>
                  <a:pt x="1212" y="79"/>
                </a:lnTo>
                <a:lnTo>
                  <a:pt x="1212" y="77"/>
                </a:lnTo>
                <a:lnTo>
                  <a:pt x="1210" y="77"/>
                </a:lnTo>
                <a:lnTo>
                  <a:pt x="1210" y="77"/>
                </a:lnTo>
                <a:lnTo>
                  <a:pt x="1209" y="72"/>
                </a:lnTo>
                <a:lnTo>
                  <a:pt x="1207" y="70"/>
                </a:lnTo>
                <a:lnTo>
                  <a:pt x="1205" y="70"/>
                </a:lnTo>
                <a:lnTo>
                  <a:pt x="1205" y="70"/>
                </a:lnTo>
                <a:lnTo>
                  <a:pt x="1203" y="70"/>
                </a:lnTo>
                <a:lnTo>
                  <a:pt x="1203" y="68"/>
                </a:lnTo>
                <a:lnTo>
                  <a:pt x="1201" y="68"/>
                </a:lnTo>
                <a:lnTo>
                  <a:pt x="1201" y="68"/>
                </a:lnTo>
                <a:lnTo>
                  <a:pt x="1205" y="68"/>
                </a:lnTo>
                <a:lnTo>
                  <a:pt x="1209" y="68"/>
                </a:lnTo>
                <a:lnTo>
                  <a:pt x="1209" y="68"/>
                </a:lnTo>
                <a:lnTo>
                  <a:pt x="1210" y="68"/>
                </a:lnTo>
                <a:lnTo>
                  <a:pt x="1210" y="68"/>
                </a:lnTo>
                <a:lnTo>
                  <a:pt x="1212" y="66"/>
                </a:lnTo>
                <a:lnTo>
                  <a:pt x="1212" y="64"/>
                </a:lnTo>
                <a:lnTo>
                  <a:pt x="1214" y="62"/>
                </a:lnTo>
                <a:lnTo>
                  <a:pt x="1214" y="62"/>
                </a:lnTo>
                <a:lnTo>
                  <a:pt x="1212" y="60"/>
                </a:lnTo>
                <a:lnTo>
                  <a:pt x="1212" y="60"/>
                </a:lnTo>
                <a:lnTo>
                  <a:pt x="1210" y="56"/>
                </a:lnTo>
                <a:lnTo>
                  <a:pt x="1209" y="56"/>
                </a:lnTo>
                <a:lnTo>
                  <a:pt x="1209" y="54"/>
                </a:lnTo>
                <a:lnTo>
                  <a:pt x="1209" y="54"/>
                </a:lnTo>
                <a:lnTo>
                  <a:pt x="1207" y="53"/>
                </a:lnTo>
                <a:lnTo>
                  <a:pt x="1207" y="51"/>
                </a:lnTo>
                <a:lnTo>
                  <a:pt x="1199" y="53"/>
                </a:lnTo>
                <a:lnTo>
                  <a:pt x="1195" y="43"/>
                </a:lnTo>
                <a:lnTo>
                  <a:pt x="1195" y="43"/>
                </a:lnTo>
                <a:lnTo>
                  <a:pt x="1193" y="39"/>
                </a:lnTo>
                <a:lnTo>
                  <a:pt x="1192" y="37"/>
                </a:lnTo>
                <a:lnTo>
                  <a:pt x="1190" y="36"/>
                </a:lnTo>
                <a:lnTo>
                  <a:pt x="1190" y="36"/>
                </a:lnTo>
                <a:lnTo>
                  <a:pt x="1178" y="36"/>
                </a:lnTo>
                <a:lnTo>
                  <a:pt x="1178" y="36"/>
                </a:lnTo>
                <a:lnTo>
                  <a:pt x="1169" y="36"/>
                </a:lnTo>
                <a:lnTo>
                  <a:pt x="1163" y="36"/>
                </a:lnTo>
                <a:lnTo>
                  <a:pt x="1161" y="36"/>
                </a:lnTo>
                <a:lnTo>
                  <a:pt x="1159" y="36"/>
                </a:lnTo>
                <a:lnTo>
                  <a:pt x="1159" y="36"/>
                </a:lnTo>
                <a:lnTo>
                  <a:pt x="1159" y="34"/>
                </a:lnTo>
                <a:lnTo>
                  <a:pt x="1156" y="34"/>
                </a:lnTo>
                <a:lnTo>
                  <a:pt x="1152" y="34"/>
                </a:lnTo>
                <a:lnTo>
                  <a:pt x="1150" y="34"/>
                </a:lnTo>
                <a:lnTo>
                  <a:pt x="1150" y="34"/>
                </a:lnTo>
                <a:lnTo>
                  <a:pt x="1150" y="32"/>
                </a:lnTo>
                <a:lnTo>
                  <a:pt x="1148" y="32"/>
                </a:lnTo>
                <a:lnTo>
                  <a:pt x="1144" y="32"/>
                </a:lnTo>
                <a:lnTo>
                  <a:pt x="1144" y="32"/>
                </a:lnTo>
                <a:lnTo>
                  <a:pt x="1140" y="32"/>
                </a:lnTo>
                <a:lnTo>
                  <a:pt x="1139" y="34"/>
                </a:lnTo>
                <a:lnTo>
                  <a:pt x="1135" y="34"/>
                </a:lnTo>
                <a:lnTo>
                  <a:pt x="1135" y="34"/>
                </a:lnTo>
                <a:lnTo>
                  <a:pt x="1131" y="36"/>
                </a:lnTo>
                <a:lnTo>
                  <a:pt x="1129" y="36"/>
                </a:lnTo>
                <a:lnTo>
                  <a:pt x="1129" y="36"/>
                </a:lnTo>
                <a:lnTo>
                  <a:pt x="1127" y="39"/>
                </a:lnTo>
                <a:lnTo>
                  <a:pt x="1125" y="41"/>
                </a:lnTo>
                <a:lnTo>
                  <a:pt x="1122" y="41"/>
                </a:lnTo>
                <a:lnTo>
                  <a:pt x="1122" y="41"/>
                </a:lnTo>
                <a:lnTo>
                  <a:pt x="1112" y="41"/>
                </a:lnTo>
                <a:lnTo>
                  <a:pt x="1106" y="41"/>
                </a:lnTo>
                <a:lnTo>
                  <a:pt x="1114" y="32"/>
                </a:lnTo>
                <a:lnTo>
                  <a:pt x="1114" y="32"/>
                </a:lnTo>
                <a:lnTo>
                  <a:pt x="1116" y="32"/>
                </a:lnTo>
                <a:lnTo>
                  <a:pt x="1118" y="30"/>
                </a:lnTo>
                <a:lnTo>
                  <a:pt x="1118" y="28"/>
                </a:lnTo>
                <a:lnTo>
                  <a:pt x="1118" y="28"/>
                </a:lnTo>
                <a:lnTo>
                  <a:pt x="1120" y="22"/>
                </a:lnTo>
                <a:lnTo>
                  <a:pt x="1118" y="22"/>
                </a:lnTo>
                <a:lnTo>
                  <a:pt x="1116" y="22"/>
                </a:lnTo>
                <a:lnTo>
                  <a:pt x="1116" y="22"/>
                </a:lnTo>
                <a:lnTo>
                  <a:pt x="1108" y="22"/>
                </a:lnTo>
                <a:lnTo>
                  <a:pt x="1108" y="22"/>
                </a:lnTo>
                <a:lnTo>
                  <a:pt x="1097" y="22"/>
                </a:lnTo>
                <a:lnTo>
                  <a:pt x="1093" y="22"/>
                </a:lnTo>
                <a:lnTo>
                  <a:pt x="1086" y="22"/>
                </a:lnTo>
                <a:lnTo>
                  <a:pt x="1078" y="19"/>
                </a:lnTo>
                <a:lnTo>
                  <a:pt x="1078" y="19"/>
                </a:lnTo>
                <a:lnTo>
                  <a:pt x="1086" y="17"/>
                </a:lnTo>
                <a:lnTo>
                  <a:pt x="1093" y="15"/>
                </a:lnTo>
                <a:lnTo>
                  <a:pt x="1093" y="15"/>
                </a:lnTo>
                <a:lnTo>
                  <a:pt x="1097" y="15"/>
                </a:lnTo>
                <a:lnTo>
                  <a:pt x="1097" y="13"/>
                </a:lnTo>
                <a:lnTo>
                  <a:pt x="1099" y="11"/>
                </a:lnTo>
                <a:lnTo>
                  <a:pt x="1095" y="5"/>
                </a:lnTo>
                <a:lnTo>
                  <a:pt x="1095" y="5"/>
                </a:lnTo>
                <a:lnTo>
                  <a:pt x="1095" y="5"/>
                </a:lnTo>
                <a:lnTo>
                  <a:pt x="1093" y="3"/>
                </a:lnTo>
                <a:lnTo>
                  <a:pt x="1091" y="3"/>
                </a:lnTo>
                <a:lnTo>
                  <a:pt x="1091" y="3"/>
                </a:lnTo>
                <a:lnTo>
                  <a:pt x="1088" y="3"/>
                </a:lnTo>
                <a:lnTo>
                  <a:pt x="1088" y="3"/>
                </a:lnTo>
                <a:lnTo>
                  <a:pt x="1082" y="2"/>
                </a:lnTo>
                <a:lnTo>
                  <a:pt x="1076" y="2"/>
                </a:lnTo>
                <a:lnTo>
                  <a:pt x="1076" y="2"/>
                </a:lnTo>
                <a:lnTo>
                  <a:pt x="1074" y="2"/>
                </a:lnTo>
                <a:lnTo>
                  <a:pt x="1072" y="0"/>
                </a:lnTo>
                <a:lnTo>
                  <a:pt x="1071" y="0"/>
                </a:lnTo>
                <a:lnTo>
                  <a:pt x="1071" y="0"/>
                </a:lnTo>
                <a:lnTo>
                  <a:pt x="1071" y="0"/>
                </a:lnTo>
                <a:lnTo>
                  <a:pt x="1065" y="2"/>
                </a:lnTo>
                <a:lnTo>
                  <a:pt x="1061" y="2"/>
                </a:lnTo>
                <a:lnTo>
                  <a:pt x="1061" y="2"/>
                </a:lnTo>
                <a:lnTo>
                  <a:pt x="1053" y="2"/>
                </a:lnTo>
                <a:lnTo>
                  <a:pt x="1052" y="3"/>
                </a:lnTo>
                <a:lnTo>
                  <a:pt x="1048" y="3"/>
                </a:lnTo>
                <a:lnTo>
                  <a:pt x="1048" y="3"/>
                </a:lnTo>
                <a:lnTo>
                  <a:pt x="1044" y="11"/>
                </a:lnTo>
                <a:lnTo>
                  <a:pt x="1044" y="11"/>
                </a:lnTo>
                <a:lnTo>
                  <a:pt x="1038" y="17"/>
                </a:lnTo>
                <a:lnTo>
                  <a:pt x="1038" y="17"/>
                </a:lnTo>
                <a:lnTo>
                  <a:pt x="1033" y="22"/>
                </a:lnTo>
                <a:lnTo>
                  <a:pt x="1029" y="24"/>
                </a:lnTo>
                <a:lnTo>
                  <a:pt x="1027" y="26"/>
                </a:lnTo>
                <a:lnTo>
                  <a:pt x="1027" y="26"/>
                </a:lnTo>
                <a:lnTo>
                  <a:pt x="1031" y="28"/>
                </a:lnTo>
                <a:lnTo>
                  <a:pt x="1033" y="30"/>
                </a:lnTo>
                <a:lnTo>
                  <a:pt x="1033" y="30"/>
                </a:lnTo>
                <a:lnTo>
                  <a:pt x="1033" y="32"/>
                </a:lnTo>
                <a:lnTo>
                  <a:pt x="1033" y="32"/>
                </a:lnTo>
                <a:lnTo>
                  <a:pt x="1031" y="34"/>
                </a:lnTo>
                <a:lnTo>
                  <a:pt x="1033" y="37"/>
                </a:lnTo>
                <a:lnTo>
                  <a:pt x="1033" y="41"/>
                </a:lnTo>
                <a:lnTo>
                  <a:pt x="1033" y="41"/>
                </a:lnTo>
                <a:lnTo>
                  <a:pt x="1027" y="41"/>
                </a:lnTo>
                <a:lnTo>
                  <a:pt x="1027" y="41"/>
                </a:lnTo>
                <a:lnTo>
                  <a:pt x="1023" y="41"/>
                </a:lnTo>
                <a:lnTo>
                  <a:pt x="1018" y="41"/>
                </a:lnTo>
                <a:lnTo>
                  <a:pt x="1018" y="41"/>
                </a:lnTo>
                <a:lnTo>
                  <a:pt x="1010" y="41"/>
                </a:lnTo>
                <a:lnTo>
                  <a:pt x="1010" y="41"/>
                </a:lnTo>
                <a:lnTo>
                  <a:pt x="1002" y="41"/>
                </a:lnTo>
                <a:lnTo>
                  <a:pt x="1001" y="41"/>
                </a:lnTo>
                <a:lnTo>
                  <a:pt x="1004" y="49"/>
                </a:lnTo>
                <a:lnTo>
                  <a:pt x="1004" y="49"/>
                </a:lnTo>
                <a:lnTo>
                  <a:pt x="1006" y="49"/>
                </a:lnTo>
                <a:lnTo>
                  <a:pt x="1006" y="51"/>
                </a:lnTo>
                <a:lnTo>
                  <a:pt x="1010" y="51"/>
                </a:lnTo>
                <a:lnTo>
                  <a:pt x="1010" y="51"/>
                </a:lnTo>
                <a:lnTo>
                  <a:pt x="1012" y="53"/>
                </a:lnTo>
                <a:lnTo>
                  <a:pt x="1014" y="54"/>
                </a:lnTo>
                <a:lnTo>
                  <a:pt x="1016" y="54"/>
                </a:lnTo>
                <a:lnTo>
                  <a:pt x="1012" y="54"/>
                </a:lnTo>
                <a:lnTo>
                  <a:pt x="1012" y="54"/>
                </a:lnTo>
                <a:lnTo>
                  <a:pt x="1008" y="54"/>
                </a:lnTo>
                <a:lnTo>
                  <a:pt x="1004" y="54"/>
                </a:lnTo>
                <a:lnTo>
                  <a:pt x="999" y="53"/>
                </a:lnTo>
                <a:lnTo>
                  <a:pt x="999" y="53"/>
                </a:lnTo>
                <a:lnTo>
                  <a:pt x="985" y="53"/>
                </a:lnTo>
                <a:lnTo>
                  <a:pt x="985" y="53"/>
                </a:lnTo>
                <a:lnTo>
                  <a:pt x="987" y="53"/>
                </a:lnTo>
                <a:lnTo>
                  <a:pt x="987" y="56"/>
                </a:lnTo>
                <a:lnTo>
                  <a:pt x="987" y="56"/>
                </a:lnTo>
                <a:lnTo>
                  <a:pt x="985" y="58"/>
                </a:lnTo>
                <a:lnTo>
                  <a:pt x="982" y="58"/>
                </a:lnTo>
                <a:lnTo>
                  <a:pt x="980" y="60"/>
                </a:lnTo>
                <a:lnTo>
                  <a:pt x="980" y="60"/>
                </a:lnTo>
                <a:lnTo>
                  <a:pt x="974" y="60"/>
                </a:lnTo>
                <a:lnTo>
                  <a:pt x="970" y="60"/>
                </a:lnTo>
                <a:lnTo>
                  <a:pt x="970" y="60"/>
                </a:lnTo>
                <a:lnTo>
                  <a:pt x="968" y="60"/>
                </a:lnTo>
                <a:lnTo>
                  <a:pt x="968" y="60"/>
                </a:lnTo>
                <a:lnTo>
                  <a:pt x="968" y="58"/>
                </a:lnTo>
                <a:lnTo>
                  <a:pt x="968" y="58"/>
                </a:lnTo>
                <a:lnTo>
                  <a:pt x="972" y="56"/>
                </a:lnTo>
                <a:lnTo>
                  <a:pt x="972" y="54"/>
                </a:lnTo>
                <a:lnTo>
                  <a:pt x="972" y="54"/>
                </a:lnTo>
                <a:lnTo>
                  <a:pt x="967" y="53"/>
                </a:lnTo>
                <a:lnTo>
                  <a:pt x="967" y="53"/>
                </a:lnTo>
                <a:lnTo>
                  <a:pt x="953" y="53"/>
                </a:lnTo>
                <a:lnTo>
                  <a:pt x="951" y="53"/>
                </a:lnTo>
                <a:lnTo>
                  <a:pt x="940" y="53"/>
                </a:lnTo>
                <a:lnTo>
                  <a:pt x="940" y="53"/>
                </a:lnTo>
                <a:lnTo>
                  <a:pt x="936" y="53"/>
                </a:lnTo>
                <a:lnTo>
                  <a:pt x="934" y="53"/>
                </a:lnTo>
                <a:lnTo>
                  <a:pt x="932" y="54"/>
                </a:lnTo>
                <a:lnTo>
                  <a:pt x="932" y="54"/>
                </a:lnTo>
                <a:lnTo>
                  <a:pt x="929" y="56"/>
                </a:lnTo>
                <a:lnTo>
                  <a:pt x="927" y="58"/>
                </a:lnTo>
                <a:lnTo>
                  <a:pt x="925" y="58"/>
                </a:lnTo>
                <a:lnTo>
                  <a:pt x="927" y="58"/>
                </a:lnTo>
                <a:lnTo>
                  <a:pt x="927" y="58"/>
                </a:lnTo>
                <a:lnTo>
                  <a:pt x="931" y="60"/>
                </a:lnTo>
                <a:lnTo>
                  <a:pt x="934" y="62"/>
                </a:lnTo>
                <a:lnTo>
                  <a:pt x="934" y="62"/>
                </a:lnTo>
                <a:lnTo>
                  <a:pt x="931" y="64"/>
                </a:lnTo>
                <a:lnTo>
                  <a:pt x="927" y="64"/>
                </a:lnTo>
                <a:lnTo>
                  <a:pt x="923" y="64"/>
                </a:lnTo>
                <a:lnTo>
                  <a:pt x="923" y="64"/>
                </a:lnTo>
                <a:lnTo>
                  <a:pt x="915" y="66"/>
                </a:lnTo>
                <a:lnTo>
                  <a:pt x="914" y="66"/>
                </a:lnTo>
                <a:lnTo>
                  <a:pt x="912" y="66"/>
                </a:lnTo>
                <a:lnTo>
                  <a:pt x="912" y="66"/>
                </a:lnTo>
                <a:lnTo>
                  <a:pt x="910" y="68"/>
                </a:lnTo>
                <a:lnTo>
                  <a:pt x="906" y="70"/>
                </a:lnTo>
                <a:lnTo>
                  <a:pt x="906" y="70"/>
                </a:lnTo>
                <a:lnTo>
                  <a:pt x="898" y="70"/>
                </a:lnTo>
                <a:lnTo>
                  <a:pt x="893" y="72"/>
                </a:lnTo>
                <a:lnTo>
                  <a:pt x="893" y="72"/>
                </a:lnTo>
                <a:lnTo>
                  <a:pt x="889" y="72"/>
                </a:lnTo>
                <a:lnTo>
                  <a:pt x="887" y="72"/>
                </a:lnTo>
                <a:lnTo>
                  <a:pt x="885" y="73"/>
                </a:lnTo>
                <a:lnTo>
                  <a:pt x="885" y="73"/>
                </a:lnTo>
                <a:lnTo>
                  <a:pt x="881" y="77"/>
                </a:lnTo>
                <a:lnTo>
                  <a:pt x="878" y="79"/>
                </a:lnTo>
                <a:lnTo>
                  <a:pt x="872" y="79"/>
                </a:lnTo>
                <a:lnTo>
                  <a:pt x="872" y="79"/>
                </a:lnTo>
                <a:lnTo>
                  <a:pt x="870" y="81"/>
                </a:lnTo>
                <a:lnTo>
                  <a:pt x="866" y="83"/>
                </a:lnTo>
                <a:lnTo>
                  <a:pt x="866" y="83"/>
                </a:lnTo>
                <a:lnTo>
                  <a:pt x="864" y="87"/>
                </a:lnTo>
                <a:lnTo>
                  <a:pt x="862" y="89"/>
                </a:lnTo>
                <a:lnTo>
                  <a:pt x="861" y="89"/>
                </a:lnTo>
                <a:lnTo>
                  <a:pt x="861" y="89"/>
                </a:lnTo>
                <a:lnTo>
                  <a:pt x="851" y="89"/>
                </a:lnTo>
                <a:lnTo>
                  <a:pt x="851" y="89"/>
                </a:lnTo>
                <a:lnTo>
                  <a:pt x="853" y="90"/>
                </a:lnTo>
                <a:lnTo>
                  <a:pt x="851" y="92"/>
                </a:lnTo>
                <a:lnTo>
                  <a:pt x="849" y="92"/>
                </a:lnTo>
                <a:lnTo>
                  <a:pt x="849" y="92"/>
                </a:lnTo>
                <a:lnTo>
                  <a:pt x="844" y="92"/>
                </a:lnTo>
                <a:lnTo>
                  <a:pt x="842" y="94"/>
                </a:lnTo>
                <a:lnTo>
                  <a:pt x="840" y="94"/>
                </a:lnTo>
                <a:lnTo>
                  <a:pt x="840" y="94"/>
                </a:lnTo>
                <a:lnTo>
                  <a:pt x="840" y="96"/>
                </a:lnTo>
                <a:lnTo>
                  <a:pt x="838" y="100"/>
                </a:lnTo>
                <a:lnTo>
                  <a:pt x="838" y="104"/>
                </a:lnTo>
                <a:lnTo>
                  <a:pt x="838" y="104"/>
                </a:lnTo>
                <a:lnTo>
                  <a:pt x="840" y="104"/>
                </a:lnTo>
                <a:lnTo>
                  <a:pt x="842" y="104"/>
                </a:lnTo>
                <a:lnTo>
                  <a:pt x="840" y="106"/>
                </a:lnTo>
                <a:lnTo>
                  <a:pt x="840" y="106"/>
                </a:lnTo>
                <a:lnTo>
                  <a:pt x="840" y="107"/>
                </a:lnTo>
                <a:lnTo>
                  <a:pt x="840" y="109"/>
                </a:lnTo>
                <a:lnTo>
                  <a:pt x="840" y="111"/>
                </a:lnTo>
                <a:lnTo>
                  <a:pt x="853" y="121"/>
                </a:lnTo>
                <a:lnTo>
                  <a:pt x="853" y="126"/>
                </a:lnTo>
                <a:lnTo>
                  <a:pt x="853" y="126"/>
                </a:lnTo>
                <a:lnTo>
                  <a:pt x="842" y="128"/>
                </a:lnTo>
                <a:lnTo>
                  <a:pt x="842" y="128"/>
                </a:lnTo>
                <a:lnTo>
                  <a:pt x="840" y="126"/>
                </a:lnTo>
                <a:lnTo>
                  <a:pt x="840" y="126"/>
                </a:lnTo>
                <a:lnTo>
                  <a:pt x="838" y="126"/>
                </a:lnTo>
                <a:lnTo>
                  <a:pt x="834" y="126"/>
                </a:lnTo>
                <a:lnTo>
                  <a:pt x="834" y="126"/>
                </a:lnTo>
                <a:lnTo>
                  <a:pt x="828" y="128"/>
                </a:lnTo>
                <a:lnTo>
                  <a:pt x="825" y="128"/>
                </a:lnTo>
                <a:lnTo>
                  <a:pt x="825" y="128"/>
                </a:lnTo>
                <a:lnTo>
                  <a:pt x="815" y="128"/>
                </a:lnTo>
                <a:lnTo>
                  <a:pt x="810" y="128"/>
                </a:lnTo>
                <a:lnTo>
                  <a:pt x="810" y="128"/>
                </a:lnTo>
                <a:lnTo>
                  <a:pt x="806" y="128"/>
                </a:lnTo>
                <a:lnTo>
                  <a:pt x="806" y="128"/>
                </a:lnTo>
                <a:lnTo>
                  <a:pt x="806" y="130"/>
                </a:lnTo>
                <a:lnTo>
                  <a:pt x="800" y="132"/>
                </a:lnTo>
                <a:lnTo>
                  <a:pt x="794" y="132"/>
                </a:lnTo>
                <a:lnTo>
                  <a:pt x="794" y="132"/>
                </a:lnTo>
                <a:lnTo>
                  <a:pt x="787" y="132"/>
                </a:lnTo>
                <a:lnTo>
                  <a:pt x="787" y="132"/>
                </a:lnTo>
                <a:lnTo>
                  <a:pt x="781" y="132"/>
                </a:lnTo>
                <a:lnTo>
                  <a:pt x="781" y="132"/>
                </a:lnTo>
                <a:lnTo>
                  <a:pt x="777" y="134"/>
                </a:lnTo>
                <a:lnTo>
                  <a:pt x="775" y="134"/>
                </a:lnTo>
                <a:lnTo>
                  <a:pt x="766" y="134"/>
                </a:lnTo>
                <a:lnTo>
                  <a:pt x="760" y="147"/>
                </a:lnTo>
                <a:lnTo>
                  <a:pt x="760" y="147"/>
                </a:lnTo>
                <a:lnTo>
                  <a:pt x="760" y="149"/>
                </a:lnTo>
                <a:lnTo>
                  <a:pt x="760" y="151"/>
                </a:lnTo>
                <a:lnTo>
                  <a:pt x="760" y="153"/>
                </a:lnTo>
                <a:lnTo>
                  <a:pt x="760" y="153"/>
                </a:lnTo>
                <a:lnTo>
                  <a:pt x="762" y="155"/>
                </a:lnTo>
                <a:lnTo>
                  <a:pt x="764" y="157"/>
                </a:lnTo>
                <a:lnTo>
                  <a:pt x="764" y="157"/>
                </a:lnTo>
                <a:lnTo>
                  <a:pt x="764" y="157"/>
                </a:lnTo>
                <a:lnTo>
                  <a:pt x="764" y="168"/>
                </a:lnTo>
                <a:lnTo>
                  <a:pt x="764" y="168"/>
                </a:lnTo>
                <a:lnTo>
                  <a:pt x="764" y="170"/>
                </a:lnTo>
                <a:lnTo>
                  <a:pt x="766" y="172"/>
                </a:lnTo>
                <a:lnTo>
                  <a:pt x="768" y="172"/>
                </a:lnTo>
                <a:lnTo>
                  <a:pt x="768" y="172"/>
                </a:lnTo>
                <a:lnTo>
                  <a:pt x="768" y="172"/>
                </a:lnTo>
                <a:lnTo>
                  <a:pt x="768" y="170"/>
                </a:lnTo>
                <a:lnTo>
                  <a:pt x="770" y="170"/>
                </a:lnTo>
                <a:lnTo>
                  <a:pt x="774" y="172"/>
                </a:lnTo>
                <a:lnTo>
                  <a:pt x="774" y="172"/>
                </a:lnTo>
                <a:lnTo>
                  <a:pt x="775" y="176"/>
                </a:lnTo>
                <a:lnTo>
                  <a:pt x="779" y="176"/>
                </a:lnTo>
                <a:lnTo>
                  <a:pt x="783" y="176"/>
                </a:lnTo>
                <a:lnTo>
                  <a:pt x="789" y="183"/>
                </a:lnTo>
                <a:lnTo>
                  <a:pt x="791" y="189"/>
                </a:lnTo>
                <a:lnTo>
                  <a:pt x="791" y="189"/>
                </a:lnTo>
                <a:lnTo>
                  <a:pt x="791" y="191"/>
                </a:lnTo>
                <a:lnTo>
                  <a:pt x="793" y="191"/>
                </a:lnTo>
                <a:lnTo>
                  <a:pt x="791" y="193"/>
                </a:lnTo>
                <a:lnTo>
                  <a:pt x="791" y="193"/>
                </a:lnTo>
                <a:lnTo>
                  <a:pt x="781" y="191"/>
                </a:lnTo>
                <a:lnTo>
                  <a:pt x="775" y="191"/>
                </a:lnTo>
                <a:lnTo>
                  <a:pt x="768" y="185"/>
                </a:lnTo>
                <a:lnTo>
                  <a:pt x="768" y="185"/>
                </a:lnTo>
                <a:lnTo>
                  <a:pt x="762" y="183"/>
                </a:lnTo>
                <a:lnTo>
                  <a:pt x="758" y="181"/>
                </a:lnTo>
                <a:lnTo>
                  <a:pt x="757" y="179"/>
                </a:lnTo>
                <a:lnTo>
                  <a:pt x="757" y="179"/>
                </a:lnTo>
                <a:lnTo>
                  <a:pt x="753" y="176"/>
                </a:lnTo>
                <a:lnTo>
                  <a:pt x="749" y="174"/>
                </a:lnTo>
                <a:lnTo>
                  <a:pt x="747" y="172"/>
                </a:lnTo>
                <a:lnTo>
                  <a:pt x="741" y="172"/>
                </a:lnTo>
                <a:lnTo>
                  <a:pt x="741" y="172"/>
                </a:lnTo>
                <a:lnTo>
                  <a:pt x="736" y="172"/>
                </a:lnTo>
                <a:lnTo>
                  <a:pt x="734" y="172"/>
                </a:lnTo>
                <a:lnTo>
                  <a:pt x="734" y="172"/>
                </a:lnTo>
                <a:lnTo>
                  <a:pt x="734" y="170"/>
                </a:lnTo>
                <a:lnTo>
                  <a:pt x="734" y="170"/>
                </a:lnTo>
                <a:lnTo>
                  <a:pt x="732" y="170"/>
                </a:lnTo>
                <a:lnTo>
                  <a:pt x="728" y="168"/>
                </a:lnTo>
                <a:lnTo>
                  <a:pt x="728" y="168"/>
                </a:lnTo>
                <a:lnTo>
                  <a:pt x="721" y="164"/>
                </a:lnTo>
                <a:lnTo>
                  <a:pt x="715" y="164"/>
                </a:lnTo>
                <a:lnTo>
                  <a:pt x="709" y="170"/>
                </a:lnTo>
                <a:lnTo>
                  <a:pt x="709" y="170"/>
                </a:lnTo>
                <a:lnTo>
                  <a:pt x="709" y="174"/>
                </a:lnTo>
                <a:lnTo>
                  <a:pt x="709" y="176"/>
                </a:lnTo>
                <a:lnTo>
                  <a:pt x="711" y="176"/>
                </a:lnTo>
                <a:lnTo>
                  <a:pt x="713" y="176"/>
                </a:lnTo>
                <a:lnTo>
                  <a:pt x="713" y="176"/>
                </a:lnTo>
                <a:lnTo>
                  <a:pt x="713" y="177"/>
                </a:lnTo>
                <a:lnTo>
                  <a:pt x="715" y="177"/>
                </a:lnTo>
                <a:lnTo>
                  <a:pt x="715" y="179"/>
                </a:lnTo>
                <a:lnTo>
                  <a:pt x="719" y="179"/>
                </a:lnTo>
                <a:lnTo>
                  <a:pt x="719" y="179"/>
                </a:lnTo>
                <a:lnTo>
                  <a:pt x="723" y="179"/>
                </a:lnTo>
                <a:lnTo>
                  <a:pt x="724" y="177"/>
                </a:lnTo>
                <a:lnTo>
                  <a:pt x="724" y="177"/>
                </a:lnTo>
                <a:lnTo>
                  <a:pt x="724" y="179"/>
                </a:lnTo>
                <a:lnTo>
                  <a:pt x="724" y="179"/>
                </a:lnTo>
                <a:lnTo>
                  <a:pt x="726" y="181"/>
                </a:lnTo>
                <a:lnTo>
                  <a:pt x="726" y="185"/>
                </a:lnTo>
                <a:lnTo>
                  <a:pt x="728" y="185"/>
                </a:lnTo>
                <a:lnTo>
                  <a:pt x="728" y="185"/>
                </a:lnTo>
                <a:lnTo>
                  <a:pt x="724" y="185"/>
                </a:lnTo>
                <a:lnTo>
                  <a:pt x="724" y="185"/>
                </a:lnTo>
                <a:lnTo>
                  <a:pt x="715" y="185"/>
                </a:lnTo>
                <a:lnTo>
                  <a:pt x="715" y="185"/>
                </a:lnTo>
                <a:lnTo>
                  <a:pt x="711" y="185"/>
                </a:lnTo>
                <a:lnTo>
                  <a:pt x="709" y="185"/>
                </a:lnTo>
                <a:lnTo>
                  <a:pt x="707" y="183"/>
                </a:lnTo>
                <a:lnTo>
                  <a:pt x="706" y="183"/>
                </a:lnTo>
                <a:lnTo>
                  <a:pt x="706" y="183"/>
                </a:lnTo>
                <a:lnTo>
                  <a:pt x="700" y="181"/>
                </a:lnTo>
                <a:lnTo>
                  <a:pt x="698" y="183"/>
                </a:lnTo>
                <a:lnTo>
                  <a:pt x="700" y="185"/>
                </a:lnTo>
                <a:lnTo>
                  <a:pt x="700" y="185"/>
                </a:lnTo>
                <a:lnTo>
                  <a:pt x="702" y="189"/>
                </a:lnTo>
                <a:lnTo>
                  <a:pt x="706" y="193"/>
                </a:lnTo>
                <a:lnTo>
                  <a:pt x="709" y="198"/>
                </a:lnTo>
                <a:lnTo>
                  <a:pt x="709" y="198"/>
                </a:lnTo>
                <a:lnTo>
                  <a:pt x="715" y="200"/>
                </a:lnTo>
                <a:lnTo>
                  <a:pt x="717" y="202"/>
                </a:lnTo>
                <a:lnTo>
                  <a:pt x="721" y="202"/>
                </a:lnTo>
                <a:lnTo>
                  <a:pt x="721" y="202"/>
                </a:lnTo>
                <a:lnTo>
                  <a:pt x="723" y="202"/>
                </a:lnTo>
                <a:lnTo>
                  <a:pt x="724" y="202"/>
                </a:lnTo>
                <a:lnTo>
                  <a:pt x="724" y="202"/>
                </a:lnTo>
                <a:lnTo>
                  <a:pt x="726" y="202"/>
                </a:lnTo>
                <a:lnTo>
                  <a:pt x="726" y="202"/>
                </a:lnTo>
                <a:lnTo>
                  <a:pt x="734" y="210"/>
                </a:lnTo>
                <a:lnTo>
                  <a:pt x="740" y="215"/>
                </a:lnTo>
                <a:lnTo>
                  <a:pt x="740" y="215"/>
                </a:lnTo>
                <a:lnTo>
                  <a:pt x="732" y="215"/>
                </a:lnTo>
                <a:lnTo>
                  <a:pt x="732" y="215"/>
                </a:lnTo>
                <a:lnTo>
                  <a:pt x="730" y="213"/>
                </a:lnTo>
                <a:lnTo>
                  <a:pt x="728" y="213"/>
                </a:lnTo>
                <a:lnTo>
                  <a:pt x="728" y="211"/>
                </a:lnTo>
                <a:lnTo>
                  <a:pt x="724" y="211"/>
                </a:lnTo>
                <a:lnTo>
                  <a:pt x="724" y="211"/>
                </a:lnTo>
                <a:lnTo>
                  <a:pt x="719" y="210"/>
                </a:lnTo>
                <a:lnTo>
                  <a:pt x="715" y="210"/>
                </a:lnTo>
                <a:lnTo>
                  <a:pt x="709" y="206"/>
                </a:lnTo>
                <a:lnTo>
                  <a:pt x="709" y="206"/>
                </a:lnTo>
                <a:lnTo>
                  <a:pt x="698" y="206"/>
                </a:lnTo>
                <a:lnTo>
                  <a:pt x="698" y="206"/>
                </a:lnTo>
                <a:lnTo>
                  <a:pt x="694" y="206"/>
                </a:lnTo>
                <a:lnTo>
                  <a:pt x="692" y="206"/>
                </a:lnTo>
                <a:lnTo>
                  <a:pt x="688" y="204"/>
                </a:lnTo>
                <a:lnTo>
                  <a:pt x="688" y="204"/>
                </a:lnTo>
                <a:lnTo>
                  <a:pt x="690" y="200"/>
                </a:lnTo>
                <a:lnTo>
                  <a:pt x="690" y="198"/>
                </a:lnTo>
                <a:lnTo>
                  <a:pt x="688" y="194"/>
                </a:lnTo>
                <a:lnTo>
                  <a:pt x="688" y="194"/>
                </a:lnTo>
                <a:lnTo>
                  <a:pt x="688" y="193"/>
                </a:lnTo>
                <a:lnTo>
                  <a:pt x="687" y="189"/>
                </a:lnTo>
                <a:lnTo>
                  <a:pt x="687" y="185"/>
                </a:lnTo>
                <a:lnTo>
                  <a:pt x="687" y="185"/>
                </a:lnTo>
                <a:lnTo>
                  <a:pt x="688" y="185"/>
                </a:lnTo>
                <a:lnTo>
                  <a:pt x="690" y="181"/>
                </a:lnTo>
                <a:lnTo>
                  <a:pt x="692" y="177"/>
                </a:lnTo>
                <a:lnTo>
                  <a:pt x="692" y="177"/>
                </a:lnTo>
                <a:lnTo>
                  <a:pt x="692" y="168"/>
                </a:lnTo>
                <a:lnTo>
                  <a:pt x="687" y="155"/>
                </a:lnTo>
                <a:lnTo>
                  <a:pt x="683" y="157"/>
                </a:lnTo>
                <a:lnTo>
                  <a:pt x="683" y="157"/>
                </a:lnTo>
                <a:lnTo>
                  <a:pt x="681" y="159"/>
                </a:lnTo>
                <a:lnTo>
                  <a:pt x="679" y="160"/>
                </a:lnTo>
                <a:lnTo>
                  <a:pt x="679" y="162"/>
                </a:lnTo>
                <a:lnTo>
                  <a:pt x="681" y="162"/>
                </a:lnTo>
                <a:lnTo>
                  <a:pt x="681" y="162"/>
                </a:lnTo>
                <a:lnTo>
                  <a:pt x="683" y="164"/>
                </a:lnTo>
                <a:lnTo>
                  <a:pt x="683" y="168"/>
                </a:lnTo>
                <a:lnTo>
                  <a:pt x="683" y="172"/>
                </a:lnTo>
                <a:lnTo>
                  <a:pt x="683" y="172"/>
                </a:lnTo>
                <a:lnTo>
                  <a:pt x="683" y="177"/>
                </a:lnTo>
                <a:lnTo>
                  <a:pt x="683" y="179"/>
                </a:lnTo>
                <a:lnTo>
                  <a:pt x="681" y="181"/>
                </a:lnTo>
                <a:lnTo>
                  <a:pt x="679" y="181"/>
                </a:lnTo>
                <a:lnTo>
                  <a:pt x="679" y="181"/>
                </a:lnTo>
                <a:lnTo>
                  <a:pt x="677" y="181"/>
                </a:lnTo>
                <a:lnTo>
                  <a:pt x="677" y="181"/>
                </a:lnTo>
                <a:lnTo>
                  <a:pt x="677" y="183"/>
                </a:lnTo>
                <a:lnTo>
                  <a:pt x="673" y="183"/>
                </a:lnTo>
                <a:lnTo>
                  <a:pt x="673" y="183"/>
                </a:lnTo>
                <a:lnTo>
                  <a:pt x="668" y="183"/>
                </a:lnTo>
                <a:lnTo>
                  <a:pt x="664" y="185"/>
                </a:lnTo>
                <a:lnTo>
                  <a:pt x="664" y="189"/>
                </a:lnTo>
                <a:lnTo>
                  <a:pt x="664" y="189"/>
                </a:lnTo>
                <a:lnTo>
                  <a:pt x="664" y="191"/>
                </a:lnTo>
                <a:lnTo>
                  <a:pt x="662" y="196"/>
                </a:lnTo>
                <a:lnTo>
                  <a:pt x="658" y="200"/>
                </a:lnTo>
                <a:lnTo>
                  <a:pt x="658" y="200"/>
                </a:lnTo>
                <a:lnTo>
                  <a:pt x="670" y="213"/>
                </a:lnTo>
                <a:lnTo>
                  <a:pt x="670" y="213"/>
                </a:lnTo>
                <a:lnTo>
                  <a:pt x="671" y="217"/>
                </a:lnTo>
                <a:lnTo>
                  <a:pt x="673" y="223"/>
                </a:lnTo>
                <a:lnTo>
                  <a:pt x="673" y="227"/>
                </a:lnTo>
                <a:lnTo>
                  <a:pt x="668" y="238"/>
                </a:lnTo>
                <a:lnTo>
                  <a:pt x="668" y="238"/>
                </a:lnTo>
                <a:lnTo>
                  <a:pt x="666" y="247"/>
                </a:lnTo>
                <a:lnTo>
                  <a:pt x="666" y="247"/>
                </a:lnTo>
                <a:lnTo>
                  <a:pt x="668" y="257"/>
                </a:lnTo>
                <a:lnTo>
                  <a:pt x="668" y="264"/>
                </a:lnTo>
                <a:lnTo>
                  <a:pt x="671" y="270"/>
                </a:lnTo>
                <a:lnTo>
                  <a:pt x="671" y="270"/>
                </a:lnTo>
                <a:lnTo>
                  <a:pt x="675" y="272"/>
                </a:lnTo>
                <a:lnTo>
                  <a:pt x="679" y="272"/>
                </a:lnTo>
                <a:lnTo>
                  <a:pt x="683" y="270"/>
                </a:lnTo>
                <a:lnTo>
                  <a:pt x="683" y="270"/>
                </a:lnTo>
                <a:lnTo>
                  <a:pt x="683" y="270"/>
                </a:lnTo>
                <a:lnTo>
                  <a:pt x="687" y="266"/>
                </a:lnTo>
                <a:lnTo>
                  <a:pt x="688" y="264"/>
                </a:lnTo>
                <a:lnTo>
                  <a:pt x="690" y="264"/>
                </a:lnTo>
                <a:lnTo>
                  <a:pt x="690" y="264"/>
                </a:lnTo>
                <a:lnTo>
                  <a:pt x="700" y="264"/>
                </a:lnTo>
                <a:lnTo>
                  <a:pt x="706" y="268"/>
                </a:lnTo>
                <a:lnTo>
                  <a:pt x="706" y="268"/>
                </a:lnTo>
                <a:lnTo>
                  <a:pt x="709" y="268"/>
                </a:lnTo>
                <a:lnTo>
                  <a:pt x="713" y="270"/>
                </a:lnTo>
                <a:lnTo>
                  <a:pt x="715" y="272"/>
                </a:lnTo>
                <a:lnTo>
                  <a:pt x="715" y="272"/>
                </a:lnTo>
                <a:lnTo>
                  <a:pt x="717" y="272"/>
                </a:lnTo>
                <a:lnTo>
                  <a:pt x="719" y="272"/>
                </a:lnTo>
                <a:lnTo>
                  <a:pt x="721" y="274"/>
                </a:lnTo>
                <a:lnTo>
                  <a:pt x="723" y="276"/>
                </a:lnTo>
                <a:lnTo>
                  <a:pt x="723" y="276"/>
                </a:lnTo>
                <a:lnTo>
                  <a:pt x="721" y="283"/>
                </a:lnTo>
                <a:lnTo>
                  <a:pt x="721" y="285"/>
                </a:lnTo>
                <a:lnTo>
                  <a:pt x="723" y="289"/>
                </a:lnTo>
                <a:lnTo>
                  <a:pt x="723" y="289"/>
                </a:lnTo>
                <a:lnTo>
                  <a:pt x="723" y="291"/>
                </a:lnTo>
                <a:lnTo>
                  <a:pt x="723" y="293"/>
                </a:lnTo>
                <a:lnTo>
                  <a:pt x="721" y="297"/>
                </a:lnTo>
                <a:lnTo>
                  <a:pt x="719" y="304"/>
                </a:lnTo>
                <a:lnTo>
                  <a:pt x="724" y="308"/>
                </a:lnTo>
                <a:lnTo>
                  <a:pt x="736" y="310"/>
                </a:lnTo>
                <a:lnTo>
                  <a:pt x="721" y="314"/>
                </a:lnTo>
                <a:lnTo>
                  <a:pt x="717" y="310"/>
                </a:lnTo>
                <a:lnTo>
                  <a:pt x="717" y="310"/>
                </a:lnTo>
                <a:lnTo>
                  <a:pt x="715" y="306"/>
                </a:lnTo>
                <a:lnTo>
                  <a:pt x="715" y="302"/>
                </a:lnTo>
                <a:lnTo>
                  <a:pt x="715" y="300"/>
                </a:lnTo>
                <a:lnTo>
                  <a:pt x="715" y="300"/>
                </a:lnTo>
                <a:lnTo>
                  <a:pt x="713" y="297"/>
                </a:lnTo>
                <a:lnTo>
                  <a:pt x="713" y="291"/>
                </a:lnTo>
                <a:lnTo>
                  <a:pt x="713" y="283"/>
                </a:lnTo>
                <a:lnTo>
                  <a:pt x="706" y="274"/>
                </a:lnTo>
                <a:lnTo>
                  <a:pt x="692" y="274"/>
                </a:lnTo>
                <a:lnTo>
                  <a:pt x="692" y="274"/>
                </a:lnTo>
                <a:lnTo>
                  <a:pt x="687" y="274"/>
                </a:lnTo>
                <a:lnTo>
                  <a:pt x="683" y="276"/>
                </a:lnTo>
                <a:lnTo>
                  <a:pt x="679" y="278"/>
                </a:lnTo>
                <a:lnTo>
                  <a:pt x="679" y="278"/>
                </a:lnTo>
                <a:lnTo>
                  <a:pt x="677" y="280"/>
                </a:lnTo>
                <a:lnTo>
                  <a:pt x="677" y="280"/>
                </a:lnTo>
                <a:lnTo>
                  <a:pt x="675" y="281"/>
                </a:lnTo>
                <a:lnTo>
                  <a:pt x="675" y="285"/>
                </a:lnTo>
                <a:lnTo>
                  <a:pt x="675" y="289"/>
                </a:lnTo>
                <a:lnTo>
                  <a:pt x="677" y="291"/>
                </a:lnTo>
                <a:lnTo>
                  <a:pt x="677" y="291"/>
                </a:lnTo>
                <a:lnTo>
                  <a:pt x="683" y="295"/>
                </a:lnTo>
                <a:lnTo>
                  <a:pt x="683" y="297"/>
                </a:lnTo>
                <a:lnTo>
                  <a:pt x="683" y="297"/>
                </a:lnTo>
                <a:lnTo>
                  <a:pt x="683" y="298"/>
                </a:lnTo>
                <a:lnTo>
                  <a:pt x="683" y="298"/>
                </a:lnTo>
                <a:lnTo>
                  <a:pt x="679" y="302"/>
                </a:lnTo>
                <a:lnTo>
                  <a:pt x="679" y="306"/>
                </a:lnTo>
                <a:lnTo>
                  <a:pt x="673" y="314"/>
                </a:lnTo>
                <a:lnTo>
                  <a:pt x="671" y="316"/>
                </a:lnTo>
                <a:lnTo>
                  <a:pt x="668" y="327"/>
                </a:lnTo>
                <a:lnTo>
                  <a:pt x="647" y="334"/>
                </a:lnTo>
                <a:lnTo>
                  <a:pt x="647" y="334"/>
                </a:lnTo>
                <a:lnTo>
                  <a:pt x="649" y="340"/>
                </a:lnTo>
                <a:lnTo>
                  <a:pt x="649" y="344"/>
                </a:lnTo>
                <a:lnTo>
                  <a:pt x="647" y="344"/>
                </a:lnTo>
                <a:lnTo>
                  <a:pt x="647" y="344"/>
                </a:lnTo>
                <a:lnTo>
                  <a:pt x="647" y="344"/>
                </a:lnTo>
                <a:lnTo>
                  <a:pt x="641" y="344"/>
                </a:lnTo>
                <a:lnTo>
                  <a:pt x="634" y="344"/>
                </a:lnTo>
                <a:lnTo>
                  <a:pt x="634" y="344"/>
                </a:lnTo>
                <a:lnTo>
                  <a:pt x="619" y="344"/>
                </a:lnTo>
                <a:lnTo>
                  <a:pt x="619" y="344"/>
                </a:lnTo>
                <a:lnTo>
                  <a:pt x="620" y="344"/>
                </a:lnTo>
                <a:lnTo>
                  <a:pt x="619" y="344"/>
                </a:lnTo>
                <a:lnTo>
                  <a:pt x="613" y="344"/>
                </a:lnTo>
                <a:lnTo>
                  <a:pt x="613" y="344"/>
                </a:lnTo>
                <a:lnTo>
                  <a:pt x="600" y="338"/>
                </a:lnTo>
                <a:lnTo>
                  <a:pt x="598" y="336"/>
                </a:lnTo>
                <a:lnTo>
                  <a:pt x="598" y="336"/>
                </a:lnTo>
                <a:lnTo>
                  <a:pt x="596" y="336"/>
                </a:lnTo>
                <a:lnTo>
                  <a:pt x="598" y="334"/>
                </a:lnTo>
                <a:lnTo>
                  <a:pt x="600" y="334"/>
                </a:lnTo>
                <a:lnTo>
                  <a:pt x="603" y="334"/>
                </a:lnTo>
                <a:lnTo>
                  <a:pt x="603" y="334"/>
                </a:lnTo>
                <a:lnTo>
                  <a:pt x="605" y="334"/>
                </a:lnTo>
                <a:lnTo>
                  <a:pt x="607" y="334"/>
                </a:lnTo>
                <a:lnTo>
                  <a:pt x="609" y="338"/>
                </a:lnTo>
                <a:lnTo>
                  <a:pt x="609" y="340"/>
                </a:lnTo>
                <a:lnTo>
                  <a:pt x="611" y="340"/>
                </a:lnTo>
                <a:lnTo>
                  <a:pt x="611" y="340"/>
                </a:lnTo>
                <a:lnTo>
                  <a:pt x="615" y="338"/>
                </a:lnTo>
                <a:lnTo>
                  <a:pt x="615" y="338"/>
                </a:lnTo>
                <a:lnTo>
                  <a:pt x="620" y="336"/>
                </a:lnTo>
                <a:lnTo>
                  <a:pt x="624" y="334"/>
                </a:lnTo>
                <a:lnTo>
                  <a:pt x="626" y="334"/>
                </a:lnTo>
                <a:lnTo>
                  <a:pt x="626" y="336"/>
                </a:lnTo>
                <a:lnTo>
                  <a:pt x="626" y="336"/>
                </a:lnTo>
                <a:lnTo>
                  <a:pt x="630" y="334"/>
                </a:lnTo>
                <a:lnTo>
                  <a:pt x="634" y="334"/>
                </a:lnTo>
                <a:lnTo>
                  <a:pt x="634" y="334"/>
                </a:lnTo>
                <a:lnTo>
                  <a:pt x="634" y="334"/>
                </a:lnTo>
                <a:lnTo>
                  <a:pt x="634" y="334"/>
                </a:lnTo>
                <a:lnTo>
                  <a:pt x="634" y="331"/>
                </a:lnTo>
                <a:lnTo>
                  <a:pt x="634" y="331"/>
                </a:lnTo>
                <a:lnTo>
                  <a:pt x="634" y="331"/>
                </a:lnTo>
                <a:lnTo>
                  <a:pt x="636" y="327"/>
                </a:lnTo>
                <a:lnTo>
                  <a:pt x="636" y="327"/>
                </a:lnTo>
                <a:lnTo>
                  <a:pt x="641" y="319"/>
                </a:lnTo>
                <a:lnTo>
                  <a:pt x="641" y="319"/>
                </a:lnTo>
                <a:lnTo>
                  <a:pt x="647" y="314"/>
                </a:lnTo>
                <a:lnTo>
                  <a:pt x="647" y="314"/>
                </a:lnTo>
                <a:lnTo>
                  <a:pt x="651" y="310"/>
                </a:lnTo>
                <a:lnTo>
                  <a:pt x="653" y="308"/>
                </a:lnTo>
                <a:lnTo>
                  <a:pt x="654" y="306"/>
                </a:lnTo>
                <a:lnTo>
                  <a:pt x="656" y="306"/>
                </a:lnTo>
                <a:lnTo>
                  <a:pt x="656" y="306"/>
                </a:lnTo>
                <a:lnTo>
                  <a:pt x="660" y="302"/>
                </a:lnTo>
                <a:lnTo>
                  <a:pt x="660" y="298"/>
                </a:lnTo>
                <a:lnTo>
                  <a:pt x="660" y="298"/>
                </a:lnTo>
                <a:lnTo>
                  <a:pt x="660" y="297"/>
                </a:lnTo>
                <a:lnTo>
                  <a:pt x="658" y="295"/>
                </a:lnTo>
                <a:lnTo>
                  <a:pt x="660" y="293"/>
                </a:lnTo>
                <a:lnTo>
                  <a:pt x="660" y="293"/>
                </a:lnTo>
                <a:lnTo>
                  <a:pt x="662" y="291"/>
                </a:lnTo>
                <a:lnTo>
                  <a:pt x="664" y="289"/>
                </a:lnTo>
                <a:lnTo>
                  <a:pt x="664" y="285"/>
                </a:lnTo>
                <a:lnTo>
                  <a:pt x="664" y="285"/>
                </a:lnTo>
                <a:lnTo>
                  <a:pt x="662" y="285"/>
                </a:lnTo>
                <a:lnTo>
                  <a:pt x="662" y="281"/>
                </a:lnTo>
                <a:lnTo>
                  <a:pt x="662" y="280"/>
                </a:lnTo>
                <a:lnTo>
                  <a:pt x="660" y="278"/>
                </a:lnTo>
                <a:lnTo>
                  <a:pt x="660" y="278"/>
                </a:lnTo>
                <a:lnTo>
                  <a:pt x="656" y="274"/>
                </a:lnTo>
                <a:lnTo>
                  <a:pt x="656" y="274"/>
                </a:lnTo>
                <a:lnTo>
                  <a:pt x="649" y="274"/>
                </a:lnTo>
                <a:lnTo>
                  <a:pt x="649" y="274"/>
                </a:lnTo>
                <a:lnTo>
                  <a:pt x="649" y="257"/>
                </a:lnTo>
                <a:lnTo>
                  <a:pt x="649" y="257"/>
                </a:lnTo>
                <a:lnTo>
                  <a:pt x="651" y="242"/>
                </a:lnTo>
                <a:lnTo>
                  <a:pt x="651" y="242"/>
                </a:lnTo>
                <a:lnTo>
                  <a:pt x="651" y="234"/>
                </a:lnTo>
                <a:lnTo>
                  <a:pt x="651" y="234"/>
                </a:lnTo>
                <a:lnTo>
                  <a:pt x="651" y="230"/>
                </a:lnTo>
                <a:lnTo>
                  <a:pt x="653" y="223"/>
                </a:lnTo>
                <a:lnTo>
                  <a:pt x="653" y="223"/>
                </a:lnTo>
                <a:lnTo>
                  <a:pt x="651" y="219"/>
                </a:lnTo>
                <a:lnTo>
                  <a:pt x="651" y="213"/>
                </a:lnTo>
                <a:lnTo>
                  <a:pt x="647" y="210"/>
                </a:lnTo>
                <a:lnTo>
                  <a:pt x="647" y="210"/>
                </a:lnTo>
                <a:lnTo>
                  <a:pt x="645" y="210"/>
                </a:lnTo>
                <a:lnTo>
                  <a:pt x="641" y="206"/>
                </a:lnTo>
                <a:lnTo>
                  <a:pt x="641" y="206"/>
                </a:lnTo>
                <a:lnTo>
                  <a:pt x="641" y="206"/>
                </a:lnTo>
                <a:lnTo>
                  <a:pt x="637" y="202"/>
                </a:lnTo>
                <a:lnTo>
                  <a:pt x="637" y="202"/>
                </a:lnTo>
                <a:lnTo>
                  <a:pt x="639" y="200"/>
                </a:lnTo>
                <a:lnTo>
                  <a:pt x="639" y="200"/>
                </a:lnTo>
                <a:lnTo>
                  <a:pt x="641" y="196"/>
                </a:lnTo>
                <a:lnTo>
                  <a:pt x="643" y="193"/>
                </a:lnTo>
                <a:lnTo>
                  <a:pt x="643" y="193"/>
                </a:lnTo>
                <a:lnTo>
                  <a:pt x="649" y="187"/>
                </a:lnTo>
                <a:lnTo>
                  <a:pt x="649" y="187"/>
                </a:lnTo>
                <a:lnTo>
                  <a:pt x="651" y="185"/>
                </a:lnTo>
                <a:lnTo>
                  <a:pt x="651" y="181"/>
                </a:lnTo>
                <a:lnTo>
                  <a:pt x="651" y="177"/>
                </a:lnTo>
                <a:lnTo>
                  <a:pt x="651" y="177"/>
                </a:lnTo>
                <a:lnTo>
                  <a:pt x="651" y="168"/>
                </a:lnTo>
                <a:lnTo>
                  <a:pt x="651" y="168"/>
                </a:lnTo>
                <a:lnTo>
                  <a:pt x="653" y="166"/>
                </a:lnTo>
                <a:lnTo>
                  <a:pt x="653" y="164"/>
                </a:lnTo>
                <a:lnTo>
                  <a:pt x="653" y="160"/>
                </a:lnTo>
                <a:lnTo>
                  <a:pt x="653" y="160"/>
                </a:lnTo>
                <a:lnTo>
                  <a:pt x="651" y="160"/>
                </a:lnTo>
                <a:lnTo>
                  <a:pt x="651" y="160"/>
                </a:lnTo>
                <a:lnTo>
                  <a:pt x="641" y="159"/>
                </a:lnTo>
                <a:lnTo>
                  <a:pt x="634" y="159"/>
                </a:lnTo>
                <a:lnTo>
                  <a:pt x="634" y="159"/>
                </a:lnTo>
                <a:lnTo>
                  <a:pt x="617" y="157"/>
                </a:lnTo>
                <a:lnTo>
                  <a:pt x="609" y="157"/>
                </a:lnTo>
                <a:lnTo>
                  <a:pt x="607" y="157"/>
                </a:lnTo>
                <a:lnTo>
                  <a:pt x="603" y="155"/>
                </a:lnTo>
                <a:lnTo>
                  <a:pt x="594" y="168"/>
                </a:lnTo>
                <a:lnTo>
                  <a:pt x="594" y="168"/>
                </a:lnTo>
                <a:lnTo>
                  <a:pt x="594" y="174"/>
                </a:lnTo>
                <a:lnTo>
                  <a:pt x="594" y="176"/>
                </a:lnTo>
                <a:lnTo>
                  <a:pt x="594" y="179"/>
                </a:lnTo>
                <a:lnTo>
                  <a:pt x="594" y="179"/>
                </a:lnTo>
                <a:lnTo>
                  <a:pt x="592" y="181"/>
                </a:lnTo>
                <a:lnTo>
                  <a:pt x="590" y="185"/>
                </a:lnTo>
                <a:lnTo>
                  <a:pt x="590" y="185"/>
                </a:lnTo>
                <a:lnTo>
                  <a:pt x="583" y="191"/>
                </a:lnTo>
                <a:lnTo>
                  <a:pt x="579" y="193"/>
                </a:lnTo>
                <a:lnTo>
                  <a:pt x="579" y="194"/>
                </a:lnTo>
                <a:lnTo>
                  <a:pt x="579" y="194"/>
                </a:lnTo>
                <a:lnTo>
                  <a:pt x="579" y="194"/>
                </a:lnTo>
                <a:lnTo>
                  <a:pt x="581" y="194"/>
                </a:lnTo>
                <a:lnTo>
                  <a:pt x="579" y="196"/>
                </a:lnTo>
                <a:lnTo>
                  <a:pt x="577" y="198"/>
                </a:lnTo>
                <a:lnTo>
                  <a:pt x="571" y="202"/>
                </a:lnTo>
                <a:lnTo>
                  <a:pt x="564" y="210"/>
                </a:lnTo>
                <a:lnTo>
                  <a:pt x="564" y="210"/>
                </a:lnTo>
                <a:lnTo>
                  <a:pt x="566" y="211"/>
                </a:lnTo>
                <a:lnTo>
                  <a:pt x="567" y="215"/>
                </a:lnTo>
                <a:lnTo>
                  <a:pt x="567" y="215"/>
                </a:lnTo>
                <a:lnTo>
                  <a:pt x="567" y="217"/>
                </a:lnTo>
                <a:lnTo>
                  <a:pt x="569" y="217"/>
                </a:lnTo>
                <a:lnTo>
                  <a:pt x="571" y="219"/>
                </a:lnTo>
                <a:lnTo>
                  <a:pt x="571" y="219"/>
                </a:lnTo>
                <a:lnTo>
                  <a:pt x="571" y="219"/>
                </a:lnTo>
                <a:lnTo>
                  <a:pt x="571" y="225"/>
                </a:lnTo>
                <a:lnTo>
                  <a:pt x="571" y="230"/>
                </a:lnTo>
                <a:lnTo>
                  <a:pt x="571" y="230"/>
                </a:lnTo>
                <a:lnTo>
                  <a:pt x="569" y="230"/>
                </a:lnTo>
                <a:lnTo>
                  <a:pt x="567" y="232"/>
                </a:lnTo>
                <a:lnTo>
                  <a:pt x="567" y="234"/>
                </a:lnTo>
                <a:lnTo>
                  <a:pt x="567" y="236"/>
                </a:lnTo>
                <a:lnTo>
                  <a:pt x="567" y="236"/>
                </a:lnTo>
                <a:lnTo>
                  <a:pt x="567" y="236"/>
                </a:lnTo>
                <a:lnTo>
                  <a:pt x="567" y="238"/>
                </a:lnTo>
                <a:lnTo>
                  <a:pt x="569" y="242"/>
                </a:lnTo>
                <a:lnTo>
                  <a:pt x="569" y="244"/>
                </a:lnTo>
                <a:lnTo>
                  <a:pt x="569" y="244"/>
                </a:lnTo>
                <a:lnTo>
                  <a:pt x="567" y="244"/>
                </a:lnTo>
                <a:lnTo>
                  <a:pt x="567" y="244"/>
                </a:lnTo>
                <a:lnTo>
                  <a:pt x="567" y="246"/>
                </a:lnTo>
                <a:lnTo>
                  <a:pt x="567" y="246"/>
                </a:lnTo>
                <a:lnTo>
                  <a:pt x="567" y="249"/>
                </a:lnTo>
                <a:lnTo>
                  <a:pt x="567" y="251"/>
                </a:lnTo>
                <a:lnTo>
                  <a:pt x="569" y="253"/>
                </a:lnTo>
                <a:lnTo>
                  <a:pt x="571" y="253"/>
                </a:lnTo>
                <a:lnTo>
                  <a:pt x="571" y="253"/>
                </a:lnTo>
                <a:lnTo>
                  <a:pt x="573" y="255"/>
                </a:lnTo>
                <a:lnTo>
                  <a:pt x="575" y="255"/>
                </a:lnTo>
                <a:lnTo>
                  <a:pt x="575" y="257"/>
                </a:lnTo>
                <a:lnTo>
                  <a:pt x="577" y="257"/>
                </a:lnTo>
                <a:lnTo>
                  <a:pt x="577" y="257"/>
                </a:lnTo>
                <a:lnTo>
                  <a:pt x="583" y="257"/>
                </a:lnTo>
                <a:lnTo>
                  <a:pt x="586" y="257"/>
                </a:lnTo>
                <a:lnTo>
                  <a:pt x="588" y="261"/>
                </a:lnTo>
                <a:lnTo>
                  <a:pt x="590" y="261"/>
                </a:lnTo>
                <a:lnTo>
                  <a:pt x="588" y="261"/>
                </a:lnTo>
                <a:lnTo>
                  <a:pt x="588" y="261"/>
                </a:lnTo>
                <a:lnTo>
                  <a:pt x="588" y="264"/>
                </a:lnTo>
                <a:lnTo>
                  <a:pt x="588" y="266"/>
                </a:lnTo>
                <a:lnTo>
                  <a:pt x="592" y="272"/>
                </a:lnTo>
                <a:lnTo>
                  <a:pt x="592" y="272"/>
                </a:lnTo>
                <a:lnTo>
                  <a:pt x="594" y="272"/>
                </a:lnTo>
                <a:lnTo>
                  <a:pt x="598" y="274"/>
                </a:lnTo>
                <a:lnTo>
                  <a:pt x="598" y="274"/>
                </a:lnTo>
                <a:lnTo>
                  <a:pt x="594" y="278"/>
                </a:lnTo>
                <a:lnTo>
                  <a:pt x="594" y="280"/>
                </a:lnTo>
                <a:lnTo>
                  <a:pt x="594" y="281"/>
                </a:lnTo>
                <a:lnTo>
                  <a:pt x="594" y="281"/>
                </a:lnTo>
                <a:lnTo>
                  <a:pt x="594" y="281"/>
                </a:lnTo>
                <a:lnTo>
                  <a:pt x="594" y="281"/>
                </a:lnTo>
                <a:lnTo>
                  <a:pt x="594" y="285"/>
                </a:lnTo>
                <a:lnTo>
                  <a:pt x="592" y="287"/>
                </a:lnTo>
                <a:lnTo>
                  <a:pt x="588" y="291"/>
                </a:lnTo>
                <a:lnTo>
                  <a:pt x="588" y="291"/>
                </a:lnTo>
                <a:lnTo>
                  <a:pt x="583" y="291"/>
                </a:lnTo>
                <a:lnTo>
                  <a:pt x="581" y="291"/>
                </a:lnTo>
                <a:lnTo>
                  <a:pt x="579" y="289"/>
                </a:lnTo>
                <a:lnTo>
                  <a:pt x="575" y="285"/>
                </a:lnTo>
                <a:lnTo>
                  <a:pt x="575" y="285"/>
                </a:lnTo>
                <a:lnTo>
                  <a:pt x="571" y="281"/>
                </a:lnTo>
                <a:lnTo>
                  <a:pt x="571" y="281"/>
                </a:lnTo>
                <a:lnTo>
                  <a:pt x="567" y="281"/>
                </a:lnTo>
                <a:lnTo>
                  <a:pt x="566" y="278"/>
                </a:lnTo>
                <a:lnTo>
                  <a:pt x="566" y="278"/>
                </a:lnTo>
                <a:lnTo>
                  <a:pt x="560" y="272"/>
                </a:lnTo>
                <a:lnTo>
                  <a:pt x="560" y="272"/>
                </a:lnTo>
                <a:lnTo>
                  <a:pt x="556" y="272"/>
                </a:lnTo>
                <a:lnTo>
                  <a:pt x="556" y="272"/>
                </a:lnTo>
                <a:lnTo>
                  <a:pt x="552" y="272"/>
                </a:lnTo>
                <a:lnTo>
                  <a:pt x="549" y="270"/>
                </a:lnTo>
                <a:lnTo>
                  <a:pt x="545" y="268"/>
                </a:lnTo>
                <a:lnTo>
                  <a:pt x="545" y="268"/>
                </a:lnTo>
                <a:lnTo>
                  <a:pt x="541" y="266"/>
                </a:lnTo>
                <a:lnTo>
                  <a:pt x="537" y="264"/>
                </a:lnTo>
                <a:lnTo>
                  <a:pt x="537" y="264"/>
                </a:lnTo>
                <a:lnTo>
                  <a:pt x="530" y="257"/>
                </a:lnTo>
                <a:lnTo>
                  <a:pt x="524" y="253"/>
                </a:lnTo>
                <a:lnTo>
                  <a:pt x="524" y="253"/>
                </a:lnTo>
                <a:lnTo>
                  <a:pt x="522" y="253"/>
                </a:lnTo>
                <a:lnTo>
                  <a:pt x="518" y="253"/>
                </a:lnTo>
                <a:lnTo>
                  <a:pt x="518" y="253"/>
                </a:lnTo>
                <a:lnTo>
                  <a:pt x="509" y="251"/>
                </a:lnTo>
                <a:lnTo>
                  <a:pt x="503" y="251"/>
                </a:lnTo>
                <a:lnTo>
                  <a:pt x="503" y="251"/>
                </a:lnTo>
                <a:lnTo>
                  <a:pt x="499" y="251"/>
                </a:lnTo>
                <a:lnTo>
                  <a:pt x="496" y="251"/>
                </a:lnTo>
                <a:lnTo>
                  <a:pt x="496" y="251"/>
                </a:lnTo>
                <a:lnTo>
                  <a:pt x="488" y="249"/>
                </a:lnTo>
                <a:lnTo>
                  <a:pt x="486" y="247"/>
                </a:lnTo>
                <a:lnTo>
                  <a:pt x="482" y="247"/>
                </a:lnTo>
                <a:lnTo>
                  <a:pt x="479" y="247"/>
                </a:lnTo>
                <a:lnTo>
                  <a:pt x="473" y="255"/>
                </a:lnTo>
                <a:lnTo>
                  <a:pt x="473" y="255"/>
                </a:lnTo>
                <a:lnTo>
                  <a:pt x="475" y="257"/>
                </a:lnTo>
                <a:lnTo>
                  <a:pt x="477" y="263"/>
                </a:lnTo>
                <a:lnTo>
                  <a:pt x="477" y="263"/>
                </a:lnTo>
                <a:lnTo>
                  <a:pt x="479" y="264"/>
                </a:lnTo>
                <a:lnTo>
                  <a:pt x="480" y="268"/>
                </a:lnTo>
                <a:lnTo>
                  <a:pt x="482" y="270"/>
                </a:lnTo>
                <a:lnTo>
                  <a:pt x="482" y="270"/>
                </a:lnTo>
                <a:lnTo>
                  <a:pt x="477" y="274"/>
                </a:lnTo>
                <a:lnTo>
                  <a:pt x="477" y="274"/>
                </a:lnTo>
                <a:lnTo>
                  <a:pt x="475" y="276"/>
                </a:lnTo>
                <a:lnTo>
                  <a:pt x="471" y="276"/>
                </a:lnTo>
                <a:lnTo>
                  <a:pt x="465" y="278"/>
                </a:lnTo>
                <a:lnTo>
                  <a:pt x="465" y="285"/>
                </a:lnTo>
                <a:lnTo>
                  <a:pt x="465" y="285"/>
                </a:lnTo>
                <a:lnTo>
                  <a:pt x="463" y="287"/>
                </a:lnTo>
                <a:lnTo>
                  <a:pt x="463" y="289"/>
                </a:lnTo>
                <a:lnTo>
                  <a:pt x="463" y="289"/>
                </a:lnTo>
                <a:lnTo>
                  <a:pt x="462" y="289"/>
                </a:lnTo>
                <a:lnTo>
                  <a:pt x="462" y="289"/>
                </a:lnTo>
                <a:lnTo>
                  <a:pt x="460" y="287"/>
                </a:lnTo>
                <a:lnTo>
                  <a:pt x="460" y="285"/>
                </a:lnTo>
                <a:lnTo>
                  <a:pt x="456" y="285"/>
                </a:lnTo>
                <a:lnTo>
                  <a:pt x="452" y="285"/>
                </a:lnTo>
                <a:lnTo>
                  <a:pt x="452" y="285"/>
                </a:lnTo>
                <a:lnTo>
                  <a:pt x="452" y="285"/>
                </a:lnTo>
                <a:lnTo>
                  <a:pt x="452" y="285"/>
                </a:lnTo>
                <a:lnTo>
                  <a:pt x="452" y="278"/>
                </a:lnTo>
                <a:lnTo>
                  <a:pt x="452" y="278"/>
                </a:lnTo>
                <a:lnTo>
                  <a:pt x="452" y="272"/>
                </a:lnTo>
                <a:lnTo>
                  <a:pt x="450" y="268"/>
                </a:lnTo>
                <a:lnTo>
                  <a:pt x="445" y="272"/>
                </a:lnTo>
                <a:lnTo>
                  <a:pt x="445" y="272"/>
                </a:lnTo>
                <a:lnTo>
                  <a:pt x="445" y="274"/>
                </a:lnTo>
                <a:lnTo>
                  <a:pt x="441" y="276"/>
                </a:lnTo>
                <a:lnTo>
                  <a:pt x="439" y="276"/>
                </a:lnTo>
                <a:lnTo>
                  <a:pt x="439" y="276"/>
                </a:lnTo>
                <a:lnTo>
                  <a:pt x="435" y="278"/>
                </a:lnTo>
                <a:lnTo>
                  <a:pt x="429" y="278"/>
                </a:lnTo>
                <a:lnTo>
                  <a:pt x="426" y="281"/>
                </a:lnTo>
                <a:lnTo>
                  <a:pt x="412" y="281"/>
                </a:lnTo>
                <a:lnTo>
                  <a:pt x="407" y="285"/>
                </a:lnTo>
                <a:lnTo>
                  <a:pt x="399" y="285"/>
                </a:lnTo>
                <a:lnTo>
                  <a:pt x="399" y="285"/>
                </a:lnTo>
                <a:lnTo>
                  <a:pt x="397" y="289"/>
                </a:lnTo>
                <a:lnTo>
                  <a:pt x="395" y="289"/>
                </a:lnTo>
                <a:lnTo>
                  <a:pt x="392" y="289"/>
                </a:lnTo>
                <a:lnTo>
                  <a:pt x="392" y="289"/>
                </a:lnTo>
                <a:lnTo>
                  <a:pt x="388" y="289"/>
                </a:lnTo>
                <a:lnTo>
                  <a:pt x="384" y="291"/>
                </a:lnTo>
                <a:lnTo>
                  <a:pt x="380" y="293"/>
                </a:lnTo>
                <a:lnTo>
                  <a:pt x="378" y="293"/>
                </a:lnTo>
                <a:lnTo>
                  <a:pt x="378" y="293"/>
                </a:lnTo>
                <a:lnTo>
                  <a:pt x="371" y="293"/>
                </a:lnTo>
                <a:lnTo>
                  <a:pt x="371" y="293"/>
                </a:lnTo>
                <a:lnTo>
                  <a:pt x="371" y="289"/>
                </a:lnTo>
                <a:lnTo>
                  <a:pt x="371" y="289"/>
                </a:lnTo>
                <a:lnTo>
                  <a:pt x="371" y="289"/>
                </a:lnTo>
                <a:lnTo>
                  <a:pt x="371" y="289"/>
                </a:lnTo>
                <a:lnTo>
                  <a:pt x="371" y="287"/>
                </a:lnTo>
                <a:lnTo>
                  <a:pt x="373" y="287"/>
                </a:lnTo>
                <a:lnTo>
                  <a:pt x="373" y="287"/>
                </a:lnTo>
                <a:lnTo>
                  <a:pt x="375" y="287"/>
                </a:lnTo>
                <a:lnTo>
                  <a:pt x="376" y="285"/>
                </a:lnTo>
                <a:lnTo>
                  <a:pt x="376" y="281"/>
                </a:lnTo>
                <a:lnTo>
                  <a:pt x="376" y="278"/>
                </a:lnTo>
                <a:lnTo>
                  <a:pt x="380" y="272"/>
                </a:lnTo>
                <a:lnTo>
                  <a:pt x="380" y="272"/>
                </a:lnTo>
                <a:lnTo>
                  <a:pt x="382" y="270"/>
                </a:lnTo>
                <a:lnTo>
                  <a:pt x="382" y="268"/>
                </a:lnTo>
                <a:lnTo>
                  <a:pt x="380" y="268"/>
                </a:lnTo>
                <a:lnTo>
                  <a:pt x="380" y="268"/>
                </a:lnTo>
                <a:lnTo>
                  <a:pt x="373" y="272"/>
                </a:lnTo>
                <a:lnTo>
                  <a:pt x="369" y="272"/>
                </a:lnTo>
                <a:lnTo>
                  <a:pt x="369" y="272"/>
                </a:lnTo>
                <a:lnTo>
                  <a:pt x="367" y="272"/>
                </a:lnTo>
                <a:lnTo>
                  <a:pt x="363" y="276"/>
                </a:lnTo>
                <a:lnTo>
                  <a:pt x="363" y="276"/>
                </a:lnTo>
                <a:lnTo>
                  <a:pt x="361" y="281"/>
                </a:lnTo>
                <a:lnTo>
                  <a:pt x="359" y="285"/>
                </a:lnTo>
                <a:lnTo>
                  <a:pt x="359" y="289"/>
                </a:lnTo>
                <a:lnTo>
                  <a:pt x="354" y="283"/>
                </a:lnTo>
                <a:lnTo>
                  <a:pt x="354" y="283"/>
                </a:lnTo>
                <a:lnTo>
                  <a:pt x="346" y="281"/>
                </a:lnTo>
                <a:lnTo>
                  <a:pt x="346" y="281"/>
                </a:lnTo>
                <a:lnTo>
                  <a:pt x="342" y="281"/>
                </a:lnTo>
                <a:lnTo>
                  <a:pt x="341" y="285"/>
                </a:lnTo>
                <a:lnTo>
                  <a:pt x="341" y="285"/>
                </a:lnTo>
                <a:lnTo>
                  <a:pt x="339" y="285"/>
                </a:lnTo>
                <a:lnTo>
                  <a:pt x="339" y="285"/>
                </a:lnTo>
                <a:lnTo>
                  <a:pt x="337" y="285"/>
                </a:lnTo>
                <a:lnTo>
                  <a:pt x="335" y="287"/>
                </a:lnTo>
                <a:lnTo>
                  <a:pt x="335" y="287"/>
                </a:lnTo>
                <a:lnTo>
                  <a:pt x="329" y="293"/>
                </a:lnTo>
                <a:lnTo>
                  <a:pt x="323" y="297"/>
                </a:lnTo>
                <a:lnTo>
                  <a:pt x="318" y="298"/>
                </a:lnTo>
                <a:lnTo>
                  <a:pt x="314" y="302"/>
                </a:lnTo>
                <a:lnTo>
                  <a:pt x="314" y="302"/>
                </a:lnTo>
                <a:lnTo>
                  <a:pt x="306" y="302"/>
                </a:lnTo>
                <a:lnTo>
                  <a:pt x="301" y="302"/>
                </a:lnTo>
                <a:lnTo>
                  <a:pt x="301" y="302"/>
                </a:lnTo>
                <a:lnTo>
                  <a:pt x="299" y="304"/>
                </a:lnTo>
                <a:lnTo>
                  <a:pt x="299" y="306"/>
                </a:lnTo>
                <a:lnTo>
                  <a:pt x="297" y="306"/>
                </a:lnTo>
                <a:lnTo>
                  <a:pt x="297" y="306"/>
                </a:lnTo>
                <a:lnTo>
                  <a:pt x="291" y="306"/>
                </a:lnTo>
                <a:lnTo>
                  <a:pt x="291" y="306"/>
                </a:lnTo>
                <a:lnTo>
                  <a:pt x="291" y="319"/>
                </a:lnTo>
                <a:lnTo>
                  <a:pt x="291" y="319"/>
                </a:lnTo>
                <a:lnTo>
                  <a:pt x="291" y="323"/>
                </a:lnTo>
                <a:lnTo>
                  <a:pt x="289" y="327"/>
                </a:lnTo>
                <a:lnTo>
                  <a:pt x="288" y="331"/>
                </a:lnTo>
                <a:lnTo>
                  <a:pt x="288" y="331"/>
                </a:lnTo>
                <a:lnTo>
                  <a:pt x="282" y="329"/>
                </a:lnTo>
                <a:lnTo>
                  <a:pt x="274" y="327"/>
                </a:lnTo>
                <a:lnTo>
                  <a:pt x="274" y="327"/>
                </a:lnTo>
                <a:lnTo>
                  <a:pt x="269" y="327"/>
                </a:lnTo>
                <a:lnTo>
                  <a:pt x="269" y="327"/>
                </a:lnTo>
                <a:lnTo>
                  <a:pt x="265" y="331"/>
                </a:lnTo>
                <a:lnTo>
                  <a:pt x="261" y="331"/>
                </a:lnTo>
                <a:lnTo>
                  <a:pt x="261" y="329"/>
                </a:lnTo>
                <a:lnTo>
                  <a:pt x="261" y="327"/>
                </a:lnTo>
                <a:lnTo>
                  <a:pt x="261" y="327"/>
                </a:lnTo>
                <a:lnTo>
                  <a:pt x="261" y="325"/>
                </a:lnTo>
                <a:lnTo>
                  <a:pt x="259" y="321"/>
                </a:lnTo>
                <a:lnTo>
                  <a:pt x="257" y="319"/>
                </a:lnTo>
                <a:lnTo>
                  <a:pt x="255" y="319"/>
                </a:lnTo>
                <a:lnTo>
                  <a:pt x="255" y="319"/>
                </a:lnTo>
                <a:lnTo>
                  <a:pt x="250" y="317"/>
                </a:lnTo>
                <a:lnTo>
                  <a:pt x="248" y="316"/>
                </a:lnTo>
                <a:lnTo>
                  <a:pt x="248" y="316"/>
                </a:lnTo>
                <a:lnTo>
                  <a:pt x="248" y="314"/>
                </a:lnTo>
                <a:lnTo>
                  <a:pt x="248" y="314"/>
                </a:lnTo>
                <a:lnTo>
                  <a:pt x="250" y="314"/>
                </a:lnTo>
                <a:lnTo>
                  <a:pt x="250" y="310"/>
                </a:lnTo>
                <a:lnTo>
                  <a:pt x="250" y="310"/>
                </a:lnTo>
                <a:lnTo>
                  <a:pt x="250" y="308"/>
                </a:lnTo>
                <a:lnTo>
                  <a:pt x="250" y="308"/>
                </a:lnTo>
                <a:lnTo>
                  <a:pt x="252" y="306"/>
                </a:lnTo>
                <a:lnTo>
                  <a:pt x="254" y="306"/>
                </a:lnTo>
                <a:lnTo>
                  <a:pt x="254" y="306"/>
                </a:lnTo>
                <a:lnTo>
                  <a:pt x="254" y="306"/>
                </a:lnTo>
                <a:lnTo>
                  <a:pt x="254" y="304"/>
                </a:lnTo>
                <a:lnTo>
                  <a:pt x="254" y="304"/>
                </a:lnTo>
                <a:lnTo>
                  <a:pt x="254" y="302"/>
                </a:lnTo>
                <a:lnTo>
                  <a:pt x="259" y="302"/>
                </a:lnTo>
                <a:lnTo>
                  <a:pt x="259" y="302"/>
                </a:lnTo>
                <a:lnTo>
                  <a:pt x="267" y="302"/>
                </a:lnTo>
                <a:lnTo>
                  <a:pt x="274" y="300"/>
                </a:lnTo>
                <a:lnTo>
                  <a:pt x="271" y="289"/>
                </a:lnTo>
                <a:lnTo>
                  <a:pt x="265" y="283"/>
                </a:lnTo>
                <a:lnTo>
                  <a:pt x="255" y="281"/>
                </a:lnTo>
                <a:lnTo>
                  <a:pt x="242" y="281"/>
                </a:lnTo>
                <a:lnTo>
                  <a:pt x="236" y="281"/>
                </a:lnTo>
                <a:lnTo>
                  <a:pt x="231" y="280"/>
                </a:lnTo>
                <a:lnTo>
                  <a:pt x="227" y="278"/>
                </a:lnTo>
                <a:lnTo>
                  <a:pt x="227" y="278"/>
                </a:lnTo>
                <a:lnTo>
                  <a:pt x="233" y="281"/>
                </a:lnTo>
                <a:lnTo>
                  <a:pt x="235" y="285"/>
                </a:lnTo>
                <a:lnTo>
                  <a:pt x="236" y="287"/>
                </a:lnTo>
                <a:lnTo>
                  <a:pt x="236" y="287"/>
                </a:lnTo>
                <a:lnTo>
                  <a:pt x="236" y="289"/>
                </a:lnTo>
                <a:lnTo>
                  <a:pt x="238" y="293"/>
                </a:lnTo>
                <a:lnTo>
                  <a:pt x="238" y="293"/>
                </a:lnTo>
                <a:lnTo>
                  <a:pt x="240" y="293"/>
                </a:lnTo>
                <a:lnTo>
                  <a:pt x="242" y="293"/>
                </a:lnTo>
                <a:lnTo>
                  <a:pt x="242" y="293"/>
                </a:lnTo>
                <a:lnTo>
                  <a:pt x="242" y="293"/>
                </a:lnTo>
                <a:lnTo>
                  <a:pt x="238" y="297"/>
                </a:lnTo>
                <a:lnTo>
                  <a:pt x="238" y="297"/>
                </a:lnTo>
                <a:lnTo>
                  <a:pt x="236" y="302"/>
                </a:lnTo>
                <a:lnTo>
                  <a:pt x="233" y="308"/>
                </a:lnTo>
                <a:lnTo>
                  <a:pt x="231" y="314"/>
                </a:lnTo>
                <a:lnTo>
                  <a:pt x="233" y="314"/>
                </a:lnTo>
                <a:lnTo>
                  <a:pt x="233" y="314"/>
                </a:lnTo>
                <a:lnTo>
                  <a:pt x="238" y="316"/>
                </a:lnTo>
                <a:lnTo>
                  <a:pt x="242" y="319"/>
                </a:lnTo>
                <a:lnTo>
                  <a:pt x="244" y="319"/>
                </a:lnTo>
                <a:lnTo>
                  <a:pt x="244" y="321"/>
                </a:lnTo>
                <a:lnTo>
                  <a:pt x="244" y="321"/>
                </a:lnTo>
                <a:lnTo>
                  <a:pt x="242" y="333"/>
                </a:lnTo>
                <a:lnTo>
                  <a:pt x="242" y="333"/>
                </a:lnTo>
                <a:lnTo>
                  <a:pt x="242" y="334"/>
                </a:lnTo>
                <a:lnTo>
                  <a:pt x="242" y="336"/>
                </a:lnTo>
                <a:lnTo>
                  <a:pt x="238" y="340"/>
                </a:lnTo>
                <a:lnTo>
                  <a:pt x="238" y="340"/>
                </a:lnTo>
                <a:lnTo>
                  <a:pt x="236" y="344"/>
                </a:lnTo>
                <a:lnTo>
                  <a:pt x="236" y="348"/>
                </a:lnTo>
                <a:lnTo>
                  <a:pt x="236" y="351"/>
                </a:lnTo>
                <a:lnTo>
                  <a:pt x="236" y="351"/>
                </a:lnTo>
                <a:lnTo>
                  <a:pt x="235" y="351"/>
                </a:lnTo>
                <a:lnTo>
                  <a:pt x="233" y="351"/>
                </a:lnTo>
                <a:lnTo>
                  <a:pt x="231" y="351"/>
                </a:lnTo>
                <a:lnTo>
                  <a:pt x="231" y="351"/>
                </a:lnTo>
                <a:lnTo>
                  <a:pt x="229" y="348"/>
                </a:lnTo>
                <a:lnTo>
                  <a:pt x="229" y="348"/>
                </a:lnTo>
                <a:lnTo>
                  <a:pt x="229" y="344"/>
                </a:lnTo>
                <a:lnTo>
                  <a:pt x="225" y="340"/>
                </a:lnTo>
                <a:lnTo>
                  <a:pt x="214" y="336"/>
                </a:lnTo>
                <a:lnTo>
                  <a:pt x="206" y="340"/>
                </a:lnTo>
                <a:lnTo>
                  <a:pt x="206" y="340"/>
                </a:lnTo>
                <a:lnTo>
                  <a:pt x="204" y="344"/>
                </a:lnTo>
                <a:lnTo>
                  <a:pt x="204" y="344"/>
                </a:lnTo>
                <a:lnTo>
                  <a:pt x="201" y="348"/>
                </a:lnTo>
                <a:lnTo>
                  <a:pt x="201" y="348"/>
                </a:lnTo>
                <a:lnTo>
                  <a:pt x="199" y="348"/>
                </a:lnTo>
                <a:lnTo>
                  <a:pt x="195" y="350"/>
                </a:lnTo>
                <a:lnTo>
                  <a:pt x="191" y="351"/>
                </a:lnTo>
                <a:lnTo>
                  <a:pt x="180" y="357"/>
                </a:lnTo>
                <a:lnTo>
                  <a:pt x="176" y="365"/>
                </a:lnTo>
                <a:lnTo>
                  <a:pt x="176" y="365"/>
                </a:lnTo>
                <a:lnTo>
                  <a:pt x="176" y="365"/>
                </a:lnTo>
                <a:lnTo>
                  <a:pt x="174" y="365"/>
                </a:lnTo>
                <a:lnTo>
                  <a:pt x="174" y="365"/>
                </a:lnTo>
                <a:lnTo>
                  <a:pt x="174" y="365"/>
                </a:lnTo>
                <a:lnTo>
                  <a:pt x="176" y="370"/>
                </a:lnTo>
                <a:lnTo>
                  <a:pt x="176" y="370"/>
                </a:lnTo>
                <a:lnTo>
                  <a:pt x="180" y="376"/>
                </a:lnTo>
                <a:lnTo>
                  <a:pt x="184" y="380"/>
                </a:lnTo>
                <a:lnTo>
                  <a:pt x="184" y="384"/>
                </a:lnTo>
                <a:lnTo>
                  <a:pt x="184" y="384"/>
                </a:lnTo>
                <a:lnTo>
                  <a:pt x="189" y="385"/>
                </a:lnTo>
                <a:lnTo>
                  <a:pt x="191" y="389"/>
                </a:lnTo>
                <a:lnTo>
                  <a:pt x="191" y="389"/>
                </a:lnTo>
                <a:lnTo>
                  <a:pt x="187" y="389"/>
                </a:lnTo>
                <a:lnTo>
                  <a:pt x="187" y="389"/>
                </a:lnTo>
                <a:lnTo>
                  <a:pt x="185" y="389"/>
                </a:lnTo>
                <a:lnTo>
                  <a:pt x="184" y="389"/>
                </a:lnTo>
                <a:lnTo>
                  <a:pt x="184" y="389"/>
                </a:lnTo>
                <a:lnTo>
                  <a:pt x="180" y="391"/>
                </a:lnTo>
                <a:lnTo>
                  <a:pt x="180" y="391"/>
                </a:lnTo>
                <a:lnTo>
                  <a:pt x="176" y="389"/>
                </a:lnTo>
                <a:lnTo>
                  <a:pt x="174" y="389"/>
                </a:lnTo>
                <a:lnTo>
                  <a:pt x="170" y="389"/>
                </a:lnTo>
                <a:lnTo>
                  <a:pt x="168" y="389"/>
                </a:lnTo>
                <a:lnTo>
                  <a:pt x="168" y="389"/>
                </a:lnTo>
                <a:lnTo>
                  <a:pt x="165" y="389"/>
                </a:lnTo>
                <a:lnTo>
                  <a:pt x="161" y="387"/>
                </a:lnTo>
                <a:lnTo>
                  <a:pt x="159" y="385"/>
                </a:lnTo>
                <a:lnTo>
                  <a:pt x="159" y="385"/>
                </a:lnTo>
                <a:lnTo>
                  <a:pt x="157" y="384"/>
                </a:lnTo>
                <a:lnTo>
                  <a:pt x="157" y="384"/>
                </a:lnTo>
                <a:lnTo>
                  <a:pt x="153" y="382"/>
                </a:lnTo>
                <a:lnTo>
                  <a:pt x="153" y="382"/>
                </a:lnTo>
                <a:lnTo>
                  <a:pt x="150" y="380"/>
                </a:lnTo>
                <a:lnTo>
                  <a:pt x="148" y="378"/>
                </a:lnTo>
                <a:lnTo>
                  <a:pt x="148" y="378"/>
                </a:lnTo>
                <a:lnTo>
                  <a:pt x="146" y="376"/>
                </a:lnTo>
                <a:lnTo>
                  <a:pt x="144" y="376"/>
                </a:lnTo>
                <a:lnTo>
                  <a:pt x="140" y="374"/>
                </a:lnTo>
                <a:lnTo>
                  <a:pt x="140" y="374"/>
                </a:lnTo>
                <a:lnTo>
                  <a:pt x="138" y="372"/>
                </a:lnTo>
                <a:lnTo>
                  <a:pt x="134" y="372"/>
                </a:lnTo>
                <a:lnTo>
                  <a:pt x="132" y="376"/>
                </a:lnTo>
                <a:lnTo>
                  <a:pt x="132" y="376"/>
                </a:lnTo>
                <a:lnTo>
                  <a:pt x="132" y="378"/>
                </a:lnTo>
                <a:lnTo>
                  <a:pt x="131" y="378"/>
                </a:lnTo>
                <a:lnTo>
                  <a:pt x="132" y="382"/>
                </a:lnTo>
                <a:lnTo>
                  <a:pt x="132" y="382"/>
                </a:lnTo>
                <a:lnTo>
                  <a:pt x="132" y="387"/>
                </a:lnTo>
                <a:lnTo>
                  <a:pt x="132" y="389"/>
                </a:lnTo>
                <a:lnTo>
                  <a:pt x="134" y="389"/>
                </a:lnTo>
                <a:lnTo>
                  <a:pt x="136" y="389"/>
                </a:lnTo>
                <a:lnTo>
                  <a:pt x="136" y="389"/>
                </a:lnTo>
                <a:lnTo>
                  <a:pt x="140" y="391"/>
                </a:lnTo>
                <a:lnTo>
                  <a:pt x="144" y="393"/>
                </a:lnTo>
                <a:lnTo>
                  <a:pt x="148" y="395"/>
                </a:lnTo>
                <a:lnTo>
                  <a:pt x="148" y="395"/>
                </a:lnTo>
                <a:lnTo>
                  <a:pt x="148" y="397"/>
                </a:lnTo>
                <a:lnTo>
                  <a:pt x="150" y="397"/>
                </a:lnTo>
                <a:lnTo>
                  <a:pt x="151" y="399"/>
                </a:lnTo>
                <a:lnTo>
                  <a:pt x="153" y="399"/>
                </a:lnTo>
                <a:lnTo>
                  <a:pt x="151" y="399"/>
                </a:lnTo>
                <a:lnTo>
                  <a:pt x="148" y="403"/>
                </a:lnTo>
                <a:lnTo>
                  <a:pt x="148" y="403"/>
                </a:lnTo>
                <a:lnTo>
                  <a:pt x="142" y="406"/>
                </a:lnTo>
                <a:lnTo>
                  <a:pt x="138" y="406"/>
                </a:lnTo>
                <a:lnTo>
                  <a:pt x="136" y="406"/>
                </a:lnTo>
                <a:lnTo>
                  <a:pt x="136" y="406"/>
                </a:lnTo>
                <a:lnTo>
                  <a:pt x="136" y="410"/>
                </a:lnTo>
                <a:lnTo>
                  <a:pt x="136" y="410"/>
                </a:lnTo>
                <a:lnTo>
                  <a:pt x="134" y="410"/>
                </a:lnTo>
                <a:lnTo>
                  <a:pt x="134" y="410"/>
                </a:lnTo>
                <a:lnTo>
                  <a:pt x="131" y="406"/>
                </a:lnTo>
                <a:lnTo>
                  <a:pt x="131" y="406"/>
                </a:lnTo>
                <a:lnTo>
                  <a:pt x="123" y="399"/>
                </a:lnTo>
                <a:lnTo>
                  <a:pt x="123" y="399"/>
                </a:lnTo>
                <a:lnTo>
                  <a:pt x="121" y="397"/>
                </a:lnTo>
                <a:lnTo>
                  <a:pt x="119" y="395"/>
                </a:lnTo>
                <a:lnTo>
                  <a:pt x="115" y="393"/>
                </a:lnTo>
                <a:lnTo>
                  <a:pt x="115" y="393"/>
                </a:lnTo>
                <a:lnTo>
                  <a:pt x="112" y="393"/>
                </a:lnTo>
                <a:lnTo>
                  <a:pt x="108" y="391"/>
                </a:lnTo>
                <a:lnTo>
                  <a:pt x="104" y="389"/>
                </a:lnTo>
                <a:lnTo>
                  <a:pt x="104" y="389"/>
                </a:lnTo>
                <a:lnTo>
                  <a:pt x="104" y="385"/>
                </a:lnTo>
                <a:lnTo>
                  <a:pt x="106" y="378"/>
                </a:lnTo>
                <a:lnTo>
                  <a:pt x="106" y="378"/>
                </a:lnTo>
                <a:lnTo>
                  <a:pt x="104" y="365"/>
                </a:lnTo>
                <a:lnTo>
                  <a:pt x="106" y="359"/>
                </a:lnTo>
                <a:lnTo>
                  <a:pt x="106" y="359"/>
                </a:lnTo>
                <a:lnTo>
                  <a:pt x="104" y="353"/>
                </a:lnTo>
                <a:lnTo>
                  <a:pt x="98" y="344"/>
                </a:lnTo>
                <a:lnTo>
                  <a:pt x="98" y="344"/>
                </a:lnTo>
                <a:lnTo>
                  <a:pt x="97" y="344"/>
                </a:lnTo>
                <a:lnTo>
                  <a:pt x="95" y="344"/>
                </a:lnTo>
                <a:lnTo>
                  <a:pt x="93" y="344"/>
                </a:lnTo>
                <a:lnTo>
                  <a:pt x="93" y="342"/>
                </a:lnTo>
                <a:lnTo>
                  <a:pt x="93" y="342"/>
                </a:lnTo>
                <a:lnTo>
                  <a:pt x="87" y="340"/>
                </a:lnTo>
                <a:lnTo>
                  <a:pt x="83" y="336"/>
                </a:lnTo>
                <a:lnTo>
                  <a:pt x="83" y="336"/>
                </a:lnTo>
                <a:lnTo>
                  <a:pt x="81" y="334"/>
                </a:lnTo>
                <a:lnTo>
                  <a:pt x="80" y="331"/>
                </a:lnTo>
                <a:lnTo>
                  <a:pt x="80" y="331"/>
                </a:lnTo>
                <a:lnTo>
                  <a:pt x="68" y="319"/>
                </a:lnTo>
                <a:lnTo>
                  <a:pt x="64" y="316"/>
                </a:lnTo>
                <a:lnTo>
                  <a:pt x="80" y="319"/>
                </a:lnTo>
                <a:lnTo>
                  <a:pt x="80" y="319"/>
                </a:lnTo>
                <a:lnTo>
                  <a:pt x="87" y="329"/>
                </a:lnTo>
                <a:lnTo>
                  <a:pt x="87" y="329"/>
                </a:lnTo>
                <a:lnTo>
                  <a:pt x="87" y="331"/>
                </a:lnTo>
                <a:lnTo>
                  <a:pt x="89" y="331"/>
                </a:lnTo>
                <a:lnTo>
                  <a:pt x="93" y="331"/>
                </a:lnTo>
                <a:lnTo>
                  <a:pt x="93" y="331"/>
                </a:lnTo>
                <a:lnTo>
                  <a:pt x="97" y="333"/>
                </a:lnTo>
                <a:lnTo>
                  <a:pt x="98" y="334"/>
                </a:lnTo>
                <a:lnTo>
                  <a:pt x="104" y="334"/>
                </a:lnTo>
                <a:lnTo>
                  <a:pt x="104" y="334"/>
                </a:lnTo>
                <a:lnTo>
                  <a:pt x="106" y="334"/>
                </a:lnTo>
                <a:lnTo>
                  <a:pt x="108" y="336"/>
                </a:lnTo>
                <a:lnTo>
                  <a:pt x="112" y="338"/>
                </a:lnTo>
                <a:lnTo>
                  <a:pt x="112" y="338"/>
                </a:lnTo>
                <a:lnTo>
                  <a:pt x="115" y="340"/>
                </a:lnTo>
                <a:lnTo>
                  <a:pt x="119" y="340"/>
                </a:lnTo>
                <a:lnTo>
                  <a:pt x="119" y="340"/>
                </a:lnTo>
                <a:lnTo>
                  <a:pt x="123" y="342"/>
                </a:lnTo>
                <a:lnTo>
                  <a:pt x="127" y="344"/>
                </a:lnTo>
                <a:lnTo>
                  <a:pt x="127" y="344"/>
                </a:lnTo>
                <a:lnTo>
                  <a:pt x="129" y="344"/>
                </a:lnTo>
                <a:lnTo>
                  <a:pt x="132" y="342"/>
                </a:lnTo>
                <a:lnTo>
                  <a:pt x="132" y="342"/>
                </a:lnTo>
                <a:lnTo>
                  <a:pt x="134" y="342"/>
                </a:lnTo>
                <a:lnTo>
                  <a:pt x="134" y="342"/>
                </a:lnTo>
                <a:lnTo>
                  <a:pt x="132" y="342"/>
                </a:lnTo>
                <a:lnTo>
                  <a:pt x="134" y="342"/>
                </a:lnTo>
                <a:lnTo>
                  <a:pt x="138" y="344"/>
                </a:lnTo>
                <a:lnTo>
                  <a:pt x="138" y="344"/>
                </a:lnTo>
                <a:lnTo>
                  <a:pt x="150" y="350"/>
                </a:lnTo>
                <a:lnTo>
                  <a:pt x="153" y="351"/>
                </a:lnTo>
                <a:lnTo>
                  <a:pt x="153" y="351"/>
                </a:lnTo>
                <a:lnTo>
                  <a:pt x="157" y="351"/>
                </a:lnTo>
                <a:lnTo>
                  <a:pt x="157" y="351"/>
                </a:lnTo>
                <a:lnTo>
                  <a:pt x="161" y="351"/>
                </a:lnTo>
                <a:lnTo>
                  <a:pt x="165" y="348"/>
                </a:lnTo>
                <a:lnTo>
                  <a:pt x="165" y="348"/>
                </a:lnTo>
                <a:lnTo>
                  <a:pt x="170" y="346"/>
                </a:lnTo>
                <a:lnTo>
                  <a:pt x="172" y="346"/>
                </a:lnTo>
                <a:lnTo>
                  <a:pt x="174" y="346"/>
                </a:lnTo>
                <a:lnTo>
                  <a:pt x="176" y="344"/>
                </a:lnTo>
                <a:lnTo>
                  <a:pt x="176" y="344"/>
                </a:lnTo>
                <a:lnTo>
                  <a:pt x="178" y="344"/>
                </a:lnTo>
                <a:lnTo>
                  <a:pt x="180" y="342"/>
                </a:lnTo>
                <a:lnTo>
                  <a:pt x="182" y="342"/>
                </a:lnTo>
                <a:lnTo>
                  <a:pt x="184" y="340"/>
                </a:lnTo>
                <a:lnTo>
                  <a:pt x="184" y="340"/>
                </a:lnTo>
                <a:lnTo>
                  <a:pt x="187" y="336"/>
                </a:lnTo>
                <a:lnTo>
                  <a:pt x="187" y="336"/>
                </a:lnTo>
                <a:lnTo>
                  <a:pt x="189" y="334"/>
                </a:lnTo>
                <a:lnTo>
                  <a:pt x="191" y="334"/>
                </a:lnTo>
                <a:lnTo>
                  <a:pt x="191" y="334"/>
                </a:lnTo>
                <a:lnTo>
                  <a:pt x="195" y="331"/>
                </a:lnTo>
                <a:lnTo>
                  <a:pt x="195" y="331"/>
                </a:lnTo>
                <a:lnTo>
                  <a:pt x="197" y="327"/>
                </a:lnTo>
                <a:lnTo>
                  <a:pt x="199" y="327"/>
                </a:lnTo>
                <a:lnTo>
                  <a:pt x="199" y="327"/>
                </a:lnTo>
                <a:lnTo>
                  <a:pt x="199" y="325"/>
                </a:lnTo>
                <a:lnTo>
                  <a:pt x="201" y="319"/>
                </a:lnTo>
                <a:lnTo>
                  <a:pt x="201" y="319"/>
                </a:lnTo>
                <a:lnTo>
                  <a:pt x="199" y="319"/>
                </a:lnTo>
                <a:lnTo>
                  <a:pt x="199" y="317"/>
                </a:lnTo>
                <a:lnTo>
                  <a:pt x="199" y="316"/>
                </a:lnTo>
                <a:lnTo>
                  <a:pt x="197" y="314"/>
                </a:lnTo>
                <a:lnTo>
                  <a:pt x="197" y="314"/>
                </a:lnTo>
                <a:lnTo>
                  <a:pt x="195" y="306"/>
                </a:lnTo>
                <a:lnTo>
                  <a:pt x="195" y="306"/>
                </a:lnTo>
                <a:lnTo>
                  <a:pt x="195" y="306"/>
                </a:lnTo>
                <a:lnTo>
                  <a:pt x="195" y="306"/>
                </a:lnTo>
                <a:lnTo>
                  <a:pt x="193" y="304"/>
                </a:lnTo>
                <a:lnTo>
                  <a:pt x="191" y="302"/>
                </a:lnTo>
                <a:lnTo>
                  <a:pt x="191" y="302"/>
                </a:lnTo>
                <a:lnTo>
                  <a:pt x="189" y="302"/>
                </a:lnTo>
                <a:lnTo>
                  <a:pt x="189" y="302"/>
                </a:lnTo>
                <a:lnTo>
                  <a:pt x="184" y="298"/>
                </a:lnTo>
                <a:lnTo>
                  <a:pt x="180" y="297"/>
                </a:lnTo>
                <a:lnTo>
                  <a:pt x="180" y="297"/>
                </a:lnTo>
                <a:lnTo>
                  <a:pt x="176" y="295"/>
                </a:lnTo>
                <a:lnTo>
                  <a:pt x="174" y="295"/>
                </a:lnTo>
                <a:lnTo>
                  <a:pt x="170" y="293"/>
                </a:lnTo>
                <a:lnTo>
                  <a:pt x="170" y="293"/>
                </a:lnTo>
                <a:lnTo>
                  <a:pt x="168" y="291"/>
                </a:lnTo>
                <a:lnTo>
                  <a:pt x="165" y="289"/>
                </a:lnTo>
                <a:lnTo>
                  <a:pt x="161" y="289"/>
                </a:lnTo>
                <a:lnTo>
                  <a:pt x="159" y="287"/>
                </a:lnTo>
                <a:lnTo>
                  <a:pt x="159" y="287"/>
                </a:lnTo>
                <a:lnTo>
                  <a:pt x="155" y="281"/>
                </a:lnTo>
                <a:lnTo>
                  <a:pt x="153" y="280"/>
                </a:lnTo>
                <a:lnTo>
                  <a:pt x="151" y="278"/>
                </a:lnTo>
                <a:lnTo>
                  <a:pt x="151" y="278"/>
                </a:lnTo>
                <a:lnTo>
                  <a:pt x="150" y="278"/>
                </a:lnTo>
                <a:lnTo>
                  <a:pt x="148" y="276"/>
                </a:lnTo>
                <a:lnTo>
                  <a:pt x="146" y="276"/>
                </a:lnTo>
                <a:lnTo>
                  <a:pt x="140" y="274"/>
                </a:lnTo>
                <a:lnTo>
                  <a:pt x="140" y="274"/>
                </a:lnTo>
                <a:lnTo>
                  <a:pt x="136" y="272"/>
                </a:lnTo>
                <a:lnTo>
                  <a:pt x="132" y="270"/>
                </a:lnTo>
                <a:lnTo>
                  <a:pt x="132" y="268"/>
                </a:lnTo>
                <a:lnTo>
                  <a:pt x="131" y="268"/>
                </a:lnTo>
                <a:lnTo>
                  <a:pt x="131" y="268"/>
                </a:lnTo>
                <a:lnTo>
                  <a:pt x="127" y="268"/>
                </a:lnTo>
                <a:lnTo>
                  <a:pt x="127" y="266"/>
                </a:lnTo>
                <a:lnTo>
                  <a:pt x="123" y="264"/>
                </a:lnTo>
                <a:lnTo>
                  <a:pt x="121" y="264"/>
                </a:lnTo>
                <a:lnTo>
                  <a:pt x="121" y="264"/>
                </a:lnTo>
                <a:lnTo>
                  <a:pt x="117" y="263"/>
                </a:lnTo>
                <a:lnTo>
                  <a:pt x="114" y="261"/>
                </a:lnTo>
                <a:lnTo>
                  <a:pt x="114" y="261"/>
                </a:lnTo>
                <a:lnTo>
                  <a:pt x="112" y="261"/>
                </a:lnTo>
                <a:lnTo>
                  <a:pt x="110" y="261"/>
                </a:lnTo>
                <a:lnTo>
                  <a:pt x="106" y="259"/>
                </a:lnTo>
                <a:lnTo>
                  <a:pt x="100" y="257"/>
                </a:lnTo>
                <a:lnTo>
                  <a:pt x="100" y="257"/>
                </a:lnTo>
                <a:lnTo>
                  <a:pt x="89" y="257"/>
                </a:lnTo>
                <a:lnTo>
                  <a:pt x="83" y="257"/>
                </a:lnTo>
                <a:lnTo>
                  <a:pt x="83" y="257"/>
                </a:lnTo>
                <a:lnTo>
                  <a:pt x="85" y="261"/>
                </a:lnTo>
                <a:lnTo>
                  <a:pt x="87" y="264"/>
                </a:lnTo>
                <a:lnTo>
                  <a:pt x="85" y="264"/>
                </a:lnTo>
                <a:lnTo>
                  <a:pt x="85" y="264"/>
                </a:lnTo>
                <a:lnTo>
                  <a:pt x="85" y="264"/>
                </a:lnTo>
                <a:lnTo>
                  <a:pt x="81" y="264"/>
                </a:lnTo>
                <a:lnTo>
                  <a:pt x="80" y="264"/>
                </a:lnTo>
                <a:lnTo>
                  <a:pt x="80" y="264"/>
                </a:lnTo>
                <a:lnTo>
                  <a:pt x="78" y="264"/>
                </a:lnTo>
                <a:lnTo>
                  <a:pt x="76" y="261"/>
                </a:lnTo>
                <a:lnTo>
                  <a:pt x="76" y="261"/>
                </a:lnTo>
                <a:lnTo>
                  <a:pt x="76" y="253"/>
                </a:lnTo>
                <a:lnTo>
                  <a:pt x="68" y="249"/>
                </a:lnTo>
                <a:lnTo>
                  <a:pt x="80" y="247"/>
                </a:lnTo>
                <a:lnTo>
                  <a:pt x="68" y="240"/>
                </a:lnTo>
                <a:lnTo>
                  <a:pt x="61" y="240"/>
                </a:lnTo>
                <a:lnTo>
                  <a:pt x="55" y="247"/>
                </a:lnTo>
                <a:lnTo>
                  <a:pt x="51" y="251"/>
                </a:lnTo>
                <a:lnTo>
                  <a:pt x="42" y="251"/>
                </a:lnTo>
                <a:lnTo>
                  <a:pt x="38" y="255"/>
                </a:lnTo>
                <a:lnTo>
                  <a:pt x="30" y="255"/>
                </a:lnTo>
                <a:lnTo>
                  <a:pt x="19" y="268"/>
                </a:lnTo>
                <a:lnTo>
                  <a:pt x="19" y="289"/>
                </a:lnTo>
                <a:lnTo>
                  <a:pt x="27" y="291"/>
                </a:lnTo>
                <a:lnTo>
                  <a:pt x="38" y="308"/>
                </a:lnTo>
                <a:lnTo>
                  <a:pt x="23" y="325"/>
                </a:lnTo>
                <a:lnTo>
                  <a:pt x="30" y="340"/>
                </a:lnTo>
                <a:lnTo>
                  <a:pt x="36" y="348"/>
                </a:lnTo>
                <a:lnTo>
                  <a:pt x="36" y="348"/>
                </a:lnTo>
                <a:lnTo>
                  <a:pt x="38" y="357"/>
                </a:lnTo>
                <a:lnTo>
                  <a:pt x="34" y="365"/>
                </a:lnTo>
                <a:lnTo>
                  <a:pt x="34" y="378"/>
                </a:lnTo>
                <a:lnTo>
                  <a:pt x="38" y="382"/>
                </a:lnTo>
                <a:lnTo>
                  <a:pt x="38" y="391"/>
                </a:lnTo>
                <a:lnTo>
                  <a:pt x="44" y="399"/>
                </a:lnTo>
                <a:lnTo>
                  <a:pt x="38" y="406"/>
                </a:lnTo>
                <a:lnTo>
                  <a:pt x="59" y="431"/>
                </a:lnTo>
                <a:lnTo>
                  <a:pt x="27" y="471"/>
                </a:lnTo>
                <a:lnTo>
                  <a:pt x="10" y="484"/>
                </a:lnTo>
                <a:lnTo>
                  <a:pt x="15" y="486"/>
                </a:lnTo>
                <a:lnTo>
                  <a:pt x="21" y="491"/>
                </a:lnTo>
                <a:lnTo>
                  <a:pt x="19" y="503"/>
                </a:lnTo>
                <a:lnTo>
                  <a:pt x="27" y="503"/>
                </a:lnTo>
                <a:lnTo>
                  <a:pt x="34" y="499"/>
                </a:lnTo>
                <a:lnTo>
                  <a:pt x="34" y="499"/>
                </a:lnTo>
                <a:lnTo>
                  <a:pt x="36" y="501"/>
                </a:lnTo>
                <a:lnTo>
                  <a:pt x="36" y="503"/>
                </a:lnTo>
                <a:lnTo>
                  <a:pt x="36" y="505"/>
                </a:lnTo>
                <a:lnTo>
                  <a:pt x="36" y="505"/>
                </a:lnTo>
                <a:lnTo>
                  <a:pt x="32" y="507"/>
                </a:lnTo>
                <a:lnTo>
                  <a:pt x="30" y="507"/>
                </a:lnTo>
                <a:lnTo>
                  <a:pt x="27" y="508"/>
                </a:lnTo>
                <a:lnTo>
                  <a:pt x="27" y="508"/>
                </a:lnTo>
                <a:lnTo>
                  <a:pt x="21" y="508"/>
                </a:lnTo>
                <a:lnTo>
                  <a:pt x="21" y="508"/>
                </a:lnTo>
                <a:lnTo>
                  <a:pt x="13" y="508"/>
                </a:lnTo>
                <a:lnTo>
                  <a:pt x="11" y="510"/>
                </a:lnTo>
                <a:lnTo>
                  <a:pt x="11" y="516"/>
                </a:lnTo>
                <a:lnTo>
                  <a:pt x="6" y="525"/>
                </a:lnTo>
                <a:lnTo>
                  <a:pt x="0" y="527"/>
                </a:lnTo>
                <a:lnTo>
                  <a:pt x="0" y="535"/>
                </a:lnTo>
                <a:lnTo>
                  <a:pt x="4" y="554"/>
                </a:lnTo>
                <a:lnTo>
                  <a:pt x="0" y="561"/>
                </a:lnTo>
                <a:lnTo>
                  <a:pt x="6" y="567"/>
                </a:lnTo>
                <a:lnTo>
                  <a:pt x="10" y="594"/>
                </a:lnTo>
                <a:lnTo>
                  <a:pt x="25" y="597"/>
                </a:lnTo>
                <a:lnTo>
                  <a:pt x="25" y="605"/>
                </a:lnTo>
                <a:lnTo>
                  <a:pt x="40" y="603"/>
                </a:lnTo>
                <a:lnTo>
                  <a:pt x="47" y="611"/>
                </a:lnTo>
                <a:lnTo>
                  <a:pt x="53" y="628"/>
                </a:lnTo>
                <a:lnTo>
                  <a:pt x="74" y="652"/>
                </a:lnTo>
                <a:lnTo>
                  <a:pt x="66" y="660"/>
                </a:lnTo>
                <a:lnTo>
                  <a:pt x="57" y="660"/>
                </a:lnTo>
                <a:lnTo>
                  <a:pt x="57" y="671"/>
                </a:lnTo>
                <a:lnTo>
                  <a:pt x="61" y="682"/>
                </a:lnTo>
                <a:lnTo>
                  <a:pt x="68" y="682"/>
                </a:lnTo>
                <a:lnTo>
                  <a:pt x="74" y="677"/>
                </a:lnTo>
                <a:lnTo>
                  <a:pt x="89" y="677"/>
                </a:lnTo>
                <a:lnTo>
                  <a:pt x="97" y="690"/>
                </a:lnTo>
                <a:lnTo>
                  <a:pt x="97" y="701"/>
                </a:lnTo>
                <a:lnTo>
                  <a:pt x="104" y="699"/>
                </a:lnTo>
                <a:lnTo>
                  <a:pt x="108" y="701"/>
                </a:lnTo>
                <a:lnTo>
                  <a:pt x="115" y="716"/>
                </a:lnTo>
                <a:lnTo>
                  <a:pt x="117" y="718"/>
                </a:lnTo>
                <a:lnTo>
                  <a:pt x="131" y="722"/>
                </a:lnTo>
                <a:lnTo>
                  <a:pt x="142" y="718"/>
                </a:lnTo>
                <a:lnTo>
                  <a:pt x="150" y="728"/>
                </a:lnTo>
                <a:lnTo>
                  <a:pt x="167" y="730"/>
                </a:lnTo>
                <a:lnTo>
                  <a:pt x="180" y="737"/>
                </a:lnTo>
                <a:lnTo>
                  <a:pt x="176" y="754"/>
                </a:lnTo>
                <a:lnTo>
                  <a:pt x="176" y="771"/>
                </a:lnTo>
                <a:lnTo>
                  <a:pt x="165" y="775"/>
                </a:lnTo>
                <a:lnTo>
                  <a:pt x="153" y="779"/>
                </a:lnTo>
                <a:lnTo>
                  <a:pt x="148" y="786"/>
                </a:lnTo>
                <a:lnTo>
                  <a:pt x="159" y="788"/>
                </a:lnTo>
                <a:lnTo>
                  <a:pt x="165" y="788"/>
                </a:lnTo>
                <a:lnTo>
                  <a:pt x="159" y="796"/>
                </a:lnTo>
                <a:lnTo>
                  <a:pt x="159" y="796"/>
                </a:lnTo>
                <a:lnTo>
                  <a:pt x="159" y="796"/>
                </a:lnTo>
                <a:lnTo>
                  <a:pt x="159" y="798"/>
                </a:lnTo>
                <a:lnTo>
                  <a:pt x="155" y="798"/>
                </a:lnTo>
                <a:lnTo>
                  <a:pt x="155" y="798"/>
                </a:lnTo>
                <a:lnTo>
                  <a:pt x="151" y="798"/>
                </a:lnTo>
                <a:lnTo>
                  <a:pt x="148" y="803"/>
                </a:lnTo>
                <a:lnTo>
                  <a:pt x="150" y="807"/>
                </a:lnTo>
                <a:lnTo>
                  <a:pt x="148" y="817"/>
                </a:lnTo>
                <a:lnTo>
                  <a:pt x="142" y="819"/>
                </a:lnTo>
                <a:lnTo>
                  <a:pt x="140" y="822"/>
                </a:lnTo>
                <a:lnTo>
                  <a:pt x="134" y="824"/>
                </a:lnTo>
                <a:lnTo>
                  <a:pt x="136" y="830"/>
                </a:lnTo>
                <a:lnTo>
                  <a:pt x="138" y="834"/>
                </a:lnTo>
                <a:lnTo>
                  <a:pt x="146" y="834"/>
                </a:lnTo>
                <a:lnTo>
                  <a:pt x="150" y="838"/>
                </a:lnTo>
                <a:lnTo>
                  <a:pt x="150" y="838"/>
                </a:lnTo>
                <a:lnTo>
                  <a:pt x="157" y="845"/>
                </a:lnTo>
                <a:lnTo>
                  <a:pt x="157" y="845"/>
                </a:lnTo>
                <a:lnTo>
                  <a:pt x="159" y="847"/>
                </a:lnTo>
                <a:lnTo>
                  <a:pt x="161" y="847"/>
                </a:lnTo>
                <a:lnTo>
                  <a:pt x="168" y="855"/>
                </a:lnTo>
                <a:lnTo>
                  <a:pt x="168" y="856"/>
                </a:lnTo>
                <a:lnTo>
                  <a:pt x="174" y="862"/>
                </a:lnTo>
                <a:lnTo>
                  <a:pt x="174" y="862"/>
                </a:lnTo>
                <a:lnTo>
                  <a:pt x="174" y="862"/>
                </a:lnTo>
                <a:close/>
              </a:path>
            </a:pathLst>
          </a:custGeom>
          <a:solidFill>
            <a:schemeClr val="bg1">
              <a:lumMod val="85000"/>
            </a:schemeClr>
          </a:solidFill>
          <a:ln w="635" cap="rnd">
            <a:solidFill>
              <a:schemeClr val="bg1">
                <a:alpha val="17000"/>
              </a:schemeClr>
            </a:solidFill>
            <a:prstDash val="solid"/>
            <a:round/>
            <a:headEnd/>
            <a:tailEnd/>
          </a:ln>
        </p:spPr>
        <p:txBody>
          <a:bodyPr lIns="97940" tIns="48971" rIns="97940" bIns="48971"/>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412" name="Freeform 411"/>
          <p:cNvSpPr>
            <a:spLocks/>
          </p:cNvSpPr>
          <p:nvPr/>
        </p:nvSpPr>
        <p:spPr bwMode="auto">
          <a:xfrm>
            <a:off x="5362875" y="2753514"/>
            <a:ext cx="85315" cy="305708"/>
          </a:xfrm>
          <a:custGeom>
            <a:avLst/>
            <a:gdLst>
              <a:gd name="T0" fmla="*/ 23 w 42"/>
              <a:gd name="T1" fmla="*/ 164 h 176"/>
              <a:gd name="T2" fmla="*/ 23 w 42"/>
              <a:gd name="T3" fmla="*/ 172 h 176"/>
              <a:gd name="T4" fmla="*/ 27 w 42"/>
              <a:gd name="T5" fmla="*/ 174 h 176"/>
              <a:gd name="T6" fmla="*/ 29 w 42"/>
              <a:gd name="T7" fmla="*/ 168 h 176"/>
              <a:gd name="T8" fmla="*/ 23 w 42"/>
              <a:gd name="T9" fmla="*/ 153 h 176"/>
              <a:gd name="T10" fmla="*/ 17 w 42"/>
              <a:gd name="T11" fmla="*/ 147 h 176"/>
              <a:gd name="T12" fmla="*/ 16 w 42"/>
              <a:gd name="T13" fmla="*/ 144 h 176"/>
              <a:gd name="T14" fmla="*/ 14 w 42"/>
              <a:gd name="T15" fmla="*/ 134 h 176"/>
              <a:gd name="T16" fmla="*/ 16 w 42"/>
              <a:gd name="T17" fmla="*/ 127 h 176"/>
              <a:gd name="T18" fmla="*/ 17 w 42"/>
              <a:gd name="T19" fmla="*/ 121 h 176"/>
              <a:gd name="T20" fmla="*/ 21 w 42"/>
              <a:gd name="T21" fmla="*/ 115 h 176"/>
              <a:gd name="T22" fmla="*/ 29 w 42"/>
              <a:gd name="T23" fmla="*/ 115 h 176"/>
              <a:gd name="T24" fmla="*/ 42 w 42"/>
              <a:gd name="T25" fmla="*/ 121 h 176"/>
              <a:gd name="T26" fmla="*/ 36 w 42"/>
              <a:gd name="T27" fmla="*/ 113 h 176"/>
              <a:gd name="T28" fmla="*/ 34 w 42"/>
              <a:gd name="T29" fmla="*/ 102 h 176"/>
              <a:gd name="T30" fmla="*/ 34 w 42"/>
              <a:gd name="T31" fmla="*/ 93 h 176"/>
              <a:gd name="T32" fmla="*/ 31 w 42"/>
              <a:gd name="T33" fmla="*/ 79 h 176"/>
              <a:gd name="T34" fmla="*/ 23 w 42"/>
              <a:gd name="T35" fmla="*/ 64 h 176"/>
              <a:gd name="T36" fmla="*/ 23 w 42"/>
              <a:gd name="T37" fmla="*/ 57 h 176"/>
              <a:gd name="T38" fmla="*/ 23 w 42"/>
              <a:gd name="T39" fmla="*/ 49 h 176"/>
              <a:gd name="T40" fmla="*/ 23 w 42"/>
              <a:gd name="T41" fmla="*/ 30 h 176"/>
              <a:gd name="T42" fmla="*/ 21 w 42"/>
              <a:gd name="T43" fmla="*/ 23 h 176"/>
              <a:gd name="T44" fmla="*/ 19 w 42"/>
              <a:gd name="T45" fmla="*/ 19 h 176"/>
              <a:gd name="T46" fmla="*/ 17 w 42"/>
              <a:gd name="T47" fmla="*/ 15 h 176"/>
              <a:gd name="T48" fmla="*/ 19 w 42"/>
              <a:gd name="T49" fmla="*/ 11 h 176"/>
              <a:gd name="T50" fmla="*/ 19 w 42"/>
              <a:gd name="T51" fmla="*/ 2 h 176"/>
              <a:gd name="T52" fmla="*/ 16 w 42"/>
              <a:gd name="T53" fmla="*/ 2 h 176"/>
              <a:gd name="T54" fmla="*/ 12 w 42"/>
              <a:gd name="T55" fmla="*/ 4 h 176"/>
              <a:gd name="T56" fmla="*/ 10 w 42"/>
              <a:gd name="T57" fmla="*/ 11 h 176"/>
              <a:gd name="T58" fmla="*/ 6 w 42"/>
              <a:gd name="T59" fmla="*/ 25 h 176"/>
              <a:gd name="T60" fmla="*/ 0 w 42"/>
              <a:gd name="T61" fmla="*/ 26 h 176"/>
              <a:gd name="T62" fmla="*/ 0 w 42"/>
              <a:gd name="T63" fmla="*/ 43 h 176"/>
              <a:gd name="T64" fmla="*/ 4 w 42"/>
              <a:gd name="T65" fmla="*/ 64 h 176"/>
              <a:gd name="T66" fmla="*/ 6 w 42"/>
              <a:gd name="T67" fmla="*/ 68 h 176"/>
              <a:gd name="T68" fmla="*/ 8 w 42"/>
              <a:gd name="T69" fmla="*/ 77 h 176"/>
              <a:gd name="T70" fmla="*/ 8 w 42"/>
              <a:gd name="T71" fmla="*/ 85 h 176"/>
              <a:gd name="T72" fmla="*/ 8 w 42"/>
              <a:gd name="T73" fmla="*/ 102 h 176"/>
              <a:gd name="T74" fmla="*/ 6 w 42"/>
              <a:gd name="T75" fmla="*/ 108 h 176"/>
              <a:gd name="T76" fmla="*/ 4 w 42"/>
              <a:gd name="T77" fmla="*/ 115 h 176"/>
              <a:gd name="T78" fmla="*/ 4 w 42"/>
              <a:gd name="T79" fmla="*/ 119 h 176"/>
              <a:gd name="T80" fmla="*/ 6 w 42"/>
              <a:gd name="T81" fmla="*/ 130 h 176"/>
              <a:gd name="T82" fmla="*/ 0 w 42"/>
              <a:gd name="T83" fmla="*/ 157 h 176"/>
              <a:gd name="T84" fmla="*/ 8 w 42"/>
              <a:gd name="T85" fmla="*/ 170 h 176"/>
              <a:gd name="T86" fmla="*/ 12 w 42"/>
              <a:gd name="T87" fmla="*/ 164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2" h="176">
                <a:moveTo>
                  <a:pt x="12" y="164"/>
                </a:moveTo>
                <a:lnTo>
                  <a:pt x="23" y="164"/>
                </a:lnTo>
                <a:lnTo>
                  <a:pt x="23" y="164"/>
                </a:lnTo>
                <a:lnTo>
                  <a:pt x="23" y="168"/>
                </a:lnTo>
                <a:lnTo>
                  <a:pt x="23" y="170"/>
                </a:lnTo>
                <a:lnTo>
                  <a:pt x="23" y="172"/>
                </a:lnTo>
                <a:lnTo>
                  <a:pt x="23" y="172"/>
                </a:lnTo>
                <a:lnTo>
                  <a:pt x="23" y="172"/>
                </a:lnTo>
                <a:lnTo>
                  <a:pt x="27" y="174"/>
                </a:lnTo>
                <a:lnTo>
                  <a:pt x="29" y="172"/>
                </a:lnTo>
                <a:lnTo>
                  <a:pt x="29" y="168"/>
                </a:lnTo>
                <a:lnTo>
                  <a:pt x="29" y="168"/>
                </a:lnTo>
                <a:lnTo>
                  <a:pt x="29" y="161"/>
                </a:lnTo>
                <a:lnTo>
                  <a:pt x="23" y="153"/>
                </a:lnTo>
                <a:lnTo>
                  <a:pt x="23" y="153"/>
                </a:lnTo>
                <a:lnTo>
                  <a:pt x="19" y="149"/>
                </a:lnTo>
                <a:lnTo>
                  <a:pt x="19" y="149"/>
                </a:lnTo>
                <a:lnTo>
                  <a:pt x="17" y="147"/>
                </a:lnTo>
                <a:lnTo>
                  <a:pt x="16" y="147"/>
                </a:lnTo>
                <a:lnTo>
                  <a:pt x="16" y="144"/>
                </a:lnTo>
                <a:lnTo>
                  <a:pt x="16" y="144"/>
                </a:lnTo>
                <a:lnTo>
                  <a:pt x="16" y="140"/>
                </a:lnTo>
                <a:lnTo>
                  <a:pt x="14" y="134"/>
                </a:lnTo>
                <a:lnTo>
                  <a:pt x="14" y="134"/>
                </a:lnTo>
                <a:lnTo>
                  <a:pt x="14" y="130"/>
                </a:lnTo>
                <a:lnTo>
                  <a:pt x="16" y="127"/>
                </a:lnTo>
                <a:lnTo>
                  <a:pt x="16" y="127"/>
                </a:lnTo>
                <a:lnTo>
                  <a:pt x="17" y="125"/>
                </a:lnTo>
                <a:lnTo>
                  <a:pt x="17" y="123"/>
                </a:lnTo>
                <a:lnTo>
                  <a:pt x="17" y="121"/>
                </a:lnTo>
                <a:lnTo>
                  <a:pt x="19" y="119"/>
                </a:lnTo>
                <a:lnTo>
                  <a:pt x="19" y="119"/>
                </a:lnTo>
                <a:lnTo>
                  <a:pt x="21" y="115"/>
                </a:lnTo>
                <a:lnTo>
                  <a:pt x="23" y="113"/>
                </a:lnTo>
                <a:lnTo>
                  <a:pt x="23" y="112"/>
                </a:lnTo>
                <a:lnTo>
                  <a:pt x="29" y="115"/>
                </a:lnTo>
                <a:lnTo>
                  <a:pt x="38" y="119"/>
                </a:lnTo>
                <a:lnTo>
                  <a:pt x="42" y="121"/>
                </a:lnTo>
                <a:lnTo>
                  <a:pt x="42" y="121"/>
                </a:lnTo>
                <a:lnTo>
                  <a:pt x="38" y="119"/>
                </a:lnTo>
                <a:lnTo>
                  <a:pt x="36" y="117"/>
                </a:lnTo>
                <a:lnTo>
                  <a:pt x="36" y="113"/>
                </a:lnTo>
                <a:lnTo>
                  <a:pt x="36" y="113"/>
                </a:lnTo>
                <a:lnTo>
                  <a:pt x="34" y="102"/>
                </a:lnTo>
                <a:lnTo>
                  <a:pt x="34" y="102"/>
                </a:lnTo>
                <a:lnTo>
                  <a:pt x="34" y="95"/>
                </a:lnTo>
                <a:lnTo>
                  <a:pt x="34" y="95"/>
                </a:lnTo>
                <a:lnTo>
                  <a:pt x="34" y="93"/>
                </a:lnTo>
                <a:lnTo>
                  <a:pt x="33" y="89"/>
                </a:lnTo>
                <a:lnTo>
                  <a:pt x="31" y="85"/>
                </a:lnTo>
                <a:lnTo>
                  <a:pt x="31" y="79"/>
                </a:lnTo>
                <a:lnTo>
                  <a:pt x="25" y="72"/>
                </a:lnTo>
                <a:lnTo>
                  <a:pt x="25" y="72"/>
                </a:lnTo>
                <a:lnTo>
                  <a:pt x="23" y="64"/>
                </a:lnTo>
                <a:lnTo>
                  <a:pt x="23" y="64"/>
                </a:lnTo>
                <a:lnTo>
                  <a:pt x="23" y="57"/>
                </a:lnTo>
                <a:lnTo>
                  <a:pt x="23" y="57"/>
                </a:lnTo>
                <a:lnTo>
                  <a:pt x="23" y="55"/>
                </a:lnTo>
                <a:lnTo>
                  <a:pt x="23" y="49"/>
                </a:lnTo>
                <a:lnTo>
                  <a:pt x="23" y="49"/>
                </a:lnTo>
                <a:lnTo>
                  <a:pt x="23" y="40"/>
                </a:lnTo>
                <a:lnTo>
                  <a:pt x="23" y="40"/>
                </a:lnTo>
                <a:lnTo>
                  <a:pt x="23" y="30"/>
                </a:lnTo>
                <a:lnTo>
                  <a:pt x="23" y="23"/>
                </a:lnTo>
                <a:lnTo>
                  <a:pt x="23" y="23"/>
                </a:lnTo>
                <a:lnTo>
                  <a:pt x="21" y="23"/>
                </a:lnTo>
                <a:lnTo>
                  <a:pt x="19" y="21"/>
                </a:lnTo>
                <a:lnTo>
                  <a:pt x="19" y="19"/>
                </a:lnTo>
                <a:lnTo>
                  <a:pt x="19" y="19"/>
                </a:lnTo>
                <a:lnTo>
                  <a:pt x="19" y="17"/>
                </a:lnTo>
                <a:lnTo>
                  <a:pt x="17" y="17"/>
                </a:lnTo>
                <a:lnTo>
                  <a:pt x="17" y="15"/>
                </a:lnTo>
                <a:lnTo>
                  <a:pt x="17" y="13"/>
                </a:lnTo>
                <a:lnTo>
                  <a:pt x="17" y="13"/>
                </a:lnTo>
                <a:lnTo>
                  <a:pt x="19" y="11"/>
                </a:lnTo>
                <a:lnTo>
                  <a:pt x="19" y="7"/>
                </a:lnTo>
                <a:lnTo>
                  <a:pt x="19" y="2"/>
                </a:lnTo>
                <a:lnTo>
                  <a:pt x="19" y="2"/>
                </a:lnTo>
                <a:lnTo>
                  <a:pt x="17" y="2"/>
                </a:lnTo>
                <a:lnTo>
                  <a:pt x="16" y="2"/>
                </a:lnTo>
                <a:lnTo>
                  <a:pt x="16" y="2"/>
                </a:lnTo>
                <a:lnTo>
                  <a:pt x="12" y="0"/>
                </a:lnTo>
                <a:lnTo>
                  <a:pt x="10" y="0"/>
                </a:lnTo>
                <a:lnTo>
                  <a:pt x="12" y="4"/>
                </a:lnTo>
                <a:lnTo>
                  <a:pt x="12" y="4"/>
                </a:lnTo>
                <a:lnTo>
                  <a:pt x="12" y="7"/>
                </a:lnTo>
                <a:lnTo>
                  <a:pt x="10" y="11"/>
                </a:lnTo>
                <a:lnTo>
                  <a:pt x="8" y="13"/>
                </a:lnTo>
                <a:lnTo>
                  <a:pt x="10" y="21"/>
                </a:lnTo>
                <a:lnTo>
                  <a:pt x="6" y="25"/>
                </a:lnTo>
                <a:lnTo>
                  <a:pt x="6" y="25"/>
                </a:lnTo>
                <a:lnTo>
                  <a:pt x="4" y="26"/>
                </a:lnTo>
                <a:lnTo>
                  <a:pt x="0" y="26"/>
                </a:lnTo>
                <a:lnTo>
                  <a:pt x="0" y="30"/>
                </a:lnTo>
                <a:lnTo>
                  <a:pt x="0" y="30"/>
                </a:lnTo>
                <a:lnTo>
                  <a:pt x="0" y="43"/>
                </a:lnTo>
                <a:lnTo>
                  <a:pt x="0" y="51"/>
                </a:lnTo>
                <a:lnTo>
                  <a:pt x="0" y="60"/>
                </a:lnTo>
                <a:lnTo>
                  <a:pt x="4" y="64"/>
                </a:lnTo>
                <a:lnTo>
                  <a:pt x="4" y="64"/>
                </a:lnTo>
                <a:lnTo>
                  <a:pt x="6" y="68"/>
                </a:lnTo>
                <a:lnTo>
                  <a:pt x="6" y="68"/>
                </a:lnTo>
                <a:lnTo>
                  <a:pt x="8" y="70"/>
                </a:lnTo>
                <a:lnTo>
                  <a:pt x="8" y="72"/>
                </a:lnTo>
                <a:lnTo>
                  <a:pt x="8" y="77"/>
                </a:lnTo>
                <a:lnTo>
                  <a:pt x="8" y="77"/>
                </a:lnTo>
                <a:lnTo>
                  <a:pt x="8" y="85"/>
                </a:lnTo>
                <a:lnTo>
                  <a:pt x="8" y="85"/>
                </a:lnTo>
                <a:lnTo>
                  <a:pt x="8" y="96"/>
                </a:lnTo>
                <a:lnTo>
                  <a:pt x="8" y="102"/>
                </a:lnTo>
                <a:lnTo>
                  <a:pt x="8" y="102"/>
                </a:lnTo>
                <a:lnTo>
                  <a:pt x="6" y="104"/>
                </a:lnTo>
                <a:lnTo>
                  <a:pt x="6" y="108"/>
                </a:lnTo>
                <a:lnTo>
                  <a:pt x="6" y="108"/>
                </a:lnTo>
                <a:lnTo>
                  <a:pt x="6" y="110"/>
                </a:lnTo>
                <a:lnTo>
                  <a:pt x="4" y="113"/>
                </a:lnTo>
                <a:lnTo>
                  <a:pt x="4" y="115"/>
                </a:lnTo>
                <a:lnTo>
                  <a:pt x="4" y="115"/>
                </a:lnTo>
                <a:lnTo>
                  <a:pt x="4" y="115"/>
                </a:lnTo>
                <a:lnTo>
                  <a:pt x="4" y="119"/>
                </a:lnTo>
                <a:lnTo>
                  <a:pt x="4" y="119"/>
                </a:lnTo>
                <a:lnTo>
                  <a:pt x="6" y="127"/>
                </a:lnTo>
                <a:lnTo>
                  <a:pt x="6" y="130"/>
                </a:lnTo>
                <a:lnTo>
                  <a:pt x="4" y="138"/>
                </a:lnTo>
                <a:lnTo>
                  <a:pt x="4" y="146"/>
                </a:lnTo>
                <a:lnTo>
                  <a:pt x="0" y="157"/>
                </a:lnTo>
                <a:lnTo>
                  <a:pt x="4" y="166"/>
                </a:lnTo>
                <a:lnTo>
                  <a:pt x="4" y="176"/>
                </a:lnTo>
                <a:lnTo>
                  <a:pt x="8" y="170"/>
                </a:lnTo>
                <a:lnTo>
                  <a:pt x="12" y="164"/>
                </a:lnTo>
                <a:lnTo>
                  <a:pt x="12" y="164"/>
                </a:lnTo>
                <a:lnTo>
                  <a:pt x="12" y="164"/>
                </a:lnTo>
                <a:close/>
              </a:path>
            </a:pathLst>
          </a:custGeom>
          <a:solidFill>
            <a:schemeClr val="bg1">
              <a:lumMod val="85000"/>
            </a:schemeClr>
          </a:solidFill>
          <a:ln w="635" cap="rnd">
            <a:solidFill>
              <a:schemeClr val="bg1">
                <a:alpha val="17000"/>
              </a:schemeClr>
            </a:solidFill>
          </a:ln>
        </p:spPr>
        <p:txBody>
          <a:bodyPr lIns="97940" tIns="48971" rIns="97940" bIns="48971"/>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413" name="Freeform 412"/>
          <p:cNvSpPr>
            <a:spLocks/>
          </p:cNvSpPr>
          <p:nvPr/>
        </p:nvSpPr>
        <p:spPr bwMode="auto">
          <a:xfrm>
            <a:off x="5362875" y="2753514"/>
            <a:ext cx="85315" cy="305708"/>
          </a:xfrm>
          <a:custGeom>
            <a:avLst/>
            <a:gdLst>
              <a:gd name="T0" fmla="*/ 23 w 42"/>
              <a:gd name="T1" fmla="*/ 164 h 176"/>
              <a:gd name="T2" fmla="*/ 23 w 42"/>
              <a:gd name="T3" fmla="*/ 172 h 176"/>
              <a:gd name="T4" fmla="*/ 27 w 42"/>
              <a:gd name="T5" fmla="*/ 174 h 176"/>
              <a:gd name="T6" fmla="*/ 29 w 42"/>
              <a:gd name="T7" fmla="*/ 168 h 176"/>
              <a:gd name="T8" fmla="*/ 23 w 42"/>
              <a:gd name="T9" fmla="*/ 153 h 176"/>
              <a:gd name="T10" fmla="*/ 17 w 42"/>
              <a:gd name="T11" fmla="*/ 147 h 176"/>
              <a:gd name="T12" fmla="*/ 16 w 42"/>
              <a:gd name="T13" fmla="*/ 144 h 176"/>
              <a:gd name="T14" fmla="*/ 14 w 42"/>
              <a:gd name="T15" fmla="*/ 134 h 176"/>
              <a:gd name="T16" fmla="*/ 16 w 42"/>
              <a:gd name="T17" fmla="*/ 127 h 176"/>
              <a:gd name="T18" fmla="*/ 17 w 42"/>
              <a:gd name="T19" fmla="*/ 121 h 176"/>
              <a:gd name="T20" fmla="*/ 21 w 42"/>
              <a:gd name="T21" fmla="*/ 115 h 176"/>
              <a:gd name="T22" fmla="*/ 29 w 42"/>
              <a:gd name="T23" fmla="*/ 115 h 176"/>
              <a:gd name="T24" fmla="*/ 42 w 42"/>
              <a:gd name="T25" fmla="*/ 121 h 176"/>
              <a:gd name="T26" fmla="*/ 36 w 42"/>
              <a:gd name="T27" fmla="*/ 113 h 176"/>
              <a:gd name="T28" fmla="*/ 34 w 42"/>
              <a:gd name="T29" fmla="*/ 102 h 176"/>
              <a:gd name="T30" fmla="*/ 34 w 42"/>
              <a:gd name="T31" fmla="*/ 93 h 176"/>
              <a:gd name="T32" fmla="*/ 31 w 42"/>
              <a:gd name="T33" fmla="*/ 79 h 176"/>
              <a:gd name="T34" fmla="*/ 23 w 42"/>
              <a:gd name="T35" fmla="*/ 64 h 176"/>
              <a:gd name="T36" fmla="*/ 23 w 42"/>
              <a:gd name="T37" fmla="*/ 57 h 176"/>
              <a:gd name="T38" fmla="*/ 23 w 42"/>
              <a:gd name="T39" fmla="*/ 49 h 176"/>
              <a:gd name="T40" fmla="*/ 23 w 42"/>
              <a:gd name="T41" fmla="*/ 30 h 176"/>
              <a:gd name="T42" fmla="*/ 21 w 42"/>
              <a:gd name="T43" fmla="*/ 23 h 176"/>
              <a:gd name="T44" fmla="*/ 19 w 42"/>
              <a:gd name="T45" fmla="*/ 19 h 176"/>
              <a:gd name="T46" fmla="*/ 17 w 42"/>
              <a:gd name="T47" fmla="*/ 15 h 176"/>
              <a:gd name="T48" fmla="*/ 19 w 42"/>
              <a:gd name="T49" fmla="*/ 11 h 176"/>
              <a:gd name="T50" fmla="*/ 19 w 42"/>
              <a:gd name="T51" fmla="*/ 2 h 176"/>
              <a:gd name="T52" fmla="*/ 16 w 42"/>
              <a:gd name="T53" fmla="*/ 2 h 176"/>
              <a:gd name="T54" fmla="*/ 12 w 42"/>
              <a:gd name="T55" fmla="*/ 4 h 176"/>
              <a:gd name="T56" fmla="*/ 10 w 42"/>
              <a:gd name="T57" fmla="*/ 11 h 176"/>
              <a:gd name="T58" fmla="*/ 6 w 42"/>
              <a:gd name="T59" fmla="*/ 25 h 176"/>
              <a:gd name="T60" fmla="*/ 0 w 42"/>
              <a:gd name="T61" fmla="*/ 26 h 176"/>
              <a:gd name="T62" fmla="*/ 0 w 42"/>
              <a:gd name="T63" fmla="*/ 43 h 176"/>
              <a:gd name="T64" fmla="*/ 4 w 42"/>
              <a:gd name="T65" fmla="*/ 64 h 176"/>
              <a:gd name="T66" fmla="*/ 6 w 42"/>
              <a:gd name="T67" fmla="*/ 68 h 176"/>
              <a:gd name="T68" fmla="*/ 8 w 42"/>
              <a:gd name="T69" fmla="*/ 77 h 176"/>
              <a:gd name="T70" fmla="*/ 8 w 42"/>
              <a:gd name="T71" fmla="*/ 85 h 176"/>
              <a:gd name="T72" fmla="*/ 8 w 42"/>
              <a:gd name="T73" fmla="*/ 102 h 176"/>
              <a:gd name="T74" fmla="*/ 6 w 42"/>
              <a:gd name="T75" fmla="*/ 108 h 176"/>
              <a:gd name="T76" fmla="*/ 4 w 42"/>
              <a:gd name="T77" fmla="*/ 115 h 176"/>
              <a:gd name="T78" fmla="*/ 4 w 42"/>
              <a:gd name="T79" fmla="*/ 119 h 176"/>
              <a:gd name="T80" fmla="*/ 6 w 42"/>
              <a:gd name="T81" fmla="*/ 130 h 176"/>
              <a:gd name="T82" fmla="*/ 0 w 42"/>
              <a:gd name="T83" fmla="*/ 157 h 176"/>
              <a:gd name="T84" fmla="*/ 8 w 42"/>
              <a:gd name="T85" fmla="*/ 170 h 176"/>
              <a:gd name="T86" fmla="*/ 12 w 42"/>
              <a:gd name="T87" fmla="*/ 164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2" h="176">
                <a:moveTo>
                  <a:pt x="12" y="164"/>
                </a:moveTo>
                <a:lnTo>
                  <a:pt x="23" y="164"/>
                </a:lnTo>
                <a:lnTo>
                  <a:pt x="23" y="164"/>
                </a:lnTo>
                <a:lnTo>
                  <a:pt x="23" y="168"/>
                </a:lnTo>
                <a:lnTo>
                  <a:pt x="23" y="170"/>
                </a:lnTo>
                <a:lnTo>
                  <a:pt x="23" y="172"/>
                </a:lnTo>
                <a:lnTo>
                  <a:pt x="23" y="172"/>
                </a:lnTo>
                <a:lnTo>
                  <a:pt x="23" y="172"/>
                </a:lnTo>
                <a:lnTo>
                  <a:pt x="27" y="174"/>
                </a:lnTo>
                <a:lnTo>
                  <a:pt x="29" y="172"/>
                </a:lnTo>
                <a:lnTo>
                  <a:pt x="29" y="168"/>
                </a:lnTo>
                <a:lnTo>
                  <a:pt x="29" y="168"/>
                </a:lnTo>
                <a:lnTo>
                  <a:pt x="29" y="161"/>
                </a:lnTo>
                <a:lnTo>
                  <a:pt x="23" y="153"/>
                </a:lnTo>
                <a:lnTo>
                  <a:pt x="23" y="153"/>
                </a:lnTo>
                <a:lnTo>
                  <a:pt x="19" y="149"/>
                </a:lnTo>
                <a:lnTo>
                  <a:pt x="19" y="149"/>
                </a:lnTo>
                <a:lnTo>
                  <a:pt x="17" y="147"/>
                </a:lnTo>
                <a:lnTo>
                  <a:pt x="16" y="147"/>
                </a:lnTo>
                <a:lnTo>
                  <a:pt x="16" y="144"/>
                </a:lnTo>
                <a:lnTo>
                  <a:pt x="16" y="144"/>
                </a:lnTo>
                <a:lnTo>
                  <a:pt x="16" y="140"/>
                </a:lnTo>
                <a:lnTo>
                  <a:pt x="14" y="134"/>
                </a:lnTo>
                <a:lnTo>
                  <a:pt x="14" y="134"/>
                </a:lnTo>
                <a:lnTo>
                  <a:pt x="14" y="130"/>
                </a:lnTo>
                <a:lnTo>
                  <a:pt x="16" y="127"/>
                </a:lnTo>
                <a:lnTo>
                  <a:pt x="16" y="127"/>
                </a:lnTo>
                <a:lnTo>
                  <a:pt x="17" y="125"/>
                </a:lnTo>
                <a:lnTo>
                  <a:pt x="17" y="123"/>
                </a:lnTo>
                <a:lnTo>
                  <a:pt x="17" y="121"/>
                </a:lnTo>
                <a:lnTo>
                  <a:pt x="19" y="119"/>
                </a:lnTo>
                <a:lnTo>
                  <a:pt x="19" y="119"/>
                </a:lnTo>
                <a:lnTo>
                  <a:pt x="21" y="115"/>
                </a:lnTo>
                <a:lnTo>
                  <a:pt x="23" y="113"/>
                </a:lnTo>
                <a:lnTo>
                  <a:pt x="23" y="112"/>
                </a:lnTo>
                <a:lnTo>
                  <a:pt x="29" y="115"/>
                </a:lnTo>
                <a:lnTo>
                  <a:pt x="38" y="119"/>
                </a:lnTo>
                <a:lnTo>
                  <a:pt x="42" y="121"/>
                </a:lnTo>
                <a:lnTo>
                  <a:pt x="42" y="121"/>
                </a:lnTo>
                <a:lnTo>
                  <a:pt x="38" y="119"/>
                </a:lnTo>
                <a:lnTo>
                  <a:pt x="36" y="117"/>
                </a:lnTo>
                <a:lnTo>
                  <a:pt x="36" y="113"/>
                </a:lnTo>
                <a:lnTo>
                  <a:pt x="36" y="113"/>
                </a:lnTo>
                <a:lnTo>
                  <a:pt x="34" y="102"/>
                </a:lnTo>
                <a:lnTo>
                  <a:pt x="34" y="102"/>
                </a:lnTo>
                <a:lnTo>
                  <a:pt x="34" y="95"/>
                </a:lnTo>
                <a:lnTo>
                  <a:pt x="34" y="95"/>
                </a:lnTo>
                <a:lnTo>
                  <a:pt x="34" y="93"/>
                </a:lnTo>
                <a:lnTo>
                  <a:pt x="33" y="89"/>
                </a:lnTo>
                <a:lnTo>
                  <a:pt x="31" y="85"/>
                </a:lnTo>
                <a:lnTo>
                  <a:pt x="31" y="79"/>
                </a:lnTo>
                <a:lnTo>
                  <a:pt x="25" y="72"/>
                </a:lnTo>
                <a:lnTo>
                  <a:pt x="25" y="72"/>
                </a:lnTo>
                <a:lnTo>
                  <a:pt x="23" y="64"/>
                </a:lnTo>
                <a:lnTo>
                  <a:pt x="23" y="64"/>
                </a:lnTo>
                <a:lnTo>
                  <a:pt x="23" y="57"/>
                </a:lnTo>
                <a:lnTo>
                  <a:pt x="23" y="57"/>
                </a:lnTo>
                <a:lnTo>
                  <a:pt x="23" y="55"/>
                </a:lnTo>
                <a:lnTo>
                  <a:pt x="23" y="49"/>
                </a:lnTo>
                <a:lnTo>
                  <a:pt x="23" y="49"/>
                </a:lnTo>
                <a:lnTo>
                  <a:pt x="23" y="40"/>
                </a:lnTo>
                <a:lnTo>
                  <a:pt x="23" y="40"/>
                </a:lnTo>
                <a:lnTo>
                  <a:pt x="23" y="30"/>
                </a:lnTo>
                <a:lnTo>
                  <a:pt x="23" y="23"/>
                </a:lnTo>
                <a:lnTo>
                  <a:pt x="23" y="23"/>
                </a:lnTo>
                <a:lnTo>
                  <a:pt x="21" y="23"/>
                </a:lnTo>
                <a:lnTo>
                  <a:pt x="19" y="21"/>
                </a:lnTo>
                <a:lnTo>
                  <a:pt x="19" y="19"/>
                </a:lnTo>
                <a:lnTo>
                  <a:pt x="19" y="19"/>
                </a:lnTo>
                <a:lnTo>
                  <a:pt x="19" y="17"/>
                </a:lnTo>
                <a:lnTo>
                  <a:pt x="17" y="17"/>
                </a:lnTo>
                <a:lnTo>
                  <a:pt x="17" y="15"/>
                </a:lnTo>
                <a:lnTo>
                  <a:pt x="17" y="13"/>
                </a:lnTo>
                <a:lnTo>
                  <a:pt x="17" y="13"/>
                </a:lnTo>
                <a:lnTo>
                  <a:pt x="19" y="11"/>
                </a:lnTo>
                <a:lnTo>
                  <a:pt x="19" y="7"/>
                </a:lnTo>
                <a:lnTo>
                  <a:pt x="19" y="2"/>
                </a:lnTo>
                <a:lnTo>
                  <a:pt x="19" y="2"/>
                </a:lnTo>
                <a:lnTo>
                  <a:pt x="17" y="2"/>
                </a:lnTo>
                <a:lnTo>
                  <a:pt x="16" y="2"/>
                </a:lnTo>
                <a:lnTo>
                  <a:pt x="16" y="2"/>
                </a:lnTo>
                <a:lnTo>
                  <a:pt x="12" y="0"/>
                </a:lnTo>
                <a:lnTo>
                  <a:pt x="10" y="0"/>
                </a:lnTo>
                <a:lnTo>
                  <a:pt x="12" y="4"/>
                </a:lnTo>
                <a:lnTo>
                  <a:pt x="12" y="4"/>
                </a:lnTo>
                <a:lnTo>
                  <a:pt x="12" y="7"/>
                </a:lnTo>
                <a:lnTo>
                  <a:pt x="10" y="11"/>
                </a:lnTo>
                <a:lnTo>
                  <a:pt x="8" y="13"/>
                </a:lnTo>
                <a:lnTo>
                  <a:pt x="10" y="21"/>
                </a:lnTo>
                <a:lnTo>
                  <a:pt x="6" y="25"/>
                </a:lnTo>
                <a:lnTo>
                  <a:pt x="6" y="25"/>
                </a:lnTo>
                <a:lnTo>
                  <a:pt x="4" y="26"/>
                </a:lnTo>
                <a:lnTo>
                  <a:pt x="0" y="26"/>
                </a:lnTo>
                <a:lnTo>
                  <a:pt x="0" y="30"/>
                </a:lnTo>
                <a:lnTo>
                  <a:pt x="0" y="30"/>
                </a:lnTo>
                <a:lnTo>
                  <a:pt x="0" y="43"/>
                </a:lnTo>
                <a:lnTo>
                  <a:pt x="0" y="51"/>
                </a:lnTo>
                <a:lnTo>
                  <a:pt x="0" y="60"/>
                </a:lnTo>
                <a:lnTo>
                  <a:pt x="4" y="64"/>
                </a:lnTo>
                <a:lnTo>
                  <a:pt x="4" y="64"/>
                </a:lnTo>
                <a:lnTo>
                  <a:pt x="6" y="68"/>
                </a:lnTo>
                <a:lnTo>
                  <a:pt x="6" y="68"/>
                </a:lnTo>
                <a:lnTo>
                  <a:pt x="8" y="70"/>
                </a:lnTo>
                <a:lnTo>
                  <a:pt x="8" y="72"/>
                </a:lnTo>
                <a:lnTo>
                  <a:pt x="8" y="77"/>
                </a:lnTo>
                <a:lnTo>
                  <a:pt x="8" y="77"/>
                </a:lnTo>
                <a:lnTo>
                  <a:pt x="8" y="85"/>
                </a:lnTo>
                <a:lnTo>
                  <a:pt x="8" y="85"/>
                </a:lnTo>
                <a:lnTo>
                  <a:pt x="8" y="96"/>
                </a:lnTo>
                <a:lnTo>
                  <a:pt x="8" y="102"/>
                </a:lnTo>
                <a:lnTo>
                  <a:pt x="8" y="102"/>
                </a:lnTo>
                <a:lnTo>
                  <a:pt x="6" y="104"/>
                </a:lnTo>
                <a:lnTo>
                  <a:pt x="6" y="108"/>
                </a:lnTo>
                <a:lnTo>
                  <a:pt x="6" y="108"/>
                </a:lnTo>
                <a:lnTo>
                  <a:pt x="6" y="110"/>
                </a:lnTo>
                <a:lnTo>
                  <a:pt x="4" y="113"/>
                </a:lnTo>
                <a:lnTo>
                  <a:pt x="4" y="115"/>
                </a:lnTo>
                <a:lnTo>
                  <a:pt x="4" y="115"/>
                </a:lnTo>
                <a:lnTo>
                  <a:pt x="4" y="115"/>
                </a:lnTo>
                <a:lnTo>
                  <a:pt x="4" y="119"/>
                </a:lnTo>
                <a:lnTo>
                  <a:pt x="4" y="119"/>
                </a:lnTo>
                <a:lnTo>
                  <a:pt x="6" y="127"/>
                </a:lnTo>
                <a:lnTo>
                  <a:pt x="6" y="130"/>
                </a:lnTo>
                <a:lnTo>
                  <a:pt x="4" y="138"/>
                </a:lnTo>
                <a:lnTo>
                  <a:pt x="4" y="146"/>
                </a:lnTo>
                <a:lnTo>
                  <a:pt x="0" y="157"/>
                </a:lnTo>
                <a:lnTo>
                  <a:pt x="4" y="166"/>
                </a:lnTo>
                <a:lnTo>
                  <a:pt x="4" y="176"/>
                </a:lnTo>
                <a:lnTo>
                  <a:pt x="8" y="170"/>
                </a:lnTo>
                <a:lnTo>
                  <a:pt x="12" y="164"/>
                </a:lnTo>
                <a:lnTo>
                  <a:pt x="12" y="164"/>
                </a:lnTo>
                <a:lnTo>
                  <a:pt x="12" y="164"/>
                </a:lnTo>
                <a:close/>
              </a:path>
            </a:pathLst>
          </a:custGeom>
          <a:solidFill>
            <a:schemeClr val="bg1">
              <a:lumMod val="85000"/>
            </a:schemeClr>
          </a:solidFill>
          <a:ln w="635" cap="rnd">
            <a:solidFill>
              <a:schemeClr val="bg1">
                <a:alpha val="17000"/>
              </a:schemeClr>
            </a:solidFill>
            <a:prstDash val="solid"/>
            <a:round/>
            <a:headEnd/>
            <a:tailEnd/>
          </a:ln>
        </p:spPr>
        <p:txBody>
          <a:bodyPr lIns="97940" tIns="48971" rIns="97940" bIns="48971"/>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414" name="Freeform 413"/>
          <p:cNvSpPr>
            <a:spLocks/>
          </p:cNvSpPr>
          <p:nvPr/>
        </p:nvSpPr>
        <p:spPr bwMode="auto">
          <a:xfrm>
            <a:off x="2691609" y="2085237"/>
            <a:ext cx="56876" cy="48344"/>
          </a:xfrm>
          <a:custGeom>
            <a:avLst/>
            <a:gdLst>
              <a:gd name="T0" fmla="*/ 0 w 28"/>
              <a:gd name="T1" fmla="*/ 11 h 28"/>
              <a:gd name="T2" fmla="*/ 0 w 28"/>
              <a:gd name="T3" fmla="*/ 19 h 28"/>
              <a:gd name="T4" fmla="*/ 7 w 28"/>
              <a:gd name="T5" fmla="*/ 28 h 28"/>
              <a:gd name="T6" fmla="*/ 17 w 28"/>
              <a:gd name="T7" fmla="*/ 23 h 28"/>
              <a:gd name="T8" fmla="*/ 24 w 28"/>
              <a:gd name="T9" fmla="*/ 15 h 28"/>
              <a:gd name="T10" fmla="*/ 28 w 28"/>
              <a:gd name="T11" fmla="*/ 10 h 28"/>
              <a:gd name="T12" fmla="*/ 19 w 28"/>
              <a:gd name="T13" fmla="*/ 0 h 28"/>
              <a:gd name="T14" fmla="*/ 7 w 28"/>
              <a:gd name="T15" fmla="*/ 0 h 28"/>
              <a:gd name="T16" fmla="*/ 2 w 28"/>
              <a:gd name="T17" fmla="*/ 8 h 28"/>
              <a:gd name="T18" fmla="*/ 0 w 28"/>
              <a:gd name="T19" fmla="*/ 11 h 28"/>
              <a:gd name="T20" fmla="*/ 0 w 28"/>
              <a:gd name="T21" fmla="*/ 11 h 28"/>
              <a:gd name="T22" fmla="*/ 0 w 28"/>
              <a:gd name="T23" fmla="*/ 11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8" h="28">
                <a:moveTo>
                  <a:pt x="0" y="11"/>
                </a:moveTo>
                <a:lnTo>
                  <a:pt x="0" y="19"/>
                </a:lnTo>
                <a:lnTo>
                  <a:pt x="7" y="28"/>
                </a:lnTo>
                <a:lnTo>
                  <a:pt x="17" y="23"/>
                </a:lnTo>
                <a:lnTo>
                  <a:pt x="24" y="15"/>
                </a:lnTo>
                <a:lnTo>
                  <a:pt x="28" y="10"/>
                </a:lnTo>
                <a:lnTo>
                  <a:pt x="19" y="0"/>
                </a:lnTo>
                <a:lnTo>
                  <a:pt x="7" y="0"/>
                </a:lnTo>
                <a:lnTo>
                  <a:pt x="2" y="8"/>
                </a:lnTo>
                <a:lnTo>
                  <a:pt x="0" y="11"/>
                </a:lnTo>
                <a:lnTo>
                  <a:pt x="0" y="11"/>
                </a:lnTo>
                <a:lnTo>
                  <a:pt x="0" y="11"/>
                </a:lnTo>
                <a:close/>
              </a:path>
            </a:pathLst>
          </a:custGeom>
          <a:solidFill>
            <a:schemeClr val="bg1">
              <a:lumMod val="85000"/>
            </a:schemeClr>
          </a:solidFill>
          <a:ln w="635" cap="rnd">
            <a:solidFill>
              <a:schemeClr val="bg1">
                <a:alpha val="17000"/>
              </a:schemeClr>
            </a:solidFill>
          </a:ln>
        </p:spPr>
        <p:txBody>
          <a:bodyPr lIns="97940" tIns="48971" rIns="97940" bIns="48971"/>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415" name="Freeform 414"/>
          <p:cNvSpPr>
            <a:spLocks/>
          </p:cNvSpPr>
          <p:nvPr/>
        </p:nvSpPr>
        <p:spPr bwMode="auto">
          <a:xfrm>
            <a:off x="2691609" y="2085237"/>
            <a:ext cx="56876" cy="48344"/>
          </a:xfrm>
          <a:custGeom>
            <a:avLst/>
            <a:gdLst>
              <a:gd name="T0" fmla="*/ 0 w 28"/>
              <a:gd name="T1" fmla="*/ 11 h 28"/>
              <a:gd name="T2" fmla="*/ 0 w 28"/>
              <a:gd name="T3" fmla="*/ 19 h 28"/>
              <a:gd name="T4" fmla="*/ 7 w 28"/>
              <a:gd name="T5" fmla="*/ 28 h 28"/>
              <a:gd name="T6" fmla="*/ 17 w 28"/>
              <a:gd name="T7" fmla="*/ 23 h 28"/>
              <a:gd name="T8" fmla="*/ 24 w 28"/>
              <a:gd name="T9" fmla="*/ 15 h 28"/>
              <a:gd name="T10" fmla="*/ 28 w 28"/>
              <a:gd name="T11" fmla="*/ 10 h 28"/>
              <a:gd name="T12" fmla="*/ 19 w 28"/>
              <a:gd name="T13" fmla="*/ 0 h 28"/>
              <a:gd name="T14" fmla="*/ 7 w 28"/>
              <a:gd name="T15" fmla="*/ 0 h 28"/>
              <a:gd name="T16" fmla="*/ 2 w 28"/>
              <a:gd name="T17" fmla="*/ 8 h 28"/>
              <a:gd name="T18" fmla="*/ 0 w 28"/>
              <a:gd name="T19" fmla="*/ 11 h 28"/>
              <a:gd name="T20" fmla="*/ 0 w 28"/>
              <a:gd name="T21" fmla="*/ 11 h 28"/>
              <a:gd name="T22" fmla="*/ 0 w 28"/>
              <a:gd name="T23" fmla="*/ 11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8" h="28">
                <a:moveTo>
                  <a:pt x="0" y="11"/>
                </a:moveTo>
                <a:lnTo>
                  <a:pt x="0" y="19"/>
                </a:lnTo>
                <a:lnTo>
                  <a:pt x="7" y="28"/>
                </a:lnTo>
                <a:lnTo>
                  <a:pt x="17" y="23"/>
                </a:lnTo>
                <a:lnTo>
                  <a:pt x="24" y="15"/>
                </a:lnTo>
                <a:lnTo>
                  <a:pt x="28" y="10"/>
                </a:lnTo>
                <a:lnTo>
                  <a:pt x="19" y="0"/>
                </a:lnTo>
                <a:lnTo>
                  <a:pt x="7" y="0"/>
                </a:lnTo>
                <a:lnTo>
                  <a:pt x="2" y="8"/>
                </a:lnTo>
                <a:lnTo>
                  <a:pt x="0" y="11"/>
                </a:lnTo>
                <a:lnTo>
                  <a:pt x="0" y="11"/>
                </a:lnTo>
                <a:lnTo>
                  <a:pt x="0" y="11"/>
                </a:lnTo>
                <a:close/>
              </a:path>
            </a:pathLst>
          </a:custGeom>
          <a:solidFill>
            <a:schemeClr val="bg1">
              <a:lumMod val="85000"/>
            </a:schemeClr>
          </a:solidFill>
          <a:ln w="635" cap="rnd">
            <a:solidFill>
              <a:schemeClr val="bg1">
                <a:alpha val="17000"/>
              </a:schemeClr>
            </a:solidFill>
            <a:prstDash val="solid"/>
            <a:round/>
            <a:headEnd/>
            <a:tailEnd/>
          </a:ln>
        </p:spPr>
        <p:txBody>
          <a:bodyPr lIns="97940" tIns="48971" rIns="97940" bIns="48971"/>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416" name="Freeform 415"/>
          <p:cNvSpPr>
            <a:spLocks/>
          </p:cNvSpPr>
          <p:nvPr/>
        </p:nvSpPr>
        <p:spPr bwMode="auto">
          <a:xfrm>
            <a:off x="2776917" y="1675715"/>
            <a:ext cx="515675" cy="365426"/>
          </a:xfrm>
          <a:custGeom>
            <a:avLst/>
            <a:gdLst>
              <a:gd name="T0" fmla="*/ 5 w 253"/>
              <a:gd name="T1" fmla="*/ 183 h 211"/>
              <a:gd name="T2" fmla="*/ 35 w 253"/>
              <a:gd name="T3" fmla="*/ 194 h 211"/>
              <a:gd name="T4" fmla="*/ 32 w 253"/>
              <a:gd name="T5" fmla="*/ 202 h 211"/>
              <a:gd name="T6" fmla="*/ 43 w 253"/>
              <a:gd name="T7" fmla="*/ 206 h 211"/>
              <a:gd name="T8" fmla="*/ 54 w 253"/>
              <a:gd name="T9" fmla="*/ 211 h 211"/>
              <a:gd name="T10" fmla="*/ 81 w 253"/>
              <a:gd name="T11" fmla="*/ 211 h 211"/>
              <a:gd name="T12" fmla="*/ 87 w 253"/>
              <a:gd name="T13" fmla="*/ 204 h 211"/>
              <a:gd name="T14" fmla="*/ 81 w 253"/>
              <a:gd name="T15" fmla="*/ 194 h 211"/>
              <a:gd name="T16" fmla="*/ 75 w 253"/>
              <a:gd name="T17" fmla="*/ 191 h 211"/>
              <a:gd name="T18" fmla="*/ 62 w 253"/>
              <a:gd name="T19" fmla="*/ 187 h 211"/>
              <a:gd name="T20" fmla="*/ 60 w 253"/>
              <a:gd name="T21" fmla="*/ 170 h 211"/>
              <a:gd name="T22" fmla="*/ 56 w 253"/>
              <a:gd name="T23" fmla="*/ 155 h 211"/>
              <a:gd name="T24" fmla="*/ 60 w 253"/>
              <a:gd name="T25" fmla="*/ 147 h 211"/>
              <a:gd name="T26" fmla="*/ 73 w 253"/>
              <a:gd name="T27" fmla="*/ 130 h 211"/>
              <a:gd name="T28" fmla="*/ 88 w 253"/>
              <a:gd name="T29" fmla="*/ 117 h 211"/>
              <a:gd name="T30" fmla="*/ 107 w 253"/>
              <a:gd name="T31" fmla="*/ 109 h 211"/>
              <a:gd name="T32" fmla="*/ 107 w 253"/>
              <a:gd name="T33" fmla="*/ 104 h 211"/>
              <a:gd name="T34" fmla="*/ 98 w 253"/>
              <a:gd name="T35" fmla="*/ 107 h 211"/>
              <a:gd name="T36" fmla="*/ 109 w 253"/>
              <a:gd name="T37" fmla="*/ 96 h 211"/>
              <a:gd name="T38" fmla="*/ 136 w 253"/>
              <a:gd name="T39" fmla="*/ 77 h 211"/>
              <a:gd name="T40" fmla="*/ 147 w 253"/>
              <a:gd name="T41" fmla="*/ 72 h 211"/>
              <a:gd name="T42" fmla="*/ 155 w 253"/>
              <a:gd name="T43" fmla="*/ 58 h 211"/>
              <a:gd name="T44" fmla="*/ 172 w 253"/>
              <a:gd name="T45" fmla="*/ 55 h 211"/>
              <a:gd name="T46" fmla="*/ 181 w 253"/>
              <a:gd name="T47" fmla="*/ 49 h 211"/>
              <a:gd name="T48" fmla="*/ 191 w 253"/>
              <a:gd name="T49" fmla="*/ 47 h 211"/>
              <a:gd name="T50" fmla="*/ 204 w 253"/>
              <a:gd name="T51" fmla="*/ 41 h 211"/>
              <a:gd name="T52" fmla="*/ 215 w 253"/>
              <a:gd name="T53" fmla="*/ 37 h 211"/>
              <a:gd name="T54" fmla="*/ 242 w 253"/>
              <a:gd name="T55" fmla="*/ 32 h 211"/>
              <a:gd name="T56" fmla="*/ 251 w 253"/>
              <a:gd name="T57" fmla="*/ 20 h 211"/>
              <a:gd name="T58" fmla="*/ 253 w 253"/>
              <a:gd name="T59" fmla="*/ 11 h 211"/>
              <a:gd name="T60" fmla="*/ 249 w 253"/>
              <a:gd name="T61" fmla="*/ 5 h 211"/>
              <a:gd name="T62" fmla="*/ 242 w 253"/>
              <a:gd name="T63" fmla="*/ 3 h 211"/>
              <a:gd name="T64" fmla="*/ 238 w 253"/>
              <a:gd name="T65" fmla="*/ 5 h 211"/>
              <a:gd name="T66" fmla="*/ 225 w 253"/>
              <a:gd name="T67" fmla="*/ 13 h 211"/>
              <a:gd name="T68" fmla="*/ 221 w 253"/>
              <a:gd name="T69" fmla="*/ 20 h 211"/>
              <a:gd name="T70" fmla="*/ 215 w 253"/>
              <a:gd name="T71" fmla="*/ 20 h 211"/>
              <a:gd name="T72" fmla="*/ 215 w 253"/>
              <a:gd name="T73" fmla="*/ 24 h 211"/>
              <a:gd name="T74" fmla="*/ 198 w 253"/>
              <a:gd name="T75" fmla="*/ 24 h 211"/>
              <a:gd name="T76" fmla="*/ 181 w 253"/>
              <a:gd name="T77" fmla="*/ 32 h 211"/>
              <a:gd name="T78" fmla="*/ 181 w 253"/>
              <a:gd name="T79" fmla="*/ 34 h 211"/>
              <a:gd name="T80" fmla="*/ 147 w 253"/>
              <a:gd name="T81" fmla="*/ 34 h 211"/>
              <a:gd name="T82" fmla="*/ 126 w 253"/>
              <a:gd name="T83" fmla="*/ 37 h 211"/>
              <a:gd name="T84" fmla="*/ 115 w 253"/>
              <a:gd name="T85" fmla="*/ 37 h 211"/>
              <a:gd name="T86" fmla="*/ 102 w 253"/>
              <a:gd name="T87" fmla="*/ 51 h 211"/>
              <a:gd name="T88" fmla="*/ 62 w 253"/>
              <a:gd name="T89" fmla="*/ 77 h 211"/>
              <a:gd name="T90" fmla="*/ 35 w 253"/>
              <a:gd name="T91" fmla="*/ 111 h 211"/>
              <a:gd name="T92" fmla="*/ 24 w 253"/>
              <a:gd name="T93" fmla="*/ 149 h 211"/>
              <a:gd name="T94" fmla="*/ 0 w 253"/>
              <a:gd name="T95" fmla="*/ 174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53" h="211">
                <a:moveTo>
                  <a:pt x="0" y="174"/>
                </a:moveTo>
                <a:lnTo>
                  <a:pt x="0" y="174"/>
                </a:lnTo>
                <a:lnTo>
                  <a:pt x="5" y="179"/>
                </a:lnTo>
                <a:lnTo>
                  <a:pt x="5" y="183"/>
                </a:lnTo>
                <a:lnTo>
                  <a:pt x="7" y="189"/>
                </a:lnTo>
                <a:lnTo>
                  <a:pt x="18" y="183"/>
                </a:lnTo>
                <a:lnTo>
                  <a:pt x="28" y="189"/>
                </a:lnTo>
                <a:lnTo>
                  <a:pt x="35" y="194"/>
                </a:lnTo>
                <a:lnTo>
                  <a:pt x="35" y="194"/>
                </a:lnTo>
                <a:lnTo>
                  <a:pt x="32" y="198"/>
                </a:lnTo>
                <a:lnTo>
                  <a:pt x="32" y="202"/>
                </a:lnTo>
                <a:lnTo>
                  <a:pt x="32" y="202"/>
                </a:lnTo>
                <a:lnTo>
                  <a:pt x="34" y="202"/>
                </a:lnTo>
                <a:lnTo>
                  <a:pt x="34" y="202"/>
                </a:lnTo>
                <a:lnTo>
                  <a:pt x="39" y="204"/>
                </a:lnTo>
                <a:lnTo>
                  <a:pt x="43" y="206"/>
                </a:lnTo>
                <a:lnTo>
                  <a:pt x="49" y="210"/>
                </a:lnTo>
                <a:lnTo>
                  <a:pt x="49" y="210"/>
                </a:lnTo>
                <a:lnTo>
                  <a:pt x="51" y="211"/>
                </a:lnTo>
                <a:lnTo>
                  <a:pt x="54" y="211"/>
                </a:lnTo>
                <a:lnTo>
                  <a:pt x="58" y="211"/>
                </a:lnTo>
                <a:lnTo>
                  <a:pt x="58" y="211"/>
                </a:lnTo>
                <a:lnTo>
                  <a:pt x="81" y="211"/>
                </a:lnTo>
                <a:lnTo>
                  <a:pt x="81" y="211"/>
                </a:lnTo>
                <a:lnTo>
                  <a:pt x="87" y="208"/>
                </a:lnTo>
                <a:lnTo>
                  <a:pt x="88" y="206"/>
                </a:lnTo>
                <a:lnTo>
                  <a:pt x="88" y="206"/>
                </a:lnTo>
                <a:lnTo>
                  <a:pt x="87" y="204"/>
                </a:lnTo>
                <a:lnTo>
                  <a:pt x="83" y="200"/>
                </a:lnTo>
                <a:lnTo>
                  <a:pt x="83" y="200"/>
                </a:lnTo>
                <a:lnTo>
                  <a:pt x="81" y="196"/>
                </a:lnTo>
                <a:lnTo>
                  <a:pt x="81" y="194"/>
                </a:lnTo>
                <a:lnTo>
                  <a:pt x="81" y="191"/>
                </a:lnTo>
                <a:lnTo>
                  <a:pt x="81" y="191"/>
                </a:lnTo>
                <a:lnTo>
                  <a:pt x="79" y="191"/>
                </a:lnTo>
                <a:lnTo>
                  <a:pt x="75" y="191"/>
                </a:lnTo>
                <a:lnTo>
                  <a:pt x="75" y="191"/>
                </a:lnTo>
                <a:lnTo>
                  <a:pt x="69" y="191"/>
                </a:lnTo>
                <a:lnTo>
                  <a:pt x="64" y="189"/>
                </a:lnTo>
                <a:lnTo>
                  <a:pt x="62" y="187"/>
                </a:lnTo>
                <a:lnTo>
                  <a:pt x="62" y="185"/>
                </a:lnTo>
                <a:lnTo>
                  <a:pt x="60" y="179"/>
                </a:lnTo>
                <a:lnTo>
                  <a:pt x="60" y="179"/>
                </a:lnTo>
                <a:lnTo>
                  <a:pt x="60" y="170"/>
                </a:lnTo>
                <a:lnTo>
                  <a:pt x="60" y="170"/>
                </a:lnTo>
                <a:lnTo>
                  <a:pt x="58" y="162"/>
                </a:lnTo>
                <a:lnTo>
                  <a:pt x="58" y="159"/>
                </a:lnTo>
                <a:lnTo>
                  <a:pt x="56" y="155"/>
                </a:lnTo>
                <a:lnTo>
                  <a:pt x="56" y="153"/>
                </a:lnTo>
                <a:lnTo>
                  <a:pt x="58" y="151"/>
                </a:lnTo>
                <a:lnTo>
                  <a:pt x="58" y="151"/>
                </a:lnTo>
                <a:lnTo>
                  <a:pt x="60" y="147"/>
                </a:lnTo>
                <a:lnTo>
                  <a:pt x="62" y="143"/>
                </a:lnTo>
                <a:lnTo>
                  <a:pt x="64" y="140"/>
                </a:lnTo>
                <a:lnTo>
                  <a:pt x="73" y="130"/>
                </a:lnTo>
                <a:lnTo>
                  <a:pt x="73" y="130"/>
                </a:lnTo>
                <a:lnTo>
                  <a:pt x="77" y="126"/>
                </a:lnTo>
                <a:lnTo>
                  <a:pt x="85" y="121"/>
                </a:lnTo>
                <a:lnTo>
                  <a:pt x="85" y="121"/>
                </a:lnTo>
                <a:lnTo>
                  <a:pt x="88" y="117"/>
                </a:lnTo>
                <a:lnTo>
                  <a:pt x="94" y="115"/>
                </a:lnTo>
                <a:lnTo>
                  <a:pt x="100" y="113"/>
                </a:lnTo>
                <a:lnTo>
                  <a:pt x="100" y="113"/>
                </a:lnTo>
                <a:lnTo>
                  <a:pt x="107" y="109"/>
                </a:lnTo>
                <a:lnTo>
                  <a:pt x="109" y="106"/>
                </a:lnTo>
                <a:lnTo>
                  <a:pt x="109" y="104"/>
                </a:lnTo>
                <a:lnTo>
                  <a:pt x="107" y="104"/>
                </a:lnTo>
                <a:lnTo>
                  <a:pt x="107" y="104"/>
                </a:lnTo>
                <a:lnTo>
                  <a:pt x="104" y="104"/>
                </a:lnTo>
                <a:lnTo>
                  <a:pt x="102" y="106"/>
                </a:lnTo>
                <a:lnTo>
                  <a:pt x="98" y="107"/>
                </a:lnTo>
                <a:lnTo>
                  <a:pt x="98" y="107"/>
                </a:lnTo>
                <a:lnTo>
                  <a:pt x="100" y="104"/>
                </a:lnTo>
                <a:lnTo>
                  <a:pt x="100" y="104"/>
                </a:lnTo>
                <a:lnTo>
                  <a:pt x="105" y="100"/>
                </a:lnTo>
                <a:lnTo>
                  <a:pt x="109" y="96"/>
                </a:lnTo>
                <a:lnTo>
                  <a:pt x="115" y="92"/>
                </a:lnTo>
                <a:lnTo>
                  <a:pt x="122" y="87"/>
                </a:lnTo>
                <a:lnTo>
                  <a:pt x="136" y="77"/>
                </a:lnTo>
                <a:lnTo>
                  <a:pt x="136" y="77"/>
                </a:lnTo>
                <a:lnTo>
                  <a:pt x="136" y="79"/>
                </a:lnTo>
                <a:lnTo>
                  <a:pt x="138" y="79"/>
                </a:lnTo>
                <a:lnTo>
                  <a:pt x="139" y="75"/>
                </a:lnTo>
                <a:lnTo>
                  <a:pt x="147" y="72"/>
                </a:lnTo>
                <a:lnTo>
                  <a:pt x="147" y="72"/>
                </a:lnTo>
                <a:lnTo>
                  <a:pt x="151" y="62"/>
                </a:lnTo>
                <a:lnTo>
                  <a:pt x="155" y="58"/>
                </a:lnTo>
                <a:lnTo>
                  <a:pt x="155" y="58"/>
                </a:lnTo>
                <a:lnTo>
                  <a:pt x="158" y="58"/>
                </a:lnTo>
                <a:lnTo>
                  <a:pt x="158" y="58"/>
                </a:lnTo>
                <a:lnTo>
                  <a:pt x="164" y="58"/>
                </a:lnTo>
                <a:lnTo>
                  <a:pt x="172" y="55"/>
                </a:lnTo>
                <a:lnTo>
                  <a:pt x="179" y="51"/>
                </a:lnTo>
                <a:lnTo>
                  <a:pt x="179" y="51"/>
                </a:lnTo>
                <a:lnTo>
                  <a:pt x="179" y="51"/>
                </a:lnTo>
                <a:lnTo>
                  <a:pt x="181" y="49"/>
                </a:lnTo>
                <a:lnTo>
                  <a:pt x="183" y="49"/>
                </a:lnTo>
                <a:lnTo>
                  <a:pt x="189" y="47"/>
                </a:lnTo>
                <a:lnTo>
                  <a:pt x="189" y="47"/>
                </a:lnTo>
                <a:lnTo>
                  <a:pt x="191" y="47"/>
                </a:lnTo>
                <a:lnTo>
                  <a:pt x="192" y="45"/>
                </a:lnTo>
                <a:lnTo>
                  <a:pt x="198" y="43"/>
                </a:lnTo>
                <a:lnTo>
                  <a:pt x="200" y="41"/>
                </a:lnTo>
                <a:lnTo>
                  <a:pt x="204" y="41"/>
                </a:lnTo>
                <a:lnTo>
                  <a:pt x="206" y="39"/>
                </a:lnTo>
                <a:lnTo>
                  <a:pt x="206" y="39"/>
                </a:lnTo>
                <a:lnTo>
                  <a:pt x="211" y="39"/>
                </a:lnTo>
                <a:lnTo>
                  <a:pt x="215" y="37"/>
                </a:lnTo>
                <a:lnTo>
                  <a:pt x="221" y="36"/>
                </a:lnTo>
                <a:lnTo>
                  <a:pt x="234" y="36"/>
                </a:lnTo>
                <a:lnTo>
                  <a:pt x="234" y="36"/>
                </a:lnTo>
                <a:lnTo>
                  <a:pt x="242" y="32"/>
                </a:lnTo>
                <a:lnTo>
                  <a:pt x="245" y="28"/>
                </a:lnTo>
                <a:lnTo>
                  <a:pt x="249" y="24"/>
                </a:lnTo>
                <a:lnTo>
                  <a:pt x="249" y="24"/>
                </a:lnTo>
                <a:lnTo>
                  <a:pt x="251" y="20"/>
                </a:lnTo>
                <a:lnTo>
                  <a:pt x="253" y="17"/>
                </a:lnTo>
                <a:lnTo>
                  <a:pt x="253" y="13"/>
                </a:lnTo>
                <a:lnTo>
                  <a:pt x="253" y="13"/>
                </a:lnTo>
                <a:lnTo>
                  <a:pt x="253" y="11"/>
                </a:lnTo>
                <a:lnTo>
                  <a:pt x="253" y="9"/>
                </a:lnTo>
                <a:lnTo>
                  <a:pt x="253" y="7"/>
                </a:lnTo>
                <a:lnTo>
                  <a:pt x="251" y="5"/>
                </a:lnTo>
                <a:lnTo>
                  <a:pt x="249" y="5"/>
                </a:lnTo>
                <a:lnTo>
                  <a:pt x="247" y="5"/>
                </a:lnTo>
                <a:lnTo>
                  <a:pt x="247" y="5"/>
                </a:lnTo>
                <a:lnTo>
                  <a:pt x="243" y="3"/>
                </a:lnTo>
                <a:lnTo>
                  <a:pt x="242" y="3"/>
                </a:lnTo>
                <a:lnTo>
                  <a:pt x="242" y="0"/>
                </a:lnTo>
                <a:lnTo>
                  <a:pt x="242" y="0"/>
                </a:lnTo>
                <a:lnTo>
                  <a:pt x="242" y="0"/>
                </a:lnTo>
                <a:lnTo>
                  <a:pt x="238" y="5"/>
                </a:lnTo>
                <a:lnTo>
                  <a:pt x="238" y="5"/>
                </a:lnTo>
                <a:lnTo>
                  <a:pt x="230" y="11"/>
                </a:lnTo>
                <a:lnTo>
                  <a:pt x="226" y="13"/>
                </a:lnTo>
                <a:lnTo>
                  <a:pt x="225" y="13"/>
                </a:lnTo>
                <a:lnTo>
                  <a:pt x="221" y="17"/>
                </a:lnTo>
                <a:lnTo>
                  <a:pt x="221" y="17"/>
                </a:lnTo>
                <a:lnTo>
                  <a:pt x="219" y="19"/>
                </a:lnTo>
                <a:lnTo>
                  <a:pt x="221" y="20"/>
                </a:lnTo>
                <a:lnTo>
                  <a:pt x="221" y="20"/>
                </a:lnTo>
                <a:lnTo>
                  <a:pt x="217" y="20"/>
                </a:lnTo>
                <a:lnTo>
                  <a:pt x="217" y="20"/>
                </a:lnTo>
                <a:lnTo>
                  <a:pt x="215" y="20"/>
                </a:lnTo>
                <a:lnTo>
                  <a:pt x="215" y="20"/>
                </a:lnTo>
                <a:lnTo>
                  <a:pt x="217" y="24"/>
                </a:lnTo>
                <a:lnTo>
                  <a:pt x="217" y="24"/>
                </a:lnTo>
                <a:lnTo>
                  <a:pt x="215" y="24"/>
                </a:lnTo>
                <a:lnTo>
                  <a:pt x="211" y="24"/>
                </a:lnTo>
                <a:lnTo>
                  <a:pt x="204" y="24"/>
                </a:lnTo>
                <a:lnTo>
                  <a:pt x="204" y="24"/>
                </a:lnTo>
                <a:lnTo>
                  <a:pt x="198" y="24"/>
                </a:lnTo>
                <a:lnTo>
                  <a:pt x="192" y="26"/>
                </a:lnTo>
                <a:lnTo>
                  <a:pt x="189" y="26"/>
                </a:lnTo>
                <a:lnTo>
                  <a:pt x="185" y="28"/>
                </a:lnTo>
                <a:lnTo>
                  <a:pt x="181" y="32"/>
                </a:lnTo>
                <a:lnTo>
                  <a:pt x="181" y="34"/>
                </a:lnTo>
                <a:lnTo>
                  <a:pt x="181" y="34"/>
                </a:lnTo>
                <a:lnTo>
                  <a:pt x="181" y="34"/>
                </a:lnTo>
                <a:lnTo>
                  <a:pt x="181" y="34"/>
                </a:lnTo>
                <a:lnTo>
                  <a:pt x="177" y="34"/>
                </a:lnTo>
                <a:lnTo>
                  <a:pt x="172" y="34"/>
                </a:lnTo>
                <a:lnTo>
                  <a:pt x="172" y="34"/>
                </a:lnTo>
                <a:lnTo>
                  <a:pt x="147" y="34"/>
                </a:lnTo>
                <a:lnTo>
                  <a:pt x="138" y="34"/>
                </a:lnTo>
                <a:lnTo>
                  <a:pt x="126" y="39"/>
                </a:lnTo>
                <a:lnTo>
                  <a:pt x="126" y="39"/>
                </a:lnTo>
                <a:lnTo>
                  <a:pt x="126" y="37"/>
                </a:lnTo>
                <a:lnTo>
                  <a:pt x="122" y="36"/>
                </a:lnTo>
                <a:lnTo>
                  <a:pt x="121" y="34"/>
                </a:lnTo>
                <a:lnTo>
                  <a:pt x="119" y="36"/>
                </a:lnTo>
                <a:lnTo>
                  <a:pt x="115" y="37"/>
                </a:lnTo>
                <a:lnTo>
                  <a:pt x="111" y="39"/>
                </a:lnTo>
                <a:lnTo>
                  <a:pt x="111" y="39"/>
                </a:lnTo>
                <a:lnTo>
                  <a:pt x="102" y="51"/>
                </a:lnTo>
                <a:lnTo>
                  <a:pt x="102" y="51"/>
                </a:lnTo>
                <a:lnTo>
                  <a:pt x="88" y="66"/>
                </a:lnTo>
                <a:lnTo>
                  <a:pt x="81" y="66"/>
                </a:lnTo>
                <a:lnTo>
                  <a:pt x="71" y="66"/>
                </a:lnTo>
                <a:lnTo>
                  <a:pt x="62" y="77"/>
                </a:lnTo>
                <a:lnTo>
                  <a:pt x="62" y="87"/>
                </a:lnTo>
                <a:lnTo>
                  <a:pt x="52" y="100"/>
                </a:lnTo>
                <a:lnTo>
                  <a:pt x="43" y="111"/>
                </a:lnTo>
                <a:lnTo>
                  <a:pt x="35" y="111"/>
                </a:lnTo>
                <a:lnTo>
                  <a:pt x="43" y="121"/>
                </a:lnTo>
                <a:lnTo>
                  <a:pt x="41" y="130"/>
                </a:lnTo>
                <a:lnTo>
                  <a:pt x="35" y="136"/>
                </a:lnTo>
                <a:lnTo>
                  <a:pt x="24" y="149"/>
                </a:lnTo>
                <a:lnTo>
                  <a:pt x="24" y="159"/>
                </a:lnTo>
                <a:lnTo>
                  <a:pt x="9" y="160"/>
                </a:lnTo>
                <a:lnTo>
                  <a:pt x="0" y="174"/>
                </a:lnTo>
                <a:lnTo>
                  <a:pt x="0" y="174"/>
                </a:lnTo>
                <a:lnTo>
                  <a:pt x="0" y="174"/>
                </a:lnTo>
                <a:close/>
              </a:path>
            </a:pathLst>
          </a:custGeom>
          <a:solidFill>
            <a:schemeClr val="bg1">
              <a:lumMod val="85000"/>
            </a:schemeClr>
          </a:solidFill>
          <a:ln w="635" cap="rnd">
            <a:solidFill>
              <a:schemeClr val="bg1">
                <a:alpha val="17000"/>
              </a:schemeClr>
            </a:solidFill>
          </a:ln>
        </p:spPr>
        <p:txBody>
          <a:bodyPr lIns="97940" tIns="48971" rIns="97940" bIns="48971"/>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417" name="Freeform 416"/>
          <p:cNvSpPr>
            <a:spLocks/>
          </p:cNvSpPr>
          <p:nvPr/>
        </p:nvSpPr>
        <p:spPr bwMode="auto">
          <a:xfrm>
            <a:off x="2776917" y="1675715"/>
            <a:ext cx="515675" cy="365426"/>
          </a:xfrm>
          <a:custGeom>
            <a:avLst/>
            <a:gdLst>
              <a:gd name="T0" fmla="*/ 5 w 253"/>
              <a:gd name="T1" fmla="*/ 183 h 211"/>
              <a:gd name="T2" fmla="*/ 35 w 253"/>
              <a:gd name="T3" fmla="*/ 194 h 211"/>
              <a:gd name="T4" fmla="*/ 32 w 253"/>
              <a:gd name="T5" fmla="*/ 202 h 211"/>
              <a:gd name="T6" fmla="*/ 43 w 253"/>
              <a:gd name="T7" fmla="*/ 206 h 211"/>
              <a:gd name="T8" fmla="*/ 54 w 253"/>
              <a:gd name="T9" fmla="*/ 211 h 211"/>
              <a:gd name="T10" fmla="*/ 81 w 253"/>
              <a:gd name="T11" fmla="*/ 211 h 211"/>
              <a:gd name="T12" fmla="*/ 87 w 253"/>
              <a:gd name="T13" fmla="*/ 204 h 211"/>
              <a:gd name="T14" fmla="*/ 81 w 253"/>
              <a:gd name="T15" fmla="*/ 194 h 211"/>
              <a:gd name="T16" fmla="*/ 75 w 253"/>
              <a:gd name="T17" fmla="*/ 191 h 211"/>
              <a:gd name="T18" fmla="*/ 62 w 253"/>
              <a:gd name="T19" fmla="*/ 187 h 211"/>
              <a:gd name="T20" fmla="*/ 60 w 253"/>
              <a:gd name="T21" fmla="*/ 170 h 211"/>
              <a:gd name="T22" fmla="*/ 56 w 253"/>
              <a:gd name="T23" fmla="*/ 155 h 211"/>
              <a:gd name="T24" fmla="*/ 60 w 253"/>
              <a:gd name="T25" fmla="*/ 147 h 211"/>
              <a:gd name="T26" fmla="*/ 73 w 253"/>
              <a:gd name="T27" fmla="*/ 130 h 211"/>
              <a:gd name="T28" fmla="*/ 88 w 253"/>
              <a:gd name="T29" fmla="*/ 117 h 211"/>
              <a:gd name="T30" fmla="*/ 107 w 253"/>
              <a:gd name="T31" fmla="*/ 109 h 211"/>
              <a:gd name="T32" fmla="*/ 107 w 253"/>
              <a:gd name="T33" fmla="*/ 104 h 211"/>
              <a:gd name="T34" fmla="*/ 98 w 253"/>
              <a:gd name="T35" fmla="*/ 107 h 211"/>
              <a:gd name="T36" fmla="*/ 109 w 253"/>
              <a:gd name="T37" fmla="*/ 96 h 211"/>
              <a:gd name="T38" fmla="*/ 136 w 253"/>
              <a:gd name="T39" fmla="*/ 77 h 211"/>
              <a:gd name="T40" fmla="*/ 147 w 253"/>
              <a:gd name="T41" fmla="*/ 72 h 211"/>
              <a:gd name="T42" fmla="*/ 155 w 253"/>
              <a:gd name="T43" fmla="*/ 58 h 211"/>
              <a:gd name="T44" fmla="*/ 172 w 253"/>
              <a:gd name="T45" fmla="*/ 55 h 211"/>
              <a:gd name="T46" fmla="*/ 181 w 253"/>
              <a:gd name="T47" fmla="*/ 49 h 211"/>
              <a:gd name="T48" fmla="*/ 191 w 253"/>
              <a:gd name="T49" fmla="*/ 47 h 211"/>
              <a:gd name="T50" fmla="*/ 204 w 253"/>
              <a:gd name="T51" fmla="*/ 41 h 211"/>
              <a:gd name="T52" fmla="*/ 215 w 253"/>
              <a:gd name="T53" fmla="*/ 37 h 211"/>
              <a:gd name="T54" fmla="*/ 242 w 253"/>
              <a:gd name="T55" fmla="*/ 32 h 211"/>
              <a:gd name="T56" fmla="*/ 251 w 253"/>
              <a:gd name="T57" fmla="*/ 20 h 211"/>
              <a:gd name="T58" fmla="*/ 253 w 253"/>
              <a:gd name="T59" fmla="*/ 11 h 211"/>
              <a:gd name="T60" fmla="*/ 249 w 253"/>
              <a:gd name="T61" fmla="*/ 5 h 211"/>
              <a:gd name="T62" fmla="*/ 242 w 253"/>
              <a:gd name="T63" fmla="*/ 3 h 211"/>
              <a:gd name="T64" fmla="*/ 238 w 253"/>
              <a:gd name="T65" fmla="*/ 5 h 211"/>
              <a:gd name="T66" fmla="*/ 225 w 253"/>
              <a:gd name="T67" fmla="*/ 13 h 211"/>
              <a:gd name="T68" fmla="*/ 221 w 253"/>
              <a:gd name="T69" fmla="*/ 20 h 211"/>
              <a:gd name="T70" fmla="*/ 215 w 253"/>
              <a:gd name="T71" fmla="*/ 20 h 211"/>
              <a:gd name="T72" fmla="*/ 215 w 253"/>
              <a:gd name="T73" fmla="*/ 24 h 211"/>
              <a:gd name="T74" fmla="*/ 198 w 253"/>
              <a:gd name="T75" fmla="*/ 24 h 211"/>
              <a:gd name="T76" fmla="*/ 181 w 253"/>
              <a:gd name="T77" fmla="*/ 32 h 211"/>
              <a:gd name="T78" fmla="*/ 181 w 253"/>
              <a:gd name="T79" fmla="*/ 34 h 211"/>
              <a:gd name="T80" fmla="*/ 147 w 253"/>
              <a:gd name="T81" fmla="*/ 34 h 211"/>
              <a:gd name="T82" fmla="*/ 126 w 253"/>
              <a:gd name="T83" fmla="*/ 37 h 211"/>
              <a:gd name="T84" fmla="*/ 115 w 253"/>
              <a:gd name="T85" fmla="*/ 37 h 211"/>
              <a:gd name="T86" fmla="*/ 102 w 253"/>
              <a:gd name="T87" fmla="*/ 51 h 211"/>
              <a:gd name="T88" fmla="*/ 62 w 253"/>
              <a:gd name="T89" fmla="*/ 77 h 211"/>
              <a:gd name="T90" fmla="*/ 35 w 253"/>
              <a:gd name="T91" fmla="*/ 111 h 211"/>
              <a:gd name="T92" fmla="*/ 24 w 253"/>
              <a:gd name="T93" fmla="*/ 149 h 211"/>
              <a:gd name="T94" fmla="*/ 0 w 253"/>
              <a:gd name="T95" fmla="*/ 174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53" h="211">
                <a:moveTo>
                  <a:pt x="0" y="174"/>
                </a:moveTo>
                <a:lnTo>
                  <a:pt x="0" y="174"/>
                </a:lnTo>
                <a:lnTo>
                  <a:pt x="5" y="179"/>
                </a:lnTo>
                <a:lnTo>
                  <a:pt x="5" y="183"/>
                </a:lnTo>
                <a:lnTo>
                  <a:pt x="7" y="189"/>
                </a:lnTo>
                <a:lnTo>
                  <a:pt x="18" y="183"/>
                </a:lnTo>
                <a:lnTo>
                  <a:pt x="28" y="189"/>
                </a:lnTo>
                <a:lnTo>
                  <a:pt x="35" y="194"/>
                </a:lnTo>
                <a:lnTo>
                  <a:pt x="35" y="194"/>
                </a:lnTo>
                <a:lnTo>
                  <a:pt x="32" y="198"/>
                </a:lnTo>
                <a:lnTo>
                  <a:pt x="32" y="202"/>
                </a:lnTo>
                <a:lnTo>
                  <a:pt x="32" y="202"/>
                </a:lnTo>
                <a:lnTo>
                  <a:pt x="34" y="202"/>
                </a:lnTo>
                <a:lnTo>
                  <a:pt x="34" y="202"/>
                </a:lnTo>
                <a:lnTo>
                  <a:pt x="39" y="204"/>
                </a:lnTo>
                <a:lnTo>
                  <a:pt x="43" y="206"/>
                </a:lnTo>
                <a:lnTo>
                  <a:pt x="49" y="210"/>
                </a:lnTo>
                <a:lnTo>
                  <a:pt x="49" y="210"/>
                </a:lnTo>
                <a:lnTo>
                  <a:pt x="51" y="211"/>
                </a:lnTo>
                <a:lnTo>
                  <a:pt x="54" y="211"/>
                </a:lnTo>
                <a:lnTo>
                  <a:pt x="58" y="211"/>
                </a:lnTo>
                <a:lnTo>
                  <a:pt x="58" y="211"/>
                </a:lnTo>
                <a:lnTo>
                  <a:pt x="81" y="211"/>
                </a:lnTo>
                <a:lnTo>
                  <a:pt x="81" y="211"/>
                </a:lnTo>
                <a:lnTo>
                  <a:pt x="87" y="208"/>
                </a:lnTo>
                <a:lnTo>
                  <a:pt x="88" y="206"/>
                </a:lnTo>
                <a:lnTo>
                  <a:pt x="88" y="206"/>
                </a:lnTo>
                <a:lnTo>
                  <a:pt x="87" y="204"/>
                </a:lnTo>
                <a:lnTo>
                  <a:pt x="83" y="200"/>
                </a:lnTo>
                <a:lnTo>
                  <a:pt x="83" y="200"/>
                </a:lnTo>
                <a:lnTo>
                  <a:pt x="81" y="196"/>
                </a:lnTo>
                <a:lnTo>
                  <a:pt x="81" y="194"/>
                </a:lnTo>
                <a:lnTo>
                  <a:pt x="81" y="191"/>
                </a:lnTo>
                <a:lnTo>
                  <a:pt x="81" y="191"/>
                </a:lnTo>
                <a:lnTo>
                  <a:pt x="79" y="191"/>
                </a:lnTo>
                <a:lnTo>
                  <a:pt x="75" y="191"/>
                </a:lnTo>
                <a:lnTo>
                  <a:pt x="75" y="191"/>
                </a:lnTo>
                <a:lnTo>
                  <a:pt x="69" y="191"/>
                </a:lnTo>
                <a:lnTo>
                  <a:pt x="64" y="189"/>
                </a:lnTo>
                <a:lnTo>
                  <a:pt x="62" y="187"/>
                </a:lnTo>
                <a:lnTo>
                  <a:pt x="62" y="185"/>
                </a:lnTo>
                <a:lnTo>
                  <a:pt x="60" y="179"/>
                </a:lnTo>
                <a:lnTo>
                  <a:pt x="60" y="179"/>
                </a:lnTo>
                <a:lnTo>
                  <a:pt x="60" y="170"/>
                </a:lnTo>
                <a:lnTo>
                  <a:pt x="60" y="170"/>
                </a:lnTo>
                <a:lnTo>
                  <a:pt x="58" y="162"/>
                </a:lnTo>
                <a:lnTo>
                  <a:pt x="58" y="159"/>
                </a:lnTo>
                <a:lnTo>
                  <a:pt x="56" y="155"/>
                </a:lnTo>
                <a:lnTo>
                  <a:pt x="56" y="153"/>
                </a:lnTo>
                <a:lnTo>
                  <a:pt x="58" y="151"/>
                </a:lnTo>
                <a:lnTo>
                  <a:pt x="58" y="151"/>
                </a:lnTo>
                <a:lnTo>
                  <a:pt x="60" y="147"/>
                </a:lnTo>
                <a:lnTo>
                  <a:pt x="62" y="143"/>
                </a:lnTo>
                <a:lnTo>
                  <a:pt x="64" y="140"/>
                </a:lnTo>
                <a:lnTo>
                  <a:pt x="73" y="130"/>
                </a:lnTo>
                <a:lnTo>
                  <a:pt x="73" y="130"/>
                </a:lnTo>
                <a:lnTo>
                  <a:pt x="77" y="126"/>
                </a:lnTo>
                <a:lnTo>
                  <a:pt x="85" y="121"/>
                </a:lnTo>
                <a:lnTo>
                  <a:pt x="85" y="121"/>
                </a:lnTo>
                <a:lnTo>
                  <a:pt x="88" y="117"/>
                </a:lnTo>
                <a:lnTo>
                  <a:pt x="94" y="115"/>
                </a:lnTo>
                <a:lnTo>
                  <a:pt x="100" y="113"/>
                </a:lnTo>
                <a:lnTo>
                  <a:pt x="100" y="113"/>
                </a:lnTo>
                <a:lnTo>
                  <a:pt x="107" y="109"/>
                </a:lnTo>
                <a:lnTo>
                  <a:pt x="109" y="106"/>
                </a:lnTo>
                <a:lnTo>
                  <a:pt x="109" y="104"/>
                </a:lnTo>
                <a:lnTo>
                  <a:pt x="107" y="104"/>
                </a:lnTo>
                <a:lnTo>
                  <a:pt x="107" y="104"/>
                </a:lnTo>
                <a:lnTo>
                  <a:pt x="104" y="104"/>
                </a:lnTo>
                <a:lnTo>
                  <a:pt x="102" y="106"/>
                </a:lnTo>
                <a:lnTo>
                  <a:pt x="98" y="107"/>
                </a:lnTo>
                <a:lnTo>
                  <a:pt x="98" y="107"/>
                </a:lnTo>
                <a:lnTo>
                  <a:pt x="100" y="104"/>
                </a:lnTo>
                <a:lnTo>
                  <a:pt x="100" y="104"/>
                </a:lnTo>
                <a:lnTo>
                  <a:pt x="105" y="100"/>
                </a:lnTo>
                <a:lnTo>
                  <a:pt x="109" y="96"/>
                </a:lnTo>
                <a:lnTo>
                  <a:pt x="115" y="92"/>
                </a:lnTo>
                <a:lnTo>
                  <a:pt x="122" y="87"/>
                </a:lnTo>
                <a:lnTo>
                  <a:pt x="136" y="77"/>
                </a:lnTo>
                <a:lnTo>
                  <a:pt x="136" y="77"/>
                </a:lnTo>
                <a:lnTo>
                  <a:pt x="136" y="79"/>
                </a:lnTo>
                <a:lnTo>
                  <a:pt x="138" y="79"/>
                </a:lnTo>
                <a:lnTo>
                  <a:pt x="139" y="75"/>
                </a:lnTo>
                <a:lnTo>
                  <a:pt x="147" y="72"/>
                </a:lnTo>
                <a:lnTo>
                  <a:pt x="147" y="72"/>
                </a:lnTo>
                <a:lnTo>
                  <a:pt x="151" y="62"/>
                </a:lnTo>
                <a:lnTo>
                  <a:pt x="155" y="58"/>
                </a:lnTo>
                <a:lnTo>
                  <a:pt x="155" y="58"/>
                </a:lnTo>
                <a:lnTo>
                  <a:pt x="158" y="58"/>
                </a:lnTo>
                <a:lnTo>
                  <a:pt x="158" y="58"/>
                </a:lnTo>
                <a:lnTo>
                  <a:pt x="164" y="58"/>
                </a:lnTo>
                <a:lnTo>
                  <a:pt x="172" y="55"/>
                </a:lnTo>
                <a:lnTo>
                  <a:pt x="179" y="51"/>
                </a:lnTo>
                <a:lnTo>
                  <a:pt x="179" y="51"/>
                </a:lnTo>
                <a:lnTo>
                  <a:pt x="179" y="51"/>
                </a:lnTo>
                <a:lnTo>
                  <a:pt x="181" y="49"/>
                </a:lnTo>
                <a:lnTo>
                  <a:pt x="183" y="49"/>
                </a:lnTo>
                <a:lnTo>
                  <a:pt x="189" y="47"/>
                </a:lnTo>
                <a:lnTo>
                  <a:pt x="189" y="47"/>
                </a:lnTo>
                <a:lnTo>
                  <a:pt x="191" y="47"/>
                </a:lnTo>
                <a:lnTo>
                  <a:pt x="192" y="45"/>
                </a:lnTo>
                <a:lnTo>
                  <a:pt x="198" y="43"/>
                </a:lnTo>
                <a:lnTo>
                  <a:pt x="200" y="41"/>
                </a:lnTo>
                <a:lnTo>
                  <a:pt x="204" y="41"/>
                </a:lnTo>
                <a:lnTo>
                  <a:pt x="206" y="39"/>
                </a:lnTo>
                <a:lnTo>
                  <a:pt x="206" y="39"/>
                </a:lnTo>
                <a:lnTo>
                  <a:pt x="211" y="39"/>
                </a:lnTo>
                <a:lnTo>
                  <a:pt x="215" y="37"/>
                </a:lnTo>
                <a:lnTo>
                  <a:pt x="221" y="36"/>
                </a:lnTo>
                <a:lnTo>
                  <a:pt x="234" y="36"/>
                </a:lnTo>
                <a:lnTo>
                  <a:pt x="234" y="36"/>
                </a:lnTo>
                <a:lnTo>
                  <a:pt x="242" y="32"/>
                </a:lnTo>
                <a:lnTo>
                  <a:pt x="245" y="28"/>
                </a:lnTo>
                <a:lnTo>
                  <a:pt x="249" y="24"/>
                </a:lnTo>
                <a:lnTo>
                  <a:pt x="249" y="24"/>
                </a:lnTo>
                <a:lnTo>
                  <a:pt x="251" y="20"/>
                </a:lnTo>
                <a:lnTo>
                  <a:pt x="253" y="17"/>
                </a:lnTo>
                <a:lnTo>
                  <a:pt x="253" y="13"/>
                </a:lnTo>
                <a:lnTo>
                  <a:pt x="253" y="13"/>
                </a:lnTo>
                <a:lnTo>
                  <a:pt x="253" y="11"/>
                </a:lnTo>
                <a:lnTo>
                  <a:pt x="253" y="9"/>
                </a:lnTo>
                <a:lnTo>
                  <a:pt x="253" y="7"/>
                </a:lnTo>
                <a:lnTo>
                  <a:pt x="251" y="5"/>
                </a:lnTo>
                <a:lnTo>
                  <a:pt x="249" y="5"/>
                </a:lnTo>
                <a:lnTo>
                  <a:pt x="247" y="5"/>
                </a:lnTo>
                <a:lnTo>
                  <a:pt x="247" y="5"/>
                </a:lnTo>
                <a:lnTo>
                  <a:pt x="243" y="3"/>
                </a:lnTo>
                <a:lnTo>
                  <a:pt x="242" y="3"/>
                </a:lnTo>
                <a:lnTo>
                  <a:pt x="242" y="0"/>
                </a:lnTo>
                <a:lnTo>
                  <a:pt x="242" y="0"/>
                </a:lnTo>
                <a:lnTo>
                  <a:pt x="242" y="0"/>
                </a:lnTo>
                <a:lnTo>
                  <a:pt x="238" y="5"/>
                </a:lnTo>
                <a:lnTo>
                  <a:pt x="238" y="5"/>
                </a:lnTo>
                <a:lnTo>
                  <a:pt x="230" y="11"/>
                </a:lnTo>
                <a:lnTo>
                  <a:pt x="226" y="13"/>
                </a:lnTo>
                <a:lnTo>
                  <a:pt x="225" y="13"/>
                </a:lnTo>
                <a:lnTo>
                  <a:pt x="221" y="17"/>
                </a:lnTo>
                <a:lnTo>
                  <a:pt x="221" y="17"/>
                </a:lnTo>
                <a:lnTo>
                  <a:pt x="219" y="19"/>
                </a:lnTo>
                <a:lnTo>
                  <a:pt x="221" y="20"/>
                </a:lnTo>
                <a:lnTo>
                  <a:pt x="221" y="20"/>
                </a:lnTo>
                <a:lnTo>
                  <a:pt x="217" y="20"/>
                </a:lnTo>
                <a:lnTo>
                  <a:pt x="217" y="20"/>
                </a:lnTo>
                <a:lnTo>
                  <a:pt x="215" y="20"/>
                </a:lnTo>
                <a:lnTo>
                  <a:pt x="215" y="20"/>
                </a:lnTo>
                <a:lnTo>
                  <a:pt x="217" y="24"/>
                </a:lnTo>
                <a:lnTo>
                  <a:pt x="217" y="24"/>
                </a:lnTo>
                <a:lnTo>
                  <a:pt x="215" y="24"/>
                </a:lnTo>
                <a:lnTo>
                  <a:pt x="211" y="24"/>
                </a:lnTo>
                <a:lnTo>
                  <a:pt x="204" y="24"/>
                </a:lnTo>
                <a:lnTo>
                  <a:pt x="204" y="24"/>
                </a:lnTo>
                <a:lnTo>
                  <a:pt x="198" y="24"/>
                </a:lnTo>
                <a:lnTo>
                  <a:pt x="192" y="26"/>
                </a:lnTo>
                <a:lnTo>
                  <a:pt x="189" y="26"/>
                </a:lnTo>
                <a:lnTo>
                  <a:pt x="185" y="28"/>
                </a:lnTo>
                <a:lnTo>
                  <a:pt x="181" y="32"/>
                </a:lnTo>
                <a:lnTo>
                  <a:pt x="181" y="34"/>
                </a:lnTo>
                <a:lnTo>
                  <a:pt x="181" y="34"/>
                </a:lnTo>
                <a:lnTo>
                  <a:pt x="181" y="34"/>
                </a:lnTo>
                <a:lnTo>
                  <a:pt x="181" y="34"/>
                </a:lnTo>
                <a:lnTo>
                  <a:pt x="177" y="34"/>
                </a:lnTo>
                <a:lnTo>
                  <a:pt x="172" y="34"/>
                </a:lnTo>
                <a:lnTo>
                  <a:pt x="172" y="34"/>
                </a:lnTo>
                <a:lnTo>
                  <a:pt x="147" y="34"/>
                </a:lnTo>
                <a:lnTo>
                  <a:pt x="138" y="34"/>
                </a:lnTo>
                <a:lnTo>
                  <a:pt x="126" y="39"/>
                </a:lnTo>
                <a:lnTo>
                  <a:pt x="126" y="39"/>
                </a:lnTo>
                <a:lnTo>
                  <a:pt x="126" y="37"/>
                </a:lnTo>
                <a:lnTo>
                  <a:pt x="122" y="36"/>
                </a:lnTo>
                <a:lnTo>
                  <a:pt x="121" y="34"/>
                </a:lnTo>
                <a:lnTo>
                  <a:pt x="119" y="36"/>
                </a:lnTo>
                <a:lnTo>
                  <a:pt x="115" y="37"/>
                </a:lnTo>
                <a:lnTo>
                  <a:pt x="111" y="39"/>
                </a:lnTo>
                <a:lnTo>
                  <a:pt x="111" y="39"/>
                </a:lnTo>
                <a:lnTo>
                  <a:pt x="102" y="51"/>
                </a:lnTo>
                <a:lnTo>
                  <a:pt x="102" y="51"/>
                </a:lnTo>
                <a:lnTo>
                  <a:pt x="88" y="66"/>
                </a:lnTo>
                <a:lnTo>
                  <a:pt x="81" y="66"/>
                </a:lnTo>
                <a:lnTo>
                  <a:pt x="71" y="66"/>
                </a:lnTo>
                <a:lnTo>
                  <a:pt x="62" y="77"/>
                </a:lnTo>
                <a:lnTo>
                  <a:pt x="62" y="87"/>
                </a:lnTo>
                <a:lnTo>
                  <a:pt x="52" y="100"/>
                </a:lnTo>
                <a:lnTo>
                  <a:pt x="43" y="111"/>
                </a:lnTo>
                <a:lnTo>
                  <a:pt x="35" y="111"/>
                </a:lnTo>
                <a:lnTo>
                  <a:pt x="43" y="121"/>
                </a:lnTo>
                <a:lnTo>
                  <a:pt x="41" y="130"/>
                </a:lnTo>
                <a:lnTo>
                  <a:pt x="35" y="136"/>
                </a:lnTo>
                <a:lnTo>
                  <a:pt x="24" y="149"/>
                </a:lnTo>
                <a:lnTo>
                  <a:pt x="24" y="159"/>
                </a:lnTo>
                <a:lnTo>
                  <a:pt x="9" y="160"/>
                </a:lnTo>
                <a:lnTo>
                  <a:pt x="0" y="174"/>
                </a:lnTo>
                <a:lnTo>
                  <a:pt x="0" y="174"/>
                </a:lnTo>
                <a:lnTo>
                  <a:pt x="0" y="174"/>
                </a:lnTo>
                <a:close/>
              </a:path>
            </a:pathLst>
          </a:custGeom>
          <a:solidFill>
            <a:schemeClr val="bg1">
              <a:lumMod val="85000"/>
            </a:schemeClr>
          </a:solidFill>
          <a:ln w="635" cap="rnd">
            <a:solidFill>
              <a:schemeClr val="bg1">
                <a:alpha val="17000"/>
              </a:schemeClr>
            </a:solidFill>
            <a:prstDash val="solid"/>
            <a:round/>
            <a:headEnd/>
            <a:tailEnd/>
          </a:ln>
        </p:spPr>
        <p:txBody>
          <a:bodyPr lIns="97940" tIns="48971" rIns="97940" bIns="48971"/>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428" name="Freeform 427"/>
          <p:cNvSpPr>
            <a:spLocks/>
          </p:cNvSpPr>
          <p:nvPr/>
        </p:nvSpPr>
        <p:spPr bwMode="auto">
          <a:xfrm>
            <a:off x="5228284" y="1735435"/>
            <a:ext cx="185795" cy="91001"/>
          </a:xfrm>
          <a:custGeom>
            <a:avLst/>
            <a:gdLst>
              <a:gd name="T0" fmla="*/ 0 w 91"/>
              <a:gd name="T1" fmla="*/ 34 h 53"/>
              <a:gd name="T2" fmla="*/ 0 w 91"/>
              <a:gd name="T3" fmla="*/ 38 h 53"/>
              <a:gd name="T4" fmla="*/ 4 w 91"/>
              <a:gd name="T5" fmla="*/ 38 h 53"/>
              <a:gd name="T6" fmla="*/ 8 w 91"/>
              <a:gd name="T7" fmla="*/ 39 h 53"/>
              <a:gd name="T8" fmla="*/ 12 w 91"/>
              <a:gd name="T9" fmla="*/ 43 h 53"/>
              <a:gd name="T10" fmla="*/ 15 w 91"/>
              <a:gd name="T11" fmla="*/ 45 h 53"/>
              <a:gd name="T12" fmla="*/ 25 w 91"/>
              <a:gd name="T13" fmla="*/ 49 h 53"/>
              <a:gd name="T14" fmla="*/ 29 w 91"/>
              <a:gd name="T15" fmla="*/ 49 h 53"/>
              <a:gd name="T16" fmla="*/ 34 w 91"/>
              <a:gd name="T17" fmla="*/ 53 h 53"/>
              <a:gd name="T18" fmla="*/ 38 w 91"/>
              <a:gd name="T19" fmla="*/ 53 h 53"/>
              <a:gd name="T20" fmla="*/ 38 w 91"/>
              <a:gd name="T21" fmla="*/ 53 h 53"/>
              <a:gd name="T22" fmla="*/ 36 w 91"/>
              <a:gd name="T23" fmla="*/ 47 h 53"/>
              <a:gd name="T24" fmla="*/ 36 w 91"/>
              <a:gd name="T25" fmla="*/ 45 h 53"/>
              <a:gd name="T26" fmla="*/ 40 w 91"/>
              <a:gd name="T27" fmla="*/ 41 h 53"/>
              <a:gd name="T28" fmla="*/ 40 w 91"/>
              <a:gd name="T29" fmla="*/ 43 h 53"/>
              <a:gd name="T30" fmla="*/ 42 w 91"/>
              <a:gd name="T31" fmla="*/ 47 h 53"/>
              <a:gd name="T32" fmla="*/ 47 w 91"/>
              <a:gd name="T33" fmla="*/ 49 h 53"/>
              <a:gd name="T34" fmla="*/ 51 w 91"/>
              <a:gd name="T35" fmla="*/ 49 h 53"/>
              <a:gd name="T36" fmla="*/ 53 w 91"/>
              <a:gd name="T37" fmla="*/ 51 h 53"/>
              <a:gd name="T38" fmla="*/ 53 w 91"/>
              <a:gd name="T39" fmla="*/ 49 h 53"/>
              <a:gd name="T40" fmla="*/ 59 w 91"/>
              <a:gd name="T41" fmla="*/ 45 h 53"/>
              <a:gd name="T42" fmla="*/ 63 w 91"/>
              <a:gd name="T43" fmla="*/ 45 h 53"/>
              <a:gd name="T44" fmla="*/ 72 w 91"/>
              <a:gd name="T45" fmla="*/ 45 h 53"/>
              <a:gd name="T46" fmla="*/ 74 w 91"/>
              <a:gd name="T47" fmla="*/ 43 h 53"/>
              <a:gd name="T48" fmla="*/ 78 w 91"/>
              <a:gd name="T49" fmla="*/ 41 h 53"/>
              <a:gd name="T50" fmla="*/ 80 w 91"/>
              <a:gd name="T51" fmla="*/ 41 h 53"/>
              <a:gd name="T52" fmla="*/ 83 w 91"/>
              <a:gd name="T53" fmla="*/ 45 h 53"/>
              <a:gd name="T54" fmla="*/ 87 w 91"/>
              <a:gd name="T55" fmla="*/ 43 h 53"/>
              <a:gd name="T56" fmla="*/ 89 w 91"/>
              <a:gd name="T57" fmla="*/ 41 h 53"/>
              <a:gd name="T58" fmla="*/ 87 w 91"/>
              <a:gd name="T59" fmla="*/ 39 h 53"/>
              <a:gd name="T60" fmla="*/ 80 w 91"/>
              <a:gd name="T61" fmla="*/ 36 h 53"/>
              <a:gd name="T62" fmla="*/ 80 w 91"/>
              <a:gd name="T63" fmla="*/ 32 h 53"/>
              <a:gd name="T64" fmla="*/ 78 w 91"/>
              <a:gd name="T65" fmla="*/ 24 h 53"/>
              <a:gd name="T66" fmla="*/ 82 w 91"/>
              <a:gd name="T67" fmla="*/ 19 h 53"/>
              <a:gd name="T68" fmla="*/ 87 w 91"/>
              <a:gd name="T69" fmla="*/ 17 h 53"/>
              <a:gd name="T70" fmla="*/ 91 w 91"/>
              <a:gd name="T71" fmla="*/ 15 h 53"/>
              <a:gd name="T72" fmla="*/ 87 w 91"/>
              <a:gd name="T73" fmla="*/ 15 h 53"/>
              <a:gd name="T74" fmla="*/ 82 w 91"/>
              <a:gd name="T75" fmla="*/ 15 h 53"/>
              <a:gd name="T76" fmla="*/ 76 w 91"/>
              <a:gd name="T77" fmla="*/ 11 h 53"/>
              <a:gd name="T78" fmla="*/ 74 w 91"/>
              <a:gd name="T79" fmla="*/ 9 h 53"/>
              <a:gd name="T80" fmla="*/ 70 w 91"/>
              <a:gd name="T81" fmla="*/ 7 h 53"/>
              <a:gd name="T82" fmla="*/ 66 w 91"/>
              <a:gd name="T83" fmla="*/ 7 h 53"/>
              <a:gd name="T84" fmla="*/ 63 w 91"/>
              <a:gd name="T85" fmla="*/ 7 h 53"/>
              <a:gd name="T86" fmla="*/ 61 w 91"/>
              <a:gd name="T87" fmla="*/ 7 h 53"/>
              <a:gd name="T88" fmla="*/ 59 w 91"/>
              <a:gd name="T89" fmla="*/ 7 h 53"/>
              <a:gd name="T90" fmla="*/ 55 w 91"/>
              <a:gd name="T91" fmla="*/ 7 h 53"/>
              <a:gd name="T92" fmla="*/ 55 w 91"/>
              <a:gd name="T93" fmla="*/ 11 h 53"/>
              <a:gd name="T94" fmla="*/ 59 w 91"/>
              <a:gd name="T95" fmla="*/ 17 h 53"/>
              <a:gd name="T96" fmla="*/ 59 w 91"/>
              <a:gd name="T97" fmla="*/ 21 h 53"/>
              <a:gd name="T98" fmla="*/ 55 w 91"/>
              <a:gd name="T99" fmla="*/ 21 h 53"/>
              <a:gd name="T100" fmla="*/ 49 w 91"/>
              <a:gd name="T101" fmla="*/ 21 h 53"/>
              <a:gd name="T102" fmla="*/ 46 w 91"/>
              <a:gd name="T103" fmla="*/ 19 h 53"/>
              <a:gd name="T104" fmla="*/ 38 w 91"/>
              <a:gd name="T105" fmla="*/ 11 h 53"/>
              <a:gd name="T106" fmla="*/ 32 w 91"/>
              <a:gd name="T107" fmla="*/ 3 h 53"/>
              <a:gd name="T108" fmla="*/ 29 w 91"/>
              <a:gd name="T109" fmla="*/ 2 h 53"/>
              <a:gd name="T110" fmla="*/ 27 w 91"/>
              <a:gd name="T111" fmla="*/ 2 h 53"/>
              <a:gd name="T112" fmla="*/ 17 w 91"/>
              <a:gd name="T113" fmla="*/ 0 h 53"/>
              <a:gd name="T114" fmla="*/ 10 w 91"/>
              <a:gd name="T115" fmla="*/ 11 h 53"/>
              <a:gd name="T116" fmla="*/ 0 w 91"/>
              <a:gd name="T117" fmla="*/ 24 h 53"/>
              <a:gd name="T118" fmla="*/ 0 w 91"/>
              <a:gd name="T119" fmla="*/ 24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1" h="53">
                <a:moveTo>
                  <a:pt x="0" y="24"/>
                </a:moveTo>
                <a:lnTo>
                  <a:pt x="0" y="34"/>
                </a:lnTo>
                <a:lnTo>
                  <a:pt x="0" y="34"/>
                </a:lnTo>
                <a:lnTo>
                  <a:pt x="0" y="38"/>
                </a:lnTo>
                <a:lnTo>
                  <a:pt x="2" y="38"/>
                </a:lnTo>
                <a:lnTo>
                  <a:pt x="4" y="38"/>
                </a:lnTo>
                <a:lnTo>
                  <a:pt x="4" y="38"/>
                </a:lnTo>
                <a:lnTo>
                  <a:pt x="8" y="39"/>
                </a:lnTo>
                <a:lnTo>
                  <a:pt x="10" y="41"/>
                </a:lnTo>
                <a:lnTo>
                  <a:pt x="12" y="43"/>
                </a:lnTo>
                <a:lnTo>
                  <a:pt x="12" y="43"/>
                </a:lnTo>
                <a:lnTo>
                  <a:pt x="15" y="45"/>
                </a:lnTo>
                <a:lnTo>
                  <a:pt x="21" y="49"/>
                </a:lnTo>
                <a:lnTo>
                  <a:pt x="25" y="49"/>
                </a:lnTo>
                <a:lnTo>
                  <a:pt x="25" y="49"/>
                </a:lnTo>
                <a:lnTo>
                  <a:pt x="29" y="49"/>
                </a:lnTo>
                <a:lnTo>
                  <a:pt x="29" y="49"/>
                </a:lnTo>
                <a:lnTo>
                  <a:pt x="34" y="53"/>
                </a:lnTo>
                <a:lnTo>
                  <a:pt x="38" y="53"/>
                </a:lnTo>
                <a:lnTo>
                  <a:pt x="38" y="53"/>
                </a:lnTo>
                <a:lnTo>
                  <a:pt x="38" y="53"/>
                </a:lnTo>
                <a:lnTo>
                  <a:pt x="38" y="53"/>
                </a:lnTo>
                <a:lnTo>
                  <a:pt x="34" y="49"/>
                </a:lnTo>
                <a:lnTo>
                  <a:pt x="36" y="47"/>
                </a:lnTo>
                <a:lnTo>
                  <a:pt x="36" y="45"/>
                </a:lnTo>
                <a:lnTo>
                  <a:pt x="36" y="45"/>
                </a:lnTo>
                <a:lnTo>
                  <a:pt x="38" y="41"/>
                </a:lnTo>
                <a:lnTo>
                  <a:pt x="40" y="41"/>
                </a:lnTo>
                <a:lnTo>
                  <a:pt x="40" y="43"/>
                </a:lnTo>
                <a:lnTo>
                  <a:pt x="40" y="43"/>
                </a:lnTo>
                <a:lnTo>
                  <a:pt x="42" y="45"/>
                </a:lnTo>
                <a:lnTo>
                  <a:pt x="42" y="47"/>
                </a:lnTo>
                <a:lnTo>
                  <a:pt x="44" y="49"/>
                </a:lnTo>
                <a:lnTo>
                  <a:pt x="47" y="49"/>
                </a:lnTo>
                <a:lnTo>
                  <a:pt x="47" y="49"/>
                </a:lnTo>
                <a:lnTo>
                  <a:pt x="51" y="49"/>
                </a:lnTo>
                <a:lnTo>
                  <a:pt x="51" y="51"/>
                </a:lnTo>
                <a:lnTo>
                  <a:pt x="53" y="51"/>
                </a:lnTo>
                <a:lnTo>
                  <a:pt x="53" y="49"/>
                </a:lnTo>
                <a:lnTo>
                  <a:pt x="53" y="49"/>
                </a:lnTo>
                <a:lnTo>
                  <a:pt x="55" y="45"/>
                </a:lnTo>
                <a:lnTo>
                  <a:pt x="59" y="45"/>
                </a:lnTo>
                <a:lnTo>
                  <a:pt x="63" y="45"/>
                </a:lnTo>
                <a:lnTo>
                  <a:pt x="63" y="45"/>
                </a:lnTo>
                <a:lnTo>
                  <a:pt x="68" y="45"/>
                </a:lnTo>
                <a:lnTo>
                  <a:pt x="72" y="45"/>
                </a:lnTo>
                <a:lnTo>
                  <a:pt x="74" y="43"/>
                </a:lnTo>
                <a:lnTo>
                  <a:pt x="74" y="43"/>
                </a:lnTo>
                <a:lnTo>
                  <a:pt x="74" y="41"/>
                </a:lnTo>
                <a:lnTo>
                  <a:pt x="78" y="41"/>
                </a:lnTo>
                <a:lnTo>
                  <a:pt x="78" y="41"/>
                </a:lnTo>
                <a:lnTo>
                  <a:pt x="80" y="41"/>
                </a:lnTo>
                <a:lnTo>
                  <a:pt x="82" y="43"/>
                </a:lnTo>
                <a:lnTo>
                  <a:pt x="83" y="45"/>
                </a:lnTo>
                <a:lnTo>
                  <a:pt x="87" y="43"/>
                </a:lnTo>
                <a:lnTo>
                  <a:pt x="87" y="43"/>
                </a:lnTo>
                <a:lnTo>
                  <a:pt x="89" y="43"/>
                </a:lnTo>
                <a:lnTo>
                  <a:pt x="89" y="41"/>
                </a:lnTo>
                <a:lnTo>
                  <a:pt x="87" y="39"/>
                </a:lnTo>
                <a:lnTo>
                  <a:pt x="87" y="39"/>
                </a:lnTo>
                <a:lnTo>
                  <a:pt x="82" y="38"/>
                </a:lnTo>
                <a:lnTo>
                  <a:pt x="80" y="36"/>
                </a:lnTo>
                <a:lnTo>
                  <a:pt x="80" y="32"/>
                </a:lnTo>
                <a:lnTo>
                  <a:pt x="80" y="32"/>
                </a:lnTo>
                <a:lnTo>
                  <a:pt x="78" y="28"/>
                </a:lnTo>
                <a:lnTo>
                  <a:pt x="78" y="24"/>
                </a:lnTo>
                <a:lnTo>
                  <a:pt x="76" y="21"/>
                </a:lnTo>
                <a:lnTo>
                  <a:pt x="82" y="19"/>
                </a:lnTo>
                <a:lnTo>
                  <a:pt x="87" y="17"/>
                </a:lnTo>
                <a:lnTo>
                  <a:pt x="87" y="17"/>
                </a:lnTo>
                <a:lnTo>
                  <a:pt x="91" y="15"/>
                </a:lnTo>
                <a:lnTo>
                  <a:pt x="91" y="15"/>
                </a:lnTo>
                <a:lnTo>
                  <a:pt x="91" y="15"/>
                </a:lnTo>
                <a:lnTo>
                  <a:pt x="87" y="15"/>
                </a:lnTo>
                <a:lnTo>
                  <a:pt x="87" y="15"/>
                </a:lnTo>
                <a:lnTo>
                  <a:pt x="82" y="15"/>
                </a:lnTo>
                <a:lnTo>
                  <a:pt x="78" y="15"/>
                </a:lnTo>
                <a:lnTo>
                  <a:pt x="76" y="11"/>
                </a:lnTo>
                <a:lnTo>
                  <a:pt x="74" y="9"/>
                </a:lnTo>
                <a:lnTo>
                  <a:pt x="74" y="9"/>
                </a:lnTo>
                <a:lnTo>
                  <a:pt x="72" y="7"/>
                </a:lnTo>
                <a:lnTo>
                  <a:pt x="70" y="7"/>
                </a:lnTo>
                <a:lnTo>
                  <a:pt x="66" y="5"/>
                </a:lnTo>
                <a:lnTo>
                  <a:pt x="66" y="7"/>
                </a:lnTo>
                <a:lnTo>
                  <a:pt x="63" y="7"/>
                </a:lnTo>
                <a:lnTo>
                  <a:pt x="63" y="7"/>
                </a:lnTo>
                <a:lnTo>
                  <a:pt x="63" y="7"/>
                </a:lnTo>
                <a:lnTo>
                  <a:pt x="61" y="7"/>
                </a:lnTo>
                <a:lnTo>
                  <a:pt x="59" y="7"/>
                </a:lnTo>
                <a:lnTo>
                  <a:pt x="59" y="7"/>
                </a:lnTo>
                <a:lnTo>
                  <a:pt x="57" y="7"/>
                </a:lnTo>
                <a:lnTo>
                  <a:pt x="55" y="7"/>
                </a:lnTo>
                <a:lnTo>
                  <a:pt x="55" y="11"/>
                </a:lnTo>
                <a:lnTo>
                  <a:pt x="55" y="11"/>
                </a:lnTo>
                <a:lnTo>
                  <a:pt x="57" y="15"/>
                </a:lnTo>
                <a:lnTo>
                  <a:pt x="59" y="17"/>
                </a:lnTo>
                <a:lnTo>
                  <a:pt x="61" y="21"/>
                </a:lnTo>
                <a:lnTo>
                  <a:pt x="59" y="21"/>
                </a:lnTo>
                <a:lnTo>
                  <a:pt x="59" y="21"/>
                </a:lnTo>
                <a:lnTo>
                  <a:pt x="55" y="21"/>
                </a:lnTo>
                <a:lnTo>
                  <a:pt x="51" y="21"/>
                </a:lnTo>
                <a:lnTo>
                  <a:pt x="49" y="21"/>
                </a:lnTo>
                <a:lnTo>
                  <a:pt x="47" y="21"/>
                </a:lnTo>
                <a:lnTo>
                  <a:pt x="46" y="19"/>
                </a:lnTo>
                <a:lnTo>
                  <a:pt x="46" y="19"/>
                </a:lnTo>
                <a:lnTo>
                  <a:pt x="38" y="11"/>
                </a:lnTo>
                <a:lnTo>
                  <a:pt x="32" y="3"/>
                </a:lnTo>
                <a:lnTo>
                  <a:pt x="32" y="3"/>
                </a:lnTo>
                <a:lnTo>
                  <a:pt x="32" y="3"/>
                </a:lnTo>
                <a:lnTo>
                  <a:pt x="29" y="2"/>
                </a:lnTo>
                <a:lnTo>
                  <a:pt x="27" y="2"/>
                </a:lnTo>
                <a:lnTo>
                  <a:pt x="27" y="2"/>
                </a:lnTo>
                <a:lnTo>
                  <a:pt x="21" y="0"/>
                </a:lnTo>
                <a:lnTo>
                  <a:pt x="17" y="0"/>
                </a:lnTo>
                <a:lnTo>
                  <a:pt x="13" y="5"/>
                </a:lnTo>
                <a:lnTo>
                  <a:pt x="10" y="11"/>
                </a:lnTo>
                <a:lnTo>
                  <a:pt x="4" y="11"/>
                </a:lnTo>
                <a:lnTo>
                  <a:pt x="0" y="24"/>
                </a:lnTo>
                <a:lnTo>
                  <a:pt x="0" y="24"/>
                </a:lnTo>
                <a:lnTo>
                  <a:pt x="0" y="24"/>
                </a:lnTo>
                <a:close/>
              </a:path>
            </a:pathLst>
          </a:custGeom>
          <a:solidFill>
            <a:schemeClr val="bg1">
              <a:lumMod val="85000"/>
            </a:schemeClr>
          </a:solidFill>
          <a:ln w="635" cap="rnd">
            <a:solidFill>
              <a:schemeClr val="bg1">
                <a:alpha val="17000"/>
              </a:schemeClr>
            </a:solidFill>
          </a:ln>
        </p:spPr>
        <p:txBody>
          <a:bodyPr lIns="97940" tIns="48971" rIns="97940" bIns="48971"/>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429" name="Freeform 428"/>
          <p:cNvSpPr>
            <a:spLocks/>
          </p:cNvSpPr>
          <p:nvPr/>
        </p:nvSpPr>
        <p:spPr bwMode="auto">
          <a:xfrm>
            <a:off x="5228284" y="1735435"/>
            <a:ext cx="185795" cy="91001"/>
          </a:xfrm>
          <a:custGeom>
            <a:avLst/>
            <a:gdLst>
              <a:gd name="T0" fmla="*/ 0 w 91"/>
              <a:gd name="T1" fmla="*/ 34 h 53"/>
              <a:gd name="T2" fmla="*/ 0 w 91"/>
              <a:gd name="T3" fmla="*/ 38 h 53"/>
              <a:gd name="T4" fmla="*/ 4 w 91"/>
              <a:gd name="T5" fmla="*/ 38 h 53"/>
              <a:gd name="T6" fmla="*/ 8 w 91"/>
              <a:gd name="T7" fmla="*/ 39 h 53"/>
              <a:gd name="T8" fmla="*/ 12 w 91"/>
              <a:gd name="T9" fmla="*/ 43 h 53"/>
              <a:gd name="T10" fmla="*/ 15 w 91"/>
              <a:gd name="T11" fmla="*/ 45 h 53"/>
              <a:gd name="T12" fmla="*/ 25 w 91"/>
              <a:gd name="T13" fmla="*/ 49 h 53"/>
              <a:gd name="T14" fmla="*/ 29 w 91"/>
              <a:gd name="T15" fmla="*/ 49 h 53"/>
              <a:gd name="T16" fmla="*/ 34 w 91"/>
              <a:gd name="T17" fmla="*/ 53 h 53"/>
              <a:gd name="T18" fmla="*/ 38 w 91"/>
              <a:gd name="T19" fmla="*/ 53 h 53"/>
              <a:gd name="T20" fmla="*/ 38 w 91"/>
              <a:gd name="T21" fmla="*/ 53 h 53"/>
              <a:gd name="T22" fmla="*/ 36 w 91"/>
              <a:gd name="T23" fmla="*/ 47 h 53"/>
              <a:gd name="T24" fmla="*/ 36 w 91"/>
              <a:gd name="T25" fmla="*/ 45 h 53"/>
              <a:gd name="T26" fmla="*/ 40 w 91"/>
              <a:gd name="T27" fmla="*/ 41 h 53"/>
              <a:gd name="T28" fmla="*/ 40 w 91"/>
              <a:gd name="T29" fmla="*/ 43 h 53"/>
              <a:gd name="T30" fmla="*/ 42 w 91"/>
              <a:gd name="T31" fmla="*/ 47 h 53"/>
              <a:gd name="T32" fmla="*/ 47 w 91"/>
              <a:gd name="T33" fmla="*/ 49 h 53"/>
              <a:gd name="T34" fmla="*/ 51 w 91"/>
              <a:gd name="T35" fmla="*/ 49 h 53"/>
              <a:gd name="T36" fmla="*/ 53 w 91"/>
              <a:gd name="T37" fmla="*/ 51 h 53"/>
              <a:gd name="T38" fmla="*/ 53 w 91"/>
              <a:gd name="T39" fmla="*/ 49 h 53"/>
              <a:gd name="T40" fmla="*/ 59 w 91"/>
              <a:gd name="T41" fmla="*/ 45 h 53"/>
              <a:gd name="T42" fmla="*/ 63 w 91"/>
              <a:gd name="T43" fmla="*/ 45 h 53"/>
              <a:gd name="T44" fmla="*/ 72 w 91"/>
              <a:gd name="T45" fmla="*/ 45 h 53"/>
              <a:gd name="T46" fmla="*/ 74 w 91"/>
              <a:gd name="T47" fmla="*/ 43 h 53"/>
              <a:gd name="T48" fmla="*/ 78 w 91"/>
              <a:gd name="T49" fmla="*/ 41 h 53"/>
              <a:gd name="T50" fmla="*/ 80 w 91"/>
              <a:gd name="T51" fmla="*/ 41 h 53"/>
              <a:gd name="T52" fmla="*/ 83 w 91"/>
              <a:gd name="T53" fmla="*/ 45 h 53"/>
              <a:gd name="T54" fmla="*/ 87 w 91"/>
              <a:gd name="T55" fmla="*/ 43 h 53"/>
              <a:gd name="T56" fmla="*/ 89 w 91"/>
              <a:gd name="T57" fmla="*/ 41 h 53"/>
              <a:gd name="T58" fmla="*/ 87 w 91"/>
              <a:gd name="T59" fmla="*/ 39 h 53"/>
              <a:gd name="T60" fmla="*/ 80 w 91"/>
              <a:gd name="T61" fmla="*/ 36 h 53"/>
              <a:gd name="T62" fmla="*/ 80 w 91"/>
              <a:gd name="T63" fmla="*/ 32 h 53"/>
              <a:gd name="T64" fmla="*/ 78 w 91"/>
              <a:gd name="T65" fmla="*/ 24 h 53"/>
              <a:gd name="T66" fmla="*/ 82 w 91"/>
              <a:gd name="T67" fmla="*/ 19 h 53"/>
              <a:gd name="T68" fmla="*/ 87 w 91"/>
              <a:gd name="T69" fmla="*/ 17 h 53"/>
              <a:gd name="T70" fmla="*/ 91 w 91"/>
              <a:gd name="T71" fmla="*/ 15 h 53"/>
              <a:gd name="T72" fmla="*/ 87 w 91"/>
              <a:gd name="T73" fmla="*/ 15 h 53"/>
              <a:gd name="T74" fmla="*/ 82 w 91"/>
              <a:gd name="T75" fmla="*/ 15 h 53"/>
              <a:gd name="T76" fmla="*/ 76 w 91"/>
              <a:gd name="T77" fmla="*/ 11 h 53"/>
              <a:gd name="T78" fmla="*/ 74 w 91"/>
              <a:gd name="T79" fmla="*/ 9 h 53"/>
              <a:gd name="T80" fmla="*/ 70 w 91"/>
              <a:gd name="T81" fmla="*/ 7 h 53"/>
              <a:gd name="T82" fmla="*/ 66 w 91"/>
              <a:gd name="T83" fmla="*/ 7 h 53"/>
              <a:gd name="T84" fmla="*/ 63 w 91"/>
              <a:gd name="T85" fmla="*/ 7 h 53"/>
              <a:gd name="T86" fmla="*/ 61 w 91"/>
              <a:gd name="T87" fmla="*/ 7 h 53"/>
              <a:gd name="T88" fmla="*/ 59 w 91"/>
              <a:gd name="T89" fmla="*/ 7 h 53"/>
              <a:gd name="T90" fmla="*/ 55 w 91"/>
              <a:gd name="T91" fmla="*/ 7 h 53"/>
              <a:gd name="T92" fmla="*/ 55 w 91"/>
              <a:gd name="T93" fmla="*/ 11 h 53"/>
              <a:gd name="T94" fmla="*/ 59 w 91"/>
              <a:gd name="T95" fmla="*/ 17 h 53"/>
              <a:gd name="T96" fmla="*/ 59 w 91"/>
              <a:gd name="T97" fmla="*/ 21 h 53"/>
              <a:gd name="T98" fmla="*/ 55 w 91"/>
              <a:gd name="T99" fmla="*/ 21 h 53"/>
              <a:gd name="T100" fmla="*/ 49 w 91"/>
              <a:gd name="T101" fmla="*/ 21 h 53"/>
              <a:gd name="T102" fmla="*/ 46 w 91"/>
              <a:gd name="T103" fmla="*/ 19 h 53"/>
              <a:gd name="T104" fmla="*/ 38 w 91"/>
              <a:gd name="T105" fmla="*/ 11 h 53"/>
              <a:gd name="T106" fmla="*/ 32 w 91"/>
              <a:gd name="T107" fmla="*/ 3 h 53"/>
              <a:gd name="T108" fmla="*/ 29 w 91"/>
              <a:gd name="T109" fmla="*/ 2 h 53"/>
              <a:gd name="T110" fmla="*/ 27 w 91"/>
              <a:gd name="T111" fmla="*/ 2 h 53"/>
              <a:gd name="T112" fmla="*/ 17 w 91"/>
              <a:gd name="T113" fmla="*/ 0 h 53"/>
              <a:gd name="T114" fmla="*/ 10 w 91"/>
              <a:gd name="T115" fmla="*/ 11 h 53"/>
              <a:gd name="T116" fmla="*/ 0 w 91"/>
              <a:gd name="T117" fmla="*/ 24 h 53"/>
              <a:gd name="T118" fmla="*/ 0 w 91"/>
              <a:gd name="T119" fmla="*/ 24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1" h="53">
                <a:moveTo>
                  <a:pt x="0" y="24"/>
                </a:moveTo>
                <a:lnTo>
                  <a:pt x="0" y="34"/>
                </a:lnTo>
                <a:lnTo>
                  <a:pt x="0" y="34"/>
                </a:lnTo>
                <a:lnTo>
                  <a:pt x="0" y="38"/>
                </a:lnTo>
                <a:lnTo>
                  <a:pt x="2" y="38"/>
                </a:lnTo>
                <a:lnTo>
                  <a:pt x="4" y="38"/>
                </a:lnTo>
                <a:lnTo>
                  <a:pt x="4" y="38"/>
                </a:lnTo>
                <a:lnTo>
                  <a:pt x="8" y="39"/>
                </a:lnTo>
                <a:lnTo>
                  <a:pt x="10" y="41"/>
                </a:lnTo>
                <a:lnTo>
                  <a:pt x="12" y="43"/>
                </a:lnTo>
                <a:lnTo>
                  <a:pt x="12" y="43"/>
                </a:lnTo>
                <a:lnTo>
                  <a:pt x="15" y="45"/>
                </a:lnTo>
                <a:lnTo>
                  <a:pt x="21" y="49"/>
                </a:lnTo>
                <a:lnTo>
                  <a:pt x="25" y="49"/>
                </a:lnTo>
                <a:lnTo>
                  <a:pt x="25" y="49"/>
                </a:lnTo>
                <a:lnTo>
                  <a:pt x="29" y="49"/>
                </a:lnTo>
                <a:lnTo>
                  <a:pt x="29" y="49"/>
                </a:lnTo>
                <a:lnTo>
                  <a:pt x="34" y="53"/>
                </a:lnTo>
                <a:lnTo>
                  <a:pt x="38" y="53"/>
                </a:lnTo>
                <a:lnTo>
                  <a:pt x="38" y="53"/>
                </a:lnTo>
                <a:lnTo>
                  <a:pt x="38" y="53"/>
                </a:lnTo>
                <a:lnTo>
                  <a:pt x="38" y="53"/>
                </a:lnTo>
                <a:lnTo>
                  <a:pt x="34" y="49"/>
                </a:lnTo>
                <a:lnTo>
                  <a:pt x="36" y="47"/>
                </a:lnTo>
                <a:lnTo>
                  <a:pt x="36" y="45"/>
                </a:lnTo>
                <a:lnTo>
                  <a:pt x="36" y="45"/>
                </a:lnTo>
                <a:lnTo>
                  <a:pt x="38" y="41"/>
                </a:lnTo>
                <a:lnTo>
                  <a:pt x="40" y="41"/>
                </a:lnTo>
                <a:lnTo>
                  <a:pt x="40" y="43"/>
                </a:lnTo>
                <a:lnTo>
                  <a:pt x="40" y="43"/>
                </a:lnTo>
                <a:lnTo>
                  <a:pt x="42" y="45"/>
                </a:lnTo>
                <a:lnTo>
                  <a:pt x="42" y="47"/>
                </a:lnTo>
                <a:lnTo>
                  <a:pt x="44" y="49"/>
                </a:lnTo>
                <a:lnTo>
                  <a:pt x="47" y="49"/>
                </a:lnTo>
                <a:lnTo>
                  <a:pt x="47" y="49"/>
                </a:lnTo>
                <a:lnTo>
                  <a:pt x="51" y="49"/>
                </a:lnTo>
                <a:lnTo>
                  <a:pt x="51" y="51"/>
                </a:lnTo>
                <a:lnTo>
                  <a:pt x="53" y="51"/>
                </a:lnTo>
                <a:lnTo>
                  <a:pt x="53" y="49"/>
                </a:lnTo>
                <a:lnTo>
                  <a:pt x="53" y="49"/>
                </a:lnTo>
                <a:lnTo>
                  <a:pt x="55" y="45"/>
                </a:lnTo>
                <a:lnTo>
                  <a:pt x="59" y="45"/>
                </a:lnTo>
                <a:lnTo>
                  <a:pt x="63" y="45"/>
                </a:lnTo>
                <a:lnTo>
                  <a:pt x="63" y="45"/>
                </a:lnTo>
                <a:lnTo>
                  <a:pt x="68" y="45"/>
                </a:lnTo>
                <a:lnTo>
                  <a:pt x="72" y="45"/>
                </a:lnTo>
                <a:lnTo>
                  <a:pt x="74" y="43"/>
                </a:lnTo>
                <a:lnTo>
                  <a:pt x="74" y="43"/>
                </a:lnTo>
                <a:lnTo>
                  <a:pt x="74" y="41"/>
                </a:lnTo>
                <a:lnTo>
                  <a:pt x="78" y="41"/>
                </a:lnTo>
                <a:lnTo>
                  <a:pt x="78" y="41"/>
                </a:lnTo>
                <a:lnTo>
                  <a:pt x="80" y="41"/>
                </a:lnTo>
                <a:lnTo>
                  <a:pt x="82" y="43"/>
                </a:lnTo>
                <a:lnTo>
                  <a:pt x="83" y="45"/>
                </a:lnTo>
                <a:lnTo>
                  <a:pt x="87" y="43"/>
                </a:lnTo>
                <a:lnTo>
                  <a:pt x="87" y="43"/>
                </a:lnTo>
                <a:lnTo>
                  <a:pt x="89" y="43"/>
                </a:lnTo>
                <a:lnTo>
                  <a:pt x="89" y="41"/>
                </a:lnTo>
                <a:lnTo>
                  <a:pt x="87" y="39"/>
                </a:lnTo>
                <a:lnTo>
                  <a:pt x="87" y="39"/>
                </a:lnTo>
                <a:lnTo>
                  <a:pt x="82" y="38"/>
                </a:lnTo>
                <a:lnTo>
                  <a:pt x="80" y="36"/>
                </a:lnTo>
                <a:lnTo>
                  <a:pt x="80" y="32"/>
                </a:lnTo>
                <a:lnTo>
                  <a:pt x="80" y="32"/>
                </a:lnTo>
                <a:lnTo>
                  <a:pt x="78" y="28"/>
                </a:lnTo>
                <a:lnTo>
                  <a:pt x="78" y="24"/>
                </a:lnTo>
                <a:lnTo>
                  <a:pt x="76" y="21"/>
                </a:lnTo>
                <a:lnTo>
                  <a:pt x="82" y="19"/>
                </a:lnTo>
                <a:lnTo>
                  <a:pt x="87" y="17"/>
                </a:lnTo>
                <a:lnTo>
                  <a:pt x="87" y="17"/>
                </a:lnTo>
                <a:lnTo>
                  <a:pt x="91" y="15"/>
                </a:lnTo>
                <a:lnTo>
                  <a:pt x="91" y="15"/>
                </a:lnTo>
                <a:lnTo>
                  <a:pt x="91" y="15"/>
                </a:lnTo>
                <a:lnTo>
                  <a:pt x="87" y="15"/>
                </a:lnTo>
                <a:lnTo>
                  <a:pt x="87" y="15"/>
                </a:lnTo>
                <a:lnTo>
                  <a:pt x="82" y="15"/>
                </a:lnTo>
                <a:lnTo>
                  <a:pt x="78" y="15"/>
                </a:lnTo>
                <a:lnTo>
                  <a:pt x="76" y="11"/>
                </a:lnTo>
                <a:lnTo>
                  <a:pt x="74" y="9"/>
                </a:lnTo>
                <a:lnTo>
                  <a:pt x="74" y="9"/>
                </a:lnTo>
                <a:lnTo>
                  <a:pt x="72" y="7"/>
                </a:lnTo>
                <a:lnTo>
                  <a:pt x="70" y="7"/>
                </a:lnTo>
                <a:lnTo>
                  <a:pt x="66" y="5"/>
                </a:lnTo>
                <a:lnTo>
                  <a:pt x="66" y="7"/>
                </a:lnTo>
                <a:lnTo>
                  <a:pt x="63" y="7"/>
                </a:lnTo>
                <a:lnTo>
                  <a:pt x="63" y="7"/>
                </a:lnTo>
                <a:lnTo>
                  <a:pt x="63" y="7"/>
                </a:lnTo>
                <a:lnTo>
                  <a:pt x="61" y="7"/>
                </a:lnTo>
                <a:lnTo>
                  <a:pt x="59" y="7"/>
                </a:lnTo>
                <a:lnTo>
                  <a:pt x="59" y="7"/>
                </a:lnTo>
                <a:lnTo>
                  <a:pt x="57" y="7"/>
                </a:lnTo>
                <a:lnTo>
                  <a:pt x="55" y="7"/>
                </a:lnTo>
                <a:lnTo>
                  <a:pt x="55" y="11"/>
                </a:lnTo>
                <a:lnTo>
                  <a:pt x="55" y="11"/>
                </a:lnTo>
                <a:lnTo>
                  <a:pt x="57" y="15"/>
                </a:lnTo>
                <a:lnTo>
                  <a:pt x="59" y="17"/>
                </a:lnTo>
                <a:lnTo>
                  <a:pt x="61" y="21"/>
                </a:lnTo>
                <a:lnTo>
                  <a:pt x="59" y="21"/>
                </a:lnTo>
                <a:lnTo>
                  <a:pt x="59" y="21"/>
                </a:lnTo>
                <a:lnTo>
                  <a:pt x="55" y="21"/>
                </a:lnTo>
                <a:lnTo>
                  <a:pt x="51" y="21"/>
                </a:lnTo>
                <a:lnTo>
                  <a:pt x="49" y="21"/>
                </a:lnTo>
                <a:lnTo>
                  <a:pt x="47" y="21"/>
                </a:lnTo>
                <a:lnTo>
                  <a:pt x="46" y="19"/>
                </a:lnTo>
                <a:lnTo>
                  <a:pt x="46" y="19"/>
                </a:lnTo>
                <a:lnTo>
                  <a:pt x="38" y="11"/>
                </a:lnTo>
                <a:lnTo>
                  <a:pt x="32" y="3"/>
                </a:lnTo>
                <a:lnTo>
                  <a:pt x="32" y="3"/>
                </a:lnTo>
                <a:lnTo>
                  <a:pt x="32" y="3"/>
                </a:lnTo>
                <a:lnTo>
                  <a:pt x="29" y="2"/>
                </a:lnTo>
                <a:lnTo>
                  <a:pt x="27" y="2"/>
                </a:lnTo>
                <a:lnTo>
                  <a:pt x="27" y="2"/>
                </a:lnTo>
                <a:lnTo>
                  <a:pt x="21" y="0"/>
                </a:lnTo>
                <a:lnTo>
                  <a:pt x="17" y="0"/>
                </a:lnTo>
                <a:lnTo>
                  <a:pt x="13" y="5"/>
                </a:lnTo>
                <a:lnTo>
                  <a:pt x="10" y="11"/>
                </a:lnTo>
                <a:lnTo>
                  <a:pt x="4" y="11"/>
                </a:lnTo>
                <a:lnTo>
                  <a:pt x="0" y="24"/>
                </a:lnTo>
                <a:lnTo>
                  <a:pt x="0" y="24"/>
                </a:lnTo>
                <a:lnTo>
                  <a:pt x="0" y="24"/>
                </a:lnTo>
                <a:close/>
              </a:path>
            </a:pathLst>
          </a:custGeom>
          <a:solidFill>
            <a:schemeClr val="bg1">
              <a:lumMod val="85000"/>
            </a:schemeClr>
          </a:solidFill>
          <a:ln w="635" cap="rnd">
            <a:solidFill>
              <a:schemeClr val="bg1">
                <a:alpha val="17000"/>
              </a:schemeClr>
            </a:solidFill>
            <a:prstDash val="solid"/>
            <a:round/>
            <a:headEnd/>
            <a:tailEnd/>
          </a:ln>
        </p:spPr>
        <p:txBody>
          <a:bodyPr lIns="97940" tIns="48971" rIns="97940" bIns="48971"/>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430" name="Freeform 429"/>
          <p:cNvSpPr>
            <a:spLocks/>
          </p:cNvSpPr>
          <p:nvPr/>
        </p:nvSpPr>
        <p:spPr bwMode="auto">
          <a:xfrm>
            <a:off x="5323064" y="1864827"/>
            <a:ext cx="98585" cy="36970"/>
          </a:xfrm>
          <a:custGeom>
            <a:avLst/>
            <a:gdLst>
              <a:gd name="T0" fmla="*/ 0 w 49"/>
              <a:gd name="T1" fmla="*/ 15 h 21"/>
              <a:gd name="T2" fmla="*/ 0 w 49"/>
              <a:gd name="T3" fmla="*/ 15 h 21"/>
              <a:gd name="T4" fmla="*/ 3 w 49"/>
              <a:gd name="T5" fmla="*/ 12 h 21"/>
              <a:gd name="T6" fmla="*/ 7 w 49"/>
              <a:gd name="T7" fmla="*/ 10 h 21"/>
              <a:gd name="T8" fmla="*/ 11 w 49"/>
              <a:gd name="T9" fmla="*/ 8 h 21"/>
              <a:gd name="T10" fmla="*/ 11 w 49"/>
              <a:gd name="T11" fmla="*/ 8 h 21"/>
              <a:gd name="T12" fmla="*/ 11 w 49"/>
              <a:gd name="T13" fmla="*/ 6 h 21"/>
              <a:gd name="T14" fmla="*/ 13 w 49"/>
              <a:gd name="T15" fmla="*/ 4 h 21"/>
              <a:gd name="T16" fmla="*/ 15 w 49"/>
              <a:gd name="T17" fmla="*/ 4 h 21"/>
              <a:gd name="T18" fmla="*/ 17 w 49"/>
              <a:gd name="T19" fmla="*/ 4 h 21"/>
              <a:gd name="T20" fmla="*/ 17 w 49"/>
              <a:gd name="T21" fmla="*/ 4 h 21"/>
              <a:gd name="T22" fmla="*/ 19 w 49"/>
              <a:gd name="T23" fmla="*/ 4 h 21"/>
              <a:gd name="T24" fmla="*/ 20 w 49"/>
              <a:gd name="T25" fmla="*/ 2 h 21"/>
              <a:gd name="T26" fmla="*/ 20 w 49"/>
              <a:gd name="T27" fmla="*/ 0 h 21"/>
              <a:gd name="T28" fmla="*/ 24 w 49"/>
              <a:gd name="T29" fmla="*/ 0 h 21"/>
              <a:gd name="T30" fmla="*/ 24 w 49"/>
              <a:gd name="T31" fmla="*/ 0 h 21"/>
              <a:gd name="T32" fmla="*/ 28 w 49"/>
              <a:gd name="T33" fmla="*/ 0 h 21"/>
              <a:gd name="T34" fmla="*/ 32 w 49"/>
              <a:gd name="T35" fmla="*/ 4 h 21"/>
              <a:gd name="T36" fmla="*/ 34 w 49"/>
              <a:gd name="T37" fmla="*/ 4 h 21"/>
              <a:gd name="T38" fmla="*/ 36 w 49"/>
              <a:gd name="T39" fmla="*/ 6 h 21"/>
              <a:gd name="T40" fmla="*/ 36 w 49"/>
              <a:gd name="T41" fmla="*/ 6 h 21"/>
              <a:gd name="T42" fmla="*/ 39 w 49"/>
              <a:gd name="T43" fmla="*/ 8 h 21"/>
              <a:gd name="T44" fmla="*/ 41 w 49"/>
              <a:gd name="T45" fmla="*/ 10 h 21"/>
              <a:gd name="T46" fmla="*/ 41 w 49"/>
              <a:gd name="T47" fmla="*/ 10 h 21"/>
              <a:gd name="T48" fmla="*/ 49 w 49"/>
              <a:gd name="T49" fmla="*/ 17 h 21"/>
              <a:gd name="T50" fmla="*/ 49 w 49"/>
              <a:gd name="T51" fmla="*/ 17 h 21"/>
              <a:gd name="T52" fmla="*/ 47 w 49"/>
              <a:gd name="T53" fmla="*/ 21 h 21"/>
              <a:gd name="T54" fmla="*/ 41 w 49"/>
              <a:gd name="T55" fmla="*/ 21 h 21"/>
              <a:gd name="T56" fmla="*/ 41 w 49"/>
              <a:gd name="T57" fmla="*/ 21 h 21"/>
              <a:gd name="T58" fmla="*/ 30 w 49"/>
              <a:gd name="T59" fmla="*/ 21 h 21"/>
              <a:gd name="T60" fmla="*/ 30 w 49"/>
              <a:gd name="T61" fmla="*/ 21 h 21"/>
              <a:gd name="T62" fmla="*/ 24 w 49"/>
              <a:gd name="T63" fmla="*/ 21 h 21"/>
              <a:gd name="T64" fmla="*/ 24 w 49"/>
              <a:gd name="T65" fmla="*/ 21 h 21"/>
              <a:gd name="T66" fmla="*/ 19 w 49"/>
              <a:gd name="T67" fmla="*/ 21 h 21"/>
              <a:gd name="T68" fmla="*/ 15 w 49"/>
              <a:gd name="T69" fmla="*/ 19 h 21"/>
              <a:gd name="T70" fmla="*/ 13 w 49"/>
              <a:gd name="T71" fmla="*/ 17 h 21"/>
              <a:gd name="T72" fmla="*/ 9 w 49"/>
              <a:gd name="T73" fmla="*/ 17 h 21"/>
              <a:gd name="T74" fmla="*/ 0 w 49"/>
              <a:gd name="T75" fmla="*/ 15 h 21"/>
              <a:gd name="T76" fmla="*/ 0 w 49"/>
              <a:gd name="T77" fmla="*/ 15 h 21"/>
              <a:gd name="T78" fmla="*/ 0 w 49"/>
              <a:gd name="T79" fmla="*/ 15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9" h="21">
                <a:moveTo>
                  <a:pt x="0" y="15"/>
                </a:moveTo>
                <a:lnTo>
                  <a:pt x="0" y="15"/>
                </a:lnTo>
                <a:lnTo>
                  <a:pt x="3" y="12"/>
                </a:lnTo>
                <a:lnTo>
                  <a:pt x="7" y="10"/>
                </a:lnTo>
                <a:lnTo>
                  <a:pt x="11" y="8"/>
                </a:lnTo>
                <a:lnTo>
                  <a:pt x="11" y="8"/>
                </a:lnTo>
                <a:lnTo>
                  <a:pt x="11" y="6"/>
                </a:lnTo>
                <a:lnTo>
                  <a:pt x="13" y="4"/>
                </a:lnTo>
                <a:lnTo>
                  <a:pt x="15" y="4"/>
                </a:lnTo>
                <a:lnTo>
                  <a:pt x="17" y="4"/>
                </a:lnTo>
                <a:lnTo>
                  <a:pt x="17" y="4"/>
                </a:lnTo>
                <a:lnTo>
                  <a:pt x="19" y="4"/>
                </a:lnTo>
                <a:lnTo>
                  <a:pt x="20" y="2"/>
                </a:lnTo>
                <a:lnTo>
                  <a:pt x="20" y="0"/>
                </a:lnTo>
                <a:lnTo>
                  <a:pt x="24" y="0"/>
                </a:lnTo>
                <a:lnTo>
                  <a:pt x="24" y="0"/>
                </a:lnTo>
                <a:lnTo>
                  <a:pt x="28" y="0"/>
                </a:lnTo>
                <a:lnTo>
                  <a:pt x="32" y="4"/>
                </a:lnTo>
                <a:lnTo>
                  <a:pt x="34" y="4"/>
                </a:lnTo>
                <a:lnTo>
                  <a:pt x="36" y="6"/>
                </a:lnTo>
                <a:lnTo>
                  <a:pt x="36" y="6"/>
                </a:lnTo>
                <a:lnTo>
                  <a:pt x="39" y="8"/>
                </a:lnTo>
                <a:lnTo>
                  <a:pt x="41" y="10"/>
                </a:lnTo>
                <a:lnTo>
                  <a:pt x="41" y="10"/>
                </a:lnTo>
                <a:lnTo>
                  <a:pt x="49" y="17"/>
                </a:lnTo>
                <a:lnTo>
                  <a:pt x="49" y="17"/>
                </a:lnTo>
                <a:lnTo>
                  <a:pt x="47" y="21"/>
                </a:lnTo>
                <a:lnTo>
                  <a:pt x="41" y="21"/>
                </a:lnTo>
                <a:lnTo>
                  <a:pt x="41" y="21"/>
                </a:lnTo>
                <a:lnTo>
                  <a:pt x="30" y="21"/>
                </a:lnTo>
                <a:lnTo>
                  <a:pt x="30" y="21"/>
                </a:lnTo>
                <a:lnTo>
                  <a:pt x="24" y="21"/>
                </a:lnTo>
                <a:lnTo>
                  <a:pt x="24" y="21"/>
                </a:lnTo>
                <a:lnTo>
                  <a:pt x="19" y="21"/>
                </a:lnTo>
                <a:lnTo>
                  <a:pt x="15" y="19"/>
                </a:lnTo>
                <a:lnTo>
                  <a:pt x="13" y="17"/>
                </a:lnTo>
                <a:lnTo>
                  <a:pt x="9" y="17"/>
                </a:lnTo>
                <a:lnTo>
                  <a:pt x="0" y="15"/>
                </a:lnTo>
                <a:lnTo>
                  <a:pt x="0" y="15"/>
                </a:lnTo>
                <a:lnTo>
                  <a:pt x="0" y="15"/>
                </a:lnTo>
                <a:close/>
              </a:path>
            </a:pathLst>
          </a:custGeom>
          <a:solidFill>
            <a:schemeClr val="bg1">
              <a:lumMod val="85000"/>
            </a:schemeClr>
          </a:solidFill>
          <a:ln w="635" cap="rnd">
            <a:solidFill>
              <a:schemeClr val="bg1">
                <a:alpha val="17000"/>
              </a:schemeClr>
            </a:solidFill>
          </a:ln>
        </p:spPr>
        <p:txBody>
          <a:bodyPr lIns="97940" tIns="48971" rIns="97940" bIns="48971"/>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431" name="Freeform 430"/>
          <p:cNvSpPr>
            <a:spLocks/>
          </p:cNvSpPr>
          <p:nvPr/>
        </p:nvSpPr>
        <p:spPr bwMode="auto">
          <a:xfrm>
            <a:off x="5323064" y="1864827"/>
            <a:ext cx="98585" cy="36970"/>
          </a:xfrm>
          <a:custGeom>
            <a:avLst/>
            <a:gdLst>
              <a:gd name="T0" fmla="*/ 0 w 49"/>
              <a:gd name="T1" fmla="*/ 15 h 21"/>
              <a:gd name="T2" fmla="*/ 0 w 49"/>
              <a:gd name="T3" fmla="*/ 15 h 21"/>
              <a:gd name="T4" fmla="*/ 3 w 49"/>
              <a:gd name="T5" fmla="*/ 12 h 21"/>
              <a:gd name="T6" fmla="*/ 7 w 49"/>
              <a:gd name="T7" fmla="*/ 10 h 21"/>
              <a:gd name="T8" fmla="*/ 11 w 49"/>
              <a:gd name="T9" fmla="*/ 8 h 21"/>
              <a:gd name="T10" fmla="*/ 11 w 49"/>
              <a:gd name="T11" fmla="*/ 8 h 21"/>
              <a:gd name="T12" fmla="*/ 11 w 49"/>
              <a:gd name="T13" fmla="*/ 6 h 21"/>
              <a:gd name="T14" fmla="*/ 13 w 49"/>
              <a:gd name="T15" fmla="*/ 4 h 21"/>
              <a:gd name="T16" fmla="*/ 15 w 49"/>
              <a:gd name="T17" fmla="*/ 4 h 21"/>
              <a:gd name="T18" fmla="*/ 17 w 49"/>
              <a:gd name="T19" fmla="*/ 4 h 21"/>
              <a:gd name="T20" fmla="*/ 17 w 49"/>
              <a:gd name="T21" fmla="*/ 4 h 21"/>
              <a:gd name="T22" fmla="*/ 19 w 49"/>
              <a:gd name="T23" fmla="*/ 4 h 21"/>
              <a:gd name="T24" fmla="*/ 20 w 49"/>
              <a:gd name="T25" fmla="*/ 2 h 21"/>
              <a:gd name="T26" fmla="*/ 20 w 49"/>
              <a:gd name="T27" fmla="*/ 0 h 21"/>
              <a:gd name="T28" fmla="*/ 24 w 49"/>
              <a:gd name="T29" fmla="*/ 0 h 21"/>
              <a:gd name="T30" fmla="*/ 24 w 49"/>
              <a:gd name="T31" fmla="*/ 0 h 21"/>
              <a:gd name="T32" fmla="*/ 28 w 49"/>
              <a:gd name="T33" fmla="*/ 0 h 21"/>
              <a:gd name="T34" fmla="*/ 32 w 49"/>
              <a:gd name="T35" fmla="*/ 4 h 21"/>
              <a:gd name="T36" fmla="*/ 34 w 49"/>
              <a:gd name="T37" fmla="*/ 4 h 21"/>
              <a:gd name="T38" fmla="*/ 36 w 49"/>
              <a:gd name="T39" fmla="*/ 6 h 21"/>
              <a:gd name="T40" fmla="*/ 36 w 49"/>
              <a:gd name="T41" fmla="*/ 6 h 21"/>
              <a:gd name="T42" fmla="*/ 39 w 49"/>
              <a:gd name="T43" fmla="*/ 8 h 21"/>
              <a:gd name="T44" fmla="*/ 41 w 49"/>
              <a:gd name="T45" fmla="*/ 10 h 21"/>
              <a:gd name="T46" fmla="*/ 41 w 49"/>
              <a:gd name="T47" fmla="*/ 10 h 21"/>
              <a:gd name="T48" fmla="*/ 49 w 49"/>
              <a:gd name="T49" fmla="*/ 17 h 21"/>
              <a:gd name="T50" fmla="*/ 49 w 49"/>
              <a:gd name="T51" fmla="*/ 17 h 21"/>
              <a:gd name="T52" fmla="*/ 47 w 49"/>
              <a:gd name="T53" fmla="*/ 21 h 21"/>
              <a:gd name="T54" fmla="*/ 41 w 49"/>
              <a:gd name="T55" fmla="*/ 21 h 21"/>
              <a:gd name="T56" fmla="*/ 41 w 49"/>
              <a:gd name="T57" fmla="*/ 21 h 21"/>
              <a:gd name="T58" fmla="*/ 30 w 49"/>
              <a:gd name="T59" fmla="*/ 21 h 21"/>
              <a:gd name="T60" fmla="*/ 30 w 49"/>
              <a:gd name="T61" fmla="*/ 21 h 21"/>
              <a:gd name="T62" fmla="*/ 24 w 49"/>
              <a:gd name="T63" fmla="*/ 21 h 21"/>
              <a:gd name="T64" fmla="*/ 24 w 49"/>
              <a:gd name="T65" fmla="*/ 21 h 21"/>
              <a:gd name="T66" fmla="*/ 19 w 49"/>
              <a:gd name="T67" fmla="*/ 21 h 21"/>
              <a:gd name="T68" fmla="*/ 15 w 49"/>
              <a:gd name="T69" fmla="*/ 19 h 21"/>
              <a:gd name="T70" fmla="*/ 13 w 49"/>
              <a:gd name="T71" fmla="*/ 17 h 21"/>
              <a:gd name="T72" fmla="*/ 9 w 49"/>
              <a:gd name="T73" fmla="*/ 17 h 21"/>
              <a:gd name="T74" fmla="*/ 0 w 49"/>
              <a:gd name="T75" fmla="*/ 15 h 21"/>
              <a:gd name="T76" fmla="*/ 0 w 49"/>
              <a:gd name="T77" fmla="*/ 15 h 21"/>
              <a:gd name="T78" fmla="*/ 0 w 49"/>
              <a:gd name="T79" fmla="*/ 15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9" h="21">
                <a:moveTo>
                  <a:pt x="0" y="15"/>
                </a:moveTo>
                <a:lnTo>
                  <a:pt x="0" y="15"/>
                </a:lnTo>
                <a:lnTo>
                  <a:pt x="3" y="12"/>
                </a:lnTo>
                <a:lnTo>
                  <a:pt x="7" y="10"/>
                </a:lnTo>
                <a:lnTo>
                  <a:pt x="11" y="8"/>
                </a:lnTo>
                <a:lnTo>
                  <a:pt x="11" y="8"/>
                </a:lnTo>
                <a:lnTo>
                  <a:pt x="11" y="6"/>
                </a:lnTo>
                <a:lnTo>
                  <a:pt x="13" y="4"/>
                </a:lnTo>
                <a:lnTo>
                  <a:pt x="15" y="4"/>
                </a:lnTo>
                <a:lnTo>
                  <a:pt x="17" y="4"/>
                </a:lnTo>
                <a:lnTo>
                  <a:pt x="17" y="4"/>
                </a:lnTo>
                <a:lnTo>
                  <a:pt x="19" y="4"/>
                </a:lnTo>
                <a:lnTo>
                  <a:pt x="20" y="2"/>
                </a:lnTo>
                <a:lnTo>
                  <a:pt x="20" y="0"/>
                </a:lnTo>
                <a:lnTo>
                  <a:pt x="24" y="0"/>
                </a:lnTo>
                <a:lnTo>
                  <a:pt x="24" y="0"/>
                </a:lnTo>
                <a:lnTo>
                  <a:pt x="28" y="0"/>
                </a:lnTo>
                <a:lnTo>
                  <a:pt x="32" y="4"/>
                </a:lnTo>
                <a:lnTo>
                  <a:pt x="34" y="4"/>
                </a:lnTo>
                <a:lnTo>
                  <a:pt x="36" y="6"/>
                </a:lnTo>
                <a:lnTo>
                  <a:pt x="36" y="6"/>
                </a:lnTo>
                <a:lnTo>
                  <a:pt x="39" y="8"/>
                </a:lnTo>
                <a:lnTo>
                  <a:pt x="41" y="10"/>
                </a:lnTo>
                <a:lnTo>
                  <a:pt x="41" y="10"/>
                </a:lnTo>
                <a:lnTo>
                  <a:pt x="49" y="17"/>
                </a:lnTo>
                <a:lnTo>
                  <a:pt x="49" y="17"/>
                </a:lnTo>
                <a:lnTo>
                  <a:pt x="47" y="21"/>
                </a:lnTo>
                <a:lnTo>
                  <a:pt x="41" y="21"/>
                </a:lnTo>
                <a:lnTo>
                  <a:pt x="41" y="21"/>
                </a:lnTo>
                <a:lnTo>
                  <a:pt x="30" y="21"/>
                </a:lnTo>
                <a:lnTo>
                  <a:pt x="30" y="21"/>
                </a:lnTo>
                <a:lnTo>
                  <a:pt x="24" y="21"/>
                </a:lnTo>
                <a:lnTo>
                  <a:pt x="24" y="21"/>
                </a:lnTo>
                <a:lnTo>
                  <a:pt x="19" y="21"/>
                </a:lnTo>
                <a:lnTo>
                  <a:pt x="15" y="19"/>
                </a:lnTo>
                <a:lnTo>
                  <a:pt x="13" y="17"/>
                </a:lnTo>
                <a:lnTo>
                  <a:pt x="9" y="17"/>
                </a:lnTo>
                <a:lnTo>
                  <a:pt x="0" y="15"/>
                </a:lnTo>
                <a:lnTo>
                  <a:pt x="0" y="15"/>
                </a:lnTo>
                <a:lnTo>
                  <a:pt x="0" y="15"/>
                </a:lnTo>
                <a:close/>
              </a:path>
            </a:pathLst>
          </a:custGeom>
          <a:solidFill>
            <a:schemeClr val="bg1">
              <a:lumMod val="85000"/>
            </a:schemeClr>
          </a:solidFill>
          <a:ln w="635" cap="rnd">
            <a:solidFill>
              <a:schemeClr val="bg1">
                <a:alpha val="17000"/>
              </a:schemeClr>
            </a:solidFill>
            <a:prstDash val="solid"/>
            <a:round/>
            <a:headEnd/>
            <a:tailEnd/>
          </a:ln>
        </p:spPr>
        <p:txBody>
          <a:bodyPr lIns="97940" tIns="48971" rIns="97940" bIns="48971"/>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432" name="Freeform 431"/>
          <p:cNvSpPr>
            <a:spLocks/>
          </p:cNvSpPr>
          <p:nvPr/>
        </p:nvSpPr>
        <p:spPr bwMode="auto">
          <a:xfrm>
            <a:off x="5397015" y="1761027"/>
            <a:ext cx="81523" cy="45502"/>
          </a:xfrm>
          <a:custGeom>
            <a:avLst/>
            <a:gdLst>
              <a:gd name="T0" fmla="*/ 16 w 40"/>
              <a:gd name="T1" fmla="*/ 0 h 26"/>
              <a:gd name="T2" fmla="*/ 8 w 40"/>
              <a:gd name="T3" fmla="*/ 0 h 26"/>
              <a:gd name="T4" fmla="*/ 4 w 40"/>
              <a:gd name="T5" fmla="*/ 7 h 26"/>
              <a:gd name="T6" fmla="*/ 0 w 40"/>
              <a:gd name="T7" fmla="*/ 11 h 26"/>
              <a:gd name="T8" fmla="*/ 4 w 40"/>
              <a:gd name="T9" fmla="*/ 17 h 26"/>
              <a:gd name="T10" fmla="*/ 4 w 40"/>
              <a:gd name="T11" fmla="*/ 17 h 26"/>
              <a:gd name="T12" fmla="*/ 6 w 40"/>
              <a:gd name="T13" fmla="*/ 19 h 26"/>
              <a:gd name="T14" fmla="*/ 12 w 40"/>
              <a:gd name="T15" fmla="*/ 23 h 26"/>
              <a:gd name="T16" fmla="*/ 12 w 40"/>
              <a:gd name="T17" fmla="*/ 23 h 26"/>
              <a:gd name="T18" fmla="*/ 12 w 40"/>
              <a:gd name="T19" fmla="*/ 23 h 26"/>
              <a:gd name="T20" fmla="*/ 16 w 40"/>
              <a:gd name="T21" fmla="*/ 24 h 26"/>
              <a:gd name="T22" fmla="*/ 19 w 40"/>
              <a:gd name="T23" fmla="*/ 26 h 26"/>
              <a:gd name="T24" fmla="*/ 19 w 40"/>
              <a:gd name="T25" fmla="*/ 26 h 26"/>
              <a:gd name="T26" fmla="*/ 19 w 40"/>
              <a:gd name="T27" fmla="*/ 26 h 26"/>
              <a:gd name="T28" fmla="*/ 23 w 40"/>
              <a:gd name="T29" fmla="*/ 23 h 26"/>
              <a:gd name="T30" fmla="*/ 23 w 40"/>
              <a:gd name="T31" fmla="*/ 23 h 26"/>
              <a:gd name="T32" fmla="*/ 23 w 40"/>
              <a:gd name="T33" fmla="*/ 21 h 26"/>
              <a:gd name="T34" fmla="*/ 23 w 40"/>
              <a:gd name="T35" fmla="*/ 21 h 26"/>
              <a:gd name="T36" fmla="*/ 29 w 40"/>
              <a:gd name="T37" fmla="*/ 17 h 26"/>
              <a:gd name="T38" fmla="*/ 29 w 40"/>
              <a:gd name="T39" fmla="*/ 17 h 26"/>
              <a:gd name="T40" fmla="*/ 31 w 40"/>
              <a:gd name="T41" fmla="*/ 13 h 26"/>
              <a:gd name="T42" fmla="*/ 31 w 40"/>
              <a:gd name="T43" fmla="*/ 13 h 26"/>
              <a:gd name="T44" fmla="*/ 31 w 40"/>
              <a:gd name="T45" fmla="*/ 11 h 26"/>
              <a:gd name="T46" fmla="*/ 31 w 40"/>
              <a:gd name="T47" fmla="*/ 9 h 26"/>
              <a:gd name="T48" fmla="*/ 34 w 40"/>
              <a:gd name="T49" fmla="*/ 9 h 26"/>
              <a:gd name="T50" fmla="*/ 34 w 40"/>
              <a:gd name="T51" fmla="*/ 9 h 26"/>
              <a:gd name="T52" fmla="*/ 38 w 40"/>
              <a:gd name="T53" fmla="*/ 9 h 26"/>
              <a:gd name="T54" fmla="*/ 38 w 40"/>
              <a:gd name="T55" fmla="*/ 11 h 26"/>
              <a:gd name="T56" fmla="*/ 40 w 40"/>
              <a:gd name="T57" fmla="*/ 11 h 26"/>
              <a:gd name="T58" fmla="*/ 38 w 40"/>
              <a:gd name="T59" fmla="*/ 9 h 26"/>
              <a:gd name="T60" fmla="*/ 38 w 40"/>
              <a:gd name="T61" fmla="*/ 9 h 26"/>
              <a:gd name="T62" fmla="*/ 36 w 40"/>
              <a:gd name="T63" fmla="*/ 7 h 26"/>
              <a:gd name="T64" fmla="*/ 33 w 40"/>
              <a:gd name="T65" fmla="*/ 6 h 26"/>
              <a:gd name="T66" fmla="*/ 29 w 40"/>
              <a:gd name="T67" fmla="*/ 6 h 26"/>
              <a:gd name="T68" fmla="*/ 23 w 40"/>
              <a:gd name="T69" fmla="*/ 2 h 26"/>
              <a:gd name="T70" fmla="*/ 16 w 40"/>
              <a:gd name="T71" fmla="*/ 0 h 26"/>
              <a:gd name="T72" fmla="*/ 16 w 40"/>
              <a:gd name="T73" fmla="*/ 0 h 26"/>
              <a:gd name="T74" fmla="*/ 16 w 40"/>
              <a:gd name="T75"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0" h="26">
                <a:moveTo>
                  <a:pt x="16" y="0"/>
                </a:moveTo>
                <a:lnTo>
                  <a:pt x="8" y="0"/>
                </a:lnTo>
                <a:lnTo>
                  <a:pt x="4" y="7"/>
                </a:lnTo>
                <a:lnTo>
                  <a:pt x="0" y="11"/>
                </a:lnTo>
                <a:lnTo>
                  <a:pt x="4" y="17"/>
                </a:lnTo>
                <a:lnTo>
                  <a:pt x="4" y="17"/>
                </a:lnTo>
                <a:lnTo>
                  <a:pt x="6" y="19"/>
                </a:lnTo>
                <a:lnTo>
                  <a:pt x="12" y="23"/>
                </a:lnTo>
                <a:lnTo>
                  <a:pt x="12" y="23"/>
                </a:lnTo>
                <a:lnTo>
                  <a:pt x="12" y="23"/>
                </a:lnTo>
                <a:lnTo>
                  <a:pt x="16" y="24"/>
                </a:lnTo>
                <a:lnTo>
                  <a:pt x="19" y="26"/>
                </a:lnTo>
                <a:lnTo>
                  <a:pt x="19" y="26"/>
                </a:lnTo>
                <a:lnTo>
                  <a:pt x="19" y="26"/>
                </a:lnTo>
                <a:lnTo>
                  <a:pt x="23" y="23"/>
                </a:lnTo>
                <a:lnTo>
                  <a:pt x="23" y="23"/>
                </a:lnTo>
                <a:lnTo>
                  <a:pt x="23" y="21"/>
                </a:lnTo>
                <a:lnTo>
                  <a:pt x="23" y="21"/>
                </a:lnTo>
                <a:lnTo>
                  <a:pt x="29" y="17"/>
                </a:lnTo>
                <a:lnTo>
                  <a:pt x="29" y="17"/>
                </a:lnTo>
                <a:lnTo>
                  <a:pt x="31" y="13"/>
                </a:lnTo>
                <a:lnTo>
                  <a:pt x="31" y="13"/>
                </a:lnTo>
                <a:lnTo>
                  <a:pt x="31" y="11"/>
                </a:lnTo>
                <a:lnTo>
                  <a:pt x="31" y="9"/>
                </a:lnTo>
                <a:lnTo>
                  <a:pt x="34" y="9"/>
                </a:lnTo>
                <a:lnTo>
                  <a:pt x="34" y="9"/>
                </a:lnTo>
                <a:lnTo>
                  <a:pt x="38" y="9"/>
                </a:lnTo>
                <a:lnTo>
                  <a:pt x="38" y="11"/>
                </a:lnTo>
                <a:lnTo>
                  <a:pt x="40" y="11"/>
                </a:lnTo>
                <a:lnTo>
                  <a:pt x="38" y="9"/>
                </a:lnTo>
                <a:lnTo>
                  <a:pt x="38" y="9"/>
                </a:lnTo>
                <a:lnTo>
                  <a:pt x="36" y="7"/>
                </a:lnTo>
                <a:lnTo>
                  <a:pt x="33" y="6"/>
                </a:lnTo>
                <a:lnTo>
                  <a:pt x="29" y="6"/>
                </a:lnTo>
                <a:lnTo>
                  <a:pt x="23" y="2"/>
                </a:lnTo>
                <a:lnTo>
                  <a:pt x="16" y="0"/>
                </a:lnTo>
                <a:lnTo>
                  <a:pt x="16" y="0"/>
                </a:lnTo>
                <a:lnTo>
                  <a:pt x="16" y="0"/>
                </a:lnTo>
                <a:close/>
              </a:path>
            </a:pathLst>
          </a:custGeom>
          <a:solidFill>
            <a:schemeClr val="bg1">
              <a:lumMod val="85000"/>
            </a:schemeClr>
          </a:solidFill>
          <a:ln w="635" cap="rnd">
            <a:solidFill>
              <a:schemeClr val="bg1">
                <a:alpha val="17000"/>
              </a:schemeClr>
            </a:solidFill>
          </a:ln>
        </p:spPr>
        <p:txBody>
          <a:bodyPr lIns="97940" tIns="48971" rIns="97940" bIns="48971"/>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433" name="Freeform 432"/>
          <p:cNvSpPr>
            <a:spLocks/>
          </p:cNvSpPr>
          <p:nvPr/>
        </p:nvSpPr>
        <p:spPr bwMode="auto">
          <a:xfrm>
            <a:off x="5397015" y="1761027"/>
            <a:ext cx="81523" cy="45502"/>
          </a:xfrm>
          <a:custGeom>
            <a:avLst/>
            <a:gdLst>
              <a:gd name="T0" fmla="*/ 16 w 40"/>
              <a:gd name="T1" fmla="*/ 0 h 26"/>
              <a:gd name="T2" fmla="*/ 8 w 40"/>
              <a:gd name="T3" fmla="*/ 0 h 26"/>
              <a:gd name="T4" fmla="*/ 4 w 40"/>
              <a:gd name="T5" fmla="*/ 7 h 26"/>
              <a:gd name="T6" fmla="*/ 0 w 40"/>
              <a:gd name="T7" fmla="*/ 11 h 26"/>
              <a:gd name="T8" fmla="*/ 4 w 40"/>
              <a:gd name="T9" fmla="*/ 17 h 26"/>
              <a:gd name="T10" fmla="*/ 4 w 40"/>
              <a:gd name="T11" fmla="*/ 17 h 26"/>
              <a:gd name="T12" fmla="*/ 6 w 40"/>
              <a:gd name="T13" fmla="*/ 19 h 26"/>
              <a:gd name="T14" fmla="*/ 12 w 40"/>
              <a:gd name="T15" fmla="*/ 23 h 26"/>
              <a:gd name="T16" fmla="*/ 12 w 40"/>
              <a:gd name="T17" fmla="*/ 23 h 26"/>
              <a:gd name="T18" fmla="*/ 12 w 40"/>
              <a:gd name="T19" fmla="*/ 23 h 26"/>
              <a:gd name="T20" fmla="*/ 16 w 40"/>
              <a:gd name="T21" fmla="*/ 24 h 26"/>
              <a:gd name="T22" fmla="*/ 19 w 40"/>
              <a:gd name="T23" fmla="*/ 26 h 26"/>
              <a:gd name="T24" fmla="*/ 19 w 40"/>
              <a:gd name="T25" fmla="*/ 26 h 26"/>
              <a:gd name="T26" fmla="*/ 19 w 40"/>
              <a:gd name="T27" fmla="*/ 26 h 26"/>
              <a:gd name="T28" fmla="*/ 23 w 40"/>
              <a:gd name="T29" fmla="*/ 23 h 26"/>
              <a:gd name="T30" fmla="*/ 23 w 40"/>
              <a:gd name="T31" fmla="*/ 23 h 26"/>
              <a:gd name="T32" fmla="*/ 23 w 40"/>
              <a:gd name="T33" fmla="*/ 21 h 26"/>
              <a:gd name="T34" fmla="*/ 23 w 40"/>
              <a:gd name="T35" fmla="*/ 21 h 26"/>
              <a:gd name="T36" fmla="*/ 29 w 40"/>
              <a:gd name="T37" fmla="*/ 17 h 26"/>
              <a:gd name="T38" fmla="*/ 29 w 40"/>
              <a:gd name="T39" fmla="*/ 17 h 26"/>
              <a:gd name="T40" fmla="*/ 31 w 40"/>
              <a:gd name="T41" fmla="*/ 13 h 26"/>
              <a:gd name="T42" fmla="*/ 31 w 40"/>
              <a:gd name="T43" fmla="*/ 13 h 26"/>
              <a:gd name="T44" fmla="*/ 31 w 40"/>
              <a:gd name="T45" fmla="*/ 11 h 26"/>
              <a:gd name="T46" fmla="*/ 31 w 40"/>
              <a:gd name="T47" fmla="*/ 9 h 26"/>
              <a:gd name="T48" fmla="*/ 34 w 40"/>
              <a:gd name="T49" fmla="*/ 9 h 26"/>
              <a:gd name="T50" fmla="*/ 34 w 40"/>
              <a:gd name="T51" fmla="*/ 9 h 26"/>
              <a:gd name="T52" fmla="*/ 38 w 40"/>
              <a:gd name="T53" fmla="*/ 9 h 26"/>
              <a:gd name="T54" fmla="*/ 38 w 40"/>
              <a:gd name="T55" fmla="*/ 11 h 26"/>
              <a:gd name="T56" fmla="*/ 40 w 40"/>
              <a:gd name="T57" fmla="*/ 11 h 26"/>
              <a:gd name="T58" fmla="*/ 38 w 40"/>
              <a:gd name="T59" fmla="*/ 9 h 26"/>
              <a:gd name="T60" fmla="*/ 38 w 40"/>
              <a:gd name="T61" fmla="*/ 9 h 26"/>
              <a:gd name="T62" fmla="*/ 36 w 40"/>
              <a:gd name="T63" fmla="*/ 7 h 26"/>
              <a:gd name="T64" fmla="*/ 33 w 40"/>
              <a:gd name="T65" fmla="*/ 6 h 26"/>
              <a:gd name="T66" fmla="*/ 29 w 40"/>
              <a:gd name="T67" fmla="*/ 6 h 26"/>
              <a:gd name="T68" fmla="*/ 23 w 40"/>
              <a:gd name="T69" fmla="*/ 2 h 26"/>
              <a:gd name="T70" fmla="*/ 16 w 40"/>
              <a:gd name="T71" fmla="*/ 0 h 26"/>
              <a:gd name="T72" fmla="*/ 16 w 40"/>
              <a:gd name="T73" fmla="*/ 0 h 26"/>
              <a:gd name="T74" fmla="*/ 16 w 40"/>
              <a:gd name="T75"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0" h="26">
                <a:moveTo>
                  <a:pt x="16" y="0"/>
                </a:moveTo>
                <a:lnTo>
                  <a:pt x="8" y="0"/>
                </a:lnTo>
                <a:lnTo>
                  <a:pt x="4" y="7"/>
                </a:lnTo>
                <a:lnTo>
                  <a:pt x="0" y="11"/>
                </a:lnTo>
                <a:lnTo>
                  <a:pt x="4" y="17"/>
                </a:lnTo>
                <a:lnTo>
                  <a:pt x="4" y="17"/>
                </a:lnTo>
                <a:lnTo>
                  <a:pt x="6" y="19"/>
                </a:lnTo>
                <a:lnTo>
                  <a:pt x="12" y="23"/>
                </a:lnTo>
                <a:lnTo>
                  <a:pt x="12" y="23"/>
                </a:lnTo>
                <a:lnTo>
                  <a:pt x="12" y="23"/>
                </a:lnTo>
                <a:lnTo>
                  <a:pt x="16" y="24"/>
                </a:lnTo>
                <a:lnTo>
                  <a:pt x="19" y="26"/>
                </a:lnTo>
                <a:lnTo>
                  <a:pt x="19" y="26"/>
                </a:lnTo>
                <a:lnTo>
                  <a:pt x="19" y="26"/>
                </a:lnTo>
                <a:lnTo>
                  <a:pt x="23" y="23"/>
                </a:lnTo>
                <a:lnTo>
                  <a:pt x="23" y="23"/>
                </a:lnTo>
                <a:lnTo>
                  <a:pt x="23" y="21"/>
                </a:lnTo>
                <a:lnTo>
                  <a:pt x="23" y="21"/>
                </a:lnTo>
                <a:lnTo>
                  <a:pt x="29" y="17"/>
                </a:lnTo>
                <a:lnTo>
                  <a:pt x="29" y="17"/>
                </a:lnTo>
                <a:lnTo>
                  <a:pt x="31" y="13"/>
                </a:lnTo>
                <a:lnTo>
                  <a:pt x="31" y="13"/>
                </a:lnTo>
                <a:lnTo>
                  <a:pt x="31" y="11"/>
                </a:lnTo>
                <a:lnTo>
                  <a:pt x="31" y="9"/>
                </a:lnTo>
                <a:lnTo>
                  <a:pt x="34" y="9"/>
                </a:lnTo>
                <a:lnTo>
                  <a:pt x="34" y="9"/>
                </a:lnTo>
                <a:lnTo>
                  <a:pt x="38" y="9"/>
                </a:lnTo>
                <a:lnTo>
                  <a:pt x="38" y="11"/>
                </a:lnTo>
                <a:lnTo>
                  <a:pt x="40" y="11"/>
                </a:lnTo>
                <a:lnTo>
                  <a:pt x="38" y="9"/>
                </a:lnTo>
                <a:lnTo>
                  <a:pt x="38" y="9"/>
                </a:lnTo>
                <a:lnTo>
                  <a:pt x="36" y="7"/>
                </a:lnTo>
                <a:lnTo>
                  <a:pt x="33" y="6"/>
                </a:lnTo>
                <a:lnTo>
                  <a:pt x="29" y="6"/>
                </a:lnTo>
                <a:lnTo>
                  <a:pt x="23" y="2"/>
                </a:lnTo>
                <a:lnTo>
                  <a:pt x="16" y="0"/>
                </a:lnTo>
                <a:lnTo>
                  <a:pt x="16" y="0"/>
                </a:lnTo>
                <a:lnTo>
                  <a:pt x="16" y="0"/>
                </a:lnTo>
                <a:close/>
              </a:path>
            </a:pathLst>
          </a:custGeom>
          <a:solidFill>
            <a:schemeClr val="bg1">
              <a:lumMod val="85000"/>
            </a:schemeClr>
          </a:solidFill>
          <a:ln w="635" cap="rnd">
            <a:solidFill>
              <a:schemeClr val="bg1">
                <a:alpha val="17000"/>
              </a:schemeClr>
            </a:solidFill>
            <a:prstDash val="solid"/>
            <a:round/>
            <a:headEnd/>
            <a:tailEnd/>
          </a:ln>
        </p:spPr>
        <p:txBody>
          <a:bodyPr lIns="97940" tIns="48971" rIns="97940" bIns="48971"/>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434" name="Freeform 433"/>
          <p:cNvSpPr>
            <a:spLocks/>
          </p:cNvSpPr>
          <p:nvPr/>
        </p:nvSpPr>
        <p:spPr bwMode="auto">
          <a:xfrm>
            <a:off x="5501290" y="1776671"/>
            <a:ext cx="132711" cy="46922"/>
          </a:xfrm>
          <a:custGeom>
            <a:avLst/>
            <a:gdLst>
              <a:gd name="T0" fmla="*/ 4 w 65"/>
              <a:gd name="T1" fmla="*/ 0 h 27"/>
              <a:gd name="T2" fmla="*/ 4 w 65"/>
              <a:gd name="T3" fmla="*/ 0 h 27"/>
              <a:gd name="T4" fmla="*/ 2 w 65"/>
              <a:gd name="T5" fmla="*/ 4 h 27"/>
              <a:gd name="T6" fmla="*/ 0 w 65"/>
              <a:gd name="T7" fmla="*/ 6 h 27"/>
              <a:gd name="T8" fmla="*/ 0 w 65"/>
              <a:gd name="T9" fmla="*/ 8 h 27"/>
              <a:gd name="T10" fmla="*/ 10 w 65"/>
              <a:gd name="T11" fmla="*/ 14 h 27"/>
              <a:gd name="T12" fmla="*/ 19 w 65"/>
              <a:gd name="T13" fmla="*/ 19 h 27"/>
              <a:gd name="T14" fmla="*/ 19 w 65"/>
              <a:gd name="T15" fmla="*/ 19 h 27"/>
              <a:gd name="T16" fmla="*/ 21 w 65"/>
              <a:gd name="T17" fmla="*/ 19 h 27"/>
              <a:gd name="T18" fmla="*/ 25 w 65"/>
              <a:gd name="T19" fmla="*/ 21 h 27"/>
              <a:gd name="T20" fmla="*/ 29 w 65"/>
              <a:gd name="T21" fmla="*/ 23 h 27"/>
              <a:gd name="T22" fmla="*/ 29 w 65"/>
              <a:gd name="T23" fmla="*/ 23 h 27"/>
              <a:gd name="T24" fmla="*/ 31 w 65"/>
              <a:gd name="T25" fmla="*/ 25 h 27"/>
              <a:gd name="T26" fmla="*/ 35 w 65"/>
              <a:gd name="T27" fmla="*/ 27 h 27"/>
              <a:gd name="T28" fmla="*/ 40 w 65"/>
              <a:gd name="T29" fmla="*/ 27 h 27"/>
              <a:gd name="T30" fmla="*/ 40 w 65"/>
              <a:gd name="T31" fmla="*/ 27 h 27"/>
              <a:gd name="T32" fmla="*/ 42 w 65"/>
              <a:gd name="T33" fmla="*/ 27 h 27"/>
              <a:gd name="T34" fmla="*/ 44 w 65"/>
              <a:gd name="T35" fmla="*/ 25 h 27"/>
              <a:gd name="T36" fmla="*/ 46 w 65"/>
              <a:gd name="T37" fmla="*/ 23 h 27"/>
              <a:gd name="T38" fmla="*/ 52 w 65"/>
              <a:gd name="T39" fmla="*/ 23 h 27"/>
              <a:gd name="T40" fmla="*/ 52 w 65"/>
              <a:gd name="T41" fmla="*/ 23 h 27"/>
              <a:gd name="T42" fmla="*/ 55 w 65"/>
              <a:gd name="T43" fmla="*/ 23 h 27"/>
              <a:gd name="T44" fmla="*/ 57 w 65"/>
              <a:gd name="T45" fmla="*/ 21 h 27"/>
              <a:gd name="T46" fmla="*/ 59 w 65"/>
              <a:gd name="T47" fmla="*/ 19 h 27"/>
              <a:gd name="T48" fmla="*/ 65 w 65"/>
              <a:gd name="T49" fmla="*/ 15 h 27"/>
              <a:gd name="T50" fmla="*/ 65 w 65"/>
              <a:gd name="T51" fmla="*/ 15 h 27"/>
              <a:gd name="T52" fmla="*/ 65 w 65"/>
              <a:gd name="T53" fmla="*/ 14 h 27"/>
              <a:gd name="T54" fmla="*/ 65 w 65"/>
              <a:gd name="T55" fmla="*/ 14 h 27"/>
              <a:gd name="T56" fmla="*/ 65 w 65"/>
              <a:gd name="T57" fmla="*/ 14 h 27"/>
              <a:gd name="T58" fmla="*/ 65 w 65"/>
              <a:gd name="T59" fmla="*/ 12 h 27"/>
              <a:gd name="T60" fmla="*/ 59 w 65"/>
              <a:gd name="T61" fmla="*/ 10 h 27"/>
              <a:gd name="T62" fmla="*/ 59 w 65"/>
              <a:gd name="T63" fmla="*/ 10 h 27"/>
              <a:gd name="T64" fmla="*/ 53 w 65"/>
              <a:gd name="T65" fmla="*/ 10 h 27"/>
              <a:gd name="T66" fmla="*/ 48 w 65"/>
              <a:gd name="T67" fmla="*/ 8 h 27"/>
              <a:gd name="T68" fmla="*/ 46 w 65"/>
              <a:gd name="T69" fmla="*/ 8 h 27"/>
              <a:gd name="T70" fmla="*/ 42 w 65"/>
              <a:gd name="T71" fmla="*/ 6 h 27"/>
              <a:gd name="T72" fmla="*/ 42 w 65"/>
              <a:gd name="T73" fmla="*/ 6 h 27"/>
              <a:gd name="T74" fmla="*/ 36 w 65"/>
              <a:gd name="T75" fmla="*/ 8 h 27"/>
              <a:gd name="T76" fmla="*/ 36 w 65"/>
              <a:gd name="T77" fmla="*/ 8 h 27"/>
              <a:gd name="T78" fmla="*/ 31 w 65"/>
              <a:gd name="T79" fmla="*/ 4 h 27"/>
              <a:gd name="T80" fmla="*/ 31 w 65"/>
              <a:gd name="T81" fmla="*/ 4 h 27"/>
              <a:gd name="T82" fmla="*/ 27 w 65"/>
              <a:gd name="T83" fmla="*/ 4 h 27"/>
              <a:gd name="T84" fmla="*/ 21 w 65"/>
              <a:gd name="T85" fmla="*/ 2 h 27"/>
              <a:gd name="T86" fmla="*/ 21 w 65"/>
              <a:gd name="T87" fmla="*/ 2 h 27"/>
              <a:gd name="T88" fmla="*/ 14 w 65"/>
              <a:gd name="T89" fmla="*/ 2 h 27"/>
              <a:gd name="T90" fmla="*/ 14 w 65"/>
              <a:gd name="T91" fmla="*/ 2 h 27"/>
              <a:gd name="T92" fmla="*/ 10 w 65"/>
              <a:gd name="T93" fmla="*/ 2 h 27"/>
              <a:gd name="T94" fmla="*/ 4 w 65"/>
              <a:gd name="T95" fmla="*/ 0 h 27"/>
              <a:gd name="T96" fmla="*/ 4 w 65"/>
              <a:gd name="T97" fmla="*/ 0 h 27"/>
              <a:gd name="T98" fmla="*/ 4 w 65"/>
              <a:gd name="T99"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5" h="27">
                <a:moveTo>
                  <a:pt x="4" y="0"/>
                </a:moveTo>
                <a:lnTo>
                  <a:pt x="4" y="0"/>
                </a:lnTo>
                <a:lnTo>
                  <a:pt x="2" y="4"/>
                </a:lnTo>
                <a:lnTo>
                  <a:pt x="0" y="6"/>
                </a:lnTo>
                <a:lnTo>
                  <a:pt x="0" y="8"/>
                </a:lnTo>
                <a:lnTo>
                  <a:pt x="10" y="14"/>
                </a:lnTo>
                <a:lnTo>
                  <a:pt x="19" y="19"/>
                </a:lnTo>
                <a:lnTo>
                  <a:pt x="19" y="19"/>
                </a:lnTo>
                <a:lnTo>
                  <a:pt x="21" y="19"/>
                </a:lnTo>
                <a:lnTo>
                  <a:pt x="25" y="21"/>
                </a:lnTo>
                <a:lnTo>
                  <a:pt x="29" y="23"/>
                </a:lnTo>
                <a:lnTo>
                  <a:pt x="29" y="23"/>
                </a:lnTo>
                <a:lnTo>
                  <a:pt x="31" y="25"/>
                </a:lnTo>
                <a:lnTo>
                  <a:pt x="35" y="27"/>
                </a:lnTo>
                <a:lnTo>
                  <a:pt x="40" y="27"/>
                </a:lnTo>
                <a:lnTo>
                  <a:pt x="40" y="27"/>
                </a:lnTo>
                <a:lnTo>
                  <a:pt x="42" y="27"/>
                </a:lnTo>
                <a:lnTo>
                  <a:pt x="44" y="25"/>
                </a:lnTo>
                <a:lnTo>
                  <a:pt x="46" y="23"/>
                </a:lnTo>
                <a:lnTo>
                  <a:pt x="52" y="23"/>
                </a:lnTo>
                <a:lnTo>
                  <a:pt x="52" y="23"/>
                </a:lnTo>
                <a:lnTo>
                  <a:pt x="55" y="23"/>
                </a:lnTo>
                <a:lnTo>
                  <a:pt x="57" y="21"/>
                </a:lnTo>
                <a:lnTo>
                  <a:pt x="59" y="19"/>
                </a:lnTo>
                <a:lnTo>
                  <a:pt x="65" y="15"/>
                </a:lnTo>
                <a:lnTo>
                  <a:pt x="65" y="15"/>
                </a:lnTo>
                <a:lnTo>
                  <a:pt x="65" y="14"/>
                </a:lnTo>
                <a:lnTo>
                  <a:pt x="65" y="14"/>
                </a:lnTo>
                <a:lnTo>
                  <a:pt x="65" y="14"/>
                </a:lnTo>
                <a:lnTo>
                  <a:pt x="65" y="12"/>
                </a:lnTo>
                <a:lnTo>
                  <a:pt x="59" y="10"/>
                </a:lnTo>
                <a:lnTo>
                  <a:pt x="59" y="10"/>
                </a:lnTo>
                <a:lnTo>
                  <a:pt x="53" y="10"/>
                </a:lnTo>
                <a:lnTo>
                  <a:pt x="48" y="8"/>
                </a:lnTo>
                <a:lnTo>
                  <a:pt x="46" y="8"/>
                </a:lnTo>
                <a:lnTo>
                  <a:pt x="42" y="6"/>
                </a:lnTo>
                <a:lnTo>
                  <a:pt x="42" y="6"/>
                </a:lnTo>
                <a:lnTo>
                  <a:pt x="36" y="8"/>
                </a:lnTo>
                <a:lnTo>
                  <a:pt x="36" y="8"/>
                </a:lnTo>
                <a:lnTo>
                  <a:pt x="31" y="4"/>
                </a:lnTo>
                <a:lnTo>
                  <a:pt x="31" y="4"/>
                </a:lnTo>
                <a:lnTo>
                  <a:pt x="27" y="4"/>
                </a:lnTo>
                <a:lnTo>
                  <a:pt x="21" y="2"/>
                </a:lnTo>
                <a:lnTo>
                  <a:pt x="21" y="2"/>
                </a:lnTo>
                <a:lnTo>
                  <a:pt x="14" y="2"/>
                </a:lnTo>
                <a:lnTo>
                  <a:pt x="14" y="2"/>
                </a:lnTo>
                <a:lnTo>
                  <a:pt x="10" y="2"/>
                </a:lnTo>
                <a:lnTo>
                  <a:pt x="4" y="0"/>
                </a:lnTo>
                <a:lnTo>
                  <a:pt x="4" y="0"/>
                </a:lnTo>
                <a:lnTo>
                  <a:pt x="4" y="0"/>
                </a:lnTo>
                <a:close/>
              </a:path>
            </a:pathLst>
          </a:custGeom>
          <a:solidFill>
            <a:schemeClr val="bg1">
              <a:lumMod val="85000"/>
            </a:schemeClr>
          </a:solidFill>
          <a:ln w="635" cap="rnd">
            <a:solidFill>
              <a:schemeClr val="bg1">
                <a:alpha val="17000"/>
              </a:schemeClr>
            </a:solidFill>
          </a:ln>
        </p:spPr>
        <p:txBody>
          <a:bodyPr lIns="97940" tIns="48971" rIns="97940" bIns="48971"/>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435" name="Freeform 434"/>
          <p:cNvSpPr>
            <a:spLocks/>
          </p:cNvSpPr>
          <p:nvPr/>
        </p:nvSpPr>
        <p:spPr bwMode="auto">
          <a:xfrm>
            <a:off x="5501290" y="1776671"/>
            <a:ext cx="132711" cy="46922"/>
          </a:xfrm>
          <a:custGeom>
            <a:avLst/>
            <a:gdLst>
              <a:gd name="T0" fmla="*/ 4 w 65"/>
              <a:gd name="T1" fmla="*/ 0 h 27"/>
              <a:gd name="T2" fmla="*/ 4 w 65"/>
              <a:gd name="T3" fmla="*/ 0 h 27"/>
              <a:gd name="T4" fmla="*/ 2 w 65"/>
              <a:gd name="T5" fmla="*/ 4 h 27"/>
              <a:gd name="T6" fmla="*/ 0 w 65"/>
              <a:gd name="T7" fmla="*/ 6 h 27"/>
              <a:gd name="T8" fmla="*/ 0 w 65"/>
              <a:gd name="T9" fmla="*/ 8 h 27"/>
              <a:gd name="T10" fmla="*/ 10 w 65"/>
              <a:gd name="T11" fmla="*/ 14 h 27"/>
              <a:gd name="T12" fmla="*/ 19 w 65"/>
              <a:gd name="T13" fmla="*/ 19 h 27"/>
              <a:gd name="T14" fmla="*/ 19 w 65"/>
              <a:gd name="T15" fmla="*/ 19 h 27"/>
              <a:gd name="T16" fmla="*/ 21 w 65"/>
              <a:gd name="T17" fmla="*/ 19 h 27"/>
              <a:gd name="T18" fmla="*/ 25 w 65"/>
              <a:gd name="T19" fmla="*/ 21 h 27"/>
              <a:gd name="T20" fmla="*/ 29 w 65"/>
              <a:gd name="T21" fmla="*/ 23 h 27"/>
              <a:gd name="T22" fmla="*/ 29 w 65"/>
              <a:gd name="T23" fmla="*/ 23 h 27"/>
              <a:gd name="T24" fmla="*/ 31 w 65"/>
              <a:gd name="T25" fmla="*/ 25 h 27"/>
              <a:gd name="T26" fmla="*/ 35 w 65"/>
              <a:gd name="T27" fmla="*/ 27 h 27"/>
              <a:gd name="T28" fmla="*/ 40 w 65"/>
              <a:gd name="T29" fmla="*/ 27 h 27"/>
              <a:gd name="T30" fmla="*/ 40 w 65"/>
              <a:gd name="T31" fmla="*/ 27 h 27"/>
              <a:gd name="T32" fmla="*/ 42 w 65"/>
              <a:gd name="T33" fmla="*/ 27 h 27"/>
              <a:gd name="T34" fmla="*/ 44 w 65"/>
              <a:gd name="T35" fmla="*/ 25 h 27"/>
              <a:gd name="T36" fmla="*/ 46 w 65"/>
              <a:gd name="T37" fmla="*/ 23 h 27"/>
              <a:gd name="T38" fmla="*/ 52 w 65"/>
              <a:gd name="T39" fmla="*/ 23 h 27"/>
              <a:gd name="T40" fmla="*/ 52 w 65"/>
              <a:gd name="T41" fmla="*/ 23 h 27"/>
              <a:gd name="T42" fmla="*/ 55 w 65"/>
              <a:gd name="T43" fmla="*/ 23 h 27"/>
              <a:gd name="T44" fmla="*/ 57 w 65"/>
              <a:gd name="T45" fmla="*/ 21 h 27"/>
              <a:gd name="T46" fmla="*/ 59 w 65"/>
              <a:gd name="T47" fmla="*/ 19 h 27"/>
              <a:gd name="T48" fmla="*/ 65 w 65"/>
              <a:gd name="T49" fmla="*/ 15 h 27"/>
              <a:gd name="T50" fmla="*/ 65 w 65"/>
              <a:gd name="T51" fmla="*/ 15 h 27"/>
              <a:gd name="T52" fmla="*/ 65 w 65"/>
              <a:gd name="T53" fmla="*/ 14 h 27"/>
              <a:gd name="T54" fmla="*/ 65 w 65"/>
              <a:gd name="T55" fmla="*/ 14 h 27"/>
              <a:gd name="T56" fmla="*/ 65 w 65"/>
              <a:gd name="T57" fmla="*/ 14 h 27"/>
              <a:gd name="T58" fmla="*/ 65 w 65"/>
              <a:gd name="T59" fmla="*/ 12 h 27"/>
              <a:gd name="T60" fmla="*/ 59 w 65"/>
              <a:gd name="T61" fmla="*/ 10 h 27"/>
              <a:gd name="T62" fmla="*/ 59 w 65"/>
              <a:gd name="T63" fmla="*/ 10 h 27"/>
              <a:gd name="T64" fmla="*/ 53 w 65"/>
              <a:gd name="T65" fmla="*/ 10 h 27"/>
              <a:gd name="T66" fmla="*/ 48 w 65"/>
              <a:gd name="T67" fmla="*/ 8 h 27"/>
              <a:gd name="T68" fmla="*/ 46 w 65"/>
              <a:gd name="T69" fmla="*/ 8 h 27"/>
              <a:gd name="T70" fmla="*/ 42 w 65"/>
              <a:gd name="T71" fmla="*/ 6 h 27"/>
              <a:gd name="T72" fmla="*/ 42 w 65"/>
              <a:gd name="T73" fmla="*/ 6 h 27"/>
              <a:gd name="T74" fmla="*/ 36 w 65"/>
              <a:gd name="T75" fmla="*/ 8 h 27"/>
              <a:gd name="T76" fmla="*/ 36 w 65"/>
              <a:gd name="T77" fmla="*/ 8 h 27"/>
              <a:gd name="T78" fmla="*/ 31 w 65"/>
              <a:gd name="T79" fmla="*/ 4 h 27"/>
              <a:gd name="T80" fmla="*/ 31 w 65"/>
              <a:gd name="T81" fmla="*/ 4 h 27"/>
              <a:gd name="T82" fmla="*/ 27 w 65"/>
              <a:gd name="T83" fmla="*/ 4 h 27"/>
              <a:gd name="T84" fmla="*/ 21 w 65"/>
              <a:gd name="T85" fmla="*/ 2 h 27"/>
              <a:gd name="T86" fmla="*/ 21 w 65"/>
              <a:gd name="T87" fmla="*/ 2 h 27"/>
              <a:gd name="T88" fmla="*/ 14 w 65"/>
              <a:gd name="T89" fmla="*/ 2 h 27"/>
              <a:gd name="T90" fmla="*/ 14 w 65"/>
              <a:gd name="T91" fmla="*/ 2 h 27"/>
              <a:gd name="T92" fmla="*/ 10 w 65"/>
              <a:gd name="T93" fmla="*/ 2 h 27"/>
              <a:gd name="T94" fmla="*/ 4 w 65"/>
              <a:gd name="T95" fmla="*/ 0 h 27"/>
              <a:gd name="T96" fmla="*/ 4 w 65"/>
              <a:gd name="T97" fmla="*/ 0 h 27"/>
              <a:gd name="T98" fmla="*/ 4 w 65"/>
              <a:gd name="T99"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5" h="27">
                <a:moveTo>
                  <a:pt x="4" y="0"/>
                </a:moveTo>
                <a:lnTo>
                  <a:pt x="4" y="0"/>
                </a:lnTo>
                <a:lnTo>
                  <a:pt x="2" y="4"/>
                </a:lnTo>
                <a:lnTo>
                  <a:pt x="0" y="6"/>
                </a:lnTo>
                <a:lnTo>
                  <a:pt x="0" y="8"/>
                </a:lnTo>
                <a:lnTo>
                  <a:pt x="10" y="14"/>
                </a:lnTo>
                <a:lnTo>
                  <a:pt x="19" y="19"/>
                </a:lnTo>
                <a:lnTo>
                  <a:pt x="19" y="19"/>
                </a:lnTo>
                <a:lnTo>
                  <a:pt x="21" y="19"/>
                </a:lnTo>
                <a:lnTo>
                  <a:pt x="25" y="21"/>
                </a:lnTo>
                <a:lnTo>
                  <a:pt x="29" y="23"/>
                </a:lnTo>
                <a:lnTo>
                  <a:pt x="29" y="23"/>
                </a:lnTo>
                <a:lnTo>
                  <a:pt x="31" y="25"/>
                </a:lnTo>
                <a:lnTo>
                  <a:pt x="35" y="27"/>
                </a:lnTo>
                <a:lnTo>
                  <a:pt x="40" y="27"/>
                </a:lnTo>
                <a:lnTo>
                  <a:pt x="40" y="27"/>
                </a:lnTo>
                <a:lnTo>
                  <a:pt x="42" y="27"/>
                </a:lnTo>
                <a:lnTo>
                  <a:pt x="44" y="25"/>
                </a:lnTo>
                <a:lnTo>
                  <a:pt x="46" y="23"/>
                </a:lnTo>
                <a:lnTo>
                  <a:pt x="52" y="23"/>
                </a:lnTo>
                <a:lnTo>
                  <a:pt x="52" y="23"/>
                </a:lnTo>
                <a:lnTo>
                  <a:pt x="55" y="23"/>
                </a:lnTo>
                <a:lnTo>
                  <a:pt x="57" y="21"/>
                </a:lnTo>
                <a:lnTo>
                  <a:pt x="59" y="19"/>
                </a:lnTo>
                <a:lnTo>
                  <a:pt x="65" y="15"/>
                </a:lnTo>
                <a:lnTo>
                  <a:pt x="65" y="15"/>
                </a:lnTo>
                <a:lnTo>
                  <a:pt x="65" y="14"/>
                </a:lnTo>
                <a:lnTo>
                  <a:pt x="65" y="14"/>
                </a:lnTo>
                <a:lnTo>
                  <a:pt x="65" y="14"/>
                </a:lnTo>
                <a:lnTo>
                  <a:pt x="65" y="12"/>
                </a:lnTo>
                <a:lnTo>
                  <a:pt x="59" y="10"/>
                </a:lnTo>
                <a:lnTo>
                  <a:pt x="59" y="10"/>
                </a:lnTo>
                <a:lnTo>
                  <a:pt x="53" y="10"/>
                </a:lnTo>
                <a:lnTo>
                  <a:pt x="48" y="8"/>
                </a:lnTo>
                <a:lnTo>
                  <a:pt x="46" y="8"/>
                </a:lnTo>
                <a:lnTo>
                  <a:pt x="42" y="6"/>
                </a:lnTo>
                <a:lnTo>
                  <a:pt x="42" y="6"/>
                </a:lnTo>
                <a:lnTo>
                  <a:pt x="36" y="8"/>
                </a:lnTo>
                <a:lnTo>
                  <a:pt x="36" y="8"/>
                </a:lnTo>
                <a:lnTo>
                  <a:pt x="31" y="4"/>
                </a:lnTo>
                <a:lnTo>
                  <a:pt x="31" y="4"/>
                </a:lnTo>
                <a:lnTo>
                  <a:pt x="27" y="4"/>
                </a:lnTo>
                <a:lnTo>
                  <a:pt x="21" y="2"/>
                </a:lnTo>
                <a:lnTo>
                  <a:pt x="21" y="2"/>
                </a:lnTo>
                <a:lnTo>
                  <a:pt x="14" y="2"/>
                </a:lnTo>
                <a:lnTo>
                  <a:pt x="14" y="2"/>
                </a:lnTo>
                <a:lnTo>
                  <a:pt x="10" y="2"/>
                </a:lnTo>
                <a:lnTo>
                  <a:pt x="4" y="0"/>
                </a:lnTo>
                <a:lnTo>
                  <a:pt x="4" y="0"/>
                </a:lnTo>
                <a:lnTo>
                  <a:pt x="4" y="0"/>
                </a:lnTo>
                <a:close/>
              </a:path>
            </a:pathLst>
          </a:custGeom>
          <a:solidFill>
            <a:schemeClr val="bg1">
              <a:lumMod val="85000"/>
            </a:schemeClr>
          </a:solidFill>
          <a:ln w="635" cap="rnd">
            <a:solidFill>
              <a:schemeClr val="bg1">
                <a:alpha val="17000"/>
              </a:schemeClr>
            </a:solidFill>
            <a:prstDash val="solid"/>
            <a:round/>
            <a:headEnd/>
            <a:tailEnd/>
          </a:ln>
        </p:spPr>
        <p:txBody>
          <a:bodyPr lIns="97940" tIns="48971" rIns="97940" bIns="48971"/>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436" name="Freeform 435"/>
          <p:cNvSpPr>
            <a:spLocks/>
          </p:cNvSpPr>
          <p:nvPr/>
        </p:nvSpPr>
        <p:spPr bwMode="auto">
          <a:xfrm>
            <a:off x="6437844" y="1989954"/>
            <a:ext cx="123231" cy="46922"/>
          </a:xfrm>
          <a:custGeom>
            <a:avLst/>
            <a:gdLst>
              <a:gd name="T0" fmla="*/ 0 w 61"/>
              <a:gd name="T1" fmla="*/ 19 h 27"/>
              <a:gd name="T2" fmla="*/ 8 w 61"/>
              <a:gd name="T3" fmla="*/ 27 h 27"/>
              <a:gd name="T4" fmla="*/ 15 w 61"/>
              <a:gd name="T5" fmla="*/ 25 h 27"/>
              <a:gd name="T6" fmla="*/ 19 w 61"/>
              <a:gd name="T7" fmla="*/ 21 h 27"/>
              <a:gd name="T8" fmla="*/ 28 w 61"/>
              <a:gd name="T9" fmla="*/ 21 h 27"/>
              <a:gd name="T10" fmla="*/ 28 w 61"/>
              <a:gd name="T11" fmla="*/ 21 h 27"/>
              <a:gd name="T12" fmla="*/ 30 w 61"/>
              <a:gd name="T13" fmla="*/ 25 h 27"/>
              <a:gd name="T14" fmla="*/ 34 w 61"/>
              <a:gd name="T15" fmla="*/ 25 h 27"/>
              <a:gd name="T16" fmla="*/ 34 w 61"/>
              <a:gd name="T17" fmla="*/ 25 h 27"/>
              <a:gd name="T18" fmla="*/ 36 w 61"/>
              <a:gd name="T19" fmla="*/ 23 h 27"/>
              <a:gd name="T20" fmla="*/ 36 w 61"/>
              <a:gd name="T21" fmla="*/ 23 h 27"/>
              <a:gd name="T22" fmla="*/ 40 w 61"/>
              <a:gd name="T23" fmla="*/ 21 h 27"/>
              <a:gd name="T24" fmla="*/ 42 w 61"/>
              <a:gd name="T25" fmla="*/ 19 h 27"/>
              <a:gd name="T26" fmla="*/ 44 w 61"/>
              <a:gd name="T27" fmla="*/ 19 h 27"/>
              <a:gd name="T28" fmla="*/ 45 w 61"/>
              <a:gd name="T29" fmla="*/ 19 h 27"/>
              <a:gd name="T30" fmla="*/ 45 w 61"/>
              <a:gd name="T31" fmla="*/ 19 h 27"/>
              <a:gd name="T32" fmla="*/ 49 w 61"/>
              <a:gd name="T33" fmla="*/ 19 h 27"/>
              <a:gd name="T34" fmla="*/ 51 w 61"/>
              <a:gd name="T35" fmla="*/ 17 h 27"/>
              <a:gd name="T36" fmla="*/ 53 w 61"/>
              <a:gd name="T37" fmla="*/ 17 h 27"/>
              <a:gd name="T38" fmla="*/ 59 w 61"/>
              <a:gd name="T39" fmla="*/ 13 h 27"/>
              <a:gd name="T40" fmla="*/ 59 w 61"/>
              <a:gd name="T41" fmla="*/ 13 h 27"/>
              <a:gd name="T42" fmla="*/ 61 w 61"/>
              <a:gd name="T43" fmla="*/ 13 h 27"/>
              <a:gd name="T44" fmla="*/ 61 w 61"/>
              <a:gd name="T45" fmla="*/ 12 h 27"/>
              <a:gd name="T46" fmla="*/ 53 w 61"/>
              <a:gd name="T47" fmla="*/ 8 h 27"/>
              <a:gd name="T48" fmla="*/ 53 w 61"/>
              <a:gd name="T49" fmla="*/ 8 h 27"/>
              <a:gd name="T50" fmla="*/ 47 w 61"/>
              <a:gd name="T51" fmla="*/ 4 h 27"/>
              <a:gd name="T52" fmla="*/ 45 w 61"/>
              <a:gd name="T53" fmla="*/ 2 h 27"/>
              <a:gd name="T54" fmla="*/ 45 w 61"/>
              <a:gd name="T55" fmla="*/ 2 h 27"/>
              <a:gd name="T56" fmla="*/ 42 w 61"/>
              <a:gd name="T57" fmla="*/ 2 h 27"/>
              <a:gd name="T58" fmla="*/ 42 w 61"/>
              <a:gd name="T59" fmla="*/ 2 h 27"/>
              <a:gd name="T60" fmla="*/ 34 w 61"/>
              <a:gd name="T61" fmla="*/ 2 h 27"/>
              <a:gd name="T62" fmla="*/ 30 w 61"/>
              <a:gd name="T63" fmla="*/ 2 h 27"/>
              <a:gd name="T64" fmla="*/ 28 w 61"/>
              <a:gd name="T65" fmla="*/ 0 h 27"/>
              <a:gd name="T66" fmla="*/ 27 w 61"/>
              <a:gd name="T67" fmla="*/ 2 h 27"/>
              <a:gd name="T68" fmla="*/ 27 w 61"/>
              <a:gd name="T69" fmla="*/ 2 h 27"/>
              <a:gd name="T70" fmla="*/ 25 w 61"/>
              <a:gd name="T71" fmla="*/ 4 h 27"/>
              <a:gd name="T72" fmla="*/ 23 w 61"/>
              <a:gd name="T73" fmla="*/ 4 h 27"/>
              <a:gd name="T74" fmla="*/ 19 w 61"/>
              <a:gd name="T75" fmla="*/ 4 h 27"/>
              <a:gd name="T76" fmla="*/ 19 w 61"/>
              <a:gd name="T77" fmla="*/ 4 h 27"/>
              <a:gd name="T78" fmla="*/ 17 w 61"/>
              <a:gd name="T79" fmla="*/ 10 h 27"/>
              <a:gd name="T80" fmla="*/ 15 w 61"/>
              <a:gd name="T81" fmla="*/ 12 h 27"/>
              <a:gd name="T82" fmla="*/ 13 w 61"/>
              <a:gd name="T83" fmla="*/ 12 h 27"/>
              <a:gd name="T84" fmla="*/ 11 w 61"/>
              <a:gd name="T85" fmla="*/ 12 h 27"/>
              <a:gd name="T86" fmla="*/ 11 w 61"/>
              <a:gd name="T87" fmla="*/ 12 h 27"/>
              <a:gd name="T88" fmla="*/ 11 w 61"/>
              <a:gd name="T89" fmla="*/ 12 h 27"/>
              <a:gd name="T90" fmla="*/ 10 w 61"/>
              <a:gd name="T91" fmla="*/ 12 h 27"/>
              <a:gd name="T92" fmla="*/ 8 w 61"/>
              <a:gd name="T93" fmla="*/ 13 h 27"/>
              <a:gd name="T94" fmla="*/ 8 w 61"/>
              <a:gd name="T95" fmla="*/ 13 h 27"/>
              <a:gd name="T96" fmla="*/ 4 w 61"/>
              <a:gd name="T97" fmla="*/ 17 h 27"/>
              <a:gd name="T98" fmla="*/ 0 w 61"/>
              <a:gd name="T99" fmla="*/ 19 h 27"/>
              <a:gd name="T100" fmla="*/ 0 w 61"/>
              <a:gd name="T101" fmla="*/ 19 h 27"/>
              <a:gd name="T102" fmla="*/ 0 w 61"/>
              <a:gd name="T103" fmla="*/ 19 h 27"/>
              <a:gd name="T104" fmla="*/ 0 w 61"/>
              <a:gd name="T105"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1" h="27">
                <a:moveTo>
                  <a:pt x="0" y="19"/>
                </a:moveTo>
                <a:lnTo>
                  <a:pt x="8" y="27"/>
                </a:lnTo>
                <a:lnTo>
                  <a:pt x="15" y="25"/>
                </a:lnTo>
                <a:lnTo>
                  <a:pt x="19" y="21"/>
                </a:lnTo>
                <a:lnTo>
                  <a:pt x="28" y="21"/>
                </a:lnTo>
                <a:lnTo>
                  <a:pt x="28" y="21"/>
                </a:lnTo>
                <a:lnTo>
                  <a:pt x="30" y="25"/>
                </a:lnTo>
                <a:lnTo>
                  <a:pt x="34" y="25"/>
                </a:lnTo>
                <a:lnTo>
                  <a:pt x="34" y="25"/>
                </a:lnTo>
                <a:lnTo>
                  <a:pt x="36" y="23"/>
                </a:lnTo>
                <a:lnTo>
                  <a:pt x="36" y="23"/>
                </a:lnTo>
                <a:lnTo>
                  <a:pt x="40" y="21"/>
                </a:lnTo>
                <a:lnTo>
                  <a:pt x="42" y="19"/>
                </a:lnTo>
                <a:lnTo>
                  <a:pt x="44" y="19"/>
                </a:lnTo>
                <a:lnTo>
                  <a:pt x="45" y="19"/>
                </a:lnTo>
                <a:lnTo>
                  <a:pt x="45" y="19"/>
                </a:lnTo>
                <a:lnTo>
                  <a:pt x="49" y="19"/>
                </a:lnTo>
                <a:lnTo>
                  <a:pt x="51" y="17"/>
                </a:lnTo>
                <a:lnTo>
                  <a:pt x="53" y="17"/>
                </a:lnTo>
                <a:lnTo>
                  <a:pt x="59" y="13"/>
                </a:lnTo>
                <a:lnTo>
                  <a:pt x="59" y="13"/>
                </a:lnTo>
                <a:lnTo>
                  <a:pt x="61" y="13"/>
                </a:lnTo>
                <a:lnTo>
                  <a:pt x="61" y="12"/>
                </a:lnTo>
                <a:lnTo>
                  <a:pt x="53" y="8"/>
                </a:lnTo>
                <a:lnTo>
                  <a:pt x="53" y="8"/>
                </a:lnTo>
                <a:lnTo>
                  <a:pt x="47" y="4"/>
                </a:lnTo>
                <a:lnTo>
                  <a:pt x="45" y="2"/>
                </a:lnTo>
                <a:lnTo>
                  <a:pt x="45" y="2"/>
                </a:lnTo>
                <a:lnTo>
                  <a:pt x="42" y="2"/>
                </a:lnTo>
                <a:lnTo>
                  <a:pt x="42" y="2"/>
                </a:lnTo>
                <a:lnTo>
                  <a:pt x="34" y="2"/>
                </a:lnTo>
                <a:lnTo>
                  <a:pt x="30" y="2"/>
                </a:lnTo>
                <a:lnTo>
                  <a:pt x="28" y="0"/>
                </a:lnTo>
                <a:lnTo>
                  <a:pt x="27" y="2"/>
                </a:lnTo>
                <a:lnTo>
                  <a:pt x="27" y="2"/>
                </a:lnTo>
                <a:lnTo>
                  <a:pt x="25" y="4"/>
                </a:lnTo>
                <a:lnTo>
                  <a:pt x="23" y="4"/>
                </a:lnTo>
                <a:lnTo>
                  <a:pt x="19" y="4"/>
                </a:lnTo>
                <a:lnTo>
                  <a:pt x="19" y="4"/>
                </a:lnTo>
                <a:lnTo>
                  <a:pt x="17" y="10"/>
                </a:lnTo>
                <a:lnTo>
                  <a:pt x="15" y="12"/>
                </a:lnTo>
                <a:lnTo>
                  <a:pt x="13" y="12"/>
                </a:lnTo>
                <a:lnTo>
                  <a:pt x="11" y="12"/>
                </a:lnTo>
                <a:lnTo>
                  <a:pt x="11" y="12"/>
                </a:lnTo>
                <a:lnTo>
                  <a:pt x="11" y="12"/>
                </a:lnTo>
                <a:lnTo>
                  <a:pt x="10" y="12"/>
                </a:lnTo>
                <a:lnTo>
                  <a:pt x="8" y="13"/>
                </a:lnTo>
                <a:lnTo>
                  <a:pt x="8" y="13"/>
                </a:lnTo>
                <a:lnTo>
                  <a:pt x="4" y="17"/>
                </a:lnTo>
                <a:lnTo>
                  <a:pt x="0" y="19"/>
                </a:lnTo>
                <a:lnTo>
                  <a:pt x="0" y="19"/>
                </a:lnTo>
                <a:lnTo>
                  <a:pt x="0" y="19"/>
                </a:lnTo>
                <a:lnTo>
                  <a:pt x="0" y="19"/>
                </a:lnTo>
                <a:close/>
              </a:path>
            </a:pathLst>
          </a:custGeom>
          <a:solidFill>
            <a:schemeClr val="bg1">
              <a:lumMod val="85000"/>
            </a:schemeClr>
          </a:solidFill>
          <a:ln w="635" cap="rnd">
            <a:solidFill>
              <a:schemeClr val="bg1">
                <a:alpha val="17000"/>
              </a:schemeClr>
            </a:solidFill>
          </a:ln>
        </p:spPr>
        <p:txBody>
          <a:bodyPr lIns="97940" tIns="48971" rIns="97940" bIns="48971"/>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437" name="Freeform 436"/>
          <p:cNvSpPr>
            <a:spLocks/>
          </p:cNvSpPr>
          <p:nvPr/>
        </p:nvSpPr>
        <p:spPr bwMode="auto">
          <a:xfrm>
            <a:off x="6437844" y="1989954"/>
            <a:ext cx="123231" cy="46922"/>
          </a:xfrm>
          <a:custGeom>
            <a:avLst/>
            <a:gdLst>
              <a:gd name="T0" fmla="*/ 0 w 61"/>
              <a:gd name="T1" fmla="*/ 19 h 27"/>
              <a:gd name="T2" fmla="*/ 8 w 61"/>
              <a:gd name="T3" fmla="*/ 27 h 27"/>
              <a:gd name="T4" fmla="*/ 15 w 61"/>
              <a:gd name="T5" fmla="*/ 25 h 27"/>
              <a:gd name="T6" fmla="*/ 19 w 61"/>
              <a:gd name="T7" fmla="*/ 21 h 27"/>
              <a:gd name="T8" fmla="*/ 28 w 61"/>
              <a:gd name="T9" fmla="*/ 21 h 27"/>
              <a:gd name="T10" fmla="*/ 28 w 61"/>
              <a:gd name="T11" fmla="*/ 21 h 27"/>
              <a:gd name="T12" fmla="*/ 30 w 61"/>
              <a:gd name="T13" fmla="*/ 25 h 27"/>
              <a:gd name="T14" fmla="*/ 34 w 61"/>
              <a:gd name="T15" fmla="*/ 25 h 27"/>
              <a:gd name="T16" fmla="*/ 34 w 61"/>
              <a:gd name="T17" fmla="*/ 25 h 27"/>
              <a:gd name="T18" fmla="*/ 36 w 61"/>
              <a:gd name="T19" fmla="*/ 23 h 27"/>
              <a:gd name="T20" fmla="*/ 36 w 61"/>
              <a:gd name="T21" fmla="*/ 23 h 27"/>
              <a:gd name="T22" fmla="*/ 40 w 61"/>
              <a:gd name="T23" fmla="*/ 21 h 27"/>
              <a:gd name="T24" fmla="*/ 42 w 61"/>
              <a:gd name="T25" fmla="*/ 19 h 27"/>
              <a:gd name="T26" fmla="*/ 44 w 61"/>
              <a:gd name="T27" fmla="*/ 19 h 27"/>
              <a:gd name="T28" fmla="*/ 45 w 61"/>
              <a:gd name="T29" fmla="*/ 19 h 27"/>
              <a:gd name="T30" fmla="*/ 45 w 61"/>
              <a:gd name="T31" fmla="*/ 19 h 27"/>
              <a:gd name="T32" fmla="*/ 49 w 61"/>
              <a:gd name="T33" fmla="*/ 19 h 27"/>
              <a:gd name="T34" fmla="*/ 51 w 61"/>
              <a:gd name="T35" fmla="*/ 17 h 27"/>
              <a:gd name="T36" fmla="*/ 53 w 61"/>
              <a:gd name="T37" fmla="*/ 17 h 27"/>
              <a:gd name="T38" fmla="*/ 59 w 61"/>
              <a:gd name="T39" fmla="*/ 13 h 27"/>
              <a:gd name="T40" fmla="*/ 59 w 61"/>
              <a:gd name="T41" fmla="*/ 13 h 27"/>
              <a:gd name="T42" fmla="*/ 61 w 61"/>
              <a:gd name="T43" fmla="*/ 13 h 27"/>
              <a:gd name="T44" fmla="*/ 61 w 61"/>
              <a:gd name="T45" fmla="*/ 12 h 27"/>
              <a:gd name="T46" fmla="*/ 53 w 61"/>
              <a:gd name="T47" fmla="*/ 8 h 27"/>
              <a:gd name="T48" fmla="*/ 53 w 61"/>
              <a:gd name="T49" fmla="*/ 8 h 27"/>
              <a:gd name="T50" fmla="*/ 47 w 61"/>
              <a:gd name="T51" fmla="*/ 4 h 27"/>
              <a:gd name="T52" fmla="*/ 45 w 61"/>
              <a:gd name="T53" fmla="*/ 2 h 27"/>
              <a:gd name="T54" fmla="*/ 45 w 61"/>
              <a:gd name="T55" fmla="*/ 2 h 27"/>
              <a:gd name="T56" fmla="*/ 42 w 61"/>
              <a:gd name="T57" fmla="*/ 2 h 27"/>
              <a:gd name="T58" fmla="*/ 42 w 61"/>
              <a:gd name="T59" fmla="*/ 2 h 27"/>
              <a:gd name="T60" fmla="*/ 34 w 61"/>
              <a:gd name="T61" fmla="*/ 2 h 27"/>
              <a:gd name="T62" fmla="*/ 30 w 61"/>
              <a:gd name="T63" fmla="*/ 2 h 27"/>
              <a:gd name="T64" fmla="*/ 28 w 61"/>
              <a:gd name="T65" fmla="*/ 0 h 27"/>
              <a:gd name="T66" fmla="*/ 27 w 61"/>
              <a:gd name="T67" fmla="*/ 2 h 27"/>
              <a:gd name="T68" fmla="*/ 27 w 61"/>
              <a:gd name="T69" fmla="*/ 2 h 27"/>
              <a:gd name="T70" fmla="*/ 25 w 61"/>
              <a:gd name="T71" fmla="*/ 4 h 27"/>
              <a:gd name="T72" fmla="*/ 23 w 61"/>
              <a:gd name="T73" fmla="*/ 4 h 27"/>
              <a:gd name="T74" fmla="*/ 19 w 61"/>
              <a:gd name="T75" fmla="*/ 4 h 27"/>
              <a:gd name="T76" fmla="*/ 19 w 61"/>
              <a:gd name="T77" fmla="*/ 4 h 27"/>
              <a:gd name="T78" fmla="*/ 17 w 61"/>
              <a:gd name="T79" fmla="*/ 10 h 27"/>
              <a:gd name="T80" fmla="*/ 15 w 61"/>
              <a:gd name="T81" fmla="*/ 12 h 27"/>
              <a:gd name="T82" fmla="*/ 13 w 61"/>
              <a:gd name="T83" fmla="*/ 12 h 27"/>
              <a:gd name="T84" fmla="*/ 11 w 61"/>
              <a:gd name="T85" fmla="*/ 12 h 27"/>
              <a:gd name="T86" fmla="*/ 11 w 61"/>
              <a:gd name="T87" fmla="*/ 12 h 27"/>
              <a:gd name="T88" fmla="*/ 11 w 61"/>
              <a:gd name="T89" fmla="*/ 12 h 27"/>
              <a:gd name="T90" fmla="*/ 10 w 61"/>
              <a:gd name="T91" fmla="*/ 12 h 27"/>
              <a:gd name="T92" fmla="*/ 8 w 61"/>
              <a:gd name="T93" fmla="*/ 13 h 27"/>
              <a:gd name="T94" fmla="*/ 8 w 61"/>
              <a:gd name="T95" fmla="*/ 13 h 27"/>
              <a:gd name="T96" fmla="*/ 4 w 61"/>
              <a:gd name="T97" fmla="*/ 17 h 27"/>
              <a:gd name="T98" fmla="*/ 0 w 61"/>
              <a:gd name="T99" fmla="*/ 19 h 27"/>
              <a:gd name="T100" fmla="*/ 0 w 61"/>
              <a:gd name="T101" fmla="*/ 19 h 27"/>
              <a:gd name="T102" fmla="*/ 0 w 61"/>
              <a:gd name="T103" fmla="*/ 19 h 27"/>
              <a:gd name="T104" fmla="*/ 0 w 61"/>
              <a:gd name="T105"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1" h="27">
                <a:moveTo>
                  <a:pt x="0" y="19"/>
                </a:moveTo>
                <a:lnTo>
                  <a:pt x="8" y="27"/>
                </a:lnTo>
                <a:lnTo>
                  <a:pt x="15" y="25"/>
                </a:lnTo>
                <a:lnTo>
                  <a:pt x="19" y="21"/>
                </a:lnTo>
                <a:lnTo>
                  <a:pt x="28" y="21"/>
                </a:lnTo>
                <a:lnTo>
                  <a:pt x="28" y="21"/>
                </a:lnTo>
                <a:lnTo>
                  <a:pt x="30" y="25"/>
                </a:lnTo>
                <a:lnTo>
                  <a:pt x="34" y="25"/>
                </a:lnTo>
                <a:lnTo>
                  <a:pt x="34" y="25"/>
                </a:lnTo>
                <a:lnTo>
                  <a:pt x="36" y="23"/>
                </a:lnTo>
                <a:lnTo>
                  <a:pt x="36" y="23"/>
                </a:lnTo>
                <a:lnTo>
                  <a:pt x="40" y="21"/>
                </a:lnTo>
                <a:lnTo>
                  <a:pt x="42" y="19"/>
                </a:lnTo>
                <a:lnTo>
                  <a:pt x="44" y="19"/>
                </a:lnTo>
                <a:lnTo>
                  <a:pt x="45" y="19"/>
                </a:lnTo>
                <a:lnTo>
                  <a:pt x="45" y="19"/>
                </a:lnTo>
                <a:lnTo>
                  <a:pt x="49" y="19"/>
                </a:lnTo>
                <a:lnTo>
                  <a:pt x="51" y="17"/>
                </a:lnTo>
                <a:lnTo>
                  <a:pt x="53" y="17"/>
                </a:lnTo>
                <a:lnTo>
                  <a:pt x="59" y="13"/>
                </a:lnTo>
                <a:lnTo>
                  <a:pt x="59" y="13"/>
                </a:lnTo>
                <a:lnTo>
                  <a:pt x="61" y="13"/>
                </a:lnTo>
                <a:lnTo>
                  <a:pt x="61" y="12"/>
                </a:lnTo>
                <a:lnTo>
                  <a:pt x="53" y="8"/>
                </a:lnTo>
                <a:lnTo>
                  <a:pt x="53" y="8"/>
                </a:lnTo>
                <a:lnTo>
                  <a:pt x="47" y="4"/>
                </a:lnTo>
                <a:lnTo>
                  <a:pt x="45" y="2"/>
                </a:lnTo>
                <a:lnTo>
                  <a:pt x="45" y="2"/>
                </a:lnTo>
                <a:lnTo>
                  <a:pt x="42" y="2"/>
                </a:lnTo>
                <a:lnTo>
                  <a:pt x="42" y="2"/>
                </a:lnTo>
                <a:lnTo>
                  <a:pt x="34" y="2"/>
                </a:lnTo>
                <a:lnTo>
                  <a:pt x="30" y="2"/>
                </a:lnTo>
                <a:lnTo>
                  <a:pt x="28" y="0"/>
                </a:lnTo>
                <a:lnTo>
                  <a:pt x="27" y="2"/>
                </a:lnTo>
                <a:lnTo>
                  <a:pt x="27" y="2"/>
                </a:lnTo>
                <a:lnTo>
                  <a:pt x="25" y="4"/>
                </a:lnTo>
                <a:lnTo>
                  <a:pt x="23" y="4"/>
                </a:lnTo>
                <a:lnTo>
                  <a:pt x="19" y="4"/>
                </a:lnTo>
                <a:lnTo>
                  <a:pt x="19" y="4"/>
                </a:lnTo>
                <a:lnTo>
                  <a:pt x="17" y="10"/>
                </a:lnTo>
                <a:lnTo>
                  <a:pt x="15" y="12"/>
                </a:lnTo>
                <a:lnTo>
                  <a:pt x="13" y="12"/>
                </a:lnTo>
                <a:lnTo>
                  <a:pt x="11" y="12"/>
                </a:lnTo>
                <a:lnTo>
                  <a:pt x="11" y="12"/>
                </a:lnTo>
                <a:lnTo>
                  <a:pt x="11" y="12"/>
                </a:lnTo>
                <a:lnTo>
                  <a:pt x="10" y="12"/>
                </a:lnTo>
                <a:lnTo>
                  <a:pt x="8" y="13"/>
                </a:lnTo>
                <a:lnTo>
                  <a:pt x="8" y="13"/>
                </a:lnTo>
                <a:lnTo>
                  <a:pt x="4" y="17"/>
                </a:lnTo>
                <a:lnTo>
                  <a:pt x="0" y="19"/>
                </a:lnTo>
                <a:lnTo>
                  <a:pt x="0" y="19"/>
                </a:lnTo>
                <a:lnTo>
                  <a:pt x="0" y="19"/>
                </a:lnTo>
                <a:lnTo>
                  <a:pt x="0" y="19"/>
                </a:lnTo>
                <a:close/>
              </a:path>
            </a:pathLst>
          </a:custGeom>
          <a:solidFill>
            <a:schemeClr val="bg1">
              <a:lumMod val="85000"/>
            </a:schemeClr>
          </a:solidFill>
          <a:ln w="635" cap="rnd">
            <a:solidFill>
              <a:schemeClr val="bg1">
                <a:alpha val="17000"/>
              </a:schemeClr>
            </a:solidFill>
            <a:prstDash val="solid"/>
            <a:round/>
            <a:headEnd/>
            <a:tailEnd/>
          </a:ln>
        </p:spPr>
        <p:txBody>
          <a:bodyPr lIns="97940" tIns="48971" rIns="97940" bIns="48971"/>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438" name="Freeform 437"/>
          <p:cNvSpPr>
            <a:spLocks/>
          </p:cNvSpPr>
          <p:nvPr/>
        </p:nvSpPr>
        <p:spPr bwMode="auto">
          <a:xfrm>
            <a:off x="5317375" y="1842077"/>
            <a:ext cx="22751" cy="22751"/>
          </a:xfrm>
          <a:custGeom>
            <a:avLst/>
            <a:gdLst>
              <a:gd name="T0" fmla="*/ 0 w 11"/>
              <a:gd name="T1" fmla="*/ 6 h 13"/>
              <a:gd name="T2" fmla="*/ 5 w 11"/>
              <a:gd name="T3" fmla="*/ 13 h 13"/>
              <a:gd name="T4" fmla="*/ 11 w 11"/>
              <a:gd name="T5" fmla="*/ 11 h 13"/>
              <a:gd name="T6" fmla="*/ 11 w 11"/>
              <a:gd name="T7" fmla="*/ 4 h 13"/>
              <a:gd name="T8" fmla="*/ 11 w 11"/>
              <a:gd name="T9" fmla="*/ 4 h 13"/>
              <a:gd name="T10" fmla="*/ 11 w 11"/>
              <a:gd name="T11" fmla="*/ 2 h 13"/>
              <a:gd name="T12" fmla="*/ 9 w 11"/>
              <a:gd name="T13" fmla="*/ 2 h 13"/>
              <a:gd name="T14" fmla="*/ 7 w 11"/>
              <a:gd name="T15" fmla="*/ 0 h 13"/>
              <a:gd name="T16" fmla="*/ 7 w 11"/>
              <a:gd name="T17" fmla="*/ 0 h 13"/>
              <a:gd name="T18" fmla="*/ 5 w 11"/>
              <a:gd name="T19" fmla="*/ 2 h 13"/>
              <a:gd name="T20" fmla="*/ 2 w 11"/>
              <a:gd name="T21" fmla="*/ 4 h 13"/>
              <a:gd name="T22" fmla="*/ 0 w 11"/>
              <a:gd name="T23" fmla="*/ 6 h 13"/>
              <a:gd name="T24" fmla="*/ 0 w 11"/>
              <a:gd name="T25" fmla="*/ 6 h 13"/>
              <a:gd name="T26" fmla="*/ 0 w 11"/>
              <a:gd name="T27" fmla="*/ 6 h 13"/>
              <a:gd name="T28" fmla="*/ 0 w 11"/>
              <a:gd name="T29" fmla="*/ 6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 h="13">
                <a:moveTo>
                  <a:pt x="0" y="6"/>
                </a:moveTo>
                <a:lnTo>
                  <a:pt x="5" y="13"/>
                </a:lnTo>
                <a:lnTo>
                  <a:pt x="11" y="11"/>
                </a:lnTo>
                <a:lnTo>
                  <a:pt x="11" y="4"/>
                </a:lnTo>
                <a:lnTo>
                  <a:pt x="11" y="4"/>
                </a:lnTo>
                <a:lnTo>
                  <a:pt x="11" y="2"/>
                </a:lnTo>
                <a:lnTo>
                  <a:pt x="9" y="2"/>
                </a:lnTo>
                <a:lnTo>
                  <a:pt x="7" y="0"/>
                </a:lnTo>
                <a:lnTo>
                  <a:pt x="7" y="0"/>
                </a:lnTo>
                <a:lnTo>
                  <a:pt x="5" y="2"/>
                </a:lnTo>
                <a:lnTo>
                  <a:pt x="2" y="4"/>
                </a:lnTo>
                <a:lnTo>
                  <a:pt x="0" y="6"/>
                </a:lnTo>
                <a:lnTo>
                  <a:pt x="0" y="6"/>
                </a:lnTo>
                <a:lnTo>
                  <a:pt x="0" y="6"/>
                </a:lnTo>
                <a:lnTo>
                  <a:pt x="0" y="6"/>
                </a:lnTo>
                <a:close/>
              </a:path>
            </a:pathLst>
          </a:custGeom>
          <a:solidFill>
            <a:schemeClr val="bg1">
              <a:lumMod val="85000"/>
            </a:schemeClr>
          </a:solidFill>
          <a:ln w="635" cap="rnd">
            <a:solidFill>
              <a:schemeClr val="bg1">
                <a:alpha val="17000"/>
              </a:schemeClr>
            </a:solidFill>
          </a:ln>
        </p:spPr>
        <p:txBody>
          <a:bodyPr lIns="97940" tIns="48971" rIns="97940" bIns="48971"/>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439" name="Freeform 438"/>
          <p:cNvSpPr>
            <a:spLocks/>
          </p:cNvSpPr>
          <p:nvPr/>
        </p:nvSpPr>
        <p:spPr bwMode="auto">
          <a:xfrm>
            <a:off x="5317375" y="1842077"/>
            <a:ext cx="22751" cy="22751"/>
          </a:xfrm>
          <a:custGeom>
            <a:avLst/>
            <a:gdLst>
              <a:gd name="T0" fmla="*/ 0 w 11"/>
              <a:gd name="T1" fmla="*/ 6 h 13"/>
              <a:gd name="T2" fmla="*/ 5 w 11"/>
              <a:gd name="T3" fmla="*/ 13 h 13"/>
              <a:gd name="T4" fmla="*/ 11 w 11"/>
              <a:gd name="T5" fmla="*/ 11 h 13"/>
              <a:gd name="T6" fmla="*/ 11 w 11"/>
              <a:gd name="T7" fmla="*/ 4 h 13"/>
              <a:gd name="T8" fmla="*/ 11 w 11"/>
              <a:gd name="T9" fmla="*/ 4 h 13"/>
              <a:gd name="T10" fmla="*/ 11 w 11"/>
              <a:gd name="T11" fmla="*/ 2 h 13"/>
              <a:gd name="T12" fmla="*/ 9 w 11"/>
              <a:gd name="T13" fmla="*/ 2 h 13"/>
              <a:gd name="T14" fmla="*/ 7 w 11"/>
              <a:gd name="T15" fmla="*/ 0 h 13"/>
              <a:gd name="T16" fmla="*/ 7 w 11"/>
              <a:gd name="T17" fmla="*/ 0 h 13"/>
              <a:gd name="T18" fmla="*/ 5 w 11"/>
              <a:gd name="T19" fmla="*/ 2 h 13"/>
              <a:gd name="T20" fmla="*/ 2 w 11"/>
              <a:gd name="T21" fmla="*/ 4 h 13"/>
              <a:gd name="T22" fmla="*/ 0 w 11"/>
              <a:gd name="T23" fmla="*/ 6 h 13"/>
              <a:gd name="T24" fmla="*/ 0 w 11"/>
              <a:gd name="T25" fmla="*/ 6 h 13"/>
              <a:gd name="T26" fmla="*/ 0 w 11"/>
              <a:gd name="T27" fmla="*/ 6 h 13"/>
              <a:gd name="T28" fmla="*/ 0 w 11"/>
              <a:gd name="T29" fmla="*/ 6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 h="13">
                <a:moveTo>
                  <a:pt x="0" y="6"/>
                </a:moveTo>
                <a:lnTo>
                  <a:pt x="5" y="13"/>
                </a:lnTo>
                <a:lnTo>
                  <a:pt x="11" y="11"/>
                </a:lnTo>
                <a:lnTo>
                  <a:pt x="11" y="4"/>
                </a:lnTo>
                <a:lnTo>
                  <a:pt x="11" y="4"/>
                </a:lnTo>
                <a:lnTo>
                  <a:pt x="11" y="2"/>
                </a:lnTo>
                <a:lnTo>
                  <a:pt x="9" y="2"/>
                </a:lnTo>
                <a:lnTo>
                  <a:pt x="7" y="0"/>
                </a:lnTo>
                <a:lnTo>
                  <a:pt x="7" y="0"/>
                </a:lnTo>
                <a:lnTo>
                  <a:pt x="5" y="2"/>
                </a:lnTo>
                <a:lnTo>
                  <a:pt x="2" y="4"/>
                </a:lnTo>
                <a:lnTo>
                  <a:pt x="0" y="6"/>
                </a:lnTo>
                <a:lnTo>
                  <a:pt x="0" y="6"/>
                </a:lnTo>
                <a:lnTo>
                  <a:pt x="0" y="6"/>
                </a:lnTo>
                <a:lnTo>
                  <a:pt x="0" y="6"/>
                </a:lnTo>
                <a:close/>
              </a:path>
            </a:pathLst>
          </a:custGeom>
          <a:solidFill>
            <a:schemeClr val="bg1">
              <a:lumMod val="85000"/>
            </a:schemeClr>
          </a:solidFill>
          <a:ln w="635" cap="rnd">
            <a:solidFill>
              <a:schemeClr val="bg1">
                <a:alpha val="17000"/>
              </a:schemeClr>
            </a:solidFill>
            <a:prstDash val="solid"/>
            <a:round/>
            <a:headEnd/>
            <a:tailEnd/>
          </a:ln>
        </p:spPr>
        <p:txBody>
          <a:bodyPr lIns="97940" tIns="48971" rIns="97940" bIns="48971"/>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440" name="Freeform 439"/>
          <p:cNvSpPr>
            <a:spLocks/>
          </p:cNvSpPr>
          <p:nvPr/>
        </p:nvSpPr>
        <p:spPr bwMode="auto">
          <a:xfrm>
            <a:off x="5184663" y="1768142"/>
            <a:ext cx="17064" cy="11375"/>
          </a:xfrm>
          <a:custGeom>
            <a:avLst/>
            <a:gdLst>
              <a:gd name="T0" fmla="*/ 1 w 9"/>
              <a:gd name="T1" fmla="*/ 2 h 7"/>
              <a:gd name="T2" fmla="*/ 1 w 9"/>
              <a:gd name="T3" fmla="*/ 2 h 7"/>
              <a:gd name="T4" fmla="*/ 0 w 9"/>
              <a:gd name="T5" fmla="*/ 5 h 7"/>
              <a:gd name="T6" fmla="*/ 0 w 9"/>
              <a:gd name="T7" fmla="*/ 7 h 7"/>
              <a:gd name="T8" fmla="*/ 0 w 9"/>
              <a:gd name="T9" fmla="*/ 7 h 7"/>
              <a:gd name="T10" fmla="*/ 1 w 9"/>
              <a:gd name="T11" fmla="*/ 7 h 7"/>
              <a:gd name="T12" fmla="*/ 1 w 9"/>
              <a:gd name="T13" fmla="*/ 7 h 7"/>
              <a:gd name="T14" fmla="*/ 5 w 9"/>
              <a:gd name="T15" fmla="*/ 7 h 7"/>
              <a:gd name="T16" fmla="*/ 7 w 9"/>
              <a:gd name="T17" fmla="*/ 5 h 7"/>
              <a:gd name="T18" fmla="*/ 9 w 9"/>
              <a:gd name="T19" fmla="*/ 3 h 7"/>
              <a:gd name="T20" fmla="*/ 5 w 9"/>
              <a:gd name="T21" fmla="*/ 0 h 7"/>
              <a:gd name="T22" fmla="*/ 1 w 9"/>
              <a:gd name="T23" fmla="*/ 2 h 7"/>
              <a:gd name="T24" fmla="*/ 1 w 9"/>
              <a:gd name="T25" fmla="*/ 2 h 7"/>
              <a:gd name="T26" fmla="*/ 1 w 9"/>
              <a:gd name="T27" fmla="*/ 2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 h="7">
                <a:moveTo>
                  <a:pt x="1" y="2"/>
                </a:moveTo>
                <a:lnTo>
                  <a:pt x="1" y="2"/>
                </a:lnTo>
                <a:lnTo>
                  <a:pt x="0" y="5"/>
                </a:lnTo>
                <a:lnTo>
                  <a:pt x="0" y="7"/>
                </a:lnTo>
                <a:lnTo>
                  <a:pt x="0" y="7"/>
                </a:lnTo>
                <a:lnTo>
                  <a:pt x="1" y="7"/>
                </a:lnTo>
                <a:lnTo>
                  <a:pt x="1" y="7"/>
                </a:lnTo>
                <a:lnTo>
                  <a:pt x="5" y="7"/>
                </a:lnTo>
                <a:lnTo>
                  <a:pt x="7" y="5"/>
                </a:lnTo>
                <a:lnTo>
                  <a:pt x="9" y="3"/>
                </a:lnTo>
                <a:lnTo>
                  <a:pt x="5" y="0"/>
                </a:lnTo>
                <a:lnTo>
                  <a:pt x="1" y="2"/>
                </a:lnTo>
                <a:lnTo>
                  <a:pt x="1" y="2"/>
                </a:lnTo>
                <a:lnTo>
                  <a:pt x="1" y="2"/>
                </a:lnTo>
                <a:close/>
              </a:path>
            </a:pathLst>
          </a:custGeom>
          <a:solidFill>
            <a:schemeClr val="bg1">
              <a:lumMod val="85000"/>
            </a:schemeClr>
          </a:solidFill>
          <a:ln w="635" cap="rnd">
            <a:solidFill>
              <a:schemeClr val="bg1">
                <a:alpha val="17000"/>
              </a:schemeClr>
            </a:solidFill>
          </a:ln>
        </p:spPr>
        <p:txBody>
          <a:bodyPr lIns="97940" tIns="48971" rIns="97940" bIns="48971"/>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441" name="Freeform 440"/>
          <p:cNvSpPr>
            <a:spLocks/>
          </p:cNvSpPr>
          <p:nvPr/>
        </p:nvSpPr>
        <p:spPr bwMode="auto">
          <a:xfrm>
            <a:off x="5184663" y="1768142"/>
            <a:ext cx="17064" cy="11375"/>
          </a:xfrm>
          <a:custGeom>
            <a:avLst/>
            <a:gdLst>
              <a:gd name="T0" fmla="*/ 1 w 9"/>
              <a:gd name="T1" fmla="*/ 2 h 7"/>
              <a:gd name="T2" fmla="*/ 1 w 9"/>
              <a:gd name="T3" fmla="*/ 2 h 7"/>
              <a:gd name="T4" fmla="*/ 0 w 9"/>
              <a:gd name="T5" fmla="*/ 5 h 7"/>
              <a:gd name="T6" fmla="*/ 0 w 9"/>
              <a:gd name="T7" fmla="*/ 7 h 7"/>
              <a:gd name="T8" fmla="*/ 0 w 9"/>
              <a:gd name="T9" fmla="*/ 7 h 7"/>
              <a:gd name="T10" fmla="*/ 1 w 9"/>
              <a:gd name="T11" fmla="*/ 7 h 7"/>
              <a:gd name="T12" fmla="*/ 1 w 9"/>
              <a:gd name="T13" fmla="*/ 7 h 7"/>
              <a:gd name="T14" fmla="*/ 5 w 9"/>
              <a:gd name="T15" fmla="*/ 7 h 7"/>
              <a:gd name="T16" fmla="*/ 7 w 9"/>
              <a:gd name="T17" fmla="*/ 5 h 7"/>
              <a:gd name="T18" fmla="*/ 9 w 9"/>
              <a:gd name="T19" fmla="*/ 3 h 7"/>
              <a:gd name="T20" fmla="*/ 5 w 9"/>
              <a:gd name="T21" fmla="*/ 0 h 7"/>
              <a:gd name="T22" fmla="*/ 1 w 9"/>
              <a:gd name="T23" fmla="*/ 2 h 7"/>
              <a:gd name="T24" fmla="*/ 1 w 9"/>
              <a:gd name="T25" fmla="*/ 2 h 7"/>
              <a:gd name="T26" fmla="*/ 1 w 9"/>
              <a:gd name="T27" fmla="*/ 2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 h="7">
                <a:moveTo>
                  <a:pt x="1" y="2"/>
                </a:moveTo>
                <a:lnTo>
                  <a:pt x="1" y="2"/>
                </a:lnTo>
                <a:lnTo>
                  <a:pt x="0" y="5"/>
                </a:lnTo>
                <a:lnTo>
                  <a:pt x="0" y="7"/>
                </a:lnTo>
                <a:lnTo>
                  <a:pt x="0" y="7"/>
                </a:lnTo>
                <a:lnTo>
                  <a:pt x="1" y="7"/>
                </a:lnTo>
                <a:lnTo>
                  <a:pt x="1" y="7"/>
                </a:lnTo>
                <a:lnTo>
                  <a:pt x="5" y="7"/>
                </a:lnTo>
                <a:lnTo>
                  <a:pt x="7" y="5"/>
                </a:lnTo>
                <a:lnTo>
                  <a:pt x="9" y="3"/>
                </a:lnTo>
                <a:lnTo>
                  <a:pt x="5" y="0"/>
                </a:lnTo>
                <a:lnTo>
                  <a:pt x="1" y="2"/>
                </a:lnTo>
                <a:lnTo>
                  <a:pt x="1" y="2"/>
                </a:lnTo>
                <a:lnTo>
                  <a:pt x="1" y="2"/>
                </a:lnTo>
                <a:close/>
              </a:path>
            </a:pathLst>
          </a:custGeom>
          <a:solidFill>
            <a:schemeClr val="bg1">
              <a:lumMod val="85000"/>
            </a:schemeClr>
          </a:solidFill>
          <a:ln w="635" cap="rnd">
            <a:solidFill>
              <a:schemeClr val="bg1">
                <a:alpha val="17000"/>
              </a:schemeClr>
            </a:solidFill>
            <a:prstDash val="solid"/>
            <a:round/>
            <a:headEnd/>
            <a:tailEnd/>
          </a:ln>
        </p:spPr>
        <p:txBody>
          <a:bodyPr lIns="97940" tIns="48971" rIns="97940" bIns="48971"/>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454" name="Freeform 453"/>
          <p:cNvSpPr>
            <a:spLocks/>
          </p:cNvSpPr>
          <p:nvPr/>
        </p:nvSpPr>
        <p:spPr bwMode="auto">
          <a:xfrm>
            <a:off x="8062599" y="1826450"/>
            <a:ext cx="301443" cy="189112"/>
          </a:xfrm>
          <a:custGeom>
            <a:avLst/>
            <a:gdLst>
              <a:gd name="T0" fmla="*/ 11 w 148"/>
              <a:gd name="T1" fmla="*/ 49 h 109"/>
              <a:gd name="T2" fmla="*/ 23 w 148"/>
              <a:gd name="T3" fmla="*/ 34 h 109"/>
              <a:gd name="T4" fmla="*/ 27 w 148"/>
              <a:gd name="T5" fmla="*/ 28 h 109"/>
              <a:gd name="T6" fmla="*/ 25 w 148"/>
              <a:gd name="T7" fmla="*/ 24 h 109"/>
              <a:gd name="T8" fmla="*/ 21 w 148"/>
              <a:gd name="T9" fmla="*/ 24 h 109"/>
              <a:gd name="T10" fmla="*/ 15 w 148"/>
              <a:gd name="T11" fmla="*/ 7 h 109"/>
              <a:gd name="T12" fmla="*/ 21 w 148"/>
              <a:gd name="T13" fmla="*/ 7 h 109"/>
              <a:gd name="T14" fmla="*/ 42 w 148"/>
              <a:gd name="T15" fmla="*/ 2 h 109"/>
              <a:gd name="T16" fmla="*/ 55 w 148"/>
              <a:gd name="T17" fmla="*/ 0 h 109"/>
              <a:gd name="T18" fmla="*/ 66 w 148"/>
              <a:gd name="T19" fmla="*/ 3 h 109"/>
              <a:gd name="T20" fmla="*/ 72 w 148"/>
              <a:gd name="T21" fmla="*/ 7 h 109"/>
              <a:gd name="T22" fmla="*/ 81 w 148"/>
              <a:gd name="T23" fmla="*/ 11 h 109"/>
              <a:gd name="T24" fmla="*/ 98 w 148"/>
              <a:gd name="T25" fmla="*/ 9 h 109"/>
              <a:gd name="T26" fmla="*/ 108 w 148"/>
              <a:gd name="T27" fmla="*/ 9 h 109"/>
              <a:gd name="T28" fmla="*/ 119 w 148"/>
              <a:gd name="T29" fmla="*/ 11 h 109"/>
              <a:gd name="T30" fmla="*/ 129 w 148"/>
              <a:gd name="T31" fmla="*/ 17 h 109"/>
              <a:gd name="T32" fmla="*/ 148 w 148"/>
              <a:gd name="T33" fmla="*/ 34 h 109"/>
              <a:gd name="T34" fmla="*/ 142 w 148"/>
              <a:gd name="T35" fmla="*/ 36 h 109"/>
              <a:gd name="T36" fmla="*/ 114 w 148"/>
              <a:gd name="T37" fmla="*/ 43 h 109"/>
              <a:gd name="T38" fmla="*/ 100 w 148"/>
              <a:gd name="T39" fmla="*/ 51 h 109"/>
              <a:gd name="T40" fmla="*/ 93 w 148"/>
              <a:gd name="T41" fmla="*/ 55 h 109"/>
              <a:gd name="T42" fmla="*/ 89 w 148"/>
              <a:gd name="T43" fmla="*/ 64 h 109"/>
              <a:gd name="T44" fmla="*/ 89 w 148"/>
              <a:gd name="T45" fmla="*/ 68 h 109"/>
              <a:gd name="T46" fmla="*/ 83 w 148"/>
              <a:gd name="T47" fmla="*/ 68 h 109"/>
              <a:gd name="T48" fmla="*/ 81 w 148"/>
              <a:gd name="T49" fmla="*/ 72 h 109"/>
              <a:gd name="T50" fmla="*/ 81 w 148"/>
              <a:gd name="T51" fmla="*/ 81 h 109"/>
              <a:gd name="T52" fmla="*/ 81 w 148"/>
              <a:gd name="T53" fmla="*/ 83 h 109"/>
              <a:gd name="T54" fmla="*/ 74 w 148"/>
              <a:gd name="T55" fmla="*/ 90 h 109"/>
              <a:gd name="T56" fmla="*/ 70 w 148"/>
              <a:gd name="T57" fmla="*/ 100 h 109"/>
              <a:gd name="T58" fmla="*/ 66 w 148"/>
              <a:gd name="T59" fmla="*/ 100 h 109"/>
              <a:gd name="T60" fmla="*/ 53 w 148"/>
              <a:gd name="T61" fmla="*/ 106 h 109"/>
              <a:gd name="T62" fmla="*/ 42 w 148"/>
              <a:gd name="T63" fmla="*/ 109 h 109"/>
              <a:gd name="T64" fmla="*/ 36 w 148"/>
              <a:gd name="T65" fmla="*/ 109 h 109"/>
              <a:gd name="T66" fmla="*/ 32 w 148"/>
              <a:gd name="T67" fmla="*/ 106 h 109"/>
              <a:gd name="T68" fmla="*/ 27 w 148"/>
              <a:gd name="T69" fmla="*/ 96 h 109"/>
              <a:gd name="T70" fmla="*/ 25 w 148"/>
              <a:gd name="T71" fmla="*/ 92 h 109"/>
              <a:gd name="T72" fmla="*/ 19 w 148"/>
              <a:gd name="T73" fmla="*/ 89 h 109"/>
              <a:gd name="T74" fmla="*/ 0 w 148"/>
              <a:gd name="T75" fmla="*/ 89 h 109"/>
              <a:gd name="T76" fmla="*/ 0 w 148"/>
              <a:gd name="T77" fmla="*/ 89 h 109"/>
              <a:gd name="T78" fmla="*/ 0 w 148"/>
              <a:gd name="T79" fmla="*/ 83 h 109"/>
              <a:gd name="T80" fmla="*/ 11 w 148"/>
              <a:gd name="T81" fmla="*/ 49 h 109"/>
              <a:gd name="T82" fmla="*/ 11 w 148"/>
              <a:gd name="T83" fmla="*/ 49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48" h="109">
                <a:moveTo>
                  <a:pt x="11" y="49"/>
                </a:moveTo>
                <a:lnTo>
                  <a:pt x="11" y="49"/>
                </a:lnTo>
                <a:lnTo>
                  <a:pt x="15" y="43"/>
                </a:lnTo>
                <a:lnTo>
                  <a:pt x="23" y="34"/>
                </a:lnTo>
                <a:lnTo>
                  <a:pt x="25" y="30"/>
                </a:lnTo>
                <a:lnTo>
                  <a:pt x="27" y="28"/>
                </a:lnTo>
                <a:lnTo>
                  <a:pt x="25" y="26"/>
                </a:lnTo>
                <a:lnTo>
                  <a:pt x="25" y="24"/>
                </a:lnTo>
                <a:lnTo>
                  <a:pt x="21" y="24"/>
                </a:lnTo>
                <a:lnTo>
                  <a:pt x="21" y="24"/>
                </a:lnTo>
                <a:lnTo>
                  <a:pt x="17" y="15"/>
                </a:lnTo>
                <a:lnTo>
                  <a:pt x="15" y="7"/>
                </a:lnTo>
                <a:lnTo>
                  <a:pt x="15" y="7"/>
                </a:lnTo>
                <a:lnTo>
                  <a:pt x="21" y="7"/>
                </a:lnTo>
                <a:lnTo>
                  <a:pt x="27" y="5"/>
                </a:lnTo>
                <a:lnTo>
                  <a:pt x="42" y="2"/>
                </a:lnTo>
                <a:lnTo>
                  <a:pt x="49" y="0"/>
                </a:lnTo>
                <a:lnTo>
                  <a:pt x="55" y="0"/>
                </a:lnTo>
                <a:lnTo>
                  <a:pt x="63" y="0"/>
                </a:lnTo>
                <a:lnTo>
                  <a:pt x="66" y="3"/>
                </a:lnTo>
                <a:lnTo>
                  <a:pt x="66" y="3"/>
                </a:lnTo>
                <a:lnTo>
                  <a:pt x="72" y="7"/>
                </a:lnTo>
                <a:lnTo>
                  <a:pt x="78" y="9"/>
                </a:lnTo>
                <a:lnTo>
                  <a:pt x="81" y="11"/>
                </a:lnTo>
                <a:lnTo>
                  <a:pt x="87" y="11"/>
                </a:lnTo>
                <a:lnTo>
                  <a:pt x="98" y="9"/>
                </a:lnTo>
                <a:lnTo>
                  <a:pt x="108" y="9"/>
                </a:lnTo>
                <a:lnTo>
                  <a:pt x="108" y="9"/>
                </a:lnTo>
                <a:lnTo>
                  <a:pt x="114" y="9"/>
                </a:lnTo>
                <a:lnTo>
                  <a:pt x="119" y="11"/>
                </a:lnTo>
                <a:lnTo>
                  <a:pt x="125" y="13"/>
                </a:lnTo>
                <a:lnTo>
                  <a:pt x="129" y="17"/>
                </a:lnTo>
                <a:lnTo>
                  <a:pt x="138" y="24"/>
                </a:lnTo>
                <a:lnTo>
                  <a:pt x="148" y="34"/>
                </a:lnTo>
                <a:lnTo>
                  <a:pt x="148" y="34"/>
                </a:lnTo>
                <a:lnTo>
                  <a:pt x="142" y="36"/>
                </a:lnTo>
                <a:lnTo>
                  <a:pt x="134" y="37"/>
                </a:lnTo>
                <a:lnTo>
                  <a:pt x="114" y="43"/>
                </a:lnTo>
                <a:lnTo>
                  <a:pt x="104" y="47"/>
                </a:lnTo>
                <a:lnTo>
                  <a:pt x="100" y="51"/>
                </a:lnTo>
                <a:lnTo>
                  <a:pt x="97" y="51"/>
                </a:lnTo>
                <a:lnTo>
                  <a:pt x="93" y="55"/>
                </a:lnTo>
                <a:lnTo>
                  <a:pt x="91" y="58"/>
                </a:lnTo>
                <a:lnTo>
                  <a:pt x="89" y="64"/>
                </a:lnTo>
                <a:lnTo>
                  <a:pt x="89" y="68"/>
                </a:lnTo>
                <a:lnTo>
                  <a:pt x="89" y="68"/>
                </a:lnTo>
                <a:lnTo>
                  <a:pt x="85" y="68"/>
                </a:lnTo>
                <a:lnTo>
                  <a:pt x="83" y="68"/>
                </a:lnTo>
                <a:lnTo>
                  <a:pt x="83" y="72"/>
                </a:lnTo>
                <a:lnTo>
                  <a:pt x="81" y="72"/>
                </a:lnTo>
                <a:lnTo>
                  <a:pt x="81" y="79"/>
                </a:lnTo>
                <a:lnTo>
                  <a:pt x="81" y="81"/>
                </a:lnTo>
                <a:lnTo>
                  <a:pt x="81" y="83"/>
                </a:lnTo>
                <a:lnTo>
                  <a:pt x="81" y="83"/>
                </a:lnTo>
                <a:lnTo>
                  <a:pt x="78" y="89"/>
                </a:lnTo>
                <a:lnTo>
                  <a:pt x="74" y="90"/>
                </a:lnTo>
                <a:lnTo>
                  <a:pt x="72" y="94"/>
                </a:lnTo>
                <a:lnTo>
                  <a:pt x="70" y="100"/>
                </a:lnTo>
                <a:lnTo>
                  <a:pt x="70" y="100"/>
                </a:lnTo>
                <a:lnTo>
                  <a:pt x="66" y="100"/>
                </a:lnTo>
                <a:lnTo>
                  <a:pt x="61" y="102"/>
                </a:lnTo>
                <a:lnTo>
                  <a:pt x="53" y="106"/>
                </a:lnTo>
                <a:lnTo>
                  <a:pt x="46" y="109"/>
                </a:lnTo>
                <a:lnTo>
                  <a:pt x="42" y="109"/>
                </a:lnTo>
                <a:lnTo>
                  <a:pt x="36" y="109"/>
                </a:lnTo>
                <a:lnTo>
                  <a:pt x="36" y="109"/>
                </a:lnTo>
                <a:lnTo>
                  <a:pt x="34" y="109"/>
                </a:lnTo>
                <a:lnTo>
                  <a:pt x="32" y="106"/>
                </a:lnTo>
                <a:lnTo>
                  <a:pt x="30" y="102"/>
                </a:lnTo>
                <a:lnTo>
                  <a:pt x="27" y="96"/>
                </a:lnTo>
                <a:lnTo>
                  <a:pt x="25" y="92"/>
                </a:lnTo>
                <a:lnTo>
                  <a:pt x="25" y="92"/>
                </a:lnTo>
                <a:lnTo>
                  <a:pt x="21" y="89"/>
                </a:lnTo>
                <a:lnTo>
                  <a:pt x="19" y="89"/>
                </a:lnTo>
                <a:lnTo>
                  <a:pt x="11" y="89"/>
                </a:lnTo>
                <a:lnTo>
                  <a:pt x="0" y="89"/>
                </a:lnTo>
                <a:lnTo>
                  <a:pt x="0" y="89"/>
                </a:lnTo>
                <a:lnTo>
                  <a:pt x="0" y="89"/>
                </a:lnTo>
                <a:lnTo>
                  <a:pt x="0" y="87"/>
                </a:lnTo>
                <a:lnTo>
                  <a:pt x="0" y="83"/>
                </a:lnTo>
                <a:lnTo>
                  <a:pt x="4" y="70"/>
                </a:lnTo>
                <a:lnTo>
                  <a:pt x="11" y="49"/>
                </a:lnTo>
                <a:lnTo>
                  <a:pt x="11" y="49"/>
                </a:lnTo>
                <a:lnTo>
                  <a:pt x="11" y="49"/>
                </a:lnTo>
                <a:lnTo>
                  <a:pt x="11" y="49"/>
                </a:lnTo>
                <a:close/>
              </a:path>
            </a:pathLst>
          </a:custGeom>
          <a:solidFill>
            <a:schemeClr val="bg1">
              <a:lumMod val="85000"/>
            </a:schemeClr>
          </a:solidFill>
          <a:ln w="635" cap="rnd">
            <a:solidFill>
              <a:schemeClr val="bg1">
                <a:alpha val="17000"/>
              </a:schemeClr>
            </a:solidFill>
          </a:ln>
        </p:spPr>
        <p:txBody>
          <a:bodyPr lIns="97940" tIns="48971" rIns="97940" bIns="48971"/>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455" name="Freeform 454"/>
          <p:cNvSpPr>
            <a:spLocks/>
          </p:cNvSpPr>
          <p:nvPr/>
        </p:nvSpPr>
        <p:spPr bwMode="auto">
          <a:xfrm>
            <a:off x="8062599" y="1826450"/>
            <a:ext cx="301443" cy="189112"/>
          </a:xfrm>
          <a:custGeom>
            <a:avLst/>
            <a:gdLst>
              <a:gd name="T0" fmla="*/ 11 w 148"/>
              <a:gd name="T1" fmla="*/ 49 h 109"/>
              <a:gd name="T2" fmla="*/ 23 w 148"/>
              <a:gd name="T3" fmla="*/ 34 h 109"/>
              <a:gd name="T4" fmla="*/ 27 w 148"/>
              <a:gd name="T5" fmla="*/ 28 h 109"/>
              <a:gd name="T6" fmla="*/ 25 w 148"/>
              <a:gd name="T7" fmla="*/ 24 h 109"/>
              <a:gd name="T8" fmla="*/ 21 w 148"/>
              <a:gd name="T9" fmla="*/ 24 h 109"/>
              <a:gd name="T10" fmla="*/ 15 w 148"/>
              <a:gd name="T11" fmla="*/ 7 h 109"/>
              <a:gd name="T12" fmla="*/ 21 w 148"/>
              <a:gd name="T13" fmla="*/ 7 h 109"/>
              <a:gd name="T14" fmla="*/ 42 w 148"/>
              <a:gd name="T15" fmla="*/ 2 h 109"/>
              <a:gd name="T16" fmla="*/ 55 w 148"/>
              <a:gd name="T17" fmla="*/ 0 h 109"/>
              <a:gd name="T18" fmla="*/ 66 w 148"/>
              <a:gd name="T19" fmla="*/ 3 h 109"/>
              <a:gd name="T20" fmla="*/ 72 w 148"/>
              <a:gd name="T21" fmla="*/ 7 h 109"/>
              <a:gd name="T22" fmla="*/ 81 w 148"/>
              <a:gd name="T23" fmla="*/ 11 h 109"/>
              <a:gd name="T24" fmla="*/ 98 w 148"/>
              <a:gd name="T25" fmla="*/ 9 h 109"/>
              <a:gd name="T26" fmla="*/ 108 w 148"/>
              <a:gd name="T27" fmla="*/ 9 h 109"/>
              <a:gd name="T28" fmla="*/ 119 w 148"/>
              <a:gd name="T29" fmla="*/ 11 h 109"/>
              <a:gd name="T30" fmla="*/ 129 w 148"/>
              <a:gd name="T31" fmla="*/ 17 h 109"/>
              <a:gd name="T32" fmla="*/ 148 w 148"/>
              <a:gd name="T33" fmla="*/ 34 h 109"/>
              <a:gd name="T34" fmla="*/ 142 w 148"/>
              <a:gd name="T35" fmla="*/ 36 h 109"/>
              <a:gd name="T36" fmla="*/ 114 w 148"/>
              <a:gd name="T37" fmla="*/ 43 h 109"/>
              <a:gd name="T38" fmla="*/ 100 w 148"/>
              <a:gd name="T39" fmla="*/ 51 h 109"/>
              <a:gd name="T40" fmla="*/ 93 w 148"/>
              <a:gd name="T41" fmla="*/ 55 h 109"/>
              <a:gd name="T42" fmla="*/ 89 w 148"/>
              <a:gd name="T43" fmla="*/ 64 h 109"/>
              <a:gd name="T44" fmla="*/ 89 w 148"/>
              <a:gd name="T45" fmla="*/ 68 h 109"/>
              <a:gd name="T46" fmla="*/ 83 w 148"/>
              <a:gd name="T47" fmla="*/ 68 h 109"/>
              <a:gd name="T48" fmla="*/ 81 w 148"/>
              <a:gd name="T49" fmla="*/ 72 h 109"/>
              <a:gd name="T50" fmla="*/ 81 w 148"/>
              <a:gd name="T51" fmla="*/ 81 h 109"/>
              <a:gd name="T52" fmla="*/ 81 w 148"/>
              <a:gd name="T53" fmla="*/ 83 h 109"/>
              <a:gd name="T54" fmla="*/ 74 w 148"/>
              <a:gd name="T55" fmla="*/ 90 h 109"/>
              <a:gd name="T56" fmla="*/ 70 w 148"/>
              <a:gd name="T57" fmla="*/ 100 h 109"/>
              <a:gd name="T58" fmla="*/ 66 w 148"/>
              <a:gd name="T59" fmla="*/ 100 h 109"/>
              <a:gd name="T60" fmla="*/ 53 w 148"/>
              <a:gd name="T61" fmla="*/ 106 h 109"/>
              <a:gd name="T62" fmla="*/ 42 w 148"/>
              <a:gd name="T63" fmla="*/ 109 h 109"/>
              <a:gd name="T64" fmla="*/ 36 w 148"/>
              <a:gd name="T65" fmla="*/ 109 h 109"/>
              <a:gd name="T66" fmla="*/ 32 w 148"/>
              <a:gd name="T67" fmla="*/ 106 h 109"/>
              <a:gd name="T68" fmla="*/ 27 w 148"/>
              <a:gd name="T69" fmla="*/ 96 h 109"/>
              <a:gd name="T70" fmla="*/ 25 w 148"/>
              <a:gd name="T71" fmla="*/ 92 h 109"/>
              <a:gd name="T72" fmla="*/ 19 w 148"/>
              <a:gd name="T73" fmla="*/ 89 h 109"/>
              <a:gd name="T74" fmla="*/ 0 w 148"/>
              <a:gd name="T75" fmla="*/ 89 h 109"/>
              <a:gd name="T76" fmla="*/ 0 w 148"/>
              <a:gd name="T77" fmla="*/ 89 h 109"/>
              <a:gd name="T78" fmla="*/ 0 w 148"/>
              <a:gd name="T79" fmla="*/ 83 h 109"/>
              <a:gd name="T80" fmla="*/ 11 w 148"/>
              <a:gd name="T81" fmla="*/ 49 h 109"/>
              <a:gd name="T82" fmla="*/ 11 w 148"/>
              <a:gd name="T83" fmla="*/ 49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48" h="109">
                <a:moveTo>
                  <a:pt x="11" y="49"/>
                </a:moveTo>
                <a:lnTo>
                  <a:pt x="11" y="49"/>
                </a:lnTo>
                <a:lnTo>
                  <a:pt x="15" y="43"/>
                </a:lnTo>
                <a:lnTo>
                  <a:pt x="23" y="34"/>
                </a:lnTo>
                <a:lnTo>
                  <a:pt x="25" y="30"/>
                </a:lnTo>
                <a:lnTo>
                  <a:pt x="27" y="28"/>
                </a:lnTo>
                <a:lnTo>
                  <a:pt x="25" y="26"/>
                </a:lnTo>
                <a:lnTo>
                  <a:pt x="25" y="24"/>
                </a:lnTo>
                <a:lnTo>
                  <a:pt x="21" y="24"/>
                </a:lnTo>
                <a:lnTo>
                  <a:pt x="21" y="24"/>
                </a:lnTo>
                <a:lnTo>
                  <a:pt x="17" y="15"/>
                </a:lnTo>
                <a:lnTo>
                  <a:pt x="15" y="7"/>
                </a:lnTo>
                <a:lnTo>
                  <a:pt x="15" y="7"/>
                </a:lnTo>
                <a:lnTo>
                  <a:pt x="21" y="7"/>
                </a:lnTo>
                <a:lnTo>
                  <a:pt x="27" y="5"/>
                </a:lnTo>
                <a:lnTo>
                  <a:pt x="42" y="2"/>
                </a:lnTo>
                <a:lnTo>
                  <a:pt x="49" y="0"/>
                </a:lnTo>
                <a:lnTo>
                  <a:pt x="55" y="0"/>
                </a:lnTo>
                <a:lnTo>
                  <a:pt x="63" y="0"/>
                </a:lnTo>
                <a:lnTo>
                  <a:pt x="66" y="3"/>
                </a:lnTo>
                <a:lnTo>
                  <a:pt x="66" y="3"/>
                </a:lnTo>
                <a:lnTo>
                  <a:pt x="72" y="7"/>
                </a:lnTo>
                <a:lnTo>
                  <a:pt x="78" y="9"/>
                </a:lnTo>
                <a:lnTo>
                  <a:pt x="81" y="11"/>
                </a:lnTo>
                <a:lnTo>
                  <a:pt x="87" y="11"/>
                </a:lnTo>
                <a:lnTo>
                  <a:pt x="98" y="9"/>
                </a:lnTo>
                <a:lnTo>
                  <a:pt x="108" y="9"/>
                </a:lnTo>
                <a:lnTo>
                  <a:pt x="108" y="9"/>
                </a:lnTo>
                <a:lnTo>
                  <a:pt x="114" y="9"/>
                </a:lnTo>
                <a:lnTo>
                  <a:pt x="119" y="11"/>
                </a:lnTo>
                <a:lnTo>
                  <a:pt x="125" y="13"/>
                </a:lnTo>
                <a:lnTo>
                  <a:pt x="129" y="17"/>
                </a:lnTo>
                <a:lnTo>
                  <a:pt x="138" y="24"/>
                </a:lnTo>
                <a:lnTo>
                  <a:pt x="148" y="34"/>
                </a:lnTo>
                <a:lnTo>
                  <a:pt x="148" y="34"/>
                </a:lnTo>
                <a:lnTo>
                  <a:pt x="142" y="36"/>
                </a:lnTo>
                <a:lnTo>
                  <a:pt x="134" y="37"/>
                </a:lnTo>
                <a:lnTo>
                  <a:pt x="114" y="43"/>
                </a:lnTo>
                <a:lnTo>
                  <a:pt x="104" y="47"/>
                </a:lnTo>
                <a:lnTo>
                  <a:pt x="100" y="51"/>
                </a:lnTo>
                <a:lnTo>
                  <a:pt x="97" y="51"/>
                </a:lnTo>
                <a:lnTo>
                  <a:pt x="93" y="55"/>
                </a:lnTo>
                <a:lnTo>
                  <a:pt x="91" y="58"/>
                </a:lnTo>
                <a:lnTo>
                  <a:pt x="89" y="64"/>
                </a:lnTo>
                <a:lnTo>
                  <a:pt x="89" y="68"/>
                </a:lnTo>
                <a:lnTo>
                  <a:pt x="89" y="68"/>
                </a:lnTo>
                <a:lnTo>
                  <a:pt x="85" y="68"/>
                </a:lnTo>
                <a:lnTo>
                  <a:pt x="83" y="68"/>
                </a:lnTo>
                <a:lnTo>
                  <a:pt x="83" y="72"/>
                </a:lnTo>
                <a:lnTo>
                  <a:pt x="81" y="72"/>
                </a:lnTo>
                <a:lnTo>
                  <a:pt x="81" y="79"/>
                </a:lnTo>
                <a:lnTo>
                  <a:pt x="81" y="81"/>
                </a:lnTo>
                <a:lnTo>
                  <a:pt x="81" y="83"/>
                </a:lnTo>
                <a:lnTo>
                  <a:pt x="81" y="83"/>
                </a:lnTo>
                <a:lnTo>
                  <a:pt x="78" y="89"/>
                </a:lnTo>
                <a:lnTo>
                  <a:pt x="74" y="90"/>
                </a:lnTo>
                <a:lnTo>
                  <a:pt x="72" y="94"/>
                </a:lnTo>
                <a:lnTo>
                  <a:pt x="70" y="100"/>
                </a:lnTo>
                <a:lnTo>
                  <a:pt x="70" y="100"/>
                </a:lnTo>
                <a:lnTo>
                  <a:pt x="66" y="100"/>
                </a:lnTo>
                <a:lnTo>
                  <a:pt x="61" y="102"/>
                </a:lnTo>
                <a:lnTo>
                  <a:pt x="53" y="106"/>
                </a:lnTo>
                <a:lnTo>
                  <a:pt x="46" y="109"/>
                </a:lnTo>
                <a:lnTo>
                  <a:pt x="42" y="109"/>
                </a:lnTo>
                <a:lnTo>
                  <a:pt x="36" y="109"/>
                </a:lnTo>
                <a:lnTo>
                  <a:pt x="36" y="109"/>
                </a:lnTo>
                <a:lnTo>
                  <a:pt x="34" y="109"/>
                </a:lnTo>
                <a:lnTo>
                  <a:pt x="32" y="106"/>
                </a:lnTo>
                <a:lnTo>
                  <a:pt x="30" y="102"/>
                </a:lnTo>
                <a:lnTo>
                  <a:pt x="27" y="96"/>
                </a:lnTo>
                <a:lnTo>
                  <a:pt x="25" y="92"/>
                </a:lnTo>
                <a:lnTo>
                  <a:pt x="25" y="92"/>
                </a:lnTo>
                <a:lnTo>
                  <a:pt x="21" y="89"/>
                </a:lnTo>
                <a:lnTo>
                  <a:pt x="19" y="89"/>
                </a:lnTo>
                <a:lnTo>
                  <a:pt x="11" y="89"/>
                </a:lnTo>
                <a:lnTo>
                  <a:pt x="0" y="89"/>
                </a:lnTo>
                <a:lnTo>
                  <a:pt x="0" y="89"/>
                </a:lnTo>
                <a:lnTo>
                  <a:pt x="0" y="89"/>
                </a:lnTo>
                <a:lnTo>
                  <a:pt x="0" y="87"/>
                </a:lnTo>
                <a:lnTo>
                  <a:pt x="0" y="83"/>
                </a:lnTo>
                <a:lnTo>
                  <a:pt x="4" y="70"/>
                </a:lnTo>
                <a:lnTo>
                  <a:pt x="11" y="49"/>
                </a:lnTo>
                <a:lnTo>
                  <a:pt x="11" y="49"/>
                </a:lnTo>
                <a:lnTo>
                  <a:pt x="11" y="49"/>
                </a:lnTo>
                <a:lnTo>
                  <a:pt x="11" y="49"/>
                </a:lnTo>
                <a:close/>
              </a:path>
            </a:pathLst>
          </a:custGeom>
          <a:solidFill>
            <a:schemeClr val="bg1">
              <a:lumMod val="85000"/>
            </a:schemeClr>
          </a:solidFill>
          <a:ln w="635" cap="rnd">
            <a:solidFill>
              <a:schemeClr val="bg1">
                <a:alpha val="17000"/>
              </a:schemeClr>
            </a:solidFill>
            <a:prstDash val="solid"/>
            <a:round/>
            <a:headEnd/>
            <a:tailEnd/>
          </a:ln>
        </p:spPr>
        <p:txBody>
          <a:bodyPr lIns="97940" tIns="48971" rIns="97940" bIns="48971"/>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456" name="Freeform 455"/>
          <p:cNvSpPr>
            <a:spLocks/>
          </p:cNvSpPr>
          <p:nvPr/>
        </p:nvSpPr>
        <p:spPr bwMode="auto">
          <a:xfrm>
            <a:off x="8295777" y="1702731"/>
            <a:ext cx="352631" cy="136502"/>
          </a:xfrm>
          <a:custGeom>
            <a:avLst/>
            <a:gdLst>
              <a:gd name="T0" fmla="*/ 86 w 173"/>
              <a:gd name="T1" fmla="*/ 55 h 79"/>
              <a:gd name="T2" fmla="*/ 67 w 173"/>
              <a:gd name="T3" fmla="*/ 55 h 79"/>
              <a:gd name="T4" fmla="*/ 57 w 173"/>
              <a:gd name="T5" fmla="*/ 47 h 79"/>
              <a:gd name="T6" fmla="*/ 52 w 173"/>
              <a:gd name="T7" fmla="*/ 47 h 79"/>
              <a:gd name="T8" fmla="*/ 50 w 173"/>
              <a:gd name="T9" fmla="*/ 53 h 79"/>
              <a:gd name="T10" fmla="*/ 38 w 173"/>
              <a:gd name="T11" fmla="*/ 57 h 79"/>
              <a:gd name="T12" fmla="*/ 23 w 173"/>
              <a:gd name="T13" fmla="*/ 55 h 79"/>
              <a:gd name="T14" fmla="*/ 6 w 173"/>
              <a:gd name="T15" fmla="*/ 53 h 79"/>
              <a:gd name="T16" fmla="*/ 0 w 173"/>
              <a:gd name="T17" fmla="*/ 51 h 79"/>
              <a:gd name="T18" fmla="*/ 10 w 173"/>
              <a:gd name="T19" fmla="*/ 43 h 79"/>
              <a:gd name="T20" fmla="*/ 27 w 173"/>
              <a:gd name="T21" fmla="*/ 40 h 79"/>
              <a:gd name="T22" fmla="*/ 23 w 173"/>
              <a:gd name="T23" fmla="*/ 34 h 79"/>
              <a:gd name="T24" fmla="*/ 14 w 173"/>
              <a:gd name="T25" fmla="*/ 34 h 79"/>
              <a:gd name="T26" fmla="*/ 19 w 173"/>
              <a:gd name="T27" fmla="*/ 19 h 79"/>
              <a:gd name="T28" fmla="*/ 27 w 173"/>
              <a:gd name="T29" fmla="*/ 11 h 79"/>
              <a:gd name="T30" fmla="*/ 33 w 173"/>
              <a:gd name="T31" fmla="*/ 7 h 79"/>
              <a:gd name="T32" fmla="*/ 38 w 173"/>
              <a:gd name="T33" fmla="*/ 5 h 79"/>
              <a:gd name="T34" fmla="*/ 46 w 173"/>
              <a:gd name="T35" fmla="*/ 9 h 79"/>
              <a:gd name="T36" fmla="*/ 55 w 173"/>
              <a:gd name="T37" fmla="*/ 15 h 79"/>
              <a:gd name="T38" fmla="*/ 70 w 173"/>
              <a:gd name="T39" fmla="*/ 19 h 79"/>
              <a:gd name="T40" fmla="*/ 86 w 173"/>
              <a:gd name="T41" fmla="*/ 30 h 79"/>
              <a:gd name="T42" fmla="*/ 106 w 173"/>
              <a:gd name="T43" fmla="*/ 40 h 79"/>
              <a:gd name="T44" fmla="*/ 120 w 173"/>
              <a:gd name="T45" fmla="*/ 40 h 79"/>
              <a:gd name="T46" fmla="*/ 118 w 173"/>
              <a:gd name="T47" fmla="*/ 32 h 79"/>
              <a:gd name="T48" fmla="*/ 118 w 173"/>
              <a:gd name="T49" fmla="*/ 26 h 79"/>
              <a:gd name="T50" fmla="*/ 114 w 173"/>
              <a:gd name="T51" fmla="*/ 21 h 79"/>
              <a:gd name="T52" fmla="*/ 106 w 173"/>
              <a:gd name="T53" fmla="*/ 13 h 79"/>
              <a:gd name="T54" fmla="*/ 106 w 173"/>
              <a:gd name="T55" fmla="*/ 7 h 79"/>
              <a:gd name="T56" fmla="*/ 125 w 173"/>
              <a:gd name="T57" fmla="*/ 0 h 79"/>
              <a:gd name="T58" fmla="*/ 131 w 173"/>
              <a:gd name="T59" fmla="*/ 13 h 79"/>
              <a:gd name="T60" fmla="*/ 140 w 173"/>
              <a:gd name="T61" fmla="*/ 21 h 79"/>
              <a:gd name="T62" fmla="*/ 142 w 173"/>
              <a:gd name="T63" fmla="*/ 26 h 79"/>
              <a:gd name="T64" fmla="*/ 148 w 173"/>
              <a:gd name="T65" fmla="*/ 30 h 79"/>
              <a:gd name="T66" fmla="*/ 154 w 173"/>
              <a:gd name="T67" fmla="*/ 22 h 79"/>
              <a:gd name="T68" fmla="*/ 163 w 173"/>
              <a:gd name="T69" fmla="*/ 21 h 79"/>
              <a:gd name="T70" fmla="*/ 169 w 173"/>
              <a:gd name="T71" fmla="*/ 22 h 79"/>
              <a:gd name="T72" fmla="*/ 171 w 173"/>
              <a:gd name="T73" fmla="*/ 38 h 79"/>
              <a:gd name="T74" fmla="*/ 165 w 173"/>
              <a:gd name="T75" fmla="*/ 47 h 79"/>
              <a:gd name="T76" fmla="*/ 139 w 173"/>
              <a:gd name="T77" fmla="*/ 57 h 79"/>
              <a:gd name="T78" fmla="*/ 110 w 173"/>
              <a:gd name="T79" fmla="*/ 68 h 79"/>
              <a:gd name="T80" fmla="*/ 97 w 173"/>
              <a:gd name="T81" fmla="*/ 72 h 79"/>
              <a:gd name="T82" fmla="*/ 65 w 173"/>
              <a:gd name="T83" fmla="*/ 79 h 79"/>
              <a:gd name="T84" fmla="*/ 50 w 173"/>
              <a:gd name="T85" fmla="*/ 77 h 79"/>
              <a:gd name="T86" fmla="*/ 50 w 173"/>
              <a:gd name="T87" fmla="*/ 72 h 79"/>
              <a:gd name="T88" fmla="*/ 53 w 173"/>
              <a:gd name="T89" fmla="*/ 64 h 79"/>
              <a:gd name="T90" fmla="*/ 72 w 173"/>
              <a:gd name="T91" fmla="*/ 57 h 79"/>
              <a:gd name="T92" fmla="*/ 87 w 173"/>
              <a:gd name="T93" fmla="*/ 57 h 79"/>
              <a:gd name="T94" fmla="*/ 87 w 173"/>
              <a:gd name="T95" fmla="*/ 57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73" h="79">
                <a:moveTo>
                  <a:pt x="87" y="57"/>
                </a:moveTo>
                <a:lnTo>
                  <a:pt x="87" y="57"/>
                </a:lnTo>
                <a:lnTo>
                  <a:pt x="86" y="55"/>
                </a:lnTo>
                <a:lnTo>
                  <a:pt x="80" y="55"/>
                </a:lnTo>
                <a:lnTo>
                  <a:pt x="70" y="55"/>
                </a:lnTo>
                <a:lnTo>
                  <a:pt x="67" y="55"/>
                </a:lnTo>
                <a:lnTo>
                  <a:pt x="61" y="53"/>
                </a:lnTo>
                <a:lnTo>
                  <a:pt x="59" y="51"/>
                </a:lnTo>
                <a:lnTo>
                  <a:pt x="57" y="47"/>
                </a:lnTo>
                <a:lnTo>
                  <a:pt x="57" y="47"/>
                </a:lnTo>
                <a:lnTo>
                  <a:pt x="55" y="47"/>
                </a:lnTo>
                <a:lnTo>
                  <a:pt x="52" y="47"/>
                </a:lnTo>
                <a:lnTo>
                  <a:pt x="52" y="47"/>
                </a:lnTo>
                <a:lnTo>
                  <a:pt x="50" y="51"/>
                </a:lnTo>
                <a:lnTo>
                  <a:pt x="50" y="53"/>
                </a:lnTo>
                <a:lnTo>
                  <a:pt x="46" y="57"/>
                </a:lnTo>
                <a:lnTo>
                  <a:pt x="44" y="57"/>
                </a:lnTo>
                <a:lnTo>
                  <a:pt x="38" y="57"/>
                </a:lnTo>
                <a:lnTo>
                  <a:pt x="33" y="57"/>
                </a:lnTo>
                <a:lnTo>
                  <a:pt x="33" y="57"/>
                </a:lnTo>
                <a:lnTo>
                  <a:pt x="23" y="55"/>
                </a:lnTo>
                <a:lnTo>
                  <a:pt x="16" y="55"/>
                </a:lnTo>
                <a:lnTo>
                  <a:pt x="10" y="55"/>
                </a:lnTo>
                <a:lnTo>
                  <a:pt x="6" y="53"/>
                </a:lnTo>
                <a:lnTo>
                  <a:pt x="2" y="51"/>
                </a:lnTo>
                <a:lnTo>
                  <a:pt x="0" y="51"/>
                </a:lnTo>
                <a:lnTo>
                  <a:pt x="0" y="51"/>
                </a:lnTo>
                <a:lnTo>
                  <a:pt x="4" y="47"/>
                </a:lnTo>
                <a:lnTo>
                  <a:pt x="6" y="43"/>
                </a:lnTo>
                <a:lnTo>
                  <a:pt x="10" y="43"/>
                </a:lnTo>
                <a:lnTo>
                  <a:pt x="16" y="43"/>
                </a:lnTo>
                <a:lnTo>
                  <a:pt x="23" y="40"/>
                </a:lnTo>
                <a:lnTo>
                  <a:pt x="27" y="40"/>
                </a:lnTo>
                <a:lnTo>
                  <a:pt x="31" y="38"/>
                </a:lnTo>
                <a:lnTo>
                  <a:pt x="31" y="38"/>
                </a:lnTo>
                <a:lnTo>
                  <a:pt x="23" y="34"/>
                </a:lnTo>
                <a:lnTo>
                  <a:pt x="18" y="34"/>
                </a:lnTo>
                <a:lnTo>
                  <a:pt x="14" y="34"/>
                </a:lnTo>
                <a:lnTo>
                  <a:pt x="14" y="34"/>
                </a:lnTo>
                <a:lnTo>
                  <a:pt x="16" y="28"/>
                </a:lnTo>
                <a:lnTo>
                  <a:pt x="18" y="24"/>
                </a:lnTo>
                <a:lnTo>
                  <a:pt x="19" y="19"/>
                </a:lnTo>
                <a:lnTo>
                  <a:pt x="21" y="15"/>
                </a:lnTo>
                <a:lnTo>
                  <a:pt x="21" y="15"/>
                </a:lnTo>
                <a:lnTo>
                  <a:pt x="27" y="11"/>
                </a:lnTo>
                <a:lnTo>
                  <a:pt x="29" y="7"/>
                </a:lnTo>
                <a:lnTo>
                  <a:pt x="29" y="7"/>
                </a:lnTo>
                <a:lnTo>
                  <a:pt x="33" y="7"/>
                </a:lnTo>
                <a:lnTo>
                  <a:pt x="38" y="7"/>
                </a:lnTo>
                <a:lnTo>
                  <a:pt x="38" y="7"/>
                </a:lnTo>
                <a:lnTo>
                  <a:pt x="38" y="5"/>
                </a:lnTo>
                <a:lnTo>
                  <a:pt x="42" y="5"/>
                </a:lnTo>
                <a:lnTo>
                  <a:pt x="44" y="5"/>
                </a:lnTo>
                <a:lnTo>
                  <a:pt x="46" y="9"/>
                </a:lnTo>
                <a:lnTo>
                  <a:pt x="50" y="13"/>
                </a:lnTo>
                <a:lnTo>
                  <a:pt x="55" y="15"/>
                </a:lnTo>
                <a:lnTo>
                  <a:pt x="55" y="15"/>
                </a:lnTo>
                <a:lnTo>
                  <a:pt x="59" y="17"/>
                </a:lnTo>
                <a:lnTo>
                  <a:pt x="65" y="19"/>
                </a:lnTo>
                <a:lnTo>
                  <a:pt x="70" y="19"/>
                </a:lnTo>
                <a:lnTo>
                  <a:pt x="76" y="22"/>
                </a:lnTo>
                <a:lnTo>
                  <a:pt x="76" y="22"/>
                </a:lnTo>
                <a:lnTo>
                  <a:pt x="86" y="30"/>
                </a:lnTo>
                <a:lnTo>
                  <a:pt x="95" y="36"/>
                </a:lnTo>
                <a:lnTo>
                  <a:pt x="101" y="40"/>
                </a:lnTo>
                <a:lnTo>
                  <a:pt x="106" y="40"/>
                </a:lnTo>
                <a:lnTo>
                  <a:pt x="112" y="40"/>
                </a:lnTo>
                <a:lnTo>
                  <a:pt x="120" y="40"/>
                </a:lnTo>
                <a:lnTo>
                  <a:pt x="120" y="40"/>
                </a:lnTo>
                <a:lnTo>
                  <a:pt x="122" y="36"/>
                </a:lnTo>
                <a:lnTo>
                  <a:pt x="122" y="36"/>
                </a:lnTo>
                <a:lnTo>
                  <a:pt x="118" y="32"/>
                </a:lnTo>
                <a:lnTo>
                  <a:pt x="112" y="28"/>
                </a:lnTo>
                <a:lnTo>
                  <a:pt x="112" y="28"/>
                </a:lnTo>
                <a:lnTo>
                  <a:pt x="118" y="26"/>
                </a:lnTo>
                <a:lnTo>
                  <a:pt x="118" y="26"/>
                </a:lnTo>
                <a:lnTo>
                  <a:pt x="116" y="22"/>
                </a:lnTo>
                <a:lnTo>
                  <a:pt x="114" y="21"/>
                </a:lnTo>
                <a:lnTo>
                  <a:pt x="110" y="19"/>
                </a:lnTo>
                <a:lnTo>
                  <a:pt x="108" y="17"/>
                </a:lnTo>
                <a:lnTo>
                  <a:pt x="106" y="13"/>
                </a:lnTo>
                <a:lnTo>
                  <a:pt x="106" y="11"/>
                </a:lnTo>
                <a:lnTo>
                  <a:pt x="106" y="7"/>
                </a:lnTo>
                <a:lnTo>
                  <a:pt x="106" y="7"/>
                </a:lnTo>
                <a:lnTo>
                  <a:pt x="110" y="5"/>
                </a:lnTo>
                <a:lnTo>
                  <a:pt x="116" y="2"/>
                </a:lnTo>
                <a:lnTo>
                  <a:pt x="125" y="0"/>
                </a:lnTo>
                <a:lnTo>
                  <a:pt x="125" y="0"/>
                </a:lnTo>
                <a:lnTo>
                  <a:pt x="127" y="5"/>
                </a:lnTo>
                <a:lnTo>
                  <a:pt x="131" y="13"/>
                </a:lnTo>
                <a:lnTo>
                  <a:pt x="135" y="19"/>
                </a:lnTo>
                <a:lnTo>
                  <a:pt x="139" y="19"/>
                </a:lnTo>
                <a:lnTo>
                  <a:pt x="140" y="21"/>
                </a:lnTo>
                <a:lnTo>
                  <a:pt x="140" y="21"/>
                </a:lnTo>
                <a:lnTo>
                  <a:pt x="140" y="22"/>
                </a:lnTo>
                <a:lnTo>
                  <a:pt x="142" y="26"/>
                </a:lnTo>
                <a:lnTo>
                  <a:pt x="146" y="26"/>
                </a:lnTo>
                <a:lnTo>
                  <a:pt x="146" y="28"/>
                </a:lnTo>
                <a:lnTo>
                  <a:pt x="148" y="30"/>
                </a:lnTo>
                <a:lnTo>
                  <a:pt x="150" y="28"/>
                </a:lnTo>
                <a:lnTo>
                  <a:pt x="152" y="26"/>
                </a:lnTo>
                <a:lnTo>
                  <a:pt x="154" y="22"/>
                </a:lnTo>
                <a:lnTo>
                  <a:pt x="154" y="22"/>
                </a:lnTo>
                <a:lnTo>
                  <a:pt x="161" y="22"/>
                </a:lnTo>
                <a:lnTo>
                  <a:pt x="163" y="21"/>
                </a:lnTo>
                <a:lnTo>
                  <a:pt x="165" y="22"/>
                </a:lnTo>
                <a:lnTo>
                  <a:pt x="169" y="22"/>
                </a:lnTo>
                <a:lnTo>
                  <a:pt x="169" y="22"/>
                </a:lnTo>
                <a:lnTo>
                  <a:pt x="171" y="26"/>
                </a:lnTo>
                <a:lnTo>
                  <a:pt x="173" y="32"/>
                </a:lnTo>
                <a:lnTo>
                  <a:pt x="171" y="38"/>
                </a:lnTo>
                <a:lnTo>
                  <a:pt x="169" y="43"/>
                </a:lnTo>
                <a:lnTo>
                  <a:pt x="165" y="47"/>
                </a:lnTo>
                <a:lnTo>
                  <a:pt x="165" y="47"/>
                </a:lnTo>
                <a:lnTo>
                  <a:pt x="159" y="51"/>
                </a:lnTo>
                <a:lnTo>
                  <a:pt x="152" y="53"/>
                </a:lnTo>
                <a:lnTo>
                  <a:pt x="139" y="57"/>
                </a:lnTo>
                <a:lnTo>
                  <a:pt x="123" y="60"/>
                </a:lnTo>
                <a:lnTo>
                  <a:pt x="118" y="64"/>
                </a:lnTo>
                <a:lnTo>
                  <a:pt x="110" y="68"/>
                </a:lnTo>
                <a:lnTo>
                  <a:pt x="110" y="68"/>
                </a:lnTo>
                <a:lnTo>
                  <a:pt x="106" y="68"/>
                </a:lnTo>
                <a:lnTo>
                  <a:pt x="97" y="72"/>
                </a:lnTo>
                <a:lnTo>
                  <a:pt x="87" y="75"/>
                </a:lnTo>
                <a:lnTo>
                  <a:pt x="76" y="77"/>
                </a:lnTo>
                <a:lnTo>
                  <a:pt x="65" y="79"/>
                </a:lnTo>
                <a:lnTo>
                  <a:pt x="57" y="79"/>
                </a:lnTo>
                <a:lnTo>
                  <a:pt x="53" y="77"/>
                </a:lnTo>
                <a:lnTo>
                  <a:pt x="50" y="77"/>
                </a:lnTo>
                <a:lnTo>
                  <a:pt x="50" y="74"/>
                </a:lnTo>
                <a:lnTo>
                  <a:pt x="50" y="72"/>
                </a:lnTo>
                <a:lnTo>
                  <a:pt x="50" y="72"/>
                </a:lnTo>
                <a:lnTo>
                  <a:pt x="50" y="68"/>
                </a:lnTo>
                <a:lnTo>
                  <a:pt x="50" y="68"/>
                </a:lnTo>
                <a:lnTo>
                  <a:pt x="53" y="64"/>
                </a:lnTo>
                <a:lnTo>
                  <a:pt x="59" y="60"/>
                </a:lnTo>
                <a:lnTo>
                  <a:pt x="67" y="57"/>
                </a:lnTo>
                <a:lnTo>
                  <a:pt x="72" y="57"/>
                </a:lnTo>
                <a:lnTo>
                  <a:pt x="78" y="55"/>
                </a:lnTo>
                <a:lnTo>
                  <a:pt x="84" y="55"/>
                </a:lnTo>
                <a:lnTo>
                  <a:pt x="87" y="57"/>
                </a:lnTo>
                <a:lnTo>
                  <a:pt x="87" y="57"/>
                </a:lnTo>
                <a:lnTo>
                  <a:pt x="87" y="57"/>
                </a:lnTo>
                <a:lnTo>
                  <a:pt x="87" y="57"/>
                </a:lnTo>
                <a:close/>
              </a:path>
            </a:pathLst>
          </a:custGeom>
          <a:solidFill>
            <a:schemeClr val="bg1">
              <a:lumMod val="85000"/>
            </a:schemeClr>
          </a:solidFill>
          <a:ln w="635" cap="rnd">
            <a:solidFill>
              <a:schemeClr val="bg1">
                <a:alpha val="17000"/>
              </a:schemeClr>
            </a:solidFill>
          </a:ln>
        </p:spPr>
        <p:txBody>
          <a:bodyPr lIns="97940" tIns="48971" rIns="97940" bIns="48971"/>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457" name="Freeform 456"/>
          <p:cNvSpPr>
            <a:spLocks/>
          </p:cNvSpPr>
          <p:nvPr/>
        </p:nvSpPr>
        <p:spPr bwMode="auto">
          <a:xfrm>
            <a:off x="8295777" y="1702731"/>
            <a:ext cx="352631" cy="136502"/>
          </a:xfrm>
          <a:custGeom>
            <a:avLst/>
            <a:gdLst>
              <a:gd name="T0" fmla="*/ 86 w 173"/>
              <a:gd name="T1" fmla="*/ 55 h 79"/>
              <a:gd name="T2" fmla="*/ 67 w 173"/>
              <a:gd name="T3" fmla="*/ 55 h 79"/>
              <a:gd name="T4" fmla="*/ 57 w 173"/>
              <a:gd name="T5" fmla="*/ 47 h 79"/>
              <a:gd name="T6" fmla="*/ 52 w 173"/>
              <a:gd name="T7" fmla="*/ 47 h 79"/>
              <a:gd name="T8" fmla="*/ 50 w 173"/>
              <a:gd name="T9" fmla="*/ 53 h 79"/>
              <a:gd name="T10" fmla="*/ 38 w 173"/>
              <a:gd name="T11" fmla="*/ 57 h 79"/>
              <a:gd name="T12" fmla="*/ 23 w 173"/>
              <a:gd name="T13" fmla="*/ 55 h 79"/>
              <a:gd name="T14" fmla="*/ 6 w 173"/>
              <a:gd name="T15" fmla="*/ 53 h 79"/>
              <a:gd name="T16" fmla="*/ 0 w 173"/>
              <a:gd name="T17" fmla="*/ 51 h 79"/>
              <a:gd name="T18" fmla="*/ 10 w 173"/>
              <a:gd name="T19" fmla="*/ 43 h 79"/>
              <a:gd name="T20" fmla="*/ 27 w 173"/>
              <a:gd name="T21" fmla="*/ 40 h 79"/>
              <a:gd name="T22" fmla="*/ 23 w 173"/>
              <a:gd name="T23" fmla="*/ 34 h 79"/>
              <a:gd name="T24" fmla="*/ 14 w 173"/>
              <a:gd name="T25" fmla="*/ 34 h 79"/>
              <a:gd name="T26" fmla="*/ 19 w 173"/>
              <a:gd name="T27" fmla="*/ 19 h 79"/>
              <a:gd name="T28" fmla="*/ 27 w 173"/>
              <a:gd name="T29" fmla="*/ 11 h 79"/>
              <a:gd name="T30" fmla="*/ 33 w 173"/>
              <a:gd name="T31" fmla="*/ 7 h 79"/>
              <a:gd name="T32" fmla="*/ 38 w 173"/>
              <a:gd name="T33" fmla="*/ 5 h 79"/>
              <a:gd name="T34" fmla="*/ 46 w 173"/>
              <a:gd name="T35" fmla="*/ 9 h 79"/>
              <a:gd name="T36" fmla="*/ 55 w 173"/>
              <a:gd name="T37" fmla="*/ 15 h 79"/>
              <a:gd name="T38" fmla="*/ 70 w 173"/>
              <a:gd name="T39" fmla="*/ 19 h 79"/>
              <a:gd name="T40" fmla="*/ 86 w 173"/>
              <a:gd name="T41" fmla="*/ 30 h 79"/>
              <a:gd name="T42" fmla="*/ 106 w 173"/>
              <a:gd name="T43" fmla="*/ 40 h 79"/>
              <a:gd name="T44" fmla="*/ 120 w 173"/>
              <a:gd name="T45" fmla="*/ 40 h 79"/>
              <a:gd name="T46" fmla="*/ 118 w 173"/>
              <a:gd name="T47" fmla="*/ 32 h 79"/>
              <a:gd name="T48" fmla="*/ 118 w 173"/>
              <a:gd name="T49" fmla="*/ 26 h 79"/>
              <a:gd name="T50" fmla="*/ 114 w 173"/>
              <a:gd name="T51" fmla="*/ 21 h 79"/>
              <a:gd name="T52" fmla="*/ 106 w 173"/>
              <a:gd name="T53" fmla="*/ 13 h 79"/>
              <a:gd name="T54" fmla="*/ 106 w 173"/>
              <a:gd name="T55" fmla="*/ 7 h 79"/>
              <a:gd name="T56" fmla="*/ 125 w 173"/>
              <a:gd name="T57" fmla="*/ 0 h 79"/>
              <a:gd name="T58" fmla="*/ 131 w 173"/>
              <a:gd name="T59" fmla="*/ 13 h 79"/>
              <a:gd name="T60" fmla="*/ 140 w 173"/>
              <a:gd name="T61" fmla="*/ 21 h 79"/>
              <a:gd name="T62" fmla="*/ 142 w 173"/>
              <a:gd name="T63" fmla="*/ 26 h 79"/>
              <a:gd name="T64" fmla="*/ 148 w 173"/>
              <a:gd name="T65" fmla="*/ 30 h 79"/>
              <a:gd name="T66" fmla="*/ 154 w 173"/>
              <a:gd name="T67" fmla="*/ 22 h 79"/>
              <a:gd name="T68" fmla="*/ 163 w 173"/>
              <a:gd name="T69" fmla="*/ 21 h 79"/>
              <a:gd name="T70" fmla="*/ 169 w 173"/>
              <a:gd name="T71" fmla="*/ 22 h 79"/>
              <a:gd name="T72" fmla="*/ 171 w 173"/>
              <a:gd name="T73" fmla="*/ 38 h 79"/>
              <a:gd name="T74" fmla="*/ 165 w 173"/>
              <a:gd name="T75" fmla="*/ 47 h 79"/>
              <a:gd name="T76" fmla="*/ 139 w 173"/>
              <a:gd name="T77" fmla="*/ 57 h 79"/>
              <a:gd name="T78" fmla="*/ 110 w 173"/>
              <a:gd name="T79" fmla="*/ 68 h 79"/>
              <a:gd name="T80" fmla="*/ 97 w 173"/>
              <a:gd name="T81" fmla="*/ 72 h 79"/>
              <a:gd name="T82" fmla="*/ 65 w 173"/>
              <a:gd name="T83" fmla="*/ 79 h 79"/>
              <a:gd name="T84" fmla="*/ 50 w 173"/>
              <a:gd name="T85" fmla="*/ 77 h 79"/>
              <a:gd name="T86" fmla="*/ 50 w 173"/>
              <a:gd name="T87" fmla="*/ 72 h 79"/>
              <a:gd name="T88" fmla="*/ 53 w 173"/>
              <a:gd name="T89" fmla="*/ 64 h 79"/>
              <a:gd name="T90" fmla="*/ 72 w 173"/>
              <a:gd name="T91" fmla="*/ 57 h 79"/>
              <a:gd name="T92" fmla="*/ 87 w 173"/>
              <a:gd name="T93" fmla="*/ 57 h 79"/>
              <a:gd name="T94" fmla="*/ 87 w 173"/>
              <a:gd name="T95" fmla="*/ 57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73" h="79">
                <a:moveTo>
                  <a:pt x="87" y="57"/>
                </a:moveTo>
                <a:lnTo>
                  <a:pt x="87" y="57"/>
                </a:lnTo>
                <a:lnTo>
                  <a:pt x="86" y="55"/>
                </a:lnTo>
                <a:lnTo>
                  <a:pt x="80" y="55"/>
                </a:lnTo>
                <a:lnTo>
                  <a:pt x="70" y="55"/>
                </a:lnTo>
                <a:lnTo>
                  <a:pt x="67" y="55"/>
                </a:lnTo>
                <a:lnTo>
                  <a:pt x="61" y="53"/>
                </a:lnTo>
                <a:lnTo>
                  <a:pt x="59" y="51"/>
                </a:lnTo>
                <a:lnTo>
                  <a:pt x="57" y="47"/>
                </a:lnTo>
                <a:lnTo>
                  <a:pt x="57" y="47"/>
                </a:lnTo>
                <a:lnTo>
                  <a:pt x="55" y="47"/>
                </a:lnTo>
                <a:lnTo>
                  <a:pt x="52" y="47"/>
                </a:lnTo>
                <a:lnTo>
                  <a:pt x="52" y="47"/>
                </a:lnTo>
                <a:lnTo>
                  <a:pt x="50" y="51"/>
                </a:lnTo>
                <a:lnTo>
                  <a:pt x="50" y="53"/>
                </a:lnTo>
                <a:lnTo>
                  <a:pt x="46" y="57"/>
                </a:lnTo>
                <a:lnTo>
                  <a:pt x="44" y="57"/>
                </a:lnTo>
                <a:lnTo>
                  <a:pt x="38" y="57"/>
                </a:lnTo>
                <a:lnTo>
                  <a:pt x="33" y="57"/>
                </a:lnTo>
                <a:lnTo>
                  <a:pt x="33" y="57"/>
                </a:lnTo>
                <a:lnTo>
                  <a:pt x="23" y="55"/>
                </a:lnTo>
                <a:lnTo>
                  <a:pt x="16" y="55"/>
                </a:lnTo>
                <a:lnTo>
                  <a:pt x="10" y="55"/>
                </a:lnTo>
                <a:lnTo>
                  <a:pt x="6" y="53"/>
                </a:lnTo>
                <a:lnTo>
                  <a:pt x="2" y="51"/>
                </a:lnTo>
                <a:lnTo>
                  <a:pt x="0" y="51"/>
                </a:lnTo>
                <a:lnTo>
                  <a:pt x="0" y="51"/>
                </a:lnTo>
                <a:lnTo>
                  <a:pt x="4" y="47"/>
                </a:lnTo>
                <a:lnTo>
                  <a:pt x="6" y="43"/>
                </a:lnTo>
                <a:lnTo>
                  <a:pt x="10" y="43"/>
                </a:lnTo>
                <a:lnTo>
                  <a:pt x="16" y="43"/>
                </a:lnTo>
                <a:lnTo>
                  <a:pt x="23" y="40"/>
                </a:lnTo>
                <a:lnTo>
                  <a:pt x="27" y="40"/>
                </a:lnTo>
                <a:lnTo>
                  <a:pt x="31" y="38"/>
                </a:lnTo>
                <a:lnTo>
                  <a:pt x="31" y="38"/>
                </a:lnTo>
                <a:lnTo>
                  <a:pt x="23" y="34"/>
                </a:lnTo>
                <a:lnTo>
                  <a:pt x="18" y="34"/>
                </a:lnTo>
                <a:lnTo>
                  <a:pt x="14" y="34"/>
                </a:lnTo>
                <a:lnTo>
                  <a:pt x="14" y="34"/>
                </a:lnTo>
                <a:lnTo>
                  <a:pt x="16" y="28"/>
                </a:lnTo>
                <a:lnTo>
                  <a:pt x="18" y="24"/>
                </a:lnTo>
                <a:lnTo>
                  <a:pt x="19" y="19"/>
                </a:lnTo>
                <a:lnTo>
                  <a:pt x="21" y="15"/>
                </a:lnTo>
                <a:lnTo>
                  <a:pt x="21" y="15"/>
                </a:lnTo>
                <a:lnTo>
                  <a:pt x="27" y="11"/>
                </a:lnTo>
                <a:lnTo>
                  <a:pt x="29" y="7"/>
                </a:lnTo>
                <a:lnTo>
                  <a:pt x="29" y="7"/>
                </a:lnTo>
                <a:lnTo>
                  <a:pt x="33" y="7"/>
                </a:lnTo>
                <a:lnTo>
                  <a:pt x="38" y="7"/>
                </a:lnTo>
                <a:lnTo>
                  <a:pt x="38" y="7"/>
                </a:lnTo>
                <a:lnTo>
                  <a:pt x="38" y="5"/>
                </a:lnTo>
                <a:lnTo>
                  <a:pt x="42" y="5"/>
                </a:lnTo>
                <a:lnTo>
                  <a:pt x="44" y="5"/>
                </a:lnTo>
                <a:lnTo>
                  <a:pt x="46" y="9"/>
                </a:lnTo>
                <a:lnTo>
                  <a:pt x="50" y="13"/>
                </a:lnTo>
                <a:lnTo>
                  <a:pt x="55" y="15"/>
                </a:lnTo>
                <a:lnTo>
                  <a:pt x="55" y="15"/>
                </a:lnTo>
                <a:lnTo>
                  <a:pt x="59" y="17"/>
                </a:lnTo>
                <a:lnTo>
                  <a:pt x="65" y="19"/>
                </a:lnTo>
                <a:lnTo>
                  <a:pt x="70" y="19"/>
                </a:lnTo>
                <a:lnTo>
                  <a:pt x="76" y="22"/>
                </a:lnTo>
                <a:lnTo>
                  <a:pt x="76" y="22"/>
                </a:lnTo>
                <a:lnTo>
                  <a:pt x="86" y="30"/>
                </a:lnTo>
                <a:lnTo>
                  <a:pt x="95" y="36"/>
                </a:lnTo>
                <a:lnTo>
                  <a:pt x="101" y="40"/>
                </a:lnTo>
                <a:lnTo>
                  <a:pt x="106" y="40"/>
                </a:lnTo>
                <a:lnTo>
                  <a:pt x="112" y="40"/>
                </a:lnTo>
                <a:lnTo>
                  <a:pt x="120" y="40"/>
                </a:lnTo>
                <a:lnTo>
                  <a:pt x="120" y="40"/>
                </a:lnTo>
                <a:lnTo>
                  <a:pt x="122" y="36"/>
                </a:lnTo>
                <a:lnTo>
                  <a:pt x="122" y="36"/>
                </a:lnTo>
                <a:lnTo>
                  <a:pt x="118" y="32"/>
                </a:lnTo>
                <a:lnTo>
                  <a:pt x="112" y="28"/>
                </a:lnTo>
                <a:lnTo>
                  <a:pt x="112" y="28"/>
                </a:lnTo>
                <a:lnTo>
                  <a:pt x="118" y="26"/>
                </a:lnTo>
                <a:lnTo>
                  <a:pt x="118" y="26"/>
                </a:lnTo>
                <a:lnTo>
                  <a:pt x="116" y="22"/>
                </a:lnTo>
                <a:lnTo>
                  <a:pt x="114" y="21"/>
                </a:lnTo>
                <a:lnTo>
                  <a:pt x="110" y="19"/>
                </a:lnTo>
                <a:lnTo>
                  <a:pt x="108" y="17"/>
                </a:lnTo>
                <a:lnTo>
                  <a:pt x="106" y="13"/>
                </a:lnTo>
                <a:lnTo>
                  <a:pt x="106" y="11"/>
                </a:lnTo>
                <a:lnTo>
                  <a:pt x="106" y="7"/>
                </a:lnTo>
                <a:lnTo>
                  <a:pt x="106" y="7"/>
                </a:lnTo>
                <a:lnTo>
                  <a:pt x="110" y="5"/>
                </a:lnTo>
                <a:lnTo>
                  <a:pt x="116" y="2"/>
                </a:lnTo>
                <a:lnTo>
                  <a:pt x="125" y="0"/>
                </a:lnTo>
                <a:lnTo>
                  <a:pt x="125" y="0"/>
                </a:lnTo>
                <a:lnTo>
                  <a:pt x="127" y="5"/>
                </a:lnTo>
                <a:lnTo>
                  <a:pt x="131" y="13"/>
                </a:lnTo>
                <a:lnTo>
                  <a:pt x="135" y="19"/>
                </a:lnTo>
                <a:lnTo>
                  <a:pt x="139" y="19"/>
                </a:lnTo>
                <a:lnTo>
                  <a:pt x="140" y="21"/>
                </a:lnTo>
                <a:lnTo>
                  <a:pt x="140" y="21"/>
                </a:lnTo>
                <a:lnTo>
                  <a:pt x="140" y="22"/>
                </a:lnTo>
                <a:lnTo>
                  <a:pt x="142" y="26"/>
                </a:lnTo>
                <a:lnTo>
                  <a:pt x="146" y="26"/>
                </a:lnTo>
                <a:lnTo>
                  <a:pt x="146" y="28"/>
                </a:lnTo>
                <a:lnTo>
                  <a:pt x="148" y="30"/>
                </a:lnTo>
                <a:lnTo>
                  <a:pt x="150" y="28"/>
                </a:lnTo>
                <a:lnTo>
                  <a:pt x="152" y="26"/>
                </a:lnTo>
                <a:lnTo>
                  <a:pt x="154" y="22"/>
                </a:lnTo>
                <a:lnTo>
                  <a:pt x="154" y="22"/>
                </a:lnTo>
                <a:lnTo>
                  <a:pt x="161" y="22"/>
                </a:lnTo>
                <a:lnTo>
                  <a:pt x="163" y="21"/>
                </a:lnTo>
                <a:lnTo>
                  <a:pt x="165" y="22"/>
                </a:lnTo>
                <a:lnTo>
                  <a:pt x="169" y="22"/>
                </a:lnTo>
                <a:lnTo>
                  <a:pt x="169" y="22"/>
                </a:lnTo>
                <a:lnTo>
                  <a:pt x="171" y="26"/>
                </a:lnTo>
                <a:lnTo>
                  <a:pt x="173" y="32"/>
                </a:lnTo>
                <a:lnTo>
                  <a:pt x="171" y="38"/>
                </a:lnTo>
                <a:lnTo>
                  <a:pt x="169" y="43"/>
                </a:lnTo>
                <a:lnTo>
                  <a:pt x="165" y="47"/>
                </a:lnTo>
                <a:lnTo>
                  <a:pt x="165" y="47"/>
                </a:lnTo>
                <a:lnTo>
                  <a:pt x="159" y="51"/>
                </a:lnTo>
                <a:lnTo>
                  <a:pt x="152" y="53"/>
                </a:lnTo>
                <a:lnTo>
                  <a:pt x="139" y="57"/>
                </a:lnTo>
                <a:lnTo>
                  <a:pt x="123" y="60"/>
                </a:lnTo>
                <a:lnTo>
                  <a:pt x="118" y="64"/>
                </a:lnTo>
                <a:lnTo>
                  <a:pt x="110" y="68"/>
                </a:lnTo>
                <a:lnTo>
                  <a:pt x="110" y="68"/>
                </a:lnTo>
                <a:lnTo>
                  <a:pt x="106" y="68"/>
                </a:lnTo>
                <a:lnTo>
                  <a:pt x="97" y="72"/>
                </a:lnTo>
                <a:lnTo>
                  <a:pt x="87" y="75"/>
                </a:lnTo>
                <a:lnTo>
                  <a:pt x="76" y="77"/>
                </a:lnTo>
                <a:lnTo>
                  <a:pt x="65" y="79"/>
                </a:lnTo>
                <a:lnTo>
                  <a:pt x="57" y="79"/>
                </a:lnTo>
                <a:lnTo>
                  <a:pt x="53" y="77"/>
                </a:lnTo>
                <a:lnTo>
                  <a:pt x="50" y="77"/>
                </a:lnTo>
                <a:lnTo>
                  <a:pt x="50" y="74"/>
                </a:lnTo>
                <a:lnTo>
                  <a:pt x="50" y="72"/>
                </a:lnTo>
                <a:lnTo>
                  <a:pt x="50" y="72"/>
                </a:lnTo>
                <a:lnTo>
                  <a:pt x="50" y="68"/>
                </a:lnTo>
                <a:lnTo>
                  <a:pt x="50" y="68"/>
                </a:lnTo>
                <a:lnTo>
                  <a:pt x="53" y="64"/>
                </a:lnTo>
                <a:lnTo>
                  <a:pt x="59" y="60"/>
                </a:lnTo>
                <a:lnTo>
                  <a:pt x="67" y="57"/>
                </a:lnTo>
                <a:lnTo>
                  <a:pt x="72" y="57"/>
                </a:lnTo>
                <a:lnTo>
                  <a:pt x="78" y="55"/>
                </a:lnTo>
                <a:lnTo>
                  <a:pt x="84" y="55"/>
                </a:lnTo>
                <a:lnTo>
                  <a:pt x="87" y="57"/>
                </a:lnTo>
                <a:lnTo>
                  <a:pt x="87" y="57"/>
                </a:lnTo>
                <a:lnTo>
                  <a:pt x="87" y="57"/>
                </a:lnTo>
                <a:lnTo>
                  <a:pt x="87" y="57"/>
                </a:lnTo>
                <a:close/>
              </a:path>
            </a:pathLst>
          </a:custGeom>
          <a:solidFill>
            <a:schemeClr val="bg1">
              <a:lumMod val="85000"/>
            </a:schemeClr>
          </a:solidFill>
          <a:ln w="635" cap="rnd">
            <a:solidFill>
              <a:schemeClr val="bg1">
                <a:alpha val="17000"/>
              </a:schemeClr>
            </a:solidFill>
            <a:prstDash val="solid"/>
            <a:round/>
            <a:headEnd/>
            <a:tailEnd/>
          </a:ln>
        </p:spPr>
        <p:txBody>
          <a:bodyPr lIns="97940" tIns="48971" rIns="97940" bIns="48971"/>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458" name="Freeform 457"/>
          <p:cNvSpPr>
            <a:spLocks/>
          </p:cNvSpPr>
          <p:nvPr/>
        </p:nvSpPr>
        <p:spPr bwMode="auto">
          <a:xfrm>
            <a:off x="8278729" y="1864825"/>
            <a:ext cx="496716" cy="267317"/>
          </a:xfrm>
          <a:custGeom>
            <a:avLst/>
            <a:gdLst>
              <a:gd name="T0" fmla="*/ 76 w 244"/>
              <a:gd name="T1" fmla="*/ 97 h 154"/>
              <a:gd name="T2" fmla="*/ 25 w 244"/>
              <a:gd name="T3" fmla="*/ 101 h 154"/>
              <a:gd name="T4" fmla="*/ 9 w 244"/>
              <a:gd name="T5" fmla="*/ 99 h 154"/>
              <a:gd name="T6" fmla="*/ 6 w 244"/>
              <a:gd name="T7" fmla="*/ 87 h 154"/>
              <a:gd name="T8" fmla="*/ 23 w 244"/>
              <a:gd name="T9" fmla="*/ 80 h 154"/>
              <a:gd name="T10" fmla="*/ 38 w 244"/>
              <a:gd name="T11" fmla="*/ 74 h 154"/>
              <a:gd name="T12" fmla="*/ 6 w 244"/>
              <a:gd name="T13" fmla="*/ 72 h 154"/>
              <a:gd name="T14" fmla="*/ 0 w 244"/>
              <a:gd name="T15" fmla="*/ 63 h 154"/>
              <a:gd name="T16" fmla="*/ 6 w 244"/>
              <a:gd name="T17" fmla="*/ 42 h 154"/>
              <a:gd name="T18" fmla="*/ 23 w 244"/>
              <a:gd name="T19" fmla="*/ 29 h 154"/>
              <a:gd name="T20" fmla="*/ 53 w 244"/>
              <a:gd name="T21" fmla="*/ 15 h 154"/>
              <a:gd name="T22" fmla="*/ 59 w 244"/>
              <a:gd name="T23" fmla="*/ 23 h 154"/>
              <a:gd name="T24" fmla="*/ 66 w 244"/>
              <a:gd name="T25" fmla="*/ 33 h 154"/>
              <a:gd name="T26" fmla="*/ 85 w 244"/>
              <a:gd name="T27" fmla="*/ 27 h 154"/>
              <a:gd name="T28" fmla="*/ 95 w 244"/>
              <a:gd name="T29" fmla="*/ 36 h 154"/>
              <a:gd name="T30" fmla="*/ 102 w 244"/>
              <a:gd name="T31" fmla="*/ 44 h 154"/>
              <a:gd name="T32" fmla="*/ 110 w 244"/>
              <a:gd name="T33" fmla="*/ 38 h 154"/>
              <a:gd name="T34" fmla="*/ 123 w 244"/>
              <a:gd name="T35" fmla="*/ 38 h 154"/>
              <a:gd name="T36" fmla="*/ 117 w 244"/>
              <a:gd name="T37" fmla="*/ 33 h 154"/>
              <a:gd name="T38" fmla="*/ 129 w 244"/>
              <a:gd name="T39" fmla="*/ 33 h 154"/>
              <a:gd name="T40" fmla="*/ 144 w 244"/>
              <a:gd name="T41" fmla="*/ 48 h 154"/>
              <a:gd name="T42" fmla="*/ 155 w 244"/>
              <a:gd name="T43" fmla="*/ 63 h 154"/>
              <a:gd name="T44" fmla="*/ 159 w 244"/>
              <a:gd name="T45" fmla="*/ 50 h 154"/>
              <a:gd name="T46" fmla="*/ 149 w 244"/>
              <a:gd name="T47" fmla="*/ 29 h 154"/>
              <a:gd name="T48" fmla="*/ 151 w 244"/>
              <a:gd name="T49" fmla="*/ 15 h 154"/>
              <a:gd name="T50" fmla="*/ 165 w 244"/>
              <a:gd name="T51" fmla="*/ 17 h 154"/>
              <a:gd name="T52" fmla="*/ 172 w 244"/>
              <a:gd name="T53" fmla="*/ 4 h 154"/>
              <a:gd name="T54" fmla="*/ 193 w 244"/>
              <a:gd name="T55" fmla="*/ 2 h 154"/>
              <a:gd name="T56" fmla="*/ 202 w 244"/>
              <a:gd name="T57" fmla="*/ 8 h 154"/>
              <a:gd name="T58" fmla="*/ 193 w 244"/>
              <a:gd name="T59" fmla="*/ 21 h 154"/>
              <a:gd name="T60" fmla="*/ 185 w 244"/>
              <a:gd name="T61" fmla="*/ 27 h 154"/>
              <a:gd name="T62" fmla="*/ 193 w 244"/>
              <a:gd name="T63" fmla="*/ 46 h 154"/>
              <a:gd name="T64" fmla="*/ 202 w 244"/>
              <a:gd name="T65" fmla="*/ 74 h 154"/>
              <a:gd name="T66" fmla="*/ 214 w 244"/>
              <a:gd name="T67" fmla="*/ 93 h 154"/>
              <a:gd name="T68" fmla="*/ 235 w 244"/>
              <a:gd name="T69" fmla="*/ 102 h 154"/>
              <a:gd name="T70" fmla="*/ 242 w 244"/>
              <a:gd name="T71" fmla="*/ 112 h 154"/>
              <a:gd name="T72" fmla="*/ 236 w 244"/>
              <a:gd name="T73" fmla="*/ 118 h 154"/>
              <a:gd name="T74" fmla="*/ 229 w 244"/>
              <a:gd name="T75" fmla="*/ 123 h 154"/>
              <a:gd name="T76" fmla="*/ 233 w 244"/>
              <a:gd name="T77" fmla="*/ 135 h 154"/>
              <a:gd name="T78" fmla="*/ 223 w 244"/>
              <a:gd name="T79" fmla="*/ 142 h 154"/>
              <a:gd name="T80" fmla="*/ 195 w 244"/>
              <a:gd name="T81" fmla="*/ 142 h 154"/>
              <a:gd name="T82" fmla="*/ 178 w 244"/>
              <a:gd name="T83" fmla="*/ 135 h 154"/>
              <a:gd name="T84" fmla="*/ 166 w 244"/>
              <a:gd name="T85" fmla="*/ 137 h 154"/>
              <a:gd name="T86" fmla="*/ 140 w 244"/>
              <a:gd name="T87" fmla="*/ 146 h 154"/>
              <a:gd name="T88" fmla="*/ 108 w 244"/>
              <a:gd name="T89" fmla="*/ 152 h 154"/>
              <a:gd name="T90" fmla="*/ 76 w 244"/>
              <a:gd name="T91" fmla="*/ 154 h 154"/>
              <a:gd name="T92" fmla="*/ 72 w 244"/>
              <a:gd name="T93" fmla="*/ 137 h 154"/>
              <a:gd name="T94" fmla="*/ 28 w 244"/>
              <a:gd name="T95" fmla="*/ 129 h 154"/>
              <a:gd name="T96" fmla="*/ 13 w 244"/>
              <a:gd name="T97" fmla="*/ 127 h 154"/>
              <a:gd name="T98" fmla="*/ 11 w 244"/>
              <a:gd name="T99" fmla="*/ 118 h 154"/>
              <a:gd name="T100" fmla="*/ 23 w 244"/>
              <a:gd name="T101" fmla="*/ 112 h 154"/>
              <a:gd name="T102" fmla="*/ 34 w 244"/>
              <a:gd name="T103" fmla="*/ 106 h 154"/>
              <a:gd name="T104" fmla="*/ 61 w 244"/>
              <a:gd name="T105" fmla="*/ 108 h 154"/>
              <a:gd name="T106" fmla="*/ 91 w 244"/>
              <a:gd name="T107" fmla="*/ 10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44" h="154">
                <a:moveTo>
                  <a:pt x="91" y="104"/>
                </a:moveTo>
                <a:lnTo>
                  <a:pt x="91" y="104"/>
                </a:lnTo>
                <a:lnTo>
                  <a:pt x="83" y="101"/>
                </a:lnTo>
                <a:lnTo>
                  <a:pt x="76" y="97"/>
                </a:lnTo>
                <a:lnTo>
                  <a:pt x="66" y="97"/>
                </a:lnTo>
                <a:lnTo>
                  <a:pt x="59" y="97"/>
                </a:lnTo>
                <a:lnTo>
                  <a:pt x="40" y="99"/>
                </a:lnTo>
                <a:lnTo>
                  <a:pt x="25" y="101"/>
                </a:lnTo>
                <a:lnTo>
                  <a:pt x="25" y="101"/>
                </a:lnTo>
                <a:lnTo>
                  <a:pt x="17" y="101"/>
                </a:lnTo>
                <a:lnTo>
                  <a:pt x="13" y="101"/>
                </a:lnTo>
                <a:lnTo>
                  <a:pt x="9" y="99"/>
                </a:lnTo>
                <a:lnTo>
                  <a:pt x="6" y="97"/>
                </a:lnTo>
                <a:lnTo>
                  <a:pt x="6" y="95"/>
                </a:lnTo>
                <a:lnTo>
                  <a:pt x="6" y="91"/>
                </a:lnTo>
                <a:lnTo>
                  <a:pt x="6" y="87"/>
                </a:lnTo>
                <a:lnTo>
                  <a:pt x="6" y="87"/>
                </a:lnTo>
                <a:lnTo>
                  <a:pt x="9" y="84"/>
                </a:lnTo>
                <a:lnTo>
                  <a:pt x="13" y="84"/>
                </a:lnTo>
                <a:lnTo>
                  <a:pt x="23" y="80"/>
                </a:lnTo>
                <a:lnTo>
                  <a:pt x="32" y="80"/>
                </a:lnTo>
                <a:lnTo>
                  <a:pt x="34" y="76"/>
                </a:lnTo>
                <a:lnTo>
                  <a:pt x="38" y="74"/>
                </a:lnTo>
                <a:lnTo>
                  <a:pt x="38" y="74"/>
                </a:lnTo>
                <a:lnTo>
                  <a:pt x="23" y="74"/>
                </a:lnTo>
                <a:lnTo>
                  <a:pt x="11" y="74"/>
                </a:lnTo>
                <a:lnTo>
                  <a:pt x="6" y="72"/>
                </a:lnTo>
                <a:lnTo>
                  <a:pt x="6" y="72"/>
                </a:lnTo>
                <a:lnTo>
                  <a:pt x="4" y="70"/>
                </a:lnTo>
                <a:lnTo>
                  <a:pt x="2" y="68"/>
                </a:lnTo>
                <a:lnTo>
                  <a:pt x="2" y="67"/>
                </a:lnTo>
                <a:lnTo>
                  <a:pt x="0" y="63"/>
                </a:lnTo>
                <a:lnTo>
                  <a:pt x="0" y="55"/>
                </a:lnTo>
                <a:lnTo>
                  <a:pt x="2" y="50"/>
                </a:lnTo>
                <a:lnTo>
                  <a:pt x="2" y="50"/>
                </a:lnTo>
                <a:lnTo>
                  <a:pt x="6" y="42"/>
                </a:lnTo>
                <a:lnTo>
                  <a:pt x="11" y="36"/>
                </a:lnTo>
                <a:lnTo>
                  <a:pt x="17" y="33"/>
                </a:lnTo>
                <a:lnTo>
                  <a:pt x="23" y="29"/>
                </a:lnTo>
                <a:lnTo>
                  <a:pt x="23" y="29"/>
                </a:lnTo>
                <a:lnTo>
                  <a:pt x="36" y="21"/>
                </a:lnTo>
                <a:lnTo>
                  <a:pt x="42" y="19"/>
                </a:lnTo>
                <a:lnTo>
                  <a:pt x="47" y="17"/>
                </a:lnTo>
                <a:lnTo>
                  <a:pt x="53" y="15"/>
                </a:lnTo>
                <a:lnTo>
                  <a:pt x="55" y="17"/>
                </a:lnTo>
                <a:lnTo>
                  <a:pt x="55" y="17"/>
                </a:lnTo>
                <a:lnTo>
                  <a:pt x="57" y="21"/>
                </a:lnTo>
                <a:lnTo>
                  <a:pt x="59" y="23"/>
                </a:lnTo>
                <a:lnTo>
                  <a:pt x="55" y="33"/>
                </a:lnTo>
                <a:lnTo>
                  <a:pt x="55" y="33"/>
                </a:lnTo>
                <a:lnTo>
                  <a:pt x="61" y="33"/>
                </a:lnTo>
                <a:lnTo>
                  <a:pt x="66" y="33"/>
                </a:lnTo>
                <a:lnTo>
                  <a:pt x="70" y="33"/>
                </a:lnTo>
                <a:lnTo>
                  <a:pt x="76" y="29"/>
                </a:lnTo>
                <a:lnTo>
                  <a:pt x="79" y="29"/>
                </a:lnTo>
                <a:lnTo>
                  <a:pt x="85" y="27"/>
                </a:lnTo>
                <a:lnTo>
                  <a:pt x="89" y="29"/>
                </a:lnTo>
                <a:lnTo>
                  <a:pt x="96" y="31"/>
                </a:lnTo>
                <a:lnTo>
                  <a:pt x="96" y="31"/>
                </a:lnTo>
                <a:lnTo>
                  <a:pt x="95" y="36"/>
                </a:lnTo>
                <a:lnTo>
                  <a:pt x="96" y="42"/>
                </a:lnTo>
                <a:lnTo>
                  <a:pt x="98" y="42"/>
                </a:lnTo>
                <a:lnTo>
                  <a:pt x="102" y="44"/>
                </a:lnTo>
                <a:lnTo>
                  <a:pt x="102" y="44"/>
                </a:lnTo>
                <a:lnTo>
                  <a:pt x="104" y="44"/>
                </a:lnTo>
                <a:lnTo>
                  <a:pt x="106" y="42"/>
                </a:lnTo>
                <a:lnTo>
                  <a:pt x="110" y="38"/>
                </a:lnTo>
                <a:lnTo>
                  <a:pt x="110" y="38"/>
                </a:lnTo>
                <a:lnTo>
                  <a:pt x="114" y="38"/>
                </a:lnTo>
                <a:lnTo>
                  <a:pt x="117" y="38"/>
                </a:lnTo>
                <a:lnTo>
                  <a:pt x="123" y="38"/>
                </a:lnTo>
                <a:lnTo>
                  <a:pt x="123" y="38"/>
                </a:lnTo>
                <a:lnTo>
                  <a:pt x="121" y="34"/>
                </a:lnTo>
                <a:lnTo>
                  <a:pt x="119" y="33"/>
                </a:lnTo>
                <a:lnTo>
                  <a:pt x="117" y="33"/>
                </a:lnTo>
                <a:lnTo>
                  <a:pt x="117" y="33"/>
                </a:lnTo>
                <a:lnTo>
                  <a:pt x="117" y="29"/>
                </a:lnTo>
                <a:lnTo>
                  <a:pt x="117" y="29"/>
                </a:lnTo>
                <a:lnTo>
                  <a:pt x="123" y="29"/>
                </a:lnTo>
                <a:lnTo>
                  <a:pt x="129" y="33"/>
                </a:lnTo>
                <a:lnTo>
                  <a:pt x="136" y="34"/>
                </a:lnTo>
                <a:lnTo>
                  <a:pt x="140" y="42"/>
                </a:lnTo>
                <a:lnTo>
                  <a:pt x="140" y="42"/>
                </a:lnTo>
                <a:lnTo>
                  <a:pt x="144" y="48"/>
                </a:lnTo>
                <a:lnTo>
                  <a:pt x="148" y="55"/>
                </a:lnTo>
                <a:lnTo>
                  <a:pt x="149" y="59"/>
                </a:lnTo>
                <a:lnTo>
                  <a:pt x="151" y="63"/>
                </a:lnTo>
                <a:lnTo>
                  <a:pt x="155" y="63"/>
                </a:lnTo>
                <a:lnTo>
                  <a:pt x="159" y="61"/>
                </a:lnTo>
                <a:lnTo>
                  <a:pt x="159" y="61"/>
                </a:lnTo>
                <a:lnTo>
                  <a:pt x="159" y="55"/>
                </a:lnTo>
                <a:lnTo>
                  <a:pt x="159" y="50"/>
                </a:lnTo>
                <a:lnTo>
                  <a:pt x="155" y="46"/>
                </a:lnTo>
                <a:lnTo>
                  <a:pt x="155" y="42"/>
                </a:lnTo>
                <a:lnTo>
                  <a:pt x="151" y="34"/>
                </a:lnTo>
                <a:lnTo>
                  <a:pt x="149" y="29"/>
                </a:lnTo>
                <a:lnTo>
                  <a:pt x="148" y="25"/>
                </a:lnTo>
                <a:lnTo>
                  <a:pt x="148" y="25"/>
                </a:lnTo>
                <a:lnTo>
                  <a:pt x="149" y="19"/>
                </a:lnTo>
                <a:lnTo>
                  <a:pt x="151" y="15"/>
                </a:lnTo>
                <a:lnTo>
                  <a:pt x="153" y="14"/>
                </a:lnTo>
                <a:lnTo>
                  <a:pt x="157" y="14"/>
                </a:lnTo>
                <a:lnTo>
                  <a:pt x="161" y="15"/>
                </a:lnTo>
                <a:lnTo>
                  <a:pt x="165" y="17"/>
                </a:lnTo>
                <a:lnTo>
                  <a:pt x="172" y="21"/>
                </a:lnTo>
                <a:lnTo>
                  <a:pt x="172" y="21"/>
                </a:lnTo>
                <a:lnTo>
                  <a:pt x="172" y="12"/>
                </a:lnTo>
                <a:lnTo>
                  <a:pt x="172" y="4"/>
                </a:lnTo>
                <a:lnTo>
                  <a:pt x="172" y="4"/>
                </a:lnTo>
                <a:lnTo>
                  <a:pt x="178" y="2"/>
                </a:lnTo>
                <a:lnTo>
                  <a:pt x="185" y="0"/>
                </a:lnTo>
                <a:lnTo>
                  <a:pt x="193" y="2"/>
                </a:lnTo>
                <a:lnTo>
                  <a:pt x="197" y="4"/>
                </a:lnTo>
                <a:lnTo>
                  <a:pt x="201" y="4"/>
                </a:lnTo>
                <a:lnTo>
                  <a:pt x="201" y="4"/>
                </a:lnTo>
                <a:lnTo>
                  <a:pt x="202" y="8"/>
                </a:lnTo>
                <a:lnTo>
                  <a:pt x="202" y="12"/>
                </a:lnTo>
                <a:lnTo>
                  <a:pt x="201" y="14"/>
                </a:lnTo>
                <a:lnTo>
                  <a:pt x="199" y="15"/>
                </a:lnTo>
                <a:lnTo>
                  <a:pt x="193" y="21"/>
                </a:lnTo>
                <a:lnTo>
                  <a:pt x="189" y="21"/>
                </a:lnTo>
                <a:lnTo>
                  <a:pt x="187" y="25"/>
                </a:lnTo>
                <a:lnTo>
                  <a:pt x="187" y="25"/>
                </a:lnTo>
                <a:lnTo>
                  <a:pt x="185" y="27"/>
                </a:lnTo>
                <a:lnTo>
                  <a:pt x="185" y="29"/>
                </a:lnTo>
                <a:lnTo>
                  <a:pt x="187" y="34"/>
                </a:lnTo>
                <a:lnTo>
                  <a:pt x="189" y="42"/>
                </a:lnTo>
                <a:lnTo>
                  <a:pt x="193" y="46"/>
                </a:lnTo>
                <a:lnTo>
                  <a:pt x="193" y="46"/>
                </a:lnTo>
                <a:lnTo>
                  <a:pt x="197" y="61"/>
                </a:lnTo>
                <a:lnTo>
                  <a:pt x="199" y="67"/>
                </a:lnTo>
                <a:lnTo>
                  <a:pt x="202" y="74"/>
                </a:lnTo>
                <a:lnTo>
                  <a:pt x="202" y="74"/>
                </a:lnTo>
                <a:lnTo>
                  <a:pt x="208" y="84"/>
                </a:lnTo>
                <a:lnTo>
                  <a:pt x="210" y="89"/>
                </a:lnTo>
                <a:lnTo>
                  <a:pt x="214" y="93"/>
                </a:lnTo>
                <a:lnTo>
                  <a:pt x="214" y="93"/>
                </a:lnTo>
                <a:lnTo>
                  <a:pt x="221" y="97"/>
                </a:lnTo>
                <a:lnTo>
                  <a:pt x="227" y="101"/>
                </a:lnTo>
                <a:lnTo>
                  <a:pt x="235" y="102"/>
                </a:lnTo>
                <a:lnTo>
                  <a:pt x="236" y="104"/>
                </a:lnTo>
                <a:lnTo>
                  <a:pt x="240" y="108"/>
                </a:lnTo>
                <a:lnTo>
                  <a:pt x="240" y="108"/>
                </a:lnTo>
                <a:lnTo>
                  <a:pt x="242" y="112"/>
                </a:lnTo>
                <a:lnTo>
                  <a:pt x="244" y="116"/>
                </a:lnTo>
                <a:lnTo>
                  <a:pt x="244" y="116"/>
                </a:lnTo>
                <a:lnTo>
                  <a:pt x="242" y="118"/>
                </a:lnTo>
                <a:lnTo>
                  <a:pt x="236" y="118"/>
                </a:lnTo>
                <a:lnTo>
                  <a:pt x="235" y="118"/>
                </a:lnTo>
                <a:lnTo>
                  <a:pt x="233" y="121"/>
                </a:lnTo>
                <a:lnTo>
                  <a:pt x="233" y="121"/>
                </a:lnTo>
                <a:lnTo>
                  <a:pt x="229" y="123"/>
                </a:lnTo>
                <a:lnTo>
                  <a:pt x="227" y="125"/>
                </a:lnTo>
                <a:lnTo>
                  <a:pt x="229" y="129"/>
                </a:lnTo>
                <a:lnTo>
                  <a:pt x="229" y="129"/>
                </a:lnTo>
                <a:lnTo>
                  <a:pt x="233" y="135"/>
                </a:lnTo>
                <a:lnTo>
                  <a:pt x="233" y="137"/>
                </a:lnTo>
                <a:lnTo>
                  <a:pt x="233" y="140"/>
                </a:lnTo>
                <a:lnTo>
                  <a:pt x="233" y="140"/>
                </a:lnTo>
                <a:lnTo>
                  <a:pt x="223" y="142"/>
                </a:lnTo>
                <a:lnTo>
                  <a:pt x="214" y="144"/>
                </a:lnTo>
                <a:lnTo>
                  <a:pt x="204" y="144"/>
                </a:lnTo>
                <a:lnTo>
                  <a:pt x="201" y="142"/>
                </a:lnTo>
                <a:lnTo>
                  <a:pt x="195" y="142"/>
                </a:lnTo>
                <a:lnTo>
                  <a:pt x="195" y="142"/>
                </a:lnTo>
                <a:lnTo>
                  <a:pt x="185" y="138"/>
                </a:lnTo>
                <a:lnTo>
                  <a:pt x="182" y="137"/>
                </a:lnTo>
                <a:lnTo>
                  <a:pt x="178" y="135"/>
                </a:lnTo>
                <a:lnTo>
                  <a:pt x="178" y="135"/>
                </a:lnTo>
                <a:lnTo>
                  <a:pt x="172" y="135"/>
                </a:lnTo>
                <a:lnTo>
                  <a:pt x="170" y="135"/>
                </a:lnTo>
                <a:lnTo>
                  <a:pt x="166" y="137"/>
                </a:lnTo>
                <a:lnTo>
                  <a:pt x="163" y="138"/>
                </a:lnTo>
                <a:lnTo>
                  <a:pt x="163" y="138"/>
                </a:lnTo>
                <a:lnTo>
                  <a:pt x="151" y="142"/>
                </a:lnTo>
                <a:lnTo>
                  <a:pt x="140" y="146"/>
                </a:lnTo>
                <a:lnTo>
                  <a:pt x="129" y="146"/>
                </a:lnTo>
                <a:lnTo>
                  <a:pt x="117" y="150"/>
                </a:lnTo>
                <a:lnTo>
                  <a:pt x="117" y="150"/>
                </a:lnTo>
                <a:lnTo>
                  <a:pt x="108" y="152"/>
                </a:lnTo>
                <a:lnTo>
                  <a:pt x="96" y="154"/>
                </a:lnTo>
                <a:lnTo>
                  <a:pt x="87" y="154"/>
                </a:lnTo>
                <a:lnTo>
                  <a:pt x="76" y="154"/>
                </a:lnTo>
                <a:lnTo>
                  <a:pt x="76" y="154"/>
                </a:lnTo>
                <a:lnTo>
                  <a:pt x="76" y="148"/>
                </a:lnTo>
                <a:lnTo>
                  <a:pt x="74" y="142"/>
                </a:lnTo>
                <a:lnTo>
                  <a:pt x="72" y="137"/>
                </a:lnTo>
                <a:lnTo>
                  <a:pt x="72" y="137"/>
                </a:lnTo>
                <a:lnTo>
                  <a:pt x="62" y="133"/>
                </a:lnTo>
                <a:lnTo>
                  <a:pt x="51" y="131"/>
                </a:lnTo>
                <a:lnTo>
                  <a:pt x="28" y="129"/>
                </a:lnTo>
                <a:lnTo>
                  <a:pt x="28" y="129"/>
                </a:lnTo>
                <a:lnTo>
                  <a:pt x="25" y="129"/>
                </a:lnTo>
                <a:lnTo>
                  <a:pt x="17" y="129"/>
                </a:lnTo>
                <a:lnTo>
                  <a:pt x="17" y="129"/>
                </a:lnTo>
                <a:lnTo>
                  <a:pt x="13" y="127"/>
                </a:lnTo>
                <a:lnTo>
                  <a:pt x="11" y="125"/>
                </a:lnTo>
                <a:lnTo>
                  <a:pt x="11" y="121"/>
                </a:lnTo>
                <a:lnTo>
                  <a:pt x="11" y="121"/>
                </a:lnTo>
                <a:lnTo>
                  <a:pt x="11" y="118"/>
                </a:lnTo>
                <a:lnTo>
                  <a:pt x="13" y="118"/>
                </a:lnTo>
                <a:lnTo>
                  <a:pt x="15" y="116"/>
                </a:lnTo>
                <a:lnTo>
                  <a:pt x="17" y="112"/>
                </a:lnTo>
                <a:lnTo>
                  <a:pt x="23" y="112"/>
                </a:lnTo>
                <a:lnTo>
                  <a:pt x="28" y="110"/>
                </a:lnTo>
                <a:lnTo>
                  <a:pt x="28" y="110"/>
                </a:lnTo>
                <a:lnTo>
                  <a:pt x="32" y="108"/>
                </a:lnTo>
                <a:lnTo>
                  <a:pt x="34" y="106"/>
                </a:lnTo>
                <a:lnTo>
                  <a:pt x="38" y="106"/>
                </a:lnTo>
                <a:lnTo>
                  <a:pt x="44" y="106"/>
                </a:lnTo>
                <a:lnTo>
                  <a:pt x="61" y="108"/>
                </a:lnTo>
                <a:lnTo>
                  <a:pt x="61" y="108"/>
                </a:lnTo>
                <a:lnTo>
                  <a:pt x="76" y="104"/>
                </a:lnTo>
                <a:lnTo>
                  <a:pt x="85" y="104"/>
                </a:lnTo>
                <a:lnTo>
                  <a:pt x="91" y="104"/>
                </a:lnTo>
                <a:lnTo>
                  <a:pt x="91" y="104"/>
                </a:lnTo>
                <a:lnTo>
                  <a:pt x="91" y="104"/>
                </a:lnTo>
                <a:lnTo>
                  <a:pt x="91" y="104"/>
                </a:lnTo>
                <a:close/>
              </a:path>
            </a:pathLst>
          </a:custGeom>
          <a:solidFill>
            <a:schemeClr val="bg1">
              <a:lumMod val="85000"/>
            </a:schemeClr>
          </a:solidFill>
          <a:ln w="635" cap="rnd">
            <a:solidFill>
              <a:schemeClr val="bg1">
                <a:alpha val="17000"/>
              </a:schemeClr>
            </a:solidFill>
          </a:ln>
        </p:spPr>
        <p:txBody>
          <a:bodyPr lIns="97940" tIns="48971" rIns="97940" bIns="48971"/>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459" name="Freeform 458"/>
          <p:cNvSpPr>
            <a:spLocks/>
          </p:cNvSpPr>
          <p:nvPr/>
        </p:nvSpPr>
        <p:spPr bwMode="auto">
          <a:xfrm>
            <a:off x="8278729" y="1864825"/>
            <a:ext cx="496716" cy="267317"/>
          </a:xfrm>
          <a:custGeom>
            <a:avLst/>
            <a:gdLst>
              <a:gd name="T0" fmla="*/ 76 w 244"/>
              <a:gd name="T1" fmla="*/ 97 h 154"/>
              <a:gd name="T2" fmla="*/ 25 w 244"/>
              <a:gd name="T3" fmla="*/ 101 h 154"/>
              <a:gd name="T4" fmla="*/ 9 w 244"/>
              <a:gd name="T5" fmla="*/ 99 h 154"/>
              <a:gd name="T6" fmla="*/ 6 w 244"/>
              <a:gd name="T7" fmla="*/ 87 h 154"/>
              <a:gd name="T8" fmla="*/ 23 w 244"/>
              <a:gd name="T9" fmla="*/ 80 h 154"/>
              <a:gd name="T10" fmla="*/ 38 w 244"/>
              <a:gd name="T11" fmla="*/ 74 h 154"/>
              <a:gd name="T12" fmla="*/ 6 w 244"/>
              <a:gd name="T13" fmla="*/ 72 h 154"/>
              <a:gd name="T14" fmla="*/ 0 w 244"/>
              <a:gd name="T15" fmla="*/ 63 h 154"/>
              <a:gd name="T16" fmla="*/ 6 w 244"/>
              <a:gd name="T17" fmla="*/ 42 h 154"/>
              <a:gd name="T18" fmla="*/ 23 w 244"/>
              <a:gd name="T19" fmla="*/ 29 h 154"/>
              <a:gd name="T20" fmla="*/ 53 w 244"/>
              <a:gd name="T21" fmla="*/ 15 h 154"/>
              <a:gd name="T22" fmla="*/ 59 w 244"/>
              <a:gd name="T23" fmla="*/ 23 h 154"/>
              <a:gd name="T24" fmla="*/ 66 w 244"/>
              <a:gd name="T25" fmla="*/ 33 h 154"/>
              <a:gd name="T26" fmla="*/ 85 w 244"/>
              <a:gd name="T27" fmla="*/ 27 h 154"/>
              <a:gd name="T28" fmla="*/ 95 w 244"/>
              <a:gd name="T29" fmla="*/ 36 h 154"/>
              <a:gd name="T30" fmla="*/ 102 w 244"/>
              <a:gd name="T31" fmla="*/ 44 h 154"/>
              <a:gd name="T32" fmla="*/ 110 w 244"/>
              <a:gd name="T33" fmla="*/ 38 h 154"/>
              <a:gd name="T34" fmla="*/ 123 w 244"/>
              <a:gd name="T35" fmla="*/ 38 h 154"/>
              <a:gd name="T36" fmla="*/ 117 w 244"/>
              <a:gd name="T37" fmla="*/ 33 h 154"/>
              <a:gd name="T38" fmla="*/ 129 w 244"/>
              <a:gd name="T39" fmla="*/ 33 h 154"/>
              <a:gd name="T40" fmla="*/ 144 w 244"/>
              <a:gd name="T41" fmla="*/ 48 h 154"/>
              <a:gd name="T42" fmla="*/ 155 w 244"/>
              <a:gd name="T43" fmla="*/ 63 h 154"/>
              <a:gd name="T44" fmla="*/ 159 w 244"/>
              <a:gd name="T45" fmla="*/ 50 h 154"/>
              <a:gd name="T46" fmla="*/ 149 w 244"/>
              <a:gd name="T47" fmla="*/ 29 h 154"/>
              <a:gd name="T48" fmla="*/ 151 w 244"/>
              <a:gd name="T49" fmla="*/ 15 h 154"/>
              <a:gd name="T50" fmla="*/ 165 w 244"/>
              <a:gd name="T51" fmla="*/ 17 h 154"/>
              <a:gd name="T52" fmla="*/ 172 w 244"/>
              <a:gd name="T53" fmla="*/ 4 h 154"/>
              <a:gd name="T54" fmla="*/ 193 w 244"/>
              <a:gd name="T55" fmla="*/ 2 h 154"/>
              <a:gd name="T56" fmla="*/ 202 w 244"/>
              <a:gd name="T57" fmla="*/ 8 h 154"/>
              <a:gd name="T58" fmla="*/ 193 w 244"/>
              <a:gd name="T59" fmla="*/ 21 h 154"/>
              <a:gd name="T60" fmla="*/ 185 w 244"/>
              <a:gd name="T61" fmla="*/ 27 h 154"/>
              <a:gd name="T62" fmla="*/ 193 w 244"/>
              <a:gd name="T63" fmla="*/ 46 h 154"/>
              <a:gd name="T64" fmla="*/ 202 w 244"/>
              <a:gd name="T65" fmla="*/ 74 h 154"/>
              <a:gd name="T66" fmla="*/ 214 w 244"/>
              <a:gd name="T67" fmla="*/ 93 h 154"/>
              <a:gd name="T68" fmla="*/ 235 w 244"/>
              <a:gd name="T69" fmla="*/ 102 h 154"/>
              <a:gd name="T70" fmla="*/ 242 w 244"/>
              <a:gd name="T71" fmla="*/ 112 h 154"/>
              <a:gd name="T72" fmla="*/ 236 w 244"/>
              <a:gd name="T73" fmla="*/ 118 h 154"/>
              <a:gd name="T74" fmla="*/ 229 w 244"/>
              <a:gd name="T75" fmla="*/ 123 h 154"/>
              <a:gd name="T76" fmla="*/ 233 w 244"/>
              <a:gd name="T77" fmla="*/ 135 h 154"/>
              <a:gd name="T78" fmla="*/ 223 w 244"/>
              <a:gd name="T79" fmla="*/ 142 h 154"/>
              <a:gd name="T80" fmla="*/ 195 w 244"/>
              <a:gd name="T81" fmla="*/ 142 h 154"/>
              <a:gd name="T82" fmla="*/ 178 w 244"/>
              <a:gd name="T83" fmla="*/ 135 h 154"/>
              <a:gd name="T84" fmla="*/ 166 w 244"/>
              <a:gd name="T85" fmla="*/ 137 h 154"/>
              <a:gd name="T86" fmla="*/ 140 w 244"/>
              <a:gd name="T87" fmla="*/ 146 h 154"/>
              <a:gd name="T88" fmla="*/ 108 w 244"/>
              <a:gd name="T89" fmla="*/ 152 h 154"/>
              <a:gd name="T90" fmla="*/ 76 w 244"/>
              <a:gd name="T91" fmla="*/ 154 h 154"/>
              <a:gd name="T92" fmla="*/ 72 w 244"/>
              <a:gd name="T93" fmla="*/ 137 h 154"/>
              <a:gd name="T94" fmla="*/ 28 w 244"/>
              <a:gd name="T95" fmla="*/ 129 h 154"/>
              <a:gd name="T96" fmla="*/ 13 w 244"/>
              <a:gd name="T97" fmla="*/ 127 h 154"/>
              <a:gd name="T98" fmla="*/ 11 w 244"/>
              <a:gd name="T99" fmla="*/ 118 h 154"/>
              <a:gd name="T100" fmla="*/ 23 w 244"/>
              <a:gd name="T101" fmla="*/ 112 h 154"/>
              <a:gd name="T102" fmla="*/ 34 w 244"/>
              <a:gd name="T103" fmla="*/ 106 h 154"/>
              <a:gd name="T104" fmla="*/ 61 w 244"/>
              <a:gd name="T105" fmla="*/ 108 h 154"/>
              <a:gd name="T106" fmla="*/ 91 w 244"/>
              <a:gd name="T107" fmla="*/ 10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44" h="154">
                <a:moveTo>
                  <a:pt x="91" y="104"/>
                </a:moveTo>
                <a:lnTo>
                  <a:pt x="91" y="104"/>
                </a:lnTo>
                <a:lnTo>
                  <a:pt x="83" y="101"/>
                </a:lnTo>
                <a:lnTo>
                  <a:pt x="76" y="97"/>
                </a:lnTo>
                <a:lnTo>
                  <a:pt x="66" y="97"/>
                </a:lnTo>
                <a:lnTo>
                  <a:pt x="59" y="97"/>
                </a:lnTo>
                <a:lnTo>
                  <a:pt x="40" y="99"/>
                </a:lnTo>
                <a:lnTo>
                  <a:pt x="25" y="101"/>
                </a:lnTo>
                <a:lnTo>
                  <a:pt x="25" y="101"/>
                </a:lnTo>
                <a:lnTo>
                  <a:pt x="17" y="101"/>
                </a:lnTo>
                <a:lnTo>
                  <a:pt x="13" y="101"/>
                </a:lnTo>
                <a:lnTo>
                  <a:pt x="9" y="99"/>
                </a:lnTo>
                <a:lnTo>
                  <a:pt x="6" y="97"/>
                </a:lnTo>
                <a:lnTo>
                  <a:pt x="6" y="95"/>
                </a:lnTo>
                <a:lnTo>
                  <a:pt x="6" y="91"/>
                </a:lnTo>
                <a:lnTo>
                  <a:pt x="6" y="87"/>
                </a:lnTo>
                <a:lnTo>
                  <a:pt x="6" y="87"/>
                </a:lnTo>
                <a:lnTo>
                  <a:pt x="9" y="84"/>
                </a:lnTo>
                <a:lnTo>
                  <a:pt x="13" y="84"/>
                </a:lnTo>
                <a:lnTo>
                  <a:pt x="23" y="80"/>
                </a:lnTo>
                <a:lnTo>
                  <a:pt x="32" y="80"/>
                </a:lnTo>
                <a:lnTo>
                  <a:pt x="34" y="76"/>
                </a:lnTo>
                <a:lnTo>
                  <a:pt x="38" y="74"/>
                </a:lnTo>
                <a:lnTo>
                  <a:pt x="38" y="74"/>
                </a:lnTo>
                <a:lnTo>
                  <a:pt x="23" y="74"/>
                </a:lnTo>
                <a:lnTo>
                  <a:pt x="11" y="74"/>
                </a:lnTo>
                <a:lnTo>
                  <a:pt x="6" y="72"/>
                </a:lnTo>
                <a:lnTo>
                  <a:pt x="6" y="72"/>
                </a:lnTo>
                <a:lnTo>
                  <a:pt x="4" y="70"/>
                </a:lnTo>
                <a:lnTo>
                  <a:pt x="2" y="68"/>
                </a:lnTo>
                <a:lnTo>
                  <a:pt x="2" y="67"/>
                </a:lnTo>
                <a:lnTo>
                  <a:pt x="0" y="63"/>
                </a:lnTo>
                <a:lnTo>
                  <a:pt x="0" y="55"/>
                </a:lnTo>
                <a:lnTo>
                  <a:pt x="2" y="50"/>
                </a:lnTo>
                <a:lnTo>
                  <a:pt x="2" y="50"/>
                </a:lnTo>
                <a:lnTo>
                  <a:pt x="6" y="42"/>
                </a:lnTo>
                <a:lnTo>
                  <a:pt x="11" y="36"/>
                </a:lnTo>
                <a:lnTo>
                  <a:pt x="17" y="33"/>
                </a:lnTo>
                <a:lnTo>
                  <a:pt x="23" y="29"/>
                </a:lnTo>
                <a:lnTo>
                  <a:pt x="23" y="29"/>
                </a:lnTo>
                <a:lnTo>
                  <a:pt x="36" y="21"/>
                </a:lnTo>
                <a:lnTo>
                  <a:pt x="42" y="19"/>
                </a:lnTo>
                <a:lnTo>
                  <a:pt x="47" y="17"/>
                </a:lnTo>
                <a:lnTo>
                  <a:pt x="53" y="15"/>
                </a:lnTo>
                <a:lnTo>
                  <a:pt x="55" y="17"/>
                </a:lnTo>
                <a:lnTo>
                  <a:pt x="55" y="17"/>
                </a:lnTo>
                <a:lnTo>
                  <a:pt x="57" y="21"/>
                </a:lnTo>
                <a:lnTo>
                  <a:pt x="59" y="23"/>
                </a:lnTo>
                <a:lnTo>
                  <a:pt x="55" y="33"/>
                </a:lnTo>
                <a:lnTo>
                  <a:pt x="55" y="33"/>
                </a:lnTo>
                <a:lnTo>
                  <a:pt x="61" y="33"/>
                </a:lnTo>
                <a:lnTo>
                  <a:pt x="66" y="33"/>
                </a:lnTo>
                <a:lnTo>
                  <a:pt x="70" y="33"/>
                </a:lnTo>
                <a:lnTo>
                  <a:pt x="76" y="29"/>
                </a:lnTo>
                <a:lnTo>
                  <a:pt x="79" y="29"/>
                </a:lnTo>
                <a:lnTo>
                  <a:pt x="85" y="27"/>
                </a:lnTo>
                <a:lnTo>
                  <a:pt x="89" y="29"/>
                </a:lnTo>
                <a:lnTo>
                  <a:pt x="96" y="31"/>
                </a:lnTo>
                <a:lnTo>
                  <a:pt x="96" y="31"/>
                </a:lnTo>
                <a:lnTo>
                  <a:pt x="95" y="36"/>
                </a:lnTo>
                <a:lnTo>
                  <a:pt x="96" y="42"/>
                </a:lnTo>
                <a:lnTo>
                  <a:pt x="98" y="42"/>
                </a:lnTo>
                <a:lnTo>
                  <a:pt x="102" y="44"/>
                </a:lnTo>
                <a:lnTo>
                  <a:pt x="102" y="44"/>
                </a:lnTo>
                <a:lnTo>
                  <a:pt x="104" y="44"/>
                </a:lnTo>
                <a:lnTo>
                  <a:pt x="106" y="42"/>
                </a:lnTo>
                <a:lnTo>
                  <a:pt x="110" y="38"/>
                </a:lnTo>
                <a:lnTo>
                  <a:pt x="110" y="38"/>
                </a:lnTo>
                <a:lnTo>
                  <a:pt x="114" y="38"/>
                </a:lnTo>
                <a:lnTo>
                  <a:pt x="117" y="38"/>
                </a:lnTo>
                <a:lnTo>
                  <a:pt x="123" y="38"/>
                </a:lnTo>
                <a:lnTo>
                  <a:pt x="123" y="38"/>
                </a:lnTo>
                <a:lnTo>
                  <a:pt x="121" y="34"/>
                </a:lnTo>
                <a:lnTo>
                  <a:pt x="119" y="33"/>
                </a:lnTo>
                <a:lnTo>
                  <a:pt x="117" y="33"/>
                </a:lnTo>
                <a:lnTo>
                  <a:pt x="117" y="33"/>
                </a:lnTo>
                <a:lnTo>
                  <a:pt x="117" y="29"/>
                </a:lnTo>
                <a:lnTo>
                  <a:pt x="117" y="29"/>
                </a:lnTo>
                <a:lnTo>
                  <a:pt x="123" y="29"/>
                </a:lnTo>
                <a:lnTo>
                  <a:pt x="129" y="33"/>
                </a:lnTo>
                <a:lnTo>
                  <a:pt x="136" y="34"/>
                </a:lnTo>
                <a:lnTo>
                  <a:pt x="140" y="42"/>
                </a:lnTo>
                <a:lnTo>
                  <a:pt x="140" y="42"/>
                </a:lnTo>
                <a:lnTo>
                  <a:pt x="144" y="48"/>
                </a:lnTo>
                <a:lnTo>
                  <a:pt x="148" y="55"/>
                </a:lnTo>
                <a:lnTo>
                  <a:pt x="149" y="59"/>
                </a:lnTo>
                <a:lnTo>
                  <a:pt x="151" y="63"/>
                </a:lnTo>
                <a:lnTo>
                  <a:pt x="155" y="63"/>
                </a:lnTo>
                <a:lnTo>
                  <a:pt x="159" y="61"/>
                </a:lnTo>
                <a:lnTo>
                  <a:pt x="159" y="61"/>
                </a:lnTo>
                <a:lnTo>
                  <a:pt x="159" y="55"/>
                </a:lnTo>
                <a:lnTo>
                  <a:pt x="159" y="50"/>
                </a:lnTo>
                <a:lnTo>
                  <a:pt x="155" y="46"/>
                </a:lnTo>
                <a:lnTo>
                  <a:pt x="155" y="42"/>
                </a:lnTo>
                <a:lnTo>
                  <a:pt x="151" y="34"/>
                </a:lnTo>
                <a:lnTo>
                  <a:pt x="149" y="29"/>
                </a:lnTo>
                <a:lnTo>
                  <a:pt x="148" y="25"/>
                </a:lnTo>
                <a:lnTo>
                  <a:pt x="148" y="25"/>
                </a:lnTo>
                <a:lnTo>
                  <a:pt x="149" y="19"/>
                </a:lnTo>
                <a:lnTo>
                  <a:pt x="151" y="15"/>
                </a:lnTo>
                <a:lnTo>
                  <a:pt x="153" y="14"/>
                </a:lnTo>
                <a:lnTo>
                  <a:pt x="157" y="14"/>
                </a:lnTo>
                <a:lnTo>
                  <a:pt x="161" y="15"/>
                </a:lnTo>
                <a:lnTo>
                  <a:pt x="165" y="17"/>
                </a:lnTo>
                <a:lnTo>
                  <a:pt x="172" y="21"/>
                </a:lnTo>
                <a:lnTo>
                  <a:pt x="172" y="21"/>
                </a:lnTo>
                <a:lnTo>
                  <a:pt x="172" y="12"/>
                </a:lnTo>
                <a:lnTo>
                  <a:pt x="172" y="4"/>
                </a:lnTo>
                <a:lnTo>
                  <a:pt x="172" y="4"/>
                </a:lnTo>
                <a:lnTo>
                  <a:pt x="178" y="2"/>
                </a:lnTo>
                <a:lnTo>
                  <a:pt x="185" y="0"/>
                </a:lnTo>
                <a:lnTo>
                  <a:pt x="193" y="2"/>
                </a:lnTo>
                <a:lnTo>
                  <a:pt x="197" y="4"/>
                </a:lnTo>
                <a:lnTo>
                  <a:pt x="201" y="4"/>
                </a:lnTo>
                <a:lnTo>
                  <a:pt x="201" y="4"/>
                </a:lnTo>
                <a:lnTo>
                  <a:pt x="202" y="8"/>
                </a:lnTo>
                <a:lnTo>
                  <a:pt x="202" y="12"/>
                </a:lnTo>
                <a:lnTo>
                  <a:pt x="201" y="14"/>
                </a:lnTo>
                <a:lnTo>
                  <a:pt x="199" y="15"/>
                </a:lnTo>
                <a:lnTo>
                  <a:pt x="193" y="21"/>
                </a:lnTo>
                <a:lnTo>
                  <a:pt x="189" y="21"/>
                </a:lnTo>
                <a:lnTo>
                  <a:pt x="187" y="25"/>
                </a:lnTo>
                <a:lnTo>
                  <a:pt x="187" y="25"/>
                </a:lnTo>
                <a:lnTo>
                  <a:pt x="185" y="27"/>
                </a:lnTo>
                <a:lnTo>
                  <a:pt x="185" y="29"/>
                </a:lnTo>
                <a:lnTo>
                  <a:pt x="187" y="34"/>
                </a:lnTo>
                <a:lnTo>
                  <a:pt x="189" y="42"/>
                </a:lnTo>
                <a:lnTo>
                  <a:pt x="193" y="46"/>
                </a:lnTo>
                <a:lnTo>
                  <a:pt x="193" y="46"/>
                </a:lnTo>
                <a:lnTo>
                  <a:pt x="197" y="61"/>
                </a:lnTo>
                <a:lnTo>
                  <a:pt x="199" y="67"/>
                </a:lnTo>
                <a:lnTo>
                  <a:pt x="202" y="74"/>
                </a:lnTo>
                <a:lnTo>
                  <a:pt x="202" y="74"/>
                </a:lnTo>
                <a:lnTo>
                  <a:pt x="208" y="84"/>
                </a:lnTo>
                <a:lnTo>
                  <a:pt x="210" y="89"/>
                </a:lnTo>
                <a:lnTo>
                  <a:pt x="214" y="93"/>
                </a:lnTo>
                <a:lnTo>
                  <a:pt x="214" y="93"/>
                </a:lnTo>
                <a:lnTo>
                  <a:pt x="221" y="97"/>
                </a:lnTo>
                <a:lnTo>
                  <a:pt x="227" y="101"/>
                </a:lnTo>
                <a:lnTo>
                  <a:pt x="235" y="102"/>
                </a:lnTo>
                <a:lnTo>
                  <a:pt x="236" y="104"/>
                </a:lnTo>
                <a:lnTo>
                  <a:pt x="240" y="108"/>
                </a:lnTo>
                <a:lnTo>
                  <a:pt x="240" y="108"/>
                </a:lnTo>
                <a:lnTo>
                  <a:pt x="242" y="112"/>
                </a:lnTo>
                <a:lnTo>
                  <a:pt x="244" y="116"/>
                </a:lnTo>
                <a:lnTo>
                  <a:pt x="244" y="116"/>
                </a:lnTo>
                <a:lnTo>
                  <a:pt x="242" y="118"/>
                </a:lnTo>
                <a:lnTo>
                  <a:pt x="236" y="118"/>
                </a:lnTo>
                <a:lnTo>
                  <a:pt x="235" y="118"/>
                </a:lnTo>
                <a:lnTo>
                  <a:pt x="233" y="121"/>
                </a:lnTo>
                <a:lnTo>
                  <a:pt x="233" y="121"/>
                </a:lnTo>
                <a:lnTo>
                  <a:pt x="229" y="123"/>
                </a:lnTo>
                <a:lnTo>
                  <a:pt x="227" y="125"/>
                </a:lnTo>
                <a:lnTo>
                  <a:pt x="229" y="129"/>
                </a:lnTo>
                <a:lnTo>
                  <a:pt x="229" y="129"/>
                </a:lnTo>
                <a:lnTo>
                  <a:pt x="233" y="135"/>
                </a:lnTo>
                <a:lnTo>
                  <a:pt x="233" y="137"/>
                </a:lnTo>
                <a:lnTo>
                  <a:pt x="233" y="140"/>
                </a:lnTo>
                <a:lnTo>
                  <a:pt x="233" y="140"/>
                </a:lnTo>
                <a:lnTo>
                  <a:pt x="223" y="142"/>
                </a:lnTo>
                <a:lnTo>
                  <a:pt x="214" y="144"/>
                </a:lnTo>
                <a:lnTo>
                  <a:pt x="204" y="144"/>
                </a:lnTo>
                <a:lnTo>
                  <a:pt x="201" y="142"/>
                </a:lnTo>
                <a:lnTo>
                  <a:pt x="195" y="142"/>
                </a:lnTo>
                <a:lnTo>
                  <a:pt x="195" y="142"/>
                </a:lnTo>
                <a:lnTo>
                  <a:pt x="185" y="138"/>
                </a:lnTo>
                <a:lnTo>
                  <a:pt x="182" y="137"/>
                </a:lnTo>
                <a:lnTo>
                  <a:pt x="178" y="135"/>
                </a:lnTo>
                <a:lnTo>
                  <a:pt x="178" y="135"/>
                </a:lnTo>
                <a:lnTo>
                  <a:pt x="172" y="135"/>
                </a:lnTo>
                <a:lnTo>
                  <a:pt x="170" y="135"/>
                </a:lnTo>
                <a:lnTo>
                  <a:pt x="166" y="137"/>
                </a:lnTo>
                <a:lnTo>
                  <a:pt x="163" y="138"/>
                </a:lnTo>
                <a:lnTo>
                  <a:pt x="163" y="138"/>
                </a:lnTo>
                <a:lnTo>
                  <a:pt x="151" y="142"/>
                </a:lnTo>
                <a:lnTo>
                  <a:pt x="140" y="146"/>
                </a:lnTo>
                <a:lnTo>
                  <a:pt x="129" y="146"/>
                </a:lnTo>
                <a:lnTo>
                  <a:pt x="117" y="150"/>
                </a:lnTo>
                <a:lnTo>
                  <a:pt x="117" y="150"/>
                </a:lnTo>
                <a:lnTo>
                  <a:pt x="108" y="152"/>
                </a:lnTo>
                <a:lnTo>
                  <a:pt x="96" y="154"/>
                </a:lnTo>
                <a:lnTo>
                  <a:pt x="87" y="154"/>
                </a:lnTo>
                <a:lnTo>
                  <a:pt x="76" y="154"/>
                </a:lnTo>
                <a:lnTo>
                  <a:pt x="76" y="154"/>
                </a:lnTo>
                <a:lnTo>
                  <a:pt x="76" y="148"/>
                </a:lnTo>
                <a:lnTo>
                  <a:pt x="74" y="142"/>
                </a:lnTo>
                <a:lnTo>
                  <a:pt x="72" y="137"/>
                </a:lnTo>
                <a:lnTo>
                  <a:pt x="72" y="137"/>
                </a:lnTo>
                <a:lnTo>
                  <a:pt x="62" y="133"/>
                </a:lnTo>
                <a:lnTo>
                  <a:pt x="51" y="131"/>
                </a:lnTo>
                <a:lnTo>
                  <a:pt x="28" y="129"/>
                </a:lnTo>
                <a:lnTo>
                  <a:pt x="28" y="129"/>
                </a:lnTo>
                <a:lnTo>
                  <a:pt x="25" y="129"/>
                </a:lnTo>
                <a:lnTo>
                  <a:pt x="17" y="129"/>
                </a:lnTo>
                <a:lnTo>
                  <a:pt x="17" y="129"/>
                </a:lnTo>
                <a:lnTo>
                  <a:pt x="13" y="127"/>
                </a:lnTo>
                <a:lnTo>
                  <a:pt x="11" y="125"/>
                </a:lnTo>
                <a:lnTo>
                  <a:pt x="11" y="121"/>
                </a:lnTo>
                <a:lnTo>
                  <a:pt x="11" y="121"/>
                </a:lnTo>
                <a:lnTo>
                  <a:pt x="11" y="118"/>
                </a:lnTo>
                <a:lnTo>
                  <a:pt x="13" y="118"/>
                </a:lnTo>
                <a:lnTo>
                  <a:pt x="15" y="116"/>
                </a:lnTo>
                <a:lnTo>
                  <a:pt x="17" y="112"/>
                </a:lnTo>
                <a:lnTo>
                  <a:pt x="23" y="112"/>
                </a:lnTo>
                <a:lnTo>
                  <a:pt x="28" y="110"/>
                </a:lnTo>
                <a:lnTo>
                  <a:pt x="28" y="110"/>
                </a:lnTo>
                <a:lnTo>
                  <a:pt x="32" y="108"/>
                </a:lnTo>
                <a:lnTo>
                  <a:pt x="34" y="106"/>
                </a:lnTo>
                <a:lnTo>
                  <a:pt x="38" y="106"/>
                </a:lnTo>
                <a:lnTo>
                  <a:pt x="44" y="106"/>
                </a:lnTo>
                <a:lnTo>
                  <a:pt x="61" y="108"/>
                </a:lnTo>
                <a:lnTo>
                  <a:pt x="61" y="108"/>
                </a:lnTo>
                <a:lnTo>
                  <a:pt x="76" y="104"/>
                </a:lnTo>
                <a:lnTo>
                  <a:pt x="85" y="104"/>
                </a:lnTo>
                <a:lnTo>
                  <a:pt x="91" y="104"/>
                </a:lnTo>
                <a:lnTo>
                  <a:pt x="91" y="104"/>
                </a:lnTo>
                <a:lnTo>
                  <a:pt x="91" y="104"/>
                </a:lnTo>
                <a:lnTo>
                  <a:pt x="91" y="104"/>
                </a:lnTo>
                <a:close/>
              </a:path>
            </a:pathLst>
          </a:custGeom>
          <a:solidFill>
            <a:schemeClr val="bg1">
              <a:lumMod val="85000"/>
            </a:schemeClr>
          </a:solidFill>
          <a:ln w="635" cap="rnd">
            <a:solidFill>
              <a:schemeClr val="bg1">
                <a:alpha val="17000"/>
              </a:schemeClr>
            </a:solidFill>
            <a:prstDash val="solid"/>
            <a:round/>
            <a:headEnd/>
            <a:tailEnd/>
          </a:ln>
        </p:spPr>
        <p:txBody>
          <a:bodyPr lIns="97940" tIns="48971" rIns="97940" bIns="48971"/>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460" name="Freeform 459"/>
          <p:cNvSpPr>
            <a:spLocks/>
          </p:cNvSpPr>
          <p:nvPr/>
        </p:nvSpPr>
        <p:spPr bwMode="auto">
          <a:xfrm>
            <a:off x="8420901" y="1620260"/>
            <a:ext cx="104272" cy="45502"/>
          </a:xfrm>
          <a:custGeom>
            <a:avLst/>
            <a:gdLst>
              <a:gd name="T0" fmla="*/ 30 w 51"/>
              <a:gd name="T1" fmla="*/ 0 h 26"/>
              <a:gd name="T2" fmla="*/ 30 w 51"/>
              <a:gd name="T3" fmla="*/ 0 h 26"/>
              <a:gd name="T4" fmla="*/ 36 w 51"/>
              <a:gd name="T5" fmla="*/ 0 h 26"/>
              <a:gd name="T6" fmla="*/ 40 w 51"/>
              <a:gd name="T7" fmla="*/ 0 h 26"/>
              <a:gd name="T8" fmla="*/ 45 w 51"/>
              <a:gd name="T9" fmla="*/ 1 h 26"/>
              <a:gd name="T10" fmla="*/ 51 w 51"/>
              <a:gd name="T11" fmla="*/ 7 h 26"/>
              <a:gd name="T12" fmla="*/ 51 w 51"/>
              <a:gd name="T13" fmla="*/ 7 h 26"/>
              <a:gd name="T14" fmla="*/ 42 w 51"/>
              <a:gd name="T15" fmla="*/ 13 h 26"/>
              <a:gd name="T16" fmla="*/ 34 w 51"/>
              <a:gd name="T17" fmla="*/ 18 h 26"/>
              <a:gd name="T18" fmla="*/ 28 w 51"/>
              <a:gd name="T19" fmla="*/ 22 h 26"/>
              <a:gd name="T20" fmla="*/ 25 w 51"/>
              <a:gd name="T21" fmla="*/ 24 h 26"/>
              <a:gd name="T22" fmla="*/ 21 w 51"/>
              <a:gd name="T23" fmla="*/ 26 h 26"/>
              <a:gd name="T24" fmla="*/ 15 w 51"/>
              <a:gd name="T25" fmla="*/ 26 h 26"/>
              <a:gd name="T26" fmla="*/ 15 w 51"/>
              <a:gd name="T27" fmla="*/ 26 h 26"/>
              <a:gd name="T28" fmla="*/ 9 w 51"/>
              <a:gd name="T29" fmla="*/ 24 h 26"/>
              <a:gd name="T30" fmla="*/ 6 w 51"/>
              <a:gd name="T31" fmla="*/ 22 h 26"/>
              <a:gd name="T32" fmla="*/ 2 w 51"/>
              <a:gd name="T33" fmla="*/ 18 h 26"/>
              <a:gd name="T34" fmla="*/ 2 w 51"/>
              <a:gd name="T35" fmla="*/ 18 h 26"/>
              <a:gd name="T36" fmla="*/ 0 w 51"/>
              <a:gd name="T37" fmla="*/ 15 h 26"/>
              <a:gd name="T38" fmla="*/ 0 w 51"/>
              <a:gd name="T39" fmla="*/ 11 h 26"/>
              <a:gd name="T40" fmla="*/ 0 w 51"/>
              <a:gd name="T41" fmla="*/ 11 h 26"/>
              <a:gd name="T42" fmla="*/ 2 w 51"/>
              <a:gd name="T43" fmla="*/ 7 h 26"/>
              <a:gd name="T44" fmla="*/ 6 w 51"/>
              <a:gd name="T45" fmla="*/ 5 h 26"/>
              <a:gd name="T46" fmla="*/ 9 w 51"/>
              <a:gd name="T47" fmla="*/ 3 h 26"/>
              <a:gd name="T48" fmla="*/ 13 w 51"/>
              <a:gd name="T49" fmla="*/ 1 h 26"/>
              <a:gd name="T50" fmla="*/ 23 w 51"/>
              <a:gd name="T51" fmla="*/ 0 h 26"/>
              <a:gd name="T52" fmla="*/ 30 w 51"/>
              <a:gd name="T53" fmla="*/ 0 h 26"/>
              <a:gd name="T54" fmla="*/ 30 w 51"/>
              <a:gd name="T55" fmla="*/ 0 h 26"/>
              <a:gd name="T56" fmla="*/ 30 w 51"/>
              <a:gd name="T57" fmla="*/ 0 h 26"/>
              <a:gd name="T58" fmla="*/ 30 w 51"/>
              <a:gd name="T59"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1" h="26">
                <a:moveTo>
                  <a:pt x="30" y="0"/>
                </a:moveTo>
                <a:lnTo>
                  <a:pt x="30" y="0"/>
                </a:lnTo>
                <a:lnTo>
                  <a:pt x="36" y="0"/>
                </a:lnTo>
                <a:lnTo>
                  <a:pt x="40" y="0"/>
                </a:lnTo>
                <a:lnTo>
                  <a:pt x="45" y="1"/>
                </a:lnTo>
                <a:lnTo>
                  <a:pt x="51" y="7"/>
                </a:lnTo>
                <a:lnTo>
                  <a:pt x="51" y="7"/>
                </a:lnTo>
                <a:lnTo>
                  <a:pt x="42" y="13"/>
                </a:lnTo>
                <a:lnTo>
                  <a:pt x="34" y="18"/>
                </a:lnTo>
                <a:lnTo>
                  <a:pt x="28" y="22"/>
                </a:lnTo>
                <a:lnTo>
                  <a:pt x="25" y="24"/>
                </a:lnTo>
                <a:lnTo>
                  <a:pt x="21" y="26"/>
                </a:lnTo>
                <a:lnTo>
                  <a:pt x="15" y="26"/>
                </a:lnTo>
                <a:lnTo>
                  <a:pt x="15" y="26"/>
                </a:lnTo>
                <a:lnTo>
                  <a:pt x="9" y="24"/>
                </a:lnTo>
                <a:lnTo>
                  <a:pt x="6" y="22"/>
                </a:lnTo>
                <a:lnTo>
                  <a:pt x="2" y="18"/>
                </a:lnTo>
                <a:lnTo>
                  <a:pt x="2" y="18"/>
                </a:lnTo>
                <a:lnTo>
                  <a:pt x="0" y="15"/>
                </a:lnTo>
                <a:lnTo>
                  <a:pt x="0" y="11"/>
                </a:lnTo>
                <a:lnTo>
                  <a:pt x="0" y="11"/>
                </a:lnTo>
                <a:lnTo>
                  <a:pt x="2" y="7"/>
                </a:lnTo>
                <a:lnTo>
                  <a:pt x="6" y="5"/>
                </a:lnTo>
                <a:lnTo>
                  <a:pt x="9" y="3"/>
                </a:lnTo>
                <a:lnTo>
                  <a:pt x="13" y="1"/>
                </a:lnTo>
                <a:lnTo>
                  <a:pt x="23" y="0"/>
                </a:lnTo>
                <a:lnTo>
                  <a:pt x="30" y="0"/>
                </a:lnTo>
                <a:lnTo>
                  <a:pt x="30" y="0"/>
                </a:lnTo>
                <a:lnTo>
                  <a:pt x="30" y="0"/>
                </a:lnTo>
                <a:lnTo>
                  <a:pt x="30" y="0"/>
                </a:lnTo>
                <a:close/>
              </a:path>
            </a:pathLst>
          </a:custGeom>
          <a:solidFill>
            <a:schemeClr val="bg1">
              <a:lumMod val="85000"/>
            </a:schemeClr>
          </a:solidFill>
          <a:ln w="635" cap="rnd">
            <a:solidFill>
              <a:schemeClr val="bg1">
                <a:alpha val="17000"/>
              </a:schemeClr>
            </a:solidFill>
          </a:ln>
        </p:spPr>
        <p:txBody>
          <a:bodyPr lIns="97940" tIns="48971" rIns="97940" bIns="48971"/>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461" name="Freeform 460"/>
          <p:cNvSpPr>
            <a:spLocks/>
          </p:cNvSpPr>
          <p:nvPr/>
        </p:nvSpPr>
        <p:spPr bwMode="auto">
          <a:xfrm>
            <a:off x="8420901" y="1620260"/>
            <a:ext cx="104272" cy="45502"/>
          </a:xfrm>
          <a:custGeom>
            <a:avLst/>
            <a:gdLst>
              <a:gd name="T0" fmla="*/ 30 w 51"/>
              <a:gd name="T1" fmla="*/ 0 h 26"/>
              <a:gd name="T2" fmla="*/ 30 w 51"/>
              <a:gd name="T3" fmla="*/ 0 h 26"/>
              <a:gd name="T4" fmla="*/ 36 w 51"/>
              <a:gd name="T5" fmla="*/ 0 h 26"/>
              <a:gd name="T6" fmla="*/ 40 w 51"/>
              <a:gd name="T7" fmla="*/ 0 h 26"/>
              <a:gd name="T8" fmla="*/ 45 w 51"/>
              <a:gd name="T9" fmla="*/ 1 h 26"/>
              <a:gd name="T10" fmla="*/ 51 w 51"/>
              <a:gd name="T11" fmla="*/ 7 h 26"/>
              <a:gd name="T12" fmla="*/ 51 w 51"/>
              <a:gd name="T13" fmla="*/ 7 h 26"/>
              <a:gd name="T14" fmla="*/ 42 w 51"/>
              <a:gd name="T15" fmla="*/ 13 h 26"/>
              <a:gd name="T16" fmla="*/ 34 w 51"/>
              <a:gd name="T17" fmla="*/ 18 h 26"/>
              <a:gd name="T18" fmla="*/ 28 w 51"/>
              <a:gd name="T19" fmla="*/ 22 h 26"/>
              <a:gd name="T20" fmla="*/ 25 w 51"/>
              <a:gd name="T21" fmla="*/ 24 h 26"/>
              <a:gd name="T22" fmla="*/ 21 w 51"/>
              <a:gd name="T23" fmla="*/ 26 h 26"/>
              <a:gd name="T24" fmla="*/ 15 w 51"/>
              <a:gd name="T25" fmla="*/ 26 h 26"/>
              <a:gd name="T26" fmla="*/ 15 w 51"/>
              <a:gd name="T27" fmla="*/ 26 h 26"/>
              <a:gd name="T28" fmla="*/ 9 w 51"/>
              <a:gd name="T29" fmla="*/ 24 h 26"/>
              <a:gd name="T30" fmla="*/ 6 w 51"/>
              <a:gd name="T31" fmla="*/ 22 h 26"/>
              <a:gd name="T32" fmla="*/ 2 w 51"/>
              <a:gd name="T33" fmla="*/ 18 h 26"/>
              <a:gd name="T34" fmla="*/ 2 w 51"/>
              <a:gd name="T35" fmla="*/ 18 h 26"/>
              <a:gd name="T36" fmla="*/ 0 w 51"/>
              <a:gd name="T37" fmla="*/ 15 h 26"/>
              <a:gd name="T38" fmla="*/ 0 w 51"/>
              <a:gd name="T39" fmla="*/ 11 h 26"/>
              <a:gd name="T40" fmla="*/ 0 w 51"/>
              <a:gd name="T41" fmla="*/ 11 h 26"/>
              <a:gd name="T42" fmla="*/ 2 w 51"/>
              <a:gd name="T43" fmla="*/ 7 h 26"/>
              <a:gd name="T44" fmla="*/ 6 w 51"/>
              <a:gd name="T45" fmla="*/ 5 h 26"/>
              <a:gd name="T46" fmla="*/ 9 w 51"/>
              <a:gd name="T47" fmla="*/ 3 h 26"/>
              <a:gd name="T48" fmla="*/ 13 w 51"/>
              <a:gd name="T49" fmla="*/ 1 h 26"/>
              <a:gd name="T50" fmla="*/ 23 w 51"/>
              <a:gd name="T51" fmla="*/ 0 h 26"/>
              <a:gd name="T52" fmla="*/ 30 w 51"/>
              <a:gd name="T53" fmla="*/ 0 h 26"/>
              <a:gd name="T54" fmla="*/ 30 w 51"/>
              <a:gd name="T55" fmla="*/ 0 h 26"/>
              <a:gd name="T56" fmla="*/ 30 w 51"/>
              <a:gd name="T57" fmla="*/ 0 h 26"/>
              <a:gd name="T58" fmla="*/ 30 w 51"/>
              <a:gd name="T59"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1" h="26">
                <a:moveTo>
                  <a:pt x="30" y="0"/>
                </a:moveTo>
                <a:lnTo>
                  <a:pt x="30" y="0"/>
                </a:lnTo>
                <a:lnTo>
                  <a:pt x="36" y="0"/>
                </a:lnTo>
                <a:lnTo>
                  <a:pt x="40" y="0"/>
                </a:lnTo>
                <a:lnTo>
                  <a:pt x="45" y="1"/>
                </a:lnTo>
                <a:lnTo>
                  <a:pt x="51" y="7"/>
                </a:lnTo>
                <a:lnTo>
                  <a:pt x="51" y="7"/>
                </a:lnTo>
                <a:lnTo>
                  <a:pt x="42" y="13"/>
                </a:lnTo>
                <a:lnTo>
                  <a:pt x="34" y="18"/>
                </a:lnTo>
                <a:lnTo>
                  <a:pt x="28" y="22"/>
                </a:lnTo>
                <a:lnTo>
                  <a:pt x="25" y="24"/>
                </a:lnTo>
                <a:lnTo>
                  <a:pt x="21" y="26"/>
                </a:lnTo>
                <a:lnTo>
                  <a:pt x="15" y="26"/>
                </a:lnTo>
                <a:lnTo>
                  <a:pt x="15" y="26"/>
                </a:lnTo>
                <a:lnTo>
                  <a:pt x="9" y="24"/>
                </a:lnTo>
                <a:lnTo>
                  <a:pt x="6" y="22"/>
                </a:lnTo>
                <a:lnTo>
                  <a:pt x="2" y="18"/>
                </a:lnTo>
                <a:lnTo>
                  <a:pt x="2" y="18"/>
                </a:lnTo>
                <a:lnTo>
                  <a:pt x="0" y="15"/>
                </a:lnTo>
                <a:lnTo>
                  <a:pt x="0" y="11"/>
                </a:lnTo>
                <a:lnTo>
                  <a:pt x="0" y="11"/>
                </a:lnTo>
                <a:lnTo>
                  <a:pt x="2" y="7"/>
                </a:lnTo>
                <a:lnTo>
                  <a:pt x="6" y="5"/>
                </a:lnTo>
                <a:lnTo>
                  <a:pt x="9" y="3"/>
                </a:lnTo>
                <a:lnTo>
                  <a:pt x="13" y="1"/>
                </a:lnTo>
                <a:lnTo>
                  <a:pt x="23" y="0"/>
                </a:lnTo>
                <a:lnTo>
                  <a:pt x="30" y="0"/>
                </a:lnTo>
                <a:lnTo>
                  <a:pt x="30" y="0"/>
                </a:lnTo>
                <a:lnTo>
                  <a:pt x="30" y="0"/>
                </a:lnTo>
                <a:lnTo>
                  <a:pt x="30" y="0"/>
                </a:lnTo>
                <a:close/>
              </a:path>
            </a:pathLst>
          </a:custGeom>
          <a:solidFill>
            <a:schemeClr val="bg1">
              <a:lumMod val="85000"/>
            </a:schemeClr>
          </a:solidFill>
          <a:ln w="635" cap="rnd">
            <a:solidFill>
              <a:schemeClr val="bg1">
                <a:alpha val="17000"/>
              </a:schemeClr>
            </a:solidFill>
            <a:prstDash val="solid"/>
            <a:round/>
            <a:headEnd/>
            <a:tailEnd/>
          </a:ln>
        </p:spPr>
        <p:txBody>
          <a:bodyPr lIns="97940" tIns="48971" rIns="97940" bIns="48971"/>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462" name="Freeform 461"/>
          <p:cNvSpPr>
            <a:spLocks/>
          </p:cNvSpPr>
          <p:nvPr/>
        </p:nvSpPr>
        <p:spPr bwMode="auto">
          <a:xfrm>
            <a:off x="8654094" y="1544900"/>
            <a:ext cx="174420" cy="91001"/>
          </a:xfrm>
          <a:custGeom>
            <a:avLst/>
            <a:gdLst>
              <a:gd name="T0" fmla="*/ 23 w 85"/>
              <a:gd name="T1" fmla="*/ 23 h 53"/>
              <a:gd name="T2" fmla="*/ 17 w 85"/>
              <a:gd name="T3" fmla="*/ 17 h 53"/>
              <a:gd name="T4" fmla="*/ 6 w 85"/>
              <a:gd name="T5" fmla="*/ 13 h 53"/>
              <a:gd name="T6" fmla="*/ 0 w 85"/>
              <a:gd name="T7" fmla="*/ 8 h 53"/>
              <a:gd name="T8" fmla="*/ 0 w 85"/>
              <a:gd name="T9" fmla="*/ 2 h 53"/>
              <a:gd name="T10" fmla="*/ 4 w 85"/>
              <a:gd name="T11" fmla="*/ 0 h 53"/>
              <a:gd name="T12" fmla="*/ 21 w 85"/>
              <a:gd name="T13" fmla="*/ 0 h 53"/>
              <a:gd name="T14" fmla="*/ 27 w 85"/>
              <a:gd name="T15" fmla="*/ 0 h 53"/>
              <a:gd name="T16" fmla="*/ 33 w 85"/>
              <a:gd name="T17" fmla="*/ 6 h 53"/>
              <a:gd name="T18" fmla="*/ 36 w 85"/>
              <a:gd name="T19" fmla="*/ 9 h 53"/>
              <a:gd name="T20" fmla="*/ 40 w 85"/>
              <a:gd name="T21" fmla="*/ 11 h 53"/>
              <a:gd name="T22" fmla="*/ 46 w 85"/>
              <a:gd name="T23" fmla="*/ 13 h 53"/>
              <a:gd name="T24" fmla="*/ 50 w 85"/>
              <a:gd name="T25" fmla="*/ 9 h 53"/>
              <a:gd name="T26" fmla="*/ 55 w 85"/>
              <a:gd name="T27" fmla="*/ 9 h 53"/>
              <a:gd name="T28" fmla="*/ 57 w 85"/>
              <a:gd name="T29" fmla="*/ 11 h 53"/>
              <a:gd name="T30" fmla="*/ 67 w 85"/>
              <a:gd name="T31" fmla="*/ 17 h 53"/>
              <a:gd name="T32" fmla="*/ 68 w 85"/>
              <a:gd name="T33" fmla="*/ 19 h 53"/>
              <a:gd name="T34" fmla="*/ 74 w 85"/>
              <a:gd name="T35" fmla="*/ 21 h 53"/>
              <a:gd name="T36" fmla="*/ 78 w 85"/>
              <a:gd name="T37" fmla="*/ 21 h 53"/>
              <a:gd name="T38" fmla="*/ 82 w 85"/>
              <a:gd name="T39" fmla="*/ 28 h 53"/>
              <a:gd name="T40" fmla="*/ 82 w 85"/>
              <a:gd name="T41" fmla="*/ 36 h 53"/>
              <a:gd name="T42" fmla="*/ 82 w 85"/>
              <a:gd name="T43" fmla="*/ 38 h 53"/>
              <a:gd name="T44" fmla="*/ 85 w 85"/>
              <a:gd name="T45" fmla="*/ 42 h 53"/>
              <a:gd name="T46" fmla="*/ 85 w 85"/>
              <a:gd name="T47" fmla="*/ 42 h 53"/>
              <a:gd name="T48" fmla="*/ 85 w 85"/>
              <a:gd name="T49" fmla="*/ 47 h 53"/>
              <a:gd name="T50" fmla="*/ 82 w 85"/>
              <a:gd name="T51" fmla="*/ 51 h 53"/>
              <a:gd name="T52" fmla="*/ 76 w 85"/>
              <a:gd name="T53" fmla="*/ 51 h 53"/>
              <a:gd name="T54" fmla="*/ 67 w 85"/>
              <a:gd name="T55" fmla="*/ 51 h 53"/>
              <a:gd name="T56" fmla="*/ 63 w 85"/>
              <a:gd name="T57" fmla="*/ 47 h 53"/>
              <a:gd name="T58" fmla="*/ 55 w 85"/>
              <a:gd name="T59" fmla="*/ 42 h 53"/>
              <a:gd name="T60" fmla="*/ 51 w 85"/>
              <a:gd name="T61" fmla="*/ 38 h 53"/>
              <a:gd name="T62" fmla="*/ 48 w 85"/>
              <a:gd name="T63" fmla="*/ 38 h 53"/>
              <a:gd name="T64" fmla="*/ 33 w 85"/>
              <a:gd name="T65" fmla="*/ 40 h 53"/>
              <a:gd name="T66" fmla="*/ 27 w 85"/>
              <a:gd name="T67" fmla="*/ 42 h 53"/>
              <a:gd name="T68" fmla="*/ 16 w 85"/>
              <a:gd name="T69" fmla="*/ 40 h 53"/>
              <a:gd name="T70" fmla="*/ 10 w 85"/>
              <a:gd name="T71" fmla="*/ 38 h 53"/>
              <a:gd name="T72" fmla="*/ 6 w 85"/>
              <a:gd name="T73" fmla="*/ 34 h 53"/>
              <a:gd name="T74" fmla="*/ 6 w 85"/>
              <a:gd name="T75" fmla="*/ 30 h 53"/>
              <a:gd name="T76" fmla="*/ 10 w 85"/>
              <a:gd name="T77" fmla="*/ 26 h 53"/>
              <a:gd name="T78" fmla="*/ 19 w 85"/>
              <a:gd name="T79" fmla="*/ 25 h 53"/>
              <a:gd name="T80" fmla="*/ 23 w 85"/>
              <a:gd name="T81" fmla="*/ 23 h 53"/>
              <a:gd name="T82" fmla="*/ 23 w 85"/>
              <a:gd name="T83" fmla="*/ 2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5" h="53">
                <a:moveTo>
                  <a:pt x="23" y="23"/>
                </a:moveTo>
                <a:lnTo>
                  <a:pt x="23" y="23"/>
                </a:lnTo>
                <a:lnTo>
                  <a:pt x="21" y="21"/>
                </a:lnTo>
                <a:lnTo>
                  <a:pt x="17" y="17"/>
                </a:lnTo>
                <a:lnTo>
                  <a:pt x="10" y="13"/>
                </a:lnTo>
                <a:lnTo>
                  <a:pt x="6" y="13"/>
                </a:lnTo>
                <a:lnTo>
                  <a:pt x="4" y="11"/>
                </a:lnTo>
                <a:lnTo>
                  <a:pt x="0" y="8"/>
                </a:lnTo>
                <a:lnTo>
                  <a:pt x="0" y="2"/>
                </a:lnTo>
                <a:lnTo>
                  <a:pt x="0" y="2"/>
                </a:lnTo>
                <a:lnTo>
                  <a:pt x="0" y="2"/>
                </a:lnTo>
                <a:lnTo>
                  <a:pt x="4" y="0"/>
                </a:lnTo>
                <a:lnTo>
                  <a:pt x="14" y="0"/>
                </a:lnTo>
                <a:lnTo>
                  <a:pt x="21" y="0"/>
                </a:lnTo>
                <a:lnTo>
                  <a:pt x="27" y="0"/>
                </a:lnTo>
                <a:lnTo>
                  <a:pt x="27" y="0"/>
                </a:lnTo>
                <a:lnTo>
                  <a:pt x="31" y="2"/>
                </a:lnTo>
                <a:lnTo>
                  <a:pt x="33" y="6"/>
                </a:lnTo>
                <a:lnTo>
                  <a:pt x="36" y="9"/>
                </a:lnTo>
                <a:lnTo>
                  <a:pt x="36" y="9"/>
                </a:lnTo>
                <a:lnTo>
                  <a:pt x="38" y="11"/>
                </a:lnTo>
                <a:lnTo>
                  <a:pt x="40" y="11"/>
                </a:lnTo>
                <a:lnTo>
                  <a:pt x="46" y="13"/>
                </a:lnTo>
                <a:lnTo>
                  <a:pt x="46" y="13"/>
                </a:lnTo>
                <a:lnTo>
                  <a:pt x="48" y="11"/>
                </a:lnTo>
                <a:lnTo>
                  <a:pt x="50" y="9"/>
                </a:lnTo>
                <a:lnTo>
                  <a:pt x="51" y="9"/>
                </a:lnTo>
                <a:lnTo>
                  <a:pt x="55" y="9"/>
                </a:lnTo>
                <a:lnTo>
                  <a:pt x="55" y="9"/>
                </a:lnTo>
                <a:lnTo>
                  <a:pt x="57" y="11"/>
                </a:lnTo>
                <a:lnTo>
                  <a:pt x="61" y="13"/>
                </a:lnTo>
                <a:lnTo>
                  <a:pt x="67" y="17"/>
                </a:lnTo>
                <a:lnTo>
                  <a:pt x="67" y="17"/>
                </a:lnTo>
                <a:lnTo>
                  <a:pt x="68" y="19"/>
                </a:lnTo>
                <a:lnTo>
                  <a:pt x="72" y="19"/>
                </a:lnTo>
                <a:lnTo>
                  <a:pt x="74" y="21"/>
                </a:lnTo>
                <a:lnTo>
                  <a:pt x="78" y="21"/>
                </a:lnTo>
                <a:lnTo>
                  <a:pt x="78" y="21"/>
                </a:lnTo>
                <a:lnTo>
                  <a:pt x="82" y="25"/>
                </a:lnTo>
                <a:lnTo>
                  <a:pt x="82" y="28"/>
                </a:lnTo>
                <a:lnTo>
                  <a:pt x="80" y="32"/>
                </a:lnTo>
                <a:lnTo>
                  <a:pt x="82" y="36"/>
                </a:lnTo>
                <a:lnTo>
                  <a:pt x="82" y="36"/>
                </a:lnTo>
                <a:lnTo>
                  <a:pt x="82" y="38"/>
                </a:lnTo>
                <a:lnTo>
                  <a:pt x="82" y="40"/>
                </a:lnTo>
                <a:lnTo>
                  <a:pt x="85" y="42"/>
                </a:lnTo>
                <a:lnTo>
                  <a:pt x="85" y="42"/>
                </a:lnTo>
                <a:lnTo>
                  <a:pt x="85" y="42"/>
                </a:lnTo>
                <a:lnTo>
                  <a:pt x="85" y="47"/>
                </a:lnTo>
                <a:lnTo>
                  <a:pt x="85" y="47"/>
                </a:lnTo>
                <a:lnTo>
                  <a:pt x="84" y="51"/>
                </a:lnTo>
                <a:lnTo>
                  <a:pt x="82" y="51"/>
                </a:lnTo>
                <a:lnTo>
                  <a:pt x="76" y="51"/>
                </a:lnTo>
                <a:lnTo>
                  <a:pt x="76" y="51"/>
                </a:lnTo>
                <a:lnTo>
                  <a:pt x="70" y="53"/>
                </a:lnTo>
                <a:lnTo>
                  <a:pt x="67" y="51"/>
                </a:lnTo>
                <a:lnTo>
                  <a:pt x="65" y="51"/>
                </a:lnTo>
                <a:lnTo>
                  <a:pt x="63" y="47"/>
                </a:lnTo>
                <a:lnTo>
                  <a:pt x="59" y="44"/>
                </a:lnTo>
                <a:lnTo>
                  <a:pt x="55" y="42"/>
                </a:lnTo>
                <a:lnTo>
                  <a:pt x="51" y="38"/>
                </a:lnTo>
                <a:lnTo>
                  <a:pt x="51" y="38"/>
                </a:lnTo>
                <a:lnTo>
                  <a:pt x="50" y="38"/>
                </a:lnTo>
                <a:lnTo>
                  <a:pt x="48" y="38"/>
                </a:lnTo>
                <a:lnTo>
                  <a:pt x="40" y="38"/>
                </a:lnTo>
                <a:lnTo>
                  <a:pt x="33" y="40"/>
                </a:lnTo>
                <a:lnTo>
                  <a:pt x="27" y="42"/>
                </a:lnTo>
                <a:lnTo>
                  <a:pt x="27" y="42"/>
                </a:lnTo>
                <a:lnTo>
                  <a:pt x="21" y="42"/>
                </a:lnTo>
                <a:lnTo>
                  <a:pt x="16" y="40"/>
                </a:lnTo>
                <a:lnTo>
                  <a:pt x="12" y="38"/>
                </a:lnTo>
                <a:lnTo>
                  <a:pt x="10" y="38"/>
                </a:lnTo>
                <a:lnTo>
                  <a:pt x="6" y="36"/>
                </a:lnTo>
                <a:lnTo>
                  <a:pt x="6" y="34"/>
                </a:lnTo>
                <a:lnTo>
                  <a:pt x="6" y="34"/>
                </a:lnTo>
                <a:lnTo>
                  <a:pt x="6" y="30"/>
                </a:lnTo>
                <a:lnTo>
                  <a:pt x="8" y="28"/>
                </a:lnTo>
                <a:lnTo>
                  <a:pt x="10" y="26"/>
                </a:lnTo>
                <a:lnTo>
                  <a:pt x="14" y="26"/>
                </a:lnTo>
                <a:lnTo>
                  <a:pt x="19" y="25"/>
                </a:lnTo>
                <a:lnTo>
                  <a:pt x="21" y="25"/>
                </a:lnTo>
                <a:lnTo>
                  <a:pt x="23" y="23"/>
                </a:lnTo>
                <a:lnTo>
                  <a:pt x="23" y="23"/>
                </a:lnTo>
                <a:lnTo>
                  <a:pt x="23" y="23"/>
                </a:lnTo>
                <a:lnTo>
                  <a:pt x="23" y="23"/>
                </a:lnTo>
                <a:close/>
              </a:path>
            </a:pathLst>
          </a:custGeom>
          <a:solidFill>
            <a:schemeClr val="bg1">
              <a:lumMod val="85000"/>
            </a:schemeClr>
          </a:solidFill>
          <a:ln w="635" cap="rnd">
            <a:solidFill>
              <a:schemeClr val="bg1">
                <a:alpha val="17000"/>
              </a:schemeClr>
            </a:solidFill>
          </a:ln>
        </p:spPr>
        <p:txBody>
          <a:bodyPr lIns="97940" tIns="48971" rIns="97940" bIns="48971"/>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463" name="Freeform 462"/>
          <p:cNvSpPr>
            <a:spLocks/>
          </p:cNvSpPr>
          <p:nvPr/>
        </p:nvSpPr>
        <p:spPr bwMode="auto">
          <a:xfrm>
            <a:off x="8654094" y="1544900"/>
            <a:ext cx="174420" cy="91001"/>
          </a:xfrm>
          <a:custGeom>
            <a:avLst/>
            <a:gdLst>
              <a:gd name="T0" fmla="*/ 23 w 85"/>
              <a:gd name="T1" fmla="*/ 23 h 53"/>
              <a:gd name="T2" fmla="*/ 17 w 85"/>
              <a:gd name="T3" fmla="*/ 17 h 53"/>
              <a:gd name="T4" fmla="*/ 6 w 85"/>
              <a:gd name="T5" fmla="*/ 13 h 53"/>
              <a:gd name="T6" fmla="*/ 0 w 85"/>
              <a:gd name="T7" fmla="*/ 8 h 53"/>
              <a:gd name="T8" fmla="*/ 0 w 85"/>
              <a:gd name="T9" fmla="*/ 2 h 53"/>
              <a:gd name="T10" fmla="*/ 4 w 85"/>
              <a:gd name="T11" fmla="*/ 0 h 53"/>
              <a:gd name="T12" fmla="*/ 21 w 85"/>
              <a:gd name="T13" fmla="*/ 0 h 53"/>
              <a:gd name="T14" fmla="*/ 27 w 85"/>
              <a:gd name="T15" fmla="*/ 0 h 53"/>
              <a:gd name="T16" fmla="*/ 33 w 85"/>
              <a:gd name="T17" fmla="*/ 6 h 53"/>
              <a:gd name="T18" fmla="*/ 36 w 85"/>
              <a:gd name="T19" fmla="*/ 9 h 53"/>
              <a:gd name="T20" fmla="*/ 40 w 85"/>
              <a:gd name="T21" fmla="*/ 11 h 53"/>
              <a:gd name="T22" fmla="*/ 46 w 85"/>
              <a:gd name="T23" fmla="*/ 13 h 53"/>
              <a:gd name="T24" fmla="*/ 50 w 85"/>
              <a:gd name="T25" fmla="*/ 9 h 53"/>
              <a:gd name="T26" fmla="*/ 55 w 85"/>
              <a:gd name="T27" fmla="*/ 9 h 53"/>
              <a:gd name="T28" fmla="*/ 57 w 85"/>
              <a:gd name="T29" fmla="*/ 11 h 53"/>
              <a:gd name="T30" fmla="*/ 67 w 85"/>
              <a:gd name="T31" fmla="*/ 17 h 53"/>
              <a:gd name="T32" fmla="*/ 68 w 85"/>
              <a:gd name="T33" fmla="*/ 19 h 53"/>
              <a:gd name="T34" fmla="*/ 74 w 85"/>
              <a:gd name="T35" fmla="*/ 21 h 53"/>
              <a:gd name="T36" fmla="*/ 78 w 85"/>
              <a:gd name="T37" fmla="*/ 21 h 53"/>
              <a:gd name="T38" fmla="*/ 82 w 85"/>
              <a:gd name="T39" fmla="*/ 28 h 53"/>
              <a:gd name="T40" fmla="*/ 82 w 85"/>
              <a:gd name="T41" fmla="*/ 36 h 53"/>
              <a:gd name="T42" fmla="*/ 82 w 85"/>
              <a:gd name="T43" fmla="*/ 38 h 53"/>
              <a:gd name="T44" fmla="*/ 85 w 85"/>
              <a:gd name="T45" fmla="*/ 42 h 53"/>
              <a:gd name="T46" fmla="*/ 85 w 85"/>
              <a:gd name="T47" fmla="*/ 42 h 53"/>
              <a:gd name="T48" fmla="*/ 85 w 85"/>
              <a:gd name="T49" fmla="*/ 47 h 53"/>
              <a:gd name="T50" fmla="*/ 82 w 85"/>
              <a:gd name="T51" fmla="*/ 51 h 53"/>
              <a:gd name="T52" fmla="*/ 76 w 85"/>
              <a:gd name="T53" fmla="*/ 51 h 53"/>
              <a:gd name="T54" fmla="*/ 67 w 85"/>
              <a:gd name="T55" fmla="*/ 51 h 53"/>
              <a:gd name="T56" fmla="*/ 63 w 85"/>
              <a:gd name="T57" fmla="*/ 47 h 53"/>
              <a:gd name="T58" fmla="*/ 55 w 85"/>
              <a:gd name="T59" fmla="*/ 42 h 53"/>
              <a:gd name="T60" fmla="*/ 51 w 85"/>
              <a:gd name="T61" fmla="*/ 38 h 53"/>
              <a:gd name="T62" fmla="*/ 48 w 85"/>
              <a:gd name="T63" fmla="*/ 38 h 53"/>
              <a:gd name="T64" fmla="*/ 33 w 85"/>
              <a:gd name="T65" fmla="*/ 40 h 53"/>
              <a:gd name="T66" fmla="*/ 27 w 85"/>
              <a:gd name="T67" fmla="*/ 42 h 53"/>
              <a:gd name="T68" fmla="*/ 16 w 85"/>
              <a:gd name="T69" fmla="*/ 40 h 53"/>
              <a:gd name="T70" fmla="*/ 10 w 85"/>
              <a:gd name="T71" fmla="*/ 38 h 53"/>
              <a:gd name="T72" fmla="*/ 6 w 85"/>
              <a:gd name="T73" fmla="*/ 34 h 53"/>
              <a:gd name="T74" fmla="*/ 6 w 85"/>
              <a:gd name="T75" fmla="*/ 30 h 53"/>
              <a:gd name="T76" fmla="*/ 10 w 85"/>
              <a:gd name="T77" fmla="*/ 26 h 53"/>
              <a:gd name="T78" fmla="*/ 19 w 85"/>
              <a:gd name="T79" fmla="*/ 25 h 53"/>
              <a:gd name="T80" fmla="*/ 23 w 85"/>
              <a:gd name="T81" fmla="*/ 23 h 53"/>
              <a:gd name="T82" fmla="*/ 23 w 85"/>
              <a:gd name="T83" fmla="*/ 2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5" h="53">
                <a:moveTo>
                  <a:pt x="23" y="23"/>
                </a:moveTo>
                <a:lnTo>
                  <a:pt x="23" y="23"/>
                </a:lnTo>
                <a:lnTo>
                  <a:pt x="21" y="21"/>
                </a:lnTo>
                <a:lnTo>
                  <a:pt x="17" y="17"/>
                </a:lnTo>
                <a:lnTo>
                  <a:pt x="10" y="13"/>
                </a:lnTo>
                <a:lnTo>
                  <a:pt x="6" y="13"/>
                </a:lnTo>
                <a:lnTo>
                  <a:pt x="4" y="11"/>
                </a:lnTo>
                <a:lnTo>
                  <a:pt x="0" y="8"/>
                </a:lnTo>
                <a:lnTo>
                  <a:pt x="0" y="2"/>
                </a:lnTo>
                <a:lnTo>
                  <a:pt x="0" y="2"/>
                </a:lnTo>
                <a:lnTo>
                  <a:pt x="0" y="2"/>
                </a:lnTo>
                <a:lnTo>
                  <a:pt x="4" y="0"/>
                </a:lnTo>
                <a:lnTo>
                  <a:pt x="14" y="0"/>
                </a:lnTo>
                <a:lnTo>
                  <a:pt x="21" y="0"/>
                </a:lnTo>
                <a:lnTo>
                  <a:pt x="27" y="0"/>
                </a:lnTo>
                <a:lnTo>
                  <a:pt x="27" y="0"/>
                </a:lnTo>
                <a:lnTo>
                  <a:pt x="31" y="2"/>
                </a:lnTo>
                <a:lnTo>
                  <a:pt x="33" y="6"/>
                </a:lnTo>
                <a:lnTo>
                  <a:pt x="36" y="9"/>
                </a:lnTo>
                <a:lnTo>
                  <a:pt x="36" y="9"/>
                </a:lnTo>
                <a:lnTo>
                  <a:pt x="38" y="11"/>
                </a:lnTo>
                <a:lnTo>
                  <a:pt x="40" y="11"/>
                </a:lnTo>
                <a:lnTo>
                  <a:pt x="46" y="13"/>
                </a:lnTo>
                <a:lnTo>
                  <a:pt x="46" y="13"/>
                </a:lnTo>
                <a:lnTo>
                  <a:pt x="48" y="11"/>
                </a:lnTo>
                <a:lnTo>
                  <a:pt x="50" y="9"/>
                </a:lnTo>
                <a:lnTo>
                  <a:pt x="51" y="9"/>
                </a:lnTo>
                <a:lnTo>
                  <a:pt x="55" y="9"/>
                </a:lnTo>
                <a:lnTo>
                  <a:pt x="55" y="9"/>
                </a:lnTo>
                <a:lnTo>
                  <a:pt x="57" y="11"/>
                </a:lnTo>
                <a:lnTo>
                  <a:pt x="61" y="13"/>
                </a:lnTo>
                <a:lnTo>
                  <a:pt x="67" y="17"/>
                </a:lnTo>
                <a:lnTo>
                  <a:pt x="67" y="17"/>
                </a:lnTo>
                <a:lnTo>
                  <a:pt x="68" y="19"/>
                </a:lnTo>
                <a:lnTo>
                  <a:pt x="72" y="19"/>
                </a:lnTo>
                <a:lnTo>
                  <a:pt x="74" y="21"/>
                </a:lnTo>
                <a:lnTo>
                  <a:pt x="78" y="21"/>
                </a:lnTo>
                <a:lnTo>
                  <a:pt x="78" y="21"/>
                </a:lnTo>
                <a:lnTo>
                  <a:pt x="82" y="25"/>
                </a:lnTo>
                <a:lnTo>
                  <a:pt x="82" y="28"/>
                </a:lnTo>
                <a:lnTo>
                  <a:pt x="80" y="32"/>
                </a:lnTo>
                <a:lnTo>
                  <a:pt x="82" y="36"/>
                </a:lnTo>
                <a:lnTo>
                  <a:pt x="82" y="36"/>
                </a:lnTo>
                <a:lnTo>
                  <a:pt x="82" y="38"/>
                </a:lnTo>
                <a:lnTo>
                  <a:pt x="82" y="40"/>
                </a:lnTo>
                <a:lnTo>
                  <a:pt x="85" y="42"/>
                </a:lnTo>
                <a:lnTo>
                  <a:pt x="85" y="42"/>
                </a:lnTo>
                <a:lnTo>
                  <a:pt x="85" y="42"/>
                </a:lnTo>
                <a:lnTo>
                  <a:pt x="85" y="47"/>
                </a:lnTo>
                <a:lnTo>
                  <a:pt x="85" y="47"/>
                </a:lnTo>
                <a:lnTo>
                  <a:pt x="84" y="51"/>
                </a:lnTo>
                <a:lnTo>
                  <a:pt x="82" y="51"/>
                </a:lnTo>
                <a:lnTo>
                  <a:pt x="76" y="51"/>
                </a:lnTo>
                <a:lnTo>
                  <a:pt x="76" y="51"/>
                </a:lnTo>
                <a:lnTo>
                  <a:pt x="70" y="53"/>
                </a:lnTo>
                <a:lnTo>
                  <a:pt x="67" y="51"/>
                </a:lnTo>
                <a:lnTo>
                  <a:pt x="65" y="51"/>
                </a:lnTo>
                <a:lnTo>
                  <a:pt x="63" y="47"/>
                </a:lnTo>
                <a:lnTo>
                  <a:pt x="59" y="44"/>
                </a:lnTo>
                <a:lnTo>
                  <a:pt x="55" y="42"/>
                </a:lnTo>
                <a:lnTo>
                  <a:pt x="51" y="38"/>
                </a:lnTo>
                <a:lnTo>
                  <a:pt x="51" y="38"/>
                </a:lnTo>
                <a:lnTo>
                  <a:pt x="50" y="38"/>
                </a:lnTo>
                <a:lnTo>
                  <a:pt x="48" y="38"/>
                </a:lnTo>
                <a:lnTo>
                  <a:pt x="40" y="38"/>
                </a:lnTo>
                <a:lnTo>
                  <a:pt x="33" y="40"/>
                </a:lnTo>
                <a:lnTo>
                  <a:pt x="27" y="42"/>
                </a:lnTo>
                <a:lnTo>
                  <a:pt x="27" y="42"/>
                </a:lnTo>
                <a:lnTo>
                  <a:pt x="21" y="42"/>
                </a:lnTo>
                <a:lnTo>
                  <a:pt x="16" y="40"/>
                </a:lnTo>
                <a:lnTo>
                  <a:pt x="12" y="38"/>
                </a:lnTo>
                <a:lnTo>
                  <a:pt x="10" y="38"/>
                </a:lnTo>
                <a:lnTo>
                  <a:pt x="6" y="36"/>
                </a:lnTo>
                <a:lnTo>
                  <a:pt x="6" y="34"/>
                </a:lnTo>
                <a:lnTo>
                  <a:pt x="6" y="34"/>
                </a:lnTo>
                <a:lnTo>
                  <a:pt x="6" y="30"/>
                </a:lnTo>
                <a:lnTo>
                  <a:pt x="8" y="28"/>
                </a:lnTo>
                <a:lnTo>
                  <a:pt x="10" y="26"/>
                </a:lnTo>
                <a:lnTo>
                  <a:pt x="14" y="26"/>
                </a:lnTo>
                <a:lnTo>
                  <a:pt x="19" y="25"/>
                </a:lnTo>
                <a:lnTo>
                  <a:pt x="21" y="25"/>
                </a:lnTo>
                <a:lnTo>
                  <a:pt x="23" y="23"/>
                </a:lnTo>
                <a:lnTo>
                  <a:pt x="23" y="23"/>
                </a:lnTo>
                <a:lnTo>
                  <a:pt x="23" y="23"/>
                </a:lnTo>
                <a:lnTo>
                  <a:pt x="23" y="23"/>
                </a:lnTo>
                <a:close/>
              </a:path>
            </a:pathLst>
          </a:custGeom>
          <a:solidFill>
            <a:schemeClr val="bg1">
              <a:lumMod val="85000"/>
            </a:schemeClr>
          </a:solidFill>
          <a:ln w="635" cap="rnd">
            <a:solidFill>
              <a:schemeClr val="bg1">
                <a:alpha val="17000"/>
              </a:schemeClr>
            </a:solidFill>
            <a:prstDash val="solid"/>
            <a:round/>
            <a:headEnd/>
            <a:tailEnd/>
          </a:ln>
        </p:spPr>
        <p:txBody>
          <a:bodyPr lIns="97940" tIns="48971" rIns="97940" bIns="48971"/>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464" name="Freeform 463"/>
          <p:cNvSpPr>
            <a:spLocks/>
          </p:cNvSpPr>
          <p:nvPr/>
        </p:nvSpPr>
        <p:spPr bwMode="auto">
          <a:xfrm>
            <a:off x="8140313" y="1651556"/>
            <a:ext cx="210440" cy="109487"/>
          </a:xfrm>
          <a:custGeom>
            <a:avLst/>
            <a:gdLst>
              <a:gd name="T0" fmla="*/ 34 w 104"/>
              <a:gd name="T1" fmla="*/ 27 h 63"/>
              <a:gd name="T2" fmla="*/ 47 w 104"/>
              <a:gd name="T3" fmla="*/ 17 h 63"/>
              <a:gd name="T4" fmla="*/ 62 w 104"/>
              <a:gd name="T5" fmla="*/ 10 h 63"/>
              <a:gd name="T6" fmla="*/ 62 w 104"/>
              <a:gd name="T7" fmla="*/ 6 h 63"/>
              <a:gd name="T8" fmla="*/ 68 w 104"/>
              <a:gd name="T9" fmla="*/ 6 h 63"/>
              <a:gd name="T10" fmla="*/ 79 w 104"/>
              <a:gd name="T11" fmla="*/ 8 h 63"/>
              <a:gd name="T12" fmla="*/ 85 w 104"/>
              <a:gd name="T13" fmla="*/ 8 h 63"/>
              <a:gd name="T14" fmla="*/ 85 w 104"/>
              <a:gd name="T15" fmla="*/ 4 h 63"/>
              <a:gd name="T16" fmla="*/ 91 w 104"/>
              <a:gd name="T17" fmla="*/ 0 h 63"/>
              <a:gd name="T18" fmla="*/ 96 w 104"/>
              <a:gd name="T19" fmla="*/ 0 h 63"/>
              <a:gd name="T20" fmla="*/ 102 w 104"/>
              <a:gd name="T21" fmla="*/ 2 h 63"/>
              <a:gd name="T22" fmla="*/ 104 w 104"/>
              <a:gd name="T23" fmla="*/ 10 h 63"/>
              <a:gd name="T24" fmla="*/ 100 w 104"/>
              <a:gd name="T25" fmla="*/ 10 h 63"/>
              <a:gd name="T26" fmla="*/ 95 w 104"/>
              <a:gd name="T27" fmla="*/ 16 h 63"/>
              <a:gd name="T28" fmla="*/ 95 w 104"/>
              <a:gd name="T29" fmla="*/ 21 h 63"/>
              <a:gd name="T30" fmla="*/ 96 w 104"/>
              <a:gd name="T31" fmla="*/ 23 h 63"/>
              <a:gd name="T32" fmla="*/ 100 w 104"/>
              <a:gd name="T33" fmla="*/ 27 h 63"/>
              <a:gd name="T34" fmla="*/ 96 w 104"/>
              <a:gd name="T35" fmla="*/ 31 h 63"/>
              <a:gd name="T36" fmla="*/ 85 w 104"/>
              <a:gd name="T37" fmla="*/ 38 h 63"/>
              <a:gd name="T38" fmla="*/ 74 w 104"/>
              <a:gd name="T39" fmla="*/ 42 h 63"/>
              <a:gd name="T40" fmla="*/ 74 w 104"/>
              <a:gd name="T41" fmla="*/ 25 h 63"/>
              <a:gd name="T42" fmla="*/ 68 w 104"/>
              <a:gd name="T43" fmla="*/ 27 h 63"/>
              <a:gd name="T44" fmla="*/ 62 w 104"/>
              <a:gd name="T45" fmla="*/ 36 h 63"/>
              <a:gd name="T46" fmla="*/ 62 w 104"/>
              <a:gd name="T47" fmla="*/ 42 h 63"/>
              <a:gd name="T48" fmla="*/ 59 w 104"/>
              <a:gd name="T49" fmla="*/ 38 h 63"/>
              <a:gd name="T50" fmla="*/ 55 w 104"/>
              <a:gd name="T51" fmla="*/ 36 h 63"/>
              <a:gd name="T52" fmla="*/ 51 w 104"/>
              <a:gd name="T53" fmla="*/ 42 h 63"/>
              <a:gd name="T54" fmla="*/ 42 w 104"/>
              <a:gd name="T55" fmla="*/ 44 h 63"/>
              <a:gd name="T56" fmla="*/ 40 w 104"/>
              <a:gd name="T57" fmla="*/ 61 h 63"/>
              <a:gd name="T58" fmla="*/ 36 w 104"/>
              <a:gd name="T59" fmla="*/ 63 h 63"/>
              <a:gd name="T60" fmla="*/ 30 w 104"/>
              <a:gd name="T61" fmla="*/ 59 h 63"/>
              <a:gd name="T62" fmla="*/ 28 w 104"/>
              <a:gd name="T63" fmla="*/ 55 h 63"/>
              <a:gd name="T64" fmla="*/ 15 w 104"/>
              <a:gd name="T65" fmla="*/ 59 h 63"/>
              <a:gd name="T66" fmla="*/ 6 w 104"/>
              <a:gd name="T67" fmla="*/ 59 h 63"/>
              <a:gd name="T68" fmla="*/ 2 w 104"/>
              <a:gd name="T69" fmla="*/ 57 h 63"/>
              <a:gd name="T70" fmla="*/ 0 w 104"/>
              <a:gd name="T71" fmla="*/ 51 h 63"/>
              <a:gd name="T72" fmla="*/ 0 w 104"/>
              <a:gd name="T73" fmla="*/ 48 h 63"/>
              <a:gd name="T74" fmla="*/ 11 w 104"/>
              <a:gd name="T75" fmla="*/ 38 h 63"/>
              <a:gd name="T76" fmla="*/ 30 w 104"/>
              <a:gd name="T77" fmla="*/ 31 h 63"/>
              <a:gd name="T78" fmla="*/ 34 w 104"/>
              <a:gd name="T79" fmla="*/ 27 h 63"/>
              <a:gd name="T80" fmla="*/ 34 w 104"/>
              <a:gd name="T81"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4" h="63">
                <a:moveTo>
                  <a:pt x="34" y="27"/>
                </a:moveTo>
                <a:lnTo>
                  <a:pt x="34" y="27"/>
                </a:lnTo>
                <a:lnTo>
                  <a:pt x="40" y="21"/>
                </a:lnTo>
                <a:lnTo>
                  <a:pt x="47" y="17"/>
                </a:lnTo>
                <a:lnTo>
                  <a:pt x="55" y="14"/>
                </a:lnTo>
                <a:lnTo>
                  <a:pt x="62" y="10"/>
                </a:lnTo>
                <a:lnTo>
                  <a:pt x="62" y="10"/>
                </a:lnTo>
                <a:lnTo>
                  <a:pt x="62" y="6"/>
                </a:lnTo>
                <a:lnTo>
                  <a:pt x="62" y="6"/>
                </a:lnTo>
                <a:lnTo>
                  <a:pt x="68" y="6"/>
                </a:lnTo>
                <a:lnTo>
                  <a:pt x="74" y="8"/>
                </a:lnTo>
                <a:lnTo>
                  <a:pt x="79" y="8"/>
                </a:lnTo>
                <a:lnTo>
                  <a:pt x="85" y="8"/>
                </a:lnTo>
                <a:lnTo>
                  <a:pt x="85" y="8"/>
                </a:lnTo>
                <a:lnTo>
                  <a:pt x="85" y="4"/>
                </a:lnTo>
                <a:lnTo>
                  <a:pt x="85" y="4"/>
                </a:lnTo>
                <a:lnTo>
                  <a:pt x="87" y="2"/>
                </a:lnTo>
                <a:lnTo>
                  <a:pt x="91" y="0"/>
                </a:lnTo>
                <a:lnTo>
                  <a:pt x="93" y="0"/>
                </a:lnTo>
                <a:lnTo>
                  <a:pt x="96" y="0"/>
                </a:lnTo>
                <a:lnTo>
                  <a:pt x="98" y="2"/>
                </a:lnTo>
                <a:lnTo>
                  <a:pt x="102" y="2"/>
                </a:lnTo>
                <a:lnTo>
                  <a:pt x="102" y="4"/>
                </a:lnTo>
                <a:lnTo>
                  <a:pt x="104" y="10"/>
                </a:lnTo>
                <a:lnTo>
                  <a:pt x="104" y="10"/>
                </a:lnTo>
                <a:lnTo>
                  <a:pt x="100" y="10"/>
                </a:lnTo>
                <a:lnTo>
                  <a:pt x="96" y="12"/>
                </a:lnTo>
                <a:lnTo>
                  <a:pt x="95" y="16"/>
                </a:lnTo>
                <a:lnTo>
                  <a:pt x="95" y="21"/>
                </a:lnTo>
                <a:lnTo>
                  <a:pt x="95" y="21"/>
                </a:lnTo>
                <a:lnTo>
                  <a:pt x="96" y="21"/>
                </a:lnTo>
                <a:lnTo>
                  <a:pt x="96" y="23"/>
                </a:lnTo>
                <a:lnTo>
                  <a:pt x="100" y="27"/>
                </a:lnTo>
                <a:lnTo>
                  <a:pt x="100" y="27"/>
                </a:lnTo>
                <a:lnTo>
                  <a:pt x="96" y="31"/>
                </a:lnTo>
                <a:lnTo>
                  <a:pt x="96" y="31"/>
                </a:lnTo>
                <a:lnTo>
                  <a:pt x="91" y="34"/>
                </a:lnTo>
                <a:lnTo>
                  <a:pt x="85" y="38"/>
                </a:lnTo>
                <a:lnTo>
                  <a:pt x="74" y="42"/>
                </a:lnTo>
                <a:lnTo>
                  <a:pt x="74" y="42"/>
                </a:lnTo>
                <a:lnTo>
                  <a:pt x="72" y="34"/>
                </a:lnTo>
                <a:lnTo>
                  <a:pt x="74" y="25"/>
                </a:lnTo>
                <a:lnTo>
                  <a:pt x="74" y="25"/>
                </a:lnTo>
                <a:lnTo>
                  <a:pt x="68" y="27"/>
                </a:lnTo>
                <a:lnTo>
                  <a:pt x="64" y="31"/>
                </a:lnTo>
                <a:lnTo>
                  <a:pt x="62" y="36"/>
                </a:lnTo>
                <a:lnTo>
                  <a:pt x="62" y="42"/>
                </a:lnTo>
                <a:lnTo>
                  <a:pt x="62" y="42"/>
                </a:lnTo>
                <a:lnTo>
                  <a:pt x="60" y="40"/>
                </a:lnTo>
                <a:lnTo>
                  <a:pt x="59" y="38"/>
                </a:lnTo>
                <a:lnTo>
                  <a:pt x="55" y="36"/>
                </a:lnTo>
                <a:lnTo>
                  <a:pt x="55" y="36"/>
                </a:lnTo>
                <a:lnTo>
                  <a:pt x="51" y="40"/>
                </a:lnTo>
                <a:lnTo>
                  <a:pt x="51" y="42"/>
                </a:lnTo>
                <a:lnTo>
                  <a:pt x="45" y="44"/>
                </a:lnTo>
                <a:lnTo>
                  <a:pt x="42" y="44"/>
                </a:lnTo>
                <a:lnTo>
                  <a:pt x="42" y="44"/>
                </a:lnTo>
                <a:lnTo>
                  <a:pt x="40" y="61"/>
                </a:lnTo>
                <a:lnTo>
                  <a:pt x="40" y="61"/>
                </a:lnTo>
                <a:lnTo>
                  <a:pt x="36" y="63"/>
                </a:lnTo>
                <a:lnTo>
                  <a:pt x="32" y="61"/>
                </a:lnTo>
                <a:lnTo>
                  <a:pt x="30" y="59"/>
                </a:lnTo>
                <a:lnTo>
                  <a:pt x="28" y="55"/>
                </a:lnTo>
                <a:lnTo>
                  <a:pt x="28" y="55"/>
                </a:lnTo>
                <a:lnTo>
                  <a:pt x="23" y="57"/>
                </a:lnTo>
                <a:lnTo>
                  <a:pt x="15" y="59"/>
                </a:lnTo>
                <a:lnTo>
                  <a:pt x="8" y="59"/>
                </a:lnTo>
                <a:lnTo>
                  <a:pt x="6" y="59"/>
                </a:lnTo>
                <a:lnTo>
                  <a:pt x="2" y="57"/>
                </a:lnTo>
                <a:lnTo>
                  <a:pt x="2" y="57"/>
                </a:lnTo>
                <a:lnTo>
                  <a:pt x="0" y="55"/>
                </a:lnTo>
                <a:lnTo>
                  <a:pt x="0" y="51"/>
                </a:lnTo>
                <a:lnTo>
                  <a:pt x="0" y="50"/>
                </a:lnTo>
                <a:lnTo>
                  <a:pt x="0" y="48"/>
                </a:lnTo>
                <a:lnTo>
                  <a:pt x="6" y="42"/>
                </a:lnTo>
                <a:lnTo>
                  <a:pt x="11" y="38"/>
                </a:lnTo>
                <a:lnTo>
                  <a:pt x="25" y="33"/>
                </a:lnTo>
                <a:lnTo>
                  <a:pt x="30" y="31"/>
                </a:lnTo>
                <a:lnTo>
                  <a:pt x="34" y="27"/>
                </a:lnTo>
                <a:lnTo>
                  <a:pt x="34" y="27"/>
                </a:lnTo>
                <a:lnTo>
                  <a:pt x="34" y="27"/>
                </a:lnTo>
                <a:lnTo>
                  <a:pt x="34" y="27"/>
                </a:lnTo>
                <a:close/>
              </a:path>
            </a:pathLst>
          </a:custGeom>
          <a:solidFill>
            <a:schemeClr val="bg1">
              <a:lumMod val="85000"/>
            </a:schemeClr>
          </a:solidFill>
          <a:ln w="635" cap="rnd">
            <a:solidFill>
              <a:schemeClr val="bg1">
                <a:alpha val="17000"/>
              </a:schemeClr>
            </a:solidFill>
          </a:ln>
        </p:spPr>
        <p:txBody>
          <a:bodyPr lIns="97940" tIns="48971" rIns="97940" bIns="48971"/>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465" name="Freeform 464"/>
          <p:cNvSpPr>
            <a:spLocks/>
          </p:cNvSpPr>
          <p:nvPr/>
        </p:nvSpPr>
        <p:spPr bwMode="auto">
          <a:xfrm>
            <a:off x="8140313" y="1651556"/>
            <a:ext cx="210440" cy="109487"/>
          </a:xfrm>
          <a:custGeom>
            <a:avLst/>
            <a:gdLst>
              <a:gd name="T0" fmla="*/ 34 w 104"/>
              <a:gd name="T1" fmla="*/ 27 h 63"/>
              <a:gd name="T2" fmla="*/ 47 w 104"/>
              <a:gd name="T3" fmla="*/ 17 h 63"/>
              <a:gd name="T4" fmla="*/ 62 w 104"/>
              <a:gd name="T5" fmla="*/ 10 h 63"/>
              <a:gd name="T6" fmla="*/ 62 w 104"/>
              <a:gd name="T7" fmla="*/ 6 h 63"/>
              <a:gd name="T8" fmla="*/ 68 w 104"/>
              <a:gd name="T9" fmla="*/ 6 h 63"/>
              <a:gd name="T10" fmla="*/ 79 w 104"/>
              <a:gd name="T11" fmla="*/ 8 h 63"/>
              <a:gd name="T12" fmla="*/ 85 w 104"/>
              <a:gd name="T13" fmla="*/ 8 h 63"/>
              <a:gd name="T14" fmla="*/ 85 w 104"/>
              <a:gd name="T15" fmla="*/ 4 h 63"/>
              <a:gd name="T16" fmla="*/ 91 w 104"/>
              <a:gd name="T17" fmla="*/ 0 h 63"/>
              <a:gd name="T18" fmla="*/ 96 w 104"/>
              <a:gd name="T19" fmla="*/ 0 h 63"/>
              <a:gd name="T20" fmla="*/ 102 w 104"/>
              <a:gd name="T21" fmla="*/ 2 h 63"/>
              <a:gd name="T22" fmla="*/ 104 w 104"/>
              <a:gd name="T23" fmla="*/ 10 h 63"/>
              <a:gd name="T24" fmla="*/ 100 w 104"/>
              <a:gd name="T25" fmla="*/ 10 h 63"/>
              <a:gd name="T26" fmla="*/ 95 w 104"/>
              <a:gd name="T27" fmla="*/ 16 h 63"/>
              <a:gd name="T28" fmla="*/ 95 w 104"/>
              <a:gd name="T29" fmla="*/ 21 h 63"/>
              <a:gd name="T30" fmla="*/ 96 w 104"/>
              <a:gd name="T31" fmla="*/ 23 h 63"/>
              <a:gd name="T32" fmla="*/ 100 w 104"/>
              <a:gd name="T33" fmla="*/ 27 h 63"/>
              <a:gd name="T34" fmla="*/ 96 w 104"/>
              <a:gd name="T35" fmla="*/ 31 h 63"/>
              <a:gd name="T36" fmla="*/ 85 w 104"/>
              <a:gd name="T37" fmla="*/ 38 h 63"/>
              <a:gd name="T38" fmla="*/ 74 w 104"/>
              <a:gd name="T39" fmla="*/ 42 h 63"/>
              <a:gd name="T40" fmla="*/ 74 w 104"/>
              <a:gd name="T41" fmla="*/ 25 h 63"/>
              <a:gd name="T42" fmla="*/ 68 w 104"/>
              <a:gd name="T43" fmla="*/ 27 h 63"/>
              <a:gd name="T44" fmla="*/ 62 w 104"/>
              <a:gd name="T45" fmla="*/ 36 h 63"/>
              <a:gd name="T46" fmla="*/ 62 w 104"/>
              <a:gd name="T47" fmla="*/ 42 h 63"/>
              <a:gd name="T48" fmla="*/ 59 w 104"/>
              <a:gd name="T49" fmla="*/ 38 h 63"/>
              <a:gd name="T50" fmla="*/ 55 w 104"/>
              <a:gd name="T51" fmla="*/ 36 h 63"/>
              <a:gd name="T52" fmla="*/ 51 w 104"/>
              <a:gd name="T53" fmla="*/ 42 h 63"/>
              <a:gd name="T54" fmla="*/ 42 w 104"/>
              <a:gd name="T55" fmla="*/ 44 h 63"/>
              <a:gd name="T56" fmla="*/ 40 w 104"/>
              <a:gd name="T57" fmla="*/ 61 h 63"/>
              <a:gd name="T58" fmla="*/ 36 w 104"/>
              <a:gd name="T59" fmla="*/ 63 h 63"/>
              <a:gd name="T60" fmla="*/ 30 w 104"/>
              <a:gd name="T61" fmla="*/ 59 h 63"/>
              <a:gd name="T62" fmla="*/ 28 w 104"/>
              <a:gd name="T63" fmla="*/ 55 h 63"/>
              <a:gd name="T64" fmla="*/ 15 w 104"/>
              <a:gd name="T65" fmla="*/ 59 h 63"/>
              <a:gd name="T66" fmla="*/ 6 w 104"/>
              <a:gd name="T67" fmla="*/ 59 h 63"/>
              <a:gd name="T68" fmla="*/ 2 w 104"/>
              <a:gd name="T69" fmla="*/ 57 h 63"/>
              <a:gd name="T70" fmla="*/ 0 w 104"/>
              <a:gd name="T71" fmla="*/ 51 h 63"/>
              <a:gd name="T72" fmla="*/ 0 w 104"/>
              <a:gd name="T73" fmla="*/ 48 h 63"/>
              <a:gd name="T74" fmla="*/ 11 w 104"/>
              <a:gd name="T75" fmla="*/ 38 h 63"/>
              <a:gd name="T76" fmla="*/ 30 w 104"/>
              <a:gd name="T77" fmla="*/ 31 h 63"/>
              <a:gd name="T78" fmla="*/ 34 w 104"/>
              <a:gd name="T79" fmla="*/ 27 h 63"/>
              <a:gd name="T80" fmla="*/ 34 w 104"/>
              <a:gd name="T81"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4" h="63">
                <a:moveTo>
                  <a:pt x="34" y="27"/>
                </a:moveTo>
                <a:lnTo>
                  <a:pt x="34" y="27"/>
                </a:lnTo>
                <a:lnTo>
                  <a:pt x="40" y="21"/>
                </a:lnTo>
                <a:lnTo>
                  <a:pt x="47" y="17"/>
                </a:lnTo>
                <a:lnTo>
                  <a:pt x="55" y="14"/>
                </a:lnTo>
                <a:lnTo>
                  <a:pt x="62" y="10"/>
                </a:lnTo>
                <a:lnTo>
                  <a:pt x="62" y="10"/>
                </a:lnTo>
                <a:lnTo>
                  <a:pt x="62" y="6"/>
                </a:lnTo>
                <a:lnTo>
                  <a:pt x="62" y="6"/>
                </a:lnTo>
                <a:lnTo>
                  <a:pt x="68" y="6"/>
                </a:lnTo>
                <a:lnTo>
                  <a:pt x="74" y="8"/>
                </a:lnTo>
                <a:lnTo>
                  <a:pt x="79" y="8"/>
                </a:lnTo>
                <a:lnTo>
                  <a:pt x="85" y="8"/>
                </a:lnTo>
                <a:lnTo>
                  <a:pt x="85" y="8"/>
                </a:lnTo>
                <a:lnTo>
                  <a:pt x="85" y="4"/>
                </a:lnTo>
                <a:lnTo>
                  <a:pt x="85" y="4"/>
                </a:lnTo>
                <a:lnTo>
                  <a:pt x="87" y="2"/>
                </a:lnTo>
                <a:lnTo>
                  <a:pt x="91" y="0"/>
                </a:lnTo>
                <a:lnTo>
                  <a:pt x="93" y="0"/>
                </a:lnTo>
                <a:lnTo>
                  <a:pt x="96" y="0"/>
                </a:lnTo>
                <a:lnTo>
                  <a:pt x="98" y="2"/>
                </a:lnTo>
                <a:lnTo>
                  <a:pt x="102" y="2"/>
                </a:lnTo>
                <a:lnTo>
                  <a:pt x="102" y="4"/>
                </a:lnTo>
                <a:lnTo>
                  <a:pt x="104" y="10"/>
                </a:lnTo>
                <a:lnTo>
                  <a:pt x="104" y="10"/>
                </a:lnTo>
                <a:lnTo>
                  <a:pt x="100" y="10"/>
                </a:lnTo>
                <a:lnTo>
                  <a:pt x="96" y="12"/>
                </a:lnTo>
                <a:lnTo>
                  <a:pt x="95" y="16"/>
                </a:lnTo>
                <a:lnTo>
                  <a:pt x="95" y="21"/>
                </a:lnTo>
                <a:lnTo>
                  <a:pt x="95" y="21"/>
                </a:lnTo>
                <a:lnTo>
                  <a:pt x="96" y="21"/>
                </a:lnTo>
                <a:lnTo>
                  <a:pt x="96" y="23"/>
                </a:lnTo>
                <a:lnTo>
                  <a:pt x="100" y="27"/>
                </a:lnTo>
                <a:lnTo>
                  <a:pt x="100" y="27"/>
                </a:lnTo>
                <a:lnTo>
                  <a:pt x="96" y="31"/>
                </a:lnTo>
                <a:lnTo>
                  <a:pt x="96" y="31"/>
                </a:lnTo>
                <a:lnTo>
                  <a:pt x="91" y="34"/>
                </a:lnTo>
                <a:lnTo>
                  <a:pt x="85" y="38"/>
                </a:lnTo>
                <a:lnTo>
                  <a:pt x="74" y="42"/>
                </a:lnTo>
                <a:lnTo>
                  <a:pt x="74" y="42"/>
                </a:lnTo>
                <a:lnTo>
                  <a:pt x="72" y="34"/>
                </a:lnTo>
                <a:lnTo>
                  <a:pt x="74" y="25"/>
                </a:lnTo>
                <a:lnTo>
                  <a:pt x="74" y="25"/>
                </a:lnTo>
                <a:lnTo>
                  <a:pt x="68" y="27"/>
                </a:lnTo>
                <a:lnTo>
                  <a:pt x="64" y="31"/>
                </a:lnTo>
                <a:lnTo>
                  <a:pt x="62" y="36"/>
                </a:lnTo>
                <a:lnTo>
                  <a:pt x="62" y="42"/>
                </a:lnTo>
                <a:lnTo>
                  <a:pt x="62" y="42"/>
                </a:lnTo>
                <a:lnTo>
                  <a:pt x="60" y="40"/>
                </a:lnTo>
                <a:lnTo>
                  <a:pt x="59" y="38"/>
                </a:lnTo>
                <a:lnTo>
                  <a:pt x="55" y="36"/>
                </a:lnTo>
                <a:lnTo>
                  <a:pt x="55" y="36"/>
                </a:lnTo>
                <a:lnTo>
                  <a:pt x="51" y="40"/>
                </a:lnTo>
                <a:lnTo>
                  <a:pt x="51" y="42"/>
                </a:lnTo>
                <a:lnTo>
                  <a:pt x="45" y="44"/>
                </a:lnTo>
                <a:lnTo>
                  <a:pt x="42" y="44"/>
                </a:lnTo>
                <a:lnTo>
                  <a:pt x="42" y="44"/>
                </a:lnTo>
                <a:lnTo>
                  <a:pt x="40" y="61"/>
                </a:lnTo>
                <a:lnTo>
                  <a:pt x="40" y="61"/>
                </a:lnTo>
                <a:lnTo>
                  <a:pt x="36" y="63"/>
                </a:lnTo>
                <a:lnTo>
                  <a:pt x="32" y="61"/>
                </a:lnTo>
                <a:lnTo>
                  <a:pt x="30" y="59"/>
                </a:lnTo>
                <a:lnTo>
                  <a:pt x="28" y="55"/>
                </a:lnTo>
                <a:lnTo>
                  <a:pt x="28" y="55"/>
                </a:lnTo>
                <a:lnTo>
                  <a:pt x="23" y="57"/>
                </a:lnTo>
                <a:lnTo>
                  <a:pt x="15" y="59"/>
                </a:lnTo>
                <a:lnTo>
                  <a:pt x="8" y="59"/>
                </a:lnTo>
                <a:lnTo>
                  <a:pt x="6" y="59"/>
                </a:lnTo>
                <a:lnTo>
                  <a:pt x="2" y="57"/>
                </a:lnTo>
                <a:lnTo>
                  <a:pt x="2" y="57"/>
                </a:lnTo>
                <a:lnTo>
                  <a:pt x="0" y="55"/>
                </a:lnTo>
                <a:lnTo>
                  <a:pt x="0" y="51"/>
                </a:lnTo>
                <a:lnTo>
                  <a:pt x="0" y="50"/>
                </a:lnTo>
                <a:lnTo>
                  <a:pt x="0" y="48"/>
                </a:lnTo>
                <a:lnTo>
                  <a:pt x="6" y="42"/>
                </a:lnTo>
                <a:lnTo>
                  <a:pt x="11" y="38"/>
                </a:lnTo>
                <a:lnTo>
                  <a:pt x="25" y="33"/>
                </a:lnTo>
                <a:lnTo>
                  <a:pt x="30" y="31"/>
                </a:lnTo>
                <a:lnTo>
                  <a:pt x="34" y="27"/>
                </a:lnTo>
                <a:lnTo>
                  <a:pt x="34" y="27"/>
                </a:lnTo>
                <a:lnTo>
                  <a:pt x="34" y="27"/>
                </a:lnTo>
                <a:lnTo>
                  <a:pt x="34" y="27"/>
                </a:lnTo>
                <a:close/>
              </a:path>
            </a:pathLst>
          </a:custGeom>
          <a:solidFill>
            <a:schemeClr val="bg1">
              <a:lumMod val="85000"/>
            </a:schemeClr>
          </a:solidFill>
          <a:ln w="635" cap="rnd">
            <a:solidFill>
              <a:schemeClr val="bg1">
                <a:alpha val="17000"/>
              </a:schemeClr>
            </a:solidFill>
            <a:prstDash val="solid"/>
            <a:round/>
            <a:headEnd/>
            <a:tailEnd/>
          </a:ln>
        </p:spPr>
        <p:txBody>
          <a:bodyPr lIns="97940" tIns="48971" rIns="97940" bIns="48971"/>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466" name="Freeform 465"/>
          <p:cNvSpPr>
            <a:spLocks/>
          </p:cNvSpPr>
          <p:nvPr/>
        </p:nvSpPr>
        <p:spPr bwMode="auto">
          <a:xfrm>
            <a:off x="8420903" y="1584714"/>
            <a:ext cx="111855" cy="32702"/>
          </a:xfrm>
          <a:custGeom>
            <a:avLst/>
            <a:gdLst>
              <a:gd name="T0" fmla="*/ 55 w 55"/>
              <a:gd name="T1" fmla="*/ 7 h 19"/>
              <a:gd name="T2" fmla="*/ 55 w 55"/>
              <a:gd name="T3" fmla="*/ 7 h 19"/>
              <a:gd name="T4" fmla="*/ 49 w 55"/>
              <a:gd name="T5" fmla="*/ 11 h 19"/>
              <a:gd name="T6" fmla="*/ 44 w 55"/>
              <a:gd name="T7" fmla="*/ 15 h 19"/>
              <a:gd name="T8" fmla="*/ 36 w 55"/>
              <a:gd name="T9" fmla="*/ 17 h 19"/>
              <a:gd name="T10" fmla="*/ 28 w 55"/>
              <a:gd name="T11" fmla="*/ 19 h 19"/>
              <a:gd name="T12" fmla="*/ 28 w 55"/>
              <a:gd name="T13" fmla="*/ 19 h 19"/>
              <a:gd name="T14" fmla="*/ 23 w 55"/>
              <a:gd name="T15" fmla="*/ 17 h 19"/>
              <a:gd name="T16" fmla="*/ 13 w 55"/>
              <a:gd name="T17" fmla="*/ 15 h 19"/>
              <a:gd name="T18" fmla="*/ 6 w 55"/>
              <a:gd name="T19" fmla="*/ 15 h 19"/>
              <a:gd name="T20" fmla="*/ 0 w 55"/>
              <a:gd name="T21" fmla="*/ 15 h 19"/>
              <a:gd name="T22" fmla="*/ 0 w 55"/>
              <a:gd name="T23" fmla="*/ 15 h 19"/>
              <a:gd name="T24" fmla="*/ 13 w 55"/>
              <a:gd name="T25" fmla="*/ 5 h 19"/>
              <a:gd name="T26" fmla="*/ 21 w 55"/>
              <a:gd name="T27" fmla="*/ 2 h 19"/>
              <a:gd name="T28" fmla="*/ 28 w 55"/>
              <a:gd name="T29" fmla="*/ 0 h 19"/>
              <a:gd name="T30" fmla="*/ 36 w 55"/>
              <a:gd name="T31" fmla="*/ 0 h 19"/>
              <a:gd name="T32" fmla="*/ 44 w 55"/>
              <a:gd name="T33" fmla="*/ 0 h 19"/>
              <a:gd name="T34" fmla="*/ 47 w 55"/>
              <a:gd name="T35" fmla="*/ 0 h 19"/>
              <a:gd name="T36" fmla="*/ 49 w 55"/>
              <a:gd name="T37" fmla="*/ 2 h 19"/>
              <a:gd name="T38" fmla="*/ 53 w 55"/>
              <a:gd name="T39" fmla="*/ 5 h 19"/>
              <a:gd name="T40" fmla="*/ 55 w 55"/>
              <a:gd name="T41" fmla="*/ 7 h 19"/>
              <a:gd name="T42" fmla="*/ 55 w 55"/>
              <a:gd name="T43" fmla="*/ 7 h 19"/>
              <a:gd name="T44" fmla="*/ 55 w 55"/>
              <a:gd name="T45" fmla="*/ 7 h 19"/>
              <a:gd name="T46" fmla="*/ 55 w 55"/>
              <a:gd name="T47" fmla="*/ 7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5" h="19">
                <a:moveTo>
                  <a:pt x="55" y="7"/>
                </a:moveTo>
                <a:lnTo>
                  <a:pt x="55" y="7"/>
                </a:lnTo>
                <a:lnTo>
                  <a:pt x="49" y="11"/>
                </a:lnTo>
                <a:lnTo>
                  <a:pt x="44" y="15"/>
                </a:lnTo>
                <a:lnTo>
                  <a:pt x="36" y="17"/>
                </a:lnTo>
                <a:lnTo>
                  <a:pt x="28" y="19"/>
                </a:lnTo>
                <a:lnTo>
                  <a:pt x="28" y="19"/>
                </a:lnTo>
                <a:lnTo>
                  <a:pt x="23" y="17"/>
                </a:lnTo>
                <a:lnTo>
                  <a:pt x="13" y="15"/>
                </a:lnTo>
                <a:lnTo>
                  <a:pt x="6" y="15"/>
                </a:lnTo>
                <a:lnTo>
                  <a:pt x="0" y="15"/>
                </a:lnTo>
                <a:lnTo>
                  <a:pt x="0" y="15"/>
                </a:lnTo>
                <a:lnTo>
                  <a:pt x="13" y="5"/>
                </a:lnTo>
                <a:lnTo>
                  <a:pt x="21" y="2"/>
                </a:lnTo>
                <a:lnTo>
                  <a:pt x="28" y="0"/>
                </a:lnTo>
                <a:lnTo>
                  <a:pt x="36" y="0"/>
                </a:lnTo>
                <a:lnTo>
                  <a:pt x="44" y="0"/>
                </a:lnTo>
                <a:lnTo>
                  <a:pt x="47" y="0"/>
                </a:lnTo>
                <a:lnTo>
                  <a:pt x="49" y="2"/>
                </a:lnTo>
                <a:lnTo>
                  <a:pt x="53" y="5"/>
                </a:lnTo>
                <a:lnTo>
                  <a:pt x="55" y="7"/>
                </a:lnTo>
                <a:lnTo>
                  <a:pt x="55" y="7"/>
                </a:lnTo>
                <a:lnTo>
                  <a:pt x="55" y="7"/>
                </a:lnTo>
                <a:lnTo>
                  <a:pt x="55" y="7"/>
                </a:lnTo>
                <a:close/>
              </a:path>
            </a:pathLst>
          </a:custGeom>
          <a:solidFill>
            <a:schemeClr val="bg1">
              <a:lumMod val="85000"/>
            </a:schemeClr>
          </a:solidFill>
          <a:ln w="635" cap="rnd">
            <a:solidFill>
              <a:schemeClr val="bg1">
                <a:alpha val="17000"/>
              </a:schemeClr>
            </a:solidFill>
          </a:ln>
        </p:spPr>
        <p:txBody>
          <a:bodyPr lIns="97940" tIns="48971" rIns="97940" bIns="48971"/>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467" name="Freeform 466"/>
          <p:cNvSpPr>
            <a:spLocks/>
          </p:cNvSpPr>
          <p:nvPr/>
        </p:nvSpPr>
        <p:spPr bwMode="auto">
          <a:xfrm>
            <a:off x="8420903" y="1584714"/>
            <a:ext cx="111855" cy="32702"/>
          </a:xfrm>
          <a:custGeom>
            <a:avLst/>
            <a:gdLst>
              <a:gd name="T0" fmla="*/ 55 w 55"/>
              <a:gd name="T1" fmla="*/ 7 h 19"/>
              <a:gd name="T2" fmla="*/ 55 w 55"/>
              <a:gd name="T3" fmla="*/ 7 h 19"/>
              <a:gd name="T4" fmla="*/ 49 w 55"/>
              <a:gd name="T5" fmla="*/ 11 h 19"/>
              <a:gd name="T6" fmla="*/ 44 w 55"/>
              <a:gd name="T7" fmla="*/ 15 h 19"/>
              <a:gd name="T8" fmla="*/ 36 w 55"/>
              <a:gd name="T9" fmla="*/ 17 h 19"/>
              <a:gd name="T10" fmla="*/ 28 w 55"/>
              <a:gd name="T11" fmla="*/ 19 h 19"/>
              <a:gd name="T12" fmla="*/ 28 w 55"/>
              <a:gd name="T13" fmla="*/ 19 h 19"/>
              <a:gd name="T14" fmla="*/ 23 w 55"/>
              <a:gd name="T15" fmla="*/ 17 h 19"/>
              <a:gd name="T16" fmla="*/ 13 w 55"/>
              <a:gd name="T17" fmla="*/ 15 h 19"/>
              <a:gd name="T18" fmla="*/ 6 w 55"/>
              <a:gd name="T19" fmla="*/ 15 h 19"/>
              <a:gd name="T20" fmla="*/ 0 w 55"/>
              <a:gd name="T21" fmla="*/ 15 h 19"/>
              <a:gd name="T22" fmla="*/ 0 w 55"/>
              <a:gd name="T23" fmla="*/ 15 h 19"/>
              <a:gd name="T24" fmla="*/ 13 w 55"/>
              <a:gd name="T25" fmla="*/ 5 h 19"/>
              <a:gd name="T26" fmla="*/ 21 w 55"/>
              <a:gd name="T27" fmla="*/ 2 h 19"/>
              <a:gd name="T28" fmla="*/ 28 w 55"/>
              <a:gd name="T29" fmla="*/ 0 h 19"/>
              <a:gd name="T30" fmla="*/ 36 w 55"/>
              <a:gd name="T31" fmla="*/ 0 h 19"/>
              <a:gd name="T32" fmla="*/ 44 w 55"/>
              <a:gd name="T33" fmla="*/ 0 h 19"/>
              <a:gd name="T34" fmla="*/ 47 w 55"/>
              <a:gd name="T35" fmla="*/ 0 h 19"/>
              <a:gd name="T36" fmla="*/ 49 w 55"/>
              <a:gd name="T37" fmla="*/ 2 h 19"/>
              <a:gd name="T38" fmla="*/ 53 w 55"/>
              <a:gd name="T39" fmla="*/ 5 h 19"/>
              <a:gd name="T40" fmla="*/ 55 w 55"/>
              <a:gd name="T41" fmla="*/ 7 h 19"/>
              <a:gd name="T42" fmla="*/ 55 w 55"/>
              <a:gd name="T43" fmla="*/ 7 h 19"/>
              <a:gd name="T44" fmla="*/ 55 w 55"/>
              <a:gd name="T45" fmla="*/ 7 h 19"/>
              <a:gd name="T46" fmla="*/ 55 w 55"/>
              <a:gd name="T47" fmla="*/ 7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5" h="19">
                <a:moveTo>
                  <a:pt x="55" y="7"/>
                </a:moveTo>
                <a:lnTo>
                  <a:pt x="55" y="7"/>
                </a:lnTo>
                <a:lnTo>
                  <a:pt x="49" y="11"/>
                </a:lnTo>
                <a:lnTo>
                  <a:pt x="44" y="15"/>
                </a:lnTo>
                <a:lnTo>
                  <a:pt x="36" y="17"/>
                </a:lnTo>
                <a:lnTo>
                  <a:pt x="28" y="19"/>
                </a:lnTo>
                <a:lnTo>
                  <a:pt x="28" y="19"/>
                </a:lnTo>
                <a:lnTo>
                  <a:pt x="23" y="17"/>
                </a:lnTo>
                <a:lnTo>
                  <a:pt x="13" y="15"/>
                </a:lnTo>
                <a:lnTo>
                  <a:pt x="6" y="15"/>
                </a:lnTo>
                <a:lnTo>
                  <a:pt x="0" y="15"/>
                </a:lnTo>
                <a:lnTo>
                  <a:pt x="0" y="15"/>
                </a:lnTo>
                <a:lnTo>
                  <a:pt x="13" y="5"/>
                </a:lnTo>
                <a:lnTo>
                  <a:pt x="21" y="2"/>
                </a:lnTo>
                <a:lnTo>
                  <a:pt x="28" y="0"/>
                </a:lnTo>
                <a:lnTo>
                  <a:pt x="36" y="0"/>
                </a:lnTo>
                <a:lnTo>
                  <a:pt x="44" y="0"/>
                </a:lnTo>
                <a:lnTo>
                  <a:pt x="47" y="0"/>
                </a:lnTo>
                <a:lnTo>
                  <a:pt x="49" y="2"/>
                </a:lnTo>
                <a:lnTo>
                  <a:pt x="53" y="5"/>
                </a:lnTo>
                <a:lnTo>
                  <a:pt x="55" y="7"/>
                </a:lnTo>
                <a:lnTo>
                  <a:pt x="55" y="7"/>
                </a:lnTo>
                <a:lnTo>
                  <a:pt x="55" y="7"/>
                </a:lnTo>
                <a:lnTo>
                  <a:pt x="55" y="7"/>
                </a:lnTo>
                <a:close/>
              </a:path>
            </a:pathLst>
          </a:custGeom>
          <a:solidFill>
            <a:schemeClr val="bg1">
              <a:lumMod val="85000"/>
            </a:schemeClr>
          </a:solidFill>
          <a:ln w="635" cap="rnd">
            <a:solidFill>
              <a:schemeClr val="bg1">
                <a:alpha val="17000"/>
              </a:schemeClr>
            </a:solidFill>
            <a:prstDash val="solid"/>
            <a:round/>
            <a:headEnd/>
            <a:tailEnd/>
          </a:ln>
        </p:spPr>
        <p:txBody>
          <a:bodyPr lIns="97940" tIns="48971" rIns="97940" bIns="48971"/>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468" name="Freeform 467"/>
          <p:cNvSpPr>
            <a:spLocks/>
          </p:cNvSpPr>
          <p:nvPr/>
        </p:nvSpPr>
        <p:spPr bwMode="auto">
          <a:xfrm>
            <a:off x="8252186" y="1739700"/>
            <a:ext cx="49292" cy="36970"/>
          </a:xfrm>
          <a:custGeom>
            <a:avLst/>
            <a:gdLst>
              <a:gd name="T0" fmla="*/ 24 w 24"/>
              <a:gd name="T1" fmla="*/ 0 h 21"/>
              <a:gd name="T2" fmla="*/ 24 w 24"/>
              <a:gd name="T3" fmla="*/ 0 h 21"/>
              <a:gd name="T4" fmla="*/ 22 w 24"/>
              <a:gd name="T5" fmla="*/ 0 h 21"/>
              <a:gd name="T6" fmla="*/ 17 w 24"/>
              <a:gd name="T7" fmla="*/ 2 h 21"/>
              <a:gd name="T8" fmla="*/ 11 w 24"/>
              <a:gd name="T9" fmla="*/ 4 h 21"/>
              <a:gd name="T10" fmla="*/ 7 w 24"/>
              <a:gd name="T11" fmla="*/ 8 h 21"/>
              <a:gd name="T12" fmla="*/ 4 w 24"/>
              <a:gd name="T13" fmla="*/ 12 h 21"/>
              <a:gd name="T14" fmla="*/ 0 w 24"/>
              <a:gd name="T15" fmla="*/ 16 h 21"/>
              <a:gd name="T16" fmla="*/ 0 w 24"/>
              <a:gd name="T17" fmla="*/ 18 h 21"/>
              <a:gd name="T18" fmla="*/ 0 w 24"/>
              <a:gd name="T19" fmla="*/ 18 h 21"/>
              <a:gd name="T20" fmla="*/ 2 w 24"/>
              <a:gd name="T21" fmla="*/ 21 h 21"/>
              <a:gd name="T22" fmla="*/ 4 w 24"/>
              <a:gd name="T23" fmla="*/ 21 h 21"/>
              <a:gd name="T24" fmla="*/ 4 w 24"/>
              <a:gd name="T25" fmla="*/ 21 h 21"/>
              <a:gd name="T26" fmla="*/ 5 w 24"/>
              <a:gd name="T27" fmla="*/ 21 h 21"/>
              <a:gd name="T28" fmla="*/ 7 w 24"/>
              <a:gd name="T29" fmla="*/ 21 h 21"/>
              <a:gd name="T30" fmla="*/ 15 w 24"/>
              <a:gd name="T31" fmla="*/ 18 h 21"/>
              <a:gd name="T32" fmla="*/ 19 w 24"/>
              <a:gd name="T33" fmla="*/ 12 h 21"/>
              <a:gd name="T34" fmla="*/ 22 w 24"/>
              <a:gd name="T35" fmla="*/ 10 h 21"/>
              <a:gd name="T36" fmla="*/ 24 w 24"/>
              <a:gd name="T37" fmla="*/ 8 h 21"/>
              <a:gd name="T38" fmla="*/ 24 w 24"/>
              <a:gd name="T39" fmla="*/ 8 h 21"/>
              <a:gd name="T40" fmla="*/ 24 w 24"/>
              <a:gd name="T41" fmla="*/ 4 h 21"/>
              <a:gd name="T42" fmla="*/ 24 w 24"/>
              <a:gd name="T43" fmla="*/ 0 h 21"/>
              <a:gd name="T44" fmla="*/ 24 w 24"/>
              <a:gd name="T45" fmla="*/ 0 h 21"/>
              <a:gd name="T46" fmla="*/ 24 w 24"/>
              <a:gd name="T47" fmla="*/ 0 h 21"/>
              <a:gd name="T48" fmla="*/ 24 w 24"/>
              <a:gd name="T49"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4" h="21">
                <a:moveTo>
                  <a:pt x="24" y="0"/>
                </a:moveTo>
                <a:lnTo>
                  <a:pt x="24" y="0"/>
                </a:lnTo>
                <a:lnTo>
                  <a:pt x="22" y="0"/>
                </a:lnTo>
                <a:lnTo>
                  <a:pt x="17" y="2"/>
                </a:lnTo>
                <a:lnTo>
                  <a:pt x="11" y="4"/>
                </a:lnTo>
                <a:lnTo>
                  <a:pt x="7" y="8"/>
                </a:lnTo>
                <a:lnTo>
                  <a:pt x="4" y="12"/>
                </a:lnTo>
                <a:lnTo>
                  <a:pt x="0" y="16"/>
                </a:lnTo>
                <a:lnTo>
                  <a:pt x="0" y="18"/>
                </a:lnTo>
                <a:lnTo>
                  <a:pt x="0" y="18"/>
                </a:lnTo>
                <a:lnTo>
                  <a:pt x="2" y="21"/>
                </a:lnTo>
                <a:lnTo>
                  <a:pt x="4" y="21"/>
                </a:lnTo>
                <a:lnTo>
                  <a:pt x="4" y="21"/>
                </a:lnTo>
                <a:lnTo>
                  <a:pt x="5" y="21"/>
                </a:lnTo>
                <a:lnTo>
                  <a:pt x="7" y="21"/>
                </a:lnTo>
                <a:lnTo>
                  <a:pt x="15" y="18"/>
                </a:lnTo>
                <a:lnTo>
                  <a:pt x="19" y="12"/>
                </a:lnTo>
                <a:lnTo>
                  <a:pt x="22" y="10"/>
                </a:lnTo>
                <a:lnTo>
                  <a:pt x="24" y="8"/>
                </a:lnTo>
                <a:lnTo>
                  <a:pt x="24" y="8"/>
                </a:lnTo>
                <a:lnTo>
                  <a:pt x="24" y="4"/>
                </a:lnTo>
                <a:lnTo>
                  <a:pt x="24" y="0"/>
                </a:lnTo>
                <a:lnTo>
                  <a:pt x="24" y="0"/>
                </a:lnTo>
                <a:lnTo>
                  <a:pt x="24" y="0"/>
                </a:lnTo>
                <a:lnTo>
                  <a:pt x="24" y="0"/>
                </a:lnTo>
                <a:close/>
              </a:path>
            </a:pathLst>
          </a:custGeom>
          <a:solidFill>
            <a:schemeClr val="bg1">
              <a:lumMod val="85000"/>
            </a:schemeClr>
          </a:solidFill>
          <a:ln w="635" cap="rnd">
            <a:solidFill>
              <a:schemeClr val="bg1">
                <a:alpha val="17000"/>
              </a:schemeClr>
            </a:solidFill>
          </a:ln>
        </p:spPr>
        <p:txBody>
          <a:bodyPr lIns="97940" tIns="48971" rIns="97940" bIns="48971"/>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469" name="Freeform 468"/>
          <p:cNvSpPr>
            <a:spLocks/>
          </p:cNvSpPr>
          <p:nvPr/>
        </p:nvSpPr>
        <p:spPr bwMode="auto">
          <a:xfrm>
            <a:off x="8252186" y="1739700"/>
            <a:ext cx="49292" cy="36970"/>
          </a:xfrm>
          <a:custGeom>
            <a:avLst/>
            <a:gdLst>
              <a:gd name="T0" fmla="*/ 24 w 24"/>
              <a:gd name="T1" fmla="*/ 0 h 21"/>
              <a:gd name="T2" fmla="*/ 24 w 24"/>
              <a:gd name="T3" fmla="*/ 0 h 21"/>
              <a:gd name="T4" fmla="*/ 22 w 24"/>
              <a:gd name="T5" fmla="*/ 0 h 21"/>
              <a:gd name="T6" fmla="*/ 17 w 24"/>
              <a:gd name="T7" fmla="*/ 2 h 21"/>
              <a:gd name="T8" fmla="*/ 11 w 24"/>
              <a:gd name="T9" fmla="*/ 4 h 21"/>
              <a:gd name="T10" fmla="*/ 7 w 24"/>
              <a:gd name="T11" fmla="*/ 8 h 21"/>
              <a:gd name="T12" fmla="*/ 4 w 24"/>
              <a:gd name="T13" fmla="*/ 12 h 21"/>
              <a:gd name="T14" fmla="*/ 0 w 24"/>
              <a:gd name="T15" fmla="*/ 16 h 21"/>
              <a:gd name="T16" fmla="*/ 0 w 24"/>
              <a:gd name="T17" fmla="*/ 18 h 21"/>
              <a:gd name="T18" fmla="*/ 0 w 24"/>
              <a:gd name="T19" fmla="*/ 18 h 21"/>
              <a:gd name="T20" fmla="*/ 2 w 24"/>
              <a:gd name="T21" fmla="*/ 21 h 21"/>
              <a:gd name="T22" fmla="*/ 4 w 24"/>
              <a:gd name="T23" fmla="*/ 21 h 21"/>
              <a:gd name="T24" fmla="*/ 4 w 24"/>
              <a:gd name="T25" fmla="*/ 21 h 21"/>
              <a:gd name="T26" fmla="*/ 5 w 24"/>
              <a:gd name="T27" fmla="*/ 21 h 21"/>
              <a:gd name="T28" fmla="*/ 7 w 24"/>
              <a:gd name="T29" fmla="*/ 21 h 21"/>
              <a:gd name="T30" fmla="*/ 15 w 24"/>
              <a:gd name="T31" fmla="*/ 18 h 21"/>
              <a:gd name="T32" fmla="*/ 19 w 24"/>
              <a:gd name="T33" fmla="*/ 12 h 21"/>
              <a:gd name="T34" fmla="*/ 22 w 24"/>
              <a:gd name="T35" fmla="*/ 10 h 21"/>
              <a:gd name="T36" fmla="*/ 24 w 24"/>
              <a:gd name="T37" fmla="*/ 8 h 21"/>
              <a:gd name="T38" fmla="*/ 24 w 24"/>
              <a:gd name="T39" fmla="*/ 8 h 21"/>
              <a:gd name="T40" fmla="*/ 24 w 24"/>
              <a:gd name="T41" fmla="*/ 4 h 21"/>
              <a:gd name="T42" fmla="*/ 24 w 24"/>
              <a:gd name="T43" fmla="*/ 0 h 21"/>
              <a:gd name="T44" fmla="*/ 24 w 24"/>
              <a:gd name="T45" fmla="*/ 0 h 21"/>
              <a:gd name="T46" fmla="*/ 24 w 24"/>
              <a:gd name="T47" fmla="*/ 0 h 21"/>
              <a:gd name="T48" fmla="*/ 24 w 24"/>
              <a:gd name="T49"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4" h="21">
                <a:moveTo>
                  <a:pt x="24" y="0"/>
                </a:moveTo>
                <a:lnTo>
                  <a:pt x="24" y="0"/>
                </a:lnTo>
                <a:lnTo>
                  <a:pt x="22" y="0"/>
                </a:lnTo>
                <a:lnTo>
                  <a:pt x="17" y="2"/>
                </a:lnTo>
                <a:lnTo>
                  <a:pt x="11" y="4"/>
                </a:lnTo>
                <a:lnTo>
                  <a:pt x="7" y="8"/>
                </a:lnTo>
                <a:lnTo>
                  <a:pt x="4" y="12"/>
                </a:lnTo>
                <a:lnTo>
                  <a:pt x="0" y="16"/>
                </a:lnTo>
                <a:lnTo>
                  <a:pt x="0" y="18"/>
                </a:lnTo>
                <a:lnTo>
                  <a:pt x="0" y="18"/>
                </a:lnTo>
                <a:lnTo>
                  <a:pt x="2" y="21"/>
                </a:lnTo>
                <a:lnTo>
                  <a:pt x="4" y="21"/>
                </a:lnTo>
                <a:lnTo>
                  <a:pt x="4" y="21"/>
                </a:lnTo>
                <a:lnTo>
                  <a:pt x="5" y="21"/>
                </a:lnTo>
                <a:lnTo>
                  <a:pt x="7" y="21"/>
                </a:lnTo>
                <a:lnTo>
                  <a:pt x="15" y="18"/>
                </a:lnTo>
                <a:lnTo>
                  <a:pt x="19" y="12"/>
                </a:lnTo>
                <a:lnTo>
                  <a:pt x="22" y="10"/>
                </a:lnTo>
                <a:lnTo>
                  <a:pt x="24" y="8"/>
                </a:lnTo>
                <a:lnTo>
                  <a:pt x="24" y="8"/>
                </a:lnTo>
                <a:lnTo>
                  <a:pt x="24" y="4"/>
                </a:lnTo>
                <a:lnTo>
                  <a:pt x="24" y="0"/>
                </a:lnTo>
                <a:lnTo>
                  <a:pt x="24" y="0"/>
                </a:lnTo>
                <a:lnTo>
                  <a:pt x="24" y="0"/>
                </a:lnTo>
                <a:lnTo>
                  <a:pt x="24" y="0"/>
                </a:lnTo>
                <a:close/>
              </a:path>
            </a:pathLst>
          </a:custGeom>
          <a:solidFill>
            <a:schemeClr val="bg1">
              <a:lumMod val="85000"/>
            </a:schemeClr>
          </a:solidFill>
          <a:ln w="635" cap="rnd">
            <a:solidFill>
              <a:schemeClr val="bg1">
                <a:alpha val="17000"/>
              </a:schemeClr>
            </a:solidFill>
            <a:prstDash val="solid"/>
            <a:round/>
            <a:headEnd/>
            <a:tailEnd/>
          </a:ln>
        </p:spPr>
        <p:txBody>
          <a:bodyPr lIns="97940" tIns="48971" rIns="97940" bIns="48971"/>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470" name="Freeform 469"/>
          <p:cNvSpPr>
            <a:spLocks/>
          </p:cNvSpPr>
          <p:nvPr/>
        </p:nvSpPr>
        <p:spPr bwMode="auto">
          <a:xfrm>
            <a:off x="8627550" y="1643011"/>
            <a:ext cx="43605" cy="36970"/>
          </a:xfrm>
          <a:custGeom>
            <a:avLst/>
            <a:gdLst>
              <a:gd name="T0" fmla="*/ 19 w 21"/>
              <a:gd name="T1" fmla="*/ 21 h 21"/>
              <a:gd name="T2" fmla="*/ 19 w 21"/>
              <a:gd name="T3" fmla="*/ 21 h 21"/>
              <a:gd name="T4" fmla="*/ 21 w 21"/>
              <a:gd name="T5" fmla="*/ 15 h 21"/>
              <a:gd name="T6" fmla="*/ 19 w 21"/>
              <a:gd name="T7" fmla="*/ 11 h 21"/>
              <a:gd name="T8" fmla="*/ 17 w 21"/>
              <a:gd name="T9" fmla="*/ 5 h 21"/>
              <a:gd name="T10" fmla="*/ 13 w 21"/>
              <a:gd name="T11" fmla="*/ 2 h 21"/>
              <a:gd name="T12" fmla="*/ 10 w 21"/>
              <a:gd name="T13" fmla="*/ 2 h 21"/>
              <a:gd name="T14" fmla="*/ 6 w 21"/>
              <a:gd name="T15" fmla="*/ 0 h 21"/>
              <a:gd name="T16" fmla="*/ 4 w 21"/>
              <a:gd name="T17" fmla="*/ 0 h 21"/>
              <a:gd name="T18" fmla="*/ 4 w 21"/>
              <a:gd name="T19" fmla="*/ 2 h 21"/>
              <a:gd name="T20" fmla="*/ 2 w 21"/>
              <a:gd name="T21" fmla="*/ 2 h 21"/>
              <a:gd name="T22" fmla="*/ 2 w 21"/>
              <a:gd name="T23" fmla="*/ 5 h 21"/>
              <a:gd name="T24" fmla="*/ 2 w 21"/>
              <a:gd name="T25" fmla="*/ 5 h 21"/>
              <a:gd name="T26" fmla="*/ 0 w 21"/>
              <a:gd name="T27" fmla="*/ 7 h 21"/>
              <a:gd name="T28" fmla="*/ 2 w 21"/>
              <a:gd name="T29" fmla="*/ 11 h 21"/>
              <a:gd name="T30" fmla="*/ 4 w 21"/>
              <a:gd name="T31" fmla="*/ 15 h 21"/>
              <a:gd name="T32" fmla="*/ 6 w 21"/>
              <a:gd name="T33" fmla="*/ 17 h 21"/>
              <a:gd name="T34" fmla="*/ 10 w 21"/>
              <a:gd name="T35" fmla="*/ 19 h 21"/>
              <a:gd name="T36" fmla="*/ 13 w 21"/>
              <a:gd name="T37" fmla="*/ 21 h 21"/>
              <a:gd name="T38" fmla="*/ 17 w 21"/>
              <a:gd name="T39" fmla="*/ 21 h 21"/>
              <a:gd name="T40" fmla="*/ 19 w 21"/>
              <a:gd name="T41" fmla="*/ 21 h 21"/>
              <a:gd name="T42" fmla="*/ 19 w 21"/>
              <a:gd name="T43" fmla="*/ 21 h 21"/>
              <a:gd name="T44" fmla="*/ 19 w 21"/>
              <a:gd name="T45" fmla="*/ 21 h 21"/>
              <a:gd name="T46" fmla="*/ 19 w 21"/>
              <a:gd name="T47" fmla="*/ 2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1" h="21">
                <a:moveTo>
                  <a:pt x="19" y="21"/>
                </a:moveTo>
                <a:lnTo>
                  <a:pt x="19" y="21"/>
                </a:lnTo>
                <a:lnTo>
                  <a:pt x="21" y="15"/>
                </a:lnTo>
                <a:lnTo>
                  <a:pt x="19" y="11"/>
                </a:lnTo>
                <a:lnTo>
                  <a:pt x="17" y="5"/>
                </a:lnTo>
                <a:lnTo>
                  <a:pt x="13" y="2"/>
                </a:lnTo>
                <a:lnTo>
                  <a:pt x="10" y="2"/>
                </a:lnTo>
                <a:lnTo>
                  <a:pt x="6" y="0"/>
                </a:lnTo>
                <a:lnTo>
                  <a:pt x="4" y="0"/>
                </a:lnTo>
                <a:lnTo>
                  <a:pt x="4" y="2"/>
                </a:lnTo>
                <a:lnTo>
                  <a:pt x="2" y="2"/>
                </a:lnTo>
                <a:lnTo>
                  <a:pt x="2" y="5"/>
                </a:lnTo>
                <a:lnTo>
                  <a:pt x="2" y="5"/>
                </a:lnTo>
                <a:lnTo>
                  <a:pt x="0" y="7"/>
                </a:lnTo>
                <a:lnTo>
                  <a:pt x="2" y="11"/>
                </a:lnTo>
                <a:lnTo>
                  <a:pt x="4" y="15"/>
                </a:lnTo>
                <a:lnTo>
                  <a:pt x="6" y="17"/>
                </a:lnTo>
                <a:lnTo>
                  <a:pt x="10" y="19"/>
                </a:lnTo>
                <a:lnTo>
                  <a:pt x="13" y="21"/>
                </a:lnTo>
                <a:lnTo>
                  <a:pt x="17" y="21"/>
                </a:lnTo>
                <a:lnTo>
                  <a:pt x="19" y="21"/>
                </a:lnTo>
                <a:lnTo>
                  <a:pt x="19" y="21"/>
                </a:lnTo>
                <a:lnTo>
                  <a:pt x="19" y="21"/>
                </a:lnTo>
                <a:lnTo>
                  <a:pt x="19" y="21"/>
                </a:lnTo>
                <a:close/>
              </a:path>
            </a:pathLst>
          </a:custGeom>
          <a:solidFill>
            <a:schemeClr val="bg1">
              <a:lumMod val="85000"/>
            </a:schemeClr>
          </a:solidFill>
          <a:ln w="635" cap="rnd">
            <a:solidFill>
              <a:schemeClr val="bg1">
                <a:alpha val="17000"/>
              </a:schemeClr>
            </a:solidFill>
          </a:ln>
        </p:spPr>
        <p:txBody>
          <a:bodyPr lIns="97940" tIns="48971" rIns="97940" bIns="48971"/>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471" name="Freeform 470"/>
          <p:cNvSpPr>
            <a:spLocks/>
          </p:cNvSpPr>
          <p:nvPr/>
        </p:nvSpPr>
        <p:spPr bwMode="auto">
          <a:xfrm>
            <a:off x="8627550" y="1643011"/>
            <a:ext cx="43605" cy="36970"/>
          </a:xfrm>
          <a:custGeom>
            <a:avLst/>
            <a:gdLst>
              <a:gd name="T0" fmla="*/ 19 w 21"/>
              <a:gd name="T1" fmla="*/ 21 h 21"/>
              <a:gd name="T2" fmla="*/ 19 w 21"/>
              <a:gd name="T3" fmla="*/ 21 h 21"/>
              <a:gd name="T4" fmla="*/ 21 w 21"/>
              <a:gd name="T5" fmla="*/ 15 h 21"/>
              <a:gd name="T6" fmla="*/ 19 w 21"/>
              <a:gd name="T7" fmla="*/ 11 h 21"/>
              <a:gd name="T8" fmla="*/ 17 w 21"/>
              <a:gd name="T9" fmla="*/ 5 h 21"/>
              <a:gd name="T10" fmla="*/ 13 w 21"/>
              <a:gd name="T11" fmla="*/ 2 h 21"/>
              <a:gd name="T12" fmla="*/ 10 w 21"/>
              <a:gd name="T13" fmla="*/ 2 h 21"/>
              <a:gd name="T14" fmla="*/ 6 w 21"/>
              <a:gd name="T15" fmla="*/ 0 h 21"/>
              <a:gd name="T16" fmla="*/ 4 w 21"/>
              <a:gd name="T17" fmla="*/ 0 h 21"/>
              <a:gd name="T18" fmla="*/ 4 w 21"/>
              <a:gd name="T19" fmla="*/ 2 h 21"/>
              <a:gd name="T20" fmla="*/ 2 w 21"/>
              <a:gd name="T21" fmla="*/ 2 h 21"/>
              <a:gd name="T22" fmla="*/ 2 w 21"/>
              <a:gd name="T23" fmla="*/ 5 h 21"/>
              <a:gd name="T24" fmla="*/ 2 w 21"/>
              <a:gd name="T25" fmla="*/ 5 h 21"/>
              <a:gd name="T26" fmla="*/ 0 w 21"/>
              <a:gd name="T27" fmla="*/ 7 h 21"/>
              <a:gd name="T28" fmla="*/ 2 w 21"/>
              <a:gd name="T29" fmla="*/ 11 h 21"/>
              <a:gd name="T30" fmla="*/ 4 w 21"/>
              <a:gd name="T31" fmla="*/ 15 h 21"/>
              <a:gd name="T32" fmla="*/ 6 w 21"/>
              <a:gd name="T33" fmla="*/ 17 h 21"/>
              <a:gd name="T34" fmla="*/ 10 w 21"/>
              <a:gd name="T35" fmla="*/ 19 h 21"/>
              <a:gd name="T36" fmla="*/ 13 w 21"/>
              <a:gd name="T37" fmla="*/ 21 h 21"/>
              <a:gd name="T38" fmla="*/ 17 w 21"/>
              <a:gd name="T39" fmla="*/ 21 h 21"/>
              <a:gd name="T40" fmla="*/ 19 w 21"/>
              <a:gd name="T41" fmla="*/ 21 h 21"/>
              <a:gd name="T42" fmla="*/ 19 w 21"/>
              <a:gd name="T43" fmla="*/ 21 h 21"/>
              <a:gd name="T44" fmla="*/ 19 w 21"/>
              <a:gd name="T45" fmla="*/ 21 h 21"/>
              <a:gd name="T46" fmla="*/ 19 w 21"/>
              <a:gd name="T47" fmla="*/ 2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1" h="21">
                <a:moveTo>
                  <a:pt x="19" y="21"/>
                </a:moveTo>
                <a:lnTo>
                  <a:pt x="19" y="21"/>
                </a:lnTo>
                <a:lnTo>
                  <a:pt x="21" y="15"/>
                </a:lnTo>
                <a:lnTo>
                  <a:pt x="19" y="11"/>
                </a:lnTo>
                <a:lnTo>
                  <a:pt x="17" y="5"/>
                </a:lnTo>
                <a:lnTo>
                  <a:pt x="13" y="2"/>
                </a:lnTo>
                <a:lnTo>
                  <a:pt x="10" y="2"/>
                </a:lnTo>
                <a:lnTo>
                  <a:pt x="6" y="0"/>
                </a:lnTo>
                <a:lnTo>
                  <a:pt x="4" y="0"/>
                </a:lnTo>
                <a:lnTo>
                  <a:pt x="4" y="2"/>
                </a:lnTo>
                <a:lnTo>
                  <a:pt x="2" y="2"/>
                </a:lnTo>
                <a:lnTo>
                  <a:pt x="2" y="5"/>
                </a:lnTo>
                <a:lnTo>
                  <a:pt x="2" y="5"/>
                </a:lnTo>
                <a:lnTo>
                  <a:pt x="0" y="7"/>
                </a:lnTo>
                <a:lnTo>
                  <a:pt x="2" y="11"/>
                </a:lnTo>
                <a:lnTo>
                  <a:pt x="4" y="15"/>
                </a:lnTo>
                <a:lnTo>
                  <a:pt x="6" y="17"/>
                </a:lnTo>
                <a:lnTo>
                  <a:pt x="10" y="19"/>
                </a:lnTo>
                <a:lnTo>
                  <a:pt x="13" y="21"/>
                </a:lnTo>
                <a:lnTo>
                  <a:pt x="17" y="21"/>
                </a:lnTo>
                <a:lnTo>
                  <a:pt x="19" y="21"/>
                </a:lnTo>
                <a:lnTo>
                  <a:pt x="19" y="21"/>
                </a:lnTo>
                <a:lnTo>
                  <a:pt x="19" y="21"/>
                </a:lnTo>
                <a:lnTo>
                  <a:pt x="19" y="21"/>
                </a:lnTo>
                <a:close/>
              </a:path>
            </a:pathLst>
          </a:custGeom>
          <a:solidFill>
            <a:schemeClr val="bg1">
              <a:lumMod val="85000"/>
            </a:schemeClr>
          </a:solidFill>
          <a:ln w="635" cap="rnd">
            <a:solidFill>
              <a:schemeClr val="bg1">
                <a:alpha val="17000"/>
              </a:schemeClr>
            </a:solidFill>
            <a:prstDash val="solid"/>
            <a:round/>
            <a:headEnd/>
            <a:tailEnd/>
          </a:ln>
        </p:spPr>
        <p:txBody>
          <a:bodyPr lIns="97940" tIns="48971" rIns="97940" bIns="48971"/>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472" name="Freeform 471"/>
          <p:cNvSpPr>
            <a:spLocks/>
          </p:cNvSpPr>
          <p:nvPr/>
        </p:nvSpPr>
        <p:spPr bwMode="auto">
          <a:xfrm>
            <a:off x="8678757" y="1705575"/>
            <a:ext cx="191481" cy="95267"/>
          </a:xfrm>
          <a:custGeom>
            <a:avLst/>
            <a:gdLst>
              <a:gd name="T0" fmla="*/ 60 w 94"/>
              <a:gd name="T1" fmla="*/ 53 h 55"/>
              <a:gd name="T2" fmla="*/ 62 w 94"/>
              <a:gd name="T3" fmla="*/ 53 h 55"/>
              <a:gd name="T4" fmla="*/ 58 w 94"/>
              <a:gd name="T5" fmla="*/ 41 h 55"/>
              <a:gd name="T6" fmla="*/ 53 w 94"/>
              <a:gd name="T7" fmla="*/ 38 h 55"/>
              <a:gd name="T8" fmla="*/ 47 w 94"/>
              <a:gd name="T9" fmla="*/ 36 h 55"/>
              <a:gd name="T10" fmla="*/ 34 w 94"/>
              <a:gd name="T11" fmla="*/ 28 h 55"/>
              <a:gd name="T12" fmla="*/ 28 w 94"/>
              <a:gd name="T13" fmla="*/ 26 h 55"/>
              <a:gd name="T14" fmla="*/ 21 w 94"/>
              <a:gd name="T15" fmla="*/ 30 h 55"/>
              <a:gd name="T16" fmla="*/ 24 w 94"/>
              <a:gd name="T17" fmla="*/ 26 h 55"/>
              <a:gd name="T18" fmla="*/ 13 w 94"/>
              <a:gd name="T19" fmla="*/ 20 h 55"/>
              <a:gd name="T20" fmla="*/ 0 w 94"/>
              <a:gd name="T21" fmla="*/ 17 h 55"/>
              <a:gd name="T22" fmla="*/ 2 w 94"/>
              <a:gd name="T23" fmla="*/ 9 h 55"/>
              <a:gd name="T24" fmla="*/ 4 w 94"/>
              <a:gd name="T25" fmla="*/ 5 h 55"/>
              <a:gd name="T26" fmla="*/ 7 w 94"/>
              <a:gd name="T27" fmla="*/ 5 h 55"/>
              <a:gd name="T28" fmla="*/ 24 w 94"/>
              <a:gd name="T29" fmla="*/ 15 h 55"/>
              <a:gd name="T30" fmla="*/ 30 w 94"/>
              <a:gd name="T31" fmla="*/ 19 h 55"/>
              <a:gd name="T32" fmla="*/ 32 w 94"/>
              <a:gd name="T33" fmla="*/ 19 h 55"/>
              <a:gd name="T34" fmla="*/ 36 w 94"/>
              <a:gd name="T35" fmla="*/ 11 h 55"/>
              <a:gd name="T36" fmla="*/ 39 w 94"/>
              <a:gd name="T37" fmla="*/ 11 h 55"/>
              <a:gd name="T38" fmla="*/ 53 w 94"/>
              <a:gd name="T39" fmla="*/ 19 h 55"/>
              <a:gd name="T40" fmla="*/ 55 w 94"/>
              <a:gd name="T41" fmla="*/ 9 h 55"/>
              <a:gd name="T42" fmla="*/ 51 w 94"/>
              <a:gd name="T43" fmla="*/ 2 h 55"/>
              <a:gd name="T44" fmla="*/ 56 w 94"/>
              <a:gd name="T45" fmla="*/ 2 h 55"/>
              <a:gd name="T46" fmla="*/ 68 w 94"/>
              <a:gd name="T47" fmla="*/ 3 h 55"/>
              <a:gd name="T48" fmla="*/ 72 w 94"/>
              <a:gd name="T49" fmla="*/ 3 h 55"/>
              <a:gd name="T50" fmla="*/ 77 w 94"/>
              <a:gd name="T51" fmla="*/ 3 h 55"/>
              <a:gd name="T52" fmla="*/ 81 w 94"/>
              <a:gd name="T53" fmla="*/ 0 h 55"/>
              <a:gd name="T54" fmla="*/ 87 w 94"/>
              <a:gd name="T55" fmla="*/ 3 h 55"/>
              <a:gd name="T56" fmla="*/ 89 w 94"/>
              <a:gd name="T57" fmla="*/ 5 h 55"/>
              <a:gd name="T58" fmla="*/ 94 w 94"/>
              <a:gd name="T59" fmla="*/ 17 h 55"/>
              <a:gd name="T60" fmla="*/ 94 w 94"/>
              <a:gd name="T61" fmla="*/ 28 h 55"/>
              <a:gd name="T62" fmla="*/ 91 w 94"/>
              <a:gd name="T63" fmla="*/ 47 h 55"/>
              <a:gd name="T64" fmla="*/ 91 w 94"/>
              <a:gd name="T65" fmla="*/ 53 h 55"/>
              <a:gd name="T66" fmla="*/ 60 w 94"/>
              <a:gd name="T67" fmla="*/ 53 h 55"/>
              <a:gd name="T68" fmla="*/ 60 w 94"/>
              <a:gd name="T69"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4" h="55">
                <a:moveTo>
                  <a:pt x="60" y="53"/>
                </a:moveTo>
                <a:lnTo>
                  <a:pt x="60" y="53"/>
                </a:lnTo>
                <a:lnTo>
                  <a:pt x="62" y="53"/>
                </a:lnTo>
                <a:lnTo>
                  <a:pt x="62" y="53"/>
                </a:lnTo>
                <a:lnTo>
                  <a:pt x="60" y="47"/>
                </a:lnTo>
                <a:lnTo>
                  <a:pt x="58" y="41"/>
                </a:lnTo>
                <a:lnTo>
                  <a:pt x="58" y="41"/>
                </a:lnTo>
                <a:lnTo>
                  <a:pt x="53" y="38"/>
                </a:lnTo>
                <a:lnTo>
                  <a:pt x="47" y="36"/>
                </a:lnTo>
                <a:lnTo>
                  <a:pt x="47" y="36"/>
                </a:lnTo>
                <a:lnTo>
                  <a:pt x="41" y="32"/>
                </a:lnTo>
                <a:lnTo>
                  <a:pt x="34" y="28"/>
                </a:lnTo>
                <a:lnTo>
                  <a:pt x="32" y="26"/>
                </a:lnTo>
                <a:lnTo>
                  <a:pt x="28" y="26"/>
                </a:lnTo>
                <a:lnTo>
                  <a:pt x="24" y="28"/>
                </a:lnTo>
                <a:lnTo>
                  <a:pt x="21" y="30"/>
                </a:lnTo>
                <a:lnTo>
                  <a:pt x="21" y="30"/>
                </a:lnTo>
                <a:lnTo>
                  <a:pt x="24" y="26"/>
                </a:lnTo>
                <a:lnTo>
                  <a:pt x="24" y="26"/>
                </a:lnTo>
                <a:lnTo>
                  <a:pt x="13" y="20"/>
                </a:lnTo>
                <a:lnTo>
                  <a:pt x="0" y="17"/>
                </a:lnTo>
                <a:lnTo>
                  <a:pt x="0" y="17"/>
                </a:lnTo>
                <a:lnTo>
                  <a:pt x="2" y="11"/>
                </a:lnTo>
                <a:lnTo>
                  <a:pt x="2" y="9"/>
                </a:lnTo>
                <a:lnTo>
                  <a:pt x="4" y="7"/>
                </a:lnTo>
                <a:lnTo>
                  <a:pt x="4" y="5"/>
                </a:lnTo>
                <a:lnTo>
                  <a:pt x="5" y="5"/>
                </a:lnTo>
                <a:lnTo>
                  <a:pt x="7" y="5"/>
                </a:lnTo>
                <a:lnTo>
                  <a:pt x="13" y="7"/>
                </a:lnTo>
                <a:lnTo>
                  <a:pt x="24" y="15"/>
                </a:lnTo>
                <a:lnTo>
                  <a:pt x="28" y="17"/>
                </a:lnTo>
                <a:lnTo>
                  <a:pt x="30" y="19"/>
                </a:lnTo>
                <a:lnTo>
                  <a:pt x="32" y="19"/>
                </a:lnTo>
                <a:lnTo>
                  <a:pt x="32" y="19"/>
                </a:lnTo>
                <a:lnTo>
                  <a:pt x="34" y="15"/>
                </a:lnTo>
                <a:lnTo>
                  <a:pt x="36" y="11"/>
                </a:lnTo>
                <a:lnTo>
                  <a:pt x="38" y="11"/>
                </a:lnTo>
                <a:lnTo>
                  <a:pt x="39" y="11"/>
                </a:lnTo>
                <a:lnTo>
                  <a:pt x="47" y="15"/>
                </a:lnTo>
                <a:lnTo>
                  <a:pt x="53" y="19"/>
                </a:lnTo>
                <a:lnTo>
                  <a:pt x="53" y="19"/>
                </a:lnTo>
                <a:lnTo>
                  <a:pt x="55" y="9"/>
                </a:lnTo>
                <a:lnTo>
                  <a:pt x="53" y="5"/>
                </a:lnTo>
                <a:lnTo>
                  <a:pt x="51" y="2"/>
                </a:lnTo>
                <a:lnTo>
                  <a:pt x="51" y="2"/>
                </a:lnTo>
                <a:lnTo>
                  <a:pt x="56" y="2"/>
                </a:lnTo>
                <a:lnTo>
                  <a:pt x="62" y="3"/>
                </a:lnTo>
                <a:lnTo>
                  <a:pt x="68" y="3"/>
                </a:lnTo>
                <a:lnTo>
                  <a:pt x="72" y="3"/>
                </a:lnTo>
                <a:lnTo>
                  <a:pt x="72" y="3"/>
                </a:lnTo>
                <a:lnTo>
                  <a:pt x="75" y="3"/>
                </a:lnTo>
                <a:lnTo>
                  <a:pt x="77" y="3"/>
                </a:lnTo>
                <a:lnTo>
                  <a:pt x="81" y="0"/>
                </a:lnTo>
                <a:lnTo>
                  <a:pt x="81" y="0"/>
                </a:lnTo>
                <a:lnTo>
                  <a:pt x="85" y="0"/>
                </a:lnTo>
                <a:lnTo>
                  <a:pt x="87" y="3"/>
                </a:lnTo>
                <a:lnTo>
                  <a:pt x="89" y="5"/>
                </a:lnTo>
                <a:lnTo>
                  <a:pt x="89" y="5"/>
                </a:lnTo>
                <a:lnTo>
                  <a:pt x="92" y="11"/>
                </a:lnTo>
                <a:lnTo>
                  <a:pt x="94" y="17"/>
                </a:lnTo>
                <a:lnTo>
                  <a:pt x="94" y="22"/>
                </a:lnTo>
                <a:lnTo>
                  <a:pt x="94" y="28"/>
                </a:lnTo>
                <a:lnTo>
                  <a:pt x="92" y="41"/>
                </a:lnTo>
                <a:lnTo>
                  <a:pt x="91" y="47"/>
                </a:lnTo>
                <a:lnTo>
                  <a:pt x="91" y="53"/>
                </a:lnTo>
                <a:lnTo>
                  <a:pt x="91" y="53"/>
                </a:lnTo>
                <a:lnTo>
                  <a:pt x="75" y="55"/>
                </a:lnTo>
                <a:lnTo>
                  <a:pt x="60" y="53"/>
                </a:lnTo>
                <a:lnTo>
                  <a:pt x="60" y="53"/>
                </a:lnTo>
                <a:lnTo>
                  <a:pt x="60" y="53"/>
                </a:lnTo>
                <a:lnTo>
                  <a:pt x="60" y="53"/>
                </a:lnTo>
                <a:close/>
              </a:path>
            </a:pathLst>
          </a:custGeom>
          <a:solidFill>
            <a:schemeClr val="bg1">
              <a:lumMod val="85000"/>
            </a:schemeClr>
          </a:solidFill>
          <a:ln w="635" cap="rnd">
            <a:solidFill>
              <a:schemeClr val="bg1">
                <a:alpha val="17000"/>
              </a:schemeClr>
            </a:solidFill>
          </a:ln>
        </p:spPr>
        <p:txBody>
          <a:bodyPr lIns="97940" tIns="48971" rIns="97940" bIns="48971"/>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473" name="Freeform 472"/>
          <p:cNvSpPr>
            <a:spLocks/>
          </p:cNvSpPr>
          <p:nvPr/>
        </p:nvSpPr>
        <p:spPr bwMode="auto">
          <a:xfrm>
            <a:off x="8678757" y="1705575"/>
            <a:ext cx="191481" cy="95267"/>
          </a:xfrm>
          <a:custGeom>
            <a:avLst/>
            <a:gdLst>
              <a:gd name="T0" fmla="*/ 60 w 94"/>
              <a:gd name="T1" fmla="*/ 53 h 55"/>
              <a:gd name="T2" fmla="*/ 62 w 94"/>
              <a:gd name="T3" fmla="*/ 53 h 55"/>
              <a:gd name="T4" fmla="*/ 58 w 94"/>
              <a:gd name="T5" fmla="*/ 41 h 55"/>
              <a:gd name="T6" fmla="*/ 53 w 94"/>
              <a:gd name="T7" fmla="*/ 38 h 55"/>
              <a:gd name="T8" fmla="*/ 47 w 94"/>
              <a:gd name="T9" fmla="*/ 36 h 55"/>
              <a:gd name="T10" fmla="*/ 34 w 94"/>
              <a:gd name="T11" fmla="*/ 28 h 55"/>
              <a:gd name="T12" fmla="*/ 28 w 94"/>
              <a:gd name="T13" fmla="*/ 26 h 55"/>
              <a:gd name="T14" fmla="*/ 21 w 94"/>
              <a:gd name="T15" fmla="*/ 30 h 55"/>
              <a:gd name="T16" fmla="*/ 24 w 94"/>
              <a:gd name="T17" fmla="*/ 26 h 55"/>
              <a:gd name="T18" fmla="*/ 13 w 94"/>
              <a:gd name="T19" fmla="*/ 20 h 55"/>
              <a:gd name="T20" fmla="*/ 0 w 94"/>
              <a:gd name="T21" fmla="*/ 17 h 55"/>
              <a:gd name="T22" fmla="*/ 2 w 94"/>
              <a:gd name="T23" fmla="*/ 9 h 55"/>
              <a:gd name="T24" fmla="*/ 4 w 94"/>
              <a:gd name="T25" fmla="*/ 5 h 55"/>
              <a:gd name="T26" fmla="*/ 7 w 94"/>
              <a:gd name="T27" fmla="*/ 5 h 55"/>
              <a:gd name="T28" fmla="*/ 24 w 94"/>
              <a:gd name="T29" fmla="*/ 15 h 55"/>
              <a:gd name="T30" fmla="*/ 30 w 94"/>
              <a:gd name="T31" fmla="*/ 19 h 55"/>
              <a:gd name="T32" fmla="*/ 32 w 94"/>
              <a:gd name="T33" fmla="*/ 19 h 55"/>
              <a:gd name="T34" fmla="*/ 36 w 94"/>
              <a:gd name="T35" fmla="*/ 11 h 55"/>
              <a:gd name="T36" fmla="*/ 39 w 94"/>
              <a:gd name="T37" fmla="*/ 11 h 55"/>
              <a:gd name="T38" fmla="*/ 53 w 94"/>
              <a:gd name="T39" fmla="*/ 19 h 55"/>
              <a:gd name="T40" fmla="*/ 55 w 94"/>
              <a:gd name="T41" fmla="*/ 9 h 55"/>
              <a:gd name="T42" fmla="*/ 51 w 94"/>
              <a:gd name="T43" fmla="*/ 2 h 55"/>
              <a:gd name="T44" fmla="*/ 56 w 94"/>
              <a:gd name="T45" fmla="*/ 2 h 55"/>
              <a:gd name="T46" fmla="*/ 68 w 94"/>
              <a:gd name="T47" fmla="*/ 3 h 55"/>
              <a:gd name="T48" fmla="*/ 72 w 94"/>
              <a:gd name="T49" fmla="*/ 3 h 55"/>
              <a:gd name="T50" fmla="*/ 77 w 94"/>
              <a:gd name="T51" fmla="*/ 3 h 55"/>
              <a:gd name="T52" fmla="*/ 81 w 94"/>
              <a:gd name="T53" fmla="*/ 0 h 55"/>
              <a:gd name="T54" fmla="*/ 87 w 94"/>
              <a:gd name="T55" fmla="*/ 3 h 55"/>
              <a:gd name="T56" fmla="*/ 89 w 94"/>
              <a:gd name="T57" fmla="*/ 5 h 55"/>
              <a:gd name="T58" fmla="*/ 94 w 94"/>
              <a:gd name="T59" fmla="*/ 17 h 55"/>
              <a:gd name="T60" fmla="*/ 94 w 94"/>
              <a:gd name="T61" fmla="*/ 28 h 55"/>
              <a:gd name="T62" fmla="*/ 91 w 94"/>
              <a:gd name="T63" fmla="*/ 47 h 55"/>
              <a:gd name="T64" fmla="*/ 91 w 94"/>
              <a:gd name="T65" fmla="*/ 53 h 55"/>
              <a:gd name="T66" fmla="*/ 60 w 94"/>
              <a:gd name="T67" fmla="*/ 53 h 55"/>
              <a:gd name="T68" fmla="*/ 60 w 94"/>
              <a:gd name="T69"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4" h="55">
                <a:moveTo>
                  <a:pt x="60" y="53"/>
                </a:moveTo>
                <a:lnTo>
                  <a:pt x="60" y="53"/>
                </a:lnTo>
                <a:lnTo>
                  <a:pt x="62" y="53"/>
                </a:lnTo>
                <a:lnTo>
                  <a:pt x="62" y="53"/>
                </a:lnTo>
                <a:lnTo>
                  <a:pt x="60" y="47"/>
                </a:lnTo>
                <a:lnTo>
                  <a:pt x="58" y="41"/>
                </a:lnTo>
                <a:lnTo>
                  <a:pt x="58" y="41"/>
                </a:lnTo>
                <a:lnTo>
                  <a:pt x="53" y="38"/>
                </a:lnTo>
                <a:lnTo>
                  <a:pt x="47" y="36"/>
                </a:lnTo>
                <a:lnTo>
                  <a:pt x="47" y="36"/>
                </a:lnTo>
                <a:lnTo>
                  <a:pt x="41" y="32"/>
                </a:lnTo>
                <a:lnTo>
                  <a:pt x="34" y="28"/>
                </a:lnTo>
                <a:lnTo>
                  <a:pt x="32" y="26"/>
                </a:lnTo>
                <a:lnTo>
                  <a:pt x="28" y="26"/>
                </a:lnTo>
                <a:lnTo>
                  <a:pt x="24" y="28"/>
                </a:lnTo>
                <a:lnTo>
                  <a:pt x="21" y="30"/>
                </a:lnTo>
                <a:lnTo>
                  <a:pt x="21" y="30"/>
                </a:lnTo>
                <a:lnTo>
                  <a:pt x="24" y="26"/>
                </a:lnTo>
                <a:lnTo>
                  <a:pt x="24" y="26"/>
                </a:lnTo>
                <a:lnTo>
                  <a:pt x="13" y="20"/>
                </a:lnTo>
                <a:lnTo>
                  <a:pt x="0" y="17"/>
                </a:lnTo>
                <a:lnTo>
                  <a:pt x="0" y="17"/>
                </a:lnTo>
                <a:lnTo>
                  <a:pt x="2" y="11"/>
                </a:lnTo>
                <a:lnTo>
                  <a:pt x="2" y="9"/>
                </a:lnTo>
                <a:lnTo>
                  <a:pt x="4" y="7"/>
                </a:lnTo>
                <a:lnTo>
                  <a:pt x="4" y="5"/>
                </a:lnTo>
                <a:lnTo>
                  <a:pt x="5" y="5"/>
                </a:lnTo>
                <a:lnTo>
                  <a:pt x="7" y="5"/>
                </a:lnTo>
                <a:lnTo>
                  <a:pt x="13" y="7"/>
                </a:lnTo>
                <a:lnTo>
                  <a:pt x="24" y="15"/>
                </a:lnTo>
                <a:lnTo>
                  <a:pt x="28" y="17"/>
                </a:lnTo>
                <a:lnTo>
                  <a:pt x="30" y="19"/>
                </a:lnTo>
                <a:lnTo>
                  <a:pt x="32" y="19"/>
                </a:lnTo>
                <a:lnTo>
                  <a:pt x="32" y="19"/>
                </a:lnTo>
                <a:lnTo>
                  <a:pt x="34" y="15"/>
                </a:lnTo>
                <a:lnTo>
                  <a:pt x="36" y="11"/>
                </a:lnTo>
                <a:lnTo>
                  <a:pt x="38" y="11"/>
                </a:lnTo>
                <a:lnTo>
                  <a:pt x="39" y="11"/>
                </a:lnTo>
                <a:lnTo>
                  <a:pt x="47" y="15"/>
                </a:lnTo>
                <a:lnTo>
                  <a:pt x="53" y="19"/>
                </a:lnTo>
                <a:lnTo>
                  <a:pt x="53" y="19"/>
                </a:lnTo>
                <a:lnTo>
                  <a:pt x="55" y="9"/>
                </a:lnTo>
                <a:lnTo>
                  <a:pt x="53" y="5"/>
                </a:lnTo>
                <a:lnTo>
                  <a:pt x="51" y="2"/>
                </a:lnTo>
                <a:lnTo>
                  <a:pt x="51" y="2"/>
                </a:lnTo>
                <a:lnTo>
                  <a:pt x="56" y="2"/>
                </a:lnTo>
                <a:lnTo>
                  <a:pt x="62" y="3"/>
                </a:lnTo>
                <a:lnTo>
                  <a:pt x="68" y="3"/>
                </a:lnTo>
                <a:lnTo>
                  <a:pt x="72" y="3"/>
                </a:lnTo>
                <a:lnTo>
                  <a:pt x="72" y="3"/>
                </a:lnTo>
                <a:lnTo>
                  <a:pt x="75" y="3"/>
                </a:lnTo>
                <a:lnTo>
                  <a:pt x="77" y="3"/>
                </a:lnTo>
                <a:lnTo>
                  <a:pt x="81" y="0"/>
                </a:lnTo>
                <a:lnTo>
                  <a:pt x="81" y="0"/>
                </a:lnTo>
                <a:lnTo>
                  <a:pt x="85" y="0"/>
                </a:lnTo>
                <a:lnTo>
                  <a:pt x="87" y="3"/>
                </a:lnTo>
                <a:lnTo>
                  <a:pt x="89" y="5"/>
                </a:lnTo>
                <a:lnTo>
                  <a:pt x="89" y="5"/>
                </a:lnTo>
                <a:lnTo>
                  <a:pt x="92" y="11"/>
                </a:lnTo>
                <a:lnTo>
                  <a:pt x="94" y="17"/>
                </a:lnTo>
                <a:lnTo>
                  <a:pt x="94" y="22"/>
                </a:lnTo>
                <a:lnTo>
                  <a:pt x="94" y="28"/>
                </a:lnTo>
                <a:lnTo>
                  <a:pt x="92" y="41"/>
                </a:lnTo>
                <a:lnTo>
                  <a:pt x="91" y="47"/>
                </a:lnTo>
                <a:lnTo>
                  <a:pt x="91" y="53"/>
                </a:lnTo>
                <a:lnTo>
                  <a:pt x="91" y="53"/>
                </a:lnTo>
                <a:lnTo>
                  <a:pt x="75" y="55"/>
                </a:lnTo>
                <a:lnTo>
                  <a:pt x="60" y="53"/>
                </a:lnTo>
                <a:lnTo>
                  <a:pt x="60" y="53"/>
                </a:lnTo>
                <a:lnTo>
                  <a:pt x="60" y="53"/>
                </a:lnTo>
                <a:lnTo>
                  <a:pt x="60" y="53"/>
                </a:lnTo>
                <a:close/>
              </a:path>
            </a:pathLst>
          </a:custGeom>
          <a:solidFill>
            <a:schemeClr val="bg1">
              <a:lumMod val="85000"/>
            </a:schemeClr>
          </a:solidFill>
          <a:ln w="635" cap="rnd">
            <a:solidFill>
              <a:schemeClr val="bg1">
                <a:alpha val="17000"/>
              </a:schemeClr>
            </a:solidFill>
            <a:prstDash val="solid"/>
            <a:round/>
            <a:headEnd/>
            <a:tailEnd/>
          </a:ln>
        </p:spPr>
        <p:txBody>
          <a:bodyPr lIns="97940" tIns="48971" rIns="97940" bIns="48971"/>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474" name="Freeform 473"/>
          <p:cNvSpPr>
            <a:spLocks/>
          </p:cNvSpPr>
          <p:nvPr/>
        </p:nvSpPr>
        <p:spPr bwMode="auto">
          <a:xfrm>
            <a:off x="8728047" y="1853466"/>
            <a:ext cx="176315" cy="146456"/>
          </a:xfrm>
          <a:custGeom>
            <a:avLst/>
            <a:gdLst>
              <a:gd name="T0" fmla="*/ 63 w 87"/>
              <a:gd name="T1" fmla="*/ 85 h 85"/>
              <a:gd name="T2" fmla="*/ 61 w 87"/>
              <a:gd name="T3" fmla="*/ 85 h 85"/>
              <a:gd name="T4" fmla="*/ 44 w 87"/>
              <a:gd name="T5" fmla="*/ 75 h 85"/>
              <a:gd name="T6" fmla="*/ 36 w 87"/>
              <a:gd name="T7" fmla="*/ 68 h 85"/>
              <a:gd name="T8" fmla="*/ 29 w 87"/>
              <a:gd name="T9" fmla="*/ 60 h 85"/>
              <a:gd name="T10" fmla="*/ 4 w 87"/>
              <a:gd name="T11" fmla="*/ 36 h 85"/>
              <a:gd name="T12" fmla="*/ 0 w 87"/>
              <a:gd name="T13" fmla="*/ 32 h 85"/>
              <a:gd name="T14" fmla="*/ 10 w 87"/>
              <a:gd name="T15" fmla="*/ 34 h 85"/>
              <a:gd name="T16" fmla="*/ 21 w 87"/>
              <a:gd name="T17" fmla="*/ 40 h 85"/>
              <a:gd name="T18" fmla="*/ 29 w 87"/>
              <a:gd name="T19" fmla="*/ 41 h 85"/>
              <a:gd name="T20" fmla="*/ 34 w 87"/>
              <a:gd name="T21" fmla="*/ 40 h 85"/>
              <a:gd name="T22" fmla="*/ 40 w 87"/>
              <a:gd name="T23" fmla="*/ 36 h 85"/>
              <a:gd name="T24" fmla="*/ 38 w 87"/>
              <a:gd name="T25" fmla="*/ 32 h 85"/>
              <a:gd name="T26" fmla="*/ 29 w 87"/>
              <a:gd name="T27" fmla="*/ 24 h 85"/>
              <a:gd name="T28" fmla="*/ 25 w 87"/>
              <a:gd name="T29" fmla="*/ 21 h 85"/>
              <a:gd name="T30" fmla="*/ 23 w 87"/>
              <a:gd name="T31" fmla="*/ 15 h 85"/>
              <a:gd name="T32" fmla="*/ 25 w 87"/>
              <a:gd name="T33" fmla="*/ 11 h 85"/>
              <a:gd name="T34" fmla="*/ 31 w 87"/>
              <a:gd name="T35" fmla="*/ 9 h 85"/>
              <a:gd name="T36" fmla="*/ 46 w 87"/>
              <a:gd name="T37" fmla="*/ 11 h 85"/>
              <a:gd name="T38" fmla="*/ 57 w 87"/>
              <a:gd name="T39" fmla="*/ 11 h 85"/>
              <a:gd name="T40" fmla="*/ 57 w 87"/>
              <a:gd name="T41" fmla="*/ 4 h 85"/>
              <a:gd name="T42" fmla="*/ 63 w 87"/>
              <a:gd name="T43" fmla="*/ 0 h 85"/>
              <a:gd name="T44" fmla="*/ 70 w 87"/>
              <a:gd name="T45" fmla="*/ 0 h 85"/>
              <a:gd name="T46" fmla="*/ 76 w 87"/>
              <a:gd name="T47" fmla="*/ 4 h 85"/>
              <a:gd name="T48" fmla="*/ 80 w 87"/>
              <a:gd name="T49" fmla="*/ 7 h 85"/>
              <a:gd name="T50" fmla="*/ 78 w 87"/>
              <a:gd name="T51" fmla="*/ 13 h 85"/>
              <a:gd name="T52" fmla="*/ 72 w 87"/>
              <a:gd name="T53" fmla="*/ 21 h 85"/>
              <a:gd name="T54" fmla="*/ 67 w 87"/>
              <a:gd name="T55" fmla="*/ 24 h 85"/>
              <a:gd name="T56" fmla="*/ 72 w 87"/>
              <a:gd name="T57" fmla="*/ 30 h 85"/>
              <a:gd name="T58" fmla="*/ 78 w 87"/>
              <a:gd name="T59" fmla="*/ 34 h 85"/>
              <a:gd name="T60" fmla="*/ 80 w 87"/>
              <a:gd name="T61" fmla="*/ 32 h 85"/>
              <a:gd name="T62" fmla="*/ 84 w 87"/>
              <a:gd name="T63" fmla="*/ 30 h 85"/>
              <a:gd name="T64" fmla="*/ 87 w 87"/>
              <a:gd name="T65" fmla="*/ 34 h 85"/>
              <a:gd name="T66" fmla="*/ 87 w 87"/>
              <a:gd name="T67" fmla="*/ 51 h 85"/>
              <a:gd name="T68" fmla="*/ 87 w 87"/>
              <a:gd name="T69" fmla="*/ 60 h 85"/>
              <a:gd name="T70" fmla="*/ 85 w 87"/>
              <a:gd name="T71" fmla="*/ 70 h 85"/>
              <a:gd name="T72" fmla="*/ 80 w 87"/>
              <a:gd name="T73" fmla="*/ 75 h 85"/>
              <a:gd name="T74" fmla="*/ 70 w 87"/>
              <a:gd name="T75" fmla="*/ 75 h 85"/>
              <a:gd name="T76" fmla="*/ 61 w 87"/>
              <a:gd name="T77" fmla="*/ 75 h 85"/>
              <a:gd name="T78" fmla="*/ 61 w 87"/>
              <a:gd name="T79" fmla="*/ 81 h 85"/>
              <a:gd name="T80" fmla="*/ 63 w 87"/>
              <a:gd name="T81" fmla="*/ 85 h 85"/>
              <a:gd name="T82" fmla="*/ 63 w 87"/>
              <a:gd name="T83" fmla="*/ 85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7" h="85">
                <a:moveTo>
                  <a:pt x="63" y="85"/>
                </a:moveTo>
                <a:lnTo>
                  <a:pt x="63" y="85"/>
                </a:lnTo>
                <a:lnTo>
                  <a:pt x="63" y="85"/>
                </a:lnTo>
                <a:lnTo>
                  <a:pt x="61" y="85"/>
                </a:lnTo>
                <a:lnTo>
                  <a:pt x="55" y="81"/>
                </a:lnTo>
                <a:lnTo>
                  <a:pt x="44" y="75"/>
                </a:lnTo>
                <a:lnTo>
                  <a:pt x="44" y="75"/>
                </a:lnTo>
                <a:lnTo>
                  <a:pt x="36" y="68"/>
                </a:lnTo>
                <a:lnTo>
                  <a:pt x="29" y="60"/>
                </a:lnTo>
                <a:lnTo>
                  <a:pt x="29" y="60"/>
                </a:lnTo>
                <a:lnTo>
                  <a:pt x="14" y="45"/>
                </a:lnTo>
                <a:lnTo>
                  <a:pt x="4" y="36"/>
                </a:lnTo>
                <a:lnTo>
                  <a:pt x="0" y="32"/>
                </a:lnTo>
                <a:lnTo>
                  <a:pt x="0" y="32"/>
                </a:lnTo>
                <a:lnTo>
                  <a:pt x="4" y="32"/>
                </a:lnTo>
                <a:lnTo>
                  <a:pt x="10" y="34"/>
                </a:lnTo>
                <a:lnTo>
                  <a:pt x="17" y="38"/>
                </a:lnTo>
                <a:lnTo>
                  <a:pt x="21" y="40"/>
                </a:lnTo>
                <a:lnTo>
                  <a:pt x="25" y="40"/>
                </a:lnTo>
                <a:lnTo>
                  <a:pt x="29" y="41"/>
                </a:lnTo>
                <a:lnTo>
                  <a:pt x="34" y="40"/>
                </a:lnTo>
                <a:lnTo>
                  <a:pt x="34" y="40"/>
                </a:lnTo>
                <a:lnTo>
                  <a:pt x="38" y="38"/>
                </a:lnTo>
                <a:lnTo>
                  <a:pt x="40" y="36"/>
                </a:lnTo>
                <a:lnTo>
                  <a:pt x="40" y="34"/>
                </a:lnTo>
                <a:lnTo>
                  <a:pt x="38" y="32"/>
                </a:lnTo>
                <a:lnTo>
                  <a:pt x="34" y="28"/>
                </a:lnTo>
                <a:lnTo>
                  <a:pt x="29" y="24"/>
                </a:lnTo>
                <a:lnTo>
                  <a:pt x="29" y="24"/>
                </a:lnTo>
                <a:lnTo>
                  <a:pt x="25" y="21"/>
                </a:lnTo>
                <a:lnTo>
                  <a:pt x="23" y="17"/>
                </a:lnTo>
                <a:lnTo>
                  <a:pt x="23" y="15"/>
                </a:lnTo>
                <a:lnTo>
                  <a:pt x="23" y="13"/>
                </a:lnTo>
                <a:lnTo>
                  <a:pt x="25" y="11"/>
                </a:lnTo>
                <a:lnTo>
                  <a:pt x="27" y="11"/>
                </a:lnTo>
                <a:lnTo>
                  <a:pt x="31" y="9"/>
                </a:lnTo>
                <a:lnTo>
                  <a:pt x="38" y="9"/>
                </a:lnTo>
                <a:lnTo>
                  <a:pt x="46" y="11"/>
                </a:lnTo>
                <a:lnTo>
                  <a:pt x="57" y="11"/>
                </a:lnTo>
                <a:lnTo>
                  <a:pt x="57" y="11"/>
                </a:lnTo>
                <a:lnTo>
                  <a:pt x="57" y="7"/>
                </a:lnTo>
                <a:lnTo>
                  <a:pt x="57" y="4"/>
                </a:lnTo>
                <a:lnTo>
                  <a:pt x="61" y="2"/>
                </a:lnTo>
                <a:lnTo>
                  <a:pt x="63" y="0"/>
                </a:lnTo>
                <a:lnTo>
                  <a:pt x="67" y="0"/>
                </a:lnTo>
                <a:lnTo>
                  <a:pt x="70" y="0"/>
                </a:lnTo>
                <a:lnTo>
                  <a:pt x="74" y="2"/>
                </a:lnTo>
                <a:lnTo>
                  <a:pt x="76" y="4"/>
                </a:lnTo>
                <a:lnTo>
                  <a:pt x="76" y="4"/>
                </a:lnTo>
                <a:lnTo>
                  <a:pt x="80" y="7"/>
                </a:lnTo>
                <a:lnTo>
                  <a:pt x="80" y="9"/>
                </a:lnTo>
                <a:lnTo>
                  <a:pt x="78" y="13"/>
                </a:lnTo>
                <a:lnTo>
                  <a:pt x="76" y="15"/>
                </a:lnTo>
                <a:lnTo>
                  <a:pt x="72" y="21"/>
                </a:lnTo>
                <a:lnTo>
                  <a:pt x="67" y="24"/>
                </a:lnTo>
                <a:lnTo>
                  <a:pt x="67" y="24"/>
                </a:lnTo>
                <a:lnTo>
                  <a:pt x="68" y="28"/>
                </a:lnTo>
                <a:lnTo>
                  <a:pt x="72" y="30"/>
                </a:lnTo>
                <a:lnTo>
                  <a:pt x="76" y="32"/>
                </a:lnTo>
                <a:lnTo>
                  <a:pt x="78" y="34"/>
                </a:lnTo>
                <a:lnTo>
                  <a:pt x="78" y="34"/>
                </a:lnTo>
                <a:lnTo>
                  <a:pt x="80" y="32"/>
                </a:lnTo>
                <a:lnTo>
                  <a:pt x="82" y="30"/>
                </a:lnTo>
                <a:lnTo>
                  <a:pt x="84" y="30"/>
                </a:lnTo>
                <a:lnTo>
                  <a:pt x="84" y="30"/>
                </a:lnTo>
                <a:lnTo>
                  <a:pt x="87" y="34"/>
                </a:lnTo>
                <a:lnTo>
                  <a:pt x="87" y="38"/>
                </a:lnTo>
                <a:lnTo>
                  <a:pt x="87" y="51"/>
                </a:lnTo>
                <a:lnTo>
                  <a:pt x="87" y="60"/>
                </a:lnTo>
                <a:lnTo>
                  <a:pt x="87" y="60"/>
                </a:lnTo>
                <a:lnTo>
                  <a:pt x="87" y="66"/>
                </a:lnTo>
                <a:lnTo>
                  <a:pt x="85" y="70"/>
                </a:lnTo>
                <a:lnTo>
                  <a:pt x="84" y="74"/>
                </a:lnTo>
                <a:lnTo>
                  <a:pt x="80" y="75"/>
                </a:lnTo>
                <a:lnTo>
                  <a:pt x="76" y="75"/>
                </a:lnTo>
                <a:lnTo>
                  <a:pt x="70" y="75"/>
                </a:lnTo>
                <a:lnTo>
                  <a:pt x="61" y="75"/>
                </a:lnTo>
                <a:lnTo>
                  <a:pt x="61" y="75"/>
                </a:lnTo>
                <a:lnTo>
                  <a:pt x="61" y="77"/>
                </a:lnTo>
                <a:lnTo>
                  <a:pt x="61" y="81"/>
                </a:lnTo>
                <a:lnTo>
                  <a:pt x="63" y="85"/>
                </a:lnTo>
                <a:lnTo>
                  <a:pt x="63" y="85"/>
                </a:lnTo>
                <a:lnTo>
                  <a:pt x="63" y="85"/>
                </a:lnTo>
                <a:lnTo>
                  <a:pt x="63" y="85"/>
                </a:lnTo>
                <a:close/>
              </a:path>
            </a:pathLst>
          </a:custGeom>
          <a:solidFill>
            <a:schemeClr val="bg1">
              <a:lumMod val="85000"/>
            </a:schemeClr>
          </a:solidFill>
          <a:ln w="635" cap="rnd">
            <a:solidFill>
              <a:schemeClr val="bg1">
                <a:alpha val="17000"/>
              </a:schemeClr>
            </a:solidFill>
          </a:ln>
        </p:spPr>
        <p:txBody>
          <a:bodyPr lIns="97940" tIns="48971" rIns="97940" bIns="48971"/>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475" name="Freeform 474"/>
          <p:cNvSpPr>
            <a:spLocks/>
          </p:cNvSpPr>
          <p:nvPr/>
        </p:nvSpPr>
        <p:spPr bwMode="auto">
          <a:xfrm>
            <a:off x="8728047" y="1853466"/>
            <a:ext cx="176315" cy="146456"/>
          </a:xfrm>
          <a:custGeom>
            <a:avLst/>
            <a:gdLst>
              <a:gd name="T0" fmla="*/ 63 w 87"/>
              <a:gd name="T1" fmla="*/ 85 h 85"/>
              <a:gd name="T2" fmla="*/ 61 w 87"/>
              <a:gd name="T3" fmla="*/ 85 h 85"/>
              <a:gd name="T4" fmla="*/ 44 w 87"/>
              <a:gd name="T5" fmla="*/ 75 h 85"/>
              <a:gd name="T6" fmla="*/ 36 w 87"/>
              <a:gd name="T7" fmla="*/ 68 h 85"/>
              <a:gd name="T8" fmla="*/ 29 w 87"/>
              <a:gd name="T9" fmla="*/ 60 h 85"/>
              <a:gd name="T10" fmla="*/ 4 w 87"/>
              <a:gd name="T11" fmla="*/ 36 h 85"/>
              <a:gd name="T12" fmla="*/ 0 w 87"/>
              <a:gd name="T13" fmla="*/ 32 h 85"/>
              <a:gd name="T14" fmla="*/ 10 w 87"/>
              <a:gd name="T15" fmla="*/ 34 h 85"/>
              <a:gd name="T16" fmla="*/ 21 w 87"/>
              <a:gd name="T17" fmla="*/ 40 h 85"/>
              <a:gd name="T18" fmla="*/ 29 w 87"/>
              <a:gd name="T19" fmla="*/ 41 h 85"/>
              <a:gd name="T20" fmla="*/ 34 w 87"/>
              <a:gd name="T21" fmla="*/ 40 h 85"/>
              <a:gd name="T22" fmla="*/ 40 w 87"/>
              <a:gd name="T23" fmla="*/ 36 h 85"/>
              <a:gd name="T24" fmla="*/ 38 w 87"/>
              <a:gd name="T25" fmla="*/ 32 h 85"/>
              <a:gd name="T26" fmla="*/ 29 w 87"/>
              <a:gd name="T27" fmla="*/ 24 h 85"/>
              <a:gd name="T28" fmla="*/ 25 w 87"/>
              <a:gd name="T29" fmla="*/ 21 h 85"/>
              <a:gd name="T30" fmla="*/ 23 w 87"/>
              <a:gd name="T31" fmla="*/ 15 h 85"/>
              <a:gd name="T32" fmla="*/ 25 w 87"/>
              <a:gd name="T33" fmla="*/ 11 h 85"/>
              <a:gd name="T34" fmla="*/ 31 w 87"/>
              <a:gd name="T35" fmla="*/ 9 h 85"/>
              <a:gd name="T36" fmla="*/ 46 w 87"/>
              <a:gd name="T37" fmla="*/ 11 h 85"/>
              <a:gd name="T38" fmla="*/ 57 w 87"/>
              <a:gd name="T39" fmla="*/ 11 h 85"/>
              <a:gd name="T40" fmla="*/ 57 w 87"/>
              <a:gd name="T41" fmla="*/ 4 h 85"/>
              <a:gd name="T42" fmla="*/ 63 w 87"/>
              <a:gd name="T43" fmla="*/ 0 h 85"/>
              <a:gd name="T44" fmla="*/ 70 w 87"/>
              <a:gd name="T45" fmla="*/ 0 h 85"/>
              <a:gd name="T46" fmla="*/ 76 w 87"/>
              <a:gd name="T47" fmla="*/ 4 h 85"/>
              <a:gd name="T48" fmla="*/ 80 w 87"/>
              <a:gd name="T49" fmla="*/ 7 h 85"/>
              <a:gd name="T50" fmla="*/ 78 w 87"/>
              <a:gd name="T51" fmla="*/ 13 h 85"/>
              <a:gd name="T52" fmla="*/ 72 w 87"/>
              <a:gd name="T53" fmla="*/ 21 h 85"/>
              <a:gd name="T54" fmla="*/ 67 w 87"/>
              <a:gd name="T55" fmla="*/ 24 h 85"/>
              <a:gd name="T56" fmla="*/ 72 w 87"/>
              <a:gd name="T57" fmla="*/ 30 h 85"/>
              <a:gd name="T58" fmla="*/ 78 w 87"/>
              <a:gd name="T59" fmla="*/ 34 h 85"/>
              <a:gd name="T60" fmla="*/ 80 w 87"/>
              <a:gd name="T61" fmla="*/ 32 h 85"/>
              <a:gd name="T62" fmla="*/ 84 w 87"/>
              <a:gd name="T63" fmla="*/ 30 h 85"/>
              <a:gd name="T64" fmla="*/ 87 w 87"/>
              <a:gd name="T65" fmla="*/ 34 h 85"/>
              <a:gd name="T66" fmla="*/ 87 w 87"/>
              <a:gd name="T67" fmla="*/ 51 h 85"/>
              <a:gd name="T68" fmla="*/ 87 w 87"/>
              <a:gd name="T69" fmla="*/ 60 h 85"/>
              <a:gd name="T70" fmla="*/ 85 w 87"/>
              <a:gd name="T71" fmla="*/ 70 h 85"/>
              <a:gd name="T72" fmla="*/ 80 w 87"/>
              <a:gd name="T73" fmla="*/ 75 h 85"/>
              <a:gd name="T74" fmla="*/ 70 w 87"/>
              <a:gd name="T75" fmla="*/ 75 h 85"/>
              <a:gd name="T76" fmla="*/ 61 w 87"/>
              <a:gd name="T77" fmla="*/ 75 h 85"/>
              <a:gd name="T78" fmla="*/ 61 w 87"/>
              <a:gd name="T79" fmla="*/ 81 h 85"/>
              <a:gd name="T80" fmla="*/ 63 w 87"/>
              <a:gd name="T81" fmla="*/ 85 h 85"/>
              <a:gd name="T82" fmla="*/ 63 w 87"/>
              <a:gd name="T83" fmla="*/ 85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7" h="85">
                <a:moveTo>
                  <a:pt x="63" y="85"/>
                </a:moveTo>
                <a:lnTo>
                  <a:pt x="63" y="85"/>
                </a:lnTo>
                <a:lnTo>
                  <a:pt x="63" y="85"/>
                </a:lnTo>
                <a:lnTo>
                  <a:pt x="61" y="85"/>
                </a:lnTo>
                <a:lnTo>
                  <a:pt x="55" y="81"/>
                </a:lnTo>
                <a:lnTo>
                  <a:pt x="44" y="75"/>
                </a:lnTo>
                <a:lnTo>
                  <a:pt x="44" y="75"/>
                </a:lnTo>
                <a:lnTo>
                  <a:pt x="36" y="68"/>
                </a:lnTo>
                <a:lnTo>
                  <a:pt x="29" y="60"/>
                </a:lnTo>
                <a:lnTo>
                  <a:pt x="29" y="60"/>
                </a:lnTo>
                <a:lnTo>
                  <a:pt x="14" y="45"/>
                </a:lnTo>
                <a:lnTo>
                  <a:pt x="4" y="36"/>
                </a:lnTo>
                <a:lnTo>
                  <a:pt x="0" y="32"/>
                </a:lnTo>
                <a:lnTo>
                  <a:pt x="0" y="32"/>
                </a:lnTo>
                <a:lnTo>
                  <a:pt x="4" y="32"/>
                </a:lnTo>
                <a:lnTo>
                  <a:pt x="10" y="34"/>
                </a:lnTo>
                <a:lnTo>
                  <a:pt x="17" y="38"/>
                </a:lnTo>
                <a:lnTo>
                  <a:pt x="21" y="40"/>
                </a:lnTo>
                <a:lnTo>
                  <a:pt x="25" y="40"/>
                </a:lnTo>
                <a:lnTo>
                  <a:pt x="29" y="41"/>
                </a:lnTo>
                <a:lnTo>
                  <a:pt x="34" y="40"/>
                </a:lnTo>
                <a:lnTo>
                  <a:pt x="34" y="40"/>
                </a:lnTo>
                <a:lnTo>
                  <a:pt x="38" y="38"/>
                </a:lnTo>
                <a:lnTo>
                  <a:pt x="40" y="36"/>
                </a:lnTo>
                <a:lnTo>
                  <a:pt x="40" y="34"/>
                </a:lnTo>
                <a:lnTo>
                  <a:pt x="38" y="32"/>
                </a:lnTo>
                <a:lnTo>
                  <a:pt x="34" y="28"/>
                </a:lnTo>
                <a:lnTo>
                  <a:pt x="29" y="24"/>
                </a:lnTo>
                <a:lnTo>
                  <a:pt x="29" y="24"/>
                </a:lnTo>
                <a:lnTo>
                  <a:pt x="25" y="21"/>
                </a:lnTo>
                <a:lnTo>
                  <a:pt x="23" y="17"/>
                </a:lnTo>
                <a:lnTo>
                  <a:pt x="23" y="15"/>
                </a:lnTo>
                <a:lnTo>
                  <a:pt x="23" y="13"/>
                </a:lnTo>
                <a:lnTo>
                  <a:pt x="25" y="11"/>
                </a:lnTo>
                <a:lnTo>
                  <a:pt x="27" y="11"/>
                </a:lnTo>
                <a:lnTo>
                  <a:pt x="31" y="9"/>
                </a:lnTo>
                <a:lnTo>
                  <a:pt x="38" y="9"/>
                </a:lnTo>
                <a:lnTo>
                  <a:pt x="46" y="11"/>
                </a:lnTo>
                <a:lnTo>
                  <a:pt x="57" y="11"/>
                </a:lnTo>
                <a:lnTo>
                  <a:pt x="57" y="11"/>
                </a:lnTo>
                <a:lnTo>
                  <a:pt x="57" y="7"/>
                </a:lnTo>
                <a:lnTo>
                  <a:pt x="57" y="4"/>
                </a:lnTo>
                <a:lnTo>
                  <a:pt x="61" y="2"/>
                </a:lnTo>
                <a:lnTo>
                  <a:pt x="63" y="0"/>
                </a:lnTo>
                <a:lnTo>
                  <a:pt x="67" y="0"/>
                </a:lnTo>
                <a:lnTo>
                  <a:pt x="70" y="0"/>
                </a:lnTo>
                <a:lnTo>
                  <a:pt x="74" y="2"/>
                </a:lnTo>
                <a:lnTo>
                  <a:pt x="76" y="4"/>
                </a:lnTo>
                <a:lnTo>
                  <a:pt x="76" y="4"/>
                </a:lnTo>
                <a:lnTo>
                  <a:pt x="80" y="7"/>
                </a:lnTo>
                <a:lnTo>
                  <a:pt x="80" y="9"/>
                </a:lnTo>
                <a:lnTo>
                  <a:pt x="78" y="13"/>
                </a:lnTo>
                <a:lnTo>
                  <a:pt x="76" y="15"/>
                </a:lnTo>
                <a:lnTo>
                  <a:pt x="72" y="21"/>
                </a:lnTo>
                <a:lnTo>
                  <a:pt x="67" y="24"/>
                </a:lnTo>
                <a:lnTo>
                  <a:pt x="67" y="24"/>
                </a:lnTo>
                <a:lnTo>
                  <a:pt x="68" y="28"/>
                </a:lnTo>
                <a:lnTo>
                  <a:pt x="72" y="30"/>
                </a:lnTo>
                <a:lnTo>
                  <a:pt x="76" y="32"/>
                </a:lnTo>
                <a:lnTo>
                  <a:pt x="78" y="34"/>
                </a:lnTo>
                <a:lnTo>
                  <a:pt x="78" y="34"/>
                </a:lnTo>
                <a:lnTo>
                  <a:pt x="80" y="32"/>
                </a:lnTo>
                <a:lnTo>
                  <a:pt x="82" y="30"/>
                </a:lnTo>
                <a:lnTo>
                  <a:pt x="84" y="30"/>
                </a:lnTo>
                <a:lnTo>
                  <a:pt x="84" y="30"/>
                </a:lnTo>
                <a:lnTo>
                  <a:pt x="87" y="34"/>
                </a:lnTo>
                <a:lnTo>
                  <a:pt x="87" y="38"/>
                </a:lnTo>
                <a:lnTo>
                  <a:pt x="87" y="51"/>
                </a:lnTo>
                <a:lnTo>
                  <a:pt x="87" y="60"/>
                </a:lnTo>
                <a:lnTo>
                  <a:pt x="87" y="60"/>
                </a:lnTo>
                <a:lnTo>
                  <a:pt x="87" y="66"/>
                </a:lnTo>
                <a:lnTo>
                  <a:pt x="85" y="70"/>
                </a:lnTo>
                <a:lnTo>
                  <a:pt x="84" y="74"/>
                </a:lnTo>
                <a:lnTo>
                  <a:pt x="80" y="75"/>
                </a:lnTo>
                <a:lnTo>
                  <a:pt x="76" y="75"/>
                </a:lnTo>
                <a:lnTo>
                  <a:pt x="70" y="75"/>
                </a:lnTo>
                <a:lnTo>
                  <a:pt x="61" y="75"/>
                </a:lnTo>
                <a:lnTo>
                  <a:pt x="61" y="75"/>
                </a:lnTo>
                <a:lnTo>
                  <a:pt x="61" y="77"/>
                </a:lnTo>
                <a:lnTo>
                  <a:pt x="61" y="81"/>
                </a:lnTo>
                <a:lnTo>
                  <a:pt x="63" y="85"/>
                </a:lnTo>
                <a:lnTo>
                  <a:pt x="63" y="85"/>
                </a:lnTo>
                <a:lnTo>
                  <a:pt x="63" y="85"/>
                </a:lnTo>
                <a:lnTo>
                  <a:pt x="63" y="85"/>
                </a:lnTo>
                <a:close/>
              </a:path>
            </a:pathLst>
          </a:custGeom>
          <a:solidFill>
            <a:schemeClr val="bg1">
              <a:lumMod val="85000"/>
            </a:schemeClr>
          </a:solidFill>
          <a:ln w="635" cap="rnd">
            <a:solidFill>
              <a:schemeClr val="bg1">
                <a:alpha val="17000"/>
              </a:schemeClr>
            </a:solidFill>
            <a:prstDash val="solid"/>
            <a:round/>
            <a:headEnd/>
            <a:tailEnd/>
          </a:ln>
        </p:spPr>
        <p:txBody>
          <a:bodyPr lIns="97940" tIns="48971" rIns="97940" bIns="48971"/>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476" name="Freeform 475"/>
          <p:cNvSpPr>
            <a:spLocks/>
          </p:cNvSpPr>
          <p:nvPr/>
        </p:nvSpPr>
        <p:spPr bwMode="auto">
          <a:xfrm>
            <a:off x="8820928" y="2072437"/>
            <a:ext cx="123232" cy="63986"/>
          </a:xfrm>
          <a:custGeom>
            <a:avLst/>
            <a:gdLst>
              <a:gd name="T0" fmla="*/ 15 w 60"/>
              <a:gd name="T1" fmla="*/ 0 h 37"/>
              <a:gd name="T2" fmla="*/ 15 w 60"/>
              <a:gd name="T3" fmla="*/ 0 h 37"/>
              <a:gd name="T4" fmla="*/ 22 w 60"/>
              <a:gd name="T5" fmla="*/ 1 h 37"/>
              <a:gd name="T6" fmla="*/ 30 w 60"/>
              <a:gd name="T7" fmla="*/ 5 h 37"/>
              <a:gd name="T8" fmla="*/ 45 w 60"/>
              <a:gd name="T9" fmla="*/ 11 h 37"/>
              <a:gd name="T10" fmla="*/ 45 w 60"/>
              <a:gd name="T11" fmla="*/ 11 h 37"/>
              <a:gd name="T12" fmla="*/ 51 w 60"/>
              <a:gd name="T13" fmla="*/ 15 h 37"/>
              <a:gd name="T14" fmla="*/ 55 w 60"/>
              <a:gd name="T15" fmla="*/ 17 h 37"/>
              <a:gd name="T16" fmla="*/ 58 w 60"/>
              <a:gd name="T17" fmla="*/ 18 h 37"/>
              <a:gd name="T18" fmla="*/ 60 w 60"/>
              <a:gd name="T19" fmla="*/ 22 h 37"/>
              <a:gd name="T20" fmla="*/ 60 w 60"/>
              <a:gd name="T21" fmla="*/ 26 h 37"/>
              <a:gd name="T22" fmla="*/ 60 w 60"/>
              <a:gd name="T23" fmla="*/ 30 h 37"/>
              <a:gd name="T24" fmla="*/ 56 w 60"/>
              <a:gd name="T25" fmla="*/ 34 h 37"/>
              <a:gd name="T26" fmla="*/ 56 w 60"/>
              <a:gd name="T27" fmla="*/ 34 h 37"/>
              <a:gd name="T28" fmla="*/ 53 w 60"/>
              <a:gd name="T29" fmla="*/ 37 h 37"/>
              <a:gd name="T30" fmla="*/ 49 w 60"/>
              <a:gd name="T31" fmla="*/ 37 h 37"/>
              <a:gd name="T32" fmla="*/ 45 w 60"/>
              <a:gd name="T33" fmla="*/ 37 h 37"/>
              <a:gd name="T34" fmla="*/ 41 w 60"/>
              <a:gd name="T35" fmla="*/ 37 h 37"/>
              <a:gd name="T36" fmla="*/ 34 w 60"/>
              <a:gd name="T37" fmla="*/ 34 h 37"/>
              <a:gd name="T38" fmla="*/ 28 w 60"/>
              <a:gd name="T39" fmla="*/ 32 h 37"/>
              <a:gd name="T40" fmla="*/ 24 w 60"/>
              <a:gd name="T41" fmla="*/ 30 h 37"/>
              <a:gd name="T42" fmla="*/ 24 w 60"/>
              <a:gd name="T43" fmla="*/ 30 h 37"/>
              <a:gd name="T44" fmla="*/ 19 w 60"/>
              <a:gd name="T45" fmla="*/ 32 h 37"/>
              <a:gd name="T46" fmla="*/ 15 w 60"/>
              <a:gd name="T47" fmla="*/ 34 h 37"/>
              <a:gd name="T48" fmla="*/ 9 w 60"/>
              <a:gd name="T49" fmla="*/ 34 h 37"/>
              <a:gd name="T50" fmla="*/ 7 w 60"/>
              <a:gd name="T51" fmla="*/ 34 h 37"/>
              <a:gd name="T52" fmla="*/ 3 w 60"/>
              <a:gd name="T53" fmla="*/ 34 h 37"/>
              <a:gd name="T54" fmla="*/ 3 w 60"/>
              <a:gd name="T55" fmla="*/ 34 h 37"/>
              <a:gd name="T56" fmla="*/ 2 w 60"/>
              <a:gd name="T57" fmla="*/ 30 h 37"/>
              <a:gd name="T58" fmla="*/ 0 w 60"/>
              <a:gd name="T59" fmla="*/ 26 h 37"/>
              <a:gd name="T60" fmla="*/ 0 w 60"/>
              <a:gd name="T61" fmla="*/ 24 h 37"/>
              <a:gd name="T62" fmla="*/ 0 w 60"/>
              <a:gd name="T63" fmla="*/ 22 h 37"/>
              <a:gd name="T64" fmla="*/ 2 w 60"/>
              <a:gd name="T65" fmla="*/ 22 h 37"/>
              <a:gd name="T66" fmla="*/ 5 w 60"/>
              <a:gd name="T67" fmla="*/ 20 h 37"/>
              <a:gd name="T68" fmla="*/ 5 w 60"/>
              <a:gd name="T69" fmla="*/ 20 h 37"/>
              <a:gd name="T70" fmla="*/ 5 w 60"/>
              <a:gd name="T71" fmla="*/ 18 h 37"/>
              <a:gd name="T72" fmla="*/ 5 w 60"/>
              <a:gd name="T73" fmla="*/ 18 h 37"/>
              <a:gd name="T74" fmla="*/ 7 w 60"/>
              <a:gd name="T75" fmla="*/ 18 h 37"/>
              <a:gd name="T76" fmla="*/ 11 w 60"/>
              <a:gd name="T77" fmla="*/ 15 h 37"/>
              <a:gd name="T78" fmla="*/ 13 w 60"/>
              <a:gd name="T79" fmla="*/ 9 h 37"/>
              <a:gd name="T80" fmla="*/ 15 w 60"/>
              <a:gd name="T81" fmla="*/ 1 h 37"/>
              <a:gd name="T82" fmla="*/ 15 w 60"/>
              <a:gd name="T83" fmla="*/ 0 h 37"/>
              <a:gd name="T84" fmla="*/ 15 w 60"/>
              <a:gd name="T85" fmla="*/ 0 h 37"/>
              <a:gd name="T86" fmla="*/ 15 w 60"/>
              <a:gd name="T87" fmla="*/ 0 h 37"/>
              <a:gd name="T88" fmla="*/ 15 w 60"/>
              <a:gd name="T89"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0" h="37">
                <a:moveTo>
                  <a:pt x="15" y="0"/>
                </a:moveTo>
                <a:lnTo>
                  <a:pt x="15" y="0"/>
                </a:lnTo>
                <a:lnTo>
                  <a:pt x="22" y="1"/>
                </a:lnTo>
                <a:lnTo>
                  <a:pt x="30" y="5"/>
                </a:lnTo>
                <a:lnTo>
                  <a:pt x="45" y="11"/>
                </a:lnTo>
                <a:lnTo>
                  <a:pt x="45" y="11"/>
                </a:lnTo>
                <a:lnTo>
                  <a:pt x="51" y="15"/>
                </a:lnTo>
                <a:lnTo>
                  <a:pt x="55" y="17"/>
                </a:lnTo>
                <a:lnTo>
                  <a:pt x="58" y="18"/>
                </a:lnTo>
                <a:lnTo>
                  <a:pt x="60" y="22"/>
                </a:lnTo>
                <a:lnTo>
                  <a:pt x="60" y="26"/>
                </a:lnTo>
                <a:lnTo>
                  <a:pt x="60" y="30"/>
                </a:lnTo>
                <a:lnTo>
                  <a:pt x="56" y="34"/>
                </a:lnTo>
                <a:lnTo>
                  <a:pt x="56" y="34"/>
                </a:lnTo>
                <a:lnTo>
                  <a:pt x="53" y="37"/>
                </a:lnTo>
                <a:lnTo>
                  <a:pt x="49" y="37"/>
                </a:lnTo>
                <a:lnTo>
                  <a:pt x="45" y="37"/>
                </a:lnTo>
                <a:lnTo>
                  <a:pt x="41" y="37"/>
                </a:lnTo>
                <a:lnTo>
                  <a:pt x="34" y="34"/>
                </a:lnTo>
                <a:lnTo>
                  <a:pt x="28" y="32"/>
                </a:lnTo>
                <a:lnTo>
                  <a:pt x="24" y="30"/>
                </a:lnTo>
                <a:lnTo>
                  <a:pt x="24" y="30"/>
                </a:lnTo>
                <a:lnTo>
                  <a:pt x="19" y="32"/>
                </a:lnTo>
                <a:lnTo>
                  <a:pt x="15" y="34"/>
                </a:lnTo>
                <a:lnTo>
                  <a:pt x="9" y="34"/>
                </a:lnTo>
                <a:lnTo>
                  <a:pt x="7" y="34"/>
                </a:lnTo>
                <a:lnTo>
                  <a:pt x="3" y="34"/>
                </a:lnTo>
                <a:lnTo>
                  <a:pt x="3" y="34"/>
                </a:lnTo>
                <a:lnTo>
                  <a:pt x="2" y="30"/>
                </a:lnTo>
                <a:lnTo>
                  <a:pt x="0" y="26"/>
                </a:lnTo>
                <a:lnTo>
                  <a:pt x="0" y="24"/>
                </a:lnTo>
                <a:lnTo>
                  <a:pt x="0" y="22"/>
                </a:lnTo>
                <a:lnTo>
                  <a:pt x="2" y="22"/>
                </a:lnTo>
                <a:lnTo>
                  <a:pt x="5" y="20"/>
                </a:lnTo>
                <a:lnTo>
                  <a:pt x="5" y="20"/>
                </a:lnTo>
                <a:lnTo>
                  <a:pt x="5" y="18"/>
                </a:lnTo>
                <a:lnTo>
                  <a:pt x="5" y="18"/>
                </a:lnTo>
                <a:lnTo>
                  <a:pt x="7" y="18"/>
                </a:lnTo>
                <a:lnTo>
                  <a:pt x="11" y="15"/>
                </a:lnTo>
                <a:lnTo>
                  <a:pt x="13" y="9"/>
                </a:lnTo>
                <a:lnTo>
                  <a:pt x="15" y="1"/>
                </a:lnTo>
                <a:lnTo>
                  <a:pt x="15" y="0"/>
                </a:lnTo>
                <a:lnTo>
                  <a:pt x="15" y="0"/>
                </a:lnTo>
                <a:lnTo>
                  <a:pt x="15" y="0"/>
                </a:lnTo>
                <a:lnTo>
                  <a:pt x="15" y="0"/>
                </a:lnTo>
                <a:close/>
              </a:path>
            </a:pathLst>
          </a:custGeom>
          <a:solidFill>
            <a:schemeClr val="bg1">
              <a:lumMod val="85000"/>
            </a:schemeClr>
          </a:solidFill>
          <a:ln w="635" cap="rnd">
            <a:solidFill>
              <a:schemeClr val="bg1">
                <a:alpha val="17000"/>
              </a:schemeClr>
            </a:solidFill>
          </a:ln>
        </p:spPr>
        <p:txBody>
          <a:bodyPr lIns="97940" tIns="48971" rIns="97940" bIns="48971"/>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477" name="Freeform 476"/>
          <p:cNvSpPr>
            <a:spLocks/>
          </p:cNvSpPr>
          <p:nvPr/>
        </p:nvSpPr>
        <p:spPr bwMode="auto">
          <a:xfrm>
            <a:off x="8820928" y="2072437"/>
            <a:ext cx="123232" cy="63986"/>
          </a:xfrm>
          <a:custGeom>
            <a:avLst/>
            <a:gdLst>
              <a:gd name="T0" fmla="*/ 15 w 60"/>
              <a:gd name="T1" fmla="*/ 0 h 37"/>
              <a:gd name="T2" fmla="*/ 15 w 60"/>
              <a:gd name="T3" fmla="*/ 0 h 37"/>
              <a:gd name="T4" fmla="*/ 22 w 60"/>
              <a:gd name="T5" fmla="*/ 1 h 37"/>
              <a:gd name="T6" fmla="*/ 30 w 60"/>
              <a:gd name="T7" fmla="*/ 5 h 37"/>
              <a:gd name="T8" fmla="*/ 45 w 60"/>
              <a:gd name="T9" fmla="*/ 11 h 37"/>
              <a:gd name="T10" fmla="*/ 45 w 60"/>
              <a:gd name="T11" fmla="*/ 11 h 37"/>
              <a:gd name="T12" fmla="*/ 51 w 60"/>
              <a:gd name="T13" fmla="*/ 15 h 37"/>
              <a:gd name="T14" fmla="*/ 55 w 60"/>
              <a:gd name="T15" fmla="*/ 17 h 37"/>
              <a:gd name="T16" fmla="*/ 58 w 60"/>
              <a:gd name="T17" fmla="*/ 18 h 37"/>
              <a:gd name="T18" fmla="*/ 60 w 60"/>
              <a:gd name="T19" fmla="*/ 22 h 37"/>
              <a:gd name="T20" fmla="*/ 60 w 60"/>
              <a:gd name="T21" fmla="*/ 26 h 37"/>
              <a:gd name="T22" fmla="*/ 60 w 60"/>
              <a:gd name="T23" fmla="*/ 30 h 37"/>
              <a:gd name="T24" fmla="*/ 56 w 60"/>
              <a:gd name="T25" fmla="*/ 34 h 37"/>
              <a:gd name="T26" fmla="*/ 56 w 60"/>
              <a:gd name="T27" fmla="*/ 34 h 37"/>
              <a:gd name="T28" fmla="*/ 53 w 60"/>
              <a:gd name="T29" fmla="*/ 37 h 37"/>
              <a:gd name="T30" fmla="*/ 49 w 60"/>
              <a:gd name="T31" fmla="*/ 37 h 37"/>
              <a:gd name="T32" fmla="*/ 45 w 60"/>
              <a:gd name="T33" fmla="*/ 37 h 37"/>
              <a:gd name="T34" fmla="*/ 41 w 60"/>
              <a:gd name="T35" fmla="*/ 37 h 37"/>
              <a:gd name="T36" fmla="*/ 34 w 60"/>
              <a:gd name="T37" fmla="*/ 34 h 37"/>
              <a:gd name="T38" fmla="*/ 28 w 60"/>
              <a:gd name="T39" fmla="*/ 32 h 37"/>
              <a:gd name="T40" fmla="*/ 24 w 60"/>
              <a:gd name="T41" fmla="*/ 30 h 37"/>
              <a:gd name="T42" fmla="*/ 24 w 60"/>
              <a:gd name="T43" fmla="*/ 30 h 37"/>
              <a:gd name="T44" fmla="*/ 19 w 60"/>
              <a:gd name="T45" fmla="*/ 32 h 37"/>
              <a:gd name="T46" fmla="*/ 15 w 60"/>
              <a:gd name="T47" fmla="*/ 34 h 37"/>
              <a:gd name="T48" fmla="*/ 9 w 60"/>
              <a:gd name="T49" fmla="*/ 34 h 37"/>
              <a:gd name="T50" fmla="*/ 7 w 60"/>
              <a:gd name="T51" fmla="*/ 34 h 37"/>
              <a:gd name="T52" fmla="*/ 3 w 60"/>
              <a:gd name="T53" fmla="*/ 34 h 37"/>
              <a:gd name="T54" fmla="*/ 3 w 60"/>
              <a:gd name="T55" fmla="*/ 34 h 37"/>
              <a:gd name="T56" fmla="*/ 2 w 60"/>
              <a:gd name="T57" fmla="*/ 30 h 37"/>
              <a:gd name="T58" fmla="*/ 0 w 60"/>
              <a:gd name="T59" fmla="*/ 26 h 37"/>
              <a:gd name="T60" fmla="*/ 0 w 60"/>
              <a:gd name="T61" fmla="*/ 24 h 37"/>
              <a:gd name="T62" fmla="*/ 0 w 60"/>
              <a:gd name="T63" fmla="*/ 22 h 37"/>
              <a:gd name="T64" fmla="*/ 2 w 60"/>
              <a:gd name="T65" fmla="*/ 22 h 37"/>
              <a:gd name="T66" fmla="*/ 5 w 60"/>
              <a:gd name="T67" fmla="*/ 20 h 37"/>
              <a:gd name="T68" fmla="*/ 5 w 60"/>
              <a:gd name="T69" fmla="*/ 20 h 37"/>
              <a:gd name="T70" fmla="*/ 5 w 60"/>
              <a:gd name="T71" fmla="*/ 18 h 37"/>
              <a:gd name="T72" fmla="*/ 5 w 60"/>
              <a:gd name="T73" fmla="*/ 18 h 37"/>
              <a:gd name="T74" fmla="*/ 7 w 60"/>
              <a:gd name="T75" fmla="*/ 18 h 37"/>
              <a:gd name="T76" fmla="*/ 11 w 60"/>
              <a:gd name="T77" fmla="*/ 15 h 37"/>
              <a:gd name="T78" fmla="*/ 13 w 60"/>
              <a:gd name="T79" fmla="*/ 9 h 37"/>
              <a:gd name="T80" fmla="*/ 15 w 60"/>
              <a:gd name="T81" fmla="*/ 1 h 37"/>
              <a:gd name="T82" fmla="*/ 15 w 60"/>
              <a:gd name="T83" fmla="*/ 0 h 37"/>
              <a:gd name="T84" fmla="*/ 15 w 60"/>
              <a:gd name="T85" fmla="*/ 0 h 37"/>
              <a:gd name="T86" fmla="*/ 15 w 60"/>
              <a:gd name="T87" fmla="*/ 0 h 37"/>
              <a:gd name="T88" fmla="*/ 15 w 60"/>
              <a:gd name="T89"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0" h="37">
                <a:moveTo>
                  <a:pt x="15" y="0"/>
                </a:moveTo>
                <a:lnTo>
                  <a:pt x="15" y="0"/>
                </a:lnTo>
                <a:lnTo>
                  <a:pt x="22" y="1"/>
                </a:lnTo>
                <a:lnTo>
                  <a:pt x="30" y="5"/>
                </a:lnTo>
                <a:lnTo>
                  <a:pt x="45" y="11"/>
                </a:lnTo>
                <a:lnTo>
                  <a:pt x="45" y="11"/>
                </a:lnTo>
                <a:lnTo>
                  <a:pt x="51" y="15"/>
                </a:lnTo>
                <a:lnTo>
                  <a:pt x="55" y="17"/>
                </a:lnTo>
                <a:lnTo>
                  <a:pt x="58" y="18"/>
                </a:lnTo>
                <a:lnTo>
                  <a:pt x="60" y="22"/>
                </a:lnTo>
                <a:lnTo>
                  <a:pt x="60" y="26"/>
                </a:lnTo>
                <a:lnTo>
                  <a:pt x="60" y="30"/>
                </a:lnTo>
                <a:lnTo>
                  <a:pt x="56" y="34"/>
                </a:lnTo>
                <a:lnTo>
                  <a:pt x="56" y="34"/>
                </a:lnTo>
                <a:lnTo>
                  <a:pt x="53" y="37"/>
                </a:lnTo>
                <a:lnTo>
                  <a:pt x="49" y="37"/>
                </a:lnTo>
                <a:lnTo>
                  <a:pt x="45" y="37"/>
                </a:lnTo>
                <a:lnTo>
                  <a:pt x="41" y="37"/>
                </a:lnTo>
                <a:lnTo>
                  <a:pt x="34" y="34"/>
                </a:lnTo>
                <a:lnTo>
                  <a:pt x="28" y="32"/>
                </a:lnTo>
                <a:lnTo>
                  <a:pt x="24" y="30"/>
                </a:lnTo>
                <a:lnTo>
                  <a:pt x="24" y="30"/>
                </a:lnTo>
                <a:lnTo>
                  <a:pt x="19" y="32"/>
                </a:lnTo>
                <a:lnTo>
                  <a:pt x="15" y="34"/>
                </a:lnTo>
                <a:lnTo>
                  <a:pt x="9" y="34"/>
                </a:lnTo>
                <a:lnTo>
                  <a:pt x="7" y="34"/>
                </a:lnTo>
                <a:lnTo>
                  <a:pt x="3" y="34"/>
                </a:lnTo>
                <a:lnTo>
                  <a:pt x="3" y="34"/>
                </a:lnTo>
                <a:lnTo>
                  <a:pt x="2" y="30"/>
                </a:lnTo>
                <a:lnTo>
                  <a:pt x="0" y="26"/>
                </a:lnTo>
                <a:lnTo>
                  <a:pt x="0" y="24"/>
                </a:lnTo>
                <a:lnTo>
                  <a:pt x="0" y="22"/>
                </a:lnTo>
                <a:lnTo>
                  <a:pt x="2" y="22"/>
                </a:lnTo>
                <a:lnTo>
                  <a:pt x="5" y="20"/>
                </a:lnTo>
                <a:lnTo>
                  <a:pt x="5" y="20"/>
                </a:lnTo>
                <a:lnTo>
                  <a:pt x="5" y="18"/>
                </a:lnTo>
                <a:lnTo>
                  <a:pt x="5" y="18"/>
                </a:lnTo>
                <a:lnTo>
                  <a:pt x="7" y="18"/>
                </a:lnTo>
                <a:lnTo>
                  <a:pt x="11" y="15"/>
                </a:lnTo>
                <a:lnTo>
                  <a:pt x="13" y="9"/>
                </a:lnTo>
                <a:lnTo>
                  <a:pt x="15" y="1"/>
                </a:lnTo>
                <a:lnTo>
                  <a:pt x="15" y="0"/>
                </a:lnTo>
                <a:lnTo>
                  <a:pt x="15" y="0"/>
                </a:lnTo>
                <a:lnTo>
                  <a:pt x="15" y="0"/>
                </a:lnTo>
                <a:lnTo>
                  <a:pt x="15" y="0"/>
                </a:lnTo>
                <a:close/>
              </a:path>
            </a:pathLst>
          </a:custGeom>
          <a:solidFill>
            <a:schemeClr val="bg1">
              <a:lumMod val="85000"/>
            </a:schemeClr>
          </a:solidFill>
          <a:ln w="635" cap="rnd">
            <a:solidFill>
              <a:schemeClr val="bg1">
                <a:alpha val="17000"/>
              </a:schemeClr>
            </a:solidFill>
            <a:prstDash val="solid"/>
            <a:round/>
            <a:headEnd/>
            <a:tailEnd/>
          </a:ln>
        </p:spPr>
        <p:txBody>
          <a:bodyPr lIns="97940" tIns="48971" rIns="97940" bIns="48971"/>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478" name="Freeform 477"/>
          <p:cNvSpPr>
            <a:spLocks/>
          </p:cNvSpPr>
          <p:nvPr/>
        </p:nvSpPr>
        <p:spPr bwMode="auto">
          <a:xfrm>
            <a:off x="8904348" y="1770982"/>
            <a:ext cx="98585" cy="52610"/>
          </a:xfrm>
          <a:custGeom>
            <a:avLst/>
            <a:gdLst>
              <a:gd name="T0" fmla="*/ 31 w 48"/>
              <a:gd name="T1" fmla="*/ 1 h 30"/>
              <a:gd name="T2" fmla="*/ 31 w 48"/>
              <a:gd name="T3" fmla="*/ 1 h 30"/>
              <a:gd name="T4" fmla="*/ 25 w 48"/>
              <a:gd name="T5" fmla="*/ 0 h 30"/>
              <a:gd name="T6" fmla="*/ 21 w 48"/>
              <a:gd name="T7" fmla="*/ 0 h 30"/>
              <a:gd name="T8" fmla="*/ 17 w 48"/>
              <a:gd name="T9" fmla="*/ 1 h 30"/>
              <a:gd name="T10" fmla="*/ 14 w 48"/>
              <a:gd name="T11" fmla="*/ 3 h 30"/>
              <a:gd name="T12" fmla="*/ 14 w 48"/>
              <a:gd name="T13" fmla="*/ 3 h 30"/>
              <a:gd name="T14" fmla="*/ 4 w 48"/>
              <a:gd name="T15" fmla="*/ 11 h 30"/>
              <a:gd name="T16" fmla="*/ 2 w 48"/>
              <a:gd name="T17" fmla="*/ 11 h 30"/>
              <a:gd name="T18" fmla="*/ 0 w 48"/>
              <a:gd name="T19" fmla="*/ 13 h 30"/>
              <a:gd name="T20" fmla="*/ 0 w 48"/>
              <a:gd name="T21" fmla="*/ 17 h 30"/>
              <a:gd name="T22" fmla="*/ 2 w 48"/>
              <a:gd name="T23" fmla="*/ 17 h 30"/>
              <a:gd name="T24" fmla="*/ 2 w 48"/>
              <a:gd name="T25" fmla="*/ 17 h 30"/>
              <a:gd name="T26" fmla="*/ 4 w 48"/>
              <a:gd name="T27" fmla="*/ 20 h 30"/>
              <a:gd name="T28" fmla="*/ 6 w 48"/>
              <a:gd name="T29" fmla="*/ 20 h 30"/>
              <a:gd name="T30" fmla="*/ 10 w 48"/>
              <a:gd name="T31" fmla="*/ 20 h 30"/>
              <a:gd name="T32" fmla="*/ 10 w 48"/>
              <a:gd name="T33" fmla="*/ 20 h 30"/>
              <a:gd name="T34" fmla="*/ 14 w 48"/>
              <a:gd name="T35" fmla="*/ 22 h 30"/>
              <a:gd name="T36" fmla="*/ 17 w 48"/>
              <a:gd name="T37" fmla="*/ 24 h 30"/>
              <a:gd name="T38" fmla="*/ 21 w 48"/>
              <a:gd name="T39" fmla="*/ 26 h 30"/>
              <a:gd name="T40" fmla="*/ 25 w 48"/>
              <a:gd name="T41" fmla="*/ 28 h 30"/>
              <a:gd name="T42" fmla="*/ 25 w 48"/>
              <a:gd name="T43" fmla="*/ 28 h 30"/>
              <a:gd name="T44" fmla="*/ 34 w 48"/>
              <a:gd name="T45" fmla="*/ 30 h 30"/>
              <a:gd name="T46" fmla="*/ 40 w 48"/>
              <a:gd name="T47" fmla="*/ 30 h 30"/>
              <a:gd name="T48" fmla="*/ 42 w 48"/>
              <a:gd name="T49" fmla="*/ 28 h 30"/>
              <a:gd name="T50" fmla="*/ 42 w 48"/>
              <a:gd name="T51" fmla="*/ 28 h 30"/>
              <a:gd name="T52" fmla="*/ 46 w 48"/>
              <a:gd name="T53" fmla="*/ 26 h 30"/>
              <a:gd name="T54" fmla="*/ 46 w 48"/>
              <a:gd name="T55" fmla="*/ 26 h 30"/>
              <a:gd name="T56" fmla="*/ 48 w 48"/>
              <a:gd name="T57" fmla="*/ 24 h 30"/>
              <a:gd name="T58" fmla="*/ 48 w 48"/>
              <a:gd name="T59" fmla="*/ 22 h 30"/>
              <a:gd name="T60" fmla="*/ 48 w 48"/>
              <a:gd name="T61" fmla="*/ 17 h 30"/>
              <a:gd name="T62" fmla="*/ 46 w 48"/>
              <a:gd name="T63" fmla="*/ 13 h 30"/>
              <a:gd name="T64" fmla="*/ 42 w 48"/>
              <a:gd name="T65" fmla="*/ 9 h 30"/>
              <a:gd name="T66" fmla="*/ 38 w 48"/>
              <a:gd name="T67" fmla="*/ 5 h 30"/>
              <a:gd name="T68" fmla="*/ 34 w 48"/>
              <a:gd name="T69" fmla="*/ 3 h 30"/>
              <a:gd name="T70" fmla="*/ 31 w 48"/>
              <a:gd name="T71" fmla="*/ 1 h 30"/>
              <a:gd name="T72" fmla="*/ 31 w 48"/>
              <a:gd name="T73" fmla="*/ 1 h 30"/>
              <a:gd name="T74" fmla="*/ 31 w 48"/>
              <a:gd name="T75" fmla="*/ 1 h 30"/>
              <a:gd name="T76" fmla="*/ 31 w 48"/>
              <a:gd name="T77" fmla="*/ 1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8" h="30">
                <a:moveTo>
                  <a:pt x="31" y="1"/>
                </a:moveTo>
                <a:lnTo>
                  <a:pt x="31" y="1"/>
                </a:lnTo>
                <a:lnTo>
                  <a:pt x="25" y="0"/>
                </a:lnTo>
                <a:lnTo>
                  <a:pt x="21" y="0"/>
                </a:lnTo>
                <a:lnTo>
                  <a:pt x="17" y="1"/>
                </a:lnTo>
                <a:lnTo>
                  <a:pt x="14" y="3"/>
                </a:lnTo>
                <a:lnTo>
                  <a:pt x="14" y="3"/>
                </a:lnTo>
                <a:lnTo>
                  <a:pt x="4" y="11"/>
                </a:lnTo>
                <a:lnTo>
                  <a:pt x="2" y="11"/>
                </a:lnTo>
                <a:lnTo>
                  <a:pt x="0" y="13"/>
                </a:lnTo>
                <a:lnTo>
                  <a:pt x="0" y="17"/>
                </a:lnTo>
                <a:lnTo>
                  <a:pt x="2" y="17"/>
                </a:lnTo>
                <a:lnTo>
                  <a:pt x="2" y="17"/>
                </a:lnTo>
                <a:lnTo>
                  <a:pt x="4" y="20"/>
                </a:lnTo>
                <a:lnTo>
                  <a:pt x="6" y="20"/>
                </a:lnTo>
                <a:lnTo>
                  <a:pt x="10" y="20"/>
                </a:lnTo>
                <a:lnTo>
                  <a:pt x="10" y="20"/>
                </a:lnTo>
                <a:lnTo>
                  <a:pt x="14" y="22"/>
                </a:lnTo>
                <a:lnTo>
                  <a:pt x="17" y="24"/>
                </a:lnTo>
                <a:lnTo>
                  <a:pt x="21" y="26"/>
                </a:lnTo>
                <a:lnTo>
                  <a:pt x="25" y="28"/>
                </a:lnTo>
                <a:lnTo>
                  <a:pt x="25" y="28"/>
                </a:lnTo>
                <a:lnTo>
                  <a:pt x="34" y="30"/>
                </a:lnTo>
                <a:lnTo>
                  <a:pt x="40" y="30"/>
                </a:lnTo>
                <a:lnTo>
                  <a:pt x="42" y="28"/>
                </a:lnTo>
                <a:lnTo>
                  <a:pt x="42" y="28"/>
                </a:lnTo>
                <a:lnTo>
                  <a:pt x="46" y="26"/>
                </a:lnTo>
                <a:lnTo>
                  <a:pt x="46" y="26"/>
                </a:lnTo>
                <a:lnTo>
                  <a:pt x="48" y="24"/>
                </a:lnTo>
                <a:lnTo>
                  <a:pt x="48" y="22"/>
                </a:lnTo>
                <a:lnTo>
                  <a:pt x="48" y="17"/>
                </a:lnTo>
                <a:lnTo>
                  <a:pt x="46" y="13"/>
                </a:lnTo>
                <a:lnTo>
                  <a:pt x="42" y="9"/>
                </a:lnTo>
                <a:lnTo>
                  <a:pt x="38" y="5"/>
                </a:lnTo>
                <a:lnTo>
                  <a:pt x="34" y="3"/>
                </a:lnTo>
                <a:lnTo>
                  <a:pt x="31" y="1"/>
                </a:lnTo>
                <a:lnTo>
                  <a:pt x="31" y="1"/>
                </a:lnTo>
                <a:lnTo>
                  <a:pt x="31" y="1"/>
                </a:lnTo>
                <a:lnTo>
                  <a:pt x="31" y="1"/>
                </a:lnTo>
                <a:close/>
              </a:path>
            </a:pathLst>
          </a:custGeom>
          <a:solidFill>
            <a:schemeClr val="bg1">
              <a:lumMod val="85000"/>
            </a:schemeClr>
          </a:solidFill>
          <a:ln w="635" cap="rnd">
            <a:solidFill>
              <a:schemeClr val="bg1">
                <a:alpha val="17000"/>
              </a:schemeClr>
            </a:solidFill>
          </a:ln>
        </p:spPr>
        <p:txBody>
          <a:bodyPr lIns="97940" tIns="48971" rIns="97940" bIns="48971"/>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479" name="Freeform 478"/>
          <p:cNvSpPr>
            <a:spLocks/>
          </p:cNvSpPr>
          <p:nvPr/>
        </p:nvSpPr>
        <p:spPr bwMode="auto">
          <a:xfrm>
            <a:off x="8904348" y="1770982"/>
            <a:ext cx="98585" cy="52610"/>
          </a:xfrm>
          <a:custGeom>
            <a:avLst/>
            <a:gdLst>
              <a:gd name="T0" fmla="*/ 31 w 48"/>
              <a:gd name="T1" fmla="*/ 1 h 30"/>
              <a:gd name="T2" fmla="*/ 31 w 48"/>
              <a:gd name="T3" fmla="*/ 1 h 30"/>
              <a:gd name="T4" fmla="*/ 25 w 48"/>
              <a:gd name="T5" fmla="*/ 0 h 30"/>
              <a:gd name="T6" fmla="*/ 21 w 48"/>
              <a:gd name="T7" fmla="*/ 0 h 30"/>
              <a:gd name="T8" fmla="*/ 17 w 48"/>
              <a:gd name="T9" fmla="*/ 1 h 30"/>
              <a:gd name="T10" fmla="*/ 14 w 48"/>
              <a:gd name="T11" fmla="*/ 3 h 30"/>
              <a:gd name="T12" fmla="*/ 14 w 48"/>
              <a:gd name="T13" fmla="*/ 3 h 30"/>
              <a:gd name="T14" fmla="*/ 4 w 48"/>
              <a:gd name="T15" fmla="*/ 11 h 30"/>
              <a:gd name="T16" fmla="*/ 2 w 48"/>
              <a:gd name="T17" fmla="*/ 11 h 30"/>
              <a:gd name="T18" fmla="*/ 0 w 48"/>
              <a:gd name="T19" fmla="*/ 13 h 30"/>
              <a:gd name="T20" fmla="*/ 0 w 48"/>
              <a:gd name="T21" fmla="*/ 17 h 30"/>
              <a:gd name="T22" fmla="*/ 2 w 48"/>
              <a:gd name="T23" fmla="*/ 17 h 30"/>
              <a:gd name="T24" fmla="*/ 2 w 48"/>
              <a:gd name="T25" fmla="*/ 17 h 30"/>
              <a:gd name="T26" fmla="*/ 4 w 48"/>
              <a:gd name="T27" fmla="*/ 20 h 30"/>
              <a:gd name="T28" fmla="*/ 6 w 48"/>
              <a:gd name="T29" fmla="*/ 20 h 30"/>
              <a:gd name="T30" fmla="*/ 10 w 48"/>
              <a:gd name="T31" fmla="*/ 20 h 30"/>
              <a:gd name="T32" fmla="*/ 10 w 48"/>
              <a:gd name="T33" fmla="*/ 20 h 30"/>
              <a:gd name="T34" fmla="*/ 14 w 48"/>
              <a:gd name="T35" fmla="*/ 22 h 30"/>
              <a:gd name="T36" fmla="*/ 17 w 48"/>
              <a:gd name="T37" fmla="*/ 24 h 30"/>
              <a:gd name="T38" fmla="*/ 21 w 48"/>
              <a:gd name="T39" fmla="*/ 26 h 30"/>
              <a:gd name="T40" fmla="*/ 25 w 48"/>
              <a:gd name="T41" fmla="*/ 28 h 30"/>
              <a:gd name="T42" fmla="*/ 25 w 48"/>
              <a:gd name="T43" fmla="*/ 28 h 30"/>
              <a:gd name="T44" fmla="*/ 34 w 48"/>
              <a:gd name="T45" fmla="*/ 30 h 30"/>
              <a:gd name="T46" fmla="*/ 40 w 48"/>
              <a:gd name="T47" fmla="*/ 30 h 30"/>
              <a:gd name="T48" fmla="*/ 42 w 48"/>
              <a:gd name="T49" fmla="*/ 28 h 30"/>
              <a:gd name="T50" fmla="*/ 42 w 48"/>
              <a:gd name="T51" fmla="*/ 28 h 30"/>
              <a:gd name="T52" fmla="*/ 46 w 48"/>
              <a:gd name="T53" fmla="*/ 26 h 30"/>
              <a:gd name="T54" fmla="*/ 46 w 48"/>
              <a:gd name="T55" fmla="*/ 26 h 30"/>
              <a:gd name="T56" fmla="*/ 48 w 48"/>
              <a:gd name="T57" fmla="*/ 24 h 30"/>
              <a:gd name="T58" fmla="*/ 48 w 48"/>
              <a:gd name="T59" fmla="*/ 22 h 30"/>
              <a:gd name="T60" fmla="*/ 48 w 48"/>
              <a:gd name="T61" fmla="*/ 17 h 30"/>
              <a:gd name="T62" fmla="*/ 46 w 48"/>
              <a:gd name="T63" fmla="*/ 13 h 30"/>
              <a:gd name="T64" fmla="*/ 42 w 48"/>
              <a:gd name="T65" fmla="*/ 9 h 30"/>
              <a:gd name="T66" fmla="*/ 38 w 48"/>
              <a:gd name="T67" fmla="*/ 5 h 30"/>
              <a:gd name="T68" fmla="*/ 34 w 48"/>
              <a:gd name="T69" fmla="*/ 3 h 30"/>
              <a:gd name="T70" fmla="*/ 31 w 48"/>
              <a:gd name="T71" fmla="*/ 1 h 30"/>
              <a:gd name="T72" fmla="*/ 31 w 48"/>
              <a:gd name="T73" fmla="*/ 1 h 30"/>
              <a:gd name="T74" fmla="*/ 31 w 48"/>
              <a:gd name="T75" fmla="*/ 1 h 30"/>
              <a:gd name="T76" fmla="*/ 31 w 48"/>
              <a:gd name="T77" fmla="*/ 1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8" h="30">
                <a:moveTo>
                  <a:pt x="31" y="1"/>
                </a:moveTo>
                <a:lnTo>
                  <a:pt x="31" y="1"/>
                </a:lnTo>
                <a:lnTo>
                  <a:pt x="25" y="0"/>
                </a:lnTo>
                <a:lnTo>
                  <a:pt x="21" y="0"/>
                </a:lnTo>
                <a:lnTo>
                  <a:pt x="17" y="1"/>
                </a:lnTo>
                <a:lnTo>
                  <a:pt x="14" y="3"/>
                </a:lnTo>
                <a:lnTo>
                  <a:pt x="14" y="3"/>
                </a:lnTo>
                <a:lnTo>
                  <a:pt x="4" y="11"/>
                </a:lnTo>
                <a:lnTo>
                  <a:pt x="2" y="11"/>
                </a:lnTo>
                <a:lnTo>
                  <a:pt x="0" y="13"/>
                </a:lnTo>
                <a:lnTo>
                  <a:pt x="0" y="17"/>
                </a:lnTo>
                <a:lnTo>
                  <a:pt x="2" y="17"/>
                </a:lnTo>
                <a:lnTo>
                  <a:pt x="2" y="17"/>
                </a:lnTo>
                <a:lnTo>
                  <a:pt x="4" y="20"/>
                </a:lnTo>
                <a:lnTo>
                  <a:pt x="6" y="20"/>
                </a:lnTo>
                <a:lnTo>
                  <a:pt x="10" y="20"/>
                </a:lnTo>
                <a:lnTo>
                  <a:pt x="10" y="20"/>
                </a:lnTo>
                <a:lnTo>
                  <a:pt x="14" y="22"/>
                </a:lnTo>
                <a:lnTo>
                  <a:pt x="17" y="24"/>
                </a:lnTo>
                <a:lnTo>
                  <a:pt x="21" y="26"/>
                </a:lnTo>
                <a:lnTo>
                  <a:pt x="25" y="28"/>
                </a:lnTo>
                <a:lnTo>
                  <a:pt x="25" y="28"/>
                </a:lnTo>
                <a:lnTo>
                  <a:pt x="34" y="30"/>
                </a:lnTo>
                <a:lnTo>
                  <a:pt x="40" y="30"/>
                </a:lnTo>
                <a:lnTo>
                  <a:pt x="42" y="28"/>
                </a:lnTo>
                <a:lnTo>
                  <a:pt x="42" y="28"/>
                </a:lnTo>
                <a:lnTo>
                  <a:pt x="46" y="26"/>
                </a:lnTo>
                <a:lnTo>
                  <a:pt x="46" y="26"/>
                </a:lnTo>
                <a:lnTo>
                  <a:pt x="48" y="24"/>
                </a:lnTo>
                <a:lnTo>
                  <a:pt x="48" y="22"/>
                </a:lnTo>
                <a:lnTo>
                  <a:pt x="48" y="17"/>
                </a:lnTo>
                <a:lnTo>
                  <a:pt x="46" y="13"/>
                </a:lnTo>
                <a:lnTo>
                  <a:pt x="42" y="9"/>
                </a:lnTo>
                <a:lnTo>
                  <a:pt x="38" y="5"/>
                </a:lnTo>
                <a:lnTo>
                  <a:pt x="34" y="3"/>
                </a:lnTo>
                <a:lnTo>
                  <a:pt x="31" y="1"/>
                </a:lnTo>
                <a:lnTo>
                  <a:pt x="31" y="1"/>
                </a:lnTo>
                <a:lnTo>
                  <a:pt x="31" y="1"/>
                </a:lnTo>
                <a:lnTo>
                  <a:pt x="31" y="1"/>
                </a:lnTo>
                <a:close/>
              </a:path>
            </a:pathLst>
          </a:custGeom>
          <a:solidFill>
            <a:schemeClr val="bg1">
              <a:lumMod val="85000"/>
            </a:schemeClr>
          </a:solidFill>
          <a:ln w="635" cap="rnd">
            <a:solidFill>
              <a:schemeClr val="bg1">
                <a:alpha val="17000"/>
              </a:schemeClr>
            </a:solidFill>
            <a:prstDash val="solid"/>
            <a:round/>
            <a:headEnd/>
            <a:tailEnd/>
          </a:ln>
        </p:spPr>
        <p:txBody>
          <a:bodyPr lIns="97940" tIns="48971" rIns="97940" bIns="48971"/>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480" name="Freeform 479"/>
          <p:cNvSpPr>
            <a:spLocks/>
          </p:cNvSpPr>
          <p:nvPr/>
        </p:nvSpPr>
        <p:spPr bwMode="auto">
          <a:xfrm>
            <a:off x="8910035" y="1675731"/>
            <a:ext cx="491028" cy="156409"/>
          </a:xfrm>
          <a:custGeom>
            <a:avLst/>
            <a:gdLst>
              <a:gd name="T0" fmla="*/ 57 w 242"/>
              <a:gd name="T1" fmla="*/ 41 h 90"/>
              <a:gd name="T2" fmla="*/ 61 w 242"/>
              <a:gd name="T3" fmla="*/ 51 h 90"/>
              <a:gd name="T4" fmla="*/ 63 w 242"/>
              <a:gd name="T5" fmla="*/ 72 h 90"/>
              <a:gd name="T6" fmla="*/ 66 w 242"/>
              <a:gd name="T7" fmla="*/ 79 h 90"/>
              <a:gd name="T8" fmla="*/ 70 w 242"/>
              <a:gd name="T9" fmla="*/ 83 h 90"/>
              <a:gd name="T10" fmla="*/ 78 w 242"/>
              <a:gd name="T11" fmla="*/ 87 h 90"/>
              <a:gd name="T12" fmla="*/ 87 w 242"/>
              <a:gd name="T13" fmla="*/ 89 h 90"/>
              <a:gd name="T14" fmla="*/ 97 w 242"/>
              <a:gd name="T15" fmla="*/ 89 h 90"/>
              <a:gd name="T16" fmla="*/ 100 w 242"/>
              <a:gd name="T17" fmla="*/ 85 h 90"/>
              <a:gd name="T18" fmla="*/ 100 w 242"/>
              <a:gd name="T19" fmla="*/ 83 h 90"/>
              <a:gd name="T20" fmla="*/ 110 w 242"/>
              <a:gd name="T21" fmla="*/ 81 h 90"/>
              <a:gd name="T22" fmla="*/ 106 w 242"/>
              <a:gd name="T23" fmla="*/ 85 h 90"/>
              <a:gd name="T24" fmla="*/ 112 w 242"/>
              <a:gd name="T25" fmla="*/ 87 h 90"/>
              <a:gd name="T26" fmla="*/ 123 w 242"/>
              <a:gd name="T27" fmla="*/ 87 h 90"/>
              <a:gd name="T28" fmla="*/ 140 w 242"/>
              <a:gd name="T29" fmla="*/ 85 h 90"/>
              <a:gd name="T30" fmla="*/ 151 w 242"/>
              <a:gd name="T31" fmla="*/ 85 h 90"/>
              <a:gd name="T32" fmla="*/ 169 w 242"/>
              <a:gd name="T33" fmla="*/ 85 h 90"/>
              <a:gd name="T34" fmla="*/ 186 w 242"/>
              <a:gd name="T35" fmla="*/ 90 h 90"/>
              <a:gd name="T36" fmla="*/ 184 w 242"/>
              <a:gd name="T37" fmla="*/ 87 h 90"/>
              <a:gd name="T38" fmla="*/ 184 w 242"/>
              <a:gd name="T39" fmla="*/ 81 h 90"/>
              <a:gd name="T40" fmla="*/ 187 w 242"/>
              <a:gd name="T41" fmla="*/ 79 h 90"/>
              <a:gd name="T42" fmla="*/ 195 w 242"/>
              <a:gd name="T43" fmla="*/ 79 h 90"/>
              <a:gd name="T44" fmla="*/ 206 w 242"/>
              <a:gd name="T45" fmla="*/ 85 h 90"/>
              <a:gd name="T46" fmla="*/ 216 w 242"/>
              <a:gd name="T47" fmla="*/ 85 h 90"/>
              <a:gd name="T48" fmla="*/ 216 w 242"/>
              <a:gd name="T49" fmla="*/ 79 h 90"/>
              <a:gd name="T50" fmla="*/ 216 w 242"/>
              <a:gd name="T51" fmla="*/ 75 h 90"/>
              <a:gd name="T52" fmla="*/ 223 w 242"/>
              <a:gd name="T53" fmla="*/ 72 h 90"/>
              <a:gd name="T54" fmla="*/ 238 w 242"/>
              <a:gd name="T55" fmla="*/ 70 h 90"/>
              <a:gd name="T56" fmla="*/ 242 w 242"/>
              <a:gd name="T57" fmla="*/ 68 h 90"/>
              <a:gd name="T58" fmla="*/ 238 w 242"/>
              <a:gd name="T59" fmla="*/ 55 h 90"/>
              <a:gd name="T60" fmla="*/ 235 w 242"/>
              <a:gd name="T61" fmla="*/ 51 h 90"/>
              <a:gd name="T62" fmla="*/ 218 w 242"/>
              <a:gd name="T63" fmla="*/ 47 h 90"/>
              <a:gd name="T64" fmla="*/ 195 w 242"/>
              <a:gd name="T65" fmla="*/ 45 h 90"/>
              <a:gd name="T66" fmla="*/ 176 w 242"/>
              <a:gd name="T67" fmla="*/ 49 h 90"/>
              <a:gd name="T68" fmla="*/ 167 w 242"/>
              <a:gd name="T69" fmla="*/ 49 h 90"/>
              <a:gd name="T70" fmla="*/ 150 w 242"/>
              <a:gd name="T71" fmla="*/ 51 h 90"/>
              <a:gd name="T72" fmla="*/ 127 w 242"/>
              <a:gd name="T73" fmla="*/ 51 h 90"/>
              <a:gd name="T74" fmla="*/ 112 w 242"/>
              <a:gd name="T75" fmla="*/ 47 h 90"/>
              <a:gd name="T76" fmla="*/ 104 w 242"/>
              <a:gd name="T77" fmla="*/ 41 h 90"/>
              <a:gd name="T78" fmla="*/ 102 w 242"/>
              <a:gd name="T79" fmla="*/ 37 h 90"/>
              <a:gd name="T80" fmla="*/ 95 w 242"/>
              <a:gd name="T81" fmla="*/ 37 h 90"/>
              <a:gd name="T82" fmla="*/ 89 w 242"/>
              <a:gd name="T83" fmla="*/ 32 h 90"/>
              <a:gd name="T84" fmla="*/ 82 w 242"/>
              <a:gd name="T85" fmla="*/ 20 h 90"/>
              <a:gd name="T86" fmla="*/ 78 w 242"/>
              <a:gd name="T87" fmla="*/ 20 h 90"/>
              <a:gd name="T88" fmla="*/ 63 w 242"/>
              <a:gd name="T89" fmla="*/ 17 h 90"/>
              <a:gd name="T90" fmla="*/ 47 w 242"/>
              <a:gd name="T91" fmla="*/ 13 h 90"/>
              <a:gd name="T92" fmla="*/ 29 w 242"/>
              <a:gd name="T93" fmla="*/ 3 h 90"/>
              <a:gd name="T94" fmla="*/ 19 w 242"/>
              <a:gd name="T95" fmla="*/ 0 h 90"/>
              <a:gd name="T96" fmla="*/ 10 w 242"/>
              <a:gd name="T97" fmla="*/ 0 h 90"/>
              <a:gd name="T98" fmla="*/ 6 w 242"/>
              <a:gd name="T99" fmla="*/ 2 h 90"/>
              <a:gd name="T100" fmla="*/ 0 w 242"/>
              <a:gd name="T101" fmla="*/ 5 h 90"/>
              <a:gd name="T102" fmla="*/ 0 w 242"/>
              <a:gd name="T103" fmla="*/ 9 h 90"/>
              <a:gd name="T104" fmla="*/ 4 w 242"/>
              <a:gd name="T105" fmla="*/ 17 h 90"/>
              <a:gd name="T106" fmla="*/ 15 w 242"/>
              <a:gd name="T107" fmla="*/ 26 h 90"/>
              <a:gd name="T108" fmla="*/ 25 w 242"/>
              <a:gd name="T109" fmla="*/ 30 h 90"/>
              <a:gd name="T110" fmla="*/ 30 w 242"/>
              <a:gd name="T111" fmla="*/ 32 h 90"/>
              <a:gd name="T112" fmla="*/ 44 w 242"/>
              <a:gd name="T113" fmla="*/ 30 h 90"/>
              <a:gd name="T114" fmla="*/ 51 w 242"/>
              <a:gd name="T115" fmla="*/ 32 h 90"/>
              <a:gd name="T116" fmla="*/ 57 w 242"/>
              <a:gd name="T117" fmla="*/ 41 h 90"/>
              <a:gd name="T118" fmla="*/ 57 w 242"/>
              <a:gd name="T119" fmla="*/ 41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42" h="90">
                <a:moveTo>
                  <a:pt x="57" y="41"/>
                </a:moveTo>
                <a:lnTo>
                  <a:pt x="57" y="41"/>
                </a:lnTo>
                <a:lnTo>
                  <a:pt x="59" y="47"/>
                </a:lnTo>
                <a:lnTo>
                  <a:pt x="61" y="51"/>
                </a:lnTo>
                <a:lnTo>
                  <a:pt x="61" y="62"/>
                </a:lnTo>
                <a:lnTo>
                  <a:pt x="63" y="72"/>
                </a:lnTo>
                <a:lnTo>
                  <a:pt x="64" y="75"/>
                </a:lnTo>
                <a:lnTo>
                  <a:pt x="66" y="79"/>
                </a:lnTo>
                <a:lnTo>
                  <a:pt x="66" y="79"/>
                </a:lnTo>
                <a:lnTo>
                  <a:pt x="70" y="83"/>
                </a:lnTo>
                <a:lnTo>
                  <a:pt x="74" y="85"/>
                </a:lnTo>
                <a:lnTo>
                  <a:pt x="78" y="87"/>
                </a:lnTo>
                <a:lnTo>
                  <a:pt x="83" y="89"/>
                </a:lnTo>
                <a:lnTo>
                  <a:pt x="87" y="89"/>
                </a:lnTo>
                <a:lnTo>
                  <a:pt x="93" y="89"/>
                </a:lnTo>
                <a:lnTo>
                  <a:pt x="97" y="89"/>
                </a:lnTo>
                <a:lnTo>
                  <a:pt x="100" y="85"/>
                </a:lnTo>
                <a:lnTo>
                  <a:pt x="100" y="85"/>
                </a:lnTo>
                <a:lnTo>
                  <a:pt x="100" y="83"/>
                </a:lnTo>
                <a:lnTo>
                  <a:pt x="100" y="83"/>
                </a:lnTo>
                <a:lnTo>
                  <a:pt x="104" y="81"/>
                </a:lnTo>
                <a:lnTo>
                  <a:pt x="110" y="81"/>
                </a:lnTo>
                <a:lnTo>
                  <a:pt x="110" y="81"/>
                </a:lnTo>
                <a:lnTo>
                  <a:pt x="106" y="85"/>
                </a:lnTo>
                <a:lnTo>
                  <a:pt x="106" y="85"/>
                </a:lnTo>
                <a:lnTo>
                  <a:pt x="112" y="87"/>
                </a:lnTo>
                <a:lnTo>
                  <a:pt x="117" y="87"/>
                </a:lnTo>
                <a:lnTo>
                  <a:pt x="123" y="87"/>
                </a:lnTo>
                <a:lnTo>
                  <a:pt x="129" y="87"/>
                </a:lnTo>
                <a:lnTo>
                  <a:pt x="140" y="85"/>
                </a:lnTo>
                <a:lnTo>
                  <a:pt x="151" y="85"/>
                </a:lnTo>
                <a:lnTo>
                  <a:pt x="151" y="85"/>
                </a:lnTo>
                <a:lnTo>
                  <a:pt x="159" y="85"/>
                </a:lnTo>
                <a:lnTo>
                  <a:pt x="169" y="85"/>
                </a:lnTo>
                <a:lnTo>
                  <a:pt x="178" y="87"/>
                </a:lnTo>
                <a:lnTo>
                  <a:pt x="186" y="90"/>
                </a:lnTo>
                <a:lnTo>
                  <a:pt x="186" y="90"/>
                </a:lnTo>
                <a:lnTo>
                  <a:pt x="184" y="87"/>
                </a:lnTo>
                <a:lnTo>
                  <a:pt x="184" y="85"/>
                </a:lnTo>
                <a:lnTo>
                  <a:pt x="184" y="81"/>
                </a:lnTo>
                <a:lnTo>
                  <a:pt x="184" y="81"/>
                </a:lnTo>
                <a:lnTo>
                  <a:pt x="187" y="79"/>
                </a:lnTo>
                <a:lnTo>
                  <a:pt x="191" y="79"/>
                </a:lnTo>
                <a:lnTo>
                  <a:pt x="195" y="79"/>
                </a:lnTo>
                <a:lnTo>
                  <a:pt x="199" y="81"/>
                </a:lnTo>
                <a:lnTo>
                  <a:pt x="206" y="85"/>
                </a:lnTo>
                <a:lnTo>
                  <a:pt x="212" y="85"/>
                </a:lnTo>
                <a:lnTo>
                  <a:pt x="216" y="85"/>
                </a:lnTo>
                <a:lnTo>
                  <a:pt x="216" y="85"/>
                </a:lnTo>
                <a:lnTo>
                  <a:pt x="216" y="79"/>
                </a:lnTo>
                <a:lnTo>
                  <a:pt x="216" y="79"/>
                </a:lnTo>
                <a:lnTo>
                  <a:pt x="216" y="75"/>
                </a:lnTo>
                <a:lnTo>
                  <a:pt x="220" y="75"/>
                </a:lnTo>
                <a:lnTo>
                  <a:pt x="223" y="72"/>
                </a:lnTo>
                <a:lnTo>
                  <a:pt x="235" y="72"/>
                </a:lnTo>
                <a:lnTo>
                  <a:pt x="238" y="70"/>
                </a:lnTo>
                <a:lnTo>
                  <a:pt x="242" y="68"/>
                </a:lnTo>
                <a:lnTo>
                  <a:pt x="242" y="68"/>
                </a:lnTo>
                <a:lnTo>
                  <a:pt x="240" y="62"/>
                </a:lnTo>
                <a:lnTo>
                  <a:pt x="238" y="55"/>
                </a:lnTo>
                <a:lnTo>
                  <a:pt x="238" y="55"/>
                </a:lnTo>
                <a:lnTo>
                  <a:pt x="235" y="51"/>
                </a:lnTo>
                <a:lnTo>
                  <a:pt x="229" y="49"/>
                </a:lnTo>
                <a:lnTo>
                  <a:pt x="218" y="47"/>
                </a:lnTo>
                <a:lnTo>
                  <a:pt x="206" y="45"/>
                </a:lnTo>
                <a:lnTo>
                  <a:pt x="195" y="45"/>
                </a:lnTo>
                <a:lnTo>
                  <a:pt x="184" y="47"/>
                </a:lnTo>
                <a:lnTo>
                  <a:pt x="176" y="49"/>
                </a:lnTo>
                <a:lnTo>
                  <a:pt x="167" y="49"/>
                </a:lnTo>
                <a:lnTo>
                  <a:pt x="167" y="49"/>
                </a:lnTo>
                <a:lnTo>
                  <a:pt x="159" y="51"/>
                </a:lnTo>
                <a:lnTo>
                  <a:pt x="150" y="51"/>
                </a:lnTo>
                <a:lnTo>
                  <a:pt x="138" y="51"/>
                </a:lnTo>
                <a:lnTo>
                  <a:pt x="127" y="51"/>
                </a:lnTo>
                <a:lnTo>
                  <a:pt x="117" y="49"/>
                </a:lnTo>
                <a:lnTo>
                  <a:pt x="112" y="47"/>
                </a:lnTo>
                <a:lnTo>
                  <a:pt x="108" y="45"/>
                </a:lnTo>
                <a:lnTo>
                  <a:pt x="104" y="41"/>
                </a:lnTo>
                <a:lnTo>
                  <a:pt x="102" y="37"/>
                </a:lnTo>
                <a:lnTo>
                  <a:pt x="102" y="37"/>
                </a:lnTo>
                <a:lnTo>
                  <a:pt x="99" y="37"/>
                </a:lnTo>
                <a:lnTo>
                  <a:pt x="95" y="37"/>
                </a:lnTo>
                <a:lnTo>
                  <a:pt x="91" y="34"/>
                </a:lnTo>
                <a:lnTo>
                  <a:pt x="89" y="32"/>
                </a:lnTo>
                <a:lnTo>
                  <a:pt x="83" y="24"/>
                </a:lnTo>
                <a:lnTo>
                  <a:pt x="82" y="20"/>
                </a:lnTo>
                <a:lnTo>
                  <a:pt x="78" y="20"/>
                </a:lnTo>
                <a:lnTo>
                  <a:pt x="78" y="20"/>
                </a:lnTo>
                <a:lnTo>
                  <a:pt x="70" y="17"/>
                </a:lnTo>
                <a:lnTo>
                  <a:pt x="63" y="17"/>
                </a:lnTo>
                <a:lnTo>
                  <a:pt x="55" y="17"/>
                </a:lnTo>
                <a:lnTo>
                  <a:pt x="47" y="13"/>
                </a:lnTo>
                <a:lnTo>
                  <a:pt x="47" y="13"/>
                </a:lnTo>
                <a:lnTo>
                  <a:pt x="29" y="3"/>
                </a:lnTo>
                <a:lnTo>
                  <a:pt x="23" y="2"/>
                </a:lnTo>
                <a:lnTo>
                  <a:pt x="19" y="0"/>
                </a:lnTo>
                <a:lnTo>
                  <a:pt x="13" y="0"/>
                </a:lnTo>
                <a:lnTo>
                  <a:pt x="10" y="0"/>
                </a:lnTo>
                <a:lnTo>
                  <a:pt x="10" y="0"/>
                </a:lnTo>
                <a:lnTo>
                  <a:pt x="6" y="2"/>
                </a:lnTo>
                <a:lnTo>
                  <a:pt x="2" y="3"/>
                </a:lnTo>
                <a:lnTo>
                  <a:pt x="0" y="5"/>
                </a:lnTo>
                <a:lnTo>
                  <a:pt x="0" y="7"/>
                </a:lnTo>
                <a:lnTo>
                  <a:pt x="0" y="9"/>
                </a:lnTo>
                <a:lnTo>
                  <a:pt x="0" y="13"/>
                </a:lnTo>
                <a:lnTo>
                  <a:pt x="4" y="17"/>
                </a:lnTo>
                <a:lnTo>
                  <a:pt x="10" y="22"/>
                </a:lnTo>
                <a:lnTo>
                  <a:pt x="15" y="26"/>
                </a:lnTo>
                <a:lnTo>
                  <a:pt x="19" y="30"/>
                </a:lnTo>
                <a:lnTo>
                  <a:pt x="25" y="30"/>
                </a:lnTo>
                <a:lnTo>
                  <a:pt x="25" y="30"/>
                </a:lnTo>
                <a:lnTo>
                  <a:pt x="30" y="32"/>
                </a:lnTo>
                <a:lnTo>
                  <a:pt x="36" y="30"/>
                </a:lnTo>
                <a:lnTo>
                  <a:pt x="44" y="30"/>
                </a:lnTo>
                <a:lnTo>
                  <a:pt x="49" y="30"/>
                </a:lnTo>
                <a:lnTo>
                  <a:pt x="51" y="32"/>
                </a:lnTo>
                <a:lnTo>
                  <a:pt x="55" y="36"/>
                </a:lnTo>
                <a:lnTo>
                  <a:pt x="57" y="41"/>
                </a:lnTo>
                <a:lnTo>
                  <a:pt x="57" y="41"/>
                </a:lnTo>
                <a:lnTo>
                  <a:pt x="57" y="41"/>
                </a:lnTo>
                <a:lnTo>
                  <a:pt x="57" y="41"/>
                </a:lnTo>
                <a:close/>
              </a:path>
            </a:pathLst>
          </a:custGeom>
          <a:solidFill>
            <a:schemeClr val="bg1">
              <a:lumMod val="85000"/>
            </a:schemeClr>
          </a:solidFill>
          <a:ln w="635" cap="rnd">
            <a:solidFill>
              <a:schemeClr val="bg1">
                <a:alpha val="17000"/>
              </a:schemeClr>
            </a:solidFill>
          </a:ln>
        </p:spPr>
        <p:txBody>
          <a:bodyPr lIns="97940" tIns="48971" rIns="97940" bIns="48971"/>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481" name="Freeform 480"/>
          <p:cNvSpPr>
            <a:spLocks/>
          </p:cNvSpPr>
          <p:nvPr/>
        </p:nvSpPr>
        <p:spPr bwMode="auto">
          <a:xfrm>
            <a:off x="8910035" y="1675731"/>
            <a:ext cx="491028" cy="156409"/>
          </a:xfrm>
          <a:custGeom>
            <a:avLst/>
            <a:gdLst>
              <a:gd name="T0" fmla="*/ 57 w 242"/>
              <a:gd name="T1" fmla="*/ 41 h 90"/>
              <a:gd name="T2" fmla="*/ 61 w 242"/>
              <a:gd name="T3" fmla="*/ 51 h 90"/>
              <a:gd name="T4" fmla="*/ 63 w 242"/>
              <a:gd name="T5" fmla="*/ 72 h 90"/>
              <a:gd name="T6" fmla="*/ 66 w 242"/>
              <a:gd name="T7" fmla="*/ 79 h 90"/>
              <a:gd name="T8" fmla="*/ 70 w 242"/>
              <a:gd name="T9" fmla="*/ 83 h 90"/>
              <a:gd name="T10" fmla="*/ 78 w 242"/>
              <a:gd name="T11" fmla="*/ 87 h 90"/>
              <a:gd name="T12" fmla="*/ 87 w 242"/>
              <a:gd name="T13" fmla="*/ 89 h 90"/>
              <a:gd name="T14" fmla="*/ 97 w 242"/>
              <a:gd name="T15" fmla="*/ 89 h 90"/>
              <a:gd name="T16" fmla="*/ 100 w 242"/>
              <a:gd name="T17" fmla="*/ 85 h 90"/>
              <a:gd name="T18" fmla="*/ 100 w 242"/>
              <a:gd name="T19" fmla="*/ 83 h 90"/>
              <a:gd name="T20" fmla="*/ 110 w 242"/>
              <a:gd name="T21" fmla="*/ 81 h 90"/>
              <a:gd name="T22" fmla="*/ 106 w 242"/>
              <a:gd name="T23" fmla="*/ 85 h 90"/>
              <a:gd name="T24" fmla="*/ 112 w 242"/>
              <a:gd name="T25" fmla="*/ 87 h 90"/>
              <a:gd name="T26" fmla="*/ 123 w 242"/>
              <a:gd name="T27" fmla="*/ 87 h 90"/>
              <a:gd name="T28" fmla="*/ 140 w 242"/>
              <a:gd name="T29" fmla="*/ 85 h 90"/>
              <a:gd name="T30" fmla="*/ 151 w 242"/>
              <a:gd name="T31" fmla="*/ 85 h 90"/>
              <a:gd name="T32" fmla="*/ 169 w 242"/>
              <a:gd name="T33" fmla="*/ 85 h 90"/>
              <a:gd name="T34" fmla="*/ 186 w 242"/>
              <a:gd name="T35" fmla="*/ 90 h 90"/>
              <a:gd name="T36" fmla="*/ 184 w 242"/>
              <a:gd name="T37" fmla="*/ 87 h 90"/>
              <a:gd name="T38" fmla="*/ 184 w 242"/>
              <a:gd name="T39" fmla="*/ 81 h 90"/>
              <a:gd name="T40" fmla="*/ 187 w 242"/>
              <a:gd name="T41" fmla="*/ 79 h 90"/>
              <a:gd name="T42" fmla="*/ 195 w 242"/>
              <a:gd name="T43" fmla="*/ 79 h 90"/>
              <a:gd name="T44" fmla="*/ 206 w 242"/>
              <a:gd name="T45" fmla="*/ 85 h 90"/>
              <a:gd name="T46" fmla="*/ 216 w 242"/>
              <a:gd name="T47" fmla="*/ 85 h 90"/>
              <a:gd name="T48" fmla="*/ 216 w 242"/>
              <a:gd name="T49" fmla="*/ 79 h 90"/>
              <a:gd name="T50" fmla="*/ 216 w 242"/>
              <a:gd name="T51" fmla="*/ 75 h 90"/>
              <a:gd name="T52" fmla="*/ 223 w 242"/>
              <a:gd name="T53" fmla="*/ 72 h 90"/>
              <a:gd name="T54" fmla="*/ 238 w 242"/>
              <a:gd name="T55" fmla="*/ 70 h 90"/>
              <a:gd name="T56" fmla="*/ 242 w 242"/>
              <a:gd name="T57" fmla="*/ 68 h 90"/>
              <a:gd name="T58" fmla="*/ 238 w 242"/>
              <a:gd name="T59" fmla="*/ 55 h 90"/>
              <a:gd name="T60" fmla="*/ 235 w 242"/>
              <a:gd name="T61" fmla="*/ 51 h 90"/>
              <a:gd name="T62" fmla="*/ 218 w 242"/>
              <a:gd name="T63" fmla="*/ 47 h 90"/>
              <a:gd name="T64" fmla="*/ 195 w 242"/>
              <a:gd name="T65" fmla="*/ 45 h 90"/>
              <a:gd name="T66" fmla="*/ 176 w 242"/>
              <a:gd name="T67" fmla="*/ 49 h 90"/>
              <a:gd name="T68" fmla="*/ 167 w 242"/>
              <a:gd name="T69" fmla="*/ 49 h 90"/>
              <a:gd name="T70" fmla="*/ 150 w 242"/>
              <a:gd name="T71" fmla="*/ 51 h 90"/>
              <a:gd name="T72" fmla="*/ 127 w 242"/>
              <a:gd name="T73" fmla="*/ 51 h 90"/>
              <a:gd name="T74" fmla="*/ 112 w 242"/>
              <a:gd name="T75" fmla="*/ 47 h 90"/>
              <a:gd name="T76" fmla="*/ 104 w 242"/>
              <a:gd name="T77" fmla="*/ 41 h 90"/>
              <a:gd name="T78" fmla="*/ 102 w 242"/>
              <a:gd name="T79" fmla="*/ 37 h 90"/>
              <a:gd name="T80" fmla="*/ 95 w 242"/>
              <a:gd name="T81" fmla="*/ 37 h 90"/>
              <a:gd name="T82" fmla="*/ 89 w 242"/>
              <a:gd name="T83" fmla="*/ 32 h 90"/>
              <a:gd name="T84" fmla="*/ 82 w 242"/>
              <a:gd name="T85" fmla="*/ 20 h 90"/>
              <a:gd name="T86" fmla="*/ 78 w 242"/>
              <a:gd name="T87" fmla="*/ 20 h 90"/>
              <a:gd name="T88" fmla="*/ 63 w 242"/>
              <a:gd name="T89" fmla="*/ 17 h 90"/>
              <a:gd name="T90" fmla="*/ 47 w 242"/>
              <a:gd name="T91" fmla="*/ 13 h 90"/>
              <a:gd name="T92" fmla="*/ 29 w 242"/>
              <a:gd name="T93" fmla="*/ 3 h 90"/>
              <a:gd name="T94" fmla="*/ 19 w 242"/>
              <a:gd name="T95" fmla="*/ 0 h 90"/>
              <a:gd name="T96" fmla="*/ 10 w 242"/>
              <a:gd name="T97" fmla="*/ 0 h 90"/>
              <a:gd name="T98" fmla="*/ 6 w 242"/>
              <a:gd name="T99" fmla="*/ 2 h 90"/>
              <a:gd name="T100" fmla="*/ 0 w 242"/>
              <a:gd name="T101" fmla="*/ 5 h 90"/>
              <a:gd name="T102" fmla="*/ 0 w 242"/>
              <a:gd name="T103" fmla="*/ 9 h 90"/>
              <a:gd name="T104" fmla="*/ 4 w 242"/>
              <a:gd name="T105" fmla="*/ 17 h 90"/>
              <a:gd name="T106" fmla="*/ 15 w 242"/>
              <a:gd name="T107" fmla="*/ 26 h 90"/>
              <a:gd name="T108" fmla="*/ 25 w 242"/>
              <a:gd name="T109" fmla="*/ 30 h 90"/>
              <a:gd name="T110" fmla="*/ 30 w 242"/>
              <a:gd name="T111" fmla="*/ 32 h 90"/>
              <a:gd name="T112" fmla="*/ 44 w 242"/>
              <a:gd name="T113" fmla="*/ 30 h 90"/>
              <a:gd name="T114" fmla="*/ 51 w 242"/>
              <a:gd name="T115" fmla="*/ 32 h 90"/>
              <a:gd name="T116" fmla="*/ 57 w 242"/>
              <a:gd name="T117" fmla="*/ 41 h 90"/>
              <a:gd name="T118" fmla="*/ 57 w 242"/>
              <a:gd name="T119" fmla="*/ 41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42" h="90">
                <a:moveTo>
                  <a:pt x="57" y="41"/>
                </a:moveTo>
                <a:lnTo>
                  <a:pt x="57" y="41"/>
                </a:lnTo>
                <a:lnTo>
                  <a:pt x="59" y="47"/>
                </a:lnTo>
                <a:lnTo>
                  <a:pt x="61" y="51"/>
                </a:lnTo>
                <a:lnTo>
                  <a:pt x="61" y="62"/>
                </a:lnTo>
                <a:lnTo>
                  <a:pt x="63" y="72"/>
                </a:lnTo>
                <a:lnTo>
                  <a:pt x="64" y="75"/>
                </a:lnTo>
                <a:lnTo>
                  <a:pt x="66" y="79"/>
                </a:lnTo>
                <a:lnTo>
                  <a:pt x="66" y="79"/>
                </a:lnTo>
                <a:lnTo>
                  <a:pt x="70" y="83"/>
                </a:lnTo>
                <a:lnTo>
                  <a:pt x="74" y="85"/>
                </a:lnTo>
                <a:lnTo>
                  <a:pt x="78" y="87"/>
                </a:lnTo>
                <a:lnTo>
                  <a:pt x="83" y="89"/>
                </a:lnTo>
                <a:lnTo>
                  <a:pt x="87" y="89"/>
                </a:lnTo>
                <a:lnTo>
                  <a:pt x="93" y="89"/>
                </a:lnTo>
                <a:lnTo>
                  <a:pt x="97" y="89"/>
                </a:lnTo>
                <a:lnTo>
                  <a:pt x="100" y="85"/>
                </a:lnTo>
                <a:lnTo>
                  <a:pt x="100" y="85"/>
                </a:lnTo>
                <a:lnTo>
                  <a:pt x="100" y="83"/>
                </a:lnTo>
                <a:lnTo>
                  <a:pt x="100" y="83"/>
                </a:lnTo>
                <a:lnTo>
                  <a:pt x="104" y="81"/>
                </a:lnTo>
                <a:lnTo>
                  <a:pt x="110" y="81"/>
                </a:lnTo>
                <a:lnTo>
                  <a:pt x="110" y="81"/>
                </a:lnTo>
                <a:lnTo>
                  <a:pt x="106" y="85"/>
                </a:lnTo>
                <a:lnTo>
                  <a:pt x="106" y="85"/>
                </a:lnTo>
                <a:lnTo>
                  <a:pt x="112" y="87"/>
                </a:lnTo>
                <a:lnTo>
                  <a:pt x="117" y="87"/>
                </a:lnTo>
                <a:lnTo>
                  <a:pt x="123" y="87"/>
                </a:lnTo>
                <a:lnTo>
                  <a:pt x="129" y="87"/>
                </a:lnTo>
                <a:lnTo>
                  <a:pt x="140" y="85"/>
                </a:lnTo>
                <a:lnTo>
                  <a:pt x="151" y="85"/>
                </a:lnTo>
                <a:lnTo>
                  <a:pt x="151" y="85"/>
                </a:lnTo>
                <a:lnTo>
                  <a:pt x="159" y="85"/>
                </a:lnTo>
                <a:lnTo>
                  <a:pt x="169" y="85"/>
                </a:lnTo>
                <a:lnTo>
                  <a:pt x="178" y="87"/>
                </a:lnTo>
                <a:lnTo>
                  <a:pt x="186" y="90"/>
                </a:lnTo>
                <a:lnTo>
                  <a:pt x="186" y="90"/>
                </a:lnTo>
                <a:lnTo>
                  <a:pt x="184" y="87"/>
                </a:lnTo>
                <a:lnTo>
                  <a:pt x="184" y="85"/>
                </a:lnTo>
                <a:lnTo>
                  <a:pt x="184" y="81"/>
                </a:lnTo>
                <a:lnTo>
                  <a:pt x="184" y="81"/>
                </a:lnTo>
                <a:lnTo>
                  <a:pt x="187" y="79"/>
                </a:lnTo>
                <a:lnTo>
                  <a:pt x="191" y="79"/>
                </a:lnTo>
                <a:lnTo>
                  <a:pt x="195" y="79"/>
                </a:lnTo>
                <a:lnTo>
                  <a:pt x="199" y="81"/>
                </a:lnTo>
                <a:lnTo>
                  <a:pt x="206" y="85"/>
                </a:lnTo>
                <a:lnTo>
                  <a:pt x="212" y="85"/>
                </a:lnTo>
                <a:lnTo>
                  <a:pt x="216" y="85"/>
                </a:lnTo>
                <a:lnTo>
                  <a:pt x="216" y="85"/>
                </a:lnTo>
                <a:lnTo>
                  <a:pt x="216" y="79"/>
                </a:lnTo>
                <a:lnTo>
                  <a:pt x="216" y="79"/>
                </a:lnTo>
                <a:lnTo>
                  <a:pt x="216" y="75"/>
                </a:lnTo>
                <a:lnTo>
                  <a:pt x="220" y="75"/>
                </a:lnTo>
                <a:lnTo>
                  <a:pt x="223" y="72"/>
                </a:lnTo>
                <a:lnTo>
                  <a:pt x="235" y="72"/>
                </a:lnTo>
                <a:lnTo>
                  <a:pt x="238" y="70"/>
                </a:lnTo>
                <a:lnTo>
                  <a:pt x="242" y="68"/>
                </a:lnTo>
                <a:lnTo>
                  <a:pt x="242" y="68"/>
                </a:lnTo>
                <a:lnTo>
                  <a:pt x="240" y="62"/>
                </a:lnTo>
                <a:lnTo>
                  <a:pt x="238" y="55"/>
                </a:lnTo>
                <a:lnTo>
                  <a:pt x="238" y="55"/>
                </a:lnTo>
                <a:lnTo>
                  <a:pt x="235" y="51"/>
                </a:lnTo>
                <a:lnTo>
                  <a:pt x="229" y="49"/>
                </a:lnTo>
                <a:lnTo>
                  <a:pt x="218" y="47"/>
                </a:lnTo>
                <a:lnTo>
                  <a:pt x="206" y="45"/>
                </a:lnTo>
                <a:lnTo>
                  <a:pt x="195" y="45"/>
                </a:lnTo>
                <a:lnTo>
                  <a:pt x="184" y="47"/>
                </a:lnTo>
                <a:lnTo>
                  <a:pt x="176" y="49"/>
                </a:lnTo>
                <a:lnTo>
                  <a:pt x="167" y="49"/>
                </a:lnTo>
                <a:lnTo>
                  <a:pt x="167" y="49"/>
                </a:lnTo>
                <a:lnTo>
                  <a:pt x="159" y="51"/>
                </a:lnTo>
                <a:lnTo>
                  <a:pt x="150" y="51"/>
                </a:lnTo>
                <a:lnTo>
                  <a:pt x="138" y="51"/>
                </a:lnTo>
                <a:lnTo>
                  <a:pt x="127" y="51"/>
                </a:lnTo>
                <a:lnTo>
                  <a:pt x="117" y="49"/>
                </a:lnTo>
                <a:lnTo>
                  <a:pt x="112" y="47"/>
                </a:lnTo>
                <a:lnTo>
                  <a:pt x="108" y="45"/>
                </a:lnTo>
                <a:lnTo>
                  <a:pt x="104" y="41"/>
                </a:lnTo>
                <a:lnTo>
                  <a:pt x="102" y="37"/>
                </a:lnTo>
                <a:lnTo>
                  <a:pt x="102" y="37"/>
                </a:lnTo>
                <a:lnTo>
                  <a:pt x="99" y="37"/>
                </a:lnTo>
                <a:lnTo>
                  <a:pt x="95" y="37"/>
                </a:lnTo>
                <a:lnTo>
                  <a:pt x="91" y="34"/>
                </a:lnTo>
                <a:lnTo>
                  <a:pt x="89" y="32"/>
                </a:lnTo>
                <a:lnTo>
                  <a:pt x="83" y="24"/>
                </a:lnTo>
                <a:lnTo>
                  <a:pt x="82" y="20"/>
                </a:lnTo>
                <a:lnTo>
                  <a:pt x="78" y="20"/>
                </a:lnTo>
                <a:lnTo>
                  <a:pt x="78" y="20"/>
                </a:lnTo>
                <a:lnTo>
                  <a:pt x="70" y="17"/>
                </a:lnTo>
                <a:lnTo>
                  <a:pt x="63" y="17"/>
                </a:lnTo>
                <a:lnTo>
                  <a:pt x="55" y="17"/>
                </a:lnTo>
                <a:lnTo>
                  <a:pt x="47" y="13"/>
                </a:lnTo>
                <a:lnTo>
                  <a:pt x="47" y="13"/>
                </a:lnTo>
                <a:lnTo>
                  <a:pt x="29" y="3"/>
                </a:lnTo>
                <a:lnTo>
                  <a:pt x="23" y="2"/>
                </a:lnTo>
                <a:lnTo>
                  <a:pt x="19" y="0"/>
                </a:lnTo>
                <a:lnTo>
                  <a:pt x="13" y="0"/>
                </a:lnTo>
                <a:lnTo>
                  <a:pt x="10" y="0"/>
                </a:lnTo>
                <a:lnTo>
                  <a:pt x="10" y="0"/>
                </a:lnTo>
                <a:lnTo>
                  <a:pt x="6" y="2"/>
                </a:lnTo>
                <a:lnTo>
                  <a:pt x="2" y="3"/>
                </a:lnTo>
                <a:lnTo>
                  <a:pt x="0" y="5"/>
                </a:lnTo>
                <a:lnTo>
                  <a:pt x="0" y="7"/>
                </a:lnTo>
                <a:lnTo>
                  <a:pt x="0" y="9"/>
                </a:lnTo>
                <a:lnTo>
                  <a:pt x="0" y="13"/>
                </a:lnTo>
                <a:lnTo>
                  <a:pt x="4" y="17"/>
                </a:lnTo>
                <a:lnTo>
                  <a:pt x="10" y="22"/>
                </a:lnTo>
                <a:lnTo>
                  <a:pt x="15" y="26"/>
                </a:lnTo>
                <a:lnTo>
                  <a:pt x="19" y="30"/>
                </a:lnTo>
                <a:lnTo>
                  <a:pt x="25" y="30"/>
                </a:lnTo>
                <a:lnTo>
                  <a:pt x="25" y="30"/>
                </a:lnTo>
                <a:lnTo>
                  <a:pt x="30" y="32"/>
                </a:lnTo>
                <a:lnTo>
                  <a:pt x="36" y="30"/>
                </a:lnTo>
                <a:lnTo>
                  <a:pt x="44" y="30"/>
                </a:lnTo>
                <a:lnTo>
                  <a:pt x="49" y="30"/>
                </a:lnTo>
                <a:lnTo>
                  <a:pt x="51" y="32"/>
                </a:lnTo>
                <a:lnTo>
                  <a:pt x="55" y="36"/>
                </a:lnTo>
                <a:lnTo>
                  <a:pt x="57" y="41"/>
                </a:lnTo>
                <a:lnTo>
                  <a:pt x="57" y="41"/>
                </a:lnTo>
                <a:lnTo>
                  <a:pt x="57" y="41"/>
                </a:lnTo>
                <a:lnTo>
                  <a:pt x="57" y="41"/>
                </a:lnTo>
                <a:close/>
              </a:path>
            </a:pathLst>
          </a:custGeom>
          <a:solidFill>
            <a:schemeClr val="bg1">
              <a:lumMod val="85000"/>
            </a:schemeClr>
          </a:solidFill>
          <a:ln w="635" cap="rnd">
            <a:solidFill>
              <a:schemeClr val="bg1">
                <a:alpha val="17000"/>
              </a:schemeClr>
            </a:solidFill>
            <a:prstDash val="solid"/>
            <a:round/>
            <a:headEnd/>
            <a:tailEnd/>
          </a:ln>
        </p:spPr>
        <p:txBody>
          <a:bodyPr lIns="97940" tIns="48971" rIns="97940" bIns="48971"/>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482" name="Freeform 481"/>
          <p:cNvSpPr>
            <a:spLocks/>
          </p:cNvSpPr>
          <p:nvPr/>
        </p:nvSpPr>
        <p:spPr bwMode="auto">
          <a:xfrm>
            <a:off x="9063600" y="1287538"/>
            <a:ext cx="873993" cy="443632"/>
          </a:xfrm>
          <a:custGeom>
            <a:avLst/>
            <a:gdLst>
              <a:gd name="T0" fmla="*/ 93 w 429"/>
              <a:gd name="T1" fmla="*/ 250 h 256"/>
              <a:gd name="T2" fmla="*/ 108 w 429"/>
              <a:gd name="T3" fmla="*/ 246 h 256"/>
              <a:gd name="T4" fmla="*/ 123 w 429"/>
              <a:gd name="T5" fmla="*/ 244 h 256"/>
              <a:gd name="T6" fmla="*/ 142 w 429"/>
              <a:gd name="T7" fmla="*/ 252 h 256"/>
              <a:gd name="T8" fmla="*/ 181 w 429"/>
              <a:gd name="T9" fmla="*/ 244 h 256"/>
              <a:gd name="T10" fmla="*/ 176 w 429"/>
              <a:gd name="T11" fmla="*/ 229 h 256"/>
              <a:gd name="T12" fmla="*/ 172 w 429"/>
              <a:gd name="T13" fmla="*/ 220 h 256"/>
              <a:gd name="T14" fmla="*/ 187 w 429"/>
              <a:gd name="T15" fmla="*/ 205 h 256"/>
              <a:gd name="T16" fmla="*/ 215 w 429"/>
              <a:gd name="T17" fmla="*/ 188 h 256"/>
              <a:gd name="T18" fmla="*/ 225 w 429"/>
              <a:gd name="T19" fmla="*/ 176 h 256"/>
              <a:gd name="T20" fmla="*/ 219 w 429"/>
              <a:gd name="T21" fmla="*/ 163 h 256"/>
              <a:gd name="T22" fmla="*/ 214 w 429"/>
              <a:gd name="T23" fmla="*/ 144 h 256"/>
              <a:gd name="T24" fmla="*/ 253 w 429"/>
              <a:gd name="T25" fmla="*/ 142 h 256"/>
              <a:gd name="T26" fmla="*/ 274 w 429"/>
              <a:gd name="T27" fmla="*/ 129 h 256"/>
              <a:gd name="T28" fmla="*/ 293 w 429"/>
              <a:gd name="T29" fmla="*/ 110 h 256"/>
              <a:gd name="T30" fmla="*/ 329 w 429"/>
              <a:gd name="T31" fmla="*/ 91 h 256"/>
              <a:gd name="T32" fmla="*/ 372 w 429"/>
              <a:gd name="T33" fmla="*/ 76 h 256"/>
              <a:gd name="T34" fmla="*/ 372 w 429"/>
              <a:gd name="T35" fmla="*/ 65 h 256"/>
              <a:gd name="T36" fmla="*/ 357 w 429"/>
              <a:gd name="T37" fmla="*/ 59 h 256"/>
              <a:gd name="T38" fmla="*/ 412 w 429"/>
              <a:gd name="T39" fmla="*/ 46 h 256"/>
              <a:gd name="T40" fmla="*/ 427 w 429"/>
              <a:gd name="T41" fmla="*/ 29 h 256"/>
              <a:gd name="T42" fmla="*/ 399 w 429"/>
              <a:gd name="T43" fmla="*/ 18 h 256"/>
              <a:gd name="T44" fmla="*/ 365 w 429"/>
              <a:gd name="T45" fmla="*/ 10 h 256"/>
              <a:gd name="T46" fmla="*/ 342 w 429"/>
              <a:gd name="T47" fmla="*/ 16 h 256"/>
              <a:gd name="T48" fmla="*/ 321 w 429"/>
              <a:gd name="T49" fmla="*/ 6 h 256"/>
              <a:gd name="T50" fmla="*/ 278 w 429"/>
              <a:gd name="T51" fmla="*/ 6 h 256"/>
              <a:gd name="T52" fmla="*/ 253 w 429"/>
              <a:gd name="T53" fmla="*/ 18 h 256"/>
              <a:gd name="T54" fmla="*/ 217 w 429"/>
              <a:gd name="T55" fmla="*/ 6 h 256"/>
              <a:gd name="T56" fmla="*/ 204 w 429"/>
              <a:gd name="T57" fmla="*/ 19 h 256"/>
              <a:gd name="T58" fmla="*/ 183 w 429"/>
              <a:gd name="T59" fmla="*/ 10 h 256"/>
              <a:gd name="T60" fmla="*/ 153 w 429"/>
              <a:gd name="T61" fmla="*/ 16 h 256"/>
              <a:gd name="T62" fmla="*/ 134 w 429"/>
              <a:gd name="T63" fmla="*/ 21 h 256"/>
              <a:gd name="T64" fmla="*/ 134 w 429"/>
              <a:gd name="T65" fmla="*/ 38 h 256"/>
              <a:gd name="T66" fmla="*/ 113 w 429"/>
              <a:gd name="T67" fmla="*/ 38 h 256"/>
              <a:gd name="T68" fmla="*/ 70 w 429"/>
              <a:gd name="T69" fmla="*/ 33 h 256"/>
              <a:gd name="T70" fmla="*/ 26 w 429"/>
              <a:gd name="T71" fmla="*/ 52 h 256"/>
              <a:gd name="T72" fmla="*/ 2 w 429"/>
              <a:gd name="T73" fmla="*/ 57 h 256"/>
              <a:gd name="T74" fmla="*/ 19 w 429"/>
              <a:gd name="T75" fmla="*/ 72 h 256"/>
              <a:gd name="T76" fmla="*/ 43 w 429"/>
              <a:gd name="T77" fmla="*/ 99 h 256"/>
              <a:gd name="T78" fmla="*/ 64 w 429"/>
              <a:gd name="T79" fmla="*/ 95 h 256"/>
              <a:gd name="T80" fmla="*/ 70 w 429"/>
              <a:gd name="T81" fmla="*/ 101 h 256"/>
              <a:gd name="T82" fmla="*/ 96 w 429"/>
              <a:gd name="T83" fmla="*/ 99 h 256"/>
              <a:gd name="T84" fmla="*/ 132 w 429"/>
              <a:gd name="T85" fmla="*/ 93 h 256"/>
              <a:gd name="T86" fmla="*/ 191 w 429"/>
              <a:gd name="T87" fmla="*/ 72 h 256"/>
              <a:gd name="T88" fmla="*/ 187 w 429"/>
              <a:gd name="T89" fmla="*/ 86 h 256"/>
              <a:gd name="T90" fmla="*/ 166 w 429"/>
              <a:gd name="T91" fmla="*/ 97 h 256"/>
              <a:gd name="T92" fmla="*/ 164 w 429"/>
              <a:gd name="T93" fmla="*/ 106 h 256"/>
              <a:gd name="T94" fmla="*/ 123 w 429"/>
              <a:gd name="T95" fmla="*/ 114 h 256"/>
              <a:gd name="T96" fmla="*/ 134 w 429"/>
              <a:gd name="T97" fmla="*/ 123 h 256"/>
              <a:gd name="T98" fmla="*/ 140 w 429"/>
              <a:gd name="T99" fmla="*/ 137 h 256"/>
              <a:gd name="T100" fmla="*/ 96 w 429"/>
              <a:gd name="T101" fmla="*/ 116 h 256"/>
              <a:gd name="T102" fmla="*/ 70 w 429"/>
              <a:gd name="T103" fmla="*/ 123 h 256"/>
              <a:gd name="T104" fmla="*/ 104 w 429"/>
              <a:gd name="T105" fmla="*/ 152 h 256"/>
              <a:gd name="T106" fmla="*/ 93 w 429"/>
              <a:gd name="T107" fmla="*/ 165 h 256"/>
              <a:gd name="T108" fmla="*/ 60 w 429"/>
              <a:gd name="T109" fmla="*/ 171 h 256"/>
              <a:gd name="T110" fmla="*/ 64 w 429"/>
              <a:gd name="T111" fmla="*/ 190 h 256"/>
              <a:gd name="T112" fmla="*/ 81 w 429"/>
              <a:gd name="T113" fmla="*/ 203 h 256"/>
              <a:gd name="T114" fmla="*/ 45 w 429"/>
              <a:gd name="T115" fmla="*/ 199 h 256"/>
              <a:gd name="T116" fmla="*/ 38 w 429"/>
              <a:gd name="T117" fmla="*/ 226 h 256"/>
              <a:gd name="T118" fmla="*/ 45 w 429"/>
              <a:gd name="T119" fmla="*/ 250 h 256"/>
              <a:gd name="T120" fmla="*/ 72 w 429"/>
              <a:gd name="T121" fmla="*/ 250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29" h="256">
                <a:moveTo>
                  <a:pt x="72" y="250"/>
                </a:moveTo>
                <a:lnTo>
                  <a:pt x="72" y="250"/>
                </a:lnTo>
                <a:lnTo>
                  <a:pt x="83" y="252"/>
                </a:lnTo>
                <a:lnTo>
                  <a:pt x="89" y="252"/>
                </a:lnTo>
                <a:lnTo>
                  <a:pt x="93" y="252"/>
                </a:lnTo>
                <a:lnTo>
                  <a:pt x="93" y="252"/>
                </a:lnTo>
                <a:lnTo>
                  <a:pt x="93" y="250"/>
                </a:lnTo>
                <a:lnTo>
                  <a:pt x="93" y="250"/>
                </a:lnTo>
                <a:lnTo>
                  <a:pt x="91" y="248"/>
                </a:lnTo>
                <a:lnTo>
                  <a:pt x="91" y="248"/>
                </a:lnTo>
                <a:lnTo>
                  <a:pt x="94" y="248"/>
                </a:lnTo>
                <a:lnTo>
                  <a:pt x="98" y="248"/>
                </a:lnTo>
                <a:lnTo>
                  <a:pt x="102" y="248"/>
                </a:lnTo>
                <a:lnTo>
                  <a:pt x="104" y="248"/>
                </a:lnTo>
                <a:lnTo>
                  <a:pt x="104" y="248"/>
                </a:lnTo>
                <a:lnTo>
                  <a:pt x="108" y="246"/>
                </a:lnTo>
                <a:lnTo>
                  <a:pt x="108" y="244"/>
                </a:lnTo>
                <a:lnTo>
                  <a:pt x="108" y="244"/>
                </a:lnTo>
                <a:lnTo>
                  <a:pt x="108" y="244"/>
                </a:lnTo>
                <a:lnTo>
                  <a:pt x="113" y="244"/>
                </a:lnTo>
                <a:lnTo>
                  <a:pt x="115" y="246"/>
                </a:lnTo>
                <a:lnTo>
                  <a:pt x="115" y="246"/>
                </a:lnTo>
                <a:lnTo>
                  <a:pt x="119" y="246"/>
                </a:lnTo>
                <a:lnTo>
                  <a:pt x="123" y="244"/>
                </a:lnTo>
                <a:lnTo>
                  <a:pt x="130" y="243"/>
                </a:lnTo>
                <a:lnTo>
                  <a:pt x="140" y="243"/>
                </a:lnTo>
                <a:lnTo>
                  <a:pt x="142" y="243"/>
                </a:lnTo>
                <a:lnTo>
                  <a:pt x="145" y="243"/>
                </a:lnTo>
                <a:lnTo>
                  <a:pt x="145" y="243"/>
                </a:lnTo>
                <a:lnTo>
                  <a:pt x="142" y="244"/>
                </a:lnTo>
                <a:lnTo>
                  <a:pt x="142" y="248"/>
                </a:lnTo>
                <a:lnTo>
                  <a:pt x="142" y="252"/>
                </a:lnTo>
                <a:lnTo>
                  <a:pt x="144" y="254"/>
                </a:lnTo>
                <a:lnTo>
                  <a:pt x="144" y="254"/>
                </a:lnTo>
                <a:lnTo>
                  <a:pt x="145" y="256"/>
                </a:lnTo>
                <a:lnTo>
                  <a:pt x="149" y="256"/>
                </a:lnTo>
                <a:lnTo>
                  <a:pt x="157" y="254"/>
                </a:lnTo>
                <a:lnTo>
                  <a:pt x="168" y="248"/>
                </a:lnTo>
                <a:lnTo>
                  <a:pt x="168" y="248"/>
                </a:lnTo>
                <a:lnTo>
                  <a:pt x="181" y="244"/>
                </a:lnTo>
                <a:lnTo>
                  <a:pt x="189" y="243"/>
                </a:lnTo>
                <a:lnTo>
                  <a:pt x="193" y="241"/>
                </a:lnTo>
                <a:lnTo>
                  <a:pt x="195" y="237"/>
                </a:lnTo>
                <a:lnTo>
                  <a:pt x="195" y="237"/>
                </a:lnTo>
                <a:lnTo>
                  <a:pt x="191" y="233"/>
                </a:lnTo>
                <a:lnTo>
                  <a:pt x="187" y="231"/>
                </a:lnTo>
                <a:lnTo>
                  <a:pt x="181" y="229"/>
                </a:lnTo>
                <a:lnTo>
                  <a:pt x="176" y="229"/>
                </a:lnTo>
                <a:lnTo>
                  <a:pt x="176" y="229"/>
                </a:lnTo>
                <a:lnTo>
                  <a:pt x="176" y="229"/>
                </a:lnTo>
                <a:lnTo>
                  <a:pt x="174" y="227"/>
                </a:lnTo>
                <a:lnTo>
                  <a:pt x="174" y="227"/>
                </a:lnTo>
                <a:lnTo>
                  <a:pt x="174" y="224"/>
                </a:lnTo>
                <a:lnTo>
                  <a:pt x="172" y="222"/>
                </a:lnTo>
                <a:lnTo>
                  <a:pt x="172" y="222"/>
                </a:lnTo>
                <a:lnTo>
                  <a:pt x="172" y="220"/>
                </a:lnTo>
                <a:lnTo>
                  <a:pt x="174" y="218"/>
                </a:lnTo>
                <a:lnTo>
                  <a:pt x="176" y="218"/>
                </a:lnTo>
                <a:lnTo>
                  <a:pt x="185" y="214"/>
                </a:lnTo>
                <a:lnTo>
                  <a:pt x="185" y="214"/>
                </a:lnTo>
                <a:lnTo>
                  <a:pt x="187" y="212"/>
                </a:lnTo>
                <a:lnTo>
                  <a:pt x="187" y="210"/>
                </a:lnTo>
                <a:lnTo>
                  <a:pt x="187" y="207"/>
                </a:lnTo>
                <a:lnTo>
                  <a:pt x="187" y="205"/>
                </a:lnTo>
                <a:lnTo>
                  <a:pt x="187" y="201"/>
                </a:lnTo>
                <a:lnTo>
                  <a:pt x="187" y="201"/>
                </a:lnTo>
                <a:lnTo>
                  <a:pt x="189" y="199"/>
                </a:lnTo>
                <a:lnTo>
                  <a:pt x="193" y="197"/>
                </a:lnTo>
                <a:lnTo>
                  <a:pt x="200" y="195"/>
                </a:lnTo>
                <a:lnTo>
                  <a:pt x="200" y="195"/>
                </a:lnTo>
                <a:lnTo>
                  <a:pt x="206" y="193"/>
                </a:lnTo>
                <a:lnTo>
                  <a:pt x="215" y="188"/>
                </a:lnTo>
                <a:lnTo>
                  <a:pt x="219" y="186"/>
                </a:lnTo>
                <a:lnTo>
                  <a:pt x="223" y="184"/>
                </a:lnTo>
                <a:lnTo>
                  <a:pt x="223" y="182"/>
                </a:lnTo>
                <a:lnTo>
                  <a:pt x="223" y="180"/>
                </a:lnTo>
                <a:lnTo>
                  <a:pt x="219" y="178"/>
                </a:lnTo>
                <a:lnTo>
                  <a:pt x="219" y="178"/>
                </a:lnTo>
                <a:lnTo>
                  <a:pt x="223" y="176"/>
                </a:lnTo>
                <a:lnTo>
                  <a:pt x="225" y="176"/>
                </a:lnTo>
                <a:lnTo>
                  <a:pt x="229" y="176"/>
                </a:lnTo>
                <a:lnTo>
                  <a:pt x="229" y="176"/>
                </a:lnTo>
                <a:lnTo>
                  <a:pt x="229" y="174"/>
                </a:lnTo>
                <a:lnTo>
                  <a:pt x="231" y="171"/>
                </a:lnTo>
                <a:lnTo>
                  <a:pt x="231" y="171"/>
                </a:lnTo>
                <a:lnTo>
                  <a:pt x="229" y="169"/>
                </a:lnTo>
                <a:lnTo>
                  <a:pt x="223" y="165"/>
                </a:lnTo>
                <a:lnTo>
                  <a:pt x="219" y="163"/>
                </a:lnTo>
                <a:lnTo>
                  <a:pt x="217" y="161"/>
                </a:lnTo>
                <a:lnTo>
                  <a:pt x="217" y="161"/>
                </a:lnTo>
                <a:lnTo>
                  <a:pt x="215" y="159"/>
                </a:lnTo>
                <a:lnTo>
                  <a:pt x="215" y="157"/>
                </a:lnTo>
                <a:lnTo>
                  <a:pt x="217" y="152"/>
                </a:lnTo>
                <a:lnTo>
                  <a:pt x="217" y="148"/>
                </a:lnTo>
                <a:lnTo>
                  <a:pt x="215" y="146"/>
                </a:lnTo>
                <a:lnTo>
                  <a:pt x="214" y="144"/>
                </a:lnTo>
                <a:lnTo>
                  <a:pt x="214" y="144"/>
                </a:lnTo>
                <a:lnTo>
                  <a:pt x="217" y="142"/>
                </a:lnTo>
                <a:lnTo>
                  <a:pt x="223" y="142"/>
                </a:lnTo>
                <a:lnTo>
                  <a:pt x="234" y="142"/>
                </a:lnTo>
                <a:lnTo>
                  <a:pt x="244" y="142"/>
                </a:lnTo>
                <a:lnTo>
                  <a:pt x="249" y="144"/>
                </a:lnTo>
                <a:lnTo>
                  <a:pt x="253" y="142"/>
                </a:lnTo>
                <a:lnTo>
                  <a:pt x="253" y="142"/>
                </a:lnTo>
                <a:lnTo>
                  <a:pt x="255" y="140"/>
                </a:lnTo>
                <a:lnTo>
                  <a:pt x="255" y="137"/>
                </a:lnTo>
                <a:lnTo>
                  <a:pt x="255" y="137"/>
                </a:lnTo>
                <a:lnTo>
                  <a:pt x="253" y="137"/>
                </a:lnTo>
                <a:lnTo>
                  <a:pt x="253" y="137"/>
                </a:lnTo>
                <a:lnTo>
                  <a:pt x="261" y="135"/>
                </a:lnTo>
                <a:lnTo>
                  <a:pt x="265" y="133"/>
                </a:lnTo>
                <a:lnTo>
                  <a:pt x="274" y="129"/>
                </a:lnTo>
                <a:lnTo>
                  <a:pt x="293" y="118"/>
                </a:lnTo>
                <a:lnTo>
                  <a:pt x="293" y="118"/>
                </a:lnTo>
                <a:lnTo>
                  <a:pt x="293" y="116"/>
                </a:lnTo>
                <a:lnTo>
                  <a:pt x="293" y="114"/>
                </a:lnTo>
                <a:lnTo>
                  <a:pt x="291" y="114"/>
                </a:lnTo>
                <a:lnTo>
                  <a:pt x="289" y="112"/>
                </a:lnTo>
                <a:lnTo>
                  <a:pt x="289" y="112"/>
                </a:lnTo>
                <a:lnTo>
                  <a:pt x="293" y="110"/>
                </a:lnTo>
                <a:lnTo>
                  <a:pt x="297" y="108"/>
                </a:lnTo>
                <a:lnTo>
                  <a:pt x="304" y="105"/>
                </a:lnTo>
                <a:lnTo>
                  <a:pt x="314" y="103"/>
                </a:lnTo>
                <a:lnTo>
                  <a:pt x="318" y="101"/>
                </a:lnTo>
                <a:lnTo>
                  <a:pt x="321" y="99"/>
                </a:lnTo>
                <a:lnTo>
                  <a:pt x="321" y="99"/>
                </a:lnTo>
                <a:lnTo>
                  <a:pt x="327" y="95"/>
                </a:lnTo>
                <a:lnTo>
                  <a:pt x="329" y="91"/>
                </a:lnTo>
                <a:lnTo>
                  <a:pt x="333" y="87"/>
                </a:lnTo>
                <a:lnTo>
                  <a:pt x="338" y="86"/>
                </a:lnTo>
                <a:lnTo>
                  <a:pt x="338" y="86"/>
                </a:lnTo>
                <a:lnTo>
                  <a:pt x="348" y="82"/>
                </a:lnTo>
                <a:lnTo>
                  <a:pt x="359" y="80"/>
                </a:lnTo>
                <a:lnTo>
                  <a:pt x="359" y="80"/>
                </a:lnTo>
                <a:lnTo>
                  <a:pt x="365" y="78"/>
                </a:lnTo>
                <a:lnTo>
                  <a:pt x="372" y="76"/>
                </a:lnTo>
                <a:lnTo>
                  <a:pt x="374" y="74"/>
                </a:lnTo>
                <a:lnTo>
                  <a:pt x="376" y="72"/>
                </a:lnTo>
                <a:lnTo>
                  <a:pt x="378" y="70"/>
                </a:lnTo>
                <a:lnTo>
                  <a:pt x="380" y="67"/>
                </a:lnTo>
                <a:lnTo>
                  <a:pt x="380" y="67"/>
                </a:lnTo>
                <a:lnTo>
                  <a:pt x="382" y="65"/>
                </a:lnTo>
                <a:lnTo>
                  <a:pt x="382" y="65"/>
                </a:lnTo>
                <a:lnTo>
                  <a:pt x="372" y="65"/>
                </a:lnTo>
                <a:lnTo>
                  <a:pt x="361" y="65"/>
                </a:lnTo>
                <a:lnTo>
                  <a:pt x="353" y="65"/>
                </a:lnTo>
                <a:lnTo>
                  <a:pt x="348" y="63"/>
                </a:lnTo>
                <a:lnTo>
                  <a:pt x="344" y="63"/>
                </a:lnTo>
                <a:lnTo>
                  <a:pt x="344" y="63"/>
                </a:lnTo>
                <a:lnTo>
                  <a:pt x="348" y="61"/>
                </a:lnTo>
                <a:lnTo>
                  <a:pt x="352" y="59"/>
                </a:lnTo>
                <a:lnTo>
                  <a:pt x="357" y="59"/>
                </a:lnTo>
                <a:lnTo>
                  <a:pt x="369" y="57"/>
                </a:lnTo>
                <a:lnTo>
                  <a:pt x="369" y="57"/>
                </a:lnTo>
                <a:lnTo>
                  <a:pt x="380" y="55"/>
                </a:lnTo>
                <a:lnTo>
                  <a:pt x="389" y="52"/>
                </a:lnTo>
                <a:lnTo>
                  <a:pt x="389" y="52"/>
                </a:lnTo>
                <a:lnTo>
                  <a:pt x="401" y="50"/>
                </a:lnTo>
                <a:lnTo>
                  <a:pt x="406" y="48"/>
                </a:lnTo>
                <a:lnTo>
                  <a:pt x="412" y="46"/>
                </a:lnTo>
                <a:lnTo>
                  <a:pt x="412" y="46"/>
                </a:lnTo>
                <a:lnTo>
                  <a:pt x="418" y="42"/>
                </a:lnTo>
                <a:lnTo>
                  <a:pt x="422" y="38"/>
                </a:lnTo>
                <a:lnTo>
                  <a:pt x="425" y="36"/>
                </a:lnTo>
                <a:lnTo>
                  <a:pt x="429" y="35"/>
                </a:lnTo>
                <a:lnTo>
                  <a:pt x="429" y="35"/>
                </a:lnTo>
                <a:lnTo>
                  <a:pt x="429" y="31"/>
                </a:lnTo>
                <a:lnTo>
                  <a:pt x="427" y="29"/>
                </a:lnTo>
                <a:lnTo>
                  <a:pt x="425" y="27"/>
                </a:lnTo>
                <a:lnTo>
                  <a:pt x="423" y="27"/>
                </a:lnTo>
                <a:lnTo>
                  <a:pt x="418" y="25"/>
                </a:lnTo>
                <a:lnTo>
                  <a:pt x="412" y="23"/>
                </a:lnTo>
                <a:lnTo>
                  <a:pt x="406" y="23"/>
                </a:lnTo>
                <a:lnTo>
                  <a:pt x="403" y="21"/>
                </a:lnTo>
                <a:lnTo>
                  <a:pt x="401" y="19"/>
                </a:lnTo>
                <a:lnTo>
                  <a:pt x="399" y="18"/>
                </a:lnTo>
                <a:lnTo>
                  <a:pt x="399" y="14"/>
                </a:lnTo>
                <a:lnTo>
                  <a:pt x="399" y="10"/>
                </a:lnTo>
                <a:lnTo>
                  <a:pt x="399" y="10"/>
                </a:lnTo>
                <a:lnTo>
                  <a:pt x="391" y="10"/>
                </a:lnTo>
                <a:lnTo>
                  <a:pt x="384" y="8"/>
                </a:lnTo>
                <a:lnTo>
                  <a:pt x="367" y="10"/>
                </a:lnTo>
                <a:lnTo>
                  <a:pt x="367" y="10"/>
                </a:lnTo>
                <a:lnTo>
                  <a:pt x="365" y="10"/>
                </a:lnTo>
                <a:lnTo>
                  <a:pt x="361" y="12"/>
                </a:lnTo>
                <a:lnTo>
                  <a:pt x="353" y="16"/>
                </a:lnTo>
                <a:lnTo>
                  <a:pt x="346" y="18"/>
                </a:lnTo>
                <a:lnTo>
                  <a:pt x="344" y="19"/>
                </a:lnTo>
                <a:lnTo>
                  <a:pt x="340" y="19"/>
                </a:lnTo>
                <a:lnTo>
                  <a:pt x="340" y="19"/>
                </a:lnTo>
                <a:lnTo>
                  <a:pt x="340" y="18"/>
                </a:lnTo>
                <a:lnTo>
                  <a:pt x="342" y="16"/>
                </a:lnTo>
                <a:lnTo>
                  <a:pt x="344" y="12"/>
                </a:lnTo>
                <a:lnTo>
                  <a:pt x="350" y="10"/>
                </a:lnTo>
                <a:lnTo>
                  <a:pt x="350" y="10"/>
                </a:lnTo>
                <a:lnTo>
                  <a:pt x="348" y="6"/>
                </a:lnTo>
                <a:lnTo>
                  <a:pt x="344" y="6"/>
                </a:lnTo>
                <a:lnTo>
                  <a:pt x="338" y="6"/>
                </a:lnTo>
                <a:lnTo>
                  <a:pt x="333" y="6"/>
                </a:lnTo>
                <a:lnTo>
                  <a:pt x="321" y="6"/>
                </a:lnTo>
                <a:lnTo>
                  <a:pt x="314" y="6"/>
                </a:lnTo>
                <a:lnTo>
                  <a:pt x="314" y="6"/>
                </a:lnTo>
                <a:lnTo>
                  <a:pt x="304" y="4"/>
                </a:lnTo>
                <a:lnTo>
                  <a:pt x="295" y="2"/>
                </a:lnTo>
                <a:lnTo>
                  <a:pt x="287" y="0"/>
                </a:lnTo>
                <a:lnTo>
                  <a:pt x="278" y="0"/>
                </a:lnTo>
                <a:lnTo>
                  <a:pt x="278" y="0"/>
                </a:lnTo>
                <a:lnTo>
                  <a:pt x="278" y="6"/>
                </a:lnTo>
                <a:lnTo>
                  <a:pt x="278" y="6"/>
                </a:lnTo>
                <a:lnTo>
                  <a:pt x="268" y="6"/>
                </a:lnTo>
                <a:lnTo>
                  <a:pt x="261" y="6"/>
                </a:lnTo>
                <a:lnTo>
                  <a:pt x="255" y="6"/>
                </a:lnTo>
                <a:lnTo>
                  <a:pt x="253" y="8"/>
                </a:lnTo>
                <a:lnTo>
                  <a:pt x="251" y="10"/>
                </a:lnTo>
                <a:lnTo>
                  <a:pt x="251" y="12"/>
                </a:lnTo>
                <a:lnTo>
                  <a:pt x="253" y="18"/>
                </a:lnTo>
                <a:lnTo>
                  <a:pt x="253" y="18"/>
                </a:lnTo>
                <a:lnTo>
                  <a:pt x="249" y="14"/>
                </a:lnTo>
                <a:lnTo>
                  <a:pt x="242" y="12"/>
                </a:lnTo>
                <a:lnTo>
                  <a:pt x="238" y="8"/>
                </a:lnTo>
                <a:lnTo>
                  <a:pt x="232" y="6"/>
                </a:lnTo>
                <a:lnTo>
                  <a:pt x="232" y="6"/>
                </a:lnTo>
                <a:lnTo>
                  <a:pt x="225" y="6"/>
                </a:lnTo>
                <a:lnTo>
                  <a:pt x="217" y="6"/>
                </a:lnTo>
                <a:lnTo>
                  <a:pt x="208" y="6"/>
                </a:lnTo>
                <a:lnTo>
                  <a:pt x="202" y="8"/>
                </a:lnTo>
                <a:lnTo>
                  <a:pt x="202" y="8"/>
                </a:lnTo>
                <a:lnTo>
                  <a:pt x="204" y="14"/>
                </a:lnTo>
                <a:lnTo>
                  <a:pt x="206" y="19"/>
                </a:lnTo>
                <a:lnTo>
                  <a:pt x="206" y="19"/>
                </a:lnTo>
                <a:lnTo>
                  <a:pt x="204" y="19"/>
                </a:lnTo>
                <a:lnTo>
                  <a:pt x="204" y="19"/>
                </a:lnTo>
                <a:lnTo>
                  <a:pt x="202" y="18"/>
                </a:lnTo>
                <a:lnTo>
                  <a:pt x="198" y="16"/>
                </a:lnTo>
                <a:lnTo>
                  <a:pt x="197" y="12"/>
                </a:lnTo>
                <a:lnTo>
                  <a:pt x="197" y="12"/>
                </a:lnTo>
                <a:lnTo>
                  <a:pt x="195" y="12"/>
                </a:lnTo>
                <a:lnTo>
                  <a:pt x="191" y="12"/>
                </a:lnTo>
                <a:lnTo>
                  <a:pt x="183" y="10"/>
                </a:lnTo>
                <a:lnTo>
                  <a:pt x="183" y="10"/>
                </a:lnTo>
                <a:lnTo>
                  <a:pt x="168" y="10"/>
                </a:lnTo>
                <a:lnTo>
                  <a:pt x="161" y="8"/>
                </a:lnTo>
                <a:lnTo>
                  <a:pt x="151" y="8"/>
                </a:lnTo>
                <a:lnTo>
                  <a:pt x="151" y="8"/>
                </a:lnTo>
                <a:lnTo>
                  <a:pt x="153" y="14"/>
                </a:lnTo>
                <a:lnTo>
                  <a:pt x="155" y="18"/>
                </a:lnTo>
                <a:lnTo>
                  <a:pt x="155" y="18"/>
                </a:lnTo>
                <a:lnTo>
                  <a:pt x="153" y="16"/>
                </a:lnTo>
                <a:lnTo>
                  <a:pt x="149" y="16"/>
                </a:lnTo>
                <a:lnTo>
                  <a:pt x="145" y="14"/>
                </a:lnTo>
                <a:lnTo>
                  <a:pt x="142" y="14"/>
                </a:lnTo>
                <a:lnTo>
                  <a:pt x="142" y="14"/>
                </a:lnTo>
                <a:lnTo>
                  <a:pt x="142" y="18"/>
                </a:lnTo>
                <a:lnTo>
                  <a:pt x="140" y="23"/>
                </a:lnTo>
                <a:lnTo>
                  <a:pt x="140" y="23"/>
                </a:lnTo>
                <a:lnTo>
                  <a:pt x="134" y="21"/>
                </a:lnTo>
                <a:lnTo>
                  <a:pt x="130" y="23"/>
                </a:lnTo>
                <a:lnTo>
                  <a:pt x="128" y="23"/>
                </a:lnTo>
                <a:lnTo>
                  <a:pt x="127" y="25"/>
                </a:lnTo>
                <a:lnTo>
                  <a:pt x="127" y="29"/>
                </a:lnTo>
                <a:lnTo>
                  <a:pt x="125" y="33"/>
                </a:lnTo>
                <a:lnTo>
                  <a:pt x="125" y="33"/>
                </a:lnTo>
                <a:lnTo>
                  <a:pt x="130" y="35"/>
                </a:lnTo>
                <a:lnTo>
                  <a:pt x="134" y="38"/>
                </a:lnTo>
                <a:lnTo>
                  <a:pt x="134" y="38"/>
                </a:lnTo>
                <a:lnTo>
                  <a:pt x="132" y="38"/>
                </a:lnTo>
                <a:lnTo>
                  <a:pt x="128" y="38"/>
                </a:lnTo>
                <a:lnTo>
                  <a:pt x="123" y="40"/>
                </a:lnTo>
                <a:lnTo>
                  <a:pt x="121" y="40"/>
                </a:lnTo>
                <a:lnTo>
                  <a:pt x="121" y="40"/>
                </a:lnTo>
                <a:lnTo>
                  <a:pt x="115" y="38"/>
                </a:lnTo>
                <a:lnTo>
                  <a:pt x="113" y="38"/>
                </a:lnTo>
                <a:lnTo>
                  <a:pt x="104" y="35"/>
                </a:lnTo>
                <a:lnTo>
                  <a:pt x="104" y="35"/>
                </a:lnTo>
                <a:lnTo>
                  <a:pt x="96" y="33"/>
                </a:lnTo>
                <a:lnTo>
                  <a:pt x="87" y="31"/>
                </a:lnTo>
                <a:lnTo>
                  <a:pt x="77" y="31"/>
                </a:lnTo>
                <a:lnTo>
                  <a:pt x="74" y="33"/>
                </a:lnTo>
                <a:lnTo>
                  <a:pt x="70" y="33"/>
                </a:lnTo>
                <a:lnTo>
                  <a:pt x="70" y="33"/>
                </a:lnTo>
                <a:lnTo>
                  <a:pt x="70" y="38"/>
                </a:lnTo>
                <a:lnTo>
                  <a:pt x="70" y="42"/>
                </a:lnTo>
                <a:lnTo>
                  <a:pt x="70" y="42"/>
                </a:lnTo>
                <a:lnTo>
                  <a:pt x="49" y="44"/>
                </a:lnTo>
                <a:lnTo>
                  <a:pt x="38" y="46"/>
                </a:lnTo>
                <a:lnTo>
                  <a:pt x="28" y="50"/>
                </a:lnTo>
                <a:lnTo>
                  <a:pt x="28" y="50"/>
                </a:lnTo>
                <a:lnTo>
                  <a:pt x="26" y="52"/>
                </a:lnTo>
                <a:lnTo>
                  <a:pt x="24" y="53"/>
                </a:lnTo>
                <a:lnTo>
                  <a:pt x="23" y="53"/>
                </a:lnTo>
                <a:lnTo>
                  <a:pt x="17" y="53"/>
                </a:lnTo>
                <a:lnTo>
                  <a:pt x="11" y="52"/>
                </a:lnTo>
                <a:lnTo>
                  <a:pt x="4" y="52"/>
                </a:lnTo>
                <a:lnTo>
                  <a:pt x="4" y="52"/>
                </a:lnTo>
                <a:lnTo>
                  <a:pt x="4" y="55"/>
                </a:lnTo>
                <a:lnTo>
                  <a:pt x="2" y="57"/>
                </a:lnTo>
                <a:lnTo>
                  <a:pt x="0" y="61"/>
                </a:lnTo>
                <a:lnTo>
                  <a:pt x="0" y="63"/>
                </a:lnTo>
                <a:lnTo>
                  <a:pt x="0" y="63"/>
                </a:lnTo>
                <a:lnTo>
                  <a:pt x="4" y="69"/>
                </a:lnTo>
                <a:lnTo>
                  <a:pt x="7" y="70"/>
                </a:lnTo>
                <a:lnTo>
                  <a:pt x="11" y="72"/>
                </a:lnTo>
                <a:lnTo>
                  <a:pt x="19" y="72"/>
                </a:lnTo>
                <a:lnTo>
                  <a:pt x="19" y="72"/>
                </a:lnTo>
                <a:lnTo>
                  <a:pt x="17" y="76"/>
                </a:lnTo>
                <a:lnTo>
                  <a:pt x="17" y="80"/>
                </a:lnTo>
                <a:lnTo>
                  <a:pt x="17" y="84"/>
                </a:lnTo>
                <a:lnTo>
                  <a:pt x="19" y="86"/>
                </a:lnTo>
                <a:lnTo>
                  <a:pt x="23" y="89"/>
                </a:lnTo>
                <a:lnTo>
                  <a:pt x="26" y="91"/>
                </a:lnTo>
                <a:lnTo>
                  <a:pt x="34" y="97"/>
                </a:lnTo>
                <a:lnTo>
                  <a:pt x="43" y="99"/>
                </a:lnTo>
                <a:lnTo>
                  <a:pt x="51" y="101"/>
                </a:lnTo>
                <a:lnTo>
                  <a:pt x="55" y="101"/>
                </a:lnTo>
                <a:lnTo>
                  <a:pt x="57" y="101"/>
                </a:lnTo>
                <a:lnTo>
                  <a:pt x="60" y="99"/>
                </a:lnTo>
                <a:lnTo>
                  <a:pt x="60" y="97"/>
                </a:lnTo>
                <a:lnTo>
                  <a:pt x="60" y="97"/>
                </a:lnTo>
                <a:lnTo>
                  <a:pt x="62" y="95"/>
                </a:lnTo>
                <a:lnTo>
                  <a:pt x="64" y="95"/>
                </a:lnTo>
                <a:lnTo>
                  <a:pt x="66" y="93"/>
                </a:lnTo>
                <a:lnTo>
                  <a:pt x="66" y="93"/>
                </a:lnTo>
                <a:lnTo>
                  <a:pt x="68" y="95"/>
                </a:lnTo>
                <a:lnTo>
                  <a:pt x="68" y="95"/>
                </a:lnTo>
                <a:lnTo>
                  <a:pt x="68" y="97"/>
                </a:lnTo>
                <a:lnTo>
                  <a:pt x="68" y="99"/>
                </a:lnTo>
                <a:lnTo>
                  <a:pt x="68" y="101"/>
                </a:lnTo>
                <a:lnTo>
                  <a:pt x="70" y="101"/>
                </a:lnTo>
                <a:lnTo>
                  <a:pt x="70" y="101"/>
                </a:lnTo>
                <a:lnTo>
                  <a:pt x="74" y="103"/>
                </a:lnTo>
                <a:lnTo>
                  <a:pt x="79" y="103"/>
                </a:lnTo>
                <a:lnTo>
                  <a:pt x="83" y="103"/>
                </a:lnTo>
                <a:lnTo>
                  <a:pt x="89" y="103"/>
                </a:lnTo>
                <a:lnTo>
                  <a:pt x="89" y="103"/>
                </a:lnTo>
                <a:lnTo>
                  <a:pt x="93" y="101"/>
                </a:lnTo>
                <a:lnTo>
                  <a:pt x="96" y="99"/>
                </a:lnTo>
                <a:lnTo>
                  <a:pt x="104" y="95"/>
                </a:lnTo>
                <a:lnTo>
                  <a:pt x="104" y="95"/>
                </a:lnTo>
                <a:lnTo>
                  <a:pt x="108" y="95"/>
                </a:lnTo>
                <a:lnTo>
                  <a:pt x="113" y="93"/>
                </a:lnTo>
                <a:lnTo>
                  <a:pt x="113" y="93"/>
                </a:lnTo>
                <a:lnTo>
                  <a:pt x="123" y="95"/>
                </a:lnTo>
                <a:lnTo>
                  <a:pt x="123" y="95"/>
                </a:lnTo>
                <a:lnTo>
                  <a:pt x="132" y="93"/>
                </a:lnTo>
                <a:lnTo>
                  <a:pt x="142" y="91"/>
                </a:lnTo>
                <a:lnTo>
                  <a:pt x="161" y="86"/>
                </a:lnTo>
                <a:lnTo>
                  <a:pt x="161" y="86"/>
                </a:lnTo>
                <a:lnTo>
                  <a:pt x="178" y="78"/>
                </a:lnTo>
                <a:lnTo>
                  <a:pt x="187" y="76"/>
                </a:lnTo>
                <a:lnTo>
                  <a:pt x="195" y="70"/>
                </a:lnTo>
                <a:lnTo>
                  <a:pt x="195" y="70"/>
                </a:lnTo>
                <a:lnTo>
                  <a:pt x="191" y="72"/>
                </a:lnTo>
                <a:lnTo>
                  <a:pt x="189" y="74"/>
                </a:lnTo>
                <a:lnTo>
                  <a:pt x="183" y="78"/>
                </a:lnTo>
                <a:lnTo>
                  <a:pt x="176" y="80"/>
                </a:lnTo>
                <a:lnTo>
                  <a:pt x="176" y="82"/>
                </a:lnTo>
                <a:lnTo>
                  <a:pt x="172" y="84"/>
                </a:lnTo>
                <a:lnTo>
                  <a:pt x="172" y="84"/>
                </a:lnTo>
                <a:lnTo>
                  <a:pt x="181" y="86"/>
                </a:lnTo>
                <a:lnTo>
                  <a:pt x="187" y="86"/>
                </a:lnTo>
                <a:lnTo>
                  <a:pt x="195" y="87"/>
                </a:lnTo>
                <a:lnTo>
                  <a:pt x="202" y="89"/>
                </a:lnTo>
                <a:lnTo>
                  <a:pt x="202" y="89"/>
                </a:lnTo>
                <a:lnTo>
                  <a:pt x="193" y="89"/>
                </a:lnTo>
                <a:lnTo>
                  <a:pt x="183" y="91"/>
                </a:lnTo>
                <a:lnTo>
                  <a:pt x="174" y="93"/>
                </a:lnTo>
                <a:lnTo>
                  <a:pt x="166" y="97"/>
                </a:lnTo>
                <a:lnTo>
                  <a:pt x="166" y="97"/>
                </a:lnTo>
                <a:lnTo>
                  <a:pt x="168" y="99"/>
                </a:lnTo>
                <a:lnTo>
                  <a:pt x="172" y="99"/>
                </a:lnTo>
                <a:lnTo>
                  <a:pt x="176" y="101"/>
                </a:lnTo>
                <a:lnTo>
                  <a:pt x="178" y="105"/>
                </a:lnTo>
                <a:lnTo>
                  <a:pt x="178" y="105"/>
                </a:lnTo>
                <a:lnTo>
                  <a:pt x="176" y="106"/>
                </a:lnTo>
                <a:lnTo>
                  <a:pt x="172" y="106"/>
                </a:lnTo>
                <a:lnTo>
                  <a:pt x="164" y="106"/>
                </a:lnTo>
                <a:lnTo>
                  <a:pt x="159" y="106"/>
                </a:lnTo>
                <a:lnTo>
                  <a:pt x="151" y="106"/>
                </a:lnTo>
                <a:lnTo>
                  <a:pt x="151" y="106"/>
                </a:lnTo>
                <a:lnTo>
                  <a:pt x="144" y="108"/>
                </a:lnTo>
                <a:lnTo>
                  <a:pt x="138" y="110"/>
                </a:lnTo>
                <a:lnTo>
                  <a:pt x="130" y="112"/>
                </a:lnTo>
                <a:lnTo>
                  <a:pt x="123" y="114"/>
                </a:lnTo>
                <a:lnTo>
                  <a:pt x="123" y="114"/>
                </a:lnTo>
                <a:lnTo>
                  <a:pt x="130" y="118"/>
                </a:lnTo>
                <a:lnTo>
                  <a:pt x="134" y="122"/>
                </a:lnTo>
                <a:lnTo>
                  <a:pt x="136" y="123"/>
                </a:lnTo>
                <a:lnTo>
                  <a:pt x="136" y="123"/>
                </a:lnTo>
                <a:lnTo>
                  <a:pt x="136" y="123"/>
                </a:lnTo>
                <a:lnTo>
                  <a:pt x="136" y="123"/>
                </a:lnTo>
                <a:lnTo>
                  <a:pt x="134" y="123"/>
                </a:lnTo>
                <a:lnTo>
                  <a:pt x="134" y="123"/>
                </a:lnTo>
                <a:lnTo>
                  <a:pt x="138" y="129"/>
                </a:lnTo>
                <a:lnTo>
                  <a:pt x="142" y="133"/>
                </a:lnTo>
                <a:lnTo>
                  <a:pt x="147" y="135"/>
                </a:lnTo>
                <a:lnTo>
                  <a:pt x="153" y="137"/>
                </a:lnTo>
                <a:lnTo>
                  <a:pt x="153" y="137"/>
                </a:lnTo>
                <a:lnTo>
                  <a:pt x="149" y="137"/>
                </a:lnTo>
                <a:lnTo>
                  <a:pt x="145" y="137"/>
                </a:lnTo>
                <a:lnTo>
                  <a:pt x="140" y="137"/>
                </a:lnTo>
                <a:lnTo>
                  <a:pt x="134" y="135"/>
                </a:lnTo>
                <a:lnTo>
                  <a:pt x="125" y="129"/>
                </a:lnTo>
                <a:lnTo>
                  <a:pt x="117" y="123"/>
                </a:lnTo>
                <a:lnTo>
                  <a:pt x="117" y="123"/>
                </a:lnTo>
                <a:lnTo>
                  <a:pt x="117" y="125"/>
                </a:lnTo>
                <a:lnTo>
                  <a:pt x="117" y="125"/>
                </a:lnTo>
                <a:lnTo>
                  <a:pt x="104" y="120"/>
                </a:lnTo>
                <a:lnTo>
                  <a:pt x="96" y="116"/>
                </a:lnTo>
                <a:lnTo>
                  <a:pt x="87" y="114"/>
                </a:lnTo>
                <a:lnTo>
                  <a:pt x="79" y="114"/>
                </a:lnTo>
                <a:lnTo>
                  <a:pt x="75" y="114"/>
                </a:lnTo>
                <a:lnTo>
                  <a:pt x="72" y="114"/>
                </a:lnTo>
                <a:lnTo>
                  <a:pt x="70" y="116"/>
                </a:lnTo>
                <a:lnTo>
                  <a:pt x="68" y="118"/>
                </a:lnTo>
                <a:lnTo>
                  <a:pt x="68" y="120"/>
                </a:lnTo>
                <a:lnTo>
                  <a:pt x="70" y="123"/>
                </a:lnTo>
                <a:lnTo>
                  <a:pt x="70" y="123"/>
                </a:lnTo>
                <a:lnTo>
                  <a:pt x="72" y="127"/>
                </a:lnTo>
                <a:lnTo>
                  <a:pt x="75" y="129"/>
                </a:lnTo>
                <a:lnTo>
                  <a:pt x="81" y="133"/>
                </a:lnTo>
                <a:lnTo>
                  <a:pt x="87" y="137"/>
                </a:lnTo>
                <a:lnTo>
                  <a:pt x="93" y="140"/>
                </a:lnTo>
                <a:lnTo>
                  <a:pt x="93" y="140"/>
                </a:lnTo>
                <a:lnTo>
                  <a:pt x="104" y="152"/>
                </a:lnTo>
                <a:lnTo>
                  <a:pt x="111" y="157"/>
                </a:lnTo>
                <a:lnTo>
                  <a:pt x="115" y="165"/>
                </a:lnTo>
                <a:lnTo>
                  <a:pt x="115" y="165"/>
                </a:lnTo>
                <a:lnTo>
                  <a:pt x="113" y="167"/>
                </a:lnTo>
                <a:lnTo>
                  <a:pt x="110" y="167"/>
                </a:lnTo>
                <a:lnTo>
                  <a:pt x="106" y="167"/>
                </a:lnTo>
                <a:lnTo>
                  <a:pt x="102" y="167"/>
                </a:lnTo>
                <a:lnTo>
                  <a:pt x="93" y="165"/>
                </a:lnTo>
                <a:lnTo>
                  <a:pt x="85" y="163"/>
                </a:lnTo>
                <a:lnTo>
                  <a:pt x="85" y="163"/>
                </a:lnTo>
                <a:lnTo>
                  <a:pt x="81" y="165"/>
                </a:lnTo>
                <a:lnTo>
                  <a:pt x="77" y="165"/>
                </a:lnTo>
                <a:lnTo>
                  <a:pt x="72" y="167"/>
                </a:lnTo>
                <a:lnTo>
                  <a:pt x="66" y="171"/>
                </a:lnTo>
                <a:lnTo>
                  <a:pt x="62" y="171"/>
                </a:lnTo>
                <a:lnTo>
                  <a:pt x="60" y="171"/>
                </a:lnTo>
                <a:lnTo>
                  <a:pt x="60" y="171"/>
                </a:lnTo>
                <a:lnTo>
                  <a:pt x="57" y="173"/>
                </a:lnTo>
                <a:lnTo>
                  <a:pt x="57" y="174"/>
                </a:lnTo>
                <a:lnTo>
                  <a:pt x="57" y="178"/>
                </a:lnTo>
                <a:lnTo>
                  <a:pt x="58" y="184"/>
                </a:lnTo>
                <a:lnTo>
                  <a:pt x="60" y="188"/>
                </a:lnTo>
                <a:lnTo>
                  <a:pt x="60" y="188"/>
                </a:lnTo>
                <a:lnTo>
                  <a:pt x="64" y="190"/>
                </a:lnTo>
                <a:lnTo>
                  <a:pt x="68" y="192"/>
                </a:lnTo>
                <a:lnTo>
                  <a:pt x="77" y="193"/>
                </a:lnTo>
                <a:lnTo>
                  <a:pt x="77" y="193"/>
                </a:lnTo>
                <a:lnTo>
                  <a:pt x="79" y="195"/>
                </a:lnTo>
                <a:lnTo>
                  <a:pt x="81" y="197"/>
                </a:lnTo>
                <a:lnTo>
                  <a:pt x="81" y="201"/>
                </a:lnTo>
                <a:lnTo>
                  <a:pt x="81" y="203"/>
                </a:lnTo>
                <a:lnTo>
                  <a:pt x="81" y="203"/>
                </a:lnTo>
                <a:lnTo>
                  <a:pt x="79" y="205"/>
                </a:lnTo>
                <a:lnTo>
                  <a:pt x="77" y="207"/>
                </a:lnTo>
                <a:lnTo>
                  <a:pt x="74" y="207"/>
                </a:lnTo>
                <a:lnTo>
                  <a:pt x="68" y="205"/>
                </a:lnTo>
                <a:lnTo>
                  <a:pt x="60" y="203"/>
                </a:lnTo>
                <a:lnTo>
                  <a:pt x="49" y="199"/>
                </a:lnTo>
                <a:lnTo>
                  <a:pt x="47" y="199"/>
                </a:lnTo>
                <a:lnTo>
                  <a:pt x="45" y="199"/>
                </a:lnTo>
                <a:lnTo>
                  <a:pt x="45" y="199"/>
                </a:lnTo>
                <a:lnTo>
                  <a:pt x="45" y="207"/>
                </a:lnTo>
                <a:lnTo>
                  <a:pt x="49" y="212"/>
                </a:lnTo>
                <a:lnTo>
                  <a:pt x="49" y="216"/>
                </a:lnTo>
                <a:lnTo>
                  <a:pt x="53" y="222"/>
                </a:lnTo>
                <a:lnTo>
                  <a:pt x="53" y="222"/>
                </a:lnTo>
                <a:lnTo>
                  <a:pt x="45" y="224"/>
                </a:lnTo>
                <a:lnTo>
                  <a:pt x="38" y="226"/>
                </a:lnTo>
                <a:lnTo>
                  <a:pt x="30" y="227"/>
                </a:lnTo>
                <a:lnTo>
                  <a:pt x="23" y="231"/>
                </a:lnTo>
                <a:lnTo>
                  <a:pt x="23" y="231"/>
                </a:lnTo>
                <a:lnTo>
                  <a:pt x="28" y="237"/>
                </a:lnTo>
                <a:lnTo>
                  <a:pt x="32" y="243"/>
                </a:lnTo>
                <a:lnTo>
                  <a:pt x="38" y="246"/>
                </a:lnTo>
                <a:lnTo>
                  <a:pt x="45" y="250"/>
                </a:lnTo>
                <a:lnTo>
                  <a:pt x="45" y="250"/>
                </a:lnTo>
                <a:lnTo>
                  <a:pt x="49" y="250"/>
                </a:lnTo>
                <a:lnTo>
                  <a:pt x="53" y="252"/>
                </a:lnTo>
                <a:lnTo>
                  <a:pt x="58" y="250"/>
                </a:lnTo>
                <a:lnTo>
                  <a:pt x="64" y="250"/>
                </a:lnTo>
                <a:lnTo>
                  <a:pt x="72" y="250"/>
                </a:lnTo>
                <a:lnTo>
                  <a:pt x="72" y="250"/>
                </a:lnTo>
                <a:lnTo>
                  <a:pt x="72" y="250"/>
                </a:lnTo>
                <a:lnTo>
                  <a:pt x="72" y="250"/>
                </a:lnTo>
                <a:close/>
              </a:path>
            </a:pathLst>
          </a:custGeom>
          <a:solidFill>
            <a:schemeClr val="bg1">
              <a:lumMod val="85000"/>
            </a:schemeClr>
          </a:solidFill>
          <a:ln w="635" cap="rnd">
            <a:solidFill>
              <a:schemeClr val="bg1">
                <a:alpha val="17000"/>
              </a:schemeClr>
            </a:solidFill>
          </a:ln>
        </p:spPr>
        <p:txBody>
          <a:bodyPr lIns="97940" tIns="48971" rIns="97940" bIns="48971"/>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483" name="Freeform 482"/>
          <p:cNvSpPr>
            <a:spLocks/>
          </p:cNvSpPr>
          <p:nvPr/>
        </p:nvSpPr>
        <p:spPr bwMode="auto">
          <a:xfrm>
            <a:off x="9063600" y="1287538"/>
            <a:ext cx="873993" cy="443632"/>
          </a:xfrm>
          <a:custGeom>
            <a:avLst/>
            <a:gdLst>
              <a:gd name="T0" fmla="*/ 93 w 429"/>
              <a:gd name="T1" fmla="*/ 250 h 256"/>
              <a:gd name="T2" fmla="*/ 108 w 429"/>
              <a:gd name="T3" fmla="*/ 246 h 256"/>
              <a:gd name="T4" fmla="*/ 123 w 429"/>
              <a:gd name="T5" fmla="*/ 244 h 256"/>
              <a:gd name="T6" fmla="*/ 142 w 429"/>
              <a:gd name="T7" fmla="*/ 252 h 256"/>
              <a:gd name="T8" fmla="*/ 181 w 429"/>
              <a:gd name="T9" fmla="*/ 244 h 256"/>
              <a:gd name="T10" fmla="*/ 176 w 429"/>
              <a:gd name="T11" fmla="*/ 229 h 256"/>
              <a:gd name="T12" fmla="*/ 172 w 429"/>
              <a:gd name="T13" fmla="*/ 220 h 256"/>
              <a:gd name="T14" fmla="*/ 187 w 429"/>
              <a:gd name="T15" fmla="*/ 205 h 256"/>
              <a:gd name="T16" fmla="*/ 215 w 429"/>
              <a:gd name="T17" fmla="*/ 188 h 256"/>
              <a:gd name="T18" fmla="*/ 225 w 429"/>
              <a:gd name="T19" fmla="*/ 176 h 256"/>
              <a:gd name="T20" fmla="*/ 219 w 429"/>
              <a:gd name="T21" fmla="*/ 163 h 256"/>
              <a:gd name="T22" fmla="*/ 214 w 429"/>
              <a:gd name="T23" fmla="*/ 144 h 256"/>
              <a:gd name="T24" fmla="*/ 253 w 429"/>
              <a:gd name="T25" fmla="*/ 142 h 256"/>
              <a:gd name="T26" fmla="*/ 274 w 429"/>
              <a:gd name="T27" fmla="*/ 129 h 256"/>
              <a:gd name="T28" fmla="*/ 293 w 429"/>
              <a:gd name="T29" fmla="*/ 110 h 256"/>
              <a:gd name="T30" fmla="*/ 329 w 429"/>
              <a:gd name="T31" fmla="*/ 91 h 256"/>
              <a:gd name="T32" fmla="*/ 372 w 429"/>
              <a:gd name="T33" fmla="*/ 76 h 256"/>
              <a:gd name="T34" fmla="*/ 372 w 429"/>
              <a:gd name="T35" fmla="*/ 65 h 256"/>
              <a:gd name="T36" fmla="*/ 357 w 429"/>
              <a:gd name="T37" fmla="*/ 59 h 256"/>
              <a:gd name="T38" fmla="*/ 412 w 429"/>
              <a:gd name="T39" fmla="*/ 46 h 256"/>
              <a:gd name="T40" fmla="*/ 427 w 429"/>
              <a:gd name="T41" fmla="*/ 29 h 256"/>
              <a:gd name="T42" fmla="*/ 399 w 429"/>
              <a:gd name="T43" fmla="*/ 18 h 256"/>
              <a:gd name="T44" fmla="*/ 365 w 429"/>
              <a:gd name="T45" fmla="*/ 10 h 256"/>
              <a:gd name="T46" fmla="*/ 342 w 429"/>
              <a:gd name="T47" fmla="*/ 16 h 256"/>
              <a:gd name="T48" fmla="*/ 321 w 429"/>
              <a:gd name="T49" fmla="*/ 6 h 256"/>
              <a:gd name="T50" fmla="*/ 278 w 429"/>
              <a:gd name="T51" fmla="*/ 6 h 256"/>
              <a:gd name="T52" fmla="*/ 253 w 429"/>
              <a:gd name="T53" fmla="*/ 18 h 256"/>
              <a:gd name="T54" fmla="*/ 217 w 429"/>
              <a:gd name="T55" fmla="*/ 6 h 256"/>
              <a:gd name="T56" fmla="*/ 204 w 429"/>
              <a:gd name="T57" fmla="*/ 19 h 256"/>
              <a:gd name="T58" fmla="*/ 183 w 429"/>
              <a:gd name="T59" fmla="*/ 10 h 256"/>
              <a:gd name="T60" fmla="*/ 153 w 429"/>
              <a:gd name="T61" fmla="*/ 16 h 256"/>
              <a:gd name="T62" fmla="*/ 134 w 429"/>
              <a:gd name="T63" fmla="*/ 21 h 256"/>
              <a:gd name="T64" fmla="*/ 134 w 429"/>
              <a:gd name="T65" fmla="*/ 38 h 256"/>
              <a:gd name="T66" fmla="*/ 113 w 429"/>
              <a:gd name="T67" fmla="*/ 38 h 256"/>
              <a:gd name="T68" fmla="*/ 70 w 429"/>
              <a:gd name="T69" fmla="*/ 33 h 256"/>
              <a:gd name="T70" fmla="*/ 26 w 429"/>
              <a:gd name="T71" fmla="*/ 52 h 256"/>
              <a:gd name="T72" fmla="*/ 2 w 429"/>
              <a:gd name="T73" fmla="*/ 57 h 256"/>
              <a:gd name="T74" fmla="*/ 19 w 429"/>
              <a:gd name="T75" fmla="*/ 72 h 256"/>
              <a:gd name="T76" fmla="*/ 43 w 429"/>
              <a:gd name="T77" fmla="*/ 99 h 256"/>
              <a:gd name="T78" fmla="*/ 64 w 429"/>
              <a:gd name="T79" fmla="*/ 95 h 256"/>
              <a:gd name="T80" fmla="*/ 70 w 429"/>
              <a:gd name="T81" fmla="*/ 101 h 256"/>
              <a:gd name="T82" fmla="*/ 96 w 429"/>
              <a:gd name="T83" fmla="*/ 99 h 256"/>
              <a:gd name="T84" fmla="*/ 132 w 429"/>
              <a:gd name="T85" fmla="*/ 93 h 256"/>
              <a:gd name="T86" fmla="*/ 191 w 429"/>
              <a:gd name="T87" fmla="*/ 72 h 256"/>
              <a:gd name="T88" fmla="*/ 187 w 429"/>
              <a:gd name="T89" fmla="*/ 86 h 256"/>
              <a:gd name="T90" fmla="*/ 166 w 429"/>
              <a:gd name="T91" fmla="*/ 97 h 256"/>
              <a:gd name="T92" fmla="*/ 164 w 429"/>
              <a:gd name="T93" fmla="*/ 106 h 256"/>
              <a:gd name="T94" fmla="*/ 123 w 429"/>
              <a:gd name="T95" fmla="*/ 114 h 256"/>
              <a:gd name="T96" fmla="*/ 134 w 429"/>
              <a:gd name="T97" fmla="*/ 123 h 256"/>
              <a:gd name="T98" fmla="*/ 140 w 429"/>
              <a:gd name="T99" fmla="*/ 137 h 256"/>
              <a:gd name="T100" fmla="*/ 96 w 429"/>
              <a:gd name="T101" fmla="*/ 116 h 256"/>
              <a:gd name="T102" fmla="*/ 70 w 429"/>
              <a:gd name="T103" fmla="*/ 123 h 256"/>
              <a:gd name="T104" fmla="*/ 104 w 429"/>
              <a:gd name="T105" fmla="*/ 152 h 256"/>
              <a:gd name="T106" fmla="*/ 93 w 429"/>
              <a:gd name="T107" fmla="*/ 165 h 256"/>
              <a:gd name="T108" fmla="*/ 60 w 429"/>
              <a:gd name="T109" fmla="*/ 171 h 256"/>
              <a:gd name="T110" fmla="*/ 64 w 429"/>
              <a:gd name="T111" fmla="*/ 190 h 256"/>
              <a:gd name="T112" fmla="*/ 81 w 429"/>
              <a:gd name="T113" fmla="*/ 203 h 256"/>
              <a:gd name="T114" fmla="*/ 45 w 429"/>
              <a:gd name="T115" fmla="*/ 199 h 256"/>
              <a:gd name="T116" fmla="*/ 38 w 429"/>
              <a:gd name="T117" fmla="*/ 226 h 256"/>
              <a:gd name="T118" fmla="*/ 45 w 429"/>
              <a:gd name="T119" fmla="*/ 250 h 256"/>
              <a:gd name="T120" fmla="*/ 72 w 429"/>
              <a:gd name="T121" fmla="*/ 250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29" h="256">
                <a:moveTo>
                  <a:pt x="72" y="250"/>
                </a:moveTo>
                <a:lnTo>
                  <a:pt x="72" y="250"/>
                </a:lnTo>
                <a:lnTo>
                  <a:pt x="83" y="252"/>
                </a:lnTo>
                <a:lnTo>
                  <a:pt x="89" y="252"/>
                </a:lnTo>
                <a:lnTo>
                  <a:pt x="93" y="252"/>
                </a:lnTo>
                <a:lnTo>
                  <a:pt x="93" y="252"/>
                </a:lnTo>
                <a:lnTo>
                  <a:pt x="93" y="250"/>
                </a:lnTo>
                <a:lnTo>
                  <a:pt x="93" y="250"/>
                </a:lnTo>
                <a:lnTo>
                  <a:pt x="91" y="248"/>
                </a:lnTo>
                <a:lnTo>
                  <a:pt x="91" y="248"/>
                </a:lnTo>
                <a:lnTo>
                  <a:pt x="94" y="248"/>
                </a:lnTo>
                <a:lnTo>
                  <a:pt x="98" y="248"/>
                </a:lnTo>
                <a:lnTo>
                  <a:pt x="102" y="248"/>
                </a:lnTo>
                <a:lnTo>
                  <a:pt x="104" y="248"/>
                </a:lnTo>
                <a:lnTo>
                  <a:pt x="104" y="248"/>
                </a:lnTo>
                <a:lnTo>
                  <a:pt x="108" y="246"/>
                </a:lnTo>
                <a:lnTo>
                  <a:pt x="108" y="244"/>
                </a:lnTo>
                <a:lnTo>
                  <a:pt x="108" y="244"/>
                </a:lnTo>
                <a:lnTo>
                  <a:pt x="108" y="244"/>
                </a:lnTo>
                <a:lnTo>
                  <a:pt x="113" y="244"/>
                </a:lnTo>
                <a:lnTo>
                  <a:pt x="115" y="246"/>
                </a:lnTo>
                <a:lnTo>
                  <a:pt x="115" y="246"/>
                </a:lnTo>
                <a:lnTo>
                  <a:pt x="119" y="246"/>
                </a:lnTo>
                <a:lnTo>
                  <a:pt x="123" y="244"/>
                </a:lnTo>
                <a:lnTo>
                  <a:pt x="130" y="243"/>
                </a:lnTo>
                <a:lnTo>
                  <a:pt x="140" y="243"/>
                </a:lnTo>
                <a:lnTo>
                  <a:pt x="142" y="243"/>
                </a:lnTo>
                <a:lnTo>
                  <a:pt x="145" y="243"/>
                </a:lnTo>
                <a:lnTo>
                  <a:pt x="145" y="243"/>
                </a:lnTo>
                <a:lnTo>
                  <a:pt x="142" y="244"/>
                </a:lnTo>
                <a:lnTo>
                  <a:pt x="142" y="248"/>
                </a:lnTo>
                <a:lnTo>
                  <a:pt x="142" y="252"/>
                </a:lnTo>
                <a:lnTo>
                  <a:pt x="144" y="254"/>
                </a:lnTo>
                <a:lnTo>
                  <a:pt x="144" y="254"/>
                </a:lnTo>
                <a:lnTo>
                  <a:pt x="145" y="256"/>
                </a:lnTo>
                <a:lnTo>
                  <a:pt x="149" y="256"/>
                </a:lnTo>
                <a:lnTo>
                  <a:pt x="157" y="254"/>
                </a:lnTo>
                <a:lnTo>
                  <a:pt x="168" y="248"/>
                </a:lnTo>
                <a:lnTo>
                  <a:pt x="168" y="248"/>
                </a:lnTo>
                <a:lnTo>
                  <a:pt x="181" y="244"/>
                </a:lnTo>
                <a:lnTo>
                  <a:pt x="189" y="243"/>
                </a:lnTo>
                <a:lnTo>
                  <a:pt x="193" y="241"/>
                </a:lnTo>
                <a:lnTo>
                  <a:pt x="195" y="237"/>
                </a:lnTo>
                <a:lnTo>
                  <a:pt x="195" y="237"/>
                </a:lnTo>
                <a:lnTo>
                  <a:pt x="191" y="233"/>
                </a:lnTo>
                <a:lnTo>
                  <a:pt x="187" y="231"/>
                </a:lnTo>
                <a:lnTo>
                  <a:pt x="181" y="229"/>
                </a:lnTo>
                <a:lnTo>
                  <a:pt x="176" y="229"/>
                </a:lnTo>
                <a:lnTo>
                  <a:pt x="176" y="229"/>
                </a:lnTo>
                <a:lnTo>
                  <a:pt x="176" y="229"/>
                </a:lnTo>
                <a:lnTo>
                  <a:pt x="174" y="227"/>
                </a:lnTo>
                <a:lnTo>
                  <a:pt x="174" y="227"/>
                </a:lnTo>
                <a:lnTo>
                  <a:pt x="174" y="224"/>
                </a:lnTo>
                <a:lnTo>
                  <a:pt x="172" y="222"/>
                </a:lnTo>
                <a:lnTo>
                  <a:pt x="172" y="222"/>
                </a:lnTo>
                <a:lnTo>
                  <a:pt x="172" y="220"/>
                </a:lnTo>
                <a:lnTo>
                  <a:pt x="174" y="218"/>
                </a:lnTo>
                <a:lnTo>
                  <a:pt x="176" y="218"/>
                </a:lnTo>
                <a:lnTo>
                  <a:pt x="185" y="214"/>
                </a:lnTo>
                <a:lnTo>
                  <a:pt x="185" y="214"/>
                </a:lnTo>
                <a:lnTo>
                  <a:pt x="187" y="212"/>
                </a:lnTo>
                <a:lnTo>
                  <a:pt x="187" y="210"/>
                </a:lnTo>
                <a:lnTo>
                  <a:pt x="187" y="207"/>
                </a:lnTo>
                <a:lnTo>
                  <a:pt x="187" y="205"/>
                </a:lnTo>
                <a:lnTo>
                  <a:pt x="187" y="201"/>
                </a:lnTo>
                <a:lnTo>
                  <a:pt x="187" y="201"/>
                </a:lnTo>
                <a:lnTo>
                  <a:pt x="189" y="199"/>
                </a:lnTo>
                <a:lnTo>
                  <a:pt x="193" y="197"/>
                </a:lnTo>
                <a:lnTo>
                  <a:pt x="200" y="195"/>
                </a:lnTo>
                <a:lnTo>
                  <a:pt x="200" y="195"/>
                </a:lnTo>
                <a:lnTo>
                  <a:pt x="206" y="193"/>
                </a:lnTo>
                <a:lnTo>
                  <a:pt x="215" y="188"/>
                </a:lnTo>
                <a:lnTo>
                  <a:pt x="219" y="186"/>
                </a:lnTo>
                <a:lnTo>
                  <a:pt x="223" y="184"/>
                </a:lnTo>
                <a:lnTo>
                  <a:pt x="223" y="182"/>
                </a:lnTo>
                <a:lnTo>
                  <a:pt x="223" y="180"/>
                </a:lnTo>
                <a:lnTo>
                  <a:pt x="219" y="178"/>
                </a:lnTo>
                <a:lnTo>
                  <a:pt x="219" y="178"/>
                </a:lnTo>
                <a:lnTo>
                  <a:pt x="223" y="176"/>
                </a:lnTo>
                <a:lnTo>
                  <a:pt x="225" y="176"/>
                </a:lnTo>
                <a:lnTo>
                  <a:pt x="229" y="176"/>
                </a:lnTo>
                <a:lnTo>
                  <a:pt x="229" y="176"/>
                </a:lnTo>
                <a:lnTo>
                  <a:pt x="229" y="174"/>
                </a:lnTo>
                <a:lnTo>
                  <a:pt x="231" y="171"/>
                </a:lnTo>
                <a:lnTo>
                  <a:pt x="231" y="171"/>
                </a:lnTo>
                <a:lnTo>
                  <a:pt x="229" y="169"/>
                </a:lnTo>
                <a:lnTo>
                  <a:pt x="223" y="165"/>
                </a:lnTo>
                <a:lnTo>
                  <a:pt x="219" y="163"/>
                </a:lnTo>
                <a:lnTo>
                  <a:pt x="217" y="161"/>
                </a:lnTo>
                <a:lnTo>
                  <a:pt x="217" y="161"/>
                </a:lnTo>
                <a:lnTo>
                  <a:pt x="215" y="159"/>
                </a:lnTo>
                <a:lnTo>
                  <a:pt x="215" y="157"/>
                </a:lnTo>
                <a:lnTo>
                  <a:pt x="217" y="152"/>
                </a:lnTo>
                <a:lnTo>
                  <a:pt x="217" y="148"/>
                </a:lnTo>
                <a:lnTo>
                  <a:pt x="215" y="146"/>
                </a:lnTo>
                <a:lnTo>
                  <a:pt x="214" y="144"/>
                </a:lnTo>
                <a:lnTo>
                  <a:pt x="214" y="144"/>
                </a:lnTo>
                <a:lnTo>
                  <a:pt x="217" y="142"/>
                </a:lnTo>
                <a:lnTo>
                  <a:pt x="223" y="142"/>
                </a:lnTo>
                <a:lnTo>
                  <a:pt x="234" y="142"/>
                </a:lnTo>
                <a:lnTo>
                  <a:pt x="244" y="142"/>
                </a:lnTo>
                <a:lnTo>
                  <a:pt x="249" y="144"/>
                </a:lnTo>
                <a:lnTo>
                  <a:pt x="253" y="142"/>
                </a:lnTo>
                <a:lnTo>
                  <a:pt x="253" y="142"/>
                </a:lnTo>
                <a:lnTo>
                  <a:pt x="255" y="140"/>
                </a:lnTo>
                <a:lnTo>
                  <a:pt x="255" y="137"/>
                </a:lnTo>
                <a:lnTo>
                  <a:pt x="255" y="137"/>
                </a:lnTo>
                <a:lnTo>
                  <a:pt x="253" y="137"/>
                </a:lnTo>
                <a:lnTo>
                  <a:pt x="253" y="137"/>
                </a:lnTo>
                <a:lnTo>
                  <a:pt x="261" y="135"/>
                </a:lnTo>
                <a:lnTo>
                  <a:pt x="265" y="133"/>
                </a:lnTo>
                <a:lnTo>
                  <a:pt x="274" y="129"/>
                </a:lnTo>
                <a:lnTo>
                  <a:pt x="293" y="118"/>
                </a:lnTo>
                <a:lnTo>
                  <a:pt x="293" y="118"/>
                </a:lnTo>
                <a:lnTo>
                  <a:pt x="293" y="116"/>
                </a:lnTo>
                <a:lnTo>
                  <a:pt x="293" y="114"/>
                </a:lnTo>
                <a:lnTo>
                  <a:pt x="291" y="114"/>
                </a:lnTo>
                <a:lnTo>
                  <a:pt x="289" y="112"/>
                </a:lnTo>
                <a:lnTo>
                  <a:pt x="289" y="112"/>
                </a:lnTo>
                <a:lnTo>
                  <a:pt x="293" y="110"/>
                </a:lnTo>
                <a:lnTo>
                  <a:pt x="297" y="108"/>
                </a:lnTo>
                <a:lnTo>
                  <a:pt x="304" y="105"/>
                </a:lnTo>
                <a:lnTo>
                  <a:pt x="314" y="103"/>
                </a:lnTo>
                <a:lnTo>
                  <a:pt x="318" y="101"/>
                </a:lnTo>
                <a:lnTo>
                  <a:pt x="321" y="99"/>
                </a:lnTo>
                <a:lnTo>
                  <a:pt x="321" y="99"/>
                </a:lnTo>
                <a:lnTo>
                  <a:pt x="327" y="95"/>
                </a:lnTo>
                <a:lnTo>
                  <a:pt x="329" y="91"/>
                </a:lnTo>
                <a:lnTo>
                  <a:pt x="333" y="87"/>
                </a:lnTo>
                <a:lnTo>
                  <a:pt x="338" y="86"/>
                </a:lnTo>
                <a:lnTo>
                  <a:pt x="338" y="86"/>
                </a:lnTo>
                <a:lnTo>
                  <a:pt x="348" y="82"/>
                </a:lnTo>
                <a:lnTo>
                  <a:pt x="359" y="80"/>
                </a:lnTo>
                <a:lnTo>
                  <a:pt x="359" y="80"/>
                </a:lnTo>
                <a:lnTo>
                  <a:pt x="365" y="78"/>
                </a:lnTo>
                <a:lnTo>
                  <a:pt x="372" y="76"/>
                </a:lnTo>
                <a:lnTo>
                  <a:pt x="374" y="74"/>
                </a:lnTo>
                <a:lnTo>
                  <a:pt x="376" y="72"/>
                </a:lnTo>
                <a:lnTo>
                  <a:pt x="378" y="70"/>
                </a:lnTo>
                <a:lnTo>
                  <a:pt x="380" y="67"/>
                </a:lnTo>
                <a:lnTo>
                  <a:pt x="380" y="67"/>
                </a:lnTo>
                <a:lnTo>
                  <a:pt x="382" y="65"/>
                </a:lnTo>
                <a:lnTo>
                  <a:pt x="382" y="65"/>
                </a:lnTo>
                <a:lnTo>
                  <a:pt x="372" y="65"/>
                </a:lnTo>
                <a:lnTo>
                  <a:pt x="361" y="65"/>
                </a:lnTo>
                <a:lnTo>
                  <a:pt x="353" y="65"/>
                </a:lnTo>
                <a:lnTo>
                  <a:pt x="348" y="63"/>
                </a:lnTo>
                <a:lnTo>
                  <a:pt x="344" y="63"/>
                </a:lnTo>
                <a:lnTo>
                  <a:pt x="344" y="63"/>
                </a:lnTo>
                <a:lnTo>
                  <a:pt x="348" y="61"/>
                </a:lnTo>
                <a:lnTo>
                  <a:pt x="352" y="59"/>
                </a:lnTo>
                <a:lnTo>
                  <a:pt x="357" y="59"/>
                </a:lnTo>
                <a:lnTo>
                  <a:pt x="369" y="57"/>
                </a:lnTo>
                <a:lnTo>
                  <a:pt x="369" y="57"/>
                </a:lnTo>
                <a:lnTo>
                  <a:pt x="380" y="55"/>
                </a:lnTo>
                <a:lnTo>
                  <a:pt x="389" y="52"/>
                </a:lnTo>
                <a:lnTo>
                  <a:pt x="389" y="52"/>
                </a:lnTo>
                <a:lnTo>
                  <a:pt x="401" y="50"/>
                </a:lnTo>
                <a:lnTo>
                  <a:pt x="406" y="48"/>
                </a:lnTo>
                <a:lnTo>
                  <a:pt x="412" y="46"/>
                </a:lnTo>
                <a:lnTo>
                  <a:pt x="412" y="46"/>
                </a:lnTo>
                <a:lnTo>
                  <a:pt x="418" y="42"/>
                </a:lnTo>
                <a:lnTo>
                  <a:pt x="422" y="38"/>
                </a:lnTo>
                <a:lnTo>
                  <a:pt x="425" y="36"/>
                </a:lnTo>
                <a:lnTo>
                  <a:pt x="429" y="35"/>
                </a:lnTo>
                <a:lnTo>
                  <a:pt x="429" y="35"/>
                </a:lnTo>
                <a:lnTo>
                  <a:pt x="429" y="31"/>
                </a:lnTo>
                <a:lnTo>
                  <a:pt x="427" y="29"/>
                </a:lnTo>
                <a:lnTo>
                  <a:pt x="425" y="27"/>
                </a:lnTo>
                <a:lnTo>
                  <a:pt x="423" y="27"/>
                </a:lnTo>
                <a:lnTo>
                  <a:pt x="418" y="25"/>
                </a:lnTo>
                <a:lnTo>
                  <a:pt x="412" y="23"/>
                </a:lnTo>
                <a:lnTo>
                  <a:pt x="406" y="23"/>
                </a:lnTo>
                <a:lnTo>
                  <a:pt x="403" y="21"/>
                </a:lnTo>
                <a:lnTo>
                  <a:pt x="401" y="19"/>
                </a:lnTo>
                <a:lnTo>
                  <a:pt x="399" y="18"/>
                </a:lnTo>
                <a:lnTo>
                  <a:pt x="399" y="14"/>
                </a:lnTo>
                <a:lnTo>
                  <a:pt x="399" y="10"/>
                </a:lnTo>
                <a:lnTo>
                  <a:pt x="399" y="10"/>
                </a:lnTo>
                <a:lnTo>
                  <a:pt x="391" y="10"/>
                </a:lnTo>
                <a:lnTo>
                  <a:pt x="384" y="8"/>
                </a:lnTo>
                <a:lnTo>
                  <a:pt x="367" y="10"/>
                </a:lnTo>
                <a:lnTo>
                  <a:pt x="367" y="10"/>
                </a:lnTo>
                <a:lnTo>
                  <a:pt x="365" y="10"/>
                </a:lnTo>
                <a:lnTo>
                  <a:pt x="361" y="12"/>
                </a:lnTo>
                <a:lnTo>
                  <a:pt x="353" y="16"/>
                </a:lnTo>
                <a:lnTo>
                  <a:pt x="346" y="18"/>
                </a:lnTo>
                <a:lnTo>
                  <a:pt x="344" y="19"/>
                </a:lnTo>
                <a:lnTo>
                  <a:pt x="340" y="19"/>
                </a:lnTo>
                <a:lnTo>
                  <a:pt x="340" y="19"/>
                </a:lnTo>
                <a:lnTo>
                  <a:pt x="340" y="18"/>
                </a:lnTo>
                <a:lnTo>
                  <a:pt x="342" y="16"/>
                </a:lnTo>
                <a:lnTo>
                  <a:pt x="344" y="12"/>
                </a:lnTo>
                <a:lnTo>
                  <a:pt x="350" y="10"/>
                </a:lnTo>
                <a:lnTo>
                  <a:pt x="350" y="10"/>
                </a:lnTo>
                <a:lnTo>
                  <a:pt x="348" y="6"/>
                </a:lnTo>
                <a:lnTo>
                  <a:pt x="344" y="6"/>
                </a:lnTo>
                <a:lnTo>
                  <a:pt x="338" y="6"/>
                </a:lnTo>
                <a:lnTo>
                  <a:pt x="333" y="6"/>
                </a:lnTo>
                <a:lnTo>
                  <a:pt x="321" y="6"/>
                </a:lnTo>
                <a:lnTo>
                  <a:pt x="314" y="6"/>
                </a:lnTo>
                <a:lnTo>
                  <a:pt x="314" y="6"/>
                </a:lnTo>
                <a:lnTo>
                  <a:pt x="304" y="4"/>
                </a:lnTo>
                <a:lnTo>
                  <a:pt x="295" y="2"/>
                </a:lnTo>
                <a:lnTo>
                  <a:pt x="287" y="0"/>
                </a:lnTo>
                <a:lnTo>
                  <a:pt x="278" y="0"/>
                </a:lnTo>
                <a:lnTo>
                  <a:pt x="278" y="0"/>
                </a:lnTo>
                <a:lnTo>
                  <a:pt x="278" y="6"/>
                </a:lnTo>
                <a:lnTo>
                  <a:pt x="278" y="6"/>
                </a:lnTo>
                <a:lnTo>
                  <a:pt x="268" y="6"/>
                </a:lnTo>
                <a:lnTo>
                  <a:pt x="261" y="6"/>
                </a:lnTo>
                <a:lnTo>
                  <a:pt x="255" y="6"/>
                </a:lnTo>
                <a:lnTo>
                  <a:pt x="253" y="8"/>
                </a:lnTo>
                <a:lnTo>
                  <a:pt x="251" y="10"/>
                </a:lnTo>
                <a:lnTo>
                  <a:pt x="251" y="12"/>
                </a:lnTo>
                <a:lnTo>
                  <a:pt x="253" y="18"/>
                </a:lnTo>
                <a:lnTo>
                  <a:pt x="253" y="18"/>
                </a:lnTo>
                <a:lnTo>
                  <a:pt x="249" y="14"/>
                </a:lnTo>
                <a:lnTo>
                  <a:pt x="242" y="12"/>
                </a:lnTo>
                <a:lnTo>
                  <a:pt x="238" y="8"/>
                </a:lnTo>
                <a:lnTo>
                  <a:pt x="232" y="6"/>
                </a:lnTo>
                <a:lnTo>
                  <a:pt x="232" y="6"/>
                </a:lnTo>
                <a:lnTo>
                  <a:pt x="225" y="6"/>
                </a:lnTo>
                <a:lnTo>
                  <a:pt x="217" y="6"/>
                </a:lnTo>
                <a:lnTo>
                  <a:pt x="208" y="6"/>
                </a:lnTo>
                <a:lnTo>
                  <a:pt x="202" y="8"/>
                </a:lnTo>
                <a:lnTo>
                  <a:pt x="202" y="8"/>
                </a:lnTo>
                <a:lnTo>
                  <a:pt x="204" y="14"/>
                </a:lnTo>
                <a:lnTo>
                  <a:pt x="206" y="19"/>
                </a:lnTo>
                <a:lnTo>
                  <a:pt x="206" y="19"/>
                </a:lnTo>
                <a:lnTo>
                  <a:pt x="204" y="19"/>
                </a:lnTo>
                <a:lnTo>
                  <a:pt x="204" y="19"/>
                </a:lnTo>
                <a:lnTo>
                  <a:pt x="202" y="18"/>
                </a:lnTo>
                <a:lnTo>
                  <a:pt x="198" y="16"/>
                </a:lnTo>
                <a:lnTo>
                  <a:pt x="197" y="12"/>
                </a:lnTo>
                <a:lnTo>
                  <a:pt x="197" y="12"/>
                </a:lnTo>
                <a:lnTo>
                  <a:pt x="195" y="12"/>
                </a:lnTo>
                <a:lnTo>
                  <a:pt x="191" y="12"/>
                </a:lnTo>
                <a:lnTo>
                  <a:pt x="183" y="10"/>
                </a:lnTo>
                <a:lnTo>
                  <a:pt x="183" y="10"/>
                </a:lnTo>
                <a:lnTo>
                  <a:pt x="168" y="10"/>
                </a:lnTo>
                <a:lnTo>
                  <a:pt x="161" y="8"/>
                </a:lnTo>
                <a:lnTo>
                  <a:pt x="151" y="8"/>
                </a:lnTo>
                <a:lnTo>
                  <a:pt x="151" y="8"/>
                </a:lnTo>
                <a:lnTo>
                  <a:pt x="153" y="14"/>
                </a:lnTo>
                <a:lnTo>
                  <a:pt x="155" y="18"/>
                </a:lnTo>
                <a:lnTo>
                  <a:pt x="155" y="18"/>
                </a:lnTo>
                <a:lnTo>
                  <a:pt x="153" y="16"/>
                </a:lnTo>
                <a:lnTo>
                  <a:pt x="149" y="16"/>
                </a:lnTo>
                <a:lnTo>
                  <a:pt x="145" y="14"/>
                </a:lnTo>
                <a:lnTo>
                  <a:pt x="142" y="14"/>
                </a:lnTo>
                <a:lnTo>
                  <a:pt x="142" y="14"/>
                </a:lnTo>
                <a:lnTo>
                  <a:pt x="142" y="18"/>
                </a:lnTo>
                <a:lnTo>
                  <a:pt x="140" y="23"/>
                </a:lnTo>
                <a:lnTo>
                  <a:pt x="140" y="23"/>
                </a:lnTo>
                <a:lnTo>
                  <a:pt x="134" y="21"/>
                </a:lnTo>
                <a:lnTo>
                  <a:pt x="130" y="23"/>
                </a:lnTo>
                <a:lnTo>
                  <a:pt x="128" y="23"/>
                </a:lnTo>
                <a:lnTo>
                  <a:pt x="127" y="25"/>
                </a:lnTo>
                <a:lnTo>
                  <a:pt x="127" y="29"/>
                </a:lnTo>
                <a:lnTo>
                  <a:pt x="125" y="33"/>
                </a:lnTo>
                <a:lnTo>
                  <a:pt x="125" y="33"/>
                </a:lnTo>
                <a:lnTo>
                  <a:pt x="130" y="35"/>
                </a:lnTo>
                <a:lnTo>
                  <a:pt x="134" y="38"/>
                </a:lnTo>
                <a:lnTo>
                  <a:pt x="134" y="38"/>
                </a:lnTo>
                <a:lnTo>
                  <a:pt x="132" y="38"/>
                </a:lnTo>
                <a:lnTo>
                  <a:pt x="128" y="38"/>
                </a:lnTo>
                <a:lnTo>
                  <a:pt x="123" y="40"/>
                </a:lnTo>
                <a:lnTo>
                  <a:pt x="121" y="40"/>
                </a:lnTo>
                <a:lnTo>
                  <a:pt x="121" y="40"/>
                </a:lnTo>
                <a:lnTo>
                  <a:pt x="115" y="38"/>
                </a:lnTo>
                <a:lnTo>
                  <a:pt x="113" y="38"/>
                </a:lnTo>
                <a:lnTo>
                  <a:pt x="104" y="35"/>
                </a:lnTo>
                <a:lnTo>
                  <a:pt x="104" y="35"/>
                </a:lnTo>
                <a:lnTo>
                  <a:pt x="96" y="33"/>
                </a:lnTo>
                <a:lnTo>
                  <a:pt x="87" y="31"/>
                </a:lnTo>
                <a:lnTo>
                  <a:pt x="77" y="31"/>
                </a:lnTo>
                <a:lnTo>
                  <a:pt x="74" y="33"/>
                </a:lnTo>
                <a:lnTo>
                  <a:pt x="70" y="33"/>
                </a:lnTo>
                <a:lnTo>
                  <a:pt x="70" y="33"/>
                </a:lnTo>
                <a:lnTo>
                  <a:pt x="70" y="38"/>
                </a:lnTo>
                <a:lnTo>
                  <a:pt x="70" y="42"/>
                </a:lnTo>
                <a:lnTo>
                  <a:pt x="70" y="42"/>
                </a:lnTo>
                <a:lnTo>
                  <a:pt x="49" y="44"/>
                </a:lnTo>
                <a:lnTo>
                  <a:pt x="38" y="46"/>
                </a:lnTo>
                <a:lnTo>
                  <a:pt x="28" y="50"/>
                </a:lnTo>
                <a:lnTo>
                  <a:pt x="28" y="50"/>
                </a:lnTo>
                <a:lnTo>
                  <a:pt x="26" y="52"/>
                </a:lnTo>
                <a:lnTo>
                  <a:pt x="24" y="53"/>
                </a:lnTo>
                <a:lnTo>
                  <a:pt x="23" y="53"/>
                </a:lnTo>
                <a:lnTo>
                  <a:pt x="17" y="53"/>
                </a:lnTo>
                <a:lnTo>
                  <a:pt x="11" y="52"/>
                </a:lnTo>
                <a:lnTo>
                  <a:pt x="4" y="52"/>
                </a:lnTo>
                <a:lnTo>
                  <a:pt x="4" y="52"/>
                </a:lnTo>
                <a:lnTo>
                  <a:pt x="4" y="55"/>
                </a:lnTo>
                <a:lnTo>
                  <a:pt x="2" y="57"/>
                </a:lnTo>
                <a:lnTo>
                  <a:pt x="0" y="61"/>
                </a:lnTo>
                <a:lnTo>
                  <a:pt x="0" y="63"/>
                </a:lnTo>
                <a:lnTo>
                  <a:pt x="0" y="63"/>
                </a:lnTo>
                <a:lnTo>
                  <a:pt x="4" y="69"/>
                </a:lnTo>
                <a:lnTo>
                  <a:pt x="7" y="70"/>
                </a:lnTo>
                <a:lnTo>
                  <a:pt x="11" y="72"/>
                </a:lnTo>
                <a:lnTo>
                  <a:pt x="19" y="72"/>
                </a:lnTo>
                <a:lnTo>
                  <a:pt x="19" y="72"/>
                </a:lnTo>
                <a:lnTo>
                  <a:pt x="17" y="76"/>
                </a:lnTo>
                <a:lnTo>
                  <a:pt x="17" y="80"/>
                </a:lnTo>
                <a:lnTo>
                  <a:pt x="17" y="84"/>
                </a:lnTo>
                <a:lnTo>
                  <a:pt x="19" y="86"/>
                </a:lnTo>
                <a:lnTo>
                  <a:pt x="23" y="89"/>
                </a:lnTo>
                <a:lnTo>
                  <a:pt x="26" y="91"/>
                </a:lnTo>
                <a:lnTo>
                  <a:pt x="34" y="97"/>
                </a:lnTo>
                <a:lnTo>
                  <a:pt x="43" y="99"/>
                </a:lnTo>
                <a:lnTo>
                  <a:pt x="51" y="101"/>
                </a:lnTo>
                <a:lnTo>
                  <a:pt x="55" y="101"/>
                </a:lnTo>
                <a:lnTo>
                  <a:pt x="57" y="101"/>
                </a:lnTo>
                <a:lnTo>
                  <a:pt x="60" y="99"/>
                </a:lnTo>
                <a:lnTo>
                  <a:pt x="60" y="97"/>
                </a:lnTo>
                <a:lnTo>
                  <a:pt x="60" y="97"/>
                </a:lnTo>
                <a:lnTo>
                  <a:pt x="62" y="95"/>
                </a:lnTo>
                <a:lnTo>
                  <a:pt x="64" y="95"/>
                </a:lnTo>
                <a:lnTo>
                  <a:pt x="66" y="93"/>
                </a:lnTo>
                <a:lnTo>
                  <a:pt x="66" y="93"/>
                </a:lnTo>
                <a:lnTo>
                  <a:pt x="68" y="95"/>
                </a:lnTo>
                <a:lnTo>
                  <a:pt x="68" y="95"/>
                </a:lnTo>
                <a:lnTo>
                  <a:pt x="68" y="97"/>
                </a:lnTo>
                <a:lnTo>
                  <a:pt x="68" y="99"/>
                </a:lnTo>
                <a:lnTo>
                  <a:pt x="68" y="101"/>
                </a:lnTo>
                <a:lnTo>
                  <a:pt x="70" y="101"/>
                </a:lnTo>
                <a:lnTo>
                  <a:pt x="70" y="101"/>
                </a:lnTo>
                <a:lnTo>
                  <a:pt x="74" y="103"/>
                </a:lnTo>
                <a:lnTo>
                  <a:pt x="79" y="103"/>
                </a:lnTo>
                <a:lnTo>
                  <a:pt x="83" y="103"/>
                </a:lnTo>
                <a:lnTo>
                  <a:pt x="89" y="103"/>
                </a:lnTo>
                <a:lnTo>
                  <a:pt x="89" y="103"/>
                </a:lnTo>
                <a:lnTo>
                  <a:pt x="93" y="101"/>
                </a:lnTo>
                <a:lnTo>
                  <a:pt x="96" y="99"/>
                </a:lnTo>
                <a:lnTo>
                  <a:pt x="104" y="95"/>
                </a:lnTo>
                <a:lnTo>
                  <a:pt x="104" y="95"/>
                </a:lnTo>
                <a:lnTo>
                  <a:pt x="108" y="95"/>
                </a:lnTo>
                <a:lnTo>
                  <a:pt x="113" y="93"/>
                </a:lnTo>
                <a:lnTo>
                  <a:pt x="113" y="93"/>
                </a:lnTo>
                <a:lnTo>
                  <a:pt x="123" y="95"/>
                </a:lnTo>
                <a:lnTo>
                  <a:pt x="123" y="95"/>
                </a:lnTo>
                <a:lnTo>
                  <a:pt x="132" y="93"/>
                </a:lnTo>
                <a:lnTo>
                  <a:pt x="142" y="91"/>
                </a:lnTo>
                <a:lnTo>
                  <a:pt x="161" y="86"/>
                </a:lnTo>
                <a:lnTo>
                  <a:pt x="161" y="86"/>
                </a:lnTo>
                <a:lnTo>
                  <a:pt x="178" y="78"/>
                </a:lnTo>
                <a:lnTo>
                  <a:pt x="187" y="76"/>
                </a:lnTo>
                <a:lnTo>
                  <a:pt x="195" y="70"/>
                </a:lnTo>
                <a:lnTo>
                  <a:pt x="195" y="70"/>
                </a:lnTo>
                <a:lnTo>
                  <a:pt x="191" y="72"/>
                </a:lnTo>
                <a:lnTo>
                  <a:pt x="189" y="74"/>
                </a:lnTo>
                <a:lnTo>
                  <a:pt x="183" y="78"/>
                </a:lnTo>
                <a:lnTo>
                  <a:pt x="176" y="80"/>
                </a:lnTo>
                <a:lnTo>
                  <a:pt x="176" y="82"/>
                </a:lnTo>
                <a:lnTo>
                  <a:pt x="172" y="84"/>
                </a:lnTo>
                <a:lnTo>
                  <a:pt x="172" y="84"/>
                </a:lnTo>
                <a:lnTo>
                  <a:pt x="181" y="86"/>
                </a:lnTo>
                <a:lnTo>
                  <a:pt x="187" y="86"/>
                </a:lnTo>
                <a:lnTo>
                  <a:pt x="195" y="87"/>
                </a:lnTo>
                <a:lnTo>
                  <a:pt x="202" y="89"/>
                </a:lnTo>
                <a:lnTo>
                  <a:pt x="202" y="89"/>
                </a:lnTo>
                <a:lnTo>
                  <a:pt x="193" y="89"/>
                </a:lnTo>
                <a:lnTo>
                  <a:pt x="183" y="91"/>
                </a:lnTo>
                <a:lnTo>
                  <a:pt x="174" y="93"/>
                </a:lnTo>
                <a:lnTo>
                  <a:pt x="166" y="97"/>
                </a:lnTo>
                <a:lnTo>
                  <a:pt x="166" y="97"/>
                </a:lnTo>
                <a:lnTo>
                  <a:pt x="168" y="99"/>
                </a:lnTo>
                <a:lnTo>
                  <a:pt x="172" y="99"/>
                </a:lnTo>
                <a:lnTo>
                  <a:pt x="176" y="101"/>
                </a:lnTo>
                <a:lnTo>
                  <a:pt x="178" y="105"/>
                </a:lnTo>
                <a:lnTo>
                  <a:pt x="178" y="105"/>
                </a:lnTo>
                <a:lnTo>
                  <a:pt x="176" y="106"/>
                </a:lnTo>
                <a:lnTo>
                  <a:pt x="172" y="106"/>
                </a:lnTo>
                <a:lnTo>
                  <a:pt x="164" y="106"/>
                </a:lnTo>
                <a:lnTo>
                  <a:pt x="159" y="106"/>
                </a:lnTo>
                <a:lnTo>
                  <a:pt x="151" y="106"/>
                </a:lnTo>
                <a:lnTo>
                  <a:pt x="151" y="106"/>
                </a:lnTo>
                <a:lnTo>
                  <a:pt x="144" y="108"/>
                </a:lnTo>
                <a:lnTo>
                  <a:pt x="138" y="110"/>
                </a:lnTo>
                <a:lnTo>
                  <a:pt x="130" y="112"/>
                </a:lnTo>
                <a:lnTo>
                  <a:pt x="123" y="114"/>
                </a:lnTo>
                <a:lnTo>
                  <a:pt x="123" y="114"/>
                </a:lnTo>
                <a:lnTo>
                  <a:pt x="130" y="118"/>
                </a:lnTo>
                <a:lnTo>
                  <a:pt x="134" y="122"/>
                </a:lnTo>
                <a:lnTo>
                  <a:pt x="136" y="123"/>
                </a:lnTo>
                <a:lnTo>
                  <a:pt x="136" y="123"/>
                </a:lnTo>
                <a:lnTo>
                  <a:pt x="136" y="123"/>
                </a:lnTo>
                <a:lnTo>
                  <a:pt x="136" y="123"/>
                </a:lnTo>
                <a:lnTo>
                  <a:pt x="134" y="123"/>
                </a:lnTo>
                <a:lnTo>
                  <a:pt x="134" y="123"/>
                </a:lnTo>
                <a:lnTo>
                  <a:pt x="138" y="129"/>
                </a:lnTo>
                <a:lnTo>
                  <a:pt x="142" y="133"/>
                </a:lnTo>
                <a:lnTo>
                  <a:pt x="147" y="135"/>
                </a:lnTo>
                <a:lnTo>
                  <a:pt x="153" y="137"/>
                </a:lnTo>
                <a:lnTo>
                  <a:pt x="153" y="137"/>
                </a:lnTo>
                <a:lnTo>
                  <a:pt x="149" y="137"/>
                </a:lnTo>
                <a:lnTo>
                  <a:pt x="145" y="137"/>
                </a:lnTo>
                <a:lnTo>
                  <a:pt x="140" y="137"/>
                </a:lnTo>
                <a:lnTo>
                  <a:pt x="134" y="135"/>
                </a:lnTo>
                <a:lnTo>
                  <a:pt x="125" y="129"/>
                </a:lnTo>
                <a:lnTo>
                  <a:pt x="117" y="123"/>
                </a:lnTo>
                <a:lnTo>
                  <a:pt x="117" y="123"/>
                </a:lnTo>
                <a:lnTo>
                  <a:pt x="117" y="125"/>
                </a:lnTo>
                <a:lnTo>
                  <a:pt x="117" y="125"/>
                </a:lnTo>
                <a:lnTo>
                  <a:pt x="104" y="120"/>
                </a:lnTo>
                <a:lnTo>
                  <a:pt x="96" y="116"/>
                </a:lnTo>
                <a:lnTo>
                  <a:pt x="87" y="114"/>
                </a:lnTo>
                <a:lnTo>
                  <a:pt x="79" y="114"/>
                </a:lnTo>
                <a:lnTo>
                  <a:pt x="75" y="114"/>
                </a:lnTo>
                <a:lnTo>
                  <a:pt x="72" y="114"/>
                </a:lnTo>
                <a:lnTo>
                  <a:pt x="70" y="116"/>
                </a:lnTo>
                <a:lnTo>
                  <a:pt x="68" y="118"/>
                </a:lnTo>
                <a:lnTo>
                  <a:pt x="68" y="120"/>
                </a:lnTo>
                <a:lnTo>
                  <a:pt x="70" y="123"/>
                </a:lnTo>
                <a:lnTo>
                  <a:pt x="70" y="123"/>
                </a:lnTo>
                <a:lnTo>
                  <a:pt x="72" y="127"/>
                </a:lnTo>
                <a:lnTo>
                  <a:pt x="75" y="129"/>
                </a:lnTo>
                <a:lnTo>
                  <a:pt x="81" y="133"/>
                </a:lnTo>
                <a:lnTo>
                  <a:pt x="87" y="137"/>
                </a:lnTo>
                <a:lnTo>
                  <a:pt x="93" y="140"/>
                </a:lnTo>
                <a:lnTo>
                  <a:pt x="93" y="140"/>
                </a:lnTo>
                <a:lnTo>
                  <a:pt x="104" y="152"/>
                </a:lnTo>
                <a:lnTo>
                  <a:pt x="111" y="157"/>
                </a:lnTo>
                <a:lnTo>
                  <a:pt x="115" y="165"/>
                </a:lnTo>
                <a:lnTo>
                  <a:pt x="115" y="165"/>
                </a:lnTo>
                <a:lnTo>
                  <a:pt x="113" y="167"/>
                </a:lnTo>
                <a:lnTo>
                  <a:pt x="110" y="167"/>
                </a:lnTo>
                <a:lnTo>
                  <a:pt x="106" y="167"/>
                </a:lnTo>
                <a:lnTo>
                  <a:pt x="102" y="167"/>
                </a:lnTo>
                <a:lnTo>
                  <a:pt x="93" y="165"/>
                </a:lnTo>
                <a:lnTo>
                  <a:pt x="85" y="163"/>
                </a:lnTo>
                <a:lnTo>
                  <a:pt x="85" y="163"/>
                </a:lnTo>
                <a:lnTo>
                  <a:pt x="81" y="165"/>
                </a:lnTo>
                <a:lnTo>
                  <a:pt x="77" y="165"/>
                </a:lnTo>
                <a:lnTo>
                  <a:pt x="72" y="167"/>
                </a:lnTo>
                <a:lnTo>
                  <a:pt x="66" y="171"/>
                </a:lnTo>
                <a:lnTo>
                  <a:pt x="62" y="171"/>
                </a:lnTo>
                <a:lnTo>
                  <a:pt x="60" y="171"/>
                </a:lnTo>
                <a:lnTo>
                  <a:pt x="60" y="171"/>
                </a:lnTo>
                <a:lnTo>
                  <a:pt x="57" y="173"/>
                </a:lnTo>
                <a:lnTo>
                  <a:pt x="57" y="174"/>
                </a:lnTo>
                <a:lnTo>
                  <a:pt x="57" y="178"/>
                </a:lnTo>
                <a:lnTo>
                  <a:pt x="58" y="184"/>
                </a:lnTo>
                <a:lnTo>
                  <a:pt x="60" y="188"/>
                </a:lnTo>
                <a:lnTo>
                  <a:pt x="60" y="188"/>
                </a:lnTo>
                <a:lnTo>
                  <a:pt x="64" y="190"/>
                </a:lnTo>
                <a:lnTo>
                  <a:pt x="68" y="192"/>
                </a:lnTo>
                <a:lnTo>
                  <a:pt x="77" y="193"/>
                </a:lnTo>
                <a:lnTo>
                  <a:pt x="77" y="193"/>
                </a:lnTo>
                <a:lnTo>
                  <a:pt x="79" y="195"/>
                </a:lnTo>
                <a:lnTo>
                  <a:pt x="81" y="197"/>
                </a:lnTo>
                <a:lnTo>
                  <a:pt x="81" y="201"/>
                </a:lnTo>
                <a:lnTo>
                  <a:pt x="81" y="203"/>
                </a:lnTo>
                <a:lnTo>
                  <a:pt x="81" y="203"/>
                </a:lnTo>
                <a:lnTo>
                  <a:pt x="79" y="205"/>
                </a:lnTo>
                <a:lnTo>
                  <a:pt x="77" y="207"/>
                </a:lnTo>
                <a:lnTo>
                  <a:pt x="74" y="207"/>
                </a:lnTo>
                <a:lnTo>
                  <a:pt x="68" y="205"/>
                </a:lnTo>
                <a:lnTo>
                  <a:pt x="60" y="203"/>
                </a:lnTo>
                <a:lnTo>
                  <a:pt x="49" y="199"/>
                </a:lnTo>
                <a:lnTo>
                  <a:pt x="47" y="199"/>
                </a:lnTo>
                <a:lnTo>
                  <a:pt x="45" y="199"/>
                </a:lnTo>
                <a:lnTo>
                  <a:pt x="45" y="199"/>
                </a:lnTo>
                <a:lnTo>
                  <a:pt x="45" y="207"/>
                </a:lnTo>
                <a:lnTo>
                  <a:pt x="49" y="212"/>
                </a:lnTo>
                <a:lnTo>
                  <a:pt x="49" y="216"/>
                </a:lnTo>
                <a:lnTo>
                  <a:pt x="53" y="222"/>
                </a:lnTo>
                <a:lnTo>
                  <a:pt x="53" y="222"/>
                </a:lnTo>
                <a:lnTo>
                  <a:pt x="45" y="224"/>
                </a:lnTo>
                <a:lnTo>
                  <a:pt x="38" y="226"/>
                </a:lnTo>
                <a:lnTo>
                  <a:pt x="30" y="227"/>
                </a:lnTo>
                <a:lnTo>
                  <a:pt x="23" y="231"/>
                </a:lnTo>
                <a:lnTo>
                  <a:pt x="23" y="231"/>
                </a:lnTo>
                <a:lnTo>
                  <a:pt x="28" y="237"/>
                </a:lnTo>
                <a:lnTo>
                  <a:pt x="32" y="243"/>
                </a:lnTo>
                <a:lnTo>
                  <a:pt x="38" y="246"/>
                </a:lnTo>
                <a:lnTo>
                  <a:pt x="45" y="250"/>
                </a:lnTo>
                <a:lnTo>
                  <a:pt x="45" y="250"/>
                </a:lnTo>
                <a:lnTo>
                  <a:pt x="49" y="250"/>
                </a:lnTo>
                <a:lnTo>
                  <a:pt x="53" y="252"/>
                </a:lnTo>
                <a:lnTo>
                  <a:pt x="58" y="250"/>
                </a:lnTo>
                <a:lnTo>
                  <a:pt x="64" y="250"/>
                </a:lnTo>
                <a:lnTo>
                  <a:pt x="72" y="250"/>
                </a:lnTo>
                <a:lnTo>
                  <a:pt x="72" y="250"/>
                </a:lnTo>
                <a:lnTo>
                  <a:pt x="72" y="250"/>
                </a:lnTo>
                <a:lnTo>
                  <a:pt x="72" y="250"/>
                </a:lnTo>
                <a:close/>
              </a:path>
            </a:pathLst>
          </a:custGeom>
          <a:solidFill>
            <a:schemeClr val="bg1">
              <a:lumMod val="85000"/>
            </a:schemeClr>
          </a:solidFill>
          <a:ln w="635" cap="rnd">
            <a:solidFill>
              <a:schemeClr val="bg1">
                <a:alpha val="17000"/>
              </a:schemeClr>
            </a:solidFill>
            <a:prstDash val="solid"/>
            <a:round/>
            <a:headEnd/>
            <a:tailEnd/>
          </a:ln>
        </p:spPr>
        <p:txBody>
          <a:bodyPr lIns="97940" tIns="48971" rIns="97940" bIns="48971"/>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484" name="Freeform 483"/>
          <p:cNvSpPr>
            <a:spLocks/>
          </p:cNvSpPr>
          <p:nvPr/>
        </p:nvSpPr>
        <p:spPr bwMode="auto">
          <a:xfrm>
            <a:off x="8860744" y="1580449"/>
            <a:ext cx="98585" cy="59720"/>
          </a:xfrm>
          <a:custGeom>
            <a:avLst/>
            <a:gdLst>
              <a:gd name="T0" fmla="*/ 47 w 49"/>
              <a:gd name="T1" fmla="*/ 24 h 34"/>
              <a:gd name="T2" fmla="*/ 47 w 49"/>
              <a:gd name="T3" fmla="*/ 24 h 34"/>
              <a:gd name="T4" fmla="*/ 49 w 49"/>
              <a:gd name="T5" fmla="*/ 21 h 34"/>
              <a:gd name="T6" fmla="*/ 49 w 49"/>
              <a:gd name="T7" fmla="*/ 17 h 34"/>
              <a:gd name="T8" fmla="*/ 47 w 49"/>
              <a:gd name="T9" fmla="*/ 15 h 34"/>
              <a:gd name="T10" fmla="*/ 47 w 49"/>
              <a:gd name="T11" fmla="*/ 13 h 34"/>
              <a:gd name="T12" fmla="*/ 47 w 49"/>
              <a:gd name="T13" fmla="*/ 13 h 34"/>
              <a:gd name="T14" fmla="*/ 45 w 49"/>
              <a:gd name="T15" fmla="*/ 11 h 34"/>
              <a:gd name="T16" fmla="*/ 43 w 49"/>
              <a:gd name="T17" fmla="*/ 11 h 34"/>
              <a:gd name="T18" fmla="*/ 37 w 49"/>
              <a:gd name="T19" fmla="*/ 9 h 34"/>
              <a:gd name="T20" fmla="*/ 37 w 49"/>
              <a:gd name="T21" fmla="*/ 9 h 34"/>
              <a:gd name="T22" fmla="*/ 32 w 49"/>
              <a:gd name="T23" fmla="*/ 7 h 34"/>
              <a:gd name="T24" fmla="*/ 26 w 49"/>
              <a:gd name="T25" fmla="*/ 7 h 34"/>
              <a:gd name="T26" fmla="*/ 26 w 49"/>
              <a:gd name="T27" fmla="*/ 7 h 34"/>
              <a:gd name="T28" fmla="*/ 22 w 49"/>
              <a:gd name="T29" fmla="*/ 5 h 34"/>
              <a:gd name="T30" fmla="*/ 19 w 49"/>
              <a:gd name="T31" fmla="*/ 4 h 34"/>
              <a:gd name="T32" fmla="*/ 17 w 49"/>
              <a:gd name="T33" fmla="*/ 2 h 34"/>
              <a:gd name="T34" fmla="*/ 13 w 49"/>
              <a:gd name="T35" fmla="*/ 0 h 34"/>
              <a:gd name="T36" fmla="*/ 13 w 49"/>
              <a:gd name="T37" fmla="*/ 0 h 34"/>
              <a:gd name="T38" fmla="*/ 9 w 49"/>
              <a:gd name="T39" fmla="*/ 0 h 34"/>
              <a:gd name="T40" fmla="*/ 7 w 49"/>
              <a:gd name="T41" fmla="*/ 0 h 34"/>
              <a:gd name="T42" fmla="*/ 7 w 49"/>
              <a:gd name="T43" fmla="*/ 0 h 34"/>
              <a:gd name="T44" fmla="*/ 3 w 49"/>
              <a:gd name="T45" fmla="*/ 0 h 34"/>
              <a:gd name="T46" fmla="*/ 0 w 49"/>
              <a:gd name="T47" fmla="*/ 2 h 34"/>
              <a:gd name="T48" fmla="*/ 0 w 49"/>
              <a:gd name="T49" fmla="*/ 4 h 34"/>
              <a:gd name="T50" fmla="*/ 0 w 49"/>
              <a:gd name="T51" fmla="*/ 7 h 34"/>
              <a:gd name="T52" fmla="*/ 0 w 49"/>
              <a:gd name="T53" fmla="*/ 7 h 34"/>
              <a:gd name="T54" fmla="*/ 0 w 49"/>
              <a:gd name="T55" fmla="*/ 11 h 34"/>
              <a:gd name="T56" fmla="*/ 3 w 49"/>
              <a:gd name="T57" fmla="*/ 13 h 34"/>
              <a:gd name="T58" fmla="*/ 7 w 49"/>
              <a:gd name="T59" fmla="*/ 17 h 34"/>
              <a:gd name="T60" fmla="*/ 7 w 49"/>
              <a:gd name="T61" fmla="*/ 17 h 34"/>
              <a:gd name="T62" fmla="*/ 11 w 49"/>
              <a:gd name="T63" fmla="*/ 19 h 34"/>
              <a:gd name="T64" fmla="*/ 11 w 49"/>
              <a:gd name="T65" fmla="*/ 21 h 34"/>
              <a:gd name="T66" fmla="*/ 11 w 49"/>
              <a:gd name="T67" fmla="*/ 21 h 34"/>
              <a:gd name="T68" fmla="*/ 11 w 49"/>
              <a:gd name="T69" fmla="*/ 24 h 34"/>
              <a:gd name="T70" fmla="*/ 11 w 49"/>
              <a:gd name="T71" fmla="*/ 24 h 34"/>
              <a:gd name="T72" fmla="*/ 11 w 49"/>
              <a:gd name="T73" fmla="*/ 26 h 34"/>
              <a:gd name="T74" fmla="*/ 11 w 49"/>
              <a:gd name="T75" fmla="*/ 28 h 34"/>
              <a:gd name="T76" fmla="*/ 11 w 49"/>
              <a:gd name="T77" fmla="*/ 30 h 34"/>
              <a:gd name="T78" fmla="*/ 15 w 49"/>
              <a:gd name="T79" fmla="*/ 32 h 34"/>
              <a:gd name="T80" fmla="*/ 15 w 49"/>
              <a:gd name="T81" fmla="*/ 32 h 34"/>
              <a:gd name="T82" fmla="*/ 20 w 49"/>
              <a:gd name="T83" fmla="*/ 34 h 34"/>
              <a:gd name="T84" fmla="*/ 22 w 49"/>
              <a:gd name="T85" fmla="*/ 34 h 34"/>
              <a:gd name="T86" fmla="*/ 28 w 49"/>
              <a:gd name="T87" fmla="*/ 32 h 34"/>
              <a:gd name="T88" fmla="*/ 28 w 49"/>
              <a:gd name="T89" fmla="*/ 32 h 34"/>
              <a:gd name="T90" fmla="*/ 37 w 49"/>
              <a:gd name="T91" fmla="*/ 28 h 34"/>
              <a:gd name="T92" fmla="*/ 41 w 49"/>
              <a:gd name="T93" fmla="*/ 26 h 34"/>
              <a:gd name="T94" fmla="*/ 45 w 49"/>
              <a:gd name="T95" fmla="*/ 24 h 34"/>
              <a:gd name="T96" fmla="*/ 45 w 49"/>
              <a:gd name="T97" fmla="*/ 24 h 34"/>
              <a:gd name="T98" fmla="*/ 47 w 49"/>
              <a:gd name="T99" fmla="*/ 24 h 34"/>
              <a:gd name="T100" fmla="*/ 47 w 49"/>
              <a:gd name="T101" fmla="*/ 24 h 34"/>
              <a:gd name="T102" fmla="*/ 47 w 49"/>
              <a:gd name="T103" fmla="*/ 24 h 34"/>
              <a:gd name="T104" fmla="*/ 47 w 49"/>
              <a:gd name="T105" fmla="*/ 24 h 34"/>
              <a:gd name="T106" fmla="*/ 47 w 49"/>
              <a:gd name="T107" fmla="*/ 2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9" h="34">
                <a:moveTo>
                  <a:pt x="47" y="24"/>
                </a:moveTo>
                <a:lnTo>
                  <a:pt x="47" y="24"/>
                </a:lnTo>
                <a:lnTo>
                  <a:pt x="49" y="21"/>
                </a:lnTo>
                <a:lnTo>
                  <a:pt x="49" y="17"/>
                </a:lnTo>
                <a:lnTo>
                  <a:pt x="47" y="15"/>
                </a:lnTo>
                <a:lnTo>
                  <a:pt x="47" y="13"/>
                </a:lnTo>
                <a:lnTo>
                  <a:pt x="47" y="13"/>
                </a:lnTo>
                <a:lnTo>
                  <a:pt x="45" y="11"/>
                </a:lnTo>
                <a:lnTo>
                  <a:pt x="43" y="11"/>
                </a:lnTo>
                <a:lnTo>
                  <a:pt x="37" y="9"/>
                </a:lnTo>
                <a:lnTo>
                  <a:pt x="37" y="9"/>
                </a:lnTo>
                <a:lnTo>
                  <a:pt x="32" y="7"/>
                </a:lnTo>
                <a:lnTo>
                  <a:pt x="26" y="7"/>
                </a:lnTo>
                <a:lnTo>
                  <a:pt x="26" y="7"/>
                </a:lnTo>
                <a:lnTo>
                  <a:pt x="22" y="5"/>
                </a:lnTo>
                <a:lnTo>
                  <a:pt x="19" y="4"/>
                </a:lnTo>
                <a:lnTo>
                  <a:pt x="17" y="2"/>
                </a:lnTo>
                <a:lnTo>
                  <a:pt x="13" y="0"/>
                </a:lnTo>
                <a:lnTo>
                  <a:pt x="13" y="0"/>
                </a:lnTo>
                <a:lnTo>
                  <a:pt x="9" y="0"/>
                </a:lnTo>
                <a:lnTo>
                  <a:pt x="7" y="0"/>
                </a:lnTo>
                <a:lnTo>
                  <a:pt x="7" y="0"/>
                </a:lnTo>
                <a:lnTo>
                  <a:pt x="3" y="0"/>
                </a:lnTo>
                <a:lnTo>
                  <a:pt x="0" y="2"/>
                </a:lnTo>
                <a:lnTo>
                  <a:pt x="0" y="4"/>
                </a:lnTo>
                <a:lnTo>
                  <a:pt x="0" y="7"/>
                </a:lnTo>
                <a:lnTo>
                  <a:pt x="0" y="7"/>
                </a:lnTo>
                <a:lnTo>
                  <a:pt x="0" y="11"/>
                </a:lnTo>
                <a:lnTo>
                  <a:pt x="3" y="13"/>
                </a:lnTo>
                <a:lnTo>
                  <a:pt x="7" y="17"/>
                </a:lnTo>
                <a:lnTo>
                  <a:pt x="7" y="17"/>
                </a:lnTo>
                <a:lnTo>
                  <a:pt x="11" y="19"/>
                </a:lnTo>
                <a:lnTo>
                  <a:pt x="11" y="21"/>
                </a:lnTo>
                <a:lnTo>
                  <a:pt x="11" y="21"/>
                </a:lnTo>
                <a:lnTo>
                  <a:pt x="11" y="24"/>
                </a:lnTo>
                <a:lnTo>
                  <a:pt x="11" y="24"/>
                </a:lnTo>
                <a:lnTo>
                  <a:pt x="11" y="26"/>
                </a:lnTo>
                <a:lnTo>
                  <a:pt x="11" y="28"/>
                </a:lnTo>
                <a:lnTo>
                  <a:pt x="11" y="30"/>
                </a:lnTo>
                <a:lnTo>
                  <a:pt x="15" y="32"/>
                </a:lnTo>
                <a:lnTo>
                  <a:pt x="15" y="32"/>
                </a:lnTo>
                <a:lnTo>
                  <a:pt x="20" y="34"/>
                </a:lnTo>
                <a:lnTo>
                  <a:pt x="22" y="34"/>
                </a:lnTo>
                <a:lnTo>
                  <a:pt x="28" y="32"/>
                </a:lnTo>
                <a:lnTo>
                  <a:pt x="28" y="32"/>
                </a:lnTo>
                <a:lnTo>
                  <a:pt x="37" y="28"/>
                </a:lnTo>
                <a:lnTo>
                  <a:pt x="41" y="26"/>
                </a:lnTo>
                <a:lnTo>
                  <a:pt x="45" y="24"/>
                </a:lnTo>
                <a:lnTo>
                  <a:pt x="45" y="24"/>
                </a:lnTo>
                <a:lnTo>
                  <a:pt x="47" y="24"/>
                </a:lnTo>
                <a:lnTo>
                  <a:pt x="47" y="24"/>
                </a:lnTo>
                <a:lnTo>
                  <a:pt x="47" y="24"/>
                </a:lnTo>
                <a:lnTo>
                  <a:pt x="47" y="24"/>
                </a:lnTo>
                <a:lnTo>
                  <a:pt x="47" y="24"/>
                </a:lnTo>
                <a:close/>
              </a:path>
            </a:pathLst>
          </a:custGeom>
          <a:solidFill>
            <a:schemeClr val="bg1">
              <a:lumMod val="85000"/>
            </a:schemeClr>
          </a:solidFill>
          <a:ln w="635" cap="rnd">
            <a:solidFill>
              <a:schemeClr val="bg1">
                <a:alpha val="17000"/>
              </a:schemeClr>
            </a:solidFill>
          </a:ln>
        </p:spPr>
        <p:txBody>
          <a:bodyPr lIns="97940" tIns="48971" rIns="97940" bIns="48971"/>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485" name="Freeform 484"/>
          <p:cNvSpPr>
            <a:spLocks/>
          </p:cNvSpPr>
          <p:nvPr/>
        </p:nvSpPr>
        <p:spPr bwMode="auto">
          <a:xfrm>
            <a:off x="8860744" y="1580449"/>
            <a:ext cx="98585" cy="59720"/>
          </a:xfrm>
          <a:custGeom>
            <a:avLst/>
            <a:gdLst>
              <a:gd name="T0" fmla="*/ 47 w 49"/>
              <a:gd name="T1" fmla="*/ 24 h 34"/>
              <a:gd name="T2" fmla="*/ 47 w 49"/>
              <a:gd name="T3" fmla="*/ 24 h 34"/>
              <a:gd name="T4" fmla="*/ 49 w 49"/>
              <a:gd name="T5" fmla="*/ 21 h 34"/>
              <a:gd name="T6" fmla="*/ 49 w 49"/>
              <a:gd name="T7" fmla="*/ 17 h 34"/>
              <a:gd name="T8" fmla="*/ 47 w 49"/>
              <a:gd name="T9" fmla="*/ 15 h 34"/>
              <a:gd name="T10" fmla="*/ 47 w 49"/>
              <a:gd name="T11" fmla="*/ 13 h 34"/>
              <a:gd name="T12" fmla="*/ 47 w 49"/>
              <a:gd name="T13" fmla="*/ 13 h 34"/>
              <a:gd name="T14" fmla="*/ 45 w 49"/>
              <a:gd name="T15" fmla="*/ 11 h 34"/>
              <a:gd name="T16" fmla="*/ 43 w 49"/>
              <a:gd name="T17" fmla="*/ 11 h 34"/>
              <a:gd name="T18" fmla="*/ 37 w 49"/>
              <a:gd name="T19" fmla="*/ 9 h 34"/>
              <a:gd name="T20" fmla="*/ 37 w 49"/>
              <a:gd name="T21" fmla="*/ 9 h 34"/>
              <a:gd name="T22" fmla="*/ 32 w 49"/>
              <a:gd name="T23" fmla="*/ 7 h 34"/>
              <a:gd name="T24" fmla="*/ 26 w 49"/>
              <a:gd name="T25" fmla="*/ 7 h 34"/>
              <a:gd name="T26" fmla="*/ 26 w 49"/>
              <a:gd name="T27" fmla="*/ 7 h 34"/>
              <a:gd name="T28" fmla="*/ 22 w 49"/>
              <a:gd name="T29" fmla="*/ 5 h 34"/>
              <a:gd name="T30" fmla="*/ 19 w 49"/>
              <a:gd name="T31" fmla="*/ 4 h 34"/>
              <a:gd name="T32" fmla="*/ 17 w 49"/>
              <a:gd name="T33" fmla="*/ 2 h 34"/>
              <a:gd name="T34" fmla="*/ 13 w 49"/>
              <a:gd name="T35" fmla="*/ 0 h 34"/>
              <a:gd name="T36" fmla="*/ 13 w 49"/>
              <a:gd name="T37" fmla="*/ 0 h 34"/>
              <a:gd name="T38" fmla="*/ 9 w 49"/>
              <a:gd name="T39" fmla="*/ 0 h 34"/>
              <a:gd name="T40" fmla="*/ 7 w 49"/>
              <a:gd name="T41" fmla="*/ 0 h 34"/>
              <a:gd name="T42" fmla="*/ 7 w 49"/>
              <a:gd name="T43" fmla="*/ 0 h 34"/>
              <a:gd name="T44" fmla="*/ 3 w 49"/>
              <a:gd name="T45" fmla="*/ 0 h 34"/>
              <a:gd name="T46" fmla="*/ 0 w 49"/>
              <a:gd name="T47" fmla="*/ 2 h 34"/>
              <a:gd name="T48" fmla="*/ 0 w 49"/>
              <a:gd name="T49" fmla="*/ 4 h 34"/>
              <a:gd name="T50" fmla="*/ 0 w 49"/>
              <a:gd name="T51" fmla="*/ 7 h 34"/>
              <a:gd name="T52" fmla="*/ 0 w 49"/>
              <a:gd name="T53" fmla="*/ 7 h 34"/>
              <a:gd name="T54" fmla="*/ 0 w 49"/>
              <a:gd name="T55" fmla="*/ 11 h 34"/>
              <a:gd name="T56" fmla="*/ 3 w 49"/>
              <a:gd name="T57" fmla="*/ 13 h 34"/>
              <a:gd name="T58" fmla="*/ 7 w 49"/>
              <a:gd name="T59" fmla="*/ 17 h 34"/>
              <a:gd name="T60" fmla="*/ 7 w 49"/>
              <a:gd name="T61" fmla="*/ 17 h 34"/>
              <a:gd name="T62" fmla="*/ 11 w 49"/>
              <a:gd name="T63" fmla="*/ 19 h 34"/>
              <a:gd name="T64" fmla="*/ 11 w 49"/>
              <a:gd name="T65" fmla="*/ 21 h 34"/>
              <a:gd name="T66" fmla="*/ 11 w 49"/>
              <a:gd name="T67" fmla="*/ 21 h 34"/>
              <a:gd name="T68" fmla="*/ 11 w 49"/>
              <a:gd name="T69" fmla="*/ 24 h 34"/>
              <a:gd name="T70" fmla="*/ 11 w 49"/>
              <a:gd name="T71" fmla="*/ 24 h 34"/>
              <a:gd name="T72" fmla="*/ 11 w 49"/>
              <a:gd name="T73" fmla="*/ 26 h 34"/>
              <a:gd name="T74" fmla="*/ 11 w 49"/>
              <a:gd name="T75" fmla="*/ 28 h 34"/>
              <a:gd name="T76" fmla="*/ 11 w 49"/>
              <a:gd name="T77" fmla="*/ 30 h 34"/>
              <a:gd name="T78" fmla="*/ 15 w 49"/>
              <a:gd name="T79" fmla="*/ 32 h 34"/>
              <a:gd name="T80" fmla="*/ 15 w 49"/>
              <a:gd name="T81" fmla="*/ 32 h 34"/>
              <a:gd name="T82" fmla="*/ 20 w 49"/>
              <a:gd name="T83" fmla="*/ 34 h 34"/>
              <a:gd name="T84" fmla="*/ 22 w 49"/>
              <a:gd name="T85" fmla="*/ 34 h 34"/>
              <a:gd name="T86" fmla="*/ 28 w 49"/>
              <a:gd name="T87" fmla="*/ 32 h 34"/>
              <a:gd name="T88" fmla="*/ 28 w 49"/>
              <a:gd name="T89" fmla="*/ 32 h 34"/>
              <a:gd name="T90" fmla="*/ 37 w 49"/>
              <a:gd name="T91" fmla="*/ 28 h 34"/>
              <a:gd name="T92" fmla="*/ 41 w 49"/>
              <a:gd name="T93" fmla="*/ 26 h 34"/>
              <a:gd name="T94" fmla="*/ 45 w 49"/>
              <a:gd name="T95" fmla="*/ 24 h 34"/>
              <a:gd name="T96" fmla="*/ 45 w 49"/>
              <a:gd name="T97" fmla="*/ 24 h 34"/>
              <a:gd name="T98" fmla="*/ 47 w 49"/>
              <a:gd name="T99" fmla="*/ 24 h 34"/>
              <a:gd name="T100" fmla="*/ 47 w 49"/>
              <a:gd name="T101" fmla="*/ 24 h 34"/>
              <a:gd name="T102" fmla="*/ 47 w 49"/>
              <a:gd name="T103" fmla="*/ 24 h 34"/>
              <a:gd name="T104" fmla="*/ 47 w 49"/>
              <a:gd name="T105" fmla="*/ 24 h 34"/>
              <a:gd name="T106" fmla="*/ 47 w 49"/>
              <a:gd name="T107" fmla="*/ 2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9" h="34">
                <a:moveTo>
                  <a:pt x="47" y="24"/>
                </a:moveTo>
                <a:lnTo>
                  <a:pt x="47" y="24"/>
                </a:lnTo>
                <a:lnTo>
                  <a:pt x="49" y="21"/>
                </a:lnTo>
                <a:lnTo>
                  <a:pt x="49" y="17"/>
                </a:lnTo>
                <a:lnTo>
                  <a:pt x="47" y="15"/>
                </a:lnTo>
                <a:lnTo>
                  <a:pt x="47" y="13"/>
                </a:lnTo>
                <a:lnTo>
                  <a:pt x="47" y="13"/>
                </a:lnTo>
                <a:lnTo>
                  <a:pt x="45" y="11"/>
                </a:lnTo>
                <a:lnTo>
                  <a:pt x="43" y="11"/>
                </a:lnTo>
                <a:lnTo>
                  <a:pt x="37" y="9"/>
                </a:lnTo>
                <a:lnTo>
                  <a:pt x="37" y="9"/>
                </a:lnTo>
                <a:lnTo>
                  <a:pt x="32" y="7"/>
                </a:lnTo>
                <a:lnTo>
                  <a:pt x="26" y="7"/>
                </a:lnTo>
                <a:lnTo>
                  <a:pt x="26" y="7"/>
                </a:lnTo>
                <a:lnTo>
                  <a:pt x="22" y="5"/>
                </a:lnTo>
                <a:lnTo>
                  <a:pt x="19" y="4"/>
                </a:lnTo>
                <a:lnTo>
                  <a:pt x="17" y="2"/>
                </a:lnTo>
                <a:lnTo>
                  <a:pt x="13" y="0"/>
                </a:lnTo>
                <a:lnTo>
                  <a:pt x="13" y="0"/>
                </a:lnTo>
                <a:lnTo>
                  <a:pt x="9" y="0"/>
                </a:lnTo>
                <a:lnTo>
                  <a:pt x="7" y="0"/>
                </a:lnTo>
                <a:lnTo>
                  <a:pt x="7" y="0"/>
                </a:lnTo>
                <a:lnTo>
                  <a:pt x="3" y="0"/>
                </a:lnTo>
                <a:lnTo>
                  <a:pt x="0" y="2"/>
                </a:lnTo>
                <a:lnTo>
                  <a:pt x="0" y="4"/>
                </a:lnTo>
                <a:lnTo>
                  <a:pt x="0" y="7"/>
                </a:lnTo>
                <a:lnTo>
                  <a:pt x="0" y="7"/>
                </a:lnTo>
                <a:lnTo>
                  <a:pt x="0" y="11"/>
                </a:lnTo>
                <a:lnTo>
                  <a:pt x="3" y="13"/>
                </a:lnTo>
                <a:lnTo>
                  <a:pt x="7" y="17"/>
                </a:lnTo>
                <a:lnTo>
                  <a:pt x="7" y="17"/>
                </a:lnTo>
                <a:lnTo>
                  <a:pt x="11" y="19"/>
                </a:lnTo>
                <a:lnTo>
                  <a:pt x="11" y="21"/>
                </a:lnTo>
                <a:lnTo>
                  <a:pt x="11" y="21"/>
                </a:lnTo>
                <a:lnTo>
                  <a:pt x="11" y="24"/>
                </a:lnTo>
                <a:lnTo>
                  <a:pt x="11" y="24"/>
                </a:lnTo>
                <a:lnTo>
                  <a:pt x="11" y="26"/>
                </a:lnTo>
                <a:lnTo>
                  <a:pt x="11" y="28"/>
                </a:lnTo>
                <a:lnTo>
                  <a:pt x="11" y="30"/>
                </a:lnTo>
                <a:lnTo>
                  <a:pt x="15" y="32"/>
                </a:lnTo>
                <a:lnTo>
                  <a:pt x="15" y="32"/>
                </a:lnTo>
                <a:lnTo>
                  <a:pt x="20" y="34"/>
                </a:lnTo>
                <a:lnTo>
                  <a:pt x="22" y="34"/>
                </a:lnTo>
                <a:lnTo>
                  <a:pt x="28" y="32"/>
                </a:lnTo>
                <a:lnTo>
                  <a:pt x="28" y="32"/>
                </a:lnTo>
                <a:lnTo>
                  <a:pt x="37" y="28"/>
                </a:lnTo>
                <a:lnTo>
                  <a:pt x="41" y="26"/>
                </a:lnTo>
                <a:lnTo>
                  <a:pt x="45" y="24"/>
                </a:lnTo>
                <a:lnTo>
                  <a:pt x="45" y="24"/>
                </a:lnTo>
                <a:lnTo>
                  <a:pt x="47" y="24"/>
                </a:lnTo>
                <a:lnTo>
                  <a:pt x="47" y="24"/>
                </a:lnTo>
                <a:lnTo>
                  <a:pt x="47" y="24"/>
                </a:lnTo>
                <a:lnTo>
                  <a:pt x="47" y="24"/>
                </a:lnTo>
                <a:lnTo>
                  <a:pt x="47" y="24"/>
                </a:lnTo>
                <a:close/>
              </a:path>
            </a:pathLst>
          </a:custGeom>
          <a:solidFill>
            <a:schemeClr val="bg1">
              <a:lumMod val="85000"/>
            </a:schemeClr>
          </a:solidFill>
          <a:ln w="635" cap="rnd">
            <a:solidFill>
              <a:schemeClr val="bg1">
                <a:alpha val="17000"/>
              </a:schemeClr>
            </a:solidFill>
            <a:prstDash val="solid"/>
            <a:round/>
            <a:headEnd/>
            <a:tailEnd/>
          </a:ln>
        </p:spPr>
        <p:txBody>
          <a:bodyPr lIns="97940" tIns="48971" rIns="97940" bIns="48971"/>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486" name="Freeform 485"/>
          <p:cNvSpPr>
            <a:spLocks/>
          </p:cNvSpPr>
          <p:nvPr/>
        </p:nvSpPr>
        <p:spPr bwMode="auto">
          <a:xfrm>
            <a:off x="8921426" y="1633073"/>
            <a:ext cx="77729" cy="25594"/>
          </a:xfrm>
          <a:custGeom>
            <a:avLst/>
            <a:gdLst>
              <a:gd name="T0" fmla="*/ 24 w 38"/>
              <a:gd name="T1" fmla="*/ 0 h 15"/>
              <a:gd name="T2" fmla="*/ 24 w 38"/>
              <a:gd name="T3" fmla="*/ 0 h 15"/>
              <a:gd name="T4" fmla="*/ 32 w 38"/>
              <a:gd name="T5" fmla="*/ 2 h 15"/>
              <a:gd name="T6" fmla="*/ 36 w 38"/>
              <a:gd name="T7" fmla="*/ 2 h 15"/>
              <a:gd name="T8" fmla="*/ 36 w 38"/>
              <a:gd name="T9" fmla="*/ 4 h 15"/>
              <a:gd name="T10" fmla="*/ 36 w 38"/>
              <a:gd name="T11" fmla="*/ 4 h 15"/>
              <a:gd name="T12" fmla="*/ 38 w 38"/>
              <a:gd name="T13" fmla="*/ 6 h 15"/>
              <a:gd name="T14" fmla="*/ 38 w 38"/>
              <a:gd name="T15" fmla="*/ 8 h 15"/>
              <a:gd name="T16" fmla="*/ 36 w 38"/>
              <a:gd name="T17" fmla="*/ 10 h 15"/>
              <a:gd name="T18" fmla="*/ 32 w 38"/>
              <a:gd name="T19" fmla="*/ 11 h 15"/>
              <a:gd name="T20" fmla="*/ 32 w 38"/>
              <a:gd name="T21" fmla="*/ 15 h 15"/>
              <a:gd name="T22" fmla="*/ 32 w 38"/>
              <a:gd name="T23" fmla="*/ 15 h 15"/>
              <a:gd name="T24" fmla="*/ 17 w 38"/>
              <a:gd name="T25" fmla="*/ 15 h 15"/>
              <a:gd name="T26" fmla="*/ 11 w 38"/>
              <a:gd name="T27" fmla="*/ 15 h 15"/>
              <a:gd name="T28" fmla="*/ 7 w 38"/>
              <a:gd name="T29" fmla="*/ 15 h 15"/>
              <a:gd name="T30" fmla="*/ 4 w 38"/>
              <a:gd name="T31" fmla="*/ 13 h 15"/>
              <a:gd name="T32" fmla="*/ 4 w 38"/>
              <a:gd name="T33" fmla="*/ 13 h 15"/>
              <a:gd name="T34" fmla="*/ 2 w 38"/>
              <a:gd name="T35" fmla="*/ 10 h 15"/>
              <a:gd name="T36" fmla="*/ 0 w 38"/>
              <a:gd name="T37" fmla="*/ 10 h 15"/>
              <a:gd name="T38" fmla="*/ 2 w 38"/>
              <a:gd name="T39" fmla="*/ 8 h 15"/>
              <a:gd name="T40" fmla="*/ 4 w 38"/>
              <a:gd name="T41" fmla="*/ 6 h 15"/>
              <a:gd name="T42" fmla="*/ 7 w 38"/>
              <a:gd name="T43" fmla="*/ 4 h 15"/>
              <a:gd name="T44" fmla="*/ 17 w 38"/>
              <a:gd name="T45" fmla="*/ 0 h 15"/>
              <a:gd name="T46" fmla="*/ 24 w 38"/>
              <a:gd name="T47" fmla="*/ 0 h 15"/>
              <a:gd name="T48" fmla="*/ 24 w 38"/>
              <a:gd name="T49" fmla="*/ 0 h 15"/>
              <a:gd name="T50" fmla="*/ 24 w 38"/>
              <a:gd name="T51" fmla="*/ 0 h 15"/>
              <a:gd name="T52" fmla="*/ 24 w 38"/>
              <a:gd name="T53"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8" h="15">
                <a:moveTo>
                  <a:pt x="24" y="0"/>
                </a:moveTo>
                <a:lnTo>
                  <a:pt x="24" y="0"/>
                </a:lnTo>
                <a:lnTo>
                  <a:pt x="32" y="2"/>
                </a:lnTo>
                <a:lnTo>
                  <a:pt x="36" y="2"/>
                </a:lnTo>
                <a:lnTo>
                  <a:pt x="36" y="4"/>
                </a:lnTo>
                <a:lnTo>
                  <a:pt x="36" y="4"/>
                </a:lnTo>
                <a:lnTo>
                  <a:pt x="38" y="6"/>
                </a:lnTo>
                <a:lnTo>
                  <a:pt x="38" y="8"/>
                </a:lnTo>
                <a:lnTo>
                  <a:pt x="36" y="10"/>
                </a:lnTo>
                <a:lnTo>
                  <a:pt x="32" y="11"/>
                </a:lnTo>
                <a:lnTo>
                  <a:pt x="32" y="15"/>
                </a:lnTo>
                <a:lnTo>
                  <a:pt x="32" y="15"/>
                </a:lnTo>
                <a:lnTo>
                  <a:pt x="17" y="15"/>
                </a:lnTo>
                <a:lnTo>
                  <a:pt x="11" y="15"/>
                </a:lnTo>
                <a:lnTo>
                  <a:pt x="7" y="15"/>
                </a:lnTo>
                <a:lnTo>
                  <a:pt x="4" y="13"/>
                </a:lnTo>
                <a:lnTo>
                  <a:pt x="4" y="13"/>
                </a:lnTo>
                <a:lnTo>
                  <a:pt x="2" y="10"/>
                </a:lnTo>
                <a:lnTo>
                  <a:pt x="0" y="10"/>
                </a:lnTo>
                <a:lnTo>
                  <a:pt x="2" y="8"/>
                </a:lnTo>
                <a:lnTo>
                  <a:pt x="4" y="6"/>
                </a:lnTo>
                <a:lnTo>
                  <a:pt x="7" y="4"/>
                </a:lnTo>
                <a:lnTo>
                  <a:pt x="17" y="0"/>
                </a:lnTo>
                <a:lnTo>
                  <a:pt x="24" y="0"/>
                </a:lnTo>
                <a:lnTo>
                  <a:pt x="24" y="0"/>
                </a:lnTo>
                <a:lnTo>
                  <a:pt x="24" y="0"/>
                </a:lnTo>
                <a:lnTo>
                  <a:pt x="24" y="0"/>
                </a:lnTo>
                <a:close/>
              </a:path>
            </a:pathLst>
          </a:custGeom>
          <a:solidFill>
            <a:schemeClr val="bg1">
              <a:lumMod val="85000"/>
            </a:schemeClr>
          </a:solidFill>
          <a:ln w="635" cap="rnd">
            <a:solidFill>
              <a:schemeClr val="bg1">
                <a:alpha val="17000"/>
              </a:schemeClr>
            </a:solidFill>
          </a:ln>
        </p:spPr>
        <p:txBody>
          <a:bodyPr lIns="97940" tIns="48971" rIns="97940" bIns="48971"/>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487" name="Freeform 486"/>
          <p:cNvSpPr>
            <a:spLocks/>
          </p:cNvSpPr>
          <p:nvPr/>
        </p:nvSpPr>
        <p:spPr bwMode="auto">
          <a:xfrm>
            <a:off x="8921426" y="1633073"/>
            <a:ext cx="77729" cy="25594"/>
          </a:xfrm>
          <a:custGeom>
            <a:avLst/>
            <a:gdLst>
              <a:gd name="T0" fmla="*/ 24 w 38"/>
              <a:gd name="T1" fmla="*/ 0 h 15"/>
              <a:gd name="T2" fmla="*/ 24 w 38"/>
              <a:gd name="T3" fmla="*/ 0 h 15"/>
              <a:gd name="T4" fmla="*/ 32 w 38"/>
              <a:gd name="T5" fmla="*/ 2 h 15"/>
              <a:gd name="T6" fmla="*/ 36 w 38"/>
              <a:gd name="T7" fmla="*/ 2 h 15"/>
              <a:gd name="T8" fmla="*/ 36 w 38"/>
              <a:gd name="T9" fmla="*/ 4 h 15"/>
              <a:gd name="T10" fmla="*/ 36 w 38"/>
              <a:gd name="T11" fmla="*/ 4 h 15"/>
              <a:gd name="T12" fmla="*/ 38 w 38"/>
              <a:gd name="T13" fmla="*/ 6 h 15"/>
              <a:gd name="T14" fmla="*/ 38 w 38"/>
              <a:gd name="T15" fmla="*/ 8 h 15"/>
              <a:gd name="T16" fmla="*/ 36 w 38"/>
              <a:gd name="T17" fmla="*/ 10 h 15"/>
              <a:gd name="T18" fmla="*/ 32 w 38"/>
              <a:gd name="T19" fmla="*/ 11 h 15"/>
              <a:gd name="T20" fmla="*/ 32 w 38"/>
              <a:gd name="T21" fmla="*/ 15 h 15"/>
              <a:gd name="T22" fmla="*/ 32 w 38"/>
              <a:gd name="T23" fmla="*/ 15 h 15"/>
              <a:gd name="T24" fmla="*/ 17 w 38"/>
              <a:gd name="T25" fmla="*/ 15 h 15"/>
              <a:gd name="T26" fmla="*/ 11 w 38"/>
              <a:gd name="T27" fmla="*/ 15 h 15"/>
              <a:gd name="T28" fmla="*/ 7 w 38"/>
              <a:gd name="T29" fmla="*/ 15 h 15"/>
              <a:gd name="T30" fmla="*/ 4 w 38"/>
              <a:gd name="T31" fmla="*/ 13 h 15"/>
              <a:gd name="T32" fmla="*/ 4 w 38"/>
              <a:gd name="T33" fmla="*/ 13 h 15"/>
              <a:gd name="T34" fmla="*/ 2 w 38"/>
              <a:gd name="T35" fmla="*/ 10 h 15"/>
              <a:gd name="T36" fmla="*/ 0 w 38"/>
              <a:gd name="T37" fmla="*/ 10 h 15"/>
              <a:gd name="T38" fmla="*/ 2 w 38"/>
              <a:gd name="T39" fmla="*/ 8 h 15"/>
              <a:gd name="T40" fmla="*/ 4 w 38"/>
              <a:gd name="T41" fmla="*/ 6 h 15"/>
              <a:gd name="T42" fmla="*/ 7 w 38"/>
              <a:gd name="T43" fmla="*/ 4 h 15"/>
              <a:gd name="T44" fmla="*/ 17 w 38"/>
              <a:gd name="T45" fmla="*/ 0 h 15"/>
              <a:gd name="T46" fmla="*/ 24 w 38"/>
              <a:gd name="T47" fmla="*/ 0 h 15"/>
              <a:gd name="T48" fmla="*/ 24 w 38"/>
              <a:gd name="T49" fmla="*/ 0 h 15"/>
              <a:gd name="T50" fmla="*/ 24 w 38"/>
              <a:gd name="T51" fmla="*/ 0 h 15"/>
              <a:gd name="T52" fmla="*/ 24 w 38"/>
              <a:gd name="T53"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8" h="15">
                <a:moveTo>
                  <a:pt x="24" y="0"/>
                </a:moveTo>
                <a:lnTo>
                  <a:pt x="24" y="0"/>
                </a:lnTo>
                <a:lnTo>
                  <a:pt x="32" y="2"/>
                </a:lnTo>
                <a:lnTo>
                  <a:pt x="36" y="2"/>
                </a:lnTo>
                <a:lnTo>
                  <a:pt x="36" y="4"/>
                </a:lnTo>
                <a:lnTo>
                  <a:pt x="36" y="4"/>
                </a:lnTo>
                <a:lnTo>
                  <a:pt x="38" y="6"/>
                </a:lnTo>
                <a:lnTo>
                  <a:pt x="38" y="8"/>
                </a:lnTo>
                <a:lnTo>
                  <a:pt x="36" y="10"/>
                </a:lnTo>
                <a:lnTo>
                  <a:pt x="32" y="11"/>
                </a:lnTo>
                <a:lnTo>
                  <a:pt x="32" y="15"/>
                </a:lnTo>
                <a:lnTo>
                  <a:pt x="32" y="15"/>
                </a:lnTo>
                <a:lnTo>
                  <a:pt x="17" y="15"/>
                </a:lnTo>
                <a:lnTo>
                  <a:pt x="11" y="15"/>
                </a:lnTo>
                <a:lnTo>
                  <a:pt x="7" y="15"/>
                </a:lnTo>
                <a:lnTo>
                  <a:pt x="4" y="13"/>
                </a:lnTo>
                <a:lnTo>
                  <a:pt x="4" y="13"/>
                </a:lnTo>
                <a:lnTo>
                  <a:pt x="2" y="10"/>
                </a:lnTo>
                <a:lnTo>
                  <a:pt x="0" y="10"/>
                </a:lnTo>
                <a:lnTo>
                  <a:pt x="2" y="8"/>
                </a:lnTo>
                <a:lnTo>
                  <a:pt x="4" y="6"/>
                </a:lnTo>
                <a:lnTo>
                  <a:pt x="7" y="4"/>
                </a:lnTo>
                <a:lnTo>
                  <a:pt x="17" y="0"/>
                </a:lnTo>
                <a:lnTo>
                  <a:pt x="24" y="0"/>
                </a:lnTo>
                <a:lnTo>
                  <a:pt x="24" y="0"/>
                </a:lnTo>
                <a:lnTo>
                  <a:pt x="24" y="0"/>
                </a:lnTo>
                <a:lnTo>
                  <a:pt x="24" y="0"/>
                </a:lnTo>
                <a:close/>
              </a:path>
            </a:pathLst>
          </a:custGeom>
          <a:solidFill>
            <a:schemeClr val="bg1">
              <a:lumMod val="85000"/>
            </a:schemeClr>
          </a:solidFill>
          <a:ln w="635" cap="rnd">
            <a:solidFill>
              <a:schemeClr val="bg1">
                <a:alpha val="17000"/>
              </a:schemeClr>
            </a:solidFill>
            <a:prstDash val="solid"/>
            <a:round/>
            <a:headEnd/>
            <a:tailEnd/>
          </a:ln>
        </p:spPr>
        <p:txBody>
          <a:bodyPr lIns="97940" tIns="48971" rIns="97940" bIns="48971"/>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488" name="Freeform 487"/>
          <p:cNvSpPr>
            <a:spLocks/>
          </p:cNvSpPr>
          <p:nvPr/>
        </p:nvSpPr>
        <p:spPr bwMode="auto">
          <a:xfrm>
            <a:off x="9056031" y="1643025"/>
            <a:ext cx="51189" cy="25594"/>
          </a:xfrm>
          <a:custGeom>
            <a:avLst/>
            <a:gdLst>
              <a:gd name="T0" fmla="*/ 15 w 25"/>
              <a:gd name="T1" fmla="*/ 2 h 15"/>
              <a:gd name="T2" fmla="*/ 15 w 25"/>
              <a:gd name="T3" fmla="*/ 2 h 15"/>
              <a:gd name="T4" fmla="*/ 23 w 25"/>
              <a:gd name="T5" fmla="*/ 7 h 15"/>
              <a:gd name="T6" fmla="*/ 25 w 25"/>
              <a:gd name="T7" fmla="*/ 13 h 15"/>
              <a:gd name="T8" fmla="*/ 25 w 25"/>
              <a:gd name="T9" fmla="*/ 15 h 15"/>
              <a:gd name="T10" fmla="*/ 25 w 25"/>
              <a:gd name="T11" fmla="*/ 15 h 15"/>
              <a:gd name="T12" fmla="*/ 25 w 25"/>
              <a:gd name="T13" fmla="*/ 15 h 15"/>
              <a:gd name="T14" fmla="*/ 21 w 25"/>
              <a:gd name="T15" fmla="*/ 15 h 15"/>
              <a:gd name="T16" fmla="*/ 17 w 25"/>
              <a:gd name="T17" fmla="*/ 15 h 15"/>
              <a:gd name="T18" fmla="*/ 13 w 25"/>
              <a:gd name="T19" fmla="*/ 15 h 15"/>
              <a:gd name="T20" fmla="*/ 10 w 25"/>
              <a:gd name="T21" fmla="*/ 13 h 15"/>
              <a:gd name="T22" fmla="*/ 6 w 25"/>
              <a:gd name="T23" fmla="*/ 11 h 15"/>
              <a:gd name="T24" fmla="*/ 4 w 25"/>
              <a:gd name="T25" fmla="*/ 7 h 15"/>
              <a:gd name="T26" fmla="*/ 2 w 25"/>
              <a:gd name="T27" fmla="*/ 4 h 15"/>
              <a:gd name="T28" fmla="*/ 0 w 25"/>
              <a:gd name="T29" fmla="*/ 0 h 15"/>
              <a:gd name="T30" fmla="*/ 0 w 25"/>
              <a:gd name="T31" fmla="*/ 0 h 15"/>
              <a:gd name="T32" fmla="*/ 10 w 25"/>
              <a:gd name="T33" fmla="*/ 0 h 15"/>
              <a:gd name="T34" fmla="*/ 13 w 25"/>
              <a:gd name="T35" fmla="*/ 0 h 15"/>
              <a:gd name="T36" fmla="*/ 15 w 25"/>
              <a:gd name="T37" fmla="*/ 2 h 15"/>
              <a:gd name="T38" fmla="*/ 15 w 25"/>
              <a:gd name="T39" fmla="*/ 2 h 15"/>
              <a:gd name="T40" fmla="*/ 15 w 25"/>
              <a:gd name="T41" fmla="*/ 2 h 15"/>
              <a:gd name="T42" fmla="*/ 15 w 25"/>
              <a:gd name="T43" fmla="*/ 2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5" h="15">
                <a:moveTo>
                  <a:pt x="15" y="2"/>
                </a:moveTo>
                <a:lnTo>
                  <a:pt x="15" y="2"/>
                </a:lnTo>
                <a:lnTo>
                  <a:pt x="23" y="7"/>
                </a:lnTo>
                <a:lnTo>
                  <a:pt x="25" y="13"/>
                </a:lnTo>
                <a:lnTo>
                  <a:pt x="25" y="15"/>
                </a:lnTo>
                <a:lnTo>
                  <a:pt x="25" y="15"/>
                </a:lnTo>
                <a:lnTo>
                  <a:pt x="25" y="15"/>
                </a:lnTo>
                <a:lnTo>
                  <a:pt x="21" y="15"/>
                </a:lnTo>
                <a:lnTo>
                  <a:pt x="17" y="15"/>
                </a:lnTo>
                <a:lnTo>
                  <a:pt x="13" y="15"/>
                </a:lnTo>
                <a:lnTo>
                  <a:pt x="10" y="13"/>
                </a:lnTo>
                <a:lnTo>
                  <a:pt x="6" y="11"/>
                </a:lnTo>
                <a:lnTo>
                  <a:pt x="4" y="7"/>
                </a:lnTo>
                <a:lnTo>
                  <a:pt x="2" y="4"/>
                </a:lnTo>
                <a:lnTo>
                  <a:pt x="0" y="0"/>
                </a:lnTo>
                <a:lnTo>
                  <a:pt x="0" y="0"/>
                </a:lnTo>
                <a:lnTo>
                  <a:pt x="10" y="0"/>
                </a:lnTo>
                <a:lnTo>
                  <a:pt x="13" y="0"/>
                </a:lnTo>
                <a:lnTo>
                  <a:pt x="15" y="2"/>
                </a:lnTo>
                <a:lnTo>
                  <a:pt x="15" y="2"/>
                </a:lnTo>
                <a:lnTo>
                  <a:pt x="15" y="2"/>
                </a:lnTo>
                <a:lnTo>
                  <a:pt x="15" y="2"/>
                </a:lnTo>
                <a:close/>
              </a:path>
            </a:pathLst>
          </a:custGeom>
          <a:solidFill>
            <a:schemeClr val="bg1">
              <a:lumMod val="85000"/>
            </a:schemeClr>
          </a:solidFill>
          <a:ln w="635" cap="rnd">
            <a:solidFill>
              <a:schemeClr val="bg1">
                <a:alpha val="17000"/>
              </a:schemeClr>
            </a:solidFill>
          </a:ln>
        </p:spPr>
        <p:txBody>
          <a:bodyPr lIns="97940" tIns="48971" rIns="97940" bIns="48971"/>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489" name="Freeform 488"/>
          <p:cNvSpPr>
            <a:spLocks/>
          </p:cNvSpPr>
          <p:nvPr/>
        </p:nvSpPr>
        <p:spPr bwMode="auto">
          <a:xfrm>
            <a:off x="9056031" y="1643025"/>
            <a:ext cx="51189" cy="25594"/>
          </a:xfrm>
          <a:custGeom>
            <a:avLst/>
            <a:gdLst>
              <a:gd name="T0" fmla="*/ 15 w 25"/>
              <a:gd name="T1" fmla="*/ 2 h 15"/>
              <a:gd name="T2" fmla="*/ 15 w 25"/>
              <a:gd name="T3" fmla="*/ 2 h 15"/>
              <a:gd name="T4" fmla="*/ 23 w 25"/>
              <a:gd name="T5" fmla="*/ 7 h 15"/>
              <a:gd name="T6" fmla="*/ 25 w 25"/>
              <a:gd name="T7" fmla="*/ 13 h 15"/>
              <a:gd name="T8" fmla="*/ 25 w 25"/>
              <a:gd name="T9" fmla="*/ 15 h 15"/>
              <a:gd name="T10" fmla="*/ 25 w 25"/>
              <a:gd name="T11" fmla="*/ 15 h 15"/>
              <a:gd name="T12" fmla="*/ 25 w 25"/>
              <a:gd name="T13" fmla="*/ 15 h 15"/>
              <a:gd name="T14" fmla="*/ 21 w 25"/>
              <a:gd name="T15" fmla="*/ 15 h 15"/>
              <a:gd name="T16" fmla="*/ 17 w 25"/>
              <a:gd name="T17" fmla="*/ 15 h 15"/>
              <a:gd name="T18" fmla="*/ 13 w 25"/>
              <a:gd name="T19" fmla="*/ 15 h 15"/>
              <a:gd name="T20" fmla="*/ 10 w 25"/>
              <a:gd name="T21" fmla="*/ 13 h 15"/>
              <a:gd name="T22" fmla="*/ 6 w 25"/>
              <a:gd name="T23" fmla="*/ 11 h 15"/>
              <a:gd name="T24" fmla="*/ 4 w 25"/>
              <a:gd name="T25" fmla="*/ 7 h 15"/>
              <a:gd name="T26" fmla="*/ 2 w 25"/>
              <a:gd name="T27" fmla="*/ 4 h 15"/>
              <a:gd name="T28" fmla="*/ 0 w 25"/>
              <a:gd name="T29" fmla="*/ 0 h 15"/>
              <a:gd name="T30" fmla="*/ 0 w 25"/>
              <a:gd name="T31" fmla="*/ 0 h 15"/>
              <a:gd name="T32" fmla="*/ 10 w 25"/>
              <a:gd name="T33" fmla="*/ 0 h 15"/>
              <a:gd name="T34" fmla="*/ 13 w 25"/>
              <a:gd name="T35" fmla="*/ 0 h 15"/>
              <a:gd name="T36" fmla="*/ 15 w 25"/>
              <a:gd name="T37" fmla="*/ 2 h 15"/>
              <a:gd name="T38" fmla="*/ 15 w 25"/>
              <a:gd name="T39" fmla="*/ 2 h 15"/>
              <a:gd name="T40" fmla="*/ 15 w 25"/>
              <a:gd name="T41" fmla="*/ 2 h 15"/>
              <a:gd name="T42" fmla="*/ 15 w 25"/>
              <a:gd name="T43" fmla="*/ 2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5" h="15">
                <a:moveTo>
                  <a:pt x="15" y="2"/>
                </a:moveTo>
                <a:lnTo>
                  <a:pt x="15" y="2"/>
                </a:lnTo>
                <a:lnTo>
                  <a:pt x="23" y="7"/>
                </a:lnTo>
                <a:lnTo>
                  <a:pt x="25" y="13"/>
                </a:lnTo>
                <a:lnTo>
                  <a:pt x="25" y="15"/>
                </a:lnTo>
                <a:lnTo>
                  <a:pt x="25" y="15"/>
                </a:lnTo>
                <a:lnTo>
                  <a:pt x="25" y="15"/>
                </a:lnTo>
                <a:lnTo>
                  <a:pt x="21" y="15"/>
                </a:lnTo>
                <a:lnTo>
                  <a:pt x="17" y="15"/>
                </a:lnTo>
                <a:lnTo>
                  <a:pt x="13" y="15"/>
                </a:lnTo>
                <a:lnTo>
                  <a:pt x="10" y="13"/>
                </a:lnTo>
                <a:lnTo>
                  <a:pt x="6" y="11"/>
                </a:lnTo>
                <a:lnTo>
                  <a:pt x="4" y="7"/>
                </a:lnTo>
                <a:lnTo>
                  <a:pt x="2" y="4"/>
                </a:lnTo>
                <a:lnTo>
                  <a:pt x="0" y="0"/>
                </a:lnTo>
                <a:lnTo>
                  <a:pt x="0" y="0"/>
                </a:lnTo>
                <a:lnTo>
                  <a:pt x="10" y="0"/>
                </a:lnTo>
                <a:lnTo>
                  <a:pt x="13" y="0"/>
                </a:lnTo>
                <a:lnTo>
                  <a:pt x="15" y="2"/>
                </a:lnTo>
                <a:lnTo>
                  <a:pt x="15" y="2"/>
                </a:lnTo>
                <a:lnTo>
                  <a:pt x="15" y="2"/>
                </a:lnTo>
                <a:lnTo>
                  <a:pt x="15" y="2"/>
                </a:lnTo>
                <a:close/>
              </a:path>
            </a:pathLst>
          </a:custGeom>
          <a:solidFill>
            <a:schemeClr val="bg1">
              <a:lumMod val="85000"/>
            </a:schemeClr>
          </a:solidFill>
          <a:ln w="635" cap="rnd">
            <a:solidFill>
              <a:schemeClr val="bg1">
                <a:alpha val="17000"/>
              </a:schemeClr>
            </a:solidFill>
            <a:prstDash val="solid"/>
            <a:round/>
            <a:headEnd/>
            <a:tailEnd/>
          </a:ln>
        </p:spPr>
        <p:txBody>
          <a:bodyPr lIns="97940" tIns="48971" rIns="97940" bIns="48971"/>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490" name="Freeform 489"/>
          <p:cNvSpPr>
            <a:spLocks/>
          </p:cNvSpPr>
          <p:nvPr/>
        </p:nvSpPr>
        <p:spPr bwMode="auto">
          <a:xfrm>
            <a:off x="8913828" y="1409822"/>
            <a:ext cx="318505" cy="203332"/>
          </a:xfrm>
          <a:custGeom>
            <a:avLst/>
            <a:gdLst>
              <a:gd name="T0" fmla="*/ 6 w 157"/>
              <a:gd name="T1" fmla="*/ 65 h 118"/>
              <a:gd name="T2" fmla="*/ 0 w 157"/>
              <a:gd name="T3" fmla="*/ 57 h 118"/>
              <a:gd name="T4" fmla="*/ 8 w 157"/>
              <a:gd name="T5" fmla="*/ 52 h 118"/>
              <a:gd name="T6" fmla="*/ 25 w 157"/>
              <a:gd name="T7" fmla="*/ 48 h 118"/>
              <a:gd name="T8" fmla="*/ 27 w 157"/>
              <a:gd name="T9" fmla="*/ 50 h 118"/>
              <a:gd name="T10" fmla="*/ 15 w 157"/>
              <a:gd name="T11" fmla="*/ 44 h 118"/>
              <a:gd name="T12" fmla="*/ 2 w 157"/>
              <a:gd name="T13" fmla="*/ 40 h 118"/>
              <a:gd name="T14" fmla="*/ 13 w 157"/>
              <a:gd name="T15" fmla="*/ 29 h 118"/>
              <a:gd name="T16" fmla="*/ 25 w 157"/>
              <a:gd name="T17" fmla="*/ 29 h 118"/>
              <a:gd name="T18" fmla="*/ 21 w 157"/>
              <a:gd name="T19" fmla="*/ 25 h 118"/>
              <a:gd name="T20" fmla="*/ 19 w 157"/>
              <a:gd name="T21" fmla="*/ 19 h 118"/>
              <a:gd name="T22" fmla="*/ 27 w 157"/>
              <a:gd name="T23" fmla="*/ 14 h 118"/>
              <a:gd name="T24" fmla="*/ 42 w 157"/>
              <a:gd name="T25" fmla="*/ 12 h 118"/>
              <a:gd name="T26" fmla="*/ 32 w 157"/>
              <a:gd name="T27" fmla="*/ 4 h 118"/>
              <a:gd name="T28" fmla="*/ 32 w 157"/>
              <a:gd name="T29" fmla="*/ 0 h 118"/>
              <a:gd name="T30" fmla="*/ 45 w 157"/>
              <a:gd name="T31" fmla="*/ 2 h 118"/>
              <a:gd name="T32" fmla="*/ 64 w 157"/>
              <a:gd name="T33" fmla="*/ 12 h 118"/>
              <a:gd name="T34" fmla="*/ 81 w 157"/>
              <a:gd name="T35" fmla="*/ 25 h 118"/>
              <a:gd name="T36" fmla="*/ 85 w 157"/>
              <a:gd name="T37" fmla="*/ 31 h 118"/>
              <a:gd name="T38" fmla="*/ 91 w 157"/>
              <a:gd name="T39" fmla="*/ 33 h 118"/>
              <a:gd name="T40" fmla="*/ 97 w 157"/>
              <a:gd name="T41" fmla="*/ 33 h 118"/>
              <a:gd name="T42" fmla="*/ 102 w 157"/>
              <a:gd name="T43" fmla="*/ 42 h 118"/>
              <a:gd name="T44" fmla="*/ 108 w 157"/>
              <a:gd name="T45" fmla="*/ 48 h 118"/>
              <a:gd name="T46" fmla="*/ 119 w 157"/>
              <a:gd name="T47" fmla="*/ 48 h 118"/>
              <a:gd name="T48" fmla="*/ 127 w 157"/>
              <a:gd name="T49" fmla="*/ 55 h 118"/>
              <a:gd name="T50" fmla="*/ 134 w 157"/>
              <a:gd name="T51" fmla="*/ 72 h 118"/>
              <a:gd name="T52" fmla="*/ 138 w 157"/>
              <a:gd name="T53" fmla="*/ 67 h 118"/>
              <a:gd name="T54" fmla="*/ 148 w 157"/>
              <a:gd name="T55" fmla="*/ 69 h 118"/>
              <a:gd name="T56" fmla="*/ 155 w 157"/>
              <a:gd name="T57" fmla="*/ 76 h 118"/>
              <a:gd name="T58" fmla="*/ 144 w 157"/>
              <a:gd name="T59" fmla="*/ 84 h 118"/>
              <a:gd name="T60" fmla="*/ 134 w 157"/>
              <a:gd name="T61" fmla="*/ 89 h 118"/>
              <a:gd name="T62" fmla="*/ 129 w 157"/>
              <a:gd name="T63" fmla="*/ 95 h 118"/>
              <a:gd name="T64" fmla="*/ 123 w 157"/>
              <a:gd name="T65" fmla="*/ 103 h 118"/>
              <a:gd name="T66" fmla="*/ 119 w 157"/>
              <a:gd name="T67" fmla="*/ 93 h 118"/>
              <a:gd name="T68" fmla="*/ 117 w 157"/>
              <a:gd name="T69" fmla="*/ 95 h 118"/>
              <a:gd name="T70" fmla="*/ 115 w 157"/>
              <a:gd name="T71" fmla="*/ 95 h 118"/>
              <a:gd name="T72" fmla="*/ 115 w 157"/>
              <a:gd name="T73" fmla="*/ 112 h 118"/>
              <a:gd name="T74" fmla="*/ 110 w 157"/>
              <a:gd name="T75" fmla="*/ 118 h 118"/>
              <a:gd name="T76" fmla="*/ 108 w 157"/>
              <a:gd name="T77" fmla="*/ 112 h 118"/>
              <a:gd name="T78" fmla="*/ 108 w 157"/>
              <a:gd name="T79" fmla="*/ 118 h 118"/>
              <a:gd name="T80" fmla="*/ 98 w 157"/>
              <a:gd name="T81" fmla="*/ 112 h 118"/>
              <a:gd name="T82" fmla="*/ 93 w 157"/>
              <a:gd name="T83" fmla="*/ 112 h 118"/>
              <a:gd name="T84" fmla="*/ 87 w 157"/>
              <a:gd name="T85" fmla="*/ 116 h 118"/>
              <a:gd name="T86" fmla="*/ 68 w 157"/>
              <a:gd name="T87" fmla="*/ 112 h 118"/>
              <a:gd name="T88" fmla="*/ 55 w 157"/>
              <a:gd name="T89" fmla="*/ 103 h 118"/>
              <a:gd name="T90" fmla="*/ 61 w 157"/>
              <a:gd name="T91" fmla="*/ 99 h 118"/>
              <a:gd name="T92" fmla="*/ 45 w 157"/>
              <a:gd name="T93" fmla="*/ 95 h 118"/>
              <a:gd name="T94" fmla="*/ 38 w 157"/>
              <a:gd name="T95" fmla="*/ 87 h 118"/>
              <a:gd name="T96" fmla="*/ 45 w 157"/>
              <a:gd name="T97" fmla="*/ 82 h 118"/>
              <a:gd name="T98" fmla="*/ 51 w 157"/>
              <a:gd name="T99" fmla="*/ 80 h 118"/>
              <a:gd name="T100" fmla="*/ 66 w 157"/>
              <a:gd name="T101" fmla="*/ 78 h 118"/>
              <a:gd name="T102" fmla="*/ 68 w 157"/>
              <a:gd name="T103" fmla="*/ 74 h 118"/>
              <a:gd name="T104" fmla="*/ 47 w 157"/>
              <a:gd name="T105" fmla="*/ 70 h 118"/>
              <a:gd name="T106" fmla="*/ 45 w 157"/>
              <a:gd name="T107" fmla="*/ 72 h 118"/>
              <a:gd name="T108" fmla="*/ 27 w 157"/>
              <a:gd name="T109" fmla="*/ 76 h 118"/>
              <a:gd name="T110" fmla="*/ 13 w 157"/>
              <a:gd name="T111" fmla="*/ 74 h 118"/>
              <a:gd name="T112" fmla="*/ 11 w 157"/>
              <a:gd name="T113" fmla="*/ 70 h 118"/>
              <a:gd name="T114" fmla="*/ 13 w 157"/>
              <a:gd name="T115" fmla="*/ 69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57" h="118">
                <a:moveTo>
                  <a:pt x="13" y="69"/>
                </a:moveTo>
                <a:lnTo>
                  <a:pt x="13" y="69"/>
                </a:lnTo>
                <a:lnTo>
                  <a:pt x="6" y="65"/>
                </a:lnTo>
                <a:lnTo>
                  <a:pt x="2" y="61"/>
                </a:lnTo>
                <a:lnTo>
                  <a:pt x="0" y="61"/>
                </a:lnTo>
                <a:lnTo>
                  <a:pt x="0" y="57"/>
                </a:lnTo>
                <a:lnTo>
                  <a:pt x="0" y="57"/>
                </a:lnTo>
                <a:lnTo>
                  <a:pt x="2" y="53"/>
                </a:lnTo>
                <a:lnTo>
                  <a:pt x="8" y="52"/>
                </a:lnTo>
                <a:lnTo>
                  <a:pt x="8" y="52"/>
                </a:lnTo>
                <a:lnTo>
                  <a:pt x="17" y="48"/>
                </a:lnTo>
                <a:lnTo>
                  <a:pt x="25" y="48"/>
                </a:lnTo>
                <a:lnTo>
                  <a:pt x="25" y="48"/>
                </a:lnTo>
                <a:lnTo>
                  <a:pt x="27" y="50"/>
                </a:lnTo>
                <a:lnTo>
                  <a:pt x="27" y="50"/>
                </a:lnTo>
                <a:lnTo>
                  <a:pt x="27" y="46"/>
                </a:lnTo>
                <a:lnTo>
                  <a:pt x="27" y="46"/>
                </a:lnTo>
                <a:lnTo>
                  <a:pt x="15" y="44"/>
                </a:lnTo>
                <a:lnTo>
                  <a:pt x="8" y="42"/>
                </a:lnTo>
                <a:lnTo>
                  <a:pt x="2" y="40"/>
                </a:lnTo>
                <a:lnTo>
                  <a:pt x="2" y="40"/>
                </a:lnTo>
                <a:lnTo>
                  <a:pt x="8" y="36"/>
                </a:lnTo>
                <a:lnTo>
                  <a:pt x="11" y="31"/>
                </a:lnTo>
                <a:lnTo>
                  <a:pt x="13" y="29"/>
                </a:lnTo>
                <a:lnTo>
                  <a:pt x="17" y="29"/>
                </a:lnTo>
                <a:lnTo>
                  <a:pt x="19" y="29"/>
                </a:lnTo>
                <a:lnTo>
                  <a:pt x="25" y="29"/>
                </a:lnTo>
                <a:lnTo>
                  <a:pt x="25" y="29"/>
                </a:lnTo>
                <a:lnTo>
                  <a:pt x="23" y="27"/>
                </a:lnTo>
                <a:lnTo>
                  <a:pt x="21" y="25"/>
                </a:lnTo>
                <a:lnTo>
                  <a:pt x="17" y="21"/>
                </a:lnTo>
                <a:lnTo>
                  <a:pt x="17" y="21"/>
                </a:lnTo>
                <a:lnTo>
                  <a:pt x="19" y="19"/>
                </a:lnTo>
                <a:lnTo>
                  <a:pt x="21" y="16"/>
                </a:lnTo>
                <a:lnTo>
                  <a:pt x="25" y="16"/>
                </a:lnTo>
                <a:lnTo>
                  <a:pt x="27" y="14"/>
                </a:lnTo>
                <a:lnTo>
                  <a:pt x="34" y="12"/>
                </a:lnTo>
                <a:lnTo>
                  <a:pt x="42" y="12"/>
                </a:lnTo>
                <a:lnTo>
                  <a:pt x="42" y="12"/>
                </a:lnTo>
                <a:lnTo>
                  <a:pt x="40" y="10"/>
                </a:lnTo>
                <a:lnTo>
                  <a:pt x="36" y="6"/>
                </a:lnTo>
                <a:lnTo>
                  <a:pt x="32" y="4"/>
                </a:lnTo>
                <a:lnTo>
                  <a:pt x="28" y="2"/>
                </a:lnTo>
                <a:lnTo>
                  <a:pt x="28" y="2"/>
                </a:lnTo>
                <a:lnTo>
                  <a:pt x="32" y="0"/>
                </a:lnTo>
                <a:lnTo>
                  <a:pt x="36" y="0"/>
                </a:lnTo>
                <a:lnTo>
                  <a:pt x="40" y="2"/>
                </a:lnTo>
                <a:lnTo>
                  <a:pt x="45" y="2"/>
                </a:lnTo>
                <a:lnTo>
                  <a:pt x="55" y="8"/>
                </a:lnTo>
                <a:lnTo>
                  <a:pt x="64" y="12"/>
                </a:lnTo>
                <a:lnTo>
                  <a:pt x="64" y="12"/>
                </a:lnTo>
                <a:lnTo>
                  <a:pt x="68" y="16"/>
                </a:lnTo>
                <a:lnTo>
                  <a:pt x="72" y="19"/>
                </a:lnTo>
                <a:lnTo>
                  <a:pt x="81" y="25"/>
                </a:lnTo>
                <a:lnTo>
                  <a:pt x="81" y="25"/>
                </a:lnTo>
                <a:lnTo>
                  <a:pt x="83" y="29"/>
                </a:lnTo>
                <a:lnTo>
                  <a:pt x="85" y="31"/>
                </a:lnTo>
                <a:lnTo>
                  <a:pt x="87" y="33"/>
                </a:lnTo>
                <a:lnTo>
                  <a:pt x="87" y="33"/>
                </a:lnTo>
                <a:lnTo>
                  <a:pt x="91" y="33"/>
                </a:lnTo>
                <a:lnTo>
                  <a:pt x="93" y="31"/>
                </a:lnTo>
                <a:lnTo>
                  <a:pt x="93" y="31"/>
                </a:lnTo>
                <a:lnTo>
                  <a:pt x="97" y="33"/>
                </a:lnTo>
                <a:lnTo>
                  <a:pt x="98" y="36"/>
                </a:lnTo>
                <a:lnTo>
                  <a:pt x="100" y="40"/>
                </a:lnTo>
                <a:lnTo>
                  <a:pt x="102" y="42"/>
                </a:lnTo>
                <a:lnTo>
                  <a:pt x="102" y="42"/>
                </a:lnTo>
                <a:lnTo>
                  <a:pt x="106" y="46"/>
                </a:lnTo>
                <a:lnTo>
                  <a:pt x="108" y="48"/>
                </a:lnTo>
                <a:lnTo>
                  <a:pt x="115" y="48"/>
                </a:lnTo>
                <a:lnTo>
                  <a:pt x="115" y="48"/>
                </a:lnTo>
                <a:lnTo>
                  <a:pt x="119" y="48"/>
                </a:lnTo>
                <a:lnTo>
                  <a:pt x="123" y="50"/>
                </a:lnTo>
                <a:lnTo>
                  <a:pt x="125" y="53"/>
                </a:lnTo>
                <a:lnTo>
                  <a:pt x="127" y="55"/>
                </a:lnTo>
                <a:lnTo>
                  <a:pt x="131" y="63"/>
                </a:lnTo>
                <a:lnTo>
                  <a:pt x="134" y="72"/>
                </a:lnTo>
                <a:lnTo>
                  <a:pt x="134" y="72"/>
                </a:lnTo>
                <a:lnTo>
                  <a:pt x="134" y="70"/>
                </a:lnTo>
                <a:lnTo>
                  <a:pt x="138" y="67"/>
                </a:lnTo>
                <a:lnTo>
                  <a:pt x="138" y="67"/>
                </a:lnTo>
                <a:lnTo>
                  <a:pt x="140" y="67"/>
                </a:lnTo>
                <a:lnTo>
                  <a:pt x="142" y="67"/>
                </a:lnTo>
                <a:lnTo>
                  <a:pt x="148" y="69"/>
                </a:lnTo>
                <a:lnTo>
                  <a:pt x="157" y="74"/>
                </a:lnTo>
                <a:lnTo>
                  <a:pt x="157" y="74"/>
                </a:lnTo>
                <a:lnTo>
                  <a:pt x="155" y="76"/>
                </a:lnTo>
                <a:lnTo>
                  <a:pt x="151" y="78"/>
                </a:lnTo>
                <a:lnTo>
                  <a:pt x="144" y="84"/>
                </a:lnTo>
                <a:lnTo>
                  <a:pt x="144" y="84"/>
                </a:lnTo>
                <a:lnTo>
                  <a:pt x="140" y="86"/>
                </a:lnTo>
                <a:lnTo>
                  <a:pt x="138" y="87"/>
                </a:lnTo>
                <a:lnTo>
                  <a:pt x="134" y="89"/>
                </a:lnTo>
                <a:lnTo>
                  <a:pt x="131" y="91"/>
                </a:lnTo>
                <a:lnTo>
                  <a:pt x="131" y="91"/>
                </a:lnTo>
                <a:lnTo>
                  <a:pt x="129" y="95"/>
                </a:lnTo>
                <a:lnTo>
                  <a:pt x="127" y="99"/>
                </a:lnTo>
                <a:lnTo>
                  <a:pt x="125" y="101"/>
                </a:lnTo>
                <a:lnTo>
                  <a:pt x="123" y="103"/>
                </a:lnTo>
                <a:lnTo>
                  <a:pt x="123" y="103"/>
                </a:lnTo>
                <a:lnTo>
                  <a:pt x="119" y="95"/>
                </a:lnTo>
                <a:lnTo>
                  <a:pt x="119" y="93"/>
                </a:lnTo>
                <a:lnTo>
                  <a:pt x="115" y="91"/>
                </a:lnTo>
                <a:lnTo>
                  <a:pt x="115" y="91"/>
                </a:lnTo>
                <a:lnTo>
                  <a:pt x="117" y="95"/>
                </a:lnTo>
                <a:lnTo>
                  <a:pt x="117" y="95"/>
                </a:lnTo>
                <a:lnTo>
                  <a:pt x="115" y="95"/>
                </a:lnTo>
                <a:lnTo>
                  <a:pt x="115" y="95"/>
                </a:lnTo>
                <a:lnTo>
                  <a:pt x="115" y="101"/>
                </a:lnTo>
                <a:lnTo>
                  <a:pt x="115" y="108"/>
                </a:lnTo>
                <a:lnTo>
                  <a:pt x="115" y="112"/>
                </a:lnTo>
                <a:lnTo>
                  <a:pt x="115" y="116"/>
                </a:lnTo>
                <a:lnTo>
                  <a:pt x="114" y="118"/>
                </a:lnTo>
                <a:lnTo>
                  <a:pt x="110" y="118"/>
                </a:lnTo>
                <a:lnTo>
                  <a:pt x="110" y="118"/>
                </a:lnTo>
                <a:lnTo>
                  <a:pt x="108" y="112"/>
                </a:lnTo>
                <a:lnTo>
                  <a:pt x="108" y="112"/>
                </a:lnTo>
                <a:lnTo>
                  <a:pt x="108" y="116"/>
                </a:lnTo>
                <a:lnTo>
                  <a:pt x="108" y="118"/>
                </a:lnTo>
                <a:lnTo>
                  <a:pt x="108" y="118"/>
                </a:lnTo>
                <a:lnTo>
                  <a:pt x="104" y="118"/>
                </a:lnTo>
                <a:lnTo>
                  <a:pt x="100" y="116"/>
                </a:lnTo>
                <a:lnTo>
                  <a:pt x="98" y="112"/>
                </a:lnTo>
                <a:lnTo>
                  <a:pt x="97" y="110"/>
                </a:lnTo>
                <a:lnTo>
                  <a:pt x="97" y="110"/>
                </a:lnTo>
                <a:lnTo>
                  <a:pt x="93" y="112"/>
                </a:lnTo>
                <a:lnTo>
                  <a:pt x="93" y="116"/>
                </a:lnTo>
                <a:lnTo>
                  <a:pt x="89" y="116"/>
                </a:lnTo>
                <a:lnTo>
                  <a:pt x="87" y="116"/>
                </a:lnTo>
                <a:lnTo>
                  <a:pt x="81" y="116"/>
                </a:lnTo>
                <a:lnTo>
                  <a:pt x="74" y="116"/>
                </a:lnTo>
                <a:lnTo>
                  <a:pt x="68" y="112"/>
                </a:lnTo>
                <a:lnTo>
                  <a:pt x="62" y="110"/>
                </a:lnTo>
                <a:lnTo>
                  <a:pt x="57" y="106"/>
                </a:lnTo>
                <a:lnTo>
                  <a:pt x="55" y="103"/>
                </a:lnTo>
                <a:lnTo>
                  <a:pt x="55" y="103"/>
                </a:lnTo>
                <a:lnTo>
                  <a:pt x="57" y="101"/>
                </a:lnTo>
                <a:lnTo>
                  <a:pt x="61" y="99"/>
                </a:lnTo>
                <a:lnTo>
                  <a:pt x="61" y="99"/>
                </a:lnTo>
                <a:lnTo>
                  <a:pt x="51" y="97"/>
                </a:lnTo>
                <a:lnTo>
                  <a:pt x="45" y="95"/>
                </a:lnTo>
                <a:lnTo>
                  <a:pt x="42" y="93"/>
                </a:lnTo>
                <a:lnTo>
                  <a:pt x="38" y="91"/>
                </a:lnTo>
                <a:lnTo>
                  <a:pt x="38" y="87"/>
                </a:lnTo>
                <a:lnTo>
                  <a:pt x="38" y="86"/>
                </a:lnTo>
                <a:lnTo>
                  <a:pt x="40" y="86"/>
                </a:lnTo>
                <a:lnTo>
                  <a:pt x="45" y="82"/>
                </a:lnTo>
                <a:lnTo>
                  <a:pt x="45" y="82"/>
                </a:lnTo>
                <a:lnTo>
                  <a:pt x="47" y="82"/>
                </a:lnTo>
                <a:lnTo>
                  <a:pt x="51" y="80"/>
                </a:lnTo>
                <a:lnTo>
                  <a:pt x="59" y="80"/>
                </a:lnTo>
                <a:lnTo>
                  <a:pt x="62" y="80"/>
                </a:lnTo>
                <a:lnTo>
                  <a:pt x="66" y="78"/>
                </a:lnTo>
                <a:lnTo>
                  <a:pt x="68" y="78"/>
                </a:lnTo>
                <a:lnTo>
                  <a:pt x="68" y="74"/>
                </a:lnTo>
                <a:lnTo>
                  <a:pt x="68" y="74"/>
                </a:lnTo>
                <a:lnTo>
                  <a:pt x="57" y="70"/>
                </a:lnTo>
                <a:lnTo>
                  <a:pt x="51" y="70"/>
                </a:lnTo>
                <a:lnTo>
                  <a:pt x="47" y="70"/>
                </a:lnTo>
                <a:lnTo>
                  <a:pt x="45" y="70"/>
                </a:lnTo>
                <a:lnTo>
                  <a:pt x="45" y="70"/>
                </a:lnTo>
                <a:lnTo>
                  <a:pt x="45" y="72"/>
                </a:lnTo>
                <a:lnTo>
                  <a:pt x="45" y="72"/>
                </a:lnTo>
                <a:lnTo>
                  <a:pt x="36" y="74"/>
                </a:lnTo>
                <a:lnTo>
                  <a:pt x="27" y="76"/>
                </a:lnTo>
                <a:lnTo>
                  <a:pt x="23" y="78"/>
                </a:lnTo>
                <a:lnTo>
                  <a:pt x="19" y="76"/>
                </a:lnTo>
                <a:lnTo>
                  <a:pt x="13" y="74"/>
                </a:lnTo>
                <a:lnTo>
                  <a:pt x="10" y="72"/>
                </a:lnTo>
                <a:lnTo>
                  <a:pt x="10" y="72"/>
                </a:lnTo>
                <a:lnTo>
                  <a:pt x="11" y="70"/>
                </a:lnTo>
                <a:lnTo>
                  <a:pt x="13" y="69"/>
                </a:lnTo>
                <a:lnTo>
                  <a:pt x="13" y="69"/>
                </a:lnTo>
                <a:lnTo>
                  <a:pt x="13" y="69"/>
                </a:lnTo>
                <a:lnTo>
                  <a:pt x="13" y="69"/>
                </a:lnTo>
                <a:close/>
              </a:path>
            </a:pathLst>
          </a:custGeom>
          <a:solidFill>
            <a:schemeClr val="bg1">
              <a:lumMod val="85000"/>
            </a:schemeClr>
          </a:solidFill>
          <a:ln w="635" cap="rnd">
            <a:solidFill>
              <a:schemeClr val="bg1">
                <a:alpha val="17000"/>
              </a:schemeClr>
            </a:solidFill>
          </a:ln>
        </p:spPr>
        <p:txBody>
          <a:bodyPr lIns="97940" tIns="48971" rIns="97940" bIns="48971"/>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491" name="Freeform 490"/>
          <p:cNvSpPr>
            <a:spLocks/>
          </p:cNvSpPr>
          <p:nvPr/>
        </p:nvSpPr>
        <p:spPr bwMode="auto">
          <a:xfrm>
            <a:off x="8913828" y="1409822"/>
            <a:ext cx="318505" cy="203332"/>
          </a:xfrm>
          <a:custGeom>
            <a:avLst/>
            <a:gdLst>
              <a:gd name="T0" fmla="*/ 6 w 157"/>
              <a:gd name="T1" fmla="*/ 65 h 118"/>
              <a:gd name="T2" fmla="*/ 0 w 157"/>
              <a:gd name="T3" fmla="*/ 57 h 118"/>
              <a:gd name="T4" fmla="*/ 8 w 157"/>
              <a:gd name="T5" fmla="*/ 52 h 118"/>
              <a:gd name="T6" fmla="*/ 25 w 157"/>
              <a:gd name="T7" fmla="*/ 48 h 118"/>
              <a:gd name="T8" fmla="*/ 27 w 157"/>
              <a:gd name="T9" fmla="*/ 50 h 118"/>
              <a:gd name="T10" fmla="*/ 15 w 157"/>
              <a:gd name="T11" fmla="*/ 44 h 118"/>
              <a:gd name="T12" fmla="*/ 2 w 157"/>
              <a:gd name="T13" fmla="*/ 40 h 118"/>
              <a:gd name="T14" fmla="*/ 13 w 157"/>
              <a:gd name="T15" fmla="*/ 29 h 118"/>
              <a:gd name="T16" fmla="*/ 25 w 157"/>
              <a:gd name="T17" fmla="*/ 29 h 118"/>
              <a:gd name="T18" fmla="*/ 21 w 157"/>
              <a:gd name="T19" fmla="*/ 25 h 118"/>
              <a:gd name="T20" fmla="*/ 19 w 157"/>
              <a:gd name="T21" fmla="*/ 19 h 118"/>
              <a:gd name="T22" fmla="*/ 27 w 157"/>
              <a:gd name="T23" fmla="*/ 14 h 118"/>
              <a:gd name="T24" fmla="*/ 42 w 157"/>
              <a:gd name="T25" fmla="*/ 12 h 118"/>
              <a:gd name="T26" fmla="*/ 32 w 157"/>
              <a:gd name="T27" fmla="*/ 4 h 118"/>
              <a:gd name="T28" fmla="*/ 32 w 157"/>
              <a:gd name="T29" fmla="*/ 0 h 118"/>
              <a:gd name="T30" fmla="*/ 45 w 157"/>
              <a:gd name="T31" fmla="*/ 2 h 118"/>
              <a:gd name="T32" fmla="*/ 64 w 157"/>
              <a:gd name="T33" fmla="*/ 12 h 118"/>
              <a:gd name="T34" fmla="*/ 81 w 157"/>
              <a:gd name="T35" fmla="*/ 25 h 118"/>
              <a:gd name="T36" fmla="*/ 85 w 157"/>
              <a:gd name="T37" fmla="*/ 31 h 118"/>
              <a:gd name="T38" fmla="*/ 91 w 157"/>
              <a:gd name="T39" fmla="*/ 33 h 118"/>
              <a:gd name="T40" fmla="*/ 97 w 157"/>
              <a:gd name="T41" fmla="*/ 33 h 118"/>
              <a:gd name="T42" fmla="*/ 102 w 157"/>
              <a:gd name="T43" fmla="*/ 42 h 118"/>
              <a:gd name="T44" fmla="*/ 108 w 157"/>
              <a:gd name="T45" fmla="*/ 48 h 118"/>
              <a:gd name="T46" fmla="*/ 119 w 157"/>
              <a:gd name="T47" fmla="*/ 48 h 118"/>
              <a:gd name="T48" fmla="*/ 127 w 157"/>
              <a:gd name="T49" fmla="*/ 55 h 118"/>
              <a:gd name="T50" fmla="*/ 134 w 157"/>
              <a:gd name="T51" fmla="*/ 72 h 118"/>
              <a:gd name="T52" fmla="*/ 138 w 157"/>
              <a:gd name="T53" fmla="*/ 67 h 118"/>
              <a:gd name="T54" fmla="*/ 148 w 157"/>
              <a:gd name="T55" fmla="*/ 69 h 118"/>
              <a:gd name="T56" fmla="*/ 155 w 157"/>
              <a:gd name="T57" fmla="*/ 76 h 118"/>
              <a:gd name="T58" fmla="*/ 144 w 157"/>
              <a:gd name="T59" fmla="*/ 84 h 118"/>
              <a:gd name="T60" fmla="*/ 134 w 157"/>
              <a:gd name="T61" fmla="*/ 89 h 118"/>
              <a:gd name="T62" fmla="*/ 129 w 157"/>
              <a:gd name="T63" fmla="*/ 95 h 118"/>
              <a:gd name="T64" fmla="*/ 123 w 157"/>
              <a:gd name="T65" fmla="*/ 103 h 118"/>
              <a:gd name="T66" fmla="*/ 119 w 157"/>
              <a:gd name="T67" fmla="*/ 93 h 118"/>
              <a:gd name="T68" fmla="*/ 117 w 157"/>
              <a:gd name="T69" fmla="*/ 95 h 118"/>
              <a:gd name="T70" fmla="*/ 115 w 157"/>
              <a:gd name="T71" fmla="*/ 95 h 118"/>
              <a:gd name="T72" fmla="*/ 115 w 157"/>
              <a:gd name="T73" fmla="*/ 112 h 118"/>
              <a:gd name="T74" fmla="*/ 110 w 157"/>
              <a:gd name="T75" fmla="*/ 118 h 118"/>
              <a:gd name="T76" fmla="*/ 108 w 157"/>
              <a:gd name="T77" fmla="*/ 112 h 118"/>
              <a:gd name="T78" fmla="*/ 108 w 157"/>
              <a:gd name="T79" fmla="*/ 118 h 118"/>
              <a:gd name="T80" fmla="*/ 98 w 157"/>
              <a:gd name="T81" fmla="*/ 112 h 118"/>
              <a:gd name="T82" fmla="*/ 93 w 157"/>
              <a:gd name="T83" fmla="*/ 112 h 118"/>
              <a:gd name="T84" fmla="*/ 87 w 157"/>
              <a:gd name="T85" fmla="*/ 116 h 118"/>
              <a:gd name="T86" fmla="*/ 68 w 157"/>
              <a:gd name="T87" fmla="*/ 112 h 118"/>
              <a:gd name="T88" fmla="*/ 55 w 157"/>
              <a:gd name="T89" fmla="*/ 103 h 118"/>
              <a:gd name="T90" fmla="*/ 61 w 157"/>
              <a:gd name="T91" fmla="*/ 99 h 118"/>
              <a:gd name="T92" fmla="*/ 45 w 157"/>
              <a:gd name="T93" fmla="*/ 95 h 118"/>
              <a:gd name="T94" fmla="*/ 38 w 157"/>
              <a:gd name="T95" fmla="*/ 87 h 118"/>
              <a:gd name="T96" fmla="*/ 45 w 157"/>
              <a:gd name="T97" fmla="*/ 82 h 118"/>
              <a:gd name="T98" fmla="*/ 51 w 157"/>
              <a:gd name="T99" fmla="*/ 80 h 118"/>
              <a:gd name="T100" fmla="*/ 66 w 157"/>
              <a:gd name="T101" fmla="*/ 78 h 118"/>
              <a:gd name="T102" fmla="*/ 68 w 157"/>
              <a:gd name="T103" fmla="*/ 74 h 118"/>
              <a:gd name="T104" fmla="*/ 47 w 157"/>
              <a:gd name="T105" fmla="*/ 70 h 118"/>
              <a:gd name="T106" fmla="*/ 45 w 157"/>
              <a:gd name="T107" fmla="*/ 72 h 118"/>
              <a:gd name="T108" fmla="*/ 27 w 157"/>
              <a:gd name="T109" fmla="*/ 76 h 118"/>
              <a:gd name="T110" fmla="*/ 13 w 157"/>
              <a:gd name="T111" fmla="*/ 74 h 118"/>
              <a:gd name="T112" fmla="*/ 11 w 157"/>
              <a:gd name="T113" fmla="*/ 70 h 118"/>
              <a:gd name="T114" fmla="*/ 13 w 157"/>
              <a:gd name="T115" fmla="*/ 69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57" h="118">
                <a:moveTo>
                  <a:pt x="13" y="69"/>
                </a:moveTo>
                <a:lnTo>
                  <a:pt x="13" y="69"/>
                </a:lnTo>
                <a:lnTo>
                  <a:pt x="6" y="65"/>
                </a:lnTo>
                <a:lnTo>
                  <a:pt x="2" y="61"/>
                </a:lnTo>
                <a:lnTo>
                  <a:pt x="0" y="61"/>
                </a:lnTo>
                <a:lnTo>
                  <a:pt x="0" y="57"/>
                </a:lnTo>
                <a:lnTo>
                  <a:pt x="0" y="57"/>
                </a:lnTo>
                <a:lnTo>
                  <a:pt x="2" y="53"/>
                </a:lnTo>
                <a:lnTo>
                  <a:pt x="8" y="52"/>
                </a:lnTo>
                <a:lnTo>
                  <a:pt x="8" y="52"/>
                </a:lnTo>
                <a:lnTo>
                  <a:pt x="17" y="48"/>
                </a:lnTo>
                <a:lnTo>
                  <a:pt x="25" y="48"/>
                </a:lnTo>
                <a:lnTo>
                  <a:pt x="25" y="48"/>
                </a:lnTo>
                <a:lnTo>
                  <a:pt x="27" y="50"/>
                </a:lnTo>
                <a:lnTo>
                  <a:pt x="27" y="50"/>
                </a:lnTo>
                <a:lnTo>
                  <a:pt x="27" y="46"/>
                </a:lnTo>
                <a:lnTo>
                  <a:pt x="27" y="46"/>
                </a:lnTo>
                <a:lnTo>
                  <a:pt x="15" y="44"/>
                </a:lnTo>
                <a:lnTo>
                  <a:pt x="8" y="42"/>
                </a:lnTo>
                <a:lnTo>
                  <a:pt x="2" y="40"/>
                </a:lnTo>
                <a:lnTo>
                  <a:pt x="2" y="40"/>
                </a:lnTo>
                <a:lnTo>
                  <a:pt x="8" y="36"/>
                </a:lnTo>
                <a:lnTo>
                  <a:pt x="11" y="31"/>
                </a:lnTo>
                <a:lnTo>
                  <a:pt x="13" y="29"/>
                </a:lnTo>
                <a:lnTo>
                  <a:pt x="17" y="29"/>
                </a:lnTo>
                <a:lnTo>
                  <a:pt x="19" y="29"/>
                </a:lnTo>
                <a:lnTo>
                  <a:pt x="25" y="29"/>
                </a:lnTo>
                <a:lnTo>
                  <a:pt x="25" y="29"/>
                </a:lnTo>
                <a:lnTo>
                  <a:pt x="23" y="27"/>
                </a:lnTo>
                <a:lnTo>
                  <a:pt x="21" y="25"/>
                </a:lnTo>
                <a:lnTo>
                  <a:pt x="17" y="21"/>
                </a:lnTo>
                <a:lnTo>
                  <a:pt x="17" y="21"/>
                </a:lnTo>
                <a:lnTo>
                  <a:pt x="19" y="19"/>
                </a:lnTo>
                <a:lnTo>
                  <a:pt x="21" y="16"/>
                </a:lnTo>
                <a:lnTo>
                  <a:pt x="25" y="16"/>
                </a:lnTo>
                <a:lnTo>
                  <a:pt x="27" y="14"/>
                </a:lnTo>
                <a:lnTo>
                  <a:pt x="34" y="12"/>
                </a:lnTo>
                <a:lnTo>
                  <a:pt x="42" y="12"/>
                </a:lnTo>
                <a:lnTo>
                  <a:pt x="42" y="12"/>
                </a:lnTo>
                <a:lnTo>
                  <a:pt x="40" y="10"/>
                </a:lnTo>
                <a:lnTo>
                  <a:pt x="36" y="6"/>
                </a:lnTo>
                <a:lnTo>
                  <a:pt x="32" y="4"/>
                </a:lnTo>
                <a:lnTo>
                  <a:pt x="28" y="2"/>
                </a:lnTo>
                <a:lnTo>
                  <a:pt x="28" y="2"/>
                </a:lnTo>
                <a:lnTo>
                  <a:pt x="32" y="0"/>
                </a:lnTo>
                <a:lnTo>
                  <a:pt x="36" y="0"/>
                </a:lnTo>
                <a:lnTo>
                  <a:pt x="40" y="2"/>
                </a:lnTo>
                <a:lnTo>
                  <a:pt x="45" y="2"/>
                </a:lnTo>
                <a:lnTo>
                  <a:pt x="55" y="8"/>
                </a:lnTo>
                <a:lnTo>
                  <a:pt x="64" y="12"/>
                </a:lnTo>
                <a:lnTo>
                  <a:pt x="64" y="12"/>
                </a:lnTo>
                <a:lnTo>
                  <a:pt x="68" y="16"/>
                </a:lnTo>
                <a:lnTo>
                  <a:pt x="72" y="19"/>
                </a:lnTo>
                <a:lnTo>
                  <a:pt x="81" y="25"/>
                </a:lnTo>
                <a:lnTo>
                  <a:pt x="81" y="25"/>
                </a:lnTo>
                <a:lnTo>
                  <a:pt x="83" y="29"/>
                </a:lnTo>
                <a:lnTo>
                  <a:pt x="85" y="31"/>
                </a:lnTo>
                <a:lnTo>
                  <a:pt x="87" y="33"/>
                </a:lnTo>
                <a:lnTo>
                  <a:pt x="87" y="33"/>
                </a:lnTo>
                <a:lnTo>
                  <a:pt x="91" y="33"/>
                </a:lnTo>
                <a:lnTo>
                  <a:pt x="93" y="31"/>
                </a:lnTo>
                <a:lnTo>
                  <a:pt x="93" y="31"/>
                </a:lnTo>
                <a:lnTo>
                  <a:pt x="97" y="33"/>
                </a:lnTo>
                <a:lnTo>
                  <a:pt x="98" y="36"/>
                </a:lnTo>
                <a:lnTo>
                  <a:pt x="100" y="40"/>
                </a:lnTo>
                <a:lnTo>
                  <a:pt x="102" y="42"/>
                </a:lnTo>
                <a:lnTo>
                  <a:pt x="102" y="42"/>
                </a:lnTo>
                <a:lnTo>
                  <a:pt x="106" y="46"/>
                </a:lnTo>
                <a:lnTo>
                  <a:pt x="108" y="48"/>
                </a:lnTo>
                <a:lnTo>
                  <a:pt x="115" y="48"/>
                </a:lnTo>
                <a:lnTo>
                  <a:pt x="115" y="48"/>
                </a:lnTo>
                <a:lnTo>
                  <a:pt x="119" y="48"/>
                </a:lnTo>
                <a:lnTo>
                  <a:pt x="123" y="50"/>
                </a:lnTo>
                <a:lnTo>
                  <a:pt x="125" y="53"/>
                </a:lnTo>
                <a:lnTo>
                  <a:pt x="127" y="55"/>
                </a:lnTo>
                <a:lnTo>
                  <a:pt x="131" y="63"/>
                </a:lnTo>
                <a:lnTo>
                  <a:pt x="134" y="72"/>
                </a:lnTo>
                <a:lnTo>
                  <a:pt x="134" y="72"/>
                </a:lnTo>
                <a:lnTo>
                  <a:pt x="134" y="70"/>
                </a:lnTo>
                <a:lnTo>
                  <a:pt x="138" y="67"/>
                </a:lnTo>
                <a:lnTo>
                  <a:pt x="138" y="67"/>
                </a:lnTo>
                <a:lnTo>
                  <a:pt x="140" y="67"/>
                </a:lnTo>
                <a:lnTo>
                  <a:pt x="142" y="67"/>
                </a:lnTo>
                <a:lnTo>
                  <a:pt x="148" y="69"/>
                </a:lnTo>
                <a:lnTo>
                  <a:pt x="157" y="74"/>
                </a:lnTo>
                <a:lnTo>
                  <a:pt x="157" y="74"/>
                </a:lnTo>
                <a:lnTo>
                  <a:pt x="155" y="76"/>
                </a:lnTo>
                <a:lnTo>
                  <a:pt x="151" y="78"/>
                </a:lnTo>
                <a:lnTo>
                  <a:pt x="144" y="84"/>
                </a:lnTo>
                <a:lnTo>
                  <a:pt x="144" y="84"/>
                </a:lnTo>
                <a:lnTo>
                  <a:pt x="140" y="86"/>
                </a:lnTo>
                <a:lnTo>
                  <a:pt x="138" y="87"/>
                </a:lnTo>
                <a:lnTo>
                  <a:pt x="134" y="89"/>
                </a:lnTo>
                <a:lnTo>
                  <a:pt x="131" y="91"/>
                </a:lnTo>
                <a:lnTo>
                  <a:pt x="131" y="91"/>
                </a:lnTo>
                <a:lnTo>
                  <a:pt x="129" y="95"/>
                </a:lnTo>
                <a:lnTo>
                  <a:pt x="127" y="99"/>
                </a:lnTo>
                <a:lnTo>
                  <a:pt x="125" y="101"/>
                </a:lnTo>
                <a:lnTo>
                  <a:pt x="123" y="103"/>
                </a:lnTo>
                <a:lnTo>
                  <a:pt x="123" y="103"/>
                </a:lnTo>
                <a:lnTo>
                  <a:pt x="119" y="95"/>
                </a:lnTo>
                <a:lnTo>
                  <a:pt x="119" y="93"/>
                </a:lnTo>
                <a:lnTo>
                  <a:pt x="115" y="91"/>
                </a:lnTo>
                <a:lnTo>
                  <a:pt x="115" y="91"/>
                </a:lnTo>
                <a:lnTo>
                  <a:pt x="117" y="95"/>
                </a:lnTo>
                <a:lnTo>
                  <a:pt x="117" y="95"/>
                </a:lnTo>
                <a:lnTo>
                  <a:pt x="115" y="95"/>
                </a:lnTo>
                <a:lnTo>
                  <a:pt x="115" y="95"/>
                </a:lnTo>
                <a:lnTo>
                  <a:pt x="115" y="101"/>
                </a:lnTo>
                <a:lnTo>
                  <a:pt x="115" y="108"/>
                </a:lnTo>
                <a:lnTo>
                  <a:pt x="115" y="112"/>
                </a:lnTo>
                <a:lnTo>
                  <a:pt x="115" y="116"/>
                </a:lnTo>
                <a:lnTo>
                  <a:pt x="114" y="118"/>
                </a:lnTo>
                <a:lnTo>
                  <a:pt x="110" y="118"/>
                </a:lnTo>
                <a:lnTo>
                  <a:pt x="110" y="118"/>
                </a:lnTo>
                <a:lnTo>
                  <a:pt x="108" y="112"/>
                </a:lnTo>
                <a:lnTo>
                  <a:pt x="108" y="112"/>
                </a:lnTo>
                <a:lnTo>
                  <a:pt x="108" y="116"/>
                </a:lnTo>
                <a:lnTo>
                  <a:pt x="108" y="118"/>
                </a:lnTo>
                <a:lnTo>
                  <a:pt x="108" y="118"/>
                </a:lnTo>
                <a:lnTo>
                  <a:pt x="104" y="118"/>
                </a:lnTo>
                <a:lnTo>
                  <a:pt x="100" y="116"/>
                </a:lnTo>
                <a:lnTo>
                  <a:pt x="98" y="112"/>
                </a:lnTo>
                <a:lnTo>
                  <a:pt x="97" y="110"/>
                </a:lnTo>
                <a:lnTo>
                  <a:pt x="97" y="110"/>
                </a:lnTo>
                <a:lnTo>
                  <a:pt x="93" y="112"/>
                </a:lnTo>
                <a:lnTo>
                  <a:pt x="93" y="116"/>
                </a:lnTo>
                <a:lnTo>
                  <a:pt x="89" y="116"/>
                </a:lnTo>
                <a:lnTo>
                  <a:pt x="87" y="116"/>
                </a:lnTo>
                <a:lnTo>
                  <a:pt x="81" y="116"/>
                </a:lnTo>
                <a:lnTo>
                  <a:pt x="74" y="116"/>
                </a:lnTo>
                <a:lnTo>
                  <a:pt x="68" y="112"/>
                </a:lnTo>
                <a:lnTo>
                  <a:pt x="62" y="110"/>
                </a:lnTo>
                <a:lnTo>
                  <a:pt x="57" y="106"/>
                </a:lnTo>
                <a:lnTo>
                  <a:pt x="55" y="103"/>
                </a:lnTo>
                <a:lnTo>
                  <a:pt x="55" y="103"/>
                </a:lnTo>
                <a:lnTo>
                  <a:pt x="57" y="101"/>
                </a:lnTo>
                <a:lnTo>
                  <a:pt x="61" y="99"/>
                </a:lnTo>
                <a:lnTo>
                  <a:pt x="61" y="99"/>
                </a:lnTo>
                <a:lnTo>
                  <a:pt x="51" y="97"/>
                </a:lnTo>
                <a:lnTo>
                  <a:pt x="45" y="95"/>
                </a:lnTo>
                <a:lnTo>
                  <a:pt x="42" y="93"/>
                </a:lnTo>
                <a:lnTo>
                  <a:pt x="38" y="91"/>
                </a:lnTo>
                <a:lnTo>
                  <a:pt x="38" y="87"/>
                </a:lnTo>
                <a:lnTo>
                  <a:pt x="38" y="86"/>
                </a:lnTo>
                <a:lnTo>
                  <a:pt x="40" y="86"/>
                </a:lnTo>
                <a:lnTo>
                  <a:pt x="45" y="82"/>
                </a:lnTo>
                <a:lnTo>
                  <a:pt x="45" y="82"/>
                </a:lnTo>
                <a:lnTo>
                  <a:pt x="47" y="82"/>
                </a:lnTo>
                <a:lnTo>
                  <a:pt x="51" y="80"/>
                </a:lnTo>
                <a:lnTo>
                  <a:pt x="59" y="80"/>
                </a:lnTo>
                <a:lnTo>
                  <a:pt x="62" y="80"/>
                </a:lnTo>
                <a:lnTo>
                  <a:pt x="66" y="78"/>
                </a:lnTo>
                <a:lnTo>
                  <a:pt x="68" y="78"/>
                </a:lnTo>
                <a:lnTo>
                  <a:pt x="68" y="74"/>
                </a:lnTo>
                <a:lnTo>
                  <a:pt x="68" y="74"/>
                </a:lnTo>
                <a:lnTo>
                  <a:pt x="57" y="70"/>
                </a:lnTo>
                <a:lnTo>
                  <a:pt x="51" y="70"/>
                </a:lnTo>
                <a:lnTo>
                  <a:pt x="47" y="70"/>
                </a:lnTo>
                <a:lnTo>
                  <a:pt x="45" y="70"/>
                </a:lnTo>
                <a:lnTo>
                  <a:pt x="45" y="70"/>
                </a:lnTo>
                <a:lnTo>
                  <a:pt x="45" y="72"/>
                </a:lnTo>
                <a:lnTo>
                  <a:pt x="45" y="72"/>
                </a:lnTo>
                <a:lnTo>
                  <a:pt x="36" y="74"/>
                </a:lnTo>
                <a:lnTo>
                  <a:pt x="27" y="76"/>
                </a:lnTo>
                <a:lnTo>
                  <a:pt x="23" y="78"/>
                </a:lnTo>
                <a:lnTo>
                  <a:pt x="19" y="76"/>
                </a:lnTo>
                <a:lnTo>
                  <a:pt x="13" y="74"/>
                </a:lnTo>
                <a:lnTo>
                  <a:pt x="10" y="72"/>
                </a:lnTo>
                <a:lnTo>
                  <a:pt x="10" y="72"/>
                </a:lnTo>
                <a:lnTo>
                  <a:pt x="11" y="70"/>
                </a:lnTo>
                <a:lnTo>
                  <a:pt x="13" y="69"/>
                </a:lnTo>
                <a:lnTo>
                  <a:pt x="13" y="69"/>
                </a:lnTo>
                <a:lnTo>
                  <a:pt x="13" y="69"/>
                </a:lnTo>
                <a:lnTo>
                  <a:pt x="13" y="69"/>
                </a:lnTo>
                <a:close/>
              </a:path>
            </a:pathLst>
          </a:custGeom>
          <a:solidFill>
            <a:schemeClr val="bg1">
              <a:lumMod val="85000"/>
            </a:schemeClr>
          </a:solidFill>
          <a:ln w="635" cap="rnd">
            <a:solidFill>
              <a:schemeClr val="bg1">
                <a:alpha val="17000"/>
              </a:schemeClr>
            </a:solidFill>
            <a:prstDash val="solid"/>
            <a:round/>
            <a:headEnd/>
            <a:tailEnd/>
          </a:ln>
        </p:spPr>
        <p:txBody>
          <a:bodyPr lIns="97940" tIns="48971" rIns="97940" bIns="48971"/>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492" name="Freeform 491"/>
          <p:cNvSpPr>
            <a:spLocks/>
          </p:cNvSpPr>
          <p:nvPr/>
        </p:nvSpPr>
        <p:spPr bwMode="auto">
          <a:xfrm>
            <a:off x="9093934" y="1864827"/>
            <a:ext cx="828492" cy="577291"/>
          </a:xfrm>
          <a:custGeom>
            <a:avLst/>
            <a:gdLst>
              <a:gd name="T0" fmla="*/ 11 w 407"/>
              <a:gd name="T1" fmla="*/ 91 h 333"/>
              <a:gd name="T2" fmla="*/ 28 w 407"/>
              <a:gd name="T3" fmla="*/ 78 h 333"/>
              <a:gd name="T4" fmla="*/ 0 w 407"/>
              <a:gd name="T5" fmla="*/ 65 h 333"/>
              <a:gd name="T6" fmla="*/ 28 w 407"/>
              <a:gd name="T7" fmla="*/ 6 h 333"/>
              <a:gd name="T8" fmla="*/ 74 w 407"/>
              <a:gd name="T9" fmla="*/ 2 h 333"/>
              <a:gd name="T10" fmla="*/ 49 w 407"/>
              <a:gd name="T11" fmla="*/ 38 h 333"/>
              <a:gd name="T12" fmla="*/ 66 w 407"/>
              <a:gd name="T13" fmla="*/ 65 h 333"/>
              <a:gd name="T14" fmla="*/ 70 w 407"/>
              <a:gd name="T15" fmla="*/ 36 h 333"/>
              <a:gd name="T16" fmla="*/ 87 w 407"/>
              <a:gd name="T17" fmla="*/ 10 h 333"/>
              <a:gd name="T18" fmla="*/ 127 w 407"/>
              <a:gd name="T19" fmla="*/ 10 h 333"/>
              <a:gd name="T20" fmla="*/ 134 w 407"/>
              <a:gd name="T21" fmla="*/ 42 h 333"/>
              <a:gd name="T22" fmla="*/ 146 w 407"/>
              <a:gd name="T23" fmla="*/ 42 h 333"/>
              <a:gd name="T24" fmla="*/ 172 w 407"/>
              <a:gd name="T25" fmla="*/ 36 h 333"/>
              <a:gd name="T26" fmla="*/ 200 w 407"/>
              <a:gd name="T27" fmla="*/ 34 h 333"/>
              <a:gd name="T28" fmla="*/ 216 w 407"/>
              <a:gd name="T29" fmla="*/ 51 h 333"/>
              <a:gd name="T30" fmla="*/ 225 w 407"/>
              <a:gd name="T31" fmla="*/ 63 h 333"/>
              <a:gd name="T32" fmla="*/ 221 w 407"/>
              <a:gd name="T33" fmla="*/ 70 h 333"/>
              <a:gd name="T34" fmla="*/ 231 w 407"/>
              <a:gd name="T35" fmla="*/ 76 h 333"/>
              <a:gd name="T36" fmla="*/ 242 w 407"/>
              <a:gd name="T37" fmla="*/ 74 h 333"/>
              <a:gd name="T38" fmla="*/ 269 w 407"/>
              <a:gd name="T39" fmla="*/ 74 h 333"/>
              <a:gd name="T40" fmla="*/ 263 w 407"/>
              <a:gd name="T41" fmla="*/ 87 h 333"/>
              <a:gd name="T42" fmla="*/ 274 w 407"/>
              <a:gd name="T43" fmla="*/ 85 h 333"/>
              <a:gd name="T44" fmla="*/ 278 w 407"/>
              <a:gd name="T45" fmla="*/ 95 h 333"/>
              <a:gd name="T46" fmla="*/ 304 w 407"/>
              <a:gd name="T47" fmla="*/ 95 h 333"/>
              <a:gd name="T48" fmla="*/ 312 w 407"/>
              <a:gd name="T49" fmla="*/ 110 h 333"/>
              <a:gd name="T50" fmla="*/ 318 w 407"/>
              <a:gd name="T51" fmla="*/ 131 h 333"/>
              <a:gd name="T52" fmla="*/ 318 w 407"/>
              <a:gd name="T53" fmla="*/ 138 h 333"/>
              <a:gd name="T54" fmla="*/ 306 w 407"/>
              <a:gd name="T55" fmla="*/ 144 h 333"/>
              <a:gd name="T56" fmla="*/ 325 w 407"/>
              <a:gd name="T57" fmla="*/ 165 h 333"/>
              <a:gd name="T58" fmla="*/ 342 w 407"/>
              <a:gd name="T59" fmla="*/ 172 h 333"/>
              <a:gd name="T60" fmla="*/ 376 w 407"/>
              <a:gd name="T61" fmla="*/ 195 h 333"/>
              <a:gd name="T62" fmla="*/ 382 w 407"/>
              <a:gd name="T63" fmla="*/ 199 h 333"/>
              <a:gd name="T64" fmla="*/ 407 w 407"/>
              <a:gd name="T65" fmla="*/ 212 h 333"/>
              <a:gd name="T66" fmla="*/ 395 w 407"/>
              <a:gd name="T67" fmla="*/ 229 h 333"/>
              <a:gd name="T68" fmla="*/ 374 w 407"/>
              <a:gd name="T69" fmla="*/ 250 h 333"/>
              <a:gd name="T70" fmla="*/ 357 w 407"/>
              <a:gd name="T71" fmla="*/ 229 h 333"/>
              <a:gd name="T72" fmla="*/ 331 w 407"/>
              <a:gd name="T73" fmla="*/ 212 h 333"/>
              <a:gd name="T74" fmla="*/ 318 w 407"/>
              <a:gd name="T75" fmla="*/ 225 h 333"/>
              <a:gd name="T76" fmla="*/ 352 w 407"/>
              <a:gd name="T77" fmla="*/ 261 h 333"/>
              <a:gd name="T78" fmla="*/ 369 w 407"/>
              <a:gd name="T79" fmla="*/ 290 h 333"/>
              <a:gd name="T80" fmla="*/ 357 w 407"/>
              <a:gd name="T81" fmla="*/ 305 h 333"/>
              <a:gd name="T82" fmla="*/ 335 w 407"/>
              <a:gd name="T83" fmla="*/ 303 h 333"/>
              <a:gd name="T84" fmla="*/ 314 w 407"/>
              <a:gd name="T85" fmla="*/ 301 h 333"/>
              <a:gd name="T86" fmla="*/ 335 w 407"/>
              <a:gd name="T87" fmla="*/ 333 h 333"/>
              <a:gd name="T88" fmla="*/ 278 w 407"/>
              <a:gd name="T89" fmla="*/ 314 h 333"/>
              <a:gd name="T90" fmla="*/ 250 w 407"/>
              <a:gd name="T91" fmla="*/ 286 h 333"/>
              <a:gd name="T92" fmla="*/ 236 w 407"/>
              <a:gd name="T93" fmla="*/ 267 h 333"/>
              <a:gd name="T94" fmla="*/ 189 w 407"/>
              <a:gd name="T95" fmla="*/ 273 h 333"/>
              <a:gd name="T96" fmla="*/ 183 w 407"/>
              <a:gd name="T97" fmla="*/ 244 h 333"/>
              <a:gd name="T98" fmla="*/ 221 w 407"/>
              <a:gd name="T99" fmla="*/ 242 h 333"/>
              <a:gd name="T100" fmla="*/ 231 w 407"/>
              <a:gd name="T101" fmla="*/ 231 h 333"/>
              <a:gd name="T102" fmla="*/ 242 w 407"/>
              <a:gd name="T103" fmla="*/ 208 h 333"/>
              <a:gd name="T104" fmla="*/ 253 w 407"/>
              <a:gd name="T105" fmla="*/ 188 h 333"/>
              <a:gd name="T106" fmla="*/ 225 w 407"/>
              <a:gd name="T107" fmla="*/ 157 h 333"/>
              <a:gd name="T108" fmla="*/ 204 w 407"/>
              <a:gd name="T109" fmla="*/ 148 h 333"/>
              <a:gd name="T110" fmla="*/ 197 w 407"/>
              <a:gd name="T111" fmla="*/ 144 h 333"/>
              <a:gd name="T112" fmla="*/ 178 w 407"/>
              <a:gd name="T113" fmla="*/ 120 h 333"/>
              <a:gd name="T114" fmla="*/ 163 w 407"/>
              <a:gd name="T115" fmla="*/ 99 h 333"/>
              <a:gd name="T116" fmla="*/ 149 w 407"/>
              <a:gd name="T117" fmla="*/ 108 h 333"/>
              <a:gd name="T118" fmla="*/ 119 w 407"/>
              <a:gd name="T119" fmla="*/ 114 h 333"/>
              <a:gd name="T120" fmla="*/ 104 w 407"/>
              <a:gd name="T121" fmla="*/ 120 h 333"/>
              <a:gd name="T122" fmla="*/ 60 w 407"/>
              <a:gd name="T123" fmla="*/ 116 h 333"/>
              <a:gd name="T124" fmla="*/ 42 w 407"/>
              <a:gd name="T125" fmla="*/ 108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07" h="333">
                <a:moveTo>
                  <a:pt x="32" y="108"/>
                </a:moveTo>
                <a:lnTo>
                  <a:pt x="32" y="108"/>
                </a:lnTo>
                <a:lnTo>
                  <a:pt x="28" y="106"/>
                </a:lnTo>
                <a:lnTo>
                  <a:pt x="19" y="101"/>
                </a:lnTo>
                <a:lnTo>
                  <a:pt x="15" y="95"/>
                </a:lnTo>
                <a:lnTo>
                  <a:pt x="11" y="91"/>
                </a:lnTo>
                <a:lnTo>
                  <a:pt x="11" y="91"/>
                </a:lnTo>
                <a:lnTo>
                  <a:pt x="11" y="91"/>
                </a:lnTo>
                <a:lnTo>
                  <a:pt x="17" y="87"/>
                </a:lnTo>
                <a:lnTo>
                  <a:pt x="23" y="85"/>
                </a:lnTo>
                <a:lnTo>
                  <a:pt x="28" y="84"/>
                </a:lnTo>
                <a:lnTo>
                  <a:pt x="34" y="84"/>
                </a:lnTo>
                <a:lnTo>
                  <a:pt x="34" y="84"/>
                </a:lnTo>
                <a:lnTo>
                  <a:pt x="34" y="80"/>
                </a:lnTo>
                <a:lnTo>
                  <a:pt x="30" y="78"/>
                </a:lnTo>
                <a:lnTo>
                  <a:pt x="28" y="78"/>
                </a:lnTo>
                <a:lnTo>
                  <a:pt x="25" y="76"/>
                </a:lnTo>
                <a:lnTo>
                  <a:pt x="19" y="76"/>
                </a:lnTo>
                <a:lnTo>
                  <a:pt x="11" y="76"/>
                </a:lnTo>
                <a:lnTo>
                  <a:pt x="6" y="74"/>
                </a:lnTo>
                <a:lnTo>
                  <a:pt x="4" y="74"/>
                </a:lnTo>
                <a:lnTo>
                  <a:pt x="2" y="72"/>
                </a:lnTo>
                <a:lnTo>
                  <a:pt x="0" y="68"/>
                </a:lnTo>
                <a:lnTo>
                  <a:pt x="0" y="65"/>
                </a:lnTo>
                <a:lnTo>
                  <a:pt x="2" y="61"/>
                </a:lnTo>
                <a:lnTo>
                  <a:pt x="4" y="53"/>
                </a:lnTo>
                <a:lnTo>
                  <a:pt x="4" y="53"/>
                </a:lnTo>
                <a:lnTo>
                  <a:pt x="9" y="42"/>
                </a:lnTo>
                <a:lnTo>
                  <a:pt x="15" y="31"/>
                </a:lnTo>
                <a:lnTo>
                  <a:pt x="26" y="6"/>
                </a:lnTo>
                <a:lnTo>
                  <a:pt x="26" y="6"/>
                </a:lnTo>
                <a:lnTo>
                  <a:pt x="28" y="6"/>
                </a:lnTo>
                <a:lnTo>
                  <a:pt x="30" y="4"/>
                </a:lnTo>
                <a:lnTo>
                  <a:pt x="36" y="2"/>
                </a:lnTo>
                <a:lnTo>
                  <a:pt x="42" y="2"/>
                </a:lnTo>
                <a:lnTo>
                  <a:pt x="51" y="0"/>
                </a:lnTo>
                <a:lnTo>
                  <a:pt x="66" y="0"/>
                </a:lnTo>
                <a:lnTo>
                  <a:pt x="72" y="0"/>
                </a:lnTo>
                <a:lnTo>
                  <a:pt x="74" y="2"/>
                </a:lnTo>
                <a:lnTo>
                  <a:pt x="74" y="2"/>
                </a:lnTo>
                <a:lnTo>
                  <a:pt x="72" y="4"/>
                </a:lnTo>
                <a:lnTo>
                  <a:pt x="72" y="6"/>
                </a:lnTo>
                <a:lnTo>
                  <a:pt x="68" y="12"/>
                </a:lnTo>
                <a:lnTo>
                  <a:pt x="57" y="19"/>
                </a:lnTo>
                <a:lnTo>
                  <a:pt x="57" y="19"/>
                </a:lnTo>
                <a:lnTo>
                  <a:pt x="53" y="25"/>
                </a:lnTo>
                <a:lnTo>
                  <a:pt x="49" y="31"/>
                </a:lnTo>
                <a:lnTo>
                  <a:pt x="49" y="38"/>
                </a:lnTo>
                <a:lnTo>
                  <a:pt x="49" y="46"/>
                </a:lnTo>
                <a:lnTo>
                  <a:pt x="49" y="46"/>
                </a:lnTo>
                <a:lnTo>
                  <a:pt x="51" y="53"/>
                </a:lnTo>
                <a:lnTo>
                  <a:pt x="53" y="57"/>
                </a:lnTo>
                <a:lnTo>
                  <a:pt x="57" y="59"/>
                </a:lnTo>
                <a:lnTo>
                  <a:pt x="57" y="59"/>
                </a:lnTo>
                <a:lnTo>
                  <a:pt x="62" y="63"/>
                </a:lnTo>
                <a:lnTo>
                  <a:pt x="66" y="65"/>
                </a:lnTo>
                <a:lnTo>
                  <a:pt x="68" y="65"/>
                </a:lnTo>
                <a:lnTo>
                  <a:pt x="68" y="65"/>
                </a:lnTo>
                <a:lnTo>
                  <a:pt x="68" y="59"/>
                </a:lnTo>
                <a:lnTo>
                  <a:pt x="68" y="55"/>
                </a:lnTo>
                <a:lnTo>
                  <a:pt x="72" y="46"/>
                </a:lnTo>
                <a:lnTo>
                  <a:pt x="72" y="46"/>
                </a:lnTo>
                <a:lnTo>
                  <a:pt x="72" y="40"/>
                </a:lnTo>
                <a:lnTo>
                  <a:pt x="70" y="36"/>
                </a:lnTo>
                <a:lnTo>
                  <a:pt x="70" y="31"/>
                </a:lnTo>
                <a:lnTo>
                  <a:pt x="70" y="27"/>
                </a:lnTo>
                <a:lnTo>
                  <a:pt x="70" y="27"/>
                </a:lnTo>
                <a:lnTo>
                  <a:pt x="72" y="23"/>
                </a:lnTo>
                <a:lnTo>
                  <a:pt x="74" y="19"/>
                </a:lnTo>
                <a:lnTo>
                  <a:pt x="76" y="15"/>
                </a:lnTo>
                <a:lnTo>
                  <a:pt x="79" y="14"/>
                </a:lnTo>
                <a:lnTo>
                  <a:pt x="87" y="10"/>
                </a:lnTo>
                <a:lnTo>
                  <a:pt x="95" y="6"/>
                </a:lnTo>
                <a:lnTo>
                  <a:pt x="95" y="6"/>
                </a:lnTo>
                <a:lnTo>
                  <a:pt x="104" y="4"/>
                </a:lnTo>
                <a:lnTo>
                  <a:pt x="108" y="4"/>
                </a:lnTo>
                <a:lnTo>
                  <a:pt x="113" y="4"/>
                </a:lnTo>
                <a:lnTo>
                  <a:pt x="119" y="4"/>
                </a:lnTo>
                <a:lnTo>
                  <a:pt x="123" y="6"/>
                </a:lnTo>
                <a:lnTo>
                  <a:pt x="127" y="10"/>
                </a:lnTo>
                <a:lnTo>
                  <a:pt x="130" y="14"/>
                </a:lnTo>
                <a:lnTo>
                  <a:pt x="130" y="14"/>
                </a:lnTo>
                <a:lnTo>
                  <a:pt x="130" y="17"/>
                </a:lnTo>
                <a:lnTo>
                  <a:pt x="132" y="23"/>
                </a:lnTo>
                <a:lnTo>
                  <a:pt x="136" y="33"/>
                </a:lnTo>
                <a:lnTo>
                  <a:pt x="136" y="33"/>
                </a:lnTo>
                <a:lnTo>
                  <a:pt x="136" y="38"/>
                </a:lnTo>
                <a:lnTo>
                  <a:pt x="134" y="42"/>
                </a:lnTo>
                <a:lnTo>
                  <a:pt x="130" y="46"/>
                </a:lnTo>
                <a:lnTo>
                  <a:pt x="130" y="50"/>
                </a:lnTo>
                <a:lnTo>
                  <a:pt x="130" y="50"/>
                </a:lnTo>
                <a:lnTo>
                  <a:pt x="134" y="48"/>
                </a:lnTo>
                <a:lnTo>
                  <a:pt x="138" y="46"/>
                </a:lnTo>
                <a:lnTo>
                  <a:pt x="142" y="44"/>
                </a:lnTo>
                <a:lnTo>
                  <a:pt x="146" y="42"/>
                </a:lnTo>
                <a:lnTo>
                  <a:pt x="146" y="42"/>
                </a:lnTo>
                <a:lnTo>
                  <a:pt x="153" y="44"/>
                </a:lnTo>
                <a:lnTo>
                  <a:pt x="157" y="46"/>
                </a:lnTo>
                <a:lnTo>
                  <a:pt x="163" y="51"/>
                </a:lnTo>
                <a:lnTo>
                  <a:pt x="168" y="55"/>
                </a:lnTo>
                <a:lnTo>
                  <a:pt x="168" y="55"/>
                </a:lnTo>
                <a:lnTo>
                  <a:pt x="168" y="44"/>
                </a:lnTo>
                <a:lnTo>
                  <a:pt x="168" y="40"/>
                </a:lnTo>
                <a:lnTo>
                  <a:pt x="172" y="36"/>
                </a:lnTo>
                <a:lnTo>
                  <a:pt x="172" y="36"/>
                </a:lnTo>
                <a:lnTo>
                  <a:pt x="174" y="34"/>
                </a:lnTo>
                <a:lnTo>
                  <a:pt x="176" y="34"/>
                </a:lnTo>
                <a:lnTo>
                  <a:pt x="183" y="33"/>
                </a:lnTo>
                <a:lnTo>
                  <a:pt x="189" y="33"/>
                </a:lnTo>
                <a:lnTo>
                  <a:pt x="197" y="33"/>
                </a:lnTo>
                <a:lnTo>
                  <a:pt x="197" y="33"/>
                </a:lnTo>
                <a:lnTo>
                  <a:pt x="200" y="34"/>
                </a:lnTo>
                <a:lnTo>
                  <a:pt x="206" y="36"/>
                </a:lnTo>
                <a:lnTo>
                  <a:pt x="212" y="40"/>
                </a:lnTo>
                <a:lnTo>
                  <a:pt x="216" y="44"/>
                </a:lnTo>
                <a:lnTo>
                  <a:pt x="216" y="44"/>
                </a:lnTo>
                <a:lnTo>
                  <a:pt x="217" y="46"/>
                </a:lnTo>
                <a:lnTo>
                  <a:pt x="217" y="50"/>
                </a:lnTo>
                <a:lnTo>
                  <a:pt x="217" y="51"/>
                </a:lnTo>
                <a:lnTo>
                  <a:pt x="216" y="51"/>
                </a:lnTo>
                <a:lnTo>
                  <a:pt x="214" y="53"/>
                </a:lnTo>
                <a:lnTo>
                  <a:pt x="212" y="55"/>
                </a:lnTo>
                <a:lnTo>
                  <a:pt x="210" y="57"/>
                </a:lnTo>
                <a:lnTo>
                  <a:pt x="210" y="57"/>
                </a:lnTo>
                <a:lnTo>
                  <a:pt x="214" y="57"/>
                </a:lnTo>
                <a:lnTo>
                  <a:pt x="219" y="61"/>
                </a:lnTo>
                <a:lnTo>
                  <a:pt x="223" y="63"/>
                </a:lnTo>
                <a:lnTo>
                  <a:pt x="225" y="63"/>
                </a:lnTo>
                <a:lnTo>
                  <a:pt x="227" y="63"/>
                </a:lnTo>
                <a:lnTo>
                  <a:pt x="227" y="63"/>
                </a:lnTo>
                <a:lnTo>
                  <a:pt x="225" y="65"/>
                </a:lnTo>
                <a:lnTo>
                  <a:pt x="223" y="67"/>
                </a:lnTo>
                <a:lnTo>
                  <a:pt x="219" y="74"/>
                </a:lnTo>
                <a:lnTo>
                  <a:pt x="219" y="74"/>
                </a:lnTo>
                <a:lnTo>
                  <a:pt x="219" y="72"/>
                </a:lnTo>
                <a:lnTo>
                  <a:pt x="221" y="70"/>
                </a:lnTo>
                <a:lnTo>
                  <a:pt x="221" y="70"/>
                </a:lnTo>
                <a:lnTo>
                  <a:pt x="223" y="68"/>
                </a:lnTo>
                <a:lnTo>
                  <a:pt x="225" y="68"/>
                </a:lnTo>
                <a:lnTo>
                  <a:pt x="227" y="67"/>
                </a:lnTo>
                <a:lnTo>
                  <a:pt x="229" y="68"/>
                </a:lnTo>
                <a:lnTo>
                  <a:pt x="231" y="68"/>
                </a:lnTo>
                <a:lnTo>
                  <a:pt x="231" y="70"/>
                </a:lnTo>
                <a:lnTo>
                  <a:pt x="231" y="76"/>
                </a:lnTo>
                <a:lnTo>
                  <a:pt x="231" y="76"/>
                </a:lnTo>
                <a:lnTo>
                  <a:pt x="234" y="74"/>
                </a:lnTo>
                <a:lnTo>
                  <a:pt x="234" y="74"/>
                </a:lnTo>
                <a:lnTo>
                  <a:pt x="234" y="74"/>
                </a:lnTo>
                <a:lnTo>
                  <a:pt x="236" y="72"/>
                </a:lnTo>
                <a:lnTo>
                  <a:pt x="236" y="72"/>
                </a:lnTo>
                <a:lnTo>
                  <a:pt x="238" y="74"/>
                </a:lnTo>
                <a:lnTo>
                  <a:pt x="242" y="74"/>
                </a:lnTo>
                <a:lnTo>
                  <a:pt x="246" y="72"/>
                </a:lnTo>
                <a:lnTo>
                  <a:pt x="250" y="70"/>
                </a:lnTo>
                <a:lnTo>
                  <a:pt x="255" y="68"/>
                </a:lnTo>
                <a:lnTo>
                  <a:pt x="255" y="68"/>
                </a:lnTo>
                <a:lnTo>
                  <a:pt x="261" y="68"/>
                </a:lnTo>
                <a:lnTo>
                  <a:pt x="265" y="70"/>
                </a:lnTo>
                <a:lnTo>
                  <a:pt x="269" y="72"/>
                </a:lnTo>
                <a:lnTo>
                  <a:pt x="269" y="74"/>
                </a:lnTo>
                <a:lnTo>
                  <a:pt x="270" y="76"/>
                </a:lnTo>
                <a:lnTo>
                  <a:pt x="270" y="80"/>
                </a:lnTo>
                <a:lnTo>
                  <a:pt x="270" y="80"/>
                </a:lnTo>
                <a:lnTo>
                  <a:pt x="265" y="82"/>
                </a:lnTo>
                <a:lnTo>
                  <a:pt x="261" y="84"/>
                </a:lnTo>
                <a:lnTo>
                  <a:pt x="259" y="87"/>
                </a:lnTo>
                <a:lnTo>
                  <a:pt x="259" y="87"/>
                </a:lnTo>
                <a:lnTo>
                  <a:pt x="263" y="87"/>
                </a:lnTo>
                <a:lnTo>
                  <a:pt x="265" y="87"/>
                </a:lnTo>
                <a:lnTo>
                  <a:pt x="265" y="87"/>
                </a:lnTo>
                <a:lnTo>
                  <a:pt x="269" y="85"/>
                </a:lnTo>
                <a:lnTo>
                  <a:pt x="269" y="84"/>
                </a:lnTo>
                <a:lnTo>
                  <a:pt x="269" y="84"/>
                </a:lnTo>
                <a:lnTo>
                  <a:pt x="270" y="84"/>
                </a:lnTo>
                <a:lnTo>
                  <a:pt x="272" y="84"/>
                </a:lnTo>
                <a:lnTo>
                  <a:pt x="274" y="85"/>
                </a:lnTo>
                <a:lnTo>
                  <a:pt x="274" y="87"/>
                </a:lnTo>
                <a:lnTo>
                  <a:pt x="274" y="89"/>
                </a:lnTo>
                <a:lnTo>
                  <a:pt x="272" y="91"/>
                </a:lnTo>
                <a:lnTo>
                  <a:pt x="272" y="93"/>
                </a:lnTo>
                <a:lnTo>
                  <a:pt x="270" y="95"/>
                </a:lnTo>
                <a:lnTo>
                  <a:pt x="270" y="95"/>
                </a:lnTo>
                <a:lnTo>
                  <a:pt x="274" y="95"/>
                </a:lnTo>
                <a:lnTo>
                  <a:pt x="278" y="95"/>
                </a:lnTo>
                <a:lnTo>
                  <a:pt x="280" y="93"/>
                </a:lnTo>
                <a:lnTo>
                  <a:pt x="284" y="91"/>
                </a:lnTo>
                <a:lnTo>
                  <a:pt x="284" y="91"/>
                </a:lnTo>
                <a:lnTo>
                  <a:pt x="293" y="91"/>
                </a:lnTo>
                <a:lnTo>
                  <a:pt x="299" y="91"/>
                </a:lnTo>
                <a:lnTo>
                  <a:pt x="303" y="93"/>
                </a:lnTo>
                <a:lnTo>
                  <a:pt x="303" y="93"/>
                </a:lnTo>
                <a:lnTo>
                  <a:pt x="304" y="95"/>
                </a:lnTo>
                <a:lnTo>
                  <a:pt x="304" y="97"/>
                </a:lnTo>
                <a:lnTo>
                  <a:pt x="306" y="99"/>
                </a:lnTo>
                <a:lnTo>
                  <a:pt x="304" y="101"/>
                </a:lnTo>
                <a:lnTo>
                  <a:pt x="304" y="106"/>
                </a:lnTo>
                <a:lnTo>
                  <a:pt x="303" y="110"/>
                </a:lnTo>
                <a:lnTo>
                  <a:pt x="303" y="110"/>
                </a:lnTo>
                <a:lnTo>
                  <a:pt x="306" y="110"/>
                </a:lnTo>
                <a:lnTo>
                  <a:pt x="312" y="110"/>
                </a:lnTo>
                <a:lnTo>
                  <a:pt x="316" y="110"/>
                </a:lnTo>
                <a:lnTo>
                  <a:pt x="318" y="112"/>
                </a:lnTo>
                <a:lnTo>
                  <a:pt x="321" y="114"/>
                </a:lnTo>
                <a:lnTo>
                  <a:pt x="325" y="118"/>
                </a:lnTo>
                <a:lnTo>
                  <a:pt x="331" y="129"/>
                </a:lnTo>
                <a:lnTo>
                  <a:pt x="331" y="129"/>
                </a:lnTo>
                <a:lnTo>
                  <a:pt x="321" y="129"/>
                </a:lnTo>
                <a:lnTo>
                  <a:pt x="318" y="131"/>
                </a:lnTo>
                <a:lnTo>
                  <a:pt x="314" y="133"/>
                </a:lnTo>
                <a:lnTo>
                  <a:pt x="314" y="133"/>
                </a:lnTo>
                <a:lnTo>
                  <a:pt x="316" y="133"/>
                </a:lnTo>
                <a:lnTo>
                  <a:pt x="320" y="133"/>
                </a:lnTo>
                <a:lnTo>
                  <a:pt x="323" y="135"/>
                </a:lnTo>
                <a:lnTo>
                  <a:pt x="325" y="137"/>
                </a:lnTo>
                <a:lnTo>
                  <a:pt x="325" y="137"/>
                </a:lnTo>
                <a:lnTo>
                  <a:pt x="318" y="138"/>
                </a:lnTo>
                <a:lnTo>
                  <a:pt x="314" y="140"/>
                </a:lnTo>
                <a:lnTo>
                  <a:pt x="312" y="142"/>
                </a:lnTo>
                <a:lnTo>
                  <a:pt x="312" y="142"/>
                </a:lnTo>
                <a:lnTo>
                  <a:pt x="312" y="142"/>
                </a:lnTo>
                <a:lnTo>
                  <a:pt x="312" y="144"/>
                </a:lnTo>
                <a:lnTo>
                  <a:pt x="312" y="144"/>
                </a:lnTo>
                <a:lnTo>
                  <a:pt x="306" y="144"/>
                </a:lnTo>
                <a:lnTo>
                  <a:pt x="306" y="144"/>
                </a:lnTo>
                <a:lnTo>
                  <a:pt x="308" y="148"/>
                </a:lnTo>
                <a:lnTo>
                  <a:pt x="310" y="150"/>
                </a:lnTo>
                <a:lnTo>
                  <a:pt x="314" y="154"/>
                </a:lnTo>
                <a:lnTo>
                  <a:pt x="318" y="155"/>
                </a:lnTo>
                <a:lnTo>
                  <a:pt x="321" y="159"/>
                </a:lnTo>
                <a:lnTo>
                  <a:pt x="321" y="159"/>
                </a:lnTo>
                <a:lnTo>
                  <a:pt x="323" y="161"/>
                </a:lnTo>
                <a:lnTo>
                  <a:pt x="325" y="165"/>
                </a:lnTo>
                <a:lnTo>
                  <a:pt x="325" y="167"/>
                </a:lnTo>
                <a:lnTo>
                  <a:pt x="327" y="171"/>
                </a:lnTo>
                <a:lnTo>
                  <a:pt x="327" y="171"/>
                </a:lnTo>
                <a:lnTo>
                  <a:pt x="329" y="172"/>
                </a:lnTo>
                <a:lnTo>
                  <a:pt x="331" y="172"/>
                </a:lnTo>
                <a:lnTo>
                  <a:pt x="337" y="172"/>
                </a:lnTo>
                <a:lnTo>
                  <a:pt x="342" y="172"/>
                </a:lnTo>
                <a:lnTo>
                  <a:pt x="342" y="172"/>
                </a:lnTo>
                <a:lnTo>
                  <a:pt x="346" y="174"/>
                </a:lnTo>
                <a:lnTo>
                  <a:pt x="354" y="176"/>
                </a:lnTo>
                <a:lnTo>
                  <a:pt x="361" y="178"/>
                </a:lnTo>
                <a:lnTo>
                  <a:pt x="369" y="182"/>
                </a:lnTo>
                <a:lnTo>
                  <a:pt x="373" y="186"/>
                </a:lnTo>
                <a:lnTo>
                  <a:pt x="376" y="190"/>
                </a:lnTo>
                <a:lnTo>
                  <a:pt x="376" y="191"/>
                </a:lnTo>
                <a:lnTo>
                  <a:pt x="376" y="195"/>
                </a:lnTo>
                <a:lnTo>
                  <a:pt x="376" y="197"/>
                </a:lnTo>
                <a:lnTo>
                  <a:pt x="376" y="201"/>
                </a:lnTo>
                <a:lnTo>
                  <a:pt x="373" y="205"/>
                </a:lnTo>
                <a:lnTo>
                  <a:pt x="373" y="205"/>
                </a:lnTo>
                <a:lnTo>
                  <a:pt x="376" y="205"/>
                </a:lnTo>
                <a:lnTo>
                  <a:pt x="376" y="205"/>
                </a:lnTo>
                <a:lnTo>
                  <a:pt x="378" y="201"/>
                </a:lnTo>
                <a:lnTo>
                  <a:pt x="382" y="199"/>
                </a:lnTo>
                <a:lnTo>
                  <a:pt x="384" y="197"/>
                </a:lnTo>
                <a:lnTo>
                  <a:pt x="388" y="195"/>
                </a:lnTo>
                <a:lnTo>
                  <a:pt x="388" y="195"/>
                </a:lnTo>
                <a:lnTo>
                  <a:pt x="391" y="199"/>
                </a:lnTo>
                <a:lnTo>
                  <a:pt x="399" y="203"/>
                </a:lnTo>
                <a:lnTo>
                  <a:pt x="403" y="207"/>
                </a:lnTo>
                <a:lnTo>
                  <a:pt x="405" y="210"/>
                </a:lnTo>
                <a:lnTo>
                  <a:pt x="407" y="212"/>
                </a:lnTo>
                <a:lnTo>
                  <a:pt x="407" y="212"/>
                </a:lnTo>
                <a:lnTo>
                  <a:pt x="403" y="214"/>
                </a:lnTo>
                <a:lnTo>
                  <a:pt x="401" y="214"/>
                </a:lnTo>
                <a:lnTo>
                  <a:pt x="399" y="218"/>
                </a:lnTo>
                <a:lnTo>
                  <a:pt x="399" y="224"/>
                </a:lnTo>
                <a:lnTo>
                  <a:pt x="397" y="227"/>
                </a:lnTo>
                <a:lnTo>
                  <a:pt x="397" y="227"/>
                </a:lnTo>
                <a:lnTo>
                  <a:pt x="395" y="229"/>
                </a:lnTo>
                <a:lnTo>
                  <a:pt x="391" y="231"/>
                </a:lnTo>
                <a:lnTo>
                  <a:pt x="384" y="231"/>
                </a:lnTo>
                <a:lnTo>
                  <a:pt x="384" y="231"/>
                </a:lnTo>
                <a:lnTo>
                  <a:pt x="380" y="242"/>
                </a:lnTo>
                <a:lnTo>
                  <a:pt x="380" y="248"/>
                </a:lnTo>
                <a:lnTo>
                  <a:pt x="382" y="252"/>
                </a:lnTo>
                <a:lnTo>
                  <a:pt x="382" y="252"/>
                </a:lnTo>
                <a:lnTo>
                  <a:pt x="374" y="250"/>
                </a:lnTo>
                <a:lnTo>
                  <a:pt x="367" y="246"/>
                </a:lnTo>
                <a:lnTo>
                  <a:pt x="359" y="241"/>
                </a:lnTo>
                <a:lnTo>
                  <a:pt x="357" y="239"/>
                </a:lnTo>
                <a:lnTo>
                  <a:pt x="354" y="235"/>
                </a:lnTo>
                <a:lnTo>
                  <a:pt x="354" y="235"/>
                </a:lnTo>
                <a:lnTo>
                  <a:pt x="356" y="233"/>
                </a:lnTo>
                <a:lnTo>
                  <a:pt x="356" y="231"/>
                </a:lnTo>
                <a:lnTo>
                  <a:pt x="357" y="229"/>
                </a:lnTo>
                <a:lnTo>
                  <a:pt x="357" y="229"/>
                </a:lnTo>
                <a:lnTo>
                  <a:pt x="348" y="225"/>
                </a:lnTo>
                <a:lnTo>
                  <a:pt x="344" y="225"/>
                </a:lnTo>
                <a:lnTo>
                  <a:pt x="340" y="224"/>
                </a:lnTo>
                <a:lnTo>
                  <a:pt x="340" y="224"/>
                </a:lnTo>
                <a:lnTo>
                  <a:pt x="337" y="220"/>
                </a:lnTo>
                <a:lnTo>
                  <a:pt x="335" y="216"/>
                </a:lnTo>
                <a:lnTo>
                  <a:pt x="331" y="212"/>
                </a:lnTo>
                <a:lnTo>
                  <a:pt x="327" y="210"/>
                </a:lnTo>
                <a:lnTo>
                  <a:pt x="327" y="210"/>
                </a:lnTo>
                <a:lnTo>
                  <a:pt x="327" y="218"/>
                </a:lnTo>
                <a:lnTo>
                  <a:pt x="325" y="222"/>
                </a:lnTo>
                <a:lnTo>
                  <a:pt x="325" y="225"/>
                </a:lnTo>
                <a:lnTo>
                  <a:pt x="325" y="225"/>
                </a:lnTo>
                <a:lnTo>
                  <a:pt x="321" y="225"/>
                </a:lnTo>
                <a:lnTo>
                  <a:pt x="318" y="225"/>
                </a:lnTo>
                <a:lnTo>
                  <a:pt x="318" y="225"/>
                </a:lnTo>
                <a:lnTo>
                  <a:pt x="329" y="239"/>
                </a:lnTo>
                <a:lnTo>
                  <a:pt x="338" y="252"/>
                </a:lnTo>
                <a:lnTo>
                  <a:pt x="338" y="252"/>
                </a:lnTo>
                <a:lnTo>
                  <a:pt x="340" y="254"/>
                </a:lnTo>
                <a:lnTo>
                  <a:pt x="346" y="258"/>
                </a:lnTo>
                <a:lnTo>
                  <a:pt x="348" y="259"/>
                </a:lnTo>
                <a:lnTo>
                  <a:pt x="352" y="261"/>
                </a:lnTo>
                <a:lnTo>
                  <a:pt x="352" y="261"/>
                </a:lnTo>
                <a:lnTo>
                  <a:pt x="354" y="265"/>
                </a:lnTo>
                <a:lnTo>
                  <a:pt x="357" y="267"/>
                </a:lnTo>
                <a:lnTo>
                  <a:pt x="359" y="275"/>
                </a:lnTo>
                <a:lnTo>
                  <a:pt x="359" y="275"/>
                </a:lnTo>
                <a:lnTo>
                  <a:pt x="365" y="282"/>
                </a:lnTo>
                <a:lnTo>
                  <a:pt x="367" y="286"/>
                </a:lnTo>
                <a:lnTo>
                  <a:pt x="369" y="290"/>
                </a:lnTo>
                <a:lnTo>
                  <a:pt x="369" y="290"/>
                </a:lnTo>
                <a:lnTo>
                  <a:pt x="369" y="292"/>
                </a:lnTo>
                <a:lnTo>
                  <a:pt x="369" y="295"/>
                </a:lnTo>
                <a:lnTo>
                  <a:pt x="369" y="297"/>
                </a:lnTo>
                <a:lnTo>
                  <a:pt x="367" y="299"/>
                </a:lnTo>
                <a:lnTo>
                  <a:pt x="363" y="301"/>
                </a:lnTo>
                <a:lnTo>
                  <a:pt x="357" y="305"/>
                </a:lnTo>
                <a:lnTo>
                  <a:pt x="357" y="305"/>
                </a:lnTo>
                <a:lnTo>
                  <a:pt x="357" y="311"/>
                </a:lnTo>
                <a:lnTo>
                  <a:pt x="357" y="312"/>
                </a:lnTo>
                <a:lnTo>
                  <a:pt x="356" y="314"/>
                </a:lnTo>
                <a:lnTo>
                  <a:pt x="352" y="314"/>
                </a:lnTo>
                <a:lnTo>
                  <a:pt x="348" y="312"/>
                </a:lnTo>
                <a:lnTo>
                  <a:pt x="340" y="305"/>
                </a:lnTo>
                <a:lnTo>
                  <a:pt x="335" y="303"/>
                </a:lnTo>
                <a:lnTo>
                  <a:pt x="335" y="303"/>
                </a:lnTo>
                <a:lnTo>
                  <a:pt x="327" y="299"/>
                </a:lnTo>
                <a:lnTo>
                  <a:pt x="321" y="295"/>
                </a:lnTo>
                <a:lnTo>
                  <a:pt x="314" y="294"/>
                </a:lnTo>
                <a:lnTo>
                  <a:pt x="306" y="294"/>
                </a:lnTo>
                <a:lnTo>
                  <a:pt x="306" y="294"/>
                </a:lnTo>
                <a:lnTo>
                  <a:pt x="306" y="295"/>
                </a:lnTo>
                <a:lnTo>
                  <a:pt x="308" y="297"/>
                </a:lnTo>
                <a:lnTo>
                  <a:pt x="314" y="301"/>
                </a:lnTo>
                <a:lnTo>
                  <a:pt x="325" y="309"/>
                </a:lnTo>
                <a:lnTo>
                  <a:pt x="325" y="309"/>
                </a:lnTo>
                <a:lnTo>
                  <a:pt x="331" y="314"/>
                </a:lnTo>
                <a:lnTo>
                  <a:pt x="335" y="320"/>
                </a:lnTo>
                <a:lnTo>
                  <a:pt x="337" y="322"/>
                </a:lnTo>
                <a:lnTo>
                  <a:pt x="337" y="326"/>
                </a:lnTo>
                <a:lnTo>
                  <a:pt x="337" y="329"/>
                </a:lnTo>
                <a:lnTo>
                  <a:pt x="335" y="333"/>
                </a:lnTo>
                <a:lnTo>
                  <a:pt x="335" y="333"/>
                </a:lnTo>
                <a:lnTo>
                  <a:pt x="329" y="333"/>
                </a:lnTo>
                <a:lnTo>
                  <a:pt x="321" y="331"/>
                </a:lnTo>
                <a:lnTo>
                  <a:pt x="314" y="329"/>
                </a:lnTo>
                <a:lnTo>
                  <a:pt x="304" y="328"/>
                </a:lnTo>
                <a:lnTo>
                  <a:pt x="289" y="322"/>
                </a:lnTo>
                <a:lnTo>
                  <a:pt x="278" y="314"/>
                </a:lnTo>
                <a:lnTo>
                  <a:pt x="278" y="314"/>
                </a:lnTo>
                <a:lnTo>
                  <a:pt x="272" y="311"/>
                </a:lnTo>
                <a:lnTo>
                  <a:pt x="270" y="307"/>
                </a:lnTo>
                <a:lnTo>
                  <a:pt x="267" y="299"/>
                </a:lnTo>
                <a:lnTo>
                  <a:pt x="267" y="299"/>
                </a:lnTo>
                <a:lnTo>
                  <a:pt x="263" y="294"/>
                </a:lnTo>
                <a:lnTo>
                  <a:pt x="259" y="292"/>
                </a:lnTo>
                <a:lnTo>
                  <a:pt x="255" y="290"/>
                </a:lnTo>
                <a:lnTo>
                  <a:pt x="250" y="286"/>
                </a:lnTo>
                <a:lnTo>
                  <a:pt x="250" y="286"/>
                </a:lnTo>
                <a:lnTo>
                  <a:pt x="246" y="284"/>
                </a:lnTo>
                <a:lnTo>
                  <a:pt x="244" y="278"/>
                </a:lnTo>
                <a:lnTo>
                  <a:pt x="242" y="275"/>
                </a:lnTo>
                <a:lnTo>
                  <a:pt x="240" y="271"/>
                </a:lnTo>
                <a:lnTo>
                  <a:pt x="240" y="271"/>
                </a:lnTo>
                <a:lnTo>
                  <a:pt x="238" y="269"/>
                </a:lnTo>
                <a:lnTo>
                  <a:pt x="236" y="267"/>
                </a:lnTo>
                <a:lnTo>
                  <a:pt x="231" y="267"/>
                </a:lnTo>
                <a:lnTo>
                  <a:pt x="225" y="265"/>
                </a:lnTo>
                <a:lnTo>
                  <a:pt x="219" y="267"/>
                </a:lnTo>
                <a:lnTo>
                  <a:pt x="219" y="267"/>
                </a:lnTo>
                <a:lnTo>
                  <a:pt x="210" y="269"/>
                </a:lnTo>
                <a:lnTo>
                  <a:pt x="199" y="273"/>
                </a:lnTo>
                <a:lnTo>
                  <a:pt x="195" y="273"/>
                </a:lnTo>
                <a:lnTo>
                  <a:pt x="189" y="273"/>
                </a:lnTo>
                <a:lnTo>
                  <a:pt x="183" y="273"/>
                </a:lnTo>
                <a:lnTo>
                  <a:pt x="178" y="271"/>
                </a:lnTo>
                <a:lnTo>
                  <a:pt x="178" y="271"/>
                </a:lnTo>
                <a:lnTo>
                  <a:pt x="178" y="261"/>
                </a:lnTo>
                <a:lnTo>
                  <a:pt x="178" y="256"/>
                </a:lnTo>
                <a:lnTo>
                  <a:pt x="180" y="252"/>
                </a:lnTo>
                <a:lnTo>
                  <a:pt x="183" y="248"/>
                </a:lnTo>
                <a:lnTo>
                  <a:pt x="183" y="244"/>
                </a:lnTo>
                <a:lnTo>
                  <a:pt x="187" y="241"/>
                </a:lnTo>
                <a:lnTo>
                  <a:pt x="191" y="241"/>
                </a:lnTo>
                <a:lnTo>
                  <a:pt x="191" y="241"/>
                </a:lnTo>
                <a:lnTo>
                  <a:pt x="197" y="241"/>
                </a:lnTo>
                <a:lnTo>
                  <a:pt x="200" y="241"/>
                </a:lnTo>
                <a:lnTo>
                  <a:pt x="212" y="242"/>
                </a:lnTo>
                <a:lnTo>
                  <a:pt x="216" y="242"/>
                </a:lnTo>
                <a:lnTo>
                  <a:pt x="221" y="242"/>
                </a:lnTo>
                <a:lnTo>
                  <a:pt x="227" y="242"/>
                </a:lnTo>
                <a:lnTo>
                  <a:pt x="231" y="241"/>
                </a:lnTo>
                <a:lnTo>
                  <a:pt x="231" y="241"/>
                </a:lnTo>
                <a:lnTo>
                  <a:pt x="233" y="239"/>
                </a:lnTo>
                <a:lnTo>
                  <a:pt x="234" y="237"/>
                </a:lnTo>
                <a:lnTo>
                  <a:pt x="234" y="235"/>
                </a:lnTo>
                <a:lnTo>
                  <a:pt x="234" y="233"/>
                </a:lnTo>
                <a:lnTo>
                  <a:pt x="231" y="231"/>
                </a:lnTo>
                <a:lnTo>
                  <a:pt x="231" y="227"/>
                </a:lnTo>
                <a:lnTo>
                  <a:pt x="231" y="227"/>
                </a:lnTo>
                <a:lnTo>
                  <a:pt x="229" y="222"/>
                </a:lnTo>
                <a:lnTo>
                  <a:pt x="231" y="218"/>
                </a:lnTo>
                <a:lnTo>
                  <a:pt x="231" y="216"/>
                </a:lnTo>
                <a:lnTo>
                  <a:pt x="236" y="212"/>
                </a:lnTo>
                <a:lnTo>
                  <a:pt x="236" y="212"/>
                </a:lnTo>
                <a:lnTo>
                  <a:pt x="242" y="208"/>
                </a:lnTo>
                <a:lnTo>
                  <a:pt x="246" y="203"/>
                </a:lnTo>
                <a:lnTo>
                  <a:pt x="246" y="203"/>
                </a:lnTo>
                <a:lnTo>
                  <a:pt x="250" y="199"/>
                </a:lnTo>
                <a:lnTo>
                  <a:pt x="252" y="195"/>
                </a:lnTo>
                <a:lnTo>
                  <a:pt x="252" y="195"/>
                </a:lnTo>
                <a:lnTo>
                  <a:pt x="253" y="191"/>
                </a:lnTo>
                <a:lnTo>
                  <a:pt x="253" y="188"/>
                </a:lnTo>
                <a:lnTo>
                  <a:pt x="253" y="188"/>
                </a:lnTo>
                <a:lnTo>
                  <a:pt x="252" y="182"/>
                </a:lnTo>
                <a:lnTo>
                  <a:pt x="248" y="176"/>
                </a:lnTo>
                <a:lnTo>
                  <a:pt x="242" y="167"/>
                </a:lnTo>
                <a:lnTo>
                  <a:pt x="242" y="167"/>
                </a:lnTo>
                <a:lnTo>
                  <a:pt x="238" y="161"/>
                </a:lnTo>
                <a:lnTo>
                  <a:pt x="234" y="159"/>
                </a:lnTo>
                <a:lnTo>
                  <a:pt x="231" y="159"/>
                </a:lnTo>
                <a:lnTo>
                  <a:pt x="225" y="157"/>
                </a:lnTo>
                <a:lnTo>
                  <a:pt x="225" y="157"/>
                </a:lnTo>
                <a:lnTo>
                  <a:pt x="219" y="154"/>
                </a:lnTo>
                <a:lnTo>
                  <a:pt x="216" y="150"/>
                </a:lnTo>
                <a:lnTo>
                  <a:pt x="212" y="148"/>
                </a:lnTo>
                <a:lnTo>
                  <a:pt x="210" y="148"/>
                </a:lnTo>
                <a:lnTo>
                  <a:pt x="208" y="146"/>
                </a:lnTo>
                <a:lnTo>
                  <a:pt x="208" y="146"/>
                </a:lnTo>
                <a:lnTo>
                  <a:pt x="204" y="148"/>
                </a:lnTo>
                <a:lnTo>
                  <a:pt x="202" y="148"/>
                </a:lnTo>
                <a:lnTo>
                  <a:pt x="199" y="150"/>
                </a:lnTo>
                <a:lnTo>
                  <a:pt x="195" y="150"/>
                </a:lnTo>
                <a:lnTo>
                  <a:pt x="193" y="150"/>
                </a:lnTo>
                <a:lnTo>
                  <a:pt x="191" y="150"/>
                </a:lnTo>
                <a:lnTo>
                  <a:pt x="189" y="148"/>
                </a:lnTo>
                <a:lnTo>
                  <a:pt x="189" y="148"/>
                </a:lnTo>
                <a:lnTo>
                  <a:pt x="197" y="144"/>
                </a:lnTo>
                <a:lnTo>
                  <a:pt x="204" y="138"/>
                </a:lnTo>
                <a:lnTo>
                  <a:pt x="204" y="138"/>
                </a:lnTo>
                <a:lnTo>
                  <a:pt x="199" y="135"/>
                </a:lnTo>
                <a:lnTo>
                  <a:pt x="191" y="131"/>
                </a:lnTo>
                <a:lnTo>
                  <a:pt x="191" y="131"/>
                </a:lnTo>
                <a:lnTo>
                  <a:pt x="183" y="125"/>
                </a:lnTo>
                <a:lnTo>
                  <a:pt x="180" y="123"/>
                </a:lnTo>
                <a:lnTo>
                  <a:pt x="178" y="120"/>
                </a:lnTo>
                <a:lnTo>
                  <a:pt x="178" y="120"/>
                </a:lnTo>
                <a:lnTo>
                  <a:pt x="178" y="118"/>
                </a:lnTo>
                <a:lnTo>
                  <a:pt x="178" y="114"/>
                </a:lnTo>
                <a:lnTo>
                  <a:pt x="176" y="110"/>
                </a:lnTo>
                <a:lnTo>
                  <a:pt x="174" y="108"/>
                </a:lnTo>
                <a:lnTo>
                  <a:pt x="168" y="101"/>
                </a:lnTo>
                <a:lnTo>
                  <a:pt x="165" y="99"/>
                </a:lnTo>
                <a:lnTo>
                  <a:pt x="163" y="99"/>
                </a:lnTo>
                <a:lnTo>
                  <a:pt x="163" y="99"/>
                </a:lnTo>
                <a:lnTo>
                  <a:pt x="157" y="99"/>
                </a:lnTo>
                <a:lnTo>
                  <a:pt x="153" y="101"/>
                </a:lnTo>
                <a:lnTo>
                  <a:pt x="151" y="101"/>
                </a:lnTo>
                <a:lnTo>
                  <a:pt x="149" y="102"/>
                </a:lnTo>
                <a:lnTo>
                  <a:pt x="149" y="104"/>
                </a:lnTo>
                <a:lnTo>
                  <a:pt x="149" y="108"/>
                </a:lnTo>
                <a:lnTo>
                  <a:pt x="149" y="108"/>
                </a:lnTo>
                <a:lnTo>
                  <a:pt x="155" y="112"/>
                </a:lnTo>
                <a:lnTo>
                  <a:pt x="161" y="116"/>
                </a:lnTo>
                <a:lnTo>
                  <a:pt x="161" y="116"/>
                </a:lnTo>
                <a:lnTo>
                  <a:pt x="155" y="118"/>
                </a:lnTo>
                <a:lnTo>
                  <a:pt x="149" y="118"/>
                </a:lnTo>
                <a:lnTo>
                  <a:pt x="142" y="118"/>
                </a:lnTo>
                <a:lnTo>
                  <a:pt x="134" y="118"/>
                </a:lnTo>
                <a:lnTo>
                  <a:pt x="119" y="114"/>
                </a:lnTo>
                <a:lnTo>
                  <a:pt x="112" y="112"/>
                </a:lnTo>
                <a:lnTo>
                  <a:pt x="106" y="110"/>
                </a:lnTo>
                <a:lnTo>
                  <a:pt x="106" y="110"/>
                </a:lnTo>
                <a:lnTo>
                  <a:pt x="108" y="112"/>
                </a:lnTo>
                <a:lnTo>
                  <a:pt x="110" y="114"/>
                </a:lnTo>
                <a:lnTo>
                  <a:pt x="110" y="120"/>
                </a:lnTo>
                <a:lnTo>
                  <a:pt x="110" y="120"/>
                </a:lnTo>
                <a:lnTo>
                  <a:pt x="104" y="120"/>
                </a:lnTo>
                <a:lnTo>
                  <a:pt x="96" y="120"/>
                </a:lnTo>
                <a:lnTo>
                  <a:pt x="81" y="116"/>
                </a:lnTo>
                <a:lnTo>
                  <a:pt x="81" y="116"/>
                </a:lnTo>
                <a:lnTo>
                  <a:pt x="76" y="114"/>
                </a:lnTo>
                <a:lnTo>
                  <a:pt x="70" y="114"/>
                </a:lnTo>
                <a:lnTo>
                  <a:pt x="64" y="114"/>
                </a:lnTo>
                <a:lnTo>
                  <a:pt x="62" y="114"/>
                </a:lnTo>
                <a:lnTo>
                  <a:pt x="60" y="116"/>
                </a:lnTo>
                <a:lnTo>
                  <a:pt x="60" y="116"/>
                </a:lnTo>
                <a:lnTo>
                  <a:pt x="53" y="112"/>
                </a:lnTo>
                <a:lnTo>
                  <a:pt x="49" y="110"/>
                </a:lnTo>
                <a:lnTo>
                  <a:pt x="45" y="108"/>
                </a:lnTo>
                <a:lnTo>
                  <a:pt x="45" y="108"/>
                </a:lnTo>
                <a:lnTo>
                  <a:pt x="43" y="108"/>
                </a:lnTo>
                <a:lnTo>
                  <a:pt x="43" y="108"/>
                </a:lnTo>
                <a:lnTo>
                  <a:pt x="42" y="108"/>
                </a:lnTo>
                <a:lnTo>
                  <a:pt x="38" y="108"/>
                </a:lnTo>
                <a:lnTo>
                  <a:pt x="36" y="108"/>
                </a:lnTo>
                <a:lnTo>
                  <a:pt x="32" y="108"/>
                </a:lnTo>
                <a:lnTo>
                  <a:pt x="32" y="108"/>
                </a:lnTo>
                <a:lnTo>
                  <a:pt x="32" y="108"/>
                </a:lnTo>
                <a:lnTo>
                  <a:pt x="32" y="108"/>
                </a:lnTo>
                <a:close/>
              </a:path>
            </a:pathLst>
          </a:custGeom>
          <a:solidFill>
            <a:schemeClr val="bg1">
              <a:lumMod val="85000"/>
            </a:schemeClr>
          </a:solidFill>
          <a:ln w="635" cap="rnd">
            <a:solidFill>
              <a:schemeClr val="bg1">
                <a:alpha val="17000"/>
              </a:schemeClr>
            </a:solidFill>
          </a:ln>
        </p:spPr>
        <p:txBody>
          <a:bodyPr lIns="97940" tIns="48971" rIns="97940" bIns="48971"/>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493" name="Freeform 492"/>
          <p:cNvSpPr>
            <a:spLocks/>
          </p:cNvSpPr>
          <p:nvPr/>
        </p:nvSpPr>
        <p:spPr bwMode="auto">
          <a:xfrm>
            <a:off x="9093934" y="1864827"/>
            <a:ext cx="828492" cy="577291"/>
          </a:xfrm>
          <a:custGeom>
            <a:avLst/>
            <a:gdLst>
              <a:gd name="T0" fmla="*/ 11 w 407"/>
              <a:gd name="T1" fmla="*/ 91 h 333"/>
              <a:gd name="T2" fmla="*/ 28 w 407"/>
              <a:gd name="T3" fmla="*/ 78 h 333"/>
              <a:gd name="T4" fmla="*/ 0 w 407"/>
              <a:gd name="T5" fmla="*/ 65 h 333"/>
              <a:gd name="T6" fmla="*/ 28 w 407"/>
              <a:gd name="T7" fmla="*/ 6 h 333"/>
              <a:gd name="T8" fmla="*/ 74 w 407"/>
              <a:gd name="T9" fmla="*/ 2 h 333"/>
              <a:gd name="T10" fmla="*/ 49 w 407"/>
              <a:gd name="T11" fmla="*/ 38 h 333"/>
              <a:gd name="T12" fmla="*/ 66 w 407"/>
              <a:gd name="T13" fmla="*/ 65 h 333"/>
              <a:gd name="T14" fmla="*/ 70 w 407"/>
              <a:gd name="T15" fmla="*/ 36 h 333"/>
              <a:gd name="T16" fmla="*/ 87 w 407"/>
              <a:gd name="T17" fmla="*/ 10 h 333"/>
              <a:gd name="T18" fmla="*/ 127 w 407"/>
              <a:gd name="T19" fmla="*/ 10 h 333"/>
              <a:gd name="T20" fmla="*/ 134 w 407"/>
              <a:gd name="T21" fmla="*/ 42 h 333"/>
              <a:gd name="T22" fmla="*/ 146 w 407"/>
              <a:gd name="T23" fmla="*/ 42 h 333"/>
              <a:gd name="T24" fmla="*/ 172 w 407"/>
              <a:gd name="T25" fmla="*/ 36 h 333"/>
              <a:gd name="T26" fmla="*/ 200 w 407"/>
              <a:gd name="T27" fmla="*/ 34 h 333"/>
              <a:gd name="T28" fmla="*/ 216 w 407"/>
              <a:gd name="T29" fmla="*/ 51 h 333"/>
              <a:gd name="T30" fmla="*/ 225 w 407"/>
              <a:gd name="T31" fmla="*/ 63 h 333"/>
              <a:gd name="T32" fmla="*/ 221 w 407"/>
              <a:gd name="T33" fmla="*/ 70 h 333"/>
              <a:gd name="T34" fmla="*/ 231 w 407"/>
              <a:gd name="T35" fmla="*/ 76 h 333"/>
              <a:gd name="T36" fmla="*/ 242 w 407"/>
              <a:gd name="T37" fmla="*/ 74 h 333"/>
              <a:gd name="T38" fmla="*/ 269 w 407"/>
              <a:gd name="T39" fmla="*/ 74 h 333"/>
              <a:gd name="T40" fmla="*/ 263 w 407"/>
              <a:gd name="T41" fmla="*/ 87 h 333"/>
              <a:gd name="T42" fmla="*/ 274 w 407"/>
              <a:gd name="T43" fmla="*/ 85 h 333"/>
              <a:gd name="T44" fmla="*/ 278 w 407"/>
              <a:gd name="T45" fmla="*/ 95 h 333"/>
              <a:gd name="T46" fmla="*/ 304 w 407"/>
              <a:gd name="T47" fmla="*/ 95 h 333"/>
              <a:gd name="T48" fmla="*/ 312 w 407"/>
              <a:gd name="T49" fmla="*/ 110 h 333"/>
              <a:gd name="T50" fmla="*/ 318 w 407"/>
              <a:gd name="T51" fmla="*/ 131 h 333"/>
              <a:gd name="T52" fmla="*/ 318 w 407"/>
              <a:gd name="T53" fmla="*/ 138 h 333"/>
              <a:gd name="T54" fmla="*/ 306 w 407"/>
              <a:gd name="T55" fmla="*/ 144 h 333"/>
              <a:gd name="T56" fmla="*/ 325 w 407"/>
              <a:gd name="T57" fmla="*/ 165 h 333"/>
              <a:gd name="T58" fmla="*/ 342 w 407"/>
              <a:gd name="T59" fmla="*/ 172 h 333"/>
              <a:gd name="T60" fmla="*/ 376 w 407"/>
              <a:gd name="T61" fmla="*/ 195 h 333"/>
              <a:gd name="T62" fmla="*/ 382 w 407"/>
              <a:gd name="T63" fmla="*/ 199 h 333"/>
              <a:gd name="T64" fmla="*/ 407 w 407"/>
              <a:gd name="T65" fmla="*/ 212 h 333"/>
              <a:gd name="T66" fmla="*/ 395 w 407"/>
              <a:gd name="T67" fmla="*/ 229 h 333"/>
              <a:gd name="T68" fmla="*/ 374 w 407"/>
              <a:gd name="T69" fmla="*/ 250 h 333"/>
              <a:gd name="T70" fmla="*/ 357 w 407"/>
              <a:gd name="T71" fmla="*/ 229 h 333"/>
              <a:gd name="T72" fmla="*/ 331 w 407"/>
              <a:gd name="T73" fmla="*/ 212 h 333"/>
              <a:gd name="T74" fmla="*/ 318 w 407"/>
              <a:gd name="T75" fmla="*/ 225 h 333"/>
              <a:gd name="T76" fmla="*/ 352 w 407"/>
              <a:gd name="T77" fmla="*/ 261 h 333"/>
              <a:gd name="T78" fmla="*/ 369 w 407"/>
              <a:gd name="T79" fmla="*/ 290 h 333"/>
              <a:gd name="T80" fmla="*/ 357 w 407"/>
              <a:gd name="T81" fmla="*/ 305 h 333"/>
              <a:gd name="T82" fmla="*/ 335 w 407"/>
              <a:gd name="T83" fmla="*/ 303 h 333"/>
              <a:gd name="T84" fmla="*/ 314 w 407"/>
              <a:gd name="T85" fmla="*/ 301 h 333"/>
              <a:gd name="T86" fmla="*/ 335 w 407"/>
              <a:gd name="T87" fmla="*/ 333 h 333"/>
              <a:gd name="T88" fmla="*/ 278 w 407"/>
              <a:gd name="T89" fmla="*/ 314 h 333"/>
              <a:gd name="T90" fmla="*/ 250 w 407"/>
              <a:gd name="T91" fmla="*/ 286 h 333"/>
              <a:gd name="T92" fmla="*/ 236 w 407"/>
              <a:gd name="T93" fmla="*/ 267 h 333"/>
              <a:gd name="T94" fmla="*/ 189 w 407"/>
              <a:gd name="T95" fmla="*/ 273 h 333"/>
              <a:gd name="T96" fmla="*/ 183 w 407"/>
              <a:gd name="T97" fmla="*/ 244 h 333"/>
              <a:gd name="T98" fmla="*/ 221 w 407"/>
              <a:gd name="T99" fmla="*/ 242 h 333"/>
              <a:gd name="T100" fmla="*/ 231 w 407"/>
              <a:gd name="T101" fmla="*/ 231 h 333"/>
              <a:gd name="T102" fmla="*/ 242 w 407"/>
              <a:gd name="T103" fmla="*/ 208 h 333"/>
              <a:gd name="T104" fmla="*/ 253 w 407"/>
              <a:gd name="T105" fmla="*/ 188 h 333"/>
              <a:gd name="T106" fmla="*/ 225 w 407"/>
              <a:gd name="T107" fmla="*/ 157 h 333"/>
              <a:gd name="T108" fmla="*/ 204 w 407"/>
              <a:gd name="T109" fmla="*/ 148 h 333"/>
              <a:gd name="T110" fmla="*/ 197 w 407"/>
              <a:gd name="T111" fmla="*/ 144 h 333"/>
              <a:gd name="T112" fmla="*/ 178 w 407"/>
              <a:gd name="T113" fmla="*/ 120 h 333"/>
              <a:gd name="T114" fmla="*/ 163 w 407"/>
              <a:gd name="T115" fmla="*/ 99 h 333"/>
              <a:gd name="T116" fmla="*/ 149 w 407"/>
              <a:gd name="T117" fmla="*/ 108 h 333"/>
              <a:gd name="T118" fmla="*/ 119 w 407"/>
              <a:gd name="T119" fmla="*/ 114 h 333"/>
              <a:gd name="T120" fmla="*/ 104 w 407"/>
              <a:gd name="T121" fmla="*/ 120 h 333"/>
              <a:gd name="T122" fmla="*/ 60 w 407"/>
              <a:gd name="T123" fmla="*/ 116 h 333"/>
              <a:gd name="T124" fmla="*/ 42 w 407"/>
              <a:gd name="T125" fmla="*/ 108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07" h="333">
                <a:moveTo>
                  <a:pt x="32" y="108"/>
                </a:moveTo>
                <a:lnTo>
                  <a:pt x="32" y="108"/>
                </a:lnTo>
                <a:lnTo>
                  <a:pt x="28" y="106"/>
                </a:lnTo>
                <a:lnTo>
                  <a:pt x="19" y="101"/>
                </a:lnTo>
                <a:lnTo>
                  <a:pt x="15" y="95"/>
                </a:lnTo>
                <a:lnTo>
                  <a:pt x="11" y="91"/>
                </a:lnTo>
                <a:lnTo>
                  <a:pt x="11" y="91"/>
                </a:lnTo>
                <a:lnTo>
                  <a:pt x="11" y="91"/>
                </a:lnTo>
                <a:lnTo>
                  <a:pt x="17" y="87"/>
                </a:lnTo>
                <a:lnTo>
                  <a:pt x="23" y="85"/>
                </a:lnTo>
                <a:lnTo>
                  <a:pt x="28" y="84"/>
                </a:lnTo>
                <a:lnTo>
                  <a:pt x="34" y="84"/>
                </a:lnTo>
                <a:lnTo>
                  <a:pt x="34" y="84"/>
                </a:lnTo>
                <a:lnTo>
                  <a:pt x="34" y="80"/>
                </a:lnTo>
                <a:lnTo>
                  <a:pt x="30" y="78"/>
                </a:lnTo>
                <a:lnTo>
                  <a:pt x="28" y="78"/>
                </a:lnTo>
                <a:lnTo>
                  <a:pt x="25" y="76"/>
                </a:lnTo>
                <a:lnTo>
                  <a:pt x="19" y="76"/>
                </a:lnTo>
                <a:lnTo>
                  <a:pt x="11" y="76"/>
                </a:lnTo>
                <a:lnTo>
                  <a:pt x="6" y="74"/>
                </a:lnTo>
                <a:lnTo>
                  <a:pt x="4" y="74"/>
                </a:lnTo>
                <a:lnTo>
                  <a:pt x="2" y="72"/>
                </a:lnTo>
                <a:lnTo>
                  <a:pt x="0" y="68"/>
                </a:lnTo>
                <a:lnTo>
                  <a:pt x="0" y="65"/>
                </a:lnTo>
                <a:lnTo>
                  <a:pt x="2" y="61"/>
                </a:lnTo>
                <a:lnTo>
                  <a:pt x="4" y="53"/>
                </a:lnTo>
                <a:lnTo>
                  <a:pt x="4" y="53"/>
                </a:lnTo>
                <a:lnTo>
                  <a:pt x="9" y="42"/>
                </a:lnTo>
                <a:lnTo>
                  <a:pt x="15" y="31"/>
                </a:lnTo>
                <a:lnTo>
                  <a:pt x="26" y="6"/>
                </a:lnTo>
                <a:lnTo>
                  <a:pt x="26" y="6"/>
                </a:lnTo>
                <a:lnTo>
                  <a:pt x="28" y="6"/>
                </a:lnTo>
                <a:lnTo>
                  <a:pt x="30" y="4"/>
                </a:lnTo>
                <a:lnTo>
                  <a:pt x="36" y="2"/>
                </a:lnTo>
                <a:lnTo>
                  <a:pt x="42" y="2"/>
                </a:lnTo>
                <a:lnTo>
                  <a:pt x="51" y="0"/>
                </a:lnTo>
                <a:lnTo>
                  <a:pt x="66" y="0"/>
                </a:lnTo>
                <a:lnTo>
                  <a:pt x="72" y="0"/>
                </a:lnTo>
                <a:lnTo>
                  <a:pt x="74" y="2"/>
                </a:lnTo>
                <a:lnTo>
                  <a:pt x="74" y="2"/>
                </a:lnTo>
                <a:lnTo>
                  <a:pt x="72" y="4"/>
                </a:lnTo>
                <a:lnTo>
                  <a:pt x="72" y="6"/>
                </a:lnTo>
                <a:lnTo>
                  <a:pt x="68" y="12"/>
                </a:lnTo>
                <a:lnTo>
                  <a:pt x="57" y="19"/>
                </a:lnTo>
                <a:lnTo>
                  <a:pt x="57" y="19"/>
                </a:lnTo>
                <a:lnTo>
                  <a:pt x="53" y="25"/>
                </a:lnTo>
                <a:lnTo>
                  <a:pt x="49" y="31"/>
                </a:lnTo>
                <a:lnTo>
                  <a:pt x="49" y="38"/>
                </a:lnTo>
                <a:lnTo>
                  <a:pt x="49" y="46"/>
                </a:lnTo>
                <a:lnTo>
                  <a:pt x="49" y="46"/>
                </a:lnTo>
                <a:lnTo>
                  <a:pt x="51" y="53"/>
                </a:lnTo>
                <a:lnTo>
                  <a:pt x="53" y="57"/>
                </a:lnTo>
                <a:lnTo>
                  <a:pt x="57" y="59"/>
                </a:lnTo>
                <a:lnTo>
                  <a:pt x="57" y="59"/>
                </a:lnTo>
                <a:lnTo>
                  <a:pt x="62" y="63"/>
                </a:lnTo>
                <a:lnTo>
                  <a:pt x="66" y="65"/>
                </a:lnTo>
                <a:lnTo>
                  <a:pt x="68" y="65"/>
                </a:lnTo>
                <a:lnTo>
                  <a:pt x="68" y="65"/>
                </a:lnTo>
                <a:lnTo>
                  <a:pt x="68" y="59"/>
                </a:lnTo>
                <a:lnTo>
                  <a:pt x="68" y="55"/>
                </a:lnTo>
                <a:lnTo>
                  <a:pt x="72" y="46"/>
                </a:lnTo>
                <a:lnTo>
                  <a:pt x="72" y="46"/>
                </a:lnTo>
                <a:lnTo>
                  <a:pt x="72" y="40"/>
                </a:lnTo>
                <a:lnTo>
                  <a:pt x="70" y="36"/>
                </a:lnTo>
                <a:lnTo>
                  <a:pt x="70" y="31"/>
                </a:lnTo>
                <a:lnTo>
                  <a:pt x="70" y="27"/>
                </a:lnTo>
                <a:lnTo>
                  <a:pt x="70" y="27"/>
                </a:lnTo>
                <a:lnTo>
                  <a:pt x="72" y="23"/>
                </a:lnTo>
                <a:lnTo>
                  <a:pt x="74" y="19"/>
                </a:lnTo>
                <a:lnTo>
                  <a:pt x="76" y="15"/>
                </a:lnTo>
                <a:lnTo>
                  <a:pt x="79" y="14"/>
                </a:lnTo>
                <a:lnTo>
                  <a:pt x="87" y="10"/>
                </a:lnTo>
                <a:lnTo>
                  <a:pt x="95" y="6"/>
                </a:lnTo>
                <a:lnTo>
                  <a:pt x="95" y="6"/>
                </a:lnTo>
                <a:lnTo>
                  <a:pt x="104" y="4"/>
                </a:lnTo>
                <a:lnTo>
                  <a:pt x="108" y="4"/>
                </a:lnTo>
                <a:lnTo>
                  <a:pt x="113" y="4"/>
                </a:lnTo>
                <a:lnTo>
                  <a:pt x="119" y="4"/>
                </a:lnTo>
                <a:lnTo>
                  <a:pt x="123" y="6"/>
                </a:lnTo>
                <a:lnTo>
                  <a:pt x="127" y="10"/>
                </a:lnTo>
                <a:lnTo>
                  <a:pt x="130" y="14"/>
                </a:lnTo>
                <a:lnTo>
                  <a:pt x="130" y="14"/>
                </a:lnTo>
                <a:lnTo>
                  <a:pt x="130" y="17"/>
                </a:lnTo>
                <a:lnTo>
                  <a:pt x="132" y="23"/>
                </a:lnTo>
                <a:lnTo>
                  <a:pt x="136" y="33"/>
                </a:lnTo>
                <a:lnTo>
                  <a:pt x="136" y="33"/>
                </a:lnTo>
                <a:lnTo>
                  <a:pt x="136" y="38"/>
                </a:lnTo>
                <a:lnTo>
                  <a:pt x="134" y="42"/>
                </a:lnTo>
                <a:lnTo>
                  <a:pt x="130" y="46"/>
                </a:lnTo>
                <a:lnTo>
                  <a:pt x="130" y="50"/>
                </a:lnTo>
                <a:lnTo>
                  <a:pt x="130" y="50"/>
                </a:lnTo>
                <a:lnTo>
                  <a:pt x="134" y="48"/>
                </a:lnTo>
                <a:lnTo>
                  <a:pt x="138" y="46"/>
                </a:lnTo>
                <a:lnTo>
                  <a:pt x="142" y="44"/>
                </a:lnTo>
                <a:lnTo>
                  <a:pt x="146" y="42"/>
                </a:lnTo>
                <a:lnTo>
                  <a:pt x="146" y="42"/>
                </a:lnTo>
                <a:lnTo>
                  <a:pt x="153" y="44"/>
                </a:lnTo>
                <a:lnTo>
                  <a:pt x="157" y="46"/>
                </a:lnTo>
                <a:lnTo>
                  <a:pt x="163" y="51"/>
                </a:lnTo>
                <a:lnTo>
                  <a:pt x="168" y="55"/>
                </a:lnTo>
                <a:lnTo>
                  <a:pt x="168" y="55"/>
                </a:lnTo>
                <a:lnTo>
                  <a:pt x="168" y="44"/>
                </a:lnTo>
                <a:lnTo>
                  <a:pt x="168" y="40"/>
                </a:lnTo>
                <a:lnTo>
                  <a:pt x="172" y="36"/>
                </a:lnTo>
                <a:lnTo>
                  <a:pt x="172" y="36"/>
                </a:lnTo>
                <a:lnTo>
                  <a:pt x="174" y="34"/>
                </a:lnTo>
                <a:lnTo>
                  <a:pt x="176" y="34"/>
                </a:lnTo>
                <a:lnTo>
                  <a:pt x="183" y="33"/>
                </a:lnTo>
                <a:lnTo>
                  <a:pt x="189" y="33"/>
                </a:lnTo>
                <a:lnTo>
                  <a:pt x="197" y="33"/>
                </a:lnTo>
                <a:lnTo>
                  <a:pt x="197" y="33"/>
                </a:lnTo>
                <a:lnTo>
                  <a:pt x="200" y="34"/>
                </a:lnTo>
                <a:lnTo>
                  <a:pt x="206" y="36"/>
                </a:lnTo>
                <a:lnTo>
                  <a:pt x="212" y="40"/>
                </a:lnTo>
                <a:lnTo>
                  <a:pt x="216" y="44"/>
                </a:lnTo>
                <a:lnTo>
                  <a:pt x="216" y="44"/>
                </a:lnTo>
                <a:lnTo>
                  <a:pt x="217" y="46"/>
                </a:lnTo>
                <a:lnTo>
                  <a:pt x="217" y="50"/>
                </a:lnTo>
                <a:lnTo>
                  <a:pt x="217" y="51"/>
                </a:lnTo>
                <a:lnTo>
                  <a:pt x="216" y="51"/>
                </a:lnTo>
                <a:lnTo>
                  <a:pt x="214" y="53"/>
                </a:lnTo>
                <a:lnTo>
                  <a:pt x="212" y="55"/>
                </a:lnTo>
                <a:lnTo>
                  <a:pt x="210" y="57"/>
                </a:lnTo>
                <a:lnTo>
                  <a:pt x="210" y="57"/>
                </a:lnTo>
                <a:lnTo>
                  <a:pt x="214" y="57"/>
                </a:lnTo>
                <a:lnTo>
                  <a:pt x="219" y="61"/>
                </a:lnTo>
                <a:lnTo>
                  <a:pt x="223" y="63"/>
                </a:lnTo>
                <a:lnTo>
                  <a:pt x="225" y="63"/>
                </a:lnTo>
                <a:lnTo>
                  <a:pt x="227" y="63"/>
                </a:lnTo>
                <a:lnTo>
                  <a:pt x="227" y="63"/>
                </a:lnTo>
                <a:lnTo>
                  <a:pt x="225" y="65"/>
                </a:lnTo>
                <a:lnTo>
                  <a:pt x="223" y="67"/>
                </a:lnTo>
                <a:lnTo>
                  <a:pt x="219" y="74"/>
                </a:lnTo>
                <a:lnTo>
                  <a:pt x="219" y="74"/>
                </a:lnTo>
                <a:lnTo>
                  <a:pt x="219" y="72"/>
                </a:lnTo>
                <a:lnTo>
                  <a:pt x="221" y="70"/>
                </a:lnTo>
                <a:lnTo>
                  <a:pt x="221" y="70"/>
                </a:lnTo>
                <a:lnTo>
                  <a:pt x="223" y="68"/>
                </a:lnTo>
                <a:lnTo>
                  <a:pt x="225" y="68"/>
                </a:lnTo>
                <a:lnTo>
                  <a:pt x="227" y="67"/>
                </a:lnTo>
                <a:lnTo>
                  <a:pt x="229" y="68"/>
                </a:lnTo>
                <a:lnTo>
                  <a:pt x="231" y="68"/>
                </a:lnTo>
                <a:lnTo>
                  <a:pt x="231" y="70"/>
                </a:lnTo>
                <a:lnTo>
                  <a:pt x="231" y="76"/>
                </a:lnTo>
                <a:lnTo>
                  <a:pt x="231" y="76"/>
                </a:lnTo>
                <a:lnTo>
                  <a:pt x="234" y="74"/>
                </a:lnTo>
                <a:lnTo>
                  <a:pt x="234" y="74"/>
                </a:lnTo>
                <a:lnTo>
                  <a:pt x="234" y="74"/>
                </a:lnTo>
                <a:lnTo>
                  <a:pt x="236" y="72"/>
                </a:lnTo>
                <a:lnTo>
                  <a:pt x="236" y="72"/>
                </a:lnTo>
                <a:lnTo>
                  <a:pt x="238" y="74"/>
                </a:lnTo>
                <a:lnTo>
                  <a:pt x="242" y="74"/>
                </a:lnTo>
                <a:lnTo>
                  <a:pt x="246" y="72"/>
                </a:lnTo>
                <a:lnTo>
                  <a:pt x="250" y="70"/>
                </a:lnTo>
                <a:lnTo>
                  <a:pt x="255" y="68"/>
                </a:lnTo>
                <a:lnTo>
                  <a:pt x="255" y="68"/>
                </a:lnTo>
                <a:lnTo>
                  <a:pt x="261" y="68"/>
                </a:lnTo>
                <a:lnTo>
                  <a:pt x="265" y="70"/>
                </a:lnTo>
                <a:lnTo>
                  <a:pt x="269" y="72"/>
                </a:lnTo>
                <a:lnTo>
                  <a:pt x="269" y="74"/>
                </a:lnTo>
                <a:lnTo>
                  <a:pt x="270" y="76"/>
                </a:lnTo>
                <a:lnTo>
                  <a:pt x="270" y="80"/>
                </a:lnTo>
                <a:lnTo>
                  <a:pt x="270" y="80"/>
                </a:lnTo>
                <a:lnTo>
                  <a:pt x="265" y="82"/>
                </a:lnTo>
                <a:lnTo>
                  <a:pt x="261" y="84"/>
                </a:lnTo>
                <a:lnTo>
                  <a:pt x="259" y="87"/>
                </a:lnTo>
                <a:lnTo>
                  <a:pt x="259" y="87"/>
                </a:lnTo>
                <a:lnTo>
                  <a:pt x="263" y="87"/>
                </a:lnTo>
                <a:lnTo>
                  <a:pt x="265" y="87"/>
                </a:lnTo>
                <a:lnTo>
                  <a:pt x="265" y="87"/>
                </a:lnTo>
                <a:lnTo>
                  <a:pt x="269" y="85"/>
                </a:lnTo>
                <a:lnTo>
                  <a:pt x="269" y="84"/>
                </a:lnTo>
                <a:lnTo>
                  <a:pt x="269" y="84"/>
                </a:lnTo>
                <a:lnTo>
                  <a:pt x="270" y="84"/>
                </a:lnTo>
                <a:lnTo>
                  <a:pt x="272" y="84"/>
                </a:lnTo>
                <a:lnTo>
                  <a:pt x="274" y="85"/>
                </a:lnTo>
                <a:lnTo>
                  <a:pt x="274" y="87"/>
                </a:lnTo>
                <a:lnTo>
                  <a:pt x="274" y="89"/>
                </a:lnTo>
                <a:lnTo>
                  <a:pt x="272" y="91"/>
                </a:lnTo>
                <a:lnTo>
                  <a:pt x="272" y="93"/>
                </a:lnTo>
                <a:lnTo>
                  <a:pt x="270" y="95"/>
                </a:lnTo>
                <a:lnTo>
                  <a:pt x="270" y="95"/>
                </a:lnTo>
                <a:lnTo>
                  <a:pt x="274" y="95"/>
                </a:lnTo>
                <a:lnTo>
                  <a:pt x="278" y="95"/>
                </a:lnTo>
                <a:lnTo>
                  <a:pt x="280" y="93"/>
                </a:lnTo>
                <a:lnTo>
                  <a:pt x="284" y="91"/>
                </a:lnTo>
                <a:lnTo>
                  <a:pt x="284" y="91"/>
                </a:lnTo>
                <a:lnTo>
                  <a:pt x="293" y="91"/>
                </a:lnTo>
                <a:lnTo>
                  <a:pt x="299" y="91"/>
                </a:lnTo>
                <a:lnTo>
                  <a:pt x="303" y="93"/>
                </a:lnTo>
                <a:lnTo>
                  <a:pt x="303" y="93"/>
                </a:lnTo>
                <a:lnTo>
                  <a:pt x="304" y="95"/>
                </a:lnTo>
                <a:lnTo>
                  <a:pt x="304" y="97"/>
                </a:lnTo>
                <a:lnTo>
                  <a:pt x="306" y="99"/>
                </a:lnTo>
                <a:lnTo>
                  <a:pt x="304" y="101"/>
                </a:lnTo>
                <a:lnTo>
                  <a:pt x="304" y="106"/>
                </a:lnTo>
                <a:lnTo>
                  <a:pt x="303" y="110"/>
                </a:lnTo>
                <a:lnTo>
                  <a:pt x="303" y="110"/>
                </a:lnTo>
                <a:lnTo>
                  <a:pt x="306" y="110"/>
                </a:lnTo>
                <a:lnTo>
                  <a:pt x="312" y="110"/>
                </a:lnTo>
                <a:lnTo>
                  <a:pt x="316" y="110"/>
                </a:lnTo>
                <a:lnTo>
                  <a:pt x="318" y="112"/>
                </a:lnTo>
                <a:lnTo>
                  <a:pt x="321" y="114"/>
                </a:lnTo>
                <a:lnTo>
                  <a:pt x="325" y="118"/>
                </a:lnTo>
                <a:lnTo>
                  <a:pt x="331" y="129"/>
                </a:lnTo>
                <a:lnTo>
                  <a:pt x="331" y="129"/>
                </a:lnTo>
                <a:lnTo>
                  <a:pt x="321" y="129"/>
                </a:lnTo>
                <a:lnTo>
                  <a:pt x="318" y="131"/>
                </a:lnTo>
                <a:lnTo>
                  <a:pt x="314" y="133"/>
                </a:lnTo>
                <a:lnTo>
                  <a:pt x="314" y="133"/>
                </a:lnTo>
                <a:lnTo>
                  <a:pt x="316" y="133"/>
                </a:lnTo>
                <a:lnTo>
                  <a:pt x="320" y="133"/>
                </a:lnTo>
                <a:lnTo>
                  <a:pt x="323" y="135"/>
                </a:lnTo>
                <a:lnTo>
                  <a:pt x="325" y="137"/>
                </a:lnTo>
                <a:lnTo>
                  <a:pt x="325" y="137"/>
                </a:lnTo>
                <a:lnTo>
                  <a:pt x="318" y="138"/>
                </a:lnTo>
                <a:lnTo>
                  <a:pt x="314" y="140"/>
                </a:lnTo>
                <a:lnTo>
                  <a:pt x="312" y="142"/>
                </a:lnTo>
                <a:lnTo>
                  <a:pt x="312" y="142"/>
                </a:lnTo>
                <a:lnTo>
                  <a:pt x="312" y="142"/>
                </a:lnTo>
                <a:lnTo>
                  <a:pt x="312" y="144"/>
                </a:lnTo>
                <a:lnTo>
                  <a:pt x="312" y="144"/>
                </a:lnTo>
                <a:lnTo>
                  <a:pt x="306" y="144"/>
                </a:lnTo>
                <a:lnTo>
                  <a:pt x="306" y="144"/>
                </a:lnTo>
                <a:lnTo>
                  <a:pt x="308" y="148"/>
                </a:lnTo>
                <a:lnTo>
                  <a:pt x="310" y="150"/>
                </a:lnTo>
                <a:lnTo>
                  <a:pt x="314" y="154"/>
                </a:lnTo>
                <a:lnTo>
                  <a:pt x="318" y="155"/>
                </a:lnTo>
                <a:lnTo>
                  <a:pt x="321" y="159"/>
                </a:lnTo>
                <a:lnTo>
                  <a:pt x="321" y="159"/>
                </a:lnTo>
                <a:lnTo>
                  <a:pt x="323" y="161"/>
                </a:lnTo>
                <a:lnTo>
                  <a:pt x="325" y="165"/>
                </a:lnTo>
                <a:lnTo>
                  <a:pt x="325" y="167"/>
                </a:lnTo>
                <a:lnTo>
                  <a:pt x="327" y="171"/>
                </a:lnTo>
                <a:lnTo>
                  <a:pt x="327" y="171"/>
                </a:lnTo>
                <a:lnTo>
                  <a:pt x="329" y="172"/>
                </a:lnTo>
                <a:lnTo>
                  <a:pt x="331" y="172"/>
                </a:lnTo>
                <a:lnTo>
                  <a:pt x="337" y="172"/>
                </a:lnTo>
                <a:lnTo>
                  <a:pt x="342" y="172"/>
                </a:lnTo>
                <a:lnTo>
                  <a:pt x="342" y="172"/>
                </a:lnTo>
                <a:lnTo>
                  <a:pt x="346" y="174"/>
                </a:lnTo>
                <a:lnTo>
                  <a:pt x="354" y="176"/>
                </a:lnTo>
                <a:lnTo>
                  <a:pt x="361" y="178"/>
                </a:lnTo>
                <a:lnTo>
                  <a:pt x="369" y="182"/>
                </a:lnTo>
                <a:lnTo>
                  <a:pt x="373" y="186"/>
                </a:lnTo>
                <a:lnTo>
                  <a:pt x="376" y="190"/>
                </a:lnTo>
                <a:lnTo>
                  <a:pt x="376" y="191"/>
                </a:lnTo>
                <a:lnTo>
                  <a:pt x="376" y="195"/>
                </a:lnTo>
                <a:lnTo>
                  <a:pt x="376" y="197"/>
                </a:lnTo>
                <a:lnTo>
                  <a:pt x="376" y="201"/>
                </a:lnTo>
                <a:lnTo>
                  <a:pt x="373" y="205"/>
                </a:lnTo>
                <a:lnTo>
                  <a:pt x="373" y="205"/>
                </a:lnTo>
                <a:lnTo>
                  <a:pt x="376" y="205"/>
                </a:lnTo>
                <a:lnTo>
                  <a:pt x="376" y="205"/>
                </a:lnTo>
                <a:lnTo>
                  <a:pt x="378" y="201"/>
                </a:lnTo>
                <a:lnTo>
                  <a:pt x="382" y="199"/>
                </a:lnTo>
                <a:lnTo>
                  <a:pt x="384" y="197"/>
                </a:lnTo>
                <a:lnTo>
                  <a:pt x="388" y="195"/>
                </a:lnTo>
                <a:lnTo>
                  <a:pt x="388" y="195"/>
                </a:lnTo>
                <a:lnTo>
                  <a:pt x="391" y="199"/>
                </a:lnTo>
                <a:lnTo>
                  <a:pt x="399" y="203"/>
                </a:lnTo>
                <a:lnTo>
                  <a:pt x="403" y="207"/>
                </a:lnTo>
                <a:lnTo>
                  <a:pt x="405" y="210"/>
                </a:lnTo>
                <a:lnTo>
                  <a:pt x="407" y="212"/>
                </a:lnTo>
                <a:lnTo>
                  <a:pt x="407" y="212"/>
                </a:lnTo>
                <a:lnTo>
                  <a:pt x="403" y="214"/>
                </a:lnTo>
                <a:lnTo>
                  <a:pt x="401" y="214"/>
                </a:lnTo>
                <a:lnTo>
                  <a:pt x="399" y="218"/>
                </a:lnTo>
                <a:lnTo>
                  <a:pt x="399" y="224"/>
                </a:lnTo>
                <a:lnTo>
                  <a:pt x="397" y="227"/>
                </a:lnTo>
                <a:lnTo>
                  <a:pt x="397" y="227"/>
                </a:lnTo>
                <a:lnTo>
                  <a:pt x="395" y="229"/>
                </a:lnTo>
                <a:lnTo>
                  <a:pt x="391" y="231"/>
                </a:lnTo>
                <a:lnTo>
                  <a:pt x="384" y="231"/>
                </a:lnTo>
                <a:lnTo>
                  <a:pt x="384" y="231"/>
                </a:lnTo>
                <a:lnTo>
                  <a:pt x="380" y="242"/>
                </a:lnTo>
                <a:lnTo>
                  <a:pt x="380" y="248"/>
                </a:lnTo>
                <a:lnTo>
                  <a:pt x="382" y="252"/>
                </a:lnTo>
                <a:lnTo>
                  <a:pt x="382" y="252"/>
                </a:lnTo>
                <a:lnTo>
                  <a:pt x="374" y="250"/>
                </a:lnTo>
                <a:lnTo>
                  <a:pt x="367" y="246"/>
                </a:lnTo>
                <a:lnTo>
                  <a:pt x="359" y="241"/>
                </a:lnTo>
                <a:lnTo>
                  <a:pt x="357" y="239"/>
                </a:lnTo>
                <a:lnTo>
                  <a:pt x="354" y="235"/>
                </a:lnTo>
                <a:lnTo>
                  <a:pt x="354" y="235"/>
                </a:lnTo>
                <a:lnTo>
                  <a:pt x="356" y="233"/>
                </a:lnTo>
                <a:lnTo>
                  <a:pt x="356" y="231"/>
                </a:lnTo>
                <a:lnTo>
                  <a:pt x="357" y="229"/>
                </a:lnTo>
                <a:lnTo>
                  <a:pt x="357" y="229"/>
                </a:lnTo>
                <a:lnTo>
                  <a:pt x="348" y="225"/>
                </a:lnTo>
                <a:lnTo>
                  <a:pt x="344" y="225"/>
                </a:lnTo>
                <a:lnTo>
                  <a:pt x="340" y="224"/>
                </a:lnTo>
                <a:lnTo>
                  <a:pt x="340" y="224"/>
                </a:lnTo>
                <a:lnTo>
                  <a:pt x="337" y="220"/>
                </a:lnTo>
                <a:lnTo>
                  <a:pt x="335" y="216"/>
                </a:lnTo>
                <a:lnTo>
                  <a:pt x="331" y="212"/>
                </a:lnTo>
                <a:lnTo>
                  <a:pt x="327" y="210"/>
                </a:lnTo>
                <a:lnTo>
                  <a:pt x="327" y="210"/>
                </a:lnTo>
                <a:lnTo>
                  <a:pt x="327" y="218"/>
                </a:lnTo>
                <a:lnTo>
                  <a:pt x="325" y="222"/>
                </a:lnTo>
                <a:lnTo>
                  <a:pt x="325" y="225"/>
                </a:lnTo>
                <a:lnTo>
                  <a:pt x="325" y="225"/>
                </a:lnTo>
                <a:lnTo>
                  <a:pt x="321" y="225"/>
                </a:lnTo>
                <a:lnTo>
                  <a:pt x="318" y="225"/>
                </a:lnTo>
                <a:lnTo>
                  <a:pt x="318" y="225"/>
                </a:lnTo>
                <a:lnTo>
                  <a:pt x="329" y="239"/>
                </a:lnTo>
                <a:lnTo>
                  <a:pt x="338" y="252"/>
                </a:lnTo>
                <a:lnTo>
                  <a:pt x="338" y="252"/>
                </a:lnTo>
                <a:lnTo>
                  <a:pt x="340" y="254"/>
                </a:lnTo>
                <a:lnTo>
                  <a:pt x="346" y="258"/>
                </a:lnTo>
                <a:lnTo>
                  <a:pt x="348" y="259"/>
                </a:lnTo>
                <a:lnTo>
                  <a:pt x="352" y="261"/>
                </a:lnTo>
                <a:lnTo>
                  <a:pt x="352" y="261"/>
                </a:lnTo>
                <a:lnTo>
                  <a:pt x="354" y="265"/>
                </a:lnTo>
                <a:lnTo>
                  <a:pt x="357" y="267"/>
                </a:lnTo>
                <a:lnTo>
                  <a:pt x="359" y="275"/>
                </a:lnTo>
                <a:lnTo>
                  <a:pt x="359" y="275"/>
                </a:lnTo>
                <a:lnTo>
                  <a:pt x="365" y="282"/>
                </a:lnTo>
                <a:lnTo>
                  <a:pt x="367" y="286"/>
                </a:lnTo>
                <a:lnTo>
                  <a:pt x="369" y="290"/>
                </a:lnTo>
                <a:lnTo>
                  <a:pt x="369" y="290"/>
                </a:lnTo>
                <a:lnTo>
                  <a:pt x="369" y="292"/>
                </a:lnTo>
                <a:lnTo>
                  <a:pt x="369" y="295"/>
                </a:lnTo>
                <a:lnTo>
                  <a:pt x="369" y="297"/>
                </a:lnTo>
                <a:lnTo>
                  <a:pt x="367" y="299"/>
                </a:lnTo>
                <a:lnTo>
                  <a:pt x="363" y="301"/>
                </a:lnTo>
                <a:lnTo>
                  <a:pt x="357" y="305"/>
                </a:lnTo>
                <a:lnTo>
                  <a:pt x="357" y="305"/>
                </a:lnTo>
                <a:lnTo>
                  <a:pt x="357" y="311"/>
                </a:lnTo>
                <a:lnTo>
                  <a:pt x="357" y="312"/>
                </a:lnTo>
                <a:lnTo>
                  <a:pt x="356" y="314"/>
                </a:lnTo>
                <a:lnTo>
                  <a:pt x="352" y="314"/>
                </a:lnTo>
                <a:lnTo>
                  <a:pt x="348" y="312"/>
                </a:lnTo>
                <a:lnTo>
                  <a:pt x="340" y="305"/>
                </a:lnTo>
                <a:lnTo>
                  <a:pt x="335" y="303"/>
                </a:lnTo>
                <a:lnTo>
                  <a:pt x="335" y="303"/>
                </a:lnTo>
                <a:lnTo>
                  <a:pt x="327" y="299"/>
                </a:lnTo>
                <a:lnTo>
                  <a:pt x="321" y="295"/>
                </a:lnTo>
                <a:lnTo>
                  <a:pt x="314" y="294"/>
                </a:lnTo>
                <a:lnTo>
                  <a:pt x="306" y="294"/>
                </a:lnTo>
                <a:lnTo>
                  <a:pt x="306" y="294"/>
                </a:lnTo>
                <a:lnTo>
                  <a:pt x="306" y="295"/>
                </a:lnTo>
                <a:lnTo>
                  <a:pt x="308" y="297"/>
                </a:lnTo>
                <a:lnTo>
                  <a:pt x="314" y="301"/>
                </a:lnTo>
                <a:lnTo>
                  <a:pt x="325" y="309"/>
                </a:lnTo>
                <a:lnTo>
                  <a:pt x="325" y="309"/>
                </a:lnTo>
                <a:lnTo>
                  <a:pt x="331" y="314"/>
                </a:lnTo>
                <a:lnTo>
                  <a:pt x="335" y="320"/>
                </a:lnTo>
                <a:lnTo>
                  <a:pt x="337" y="322"/>
                </a:lnTo>
                <a:lnTo>
                  <a:pt x="337" y="326"/>
                </a:lnTo>
                <a:lnTo>
                  <a:pt x="337" y="329"/>
                </a:lnTo>
                <a:lnTo>
                  <a:pt x="335" y="333"/>
                </a:lnTo>
                <a:lnTo>
                  <a:pt x="335" y="333"/>
                </a:lnTo>
                <a:lnTo>
                  <a:pt x="329" y="333"/>
                </a:lnTo>
                <a:lnTo>
                  <a:pt x="321" y="331"/>
                </a:lnTo>
                <a:lnTo>
                  <a:pt x="314" y="329"/>
                </a:lnTo>
                <a:lnTo>
                  <a:pt x="304" y="328"/>
                </a:lnTo>
                <a:lnTo>
                  <a:pt x="289" y="322"/>
                </a:lnTo>
                <a:lnTo>
                  <a:pt x="278" y="314"/>
                </a:lnTo>
                <a:lnTo>
                  <a:pt x="278" y="314"/>
                </a:lnTo>
                <a:lnTo>
                  <a:pt x="272" y="311"/>
                </a:lnTo>
                <a:lnTo>
                  <a:pt x="270" y="307"/>
                </a:lnTo>
                <a:lnTo>
                  <a:pt x="267" y="299"/>
                </a:lnTo>
                <a:lnTo>
                  <a:pt x="267" y="299"/>
                </a:lnTo>
                <a:lnTo>
                  <a:pt x="263" y="294"/>
                </a:lnTo>
                <a:lnTo>
                  <a:pt x="259" y="292"/>
                </a:lnTo>
                <a:lnTo>
                  <a:pt x="255" y="290"/>
                </a:lnTo>
                <a:lnTo>
                  <a:pt x="250" y="286"/>
                </a:lnTo>
                <a:lnTo>
                  <a:pt x="250" y="286"/>
                </a:lnTo>
                <a:lnTo>
                  <a:pt x="246" y="284"/>
                </a:lnTo>
                <a:lnTo>
                  <a:pt x="244" y="278"/>
                </a:lnTo>
                <a:lnTo>
                  <a:pt x="242" y="275"/>
                </a:lnTo>
                <a:lnTo>
                  <a:pt x="240" y="271"/>
                </a:lnTo>
                <a:lnTo>
                  <a:pt x="240" y="271"/>
                </a:lnTo>
                <a:lnTo>
                  <a:pt x="238" y="269"/>
                </a:lnTo>
                <a:lnTo>
                  <a:pt x="236" y="267"/>
                </a:lnTo>
                <a:lnTo>
                  <a:pt x="231" y="267"/>
                </a:lnTo>
                <a:lnTo>
                  <a:pt x="225" y="265"/>
                </a:lnTo>
                <a:lnTo>
                  <a:pt x="219" y="267"/>
                </a:lnTo>
                <a:lnTo>
                  <a:pt x="219" y="267"/>
                </a:lnTo>
                <a:lnTo>
                  <a:pt x="210" y="269"/>
                </a:lnTo>
                <a:lnTo>
                  <a:pt x="199" y="273"/>
                </a:lnTo>
                <a:lnTo>
                  <a:pt x="195" y="273"/>
                </a:lnTo>
                <a:lnTo>
                  <a:pt x="189" y="273"/>
                </a:lnTo>
                <a:lnTo>
                  <a:pt x="183" y="273"/>
                </a:lnTo>
                <a:lnTo>
                  <a:pt x="178" y="271"/>
                </a:lnTo>
                <a:lnTo>
                  <a:pt x="178" y="271"/>
                </a:lnTo>
                <a:lnTo>
                  <a:pt x="178" y="261"/>
                </a:lnTo>
                <a:lnTo>
                  <a:pt x="178" y="256"/>
                </a:lnTo>
                <a:lnTo>
                  <a:pt x="180" y="252"/>
                </a:lnTo>
                <a:lnTo>
                  <a:pt x="183" y="248"/>
                </a:lnTo>
                <a:lnTo>
                  <a:pt x="183" y="244"/>
                </a:lnTo>
                <a:lnTo>
                  <a:pt x="187" y="241"/>
                </a:lnTo>
                <a:lnTo>
                  <a:pt x="191" y="241"/>
                </a:lnTo>
                <a:lnTo>
                  <a:pt x="191" y="241"/>
                </a:lnTo>
                <a:lnTo>
                  <a:pt x="197" y="241"/>
                </a:lnTo>
                <a:lnTo>
                  <a:pt x="200" y="241"/>
                </a:lnTo>
                <a:lnTo>
                  <a:pt x="212" y="242"/>
                </a:lnTo>
                <a:lnTo>
                  <a:pt x="216" y="242"/>
                </a:lnTo>
                <a:lnTo>
                  <a:pt x="221" y="242"/>
                </a:lnTo>
                <a:lnTo>
                  <a:pt x="227" y="242"/>
                </a:lnTo>
                <a:lnTo>
                  <a:pt x="231" y="241"/>
                </a:lnTo>
                <a:lnTo>
                  <a:pt x="231" y="241"/>
                </a:lnTo>
                <a:lnTo>
                  <a:pt x="233" y="239"/>
                </a:lnTo>
                <a:lnTo>
                  <a:pt x="234" y="237"/>
                </a:lnTo>
                <a:lnTo>
                  <a:pt x="234" y="235"/>
                </a:lnTo>
                <a:lnTo>
                  <a:pt x="234" y="233"/>
                </a:lnTo>
                <a:lnTo>
                  <a:pt x="231" y="231"/>
                </a:lnTo>
                <a:lnTo>
                  <a:pt x="231" y="227"/>
                </a:lnTo>
                <a:lnTo>
                  <a:pt x="231" y="227"/>
                </a:lnTo>
                <a:lnTo>
                  <a:pt x="229" y="222"/>
                </a:lnTo>
                <a:lnTo>
                  <a:pt x="231" y="218"/>
                </a:lnTo>
                <a:lnTo>
                  <a:pt x="231" y="216"/>
                </a:lnTo>
                <a:lnTo>
                  <a:pt x="236" y="212"/>
                </a:lnTo>
                <a:lnTo>
                  <a:pt x="236" y="212"/>
                </a:lnTo>
                <a:lnTo>
                  <a:pt x="242" y="208"/>
                </a:lnTo>
                <a:lnTo>
                  <a:pt x="246" y="203"/>
                </a:lnTo>
                <a:lnTo>
                  <a:pt x="246" y="203"/>
                </a:lnTo>
                <a:lnTo>
                  <a:pt x="250" y="199"/>
                </a:lnTo>
                <a:lnTo>
                  <a:pt x="252" y="195"/>
                </a:lnTo>
                <a:lnTo>
                  <a:pt x="252" y="195"/>
                </a:lnTo>
                <a:lnTo>
                  <a:pt x="253" y="191"/>
                </a:lnTo>
                <a:lnTo>
                  <a:pt x="253" y="188"/>
                </a:lnTo>
                <a:lnTo>
                  <a:pt x="253" y="188"/>
                </a:lnTo>
                <a:lnTo>
                  <a:pt x="252" y="182"/>
                </a:lnTo>
                <a:lnTo>
                  <a:pt x="248" y="176"/>
                </a:lnTo>
                <a:lnTo>
                  <a:pt x="242" y="167"/>
                </a:lnTo>
                <a:lnTo>
                  <a:pt x="242" y="167"/>
                </a:lnTo>
                <a:lnTo>
                  <a:pt x="238" y="161"/>
                </a:lnTo>
                <a:lnTo>
                  <a:pt x="234" y="159"/>
                </a:lnTo>
                <a:lnTo>
                  <a:pt x="231" y="159"/>
                </a:lnTo>
                <a:lnTo>
                  <a:pt x="225" y="157"/>
                </a:lnTo>
                <a:lnTo>
                  <a:pt x="225" y="157"/>
                </a:lnTo>
                <a:lnTo>
                  <a:pt x="219" y="154"/>
                </a:lnTo>
                <a:lnTo>
                  <a:pt x="216" y="150"/>
                </a:lnTo>
                <a:lnTo>
                  <a:pt x="212" y="148"/>
                </a:lnTo>
                <a:lnTo>
                  <a:pt x="210" y="148"/>
                </a:lnTo>
                <a:lnTo>
                  <a:pt x="208" y="146"/>
                </a:lnTo>
                <a:lnTo>
                  <a:pt x="208" y="146"/>
                </a:lnTo>
                <a:lnTo>
                  <a:pt x="204" y="148"/>
                </a:lnTo>
                <a:lnTo>
                  <a:pt x="202" y="148"/>
                </a:lnTo>
                <a:lnTo>
                  <a:pt x="199" y="150"/>
                </a:lnTo>
                <a:lnTo>
                  <a:pt x="195" y="150"/>
                </a:lnTo>
                <a:lnTo>
                  <a:pt x="193" y="150"/>
                </a:lnTo>
                <a:lnTo>
                  <a:pt x="191" y="150"/>
                </a:lnTo>
                <a:lnTo>
                  <a:pt x="189" y="148"/>
                </a:lnTo>
                <a:lnTo>
                  <a:pt x="189" y="148"/>
                </a:lnTo>
                <a:lnTo>
                  <a:pt x="197" y="144"/>
                </a:lnTo>
                <a:lnTo>
                  <a:pt x="204" y="138"/>
                </a:lnTo>
                <a:lnTo>
                  <a:pt x="204" y="138"/>
                </a:lnTo>
                <a:lnTo>
                  <a:pt x="199" y="135"/>
                </a:lnTo>
                <a:lnTo>
                  <a:pt x="191" y="131"/>
                </a:lnTo>
                <a:lnTo>
                  <a:pt x="191" y="131"/>
                </a:lnTo>
                <a:lnTo>
                  <a:pt x="183" y="125"/>
                </a:lnTo>
                <a:lnTo>
                  <a:pt x="180" y="123"/>
                </a:lnTo>
                <a:lnTo>
                  <a:pt x="178" y="120"/>
                </a:lnTo>
                <a:lnTo>
                  <a:pt x="178" y="120"/>
                </a:lnTo>
                <a:lnTo>
                  <a:pt x="178" y="118"/>
                </a:lnTo>
                <a:lnTo>
                  <a:pt x="178" y="114"/>
                </a:lnTo>
                <a:lnTo>
                  <a:pt x="176" y="110"/>
                </a:lnTo>
                <a:lnTo>
                  <a:pt x="174" y="108"/>
                </a:lnTo>
                <a:lnTo>
                  <a:pt x="168" y="101"/>
                </a:lnTo>
                <a:lnTo>
                  <a:pt x="165" y="99"/>
                </a:lnTo>
                <a:lnTo>
                  <a:pt x="163" y="99"/>
                </a:lnTo>
                <a:lnTo>
                  <a:pt x="163" y="99"/>
                </a:lnTo>
                <a:lnTo>
                  <a:pt x="157" y="99"/>
                </a:lnTo>
                <a:lnTo>
                  <a:pt x="153" y="101"/>
                </a:lnTo>
                <a:lnTo>
                  <a:pt x="151" y="101"/>
                </a:lnTo>
                <a:lnTo>
                  <a:pt x="149" y="102"/>
                </a:lnTo>
                <a:lnTo>
                  <a:pt x="149" y="104"/>
                </a:lnTo>
                <a:lnTo>
                  <a:pt x="149" y="108"/>
                </a:lnTo>
                <a:lnTo>
                  <a:pt x="149" y="108"/>
                </a:lnTo>
                <a:lnTo>
                  <a:pt x="155" y="112"/>
                </a:lnTo>
                <a:lnTo>
                  <a:pt x="161" y="116"/>
                </a:lnTo>
                <a:lnTo>
                  <a:pt x="161" y="116"/>
                </a:lnTo>
                <a:lnTo>
                  <a:pt x="155" y="118"/>
                </a:lnTo>
                <a:lnTo>
                  <a:pt x="149" y="118"/>
                </a:lnTo>
                <a:lnTo>
                  <a:pt x="142" y="118"/>
                </a:lnTo>
                <a:lnTo>
                  <a:pt x="134" y="118"/>
                </a:lnTo>
                <a:lnTo>
                  <a:pt x="119" y="114"/>
                </a:lnTo>
                <a:lnTo>
                  <a:pt x="112" y="112"/>
                </a:lnTo>
                <a:lnTo>
                  <a:pt x="106" y="110"/>
                </a:lnTo>
                <a:lnTo>
                  <a:pt x="106" y="110"/>
                </a:lnTo>
                <a:lnTo>
                  <a:pt x="108" y="112"/>
                </a:lnTo>
                <a:lnTo>
                  <a:pt x="110" y="114"/>
                </a:lnTo>
                <a:lnTo>
                  <a:pt x="110" y="120"/>
                </a:lnTo>
                <a:lnTo>
                  <a:pt x="110" y="120"/>
                </a:lnTo>
                <a:lnTo>
                  <a:pt x="104" y="120"/>
                </a:lnTo>
                <a:lnTo>
                  <a:pt x="96" y="120"/>
                </a:lnTo>
                <a:lnTo>
                  <a:pt x="81" y="116"/>
                </a:lnTo>
                <a:lnTo>
                  <a:pt x="81" y="116"/>
                </a:lnTo>
                <a:lnTo>
                  <a:pt x="76" y="114"/>
                </a:lnTo>
                <a:lnTo>
                  <a:pt x="70" y="114"/>
                </a:lnTo>
                <a:lnTo>
                  <a:pt x="64" y="114"/>
                </a:lnTo>
                <a:lnTo>
                  <a:pt x="62" y="114"/>
                </a:lnTo>
                <a:lnTo>
                  <a:pt x="60" y="116"/>
                </a:lnTo>
                <a:lnTo>
                  <a:pt x="60" y="116"/>
                </a:lnTo>
                <a:lnTo>
                  <a:pt x="53" y="112"/>
                </a:lnTo>
                <a:lnTo>
                  <a:pt x="49" y="110"/>
                </a:lnTo>
                <a:lnTo>
                  <a:pt x="45" y="108"/>
                </a:lnTo>
                <a:lnTo>
                  <a:pt x="45" y="108"/>
                </a:lnTo>
                <a:lnTo>
                  <a:pt x="43" y="108"/>
                </a:lnTo>
                <a:lnTo>
                  <a:pt x="43" y="108"/>
                </a:lnTo>
                <a:lnTo>
                  <a:pt x="42" y="108"/>
                </a:lnTo>
                <a:lnTo>
                  <a:pt x="38" y="108"/>
                </a:lnTo>
                <a:lnTo>
                  <a:pt x="36" y="108"/>
                </a:lnTo>
                <a:lnTo>
                  <a:pt x="32" y="108"/>
                </a:lnTo>
                <a:lnTo>
                  <a:pt x="32" y="108"/>
                </a:lnTo>
                <a:lnTo>
                  <a:pt x="32" y="108"/>
                </a:lnTo>
                <a:lnTo>
                  <a:pt x="32" y="108"/>
                </a:lnTo>
                <a:close/>
              </a:path>
            </a:pathLst>
          </a:custGeom>
          <a:solidFill>
            <a:schemeClr val="bg1">
              <a:lumMod val="85000"/>
            </a:schemeClr>
          </a:solidFill>
          <a:ln w="635" cap="rnd">
            <a:solidFill>
              <a:schemeClr val="bg1">
                <a:alpha val="17000"/>
              </a:schemeClr>
            </a:solidFill>
            <a:prstDash val="solid"/>
            <a:round/>
            <a:headEnd/>
            <a:tailEnd/>
          </a:ln>
        </p:spPr>
        <p:txBody>
          <a:bodyPr lIns="97940" tIns="48971" rIns="97940" bIns="48971"/>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494" name="Freeform 493"/>
          <p:cNvSpPr>
            <a:spLocks/>
          </p:cNvSpPr>
          <p:nvPr/>
        </p:nvSpPr>
        <p:spPr bwMode="auto">
          <a:xfrm>
            <a:off x="9179248" y="2254427"/>
            <a:ext cx="183899" cy="135082"/>
          </a:xfrm>
          <a:custGeom>
            <a:avLst/>
            <a:gdLst>
              <a:gd name="T0" fmla="*/ 17 w 90"/>
              <a:gd name="T1" fmla="*/ 19 h 78"/>
              <a:gd name="T2" fmla="*/ 18 w 90"/>
              <a:gd name="T3" fmla="*/ 8 h 78"/>
              <a:gd name="T4" fmla="*/ 20 w 90"/>
              <a:gd name="T5" fmla="*/ 4 h 78"/>
              <a:gd name="T6" fmla="*/ 24 w 90"/>
              <a:gd name="T7" fmla="*/ 0 h 78"/>
              <a:gd name="T8" fmla="*/ 26 w 90"/>
              <a:gd name="T9" fmla="*/ 2 h 78"/>
              <a:gd name="T10" fmla="*/ 30 w 90"/>
              <a:gd name="T11" fmla="*/ 12 h 78"/>
              <a:gd name="T12" fmla="*/ 30 w 90"/>
              <a:gd name="T13" fmla="*/ 14 h 78"/>
              <a:gd name="T14" fmla="*/ 32 w 90"/>
              <a:gd name="T15" fmla="*/ 17 h 78"/>
              <a:gd name="T16" fmla="*/ 34 w 90"/>
              <a:gd name="T17" fmla="*/ 19 h 78"/>
              <a:gd name="T18" fmla="*/ 37 w 90"/>
              <a:gd name="T19" fmla="*/ 19 h 78"/>
              <a:gd name="T20" fmla="*/ 41 w 90"/>
              <a:gd name="T21" fmla="*/ 19 h 78"/>
              <a:gd name="T22" fmla="*/ 47 w 90"/>
              <a:gd name="T23" fmla="*/ 21 h 78"/>
              <a:gd name="T24" fmla="*/ 54 w 90"/>
              <a:gd name="T25" fmla="*/ 25 h 78"/>
              <a:gd name="T26" fmla="*/ 70 w 90"/>
              <a:gd name="T27" fmla="*/ 34 h 78"/>
              <a:gd name="T28" fmla="*/ 75 w 90"/>
              <a:gd name="T29" fmla="*/ 42 h 78"/>
              <a:gd name="T30" fmla="*/ 75 w 90"/>
              <a:gd name="T31" fmla="*/ 50 h 78"/>
              <a:gd name="T32" fmla="*/ 81 w 90"/>
              <a:gd name="T33" fmla="*/ 52 h 78"/>
              <a:gd name="T34" fmla="*/ 87 w 90"/>
              <a:gd name="T35" fmla="*/ 53 h 78"/>
              <a:gd name="T36" fmla="*/ 90 w 90"/>
              <a:gd name="T37" fmla="*/ 57 h 78"/>
              <a:gd name="T38" fmla="*/ 90 w 90"/>
              <a:gd name="T39" fmla="*/ 65 h 78"/>
              <a:gd name="T40" fmla="*/ 85 w 90"/>
              <a:gd name="T41" fmla="*/ 65 h 78"/>
              <a:gd name="T42" fmla="*/ 77 w 90"/>
              <a:gd name="T43" fmla="*/ 63 h 78"/>
              <a:gd name="T44" fmla="*/ 66 w 90"/>
              <a:gd name="T45" fmla="*/ 55 h 78"/>
              <a:gd name="T46" fmla="*/ 56 w 90"/>
              <a:gd name="T47" fmla="*/ 53 h 78"/>
              <a:gd name="T48" fmla="*/ 53 w 90"/>
              <a:gd name="T49" fmla="*/ 55 h 78"/>
              <a:gd name="T50" fmla="*/ 45 w 90"/>
              <a:gd name="T51" fmla="*/ 65 h 78"/>
              <a:gd name="T52" fmla="*/ 39 w 90"/>
              <a:gd name="T53" fmla="*/ 69 h 78"/>
              <a:gd name="T54" fmla="*/ 30 w 90"/>
              <a:gd name="T55" fmla="*/ 76 h 78"/>
              <a:gd name="T56" fmla="*/ 24 w 90"/>
              <a:gd name="T57" fmla="*/ 78 h 78"/>
              <a:gd name="T58" fmla="*/ 20 w 90"/>
              <a:gd name="T59" fmla="*/ 72 h 78"/>
              <a:gd name="T60" fmla="*/ 20 w 90"/>
              <a:gd name="T61" fmla="*/ 69 h 78"/>
              <a:gd name="T62" fmla="*/ 22 w 90"/>
              <a:gd name="T63" fmla="*/ 63 h 78"/>
              <a:gd name="T64" fmla="*/ 22 w 90"/>
              <a:gd name="T65" fmla="*/ 61 h 78"/>
              <a:gd name="T66" fmla="*/ 20 w 90"/>
              <a:gd name="T67" fmla="*/ 63 h 78"/>
              <a:gd name="T68" fmla="*/ 7 w 90"/>
              <a:gd name="T69" fmla="*/ 65 h 78"/>
              <a:gd name="T70" fmla="*/ 0 w 90"/>
              <a:gd name="T71" fmla="*/ 63 h 78"/>
              <a:gd name="T72" fmla="*/ 0 w 90"/>
              <a:gd name="T73" fmla="*/ 61 h 78"/>
              <a:gd name="T74" fmla="*/ 0 w 90"/>
              <a:gd name="T75" fmla="*/ 55 h 78"/>
              <a:gd name="T76" fmla="*/ 7 w 90"/>
              <a:gd name="T77" fmla="*/ 50 h 78"/>
              <a:gd name="T78" fmla="*/ 9 w 90"/>
              <a:gd name="T79" fmla="*/ 46 h 78"/>
              <a:gd name="T80" fmla="*/ 15 w 90"/>
              <a:gd name="T81" fmla="*/ 33 h 78"/>
              <a:gd name="T82" fmla="*/ 17 w 90"/>
              <a:gd name="T83" fmla="*/ 19 h 78"/>
              <a:gd name="T84" fmla="*/ 17 w 90"/>
              <a:gd name="T85" fmla="*/ 19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0" h="78">
                <a:moveTo>
                  <a:pt x="17" y="19"/>
                </a:moveTo>
                <a:lnTo>
                  <a:pt x="17" y="19"/>
                </a:lnTo>
                <a:lnTo>
                  <a:pt x="17" y="12"/>
                </a:lnTo>
                <a:lnTo>
                  <a:pt x="18" y="8"/>
                </a:lnTo>
                <a:lnTo>
                  <a:pt x="20" y="4"/>
                </a:lnTo>
                <a:lnTo>
                  <a:pt x="20" y="4"/>
                </a:lnTo>
                <a:lnTo>
                  <a:pt x="22" y="2"/>
                </a:lnTo>
                <a:lnTo>
                  <a:pt x="24" y="0"/>
                </a:lnTo>
                <a:lnTo>
                  <a:pt x="26" y="0"/>
                </a:lnTo>
                <a:lnTo>
                  <a:pt x="26" y="2"/>
                </a:lnTo>
                <a:lnTo>
                  <a:pt x="28" y="6"/>
                </a:lnTo>
                <a:lnTo>
                  <a:pt x="30" y="12"/>
                </a:lnTo>
                <a:lnTo>
                  <a:pt x="30" y="12"/>
                </a:lnTo>
                <a:lnTo>
                  <a:pt x="30" y="14"/>
                </a:lnTo>
                <a:lnTo>
                  <a:pt x="30" y="16"/>
                </a:lnTo>
                <a:lnTo>
                  <a:pt x="32" y="17"/>
                </a:lnTo>
                <a:lnTo>
                  <a:pt x="34" y="19"/>
                </a:lnTo>
                <a:lnTo>
                  <a:pt x="34" y="19"/>
                </a:lnTo>
                <a:lnTo>
                  <a:pt x="34" y="19"/>
                </a:lnTo>
                <a:lnTo>
                  <a:pt x="37" y="19"/>
                </a:lnTo>
                <a:lnTo>
                  <a:pt x="41" y="19"/>
                </a:lnTo>
                <a:lnTo>
                  <a:pt x="41" y="19"/>
                </a:lnTo>
                <a:lnTo>
                  <a:pt x="45" y="19"/>
                </a:lnTo>
                <a:lnTo>
                  <a:pt x="47" y="21"/>
                </a:lnTo>
                <a:lnTo>
                  <a:pt x="54" y="25"/>
                </a:lnTo>
                <a:lnTo>
                  <a:pt x="54" y="25"/>
                </a:lnTo>
                <a:lnTo>
                  <a:pt x="62" y="31"/>
                </a:lnTo>
                <a:lnTo>
                  <a:pt x="70" y="34"/>
                </a:lnTo>
                <a:lnTo>
                  <a:pt x="73" y="38"/>
                </a:lnTo>
                <a:lnTo>
                  <a:pt x="75" y="42"/>
                </a:lnTo>
                <a:lnTo>
                  <a:pt x="77" y="46"/>
                </a:lnTo>
                <a:lnTo>
                  <a:pt x="75" y="50"/>
                </a:lnTo>
                <a:lnTo>
                  <a:pt x="75" y="50"/>
                </a:lnTo>
                <a:lnTo>
                  <a:pt x="81" y="52"/>
                </a:lnTo>
                <a:lnTo>
                  <a:pt x="85" y="52"/>
                </a:lnTo>
                <a:lnTo>
                  <a:pt x="87" y="53"/>
                </a:lnTo>
                <a:lnTo>
                  <a:pt x="88" y="55"/>
                </a:lnTo>
                <a:lnTo>
                  <a:pt x="90" y="57"/>
                </a:lnTo>
                <a:lnTo>
                  <a:pt x="90" y="61"/>
                </a:lnTo>
                <a:lnTo>
                  <a:pt x="90" y="65"/>
                </a:lnTo>
                <a:lnTo>
                  <a:pt x="90" y="65"/>
                </a:lnTo>
                <a:lnTo>
                  <a:pt x="85" y="65"/>
                </a:lnTo>
                <a:lnTo>
                  <a:pt x="81" y="63"/>
                </a:lnTo>
                <a:lnTo>
                  <a:pt x="77" y="63"/>
                </a:lnTo>
                <a:lnTo>
                  <a:pt x="73" y="59"/>
                </a:lnTo>
                <a:lnTo>
                  <a:pt x="66" y="55"/>
                </a:lnTo>
                <a:lnTo>
                  <a:pt x="62" y="55"/>
                </a:lnTo>
                <a:lnTo>
                  <a:pt x="56" y="53"/>
                </a:lnTo>
                <a:lnTo>
                  <a:pt x="56" y="53"/>
                </a:lnTo>
                <a:lnTo>
                  <a:pt x="53" y="55"/>
                </a:lnTo>
                <a:lnTo>
                  <a:pt x="49" y="57"/>
                </a:lnTo>
                <a:lnTo>
                  <a:pt x="45" y="65"/>
                </a:lnTo>
                <a:lnTo>
                  <a:pt x="45" y="65"/>
                </a:lnTo>
                <a:lnTo>
                  <a:pt x="39" y="69"/>
                </a:lnTo>
                <a:lnTo>
                  <a:pt x="36" y="72"/>
                </a:lnTo>
                <a:lnTo>
                  <a:pt x="30" y="76"/>
                </a:lnTo>
                <a:lnTo>
                  <a:pt x="24" y="78"/>
                </a:lnTo>
                <a:lnTo>
                  <a:pt x="24" y="78"/>
                </a:lnTo>
                <a:lnTo>
                  <a:pt x="22" y="76"/>
                </a:lnTo>
                <a:lnTo>
                  <a:pt x="20" y="72"/>
                </a:lnTo>
                <a:lnTo>
                  <a:pt x="20" y="70"/>
                </a:lnTo>
                <a:lnTo>
                  <a:pt x="20" y="69"/>
                </a:lnTo>
                <a:lnTo>
                  <a:pt x="22" y="65"/>
                </a:lnTo>
                <a:lnTo>
                  <a:pt x="22" y="63"/>
                </a:lnTo>
                <a:lnTo>
                  <a:pt x="22" y="61"/>
                </a:lnTo>
                <a:lnTo>
                  <a:pt x="22" y="61"/>
                </a:lnTo>
                <a:lnTo>
                  <a:pt x="22" y="61"/>
                </a:lnTo>
                <a:lnTo>
                  <a:pt x="20" y="63"/>
                </a:lnTo>
                <a:lnTo>
                  <a:pt x="11" y="65"/>
                </a:lnTo>
                <a:lnTo>
                  <a:pt x="7" y="65"/>
                </a:lnTo>
                <a:lnTo>
                  <a:pt x="3" y="65"/>
                </a:lnTo>
                <a:lnTo>
                  <a:pt x="0" y="63"/>
                </a:lnTo>
                <a:lnTo>
                  <a:pt x="0" y="61"/>
                </a:lnTo>
                <a:lnTo>
                  <a:pt x="0" y="61"/>
                </a:lnTo>
                <a:lnTo>
                  <a:pt x="0" y="59"/>
                </a:lnTo>
                <a:lnTo>
                  <a:pt x="0" y="55"/>
                </a:lnTo>
                <a:lnTo>
                  <a:pt x="3" y="52"/>
                </a:lnTo>
                <a:lnTo>
                  <a:pt x="7" y="50"/>
                </a:lnTo>
                <a:lnTo>
                  <a:pt x="9" y="46"/>
                </a:lnTo>
                <a:lnTo>
                  <a:pt x="9" y="46"/>
                </a:lnTo>
                <a:lnTo>
                  <a:pt x="11" y="40"/>
                </a:lnTo>
                <a:lnTo>
                  <a:pt x="15" y="33"/>
                </a:lnTo>
                <a:lnTo>
                  <a:pt x="17" y="19"/>
                </a:lnTo>
                <a:lnTo>
                  <a:pt x="17" y="19"/>
                </a:lnTo>
                <a:lnTo>
                  <a:pt x="17" y="19"/>
                </a:lnTo>
                <a:lnTo>
                  <a:pt x="17" y="19"/>
                </a:lnTo>
                <a:close/>
              </a:path>
            </a:pathLst>
          </a:custGeom>
          <a:solidFill>
            <a:schemeClr val="bg1">
              <a:lumMod val="85000"/>
            </a:schemeClr>
          </a:solidFill>
          <a:ln w="635" cap="rnd">
            <a:solidFill>
              <a:schemeClr val="bg1">
                <a:alpha val="17000"/>
              </a:schemeClr>
            </a:solidFill>
          </a:ln>
        </p:spPr>
        <p:txBody>
          <a:bodyPr lIns="97940" tIns="48971" rIns="97940" bIns="48971"/>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495" name="Freeform 494"/>
          <p:cNvSpPr>
            <a:spLocks/>
          </p:cNvSpPr>
          <p:nvPr/>
        </p:nvSpPr>
        <p:spPr bwMode="auto">
          <a:xfrm>
            <a:off x="9179248" y="2254427"/>
            <a:ext cx="183899" cy="135082"/>
          </a:xfrm>
          <a:custGeom>
            <a:avLst/>
            <a:gdLst>
              <a:gd name="T0" fmla="*/ 17 w 90"/>
              <a:gd name="T1" fmla="*/ 19 h 78"/>
              <a:gd name="T2" fmla="*/ 18 w 90"/>
              <a:gd name="T3" fmla="*/ 8 h 78"/>
              <a:gd name="T4" fmla="*/ 20 w 90"/>
              <a:gd name="T5" fmla="*/ 4 h 78"/>
              <a:gd name="T6" fmla="*/ 24 w 90"/>
              <a:gd name="T7" fmla="*/ 0 h 78"/>
              <a:gd name="T8" fmla="*/ 26 w 90"/>
              <a:gd name="T9" fmla="*/ 2 h 78"/>
              <a:gd name="T10" fmla="*/ 30 w 90"/>
              <a:gd name="T11" fmla="*/ 12 h 78"/>
              <a:gd name="T12" fmla="*/ 30 w 90"/>
              <a:gd name="T13" fmla="*/ 14 h 78"/>
              <a:gd name="T14" fmla="*/ 32 w 90"/>
              <a:gd name="T15" fmla="*/ 17 h 78"/>
              <a:gd name="T16" fmla="*/ 34 w 90"/>
              <a:gd name="T17" fmla="*/ 19 h 78"/>
              <a:gd name="T18" fmla="*/ 37 w 90"/>
              <a:gd name="T19" fmla="*/ 19 h 78"/>
              <a:gd name="T20" fmla="*/ 41 w 90"/>
              <a:gd name="T21" fmla="*/ 19 h 78"/>
              <a:gd name="T22" fmla="*/ 47 w 90"/>
              <a:gd name="T23" fmla="*/ 21 h 78"/>
              <a:gd name="T24" fmla="*/ 54 w 90"/>
              <a:gd name="T25" fmla="*/ 25 h 78"/>
              <a:gd name="T26" fmla="*/ 70 w 90"/>
              <a:gd name="T27" fmla="*/ 34 h 78"/>
              <a:gd name="T28" fmla="*/ 75 w 90"/>
              <a:gd name="T29" fmla="*/ 42 h 78"/>
              <a:gd name="T30" fmla="*/ 75 w 90"/>
              <a:gd name="T31" fmla="*/ 50 h 78"/>
              <a:gd name="T32" fmla="*/ 81 w 90"/>
              <a:gd name="T33" fmla="*/ 52 h 78"/>
              <a:gd name="T34" fmla="*/ 87 w 90"/>
              <a:gd name="T35" fmla="*/ 53 h 78"/>
              <a:gd name="T36" fmla="*/ 90 w 90"/>
              <a:gd name="T37" fmla="*/ 57 h 78"/>
              <a:gd name="T38" fmla="*/ 90 w 90"/>
              <a:gd name="T39" fmla="*/ 65 h 78"/>
              <a:gd name="T40" fmla="*/ 85 w 90"/>
              <a:gd name="T41" fmla="*/ 65 h 78"/>
              <a:gd name="T42" fmla="*/ 77 w 90"/>
              <a:gd name="T43" fmla="*/ 63 h 78"/>
              <a:gd name="T44" fmla="*/ 66 w 90"/>
              <a:gd name="T45" fmla="*/ 55 h 78"/>
              <a:gd name="T46" fmla="*/ 56 w 90"/>
              <a:gd name="T47" fmla="*/ 53 h 78"/>
              <a:gd name="T48" fmla="*/ 53 w 90"/>
              <a:gd name="T49" fmla="*/ 55 h 78"/>
              <a:gd name="T50" fmla="*/ 45 w 90"/>
              <a:gd name="T51" fmla="*/ 65 h 78"/>
              <a:gd name="T52" fmla="*/ 39 w 90"/>
              <a:gd name="T53" fmla="*/ 69 h 78"/>
              <a:gd name="T54" fmla="*/ 30 w 90"/>
              <a:gd name="T55" fmla="*/ 76 h 78"/>
              <a:gd name="T56" fmla="*/ 24 w 90"/>
              <a:gd name="T57" fmla="*/ 78 h 78"/>
              <a:gd name="T58" fmla="*/ 20 w 90"/>
              <a:gd name="T59" fmla="*/ 72 h 78"/>
              <a:gd name="T60" fmla="*/ 20 w 90"/>
              <a:gd name="T61" fmla="*/ 69 h 78"/>
              <a:gd name="T62" fmla="*/ 22 w 90"/>
              <a:gd name="T63" fmla="*/ 63 h 78"/>
              <a:gd name="T64" fmla="*/ 22 w 90"/>
              <a:gd name="T65" fmla="*/ 61 h 78"/>
              <a:gd name="T66" fmla="*/ 20 w 90"/>
              <a:gd name="T67" fmla="*/ 63 h 78"/>
              <a:gd name="T68" fmla="*/ 7 w 90"/>
              <a:gd name="T69" fmla="*/ 65 h 78"/>
              <a:gd name="T70" fmla="*/ 0 w 90"/>
              <a:gd name="T71" fmla="*/ 63 h 78"/>
              <a:gd name="T72" fmla="*/ 0 w 90"/>
              <a:gd name="T73" fmla="*/ 61 h 78"/>
              <a:gd name="T74" fmla="*/ 0 w 90"/>
              <a:gd name="T75" fmla="*/ 55 h 78"/>
              <a:gd name="T76" fmla="*/ 7 w 90"/>
              <a:gd name="T77" fmla="*/ 50 h 78"/>
              <a:gd name="T78" fmla="*/ 9 w 90"/>
              <a:gd name="T79" fmla="*/ 46 h 78"/>
              <a:gd name="T80" fmla="*/ 15 w 90"/>
              <a:gd name="T81" fmla="*/ 33 h 78"/>
              <a:gd name="T82" fmla="*/ 17 w 90"/>
              <a:gd name="T83" fmla="*/ 19 h 78"/>
              <a:gd name="T84" fmla="*/ 17 w 90"/>
              <a:gd name="T85" fmla="*/ 19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0" h="78">
                <a:moveTo>
                  <a:pt x="17" y="19"/>
                </a:moveTo>
                <a:lnTo>
                  <a:pt x="17" y="19"/>
                </a:lnTo>
                <a:lnTo>
                  <a:pt x="17" y="12"/>
                </a:lnTo>
                <a:lnTo>
                  <a:pt x="18" y="8"/>
                </a:lnTo>
                <a:lnTo>
                  <a:pt x="20" y="4"/>
                </a:lnTo>
                <a:lnTo>
                  <a:pt x="20" y="4"/>
                </a:lnTo>
                <a:lnTo>
                  <a:pt x="22" y="2"/>
                </a:lnTo>
                <a:lnTo>
                  <a:pt x="24" y="0"/>
                </a:lnTo>
                <a:lnTo>
                  <a:pt x="26" y="0"/>
                </a:lnTo>
                <a:lnTo>
                  <a:pt x="26" y="2"/>
                </a:lnTo>
                <a:lnTo>
                  <a:pt x="28" y="6"/>
                </a:lnTo>
                <a:lnTo>
                  <a:pt x="30" y="12"/>
                </a:lnTo>
                <a:lnTo>
                  <a:pt x="30" y="12"/>
                </a:lnTo>
                <a:lnTo>
                  <a:pt x="30" y="14"/>
                </a:lnTo>
                <a:lnTo>
                  <a:pt x="30" y="16"/>
                </a:lnTo>
                <a:lnTo>
                  <a:pt x="32" y="17"/>
                </a:lnTo>
                <a:lnTo>
                  <a:pt x="34" y="19"/>
                </a:lnTo>
                <a:lnTo>
                  <a:pt x="34" y="19"/>
                </a:lnTo>
                <a:lnTo>
                  <a:pt x="34" y="19"/>
                </a:lnTo>
                <a:lnTo>
                  <a:pt x="37" y="19"/>
                </a:lnTo>
                <a:lnTo>
                  <a:pt x="41" y="19"/>
                </a:lnTo>
                <a:lnTo>
                  <a:pt x="41" y="19"/>
                </a:lnTo>
                <a:lnTo>
                  <a:pt x="45" y="19"/>
                </a:lnTo>
                <a:lnTo>
                  <a:pt x="47" y="21"/>
                </a:lnTo>
                <a:lnTo>
                  <a:pt x="54" y="25"/>
                </a:lnTo>
                <a:lnTo>
                  <a:pt x="54" y="25"/>
                </a:lnTo>
                <a:lnTo>
                  <a:pt x="62" y="31"/>
                </a:lnTo>
                <a:lnTo>
                  <a:pt x="70" y="34"/>
                </a:lnTo>
                <a:lnTo>
                  <a:pt x="73" y="38"/>
                </a:lnTo>
                <a:lnTo>
                  <a:pt x="75" y="42"/>
                </a:lnTo>
                <a:lnTo>
                  <a:pt x="77" y="46"/>
                </a:lnTo>
                <a:lnTo>
                  <a:pt x="75" y="50"/>
                </a:lnTo>
                <a:lnTo>
                  <a:pt x="75" y="50"/>
                </a:lnTo>
                <a:lnTo>
                  <a:pt x="81" y="52"/>
                </a:lnTo>
                <a:lnTo>
                  <a:pt x="85" y="52"/>
                </a:lnTo>
                <a:lnTo>
                  <a:pt x="87" y="53"/>
                </a:lnTo>
                <a:lnTo>
                  <a:pt x="88" y="55"/>
                </a:lnTo>
                <a:lnTo>
                  <a:pt x="90" y="57"/>
                </a:lnTo>
                <a:lnTo>
                  <a:pt x="90" y="61"/>
                </a:lnTo>
                <a:lnTo>
                  <a:pt x="90" y="65"/>
                </a:lnTo>
                <a:lnTo>
                  <a:pt x="90" y="65"/>
                </a:lnTo>
                <a:lnTo>
                  <a:pt x="85" y="65"/>
                </a:lnTo>
                <a:lnTo>
                  <a:pt x="81" y="63"/>
                </a:lnTo>
                <a:lnTo>
                  <a:pt x="77" y="63"/>
                </a:lnTo>
                <a:lnTo>
                  <a:pt x="73" y="59"/>
                </a:lnTo>
                <a:lnTo>
                  <a:pt x="66" y="55"/>
                </a:lnTo>
                <a:lnTo>
                  <a:pt x="62" y="55"/>
                </a:lnTo>
                <a:lnTo>
                  <a:pt x="56" y="53"/>
                </a:lnTo>
                <a:lnTo>
                  <a:pt x="56" y="53"/>
                </a:lnTo>
                <a:lnTo>
                  <a:pt x="53" y="55"/>
                </a:lnTo>
                <a:lnTo>
                  <a:pt x="49" y="57"/>
                </a:lnTo>
                <a:lnTo>
                  <a:pt x="45" y="65"/>
                </a:lnTo>
                <a:lnTo>
                  <a:pt x="45" y="65"/>
                </a:lnTo>
                <a:lnTo>
                  <a:pt x="39" y="69"/>
                </a:lnTo>
                <a:lnTo>
                  <a:pt x="36" y="72"/>
                </a:lnTo>
                <a:lnTo>
                  <a:pt x="30" y="76"/>
                </a:lnTo>
                <a:lnTo>
                  <a:pt x="24" y="78"/>
                </a:lnTo>
                <a:lnTo>
                  <a:pt x="24" y="78"/>
                </a:lnTo>
                <a:lnTo>
                  <a:pt x="22" y="76"/>
                </a:lnTo>
                <a:lnTo>
                  <a:pt x="20" y="72"/>
                </a:lnTo>
                <a:lnTo>
                  <a:pt x="20" y="70"/>
                </a:lnTo>
                <a:lnTo>
                  <a:pt x="20" y="69"/>
                </a:lnTo>
                <a:lnTo>
                  <a:pt x="22" y="65"/>
                </a:lnTo>
                <a:lnTo>
                  <a:pt x="22" y="63"/>
                </a:lnTo>
                <a:lnTo>
                  <a:pt x="22" y="61"/>
                </a:lnTo>
                <a:lnTo>
                  <a:pt x="22" y="61"/>
                </a:lnTo>
                <a:lnTo>
                  <a:pt x="22" y="61"/>
                </a:lnTo>
                <a:lnTo>
                  <a:pt x="20" y="63"/>
                </a:lnTo>
                <a:lnTo>
                  <a:pt x="11" y="65"/>
                </a:lnTo>
                <a:lnTo>
                  <a:pt x="7" y="65"/>
                </a:lnTo>
                <a:lnTo>
                  <a:pt x="3" y="65"/>
                </a:lnTo>
                <a:lnTo>
                  <a:pt x="0" y="63"/>
                </a:lnTo>
                <a:lnTo>
                  <a:pt x="0" y="61"/>
                </a:lnTo>
                <a:lnTo>
                  <a:pt x="0" y="61"/>
                </a:lnTo>
                <a:lnTo>
                  <a:pt x="0" y="59"/>
                </a:lnTo>
                <a:lnTo>
                  <a:pt x="0" y="55"/>
                </a:lnTo>
                <a:lnTo>
                  <a:pt x="3" y="52"/>
                </a:lnTo>
                <a:lnTo>
                  <a:pt x="7" y="50"/>
                </a:lnTo>
                <a:lnTo>
                  <a:pt x="9" y="46"/>
                </a:lnTo>
                <a:lnTo>
                  <a:pt x="9" y="46"/>
                </a:lnTo>
                <a:lnTo>
                  <a:pt x="11" y="40"/>
                </a:lnTo>
                <a:lnTo>
                  <a:pt x="15" y="33"/>
                </a:lnTo>
                <a:lnTo>
                  <a:pt x="17" y="19"/>
                </a:lnTo>
                <a:lnTo>
                  <a:pt x="17" y="19"/>
                </a:lnTo>
                <a:lnTo>
                  <a:pt x="17" y="19"/>
                </a:lnTo>
                <a:lnTo>
                  <a:pt x="17" y="19"/>
                </a:lnTo>
                <a:close/>
              </a:path>
            </a:pathLst>
          </a:custGeom>
          <a:solidFill>
            <a:schemeClr val="bg1">
              <a:lumMod val="85000"/>
            </a:schemeClr>
          </a:solidFill>
          <a:ln w="635" cap="rnd">
            <a:solidFill>
              <a:schemeClr val="bg1">
                <a:alpha val="17000"/>
              </a:schemeClr>
            </a:solidFill>
            <a:prstDash val="solid"/>
            <a:round/>
            <a:headEnd/>
            <a:tailEnd/>
          </a:ln>
        </p:spPr>
        <p:txBody>
          <a:bodyPr lIns="97940" tIns="48971" rIns="97940" bIns="48971"/>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496" name="Freeform 495"/>
          <p:cNvSpPr>
            <a:spLocks/>
          </p:cNvSpPr>
          <p:nvPr/>
        </p:nvSpPr>
        <p:spPr bwMode="auto">
          <a:xfrm>
            <a:off x="9268351" y="2386664"/>
            <a:ext cx="68251" cy="36970"/>
          </a:xfrm>
          <a:custGeom>
            <a:avLst/>
            <a:gdLst>
              <a:gd name="T0" fmla="*/ 34 w 34"/>
              <a:gd name="T1" fmla="*/ 8 h 21"/>
              <a:gd name="T2" fmla="*/ 34 w 34"/>
              <a:gd name="T3" fmla="*/ 8 h 21"/>
              <a:gd name="T4" fmla="*/ 32 w 34"/>
              <a:gd name="T5" fmla="*/ 4 h 21"/>
              <a:gd name="T6" fmla="*/ 30 w 34"/>
              <a:gd name="T7" fmla="*/ 2 h 21"/>
              <a:gd name="T8" fmla="*/ 30 w 34"/>
              <a:gd name="T9" fmla="*/ 2 h 21"/>
              <a:gd name="T10" fmla="*/ 28 w 34"/>
              <a:gd name="T11" fmla="*/ 0 h 21"/>
              <a:gd name="T12" fmla="*/ 23 w 34"/>
              <a:gd name="T13" fmla="*/ 2 h 21"/>
              <a:gd name="T14" fmla="*/ 19 w 34"/>
              <a:gd name="T15" fmla="*/ 4 h 21"/>
              <a:gd name="T16" fmla="*/ 11 w 34"/>
              <a:gd name="T17" fmla="*/ 8 h 21"/>
              <a:gd name="T18" fmla="*/ 8 w 34"/>
              <a:gd name="T19" fmla="*/ 11 h 21"/>
              <a:gd name="T20" fmla="*/ 0 w 34"/>
              <a:gd name="T21" fmla="*/ 17 h 21"/>
              <a:gd name="T22" fmla="*/ 0 w 34"/>
              <a:gd name="T23" fmla="*/ 17 h 21"/>
              <a:gd name="T24" fmla="*/ 4 w 34"/>
              <a:gd name="T25" fmla="*/ 21 h 21"/>
              <a:gd name="T26" fmla="*/ 10 w 34"/>
              <a:gd name="T27" fmla="*/ 21 h 21"/>
              <a:gd name="T28" fmla="*/ 15 w 34"/>
              <a:gd name="T29" fmla="*/ 21 h 21"/>
              <a:gd name="T30" fmla="*/ 21 w 34"/>
              <a:gd name="T31" fmla="*/ 21 h 21"/>
              <a:gd name="T32" fmla="*/ 25 w 34"/>
              <a:gd name="T33" fmla="*/ 19 h 21"/>
              <a:gd name="T34" fmla="*/ 30 w 34"/>
              <a:gd name="T35" fmla="*/ 15 h 21"/>
              <a:gd name="T36" fmla="*/ 32 w 34"/>
              <a:gd name="T37" fmla="*/ 11 h 21"/>
              <a:gd name="T38" fmla="*/ 34 w 34"/>
              <a:gd name="T39" fmla="*/ 10 h 21"/>
              <a:gd name="T40" fmla="*/ 34 w 34"/>
              <a:gd name="T41" fmla="*/ 8 h 21"/>
              <a:gd name="T42" fmla="*/ 34 w 34"/>
              <a:gd name="T43" fmla="*/ 8 h 21"/>
              <a:gd name="T44" fmla="*/ 34 w 34"/>
              <a:gd name="T45" fmla="*/ 8 h 21"/>
              <a:gd name="T46" fmla="*/ 34 w 34"/>
              <a:gd name="T47" fmla="*/ 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4" h="21">
                <a:moveTo>
                  <a:pt x="34" y="8"/>
                </a:moveTo>
                <a:lnTo>
                  <a:pt x="34" y="8"/>
                </a:lnTo>
                <a:lnTo>
                  <a:pt x="32" y="4"/>
                </a:lnTo>
                <a:lnTo>
                  <a:pt x="30" y="2"/>
                </a:lnTo>
                <a:lnTo>
                  <a:pt x="30" y="2"/>
                </a:lnTo>
                <a:lnTo>
                  <a:pt x="28" y="0"/>
                </a:lnTo>
                <a:lnTo>
                  <a:pt x="23" y="2"/>
                </a:lnTo>
                <a:lnTo>
                  <a:pt x="19" y="4"/>
                </a:lnTo>
                <a:lnTo>
                  <a:pt x="11" y="8"/>
                </a:lnTo>
                <a:lnTo>
                  <a:pt x="8" y="11"/>
                </a:lnTo>
                <a:lnTo>
                  <a:pt x="0" y="17"/>
                </a:lnTo>
                <a:lnTo>
                  <a:pt x="0" y="17"/>
                </a:lnTo>
                <a:lnTo>
                  <a:pt x="4" y="21"/>
                </a:lnTo>
                <a:lnTo>
                  <a:pt x="10" y="21"/>
                </a:lnTo>
                <a:lnTo>
                  <a:pt x="15" y="21"/>
                </a:lnTo>
                <a:lnTo>
                  <a:pt x="21" y="21"/>
                </a:lnTo>
                <a:lnTo>
                  <a:pt x="25" y="19"/>
                </a:lnTo>
                <a:lnTo>
                  <a:pt x="30" y="15"/>
                </a:lnTo>
                <a:lnTo>
                  <a:pt x="32" y="11"/>
                </a:lnTo>
                <a:lnTo>
                  <a:pt x="34" y="10"/>
                </a:lnTo>
                <a:lnTo>
                  <a:pt x="34" y="8"/>
                </a:lnTo>
                <a:lnTo>
                  <a:pt x="34" y="8"/>
                </a:lnTo>
                <a:lnTo>
                  <a:pt x="34" y="8"/>
                </a:lnTo>
                <a:lnTo>
                  <a:pt x="34" y="8"/>
                </a:lnTo>
                <a:close/>
              </a:path>
            </a:pathLst>
          </a:custGeom>
          <a:solidFill>
            <a:schemeClr val="bg1">
              <a:lumMod val="85000"/>
            </a:schemeClr>
          </a:solidFill>
          <a:ln w="635" cap="rnd">
            <a:solidFill>
              <a:schemeClr val="bg1">
                <a:alpha val="17000"/>
              </a:schemeClr>
            </a:solidFill>
          </a:ln>
        </p:spPr>
        <p:txBody>
          <a:bodyPr lIns="97940" tIns="48971" rIns="97940" bIns="48971"/>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497" name="Freeform 496"/>
          <p:cNvSpPr>
            <a:spLocks/>
          </p:cNvSpPr>
          <p:nvPr/>
        </p:nvSpPr>
        <p:spPr bwMode="auto">
          <a:xfrm>
            <a:off x="9268351" y="2386664"/>
            <a:ext cx="68251" cy="36970"/>
          </a:xfrm>
          <a:custGeom>
            <a:avLst/>
            <a:gdLst>
              <a:gd name="T0" fmla="*/ 34 w 34"/>
              <a:gd name="T1" fmla="*/ 8 h 21"/>
              <a:gd name="T2" fmla="*/ 34 w 34"/>
              <a:gd name="T3" fmla="*/ 8 h 21"/>
              <a:gd name="T4" fmla="*/ 32 w 34"/>
              <a:gd name="T5" fmla="*/ 4 h 21"/>
              <a:gd name="T6" fmla="*/ 30 w 34"/>
              <a:gd name="T7" fmla="*/ 2 h 21"/>
              <a:gd name="T8" fmla="*/ 30 w 34"/>
              <a:gd name="T9" fmla="*/ 2 h 21"/>
              <a:gd name="T10" fmla="*/ 28 w 34"/>
              <a:gd name="T11" fmla="*/ 0 h 21"/>
              <a:gd name="T12" fmla="*/ 23 w 34"/>
              <a:gd name="T13" fmla="*/ 2 h 21"/>
              <a:gd name="T14" fmla="*/ 19 w 34"/>
              <a:gd name="T15" fmla="*/ 4 h 21"/>
              <a:gd name="T16" fmla="*/ 11 w 34"/>
              <a:gd name="T17" fmla="*/ 8 h 21"/>
              <a:gd name="T18" fmla="*/ 8 w 34"/>
              <a:gd name="T19" fmla="*/ 11 h 21"/>
              <a:gd name="T20" fmla="*/ 0 w 34"/>
              <a:gd name="T21" fmla="*/ 17 h 21"/>
              <a:gd name="T22" fmla="*/ 0 w 34"/>
              <a:gd name="T23" fmla="*/ 17 h 21"/>
              <a:gd name="T24" fmla="*/ 4 w 34"/>
              <a:gd name="T25" fmla="*/ 21 h 21"/>
              <a:gd name="T26" fmla="*/ 10 w 34"/>
              <a:gd name="T27" fmla="*/ 21 h 21"/>
              <a:gd name="T28" fmla="*/ 15 w 34"/>
              <a:gd name="T29" fmla="*/ 21 h 21"/>
              <a:gd name="T30" fmla="*/ 21 w 34"/>
              <a:gd name="T31" fmla="*/ 21 h 21"/>
              <a:gd name="T32" fmla="*/ 25 w 34"/>
              <a:gd name="T33" fmla="*/ 19 h 21"/>
              <a:gd name="T34" fmla="*/ 30 w 34"/>
              <a:gd name="T35" fmla="*/ 15 h 21"/>
              <a:gd name="T36" fmla="*/ 32 w 34"/>
              <a:gd name="T37" fmla="*/ 11 h 21"/>
              <a:gd name="T38" fmla="*/ 34 w 34"/>
              <a:gd name="T39" fmla="*/ 10 h 21"/>
              <a:gd name="T40" fmla="*/ 34 w 34"/>
              <a:gd name="T41" fmla="*/ 8 h 21"/>
              <a:gd name="T42" fmla="*/ 34 w 34"/>
              <a:gd name="T43" fmla="*/ 8 h 21"/>
              <a:gd name="T44" fmla="*/ 34 w 34"/>
              <a:gd name="T45" fmla="*/ 8 h 21"/>
              <a:gd name="T46" fmla="*/ 34 w 34"/>
              <a:gd name="T47" fmla="*/ 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4" h="21">
                <a:moveTo>
                  <a:pt x="34" y="8"/>
                </a:moveTo>
                <a:lnTo>
                  <a:pt x="34" y="8"/>
                </a:lnTo>
                <a:lnTo>
                  <a:pt x="32" y="4"/>
                </a:lnTo>
                <a:lnTo>
                  <a:pt x="30" y="2"/>
                </a:lnTo>
                <a:lnTo>
                  <a:pt x="30" y="2"/>
                </a:lnTo>
                <a:lnTo>
                  <a:pt x="28" y="0"/>
                </a:lnTo>
                <a:lnTo>
                  <a:pt x="23" y="2"/>
                </a:lnTo>
                <a:lnTo>
                  <a:pt x="19" y="4"/>
                </a:lnTo>
                <a:lnTo>
                  <a:pt x="11" y="8"/>
                </a:lnTo>
                <a:lnTo>
                  <a:pt x="8" y="11"/>
                </a:lnTo>
                <a:lnTo>
                  <a:pt x="0" y="17"/>
                </a:lnTo>
                <a:lnTo>
                  <a:pt x="0" y="17"/>
                </a:lnTo>
                <a:lnTo>
                  <a:pt x="4" y="21"/>
                </a:lnTo>
                <a:lnTo>
                  <a:pt x="10" y="21"/>
                </a:lnTo>
                <a:lnTo>
                  <a:pt x="15" y="21"/>
                </a:lnTo>
                <a:lnTo>
                  <a:pt x="21" y="21"/>
                </a:lnTo>
                <a:lnTo>
                  <a:pt x="25" y="19"/>
                </a:lnTo>
                <a:lnTo>
                  <a:pt x="30" y="15"/>
                </a:lnTo>
                <a:lnTo>
                  <a:pt x="32" y="11"/>
                </a:lnTo>
                <a:lnTo>
                  <a:pt x="34" y="10"/>
                </a:lnTo>
                <a:lnTo>
                  <a:pt x="34" y="8"/>
                </a:lnTo>
                <a:lnTo>
                  <a:pt x="34" y="8"/>
                </a:lnTo>
                <a:lnTo>
                  <a:pt x="34" y="8"/>
                </a:lnTo>
                <a:lnTo>
                  <a:pt x="34" y="8"/>
                </a:lnTo>
                <a:close/>
              </a:path>
            </a:pathLst>
          </a:custGeom>
          <a:solidFill>
            <a:schemeClr val="bg1">
              <a:lumMod val="85000"/>
            </a:schemeClr>
          </a:solidFill>
          <a:ln w="635" cap="rnd">
            <a:solidFill>
              <a:schemeClr val="bg1">
                <a:alpha val="17000"/>
              </a:schemeClr>
            </a:solidFill>
            <a:prstDash val="solid"/>
            <a:round/>
            <a:headEnd/>
            <a:tailEnd/>
          </a:ln>
        </p:spPr>
        <p:txBody>
          <a:bodyPr lIns="97940" tIns="48971" rIns="97940" bIns="48971"/>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498" name="Freeform 497"/>
          <p:cNvSpPr>
            <a:spLocks/>
          </p:cNvSpPr>
          <p:nvPr/>
        </p:nvSpPr>
        <p:spPr bwMode="auto">
          <a:xfrm>
            <a:off x="9376416" y="2416538"/>
            <a:ext cx="30333" cy="32704"/>
          </a:xfrm>
          <a:custGeom>
            <a:avLst/>
            <a:gdLst>
              <a:gd name="T0" fmla="*/ 15 w 15"/>
              <a:gd name="T1" fmla="*/ 0 h 19"/>
              <a:gd name="T2" fmla="*/ 15 w 15"/>
              <a:gd name="T3" fmla="*/ 0 h 19"/>
              <a:gd name="T4" fmla="*/ 15 w 15"/>
              <a:gd name="T5" fmla="*/ 4 h 19"/>
              <a:gd name="T6" fmla="*/ 15 w 15"/>
              <a:gd name="T7" fmla="*/ 10 h 19"/>
              <a:gd name="T8" fmla="*/ 13 w 15"/>
              <a:gd name="T9" fmla="*/ 13 h 19"/>
              <a:gd name="T10" fmla="*/ 9 w 15"/>
              <a:gd name="T11" fmla="*/ 17 h 19"/>
              <a:gd name="T12" fmla="*/ 8 w 15"/>
              <a:gd name="T13" fmla="*/ 19 h 19"/>
              <a:gd name="T14" fmla="*/ 4 w 15"/>
              <a:gd name="T15" fmla="*/ 19 h 19"/>
              <a:gd name="T16" fmla="*/ 4 w 15"/>
              <a:gd name="T17" fmla="*/ 17 h 19"/>
              <a:gd name="T18" fmla="*/ 2 w 15"/>
              <a:gd name="T19" fmla="*/ 17 h 19"/>
              <a:gd name="T20" fmla="*/ 0 w 15"/>
              <a:gd name="T21" fmla="*/ 11 h 19"/>
              <a:gd name="T22" fmla="*/ 0 w 15"/>
              <a:gd name="T23" fmla="*/ 11 h 19"/>
              <a:gd name="T24" fmla="*/ 0 w 15"/>
              <a:gd name="T25" fmla="*/ 10 h 19"/>
              <a:gd name="T26" fmla="*/ 2 w 15"/>
              <a:gd name="T27" fmla="*/ 6 h 19"/>
              <a:gd name="T28" fmla="*/ 4 w 15"/>
              <a:gd name="T29" fmla="*/ 2 h 19"/>
              <a:gd name="T30" fmla="*/ 9 w 15"/>
              <a:gd name="T31" fmla="*/ 0 h 19"/>
              <a:gd name="T32" fmla="*/ 11 w 15"/>
              <a:gd name="T33" fmla="*/ 0 h 19"/>
              <a:gd name="T34" fmla="*/ 15 w 15"/>
              <a:gd name="T35" fmla="*/ 0 h 19"/>
              <a:gd name="T36" fmla="*/ 15 w 15"/>
              <a:gd name="T37" fmla="*/ 0 h 19"/>
              <a:gd name="T38" fmla="*/ 15 w 15"/>
              <a:gd name="T39" fmla="*/ 0 h 19"/>
              <a:gd name="T40" fmla="*/ 15 w 15"/>
              <a:gd name="T41"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5" h="19">
                <a:moveTo>
                  <a:pt x="15" y="0"/>
                </a:moveTo>
                <a:lnTo>
                  <a:pt x="15" y="0"/>
                </a:lnTo>
                <a:lnTo>
                  <a:pt x="15" y="4"/>
                </a:lnTo>
                <a:lnTo>
                  <a:pt x="15" y="10"/>
                </a:lnTo>
                <a:lnTo>
                  <a:pt x="13" y="13"/>
                </a:lnTo>
                <a:lnTo>
                  <a:pt x="9" y="17"/>
                </a:lnTo>
                <a:lnTo>
                  <a:pt x="8" y="19"/>
                </a:lnTo>
                <a:lnTo>
                  <a:pt x="4" y="19"/>
                </a:lnTo>
                <a:lnTo>
                  <a:pt x="4" y="17"/>
                </a:lnTo>
                <a:lnTo>
                  <a:pt x="2" y="17"/>
                </a:lnTo>
                <a:lnTo>
                  <a:pt x="0" y="11"/>
                </a:lnTo>
                <a:lnTo>
                  <a:pt x="0" y="11"/>
                </a:lnTo>
                <a:lnTo>
                  <a:pt x="0" y="10"/>
                </a:lnTo>
                <a:lnTo>
                  <a:pt x="2" y="6"/>
                </a:lnTo>
                <a:lnTo>
                  <a:pt x="4" y="2"/>
                </a:lnTo>
                <a:lnTo>
                  <a:pt x="9" y="0"/>
                </a:lnTo>
                <a:lnTo>
                  <a:pt x="11" y="0"/>
                </a:lnTo>
                <a:lnTo>
                  <a:pt x="15" y="0"/>
                </a:lnTo>
                <a:lnTo>
                  <a:pt x="15" y="0"/>
                </a:lnTo>
                <a:lnTo>
                  <a:pt x="15" y="0"/>
                </a:lnTo>
                <a:lnTo>
                  <a:pt x="15" y="0"/>
                </a:lnTo>
                <a:close/>
              </a:path>
            </a:pathLst>
          </a:custGeom>
          <a:solidFill>
            <a:schemeClr val="bg1">
              <a:lumMod val="85000"/>
            </a:schemeClr>
          </a:solidFill>
          <a:ln w="635" cap="rnd">
            <a:solidFill>
              <a:schemeClr val="bg1">
                <a:alpha val="17000"/>
              </a:schemeClr>
            </a:solidFill>
          </a:ln>
        </p:spPr>
        <p:txBody>
          <a:bodyPr lIns="97940" tIns="48971" rIns="97940" bIns="48971"/>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499" name="Freeform 498"/>
          <p:cNvSpPr>
            <a:spLocks/>
          </p:cNvSpPr>
          <p:nvPr/>
        </p:nvSpPr>
        <p:spPr bwMode="auto">
          <a:xfrm>
            <a:off x="9376416" y="2416538"/>
            <a:ext cx="30333" cy="32704"/>
          </a:xfrm>
          <a:custGeom>
            <a:avLst/>
            <a:gdLst>
              <a:gd name="T0" fmla="*/ 15 w 15"/>
              <a:gd name="T1" fmla="*/ 0 h 19"/>
              <a:gd name="T2" fmla="*/ 15 w 15"/>
              <a:gd name="T3" fmla="*/ 0 h 19"/>
              <a:gd name="T4" fmla="*/ 15 w 15"/>
              <a:gd name="T5" fmla="*/ 4 h 19"/>
              <a:gd name="T6" fmla="*/ 15 w 15"/>
              <a:gd name="T7" fmla="*/ 10 h 19"/>
              <a:gd name="T8" fmla="*/ 13 w 15"/>
              <a:gd name="T9" fmla="*/ 13 h 19"/>
              <a:gd name="T10" fmla="*/ 9 w 15"/>
              <a:gd name="T11" fmla="*/ 17 h 19"/>
              <a:gd name="T12" fmla="*/ 8 w 15"/>
              <a:gd name="T13" fmla="*/ 19 h 19"/>
              <a:gd name="T14" fmla="*/ 4 w 15"/>
              <a:gd name="T15" fmla="*/ 19 h 19"/>
              <a:gd name="T16" fmla="*/ 4 w 15"/>
              <a:gd name="T17" fmla="*/ 17 h 19"/>
              <a:gd name="T18" fmla="*/ 2 w 15"/>
              <a:gd name="T19" fmla="*/ 17 h 19"/>
              <a:gd name="T20" fmla="*/ 0 w 15"/>
              <a:gd name="T21" fmla="*/ 11 h 19"/>
              <a:gd name="T22" fmla="*/ 0 w 15"/>
              <a:gd name="T23" fmla="*/ 11 h 19"/>
              <a:gd name="T24" fmla="*/ 0 w 15"/>
              <a:gd name="T25" fmla="*/ 10 h 19"/>
              <a:gd name="T26" fmla="*/ 2 w 15"/>
              <a:gd name="T27" fmla="*/ 6 h 19"/>
              <a:gd name="T28" fmla="*/ 4 w 15"/>
              <a:gd name="T29" fmla="*/ 2 h 19"/>
              <a:gd name="T30" fmla="*/ 9 w 15"/>
              <a:gd name="T31" fmla="*/ 0 h 19"/>
              <a:gd name="T32" fmla="*/ 11 w 15"/>
              <a:gd name="T33" fmla="*/ 0 h 19"/>
              <a:gd name="T34" fmla="*/ 15 w 15"/>
              <a:gd name="T35" fmla="*/ 0 h 19"/>
              <a:gd name="T36" fmla="*/ 15 w 15"/>
              <a:gd name="T37" fmla="*/ 0 h 19"/>
              <a:gd name="T38" fmla="*/ 15 w 15"/>
              <a:gd name="T39" fmla="*/ 0 h 19"/>
              <a:gd name="T40" fmla="*/ 15 w 15"/>
              <a:gd name="T41"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5" h="19">
                <a:moveTo>
                  <a:pt x="15" y="0"/>
                </a:moveTo>
                <a:lnTo>
                  <a:pt x="15" y="0"/>
                </a:lnTo>
                <a:lnTo>
                  <a:pt x="15" y="4"/>
                </a:lnTo>
                <a:lnTo>
                  <a:pt x="15" y="10"/>
                </a:lnTo>
                <a:lnTo>
                  <a:pt x="13" y="13"/>
                </a:lnTo>
                <a:lnTo>
                  <a:pt x="9" y="17"/>
                </a:lnTo>
                <a:lnTo>
                  <a:pt x="8" y="19"/>
                </a:lnTo>
                <a:lnTo>
                  <a:pt x="4" y="19"/>
                </a:lnTo>
                <a:lnTo>
                  <a:pt x="4" y="17"/>
                </a:lnTo>
                <a:lnTo>
                  <a:pt x="2" y="17"/>
                </a:lnTo>
                <a:lnTo>
                  <a:pt x="0" y="11"/>
                </a:lnTo>
                <a:lnTo>
                  <a:pt x="0" y="11"/>
                </a:lnTo>
                <a:lnTo>
                  <a:pt x="0" y="10"/>
                </a:lnTo>
                <a:lnTo>
                  <a:pt x="2" y="6"/>
                </a:lnTo>
                <a:lnTo>
                  <a:pt x="4" y="2"/>
                </a:lnTo>
                <a:lnTo>
                  <a:pt x="9" y="0"/>
                </a:lnTo>
                <a:lnTo>
                  <a:pt x="11" y="0"/>
                </a:lnTo>
                <a:lnTo>
                  <a:pt x="15" y="0"/>
                </a:lnTo>
                <a:lnTo>
                  <a:pt x="15" y="0"/>
                </a:lnTo>
                <a:lnTo>
                  <a:pt x="15" y="0"/>
                </a:lnTo>
                <a:lnTo>
                  <a:pt x="15" y="0"/>
                </a:lnTo>
                <a:close/>
              </a:path>
            </a:pathLst>
          </a:custGeom>
          <a:solidFill>
            <a:schemeClr val="bg1">
              <a:lumMod val="85000"/>
            </a:schemeClr>
          </a:solidFill>
          <a:ln w="635" cap="rnd">
            <a:solidFill>
              <a:schemeClr val="bg1">
                <a:alpha val="17000"/>
              </a:schemeClr>
            </a:solidFill>
            <a:prstDash val="solid"/>
            <a:round/>
            <a:headEnd/>
            <a:tailEnd/>
          </a:ln>
        </p:spPr>
        <p:txBody>
          <a:bodyPr lIns="97940" tIns="48971" rIns="97940" bIns="48971"/>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500" name="Freeform 499"/>
          <p:cNvSpPr>
            <a:spLocks/>
          </p:cNvSpPr>
          <p:nvPr/>
        </p:nvSpPr>
        <p:spPr bwMode="auto">
          <a:xfrm>
            <a:off x="9465523" y="2147800"/>
            <a:ext cx="60668" cy="48344"/>
          </a:xfrm>
          <a:custGeom>
            <a:avLst/>
            <a:gdLst>
              <a:gd name="T0" fmla="*/ 26 w 30"/>
              <a:gd name="T1" fmla="*/ 27 h 28"/>
              <a:gd name="T2" fmla="*/ 26 w 30"/>
              <a:gd name="T3" fmla="*/ 27 h 28"/>
              <a:gd name="T4" fmla="*/ 20 w 30"/>
              <a:gd name="T5" fmla="*/ 28 h 28"/>
              <a:gd name="T6" fmla="*/ 13 w 30"/>
              <a:gd name="T7" fmla="*/ 28 h 28"/>
              <a:gd name="T8" fmla="*/ 9 w 30"/>
              <a:gd name="T9" fmla="*/ 28 h 28"/>
              <a:gd name="T10" fmla="*/ 7 w 30"/>
              <a:gd name="T11" fmla="*/ 28 h 28"/>
              <a:gd name="T12" fmla="*/ 3 w 30"/>
              <a:gd name="T13" fmla="*/ 27 h 28"/>
              <a:gd name="T14" fmla="*/ 1 w 30"/>
              <a:gd name="T15" fmla="*/ 23 h 28"/>
              <a:gd name="T16" fmla="*/ 1 w 30"/>
              <a:gd name="T17" fmla="*/ 23 h 28"/>
              <a:gd name="T18" fmla="*/ 0 w 30"/>
              <a:gd name="T19" fmla="*/ 19 h 28"/>
              <a:gd name="T20" fmla="*/ 0 w 30"/>
              <a:gd name="T21" fmla="*/ 15 h 28"/>
              <a:gd name="T22" fmla="*/ 1 w 30"/>
              <a:gd name="T23" fmla="*/ 11 h 28"/>
              <a:gd name="T24" fmla="*/ 3 w 30"/>
              <a:gd name="T25" fmla="*/ 8 h 28"/>
              <a:gd name="T26" fmla="*/ 7 w 30"/>
              <a:gd name="T27" fmla="*/ 6 h 28"/>
              <a:gd name="T28" fmla="*/ 11 w 30"/>
              <a:gd name="T29" fmla="*/ 4 h 28"/>
              <a:gd name="T30" fmla="*/ 18 w 30"/>
              <a:gd name="T31" fmla="*/ 2 h 28"/>
              <a:gd name="T32" fmla="*/ 18 w 30"/>
              <a:gd name="T33" fmla="*/ 2 h 28"/>
              <a:gd name="T34" fmla="*/ 22 w 30"/>
              <a:gd name="T35" fmla="*/ 0 h 28"/>
              <a:gd name="T36" fmla="*/ 26 w 30"/>
              <a:gd name="T37" fmla="*/ 2 h 28"/>
              <a:gd name="T38" fmla="*/ 30 w 30"/>
              <a:gd name="T39" fmla="*/ 4 h 28"/>
              <a:gd name="T40" fmla="*/ 30 w 30"/>
              <a:gd name="T41" fmla="*/ 8 h 28"/>
              <a:gd name="T42" fmla="*/ 30 w 30"/>
              <a:gd name="T43" fmla="*/ 11 h 28"/>
              <a:gd name="T44" fmla="*/ 30 w 30"/>
              <a:gd name="T45" fmla="*/ 17 h 28"/>
              <a:gd name="T46" fmla="*/ 26 w 30"/>
              <a:gd name="T47" fmla="*/ 27 h 28"/>
              <a:gd name="T48" fmla="*/ 26 w 30"/>
              <a:gd name="T49" fmla="*/ 27 h 28"/>
              <a:gd name="T50" fmla="*/ 26 w 30"/>
              <a:gd name="T51" fmla="*/ 27 h 28"/>
              <a:gd name="T52" fmla="*/ 26 w 30"/>
              <a:gd name="T53" fmla="*/ 27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0" h="28">
                <a:moveTo>
                  <a:pt x="26" y="27"/>
                </a:moveTo>
                <a:lnTo>
                  <a:pt x="26" y="27"/>
                </a:lnTo>
                <a:lnTo>
                  <a:pt x="20" y="28"/>
                </a:lnTo>
                <a:lnTo>
                  <a:pt x="13" y="28"/>
                </a:lnTo>
                <a:lnTo>
                  <a:pt x="9" y="28"/>
                </a:lnTo>
                <a:lnTo>
                  <a:pt x="7" y="28"/>
                </a:lnTo>
                <a:lnTo>
                  <a:pt x="3" y="27"/>
                </a:lnTo>
                <a:lnTo>
                  <a:pt x="1" y="23"/>
                </a:lnTo>
                <a:lnTo>
                  <a:pt x="1" y="23"/>
                </a:lnTo>
                <a:lnTo>
                  <a:pt x="0" y="19"/>
                </a:lnTo>
                <a:lnTo>
                  <a:pt x="0" y="15"/>
                </a:lnTo>
                <a:lnTo>
                  <a:pt x="1" y="11"/>
                </a:lnTo>
                <a:lnTo>
                  <a:pt x="3" y="8"/>
                </a:lnTo>
                <a:lnTo>
                  <a:pt x="7" y="6"/>
                </a:lnTo>
                <a:lnTo>
                  <a:pt x="11" y="4"/>
                </a:lnTo>
                <a:lnTo>
                  <a:pt x="18" y="2"/>
                </a:lnTo>
                <a:lnTo>
                  <a:pt x="18" y="2"/>
                </a:lnTo>
                <a:lnTo>
                  <a:pt x="22" y="0"/>
                </a:lnTo>
                <a:lnTo>
                  <a:pt x="26" y="2"/>
                </a:lnTo>
                <a:lnTo>
                  <a:pt x="30" y="4"/>
                </a:lnTo>
                <a:lnTo>
                  <a:pt x="30" y="8"/>
                </a:lnTo>
                <a:lnTo>
                  <a:pt x="30" y="11"/>
                </a:lnTo>
                <a:lnTo>
                  <a:pt x="30" y="17"/>
                </a:lnTo>
                <a:lnTo>
                  <a:pt x="26" y="27"/>
                </a:lnTo>
                <a:lnTo>
                  <a:pt x="26" y="27"/>
                </a:lnTo>
                <a:lnTo>
                  <a:pt x="26" y="27"/>
                </a:lnTo>
                <a:lnTo>
                  <a:pt x="26" y="27"/>
                </a:lnTo>
                <a:close/>
              </a:path>
            </a:pathLst>
          </a:custGeom>
          <a:solidFill>
            <a:schemeClr val="bg1">
              <a:lumMod val="85000"/>
            </a:schemeClr>
          </a:solidFill>
          <a:ln w="635" cap="rnd">
            <a:solidFill>
              <a:schemeClr val="bg1">
                <a:alpha val="17000"/>
              </a:schemeClr>
            </a:solidFill>
          </a:ln>
        </p:spPr>
        <p:txBody>
          <a:bodyPr lIns="97940" tIns="48971" rIns="97940" bIns="48971"/>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501" name="Freeform 500"/>
          <p:cNvSpPr>
            <a:spLocks/>
          </p:cNvSpPr>
          <p:nvPr/>
        </p:nvSpPr>
        <p:spPr bwMode="auto">
          <a:xfrm>
            <a:off x="9465523" y="2147800"/>
            <a:ext cx="60668" cy="48344"/>
          </a:xfrm>
          <a:custGeom>
            <a:avLst/>
            <a:gdLst>
              <a:gd name="T0" fmla="*/ 26 w 30"/>
              <a:gd name="T1" fmla="*/ 27 h 28"/>
              <a:gd name="T2" fmla="*/ 26 w 30"/>
              <a:gd name="T3" fmla="*/ 27 h 28"/>
              <a:gd name="T4" fmla="*/ 20 w 30"/>
              <a:gd name="T5" fmla="*/ 28 h 28"/>
              <a:gd name="T6" fmla="*/ 13 w 30"/>
              <a:gd name="T7" fmla="*/ 28 h 28"/>
              <a:gd name="T8" fmla="*/ 9 w 30"/>
              <a:gd name="T9" fmla="*/ 28 h 28"/>
              <a:gd name="T10" fmla="*/ 7 w 30"/>
              <a:gd name="T11" fmla="*/ 28 h 28"/>
              <a:gd name="T12" fmla="*/ 3 w 30"/>
              <a:gd name="T13" fmla="*/ 27 h 28"/>
              <a:gd name="T14" fmla="*/ 1 w 30"/>
              <a:gd name="T15" fmla="*/ 23 h 28"/>
              <a:gd name="T16" fmla="*/ 1 w 30"/>
              <a:gd name="T17" fmla="*/ 23 h 28"/>
              <a:gd name="T18" fmla="*/ 0 w 30"/>
              <a:gd name="T19" fmla="*/ 19 h 28"/>
              <a:gd name="T20" fmla="*/ 0 w 30"/>
              <a:gd name="T21" fmla="*/ 15 h 28"/>
              <a:gd name="T22" fmla="*/ 1 w 30"/>
              <a:gd name="T23" fmla="*/ 11 h 28"/>
              <a:gd name="T24" fmla="*/ 3 w 30"/>
              <a:gd name="T25" fmla="*/ 8 h 28"/>
              <a:gd name="T26" fmla="*/ 7 w 30"/>
              <a:gd name="T27" fmla="*/ 6 h 28"/>
              <a:gd name="T28" fmla="*/ 11 w 30"/>
              <a:gd name="T29" fmla="*/ 4 h 28"/>
              <a:gd name="T30" fmla="*/ 18 w 30"/>
              <a:gd name="T31" fmla="*/ 2 h 28"/>
              <a:gd name="T32" fmla="*/ 18 w 30"/>
              <a:gd name="T33" fmla="*/ 2 h 28"/>
              <a:gd name="T34" fmla="*/ 22 w 30"/>
              <a:gd name="T35" fmla="*/ 0 h 28"/>
              <a:gd name="T36" fmla="*/ 26 w 30"/>
              <a:gd name="T37" fmla="*/ 2 h 28"/>
              <a:gd name="T38" fmla="*/ 30 w 30"/>
              <a:gd name="T39" fmla="*/ 4 h 28"/>
              <a:gd name="T40" fmla="*/ 30 w 30"/>
              <a:gd name="T41" fmla="*/ 8 h 28"/>
              <a:gd name="T42" fmla="*/ 30 w 30"/>
              <a:gd name="T43" fmla="*/ 11 h 28"/>
              <a:gd name="T44" fmla="*/ 30 w 30"/>
              <a:gd name="T45" fmla="*/ 17 h 28"/>
              <a:gd name="T46" fmla="*/ 26 w 30"/>
              <a:gd name="T47" fmla="*/ 27 h 28"/>
              <a:gd name="T48" fmla="*/ 26 w 30"/>
              <a:gd name="T49" fmla="*/ 27 h 28"/>
              <a:gd name="T50" fmla="*/ 26 w 30"/>
              <a:gd name="T51" fmla="*/ 27 h 28"/>
              <a:gd name="T52" fmla="*/ 26 w 30"/>
              <a:gd name="T53" fmla="*/ 27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0" h="28">
                <a:moveTo>
                  <a:pt x="26" y="27"/>
                </a:moveTo>
                <a:lnTo>
                  <a:pt x="26" y="27"/>
                </a:lnTo>
                <a:lnTo>
                  <a:pt x="20" y="28"/>
                </a:lnTo>
                <a:lnTo>
                  <a:pt x="13" y="28"/>
                </a:lnTo>
                <a:lnTo>
                  <a:pt x="9" y="28"/>
                </a:lnTo>
                <a:lnTo>
                  <a:pt x="7" y="28"/>
                </a:lnTo>
                <a:lnTo>
                  <a:pt x="3" y="27"/>
                </a:lnTo>
                <a:lnTo>
                  <a:pt x="1" y="23"/>
                </a:lnTo>
                <a:lnTo>
                  <a:pt x="1" y="23"/>
                </a:lnTo>
                <a:lnTo>
                  <a:pt x="0" y="19"/>
                </a:lnTo>
                <a:lnTo>
                  <a:pt x="0" y="15"/>
                </a:lnTo>
                <a:lnTo>
                  <a:pt x="1" y="11"/>
                </a:lnTo>
                <a:lnTo>
                  <a:pt x="3" y="8"/>
                </a:lnTo>
                <a:lnTo>
                  <a:pt x="7" y="6"/>
                </a:lnTo>
                <a:lnTo>
                  <a:pt x="11" y="4"/>
                </a:lnTo>
                <a:lnTo>
                  <a:pt x="18" y="2"/>
                </a:lnTo>
                <a:lnTo>
                  <a:pt x="18" y="2"/>
                </a:lnTo>
                <a:lnTo>
                  <a:pt x="22" y="0"/>
                </a:lnTo>
                <a:lnTo>
                  <a:pt x="26" y="2"/>
                </a:lnTo>
                <a:lnTo>
                  <a:pt x="30" y="4"/>
                </a:lnTo>
                <a:lnTo>
                  <a:pt x="30" y="8"/>
                </a:lnTo>
                <a:lnTo>
                  <a:pt x="30" y="11"/>
                </a:lnTo>
                <a:lnTo>
                  <a:pt x="30" y="17"/>
                </a:lnTo>
                <a:lnTo>
                  <a:pt x="26" y="27"/>
                </a:lnTo>
                <a:lnTo>
                  <a:pt x="26" y="27"/>
                </a:lnTo>
                <a:lnTo>
                  <a:pt x="26" y="27"/>
                </a:lnTo>
                <a:lnTo>
                  <a:pt x="26" y="27"/>
                </a:lnTo>
                <a:close/>
              </a:path>
            </a:pathLst>
          </a:custGeom>
          <a:solidFill>
            <a:schemeClr val="bg1">
              <a:lumMod val="85000"/>
            </a:schemeClr>
          </a:solidFill>
          <a:ln w="635" cap="rnd">
            <a:solidFill>
              <a:schemeClr val="bg1">
                <a:alpha val="17000"/>
              </a:schemeClr>
            </a:solidFill>
            <a:prstDash val="solid"/>
            <a:round/>
            <a:headEnd/>
            <a:tailEnd/>
          </a:ln>
        </p:spPr>
        <p:txBody>
          <a:bodyPr lIns="97940" tIns="48971" rIns="97940" bIns="48971"/>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502" name="Freeform 501"/>
          <p:cNvSpPr>
            <a:spLocks/>
          </p:cNvSpPr>
          <p:nvPr/>
        </p:nvSpPr>
        <p:spPr bwMode="auto">
          <a:xfrm>
            <a:off x="9985003" y="2861579"/>
            <a:ext cx="195275" cy="170628"/>
          </a:xfrm>
          <a:custGeom>
            <a:avLst/>
            <a:gdLst>
              <a:gd name="T0" fmla="*/ 4 w 96"/>
              <a:gd name="T1" fmla="*/ 61 h 99"/>
              <a:gd name="T2" fmla="*/ 23 w 96"/>
              <a:gd name="T3" fmla="*/ 44 h 99"/>
              <a:gd name="T4" fmla="*/ 28 w 96"/>
              <a:gd name="T5" fmla="*/ 36 h 99"/>
              <a:gd name="T6" fmla="*/ 34 w 96"/>
              <a:gd name="T7" fmla="*/ 15 h 99"/>
              <a:gd name="T8" fmla="*/ 40 w 96"/>
              <a:gd name="T9" fmla="*/ 6 h 99"/>
              <a:gd name="T10" fmla="*/ 43 w 96"/>
              <a:gd name="T11" fmla="*/ 2 h 99"/>
              <a:gd name="T12" fmla="*/ 51 w 96"/>
              <a:gd name="T13" fmla="*/ 0 h 99"/>
              <a:gd name="T14" fmla="*/ 53 w 96"/>
              <a:gd name="T15" fmla="*/ 2 h 99"/>
              <a:gd name="T16" fmla="*/ 53 w 96"/>
              <a:gd name="T17" fmla="*/ 6 h 99"/>
              <a:gd name="T18" fmla="*/ 51 w 96"/>
              <a:gd name="T19" fmla="*/ 12 h 99"/>
              <a:gd name="T20" fmla="*/ 45 w 96"/>
              <a:gd name="T21" fmla="*/ 17 h 99"/>
              <a:gd name="T22" fmla="*/ 41 w 96"/>
              <a:gd name="T23" fmla="*/ 23 h 99"/>
              <a:gd name="T24" fmla="*/ 41 w 96"/>
              <a:gd name="T25" fmla="*/ 27 h 99"/>
              <a:gd name="T26" fmla="*/ 49 w 96"/>
              <a:gd name="T27" fmla="*/ 29 h 99"/>
              <a:gd name="T28" fmla="*/ 51 w 96"/>
              <a:gd name="T29" fmla="*/ 33 h 99"/>
              <a:gd name="T30" fmla="*/ 55 w 96"/>
              <a:gd name="T31" fmla="*/ 40 h 99"/>
              <a:gd name="T32" fmla="*/ 58 w 96"/>
              <a:gd name="T33" fmla="*/ 42 h 99"/>
              <a:gd name="T34" fmla="*/ 62 w 96"/>
              <a:gd name="T35" fmla="*/ 40 h 99"/>
              <a:gd name="T36" fmla="*/ 72 w 96"/>
              <a:gd name="T37" fmla="*/ 40 h 99"/>
              <a:gd name="T38" fmla="*/ 75 w 96"/>
              <a:gd name="T39" fmla="*/ 42 h 99"/>
              <a:gd name="T40" fmla="*/ 77 w 96"/>
              <a:gd name="T41" fmla="*/ 46 h 99"/>
              <a:gd name="T42" fmla="*/ 83 w 96"/>
              <a:gd name="T43" fmla="*/ 46 h 99"/>
              <a:gd name="T44" fmla="*/ 89 w 96"/>
              <a:gd name="T45" fmla="*/ 48 h 99"/>
              <a:gd name="T46" fmla="*/ 87 w 96"/>
              <a:gd name="T47" fmla="*/ 50 h 99"/>
              <a:gd name="T48" fmla="*/ 85 w 96"/>
              <a:gd name="T49" fmla="*/ 53 h 99"/>
              <a:gd name="T50" fmla="*/ 85 w 96"/>
              <a:gd name="T51" fmla="*/ 57 h 99"/>
              <a:gd name="T52" fmla="*/ 93 w 96"/>
              <a:gd name="T53" fmla="*/ 59 h 99"/>
              <a:gd name="T54" fmla="*/ 91 w 96"/>
              <a:gd name="T55" fmla="*/ 61 h 99"/>
              <a:gd name="T56" fmla="*/ 85 w 96"/>
              <a:gd name="T57" fmla="*/ 68 h 99"/>
              <a:gd name="T58" fmla="*/ 81 w 96"/>
              <a:gd name="T59" fmla="*/ 74 h 99"/>
              <a:gd name="T60" fmla="*/ 81 w 96"/>
              <a:gd name="T61" fmla="*/ 82 h 99"/>
              <a:gd name="T62" fmla="*/ 85 w 96"/>
              <a:gd name="T63" fmla="*/ 78 h 99"/>
              <a:gd name="T64" fmla="*/ 89 w 96"/>
              <a:gd name="T65" fmla="*/ 76 h 99"/>
              <a:gd name="T66" fmla="*/ 94 w 96"/>
              <a:gd name="T67" fmla="*/ 76 h 99"/>
              <a:gd name="T68" fmla="*/ 96 w 96"/>
              <a:gd name="T69" fmla="*/ 78 h 99"/>
              <a:gd name="T70" fmla="*/ 93 w 96"/>
              <a:gd name="T71" fmla="*/ 82 h 99"/>
              <a:gd name="T72" fmla="*/ 96 w 96"/>
              <a:gd name="T73" fmla="*/ 85 h 99"/>
              <a:gd name="T74" fmla="*/ 96 w 96"/>
              <a:gd name="T75" fmla="*/ 91 h 99"/>
              <a:gd name="T76" fmla="*/ 96 w 96"/>
              <a:gd name="T77" fmla="*/ 91 h 99"/>
              <a:gd name="T78" fmla="*/ 93 w 96"/>
              <a:gd name="T79" fmla="*/ 91 h 99"/>
              <a:gd name="T80" fmla="*/ 93 w 96"/>
              <a:gd name="T81" fmla="*/ 95 h 99"/>
              <a:gd name="T82" fmla="*/ 89 w 96"/>
              <a:gd name="T83" fmla="*/ 97 h 99"/>
              <a:gd name="T84" fmla="*/ 79 w 96"/>
              <a:gd name="T85" fmla="*/ 97 h 99"/>
              <a:gd name="T86" fmla="*/ 81 w 96"/>
              <a:gd name="T87" fmla="*/ 95 h 99"/>
              <a:gd name="T88" fmla="*/ 79 w 96"/>
              <a:gd name="T89" fmla="*/ 87 h 99"/>
              <a:gd name="T90" fmla="*/ 75 w 96"/>
              <a:gd name="T91" fmla="*/ 85 h 99"/>
              <a:gd name="T92" fmla="*/ 68 w 96"/>
              <a:gd name="T93" fmla="*/ 91 h 99"/>
              <a:gd name="T94" fmla="*/ 58 w 96"/>
              <a:gd name="T95" fmla="*/ 95 h 99"/>
              <a:gd name="T96" fmla="*/ 58 w 96"/>
              <a:gd name="T97" fmla="*/ 85 h 99"/>
              <a:gd name="T98" fmla="*/ 60 w 96"/>
              <a:gd name="T99" fmla="*/ 85 h 99"/>
              <a:gd name="T100" fmla="*/ 60 w 96"/>
              <a:gd name="T101" fmla="*/ 82 h 99"/>
              <a:gd name="T102" fmla="*/ 57 w 96"/>
              <a:gd name="T103" fmla="*/ 82 h 99"/>
              <a:gd name="T104" fmla="*/ 45 w 96"/>
              <a:gd name="T105" fmla="*/ 80 h 99"/>
              <a:gd name="T106" fmla="*/ 30 w 96"/>
              <a:gd name="T107" fmla="*/ 78 h 99"/>
              <a:gd name="T108" fmla="*/ 26 w 96"/>
              <a:gd name="T109" fmla="*/ 78 h 99"/>
              <a:gd name="T110" fmla="*/ 13 w 96"/>
              <a:gd name="T111" fmla="*/ 82 h 99"/>
              <a:gd name="T112" fmla="*/ 7 w 96"/>
              <a:gd name="T113" fmla="*/ 82 h 99"/>
              <a:gd name="T114" fmla="*/ 0 w 96"/>
              <a:gd name="T115" fmla="*/ 78 h 99"/>
              <a:gd name="T116" fmla="*/ 2 w 96"/>
              <a:gd name="T117" fmla="*/ 78 h 99"/>
              <a:gd name="T118" fmla="*/ 6 w 96"/>
              <a:gd name="T119" fmla="*/ 68 h 99"/>
              <a:gd name="T120" fmla="*/ 7 w 96"/>
              <a:gd name="T121" fmla="*/ 61 h 99"/>
              <a:gd name="T122" fmla="*/ 4 w 96"/>
              <a:gd name="T123" fmla="*/ 61 h 99"/>
              <a:gd name="T124" fmla="*/ 4 w 96"/>
              <a:gd name="T125" fmla="*/ 61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6" h="99">
                <a:moveTo>
                  <a:pt x="4" y="61"/>
                </a:moveTo>
                <a:lnTo>
                  <a:pt x="4" y="61"/>
                </a:lnTo>
                <a:lnTo>
                  <a:pt x="23" y="44"/>
                </a:lnTo>
                <a:lnTo>
                  <a:pt x="23" y="44"/>
                </a:lnTo>
                <a:lnTo>
                  <a:pt x="26" y="40"/>
                </a:lnTo>
                <a:lnTo>
                  <a:pt x="28" y="36"/>
                </a:lnTo>
                <a:lnTo>
                  <a:pt x="30" y="27"/>
                </a:lnTo>
                <a:lnTo>
                  <a:pt x="34" y="15"/>
                </a:lnTo>
                <a:lnTo>
                  <a:pt x="36" y="12"/>
                </a:lnTo>
                <a:lnTo>
                  <a:pt x="40" y="6"/>
                </a:lnTo>
                <a:lnTo>
                  <a:pt x="40" y="6"/>
                </a:lnTo>
                <a:lnTo>
                  <a:pt x="43" y="2"/>
                </a:lnTo>
                <a:lnTo>
                  <a:pt x="49" y="0"/>
                </a:lnTo>
                <a:lnTo>
                  <a:pt x="51" y="0"/>
                </a:lnTo>
                <a:lnTo>
                  <a:pt x="51" y="2"/>
                </a:lnTo>
                <a:lnTo>
                  <a:pt x="53" y="2"/>
                </a:lnTo>
                <a:lnTo>
                  <a:pt x="53" y="6"/>
                </a:lnTo>
                <a:lnTo>
                  <a:pt x="53" y="6"/>
                </a:lnTo>
                <a:lnTo>
                  <a:pt x="53" y="10"/>
                </a:lnTo>
                <a:lnTo>
                  <a:pt x="51" y="12"/>
                </a:lnTo>
                <a:lnTo>
                  <a:pt x="47" y="15"/>
                </a:lnTo>
                <a:lnTo>
                  <a:pt x="45" y="17"/>
                </a:lnTo>
                <a:lnTo>
                  <a:pt x="41" y="19"/>
                </a:lnTo>
                <a:lnTo>
                  <a:pt x="41" y="23"/>
                </a:lnTo>
                <a:lnTo>
                  <a:pt x="41" y="27"/>
                </a:lnTo>
                <a:lnTo>
                  <a:pt x="41" y="27"/>
                </a:lnTo>
                <a:lnTo>
                  <a:pt x="45" y="27"/>
                </a:lnTo>
                <a:lnTo>
                  <a:pt x="49" y="29"/>
                </a:lnTo>
                <a:lnTo>
                  <a:pt x="51" y="33"/>
                </a:lnTo>
                <a:lnTo>
                  <a:pt x="51" y="33"/>
                </a:lnTo>
                <a:lnTo>
                  <a:pt x="55" y="38"/>
                </a:lnTo>
                <a:lnTo>
                  <a:pt x="55" y="40"/>
                </a:lnTo>
                <a:lnTo>
                  <a:pt x="58" y="42"/>
                </a:lnTo>
                <a:lnTo>
                  <a:pt x="58" y="42"/>
                </a:lnTo>
                <a:lnTo>
                  <a:pt x="60" y="42"/>
                </a:lnTo>
                <a:lnTo>
                  <a:pt x="62" y="40"/>
                </a:lnTo>
                <a:lnTo>
                  <a:pt x="68" y="40"/>
                </a:lnTo>
                <a:lnTo>
                  <a:pt x="72" y="40"/>
                </a:lnTo>
                <a:lnTo>
                  <a:pt x="74" y="40"/>
                </a:lnTo>
                <a:lnTo>
                  <a:pt x="75" y="42"/>
                </a:lnTo>
                <a:lnTo>
                  <a:pt x="77" y="46"/>
                </a:lnTo>
                <a:lnTo>
                  <a:pt x="77" y="46"/>
                </a:lnTo>
                <a:lnTo>
                  <a:pt x="81" y="46"/>
                </a:lnTo>
                <a:lnTo>
                  <a:pt x="83" y="46"/>
                </a:lnTo>
                <a:lnTo>
                  <a:pt x="87" y="46"/>
                </a:lnTo>
                <a:lnTo>
                  <a:pt x="89" y="48"/>
                </a:lnTo>
                <a:lnTo>
                  <a:pt x="89" y="48"/>
                </a:lnTo>
                <a:lnTo>
                  <a:pt x="87" y="50"/>
                </a:lnTo>
                <a:lnTo>
                  <a:pt x="87" y="50"/>
                </a:lnTo>
                <a:lnTo>
                  <a:pt x="85" y="53"/>
                </a:lnTo>
                <a:lnTo>
                  <a:pt x="85" y="57"/>
                </a:lnTo>
                <a:lnTo>
                  <a:pt x="85" y="57"/>
                </a:lnTo>
                <a:lnTo>
                  <a:pt x="89" y="57"/>
                </a:lnTo>
                <a:lnTo>
                  <a:pt x="93" y="59"/>
                </a:lnTo>
                <a:lnTo>
                  <a:pt x="93" y="59"/>
                </a:lnTo>
                <a:lnTo>
                  <a:pt x="91" y="61"/>
                </a:lnTo>
                <a:lnTo>
                  <a:pt x="89" y="65"/>
                </a:lnTo>
                <a:lnTo>
                  <a:pt x="85" y="68"/>
                </a:lnTo>
                <a:lnTo>
                  <a:pt x="81" y="70"/>
                </a:lnTo>
                <a:lnTo>
                  <a:pt x="81" y="74"/>
                </a:lnTo>
                <a:lnTo>
                  <a:pt x="81" y="78"/>
                </a:lnTo>
                <a:lnTo>
                  <a:pt x="81" y="82"/>
                </a:lnTo>
                <a:lnTo>
                  <a:pt x="81" y="82"/>
                </a:lnTo>
                <a:lnTo>
                  <a:pt x="85" y="78"/>
                </a:lnTo>
                <a:lnTo>
                  <a:pt x="89" y="76"/>
                </a:lnTo>
                <a:lnTo>
                  <a:pt x="89" y="76"/>
                </a:lnTo>
                <a:lnTo>
                  <a:pt x="93" y="76"/>
                </a:lnTo>
                <a:lnTo>
                  <a:pt x="94" y="76"/>
                </a:lnTo>
                <a:lnTo>
                  <a:pt x="96" y="78"/>
                </a:lnTo>
                <a:lnTo>
                  <a:pt x="96" y="78"/>
                </a:lnTo>
                <a:lnTo>
                  <a:pt x="93" y="82"/>
                </a:lnTo>
                <a:lnTo>
                  <a:pt x="93" y="82"/>
                </a:lnTo>
                <a:lnTo>
                  <a:pt x="94" y="82"/>
                </a:lnTo>
                <a:lnTo>
                  <a:pt x="96" y="85"/>
                </a:lnTo>
                <a:lnTo>
                  <a:pt x="96" y="87"/>
                </a:lnTo>
                <a:lnTo>
                  <a:pt x="96" y="91"/>
                </a:lnTo>
                <a:lnTo>
                  <a:pt x="96" y="91"/>
                </a:lnTo>
                <a:lnTo>
                  <a:pt x="96" y="91"/>
                </a:lnTo>
                <a:lnTo>
                  <a:pt x="93" y="91"/>
                </a:lnTo>
                <a:lnTo>
                  <a:pt x="93" y="91"/>
                </a:lnTo>
                <a:lnTo>
                  <a:pt x="93" y="95"/>
                </a:lnTo>
                <a:lnTo>
                  <a:pt x="93" y="95"/>
                </a:lnTo>
                <a:lnTo>
                  <a:pt x="91" y="97"/>
                </a:lnTo>
                <a:lnTo>
                  <a:pt x="89" y="97"/>
                </a:lnTo>
                <a:lnTo>
                  <a:pt x="85" y="99"/>
                </a:lnTo>
                <a:lnTo>
                  <a:pt x="79" y="97"/>
                </a:lnTo>
                <a:lnTo>
                  <a:pt x="79" y="97"/>
                </a:lnTo>
                <a:lnTo>
                  <a:pt x="81" y="95"/>
                </a:lnTo>
                <a:lnTo>
                  <a:pt x="81" y="91"/>
                </a:lnTo>
                <a:lnTo>
                  <a:pt x="79" y="87"/>
                </a:lnTo>
                <a:lnTo>
                  <a:pt x="75" y="85"/>
                </a:lnTo>
                <a:lnTo>
                  <a:pt x="75" y="85"/>
                </a:lnTo>
                <a:lnTo>
                  <a:pt x="72" y="89"/>
                </a:lnTo>
                <a:lnTo>
                  <a:pt x="68" y="91"/>
                </a:lnTo>
                <a:lnTo>
                  <a:pt x="58" y="95"/>
                </a:lnTo>
                <a:lnTo>
                  <a:pt x="58" y="95"/>
                </a:lnTo>
                <a:lnTo>
                  <a:pt x="58" y="89"/>
                </a:lnTo>
                <a:lnTo>
                  <a:pt x="58" y="85"/>
                </a:lnTo>
                <a:lnTo>
                  <a:pt x="58" y="85"/>
                </a:lnTo>
                <a:lnTo>
                  <a:pt x="60" y="85"/>
                </a:lnTo>
                <a:lnTo>
                  <a:pt x="60" y="85"/>
                </a:lnTo>
                <a:lnTo>
                  <a:pt x="60" y="82"/>
                </a:lnTo>
                <a:lnTo>
                  <a:pt x="60" y="82"/>
                </a:lnTo>
                <a:lnTo>
                  <a:pt x="57" y="82"/>
                </a:lnTo>
                <a:lnTo>
                  <a:pt x="53" y="82"/>
                </a:lnTo>
                <a:lnTo>
                  <a:pt x="45" y="80"/>
                </a:lnTo>
                <a:lnTo>
                  <a:pt x="36" y="78"/>
                </a:lnTo>
                <a:lnTo>
                  <a:pt x="30" y="78"/>
                </a:lnTo>
                <a:lnTo>
                  <a:pt x="26" y="78"/>
                </a:lnTo>
                <a:lnTo>
                  <a:pt x="26" y="78"/>
                </a:lnTo>
                <a:lnTo>
                  <a:pt x="19" y="78"/>
                </a:lnTo>
                <a:lnTo>
                  <a:pt x="13" y="82"/>
                </a:lnTo>
                <a:lnTo>
                  <a:pt x="11" y="82"/>
                </a:lnTo>
                <a:lnTo>
                  <a:pt x="7" y="82"/>
                </a:lnTo>
                <a:lnTo>
                  <a:pt x="4" y="82"/>
                </a:lnTo>
                <a:lnTo>
                  <a:pt x="0" y="78"/>
                </a:lnTo>
                <a:lnTo>
                  <a:pt x="0" y="78"/>
                </a:lnTo>
                <a:lnTo>
                  <a:pt x="2" y="78"/>
                </a:lnTo>
                <a:lnTo>
                  <a:pt x="4" y="76"/>
                </a:lnTo>
                <a:lnTo>
                  <a:pt x="6" y="68"/>
                </a:lnTo>
                <a:lnTo>
                  <a:pt x="7" y="61"/>
                </a:lnTo>
                <a:lnTo>
                  <a:pt x="7" y="61"/>
                </a:lnTo>
                <a:lnTo>
                  <a:pt x="6" y="61"/>
                </a:lnTo>
                <a:lnTo>
                  <a:pt x="4" y="61"/>
                </a:lnTo>
                <a:lnTo>
                  <a:pt x="4" y="61"/>
                </a:lnTo>
                <a:lnTo>
                  <a:pt x="4" y="61"/>
                </a:lnTo>
                <a:lnTo>
                  <a:pt x="4" y="61"/>
                </a:lnTo>
                <a:close/>
              </a:path>
            </a:pathLst>
          </a:custGeom>
          <a:solidFill>
            <a:schemeClr val="bg1">
              <a:lumMod val="85000"/>
            </a:schemeClr>
          </a:solidFill>
          <a:ln w="635" cap="rnd">
            <a:solidFill>
              <a:schemeClr val="bg1">
                <a:alpha val="17000"/>
              </a:schemeClr>
            </a:solidFill>
          </a:ln>
        </p:spPr>
        <p:txBody>
          <a:bodyPr lIns="97940" tIns="48971" rIns="97940" bIns="48971"/>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503" name="Freeform 502"/>
          <p:cNvSpPr>
            <a:spLocks/>
          </p:cNvSpPr>
          <p:nvPr/>
        </p:nvSpPr>
        <p:spPr bwMode="auto">
          <a:xfrm>
            <a:off x="9985003" y="2861579"/>
            <a:ext cx="195275" cy="170628"/>
          </a:xfrm>
          <a:custGeom>
            <a:avLst/>
            <a:gdLst>
              <a:gd name="T0" fmla="*/ 4 w 96"/>
              <a:gd name="T1" fmla="*/ 61 h 99"/>
              <a:gd name="T2" fmla="*/ 23 w 96"/>
              <a:gd name="T3" fmla="*/ 44 h 99"/>
              <a:gd name="T4" fmla="*/ 28 w 96"/>
              <a:gd name="T5" fmla="*/ 36 h 99"/>
              <a:gd name="T6" fmla="*/ 34 w 96"/>
              <a:gd name="T7" fmla="*/ 15 h 99"/>
              <a:gd name="T8" fmla="*/ 40 w 96"/>
              <a:gd name="T9" fmla="*/ 6 h 99"/>
              <a:gd name="T10" fmla="*/ 43 w 96"/>
              <a:gd name="T11" fmla="*/ 2 h 99"/>
              <a:gd name="T12" fmla="*/ 51 w 96"/>
              <a:gd name="T13" fmla="*/ 0 h 99"/>
              <a:gd name="T14" fmla="*/ 53 w 96"/>
              <a:gd name="T15" fmla="*/ 2 h 99"/>
              <a:gd name="T16" fmla="*/ 53 w 96"/>
              <a:gd name="T17" fmla="*/ 6 h 99"/>
              <a:gd name="T18" fmla="*/ 51 w 96"/>
              <a:gd name="T19" fmla="*/ 12 h 99"/>
              <a:gd name="T20" fmla="*/ 45 w 96"/>
              <a:gd name="T21" fmla="*/ 17 h 99"/>
              <a:gd name="T22" fmla="*/ 41 w 96"/>
              <a:gd name="T23" fmla="*/ 23 h 99"/>
              <a:gd name="T24" fmla="*/ 41 w 96"/>
              <a:gd name="T25" fmla="*/ 27 h 99"/>
              <a:gd name="T26" fmla="*/ 49 w 96"/>
              <a:gd name="T27" fmla="*/ 29 h 99"/>
              <a:gd name="T28" fmla="*/ 51 w 96"/>
              <a:gd name="T29" fmla="*/ 33 h 99"/>
              <a:gd name="T30" fmla="*/ 55 w 96"/>
              <a:gd name="T31" fmla="*/ 40 h 99"/>
              <a:gd name="T32" fmla="*/ 58 w 96"/>
              <a:gd name="T33" fmla="*/ 42 h 99"/>
              <a:gd name="T34" fmla="*/ 62 w 96"/>
              <a:gd name="T35" fmla="*/ 40 h 99"/>
              <a:gd name="T36" fmla="*/ 72 w 96"/>
              <a:gd name="T37" fmla="*/ 40 h 99"/>
              <a:gd name="T38" fmla="*/ 75 w 96"/>
              <a:gd name="T39" fmla="*/ 42 h 99"/>
              <a:gd name="T40" fmla="*/ 77 w 96"/>
              <a:gd name="T41" fmla="*/ 46 h 99"/>
              <a:gd name="T42" fmla="*/ 83 w 96"/>
              <a:gd name="T43" fmla="*/ 46 h 99"/>
              <a:gd name="T44" fmla="*/ 89 w 96"/>
              <a:gd name="T45" fmla="*/ 48 h 99"/>
              <a:gd name="T46" fmla="*/ 87 w 96"/>
              <a:gd name="T47" fmla="*/ 50 h 99"/>
              <a:gd name="T48" fmla="*/ 85 w 96"/>
              <a:gd name="T49" fmla="*/ 53 h 99"/>
              <a:gd name="T50" fmla="*/ 85 w 96"/>
              <a:gd name="T51" fmla="*/ 57 h 99"/>
              <a:gd name="T52" fmla="*/ 93 w 96"/>
              <a:gd name="T53" fmla="*/ 59 h 99"/>
              <a:gd name="T54" fmla="*/ 91 w 96"/>
              <a:gd name="T55" fmla="*/ 61 h 99"/>
              <a:gd name="T56" fmla="*/ 85 w 96"/>
              <a:gd name="T57" fmla="*/ 68 h 99"/>
              <a:gd name="T58" fmla="*/ 81 w 96"/>
              <a:gd name="T59" fmla="*/ 74 h 99"/>
              <a:gd name="T60" fmla="*/ 81 w 96"/>
              <a:gd name="T61" fmla="*/ 82 h 99"/>
              <a:gd name="T62" fmla="*/ 85 w 96"/>
              <a:gd name="T63" fmla="*/ 78 h 99"/>
              <a:gd name="T64" fmla="*/ 89 w 96"/>
              <a:gd name="T65" fmla="*/ 76 h 99"/>
              <a:gd name="T66" fmla="*/ 94 w 96"/>
              <a:gd name="T67" fmla="*/ 76 h 99"/>
              <a:gd name="T68" fmla="*/ 96 w 96"/>
              <a:gd name="T69" fmla="*/ 78 h 99"/>
              <a:gd name="T70" fmla="*/ 93 w 96"/>
              <a:gd name="T71" fmla="*/ 82 h 99"/>
              <a:gd name="T72" fmla="*/ 96 w 96"/>
              <a:gd name="T73" fmla="*/ 85 h 99"/>
              <a:gd name="T74" fmla="*/ 96 w 96"/>
              <a:gd name="T75" fmla="*/ 91 h 99"/>
              <a:gd name="T76" fmla="*/ 96 w 96"/>
              <a:gd name="T77" fmla="*/ 91 h 99"/>
              <a:gd name="T78" fmla="*/ 93 w 96"/>
              <a:gd name="T79" fmla="*/ 91 h 99"/>
              <a:gd name="T80" fmla="*/ 93 w 96"/>
              <a:gd name="T81" fmla="*/ 95 h 99"/>
              <a:gd name="T82" fmla="*/ 89 w 96"/>
              <a:gd name="T83" fmla="*/ 97 h 99"/>
              <a:gd name="T84" fmla="*/ 79 w 96"/>
              <a:gd name="T85" fmla="*/ 97 h 99"/>
              <a:gd name="T86" fmla="*/ 81 w 96"/>
              <a:gd name="T87" fmla="*/ 95 h 99"/>
              <a:gd name="T88" fmla="*/ 79 w 96"/>
              <a:gd name="T89" fmla="*/ 87 h 99"/>
              <a:gd name="T90" fmla="*/ 75 w 96"/>
              <a:gd name="T91" fmla="*/ 85 h 99"/>
              <a:gd name="T92" fmla="*/ 68 w 96"/>
              <a:gd name="T93" fmla="*/ 91 h 99"/>
              <a:gd name="T94" fmla="*/ 58 w 96"/>
              <a:gd name="T95" fmla="*/ 95 h 99"/>
              <a:gd name="T96" fmla="*/ 58 w 96"/>
              <a:gd name="T97" fmla="*/ 85 h 99"/>
              <a:gd name="T98" fmla="*/ 60 w 96"/>
              <a:gd name="T99" fmla="*/ 85 h 99"/>
              <a:gd name="T100" fmla="*/ 60 w 96"/>
              <a:gd name="T101" fmla="*/ 82 h 99"/>
              <a:gd name="T102" fmla="*/ 57 w 96"/>
              <a:gd name="T103" fmla="*/ 82 h 99"/>
              <a:gd name="T104" fmla="*/ 45 w 96"/>
              <a:gd name="T105" fmla="*/ 80 h 99"/>
              <a:gd name="T106" fmla="*/ 30 w 96"/>
              <a:gd name="T107" fmla="*/ 78 h 99"/>
              <a:gd name="T108" fmla="*/ 26 w 96"/>
              <a:gd name="T109" fmla="*/ 78 h 99"/>
              <a:gd name="T110" fmla="*/ 13 w 96"/>
              <a:gd name="T111" fmla="*/ 82 h 99"/>
              <a:gd name="T112" fmla="*/ 7 w 96"/>
              <a:gd name="T113" fmla="*/ 82 h 99"/>
              <a:gd name="T114" fmla="*/ 0 w 96"/>
              <a:gd name="T115" fmla="*/ 78 h 99"/>
              <a:gd name="T116" fmla="*/ 2 w 96"/>
              <a:gd name="T117" fmla="*/ 78 h 99"/>
              <a:gd name="T118" fmla="*/ 6 w 96"/>
              <a:gd name="T119" fmla="*/ 68 h 99"/>
              <a:gd name="T120" fmla="*/ 7 w 96"/>
              <a:gd name="T121" fmla="*/ 61 h 99"/>
              <a:gd name="T122" fmla="*/ 4 w 96"/>
              <a:gd name="T123" fmla="*/ 61 h 99"/>
              <a:gd name="T124" fmla="*/ 4 w 96"/>
              <a:gd name="T125" fmla="*/ 61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6" h="99">
                <a:moveTo>
                  <a:pt x="4" y="61"/>
                </a:moveTo>
                <a:lnTo>
                  <a:pt x="4" y="61"/>
                </a:lnTo>
                <a:lnTo>
                  <a:pt x="23" y="44"/>
                </a:lnTo>
                <a:lnTo>
                  <a:pt x="23" y="44"/>
                </a:lnTo>
                <a:lnTo>
                  <a:pt x="26" y="40"/>
                </a:lnTo>
                <a:lnTo>
                  <a:pt x="28" y="36"/>
                </a:lnTo>
                <a:lnTo>
                  <a:pt x="30" y="27"/>
                </a:lnTo>
                <a:lnTo>
                  <a:pt x="34" y="15"/>
                </a:lnTo>
                <a:lnTo>
                  <a:pt x="36" y="12"/>
                </a:lnTo>
                <a:lnTo>
                  <a:pt x="40" y="6"/>
                </a:lnTo>
                <a:lnTo>
                  <a:pt x="40" y="6"/>
                </a:lnTo>
                <a:lnTo>
                  <a:pt x="43" y="2"/>
                </a:lnTo>
                <a:lnTo>
                  <a:pt x="49" y="0"/>
                </a:lnTo>
                <a:lnTo>
                  <a:pt x="51" y="0"/>
                </a:lnTo>
                <a:lnTo>
                  <a:pt x="51" y="2"/>
                </a:lnTo>
                <a:lnTo>
                  <a:pt x="53" y="2"/>
                </a:lnTo>
                <a:lnTo>
                  <a:pt x="53" y="6"/>
                </a:lnTo>
                <a:lnTo>
                  <a:pt x="53" y="6"/>
                </a:lnTo>
                <a:lnTo>
                  <a:pt x="53" y="10"/>
                </a:lnTo>
                <a:lnTo>
                  <a:pt x="51" y="12"/>
                </a:lnTo>
                <a:lnTo>
                  <a:pt x="47" y="15"/>
                </a:lnTo>
                <a:lnTo>
                  <a:pt x="45" y="17"/>
                </a:lnTo>
                <a:lnTo>
                  <a:pt x="41" y="19"/>
                </a:lnTo>
                <a:lnTo>
                  <a:pt x="41" y="23"/>
                </a:lnTo>
                <a:lnTo>
                  <a:pt x="41" y="27"/>
                </a:lnTo>
                <a:lnTo>
                  <a:pt x="41" y="27"/>
                </a:lnTo>
                <a:lnTo>
                  <a:pt x="45" y="27"/>
                </a:lnTo>
                <a:lnTo>
                  <a:pt x="49" y="29"/>
                </a:lnTo>
                <a:lnTo>
                  <a:pt x="51" y="33"/>
                </a:lnTo>
                <a:lnTo>
                  <a:pt x="51" y="33"/>
                </a:lnTo>
                <a:lnTo>
                  <a:pt x="55" y="38"/>
                </a:lnTo>
                <a:lnTo>
                  <a:pt x="55" y="40"/>
                </a:lnTo>
                <a:lnTo>
                  <a:pt x="58" y="42"/>
                </a:lnTo>
                <a:lnTo>
                  <a:pt x="58" y="42"/>
                </a:lnTo>
                <a:lnTo>
                  <a:pt x="60" y="42"/>
                </a:lnTo>
                <a:lnTo>
                  <a:pt x="62" y="40"/>
                </a:lnTo>
                <a:lnTo>
                  <a:pt x="68" y="40"/>
                </a:lnTo>
                <a:lnTo>
                  <a:pt x="72" y="40"/>
                </a:lnTo>
                <a:lnTo>
                  <a:pt x="74" y="40"/>
                </a:lnTo>
                <a:lnTo>
                  <a:pt x="75" y="42"/>
                </a:lnTo>
                <a:lnTo>
                  <a:pt x="77" y="46"/>
                </a:lnTo>
                <a:lnTo>
                  <a:pt x="77" y="46"/>
                </a:lnTo>
                <a:lnTo>
                  <a:pt x="81" y="46"/>
                </a:lnTo>
                <a:lnTo>
                  <a:pt x="83" y="46"/>
                </a:lnTo>
                <a:lnTo>
                  <a:pt x="87" y="46"/>
                </a:lnTo>
                <a:lnTo>
                  <a:pt x="89" y="48"/>
                </a:lnTo>
                <a:lnTo>
                  <a:pt x="89" y="48"/>
                </a:lnTo>
                <a:lnTo>
                  <a:pt x="87" y="50"/>
                </a:lnTo>
                <a:lnTo>
                  <a:pt x="87" y="50"/>
                </a:lnTo>
                <a:lnTo>
                  <a:pt x="85" y="53"/>
                </a:lnTo>
                <a:lnTo>
                  <a:pt x="85" y="57"/>
                </a:lnTo>
                <a:lnTo>
                  <a:pt x="85" y="57"/>
                </a:lnTo>
                <a:lnTo>
                  <a:pt x="89" y="57"/>
                </a:lnTo>
                <a:lnTo>
                  <a:pt x="93" y="59"/>
                </a:lnTo>
                <a:lnTo>
                  <a:pt x="93" y="59"/>
                </a:lnTo>
                <a:lnTo>
                  <a:pt x="91" y="61"/>
                </a:lnTo>
                <a:lnTo>
                  <a:pt x="89" y="65"/>
                </a:lnTo>
                <a:lnTo>
                  <a:pt x="85" y="68"/>
                </a:lnTo>
                <a:lnTo>
                  <a:pt x="81" y="70"/>
                </a:lnTo>
                <a:lnTo>
                  <a:pt x="81" y="74"/>
                </a:lnTo>
                <a:lnTo>
                  <a:pt x="81" y="78"/>
                </a:lnTo>
                <a:lnTo>
                  <a:pt x="81" y="82"/>
                </a:lnTo>
                <a:lnTo>
                  <a:pt x="81" y="82"/>
                </a:lnTo>
                <a:lnTo>
                  <a:pt x="85" y="78"/>
                </a:lnTo>
                <a:lnTo>
                  <a:pt x="89" y="76"/>
                </a:lnTo>
                <a:lnTo>
                  <a:pt x="89" y="76"/>
                </a:lnTo>
                <a:lnTo>
                  <a:pt x="93" y="76"/>
                </a:lnTo>
                <a:lnTo>
                  <a:pt x="94" y="76"/>
                </a:lnTo>
                <a:lnTo>
                  <a:pt x="96" y="78"/>
                </a:lnTo>
                <a:lnTo>
                  <a:pt x="96" y="78"/>
                </a:lnTo>
                <a:lnTo>
                  <a:pt x="93" y="82"/>
                </a:lnTo>
                <a:lnTo>
                  <a:pt x="93" y="82"/>
                </a:lnTo>
                <a:lnTo>
                  <a:pt x="94" y="82"/>
                </a:lnTo>
                <a:lnTo>
                  <a:pt x="96" y="85"/>
                </a:lnTo>
                <a:lnTo>
                  <a:pt x="96" y="87"/>
                </a:lnTo>
                <a:lnTo>
                  <a:pt x="96" y="91"/>
                </a:lnTo>
                <a:lnTo>
                  <a:pt x="96" y="91"/>
                </a:lnTo>
                <a:lnTo>
                  <a:pt x="96" y="91"/>
                </a:lnTo>
                <a:lnTo>
                  <a:pt x="93" y="91"/>
                </a:lnTo>
                <a:lnTo>
                  <a:pt x="93" y="91"/>
                </a:lnTo>
                <a:lnTo>
                  <a:pt x="93" y="95"/>
                </a:lnTo>
                <a:lnTo>
                  <a:pt x="93" y="95"/>
                </a:lnTo>
                <a:lnTo>
                  <a:pt x="91" y="97"/>
                </a:lnTo>
                <a:lnTo>
                  <a:pt x="89" y="97"/>
                </a:lnTo>
                <a:lnTo>
                  <a:pt x="85" y="99"/>
                </a:lnTo>
                <a:lnTo>
                  <a:pt x="79" y="97"/>
                </a:lnTo>
                <a:lnTo>
                  <a:pt x="79" y="97"/>
                </a:lnTo>
                <a:lnTo>
                  <a:pt x="81" y="95"/>
                </a:lnTo>
                <a:lnTo>
                  <a:pt x="81" y="91"/>
                </a:lnTo>
                <a:lnTo>
                  <a:pt x="79" y="87"/>
                </a:lnTo>
                <a:lnTo>
                  <a:pt x="75" y="85"/>
                </a:lnTo>
                <a:lnTo>
                  <a:pt x="75" y="85"/>
                </a:lnTo>
                <a:lnTo>
                  <a:pt x="72" y="89"/>
                </a:lnTo>
                <a:lnTo>
                  <a:pt x="68" y="91"/>
                </a:lnTo>
                <a:lnTo>
                  <a:pt x="58" y="95"/>
                </a:lnTo>
                <a:lnTo>
                  <a:pt x="58" y="95"/>
                </a:lnTo>
                <a:lnTo>
                  <a:pt x="58" y="89"/>
                </a:lnTo>
                <a:lnTo>
                  <a:pt x="58" y="85"/>
                </a:lnTo>
                <a:lnTo>
                  <a:pt x="58" y="85"/>
                </a:lnTo>
                <a:lnTo>
                  <a:pt x="60" y="85"/>
                </a:lnTo>
                <a:lnTo>
                  <a:pt x="60" y="85"/>
                </a:lnTo>
                <a:lnTo>
                  <a:pt x="60" y="82"/>
                </a:lnTo>
                <a:lnTo>
                  <a:pt x="60" y="82"/>
                </a:lnTo>
                <a:lnTo>
                  <a:pt x="57" y="82"/>
                </a:lnTo>
                <a:lnTo>
                  <a:pt x="53" y="82"/>
                </a:lnTo>
                <a:lnTo>
                  <a:pt x="45" y="80"/>
                </a:lnTo>
                <a:lnTo>
                  <a:pt x="36" y="78"/>
                </a:lnTo>
                <a:lnTo>
                  <a:pt x="30" y="78"/>
                </a:lnTo>
                <a:lnTo>
                  <a:pt x="26" y="78"/>
                </a:lnTo>
                <a:lnTo>
                  <a:pt x="26" y="78"/>
                </a:lnTo>
                <a:lnTo>
                  <a:pt x="19" y="78"/>
                </a:lnTo>
                <a:lnTo>
                  <a:pt x="13" y="82"/>
                </a:lnTo>
                <a:lnTo>
                  <a:pt x="11" y="82"/>
                </a:lnTo>
                <a:lnTo>
                  <a:pt x="7" y="82"/>
                </a:lnTo>
                <a:lnTo>
                  <a:pt x="4" y="82"/>
                </a:lnTo>
                <a:lnTo>
                  <a:pt x="0" y="78"/>
                </a:lnTo>
                <a:lnTo>
                  <a:pt x="0" y="78"/>
                </a:lnTo>
                <a:lnTo>
                  <a:pt x="2" y="78"/>
                </a:lnTo>
                <a:lnTo>
                  <a:pt x="4" y="76"/>
                </a:lnTo>
                <a:lnTo>
                  <a:pt x="6" y="68"/>
                </a:lnTo>
                <a:lnTo>
                  <a:pt x="7" y="61"/>
                </a:lnTo>
                <a:lnTo>
                  <a:pt x="7" y="61"/>
                </a:lnTo>
                <a:lnTo>
                  <a:pt x="6" y="61"/>
                </a:lnTo>
                <a:lnTo>
                  <a:pt x="4" y="61"/>
                </a:lnTo>
                <a:lnTo>
                  <a:pt x="4" y="61"/>
                </a:lnTo>
                <a:lnTo>
                  <a:pt x="4" y="61"/>
                </a:lnTo>
                <a:lnTo>
                  <a:pt x="4" y="61"/>
                </a:lnTo>
                <a:close/>
              </a:path>
            </a:pathLst>
          </a:custGeom>
          <a:solidFill>
            <a:schemeClr val="bg1">
              <a:lumMod val="85000"/>
            </a:schemeClr>
          </a:solidFill>
          <a:ln w="635" cap="rnd">
            <a:solidFill>
              <a:schemeClr val="bg1">
                <a:alpha val="17000"/>
              </a:schemeClr>
            </a:solidFill>
            <a:prstDash val="solid"/>
            <a:round/>
            <a:headEnd/>
            <a:tailEnd/>
          </a:ln>
        </p:spPr>
        <p:txBody>
          <a:bodyPr lIns="97940" tIns="48971" rIns="97940" bIns="48971"/>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504" name="Freeform 503"/>
          <p:cNvSpPr>
            <a:spLocks/>
          </p:cNvSpPr>
          <p:nvPr/>
        </p:nvSpPr>
        <p:spPr bwMode="auto">
          <a:xfrm>
            <a:off x="9359370" y="1871951"/>
            <a:ext cx="132711" cy="52610"/>
          </a:xfrm>
          <a:custGeom>
            <a:avLst/>
            <a:gdLst>
              <a:gd name="T0" fmla="*/ 21 w 65"/>
              <a:gd name="T1" fmla="*/ 2 h 30"/>
              <a:gd name="T2" fmla="*/ 21 w 65"/>
              <a:gd name="T3" fmla="*/ 2 h 30"/>
              <a:gd name="T4" fmla="*/ 10 w 65"/>
              <a:gd name="T5" fmla="*/ 0 h 30"/>
              <a:gd name="T6" fmla="*/ 4 w 65"/>
              <a:gd name="T7" fmla="*/ 0 h 30"/>
              <a:gd name="T8" fmla="*/ 0 w 65"/>
              <a:gd name="T9" fmla="*/ 0 h 30"/>
              <a:gd name="T10" fmla="*/ 0 w 65"/>
              <a:gd name="T11" fmla="*/ 0 h 30"/>
              <a:gd name="T12" fmla="*/ 0 w 65"/>
              <a:gd name="T13" fmla="*/ 0 h 30"/>
              <a:gd name="T14" fmla="*/ 0 w 65"/>
              <a:gd name="T15" fmla="*/ 4 h 30"/>
              <a:gd name="T16" fmla="*/ 0 w 65"/>
              <a:gd name="T17" fmla="*/ 6 h 30"/>
              <a:gd name="T18" fmla="*/ 2 w 65"/>
              <a:gd name="T19" fmla="*/ 8 h 30"/>
              <a:gd name="T20" fmla="*/ 6 w 65"/>
              <a:gd name="T21" fmla="*/ 10 h 30"/>
              <a:gd name="T22" fmla="*/ 10 w 65"/>
              <a:gd name="T23" fmla="*/ 11 h 30"/>
              <a:gd name="T24" fmla="*/ 12 w 65"/>
              <a:gd name="T25" fmla="*/ 11 h 30"/>
              <a:gd name="T26" fmla="*/ 14 w 65"/>
              <a:gd name="T27" fmla="*/ 15 h 30"/>
              <a:gd name="T28" fmla="*/ 14 w 65"/>
              <a:gd name="T29" fmla="*/ 15 h 30"/>
              <a:gd name="T30" fmla="*/ 16 w 65"/>
              <a:gd name="T31" fmla="*/ 19 h 30"/>
              <a:gd name="T32" fmla="*/ 17 w 65"/>
              <a:gd name="T33" fmla="*/ 21 h 30"/>
              <a:gd name="T34" fmla="*/ 19 w 65"/>
              <a:gd name="T35" fmla="*/ 27 h 30"/>
              <a:gd name="T36" fmla="*/ 23 w 65"/>
              <a:gd name="T37" fmla="*/ 30 h 30"/>
              <a:gd name="T38" fmla="*/ 23 w 65"/>
              <a:gd name="T39" fmla="*/ 30 h 30"/>
              <a:gd name="T40" fmla="*/ 23 w 65"/>
              <a:gd name="T41" fmla="*/ 29 h 30"/>
              <a:gd name="T42" fmla="*/ 27 w 65"/>
              <a:gd name="T43" fmla="*/ 27 h 30"/>
              <a:gd name="T44" fmla="*/ 33 w 65"/>
              <a:gd name="T45" fmla="*/ 25 h 30"/>
              <a:gd name="T46" fmla="*/ 42 w 65"/>
              <a:gd name="T47" fmla="*/ 21 h 30"/>
              <a:gd name="T48" fmla="*/ 42 w 65"/>
              <a:gd name="T49" fmla="*/ 21 h 30"/>
              <a:gd name="T50" fmla="*/ 53 w 65"/>
              <a:gd name="T51" fmla="*/ 19 h 30"/>
              <a:gd name="T52" fmla="*/ 59 w 65"/>
              <a:gd name="T53" fmla="*/ 17 h 30"/>
              <a:gd name="T54" fmla="*/ 65 w 65"/>
              <a:gd name="T55" fmla="*/ 17 h 30"/>
              <a:gd name="T56" fmla="*/ 65 w 65"/>
              <a:gd name="T57" fmla="*/ 17 h 30"/>
              <a:gd name="T58" fmla="*/ 57 w 65"/>
              <a:gd name="T59" fmla="*/ 11 h 30"/>
              <a:gd name="T60" fmla="*/ 52 w 65"/>
              <a:gd name="T61" fmla="*/ 6 h 30"/>
              <a:gd name="T62" fmla="*/ 48 w 65"/>
              <a:gd name="T63" fmla="*/ 4 h 30"/>
              <a:gd name="T64" fmla="*/ 46 w 65"/>
              <a:gd name="T65" fmla="*/ 2 h 30"/>
              <a:gd name="T66" fmla="*/ 42 w 65"/>
              <a:gd name="T67" fmla="*/ 0 h 30"/>
              <a:gd name="T68" fmla="*/ 38 w 65"/>
              <a:gd name="T69" fmla="*/ 0 h 30"/>
              <a:gd name="T70" fmla="*/ 38 w 65"/>
              <a:gd name="T71" fmla="*/ 0 h 30"/>
              <a:gd name="T72" fmla="*/ 33 w 65"/>
              <a:gd name="T73" fmla="*/ 0 h 30"/>
              <a:gd name="T74" fmla="*/ 29 w 65"/>
              <a:gd name="T75" fmla="*/ 0 h 30"/>
              <a:gd name="T76" fmla="*/ 21 w 65"/>
              <a:gd name="T77" fmla="*/ 2 h 30"/>
              <a:gd name="T78" fmla="*/ 21 w 65"/>
              <a:gd name="T79" fmla="*/ 2 h 30"/>
              <a:gd name="T80" fmla="*/ 21 w 65"/>
              <a:gd name="T81" fmla="*/ 2 h 30"/>
              <a:gd name="T82" fmla="*/ 21 w 65"/>
              <a:gd name="T83" fmla="*/ 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5" h="30">
                <a:moveTo>
                  <a:pt x="21" y="2"/>
                </a:moveTo>
                <a:lnTo>
                  <a:pt x="21" y="2"/>
                </a:lnTo>
                <a:lnTo>
                  <a:pt x="10" y="0"/>
                </a:lnTo>
                <a:lnTo>
                  <a:pt x="4" y="0"/>
                </a:lnTo>
                <a:lnTo>
                  <a:pt x="0" y="0"/>
                </a:lnTo>
                <a:lnTo>
                  <a:pt x="0" y="0"/>
                </a:lnTo>
                <a:lnTo>
                  <a:pt x="0" y="0"/>
                </a:lnTo>
                <a:lnTo>
                  <a:pt x="0" y="4"/>
                </a:lnTo>
                <a:lnTo>
                  <a:pt x="0" y="6"/>
                </a:lnTo>
                <a:lnTo>
                  <a:pt x="2" y="8"/>
                </a:lnTo>
                <a:lnTo>
                  <a:pt x="6" y="10"/>
                </a:lnTo>
                <a:lnTo>
                  <a:pt x="10" y="11"/>
                </a:lnTo>
                <a:lnTo>
                  <a:pt x="12" y="11"/>
                </a:lnTo>
                <a:lnTo>
                  <a:pt x="14" y="15"/>
                </a:lnTo>
                <a:lnTo>
                  <a:pt x="14" y="15"/>
                </a:lnTo>
                <a:lnTo>
                  <a:pt x="16" y="19"/>
                </a:lnTo>
                <a:lnTo>
                  <a:pt x="17" y="21"/>
                </a:lnTo>
                <a:lnTo>
                  <a:pt x="19" y="27"/>
                </a:lnTo>
                <a:lnTo>
                  <a:pt x="23" y="30"/>
                </a:lnTo>
                <a:lnTo>
                  <a:pt x="23" y="30"/>
                </a:lnTo>
                <a:lnTo>
                  <a:pt x="23" y="29"/>
                </a:lnTo>
                <a:lnTo>
                  <a:pt x="27" y="27"/>
                </a:lnTo>
                <a:lnTo>
                  <a:pt x="33" y="25"/>
                </a:lnTo>
                <a:lnTo>
                  <a:pt x="42" y="21"/>
                </a:lnTo>
                <a:lnTo>
                  <a:pt x="42" y="21"/>
                </a:lnTo>
                <a:lnTo>
                  <a:pt x="53" y="19"/>
                </a:lnTo>
                <a:lnTo>
                  <a:pt x="59" y="17"/>
                </a:lnTo>
                <a:lnTo>
                  <a:pt x="65" y="17"/>
                </a:lnTo>
                <a:lnTo>
                  <a:pt x="65" y="17"/>
                </a:lnTo>
                <a:lnTo>
                  <a:pt x="57" y="11"/>
                </a:lnTo>
                <a:lnTo>
                  <a:pt x="52" y="6"/>
                </a:lnTo>
                <a:lnTo>
                  <a:pt x="48" y="4"/>
                </a:lnTo>
                <a:lnTo>
                  <a:pt x="46" y="2"/>
                </a:lnTo>
                <a:lnTo>
                  <a:pt x="42" y="0"/>
                </a:lnTo>
                <a:lnTo>
                  <a:pt x="38" y="0"/>
                </a:lnTo>
                <a:lnTo>
                  <a:pt x="38" y="0"/>
                </a:lnTo>
                <a:lnTo>
                  <a:pt x="33" y="0"/>
                </a:lnTo>
                <a:lnTo>
                  <a:pt x="29" y="0"/>
                </a:lnTo>
                <a:lnTo>
                  <a:pt x="21" y="2"/>
                </a:lnTo>
                <a:lnTo>
                  <a:pt x="21" y="2"/>
                </a:lnTo>
                <a:lnTo>
                  <a:pt x="21" y="2"/>
                </a:lnTo>
                <a:lnTo>
                  <a:pt x="21" y="2"/>
                </a:lnTo>
                <a:close/>
              </a:path>
            </a:pathLst>
          </a:custGeom>
          <a:solidFill>
            <a:schemeClr val="bg1">
              <a:lumMod val="85000"/>
            </a:schemeClr>
          </a:solidFill>
          <a:ln w="635" cap="rnd">
            <a:solidFill>
              <a:schemeClr val="bg1">
                <a:alpha val="17000"/>
              </a:schemeClr>
            </a:solidFill>
          </a:ln>
        </p:spPr>
        <p:txBody>
          <a:bodyPr lIns="97940" tIns="48971" rIns="97940" bIns="48971"/>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505" name="Freeform 504"/>
          <p:cNvSpPr>
            <a:spLocks/>
          </p:cNvSpPr>
          <p:nvPr/>
        </p:nvSpPr>
        <p:spPr bwMode="auto">
          <a:xfrm>
            <a:off x="9359370" y="1871951"/>
            <a:ext cx="132711" cy="52610"/>
          </a:xfrm>
          <a:custGeom>
            <a:avLst/>
            <a:gdLst>
              <a:gd name="T0" fmla="*/ 21 w 65"/>
              <a:gd name="T1" fmla="*/ 2 h 30"/>
              <a:gd name="T2" fmla="*/ 21 w 65"/>
              <a:gd name="T3" fmla="*/ 2 h 30"/>
              <a:gd name="T4" fmla="*/ 10 w 65"/>
              <a:gd name="T5" fmla="*/ 0 h 30"/>
              <a:gd name="T6" fmla="*/ 4 w 65"/>
              <a:gd name="T7" fmla="*/ 0 h 30"/>
              <a:gd name="T8" fmla="*/ 0 w 65"/>
              <a:gd name="T9" fmla="*/ 0 h 30"/>
              <a:gd name="T10" fmla="*/ 0 w 65"/>
              <a:gd name="T11" fmla="*/ 0 h 30"/>
              <a:gd name="T12" fmla="*/ 0 w 65"/>
              <a:gd name="T13" fmla="*/ 0 h 30"/>
              <a:gd name="T14" fmla="*/ 0 w 65"/>
              <a:gd name="T15" fmla="*/ 4 h 30"/>
              <a:gd name="T16" fmla="*/ 0 w 65"/>
              <a:gd name="T17" fmla="*/ 6 h 30"/>
              <a:gd name="T18" fmla="*/ 2 w 65"/>
              <a:gd name="T19" fmla="*/ 8 h 30"/>
              <a:gd name="T20" fmla="*/ 6 w 65"/>
              <a:gd name="T21" fmla="*/ 10 h 30"/>
              <a:gd name="T22" fmla="*/ 10 w 65"/>
              <a:gd name="T23" fmla="*/ 11 h 30"/>
              <a:gd name="T24" fmla="*/ 12 w 65"/>
              <a:gd name="T25" fmla="*/ 11 h 30"/>
              <a:gd name="T26" fmla="*/ 14 w 65"/>
              <a:gd name="T27" fmla="*/ 15 h 30"/>
              <a:gd name="T28" fmla="*/ 14 w 65"/>
              <a:gd name="T29" fmla="*/ 15 h 30"/>
              <a:gd name="T30" fmla="*/ 16 w 65"/>
              <a:gd name="T31" fmla="*/ 19 h 30"/>
              <a:gd name="T32" fmla="*/ 17 w 65"/>
              <a:gd name="T33" fmla="*/ 21 h 30"/>
              <a:gd name="T34" fmla="*/ 19 w 65"/>
              <a:gd name="T35" fmla="*/ 27 h 30"/>
              <a:gd name="T36" fmla="*/ 23 w 65"/>
              <a:gd name="T37" fmla="*/ 30 h 30"/>
              <a:gd name="T38" fmla="*/ 23 w 65"/>
              <a:gd name="T39" fmla="*/ 30 h 30"/>
              <a:gd name="T40" fmla="*/ 23 w 65"/>
              <a:gd name="T41" fmla="*/ 29 h 30"/>
              <a:gd name="T42" fmla="*/ 27 w 65"/>
              <a:gd name="T43" fmla="*/ 27 h 30"/>
              <a:gd name="T44" fmla="*/ 33 w 65"/>
              <a:gd name="T45" fmla="*/ 25 h 30"/>
              <a:gd name="T46" fmla="*/ 42 w 65"/>
              <a:gd name="T47" fmla="*/ 21 h 30"/>
              <a:gd name="T48" fmla="*/ 42 w 65"/>
              <a:gd name="T49" fmla="*/ 21 h 30"/>
              <a:gd name="T50" fmla="*/ 53 w 65"/>
              <a:gd name="T51" fmla="*/ 19 h 30"/>
              <a:gd name="T52" fmla="*/ 59 w 65"/>
              <a:gd name="T53" fmla="*/ 17 h 30"/>
              <a:gd name="T54" fmla="*/ 65 w 65"/>
              <a:gd name="T55" fmla="*/ 17 h 30"/>
              <a:gd name="T56" fmla="*/ 65 w 65"/>
              <a:gd name="T57" fmla="*/ 17 h 30"/>
              <a:gd name="T58" fmla="*/ 57 w 65"/>
              <a:gd name="T59" fmla="*/ 11 h 30"/>
              <a:gd name="T60" fmla="*/ 52 w 65"/>
              <a:gd name="T61" fmla="*/ 6 h 30"/>
              <a:gd name="T62" fmla="*/ 48 w 65"/>
              <a:gd name="T63" fmla="*/ 4 h 30"/>
              <a:gd name="T64" fmla="*/ 46 w 65"/>
              <a:gd name="T65" fmla="*/ 2 h 30"/>
              <a:gd name="T66" fmla="*/ 42 w 65"/>
              <a:gd name="T67" fmla="*/ 0 h 30"/>
              <a:gd name="T68" fmla="*/ 38 w 65"/>
              <a:gd name="T69" fmla="*/ 0 h 30"/>
              <a:gd name="T70" fmla="*/ 38 w 65"/>
              <a:gd name="T71" fmla="*/ 0 h 30"/>
              <a:gd name="T72" fmla="*/ 33 w 65"/>
              <a:gd name="T73" fmla="*/ 0 h 30"/>
              <a:gd name="T74" fmla="*/ 29 w 65"/>
              <a:gd name="T75" fmla="*/ 0 h 30"/>
              <a:gd name="T76" fmla="*/ 21 w 65"/>
              <a:gd name="T77" fmla="*/ 2 h 30"/>
              <a:gd name="T78" fmla="*/ 21 w 65"/>
              <a:gd name="T79" fmla="*/ 2 h 30"/>
              <a:gd name="T80" fmla="*/ 21 w 65"/>
              <a:gd name="T81" fmla="*/ 2 h 30"/>
              <a:gd name="T82" fmla="*/ 21 w 65"/>
              <a:gd name="T83" fmla="*/ 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5" h="30">
                <a:moveTo>
                  <a:pt x="21" y="2"/>
                </a:moveTo>
                <a:lnTo>
                  <a:pt x="21" y="2"/>
                </a:lnTo>
                <a:lnTo>
                  <a:pt x="10" y="0"/>
                </a:lnTo>
                <a:lnTo>
                  <a:pt x="4" y="0"/>
                </a:lnTo>
                <a:lnTo>
                  <a:pt x="0" y="0"/>
                </a:lnTo>
                <a:lnTo>
                  <a:pt x="0" y="0"/>
                </a:lnTo>
                <a:lnTo>
                  <a:pt x="0" y="0"/>
                </a:lnTo>
                <a:lnTo>
                  <a:pt x="0" y="4"/>
                </a:lnTo>
                <a:lnTo>
                  <a:pt x="0" y="6"/>
                </a:lnTo>
                <a:lnTo>
                  <a:pt x="2" y="8"/>
                </a:lnTo>
                <a:lnTo>
                  <a:pt x="6" y="10"/>
                </a:lnTo>
                <a:lnTo>
                  <a:pt x="10" y="11"/>
                </a:lnTo>
                <a:lnTo>
                  <a:pt x="12" y="11"/>
                </a:lnTo>
                <a:lnTo>
                  <a:pt x="14" y="15"/>
                </a:lnTo>
                <a:lnTo>
                  <a:pt x="14" y="15"/>
                </a:lnTo>
                <a:lnTo>
                  <a:pt x="16" y="19"/>
                </a:lnTo>
                <a:lnTo>
                  <a:pt x="17" y="21"/>
                </a:lnTo>
                <a:lnTo>
                  <a:pt x="19" y="27"/>
                </a:lnTo>
                <a:lnTo>
                  <a:pt x="23" y="30"/>
                </a:lnTo>
                <a:lnTo>
                  <a:pt x="23" y="30"/>
                </a:lnTo>
                <a:lnTo>
                  <a:pt x="23" y="29"/>
                </a:lnTo>
                <a:lnTo>
                  <a:pt x="27" y="27"/>
                </a:lnTo>
                <a:lnTo>
                  <a:pt x="33" y="25"/>
                </a:lnTo>
                <a:lnTo>
                  <a:pt x="42" y="21"/>
                </a:lnTo>
                <a:lnTo>
                  <a:pt x="42" y="21"/>
                </a:lnTo>
                <a:lnTo>
                  <a:pt x="53" y="19"/>
                </a:lnTo>
                <a:lnTo>
                  <a:pt x="59" y="17"/>
                </a:lnTo>
                <a:lnTo>
                  <a:pt x="65" y="17"/>
                </a:lnTo>
                <a:lnTo>
                  <a:pt x="65" y="17"/>
                </a:lnTo>
                <a:lnTo>
                  <a:pt x="57" y="11"/>
                </a:lnTo>
                <a:lnTo>
                  <a:pt x="52" y="6"/>
                </a:lnTo>
                <a:lnTo>
                  <a:pt x="48" y="4"/>
                </a:lnTo>
                <a:lnTo>
                  <a:pt x="46" y="2"/>
                </a:lnTo>
                <a:lnTo>
                  <a:pt x="42" y="0"/>
                </a:lnTo>
                <a:lnTo>
                  <a:pt x="38" y="0"/>
                </a:lnTo>
                <a:lnTo>
                  <a:pt x="38" y="0"/>
                </a:lnTo>
                <a:lnTo>
                  <a:pt x="33" y="0"/>
                </a:lnTo>
                <a:lnTo>
                  <a:pt x="29" y="0"/>
                </a:lnTo>
                <a:lnTo>
                  <a:pt x="21" y="2"/>
                </a:lnTo>
                <a:lnTo>
                  <a:pt x="21" y="2"/>
                </a:lnTo>
                <a:lnTo>
                  <a:pt x="21" y="2"/>
                </a:lnTo>
                <a:lnTo>
                  <a:pt x="21" y="2"/>
                </a:lnTo>
                <a:close/>
              </a:path>
            </a:pathLst>
          </a:custGeom>
          <a:solidFill>
            <a:schemeClr val="bg1">
              <a:lumMod val="85000"/>
            </a:schemeClr>
          </a:solidFill>
          <a:ln w="635" cap="rnd">
            <a:solidFill>
              <a:schemeClr val="bg1">
                <a:alpha val="17000"/>
              </a:schemeClr>
            </a:solidFill>
            <a:prstDash val="solid"/>
            <a:round/>
            <a:headEnd/>
            <a:tailEnd/>
          </a:ln>
        </p:spPr>
        <p:txBody>
          <a:bodyPr lIns="97940" tIns="48971" rIns="97940" bIns="48971"/>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506" name="Freeform 505"/>
          <p:cNvSpPr>
            <a:spLocks/>
          </p:cNvSpPr>
          <p:nvPr/>
        </p:nvSpPr>
        <p:spPr bwMode="auto">
          <a:xfrm>
            <a:off x="9850385" y="3019408"/>
            <a:ext cx="56876" cy="35548"/>
          </a:xfrm>
          <a:custGeom>
            <a:avLst/>
            <a:gdLst>
              <a:gd name="T0" fmla="*/ 5 w 28"/>
              <a:gd name="T1" fmla="*/ 13 h 21"/>
              <a:gd name="T2" fmla="*/ 5 w 28"/>
              <a:gd name="T3" fmla="*/ 13 h 21"/>
              <a:gd name="T4" fmla="*/ 5 w 28"/>
              <a:gd name="T5" fmla="*/ 11 h 21"/>
              <a:gd name="T6" fmla="*/ 3 w 28"/>
              <a:gd name="T7" fmla="*/ 10 h 21"/>
              <a:gd name="T8" fmla="*/ 2 w 28"/>
              <a:gd name="T9" fmla="*/ 10 h 21"/>
              <a:gd name="T10" fmla="*/ 2 w 28"/>
              <a:gd name="T11" fmla="*/ 8 h 21"/>
              <a:gd name="T12" fmla="*/ 2 w 28"/>
              <a:gd name="T13" fmla="*/ 8 h 21"/>
              <a:gd name="T14" fmla="*/ 0 w 28"/>
              <a:gd name="T15" fmla="*/ 6 h 21"/>
              <a:gd name="T16" fmla="*/ 0 w 28"/>
              <a:gd name="T17" fmla="*/ 6 h 21"/>
              <a:gd name="T18" fmla="*/ 0 w 28"/>
              <a:gd name="T19" fmla="*/ 4 h 21"/>
              <a:gd name="T20" fmla="*/ 2 w 28"/>
              <a:gd name="T21" fmla="*/ 0 h 21"/>
              <a:gd name="T22" fmla="*/ 2 w 28"/>
              <a:gd name="T23" fmla="*/ 0 h 21"/>
              <a:gd name="T24" fmla="*/ 5 w 28"/>
              <a:gd name="T25" fmla="*/ 6 h 21"/>
              <a:gd name="T26" fmla="*/ 9 w 28"/>
              <a:gd name="T27" fmla="*/ 8 h 21"/>
              <a:gd name="T28" fmla="*/ 13 w 28"/>
              <a:gd name="T29" fmla="*/ 10 h 21"/>
              <a:gd name="T30" fmla="*/ 13 w 28"/>
              <a:gd name="T31" fmla="*/ 10 h 21"/>
              <a:gd name="T32" fmla="*/ 17 w 28"/>
              <a:gd name="T33" fmla="*/ 10 h 21"/>
              <a:gd name="T34" fmla="*/ 22 w 28"/>
              <a:gd name="T35" fmla="*/ 10 h 21"/>
              <a:gd name="T36" fmla="*/ 24 w 28"/>
              <a:gd name="T37" fmla="*/ 10 h 21"/>
              <a:gd name="T38" fmla="*/ 24 w 28"/>
              <a:gd name="T39" fmla="*/ 10 h 21"/>
              <a:gd name="T40" fmla="*/ 28 w 28"/>
              <a:gd name="T41" fmla="*/ 11 h 21"/>
              <a:gd name="T42" fmla="*/ 28 w 28"/>
              <a:gd name="T43" fmla="*/ 13 h 21"/>
              <a:gd name="T44" fmla="*/ 28 w 28"/>
              <a:gd name="T45" fmla="*/ 13 h 21"/>
              <a:gd name="T46" fmla="*/ 22 w 28"/>
              <a:gd name="T47" fmla="*/ 21 h 21"/>
              <a:gd name="T48" fmla="*/ 22 w 28"/>
              <a:gd name="T49" fmla="*/ 21 h 21"/>
              <a:gd name="T50" fmla="*/ 19 w 28"/>
              <a:gd name="T51" fmla="*/ 21 h 21"/>
              <a:gd name="T52" fmla="*/ 17 w 28"/>
              <a:gd name="T53" fmla="*/ 21 h 21"/>
              <a:gd name="T54" fmla="*/ 15 w 28"/>
              <a:gd name="T55" fmla="*/ 17 h 21"/>
              <a:gd name="T56" fmla="*/ 13 w 28"/>
              <a:gd name="T57" fmla="*/ 15 h 21"/>
              <a:gd name="T58" fmla="*/ 13 w 28"/>
              <a:gd name="T59" fmla="*/ 15 h 21"/>
              <a:gd name="T60" fmla="*/ 9 w 28"/>
              <a:gd name="T61" fmla="*/ 13 h 21"/>
              <a:gd name="T62" fmla="*/ 5 w 28"/>
              <a:gd name="T63" fmla="*/ 13 h 21"/>
              <a:gd name="T64" fmla="*/ 5 w 28"/>
              <a:gd name="T65" fmla="*/ 13 h 21"/>
              <a:gd name="T66" fmla="*/ 5 w 28"/>
              <a:gd name="T67" fmla="*/ 13 h 21"/>
              <a:gd name="T68" fmla="*/ 5 w 28"/>
              <a:gd name="T69" fmla="*/ 13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8" h="21">
                <a:moveTo>
                  <a:pt x="5" y="13"/>
                </a:moveTo>
                <a:lnTo>
                  <a:pt x="5" y="13"/>
                </a:lnTo>
                <a:lnTo>
                  <a:pt x="5" y="11"/>
                </a:lnTo>
                <a:lnTo>
                  <a:pt x="3" y="10"/>
                </a:lnTo>
                <a:lnTo>
                  <a:pt x="2" y="10"/>
                </a:lnTo>
                <a:lnTo>
                  <a:pt x="2" y="8"/>
                </a:lnTo>
                <a:lnTo>
                  <a:pt x="2" y="8"/>
                </a:lnTo>
                <a:lnTo>
                  <a:pt x="0" y="6"/>
                </a:lnTo>
                <a:lnTo>
                  <a:pt x="0" y="6"/>
                </a:lnTo>
                <a:lnTo>
                  <a:pt x="0" y="4"/>
                </a:lnTo>
                <a:lnTo>
                  <a:pt x="2" y="0"/>
                </a:lnTo>
                <a:lnTo>
                  <a:pt x="2" y="0"/>
                </a:lnTo>
                <a:lnTo>
                  <a:pt x="5" y="6"/>
                </a:lnTo>
                <a:lnTo>
                  <a:pt x="9" y="8"/>
                </a:lnTo>
                <a:lnTo>
                  <a:pt x="13" y="10"/>
                </a:lnTo>
                <a:lnTo>
                  <a:pt x="13" y="10"/>
                </a:lnTo>
                <a:lnTo>
                  <a:pt x="17" y="10"/>
                </a:lnTo>
                <a:lnTo>
                  <a:pt x="22" y="10"/>
                </a:lnTo>
                <a:lnTo>
                  <a:pt x="24" y="10"/>
                </a:lnTo>
                <a:lnTo>
                  <a:pt x="24" y="10"/>
                </a:lnTo>
                <a:lnTo>
                  <a:pt x="28" y="11"/>
                </a:lnTo>
                <a:lnTo>
                  <a:pt x="28" y="13"/>
                </a:lnTo>
                <a:lnTo>
                  <a:pt x="28" y="13"/>
                </a:lnTo>
                <a:lnTo>
                  <a:pt x="22" y="21"/>
                </a:lnTo>
                <a:lnTo>
                  <a:pt x="22" y="21"/>
                </a:lnTo>
                <a:lnTo>
                  <a:pt x="19" y="21"/>
                </a:lnTo>
                <a:lnTo>
                  <a:pt x="17" y="21"/>
                </a:lnTo>
                <a:lnTo>
                  <a:pt x="15" y="17"/>
                </a:lnTo>
                <a:lnTo>
                  <a:pt x="13" y="15"/>
                </a:lnTo>
                <a:lnTo>
                  <a:pt x="13" y="15"/>
                </a:lnTo>
                <a:lnTo>
                  <a:pt x="9" y="13"/>
                </a:lnTo>
                <a:lnTo>
                  <a:pt x="5" y="13"/>
                </a:lnTo>
                <a:lnTo>
                  <a:pt x="5" y="13"/>
                </a:lnTo>
                <a:lnTo>
                  <a:pt x="5" y="13"/>
                </a:lnTo>
                <a:lnTo>
                  <a:pt x="5" y="13"/>
                </a:lnTo>
                <a:close/>
              </a:path>
            </a:pathLst>
          </a:custGeom>
          <a:solidFill>
            <a:schemeClr val="bg1">
              <a:lumMod val="85000"/>
            </a:schemeClr>
          </a:solidFill>
          <a:ln w="635" cap="rnd">
            <a:solidFill>
              <a:schemeClr val="bg1">
                <a:alpha val="17000"/>
              </a:schemeClr>
            </a:solidFill>
          </a:ln>
        </p:spPr>
        <p:txBody>
          <a:bodyPr lIns="97940" tIns="48971" rIns="97940" bIns="48971"/>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507" name="Freeform 506"/>
          <p:cNvSpPr>
            <a:spLocks/>
          </p:cNvSpPr>
          <p:nvPr/>
        </p:nvSpPr>
        <p:spPr bwMode="auto">
          <a:xfrm>
            <a:off x="9850385" y="3019408"/>
            <a:ext cx="56876" cy="35548"/>
          </a:xfrm>
          <a:custGeom>
            <a:avLst/>
            <a:gdLst>
              <a:gd name="T0" fmla="*/ 5 w 28"/>
              <a:gd name="T1" fmla="*/ 13 h 21"/>
              <a:gd name="T2" fmla="*/ 5 w 28"/>
              <a:gd name="T3" fmla="*/ 13 h 21"/>
              <a:gd name="T4" fmla="*/ 5 w 28"/>
              <a:gd name="T5" fmla="*/ 11 h 21"/>
              <a:gd name="T6" fmla="*/ 3 w 28"/>
              <a:gd name="T7" fmla="*/ 10 h 21"/>
              <a:gd name="T8" fmla="*/ 2 w 28"/>
              <a:gd name="T9" fmla="*/ 10 h 21"/>
              <a:gd name="T10" fmla="*/ 2 w 28"/>
              <a:gd name="T11" fmla="*/ 8 h 21"/>
              <a:gd name="T12" fmla="*/ 2 w 28"/>
              <a:gd name="T13" fmla="*/ 8 h 21"/>
              <a:gd name="T14" fmla="*/ 0 w 28"/>
              <a:gd name="T15" fmla="*/ 6 h 21"/>
              <a:gd name="T16" fmla="*/ 0 w 28"/>
              <a:gd name="T17" fmla="*/ 6 h 21"/>
              <a:gd name="T18" fmla="*/ 0 w 28"/>
              <a:gd name="T19" fmla="*/ 4 h 21"/>
              <a:gd name="T20" fmla="*/ 2 w 28"/>
              <a:gd name="T21" fmla="*/ 0 h 21"/>
              <a:gd name="T22" fmla="*/ 2 w 28"/>
              <a:gd name="T23" fmla="*/ 0 h 21"/>
              <a:gd name="T24" fmla="*/ 5 w 28"/>
              <a:gd name="T25" fmla="*/ 6 h 21"/>
              <a:gd name="T26" fmla="*/ 9 w 28"/>
              <a:gd name="T27" fmla="*/ 8 h 21"/>
              <a:gd name="T28" fmla="*/ 13 w 28"/>
              <a:gd name="T29" fmla="*/ 10 h 21"/>
              <a:gd name="T30" fmla="*/ 13 w 28"/>
              <a:gd name="T31" fmla="*/ 10 h 21"/>
              <a:gd name="T32" fmla="*/ 17 w 28"/>
              <a:gd name="T33" fmla="*/ 10 h 21"/>
              <a:gd name="T34" fmla="*/ 22 w 28"/>
              <a:gd name="T35" fmla="*/ 10 h 21"/>
              <a:gd name="T36" fmla="*/ 24 w 28"/>
              <a:gd name="T37" fmla="*/ 10 h 21"/>
              <a:gd name="T38" fmla="*/ 24 w 28"/>
              <a:gd name="T39" fmla="*/ 10 h 21"/>
              <a:gd name="T40" fmla="*/ 28 w 28"/>
              <a:gd name="T41" fmla="*/ 11 h 21"/>
              <a:gd name="T42" fmla="*/ 28 w 28"/>
              <a:gd name="T43" fmla="*/ 13 h 21"/>
              <a:gd name="T44" fmla="*/ 28 w 28"/>
              <a:gd name="T45" fmla="*/ 13 h 21"/>
              <a:gd name="T46" fmla="*/ 22 w 28"/>
              <a:gd name="T47" fmla="*/ 21 h 21"/>
              <a:gd name="T48" fmla="*/ 22 w 28"/>
              <a:gd name="T49" fmla="*/ 21 h 21"/>
              <a:gd name="T50" fmla="*/ 19 w 28"/>
              <a:gd name="T51" fmla="*/ 21 h 21"/>
              <a:gd name="T52" fmla="*/ 17 w 28"/>
              <a:gd name="T53" fmla="*/ 21 h 21"/>
              <a:gd name="T54" fmla="*/ 15 w 28"/>
              <a:gd name="T55" fmla="*/ 17 h 21"/>
              <a:gd name="T56" fmla="*/ 13 w 28"/>
              <a:gd name="T57" fmla="*/ 15 h 21"/>
              <a:gd name="T58" fmla="*/ 13 w 28"/>
              <a:gd name="T59" fmla="*/ 15 h 21"/>
              <a:gd name="T60" fmla="*/ 9 w 28"/>
              <a:gd name="T61" fmla="*/ 13 h 21"/>
              <a:gd name="T62" fmla="*/ 5 w 28"/>
              <a:gd name="T63" fmla="*/ 13 h 21"/>
              <a:gd name="T64" fmla="*/ 5 w 28"/>
              <a:gd name="T65" fmla="*/ 13 h 21"/>
              <a:gd name="T66" fmla="*/ 5 w 28"/>
              <a:gd name="T67" fmla="*/ 13 h 21"/>
              <a:gd name="T68" fmla="*/ 5 w 28"/>
              <a:gd name="T69" fmla="*/ 13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8" h="21">
                <a:moveTo>
                  <a:pt x="5" y="13"/>
                </a:moveTo>
                <a:lnTo>
                  <a:pt x="5" y="13"/>
                </a:lnTo>
                <a:lnTo>
                  <a:pt x="5" y="11"/>
                </a:lnTo>
                <a:lnTo>
                  <a:pt x="3" y="10"/>
                </a:lnTo>
                <a:lnTo>
                  <a:pt x="2" y="10"/>
                </a:lnTo>
                <a:lnTo>
                  <a:pt x="2" y="8"/>
                </a:lnTo>
                <a:lnTo>
                  <a:pt x="2" y="8"/>
                </a:lnTo>
                <a:lnTo>
                  <a:pt x="0" y="6"/>
                </a:lnTo>
                <a:lnTo>
                  <a:pt x="0" y="6"/>
                </a:lnTo>
                <a:lnTo>
                  <a:pt x="0" y="4"/>
                </a:lnTo>
                <a:lnTo>
                  <a:pt x="2" y="0"/>
                </a:lnTo>
                <a:lnTo>
                  <a:pt x="2" y="0"/>
                </a:lnTo>
                <a:lnTo>
                  <a:pt x="5" y="6"/>
                </a:lnTo>
                <a:lnTo>
                  <a:pt x="9" y="8"/>
                </a:lnTo>
                <a:lnTo>
                  <a:pt x="13" y="10"/>
                </a:lnTo>
                <a:lnTo>
                  <a:pt x="13" y="10"/>
                </a:lnTo>
                <a:lnTo>
                  <a:pt x="17" y="10"/>
                </a:lnTo>
                <a:lnTo>
                  <a:pt x="22" y="10"/>
                </a:lnTo>
                <a:lnTo>
                  <a:pt x="24" y="10"/>
                </a:lnTo>
                <a:lnTo>
                  <a:pt x="24" y="10"/>
                </a:lnTo>
                <a:lnTo>
                  <a:pt x="28" y="11"/>
                </a:lnTo>
                <a:lnTo>
                  <a:pt x="28" y="13"/>
                </a:lnTo>
                <a:lnTo>
                  <a:pt x="28" y="13"/>
                </a:lnTo>
                <a:lnTo>
                  <a:pt x="22" y="21"/>
                </a:lnTo>
                <a:lnTo>
                  <a:pt x="22" y="21"/>
                </a:lnTo>
                <a:lnTo>
                  <a:pt x="19" y="21"/>
                </a:lnTo>
                <a:lnTo>
                  <a:pt x="17" y="21"/>
                </a:lnTo>
                <a:lnTo>
                  <a:pt x="15" y="17"/>
                </a:lnTo>
                <a:lnTo>
                  <a:pt x="13" y="15"/>
                </a:lnTo>
                <a:lnTo>
                  <a:pt x="13" y="15"/>
                </a:lnTo>
                <a:lnTo>
                  <a:pt x="9" y="13"/>
                </a:lnTo>
                <a:lnTo>
                  <a:pt x="5" y="13"/>
                </a:lnTo>
                <a:lnTo>
                  <a:pt x="5" y="13"/>
                </a:lnTo>
                <a:lnTo>
                  <a:pt x="5" y="13"/>
                </a:lnTo>
                <a:lnTo>
                  <a:pt x="5" y="13"/>
                </a:lnTo>
                <a:close/>
              </a:path>
            </a:pathLst>
          </a:custGeom>
          <a:solidFill>
            <a:schemeClr val="bg1">
              <a:lumMod val="85000"/>
            </a:schemeClr>
          </a:solidFill>
          <a:ln w="635" cap="rnd">
            <a:solidFill>
              <a:schemeClr val="bg1">
                <a:alpha val="17000"/>
              </a:schemeClr>
            </a:solidFill>
            <a:prstDash val="solid"/>
            <a:round/>
            <a:headEnd/>
            <a:tailEnd/>
          </a:ln>
        </p:spPr>
        <p:txBody>
          <a:bodyPr lIns="97940" tIns="48971" rIns="97940" bIns="48971"/>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508" name="Freeform 507"/>
          <p:cNvSpPr>
            <a:spLocks/>
          </p:cNvSpPr>
          <p:nvPr/>
        </p:nvSpPr>
        <p:spPr bwMode="auto">
          <a:xfrm>
            <a:off x="7617073" y="1849191"/>
            <a:ext cx="2474100" cy="1339427"/>
          </a:xfrm>
          <a:custGeom>
            <a:avLst/>
            <a:gdLst>
              <a:gd name="T0" fmla="*/ 754 w 1216"/>
              <a:gd name="T1" fmla="*/ 166 h 773"/>
              <a:gd name="T2" fmla="*/ 775 w 1216"/>
              <a:gd name="T3" fmla="*/ 187 h 773"/>
              <a:gd name="T4" fmla="*/ 798 w 1216"/>
              <a:gd name="T5" fmla="*/ 147 h 773"/>
              <a:gd name="T6" fmla="*/ 845 w 1216"/>
              <a:gd name="T7" fmla="*/ 155 h 773"/>
              <a:gd name="T8" fmla="*/ 822 w 1216"/>
              <a:gd name="T9" fmla="*/ 221 h 773"/>
              <a:gd name="T10" fmla="*/ 777 w 1216"/>
              <a:gd name="T11" fmla="*/ 223 h 773"/>
              <a:gd name="T12" fmla="*/ 768 w 1216"/>
              <a:gd name="T13" fmla="*/ 255 h 773"/>
              <a:gd name="T14" fmla="*/ 707 w 1216"/>
              <a:gd name="T15" fmla="*/ 295 h 773"/>
              <a:gd name="T16" fmla="*/ 667 w 1216"/>
              <a:gd name="T17" fmla="*/ 361 h 773"/>
              <a:gd name="T18" fmla="*/ 688 w 1216"/>
              <a:gd name="T19" fmla="*/ 427 h 773"/>
              <a:gd name="T20" fmla="*/ 771 w 1216"/>
              <a:gd name="T21" fmla="*/ 482 h 773"/>
              <a:gd name="T22" fmla="*/ 843 w 1216"/>
              <a:gd name="T23" fmla="*/ 564 h 773"/>
              <a:gd name="T24" fmla="*/ 872 w 1216"/>
              <a:gd name="T25" fmla="*/ 590 h 773"/>
              <a:gd name="T26" fmla="*/ 892 w 1216"/>
              <a:gd name="T27" fmla="*/ 560 h 773"/>
              <a:gd name="T28" fmla="*/ 923 w 1216"/>
              <a:gd name="T29" fmla="*/ 460 h 773"/>
              <a:gd name="T30" fmla="*/ 906 w 1216"/>
              <a:gd name="T31" fmla="*/ 373 h 773"/>
              <a:gd name="T32" fmla="*/ 943 w 1216"/>
              <a:gd name="T33" fmla="*/ 335 h 773"/>
              <a:gd name="T34" fmla="*/ 1017 w 1216"/>
              <a:gd name="T35" fmla="*/ 373 h 773"/>
              <a:gd name="T36" fmla="*/ 1044 w 1216"/>
              <a:gd name="T37" fmla="*/ 427 h 773"/>
              <a:gd name="T38" fmla="*/ 1095 w 1216"/>
              <a:gd name="T39" fmla="*/ 390 h 773"/>
              <a:gd name="T40" fmla="*/ 1134 w 1216"/>
              <a:gd name="T41" fmla="*/ 475 h 773"/>
              <a:gd name="T42" fmla="*/ 1184 w 1216"/>
              <a:gd name="T43" fmla="*/ 509 h 773"/>
              <a:gd name="T44" fmla="*/ 1176 w 1216"/>
              <a:gd name="T45" fmla="*/ 531 h 773"/>
              <a:gd name="T46" fmla="*/ 1210 w 1216"/>
              <a:gd name="T47" fmla="*/ 531 h 773"/>
              <a:gd name="T48" fmla="*/ 1170 w 1216"/>
              <a:gd name="T49" fmla="*/ 592 h 773"/>
              <a:gd name="T50" fmla="*/ 1059 w 1216"/>
              <a:gd name="T51" fmla="*/ 615 h 773"/>
              <a:gd name="T52" fmla="*/ 996 w 1216"/>
              <a:gd name="T53" fmla="*/ 677 h 773"/>
              <a:gd name="T54" fmla="*/ 1087 w 1216"/>
              <a:gd name="T55" fmla="*/ 628 h 773"/>
              <a:gd name="T56" fmla="*/ 1133 w 1216"/>
              <a:gd name="T57" fmla="*/ 702 h 773"/>
              <a:gd name="T58" fmla="*/ 1142 w 1216"/>
              <a:gd name="T59" fmla="*/ 704 h 773"/>
              <a:gd name="T60" fmla="*/ 1072 w 1216"/>
              <a:gd name="T61" fmla="*/ 739 h 773"/>
              <a:gd name="T62" fmla="*/ 1085 w 1216"/>
              <a:gd name="T63" fmla="*/ 705 h 773"/>
              <a:gd name="T64" fmla="*/ 1019 w 1216"/>
              <a:gd name="T65" fmla="*/ 669 h 773"/>
              <a:gd name="T66" fmla="*/ 887 w 1216"/>
              <a:gd name="T67" fmla="*/ 739 h 773"/>
              <a:gd name="T68" fmla="*/ 847 w 1216"/>
              <a:gd name="T69" fmla="*/ 743 h 773"/>
              <a:gd name="T70" fmla="*/ 830 w 1216"/>
              <a:gd name="T71" fmla="*/ 690 h 773"/>
              <a:gd name="T72" fmla="*/ 785 w 1216"/>
              <a:gd name="T73" fmla="*/ 647 h 773"/>
              <a:gd name="T74" fmla="*/ 692 w 1216"/>
              <a:gd name="T75" fmla="*/ 645 h 773"/>
              <a:gd name="T76" fmla="*/ 257 w 1216"/>
              <a:gd name="T77" fmla="*/ 634 h 773"/>
              <a:gd name="T78" fmla="*/ 213 w 1216"/>
              <a:gd name="T79" fmla="*/ 599 h 773"/>
              <a:gd name="T80" fmla="*/ 181 w 1216"/>
              <a:gd name="T81" fmla="*/ 556 h 773"/>
              <a:gd name="T82" fmla="*/ 159 w 1216"/>
              <a:gd name="T83" fmla="*/ 524 h 773"/>
              <a:gd name="T84" fmla="*/ 108 w 1216"/>
              <a:gd name="T85" fmla="*/ 420 h 773"/>
              <a:gd name="T86" fmla="*/ 22 w 1216"/>
              <a:gd name="T87" fmla="*/ 138 h 773"/>
              <a:gd name="T88" fmla="*/ 85 w 1216"/>
              <a:gd name="T89" fmla="*/ 140 h 773"/>
              <a:gd name="T90" fmla="*/ 138 w 1216"/>
              <a:gd name="T91" fmla="*/ 136 h 773"/>
              <a:gd name="T92" fmla="*/ 178 w 1216"/>
              <a:gd name="T93" fmla="*/ 130 h 773"/>
              <a:gd name="T94" fmla="*/ 230 w 1216"/>
              <a:gd name="T95" fmla="*/ 127 h 773"/>
              <a:gd name="T96" fmla="*/ 278 w 1216"/>
              <a:gd name="T97" fmla="*/ 129 h 773"/>
              <a:gd name="T98" fmla="*/ 336 w 1216"/>
              <a:gd name="T99" fmla="*/ 153 h 773"/>
              <a:gd name="T100" fmla="*/ 423 w 1216"/>
              <a:gd name="T101" fmla="*/ 185 h 773"/>
              <a:gd name="T102" fmla="*/ 471 w 1216"/>
              <a:gd name="T103" fmla="*/ 200 h 773"/>
              <a:gd name="T104" fmla="*/ 503 w 1216"/>
              <a:gd name="T105" fmla="*/ 168 h 773"/>
              <a:gd name="T106" fmla="*/ 510 w 1216"/>
              <a:gd name="T107" fmla="*/ 164 h 773"/>
              <a:gd name="T108" fmla="*/ 607 w 1216"/>
              <a:gd name="T109" fmla="*/ 183 h 773"/>
              <a:gd name="T110" fmla="*/ 639 w 1216"/>
              <a:gd name="T111" fmla="*/ 174 h 773"/>
              <a:gd name="T112" fmla="*/ 664 w 1216"/>
              <a:gd name="T113" fmla="*/ 174 h 773"/>
              <a:gd name="T114" fmla="*/ 643 w 1216"/>
              <a:gd name="T115" fmla="*/ 106 h 773"/>
              <a:gd name="T116" fmla="*/ 654 w 1216"/>
              <a:gd name="T117" fmla="*/ 43 h 773"/>
              <a:gd name="T118" fmla="*/ 696 w 1216"/>
              <a:gd name="T119" fmla="*/ 4 h 773"/>
              <a:gd name="T120" fmla="*/ 686 w 1216"/>
              <a:gd name="T121" fmla="*/ 40 h 773"/>
              <a:gd name="T122" fmla="*/ 686 w 1216"/>
              <a:gd name="T123" fmla="*/ 94 h 7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16" h="773">
                <a:moveTo>
                  <a:pt x="722" y="142"/>
                </a:moveTo>
                <a:lnTo>
                  <a:pt x="722" y="142"/>
                </a:lnTo>
                <a:lnTo>
                  <a:pt x="722" y="142"/>
                </a:lnTo>
                <a:lnTo>
                  <a:pt x="720" y="142"/>
                </a:lnTo>
                <a:lnTo>
                  <a:pt x="718" y="144"/>
                </a:lnTo>
                <a:lnTo>
                  <a:pt x="718" y="153"/>
                </a:lnTo>
                <a:lnTo>
                  <a:pt x="720" y="163"/>
                </a:lnTo>
                <a:lnTo>
                  <a:pt x="722" y="166"/>
                </a:lnTo>
                <a:lnTo>
                  <a:pt x="722" y="166"/>
                </a:lnTo>
                <a:lnTo>
                  <a:pt x="722" y="166"/>
                </a:lnTo>
                <a:lnTo>
                  <a:pt x="722" y="166"/>
                </a:lnTo>
                <a:lnTo>
                  <a:pt x="728" y="163"/>
                </a:lnTo>
                <a:lnTo>
                  <a:pt x="734" y="159"/>
                </a:lnTo>
                <a:lnTo>
                  <a:pt x="734" y="157"/>
                </a:lnTo>
                <a:lnTo>
                  <a:pt x="734" y="155"/>
                </a:lnTo>
                <a:lnTo>
                  <a:pt x="734" y="155"/>
                </a:lnTo>
                <a:lnTo>
                  <a:pt x="734" y="153"/>
                </a:lnTo>
                <a:lnTo>
                  <a:pt x="734" y="151"/>
                </a:lnTo>
                <a:lnTo>
                  <a:pt x="737" y="147"/>
                </a:lnTo>
                <a:lnTo>
                  <a:pt x="737" y="147"/>
                </a:lnTo>
                <a:lnTo>
                  <a:pt x="741" y="147"/>
                </a:lnTo>
                <a:lnTo>
                  <a:pt x="745" y="149"/>
                </a:lnTo>
                <a:lnTo>
                  <a:pt x="752" y="155"/>
                </a:lnTo>
                <a:lnTo>
                  <a:pt x="752" y="155"/>
                </a:lnTo>
                <a:lnTo>
                  <a:pt x="754" y="157"/>
                </a:lnTo>
                <a:lnTo>
                  <a:pt x="756" y="161"/>
                </a:lnTo>
                <a:lnTo>
                  <a:pt x="756" y="163"/>
                </a:lnTo>
                <a:lnTo>
                  <a:pt x="754" y="166"/>
                </a:lnTo>
                <a:lnTo>
                  <a:pt x="752" y="170"/>
                </a:lnTo>
                <a:lnTo>
                  <a:pt x="751" y="176"/>
                </a:lnTo>
                <a:lnTo>
                  <a:pt x="751" y="176"/>
                </a:lnTo>
                <a:lnTo>
                  <a:pt x="751" y="180"/>
                </a:lnTo>
                <a:lnTo>
                  <a:pt x="751" y="183"/>
                </a:lnTo>
                <a:lnTo>
                  <a:pt x="754" y="189"/>
                </a:lnTo>
                <a:lnTo>
                  <a:pt x="754" y="189"/>
                </a:lnTo>
                <a:lnTo>
                  <a:pt x="756" y="195"/>
                </a:lnTo>
                <a:lnTo>
                  <a:pt x="760" y="199"/>
                </a:lnTo>
                <a:lnTo>
                  <a:pt x="768" y="206"/>
                </a:lnTo>
                <a:lnTo>
                  <a:pt x="768" y="206"/>
                </a:lnTo>
                <a:lnTo>
                  <a:pt x="769" y="202"/>
                </a:lnTo>
                <a:lnTo>
                  <a:pt x="771" y="199"/>
                </a:lnTo>
                <a:lnTo>
                  <a:pt x="771" y="197"/>
                </a:lnTo>
                <a:lnTo>
                  <a:pt x="775" y="195"/>
                </a:lnTo>
                <a:lnTo>
                  <a:pt x="775" y="195"/>
                </a:lnTo>
                <a:lnTo>
                  <a:pt x="777" y="195"/>
                </a:lnTo>
                <a:lnTo>
                  <a:pt x="777" y="195"/>
                </a:lnTo>
                <a:lnTo>
                  <a:pt x="777" y="195"/>
                </a:lnTo>
                <a:lnTo>
                  <a:pt x="777" y="195"/>
                </a:lnTo>
                <a:lnTo>
                  <a:pt x="777" y="195"/>
                </a:lnTo>
                <a:lnTo>
                  <a:pt x="777" y="191"/>
                </a:lnTo>
                <a:lnTo>
                  <a:pt x="777" y="191"/>
                </a:lnTo>
                <a:lnTo>
                  <a:pt x="779" y="193"/>
                </a:lnTo>
                <a:lnTo>
                  <a:pt x="779" y="193"/>
                </a:lnTo>
                <a:lnTo>
                  <a:pt x="777" y="191"/>
                </a:lnTo>
                <a:lnTo>
                  <a:pt x="777" y="191"/>
                </a:lnTo>
                <a:lnTo>
                  <a:pt x="775" y="187"/>
                </a:lnTo>
                <a:lnTo>
                  <a:pt x="771" y="185"/>
                </a:lnTo>
                <a:lnTo>
                  <a:pt x="771" y="183"/>
                </a:lnTo>
                <a:lnTo>
                  <a:pt x="771" y="183"/>
                </a:lnTo>
                <a:lnTo>
                  <a:pt x="771" y="178"/>
                </a:lnTo>
                <a:lnTo>
                  <a:pt x="771" y="176"/>
                </a:lnTo>
                <a:lnTo>
                  <a:pt x="771" y="172"/>
                </a:lnTo>
                <a:lnTo>
                  <a:pt x="771" y="172"/>
                </a:lnTo>
                <a:lnTo>
                  <a:pt x="775" y="172"/>
                </a:lnTo>
                <a:lnTo>
                  <a:pt x="775" y="172"/>
                </a:lnTo>
                <a:lnTo>
                  <a:pt x="775" y="172"/>
                </a:lnTo>
                <a:lnTo>
                  <a:pt x="775" y="172"/>
                </a:lnTo>
                <a:lnTo>
                  <a:pt x="779" y="172"/>
                </a:lnTo>
                <a:lnTo>
                  <a:pt x="779" y="172"/>
                </a:lnTo>
                <a:lnTo>
                  <a:pt x="779" y="172"/>
                </a:lnTo>
                <a:lnTo>
                  <a:pt x="779" y="172"/>
                </a:lnTo>
                <a:lnTo>
                  <a:pt x="777" y="176"/>
                </a:lnTo>
                <a:lnTo>
                  <a:pt x="779" y="178"/>
                </a:lnTo>
                <a:lnTo>
                  <a:pt x="781" y="180"/>
                </a:lnTo>
                <a:lnTo>
                  <a:pt x="781" y="180"/>
                </a:lnTo>
                <a:lnTo>
                  <a:pt x="783" y="180"/>
                </a:lnTo>
                <a:lnTo>
                  <a:pt x="786" y="178"/>
                </a:lnTo>
                <a:lnTo>
                  <a:pt x="786" y="174"/>
                </a:lnTo>
                <a:lnTo>
                  <a:pt x="788" y="168"/>
                </a:lnTo>
                <a:lnTo>
                  <a:pt x="788" y="164"/>
                </a:lnTo>
                <a:lnTo>
                  <a:pt x="788" y="164"/>
                </a:lnTo>
                <a:lnTo>
                  <a:pt x="794" y="157"/>
                </a:lnTo>
                <a:lnTo>
                  <a:pt x="798" y="151"/>
                </a:lnTo>
                <a:lnTo>
                  <a:pt x="798" y="147"/>
                </a:lnTo>
                <a:lnTo>
                  <a:pt x="798" y="147"/>
                </a:lnTo>
                <a:lnTo>
                  <a:pt x="794" y="147"/>
                </a:lnTo>
                <a:lnTo>
                  <a:pt x="792" y="146"/>
                </a:lnTo>
                <a:lnTo>
                  <a:pt x="792" y="144"/>
                </a:lnTo>
                <a:lnTo>
                  <a:pt x="792" y="142"/>
                </a:lnTo>
                <a:lnTo>
                  <a:pt x="792" y="134"/>
                </a:lnTo>
                <a:lnTo>
                  <a:pt x="794" y="130"/>
                </a:lnTo>
                <a:lnTo>
                  <a:pt x="794" y="130"/>
                </a:lnTo>
                <a:lnTo>
                  <a:pt x="811" y="130"/>
                </a:lnTo>
                <a:lnTo>
                  <a:pt x="811" y="130"/>
                </a:lnTo>
                <a:lnTo>
                  <a:pt x="821" y="130"/>
                </a:lnTo>
                <a:lnTo>
                  <a:pt x="826" y="130"/>
                </a:lnTo>
                <a:lnTo>
                  <a:pt x="830" y="132"/>
                </a:lnTo>
                <a:lnTo>
                  <a:pt x="830" y="132"/>
                </a:lnTo>
                <a:lnTo>
                  <a:pt x="830" y="134"/>
                </a:lnTo>
                <a:lnTo>
                  <a:pt x="832" y="136"/>
                </a:lnTo>
                <a:lnTo>
                  <a:pt x="834" y="140"/>
                </a:lnTo>
                <a:lnTo>
                  <a:pt x="834" y="140"/>
                </a:lnTo>
                <a:lnTo>
                  <a:pt x="834" y="142"/>
                </a:lnTo>
                <a:lnTo>
                  <a:pt x="836" y="144"/>
                </a:lnTo>
                <a:lnTo>
                  <a:pt x="841" y="144"/>
                </a:lnTo>
                <a:lnTo>
                  <a:pt x="841" y="144"/>
                </a:lnTo>
                <a:lnTo>
                  <a:pt x="845" y="146"/>
                </a:lnTo>
                <a:lnTo>
                  <a:pt x="849" y="149"/>
                </a:lnTo>
                <a:lnTo>
                  <a:pt x="849" y="149"/>
                </a:lnTo>
                <a:lnTo>
                  <a:pt x="849" y="151"/>
                </a:lnTo>
                <a:lnTo>
                  <a:pt x="849" y="153"/>
                </a:lnTo>
                <a:lnTo>
                  <a:pt x="845" y="155"/>
                </a:lnTo>
                <a:lnTo>
                  <a:pt x="845" y="155"/>
                </a:lnTo>
                <a:lnTo>
                  <a:pt x="849" y="157"/>
                </a:lnTo>
                <a:lnTo>
                  <a:pt x="851" y="159"/>
                </a:lnTo>
                <a:lnTo>
                  <a:pt x="851" y="163"/>
                </a:lnTo>
                <a:lnTo>
                  <a:pt x="849" y="166"/>
                </a:lnTo>
                <a:lnTo>
                  <a:pt x="849" y="166"/>
                </a:lnTo>
                <a:lnTo>
                  <a:pt x="845" y="166"/>
                </a:lnTo>
                <a:lnTo>
                  <a:pt x="841" y="166"/>
                </a:lnTo>
                <a:lnTo>
                  <a:pt x="834" y="166"/>
                </a:lnTo>
                <a:lnTo>
                  <a:pt x="834" y="166"/>
                </a:lnTo>
                <a:lnTo>
                  <a:pt x="838" y="170"/>
                </a:lnTo>
                <a:lnTo>
                  <a:pt x="838" y="174"/>
                </a:lnTo>
                <a:lnTo>
                  <a:pt x="838" y="178"/>
                </a:lnTo>
                <a:lnTo>
                  <a:pt x="839" y="180"/>
                </a:lnTo>
                <a:lnTo>
                  <a:pt x="839" y="180"/>
                </a:lnTo>
                <a:lnTo>
                  <a:pt x="843" y="185"/>
                </a:lnTo>
                <a:lnTo>
                  <a:pt x="847" y="191"/>
                </a:lnTo>
                <a:lnTo>
                  <a:pt x="847" y="191"/>
                </a:lnTo>
                <a:lnTo>
                  <a:pt x="849" y="197"/>
                </a:lnTo>
                <a:lnTo>
                  <a:pt x="847" y="202"/>
                </a:lnTo>
                <a:lnTo>
                  <a:pt x="845" y="208"/>
                </a:lnTo>
                <a:lnTo>
                  <a:pt x="841" y="212"/>
                </a:lnTo>
                <a:lnTo>
                  <a:pt x="838" y="216"/>
                </a:lnTo>
                <a:lnTo>
                  <a:pt x="834" y="219"/>
                </a:lnTo>
                <a:lnTo>
                  <a:pt x="830" y="221"/>
                </a:lnTo>
                <a:lnTo>
                  <a:pt x="824" y="221"/>
                </a:lnTo>
                <a:lnTo>
                  <a:pt x="824" y="221"/>
                </a:lnTo>
                <a:lnTo>
                  <a:pt x="822" y="221"/>
                </a:lnTo>
                <a:lnTo>
                  <a:pt x="819" y="219"/>
                </a:lnTo>
                <a:lnTo>
                  <a:pt x="815" y="216"/>
                </a:lnTo>
                <a:lnTo>
                  <a:pt x="811" y="210"/>
                </a:lnTo>
                <a:lnTo>
                  <a:pt x="807" y="208"/>
                </a:lnTo>
                <a:lnTo>
                  <a:pt x="807" y="208"/>
                </a:lnTo>
                <a:lnTo>
                  <a:pt x="807" y="208"/>
                </a:lnTo>
                <a:lnTo>
                  <a:pt x="807" y="212"/>
                </a:lnTo>
                <a:lnTo>
                  <a:pt x="807" y="216"/>
                </a:lnTo>
                <a:lnTo>
                  <a:pt x="811" y="219"/>
                </a:lnTo>
                <a:lnTo>
                  <a:pt x="811" y="223"/>
                </a:lnTo>
                <a:lnTo>
                  <a:pt x="811" y="223"/>
                </a:lnTo>
                <a:lnTo>
                  <a:pt x="813" y="225"/>
                </a:lnTo>
                <a:lnTo>
                  <a:pt x="813" y="225"/>
                </a:lnTo>
                <a:lnTo>
                  <a:pt x="813" y="227"/>
                </a:lnTo>
                <a:lnTo>
                  <a:pt x="813" y="229"/>
                </a:lnTo>
                <a:lnTo>
                  <a:pt x="811" y="229"/>
                </a:lnTo>
                <a:lnTo>
                  <a:pt x="807" y="231"/>
                </a:lnTo>
                <a:lnTo>
                  <a:pt x="807" y="231"/>
                </a:lnTo>
                <a:lnTo>
                  <a:pt x="804" y="229"/>
                </a:lnTo>
                <a:lnTo>
                  <a:pt x="802" y="227"/>
                </a:lnTo>
                <a:lnTo>
                  <a:pt x="796" y="223"/>
                </a:lnTo>
                <a:lnTo>
                  <a:pt x="796" y="223"/>
                </a:lnTo>
                <a:lnTo>
                  <a:pt x="790" y="221"/>
                </a:lnTo>
                <a:lnTo>
                  <a:pt x="785" y="217"/>
                </a:lnTo>
                <a:lnTo>
                  <a:pt x="781" y="217"/>
                </a:lnTo>
                <a:lnTo>
                  <a:pt x="779" y="217"/>
                </a:lnTo>
                <a:lnTo>
                  <a:pt x="777" y="219"/>
                </a:lnTo>
                <a:lnTo>
                  <a:pt x="777" y="223"/>
                </a:lnTo>
                <a:lnTo>
                  <a:pt x="777" y="223"/>
                </a:lnTo>
                <a:lnTo>
                  <a:pt x="781" y="229"/>
                </a:lnTo>
                <a:lnTo>
                  <a:pt x="781" y="229"/>
                </a:lnTo>
                <a:lnTo>
                  <a:pt x="781" y="231"/>
                </a:lnTo>
                <a:lnTo>
                  <a:pt x="781" y="234"/>
                </a:lnTo>
                <a:lnTo>
                  <a:pt x="777" y="238"/>
                </a:lnTo>
                <a:lnTo>
                  <a:pt x="777" y="238"/>
                </a:lnTo>
                <a:lnTo>
                  <a:pt x="775" y="242"/>
                </a:lnTo>
                <a:lnTo>
                  <a:pt x="771" y="246"/>
                </a:lnTo>
                <a:lnTo>
                  <a:pt x="768" y="250"/>
                </a:lnTo>
                <a:lnTo>
                  <a:pt x="764" y="250"/>
                </a:lnTo>
                <a:lnTo>
                  <a:pt x="760" y="250"/>
                </a:lnTo>
                <a:lnTo>
                  <a:pt x="760" y="250"/>
                </a:lnTo>
                <a:lnTo>
                  <a:pt x="756" y="248"/>
                </a:lnTo>
                <a:lnTo>
                  <a:pt x="751" y="246"/>
                </a:lnTo>
                <a:lnTo>
                  <a:pt x="745" y="242"/>
                </a:lnTo>
                <a:lnTo>
                  <a:pt x="739" y="240"/>
                </a:lnTo>
                <a:lnTo>
                  <a:pt x="739" y="240"/>
                </a:lnTo>
                <a:lnTo>
                  <a:pt x="735" y="238"/>
                </a:lnTo>
                <a:lnTo>
                  <a:pt x="734" y="238"/>
                </a:lnTo>
                <a:lnTo>
                  <a:pt x="734" y="240"/>
                </a:lnTo>
                <a:lnTo>
                  <a:pt x="734" y="240"/>
                </a:lnTo>
                <a:lnTo>
                  <a:pt x="734" y="242"/>
                </a:lnTo>
                <a:lnTo>
                  <a:pt x="735" y="246"/>
                </a:lnTo>
                <a:lnTo>
                  <a:pt x="739" y="250"/>
                </a:lnTo>
                <a:lnTo>
                  <a:pt x="739" y="250"/>
                </a:lnTo>
                <a:lnTo>
                  <a:pt x="752" y="251"/>
                </a:lnTo>
                <a:lnTo>
                  <a:pt x="768" y="255"/>
                </a:lnTo>
                <a:lnTo>
                  <a:pt x="768" y="255"/>
                </a:lnTo>
                <a:lnTo>
                  <a:pt x="768" y="255"/>
                </a:lnTo>
                <a:lnTo>
                  <a:pt x="768" y="255"/>
                </a:lnTo>
                <a:lnTo>
                  <a:pt x="768" y="259"/>
                </a:lnTo>
                <a:lnTo>
                  <a:pt x="768" y="261"/>
                </a:lnTo>
                <a:lnTo>
                  <a:pt x="764" y="265"/>
                </a:lnTo>
                <a:lnTo>
                  <a:pt x="764" y="265"/>
                </a:lnTo>
                <a:lnTo>
                  <a:pt x="758" y="276"/>
                </a:lnTo>
                <a:lnTo>
                  <a:pt x="758" y="276"/>
                </a:lnTo>
                <a:lnTo>
                  <a:pt x="754" y="280"/>
                </a:lnTo>
                <a:lnTo>
                  <a:pt x="752" y="284"/>
                </a:lnTo>
                <a:lnTo>
                  <a:pt x="749" y="287"/>
                </a:lnTo>
                <a:lnTo>
                  <a:pt x="745" y="289"/>
                </a:lnTo>
                <a:lnTo>
                  <a:pt x="745" y="289"/>
                </a:lnTo>
                <a:lnTo>
                  <a:pt x="745" y="289"/>
                </a:lnTo>
                <a:lnTo>
                  <a:pt x="739" y="287"/>
                </a:lnTo>
                <a:lnTo>
                  <a:pt x="737" y="287"/>
                </a:lnTo>
                <a:lnTo>
                  <a:pt x="734" y="289"/>
                </a:lnTo>
                <a:lnTo>
                  <a:pt x="734" y="289"/>
                </a:lnTo>
                <a:lnTo>
                  <a:pt x="730" y="293"/>
                </a:lnTo>
                <a:lnTo>
                  <a:pt x="728" y="295"/>
                </a:lnTo>
                <a:lnTo>
                  <a:pt x="726" y="297"/>
                </a:lnTo>
                <a:lnTo>
                  <a:pt x="726" y="297"/>
                </a:lnTo>
                <a:lnTo>
                  <a:pt x="722" y="297"/>
                </a:lnTo>
                <a:lnTo>
                  <a:pt x="717" y="295"/>
                </a:lnTo>
                <a:lnTo>
                  <a:pt x="711" y="295"/>
                </a:lnTo>
                <a:lnTo>
                  <a:pt x="707" y="295"/>
                </a:lnTo>
                <a:lnTo>
                  <a:pt x="707" y="295"/>
                </a:lnTo>
                <a:lnTo>
                  <a:pt x="709" y="299"/>
                </a:lnTo>
                <a:lnTo>
                  <a:pt x="709" y="299"/>
                </a:lnTo>
                <a:lnTo>
                  <a:pt x="713" y="299"/>
                </a:lnTo>
                <a:lnTo>
                  <a:pt x="718" y="301"/>
                </a:lnTo>
                <a:lnTo>
                  <a:pt x="718" y="303"/>
                </a:lnTo>
                <a:lnTo>
                  <a:pt x="720" y="308"/>
                </a:lnTo>
                <a:lnTo>
                  <a:pt x="720" y="308"/>
                </a:lnTo>
                <a:lnTo>
                  <a:pt x="718" y="312"/>
                </a:lnTo>
                <a:lnTo>
                  <a:pt x="718" y="314"/>
                </a:lnTo>
                <a:lnTo>
                  <a:pt x="715" y="314"/>
                </a:lnTo>
                <a:lnTo>
                  <a:pt x="711" y="316"/>
                </a:lnTo>
                <a:lnTo>
                  <a:pt x="711" y="316"/>
                </a:lnTo>
                <a:lnTo>
                  <a:pt x="703" y="316"/>
                </a:lnTo>
                <a:lnTo>
                  <a:pt x="699" y="318"/>
                </a:lnTo>
                <a:lnTo>
                  <a:pt x="698" y="320"/>
                </a:lnTo>
                <a:lnTo>
                  <a:pt x="698" y="320"/>
                </a:lnTo>
                <a:lnTo>
                  <a:pt x="696" y="321"/>
                </a:lnTo>
                <a:lnTo>
                  <a:pt x="696" y="325"/>
                </a:lnTo>
                <a:lnTo>
                  <a:pt x="694" y="327"/>
                </a:lnTo>
                <a:lnTo>
                  <a:pt x="692" y="331"/>
                </a:lnTo>
                <a:lnTo>
                  <a:pt x="692" y="331"/>
                </a:lnTo>
                <a:lnTo>
                  <a:pt x="686" y="335"/>
                </a:lnTo>
                <a:lnTo>
                  <a:pt x="682" y="340"/>
                </a:lnTo>
                <a:lnTo>
                  <a:pt x="675" y="352"/>
                </a:lnTo>
                <a:lnTo>
                  <a:pt x="675" y="352"/>
                </a:lnTo>
                <a:lnTo>
                  <a:pt x="671" y="355"/>
                </a:lnTo>
                <a:lnTo>
                  <a:pt x="667" y="361"/>
                </a:lnTo>
                <a:lnTo>
                  <a:pt x="667" y="361"/>
                </a:lnTo>
                <a:lnTo>
                  <a:pt x="667" y="365"/>
                </a:lnTo>
                <a:lnTo>
                  <a:pt x="667" y="369"/>
                </a:lnTo>
                <a:lnTo>
                  <a:pt x="667" y="373"/>
                </a:lnTo>
                <a:lnTo>
                  <a:pt x="665" y="376"/>
                </a:lnTo>
                <a:lnTo>
                  <a:pt x="665" y="376"/>
                </a:lnTo>
                <a:lnTo>
                  <a:pt x="669" y="369"/>
                </a:lnTo>
                <a:lnTo>
                  <a:pt x="669" y="369"/>
                </a:lnTo>
                <a:lnTo>
                  <a:pt x="665" y="373"/>
                </a:lnTo>
                <a:lnTo>
                  <a:pt x="662" y="378"/>
                </a:lnTo>
                <a:lnTo>
                  <a:pt x="660" y="386"/>
                </a:lnTo>
                <a:lnTo>
                  <a:pt x="660" y="390"/>
                </a:lnTo>
                <a:lnTo>
                  <a:pt x="660" y="393"/>
                </a:lnTo>
                <a:lnTo>
                  <a:pt x="660" y="393"/>
                </a:lnTo>
                <a:lnTo>
                  <a:pt x="660" y="403"/>
                </a:lnTo>
                <a:lnTo>
                  <a:pt x="662" y="407"/>
                </a:lnTo>
                <a:lnTo>
                  <a:pt x="662" y="410"/>
                </a:lnTo>
                <a:lnTo>
                  <a:pt x="662" y="410"/>
                </a:lnTo>
                <a:lnTo>
                  <a:pt x="664" y="412"/>
                </a:lnTo>
                <a:lnTo>
                  <a:pt x="665" y="414"/>
                </a:lnTo>
                <a:lnTo>
                  <a:pt x="669" y="414"/>
                </a:lnTo>
                <a:lnTo>
                  <a:pt x="675" y="414"/>
                </a:lnTo>
                <a:lnTo>
                  <a:pt x="679" y="414"/>
                </a:lnTo>
                <a:lnTo>
                  <a:pt x="679" y="414"/>
                </a:lnTo>
                <a:lnTo>
                  <a:pt x="681" y="418"/>
                </a:lnTo>
                <a:lnTo>
                  <a:pt x="684" y="420"/>
                </a:lnTo>
                <a:lnTo>
                  <a:pt x="686" y="422"/>
                </a:lnTo>
                <a:lnTo>
                  <a:pt x="688" y="427"/>
                </a:lnTo>
                <a:lnTo>
                  <a:pt x="688" y="427"/>
                </a:lnTo>
                <a:lnTo>
                  <a:pt x="692" y="435"/>
                </a:lnTo>
                <a:lnTo>
                  <a:pt x="692" y="444"/>
                </a:lnTo>
                <a:lnTo>
                  <a:pt x="692" y="444"/>
                </a:lnTo>
                <a:lnTo>
                  <a:pt x="694" y="452"/>
                </a:lnTo>
                <a:lnTo>
                  <a:pt x="696" y="456"/>
                </a:lnTo>
                <a:lnTo>
                  <a:pt x="696" y="460"/>
                </a:lnTo>
                <a:lnTo>
                  <a:pt x="698" y="460"/>
                </a:lnTo>
                <a:lnTo>
                  <a:pt x="698" y="460"/>
                </a:lnTo>
                <a:lnTo>
                  <a:pt x="699" y="460"/>
                </a:lnTo>
                <a:lnTo>
                  <a:pt x="701" y="460"/>
                </a:lnTo>
                <a:lnTo>
                  <a:pt x="707" y="458"/>
                </a:lnTo>
                <a:lnTo>
                  <a:pt x="713" y="454"/>
                </a:lnTo>
                <a:lnTo>
                  <a:pt x="717" y="452"/>
                </a:lnTo>
                <a:lnTo>
                  <a:pt x="717" y="452"/>
                </a:lnTo>
                <a:lnTo>
                  <a:pt x="718" y="452"/>
                </a:lnTo>
                <a:lnTo>
                  <a:pt x="722" y="454"/>
                </a:lnTo>
                <a:lnTo>
                  <a:pt x="732" y="458"/>
                </a:lnTo>
                <a:lnTo>
                  <a:pt x="732" y="458"/>
                </a:lnTo>
                <a:lnTo>
                  <a:pt x="739" y="460"/>
                </a:lnTo>
                <a:lnTo>
                  <a:pt x="749" y="465"/>
                </a:lnTo>
                <a:lnTo>
                  <a:pt x="749" y="465"/>
                </a:lnTo>
                <a:lnTo>
                  <a:pt x="751" y="465"/>
                </a:lnTo>
                <a:lnTo>
                  <a:pt x="752" y="469"/>
                </a:lnTo>
                <a:lnTo>
                  <a:pt x="758" y="473"/>
                </a:lnTo>
                <a:lnTo>
                  <a:pt x="758" y="473"/>
                </a:lnTo>
                <a:lnTo>
                  <a:pt x="760" y="477"/>
                </a:lnTo>
                <a:lnTo>
                  <a:pt x="764" y="480"/>
                </a:lnTo>
                <a:lnTo>
                  <a:pt x="771" y="482"/>
                </a:lnTo>
                <a:lnTo>
                  <a:pt x="781" y="486"/>
                </a:lnTo>
                <a:lnTo>
                  <a:pt x="788" y="490"/>
                </a:lnTo>
                <a:lnTo>
                  <a:pt x="788" y="490"/>
                </a:lnTo>
                <a:lnTo>
                  <a:pt x="794" y="494"/>
                </a:lnTo>
                <a:lnTo>
                  <a:pt x="796" y="497"/>
                </a:lnTo>
                <a:lnTo>
                  <a:pt x="798" y="499"/>
                </a:lnTo>
                <a:lnTo>
                  <a:pt x="798" y="499"/>
                </a:lnTo>
                <a:lnTo>
                  <a:pt x="824" y="503"/>
                </a:lnTo>
                <a:lnTo>
                  <a:pt x="824" y="503"/>
                </a:lnTo>
                <a:lnTo>
                  <a:pt x="828" y="503"/>
                </a:lnTo>
                <a:lnTo>
                  <a:pt x="830" y="503"/>
                </a:lnTo>
                <a:lnTo>
                  <a:pt x="834" y="501"/>
                </a:lnTo>
                <a:lnTo>
                  <a:pt x="836" y="503"/>
                </a:lnTo>
                <a:lnTo>
                  <a:pt x="836" y="503"/>
                </a:lnTo>
                <a:lnTo>
                  <a:pt x="838" y="503"/>
                </a:lnTo>
                <a:lnTo>
                  <a:pt x="838" y="507"/>
                </a:lnTo>
                <a:lnTo>
                  <a:pt x="838" y="514"/>
                </a:lnTo>
                <a:lnTo>
                  <a:pt x="838" y="524"/>
                </a:lnTo>
                <a:lnTo>
                  <a:pt x="838" y="524"/>
                </a:lnTo>
                <a:lnTo>
                  <a:pt x="838" y="533"/>
                </a:lnTo>
                <a:lnTo>
                  <a:pt x="836" y="545"/>
                </a:lnTo>
                <a:lnTo>
                  <a:pt x="836" y="548"/>
                </a:lnTo>
                <a:lnTo>
                  <a:pt x="838" y="552"/>
                </a:lnTo>
                <a:lnTo>
                  <a:pt x="839" y="556"/>
                </a:lnTo>
                <a:lnTo>
                  <a:pt x="841" y="558"/>
                </a:lnTo>
                <a:lnTo>
                  <a:pt x="841" y="558"/>
                </a:lnTo>
                <a:lnTo>
                  <a:pt x="841" y="562"/>
                </a:lnTo>
                <a:lnTo>
                  <a:pt x="843" y="564"/>
                </a:lnTo>
                <a:lnTo>
                  <a:pt x="845" y="565"/>
                </a:lnTo>
                <a:lnTo>
                  <a:pt x="847" y="565"/>
                </a:lnTo>
                <a:lnTo>
                  <a:pt x="847" y="565"/>
                </a:lnTo>
                <a:lnTo>
                  <a:pt x="847" y="565"/>
                </a:lnTo>
                <a:lnTo>
                  <a:pt x="847" y="564"/>
                </a:lnTo>
                <a:lnTo>
                  <a:pt x="847" y="564"/>
                </a:lnTo>
                <a:lnTo>
                  <a:pt x="851" y="564"/>
                </a:lnTo>
                <a:lnTo>
                  <a:pt x="855" y="565"/>
                </a:lnTo>
                <a:lnTo>
                  <a:pt x="855" y="565"/>
                </a:lnTo>
                <a:lnTo>
                  <a:pt x="855" y="573"/>
                </a:lnTo>
                <a:lnTo>
                  <a:pt x="855" y="573"/>
                </a:lnTo>
                <a:lnTo>
                  <a:pt x="855" y="573"/>
                </a:lnTo>
                <a:lnTo>
                  <a:pt x="856" y="573"/>
                </a:lnTo>
                <a:lnTo>
                  <a:pt x="856" y="573"/>
                </a:lnTo>
                <a:lnTo>
                  <a:pt x="855" y="577"/>
                </a:lnTo>
                <a:lnTo>
                  <a:pt x="855" y="577"/>
                </a:lnTo>
                <a:lnTo>
                  <a:pt x="858" y="581"/>
                </a:lnTo>
                <a:lnTo>
                  <a:pt x="860" y="586"/>
                </a:lnTo>
                <a:lnTo>
                  <a:pt x="860" y="586"/>
                </a:lnTo>
                <a:lnTo>
                  <a:pt x="860" y="586"/>
                </a:lnTo>
                <a:lnTo>
                  <a:pt x="860" y="586"/>
                </a:lnTo>
                <a:lnTo>
                  <a:pt x="866" y="586"/>
                </a:lnTo>
                <a:lnTo>
                  <a:pt x="868" y="586"/>
                </a:lnTo>
                <a:lnTo>
                  <a:pt x="872" y="586"/>
                </a:lnTo>
                <a:lnTo>
                  <a:pt x="872" y="586"/>
                </a:lnTo>
                <a:lnTo>
                  <a:pt x="872" y="590"/>
                </a:lnTo>
                <a:lnTo>
                  <a:pt x="872" y="590"/>
                </a:lnTo>
                <a:lnTo>
                  <a:pt x="872" y="590"/>
                </a:lnTo>
                <a:lnTo>
                  <a:pt x="872" y="590"/>
                </a:lnTo>
                <a:lnTo>
                  <a:pt x="875" y="588"/>
                </a:lnTo>
                <a:lnTo>
                  <a:pt x="877" y="586"/>
                </a:lnTo>
                <a:lnTo>
                  <a:pt x="883" y="588"/>
                </a:lnTo>
                <a:lnTo>
                  <a:pt x="883" y="588"/>
                </a:lnTo>
                <a:lnTo>
                  <a:pt x="883" y="586"/>
                </a:lnTo>
                <a:lnTo>
                  <a:pt x="885" y="584"/>
                </a:lnTo>
                <a:lnTo>
                  <a:pt x="887" y="584"/>
                </a:lnTo>
                <a:lnTo>
                  <a:pt x="889" y="584"/>
                </a:lnTo>
                <a:lnTo>
                  <a:pt x="889" y="584"/>
                </a:lnTo>
                <a:lnTo>
                  <a:pt x="887" y="579"/>
                </a:lnTo>
                <a:lnTo>
                  <a:pt x="887" y="575"/>
                </a:lnTo>
                <a:lnTo>
                  <a:pt x="887" y="573"/>
                </a:lnTo>
                <a:lnTo>
                  <a:pt x="887" y="573"/>
                </a:lnTo>
                <a:lnTo>
                  <a:pt x="891" y="569"/>
                </a:lnTo>
                <a:lnTo>
                  <a:pt x="892" y="569"/>
                </a:lnTo>
                <a:lnTo>
                  <a:pt x="892" y="565"/>
                </a:lnTo>
                <a:lnTo>
                  <a:pt x="892" y="564"/>
                </a:lnTo>
                <a:lnTo>
                  <a:pt x="892" y="564"/>
                </a:lnTo>
                <a:lnTo>
                  <a:pt x="891" y="564"/>
                </a:lnTo>
                <a:lnTo>
                  <a:pt x="891" y="564"/>
                </a:lnTo>
                <a:lnTo>
                  <a:pt x="892" y="564"/>
                </a:lnTo>
                <a:lnTo>
                  <a:pt x="892" y="564"/>
                </a:lnTo>
                <a:lnTo>
                  <a:pt x="894" y="560"/>
                </a:lnTo>
                <a:lnTo>
                  <a:pt x="894" y="560"/>
                </a:lnTo>
                <a:lnTo>
                  <a:pt x="894" y="560"/>
                </a:lnTo>
                <a:lnTo>
                  <a:pt x="892" y="560"/>
                </a:lnTo>
                <a:lnTo>
                  <a:pt x="892" y="560"/>
                </a:lnTo>
                <a:lnTo>
                  <a:pt x="894" y="560"/>
                </a:lnTo>
                <a:lnTo>
                  <a:pt x="894" y="560"/>
                </a:lnTo>
                <a:lnTo>
                  <a:pt x="892" y="560"/>
                </a:lnTo>
                <a:lnTo>
                  <a:pt x="891" y="558"/>
                </a:lnTo>
                <a:lnTo>
                  <a:pt x="887" y="552"/>
                </a:lnTo>
                <a:lnTo>
                  <a:pt x="883" y="539"/>
                </a:lnTo>
                <a:lnTo>
                  <a:pt x="883" y="539"/>
                </a:lnTo>
                <a:lnTo>
                  <a:pt x="881" y="531"/>
                </a:lnTo>
                <a:lnTo>
                  <a:pt x="879" y="528"/>
                </a:lnTo>
                <a:lnTo>
                  <a:pt x="879" y="528"/>
                </a:lnTo>
                <a:lnTo>
                  <a:pt x="877" y="524"/>
                </a:lnTo>
                <a:lnTo>
                  <a:pt x="875" y="518"/>
                </a:lnTo>
                <a:lnTo>
                  <a:pt x="875" y="518"/>
                </a:lnTo>
                <a:lnTo>
                  <a:pt x="873" y="514"/>
                </a:lnTo>
                <a:lnTo>
                  <a:pt x="872" y="511"/>
                </a:lnTo>
                <a:lnTo>
                  <a:pt x="872" y="507"/>
                </a:lnTo>
                <a:lnTo>
                  <a:pt x="872" y="505"/>
                </a:lnTo>
                <a:lnTo>
                  <a:pt x="872" y="505"/>
                </a:lnTo>
                <a:lnTo>
                  <a:pt x="887" y="501"/>
                </a:lnTo>
                <a:lnTo>
                  <a:pt x="894" y="497"/>
                </a:lnTo>
                <a:lnTo>
                  <a:pt x="902" y="494"/>
                </a:lnTo>
                <a:lnTo>
                  <a:pt x="909" y="490"/>
                </a:lnTo>
                <a:lnTo>
                  <a:pt x="915" y="482"/>
                </a:lnTo>
                <a:lnTo>
                  <a:pt x="919" y="477"/>
                </a:lnTo>
                <a:lnTo>
                  <a:pt x="921" y="473"/>
                </a:lnTo>
                <a:lnTo>
                  <a:pt x="923" y="469"/>
                </a:lnTo>
                <a:lnTo>
                  <a:pt x="923" y="469"/>
                </a:lnTo>
                <a:lnTo>
                  <a:pt x="923" y="460"/>
                </a:lnTo>
                <a:lnTo>
                  <a:pt x="921" y="450"/>
                </a:lnTo>
                <a:lnTo>
                  <a:pt x="917" y="441"/>
                </a:lnTo>
                <a:lnTo>
                  <a:pt x="913" y="433"/>
                </a:lnTo>
                <a:lnTo>
                  <a:pt x="913" y="433"/>
                </a:lnTo>
                <a:lnTo>
                  <a:pt x="909" y="431"/>
                </a:lnTo>
                <a:lnTo>
                  <a:pt x="906" y="427"/>
                </a:lnTo>
                <a:lnTo>
                  <a:pt x="902" y="425"/>
                </a:lnTo>
                <a:lnTo>
                  <a:pt x="898" y="422"/>
                </a:lnTo>
                <a:lnTo>
                  <a:pt x="898" y="422"/>
                </a:lnTo>
                <a:lnTo>
                  <a:pt x="894" y="420"/>
                </a:lnTo>
                <a:lnTo>
                  <a:pt x="894" y="418"/>
                </a:lnTo>
                <a:lnTo>
                  <a:pt x="894" y="414"/>
                </a:lnTo>
                <a:lnTo>
                  <a:pt x="894" y="410"/>
                </a:lnTo>
                <a:lnTo>
                  <a:pt x="894" y="410"/>
                </a:lnTo>
                <a:lnTo>
                  <a:pt x="898" y="407"/>
                </a:lnTo>
                <a:lnTo>
                  <a:pt x="898" y="405"/>
                </a:lnTo>
                <a:lnTo>
                  <a:pt x="898" y="405"/>
                </a:lnTo>
                <a:lnTo>
                  <a:pt x="900" y="401"/>
                </a:lnTo>
                <a:lnTo>
                  <a:pt x="902" y="397"/>
                </a:lnTo>
                <a:lnTo>
                  <a:pt x="902" y="397"/>
                </a:lnTo>
                <a:lnTo>
                  <a:pt x="902" y="397"/>
                </a:lnTo>
                <a:lnTo>
                  <a:pt x="904" y="395"/>
                </a:lnTo>
                <a:lnTo>
                  <a:pt x="906" y="395"/>
                </a:lnTo>
                <a:lnTo>
                  <a:pt x="906" y="393"/>
                </a:lnTo>
                <a:lnTo>
                  <a:pt x="906" y="393"/>
                </a:lnTo>
                <a:lnTo>
                  <a:pt x="906" y="390"/>
                </a:lnTo>
                <a:lnTo>
                  <a:pt x="906" y="384"/>
                </a:lnTo>
                <a:lnTo>
                  <a:pt x="906" y="373"/>
                </a:lnTo>
                <a:lnTo>
                  <a:pt x="906" y="373"/>
                </a:lnTo>
                <a:lnTo>
                  <a:pt x="904" y="369"/>
                </a:lnTo>
                <a:lnTo>
                  <a:pt x="902" y="365"/>
                </a:lnTo>
                <a:lnTo>
                  <a:pt x="900" y="361"/>
                </a:lnTo>
                <a:lnTo>
                  <a:pt x="900" y="357"/>
                </a:lnTo>
                <a:lnTo>
                  <a:pt x="900" y="357"/>
                </a:lnTo>
                <a:lnTo>
                  <a:pt x="904" y="354"/>
                </a:lnTo>
                <a:lnTo>
                  <a:pt x="904" y="352"/>
                </a:lnTo>
                <a:lnTo>
                  <a:pt x="904" y="348"/>
                </a:lnTo>
                <a:lnTo>
                  <a:pt x="904" y="348"/>
                </a:lnTo>
                <a:lnTo>
                  <a:pt x="902" y="346"/>
                </a:lnTo>
                <a:lnTo>
                  <a:pt x="900" y="342"/>
                </a:lnTo>
                <a:lnTo>
                  <a:pt x="898" y="340"/>
                </a:lnTo>
                <a:lnTo>
                  <a:pt x="898" y="337"/>
                </a:lnTo>
                <a:lnTo>
                  <a:pt x="898" y="337"/>
                </a:lnTo>
                <a:lnTo>
                  <a:pt x="896" y="331"/>
                </a:lnTo>
                <a:lnTo>
                  <a:pt x="898" y="329"/>
                </a:lnTo>
                <a:lnTo>
                  <a:pt x="898" y="327"/>
                </a:lnTo>
                <a:lnTo>
                  <a:pt x="902" y="325"/>
                </a:lnTo>
                <a:lnTo>
                  <a:pt x="909" y="327"/>
                </a:lnTo>
                <a:lnTo>
                  <a:pt x="917" y="327"/>
                </a:lnTo>
                <a:lnTo>
                  <a:pt x="917" y="327"/>
                </a:lnTo>
                <a:lnTo>
                  <a:pt x="925" y="329"/>
                </a:lnTo>
                <a:lnTo>
                  <a:pt x="930" y="331"/>
                </a:lnTo>
                <a:lnTo>
                  <a:pt x="930" y="331"/>
                </a:lnTo>
                <a:lnTo>
                  <a:pt x="934" y="331"/>
                </a:lnTo>
                <a:lnTo>
                  <a:pt x="940" y="333"/>
                </a:lnTo>
                <a:lnTo>
                  <a:pt x="943" y="335"/>
                </a:lnTo>
                <a:lnTo>
                  <a:pt x="949" y="331"/>
                </a:lnTo>
                <a:lnTo>
                  <a:pt x="949" y="331"/>
                </a:lnTo>
                <a:lnTo>
                  <a:pt x="955" y="327"/>
                </a:lnTo>
                <a:lnTo>
                  <a:pt x="959" y="327"/>
                </a:lnTo>
                <a:lnTo>
                  <a:pt x="962" y="327"/>
                </a:lnTo>
                <a:lnTo>
                  <a:pt x="962" y="327"/>
                </a:lnTo>
                <a:lnTo>
                  <a:pt x="966" y="331"/>
                </a:lnTo>
                <a:lnTo>
                  <a:pt x="972" y="335"/>
                </a:lnTo>
                <a:lnTo>
                  <a:pt x="979" y="342"/>
                </a:lnTo>
                <a:lnTo>
                  <a:pt x="979" y="342"/>
                </a:lnTo>
                <a:lnTo>
                  <a:pt x="983" y="346"/>
                </a:lnTo>
                <a:lnTo>
                  <a:pt x="987" y="350"/>
                </a:lnTo>
                <a:lnTo>
                  <a:pt x="987" y="350"/>
                </a:lnTo>
                <a:lnTo>
                  <a:pt x="987" y="354"/>
                </a:lnTo>
                <a:lnTo>
                  <a:pt x="989" y="357"/>
                </a:lnTo>
                <a:lnTo>
                  <a:pt x="989" y="357"/>
                </a:lnTo>
                <a:lnTo>
                  <a:pt x="993" y="359"/>
                </a:lnTo>
                <a:lnTo>
                  <a:pt x="996" y="359"/>
                </a:lnTo>
                <a:lnTo>
                  <a:pt x="1004" y="361"/>
                </a:lnTo>
                <a:lnTo>
                  <a:pt x="1004" y="361"/>
                </a:lnTo>
                <a:lnTo>
                  <a:pt x="1012" y="363"/>
                </a:lnTo>
                <a:lnTo>
                  <a:pt x="1019" y="363"/>
                </a:lnTo>
                <a:lnTo>
                  <a:pt x="1019" y="363"/>
                </a:lnTo>
                <a:lnTo>
                  <a:pt x="1019" y="367"/>
                </a:lnTo>
                <a:lnTo>
                  <a:pt x="1019" y="369"/>
                </a:lnTo>
                <a:lnTo>
                  <a:pt x="1017" y="371"/>
                </a:lnTo>
                <a:lnTo>
                  <a:pt x="1017" y="373"/>
                </a:lnTo>
                <a:lnTo>
                  <a:pt x="1017" y="373"/>
                </a:lnTo>
                <a:lnTo>
                  <a:pt x="1017" y="376"/>
                </a:lnTo>
                <a:lnTo>
                  <a:pt x="1017" y="382"/>
                </a:lnTo>
                <a:lnTo>
                  <a:pt x="1017" y="382"/>
                </a:lnTo>
                <a:lnTo>
                  <a:pt x="1015" y="386"/>
                </a:lnTo>
                <a:lnTo>
                  <a:pt x="1013" y="386"/>
                </a:lnTo>
                <a:lnTo>
                  <a:pt x="1013" y="386"/>
                </a:lnTo>
                <a:lnTo>
                  <a:pt x="1015" y="388"/>
                </a:lnTo>
                <a:lnTo>
                  <a:pt x="1017" y="388"/>
                </a:lnTo>
                <a:lnTo>
                  <a:pt x="1017" y="388"/>
                </a:lnTo>
                <a:lnTo>
                  <a:pt x="1017" y="390"/>
                </a:lnTo>
                <a:lnTo>
                  <a:pt x="1017" y="390"/>
                </a:lnTo>
                <a:lnTo>
                  <a:pt x="1019" y="393"/>
                </a:lnTo>
                <a:lnTo>
                  <a:pt x="1019" y="393"/>
                </a:lnTo>
                <a:lnTo>
                  <a:pt x="1019" y="399"/>
                </a:lnTo>
                <a:lnTo>
                  <a:pt x="1017" y="403"/>
                </a:lnTo>
                <a:lnTo>
                  <a:pt x="1017" y="408"/>
                </a:lnTo>
                <a:lnTo>
                  <a:pt x="1017" y="408"/>
                </a:lnTo>
                <a:lnTo>
                  <a:pt x="1019" y="410"/>
                </a:lnTo>
                <a:lnTo>
                  <a:pt x="1021" y="412"/>
                </a:lnTo>
                <a:lnTo>
                  <a:pt x="1025" y="414"/>
                </a:lnTo>
                <a:lnTo>
                  <a:pt x="1030" y="416"/>
                </a:lnTo>
                <a:lnTo>
                  <a:pt x="1034" y="418"/>
                </a:lnTo>
                <a:lnTo>
                  <a:pt x="1034" y="418"/>
                </a:lnTo>
                <a:lnTo>
                  <a:pt x="1036" y="420"/>
                </a:lnTo>
                <a:lnTo>
                  <a:pt x="1038" y="422"/>
                </a:lnTo>
                <a:lnTo>
                  <a:pt x="1042" y="424"/>
                </a:lnTo>
                <a:lnTo>
                  <a:pt x="1044" y="427"/>
                </a:lnTo>
                <a:lnTo>
                  <a:pt x="1044" y="427"/>
                </a:lnTo>
                <a:lnTo>
                  <a:pt x="1047" y="427"/>
                </a:lnTo>
                <a:lnTo>
                  <a:pt x="1051" y="425"/>
                </a:lnTo>
                <a:lnTo>
                  <a:pt x="1061" y="422"/>
                </a:lnTo>
                <a:lnTo>
                  <a:pt x="1061" y="422"/>
                </a:lnTo>
                <a:lnTo>
                  <a:pt x="1061" y="422"/>
                </a:lnTo>
                <a:lnTo>
                  <a:pt x="1061" y="422"/>
                </a:lnTo>
                <a:lnTo>
                  <a:pt x="1061" y="424"/>
                </a:lnTo>
                <a:lnTo>
                  <a:pt x="1061" y="424"/>
                </a:lnTo>
                <a:lnTo>
                  <a:pt x="1063" y="422"/>
                </a:lnTo>
                <a:lnTo>
                  <a:pt x="1064" y="420"/>
                </a:lnTo>
                <a:lnTo>
                  <a:pt x="1068" y="418"/>
                </a:lnTo>
                <a:lnTo>
                  <a:pt x="1068" y="418"/>
                </a:lnTo>
                <a:lnTo>
                  <a:pt x="1070" y="418"/>
                </a:lnTo>
                <a:lnTo>
                  <a:pt x="1070" y="418"/>
                </a:lnTo>
                <a:lnTo>
                  <a:pt x="1068" y="418"/>
                </a:lnTo>
                <a:lnTo>
                  <a:pt x="1068" y="418"/>
                </a:lnTo>
                <a:lnTo>
                  <a:pt x="1072" y="410"/>
                </a:lnTo>
                <a:lnTo>
                  <a:pt x="1076" y="399"/>
                </a:lnTo>
                <a:lnTo>
                  <a:pt x="1078" y="393"/>
                </a:lnTo>
                <a:lnTo>
                  <a:pt x="1082" y="390"/>
                </a:lnTo>
                <a:lnTo>
                  <a:pt x="1083" y="386"/>
                </a:lnTo>
                <a:lnTo>
                  <a:pt x="1089" y="382"/>
                </a:lnTo>
                <a:lnTo>
                  <a:pt x="1089" y="382"/>
                </a:lnTo>
                <a:lnTo>
                  <a:pt x="1087" y="384"/>
                </a:lnTo>
                <a:lnTo>
                  <a:pt x="1087" y="384"/>
                </a:lnTo>
                <a:lnTo>
                  <a:pt x="1089" y="384"/>
                </a:lnTo>
                <a:lnTo>
                  <a:pt x="1091" y="386"/>
                </a:lnTo>
                <a:lnTo>
                  <a:pt x="1095" y="390"/>
                </a:lnTo>
                <a:lnTo>
                  <a:pt x="1100" y="399"/>
                </a:lnTo>
                <a:lnTo>
                  <a:pt x="1100" y="399"/>
                </a:lnTo>
                <a:lnTo>
                  <a:pt x="1104" y="407"/>
                </a:lnTo>
                <a:lnTo>
                  <a:pt x="1108" y="414"/>
                </a:lnTo>
                <a:lnTo>
                  <a:pt x="1110" y="418"/>
                </a:lnTo>
                <a:lnTo>
                  <a:pt x="1110" y="422"/>
                </a:lnTo>
                <a:lnTo>
                  <a:pt x="1114" y="424"/>
                </a:lnTo>
                <a:lnTo>
                  <a:pt x="1117" y="424"/>
                </a:lnTo>
                <a:lnTo>
                  <a:pt x="1117" y="424"/>
                </a:lnTo>
                <a:lnTo>
                  <a:pt x="1119" y="431"/>
                </a:lnTo>
                <a:lnTo>
                  <a:pt x="1121" y="435"/>
                </a:lnTo>
                <a:lnTo>
                  <a:pt x="1125" y="442"/>
                </a:lnTo>
                <a:lnTo>
                  <a:pt x="1127" y="448"/>
                </a:lnTo>
                <a:lnTo>
                  <a:pt x="1127" y="448"/>
                </a:lnTo>
                <a:lnTo>
                  <a:pt x="1133" y="456"/>
                </a:lnTo>
                <a:lnTo>
                  <a:pt x="1136" y="463"/>
                </a:lnTo>
                <a:lnTo>
                  <a:pt x="1136" y="465"/>
                </a:lnTo>
                <a:lnTo>
                  <a:pt x="1136" y="465"/>
                </a:lnTo>
                <a:lnTo>
                  <a:pt x="1136" y="465"/>
                </a:lnTo>
                <a:lnTo>
                  <a:pt x="1129" y="465"/>
                </a:lnTo>
                <a:lnTo>
                  <a:pt x="1125" y="465"/>
                </a:lnTo>
                <a:lnTo>
                  <a:pt x="1121" y="465"/>
                </a:lnTo>
                <a:lnTo>
                  <a:pt x="1121" y="465"/>
                </a:lnTo>
                <a:lnTo>
                  <a:pt x="1123" y="469"/>
                </a:lnTo>
                <a:lnTo>
                  <a:pt x="1125" y="473"/>
                </a:lnTo>
                <a:lnTo>
                  <a:pt x="1131" y="475"/>
                </a:lnTo>
                <a:lnTo>
                  <a:pt x="1133" y="477"/>
                </a:lnTo>
                <a:lnTo>
                  <a:pt x="1134" y="475"/>
                </a:lnTo>
                <a:lnTo>
                  <a:pt x="1134" y="475"/>
                </a:lnTo>
                <a:lnTo>
                  <a:pt x="1136" y="477"/>
                </a:lnTo>
                <a:lnTo>
                  <a:pt x="1140" y="478"/>
                </a:lnTo>
                <a:lnTo>
                  <a:pt x="1142" y="480"/>
                </a:lnTo>
                <a:lnTo>
                  <a:pt x="1142" y="484"/>
                </a:lnTo>
                <a:lnTo>
                  <a:pt x="1142" y="484"/>
                </a:lnTo>
                <a:lnTo>
                  <a:pt x="1144" y="486"/>
                </a:lnTo>
                <a:lnTo>
                  <a:pt x="1148" y="486"/>
                </a:lnTo>
                <a:lnTo>
                  <a:pt x="1148" y="486"/>
                </a:lnTo>
                <a:lnTo>
                  <a:pt x="1148" y="494"/>
                </a:lnTo>
                <a:lnTo>
                  <a:pt x="1148" y="501"/>
                </a:lnTo>
                <a:lnTo>
                  <a:pt x="1148" y="501"/>
                </a:lnTo>
                <a:lnTo>
                  <a:pt x="1150" y="501"/>
                </a:lnTo>
                <a:lnTo>
                  <a:pt x="1151" y="503"/>
                </a:lnTo>
                <a:lnTo>
                  <a:pt x="1157" y="503"/>
                </a:lnTo>
                <a:lnTo>
                  <a:pt x="1157" y="503"/>
                </a:lnTo>
                <a:lnTo>
                  <a:pt x="1159" y="501"/>
                </a:lnTo>
                <a:lnTo>
                  <a:pt x="1161" y="501"/>
                </a:lnTo>
                <a:lnTo>
                  <a:pt x="1165" y="501"/>
                </a:lnTo>
                <a:lnTo>
                  <a:pt x="1167" y="501"/>
                </a:lnTo>
                <a:lnTo>
                  <a:pt x="1170" y="505"/>
                </a:lnTo>
                <a:lnTo>
                  <a:pt x="1174" y="507"/>
                </a:lnTo>
                <a:lnTo>
                  <a:pt x="1174" y="507"/>
                </a:lnTo>
                <a:lnTo>
                  <a:pt x="1178" y="511"/>
                </a:lnTo>
                <a:lnTo>
                  <a:pt x="1180" y="511"/>
                </a:lnTo>
                <a:lnTo>
                  <a:pt x="1182" y="509"/>
                </a:lnTo>
                <a:lnTo>
                  <a:pt x="1184" y="509"/>
                </a:lnTo>
                <a:lnTo>
                  <a:pt x="1184" y="509"/>
                </a:lnTo>
                <a:lnTo>
                  <a:pt x="1187" y="509"/>
                </a:lnTo>
                <a:lnTo>
                  <a:pt x="1189" y="511"/>
                </a:lnTo>
                <a:lnTo>
                  <a:pt x="1191" y="511"/>
                </a:lnTo>
                <a:lnTo>
                  <a:pt x="1191" y="514"/>
                </a:lnTo>
                <a:lnTo>
                  <a:pt x="1191" y="514"/>
                </a:lnTo>
                <a:lnTo>
                  <a:pt x="1186" y="520"/>
                </a:lnTo>
                <a:lnTo>
                  <a:pt x="1180" y="522"/>
                </a:lnTo>
                <a:lnTo>
                  <a:pt x="1170" y="526"/>
                </a:lnTo>
                <a:lnTo>
                  <a:pt x="1170" y="526"/>
                </a:lnTo>
                <a:lnTo>
                  <a:pt x="1165" y="528"/>
                </a:lnTo>
                <a:lnTo>
                  <a:pt x="1157" y="531"/>
                </a:lnTo>
                <a:lnTo>
                  <a:pt x="1153" y="535"/>
                </a:lnTo>
                <a:lnTo>
                  <a:pt x="1148" y="541"/>
                </a:lnTo>
                <a:lnTo>
                  <a:pt x="1148" y="541"/>
                </a:lnTo>
                <a:lnTo>
                  <a:pt x="1151" y="543"/>
                </a:lnTo>
                <a:lnTo>
                  <a:pt x="1153" y="543"/>
                </a:lnTo>
                <a:lnTo>
                  <a:pt x="1155" y="543"/>
                </a:lnTo>
                <a:lnTo>
                  <a:pt x="1157" y="541"/>
                </a:lnTo>
                <a:lnTo>
                  <a:pt x="1157" y="541"/>
                </a:lnTo>
                <a:lnTo>
                  <a:pt x="1157" y="541"/>
                </a:lnTo>
                <a:lnTo>
                  <a:pt x="1157" y="541"/>
                </a:lnTo>
                <a:lnTo>
                  <a:pt x="1163" y="539"/>
                </a:lnTo>
                <a:lnTo>
                  <a:pt x="1167" y="535"/>
                </a:lnTo>
                <a:lnTo>
                  <a:pt x="1172" y="535"/>
                </a:lnTo>
                <a:lnTo>
                  <a:pt x="1176" y="531"/>
                </a:lnTo>
                <a:lnTo>
                  <a:pt x="1176" y="531"/>
                </a:lnTo>
                <a:lnTo>
                  <a:pt x="1176" y="531"/>
                </a:lnTo>
                <a:lnTo>
                  <a:pt x="1176" y="531"/>
                </a:lnTo>
                <a:lnTo>
                  <a:pt x="1176" y="529"/>
                </a:lnTo>
                <a:lnTo>
                  <a:pt x="1176" y="529"/>
                </a:lnTo>
                <a:lnTo>
                  <a:pt x="1176" y="529"/>
                </a:lnTo>
                <a:lnTo>
                  <a:pt x="1176" y="529"/>
                </a:lnTo>
                <a:lnTo>
                  <a:pt x="1176" y="529"/>
                </a:lnTo>
                <a:lnTo>
                  <a:pt x="1180" y="528"/>
                </a:lnTo>
                <a:lnTo>
                  <a:pt x="1187" y="524"/>
                </a:lnTo>
                <a:lnTo>
                  <a:pt x="1191" y="524"/>
                </a:lnTo>
                <a:lnTo>
                  <a:pt x="1193" y="524"/>
                </a:lnTo>
                <a:lnTo>
                  <a:pt x="1195" y="524"/>
                </a:lnTo>
                <a:lnTo>
                  <a:pt x="1195" y="524"/>
                </a:lnTo>
                <a:lnTo>
                  <a:pt x="1195" y="528"/>
                </a:lnTo>
                <a:lnTo>
                  <a:pt x="1195" y="528"/>
                </a:lnTo>
                <a:lnTo>
                  <a:pt x="1199" y="528"/>
                </a:lnTo>
                <a:lnTo>
                  <a:pt x="1199" y="528"/>
                </a:lnTo>
                <a:lnTo>
                  <a:pt x="1197" y="531"/>
                </a:lnTo>
                <a:lnTo>
                  <a:pt x="1195" y="535"/>
                </a:lnTo>
                <a:lnTo>
                  <a:pt x="1195" y="535"/>
                </a:lnTo>
                <a:lnTo>
                  <a:pt x="1197" y="535"/>
                </a:lnTo>
                <a:lnTo>
                  <a:pt x="1199" y="535"/>
                </a:lnTo>
                <a:lnTo>
                  <a:pt x="1199" y="535"/>
                </a:lnTo>
                <a:lnTo>
                  <a:pt x="1199" y="535"/>
                </a:lnTo>
                <a:lnTo>
                  <a:pt x="1199" y="535"/>
                </a:lnTo>
                <a:lnTo>
                  <a:pt x="1203" y="535"/>
                </a:lnTo>
                <a:lnTo>
                  <a:pt x="1204" y="531"/>
                </a:lnTo>
                <a:lnTo>
                  <a:pt x="1206" y="531"/>
                </a:lnTo>
                <a:lnTo>
                  <a:pt x="1206" y="531"/>
                </a:lnTo>
                <a:lnTo>
                  <a:pt x="1210" y="531"/>
                </a:lnTo>
                <a:lnTo>
                  <a:pt x="1210" y="535"/>
                </a:lnTo>
                <a:lnTo>
                  <a:pt x="1214" y="541"/>
                </a:lnTo>
                <a:lnTo>
                  <a:pt x="1214" y="541"/>
                </a:lnTo>
                <a:lnTo>
                  <a:pt x="1214" y="545"/>
                </a:lnTo>
                <a:lnTo>
                  <a:pt x="1214" y="548"/>
                </a:lnTo>
                <a:lnTo>
                  <a:pt x="1212" y="552"/>
                </a:lnTo>
                <a:lnTo>
                  <a:pt x="1212" y="556"/>
                </a:lnTo>
                <a:lnTo>
                  <a:pt x="1212" y="556"/>
                </a:lnTo>
                <a:lnTo>
                  <a:pt x="1214" y="560"/>
                </a:lnTo>
                <a:lnTo>
                  <a:pt x="1214" y="562"/>
                </a:lnTo>
                <a:lnTo>
                  <a:pt x="1216" y="565"/>
                </a:lnTo>
                <a:lnTo>
                  <a:pt x="1214" y="567"/>
                </a:lnTo>
                <a:lnTo>
                  <a:pt x="1214" y="567"/>
                </a:lnTo>
                <a:lnTo>
                  <a:pt x="1212" y="569"/>
                </a:lnTo>
                <a:lnTo>
                  <a:pt x="1210" y="573"/>
                </a:lnTo>
                <a:lnTo>
                  <a:pt x="1204" y="577"/>
                </a:lnTo>
                <a:lnTo>
                  <a:pt x="1204" y="577"/>
                </a:lnTo>
                <a:lnTo>
                  <a:pt x="1199" y="582"/>
                </a:lnTo>
                <a:lnTo>
                  <a:pt x="1195" y="584"/>
                </a:lnTo>
                <a:lnTo>
                  <a:pt x="1193" y="586"/>
                </a:lnTo>
                <a:lnTo>
                  <a:pt x="1193" y="586"/>
                </a:lnTo>
                <a:lnTo>
                  <a:pt x="1189" y="586"/>
                </a:lnTo>
                <a:lnTo>
                  <a:pt x="1187" y="584"/>
                </a:lnTo>
                <a:lnTo>
                  <a:pt x="1184" y="584"/>
                </a:lnTo>
                <a:lnTo>
                  <a:pt x="1180" y="586"/>
                </a:lnTo>
                <a:lnTo>
                  <a:pt x="1180" y="586"/>
                </a:lnTo>
                <a:lnTo>
                  <a:pt x="1176" y="588"/>
                </a:lnTo>
                <a:lnTo>
                  <a:pt x="1170" y="592"/>
                </a:lnTo>
                <a:lnTo>
                  <a:pt x="1163" y="601"/>
                </a:lnTo>
                <a:lnTo>
                  <a:pt x="1163" y="601"/>
                </a:lnTo>
                <a:lnTo>
                  <a:pt x="1159" y="603"/>
                </a:lnTo>
                <a:lnTo>
                  <a:pt x="1157" y="605"/>
                </a:lnTo>
                <a:lnTo>
                  <a:pt x="1157" y="605"/>
                </a:lnTo>
                <a:lnTo>
                  <a:pt x="1153" y="607"/>
                </a:lnTo>
                <a:lnTo>
                  <a:pt x="1151" y="607"/>
                </a:lnTo>
                <a:lnTo>
                  <a:pt x="1144" y="607"/>
                </a:lnTo>
                <a:lnTo>
                  <a:pt x="1144" y="607"/>
                </a:lnTo>
                <a:lnTo>
                  <a:pt x="1138" y="607"/>
                </a:lnTo>
                <a:lnTo>
                  <a:pt x="1133" y="607"/>
                </a:lnTo>
                <a:lnTo>
                  <a:pt x="1133" y="607"/>
                </a:lnTo>
                <a:lnTo>
                  <a:pt x="1121" y="607"/>
                </a:lnTo>
                <a:lnTo>
                  <a:pt x="1112" y="607"/>
                </a:lnTo>
                <a:lnTo>
                  <a:pt x="1112" y="607"/>
                </a:lnTo>
                <a:lnTo>
                  <a:pt x="1104" y="605"/>
                </a:lnTo>
                <a:lnTo>
                  <a:pt x="1100" y="603"/>
                </a:lnTo>
                <a:lnTo>
                  <a:pt x="1097" y="603"/>
                </a:lnTo>
                <a:lnTo>
                  <a:pt x="1097" y="603"/>
                </a:lnTo>
                <a:lnTo>
                  <a:pt x="1093" y="605"/>
                </a:lnTo>
                <a:lnTo>
                  <a:pt x="1087" y="607"/>
                </a:lnTo>
                <a:lnTo>
                  <a:pt x="1087" y="607"/>
                </a:lnTo>
                <a:lnTo>
                  <a:pt x="1078" y="607"/>
                </a:lnTo>
                <a:lnTo>
                  <a:pt x="1072" y="609"/>
                </a:lnTo>
                <a:lnTo>
                  <a:pt x="1066" y="611"/>
                </a:lnTo>
                <a:lnTo>
                  <a:pt x="1066" y="611"/>
                </a:lnTo>
                <a:lnTo>
                  <a:pt x="1061" y="613"/>
                </a:lnTo>
                <a:lnTo>
                  <a:pt x="1059" y="615"/>
                </a:lnTo>
                <a:lnTo>
                  <a:pt x="1057" y="617"/>
                </a:lnTo>
                <a:lnTo>
                  <a:pt x="1057" y="617"/>
                </a:lnTo>
                <a:lnTo>
                  <a:pt x="1051" y="622"/>
                </a:lnTo>
                <a:lnTo>
                  <a:pt x="1046" y="628"/>
                </a:lnTo>
                <a:lnTo>
                  <a:pt x="1046" y="628"/>
                </a:lnTo>
                <a:lnTo>
                  <a:pt x="1044" y="626"/>
                </a:lnTo>
                <a:lnTo>
                  <a:pt x="1044" y="626"/>
                </a:lnTo>
                <a:lnTo>
                  <a:pt x="1042" y="628"/>
                </a:lnTo>
                <a:lnTo>
                  <a:pt x="1040" y="628"/>
                </a:lnTo>
                <a:lnTo>
                  <a:pt x="1038" y="628"/>
                </a:lnTo>
                <a:lnTo>
                  <a:pt x="1034" y="630"/>
                </a:lnTo>
                <a:lnTo>
                  <a:pt x="1034" y="630"/>
                </a:lnTo>
                <a:lnTo>
                  <a:pt x="1032" y="632"/>
                </a:lnTo>
                <a:lnTo>
                  <a:pt x="1029" y="637"/>
                </a:lnTo>
                <a:lnTo>
                  <a:pt x="1029" y="637"/>
                </a:lnTo>
                <a:lnTo>
                  <a:pt x="1025" y="639"/>
                </a:lnTo>
                <a:lnTo>
                  <a:pt x="1023" y="643"/>
                </a:lnTo>
                <a:lnTo>
                  <a:pt x="1023" y="643"/>
                </a:lnTo>
                <a:lnTo>
                  <a:pt x="1015" y="651"/>
                </a:lnTo>
                <a:lnTo>
                  <a:pt x="1015" y="651"/>
                </a:lnTo>
                <a:lnTo>
                  <a:pt x="1013" y="656"/>
                </a:lnTo>
                <a:lnTo>
                  <a:pt x="1013" y="656"/>
                </a:lnTo>
                <a:lnTo>
                  <a:pt x="1006" y="662"/>
                </a:lnTo>
                <a:lnTo>
                  <a:pt x="1002" y="668"/>
                </a:lnTo>
                <a:lnTo>
                  <a:pt x="1002" y="668"/>
                </a:lnTo>
                <a:lnTo>
                  <a:pt x="998" y="673"/>
                </a:lnTo>
                <a:lnTo>
                  <a:pt x="996" y="675"/>
                </a:lnTo>
                <a:lnTo>
                  <a:pt x="996" y="677"/>
                </a:lnTo>
                <a:lnTo>
                  <a:pt x="998" y="677"/>
                </a:lnTo>
                <a:lnTo>
                  <a:pt x="998" y="677"/>
                </a:lnTo>
                <a:lnTo>
                  <a:pt x="998" y="677"/>
                </a:lnTo>
                <a:lnTo>
                  <a:pt x="1000" y="677"/>
                </a:lnTo>
                <a:lnTo>
                  <a:pt x="1002" y="673"/>
                </a:lnTo>
                <a:lnTo>
                  <a:pt x="1008" y="668"/>
                </a:lnTo>
                <a:lnTo>
                  <a:pt x="1008" y="668"/>
                </a:lnTo>
                <a:lnTo>
                  <a:pt x="1013" y="662"/>
                </a:lnTo>
                <a:lnTo>
                  <a:pt x="1019" y="658"/>
                </a:lnTo>
                <a:lnTo>
                  <a:pt x="1019" y="658"/>
                </a:lnTo>
                <a:lnTo>
                  <a:pt x="1027" y="651"/>
                </a:lnTo>
                <a:lnTo>
                  <a:pt x="1036" y="645"/>
                </a:lnTo>
                <a:lnTo>
                  <a:pt x="1036" y="645"/>
                </a:lnTo>
                <a:lnTo>
                  <a:pt x="1042" y="639"/>
                </a:lnTo>
                <a:lnTo>
                  <a:pt x="1046" y="637"/>
                </a:lnTo>
                <a:lnTo>
                  <a:pt x="1049" y="635"/>
                </a:lnTo>
                <a:lnTo>
                  <a:pt x="1049" y="635"/>
                </a:lnTo>
                <a:lnTo>
                  <a:pt x="1049" y="635"/>
                </a:lnTo>
                <a:lnTo>
                  <a:pt x="1049" y="635"/>
                </a:lnTo>
                <a:lnTo>
                  <a:pt x="1049" y="635"/>
                </a:lnTo>
                <a:lnTo>
                  <a:pt x="1049" y="635"/>
                </a:lnTo>
                <a:lnTo>
                  <a:pt x="1055" y="632"/>
                </a:lnTo>
                <a:lnTo>
                  <a:pt x="1063" y="628"/>
                </a:lnTo>
                <a:lnTo>
                  <a:pt x="1068" y="628"/>
                </a:lnTo>
                <a:lnTo>
                  <a:pt x="1074" y="626"/>
                </a:lnTo>
                <a:lnTo>
                  <a:pt x="1074" y="626"/>
                </a:lnTo>
                <a:lnTo>
                  <a:pt x="1080" y="626"/>
                </a:lnTo>
                <a:lnTo>
                  <a:pt x="1087" y="628"/>
                </a:lnTo>
                <a:lnTo>
                  <a:pt x="1089" y="628"/>
                </a:lnTo>
                <a:lnTo>
                  <a:pt x="1093" y="632"/>
                </a:lnTo>
                <a:lnTo>
                  <a:pt x="1093" y="635"/>
                </a:lnTo>
                <a:lnTo>
                  <a:pt x="1095" y="637"/>
                </a:lnTo>
                <a:lnTo>
                  <a:pt x="1095" y="637"/>
                </a:lnTo>
                <a:lnTo>
                  <a:pt x="1093" y="641"/>
                </a:lnTo>
                <a:lnTo>
                  <a:pt x="1093" y="643"/>
                </a:lnTo>
                <a:lnTo>
                  <a:pt x="1089" y="649"/>
                </a:lnTo>
                <a:lnTo>
                  <a:pt x="1083" y="652"/>
                </a:lnTo>
                <a:lnTo>
                  <a:pt x="1082" y="652"/>
                </a:lnTo>
                <a:lnTo>
                  <a:pt x="1080" y="656"/>
                </a:lnTo>
                <a:lnTo>
                  <a:pt x="1080" y="656"/>
                </a:lnTo>
                <a:lnTo>
                  <a:pt x="1080" y="658"/>
                </a:lnTo>
                <a:lnTo>
                  <a:pt x="1078" y="660"/>
                </a:lnTo>
                <a:lnTo>
                  <a:pt x="1080" y="660"/>
                </a:lnTo>
                <a:lnTo>
                  <a:pt x="1080" y="662"/>
                </a:lnTo>
                <a:lnTo>
                  <a:pt x="1093" y="688"/>
                </a:lnTo>
                <a:lnTo>
                  <a:pt x="1093" y="688"/>
                </a:lnTo>
                <a:lnTo>
                  <a:pt x="1095" y="690"/>
                </a:lnTo>
                <a:lnTo>
                  <a:pt x="1099" y="694"/>
                </a:lnTo>
                <a:lnTo>
                  <a:pt x="1099" y="694"/>
                </a:lnTo>
                <a:lnTo>
                  <a:pt x="1106" y="696"/>
                </a:lnTo>
                <a:lnTo>
                  <a:pt x="1106" y="696"/>
                </a:lnTo>
                <a:lnTo>
                  <a:pt x="1112" y="700"/>
                </a:lnTo>
                <a:lnTo>
                  <a:pt x="1112" y="700"/>
                </a:lnTo>
                <a:lnTo>
                  <a:pt x="1117" y="700"/>
                </a:lnTo>
                <a:lnTo>
                  <a:pt x="1123" y="702"/>
                </a:lnTo>
                <a:lnTo>
                  <a:pt x="1133" y="702"/>
                </a:lnTo>
                <a:lnTo>
                  <a:pt x="1133" y="702"/>
                </a:lnTo>
                <a:lnTo>
                  <a:pt x="1133" y="698"/>
                </a:lnTo>
                <a:lnTo>
                  <a:pt x="1133" y="696"/>
                </a:lnTo>
                <a:lnTo>
                  <a:pt x="1133" y="694"/>
                </a:lnTo>
                <a:lnTo>
                  <a:pt x="1133" y="690"/>
                </a:lnTo>
                <a:lnTo>
                  <a:pt x="1133" y="690"/>
                </a:lnTo>
                <a:lnTo>
                  <a:pt x="1136" y="688"/>
                </a:lnTo>
                <a:lnTo>
                  <a:pt x="1140" y="685"/>
                </a:lnTo>
                <a:lnTo>
                  <a:pt x="1142" y="681"/>
                </a:lnTo>
                <a:lnTo>
                  <a:pt x="1144" y="679"/>
                </a:lnTo>
                <a:lnTo>
                  <a:pt x="1146" y="679"/>
                </a:lnTo>
                <a:lnTo>
                  <a:pt x="1146" y="679"/>
                </a:lnTo>
                <a:lnTo>
                  <a:pt x="1148" y="679"/>
                </a:lnTo>
                <a:lnTo>
                  <a:pt x="1148" y="679"/>
                </a:lnTo>
                <a:lnTo>
                  <a:pt x="1151" y="683"/>
                </a:lnTo>
                <a:lnTo>
                  <a:pt x="1151" y="683"/>
                </a:lnTo>
                <a:lnTo>
                  <a:pt x="1153" y="686"/>
                </a:lnTo>
                <a:lnTo>
                  <a:pt x="1155" y="690"/>
                </a:lnTo>
                <a:lnTo>
                  <a:pt x="1157" y="694"/>
                </a:lnTo>
                <a:lnTo>
                  <a:pt x="1157" y="696"/>
                </a:lnTo>
                <a:lnTo>
                  <a:pt x="1155" y="698"/>
                </a:lnTo>
                <a:lnTo>
                  <a:pt x="1155" y="698"/>
                </a:lnTo>
                <a:lnTo>
                  <a:pt x="1151" y="700"/>
                </a:lnTo>
                <a:lnTo>
                  <a:pt x="1148" y="700"/>
                </a:lnTo>
                <a:lnTo>
                  <a:pt x="1148" y="700"/>
                </a:lnTo>
                <a:lnTo>
                  <a:pt x="1144" y="700"/>
                </a:lnTo>
                <a:lnTo>
                  <a:pt x="1142" y="702"/>
                </a:lnTo>
                <a:lnTo>
                  <a:pt x="1142" y="704"/>
                </a:lnTo>
                <a:lnTo>
                  <a:pt x="1140" y="707"/>
                </a:lnTo>
                <a:lnTo>
                  <a:pt x="1140" y="707"/>
                </a:lnTo>
                <a:lnTo>
                  <a:pt x="1136" y="711"/>
                </a:lnTo>
                <a:lnTo>
                  <a:pt x="1136" y="713"/>
                </a:lnTo>
                <a:lnTo>
                  <a:pt x="1133" y="715"/>
                </a:lnTo>
                <a:lnTo>
                  <a:pt x="1133" y="715"/>
                </a:lnTo>
                <a:lnTo>
                  <a:pt x="1125" y="719"/>
                </a:lnTo>
                <a:lnTo>
                  <a:pt x="1117" y="721"/>
                </a:lnTo>
                <a:lnTo>
                  <a:pt x="1117" y="721"/>
                </a:lnTo>
                <a:lnTo>
                  <a:pt x="1114" y="721"/>
                </a:lnTo>
                <a:lnTo>
                  <a:pt x="1106" y="721"/>
                </a:lnTo>
                <a:lnTo>
                  <a:pt x="1099" y="722"/>
                </a:lnTo>
                <a:lnTo>
                  <a:pt x="1099" y="722"/>
                </a:lnTo>
                <a:lnTo>
                  <a:pt x="1095" y="724"/>
                </a:lnTo>
                <a:lnTo>
                  <a:pt x="1095" y="724"/>
                </a:lnTo>
                <a:lnTo>
                  <a:pt x="1095" y="726"/>
                </a:lnTo>
                <a:lnTo>
                  <a:pt x="1093" y="730"/>
                </a:lnTo>
                <a:lnTo>
                  <a:pt x="1093" y="734"/>
                </a:lnTo>
                <a:lnTo>
                  <a:pt x="1091" y="738"/>
                </a:lnTo>
                <a:lnTo>
                  <a:pt x="1091" y="738"/>
                </a:lnTo>
                <a:lnTo>
                  <a:pt x="1089" y="739"/>
                </a:lnTo>
                <a:lnTo>
                  <a:pt x="1087" y="741"/>
                </a:lnTo>
                <a:lnTo>
                  <a:pt x="1083" y="743"/>
                </a:lnTo>
                <a:lnTo>
                  <a:pt x="1083" y="743"/>
                </a:lnTo>
                <a:lnTo>
                  <a:pt x="1080" y="743"/>
                </a:lnTo>
                <a:lnTo>
                  <a:pt x="1078" y="741"/>
                </a:lnTo>
                <a:lnTo>
                  <a:pt x="1076" y="741"/>
                </a:lnTo>
                <a:lnTo>
                  <a:pt x="1072" y="739"/>
                </a:lnTo>
                <a:lnTo>
                  <a:pt x="1072" y="739"/>
                </a:lnTo>
                <a:lnTo>
                  <a:pt x="1072" y="736"/>
                </a:lnTo>
                <a:lnTo>
                  <a:pt x="1070" y="734"/>
                </a:lnTo>
                <a:lnTo>
                  <a:pt x="1070" y="734"/>
                </a:lnTo>
                <a:lnTo>
                  <a:pt x="1070" y="730"/>
                </a:lnTo>
                <a:lnTo>
                  <a:pt x="1070" y="730"/>
                </a:lnTo>
                <a:lnTo>
                  <a:pt x="1072" y="730"/>
                </a:lnTo>
                <a:lnTo>
                  <a:pt x="1072" y="730"/>
                </a:lnTo>
                <a:lnTo>
                  <a:pt x="1072" y="728"/>
                </a:lnTo>
                <a:lnTo>
                  <a:pt x="1072" y="726"/>
                </a:lnTo>
                <a:lnTo>
                  <a:pt x="1076" y="722"/>
                </a:lnTo>
                <a:lnTo>
                  <a:pt x="1076" y="722"/>
                </a:lnTo>
                <a:lnTo>
                  <a:pt x="1078" y="721"/>
                </a:lnTo>
                <a:lnTo>
                  <a:pt x="1080" y="719"/>
                </a:lnTo>
                <a:lnTo>
                  <a:pt x="1085" y="719"/>
                </a:lnTo>
                <a:lnTo>
                  <a:pt x="1085" y="719"/>
                </a:lnTo>
                <a:lnTo>
                  <a:pt x="1095" y="715"/>
                </a:lnTo>
                <a:lnTo>
                  <a:pt x="1100" y="713"/>
                </a:lnTo>
                <a:lnTo>
                  <a:pt x="1102" y="711"/>
                </a:lnTo>
                <a:lnTo>
                  <a:pt x="1102" y="709"/>
                </a:lnTo>
                <a:lnTo>
                  <a:pt x="1102" y="709"/>
                </a:lnTo>
                <a:lnTo>
                  <a:pt x="1100" y="709"/>
                </a:lnTo>
                <a:lnTo>
                  <a:pt x="1099" y="709"/>
                </a:lnTo>
                <a:lnTo>
                  <a:pt x="1093" y="709"/>
                </a:lnTo>
                <a:lnTo>
                  <a:pt x="1093" y="709"/>
                </a:lnTo>
                <a:lnTo>
                  <a:pt x="1091" y="709"/>
                </a:lnTo>
                <a:lnTo>
                  <a:pt x="1087" y="707"/>
                </a:lnTo>
                <a:lnTo>
                  <a:pt x="1085" y="705"/>
                </a:lnTo>
                <a:lnTo>
                  <a:pt x="1082" y="705"/>
                </a:lnTo>
                <a:lnTo>
                  <a:pt x="1082" y="705"/>
                </a:lnTo>
                <a:lnTo>
                  <a:pt x="1078" y="705"/>
                </a:lnTo>
                <a:lnTo>
                  <a:pt x="1076" y="707"/>
                </a:lnTo>
                <a:lnTo>
                  <a:pt x="1072" y="709"/>
                </a:lnTo>
                <a:lnTo>
                  <a:pt x="1072" y="709"/>
                </a:lnTo>
                <a:lnTo>
                  <a:pt x="1068" y="709"/>
                </a:lnTo>
                <a:lnTo>
                  <a:pt x="1066" y="709"/>
                </a:lnTo>
                <a:lnTo>
                  <a:pt x="1063" y="709"/>
                </a:lnTo>
                <a:lnTo>
                  <a:pt x="1063" y="709"/>
                </a:lnTo>
                <a:lnTo>
                  <a:pt x="1059" y="715"/>
                </a:lnTo>
                <a:lnTo>
                  <a:pt x="1057" y="717"/>
                </a:lnTo>
                <a:lnTo>
                  <a:pt x="1055" y="715"/>
                </a:lnTo>
                <a:lnTo>
                  <a:pt x="1055" y="715"/>
                </a:lnTo>
                <a:lnTo>
                  <a:pt x="1053" y="713"/>
                </a:lnTo>
                <a:lnTo>
                  <a:pt x="1051" y="711"/>
                </a:lnTo>
                <a:lnTo>
                  <a:pt x="1049" y="705"/>
                </a:lnTo>
                <a:lnTo>
                  <a:pt x="1049" y="705"/>
                </a:lnTo>
                <a:lnTo>
                  <a:pt x="1047" y="698"/>
                </a:lnTo>
                <a:lnTo>
                  <a:pt x="1046" y="688"/>
                </a:lnTo>
                <a:lnTo>
                  <a:pt x="1044" y="677"/>
                </a:lnTo>
                <a:lnTo>
                  <a:pt x="1044" y="677"/>
                </a:lnTo>
                <a:lnTo>
                  <a:pt x="1032" y="664"/>
                </a:lnTo>
                <a:lnTo>
                  <a:pt x="1032" y="664"/>
                </a:lnTo>
                <a:lnTo>
                  <a:pt x="1023" y="668"/>
                </a:lnTo>
                <a:lnTo>
                  <a:pt x="1023" y="668"/>
                </a:lnTo>
                <a:lnTo>
                  <a:pt x="1021" y="669"/>
                </a:lnTo>
                <a:lnTo>
                  <a:pt x="1019" y="669"/>
                </a:lnTo>
                <a:lnTo>
                  <a:pt x="1017" y="677"/>
                </a:lnTo>
                <a:lnTo>
                  <a:pt x="1013" y="690"/>
                </a:lnTo>
                <a:lnTo>
                  <a:pt x="1013" y="690"/>
                </a:lnTo>
                <a:lnTo>
                  <a:pt x="1008" y="700"/>
                </a:lnTo>
                <a:lnTo>
                  <a:pt x="1004" y="704"/>
                </a:lnTo>
                <a:lnTo>
                  <a:pt x="1000" y="707"/>
                </a:lnTo>
                <a:lnTo>
                  <a:pt x="996" y="711"/>
                </a:lnTo>
                <a:lnTo>
                  <a:pt x="993" y="713"/>
                </a:lnTo>
                <a:lnTo>
                  <a:pt x="987" y="715"/>
                </a:lnTo>
                <a:lnTo>
                  <a:pt x="983" y="717"/>
                </a:lnTo>
                <a:lnTo>
                  <a:pt x="983" y="717"/>
                </a:lnTo>
                <a:lnTo>
                  <a:pt x="972" y="719"/>
                </a:lnTo>
                <a:lnTo>
                  <a:pt x="960" y="719"/>
                </a:lnTo>
                <a:lnTo>
                  <a:pt x="949" y="719"/>
                </a:lnTo>
                <a:lnTo>
                  <a:pt x="945" y="721"/>
                </a:lnTo>
                <a:lnTo>
                  <a:pt x="940" y="722"/>
                </a:lnTo>
                <a:lnTo>
                  <a:pt x="940" y="722"/>
                </a:lnTo>
                <a:lnTo>
                  <a:pt x="930" y="728"/>
                </a:lnTo>
                <a:lnTo>
                  <a:pt x="925" y="732"/>
                </a:lnTo>
                <a:lnTo>
                  <a:pt x="925" y="732"/>
                </a:lnTo>
                <a:lnTo>
                  <a:pt x="919" y="734"/>
                </a:lnTo>
                <a:lnTo>
                  <a:pt x="915" y="734"/>
                </a:lnTo>
                <a:lnTo>
                  <a:pt x="906" y="734"/>
                </a:lnTo>
                <a:lnTo>
                  <a:pt x="906" y="734"/>
                </a:lnTo>
                <a:lnTo>
                  <a:pt x="902" y="734"/>
                </a:lnTo>
                <a:lnTo>
                  <a:pt x="896" y="736"/>
                </a:lnTo>
                <a:lnTo>
                  <a:pt x="891" y="736"/>
                </a:lnTo>
                <a:lnTo>
                  <a:pt x="887" y="739"/>
                </a:lnTo>
                <a:lnTo>
                  <a:pt x="881" y="743"/>
                </a:lnTo>
                <a:lnTo>
                  <a:pt x="879" y="745"/>
                </a:lnTo>
                <a:lnTo>
                  <a:pt x="877" y="751"/>
                </a:lnTo>
                <a:lnTo>
                  <a:pt x="877" y="753"/>
                </a:lnTo>
                <a:lnTo>
                  <a:pt x="877" y="755"/>
                </a:lnTo>
                <a:lnTo>
                  <a:pt x="877" y="755"/>
                </a:lnTo>
                <a:lnTo>
                  <a:pt x="875" y="756"/>
                </a:lnTo>
                <a:lnTo>
                  <a:pt x="875" y="756"/>
                </a:lnTo>
                <a:lnTo>
                  <a:pt x="870" y="758"/>
                </a:lnTo>
                <a:lnTo>
                  <a:pt x="864" y="760"/>
                </a:lnTo>
                <a:lnTo>
                  <a:pt x="851" y="766"/>
                </a:lnTo>
                <a:lnTo>
                  <a:pt x="851" y="766"/>
                </a:lnTo>
                <a:lnTo>
                  <a:pt x="845" y="768"/>
                </a:lnTo>
                <a:lnTo>
                  <a:pt x="841" y="770"/>
                </a:lnTo>
                <a:lnTo>
                  <a:pt x="834" y="773"/>
                </a:lnTo>
                <a:lnTo>
                  <a:pt x="834" y="773"/>
                </a:lnTo>
                <a:lnTo>
                  <a:pt x="830" y="773"/>
                </a:lnTo>
                <a:lnTo>
                  <a:pt x="830" y="773"/>
                </a:lnTo>
                <a:lnTo>
                  <a:pt x="830" y="768"/>
                </a:lnTo>
                <a:lnTo>
                  <a:pt x="832" y="764"/>
                </a:lnTo>
                <a:lnTo>
                  <a:pt x="834" y="760"/>
                </a:lnTo>
                <a:lnTo>
                  <a:pt x="836" y="756"/>
                </a:lnTo>
                <a:lnTo>
                  <a:pt x="836" y="756"/>
                </a:lnTo>
                <a:lnTo>
                  <a:pt x="841" y="751"/>
                </a:lnTo>
                <a:lnTo>
                  <a:pt x="841" y="751"/>
                </a:lnTo>
                <a:lnTo>
                  <a:pt x="845" y="747"/>
                </a:lnTo>
                <a:lnTo>
                  <a:pt x="847" y="743"/>
                </a:lnTo>
                <a:lnTo>
                  <a:pt x="847" y="743"/>
                </a:lnTo>
                <a:lnTo>
                  <a:pt x="849" y="736"/>
                </a:lnTo>
                <a:lnTo>
                  <a:pt x="849" y="736"/>
                </a:lnTo>
                <a:lnTo>
                  <a:pt x="849" y="728"/>
                </a:lnTo>
                <a:lnTo>
                  <a:pt x="849" y="728"/>
                </a:lnTo>
                <a:lnTo>
                  <a:pt x="845" y="715"/>
                </a:lnTo>
                <a:lnTo>
                  <a:pt x="845" y="715"/>
                </a:lnTo>
                <a:lnTo>
                  <a:pt x="849" y="715"/>
                </a:lnTo>
                <a:lnTo>
                  <a:pt x="849" y="715"/>
                </a:lnTo>
                <a:lnTo>
                  <a:pt x="853" y="717"/>
                </a:lnTo>
                <a:lnTo>
                  <a:pt x="856" y="717"/>
                </a:lnTo>
                <a:lnTo>
                  <a:pt x="856" y="717"/>
                </a:lnTo>
                <a:lnTo>
                  <a:pt x="860" y="721"/>
                </a:lnTo>
                <a:lnTo>
                  <a:pt x="864" y="722"/>
                </a:lnTo>
                <a:lnTo>
                  <a:pt x="866" y="722"/>
                </a:lnTo>
                <a:lnTo>
                  <a:pt x="868" y="719"/>
                </a:lnTo>
                <a:lnTo>
                  <a:pt x="868" y="717"/>
                </a:lnTo>
                <a:lnTo>
                  <a:pt x="868" y="713"/>
                </a:lnTo>
                <a:lnTo>
                  <a:pt x="866" y="709"/>
                </a:lnTo>
                <a:lnTo>
                  <a:pt x="864" y="705"/>
                </a:lnTo>
                <a:lnTo>
                  <a:pt x="864" y="705"/>
                </a:lnTo>
                <a:lnTo>
                  <a:pt x="860" y="702"/>
                </a:lnTo>
                <a:lnTo>
                  <a:pt x="860" y="702"/>
                </a:lnTo>
                <a:lnTo>
                  <a:pt x="851" y="698"/>
                </a:lnTo>
                <a:lnTo>
                  <a:pt x="841" y="694"/>
                </a:lnTo>
                <a:lnTo>
                  <a:pt x="841" y="694"/>
                </a:lnTo>
                <a:lnTo>
                  <a:pt x="834" y="690"/>
                </a:lnTo>
                <a:lnTo>
                  <a:pt x="834" y="690"/>
                </a:lnTo>
                <a:lnTo>
                  <a:pt x="830" y="690"/>
                </a:lnTo>
                <a:lnTo>
                  <a:pt x="830" y="690"/>
                </a:lnTo>
                <a:lnTo>
                  <a:pt x="828" y="690"/>
                </a:lnTo>
                <a:lnTo>
                  <a:pt x="828" y="690"/>
                </a:lnTo>
                <a:lnTo>
                  <a:pt x="828" y="690"/>
                </a:lnTo>
                <a:lnTo>
                  <a:pt x="828" y="692"/>
                </a:lnTo>
                <a:lnTo>
                  <a:pt x="826" y="692"/>
                </a:lnTo>
                <a:lnTo>
                  <a:pt x="826" y="692"/>
                </a:lnTo>
                <a:lnTo>
                  <a:pt x="822" y="690"/>
                </a:lnTo>
                <a:lnTo>
                  <a:pt x="819" y="690"/>
                </a:lnTo>
                <a:lnTo>
                  <a:pt x="819" y="690"/>
                </a:lnTo>
                <a:lnTo>
                  <a:pt x="815" y="688"/>
                </a:lnTo>
                <a:lnTo>
                  <a:pt x="811" y="686"/>
                </a:lnTo>
                <a:lnTo>
                  <a:pt x="811" y="686"/>
                </a:lnTo>
                <a:lnTo>
                  <a:pt x="807" y="683"/>
                </a:lnTo>
                <a:lnTo>
                  <a:pt x="807" y="679"/>
                </a:lnTo>
                <a:lnTo>
                  <a:pt x="804" y="669"/>
                </a:lnTo>
                <a:lnTo>
                  <a:pt x="804" y="669"/>
                </a:lnTo>
                <a:lnTo>
                  <a:pt x="802" y="662"/>
                </a:lnTo>
                <a:lnTo>
                  <a:pt x="800" y="658"/>
                </a:lnTo>
                <a:lnTo>
                  <a:pt x="796" y="656"/>
                </a:lnTo>
                <a:lnTo>
                  <a:pt x="796" y="656"/>
                </a:lnTo>
                <a:lnTo>
                  <a:pt x="794" y="656"/>
                </a:lnTo>
                <a:lnTo>
                  <a:pt x="792" y="654"/>
                </a:lnTo>
                <a:lnTo>
                  <a:pt x="788" y="654"/>
                </a:lnTo>
                <a:lnTo>
                  <a:pt x="786" y="652"/>
                </a:lnTo>
                <a:lnTo>
                  <a:pt x="786" y="652"/>
                </a:lnTo>
                <a:lnTo>
                  <a:pt x="785" y="651"/>
                </a:lnTo>
                <a:lnTo>
                  <a:pt x="785" y="647"/>
                </a:lnTo>
                <a:lnTo>
                  <a:pt x="785" y="647"/>
                </a:lnTo>
                <a:lnTo>
                  <a:pt x="777" y="645"/>
                </a:lnTo>
                <a:lnTo>
                  <a:pt x="771" y="643"/>
                </a:lnTo>
                <a:lnTo>
                  <a:pt x="771" y="643"/>
                </a:lnTo>
                <a:lnTo>
                  <a:pt x="764" y="641"/>
                </a:lnTo>
                <a:lnTo>
                  <a:pt x="764" y="641"/>
                </a:lnTo>
                <a:lnTo>
                  <a:pt x="760" y="641"/>
                </a:lnTo>
                <a:lnTo>
                  <a:pt x="756" y="639"/>
                </a:lnTo>
                <a:lnTo>
                  <a:pt x="756" y="639"/>
                </a:lnTo>
                <a:lnTo>
                  <a:pt x="754" y="641"/>
                </a:lnTo>
                <a:lnTo>
                  <a:pt x="751" y="643"/>
                </a:lnTo>
                <a:lnTo>
                  <a:pt x="751" y="643"/>
                </a:lnTo>
                <a:lnTo>
                  <a:pt x="745" y="645"/>
                </a:lnTo>
                <a:lnTo>
                  <a:pt x="745" y="645"/>
                </a:lnTo>
                <a:lnTo>
                  <a:pt x="739" y="649"/>
                </a:lnTo>
                <a:lnTo>
                  <a:pt x="734" y="649"/>
                </a:lnTo>
                <a:lnTo>
                  <a:pt x="730" y="652"/>
                </a:lnTo>
                <a:lnTo>
                  <a:pt x="724" y="652"/>
                </a:lnTo>
                <a:lnTo>
                  <a:pt x="724" y="652"/>
                </a:lnTo>
                <a:lnTo>
                  <a:pt x="718" y="649"/>
                </a:lnTo>
                <a:lnTo>
                  <a:pt x="718" y="649"/>
                </a:lnTo>
                <a:lnTo>
                  <a:pt x="715" y="652"/>
                </a:lnTo>
                <a:lnTo>
                  <a:pt x="715" y="652"/>
                </a:lnTo>
                <a:lnTo>
                  <a:pt x="715" y="652"/>
                </a:lnTo>
                <a:lnTo>
                  <a:pt x="705" y="651"/>
                </a:lnTo>
                <a:lnTo>
                  <a:pt x="696" y="647"/>
                </a:lnTo>
                <a:lnTo>
                  <a:pt x="696" y="647"/>
                </a:lnTo>
                <a:lnTo>
                  <a:pt x="692" y="645"/>
                </a:lnTo>
                <a:lnTo>
                  <a:pt x="688" y="643"/>
                </a:lnTo>
                <a:lnTo>
                  <a:pt x="684" y="641"/>
                </a:lnTo>
                <a:lnTo>
                  <a:pt x="681" y="641"/>
                </a:lnTo>
                <a:lnTo>
                  <a:pt x="679" y="641"/>
                </a:lnTo>
                <a:lnTo>
                  <a:pt x="679" y="641"/>
                </a:lnTo>
                <a:lnTo>
                  <a:pt x="675" y="641"/>
                </a:lnTo>
                <a:lnTo>
                  <a:pt x="669" y="641"/>
                </a:lnTo>
                <a:lnTo>
                  <a:pt x="667" y="641"/>
                </a:lnTo>
                <a:lnTo>
                  <a:pt x="664" y="637"/>
                </a:lnTo>
                <a:lnTo>
                  <a:pt x="664" y="637"/>
                </a:lnTo>
                <a:lnTo>
                  <a:pt x="662" y="632"/>
                </a:lnTo>
                <a:lnTo>
                  <a:pt x="660" y="628"/>
                </a:lnTo>
                <a:lnTo>
                  <a:pt x="658" y="626"/>
                </a:lnTo>
                <a:lnTo>
                  <a:pt x="658" y="626"/>
                </a:lnTo>
                <a:lnTo>
                  <a:pt x="652" y="626"/>
                </a:lnTo>
                <a:lnTo>
                  <a:pt x="654" y="632"/>
                </a:lnTo>
                <a:lnTo>
                  <a:pt x="408" y="635"/>
                </a:lnTo>
                <a:lnTo>
                  <a:pt x="355" y="635"/>
                </a:lnTo>
                <a:lnTo>
                  <a:pt x="355" y="635"/>
                </a:lnTo>
                <a:lnTo>
                  <a:pt x="342" y="635"/>
                </a:lnTo>
                <a:lnTo>
                  <a:pt x="342" y="635"/>
                </a:lnTo>
                <a:lnTo>
                  <a:pt x="310" y="635"/>
                </a:lnTo>
                <a:lnTo>
                  <a:pt x="310" y="635"/>
                </a:lnTo>
                <a:lnTo>
                  <a:pt x="274" y="635"/>
                </a:lnTo>
                <a:lnTo>
                  <a:pt x="274" y="635"/>
                </a:lnTo>
                <a:lnTo>
                  <a:pt x="268" y="635"/>
                </a:lnTo>
                <a:lnTo>
                  <a:pt x="261" y="635"/>
                </a:lnTo>
                <a:lnTo>
                  <a:pt x="257" y="634"/>
                </a:lnTo>
                <a:lnTo>
                  <a:pt x="257" y="632"/>
                </a:lnTo>
                <a:lnTo>
                  <a:pt x="253" y="628"/>
                </a:lnTo>
                <a:lnTo>
                  <a:pt x="253" y="624"/>
                </a:lnTo>
                <a:lnTo>
                  <a:pt x="253" y="624"/>
                </a:lnTo>
                <a:lnTo>
                  <a:pt x="251" y="624"/>
                </a:lnTo>
                <a:lnTo>
                  <a:pt x="249" y="624"/>
                </a:lnTo>
                <a:lnTo>
                  <a:pt x="249" y="622"/>
                </a:lnTo>
                <a:lnTo>
                  <a:pt x="247" y="618"/>
                </a:lnTo>
                <a:lnTo>
                  <a:pt x="246" y="615"/>
                </a:lnTo>
                <a:lnTo>
                  <a:pt x="246" y="615"/>
                </a:lnTo>
                <a:lnTo>
                  <a:pt x="242" y="620"/>
                </a:lnTo>
                <a:lnTo>
                  <a:pt x="242" y="622"/>
                </a:lnTo>
                <a:lnTo>
                  <a:pt x="238" y="620"/>
                </a:lnTo>
                <a:lnTo>
                  <a:pt x="238" y="620"/>
                </a:lnTo>
                <a:lnTo>
                  <a:pt x="236" y="615"/>
                </a:lnTo>
                <a:lnTo>
                  <a:pt x="234" y="607"/>
                </a:lnTo>
                <a:lnTo>
                  <a:pt x="234" y="607"/>
                </a:lnTo>
                <a:lnTo>
                  <a:pt x="232" y="609"/>
                </a:lnTo>
                <a:lnTo>
                  <a:pt x="230" y="609"/>
                </a:lnTo>
                <a:lnTo>
                  <a:pt x="229" y="607"/>
                </a:lnTo>
                <a:lnTo>
                  <a:pt x="227" y="607"/>
                </a:lnTo>
                <a:lnTo>
                  <a:pt x="225" y="603"/>
                </a:lnTo>
                <a:lnTo>
                  <a:pt x="223" y="601"/>
                </a:lnTo>
                <a:lnTo>
                  <a:pt x="223" y="601"/>
                </a:lnTo>
                <a:lnTo>
                  <a:pt x="219" y="599"/>
                </a:lnTo>
                <a:lnTo>
                  <a:pt x="219" y="599"/>
                </a:lnTo>
                <a:lnTo>
                  <a:pt x="215" y="599"/>
                </a:lnTo>
                <a:lnTo>
                  <a:pt x="213" y="599"/>
                </a:lnTo>
                <a:lnTo>
                  <a:pt x="213" y="599"/>
                </a:lnTo>
                <a:lnTo>
                  <a:pt x="212" y="598"/>
                </a:lnTo>
                <a:lnTo>
                  <a:pt x="210" y="594"/>
                </a:lnTo>
                <a:lnTo>
                  <a:pt x="208" y="594"/>
                </a:lnTo>
                <a:lnTo>
                  <a:pt x="204" y="590"/>
                </a:lnTo>
                <a:lnTo>
                  <a:pt x="204" y="590"/>
                </a:lnTo>
                <a:lnTo>
                  <a:pt x="202" y="592"/>
                </a:lnTo>
                <a:lnTo>
                  <a:pt x="200" y="592"/>
                </a:lnTo>
                <a:lnTo>
                  <a:pt x="198" y="592"/>
                </a:lnTo>
                <a:lnTo>
                  <a:pt x="198" y="592"/>
                </a:lnTo>
                <a:lnTo>
                  <a:pt x="196" y="590"/>
                </a:lnTo>
                <a:lnTo>
                  <a:pt x="193" y="588"/>
                </a:lnTo>
                <a:lnTo>
                  <a:pt x="193" y="588"/>
                </a:lnTo>
                <a:lnTo>
                  <a:pt x="193" y="586"/>
                </a:lnTo>
                <a:lnTo>
                  <a:pt x="191" y="584"/>
                </a:lnTo>
                <a:lnTo>
                  <a:pt x="189" y="581"/>
                </a:lnTo>
                <a:lnTo>
                  <a:pt x="189" y="579"/>
                </a:lnTo>
                <a:lnTo>
                  <a:pt x="189" y="579"/>
                </a:lnTo>
                <a:lnTo>
                  <a:pt x="189" y="575"/>
                </a:lnTo>
                <a:lnTo>
                  <a:pt x="189" y="573"/>
                </a:lnTo>
                <a:lnTo>
                  <a:pt x="189" y="569"/>
                </a:lnTo>
                <a:lnTo>
                  <a:pt x="189" y="565"/>
                </a:lnTo>
                <a:lnTo>
                  <a:pt x="189" y="565"/>
                </a:lnTo>
                <a:lnTo>
                  <a:pt x="189" y="564"/>
                </a:lnTo>
                <a:lnTo>
                  <a:pt x="187" y="562"/>
                </a:lnTo>
                <a:lnTo>
                  <a:pt x="187" y="562"/>
                </a:lnTo>
                <a:lnTo>
                  <a:pt x="183" y="560"/>
                </a:lnTo>
                <a:lnTo>
                  <a:pt x="181" y="556"/>
                </a:lnTo>
                <a:lnTo>
                  <a:pt x="181" y="556"/>
                </a:lnTo>
                <a:lnTo>
                  <a:pt x="178" y="556"/>
                </a:lnTo>
                <a:lnTo>
                  <a:pt x="174" y="558"/>
                </a:lnTo>
                <a:lnTo>
                  <a:pt x="172" y="556"/>
                </a:lnTo>
                <a:lnTo>
                  <a:pt x="172" y="556"/>
                </a:lnTo>
                <a:lnTo>
                  <a:pt x="172" y="552"/>
                </a:lnTo>
                <a:lnTo>
                  <a:pt x="172" y="550"/>
                </a:lnTo>
                <a:lnTo>
                  <a:pt x="172" y="550"/>
                </a:lnTo>
                <a:lnTo>
                  <a:pt x="172" y="548"/>
                </a:lnTo>
                <a:lnTo>
                  <a:pt x="172" y="547"/>
                </a:lnTo>
                <a:lnTo>
                  <a:pt x="174" y="545"/>
                </a:lnTo>
                <a:lnTo>
                  <a:pt x="178" y="543"/>
                </a:lnTo>
                <a:lnTo>
                  <a:pt x="178" y="541"/>
                </a:lnTo>
                <a:lnTo>
                  <a:pt x="176" y="539"/>
                </a:lnTo>
                <a:lnTo>
                  <a:pt x="176" y="539"/>
                </a:lnTo>
                <a:lnTo>
                  <a:pt x="174" y="537"/>
                </a:lnTo>
                <a:lnTo>
                  <a:pt x="174" y="535"/>
                </a:lnTo>
                <a:lnTo>
                  <a:pt x="172" y="537"/>
                </a:lnTo>
                <a:lnTo>
                  <a:pt x="168" y="539"/>
                </a:lnTo>
                <a:lnTo>
                  <a:pt x="166" y="539"/>
                </a:lnTo>
                <a:lnTo>
                  <a:pt x="166" y="539"/>
                </a:lnTo>
                <a:lnTo>
                  <a:pt x="162" y="539"/>
                </a:lnTo>
                <a:lnTo>
                  <a:pt x="161" y="535"/>
                </a:lnTo>
                <a:lnTo>
                  <a:pt x="157" y="531"/>
                </a:lnTo>
                <a:lnTo>
                  <a:pt x="157" y="528"/>
                </a:lnTo>
                <a:lnTo>
                  <a:pt x="157" y="528"/>
                </a:lnTo>
                <a:lnTo>
                  <a:pt x="157" y="524"/>
                </a:lnTo>
                <a:lnTo>
                  <a:pt x="159" y="524"/>
                </a:lnTo>
                <a:lnTo>
                  <a:pt x="159" y="524"/>
                </a:lnTo>
                <a:lnTo>
                  <a:pt x="157" y="520"/>
                </a:lnTo>
                <a:lnTo>
                  <a:pt x="157" y="520"/>
                </a:lnTo>
                <a:lnTo>
                  <a:pt x="153" y="520"/>
                </a:lnTo>
                <a:lnTo>
                  <a:pt x="151" y="518"/>
                </a:lnTo>
                <a:lnTo>
                  <a:pt x="151" y="518"/>
                </a:lnTo>
                <a:lnTo>
                  <a:pt x="153" y="511"/>
                </a:lnTo>
                <a:lnTo>
                  <a:pt x="153" y="511"/>
                </a:lnTo>
                <a:lnTo>
                  <a:pt x="157" y="507"/>
                </a:lnTo>
                <a:lnTo>
                  <a:pt x="161" y="501"/>
                </a:lnTo>
                <a:lnTo>
                  <a:pt x="161" y="482"/>
                </a:lnTo>
                <a:lnTo>
                  <a:pt x="153" y="477"/>
                </a:lnTo>
                <a:lnTo>
                  <a:pt x="153" y="477"/>
                </a:lnTo>
                <a:lnTo>
                  <a:pt x="151" y="480"/>
                </a:lnTo>
                <a:lnTo>
                  <a:pt x="149" y="480"/>
                </a:lnTo>
                <a:lnTo>
                  <a:pt x="149" y="480"/>
                </a:lnTo>
                <a:lnTo>
                  <a:pt x="147" y="478"/>
                </a:lnTo>
                <a:lnTo>
                  <a:pt x="147" y="477"/>
                </a:lnTo>
                <a:lnTo>
                  <a:pt x="147" y="477"/>
                </a:lnTo>
                <a:lnTo>
                  <a:pt x="147" y="473"/>
                </a:lnTo>
                <a:lnTo>
                  <a:pt x="145" y="469"/>
                </a:lnTo>
                <a:lnTo>
                  <a:pt x="143" y="469"/>
                </a:lnTo>
                <a:lnTo>
                  <a:pt x="142" y="469"/>
                </a:lnTo>
                <a:lnTo>
                  <a:pt x="134" y="465"/>
                </a:lnTo>
                <a:lnTo>
                  <a:pt x="125" y="456"/>
                </a:lnTo>
                <a:lnTo>
                  <a:pt x="125" y="448"/>
                </a:lnTo>
                <a:lnTo>
                  <a:pt x="119" y="441"/>
                </a:lnTo>
                <a:lnTo>
                  <a:pt x="108" y="420"/>
                </a:lnTo>
                <a:lnTo>
                  <a:pt x="98" y="420"/>
                </a:lnTo>
                <a:lnTo>
                  <a:pt x="96" y="410"/>
                </a:lnTo>
                <a:lnTo>
                  <a:pt x="92" y="407"/>
                </a:lnTo>
                <a:lnTo>
                  <a:pt x="85" y="399"/>
                </a:lnTo>
                <a:lnTo>
                  <a:pt x="81" y="393"/>
                </a:lnTo>
                <a:lnTo>
                  <a:pt x="68" y="393"/>
                </a:lnTo>
                <a:lnTo>
                  <a:pt x="66" y="407"/>
                </a:lnTo>
                <a:lnTo>
                  <a:pt x="58" y="407"/>
                </a:lnTo>
                <a:lnTo>
                  <a:pt x="55" y="410"/>
                </a:lnTo>
                <a:lnTo>
                  <a:pt x="39" y="393"/>
                </a:lnTo>
                <a:lnTo>
                  <a:pt x="32" y="393"/>
                </a:lnTo>
                <a:lnTo>
                  <a:pt x="32" y="382"/>
                </a:lnTo>
                <a:lnTo>
                  <a:pt x="21" y="382"/>
                </a:lnTo>
                <a:lnTo>
                  <a:pt x="7" y="382"/>
                </a:lnTo>
                <a:lnTo>
                  <a:pt x="0" y="382"/>
                </a:lnTo>
                <a:lnTo>
                  <a:pt x="0" y="382"/>
                </a:lnTo>
                <a:lnTo>
                  <a:pt x="0" y="246"/>
                </a:lnTo>
                <a:lnTo>
                  <a:pt x="0" y="246"/>
                </a:lnTo>
                <a:lnTo>
                  <a:pt x="0" y="178"/>
                </a:lnTo>
                <a:lnTo>
                  <a:pt x="0" y="178"/>
                </a:lnTo>
                <a:lnTo>
                  <a:pt x="0" y="153"/>
                </a:lnTo>
                <a:lnTo>
                  <a:pt x="0" y="153"/>
                </a:lnTo>
                <a:lnTo>
                  <a:pt x="0" y="138"/>
                </a:lnTo>
                <a:lnTo>
                  <a:pt x="0" y="138"/>
                </a:lnTo>
                <a:lnTo>
                  <a:pt x="9" y="136"/>
                </a:lnTo>
                <a:lnTo>
                  <a:pt x="9" y="136"/>
                </a:lnTo>
                <a:lnTo>
                  <a:pt x="17" y="136"/>
                </a:lnTo>
                <a:lnTo>
                  <a:pt x="22" y="138"/>
                </a:lnTo>
                <a:lnTo>
                  <a:pt x="22" y="138"/>
                </a:lnTo>
                <a:lnTo>
                  <a:pt x="24" y="138"/>
                </a:lnTo>
                <a:lnTo>
                  <a:pt x="30" y="142"/>
                </a:lnTo>
                <a:lnTo>
                  <a:pt x="38" y="149"/>
                </a:lnTo>
                <a:lnTo>
                  <a:pt x="38" y="149"/>
                </a:lnTo>
                <a:lnTo>
                  <a:pt x="47" y="155"/>
                </a:lnTo>
                <a:lnTo>
                  <a:pt x="51" y="157"/>
                </a:lnTo>
                <a:lnTo>
                  <a:pt x="55" y="159"/>
                </a:lnTo>
                <a:lnTo>
                  <a:pt x="55" y="159"/>
                </a:lnTo>
                <a:lnTo>
                  <a:pt x="58" y="159"/>
                </a:lnTo>
                <a:lnTo>
                  <a:pt x="62" y="159"/>
                </a:lnTo>
                <a:lnTo>
                  <a:pt x="70" y="157"/>
                </a:lnTo>
                <a:lnTo>
                  <a:pt x="70" y="157"/>
                </a:lnTo>
                <a:lnTo>
                  <a:pt x="72" y="157"/>
                </a:lnTo>
                <a:lnTo>
                  <a:pt x="77" y="159"/>
                </a:lnTo>
                <a:lnTo>
                  <a:pt x="83" y="161"/>
                </a:lnTo>
                <a:lnTo>
                  <a:pt x="83" y="161"/>
                </a:lnTo>
                <a:lnTo>
                  <a:pt x="83" y="159"/>
                </a:lnTo>
                <a:lnTo>
                  <a:pt x="83" y="157"/>
                </a:lnTo>
                <a:lnTo>
                  <a:pt x="83" y="153"/>
                </a:lnTo>
                <a:lnTo>
                  <a:pt x="81" y="151"/>
                </a:lnTo>
                <a:lnTo>
                  <a:pt x="77" y="149"/>
                </a:lnTo>
                <a:lnTo>
                  <a:pt x="77" y="149"/>
                </a:lnTo>
                <a:lnTo>
                  <a:pt x="77" y="147"/>
                </a:lnTo>
                <a:lnTo>
                  <a:pt x="77" y="146"/>
                </a:lnTo>
                <a:lnTo>
                  <a:pt x="77" y="144"/>
                </a:lnTo>
                <a:lnTo>
                  <a:pt x="81" y="142"/>
                </a:lnTo>
                <a:lnTo>
                  <a:pt x="85" y="140"/>
                </a:lnTo>
                <a:lnTo>
                  <a:pt x="89" y="138"/>
                </a:lnTo>
                <a:lnTo>
                  <a:pt x="89" y="138"/>
                </a:lnTo>
                <a:lnTo>
                  <a:pt x="92" y="138"/>
                </a:lnTo>
                <a:lnTo>
                  <a:pt x="98" y="138"/>
                </a:lnTo>
                <a:lnTo>
                  <a:pt x="104" y="140"/>
                </a:lnTo>
                <a:lnTo>
                  <a:pt x="104" y="142"/>
                </a:lnTo>
                <a:lnTo>
                  <a:pt x="106" y="144"/>
                </a:lnTo>
                <a:lnTo>
                  <a:pt x="106" y="144"/>
                </a:lnTo>
                <a:lnTo>
                  <a:pt x="109" y="144"/>
                </a:lnTo>
                <a:lnTo>
                  <a:pt x="111" y="142"/>
                </a:lnTo>
                <a:lnTo>
                  <a:pt x="117" y="138"/>
                </a:lnTo>
                <a:lnTo>
                  <a:pt x="117" y="138"/>
                </a:lnTo>
                <a:lnTo>
                  <a:pt x="125" y="134"/>
                </a:lnTo>
                <a:lnTo>
                  <a:pt x="142" y="127"/>
                </a:lnTo>
                <a:lnTo>
                  <a:pt x="149" y="123"/>
                </a:lnTo>
                <a:lnTo>
                  <a:pt x="157" y="121"/>
                </a:lnTo>
                <a:lnTo>
                  <a:pt x="162" y="121"/>
                </a:lnTo>
                <a:lnTo>
                  <a:pt x="162" y="121"/>
                </a:lnTo>
                <a:lnTo>
                  <a:pt x="164" y="123"/>
                </a:lnTo>
                <a:lnTo>
                  <a:pt x="164" y="123"/>
                </a:lnTo>
                <a:lnTo>
                  <a:pt x="162" y="125"/>
                </a:lnTo>
                <a:lnTo>
                  <a:pt x="162" y="125"/>
                </a:lnTo>
                <a:lnTo>
                  <a:pt x="149" y="129"/>
                </a:lnTo>
                <a:lnTo>
                  <a:pt x="149" y="129"/>
                </a:lnTo>
                <a:lnTo>
                  <a:pt x="149" y="130"/>
                </a:lnTo>
                <a:lnTo>
                  <a:pt x="149" y="130"/>
                </a:lnTo>
                <a:lnTo>
                  <a:pt x="145" y="132"/>
                </a:lnTo>
                <a:lnTo>
                  <a:pt x="138" y="136"/>
                </a:lnTo>
                <a:lnTo>
                  <a:pt x="134" y="140"/>
                </a:lnTo>
                <a:lnTo>
                  <a:pt x="128" y="142"/>
                </a:lnTo>
                <a:lnTo>
                  <a:pt x="128" y="142"/>
                </a:lnTo>
                <a:lnTo>
                  <a:pt x="121" y="146"/>
                </a:lnTo>
                <a:lnTo>
                  <a:pt x="117" y="147"/>
                </a:lnTo>
                <a:lnTo>
                  <a:pt x="113" y="149"/>
                </a:lnTo>
                <a:lnTo>
                  <a:pt x="113" y="149"/>
                </a:lnTo>
                <a:lnTo>
                  <a:pt x="113" y="153"/>
                </a:lnTo>
                <a:lnTo>
                  <a:pt x="111" y="155"/>
                </a:lnTo>
                <a:lnTo>
                  <a:pt x="111" y="157"/>
                </a:lnTo>
                <a:lnTo>
                  <a:pt x="113" y="159"/>
                </a:lnTo>
                <a:lnTo>
                  <a:pt x="113" y="159"/>
                </a:lnTo>
                <a:lnTo>
                  <a:pt x="115" y="159"/>
                </a:lnTo>
                <a:lnTo>
                  <a:pt x="117" y="159"/>
                </a:lnTo>
                <a:lnTo>
                  <a:pt x="119" y="157"/>
                </a:lnTo>
                <a:lnTo>
                  <a:pt x="119" y="157"/>
                </a:lnTo>
                <a:lnTo>
                  <a:pt x="126" y="153"/>
                </a:lnTo>
                <a:lnTo>
                  <a:pt x="132" y="149"/>
                </a:lnTo>
                <a:lnTo>
                  <a:pt x="145" y="142"/>
                </a:lnTo>
                <a:lnTo>
                  <a:pt x="145" y="142"/>
                </a:lnTo>
                <a:lnTo>
                  <a:pt x="155" y="134"/>
                </a:lnTo>
                <a:lnTo>
                  <a:pt x="161" y="130"/>
                </a:lnTo>
                <a:lnTo>
                  <a:pt x="162" y="130"/>
                </a:lnTo>
                <a:lnTo>
                  <a:pt x="166" y="129"/>
                </a:lnTo>
                <a:lnTo>
                  <a:pt x="166" y="129"/>
                </a:lnTo>
                <a:lnTo>
                  <a:pt x="174" y="130"/>
                </a:lnTo>
                <a:lnTo>
                  <a:pt x="178" y="130"/>
                </a:lnTo>
                <a:lnTo>
                  <a:pt x="178" y="130"/>
                </a:lnTo>
                <a:lnTo>
                  <a:pt x="179" y="129"/>
                </a:lnTo>
                <a:lnTo>
                  <a:pt x="179" y="129"/>
                </a:lnTo>
                <a:lnTo>
                  <a:pt x="179" y="127"/>
                </a:lnTo>
                <a:lnTo>
                  <a:pt x="181" y="125"/>
                </a:lnTo>
                <a:lnTo>
                  <a:pt x="183" y="121"/>
                </a:lnTo>
                <a:lnTo>
                  <a:pt x="185" y="119"/>
                </a:lnTo>
                <a:lnTo>
                  <a:pt x="187" y="115"/>
                </a:lnTo>
                <a:lnTo>
                  <a:pt x="187" y="115"/>
                </a:lnTo>
                <a:lnTo>
                  <a:pt x="187" y="111"/>
                </a:lnTo>
                <a:lnTo>
                  <a:pt x="185" y="108"/>
                </a:lnTo>
                <a:lnTo>
                  <a:pt x="185" y="108"/>
                </a:lnTo>
                <a:lnTo>
                  <a:pt x="187" y="106"/>
                </a:lnTo>
                <a:lnTo>
                  <a:pt x="191" y="110"/>
                </a:lnTo>
                <a:lnTo>
                  <a:pt x="191" y="110"/>
                </a:lnTo>
                <a:lnTo>
                  <a:pt x="196" y="113"/>
                </a:lnTo>
                <a:lnTo>
                  <a:pt x="200" y="119"/>
                </a:lnTo>
                <a:lnTo>
                  <a:pt x="204" y="125"/>
                </a:lnTo>
                <a:lnTo>
                  <a:pt x="208" y="130"/>
                </a:lnTo>
                <a:lnTo>
                  <a:pt x="208" y="130"/>
                </a:lnTo>
                <a:lnTo>
                  <a:pt x="215" y="144"/>
                </a:lnTo>
                <a:lnTo>
                  <a:pt x="215" y="144"/>
                </a:lnTo>
                <a:lnTo>
                  <a:pt x="219" y="144"/>
                </a:lnTo>
                <a:lnTo>
                  <a:pt x="223" y="142"/>
                </a:lnTo>
                <a:lnTo>
                  <a:pt x="223" y="142"/>
                </a:lnTo>
                <a:lnTo>
                  <a:pt x="225" y="138"/>
                </a:lnTo>
                <a:lnTo>
                  <a:pt x="227" y="134"/>
                </a:lnTo>
                <a:lnTo>
                  <a:pt x="230" y="127"/>
                </a:lnTo>
                <a:lnTo>
                  <a:pt x="230" y="127"/>
                </a:lnTo>
                <a:lnTo>
                  <a:pt x="234" y="123"/>
                </a:lnTo>
                <a:lnTo>
                  <a:pt x="236" y="121"/>
                </a:lnTo>
                <a:lnTo>
                  <a:pt x="242" y="121"/>
                </a:lnTo>
                <a:lnTo>
                  <a:pt x="242" y="121"/>
                </a:lnTo>
                <a:lnTo>
                  <a:pt x="242" y="121"/>
                </a:lnTo>
                <a:lnTo>
                  <a:pt x="242" y="127"/>
                </a:lnTo>
                <a:lnTo>
                  <a:pt x="242" y="130"/>
                </a:lnTo>
                <a:lnTo>
                  <a:pt x="242" y="130"/>
                </a:lnTo>
                <a:lnTo>
                  <a:pt x="244" y="132"/>
                </a:lnTo>
                <a:lnTo>
                  <a:pt x="246" y="134"/>
                </a:lnTo>
                <a:lnTo>
                  <a:pt x="246" y="134"/>
                </a:lnTo>
                <a:lnTo>
                  <a:pt x="246" y="136"/>
                </a:lnTo>
                <a:lnTo>
                  <a:pt x="246" y="136"/>
                </a:lnTo>
                <a:lnTo>
                  <a:pt x="244" y="140"/>
                </a:lnTo>
                <a:lnTo>
                  <a:pt x="242" y="142"/>
                </a:lnTo>
                <a:lnTo>
                  <a:pt x="242" y="142"/>
                </a:lnTo>
                <a:lnTo>
                  <a:pt x="246" y="142"/>
                </a:lnTo>
                <a:lnTo>
                  <a:pt x="251" y="144"/>
                </a:lnTo>
                <a:lnTo>
                  <a:pt x="253" y="142"/>
                </a:lnTo>
                <a:lnTo>
                  <a:pt x="253" y="142"/>
                </a:lnTo>
                <a:lnTo>
                  <a:pt x="255" y="140"/>
                </a:lnTo>
                <a:lnTo>
                  <a:pt x="257" y="138"/>
                </a:lnTo>
                <a:lnTo>
                  <a:pt x="259" y="134"/>
                </a:lnTo>
                <a:lnTo>
                  <a:pt x="261" y="132"/>
                </a:lnTo>
                <a:lnTo>
                  <a:pt x="261" y="132"/>
                </a:lnTo>
                <a:lnTo>
                  <a:pt x="266" y="130"/>
                </a:lnTo>
                <a:lnTo>
                  <a:pt x="272" y="129"/>
                </a:lnTo>
                <a:lnTo>
                  <a:pt x="278" y="129"/>
                </a:lnTo>
                <a:lnTo>
                  <a:pt x="283" y="130"/>
                </a:lnTo>
                <a:lnTo>
                  <a:pt x="283" y="130"/>
                </a:lnTo>
                <a:lnTo>
                  <a:pt x="289" y="132"/>
                </a:lnTo>
                <a:lnTo>
                  <a:pt x="293" y="136"/>
                </a:lnTo>
                <a:lnTo>
                  <a:pt x="293" y="136"/>
                </a:lnTo>
                <a:lnTo>
                  <a:pt x="295" y="138"/>
                </a:lnTo>
                <a:lnTo>
                  <a:pt x="297" y="138"/>
                </a:lnTo>
                <a:lnTo>
                  <a:pt x="302" y="138"/>
                </a:lnTo>
                <a:lnTo>
                  <a:pt x="302" y="138"/>
                </a:lnTo>
                <a:lnTo>
                  <a:pt x="304" y="140"/>
                </a:lnTo>
                <a:lnTo>
                  <a:pt x="310" y="142"/>
                </a:lnTo>
                <a:lnTo>
                  <a:pt x="316" y="146"/>
                </a:lnTo>
                <a:lnTo>
                  <a:pt x="316" y="146"/>
                </a:lnTo>
                <a:lnTo>
                  <a:pt x="323" y="147"/>
                </a:lnTo>
                <a:lnTo>
                  <a:pt x="329" y="149"/>
                </a:lnTo>
                <a:lnTo>
                  <a:pt x="329" y="149"/>
                </a:lnTo>
                <a:lnTo>
                  <a:pt x="329" y="149"/>
                </a:lnTo>
                <a:lnTo>
                  <a:pt x="329" y="149"/>
                </a:lnTo>
                <a:lnTo>
                  <a:pt x="329" y="149"/>
                </a:lnTo>
                <a:lnTo>
                  <a:pt x="329" y="149"/>
                </a:lnTo>
                <a:lnTo>
                  <a:pt x="331" y="149"/>
                </a:lnTo>
                <a:lnTo>
                  <a:pt x="331" y="149"/>
                </a:lnTo>
                <a:lnTo>
                  <a:pt x="329" y="149"/>
                </a:lnTo>
                <a:lnTo>
                  <a:pt x="329" y="149"/>
                </a:lnTo>
                <a:lnTo>
                  <a:pt x="329" y="151"/>
                </a:lnTo>
                <a:lnTo>
                  <a:pt x="329" y="151"/>
                </a:lnTo>
                <a:lnTo>
                  <a:pt x="333" y="151"/>
                </a:lnTo>
                <a:lnTo>
                  <a:pt x="336" y="153"/>
                </a:lnTo>
                <a:lnTo>
                  <a:pt x="344" y="155"/>
                </a:lnTo>
                <a:lnTo>
                  <a:pt x="344" y="155"/>
                </a:lnTo>
                <a:lnTo>
                  <a:pt x="348" y="155"/>
                </a:lnTo>
                <a:lnTo>
                  <a:pt x="352" y="155"/>
                </a:lnTo>
                <a:lnTo>
                  <a:pt x="359" y="155"/>
                </a:lnTo>
                <a:lnTo>
                  <a:pt x="359" y="155"/>
                </a:lnTo>
                <a:lnTo>
                  <a:pt x="369" y="155"/>
                </a:lnTo>
                <a:lnTo>
                  <a:pt x="372" y="157"/>
                </a:lnTo>
                <a:lnTo>
                  <a:pt x="376" y="157"/>
                </a:lnTo>
                <a:lnTo>
                  <a:pt x="380" y="161"/>
                </a:lnTo>
                <a:lnTo>
                  <a:pt x="384" y="163"/>
                </a:lnTo>
                <a:lnTo>
                  <a:pt x="384" y="166"/>
                </a:lnTo>
                <a:lnTo>
                  <a:pt x="386" y="172"/>
                </a:lnTo>
                <a:lnTo>
                  <a:pt x="386" y="172"/>
                </a:lnTo>
                <a:lnTo>
                  <a:pt x="374" y="176"/>
                </a:lnTo>
                <a:lnTo>
                  <a:pt x="369" y="180"/>
                </a:lnTo>
                <a:lnTo>
                  <a:pt x="367" y="181"/>
                </a:lnTo>
                <a:lnTo>
                  <a:pt x="365" y="185"/>
                </a:lnTo>
                <a:lnTo>
                  <a:pt x="365" y="185"/>
                </a:lnTo>
                <a:lnTo>
                  <a:pt x="369" y="185"/>
                </a:lnTo>
                <a:lnTo>
                  <a:pt x="378" y="185"/>
                </a:lnTo>
                <a:lnTo>
                  <a:pt x="389" y="187"/>
                </a:lnTo>
                <a:lnTo>
                  <a:pt x="395" y="187"/>
                </a:lnTo>
                <a:lnTo>
                  <a:pt x="395" y="187"/>
                </a:lnTo>
                <a:lnTo>
                  <a:pt x="410" y="187"/>
                </a:lnTo>
                <a:lnTo>
                  <a:pt x="416" y="185"/>
                </a:lnTo>
                <a:lnTo>
                  <a:pt x="423" y="185"/>
                </a:lnTo>
                <a:lnTo>
                  <a:pt x="423" y="185"/>
                </a:lnTo>
                <a:lnTo>
                  <a:pt x="431" y="183"/>
                </a:lnTo>
                <a:lnTo>
                  <a:pt x="437" y="181"/>
                </a:lnTo>
                <a:lnTo>
                  <a:pt x="437" y="181"/>
                </a:lnTo>
                <a:lnTo>
                  <a:pt x="440" y="178"/>
                </a:lnTo>
                <a:lnTo>
                  <a:pt x="442" y="178"/>
                </a:lnTo>
                <a:lnTo>
                  <a:pt x="442" y="178"/>
                </a:lnTo>
                <a:lnTo>
                  <a:pt x="442" y="178"/>
                </a:lnTo>
                <a:lnTo>
                  <a:pt x="446" y="180"/>
                </a:lnTo>
                <a:lnTo>
                  <a:pt x="446" y="181"/>
                </a:lnTo>
                <a:lnTo>
                  <a:pt x="446" y="183"/>
                </a:lnTo>
                <a:lnTo>
                  <a:pt x="446" y="185"/>
                </a:lnTo>
                <a:lnTo>
                  <a:pt x="446" y="185"/>
                </a:lnTo>
                <a:lnTo>
                  <a:pt x="448" y="187"/>
                </a:lnTo>
                <a:lnTo>
                  <a:pt x="450" y="187"/>
                </a:lnTo>
                <a:lnTo>
                  <a:pt x="454" y="187"/>
                </a:lnTo>
                <a:lnTo>
                  <a:pt x="454" y="187"/>
                </a:lnTo>
                <a:lnTo>
                  <a:pt x="454" y="187"/>
                </a:lnTo>
                <a:lnTo>
                  <a:pt x="457" y="189"/>
                </a:lnTo>
                <a:lnTo>
                  <a:pt x="457" y="189"/>
                </a:lnTo>
                <a:lnTo>
                  <a:pt x="457" y="191"/>
                </a:lnTo>
                <a:lnTo>
                  <a:pt x="459" y="193"/>
                </a:lnTo>
                <a:lnTo>
                  <a:pt x="459" y="193"/>
                </a:lnTo>
                <a:lnTo>
                  <a:pt x="463" y="195"/>
                </a:lnTo>
                <a:lnTo>
                  <a:pt x="465" y="195"/>
                </a:lnTo>
                <a:lnTo>
                  <a:pt x="469" y="195"/>
                </a:lnTo>
                <a:lnTo>
                  <a:pt x="469" y="199"/>
                </a:lnTo>
                <a:lnTo>
                  <a:pt x="469" y="199"/>
                </a:lnTo>
                <a:lnTo>
                  <a:pt x="471" y="200"/>
                </a:lnTo>
                <a:lnTo>
                  <a:pt x="471" y="204"/>
                </a:lnTo>
                <a:lnTo>
                  <a:pt x="471" y="208"/>
                </a:lnTo>
                <a:lnTo>
                  <a:pt x="473" y="210"/>
                </a:lnTo>
                <a:lnTo>
                  <a:pt x="473" y="210"/>
                </a:lnTo>
                <a:lnTo>
                  <a:pt x="476" y="217"/>
                </a:lnTo>
                <a:lnTo>
                  <a:pt x="482" y="221"/>
                </a:lnTo>
                <a:lnTo>
                  <a:pt x="482" y="221"/>
                </a:lnTo>
                <a:lnTo>
                  <a:pt x="482" y="216"/>
                </a:lnTo>
                <a:lnTo>
                  <a:pt x="480" y="214"/>
                </a:lnTo>
                <a:lnTo>
                  <a:pt x="480" y="212"/>
                </a:lnTo>
                <a:lnTo>
                  <a:pt x="480" y="212"/>
                </a:lnTo>
                <a:lnTo>
                  <a:pt x="480" y="212"/>
                </a:lnTo>
                <a:lnTo>
                  <a:pt x="480" y="212"/>
                </a:lnTo>
                <a:lnTo>
                  <a:pt x="480" y="204"/>
                </a:lnTo>
                <a:lnTo>
                  <a:pt x="480" y="197"/>
                </a:lnTo>
                <a:lnTo>
                  <a:pt x="480" y="197"/>
                </a:lnTo>
                <a:lnTo>
                  <a:pt x="480" y="193"/>
                </a:lnTo>
                <a:lnTo>
                  <a:pt x="476" y="189"/>
                </a:lnTo>
                <a:lnTo>
                  <a:pt x="476" y="185"/>
                </a:lnTo>
                <a:lnTo>
                  <a:pt x="476" y="183"/>
                </a:lnTo>
                <a:lnTo>
                  <a:pt x="476" y="181"/>
                </a:lnTo>
                <a:lnTo>
                  <a:pt x="476" y="181"/>
                </a:lnTo>
                <a:lnTo>
                  <a:pt x="480" y="178"/>
                </a:lnTo>
                <a:lnTo>
                  <a:pt x="482" y="178"/>
                </a:lnTo>
                <a:lnTo>
                  <a:pt x="488" y="176"/>
                </a:lnTo>
                <a:lnTo>
                  <a:pt x="488" y="176"/>
                </a:lnTo>
                <a:lnTo>
                  <a:pt x="499" y="172"/>
                </a:lnTo>
                <a:lnTo>
                  <a:pt x="503" y="168"/>
                </a:lnTo>
                <a:lnTo>
                  <a:pt x="505" y="166"/>
                </a:lnTo>
                <a:lnTo>
                  <a:pt x="507" y="164"/>
                </a:lnTo>
                <a:lnTo>
                  <a:pt x="507" y="164"/>
                </a:lnTo>
                <a:lnTo>
                  <a:pt x="499" y="164"/>
                </a:lnTo>
                <a:lnTo>
                  <a:pt x="491" y="166"/>
                </a:lnTo>
                <a:lnTo>
                  <a:pt x="491" y="166"/>
                </a:lnTo>
                <a:lnTo>
                  <a:pt x="484" y="170"/>
                </a:lnTo>
                <a:lnTo>
                  <a:pt x="480" y="172"/>
                </a:lnTo>
                <a:lnTo>
                  <a:pt x="476" y="172"/>
                </a:lnTo>
                <a:lnTo>
                  <a:pt x="476" y="172"/>
                </a:lnTo>
                <a:lnTo>
                  <a:pt x="476" y="174"/>
                </a:lnTo>
                <a:lnTo>
                  <a:pt x="474" y="176"/>
                </a:lnTo>
                <a:lnTo>
                  <a:pt x="474" y="176"/>
                </a:lnTo>
                <a:lnTo>
                  <a:pt x="473" y="176"/>
                </a:lnTo>
                <a:lnTo>
                  <a:pt x="465" y="170"/>
                </a:lnTo>
                <a:lnTo>
                  <a:pt x="465" y="170"/>
                </a:lnTo>
                <a:lnTo>
                  <a:pt x="465" y="168"/>
                </a:lnTo>
                <a:lnTo>
                  <a:pt x="465" y="168"/>
                </a:lnTo>
                <a:lnTo>
                  <a:pt x="474" y="163"/>
                </a:lnTo>
                <a:lnTo>
                  <a:pt x="480" y="159"/>
                </a:lnTo>
                <a:lnTo>
                  <a:pt x="486" y="157"/>
                </a:lnTo>
                <a:lnTo>
                  <a:pt x="491" y="155"/>
                </a:lnTo>
                <a:lnTo>
                  <a:pt x="499" y="155"/>
                </a:lnTo>
                <a:lnTo>
                  <a:pt x="503" y="157"/>
                </a:lnTo>
                <a:lnTo>
                  <a:pt x="507" y="161"/>
                </a:lnTo>
                <a:lnTo>
                  <a:pt x="507" y="161"/>
                </a:lnTo>
                <a:lnTo>
                  <a:pt x="510" y="164"/>
                </a:lnTo>
                <a:lnTo>
                  <a:pt x="510" y="164"/>
                </a:lnTo>
                <a:lnTo>
                  <a:pt x="516" y="168"/>
                </a:lnTo>
                <a:lnTo>
                  <a:pt x="524" y="174"/>
                </a:lnTo>
                <a:lnTo>
                  <a:pt x="524" y="174"/>
                </a:lnTo>
                <a:lnTo>
                  <a:pt x="526" y="176"/>
                </a:lnTo>
                <a:lnTo>
                  <a:pt x="526" y="178"/>
                </a:lnTo>
                <a:lnTo>
                  <a:pt x="529" y="180"/>
                </a:lnTo>
                <a:lnTo>
                  <a:pt x="529" y="180"/>
                </a:lnTo>
                <a:lnTo>
                  <a:pt x="533" y="180"/>
                </a:lnTo>
                <a:lnTo>
                  <a:pt x="537" y="178"/>
                </a:lnTo>
                <a:lnTo>
                  <a:pt x="537" y="178"/>
                </a:lnTo>
                <a:lnTo>
                  <a:pt x="541" y="180"/>
                </a:lnTo>
                <a:lnTo>
                  <a:pt x="546" y="181"/>
                </a:lnTo>
                <a:lnTo>
                  <a:pt x="554" y="185"/>
                </a:lnTo>
                <a:lnTo>
                  <a:pt x="554" y="185"/>
                </a:lnTo>
                <a:lnTo>
                  <a:pt x="563" y="187"/>
                </a:lnTo>
                <a:lnTo>
                  <a:pt x="569" y="187"/>
                </a:lnTo>
                <a:lnTo>
                  <a:pt x="573" y="187"/>
                </a:lnTo>
                <a:lnTo>
                  <a:pt x="573" y="187"/>
                </a:lnTo>
                <a:lnTo>
                  <a:pt x="580" y="185"/>
                </a:lnTo>
                <a:lnTo>
                  <a:pt x="584" y="183"/>
                </a:lnTo>
                <a:lnTo>
                  <a:pt x="588" y="183"/>
                </a:lnTo>
                <a:lnTo>
                  <a:pt x="588" y="183"/>
                </a:lnTo>
                <a:lnTo>
                  <a:pt x="592" y="183"/>
                </a:lnTo>
                <a:lnTo>
                  <a:pt x="595" y="185"/>
                </a:lnTo>
                <a:lnTo>
                  <a:pt x="601" y="185"/>
                </a:lnTo>
                <a:lnTo>
                  <a:pt x="607" y="187"/>
                </a:lnTo>
                <a:lnTo>
                  <a:pt x="607" y="187"/>
                </a:lnTo>
                <a:lnTo>
                  <a:pt x="607" y="183"/>
                </a:lnTo>
                <a:lnTo>
                  <a:pt x="607" y="181"/>
                </a:lnTo>
                <a:lnTo>
                  <a:pt x="607" y="181"/>
                </a:lnTo>
                <a:lnTo>
                  <a:pt x="611" y="181"/>
                </a:lnTo>
                <a:lnTo>
                  <a:pt x="611" y="181"/>
                </a:lnTo>
                <a:lnTo>
                  <a:pt x="613" y="183"/>
                </a:lnTo>
                <a:lnTo>
                  <a:pt x="614" y="185"/>
                </a:lnTo>
                <a:lnTo>
                  <a:pt x="618" y="187"/>
                </a:lnTo>
                <a:lnTo>
                  <a:pt x="618" y="187"/>
                </a:lnTo>
                <a:lnTo>
                  <a:pt x="622" y="185"/>
                </a:lnTo>
                <a:lnTo>
                  <a:pt x="622" y="185"/>
                </a:lnTo>
                <a:lnTo>
                  <a:pt x="620" y="185"/>
                </a:lnTo>
                <a:lnTo>
                  <a:pt x="620" y="185"/>
                </a:lnTo>
                <a:lnTo>
                  <a:pt x="616" y="181"/>
                </a:lnTo>
                <a:lnTo>
                  <a:pt x="613" y="178"/>
                </a:lnTo>
                <a:lnTo>
                  <a:pt x="611" y="174"/>
                </a:lnTo>
                <a:lnTo>
                  <a:pt x="611" y="170"/>
                </a:lnTo>
                <a:lnTo>
                  <a:pt x="611" y="170"/>
                </a:lnTo>
                <a:lnTo>
                  <a:pt x="611" y="170"/>
                </a:lnTo>
                <a:lnTo>
                  <a:pt x="613" y="166"/>
                </a:lnTo>
                <a:lnTo>
                  <a:pt x="616" y="166"/>
                </a:lnTo>
                <a:lnTo>
                  <a:pt x="618" y="166"/>
                </a:lnTo>
                <a:lnTo>
                  <a:pt x="622" y="168"/>
                </a:lnTo>
                <a:lnTo>
                  <a:pt x="628" y="174"/>
                </a:lnTo>
                <a:lnTo>
                  <a:pt x="630" y="174"/>
                </a:lnTo>
                <a:lnTo>
                  <a:pt x="633" y="176"/>
                </a:lnTo>
                <a:lnTo>
                  <a:pt x="633" y="176"/>
                </a:lnTo>
                <a:lnTo>
                  <a:pt x="635" y="176"/>
                </a:lnTo>
                <a:lnTo>
                  <a:pt x="639" y="174"/>
                </a:lnTo>
                <a:lnTo>
                  <a:pt x="641" y="174"/>
                </a:lnTo>
                <a:lnTo>
                  <a:pt x="643" y="174"/>
                </a:lnTo>
                <a:lnTo>
                  <a:pt x="643" y="174"/>
                </a:lnTo>
                <a:lnTo>
                  <a:pt x="643" y="174"/>
                </a:lnTo>
                <a:lnTo>
                  <a:pt x="645" y="178"/>
                </a:lnTo>
                <a:lnTo>
                  <a:pt x="645" y="180"/>
                </a:lnTo>
                <a:lnTo>
                  <a:pt x="641" y="185"/>
                </a:lnTo>
                <a:lnTo>
                  <a:pt x="641" y="185"/>
                </a:lnTo>
                <a:lnTo>
                  <a:pt x="641" y="191"/>
                </a:lnTo>
                <a:lnTo>
                  <a:pt x="641" y="193"/>
                </a:lnTo>
                <a:lnTo>
                  <a:pt x="643" y="195"/>
                </a:lnTo>
                <a:lnTo>
                  <a:pt x="645" y="197"/>
                </a:lnTo>
                <a:lnTo>
                  <a:pt x="648" y="197"/>
                </a:lnTo>
                <a:lnTo>
                  <a:pt x="650" y="199"/>
                </a:lnTo>
                <a:lnTo>
                  <a:pt x="652" y="200"/>
                </a:lnTo>
                <a:lnTo>
                  <a:pt x="652" y="200"/>
                </a:lnTo>
                <a:lnTo>
                  <a:pt x="652" y="199"/>
                </a:lnTo>
                <a:lnTo>
                  <a:pt x="652" y="197"/>
                </a:lnTo>
                <a:lnTo>
                  <a:pt x="652" y="193"/>
                </a:lnTo>
                <a:lnTo>
                  <a:pt x="650" y="189"/>
                </a:lnTo>
                <a:lnTo>
                  <a:pt x="648" y="187"/>
                </a:lnTo>
                <a:lnTo>
                  <a:pt x="648" y="187"/>
                </a:lnTo>
                <a:lnTo>
                  <a:pt x="652" y="185"/>
                </a:lnTo>
                <a:lnTo>
                  <a:pt x="654" y="181"/>
                </a:lnTo>
                <a:lnTo>
                  <a:pt x="656" y="176"/>
                </a:lnTo>
                <a:lnTo>
                  <a:pt x="656" y="176"/>
                </a:lnTo>
                <a:lnTo>
                  <a:pt x="660" y="176"/>
                </a:lnTo>
                <a:lnTo>
                  <a:pt x="664" y="174"/>
                </a:lnTo>
                <a:lnTo>
                  <a:pt x="669" y="168"/>
                </a:lnTo>
                <a:lnTo>
                  <a:pt x="669" y="168"/>
                </a:lnTo>
                <a:lnTo>
                  <a:pt x="669" y="168"/>
                </a:lnTo>
                <a:lnTo>
                  <a:pt x="669" y="168"/>
                </a:lnTo>
                <a:lnTo>
                  <a:pt x="673" y="163"/>
                </a:lnTo>
                <a:lnTo>
                  <a:pt x="677" y="157"/>
                </a:lnTo>
                <a:lnTo>
                  <a:pt x="677" y="155"/>
                </a:lnTo>
                <a:lnTo>
                  <a:pt x="677" y="151"/>
                </a:lnTo>
                <a:lnTo>
                  <a:pt x="675" y="149"/>
                </a:lnTo>
                <a:lnTo>
                  <a:pt x="671" y="149"/>
                </a:lnTo>
                <a:lnTo>
                  <a:pt x="671" y="149"/>
                </a:lnTo>
                <a:lnTo>
                  <a:pt x="669" y="144"/>
                </a:lnTo>
                <a:lnTo>
                  <a:pt x="667" y="138"/>
                </a:lnTo>
                <a:lnTo>
                  <a:pt x="665" y="134"/>
                </a:lnTo>
                <a:lnTo>
                  <a:pt x="665" y="132"/>
                </a:lnTo>
                <a:lnTo>
                  <a:pt x="662" y="130"/>
                </a:lnTo>
                <a:lnTo>
                  <a:pt x="662" y="130"/>
                </a:lnTo>
                <a:lnTo>
                  <a:pt x="654" y="129"/>
                </a:lnTo>
                <a:lnTo>
                  <a:pt x="648" y="127"/>
                </a:lnTo>
                <a:lnTo>
                  <a:pt x="643" y="125"/>
                </a:lnTo>
                <a:lnTo>
                  <a:pt x="637" y="121"/>
                </a:lnTo>
                <a:lnTo>
                  <a:pt x="637" y="121"/>
                </a:lnTo>
                <a:lnTo>
                  <a:pt x="637" y="117"/>
                </a:lnTo>
                <a:lnTo>
                  <a:pt x="639" y="113"/>
                </a:lnTo>
                <a:lnTo>
                  <a:pt x="641" y="111"/>
                </a:lnTo>
                <a:lnTo>
                  <a:pt x="643" y="108"/>
                </a:lnTo>
                <a:lnTo>
                  <a:pt x="643" y="108"/>
                </a:lnTo>
                <a:lnTo>
                  <a:pt x="643" y="106"/>
                </a:lnTo>
                <a:lnTo>
                  <a:pt x="641" y="102"/>
                </a:lnTo>
                <a:lnTo>
                  <a:pt x="639" y="98"/>
                </a:lnTo>
                <a:lnTo>
                  <a:pt x="637" y="96"/>
                </a:lnTo>
                <a:lnTo>
                  <a:pt x="637" y="96"/>
                </a:lnTo>
                <a:lnTo>
                  <a:pt x="637" y="93"/>
                </a:lnTo>
                <a:lnTo>
                  <a:pt x="637" y="89"/>
                </a:lnTo>
                <a:lnTo>
                  <a:pt x="639" y="85"/>
                </a:lnTo>
                <a:lnTo>
                  <a:pt x="641" y="83"/>
                </a:lnTo>
                <a:lnTo>
                  <a:pt x="641" y="83"/>
                </a:lnTo>
                <a:lnTo>
                  <a:pt x="645" y="81"/>
                </a:lnTo>
                <a:lnTo>
                  <a:pt x="645" y="81"/>
                </a:lnTo>
                <a:lnTo>
                  <a:pt x="648" y="79"/>
                </a:lnTo>
                <a:lnTo>
                  <a:pt x="648" y="79"/>
                </a:lnTo>
                <a:lnTo>
                  <a:pt x="652" y="72"/>
                </a:lnTo>
                <a:lnTo>
                  <a:pt x="652" y="72"/>
                </a:lnTo>
                <a:lnTo>
                  <a:pt x="652" y="70"/>
                </a:lnTo>
                <a:lnTo>
                  <a:pt x="652" y="70"/>
                </a:lnTo>
                <a:lnTo>
                  <a:pt x="652" y="70"/>
                </a:lnTo>
                <a:lnTo>
                  <a:pt x="652" y="70"/>
                </a:lnTo>
                <a:lnTo>
                  <a:pt x="652" y="70"/>
                </a:lnTo>
                <a:lnTo>
                  <a:pt x="656" y="66"/>
                </a:lnTo>
                <a:lnTo>
                  <a:pt x="660" y="60"/>
                </a:lnTo>
                <a:lnTo>
                  <a:pt x="660" y="57"/>
                </a:lnTo>
                <a:lnTo>
                  <a:pt x="660" y="53"/>
                </a:lnTo>
                <a:lnTo>
                  <a:pt x="660" y="51"/>
                </a:lnTo>
                <a:lnTo>
                  <a:pt x="660" y="51"/>
                </a:lnTo>
                <a:lnTo>
                  <a:pt x="656" y="45"/>
                </a:lnTo>
                <a:lnTo>
                  <a:pt x="654" y="43"/>
                </a:lnTo>
                <a:lnTo>
                  <a:pt x="650" y="40"/>
                </a:lnTo>
                <a:lnTo>
                  <a:pt x="648" y="36"/>
                </a:lnTo>
                <a:lnTo>
                  <a:pt x="648" y="36"/>
                </a:lnTo>
                <a:lnTo>
                  <a:pt x="647" y="34"/>
                </a:lnTo>
                <a:lnTo>
                  <a:pt x="645" y="28"/>
                </a:lnTo>
                <a:lnTo>
                  <a:pt x="645" y="24"/>
                </a:lnTo>
                <a:lnTo>
                  <a:pt x="645" y="19"/>
                </a:lnTo>
                <a:lnTo>
                  <a:pt x="645" y="19"/>
                </a:lnTo>
                <a:lnTo>
                  <a:pt x="648" y="15"/>
                </a:lnTo>
                <a:lnTo>
                  <a:pt x="650" y="13"/>
                </a:lnTo>
                <a:lnTo>
                  <a:pt x="654" y="13"/>
                </a:lnTo>
                <a:lnTo>
                  <a:pt x="658" y="11"/>
                </a:lnTo>
                <a:lnTo>
                  <a:pt x="658" y="11"/>
                </a:lnTo>
                <a:lnTo>
                  <a:pt x="656" y="9"/>
                </a:lnTo>
                <a:lnTo>
                  <a:pt x="656" y="6"/>
                </a:lnTo>
                <a:lnTo>
                  <a:pt x="656" y="4"/>
                </a:lnTo>
                <a:lnTo>
                  <a:pt x="658" y="2"/>
                </a:lnTo>
                <a:lnTo>
                  <a:pt x="662" y="2"/>
                </a:lnTo>
                <a:lnTo>
                  <a:pt x="664" y="0"/>
                </a:lnTo>
                <a:lnTo>
                  <a:pt x="669" y="0"/>
                </a:lnTo>
                <a:lnTo>
                  <a:pt x="669" y="0"/>
                </a:lnTo>
                <a:lnTo>
                  <a:pt x="675" y="2"/>
                </a:lnTo>
                <a:lnTo>
                  <a:pt x="681" y="0"/>
                </a:lnTo>
                <a:lnTo>
                  <a:pt x="681" y="0"/>
                </a:lnTo>
                <a:lnTo>
                  <a:pt x="684" y="2"/>
                </a:lnTo>
                <a:lnTo>
                  <a:pt x="688" y="2"/>
                </a:lnTo>
                <a:lnTo>
                  <a:pt x="696" y="4"/>
                </a:lnTo>
                <a:lnTo>
                  <a:pt x="696" y="4"/>
                </a:lnTo>
                <a:lnTo>
                  <a:pt x="701" y="4"/>
                </a:lnTo>
                <a:lnTo>
                  <a:pt x="709" y="4"/>
                </a:lnTo>
                <a:lnTo>
                  <a:pt x="717" y="4"/>
                </a:lnTo>
                <a:lnTo>
                  <a:pt x="718" y="6"/>
                </a:lnTo>
                <a:lnTo>
                  <a:pt x="722" y="7"/>
                </a:lnTo>
                <a:lnTo>
                  <a:pt x="722" y="7"/>
                </a:lnTo>
                <a:lnTo>
                  <a:pt x="722" y="9"/>
                </a:lnTo>
                <a:lnTo>
                  <a:pt x="720" y="11"/>
                </a:lnTo>
                <a:lnTo>
                  <a:pt x="717" y="17"/>
                </a:lnTo>
                <a:lnTo>
                  <a:pt x="711" y="21"/>
                </a:lnTo>
                <a:lnTo>
                  <a:pt x="707" y="24"/>
                </a:lnTo>
                <a:lnTo>
                  <a:pt x="707" y="24"/>
                </a:lnTo>
                <a:lnTo>
                  <a:pt x="707" y="23"/>
                </a:lnTo>
                <a:lnTo>
                  <a:pt x="707" y="23"/>
                </a:lnTo>
                <a:lnTo>
                  <a:pt x="707" y="24"/>
                </a:lnTo>
                <a:lnTo>
                  <a:pt x="707" y="24"/>
                </a:lnTo>
                <a:lnTo>
                  <a:pt x="705" y="24"/>
                </a:lnTo>
                <a:lnTo>
                  <a:pt x="703" y="28"/>
                </a:lnTo>
                <a:lnTo>
                  <a:pt x="703" y="32"/>
                </a:lnTo>
                <a:lnTo>
                  <a:pt x="703" y="36"/>
                </a:lnTo>
                <a:lnTo>
                  <a:pt x="703" y="36"/>
                </a:lnTo>
                <a:lnTo>
                  <a:pt x="701" y="38"/>
                </a:lnTo>
                <a:lnTo>
                  <a:pt x="699" y="40"/>
                </a:lnTo>
                <a:lnTo>
                  <a:pt x="696" y="42"/>
                </a:lnTo>
                <a:lnTo>
                  <a:pt x="694" y="42"/>
                </a:lnTo>
                <a:lnTo>
                  <a:pt x="694" y="42"/>
                </a:lnTo>
                <a:lnTo>
                  <a:pt x="690" y="42"/>
                </a:lnTo>
                <a:lnTo>
                  <a:pt x="686" y="40"/>
                </a:lnTo>
                <a:lnTo>
                  <a:pt x="682" y="40"/>
                </a:lnTo>
                <a:lnTo>
                  <a:pt x="681" y="40"/>
                </a:lnTo>
                <a:lnTo>
                  <a:pt x="679" y="40"/>
                </a:lnTo>
                <a:lnTo>
                  <a:pt x="679" y="40"/>
                </a:lnTo>
                <a:lnTo>
                  <a:pt x="677" y="42"/>
                </a:lnTo>
                <a:lnTo>
                  <a:pt x="675" y="45"/>
                </a:lnTo>
                <a:lnTo>
                  <a:pt x="677" y="47"/>
                </a:lnTo>
                <a:lnTo>
                  <a:pt x="679" y="51"/>
                </a:lnTo>
                <a:lnTo>
                  <a:pt x="679" y="51"/>
                </a:lnTo>
                <a:lnTo>
                  <a:pt x="677" y="55"/>
                </a:lnTo>
                <a:lnTo>
                  <a:pt x="673" y="60"/>
                </a:lnTo>
                <a:lnTo>
                  <a:pt x="665" y="68"/>
                </a:lnTo>
                <a:lnTo>
                  <a:pt x="665" y="68"/>
                </a:lnTo>
                <a:lnTo>
                  <a:pt x="665" y="70"/>
                </a:lnTo>
                <a:lnTo>
                  <a:pt x="667" y="72"/>
                </a:lnTo>
                <a:lnTo>
                  <a:pt x="669" y="72"/>
                </a:lnTo>
                <a:lnTo>
                  <a:pt x="673" y="72"/>
                </a:lnTo>
                <a:lnTo>
                  <a:pt x="673" y="72"/>
                </a:lnTo>
                <a:lnTo>
                  <a:pt x="675" y="76"/>
                </a:lnTo>
                <a:lnTo>
                  <a:pt x="679" y="77"/>
                </a:lnTo>
                <a:lnTo>
                  <a:pt x="681" y="79"/>
                </a:lnTo>
                <a:lnTo>
                  <a:pt x="684" y="83"/>
                </a:lnTo>
                <a:lnTo>
                  <a:pt x="684" y="83"/>
                </a:lnTo>
                <a:lnTo>
                  <a:pt x="684" y="85"/>
                </a:lnTo>
                <a:lnTo>
                  <a:pt x="684" y="89"/>
                </a:lnTo>
                <a:lnTo>
                  <a:pt x="684" y="93"/>
                </a:lnTo>
                <a:lnTo>
                  <a:pt x="686" y="94"/>
                </a:lnTo>
                <a:lnTo>
                  <a:pt x="686" y="94"/>
                </a:lnTo>
                <a:lnTo>
                  <a:pt x="692" y="100"/>
                </a:lnTo>
                <a:lnTo>
                  <a:pt x="696" y="102"/>
                </a:lnTo>
                <a:lnTo>
                  <a:pt x="699" y="106"/>
                </a:lnTo>
                <a:lnTo>
                  <a:pt x="701" y="110"/>
                </a:lnTo>
                <a:lnTo>
                  <a:pt x="703" y="113"/>
                </a:lnTo>
                <a:lnTo>
                  <a:pt x="703" y="113"/>
                </a:lnTo>
                <a:lnTo>
                  <a:pt x="705" y="113"/>
                </a:lnTo>
                <a:lnTo>
                  <a:pt x="705" y="115"/>
                </a:lnTo>
                <a:lnTo>
                  <a:pt x="703" y="119"/>
                </a:lnTo>
                <a:lnTo>
                  <a:pt x="699" y="123"/>
                </a:lnTo>
                <a:lnTo>
                  <a:pt x="696" y="125"/>
                </a:lnTo>
                <a:lnTo>
                  <a:pt x="696" y="125"/>
                </a:lnTo>
                <a:lnTo>
                  <a:pt x="698" y="130"/>
                </a:lnTo>
                <a:lnTo>
                  <a:pt x="701" y="132"/>
                </a:lnTo>
                <a:lnTo>
                  <a:pt x="703" y="134"/>
                </a:lnTo>
                <a:lnTo>
                  <a:pt x="707" y="136"/>
                </a:lnTo>
                <a:lnTo>
                  <a:pt x="715" y="138"/>
                </a:lnTo>
                <a:lnTo>
                  <a:pt x="718" y="140"/>
                </a:lnTo>
                <a:lnTo>
                  <a:pt x="722" y="142"/>
                </a:lnTo>
                <a:lnTo>
                  <a:pt x="722" y="142"/>
                </a:lnTo>
                <a:lnTo>
                  <a:pt x="722" y="142"/>
                </a:lnTo>
                <a:lnTo>
                  <a:pt x="722" y="142"/>
                </a:lnTo>
                <a:close/>
              </a:path>
            </a:pathLst>
          </a:custGeom>
          <a:solidFill>
            <a:schemeClr val="bg1">
              <a:lumMod val="85000"/>
            </a:schemeClr>
          </a:solidFill>
          <a:ln w="635" cap="rnd">
            <a:solidFill>
              <a:schemeClr val="bg1">
                <a:alpha val="17000"/>
              </a:schemeClr>
            </a:solidFill>
            <a:round/>
            <a:headEnd/>
            <a:tailEnd/>
          </a:ln>
        </p:spPr>
        <p:txBody>
          <a:bodyPr lIns="97940" tIns="48971" rIns="97940" bIns="48971"/>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509" name="Freeform 508"/>
          <p:cNvSpPr>
            <a:spLocks/>
          </p:cNvSpPr>
          <p:nvPr/>
        </p:nvSpPr>
        <p:spPr bwMode="auto">
          <a:xfrm>
            <a:off x="7617073" y="1849191"/>
            <a:ext cx="2474100" cy="1339427"/>
          </a:xfrm>
          <a:custGeom>
            <a:avLst/>
            <a:gdLst>
              <a:gd name="T0" fmla="*/ 2147483647 w 1216"/>
              <a:gd name="T1" fmla="*/ 621158532 h 773"/>
              <a:gd name="T2" fmla="*/ 2147483647 w 1216"/>
              <a:gd name="T3" fmla="*/ 699738956 h 773"/>
              <a:gd name="T4" fmla="*/ 2147483647 w 1216"/>
              <a:gd name="T5" fmla="*/ 550062971 h 773"/>
              <a:gd name="T6" fmla="*/ 2147483647 w 1216"/>
              <a:gd name="T7" fmla="*/ 579996620 h 773"/>
              <a:gd name="T8" fmla="*/ 2147483647 w 1216"/>
              <a:gd name="T9" fmla="*/ 826964221 h 773"/>
              <a:gd name="T10" fmla="*/ 2147483647 w 1216"/>
              <a:gd name="T11" fmla="*/ 834449085 h 773"/>
              <a:gd name="T12" fmla="*/ 2147483647 w 1216"/>
              <a:gd name="T13" fmla="*/ 954189486 h 773"/>
              <a:gd name="T14" fmla="*/ 2053317815 w 1216"/>
              <a:gd name="T15" fmla="*/ 1103865472 h 773"/>
              <a:gd name="T16" fmla="*/ 1937146603 w 1216"/>
              <a:gd name="T17" fmla="*/ 1350833073 h 773"/>
              <a:gd name="T18" fmla="*/ 1998137000 w 1216"/>
              <a:gd name="T19" fmla="*/ 1597800673 h 773"/>
              <a:gd name="T20" fmla="*/ 2147483647 w 1216"/>
              <a:gd name="T21" fmla="*/ 1803604428 h 773"/>
              <a:gd name="T22" fmla="*/ 2147483647 w 1216"/>
              <a:gd name="T23" fmla="*/ 2110443197 h 773"/>
              <a:gd name="T24" fmla="*/ 2147483647 w 1216"/>
              <a:gd name="T25" fmla="*/ 2147483647 h 773"/>
              <a:gd name="T26" fmla="*/ 2147483647 w 1216"/>
              <a:gd name="T27" fmla="*/ 2095475405 h 773"/>
              <a:gd name="T28" fmla="*/ 2147483647 w 1216"/>
              <a:gd name="T29" fmla="*/ 1721282539 h 773"/>
              <a:gd name="T30" fmla="*/ 2147483647 w 1216"/>
              <a:gd name="T31" fmla="*/ 1395736449 h 773"/>
              <a:gd name="T32" fmla="*/ 2147483647 w 1216"/>
              <a:gd name="T33" fmla="*/ 1253543392 h 773"/>
              <a:gd name="T34" fmla="*/ 2147483647 w 1216"/>
              <a:gd name="T35" fmla="*/ 1395736449 h 773"/>
              <a:gd name="T36" fmla="*/ 2147483647 w 1216"/>
              <a:gd name="T37" fmla="*/ 1597800673 h 773"/>
              <a:gd name="T38" fmla="*/ 2147483647 w 1216"/>
              <a:gd name="T39" fmla="*/ 1459349081 h 773"/>
              <a:gd name="T40" fmla="*/ 2147483647 w 1216"/>
              <a:gd name="T41" fmla="*/ 1777412243 h 773"/>
              <a:gd name="T42" fmla="*/ 2147483647 w 1216"/>
              <a:gd name="T43" fmla="*/ 1904637508 h 773"/>
              <a:gd name="T44" fmla="*/ 2147483647 w 1216"/>
              <a:gd name="T45" fmla="*/ 1986959397 h 773"/>
              <a:gd name="T46" fmla="*/ 2147483647 w 1216"/>
              <a:gd name="T47" fmla="*/ 1986959397 h 773"/>
              <a:gd name="T48" fmla="*/ 2147483647 w 1216"/>
              <a:gd name="T49" fmla="*/ 2147483647 h 773"/>
              <a:gd name="T50" fmla="*/ 2147483647 w 1216"/>
              <a:gd name="T51" fmla="*/ 2147483647 h 773"/>
              <a:gd name="T52" fmla="*/ 2147483647 w 1216"/>
              <a:gd name="T53" fmla="*/ 2147483647 h 773"/>
              <a:gd name="T54" fmla="*/ 2147483647 w 1216"/>
              <a:gd name="T55" fmla="*/ 2147483647 h 773"/>
              <a:gd name="T56" fmla="*/ 2147483647 w 1216"/>
              <a:gd name="T57" fmla="*/ 2147483647 h 773"/>
              <a:gd name="T58" fmla="*/ 2147483647 w 1216"/>
              <a:gd name="T59" fmla="*/ 2147483647 h 773"/>
              <a:gd name="T60" fmla="*/ 2147483647 w 1216"/>
              <a:gd name="T61" fmla="*/ 2147483647 h 773"/>
              <a:gd name="T62" fmla="*/ 2147483647 w 1216"/>
              <a:gd name="T63" fmla="*/ 2147483647 h 773"/>
              <a:gd name="T64" fmla="*/ 2147483647 w 1216"/>
              <a:gd name="T65" fmla="*/ 2147483647 h 773"/>
              <a:gd name="T66" fmla="*/ 2147483647 w 1216"/>
              <a:gd name="T67" fmla="*/ 2147483647 h 773"/>
              <a:gd name="T68" fmla="*/ 2147483647 w 1216"/>
              <a:gd name="T69" fmla="*/ 2147483647 h 773"/>
              <a:gd name="T70" fmla="*/ 2147483647 w 1216"/>
              <a:gd name="T71" fmla="*/ 2147483647 h 773"/>
              <a:gd name="T72" fmla="*/ 2147483647 w 1216"/>
              <a:gd name="T73" fmla="*/ 2147483647 h 773"/>
              <a:gd name="T74" fmla="*/ 2009754462 w 1216"/>
              <a:gd name="T75" fmla="*/ 2147483647 h 773"/>
              <a:gd name="T76" fmla="*/ 746396797 w 1216"/>
              <a:gd name="T77" fmla="*/ 2147483647 h 773"/>
              <a:gd name="T78" fmla="*/ 618609827 w 1216"/>
              <a:gd name="T79" fmla="*/ 2147483647 h 773"/>
              <a:gd name="T80" fmla="*/ 525671836 w 1216"/>
              <a:gd name="T81" fmla="*/ 2080507613 h 773"/>
              <a:gd name="T82" fmla="*/ 461778351 w 1216"/>
              <a:gd name="T83" fmla="*/ 1960765277 h 773"/>
              <a:gd name="T84" fmla="*/ 313661249 w 1216"/>
              <a:gd name="T85" fmla="*/ 1571606554 h 773"/>
              <a:gd name="T86" fmla="*/ 63893485 w 1216"/>
              <a:gd name="T87" fmla="*/ 516383988 h 773"/>
              <a:gd name="T88" fmla="*/ 246862973 w 1216"/>
              <a:gd name="T89" fmla="*/ 523868851 h 773"/>
              <a:gd name="T90" fmla="*/ 400789657 w 1216"/>
              <a:gd name="T91" fmla="*/ 508901059 h 773"/>
              <a:gd name="T92" fmla="*/ 516959165 w 1216"/>
              <a:gd name="T93" fmla="*/ 486450339 h 773"/>
              <a:gd name="T94" fmla="*/ 667981059 w 1216"/>
              <a:gd name="T95" fmla="*/ 475224011 h 773"/>
              <a:gd name="T96" fmla="*/ 807387194 w 1216"/>
              <a:gd name="T97" fmla="*/ 482706940 h 773"/>
              <a:gd name="T98" fmla="*/ 975834428 w 1216"/>
              <a:gd name="T99" fmla="*/ 572513692 h 773"/>
              <a:gd name="T100" fmla="*/ 1228505280 w 1216"/>
              <a:gd name="T101" fmla="*/ 692256028 h 773"/>
              <a:gd name="T102" fmla="*/ 1367911415 w 1216"/>
              <a:gd name="T103" fmla="*/ 748383797 h 773"/>
              <a:gd name="T104" fmla="*/ 1460847703 w 1216"/>
              <a:gd name="T105" fmla="*/ 628643395 h 773"/>
              <a:gd name="T106" fmla="*/ 1481177835 w 1216"/>
              <a:gd name="T107" fmla="*/ 613675603 h 773"/>
              <a:gd name="T108" fmla="*/ 1762891490 w 1216"/>
              <a:gd name="T109" fmla="*/ 684771164 h 773"/>
              <a:gd name="T110" fmla="*/ 1855827777 w 1216"/>
              <a:gd name="T111" fmla="*/ 651094116 h 773"/>
              <a:gd name="T112" fmla="*/ 1928433933 w 1216"/>
              <a:gd name="T113" fmla="*/ 651094116 h 773"/>
              <a:gd name="T114" fmla="*/ 1867445239 w 1216"/>
              <a:gd name="T115" fmla="*/ 396643586 h 773"/>
              <a:gd name="T116" fmla="*/ 1899391130 w 1216"/>
              <a:gd name="T117" fmla="*/ 160902313 h 773"/>
              <a:gd name="T118" fmla="*/ 2021371924 w 1216"/>
              <a:gd name="T119" fmla="*/ 14967792 h 773"/>
              <a:gd name="T120" fmla="*/ 1992329121 w 1216"/>
              <a:gd name="T121" fmla="*/ 149675986 h 773"/>
              <a:gd name="T122" fmla="*/ 1992329121 w 1216"/>
              <a:gd name="T123" fmla="*/ 351740210 h 77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1216" h="773">
                <a:moveTo>
                  <a:pt x="722" y="142"/>
                </a:moveTo>
                <a:lnTo>
                  <a:pt x="722" y="142"/>
                </a:lnTo>
                <a:lnTo>
                  <a:pt x="720" y="142"/>
                </a:lnTo>
                <a:lnTo>
                  <a:pt x="718" y="144"/>
                </a:lnTo>
                <a:lnTo>
                  <a:pt x="718" y="153"/>
                </a:lnTo>
                <a:lnTo>
                  <a:pt x="720" y="163"/>
                </a:lnTo>
                <a:lnTo>
                  <a:pt x="722" y="166"/>
                </a:lnTo>
                <a:lnTo>
                  <a:pt x="728" y="163"/>
                </a:lnTo>
                <a:lnTo>
                  <a:pt x="734" y="159"/>
                </a:lnTo>
                <a:lnTo>
                  <a:pt x="734" y="157"/>
                </a:lnTo>
                <a:lnTo>
                  <a:pt x="734" y="155"/>
                </a:lnTo>
                <a:lnTo>
                  <a:pt x="734" y="153"/>
                </a:lnTo>
                <a:lnTo>
                  <a:pt x="734" y="151"/>
                </a:lnTo>
                <a:lnTo>
                  <a:pt x="737" y="147"/>
                </a:lnTo>
                <a:lnTo>
                  <a:pt x="741" y="147"/>
                </a:lnTo>
                <a:lnTo>
                  <a:pt x="745" y="149"/>
                </a:lnTo>
                <a:lnTo>
                  <a:pt x="752" y="155"/>
                </a:lnTo>
                <a:lnTo>
                  <a:pt x="754" y="157"/>
                </a:lnTo>
                <a:lnTo>
                  <a:pt x="756" y="161"/>
                </a:lnTo>
                <a:lnTo>
                  <a:pt x="756" y="163"/>
                </a:lnTo>
                <a:lnTo>
                  <a:pt x="754" y="166"/>
                </a:lnTo>
                <a:lnTo>
                  <a:pt x="752" y="170"/>
                </a:lnTo>
                <a:lnTo>
                  <a:pt x="751" y="176"/>
                </a:lnTo>
                <a:lnTo>
                  <a:pt x="751" y="180"/>
                </a:lnTo>
                <a:lnTo>
                  <a:pt x="751" y="183"/>
                </a:lnTo>
                <a:lnTo>
                  <a:pt x="754" y="189"/>
                </a:lnTo>
                <a:lnTo>
                  <a:pt x="756" y="195"/>
                </a:lnTo>
                <a:lnTo>
                  <a:pt x="760" y="199"/>
                </a:lnTo>
                <a:lnTo>
                  <a:pt x="768" y="206"/>
                </a:lnTo>
                <a:lnTo>
                  <a:pt x="769" y="202"/>
                </a:lnTo>
                <a:lnTo>
                  <a:pt x="771" y="199"/>
                </a:lnTo>
                <a:lnTo>
                  <a:pt x="771" y="197"/>
                </a:lnTo>
                <a:lnTo>
                  <a:pt x="775" y="195"/>
                </a:lnTo>
                <a:lnTo>
                  <a:pt x="777" y="195"/>
                </a:lnTo>
                <a:lnTo>
                  <a:pt x="777" y="191"/>
                </a:lnTo>
                <a:lnTo>
                  <a:pt x="779" y="193"/>
                </a:lnTo>
                <a:lnTo>
                  <a:pt x="777" y="191"/>
                </a:lnTo>
                <a:lnTo>
                  <a:pt x="775" y="187"/>
                </a:lnTo>
                <a:lnTo>
                  <a:pt x="771" y="185"/>
                </a:lnTo>
                <a:lnTo>
                  <a:pt x="771" y="183"/>
                </a:lnTo>
                <a:lnTo>
                  <a:pt x="771" y="178"/>
                </a:lnTo>
                <a:lnTo>
                  <a:pt x="771" y="176"/>
                </a:lnTo>
                <a:lnTo>
                  <a:pt x="771" y="172"/>
                </a:lnTo>
                <a:lnTo>
                  <a:pt x="775" y="172"/>
                </a:lnTo>
                <a:lnTo>
                  <a:pt x="779" y="172"/>
                </a:lnTo>
                <a:lnTo>
                  <a:pt x="777" y="176"/>
                </a:lnTo>
                <a:lnTo>
                  <a:pt x="779" y="178"/>
                </a:lnTo>
                <a:lnTo>
                  <a:pt x="781" y="180"/>
                </a:lnTo>
                <a:lnTo>
                  <a:pt x="783" y="180"/>
                </a:lnTo>
                <a:lnTo>
                  <a:pt x="786" y="178"/>
                </a:lnTo>
                <a:lnTo>
                  <a:pt x="786" y="174"/>
                </a:lnTo>
                <a:lnTo>
                  <a:pt x="788" y="168"/>
                </a:lnTo>
                <a:lnTo>
                  <a:pt x="788" y="164"/>
                </a:lnTo>
                <a:lnTo>
                  <a:pt x="794" y="157"/>
                </a:lnTo>
                <a:lnTo>
                  <a:pt x="798" y="151"/>
                </a:lnTo>
                <a:lnTo>
                  <a:pt x="798" y="147"/>
                </a:lnTo>
                <a:lnTo>
                  <a:pt x="794" y="147"/>
                </a:lnTo>
                <a:lnTo>
                  <a:pt x="792" y="146"/>
                </a:lnTo>
                <a:lnTo>
                  <a:pt x="792" y="144"/>
                </a:lnTo>
                <a:lnTo>
                  <a:pt x="792" y="142"/>
                </a:lnTo>
                <a:lnTo>
                  <a:pt x="792" y="134"/>
                </a:lnTo>
                <a:lnTo>
                  <a:pt x="794" y="130"/>
                </a:lnTo>
                <a:lnTo>
                  <a:pt x="811" y="130"/>
                </a:lnTo>
                <a:lnTo>
                  <a:pt x="821" y="130"/>
                </a:lnTo>
                <a:lnTo>
                  <a:pt x="826" y="130"/>
                </a:lnTo>
                <a:lnTo>
                  <a:pt x="830" y="132"/>
                </a:lnTo>
                <a:lnTo>
                  <a:pt x="830" y="134"/>
                </a:lnTo>
                <a:lnTo>
                  <a:pt x="832" y="136"/>
                </a:lnTo>
                <a:lnTo>
                  <a:pt x="834" y="140"/>
                </a:lnTo>
                <a:lnTo>
                  <a:pt x="834" y="142"/>
                </a:lnTo>
                <a:lnTo>
                  <a:pt x="836" y="144"/>
                </a:lnTo>
                <a:lnTo>
                  <a:pt x="841" y="144"/>
                </a:lnTo>
                <a:lnTo>
                  <a:pt x="845" y="146"/>
                </a:lnTo>
                <a:lnTo>
                  <a:pt x="849" y="149"/>
                </a:lnTo>
                <a:lnTo>
                  <a:pt x="849" y="151"/>
                </a:lnTo>
                <a:lnTo>
                  <a:pt x="849" y="153"/>
                </a:lnTo>
                <a:lnTo>
                  <a:pt x="845" y="155"/>
                </a:lnTo>
                <a:lnTo>
                  <a:pt x="849" y="157"/>
                </a:lnTo>
                <a:lnTo>
                  <a:pt x="851" y="159"/>
                </a:lnTo>
                <a:lnTo>
                  <a:pt x="851" y="163"/>
                </a:lnTo>
                <a:lnTo>
                  <a:pt x="849" y="166"/>
                </a:lnTo>
                <a:lnTo>
                  <a:pt x="845" y="166"/>
                </a:lnTo>
                <a:lnTo>
                  <a:pt x="841" y="166"/>
                </a:lnTo>
                <a:lnTo>
                  <a:pt x="834" y="166"/>
                </a:lnTo>
                <a:lnTo>
                  <a:pt x="838" y="170"/>
                </a:lnTo>
                <a:lnTo>
                  <a:pt x="838" y="174"/>
                </a:lnTo>
                <a:lnTo>
                  <a:pt x="838" y="178"/>
                </a:lnTo>
                <a:lnTo>
                  <a:pt x="839" y="180"/>
                </a:lnTo>
                <a:lnTo>
                  <a:pt x="843" y="185"/>
                </a:lnTo>
                <a:lnTo>
                  <a:pt x="847" y="191"/>
                </a:lnTo>
                <a:lnTo>
                  <a:pt x="849" y="197"/>
                </a:lnTo>
                <a:lnTo>
                  <a:pt x="847" y="202"/>
                </a:lnTo>
                <a:lnTo>
                  <a:pt x="845" y="208"/>
                </a:lnTo>
                <a:lnTo>
                  <a:pt x="841" y="212"/>
                </a:lnTo>
                <a:lnTo>
                  <a:pt x="838" y="216"/>
                </a:lnTo>
                <a:lnTo>
                  <a:pt x="834" y="219"/>
                </a:lnTo>
                <a:lnTo>
                  <a:pt x="830" y="221"/>
                </a:lnTo>
                <a:lnTo>
                  <a:pt x="824" y="221"/>
                </a:lnTo>
                <a:lnTo>
                  <a:pt x="822" y="221"/>
                </a:lnTo>
                <a:lnTo>
                  <a:pt x="819" y="219"/>
                </a:lnTo>
                <a:lnTo>
                  <a:pt x="815" y="216"/>
                </a:lnTo>
                <a:lnTo>
                  <a:pt x="811" y="210"/>
                </a:lnTo>
                <a:lnTo>
                  <a:pt x="807" y="208"/>
                </a:lnTo>
                <a:lnTo>
                  <a:pt x="807" y="212"/>
                </a:lnTo>
                <a:lnTo>
                  <a:pt x="807" y="216"/>
                </a:lnTo>
                <a:lnTo>
                  <a:pt x="811" y="219"/>
                </a:lnTo>
                <a:lnTo>
                  <a:pt x="811" y="223"/>
                </a:lnTo>
                <a:lnTo>
                  <a:pt x="813" y="225"/>
                </a:lnTo>
                <a:lnTo>
                  <a:pt x="813" y="227"/>
                </a:lnTo>
                <a:lnTo>
                  <a:pt x="813" y="229"/>
                </a:lnTo>
                <a:lnTo>
                  <a:pt x="811" y="229"/>
                </a:lnTo>
                <a:lnTo>
                  <a:pt x="807" y="231"/>
                </a:lnTo>
                <a:lnTo>
                  <a:pt x="804" y="229"/>
                </a:lnTo>
                <a:lnTo>
                  <a:pt x="802" y="227"/>
                </a:lnTo>
                <a:lnTo>
                  <a:pt x="796" y="223"/>
                </a:lnTo>
                <a:lnTo>
                  <a:pt x="790" y="221"/>
                </a:lnTo>
                <a:lnTo>
                  <a:pt x="785" y="217"/>
                </a:lnTo>
                <a:lnTo>
                  <a:pt x="781" y="217"/>
                </a:lnTo>
                <a:lnTo>
                  <a:pt x="779" y="217"/>
                </a:lnTo>
                <a:lnTo>
                  <a:pt x="777" y="219"/>
                </a:lnTo>
                <a:lnTo>
                  <a:pt x="777" y="223"/>
                </a:lnTo>
                <a:lnTo>
                  <a:pt x="781" y="229"/>
                </a:lnTo>
                <a:lnTo>
                  <a:pt x="781" y="231"/>
                </a:lnTo>
                <a:lnTo>
                  <a:pt x="781" y="234"/>
                </a:lnTo>
                <a:lnTo>
                  <a:pt x="777" y="238"/>
                </a:lnTo>
                <a:lnTo>
                  <a:pt x="775" y="242"/>
                </a:lnTo>
                <a:lnTo>
                  <a:pt x="771" y="246"/>
                </a:lnTo>
                <a:lnTo>
                  <a:pt x="768" y="250"/>
                </a:lnTo>
                <a:lnTo>
                  <a:pt x="764" y="250"/>
                </a:lnTo>
                <a:lnTo>
                  <a:pt x="760" y="250"/>
                </a:lnTo>
                <a:lnTo>
                  <a:pt x="756" y="248"/>
                </a:lnTo>
                <a:lnTo>
                  <a:pt x="751" y="246"/>
                </a:lnTo>
                <a:lnTo>
                  <a:pt x="745" y="242"/>
                </a:lnTo>
                <a:lnTo>
                  <a:pt x="739" y="240"/>
                </a:lnTo>
                <a:lnTo>
                  <a:pt x="735" y="238"/>
                </a:lnTo>
                <a:lnTo>
                  <a:pt x="734" y="238"/>
                </a:lnTo>
                <a:lnTo>
                  <a:pt x="734" y="240"/>
                </a:lnTo>
                <a:lnTo>
                  <a:pt x="734" y="242"/>
                </a:lnTo>
                <a:lnTo>
                  <a:pt x="735" y="246"/>
                </a:lnTo>
                <a:lnTo>
                  <a:pt x="739" y="250"/>
                </a:lnTo>
                <a:lnTo>
                  <a:pt x="752" y="251"/>
                </a:lnTo>
                <a:lnTo>
                  <a:pt x="768" y="255"/>
                </a:lnTo>
                <a:lnTo>
                  <a:pt x="768" y="259"/>
                </a:lnTo>
                <a:lnTo>
                  <a:pt x="768" y="261"/>
                </a:lnTo>
                <a:lnTo>
                  <a:pt x="764" y="265"/>
                </a:lnTo>
                <a:lnTo>
                  <a:pt x="758" y="276"/>
                </a:lnTo>
                <a:lnTo>
                  <a:pt x="754" y="280"/>
                </a:lnTo>
                <a:lnTo>
                  <a:pt x="752" y="284"/>
                </a:lnTo>
                <a:lnTo>
                  <a:pt x="749" y="287"/>
                </a:lnTo>
                <a:lnTo>
                  <a:pt x="745" y="289"/>
                </a:lnTo>
                <a:lnTo>
                  <a:pt x="739" y="287"/>
                </a:lnTo>
                <a:lnTo>
                  <a:pt x="737" y="287"/>
                </a:lnTo>
                <a:lnTo>
                  <a:pt x="734" y="289"/>
                </a:lnTo>
                <a:lnTo>
                  <a:pt x="730" y="293"/>
                </a:lnTo>
                <a:lnTo>
                  <a:pt x="728" y="295"/>
                </a:lnTo>
                <a:lnTo>
                  <a:pt x="726" y="297"/>
                </a:lnTo>
                <a:lnTo>
                  <a:pt x="722" y="297"/>
                </a:lnTo>
                <a:lnTo>
                  <a:pt x="717" y="295"/>
                </a:lnTo>
                <a:lnTo>
                  <a:pt x="711" y="295"/>
                </a:lnTo>
                <a:lnTo>
                  <a:pt x="707" y="295"/>
                </a:lnTo>
                <a:lnTo>
                  <a:pt x="709" y="299"/>
                </a:lnTo>
                <a:lnTo>
                  <a:pt x="713" y="299"/>
                </a:lnTo>
                <a:lnTo>
                  <a:pt x="718" y="301"/>
                </a:lnTo>
                <a:lnTo>
                  <a:pt x="718" y="303"/>
                </a:lnTo>
                <a:lnTo>
                  <a:pt x="720" y="308"/>
                </a:lnTo>
                <a:lnTo>
                  <a:pt x="718" y="312"/>
                </a:lnTo>
                <a:lnTo>
                  <a:pt x="718" y="314"/>
                </a:lnTo>
                <a:lnTo>
                  <a:pt x="715" y="314"/>
                </a:lnTo>
                <a:lnTo>
                  <a:pt x="711" y="316"/>
                </a:lnTo>
                <a:lnTo>
                  <a:pt x="703" y="316"/>
                </a:lnTo>
                <a:lnTo>
                  <a:pt x="699" y="318"/>
                </a:lnTo>
                <a:lnTo>
                  <a:pt x="698" y="320"/>
                </a:lnTo>
                <a:lnTo>
                  <a:pt x="696" y="321"/>
                </a:lnTo>
                <a:lnTo>
                  <a:pt x="696" y="325"/>
                </a:lnTo>
                <a:lnTo>
                  <a:pt x="694" y="327"/>
                </a:lnTo>
                <a:lnTo>
                  <a:pt x="692" y="331"/>
                </a:lnTo>
                <a:lnTo>
                  <a:pt x="686" y="335"/>
                </a:lnTo>
                <a:lnTo>
                  <a:pt x="682" y="340"/>
                </a:lnTo>
                <a:lnTo>
                  <a:pt x="675" y="352"/>
                </a:lnTo>
                <a:lnTo>
                  <a:pt x="671" y="355"/>
                </a:lnTo>
                <a:lnTo>
                  <a:pt x="667" y="361"/>
                </a:lnTo>
                <a:lnTo>
                  <a:pt x="667" y="365"/>
                </a:lnTo>
                <a:lnTo>
                  <a:pt x="667" y="369"/>
                </a:lnTo>
                <a:lnTo>
                  <a:pt x="667" y="373"/>
                </a:lnTo>
                <a:lnTo>
                  <a:pt x="665" y="376"/>
                </a:lnTo>
                <a:lnTo>
                  <a:pt x="669" y="369"/>
                </a:lnTo>
                <a:lnTo>
                  <a:pt x="665" y="373"/>
                </a:lnTo>
                <a:lnTo>
                  <a:pt x="662" y="378"/>
                </a:lnTo>
                <a:lnTo>
                  <a:pt x="660" y="386"/>
                </a:lnTo>
                <a:lnTo>
                  <a:pt x="660" y="390"/>
                </a:lnTo>
                <a:lnTo>
                  <a:pt x="660" y="393"/>
                </a:lnTo>
                <a:lnTo>
                  <a:pt x="660" y="403"/>
                </a:lnTo>
                <a:lnTo>
                  <a:pt x="662" y="407"/>
                </a:lnTo>
                <a:lnTo>
                  <a:pt x="662" y="410"/>
                </a:lnTo>
                <a:lnTo>
                  <a:pt x="664" y="412"/>
                </a:lnTo>
                <a:lnTo>
                  <a:pt x="665" y="414"/>
                </a:lnTo>
                <a:lnTo>
                  <a:pt x="669" y="414"/>
                </a:lnTo>
                <a:lnTo>
                  <a:pt x="675" y="414"/>
                </a:lnTo>
                <a:lnTo>
                  <a:pt x="679" y="414"/>
                </a:lnTo>
                <a:lnTo>
                  <a:pt x="681" y="418"/>
                </a:lnTo>
                <a:lnTo>
                  <a:pt x="684" y="420"/>
                </a:lnTo>
                <a:lnTo>
                  <a:pt x="686" y="422"/>
                </a:lnTo>
                <a:lnTo>
                  <a:pt x="688" y="427"/>
                </a:lnTo>
                <a:lnTo>
                  <a:pt x="692" y="435"/>
                </a:lnTo>
                <a:lnTo>
                  <a:pt x="692" y="444"/>
                </a:lnTo>
                <a:lnTo>
                  <a:pt x="694" y="452"/>
                </a:lnTo>
                <a:lnTo>
                  <a:pt x="696" y="456"/>
                </a:lnTo>
                <a:lnTo>
                  <a:pt x="696" y="460"/>
                </a:lnTo>
                <a:lnTo>
                  <a:pt x="698" y="460"/>
                </a:lnTo>
                <a:lnTo>
                  <a:pt x="699" y="460"/>
                </a:lnTo>
                <a:lnTo>
                  <a:pt x="701" y="460"/>
                </a:lnTo>
                <a:lnTo>
                  <a:pt x="707" y="458"/>
                </a:lnTo>
                <a:lnTo>
                  <a:pt x="713" y="454"/>
                </a:lnTo>
                <a:lnTo>
                  <a:pt x="717" y="452"/>
                </a:lnTo>
                <a:lnTo>
                  <a:pt x="718" y="452"/>
                </a:lnTo>
                <a:lnTo>
                  <a:pt x="722" y="454"/>
                </a:lnTo>
                <a:lnTo>
                  <a:pt x="732" y="458"/>
                </a:lnTo>
                <a:lnTo>
                  <a:pt x="739" y="460"/>
                </a:lnTo>
                <a:lnTo>
                  <a:pt x="749" y="465"/>
                </a:lnTo>
                <a:lnTo>
                  <a:pt x="751" y="465"/>
                </a:lnTo>
                <a:lnTo>
                  <a:pt x="752" y="469"/>
                </a:lnTo>
                <a:lnTo>
                  <a:pt x="758" y="473"/>
                </a:lnTo>
                <a:lnTo>
                  <a:pt x="760" y="477"/>
                </a:lnTo>
                <a:lnTo>
                  <a:pt x="764" y="480"/>
                </a:lnTo>
                <a:lnTo>
                  <a:pt x="771" y="482"/>
                </a:lnTo>
                <a:lnTo>
                  <a:pt x="781" y="486"/>
                </a:lnTo>
                <a:lnTo>
                  <a:pt x="788" y="490"/>
                </a:lnTo>
                <a:lnTo>
                  <a:pt x="794" y="494"/>
                </a:lnTo>
                <a:lnTo>
                  <a:pt x="796" y="497"/>
                </a:lnTo>
                <a:lnTo>
                  <a:pt x="798" y="499"/>
                </a:lnTo>
                <a:lnTo>
                  <a:pt x="824" y="503"/>
                </a:lnTo>
                <a:lnTo>
                  <a:pt x="828" y="503"/>
                </a:lnTo>
                <a:lnTo>
                  <a:pt x="830" y="503"/>
                </a:lnTo>
                <a:lnTo>
                  <a:pt x="834" y="501"/>
                </a:lnTo>
                <a:lnTo>
                  <a:pt x="836" y="503"/>
                </a:lnTo>
                <a:lnTo>
                  <a:pt x="838" y="503"/>
                </a:lnTo>
                <a:lnTo>
                  <a:pt x="838" y="507"/>
                </a:lnTo>
                <a:lnTo>
                  <a:pt x="838" y="514"/>
                </a:lnTo>
                <a:lnTo>
                  <a:pt x="838" y="524"/>
                </a:lnTo>
                <a:lnTo>
                  <a:pt x="838" y="533"/>
                </a:lnTo>
                <a:lnTo>
                  <a:pt x="836" y="545"/>
                </a:lnTo>
                <a:lnTo>
                  <a:pt x="836" y="548"/>
                </a:lnTo>
                <a:lnTo>
                  <a:pt x="838" y="552"/>
                </a:lnTo>
                <a:lnTo>
                  <a:pt x="839" y="556"/>
                </a:lnTo>
                <a:lnTo>
                  <a:pt x="841" y="558"/>
                </a:lnTo>
                <a:lnTo>
                  <a:pt x="841" y="562"/>
                </a:lnTo>
                <a:lnTo>
                  <a:pt x="843" y="564"/>
                </a:lnTo>
                <a:lnTo>
                  <a:pt x="845" y="565"/>
                </a:lnTo>
                <a:lnTo>
                  <a:pt x="847" y="565"/>
                </a:lnTo>
                <a:lnTo>
                  <a:pt x="847" y="564"/>
                </a:lnTo>
                <a:lnTo>
                  <a:pt x="851" y="564"/>
                </a:lnTo>
                <a:lnTo>
                  <a:pt x="855" y="565"/>
                </a:lnTo>
                <a:lnTo>
                  <a:pt x="855" y="573"/>
                </a:lnTo>
                <a:lnTo>
                  <a:pt x="856" y="573"/>
                </a:lnTo>
                <a:lnTo>
                  <a:pt x="855" y="577"/>
                </a:lnTo>
                <a:lnTo>
                  <a:pt x="858" y="581"/>
                </a:lnTo>
                <a:lnTo>
                  <a:pt x="860" y="586"/>
                </a:lnTo>
                <a:lnTo>
                  <a:pt x="866" y="586"/>
                </a:lnTo>
                <a:lnTo>
                  <a:pt x="868" y="586"/>
                </a:lnTo>
                <a:lnTo>
                  <a:pt x="872" y="586"/>
                </a:lnTo>
                <a:lnTo>
                  <a:pt x="872" y="590"/>
                </a:lnTo>
                <a:lnTo>
                  <a:pt x="875" y="588"/>
                </a:lnTo>
                <a:lnTo>
                  <a:pt x="877" y="586"/>
                </a:lnTo>
                <a:lnTo>
                  <a:pt x="883" y="588"/>
                </a:lnTo>
                <a:lnTo>
                  <a:pt x="883" y="586"/>
                </a:lnTo>
                <a:lnTo>
                  <a:pt x="885" y="584"/>
                </a:lnTo>
                <a:lnTo>
                  <a:pt x="887" y="584"/>
                </a:lnTo>
                <a:lnTo>
                  <a:pt x="889" y="584"/>
                </a:lnTo>
                <a:lnTo>
                  <a:pt x="887" y="579"/>
                </a:lnTo>
                <a:lnTo>
                  <a:pt x="887" y="575"/>
                </a:lnTo>
                <a:lnTo>
                  <a:pt x="887" y="573"/>
                </a:lnTo>
                <a:lnTo>
                  <a:pt x="891" y="569"/>
                </a:lnTo>
                <a:lnTo>
                  <a:pt x="892" y="569"/>
                </a:lnTo>
                <a:lnTo>
                  <a:pt x="892" y="565"/>
                </a:lnTo>
                <a:lnTo>
                  <a:pt x="892" y="564"/>
                </a:lnTo>
                <a:lnTo>
                  <a:pt x="891" y="564"/>
                </a:lnTo>
                <a:lnTo>
                  <a:pt x="892" y="564"/>
                </a:lnTo>
                <a:lnTo>
                  <a:pt x="894" y="560"/>
                </a:lnTo>
                <a:lnTo>
                  <a:pt x="892" y="560"/>
                </a:lnTo>
                <a:lnTo>
                  <a:pt x="894" y="560"/>
                </a:lnTo>
                <a:lnTo>
                  <a:pt x="892" y="560"/>
                </a:lnTo>
                <a:lnTo>
                  <a:pt x="891" y="558"/>
                </a:lnTo>
                <a:lnTo>
                  <a:pt x="887" y="552"/>
                </a:lnTo>
                <a:lnTo>
                  <a:pt x="883" y="539"/>
                </a:lnTo>
                <a:lnTo>
                  <a:pt x="881" y="531"/>
                </a:lnTo>
                <a:lnTo>
                  <a:pt x="879" y="528"/>
                </a:lnTo>
                <a:lnTo>
                  <a:pt x="877" y="524"/>
                </a:lnTo>
                <a:lnTo>
                  <a:pt x="875" y="518"/>
                </a:lnTo>
                <a:lnTo>
                  <a:pt x="873" y="514"/>
                </a:lnTo>
                <a:lnTo>
                  <a:pt x="872" y="511"/>
                </a:lnTo>
                <a:lnTo>
                  <a:pt x="872" y="507"/>
                </a:lnTo>
                <a:lnTo>
                  <a:pt x="872" y="505"/>
                </a:lnTo>
                <a:lnTo>
                  <a:pt x="887" y="501"/>
                </a:lnTo>
                <a:lnTo>
                  <a:pt x="894" y="497"/>
                </a:lnTo>
                <a:lnTo>
                  <a:pt x="902" y="494"/>
                </a:lnTo>
                <a:lnTo>
                  <a:pt x="909" y="490"/>
                </a:lnTo>
                <a:lnTo>
                  <a:pt x="915" y="482"/>
                </a:lnTo>
                <a:lnTo>
                  <a:pt x="919" y="477"/>
                </a:lnTo>
                <a:lnTo>
                  <a:pt x="921" y="473"/>
                </a:lnTo>
                <a:lnTo>
                  <a:pt x="923" y="469"/>
                </a:lnTo>
                <a:lnTo>
                  <a:pt x="923" y="460"/>
                </a:lnTo>
                <a:lnTo>
                  <a:pt x="921" y="450"/>
                </a:lnTo>
                <a:lnTo>
                  <a:pt x="917" y="441"/>
                </a:lnTo>
                <a:lnTo>
                  <a:pt x="913" y="433"/>
                </a:lnTo>
                <a:lnTo>
                  <a:pt x="909" y="431"/>
                </a:lnTo>
                <a:lnTo>
                  <a:pt x="906" y="427"/>
                </a:lnTo>
                <a:lnTo>
                  <a:pt x="902" y="425"/>
                </a:lnTo>
                <a:lnTo>
                  <a:pt x="898" y="422"/>
                </a:lnTo>
                <a:lnTo>
                  <a:pt x="894" y="420"/>
                </a:lnTo>
                <a:lnTo>
                  <a:pt x="894" y="418"/>
                </a:lnTo>
                <a:lnTo>
                  <a:pt x="894" y="414"/>
                </a:lnTo>
                <a:lnTo>
                  <a:pt x="894" y="410"/>
                </a:lnTo>
                <a:lnTo>
                  <a:pt x="898" y="407"/>
                </a:lnTo>
                <a:lnTo>
                  <a:pt x="898" y="405"/>
                </a:lnTo>
                <a:lnTo>
                  <a:pt x="900" y="401"/>
                </a:lnTo>
                <a:lnTo>
                  <a:pt x="902" y="397"/>
                </a:lnTo>
                <a:lnTo>
                  <a:pt x="904" y="395"/>
                </a:lnTo>
                <a:lnTo>
                  <a:pt x="906" y="395"/>
                </a:lnTo>
                <a:lnTo>
                  <a:pt x="906" y="393"/>
                </a:lnTo>
                <a:lnTo>
                  <a:pt x="906" y="390"/>
                </a:lnTo>
                <a:lnTo>
                  <a:pt x="906" y="384"/>
                </a:lnTo>
                <a:lnTo>
                  <a:pt x="906" y="373"/>
                </a:lnTo>
                <a:lnTo>
                  <a:pt x="904" y="369"/>
                </a:lnTo>
                <a:lnTo>
                  <a:pt x="902" y="365"/>
                </a:lnTo>
                <a:lnTo>
                  <a:pt x="900" y="361"/>
                </a:lnTo>
                <a:lnTo>
                  <a:pt x="900" y="357"/>
                </a:lnTo>
                <a:lnTo>
                  <a:pt x="904" y="354"/>
                </a:lnTo>
                <a:lnTo>
                  <a:pt x="904" y="352"/>
                </a:lnTo>
                <a:lnTo>
                  <a:pt x="904" y="348"/>
                </a:lnTo>
                <a:lnTo>
                  <a:pt x="902" y="346"/>
                </a:lnTo>
                <a:lnTo>
                  <a:pt x="900" y="342"/>
                </a:lnTo>
                <a:lnTo>
                  <a:pt x="898" y="340"/>
                </a:lnTo>
                <a:lnTo>
                  <a:pt x="898" y="337"/>
                </a:lnTo>
                <a:lnTo>
                  <a:pt x="896" y="331"/>
                </a:lnTo>
                <a:lnTo>
                  <a:pt x="898" y="329"/>
                </a:lnTo>
                <a:lnTo>
                  <a:pt x="898" y="327"/>
                </a:lnTo>
                <a:lnTo>
                  <a:pt x="902" y="325"/>
                </a:lnTo>
                <a:lnTo>
                  <a:pt x="909" y="327"/>
                </a:lnTo>
                <a:lnTo>
                  <a:pt x="917" y="327"/>
                </a:lnTo>
                <a:lnTo>
                  <a:pt x="925" y="329"/>
                </a:lnTo>
                <a:lnTo>
                  <a:pt x="930" y="331"/>
                </a:lnTo>
                <a:lnTo>
                  <a:pt x="934" y="331"/>
                </a:lnTo>
                <a:lnTo>
                  <a:pt x="940" y="333"/>
                </a:lnTo>
                <a:lnTo>
                  <a:pt x="943" y="335"/>
                </a:lnTo>
                <a:lnTo>
                  <a:pt x="949" y="331"/>
                </a:lnTo>
                <a:lnTo>
                  <a:pt x="955" y="327"/>
                </a:lnTo>
                <a:lnTo>
                  <a:pt x="959" y="327"/>
                </a:lnTo>
                <a:lnTo>
                  <a:pt x="962" y="327"/>
                </a:lnTo>
                <a:lnTo>
                  <a:pt x="966" y="331"/>
                </a:lnTo>
                <a:lnTo>
                  <a:pt x="972" y="335"/>
                </a:lnTo>
                <a:lnTo>
                  <a:pt x="979" y="342"/>
                </a:lnTo>
                <a:lnTo>
                  <a:pt x="983" y="346"/>
                </a:lnTo>
                <a:lnTo>
                  <a:pt x="987" y="350"/>
                </a:lnTo>
                <a:lnTo>
                  <a:pt x="987" y="354"/>
                </a:lnTo>
                <a:lnTo>
                  <a:pt x="989" y="357"/>
                </a:lnTo>
                <a:lnTo>
                  <a:pt x="993" y="359"/>
                </a:lnTo>
                <a:lnTo>
                  <a:pt x="996" y="359"/>
                </a:lnTo>
                <a:lnTo>
                  <a:pt x="1004" y="361"/>
                </a:lnTo>
                <a:lnTo>
                  <a:pt x="1012" y="363"/>
                </a:lnTo>
                <a:lnTo>
                  <a:pt x="1019" y="363"/>
                </a:lnTo>
                <a:lnTo>
                  <a:pt x="1019" y="367"/>
                </a:lnTo>
                <a:lnTo>
                  <a:pt x="1019" y="369"/>
                </a:lnTo>
                <a:lnTo>
                  <a:pt x="1017" y="371"/>
                </a:lnTo>
                <a:lnTo>
                  <a:pt x="1017" y="373"/>
                </a:lnTo>
                <a:lnTo>
                  <a:pt x="1017" y="376"/>
                </a:lnTo>
                <a:lnTo>
                  <a:pt x="1017" y="382"/>
                </a:lnTo>
                <a:lnTo>
                  <a:pt x="1015" y="386"/>
                </a:lnTo>
                <a:lnTo>
                  <a:pt x="1013" y="386"/>
                </a:lnTo>
                <a:lnTo>
                  <a:pt x="1015" y="388"/>
                </a:lnTo>
                <a:lnTo>
                  <a:pt x="1017" y="388"/>
                </a:lnTo>
                <a:lnTo>
                  <a:pt x="1017" y="390"/>
                </a:lnTo>
                <a:lnTo>
                  <a:pt x="1019" y="393"/>
                </a:lnTo>
                <a:lnTo>
                  <a:pt x="1019" y="399"/>
                </a:lnTo>
                <a:lnTo>
                  <a:pt x="1017" y="403"/>
                </a:lnTo>
                <a:lnTo>
                  <a:pt x="1017" y="408"/>
                </a:lnTo>
                <a:lnTo>
                  <a:pt x="1019" y="410"/>
                </a:lnTo>
                <a:lnTo>
                  <a:pt x="1021" y="412"/>
                </a:lnTo>
                <a:lnTo>
                  <a:pt x="1025" y="414"/>
                </a:lnTo>
                <a:lnTo>
                  <a:pt x="1030" y="416"/>
                </a:lnTo>
                <a:lnTo>
                  <a:pt x="1034" y="418"/>
                </a:lnTo>
                <a:lnTo>
                  <a:pt x="1036" y="420"/>
                </a:lnTo>
                <a:lnTo>
                  <a:pt x="1038" y="422"/>
                </a:lnTo>
                <a:lnTo>
                  <a:pt x="1042" y="424"/>
                </a:lnTo>
                <a:lnTo>
                  <a:pt x="1044" y="427"/>
                </a:lnTo>
                <a:lnTo>
                  <a:pt x="1047" y="427"/>
                </a:lnTo>
                <a:lnTo>
                  <a:pt x="1051" y="425"/>
                </a:lnTo>
                <a:lnTo>
                  <a:pt x="1061" y="422"/>
                </a:lnTo>
                <a:lnTo>
                  <a:pt x="1061" y="424"/>
                </a:lnTo>
                <a:lnTo>
                  <a:pt x="1063" y="422"/>
                </a:lnTo>
                <a:lnTo>
                  <a:pt x="1064" y="420"/>
                </a:lnTo>
                <a:lnTo>
                  <a:pt x="1068" y="418"/>
                </a:lnTo>
                <a:lnTo>
                  <a:pt x="1070" y="418"/>
                </a:lnTo>
                <a:lnTo>
                  <a:pt x="1068" y="418"/>
                </a:lnTo>
                <a:lnTo>
                  <a:pt x="1072" y="410"/>
                </a:lnTo>
                <a:lnTo>
                  <a:pt x="1076" y="399"/>
                </a:lnTo>
                <a:lnTo>
                  <a:pt x="1078" y="393"/>
                </a:lnTo>
                <a:lnTo>
                  <a:pt x="1082" y="390"/>
                </a:lnTo>
                <a:lnTo>
                  <a:pt x="1083" y="386"/>
                </a:lnTo>
                <a:lnTo>
                  <a:pt x="1089" y="382"/>
                </a:lnTo>
                <a:lnTo>
                  <a:pt x="1087" y="384"/>
                </a:lnTo>
                <a:lnTo>
                  <a:pt x="1089" y="384"/>
                </a:lnTo>
                <a:lnTo>
                  <a:pt x="1091" y="386"/>
                </a:lnTo>
                <a:lnTo>
                  <a:pt x="1095" y="390"/>
                </a:lnTo>
                <a:lnTo>
                  <a:pt x="1100" y="399"/>
                </a:lnTo>
                <a:lnTo>
                  <a:pt x="1104" y="407"/>
                </a:lnTo>
                <a:lnTo>
                  <a:pt x="1108" y="414"/>
                </a:lnTo>
                <a:lnTo>
                  <a:pt x="1110" y="418"/>
                </a:lnTo>
                <a:lnTo>
                  <a:pt x="1110" y="422"/>
                </a:lnTo>
                <a:lnTo>
                  <a:pt x="1114" y="424"/>
                </a:lnTo>
                <a:lnTo>
                  <a:pt x="1117" y="424"/>
                </a:lnTo>
                <a:lnTo>
                  <a:pt x="1119" y="431"/>
                </a:lnTo>
                <a:lnTo>
                  <a:pt x="1121" y="435"/>
                </a:lnTo>
                <a:lnTo>
                  <a:pt x="1125" y="442"/>
                </a:lnTo>
                <a:lnTo>
                  <a:pt x="1127" y="448"/>
                </a:lnTo>
                <a:lnTo>
                  <a:pt x="1133" y="456"/>
                </a:lnTo>
                <a:lnTo>
                  <a:pt x="1136" y="463"/>
                </a:lnTo>
                <a:lnTo>
                  <a:pt x="1136" y="465"/>
                </a:lnTo>
                <a:lnTo>
                  <a:pt x="1129" y="465"/>
                </a:lnTo>
                <a:lnTo>
                  <a:pt x="1125" y="465"/>
                </a:lnTo>
                <a:lnTo>
                  <a:pt x="1121" y="465"/>
                </a:lnTo>
                <a:lnTo>
                  <a:pt x="1123" y="469"/>
                </a:lnTo>
                <a:lnTo>
                  <a:pt x="1125" y="473"/>
                </a:lnTo>
                <a:lnTo>
                  <a:pt x="1131" y="475"/>
                </a:lnTo>
                <a:lnTo>
                  <a:pt x="1133" y="477"/>
                </a:lnTo>
                <a:lnTo>
                  <a:pt x="1134" y="475"/>
                </a:lnTo>
                <a:lnTo>
                  <a:pt x="1136" y="477"/>
                </a:lnTo>
                <a:lnTo>
                  <a:pt x="1140" y="478"/>
                </a:lnTo>
                <a:lnTo>
                  <a:pt x="1142" y="480"/>
                </a:lnTo>
                <a:lnTo>
                  <a:pt x="1142" y="484"/>
                </a:lnTo>
                <a:lnTo>
                  <a:pt x="1144" y="486"/>
                </a:lnTo>
                <a:lnTo>
                  <a:pt x="1148" y="486"/>
                </a:lnTo>
                <a:lnTo>
                  <a:pt x="1148" y="494"/>
                </a:lnTo>
                <a:lnTo>
                  <a:pt x="1148" y="501"/>
                </a:lnTo>
                <a:lnTo>
                  <a:pt x="1150" y="501"/>
                </a:lnTo>
                <a:lnTo>
                  <a:pt x="1151" y="503"/>
                </a:lnTo>
                <a:lnTo>
                  <a:pt x="1157" y="503"/>
                </a:lnTo>
                <a:lnTo>
                  <a:pt x="1159" y="501"/>
                </a:lnTo>
                <a:lnTo>
                  <a:pt x="1161" y="501"/>
                </a:lnTo>
                <a:lnTo>
                  <a:pt x="1165" y="501"/>
                </a:lnTo>
                <a:lnTo>
                  <a:pt x="1167" y="501"/>
                </a:lnTo>
                <a:lnTo>
                  <a:pt x="1170" y="505"/>
                </a:lnTo>
                <a:lnTo>
                  <a:pt x="1174" y="507"/>
                </a:lnTo>
                <a:lnTo>
                  <a:pt x="1178" y="511"/>
                </a:lnTo>
                <a:lnTo>
                  <a:pt x="1180" y="511"/>
                </a:lnTo>
                <a:lnTo>
                  <a:pt x="1182" y="509"/>
                </a:lnTo>
                <a:lnTo>
                  <a:pt x="1184" y="509"/>
                </a:lnTo>
                <a:lnTo>
                  <a:pt x="1187" y="509"/>
                </a:lnTo>
                <a:lnTo>
                  <a:pt x="1189" y="511"/>
                </a:lnTo>
                <a:lnTo>
                  <a:pt x="1191" y="511"/>
                </a:lnTo>
                <a:lnTo>
                  <a:pt x="1191" y="514"/>
                </a:lnTo>
                <a:lnTo>
                  <a:pt x="1186" y="520"/>
                </a:lnTo>
                <a:lnTo>
                  <a:pt x="1180" y="522"/>
                </a:lnTo>
                <a:lnTo>
                  <a:pt x="1170" y="526"/>
                </a:lnTo>
                <a:lnTo>
                  <a:pt x="1165" y="528"/>
                </a:lnTo>
                <a:lnTo>
                  <a:pt x="1157" y="531"/>
                </a:lnTo>
                <a:lnTo>
                  <a:pt x="1153" y="535"/>
                </a:lnTo>
                <a:lnTo>
                  <a:pt x="1148" y="541"/>
                </a:lnTo>
                <a:lnTo>
                  <a:pt x="1151" y="543"/>
                </a:lnTo>
                <a:lnTo>
                  <a:pt x="1153" y="543"/>
                </a:lnTo>
                <a:lnTo>
                  <a:pt x="1155" y="543"/>
                </a:lnTo>
                <a:lnTo>
                  <a:pt x="1157" y="541"/>
                </a:lnTo>
                <a:lnTo>
                  <a:pt x="1163" y="539"/>
                </a:lnTo>
                <a:lnTo>
                  <a:pt x="1167" y="535"/>
                </a:lnTo>
                <a:lnTo>
                  <a:pt x="1172" y="535"/>
                </a:lnTo>
                <a:lnTo>
                  <a:pt x="1176" y="531"/>
                </a:lnTo>
                <a:lnTo>
                  <a:pt x="1176" y="529"/>
                </a:lnTo>
                <a:lnTo>
                  <a:pt x="1180" y="528"/>
                </a:lnTo>
                <a:lnTo>
                  <a:pt x="1187" y="524"/>
                </a:lnTo>
                <a:lnTo>
                  <a:pt x="1191" y="524"/>
                </a:lnTo>
                <a:lnTo>
                  <a:pt x="1193" y="524"/>
                </a:lnTo>
                <a:lnTo>
                  <a:pt x="1195" y="524"/>
                </a:lnTo>
                <a:lnTo>
                  <a:pt x="1195" y="528"/>
                </a:lnTo>
                <a:lnTo>
                  <a:pt x="1199" y="528"/>
                </a:lnTo>
                <a:lnTo>
                  <a:pt x="1197" y="531"/>
                </a:lnTo>
                <a:lnTo>
                  <a:pt x="1195" y="535"/>
                </a:lnTo>
                <a:lnTo>
                  <a:pt x="1197" y="535"/>
                </a:lnTo>
                <a:lnTo>
                  <a:pt x="1199" y="535"/>
                </a:lnTo>
                <a:lnTo>
                  <a:pt x="1203" y="535"/>
                </a:lnTo>
                <a:lnTo>
                  <a:pt x="1204" y="531"/>
                </a:lnTo>
                <a:lnTo>
                  <a:pt x="1206" y="531"/>
                </a:lnTo>
                <a:lnTo>
                  <a:pt x="1210" y="531"/>
                </a:lnTo>
                <a:lnTo>
                  <a:pt x="1210" y="535"/>
                </a:lnTo>
                <a:lnTo>
                  <a:pt x="1214" y="541"/>
                </a:lnTo>
                <a:lnTo>
                  <a:pt x="1214" y="545"/>
                </a:lnTo>
                <a:lnTo>
                  <a:pt x="1214" y="548"/>
                </a:lnTo>
                <a:lnTo>
                  <a:pt x="1212" y="552"/>
                </a:lnTo>
                <a:lnTo>
                  <a:pt x="1212" y="556"/>
                </a:lnTo>
                <a:lnTo>
                  <a:pt x="1214" y="560"/>
                </a:lnTo>
                <a:lnTo>
                  <a:pt x="1214" y="562"/>
                </a:lnTo>
                <a:lnTo>
                  <a:pt x="1216" y="565"/>
                </a:lnTo>
                <a:lnTo>
                  <a:pt x="1214" y="567"/>
                </a:lnTo>
                <a:lnTo>
                  <a:pt x="1212" y="569"/>
                </a:lnTo>
                <a:lnTo>
                  <a:pt x="1210" y="573"/>
                </a:lnTo>
                <a:lnTo>
                  <a:pt x="1204" y="577"/>
                </a:lnTo>
                <a:lnTo>
                  <a:pt x="1199" y="582"/>
                </a:lnTo>
                <a:lnTo>
                  <a:pt x="1195" y="584"/>
                </a:lnTo>
                <a:lnTo>
                  <a:pt x="1193" y="586"/>
                </a:lnTo>
                <a:lnTo>
                  <a:pt x="1189" y="586"/>
                </a:lnTo>
                <a:lnTo>
                  <a:pt x="1187" y="584"/>
                </a:lnTo>
                <a:lnTo>
                  <a:pt x="1184" y="584"/>
                </a:lnTo>
                <a:lnTo>
                  <a:pt x="1180" y="586"/>
                </a:lnTo>
                <a:lnTo>
                  <a:pt x="1176" y="588"/>
                </a:lnTo>
                <a:lnTo>
                  <a:pt x="1170" y="592"/>
                </a:lnTo>
                <a:lnTo>
                  <a:pt x="1163" y="601"/>
                </a:lnTo>
                <a:lnTo>
                  <a:pt x="1159" y="603"/>
                </a:lnTo>
                <a:lnTo>
                  <a:pt x="1157" y="605"/>
                </a:lnTo>
                <a:lnTo>
                  <a:pt x="1153" y="607"/>
                </a:lnTo>
                <a:lnTo>
                  <a:pt x="1151" y="607"/>
                </a:lnTo>
                <a:lnTo>
                  <a:pt x="1144" y="607"/>
                </a:lnTo>
                <a:lnTo>
                  <a:pt x="1138" y="607"/>
                </a:lnTo>
                <a:lnTo>
                  <a:pt x="1133" y="607"/>
                </a:lnTo>
                <a:lnTo>
                  <a:pt x="1121" y="607"/>
                </a:lnTo>
                <a:lnTo>
                  <a:pt x="1112" y="607"/>
                </a:lnTo>
                <a:lnTo>
                  <a:pt x="1104" y="605"/>
                </a:lnTo>
                <a:lnTo>
                  <a:pt x="1100" y="603"/>
                </a:lnTo>
                <a:lnTo>
                  <a:pt x="1097" y="603"/>
                </a:lnTo>
                <a:lnTo>
                  <a:pt x="1093" y="605"/>
                </a:lnTo>
                <a:lnTo>
                  <a:pt x="1087" y="607"/>
                </a:lnTo>
                <a:lnTo>
                  <a:pt x="1078" y="607"/>
                </a:lnTo>
                <a:lnTo>
                  <a:pt x="1072" y="609"/>
                </a:lnTo>
                <a:lnTo>
                  <a:pt x="1066" y="611"/>
                </a:lnTo>
                <a:lnTo>
                  <a:pt x="1061" y="613"/>
                </a:lnTo>
                <a:lnTo>
                  <a:pt x="1059" y="615"/>
                </a:lnTo>
                <a:lnTo>
                  <a:pt x="1057" y="617"/>
                </a:lnTo>
                <a:lnTo>
                  <a:pt x="1051" y="622"/>
                </a:lnTo>
                <a:lnTo>
                  <a:pt x="1046" y="628"/>
                </a:lnTo>
                <a:lnTo>
                  <a:pt x="1044" y="626"/>
                </a:lnTo>
                <a:lnTo>
                  <a:pt x="1042" y="628"/>
                </a:lnTo>
                <a:lnTo>
                  <a:pt x="1040" y="628"/>
                </a:lnTo>
                <a:lnTo>
                  <a:pt x="1038" y="628"/>
                </a:lnTo>
                <a:lnTo>
                  <a:pt x="1034" y="630"/>
                </a:lnTo>
                <a:lnTo>
                  <a:pt x="1032" y="632"/>
                </a:lnTo>
                <a:lnTo>
                  <a:pt x="1029" y="637"/>
                </a:lnTo>
                <a:lnTo>
                  <a:pt x="1025" y="639"/>
                </a:lnTo>
                <a:lnTo>
                  <a:pt x="1023" y="643"/>
                </a:lnTo>
                <a:lnTo>
                  <a:pt x="1015" y="651"/>
                </a:lnTo>
                <a:lnTo>
                  <a:pt x="1013" y="656"/>
                </a:lnTo>
                <a:lnTo>
                  <a:pt x="1006" y="662"/>
                </a:lnTo>
                <a:lnTo>
                  <a:pt x="1002" y="668"/>
                </a:lnTo>
                <a:lnTo>
                  <a:pt x="998" y="673"/>
                </a:lnTo>
                <a:lnTo>
                  <a:pt x="996" y="675"/>
                </a:lnTo>
                <a:lnTo>
                  <a:pt x="996" y="677"/>
                </a:lnTo>
                <a:lnTo>
                  <a:pt x="998" y="677"/>
                </a:lnTo>
                <a:lnTo>
                  <a:pt x="1000" y="677"/>
                </a:lnTo>
                <a:lnTo>
                  <a:pt x="1002" y="673"/>
                </a:lnTo>
                <a:lnTo>
                  <a:pt x="1008" y="668"/>
                </a:lnTo>
                <a:lnTo>
                  <a:pt x="1013" y="662"/>
                </a:lnTo>
                <a:lnTo>
                  <a:pt x="1019" y="658"/>
                </a:lnTo>
                <a:lnTo>
                  <a:pt x="1027" y="651"/>
                </a:lnTo>
                <a:lnTo>
                  <a:pt x="1036" y="645"/>
                </a:lnTo>
                <a:lnTo>
                  <a:pt x="1042" y="639"/>
                </a:lnTo>
                <a:lnTo>
                  <a:pt x="1046" y="637"/>
                </a:lnTo>
                <a:lnTo>
                  <a:pt x="1049" y="635"/>
                </a:lnTo>
                <a:lnTo>
                  <a:pt x="1055" y="632"/>
                </a:lnTo>
                <a:lnTo>
                  <a:pt x="1063" y="628"/>
                </a:lnTo>
                <a:lnTo>
                  <a:pt x="1068" y="628"/>
                </a:lnTo>
                <a:lnTo>
                  <a:pt x="1074" y="626"/>
                </a:lnTo>
                <a:lnTo>
                  <a:pt x="1080" y="626"/>
                </a:lnTo>
                <a:lnTo>
                  <a:pt x="1087" y="628"/>
                </a:lnTo>
                <a:lnTo>
                  <a:pt x="1089" y="628"/>
                </a:lnTo>
                <a:lnTo>
                  <a:pt x="1093" y="632"/>
                </a:lnTo>
                <a:lnTo>
                  <a:pt x="1093" y="635"/>
                </a:lnTo>
                <a:lnTo>
                  <a:pt x="1095" y="637"/>
                </a:lnTo>
                <a:lnTo>
                  <a:pt x="1093" y="641"/>
                </a:lnTo>
                <a:lnTo>
                  <a:pt x="1093" y="643"/>
                </a:lnTo>
                <a:lnTo>
                  <a:pt x="1089" y="649"/>
                </a:lnTo>
                <a:lnTo>
                  <a:pt x="1083" y="652"/>
                </a:lnTo>
                <a:lnTo>
                  <a:pt x="1082" y="652"/>
                </a:lnTo>
                <a:lnTo>
                  <a:pt x="1080" y="656"/>
                </a:lnTo>
                <a:lnTo>
                  <a:pt x="1080" y="658"/>
                </a:lnTo>
                <a:lnTo>
                  <a:pt x="1078" y="660"/>
                </a:lnTo>
                <a:lnTo>
                  <a:pt x="1080" y="660"/>
                </a:lnTo>
                <a:lnTo>
                  <a:pt x="1080" y="662"/>
                </a:lnTo>
                <a:lnTo>
                  <a:pt x="1093" y="688"/>
                </a:lnTo>
                <a:lnTo>
                  <a:pt x="1095" y="690"/>
                </a:lnTo>
                <a:lnTo>
                  <a:pt x="1099" y="694"/>
                </a:lnTo>
                <a:lnTo>
                  <a:pt x="1106" y="696"/>
                </a:lnTo>
                <a:lnTo>
                  <a:pt x="1112" y="700"/>
                </a:lnTo>
                <a:lnTo>
                  <a:pt x="1117" y="700"/>
                </a:lnTo>
                <a:lnTo>
                  <a:pt x="1123" y="702"/>
                </a:lnTo>
                <a:lnTo>
                  <a:pt x="1133" y="702"/>
                </a:lnTo>
                <a:lnTo>
                  <a:pt x="1133" y="698"/>
                </a:lnTo>
                <a:lnTo>
                  <a:pt x="1133" y="696"/>
                </a:lnTo>
                <a:lnTo>
                  <a:pt x="1133" y="694"/>
                </a:lnTo>
                <a:lnTo>
                  <a:pt x="1133" y="690"/>
                </a:lnTo>
                <a:lnTo>
                  <a:pt x="1136" y="688"/>
                </a:lnTo>
                <a:lnTo>
                  <a:pt x="1140" y="685"/>
                </a:lnTo>
                <a:lnTo>
                  <a:pt x="1142" y="681"/>
                </a:lnTo>
                <a:lnTo>
                  <a:pt x="1144" y="679"/>
                </a:lnTo>
                <a:lnTo>
                  <a:pt x="1146" y="679"/>
                </a:lnTo>
                <a:lnTo>
                  <a:pt x="1148" y="679"/>
                </a:lnTo>
                <a:lnTo>
                  <a:pt x="1151" y="683"/>
                </a:lnTo>
                <a:lnTo>
                  <a:pt x="1153" y="686"/>
                </a:lnTo>
                <a:lnTo>
                  <a:pt x="1155" y="690"/>
                </a:lnTo>
                <a:lnTo>
                  <a:pt x="1157" y="694"/>
                </a:lnTo>
                <a:lnTo>
                  <a:pt x="1157" y="696"/>
                </a:lnTo>
                <a:lnTo>
                  <a:pt x="1155" y="698"/>
                </a:lnTo>
                <a:lnTo>
                  <a:pt x="1151" y="700"/>
                </a:lnTo>
                <a:lnTo>
                  <a:pt x="1148" y="700"/>
                </a:lnTo>
                <a:lnTo>
                  <a:pt x="1144" y="700"/>
                </a:lnTo>
                <a:lnTo>
                  <a:pt x="1142" y="702"/>
                </a:lnTo>
                <a:lnTo>
                  <a:pt x="1142" y="704"/>
                </a:lnTo>
                <a:lnTo>
                  <a:pt x="1140" y="707"/>
                </a:lnTo>
                <a:lnTo>
                  <a:pt x="1136" y="711"/>
                </a:lnTo>
                <a:lnTo>
                  <a:pt x="1136" y="713"/>
                </a:lnTo>
                <a:lnTo>
                  <a:pt x="1133" y="715"/>
                </a:lnTo>
                <a:lnTo>
                  <a:pt x="1125" y="719"/>
                </a:lnTo>
                <a:lnTo>
                  <a:pt x="1117" y="721"/>
                </a:lnTo>
                <a:lnTo>
                  <a:pt x="1114" y="721"/>
                </a:lnTo>
                <a:lnTo>
                  <a:pt x="1106" y="721"/>
                </a:lnTo>
                <a:lnTo>
                  <a:pt x="1099" y="722"/>
                </a:lnTo>
                <a:lnTo>
                  <a:pt x="1095" y="724"/>
                </a:lnTo>
                <a:lnTo>
                  <a:pt x="1095" y="726"/>
                </a:lnTo>
                <a:lnTo>
                  <a:pt x="1093" y="730"/>
                </a:lnTo>
                <a:lnTo>
                  <a:pt x="1093" y="734"/>
                </a:lnTo>
                <a:lnTo>
                  <a:pt x="1091" y="738"/>
                </a:lnTo>
                <a:lnTo>
                  <a:pt x="1089" y="739"/>
                </a:lnTo>
                <a:lnTo>
                  <a:pt x="1087" y="741"/>
                </a:lnTo>
                <a:lnTo>
                  <a:pt x="1083" y="743"/>
                </a:lnTo>
                <a:lnTo>
                  <a:pt x="1080" y="743"/>
                </a:lnTo>
                <a:lnTo>
                  <a:pt x="1078" y="741"/>
                </a:lnTo>
                <a:lnTo>
                  <a:pt x="1076" y="741"/>
                </a:lnTo>
                <a:lnTo>
                  <a:pt x="1072" y="739"/>
                </a:lnTo>
                <a:lnTo>
                  <a:pt x="1072" y="736"/>
                </a:lnTo>
                <a:lnTo>
                  <a:pt x="1070" y="734"/>
                </a:lnTo>
                <a:lnTo>
                  <a:pt x="1070" y="730"/>
                </a:lnTo>
                <a:lnTo>
                  <a:pt x="1072" y="730"/>
                </a:lnTo>
                <a:lnTo>
                  <a:pt x="1072" y="728"/>
                </a:lnTo>
                <a:lnTo>
                  <a:pt x="1072" y="726"/>
                </a:lnTo>
                <a:lnTo>
                  <a:pt x="1076" y="722"/>
                </a:lnTo>
                <a:lnTo>
                  <a:pt x="1078" y="721"/>
                </a:lnTo>
                <a:lnTo>
                  <a:pt x="1080" y="719"/>
                </a:lnTo>
                <a:lnTo>
                  <a:pt x="1085" y="719"/>
                </a:lnTo>
                <a:lnTo>
                  <a:pt x="1095" y="715"/>
                </a:lnTo>
                <a:lnTo>
                  <a:pt x="1100" y="713"/>
                </a:lnTo>
                <a:lnTo>
                  <a:pt x="1102" y="711"/>
                </a:lnTo>
                <a:lnTo>
                  <a:pt x="1102" y="709"/>
                </a:lnTo>
                <a:lnTo>
                  <a:pt x="1100" y="709"/>
                </a:lnTo>
                <a:lnTo>
                  <a:pt x="1099" y="709"/>
                </a:lnTo>
                <a:lnTo>
                  <a:pt x="1093" y="709"/>
                </a:lnTo>
                <a:lnTo>
                  <a:pt x="1091" y="709"/>
                </a:lnTo>
                <a:lnTo>
                  <a:pt x="1087" y="707"/>
                </a:lnTo>
                <a:lnTo>
                  <a:pt x="1085" y="705"/>
                </a:lnTo>
                <a:lnTo>
                  <a:pt x="1082" y="705"/>
                </a:lnTo>
                <a:lnTo>
                  <a:pt x="1078" y="705"/>
                </a:lnTo>
                <a:lnTo>
                  <a:pt x="1076" y="707"/>
                </a:lnTo>
                <a:lnTo>
                  <a:pt x="1072" y="709"/>
                </a:lnTo>
                <a:lnTo>
                  <a:pt x="1068" y="709"/>
                </a:lnTo>
                <a:lnTo>
                  <a:pt x="1066" y="709"/>
                </a:lnTo>
                <a:lnTo>
                  <a:pt x="1063" y="709"/>
                </a:lnTo>
                <a:lnTo>
                  <a:pt x="1059" y="715"/>
                </a:lnTo>
                <a:lnTo>
                  <a:pt x="1057" y="717"/>
                </a:lnTo>
                <a:lnTo>
                  <a:pt x="1055" y="715"/>
                </a:lnTo>
                <a:lnTo>
                  <a:pt x="1053" y="713"/>
                </a:lnTo>
                <a:lnTo>
                  <a:pt x="1051" y="711"/>
                </a:lnTo>
                <a:lnTo>
                  <a:pt x="1049" y="705"/>
                </a:lnTo>
                <a:lnTo>
                  <a:pt x="1047" y="698"/>
                </a:lnTo>
                <a:lnTo>
                  <a:pt x="1046" y="688"/>
                </a:lnTo>
                <a:lnTo>
                  <a:pt x="1044" y="677"/>
                </a:lnTo>
                <a:lnTo>
                  <a:pt x="1032" y="664"/>
                </a:lnTo>
                <a:lnTo>
                  <a:pt x="1023" y="668"/>
                </a:lnTo>
                <a:lnTo>
                  <a:pt x="1021" y="669"/>
                </a:lnTo>
                <a:lnTo>
                  <a:pt x="1019" y="669"/>
                </a:lnTo>
                <a:lnTo>
                  <a:pt x="1017" y="677"/>
                </a:lnTo>
                <a:lnTo>
                  <a:pt x="1013" y="690"/>
                </a:lnTo>
                <a:lnTo>
                  <a:pt x="1008" y="700"/>
                </a:lnTo>
                <a:lnTo>
                  <a:pt x="1004" y="704"/>
                </a:lnTo>
                <a:lnTo>
                  <a:pt x="1000" y="707"/>
                </a:lnTo>
                <a:lnTo>
                  <a:pt x="996" y="711"/>
                </a:lnTo>
                <a:lnTo>
                  <a:pt x="993" y="713"/>
                </a:lnTo>
                <a:lnTo>
                  <a:pt x="987" y="715"/>
                </a:lnTo>
                <a:lnTo>
                  <a:pt x="983" y="717"/>
                </a:lnTo>
                <a:lnTo>
                  <a:pt x="972" y="719"/>
                </a:lnTo>
                <a:lnTo>
                  <a:pt x="960" y="719"/>
                </a:lnTo>
                <a:lnTo>
                  <a:pt x="949" y="719"/>
                </a:lnTo>
                <a:lnTo>
                  <a:pt x="945" y="721"/>
                </a:lnTo>
                <a:lnTo>
                  <a:pt x="940" y="722"/>
                </a:lnTo>
                <a:lnTo>
                  <a:pt x="930" y="728"/>
                </a:lnTo>
                <a:lnTo>
                  <a:pt x="925" y="732"/>
                </a:lnTo>
                <a:lnTo>
                  <a:pt x="919" y="734"/>
                </a:lnTo>
                <a:lnTo>
                  <a:pt x="915" y="734"/>
                </a:lnTo>
                <a:lnTo>
                  <a:pt x="906" y="734"/>
                </a:lnTo>
                <a:lnTo>
                  <a:pt x="902" y="734"/>
                </a:lnTo>
                <a:lnTo>
                  <a:pt x="896" y="736"/>
                </a:lnTo>
                <a:lnTo>
                  <a:pt x="891" y="736"/>
                </a:lnTo>
                <a:lnTo>
                  <a:pt x="887" y="739"/>
                </a:lnTo>
                <a:lnTo>
                  <a:pt x="881" y="743"/>
                </a:lnTo>
                <a:lnTo>
                  <a:pt x="879" y="745"/>
                </a:lnTo>
                <a:lnTo>
                  <a:pt x="877" y="751"/>
                </a:lnTo>
                <a:lnTo>
                  <a:pt x="877" y="753"/>
                </a:lnTo>
                <a:lnTo>
                  <a:pt x="877" y="755"/>
                </a:lnTo>
                <a:lnTo>
                  <a:pt x="875" y="756"/>
                </a:lnTo>
                <a:lnTo>
                  <a:pt x="870" y="758"/>
                </a:lnTo>
                <a:lnTo>
                  <a:pt x="864" y="760"/>
                </a:lnTo>
                <a:lnTo>
                  <a:pt x="851" y="766"/>
                </a:lnTo>
                <a:lnTo>
                  <a:pt x="845" y="768"/>
                </a:lnTo>
                <a:lnTo>
                  <a:pt x="841" y="770"/>
                </a:lnTo>
                <a:lnTo>
                  <a:pt x="834" y="773"/>
                </a:lnTo>
                <a:lnTo>
                  <a:pt x="830" y="773"/>
                </a:lnTo>
                <a:lnTo>
                  <a:pt x="830" y="768"/>
                </a:lnTo>
                <a:lnTo>
                  <a:pt x="832" y="764"/>
                </a:lnTo>
                <a:lnTo>
                  <a:pt x="834" y="760"/>
                </a:lnTo>
                <a:lnTo>
                  <a:pt x="836" y="756"/>
                </a:lnTo>
                <a:lnTo>
                  <a:pt x="841" y="751"/>
                </a:lnTo>
                <a:lnTo>
                  <a:pt x="845" y="747"/>
                </a:lnTo>
                <a:lnTo>
                  <a:pt x="847" y="743"/>
                </a:lnTo>
                <a:lnTo>
                  <a:pt x="849" y="736"/>
                </a:lnTo>
                <a:lnTo>
                  <a:pt x="849" y="728"/>
                </a:lnTo>
                <a:lnTo>
                  <a:pt x="845" y="715"/>
                </a:lnTo>
                <a:lnTo>
                  <a:pt x="849" y="715"/>
                </a:lnTo>
                <a:lnTo>
                  <a:pt x="853" y="717"/>
                </a:lnTo>
                <a:lnTo>
                  <a:pt x="856" y="717"/>
                </a:lnTo>
                <a:lnTo>
                  <a:pt x="860" y="721"/>
                </a:lnTo>
                <a:lnTo>
                  <a:pt x="864" y="722"/>
                </a:lnTo>
                <a:lnTo>
                  <a:pt x="866" y="722"/>
                </a:lnTo>
                <a:lnTo>
                  <a:pt x="868" y="719"/>
                </a:lnTo>
                <a:lnTo>
                  <a:pt x="868" y="717"/>
                </a:lnTo>
                <a:lnTo>
                  <a:pt x="868" y="713"/>
                </a:lnTo>
                <a:lnTo>
                  <a:pt x="866" y="709"/>
                </a:lnTo>
                <a:lnTo>
                  <a:pt x="864" y="705"/>
                </a:lnTo>
                <a:lnTo>
                  <a:pt x="860" y="702"/>
                </a:lnTo>
                <a:lnTo>
                  <a:pt x="851" y="698"/>
                </a:lnTo>
                <a:lnTo>
                  <a:pt x="841" y="694"/>
                </a:lnTo>
                <a:lnTo>
                  <a:pt x="834" y="690"/>
                </a:lnTo>
                <a:lnTo>
                  <a:pt x="830" y="690"/>
                </a:lnTo>
                <a:lnTo>
                  <a:pt x="828" y="690"/>
                </a:lnTo>
                <a:lnTo>
                  <a:pt x="828" y="692"/>
                </a:lnTo>
                <a:lnTo>
                  <a:pt x="826" y="692"/>
                </a:lnTo>
                <a:lnTo>
                  <a:pt x="822" y="690"/>
                </a:lnTo>
                <a:lnTo>
                  <a:pt x="819" y="690"/>
                </a:lnTo>
                <a:lnTo>
                  <a:pt x="815" y="688"/>
                </a:lnTo>
                <a:lnTo>
                  <a:pt x="811" y="686"/>
                </a:lnTo>
                <a:lnTo>
                  <a:pt x="807" y="683"/>
                </a:lnTo>
                <a:lnTo>
                  <a:pt x="807" y="679"/>
                </a:lnTo>
                <a:lnTo>
                  <a:pt x="804" y="669"/>
                </a:lnTo>
                <a:lnTo>
                  <a:pt x="802" y="662"/>
                </a:lnTo>
                <a:lnTo>
                  <a:pt x="800" y="658"/>
                </a:lnTo>
                <a:lnTo>
                  <a:pt x="796" y="656"/>
                </a:lnTo>
                <a:lnTo>
                  <a:pt x="794" y="656"/>
                </a:lnTo>
                <a:lnTo>
                  <a:pt x="792" y="654"/>
                </a:lnTo>
                <a:lnTo>
                  <a:pt x="788" y="654"/>
                </a:lnTo>
                <a:lnTo>
                  <a:pt x="786" y="652"/>
                </a:lnTo>
                <a:lnTo>
                  <a:pt x="785" y="651"/>
                </a:lnTo>
                <a:lnTo>
                  <a:pt x="785" y="647"/>
                </a:lnTo>
                <a:lnTo>
                  <a:pt x="777" y="645"/>
                </a:lnTo>
                <a:lnTo>
                  <a:pt x="771" y="643"/>
                </a:lnTo>
                <a:lnTo>
                  <a:pt x="764" y="641"/>
                </a:lnTo>
                <a:lnTo>
                  <a:pt x="760" y="641"/>
                </a:lnTo>
                <a:lnTo>
                  <a:pt x="756" y="639"/>
                </a:lnTo>
                <a:lnTo>
                  <a:pt x="754" y="641"/>
                </a:lnTo>
                <a:lnTo>
                  <a:pt x="751" y="643"/>
                </a:lnTo>
                <a:lnTo>
                  <a:pt x="745" y="645"/>
                </a:lnTo>
                <a:lnTo>
                  <a:pt x="739" y="649"/>
                </a:lnTo>
                <a:lnTo>
                  <a:pt x="734" y="649"/>
                </a:lnTo>
                <a:lnTo>
                  <a:pt x="730" y="652"/>
                </a:lnTo>
                <a:lnTo>
                  <a:pt x="724" y="652"/>
                </a:lnTo>
                <a:lnTo>
                  <a:pt x="718" y="649"/>
                </a:lnTo>
                <a:lnTo>
                  <a:pt x="715" y="652"/>
                </a:lnTo>
                <a:lnTo>
                  <a:pt x="705" y="651"/>
                </a:lnTo>
                <a:lnTo>
                  <a:pt x="696" y="647"/>
                </a:lnTo>
                <a:lnTo>
                  <a:pt x="692" y="645"/>
                </a:lnTo>
                <a:lnTo>
                  <a:pt x="688" y="643"/>
                </a:lnTo>
                <a:lnTo>
                  <a:pt x="684" y="641"/>
                </a:lnTo>
                <a:lnTo>
                  <a:pt x="681" y="641"/>
                </a:lnTo>
                <a:lnTo>
                  <a:pt x="679" y="641"/>
                </a:lnTo>
                <a:lnTo>
                  <a:pt x="675" y="641"/>
                </a:lnTo>
                <a:lnTo>
                  <a:pt x="669" y="641"/>
                </a:lnTo>
                <a:lnTo>
                  <a:pt x="667" y="641"/>
                </a:lnTo>
                <a:lnTo>
                  <a:pt x="664" y="637"/>
                </a:lnTo>
                <a:lnTo>
                  <a:pt x="662" y="632"/>
                </a:lnTo>
                <a:lnTo>
                  <a:pt x="660" y="628"/>
                </a:lnTo>
                <a:lnTo>
                  <a:pt x="658" y="626"/>
                </a:lnTo>
                <a:lnTo>
                  <a:pt x="652" y="626"/>
                </a:lnTo>
                <a:lnTo>
                  <a:pt x="654" y="632"/>
                </a:lnTo>
                <a:lnTo>
                  <a:pt x="408" y="635"/>
                </a:lnTo>
                <a:lnTo>
                  <a:pt x="355" y="635"/>
                </a:lnTo>
                <a:lnTo>
                  <a:pt x="342" y="635"/>
                </a:lnTo>
                <a:lnTo>
                  <a:pt x="310" y="635"/>
                </a:lnTo>
                <a:lnTo>
                  <a:pt x="274" y="635"/>
                </a:lnTo>
                <a:lnTo>
                  <a:pt x="268" y="635"/>
                </a:lnTo>
                <a:lnTo>
                  <a:pt x="261" y="635"/>
                </a:lnTo>
                <a:lnTo>
                  <a:pt x="257" y="634"/>
                </a:lnTo>
                <a:lnTo>
                  <a:pt x="257" y="632"/>
                </a:lnTo>
                <a:lnTo>
                  <a:pt x="253" y="628"/>
                </a:lnTo>
                <a:lnTo>
                  <a:pt x="253" y="624"/>
                </a:lnTo>
                <a:lnTo>
                  <a:pt x="251" y="624"/>
                </a:lnTo>
                <a:lnTo>
                  <a:pt x="249" y="624"/>
                </a:lnTo>
                <a:lnTo>
                  <a:pt x="249" y="622"/>
                </a:lnTo>
                <a:lnTo>
                  <a:pt x="247" y="618"/>
                </a:lnTo>
                <a:lnTo>
                  <a:pt x="246" y="615"/>
                </a:lnTo>
                <a:lnTo>
                  <a:pt x="242" y="620"/>
                </a:lnTo>
                <a:lnTo>
                  <a:pt x="242" y="622"/>
                </a:lnTo>
                <a:lnTo>
                  <a:pt x="238" y="620"/>
                </a:lnTo>
                <a:lnTo>
                  <a:pt x="236" y="615"/>
                </a:lnTo>
                <a:lnTo>
                  <a:pt x="234" y="607"/>
                </a:lnTo>
                <a:lnTo>
                  <a:pt x="232" y="609"/>
                </a:lnTo>
                <a:lnTo>
                  <a:pt x="230" y="609"/>
                </a:lnTo>
                <a:lnTo>
                  <a:pt x="229" y="607"/>
                </a:lnTo>
                <a:lnTo>
                  <a:pt x="227" y="607"/>
                </a:lnTo>
                <a:lnTo>
                  <a:pt x="225" y="603"/>
                </a:lnTo>
                <a:lnTo>
                  <a:pt x="223" y="601"/>
                </a:lnTo>
                <a:lnTo>
                  <a:pt x="219" y="599"/>
                </a:lnTo>
                <a:lnTo>
                  <a:pt x="215" y="599"/>
                </a:lnTo>
                <a:lnTo>
                  <a:pt x="213" y="599"/>
                </a:lnTo>
                <a:lnTo>
                  <a:pt x="212" y="598"/>
                </a:lnTo>
                <a:lnTo>
                  <a:pt x="210" y="594"/>
                </a:lnTo>
                <a:lnTo>
                  <a:pt x="208" y="594"/>
                </a:lnTo>
                <a:lnTo>
                  <a:pt x="204" y="590"/>
                </a:lnTo>
                <a:lnTo>
                  <a:pt x="202" y="592"/>
                </a:lnTo>
                <a:lnTo>
                  <a:pt x="200" y="592"/>
                </a:lnTo>
                <a:lnTo>
                  <a:pt x="198" y="592"/>
                </a:lnTo>
                <a:lnTo>
                  <a:pt x="196" y="590"/>
                </a:lnTo>
                <a:lnTo>
                  <a:pt x="193" y="588"/>
                </a:lnTo>
                <a:lnTo>
                  <a:pt x="193" y="586"/>
                </a:lnTo>
                <a:lnTo>
                  <a:pt x="191" y="584"/>
                </a:lnTo>
                <a:lnTo>
                  <a:pt x="189" y="581"/>
                </a:lnTo>
                <a:lnTo>
                  <a:pt x="189" y="579"/>
                </a:lnTo>
                <a:lnTo>
                  <a:pt x="189" y="575"/>
                </a:lnTo>
                <a:lnTo>
                  <a:pt x="189" y="573"/>
                </a:lnTo>
                <a:lnTo>
                  <a:pt x="189" y="569"/>
                </a:lnTo>
                <a:lnTo>
                  <a:pt x="189" y="565"/>
                </a:lnTo>
                <a:lnTo>
                  <a:pt x="189" y="564"/>
                </a:lnTo>
                <a:lnTo>
                  <a:pt x="187" y="562"/>
                </a:lnTo>
                <a:lnTo>
                  <a:pt x="183" y="560"/>
                </a:lnTo>
                <a:lnTo>
                  <a:pt x="181" y="556"/>
                </a:lnTo>
                <a:lnTo>
                  <a:pt x="178" y="556"/>
                </a:lnTo>
                <a:lnTo>
                  <a:pt x="174" y="558"/>
                </a:lnTo>
                <a:lnTo>
                  <a:pt x="172" y="556"/>
                </a:lnTo>
                <a:lnTo>
                  <a:pt x="172" y="552"/>
                </a:lnTo>
                <a:lnTo>
                  <a:pt x="172" y="550"/>
                </a:lnTo>
                <a:lnTo>
                  <a:pt x="172" y="548"/>
                </a:lnTo>
                <a:lnTo>
                  <a:pt x="172" y="547"/>
                </a:lnTo>
                <a:lnTo>
                  <a:pt x="174" y="545"/>
                </a:lnTo>
                <a:lnTo>
                  <a:pt x="178" y="543"/>
                </a:lnTo>
                <a:lnTo>
                  <a:pt x="178" y="541"/>
                </a:lnTo>
                <a:lnTo>
                  <a:pt x="176" y="539"/>
                </a:lnTo>
                <a:lnTo>
                  <a:pt x="174" y="537"/>
                </a:lnTo>
                <a:lnTo>
                  <a:pt x="174" y="535"/>
                </a:lnTo>
                <a:lnTo>
                  <a:pt x="172" y="537"/>
                </a:lnTo>
                <a:lnTo>
                  <a:pt x="168" y="539"/>
                </a:lnTo>
                <a:lnTo>
                  <a:pt x="166" y="539"/>
                </a:lnTo>
                <a:lnTo>
                  <a:pt x="162" y="539"/>
                </a:lnTo>
                <a:lnTo>
                  <a:pt x="161" y="535"/>
                </a:lnTo>
                <a:lnTo>
                  <a:pt x="157" y="531"/>
                </a:lnTo>
                <a:lnTo>
                  <a:pt x="157" y="528"/>
                </a:lnTo>
                <a:lnTo>
                  <a:pt x="157" y="524"/>
                </a:lnTo>
                <a:lnTo>
                  <a:pt x="159" y="524"/>
                </a:lnTo>
                <a:lnTo>
                  <a:pt x="157" y="520"/>
                </a:lnTo>
                <a:lnTo>
                  <a:pt x="153" y="520"/>
                </a:lnTo>
                <a:lnTo>
                  <a:pt x="151" y="518"/>
                </a:lnTo>
                <a:lnTo>
                  <a:pt x="153" y="511"/>
                </a:lnTo>
                <a:lnTo>
                  <a:pt x="157" y="507"/>
                </a:lnTo>
                <a:lnTo>
                  <a:pt x="161" y="501"/>
                </a:lnTo>
                <a:lnTo>
                  <a:pt x="161" y="482"/>
                </a:lnTo>
                <a:lnTo>
                  <a:pt x="153" y="477"/>
                </a:lnTo>
                <a:lnTo>
                  <a:pt x="151" y="480"/>
                </a:lnTo>
                <a:lnTo>
                  <a:pt x="149" y="480"/>
                </a:lnTo>
                <a:lnTo>
                  <a:pt x="147" y="478"/>
                </a:lnTo>
                <a:lnTo>
                  <a:pt x="147" y="477"/>
                </a:lnTo>
                <a:lnTo>
                  <a:pt x="147" y="473"/>
                </a:lnTo>
                <a:lnTo>
                  <a:pt x="145" y="469"/>
                </a:lnTo>
                <a:lnTo>
                  <a:pt x="143" y="469"/>
                </a:lnTo>
                <a:lnTo>
                  <a:pt x="142" y="469"/>
                </a:lnTo>
                <a:lnTo>
                  <a:pt x="134" y="465"/>
                </a:lnTo>
                <a:lnTo>
                  <a:pt x="125" y="456"/>
                </a:lnTo>
                <a:lnTo>
                  <a:pt x="125" y="448"/>
                </a:lnTo>
                <a:lnTo>
                  <a:pt x="119" y="441"/>
                </a:lnTo>
                <a:lnTo>
                  <a:pt x="108" y="420"/>
                </a:lnTo>
                <a:lnTo>
                  <a:pt x="98" y="420"/>
                </a:lnTo>
                <a:lnTo>
                  <a:pt x="96" y="410"/>
                </a:lnTo>
                <a:lnTo>
                  <a:pt x="92" y="407"/>
                </a:lnTo>
                <a:lnTo>
                  <a:pt x="85" y="399"/>
                </a:lnTo>
                <a:lnTo>
                  <a:pt x="81" y="393"/>
                </a:lnTo>
                <a:lnTo>
                  <a:pt x="68" y="393"/>
                </a:lnTo>
                <a:lnTo>
                  <a:pt x="66" y="407"/>
                </a:lnTo>
                <a:lnTo>
                  <a:pt x="58" y="407"/>
                </a:lnTo>
                <a:lnTo>
                  <a:pt x="55" y="410"/>
                </a:lnTo>
                <a:lnTo>
                  <a:pt x="39" y="393"/>
                </a:lnTo>
                <a:lnTo>
                  <a:pt x="32" y="393"/>
                </a:lnTo>
                <a:lnTo>
                  <a:pt x="32" y="382"/>
                </a:lnTo>
                <a:lnTo>
                  <a:pt x="21" y="382"/>
                </a:lnTo>
                <a:lnTo>
                  <a:pt x="7" y="382"/>
                </a:lnTo>
                <a:lnTo>
                  <a:pt x="0" y="382"/>
                </a:lnTo>
                <a:lnTo>
                  <a:pt x="0" y="246"/>
                </a:lnTo>
                <a:lnTo>
                  <a:pt x="0" y="178"/>
                </a:lnTo>
                <a:lnTo>
                  <a:pt x="0" y="153"/>
                </a:lnTo>
                <a:lnTo>
                  <a:pt x="0" y="138"/>
                </a:lnTo>
                <a:lnTo>
                  <a:pt x="9" y="136"/>
                </a:lnTo>
                <a:lnTo>
                  <a:pt x="17" y="136"/>
                </a:lnTo>
                <a:lnTo>
                  <a:pt x="22" y="138"/>
                </a:lnTo>
                <a:lnTo>
                  <a:pt x="24" y="138"/>
                </a:lnTo>
                <a:lnTo>
                  <a:pt x="30" y="142"/>
                </a:lnTo>
                <a:lnTo>
                  <a:pt x="38" y="149"/>
                </a:lnTo>
                <a:lnTo>
                  <a:pt x="47" y="155"/>
                </a:lnTo>
                <a:lnTo>
                  <a:pt x="51" y="157"/>
                </a:lnTo>
                <a:lnTo>
                  <a:pt x="55" y="159"/>
                </a:lnTo>
                <a:lnTo>
                  <a:pt x="58" y="159"/>
                </a:lnTo>
                <a:lnTo>
                  <a:pt x="62" y="159"/>
                </a:lnTo>
                <a:lnTo>
                  <a:pt x="70" y="157"/>
                </a:lnTo>
                <a:lnTo>
                  <a:pt x="72" y="157"/>
                </a:lnTo>
                <a:lnTo>
                  <a:pt x="77" y="159"/>
                </a:lnTo>
                <a:lnTo>
                  <a:pt x="83" y="161"/>
                </a:lnTo>
                <a:lnTo>
                  <a:pt x="83" y="159"/>
                </a:lnTo>
                <a:lnTo>
                  <a:pt x="83" y="157"/>
                </a:lnTo>
                <a:lnTo>
                  <a:pt x="83" y="153"/>
                </a:lnTo>
                <a:lnTo>
                  <a:pt x="81" y="151"/>
                </a:lnTo>
                <a:lnTo>
                  <a:pt x="77" y="149"/>
                </a:lnTo>
                <a:lnTo>
                  <a:pt x="77" y="147"/>
                </a:lnTo>
                <a:lnTo>
                  <a:pt x="77" y="146"/>
                </a:lnTo>
                <a:lnTo>
                  <a:pt x="77" y="144"/>
                </a:lnTo>
                <a:lnTo>
                  <a:pt x="81" y="142"/>
                </a:lnTo>
                <a:lnTo>
                  <a:pt x="85" y="140"/>
                </a:lnTo>
                <a:lnTo>
                  <a:pt x="89" y="138"/>
                </a:lnTo>
                <a:lnTo>
                  <a:pt x="92" y="138"/>
                </a:lnTo>
                <a:lnTo>
                  <a:pt x="98" y="138"/>
                </a:lnTo>
                <a:lnTo>
                  <a:pt x="104" y="140"/>
                </a:lnTo>
                <a:lnTo>
                  <a:pt x="104" y="142"/>
                </a:lnTo>
                <a:lnTo>
                  <a:pt x="106" y="144"/>
                </a:lnTo>
                <a:lnTo>
                  <a:pt x="109" y="144"/>
                </a:lnTo>
                <a:lnTo>
                  <a:pt x="111" y="142"/>
                </a:lnTo>
                <a:lnTo>
                  <a:pt x="117" y="138"/>
                </a:lnTo>
                <a:lnTo>
                  <a:pt x="125" y="134"/>
                </a:lnTo>
                <a:lnTo>
                  <a:pt x="142" y="127"/>
                </a:lnTo>
                <a:lnTo>
                  <a:pt x="149" y="123"/>
                </a:lnTo>
                <a:lnTo>
                  <a:pt x="157" y="121"/>
                </a:lnTo>
                <a:lnTo>
                  <a:pt x="162" y="121"/>
                </a:lnTo>
                <a:lnTo>
                  <a:pt x="164" y="123"/>
                </a:lnTo>
                <a:lnTo>
                  <a:pt x="162" y="125"/>
                </a:lnTo>
                <a:lnTo>
                  <a:pt x="149" y="129"/>
                </a:lnTo>
                <a:lnTo>
                  <a:pt x="149" y="130"/>
                </a:lnTo>
                <a:lnTo>
                  <a:pt x="145" y="132"/>
                </a:lnTo>
                <a:lnTo>
                  <a:pt x="138" y="136"/>
                </a:lnTo>
                <a:lnTo>
                  <a:pt x="134" y="140"/>
                </a:lnTo>
                <a:lnTo>
                  <a:pt x="128" y="142"/>
                </a:lnTo>
                <a:lnTo>
                  <a:pt x="121" y="146"/>
                </a:lnTo>
                <a:lnTo>
                  <a:pt x="117" y="147"/>
                </a:lnTo>
                <a:lnTo>
                  <a:pt x="113" y="149"/>
                </a:lnTo>
                <a:lnTo>
                  <a:pt x="113" y="153"/>
                </a:lnTo>
                <a:lnTo>
                  <a:pt x="111" y="155"/>
                </a:lnTo>
                <a:lnTo>
                  <a:pt x="111" y="157"/>
                </a:lnTo>
                <a:lnTo>
                  <a:pt x="113" y="159"/>
                </a:lnTo>
                <a:lnTo>
                  <a:pt x="115" y="159"/>
                </a:lnTo>
                <a:lnTo>
                  <a:pt x="117" y="159"/>
                </a:lnTo>
                <a:lnTo>
                  <a:pt x="119" y="157"/>
                </a:lnTo>
                <a:lnTo>
                  <a:pt x="126" y="153"/>
                </a:lnTo>
                <a:lnTo>
                  <a:pt x="132" y="149"/>
                </a:lnTo>
                <a:lnTo>
                  <a:pt x="145" y="142"/>
                </a:lnTo>
                <a:lnTo>
                  <a:pt x="155" y="134"/>
                </a:lnTo>
                <a:lnTo>
                  <a:pt x="161" y="130"/>
                </a:lnTo>
                <a:lnTo>
                  <a:pt x="162" y="130"/>
                </a:lnTo>
                <a:lnTo>
                  <a:pt x="166" y="129"/>
                </a:lnTo>
                <a:lnTo>
                  <a:pt x="174" y="130"/>
                </a:lnTo>
                <a:lnTo>
                  <a:pt x="178" y="130"/>
                </a:lnTo>
                <a:lnTo>
                  <a:pt x="179" y="129"/>
                </a:lnTo>
                <a:lnTo>
                  <a:pt x="179" y="127"/>
                </a:lnTo>
                <a:lnTo>
                  <a:pt x="181" y="125"/>
                </a:lnTo>
                <a:lnTo>
                  <a:pt x="183" y="121"/>
                </a:lnTo>
                <a:lnTo>
                  <a:pt x="185" y="119"/>
                </a:lnTo>
                <a:lnTo>
                  <a:pt x="187" y="115"/>
                </a:lnTo>
                <a:lnTo>
                  <a:pt x="187" y="111"/>
                </a:lnTo>
                <a:lnTo>
                  <a:pt x="185" y="108"/>
                </a:lnTo>
                <a:lnTo>
                  <a:pt x="187" y="106"/>
                </a:lnTo>
                <a:lnTo>
                  <a:pt x="191" y="110"/>
                </a:lnTo>
                <a:lnTo>
                  <a:pt x="196" y="113"/>
                </a:lnTo>
                <a:lnTo>
                  <a:pt x="200" y="119"/>
                </a:lnTo>
                <a:lnTo>
                  <a:pt x="204" y="125"/>
                </a:lnTo>
                <a:lnTo>
                  <a:pt x="208" y="130"/>
                </a:lnTo>
                <a:lnTo>
                  <a:pt x="215" y="144"/>
                </a:lnTo>
                <a:lnTo>
                  <a:pt x="219" y="144"/>
                </a:lnTo>
                <a:lnTo>
                  <a:pt x="223" y="142"/>
                </a:lnTo>
                <a:lnTo>
                  <a:pt x="225" y="138"/>
                </a:lnTo>
                <a:lnTo>
                  <a:pt x="227" y="134"/>
                </a:lnTo>
                <a:lnTo>
                  <a:pt x="230" y="127"/>
                </a:lnTo>
                <a:lnTo>
                  <a:pt x="234" y="123"/>
                </a:lnTo>
                <a:lnTo>
                  <a:pt x="236" y="121"/>
                </a:lnTo>
                <a:lnTo>
                  <a:pt x="242" y="121"/>
                </a:lnTo>
                <a:lnTo>
                  <a:pt x="242" y="127"/>
                </a:lnTo>
                <a:lnTo>
                  <a:pt x="242" y="130"/>
                </a:lnTo>
                <a:lnTo>
                  <a:pt x="244" y="132"/>
                </a:lnTo>
                <a:lnTo>
                  <a:pt x="246" y="134"/>
                </a:lnTo>
                <a:lnTo>
                  <a:pt x="246" y="136"/>
                </a:lnTo>
                <a:lnTo>
                  <a:pt x="244" y="140"/>
                </a:lnTo>
                <a:lnTo>
                  <a:pt x="242" y="142"/>
                </a:lnTo>
                <a:lnTo>
                  <a:pt x="246" y="142"/>
                </a:lnTo>
                <a:lnTo>
                  <a:pt x="251" y="144"/>
                </a:lnTo>
                <a:lnTo>
                  <a:pt x="253" y="142"/>
                </a:lnTo>
                <a:lnTo>
                  <a:pt x="255" y="140"/>
                </a:lnTo>
                <a:lnTo>
                  <a:pt x="257" y="138"/>
                </a:lnTo>
                <a:lnTo>
                  <a:pt x="259" y="134"/>
                </a:lnTo>
                <a:lnTo>
                  <a:pt x="261" y="132"/>
                </a:lnTo>
                <a:lnTo>
                  <a:pt x="266" y="130"/>
                </a:lnTo>
                <a:lnTo>
                  <a:pt x="272" y="129"/>
                </a:lnTo>
                <a:lnTo>
                  <a:pt x="278" y="129"/>
                </a:lnTo>
                <a:lnTo>
                  <a:pt x="283" y="130"/>
                </a:lnTo>
                <a:lnTo>
                  <a:pt x="289" y="132"/>
                </a:lnTo>
                <a:lnTo>
                  <a:pt x="293" y="136"/>
                </a:lnTo>
                <a:lnTo>
                  <a:pt x="295" y="138"/>
                </a:lnTo>
                <a:lnTo>
                  <a:pt x="297" y="138"/>
                </a:lnTo>
                <a:lnTo>
                  <a:pt x="302" y="138"/>
                </a:lnTo>
                <a:lnTo>
                  <a:pt x="304" y="140"/>
                </a:lnTo>
                <a:lnTo>
                  <a:pt x="310" y="142"/>
                </a:lnTo>
                <a:lnTo>
                  <a:pt x="316" y="146"/>
                </a:lnTo>
                <a:lnTo>
                  <a:pt x="323" y="147"/>
                </a:lnTo>
                <a:lnTo>
                  <a:pt x="329" y="149"/>
                </a:lnTo>
                <a:lnTo>
                  <a:pt x="331" y="149"/>
                </a:lnTo>
                <a:lnTo>
                  <a:pt x="329" y="149"/>
                </a:lnTo>
                <a:lnTo>
                  <a:pt x="329" y="151"/>
                </a:lnTo>
                <a:lnTo>
                  <a:pt x="333" y="151"/>
                </a:lnTo>
                <a:lnTo>
                  <a:pt x="336" y="153"/>
                </a:lnTo>
                <a:lnTo>
                  <a:pt x="344" y="155"/>
                </a:lnTo>
                <a:lnTo>
                  <a:pt x="348" y="155"/>
                </a:lnTo>
                <a:lnTo>
                  <a:pt x="352" y="155"/>
                </a:lnTo>
                <a:lnTo>
                  <a:pt x="359" y="155"/>
                </a:lnTo>
                <a:lnTo>
                  <a:pt x="369" y="155"/>
                </a:lnTo>
                <a:lnTo>
                  <a:pt x="372" y="157"/>
                </a:lnTo>
                <a:lnTo>
                  <a:pt x="376" y="157"/>
                </a:lnTo>
                <a:lnTo>
                  <a:pt x="380" y="161"/>
                </a:lnTo>
                <a:lnTo>
                  <a:pt x="384" y="163"/>
                </a:lnTo>
                <a:lnTo>
                  <a:pt x="384" y="166"/>
                </a:lnTo>
                <a:lnTo>
                  <a:pt x="386" y="172"/>
                </a:lnTo>
                <a:lnTo>
                  <a:pt x="374" y="176"/>
                </a:lnTo>
                <a:lnTo>
                  <a:pt x="369" y="180"/>
                </a:lnTo>
                <a:lnTo>
                  <a:pt x="367" y="181"/>
                </a:lnTo>
                <a:lnTo>
                  <a:pt x="365" y="185"/>
                </a:lnTo>
                <a:lnTo>
                  <a:pt x="369" y="185"/>
                </a:lnTo>
                <a:lnTo>
                  <a:pt x="378" y="185"/>
                </a:lnTo>
                <a:lnTo>
                  <a:pt x="389" y="187"/>
                </a:lnTo>
                <a:lnTo>
                  <a:pt x="395" y="187"/>
                </a:lnTo>
                <a:lnTo>
                  <a:pt x="410" y="187"/>
                </a:lnTo>
                <a:lnTo>
                  <a:pt x="416" y="185"/>
                </a:lnTo>
                <a:lnTo>
                  <a:pt x="423" y="185"/>
                </a:lnTo>
                <a:lnTo>
                  <a:pt x="431" y="183"/>
                </a:lnTo>
                <a:lnTo>
                  <a:pt x="437" y="181"/>
                </a:lnTo>
                <a:lnTo>
                  <a:pt x="440" y="178"/>
                </a:lnTo>
                <a:lnTo>
                  <a:pt x="442" y="178"/>
                </a:lnTo>
                <a:lnTo>
                  <a:pt x="446" y="180"/>
                </a:lnTo>
                <a:lnTo>
                  <a:pt x="446" y="181"/>
                </a:lnTo>
                <a:lnTo>
                  <a:pt x="446" y="183"/>
                </a:lnTo>
                <a:lnTo>
                  <a:pt x="446" y="185"/>
                </a:lnTo>
                <a:lnTo>
                  <a:pt x="448" y="187"/>
                </a:lnTo>
                <a:lnTo>
                  <a:pt x="450" y="187"/>
                </a:lnTo>
                <a:lnTo>
                  <a:pt x="454" y="187"/>
                </a:lnTo>
                <a:lnTo>
                  <a:pt x="457" y="189"/>
                </a:lnTo>
                <a:lnTo>
                  <a:pt x="457" y="191"/>
                </a:lnTo>
                <a:lnTo>
                  <a:pt x="459" y="193"/>
                </a:lnTo>
                <a:lnTo>
                  <a:pt x="463" y="195"/>
                </a:lnTo>
                <a:lnTo>
                  <a:pt x="465" y="195"/>
                </a:lnTo>
                <a:lnTo>
                  <a:pt x="469" y="195"/>
                </a:lnTo>
                <a:lnTo>
                  <a:pt x="469" y="199"/>
                </a:lnTo>
                <a:lnTo>
                  <a:pt x="471" y="200"/>
                </a:lnTo>
                <a:lnTo>
                  <a:pt x="471" y="204"/>
                </a:lnTo>
                <a:lnTo>
                  <a:pt x="471" y="208"/>
                </a:lnTo>
                <a:lnTo>
                  <a:pt x="473" y="210"/>
                </a:lnTo>
                <a:lnTo>
                  <a:pt x="476" y="217"/>
                </a:lnTo>
                <a:lnTo>
                  <a:pt x="482" y="221"/>
                </a:lnTo>
                <a:lnTo>
                  <a:pt x="482" y="216"/>
                </a:lnTo>
                <a:lnTo>
                  <a:pt x="480" y="214"/>
                </a:lnTo>
                <a:lnTo>
                  <a:pt x="480" y="212"/>
                </a:lnTo>
                <a:lnTo>
                  <a:pt x="480" y="204"/>
                </a:lnTo>
                <a:lnTo>
                  <a:pt x="480" y="197"/>
                </a:lnTo>
                <a:lnTo>
                  <a:pt x="480" y="193"/>
                </a:lnTo>
                <a:lnTo>
                  <a:pt x="476" y="189"/>
                </a:lnTo>
                <a:lnTo>
                  <a:pt x="476" y="185"/>
                </a:lnTo>
                <a:lnTo>
                  <a:pt x="476" y="183"/>
                </a:lnTo>
                <a:lnTo>
                  <a:pt x="476" y="181"/>
                </a:lnTo>
                <a:lnTo>
                  <a:pt x="480" y="178"/>
                </a:lnTo>
                <a:lnTo>
                  <a:pt x="482" y="178"/>
                </a:lnTo>
                <a:lnTo>
                  <a:pt x="488" y="176"/>
                </a:lnTo>
                <a:lnTo>
                  <a:pt x="499" y="172"/>
                </a:lnTo>
                <a:lnTo>
                  <a:pt x="503" y="168"/>
                </a:lnTo>
                <a:lnTo>
                  <a:pt x="505" y="166"/>
                </a:lnTo>
                <a:lnTo>
                  <a:pt x="507" y="164"/>
                </a:lnTo>
                <a:lnTo>
                  <a:pt x="499" y="164"/>
                </a:lnTo>
                <a:lnTo>
                  <a:pt x="491" y="166"/>
                </a:lnTo>
                <a:lnTo>
                  <a:pt x="484" y="170"/>
                </a:lnTo>
                <a:lnTo>
                  <a:pt x="480" y="172"/>
                </a:lnTo>
                <a:lnTo>
                  <a:pt x="476" y="172"/>
                </a:lnTo>
                <a:lnTo>
                  <a:pt x="476" y="174"/>
                </a:lnTo>
                <a:lnTo>
                  <a:pt x="474" y="176"/>
                </a:lnTo>
                <a:lnTo>
                  <a:pt x="473" y="176"/>
                </a:lnTo>
                <a:lnTo>
                  <a:pt x="465" y="170"/>
                </a:lnTo>
                <a:lnTo>
                  <a:pt x="465" y="168"/>
                </a:lnTo>
                <a:lnTo>
                  <a:pt x="474" y="163"/>
                </a:lnTo>
                <a:lnTo>
                  <a:pt x="480" y="159"/>
                </a:lnTo>
                <a:lnTo>
                  <a:pt x="486" y="157"/>
                </a:lnTo>
                <a:lnTo>
                  <a:pt x="491" y="155"/>
                </a:lnTo>
                <a:lnTo>
                  <a:pt x="499" y="155"/>
                </a:lnTo>
                <a:lnTo>
                  <a:pt x="503" y="157"/>
                </a:lnTo>
                <a:lnTo>
                  <a:pt x="507" y="161"/>
                </a:lnTo>
                <a:lnTo>
                  <a:pt x="510" y="164"/>
                </a:lnTo>
                <a:lnTo>
                  <a:pt x="516" y="168"/>
                </a:lnTo>
                <a:lnTo>
                  <a:pt x="524" y="174"/>
                </a:lnTo>
                <a:lnTo>
                  <a:pt x="526" y="176"/>
                </a:lnTo>
                <a:lnTo>
                  <a:pt x="526" y="178"/>
                </a:lnTo>
                <a:lnTo>
                  <a:pt x="529" y="180"/>
                </a:lnTo>
                <a:lnTo>
                  <a:pt x="533" y="180"/>
                </a:lnTo>
                <a:lnTo>
                  <a:pt x="537" y="178"/>
                </a:lnTo>
                <a:lnTo>
                  <a:pt x="541" y="180"/>
                </a:lnTo>
                <a:lnTo>
                  <a:pt x="546" y="181"/>
                </a:lnTo>
                <a:lnTo>
                  <a:pt x="554" y="185"/>
                </a:lnTo>
                <a:lnTo>
                  <a:pt x="563" y="187"/>
                </a:lnTo>
                <a:lnTo>
                  <a:pt x="569" y="187"/>
                </a:lnTo>
                <a:lnTo>
                  <a:pt x="573" y="187"/>
                </a:lnTo>
                <a:lnTo>
                  <a:pt x="580" y="185"/>
                </a:lnTo>
                <a:lnTo>
                  <a:pt x="584" y="183"/>
                </a:lnTo>
                <a:lnTo>
                  <a:pt x="588" y="183"/>
                </a:lnTo>
                <a:lnTo>
                  <a:pt x="592" y="183"/>
                </a:lnTo>
                <a:lnTo>
                  <a:pt x="595" y="185"/>
                </a:lnTo>
                <a:lnTo>
                  <a:pt x="601" y="185"/>
                </a:lnTo>
                <a:lnTo>
                  <a:pt x="607" y="187"/>
                </a:lnTo>
                <a:lnTo>
                  <a:pt x="607" y="183"/>
                </a:lnTo>
                <a:lnTo>
                  <a:pt x="607" y="181"/>
                </a:lnTo>
                <a:lnTo>
                  <a:pt x="611" y="181"/>
                </a:lnTo>
                <a:lnTo>
                  <a:pt x="613" y="183"/>
                </a:lnTo>
                <a:lnTo>
                  <a:pt x="614" y="185"/>
                </a:lnTo>
                <a:lnTo>
                  <a:pt x="618" y="187"/>
                </a:lnTo>
                <a:lnTo>
                  <a:pt x="622" y="185"/>
                </a:lnTo>
                <a:lnTo>
                  <a:pt x="620" y="185"/>
                </a:lnTo>
                <a:lnTo>
                  <a:pt x="616" y="181"/>
                </a:lnTo>
                <a:lnTo>
                  <a:pt x="613" y="178"/>
                </a:lnTo>
                <a:lnTo>
                  <a:pt x="611" y="174"/>
                </a:lnTo>
                <a:lnTo>
                  <a:pt x="611" y="170"/>
                </a:lnTo>
                <a:lnTo>
                  <a:pt x="613" y="166"/>
                </a:lnTo>
                <a:lnTo>
                  <a:pt x="616" y="166"/>
                </a:lnTo>
                <a:lnTo>
                  <a:pt x="618" y="166"/>
                </a:lnTo>
                <a:lnTo>
                  <a:pt x="622" y="168"/>
                </a:lnTo>
                <a:lnTo>
                  <a:pt x="628" y="174"/>
                </a:lnTo>
                <a:lnTo>
                  <a:pt x="630" y="174"/>
                </a:lnTo>
                <a:lnTo>
                  <a:pt x="633" y="176"/>
                </a:lnTo>
                <a:lnTo>
                  <a:pt x="635" y="176"/>
                </a:lnTo>
                <a:lnTo>
                  <a:pt x="639" y="174"/>
                </a:lnTo>
                <a:lnTo>
                  <a:pt x="641" y="174"/>
                </a:lnTo>
                <a:lnTo>
                  <a:pt x="643" y="174"/>
                </a:lnTo>
                <a:lnTo>
                  <a:pt x="645" y="178"/>
                </a:lnTo>
                <a:lnTo>
                  <a:pt x="645" y="180"/>
                </a:lnTo>
                <a:lnTo>
                  <a:pt x="641" y="185"/>
                </a:lnTo>
                <a:lnTo>
                  <a:pt x="641" y="191"/>
                </a:lnTo>
                <a:lnTo>
                  <a:pt x="641" y="193"/>
                </a:lnTo>
                <a:lnTo>
                  <a:pt x="643" y="195"/>
                </a:lnTo>
                <a:lnTo>
                  <a:pt x="645" y="197"/>
                </a:lnTo>
                <a:lnTo>
                  <a:pt x="648" y="197"/>
                </a:lnTo>
                <a:lnTo>
                  <a:pt x="650" y="199"/>
                </a:lnTo>
                <a:lnTo>
                  <a:pt x="652" y="200"/>
                </a:lnTo>
                <a:lnTo>
                  <a:pt x="652" y="199"/>
                </a:lnTo>
                <a:lnTo>
                  <a:pt x="652" y="197"/>
                </a:lnTo>
                <a:lnTo>
                  <a:pt x="652" y="193"/>
                </a:lnTo>
                <a:lnTo>
                  <a:pt x="650" y="189"/>
                </a:lnTo>
                <a:lnTo>
                  <a:pt x="648" y="187"/>
                </a:lnTo>
                <a:lnTo>
                  <a:pt x="652" y="185"/>
                </a:lnTo>
                <a:lnTo>
                  <a:pt x="654" y="181"/>
                </a:lnTo>
                <a:lnTo>
                  <a:pt x="656" y="176"/>
                </a:lnTo>
                <a:lnTo>
                  <a:pt x="660" y="176"/>
                </a:lnTo>
                <a:lnTo>
                  <a:pt x="664" y="174"/>
                </a:lnTo>
                <a:lnTo>
                  <a:pt x="669" y="168"/>
                </a:lnTo>
                <a:lnTo>
                  <a:pt x="673" y="163"/>
                </a:lnTo>
                <a:lnTo>
                  <a:pt x="677" y="157"/>
                </a:lnTo>
                <a:lnTo>
                  <a:pt x="677" y="155"/>
                </a:lnTo>
                <a:lnTo>
                  <a:pt x="677" y="151"/>
                </a:lnTo>
                <a:lnTo>
                  <a:pt x="675" y="149"/>
                </a:lnTo>
                <a:lnTo>
                  <a:pt x="671" y="149"/>
                </a:lnTo>
                <a:lnTo>
                  <a:pt x="669" y="144"/>
                </a:lnTo>
                <a:lnTo>
                  <a:pt x="667" y="138"/>
                </a:lnTo>
                <a:lnTo>
                  <a:pt x="665" y="134"/>
                </a:lnTo>
                <a:lnTo>
                  <a:pt x="665" y="132"/>
                </a:lnTo>
                <a:lnTo>
                  <a:pt x="662" y="130"/>
                </a:lnTo>
                <a:lnTo>
                  <a:pt x="654" y="129"/>
                </a:lnTo>
                <a:lnTo>
                  <a:pt x="648" y="127"/>
                </a:lnTo>
                <a:lnTo>
                  <a:pt x="643" y="125"/>
                </a:lnTo>
                <a:lnTo>
                  <a:pt x="637" y="121"/>
                </a:lnTo>
                <a:lnTo>
                  <a:pt x="637" y="117"/>
                </a:lnTo>
                <a:lnTo>
                  <a:pt x="639" y="113"/>
                </a:lnTo>
                <a:lnTo>
                  <a:pt x="641" y="111"/>
                </a:lnTo>
                <a:lnTo>
                  <a:pt x="643" y="108"/>
                </a:lnTo>
                <a:lnTo>
                  <a:pt x="643" y="106"/>
                </a:lnTo>
                <a:lnTo>
                  <a:pt x="641" y="102"/>
                </a:lnTo>
                <a:lnTo>
                  <a:pt x="639" y="98"/>
                </a:lnTo>
                <a:lnTo>
                  <a:pt x="637" y="96"/>
                </a:lnTo>
                <a:lnTo>
                  <a:pt x="637" y="93"/>
                </a:lnTo>
                <a:lnTo>
                  <a:pt x="637" y="89"/>
                </a:lnTo>
                <a:lnTo>
                  <a:pt x="639" y="85"/>
                </a:lnTo>
                <a:lnTo>
                  <a:pt x="641" y="83"/>
                </a:lnTo>
                <a:lnTo>
                  <a:pt x="645" y="81"/>
                </a:lnTo>
                <a:lnTo>
                  <a:pt x="648" y="79"/>
                </a:lnTo>
                <a:lnTo>
                  <a:pt x="652" y="72"/>
                </a:lnTo>
                <a:lnTo>
                  <a:pt x="652" y="70"/>
                </a:lnTo>
                <a:lnTo>
                  <a:pt x="656" y="66"/>
                </a:lnTo>
                <a:lnTo>
                  <a:pt x="660" y="60"/>
                </a:lnTo>
                <a:lnTo>
                  <a:pt x="660" y="57"/>
                </a:lnTo>
                <a:lnTo>
                  <a:pt x="660" y="53"/>
                </a:lnTo>
                <a:lnTo>
                  <a:pt x="660" y="51"/>
                </a:lnTo>
                <a:lnTo>
                  <a:pt x="656" y="45"/>
                </a:lnTo>
                <a:lnTo>
                  <a:pt x="654" y="43"/>
                </a:lnTo>
                <a:lnTo>
                  <a:pt x="650" y="40"/>
                </a:lnTo>
                <a:lnTo>
                  <a:pt x="648" y="36"/>
                </a:lnTo>
                <a:lnTo>
                  <a:pt x="647" y="34"/>
                </a:lnTo>
                <a:lnTo>
                  <a:pt x="645" y="28"/>
                </a:lnTo>
                <a:lnTo>
                  <a:pt x="645" y="24"/>
                </a:lnTo>
                <a:lnTo>
                  <a:pt x="645" y="19"/>
                </a:lnTo>
                <a:lnTo>
                  <a:pt x="648" y="15"/>
                </a:lnTo>
                <a:lnTo>
                  <a:pt x="650" y="13"/>
                </a:lnTo>
                <a:lnTo>
                  <a:pt x="654" y="13"/>
                </a:lnTo>
                <a:lnTo>
                  <a:pt x="658" y="11"/>
                </a:lnTo>
                <a:lnTo>
                  <a:pt x="656" y="9"/>
                </a:lnTo>
                <a:lnTo>
                  <a:pt x="656" y="6"/>
                </a:lnTo>
                <a:lnTo>
                  <a:pt x="656" y="4"/>
                </a:lnTo>
                <a:lnTo>
                  <a:pt x="658" y="2"/>
                </a:lnTo>
                <a:lnTo>
                  <a:pt x="662" y="2"/>
                </a:lnTo>
                <a:lnTo>
                  <a:pt x="664" y="0"/>
                </a:lnTo>
                <a:lnTo>
                  <a:pt x="669" y="0"/>
                </a:lnTo>
                <a:lnTo>
                  <a:pt x="675" y="2"/>
                </a:lnTo>
                <a:lnTo>
                  <a:pt x="681" y="0"/>
                </a:lnTo>
                <a:lnTo>
                  <a:pt x="684" y="2"/>
                </a:lnTo>
                <a:lnTo>
                  <a:pt x="688" y="2"/>
                </a:lnTo>
                <a:lnTo>
                  <a:pt x="696" y="4"/>
                </a:lnTo>
                <a:lnTo>
                  <a:pt x="701" y="4"/>
                </a:lnTo>
                <a:lnTo>
                  <a:pt x="709" y="4"/>
                </a:lnTo>
                <a:lnTo>
                  <a:pt x="717" y="4"/>
                </a:lnTo>
                <a:lnTo>
                  <a:pt x="718" y="6"/>
                </a:lnTo>
                <a:lnTo>
                  <a:pt x="722" y="7"/>
                </a:lnTo>
                <a:lnTo>
                  <a:pt x="722" y="9"/>
                </a:lnTo>
                <a:lnTo>
                  <a:pt x="720" y="11"/>
                </a:lnTo>
                <a:lnTo>
                  <a:pt x="717" y="17"/>
                </a:lnTo>
                <a:lnTo>
                  <a:pt x="711" y="21"/>
                </a:lnTo>
                <a:lnTo>
                  <a:pt x="707" y="24"/>
                </a:lnTo>
                <a:lnTo>
                  <a:pt x="707" y="23"/>
                </a:lnTo>
                <a:lnTo>
                  <a:pt x="707" y="24"/>
                </a:lnTo>
                <a:lnTo>
                  <a:pt x="705" y="24"/>
                </a:lnTo>
                <a:lnTo>
                  <a:pt x="703" y="28"/>
                </a:lnTo>
                <a:lnTo>
                  <a:pt x="703" y="32"/>
                </a:lnTo>
                <a:lnTo>
                  <a:pt x="703" y="36"/>
                </a:lnTo>
                <a:lnTo>
                  <a:pt x="701" y="38"/>
                </a:lnTo>
                <a:lnTo>
                  <a:pt x="699" y="40"/>
                </a:lnTo>
                <a:lnTo>
                  <a:pt x="696" y="42"/>
                </a:lnTo>
                <a:lnTo>
                  <a:pt x="694" y="42"/>
                </a:lnTo>
                <a:lnTo>
                  <a:pt x="690" y="42"/>
                </a:lnTo>
                <a:lnTo>
                  <a:pt x="686" y="40"/>
                </a:lnTo>
                <a:lnTo>
                  <a:pt x="682" y="40"/>
                </a:lnTo>
                <a:lnTo>
                  <a:pt x="681" y="40"/>
                </a:lnTo>
                <a:lnTo>
                  <a:pt x="679" y="40"/>
                </a:lnTo>
                <a:lnTo>
                  <a:pt x="677" y="42"/>
                </a:lnTo>
                <a:lnTo>
                  <a:pt x="675" y="45"/>
                </a:lnTo>
                <a:lnTo>
                  <a:pt x="677" y="47"/>
                </a:lnTo>
                <a:lnTo>
                  <a:pt x="679" y="51"/>
                </a:lnTo>
                <a:lnTo>
                  <a:pt x="677" y="55"/>
                </a:lnTo>
                <a:lnTo>
                  <a:pt x="673" y="60"/>
                </a:lnTo>
                <a:lnTo>
                  <a:pt x="665" y="68"/>
                </a:lnTo>
                <a:lnTo>
                  <a:pt x="665" y="70"/>
                </a:lnTo>
                <a:lnTo>
                  <a:pt x="667" y="72"/>
                </a:lnTo>
                <a:lnTo>
                  <a:pt x="669" y="72"/>
                </a:lnTo>
                <a:lnTo>
                  <a:pt x="673" y="72"/>
                </a:lnTo>
                <a:lnTo>
                  <a:pt x="675" y="76"/>
                </a:lnTo>
                <a:lnTo>
                  <a:pt x="679" y="77"/>
                </a:lnTo>
                <a:lnTo>
                  <a:pt x="681" y="79"/>
                </a:lnTo>
                <a:lnTo>
                  <a:pt x="684" y="83"/>
                </a:lnTo>
                <a:lnTo>
                  <a:pt x="684" y="85"/>
                </a:lnTo>
                <a:lnTo>
                  <a:pt x="684" y="89"/>
                </a:lnTo>
                <a:lnTo>
                  <a:pt x="684" y="93"/>
                </a:lnTo>
                <a:lnTo>
                  <a:pt x="686" y="94"/>
                </a:lnTo>
                <a:lnTo>
                  <a:pt x="692" y="100"/>
                </a:lnTo>
                <a:lnTo>
                  <a:pt x="696" y="102"/>
                </a:lnTo>
                <a:lnTo>
                  <a:pt x="699" y="106"/>
                </a:lnTo>
                <a:lnTo>
                  <a:pt x="701" y="110"/>
                </a:lnTo>
                <a:lnTo>
                  <a:pt x="703" y="113"/>
                </a:lnTo>
                <a:lnTo>
                  <a:pt x="705" y="113"/>
                </a:lnTo>
                <a:lnTo>
                  <a:pt x="705" y="115"/>
                </a:lnTo>
                <a:lnTo>
                  <a:pt x="703" y="119"/>
                </a:lnTo>
                <a:lnTo>
                  <a:pt x="699" y="123"/>
                </a:lnTo>
                <a:lnTo>
                  <a:pt x="696" y="125"/>
                </a:lnTo>
                <a:lnTo>
                  <a:pt x="698" y="130"/>
                </a:lnTo>
                <a:lnTo>
                  <a:pt x="701" y="132"/>
                </a:lnTo>
                <a:lnTo>
                  <a:pt x="703" y="134"/>
                </a:lnTo>
                <a:lnTo>
                  <a:pt x="707" y="136"/>
                </a:lnTo>
                <a:lnTo>
                  <a:pt x="715" y="138"/>
                </a:lnTo>
                <a:lnTo>
                  <a:pt x="718" y="140"/>
                </a:lnTo>
                <a:lnTo>
                  <a:pt x="722" y="142"/>
                </a:lnTo>
                <a:close/>
              </a:path>
            </a:pathLst>
          </a:custGeom>
          <a:solidFill>
            <a:schemeClr val="bg1">
              <a:lumMod val="85000"/>
            </a:schemeClr>
          </a:solidFill>
          <a:ln w="635" cap="rnd">
            <a:solidFill>
              <a:schemeClr val="bg1">
                <a:alpha val="17000"/>
              </a:schemeClr>
            </a:solidFill>
            <a:prstDash val="solid"/>
            <a:round/>
            <a:headEnd/>
            <a:tailEnd/>
          </a:ln>
        </p:spPr>
        <p:txBody>
          <a:bodyPr lIns="97940" tIns="48971" rIns="97940" bIns="48971"/>
          <a:lstStyle/>
          <a:p>
            <a:pPr algn="ctr" defTabSz="411361" fontAlgn="base">
              <a:spcBef>
                <a:spcPct val="0"/>
              </a:spcBef>
              <a:spcAft>
                <a:spcPct val="0"/>
              </a:spcAft>
            </a:pPr>
            <a:endParaRPr lang="en-AU" sz="2520">
              <a:solidFill>
                <a:srgbClr val="000000"/>
              </a:solidFill>
              <a:latin typeface="Lucida Grande" charset="0"/>
              <a:ea typeface="ヒラギノ角ゴ ProN W3" charset="0"/>
              <a:sym typeface="Lucida Grande" charset="0"/>
            </a:endParaRPr>
          </a:p>
        </p:txBody>
      </p:sp>
      <p:sp>
        <p:nvSpPr>
          <p:cNvPr id="510" name="Freeform 509"/>
          <p:cNvSpPr>
            <a:spLocks/>
          </p:cNvSpPr>
          <p:nvPr/>
        </p:nvSpPr>
        <p:spPr bwMode="auto">
          <a:xfrm>
            <a:off x="7850247" y="2753512"/>
            <a:ext cx="60668" cy="85315"/>
          </a:xfrm>
          <a:custGeom>
            <a:avLst/>
            <a:gdLst>
              <a:gd name="T0" fmla="*/ 0 w 30"/>
              <a:gd name="T1" fmla="*/ 2 h 49"/>
              <a:gd name="T2" fmla="*/ 0 w 30"/>
              <a:gd name="T3" fmla="*/ 2 h 49"/>
              <a:gd name="T4" fmla="*/ 0 w 30"/>
              <a:gd name="T5" fmla="*/ 4 h 49"/>
              <a:gd name="T6" fmla="*/ 0 w 30"/>
              <a:gd name="T7" fmla="*/ 7 h 49"/>
              <a:gd name="T8" fmla="*/ 0 w 30"/>
              <a:gd name="T9" fmla="*/ 13 h 49"/>
              <a:gd name="T10" fmla="*/ 0 w 30"/>
              <a:gd name="T11" fmla="*/ 13 h 49"/>
              <a:gd name="T12" fmla="*/ 4 w 30"/>
              <a:gd name="T13" fmla="*/ 17 h 49"/>
              <a:gd name="T14" fmla="*/ 6 w 30"/>
              <a:gd name="T15" fmla="*/ 23 h 49"/>
              <a:gd name="T16" fmla="*/ 10 w 30"/>
              <a:gd name="T17" fmla="*/ 26 h 49"/>
              <a:gd name="T18" fmla="*/ 13 w 30"/>
              <a:gd name="T19" fmla="*/ 30 h 49"/>
              <a:gd name="T20" fmla="*/ 13 w 30"/>
              <a:gd name="T21" fmla="*/ 30 h 49"/>
              <a:gd name="T22" fmla="*/ 15 w 30"/>
              <a:gd name="T23" fmla="*/ 38 h 49"/>
              <a:gd name="T24" fmla="*/ 19 w 30"/>
              <a:gd name="T25" fmla="*/ 42 h 49"/>
              <a:gd name="T26" fmla="*/ 25 w 30"/>
              <a:gd name="T27" fmla="*/ 47 h 49"/>
              <a:gd name="T28" fmla="*/ 27 w 30"/>
              <a:gd name="T29" fmla="*/ 47 h 49"/>
              <a:gd name="T30" fmla="*/ 30 w 30"/>
              <a:gd name="T31" fmla="*/ 49 h 49"/>
              <a:gd name="T32" fmla="*/ 30 w 30"/>
              <a:gd name="T33" fmla="*/ 49 h 49"/>
              <a:gd name="T34" fmla="*/ 30 w 30"/>
              <a:gd name="T35" fmla="*/ 45 h 49"/>
              <a:gd name="T36" fmla="*/ 30 w 30"/>
              <a:gd name="T37" fmla="*/ 42 h 49"/>
              <a:gd name="T38" fmla="*/ 27 w 30"/>
              <a:gd name="T39" fmla="*/ 38 h 49"/>
              <a:gd name="T40" fmla="*/ 27 w 30"/>
              <a:gd name="T41" fmla="*/ 38 h 49"/>
              <a:gd name="T42" fmla="*/ 25 w 30"/>
              <a:gd name="T43" fmla="*/ 32 h 49"/>
              <a:gd name="T44" fmla="*/ 23 w 30"/>
              <a:gd name="T45" fmla="*/ 26 h 49"/>
              <a:gd name="T46" fmla="*/ 23 w 30"/>
              <a:gd name="T47" fmla="*/ 26 h 49"/>
              <a:gd name="T48" fmla="*/ 21 w 30"/>
              <a:gd name="T49" fmla="*/ 19 h 49"/>
              <a:gd name="T50" fmla="*/ 19 w 30"/>
              <a:gd name="T51" fmla="*/ 15 h 49"/>
              <a:gd name="T52" fmla="*/ 19 w 30"/>
              <a:gd name="T53" fmla="*/ 11 h 49"/>
              <a:gd name="T54" fmla="*/ 19 w 30"/>
              <a:gd name="T55" fmla="*/ 11 h 49"/>
              <a:gd name="T56" fmla="*/ 19 w 30"/>
              <a:gd name="T57" fmla="*/ 9 h 49"/>
              <a:gd name="T58" fmla="*/ 21 w 30"/>
              <a:gd name="T59" fmla="*/ 7 h 49"/>
              <a:gd name="T60" fmla="*/ 21 w 30"/>
              <a:gd name="T61" fmla="*/ 6 h 49"/>
              <a:gd name="T62" fmla="*/ 19 w 30"/>
              <a:gd name="T63" fmla="*/ 2 h 49"/>
              <a:gd name="T64" fmla="*/ 19 w 30"/>
              <a:gd name="T65" fmla="*/ 2 h 49"/>
              <a:gd name="T66" fmla="*/ 15 w 30"/>
              <a:gd name="T67" fmla="*/ 2 h 49"/>
              <a:gd name="T68" fmla="*/ 11 w 30"/>
              <a:gd name="T69" fmla="*/ 0 h 49"/>
              <a:gd name="T70" fmla="*/ 8 w 30"/>
              <a:gd name="T71" fmla="*/ 0 h 49"/>
              <a:gd name="T72" fmla="*/ 4 w 30"/>
              <a:gd name="T73" fmla="*/ 0 h 49"/>
              <a:gd name="T74" fmla="*/ 4 w 30"/>
              <a:gd name="T75" fmla="*/ 0 h 49"/>
              <a:gd name="T76" fmla="*/ 2 w 30"/>
              <a:gd name="T77" fmla="*/ 0 h 49"/>
              <a:gd name="T78" fmla="*/ 0 w 30"/>
              <a:gd name="T79" fmla="*/ 2 h 49"/>
              <a:gd name="T80" fmla="*/ 0 w 30"/>
              <a:gd name="T81" fmla="*/ 2 h 49"/>
              <a:gd name="T82" fmla="*/ 0 w 30"/>
              <a:gd name="T83" fmla="*/ 2 h 49"/>
              <a:gd name="T84" fmla="*/ 0 w 30"/>
              <a:gd name="T85" fmla="*/ 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0" h="49">
                <a:moveTo>
                  <a:pt x="0" y="2"/>
                </a:moveTo>
                <a:lnTo>
                  <a:pt x="0" y="2"/>
                </a:lnTo>
                <a:lnTo>
                  <a:pt x="0" y="4"/>
                </a:lnTo>
                <a:lnTo>
                  <a:pt x="0" y="7"/>
                </a:lnTo>
                <a:lnTo>
                  <a:pt x="0" y="13"/>
                </a:lnTo>
                <a:lnTo>
                  <a:pt x="0" y="13"/>
                </a:lnTo>
                <a:lnTo>
                  <a:pt x="4" y="17"/>
                </a:lnTo>
                <a:lnTo>
                  <a:pt x="6" y="23"/>
                </a:lnTo>
                <a:lnTo>
                  <a:pt x="10" y="26"/>
                </a:lnTo>
                <a:lnTo>
                  <a:pt x="13" y="30"/>
                </a:lnTo>
                <a:lnTo>
                  <a:pt x="13" y="30"/>
                </a:lnTo>
                <a:lnTo>
                  <a:pt x="15" y="38"/>
                </a:lnTo>
                <a:lnTo>
                  <a:pt x="19" y="42"/>
                </a:lnTo>
                <a:lnTo>
                  <a:pt x="25" y="47"/>
                </a:lnTo>
                <a:lnTo>
                  <a:pt x="27" y="47"/>
                </a:lnTo>
                <a:lnTo>
                  <a:pt x="30" y="49"/>
                </a:lnTo>
                <a:lnTo>
                  <a:pt x="30" y="49"/>
                </a:lnTo>
                <a:lnTo>
                  <a:pt x="30" y="45"/>
                </a:lnTo>
                <a:lnTo>
                  <a:pt x="30" y="42"/>
                </a:lnTo>
                <a:lnTo>
                  <a:pt x="27" y="38"/>
                </a:lnTo>
                <a:lnTo>
                  <a:pt x="27" y="38"/>
                </a:lnTo>
                <a:lnTo>
                  <a:pt x="25" y="32"/>
                </a:lnTo>
                <a:lnTo>
                  <a:pt x="23" y="26"/>
                </a:lnTo>
                <a:lnTo>
                  <a:pt x="23" y="26"/>
                </a:lnTo>
                <a:lnTo>
                  <a:pt x="21" y="19"/>
                </a:lnTo>
                <a:lnTo>
                  <a:pt x="19" y="15"/>
                </a:lnTo>
                <a:lnTo>
                  <a:pt x="19" y="11"/>
                </a:lnTo>
                <a:lnTo>
                  <a:pt x="19" y="11"/>
                </a:lnTo>
                <a:lnTo>
                  <a:pt x="19" y="9"/>
                </a:lnTo>
                <a:lnTo>
                  <a:pt x="21" y="7"/>
                </a:lnTo>
                <a:lnTo>
                  <a:pt x="21" y="6"/>
                </a:lnTo>
                <a:lnTo>
                  <a:pt x="19" y="2"/>
                </a:lnTo>
                <a:lnTo>
                  <a:pt x="19" y="2"/>
                </a:lnTo>
                <a:lnTo>
                  <a:pt x="15" y="2"/>
                </a:lnTo>
                <a:lnTo>
                  <a:pt x="11" y="0"/>
                </a:lnTo>
                <a:lnTo>
                  <a:pt x="8" y="0"/>
                </a:lnTo>
                <a:lnTo>
                  <a:pt x="4" y="0"/>
                </a:lnTo>
                <a:lnTo>
                  <a:pt x="4" y="0"/>
                </a:lnTo>
                <a:lnTo>
                  <a:pt x="2" y="0"/>
                </a:lnTo>
                <a:lnTo>
                  <a:pt x="0" y="2"/>
                </a:lnTo>
                <a:lnTo>
                  <a:pt x="0" y="2"/>
                </a:lnTo>
                <a:lnTo>
                  <a:pt x="0" y="2"/>
                </a:lnTo>
                <a:lnTo>
                  <a:pt x="0" y="2"/>
                </a:lnTo>
                <a:close/>
              </a:path>
            </a:pathLst>
          </a:custGeom>
          <a:solidFill>
            <a:schemeClr val="bg1">
              <a:lumMod val="85000"/>
            </a:schemeClr>
          </a:solidFill>
          <a:ln w="635" cap="rnd">
            <a:solidFill>
              <a:schemeClr val="bg1">
                <a:alpha val="17000"/>
              </a:schemeClr>
            </a:solidFill>
          </a:ln>
        </p:spPr>
        <p:txBody>
          <a:bodyPr lIns="97940" tIns="48971" rIns="97940" bIns="48971"/>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511" name="Freeform 510"/>
          <p:cNvSpPr>
            <a:spLocks/>
          </p:cNvSpPr>
          <p:nvPr/>
        </p:nvSpPr>
        <p:spPr bwMode="auto">
          <a:xfrm>
            <a:off x="7850247" y="2753512"/>
            <a:ext cx="60668" cy="85315"/>
          </a:xfrm>
          <a:custGeom>
            <a:avLst/>
            <a:gdLst>
              <a:gd name="T0" fmla="*/ 0 w 30"/>
              <a:gd name="T1" fmla="*/ 2 h 49"/>
              <a:gd name="T2" fmla="*/ 0 w 30"/>
              <a:gd name="T3" fmla="*/ 2 h 49"/>
              <a:gd name="T4" fmla="*/ 0 w 30"/>
              <a:gd name="T5" fmla="*/ 4 h 49"/>
              <a:gd name="T6" fmla="*/ 0 w 30"/>
              <a:gd name="T7" fmla="*/ 7 h 49"/>
              <a:gd name="T8" fmla="*/ 0 w 30"/>
              <a:gd name="T9" fmla="*/ 13 h 49"/>
              <a:gd name="T10" fmla="*/ 0 w 30"/>
              <a:gd name="T11" fmla="*/ 13 h 49"/>
              <a:gd name="T12" fmla="*/ 4 w 30"/>
              <a:gd name="T13" fmla="*/ 17 h 49"/>
              <a:gd name="T14" fmla="*/ 6 w 30"/>
              <a:gd name="T15" fmla="*/ 23 h 49"/>
              <a:gd name="T16" fmla="*/ 10 w 30"/>
              <a:gd name="T17" fmla="*/ 26 h 49"/>
              <a:gd name="T18" fmla="*/ 13 w 30"/>
              <a:gd name="T19" fmla="*/ 30 h 49"/>
              <a:gd name="T20" fmla="*/ 13 w 30"/>
              <a:gd name="T21" fmla="*/ 30 h 49"/>
              <a:gd name="T22" fmla="*/ 15 w 30"/>
              <a:gd name="T23" fmla="*/ 38 h 49"/>
              <a:gd name="T24" fmla="*/ 19 w 30"/>
              <a:gd name="T25" fmla="*/ 42 h 49"/>
              <a:gd name="T26" fmla="*/ 25 w 30"/>
              <a:gd name="T27" fmla="*/ 47 h 49"/>
              <a:gd name="T28" fmla="*/ 27 w 30"/>
              <a:gd name="T29" fmla="*/ 47 h 49"/>
              <a:gd name="T30" fmla="*/ 30 w 30"/>
              <a:gd name="T31" fmla="*/ 49 h 49"/>
              <a:gd name="T32" fmla="*/ 30 w 30"/>
              <a:gd name="T33" fmla="*/ 49 h 49"/>
              <a:gd name="T34" fmla="*/ 30 w 30"/>
              <a:gd name="T35" fmla="*/ 45 h 49"/>
              <a:gd name="T36" fmla="*/ 30 w 30"/>
              <a:gd name="T37" fmla="*/ 42 h 49"/>
              <a:gd name="T38" fmla="*/ 27 w 30"/>
              <a:gd name="T39" fmla="*/ 38 h 49"/>
              <a:gd name="T40" fmla="*/ 27 w 30"/>
              <a:gd name="T41" fmla="*/ 38 h 49"/>
              <a:gd name="T42" fmla="*/ 25 w 30"/>
              <a:gd name="T43" fmla="*/ 32 h 49"/>
              <a:gd name="T44" fmla="*/ 23 w 30"/>
              <a:gd name="T45" fmla="*/ 26 h 49"/>
              <a:gd name="T46" fmla="*/ 23 w 30"/>
              <a:gd name="T47" fmla="*/ 26 h 49"/>
              <a:gd name="T48" fmla="*/ 21 w 30"/>
              <a:gd name="T49" fmla="*/ 19 h 49"/>
              <a:gd name="T50" fmla="*/ 19 w 30"/>
              <a:gd name="T51" fmla="*/ 15 h 49"/>
              <a:gd name="T52" fmla="*/ 19 w 30"/>
              <a:gd name="T53" fmla="*/ 11 h 49"/>
              <a:gd name="T54" fmla="*/ 19 w 30"/>
              <a:gd name="T55" fmla="*/ 11 h 49"/>
              <a:gd name="T56" fmla="*/ 19 w 30"/>
              <a:gd name="T57" fmla="*/ 9 h 49"/>
              <a:gd name="T58" fmla="*/ 21 w 30"/>
              <a:gd name="T59" fmla="*/ 7 h 49"/>
              <a:gd name="T60" fmla="*/ 21 w 30"/>
              <a:gd name="T61" fmla="*/ 6 h 49"/>
              <a:gd name="T62" fmla="*/ 19 w 30"/>
              <a:gd name="T63" fmla="*/ 2 h 49"/>
              <a:gd name="T64" fmla="*/ 19 w 30"/>
              <a:gd name="T65" fmla="*/ 2 h 49"/>
              <a:gd name="T66" fmla="*/ 15 w 30"/>
              <a:gd name="T67" fmla="*/ 2 h 49"/>
              <a:gd name="T68" fmla="*/ 11 w 30"/>
              <a:gd name="T69" fmla="*/ 0 h 49"/>
              <a:gd name="T70" fmla="*/ 8 w 30"/>
              <a:gd name="T71" fmla="*/ 0 h 49"/>
              <a:gd name="T72" fmla="*/ 4 w 30"/>
              <a:gd name="T73" fmla="*/ 0 h 49"/>
              <a:gd name="T74" fmla="*/ 4 w 30"/>
              <a:gd name="T75" fmla="*/ 0 h 49"/>
              <a:gd name="T76" fmla="*/ 2 w 30"/>
              <a:gd name="T77" fmla="*/ 0 h 49"/>
              <a:gd name="T78" fmla="*/ 0 w 30"/>
              <a:gd name="T79" fmla="*/ 2 h 49"/>
              <a:gd name="T80" fmla="*/ 0 w 30"/>
              <a:gd name="T81" fmla="*/ 2 h 49"/>
              <a:gd name="T82" fmla="*/ 0 w 30"/>
              <a:gd name="T83" fmla="*/ 2 h 49"/>
              <a:gd name="T84" fmla="*/ 0 w 30"/>
              <a:gd name="T85" fmla="*/ 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0" h="49">
                <a:moveTo>
                  <a:pt x="0" y="2"/>
                </a:moveTo>
                <a:lnTo>
                  <a:pt x="0" y="2"/>
                </a:lnTo>
                <a:lnTo>
                  <a:pt x="0" y="4"/>
                </a:lnTo>
                <a:lnTo>
                  <a:pt x="0" y="7"/>
                </a:lnTo>
                <a:lnTo>
                  <a:pt x="0" y="13"/>
                </a:lnTo>
                <a:lnTo>
                  <a:pt x="0" y="13"/>
                </a:lnTo>
                <a:lnTo>
                  <a:pt x="4" y="17"/>
                </a:lnTo>
                <a:lnTo>
                  <a:pt x="6" y="23"/>
                </a:lnTo>
                <a:lnTo>
                  <a:pt x="10" y="26"/>
                </a:lnTo>
                <a:lnTo>
                  <a:pt x="13" y="30"/>
                </a:lnTo>
                <a:lnTo>
                  <a:pt x="13" y="30"/>
                </a:lnTo>
                <a:lnTo>
                  <a:pt x="15" y="38"/>
                </a:lnTo>
                <a:lnTo>
                  <a:pt x="19" y="42"/>
                </a:lnTo>
                <a:lnTo>
                  <a:pt x="25" y="47"/>
                </a:lnTo>
                <a:lnTo>
                  <a:pt x="27" y="47"/>
                </a:lnTo>
                <a:lnTo>
                  <a:pt x="30" y="49"/>
                </a:lnTo>
                <a:lnTo>
                  <a:pt x="30" y="49"/>
                </a:lnTo>
                <a:lnTo>
                  <a:pt x="30" y="45"/>
                </a:lnTo>
                <a:lnTo>
                  <a:pt x="30" y="42"/>
                </a:lnTo>
                <a:lnTo>
                  <a:pt x="27" y="38"/>
                </a:lnTo>
                <a:lnTo>
                  <a:pt x="27" y="38"/>
                </a:lnTo>
                <a:lnTo>
                  <a:pt x="25" y="32"/>
                </a:lnTo>
                <a:lnTo>
                  <a:pt x="23" y="26"/>
                </a:lnTo>
                <a:lnTo>
                  <a:pt x="23" y="26"/>
                </a:lnTo>
                <a:lnTo>
                  <a:pt x="21" y="19"/>
                </a:lnTo>
                <a:lnTo>
                  <a:pt x="19" y="15"/>
                </a:lnTo>
                <a:lnTo>
                  <a:pt x="19" y="11"/>
                </a:lnTo>
                <a:lnTo>
                  <a:pt x="19" y="11"/>
                </a:lnTo>
                <a:lnTo>
                  <a:pt x="19" y="9"/>
                </a:lnTo>
                <a:lnTo>
                  <a:pt x="21" y="7"/>
                </a:lnTo>
                <a:lnTo>
                  <a:pt x="21" y="6"/>
                </a:lnTo>
                <a:lnTo>
                  <a:pt x="19" y="2"/>
                </a:lnTo>
                <a:lnTo>
                  <a:pt x="19" y="2"/>
                </a:lnTo>
                <a:lnTo>
                  <a:pt x="15" y="2"/>
                </a:lnTo>
                <a:lnTo>
                  <a:pt x="11" y="0"/>
                </a:lnTo>
                <a:lnTo>
                  <a:pt x="8" y="0"/>
                </a:lnTo>
                <a:lnTo>
                  <a:pt x="4" y="0"/>
                </a:lnTo>
                <a:lnTo>
                  <a:pt x="4" y="0"/>
                </a:lnTo>
                <a:lnTo>
                  <a:pt x="2" y="0"/>
                </a:lnTo>
                <a:lnTo>
                  <a:pt x="0" y="2"/>
                </a:lnTo>
                <a:lnTo>
                  <a:pt x="0" y="2"/>
                </a:lnTo>
                <a:lnTo>
                  <a:pt x="0" y="2"/>
                </a:lnTo>
                <a:lnTo>
                  <a:pt x="0" y="2"/>
                </a:lnTo>
                <a:close/>
              </a:path>
            </a:pathLst>
          </a:custGeom>
          <a:solidFill>
            <a:schemeClr val="bg1">
              <a:lumMod val="85000"/>
            </a:schemeClr>
          </a:solidFill>
          <a:ln w="635" cap="rnd">
            <a:solidFill>
              <a:schemeClr val="bg1">
                <a:alpha val="17000"/>
              </a:schemeClr>
            </a:solidFill>
            <a:prstDash val="solid"/>
            <a:round/>
            <a:headEnd/>
            <a:tailEnd/>
          </a:ln>
        </p:spPr>
        <p:txBody>
          <a:bodyPr lIns="97940" tIns="48971" rIns="97940" bIns="48971"/>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512" name="Freeform 511"/>
          <p:cNvSpPr>
            <a:spLocks/>
          </p:cNvSpPr>
          <p:nvPr/>
        </p:nvSpPr>
        <p:spPr bwMode="auto">
          <a:xfrm>
            <a:off x="7981063" y="2885765"/>
            <a:ext cx="159252" cy="93845"/>
          </a:xfrm>
          <a:custGeom>
            <a:avLst/>
            <a:gdLst>
              <a:gd name="T0" fmla="*/ 59 w 78"/>
              <a:gd name="T1" fmla="*/ 54 h 54"/>
              <a:gd name="T2" fmla="*/ 59 w 78"/>
              <a:gd name="T3" fmla="*/ 53 h 54"/>
              <a:gd name="T4" fmla="*/ 57 w 78"/>
              <a:gd name="T5" fmla="*/ 51 h 54"/>
              <a:gd name="T6" fmla="*/ 50 w 78"/>
              <a:gd name="T7" fmla="*/ 45 h 54"/>
              <a:gd name="T8" fmla="*/ 44 w 78"/>
              <a:gd name="T9" fmla="*/ 37 h 54"/>
              <a:gd name="T10" fmla="*/ 40 w 78"/>
              <a:gd name="T11" fmla="*/ 30 h 54"/>
              <a:gd name="T12" fmla="*/ 40 w 78"/>
              <a:gd name="T13" fmla="*/ 28 h 54"/>
              <a:gd name="T14" fmla="*/ 29 w 78"/>
              <a:gd name="T15" fmla="*/ 20 h 54"/>
              <a:gd name="T16" fmla="*/ 29 w 78"/>
              <a:gd name="T17" fmla="*/ 22 h 54"/>
              <a:gd name="T18" fmla="*/ 27 w 78"/>
              <a:gd name="T19" fmla="*/ 20 h 54"/>
              <a:gd name="T20" fmla="*/ 16 w 78"/>
              <a:gd name="T21" fmla="*/ 17 h 54"/>
              <a:gd name="T22" fmla="*/ 14 w 78"/>
              <a:gd name="T23" fmla="*/ 15 h 54"/>
              <a:gd name="T24" fmla="*/ 8 w 78"/>
              <a:gd name="T25" fmla="*/ 5 h 54"/>
              <a:gd name="T26" fmla="*/ 0 w 78"/>
              <a:gd name="T27" fmla="*/ 3 h 54"/>
              <a:gd name="T28" fmla="*/ 2 w 78"/>
              <a:gd name="T29" fmla="*/ 1 h 54"/>
              <a:gd name="T30" fmla="*/ 10 w 78"/>
              <a:gd name="T31" fmla="*/ 0 h 54"/>
              <a:gd name="T32" fmla="*/ 16 w 78"/>
              <a:gd name="T33" fmla="*/ 1 h 54"/>
              <a:gd name="T34" fmla="*/ 19 w 78"/>
              <a:gd name="T35" fmla="*/ 1 h 54"/>
              <a:gd name="T36" fmla="*/ 19 w 78"/>
              <a:gd name="T37" fmla="*/ 3 h 54"/>
              <a:gd name="T38" fmla="*/ 21 w 78"/>
              <a:gd name="T39" fmla="*/ 3 h 54"/>
              <a:gd name="T40" fmla="*/ 21 w 78"/>
              <a:gd name="T41" fmla="*/ 3 h 54"/>
              <a:gd name="T42" fmla="*/ 19 w 78"/>
              <a:gd name="T43" fmla="*/ 5 h 54"/>
              <a:gd name="T44" fmla="*/ 27 w 78"/>
              <a:gd name="T45" fmla="*/ 7 h 54"/>
              <a:gd name="T46" fmla="*/ 34 w 78"/>
              <a:gd name="T47" fmla="*/ 7 h 54"/>
              <a:gd name="T48" fmla="*/ 38 w 78"/>
              <a:gd name="T49" fmla="*/ 9 h 54"/>
              <a:gd name="T50" fmla="*/ 48 w 78"/>
              <a:gd name="T51" fmla="*/ 17 h 54"/>
              <a:gd name="T52" fmla="*/ 59 w 78"/>
              <a:gd name="T53" fmla="*/ 30 h 54"/>
              <a:gd name="T54" fmla="*/ 70 w 78"/>
              <a:gd name="T55" fmla="*/ 43 h 54"/>
              <a:gd name="T56" fmla="*/ 78 w 78"/>
              <a:gd name="T57" fmla="*/ 53 h 54"/>
              <a:gd name="T58" fmla="*/ 67 w 78"/>
              <a:gd name="T59" fmla="*/ 53 h 54"/>
              <a:gd name="T60" fmla="*/ 59 w 78"/>
              <a:gd name="T61" fmla="*/ 54 h 54"/>
              <a:gd name="T62" fmla="*/ 59 w 78"/>
              <a:gd name="T63"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8" h="54">
                <a:moveTo>
                  <a:pt x="59" y="54"/>
                </a:moveTo>
                <a:lnTo>
                  <a:pt x="59" y="54"/>
                </a:lnTo>
                <a:lnTo>
                  <a:pt x="59" y="54"/>
                </a:lnTo>
                <a:lnTo>
                  <a:pt x="59" y="53"/>
                </a:lnTo>
                <a:lnTo>
                  <a:pt x="57" y="51"/>
                </a:lnTo>
                <a:lnTo>
                  <a:pt x="57" y="51"/>
                </a:lnTo>
                <a:lnTo>
                  <a:pt x="53" y="49"/>
                </a:lnTo>
                <a:lnTo>
                  <a:pt x="50" y="45"/>
                </a:lnTo>
                <a:lnTo>
                  <a:pt x="44" y="37"/>
                </a:lnTo>
                <a:lnTo>
                  <a:pt x="44" y="37"/>
                </a:lnTo>
                <a:lnTo>
                  <a:pt x="44" y="32"/>
                </a:lnTo>
                <a:lnTo>
                  <a:pt x="40" y="30"/>
                </a:lnTo>
                <a:lnTo>
                  <a:pt x="40" y="28"/>
                </a:lnTo>
                <a:lnTo>
                  <a:pt x="40" y="28"/>
                </a:lnTo>
                <a:lnTo>
                  <a:pt x="34" y="24"/>
                </a:lnTo>
                <a:lnTo>
                  <a:pt x="29" y="20"/>
                </a:lnTo>
                <a:lnTo>
                  <a:pt x="29" y="20"/>
                </a:lnTo>
                <a:lnTo>
                  <a:pt x="29" y="22"/>
                </a:lnTo>
                <a:lnTo>
                  <a:pt x="29" y="22"/>
                </a:lnTo>
                <a:lnTo>
                  <a:pt x="27" y="20"/>
                </a:lnTo>
                <a:lnTo>
                  <a:pt x="21" y="19"/>
                </a:lnTo>
                <a:lnTo>
                  <a:pt x="16" y="17"/>
                </a:lnTo>
                <a:lnTo>
                  <a:pt x="16" y="17"/>
                </a:lnTo>
                <a:lnTo>
                  <a:pt x="14" y="15"/>
                </a:lnTo>
                <a:lnTo>
                  <a:pt x="10" y="13"/>
                </a:lnTo>
                <a:lnTo>
                  <a:pt x="8" y="5"/>
                </a:lnTo>
                <a:lnTo>
                  <a:pt x="8" y="5"/>
                </a:lnTo>
                <a:lnTo>
                  <a:pt x="0" y="3"/>
                </a:lnTo>
                <a:lnTo>
                  <a:pt x="0" y="3"/>
                </a:lnTo>
                <a:lnTo>
                  <a:pt x="2" y="1"/>
                </a:lnTo>
                <a:lnTo>
                  <a:pt x="4" y="0"/>
                </a:lnTo>
                <a:lnTo>
                  <a:pt x="10" y="0"/>
                </a:lnTo>
                <a:lnTo>
                  <a:pt x="10" y="0"/>
                </a:lnTo>
                <a:lnTo>
                  <a:pt x="16" y="1"/>
                </a:lnTo>
                <a:lnTo>
                  <a:pt x="19" y="1"/>
                </a:lnTo>
                <a:lnTo>
                  <a:pt x="19" y="1"/>
                </a:lnTo>
                <a:lnTo>
                  <a:pt x="19" y="1"/>
                </a:lnTo>
                <a:lnTo>
                  <a:pt x="19" y="3"/>
                </a:lnTo>
                <a:lnTo>
                  <a:pt x="19" y="3"/>
                </a:lnTo>
                <a:lnTo>
                  <a:pt x="21" y="3"/>
                </a:lnTo>
                <a:lnTo>
                  <a:pt x="21" y="3"/>
                </a:lnTo>
                <a:lnTo>
                  <a:pt x="21" y="3"/>
                </a:lnTo>
                <a:lnTo>
                  <a:pt x="19" y="5"/>
                </a:lnTo>
                <a:lnTo>
                  <a:pt x="19" y="5"/>
                </a:lnTo>
                <a:lnTo>
                  <a:pt x="23" y="7"/>
                </a:lnTo>
                <a:lnTo>
                  <a:pt x="27" y="7"/>
                </a:lnTo>
                <a:lnTo>
                  <a:pt x="31" y="7"/>
                </a:lnTo>
                <a:lnTo>
                  <a:pt x="34" y="7"/>
                </a:lnTo>
                <a:lnTo>
                  <a:pt x="34" y="7"/>
                </a:lnTo>
                <a:lnTo>
                  <a:pt x="38" y="9"/>
                </a:lnTo>
                <a:lnTo>
                  <a:pt x="42" y="11"/>
                </a:lnTo>
                <a:lnTo>
                  <a:pt x="48" y="17"/>
                </a:lnTo>
                <a:lnTo>
                  <a:pt x="53" y="24"/>
                </a:lnTo>
                <a:lnTo>
                  <a:pt x="59" y="30"/>
                </a:lnTo>
                <a:lnTo>
                  <a:pt x="59" y="30"/>
                </a:lnTo>
                <a:lnTo>
                  <a:pt x="70" y="43"/>
                </a:lnTo>
                <a:lnTo>
                  <a:pt x="76" y="51"/>
                </a:lnTo>
                <a:lnTo>
                  <a:pt x="78" y="53"/>
                </a:lnTo>
                <a:lnTo>
                  <a:pt x="78" y="53"/>
                </a:lnTo>
                <a:lnTo>
                  <a:pt x="67" y="53"/>
                </a:lnTo>
                <a:lnTo>
                  <a:pt x="59" y="54"/>
                </a:lnTo>
                <a:lnTo>
                  <a:pt x="59" y="54"/>
                </a:lnTo>
                <a:lnTo>
                  <a:pt x="59" y="54"/>
                </a:lnTo>
                <a:lnTo>
                  <a:pt x="59" y="54"/>
                </a:lnTo>
                <a:close/>
              </a:path>
            </a:pathLst>
          </a:custGeom>
          <a:solidFill>
            <a:schemeClr val="bg1">
              <a:lumMod val="85000"/>
            </a:schemeClr>
          </a:solidFill>
          <a:ln w="635" cap="rnd">
            <a:solidFill>
              <a:schemeClr val="bg1">
                <a:alpha val="17000"/>
              </a:schemeClr>
            </a:solidFill>
          </a:ln>
        </p:spPr>
        <p:txBody>
          <a:bodyPr lIns="97940" tIns="48971" rIns="97940" bIns="48971"/>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513" name="Freeform 512"/>
          <p:cNvSpPr>
            <a:spLocks/>
          </p:cNvSpPr>
          <p:nvPr/>
        </p:nvSpPr>
        <p:spPr bwMode="auto">
          <a:xfrm>
            <a:off x="7981063" y="2885765"/>
            <a:ext cx="159252" cy="93845"/>
          </a:xfrm>
          <a:custGeom>
            <a:avLst/>
            <a:gdLst>
              <a:gd name="T0" fmla="*/ 59 w 78"/>
              <a:gd name="T1" fmla="*/ 54 h 54"/>
              <a:gd name="T2" fmla="*/ 59 w 78"/>
              <a:gd name="T3" fmla="*/ 53 h 54"/>
              <a:gd name="T4" fmla="*/ 57 w 78"/>
              <a:gd name="T5" fmla="*/ 51 h 54"/>
              <a:gd name="T6" fmla="*/ 50 w 78"/>
              <a:gd name="T7" fmla="*/ 45 h 54"/>
              <a:gd name="T8" fmla="*/ 44 w 78"/>
              <a:gd name="T9" fmla="*/ 37 h 54"/>
              <a:gd name="T10" fmla="*/ 40 w 78"/>
              <a:gd name="T11" fmla="*/ 30 h 54"/>
              <a:gd name="T12" fmla="*/ 40 w 78"/>
              <a:gd name="T13" fmla="*/ 28 h 54"/>
              <a:gd name="T14" fmla="*/ 29 w 78"/>
              <a:gd name="T15" fmla="*/ 20 h 54"/>
              <a:gd name="T16" fmla="*/ 29 w 78"/>
              <a:gd name="T17" fmla="*/ 22 h 54"/>
              <a:gd name="T18" fmla="*/ 27 w 78"/>
              <a:gd name="T19" fmla="*/ 20 h 54"/>
              <a:gd name="T20" fmla="*/ 16 w 78"/>
              <a:gd name="T21" fmla="*/ 17 h 54"/>
              <a:gd name="T22" fmla="*/ 14 w 78"/>
              <a:gd name="T23" fmla="*/ 15 h 54"/>
              <a:gd name="T24" fmla="*/ 8 w 78"/>
              <a:gd name="T25" fmla="*/ 5 h 54"/>
              <a:gd name="T26" fmla="*/ 0 w 78"/>
              <a:gd name="T27" fmla="*/ 3 h 54"/>
              <a:gd name="T28" fmla="*/ 2 w 78"/>
              <a:gd name="T29" fmla="*/ 1 h 54"/>
              <a:gd name="T30" fmla="*/ 10 w 78"/>
              <a:gd name="T31" fmla="*/ 0 h 54"/>
              <a:gd name="T32" fmla="*/ 16 w 78"/>
              <a:gd name="T33" fmla="*/ 1 h 54"/>
              <a:gd name="T34" fmla="*/ 19 w 78"/>
              <a:gd name="T35" fmla="*/ 1 h 54"/>
              <a:gd name="T36" fmla="*/ 19 w 78"/>
              <a:gd name="T37" fmla="*/ 3 h 54"/>
              <a:gd name="T38" fmla="*/ 21 w 78"/>
              <a:gd name="T39" fmla="*/ 3 h 54"/>
              <a:gd name="T40" fmla="*/ 21 w 78"/>
              <a:gd name="T41" fmla="*/ 3 h 54"/>
              <a:gd name="T42" fmla="*/ 19 w 78"/>
              <a:gd name="T43" fmla="*/ 5 h 54"/>
              <a:gd name="T44" fmla="*/ 27 w 78"/>
              <a:gd name="T45" fmla="*/ 7 h 54"/>
              <a:gd name="T46" fmla="*/ 34 w 78"/>
              <a:gd name="T47" fmla="*/ 7 h 54"/>
              <a:gd name="T48" fmla="*/ 38 w 78"/>
              <a:gd name="T49" fmla="*/ 9 h 54"/>
              <a:gd name="T50" fmla="*/ 48 w 78"/>
              <a:gd name="T51" fmla="*/ 17 h 54"/>
              <a:gd name="T52" fmla="*/ 59 w 78"/>
              <a:gd name="T53" fmla="*/ 30 h 54"/>
              <a:gd name="T54" fmla="*/ 70 w 78"/>
              <a:gd name="T55" fmla="*/ 43 h 54"/>
              <a:gd name="T56" fmla="*/ 78 w 78"/>
              <a:gd name="T57" fmla="*/ 53 h 54"/>
              <a:gd name="T58" fmla="*/ 67 w 78"/>
              <a:gd name="T59" fmla="*/ 53 h 54"/>
              <a:gd name="T60" fmla="*/ 59 w 78"/>
              <a:gd name="T61" fmla="*/ 54 h 54"/>
              <a:gd name="T62" fmla="*/ 59 w 78"/>
              <a:gd name="T63"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8" h="54">
                <a:moveTo>
                  <a:pt x="59" y="54"/>
                </a:moveTo>
                <a:lnTo>
                  <a:pt x="59" y="54"/>
                </a:lnTo>
                <a:lnTo>
                  <a:pt x="59" y="54"/>
                </a:lnTo>
                <a:lnTo>
                  <a:pt x="59" y="53"/>
                </a:lnTo>
                <a:lnTo>
                  <a:pt x="57" y="51"/>
                </a:lnTo>
                <a:lnTo>
                  <a:pt x="57" y="51"/>
                </a:lnTo>
                <a:lnTo>
                  <a:pt x="53" y="49"/>
                </a:lnTo>
                <a:lnTo>
                  <a:pt x="50" y="45"/>
                </a:lnTo>
                <a:lnTo>
                  <a:pt x="44" y="37"/>
                </a:lnTo>
                <a:lnTo>
                  <a:pt x="44" y="37"/>
                </a:lnTo>
                <a:lnTo>
                  <a:pt x="44" y="32"/>
                </a:lnTo>
                <a:lnTo>
                  <a:pt x="40" y="30"/>
                </a:lnTo>
                <a:lnTo>
                  <a:pt x="40" y="28"/>
                </a:lnTo>
                <a:lnTo>
                  <a:pt x="40" y="28"/>
                </a:lnTo>
                <a:lnTo>
                  <a:pt x="34" y="24"/>
                </a:lnTo>
                <a:lnTo>
                  <a:pt x="29" y="20"/>
                </a:lnTo>
                <a:lnTo>
                  <a:pt x="29" y="20"/>
                </a:lnTo>
                <a:lnTo>
                  <a:pt x="29" y="22"/>
                </a:lnTo>
                <a:lnTo>
                  <a:pt x="29" y="22"/>
                </a:lnTo>
                <a:lnTo>
                  <a:pt x="27" y="20"/>
                </a:lnTo>
                <a:lnTo>
                  <a:pt x="21" y="19"/>
                </a:lnTo>
                <a:lnTo>
                  <a:pt x="16" y="17"/>
                </a:lnTo>
                <a:lnTo>
                  <a:pt x="16" y="17"/>
                </a:lnTo>
                <a:lnTo>
                  <a:pt x="14" y="15"/>
                </a:lnTo>
                <a:lnTo>
                  <a:pt x="10" y="13"/>
                </a:lnTo>
                <a:lnTo>
                  <a:pt x="8" y="5"/>
                </a:lnTo>
                <a:lnTo>
                  <a:pt x="8" y="5"/>
                </a:lnTo>
                <a:lnTo>
                  <a:pt x="0" y="3"/>
                </a:lnTo>
                <a:lnTo>
                  <a:pt x="0" y="3"/>
                </a:lnTo>
                <a:lnTo>
                  <a:pt x="2" y="1"/>
                </a:lnTo>
                <a:lnTo>
                  <a:pt x="4" y="0"/>
                </a:lnTo>
                <a:lnTo>
                  <a:pt x="10" y="0"/>
                </a:lnTo>
                <a:lnTo>
                  <a:pt x="10" y="0"/>
                </a:lnTo>
                <a:lnTo>
                  <a:pt x="16" y="1"/>
                </a:lnTo>
                <a:lnTo>
                  <a:pt x="19" y="1"/>
                </a:lnTo>
                <a:lnTo>
                  <a:pt x="19" y="1"/>
                </a:lnTo>
                <a:lnTo>
                  <a:pt x="19" y="1"/>
                </a:lnTo>
                <a:lnTo>
                  <a:pt x="19" y="3"/>
                </a:lnTo>
                <a:lnTo>
                  <a:pt x="19" y="3"/>
                </a:lnTo>
                <a:lnTo>
                  <a:pt x="21" y="3"/>
                </a:lnTo>
                <a:lnTo>
                  <a:pt x="21" y="3"/>
                </a:lnTo>
                <a:lnTo>
                  <a:pt x="21" y="3"/>
                </a:lnTo>
                <a:lnTo>
                  <a:pt x="19" y="5"/>
                </a:lnTo>
                <a:lnTo>
                  <a:pt x="19" y="5"/>
                </a:lnTo>
                <a:lnTo>
                  <a:pt x="23" y="7"/>
                </a:lnTo>
                <a:lnTo>
                  <a:pt x="27" y="7"/>
                </a:lnTo>
                <a:lnTo>
                  <a:pt x="31" y="7"/>
                </a:lnTo>
                <a:lnTo>
                  <a:pt x="34" y="7"/>
                </a:lnTo>
                <a:lnTo>
                  <a:pt x="34" y="7"/>
                </a:lnTo>
                <a:lnTo>
                  <a:pt x="38" y="9"/>
                </a:lnTo>
                <a:lnTo>
                  <a:pt x="42" y="11"/>
                </a:lnTo>
                <a:lnTo>
                  <a:pt x="48" y="17"/>
                </a:lnTo>
                <a:lnTo>
                  <a:pt x="53" y="24"/>
                </a:lnTo>
                <a:lnTo>
                  <a:pt x="59" y="30"/>
                </a:lnTo>
                <a:lnTo>
                  <a:pt x="59" y="30"/>
                </a:lnTo>
                <a:lnTo>
                  <a:pt x="70" y="43"/>
                </a:lnTo>
                <a:lnTo>
                  <a:pt x="76" y="51"/>
                </a:lnTo>
                <a:lnTo>
                  <a:pt x="78" y="53"/>
                </a:lnTo>
                <a:lnTo>
                  <a:pt x="78" y="53"/>
                </a:lnTo>
                <a:lnTo>
                  <a:pt x="67" y="53"/>
                </a:lnTo>
                <a:lnTo>
                  <a:pt x="59" y="54"/>
                </a:lnTo>
                <a:lnTo>
                  <a:pt x="59" y="54"/>
                </a:lnTo>
                <a:lnTo>
                  <a:pt x="59" y="54"/>
                </a:lnTo>
                <a:lnTo>
                  <a:pt x="59" y="54"/>
                </a:lnTo>
                <a:close/>
              </a:path>
            </a:pathLst>
          </a:custGeom>
          <a:solidFill>
            <a:schemeClr val="bg1">
              <a:lumMod val="85000"/>
            </a:schemeClr>
          </a:solidFill>
          <a:ln w="635" cap="rnd">
            <a:solidFill>
              <a:schemeClr val="bg1">
                <a:alpha val="17000"/>
              </a:schemeClr>
            </a:solidFill>
            <a:prstDash val="solid"/>
            <a:round/>
            <a:headEnd/>
            <a:tailEnd/>
          </a:ln>
        </p:spPr>
        <p:txBody>
          <a:bodyPr lIns="97940" tIns="48971" rIns="97940" bIns="48971"/>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514" name="Freeform 513"/>
          <p:cNvSpPr>
            <a:spLocks/>
          </p:cNvSpPr>
          <p:nvPr/>
        </p:nvSpPr>
        <p:spPr bwMode="auto">
          <a:xfrm>
            <a:off x="9833333" y="2911343"/>
            <a:ext cx="81523" cy="36970"/>
          </a:xfrm>
          <a:custGeom>
            <a:avLst/>
            <a:gdLst>
              <a:gd name="T0" fmla="*/ 25 w 40"/>
              <a:gd name="T1" fmla="*/ 7 h 21"/>
              <a:gd name="T2" fmla="*/ 25 w 40"/>
              <a:gd name="T3" fmla="*/ 7 h 21"/>
              <a:gd name="T4" fmla="*/ 34 w 40"/>
              <a:gd name="T5" fmla="*/ 11 h 21"/>
              <a:gd name="T6" fmla="*/ 40 w 40"/>
              <a:gd name="T7" fmla="*/ 15 h 21"/>
              <a:gd name="T8" fmla="*/ 40 w 40"/>
              <a:gd name="T9" fmla="*/ 17 h 21"/>
              <a:gd name="T10" fmla="*/ 40 w 40"/>
              <a:gd name="T11" fmla="*/ 19 h 21"/>
              <a:gd name="T12" fmla="*/ 40 w 40"/>
              <a:gd name="T13" fmla="*/ 19 h 21"/>
              <a:gd name="T14" fmla="*/ 40 w 40"/>
              <a:gd name="T15" fmla="*/ 19 h 21"/>
              <a:gd name="T16" fmla="*/ 36 w 40"/>
              <a:gd name="T17" fmla="*/ 21 h 21"/>
              <a:gd name="T18" fmla="*/ 34 w 40"/>
              <a:gd name="T19" fmla="*/ 21 h 21"/>
              <a:gd name="T20" fmla="*/ 30 w 40"/>
              <a:gd name="T21" fmla="*/ 19 h 21"/>
              <a:gd name="T22" fmla="*/ 25 w 40"/>
              <a:gd name="T23" fmla="*/ 17 h 21"/>
              <a:gd name="T24" fmla="*/ 21 w 40"/>
              <a:gd name="T25" fmla="*/ 15 h 21"/>
              <a:gd name="T26" fmla="*/ 21 w 40"/>
              <a:gd name="T27" fmla="*/ 15 h 21"/>
              <a:gd name="T28" fmla="*/ 17 w 40"/>
              <a:gd name="T29" fmla="*/ 11 h 21"/>
              <a:gd name="T30" fmla="*/ 10 w 40"/>
              <a:gd name="T31" fmla="*/ 9 h 21"/>
              <a:gd name="T32" fmla="*/ 4 w 40"/>
              <a:gd name="T33" fmla="*/ 7 h 21"/>
              <a:gd name="T34" fmla="*/ 0 w 40"/>
              <a:gd name="T35" fmla="*/ 4 h 21"/>
              <a:gd name="T36" fmla="*/ 0 w 40"/>
              <a:gd name="T37" fmla="*/ 4 h 21"/>
              <a:gd name="T38" fmla="*/ 2 w 40"/>
              <a:gd name="T39" fmla="*/ 2 h 21"/>
              <a:gd name="T40" fmla="*/ 6 w 40"/>
              <a:gd name="T41" fmla="*/ 0 h 21"/>
              <a:gd name="T42" fmla="*/ 8 w 40"/>
              <a:gd name="T43" fmla="*/ 0 h 21"/>
              <a:gd name="T44" fmla="*/ 13 w 40"/>
              <a:gd name="T45" fmla="*/ 0 h 21"/>
              <a:gd name="T46" fmla="*/ 19 w 40"/>
              <a:gd name="T47" fmla="*/ 4 h 21"/>
              <a:gd name="T48" fmla="*/ 25 w 40"/>
              <a:gd name="T49" fmla="*/ 7 h 21"/>
              <a:gd name="T50" fmla="*/ 25 w 40"/>
              <a:gd name="T51" fmla="*/ 7 h 21"/>
              <a:gd name="T52" fmla="*/ 25 w 40"/>
              <a:gd name="T53" fmla="*/ 7 h 21"/>
              <a:gd name="T54" fmla="*/ 25 w 40"/>
              <a:gd name="T55" fmla="*/ 7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0" h="21">
                <a:moveTo>
                  <a:pt x="25" y="7"/>
                </a:moveTo>
                <a:lnTo>
                  <a:pt x="25" y="7"/>
                </a:lnTo>
                <a:lnTo>
                  <a:pt x="34" y="11"/>
                </a:lnTo>
                <a:lnTo>
                  <a:pt x="40" y="15"/>
                </a:lnTo>
                <a:lnTo>
                  <a:pt x="40" y="17"/>
                </a:lnTo>
                <a:lnTo>
                  <a:pt x="40" y="19"/>
                </a:lnTo>
                <a:lnTo>
                  <a:pt x="40" y="19"/>
                </a:lnTo>
                <a:lnTo>
                  <a:pt x="40" y="19"/>
                </a:lnTo>
                <a:lnTo>
                  <a:pt x="36" y="21"/>
                </a:lnTo>
                <a:lnTo>
                  <a:pt x="34" y="21"/>
                </a:lnTo>
                <a:lnTo>
                  <a:pt x="30" y="19"/>
                </a:lnTo>
                <a:lnTo>
                  <a:pt x="25" y="17"/>
                </a:lnTo>
                <a:lnTo>
                  <a:pt x="21" y="15"/>
                </a:lnTo>
                <a:lnTo>
                  <a:pt x="21" y="15"/>
                </a:lnTo>
                <a:lnTo>
                  <a:pt x="17" y="11"/>
                </a:lnTo>
                <a:lnTo>
                  <a:pt x="10" y="9"/>
                </a:lnTo>
                <a:lnTo>
                  <a:pt x="4" y="7"/>
                </a:lnTo>
                <a:lnTo>
                  <a:pt x="0" y="4"/>
                </a:lnTo>
                <a:lnTo>
                  <a:pt x="0" y="4"/>
                </a:lnTo>
                <a:lnTo>
                  <a:pt x="2" y="2"/>
                </a:lnTo>
                <a:lnTo>
                  <a:pt x="6" y="0"/>
                </a:lnTo>
                <a:lnTo>
                  <a:pt x="8" y="0"/>
                </a:lnTo>
                <a:lnTo>
                  <a:pt x="13" y="0"/>
                </a:lnTo>
                <a:lnTo>
                  <a:pt x="19" y="4"/>
                </a:lnTo>
                <a:lnTo>
                  <a:pt x="25" y="7"/>
                </a:lnTo>
                <a:lnTo>
                  <a:pt x="25" y="7"/>
                </a:lnTo>
                <a:lnTo>
                  <a:pt x="25" y="7"/>
                </a:lnTo>
                <a:lnTo>
                  <a:pt x="25" y="7"/>
                </a:lnTo>
                <a:close/>
              </a:path>
            </a:pathLst>
          </a:custGeom>
          <a:solidFill>
            <a:schemeClr val="bg1">
              <a:lumMod val="85000"/>
            </a:schemeClr>
          </a:solidFill>
          <a:ln w="635" cap="rnd">
            <a:solidFill>
              <a:schemeClr val="bg1">
                <a:alpha val="17000"/>
              </a:schemeClr>
            </a:solidFill>
          </a:ln>
        </p:spPr>
        <p:txBody>
          <a:bodyPr lIns="97940" tIns="48971" rIns="97940" bIns="48971"/>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515" name="Freeform 514"/>
          <p:cNvSpPr>
            <a:spLocks/>
          </p:cNvSpPr>
          <p:nvPr/>
        </p:nvSpPr>
        <p:spPr bwMode="auto">
          <a:xfrm>
            <a:off x="9833333" y="2911343"/>
            <a:ext cx="81523" cy="36970"/>
          </a:xfrm>
          <a:custGeom>
            <a:avLst/>
            <a:gdLst>
              <a:gd name="T0" fmla="*/ 25 w 40"/>
              <a:gd name="T1" fmla="*/ 7 h 21"/>
              <a:gd name="T2" fmla="*/ 25 w 40"/>
              <a:gd name="T3" fmla="*/ 7 h 21"/>
              <a:gd name="T4" fmla="*/ 34 w 40"/>
              <a:gd name="T5" fmla="*/ 11 h 21"/>
              <a:gd name="T6" fmla="*/ 40 w 40"/>
              <a:gd name="T7" fmla="*/ 15 h 21"/>
              <a:gd name="T8" fmla="*/ 40 w 40"/>
              <a:gd name="T9" fmla="*/ 17 h 21"/>
              <a:gd name="T10" fmla="*/ 40 w 40"/>
              <a:gd name="T11" fmla="*/ 19 h 21"/>
              <a:gd name="T12" fmla="*/ 40 w 40"/>
              <a:gd name="T13" fmla="*/ 19 h 21"/>
              <a:gd name="T14" fmla="*/ 40 w 40"/>
              <a:gd name="T15" fmla="*/ 19 h 21"/>
              <a:gd name="T16" fmla="*/ 36 w 40"/>
              <a:gd name="T17" fmla="*/ 21 h 21"/>
              <a:gd name="T18" fmla="*/ 34 w 40"/>
              <a:gd name="T19" fmla="*/ 21 h 21"/>
              <a:gd name="T20" fmla="*/ 30 w 40"/>
              <a:gd name="T21" fmla="*/ 19 h 21"/>
              <a:gd name="T22" fmla="*/ 25 w 40"/>
              <a:gd name="T23" fmla="*/ 17 h 21"/>
              <a:gd name="T24" fmla="*/ 21 w 40"/>
              <a:gd name="T25" fmla="*/ 15 h 21"/>
              <a:gd name="T26" fmla="*/ 21 w 40"/>
              <a:gd name="T27" fmla="*/ 15 h 21"/>
              <a:gd name="T28" fmla="*/ 17 w 40"/>
              <a:gd name="T29" fmla="*/ 11 h 21"/>
              <a:gd name="T30" fmla="*/ 10 w 40"/>
              <a:gd name="T31" fmla="*/ 9 h 21"/>
              <a:gd name="T32" fmla="*/ 4 w 40"/>
              <a:gd name="T33" fmla="*/ 7 h 21"/>
              <a:gd name="T34" fmla="*/ 0 w 40"/>
              <a:gd name="T35" fmla="*/ 4 h 21"/>
              <a:gd name="T36" fmla="*/ 0 w 40"/>
              <a:gd name="T37" fmla="*/ 4 h 21"/>
              <a:gd name="T38" fmla="*/ 2 w 40"/>
              <a:gd name="T39" fmla="*/ 2 h 21"/>
              <a:gd name="T40" fmla="*/ 6 w 40"/>
              <a:gd name="T41" fmla="*/ 0 h 21"/>
              <a:gd name="T42" fmla="*/ 8 w 40"/>
              <a:gd name="T43" fmla="*/ 0 h 21"/>
              <a:gd name="T44" fmla="*/ 13 w 40"/>
              <a:gd name="T45" fmla="*/ 0 h 21"/>
              <a:gd name="T46" fmla="*/ 19 w 40"/>
              <a:gd name="T47" fmla="*/ 4 h 21"/>
              <a:gd name="T48" fmla="*/ 25 w 40"/>
              <a:gd name="T49" fmla="*/ 7 h 21"/>
              <a:gd name="T50" fmla="*/ 25 w 40"/>
              <a:gd name="T51" fmla="*/ 7 h 21"/>
              <a:gd name="T52" fmla="*/ 25 w 40"/>
              <a:gd name="T53" fmla="*/ 7 h 21"/>
              <a:gd name="T54" fmla="*/ 25 w 40"/>
              <a:gd name="T55" fmla="*/ 7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0" h="21">
                <a:moveTo>
                  <a:pt x="25" y="7"/>
                </a:moveTo>
                <a:lnTo>
                  <a:pt x="25" y="7"/>
                </a:lnTo>
                <a:lnTo>
                  <a:pt x="34" y="11"/>
                </a:lnTo>
                <a:lnTo>
                  <a:pt x="40" y="15"/>
                </a:lnTo>
                <a:lnTo>
                  <a:pt x="40" y="17"/>
                </a:lnTo>
                <a:lnTo>
                  <a:pt x="40" y="19"/>
                </a:lnTo>
                <a:lnTo>
                  <a:pt x="40" y="19"/>
                </a:lnTo>
                <a:lnTo>
                  <a:pt x="40" y="19"/>
                </a:lnTo>
                <a:lnTo>
                  <a:pt x="36" y="21"/>
                </a:lnTo>
                <a:lnTo>
                  <a:pt x="34" y="21"/>
                </a:lnTo>
                <a:lnTo>
                  <a:pt x="30" y="19"/>
                </a:lnTo>
                <a:lnTo>
                  <a:pt x="25" y="17"/>
                </a:lnTo>
                <a:lnTo>
                  <a:pt x="21" y="15"/>
                </a:lnTo>
                <a:lnTo>
                  <a:pt x="21" y="15"/>
                </a:lnTo>
                <a:lnTo>
                  <a:pt x="17" y="11"/>
                </a:lnTo>
                <a:lnTo>
                  <a:pt x="10" y="9"/>
                </a:lnTo>
                <a:lnTo>
                  <a:pt x="4" y="7"/>
                </a:lnTo>
                <a:lnTo>
                  <a:pt x="0" y="4"/>
                </a:lnTo>
                <a:lnTo>
                  <a:pt x="0" y="4"/>
                </a:lnTo>
                <a:lnTo>
                  <a:pt x="2" y="2"/>
                </a:lnTo>
                <a:lnTo>
                  <a:pt x="6" y="0"/>
                </a:lnTo>
                <a:lnTo>
                  <a:pt x="8" y="0"/>
                </a:lnTo>
                <a:lnTo>
                  <a:pt x="13" y="0"/>
                </a:lnTo>
                <a:lnTo>
                  <a:pt x="19" y="4"/>
                </a:lnTo>
                <a:lnTo>
                  <a:pt x="25" y="7"/>
                </a:lnTo>
                <a:lnTo>
                  <a:pt x="25" y="7"/>
                </a:lnTo>
                <a:lnTo>
                  <a:pt x="25" y="7"/>
                </a:lnTo>
                <a:lnTo>
                  <a:pt x="25" y="7"/>
                </a:lnTo>
                <a:close/>
              </a:path>
            </a:pathLst>
          </a:custGeom>
          <a:solidFill>
            <a:schemeClr val="bg1">
              <a:lumMod val="85000"/>
            </a:schemeClr>
          </a:solidFill>
          <a:ln w="635" cap="rnd">
            <a:solidFill>
              <a:schemeClr val="bg1">
                <a:alpha val="17000"/>
              </a:schemeClr>
            </a:solidFill>
            <a:prstDash val="solid"/>
            <a:round/>
            <a:headEnd/>
            <a:tailEnd/>
          </a:ln>
        </p:spPr>
        <p:txBody>
          <a:bodyPr lIns="97940" tIns="48971" rIns="97940" bIns="48971"/>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516" name="Freeform 515"/>
          <p:cNvSpPr>
            <a:spLocks/>
          </p:cNvSpPr>
          <p:nvPr/>
        </p:nvSpPr>
        <p:spPr bwMode="auto">
          <a:xfrm>
            <a:off x="9594440" y="1246303"/>
            <a:ext cx="1759360" cy="1261223"/>
          </a:xfrm>
          <a:custGeom>
            <a:avLst/>
            <a:gdLst>
              <a:gd name="T0" fmla="*/ 580 w 864"/>
              <a:gd name="T1" fmla="*/ 535 h 728"/>
              <a:gd name="T2" fmla="*/ 503 w 864"/>
              <a:gd name="T3" fmla="*/ 590 h 728"/>
              <a:gd name="T4" fmla="*/ 484 w 864"/>
              <a:gd name="T5" fmla="*/ 594 h 728"/>
              <a:gd name="T6" fmla="*/ 459 w 864"/>
              <a:gd name="T7" fmla="*/ 628 h 728"/>
              <a:gd name="T8" fmla="*/ 440 w 864"/>
              <a:gd name="T9" fmla="*/ 688 h 728"/>
              <a:gd name="T10" fmla="*/ 399 w 864"/>
              <a:gd name="T11" fmla="*/ 726 h 728"/>
              <a:gd name="T12" fmla="*/ 353 w 864"/>
              <a:gd name="T13" fmla="*/ 707 h 728"/>
              <a:gd name="T14" fmla="*/ 323 w 864"/>
              <a:gd name="T15" fmla="*/ 666 h 728"/>
              <a:gd name="T16" fmla="*/ 321 w 864"/>
              <a:gd name="T17" fmla="*/ 626 h 728"/>
              <a:gd name="T18" fmla="*/ 272 w 864"/>
              <a:gd name="T19" fmla="*/ 567 h 728"/>
              <a:gd name="T20" fmla="*/ 280 w 864"/>
              <a:gd name="T21" fmla="*/ 524 h 728"/>
              <a:gd name="T22" fmla="*/ 306 w 864"/>
              <a:gd name="T23" fmla="*/ 478 h 728"/>
              <a:gd name="T24" fmla="*/ 284 w 864"/>
              <a:gd name="T25" fmla="*/ 448 h 728"/>
              <a:gd name="T26" fmla="*/ 282 w 864"/>
              <a:gd name="T27" fmla="*/ 424 h 728"/>
              <a:gd name="T28" fmla="*/ 244 w 864"/>
              <a:gd name="T29" fmla="*/ 407 h 728"/>
              <a:gd name="T30" fmla="*/ 215 w 864"/>
              <a:gd name="T31" fmla="*/ 306 h 728"/>
              <a:gd name="T32" fmla="*/ 117 w 864"/>
              <a:gd name="T33" fmla="*/ 278 h 728"/>
              <a:gd name="T34" fmla="*/ 74 w 864"/>
              <a:gd name="T35" fmla="*/ 287 h 728"/>
              <a:gd name="T36" fmla="*/ 40 w 864"/>
              <a:gd name="T37" fmla="*/ 259 h 728"/>
              <a:gd name="T38" fmla="*/ 77 w 864"/>
              <a:gd name="T39" fmla="*/ 240 h 728"/>
              <a:gd name="T40" fmla="*/ 17 w 864"/>
              <a:gd name="T41" fmla="*/ 217 h 728"/>
              <a:gd name="T42" fmla="*/ 74 w 864"/>
              <a:gd name="T43" fmla="*/ 180 h 728"/>
              <a:gd name="T44" fmla="*/ 87 w 864"/>
              <a:gd name="T45" fmla="*/ 142 h 728"/>
              <a:gd name="T46" fmla="*/ 132 w 864"/>
              <a:gd name="T47" fmla="*/ 102 h 728"/>
              <a:gd name="T48" fmla="*/ 168 w 864"/>
              <a:gd name="T49" fmla="*/ 91 h 728"/>
              <a:gd name="T50" fmla="*/ 221 w 864"/>
              <a:gd name="T51" fmla="*/ 66 h 728"/>
              <a:gd name="T52" fmla="*/ 276 w 864"/>
              <a:gd name="T53" fmla="*/ 85 h 728"/>
              <a:gd name="T54" fmla="*/ 321 w 864"/>
              <a:gd name="T55" fmla="*/ 76 h 728"/>
              <a:gd name="T56" fmla="*/ 346 w 864"/>
              <a:gd name="T57" fmla="*/ 55 h 728"/>
              <a:gd name="T58" fmla="*/ 369 w 864"/>
              <a:gd name="T59" fmla="*/ 51 h 728"/>
              <a:gd name="T60" fmla="*/ 399 w 864"/>
              <a:gd name="T61" fmla="*/ 34 h 728"/>
              <a:gd name="T62" fmla="*/ 471 w 864"/>
              <a:gd name="T63" fmla="*/ 24 h 728"/>
              <a:gd name="T64" fmla="*/ 512 w 864"/>
              <a:gd name="T65" fmla="*/ 7 h 728"/>
              <a:gd name="T66" fmla="*/ 560 w 864"/>
              <a:gd name="T67" fmla="*/ 4 h 728"/>
              <a:gd name="T68" fmla="*/ 660 w 864"/>
              <a:gd name="T69" fmla="*/ 24 h 728"/>
              <a:gd name="T70" fmla="*/ 703 w 864"/>
              <a:gd name="T71" fmla="*/ 36 h 728"/>
              <a:gd name="T72" fmla="*/ 660 w 864"/>
              <a:gd name="T73" fmla="*/ 62 h 728"/>
              <a:gd name="T74" fmla="*/ 611 w 864"/>
              <a:gd name="T75" fmla="*/ 76 h 728"/>
              <a:gd name="T76" fmla="*/ 650 w 864"/>
              <a:gd name="T77" fmla="*/ 91 h 728"/>
              <a:gd name="T78" fmla="*/ 705 w 864"/>
              <a:gd name="T79" fmla="*/ 68 h 728"/>
              <a:gd name="T80" fmla="*/ 709 w 864"/>
              <a:gd name="T81" fmla="*/ 100 h 728"/>
              <a:gd name="T82" fmla="*/ 754 w 864"/>
              <a:gd name="T83" fmla="*/ 91 h 728"/>
              <a:gd name="T84" fmla="*/ 858 w 864"/>
              <a:gd name="T85" fmla="*/ 83 h 728"/>
              <a:gd name="T86" fmla="*/ 802 w 864"/>
              <a:gd name="T87" fmla="*/ 117 h 728"/>
              <a:gd name="T88" fmla="*/ 775 w 864"/>
              <a:gd name="T89" fmla="*/ 138 h 728"/>
              <a:gd name="T90" fmla="*/ 771 w 864"/>
              <a:gd name="T91" fmla="*/ 161 h 728"/>
              <a:gd name="T92" fmla="*/ 734 w 864"/>
              <a:gd name="T93" fmla="*/ 221 h 728"/>
              <a:gd name="T94" fmla="*/ 766 w 864"/>
              <a:gd name="T95" fmla="*/ 225 h 728"/>
              <a:gd name="T96" fmla="*/ 779 w 864"/>
              <a:gd name="T97" fmla="*/ 246 h 728"/>
              <a:gd name="T98" fmla="*/ 736 w 864"/>
              <a:gd name="T99" fmla="*/ 268 h 728"/>
              <a:gd name="T100" fmla="*/ 749 w 864"/>
              <a:gd name="T101" fmla="*/ 314 h 728"/>
              <a:gd name="T102" fmla="*/ 762 w 864"/>
              <a:gd name="T103" fmla="*/ 340 h 728"/>
              <a:gd name="T104" fmla="*/ 743 w 864"/>
              <a:gd name="T105" fmla="*/ 369 h 728"/>
              <a:gd name="T106" fmla="*/ 694 w 864"/>
              <a:gd name="T107" fmla="*/ 365 h 728"/>
              <a:gd name="T108" fmla="*/ 728 w 864"/>
              <a:gd name="T109" fmla="*/ 382 h 728"/>
              <a:gd name="T110" fmla="*/ 722 w 864"/>
              <a:gd name="T111" fmla="*/ 408 h 728"/>
              <a:gd name="T112" fmla="*/ 734 w 864"/>
              <a:gd name="T113" fmla="*/ 458 h 728"/>
              <a:gd name="T114" fmla="*/ 686 w 864"/>
              <a:gd name="T115" fmla="*/ 437 h 728"/>
              <a:gd name="T116" fmla="*/ 666 w 864"/>
              <a:gd name="T117" fmla="*/ 465 h 728"/>
              <a:gd name="T118" fmla="*/ 688 w 864"/>
              <a:gd name="T119" fmla="*/ 499 h 7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64" h="728">
                <a:moveTo>
                  <a:pt x="618" y="520"/>
                </a:moveTo>
                <a:lnTo>
                  <a:pt x="618" y="520"/>
                </a:lnTo>
                <a:lnTo>
                  <a:pt x="611" y="522"/>
                </a:lnTo>
                <a:lnTo>
                  <a:pt x="601" y="522"/>
                </a:lnTo>
                <a:lnTo>
                  <a:pt x="596" y="522"/>
                </a:lnTo>
                <a:lnTo>
                  <a:pt x="592" y="522"/>
                </a:lnTo>
                <a:lnTo>
                  <a:pt x="588" y="520"/>
                </a:lnTo>
                <a:lnTo>
                  <a:pt x="584" y="516"/>
                </a:lnTo>
                <a:lnTo>
                  <a:pt x="584" y="516"/>
                </a:lnTo>
                <a:lnTo>
                  <a:pt x="582" y="520"/>
                </a:lnTo>
                <a:lnTo>
                  <a:pt x="579" y="524"/>
                </a:lnTo>
                <a:lnTo>
                  <a:pt x="579" y="524"/>
                </a:lnTo>
                <a:lnTo>
                  <a:pt x="579" y="526"/>
                </a:lnTo>
                <a:lnTo>
                  <a:pt x="580" y="528"/>
                </a:lnTo>
                <a:lnTo>
                  <a:pt x="580" y="531"/>
                </a:lnTo>
                <a:lnTo>
                  <a:pt x="580" y="535"/>
                </a:lnTo>
                <a:lnTo>
                  <a:pt x="580" y="535"/>
                </a:lnTo>
                <a:lnTo>
                  <a:pt x="579" y="537"/>
                </a:lnTo>
                <a:lnTo>
                  <a:pt x="575" y="539"/>
                </a:lnTo>
                <a:lnTo>
                  <a:pt x="571" y="541"/>
                </a:lnTo>
                <a:lnTo>
                  <a:pt x="567" y="541"/>
                </a:lnTo>
                <a:lnTo>
                  <a:pt x="567" y="541"/>
                </a:lnTo>
                <a:lnTo>
                  <a:pt x="562" y="548"/>
                </a:lnTo>
                <a:lnTo>
                  <a:pt x="556" y="554"/>
                </a:lnTo>
                <a:lnTo>
                  <a:pt x="550" y="562"/>
                </a:lnTo>
                <a:lnTo>
                  <a:pt x="544" y="569"/>
                </a:lnTo>
                <a:lnTo>
                  <a:pt x="544" y="569"/>
                </a:lnTo>
                <a:lnTo>
                  <a:pt x="533" y="577"/>
                </a:lnTo>
                <a:lnTo>
                  <a:pt x="522" y="582"/>
                </a:lnTo>
                <a:lnTo>
                  <a:pt x="522" y="582"/>
                </a:lnTo>
                <a:lnTo>
                  <a:pt x="512" y="588"/>
                </a:lnTo>
                <a:lnTo>
                  <a:pt x="507" y="590"/>
                </a:lnTo>
                <a:lnTo>
                  <a:pt x="505" y="590"/>
                </a:lnTo>
                <a:lnTo>
                  <a:pt x="503" y="590"/>
                </a:lnTo>
                <a:lnTo>
                  <a:pt x="503" y="590"/>
                </a:lnTo>
                <a:lnTo>
                  <a:pt x="503" y="588"/>
                </a:lnTo>
                <a:lnTo>
                  <a:pt x="503" y="586"/>
                </a:lnTo>
                <a:lnTo>
                  <a:pt x="503" y="584"/>
                </a:lnTo>
                <a:lnTo>
                  <a:pt x="503" y="584"/>
                </a:lnTo>
                <a:lnTo>
                  <a:pt x="510" y="579"/>
                </a:lnTo>
                <a:lnTo>
                  <a:pt x="510" y="579"/>
                </a:lnTo>
                <a:lnTo>
                  <a:pt x="507" y="577"/>
                </a:lnTo>
                <a:lnTo>
                  <a:pt x="505" y="577"/>
                </a:lnTo>
                <a:lnTo>
                  <a:pt x="503" y="579"/>
                </a:lnTo>
                <a:lnTo>
                  <a:pt x="499" y="581"/>
                </a:lnTo>
                <a:lnTo>
                  <a:pt x="495" y="586"/>
                </a:lnTo>
                <a:lnTo>
                  <a:pt x="493" y="590"/>
                </a:lnTo>
                <a:lnTo>
                  <a:pt x="492" y="592"/>
                </a:lnTo>
                <a:lnTo>
                  <a:pt x="492" y="592"/>
                </a:lnTo>
                <a:lnTo>
                  <a:pt x="488" y="592"/>
                </a:lnTo>
                <a:lnTo>
                  <a:pt x="484" y="594"/>
                </a:lnTo>
                <a:lnTo>
                  <a:pt x="476" y="594"/>
                </a:lnTo>
                <a:lnTo>
                  <a:pt x="473" y="596"/>
                </a:lnTo>
                <a:lnTo>
                  <a:pt x="471" y="598"/>
                </a:lnTo>
                <a:lnTo>
                  <a:pt x="469" y="601"/>
                </a:lnTo>
                <a:lnTo>
                  <a:pt x="469" y="607"/>
                </a:lnTo>
                <a:lnTo>
                  <a:pt x="469" y="607"/>
                </a:lnTo>
                <a:lnTo>
                  <a:pt x="465" y="609"/>
                </a:lnTo>
                <a:lnTo>
                  <a:pt x="459" y="611"/>
                </a:lnTo>
                <a:lnTo>
                  <a:pt x="459" y="611"/>
                </a:lnTo>
                <a:lnTo>
                  <a:pt x="458" y="613"/>
                </a:lnTo>
                <a:lnTo>
                  <a:pt x="458" y="613"/>
                </a:lnTo>
                <a:lnTo>
                  <a:pt x="458" y="616"/>
                </a:lnTo>
                <a:lnTo>
                  <a:pt x="458" y="618"/>
                </a:lnTo>
                <a:lnTo>
                  <a:pt x="459" y="622"/>
                </a:lnTo>
                <a:lnTo>
                  <a:pt x="461" y="624"/>
                </a:lnTo>
                <a:lnTo>
                  <a:pt x="461" y="624"/>
                </a:lnTo>
                <a:lnTo>
                  <a:pt x="459" y="628"/>
                </a:lnTo>
                <a:lnTo>
                  <a:pt x="458" y="634"/>
                </a:lnTo>
                <a:lnTo>
                  <a:pt x="452" y="637"/>
                </a:lnTo>
                <a:lnTo>
                  <a:pt x="450" y="643"/>
                </a:lnTo>
                <a:lnTo>
                  <a:pt x="450" y="643"/>
                </a:lnTo>
                <a:lnTo>
                  <a:pt x="446" y="651"/>
                </a:lnTo>
                <a:lnTo>
                  <a:pt x="444" y="658"/>
                </a:lnTo>
                <a:lnTo>
                  <a:pt x="444" y="658"/>
                </a:lnTo>
                <a:lnTo>
                  <a:pt x="439" y="666"/>
                </a:lnTo>
                <a:lnTo>
                  <a:pt x="437" y="669"/>
                </a:lnTo>
                <a:lnTo>
                  <a:pt x="435" y="671"/>
                </a:lnTo>
                <a:lnTo>
                  <a:pt x="435" y="671"/>
                </a:lnTo>
                <a:lnTo>
                  <a:pt x="437" y="675"/>
                </a:lnTo>
                <a:lnTo>
                  <a:pt x="439" y="679"/>
                </a:lnTo>
                <a:lnTo>
                  <a:pt x="439" y="681"/>
                </a:lnTo>
                <a:lnTo>
                  <a:pt x="440" y="685"/>
                </a:lnTo>
                <a:lnTo>
                  <a:pt x="440" y="685"/>
                </a:lnTo>
                <a:lnTo>
                  <a:pt x="440" y="688"/>
                </a:lnTo>
                <a:lnTo>
                  <a:pt x="439" y="690"/>
                </a:lnTo>
                <a:lnTo>
                  <a:pt x="437" y="692"/>
                </a:lnTo>
                <a:lnTo>
                  <a:pt x="435" y="696"/>
                </a:lnTo>
                <a:lnTo>
                  <a:pt x="435" y="696"/>
                </a:lnTo>
                <a:lnTo>
                  <a:pt x="433" y="702"/>
                </a:lnTo>
                <a:lnTo>
                  <a:pt x="433" y="707"/>
                </a:lnTo>
                <a:lnTo>
                  <a:pt x="429" y="713"/>
                </a:lnTo>
                <a:lnTo>
                  <a:pt x="429" y="713"/>
                </a:lnTo>
                <a:lnTo>
                  <a:pt x="425" y="715"/>
                </a:lnTo>
                <a:lnTo>
                  <a:pt x="425" y="715"/>
                </a:lnTo>
                <a:lnTo>
                  <a:pt x="423" y="719"/>
                </a:lnTo>
                <a:lnTo>
                  <a:pt x="422" y="721"/>
                </a:lnTo>
                <a:lnTo>
                  <a:pt x="418" y="724"/>
                </a:lnTo>
                <a:lnTo>
                  <a:pt x="412" y="726"/>
                </a:lnTo>
                <a:lnTo>
                  <a:pt x="406" y="726"/>
                </a:lnTo>
                <a:lnTo>
                  <a:pt x="403" y="728"/>
                </a:lnTo>
                <a:lnTo>
                  <a:pt x="399" y="726"/>
                </a:lnTo>
                <a:lnTo>
                  <a:pt x="395" y="726"/>
                </a:lnTo>
                <a:lnTo>
                  <a:pt x="395" y="726"/>
                </a:lnTo>
                <a:lnTo>
                  <a:pt x="391" y="722"/>
                </a:lnTo>
                <a:lnTo>
                  <a:pt x="388" y="719"/>
                </a:lnTo>
                <a:lnTo>
                  <a:pt x="386" y="717"/>
                </a:lnTo>
                <a:lnTo>
                  <a:pt x="384" y="715"/>
                </a:lnTo>
                <a:lnTo>
                  <a:pt x="380" y="715"/>
                </a:lnTo>
                <a:lnTo>
                  <a:pt x="380" y="715"/>
                </a:lnTo>
                <a:lnTo>
                  <a:pt x="376" y="715"/>
                </a:lnTo>
                <a:lnTo>
                  <a:pt x="371" y="715"/>
                </a:lnTo>
                <a:lnTo>
                  <a:pt x="365" y="715"/>
                </a:lnTo>
                <a:lnTo>
                  <a:pt x="359" y="715"/>
                </a:lnTo>
                <a:lnTo>
                  <a:pt x="359" y="715"/>
                </a:lnTo>
                <a:lnTo>
                  <a:pt x="357" y="713"/>
                </a:lnTo>
                <a:lnTo>
                  <a:pt x="353" y="711"/>
                </a:lnTo>
                <a:lnTo>
                  <a:pt x="353" y="711"/>
                </a:lnTo>
                <a:lnTo>
                  <a:pt x="353" y="707"/>
                </a:lnTo>
                <a:lnTo>
                  <a:pt x="350" y="705"/>
                </a:lnTo>
                <a:lnTo>
                  <a:pt x="348" y="703"/>
                </a:lnTo>
                <a:lnTo>
                  <a:pt x="344" y="703"/>
                </a:lnTo>
                <a:lnTo>
                  <a:pt x="344" y="703"/>
                </a:lnTo>
                <a:lnTo>
                  <a:pt x="342" y="700"/>
                </a:lnTo>
                <a:lnTo>
                  <a:pt x="338" y="694"/>
                </a:lnTo>
                <a:lnTo>
                  <a:pt x="336" y="690"/>
                </a:lnTo>
                <a:lnTo>
                  <a:pt x="335" y="686"/>
                </a:lnTo>
                <a:lnTo>
                  <a:pt x="335" y="686"/>
                </a:lnTo>
                <a:lnTo>
                  <a:pt x="331" y="683"/>
                </a:lnTo>
                <a:lnTo>
                  <a:pt x="327" y="679"/>
                </a:lnTo>
                <a:lnTo>
                  <a:pt x="325" y="675"/>
                </a:lnTo>
                <a:lnTo>
                  <a:pt x="323" y="671"/>
                </a:lnTo>
                <a:lnTo>
                  <a:pt x="323" y="671"/>
                </a:lnTo>
                <a:lnTo>
                  <a:pt x="323" y="669"/>
                </a:lnTo>
                <a:lnTo>
                  <a:pt x="323" y="668"/>
                </a:lnTo>
                <a:lnTo>
                  <a:pt x="323" y="666"/>
                </a:lnTo>
                <a:lnTo>
                  <a:pt x="323" y="662"/>
                </a:lnTo>
                <a:lnTo>
                  <a:pt x="323" y="662"/>
                </a:lnTo>
                <a:lnTo>
                  <a:pt x="321" y="658"/>
                </a:lnTo>
                <a:lnTo>
                  <a:pt x="318" y="654"/>
                </a:lnTo>
                <a:lnTo>
                  <a:pt x="318" y="654"/>
                </a:lnTo>
                <a:lnTo>
                  <a:pt x="310" y="649"/>
                </a:lnTo>
                <a:lnTo>
                  <a:pt x="310" y="647"/>
                </a:lnTo>
                <a:lnTo>
                  <a:pt x="310" y="645"/>
                </a:lnTo>
                <a:lnTo>
                  <a:pt x="310" y="639"/>
                </a:lnTo>
                <a:lnTo>
                  <a:pt x="310" y="639"/>
                </a:lnTo>
                <a:lnTo>
                  <a:pt x="312" y="637"/>
                </a:lnTo>
                <a:lnTo>
                  <a:pt x="312" y="635"/>
                </a:lnTo>
                <a:lnTo>
                  <a:pt x="318" y="634"/>
                </a:lnTo>
                <a:lnTo>
                  <a:pt x="319" y="630"/>
                </a:lnTo>
                <a:lnTo>
                  <a:pt x="321" y="628"/>
                </a:lnTo>
                <a:lnTo>
                  <a:pt x="321" y="626"/>
                </a:lnTo>
                <a:lnTo>
                  <a:pt x="321" y="626"/>
                </a:lnTo>
                <a:lnTo>
                  <a:pt x="318" y="626"/>
                </a:lnTo>
                <a:lnTo>
                  <a:pt x="312" y="626"/>
                </a:lnTo>
                <a:lnTo>
                  <a:pt x="301" y="630"/>
                </a:lnTo>
                <a:lnTo>
                  <a:pt x="301" y="630"/>
                </a:lnTo>
                <a:lnTo>
                  <a:pt x="299" y="626"/>
                </a:lnTo>
                <a:lnTo>
                  <a:pt x="297" y="620"/>
                </a:lnTo>
                <a:lnTo>
                  <a:pt x="295" y="609"/>
                </a:lnTo>
                <a:lnTo>
                  <a:pt x="295" y="609"/>
                </a:lnTo>
                <a:lnTo>
                  <a:pt x="291" y="599"/>
                </a:lnTo>
                <a:lnTo>
                  <a:pt x="285" y="590"/>
                </a:lnTo>
                <a:lnTo>
                  <a:pt x="285" y="590"/>
                </a:lnTo>
                <a:lnTo>
                  <a:pt x="280" y="582"/>
                </a:lnTo>
                <a:lnTo>
                  <a:pt x="274" y="577"/>
                </a:lnTo>
                <a:lnTo>
                  <a:pt x="274" y="577"/>
                </a:lnTo>
                <a:lnTo>
                  <a:pt x="272" y="571"/>
                </a:lnTo>
                <a:lnTo>
                  <a:pt x="272" y="569"/>
                </a:lnTo>
                <a:lnTo>
                  <a:pt x="272" y="567"/>
                </a:lnTo>
                <a:lnTo>
                  <a:pt x="272" y="567"/>
                </a:lnTo>
                <a:lnTo>
                  <a:pt x="276" y="567"/>
                </a:lnTo>
                <a:lnTo>
                  <a:pt x="280" y="565"/>
                </a:lnTo>
                <a:lnTo>
                  <a:pt x="280" y="564"/>
                </a:lnTo>
                <a:lnTo>
                  <a:pt x="280" y="564"/>
                </a:lnTo>
                <a:lnTo>
                  <a:pt x="282" y="562"/>
                </a:lnTo>
                <a:lnTo>
                  <a:pt x="282" y="560"/>
                </a:lnTo>
                <a:lnTo>
                  <a:pt x="280" y="556"/>
                </a:lnTo>
                <a:lnTo>
                  <a:pt x="280" y="554"/>
                </a:lnTo>
                <a:lnTo>
                  <a:pt x="276" y="548"/>
                </a:lnTo>
                <a:lnTo>
                  <a:pt x="274" y="547"/>
                </a:lnTo>
                <a:lnTo>
                  <a:pt x="274" y="543"/>
                </a:lnTo>
                <a:lnTo>
                  <a:pt x="274" y="543"/>
                </a:lnTo>
                <a:lnTo>
                  <a:pt x="274" y="539"/>
                </a:lnTo>
                <a:lnTo>
                  <a:pt x="276" y="533"/>
                </a:lnTo>
                <a:lnTo>
                  <a:pt x="280" y="524"/>
                </a:lnTo>
                <a:lnTo>
                  <a:pt x="280" y="524"/>
                </a:lnTo>
                <a:lnTo>
                  <a:pt x="280" y="518"/>
                </a:lnTo>
                <a:lnTo>
                  <a:pt x="284" y="514"/>
                </a:lnTo>
                <a:lnTo>
                  <a:pt x="285" y="512"/>
                </a:lnTo>
                <a:lnTo>
                  <a:pt x="291" y="511"/>
                </a:lnTo>
                <a:lnTo>
                  <a:pt x="291" y="511"/>
                </a:lnTo>
                <a:lnTo>
                  <a:pt x="291" y="511"/>
                </a:lnTo>
                <a:lnTo>
                  <a:pt x="295" y="512"/>
                </a:lnTo>
                <a:lnTo>
                  <a:pt x="297" y="512"/>
                </a:lnTo>
                <a:lnTo>
                  <a:pt x="299" y="512"/>
                </a:lnTo>
                <a:lnTo>
                  <a:pt x="299" y="512"/>
                </a:lnTo>
                <a:lnTo>
                  <a:pt x="302" y="511"/>
                </a:lnTo>
                <a:lnTo>
                  <a:pt x="308" y="509"/>
                </a:lnTo>
                <a:lnTo>
                  <a:pt x="308" y="509"/>
                </a:lnTo>
                <a:lnTo>
                  <a:pt x="310" y="505"/>
                </a:lnTo>
                <a:lnTo>
                  <a:pt x="310" y="499"/>
                </a:lnTo>
                <a:lnTo>
                  <a:pt x="310" y="488"/>
                </a:lnTo>
                <a:lnTo>
                  <a:pt x="306" y="478"/>
                </a:lnTo>
                <a:lnTo>
                  <a:pt x="304" y="475"/>
                </a:lnTo>
                <a:lnTo>
                  <a:pt x="301" y="469"/>
                </a:lnTo>
                <a:lnTo>
                  <a:pt x="301" y="469"/>
                </a:lnTo>
                <a:lnTo>
                  <a:pt x="297" y="465"/>
                </a:lnTo>
                <a:lnTo>
                  <a:pt x="293" y="463"/>
                </a:lnTo>
                <a:lnTo>
                  <a:pt x="289" y="463"/>
                </a:lnTo>
                <a:lnTo>
                  <a:pt x="284" y="461"/>
                </a:lnTo>
                <a:lnTo>
                  <a:pt x="274" y="459"/>
                </a:lnTo>
                <a:lnTo>
                  <a:pt x="270" y="458"/>
                </a:lnTo>
                <a:lnTo>
                  <a:pt x="265" y="456"/>
                </a:lnTo>
                <a:lnTo>
                  <a:pt x="265" y="456"/>
                </a:lnTo>
                <a:lnTo>
                  <a:pt x="266" y="454"/>
                </a:lnTo>
                <a:lnTo>
                  <a:pt x="268" y="452"/>
                </a:lnTo>
                <a:lnTo>
                  <a:pt x="270" y="450"/>
                </a:lnTo>
                <a:lnTo>
                  <a:pt x="272" y="448"/>
                </a:lnTo>
                <a:lnTo>
                  <a:pt x="276" y="448"/>
                </a:lnTo>
                <a:lnTo>
                  <a:pt x="284" y="448"/>
                </a:lnTo>
                <a:lnTo>
                  <a:pt x="297" y="452"/>
                </a:lnTo>
                <a:lnTo>
                  <a:pt x="308" y="454"/>
                </a:lnTo>
                <a:lnTo>
                  <a:pt x="308" y="454"/>
                </a:lnTo>
                <a:lnTo>
                  <a:pt x="308" y="450"/>
                </a:lnTo>
                <a:lnTo>
                  <a:pt x="306" y="448"/>
                </a:lnTo>
                <a:lnTo>
                  <a:pt x="306" y="444"/>
                </a:lnTo>
                <a:lnTo>
                  <a:pt x="302" y="444"/>
                </a:lnTo>
                <a:lnTo>
                  <a:pt x="299" y="441"/>
                </a:lnTo>
                <a:lnTo>
                  <a:pt x="293" y="439"/>
                </a:lnTo>
                <a:lnTo>
                  <a:pt x="287" y="435"/>
                </a:lnTo>
                <a:lnTo>
                  <a:pt x="284" y="433"/>
                </a:lnTo>
                <a:lnTo>
                  <a:pt x="284" y="431"/>
                </a:lnTo>
                <a:lnTo>
                  <a:pt x="284" y="431"/>
                </a:lnTo>
                <a:lnTo>
                  <a:pt x="284" y="427"/>
                </a:lnTo>
                <a:lnTo>
                  <a:pt x="284" y="427"/>
                </a:lnTo>
                <a:lnTo>
                  <a:pt x="284" y="427"/>
                </a:lnTo>
                <a:lnTo>
                  <a:pt x="282" y="424"/>
                </a:lnTo>
                <a:lnTo>
                  <a:pt x="280" y="424"/>
                </a:lnTo>
                <a:lnTo>
                  <a:pt x="276" y="424"/>
                </a:lnTo>
                <a:lnTo>
                  <a:pt x="274" y="424"/>
                </a:lnTo>
                <a:lnTo>
                  <a:pt x="270" y="427"/>
                </a:lnTo>
                <a:lnTo>
                  <a:pt x="265" y="427"/>
                </a:lnTo>
                <a:lnTo>
                  <a:pt x="265" y="427"/>
                </a:lnTo>
                <a:lnTo>
                  <a:pt x="259" y="429"/>
                </a:lnTo>
                <a:lnTo>
                  <a:pt x="253" y="429"/>
                </a:lnTo>
                <a:lnTo>
                  <a:pt x="248" y="427"/>
                </a:lnTo>
                <a:lnTo>
                  <a:pt x="246" y="425"/>
                </a:lnTo>
                <a:lnTo>
                  <a:pt x="246" y="424"/>
                </a:lnTo>
                <a:lnTo>
                  <a:pt x="246" y="424"/>
                </a:lnTo>
                <a:lnTo>
                  <a:pt x="244" y="420"/>
                </a:lnTo>
                <a:lnTo>
                  <a:pt x="242" y="418"/>
                </a:lnTo>
                <a:lnTo>
                  <a:pt x="242" y="414"/>
                </a:lnTo>
                <a:lnTo>
                  <a:pt x="242" y="410"/>
                </a:lnTo>
                <a:lnTo>
                  <a:pt x="244" y="407"/>
                </a:lnTo>
                <a:lnTo>
                  <a:pt x="248" y="401"/>
                </a:lnTo>
                <a:lnTo>
                  <a:pt x="251" y="395"/>
                </a:lnTo>
                <a:lnTo>
                  <a:pt x="253" y="390"/>
                </a:lnTo>
                <a:lnTo>
                  <a:pt x="253" y="388"/>
                </a:lnTo>
                <a:lnTo>
                  <a:pt x="255" y="386"/>
                </a:lnTo>
                <a:lnTo>
                  <a:pt x="253" y="382"/>
                </a:lnTo>
                <a:lnTo>
                  <a:pt x="253" y="378"/>
                </a:lnTo>
                <a:lnTo>
                  <a:pt x="253" y="378"/>
                </a:lnTo>
                <a:lnTo>
                  <a:pt x="248" y="369"/>
                </a:lnTo>
                <a:lnTo>
                  <a:pt x="242" y="357"/>
                </a:lnTo>
                <a:lnTo>
                  <a:pt x="236" y="348"/>
                </a:lnTo>
                <a:lnTo>
                  <a:pt x="231" y="337"/>
                </a:lnTo>
                <a:lnTo>
                  <a:pt x="231" y="337"/>
                </a:lnTo>
                <a:lnTo>
                  <a:pt x="227" y="323"/>
                </a:lnTo>
                <a:lnTo>
                  <a:pt x="221" y="318"/>
                </a:lnTo>
                <a:lnTo>
                  <a:pt x="219" y="312"/>
                </a:lnTo>
                <a:lnTo>
                  <a:pt x="215" y="306"/>
                </a:lnTo>
                <a:lnTo>
                  <a:pt x="210" y="303"/>
                </a:lnTo>
                <a:lnTo>
                  <a:pt x="206" y="299"/>
                </a:lnTo>
                <a:lnTo>
                  <a:pt x="198" y="297"/>
                </a:lnTo>
                <a:lnTo>
                  <a:pt x="198" y="297"/>
                </a:lnTo>
                <a:lnTo>
                  <a:pt x="198" y="297"/>
                </a:lnTo>
                <a:lnTo>
                  <a:pt x="198" y="297"/>
                </a:lnTo>
                <a:lnTo>
                  <a:pt x="193" y="293"/>
                </a:lnTo>
                <a:lnTo>
                  <a:pt x="185" y="289"/>
                </a:lnTo>
                <a:lnTo>
                  <a:pt x="178" y="285"/>
                </a:lnTo>
                <a:lnTo>
                  <a:pt x="170" y="284"/>
                </a:lnTo>
                <a:lnTo>
                  <a:pt x="170" y="284"/>
                </a:lnTo>
                <a:lnTo>
                  <a:pt x="155" y="280"/>
                </a:lnTo>
                <a:lnTo>
                  <a:pt x="147" y="278"/>
                </a:lnTo>
                <a:lnTo>
                  <a:pt x="138" y="276"/>
                </a:lnTo>
                <a:lnTo>
                  <a:pt x="138" y="276"/>
                </a:lnTo>
                <a:lnTo>
                  <a:pt x="125" y="276"/>
                </a:lnTo>
                <a:lnTo>
                  <a:pt x="117" y="278"/>
                </a:lnTo>
                <a:lnTo>
                  <a:pt x="111" y="278"/>
                </a:lnTo>
                <a:lnTo>
                  <a:pt x="111" y="278"/>
                </a:lnTo>
                <a:lnTo>
                  <a:pt x="108" y="282"/>
                </a:lnTo>
                <a:lnTo>
                  <a:pt x="106" y="282"/>
                </a:lnTo>
                <a:lnTo>
                  <a:pt x="102" y="284"/>
                </a:lnTo>
                <a:lnTo>
                  <a:pt x="100" y="284"/>
                </a:lnTo>
                <a:lnTo>
                  <a:pt x="100" y="284"/>
                </a:lnTo>
                <a:lnTo>
                  <a:pt x="94" y="284"/>
                </a:lnTo>
                <a:lnTo>
                  <a:pt x="91" y="282"/>
                </a:lnTo>
                <a:lnTo>
                  <a:pt x="89" y="282"/>
                </a:lnTo>
                <a:lnTo>
                  <a:pt x="83" y="280"/>
                </a:lnTo>
                <a:lnTo>
                  <a:pt x="83" y="280"/>
                </a:lnTo>
                <a:lnTo>
                  <a:pt x="83" y="284"/>
                </a:lnTo>
                <a:lnTo>
                  <a:pt x="83" y="287"/>
                </a:lnTo>
                <a:lnTo>
                  <a:pt x="83" y="287"/>
                </a:lnTo>
                <a:lnTo>
                  <a:pt x="79" y="285"/>
                </a:lnTo>
                <a:lnTo>
                  <a:pt x="74" y="287"/>
                </a:lnTo>
                <a:lnTo>
                  <a:pt x="68" y="287"/>
                </a:lnTo>
                <a:lnTo>
                  <a:pt x="62" y="285"/>
                </a:lnTo>
                <a:lnTo>
                  <a:pt x="62" y="285"/>
                </a:lnTo>
                <a:lnTo>
                  <a:pt x="53" y="282"/>
                </a:lnTo>
                <a:lnTo>
                  <a:pt x="49" y="276"/>
                </a:lnTo>
                <a:lnTo>
                  <a:pt x="45" y="272"/>
                </a:lnTo>
                <a:lnTo>
                  <a:pt x="45" y="272"/>
                </a:lnTo>
                <a:lnTo>
                  <a:pt x="47" y="272"/>
                </a:lnTo>
                <a:lnTo>
                  <a:pt x="49" y="270"/>
                </a:lnTo>
                <a:lnTo>
                  <a:pt x="53" y="268"/>
                </a:lnTo>
                <a:lnTo>
                  <a:pt x="58" y="268"/>
                </a:lnTo>
                <a:lnTo>
                  <a:pt x="58" y="267"/>
                </a:lnTo>
                <a:lnTo>
                  <a:pt x="60" y="265"/>
                </a:lnTo>
                <a:lnTo>
                  <a:pt x="60" y="265"/>
                </a:lnTo>
                <a:lnTo>
                  <a:pt x="57" y="263"/>
                </a:lnTo>
                <a:lnTo>
                  <a:pt x="51" y="261"/>
                </a:lnTo>
                <a:lnTo>
                  <a:pt x="40" y="259"/>
                </a:lnTo>
                <a:lnTo>
                  <a:pt x="40" y="259"/>
                </a:lnTo>
                <a:lnTo>
                  <a:pt x="34" y="257"/>
                </a:lnTo>
                <a:lnTo>
                  <a:pt x="30" y="257"/>
                </a:lnTo>
                <a:lnTo>
                  <a:pt x="26" y="255"/>
                </a:lnTo>
                <a:lnTo>
                  <a:pt x="24" y="255"/>
                </a:lnTo>
                <a:lnTo>
                  <a:pt x="23" y="251"/>
                </a:lnTo>
                <a:lnTo>
                  <a:pt x="21" y="248"/>
                </a:lnTo>
                <a:lnTo>
                  <a:pt x="21" y="248"/>
                </a:lnTo>
                <a:lnTo>
                  <a:pt x="24" y="244"/>
                </a:lnTo>
                <a:lnTo>
                  <a:pt x="28" y="244"/>
                </a:lnTo>
                <a:lnTo>
                  <a:pt x="34" y="242"/>
                </a:lnTo>
                <a:lnTo>
                  <a:pt x="38" y="242"/>
                </a:lnTo>
                <a:lnTo>
                  <a:pt x="49" y="242"/>
                </a:lnTo>
                <a:lnTo>
                  <a:pt x="58" y="244"/>
                </a:lnTo>
                <a:lnTo>
                  <a:pt x="58" y="244"/>
                </a:lnTo>
                <a:lnTo>
                  <a:pt x="66" y="242"/>
                </a:lnTo>
                <a:lnTo>
                  <a:pt x="77" y="240"/>
                </a:lnTo>
                <a:lnTo>
                  <a:pt x="81" y="240"/>
                </a:lnTo>
                <a:lnTo>
                  <a:pt x="85" y="238"/>
                </a:lnTo>
                <a:lnTo>
                  <a:pt x="89" y="236"/>
                </a:lnTo>
                <a:lnTo>
                  <a:pt x="89" y="234"/>
                </a:lnTo>
                <a:lnTo>
                  <a:pt x="89" y="234"/>
                </a:lnTo>
                <a:lnTo>
                  <a:pt x="85" y="231"/>
                </a:lnTo>
                <a:lnTo>
                  <a:pt x="79" y="231"/>
                </a:lnTo>
                <a:lnTo>
                  <a:pt x="72" y="229"/>
                </a:lnTo>
                <a:lnTo>
                  <a:pt x="64" y="231"/>
                </a:lnTo>
                <a:lnTo>
                  <a:pt x="51" y="231"/>
                </a:lnTo>
                <a:lnTo>
                  <a:pt x="43" y="231"/>
                </a:lnTo>
                <a:lnTo>
                  <a:pt x="38" y="229"/>
                </a:lnTo>
                <a:lnTo>
                  <a:pt x="38" y="229"/>
                </a:lnTo>
                <a:lnTo>
                  <a:pt x="26" y="223"/>
                </a:lnTo>
                <a:lnTo>
                  <a:pt x="23" y="221"/>
                </a:lnTo>
                <a:lnTo>
                  <a:pt x="17" y="217"/>
                </a:lnTo>
                <a:lnTo>
                  <a:pt x="17" y="217"/>
                </a:lnTo>
                <a:lnTo>
                  <a:pt x="7" y="210"/>
                </a:lnTo>
                <a:lnTo>
                  <a:pt x="4" y="206"/>
                </a:lnTo>
                <a:lnTo>
                  <a:pt x="0" y="200"/>
                </a:lnTo>
                <a:lnTo>
                  <a:pt x="0" y="200"/>
                </a:lnTo>
                <a:lnTo>
                  <a:pt x="4" y="198"/>
                </a:lnTo>
                <a:lnTo>
                  <a:pt x="7" y="197"/>
                </a:lnTo>
                <a:lnTo>
                  <a:pt x="15" y="193"/>
                </a:lnTo>
                <a:lnTo>
                  <a:pt x="23" y="193"/>
                </a:lnTo>
                <a:lnTo>
                  <a:pt x="30" y="189"/>
                </a:lnTo>
                <a:lnTo>
                  <a:pt x="30" y="189"/>
                </a:lnTo>
                <a:lnTo>
                  <a:pt x="38" y="189"/>
                </a:lnTo>
                <a:lnTo>
                  <a:pt x="45" y="187"/>
                </a:lnTo>
                <a:lnTo>
                  <a:pt x="53" y="185"/>
                </a:lnTo>
                <a:lnTo>
                  <a:pt x="62" y="185"/>
                </a:lnTo>
                <a:lnTo>
                  <a:pt x="62" y="185"/>
                </a:lnTo>
                <a:lnTo>
                  <a:pt x="70" y="181"/>
                </a:lnTo>
                <a:lnTo>
                  <a:pt x="74" y="180"/>
                </a:lnTo>
                <a:lnTo>
                  <a:pt x="77" y="178"/>
                </a:lnTo>
                <a:lnTo>
                  <a:pt x="77" y="178"/>
                </a:lnTo>
                <a:lnTo>
                  <a:pt x="87" y="178"/>
                </a:lnTo>
                <a:lnTo>
                  <a:pt x="92" y="176"/>
                </a:lnTo>
                <a:lnTo>
                  <a:pt x="96" y="176"/>
                </a:lnTo>
                <a:lnTo>
                  <a:pt x="96" y="176"/>
                </a:lnTo>
                <a:lnTo>
                  <a:pt x="100" y="172"/>
                </a:lnTo>
                <a:lnTo>
                  <a:pt x="108" y="164"/>
                </a:lnTo>
                <a:lnTo>
                  <a:pt x="111" y="163"/>
                </a:lnTo>
                <a:lnTo>
                  <a:pt x="111" y="159"/>
                </a:lnTo>
                <a:lnTo>
                  <a:pt x="115" y="155"/>
                </a:lnTo>
                <a:lnTo>
                  <a:pt x="115" y="151"/>
                </a:lnTo>
                <a:lnTo>
                  <a:pt x="115" y="151"/>
                </a:lnTo>
                <a:lnTo>
                  <a:pt x="111" y="151"/>
                </a:lnTo>
                <a:lnTo>
                  <a:pt x="106" y="147"/>
                </a:lnTo>
                <a:lnTo>
                  <a:pt x="92" y="144"/>
                </a:lnTo>
                <a:lnTo>
                  <a:pt x="87" y="142"/>
                </a:lnTo>
                <a:lnTo>
                  <a:pt x="81" y="140"/>
                </a:lnTo>
                <a:lnTo>
                  <a:pt x="77" y="136"/>
                </a:lnTo>
                <a:lnTo>
                  <a:pt x="77" y="134"/>
                </a:lnTo>
                <a:lnTo>
                  <a:pt x="77" y="130"/>
                </a:lnTo>
                <a:lnTo>
                  <a:pt x="77" y="130"/>
                </a:lnTo>
                <a:lnTo>
                  <a:pt x="77" y="129"/>
                </a:lnTo>
                <a:lnTo>
                  <a:pt x="81" y="127"/>
                </a:lnTo>
                <a:lnTo>
                  <a:pt x="85" y="123"/>
                </a:lnTo>
                <a:lnTo>
                  <a:pt x="89" y="121"/>
                </a:lnTo>
                <a:lnTo>
                  <a:pt x="100" y="117"/>
                </a:lnTo>
                <a:lnTo>
                  <a:pt x="108" y="115"/>
                </a:lnTo>
                <a:lnTo>
                  <a:pt x="108" y="115"/>
                </a:lnTo>
                <a:lnTo>
                  <a:pt x="111" y="113"/>
                </a:lnTo>
                <a:lnTo>
                  <a:pt x="115" y="111"/>
                </a:lnTo>
                <a:lnTo>
                  <a:pt x="125" y="106"/>
                </a:lnTo>
                <a:lnTo>
                  <a:pt x="128" y="104"/>
                </a:lnTo>
                <a:lnTo>
                  <a:pt x="132" y="102"/>
                </a:lnTo>
                <a:lnTo>
                  <a:pt x="138" y="100"/>
                </a:lnTo>
                <a:lnTo>
                  <a:pt x="142" y="100"/>
                </a:lnTo>
                <a:lnTo>
                  <a:pt x="142" y="100"/>
                </a:lnTo>
                <a:lnTo>
                  <a:pt x="147" y="104"/>
                </a:lnTo>
                <a:lnTo>
                  <a:pt x="153" y="108"/>
                </a:lnTo>
                <a:lnTo>
                  <a:pt x="157" y="110"/>
                </a:lnTo>
                <a:lnTo>
                  <a:pt x="159" y="110"/>
                </a:lnTo>
                <a:lnTo>
                  <a:pt x="162" y="110"/>
                </a:lnTo>
                <a:lnTo>
                  <a:pt x="164" y="110"/>
                </a:lnTo>
                <a:lnTo>
                  <a:pt x="164" y="110"/>
                </a:lnTo>
                <a:lnTo>
                  <a:pt x="166" y="106"/>
                </a:lnTo>
                <a:lnTo>
                  <a:pt x="168" y="104"/>
                </a:lnTo>
                <a:lnTo>
                  <a:pt x="168" y="100"/>
                </a:lnTo>
                <a:lnTo>
                  <a:pt x="168" y="94"/>
                </a:lnTo>
                <a:lnTo>
                  <a:pt x="168" y="93"/>
                </a:lnTo>
                <a:lnTo>
                  <a:pt x="168" y="91"/>
                </a:lnTo>
                <a:lnTo>
                  <a:pt x="168" y="91"/>
                </a:lnTo>
                <a:lnTo>
                  <a:pt x="164" y="87"/>
                </a:lnTo>
                <a:lnTo>
                  <a:pt x="162" y="81"/>
                </a:lnTo>
                <a:lnTo>
                  <a:pt x="162" y="79"/>
                </a:lnTo>
                <a:lnTo>
                  <a:pt x="162" y="77"/>
                </a:lnTo>
                <a:lnTo>
                  <a:pt x="162" y="76"/>
                </a:lnTo>
                <a:lnTo>
                  <a:pt x="164" y="74"/>
                </a:lnTo>
                <a:lnTo>
                  <a:pt x="164" y="74"/>
                </a:lnTo>
                <a:lnTo>
                  <a:pt x="164" y="72"/>
                </a:lnTo>
                <a:lnTo>
                  <a:pt x="168" y="72"/>
                </a:lnTo>
                <a:lnTo>
                  <a:pt x="174" y="72"/>
                </a:lnTo>
                <a:lnTo>
                  <a:pt x="185" y="72"/>
                </a:lnTo>
                <a:lnTo>
                  <a:pt x="185" y="72"/>
                </a:lnTo>
                <a:lnTo>
                  <a:pt x="195" y="74"/>
                </a:lnTo>
                <a:lnTo>
                  <a:pt x="204" y="72"/>
                </a:lnTo>
                <a:lnTo>
                  <a:pt x="212" y="70"/>
                </a:lnTo>
                <a:lnTo>
                  <a:pt x="221" y="66"/>
                </a:lnTo>
                <a:lnTo>
                  <a:pt x="221" y="66"/>
                </a:lnTo>
                <a:lnTo>
                  <a:pt x="229" y="62"/>
                </a:lnTo>
                <a:lnTo>
                  <a:pt x="238" y="60"/>
                </a:lnTo>
                <a:lnTo>
                  <a:pt x="246" y="59"/>
                </a:lnTo>
                <a:lnTo>
                  <a:pt x="255" y="57"/>
                </a:lnTo>
                <a:lnTo>
                  <a:pt x="255" y="57"/>
                </a:lnTo>
                <a:lnTo>
                  <a:pt x="261" y="57"/>
                </a:lnTo>
                <a:lnTo>
                  <a:pt x="265" y="59"/>
                </a:lnTo>
                <a:lnTo>
                  <a:pt x="270" y="60"/>
                </a:lnTo>
                <a:lnTo>
                  <a:pt x="272" y="64"/>
                </a:lnTo>
                <a:lnTo>
                  <a:pt x="272" y="64"/>
                </a:lnTo>
                <a:lnTo>
                  <a:pt x="274" y="66"/>
                </a:lnTo>
                <a:lnTo>
                  <a:pt x="274" y="70"/>
                </a:lnTo>
                <a:lnTo>
                  <a:pt x="274" y="76"/>
                </a:lnTo>
                <a:lnTo>
                  <a:pt x="274" y="79"/>
                </a:lnTo>
                <a:lnTo>
                  <a:pt x="274" y="83"/>
                </a:lnTo>
                <a:lnTo>
                  <a:pt x="276" y="85"/>
                </a:lnTo>
                <a:lnTo>
                  <a:pt x="276" y="85"/>
                </a:lnTo>
                <a:lnTo>
                  <a:pt x="280" y="83"/>
                </a:lnTo>
                <a:lnTo>
                  <a:pt x="280" y="81"/>
                </a:lnTo>
                <a:lnTo>
                  <a:pt x="282" y="76"/>
                </a:lnTo>
                <a:lnTo>
                  <a:pt x="284" y="68"/>
                </a:lnTo>
                <a:lnTo>
                  <a:pt x="284" y="62"/>
                </a:lnTo>
                <a:lnTo>
                  <a:pt x="284" y="62"/>
                </a:lnTo>
                <a:lnTo>
                  <a:pt x="287" y="62"/>
                </a:lnTo>
                <a:lnTo>
                  <a:pt x="291" y="62"/>
                </a:lnTo>
                <a:lnTo>
                  <a:pt x="295" y="64"/>
                </a:lnTo>
                <a:lnTo>
                  <a:pt x="297" y="66"/>
                </a:lnTo>
                <a:lnTo>
                  <a:pt x="302" y="72"/>
                </a:lnTo>
                <a:lnTo>
                  <a:pt x="306" y="74"/>
                </a:lnTo>
                <a:lnTo>
                  <a:pt x="310" y="76"/>
                </a:lnTo>
                <a:lnTo>
                  <a:pt x="310" y="76"/>
                </a:lnTo>
                <a:lnTo>
                  <a:pt x="312" y="77"/>
                </a:lnTo>
                <a:lnTo>
                  <a:pt x="316" y="77"/>
                </a:lnTo>
                <a:lnTo>
                  <a:pt x="321" y="76"/>
                </a:lnTo>
                <a:lnTo>
                  <a:pt x="329" y="76"/>
                </a:lnTo>
                <a:lnTo>
                  <a:pt x="333" y="76"/>
                </a:lnTo>
                <a:lnTo>
                  <a:pt x="336" y="77"/>
                </a:lnTo>
                <a:lnTo>
                  <a:pt x="336" y="77"/>
                </a:lnTo>
                <a:lnTo>
                  <a:pt x="331" y="72"/>
                </a:lnTo>
                <a:lnTo>
                  <a:pt x="325" y="66"/>
                </a:lnTo>
                <a:lnTo>
                  <a:pt x="319" y="60"/>
                </a:lnTo>
                <a:lnTo>
                  <a:pt x="312" y="55"/>
                </a:lnTo>
                <a:lnTo>
                  <a:pt x="312" y="55"/>
                </a:lnTo>
                <a:lnTo>
                  <a:pt x="319" y="53"/>
                </a:lnTo>
                <a:lnTo>
                  <a:pt x="323" y="51"/>
                </a:lnTo>
                <a:lnTo>
                  <a:pt x="329" y="49"/>
                </a:lnTo>
                <a:lnTo>
                  <a:pt x="331" y="47"/>
                </a:lnTo>
                <a:lnTo>
                  <a:pt x="335" y="49"/>
                </a:lnTo>
                <a:lnTo>
                  <a:pt x="335" y="49"/>
                </a:lnTo>
                <a:lnTo>
                  <a:pt x="340" y="51"/>
                </a:lnTo>
                <a:lnTo>
                  <a:pt x="346" y="55"/>
                </a:lnTo>
                <a:lnTo>
                  <a:pt x="359" y="62"/>
                </a:lnTo>
                <a:lnTo>
                  <a:pt x="359" y="62"/>
                </a:lnTo>
                <a:lnTo>
                  <a:pt x="369" y="66"/>
                </a:lnTo>
                <a:lnTo>
                  <a:pt x="380" y="74"/>
                </a:lnTo>
                <a:lnTo>
                  <a:pt x="388" y="76"/>
                </a:lnTo>
                <a:lnTo>
                  <a:pt x="393" y="79"/>
                </a:lnTo>
                <a:lnTo>
                  <a:pt x="397" y="79"/>
                </a:lnTo>
                <a:lnTo>
                  <a:pt x="399" y="79"/>
                </a:lnTo>
                <a:lnTo>
                  <a:pt x="403" y="77"/>
                </a:lnTo>
                <a:lnTo>
                  <a:pt x="403" y="77"/>
                </a:lnTo>
                <a:lnTo>
                  <a:pt x="401" y="76"/>
                </a:lnTo>
                <a:lnTo>
                  <a:pt x="399" y="72"/>
                </a:lnTo>
                <a:lnTo>
                  <a:pt x="397" y="68"/>
                </a:lnTo>
                <a:lnTo>
                  <a:pt x="391" y="64"/>
                </a:lnTo>
                <a:lnTo>
                  <a:pt x="386" y="60"/>
                </a:lnTo>
                <a:lnTo>
                  <a:pt x="372" y="55"/>
                </a:lnTo>
                <a:lnTo>
                  <a:pt x="369" y="51"/>
                </a:lnTo>
                <a:lnTo>
                  <a:pt x="365" y="47"/>
                </a:lnTo>
                <a:lnTo>
                  <a:pt x="365" y="47"/>
                </a:lnTo>
                <a:lnTo>
                  <a:pt x="365" y="45"/>
                </a:lnTo>
                <a:lnTo>
                  <a:pt x="371" y="45"/>
                </a:lnTo>
                <a:lnTo>
                  <a:pt x="380" y="47"/>
                </a:lnTo>
                <a:lnTo>
                  <a:pt x="401" y="51"/>
                </a:lnTo>
                <a:lnTo>
                  <a:pt x="401" y="51"/>
                </a:lnTo>
                <a:lnTo>
                  <a:pt x="399" y="45"/>
                </a:lnTo>
                <a:lnTo>
                  <a:pt x="399" y="43"/>
                </a:lnTo>
                <a:lnTo>
                  <a:pt x="397" y="42"/>
                </a:lnTo>
                <a:lnTo>
                  <a:pt x="397" y="42"/>
                </a:lnTo>
                <a:lnTo>
                  <a:pt x="401" y="40"/>
                </a:lnTo>
                <a:lnTo>
                  <a:pt x="403" y="40"/>
                </a:lnTo>
                <a:lnTo>
                  <a:pt x="406" y="38"/>
                </a:lnTo>
                <a:lnTo>
                  <a:pt x="408" y="36"/>
                </a:lnTo>
                <a:lnTo>
                  <a:pt x="408" y="36"/>
                </a:lnTo>
                <a:lnTo>
                  <a:pt x="399" y="34"/>
                </a:lnTo>
                <a:lnTo>
                  <a:pt x="388" y="34"/>
                </a:lnTo>
                <a:lnTo>
                  <a:pt x="388" y="34"/>
                </a:lnTo>
                <a:lnTo>
                  <a:pt x="391" y="30"/>
                </a:lnTo>
                <a:lnTo>
                  <a:pt x="391" y="28"/>
                </a:lnTo>
                <a:lnTo>
                  <a:pt x="393" y="24"/>
                </a:lnTo>
                <a:lnTo>
                  <a:pt x="393" y="24"/>
                </a:lnTo>
                <a:lnTo>
                  <a:pt x="406" y="23"/>
                </a:lnTo>
                <a:lnTo>
                  <a:pt x="420" y="19"/>
                </a:lnTo>
                <a:lnTo>
                  <a:pt x="433" y="19"/>
                </a:lnTo>
                <a:lnTo>
                  <a:pt x="439" y="19"/>
                </a:lnTo>
                <a:lnTo>
                  <a:pt x="446" y="21"/>
                </a:lnTo>
                <a:lnTo>
                  <a:pt x="446" y="21"/>
                </a:lnTo>
                <a:lnTo>
                  <a:pt x="452" y="23"/>
                </a:lnTo>
                <a:lnTo>
                  <a:pt x="459" y="24"/>
                </a:lnTo>
                <a:lnTo>
                  <a:pt x="465" y="26"/>
                </a:lnTo>
                <a:lnTo>
                  <a:pt x="469" y="26"/>
                </a:lnTo>
                <a:lnTo>
                  <a:pt x="471" y="24"/>
                </a:lnTo>
                <a:lnTo>
                  <a:pt x="471" y="24"/>
                </a:lnTo>
                <a:lnTo>
                  <a:pt x="473" y="23"/>
                </a:lnTo>
                <a:lnTo>
                  <a:pt x="476" y="21"/>
                </a:lnTo>
                <a:lnTo>
                  <a:pt x="476" y="19"/>
                </a:lnTo>
                <a:lnTo>
                  <a:pt x="480" y="17"/>
                </a:lnTo>
                <a:lnTo>
                  <a:pt x="480" y="17"/>
                </a:lnTo>
                <a:lnTo>
                  <a:pt x="482" y="17"/>
                </a:lnTo>
                <a:lnTo>
                  <a:pt x="486" y="17"/>
                </a:lnTo>
                <a:lnTo>
                  <a:pt x="488" y="19"/>
                </a:lnTo>
                <a:lnTo>
                  <a:pt x="492" y="19"/>
                </a:lnTo>
                <a:lnTo>
                  <a:pt x="492" y="19"/>
                </a:lnTo>
                <a:lnTo>
                  <a:pt x="492" y="11"/>
                </a:lnTo>
                <a:lnTo>
                  <a:pt x="492" y="11"/>
                </a:lnTo>
                <a:lnTo>
                  <a:pt x="497" y="11"/>
                </a:lnTo>
                <a:lnTo>
                  <a:pt x="503" y="9"/>
                </a:lnTo>
                <a:lnTo>
                  <a:pt x="507" y="7"/>
                </a:lnTo>
                <a:lnTo>
                  <a:pt x="512" y="7"/>
                </a:lnTo>
                <a:lnTo>
                  <a:pt x="512" y="7"/>
                </a:lnTo>
                <a:lnTo>
                  <a:pt x="514" y="11"/>
                </a:lnTo>
                <a:lnTo>
                  <a:pt x="518" y="13"/>
                </a:lnTo>
                <a:lnTo>
                  <a:pt x="518" y="13"/>
                </a:lnTo>
                <a:lnTo>
                  <a:pt x="520" y="9"/>
                </a:lnTo>
                <a:lnTo>
                  <a:pt x="522" y="6"/>
                </a:lnTo>
                <a:lnTo>
                  <a:pt x="522" y="6"/>
                </a:lnTo>
                <a:lnTo>
                  <a:pt x="526" y="6"/>
                </a:lnTo>
                <a:lnTo>
                  <a:pt x="529" y="6"/>
                </a:lnTo>
                <a:lnTo>
                  <a:pt x="541" y="4"/>
                </a:lnTo>
                <a:lnTo>
                  <a:pt x="544" y="4"/>
                </a:lnTo>
                <a:lnTo>
                  <a:pt x="550" y="4"/>
                </a:lnTo>
                <a:lnTo>
                  <a:pt x="554" y="6"/>
                </a:lnTo>
                <a:lnTo>
                  <a:pt x="558" y="9"/>
                </a:lnTo>
                <a:lnTo>
                  <a:pt x="558" y="9"/>
                </a:lnTo>
                <a:lnTo>
                  <a:pt x="560" y="7"/>
                </a:lnTo>
                <a:lnTo>
                  <a:pt x="560" y="4"/>
                </a:lnTo>
                <a:lnTo>
                  <a:pt x="560" y="4"/>
                </a:lnTo>
                <a:lnTo>
                  <a:pt x="567" y="2"/>
                </a:lnTo>
                <a:lnTo>
                  <a:pt x="575" y="0"/>
                </a:lnTo>
                <a:lnTo>
                  <a:pt x="582" y="0"/>
                </a:lnTo>
                <a:lnTo>
                  <a:pt x="590" y="0"/>
                </a:lnTo>
                <a:lnTo>
                  <a:pt x="605" y="0"/>
                </a:lnTo>
                <a:lnTo>
                  <a:pt x="618" y="4"/>
                </a:lnTo>
                <a:lnTo>
                  <a:pt x="618" y="4"/>
                </a:lnTo>
                <a:lnTo>
                  <a:pt x="633" y="6"/>
                </a:lnTo>
                <a:lnTo>
                  <a:pt x="645" y="7"/>
                </a:lnTo>
                <a:lnTo>
                  <a:pt x="656" y="11"/>
                </a:lnTo>
                <a:lnTo>
                  <a:pt x="662" y="15"/>
                </a:lnTo>
                <a:lnTo>
                  <a:pt x="667" y="17"/>
                </a:lnTo>
                <a:lnTo>
                  <a:pt x="667" y="17"/>
                </a:lnTo>
                <a:lnTo>
                  <a:pt x="666" y="21"/>
                </a:lnTo>
                <a:lnTo>
                  <a:pt x="666" y="21"/>
                </a:lnTo>
                <a:lnTo>
                  <a:pt x="660" y="24"/>
                </a:lnTo>
                <a:lnTo>
                  <a:pt x="660" y="24"/>
                </a:lnTo>
                <a:lnTo>
                  <a:pt x="667" y="23"/>
                </a:lnTo>
                <a:lnTo>
                  <a:pt x="679" y="23"/>
                </a:lnTo>
                <a:lnTo>
                  <a:pt x="683" y="23"/>
                </a:lnTo>
                <a:lnTo>
                  <a:pt x="686" y="24"/>
                </a:lnTo>
                <a:lnTo>
                  <a:pt x="686" y="26"/>
                </a:lnTo>
                <a:lnTo>
                  <a:pt x="688" y="26"/>
                </a:lnTo>
                <a:lnTo>
                  <a:pt x="686" y="32"/>
                </a:lnTo>
                <a:lnTo>
                  <a:pt x="686" y="32"/>
                </a:lnTo>
                <a:lnTo>
                  <a:pt x="683" y="34"/>
                </a:lnTo>
                <a:lnTo>
                  <a:pt x="681" y="36"/>
                </a:lnTo>
                <a:lnTo>
                  <a:pt x="681" y="36"/>
                </a:lnTo>
                <a:lnTo>
                  <a:pt x="694" y="34"/>
                </a:lnTo>
                <a:lnTo>
                  <a:pt x="696" y="34"/>
                </a:lnTo>
                <a:lnTo>
                  <a:pt x="700" y="34"/>
                </a:lnTo>
                <a:lnTo>
                  <a:pt x="701" y="34"/>
                </a:lnTo>
                <a:lnTo>
                  <a:pt x="703" y="36"/>
                </a:lnTo>
                <a:lnTo>
                  <a:pt x="703" y="36"/>
                </a:lnTo>
                <a:lnTo>
                  <a:pt x="701" y="40"/>
                </a:lnTo>
                <a:lnTo>
                  <a:pt x="701" y="40"/>
                </a:lnTo>
                <a:lnTo>
                  <a:pt x="711" y="40"/>
                </a:lnTo>
                <a:lnTo>
                  <a:pt x="722" y="40"/>
                </a:lnTo>
                <a:lnTo>
                  <a:pt x="726" y="40"/>
                </a:lnTo>
                <a:lnTo>
                  <a:pt x="730" y="42"/>
                </a:lnTo>
                <a:lnTo>
                  <a:pt x="734" y="43"/>
                </a:lnTo>
                <a:lnTo>
                  <a:pt x="737" y="49"/>
                </a:lnTo>
                <a:lnTo>
                  <a:pt x="737" y="49"/>
                </a:lnTo>
                <a:lnTo>
                  <a:pt x="718" y="55"/>
                </a:lnTo>
                <a:lnTo>
                  <a:pt x="698" y="60"/>
                </a:lnTo>
                <a:lnTo>
                  <a:pt x="688" y="62"/>
                </a:lnTo>
                <a:lnTo>
                  <a:pt x="679" y="62"/>
                </a:lnTo>
                <a:lnTo>
                  <a:pt x="669" y="62"/>
                </a:lnTo>
                <a:lnTo>
                  <a:pt x="660" y="62"/>
                </a:lnTo>
                <a:lnTo>
                  <a:pt x="660" y="62"/>
                </a:lnTo>
                <a:lnTo>
                  <a:pt x="647" y="60"/>
                </a:lnTo>
                <a:lnTo>
                  <a:pt x="633" y="60"/>
                </a:lnTo>
                <a:lnTo>
                  <a:pt x="620" y="62"/>
                </a:lnTo>
                <a:lnTo>
                  <a:pt x="609" y="64"/>
                </a:lnTo>
                <a:lnTo>
                  <a:pt x="609" y="64"/>
                </a:lnTo>
                <a:lnTo>
                  <a:pt x="599" y="68"/>
                </a:lnTo>
                <a:lnTo>
                  <a:pt x="588" y="72"/>
                </a:lnTo>
                <a:lnTo>
                  <a:pt x="579" y="77"/>
                </a:lnTo>
                <a:lnTo>
                  <a:pt x="575" y="79"/>
                </a:lnTo>
                <a:lnTo>
                  <a:pt x="573" y="83"/>
                </a:lnTo>
                <a:lnTo>
                  <a:pt x="573" y="83"/>
                </a:lnTo>
                <a:lnTo>
                  <a:pt x="575" y="85"/>
                </a:lnTo>
                <a:lnTo>
                  <a:pt x="577" y="85"/>
                </a:lnTo>
                <a:lnTo>
                  <a:pt x="584" y="85"/>
                </a:lnTo>
                <a:lnTo>
                  <a:pt x="592" y="83"/>
                </a:lnTo>
                <a:lnTo>
                  <a:pt x="597" y="81"/>
                </a:lnTo>
                <a:lnTo>
                  <a:pt x="611" y="76"/>
                </a:lnTo>
                <a:lnTo>
                  <a:pt x="618" y="74"/>
                </a:lnTo>
                <a:lnTo>
                  <a:pt x="622" y="72"/>
                </a:lnTo>
                <a:lnTo>
                  <a:pt x="622" y="72"/>
                </a:lnTo>
                <a:lnTo>
                  <a:pt x="630" y="72"/>
                </a:lnTo>
                <a:lnTo>
                  <a:pt x="637" y="70"/>
                </a:lnTo>
                <a:lnTo>
                  <a:pt x="650" y="70"/>
                </a:lnTo>
                <a:lnTo>
                  <a:pt x="664" y="72"/>
                </a:lnTo>
                <a:lnTo>
                  <a:pt x="677" y="72"/>
                </a:lnTo>
                <a:lnTo>
                  <a:pt x="677" y="72"/>
                </a:lnTo>
                <a:lnTo>
                  <a:pt x="679" y="76"/>
                </a:lnTo>
                <a:lnTo>
                  <a:pt x="679" y="76"/>
                </a:lnTo>
                <a:lnTo>
                  <a:pt x="675" y="79"/>
                </a:lnTo>
                <a:lnTo>
                  <a:pt x="671" y="81"/>
                </a:lnTo>
                <a:lnTo>
                  <a:pt x="666" y="83"/>
                </a:lnTo>
                <a:lnTo>
                  <a:pt x="658" y="85"/>
                </a:lnTo>
                <a:lnTo>
                  <a:pt x="656" y="89"/>
                </a:lnTo>
                <a:lnTo>
                  <a:pt x="650" y="91"/>
                </a:lnTo>
                <a:lnTo>
                  <a:pt x="650" y="91"/>
                </a:lnTo>
                <a:lnTo>
                  <a:pt x="652" y="94"/>
                </a:lnTo>
                <a:lnTo>
                  <a:pt x="652" y="94"/>
                </a:lnTo>
                <a:lnTo>
                  <a:pt x="656" y="94"/>
                </a:lnTo>
                <a:lnTo>
                  <a:pt x="660" y="94"/>
                </a:lnTo>
                <a:lnTo>
                  <a:pt x="667" y="93"/>
                </a:lnTo>
                <a:lnTo>
                  <a:pt x="679" y="87"/>
                </a:lnTo>
                <a:lnTo>
                  <a:pt x="679" y="87"/>
                </a:lnTo>
                <a:lnTo>
                  <a:pt x="686" y="85"/>
                </a:lnTo>
                <a:lnTo>
                  <a:pt x="692" y="81"/>
                </a:lnTo>
                <a:lnTo>
                  <a:pt x="696" y="77"/>
                </a:lnTo>
                <a:lnTo>
                  <a:pt x="700" y="72"/>
                </a:lnTo>
                <a:lnTo>
                  <a:pt x="700" y="72"/>
                </a:lnTo>
                <a:lnTo>
                  <a:pt x="701" y="72"/>
                </a:lnTo>
                <a:lnTo>
                  <a:pt x="703" y="72"/>
                </a:lnTo>
                <a:lnTo>
                  <a:pt x="703" y="72"/>
                </a:lnTo>
                <a:lnTo>
                  <a:pt x="705" y="68"/>
                </a:lnTo>
                <a:lnTo>
                  <a:pt x="709" y="66"/>
                </a:lnTo>
                <a:lnTo>
                  <a:pt x="711" y="66"/>
                </a:lnTo>
                <a:lnTo>
                  <a:pt x="715" y="66"/>
                </a:lnTo>
                <a:lnTo>
                  <a:pt x="720" y="66"/>
                </a:lnTo>
                <a:lnTo>
                  <a:pt x="722" y="68"/>
                </a:lnTo>
                <a:lnTo>
                  <a:pt x="726" y="72"/>
                </a:lnTo>
                <a:lnTo>
                  <a:pt x="726" y="74"/>
                </a:lnTo>
                <a:lnTo>
                  <a:pt x="726" y="74"/>
                </a:lnTo>
                <a:lnTo>
                  <a:pt x="724" y="77"/>
                </a:lnTo>
                <a:lnTo>
                  <a:pt x="724" y="81"/>
                </a:lnTo>
                <a:lnTo>
                  <a:pt x="720" y="89"/>
                </a:lnTo>
                <a:lnTo>
                  <a:pt x="720" y="89"/>
                </a:lnTo>
                <a:lnTo>
                  <a:pt x="718" y="93"/>
                </a:lnTo>
                <a:lnTo>
                  <a:pt x="715" y="94"/>
                </a:lnTo>
                <a:lnTo>
                  <a:pt x="711" y="98"/>
                </a:lnTo>
                <a:lnTo>
                  <a:pt x="709" y="100"/>
                </a:lnTo>
                <a:lnTo>
                  <a:pt x="709" y="100"/>
                </a:lnTo>
                <a:lnTo>
                  <a:pt x="701" y="113"/>
                </a:lnTo>
                <a:lnTo>
                  <a:pt x="700" y="119"/>
                </a:lnTo>
                <a:lnTo>
                  <a:pt x="698" y="125"/>
                </a:lnTo>
                <a:lnTo>
                  <a:pt x="698" y="125"/>
                </a:lnTo>
                <a:lnTo>
                  <a:pt x="707" y="119"/>
                </a:lnTo>
                <a:lnTo>
                  <a:pt x="713" y="113"/>
                </a:lnTo>
                <a:lnTo>
                  <a:pt x="726" y="98"/>
                </a:lnTo>
                <a:lnTo>
                  <a:pt x="726" y="98"/>
                </a:lnTo>
                <a:lnTo>
                  <a:pt x="734" y="94"/>
                </a:lnTo>
                <a:lnTo>
                  <a:pt x="743" y="89"/>
                </a:lnTo>
                <a:lnTo>
                  <a:pt x="749" y="85"/>
                </a:lnTo>
                <a:lnTo>
                  <a:pt x="753" y="85"/>
                </a:lnTo>
                <a:lnTo>
                  <a:pt x="753" y="85"/>
                </a:lnTo>
                <a:lnTo>
                  <a:pt x="754" y="87"/>
                </a:lnTo>
                <a:lnTo>
                  <a:pt x="754" y="89"/>
                </a:lnTo>
                <a:lnTo>
                  <a:pt x="754" y="91"/>
                </a:lnTo>
                <a:lnTo>
                  <a:pt x="754" y="91"/>
                </a:lnTo>
                <a:lnTo>
                  <a:pt x="768" y="89"/>
                </a:lnTo>
                <a:lnTo>
                  <a:pt x="773" y="89"/>
                </a:lnTo>
                <a:lnTo>
                  <a:pt x="779" y="91"/>
                </a:lnTo>
                <a:lnTo>
                  <a:pt x="779" y="91"/>
                </a:lnTo>
                <a:lnTo>
                  <a:pt x="785" y="83"/>
                </a:lnTo>
                <a:lnTo>
                  <a:pt x="790" y="77"/>
                </a:lnTo>
                <a:lnTo>
                  <a:pt x="798" y="72"/>
                </a:lnTo>
                <a:lnTo>
                  <a:pt x="802" y="70"/>
                </a:lnTo>
                <a:lnTo>
                  <a:pt x="802" y="70"/>
                </a:lnTo>
                <a:lnTo>
                  <a:pt x="805" y="68"/>
                </a:lnTo>
                <a:lnTo>
                  <a:pt x="809" y="68"/>
                </a:lnTo>
                <a:lnTo>
                  <a:pt x="821" y="72"/>
                </a:lnTo>
                <a:lnTo>
                  <a:pt x="838" y="77"/>
                </a:lnTo>
                <a:lnTo>
                  <a:pt x="838" y="77"/>
                </a:lnTo>
                <a:lnTo>
                  <a:pt x="847" y="79"/>
                </a:lnTo>
                <a:lnTo>
                  <a:pt x="853" y="81"/>
                </a:lnTo>
                <a:lnTo>
                  <a:pt x="858" y="83"/>
                </a:lnTo>
                <a:lnTo>
                  <a:pt x="862" y="87"/>
                </a:lnTo>
                <a:lnTo>
                  <a:pt x="864" y="89"/>
                </a:lnTo>
                <a:lnTo>
                  <a:pt x="864" y="93"/>
                </a:lnTo>
                <a:lnTo>
                  <a:pt x="864" y="93"/>
                </a:lnTo>
                <a:lnTo>
                  <a:pt x="862" y="94"/>
                </a:lnTo>
                <a:lnTo>
                  <a:pt x="858" y="96"/>
                </a:lnTo>
                <a:lnTo>
                  <a:pt x="858" y="96"/>
                </a:lnTo>
                <a:lnTo>
                  <a:pt x="849" y="102"/>
                </a:lnTo>
                <a:lnTo>
                  <a:pt x="845" y="104"/>
                </a:lnTo>
                <a:lnTo>
                  <a:pt x="840" y="108"/>
                </a:lnTo>
                <a:lnTo>
                  <a:pt x="840" y="108"/>
                </a:lnTo>
                <a:lnTo>
                  <a:pt x="836" y="110"/>
                </a:lnTo>
                <a:lnTo>
                  <a:pt x="830" y="113"/>
                </a:lnTo>
                <a:lnTo>
                  <a:pt x="823" y="115"/>
                </a:lnTo>
                <a:lnTo>
                  <a:pt x="823" y="115"/>
                </a:lnTo>
                <a:lnTo>
                  <a:pt x="813" y="115"/>
                </a:lnTo>
                <a:lnTo>
                  <a:pt x="802" y="117"/>
                </a:lnTo>
                <a:lnTo>
                  <a:pt x="790" y="117"/>
                </a:lnTo>
                <a:lnTo>
                  <a:pt x="787" y="117"/>
                </a:lnTo>
                <a:lnTo>
                  <a:pt x="781" y="119"/>
                </a:lnTo>
                <a:lnTo>
                  <a:pt x="781" y="119"/>
                </a:lnTo>
                <a:lnTo>
                  <a:pt x="785" y="121"/>
                </a:lnTo>
                <a:lnTo>
                  <a:pt x="788" y="121"/>
                </a:lnTo>
                <a:lnTo>
                  <a:pt x="800" y="127"/>
                </a:lnTo>
                <a:lnTo>
                  <a:pt x="802" y="127"/>
                </a:lnTo>
                <a:lnTo>
                  <a:pt x="804" y="130"/>
                </a:lnTo>
                <a:lnTo>
                  <a:pt x="804" y="130"/>
                </a:lnTo>
                <a:lnTo>
                  <a:pt x="804" y="134"/>
                </a:lnTo>
                <a:lnTo>
                  <a:pt x="800" y="136"/>
                </a:lnTo>
                <a:lnTo>
                  <a:pt x="800" y="136"/>
                </a:lnTo>
                <a:lnTo>
                  <a:pt x="794" y="138"/>
                </a:lnTo>
                <a:lnTo>
                  <a:pt x="790" y="140"/>
                </a:lnTo>
                <a:lnTo>
                  <a:pt x="783" y="140"/>
                </a:lnTo>
                <a:lnTo>
                  <a:pt x="775" y="138"/>
                </a:lnTo>
                <a:lnTo>
                  <a:pt x="773" y="138"/>
                </a:lnTo>
                <a:lnTo>
                  <a:pt x="768" y="140"/>
                </a:lnTo>
                <a:lnTo>
                  <a:pt x="768" y="140"/>
                </a:lnTo>
                <a:lnTo>
                  <a:pt x="770" y="142"/>
                </a:lnTo>
                <a:lnTo>
                  <a:pt x="770" y="144"/>
                </a:lnTo>
                <a:lnTo>
                  <a:pt x="773" y="146"/>
                </a:lnTo>
                <a:lnTo>
                  <a:pt x="781" y="147"/>
                </a:lnTo>
                <a:lnTo>
                  <a:pt x="783" y="147"/>
                </a:lnTo>
                <a:lnTo>
                  <a:pt x="787" y="151"/>
                </a:lnTo>
                <a:lnTo>
                  <a:pt x="787" y="151"/>
                </a:lnTo>
                <a:lnTo>
                  <a:pt x="787" y="153"/>
                </a:lnTo>
                <a:lnTo>
                  <a:pt x="783" y="157"/>
                </a:lnTo>
                <a:lnTo>
                  <a:pt x="783" y="157"/>
                </a:lnTo>
                <a:lnTo>
                  <a:pt x="781" y="159"/>
                </a:lnTo>
                <a:lnTo>
                  <a:pt x="777" y="161"/>
                </a:lnTo>
                <a:lnTo>
                  <a:pt x="773" y="161"/>
                </a:lnTo>
                <a:lnTo>
                  <a:pt x="771" y="161"/>
                </a:lnTo>
                <a:lnTo>
                  <a:pt x="771" y="161"/>
                </a:lnTo>
                <a:lnTo>
                  <a:pt x="768" y="164"/>
                </a:lnTo>
                <a:lnTo>
                  <a:pt x="768" y="166"/>
                </a:lnTo>
                <a:lnTo>
                  <a:pt x="766" y="170"/>
                </a:lnTo>
                <a:lnTo>
                  <a:pt x="764" y="172"/>
                </a:lnTo>
                <a:lnTo>
                  <a:pt x="764" y="172"/>
                </a:lnTo>
                <a:lnTo>
                  <a:pt x="762" y="176"/>
                </a:lnTo>
                <a:lnTo>
                  <a:pt x="760" y="178"/>
                </a:lnTo>
                <a:lnTo>
                  <a:pt x="753" y="181"/>
                </a:lnTo>
                <a:lnTo>
                  <a:pt x="747" y="187"/>
                </a:lnTo>
                <a:lnTo>
                  <a:pt x="745" y="189"/>
                </a:lnTo>
                <a:lnTo>
                  <a:pt x="743" y="193"/>
                </a:lnTo>
                <a:lnTo>
                  <a:pt x="743" y="193"/>
                </a:lnTo>
                <a:lnTo>
                  <a:pt x="737" y="206"/>
                </a:lnTo>
                <a:lnTo>
                  <a:pt x="736" y="219"/>
                </a:lnTo>
                <a:lnTo>
                  <a:pt x="736" y="219"/>
                </a:lnTo>
                <a:lnTo>
                  <a:pt x="734" y="221"/>
                </a:lnTo>
                <a:lnTo>
                  <a:pt x="732" y="223"/>
                </a:lnTo>
                <a:lnTo>
                  <a:pt x="732" y="227"/>
                </a:lnTo>
                <a:lnTo>
                  <a:pt x="732" y="227"/>
                </a:lnTo>
                <a:lnTo>
                  <a:pt x="734" y="227"/>
                </a:lnTo>
                <a:lnTo>
                  <a:pt x="734" y="227"/>
                </a:lnTo>
                <a:lnTo>
                  <a:pt x="736" y="227"/>
                </a:lnTo>
                <a:lnTo>
                  <a:pt x="736" y="227"/>
                </a:lnTo>
                <a:lnTo>
                  <a:pt x="737" y="227"/>
                </a:lnTo>
                <a:lnTo>
                  <a:pt x="739" y="223"/>
                </a:lnTo>
                <a:lnTo>
                  <a:pt x="741" y="221"/>
                </a:lnTo>
                <a:lnTo>
                  <a:pt x="741" y="221"/>
                </a:lnTo>
                <a:lnTo>
                  <a:pt x="745" y="219"/>
                </a:lnTo>
                <a:lnTo>
                  <a:pt x="751" y="219"/>
                </a:lnTo>
                <a:lnTo>
                  <a:pt x="756" y="221"/>
                </a:lnTo>
                <a:lnTo>
                  <a:pt x="762" y="223"/>
                </a:lnTo>
                <a:lnTo>
                  <a:pt x="762" y="223"/>
                </a:lnTo>
                <a:lnTo>
                  <a:pt x="766" y="225"/>
                </a:lnTo>
                <a:lnTo>
                  <a:pt x="768" y="227"/>
                </a:lnTo>
                <a:lnTo>
                  <a:pt x="768" y="231"/>
                </a:lnTo>
                <a:lnTo>
                  <a:pt x="768" y="231"/>
                </a:lnTo>
                <a:lnTo>
                  <a:pt x="764" y="233"/>
                </a:lnTo>
                <a:lnTo>
                  <a:pt x="760" y="233"/>
                </a:lnTo>
                <a:lnTo>
                  <a:pt x="756" y="233"/>
                </a:lnTo>
                <a:lnTo>
                  <a:pt x="753" y="233"/>
                </a:lnTo>
                <a:lnTo>
                  <a:pt x="753" y="233"/>
                </a:lnTo>
                <a:lnTo>
                  <a:pt x="753" y="234"/>
                </a:lnTo>
                <a:lnTo>
                  <a:pt x="753" y="234"/>
                </a:lnTo>
                <a:lnTo>
                  <a:pt x="758" y="236"/>
                </a:lnTo>
                <a:lnTo>
                  <a:pt x="764" y="238"/>
                </a:lnTo>
                <a:lnTo>
                  <a:pt x="773" y="240"/>
                </a:lnTo>
                <a:lnTo>
                  <a:pt x="773" y="240"/>
                </a:lnTo>
                <a:lnTo>
                  <a:pt x="777" y="242"/>
                </a:lnTo>
                <a:lnTo>
                  <a:pt x="777" y="244"/>
                </a:lnTo>
                <a:lnTo>
                  <a:pt x="779" y="246"/>
                </a:lnTo>
                <a:lnTo>
                  <a:pt x="779" y="248"/>
                </a:lnTo>
                <a:lnTo>
                  <a:pt x="779" y="255"/>
                </a:lnTo>
                <a:lnTo>
                  <a:pt x="781" y="257"/>
                </a:lnTo>
                <a:lnTo>
                  <a:pt x="783" y="261"/>
                </a:lnTo>
                <a:lnTo>
                  <a:pt x="783" y="261"/>
                </a:lnTo>
                <a:lnTo>
                  <a:pt x="777" y="263"/>
                </a:lnTo>
                <a:lnTo>
                  <a:pt x="771" y="263"/>
                </a:lnTo>
                <a:lnTo>
                  <a:pt x="766" y="261"/>
                </a:lnTo>
                <a:lnTo>
                  <a:pt x="760" y="261"/>
                </a:lnTo>
                <a:lnTo>
                  <a:pt x="754" y="257"/>
                </a:lnTo>
                <a:lnTo>
                  <a:pt x="749" y="257"/>
                </a:lnTo>
                <a:lnTo>
                  <a:pt x="743" y="257"/>
                </a:lnTo>
                <a:lnTo>
                  <a:pt x="737" y="261"/>
                </a:lnTo>
                <a:lnTo>
                  <a:pt x="737" y="261"/>
                </a:lnTo>
                <a:lnTo>
                  <a:pt x="736" y="265"/>
                </a:lnTo>
                <a:lnTo>
                  <a:pt x="736" y="268"/>
                </a:lnTo>
                <a:lnTo>
                  <a:pt x="736" y="268"/>
                </a:lnTo>
                <a:lnTo>
                  <a:pt x="741" y="272"/>
                </a:lnTo>
                <a:lnTo>
                  <a:pt x="751" y="276"/>
                </a:lnTo>
                <a:lnTo>
                  <a:pt x="758" y="282"/>
                </a:lnTo>
                <a:lnTo>
                  <a:pt x="762" y="284"/>
                </a:lnTo>
                <a:lnTo>
                  <a:pt x="764" y="285"/>
                </a:lnTo>
                <a:lnTo>
                  <a:pt x="764" y="285"/>
                </a:lnTo>
                <a:lnTo>
                  <a:pt x="768" y="291"/>
                </a:lnTo>
                <a:lnTo>
                  <a:pt x="768" y="295"/>
                </a:lnTo>
                <a:lnTo>
                  <a:pt x="768" y="297"/>
                </a:lnTo>
                <a:lnTo>
                  <a:pt x="764" y="301"/>
                </a:lnTo>
                <a:lnTo>
                  <a:pt x="762" y="303"/>
                </a:lnTo>
                <a:lnTo>
                  <a:pt x="758" y="306"/>
                </a:lnTo>
                <a:lnTo>
                  <a:pt x="753" y="310"/>
                </a:lnTo>
                <a:lnTo>
                  <a:pt x="753" y="310"/>
                </a:lnTo>
                <a:lnTo>
                  <a:pt x="753" y="314"/>
                </a:lnTo>
                <a:lnTo>
                  <a:pt x="753" y="314"/>
                </a:lnTo>
                <a:lnTo>
                  <a:pt x="749" y="314"/>
                </a:lnTo>
                <a:lnTo>
                  <a:pt x="749" y="314"/>
                </a:lnTo>
                <a:lnTo>
                  <a:pt x="747" y="314"/>
                </a:lnTo>
                <a:lnTo>
                  <a:pt x="747" y="314"/>
                </a:lnTo>
                <a:lnTo>
                  <a:pt x="749" y="318"/>
                </a:lnTo>
                <a:lnTo>
                  <a:pt x="751" y="320"/>
                </a:lnTo>
                <a:lnTo>
                  <a:pt x="754" y="321"/>
                </a:lnTo>
                <a:lnTo>
                  <a:pt x="758" y="323"/>
                </a:lnTo>
                <a:lnTo>
                  <a:pt x="758" y="323"/>
                </a:lnTo>
                <a:lnTo>
                  <a:pt x="756" y="327"/>
                </a:lnTo>
                <a:lnTo>
                  <a:pt x="756" y="331"/>
                </a:lnTo>
                <a:lnTo>
                  <a:pt x="756" y="331"/>
                </a:lnTo>
                <a:lnTo>
                  <a:pt x="758" y="333"/>
                </a:lnTo>
                <a:lnTo>
                  <a:pt x="762" y="333"/>
                </a:lnTo>
                <a:lnTo>
                  <a:pt x="762" y="333"/>
                </a:lnTo>
                <a:lnTo>
                  <a:pt x="764" y="338"/>
                </a:lnTo>
                <a:lnTo>
                  <a:pt x="762" y="340"/>
                </a:lnTo>
                <a:lnTo>
                  <a:pt x="762" y="340"/>
                </a:lnTo>
                <a:lnTo>
                  <a:pt x="758" y="340"/>
                </a:lnTo>
                <a:lnTo>
                  <a:pt x="756" y="342"/>
                </a:lnTo>
                <a:lnTo>
                  <a:pt x="749" y="344"/>
                </a:lnTo>
                <a:lnTo>
                  <a:pt x="741" y="348"/>
                </a:lnTo>
                <a:lnTo>
                  <a:pt x="734" y="352"/>
                </a:lnTo>
                <a:lnTo>
                  <a:pt x="734" y="352"/>
                </a:lnTo>
                <a:lnTo>
                  <a:pt x="739" y="352"/>
                </a:lnTo>
                <a:lnTo>
                  <a:pt x="745" y="354"/>
                </a:lnTo>
                <a:lnTo>
                  <a:pt x="747" y="355"/>
                </a:lnTo>
                <a:lnTo>
                  <a:pt x="749" y="355"/>
                </a:lnTo>
                <a:lnTo>
                  <a:pt x="749" y="359"/>
                </a:lnTo>
                <a:lnTo>
                  <a:pt x="749" y="361"/>
                </a:lnTo>
                <a:lnTo>
                  <a:pt x="749" y="361"/>
                </a:lnTo>
                <a:lnTo>
                  <a:pt x="749" y="365"/>
                </a:lnTo>
                <a:lnTo>
                  <a:pt x="747" y="365"/>
                </a:lnTo>
                <a:lnTo>
                  <a:pt x="745" y="369"/>
                </a:lnTo>
                <a:lnTo>
                  <a:pt x="743" y="369"/>
                </a:lnTo>
                <a:lnTo>
                  <a:pt x="737" y="369"/>
                </a:lnTo>
                <a:lnTo>
                  <a:pt x="734" y="371"/>
                </a:lnTo>
                <a:lnTo>
                  <a:pt x="734" y="371"/>
                </a:lnTo>
                <a:lnTo>
                  <a:pt x="724" y="372"/>
                </a:lnTo>
                <a:lnTo>
                  <a:pt x="720" y="372"/>
                </a:lnTo>
                <a:lnTo>
                  <a:pt x="715" y="372"/>
                </a:lnTo>
                <a:lnTo>
                  <a:pt x="715" y="372"/>
                </a:lnTo>
                <a:lnTo>
                  <a:pt x="713" y="372"/>
                </a:lnTo>
                <a:lnTo>
                  <a:pt x="711" y="369"/>
                </a:lnTo>
                <a:lnTo>
                  <a:pt x="707" y="367"/>
                </a:lnTo>
                <a:lnTo>
                  <a:pt x="703" y="363"/>
                </a:lnTo>
                <a:lnTo>
                  <a:pt x="701" y="361"/>
                </a:lnTo>
                <a:lnTo>
                  <a:pt x="700" y="361"/>
                </a:lnTo>
                <a:lnTo>
                  <a:pt x="700" y="361"/>
                </a:lnTo>
                <a:lnTo>
                  <a:pt x="698" y="361"/>
                </a:lnTo>
                <a:lnTo>
                  <a:pt x="696" y="361"/>
                </a:lnTo>
                <a:lnTo>
                  <a:pt x="694" y="365"/>
                </a:lnTo>
                <a:lnTo>
                  <a:pt x="686" y="369"/>
                </a:lnTo>
                <a:lnTo>
                  <a:pt x="686" y="369"/>
                </a:lnTo>
                <a:lnTo>
                  <a:pt x="683" y="372"/>
                </a:lnTo>
                <a:lnTo>
                  <a:pt x="679" y="376"/>
                </a:lnTo>
                <a:lnTo>
                  <a:pt x="679" y="378"/>
                </a:lnTo>
                <a:lnTo>
                  <a:pt x="679" y="380"/>
                </a:lnTo>
                <a:lnTo>
                  <a:pt x="683" y="382"/>
                </a:lnTo>
                <a:lnTo>
                  <a:pt x="684" y="384"/>
                </a:lnTo>
                <a:lnTo>
                  <a:pt x="684" y="384"/>
                </a:lnTo>
                <a:lnTo>
                  <a:pt x="690" y="386"/>
                </a:lnTo>
                <a:lnTo>
                  <a:pt x="696" y="386"/>
                </a:lnTo>
                <a:lnTo>
                  <a:pt x="701" y="386"/>
                </a:lnTo>
                <a:lnTo>
                  <a:pt x="707" y="382"/>
                </a:lnTo>
                <a:lnTo>
                  <a:pt x="713" y="382"/>
                </a:lnTo>
                <a:lnTo>
                  <a:pt x="720" y="380"/>
                </a:lnTo>
                <a:lnTo>
                  <a:pt x="724" y="382"/>
                </a:lnTo>
                <a:lnTo>
                  <a:pt x="728" y="382"/>
                </a:lnTo>
                <a:lnTo>
                  <a:pt x="730" y="384"/>
                </a:lnTo>
                <a:lnTo>
                  <a:pt x="730" y="384"/>
                </a:lnTo>
                <a:lnTo>
                  <a:pt x="730" y="386"/>
                </a:lnTo>
                <a:lnTo>
                  <a:pt x="728" y="386"/>
                </a:lnTo>
                <a:lnTo>
                  <a:pt x="728" y="386"/>
                </a:lnTo>
                <a:lnTo>
                  <a:pt x="728" y="388"/>
                </a:lnTo>
                <a:lnTo>
                  <a:pt x="726" y="390"/>
                </a:lnTo>
                <a:lnTo>
                  <a:pt x="726" y="390"/>
                </a:lnTo>
                <a:lnTo>
                  <a:pt x="722" y="390"/>
                </a:lnTo>
                <a:lnTo>
                  <a:pt x="722" y="390"/>
                </a:lnTo>
                <a:lnTo>
                  <a:pt x="724" y="393"/>
                </a:lnTo>
                <a:lnTo>
                  <a:pt x="726" y="397"/>
                </a:lnTo>
                <a:lnTo>
                  <a:pt x="724" y="401"/>
                </a:lnTo>
                <a:lnTo>
                  <a:pt x="722" y="403"/>
                </a:lnTo>
                <a:lnTo>
                  <a:pt x="722" y="403"/>
                </a:lnTo>
                <a:lnTo>
                  <a:pt x="722" y="408"/>
                </a:lnTo>
                <a:lnTo>
                  <a:pt x="722" y="408"/>
                </a:lnTo>
                <a:lnTo>
                  <a:pt x="718" y="408"/>
                </a:lnTo>
                <a:lnTo>
                  <a:pt x="715" y="407"/>
                </a:lnTo>
                <a:lnTo>
                  <a:pt x="707" y="403"/>
                </a:lnTo>
                <a:lnTo>
                  <a:pt x="700" y="397"/>
                </a:lnTo>
                <a:lnTo>
                  <a:pt x="694" y="395"/>
                </a:lnTo>
                <a:lnTo>
                  <a:pt x="690" y="393"/>
                </a:lnTo>
                <a:lnTo>
                  <a:pt x="690" y="393"/>
                </a:lnTo>
                <a:lnTo>
                  <a:pt x="709" y="407"/>
                </a:lnTo>
                <a:lnTo>
                  <a:pt x="717" y="414"/>
                </a:lnTo>
                <a:lnTo>
                  <a:pt x="724" y="420"/>
                </a:lnTo>
                <a:lnTo>
                  <a:pt x="724" y="420"/>
                </a:lnTo>
                <a:lnTo>
                  <a:pt x="728" y="424"/>
                </a:lnTo>
                <a:lnTo>
                  <a:pt x="730" y="427"/>
                </a:lnTo>
                <a:lnTo>
                  <a:pt x="730" y="431"/>
                </a:lnTo>
                <a:lnTo>
                  <a:pt x="732" y="439"/>
                </a:lnTo>
                <a:lnTo>
                  <a:pt x="734" y="458"/>
                </a:lnTo>
                <a:lnTo>
                  <a:pt x="734" y="458"/>
                </a:lnTo>
                <a:lnTo>
                  <a:pt x="730" y="461"/>
                </a:lnTo>
                <a:lnTo>
                  <a:pt x="726" y="461"/>
                </a:lnTo>
                <a:lnTo>
                  <a:pt x="722" y="463"/>
                </a:lnTo>
                <a:lnTo>
                  <a:pt x="715" y="461"/>
                </a:lnTo>
                <a:lnTo>
                  <a:pt x="711" y="459"/>
                </a:lnTo>
                <a:lnTo>
                  <a:pt x="705" y="458"/>
                </a:lnTo>
                <a:lnTo>
                  <a:pt x="701" y="454"/>
                </a:lnTo>
                <a:lnTo>
                  <a:pt x="700" y="452"/>
                </a:lnTo>
                <a:lnTo>
                  <a:pt x="700" y="452"/>
                </a:lnTo>
                <a:lnTo>
                  <a:pt x="698" y="448"/>
                </a:lnTo>
                <a:lnTo>
                  <a:pt x="698" y="446"/>
                </a:lnTo>
                <a:lnTo>
                  <a:pt x="698" y="444"/>
                </a:lnTo>
                <a:lnTo>
                  <a:pt x="696" y="442"/>
                </a:lnTo>
                <a:lnTo>
                  <a:pt x="696" y="442"/>
                </a:lnTo>
                <a:lnTo>
                  <a:pt x="694" y="441"/>
                </a:lnTo>
                <a:lnTo>
                  <a:pt x="692" y="439"/>
                </a:lnTo>
                <a:lnTo>
                  <a:pt x="686" y="437"/>
                </a:lnTo>
                <a:lnTo>
                  <a:pt x="686" y="437"/>
                </a:lnTo>
                <a:lnTo>
                  <a:pt x="677" y="433"/>
                </a:lnTo>
                <a:lnTo>
                  <a:pt x="667" y="429"/>
                </a:lnTo>
                <a:lnTo>
                  <a:pt x="667" y="429"/>
                </a:lnTo>
                <a:lnTo>
                  <a:pt x="671" y="431"/>
                </a:lnTo>
                <a:lnTo>
                  <a:pt x="675" y="437"/>
                </a:lnTo>
                <a:lnTo>
                  <a:pt x="677" y="442"/>
                </a:lnTo>
                <a:lnTo>
                  <a:pt x="677" y="448"/>
                </a:lnTo>
                <a:lnTo>
                  <a:pt x="677" y="448"/>
                </a:lnTo>
                <a:lnTo>
                  <a:pt x="675" y="448"/>
                </a:lnTo>
                <a:lnTo>
                  <a:pt x="671" y="450"/>
                </a:lnTo>
                <a:lnTo>
                  <a:pt x="671" y="450"/>
                </a:lnTo>
                <a:lnTo>
                  <a:pt x="671" y="454"/>
                </a:lnTo>
                <a:lnTo>
                  <a:pt x="671" y="456"/>
                </a:lnTo>
                <a:lnTo>
                  <a:pt x="669" y="459"/>
                </a:lnTo>
                <a:lnTo>
                  <a:pt x="667" y="463"/>
                </a:lnTo>
                <a:lnTo>
                  <a:pt x="666" y="465"/>
                </a:lnTo>
                <a:lnTo>
                  <a:pt x="666" y="469"/>
                </a:lnTo>
                <a:lnTo>
                  <a:pt x="666" y="469"/>
                </a:lnTo>
                <a:lnTo>
                  <a:pt x="671" y="469"/>
                </a:lnTo>
                <a:lnTo>
                  <a:pt x="681" y="469"/>
                </a:lnTo>
                <a:lnTo>
                  <a:pt x="688" y="469"/>
                </a:lnTo>
                <a:lnTo>
                  <a:pt x="698" y="469"/>
                </a:lnTo>
                <a:lnTo>
                  <a:pt x="698" y="469"/>
                </a:lnTo>
                <a:lnTo>
                  <a:pt x="709" y="471"/>
                </a:lnTo>
                <a:lnTo>
                  <a:pt x="715" y="473"/>
                </a:lnTo>
                <a:lnTo>
                  <a:pt x="722" y="473"/>
                </a:lnTo>
                <a:lnTo>
                  <a:pt x="722" y="473"/>
                </a:lnTo>
                <a:lnTo>
                  <a:pt x="722" y="477"/>
                </a:lnTo>
                <a:lnTo>
                  <a:pt x="722" y="477"/>
                </a:lnTo>
                <a:lnTo>
                  <a:pt x="713" y="480"/>
                </a:lnTo>
                <a:lnTo>
                  <a:pt x="703" y="486"/>
                </a:lnTo>
                <a:lnTo>
                  <a:pt x="696" y="492"/>
                </a:lnTo>
                <a:lnTo>
                  <a:pt x="688" y="499"/>
                </a:lnTo>
                <a:lnTo>
                  <a:pt x="681" y="507"/>
                </a:lnTo>
                <a:lnTo>
                  <a:pt x="671" y="512"/>
                </a:lnTo>
                <a:lnTo>
                  <a:pt x="664" y="518"/>
                </a:lnTo>
                <a:lnTo>
                  <a:pt x="660" y="518"/>
                </a:lnTo>
                <a:lnTo>
                  <a:pt x="656" y="520"/>
                </a:lnTo>
                <a:lnTo>
                  <a:pt x="656" y="520"/>
                </a:lnTo>
                <a:lnTo>
                  <a:pt x="645" y="520"/>
                </a:lnTo>
                <a:lnTo>
                  <a:pt x="637" y="520"/>
                </a:lnTo>
                <a:lnTo>
                  <a:pt x="628" y="520"/>
                </a:lnTo>
                <a:lnTo>
                  <a:pt x="618" y="520"/>
                </a:lnTo>
                <a:lnTo>
                  <a:pt x="618" y="520"/>
                </a:lnTo>
                <a:lnTo>
                  <a:pt x="618" y="520"/>
                </a:lnTo>
                <a:lnTo>
                  <a:pt x="618" y="520"/>
                </a:lnTo>
                <a:close/>
              </a:path>
            </a:pathLst>
          </a:custGeom>
          <a:solidFill>
            <a:schemeClr val="bg1">
              <a:lumMod val="85000"/>
            </a:schemeClr>
          </a:solidFill>
          <a:ln w="635" cap="rnd">
            <a:solidFill>
              <a:schemeClr val="bg1">
                <a:alpha val="17000"/>
              </a:schemeClr>
            </a:solidFill>
            <a:round/>
            <a:headEnd/>
            <a:tailEnd/>
          </a:ln>
        </p:spPr>
        <p:txBody>
          <a:bodyPr lIns="97940" tIns="48971" rIns="97940" bIns="48971"/>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517" name="Freeform 516"/>
          <p:cNvSpPr>
            <a:spLocks/>
          </p:cNvSpPr>
          <p:nvPr/>
        </p:nvSpPr>
        <p:spPr bwMode="auto">
          <a:xfrm>
            <a:off x="9584817" y="1234216"/>
            <a:ext cx="1759360" cy="1261223"/>
          </a:xfrm>
          <a:custGeom>
            <a:avLst/>
            <a:gdLst>
              <a:gd name="T0" fmla="*/ 580 w 864"/>
              <a:gd name="T1" fmla="*/ 535 h 728"/>
              <a:gd name="T2" fmla="*/ 503 w 864"/>
              <a:gd name="T3" fmla="*/ 590 h 728"/>
              <a:gd name="T4" fmla="*/ 484 w 864"/>
              <a:gd name="T5" fmla="*/ 594 h 728"/>
              <a:gd name="T6" fmla="*/ 459 w 864"/>
              <a:gd name="T7" fmla="*/ 628 h 728"/>
              <a:gd name="T8" fmla="*/ 440 w 864"/>
              <a:gd name="T9" fmla="*/ 688 h 728"/>
              <a:gd name="T10" fmla="*/ 399 w 864"/>
              <a:gd name="T11" fmla="*/ 726 h 728"/>
              <a:gd name="T12" fmla="*/ 353 w 864"/>
              <a:gd name="T13" fmla="*/ 707 h 728"/>
              <a:gd name="T14" fmla="*/ 323 w 864"/>
              <a:gd name="T15" fmla="*/ 666 h 728"/>
              <a:gd name="T16" fmla="*/ 321 w 864"/>
              <a:gd name="T17" fmla="*/ 626 h 728"/>
              <a:gd name="T18" fmla="*/ 272 w 864"/>
              <a:gd name="T19" fmla="*/ 567 h 728"/>
              <a:gd name="T20" fmla="*/ 280 w 864"/>
              <a:gd name="T21" fmla="*/ 524 h 728"/>
              <a:gd name="T22" fmla="*/ 306 w 864"/>
              <a:gd name="T23" fmla="*/ 478 h 728"/>
              <a:gd name="T24" fmla="*/ 284 w 864"/>
              <a:gd name="T25" fmla="*/ 448 h 728"/>
              <a:gd name="T26" fmla="*/ 282 w 864"/>
              <a:gd name="T27" fmla="*/ 424 h 728"/>
              <a:gd name="T28" fmla="*/ 244 w 864"/>
              <a:gd name="T29" fmla="*/ 407 h 728"/>
              <a:gd name="T30" fmla="*/ 215 w 864"/>
              <a:gd name="T31" fmla="*/ 306 h 728"/>
              <a:gd name="T32" fmla="*/ 117 w 864"/>
              <a:gd name="T33" fmla="*/ 278 h 728"/>
              <a:gd name="T34" fmla="*/ 74 w 864"/>
              <a:gd name="T35" fmla="*/ 287 h 728"/>
              <a:gd name="T36" fmla="*/ 40 w 864"/>
              <a:gd name="T37" fmla="*/ 259 h 728"/>
              <a:gd name="T38" fmla="*/ 77 w 864"/>
              <a:gd name="T39" fmla="*/ 240 h 728"/>
              <a:gd name="T40" fmla="*/ 17 w 864"/>
              <a:gd name="T41" fmla="*/ 217 h 728"/>
              <a:gd name="T42" fmla="*/ 74 w 864"/>
              <a:gd name="T43" fmla="*/ 180 h 728"/>
              <a:gd name="T44" fmla="*/ 87 w 864"/>
              <a:gd name="T45" fmla="*/ 142 h 728"/>
              <a:gd name="T46" fmla="*/ 132 w 864"/>
              <a:gd name="T47" fmla="*/ 102 h 728"/>
              <a:gd name="T48" fmla="*/ 168 w 864"/>
              <a:gd name="T49" fmla="*/ 91 h 728"/>
              <a:gd name="T50" fmla="*/ 221 w 864"/>
              <a:gd name="T51" fmla="*/ 66 h 728"/>
              <a:gd name="T52" fmla="*/ 276 w 864"/>
              <a:gd name="T53" fmla="*/ 85 h 728"/>
              <a:gd name="T54" fmla="*/ 321 w 864"/>
              <a:gd name="T55" fmla="*/ 76 h 728"/>
              <a:gd name="T56" fmla="*/ 346 w 864"/>
              <a:gd name="T57" fmla="*/ 55 h 728"/>
              <a:gd name="T58" fmla="*/ 369 w 864"/>
              <a:gd name="T59" fmla="*/ 51 h 728"/>
              <a:gd name="T60" fmla="*/ 399 w 864"/>
              <a:gd name="T61" fmla="*/ 34 h 728"/>
              <a:gd name="T62" fmla="*/ 471 w 864"/>
              <a:gd name="T63" fmla="*/ 24 h 728"/>
              <a:gd name="T64" fmla="*/ 512 w 864"/>
              <a:gd name="T65" fmla="*/ 7 h 728"/>
              <a:gd name="T66" fmla="*/ 560 w 864"/>
              <a:gd name="T67" fmla="*/ 4 h 728"/>
              <a:gd name="T68" fmla="*/ 660 w 864"/>
              <a:gd name="T69" fmla="*/ 24 h 728"/>
              <a:gd name="T70" fmla="*/ 703 w 864"/>
              <a:gd name="T71" fmla="*/ 36 h 728"/>
              <a:gd name="T72" fmla="*/ 660 w 864"/>
              <a:gd name="T73" fmla="*/ 62 h 728"/>
              <a:gd name="T74" fmla="*/ 611 w 864"/>
              <a:gd name="T75" fmla="*/ 76 h 728"/>
              <a:gd name="T76" fmla="*/ 650 w 864"/>
              <a:gd name="T77" fmla="*/ 91 h 728"/>
              <a:gd name="T78" fmla="*/ 705 w 864"/>
              <a:gd name="T79" fmla="*/ 68 h 728"/>
              <a:gd name="T80" fmla="*/ 709 w 864"/>
              <a:gd name="T81" fmla="*/ 100 h 728"/>
              <a:gd name="T82" fmla="*/ 754 w 864"/>
              <a:gd name="T83" fmla="*/ 91 h 728"/>
              <a:gd name="T84" fmla="*/ 858 w 864"/>
              <a:gd name="T85" fmla="*/ 83 h 728"/>
              <a:gd name="T86" fmla="*/ 802 w 864"/>
              <a:gd name="T87" fmla="*/ 117 h 728"/>
              <a:gd name="T88" fmla="*/ 775 w 864"/>
              <a:gd name="T89" fmla="*/ 138 h 728"/>
              <a:gd name="T90" fmla="*/ 771 w 864"/>
              <a:gd name="T91" fmla="*/ 161 h 728"/>
              <a:gd name="T92" fmla="*/ 734 w 864"/>
              <a:gd name="T93" fmla="*/ 221 h 728"/>
              <a:gd name="T94" fmla="*/ 766 w 864"/>
              <a:gd name="T95" fmla="*/ 225 h 728"/>
              <a:gd name="T96" fmla="*/ 779 w 864"/>
              <a:gd name="T97" fmla="*/ 246 h 728"/>
              <a:gd name="T98" fmla="*/ 736 w 864"/>
              <a:gd name="T99" fmla="*/ 268 h 728"/>
              <a:gd name="T100" fmla="*/ 749 w 864"/>
              <a:gd name="T101" fmla="*/ 314 h 728"/>
              <a:gd name="T102" fmla="*/ 762 w 864"/>
              <a:gd name="T103" fmla="*/ 340 h 728"/>
              <a:gd name="T104" fmla="*/ 743 w 864"/>
              <a:gd name="T105" fmla="*/ 369 h 728"/>
              <a:gd name="T106" fmla="*/ 694 w 864"/>
              <a:gd name="T107" fmla="*/ 365 h 728"/>
              <a:gd name="T108" fmla="*/ 728 w 864"/>
              <a:gd name="T109" fmla="*/ 382 h 728"/>
              <a:gd name="T110" fmla="*/ 722 w 864"/>
              <a:gd name="T111" fmla="*/ 408 h 728"/>
              <a:gd name="T112" fmla="*/ 734 w 864"/>
              <a:gd name="T113" fmla="*/ 458 h 728"/>
              <a:gd name="T114" fmla="*/ 686 w 864"/>
              <a:gd name="T115" fmla="*/ 437 h 728"/>
              <a:gd name="T116" fmla="*/ 666 w 864"/>
              <a:gd name="T117" fmla="*/ 465 h 728"/>
              <a:gd name="T118" fmla="*/ 688 w 864"/>
              <a:gd name="T119" fmla="*/ 499 h 7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64" h="728">
                <a:moveTo>
                  <a:pt x="618" y="520"/>
                </a:moveTo>
                <a:lnTo>
                  <a:pt x="618" y="520"/>
                </a:lnTo>
                <a:lnTo>
                  <a:pt x="611" y="522"/>
                </a:lnTo>
                <a:lnTo>
                  <a:pt x="601" y="522"/>
                </a:lnTo>
                <a:lnTo>
                  <a:pt x="596" y="522"/>
                </a:lnTo>
                <a:lnTo>
                  <a:pt x="592" y="522"/>
                </a:lnTo>
                <a:lnTo>
                  <a:pt x="588" y="520"/>
                </a:lnTo>
                <a:lnTo>
                  <a:pt x="584" y="516"/>
                </a:lnTo>
                <a:lnTo>
                  <a:pt x="584" y="516"/>
                </a:lnTo>
                <a:lnTo>
                  <a:pt x="582" y="520"/>
                </a:lnTo>
                <a:lnTo>
                  <a:pt x="579" y="524"/>
                </a:lnTo>
                <a:lnTo>
                  <a:pt x="579" y="524"/>
                </a:lnTo>
                <a:lnTo>
                  <a:pt x="579" y="526"/>
                </a:lnTo>
                <a:lnTo>
                  <a:pt x="580" y="528"/>
                </a:lnTo>
                <a:lnTo>
                  <a:pt x="580" y="531"/>
                </a:lnTo>
                <a:lnTo>
                  <a:pt x="580" y="535"/>
                </a:lnTo>
                <a:lnTo>
                  <a:pt x="580" y="535"/>
                </a:lnTo>
                <a:lnTo>
                  <a:pt x="579" y="537"/>
                </a:lnTo>
                <a:lnTo>
                  <a:pt x="575" y="539"/>
                </a:lnTo>
                <a:lnTo>
                  <a:pt x="571" y="541"/>
                </a:lnTo>
                <a:lnTo>
                  <a:pt x="567" y="541"/>
                </a:lnTo>
                <a:lnTo>
                  <a:pt x="567" y="541"/>
                </a:lnTo>
                <a:lnTo>
                  <a:pt x="562" y="548"/>
                </a:lnTo>
                <a:lnTo>
                  <a:pt x="556" y="554"/>
                </a:lnTo>
                <a:lnTo>
                  <a:pt x="550" y="562"/>
                </a:lnTo>
                <a:lnTo>
                  <a:pt x="544" y="569"/>
                </a:lnTo>
                <a:lnTo>
                  <a:pt x="544" y="569"/>
                </a:lnTo>
                <a:lnTo>
                  <a:pt x="533" y="577"/>
                </a:lnTo>
                <a:lnTo>
                  <a:pt x="522" y="582"/>
                </a:lnTo>
                <a:lnTo>
                  <a:pt x="522" y="582"/>
                </a:lnTo>
                <a:lnTo>
                  <a:pt x="512" y="588"/>
                </a:lnTo>
                <a:lnTo>
                  <a:pt x="507" y="590"/>
                </a:lnTo>
                <a:lnTo>
                  <a:pt x="505" y="590"/>
                </a:lnTo>
                <a:lnTo>
                  <a:pt x="503" y="590"/>
                </a:lnTo>
                <a:lnTo>
                  <a:pt x="503" y="590"/>
                </a:lnTo>
                <a:lnTo>
                  <a:pt x="503" y="588"/>
                </a:lnTo>
                <a:lnTo>
                  <a:pt x="503" y="586"/>
                </a:lnTo>
                <a:lnTo>
                  <a:pt x="503" y="584"/>
                </a:lnTo>
                <a:lnTo>
                  <a:pt x="503" y="584"/>
                </a:lnTo>
                <a:lnTo>
                  <a:pt x="510" y="579"/>
                </a:lnTo>
                <a:lnTo>
                  <a:pt x="510" y="579"/>
                </a:lnTo>
                <a:lnTo>
                  <a:pt x="507" y="577"/>
                </a:lnTo>
                <a:lnTo>
                  <a:pt x="505" y="577"/>
                </a:lnTo>
                <a:lnTo>
                  <a:pt x="503" y="579"/>
                </a:lnTo>
                <a:lnTo>
                  <a:pt x="499" y="581"/>
                </a:lnTo>
                <a:lnTo>
                  <a:pt x="495" y="586"/>
                </a:lnTo>
                <a:lnTo>
                  <a:pt x="493" y="590"/>
                </a:lnTo>
                <a:lnTo>
                  <a:pt x="492" y="592"/>
                </a:lnTo>
                <a:lnTo>
                  <a:pt x="492" y="592"/>
                </a:lnTo>
                <a:lnTo>
                  <a:pt x="488" y="592"/>
                </a:lnTo>
                <a:lnTo>
                  <a:pt x="484" y="594"/>
                </a:lnTo>
                <a:lnTo>
                  <a:pt x="476" y="594"/>
                </a:lnTo>
                <a:lnTo>
                  <a:pt x="473" y="596"/>
                </a:lnTo>
                <a:lnTo>
                  <a:pt x="471" y="598"/>
                </a:lnTo>
                <a:lnTo>
                  <a:pt x="469" y="601"/>
                </a:lnTo>
                <a:lnTo>
                  <a:pt x="469" y="607"/>
                </a:lnTo>
                <a:lnTo>
                  <a:pt x="469" y="607"/>
                </a:lnTo>
                <a:lnTo>
                  <a:pt x="465" y="609"/>
                </a:lnTo>
                <a:lnTo>
                  <a:pt x="459" y="611"/>
                </a:lnTo>
                <a:lnTo>
                  <a:pt x="459" y="611"/>
                </a:lnTo>
                <a:lnTo>
                  <a:pt x="458" y="613"/>
                </a:lnTo>
                <a:lnTo>
                  <a:pt x="458" y="613"/>
                </a:lnTo>
                <a:lnTo>
                  <a:pt x="458" y="616"/>
                </a:lnTo>
                <a:lnTo>
                  <a:pt x="458" y="618"/>
                </a:lnTo>
                <a:lnTo>
                  <a:pt x="459" y="622"/>
                </a:lnTo>
                <a:lnTo>
                  <a:pt x="461" y="624"/>
                </a:lnTo>
                <a:lnTo>
                  <a:pt x="461" y="624"/>
                </a:lnTo>
                <a:lnTo>
                  <a:pt x="459" y="628"/>
                </a:lnTo>
                <a:lnTo>
                  <a:pt x="458" y="634"/>
                </a:lnTo>
                <a:lnTo>
                  <a:pt x="452" y="637"/>
                </a:lnTo>
                <a:lnTo>
                  <a:pt x="450" y="643"/>
                </a:lnTo>
                <a:lnTo>
                  <a:pt x="450" y="643"/>
                </a:lnTo>
                <a:lnTo>
                  <a:pt x="446" y="651"/>
                </a:lnTo>
                <a:lnTo>
                  <a:pt x="444" y="658"/>
                </a:lnTo>
                <a:lnTo>
                  <a:pt x="444" y="658"/>
                </a:lnTo>
                <a:lnTo>
                  <a:pt x="439" y="666"/>
                </a:lnTo>
                <a:lnTo>
                  <a:pt x="437" y="669"/>
                </a:lnTo>
                <a:lnTo>
                  <a:pt x="435" y="671"/>
                </a:lnTo>
                <a:lnTo>
                  <a:pt x="435" y="671"/>
                </a:lnTo>
                <a:lnTo>
                  <a:pt x="437" y="675"/>
                </a:lnTo>
                <a:lnTo>
                  <a:pt x="439" y="679"/>
                </a:lnTo>
                <a:lnTo>
                  <a:pt x="439" y="681"/>
                </a:lnTo>
                <a:lnTo>
                  <a:pt x="440" y="685"/>
                </a:lnTo>
                <a:lnTo>
                  <a:pt x="440" y="685"/>
                </a:lnTo>
                <a:lnTo>
                  <a:pt x="440" y="688"/>
                </a:lnTo>
                <a:lnTo>
                  <a:pt x="439" y="690"/>
                </a:lnTo>
                <a:lnTo>
                  <a:pt x="437" y="692"/>
                </a:lnTo>
                <a:lnTo>
                  <a:pt x="435" y="696"/>
                </a:lnTo>
                <a:lnTo>
                  <a:pt x="435" y="696"/>
                </a:lnTo>
                <a:lnTo>
                  <a:pt x="433" y="702"/>
                </a:lnTo>
                <a:lnTo>
                  <a:pt x="433" y="707"/>
                </a:lnTo>
                <a:lnTo>
                  <a:pt x="429" y="713"/>
                </a:lnTo>
                <a:lnTo>
                  <a:pt x="429" y="713"/>
                </a:lnTo>
                <a:lnTo>
                  <a:pt x="425" y="715"/>
                </a:lnTo>
                <a:lnTo>
                  <a:pt x="425" y="715"/>
                </a:lnTo>
                <a:lnTo>
                  <a:pt x="423" y="719"/>
                </a:lnTo>
                <a:lnTo>
                  <a:pt x="422" y="721"/>
                </a:lnTo>
                <a:lnTo>
                  <a:pt x="418" y="724"/>
                </a:lnTo>
                <a:lnTo>
                  <a:pt x="412" y="726"/>
                </a:lnTo>
                <a:lnTo>
                  <a:pt x="406" y="726"/>
                </a:lnTo>
                <a:lnTo>
                  <a:pt x="403" y="728"/>
                </a:lnTo>
                <a:lnTo>
                  <a:pt x="399" y="726"/>
                </a:lnTo>
                <a:lnTo>
                  <a:pt x="395" y="726"/>
                </a:lnTo>
                <a:lnTo>
                  <a:pt x="395" y="726"/>
                </a:lnTo>
                <a:lnTo>
                  <a:pt x="391" y="722"/>
                </a:lnTo>
                <a:lnTo>
                  <a:pt x="388" y="719"/>
                </a:lnTo>
                <a:lnTo>
                  <a:pt x="386" y="717"/>
                </a:lnTo>
                <a:lnTo>
                  <a:pt x="384" y="715"/>
                </a:lnTo>
                <a:lnTo>
                  <a:pt x="380" y="715"/>
                </a:lnTo>
                <a:lnTo>
                  <a:pt x="380" y="715"/>
                </a:lnTo>
                <a:lnTo>
                  <a:pt x="376" y="715"/>
                </a:lnTo>
                <a:lnTo>
                  <a:pt x="371" y="715"/>
                </a:lnTo>
                <a:lnTo>
                  <a:pt x="365" y="715"/>
                </a:lnTo>
                <a:lnTo>
                  <a:pt x="359" y="715"/>
                </a:lnTo>
                <a:lnTo>
                  <a:pt x="359" y="715"/>
                </a:lnTo>
                <a:lnTo>
                  <a:pt x="357" y="713"/>
                </a:lnTo>
                <a:lnTo>
                  <a:pt x="353" y="711"/>
                </a:lnTo>
                <a:lnTo>
                  <a:pt x="353" y="711"/>
                </a:lnTo>
                <a:lnTo>
                  <a:pt x="353" y="707"/>
                </a:lnTo>
                <a:lnTo>
                  <a:pt x="350" y="705"/>
                </a:lnTo>
                <a:lnTo>
                  <a:pt x="348" y="703"/>
                </a:lnTo>
                <a:lnTo>
                  <a:pt x="344" y="703"/>
                </a:lnTo>
                <a:lnTo>
                  <a:pt x="344" y="703"/>
                </a:lnTo>
                <a:lnTo>
                  <a:pt x="342" y="700"/>
                </a:lnTo>
                <a:lnTo>
                  <a:pt x="338" y="694"/>
                </a:lnTo>
                <a:lnTo>
                  <a:pt x="336" y="690"/>
                </a:lnTo>
                <a:lnTo>
                  <a:pt x="335" y="686"/>
                </a:lnTo>
                <a:lnTo>
                  <a:pt x="335" y="686"/>
                </a:lnTo>
                <a:lnTo>
                  <a:pt x="331" y="683"/>
                </a:lnTo>
                <a:lnTo>
                  <a:pt x="327" y="679"/>
                </a:lnTo>
                <a:lnTo>
                  <a:pt x="325" y="675"/>
                </a:lnTo>
                <a:lnTo>
                  <a:pt x="323" y="671"/>
                </a:lnTo>
                <a:lnTo>
                  <a:pt x="323" y="671"/>
                </a:lnTo>
                <a:lnTo>
                  <a:pt x="323" y="669"/>
                </a:lnTo>
                <a:lnTo>
                  <a:pt x="323" y="668"/>
                </a:lnTo>
                <a:lnTo>
                  <a:pt x="323" y="666"/>
                </a:lnTo>
                <a:lnTo>
                  <a:pt x="323" y="662"/>
                </a:lnTo>
                <a:lnTo>
                  <a:pt x="323" y="662"/>
                </a:lnTo>
                <a:lnTo>
                  <a:pt x="321" y="658"/>
                </a:lnTo>
                <a:lnTo>
                  <a:pt x="318" y="654"/>
                </a:lnTo>
                <a:lnTo>
                  <a:pt x="318" y="654"/>
                </a:lnTo>
                <a:lnTo>
                  <a:pt x="310" y="649"/>
                </a:lnTo>
                <a:lnTo>
                  <a:pt x="310" y="647"/>
                </a:lnTo>
                <a:lnTo>
                  <a:pt x="310" y="645"/>
                </a:lnTo>
                <a:lnTo>
                  <a:pt x="310" y="639"/>
                </a:lnTo>
                <a:lnTo>
                  <a:pt x="310" y="639"/>
                </a:lnTo>
                <a:lnTo>
                  <a:pt x="312" y="637"/>
                </a:lnTo>
                <a:lnTo>
                  <a:pt x="312" y="635"/>
                </a:lnTo>
                <a:lnTo>
                  <a:pt x="318" y="634"/>
                </a:lnTo>
                <a:lnTo>
                  <a:pt x="319" y="630"/>
                </a:lnTo>
                <a:lnTo>
                  <a:pt x="321" y="628"/>
                </a:lnTo>
                <a:lnTo>
                  <a:pt x="321" y="626"/>
                </a:lnTo>
                <a:lnTo>
                  <a:pt x="321" y="626"/>
                </a:lnTo>
                <a:lnTo>
                  <a:pt x="318" y="626"/>
                </a:lnTo>
                <a:lnTo>
                  <a:pt x="312" y="626"/>
                </a:lnTo>
                <a:lnTo>
                  <a:pt x="301" y="630"/>
                </a:lnTo>
                <a:lnTo>
                  <a:pt x="301" y="630"/>
                </a:lnTo>
                <a:lnTo>
                  <a:pt x="299" y="626"/>
                </a:lnTo>
                <a:lnTo>
                  <a:pt x="297" y="620"/>
                </a:lnTo>
                <a:lnTo>
                  <a:pt x="295" y="609"/>
                </a:lnTo>
                <a:lnTo>
                  <a:pt x="295" y="609"/>
                </a:lnTo>
                <a:lnTo>
                  <a:pt x="291" y="599"/>
                </a:lnTo>
                <a:lnTo>
                  <a:pt x="285" y="590"/>
                </a:lnTo>
                <a:lnTo>
                  <a:pt x="285" y="590"/>
                </a:lnTo>
                <a:lnTo>
                  <a:pt x="280" y="582"/>
                </a:lnTo>
                <a:lnTo>
                  <a:pt x="274" y="577"/>
                </a:lnTo>
                <a:lnTo>
                  <a:pt x="274" y="577"/>
                </a:lnTo>
                <a:lnTo>
                  <a:pt x="272" y="571"/>
                </a:lnTo>
                <a:lnTo>
                  <a:pt x="272" y="569"/>
                </a:lnTo>
                <a:lnTo>
                  <a:pt x="272" y="567"/>
                </a:lnTo>
                <a:lnTo>
                  <a:pt x="272" y="567"/>
                </a:lnTo>
                <a:lnTo>
                  <a:pt x="276" y="567"/>
                </a:lnTo>
                <a:lnTo>
                  <a:pt x="280" y="565"/>
                </a:lnTo>
                <a:lnTo>
                  <a:pt x="280" y="564"/>
                </a:lnTo>
                <a:lnTo>
                  <a:pt x="280" y="564"/>
                </a:lnTo>
                <a:lnTo>
                  <a:pt x="282" y="562"/>
                </a:lnTo>
                <a:lnTo>
                  <a:pt x="282" y="560"/>
                </a:lnTo>
                <a:lnTo>
                  <a:pt x="280" y="556"/>
                </a:lnTo>
                <a:lnTo>
                  <a:pt x="280" y="554"/>
                </a:lnTo>
                <a:lnTo>
                  <a:pt x="276" y="548"/>
                </a:lnTo>
                <a:lnTo>
                  <a:pt x="274" y="547"/>
                </a:lnTo>
                <a:lnTo>
                  <a:pt x="274" y="543"/>
                </a:lnTo>
                <a:lnTo>
                  <a:pt x="274" y="543"/>
                </a:lnTo>
                <a:lnTo>
                  <a:pt x="274" y="539"/>
                </a:lnTo>
                <a:lnTo>
                  <a:pt x="276" y="533"/>
                </a:lnTo>
                <a:lnTo>
                  <a:pt x="280" y="524"/>
                </a:lnTo>
                <a:lnTo>
                  <a:pt x="280" y="524"/>
                </a:lnTo>
                <a:lnTo>
                  <a:pt x="280" y="518"/>
                </a:lnTo>
                <a:lnTo>
                  <a:pt x="284" y="514"/>
                </a:lnTo>
                <a:lnTo>
                  <a:pt x="285" y="512"/>
                </a:lnTo>
                <a:lnTo>
                  <a:pt x="291" y="511"/>
                </a:lnTo>
                <a:lnTo>
                  <a:pt x="291" y="511"/>
                </a:lnTo>
                <a:lnTo>
                  <a:pt x="291" y="511"/>
                </a:lnTo>
                <a:lnTo>
                  <a:pt x="295" y="512"/>
                </a:lnTo>
                <a:lnTo>
                  <a:pt x="297" y="512"/>
                </a:lnTo>
                <a:lnTo>
                  <a:pt x="299" y="512"/>
                </a:lnTo>
                <a:lnTo>
                  <a:pt x="299" y="512"/>
                </a:lnTo>
                <a:lnTo>
                  <a:pt x="302" y="511"/>
                </a:lnTo>
                <a:lnTo>
                  <a:pt x="308" y="509"/>
                </a:lnTo>
                <a:lnTo>
                  <a:pt x="308" y="509"/>
                </a:lnTo>
                <a:lnTo>
                  <a:pt x="310" y="505"/>
                </a:lnTo>
                <a:lnTo>
                  <a:pt x="310" y="499"/>
                </a:lnTo>
                <a:lnTo>
                  <a:pt x="310" y="488"/>
                </a:lnTo>
                <a:lnTo>
                  <a:pt x="306" y="478"/>
                </a:lnTo>
                <a:lnTo>
                  <a:pt x="304" y="475"/>
                </a:lnTo>
                <a:lnTo>
                  <a:pt x="301" y="469"/>
                </a:lnTo>
                <a:lnTo>
                  <a:pt x="301" y="469"/>
                </a:lnTo>
                <a:lnTo>
                  <a:pt x="297" y="465"/>
                </a:lnTo>
                <a:lnTo>
                  <a:pt x="293" y="463"/>
                </a:lnTo>
                <a:lnTo>
                  <a:pt x="289" y="463"/>
                </a:lnTo>
                <a:lnTo>
                  <a:pt x="284" y="461"/>
                </a:lnTo>
                <a:lnTo>
                  <a:pt x="274" y="459"/>
                </a:lnTo>
                <a:lnTo>
                  <a:pt x="270" y="458"/>
                </a:lnTo>
                <a:lnTo>
                  <a:pt x="265" y="456"/>
                </a:lnTo>
                <a:lnTo>
                  <a:pt x="265" y="456"/>
                </a:lnTo>
                <a:lnTo>
                  <a:pt x="266" y="454"/>
                </a:lnTo>
                <a:lnTo>
                  <a:pt x="268" y="452"/>
                </a:lnTo>
                <a:lnTo>
                  <a:pt x="270" y="450"/>
                </a:lnTo>
                <a:lnTo>
                  <a:pt x="272" y="448"/>
                </a:lnTo>
                <a:lnTo>
                  <a:pt x="276" y="448"/>
                </a:lnTo>
                <a:lnTo>
                  <a:pt x="284" y="448"/>
                </a:lnTo>
                <a:lnTo>
                  <a:pt x="297" y="452"/>
                </a:lnTo>
                <a:lnTo>
                  <a:pt x="308" y="454"/>
                </a:lnTo>
                <a:lnTo>
                  <a:pt x="308" y="454"/>
                </a:lnTo>
                <a:lnTo>
                  <a:pt x="308" y="450"/>
                </a:lnTo>
                <a:lnTo>
                  <a:pt x="306" y="448"/>
                </a:lnTo>
                <a:lnTo>
                  <a:pt x="306" y="444"/>
                </a:lnTo>
                <a:lnTo>
                  <a:pt x="302" y="444"/>
                </a:lnTo>
                <a:lnTo>
                  <a:pt x="299" y="441"/>
                </a:lnTo>
                <a:lnTo>
                  <a:pt x="293" y="439"/>
                </a:lnTo>
                <a:lnTo>
                  <a:pt x="287" y="435"/>
                </a:lnTo>
                <a:lnTo>
                  <a:pt x="284" y="433"/>
                </a:lnTo>
                <a:lnTo>
                  <a:pt x="284" y="431"/>
                </a:lnTo>
                <a:lnTo>
                  <a:pt x="284" y="431"/>
                </a:lnTo>
                <a:lnTo>
                  <a:pt x="284" y="427"/>
                </a:lnTo>
                <a:lnTo>
                  <a:pt x="284" y="427"/>
                </a:lnTo>
                <a:lnTo>
                  <a:pt x="284" y="427"/>
                </a:lnTo>
                <a:lnTo>
                  <a:pt x="282" y="424"/>
                </a:lnTo>
                <a:lnTo>
                  <a:pt x="280" y="424"/>
                </a:lnTo>
                <a:lnTo>
                  <a:pt x="276" y="424"/>
                </a:lnTo>
                <a:lnTo>
                  <a:pt x="274" y="424"/>
                </a:lnTo>
                <a:lnTo>
                  <a:pt x="270" y="427"/>
                </a:lnTo>
                <a:lnTo>
                  <a:pt x="265" y="427"/>
                </a:lnTo>
                <a:lnTo>
                  <a:pt x="265" y="427"/>
                </a:lnTo>
                <a:lnTo>
                  <a:pt x="259" y="429"/>
                </a:lnTo>
                <a:lnTo>
                  <a:pt x="253" y="429"/>
                </a:lnTo>
                <a:lnTo>
                  <a:pt x="248" y="427"/>
                </a:lnTo>
                <a:lnTo>
                  <a:pt x="246" y="425"/>
                </a:lnTo>
                <a:lnTo>
                  <a:pt x="246" y="424"/>
                </a:lnTo>
                <a:lnTo>
                  <a:pt x="246" y="424"/>
                </a:lnTo>
                <a:lnTo>
                  <a:pt x="244" y="420"/>
                </a:lnTo>
                <a:lnTo>
                  <a:pt x="242" y="418"/>
                </a:lnTo>
                <a:lnTo>
                  <a:pt x="242" y="414"/>
                </a:lnTo>
                <a:lnTo>
                  <a:pt x="242" y="410"/>
                </a:lnTo>
                <a:lnTo>
                  <a:pt x="244" y="407"/>
                </a:lnTo>
                <a:lnTo>
                  <a:pt x="248" y="401"/>
                </a:lnTo>
                <a:lnTo>
                  <a:pt x="251" y="395"/>
                </a:lnTo>
                <a:lnTo>
                  <a:pt x="253" y="390"/>
                </a:lnTo>
                <a:lnTo>
                  <a:pt x="253" y="388"/>
                </a:lnTo>
                <a:lnTo>
                  <a:pt x="255" y="386"/>
                </a:lnTo>
                <a:lnTo>
                  <a:pt x="253" y="382"/>
                </a:lnTo>
                <a:lnTo>
                  <a:pt x="253" y="378"/>
                </a:lnTo>
                <a:lnTo>
                  <a:pt x="253" y="378"/>
                </a:lnTo>
                <a:lnTo>
                  <a:pt x="248" y="369"/>
                </a:lnTo>
                <a:lnTo>
                  <a:pt x="242" y="357"/>
                </a:lnTo>
                <a:lnTo>
                  <a:pt x="236" y="348"/>
                </a:lnTo>
                <a:lnTo>
                  <a:pt x="231" y="337"/>
                </a:lnTo>
                <a:lnTo>
                  <a:pt x="231" y="337"/>
                </a:lnTo>
                <a:lnTo>
                  <a:pt x="227" y="323"/>
                </a:lnTo>
                <a:lnTo>
                  <a:pt x="221" y="318"/>
                </a:lnTo>
                <a:lnTo>
                  <a:pt x="219" y="312"/>
                </a:lnTo>
                <a:lnTo>
                  <a:pt x="215" y="306"/>
                </a:lnTo>
                <a:lnTo>
                  <a:pt x="210" y="303"/>
                </a:lnTo>
                <a:lnTo>
                  <a:pt x="206" y="299"/>
                </a:lnTo>
                <a:lnTo>
                  <a:pt x="198" y="297"/>
                </a:lnTo>
                <a:lnTo>
                  <a:pt x="198" y="297"/>
                </a:lnTo>
                <a:lnTo>
                  <a:pt x="198" y="297"/>
                </a:lnTo>
                <a:lnTo>
                  <a:pt x="198" y="297"/>
                </a:lnTo>
                <a:lnTo>
                  <a:pt x="193" y="293"/>
                </a:lnTo>
                <a:lnTo>
                  <a:pt x="185" y="289"/>
                </a:lnTo>
                <a:lnTo>
                  <a:pt x="178" y="285"/>
                </a:lnTo>
                <a:lnTo>
                  <a:pt x="170" y="284"/>
                </a:lnTo>
                <a:lnTo>
                  <a:pt x="170" y="284"/>
                </a:lnTo>
                <a:lnTo>
                  <a:pt x="155" y="280"/>
                </a:lnTo>
                <a:lnTo>
                  <a:pt x="147" y="278"/>
                </a:lnTo>
                <a:lnTo>
                  <a:pt x="138" y="276"/>
                </a:lnTo>
                <a:lnTo>
                  <a:pt x="138" y="276"/>
                </a:lnTo>
                <a:lnTo>
                  <a:pt x="125" y="276"/>
                </a:lnTo>
                <a:lnTo>
                  <a:pt x="117" y="278"/>
                </a:lnTo>
                <a:lnTo>
                  <a:pt x="111" y="278"/>
                </a:lnTo>
                <a:lnTo>
                  <a:pt x="111" y="278"/>
                </a:lnTo>
                <a:lnTo>
                  <a:pt x="108" y="282"/>
                </a:lnTo>
                <a:lnTo>
                  <a:pt x="106" y="282"/>
                </a:lnTo>
                <a:lnTo>
                  <a:pt x="102" y="284"/>
                </a:lnTo>
                <a:lnTo>
                  <a:pt x="100" y="284"/>
                </a:lnTo>
                <a:lnTo>
                  <a:pt x="100" y="284"/>
                </a:lnTo>
                <a:lnTo>
                  <a:pt x="94" y="284"/>
                </a:lnTo>
                <a:lnTo>
                  <a:pt x="91" y="282"/>
                </a:lnTo>
                <a:lnTo>
                  <a:pt x="89" y="282"/>
                </a:lnTo>
                <a:lnTo>
                  <a:pt x="83" y="280"/>
                </a:lnTo>
                <a:lnTo>
                  <a:pt x="83" y="280"/>
                </a:lnTo>
                <a:lnTo>
                  <a:pt x="83" y="284"/>
                </a:lnTo>
                <a:lnTo>
                  <a:pt x="83" y="287"/>
                </a:lnTo>
                <a:lnTo>
                  <a:pt x="83" y="287"/>
                </a:lnTo>
                <a:lnTo>
                  <a:pt x="79" y="285"/>
                </a:lnTo>
                <a:lnTo>
                  <a:pt x="74" y="287"/>
                </a:lnTo>
                <a:lnTo>
                  <a:pt x="68" y="287"/>
                </a:lnTo>
                <a:lnTo>
                  <a:pt x="62" y="285"/>
                </a:lnTo>
                <a:lnTo>
                  <a:pt x="62" y="285"/>
                </a:lnTo>
                <a:lnTo>
                  <a:pt x="53" y="282"/>
                </a:lnTo>
                <a:lnTo>
                  <a:pt x="49" y="276"/>
                </a:lnTo>
                <a:lnTo>
                  <a:pt x="45" y="272"/>
                </a:lnTo>
                <a:lnTo>
                  <a:pt x="45" y="272"/>
                </a:lnTo>
                <a:lnTo>
                  <a:pt x="47" y="272"/>
                </a:lnTo>
                <a:lnTo>
                  <a:pt x="49" y="270"/>
                </a:lnTo>
                <a:lnTo>
                  <a:pt x="53" y="268"/>
                </a:lnTo>
                <a:lnTo>
                  <a:pt x="58" y="268"/>
                </a:lnTo>
                <a:lnTo>
                  <a:pt x="58" y="267"/>
                </a:lnTo>
                <a:lnTo>
                  <a:pt x="60" y="265"/>
                </a:lnTo>
                <a:lnTo>
                  <a:pt x="60" y="265"/>
                </a:lnTo>
                <a:lnTo>
                  <a:pt x="57" y="263"/>
                </a:lnTo>
                <a:lnTo>
                  <a:pt x="51" y="261"/>
                </a:lnTo>
                <a:lnTo>
                  <a:pt x="40" y="259"/>
                </a:lnTo>
                <a:lnTo>
                  <a:pt x="40" y="259"/>
                </a:lnTo>
                <a:lnTo>
                  <a:pt x="34" y="257"/>
                </a:lnTo>
                <a:lnTo>
                  <a:pt x="30" y="257"/>
                </a:lnTo>
                <a:lnTo>
                  <a:pt x="26" y="255"/>
                </a:lnTo>
                <a:lnTo>
                  <a:pt x="24" y="255"/>
                </a:lnTo>
                <a:lnTo>
                  <a:pt x="23" y="251"/>
                </a:lnTo>
                <a:lnTo>
                  <a:pt x="21" y="248"/>
                </a:lnTo>
                <a:lnTo>
                  <a:pt x="21" y="248"/>
                </a:lnTo>
                <a:lnTo>
                  <a:pt x="24" y="244"/>
                </a:lnTo>
                <a:lnTo>
                  <a:pt x="28" y="244"/>
                </a:lnTo>
                <a:lnTo>
                  <a:pt x="34" y="242"/>
                </a:lnTo>
                <a:lnTo>
                  <a:pt x="38" y="242"/>
                </a:lnTo>
                <a:lnTo>
                  <a:pt x="49" y="242"/>
                </a:lnTo>
                <a:lnTo>
                  <a:pt x="58" y="244"/>
                </a:lnTo>
                <a:lnTo>
                  <a:pt x="58" y="244"/>
                </a:lnTo>
                <a:lnTo>
                  <a:pt x="66" y="242"/>
                </a:lnTo>
                <a:lnTo>
                  <a:pt x="77" y="240"/>
                </a:lnTo>
                <a:lnTo>
                  <a:pt x="81" y="240"/>
                </a:lnTo>
                <a:lnTo>
                  <a:pt x="85" y="238"/>
                </a:lnTo>
                <a:lnTo>
                  <a:pt x="89" y="236"/>
                </a:lnTo>
                <a:lnTo>
                  <a:pt x="89" y="234"/>
                </a:lnTo>
                <a:lnTo>
                  <a:pt x="89" y="234"/>
                </a:lnTo>
                <a:lnTo>
                  <a:pt x="85" y="231"/>
                </a:lnTo>
                <a:lnTo>
                  <a:pt x="79" y="231"/>
                </a:lnTo>
                <a:lnTo>
                  <a:pt x="72" y="229"/>
                </a:lnTo>
                <a:lnTo>
                  <a:pt x="64" y="231"/>
                </a:lnTo>
                <a:lnTo>
                  <a:pt x="51" y="231"/>
                </a:lnTo>
                <a:lnTo>
                  <a:pt x="43" y="231"/>
                </a:lnTo>
                <a:lnTo>
                  <a:pt x="38" y="229"/>
                </a:lnTo>
                <a:lnTo>
                  <a:pt x="38" y="229"/>
                </a:lnTo>
                <a:lnTo>
                  <a:pt x="26" y="223"/>
                </a:lnTo>
                <a:lnTo>
                  <a:pt x="23" y="221"/>
                </a:lnTo>
                <a:lnTo>
                  <a:pt x="17" y="217"/>
                </a:lnTo>
                <a:lnTo>
                  <a:pt x="17" y="217"/>
                </a:lnTo>
                <a:lnTo>
                  <a:pt x="7" y="210"/>
                </a:lnTo>
                <a:lnTo>
                  <a:pt x="4" y="206"/>
                </a:lnTo>
                <a:lnTo>
                  <a:pt x="0" y="200"/>
                </a:lnTo>
                <a:lnTo>
                  <a:pt x="0" y="200"/>
                </a:lnTo>
                <a:lnTo>
                  <a:pt x="4" y="198"/>
                </a:lnTo>
                <a:lnTo>
                  <a:pt x="7" y="197"/>
                </a:lnTo>
                <a:lnTo>
                  <a:pt x="15" y="193"/>
                </a:lnTo>
                <a:lnTo>
                  <a:pt x="23" y="193"/>
                </a:lnTo>
                <a:lnTo>
                  <a:pt x="30" y="189"/>
                </a:lnTo>
                <a:lnTo>
                  <a:pt x="30" y="189"/>
                </a:lnTo>
                <a:lnTo>
                  <a:pt x="38" y="189"/>
                </a:lnTo>
                <a:lnTo>
                  <a:pt x="45" y="187"/>
                </a:lnTo>
                <a:lnTo>
                  <a:pt x="53" y="185"/>
                </a:lnTo>
                <a:lnTo>
                  <a:pt x="62" y="185"/>
                </a:lnTo>
                <a:lnTo>
                  <a:pt x="62" y="185"/>
                </a:lnTo>
                <a:lnTo>
                  <a:pt x="70" y="181"/>
                </a:lnTo>
                <a:lnTo>
                  <a:pt x="74" y="180"/>
                </a:lnTo>
                <a:lnTo>
                  <a:pt x="77" y="178"/>
                </a:lnTo>
                <a:lnTo>
                  <a:pt x="77" y="178"/>
                </a:lnTo>
                <a:lnTo>
                  <a:pt x="87" y="178"/>
                </a:lnTo>
                <a:lnTo>
                  <a:pt x="92" y="176"/>
                </a:lnTo>
                <a:lnTo>
                  <a:pt x="96" y="176"/>
                </a:lnTo>
                <a:lnTo>
                  <a:pt x="96" y="176"/>
                </a:lnTo>
                <a:lnTo>
                  <a:pt x="100" y="172"/>
                </a:lnTo>
                <a:lnTo>
                  <a:pt x="108" y="164"/>
                </a:lnTo>
                <a:lnTo>
                  <a:pt x="111" y="163"/>
                </a:lnTo>
                <a:lnTo>
                  <a:pt x="111" y="159"/>
                </a:lnTo>
                <a:lnTo>
                  <a:pt x="115" y="155"/>
                </a:lnTo>
                <a:lnTo>
                  <a:pt x="115" y="151"/>
                </a:lnTo>
                <a:lnTo>
                  <a:pt x="115" y="151"/>
                </a:lnTo>
                <a:lnTo>
                  <a:pt x="111" y="151"/>
                </a:lnTo>
                <a:lnTo>
                  <a:pt x="106" y="147"/>
                </a:lnTo>
                <a:lnTo>
                  <a:pt x="92" y="144"/>
                </a:lnTo>
                <a:lnTo>
                  <a:pt x="87" y="142"/>
                </a:lnTo>
                <a:lnTo>
                  <a:pt x="81" y="140"/>
                </a:lnTo>
                <a:lnTo>
                  <a:pt x="77" y="136"/>
                </a:lnTo>
                <a:lnTo>
                  <a:pt x="77" y="134"/>
                </a:lnTo>
                <a:lnTo>
                  <a:pt x="77" y="130"/>
                </a:lnTo>
                <a:lnTo>
                  <a:pt x="77" y="130"/>
                </a:lnTo>
                <a:lnTo>
                  <a:pt x="77" y="129"/>
                </a:lnTo>
                <a:lnTo>
                  <a:pt x="81" y="127"/>
                </a:lnTo>
                <a:lnTo>
                  <a:pt x="85" y="123"/>
                </a:lnTo>
                <a:lnTo>
                  <a:pt x="89" y="121"/>
                </a:lnTo>
                <a:lnTo>
                  <a:pt x="100" y="117"/>
                </a:lnTo>
                <a:lnTo>
                  <a:pt x="108" y="115"/>
                </a:lnTo>
                <a:lnTo>
                  <a:pt x="108" y="115"/>
                </a:lnTo>
                <a:lnTo>
                  <a:pt x="111" y="113"/>
                </a:lnTo>
                <a:lnTo>
                  <a:pt x="115" y="111"/>
                </a:lnTo>
                <a:lnTo>
                  <a:pt x="125" y="106"/>
                </a:lnTo>
                <a:lnTo>
                  <a:pt x="128" y="104"/>
                </a:lnTo>
                <a:lnTo>
                  <a:pt x="132" y="102"/>
                </a:lnTo>
                <a:lnTo>
                  <a:pt x="138" y="100"/>
                </a:lnTo>
                <a:lnTo>
                  <a:pt x="142" y="100"/>
                </a:lnTo>
                <a:lnTo>
                  <a:pt x="142" y="100"/>
                </a:lnTo>
                <a:lnTo>
                  <a:pt x="147" y="104"/>
                </a:lnTo>
                <a:lnTo>
                  <a:pt x="153" y="108"/>
                </a:lnTo>
                <a:lnTo>
                  <a:pt x="157" y="110"/>
                </a:lnTo>
                <a:lnTo>
                  <a:pt x="159" y="110"/>
                </a:lnTo>
                <a:lnTo>
                  <a:pt x="162" y="110"/>
                </a:lnTo>
                <a:lnTo>
                  <a:pt x="164" y="110"/>
                </a:lnTo>
                <a:lnTo>
                  <a:pt x="164" y="110"/>
                </a:lnTo>
                <a:lnTo>
                  <a:pt x="166" y="106"/>
                </a:lnTo>
                <a:lnTo>
                  <a:pt x="168" y="104"/>
                </a:lnTo>
                <a:lnTo>
                  <a:pt x="168" y="100"/>
                </a:lnTo>
                <a:lnTo>
                  <a:pt x="168" y="94"/>
                </a:lnTo>
                <a:lnTo>
                  <a:pt x="168" y="93"/>
                </a:lnTo>
                <a:lnTo>
                  <a:pt x="168" y="91"/>
                </a:lnTo>
                <a:lnTo>
                  <a:pt x="168" y="91"/>
                </a:lnTo>
                <a:lnTo>
                  <a:pt x="164" y="87"/>
                </a:lnTo>
                <a:lnTo>
                  <a:pt x="162" y="81"/>
                </a:lnTo>
                <a:lnTo>
                  <a:pt x="162" y="79"/>
                </a:lnTo>
                <a:lnTo>
                  <a:pt x="162" y="77"/>
                </a:lnTo>
                <a:lnTo>
                  <a:pt x="162" y="76"/>
                </a:lnTo>
                <a:lnTo>
                  <a:pt x="164" y="74"/>
                </a:lnTo>
                <a:lnTo>
                  <a:pt x="164" y="74"/>
                </a:lnTo>
                <a:lnTo>
                  <a:pt x="164" y="72"/>
                </a:lnTo>
                <a:lnTo>
                  <a:pt x="168" y="72"/>
                </a:lnTo>
                <a:lnTo>
                  <a:pt x="174" y="72"/>
                </a:lnTo>
                <a:lnTo>
                  <a:pt x="185" y="72"/>
                </a:lnTo>
                <a:lnTo>
                  <a:pt x="185" y="72"/>
                </a:lnTo>
                <a:lnTo>
                  <a:pt x="195" y="74"/>
                </a:lnTo>
                <a:lnTo>
                  <a:pt x="204" y="72"/>
                </a:lnTo>
                <a:lnTo>
                  <a:pt x="212" y="70"/>
                </a:lnTo>
                <a:lnTo>
                  <a:pt x="221" y="66"/>
                </a:lnTo>
                <a:lnTo>
                  <a:pt x="221" y="66"/>
                </a:lnTo>
                <a:lnTo>
                  <a:pt x="229" y="62"/>
                </a:lnTo>
                <a:lnTo>
                  <a:pt x="238" y="60"/>
                </a:lnTo>
                <a:lnTo>
                  <a:pt x="246" y="59"/>
                </a:lnTo>
                <a:lnTo>
                  <a:pt x="255" y="57"/>
                </a:lnTo>
                <a:lnTo>
                  <a:pt x="255" y="57"/>
                </a:lnTo>
                <a:lnTo>
                  <a:pt x="261" y="57"/>
                </a:lnTo>
                <a:lnTo>
                  <a:pt x="265" y="59"/>
                </a:lnTo>
                <a:lnTo>
                  <a:pt x="270" y="60"/>
                </a:lnTo>
                <a:lnTo>
                  <a:pt x="272" y="64"/>
                </a:lnTo>
                <a:lnTo>
                  <a:pt x="272" y="64"/>
                </a:lnTo>
                <a:lnTo>
                  <a:pt x="274" y="66"/>
                </a:lnTo>
                <a:lnTo>
                  <a:pt x="274" y="70"/>
                </a:lnTo>
                <a:lnTo>
                  <a:pt x="274" y="76"/>
                </a:lnTo>
                <a:lnTo>
                  <a:pt x="274" y="79"/>
                </a:lnTo>
                <a:lnTo>
                  <a:pt x="274" y="83"/>
                </a:lnTo>
                <a:lnTo>
                  <a:pt x="276" y="85"/>
                </a:lnTo>
                <a:lnTo>
                  <a:pt x="276" y="85"/>
                </a:lnTo>
                <a:lnTo>
                  <a:pt x="280" y="83"/>
                </a:lnTo>
                <a:lnTo>
                  <a:pt x="280" y="81"/>
                </a:lnTo>
                <a:lnTo>
                  <a:pt x="282" y="76"/>
                </a:lnTo>
                <a:lnTo>
                  <a:pt x="284" y="68"/>
                </a:lnTo>
                <a:lnTo>
                  <a:pt x="284" y="62"/>
                </a:lnTo>
                <a:lnTo>
                  <a:pt x="284" y="62"/>
                </a:lnTo>
                <a:lnTo>
                  <a:pt x="287" y="62"/>
                </a:lnTo>
                <a:lnTo>
                  <a:pt x="291" y="62"/>
                </a:lnTo>
                <a:lnTo>
                  <a:pt x="295" y="64"/>
                </a:lnTo>
                <a:lnTo>
                  <a:pt x="297" y="66"/>
                </a:lnTo>
                <a:lnTo>
                  <a:pt x="302" y="72"/>
                </a:lnTo>
                <a:lnTo>
                  <a:pt x="306" y="74"/>
                </a:lnTo>
                <a:lnTo>
                  <a:pt x="310" y="76"/>
                </a:lnTo>
                <a:lnTo>
                  <a:pt x="310" y="76"/>
                </a:lnTo>
                <a:lnTo>
                  <a:pt x="312" y="77"/>
                </a:lnTo>
                <a:lnTo>
                  <a:pt x="316" y="77"/>
                </a:lnTo>
                <a:lnTo>
                  <a:pt x="321" y="76"/>
                </a:lnTo>
                <a:lnTo>
                  <a:pt x="329" y="76"/>
                </a:lnTo>
                <a:lnTo>
                  <a:pt x="333" y="76"/>
                </a:lnTo>
                <a:lnTo>
                  <a:pt x="336" y="77"/>
                </a:lnTo>
                <a:lnTo>
                  <a:pt x="336" y="77"/>
                </a:lnTo>
                <a:lnTo>
                  <a:pt x="331" y="72"/>
                </a:lnTo>
                <a:lnTo>
                  <a:pt x="325" y="66"/>
                </a:lnTo>
                <a:lnTo>
                  <a:pt x="319" y="60"/>
                </a:lnTo>
                <a:lnTo>
                  <a:pt x="312" y="55"/>
                </a:lnTo>
                <a:lnTo>
                  <a:pt x="312" y="55"/>
                </a:lnTo>
                <a:lnTo>
                  <a:pt x="319" y="53"/>
                </a:lnTo>
                <a:lnTo>
                  <a:pt x="323" y="51"/>
                </a:lnTo>
                <a:lnTo>
                  <a:pt x="329" y="49"/>
                </a:lnTo>
                <a:lnTo>
                  <a:pt x="331" y="47"/>
                </a:lnTo>
                <a:lnTo>
                  <a:pt x="335" y="49"/>
                </a:lnTo>
                <a:lnTo>
                  <a:pt x="335" y="49"/>
                </a:lnTo>
                <a:lnTo>
                  <a:pt x="340" y="51"/>
                </a:lnTo>
                <a:lnTo>
                  <a:pt x="346" y="55"/>
                </a:lnTo>
                <a:lnTo>
                  <a:pt x="359" y="62"/>
                </a:lnTo>
                <a:lnTo>
                  <a:pt x="359" y="62"/>
                </a:lnTo>
                <a:lnTo>
                  <a:pt x="369" y="66"/>
                </a:lnTo>
                <a:lnTo>
                  <a:pt x="380" y="74"/>
                </a:lnTo>
                <a:lnTo>
                  <a:pt x="388" y="76"/>
                </a:lnTo>
                <a:lnTo>
                  <a:pt x="393" y="79"/>
                </a:lnTo>
                <a:lnTo>
                  <a:pt x="397" y="79"/>
                </a:lnTo>
                <a:lnTo>
                  <a:pt x="399" y="79"/>
                </a:lnTo>
                <a:lnTo>
                  <a:pt x="403" y="77"/>
                </a:lnTo>
                <a:lnTo>
                  <a:pt x="403" y="77"/>
                </a:lnTo>
                <a:lnTo>
                  <a:pt x="401" y="76"/>
                </a:lnTo>
                <a:lnTo>
                  <a:pt x="399" y="72"/>
                </a:lnTo>
                <a:lnTo>
                  <a:pt x="397" y="68"/>
                </a:lnTo>
                <a:lnTo>
                  <a:pt x="391" y="64"/>
                </a:lnTo>
                <a:lnTo>
                  <a:pt x="386" y="60"/>
                </a:lnTo>
                <a:lnTo>
                  <a:pt x="372" y="55"/>
                </a:lnTo>
                <a:lnTo>
                  <a:pt x="369" y="51"/>
                </a:lnTo>
                <a:lnTo>
                  <a:pt x="365" y="47"/>
                </a:lnTo>
                <a:lnTo>
                  <a:pt x="365" y="47"/>
                </a:lnTo>
                <a:lnTo>
                  <a:pt x="365" y="45"/>
                </a:lnTo>
                <a:lnTo>
                  <a:pt x="371" y="45"/>
                </a:lnTo>
                <a:lnTo>
                  <a:pt x="380" y="47"/>
                </a:lnTo>
                <a:lnTo>
                  <a:pt x="401" y="51"/>
                </a:lnTo>
                <a:lnTo>
                  <a:pt x="401" y="51"/>
                </a:lnTo>
                <a:lnTo>
                  <a:pt x="399" y="45"/>
                </a:lnTo>
                <a:lnTo>
                  <a:pt x="399" y="43"/>
                </a:lnTo>
                <a:lnTo>
                  <a:pt x="397" y="42"/>
                </a:lnTo>
                <a:lnTo>
                  <a:pt x="397" y="42"/>
                </a:lnTo>
                <a:lnTo>
                  <a:pt x="401" y="40"/>
                </a:lnTo>
                <a:lnTo>
                  <a:pt x="403" y="40"/>
                </a:lnTo>
                <a:lnTo>
                  <a:pt x="406" y="38"/>
                </a:lnTo>
                <a:lnTo>
                  <a:pt x="408" y="36"/>
                </a:lnTo>
                <a:lnTo>
                  <a:pt x="408" y="36"/>
                </a:lnTo>
                <a:lnTo>
                  <a:pt x="399" y="34"/>
                </a:lnTo>
                <a:lnTo>
                  <a:pt x="388" y="34"/>
                </a:lnTo>
                <a:lnTo>
                  <a:pt x="388" y="34"/>
                </a:lnTo>
                <a:lnTo>
                  <a:pt x="391" y="30"/>
                </a:lnTo>
                <a:lnTo>
                  <a:pt x="391" y="28"/>
                </a:lnTo>
                <a:lnTo>
                  <a:pt x="393" y="24"/>
                </a:lnTo>
                <a:lnTo>
                  <a:pt x="393" y="24"/>
                </a:lnTo>
                <a:lnTo>
                  <a:pt x="406" y="23"/>
                </a:lnTo>
                <a:lnTo>
                  <a:pt x="420" y="19"/>
                </a:lnTo>
                <a:lnTo>
                  <a:pt x="433" y="19"/>
                </a:lnTo>
                <a:lnTo>
                  <a:pt x="439" y="19"/>
                </a:lnTo>
                <a:lnTo>
                  <a:pt x="446" y="21"/>
                </a:lnTo>
                <a:lnTo>
                  <a:pt x="446" y="21"/>
                </a:lnTo>
                <a:lnTo>
                  <a:pt x="452" y="23"/>
                </a:lnTo>
                <a:lnTo>
                  <a:pt x="459" y="24"/>
                </a:lnTo>
                <a:lnTo>
                  <a:pt x="465" y="26"/>
                </a:lnTo>
                <a:lnTo>
                  <a:pt x="469" y="26"/>
                </a:lnTo>
                <a:lnTo>
                  <a:pt x="471" y="24"/>
                </a:lnTo>
                <a:lnTo>
                  <a:pt x="471" y="24"/>
                </a:lnTo>
                <a:lnTo>
                  <a:pt x="473" y="23"/>
                </a:lnTo>
                <a:lnTo>
                  <a:pt x="476" y="21"/>
                </a:lnTo>
                <a:lnTo>
                  <a:pt x="476" y="19"/>
                </a:lnTo>
                <a:lnTo>
                  <a:pt x="480" y="17"/>
                </a:lnTo>
                <a:lnTo>
                  <a:pt x="480" y="17"/>
                </a:lnTo>
                <a:lnTo>
                  <a:pt x="482" y="17"/>
                </a:lnTo>
                <a:lnTo>
                  <a:pt x="486" y="17"/>
                </a:lnTo>
                <a:lnTo>
                  <a:pt x="488" y="19"/>
                </a:lnTo>
                <a:lnTo>
                  <a:pt x="492" y="19"/>
                </a:lnTo>
                <a:lnTo>
                  <a:pt x="492" y="19"/>
                </a:lnTo>
                <a:lnTo>
                  <a:pt x="492" y="11"/>
                </a:lnTo>
                <a:lnTo>
                  <a:pt x="492" y="11"/>
                </a:lnTo>
                <a:lnTo>
                  <a:pt x="497" y="11"/>
                </a:lnTo>
                <a:lnTo>
                  <a:pt x="503" y="9"/>
                </a:lnTo>
                <a:lnTo>
                  <a:pt x="507" y="7"/>
                </a:lnTo>
                <a:lnTo>
                  <a:pt x="512" y="7"/>
                </a:lnTo>
                <a:lnTo>
                  <a:pt x="512" y="7"/>
                </a:lnTo>
                <a:lnTo>
                  <a:pt x="514" y="11"/>
                </a:lnTo>
                <a:lnTo>
                  <a:pt x="518" y="13"/>
                </a:lnTo>
                <a:lnTo>
                  <a:pt x="518" y="13"/>
                </a:lnTo>
                <a:lnTo>
                  <a:pt x="520" y="9"/>
                </a:lnTo>
                <a:lnTo>
                  <a:pt x="522" y="6"/>
                </a:lnTo>
                <a:lnTo>
                  <a:pt x="522" y="6"/>
                </a:lnTo>
                <a:lnTo>
                  <a:pt x="526" y="6"/>
                </a:lnTo>
                <a:lnTo>
                  <a:pt x="529" y="6"/>
                </a:lnTo>
                <a:lnTo>
                  <a:pt x="541" y="4"/>
                </a:lnTo>
                <a:lnTo>
                  <a:pt x="544" y="4"/>
                </a:lnTo>
                <a:lnTo>
                  <a:pt x="550" y="4"/>
                </a:lnTo>
                <a:lnTo>
                  <a:pt x="554" y="6"/>
                </a:lnTo>
                <a:lnTo>
                  <a:pt x="558" y="9"/>
                </a:lnTo>
                <a:lnTo>
                  <a:pt x="558" y="9"/>
                </a:lnTo>
                <a:lnTo>
                  <a:pt x="560" y="7"/>
                </a:lnTo>
                <a:lnTo>
                  <a:pt x="560" y="4"/>
                </a:lnTo>
                <a:lnTo>
                  <a:pt x="560" y="4"/>
                </a:lnTo>
                <a:lnTo>
                  <a:pt x="567" y="2"/>
                </a:lnTo>
                <a:lnTo>
                  <a:pt x="575" y="0"/>
                </a:lnTo>
                <a:lnTo>
                  <a:pt x="582" y="0"/>
                </a:lnTo>
                <a:lnTo>
                  <a:pt x="590" y="0"/>
                </a:lnTo>
                <a:lnTo>
                  <a:pt x="605" y="0"/>
                </a:lnTo>
                <a:lnTo>
                  <a:pt x="618" y="4"/>
                </a:lnTo>
                <a:lnTo>
                  <a:pt x="618" y="4"/>
                </a:lnTo>
                <a:lnTo>
                  <a:pt x="633" y="6"/>
                </a:lnTo>
                <a:lnTo>
                  <a:pt x="645" y="7"/>
                </a:lnTo>
                <a:lnTo>
                  <a:pt x="656" y="11"/>
                </a:lnTo>
                <a:lnTo>
                  <a:pt x="662" y="15"/>
                </a:lnTo>
                <a:lnTo>
                  <a:pt x="667" y="17"/>
                </a:lnTo>
                <a:lnTo>
                  <a:pt x="667" y="17"/>
                </a:lnTo>
                <a:lnTo>
                  <a:pt x="666" y="21"/>
                </a:lnTo>
                <a:lnTo>
                  <a:pt x="666" y="21"/>
                </a:lnTo>
                <a:lnTo>
                  <a:pt x="660" y="24"/>
                </a:lnTo>
                <a:lnTo>
                  <a:pt x="660" y="24"/>
                </a:lnTo>
                <a:lnTo>
                  <a:pt x="667" y="23"/>
                </a:lnTo>
                <a:lnTo>
                  <a:pt x="679" y="23"/>
                </a:lnTo>
                <a:lnTo>
                  <a:pt x="683" y="23"/>
                </a:lnTo>
                <a:lnTo>
                  <a:pt x="686" y="24"/>
                </a:lnTo>
                <a:lnTo>
                  <a:pt x="686" y="26"/>
                </a:lnTo>
                <a:lnTo>
                  <a:pt x="688" y="26"/>
                </a:lnTo>
                <a:lnTo>
                  <a:pt x="686" y="32"/>
                </a:lnTo>
                <a:lnTo>
                  <a:pt x="686" y="32"/>
                </a:lnTo>
                <a:lnTo>
                  <a:pt x="683" y="34"/>
                </a:lnTo>
                <a:lnTo>
                  <a:pt x="681" y="36"/>
                </a:lnTo>
                <a:lnTo>
                  <a:pt x="681" y="36"/>
                </a:lnTo>
                <a:lnTo>
                  <a:pt x="694" y="34"/>
                </a:lnTo>
                <a:lnTo>
                  <a:pt x="696" y="34"/>
                </a:lnTo>
                <a:lnTo>
                  <a:pt x="700" y="34"/>
                </a:lnTo>
                <a:lnTo>
                  <a:pt x="701" y="34"/>
                </a:lnTo>
                <a:lnTo>
                  <a:pt x="703" y="36"/>
                </a:lnTo>
                <a:lnTo>
                  <a:pt x="703" y="36"/>
                </a:lnTo>
                <a:lnTo>
                  <a:pt x="701" y="40"/>
                </a:lnTo>
                <a:lnTo>
                  <a:pt x="701" y="40"/>
                </a:lnTo>
                <a:lnTo>
                  <a:pt x="711" y="40"/>
                </a:lnTo>
                <a:lnTo>
                  <a:pt x="722" y="40"/>
                </a:lnTo>
                <a:lnTo>
                  <a:pt x="726" y="40"/>
                </a:lnTo>
                <a:lnTo>
                  <a:pt x="730" y="42"/>
                </a:lnTo>
                <a:lnTo>
                  <a:pt x="734" y="43"/>
                </a:lnTo>
                <a:lnTo>
                  <a:pt x="737" y="49"/>
                </a:lnTo>
                <a:lnTo>
                  <a:pt x="737" y="49"/>
                </a:lnTo>
                <a:lnTo>
                  <a:pt x="718" y="55"/>
                </a:lnTo>
                <a:lnTo>
                  <a:pt x="698" y="60"/>
                </a:lnTo>
                <a:lnTo>
                  <a:pt x="688" y="62"/>
                </a:lnTo>
                <a:lnTo>
                  <a:pt x="679" y="62"/>
                </a:lnTo>
                <a:lnTo>
                  <a:pt x="669" y="62"/>
                </a:lnTo>
                <a:lnTo>
                  <a:pt x="660" y="62"/>
                </a:lnTo>
                <a:lnTo>
                  <a:pt x="660" y="62"/>
                </a:lnTo>
                <a:lnTo>
                  <a:pt x="647" y="60"/>
                </a:lnTo>
                <a:lnTo>
                  <a:pt x="633" y="60"/>
                </a:lnTo>
                <a:lnTo>
                  <a:pt x="620" y="62"/>
                </a:lnTo>
                <a:lnTo>
                  <a:pt x="609" y="64"/>
                </a:lnTo>
                <a:lnTo>
                  <a:pt x="609" y="64"/>
                </a:lnTo>
                <a:lnTo>
                  <a:pt x="599" y="68"/>
                </a:lnTo>
                <a:lnTo>
                  <a:pt x="588" y="72"/>
                </a:lnTo>
                <a:lnTo>
                  <a:pt x="579" y="77"/>
                </a:lnTo>
                <a:lnTo>
                  <a:pt x="575" y="79"/>
                </a:lnTo>
                <a:lnTo>
                  <a:pt x="573" y="83"/>
                </a:lnTo>
                <a:lnTo>
                  <a:pt x="573" y="83"/>
                </a:lnTo>
                <a:lnTo>
                  <a:pt x="575" y="85"/>
                </a:lnTo>
                <a:lnTo>
                  <a:pt x="577" y="85"/>
                </a:lnTo>
                <a:lnTo>
                  <a:pt x="584" y="85"/>
                </a:lnTo>
                <a:lnTo>
                  <a:pt x="592" y="83"/>
                </a:lnTo>
                <a:lnTo>
                  <a:pt x="597" y="81"/>
                </a:lnTo>
                <a:lnTo>
                  <a:pt x="611" y="76"/>
                </a:lnTo>
                <a:lnTo>
                  <a:pt x="618" y="74"/>
                </a:lnTo>
                <a:lnTo>
                  <a:pt x="622" y="72"/>
                </a:lnTo>
                <a:lnTo>
                  <a:pt x="622" y="72"/>
                </a:lnTo>
                <a:lnTo>
                  <a:pt x="630" y="72"/>
                </a:lnTo>
                <a:lnTo>
                  <a:pt x="637" y="70"/>
                </a:lnTo>
                <a:lnTo>
                  <a:pt x="650" y="70"/>
                </a:lnTo>
                <a:lnTo>
                  <a:pt x="664" y="72"/>
                </a:lnTo>
                <a:lnTo>
                  <a:pt x="677" y="72"/>
                </a:lnTo>
                <a:lnTo>
                  <a:pt x="677" y="72"/>
                </a:lnTo>
                <a:lnTo>
                  <a:pt x="679" y="76"/>
                </a:lnTo>
                <a:lnTo>
                  <a:pt x="679" y="76"/>
                </a:lnTo>
                <a:lnTo>
                  <a:pt x="675" y="79"/>
                </a:lnTo>
                <a:lnTo>
                  <a:pt x="671" y="81"/>
                </a:lnTo>
                <a:lnTo>
                  <a:pt x="666" y="83"/>
                </a:lnTo>
                <a:lnTo>
                  <a:pt x="658" y="85"/>
                </a:lnTo>
                <a:lnTo>
                  <a:pt x="656" y="89"/>
                </a:lnTo>
                <a:lnTo>
                  <a:pt x="650" y="91"/>
                </a:lnTo>
                <a:lnTo>
                  <a:pt x="650" y="91"/>
                </a:lnTo>
                <a:lnTo>
                  <a:pt x="652" y="94"/>
                </a:lnTo>
                <a:lnTo>
                  <a:pt x="652" y="94"/>
                </a:lnTo>
                <a:lnTo>
                  <a:pt x="656" y="94"/>
                </a:lnTo>
                <a:lnTo>
                  <a:pt x="660" y="94"/>
                </a:lnTo>
                <a:lnTo>
                  <a:pt x="667" y="93"/>
                </a:lnTo>
                <a:lnTo>
                  <a:pt x="679" y="87"/>
                </a:lnTo>
                <a:lnTo>
                  <a:pt x="679" y="87"/>
                </a:lnTo>
                <a:lnTo>
                  <a:pt x="686" y="85"/>
                </a:lnTo>
                <a:lnTo>
                  <a:pt x="692" y="81"/>
                </a:lnTo>
                <a:lnTo>
                  <a:pt x="696" y="77"/>
                </a:lnTo>
                <a:lnTo>
                  <a:pt x="700" y="72"/>
                </a:lnTo>
                <a:lnTo>
                  <a:pt x="700" y="72"/>
                </a:lnTo>
                <a:lnTo>
                  <a:pt x="701" y="72"/>
                </a:lnTo>
                <a:lnTo>
                  <a:pt x="703" y="72"/>
                </a:lnTo>
                <a:lnTo>
                  <a:pt x="703" y="72"/>
                </a:lnTo>
                <a:lnTo>
                  <a:pt x="705" y="68"/>
                </a:lnTo>
                <a:lnTo>
                  <a:pt x="709" y="66"/>
                </a:lnTo>
                <a:lnTo>
                  <a:pt x="711" y="66"/>
                </a:lnTo>
                <a:lnTo>
                  <a:pt x="715" y="66"/>
                </a:lnTo>
                <a:lnTo>
                  <a:pt x="720" y="66"/>
                </a:lnTo>
                <a:lnTo>
                  <a:pt x="722" y="68"/>
                </a:lnTo>
                <a:lnTo>
                  <a:pt x="726" y="72"/>
                </a:lnTo>
                <a:lnTo>
                  <a:pt x="726" y="74"/>
                </a:lnTo>
                <a:lnTo>
                  <a:pt x="726" y="74"/>
                </a:lnTo>
                <a:lnTo>
                  <a:pt x="724" y="77"/>
                </a:lnTo>
                <a:lnTo>
                  <a:pt x="724" y="81"/>
                </a:lnTo>
                <a:lnTo>
                  <a:pt x="720" y="89"/>
                </a:lnTo>
                <a:lnTo>
                  <a:pt x="720" y="89"/>
                </a:lnTo>
                <a:lnTo>
                  <a:pt x="718" y="93"/>
                </a:lnTo>
                <a:lnTo>
                  <a:pt x="715" y="94"/>
                </a:lnTo>
                <a:lnTo>
                  <a:pt x="711" y="98"/>
                </a:lnTo>
                <a:lnTo>
                  <a:pt x="709" y="100"/>
                </a:lnTo>
                <a:lnTo>
                  <a:pt x="709" y="100"/>
                </a:lnTo>
                <a:lnTo>
                  <a:pt x="701" y="113"/>
                </a:lnTo>
                <a:lnTo>
                  <a:pt x="700" y="119"/>
                </a:lnTo>
                <a:lnTo>
                  <a:pt x="698" y="125"/>
                </a:lnTo>
                <a:lnTo>
                  <a:pt x="698" y="125"/>
                </a:lnTo>
                <a:lnTo>
                  <a:pt x="707" y="119"/>
                </a:lnTo>
                <a:lnTo>
                  <a:pt x="713" y="113"/>
                </a:lnTo>
                <a:lnTo>
                  <a:pt x="726" y="98"/>
                </a:lnTo>
                <a:lnTo>
                  <a:pt x="726" y="98"/>
                </a:lnTo>
                <a:lnTo>
                  <a:pt x="734" y="94"/>
                </a:lnTo>
                <a:lnTo>
                  <a:pt x="743" y="89"/>
                </a:lnTo>
                <a:lnTo>
                  <a:pt x="749" y="85"/>
                </a:lnTo>
                <a:lnTo>
                  <a:pt x="753" y="85"/>
                </a:lnTo>
                <a:lnTo>
                  <a:pt x="753" y="85"/>
                </a:lnTo>
                <a:lnTo>
                  <a:pt x="754" y="87"/>
                </a:lnTo>
                <a:lnTo>
                  <a:pt x="754" y="89"/>
                </a:lnTo>
                <a:lnTo>
                  <a:pt x="754" y="91"/>
                </a:lnTo>
                <a:lnTo>
                  <a:pt x="754" y="91"/>
                </a:lnTo>
                <a:lnTo>
                  <a:pt x="768" y="89"/>
                </a:lnTo>
                <a:lnTo>
                  <a:pt x="773" y="89"/>
                </a:lnTo>
                <a:lnTo>
                  <a:pt x="779" y="91"/>
                </a:lnTo>
                <a:lnTo>
                  <a:pt x="779" y="91"/>
                </a:lnTo>
                <a:lnTo>
                  <a:pt x="785" y="83"/>
                </a:lnTo>
                <a:lnTo>
                  <a:pt x="790" y="77"/>
                </a:lnTo>
                <a:lnTo>
                  <a:pt x="798" y="72"/>
                </a:lnTo>
                <a:lnTo>
                  <a:pt x="802" y="70"/>
                </a:lnTo>
                <a:lnTo>
                  <a:pt x="802" y="70"/>
                </a:lnTo>
                <a:lnTo>
                  <a:pt x="805" y="68"/>
                </a:lnTo>
                <a:lnTo>
                  <a:pt x="809" y="68"/>
                </a:lnTo>
                <a:lnTo>
                  <a:pt x="821" y="72"/>
                </a:lnTo>
                <a:lnTo>
                  <a:pt x="838" y="77"/>
                </a:lnTo>
                <a:lnTo>
                  <a:pt x="838" y="77"/>
                </a:lnTo>
                <a:lnTo>
                  <a:pt x="847" y="79"/>
                </a:lnTo>
                <a:lnTo>
                  <a:pt x="853" y="81"/>
                </a:lnTo>
                <a:lnTo>
                  <a:pt x="858" y="83"/>
                </a:lnTo>
                <a:lnTo>
                  <a:pt x="862" y="87"/>
                </a:lnTo>
                <a:lnTo>
                  <a:pt x="864" y="89"/>
                </a:lnTo>
                <a:lnTo>
                  <a:pt x="864" y="93"/>
                </a:lnTo>
                <a:lnTo>
                  <a:pt x="864" y="93"/>
                </a:lnTo>
                <a:lnTo>
                  <a:pt x="862" y="94"/>
                </a:lnTo>
                <a:lnTo>
                  <a:pt x="858" y="96"/>
                </a:lnTo>
                <a:lnTo>
                  <a:pt x="858" y="96"/>
                </a:lnTo>
                <a:lnTo>
                  <a:pt x="849" y="102"/>
                </a:lnTo>
                <a:lnTo>
                  <a:pt x="845" y="104"/>
                </a:lnTo>
                <a:lnTo>
                  <a:pt x="840" y="108"/>
                </a:lnTo>
                <a:lnTo>
                  <a:pt x="840" y="108"/>
                </a:lnTo>
                <a:lnTo>
                  <a:pt x="836" y="110"/>
                </a:lnTo>
                <a:lnTo>
                  <a:pt x="830" y="113"/>
                </a:lnTo>
                <a:lnTo>
                  <a:pt x="823" y="115"/>
                </a:lnTo>
                <a:lnTo>
                  <a:pt x="823" y="115"/>
                </a:lnTo>
                <a:lnTo>
                  <a:pt x="813" y="115"/>
                </a:lnTo>
                <a:lnTo>
                  <a:pt x="802" y="117"/>
                </a:lnTo>
                <a:lnTo>
                  <a:pt x="790" y="117"/>
                </a:lnTo>
                <a:lnTo>
                  <a:pt x="787" y="117"/>
                </a:lnTo>
                <a:lnTo>
                  <a:pt x="781" y="119"/>
                </a:lnTo>
                <a:lnTo>
                  <a:pt x="781" y="119"/>
                </a:lnTo>
                <a:lnTo>
                  <a:pt x="785" y="121"/>
                </a:lnTo>
                <a:lnTo>
                  <a:pt x="788" y="121"/>
                </a:lnTo>
                <a:lnTo>
                  <a:pt x="800" y="127"/>
                </a:lnTo>
                <a:lnTo>
                  <a:pt x="802" y="127"/>
                </a:lnTo>
                <a:lnTo>
                  <a:pt x="804" y="130"/>
                </a:lnTo>
                <a:lnTo>
                  <a:pt x="804" y="130"/>
                </a:lnTo>
                <a:lnTo>
                  <a:pt x="804" y="134"/>
                </a:lnTo>
                <a:lnTo>
                  <a:pt x="800" y="136"/>
                </a:lnTo>
                <a:lnTo>
                  <a:pt x="800" y="136"/>
                </a:lnTo>
                <a:lnTo>
                  <a:pt x="794" y="138"/>
                </a:lnTo>
                <a:lnTo>
                  <a:pt x="790" y="140"/>
                </a:lnTo>
                <a:lnTo>
                  <a:pt x="783" y="140"/>
                </a:lnTo>
                <a:lnTo>
                  <a:pt x="775" y="138"/>
                </a:lnTo>
                <a:lnTo>
                  <a:pt x="773" y="138"/>
                </a:lnTo>
                <a:lnTo>
                  <a:pt x="768" y="140"/>
                </a:lnTo>
                <a:lnTo>
                  <a:pt x="768" y="140"/>
                </a:lnTo>
                <a:lnTo>
                  <a:pt x="770" y="142"/>
                </a:lnTo>
                <a:lnTo>
                  <a:pt x="770" y="144"/>
                </a:lnTo>
                <a:lnTo>
                  <a:pt x="773" y="146"/>
                </a:lnTo>
                <a:lnTo>
                  <a:pt x="781" y="147"/>
                </a:lnTo>
                <a:lnTo>
                  <a:pt x="783" y="147"/>
                </a:lnTo>
                <a:lnTo>
                  <a:pt x="787" y="151"/>
                </a:lnTo>
                <a:lnTo>
                  <a:pt x="787" y="151"/>
                </a:lnTo>
                <a:lnTo>
                  <a:pt x="787" y="153"/>
                </a:lnTo>
                <a:lnTo>
                  <a:pt x="783" y="157"/>
                </a:lnTo>
                <a:lnTo>
                  <a:pt x="783" y="157"/>
                </a:lnTo>
                <a:lnTo>
                  <a:pt x="781" y="159"/>
                </a:lnTo>
                <a:lnTo>
                  <a:pt x="777" y="161"/>
                </a:lnTo>
                <a:lnTo>
                  <a:pt x="773" y="161"/>
                </a:lnTo>
                <a:lnTo>
                  <a:pt x="771" y="161"/>
                </a:lnTo>
                <a:lnTo>
                  <a:pt x="771" y="161"/>
                </a:lnTo>
                <a:lnTo>
                  <a:pt x="768" y="164"/>
                </a:lnTo>
                <a:lnTo>
                  <a:pt x="768" y="166"/>
                </a:lnTo>
                <a:lnTo>
                  <a:pt x="766" y="170"/>
                </a:lnTo>
                <a:lnTo>
                  <a:pt x="764" y="172"/>
                </a:lnTo>
                <a:lnTo>
                  <a:pt x="764" y="172"/>
                </a:lnTo>
                <a:lnTo>
                  <a:pt x="762" y="176"/>
                </a:lnTo>
                <a:lnTo>
                  <a:pt x="760" y="178"/>
                </a:lnTo>
                <a:lnTo>
                  <a:pt x="753" y="181"/>
                </a:lnTo>
                <a:lnTo>
                  <a:pt x="747" y="187"/>
                </a:lnTo>
                <a:lnTo>
                  <a:pt x="745" y="189"/>
                </a:lnTo>
                <a:lnTo>
                  <a:pt x="743" y="193"/>
                </a:lnTo>
                <a:lnTo>
                  <a:pt x="743" y="193"/>
                </a:lnTo>
                <a:lnTo>
                  <a:pt x="737" y="206"/>
                </a:lnTo>
                <a:lnTo>
                  <a:pt x="736" y="219"/>
                </a:lnTo>
                <a:lnTo>
                  <a:pt x="736" y="219"/>
                </a:lnTo>
                <a:lnTo>
                  <a:pt x="734" y="221"/>
                </a:lnTo>
                <a:lnTo>
                  <a:pt x="732" y="223"/>
                </a:lnTo>
                <a:lnTo>
                  <a:pt x="732" y="227"/>
                </a:lnTo>
                <a:lnTo>
                  <a:pt x="732" y="227"/>
                </a:lnTo>
                <a:lnTo>
                  <a:pt x="734" y="227"/>
                </a:lnTo>
                <a:lnTo>
                  <a:pt x="734" y="227"/>
                </a:lnTo>
                <a:lnTo>
                  <a:pt x="736" y="227"/>
                </a:lnTo>
                <a:lnTo>
                  <a:pt x="736" y="227"/>
                </a:lnTo>
                <a:lnTo>
                  <a:pt x="737" y="227"/>
                </a:lnTo>
                <a:lnTo>
                  <a:pt x="739" y="223"/>
                </a:lnTo>
                <a:lnTo>
                  <a:pt x="741" y="221"/>
                </a:lnTo>
                <a:lnTo>
                  <a:pt x="741" y="221"/>
                </a:lnTo>
                <a:lnTo>
                  <a:pt x="745" y="219"/>
                </a:lnTo>
                <a:lnTo>
                  <a:pt x="751" y="219"/>
                </a:lnTo>
                <a:lnTo>
                  <a:pt x="756" y="221"/>
                </a:lnTo>
                <a:lnTo>
                  <a:pt x="762" y="223"/>
                </a:lnTo>
                <a:lnTo>
                  <a:pt x="762" y="223"/>
                </a:lnTo>
                <a:lnTo>
                  <a:pt x="766" y="225"/>
                </a:lnTo>
                <a:lnTo>
                  <a:pt x="768" y="227"/>
                </a:lnTo>
                <a:lnTo>
                  <a:pt x="768" y="231"/>
                </a:lnTo>
                <a:lnTo>
                  <a:pt x="768" y="231"/>
                </a:lnTo>
                <a:lnTo>
                  <a:pt x="764" y="233"/>
                </a:lnTo>
                <a:lnTo>
                  <a:pt x="760" y="233"/>
                </a:lnTo>
                <a:lnTo>
                  <a:pt x="756" y="233"/>
                </a:lnTo>
                <a:lnTo>
                  <a:pt x="753" y="233"/>
                </a:lnTo>
                <a:lnTo>
                  <a:pt x="753" y="233"/>
                </a:lnTo>
                <a:lnTo>
                  <a:pt x="753" y="234"/>
                </a:lnTo>
                <a:lnTo>
                  <a:pt x="753" y="234"/>
                </a:lnTo>
                <a:lnTo>
                  <a:pt x="758" y="236"/>
                </a:lnTo>
                <a:lnTo>
                  <a:pt x="764" y="238"/>
                </a:lnTo>
                <a:lnTo>
                  <a:pt x="773" y="240"/>
                </a:lnTo>
                <a:lnTo>
                  <a:pt x="773" y="240"/>
                </a:lnTo>
                <a:lnTo>
                  <a:pt x="777" y="242"/>
                </a:lnTo>
                <a:lnTo>
                  <a:pt x="777" y="244"/>
                </a:lnTo>
                <a:lnTo>
                  <a:pt x="779" y="246"/>
                </a:lnTo>
                <a:lnTo>
                  <a:pt x="779" y="248"/>
                </a:lnTo>
                <a:lnTo>
                  <a:pt x="779" y="255"/>
                </a:lnTo>
                <a:lnTo>
                  <a:pt x="781" y="257"/>
                </a:lnTo>
                <a:lnTo>
                  <a:pt x="783" y="261"/>
                </a:lnTo>
                <a:lnTo>
                  <a:pt x="783" y="261"/>
                </a:lnTo>
                <a:lnTo>
                  <a:pt x="777" y="263"/>
                </a:lnTo>
                <a:lnTo>
                  <a:pt x="771" y="263"/>
                </a:lnTo>
                <a:lnTo>
                  <a:pt x="766" y="261"/>
                </a:lnTo>
                <a:lnTo>
                  <a:pt x="760" y="261"/>
                </a:lnTo>
                <a:lnTo>
                  <a:pt x="754" y="257"/>
                </a:lnTo>
                <a:lnTo>
                  <a:pt x="749" y="257"/>
                </a:lnTo>
                <a:lnTo>
                  <a:pt x="743" y="257"/>
                </a:lnTo>
                <a:lnTo>
                  <a:pt x="737" y="261"/>
                </a:lnTo>
                <a:lnTo>
                  <a:pt x="737" y="261"/>
                </a:lnTo>
                <a:lnTo>
                  <a:pt x="736" y="265"/>
                </a:lnTo>
                <a:lnTo>
                  <a:pt x="736" y="268"/>
                </a:lnTo>
                <a:lnTo>
                  <a:pt x="736" y="268"/>
                </a:lnTo>
                <a:lnTo>
                  <a:pt x="741" y="272"/>
                </a:lnTo>
                <a:lnTo>
                  <a:pt x="751" y="276"/>
                </a:lnTo>
                <a:lnTo>
                  <a:pt x="758" y="282"/>
                </a:lnTo>
                <a:lnTo>
                  <a:pt x="762" y="284"/>
                </a:lnTo>
                <a:lnTo>
                  <a:pt x="764" y="285"/>
                </a:lnTo>
                <a:lnTo>
                  <a:pt x="764" y="285"/>
                </a:lnTo>
                <a:lnTo>
                  <a:pt x="768" y="291"/>
                </a:lnTo>
                <a:lnTo>
                  <a:pt x="768" y="295"/>
                </a:lnTo>
                <a:lnTo>
                  <a:pt x="768" y="297"/>
                </a:lnTo>
                <a:lnTo>
                  <a:pt x="764" y="301"/>
                </a:lnTo>
                <a:lnTo>
                  <a:pt x="762" y="303"/>
                </a:lnTo>
                <a:lnTo>
                  <a:pt x="758" y="306"/>
                </a:lnTo>
                <a:lnTo>
                  <a:pt x="753" y="310"/>
                </a:lnTo>
                <a:lnTo>
                  <a:pt x="753" y="310"/>
                </a:lnTo>
                <a:lnTo>
                  <a:pt x="753" y="314"/>
                </a:lnTo>
                <a:lnTo>
                  <a:pt x="753" y="314"/>
                </a:lnTo>
                <a:lnTo>
                  <a:pt x="749" y="314"/>
                </a:lnTo>
                <a:lnTo>
                  <a:pt x="749" y="314"/>
                </a:lnTo>
                <a:lnTo>
                  <a:pt x="747" y="314"/>
                </a:lnTo>
                <a:lnTo>
                  <a:pt x="747" y="314"/>
                </a:lnTo>
                <a:lnTo>
                  <a:pt x="749" y="318"/>
                </a:lnTo>
                <a:lnTo>
                  <a:pt x="751" y="320"/>
                </a:lnTo>
                <a:lnTo>
                  <a:pt x="754" y="321"/>
                </a:lnTo>
                <a:lnTo>
                  <a:pt x="758" y="323"/>
                </a:lnTo>
                <a:lnTo>
                  <a:pt x="758" y="323"/>
                </a:lnTo>
                <a:lnTo>
                  <a:pt x="756" y="327"/>
                </a:lnTo>
                <a:lnTo>
                  <a:pt x="756" y="331"/>
                </a:lnTo>
                <a:lnTo>
                  <a:pt x="756" y="331"/>
                </a:lnTo>
                <a:lnTo>
                  <a:pt x="758" y="333"/>
                </a:lnTo>
                <a:lnTo>
                  <a:pt x="762" y="333"/>
                </a:lnTo>
                <a:lnTo>
                  <a:pt x="762" y="333"/>
                </a:lnTo>
                <a:lnTo>
                  <a:pt x="764" y="338"/>
                </a:lnTo>
                <a:lnTo>
                  <a:pt x="762" y="340"/>
                </a:lnTo>
                <a:lnTo>
                  <a:pt x="762" y="340"/>
                </a:lnTo>
                <a:lnTo>
                  <a:pt x="758" y="340"/>
                </a:lnTo>
                <a:lnTo>
                  <a:pt x="756" y="342"/>
                </a:lnTo>
                <a:lnTo>
                  <a:pt x="749" y="344"/>
                </a:lnTo>
                <a:lnTo>
                  <a:pt x="741" y="348"/>
                </a:lnTo>
                <a:lnTo>
                  <a:pt x="734" y="352"/>
                </a:lnTo>
                <a:lnTo>
                  <a:pt x="734" y="352"/>
                </a:lnTo>
                <a:lnTo>
                  <a:pt x="739" y="352"/>
                </a:lnTo>
                <a:lnTo>
                  <a:pt x="745" y="354"/>
                </a:lnTo>
                <a:lnTo>
                  <a:pt x="747" y="355"/>
                </a:lnTo>
                <a:lnTo>
                  <a:pt x="749" y="355"/>
                </a:lnTo>
                <a:lnTo>
                  <a:pt x="749" y="359"/>
                </a:lnTo>
                <a:lnTo>
                  <a:pt x="749" y="361"/>
                </a:lnTo>
                <a:lnTo>
                  <a:pt x="749" y="361"/>
                </a:lnTo>
                <a:lnTo>
                  <a:pt x="749" y="365"/>
                </a:lnTo>
                <a:lnTo>
                  <a:pt x="747" y="365"/>
                </a:lnTo>
                <a:lnTo>
                  <a:pt x="745" y="369"/>
                </a:lnTo>
                <a:lnTo>
                  <a:pt x="743" y="369"/>
                </a:lnTo>
                <a:lnTo>
                  <a:pt x="737" y="369"/>
                </a:lnTo>
                <a:lnTo>
                  <a:pt x="734" y="371"/>
                </a:lnTo>
                <a:lnTo>
                  <a:pt x="734" y="371"/>
                </a:lnTo>
                <a:lnTo>
                  <a:pt x="724" y="372"/>
                </a:lnTo>
                <a:lnTo>
                  <a:pt x="720" y="372"/>
                </a:lnTo>
                <a:lnTo>
                  <a:pt x="715" y="372"/>
                </a:lnTo>
                <a:lnTo>
                  <a:pt x="715" y="372"/>
                </a:lnTo>
                <a:lnTo>
                  <a:pt x="713" y="372"/>
                </a:lnTo>
                <a:lnTo>
                  <a:pt x="711" y="369"/>
                </a:lnTo>
                <a:lnTo>
                  <a:pt x="707" y="367"/>
                </a:lnTo>
                <a:lnTo>
                  <a:pt x="703" y="363"/>
                </a:lnTo>
                <a:lnTo>
                  <a:pt x="701" y="361"/>
                </a:lnTo>
                <a:lnTo>
                  <a:pt x="700" y="361"/>
                </a:lnTo>
                <a:lnTo>
                  <a:pt x="700" y="361"/>
                </a:lnTo>
                <a:lnTo>
                  <a:pt x="698" y="361"/>
                </a:lnTo>
                <a:lnTo>
                  <a:pt x="696" y="361"/>
                </a:lnTo>
                <a:lnTo>
                  <a:pt x="694" y="365"/>
                </a:lnTo>
                <a:lnTo>
                  <a:pt x="686" y="369"/>
                </a:lnTo>
                <a:lnTo>
                  <a:pt x="686" y="369"/>
                </a:lnTo>
                <a:lnTo>
                  <a:pt x="683" y="372"/>
                </a:lnTo>
                <a:lnTo>
                  <a:pt x="679" y="376"/>
                </a:lnTo>
                <a:lnTo>
                  <a:pt x="679" y="378"/>
                </a:lnTo>
                <a:lnTo>
                  <a:pt x="679" y="380"/>
                </a:lnTo>
                <a:lnTo>
                  <a:pt x="683" y="382"/>
                </a:lnTo>
                <a:lnTo>
                  <a:pt x="684" y="384"/>
                </a:lnTo>
                <a:lnTo>
                  <a:pt x="684" y="384"/>
                </a:lnTo>
                <a:lnTo>
                  <a:pt x="690" y="386"/>
                </a:lnTo>
                <a:lnTo>
                  <a:pt x="696" y="386"/>
                </a:lnTo>
                <a:lnTo>
                  <a:pt x="701" y="386"/>
                </a:lnTo>
                <a:lnTo>
                  <a:pt x="707" y="382"/>
                </a:lnTo>
                <a:lnTo>
                  <a:pt x="713" y="382"/>
                </a:lnTo>
                <a:lnTo>
                  <a:pt x="720" y="380"/>
                </a:lnTo>
                <a:lnTo>
                  <a:pt x="724" y="382"/>
                </a:lnTo>
                <a:lnTo>
                  <a:pt x="728" y="382"/>
                </a:lnTo>
                <a:lnTo>
                  <a:pt x="730" y="384"/>
                </a:lnTo>
                <a:lnTo>
                  <a:pt x="730" y="384"/>
                </a:lnTo>
                <a:lnTo>
                  <a:pt x="730" y="386"/>
                </a:lnTo>
                <a:lnTo>
                  <a:pt x="728" y="386"/>
                </a:lnTo>
                <a:lnTo>
                  <a:pt x="728" y="386"/>
                </a:lnTo>
                <a:lnTo>
                  <a:pt x="728" y="388"/>
                </a:lnTo>
                <a:lnTo>
                  <a:pt x="726" y="390"/>
                </a:lnTo>
                <a:lnTo>
                  <a:pt x="726" y="390"/>
                </a:lnTo>
                <a:lnTo>
                  <a:pt x="722" y="390"/>
                </a:lnTo>
                <a:lnTo>
                  <a:pt x="722" y="390"/>
                </a:lnTo>
                <a:lnTo>
                  <a:pt x="724" y="393"/>
                </a:lnTo>
                <a:lnTo>
                  <a:pt x="726" y="397"/>
                </a:lnTo>
                <a:lnTo>
                  <a:pt x="724" y="401"/>
                </a:lnTo>
                <a:lnTo>
                  <a:pt x="722" y="403"/>
                </a:lnTo>
                <a:lnTo>
                  <a:pt x="722" y="403"/>
                </a:lnTo>
                <a:lnTo>
                  <a:pt x="722" y="408"/>
                </a:lnTo>
                <a:lnTo>
                  <a:pt x="722" y="408"/>
                </a:lnTo>
                <a:lnTo>
                  <a:pt x="718" y="408"/>
                </a:lnTo>
                <a:lnTo>
                  <a:pt x="715" y="407"/>
                </a:lnTo>
                <a:lnTo>
                  <a:pt x="707" y="403"/>
                </a:lnTo>
                <a:lnTo>
                  <a:pt x="700" y="397"/>
                </a:lnTo>
                <a:lnTo>
                  <a:pt x="694" y="395"/>
                </a:lnTo>
                <a:lnTo>
                  <a:pt x="690" y="393"/>
                </a:lnTo>
                <a:lnTo>
                  <a:pt x="690" y="393"/>
                </a:lnTo>
                <a:lnTo>
                  <a:pt x="709" y="407"/>
                </a:lnTo>
                <a:lnTo>
                  <a:pt x="717" y="414"/>
                </a:lnTo>
                <a:lnTo>
                  <a:pt x="724" y="420"/>
                </a:lnTo>
                <a:lnTo>
                  <a:pt x="724" y="420"/>
                </a:lnTo>
                <a:lnTo>
                  <a:pt x="728" y="424"/>
                </a:lnTo>
                <a:lnTo>
                  <a:pt x="730" y="427"/>
                </a:lnTo>
                <a:lnTo>
                  <a:pt x="730" y="431"/>
                </a:lnTo>
                <a:lnTo>
                  <a:pt x="732" y="439"/>
                </a:lnTo>
                <a:lnTo>
                  <a:pt x="734" y="458"/>
                </a:lnTo>
                <a:lnTo>
                  <a:pt x="734" y="458"/>
                </a:lnTo>
                <a:lnTo>
                  <a:pt x="730" y="461"/>
                </a:lnTo>
                <a:lnTo>
                  <a:pt x="726" y="461"/>
                </a:lnTo>
                <a:lnTo>
                  <a:pt x="722" y="463"/>
                </a:lnTo>
                <a:lnTo>
                  <a:pt x="715" y="461"/>
                </a:lnTo>
                <a:lnTo>
                  <a:pt x="711" y="459"/>
                </a:lnTo>
                <a:lnTo>
                  <a:pt x="705" y="458"/>
                </a:lnTo>
                <a:lnTo>
                  <a:pt x="701" y="454"/>
                </a:lnTo>
                <a:lnTo>
                  <a:pt x="700" y="452"/>
                </a:lnTo>
                <a:lnTo>
                  <a:pt x="700" y="452"/>
                </a:lnTo>
                <a:lnTo>
                  <a:pt x="698" y="448"/>
                </a:lnTo>
                <a:lnTo>
                  <a:pt x="698" y="446"/>
                </a:lnTo>
                <a:lnTo>
                  <a:pt x="698" y="444"/>
                </a:lnTo>
                <a:lnTo>
                  <a:pt x="696" y="442"/>
                </a:lnTo>
                <a:lnTo>
                  <a:pt x="696" y="442"/>
                </a:lnTo>
                <a:lnTo>
                  <a:pt x="694" y="441"/>
                </a:lnTo>
                <a:lnTo>
                  <a:pt x="692" y="439"/>
                </a:lnTo>
                <a:lnTo>
                  <a:pt x="686" y="437"/>
                </a:lnTo>
                <a:lnTo>
                  <a:pt x="686" y="437"/>
                </a:lnTo>
                <a:lnTo>
                  <a:pt x="677" y="433"/>
                </a:lnTo>
                <a:lnTo>
                  <a:pt x="667" y="429"/>
                </a:lnTo>
                <a:lnTo>
                  <a:pt x="667" y="429"/>
                </a:lnTo>
                <a:lnTo>
                  <a:pt x="671" y="431"/>
                </a:lnTo>
                <a:lnTo>
                  <a:pt x="675" y="437"/>
                </a:lnTo>
                <a:lnTo>
                  <a:pt x="677" y="442"/>
                </a:lnTo>
                <a:lnTo>
                  <a:pt x="677" y="448"/>
                </a:lnTo>
                <a:lnTo>
                  <a:pt x="677" y="448"/>
                </a:lnTo>
                <a:lnTo>
                  <a:pt x="675" y="448"/>
                </a:lnTo>
                <a:lnTo>
                  <a:pt x="671" y="450"/>
                </a:lnTo>
                <a:lnTo>
                  <a:pt x="671" y="450"/>
                </a:lnTo>
                <a:lnTo>
                  <a:pt x="671" y="454"/>
                </a:lnTo>
                <a:lnTo>
                  <a:pt x="671" y="456"/>
                </a:lnTo>
                <a:lnTo>
                  <a:pt x="669" y="459"/>
                </a:lnTo>
                <a:lnTo>
                  <a:pt x="667" y="463"/>
                </a:lnTo>
                <a:lnTo>
                  <a:pt x="666" y="465"/>
                </a:lnTo>
                <a:lnTo>
                  <a:pt x="666" y="469"/>
                </a:lnTo>
                <a:lnTo>
                  <a:pt x="666" y="469"/>
                </a:lnTo>
                <a:lnTo>
                  <a:pt x="671" y="469"/>
                </a:lnTo>
                <a:lnTo>
                  <a:pt x="681" y="469"/>
                </a:lnTo>
                <a:lnTo>
                  <a:pt x="688" y="469"/>
                </a:lnTo>
                <a:lnTo>
                  <a:pt x="698" y="469"/>
                </a:lnTo>
                <a:lnTo>
                  <a:pt x="698" y="469"/>
                </a:lnTo>
                <a:lnTo>
                  <a:pt x="709" y="471"/>
                </a:lnTo>
                <a:lnTo>
                  <a:pt x="715" y="473"/>
                </a:lnTo>
                <a:lnTo>
                  <a:pt x="722" y="473"/>
                </a:lnTo>
                <a:lnTo>
                  <a:pt x="722" y="473"/>
                </a:lnTo>
                <a:lnTo>
                  <a:pt x="722" y="477"/>
                </a:lnTo>
                <a:lnTo>
                  <a:pt x="722" y="477"/>
                </a:lnTo>
                <a:lnTo>
                  <a:pt x="713" y="480"/>
                </a:lnTo>
                <a:lnTo>
                  <a:pt x="703" y="486"/>
                </a:lnTo>
                <a:lnTo>
                  <a:pt x="696" y="492"/>
                </a:lnTo>
                <a:lnTo>
                  <a:pt x="688" y="499"/>
                </a:lnTo>
                <a:lnTo>
                  <a:pt x="681" y="507"/>
                </a:lnTo>
                <a:lnTo>
                  <a:pt x="671" y="512"/>
                </a:lnTo>
                <a:lnTo>
                  <a:pt x="664" y="518"/>
                </a:lnTo>
                <a:lnTo>
                  <a:pt x="660" y="518"/>
                </a:lnTo>
                <a:lnTo>
                  <a:pt x="656" y="520"/>
                </a:lnTo>
                <a:lnTo>
                  <a:pt x="656" y="520"/>
                </a:lnTo>
                <a:lnTo>
                  <a:pt x="645" y="520"/>
                </a:lnTo>
                <a:lnTo>
                  <a:pt x="637" y="520"/>
                </a:lnTo>
                <a:lnTo>
                  <a:pt x="628" y="520"/>
                </a:lnTo>
                <a:lnTo>
                  <a:pt x="618" y="520"/>
                </a:lnTo>
                <a:lnTo>
                  <a:pt x="618" y="520"/>
                </a:lnTo>
                <a:lnTo>
                  <a:pt x="618" y="520"/>
                </a:lnTo>
                <a:lnTo>
                  <a:pt x="618" y="520"/>
                </a:lnTo>
                <a:close/>
              </a:path>
            </a:pathLst>
          </a:custGeom>
          <a:solidFill>
            <a:schemeClr val="bg1">
              <a:lumMod val="85000"/>
            </a:schemeClr>
          </a:solidFill>
          <a:ln w="635" cap="rnd">
            <a:solidFill>
              <a:schemeClr val="bg1">
                <a:alpha val="17000"/>
              </a:schemeClr>
            </a:solidFill>
            <a:prstDash val="solid"/>
            <a:round/>
            <a:headEnd/>
            <a:tailEnd/>
          </a:ln>
        </p:spPr>
        <p:txBody>
          <a:bodyPr lIns="97940" tIns="48971" rIns="97940" bIns="48971"/>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518" name="Freeform 517"/>
          <p:cNvSpPr>
            <a:spLocks/>
          </p:cNvSpPr>
          <p:nvPr/>
        </p:nvSpPr>
        <p:spPr bwMode="auto">
          <a:xfrm>
            <a:off x="3046145" y="3313755"/>
            <a:ext cx="415195" cy="278692"/>
          </a:xfrm>
          <a:custGeom>
            <a:avLst/>
            <a:gdLst>
              <a:gd name="T0" fmla="*/ 4 w 204"/>
              <a:gd name="T1" fmla="*/ 150 h 161"/>
              <a:gd name="T2" fmla="*/ 6 w 204"/>
              <a:gd name="T3" fmla="*/ 157 h 161"/>
              <a:gd name="T4" fmla="*/ 34 w 204"/>
              <a:gd name="T5" fmla="*/ 161 h 161"/>
              <a:gd name="T6" fmla="*/ 53 w 204"/>
              <a:gd name="T7" fmla="*/ 161 h 161"/>
              <a:gd name="T8" fmla="*/ 66 w 204"/>
              <a:gd name="T9" fmla="*/ 157 h 161"/>
              <a:gd name="T10" fmla="*/ 81 w 204"/>
              <a:gd name="T11" fmla="*/ 157 h 161"/>
              <a:gd name="T12" fmla="*/ 81 w 204"/>
              <a:gd name="T13" fmla="*/ 146 h 161"/>
              <a:gd name="T14" fmla="*/ 87 w 204"/>
              <a:gd name="T15" fmla="*/ 129 h 161"/>
              <a:gd name="T16" fmla="*/ 98 w 204"/>
              <a:gd name="T17" fmla="*/ 129 h 161"/>
              <a:gd name="T18" fmla="*/ 102 w 204"/>
              <a:gd name="T19" fmla="*/ 123 h 161"/>
              <a:gd name="T20" fmla="*/ 111 w 204"/>
              <a:gd name="T21" fmla="*/ 121 h 161"/>
              <a:gd name="T22" fmla="*/ 117 w 204"/>
              <a:gd name="T23" fmla="*/ 127 h 161"/>
              <a:gd name="T24" fmla="*/ 123 w 204"/>
              <a:gd name="T25" fmla="*/ 121 h 161"/>
              <a:gd name="T26" fmla="*/ 128 w 204"/>
              <a:gd name="T27" fmla="*/ 99 h 161"/>
              <a:gd name="T28" fmla="*/ 134 w 204"/>
              <a:gd name="T29" fmla="*/ 93 h 161"/>
              <a:gd name="T30" fmla="*/ 134 w 204"/>
              <a:gd name="T31" fmla="*/ 82 h 161"/>
              <a:gd name="T32" fmla="*/ 147 w 204"/>
              <a:gd name="T33" fmla="*/ 82 h 161"/>
              <a:gd name="T34" fmla="*/ 151 w 204"/>
              <a:gd name="T35" fmla="*/ 67 h 161"/>
              <a:gd name="T36" fmla="*/ 157 w 204"/>
              <a:gd name="T37" fmla="*/ 61 h 161"/>
              <a:gd name="T38" fmla="*/ 161 w 204"/>
              <a:gd name="T39" fmla="*/ 50 h 161"/>
              <a:gd name="T40" fmla="*/ 155 w 204"/>
              <a:gd name="T41" fmla="*/ 44 h 161"/>
              <a:gd name="T42" fmla="*/ 161 w 204"/>
              <a:gd name="T43" fmla="*/ 38 h 161"/>
              <a:gd name="T44" fmla="*/ 181 w 204"/>
              <a:gd name="T45" fmla="*/ 31 h 161"/>
              <a:gd name="T46" fmla="*/ 197 w 204"/>
              <a:gd name="T47" fmla="*/ 31 h 161"/>
              <a:gd name="T48" fmla="*/ 202 w 204"/>
              <a:gd name="T49" fmla="*/ 25 h 161"/>
              <a:gd name="T50" fmla="*/ 204 w 204"/>
              <a:gd name="T51" fmla="*/ 25 h 161"/>
              <a:gd name="T52" fmla="*/ 204 w 204"/>
              <a:gd name="T53" fmla="*/ 17 h 161"/>
              <a:gd name="T54" fmla="*/ 183 w 204"/>
              <a:gd name="T55" fmla="*/ 17 h 161"/>
              <a:gd name="T56" fmla="*/ 172 w 204"/>
              <a:gd name="T57" fmla="*/ 25 h 161"/>
              <a:gd name="T58" fmla="*/ 157 w 204"/>
              <a:gd name="T59" fmla="*/ 29 h 161"/>
              <a:gd name="T60" fmla="*/ 157 w 204"/>
              <a:gd name="T61" fmla="*/ 14 h 161"/>
              <a:gd name="T62" fmla="*/ 155 w 204"/>
              <a:gd name="T63" fmla="*/ 6 h 161"/>
              <a:gd name="T64" fmla="*/ 146 w 204"/>
              <a:gd name="T65" fmla="*/ 0 h 161"/>
              <a:gd name="T66" fmla="*/ 142 w 204"/>
              <a:gd name="T67" fmla="*/ 2 h 161"/>
              <a:gd name="T68" fmla="*/ 142 w 204"/>
              <a:gd name="T69" fmla="*/ 15 h 161"/>
              <a:gd name="T70" fmla="*/ 130 w 204"/>
              <a:gd name="T71" fmla="*/ 15 h 161"/>
              <a:gd name="T72" fmla="*/ 125 w 204"/>
              <a:gd name="T73" fmla="*/ 21 h 161"/>
              <a:gd name="T74" fmla="*/ 115 w 204"/>
              <a:gd name="T75" fmla="*/ 21 h 161"/>
              <a:gd name="T76" fmla="*/ 110 w 204"/>
              <a:gd name="T77" fmla="*/ 27 h 161"/>
              <a:gd name="T78" fmla="*/ 104 w 204"/>
              <a:gd name="T79" fmla="*/ 25 h 161"/>
              <a:gd name="T80" fmla="*/ 104 w 204"/>
              <a:gd name="T81" fmla="*/ 25 h 161"/>
              <a:gd name="T82" fmla="*/ 94 w 204"/>
              <a:gd name="T83" fmla="*/ 21 h 161"/>
              <a:gd name="T84" fmla="*/ 91 w 204"/>
              <a:gd name="T85" fmla="*/ 19 h 161"/>
              <a:gd name="T86" fmla="*/ 87 w 204"/>
              <a:gd name="T87" fmla="*/ 19 h 161"/>
              <a:gd name="T88" fmla="*/ 87 w 204"/>
              <a:gd name="T89" fmla="*/ 19 h 161"/>
              <a:gd name="T90" fmla="*/ 83 w 204"/>
              <a:gd name="T91" fmla="*/ 21 h 161"/>
              <a:gd name="T92" fmla="*/ 77 w 204"/>
              <a:gd name="T93" fmla="*/ 21 h 161"/>
              <a:gd name="T94" fmla="*/ 70 w 204"/>
              <a:gd name="T95" fmla="*/ 19 h 161"/>
              <a:gd name="T96" fmla="*/ 60 w 204"/>
              <a:gd name="T97" fmla="*/ 25 h 161"/>
              <a:gd name="T98" fmla="*/ 53 w 204"/>
              <a:gd name="T99" fmla="*/ 40 h 161"/>
              <a:gd name="T100" fmla="*/ 38 w 204"/>
              <a:gd name="T101" fmla="*/ 46 h 161"/>
              <a:gd name="T102" fmla="*/ 34 w 204"/>
              <a:gd name="T103" fmla="*/ 55 h 161"/>
              <a:gd name="T104" fmla="*/ 23 w 204"/>
              <a:gd name="T105" fmla="*/ 55 h 161"/>
              <a:gd name="T106" fmla="*/ 11 w 204"/>
              <a:gd name="T107" fmla="*/ 53 h 161"/>
              <a:gd name="T108" fmla="*/ 0 w 204"/>
              <a:gd name="T109" fmla="*/ 78 h 161"/>
              <a:gd name="T110" fmla="*/ 0 w 204"/>
              <a:gd name="T111" fmla="*/ 89 h 161"/>
              <a:gd name="T112" fmla="*/ 4 w 204"/>
              <a:gd name="T113" fmla="*/ 108 h 161"/>
              <a:gd name="T114" fmla="*/ 4 w 204"/>
              <a:gd name="T115" fmla="*/ 123 h 161"/>
              <a:gd name="T116" fmla="*/ 17 w 204"/>
              <a:gd name="T117" fmla="*/ 131 h 161"/>
              <a:gd name="T118" fmla="*/ 17 w 204"/>
              <a:gd name="T119" fmla="*/ 140 h 161"/>
              <a:gd name="T120" fmla="*/ 4 w 204"/>
              <a:gd name="T121" fmla="*/ 150 h 161"/>
              <a:gd name="T122" fmla="*/ 4 w 204"/>
              <a:gd name="T123" fmla="*/ 150 h 161"/>
              <a:gd name="T124" fmla="*/ 4 w 204"/>
              <a:gd name="T125" fmla="*/ 15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4" h="161">
                <a:moveTo>
                  <a:pt x="4" y="150"/>
                </a:moveTo>
                <a:lnTo>
                  <a:pt x="6" y="157"/>
                </a:lnTo>
                <a:lnTo>
                  <a:pt x="34" y="161"/>
                </a:lnTo>
                <a:lnTo>
                  <a:pt x="53" y="161"/>
                </a:lnTo>
                <a:lnTo>
                  <a:pt x="66" y="157"/>
                </a:lnTo>
                <a:lnTo>
                  <a:pt x="81" y="157"/>
                </a:lnTo>
                <a:lnTo>
                  <a:pt x="81" y="146"/>
                </a:lnTo>
                <a:lnTo>
                  <a:pt x="87" y="129"/>
                </a:lnTo>
                <a:lnTo>
                  <a:pt x="98" y="129"/>
                </a:lnTo>
                <a:lnTo>
                  <a:pt x="102" y="123"/>
                </a:lnTo>
                <a:lnTo>
                  <a:pt x="111" y="121"/>
                </a:lnTo>
                <a:lnTo>
                  <a:pt x="117" y="127"/>
                </a:lnTo>
                <a:lnTo>
                  <a:pt x="123" y="121"/>
                </a:lnTo>
                <a:lnTo>
                  <a:pt x="128" y="99"/>
                </a:lnTo>
                <a:lnTo>
                  <a:pt x="134" y="93"/>
                </a:lnTo>
                <a:lnTo>
                  <a:pt x="134" y="82"/>
                </a:lnTo>
                <a:lnTo>
                  <a:pt x="147" y="82"/>
                </a:lnTo>
                <a:lnTo>
                  <a:pt x="151" y="67"/>
                </a:lnTo>
                <a:lnTo>
                  <a:pt x="157" y="61"/>
                </a:lnTo>
                <a:lnTo>
                  <a:pt x="161" y="50"/>
                </a:lnTo>
                <a:lnTo>
                  <a:pt x="155" y="44"/>
                </a:lnTo>
                <a:lnTo>
                  <a:pt x="161" y="38"/>
                </a:lnTo>
                <a:lnTo>
                  <a:pt x="181" y="31"/>
                </a:lnTo>
                <a:lnTo>
                  <a:pt x="197" y="31"/>
                </a:lnTo>
                <a:lnTo>
                  <a:pt x="202" y="25"/>
                </a:lnTo>
                <a:lnTo>
                  <a:pt x="204" y="25"/>
                </a:lnTo>
                <a:lnTo>
                  <a:pt x="204" y="17"/>
                </a:lnTo>
                <a:lnTo>
                  <a:pt x="183" y="17"/>
                </a:lnTo>
                <a:lnTo>
                  <a:pt x="172" y="25"/>
                </a:lnTo>
                <a:lnTo>
                  <a:pt x="157" y="29"/>
                </a:lnTo>
                <a:lnTo>
                  <a:pt x="157" y="14"/>
                </a:lnTo>
                <a:lnTo>
                  <a:pt x="155" y="6"/>
                </a:lnTo>
                <a:lnTo>
                  <a:pt x="146" y="0"/>
                </a:lnTo>
                <a:lnTo>
                  <a:pt x="142" y="2"/>
                </a:lnTo>
                <a:lnTo>
                  <a:pt x="142" y="15"/>
                </a:lnTo>
                <a:lnTo>
                  <a:pt x="130" y="15"/>
                </a:lnTo>
                <a:lnTo>
                  <a:pt x="125" y="21"/>
                </a:lnTo>
                <a:lnTo>
                  <a:pt x="115" y="21"/>
                </a:lnTo>
                <a:lnTo>
                  <a:pt x="110" y="27"/>
                </a:lnTo>
                <a:lnTo>
                  <a:pt x="104" y="25"/>
                </a:lnTo>
                <a:lnTo>
                  <a:pt x="104" y="25"/>
                </a:lnTo>
                <a:lnTo>
                  <a:pt x="94" y="21"/>
                </a:lnTo>
                <a:lnTo>
                  <a:pt x="91" y="19"/>
                </a:lnTo>
                <a:lnTo>
                  <a:pt x="87" y="19"/>
                </a:lnTo>
                <a:lnTo>
                  <a:pt x="87" y="19"/>
                </a:lnTo>
                <a:lnTo>
                  <a:pt x="83" y="21"/>
                </a:lnTo>
                <a:lnTo>
                  <a:pt x="77" y="21"/>
                </a:lnTo>
                <a:lnTo>
                  <a:pt x="70" y="19"/>
                </a:lnTo>
                <a:lnTo>
                  <a:pt x="60" y="25"/>
                </a:lnTo>
                <a:lnTo>
                  <a:pt x="53" y="40"/>
                </a:lnTo>
                <a:lnTo>
                  <a:pt x="38" y="46"/>
                </a:lnTo>
                <a:lnTo>
                  <a:pt x="34" y="55"/>
                </a:lnTo>
                <a:lnTo>
                  <a:pt x="23" y="55"/>
                </a:lnTo>
                <a:lnTo>
                  <a:pt x="11" y="53"/>
                </a:lnTo>
                <a:lnTo>
                  <a:pt x="0" y="78"/>
                </a:lnTo>
                <a:lnTo>
                  <a:pt x="0" y="89"/>
                </a:lnTo>
                <a:lnTo>
                  <a:pt x="4" y="108"/>
                </a:lnTo>
                <a:lnTo>
                  <a:pt x="4" y="123"/>
                </a:lnTo>
                <a:lnTo>
                  <a:pt x="17" y="131"/>
                </a:lnTo>
                <a:lnTo>
                  <a:pt x="17" y="140"/>
                </a:lnTo>
                <a:lnTo>
                  <a:pt x="4" y="150"/>
                </a:lnTo>
                <a:lnTo>
                  <a:pt x="4" y="150"/>
                </a:lnTo>
                <a:lnTo>
                  <a:pt x="4" y="150"/>
                </a:lnTo>
                <a:close/>
              </a:path>
            </a:pathLst>
          </a:custGeom>
          <a:solidFill>
            <a:schemeClr val="bg1">
              <a:lumMod val="85000"/>
            </a:schemeClr>
          </a:solidFill>
          <a:ln w="635" cap="rnd">
            <a:solidFill>
              <a:schemeClr val="bg1">
                <a:alpha val="17000"/>
              </a:schemeClr>
            </a:solidFill>
            <a:round/>
            <a:headEnd/>
            <a:tailEnd/>
          </a:ln>
        </p:spPr>
        <p:txBody>
          <a:bodyPr lIns="97940" tIns="48971" rIns="97940" bIns="48971"/>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519" name="Freeform 518"/>
          <p:cNvSpPr>
            <a:spLocks/>
          </p:cNvSpPr>
          <p:nvPr/>
        </p:nvSpPr>
        <p:spPr bwMode="auto">
          <a:xfrm>
            <a:off x="3046145" y="3313755"/>
            <a:ext cx="415195" cy="278692"/>
          </a:xfrm>
          <a:custGeom>
            <a:avLst/>
            <a:gdLst>
              <a:gd name="T0" fmla="*/ 4 w 204"/>
              <a:gd name="T1" fmla="*/ 150 h 161"/>
              <a:gd name="T2" fmla="*/ 6 w 204"/>
              <a:gd name="T3" fmla="*/ 157 h 161"/>
              <a:gd name="T4" fmla="*/ 34 w 204"/>
              <a:gd name="T5" fmla="*/ 161 h 161"/>
              <a:gd name="T6" fmla="*/ 53 w 204"/>
              <a:gd name="T7" fmla="*/ 161 h 161"/>
              <a:gd name="T8" fmla="*/ 66 w 204"/>
              <a:gd name="T9" fmla="*/ 157 h 161"/>
              <a:gd name="T10" fmla="*/ 81 w 204"/>
              <a:gd name="T11" fmla="*/ 157 h 161"/>
              <a:gd name="T12" fmla="*/ 81 w 204"/>
              <a:gd name="T13" fmla="*/ 146 h 161"/>
              <a:gd name="T14" fmla="*/ 87 w 204"/>
              <a:gd name="T15" fmla="*/ 129 h 161"/>
              <a:gd name="T16" fmla="*/ 98 w 204"/>
              <a:gd name="T17" fmla="*/ 129 h 161"/>
              <a:gd name="T18" fmla="*/ 102 w 204"/>
              <a:gd name="T19" fmla="*/ 123 h 161"/>
              <a:gd name="T20" fmla="*/ 111 w 204"/>
              <a:gd name="T21" fmla="*/ 121 h 161"/>
              <a:gd name="T22" fmla="*/ 117 w 204"/>
              <a:gd name="T23" fmla="*/ 127 h 161"/>
              <a:gd name="T24" fmla="*/ 123 w 204"/>
              <a:gd name="T25" fmla="*/ 121 h 161"/>
              <a:gd name="T26" fmla="*/ 128 w 204"/>
              <a:gd name="T27" fmla="*/ 99 h 161"/>
              <a:gd name="T28" fmla="*/ 134 w 204"/>
              <a:gd name="T29" fmla="*/ 93 h 161"/>
              <a:gd name="T30" fmla="*/ 134 w 204"/>
              <a:gd name="T31" fmla="*/ 82 h 161"/>
              <a:gd name="T32" fmla="*/ 147 w 204"/>
              <a:gd name="T33" fmla="*/ 82 h 161"/>
              <a:gd name="T34" fmla="*/ 151 w 204"/>
              <a:gd name="T35" fmla="*/ 67 h 161"/>
              <a:gd name="T36" fmla="*/ 157 w 204"/>
              <a:gd name="T37" fmla="*/ 61 h 161"/>
              <a:gd name="T38" fmla="*/ 161 w 204"/>
              <a:gd name="T39" fmla="*/ 50 h 161"/>
              <a:gd name="T40" fmla="*/ 155 w 204"/>
              <a:gd name="T41" fmla="*/ 44 h 161"/>
              <a:gd name="T42" fmla="*/ 161 w 204"/>
              <a:gd name="T43" fmla="*/ 38 h 161"/>
              <a:gd name="T44" fmla="*/ 181 w 204"/>
              <a:gd name="T45" fmla="*/ 31 h 161"/>
              <a:gd name="T46" fmla="*/ 197 w 204"/>
              <a:gd name="T47" fmla="*/ 31 h 161"/>
              <a:gd name="T48" fmla="*/ 202 w 204"/>
              <a:gd name="T49" fmla="*/ 25 h 161"/>
              <a:gd name="T50" fmla="*/ 204 w 204"/>
              <a:gd name="T51" fmla="*/ 25 h 161"/>
              <a:gd name="T52" fmla="*/ 204 w 204"/>
              <a:gd name="T53" fmla="*/ 17 h 161"/>
              <a:gd name="T54" fmla="*/ 183 w 204"/>
              <a:gd name="T55" fmla="*/ 17 h 161"/>
              <a:gd name="T56" fmla="*/ 172 w 204"/>
              <a:gd name="T57" fmla="*/ 25 h 161"/>
              <a:gd name="T58" fmla="*/ 157 w 204"/>
              <a:gd name="T59" fmla="*/ 29 h 161"/>
              <a:gd name="T60" fmla="*/ 157 w 204"/>
              <a:gd name="T61" fmla="*/ 14 h 161"/>
              <a:gd name="T62" fmla="*/ 155 w 204"/>
              <a:gd name="T63" fmla="*/ 6 h 161"/>
              <a:gd name="T64" fmla="*/ 146 w 204"/>
              <a:gd name="T65" fmla="*/ 0 h 161"/>
              <a:gd name="T66" fmla="*/ 142 w 204"/>
              <a:gd name="T67" fmla="*/ 2 h 161"/>
              <a:gd name="T68" fmla="*/ 142 w 204"/>
              <a:gd name="T69" fmla="*/ 15 h 161"/>
              <a:gd name="T70" fmla="*/ 130 w 204"/>
              <a:gd name="T71" fmla="*/ 15 h 161"/>
              <a:gd name="T72" fmla="*/ 125 w 204"/>
              <a:gd name="T73" fmla="*/ 21 h 161"/>
              <a:gd name="T74" fmla="*/ 115 w 204"/>
              <a:gd name="T75" fmla="*/ 21 h 161"/>
              <a:gd name="T76" fmla="*/ 110 w 204"/>
              <a:gd name="T77" fmla="*/ 27 h 161"/>
              <a:gd name="T78" fmla="*/ 104 w 204"/>
              <a:gd name="T79" fmla="*/ 25 h 161"/>
              <a:gd name="T80" fmla="*/ 104 w 204"/>
              <a:gd name="T81" fmla="*/ 25 h 161"/>
              <a:gd name="T82" fmla="*/ 94 w 204"/>
              <a:gd name="T83" fmla="*/ 21 h 161"/>
              <a:gd name="T84" fmla="*/ 91 w 204"/>
              <a:gd name="T85" fmla="*/ 19 h 161"/>
              <a:gd name="T86" fmla="*/ 87 w 204"/>
              <a:gd name="T87" fmla="*/ 19 h 161"/>
              <a:gd name="T88" fmla="*/ 87 w 204"/>
              <a:gd name="T89" fmla="*/ 19 h 161"/>
              <a:gd name="T90" fmla="*/ 83 w 204"/>
              <a:gd name="T91" fmla="*/ 21 h 161"/>
              <a:gd name="T92" fmla="*/ 77 w 204"/>
              <a:gd name="T93" fmla="*/ 21 h 161"/>
              <a:gd name="T94" fmla="*/ 70 w 204"/>
              <a:gd name="T95" fmla="*/ 19 h 161"/>
              <a:gd name="T96" fmla="*/ 60 w 204"/>
              <a:gd name="T97" fmla="*/ 25 h 161"/>
              <a:gd name="T98" fmla="*/ 53 w 204"/>
              <a:gd name="T99" fmla="*/ 40 h 161"/>
              <a:gd name="T100" fmla="*/ 38 w 204"/>
              <a:gd name="T101" fmla="*/ 46 h 161"/>
              <a:gd name="T102" fmla="*/ 34 w 204"/>
              <a:gd name="T103" fmla="*/ 55 h 161"/>
              <a:gd name="T104" fmla="*/ 23 w 204"/>
              <a:gd name="T105" fmla="*/ 55 h 161"/>
              <a:gd name="T106" fmla="*/ 11 w 204"/>
              <a:gd name="T107" fmla="*/ 53 h 161"/>
              <a:gd name="T108" fmla="*/ 0 w 204"/>
              <a:gd name="T109" fmla="*/ 78 h 161"/>
              <a:gd name="T110" fmla="*/ 0 w 204"/>
              <a:gd name="T111" fmla="*/ 89 h 161"/>
              <a:gd name="T112" fmla="*/ 4 w 204"/>
              <a:gd name="T113" fmla="*/ 108 h 161"/>
              <a:gd name="T114" fmla="*/ 4 w 204"/>
              <a:gd name="T115" fmla="*/ 123 h 161"/>
              <a:gd name="T116" fmla="*/ 17 w 204"/>
              <a:gd name="T117" fmla="*/ 131 h 161"/>
              <a:gd name="T118" fmla="*/ 17 w 204"/>
              <a:gd name="T119" fmla="*/ 140 h 161"/>
              <a:gd name="T120" fmla="*/ 4 w 204"/>
              <a:gd name="T121" fmla="*/ 150 h 161"/>
              <a:gd name="T122" fmla="*/ 4 w 204"/>
              <a:gd name="T123" fmla="*/ 150 h 161"/>
              <a:gd name="T124" fmla="*/ 4 w 204"/>
              <a:gd name="T125" fmla="*/ 15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4" h="161">
                <a:moveTo>
                  <a:pt x="4" y="150"/>
                </a:moveTo>
                <a:lnTo>
                  <a:pt x="6" y="157"/>
                </a:lnTo>
                <a:lnTo>
                  <a:pt x="34" y="161"/>
                </a:lnTo>
                <a:lnTo>
                  <a:pt x="53" y="161"/>
                </a:lnTo>
                <a:lnTo>
                  <a:pt x="66" y="157"/>
                </a:lnTo>
                <a:lnTo>
                  <a:pt x="81" y="157"/>
                </a:lnTo>
                <a:lnTo>
                  <a:pt x="81" y="146"/>
                </a:lnTo>
                <a:lnTo>
                  <a:pt x="87" y="129"/>
                </a:lnTo>
                <a:lnTo>
                  <a:pt x="98" y="129"/>
                </a:lnTo>
                <a:lnTo>
                  <a:pt x="102" y="123"/>
                </a:lnTo>
                <a:lnTo>
                  <a:pt x="111" y="121"/>
                </a:lnTo>
                <a:lnTo>
                  <a:pt x="117" y="127"/>
                </a:lnTo>
                <a:lnTo>
                  <a:pt x="123" y="121"/>
                </a:lnTo>
                <a:lnTo>
                  <a:pt x="128" y="99"/>
                </a:lnTo>
                <a:lnTo>
                  <a:pt x="134" y="93"/>
                </a:lnTo>
                <a:lnTo>
                  <a:pt x="134" y="82"/>
                </a:lnTo>
                <a:lnTo>
                  <a:pt x="147" y="82"/>
                </a:lnTo>
                <a:lnTo>
                  <a:pt x="151" y="67"/>
                </a:lnTo>
                <a:lnTo>
                  <a:pt x="157" y="61"/>
                </a:lnTo>
                <a:lnTo>
                  <a:pt x="161" y="50"/>
                </a:lnTo>
                <a:lnTo>
                  <a:pt x="155" y="44"/>
                </a:lnTo>
                <a:lnTo>
                  <a:pt x="161" y="38"/>
                </a:lnTo>
                <a:lnTo>
                  <a:pt x="181" y="31"/>
                </a:lnTo>
                <a:lnTo>
                  <a:pt x="197" y="31"/>
                </a:lnTo>
                <a:lnTo>
                  <a:pt x="202" y="25"/>
                </a:lnTo>
                <a:lnTo>
                  <a:pt x="204" y="25"/>
                </a:lnTo>
                <a:lnTo>
                  <a:pt x="204" y="17"/>
                </a:lnTo>
                <a:lnTo>
                  <a:pt x="183" y="17"/>
                </a:lnTo>
                <a:lnTo>
                  <a:pt x="172" y="25"/>
                </a:lnTo>
                <a:lnTo>
                  <a:pt x="157" y="29"/>
                </a:lnTo>
                <a:lnTo>
                  <a:pt x="157" y="14"/>
                </a:lnTo>
                <a:lnTo>
                  <a:pt x="155" y="6"/>
                </a:lnTo>
                <a:lnTo>
                  <a:pt x="146" y="0"/>
                </a:lnTo>
                <a:lnTo>
                  <a:pt x="142" y="2"/>
                </a:lnTo>
                <a:lnTo>
                  <a:pt x="142" y="15"/>
                </a:lnTo>
                <a:lnTo>
                  <a:pt x="130" y="15"/>
                </a:lnTo>
                <a:lnTo>
                  <a:pt x="125" y="21"/>
                </a:lnTo>
                <a:lnTo>
                  <a:pt x="115" y="21"/>
                </a:lnTo>
                <a:lnTo>
                  <a:pt x="110" y="27"/>
                </a:lnTo>
                <a:lnTo>
                  <a:pt x="104" y="25"/>
                </a:lnTo>
                <a:lnTo>
                  <a:pt x="104" y="25"/>
                </a:lnTo>
                <a:lnTo>
                  <a:pt x="94" y="21"/>
                </a:lnTo>
                <a:lnTo>
                  <a:pt x="91" y="19"/>
                </a:lnTo>
                <a:lnTo>
                  <a:pt x="87" y="19"/>
                </a:lnTo>
                <a:lnTo>
                  <a:pt x="87" y="19"/>
                </a:lnTo>
                <a:lnTo>
                  <a:pt x="83" y="21"/>
                </a:lnTo>
                <a:lnTo>
                  <a:pt x="77" y="21"/>
                </a:lnTo>
                <a:lnTo>
                  <a:pt x="70" y="19"/>
                </a:lnTo>
                <a:lnTo>
                  <a:pt x="60" y="25"/>
                </a:lnTo>
                <a:lnTo>
                  <a:pt x="53" y="40"/>
                </a:lnTo>
                <a:lnTo>
                  <a:pt x="38" y="46"/>
                </a:lnTo>
                <a:lnTo>
                  <a:pt x="34" y="55"/>
                </a:lnTo>
                <a:lnTo>
                  <a:pt x="23" y="55"/>
                </a:lnTo>
                <a:lnTo>
                  <a:pt x="11" y="53"/>
                </a:lnTo>
                <a:lnTo>
                  <a:pt x="0" y="78"/>
                </a:lnTo>
                <a:lnTo>
                  <a:pt x="0" y="89"/>
                </a:lnTo>
                <a:lnTo>
                  <a:pt x="4" y="108"/>
                </a:lnTo>
                <a:lnTo>
                  <a:pt x="4" y="123"/>
                </a:lnTo>
                <a:lnTo>
                  <a:pt x="17" y="131"/>
                </a:lnTo>
                <a:lnTo>
                  <a:pt x="17" y="140"/>
                </a:lnTo>
                <a:lnTo>
                  <a:pt x="4" y="150"/>
                </a:lnTo>
                <a:lnTo>
                  <a:pt x="4" y="150"/>
                </a:lnTo>
                <a:lnTo>
                  <a:pt x="4" y="150"/>
                </a:lnTo>
                <a:close/>
              </a:path>
            </a:pathLst>
          </a:custGeom>
          <a:solidFill>
            <a:schemeClr val="bg1">
              <a:lumMod val="85000"/>
            </a:schemeClr>
          </a:solidFill>
          <a:ln w="635" cap="rnd">
            <a:solidFill>
              <a:schemeClr val="bg1">
                <a:alpha val="17000"/>
              </a:schemeClr>
            </a:solidFill>
            <a:prstDash val="solid"/>
            <a:round/>
            <a:headEnd/>
            <a:tailEnd/>
          </a:ln>
        </p:spPr>
        <p:txBody>
          <a:bodyPr lIns="97940" tIns="48971" rIns="97940" bIns="48971"/>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520" name="Freeform 519"/>
          <p:cNvSpPr>
            <a:spLocks/>
          </p:cNvSpPr>
          <p:nvPr/>
        </p:nvSpPr>
        <p:spPr bwMode="auto">
          <a:xfrm>
            <a:off x="11016336" y="2231676"/>
            <a:ext cx="303339" cy="157831"/>
          </a:xfrm>
          <a:custGeom>
            <a:avLst/>
            <a:gdLst>
              <a:gd name="T0" fmla="*/ 5 w 149"/>
              <a:gd name="T1" fmla="*/ 15 h 91"/>
              <a:gd name="T2" fmla="*/ 13 w 149"/>
              <a:gd name="T3" fmla="*/ 15 h 91"/>
              <a:gd name="T4" fmla="*/ 20 w 149"/>
              <a:gd name="T5" fmla="*/ 15 h 91"/>
              <a:gd name="T6" fmla="*/ 20 w 149"/>
              <a:gd name="T7" fmla="*/ 4 h 91"/>
              <a:gd name="T8" fmla="*/ 32 w 149"/>
              <a:gd name="T9" fmla="*/ 10 h 91"/>
              <a:gd name="T10" fmla="*/ 38 w 149"/>
              <a:gd name="T11" fmla="*/ 21 h 91"/>
              <a:gd name="T12" fmla="*/ 36 w 149"/>
              <a:gd name="T13" fmla="*/ 27 h 91"/>
              <a:gd name="T14" fmla="*/ 34 w 149"/>
              <a:gd name="T15" fmla="*/ 29 h 91"/>
              <a:gd name="T16" fmla="*/ 39 w 149"/>
              <a:gd name="T17" fmla="*/ 34 h 91"/>
              <a:gd name="T18" fmla="*/ 43 w 149"/>
              <a:gd name="T19" fmla="*/ 36 h 91"/>
              <a:gd name="T20" fmla="*/ 51 w 149"/>
              <a:gd name="T21" fmla="*/ 30 h 91"/>
              <a:gd name="T22" fmla="*/ 55 w 149"/>
              <a:gd name="T23" fmla="*/ 27 h 91"/>
              <a:gd name="T24" fmla="*/ 56 w 149"/>
              <a:gd name="T25" fmla="*/ 15 h 91"/>
              <a:gd name="T26" fmla="*/ 62 w 149"/>
              <a:gd name="T27" fmla="*/ 19 h 91"/>
              <a:gd name="T28" fmla="*/ 66 w 149"/>
              <a:gd name="T29" fmla="*/ 17 h 91"/>
              <a:gd name="T30" fmla="*/ 73 w 149"/>
              <a:gd name="T31" fmla="*/ 12 h 91"/>
              <a:gd name="T32" fmla="*/ 81 w 149"/>
              <a:gd name="T33" fmla="*/ 17 h 91"/>
              <a:gd name="T34" fmla="*/ 83 w 149"/>
              <a:gd name="T35" fmla="*/ 19 h 91"/>
              <a:gd name="T36" fmla="*/ 85 w 149"/>
              <a:gd name="T37" fmla="*/ 13 h 91"/>
              <a:gd name="T38" fmla="*/ 92 w 149"/>
              <a:gd name="T39" fmla="*/ 15 h 91"/>
              <a:gd name="T40" fmla="*/ 100 w 149"/>
              <a:gd name="T41" fmla="*/ 12 h 91"/>
              <a:gd name="T42" fmla="*/ 107 w 149"/>
              <a:gd name="T43" fmla="*/ 0 h 91"/>
              <a:gd name="T44" fmla="*/ 111 w 149"/>
              <a:gd name="T45" fmla="*/ 2 h 91"/>
              <a:gd name="T46" fmla="*/ 121 w 149"/>
              <a:gd name="T47" fmla="*/ 13 h 91"/>
              <a:gd name="T48" fmla="*/ 123 w 149"/>
              <a:gd name="T49" fmla="*/ 13 h 91"/>
              <a:gd name="T50" fmla="*/ 130 w 149"/>
              <a:gd name="T51" fmla="*/ 10 h 91"/>
              <a:gd name="T52" fmla="*/ 128 w 149"/>
              <a:gd name="T53" fmla="*/ 13 h 91"/>
              <a:gd name="T54" fmla="*/ 136 w 149"/>
              <a:gd name="T55" fmla="*/ 27 h 91"/>
              <a:gd name="T56" fmla="*/ 140 w 149"/>
              <a:gd name="T57" fmla="*/ 27 h 91"/>
              <a:gd name="T58" fmla="*/ 147 w 149"/>
              <a:gd name="T59" fmla="*/ 30 h 91"/>
              <a:gd name="T60" fmla="*/ 149 w 149"/>
              <a:gd name="T61" fmla="*/ 38 h 91"/>
              <a:gd name="T62" fmla="*/ 147 w 149"/>
              <a:gd name="T63" fmla="*/ 42 h 91"/>
              <a:gd name="T64" fmla="*/ 142 w 149"/>
              <a:gd name="T65" fmla="*/ 51 h 91"/>
              <a:gd name="T66" fmla="*/ 136 w 149"/>
              <a:gd name="T67" fmla="*/ 57 h 91"/>
              <a:gd name="T68" fmla="*/ 111 w 149"/>
              <a:gd name="T69" fmla="*/ 74 h 91"/>
              <a:gd name="T70" fmla="*/ 89 w 149"/>
              <a:gd name="T71" fmla="*/ 83 h 91"/>
              <a:gd name="T72" fmla="*/ 89 w 149"/>
              <a:gd name="T73" fmla="*/ 89 h 91"/>
              <a:gd name="T74" fmla="*/ 81 w 149"/>
              <a:gd name="T75" fmla="*/ 91 h 91"/>
              <a:gd name="T76" fmla="*/ 49 w 149"/>
              <a:gd name="T77" fmla="*/ 82 h 91"/>
              <a:gd name="T78" fmla="*/ 45 w 149"/>
              <a:gd name="T79" fmla="*/ 76 h 91"/>
              <a:gd name="T80" fmla="*/ 34 w 149"/>
              <a:gd name="T81" fmla="*/ 78 h 91"/>
              <a:gd name="T82" fmla="*/ 30 w 149"/>
              <a:gd name="T83" fmla="*/ 78 h 91"/>
              <a:gd name="T84" fmla="*/ 22 w 149"/>
              <a:gd name="T85" fmla="*/ 74 h 91"/>
              <a:gd name="T86" fmla="*/ 34 w 149"/>
              <a:gd name="T87" fmla="*/ 68 h 91"/>
              <a:gd name="T88" fmla="*/ 32 w 149"/>
              <a:gd name="T89" fmla="*/ 63 h 91"/>
              <a:gd name="T90" fmla="*/ 26 w 149"/>
              <a:gd name="T91" fmla="*/ 63 h 91"/>
              <a:gd name="T92" fmla="*/ 26 w 149"/>
              <a:gd name="T93" fmla="*/ 53 h 91"/>
              <a:gd name="T94" fmla="*/ 13 w 149"/>
              <a:gd name="T95" fmla="*/ 49 h 91"/>
              <a:gd name="T96" fmla="*/ 0 w 149"/>
              <a:gd name="T97" fmla="*/ 51 h 91"/>
              <a:gd name="T98" fmla="*/ 15 w 149"/>
              <a:gd name="T99" fmla="*/ 44 h 91"/>
              <a:gd name="T100" fmla="*/ 28 w 149"/>
              <a:gd name="T101" fmla="*/ 40 h 91"/>
              <a:gd name="T102" fmla="*/ 26 w 149"/>
              <a:gd name="T103" fmla="*/ 32 h 91"/>
              <a:gd name="T104" fmla="*/ 19 w 149"/>
              <a:gd name="T105" fmla="*/ 30 h 91"/>
              <a:gd name="T106" fmla="*/ 11 w 149"/>
              <a:gd name="T107" fmla="*/ 32 h 91"/>
              <a:gd name="T108" fmla="*/ 2 w 149"/>
              <a:gd name="T109" fmla="*/ 34 h 91"/>
              <a:gd name="T110" fmla="*/ 0 w 149"/>
              <a:gd name="T111" fmla="*/ 30 h 91"/>
              <a:gd name="T112" fmla="*/ 0 w 149"/>
              <a:gd name="T113" fmla="*/ 27 h 91"/>
              <a:gd name="T114" fmla="*/ 7 w 149"/>
              <a:gd name="T115" fmla="*/ 21 h 91"/>
              <a:gd name="T116" fmla="*/ 7 w 149"/>
              <a:gd name="T117" fmla="*/ 21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49" h="91">
                <a:moveTo>
                  <a:pt x="7" y="21"/>
                </a:moveTo>
                <a:lnTo>
                  <a:pt x="7" y="21"/>
                </a:lnTo>
                <a:lnTo>
                  <a:pt x="5" y="15"/>
                </a:lnTo>
                <a:lnTo>
                  <a:pt x="5" y="15"/>
                </a:lnTo>
                <a:lnTo>
                  <a:pt x="9" y="15"/>
                </a:lnTo>
                <a:lnTo>
                  <a:pt x="13" y="15"/>
                </a:lnTo>
                <a:lnTo>
                  <a:pt x="17" y="13"/>
                </a:lnTo>
                <a:lnTo>
                  <a:pt x="20" y="15"/>
                </a:lnTo>
                <a:lnTo>
                  <a:pt x="20" y="15"/>
                </a:lnTo>
                <a:lnTo>
                  <a:pt x="19" y="4"/>
                </a:lnTo>
                <a:lnTo>
                  <a:pt x="19" y="4"/>
                </a:lnTo>
                <a:lnTo>
                  <a:pt x="20" y="4"/>
                </a:lnTo>
                <a:lnTo>
                  <a:pt x="24" y="4"/>
                </a:lnTo>
                <a:lnTo>
                  <a:pt x="28" y="6"/>
                </a:lnTo>
                <a:lnTo>
                  <a:pt x="32" y="10"/>
                </a:lnTo>
                <a:lnTo>
                  <a:pt x="34" y="12"/>
                </a:lnTo>
                <a:lnTo>
                  <a:pt x="36" y="15"/>
                </a:lnTo>
                <a:lnTo>
                  <a:pt x="38" y="21"/>
                </a:lnTo>
                <a:lnTo>
                  <a:pt x="38" y="25"/>
                </a:lnTo>
                <a:lnTo>
                  <a:pt x="38" y="25"/>
                </a:lnTo>
                <a:lnTo>
                  <a:pt x="36" y="27"/>
                </a:lnTo>
                <a:lnTo>
                  <a:pt x="32" y="29"/>
                </a:lnTo>
                <a:lnTo>
                  <a:pt x="32" y="29"/>
                </a:lnTo>
                <a:lnTo>
                  <a:pt x="34" y="29"/>
                </a:lnTo>
                <a:lnTo>
                  <a:pt x="36" y="29"/>
                </a:lnTo>
                <a:lnTo>
                  <a:pt x="38" y="32"/>
                </a:lnTo>
                <a:lnTo>
                  <a:pt x="39" y="34"/>
                </a:lnTo>
                <a:lnTo>
                  <a:pt x="41" y="34"/>
                </a:lnTo>
                <a:lnTo>
                  <a:pt x="43" y="36"/>
                </a:lnTo>
                <a:lnTo>
                  <a:pt x="43" y="36"/>
                </a:lnTo>
                <a:lnTo>
                  <a:pt x="45" y="34"/>
                </a:lnTo>
                <a:lnTo>
                  <a:pt x="47" y="32"/>
                </a:lnTo>
                <a:lnTo>
                  <a:pt x="51" y="30"/>
                </a:lnTo>
                <a:lnTo>
                  <a:pt x="55" y="30"/>
                </a:lnTo>
                <a:lnTo>
                  <a:pt x="55" y="30"/>
                </a:lnTo>
                <a:lnTo>
                  <a:pt x="55" y="27"/>
                </a:lnTo>
                <a:lnTo>
                  <a:pt x="56" y="23"/>
                </a:lnTo>
                <a:lnTo>
                  <a:pt x="56" y="15"/>
                </a:lnTo>
                <a:lnTo>
                  <a:pt x="56" y="15"/>
                </a:lnTo>
                <a:lnTo>
                  <a:pt x="60" y="15"/>
                </a:lnTo>
                <a:lnTo>
                  <a:pt x="60" y="15"/>
                </a:lnTo>
                <a:lnTo>
                  <a:pt x="62" y="19"/>
                </a:lnTo>
                <a:lnTo>
                  <a:pt x="64" y="21"/>
                </a:lnTo>
                <a:lnTo>
                  <a:pt x="64" y="21"/>
                </a:lnTo>
                <a:lnTo>
                  <a:pt x="66" y="17"/>
                </a:lnTo>
                <a:lnTo>
                  <a:pt x="68" y="13"/>
                </a:lnTo>
                <a:lnTo>
                  <a:pt x="70" y="12"/>
                </a:lnTo>
                <a:lnTo>
                  <a:pt x="73" y="12"/>
                </a:lnTo>
                <a:lnTo>
                  <a:pt x="77" y="12"/>
                </a:lnTo>
                <a:lnTo>
                  <a:pt x="79" y="13"/>
                </a:lnTo>
                <a:lnTo>
                  <a:pt x="81" y="17"/>
                </a:lnTo>
                <a:lnTo>
                  <a:pt x="83" y="21"/>
                </a:lnTo>
                <a:lnTo>
                  <a:pt x="83" y="21"/>
                </a:lnTo>
                <a:lnTo>
                  <a:pt x="83" y="19"/>
                </a:lnTo>
                <a:lnTo>
                  <a:pt x="85" y="17"/>
                </a:lnTo>
                <a:lnTo>
                  <a:pt x="85" y="17"/>
                </a:lnTo>
                <a:lnTo>
                  <a:pt x="85" y="13"/>
                </a:lnTo>
                <a:lnTo>
                  <a:pt x="85" y="13"/>
                </a:lnTo>
                <a:lnTo>
                  <a:pt x="89" y="15"/>
                </a:lnTo>
                <a:lnTo>
                  <a:pt x="92" y="15"/>
                </a:lnTo>
                <a:lnTo>
                  <a:pt x="96" y="13"/>
                </a:lnTo>
                <a:lnTo>
                  <a:pt x="100" y="12"/>
                </a:lnTo>
                <a:lnTo>
                  <a:pt x="100" y="12"/>
                </a:lnTo>
                <a:lnTo>
                  <a:pt x="104" y="10"/>
                </a:lnTo>
                <a:lnTo>
                  <a:pt x="106" y="8"/>
                </a:lnTo>
                <a:lnTo>
                  <a:pt x="107" y="0"/>
                </a:lnTo>
                <a:lnTo>
                  <a:pt x="107" y="0"/>
                </a:lnTo>
                <a:lnTo>
                  <a:pt x="109" y="0"/>
                </a:lnTo>
                <a:lnTo>
                  <a:pt x="111" y="2"/>
                </a:lnTo>
                <a:lnTo>
                  <a:pt x="115" y="6"/>
                </a:lnTo>
                <a:lnTo>
                  <a:pt x="119" y="10"/>
                </a:lnTo>
                <a:lnTo>
                  <a:pt x="121" y="13"/>
                </a:lnTo>
                <a:lnTo>
                  <a:pt x="123" y="15"/>
                </a:lnTo>
                <a:lnTo>
                  <a:pt x="123" y="15"/>
                </a:lnTo>
                <a:lnTo>
                  <a:pt x="123" y="13"/>
                </a:lnTo>
                <a:lnTo>
                  <a:pt x="125" y="12"/>
                </a:lnTo>
                <a:lnTo>
                  <a:pt x="126" y="10"/>
                </a:lnTo>
                <a:lnTo>
                  <a:pt x="130" y="10"/>
                </a:lnTo>
                <a:lnTo>
                  <a:pt x="130" y="10"/>
                </a:lnTo>
                <a:lnTo>
                  <a:pt x="128" y="12"/>
                </a:lnTo>
                <a:lnTo>
                  <a:pt x="128" y="13"/>
                </a:lnTo>
                <a:lnTo>
                  <a:pt x="130" y="19"/>
                </a:lnTo>
                <a:lnTo>
                  <a:pt x="132" y="23"/>
                </a:lnTo>
                <a:lnTo>
                  <a:pt x="136" y="27"/>
                </a:lnTo>
                <a:lnTo>
                  <a:pt x="136" y="27"/>
                </a:lnTo>
                <a:lnTo>
                  <a:pt x="138" y="27"/>
                </a:lnTo>
                <a:lnTo>
                  <a:pt x="140" y="27"/>
                </a:lnTo>
                <a:lnTo>
                  <a:pt x="142" y="27"/>
                </a:lnTo>
                <a:lnTo>
                  <a:pt x="145" y="29"/>
                </a:lnTo>
                <a:lnTo>
                  <a:pt x="147" y="30"/>
                </a:lnTo>
                <a:lnTo>
                  <a:pt x="147" y="32"/>
                </a:lnTo>
                <a:lnTo>
                  <a:pt x="149" y="34"/>
                </a:lnTo>
                <a:lnTo>
                  <a:pt x="149" y="38"/>
                </a:lnTo>
                <a:lnTo>
                  <a:pt x="149" y="38"/>
                </a:lnTo>
                <a:lnTo>
                  <a:pt x="149" y="40"/>
                </a:lnTo>
                <a:lnTo>
                  <a:pt x="147" y="42"/>
                </a:lnTo>
                <a:lnTo>
                  <a:pt x="145" y="46"/>
                </a:lnTo>
                <a:lnTo>
                  <a:pt x="142" y="47"/>
                </a:lnTo>
                <a:lnTo>
                  <a:pt x="142" y="51"/>
                </a:lnTo>
                <a:lnTo>
                  <a:pt x="142" y="53"/>
                </a:lnTo>
                <a:lnTo>
                  <a:pt x="142" y="53"/>
                </a:lnTo>
                <a:lnTo>
                  <a:pt x="136" y="57"/>
                </a:lnTo>
                <a:lnTo>
                  <a:pt x="130" y="61"/>
                </a:lnTo>
                <a:lnTo>
                  <a:pt x="117" y="72"/>
                </a:lnTo>
                <a:lnTo>
                  <a:pt x="111" y="74"/>
                </a:lnTo>
                <a:lnTo>
                  <a:pt x="104" y="80"/>
                </a:lnTo>
                <a:lnTo>
                  <a:pt x="96" y="82"/>
                </a:lnTo>
                <a:lnTo>
                  <a:pt x="89" y="83"/>
                </a:lnTo>
                <a:lnTo>
                  <a:pt x="89" y="83"/>
                </a:lnTo>
                <a:lnTo>
                  <a:pt x="89" y="85"/>
                </a:lnTo>
                <a:lnTo>
                  <a:pt x="89" y="89"/>
                </a:lnTo>
                <a:lnTo>
                  <a:pt x="89" y="89"/>
                </a:lnTo>
                <a:lnTo>
                  <a:pt x="87" y="89"/>
                </a:lnTo>
                <a:lnTo>
                  <a:pt x="81" y="91"/>
                </a:lnTo>
                <a:lnTo>
                  <a:pt x="73" y="89"/>
                </a:lnTo>
                <a:lnTo>
                  <a:pt x="58" y="85"/>
                </a:lnTo>
                <a:lnTo>
                  <a:pt x="49" y="82"/>
                </a:lnTo>
                <a:lnTo>
                  <a:pt x="49" y="82"/>
                </a:lnTo>
                <a:lnTo>
                  <a:pt x="47" y="78"/>
                </a:lnTo>
                <a:lnTo>
                  <a:pt x="45" y="76"/>
                </a:lnTo>
                <a:lnTo>
                  <a:pt x="43" y="76"/>
                </a:lnTo>
                <a:lnTo>
                  <a:pt x="39" y="76"/>
                </a:lnTo>
                <a:lnTo>
                  <a:pt x="34" y="78"/>
                </a:lnTo>
                <a:lnTo>
                  <a:pt x="32" y="78"/>
                </a:lnTo>
                <a:lnTo>
                  <a:pt x="30" y="78"/>
                </a:lnTo>
                <a:lnTo>
                  <a:pt x="30" y="78"/>
                </a:lnTo>
                <a:lnTo>
                  <a:pt x="24" y="76"/>
                </a:lnTo>
                <a:lnTo>
                  <a:pt x="22" y="76"/>
                </a:lnTo>
                <a:lnTo>
                  <a:pt x="22" y="74"/>
                </a:lnTo>
                <a:lnTo>
                  <a:pt x="24" y="74"/>
                </a:lnTo>
                <a:lnTo>
                  <a:pt x="30" y="72"/>
                </a:lnTo>
                <a:lnTo>
                  <a:pt x="34" y="68"/>
                </a:lnTo>
                <a:lnTo>
                  <a:pt x="34" y="68"/>
                </a:lnTo>
                <a:lnTo>
                  <a:pt x="34" y="66"/>
                </a:lnTo>
                <a:lnTo>
                  <a:pt x="32" y="63"/>
                </a:lnTo>
                <a:lnTo>
                  <a:pt x="30" y="63"/>
                </a:lnTo>
                <a:lnTo>
                  <a:pt x="26" y="63"/>
                </a:lnTo>
                <a:lnTo>
                  <a:pt x="26" y="63"/>
                </a:lnTo>
                <a:lnTo>
                  <a:pt x="28" y="57"/>
                </a:lnTo>
                <a:lnTo>
                  <a:pt x="26" y="55"/>
                </a:lnTo>
                <a:lnTo>
                  <a:pt x="26" y="53"/>
                </a:lnTo>
                <a:lnTo>
                  <a:pt x="22" y="51"/>
                </a:lnTo>
                <a:lnTo>
                  <a:pt x="19" y="51"/>
                </a:lnTo>
                <a:lnTo>
                  <a:pt x="13" y="49"/>
                </a:lnTo>
                <a:lnTo>
                  <a:pt x="7" y="49"/>
                </a:lnTo>
                <a:lnTo>
                  <a:pt x="0" y="51"/>
                </a:lnTo>
                <a:lnTo>
                  <a:pt x="0" y="51"/>
                </a:lnTo>
                <a:lnTo>
                  <a:pt x="3" y="47"/>
                </a:lnTo>
                <a:lnTo>
                  <a:pt x="7" y="46"/>
                </a:lnTo>
                <a:lnTo>
                  <a:pt x="15" y="44"/>
                </a:lnTo>
                <a:lnTo>
                  <a:pt x="20" y="44"/>
                </a:lnTo>
                <a:lnTo>
                  <a:pt x="24" y="42"/>
                </a:lnTo>
                <a:lnTo>
                  <a:pt x="28" y="40"/>
                </a:lnTo>
                <a:lnTo>
                  <a:pt x="28" y="40"/>
                </a:lnTo>
                <a:lnTo>
                  <a:pt x="28" y="36"/>
                </a:lnTo>
                <a:lnTo>
                  <a:pt x="26" y="32"/>
                </a:lnTo>
                <a:lnTo>
                  <a:pt x="26" y="32"/>
                </a:lnTo>
                <a:lnTo>
                  <a:pt x="24" y="30"/>
                </a:lnTo>
                <a:lnTo>
                  <a:pt x="19" y="30"/>
                </a:lnTo>
                <a:lnTo>
                  <a:pt x="15" y="30"/>
                </a:lnTo>
                <a:lnTo>
                  <a:pt x="15" y="30"/>
                </a:lnTo>
                <a:lnTo>
                  <a:pt x="11" y="32"/>
                </a:lnTo>
                <a:lnTo>
                  <a:pt x="7" y="34"/>
                </a:lnTo>
                <a:lnTo>
                  <a:pt x="5" y="34"/>
                </a:lnTo>
                <a:lnTo>
                  <a:pt x="2" y="34"/>
                </a:lnTo>
                <a:lnTo>
                  <a:pt x="2" y="34"/>
                </a:lnTo>
                <a:lnTo>
                  <a:pt x="0" y="32"/>
                </a:lnTo>
                <a:lnTo>
                  <a:pt x="0" y="30"/>
                </a:lnTo>
                <a:lnTo>
                  <a:pt x="0" y="29"/>
                </a:lnTo>
                <a:lnTo>
                  <a:pt x="0" y="29"/>
                </a:lnTo>
                <a:lnTo>
                  <a:pt x="0" y="27"/>
                </a:lnTo>
                <a:lnTo>
                  <a:pt x="3" y="25"/>
                </a:lnTo>
                <a:lnTo>
                  <a:pt x="5" y="23"/>
                </a:lnTo>
                <a:lnTo>
                  <a:pt x="7" y="21"/>
                </a:lnTo>
                <a:lnTo>
                  <a:pt x="7" y="21"/>
                </a:lnTo>
                <a:lnTo>
                  <a:pt x="7" y="21"/>
                </a:lnTo>
                <a:lnTo>
                  <a:pt x="7" y="21"/>
                </a:lnTo>
                <a:close/>
              </a:path>
            </a:pathLst>
          </a:custGeom>
          <a:solidFill>
            <a:schemeClr val="bg1">
              <a:lumMod val="85000"/>
            </a:schemeClr>
          </a:solidFill>
          <a:ln w="635" cap="rnd">
            <a:solidFill>
              <a:schemeClr val="bg1">
                <a:alpha val="17000"/>
              </a:schemeClr>
            </a:solidFill>
            <a:round/>
            <a:headEnd/>
            <a:tailEnd/>
          </a:ln>
        </p:spPr>
        <p:txBody>
          <a:bodyPr lIns="97940" tIns="48971" rIns="97940" bIns="48971"/>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521" name="Freeform 520"/>
          <p:cNvSpPr>
            <a:spLocks/>
          </p:cNvSpPr>
          <p:nvPr/>
        </p:nvSpPr>
        <p:spPr bwMode="auto">
          <a:xfrm>
            <a:off x="11016336" y="2231676"/>
            <a:ext cx="303339" cy="157831"/>
          </a:xfrm>
          <a:custGeom>
            <a:avLst/>
            <a:gdLst>
              <a:gd name="T0" fmla="*/ 5 w 149"/>
              <a:gd name="T1" fmla="*/ 15 h 91"/>
              <a:gd name="T2" fmla="*/ 13 w 149"/>
              <a:gd name="T3" fmla="*/ 15 h 91"/>
              <a:gd name="T4" fmla="*/ 20 w 149"/>
              <a:gd name="T5" fmla="*/ 15 h 91"/>
              <a:gd name="T6" fmla="*/ 20 w 149"/>
              <a:gd name="T7" fmla="*/ 4 h 91"/>
              <a:gd name="T8" fmla="*/ 32 w 149"/>
              <a:gd name="T9" fmla="*/ 10 h 91"/>
              <a:gd name="T10" fmla="*/ 38 w 149"/>
              <a:gd name="T11" fmla="*/ 21 h 91"/>
              <a:gd name="T12" fmla="*/ 36 w 149"/>
              <a:gd name="T13" fmla="*/ 27 h 91"/>
              <a:gd name="T14" fmla="*/ 34 w 149"/>
              <a:gd name="T15" fmla="*/ 29 h 91"/>
              <a:gd name="T16" fmla="*/ 39 w 149"/>
              <a:gd name="T17" fmla="*/ 34 h 91"/>
              <a:gd name="T18" fmla="*/ 43 w 149"/>
              <a:gd name="T19" fmla="*/ 36 h 91"/>
              <a:gd name="T20" fmla="*/ 51 w 149"/>
              <a:gd name="T21" fmla="*/ 30 h 91"/>
              <a:gd name="T22" fmla="*/ 55 w 149"/>
              <a:gd name="T23" fmla="*/ 27 h 91"/>
              <a:gd name="T24" fmla="*/ 56 w 149"/>
              <a:gd name="T25" fmla="*/ 15 h 91"/>
              <a:gd name="T26" fmla="*/ 62 w 149"/>
              <a:gd name="T27" fmla="*/ 19 h 91"/>
              <a:gd name="T28" fmla="*/ 66 w 149"/>
              <a:gd name="T29" fmla="*/ 17 h 91"/>
              <a:gd name="T30" fmla="*/ 73 w 149"/>
              <a:gd name="T31" fmla="*/ 12 h 91"/>
              <a:gd name="T32" fmla="*/ 81 w 149"/>
              <a:gd name="T33" fmla="*/ 17 h 91"/>
              <a:gd name="T34" fmla="*/ 83 w 149"/>
              <a:gd name="T35" fmla="*/ 19 h 91"/>
              <a:gd name="T36" fmla="*/ 85 w 149"/>
              <a:gd name="T37" fmla="*/ 13 h 91"/>
              <a:gd name="T38" fmla="*/ 92 w 149"/>
              <a:gd name="T39" fmla="*/ 15 h 91"/>
              <a:gd name="T40" fmla="*/ 100 w 149"/>
              <a:gd name="T41" fmla="*/ 12 h 91"/>
              <a:gd name="T42" fmla="*/ 107 w 149"/>
              <a:gd name="T43" fmla="*/ 0 h 91"/>
              <a:gd name="T44" fmla="*/ 111 w 149"/>
              <a:gd name="T45" fmla="*/ 2 h 91"/>
              <a:gd name="T46" fmla="*/ 121 w 149"/>
              <a:gd name="T47" fmla="*/ 13 h 91"/>
              <a:gd name="T48" fmla="*/ 123 w 149"/>
              <a:gd name="T49" fmla="*/ 13 h 91"/>
              <a:gd name="T50" fmla="*/ 130 w 149"/>
              <a:gd name="T51" fmla="*/ 10 h 91"/>
              <a:gd name="T52" fmla="*/ 128 w 149"/>
              <a:gd name="T53" fmla="*/ 13 h 91"/>
              <a:gd name="T54" fmla="*/ 136 w 149"/>
              <a:gd name="T55" fmla="*/ 27 h 91"/>
              <a:gd name="T56" fmla="*/ 140 w 149"/>
              <a:gd name="T57" fmla="*/ 27 h 91"/>
              <a:gd name="T58" fmla="*/ 147 w 149"/>
              <a:gd name="T59" fmla="*/ 30 h 91"/>
              <a:gd name="T60" fmla="*/ 149 w 149"/>
              <a:gd name="T61" fmla="*/ 38 h 91"/>
              <a:gd name="T62" fmla="*/ 147 w 149"/>
              <a:gd name="T63" fmla="*/ 42 h 91"/>
              <a:gd name="T64" fmla="*/ 142 w 149"/>
              <a:gd name="T65" fmla="*/ 51 h 91"/>
              <a:gd name="T66" fmla="*/ 136 w 149"/>
              <a:gd name="T67" fmla="*/ 57 h 91"/>
              <a:gd name="T68" fmla="*/ 111 w 149"/>
              <a:gd name="T69" fmla="*/ 74 h 91"/>
              <a:gd name="T70" fmla="*/ 89 w 149"/>
              <a:gd name="T71" fmla="*/ 83 h 91"/>
              <a:gd name="T72" fmla="*/ 89 w 149"/>
              <a:gd name="T73" fmla="*/ 89 h 91"/>
              <a:gd name="T74" fmla="*/ 81 w 149"/>
              <a:gd name="T75" fmla="*/ 91 h 91"/>
              <a:gd name="T76" fmla="*/ 49 w 149"/>
              <a:gd name="T77" fmla="*/ 82 h 91"/>
              <a:gd name="T78" fmla="*/ 45 w 149"/>
              <a:gd name="T79" fmla="*/ 76 h 91"/>
              <a:gd name="T80" fmla="*/ 34 w 149"/>
              <a:gd name="T81" fmla="*/ 78 h 91"/>
              <a:gd name="T82" fmla="*/ 30 w 149"/>
              <a:gd name="T83" fmla="*/ 78 h 91"/>
              <a:gd name="T84" fmla="*/ 22 w 149"/>
              <a:gd name="T85" fmla="*/ 74 h 91"/>
              <a:gd name="T86" fmla="*/ 34 w 149"/>
              <a:gd name="T87" fmla="*/ 68 h 91"/>
              <a:gd name="T88" fmla="*/ 32 w 149"/>
              <a:gd name="T89" fmla="*/ 63 h 91"/>
              <a:gd name="T90" fmla="*/ 26 w 149"/>
              <a:gd name="T91" fmla="*/ 63 h 91"/>
              <a:gd name="T92" fmla="*/ 26 w 149"/>
              <a:gd name="T93" fmla="*/ 53 h 91"/>
              <a:gd name="T94" fmla="*/ 13 w 149"/>
              <a:gd name="T95" fmla="*/ 49 h 91"/>
              <a:gd name="T96" fmla="*/ 0 w 149"/>
              <a:gd name="T97" fmla="*/ 51 h 91"/>
              <a:gd name="T98" fmla="*/ 15 w 149"/>
              <a:gd name="T99" fmla="*/ 44 h 91"/>
              <a:gd name="T100" fmla="*/ 28 w 149"/>
              <a:gd name="T101" fmla="*/ 40 h 91"/>
              <a:gd name="T102" fmla="*/ 26 w 149"/>
              <a:gd name="T103" fmla="*/ 32 h 91"/>
              <a:gd name="T104" fmla="*/ 19 w 149"/>
              <a:gd name="T105" fmla="*/ 30 h 91"/>
              <a:gd name="T106" fmla="*/ 11 w 149"/>
              <a:gd name="T107" fmla="*/ 32 h 91"/>
              <a:gd name="T108" fmla="*/ 2 w 149"/>
              <a:gd name="T109" fmla="*/ 34 h 91"/>
              <a:gd name="T110" fmla="*/ 0 w 149"/>
              <a:gd name="T111" fmla="*/ 30 h 91"/>
              <a:gd name="T112" fmla="*/ 0 w 149"/>
              <a:gd name="T113" fmla="*/ 27 h 91"/>
              <a:gd name="T114" fmla="*/ 7 w 149"/>
              <a:gd name="T115" fmla="*/ 21 h 91"/>
              <a:gd name="T116" fmla="*/ 7 w 149"/>
              <a:gd name="T117" fmla="*/ 21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49" h="91">
                <a:moveTo>
                  <a:pt x="7" y="21"/>
                </a:moveTo>
                <a:lnTo>
                  <a:pt x="7" y="21"/>
                </a:lnTo>
                <a:lnTo>
                  <a:pt x="5" y="15"/>
                </a:lnTo>
                <a:lnTo>
                  <a:pt x="5" y="15"/>
                </a:lnTo>
                <a:lnTo>
                  <a:pt x="9" y="15"/>
                </a:lnTo>
                <a:lnTo>
                  <a:pt x="13" y="15"/>
                </a:lnTo>
                <a:lnTo>
                  <a:pt x="17" y="13"/>
                </a:lnTo>
                <a:lnTo>
                  <a:pt x="20" y="15"/>
                </a:lnTo>
                <a:lnTo>
                  <a:pt x="20" y="15"/>
                </a:lnTo>
                <a:lnTo>
                  <a:pt x="19" y="4"/>
                </a:lnTo>
                <a:lnTo>
                  <a:pt x="19" y="4"/>
                </a:lnTo>
                <a:lnTo>
                  <a:pt x="20" y="4"/>
                </a:lnTo>
                <a:lnTo>
                  <a:pt x="24" y="4"/>
                </a:lnTo>
                <a:lnTo>
                  <a:pt x="28" y="6"/>
                </a:lnTo>
                <a:lnTo>
                  <a:pt x="32" y="10"/>
                </a:lnTo>
                <a:lnTo>
                  <a:pt x="34" y="12"/>
                </a:lnTo>
                <a:lnTo>
                  <a:pt x="36" y="15"/>
                </a:lnTo>
                <a:lnTo>
                  <a:pt x="38" y="21"/>
                </a:lnTo>
                <a:lnTo>
                  <a:pt x="38" y="25"/>
                </a:lnTo>
                <a:lnTo>
                  <a:pt x="38" y="25"/>
                </a:lnTo>
                <a:lnTo>
                  <a:pt x="36" y="27"/>
                </a:lnTo>
                <a:lnTo>
                  <a:pt x="32" y="29"/>
                </a:lnTo>
                <a:lnTo>
                  <a:pt x="32" y="29"/>
                </a:lnTo>
                <a:lnTo>
                  <a:pt x="34" y="29"/>
                </a:lnTo>
                <a:lnTo>
                  <a:pt x="36" y="29"/>
                </a:lnTo>
                <a:lnTo>
                  <a:pt x="38" y="32"/>
                </a:lnTo>
                <a:lnTo>
                  <a:pt x="39" y="34"/>
                </a:lnTo>
                <a:lnTo>
                  <a:pt x="41" y="34"/>
                </a:lnTo>
                <a:lnTo>
                  <a:pt x="43" y="36"/>
                </a:lnTo>
                <a:lnTo>
                  <a:pt x="43" y="36"/>
                </a:lnTo>
                <a:lnTo>
                  <a:pt x="45" y="34"/>
                </a:lnTo>
                <a:lnTo>
                  <a:pt x="47" y="32"/>
                </a:lnTo>
                <a:lnTo>
                  <a:pt x="51" y="30"/>
                </a:lnTo>
                <a:lnTo>
                  <a:pt x="55" y="30"/>
                </a:lnTo>
                <a:lnTo>
                  <a:pt x="55" y="30"/>
                </a:lnTo>
                <a:lnTo>
                  <a:pt x="55" y="27"/>
                </a:lnTo>
                <a:lnTo>
                  <a:pt x="56" y="23"/>
                </a:lnTo>
                <a:lnTo>
                  <a:pt x="56" y="15"/>
                </a:lnTo>
                <a:lnTo>
                  <a:pt x="56" y="15"/>
                </a:lnTo>
                <a:lnTo>
                  <a:pt x="60" y="15"/>
                </a:lnTo>
                <a:lnTo>
                  <a:pt x="60" y="15"/>
                </a:lnTo>
                <a:lnTo>
                  <a:pt x="62" y="19"/>
                </a:lnTo>
                <a:lnTo>
                  <a:pt x="64" y="21"/>
                </a:lnTo>
                <a:lnTo>
                  <a:pt x="64" y="21"/>
                </a:lnTo>
                <a:lnTo>
                  <a:pt x="66" y="17"/>
                </a:lnTo>
                <a:lnTo>
                  <a:pt x="68" y="13"/>
                </a:lnTo>
                <a:lnTo>
                  <a:pt x="70" y="12"/>
                </a:lnTo>
                <a:lnTo>
                  <a:pt x="73" y="12"/>
                </a:lnTo>
                <a:lnTo>
                  <a:pt x="77" y="12"/>
                </a:lnTo>
                <a:lnTo>
                  <a:pt x="79" y="13"/>
                </a:lnTo>
                <a:lnTo>
                  <a:pt x="81" y="17"/>
                </a:lnTo>
                <a:lnTo>
                  <a:pt x="83" y="21"/>
                </a:lnTo>
                <a:lnTo>
                  <a:pt x="83" y="21"/>
                </a:lnTo>
                <a:lnTo>
                  <a:pt x="83" y="19"/>
                </a:lnTo>
                <a:lnTo>
                  <a:pt x="85" y="17"/>
                </a:lnTo>
                <a:lnTo>
                  <a:pt x="85" y="17"/>
                </a:lnTo>
                <a:lnTo>
                  <a:pt x="85" y="13"/>
                </a:lnTo>
                <a:lnTo>
                  <a:pt x="85" y="13"/>
                </a:lnTo>
                <a:lnTo>
                  <a:pt x="89" y="15"/>
                </a:lnTo>
                <a:lnTo>
                  <a:pt x="92" y="15"/>
                </a:lnTo>
                <a:lnTo>
                  <a:pt x="96" y="13"/>
                </a:lnTo>
                <a:lnTo>
                  <a:pt x="100" y="12"/>
                </a:lnTo>
                <a:lnTo>
                  <a:pt x="100" y="12"/>
                </a:lnTo>
                <a:lnTo>
                  <a:pt x="104" y="10"/>
                </a:lnTo>
                <a:lnTo>
                  <a:pt x="106" y="8"/>
                </a:lnTo>
                <a:lnTo>
                  <a:pt x="107" y="0"/>
                </a:lnTo>
                <a:lnTo>
                  <a:pt x="107" y="0"/>
                </a:lnTo>
                <a:lnTo>
                  <a:pt x="109" y="0"/>
                </a:lnTo>
                <a:lnTo>
                  <a:pt x="111" y="2"/>
                </a:lnTo>
                <a:lnTo>
                  <a:pt x="115" y="6"/>
                </a:lnTo>
                <a:lnTo>
                  <a:pt x="119" y="10"/>
                </a:lnTo>
                <a:lnTo>
                  <a:pt x="121" y="13"/>
                </a:lnTo>
                <a:lnTo>
                  <a:pt x="123" y="15"/>
                </a:lnTo>
                <a:lnTo>
                  <a:pt x="123" y="15"/>
                </a:lnTo>
                <a:lnTo>
                  <a:pt x="123" y="13"/>
                </a:lnTo>
                <a:lnTo>
                  <a:pt x="125" y="12"/>
                </a:lnTo>
                <a:lnTo>
                  <a:pt x="126" y="10"/>
                </a:lnTo>
                <a:lnTo>
                  <a:pt x="130" y="10"/>
                </a:lnTo>
                <a:lnTo>
                  <a:pt x="130" y="10"/>
                </a:lnTo>
                <a:lnTo>
                  <a:pt x="128" y="12"/>
                </a:lnTo>
                <a:lnTo>
                  <a:pt x="128" y="13"/>
                </a:lnTo>
                <a:lnTo>
                  <a:pt x="130" y="19"/>
                </a:lnTo>
                <a:lnTo>
                  <a:pt x="132" y="23"/>
                </a:lnTo>
                <a:lnTo>
                  <a:pt x="136" y="27"/>
                </a:lnTo>
                <a:lnTo>
                  <a:pt x="136" y="27"/>
                </a:lnTo>
                <a:lnTo>
                  <a:pt x="138" y="27"/>
                </a:lnTo>
                <a:lnTo>
                  <a:pt x="140" y="27"/>
                </a:lnTo>
                <a:lnTo>
                  <a:pt x="142" y="27"/>
                </a:lnTo>
                <a:lnTo>
                  <a:pt x="145" y="29"/>
                </a:lnTo>
                <a:lnTo>
                  <a:pt x="147" y="30"/>
                </a:lnTo>
                <a:lnTo>
                  <a:pt x="147" y="32"/>
                </a:lnTo>
                <a:lnTo>
                  <a:pt x="149" y="34"/>
                </a:lnTo>
                <a:lnTo>
                  <a:pt x="149" y="38"/>
                </a:lnTo>
                <a:lnTo>
                  <a:pt x="149" y="38"/>
                </a:lnTo>
                <a:lnTo>
                  <a:pt x="149" y="40"/>
                </a:lnTo>
                <a:lnTo>
                  <a:pt x="147" y="42"/>
                </a:lnTo>
                <a:lnTo>
                  <a:pt x="145" y="46"/>
                </a:lnTo>
                <a:lnTo>
                  <a:pt x="142" y="47"/>
                </a:lnTo>
                <a:lnTo>
                  <a:pt x="142" y="51"/>
                </a:lnTo>
                <a:lnTo>
                  <a:pt x="142" y="53"/>
                </a:lnTo>
                <a:lnTo>
                  <a:pt x="142" y="53"/>
                </a:lnTo>
                <a:lnTo>
                  <a:pt x="136" y="57"/>
                </a:lnTo>
                <a:lnTo>
                  <a:pt x="130" y="61"/>
                </a:lnTo>
                <a:lnTo>
                  <a:pt x="117" y="72"/>
                </a:lnTo>
                <a:lnTo>
                  <a:pt x="111" y="74"/>
                </a:lnTo>
                <a:lnTo>
                  <a:pt x="104" y="80"/>
                </a:lnTo>
                <a:lnTo>
                  <a:pt x="96" y="82"/>
                </a:lnTo>
                <a:lnTo>
                  <a:pt x="89" y="83"/>
                </a:lnTo>
                <a:lnTo>
                  <a:pt x="89" y="83"/>
                </a:lnTo>
                <a:lnTo>
                  <a:pt x="89" y="85"/>
                </a:lnTo>
                <a:lnTo>
                  <a:pt x="89" y="89"/>
                </a:lnTo>
                <a:lnTo>
                  <a:pt x="89" y="89"/>
                </a:lnTo>
                <a:lnTo>
                  <a:pt x="87" y="89"/>
                </a:lnTo>
                <a:lnTo>
                  <a:pt x="81" y="91"/>
                </a:lnTo>
                <a:lnTo>
                  <a:pt x="73" y="89"/>
                </a:lnTo>
                <a:lnTo>
                  <a:pt x="58" y="85"/>
                </a:lnTo>
                <a:lnTo>
                  <a:pt x="49" y="82"/>
                </a:lnTo>
                <a:lnTo>
                  <a:pt x="49" y="82"/>
                </a:lnTo>
                <a:lnTo>
                  <a:pt x="47" y="78"/>
                </a:lnTo>
                <a:lnTo>
                  <a:pt x="45" y="76"/>
                </a:lnTo>
                <a:lnTo>
                  <a:pt x="43" y="76"/>
                </a:lnTo>
                <a:lnTo>
                  <a:pt x="39" y="76"/>
                </a:lnTo>
                <a:lnTo>
                  <a:pt x="34" y="78"/>
                </a:lnTo>
                <a:lnTo>
                  <a:pt x="32" y="78"/>
                </a:lnTo>
                <a:lnTo>
                  <a:pt x="30" y="78"/>
                </a:lnTo>
                <a:lnTo>
                  <a:pt x="30" y="78"/>
                </a:lnTo>
                <a:lnTo>
                  <a:pt x="24" y="76"/>
                </a:lnTo>
                <a:lnTo>
                  <a:pt x="22" y="76"/>
                </a:lnTo>
                <a:lnTo>
                  <a:pt x="22" y="74"/>
                </a:lnTo>
                <a:lnTo>
                  <a:pt x="24" y="74"/>
                </a:lnTo>
                <a:lnTo>
                  <a:pt x="30" y="72"/>
                </a:lnTo>
                <a:lnTo>
                  <a:pt x="34" y="68"/>
                </a:lnTo>
                <a:lnTo>
                  <a:pt x="34" y="68"/>
                </a:lnTo>
                <a:lnTo>
                  <a:pt x="34" y="66"/>
                </a:lnTo>
                <a:lnTo>
                  <a:pt x="32" y="63"/>
                </a:lnTo>
                <a:lnTo>
                  <a:pt x="30" y="63"/>
                </a:lnTo>
                <a:lnTo>
                  <a:pt x="26" y="63"/>
                </a:lnTo>
                <a:lnTo>
                  <a:pt x="26" y="63"/>
                </a:lnTo>
                <a:lnTo>
                  <a:pt x="28" y="57"/>
                </a:lnTo>
                <a:lnTo>
                  <a:pt x="26" y="55"/>
                </a:lnTo>
                <a:lnTo>
                  <a:pt x="26" y="53"/>
                </a:lnTo>
                <a:lnTo>
                  <a:pt x="22" y="51"/>
                </a:lnTo>
                <a:lnTo>
                  <a:pt x="19" y="51"/>
                </a:lnTo>
                <a:lnTo>
                  <a:pt x="13" y="49"/>
                </a:lnTo>
                <a:lnTo>
                  <a:pt x="7" y="49"/>
                </a:lnTo>
                <a:lnTo>
                  <a:pt x="0" y="51"/>
                </a:lnTo>
                <a:lnTo>
                  <a:pt x="0" y="51"/>
                </a:lnTo>
                <a:lnTo>
                  <a:pt x="3" y="47"/>
                </a:lnTo>
                <a:lnTo>
                  <a:pt x="7" y="46"/>
                </a:lnTo>
                <a:lnTo>
                  <a:pt x="15" y="44"/>
                </a:lnTo>
                <a:lnTo>
                  <a:pt x="20" y="44"/>
                </a:lnTo>
                <a:lnTo>
                  <a:pt x="24" y="42"/>
                </a:lnTo>
                <a:lnTo>
                  <a:pt x="28" y="40"/>
                </a:lnTo>
                <a:lnTo>
                  <a:pt x="28" y="40"/>
                </a:lnTo>
                <a:lnTo>
                  <a:pt x="28" y="36"/>
                </a:lnTo>
                <a:lnTo>
                  <a:pt x="26" y="32"/>
                </a:lnTo>
                <a:lnTo>
                  <a:pt x="26" y="32"/>
                </a:lnTo>
                <a:lnTo>
                  <a:pt x="24" y="30"/>
                </a:lnTo>
                <a:lnTo>
                  <a:pt x="19" y="30"/>
                </a:lnTo>
                <a:lnTo>
                  <a:pt x="15" y="30"/>
                </a:lnTo>
                <a:lnTo>
                  <a:pt x="15" y="30"/>
                </a:lnTo>
                <a:lnTo>
                  <a:pt x="11" y="32"/>
                </a:lnTo>
                <a:lnTo>
                  <a:pt x="7" y="34"/>
                </a:lnTo>
                <a:lnTo>
                  <a:pt x="5" y="34"/>
                </a:lnTo>
                <a:lnTo>
                  <a:pt x="2" y="34"/>
                </a:lnTo>
                <a:lnTo>
                  <a:pt x="2" y="34"/>
                </a:lnTo>
                <a:lnTo>
                  <a:pt x="0" y="32"/>
                </a:lnTo>
                <a:lnTo>
                  <a:pt x="0" y="30"/>
                </a:lnTo>
                <a:lnTo>
                  <a:pt x="0" y="29"/>
                </a:lnTo>
                <a:lnTo>
                  <a:pt x="0" y="29"/>
                </a:lnTo>
                <a:lnTo>
                  <a:pt x="0" y="27"/>
                </a:lnTo>
                <a:lnTo>
                  <a:pt x="3" y="25"/>
                </a:lnTo>
                <a:lnTo>
                  <a:pt x="5" y="23"/>
                </a:lnTo>
                <a:lnTo>
                  <a:pt x="7" y="21"/>
                </a:lnTo>
                <a:lnTo>
                  <a:pt x="7" y="21"/>
                </a:lnTo>
                <a:lnTo>
                  <a:pt x="7" y="21"/>
                </a:lnTo>
                <a:lnTo>
                  <a:pt x="7" y="21"/>
                </a:lnTo>
                <a:close/>
              </a:path>
            </a:pathLst>
          </a:custGeom>
          <a:solidFill>
            <a:schemeClr val="bg1">
              <a:lumMod val="85000"/>
            </a:schemeClr>
          </a:solidFill>
          <a:ln w="635" cap="rnd">
            <a:solidFill>
              <a:schemeClr val="bg1">
                <a:alpha val="17000"/>
              </a:schemeClr>
            </a:solidFill>
            <a:prstDash val="solid"/>
            <a:round/>
            <a:headEnd/>
            <a:tailEnd/>
          </a:ln>
        </p:spPr>
        <p:txBody>
          <a:bodyPr lIns="97940" tIns="48971" rIns="97940" bIns="48971"/>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522" name="Freeform 521"/>
          <p:cNvSpPr>
            <a:spLocks/>
          </p:cNvSpPr>
          <p:nvPr/>
        </p:nvSpPr>
        <p:spPr bwMode="auto">
          <a:xfrm>
            <a:off x="2636640" y="2706589"/>
            <a:ext cx="1179227" cy="531790"/>
          </a:xfrm>
          <a:custGeom>
            <a:avLst/>
            <a:gdLst>
              <a:gd name="T0" fmla="*/ 59 w 579"/>
              <a:gd name="T1" fmla="*/ 239 h 307"/>
              <a:gd name="T2" fmla="*/ 65 w 579"/>
              <a:gd name="T3" fmla="*/ 229 h 307"/>
              <a:gd name="T4" fmla="*/ 82 w 579"/>
              <a:gd name="T5" fmla="*/ 216 h 307"/>
              <a:gd name="T6" fmla="*/ 93 w 579"/>
              <a:gd name="T7" fmla="*/ 191 h 307"/>
              <a:gd name="T8" fmla="*/ 51 w 579"/>
              <a:gd name="T9" fmla="*/ 188 h 307"/>
              <a:gd name="T10" fmla="*/ 34 w 579"/>
              <a:gd name="T11" fmla="*/ 186 h 307"/>
              <a:gd name="T12" fmla="*/ 6 w 579"/>
              <a:gd name="T13" fmla="*/ 156 h 307"/>
              <a:gd name="T14" fmla="*/ 6 w 579"/>
              <a:gd name="T15" fmla="*/ 137 h 307"/>
              <a:gd name="T16" fmla="*/ 12 w 579"/>
              <a:gd name="T17" fmla="*/ 108 h 307"/>
              <a:gd name="T18" fmla="*/ 33 w 579"/>
              <a:gd name="T19" fmla="*/ 104 h 307"/>
              <a:gd name="T20" fmla="*/ 67 w 579"/>
              <a:gd name="T21" fmla="*/ 87 h 307"/>
              <a:gd name="T22" fmla="*/ 86 w 579"/>
              <a:gd name="T23" fmla="*/ 89 h 307"/>
              <a:gd name="T24" fmla="*/ 112 w 579"/>
              <a:gd name="T25" fmla="*/ 108 h 307"/>
              <a:gd name="T26" fmla="*/ 131 w 579"/>
              <a:gd name="T27" fmla="*/ 106 h 307"/>
              <a:gd name="T28" fmla="*/ 138 w 579"/>
              <a:gd name="T29" fmla="*/ 95 h 307"/>
              <a:gd name="T30" fmla="*/ 140 w 579"/>
              <a:gd name="T31" fmla="*/ 95 h 307"/>
              <a:gd name="T32" fmla="*/ 156 w 579"/>
              <a:gd name="T33" fmla="*/ 99 h 307"/>
              <a:gd name="T34" fmla="*/ 157 w 579"/>
              <a:gd name="T35" fmla="*/ 99 h 307"/>
              <a:gd name="T36" fmla="*/ 169 w 579"/>
              <a:gd name="T37" fmla="*/ 95 h 307"/>
              <a:gd name="T38" fmla="*/ 193 w 579"/>
              <a:gd name="T39" fmla="*/ 101 h 307"/>
              <a:gd name="T40" fmla="*/ 216 w 579"/>
              <a:gd name="T41" fmla="*/ 93 h 307"/>
              <a:gd name="T42" fmla="*/ 210 w 579"/>
              <a:gd name="T43" fmla="*/ 72 h 307"/>
              <a:gd name="T44" fmla="*/ 212 w 579"/>
              <a:gd name="T45" fmla="*/ 48 h 307"/>
              <a:gd name="T46" fmla="*/ 329 w 579"/>
              <a:gd name="T47" fmla="*/ 0 h 307"/>
              <a:gd name="T48" fmla="*/ 354 w 579"/>
              <a:gd name="T49" fmla="*/ 25 h 307"/>
              <a:gd name="T50" fmla="*/ 379 w 579"/>
              <a:gd name="T51" fmla="*/ 27 h 307"/>
              <a:gd name="T52" fmla="*/ 396 w 579"/>
              <a:gd name="T53" fmla="*/ 46 h 307"/>
              <a:gd name="T54" fmla="*/ 434 w 579"/>
              <a:gd name="T55" fmla="*/ 36 h 307"/>
              <a:gd name="T56" fmla="*/ 485 w 579"/>
              <a:gd name="T57" fmla="*/ 99 h 307"/>
              <a:gd name="T58" fmla="*/ 507 w 579"/>
              <a:gd name="T59" fmla="*/ 104 h 307"/>
              <a:gd name="T60" fmla="*/ 534 w 579"/>
              <a:gd name="T61" fmla="*/ 106 h 307"/>
              <a:gd name="T62" fmla="*/ 545 w 579"/>
              <a:gd name="T63" fmla="*/ 127 h 307"/>
              <a:gd name="T64" fmla="*/ 566 w 579"/>
              <a:gd name="T65" fmla="*/ 131 h 307"/>
              <a:gd name="T66" fmla="*/ 572 w 579"/>
              <a:gd name="T67" fmla="*/ 140 h 307"/>
              <a:gd name="T68" fmla="*/ 553 w 579"/>
              <a:gd name="T69" fmla="*/ 163 h 307"/>
              <a:gd name="T70" fmla="*/ 522 w 579"/>
              <a:gd name="T71" fmla="*/ 180 h 307"/>
              <a:gd name="T72" fmla="*/ 503 w 579"/>
              <a:gd name="T73" fmla="*/ 218 h 307"/>
              <a:gd name="T74" fmla="*/ 488 w 579"/>
              <a:gd name="T75" fmla="*/ 258 h 307"/>
              <a:gd name="T76" fmla="*/ 466 w 579"/>
              <a:gd name="T77" fmla="*/ 265 h 307"/>
              <a:gd name="T78" fmla="*/ 384 w 579"/>
              <a:gd name="T79" fmla="*/ 269 h 307"/>
              <a:gd name="T80" fmla="*/ 337 w 579"/>
              <a:gd name="T81" fmla="*/ 286 h 307"/>
              <a:gd name="T82" fmla="*/ 311 w 579"/>
              <a:gd name="T83" fmla="*/ 305 h 307"/>
              <a:gd name="T84" fmla="*/ 288 w 579"/>
              <a:gd name="T85" fmla="*/ 286 h 307"/>
              <a:gd name="T86" fmla="*/ 261 w 579"/>
              <a:gd name="T87" fmla="*/ 248 h 307"/>
              <a:gd name="T88" fmla="*/ 171 w 579"/>
              <a:gd name="T89" fmla="*/ 210 h 307"/>
              <a:gd name="T90" fmla="*/ 127 w 579"/>
              <a:gd name="T91" fmla="*/ 294 h 307"/>
              <a:gd name="T92" fmla="*/ 86 w 579"/>
              <a:gd name="T93" fmla="*/ 267 h 307"/>
              <a:gd name="T94" fmla="*/ 69 w 579"/>
              <a:gd name="T95" fmla="*/ 261 h 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79" h="307">
                <a:moveTo>
                  <a:pt x="69" y="261"/>
                </a:moveTo>
                <a:lnTo>
                  <a:pt x="67" y="252"/>
                </a:lnTo>
                <a:lnTo>
                  <a:pt x="59" y="239"/>
                </a:lnTo>
                <a:lnTo>
                  <a:pt x="53" y="239"/>
                </a:lnTo>
                <a:lnTo>
                  <a:pt x="53" y="229"/>
                </a:lnTo>
                <a:lnTo>
                  <a:pt x="65" y="229"/>
                </a:lnTo>
                <a:lnTo>
                  <a:pt x="63" y="220"/>
                </a:lnTo>
                <a:lnTo>
                  <a:pt x="70" y="216"/>
                </a:lnTo>
                <a:lnTo>
                  <a:pt x="82" y="216"/>
                </a:lnTo>
                <a:lnTo>
                  <a:pt x="93" y="216"/>
                </a:lnTo>
                <a:lnTo>
                  <a:pt x="95" y="207"/>
                </a:lnTo>
                <a:lnTo>
                  <a:pt x="93" y="191"/>
                </a:lnTo>
                <a:lnTo>
                  <a:pt x="93" y="184"/>
                </a:lnTo>
                <a:lnTo>
                  <a:pt x="74" y="180"/>
                </a:lnTo>
                <a:lnTo>
                  <a:pt x="51" y="188"/>
                </a:lnTo>
                <a:lnTo>
                  <a:pt x="34" y="193"/>
                </a:lnTo>
                <a:lnTo>
                  <a:pt x="27" y="186"/>
                </a:lnTo>
                <a:lnTo>
                  <a:pt x="34" y="186"/>
                </a:lnTo>
                <a:lnTo>
                  <a:pt x="21" y="163"/>
                </a:lnTo>
                <a:lnTo>
                  <a:pt x="6" y="163"/>
                </a:lnTo>
                <a:lnTo>
                  <a:pt x="6" y="156"/>
                </a:lnTo>
                <a:lnTo>
                  <a:pt x="0" y="150"/>
                </a:lnTo>
                <a:lnTo>
                  <a:pt x="0" y="144"/>
                </a:lnTo>
                <a:lnTo>
                  <a:pt x="6" y="137"/>
                </a:lnTo>
                <a:lnTo>
                  <a:pt x="2" y="127"/>
                </a:lnTo>
                <a:lnTo>
                  <a:pt x="12" y="116"/>
                </a:lnTo>
                <a:lnTo>
                  <a:pt x="12" y="108"/>
                </a:lnTo>
                <a:lnTo>
                  <a:pt x="23" y="120"/>
                </a:lnTo>
                <a:lnTo>
                  <a:pt x="33" y="116"/>
                </a:lnTo>
                <a:lnTo>
                  <a:pt x="33" y="104"/>
                </a:lnTo>
                <a:lnTo>
                  <a:pt x="44" y="89"/>
                </a:lnTo>
                <a:lnTo>
                  <a:pt x="63" y="82"/>
                </a:lnTo>
                <a:lnTo>
                  <a:pt x="67" y="87"/>
                </a:lnTo>
                <a:lnTo>
                  <a:pt x="74" y="87"/>
                </a:lnTo>
                <a:lnTo>
                  <a:pt x="80" y="82"/>
                </a:lnTo>
                <a:lnTo>
                  <a:pt x="86" y="89"/>
                </a:lnTo>
                <a:lnTo>
                  <a:pt x="97" y="87"/>
                </a:lnTo>
                <a:lnTo>
                  <a:pt x="110" y="97"/>
                </a:lnTo>
                <a:lnTo>
                  <a:pt x="112" y="108"/>
                </a:lnTo>
                <a:lnTo>
                  <a:pt x="116" y="104"/>
                </a:lnTo>
                <a:lnTo>
                  <a:pt x="120" y="99"/>
                </a:lnTo>
                <a:lnTo>
                  <a:pt x="131" y="106"/>
                </a:lnTo>
                <a:lnTo>
                  <a:pt x="131" y="106"/>
                </a:lnTo>
                <a:lnTo>
                  <a:pt x="135" y="99"/>
                </a:lnTo>
                <a:lnTo>
                  <a:pt x="138" y="95"/>
                </a:lnTo>
                <a:lnTo>
                  <a:pt x="140" y="95"/>
                </a:lnTo>
                <a:lnTo>
                  <a:pt x="140" y="95"/>
                </a:lnTo>
                <a:lnTo>
                  <a:pt x="140" y="95"/>
                </a:lnTo>
                <a:lnTo>
                  <a:pt x="156" y="95"/>
                </a:lnTo>
                <a:lnTo>
                  <a:pt x="156" y="95"/>
                </a:lnTo>
                <a:lnTo>
                  <a:pt x="156" y="99"/>
                </a:lnTo>
                <a:lnTo>
                  <a:pt x="156" y="99"/>
                </a:lnTo>
                <a:lnTo>
                  <a:pt x="157" y="99"/>
                </a:lnTo>
                <a:lnTo>
                  <a:pt x="157" y="99"/>
                </a:lnTo>
                <a:lnTo>
                  <a:pt x="161" y="97"/>
                </a:lnTo>
                <a:lnTo>
                  <a:pt x="163" y="95"/>
                </a:lnTo>
                <a:lnTo>
                  <a:pt x="169" y="95"/>
                </a:lnTo>
                <a:lnTo>
                  <a:pt x="176" y="106"/>
                </a:lnTo>
                <a:lnTo>
                  <a:pt x="188" y="106"/>
                </a:lnTo>
                <a:lnTo>
                  <a:pt x="193" y="101"/>
                </a:lnTo>
                <a:lnTo>
                  <a:pt x="201" y="106"/>
                </a:lnTo>
                <a:lnTo>
                  <a:pt x="214" y="103"/>
                </a:lnTo>
                <a:lnTo>
                  <a:pt x="216" y="93"/>
                </a:lnTo>
                <a:lnTo>
                  <a:pt x="201" y="86"/>
                </a:lnTo>
                <a:lnTo>
                  <a:pt x="199" y="76"/>
                </a:lnTo>
                <a:lnTo>
                  <a:pt x="210" y="72"/>
                </a:lnTo>
                <a:lnTo>
                  <a:pt x="207" y="61"/>
                </a:lnTo>
                <a:lnTo>
                  <a:pt x="220" y="53"/>
                </a:lnTo>
                <a:lnTo>
                  <a:pt x="212" y="48"/>
                </a:lnTo>
                <a:lnTo>
                  <a:pt x="212" y="33"/>
                </a:lnTo>
                <a:lnTo>
                  <a:pt x="229" y="36"/>
                </a:lnTo>
                <a:lnTo>
                  <a:pt x="329" y="0"/>
                </a:lnTo>
                <a:lnTo>
                  <a:pt x="341" y="8"/>
                </a:lnTo>
                <a:lnTo>
                  <a:pt x="352" y="6"/>
                </a:lnTo>
                <a:lnTo>
                  <a:pt x="354" y="25"/>
                </a:lnTo>
                <a:lnTo>
                  <a:pt x="371" y="27"/>
                </a:lnTo>
                <a:lnTo>
                  <a:pt x="371" y="33"/>
                </a:lnTo>
                <a:lnTo>
                  <a:pt x="379" y="27"/>
                </a:lnTo>
                <a:lnTo>
                  <a:pt x="388" y="33"/>
                </a:lnTo>
                <a:lnTo>
                  <a:pt x="384" y="46"/>
                </a:lnTo>
                <a:lnTo>
                  <a:pt x="396" y="46"/>
                </a:lnTo>
                <a:lnTo>
                  <a:pt x="428" y="25"/>
                </a:lnTo>
                <a:lnTo>
                  <a:pt x="434" y="25"/>
                </a:lnTo>
                <a:lnTo>
                  <a:pt x="434" y="36"/>
                </a:lnTo>
                <a:lnTo>
                  <a:pt x="451" y="53"/>
                </a:lnTo>
                <a:lnTo>
                  <a:pt x="479" y="104"/>
                </a:lnTo>
                <a:lnTo>
                  <a:pt x="485" y="99"/>
                </a:lnTo>
                <a:lnTo>
                  <a:pt x="486" y="91"/>
                </a:lnTo>
                <a:lnTo>
                  <a:pt x="498" y="104"/>
                </a:lnTo>
                <a:lnTo>
                  <a:pt x="507" y="104"/>
                </a:lnTo>
                <a:lnTo>
                  <a:pt x="519" y="103"/>
                </a:lnTo>
                <a:lnTo>
                  <a:pt x="526" y="99"/>
                </a:lnTo>
                <a:lnTo>
                  <a:pt x="534" y="106"/>
                </a:lnTo>
                <a:lnTo>
                  <a:pt x="539" y="116"/>
                </a:lnTo>
                <a:lnTo>
                  <a:pt x="545" y="116"/>
                </a:lnTo>
                <a:lnTo>
                  <a:pt x="545" y="127"/>
                </a:lnTo>
                <a:lnTo>
                  <a:pt x="555" y="131"/>
                </a:lnTo>
                <a:lnTo>
                  <a:pt x="560" y="131"/>
                </a:lnTo>
                <a:lnTo>
                  <a:pt x="566" y="131"/>
                </a:lnTo>
                <a:lnTo>
                  <a:pt x="570" y="125"/>
                </a:lnTo>
                <a:lnTo>
                  <a:pt x="579" y="137"/>
                </a:lnTo>
                <a:lnTo>
                  <a:pt x="572" y="140"/>
                </a:lnTo>
                <a:lnTo>
                  <a:pt x="570" y="152"/>
                </a:lnTo>
                <a:lnTo>
                  <a:pt x="560" y="156"/>
                </a:lnTo>
                <a:lnTo>
                  <a:pt x="553" y="163"/>
                </a:lnTo>
                <a:lnTo>
                  <a:pt x="556" y="176"/>
                </a:lnTo>
                <a:lnTo>
                  <a:pt x="549" y="188"/>
                </a:lnTo>
                <a:lnTo>
                  <a:pt x="522" y="180"/>
                </a:lnTo>
                <a:lnTo>
                  <a:pt x="513" y="209"/>
                </a:lnTo>
                <a:lnTo>
                  <a:pt x="513" y="218"/>
                </a:lnTo>
                <a:lnTo>
                  <a:pt x="503" y="218"/>
                </a:lnTo>
                <a:lnTo>
                  <a:pt x="500" y="214"/>
                </a:lnTo>
                <a:lnTo>
                  <a:pt x="483" y="220"/>
                </a:lnTo>
                <a:lnTo>
                  <a:pt x="488" y="258"/>
                </a:lnTo>
                <a:lnTo>
                  <a:pt x="479" y="275"/>
                </a:lnTo>
                <a:lnTo>
                  <a:pt x="469" y="275"/>
                </a:lnTo>
                <a:lnTo>
                  <a:pt x="466" y="265"/>
                </a:lnTo>
                <a:lnTo>
                  <a:pt x="407" y="265"/>
                </a:lnTo>
                <a:lnTo>
                  <a:pt x="394" y="258"/>
                </a:lnTo>
                <a:lnTo>
                  <a:pt x="384" y="269"/>
                </a:lnTo>
                <a:lnTo>
                  <a:pt x="356" y="267"/>
                </a:lnTo>
                <a:lnTo>
                  <a:pt x="350" y="278"/>
                </a:lnTo>
                <a:lnTo>
                  <a:pt x="337" y="286"/>
                </a:lnTo>
                <a:lnTo>
                  <a:pt x="326" y="290"/>
                </a:lnTo>
                <a:lnTo>
                  <a:pt x="316" y="307"/>
                </a:lnTo>
                <a:lnTo>
                  <a:pt x="311" y="305"/>
                </a:lnTo>
                <a:lnTo>
                  <a:pt x="309" y="297"/>
                </a:lnTo>
                <a:lnTo>
                  <a:pt x="288" y="296"/>
                </a:lnTo>
                <a:lnTo>
                  <a:pt x="288" y="286"/>
                </a:lnTo>
                <a:lnTo>
                  <a:pt x="280" y="282"/>
                </a:lnTo>
                <a:lnTo>
                  <a:pt x="280" y="267"/>
                </a:lnTo>
                <a:lnTo>
                  <a:pt x="261" y="248"/>
                </a:lnTo>
                <a:lnTo>
                  <a:pt x="220" y="252"/>
                </a:lnTo>
                <a:lnTo>
                  <a:pt x="203" y="231"/>
                </a:lnTo>
                <a:lnTo>
                  <a:pt x="171" y="210"/>
                </a:lnTo>
                <a:lnTo>
                  <a:pt x="135" y="222"/>
                </a:lnTo>
                <a:lnTo>
                  <a:pt x="135" y="294"/>
                </a:lnTo>
                <a:lnTo>
                  <a:pt x="127" y="294"/>
                </a:lnTo>
                <a:lnTo>
                  <a:pt x="104" y="271"/>
                </a:lnTo>
                <a:lnTo>
                  <a:pt x="84" y="282"/>
                </a:lnTo>
                <a:lnTo>
                  <a:pt x="86" y="267"/>
                </a:lnTo>
                <a:lnTo>
                  <a:pt x="86" y="267"/>
                </a:lnTo>
                <a:lnTo>
                  <a:pt x="74" y="267"/>
                </a:lnTo>
                <a:lnTo>
                  <a:pt x="69" y="261"/>
                </a:lnTo>
                <a:lnTo>
                  <a:pt x="69" y="261"/>
                </a:lnTo>
                <a:lnTo>
                  <a:pt x="69" y="261"/>
                </a:lnTo>
                <a:close/>
              </a:path>
            </a:pathLst>
          </a:custGeom>
          <a:solidFill>
            <a:schemeClr val="bg1">
              <a:lumMod val="85000"/>
            </a:schemeClr>
          </a:solidFill>
          <a:ln w="635" cap="rnd">
            <a:solidFill>
              <a:schemeClr val="bg1">
                <a:alpha val="17000"/>
              </a:schemeClr>
            </a:solidFill>
            <a:round/>
            <a:headEnd/>
            <a:tailEnd/>
          </a:ln>
        </p:spPr>
        <p:txBody>
          <a:bodyPr lIns="97940" tIns="48971" rIns="97940" bIns="48971"/>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523" name="Freeform 522"/>
          <p:cNvSpPr>
            <a:spLocks/>
          </p:cNvSpPr>
          <p:nvPr/>
        </p:nvSpPr>
        <p:spPr bwMode="auto">
          <a:xfrm>
            <a:off x="2636640" y="2706589"/>
            <a:ext cx="1179227" cy="531790"/>
          </a:xfrm>
          <a:custGeom>
            <a:avLst/>
            <a:gdLst>
              <a:gd name="T0" fmla="*/ 59 w 579"/>
              <a:gd name="T1" fmla="*/ 239 h 307"/>
              <a:gd name="T2" fmla="*/ 65 w 579"/>
              <a:gd name="T3" fmla="*/ 229 h 307"/>
              <a:gd name="T4" fmla="*/ 82 w 579"/>
              <a:gd name="T5" fmla="*/ 216 h 307"/>
              <a:gd name="T6" fmla="*/ 93 w 579"/>
              <a:gd name="T7" fmla="*/ 191 h 307"/>
              <a:gd name="T8" fmla="*/ 51 w 579"/>
              <a:gd name="T9" fmla="*/ 188 h 307"/>
              <a:gd name="T10" fmla="*/ 34 w 579"/>
              <a:gd name="T11" fmla="*/ 186 h 307"/>
              <a:gd name="T12" fmla="*/ 6 w 579"/>
              <a:gd name="T13" fmla="*/ 156 h 307"/>
              <a:gd name="T14" fmla="*/ 6 w 579"/>
              <a:gd name="T15" fmla="*/ 137 h 307"/>
              <a:gd name="T16" fmla="*/ 12 w 579"/>
              <a:gd name="T17" fmla="*/ 108 h 307"/>
              <a:gd name="T18" fmla="*/ 33 w 579"/>
              <a:gd name="T19" fmla="*/ 104 h 307"/>
              <a:gd name="T20" fmla="*/ 67 w 579"/>
              <a:gd name="T21" fmla="*/ 87 h 307"/>
              <a:gd name="T22" fmla="*/ 86 w 579"/>
              <a:gd name="T23" fmla="*/ 89 h 307"/>
              <a:gd name="T24" fmla="*/ 112 w 579"/>
              <a:gd name="T25" fmla="*/ 108 h 307"/>
              <a:gd name="T26" fmla="*/ 131 w 579"/>
              <a:gd name="T27" fmla="*/ 106 h 307"/>
              <a:gd name="T28" fmla="*/ 138 w 579"/>
              <a:gd name="T29" fmla="*/ 95 h 307"/>
              <a:gd name="T30" fmla="*/ 140 w 579"/>
              <a:gd name="T31" fmla="*/ 95 h 307"/>
              <a:gd name="T32" fmla="*/ 156 w 579"/>
              <a:gd name="T33" fmla="*/ 99 h 307"/>
              <a:gd name="T34" fmla="*/ 157 w 579"/>
              <a:gd name="T35" fmla="*/ 99 h 307"/>
              <a:gd name="T36" fmla="*/ 169 w 579"/>
              <a:gd name="T37" fmla="*/ 95 h 307"/>
              <a:gd name="T38" fmla="*/ 193 w 579"/>
              <a:gd name="T39" fmla="*/ 101 h 307"/>
              <a:gd name="T40" fmla="*/ 216 w 579"/>
              <a:gd name="T41" fmla="*/ 93 h 307"/>
              <a:gd name="T42" fmla="*/ 210 w 579"/>
              <a:gd name="T43" fmla="*/ 72 h 307"/>
              <a:gd name="T44" fmla="*/ 212 w 579"/>
              <a:gd name="T45" fmla="*/ 48 h 307"/>
              <a:gd name="T46" fmla="*/ 329 w 579"/>
              <a:gd name="T47" fmla="*/ 0 h 307"/>
              <a:gd name="T48" fmla="*/ 354 w 579"/>
              <a:gd name="T49" fmla="*/ 25 h 307"/>
              <a:gd name="T50" fmla="*/ 379 w 579"/>
              <a:gd name="T51" fmla="*/ 27 h 307"/>
              <a:gd name="T52" fmla="*/ 396 w 579"/>
              <a:gd name="T53" fmla="*/ 46 h 307"/>
              <a:gd name="T54" fmla="*/ 434 w 579"/>
              <a:gd name="T55" fmla="*/ 36 h 307"/>
              <a:gd name="T56" fmla="*/ 485 w 579"/>
              <a:gd name="T57" fmla="*/ 99 h 307"/>
              <a:gd name="T58" fmla="*/ 507 w 579"/>
              <a:gd name="T59" fmla="*/ 104 h 307"/>
              <a:gd name="T60" fmla="*/ 534 w 579"/>
              <a:gd name="T61" fmla="*/ 106 h 307"/>
              <a:gd name="T62" fmla="*/ 545 w 579"/>
              <a:gd name="T63" fmla="*/ 127 h 307"/>
              <a:gd name="T64" fmla="*/ 566 w 579"/>
              <a:gd name="T65" fmla="*/ 131 h 307"/>
              <a:gd name="T66" fmla="*/ 572 w 579"/>
              <a:gd name="T67" fmla="*/ 140 h 307"/>
              <a:gd name="T68" fmla="*/ 553 w 579"/>
              <a:gd name="T69" fmla="*/ 163 h 307"/>
              <a:gd name="T70" fmla="*/ 522 w 579"/>
              <a:gd name="T71" fmla="*/ 180 h 307"/>
              <a:gd name="T72" fmla="*/ 503 w 579"/>
              <a:gd name="T73" fmla="*/ 218 h 307"/>
              <a:gd name="T74" fmla="*/ 488 w 579"/>
              <a:gd name="T75" fmla="*/ 258 h 307"/>
              <a:gd name="T76" fmla="*/ 466 w 579"/>
              <a:gd name="T77" fmla="*/ 265 h 307"/>
              <a:gd name="T78" fmla="*/ 384 w 579"/>
              <a:gd name="T79" fmla="*/ 269 h 307"/>
              <a:gd name="T80" fmla="*/ 337 w 579"/>
              <a:gd name="T81" fmla="*/ 286 h 307"/>
              <a:gd name="T82" fmla="*/ 311 w 579"/>
              <a:gd name="T83" fmla="*/ 305 h 307"/>
              <a:gd name="T84" fmla="*/ 288 w 579"/>
              <a:gd name="T85" fmla="*/ 286 h 307"/>
              <a:gd name="T86" fmla="*/ 261 w 579"/>
              <a:gd name="T87" fmla="*/ 248 h 307"/>
              <a:gd name="T88" fmla="*/ 171 w 579"/>
              <a:gd name="T89" fmla="*/ 210 h 307"/>
              <a:gd name="T90" fmla="*/ 127 w 579"/>
              <a:gd name="T91" fmla="*/ 294 h 307"/>
              <a:gd name="T92" fmla="*/ 86 w 579"/>
              <a:gd name="T93" fmla="*/ 267 h 307"/>
              <a:gd name="T94" fmla="*/ 69 w 579"/>
              <a:gd name="T95" fmla="*/ 261 h 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79" h="307">
                <a:moveTo>
                  <a:pt x="69" y="261"/>
                </a:moveTo>
                <a:lnTo>
                  <a:pt x="67" y="252"/>
                </a:lnTo>
                <a:lnTo>
                  <a:pt x="59" y="239"/>
                </a:lnTo>
                <a:lnTo>
                  <a:pt x="53" y="239"/>
                </a:lnTo>
                <a:lnTo>
                  <a:pt x="53" y="229"/>
                </a:lnTo>
                <a:lnTo>
                  <a:pt x="65" y="229"/>
                </a:lnTo>
                <a:lnTo>
                  <a:pt x="63" y="220"/>
                </a:lnTo>
                <a:lnTo>
                  <a:pt x="70" y="216"/>
                </a:lnTo>
                <a:lnTo>
                  <a:pt x="82" y="216"/>
                </a:lnTo>
                <a:lnTo>
                  <a:pt x="93" y="216"/>
                </a:lnTo>
                <a:lnTo>
                  <a:pt x="95" y="207"/>
                </a:lnTo>
                <a:lnTo>
                  <a:pt x="93" y="191"/>
                </a:lnTo>
                <a:lnTo>
                  <a:pt x="93" y="184"/>
                </a:lnTo>
                <a:lnTo>
                  <a:pt x="74" y="180"/>
                </a:lnTo>
                <a:lnTo>
                  <a:pt x="51" y="188"/>
                </a:lnTo>
                <a:lnTo>
                  <a:pt x="34" y="193"/>
                </a:lnTo>
                <a:lnTo>
                  <a:pt x="27" y="186"/>
                </a:lnTo>
                <a:lnTo>
                  <a:pt x="34" y="186"/>
                </a:lnTo>
                <a:lnTo>
                  <a:pt x="21" y="163"/>
                </a:lnTo>
                <a:lnTo>
                  <a:pt x="6" y="163"/>
                </a:lnTo>
                <a:lnTo>
                  <a:pt x="6" y="156"/>
                </a:lnTo>
                <a:lnTo>
                  <a:pt x="0" y="150"/>
                </a:lnTo>
                <a:lnTo>
                  <a:pt x="0" y="144"/>
                </a:lnTo>
                <a:lnTo>
                  <a:pt x="6" y="137"/>
                </a:lnTo>
                <a:lnTo>
                  <a:pt x="2" y="127"/>
                </a:lnTo>
                <a:lnTo>
                  <a:pt x="12" y="116"/>
                </a:lnTo>
                <a:lnTo>
                  <a:pt x="12" y="108"/>
                </a:lnTo>
                <a:lnTo>
                  <a:pt x="23" y="120"/>
                </a:lnTo>
                <a:lnTo>
                  <a:pt x="33" y="116"/>
                </a:lnTo>
                <a:lnTo>
                  <a:pt x="33" y="104"/>
                </a:lnTo>
                <a:lnTo>
                  <a:pt x="44" y="89"/>
                </a:lnTo>
                <a:lnTo>
                  <a:pt x="63" y="82"/>
                </a:lnTo>
                <a:lnTo>
                  <a:pt x="67" y="87"/>
                </a:lnTo>
                <a:lnTo>
                  <a:pt x="74" y="87"/>
                </a:lnTo>
                <a:lnTo>
                  <a:pt x="80" y="82"/>
                </a:lnTo>
                <a:lnTo>
                  <a:pt x="86" y="89"/>
                </a:lnTo>
                <a:lnTo>
                  <a:pt x="97" y="87"/>
                </a:lnTo>
                <a:lnTo>
                  <a:pt x="110" y="97"/>
                </a:lnTo>
                <a:lnTo>
                  <a:pt x="112" y="108"/>
                </a:lnTo>
                <a:lnTo>
                  <a:pt x="116" y="104"/>
                </a:lnTo>
                <a:lnTo>
                  <a:pt x="120" y="99"/>
                </a:lnTo>
                <a:lnTo>
                  <a:pt x="131" y="106"/>
                </a:lnTo>
                <a:lnTo>
                  <a:pt x="131" y="106"/>
                </a:lnTo>
                <a:lnTo>
                  <a:pt x="135" y="99"/>
                </a:lnTo>
                <a:lnTo>
                  <a:pt x="138" y="95"/>
                </a:lnTo>
                <a:lnTo>
                  <a:pt x="140" y="95"/>
                </a:lnTo>
                <a:lnTo>
                  <a:pt x="140" y="95"/>
                </a:lnTo>
                <a:lnTo>
                  <a:pt x="140" y="95"/>
                </a:lnTo>
                <a:lnTo>
                  <a:pt x="156" y="95"/>
                </a:lnTo>
                <a:lnTo>
                  <a:pt x="156" y="95"/>
                </a:lnTo>
                <a:lnTo>
                  <a:pt x="156" y="99"/>
                </a:lnTo>
                <a:lnTo>
                  <a:pt x="156" y="99"/>
                </a:lnTo>
                <a:lnTo>
                  <a:pt x="157" y="99"/>
                </a:lnTo>
                <a:lnTo>
                  <a:pt x="157" y="99"/>
                </a:lnTo>
                <a:lnTo>
                  <a:pt x="161" y="97"/>
                </a:lnTo>
                <a:lnTo>
                  <a:pt x="163" y="95"/>
                </a:lnTo>
                <a:lnTo>
                  <a:pt x="169" y="95"/>
                </a:lnTo>
                <a:lnTo>
                  <a:pt x="176" y="106"/>
                </a:lnTo>
                <a:lnTo>
                  <a:pt x="188" y="106"/>
                </a:lnTo>
                <a:lnTo>
                  <a:pt x="193" y="101"/>
                </a:lnTo>
                <a:lnTo>
                  <a:pt x="201" y="106"/>
                </a:lnTo>
                <a:lnTo>
                  <a:pt x="214" y="103"/>
                </a:lnTo>
                <a:lnTo>
                  <a:pt x="216" y="93"/>
                </a:lnTo>
                <a:lnTo>
                  <a:pt x="201" y="86"/>
                </a:lnTo>
                <a:lnTo>
                  <a:pt x="199" y="76"/>
                </a:lnTo>
                <a:lnTo>
                  <a:pt x="210" y="72"/>
                </a:lnTo>
                <a:lnTo>
                  <a:pt x="207" y="61"/>
                </a:lnTo>
                <a:lnTo>
                  <a:pt x="220" y="53"/>
                </a:lnTo>
                <a:lnTo>
                  <a:pt x="212" y="48"/>
                </a:lnTo>
                <a:lnTo>
                  <a:pt x="212" y="33"/>
                </a:lnTo>
                <a:lnTo>
                  <a:pt x="229" y="36"/>
                </a:lnTo>
                <a:lnTo>
                  <a:pt x="329" y="0"/>
                </a:lnTo>
                <a:lnTo>
                  <a:pt x="341" y="8"/>
                </a:lnTo>
                <a:lnTo>
                  <a:pt x="352" y="6"/>
                </a:lnTo>
                <a:lnTo>
                  <a:pt x="354" y="25"/>
                </a:lnTo>
                <a:lnTo>
                  <a:pt x="371" y="27"/>
                </a:lnTo>
                <a:lnTo>
                  <a:pt x="371" y="33"/>
                </a:lnTo>
                <a:lnTo>
                  <a:pt x="379" y="27"/>
                </a:lnTo>
                <a:lnTo>
                  <a:pt x="388" y="33"/>
                </a:lnTo>
                <a:lnTo>
                  <a:pt x="384" y="46"/>
                </a:lnTo>
                <a:lnTo>
                  <a:pt x="396" y="46"/>
                </a:lnTo>
                <a:lnTo>
                  <a:pt x="428" y="25"/>
                </a:lnTo>
                <a:lnTo>
                  <a:pt x="434" y="25"/>
                </a:lnTo>
                <a:lnTo>
                  <a:pt x="434" y="36"/>
                </a:lnTo>
                <a:lnTo>
                  <a:pt x="451" y="53"/>
                </a:lnTo>
                <a:lnTo>
                  <a:pt x="479" y="104"/>
                </a:lnTo>
                <a:lnTo>
                  <a:pt x="485" y="99"/>
                </a:lnTo>
                <a:lnTo>
                  <a:pt x="486" y="91"/>
                </a:lnTo>
                <a:lnTo>
                  <a:pt x="498" y="104"/>
                </a:lnTo>
                <a:lnTo>
                  <a:pt x="507" y="104"/>
                </a:lnTo>
                <a:lnTo>
                  <a:pt x="519" y="103"/>
                </a:lnTo>
                <a:lnTo>
                  <a:pt x="526" y="99"/>
                </a:lnTo>
                <a:lnTo>
                  <a:pt x="534" y="106"/>
                </a:lnTo>
                <a:lnTo>
                  <a:pt x="539" y="116"/>
                </a:lnTo>
                <a:lnTo>
                  <a:pt x="545" y="116"/>
                </a:lnTo>
                <a:lnTo>
                  <a:pt x="545" y="127"/>
                </a:lnTo>
                <a:lnTo>
                  <a:pt x="555" y="131"/>
                </a:lnTo>
                <a:lnTo>
                  <a:pt x="560" y="131"/>
                </a:lnTo>
                <a:lnTo>
                  <a:pt x="566" y="131"/>
                </a:lnTo>
                <a:lnTo>
                  <a:pt x="570" y="125"/>
                </a:lnTo>
                <a:lnTo>
                  <a:pt x="579" y="137"/>
                </a:lnTo>
                <a:lnTo>
                  <a:pt x="572" y="140"/>
                </a:lnTo>
                <a:lnTo>
                  <a:pt x="570" y="152"/>
                </a:lnTo>
                <a:lnTo>
                  <a:pt x="560" y="156"/>
                </a:lnTo>
                <a:lnTo>
                  <a:pt x="553" y="163"/>
                </a:lnTo>
                <a:lnTo>
                  <a:pt x="556" y="176"/>
                </a:lnTo>
                <a:lnTo>
                  <a:pt x="549" y="188"/>
                </a:lnTo>
                <a:lnTo>
                  <a:pt x="522" y="180"/>
                </a:lnTo>
                <a:lnTo>
                  <a:pt x="513" y="209"/>
                </a:lnTo>
                <a:lnTo>
                  <a:pt x="513" y="218"/>
                </a:lnTo>
                <a:lnTo>
                  <a:pt x="503" y="218"/>
                </a:lnTo>
                <a:lnTo>
                  <a:pt x="500" y="214"/>
                </a:lnTo>
                <a:lnTo>
                  <a:pt x="483" y="220"/>
                </a:lnTo>
                <a:lnTo>
                  <a:pt x="488" y="258"/>
                </a:lnTo>
                <a:lnTo>
                  <a:pt x="479" y="275"/>
                </a:lnTo>
                <a:lnTo>
                  <a:pt x="469" y="275"/>
                </a:lnTo>
                <a:lnTo>
                  <a:pt x="466" y="265"/>
                </a:lnTo>
                <a:lnTo>
                  <a:pt x="407" y="265"/>
                </a:lnTo>
                <a:lnTo>
                  <a:pt x="394" y="258"/>
                </a:lnTo>
                <a:lnTo>
                  <a:pt x="384" y="269"/>
                </a:lnTo>
                <a:lnTo>
                  <a:pt x="356" y="267"/>
                </a:lnTo>
                <a:lnTo>
                  <a:pt x="350" y="278"/>
                </a:lnTo>
                <a:lnTo>
                  <a:pt x="337" y="286"/>
                </a:lnTo>
                <a:lnTo>
                  <a:pt x="326" y="290"/>
                </a:lnTo>
                <a:lnTo>
                  <a:pt x="316" y="307"/>
                </a:lnTo>
                <a:lnTo>
                  <a:pt x="311" y="305"/>
                </a:lnTo>
                <a:lnTo>
                  <a:pt x="309" y="297"/>
                </a:lnTo>
                <a:lnTo>
                  <a:pt x="288" y="296"/>
                </a:lnTo>
                <a:lnTo>
                  <a:pt x="288" y="286"/>
                </a:lnTo>
                <a:lnTo>
                  <a:pt x="280" y="282"/>
                </a:lnTo>
                <a:lnTo>
                  <a:pt x="280" y="267"/>
                </a:lnTo>
                <a:lnTo>
                  <a:pt x="261" y="248"/>
                </a:lnTo>
                <a:lnTo>
                  <a:pt x="220" y="252"/>
                </a:lnTo>
                <a:lnTo>
                  <a:pt x="203" y="231"/>
                </a:lnTo>
                <a:lnTo>
                  <a:pt x="171" y="210"/>
                </a:lnTo>
                <a:lnTo>
                  <a:pt x="135" y="222"/>
                </a:lnTo>
                <a:lnTo>
                  <a:pt x="135" y="294"/>
                </a:lnTo>
                <a:lnTo>
                  <a:pt x="127" y="294"/>
                </a:lnTo>
                <a:lnTo>
                  <a:pt x="104" y="271"/>
                </a:lnTo>
                <a:lnTo>
                  <a:pt x="84" y="282"/>
                </a:lnTo>
                <a:lnTo>
                  <a:pt x="86" y="267"/>
                </a:lnTo>
                <a:lnTo>
                  <a:pt x="86" y="267"/>
                </a:lnTo>
                <a:lnTo>
                  <a:pt x="74" y="267"/>
                </a:lnTo>
                <a:lnTo>
                  <a:pt x="69" y="261"/>
                </a:lnTo>
                <a:lnTo>
                  <a:pt x="69" y="261"/>
                </a:lnTo>
                <a:lnTo>
                  <a:pt x="69" y="261"/>
                </a:lnTo>
                <a:close/>
              </a:path>
            </a:pathLst>
          </a:custGeom>
          <a:solidFill>
            <a:schemeClr val="bg1">
              <a:lumMod val="85000"/>
            </a:schemeClr>
          </a:solidFill>
          <a:ln w="635" cap="rnd">
            <a:solidFill>
              <a:schemeClr val="bg1">
                <a:alpha val="17000"/>
              </a:schemeClr>
            </a:solidFill>
            <a:prstDash val="solid"/>
            <a:round/>
            <a:headEnd/>
            <a:tailEnd/>
          </a:ln>
        </p:spPr>
        <p:txBody>
          <a:bodyPr lIns="97940" tIns="48971" rIns="97940" bIns="48971"/>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524" name="Freeform 523"/>
          <p:cNvSpPr>
            <a:spLocks/>
          </p:cNvSpPr>
          <p:nvPr/>
        </p:nvSpPr>
        <p:spPr bwMode="auto">
          <a:xfrm>
            <a:off x="6843559" y="2007017"/>
            <a:ext cx="1101496" cy="736543"/>
          </a:xfrm>
          <a:custGeom>
            <a:avLst/>
            <a:gdLst>
              <a:gd name="T0" fmla="*/ 54 w 541"/>
              <a:gd name="T1" fmla="*/ 283 h 425"/>
              <a:gd name="T2" fmla="*/ 51 w 541"/>
              <a:gd name="T3" fmla="*/ 304 h 425"/>
              <a:gd name="T4" fmla="*/ 81 w 541"/>
              <a:gd name="T5" fmla="*/ 302 h 425"/>
              <a:gd name="T6" fmla="*/ 90 w 541"/>
              <a:gd name="T7" fmla="*/ 331 h 425"/>
              <a:gd name="T8" fmla="*/ 119 w 541"/>
              <a:gd name="T9" fmla="*/ 323 h 425"/>
              <a:gd name="T10" fmla="*/ 134 w 541"/>
              <a:gd name="T11" fmla="*/ 321 h 425"/>
              <a:gd name="T12" fmla="*/ 158 w 541"/>
              <a:gd name="T13" fmla="*/ 334 h 425"/>
              <a:gd name="T14" fmla="*/ 147 w 541"/>
              <a:gd name="T15" fmla="*/ 355 h 425"/>
              <a:gd name="T16" fmla="*/ 119 w 541"/>
              <a:gd name="T17" fmla="*/ 380 h 425"/>
              <a:gd name="T18" fmla="*/ 96 w 541"/>
              <a:gd name="T19" fmla="*/ 395 h 425"/>
              <a:gd name="T20" fmla="*/ 85 w 541"/>
              <a:gd name="T21" fmla="*/ 416 h 425"/>
              <a:gd name="T22" fmla="*/ 130 w 541"/>
              <a:gd name="T23" fmla="*/ 387 h 425"/>
              <a:gd name="T24" fmla="*/ 164 w 541"/>
              <a:gd name="T25" fmla="*/ 359 h 425"/>
              <a:gd name="T26" fmla="*/ 204 w 541"/>
              <a:gd name="T27" fmla="*/ 329 h 425"/>
              <a:gd name="T28" fmla="*/ 225 w 541"/>
              <a:gd name="T29" fmla="*/ 285 h 425"/>
              <a:gd name="T30" fmla="*/ 257 w 541"/>
              <a:gd name="T31" fmla="*/ 268 h 425"/>
              <a:gd name="T32" fmla="*/ 232 w 541"/>
              <a:gd name="T33" fmla="*/ 306 h 425"/>
              <a:gd name="T34" fmla="*/ 249 w 541"/>
              <a:gd name="T35" fmla="*/ 306 h 425"/>
              <a:gd name="T36" fmla="*/ 274 w 541"/>
              <a:gd name="T37" fmla="*/ 285 h 425"/>
              <a:gd name="T38" fmla="*/ 298 w 541"/>
              <a:gd name="T39" fmla="*/ 276 h 425"/>
              <a:gd name="T40" fmla="*/ 323 w 541"/>
              <a:gd name="T41" fmla="*/ 289 h 425"/>
              <a:gd name="T42" fmla="*/ 378 w 541"/>
              <a:gd name="T43" fmla="*/ 302 h 425"/>
              <a:gd name="T44" fmla="*/ 402 w 541"/>
              <a:gd name="T45" fmla="*/ 314 h 425"/>
              <a:gd name="T46" fmla="*/ 454 w 541"/>
              <a:gd name="T47" fmla="*/ 344 h 425"/>
              <a:gd name="T48" fmla="*/ 463 w 541"/>
              <a:gd name="T49" fmla="*/ 329 h 425"/>
              <a:gd name="T50" fmla="*/ 474 w 541"/>
              <a:gd name="T51" fmla="*/ 342 h 425"/>
              <a:gd name="T52" fmla="*/ 488 w 541"/>
              <a:gd name="T53" fmla="*/ 369 h 425"/>
              <a:gd name="T54" fmla="*/ 506 w 541"/>
              <a:gd name="T55" fmla="*/ 386 h 425"/>
              <a:gd name="T56" fmla="*/ 522 w 541"/>
              <a:gd name="T57" fmla="*/ 401 h 425"/>
              <a:gd name="T58" fmla="*/ 535 w 541"/>
              <a:gd name="T59" fmla="*/ 386 h 425"/>
              <a:gd name="T60" fmla="*/ 523 w 541"/>
              <a:gd name="T61" fmla="*/ 378 h 425"/>
              <a:gd name="T62" fmla="*/ 465 w 541"/>
              <a:gd name="T63" fmla="*/ 308 h 425"/>
              <a:gd name="T64" fmla="*/ 389 w 541"/>
              <a:gd name="T65" fmla="*/ 291 h 425"/>
              <a:gd name="T66" fmla="*/ 365 w 541"/>
              <a:gd name="T67" fmla="*/ 39 h 425"/>
              <a:gd name="T68" fmla="*/ 314 w 541"/>
              <a:gd name="T69" fmla="*/ 32 h 425"/>
              <a:gd name="T70" fmla="*/ 266 w 541"/>
              <a:gd name="T71" fmla="*/ 22 h 425"/>
              <a:gd name="T72" fmla="*/ 223 w 541"/>
              <a:gd name="T73" fmla="*/ 22 h 425"/>
              <a:gd name="T74" fmla="*/ 223 w 541"/>
              <a:gd name="T75" fmla="*/ 13 h 425"/>
              <a:gd name="T76" fmla="*/ 185 w 541"/>
              <a:gd name="T77" fmla="*/ 3 h 425"/>
              <a:gd name="T78" fmla="*/ 172 w 541"/>
              <a:gd name="T79" fmla="*/ 0 h 425"/>
              <a:gd name="T80" fmla="*/ 140 w 541"/>
              <a:gd name="T81" fmla="*/ 9 h 425"/>
              <a:gd name="T82" fmla="*/ 107 w 541"/>
              <a:gd name="T83" fmla="*/ 15 h 425"/>
              <a:gd name="T84" fmla="*/ 81 w 541"/>
              <a:gd name="T85" fmla="*/ 28 h 425"/>
              <a:gd name="T86" fmla="*/ 47 w 541"/>
              <a:gd name="T87" fmla="*/ 66 h 425"/>
              <a:gd name="T88" fmla="*/ 22 w 541"/>
              <a:gd name="T89" fmla="*/ 89 h 425"/>
              <a:gd name="T90" fmla="*/ 60 w 541"/>
              <a:gd name="T91" fmla="*/ 119 h 425"/>
              <a:gd name="T92" fmla="*/ 90 w 541"/>
              <a:gd name="T93" fmla="*/ 138 h 425"/>
              <a:gd name="T94" fmla="*/ 58 w 541"/>
              <a:gd name="T95" fmla="*/ 142 h 425"/>
              <a:gd name="T96" fmla="*/ 39 w 541"/>
              <a:gd name="T97" fmla="*/ 136 h 425"/>
              <a:gd name="T98" fmla="*/ 0 w 541"/>
              <a:gd name="T99" fmla="*/ 155 h 425"/>
              <a:gd name="T100" fmla="*/ 17 w 541"/>
              <a:gd name="T101" fmla="*/ 172 h 425"/>
              <a:gd name="T102" fmla="*/ 41 w 541"/>
              <a:gd name="T103" fmla="*/ 187 h 425"/>
              <a:gd name="T104" fmla="*/ 94 w 541"/>
              <a:gd name="T105" fmla="*/ 174 h 425"/>
              <a:gd name="T106" fmla="*/ 96 w 541"/>
              <a:gd name="T107" fmla="*/ 198 h 425"/>
              <a:gd name="T108" fmla="*/ 81 w 541"/>
              <a:gd name="T109" fmla="*/ 210 h 425"/>
              <a:gd name="T110" fmla="*/ 41 w 541"/>
              <a:gd name="T111" fmla="*/ 229 h 425"/>
              <a:gd name="T112" fmla="*/ 30 w 541"/>
              <a:gd name="T113" fmla="*/ 244 h 425"/>
              <a:gd name="T114" fmla="*/ 32 w 541"/>
              <a:gd name="T115" fmla="*/ 272 h 425"/>
              <a:gd name="T116" fmla="*/ 39 w 541"/>
              <a:gd name="T117" fmla="*/ 278 h 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41" h="425">
                <a:moveTo>
                  <a:pt x="51" y="278"/>
                </a:moveTo>
                <a:lnTo>
                  <a:pt x="51" y="278"/>
                </a:lnTo>
                <a:lnTo>
                  <a:pt x="60" y="278"/>
                </a:lnTo>
                <a:lnTo>
                  <a:pt x="64" y="280"/>
                </a:lnTo>
                <a:lnTo>
                  <a:pt x="70" y="283"/>
                </a:lnTo>
                <a:lnTo>
                  <a:pt x="70" y="283"/>
                </a:lnTo>
                <a:lnTo>
                  <a:pt x="66" y="285"/>
                </a:lnTo>
                <a:lnTo>
                  <a:pt x="62" y="285"/>
                </a:lnTo>
                <a:lnTo>
                  <a:pt x="54" y="283"/>
                </a:lnTo>
                <a:lnTo>
                  <a:pt x="54" y="283"/>
                </a:lnTo>
                <a:lnTo>
                  <a:pt x="47" y="283"/>
                </a:lnTo>
                <a:lnTo>
                  <a:pt x="41" y="283"/>
                </a:lnTo>
                <a:lnTo>
                  <a:pt x="39" y="283"/>
                </a:lnTo>
                <a:lnTo>
                  <a:pt x="39" y="283"/>
                </a:lnTo>
                <a:lnTo>
                  <a:pt x="39" y="283"/>
                </a:lnTo>
                <a:lnTo>
                  <a:pt x="43" y="289"/>
                </a:lnTo>
                <a:lnTo>
                  <a:pt x="45" y="295"/>
                </a:lnTo>
                <a:lnTo>
                  <a:pt x="47" y="300"/>
                </a:lnTo>
                <a:lnTo>
                  <a:pt x="49" y="302"/>
                </a:lnTo>
                <a:lnTo>
                  <a:pt x="51" y="304"/>
                </a:lnTo>
                <a:lnTo>
                  <a:pt x="51" y="304"/>
                </a:lnTo>
                <a:lnTo>
                  <a:pt x="54" y="306"/>
                </a:lnTo>
                <a:lnTo>
                  <a:pt x="60" y="306"/>
                </a:lnTo>
                <a:lnTo>
                  <a:pt x="64" y="304"/>
                </a:lnTo>
                <a:lnTo>
                  <a:pt x="68" y="300"/>
                </a:lnTo>
                <a:lnTo>
                  <a:pt x="75" y="293"/>
                </a:lnTo>
                <a:lnTo>
                  <a:pt x="81" y="287"/>
                </a:lnTo>
                <a:lnTo>
                  <a:pt x="81" y="287"/>
                </a:lnTo>
                <a:lnTo>
                  <a:pt x="81" y="295"/>
                </a:lnTo>
                <a:lnTo>
                  <a:pt x="81" y="302"/>
                </a:lnTo>
                <a:lnTo>
                  <a:pt x="81" y="302"/>
                </a:lnTo>
                <a:lnTo>
                  <a:pt x="85" y="308"/>
                </a:lnTo>
                <a:lnTo>
                  <a:pt x="85" y="310"/>
                </a:lnTo>
                <a:lnTo>
                  <a:pt x="87" y="316"/>
                </a:lnTo>
                <a:lnTo>
                  <a:pt x="87" y="316"/>
                </a:lnTo>
                <a:lnTo>
                  <a:pt x="85" y="321"/>
                </a:lnTo>
                <a:lnTo>
                  <a:pt x="85" y="327"/>
                </a:lnTo>
                <a:lnTo>
                  <a:pt x="85" y="329"/>
                </a:lnTo>
                <a:lnTo>
                  <a:pt x="89" y="331"/>
                </a:lnTo>
                <a:lnTo>
                  <a:pt x="90" y="331"/>
                </a:lnTo>
                <a:lnTo>
                  <a:pt x="92" y="331"/>
                </a:lnTo>
                <a:lnTo>
                  <a:pt x="92" y="331"/>
                </a:lnTo>
                <a:lnTo>
                  <a:pt x="106" y="325"/>
                </a:lnTo>
                <a:lnTo>
                  <a:pt x="107" y="323"/>
                </a:lnTo>
                <a:lnTo>
                  <a:pt x="111" y="323"/>
                </a:lnTo>
                <a:lnTo>
                  <a:pt x="115" y="323"/>
                </a:lnTo>
                <a:lnTo>
                  <a:pt x="119" y="325"/>
                </a:lnTo>
                <a:lnTo>
                  <a:pt x="119" y="325"/>
                </a:lnTo>
                <a:lnTo>
                  <a:pt x="119" y="323"/>
                </a:lnTo>
                <a:lnTo>
                  <a:pt x="119" y="323"/>
                </a:lnTo>
                <a:lnTo>
                  <a:pt x="119" y="327"/>
                </a:lnTo>
                <a:lnTo>
                  <a:pt x="119" y="331"/>
                </a:lnTo>
                <a:lnTo>
                  <a:pt x="119" y="331"/>
                </a:lnTo>
                <a:lnTo>
                  <a:pt x="124" y="333"/>
                </a:lnTo>
                <a:lnTo>
                  <a:pt x="124" y="333"/>
                </a:lnTo>
                <a:lnTo>
                  <a:pt x="124" y="327"/>
                </a:lnTo>
                <a:lnTo>
                  <a:pt x="124" y="321"/>
                </a:lnTo>
                <a:lnTo>
                  <a:pt x="124" y="321"/>
                </a:lnTo>
                <a:lnTo>
                  <a:pt x="130" y="319"/>
                </a:lnTo>
                <a:lnTo>
                  <a:pt x="134" y="321"/>
                </a:lnTo>
                <a:lnTo>
                  <a:pt x="143" y="323"/>
                </a:lnTo>
                <a:lnTo>
                  <a:pt x="153" y="327"/>
                </a:lnTo>
                <a:lnTo>
                  <a:pt x="158" y="329"/>
                </a:lnTo>
                <a:lnTo>
                  <a:pt x="164" y="331"/>
                </a:lnTo>
                <a:lnTo>
                  <a:pt x="164" y="331"/>
                </a:lnTo>
                <a:lnTo>
                  <a:pt x="158" y="331"/>
                </a:lnTo>
                <a:lnTo>
                  <a:pt x="158" y="331"/>
                </a:lnTo>
                <a:lnTo>
                  <a:pt x="158" y="333"/>
                </a:lnTo>
                <a:lnTo>
                  <a:pt x="158" y="334"/>
                </a:lnTo>
                <a:lnTo>
                  <a:pt x="158" y="334"/>
                </a:lnTo>
                <a:lnTo>
                  <a:pt x="157" y="334"/>
                </a:lnTo>
                <a:lnTo>
                  <a:pt x="151" y="336"/>
                </a:lnTo>
                <a:lnTo>
                  <a:pt x="149" y="340"/>
                </a:lnTo>
                <a:lnTo>
                  <a:pt x="145" y="342"/>
                </a:lnTo>
                <a:lnTo>
                  <a:pt x="145" y="342"/>
                </a:lnTo>
                <a:lnTo>
                  <a:pt x="143" y="346"/>
                </a:lnTo>
                <a:lnTo>
                  <a:pt x="145" y="350"/>
                </a:lnTo>
                <a:lnTo>
                  <a:pt x="147" y="351"/>
                </a:lnTo>
                <a:lnTo>
                  <a:pt x="147" y="355"/>
                </a:lnTo>
                <a:lnTo>
                  <a:pt x="147" y="355"/>
                </a:lnTo>
                <a:lnTo>
                  <a:pt x="145" y="357"/>
                </a:lnTo>
                <a:lnTo>
                  <a:pt x="143" y="361"/>
                </a:lnTo>
                <a:lnTo>
                  <a:pt x="140" y="363"/>
                </a:lnTo>
                <a:lnTo>
                  <a:pt x="134" y="367"/>
                </a:lnTo>
                <a:lnTo>
                  <a:pt x="128" y="370"/>
                </a:lnTo>
                <a:lnTo>
                  <a:pt x="128" y="370"/>
                </a:lnTo>
                <a:lnTo>
                  <a:pt x="123" y="376"/>
                </a:lnTo>
                <a:lnTo>
                  <a:pt x="123" y="378"/>
                </a:lnTo>
                <a:lnTo>
                  <a:pt x="119" y="380"/>
                </a:lnTo>
                <a:lnTo>
                  <a:pt x="119" y="380"/>
                </a:lnTo>
                <a:lnTo>
                  <a:pt x="115" y="382"/>
                </a:lnTo>
                <a:lnTo>
                  <a:pt x="111" y="384"/>
                </a:lnTo>
                <a:lnTo>
                  <a:pt x="107" y="386"/>
                </a:lnTo>
                <a:lnTo>
                  <a:pt x="104" y="387"/>
                </a:lnTo>
                <a:lnTo>
                  <a:pt x="104" y="387"/>
                </a:lnTo>
                <a:lnTo>
                  <a:pt x="104" y="389"/>
                </a:lnTo>
                <a:lnTo>
                  <a:pt x="104" y="391"/>
                </a:lnTo>
                <a:lnTo>
                  <a:pt x="104" y="391"/>
                </a:lnTo>
                <a:lnTo>
                  <a:pt x="102" y="395"/>
                </a:lnTo>
                <a:lnTo>
                  <a:pt x="96" y="395"/>
                </a:lnTo>
                <a:lnTo>
                  <a:pt x="85" y="399"/>
                </a:lnTo>
                <a:lnTo>
                  <a:pt x="81" y="401"/>
                </a:lnTo>
                <a:lnTo>
                  <a:pt x="75" y="404"/>
                </a:lnTo>
                <a:lnTo>
                  <a:pt x="75" y="406"/>
                </a:lnTo>
                <a:lnTo>
                  <a:pt x="75" y="410"/>
                </a:lnTo>
                <a:lnTo>
                  <a:pt x="75" y="414"/>
                </a:lnTo>
                <a:lnTo>
                  <a:pt x="75" y="418"/>
                </a:lnTo>
                <a:lnTo>
                  <a:pt x="75" y="418"/>
                </a:lnTo>
                <a:lnTo>
                  <a:pt x="81" y="418"/>
                </a:lnTo>
                <a:lnTo>
                  <a:pt x="85" y="416"/>
                </a:lnTo>
                <a:lnTo>
                  <a:pt x="90" y="414"/>
                </a:lnTo>
                <a:lnTo>
                  <a:pt x="96" y="410"/>
                </a:lnTo>
                <a:lnTo>
                  <a:pt x="104" y="404"/>
                </a:lnTo>
                <a:lnTo>
                  <a:pt x="104" y="404"/>
                </a:lnTo>
                <a:lnTo>
                  <a:pt x="111" y="403"/>
                </a:lnTo>
                <a:lnTo>
                  <a:pt x="121" y="401"/>
                </a:lnTo>
                <a:lnTo>
                  <a:pt x="123" y="399"/>
                </a:lnTo>
                <a:lnTo>
                  <a:pt x="128" y="395"/>
                </a:lnTo>
                <a:lnTo>
                  <a:pt x="130" y="393"/>
                </a:lnTo>
                <a:lnTo>
                  <a:pt x="130" y="387"/>
                </a:lnTo>
                <a:lnTo>
                  <a:pt x="130" y="387"/>
                </a:lnTo>
                <a:lnTo>
                  <a:pt x="138" y="382"/>
                </a:lnTo>
                <a:lnTo>
                  <a:pt x="147" y="376"/>
                </a:lnTo>
                <a:lnTo>
                  <a:pt x="155" y="370"/>
                </a:lnTo>
                <a:lnTo>
                  <a:pt x="158" y="369"/>
                </a:lnTo>
                <a:lnTo>
                  <a:pt x="162" y="367"/>
                </a:lnTo>
                <a:lnTo>
                  <a:pt x="162" y="367"/>
                </a:lnTo>
                <a:lnTo>
                  <a:pt x="164" y="363"/>
                </a:lnTo>
                <a:lnTo>
                  <a:pt x="164" y="359"/>
                </a:lnTo>
                <a:lnTo>
                  <a:pt x="164" y="359"/>
                </a:lnTo>
                <a:lnTo>
                  <a:pt x="179" y="351"/>
                </a:lnTo>
                <a:lnTo>
                  <a:pt x="196" y="344"/>
                </a:lnTo>
                <a:lnTo>
                  <a:pt x="196" y="344"/>
                </a:lnTo>
                <a:lnTo>
                  <a:pt x="196" y="340"/>
                </a:lnTo>
                <a:lnTo>
                  <a:pt x="196" y="338"/>
                </a:lnTo>
                <a:lnTo>
                  <a:pt x="200" y="331"/>
                </a:lnTo>
                <a:lnTo>
                  <a:pt x="200" y="331"/>
                </a:lnTo>
                <a:lnTo>
                  <a:pt x="202" y="331"/>
                </a:lnTo>
                <a:lnTo>
                  <a:pt x="204" y="329"/>
                </a:lnTo>
                <a:lnTo>
                  <a:pt x="204" y="329"/>
                </a:lnTo>
                <a:lnTo>
                  <a:pt x="200" y="327"/>
                </a:lnTo>
                <a:lnTo>
                  <a:pt x="196" y="325"/>
                </a:lnTo>
                <a:lnTo>
                  <a:pt x="196" y="323"/>
                </a:lnTo>
                <a:lnTo>
                  <a:pt x="196" y="319"/>
                </a:lnTo>
                <a:lnTo>
                  <a:pt x="196" y="316"/>
                </a:lnTo>
                <a:lnTo>
                  <a:pt x="198" y="312"/>
                </a:lnTo>
                <a:lnTo>
                  <a:pt x="204" y="306"/>
                </a:lnTo>
                <a:lnTo>
                  <a:pt x="204" y="306"/>
                </a:lnTo>
                <a:lnTo>
                  <a:pt x="213" y="295"/>
                </a:lnTo>
                <a:lnTo>
                  <a:pt x="225" y="285"/>
                </a:lnTo>
                <a:lnTo>
                  <a:pt x="225" y="285"/>
                </a:lnTo>
                <a:lnTo>
                  <a:pt x="227" y="280"/>
                </a:lnTo>
                <a:lnTo>
                  <a:pt x="228" y="276"/>
                </a:lnTo>
                <a:lnTo>
                  <a:pt x="232" y="274"/>
                </a:lnTo>
                <a:lnTo>
                  <a:pt x="238" y="270"/>
                </a:lnTo>
                <a:lnTo>
                  <a:pt x="244" y="268"/>
                </a:lnTo>
                <a:lnTo>
                  <a:pt x="249" y="268"/>
                </a:lnTo>
                <a:lnTo>
                  <a:pt x="253" y="266"/>
                </a:lnTo>
                <a:lnTo>
                  <a:pt x="257" y="268"/>
                </a:lnTo>
                <a:lnTo>
                  <a:pt x="257" y="268"/>
                </a:lnTo>
                <a:lnTo>
                  <a:pt x="253" y="272"/>
                </a:lnTo>
                <a:lnTo>
                  <a:pt x="249" y="276"/>
                </a:lnTo>
                <a:lnTo>
                  <a:pt x="238" y="285"/>
                </a:lnTo>
                <a:lnTo>
                  <a:pt x="232" y="289"/>
                </a:lnTo>
                <a:lnTo>
                  <a:pt x="230" y="295"/>
                </a:lnTo>
                <a:lnTo>
                  <a:pt x="228" y="297"/>
                </a:lnTo>
                <a:lnTo>
                  <a:pt x="230" y="300"/>
                </a:lnTo>
                <a:lnTo>
                  <a:pt x="230" y="302"/>
                </a:lnTo>
                <a:lnTo>
                  <a:pt x="232" y="306"/>
                </a:lnTo>
                <a:lnTo>
                  <a:pt x="232" y="306"/>
                </a:lnTo>
                <a:lnTo>
                  <a:pt x="228" y="310"/>
                </a:lnTo>
                <a:lnTo>
                  <a:pt x="225" y="314"/>
                </a:lnTo>
                <a:lnTo>
                  <a:pt x="225" y="314"/>
                </a:lnTo>
                <a:lnTo>
                  <a:pt x="228" y="316"/>
                </a:lnTo>
                <a:lnTo>
                  <a:pt x="232" y="316"/>
                </a:lnTo>
                <a:lnTo>
                  <a:pt x="234" y="316"/>
                </a:lnTo>
                <a:lnTo>
                  <a:pt x="238" y="314"/>
                </a:lnTo>
                <a:lnTo>
                  <a:pt x="244" y="310"/>
                </a:lnTo>
                <a:lnTo>
                  <a:pt x="249" y="306"/>
                </a:lnTo>
                <a:lnTo>
                  <a:pt x="249" y="306"/>
                </a:lnTo>
                <a:lnTo>
                  <a:pt x="257" y="302"/>
                </a:lnTo>
                <a:lnTo>
                  <a:pt x="266" y="300"/>
                </a:lnTo>
                <a:lnTo>
                  <a:pt x="276" y="300"/>
                </a:lnTo>
                <a:lnTo>
                  <a:pt x="285" y="302"/>
                </a:lnTo>
                <a:lnTo>
                  <a:pt x="285" y="302"/>
                </a:lnTo>
                <a:lnTo>
                  <a:pt x="285" y="299"/>
                </a:lnTo>
                <a:lnTo>
                  <a:pt x="285" y="297"/>
                </a:lnTo>
                <a:lnTo>
                  <a:pt x="281" y="291"/>
                </a:lnTo>
                <a:lnTo>
                  <a:pt x="278" y="287"/>
                </a:lnTo>
                <a:lnTo>
                  <a:pt x="274" y="285"/>
                </a:lnTo>
                <a:lnTo>
                  <a:pt x="274" y="285"/>
                </a:lnTo>
                <a:lnTo>
                  <a:pt x="274" y="282"/>
                </a:lnTo>
                <a:lnTo>
                  <a:pt x="276" y="278"/>
                </a:lnTo>
                <a:lnTo>
                  <a:pt x="280" y="276"/>
                </a:lnTo>
                <a:lnTo>
                  <a:pt x="283" y="276"/>
                </a:lnTo>
                <a:lnTo>
                  <a:pt x="287" y="274"/>
                </a:lnTo>
                <a:lnTo>
                  <a:pt x="291" y="274"/>
                </a:lnTo>
                <a:lnTo>
                  <a:pt x="297" y="276"/>
                </a:lnTo>
                <a:lnTo>
                  <a:pt x="298" y="276"/>
                </a:lnTo>
                <a:lnTo>
                  <a:pt x="298" y="276"/>
                </a:lnTo>
                <a:lnTo>
                  <a:pt x="302" y="280"/>
                </a:lnTo>
                <a:lnTo>
                  <a:pt x="304" y="282"/>
                </a:lnTo>
                <a:lnTo>
                  <a:pt x="308" y="285"/>
                </a:lnTo>
                <a:lnTo>
                  <a:pt x="312" y="287"/>
                </a:lnTo>
                <a:lnTo>
                  <a:pt x="312" y="287"/>
                </a:lnTo>
                <a:lnTo>
                  <a:pt x="315" y="289"/>
                </a:lnTo>
                <a:lnTo>
                  <a:pt x="317" y="289"/>
                </a:lnTo>
                <a:lnTo>
                  <a:pt x="323" y="287"/>
                </a:lnTo>
                <a:lnTo>
                  <a:pt x="323" y="287"/>
                </a:lnTo>
                <a:lnTo>
                  <a:pt x="323" y="289"/>
                </a:lnTo>
                <a:lnTo>
                  <a:pt x="323" y="291"/>
                </a:lnTo>
                <a:lnTo>
                  <a:pt x="323" y="293"/>
                </a:lnTo>
                <a:lnTo>
                  <a:pt x="327" y="295"/>
                </a:lnTo>
                <a:lnTo>
                  <a:pt x="331" y="297"/>
                </a:lnTo>
                <a:lnTo>
                  <a:pt x="336" y="299"/>
                </a:lnTo>
                <a:lnTo>
                  <a:pt x="349" y="300"/>
                </a:lnTo>
                <a:lnTo>
                  <a:pt x="357" y="300"/>
                </a:lnTo>
                <a:lnTo>
                  <a:pt x="357" y="300"/>
                </a:lnTo>
                <a:lnTo>
                  <a:pt x="367" y="302"/>
                </a:lnTo>
                <a:lnTo>
                  <a:pt x="378" y="302"/>
                </a:lnTo>
                <a:lnTo>
                  <a:pt x="384" y="302"/>
                </a:lnTo>
                <a:lnTo>
                  <a:pt x="387" y="302"/>
                </a:lnTo>
                <a:lnTo>
                  <a:pt x="393" y="302"/>
                </a:lnTo>
                <a:lnTo>
                  <a:pt x="395" y="300"/>
                </a:lnTo>
                <a:lnTo>
                  <a:pt x="395" y="300"/>
                </a:lnTo>
                <a:lnTo>
                  <a:pt x="397" y="302"/>
                </a:lnTo>
                <a:lnTo>
                  <a:pt x="399" y="304"/>
                </a:lnTo>
                <a:lnTo>
                  <a:pt x="401" y="308"/>
                </a:lnTo>
                <a:lnTo>
                  <a:pt x="401" y="312"/>
                </a:lnTo>
                <a:lnTo>
                  <a:pt x="402" y="314"/>
                </a:lnTo>
                <a:lnTo>
                  <a:pt x="402" y="314"/>
                </a:lnTo>
                <a:lnTo>
                  <a:pt x="406" y="317"/>
                </a:lnTo>
                <a:lnTo>
                  <a:pt x="412" y="319"/>
                </a:lnTo>
                <a:lnTo>
                  <a:pt x="423" y="323"/>
                </a:lnTo>
                <a:lnTo>
                  <a:pt x="423" y="323"/>
                </a:lnTo>
                <a:lnTo>
                  <a:pt x="423" y="325"/>
                </a:lnTo>
                <a:lnTo>
                  <a:pt x="423" y="325"/>
                </a:lnTo>
                <a:lnTo>
                  <a:pt x="438" y="336"/>
                </a:lnTo>
                <a:lnTo>
                  <a:pt x="444" y="340"/>
                </a:lnTo>
                <a:lnTo>
                  <a:pt x="454" y="344"/>
                </a:lnTo>
                <a:lnTo>
                  <a:pt x="454" y="344"/>
                </a:lnTo>
                <a:lnTo>
                  <a:pt x="454" y="338"/>
                </a:lnTo>
                <a:lnTo>
                  <a:pt x="454" y="331"/>
                </a:lnTo>
                <a:lnTo>
                  <a:pt x="454" y="331"/>
                </a:lnTo>
                <a:lnTo>
                  <a:pt x="457" y="336"/>
                </a:lnTo>
                <a:lnTo>
                  <a:pt x="463" y="340"/>
                </a:lnTo>
                <a:lnTo>
                  <a:pt x="463" y="340"/>
                </a:lnTo>
                <a:lnTo>
                  <a:pt x="465" y="336"/>
                </a:lnTo>
                <a:lnTo>
                  <a:pt x="465" y="334"/>
                </a:lnTo>
                <a:lnTo>
                  <a:pt x="463" y="329"/>
                </a:lnTo>
                <a:lnTo>
                  <a:pt x="461" y="325"/>
                </a:lnTo>
                <a:lnTo>
                  <a:pt x="459" y="323"/>
                </a:lnTo>
                <a:lnTo>
                  <a:pt x="459" y="319"/>
                </a:lnTo>
                <a:lnTo>
                  <a:pt x="459" y="319"/>
                </a:lnTo>
                <a:lnTo>
                  <a:pt x="461" y="321"/>
                </a:lnTo>
                <a:lnTo>
                  <a:pt x="465" y="325"/>
                </a:lnTo>
                <a:lnTo>
                  <a:pt x="467" y="331"/>
                </a:lnTo>
                <a:lnTo>
                  <a:pt x="469" y="336"/>
                </a:lnTo>
                <a:lnTo>
                  <a:pt x="474" y="342"/>
                </a:lnTo>
                <a:lnTo>
                  <a:pt x="474" y="342"/>
                </a:lnTo>
                <a:lnTo>
                  <a:pt x="480" y="348"/>
                </a:lnTo>
                <a:lnTo>
                  <a:pt x="488" y="351"/>
                </a:lnTo>
                <a:lnTo>
                  <a:pt x="488" y="351"/>
                </a:lnTo>
                <a:lnTo>
                  <a:pt x="486" y="357"/>
                </a:lnTo>
                <a:lnTo>
                  <a:pt x="488" y="361"/>
                </a:lnTo>
                <a:lnTo>
                  <a:pt x="488" y="365"/>
                </a:lnTo>
                <a:lnTo>
                  <a:pt x="491" y="367"/>
                </a:lnTo>
                <a:lnTo>
                  <a:pt x="491" y="367"/>
                </a:lnTo>
                <a:lnTo>
                  <a:pt x="488" y="369"/>
                </a:lnTo>
                <a:lnTo>
                  <a:pt x="488" y="369"/>
                </a:lnTo>
                <a:lnTo>
                  <a:pt x="488" y="372"/>
                </a:lnTo>
                <a:lnTo>
                  <a:pt x="489" y="376"/>
                </a:lnTo>
                <a:lnTo>
                  <a:pt x="491" y="378"/>
                </a:lnTo>
                <a:lnTo>
                  <a:pt x="495" y="382"/>
                </a:lnTo>
                <a:lnTo>
                  <a:pt x="495" y="382"/>
                </a:lnTo>
                <a:lnTo>
                  <a:pt x="497" y="380"/>
                </a:lnTo>
                <a:lnTo>
                  <a:pt x="499" y="380"/>
                </a:lnTo>
                <a:lnTo>
                  <a:pt x="501" y="382"/>
                </a:lnTo>
                <a:lnTo>
                  <a:pt x="505" y="382"/>
                </a:lnTo>
                <a:lnTo>
                  <a:pt x="506" y="386"/>
                </a:lnTo>
                <a:lnTo>
                  <a:pt x="508" y="389"/>
                </a:lnTo>
                <a:lnTo>
                  <a:pt x="508" y="389"/>
                </a:lnTo>
                <a:lnTo>
                  <a:pt x="512" y="393"/>
                </a:lnTo>
                <a:lnTo>
                  <a:pt x="516" y="395"/>
                </a:lnTo>
                <a:lnTo>
                  <a:pt x="518" y="397"/>
                </a:lnTo>
                <a:lnTo>
                  <a:pt x="520" y="399"/>
                </a:lnTo>
                <a:lnTo>
                  <a:pt x="520" y="401"/>
                </a:lnTo>
                <a:lnTo>
                  <a:pt x="520" y="401"/>
                </a:lnTo>
                <a:lnTo>
                  <a:pt x="520" y="401"/>
                </a:lnTo>
                <a:lnTo>
                  <a:pt x="522" y="401"/>
                </a:lnTo>
                <a:lnTo>
                  <a:pt x="522" y="401"/>
                </a:lnTo>
                <a:lnTo>
                  <a:pt x="523" y="404"/>
                </a:lnTo>
                <a:lnTo>
                  <a:pt x="523" y="408"/>
                </a:lnTo>
                <a:lnTo>
                  <a:pt x="523" y="414"/>
                </a:lnTo>
                <a:lnTo>
                  <a:pt x="523" y="418"/>
                </a:lnTo>
                <a:lnTo>
                  <a:pt x="523" y="418"/>
                </a:lnTo>
                <a:lnTo>
                  <a:pt x="531" y="425"/>
                </a:lnTo>
                <a:lnTo>
                  <a:pt x="541" y="408"/>
                </a:lnTo>
                <a:lnTo>
                  <a:pt x="541" y="389"/>
                </a:lnTo>
                <a:lnTo>
                  <a:pt x="535" y="386"/>
                </a:lnTo>
                <a:lnTo>
                  <a:pt x="535" y="386"/>
                </a:lnTo>
                <a:lnTo>
                  <a:pt x="531" y="387"/>
                </a:lnTo>
                <a:lnTo>
                  <a:pt x="529" y="387"/>
                </a:lnTo>
                <a:lnTo>
                  <a:pt x="527" y="387"/>
                </a:lnTo>
                <a:lnTo>
                  <a:pt x="527" y="387"/>
                </a:lnTo>
                <a:lnTo>
                  <a:pt x="527" y="386"/>
                </a:lnTo>
                <a:lnTo>
                  <a:pt x="527" y="386"/>
                </a:lnTo>
                <a:lnTo>
                  <a:pt x="527" y="380"/>
                </a:lnTo>
                <a:lnTo>
                  <a:pt x="525" y="378"/>
                </a:lnTo>
                <a:lnTo>
                  <a:pt x="523" y="378"/>
                </a:lnTo>
                <a:lnTo>
                  <a:pt x="522" y="378"/>
                </a:lnTo>
                <a:lnTo>
                  <a:pt x="516" y="374"/>
                </a:lnTo>
                <a:lnTo>
                  <a:pt x="506" y="365"/>
                </a:lnTo>
                <a:lnTo>
                  <a:pt x="506" y="357"/>
                </a:lnTo>
                <a:lnTo>
                  <a:pt x="499" y="350"/>
                </a:lnTo>
                <a:lnTo>
                  <a:pt x="488" y="329"/>
                </a:lnTo>
                <a:lnTo>
                  <a:pt x="478" y="329"/>
                </a:lnTo>
                <a:lnTo>
                  <a:pt x="474" y="319"/>
                </a:lnTo>
                <a:lnTo>
                  <a:pt x="472" y="316"/>
                </a:lnTo>
                <a:lnTo>
                  <a:pt x="465" y="308"/>
                </a:lnTo>
                <a:lnTo>
                  <a:pt x="459" y="302"/>
                </a:lnTo>
                <a:lnTo>
                  <a:pt x="448" y="302"/>
                </a:lnTo>
                <a:lnTo>
                  <a:pt x="446" y="316"/>
                </a:lnTo>
                <a:lnTo>
                  <a:pt x="438" y="316"/>
                </a:lnTo>
                <a:lnTo>
                  <a:pt x="435" y="317"/>
                </a:lnTo>
                <a:lnTo>
                  <a:pt x="421" y="302"/>
                </a:lnTo>
                <a:lnTo>
                  <a:pt x="412" y="302"/>
                </a:lnTo>
                <a:lnTo>
                  <a:pt x="412" y="291"/>
                </a:lnTo>
                <a:lnTo>
                  <a:pt x="401" y="291"/>
                </a:lnTo>
                <a:lnTo>
                  <a:pt x="389" y="291"/>
                </a:lnTo>
                <a:lnTo>
                  <a:pt x="380" y="291"/>
                </a:lnTo>
                <a:lnTo>
                  <a:pt x="380" y="47"/>
                </a:lnTo>
                <a:lnTo>
                  <a:pt x="380" y="47"/>
                </a:lnTo>
                <a:lnTo>
                  <a:pt x="378" y="45"/>
                </a:lnTo>
                <a:lnTo>
                  <a:pt x="378" y="43"/>
                </a:lnTo>
                <a:lnTo>
                  <a:pt x="374" y="41"/>
                </a:lnTo>
                <a:lnTo>
                  <a:pt x="372" y="41"/>
                </a:lnTo>
                <a:lnTo>
                  <a:pt x="368" y="39"/>
                </a:lnTo>
                <a:lnTo>
                  <a:pt x="365" y="39"/>
                </a:lnTo>
                <a:lnTo>
                  <a:pt x="365" y="39"/>
                </a:lnTo>
                <a:lnTo>
                  <a:pt x="353" y="36"/>
                </a:lnTo>
                <a:lnTo>
                  <a:pt x="349" y="34"/>
                </a:lnTo>
                <a:lnTo>
                  <a:pt x="346" y="34"/>
                </a:lnTo>
                <a:lnTo>
                  <a:pt x="346" y="34"/>
                </a:lnTo>
                <a:lnTo>
                  <a:pt x="336" y="36"/>
                </a:lnTo>
                <a:lnTo>
                  <a:pt x="332" y="38"/>
                </a:lnTo>
                <a:lnTo>
                  <a:pt x="327" y="36"/>
                </a:lnTo>
                <a:lnTo>
                  <a:pt x="327" y="36"/>
                </a:lnTo>
                <a:lnTo>
                  <a:pt x="321" y="34"/>
                </a:lnTo>
                <a:lnTo>
                  <a:pt x="314" y="32"/>
                </a:lnTo>
                <a:lnTo>
                  <a:pt x="306" y="28"/>
                </a:lnTo>
                <a:lnTo>
                  <a:pt x="302" y="28"/>
                </a:lnTo>
                <a:lnTo>
                  <a:pt x="300" y="28"/>
                </a:lnTo>
                <a:lnTo>
                  <a:pt x="300" y="28"/>
                </a:lnTo>
                <a:lnTo>
                  <a:pt x="293" y="28"/>
                </a:lnTo>
                <a:lnTo>
                  <a:pt x="289" y="28"/>
                </a:lnTo>
                <a:lnTo>
                  <a:pt x="289" y="28"/>
                </a:lnTo>
                <a:lnTo>
                  <a:pt x="281" y="28"/>
                </a:lnTo>
                <a:lnTo>
                  <a:pt x="274" y="24"/>
                </a:lnTo>
                <a:lnTo>
                  <a:pt x="266" y="22"/>
                </a:lnTo>
                <a:lnTo>
                  <a:pt x="262" y="22"/>
                </a:lnTo>
                <a:lnTo>
                  <a:pt x="259" y="22"/>
                </a:lnTo>
                <a:lnTo>
                  <a:pt x="259" y="22"/>
                </a:lnTo>
                <a:lnTo>
                  <a:pt x="249" y="24"/>
                </a:lnTo>
                <a:lnTo>
                  <a:pt x="240" y="26"/>
                </a:lnTo>
                <a:lnTo>
                  <a:pt x="234" y="26"/>
                </a:lnTo>
                <a:lnTo>
                  <a:pt x="230" y="26"/>
                </a:lnTo>
                <a:lnTo>
                  <a:pt x="227" y="24"/>
                </a:lnTo>
                <a:lnTo>
                  <a:pt x="223" y="22"/>
                </a:lnTo>
                <a:lnTo>
                  <a:pt x="223" y="22"/>
                </a:lnTo>
                <a:lnTo>
                  <a:pt x="227" y="20"/>
                </a:lnTo>
                <a:lnTo>
                  <a:pt x="228" y="19"/>
                </a:lnTo>
                <a:lnTo>
                  <a:pt x="228" y="19"/>
                </a:lnTo>
                <a:lnTo>
                  <a:pt x="228" y="17"/>
                </a:lnTo>
                <a:lnTo>
                  <a:pt x="228" y="17"/>
                </a:lnTo>
                <a:lnTo>
                  <a:pt x="225" y="15"/>
                </a:lnTo>
                <a:lnTo>
                  <a:pt x="219" y="15"/>
                </a:lnTo>
                <a:lnTo>
                  <a:pt x="219" y="15"/>
                </a:lnTo>
                <a:lnTo>
                  <a:pt x="223" y="13"/>
                </a:lnTo>
                <a:lnTo>
                  <a:pt x="223" y="13"/>
                </a:lnTo>
                <a:lnTo>
                  <a:pt x="213" y="11"/>
                </a:lnTo>
                <a:lnTo>
                  <a:pt x="206" y="9"/>
                </a:lnTo>
                <a:lnTo>
                  <a:pt x="196" y="9"/>
                </a:lnTo>
                <a:lnTo>
                  <a:pt x="191" y="9"/>
                </a:lnTo>
                <a:lnTo>
                  <a:pt x="191" y="9"/>
                </a:lnTo>
                <a:lnTo>
                  <a:pt x="191" y="5"/>
                </a:lnTo>
                <a:lnTo>
                  <a:pt x="191" y="5"/>
                </a:lnTo>
                <a:lnTo>
                  <a:pt x="189" y="3"/>
                </a:lnTo>
                <a:lnTo>
                  <a:pt x="187" y="3"/>
                </a:lnTo>
                <a:lnTo>
                  <a:pt x="185" y="3"/>
                </a:lnTo>
                <a:lnTo>
                  <a:pt x="185" y="3"/>
                </a:lnTo>
                <a:lnTo>
                  <a:pt x="179" y="7"/>
                </a:lnTo>
                <a:lnTo>
                  <a:pt x="179" y="11"/>
                </a:lnTo>
                <a:lnTo>
                  <a:pt x="179" y="11"/>
                </a:lnTo>
                <a:lnTo>
                  <a:pt x="176" y="11"/>
                </a:lnTo>
                <a:lnTo>
                  <a:pt x="172" y="9"/>
                </a:lnTo>
                <a:lnTo>
                  <a:pt x="172" y="9"/>
                </a:lnTo>
                <a:lnTo>
                  <a:pt x="174" y="5"/>
                </a:lnTo>
                <a:lnTo>
                  <a:pt x="174" y="2"/>
                </a:lnTo>
                <a:lnTo>
                  <a:pt x="172" y="0"/>
                </a:lnTo>
                <a:lnTo>
                  <a:pt x="170" y="0"/>
                </a:lnTo>
                <a:lnTo>
                  <a:pt x="166" y="0"/>
                </a:lnTo>
                <a:lnTo>
                  <a:pt x="162" y="0"/>
                </a:lnTo>
                <a:lnTo>
                  <a:pt x="155" y="0"/>
                </a:lnTo>
                <a:lnTo>
                  <a:pt x="155" y="0"/>
                </a:lnTo>
                <a:lnTo>
                  <a:pt x="151" y="3"/>
                </a:lnTo>
                <a:lnTo>
                  <a:pt x="147" y="7"/>
                </a:lnTo>
                <a:lnTo>
                  <a:pt x="147" y="7"/>
                </a:lnTo>
                <a:lnTo>
                  <a:pt x="141" y="7"/>
                </a:lnTo>
                <a:lnTo>
                  <a:pt x="140" y="9"/>
                </a:lnTo>
                <a:lnTo>
                  <a:pt x="130" y="9"/>
                </a:lnTo>
                <a:lnTo>
                  <a:pt x="130" y="9"/>
                </a:lnTo>
                <a:lnTo>
                  <a:pt x="128" y="11"/>
                </a:lnTo>
                <a:lnTo>
                  <a:pt x="124" y="15"/>
                </a:lnTo>
                <a:lnTo>
                  <a:pt x="124" y="15"/>
                </a:lnTo>
                <a:lnTo>
                  <a:pt x="121" y="15"/>
                </a:lnTo>
                <a:lnTo>
                  <a:pt x="117" y="13"/>
                </a:lnTo>
                <a:lnTo>
                  <a:pt x="111" y="15"/>
                </a:lnTo>
                <a:lnTo>
                  <a:pt x="107" y="15"/>
                </a:lnTo>
                <a:lnTo>
                  <a:pt x="107" y="15"/>
                </a:lnTo>
                <a:lnTo>
                  <a:pt x="104" y="17"/>
                </a:lnTo>
                <a:lnTo>
                  <a:pt x="102" y="19"/>
                </a:lnTo>
                <a:lnTo>
                  <a:pt x="100" y="22"/>
                </a:lnTo>
                <a:lnTo>
                  <a:pt x="96" y="24"/>
                </a:lnTo>
                <a:lnTo>
                  <a:pt x="96" y="24"/>
                </a:lnTo>
                <a:lnTo>
                  <a:pt x="92" y="24"/>
                </a:lnTo>
                <a:lnTo>
                  <a:pt x="89" y="26"/>
                </a:lnTo>
                <a:lnTo>
                  <a:pt x="85" y="26"/>
                </a:lnTo>
                <a:lnTo>
                  <a:pt x="81" y="28"/>
                </a:lnTo>
                <a:lnTo>
                  <a:pt x="81" y="28"/>
                </a:lnTo>
                <a:lnTo>
                  <a:pt x="79" y="30"/>
                </a:lnTo>
                <a:lnTo>
                  <a:pt x="75" y="34"/>
                </a:lnTo>
                <a:lnTo>
                  <a:pt x="70" y="41"/>
                </a:lnTo>
                <a:lnTo>
                  <a:pt x="70" y="41"/>
                </a:lnTo>
                <a:lnTo>
                  <a:pt x="64" y="53"/>
                </a:lnTo>
                <a:lnTo>
                  <a:pt x="60" y="58"/>
                </a:lnTo>
                <a:lnTo>
                  <a:pt x="58" y="60"/>
                </a:lnTo>
                <a:lnTo>
                  <a:pt x="54" y="62"/>
                </a:lnTo>
                <a:lnTo>
                  <a:pt x="54" y="62"/>
                </a:lnTo>
                <a:lnTo>
                  <a:pt x="47" y="66"/>
                </a:lnTo>
                <a:lnTo>
                  <a:pt x="37" y="70"/>
                </a:lnTo>
                <a:lnTo>
                  <a:pt x="28" y="72"/>
                </a:lnTo>
                <a:lnTo>
                  <a:pt x="19" y="73"/>
                </a:lnTo>
                <a:lnTo>
                  <a:pt x="19" y="73"/>
                </a:lnTo>
                <a:lnTo>
                  <a:pt x="19" y="79"/>
                </a:lnTo>
                <a:lnTo>
                  <a:pt x="17" y="83"/>
                </a:lnTo>
                <a:lnTo>
                  <a:pt x="17" y="83"/>
                </a:lnTo>
                <a:lnTo>
                  <a:pt x="17" y="87"/>
                </a:lnTo>
                <a:lnTo>
                  <a:pt x="19" y="87"/>
                </a:lnTo>
                <a:lnTo>
                  <a:pt x="22" y="89"/>
                </a:lnTo>
                <a:lnTo>
                  <a:pt x="24" y="89"/>
                </a:lnTo>
                <a:lnTo>
                  <a:pt x="24" y="89"/>
                </a:lnTo>
                <a:lnTo>
                  <a:pt x="43" y="102"/>
                </a:lnTo>
                <a:lnTo>
                  <a:pt x="43" y="102"/>
                </a:lnTo>
                <a:lnTo>
                  <a:pt x="47" y="106"/>
                </a:lnTo>
                <a:lnTo>
                  <a:pt x="51" y="109"/>
                </a:lnTo>
                <a:lnTo>
                  <a:pt x="54" y="113"/>
                </a:lnTo>
                <a:lnTo>
                  <a:pt x="58" y="117"/>
                </a:lnTo>
                <a:lnTo>
                  <a:pt x="58" y="117"/>
                </a:lnTo>
                <a:lnTo>
                  <a:pt x="60" y="119"/>
                </a:lnTo>
                <a:lnTo>
                  <a:pt x="64" y="119"/>
                </a:lnTo>
                <a:lnTo>
                  <a:pt x="70" y="121"/>
                </a:lnTo>
                <a:lnTo>
                  <a:pt x="75" y="121"/>
                </a:lnTo>
                <a:lnTo>
                  <a:pt x="81" y="121"/>
                </a:lnTo>
                <a:lnTo>
                  <a:pt x="81" y="121"/>
                </a:lnTo>
                <a:lnTo>
                  <a:pt x="81" y="125"/>
                </a:lnTo>
                <a:lnTo>
                  <a:pt x="81" y="128"/>
                </a:lnTo>
                <a:lnTo>
                  <a:pt x="87" y="134"/>
                </a:lnTo>
                <a:lnTo>
                  <a:pt x="90" y="136"/>
                </a:lnTo>
                <a:lnTo>
                  <a:pt x="90" y="138"/>
                </a:lnTo>
                <a:lnTo>
                  <a:pt x="92" y="142"/>
                </a:lnTo>
                <a:lnTo>
                  <a:pt x="90" y="143"/>
                </a:lnTo>
                <a:lnTo>
                  <a:pt x="90" y="143"/>
                </a:lnTo>
                <a:lnTo>
                  <a:pt x="81" y="145"/>
                </a:lnTo>
                <a:lnTo>
                  <a:pt x="73" y="145"/>
                </a:lnTo>
                <a:lnTo>
                  <a:pt x="70" y="145"/>
                </a:lnTo>
                <a:lnTo>
                  <a:pt x="64" y="145"/>
                </a:lnTo>
                <a:lnTo>
                  <a:pt x="60" y="143"/>
                </a:lnTo>
                <a:lnTo>
                  <a:pt x="58" y="142"/>
                </a:lnTo>
                <a:lnTo>
                  <a:pt x="58" y="142"/>
                </a:lnTo>
                <a:lnTo>
                  <a:pt x="58" y="138"/>
                </a:lnTo>
                <a:lnTo>
                  <a:pt x="58" y="136"/>
                </a:lnTo>
                <a:lnTo>
                  <a:pt x="56" y="134"/>
                </a:lnTo>
                <a:lnTo>
                  <a:pt x="54" y="132"/>
                </a:lnTo>
                <a:lnTo>
                  <a:pt x="49" y="134"/>
                </a:lnTo>
                <a:lnTo>
                  <a:pt x="45" y="134"/>
                </a:lnTo>
                <a:lnTo>
                  <a:pt x="43" y="138"/>
                </a:lnTo>
                <a:lnTo>
                  <a:pt x="41" y="142"/>
                </a:lnTo>
                <a:lnTo>
                  <a:pt x="41" y="142"/>
                </a:lnTo>
                <a:lnTo>
                  <a:pt x="39" y="136"/>
                </a:lnTo>
                <a:lnTo>
                  <a:pt x="39" y="136"/>
                </a:lnTo>
                <a:lnTo>
                  <a:pt x="34" y="138"/>
                </a:lnTo>
                <a:lnTo>
                  <a:pt x="34" y="138"/>
                </a:lnTo>
                <a:lnTo>
                  <a:pt x="34" y="140"/>
                </a:lnTo>
                <a:lnTo>
                  <a:pt x="30" y="143"/>
                </a:lnTo>
                <a:lnTo>
                  <a:pt x="24" y="145"/>
                </a:lnTo>
                <a:lnTo>
                  <a:pt x="19" y="149"/>
                </a:lnTo>
                <a:lnTo>
                  <a:pt x="7" y="153"/>
                </a:lnTo>
                <a:lnTo>
                  <a:pt x="0" y="155"/>
                </a:lnTo>
                <a:lnTo>
                  <a:pt x="0" y="155"/>
                </a:lnTo>
                <a:lnTo>
                  <a:pt x="0" y="159"/>
                </a:lnTo>
                <a:lnTo>
                  <a:pt x="2" y="160"/>
                </a:lnTo>
                <a:lnTo>
                  <a:pt x="9" y="162"/>
                </a:lnTo>
                <a:lnTo>
                  <a:pt x="17" y="166"/>
                </a:lnTo>
                <a:lnTo>
                  <a:pt x="22" y="168"/>
                </a:lnTo>
                <a:lnTo>
                  <a:pt x="22" y="168"/>
                </a:lnTo>
                <a:lnTo>
                  <a:pt x="19" y="170"/>
                </a:lnTo>
                <a:lnTo>
                  <a:pt x="15" y="172"/>
                </a:lnTo>
                <a:lnTo>
                  <a:pt x="15" y="172"/>
                </a:lnTo>
                <a:lnTo>
                  <a:pt x="17" y="172"/>
                </a:lnTo>
                <a:lnTo>
                  <a:pt x="19" y="174"/>
                </a:lnTo>
                <a:lnTo>
                  <a:pt x="20" y="177"/>
                </a:lnTo>
                <a:lnTo>
                  <a:pt x="22" y="181"/>
                </a:lnTo>
                <a:lnTo>
                  <a:pt x="22" y="183"/>
                </a:lnTo>
                <a:lnTo>
                  <a:pt x="24" y="185"/>
                </a:lnTo>
                <a:lnTo>
                  <a:pt x="24" y="185"/>
                </a:lnTo>
                <a:lnTo>
                  <a:pt x="28" y="187"/>
                </a:lnTo>
                <a:lnTo>
                  <a:pt x="32" y="187"/>
                </a:lnTo>
                <a:lnTo>
                  <a:pt x="41" y="187"/>
                </a:lnTo>
                <a:lnTo>
                  <a:pt x="41" y="187"/>
                </a:lnTo>
                <a:lnTo>
                  <a:pt x="60" y="189"/>
                </a:lnTo>
                <a:lnTo>
                  <a:pt x="77" y="187"/>
                </a:lnTo>
                <a:lnTo>
                  <a:pt x="77" y="187"/>
                </a:lnTo>
                <a:lnTo>
                  <a:pt x="77" y="185"/>
                </a:lnTo>
                <a:lnTo>
                  <a:pt x="77" y="185"/>
                </a:lnTo>
                <a:lnTo>
                  <a:pt x="81" y="185"/>
                </a:lnTo>
                <a:lnTo>
                  <a:pt x="83" y="183"/>
                </a:lnTo>
                <a:lnTo>
                  <a:pt x="87" y="181"/>
                </a:lnTo>
                <a:lnTo>
                  <a:pt x="90" y="177"/>
                </a:lnTo>
                <a:lnTo>
                  <a:pt x="94" y="174"/>
                </a:lnTo>
                <a:lnTo>
                  <a:pt x="94" y="174"/>
                </a:lnTo>
                <a:lnTo>
                  <a:pt x="96" y="177"/>
                </a:lnTo>
                <a:lnTo>
                  <a:pt x="96" y="179"/>
                </a:lnTo>
                <a:lnTo>
                  <a:pt x="100" y="185"/>
                </a:lnTo>
                <a:lnTo>
                  <a:pt x="100" y="185"/>
                </a:lnTo>
                <a:lnTo>
                  <a:pt x="96" y="187"/>
                </a:lnTo>
                <a:lnTo>
                  <a:pt x="96" y="191"/>
                </a:lnTo>
                <a:lnTo>
                  <a:pt x="96" y="191"/>
                </a:lnTo>
                <a:lnTo>
                  <a:pt x="96" y="195"/>
                </a:lnTo>
                <a:lnTo>
                  <a:pt x="96" y="198"/>
                </a:lnTo>
                <a:lnTo>
                  <a:pt x="96" y="204"/>
                </a:lnTo>
                <a:lnTo>
                  <a:pt x="94" y="208"/>
                </a:lnTo>
                <a:lnTo>
                  <a:pt x="94" y="208"/>
                </a:lnTo>
                <a:lnTo>
                  <a:pt x="96" y="210"/>
                </a:lnTo>
                <a:lnTo>
                  <a:pt x="96" y="210"/>
                </a:lnTo>
                <a:lnTo>
                  <a:pt x="92" y="212"/>
                </a:lnTo>
                <a:lnTo>
                  <a:pt x="89" y="210"/>
                </a:lnTo>
                <a:lnTo>
                  <a:pt x="85" y="210"/>
                </a:lnTo>
                <a:lnTo>
                  <a:pt x="81" y="210"/>
                </a:lnTo>
                <a:lnTo>
                  <a:pt x="81" y="210"/>
                </a:lnTo>
                <a:lnTo>
                  <a:pt x="79" y="213"/>
                </a:lnTo>
                <a:lnTo>
                  <a:pt x="77" y="215"/>
                </a:lnTo>
                <a:lnTo>
                  <a:pt x="73" y="217"/>
                </a:lnTo>
                <a:lnTo>
                  <a:pt x="71" y="219"/>
                </a:lnTo>
                <a:lnTo>
                  <a:pt x="66" y="221"/>
                </a:lnTo>
                <a:lnTo>
                  <a:pt x="60" y="223"/>
                </a:lnTo>
                <a:lnTo>
                  <a:pt x="54" y="223"/>
                </a:lnTo>
                <a:lnTo>
                  <a:pt x="49" y="225"/>
                </a:lnTo>
                <a:lnTo>
                  <a:pt x="43" y="227"/>
                </a:lnTo>
                <a:lnTo>
                  <a:pt x="41" y="229"/>
                </a:lnTo>
                <a:lnTo>
                  <a:pt x="39" y="230"/>
                </a:lnTo>
                <a:lnTo>
                  <a:pt x="39" y="230"/>
                </a:lnTo>
                <a:lnTo>
                  <a:pt x="43" y="234"/>
                </a:lnTo>
                <a:lnTo>
                  <a:pt x="45" y="236"/>
                </a:lnTo>
                <a:lnTo>
                  <a:pt x="47" y="236"/>
                </a:lnTo>
                <a:lnTo>
                  <a:pt x="47" y="236"/>
                </a:lnTo>
                <a:lnTo>
                  <a:pt x="43" y="240"/>
                </a:lnTo>
                <a:lnTo>
                  <a:pt x="37" y="240"/>
                </a:lnTo>
                <a:lnTo>
                  <a:pt x="34" y="242"/>
                </a:lnTo>
                <a:lnTo>
                  <a:pt x="30" y="244"/>
                </a:lnTo>
                <a:lnTo>
                  <a:pt x="30" y="244"/>
                </a:lnTo>
                <a:lnTo>
                  <a:pt x="28" y="247"/>
                </a:lnTo>
                <a:lnTo>
                  <a:pt x="26" y="249"/>
                </a:lnTo>
                <a:lnTo>
                  <a:pt x="26" y="255"/>
                </a:lnTo>
                <a:lnTo>
                  <a:pt x="24" y="261"/>
                </a:lnTo>
                <a:lnTo>
                  <a:pt x="24" y="266"/>
                </a:lnTo>
                <a:lnTo>
                  <a:pt x="24" y="266"/>
                </a:lnTo>
                <a:lnTo>
                  <a:pt x="26" y="268"/>
                </a:lnTo>
                <a:lnTo>
                  <a:pt x="28" y="270"/>
                </a:lnTo>
                <a:lnTo>
                  <a:pt x="32" y="272"/>
                </a:lnTo>
                <a:lnTo>
                  <a:pt x="34" y="274"/>
                </a:lnTo>
                <a:lnTo>
                  <a:pt x="34" y="274"/>
                </a:lnTo>
                <a:lnTo>
                  <a:pt x="34" y="270"/>
                </a:lnTo>
                <a:lnTo>
                  <a:pt x="36" y="266"/>
                </a:lnTo>
                <a:lnTo>
                  <a:pt x="37" y="263"/>
                </a:lnTo>
                <a:lnTo>
                  <a:pt x="39" y="261"/>
                </a:lnTo>
                <a:lnTo>
                  <a:pt x="39" y="261"/>
                </a:lnTo>
                <a:lnTo>
                  <a:pt x="39" y="268"/>
                </a:lnTo>
                <a:lnTo>
                  <a:pt x="39" y="278"/>
                </a:lnTo>
                <a:lnTo>
                  <a:pt x="39" y="278"/>
                </a:lnTo>
                <a:lnTo>
                  <a:pt x="43" y="278"/>
                </a:lnTo>
                <a:lnTo>
                  <a:pt x="45" y="278"/>
                </a:lnTo>
                <a:lnTo>
                  <a:pt x="49" y="278"/>
                </a:lnTo>
                <a:lnTo>
                  <a:pt x="51" y="278"/>
                </a:lnTo>
                <a:lnTo>
                  <a:pt x="51" y="278"/>
                </a:lnTo>
                <a:lnTo>
                  <a:pt x="51" y="278"/>
                </a:lnTo>
                <a:lnTo>
                  <a:pt x="51" y="278"/>
                </a:lnTo>
                <a:close/>
              </a:path>
            </a:pathLst>
          </a:custGeom>
          <a:solidFill>
            <a:schemeClr val="bg1">
              <a:lumMod val="85000"/>
            </a:schemeClr>
          </a:solidFill>
          <a:ln w="635" cap="rnd">
            <a:solidFill>
              <a:schemeClr val="bg1">
                <a:alpha val="17000"/>
              </a:schemeClr>
            </a:solidFill>
            <a:round/>
            <a:headEnd/>
            <a:tailEnd/>
          </a:ln>
        </p:spPr>
        <p:txBody>
          <a:bodyPr lIns="97940" tIns="48971" rIns="97940" bIns="48971"/>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525" name="Freeform 524"/>
          <p:cNvSpPr>
            <a:spLocks/>
          </p:cNvSpPr>
          <p:nvPr/>
        </p:nvSpPr>
        <p:spPr bwMode="auto">
          <a:xfrm>
            <a:off x="6843559" y="2007017"/>
            <a:ext cx="1101496" cy="736543"/>
          </a:xfrm>
          <a:custGeom>
            <a:avLst/>
            <a:gdLst>
              <a:gd name="T0" fmla="*/ 54 w 541"/>
              <a:gd name="T1" fmla="*/ 283 h 425"/>
              <a:gd name="T2" fmla="*/ 51 w 541"/>
              <a:gd name="T3" fmla="*/ 304 h 425"/>
              <a:gd name="T4" fmla="*/ 81 w 541"/>
              <a:gd name="T5" fmla="*/ 302 h 425"/>
              <a:gd name="T6" fmla="*/ 90 w 541"/>
              <a:gd name="T7" fmla="*/ 331 h 425"/>
              <a:gd name="T8" fmla="*/ 119 w 541"/>
              <a:gd name="T9" fmla="*/ 323 h 425"/>
              <a:gd name="T10" fmla="*/ 134 w 541"/>
              <a:gd name="T11" fmla="*/ 321 h 425"/>
              <a:gd name="T12" fmla="*/ 158 w 541"/>
              <a:gd name="T13" fmla="*/ 334 h 425"/>
              <a:gd name="T14" fmla="*/ 147 w 541"/>
              <a:gd name="T15" fmla="*/ 355 h 425"/>
              <a:gd name="T16" fmla="*/ 119 w 541"/>
              <a:gd name="T17" fmla="*/ 380 h 425"/>
              <a:gd name="T18" fmla="*/ 96 w 541"/>
              <a:gd name="T19" fmla="*/ 395 h 425"/>
              <a:gd name="T20" fmla="*/ 85 w 541"/>
              <a:gd name="T21" fmla="*/ 416 h 425"/>
              <a:gd name="T22" fmla="*/ 130 w 541"/>
              <a:gd name="T23" fmla="*/ 387 h 425"/>
              <a:gd name="T24" fmla="*/ 164 w 541"/>
              <a:gd name="T25" fmla="*/ 359 h 425"/>
              <a:gd name="T26" fmla="*/ 204 w 541"/>
              <a:gd name="T27" fmla="*/ 329 h 425"/>
              <a:gd name="T28" fmla="*/ 225 w 541"/>
              <a:gd name="T29" fmla="*/ 285 h 425"/>
              <a:gd name="T30" fmla="*/ 257 w 541"/>
              <a:gd name="T31" fmla="*/ 268 h 425"/>
              <a:gd name="T32" fmla="*/ 232 w 541"/>
              <a:gd name="T33" fmla="*/ 306 h 425"/>
              <a:gd name="T34" fmla="*/ 249 w 541"/>
              <a:gd name="T35" fmla="*/ 306 h 425"/>
              <a:gd name="T36" fmla="*/ 274 w 541"/>
              <a:gd name="T37" fmla="*/ 285 h 425"/>
              <a:gd name="T38" fmla="*/ 298 w 541"/>
              <a:gd name="T39" fmla="*/ 276 h 425"/>
              <a:gd name="T40" fmla="*/ 323 w 541"/>
              <a:gd name="T41" fmla="*/ 289 h 425"/>
              <a:gd name="T42" fmla="*/ 378 w 541"/>
              <a:gd name="T43" fmla="*/ 302 h 425"/>
              <a:gd name="T44" fmla="*/ 402 w 541"/>
              <a:gd name="T45" fmla="*/ 314 h 425"/>
              <a:gd name="T46" fmla="*/ 454 w 541"/>
              <a:gd name="T47" fmla="*/ 344 h 425"/>
              <a:gd name="T48" fmla="*/ 463 w 541"/>
              <a:gd name="T49" fmla="*/ 329 h 425"/>
              <a:gd name="T50" fmla="*/ 474 w 541"/>
              <a:gd name="T51" fmla="*/ 342 h 425"/>
              <a:gd name="T52" fmla="*/ 488 w 541"/>
              <a:gd name="T53" fmla="*/ 369 h 425"/>
              <a:gd name="T54" fmla="*/ 506 w 541"/>
              <a:gd name="T55" fmla="*/ 386 h 425"/>
              <a:gd name="T56" fmla="*/ 522 w 541"/>
              <a:gd name="T57" fmla="*/ 401 h 425"/>
              <a:gd name="T58" fmla="*/ 535 w 541"/>
              <a:gd name="T59" fmla="*/ 386 h 425"/>
              <a:gd name="T60" fmla="*/ 523 w 541"/>
              <a:gd name="T61" fmla="*/ 378 h 425"/>
              <a:gd name="T62" fmla="*/ 465 w 541"/>
              <a:gd name="T63" fmla="*/ 308 h 425"/>
              <a:gd name="T64" fmla="*/ 389 w 541"/>
              <a:gd name="T65" fmla="*/ 291 h 425"/>
              <a:gd name="T66" fmla="*/ 365 w 541"/>
              <a:gd name="T67" fmla="*/ 39 h 425"/>
              <a:gd name="T68" fmla="*/ 314 w 541"/>
              <a:gd name="T69" fmla="*/ 32 h 425"/>
              <a:gd name="T70" fmla="*/ 266 w 541"/>
              <a:gd name="T71" fmla="*/ 22 h 425"/>
              <a:gd name="T72" fmla="*/ 223 w 541"/>
              <a:gd name="T73" fmla="*/ 22 h 425"/>
              <a:gd name="T74" fmla="*/ 223 w 541"/>
              <a:gd name="T75" fmla="*/ 13 h 425"/>
              <a:gd name="T76" fmla="*/ 185 w 541"/>
              <a:gd name="T77" fmla="*/ 3 h 425"/>
              <a:gd name="T78" fmla="*/ 172 w 541"/>
              <a:gd name="T79" fmla="*/ 0 h 425"/>
              <a:gd name="T80" fmla="*/ 140 w 541"/>
              <a:gd name="T81" fmla="*/ 9 h 425"/>
              <a:gd name="T82" fmla="*/ 107 w 541"/>
              <a:gd name="T83" fmla="*/ 15 h 425"/>
              <a:gd name="T84" fmla="*/ 81 w 541"/>
              <a:gd name="T85" fmla="*/ 28 h 425"/>
              <a:gd name="T86" fmla="*/ 47 w 541"/>
              <a:gd name="T87" fmla="*/ 66 h 425"/>
              <a:gd name="T88" fmla="*/ 22 w 541"/>
              <a:gd name="T89" fmla="*/ 89 h 425"/>
              <a:gd name="T90" fmla="*/ 60 w 541"/>
              <a:gd name="T91" fmla="*/ 119 h 425"/>
              <a:gd name="T92" fmla="*/ 90 w 541"/>
              <a:gd name="T93" fmla="*/ 138 h 425"/>
              <a:gd name="T94" fmla="*/ 58 w 541"/>
              <a:gd name="T95" fmla="*/ 142 h 425"/>
              <a:gd name="T96" fmla="*/ 39 w 541"/>
              <a:gd name="T97" fmla="*/ 136 h 425"/>
              <a:gd name="T98" fmla="*/ 0 w 541"/>
              <a:gd name="T99" fmla="*/ 155 h 425"/>
              <a:gd name="T100" fmla="*/ 17 w 541"/>
              <a:gd name="T101" fmla="*/ 172 h 425"/>
              <a:gd name="T102" fmla="*/ 41 w 541"/>
              <a:gd name="T103" fmla="*/ 187 h 425"/>
              <a:gd name="T104" fmla="*/ 94 w 541"/>
              <a:gd name="T105" fmla="*/ 174 h 425"/>
              <a:gd name="T106" fmla="*/ 96 w 541"/>
              <a:gd name="T107" fmla="*/ 198 h 425"/>
              <a:gd name="T108" fmla="*/ 81 w 541"/>
              <a:gd name="T109" fmla="*/ 210 h 425"/>
              <a:gd name="T110" fmla="*/ 41 w 541"/>
              <a:gd name="T111" fmla="*/ 229 h 425"/>
              <a:gd name="T112" fmla="*/ 30 w 541"/>
              <a:gd name="T113" fmla="*/ 244 h 425"/>
              <a:gd name="T114" fmla="*/ 32 w 541"/>
              <a:gd name="T115" fmla="*/ 272 h 425"/>
              <a:gd name="T116" fmla="*/ 39 w 541"/>
              <a:gd name="T117" fmla="*/ 278 h 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41" h="425">
                <a:moveTo>
                  <a:pt x="51" y="278"/>
                </a:moveTo>
                <a:lnTo>
                  <a:pt x="51" y="278"/>
                </a:lnTo>
                <a:lnTo>
                  <a:pt x="60" y="278"/>
                </a:lnTo>
                <a:lnTo>
                  <a:pt x="64" y="280"/>
                </a:lnTo>
                <a:lnTo>
                  <a:pt x="70" y="283"/>
                </a:lnTo>
                <a:lnTo>
                  <a:pt x="70" y="283"/>
                </a:lnTo>
                <a:lnTo>
                  <a:pt x="66" y="285"/>
                </a:lnTo>
                <a:lnTo>
                  <a:pt x="62" y="285"/>
                </a:lnTo>
                <a:lnTo>
                  <a:pt x="54" y="283"/>
                </a:lnTo>
                <a:lnTo>
                  <a:pt x="54" y="283"/>
                </a:lnTo>
                <a:lnTo>
                  <a:pt x="47" y="283"/>
                </a:lnTo>
                <a:lnTo>
                  <a:pt x="41" y="283"/>
                </a:lnTo>
                <a:lnTo>
                  <a:pt x="39" y="283"/>
                </a:lnTo>
                <a:lnTo>
                  <a:pt x="39" y="283"/>
                </a:lnTo>
                <a:lnTo>
                  <a:pt x="39" y="283"/>
                </a:lnTo>
                <a:lnTo>
                  <a:pt x="43" y="289"/>
                </a:lnTo>
                <a:lnTo>
                  <a:pt x="45" y="295"/>
                </a:lnTo>
                <a:lnTo>
                  <a:pt x="47" y="300"/>
                </a:lnTo>
                <a:lnTo>
                  <a:pt x="49" y="302"/>
                </a:lnTo>
                <a:lnTo>
                  <a:pt x="51" y="304"/>
                </a:lnTo>
                <a:lnTo>
                  <a:pt x="51" y="304"/>
                </a:lnTo>
                <a:lnTo>
                  <a:pt x="54" y="306"/>
                </a:lnTo>
                <a:lnTo>
                  <a:pt x="60" y="306"/>
                </a:lnTo>
                <a:lnTo>
                  <a:pt x="64" y="304"/>
                </a:lnTo>
                <a:lnTo>
                  <a:pt x="68" y="300"/>
                </a:lnTo>
                <a:lnTo>
                  <a:pt x="75" y="293"/>
                </a:lnTo>
                <a:lnTo>
                  <a:pt x="81" y="287"/>
                </a:lnTo>
                <a:lnTo>
                  <a:pt x="81" y="287"/>
                </a:lnTo>
                <a:lnTo>
                  <a:pt x="81" y="295"/>
                </a:lnTo>
                <a:lnTo>
                  <a:pt x="81" y="302"/>
                </a:lnTo>
                <a:lnTo>
                  <a:pt x="81" y="302"/>
                </a:lnTo>
                <a:lnTo>
                  <a:pt x="85" y="308"/>
                </a:lnTo>
                <a:lnTo>
                  <a:pt x="85" y="310"/>
                </a:lnTo>
                <a:lnTo>
                  <a:pt x="87" y="316"/>
                </a:lnTo>
                <a:lnTo>
                  <a:pt x="87" y="316"/>
                </a:lnTo>
                <a:lnTo>
                  <a:pt x="85" y="321"/>
                </a:lnTo>
                <a:lnTo>
                  <a:pt x="85" y="327"/>
                </a:lnTo>
                <a:lnTo>
                  <a:pt x="85" y="329"/>
                </a:lnTo>
                <a:lnTo>
                  <a:pt x="89" y="331"/>
                </a:lnTo>
                <a:lnTo>
                  <a:pt x="90" y="331"/>
                </a:lnTo>
                <a:lnTo>
                  <a:pt x="92" y="331"/>
                </a:lnTo>
                <a:lnTo>
                  <a:pt x="92" y="331"/>
                </a:lnTo>
                <a:lnTo>
                  <a:pt x="106" y="325"/>
                </a:lnTo>
                <a:lnTo>
                  <a:pt x="107" y="323"/>
                </a:lnTo>
                <a:lnTo>
                  <a:pt x="111" y="323"/>
                </a:lnTo>
                <a:lnTo>
                  <a:pt x="115" y="323"/>
                </a:lnTo>
                <a:lnTo>
                  <a:pt x="119" y="325"/>
                </a:lnTo>
                <a:lnTo>
                  <a:pt x="119" y="325"/>
                </a:lnTo>
                <a:lnTo>
                  <a:pt x="119" y="323"/>
                </a:lnTo>
                <a:lnTo>
                  <a:pt x="119" y="323"/>
                </a:lnTo>
                <a:lnTo>
                  <a:pt x="119" y="327"/>
                </a:lnTo>
                <a:lnTo>
                  <a:pt x="119" y="331"/>
                </a:lnTo>
                <a:lnTo>
                  <a:pt x="119" y="331"/>
                </a:lnTo>
                <a:lnTo>
                  <a:pt x="124" y="333"/>
                </a:lnTo>
                <a:lnTo>
                  <a:pt x="124" y="333"/>
                </a:lnTo>
                <a:lnTo>
                  <a:pt x="124" y="327"/>
                </a:lnTo>
                <a:lnTo>
                  <a:pt x="124" y="321"/>
                </a:lnTo>
                <a:lnTo>
                  <a:pt x="124" y="321"/>
                </a:lnTo>
                <a:lnTo>
                  <a:pt x="130" y="319"/>
                </a:lnTo>
                <a:lnTo>
                  <a:pt x="134" y="321"/>
                </a:lnTo>
                <a:lnTo>
                  <a:pt x="143" y="323"/>
                </a:lnTo>
                <a:lnTo>
                  <a:pt x="153" y="327"/>
                </a:lnTo>
                <a:lnTo>
                  <a:pt x="158" y="329"/>
                </a:lnTo>
                <a:lnTo>
                  <a:pt x="164" y="331"/>
                </a:lnTo>
                <a:lnTo>
                  <a:pt x="164" y="331"/>
                </a:lnTo>
                <a:lnTo>
                  <a:pt x="158" y="331"/>
                </a:lnTo>
                <a:lnTo>
                  <a:pt x="158" y="331"/>
                </a:lnTo>
                <a:lnTo>
                  <a:pt x="158" y="333"/>
                </a:lnTo>
                <a:lnTo>
                  <a:pt x="158" y="334"/>
                </a:lnTo>
                <a:lnTo>
                  <a:pt x="158" y="334"/>
                </a:lnTo>
                <a:lnTo>
                  <a:pt x="157" y="334"/>
                </a:lnTo>
                <a:lnTo>
                  <a:pt x="151" y="336"/>
                </a:lnTo>
                <a:lnTo>
                  <a:pt x="149" y="340"/>
                </a:lnTo>
                <a:lnTo>
                  <a:pt x="145" y="342"/>
                </a:lnTo>
                <a:lnTo>
                  <a:pt x="145" y="342"/>
                </a:lnTo>
                <a:lnTo>
                  <a:pt x="143" y="346"/>
                </a:lnTo>
                <a:lnTo>
                  <a:pt x="145" y="350"/>
                </a:lnTo>
                <a:lnTo>
                  <a:pt x="147" y="351"/>
                </a:lnTo>
                <a:lnTo>
                  <a:pt x="147" y="355"/>
                </a:lnTo>
                <a:lnTo>
                  <a:pt x="147" y="355"/>
                </a:lnTo>
                <a:lnTo>
                  <a:pt x="145" y="357"/>
                </a:lnTo>
                <a:lnTo>
                  <a:pt x="143" y="361"/>
                </a:lnTo>
                <a:lnTo>
                  <a:pt x="140" y="363"/>
                </a:lnTo>
                <a:lnTo>
                  <a:pt x="134" y="367"/>
                </a:lnTo>
                <a:lnTo>
                  <a:pt x="128" y="370"/>
                </a:lnTo>
                <a:lnTo>
                  <a:pt x="128" y="370"/>
                </a:lnTo>
                <a:lnTo>
                  <a:pt x="123" y="376"/>
                </a:lnTo>
                <a:lnTo>
                  <a:pt x="123" y="378"/>
                </a:lnTo>
                <a:lnTo>
                  <a:pt x="119" y="380"/>
                </a:lnTo>
                <a:lnTo>
                  <a:pt x="119" y="380"/>
                </a:lnTo>
                <a:lnTo>
                  <a:pt x="115" y="382"/>
                </a:lnTo>
                <a:lnTo>
                  <a:pt x="111" y="384"/>
                </a:lnTo>
                <a:lnTo>
                  <a:pt x="107" y="386"/>
                </a:lnTo>
                <a:lnTo>
                  <a:pt x="104" y="387"/>
                </a:lnTo>
                <a:lnTo>
                  <a:pt x="104" y="387"/>
                </a:lnTo>
                <a:lnTo>
                  <a:pt x="104" y="389"/>
                </a:lnTo>
                <a:lnTo>
                  <a:pt x="104" y="391"/>
                </a:lnTo>
                <a:lnTo>
                  <a:pt x="104" y="391"/>
                </a:lnTo>
                <a:lnTo>
                  <a:pt x="102" y="395"/>
                </a:lnTo>
                <a:lnTo>
                  <a:pt x="96" y="395"/>
                </a:lnTo>
                <a:lnTo>
                  <a:pt x="85" y="399"/>
                </a:lnTo>
                <a:lnTo>
                  <a:pt x="81" y="401"/>
                </a:lnTo>
                <a:lnTo>
                  <a:pt x="75" y="404"/>
                </a:lnTo>
                <a:lnTo>
                  <a:pt x="75" y="406"/>
                </a:lnTo>
                <a:lnTo>
                  <a:pt x="75" y="410"/>
                </a:lnTo>
                <a:lnTo>
                  <a:pt x="75" y="414"/>
                </a:lnTo>
                <a:lnTo>
                  <a:pt x="75" y="418"/>
                </a:lnTo>
                <a:lnTo>
                  <a:pt x="75" y="418"/>
                </a:lnTo>
                <a:lnTo>
                  <a:pt x="81" y="418"/>
                </a:lnTo>
                <a:lnTo>
                  <a:pt x="85" y="416"/>
                </a:lnTo>
                <a:lnTo>
                  <a:pt x="90" y="414"/>
                </a:lnTo>
                <a:lnTo>
                  <a:pt x="96" y="410"/>
                </a:lnTo>
                <a:lnTo>
                  <a:pt x="104" y="404"/>
                </a:lnTo>
                <a:lnTo>
                  <a:pt x="104" y="404"/>
                </a:lnTo>
                <a:lnTo>
                  <a:pt x="111" y="403"/>
                </a:lnTo>
                <a:lnTo>
                  <a:pt x="121" y="401"/>
                </a:lnTo>
                <a:lnTo>
                  <a:pt x="123" y="399"/>
                </a:lnTo>
                <a:lnTo>
                  <a:pt x="128" y="395"/>
                </a:lnTo>
                <a:lnTo>
                  <a:pt x="130" y="393"/>
                </a:lnTo>
                <a:lnTo>
                  <a:pt x="130" y="387"/>
                </a:lnTo>
                <a:lnTo>
                  <a:pt x="130" y="387"/>
                </a:lnTo>
                <a:lnTo>
                  <a:pt x="138" y="382"/>
                </a:lnTo>
                <a:lnTo>
                  <a:pt x="147" y="376"/>
                </a:lnTo>
                <a:lnTo>
                  <a:pt x="155" y="370"/>
                </a:lnTo>
                <a:lnTo>
                  <a:pt x="158" y="369"/>
                </a:lnTo>
                <a:lnTo>
                  <a:pt x="162" y="367"/>
                </a:lnTo>
                <a:lnTo>
                  <a:pt x="162" y="367"/>
                </a:lnTo>
                <a:lnTo>
                  <a:pt x="164" y="363"/>
                </a:lnTo>
                <a:lnTo>
                  <a:pt x="164" y="359"/>
                </a:lnTo>
                <a:lnTo>
                  <a:pt x="164" y="359"/>
                </a:lnTo>
                <a:lnTo>
                  <a:pt x="179" y="351"/>
                </a:lnTo>
                <a:lnTo>
                  <a:pt x="196" y="344"/>
                </a:lnTo>
                <a:lnTo>
                  <a:pt x="196" y="344"/>
                </a:lnTo>
                <a:lnTo>
                  <a:pt x="196" y="340"/>
                </a:lnTo>
                <a:lnTo>
                  <a:pt x="196" y="338"/>
                </a:lnTo>
                <a:lnTo>
                  <a:pt x="200" y="331"/>
                </a:lnTo>
                <a:lnTo>
                  <a:pt x="200" y="331"/>
                </a:lnTo>
                <a:lnTo>
                  <a:pt x="202" y="331"/>
                </a:lnTo>
                <a:lnTo>
                  <a:pt x="204" y="329"/>
                </a:lnTo>
                <a:lnTo>
                  <a:pt x="204" y="329"/>
                </a:lnTo>
                <a:lnTo>
                  <a:pt x="200" y="327"/>
                </a:lnTo>
                <a:lnTo>
                  <a:pt x="196" y="325"/>
                </a:lnTo>
                <a:lnTo>
                  <a:pt x="196" y="323"/>
                </a:lnTo>
                <a:lnTo>
                  <a:pt x="196" y="319"/>
                </a:lnTo>
                <a:lnTo>
                  <a:pt x="196" y="316"/>
                </a:lnTo>
                <a:lnTo>
                  <a:pt x="198" y="312"/>
                </a:lnTo>
                <a:lnTo>
                  <a:pt x="204" y="306"/>
                </a:lnTo>
                <a:lnTo>
                  <a:pt x="204" y="306"/>
                </a:lnTo>
                <a:lnTo>
                  <a:pt x="213" y="295"/>
                </a:lnTo>
                <a:lnTo>
                  <a:pt x="225" y="285"/>
                </a:lnTo>
                <a:lnTo>
                  <a:pt x="225" y="285"/>
                </a:lnTo>
                <a:lnTo>
                  <a:pt x="227" y="280"/>
                </a:lnTo>
                <a:lnTo>
                  <a:pt x="228" y="276"/>
                </a:lnTo>
                <a:lnTo>
                  <a:pt x="232" y="274"/>
                </a:lnTo>
                <a:lnTo>
                  <a:pt x="238" y="270"/>
                </a:lnTo>
                <a:lnTo>
                  <a:pt x="244" y="268"/>
                </a:lnTo>
                <a:lnTo>
                  <a:pt x="249" y="268"/>
                </a:lnTo>
                <a:lnTo>
                  <a:pt x="253" y="266"/>
                </a:lnTo>
                <a:lnTo>
                  <a:pt x="257" y="268"/>
                </a:lnTo>
                <a:lnTo>
                  <a:pt x="257" y="268"/>
                </a:lnTo>
                <a:lnTo>
                  <a:pt x="253" y="272"/>
                </a:lnTo>
                <a:lnTo>
                  <a:pt x="249" y="276"/>
                </a:lnTo>
                <a:lnTo>
                  <a:pt x="238" y="285"/>
                </a:lnTo>
                <a:lnTo>
                  <a:pt x="232" y="289"/>
                </a:lnTo>
                <a:lnTo>
                  <a:pt x="230" y="295"/>
                </a:lnTo>
                <a:lnTo>
                  <a:pt x="228" y="297"/>
                </a:lnTo>
                <a:lnTo>
                  <a:pt x="230" y="300"/>
                </a:lnTo>
                <a:lnTo>
                  <a:pt x="230" y="302"/>
                </a:lnTo>
                <a:lnTo>
                  <a:pt x="232" y="306"/>
                </a:lnTo>
                <a:lnTo>
                  <a:pt x="232" y="306"/>
                </a:lnTo>
                <a:lnTo>
                  <a:pt x="228" y="310"/>
                </a:lnTo>
                <a:lnTo>
                  <a:pt x="225" y="314"/>
                </a:lnTo>
                <a:lnTo>
                  <a:pt x="225" y="314"/>
                </a:lnTo>
                <a:lnTo>
                  <a:pt x="228" y="316"/>
                </a:lnTo>
                <a:lnTo>
                  <a:pt x="232" y="316"/>
                </a:lnTo>
                <a:lnTo>
                  <a:pt x="234" y="316"/>
                </a:lnTo>
                <a:lnTo>
                  <a:pt x="238" y="314"/>
                </a:lnTo>
                <a:lnTo>
                  <a:pt x="244" y="310"/>
                </a:lnTo>
                <a:lnTo>
                  <a:pt x="249" y="306"/>
                </a:lnTo>
                <a:lnTo>
                  <a:pt x="249" y="306"/>
                </a:lnTo>
                <a:lnTo>
                  <a:pt x="257" y="302"/>
                </a:lnTo>
                <a:lnTo>
                  <a:pt x="266" y="300"/>
                </a:lnTo>
                <a:lnTo>
                  <a:pt x="276" y="300"/>
                </a:lnTo>
                <a:lnTo>
                  <a:pt x="285" y="302"/>
                </a:lnTo>
                <a:lnTo>
                  <a:pt x="285" y="302"/>
                </a:lnTo>
                <a:lnTo>
                  <a:pt x="285" y="299"/>
                </a:lnTo>
                <a:lnTo>
                  <a:pt x="285" y="297"/>
                </a:lnTo>
                <a:lnTo>
                  <a:pt x="281" y="291"/>
                </a:lnTo>
                <a:lnTo>
                  <a:pt x="278" y="287"/>
                </a:lnTo>
                <a:lnTo>
                  <a:pt x="274" y="285"/>
                </a:lnTo>
                <a:lnTo>
                  <a:pt x="274" y="285"/>
                </a:lnTo>
                <a:lnTo>
                  <a:pt x="274" y="282"/>
                </a:lnTo>
                <a:lnTo>
                  <a:pt x="276" y="278"/>
                </a:lnTo>
                <a:lnTo>
                  <a:pt x="280" y="276"/>
                </a:lnTo>
                <a:lnTo>
                  <a:pt x="283" y="276"/>
                </a:lnTo>
                <a:lnTo>
                  <a:pt x="287" y="274"/>
                </a:lnTo>
                <a:lnTo>
                  <a:pt x="291" y="274"/>
                </a:lnTo>
                <a:lnTo>
                  <a:pt x="297" y="276"/>
                </a:lnTo>
                <a:lnTo>
                  <a:pt x="298" y="276"/>
                </a:lnTo>
                <a:lnTo>
                  <a:pt x="298" y="276"/>
                </a:lnTo>
                <a:lnTo>
                  <a:pt x="302" y="280"/>
                </a:lnTo>
                <a:lnTo>
                  <a:pt x="304" y="282"/>
                </a:lnTo>
                <a:lnTo>
                  <a:pt x="308" y="285"/>
                </a:lnTo>
                <a:lnTo>
                  <a:pt x="312" y="287"/>
                </a:lnTo>
                <a:lnTo>
                  <a:pt x="312" y="287"/>
                </a:lnTo>
                <a:lnTo>
                  <a:pt x="315" y="289"/>
                </a:lnTo>
                <a:lnTo>
                  <a:pt x="317" y="289"/>
                </a:lnTo>
                <a:lnTo>
                  <a:pt x="323" y="287"/>
                </a:lnTo>
                <a:lnTo>
                  <a:pt x="323" y="287"/>
                </a:lnTo>
                <a:lnTo>
                  <a:pt x="323" y="289"/>
                </a:lnTo>
                <a:lnTo>
                  <a:pt x="323" y="291"/>
                </a:lnTo>
                <a:lnTo>
                  <a:pt x="323" y="293"/>
                </a:lnTo>
                <a:lnTo>
                  <a:pt x="327" y="295"/>
                </a:lnTo>
                <a:lnTo>
                  <a:pt x="331" y="297"/>
                </a:lnTo>
                <a:lnTo>
                  <a:pt x="336" y="299"/>
                </a:lnTo>
                <a:lnTo>
                  <a:pt x="349" y="300"/>
                </a:lnTo>
                <a:lnTo>
                  <a:pt x="357" y="300"/>
                </a:lnTo>
                <a:lnTo>
                  <a:pt x="357" y="300"/>
                </a:lnTo>
                <a:lnTo>
                  <a:pt x="367" y="302"/>
                </a:lnTo>
                <a:lnTo>
                  <a:pt x="378" y="302"/>
                </a:lnTo>
                <a:lnTo>
                  <a:pt x="384" y="302"/>
                </a:lnTo>
                <a:lnTo>
                  <a:pt x="387" y="302"/>
                </a:lnTo>
                <a:lnTo>
                  <a:pt x="393" y="302"/>
                </a:lnTo>
                <a:lnTo>
                  <a:pt x="395" y="300"/>
                </a:lnTo>
                <a:lnTo>
                  <a:pt x="395" y="300"/>
                </a:lnTo>
                <a:lnTo>
                  <a:pt x="397" y="302"/>
                </a:lnTo>
                <a:lnTo>
                  <a:pt x="399" y="304"/>
                </a:lnTo>
                <a:lnTo>
                  <a:pt x="401" y="308"/>
                </a:lnTo>
                <a:lnTo>
                  <a:pt x="401" y="312"/>
                </a:lnTo>
                <a:lnTo>
                  <a:pt x="402" y="314"/>
                </a:lnTo>
                <a:lnTo>
                  <a:pt x="402" y="314"/>
                </a:lnTo>
                <a:lnTo>
                  <a:pt x="406" y="317"/>
                </a:lnTo>
                <a:lnTo>
                  <a:pt x="412" y="319"/>
                </a:lnTo>
                <a:lnTo>
                  <a:pt x="423" y="323"/>
                </a:lnTo>
                <a:lnTo>
                  <a:pt x="423" y="323"/>
                </a:lnTo>
                <a:lnTo>
                  <a:pt x="423" y="325"/>
                </a:lnTo>
                <a:lnTo>
                  <a:pt x="423" y="325"/>
                </a:lnTo>
                <a:lnTo>
                  <a:pt x="438" y="336"/>
                </a:lnTo>
                <a:lnTo>
                  <a:pt x="444" y="340"/>
                </a:lnTo>
                <a:lnTo>
                  <a:pt x="454" y="344"/>
                </a:lnTo>
                <a:lnTo>
                  <a:pt x="454" y="344"/>
                </a:lnTo>
                <a:lnTo>
                  <a:pt x="454" y="338"/>
                </a:lnTo>
                <a:lnTo>
                  <a:pt x="454" y="331"/>
                </a:lnTo>
                <a:lnTo>
                  <a:pt x="454" y="331"/>
                </a:lnTo>
                <a:lnTo>
                  <a:pt x="457" y="336"/>
                </a:lnTo>
                <a:lnTo>
                  <a:pt x="463" y="340"/>
                </a:lnTo>
                <a:lnTo>
                  <a:pt x="463" y="340"/>
                </a:lnTo>
                <a:lnTo>
                  <a:pt x="465" y="336"/>
                </a:lnTo>
                <a:lnTo>
                  <a:pt x="465" y="334"/>
                </a:lnTo>
                <a:lnTo>
                  <a:pt x="463" y="329"/>
                </a:lnTo>
                <a:lnTo>
                  <a:pt x="461" y="325"/>
                </a:lnTo>
                <a:lnTo>
                  <a:pt x="459" y="323"/>
                </a:lnTo>
                <a:lnTo>
                  <a:pt x="459" y="319"/>
                </a:lnTo>
                <a:lnTo>
                  <a:pt x="459" y="319"/>
                </a:lnTo>
                <a:lnTo>
                  <a:pt x="461" y="321"/>
                </a:lnTo>
                <a:lnTo>
                  <a:pt x="465" y="325"/>
                </a:lnTo>
                <a:lnTo>
                  <a:pt x="467" y="331"/>
                </a:lnTo>
                <a:lnTo>
                  <a:pt x="469" y="336"/>
                </a:lnTo>
                <a:lnTo>
                  <a:pt x="474" y="342"/>
                </a:lnTo>
                <a:lnTo>
                  <a:pt x="474" y="342"/>
                </a:lnTo>
                <a:lnTo>
                  <a:pt x="480" y="348"/>
                </a:lnTo>
                <a:lnTo>
                  <a:pt x="488" y="351"/>
                </a:lnTo>
                <a:lnTo>
                  <a:pt x="488" y="351"/>
                </a:lnTo>
                <a:lnTo>
                  <a:pt x="486" y="357"/>
                </a:lnTo>
                <a:lnTo>
                  <a:pt x="488" y="361"/>
                </a:lnTo>
                <a:lnTo>
                  <a:pt x="488" y="365"/>
                </a:lnTo>
                <a:lnTo>
                  <a:pt x="491" y="367"/>
                </a:lnTo>
                <a:lnTo>
                  <a:pt x="491" y="367"/>
                </a:lnTo>
                <a:lnTo>
                  <a:pt x="488" y="369"/>
                </a:lnTo>
                <a:lnTo>
                  <a:pt x="488" y="369"/>
                </a:lnTo>
                <a:lnTo>
                  <a:pt x="488" y="372"/>
                </a:lnTo>
                <a:lnTo>
                  <a:pt x="489" y="376"/>
                </a:lnTo>
                <a:lnTo>
                  <a:pt x="491" y="378"/>
                </a:lnTo>
                <a:lnTo>
                  <a:pt x="495" y="382"/>
                </a:lnTo>
                <a:lnTo>
                  <a:pt x="495" y="382"/>
                </a:lnTo>
                <a:lnTo>
                  <a:pt x="497" y="380"/>
                </a:lnTo>
                <a:lnTo>
                  <a:pt x="499" y="380"/>
                </a:lnTo>
                <a:lnTo>
                  <a:pt x="501" y="382"/>
                </a:lnTo>
                <a:lnTo>
                  <a:pt x="505" y="382"/>
                </a:lnTo>
                <a:lnTo>
                  <a:pt x="506" y="386"/>
                </a:lnTo>
                <a:lnTo>
                  <a:pt x="508" y="389"/>
                </a:lnTo>
                <a:lnTo>
                  <a:pt x="508" y="389"/>
                </a:lnTo>
                <a:lnTo>
                  <a:pt x="512" y="393"/>
                </a:lnTo>
                <a:lnTo>
                  <a:pt x="516" y="395"/>
                </a:lnTo>
                <a:lnTo>
                  <a:pt x="518" y="397"/>
                </a:lnTo>
                <a:lnTo>
                  <a:pt x="520" y="399"/>
                </a:lnTo>
                <a:lnTo>
                  <a:pt x="520" y="401"/>
                </a:lnTo>
                <a:lnTo>
                  <a:pt x="520" y="401"/>
                </a:lnTo>
                <a:lnTo>
                  <a:pt x="520" y="401"/>
                </a:lnTo>
                <a:lnTo>
                  <a:pt x="522" y="401"/>
                </a:lnTo>
                <a:lnTo>
                  <a:pt x="522" y="401"/>
                </a:lnTo>
                <a:lnTo>
                  <a:pt x="523" y="404"/>
                </a:lnTo>
                <a:lnTo>
                  <a:pt x="523" y="408"/>
                </a:lnTo>
                <a:lnTo>
                  <a:pt x="523" y="414"/>
                </a:lnTo>
                <a:lnTo>
                  <a:pt x="523" y="418"/>
                </a:lnTo>
                <a:lnTo>
                  <a:pt x="523" y="418"/>
                </a:lnTo>
                <a:lnTo>
                  <a:pt x="531" y="425"/>
                </a:lnTo>
                <a:lnTo>
                  <a:pt x="541" y="408"/>
                </a:lnTo>
                <a:lnTo>
                  <a:pt x="541" y="389"/>
                </a:lnTo>
                <a:lnTo>
                  <a:pt x="535" y="386"/>
                </a:lnTo>
                <a:lnTo>
                  <a:pt x="535" y="386"/>
                </a:lnTo>
                <a:lnTo>
                  <a:pt x="531" y="387"/>
                </a:lnTo>
                <a:lnTo>
                  <a:pt x="529" y="387"/>
                </a:lnTo>
                <a:lnTo>
                  <a:pt x="527" y="387"/>
                </a:lnTo>
                <a:lnTo>
                  <a:pt x="527" y="387"/>
                </a:lnTo>
                <a:lnTo>
                  <a:pt x="527" y="386"/>
                </a:lnTo>
                <a:lnTo>
                  <a:pt x="527" y="386"/>
                </a:lnTo>
                <a:lnTo>
                  <a:pt x="527" y="380"/>
                </a:lnTo>
                <a:lnTo>
                  <a:pt x="525" y="378"/>
                </a:lnTo>
                <a:lnTo>
                  <a:pt x="523" y="378"/>
                </a:lnTo>
                <a:lnTo>
                  <a:pt x="522" y="378"/>
                </a:lnTo>
                <a:lnTo>
                  <a:pt x="516" y="374"/>
                </a:lnTo>
                <a:lnTo>
                  <a:pt x="506" y="365"/>
                </a:lnTo>
                <a:lnTo>
                  <a:pt x="506" y="357"/>
                </a:lnTo>
                <a:lnTo>
                  <a:pt x="499" y="350"/>
                </a:lnTo>
                <a:lnTo>
                  <a:pt x="488" y="329"/>
                </a:lnTo>
                <a:lnTo>
                  <a:pt x="478" y="329"/>
                </a:lnTo>
                <a:lnTo>
                  <a:pt x="474" y="319"/>
                </a:lnTo>
                <a:lnTo>
                  <a:pt x="472" y="316"/>
                </a:lnTo>
                <a:lnTo>
                  <a:pt x="465" y="308"/>
                </a:lnTo>
                <a:lnTo>
                  <a:pt x="459" y="302"/>
                </a:lnTo>
                <a:lnTo>
                  <a:pt x="448" y="302"/>
                </a:lnTo>
                <a:lnTo>
                  <a:pt x="446" y="316"/>
                </a:lnTo>
                <a:lnTo>
                  <a:pt x="438" y="316"/>
                </a:lnTo>
                <a:lnTo>
                  <a:pt x="435" y="317"/>
                </a:lnTo>
                <a:lnTo>
                  <a:pt x="421" y="302"/>
                </a:lnTo>
                <a:lnTo>
                  <a:pt x="412" y="302"/>
                </a:lnTo>
                <a:lnTo>
                  <a:pt x="412" y="291"/>
                </a:lnTo>
                <a:lnTo>
                  <a:pt x="401" y="291"/>
                </a:lnTo>
                <a:lnTo>
                  <a:pt x="389" y="291"/>
                </a:lnTo>
                <a:lnTo>
                  <a:pt x="380" y="291"/>
                </a:lnTo>
                <a:lnTo>
                  <a:pt x="380" y="47"/>
                </a:lnTo>
                <a:lnTo>
                  <a:pt x="380" y="47"/>
                </a:lnTo>
                <a:lnTo>
                  <a:pt x="378" y="45"/>
                </a:lnTo>
                <a:lnTo>
                  <a:pt x="378" y="43"/>
                </a:lnTo>
                <a:lnTo>
                  <a:pt x="374" y="41"/>
                </a:lnTo>
                <a:lnTo>
                  <a:pt x="372" y="41"/>
                </a:lnTo>
                <a:lnTo>
                  <a:pt x="368" y="39"/>
                </a:lnTo>
                <a:lnTo>
                  <a:pt x="365" y="39"/>
                </a:lnTo>
                <a:lnTo>
                  <a:pt x="365" y="39"/>
                </a:lnTo>
                <a:lnTo>
                  <a:pt x="353" y="36"/>
                </a:lnTo>
                <a:lnTo>
                  <a:pt x="349" y="34"/>
                </a:lnTo>
                <a:lnTo>
                  <a:pt x="346" y="34"/>
                </a:lnTo>
                <a:lnTo>
                  <a:pt x="346" y="34"/>
                </a:lnTo>
                <a:lnTo>
                  <a:pt x="336" y="36"/>
                </a:lnTo>
                <a:lnTo>
                  <a:pt x="332" y="38"/>
                </a:lnTo>
                <a:lnTo>
                  <a:pt x="327" y="36"/>
                </a:lnTo>
                <a:lnTo>
                  <a:pt x="327" y="36"/>
                </a:lnTo>
                <a:lnTo>
                  <a:pt x="321" y="34"/>
                </a:lnTo>
                <a:lnTo>
                  <a:pt x="314" y="32"/>
                </a:lnTo>
                <a:lnTo>
                  <a:pt x="306" y="28"/>
                </a:lnTo>
                <a:lnTo>
                  <a:pt x="302" y="28"/>
                </a:lnTo>
                <a:lnTo>
                  <a:pt x="300" y="28"/>
                </a:lnTo>
                <a:lnTo>
                  <a:pt x="300" y="28"/>
                </a:lnTo>
                <a:lnTo>
                  <a:pt x="293" y="28"/>
                </a:lnTo>
                <a:lnTo>
                  <a:pt x="289" y="28"/>
                </a:lnTo>
                <a:lnTo>
                  <a:pt x="289" y="28"/>
                </a:lnTo>
                <a:lnTo>
                  <a:pt x="281" y="28"/>
                </a:lnTo>
                <a:lnTo>
                  <a:pt x="274" y="24"/>
                </a:lnTo>
                <a:lnTo>
                  <a:pt x="266" y="22"/>
                </a:lnTo>
                <a:lnTo>
                  <a:pt x="262" y="22"/>
                </a:lnTo>
                <a:lnTo>
                  <a:pt x="259" y="22"/>
                </a:lnTo>
                <a:lnTo>
                  <a:pt x="259" y="22"/>
                </a:lnTo>
                <a:lnTo>
                  <a:pt x="249" y="24"/>
                </a:lnTo>
                <a:lnTo>
                  <a:pt x="240" y="26"/>
                </a:lnTo>
                <a:lnTo>
                  <a:pt x="234" y="26"/>
                </a:lnTo>
                <a:lnTo>
                  <a:pt x="230" y="26"/>
                </a:lnTo>
                <a:lnTo>
                  <a:pt x="227" y="24"/>
                </a:lnTo>
                <a:lnTo>
                  <a:pt x="223" y="22"/>
                </a:lnTo>
                <a:lnTo>
                  <a:pt x="223" y="22"/>
                </a:lnTo>
                <a:lnTo>
                  <a:pt x="227" y="20"/>
                </a:lnTo>
                <a:lnTo>
                  <a:pt x="228" y="19"/>
                </a:lnTo>
                <a:lnTo>
                  <a:pt x="228" y="19"/>
                </a:lnTo>
                <a:lnTo>
                  <a:pt x="228" y="17"/>
                </a:lnTo>
                <a:lnTo>
                  <a:pt x="228" y="17"/>
                </a:lnTo>
                <a:lnTo>
                  <a:pt x="225" y="15"/>
                </a:lnTo>
                <a:lnTo>
                  <a:pt x="219" y="15"/>
                </a:lnTo>
                <a:lnTo>
                  <a:pt x="219" y="15"/>
                </a:lnTo>
                <a:lnTo>
                  <a:pt x="223" y="13"/>
                </a:lnTo>
                <a:lnTo>
                  <a:pt x="223" y="13"/>
                </a:lnTo>
                <a:lnTo>
                  <a:pt x="213" y="11"/>
                </a:lnTo>
                <a:lnTo>
                  <a:pt x="206" y="9"/>
                </a:lnTo>
                <a:lnTo>
                  <a:pt x="196" y="9"/>
                </a:lnTo>
                <a:lnTo>
                  <a:pt x="191" y="9"/>
                </a:lnTo>
                <a:lnTo>
                  <a:pt x="191" y="9"/>
                </a:lnTo>
                <a:lnTo>
                  <a:pt x="191" y="5"/>
                </a:lnTo>
                <a:lnTo>
                  <a:pt x="191" y="5"/>
                </a:lnTo>
                <a:lnTo>
                  <a:pt x="189" y="3"/>
                </a:lnTo>
                <a:lnTo>
                  <a:pt x="187" y="3"/>
                </a:lnTo>
                <a:lnTo>
                  <a:pt x="185" y="3"/>
                </a:lnTo>
                <a:lnTo>
                  <a:pt x="185" y="3"/>
                </a:lnTo>
                <a:lnTo>
                  <a:pt x="179" y="7"/>
                </a:lnTo>
                <a:lnTo>
                  <a:pt x="179" y="11"/>
                </a:lnTo>
                <a:lnTo>
                  <a:pt x="179" y="11"/>
                </a:lnTo>
                <a:lnTo>
                  <a:pt x="176" y="11"/>
                </a:lnTo>
                <a:lnTo>
                  <a:pt x="172" y="9"/>
                </a:lnTo>
                <a:lnTo>
                  <a:pt x="172" y="9"/>
                </a:lnTo>
                <a:lnTo>
                  <a:pt x="174" y="5"/>
                </a:lnTo>
                <a:lnTo>
                  <a:pt x="174" y="2"/>
                </a:lnTo>
                <a:lnTo>
                  <a:pt x="172" y="0"/>
                </a:lnTo>
                <a:lnTo>
                  <a:pt x="170" y="0"/>
                </a:lnTo>
                <a:lnTo>
                  <a:pt x="166" y="0"/>
                </a:lnTo>
                <a:lnTo>
                  <a:pt x="162" y="0"/>
                </a:lnTo>
                <a:lnTo>
                  <a:pt x="155" y="0"/>
                </a:lnTo>
                <a:lnTo>
                  <a:pt x="155" y="0"/>
                </a:lnTo>
                <a:lnTo>
                  <a:pt x="151" y="3"/>
                </a:lnTo>
                <a:lnTo>
                  <a:pt x="147" y="7"/>
                </a:lnTo>
                <a:lnTo>
                  <a:pt x="147" y="7"/>
                </a:lnTo>
                <a:lnTo>
                  <a:pt x="141" y="7"/>
                </a:lnTo>
                <a:lnTo>
                  <a:pt x="140" y="9"/>
                </a:lnTo>
                <a:lnTo>
                  <a:pt x="130" y="9"/>
                </a:lnTo>
                <a:lnTo>
                  <a:pt x="130" y="9"/>
                </a:lnTo>
                <a:lnTo>
                  <a:pt x="128" y="11"/>
                </a:lnTo>
                <a:lnTo>
                  <a:pt x="124" y="15"/>
                </a:lnTo>
                <a:lnTo>
                  <a:pt x="124" y="15"/>
                </a:lnTo>
                <a:lnTo>
                  <a:pt x="121" y="15"/>
                </a:lnTo>
                <a:lnTo>
                  <a:pt x="117" y="13"/>
                </a:lnTo>
                <a:lnTo>
                  <a:pt x="111" y="15"/>
                </a:lnTo>
                <a:lnTo>
                  <a:pt x="107" y="15"/>
                </a:lnTo>
                <a:lnTo>
                  <a:pt x="107" y="15"/>
                </a:lnTo>
                <a:lnTo>
                  <a:pt x="104" y="17"/>
                </a:lnTo>
                <a:lnTo>
                  <a:pt x="102" y="19"/>
                </a:lnTo>
                <a:lnTo>
                  <a:pt x="100" y="22"/>
                </a:lnTo>
                <a:lnTo>
                  <a:pt x="96" y="24"/>
                </a:lnTo>
                <a:lnTo>
                  <a:pt x="96" y="24"/>
                </a:lnTo>
                <a:lnTo>
                  <a:pt x="92" y="24"/>
                </a:lnTo>
                <a:lnTo>
                  <a:pt x="89" y="26"/>
                </a:lnTo>
                <a:lnTo>
                  <a:pt x="85" y="26"/>
                </a:lnTo>
                <a:lnTo>
                  <a:pt x="81" y="28"/>
                </a:lnTo>
                <a:lnTo>
                  <a:pt x="81" y="28"/>
                </a:lnTo>
                <a:lnTo>
                  <a:pt x="79" y="30"/>
                </a:lnTo>
                <a:lnTo>
                  <a:pt x="75" y="34"/>
                </a:lnTo>
                <a:lnTo>
                  <a:pt x="70" y="41"/>
                </a:lnTo>
                <a:lnTo>
                  <a:pt x="70" y="41"/>
                </a:lnTo>
                <a:lnTo>
                  <a:pt x="64" y="53"/>
                </a:lnTo>
                <a:lnTo>
                  <a:pt x="60" y="58"/>
                </a:lnTo>
                <a:lnTo>
                  <a:pt x="58" y="60"/>
                </a:lnTo>
                <a:lnTo>
                  <a:pt x="54" y="62"/>
                </a:lnTo>
                <a:lnTo>
                  <a:pt x="54" y="62"/>
                </a:lnTo>
                <a:lnTo>
                  <a:pt x="47" y="66"/>
                </a:lnTo>
                <a:lnTo>
                  <a:pt x="37" y="70"/>
                </a:lnTo>
                <a:lnTo>
                  <a:pt x="28" y="72"/>
                </a:lnTo>
                <a:lnTo>
                  <a:pt x="19" y="73"/>
                </a:lnTo>
                <a:lnTo>
                  <a:pt x="19" y="73"/>
                </a:lnTo>
                <a:lnTo>
                  <a:pt x="19" y="79"/>
                </a:lnTo>
                <a:lnTo>
                  <a:pt x="17" y="83"/>
                </a:lnTo>
                <a:lnTo>
                  <a:pt x="17" y="83"/>
                </a:lnTo>
                <a:lnTo>
                  <a:pt x="17" y="87"/>
                </a:lnTo>
                <a:lnTo>
                  <a:pt x="19" y="87"/>
                </a:lnTo>
                <a:lnTo>
                  <a:pt x="22" y="89"/>
                </a:lnTo>
                <a:lnTo>
                  <a:pt x="24" y="89"/>
                </a:lnTo>
                <a:lnTo>
                  <a:pt x="24" y="89"/>
                </a:lnTo>
                <a:lnTo>
                  <a:pt x="43" y="102"/>
                </a:lnTo>
                <a:lnTo>
                  <a:pt x="43" y="102"/>
                </a:lnTo>
                <a:lnTo>
                  <a:pt x="47" y="106"/>
                </a:lnTo>
                <a:lnTo>
                  <a:pt x="51" y="109"/>
                </a:lnTo>
                <a:lnTo>
                  <a:pt x="54" y="113"/>
                </a:lnTo>
                <a:lnTo>
                  <a:pt x="58" y="117"/>
                </a:lnTo>
                <a:lnTo>
                  <a:pt x="58" y="117"/>
                </a:lnTo>
                <a:lnTo>
                  <a:pt x="60" y="119"/>
                </a:lnTo>
                <a:lnTo>
                  <a:pt x="64" y="119"/>
                </a:lnTo>
                <a:lnTo>
                  <a:pt x="70" y="121"/>
                </a:lnTo>
                <a:lnTo>
                  <a:pt x="75" y="121"/>
                </a:lnTo>
                <a:lnTo>
                  <a:pt x="81" y="121"/>
                </a:lnTo>
                <a:lnTo>
                  <a:pt x="81" y="121"/>
                </a:lnTo>
                <a:lnTo>
                  <a:pt x="81" y="125"/>
                </a:lnTo>
                <a:lnTo>
                  <a:pt x="81" y="128"/>
                </a:lnTo>
                <a:lnTo>
                  <a:pt x="87" y="134"/>
                </a:lnTo>
                <a:lnTo>
                  <a:pt x="90" y="136"/>
                </a:lnTo>
                <a:lnTo>
                  <a:pt x="90" y="138"/>
                </a:lnTo>
                <a:lnTo>
                  <a:pt x="92" y="142"/>
                </a:lnTo>
                <a:lnTo>
                  <a:pt x="90" y="143"/>
                </a:lnTo>
                <a:lnTo>
                  <a:pt x="90" y="143"/>
                </a:lnTo>
                <a:lnTo>
                  <a:pt x="81" y="145"/>
                </a:lnTo>
                <a:lnTo>
                  <a:pt x="73" y="145"/>
                </a:lnTo>
                <a:lnTo>
                  <a:pt x="70" y="145"/>
                </a:lnTo>
                <a:lnTo>
                  <a:pt x="64" y="145"/>
                </a:lnTo>
                <a:lnTo>
                  <a:pt x="60" y="143"/>
                </a:lnTo>
                <a:lnTo>
                  <a:pt x="58" y="142"/>
                </a:lnTo>
                <a:lnTo>
                  <a:pt x="58" y="142"/>
                </a:lnTo>
                <a:lnTo>
                  <a:pt x="58" y="138"/>
                </a:lnTo>
                <a:lnTo>
                  <a:pt x="58" y="136"/>
                </a:lnTo>
                <a:lnTo>
                  <a:pt x="56" y="134"/>
                </a:lnTo>
                <a:lnTo>
                  <a:pt x="54" y="132"/>
                </a:lnTo>
                <a:lnTo>
                  <a:pt x="49" y="134"/>
                </a:lnTo>
                <a:lnTo>
                  <a:pt x="45" y="134"/>
                </a:lnTo>
                <a:lnTo>
                  <a:pt x="43" y="138"/>
                </a:lnTo>
                <a:lnTo>
                  <a:pt x="41" y="142"/>
                </a:lnTo>
                <a:lnTo>
                  <a:pt x="41" y="142"/>
                </a:lnTo>
                <a:lnTo>
                  <a:pt x="39" y="136"/>
                </a:lnTo>
                <a:lnTo>
                  <a:pt x="39" y="136"/>
                </a:lnTo>
                <a:lnTo>
                  <a:pt x="34" y="138"/>
                </a:lnTo>
                <a:lnTo>
                  <a:pt x="34" y="138"/>
                </a:lnTo>
                <a:lnTo>
                  <a:pt x="34" y="140"/>
                </a:lnTo>
                <a:lnTo>
                  <a:pt x="30" y="143"/>
                </a:lnTo>
                <a:lnTo>
                  <a:pt x="24" y="145"/>
                </a:lnTo>
                <a:lnTo>
                  <a:pt x="19" y="149"/>
                </a:lnTo>
                <a:lnTo>
                  <a:pt x="7" y="153"/>
                </a:lnTo>
                <a:lnTo>
                  <a:pt x="0" y="155"/>
                </a:lnTo>
                <a:lnTo>
                  <a:pt x="0" y="155"/>
                </a:lnTo>
                <a:lnTo>
                  <a:pt x="0" y="159"/>
                </a:lnTo>
                <a:lnTo>
                  <a:pt x="2" y="160"/>
                </a:lnTo>
                <a:lnTo>
                  <a:pt x="9" y="162"/>
                </a:lnTo>
                <a:lnTo>
                  <a:pt x="17" y="166"/>
                </a:lnTo>
                <a:lnTo>
                  <a:pt x="22" y="168"/>
                </a:lnTo>
                <a:lnTo>
                  <a:pt x="22" y="168"/>
                </a:lnTo>
                <a:lnTo>
                  <a:pt x="19" y="170"/>
                </a:lnTo>
                <a:lnTo>
                  <a:pt x="15" y="172"/>
                </a:lnTo>
                <a:lnTo>
                  <a:pt x="15" y="172"/>
                </a:lnTo>
                <a:lnTo>
                  <a:pt x="17" y="172"/>
                </a:lnTo>
                <a:lnTo>
                  <a:pt x="19" y="174"/>
                </a:lnTo>
                <a:lnTo>
                  <a:pt x="20" y="177"/>
                </a:lnTo>
                <a:lnTo>
                  <a:pt x="22" y="181"/>
                </a:lnTo>
                <a:lnTo>
                  <a:pt x="22" y="183"/>
                </a:lnTo>
                <a:lnTo>
                  <a:pt x="24" y="185"/>
                </a:lnTo>
                <a:lnTo>
                  <a:pt x="24" y="185"/>
                </a:lnTo>
                <a:lnTo>
                  <a:pt x="28" y="187"/>
                </a:lnTo>
                <a:lnTo>
                  <a:pt x="32" y="187"/>
                </a:lnTo>
                <a:lnTo>
                  <a:pt x="41" y="187"/>
                </a:lnTo>
                <a:lnTo>
                  <a:pt x="41" y="187"/>
                </a:lnTo>
                <a:lnTo>
                  <a:pt x="60" y="189"/>
                </a:lnTo>
                <a:lnTo>
                  <a:pt x="77" y="187"/>
                </a:lnTo>
                <a:lnTo>
                  <a:pt x="77" y="187"/>
                </a:lnTo>
                <a:lnTo>
                  <a:pt x="77" y="185"/>
                </a:lnTo>
                <a:lnTo>
                  <a:pt x="77" y="185"/>
                </a:lnTo>
                <a:lnTo>
                  <a:pt x="81" y="185"/>
                </a:lnTo>
                <a:lnTo>
                  <a:pt x="83" y="183"/>
                </a:lnTo>
                <a:lnTo>
                  <a:pt x="87" y="181"/>
                </a:lnTo>
                <a:lnTo>
                  <a:pt x="90" y="177"/>
                </a:lnTo>
                <a:lnTo>
                  <a:pt x="94" y="174"/>
                </a:lnTo>
                <a:lnTo>
                  <a:pt x="94" y="174"/>
                </a:lnTo>
                <a:lnTo>
                  <a:pt x="96" y="177"/>
                </a:lnTo>
                <a:lnTo>
                  <a:pt x="96" y="179"/>
                </a:lnTo>
                <a:lnTo>
                  <a:pt x="100" y="185"/>
                </a:lnTo>
                <a:lnTo>
                  <a:pt x="100" y="185"/>
                </a:lnTo>
                <a:lnTo>
                  <a:pt x="96" y="187"/>
                </a:lnTo>
                <a:lnTo>
                  <a:pt x="96" y="191"/>
                </a:lnTo>
                <a:lnTo>
                  <a:pt x="96" y="191"/>
                </a:lnTo>
                <a:lnTo>
                  <a:pt x="96" y="195"/>
                </a:lnTo>
                <a:lnTo>
                  <a:pt x="96" y="198"/>
                </a:lnTo>
                <a:lnTo>
                  <a:pt x="96" y="204"/>
                </a:lnTo>
                <a:lnTo>
                  <a:pt x="94" y="208"/>
                </a:lnTo>
                <a:lnTo>
                  <a:pt x="94" y="208"/>
                </a:lnTo>
                <a:lnTo>
                  <a:pt x="96" y="210"/>
                </a:lnTo>
                <a:lnTo>
                  <a:pt x="96" y="210"/>
                </a:lnTo>
                <a:lnTo>
                  <a:pt x="92" y="212"/>
                </a:lnTo>
                <a:lnTo>
                  <a:pt x="89" y="210"/>
                </a:lnTo>
                <a:lnTo>
                  <a:pt x="85" y="210"/>
                </a:lnTo>
                <a:lnTo>
                  <a:pt x="81" y="210"/>
                </a:lnTo>
                <a:lnTo>
                  <a:pt x="81" y="210"/>
                </a:lnTo>
                <a:lnTo>
                  <a:pt x="79" y="213"/>
                </a:lnTo>
                <a:lnTo>
                  <a:pt x="77" y="215"/>
                </a:lnTo>
                <a:lnTo>
                  <a:pt x="73" y="217"/>
                </a:lnTo>
                <a:lnTo>
                  <a:pt x="71" y="219"/>
                </a:lnTo>
                <a:lnTo>
                  <a:pt x="66" y="221"/>
                </a:lnTo>
                <a:lnTo>
                  <a:pt x="60" y="223"/>
                </a:lnTo>
                <a:lnTo>
                  <a:pt x="54" y="223"/>
                </a:lnTo>
                <a:lnTo>
                  <a:pt x="49" y="225"/>
                </a:lnTo>
                <a:lnTo>
                  <a:pt x="43" y="227"/>
                </a:lnTo>
                <a:lnTo>
                  <a:pt x="41" y="229"/>
                </a:lnTo>
                <a:lnTo>
                  <a:pt x="39" y="230"/>
                </a:lnTo>
                <a:lnTo>
                  <a:pt x="39" y="230"/>
                </a:lnTo>
                <a:lnTo>
                  <a:pt x="43" y="234"/>
                </a:lnTo>
                <a:lnTo>
                  <a:pt x="45" y="236"/>
                </a:lnTo>
                <a:lnTo>
                  <a:pt x="47" y="236"/>
                </a:lnTo>
                <a:lnTo>
                  <a:pt x="47" y="236"/>
                </a:lnTo>
                <a:lnTo>
                  <a:pt x="43" y="240"/>
                </a:lnTo>
                <a:lnTo>
                  <a:pt x="37" y="240"/>
                </a:lnTo>
                <a:lnTo>
                  <a:pt x="34" y="242"/>
                </a:lnTo>
                <a:lnTo>
                  <a:pt x="30" y="244"/>
                </a:lnTo>
                <a:lnTo>
                  <a:pt x="30" y="244"/>
                </a:lnTo>
                <a:lnTo>
                  <a:pt x="28" y="247"/>
                </a:lnTo>
                <a:lnTo>
                  <a:pt x="26" y="249"/>
                </a:lnTo>
                <a:lnTo>
                  <a:pt x="26" y="255"/>
                </a:lnTo>
                <a:lnTo>
                  <a:pt x="24" y="261"/>
                </a:lnTo>
                <a:lnTo>
                  <a:pt x="24" y="266"/>
                </a:lnTo>
                <a:lnTo>
                  <a:pt x="24" y="266"/>
                </a:lnTo>
                <a:lnTo>
                  <a:pt x="26" y="268"/>
                </a:lnTo>
                <a:lnTo>
                  <a:pt x="28" y="270"/>
                </a:lnTo>
                <a:lnTo>
                  <a:pt x="32" y="272"/>
                </a:lnTo>
                <a:lnTo>
                  <a:pt x="34" y="274"/>
                </a:lnTo>
                <a:lnTo>
                  <a:pt x="34" y="274"/>
                </a:lnTo>
                <a:lnTo>
                  <a:pt x="34" y="270"/>
                </a:lnTo>
                <a:lnTo>
                  <a:pt x="36" y="266"/>
                </a:lnTo>
                <a:lnTo>
                  <a:pt x="37" y="263"/>
                </a:lnTo>
                <a:lnTo>
                  <a:pt x="39" y="261"/>
                </a:lnTo>
                <a:lnTo>
                  <a:pt x="39" y="261"/>
                </a:lnTo>
                <a:lnTo>
                  <a:pt x="39" y="268"/>
                </a:lnTo>
                <a:lnTo>
                  <a:pt x="39" y="278"/>
                </a:lnTo>
                <a:lnTo>
                  <a:pt x="39" y="278"/>
                </a:lnTo>
                <a:lnTo>
                  <a:pt x="43" y="278"/>
                </a:lnTo>
                <a:lnTo>
                  <a:pt x="45" y="278"/>
                </a:lnTo>
                <a:lnTo>
                  <a:pt x="49" y="278"/>
                </a:lnTo>
                <a:lnTo>
                  <a:pt x="51" y="278"/>
                </a:lnTo>
                <a:lnTo>
                  <a:pt x="51" y="278"/>
                </a:lnTo>
                <a:lnTo>
                  <a:pt x="51" y="278"/>
                </a:lnTo>
                <a:lnTo>
                  <a:pt x="51" y="278"/>
                </a:lnTo>
                <a:close/>
              </a:path>
            </a:pathLst>
          </a:custGeom>
          <a:solidFill>
            <a:schemeClr val="bg1">
              <a:lumMod val="85000"/>
            </a:schemeClr>
          </a:solidFill>
          <a:ln w="635" cap="rnd">
            <a:solidFill>
              <a:schemeClr val="bg1">
                <a:alpha val="17000"/>
              </a:schemeClr>
            </a:solidFill>
            <a:prstDash val="solid"/>
            <a:round/>
            <a:headEnd/>
            <a:tailEnd/>
          </a:ln>
        </p:spPr>
        <p:txBody>
          <a:bodyPr lIns="97940" tIns="48971" rIns="97940" bIns="48971"/>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526" name="Freeform 525"/>
          <p:cNvSpPr>
            <a:spLocks/>
          </p:cNvSpPr>
          <p:nvPr/>
        </p:nvSpPr>
        <p:spPr bwMode="auto">
          <a:xfrm>
            <a:off x="7222717" y="2584308"/>
            <a:ext cx="70147" cy="66829"/>
          </a:xfrm>
          <a:custGeom>
            <a:avLst/>
            <a:gdLst>
              <a:gd name="T0" fmla="*/ 15 w 34"/>
              <a:gd name="T1" fmla="*/ 18 h 39"/>
              <a:gd name="T2" fmla="*/ 15 w 34"/>
              <a:gd name="T3" fmla="*/ 18 h 39"/>
              <a:gd name="T4" fmla="*/ 17 w 34"/>
              <a:gd name="T5" fmla="*/ 13 h 39"/>
              <a:gd name="T6" fmla="*/ 21 w 34"/>
              <a:gd name="T7" fmla="*/ 5 h 39"/>
              <a:gd name="T8" fmla="*/ 24 w 34"/>
              <a:gd name="T9" fmla="*/ 1 h 39"/>
              <a:gd name="T10" fmla="*/ 28 w 34"/>
              <a:gd name="T11" fmla="*/ 0 h 39"/>
              <a:gd name="T12" fmla="*/ 30 w 34"/>
              <a:gd name="T13" fmla="*/ 0 h 39"/>
              <a:gd name="T14" fmla="*/ 34 w 34"/>
              <a:gd name="T15" fmla="*/ 0 h 39"/>
              <a:gd name="T16" fmla="*/ 34 w 34"/>
              <a:gd name="T17" fmla="*/ 0 h 39"/>
              <a:gd name="T18" fmla="*/ 32 w 34"/>
              <a:gd name="T19" fmla="*/ 7 h 39"/>
              <a:gd name="T20" fmla="*/ 30 w 34"/>
              <a:gd name="T21" fmla="*/ 13 h 39"/>
              <a:gd name="T22" fmla="*/ 28 w 34"/>
              <a:gd name="T23" fmla="*/ 17 h 39"/>
              <a:gd name="T24" fmla="*/ 28 w 34"/>
              <a:gd name="T25" fmla="*/ 20 h 39"/>
              <a:gd name="T26" fmla="*/ 28 w 34"/>
              <a:gd name="T27" fmla="*/ 22 h 39"/>
              <a:gd name="T28" fmla="*/ 32 w 34"/>
              <a:gd name="T29" fmla="*/ 26 h 39"/>
              <a:gd name="T30" fmla="*/ 32 w 34"/>
              <a:gd name="T31" fmla="*/ 26 h 39"/>
              <a:gd name="T32" fmla="*/ 24 w 34"/>
              <a:gd name="T33" fmla="*/ 30 h 39"/>
              <a:gd name="T34" fmla="*/ 23 w 34"/>
              <a:gd name="T35" fmla="*/ 32 h 39"/>
              <a:gd name="T36" fmla="*/ 19 w 34"/>
              <a:gd name="T37" fmla="*/ 34 h 39"/>
              <a:gd name="T38" fmla="*/ 19 w 34"/>
              <a:gd name="T39" fmla="*/ 34 h 39"/>
              <a:gd name="T40" fmla="*/ 19 w 34"/>
              <a:gd name="T41" fmla="*/ 37 h 39"/>
              <a:gd name="T42" fmla="*/ 19 w 34"/>
              <a:gd name="T43" fmla="*/ 37 h 39"/>
              <a:gd name="T44" fmla="*/ 19 w 34"/>
              <a:gd name="T45" fmla="*/ 39 h 39"/>
              <a:gd name="T46" fmla="*/ 17 w 34"/>
              <a:gd name="T47" fmla="*/ 39 h 39"/>
              <a:gd name="T48" fmla="*/ 11 w 34"/>
              <a:gd name="T49" fmla="*/ 39 h 39"/>
              <a:gd name="T50" fmla="*/ 6 w 34"/>
              <a:gd name="T51" fmla="*/ 37 h 39"/>
              <a:gd name="T52" fmla="*/ 2 w 34"/>
              <a:gd name="T53" fmla="*/ 36 h 39"/>
              <a:gd name="T54" fmla="*/ 2 w 34"/>
              <a:gd name="T55" fmla="*/ 36 h 39"/>
              <a:gd name="T56" fmla="*/ 0 w 34"/>
              <a:gd name="T57" fmla="*/ 32 h 39"/>
              <a:gd name="T58" fmla="*/ 0 w 34"/>
              <a:gd name="T59" fmla="*/ 30 h 39"/>
              <a:gd name="T60" fmla="*/ 2 w 34"/>
              <a:gd name="T61" fmla="*/ 26 h 39"/>
              <a:gd name="T62" fmla="*/ 4 w 34"/>
              <a:gd name="T63" fmla="*/ 24 h 39"/>
              <a:gd name="T64" fmla="*/ 9 w 34"/>
              <a:gd name="T65" fmla="*/ 20 h 39"/>
              <a:gd name="T66" fmla="*/ 15 w 34"/>
              <a:gd name="T67" fmla="*/ 18 h 39"/>
              <a:gd name="T68" fmla="*/ 15 w 34"/>
              <a:gd name="T69" fmla="*/ 18 h 39"/>
              <a:gd name="T70" fmla="*/ 15 w 34"/>
              <a:gd name="T71" fmla="*/ 18 h 39"/>
              <a:gd name="T72" fmla="*/ 15 w 34"/>
              <a:gd name="T73" fmla="*/ 18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4" h="39">
                <a:moveTo>
                  <a:pt x="15" y="18"/>
                </a:moveTo>
                <a:lnTo>
                  <a:pt x="15" y="18"/>
                </a:lnTo>
                <a:lnTo>
                  <a:pt x="17" y="13"/>
                </a:lnTo>
                <a:lnTo>
                  <a:pt x="21" y="5"/>
                </a:lnTo>
                <a:lnTo>
                  <a:pt x="24" y="1"/>
                </a:lnTo>
                <a:lnTo>
                  <a:pt x="28" y="0"/>
                </a:lnTo>
                <a:lnTo>
                  <a:pt x="30" y="0"/>
                </a:lnTo>
                <a:lnTo>
                  <a:pt x="34" y="0"/>
                </a:lnTo>
                <a:lnTo>
                  <a:pt x="34" y="0"/>
                </a:lnTo>
                <a:lnTo>
                  <a:pt x="32" y="7"/>
                </a:lnTo>
                <a:lnTo>
                  <a:pt x="30" y="13"/>
                </a:lnTo>
                <a:lnTo>
                  <a:pt x="28" y="17"/>
                </a:lnTo>
                <a:lnTo>
                  <a:pt x="28" y="20"/>
                </a:lnTo>
                <a:lnTo>
                  <a:pt x="28" y="22"/>
                </a:lnTo>
                <a:lnTo>
                  <a:pt x="32" y="26"/>
                </a:lnTo>
                <a:lnTo>
                  <a:pt x="32" y="26"/>
                </a:lnTo>
                <a:lnTo>
                  <a:pt x="24" y="30"/>
                </a:lnTo>
                <a:lnTo>
                  <a:pt x="23" y="32"/>
                </a:lnTo>
                <a:lnTo>
                  <a:pt x="19" y="34"/>
                </a:lnTo>
                <a:lnTo>
                  <a:pt x="19" y="34"/>
                </a:lnTo>
                <a:lnTo>
                  <a:pt x="19" y="37"/>
                </a:lnTo>
                <a:lnTo>
                  <a:pt x="19" y="37"/>
                </a:lnTo>
                <a:lnTo>
                  <a:pt x="19" y="39"/>
                </a:lnTo>
                <a:lnTo>
                  <a:pt x="17" y="39"/>
                </a:lnTo>
                <a:lnTo>
                  <a:pt x="11" y="39"/>
                </a:lnTo>
                <a:lnTo>
                  <a:pt x="6" y="37"/>
                </a:lnTo>
                <a:lnTo>
                  <a:pt x="2" y="36"/>
                </a:lnTo>
                <a:lnTo>
                  <a:pt x="2" y="36"/>
                </a:lnTo>
                <a:lnTo>
                  <a:pt x="0" y="32"/>
                </a:lnTo>
                <a:lnTo>
                  <a:pt x="0" y="30"/>
                </a:lnTo>
                <a:lnTo>
                  <a:pt x="2" y="26"/>
                </a:lnTo>
                <a:lnTo>
                  <a:pt x="4" y="24"/>
                </a:lnTo>
                <a:lnTo>
                  <a:pt x="9" y="20"/>
                </a:lnTo>
                <a:lnTo>
                  <a:pt x="15" y="18"/>
                </a:lnTo>
                <a:lnTo>
                  <a:pt x="15" y="18"/>
                </a:lnTo>
                <a:lnTo>
                  <a:pt x="15" y="18"/>
                </a:lnTo>
                <a:lnTo>
                  <a:pt x="15" y="18"/>
                </a:lnTo>
                <a:close/>
              </a:path>
            </a:pathLst>
          </a:custGeom>
          <a:solidFill>
            <a:schemeClr val="bg1">
              <a:lumMod val="85000"/>
            </a:schemeClr>
          </a:solidFill>
          <a:ln w="635" cap="rnd">
            <a:solidFill>
              <a:schemeClr val="bg1">
                <a:alpha val="17000"/>
              </a:schemeClr>
            </a:solidFill>
          </a:ln>
        </p:spPr>
        <p:txBody>
          <a:bodyPr lIns="97940" tIns="48971" rIns="97940" bIns="48971"/>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527" name="Freeform 526"/>
          <p:cNvSpPr>
            <a:spLocks/>
          </p:cNvSpPr>
          <p:nvPr/>
        </p:nvSpPr>
        <p:spPr bwMode="auto">
          <a:xfrm>
            <a:off x="7222717" y="2584308"/>
            <a:ext cx="70147" cy="66829"/>
          </a:xfrm>
          <a:custGeom>
            <a:avLst/>
            <a:gdLst>
              <a:gd name="T0" fmla="*/ 15 w 34"/>
              <a:gd name="T1" fmla="*/ 18 h 39"/>
              <a:gd name="T2" fmla="*/ 15 w 34"/>
              <a:gd name="T3" fmla="*/ 18 h 39"/>
              <a:gd name="T4" fmla="*/ 17 w 34"/>
              <a:gd name="T5" fmla="*/ 13 h 39"/>
              <a:gd name="T6" fmla="*/ 21 w 34"/>
              <a:gd name="T7" fmla="*/ 5 h 39"/>
              <a:gd name="T8" fmla="*/ 24 w 34"/>
              <a:gd name="T9" fmla="*/ 1 h 39"/>
              <a:gd name="T10" fmla="*/ 28 w 34"/>
              <a:gd name="T11" fmla="*/ 0 h 39"/>
              <a:gd name="T12" fmla="*/ 30 w 34"/>
              <a:gd name="T13" fmla="*/ 0 h 39"/>
              <a:gd name="T14" fmla="*/ 34 w 34"/>
              <a:gd name="T15" fmla="*/ 0 h 39"/>
              <a:gd name="T16" fmla="*/ 34 w 34"/>
              <a:gd name="T17" fmla="*/ 0 h 39"/>
              <a:gd name="T18" fmla="*/ 32 w 34"/>
              <a:gd name="T19" fmla="*/ 7 h 39"/>
              <a:gd name="T20" fmla="*/ 30 w 34"/>
              <a:gd name="T21" fmla="*/ 13 h 39"/>
              <a:gd name="T22" fmla="*/ 28 w 34"/>
              <a:gd name="T23" fmla="*/ 17 h 39"/>
              <a:gd name="T24" fmla="*/ 28 w 34"/>
              <a:gd name="T25" fmla="*/ 20 h 39"/>
              <a:gd name="T26" fmla="*/ 28 w 34"/>
              <a:gd name="T27" fmla="*/ 22 h 39"/>
              <a:gd name="T28" fmla="*/ 32 w 34"/>
              <a:gd name="T29" fmla="*/ 26 h 39"/>
              <a:gd name="T30" fmla="*/ 32 w 34"/>
              <a:gd name="T31" fmla="*/ 26 h 39"/>
              <a:gd name="T32" fmla="*/ 24 w 34"/>
              <a:gd name="T33" fmla="*/ 30 h 39"/>
              <a:gd name="T34" fmla="*/ 23 w 34"/>
              <a:gd name="T35" fmla="*/ 32 h 39"/>
              <a:gd name="T36" fmla="*/ 19 w 34"/>
              <a:gd name="T37" fmla="*/ 34 h 39"/>
              <a:gd name="T38" fmla="*/ 19 w 34"/>
              <a:gd name="T39" fmla="*/ 34 h 39"/>
              <a:gd name="T40" fmla="*/ 19 w 34"/>
              <a:gd name="T41" fmla="*/ 37 h 39"/>
              <a:gd name="T42" fmla="*/ 19 w 34"/>
              <a:gd name="T43" fmla="*/ 37 h 39"/>
              <a:gd name="T44" fmla="*/ 19 w 34"/>
              <a:gd name="T45" fmla="*/ 39 h 39"/>
              <a:gd name="T46" fmla="*/ 17 w 34"/>
              <a:gd name="T47" fmla="*/ 39 h 39"/>
              <a:gd name="T48" fmla="*/ 11 w 34"/>
              <a:gd name="T49" fmla="*/ 39 h 39"/>
              <a:gd name="T50" fmla="*/ 6 w 34"/>
              <a:gd name="T51" fmla="*/ 37 h 39"/>
              <a:gd name="T52" fmla="*/ 2 w 34"/>
              <a:gd name="T53" fmla="*/ 36 h 39"/>
              <a:gd name="T54" fmla="*/ 2 w 34"/>
              <a:gd name="T55" fmla="*/ 36 h 39"/>
              <a:gd name="T56" fmla="*/ 0 w 34"/>
              <a:gd name="T57" fmla="*/ 32 h 39"/>
              <a:gd name="T58" fmla="*/ 0 w 34"/>
              <a:gd name="T59" fmla="*/ 30 h 39"/>
              <a:gd name="T60" fmla="*/ 2 w 34"/>
              <a:gd name="T61" fmla="*/ 26 h 39"/>
              <a:gd name="T62" fmla="*/ 4 w 34"/>
              <a:gd name="T63" fmla="*/ 24 h 39"/>
              <a:gd name="T64" fmla="*/ 9 w 34"/>
              <a:gd name="T65" fmla="*/ 20 h 39"/>
              <a:gd name="T66" fmla="*/ 15 w 34"/>
              <a:gd name="T67" fmla="*/ 18 h 39"/>
              <a:gd name="T68" fmla="*/ 15 w 34"/>
              <a:gd name="T69" fmla="*/ 18 h 39"/>
              <a:gd name="T70" fmla="*/ 15 w 34"/>
              <a:gd name="T71" fmla="*/ 18 h 39"/>
              <a:gd name="T72" fmla="*/ 15 w 34"/>
              <a:gd name="T73" fmla="*/ 18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4" h="39">
                <a:moveTo>
                  <a:pt x="15" y="18"/>
                </a:moveTo>
                <a:lnTo>
                  <a:pt x="15" y="18"/>
                </a:lnTo>
                <a:lnTo>
                  <a:pt x="17" y="13"/>
                </a:lnTo>
                <a:lnTo>
                  <a:pt x="21" y="5"/>
                </a:lnTo>
                <a:lnTo>
                  <a:pt x="24" y="1"/>
                </a:lnTo>
                <a:lnTo>
                  <a:pt x="28" y="0"/>
                </a:lnTo>
                <a:lnTo>
                  <a:pt x="30" y="0"/>
                </a:lnTo>
                <a:lnTo>
                  <a:pt x="34" y="0"/>
                </a:lnTo>
                <a:lnTo>
                  <a:pt x="34" y="0"/>
                </a:lnTo>
                <a:lnTo>
                  <a:pt x="32" y="7"/>
                </a:lnTo>
                <a:lnTo>
                  <a:pt x="30" y="13"/>
                </a:lnTo>
                <a:lnTo>
                  <a:pt x="28" y="17"/>
                </a:lnTo>
                <a:lnTo>
                  <a:pt x="28" y="20"/>
                </a:lnTo>
                <a:lnTo>
                  <a:pt x="28" y="22"/>
                </a:lnTo>
                <a:lnTo>
                  <a:pt x="32" y="26"/>
                </a:lnTo>
                <a:lnTo>
                  <a:pt x="32" y="26"/>
                </a:lnTo>
                <a:lnTo>
                  <a:pt x="24" y="30"/>
                </a:lnTo>
                <a:lnTo>
                  <a:pt x="23" y="32"/>
                </a:lnTo>
                <a:lnTo>
                  <a:pt x="19" y="34"/>
                </a:lnTo>
                <a:lnTo>
                  <a:pt x="19" y="34"/>
                </a:lnTo>
                <a:lnTo>
                  <a:pt x="19" y="37"/>
                </a:lnTo>
                <a:lnTo>
                  <a:pt x="19" y="37"/>
                </a:lnTo>
                <a:lnTo>
                  <a:pt x="19" y="39"/>
                </a:lnTo>
                <a:lnTo>
                  <a:pt x="17" y="39"/>
                </a:lnTo>
                <a:lnTo>
                  <a:pt x="11" y="39"/>
                </a:lnTo>
                <a:lnTo>
                  <a:pt x="6" y="37"/>
                </a:lnTo>
                <a:lnTo>
                  <a:pt x="2" y="36"/>
                </a:lnTo>
                <a:lnTo>
                  <a:pt x="2" y="36"/>
                </a:lnTo>
                <a:lnTo>
                  <a:pt x="0" y="32"/>
                </a:lnTo>
                <a:lnTo>
                  <a:pt x="0" y="30"/>
                </a:lnTo>
                <a:lnTo>
                  <a:pt x="2" y="26"/>
                </a:lnTo>
                <a:lnTo>
                  <a:pt x="4" y="24"/>
                </a:lnTo>
                <a:lnTo>
                  <a:pt x="9" y="20"/>
                </a:lnTo>
                <a:lnTo>
                  <a:pt x="15" y="18"/>
                </a:lnTo>
                <a:lnTo>
                  <a:pt x="15" y="18"/>
                </a:lnTo>
                <a:lnTo>
                  <a:pt x="15" y="18"/>
                </a:lnTo>
                <a:lnTo>
                  <a:pt x="15" y="18"/>
                </a:lnTo>
                <a:close/>
              </a:path>
            </a:pathLst>
          </a:custGeom>
          <a:solidFill>
            <a:schemeClr val="bg1">
              <a:lumMod val="85000"/>
            </a:schemeClr>
          </a:solidFill>
          <a:ln w="635" cap="rnd">
            <a:solidFill>
              <a:schemeClr val="bg1">
                <a:alpha val="17000"/>
              </a:schemeClr>
            </a:solidFill>
            <a:prstDash val="solid"/>
            <a:round/>
            <a:headEnd/>
            <a:tailEnd/>
          </a:ln>
        </p:spPr>
        <p:txBody>
          <a:bodyPr lIns="97940" tIns="48971" rIns="97940" bIns="48971"/>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528" name="Freeform 527"/>
          <p:cNvSpPr>
            <a:spLocks/>
          </p:cNvSpPr>
          <p:nvPr/>
        </p:nvSpPr>
        <p:spPr bwMode="auto">
          <a:xfrm>
            <a:off x="6926978" y="2727932"/>
            <a:ext cx="41709" cy="25594"/>
          </a:xfrm>
          <a:custGeom>
            <a:avLst/>
            <a:gdLst>
              <a:gd name="T0" fmla="*/ 21 w 21"/>
              <a:gd name="T1" fmla="*/ 4 h 15"/>
              <a:gd name="T2" fmla="*/ 21 w 21"/>
              <a:gd name="T3" fmla="*/ 4 h 15"/>
              <a:gd name="T4" fmla="*/ 19 w 21"/>
              <a:gd name="T5" fmla="*/ 7 h 15"/>
              <a:gd name="T6" fmla="*/ 15 w 21"/>
              <a:gd name="T7" fmla="*/ 11 h 15"/>
              <a:gd name="T8" fmla="*/ 12 w 21"/>
              <a:gd name="T9" fmla="*/ 13 h 15"/>
              <a:gd name="T10" fmla="*/ 8 w 21"/>
              <a:gd name="T11" fmla="*/ 15 h 15"/>
              <a:gd name="T12" fmla="*/ 8 w 21"/>
              <a:gd name="T13" fmla="*/ 15 h 15"/>
              <a:gd name="T14" fmla="*/ 6 w 21"/>
              <a:gd name="T15" fmla="*/ 15 h 15"/>
              <a:gd name="T16" fmla="*/ 2 w 21"/>
              <a:gd name="T17" fmla="*/ 15 h 15"/>
              <a:gd name="T18" fmla="*/ 2 w 21"/>
              <a:gd name="T19" fmla="*/ 13 h 15"/>
              <a:gd name="T20" fmla="*/ 0 w 21"/>
              <a:gd name="T21" fmla="*/ 13 h 15"/>
              <a:gd name="T22" fmla="*/ 0 w 21"/>
              <a:gd name="T23" fmla="*/ 11 h 15"/>
              <a:gd name="T24" fmla="*/ 2 w 21"/>
              <a:gd name="T25" fmla="*/ 7 h 15"/>
              <a:gd name="T26" fmla="*/ 2 w 21"/>
              <a:gd name="T27" fmla="*/ 5 h 15"/>
              <a:gd name="T28" fmla="*/ 8 w 21"/>
              <a:gd name="T29" fmla="*/ 2 h 15"/>
              <a:gd name="T30" fmla="*/ 13 w 21"/>
              <a:gd name="T31" fmla="*/ 0 h 15"/>
              <a:gd name="T32" fmla="*/ 15 w 21"/>
              <a:gd name="T33" fmla="*/ 0 h 15"/>
              <a:gd name="T34" fmla="*/ 17 w 21"/>
              <a:gd name="T35" fmla="*/ 0 h 15"/>
              <a:gd name="T36" fmla="*/ 19 w 21"/>
              <a:gd name="T37" fmla="*/ 2 h 15"/>
              <a:gd name="T38" fmla="*/ 21 w 21"/>
              <a:gd name="T39" fmla="*/ 4 h 15"/>
              <a:gd name="T40" fmla="*/ 21 w 21"/>
              <a:gd name="T41" fmla="*/ 4 h 15"/>
              <a:gd name="T42" fmla="*/ 21 w 21"/>
              <a:gd name="T43" fmla="*/ 4 h 15"/>
              <a:gd name="T44" fmla="*/ 21 w 21"/>
              <a:gd name="T45" fmla="*/ 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1" h="15">
                <a:moveTo>
                  <a:pt x="21" y="4"/>
                </a:moveTo>
                <a:lnTo>
                  <a:pt x="21" y="4"/>
                </a:lnTo>
                <a:lnTo>
                  <a:pt x="19" y="7"/>
                </a:lnTo>
                <a:lnTo>
                  <a:pt x="15" y="11"/>
                </a:lnTo>
                <a:lnTo>
                  <a:pt x="12" y="13"/>
                </a:lnTo>
                <a:lnTo>
                  <a:pt x="8" y="15"/>
                </a:lnTo>
                <a:lnTo>
                  <a:pt x="8" y="15"/>
                </a:lnTo>
                <a:lnTo>
                  <a:pt x="6" y="15"/>
                </a:lnTo>
                <a:lnTo>
                  <a:pt x="2" y="15"/>
                </a:lnTo>
                <a:lnTo>
                  <a:pt x="2" y="13"/>
                </a:lnTo>
                <a:lnTo>
                  <a:pt x="0" y="13"/>
                </a:lnTo>
                <a:lnTo>
                  <a:pt x="0" y="11"/>
                </a:lnTo>
                <a:lnTo>
                  <a:pt x="2" y="7"/>
                </a:lnTo>
                <a:lnTo>
                  <a:pt x="2" y="5"/>
                </a:lnTo>
                <a:lnTo>
                  <a:pt x="8" y="2"/>
                </a:lnTo>
                <a:lnTo>
                  <a:pt x="13" y="0"/>
                </a:lnTo>
                <a:lnTo>
                  <a:pt x="15" y="0"/>
                </a:lnTo>
                <a:lnTo>
                  <a:pt x="17" y="0"/>
                </a:lnTo>
                <a:lnTo>
                  <a:pt x="19" y="2"/>
                </a:lnTo>
                <a:lnTo>
                  <a:pt x="21" y="4"/>
                </a:lnTo>
                <a:lnTo>
                  <a:pt x="21" y="4"/>
                </a:lnTo>
                <a:lnTo>
                  <a:pt x="21" y="4"/>
                </a:lnTo>
                <a:lnTo>
                  <a:pt x="21" y="4"/>
                </a:lnTo>
                <a:close/>
              </a:path>
            </a:pathLst>
          </a:custGeom>
          <a:solidFill>
            <a:schemeClr val="bg1">
              <a:lumMod val="85000"/>
            </a:schemeClr>
          </a:solidFill>
          <a:ln w="635" cap="rnd">
            <a:solidFill>
              <a:schemeClr val="bg1">
                <a:alpha val="17000"/>
              </a:schemeClr>
            </a:solidFill>
          </a:ln>
        </p:spPr>
        <p:txBody>
          <a:bodyPr lIns="97940" tIns="48971" rIns="97940" bIns="48971"/>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529" name="Freeform 528"/>
          <p:cNvSpPr>
            <a:spLocks/>
          </p:cNvSpPr>
          <p:nvPr/>
        </p:nvSpPr>
        <p:spPr bwMode="auto">
          <a:xfrm>
            <a:off x="6926978" y="2727932"/>
            <a:ext cx="41709" cy="25594"/>
          </a:xfrm>
          <a:custGeom>
            <a:avLst/>
            <a:gdLst>
              <a:gd name="T0" fmla="*/ 21 w 21"/>
              <a:gd name="T1" fmla="*/ 4 h 15"/>
              <a:gd name="T2" fmla="*/ 21 w 21"/>
              <a:gd name="T3" fmla="*/ 4 h 15"/>
              <a:gd name="T4" fmla="*/ 19 w 21"/>
              <a:gd name="T5" fmla="*/ 7 h 15"/>
              <a:gd name="T6" fmla="*/ 15 w 21"/>
              <a:gd name="T7" fmla="*/ 11 h 15"/>
              <a:gd name="T8" fmla="*/ 12 w 21"/>
              <a:gd name="T9" fmla="*/ 13 h 15"/>
              <a:gd name="T10" fmla="*/ 8 w 21"/>
              <a:gd name="T11" fmla="*/ 15 h 15"/>
              <a:gd name="T12" fmla="*/ 8 w 21"/>
              <a:gd name="T13" fmla="*/ 15 h 15"/>
              <a:gd name="T14" fmla="*/ 6 w 21"/>
              <a:gd name="T15" fmla="*/ 15 h 15"/>
              <a:gd name="T16" fmla="*/ 2 w 21"/>
              <a:gd name="T17" fmla="*/ 15 h 15"/>
              <a:gd name="T18" fmla="*/ 2 w 21"/>
              <a:gd name="T19" fmla="*/ 13 h 15"/>
              <a:gd name="T20" fmla="*/ 0 w 21"/>
              <a:gd name="T21" fmla="*/ 13 h 15"/>
              <a:gd name="T22" fmla="*/ 0 w 21"/>
              <a:gd name="T23" fmla="*/ 11 h 15"/>
              <a:gd name="T24" fmla="*/ 2 w 21"/>
              <a:gd name="T25" fmla="*/ 7 h 15"/>
              <a:gd name="T26" fmla="*/ 2 w 21"/>
              <a:gd name="T27" fmla="*/ 5 h 15"/>
              <a:gd name="T28" fmla="*/ 8 w 21"/>
              <a:gd name="T29" fmla="*/ 2 h 15"/>
              <a:gd name="T30" fmla="*/ 13 w 21"/>
              <a:gd name="T31" fmla="*/ 0 h 15"/>
              <a:gd name="T32" fmla="*/ 15 w 21"/>
              <a:gd name="T33" fmla="*/ 0 h 15"/>
              <a:gd name="T34" fmla="*/ 17 w 21"/>
              <a:gd name="T35" fmla="*/ 0 h 15"/>
              <a:gd name="T36" fmla="*/ 19 w 21"/>
              <a:gd name="T37" fmla="*/ 2 h 15"/>
              <a:gd name="T38" fmla="*/ 21 w 21"/>
              <a:gd name="T39" fmla="*/ 4 h 15"/>
              <a:gd name="T40" fmla="*/ 21 w 21"/>
              <a:gd name="T41" fmla="*/ 4 h 15"/>
              <a:gd name="T42" fmla="*/ 21 w 21"/>
              <a:gd name="T43" fmla="*/ 4 h 15"/>
              <a:gd name="T44" fmla="*/ 21 w 21"/>
              <a:gd name="T45" fmla="*/ 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1" h="15">
                <a:moveTo>
                  <a:pt x="21" y="4"/>
                </a:moveTo>
                <a:lnTo>
                  <a:pt x="21" y="4"/>
                </a:lnTo>
                <a:lnTo>
                  <a:pt x="19" y="7"/>
                </a:lnTo>
                <a:lnTo>
                  <a:pt x="15" y="11"/>
                </a:lnTo>
                <a:lnTo>
                  <a:pt x="12" y="13"/>
                </a:lnTo>
                <a:lnTo>
                  <a:pt x="8" y="15"/>
                </a:lnTo>
                <a:lnTo>
                  <a:pt x="8" y="15"/>
                </a:lnTo>
                <a:lnTo>
                  <a:pt x="6" y="15"/>
                </a:lnTo>
                <a:lnTo>
                  <a:pt x="2" y="15"/>
                </a:lnTo>
                <a:lnTo>
                  <a:pt x="2" y="13"/>
                </a:lnTo>
                <a:lnTo>
                  <a:pt x="0" y="13"/>
                </a:lnTo>
                <a:lnTo>
                  <a:pt x="0" y="11"/>
                </a:lnTo>
                <a:lnTo>
                  <a:pt x="2" y="7"/>
                </a:lnTo>
                <a:lnTo>
                  <a:pt x="2" y="5"/>
                </a:lnTo>
                <a:lnTo>
                  <a:pt x="8" y="2"/>
                </a:lnTo>
                <a:lnTo>
                  <a:pt x="13" y="0"/>
                </a:lnTo>
                <a:lnTo>
                  <a:pt x="15" y="0"/>
                </a:lnTo>
                <a:lnTo>
                  <a:pt x="17" y="0"/>
                </a:lnTo>
                <a:lnTo>
                  <a:pt x="19" y="2"/>
                </a:lnTo>
                <a:lnTo>
                  <a:pt x="21" y="4"/>
                </a:lnTo>
                <a:lnTo>
                  <a:pt x="21" y="4"/>
                </a:lnTo>
                <a:lnTo>
                  <a:pt x="21" y="4"/>
                </a:lnTo>
                <a:lnTo>
                  <a:pt x="21" y="4"/>
                </a:lnTo>
                <a:close/>
              </a:path>
            </a:pathLst>
          </a:custGeom>
          <a:solidFill>
            <a:schemeClr val="bg1">
              <a:lumMod val="85000"/>
            </a:schemeClr>
          </a:solidFill>
          <a:ln w="635" cap="rnd">
            <a:solidFill>
              <a:schemeClr val="bg1">
                <a:alpha val="17000"/>
              </a:schemeClr>
            </a:solidFill>
            <a:prstDash val="solid"/>
            <a:round/>
            <a:headEnd/>
            <a:tailEnd/>
          </a:ln>
        </p:spPr>
        <p:txBody>
          <a:bodyPr lIns="97940" tIns="48971" rIns="97940" bIns="48971"/>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530" name="Freeform 529"/>
          <p:cNvSpPr>
            <a:spLocks/>
          </p:cNvSpPr>
          <p:nvPr/>
        </p:nvSpPr>
        <p:spPr bwMode="auto">
          <a:xfrm>
            <a:off x="6849233" y="2764888"/>
            <a:ext cx="32231" cy="32702"/>
          </a:xfrm>
          <a:custGeom>
            <a:avLst/>
            <a:gdLst>
              <a:gd name="T0" fmla="*/ 8 w 16"/>
              <a:gd name="T1" fmla="*/ 13 h 19"/>
              <a:gd name="T2" fmla="*/ 8 w 16"/>
              <a:gd name="T3" fmla="*/ 13 h 19"/>
              <a:gd name="T4" fmla="*/ 12 w 16"/>
              <a:gd name="T5" fmla="*/ 13 h 19"/>
              <a:gd name="T6" fmla="*/ 14 w 16"/>
              <a:gd name="T7" fmla="*/ 11 h 19"/>
              <a:gd name="T8" fmla="*/ 16 w 16"/>
              <a:gd name="T9" fmla="*/ 7 h 19"/>
              <a:gd name="T10" fmla="*/ 16 w 16"/>
              <a:gd name="T11" fmla="*/ 3 h 19"/>
              <a:gd name="T12" fmla="*/ 16 w 16"/>
              <a:gd name="T13" fmla="*/ 3 h 19"/>
              <a:gd name="T14" fmla="*/ 10 w 16"/>
              <a:gd name="T15" fmla="*/ 0 h 19"/>
              <a:gd name="T16" fmla="*/ 10 w 16"/>
              <a:gd name="T17" fmla="*/ 0 h 19"/>
              <a:gd name="T18" fmla="*/ 10 w 16"/>
              <a:gd name="T19" fmla="*/ 0 h 19"/>
              <a:gd name="T20" fmla="*/ 8 w 16"/>
              <a:gd name="T21" fmla="*/ 1 h 19"/>
              <a:gd name="T22" fmla="*/ 6 w 16"/>
              <a:gd name="T23" fmla="*/ 3 h 19"/>
              <a:gd name="T24" fmla="*/ 6 w 16"/>
              <a:gd name="T25" fmla="*/ 3 h 19"/>
              <a:gd name="T26" fmla="*/ 4 w 16"/>
              <a:gd name="T27" fmla="*/ 7 h 19"/>
              <a:gd name="T28" fmla="*/ 4 w 16"/>
              <a:gd name="T29" fmla="*/ 7 h 19"/>
              <a:gd name="T30" fmla="*/ 2 w 16"/>
              <a:gd name="T31" fmla="*/ 13 h 19"/>
              <a:gd name="T32" fmla="*/ 2 w 16"/>
              <a:gd name="T33" fmla="*/ 13 h 19"/>
              <a:gd name="T34" fmla="*/ 0 w 16"/>
              <a:gd name="T35" fmla="*/ 15 h 19"/>
              <a:gd name="T36" fmla="*/ 0 w 16"/>
              <a:gd name="T37" fmla="*/ 17 h 19"/>
              <a:gd name="T38" fmla="*/ 0 w 16"/>
              <a:gd name="T39" fmla="*/ 17 h 19"/>
              <a:gd name="T40" fmla="*/ 0 w 16"/>
              <a:gd name="T41" fmla="*/ 19 h 19"/>
              <a:gd name="T42" fmla="*/ 2 w 16"/>
              <a:gd name="T43" fmla="*/ 19 h 19"/>
              <a:gd name="T44" fmla="*/ 2 w 16"/>
              <a:gd name="T45" fmla="*/ 19 h 19"/>
              <a:gd name="T46" fmla="*/ 4 w 16"/>
              <a:gd name="T47" fmla="*/ 17 h 19"/>
              <a:gd name="T48" fmla="*/ 4 w 16"/>
              <a:gd name="T49" fmla="*/ 17 h 19"/>
              <a:gd name="T50" fmla="*/ 6 w 16"/>
              <a:gd name="T51" fmla="*/ 15 h 19"/>
              <a:gd name="T52" fmla="*/ 6 w 16"/>
              <a:gd name="T53" fmla="*/ 15 h 19"/>
              <a:gd name="T54" fmla="*/ 8 w 16"/>
              <a:gd name="T55" fmla="*/ 15 h 19"/>
              <a:gd name="T56" fmla="*/ 8 w 16"/>
              <a:gd name="T57" fmla="*/ 15 h 19"/>
              <a:gd name="T58" fmla="*/ 8 w 16"/>
              <a:gd name="T59" fmla="*/ 13 h 19"/>
              <a:gd name="T60" fmla="*/ 8 w 16"/>
              <a:gd name="T61" fmla="*/ 13 h 19"/>
              <a:gd name="T62" fmla="*/ 8 w 16"/>
              <a:gd name="T63" fmla="*/ 13 h 19"/>
              <a:gd name="T64" fmla="*/ 8 w 16"/>
              <a:gd name="T65" fmla="*/ 13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 h="19">
                <a:moveTo>
                  <a:pt x="8" y="13"/>
                </a:moveTo>
                <a:lnTo>
                  <a:pt x="8" y="13"/>
                </a:lnTo>
                <a:lnTo>
                  <a:pt x="12" y="13"/>
                </a:lnTo>
                <a:lnTo>
                  <a:pt x="14" y="11"/>
                </a:lnTo>
                <a:lnTo>
                  <a:pt x="16" y="7"/>
                </a:lnTo>
                <a:lnTo>
                  <a:pt x="16" y="3"/>
                </a:lnTo>
                <a:lnTo>
                  <a:pt x="16" y="3"/>
                </a:lnTo>
                <a:lnTo>
                  <a:pt x="10" y="0"/>
                </a:lnTo>
                <a:lnTo>
                  <a:pt x="10" y="0"/>
                </a:lnTo>
                <a:lnTo>
                  <a:pt x="10" y="0"/>
                </a:lnTo>
                <a:lnTo>
                  <a:pt x="8" y="1"/>
                </a:lnTo>
                <a:lnTo>
                  <a:pt x="6" y="3"/>
                </a:lnTo>
                <a:lnTo>
                  <a:pt x="6" y="3"/>
                </a:lnTo>
                <a:lnTo>
                  <a:pt x="4" y="7"/>
                </a:lnTo>
                <a:lnTo>
                  <a:pt x="4" y="7"/>
                </a:lnTo>
                <a:lnTo>
                  <a:pt x="2" y="13"/>
                </a:lnTo>
                <a:lnTo>
                  <a:pt x="2" y="13"/>
                </a:lnTo>
                <a:lnTo>
                  <a:pt x="0" y="15"/>
                </a:lnTo>
                <a:lnTo>
                  <a:pt x="0" y="17"/>
                </a:lnTo>
                <a:lnTo>
                  <a:pt x="0" y="17"/>
                </a:lnTo>
                <a:lnTo>
                  <a:pt x="0" y="19"/>
                </a:lnTo>
                <a:lnTo>
                  <a:pt x="2" y="19"/>
                </a:lnTo>
                <a:lnTo>
                  <a:pt x="2" y="19"/>
                </a:lnTo>
                <a:lnTo>
                  <a:pt x="4" y="17"/>
                </a:lnTo>
                <a:lnTo>
                  <a:pt x="4" y="17"/>
                </a:lnTo>
                <a:lnTo>
                  <a:pt x="6" y="15"/>
                </a:lnTo>
                <a:lnTo>
                  <a:pt x="6" y="15"/>
                </a:lnTo>
                <a:lnTo>
                  <a:pt x="8" y="15"/>
                </a:lnTo>
                <a:lnTo>
                  <a:pt x="8" y="15"/>
                </a:lnTo>
                <a:lnTo>
                  <a:pt x="8" y="13"/>
                </a:lnTo>
                <a:lnTo>
                  <a:pt x="8" y="13"/>
                </a:lnTo>
                <a:lnTo>
                  <a:pt x="8" y="13"/>
                </a:lnTo>
                <a:lnTo>
                  <a:pt x="8" y="13"/>
                </a:lnTo>
                <a:close/>
              </a:path>
            </a:pathLst>
          </a:custGeom>
          <a:solidFill>
            <a:schemeClr val="bg1">
              <a:lumMod val="85000"/>
            </a:schemeClr>
          </a:solidFill>
          <a:ln w="635" cap="rnd">
            <a:solidFill>
              <a:schemeClr val="bg1">
                <a:alpha val="17000"/>
              </a:schemeClr>
            </a:solidFill>
          </a:ln>
        </p:spPr>
        <p:txBody>
          <a:bodyPr lIns="97940" tIns="48971" rIns="97940" bIns="48971"/>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531" name="Freeform 530"/>
          <p:cNvSpPr>
            <a:spLocks/>
          </p:cNvSpPr>
          <p:nvPr/>
        </p:nvSpPr>
        <p:spPr bwMode="auto">
          <a:xfrm>
            <a:off x="6849233" y="2764888"/>
            <a:ext cx="32231" cy="32702"/>
          </a:xfrm>
          <a:custGeom>
            <a:avLst/>
            <a:gdLst>
              <a:gd name="T0" fmla="*/ 8 w 16"/>
              <a:gd name="T1" fmla="*/ 13 h 19"/>
              <a:gd name="T2" fmla="*/ 8 w 16"/>
              <a:gd name="T3" fmla="*/ 13 h 19"/>
              <a:gd name="T4" fmla="*/ 12 w 16"/>
              <a:gd name="T5" fmla="*/ 13 h 19"/>
              <a:gd name="T6" fmla="*/ 14 w 16"/>
              <a:gd name="T7" fmla="*/ 11 h 19"/>
              <a:gd name="T8" fmla="*/ 16 w 16"/>
              <a:gd name="T9" fmla="*/ 7 h 19"/>
              <a:gd name="T10" fmla="*/ 16 w 16"/>
              <a:gd name="T11" fmla="*/ 3 h 19"/>
              <a:gd name="T12" fmla="*/ 16 w 16"/>
              <a:gd name="T13" fmla="*/ 3 h 19"/>
              <a:gd name="T14" fmla="*/ 10 w 16"/>
              <a:gd name="T15" fmla="*/ 0 h 19"/>
              <a:gd name="T16" fmla="*/ 10 w 16"/>
              <a:gd name="T17" fmla="*/ 0 h 19"/>
              <a:gd name="T18" fmla="*/ 10 w 16"/>
              <a:gd name="T19" fmla="*/ 0 h 19"/>
              <a:gd name="T20" fmla="*/ 8 w 16"/>
              <a:gd name="T21" fmla="*/ 1 h 19"/>
              <a:gd name="T22" fmla="*/ 6 w 16"/>
              <a:gd name="T23" fmla="*/ 3 h 19"/>
              <a:gd name="T24" fmla="*/ 6 w 16"/>
              <a:gd name="T25" fmla="*/ 3 h 19"/>
              <a:gd name="T26" fmla="*/ 4 w 16"/>
              <a:gd name="T27" fmla="*/ 7 h 19"/>
              <a:gd name="T28" fmla="*/ 4 w 16"/>
              <a:gd name="T29" fmla="*/ 7 h 19"/>
              <a:gd name="T30" fmla="*/ 2 w 16"/>
              <a:gd name="T31" fmla="*/ 13 h 19"/>
              <a:gd name="T32" fmla="*/ 2 w 16"/>
              <a:gd name="T33" fmla="*/ 13 h 19"/>
              <a:gd name="T34" fmla="*/ 0 w 16"/>
              <a:gd name="T35" fmla="*/ 15 h 19"/>
              <a:gd name="T36" fmla="*/ 0 w 16"/>
              <a:gd name="T37" fmla="*/ 17 h 19"/>
              <a:gd name="T38" fmla="*/ 0 w 16"/>
              <a:gd name="T39" fmla="*/ 17 h 19"/>
              <a:gd name="T40" fmla="*/ 0 w 16"/>
              <a:gd name="T41" fmla="*/ 19 h 19"/>
              <a:gd name="T42" fmla="*/ 2 w 16"/>
              <a:gd name="T43" fmla="*/ 19 h 19"/>
              <a:gd name="T44" fmla="*/ 2 w 16"/>
              <a:gd name="T45" fmla="*/ 19 h 19"/>
              <a:gd name="T46" fmla="*/ 4 w 16"/>
              <a:gd name="T47" fmla="*/ 17 h 19"/>
              <a:gd name="T48" fmla="*/ 4 w 16"/>
              <a:gd name="T49" fmla="*/ 17 h 19"/>
              <a:gd name="T50" fmla="*/ 6 w 16"/>
              <a:gd name="T51" fmla="*/ 15 h 19"/>
              <a:gd name="T52" fmla="*/ 6 w 16"/>
              <a:gd name="T53" fmla="*/ 15 h 19"/>
              <a:gd name="T54" fmla="*/ 8 w 16"/>
              <a:gd name="T55" fmla="*/ 15 h 19"/>
              <a:gd name="T56" fmla="*/ 8 w 16"/>
              <a:gd name="T57" fmla="*/ 15 h 19"/>
              <a:gd name="T58" fmla="*/ 8 w 16"/>
              <a:gd name="T59" fmla="*/ 13 h 19"/>
              <a:gd name="T60" fmla="*/ 8 w 16"/>
              <a:gd name="T61" fmla="*/ 13 h 19"/>
              <a:gd name="T62" fmla="*/ 8 w 16"/>
              <a:gd name="T63" fmla="*/ 13 h 19"/>
              <a:gd name="T64" fmla="*/ 8 w 16"/>
              <a:gd name="T65" fmla="*/ 13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 h="19">
                <a:moveTo>
                  <a:pt x="8" y="13"/>
                </a:moveTo>
                <a:lnTo>
                  <a:pt x="8" y="13"/>
                </a:lnTo>
                <a:lnTo>
                  <a:pt x="12" y="13"/>
                </a:lnTo>
                <a:lnTo>
                  <a:pt x="14" y="11"/>
                </a:lnTo>
                <a:lnTo>
                  <a:pt x="16" y="7"/>
                </a:lnTo>
                <a:lnTo>
                  <a:pt x="16" y="3"/>
                </a:lnTo>
                <a:lnTo>
                  <a:pt x="16" y="3"/>
                </a:lnTo>
                <a:lnTo>
                  <a:pt x="10" y="0"/>
                </a:lnTo>
                <a:lnTo>
                  <a:pt x="10" y="0"/>
                </a:lnTo>
                <a:lnTo>
                  <a:pt x="10" y="0"/>
                </a:lnTo>
                <a:lnTo>
                  <a:pt x="8" y="1"/>
                </a:lnTo>
                <a:lnTo>
                  <a:pt x="6" y="3"/>
                </a:lnTo>
                <a:lnTo>
                  <a:pt x="6" y="3"/>
                </a:lnTo>
                <a:lnTo>
                  <a:pt x="4" y="7"/>
                </a:lnTo>
                <a:lnTo>
                  <a:pt x="4" y="7"/>
                </a:lnTo>
                <a:lnTo>
                  <a:pt x="2" y="13"/>
                </a:lnTo>
                <a:lnTo>
                  <a:pt x="2" y="13"/>
                </a:lnTo>
                <a:lnTo>
                  <a:pt x="0" y="15"/>
                </a:lnTo>
                <a:lnTo>
                  <a:pt x="0" y="17"/>
                </a:lnTo>
                <a:lnTo>
                  <a:pt x="0" y="17"/>
                </a:lnTo>
                <a:lnTo>
                  <a:pt x="0" y="19"/>
                </a:lnTo>
                <a:lnTo>
                  <a:pt x="2" y="19"/>
                </a:lnTo>
                <a:lnTo>
                  <a:pt x="2" y="19"/>
                </a:lnTo>
                <a:lnTo>
                  <a:pt x="4" y="17"/>
                </a:lnTo>
                <a:lnTo>
                  <a:pt x="4" y="17"/>
                </a:lnTo>
                <a:lnTo>
                  <a:pt x="6" y="15"/>
                </a:lnTo>
                <a:lnTo>
                  <a:pt x="6" y="15"/>
                </a:lnTo>
                <a:lnTo>
                  <a:pt x="8" y="15"/>
                </a:lnTo>
                <a:lnTo>
                  <a:pt x="8" y="15"/>
                </a:lnTo>
                <a:lnTo>
                  <a:pt x="8" y="13"/>
                </a:lnTo>
                <a:lnTo>
                  <a:pt x="8" y="13"/>
                </a:lnTo>
                <a:lnTo>
                  <a:pt x="8" y="13"/>
                </a:lnTo>
                <a:lnTo>
                  <a:pt x="8" y="13"/>
                </a:lnTo>
                <a:close/>
              </a:path>
            </a:pathLst>
          </a:custGeom>
          <a:solidFill>
            <a:schemeClr val="bg1">
              <a:lumMod val="85000"/>
            </a:schemeClr>
          </a:solidFill>
          <a:ln w="635" cap="rnd">
            <a:solidFill>
              <a:schemeClr val="bg1">
                <a:alpha val="17000"/>
              </a:schemeClr>
            </a:solidFill>
            <a:prstDash val="solid"/>
            <a:round/>
            <a:headEnd/>
            <a:tailEnd/>
          </a:ln>
        </p:spPr>
        <p:txBody>
          <a:bodyPr lIns="97940" tIns="48971" rIns="97940" bIns="48971"/>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532" name="Freeform 531"/>
          <p:cNvSpPr>
            <a:spLocks/>
          </p:cNvSpPr>
          <p:nvPr/>
        </p:nvSpPr>
        <p:spPr bwMode="auto">
          <a:xfrm>
            <a:off x="7759246" y="2607071"/>
            <a:ext cx="22751" cy="32704"/>
          </a:xfrm>
          <a:custGeom>
            <a:avLst/>
            <a:gdLst>
              <a:gd name="T0" fmla="*/ 4 w 11"/>
              <a:gd name="T1" fmla="*/ 0 h 19"/>
              <a:gd name="T2" fmla="*/ 4 w 11"/>
              <a:gd name="T3" fmla="*/ 0 h 19"/>
              <a:gd name="T4" fmla="*/ 5 w 11"/>
              <a:gd name="T5" fmla="*/ 0 h 19"/>
              <a:gd name="T6" fmla="*/ 7 w 11"/>
              <a:gd name="T7" fmla="*/ 2 h 19"/>
              <a:gd name="T8" fmla="*/ 9 w 11"/>
              <a:gd name="T9" fmla="*/ 4 h 19"/>
              <a:gd name="T10" fmla="*/ 9 w 11"/>
              <a:gd name="T11" fmla="*/ 4 h 19"/>
              <a:gd name="T12" fmla="*/ 11 w 11"/>
              <a:gd name="T13" fmla="*/ 7 h 19"/>
              <a:gd name="T14" fmla="*/ 11 w 11"/>
              <a:gd name="T15" fmla="*/ 7 h 19"/>
              <a:gd name="T16" fmla="*/ 11 w 11"/>
              <a:gd name="T17" fmla="*/ 11 h 19"/>
              <a:gd name="T18" fmla="*/ 11 w 11"/>
              <a:gd name="T19" fmla="*/ 11 h 19"/>
              <a:gd name="T20" fmla="*/ 11 w 11"/>
              <a:gd name="T21" fmla="*/ 15 h 19"/>
              <a:gd name="T22" fmla="*/ 11 w 11"/>
              <a:gd name="T23" fmla="*/ 15 h 19"/>
              <a:gd name="T24" fmla="*/ 11 w 11"/>
              <a:gd name="T25" fmla="*/ 17 h 19"/>
              <a:gd name="T26" fmla="*/ 11 w 11"/>
              <a:gd name="T27" fmla="*/ 19 h 19"/>
              <a:gd name="T28" fmla="*/ 9 w 11"/>
              <a:gd name="T29" fmla="*/ 19 h 19"/>
              <a:gd name="T30" fmla="*/ 7 w 11"/>
              <a:gd name="T31" fmla="*/ 19 h 19"/>
              <a:gd name="T32" fmla="*/ 7 w 11"/>
              <a:gd name="T33" fmla="*/ 17 h 19"/>
              <a:gd name="T34" fmla="*/ 4 w 11"/>
              <a:gd name="T35" fmla="*/ 15 h 19"/>
              <a:gd name="T36" fmla="*/ 4 w 11"/>
              <a:gd name="T37" fmla="*/ 15 h 19"/>
              <a:gd name="T38" fmla="*/ 2 w 11"/>
              <a:gd name="T39" fmla="*/ 13 h 19"/>
              <a:gd name="T40" fmla="*/ 2 w 11"/>
              <a:gd name="T41" fmla="*/ 11 h 19"/>
              <a:gd name="T42" fmla="*/ 2 w 11"/>
              <a:gd name="T43" fmla="*/ 11 h 19"/>
              <a:gd name="T44" fmla="*/ 0 w 11"/>
              <a:gd name="T45" fmla="*/ 7 h 19"/>
              <a:gd name="T46" fmla="*/ 0 w 11"/>
              <a:gd name="T47" fmla="*/ 7 h 19"/>
              <a:gd name="T48" fmla="*/ 0 w 11"/>
              <a:gd name="T49" fmla="*/ 4 h 19"/>
              <a:gd name="T50" fmla="*/ 0 w 11"/>
              <a:gd name="T51" fmla="*/ 2 h 19"/>
              <a:gd name="T52" fmla="*/ 2 w 11"/>
              <a:gd name="T53" fmla="*/ 2 h 19"/>
              <a:gd name="T54" fmla="*/ 4 w 11"/>
              <a:gd name="T55" fmla="*/ 0 h 19"/>
              <a:gd name="T56" fmla="*/ 4 w 11"/>
              <a:gd name="T57" fmla="*/ 0 h 19"/>
              <a:gd name="T58" fmla="*/ 4 w 11"/>
              <a:gd name="T59" fmla="*/ 0 h 19"/>
              <a:gd name="T60" fmla="*/ 4 w 11"/>
              <a:gd name="T61"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1" h="19">
                <a:moveTo>
                  <a:pt x="4" y="0"/>
                </a:moveTo>
                <a:lnTo>
                  <a:pt x="4" y="0"/>
                </a:lnTo>
                <a:lnTo>
                  <a:pt x="5" y="0"/>
                </a:lnTo>
                <a:lnTo>
                  <a:pt x="7" y="2"/>
                </a:lnTo>
                <a:lnTo>
                  <a:pt x="9" y="4"/>
                </a:lnTo>
                <a:lnTo>
                  <a:pt x="9" y="4"/>
                </a:lnTo>
                <a:lnTo>
                  <a:pt x="11" y="7"/>
                </a:lnTo>
                <a:lnTo>
                  <a:pt x="11" y="7"/>
                </a:lnTo>
                <a:lnTo>
                  <a:pt x="11" y="11"/>
                </a:lnTo>
                <a:lnTo>
                  <a:pt x="11" y="11"/>
                </a:lnTo>
                <a:lnTo>
                  <a:pt x="11" y="15"/>
                </a:lnTo>
                <a:lnTo>
                  <a:pt x="11" y="15"/>
                </a:lnTo>
                <a:lnTo>
                  <a:pt x="11" y="17"/>
                </a:lnTo>
                <a:lnTo>
                  <a:pt x="11" y="19"/>
                </a:lnTo>
                <a:lnTo>
                  <a:pt x="9" y="19"/>
                </a:lnTo>
                <a:lnTo>
                  <a:pt x="7" y="19"/>
                </a:lnTo>
                <a:lnTo>
                  <a:pt x="7" y="17"/>
                </a:lnTo>
                <a:lnTo>
                  <a:pt x="4" y="15"/>
                </a:lnTo>
                <a:lnTo>
                  <a:pt x="4" y="15"/>
                </a:lnTo>
                <a:lnTo>
                  <a:pt x="2" y="13"/>
                </a:lnTo>
                <a:lnTo>
                  <a:pt x="2" y="11"/>
                </a:lnTo>
                <a:lnTo>
                  <a:pt x="2" y="11"/>
                </a:lnTo>
                <a:lnTo>
                  <a:pt x="0" y="7"/>
                </a:lnTo>
                <a:lnTo>
                  <a:pt x="0" y="7"/>
                </a:lnTo>
                <a:lnTo>
                  <a:pt x="0" y="4"/>
                </a:lnTo>
                <a:lnTo>
                  <a:pt x="0" y="2"/>
                </a:lnTo>
                <a:lnTo>
                  <a:pt x="2" y="2"/>
                </a:lnTo>
                <a:lnTo>
                  <a:pt x="4" y="0"/>
                </a:lnTo>
                <a:lnTo>
                  <a:pt x="4" y="0"/>
                </a:lnTo>
                <a:lnTo>
                  <a:pt x="4" y="0"/>
                </a:lnTo>
                <a:lnTo>
                  <a:pt x="4" y="0"/>
                </a:lnTo>
                <a:close/>
              </a:path>
            </a:pathLst>
          </a:custGeom>
          <a:solidFill>
            <a:schemeClr val="bg1">
              <a:lumMod val="85000"/>
            </a:schemeClr>
          </a:solidFill>
          <a:ln w="635" cap="rnd">
            <a:solidFill>
              <a:schemeClr val="bg1">
                <a:alpha val="17000"/>
              </a:schemeClr>
            </a:solidFill>
          </a:ln>
        </p:spPr>
        <p:txBody>
          <a:bodyPr lIns="97940" tIns="48971" rIns="97940" bIns="48971"/>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533" name="Freeform 532"/>
          <p:cNvSpPr>
            <a:spLocks/>
          </p:cNvSpPr>
          <p:nvPr/>
        </p:nvSpPr>
        <p:spPr bwMode="auto">
          <a:xfrm>
            <a:off x="7759246" y="2607071"/>
            <a:ext cx="22751" cy="32704"/>
          </a:xfrm>
          <a:custGeom>
            <a:avLst/>
            <a:gdLst>
              <a:gd name="T0" fmla="*/ 4 w 11"/>
              <a:gd name="T1" fmla="*/ 0 h 19"/>
              <a:gd name="T2" fmla="*/ 4 w 11"/>
              <a:gd name="T3" fmla="*/ 0 h 19"/>
              <a:gd name="T4" fmla="*/ 5 w 11"/>
              <a:gd name="T5" fmla="*/ 0 h 19"/>
              <a:gd name="T6" fmla="*/ 7 w 11"/>
              <a:gd name="T7" fmla="*/ 2 h 19"/>
              <a:gd name="T8" fmla="*/ 9 w 11"/>
              <a:gd name="T9" fmla="*/ 4 h 19"/>
              <a:gd name="T10" fmla="*/ 9 w 11"/>
              <a:gd name="T11" fmla="*/ 4 h 19"/>
              <a:gd name="T12" fmla="*/ 11 w 11"/>
              <a:gd name="T13" fmla="*/ 7 h 19"/>
              <a:gd name="T14" fmla="*/ 11 w 11"/>
              <a:gd name="T15" fmla="*/ 7 h 19"/>
              <a:gd name="T16" fmla="*/ 11 w 11"/>
              <a:gd name="T17" fmla="*/ 11 h 19"/>
              <a:gd name="T18" fmla="*/ 11 w 11"/>
              <a:gd name="T19" fmla="*/ 11 h 19"/>
              <a:gd name="T20" fmla="*/ 11 w 11"/>
              <a:gd name="T21" fmla="*/ 15 h 19"/>
              <a:gd name="T22" fmla="*/ 11 w 11"/>
              <a:gd name="T23" fmla="*/ 15 h 19"/>
              <a:gd name="T24" fmla="*/ 11 w 11"/>
              <a:gd name="T25" fmla="*/ 17 h 19"/>
              <a:gd name="T26" fmla="*/ 11 w 11"/>
              <a:gd name="T27" fmla="*/ 19 h 19"/>
              <a:gd name="T28" fmla="*/ 9 w 11"/>
              <a:gd name="T29" fmla="*/ 19 h 19"/>
              <a:gd name="T30" fmla="*/ 7 w 11"/>
              <a:gd name="T31" fmla="*/ 19 h 19"/>
              <a:gd name="T32" fmla="*/ 7 w 11"/>
              <a:gd name="T33" fmla="*/ 17 h 19"/>
              <a:gd name="T34" fmla="*/ 4 w 11"/>
              <a:gd name="T35" fmla="*/ 15 h 19"/>
              <a:gd name="T36" fmla="*/ 4 w 11"/>
              <a:gd name="T37" fmla="*/ 15 h 19"/>
              <a:gd name="T38" fmla="*/ 2 w 11"/>
              <a:gd name="T39" fmla="*/ 13 h 19"/>
              <a:gd name="T40" fmla="*/ 2 w 11"/>
              <a:gd name="T41" fmla="*/ 11 h 19"/>
              <a:gd name="T42" fmla="*/ 2 w 11"/>
              <a:gd name="T43" fmla="*/ 11 h 19"/>
              <a:gd name="T44" fmla="*/ 0 w 11"/>
              <a:gd name="T45" fmla="*/ 7 h 19"/>
              <a:gd name="T46" fmla="*/ 0 w 11"/>
              <a:gd name="T47" fmla="*/ 7 h 19"/>
              <a:gd name="T48" fmla="*/ 0 w 11"/>
              <a:gd name="T49" fmla="*/ 4 h 19"/>
              <a:gd name="T50" fmla="*/ 0 w 11"/>
              <a:gd name="T51" fmla="*/ 2 h 19"/>
              <a:gd name="T52" fmla="*/ 2 w 11"/>
              <a:gd name="T53" fmla="*/ 2 h 19"/>
              <a:gd name="T54" fmla="*/ 4 w 11"/>
              <a:gd name="T55" fmla="*/ 0 h 19"/>
              <a:gd name="T56" fmla="*/ 4 w 11"/>
              <a:gd name="T57" fmla="*/ 0 h 19"/>
              <a:gd name="T58" fmla="*/ 4 w 11"/>
              <a:gd name="T59" fmla="*/ 0 h 19"/>
              <a:gd name="T60" fmla="*/ 4 w 11"/>
              <a:gd name="T61"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1" h="19">
                <a:moveTo>
                  <a:pt x="4" y="0"/>
                </a:moveTo>
                <a:lnTo>
                  <a:pt x="4" y="0"/>
                </a:lnTo>
                <a:lnTo>
                  <a:pt x="5" y="0"/>
                </a:lnTo>
                <a:lnTo>
                  <a:pt x="7" y="2"/>
                </a:lnTo>
                <a:lnTo>
                  <a:pt x="9" y="4"/>
                </a:lnTo>
                <a:lnTo>
                  <a:pt x="9" y="4"/>
                </a:lnTo>
                <a:lnTo>
                  <a:pt x="11" y="7"/>
                </a:lnTo>
                <a:lnTo>
                  <a:pt x="11" y="7"/>
                </a:lnTo>
                <a:lnTo>
                  <a:pt x="11" y="11"/>
                </a:lnTo>
                <a:lnTo>
                  <a:pt x="11" y="11"/>
                </a:lnTo>
                <a:lnTo>
                  <a:pt x="11" y="15"/>
                </a:lnTo>
                <a:lnTo>
                  <a:pt x="11" y="15"/>
                </a:lnTo>
                <a:lnTo>
                  <a:pt x="11" y="17"/>
                </a:lnTo>
                <a:lnTo>
                  <a:pt x="11" y="19"/>
                </a:lnTo>
                <a:lnTo>
                  <a:pt x="9" y="19"/>
                </a:lnTo>
                <a:lnTo>
                  <a:pt x="7" y="19"/>
                </a:lnTo>
                <a:lnTo>
                  <a:pt x="7" y="17"/>
                </a:lnTo>
                <a:lnTo>
                  <a:pt x="4" y="15"/>
                </a:lnTo>
                <a:lnTo>
                  <a:pt x="4" y="15"/>
                </a:lnTo>
                <a:lnTo>
                  <a:pt x="2" y="13"/>
                </a:lnTo>
                <a:lnTo>
                  <a:pt x="2" y="11"/>
                </a:lnTo>
                <a:lnTo>
                  <a:pt x="2" y="11"/>
                </a:lnTo>
                <a:lnTo>
                  <a:pt x="0" y="7"/>
                </a:lnTo>
                <a:lnTo>
                  <a:pt x="0" y="7"/>
                </a:lnTo>
                <a:lnTo>
                  <a:pt x="0" y="4"/>
                </a:lnTo>
                <a:lnTo>
                  <a:pt x="0" y="2"/>
                </a:lnTo>
                <a:lnTo>
                  <a:pt x="2" y="2"/>
                </a:lnTo>
                <a:lnTo>
                  <a:pt x="4" y="0"/>
                </a:lnTo>
                <a:lnTo>
                  <a:pt x="4" y="0"/>
                </a:lnTo>
                <a:lnTo>
                  <a:pt x="4" y="0"/>
                </a:lnTo>
                <a:lnTo>
                  <a:pt x="4" y="0"/>
                </a:lnTo>
                <a:close/>
              </a:path>
            </a:pathLst>
          </a:custGeom>
          <a:solidFill>
            <a:schemeClr val="bg1">
              <a:lumMod val="85000"/>
            </a:schemeClr>
          </a:solidFill>
          <a:ln w="635" cap="rnd">
            <a:solidFill>
              <a:schemeClr val="bg1">
                <a:alpha val="17000"/>
              </a:schemeClr>
            </a:solidFill>
            <a:prstDash val="solid"/>
            <a:round/>
            <a:headEnd/>
            <a:tailEnd/>
          </a:ln>
        </p:spPr>
        <p:txBody>
          <a:bodyPr lIns="97940" tIns="48971" rIns="97940" bIns="48971"/>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534" name="Freeform 533"/>
          <p:cNvSpPr>
            <a:spLocks/>
          </p:cNvSpPr>
          <p:nvPr/>
        </p:nvSpPr>
        <p:spPr bwMode="auto">
          <a:xfrm>
            <a:off x="7785787" y="2609915"/>
            <a:ext cx="34125" cy="32704"/>
          </a:xfrm>
          <a:custGeom>
            <a:avLst/>
            <a:gdLst>
              <a:gd name="T0" fmla="*/ 0 w 17"/>
              <a:gd name="T1" fmla="*/ 3 h 19"/>
              <a:gd name="T2" fmla="*/ 0 w 17"/>
              <a:gd name="T3" fmla="*/ 3 h 19"/>
              <a:gd name="T4" fmla="*/ 2 w 17"/>
              <a:gd name="T5" fmla="*/ 0 h 19"/>
              <a:gd name="T6" fmla="*/ 4 w 17"/>
              <a:gd name="T7" fmla="*/ 0 h 19"/>
              <a:gd name="T8" fmla="*/ 8 w 17"/>
              <a:gd name="T9" fmla="*/ 2 h 19"/>
              <a:gd name="T10" fmla="*/ 13 w 17"/>
              <a:gd name="T11" fmla="*/ 3 h 19"/>
              <a:gd name="T12" fmla="*/ 15 w 17"/>
              <a:gd name="T13" fmla="*/ 7 h 19"/>
              <a:gd name="T14" fmla="*/ 15 w 17"/>
              <a:gd name="T15" fmla="*/ 7 h 19"/>
              <a:gd name="T16" fmla="*/ 17 w 17"/>
              <a:gd name="T17" fmla="*/ 11 h 19"/>
              <a:gd name="T18" fmla="*/ 17 w 17"/>
              <a:gd name="T19" fmla="*/ 13 h 19"/>
              <a:gd name="T20" fmla="*/ 17 w 17"/>
              <a:gd name="T21" fmla="*/ 15 h 19"/>
              <a:gd name="T22" fmla="*/ 17 w 17"/>
              <a:gd name="T23" fmla="*/ 15 h 19"/>
              <a:gd name="T24" fmla="*/ 13 w 17"/>
              <a:gd name="T25" fmla="*/ 17 h 19"/>
              <a:gd name="T26" fmla="*/ 9 w 17"/>
              <a:gd name="T27" fmla="*/ 19 h 19"/>
              <a:gd name="T28" fmla="*/ 9 w 17"/>
              <a:gd name="T29" fmla="*/ 19 h 19"/>
              <a:gd name="T30" fmla="*/ 9 w 17"/>
              <a:gd name="T31" fmla="*/ 17 h 19"/>
              <a:gd name="T32" fmla="*/ 9 w 17"/>
              <a:gd name="T33" fmla="*/ 13 h 19"/>
              <a:gd name="T34" fmla="*/ 9 w 17"/>
              <a:gd name="T35" fmla="*/ 13 h 19"/>
              <a:gd name="T36" fmla="*/ 8 w 17"/>
              <a:gd name="T37" fmla="*/ 9 h 19"/>
              <a:gd name="T38" fmla="*/ 8 w 17"/>
              <a:gd name="T39" fmla="*/ 9 h 19"/>
              <a:gd name="T40" fmla="*/ 6 w 17"/>
              <a:gd name="T41" fmla="*/ 9 h 19"/>
              <a:gd name="T42" fmla="*/ 6 w 17"/>
              <a:gd name="T43" fmla="*/ 5 h 19"/>
              <a:gd name="T44" fmla="*/ 6 w 17"/>
              <a:gd name="T45" fmla="*/ 5 h 19"/>
              <a:gd name="T46" fmla="*/ 2 w 17"/>
              <a:gd name="T47" fmla="*/ 5 h 19"/>
              <a:gd name="T48" fmla="*/ 0 w 17"/>
              <a:gd name="T49" fmla="*/ 3 h 19"/>
              <a:gd name="T50" fmla="*/ 0 w 17"/>
              <a:gd name="T51" fmla="*/ 3 h 19"/>
              <a:gd name="T52" fmla="*/ 0 w 17"/>
              <a:gd name="T53" fmla="*/ 3 h 19"/>
              <a:gd name="T54" fmla="*/ 0 w 17"/>
              <a:gd name="T55" fmla="*/ 3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7" h="19">
                <a:moveTo>
                  <a:pt x="0" y="3"/>
                </a:moveTo>
                <a:lnTo>
                  <a:pt x="0" y="3"/>
                </a:lnTo>
                <a:lnTo>
                  <a:pt x="2" y="0"/>
                </a:lnTo>
                <a:lnTo>
                  <a:pt x="4" y="0"/>
                </a:lnTo>
                <a:lnTo>
                  <a:pt x="8" y="2"/>
                </a:lnTo>
                <a:lnTo>
                  <a:pt x="13" y="3"/>
                </a:lnTo>
                <a:lnTo>
                  <a:pt x="15" y="7"/>
                </a:lnTo>
                <a:lnTo>
                  <a:pt x="15" y="7"/>
                </a:lnTo>
                <a:lnTo>
                  <a:pt x="17" y="11"/>
                </a:lnTo>
                <a:lnTo>
                  <a:pt x="17" y="13"/>
                </a:lnTo>
                <a:lnTo>
                  <a:pt x="17" y="15"/>
                </a:lnTo>
                <a:lnTo>
                  <a:pt x="17" y="15"/>
                </a:lnTo>
                <a:lnTo>
                  <a:pt x="13" y="17"/>
                </a:lnTo>
                <a:lnTo>
                  <a:pt x="9" y="19"/>
                </a:lnTo>
                <a:lnTo>
                  <a:pt x="9" y="19"/>
                </a:lnTo>
                <a:lnTo>
                  <a:pt x="9" y="17"/>
                </a:lnTo>
                <a:lnTo>
                  <a:pt x="9" y="13"/>
                </a:lnTo>
                <a:lnTo>
                  <a:pt x="9" y="13"/>
                </a:lnTo>
                <a:lnTo>
                  <a:pt x="8" y="9"/>
                </a:lnTo>
                <a:lnTo>
                  <a:pt x="8" y="9"/>
                </a:lnTo>
                <a:lnTo>
                  <a:pt x="6" y="9"/>
                </a:lnTo>
                <a:lnTo>
                  <a:pt x="6" y="5"/>
                </a:lnTo>
                <a:lnTo>
                  <a:pt x="6" y="5"/>
                </a:lnTo>
                <a:lnTo>
                  <a:pt x="2" y="5"/>
                </a:lnTo>
                <a:lnTo>
                  <a:pt x="0" y="3"/>
                </a:lnTo>
                <a:lnTo>
                  <a:pt x="0" y="3"/>
                </a:lnTo>
                <a:lnTo>
                  <a:pt x="0" y="3"/>
                </a:lnTo>
                <a:lnTo>
                  <a:pt x="0" y="3"/>
                </a:lnTo>
                <a:close/>
              </a:path>
            </a:pathLst>
          </a:custGeom>
          <a:solidFill>
            <a:schemeClr val="bg1">
              <a:lumMod val="85000"/>
            </a:schemeClr>
          </a:solidFill>
          <a:ln w="635" cap="rnd">
            <a:solidFill>
              <a:schemeClr val="bg1">
                <a:alpha val="17000"/>
              </a:schemeClr>
            </a:solidFill>
          </a:ln>
        </p:spPr>
        <p:txBody>
          <a:bodyPr lIns="97940" tIns="48971" rIns="97940" bIns="48971"/>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535" name="Freeform 534"/>
          <p:cNvSpPr>
            <a:spLocks/>
          </p:cNvSpPr>
          <p:nvPr/>
        </p:nvSpPr>
        <p:spPr bwMode="auto">
          <a:xfrm>
            <a:off x="7785787" y="2609915"/>
            <a:ext cx="34125" cy="32704"/>
          </a:xfrm>
          <a:custGeom>
            <a:avLst/>
            <a:gdLst>
              <a:gd name="T0" fmla="*/ 0 w 17"/>
              <a:gd name="T1" fmla="*/ 3 h 19"/>
              <a:gd name="T2" fmla="*/ 0 w 17"/>
              <a:gd name="T3" fmla="*/ 3 h 19"/>
              <a:gd name="T4" fmla="*/ 2 w 17"/>
              <a:gd name="T5" fmla="*/ 0 h 19"/>
              <a:gd name="T6" fmla="*/ 4 w 17"/>
              <a:gd name="T7" fmla="*/ 0 h 19"/>
              <a:gd name="T8" fmla="*/ 8 w 17"/>
              <a:gd name="T9" fmla="*/ 2 h 19"/>
              <a:gd name="T10" fmla="*/ 13 w 17"/>
              <a:gd name="T11" fmla="*/ 3 h 19"/>
              <a:gd name="T12" fmla="*/ 15 w 17"/>
              <a:gd name="T13" fmla="*/ 7 h 19"/>
              <a:gd name="T14" fmla="*/ 15 w 17"/>
              <a:gd name="T15" fmla="*/ 7 h 19"/>
              <a:gd name="T16" fmla="*/ 17 w 17"/>
              <a:gd name="T17" fmla="*/ 11 h 19"/>
              <a:gd name="T18" fmla="*/ 17 w 17"/>
              <a:gd name="T19" fmla="*/ 13 h 19"/>
              <a:gd name="T20" fmla="*/ 17 w 17"/>
              <a:gd name="T21" fmla="*/ 15 h 19"/>
              <a:gd name="T22" fmla="*/ 17 w 17"/>
              <a:gd name="T23" fmla="*/ 15 h 19"/>
              <a:gd name="T24" fmla="*/ 13 w 17"/>
              <a:gd name="T25" fmla="*/ 17 h 19"/>
              <a:gd name="T26" fmla="*/ 9 w 17"/>
              <a:gd name="T27" fmla="*/ 19 h 19"/>
              <a:gd name="T28" fmla="*/ 9 w 17"/>
              <a:gd name="T29" fmla="*/ 19 h 19"/>
              <a:gd name="T30" fmla="*/ 9 w 17"/>
              <a:gd name="T31" fmla="*/ 17 h 19"/>
              <a:gd name="T32" fmla="*/ 9 w 17"/>
              <a:gd name="T33" fmla="*/ 13 h 19"/>
              <a:gd name="T34" fmla="*/ 9 w 17"/>
              <a:gd name="T35" fmla="*/ 13 h 19"/>
              <a:gd name="T36" fmla="*/ 8 w 17"/>
              <a:gd name="T37" fmla="*/ 9 h 19"/>
              <a:gd name="T38" fmla="*/ 8 w 17"/>
              <a:gd name="T39" fmla="*/ 9 h 19"/>
              <a:gd name="T40" fmla="*/ 6 w 17"/>
              <a:gd name="T41" fmla="*/ 9 h 19"/>
              <a:gd name="T42" fmla="*/ 6 w 17"/>
              <a:gd name="T43" fmla="*/ 5 h 19"/>
              <a:gd name="T44" fmla="*/ 6 w 17"/>
              <a:gd name="T45" fmla="*/ 5 h 19"/>
              <a:gd name="T46" fmla="*/ 2 w 17"/>
              <a:gd name="T47" fmla="*/ 5 h 19"/>
              <a:gd name="T48" fmla="*/ 0 w 17"/>
              <a:gd name="T49" fmla="*/ 3 h 19"/>
              <a:gd name="T50" fmla="*/ 0 w 17"/>
              <a:gd name="T51" fmla="*/ 3 h 19"/>
              <a:gd name="T52" fmla="*/ 0 w 17"/>
              <a:gd name="T53" fmla="*/ 3 h 19"/>
              <a:gd name="T54" fmla="*/ 0 w 17"/>
              <a:gd name="T55" fmla="*/ 3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7" h="19">
                <a:moveTo>
                  <a:pt x="0" y="3"/>
                </a:moveTo>
                <a:lnTo>
                  <a:pt x="0" y="3"/>
                </a:lnTo>
                <a:lnTo>
                  <a:pt x="2" y="0"/>
                </a:lnTo>
                <a:lnTo>
                  <a:pt x="4" y="0"/>
                </a:lnTo>
                <a:lnTo>
                  <a:pt x="8" y="2"/>
                </a:lnTo>
                <a:lnTo>
                  <a:pt x="13" y="3"/>
                </a:lnTo>
                <a:lnTo>
                  <a:pt x="15" y="7"/>
                </a:lnTo>
                <a:lnTo>
                  <a:pt x="15" y="7"/>
                </a:lnTo>
                <a:lnTo>
                  <a:pt x="17" y="11"/>
                </a:lnTo>
                <a:lnTo>
                  <a:pt x="17" y="13"/>
                </a:lnTo>
                <a:lnTo>
                  <a:pt x="17" y="15"/>
                </a:lnTo>
                <a:lnTo>
                  <a:pt x="17" y="15"/>
                </a:lnTo>
                <a:lnTo>
                  <a:pt x="13" y="17"/>
                </a:lnTo>
                <a:lnTo>
                  <a:pt x="9" y="19"/>
                </a:lnTo>
                <a:lnTo>
                  <a:pt x="9" y="19"/>
                </a:lnTo>
                <a:lnTo>
                  <a:pt x="9" y="17"/>
                </a:lnTo>
                <a:lnTo>
                  <a:pt x="9" y="13"/>
                </a:lnTo>
                <a:lnTo>
                  <a:pt x="9" y="13"/>
                </a:lnTo>
                <a:lnTo>
                  <a:pt x="8" y="9"/>
                </a:lnTo>
                <a:lnTo>
                  <a:pt x="8" y="9"/>
                </a:lnTo>
                <a:lnTo>
                  <a:pt x="6" y="9"/>
                </a:lnTo>
                <a:lnTo>
                  <a:pt x="6" y="5"/>
                </a:lnTo>
                <a:lnTo>
                  <a:pt x="6" y="5"/>
                </a:lnTo>
                <a:lnTo>
                  <a:pt x="2" y="5"/>
                </a:lnTo>
                <a:lnTo>
                  <a:pt x="0" y="3"/>
                </a:lnTo>
                <a:lnTo>
                  <a:pt x="0" y="3"/>
                </a:lnTo>
                <a:lnTo>
                  <a:pt x="0" y="3"/>
                </a:lnTo>
                <a:lnTo>
                  <a:pt x="0" y="3"/>
                </a:lnTo>
                <a:close/>
              </a:path>
            </a:pathLst>
          </a:custGeom>
          <a:solidFill>
            <a:schemeClr val="bg1">
              <a:lumMod val="85000"/>
            </a:schemeClr>
          </a:solidFill>
          <a:ln w="635" cap="rnd">
            <a:solidFill>
              <a:schemeClr val="bg1">
                <a:alpha val="17000"/>
              </a:schemeClr>
            </a:solidFill>
            <a:prstDash val="solid"/>
            <a:round/>
            <a:headEnd/>
            <a:tailEnd/>
          </a:ln>
        </p:spPr>
        <p:txBody>
          <a:bodyPr lIns="97940" tIns="48971" rIns="97940" bIns="48971"/>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536" name="Freeform 535"/>
          <p:cNvSpPr>
            <a:spLocks/>
          </p:cNvSpPr>
          <p:nvPr/>
        </p:nvSpPr>
        <p:spPr bwMode="auto">
          <a:xfrm>
            <a:off x="7836977" y="2675308"/>
            <a:ext cx="43604" cy="59720"/>
          </a:xfrm>
          <a:custGeom>
            <a:avLst/>
            <a:gdLst>
              <a:gd name="T0" fmla="*/ 0 w 22"/>
              <a:gd name="T1" fmla="*/ 0 h 34"/>
              <a:gd name="T2" fmla="*/ 0 w 22"/>
              <a:gd name="T3" fmla="*/ 0 h 34"/>
              <a:gd name="T4" fmla="*/ 1 w 22"/>
              <a:gd name="T5" fmla="*/ 0 h 34"/>
              <a:gd name="T6" fmla="*/ 5 w 22"/>
              <a:gd name="T7" fmla="*/ 0 h 34"/>
              <a:gd name="T8" fmla="*/ 5 w 22"/>
              <a:gd name="T9" fmla="*/ 0 h 34"/>
              <a:gd name="T10" fmla="*/ 7 w 22"/>
              <a:gd name="T11" fmla="*/ 3 h 34"/>
              <a:gd name="T12" fmla="*/ 11 w 22"/>
              <a:gd name="T13" fmla="*/ 9 h 34"/>
              <a:gd name="T14" fmla="*/ 11 w 22"/>
              <a:gd name="T15" fmla="*/ 13 h 34"/>
              <a:gd name="T16" fmla="*/ 11 w 22"/>
              <a:gd name="T17" fmla="*/ 13 h 34"/>
              <a:gd name="T18" fmla="*/ 15 w 22"/>
              <a:gd name="T19" fmla="*/ 13 h 34"/>
              <a:gd name="T20" fmla="*/ 15 w 22"/>
              <a:gd name="T21" fmla="*/ 15 h 34"/>
              <a:gd name="T22" fmla="*/ 17 w 22"/>
              <a:gd name="T23" fmla="*/ 18 h 34"/>
              <a:gd name="T24" fmla="*/ 18 w 22"/>
              <a:gd name="T25" fmla="*/ 22 h 34"/>
              <a:gd name="T26" fmla="*/ 20 w 22"/>
              <a:gd name="T27" fmla="*/ 24 h 34"/>
              <a:gd name="T28" fmla="*/ 22 w 22"/>
              <a:gd name="T29" fmla="*/ 26 h 34"/>
              <a:gd name="T30" fmla="*/ 22 w 22"/>
              <a:gd name="T31" fmla="*/ 26 h 34"/>
              <a:gd name="T32" fmla="*/ 22 w 22"/>
              <a:gd name="T33" fmla="*/ 30 h 34"/>
              <a:gd name="T34" fmla="*/ 18 w 22"/>
              <a:gd name="T35" fmla="*/ 34 h 34"/>
              <a:gd name="T36" fmla="*/ 18 w 22"/>
              <a:gd name="T37" fmla="*/ 34 h 34"/>
              <a:gd name="T38" fmla="*/ 17 w 22"/>
              <a:gd name="T39" fmla="*/ 32 h 34"/>
              <a:gd name="T40" fmla="*/ 15 w 22"/>
              <a:gd name="T41" fmla="*/ 30 h 34"/>
              <a:gd name="T42" fmla="*/ 15 w 22"/>
              <a:gd name="T43" fmla="*/ 30 h 34"/>
              <a:gd name="T44" fmla="*/ 15 w 22"/>
              <a:gd name="T45" fmla="*/ 30 h 34"/>
              <a:gd name="T46" fmla="*/ 11 w 22"/>
              <a:gd name="T47" fmla="*/ 30 h 34"/>
              <a:gd name="T48" fmla="*/ 11 w 22"/>
              <a:gd name="T49" fmla="*/ 32 h 34"/>
              <a:gd name="T50" fmla="*/ 11 w 22"/>
              <a:gd name="T51" fmla="*/ 34 h 34"/>
              <a:gd name="T52" fmla="*/ 11 w 22"/>
              <a:gd name="T53" fmla="*/ 34 h 34"/>
              <a:gd name="T54" fmla="*/ 11 w 22"/>
              <a:gd name="T55" fmla="*/ 34 h 34"/>
              <a:gd name="T56" fmla="*/ 9 w 22"/>
              <a:gd name="T57" fmla="*/ 32 h 34"/>
              <a:gd name="T58" fmla="*/ 7 w 22"/>
              <a:gd name="T59" fmla="*/ 30 h 34"/>
              <a:gd name="T60" fmla="*/ 7 w 22"/>
              <a:gd name="T61" fmla="*/ 28 h 34"/>
              <a:gd name="T62" fmla="*/ 7 w 22"/>
              <a:gd name="T63" fmla="*/ 28 h 34"/>
              <a:gd name="T64" fmla="*/ 7 w 22"/>
              <a:gd name="T65" fmla="*/ 20 h 34"/>
              <a:gd name="T66" fmla="*/ 7 w 22"/>
              <a:gd name="T67" fmla="*/ 20 h 34"/>
              <a:gd name="T68" fmla="*/ 7 w 22"/>
              <a:gd name="T69" fmla="*/ 18 h 34"/>
              <a:gd name="T70" fmla="*/ 7 w 22"/>
              <a:gd name="T71" fmla="*/ 15 h 34"/>
              <a:gd name="T72" fmla="*/ 7 w 22"/>
              <a:gd name="T73" fmla="*/ 15 h 34"/>
              <a:gd name="T74" fmla="*/ 5 w 22"/>
              <a:gd name="T75" fmla="*/ 13 h 34"/>
              <a:gd name="T76" fmla="*/ 3 w 22"/>
              <a:gd name="T77" fmla="*/ 9 h 34"/>
              <a:gd name="T78" fmla="*/ 0 w 22"/>
              <a:gd name="T79" fmla="*/ 5 h 34"/>
              <a:gd name="T80" fmla="*/ 0 w 22"/>
              <a:gd name="T81" fmla="*/ 0 h 34"/>
              <a:gd name="T82" fmla="*/ 0 w 22"/>
              <a:gd name="T83" fmla="*/ 0 h 34"/>
              <a:gd name="T84" fmla="*/ 0 w 22"/>
              <a:gd name="T85" fmla="*/ 0 h 34"/>
              <a:gd name="T86" fmla="*/ 0 w 22"/>
              <a:gd name="T87"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2" h="34">
                <a:moveTo>
                  <a:pt x="0" y="0"/>
                </a:moveTo>
                <a:lnTo>
                  <a:pt x="0" y="0"/>
                </a:lnTo>
                <a:lnTo>
                  <a:pt x="1" y="0"/>
                </a:lnTo>
                <a:lnTo>
                  <a:pt x="5" y="0"/>
                </a:lnTo>
                <a:lnTo>
                  <a:pt x="5" y="0"/>
                </a:lnTo>
                <a:lnTo>
                  <a:pt x="7" y="3"/>
                </a:lnTo>
                <a:lnTo>
                  <a:pt x="11" y="9"/>
                </a:lnTo>
                <a:lnTo>
                  <a:pt x="11" y="13"/>
                </a:lnTo>
                <a:lnTo>
                  <a:pt x="11" y="13"/>
                </a:lnTo>
                <a:lnTo>
                  <a:pt x="15" y="13"/>
                </a:lnTo>
                <a:lnTo>
                  <a:pt x="15" y="15"/>
                </a:lnTo>
                <a:lnTo>
                  <a:pt x="17" y="18"/>
                </a:lnTo>
                <a:lnTo>
                  <a:pt x="18" y="22"/>
                </a:lnTo>
                <a:lnTo>
                  <a:pt x="20" y="24"/>
                </a:lnTo>
                <a:lnTo>
                  <a:pt x="22" y="26"/>
                </a:lnTo>
                <a:lnTo>
                  <a:pt x="22" y="26"/>
                </a:lnTo>
                <a:lnTo>
                  <a:pt x="22" y="30"/>
                </a:lnTo>
                <a:lnTo>
                  <a:pt x="18" y="34"/>
                </a:lnTo>
                <a:lnTo>
                  <a:pt x="18" y="34"/>
                </a:lnTo>
                <a:lnTo>
                  <a:pt x="17" y="32"/>
                </a:lnTo>
                <a:lnTo>
                  <a:pt x="15" y="30"/>
                </a:lnTo>
                <a:lnTo>
                  <a:pt x="15" y="30"/>
                </a:lnTo>
                <a:lnTo>
                  <a:pt x="15" y="30"/>
                </a:lnTo>
                <a:lnTo>
                  <a:pt x="11" y="30"/>
                </a:lnTo>
                <a:lnTo>
                  <a:pt x="11" y="32"/>
                </a:lnTo>
                <a:lnTo>
                  <a:pt x="11" y="34"/>
                </a:lnTo>
                <a:lnTo>
                  <a:pt x="11" y="34"/>
                </a:lnTo>
                <a:lnTo>
                  <a:pt x="11" y="34"/>
                </a:lnTo>
                <a:lnTo>
                  <a:pt x="9" y="32"/>
                </a:lnTo>
                <a:lnTo>
                  <a:pt x="7" y="30"/>
                </a:lnTo>
                <a:lnTo>
                  <a:pt x="7" y="28"/>
                </a:lnTo>
                <a:lnTo>
                  <a:pt x="7" y="28"/>
                </a:lnTo>
                <a:lnTo>
                  <a:pt x="7" y="20"/>
                </a:lnTo>
                <a:lnTo>
                  <a:pt x="7" y="20"/>
                </a:lnTo>
                <a:lnTo>
                  <a:pt x="7" y="18"/>
                </a:lnTo>
                <a:lnTo>
                  <a:pt x="7" y="15"/>
                </a:lnTo>
                <a:lnTo>
                  <a:pt x="7" y="15"/>
                </a:lnTo>
                <a:lnTo>
                  <a:pt x="5" y="13"/>
                </a:lnTo>
                <a:lnTo>
                  <a:pt x="3" y="9"/>
                </a:lnTo>
                <a:lnTo>
                  <a:pt x="0" y="5"/>
                </a:lnTo>
                <a:lnTo>
                  <a:pt x="0" y="0"/>
                </a:lnTo>
                <a:lnTo>
                  <a:pt x="0" y="0"/>
                </a:lnTo>
                <a:lnTo>
                  <a:pt x="0" y="0"/>
                </a:lnTo>
                <a:lnTo>
                  <a:pt x="0" y="0"/>
                </a:lnTo>
                <a:close/>
              </a:path>
            </a:pathLst>
          </a:custGeom>
          <a:solidFill>
            <a:schemeClr val="bg1">
              <a:lumMod val="85000"/>
            </a:schemeClr>
          </a:solidFill>
          <a:ln w="635" cap="rnd">
            <a:solidFill>
              <a:schemeClr val="bg1">
                <a:alpha val="17000"/>
              </a:schemeClr>
            </a:solidFill>
          </a:ln>
        </p:spPr>
        <p:txBody>
          <a:bodyPr lIns="97940" tIns="48971" rIns="97940" bIns="48971"/>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537" name="Freeform 536"/>
          <p:cNvSpPr>
            <a:spLocks/>
          </p:cNvSpPr>
          <p:nvPr/>
        </p:nvSpPr>
        <p:spPr bwMode="auto">
          <a:xfrm>
            <a:off x="7836977" y="2675308"/>
            <a:ext cx="43604" cy="59720"/>
          </a:xfrm>
          <a:custGeom>
            <a:avLst/>
            <a:gdLst>
              <a:gd name="T0" fmla="*/ 0 w 22"/>
              <a:gd name="T1" fmla="*/ 0 h 34"/>
              <a:gd name="T2" fmla="*/ 0 w 22"/>
              <a:gd name="T3" fmla="*/ 0 h 34"/>
              <a:gd name="T4" fmla="*/ 1 w 22"/>
              <a:gd name="T5" fmla="*/ 0 h 34"/>
              <a:gd name="T6" fmla="*/ 5 w 22"/>
              <a:gd name="T7" fmla="*/ 0 h 34"/>
              <a:gd name="T8" fmla="*/ 5 w 22"/>
              <a:gd name="T9" fmla="*/ 0 h 34"/>
              <a:gd name="T10" fmla="*/ 7 w 22"/>
              <a:gd name="T11" fmla="*/ 3 h 34"/>
              <a:gd name="T12" fmla="*/ 11 w 22"/>
              <a:gd name="T13" fmla="*/ 9 h 34"/>
              <a:gd name="T14" fmla="*/ 11 w 22"/>
              <a:gd name="T15" fmla="*/ 13 h 34"/>
              <a:gd name="T16" fmla="*/ 11 w 22"/>
              <a:gd name="T17" fmla="*/ 13 h 34"/>
              <a:gd name="T18" fmla="*/ 15 w 22"/>
              <a:gd name="T19" fmla="*/ 13 h 34"/>
              <a:gd name="T20" fmla="*/ 15 w 22"/>
              <a:gd name="T21" fmla="*/ 15 h 34"/>
              <a:gd name="T22" fmla="*/ 17 w 22"/>
              <a:gd name="T23" fmla="*/ 18 h 34"/>
              <a:gd name="T24" fmla="*/ 18 w 22"/>
              <a:gd name="T25" fmla="*/ 22 h 34"/>
              <a:gd name="T26" fmla="*/ 20 w 22"/>
              <a:gd name="T27" fmla="*/ 24 h 34"/>
              <a:gd name="T28" fmla="*/ 22 w 22"/>
              <a:gd name="T29" fmla="*/ 26 h 34"/>
              <a:gd name="T30" fmla="*/ 22 w 22"/>
              <a:gd name="T31" fmla="*/ 26 h 34"/>
              <a:gd name="T32" fmla="*/ 22 w 22"/>
              <a:gd name="T33" fmla="*/ 30 h 34"/>
              <a:gd name="T34" fmla="*/ 18 w 22"/>
              <a:gd name="T35" fmla="*/ 34 h 34"/>
              <a:gd name="T36" fmla="*/ 18 w 22"/>
              <a:gd name="T37" fmla="*/ 34 h 34"/>
              <a:gd name="T38" fmla="*/ 17 w 22"/>
              <a:gd name="T39" fmla="*/ 32 h 34"/>
              <a:gd name="T40" fmla="*/ 15 w 22"/>
              <a:gd name="T41" fmla="*/ 30 h 34"/>
              <a:gd name="T42" fmla="*/ 15 w 22"/>
              <a:gd name="T43" fmla="*/ 30 h 34"/>
              <a:gd name="T44" fmla="*/ 15 w 22"/>
              <a:gd name="T45" fmla="*/ 30 h 34"/>
              <a:gd name="T46" fmla="*/ 11 w 22"/>
              <a:gd name="T47" fmla="*/ 30 h 34"/>
              <a:gd name="T48" fmla="*/ 11 w 22"/>
              <a:gd name="T49" fmla="*/ 32 h 34"/>
              <a:gd name="T50" fmla="*/ 11 w 22"/>
              <a:gd name="T51" fmla="*/ 34 h 34"/>
              <a:gd name="T52" fmla="*/ 11 w 22"/>
              <a:gd name="T53" fmla="*/ 34 h 34"/>
              <a:gd name="T54" fmla="*/ 11 w 22"/>
              <a:gd name="T55" fmla="*/ 34 h 34"/>
              <a:gd name="T56" fmla="*/ 9 w 22"/>
              <a:gd name="T57" fmla="*/ 32 h 34"/>
              <a:gd name="T58" fmla="*/ 7 w 22"/>
              <a:gd name="T59" fmla="*/ 30 h 34"/>
              <a:gd name="T60" fmla="*/ 7 w 22"/>
              <a:gd name="T61" fmla="*/ 28 h 34"/>
              <a:gd name="T62" fmla="*/ 7 w 22"/>
              <a:gd name="T63" fmla="*/ 28 h 34"/>
              <a:gd name="T64" fmla="*/ 7 w 22"/>
              <a:gd name="T65" fmla="*/ 20 h 34"/>
              <a:gd name="T66" fmla="*/ 7 w 22"/>
              <a:gd name="T67" fmla="*/ 20 h 34"/>
              <a:gd name="T68" fmla="*/ 7 w 22"/>
              <a:gd name="T69" fmla="*/ 18 h 34"/>
              <a:gd name="T70" fmla="*/ 7 w 22"/>
              <a:gd name="T71" fmla="*/ 15 h 34"/>
              <a:gd name="T72" fmla="*/ 7 w 22"/>
              <a:gd name="T73" fmla="*/ 15 h 34"/>
              <a:gd name="T74" fmla="*/ 5 w 22"/>
              <a:gd name="T75" fmla="*/ 13 h 34"/>
              <a:gd name="T76" fmla="*/ 3 w 22"/>
              <a:gd name="T77" fmla="*/ 9 h 34"/>
              <a:gd name="T78" fmla="*/ 0 w 22"/>
              <a:gd name="T79" fmla="*/ 5 h 34"/>
              <a:gd name="T80" fmla="*/ 0 w 22"/>
              <a:gd name="T81" fmla="*/ 0 h 34"/>
              <a:gd name="T82" fmla="*/ 0 w 22"/>
              <a:gd name="T83" fmla="*/ 0 h 34"/>
              <a:gd name="T84" fmla="*/ 0 w 22"/>
              <a:gd name="T85" fmla="*/ 0 h 34"/>
              <a:gd name="T86" fmla="*/ 0 w 22"/>
              <a:gd name="T87"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2" h="34">
                <a:moveTo>
                  <a:pt x="0" y="0"/>
                </a:moveTo>
                <a:lnTo>
                  <a:pt x="0" y="0"/>
                </a:lnTo>
                <a:lnTo>
                  <a:pt x="1" y="0"/>
                </a:lnTo>
                <a:lnTo>
                  <a:pt x="5" y="0"/>
                </a:lnTo>
                <a:lnTo>
                  <a:pt x="5" y="0"/>
                </a:lnTo>
                <a:lnTo>
                  <a:pt x="7" y="3"/>
                </a:lnTo>
                <a:lnTo>
                  <a:pt x="11" y="9"/>
                </a:lnTo>
                <a:lnTo>
                  <a:pt x="11" y="13"/>
                </a:lnTo>
                <a:lnTo>
                  <a:pt x="11" y="13"/>
                </a:lnTo>
                <a:lnTo>
                  <a:pt x="15" y="13"/>
                </a:lnTo>
                <a:lnTo>
                  <a:pt x="15" y="15"/>
                </a:lnTo>
                <a:lnTo>
                  <a:pt x="17" y="18"/>
                </a:lnTo>
                <a:lnTo>
                  <a:pt x="18" y="22"/>
                </a:lnTo>
                <a:lnTo>
                  <a:pt x="20" y="24"/>
                </a:lnTo>
                <a:lnTo>
                  <a:pt x="22" y="26"/>
                </a:lnTo>
                <a:lnTo>
                  <a:pt x="22" y="26"/>
                </a:lnTo>
                <a:lnTo>
                  <a:pt x="22" y="30"/>
                </a:lnTo>
                <a:lnTo>
                  <a:pt x="18" y="34"/>
                </a:lnTo>
                <a:lnTo>
                  <a:pt x="18" y="34"/>
                </a:lnTo>
                <a:lnTo>
                  <a:pt x="17" y="32"/>
                </a:lnTo>
                <a:lnTo>
                  <a:pt x="15" y="30"/>
                </a:lnTo>
                <a:lnTo>
                  <a:pt x="15" y="30"/>
                </a:lnTo>
                <a:lnTo>
                  <a:pt x="15" y="30"/>
                </a:lnTo>
                <a:lnTo>
                  <a:pt x="11" y="30"/>
                </a:lnTo>
                <a:lnTo>
                  <a:pt x="11" y="32"/>
                </a:lnTo>
                <a:lnTo>
                  <a:pt x="11" y="34"/>
                </a:lnTo>
                <a:lnTo>
                  <a:pt x="11" y="34"/>
                </a:lnTo>
                <a:lnTo>
                  <a:pt x="11" y="34"/>
                </a:lnTo>
                <a:lnTo>
                  <a:pt x="9" y="32"/>
                </a:lnTo>
                <a:lnTo>
                  <a:pt x="7" y="30"/>
                </a:lnTo>
                <a:lnTo>
                  <a:pt x="7" y="28"/>
                </a:lnTo>
                <a:lnTo>
                  <a:pt x="7" y="28"/>
                </a:lnTo>
                <a:lnTo>
                  <a:pt x="7" y="20"/>
                </a:lnTo>
                <a:lnTo>
                  <a:pt x="7" y="20"/>
                </a:lnTo>
                <a:lnTo>
                  <a:pt x="7" y="18"/>
                </a:lnTo>
                <a:lnTo>
                  <a:pt x="7" y="15"/>
                </a:lnTo>
                <a:lnTo>
                  <a:pt x="7" y="15"/>
                </a:lnTo>
                <a:lnTo>
                  <a:pt x="5" y="13"/>
                </a:lnTo>
                <a:lnTo>
                  <a:pt x="3" y="9"/>
                </a:lnTo>
                <a:lnTo>
                  <a:pt x="0" y="5"/>
                </a:lnTo>
                <a:lnTo>
                  <a:pt x="0" y="0"/>
                </a:lnTo>
                <a:lnTo>
                  <a:pt x="0" y="0"/>
                </a:lnTo>
                <a:lnTo>
                  <a:pt x="0" y="0"/>
                </a:lnTo>
                <a:lnTo>
                  <a:pt x="0" y="0"/>
                </a:lnTo>
                <a:close/>
              </a:path>
            </a:pathLst>
          </a:custGeom>
          <a:solidFill>
            <a:schemeClr val="bg1">
              <a:lumMod val="85000"/>
            </a:schemeClr>
          </a:solidFill>
          <a:ln w="635" cap="rnd">
            <a:solidFill>
              <a:schemeClr val="bg1">
                <a:alpha val="17000"/>
              </a:schemeClr>
            </a:solidFill>
            <a:prstDash val="solid"/>
            <a:round/>
            <a:headEnd/>
            <a:tailEnd/>
          </a:ln>
        </p:spPr>
        <p:txBody>
          <a:bodyPr lIns="97940" tIns="48971" rIns="97940" bIns="48971"/>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538" name="Freeform 537"/>
          <p:cNvSpPr>
            <a:spLocks/>
          </p:cNvSpPr>
          <p:nvPr/>
        </p:nvSpPr>
        <p:spPr bwMode="auto">
          <a:xfrm>
            <a:off x="7785805" y="2632665"/>
            <a:ext cx="18959" cy="42658"/>
          </a:xfrm>
          <a:custGeom>
            <a:avLst/>
            <a:gdLst>
              <a:gd name="T0" fmla="*/ 2 w 9"/>
              <a:gd name="T1" fmla="*/ 0 h 25"/>
              <a:gd name="T2" fmla="*/ 2 w 9"/>
              <a:gd name="T3" fmla="*/ 0 h 25"/>
              <a:gd name="T4" fmla="*/ 0 w 9"/>
              <a:gd name="T5" fmla="*/ 4 h 25"/>
              <a:gd name="T6" fmla="*/ 0 w 9"/>
              <a:gd name="T7" fmla="*/ 8 h 25"/>
              <a:gd name="T8" fmla="*/ 2 w 9"/>
              <a:gd name="T9" fmla="*/ 13 h 25"/>
              <a:gd name="T10" fmla="*/ 2 w 9"/>
              <a:gd name="T11" fmla="*/ 13 h 25"/>
              <a:gd name="T12" fmla="*/ 4 w 9"/>
              <a:gd name="T13" fmla="*/ 21 h 25"/>
              <a:gd name="T14" fmla="*/ 6 w 9"/>
              <a:gd name="T15" fmla="*/ 25 h 25"/>
              <a:gd name="T16" fmla="*/ 8 w 9"/>
              <a:gd name="T17" fmla="*/ 25 h 25"/>
              <a:gd name="T18" fmla="*/ 8 w 9"/>
              <a:gd name="T19" fmla="*/ 25 h 25"/>
              <a:gd name="T20" fmla="*/ 8 w 9"/>
              <a:gd name="T21" fmla="*/ 25 h 25"/>
              <a:gd name="T22" fmla="*/ 9 w 9"/>
              <a:gd name="T23" fmla="*/ 21 h 25"/>
              <a:gd name="T24" fmla="*/ 8 w 9"/>
              <a:gd name="T25" fmla="*/ 19 h 25"/>
              <a:gd name="T26" fmla="*/ 8 w 9"/>
              <a:gd name="T27" fmla="*/ 17 h 25"/>
              <a:gd name="T28" fmla="*/ 8 w 9"/>
              <a:gd name="T29" fmla="*/ 15 h 25"/>
              <a:gd name="T30" fmla="*/ 8 w 9"/>
              <a:gd name="T31" fmla="*/ 15 h 25"/>
              <a:gd name="T32" fmla="*/ 8 w 9"/>
              <a:gd name="T33" fmla="*/ 13 h 25"/>
              <a:gd name="T34" fmla="*/ 8 w 9"/>
              <a:gd name="T35" fmla="*/ 13 h 25"/>
              <a:gd name="T36" fmla="*/ 6 w 9"/>
              <a:gd name="T37" fmla="*/ 8 h 25"/>
              <a:gd name="T38" fmla="*/ 6 w 9"/>
              <a:gd name="T39" fmla="*/ 8 h 25"/>
              <a:gd name="T40" fmla="*/ 4 w 9"/>
              <a:gd name="T41" fmla="*/ 4 h 25"/>
              <a:gd name="T42" fmla="*/ 2 w 9"/>
              <a:gd name="T43" fmla="*/ 0 h 25"/>
              <a:gd name="T44" fmla="*/ 2 w 9"/>
              <a:gd name="T45" fmla="*/ 0 h 25"/>
              <a:gd name="T46" fmla="*/ 2 w 9"/>
              <a:gd name="T47" fmla="*/ 0 h 25"/>
              <a:gd name="T48" fmla="*/ 2 w 9"/>
              <a:gd name="T49"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 h="25">
                <a:moveTo>
                  <a:pt x="2" y="0"/>
                </a:moveTo>
                <a:lnTo>
                  <a:pt x="2" y="0"/>
                </a:lnTo>
                <a:lnTo>
                  <a:pt x="0" y="4"/>
                </a:lnTo>
                <a:lnTo>
                  <a:pt x="0" y="8"/>
                </a:lnTo>
                <a:lnTo>
                  <a:pt x="2" y="13"/>
                </a:lnTo>
                <a:lnTo>
                  <a:pt x="2" y="13"/>
                </a:lnTo>
                <a:lnTo>
                  <a:pt x="4" y="21"/>
                </a:lnTo>
                <a:lnTo>
                  <a:pt x="6" y="25"/>
                </a:lnTo>
                <a:lnTo>
                  <a:pt x="8" y="25"/>
                </a:lnTo>
                <a:lnTo>
                  <a:pt x="8" y="25"/>
                </a:lnTo>
                <a:lnTo>
                  <a:pt x="8" y="25"/>
                </a:lnTo>
                <a:lnTo>
                  <a:pt x="9" y="21"/>
                </a:lnTo>
                <a:lnTo>
                  <a:pt x="8" y="19"/>
                </a:lnTo>
                <a:lnTo>
                  <a:pt x="8" y="17"/>
                </a:lnTo>
                <a:lnTo>
                  <a:pt x="8" y="15"/>
                </a:lnTo>
                <a:lnTo>
                  <a:pt x="8" y="15"/>
                </a:lnTo>
                <a:lnTo>
                  <a:pt x="8" y="13"/>
                </a:lnTo>
                <a:lnTo>
                  <a:pt x="8" y="13"/>
                </a:lnTo>
                <a:lnTo>
                  <a:pt x="6" y="8"/>
                </a:lnTo>
                <a:lnTo>
                  <a:pt x="6" y="8"/>
                </a:lnTo>
                <a:lnTo>
                  <a:pt x="4" y="4"/>
                </a:lnTo>
                <a:lnTo>
                  <a:pt x="2" y="0"/>
                </a:lnTo>
                <a:lnTo>
                  <a:pt x="2" y="0"/>
                </a:lnTo>
                <a:lnTo>
                  <a:pt x="2" y="0"/>
                </a:lnTo>
                <a:lnTo>
                  <a:pt x="2" y="0"/>
                </a:lnTo>
                <a:close/>
              </a:path>
            </a:pathLst>
          </a:custGeom>
          <a:solidFill>
            <a:schemeClr val="bg1">
              <a:lumMod val="85000"/>
            </a:schemeClr>
          </a:solidFill>
          <a:ln w="635" cap="rnd">
            <a:solidFill>
              <a:schemeClr val="bg1">
                <a:alpha val="17000"/>
              </a:schemeClr>
            </a:solidFill>
          </a:ln>
        </p:spPr>
        <p:txBody>
          <a:bodyPr lIns="97940" tIns="48971" rIns="97940" bIns="48971"/>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539" name="Freeform 538"/>
          <p:cNvSpPr>
            <a:spLocks/>
          </p:cNvSpPr>
          <p:nvPr/>
        </p:nvSpPr>
        <p:spPr bwMode="auto">
          <a:xfrm>
            <a:off x="7785805" y="2632665"/>
            <a:ext cx="18959" cy="42658"/>
          </a:xfrm>
          <a:custGeom>
            <a:avLst/>
            <a:gdLst>
              <a:gd name="T0" fmla="*/ 2 w 9"/>
              <a:gd name="T1" fmla="*/ 0 h 25"/>
              <a:gd name="T2" fmla="*/ 2 w 9"/>
              <a:gd name="T3" fmla="*/ 0 h 25"/>
              <a:gd name="T4" fmla="*/ 0 w 9"/>
              <a:gd name="T5" fmla="*/ 4 h 25"/>
              <a:gd name="T6" fmla="*/ 0 w 9"/>
              <a:gd name="T7" fmla="*/ 8 h 25"/>
              <a:gd name="T8" fmla="*/ 2 w 9"/>
              <a:gd name="T9" fmla="*/ 13 h 25"/>
              <a:gd name="T10" fmla="*/ 2 w 9"/>
              <a:gd name="T11" fmla="*/ 13 h 25"/>
              <a:gd name="T12" fmla="*/ 4 w 9"/>
              <a:gd name="T13" fmla="*/ 21 h 25"/>
              <a:gd name="T14" fmla="*/ 6 w 9"/>
              <a:gd name="T15" fmla="*/ 25 h 25"/>
              <a:gd name="T16" fmla="*/ 8 w 9"/>
              <a:gd name="T17" fmla="*/ 25 h 25"/>
              <a:gd name="T18" fmla="*/ 8 w 9"/>
              <a:gd name="T19" fmla="*/ 25 h 25"/>
              <a:gd name="T20" fmla="*/ 8 w 9"/>
              <a:gd name="T21" fmla="*/ 25 h 25"/>
              <a:gd name="T22" fmla="*/ 9 w 9"/>
              <a:gd name="T23" fmla="*/ 21 h 25"/>
              <a:gd name="T24" fmla="*/ 8 w 9"/>
              <a:gd name="T25" fmla="*/ 19 h 25"/>
              <a:gd name="T26" fmla="*/ 8 w 9"/>
              <a:gd name="T27" fmla="*/ 17 h 25"/>
              <a:gd name="T28" fmla="*/ 8 w 9"/>
              <a:gd name="T29" fmla="*/ 15 h 25"/>
              <a:gd name="T30" fmla="*/ 8 w 9"/>
              <a:gd name="T31" fmla="*/ 15 h 25"/>
              <a:gd name="T32" fmla="*/ 8 w 9"/>
              <a:gd name="T33" fmla="*/ 13 h 25"/>
              <a:gd name="T34" fmla="*/ 8 w 9"/>
              <a:gd name="T35" fmla="*/ 13 h 25"/>
              <a:gd name="T36" fmla="*/ 6 w 9"/>
              <a:gd name="T37" fmla="*/ 8 h 25"/>
              <a:gd name="T38" fmla="*/ 6 w 9"/>
              <a:gd name="T39" fmla="*/ 8 h 25"/>
              <a:gd name="T40" fmla="*/ 4 w 9"/>
              <a:gd name="T41" fmla="*/ 4 h 25"/>
              <a:gd name="T42" fmla="*/ 2 w 9"/>
              <a:gd name="T43" fmla="*/ 0 h 25"/>
              <a:gd name="T44" fmla="*/ 2 w 9"/>
              <a:gd name="T45" fmla="*/ 0 h 25"/>
              <a:gd name="T46" fmla="*/ 2 w 9"/>
              <a:gd name="T47" fmla="*/ 0 h 25"/>
              <a:gd name="T48" fmla="*/ 2 w 9"/>
              <a:gd name="T49"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 h="25">
                <a:moveTo>
                  <a:pt x="2" y="0"/>
                </a:moveTo>
                <a:lnTo>
                  <a:pt x="2" y="0"/>
                </a:lnTo>
                <a:lnTo>
                  <a:pt x="0" y="4"/>
                </a:lnTo>
                <a:lnTo>
                  <a:pt x="0" y="8"/>
                </a:lnTo>
                <a:lnTo>
                  <a:pt x="2" y="13"/>
                </a:lnTo>
                <a:lnTo>
                  <a:pt x="2" y="13"/>
                </a:lnTo>
                <a:lnTo>
                  <a:pt x="4" y="21"/>
                </a:lnTo>
                <a:lnTo>
                  <a:pt x="6" y="25"/>
                </a:lnTo>
                <a:lnTo>
                  <a:pt x="8" y="25"/>
                </a:lnTo>
                <a:lnTo>
                  <a:pt x="8" y="25"/>
                </a:lnTo>
                <a:lnTo>
                  <a:pt x="8" y="25"/>
                </a:lnTo>
                <a:lnTo>
                  <a:pt x="9" y="21"/>
                </a:lnTo>
                <a:lnTo>
                  <a:pt x="8" y="19"/>
                </a:lnTo>
                <a:lnTo>
                  <a:pt x="8" y="17"/>
                </a:lnTo>
                <a:lnTo>
                  <a:pt x="8" y="15"/>
                </a:lnTo>
                <a:lnTo>
                  <a:pt x="8" y="15"/>
                </a:lnTo>
                <a:lnTo>
                  <a:pt x="8" y="13"/>
                </a:lnTo>
                <a:lnTo>
                  <a:pt x="8" y="13"/>
                </a:lnTo>
                <a:lnTo>
                  <a:pt x="6" y="8"/>
                </a:lnTo>
                <a:lnTo>
                  <a:pt x="6" y="8"/>
                </a:lnTo>
                <a:lnTo>
                  <a:pt x="4" y="4"/>
                </a:lnTo>
                <a:lnTo>
                  <a:pt x="2" y="0"/>
                </a:lnTo>
                <a:lnTo>
                  <a:pt x="2" y="0"/>
                </a:lnTo>
                <a:lnTo>
                  <a:pt x="2" y="0"/>
                </a:lnTo>
                <a:lnTo>
                  <a:pt x="2" y="0"/>
                </a:lnTo>
                <a:close/>
              </a:path>
            </a:pathLst>
          </a:custGeom>
          <a:solidFill>
            <a:schemeClr val="bg1">
              <a:lumMod val="85000"/>
            </a:schemeClr>
          </a:solidFill>
          <a:ln w="635" cap="rnd">
            <a:solidFill>
              <a:schemeClr val="bg1">
                <a:alpha val="17000"/>
              </a:schemeClr>
            </a:solidFill>
            <a:prstDash val="solid"/>
            <a:round/>
            <a:headEnd/>
            <a:tailEnd/>
          </a:ln>
        </p:spPr>
        <p:txBody>
          <a:bodyPr lIns="97940" tIns="48971" rIns="97940" bIns="48971"/>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540" name="Freeform 539"/>
          <p:cNvSpPr>
            <a:spLocks/>
          </p:cNvSpPr>
          <p:nvPr/>
        </p:nvSpPr>
        <p:spPr bwMode="auto">
          <a:xfrm>
            <a:off x="8100502" y="2936938"/>
            <a:ext cx="1668359" cy="796262"/>
          </a:xfrm>
          <a:custGeom>
            <a:avLst/>
            <a:gdLst>
              <a:gd name="T0" fmla="*/ 702 w 819"/>
              <a:gd name="T1" fmla="*/ 93 h 459"/>
              <a:gd name="T2" fmla="*/ 662 w 819"/>
              <a:gd name="T3" fmla="*/ 106 h 459"/>
              <a:gd name="T4" fmla="*/ 637 w 819"/>
              <a:gd name="T5" fmla="*/ 128 h 459"/>
              <a:gd name="T6" fmla="*/ 596 w 819"/>
              <a:gd name="T7" fmla="*/ 132 h 459"/>
              <a:gd name="T8" fmla="*/ 581 w 819"/>
              <a:gd name="T9" fmla="*/ 113 h 459"/>
              <a:gd name="T10" fmla="*/ 584 w 819"/>
              <a:gd name="T11" fmla="*/ 87 h 459"/>
              <a:gd name="T12" fmla="*/ 550 w 819"/>
              <a:gd name="T13" fmla="*/ 91 h 459"/>
              <a:gd name="T14" fmla="*/ 543 w 819"/>
              <a:gd name="T15" fmla="*/ 130 h 459"/>
              <a:gd name="T16" fmla="*/ 518 w 819"/>
              <a:gd name="T17" fmla="*/ 127 h 459"/>
              <a:gd name="T18" fmla="*/ 520 w 819"/>
              <a:gd name="T19" fmla="*/ 94 h 459"/>
              <a:gd name="T20" fmla="*/ 550 w 819"/>
              <a:gd name="T21" fmla="*/ 70 h 459"/>
              <a:gd name="T22" fmla="*/ 558 w 819"/>
              <a:gd name="T23" fmla="*/ 55 h 459"/>
              <a:gd name="T24" fmla="*/ 518 w 819"/>
              <a:gd name="T25" fmla="*/ 51 h 459"/>
              <a:gd name="T26" fmla="*/ 490 w 819"/>
              <a:gd name="T27" fmla="*/ 55 h 459"/>
              <a:gd name="T28" fmla="*/ 469 w 819"/>
              <a:gd name="T29" fmla="*/ 53 h 459"/>
              <a:gd name="T30" fmla="*/ 486 w 819"/>
              <a:gd name="T31" fmla="*/ 24 h 459"/>
              <a:gd name="T32" fmla="*/ 446 w 819"/>
              <a:gd name="T33" fmla="*/ 13 h 459"/>
              <a:gd name="T34" fmla="*/ 420 w 819"/>
              <a:gd name="T35" fmla="*/ 0 h 459"/>
              <a:gd name="T36" fmla="*/ 70 w 819"/>
              <a:gd name="T37" fmla="*/ 7 h 459"/>
              <a:gd name="T38" fmla="*/ 34 w 819"/>
              <a:gd name="T39" fmla="*/ 40 h 459"/>
              <a:gd name="T40" fmla="*/ 0 w 819"/>
              <a:gd name="T41" fmla="*/ 26 h 459"/>
              <a:gd name="T42" fmla="*/ 8 w 819"/>
              <a:gd name="T43" fmla="*/ 94 h 459"/>
              <a:gd name="T44" fmla="*/ 2 w 819"/>
              <a:gd name="T45" fmla="*/ 142 h 459"/>
              <a:gd name="T46" fmla="*/ 9 w 819"/>
              <a:gd name="T47" fmla="*/ 187 h 459"/>
              <a:gd name="T48" fmla="*/ 34 w 819"/>
              <a:gd name="T49" fmla="*/ 236 h 459"/>
              <a:gd name="T50" fmla="*/ 57 w 819"/>
              <a:gd name="T51" fmla="*/ 285 h 459"/>
              <a:gd name="T52" fmla="*/ 100 w 819"/>
              <a:gd name="T53" fmla="*/ 308 h 459"/>
              <a:gd name="T54" fmla="*/ 233 w 819"/>
              <a:gd name="T55" fmla="*/ 346 h 459"/>
              <a:gd name="T56" fmla="*/ 357 w 819"/>
              <a:gd name="T57" fmla="*/ 414 h 459"/>
              <a:gd name="T58" fmla="*/ 397 w 819"/>
              <a:gd name="T59" fmla="*/ 399 h 459"/>
              <a:gd name="T60" fmla="*/ 420 w 819"/>
              <a:gd name="T61" fmla="*/ 380 h 459"/>
              <a:gd name="T62" fmla="*/ 441 w 819"/>
              <a:gd name="T63" fmla="*/ 372 h 459"/>
              <a:gd name="T64" fmla="*/ 469 w 819"/>
              <a:gd name="T65" fmla="*/ 374 h 459"/>
              <a:gd name="T66" fmla="*/ 488 w 819"/>
              <a:gd name="T67" fmla="*/ 384 h 459"/>
              <a:gd name="T68" fmla="*/ 497 w 819"/>
              <a:gd name="T69" fmla="*/ 371 h 459"/>
              <a:gd name="T70" fmla="*/ 518 w 819"/>
              <a:gd name="T71" fmla="*/ 361 h 459"/>
              <a:gd name="T72" fmla="*/ 545 w 819"/>
              <a:gd name="T73" fmla="*/ 365 h 459"/>
              <a:gd name="T74" fmla="*/ 573 w 819"/>
              <a:gd name="T75" fmla="*/ 372 h 459"/>
              <a:gd name="T76" fmla="*/ 592 w 819"/>
              <a:gd name="T77" fmla="*/ 401 h 459"/>
              <a:gd name="T78" fmla="*/ 609 w 819"/>
              <a:gd name="T79" fmla="*/ 441 h 459"/>
              <a:gd name="T80" fmla="*/ 622 w 819"/>
              <a:gd name="T81" fmla="*/ 459 h 459"/>
              <a:gd name="T82" fmla="*/ 628 w 819"/>
              <a:gd name="T83" fmla="*/ 416 h 459"/>
              <a:gd name="T84" fmla="*/ 613 w 819"/>
              <a:gd name="T85" fmla="*/ 363 h 459"/>
              <a:gd name="T86" fmla="*/ 622 w 819"/>
              <a:gd name="T87" fmla="*/ 329 h 459"/>
              <a:gd name="T88" fmla="*/ 664 w 819"/>
              <a:gd name="T89" fmla="*/ 293 h 459"/>
              <a:gd name="T90" fmla="*/ 685 w 819"/>
              <a:gd name="T91" fmla="*/ 280 h 459"/>
              <a:gd name="T92" fmla="*/ 696 w 819"/>
              <a:gd name="T93" fmla="*/ 265 h 459"/>
              <a:gd name="T94" fmla="*/ 690 w 819"/>
              <a:gd name="T95" fmla="*/ 251 h 459"/>
              <a:gd name="T96" fmla="*/ 681 w 819"/>
              <a:gd name="T97" fmla="*/ 234 h 459"/>
              <a:gd name="T98" fmla="*/ 679 w 819"/>
              <a:gd name="T99" fmla="*/ 217 h 459"/>
              <a:gd name="T100" fmla="*/ 688 w 819"/>
              <a:gd name="T101" fmla="*/ 206 h 459"/>
              <a:gd name="T102" fmla="*/ 692 w 819"/>
              <a:gd name="T103" fmla="*/ 234 h 459"/>
              <a:gd name="T104" fmla="*/ 696 w 819"/>
              <a:gd name="T105" fmla="*/ 195 h 459"/>
              <a:gd name="T106" fmla="*/ 717 w 819"/>
              <a:gd name="T107" fmla="*/ 178 h 459"/>
              <a:gd name="T108" fmla="*/ 768 w 819"/>
              <a:gd name="T109" fmla="*/ 153 h 459"/>
              <a:gd name="T110" fmla="*/ 800 w 819"/>
              <a:gd name="T111" fmla="*/ 100 h 459"/>
              <a:gd name="T112" fmla="*/ 806 w 819"/>
              <a:gd name="T113" fmla="*/ 51 h 459"/>
              <a:gd name="T114" fmla="*/ 775 w 819"/>
              <a:gd name="T115" fmla="*/ 62 h 4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19" h="459">
                <a:moveTo>
                  <a:pt x="755" y="85"/>
                </a:moveTo>
                <a:lnTo>
                  <a:pt x="751" y="87"/>
                </a:lnTo>
                <a:lnTo>
                  <a:pt x="745" y="89"/>
                </a:lnTo>
                <a:lnTo>
                  <a:pt x="738" y="91"/>
                </a:lnTo>
                <a:lnTo>
                  <a:pt x="734" y="91"/>
                </a:lnTo>
                <a:lnTo>
                  <a:pt x="728" y="91"/>
                </a:lnTo>
                <a:lnTo>
                  <a:pt x="728" y="91"/>
                </a:lnTo>
                <a:lnTo>
                  <a:pt x="728" y="91"/>
                </a:lnTo>
                <a:lnTo>
                  <a:pt x="715" y="91"/>
                </a:lnTo>
                <a:lnTo>
                  <a:pt x="707" y="91"/>
                </a:lnTo>
                <a:lnTo>
                  <a:pt x="702" y="93"/>
                </a:lnTo>
                <a:lnTo>
                  <a:pt x="702" y="93"/>
                </a:lnTo>
                <a:lnTo>
                  <a:pt x="692" y="100"/>
                </a:lnTo>
                <a:lnTo>
                  <a:pt x="687" y="104"/>
                </a:lnTo>
                <a:lnTo>
                  <a:pt x="687" y="104"/>
                </a:lnTo>
                <a:lnTo>
                  <a:pt x="685" y="104"/>
                </a:lnTo>
                <a:lnTo>
                  <a:pt x="679" y="106"/>
                </a:lnTo>
                <a:lnTo>
                  <a:pt x="679" y="106"/>
                </a:lnTo>
                <a:lnTo>
                  <a:pt x="675" y="106"/>
                </a:lnTo>
                <a:lnTo>
                  <a:pt x="671" y="106"/>
                </a:lnTo>
                <a:lnTo>
                  <a:pt x="668" y="106"/>
                </a:lnTo>
                <a:lnTo>
                  <a:pt x="662" y="106"/>
                </a:lnTo>
                <a:lnTo>
                  <a:pt x="662" y="106"/>
                </a:lnTo>
                <a:lnTo>
                  <a:pt x="653" y="108"/>
                </a:lnTo>
                <a:lnTo>
                  <a:pt x="645" y="113"/>
                </a:lnTo>
                <a:lnTo>
                  <a:pt x="643" y="115"/>
                </a:lnTo>
                <a:lnTo>
                  <a:pt x="639" y="119"/>
                </a:lnTo>
                <a:lnTo>
                  <a:pt x="639" y="121"/>
                </a:lnTo>
                <a:lnTo>
                  <a:pt x="639" y="125"/>
                </a:lnTo>
                <a:lnTo>
                  <a:pt x="639" y="125"/>
                </a:lnTo>
                <a:lnTo>
                  <a:pt x="639" y="127"/>
                </a:lnTo>
                <a:lnTo>
                  <a:pt x="637" y="128"/>
                </a:lnTo>
                <a:lnTo>
                  <a:pt x="637" y="128"/>
                </a:lnTo>
                <a:lnTo>
                  <a:pt x="635" y="128"/>
                </a:lnTo>
                <a:lnTo>
                  <a:pt x="634" y="130"/>
                </a:lnTo>
                <a:lnTo>
                  <a:pt x="626" y="132"/>
                </a:lnTo>
                <a:lnTo>
                  <a:pt x="615" y="136"/>
                </a:lnTo>
                <a:lnTo>
                  <a:pt x="592" y="145"/>
                </a:lnTo>
                <a:lnTo>
                  <a:pt x="592" y="145"/>
                </a:lnTo>
                <a:lnTo>
                  <a:pt x="592" y="142"/>
                </a:lnTo>
                <a:lnTo>
                  <a:pt x="592" y="140"/>
                </a:lnTo>
                <a:lnTo>
                  <a:pt x="594" y="136"/>
                </a:lnTo>
                <a:lnTo>
                  <a:pt x="594" y="136"/>
                </a:lnTo>
                <a:lnTo>
                  <a:pt x="596" y="132"/>
                </a:lnTo>
                <a:lnTo>
                  <a:pt x="596" y="125"/>
                </a:lnTo>
                <a:lnTo>
                  <a:pt x="596" y="125"/>
                </a:lnTo>
                <a:lnTo>
                  <a:pt x="596" y="117"/>
                </a:lnTo>
                <a:lnTo>
                  <a:pt x="596" y="113"/>
                </a:lnTo>
                <a:lnTo>
                  <a:pt x="592" y="110"/>
                </a:lnTo>
                <a:lnTo>
                  <a:pt x="592" y="110"/>
                </a:lnTo>
                <a:lnTo>
                  <a:pt x="590" y="108"/>
                </a:lnTo>
                <a:lnTo>
                  <a:pt x="588" y="108"/>
                </a:lnTo>
                <a:lnTo>
                  <a:pt x="588" y="110"/>
                </a:lnTo>
                <a:lnTo>
                  <a:pt x="584" y="110"/>
                </a:lnTo>
                <a:lnTo>
                  <a:pt x="581" y="113"/>
                </a:lnTo>
                <a:lnTo>
                  <a:pt x="579" y="113"/>
                </a:lnTo>
                <a:lnTo>
                  <a:pt x="577" y="115"/>
                </a:lnTo>
                <a:lnTo>
                  <a:pt x="577" y="115"/>
                </a:lnTo>
                <a:lnTo>
                  <a:pt x="577" y="111"/>
                </a:lnTo>
                <a:lnTo>
                  <a:pt x="579" y="108"/>
                </a:lnTo>
                <a:lnTo>
                  <a:pt x="583" y="102"/>
                </a:lnTo>
                <a:lnTo>
                  <a:pt x="583" y="102"/>
                </a:lnTo>
                <a:lnTo>
                  <a:pt x="584" y="98"/>
                </a:lnTo>
                <a:lnTo>
                  <a:pt x="584" y="94"/>
                </a:lnTo>
                <a:lnTo>
                  <a:pt x="584" y="87"/>
                </a:lnTo>
                <a:lnTo>
                  <a:pt x="584" y="87"/>
                </a:lnTo>
                <a:lnTo>
                  <a:pt x="584" y="83"/>
                </a:lnTo>
                <a:lnTo>
                  <a:pt x="581" y="81"/>
                </a:lnTo>
                <a:lnTo>
                  <a:pt x="575" y="77"/>
                </a:lnTo>
                <a:lnTo>
                  <a:pt x="567" y="74"/>
                </a:lnTo>
                <a:lnTo>
                  <a:pt x="562" y="74"/>
                </a:lnTo>
                <a:lnTo>
                  <a:pt x="562" y="74"/>
                </a:lnTo>
                <a:lnTo>
                  <a:pt x="558" y="81"/>
                </a:lnTo>
                <a:lnTo>
                  <a:pt x="558" y="83"/>
                </a:lnTo>
                <a:lnTo>
                  <a:pt x="556" y="87"/>
                </a:lnTo>
                <a:lnTo>
                  <a:pt x="556" y="87"/>
                </a:lnTo>
                <a:lnTo>
                  <a:pt x="550" y="91"/>
                </a:lnTo>
                <a:lnTo>
                  <a:pt x="543" y="93"/>
                </a:lnTo>
                <a:lnTo>
                  <a:pt x="543" y="93"/>
                </a:lnTo>
                <a:lnTo>
                  <a:pt x="541" y="102"/>
                </a:lnTo>
                <a:lnTo>
                  <a:pt x="539" y="110"/>
                </a:lnTo>
                <a:lnTo>
                  <a:pt x="539" y="110"/>
                </a:lnTo>
                <a:lnTo>
                  <a:pt x="539" y="115"/>
                </a:lnTo>
                <a:lnTo>
                  <a:pt x="539" y="119"/>
                </a:lnTo>
                <a:lnTo>
                  <a:pt x="541" y="123"/>
                </a:lnTo>
                <a:lnTo>
                  <a:pt x="541" y="127"/>
                </a:lnTo>
                <a:lnTo>
                  <a:pt x="541" y="127"/>
                </a:lnTo>
                <a:lnTo>
                  <a:pt x="543" y="130"/>
                </a:lnTo>
                <a:lnTo>
                  <a:pt x="541" y="136"/>
                </a:lnTo>
                <a:lnTo>
                  <a:pt x="541" y="142"/>
                </a:lnTo>
                <a:lnTo>
                  <a:pt x="541" y="142"/>
                </a:lnTo>
                <a:lnTo>
                  <a:pt x="531" y="149"/>
                </a:lnTo>
                <a:lnTo>
                  <a:pt x="531" y="149"/>
                </a:lnTo>
                <a:lnTo>
                  <a:pt x="530" y="151"/>
                </a:lnTo>
                <a:lnTo>
                  <a:pt x="528" y="151"/>
                </a:lnTo>
                <a:lnTo>
                  <a:pt x="522" y="145"/>
                </a:lnTo>
                <a:lnTo>
                  <a:pt x="522" y="138"/>
                </a:lnTo>
                <a:lnTo>
                  <a:pt x="522" y="138"/>
                </a:lnTo>
                <a:lnTo>
                  <a:pt x="518" y="127"/>
                </a:lnTo>
                <a:lnTo>
                  <a:pt x="518" y="121"/>
                </a:lnTo>
                <a:lnTo>
                  <a:pt x="520" y="115"/>
                </a:lnTo>
                <a:lnTo>
                  <a:pt x="520" y="115"/>
                </a:lnTo>
                <a:lnTo>
                  <a:pt x="522" y="110"/>
                </a:lnTo>
                <a:lnTo>
                  <a:pt x="526" y="100"/>
                </a:lnTo>
                <a:lnTo>
                  <a:pt x="526" y="94"/>
                </a:lnTo>
                <a:lnTo>
                  <a:pt x="526" y="93"/>
                </a:lnTo>
                <a:lnTo>
                  <a:pt x="524" y="93"/>
                </a:lnTo>
                <a:lnTo>
                  <a:pt x="522" y="93"/>
                </a:lnTo>
                <a:lnTo>
                  <a:pt x="520" y="94"/>
                </a:lnTo>
                <a:lnTo>
                  <a:pt x="520" y="94"/>
                </a:lnTo>
                <a:lnTo>
                  <a:pt x="522" y="89"/>
                </a:lnTo>
                <a:lnTo>
                  <a:pt x="522" y="85"/>
                </a:lnTo>
                <a:lnTo>
                  <a:pt x="528" y="79"/>
                </a:lnTo>
                <a:lnTo>
                  <a:pt x="528" y="79"/>
                </a:lnTo>
                <a:lnTo>
                  <a:pt x="528" y="79"/>
                </a:lnTo>
                <a:lnTo>
                  <a:pt x="531" y="76"/>
                </a:lnTo>
                <a:lnTo>
                  <a:pt x="535" y="74"/>
                </a:lnTo>
                <a:lnTo>
                  <a:pt x="539" y="72"/>
                </a:lnTo>
                <a:lnTo>
                  <a:pt x="543" y="72"/>
                </a:lnTo>
                <a:lnTo>
                  <a:pt x="543" y="72"/>
                </a:lnTo>
                <a:lnTo>
                  <a:pt x="550" y="70"/>
                </a:lnTo>
                <a:lnTo>
                  <a:pt x="560" y="70"/>
                </a:lnTo>
                <a:lnTo>
                  <a:pt x="566" y="68"/>
                </a:lnTo>
                <a:lnTo>
                  <a:pt x="569" y="68"/>
                </a:lnTo>
                <a:lnTo>
                  <a:pt x="571" y="66"/>
                </a:lnTo>
                <a:lnTo>
                  <a:pt x="571" y="64"/>
                </a:lnTo>
                <a:lnTo>
                  <a:pt x="571" y="64"/>
                </a:lnTo>
                <a:lnTo>
                  <a:pt x="571" y="64"/>
                </a:lnTo>
                <a:lnTo>
                  <a:pt x="569" y="60"/>
                </a:lnTo>
                <a:lnTo>
                  <a:pt x="566" y="58"/>
                </a:lnTo>
                <a:lnTo>
                  <a:pt x="562" y="57"/>
                </a:lnTo>
                <a:lnTo>
                  <a:pt x="558" y="55"/>
                </a:lnTo>
                <a:lnTo>
                  <a:pt x="550" y="57"/>
                </a:lnTo>
                <a:lnTo>
                  <a:pt x="541" y="57"/>
                </a:lnTo>
                <a:lnTo>
                  <a:pt x="541" y="57"/>
                </a:lnTo>
                <a:lnTo>
                  <a:pt x="539" y="58"/>
                </a:lnTo>
                <a:lnTo>
                  <a:pt x="535" y="58"/>
                </a:lnTo>
                <a:lnTo>
                  <a:pt x="531" y="57"/>
                </a:lnTo>
                <a:lnTo>
                  <a:pt x="528" y="55"/>
                </a:lnTo>
                <a:lnTo>
                  <a:pt x="528" y="55"/>
                </a:lnTo>
                <a:lnTo>
                  <a:pt x="524" y="51"/>
                </a:lnTo>
                <a:lnTo>
                  <a:pt x="522" y="51"/>
                </a:lnTo>
                <a:lnTo>
                  <a:pt x="518" y="51"/>
                </a:lnTo>
                <a:lnTo>
                  <a:pt x="513" y="49"/>
                </a:lnTo>
                <a:lnTo>
                  <a:pt x="513" y="49"/>
                </a:lnTo>
                <a:lnTo>
                  <a:pt x="514" y="45"/>
                </a:lnTo>
                <a:lnTo>
                  <a:pt x="514" y="43"/>
                </a:lnTo>
                <a:lnTo>
                  <a:pt x="513" y="41"/>
                </a:lnTo>
                <a:lnTo>
                  <a:pt x="511" y="41"/>
                </a:lnTo>
                <a:lnTo>
                  <a:pt x="507" y="43"/>
                </a:lnTo>
                <a:lnTo>
                  <a:pt x="499" y="49"/>
                </a:lnTo>
                <a:lnTo>
                  <a:pt x="496" y="53"/>
                </a:lnTo>
                <a:lnTo>
                  <a:pt x="496" y="53"/>
                </a:lnTo>
                <a:lnTo>
                  <a:pt x="490" y="55"/>
                </a:lnTo>
                <a:lnTo>
                  <a:pt x="490" y="55"/>
                </a:lnTo>
                <a:lnTo>
                  <a:pt x="484" y="57"/>
                </a:lnTo>
                <a:lnTo>
                  <a:pt x="482" y="57"/>
                </a:lnTo>
                <a:lnTo>
                  <a:pt x="479" y="57"/>
                </a:lnTo>
                <a:lnTo>
                  <a:pt x="479" y="57"/>
                </a:lnTo>
                <a:lnTo>
                  <a:pt x="477" y="53"/>
                </a:lnTo>
                <a:lnTo>
                  <a:pt x="475" y="53"/>
                </a:lnTo>
                <a:lnTo>
                  <a:pt x="473" y="53"/>
                </a:lnTo>
                <a:lnTo>
                  <a:pt x="473" y="53"/>
                </a:lnTo>
                <a:lnTo>
                  <a:pt x="473" y="51"/>
                </a:lnTo>
                <a:lnTo>
                  <a:pt x="469" y="53"/>
                </a:lnTo>
                <a:lnTo>
                  <a:pt x="467" y="53"/>
                </a:lnTo>
                <a:lnTo>
                  <a:pt x="467" y="53"/>
                </a:lnTo>
                <a:lnTo>
                  <a:pt x="465" y="51"/>
                </a:lnTo>
                <a:lnTo>
                  <a:pt x="465" y="49"/>
                </a:lnTo>
                <a:lnTo>
                  <a:pt x="465" y="49"/>
                </a:lnTo>
                <a:lnTo>
                  <a:pt x="479" y="38"/>
                </a:lnTo>
                <a:lnTo>
                  <a:pt x="486" y="28"/>
                </a:lnTo>
                <a:lnTo>
                  <a:pt x="488" y="24"/>
                </a:lnTo>
                <a:lnTo>
                  <a:pt x="488" y="24"/>
                </a:lnTo>
                <a:lnTo>
                  <a:pt x="486" y="24"/>
                </a:lnTo>
                <a:lnTo>
                  <a:pt x="486" y="24"/>
                </a:lnTo>
                <a:lnTo>
                  <a:pt x="479" y="23"/>
                </a:lnTo>
                <a:lnTo>
                  <a:pt x="479" y="23"/>
                </a:lnTo>
                <a:lnTo>
                  <a:pt x="477" y="24"/>
                </a:lnTo>
                <a:lnTo>
                  <a:pt x="477" y="26"/>
                </a:lnTo>
                <a:lnTo>
                  <a:pt x="477" y="26"/>
                </a:lnTo>
                <a:lnTo>
                  <a:pt x="467" y="23"/>
                </a:lnTo>
                <a:lnTo>
                  <a:pt x="458" y="19"/>
                </a:lnTo>
                <a:lnTo>
                  <a:pt x="458" y="19"/>
                </a:lnTo>
                <a:lnTo>
                  <a:pt x="454" y="17"/>
                </a:lnTo>
                <a:lnTo>
                  <a:pt x="450" y="15"/>
                </a:lnTo>
                <a:lnTo>
                  <a:pt x="446" y="13"/>
                </a:lnTo>
                <a:lnTo>
                  <a:pt x="443" y="13"/>
                </a:lnTo>
                <a:lnTo>
                  <a:pt x="441" y="13"/>
                </a:lnTo>
                <a:lnTo>
                  <a:pt x="441" y="13"/>
                </a:lnTo>
                <a:lnTo>
                  <a:pt x="437" y="13"/>
                </a:lnTo>
                <a:lnTo>
                  <a:pt x="431" y="13"/>
                </a:lnTo>
                <a:lnTo>
                  <a:pt x="429" y="13"/>
                </a:lnTo>
                <a:lnTo>
                  <a:pt x="426" y="9"/>
                </a:lnTo>
                <a:lnTo>
                  <a:pt x="426" y="9"/>
                </a:lnTo>
                <a:lnTo>
                  <a:pt x="424" y="4"/>
                </a:lnTo>
                <a:lnTo>
                  <a:pt x="420" y="0"/>
                </a:lnTo>
                <a:lnTo>
                  <a:pt x="420" y="0"/>
                </a:lnTo>
                <a:lnTo>
                  <a:pt x="420" y="0"/>
                </a:lnTo>
                <a:lnTo>
                  <a:pt x="414" y="0"/>
                </a:lnTo>
                <a:lnTo>
                  <a:pt x="416" y="6"/>
                </a:lnTo>
                <a:lnTo>
                  <a:pt x="416" y="6"/>
                </a:lnTo>
                <a:lnTo>
                  <a:pt x="392" y="6"/>
                </a:lnTo>
                <a:lnTo>
                  <a:pt x="392" y="6"/>
                </a:lnTo>
                <a:lnTo>
                  <a:pt x="293" y="6"/>
                </a:lnTo>
                <a:lnTo>
                  <a:pt x="123" y="7"/>
                </a:lnTo>
                <a:lnTo>
                  <a:pt x="108" y="7"/>
                </a:lnTo>
                <a:lnTo>
                  <a:pt x="108" y="7"/>
                </a:lnTo>
                <a:lnTo>
                  <a:pt x="70" y="7"/>
                </a:lnTo>
                <a:lnTo>
                  <a:pt x="70" y="7"/>
                </a:lnTo>
                <a:lnTo>
                  <a:pt x="28" y="7"/>
                </a:lnTo>
                <a:lnTo>
                  <a:pt x="28" y="7"/>
                </a:lnTo>
                <a:lnTo>
                  <a:pt x="27" y="7"/>
                </a:lnTo>
                <a:lnTo>
                  <a:pt x="25" y="9"/>
                </a:lnTo>
                <a:lnTo>
                  <a:pt x="27" y="11"/>
                </a:lnTo>
                <a:lnTo>
                  <a:pt x="30" y="17"/>
                </a:lnTo>
                <a:lnTo>
                  <a:pt x="30" y="17"/>
                </a:lnTo>
                <a:lnTo>
                  <a:pt x="32" y="24"/>
                </a:lnTo>
                <a:lnTo>
                  <a:pt x="34" y="32"/>
                </a:lnTo>
                <a:lnTo>
                  <a:pt x="34" y="40"/>
                </a:lnTo>
                <a:lnTo>
                  <a:pt x="34" y="45"/>
                </a:lnTo>
                <a:lnTo>
                  <a:pt x="32" y="45"/>
                </a:lnTo>
                <a:lnTo>
                  <a:pt x="30" y="45"/>
                </a:lnTo>
                <a:lnTo>
                  <a:pt x="28" y="41"/>
                </a:lnTo>
                <a:lnTo>
                  <a:pt x="27" y="38"/>
                </a:lnTo>
                <a:lnTo>
                  <a:pt x="19" y="23"/>
                </a:lnTo>
                <a:lnTo>
                  <a:pt x="19" y="23"/>
                </a:lnTo>
                <a:lnTo>
                  <a:pt x="8" y="23"/>
                </a:lnTo>
                <a:lnTo>
                  <a:pt x="0" y="24"/>
                </a:lnTo>
                <a:lnTo>
                  <a:pt x="0" y="24"/>
                </a:lnTo>
                <a:lnTo>
                  <a:pt x="0" y="26"/>
                </a:lnTo>
                <a:lnTo>
                  <a:pt x="0" y="28"/>
                </a:lnTo>
                <a:lnTo>
                  <a:pt x="0" y="32"/>
                </a:lnTo>
                <a:lnTo>
                  <a:pt x="4" y="41"/>
                </a:lnTo>
                <a:lnTo>
                  <a:pt x="4" y="41"/>
                </a:lnTo>
                <a:lnTo>
                  <a:pt x="6" y="45"/>
                </a:lnTo>
                <a:lnTo>
                  <a:pt x="6" y="51"/>
                </a:lnTo>
                <a:lnTo>
                  <a:pt x="8" y="60"/>
                </a:lnTo>
                <a:lnTo>
                  <a:pt x="6" y="79"/>
                </a:lnTo>
                <a:lnTo>
                  <a:pt x="6" y="79"/>
                </a:lnTo>
                <a:lnTo>
                  <a:pt x="8" y="89"/>
                </a:lnTo>
                <a:lnTo>
                  <a:pt x="8" y="94"/>
                </a:lnTo>
                <a:lnTo>
                  <a:pt x="6" y="96"/>
                </a:lnTo>
                <a:lnTo>
                  <a:pt x="6" y="98"/>
                </a:lnTo>
                <a:lnTo>
                  <a:pt x="6" y="98"/>
                </a:lnTo>
                <a:lnTo>
                  <a:pt x="6" y="102"/>
                </a:lnTo>
                <a:lnTo>
                  <a:pt x="6" y="108"/>
                </a:lnTo>
                <a:lnTo>
                  <a:pt x="6" y="117"/>
                </a:lnTo>
                <a:lnTo>
                  <a:pt x="2" y="125"/>
                </a:lnTo>
                <a:lnTo>
                  <a:pt x="0" y="134"/>
                </a:lnTo>
                <a:lnTo>
                  <a:pt x="0" y="134"/>
                </a:lnTo>
                <a:lnTo>
                  <a:pt x="2" y="138"/>
                </a:lnTo>
                <a:lnTo>
                  <a:pt x="2" y="142"/>
                </a:lnTo>
                <a:lnTo>
                  <a:pt x="4" y="145"/>
                </a:lnTo>
                <a:lnTo>
                  <a:pt x="6" y="149"/>
                </a:lnTo>
                <a:lnTo>
                  <a:pt x="6" y="149"/>
                </a:lnTo>
                <a:lnTo>
                  <a:pt x="6" y="153"/>
                </a:lnTo>
                <a:lnTo>
                  <a:pt x="6" y="157"/>
                </a:lnTo>
                <a:lnTo>
                  <a:pt x="4" y="164"/>
                </a:lnTo>
                <a:lnTo>
                  <a:pt x="4" y="172"/>
                </a:lnTo>
                <a:lnTo>
                  <a:pt x="4" y="176"/>
                </a:lnTo>
                <a:lnTo>
                  <a:pt x="6" y="180"/>
                </a:lnTo>
                <a:lnTo>
                  <a:pt x="6" y="180"/>
                </a:lnTo>
                <a:lnTo>
                  <a:pt x="9" y="187"/>
                </a:lnTo>
                <a:lnTo>
                  <a:pt x="11" y="197"/>
                </a:lnTo>
                <a:lnTo>
                  <a:pt x="13" y="204"/>
                </a:lnTo>
                <a:lnTo>
                  <a:pt x="13" y="208"/>
                </a:lnTo>
                <a:lnTo>
                  <a:pt x="15" y="212"/>
                </a:lnTo>
                <a:lnTo>
                  <a:pt x="15" y="212"/>
                </a:lnTo>
                <a:lnTo>
                  <a:pt x="25" y="223"/>
                </a:lnTo>
                <a:lnTo>
                  <a:pt x="25" y="223"/>
                </a:lnTo>
                <a:lnTo>
                  <a:pt x="28" y="229"/>
                </a:lnTo>
                <a:lnTo>
                  <a:pt x="32" y="232"/>
                </a:lnTo>
                <a:lnTo>
                  <a:pt x="32" y="232"/>
                </a:lnTo>
                <a:lnTo>
                  <a:pt x="34" y="236"/>
                </a:lnTo>
                <a:lnTo>
                  <a:pt x="36" y="242"/>
                </a:lnTo>
                <a:lnTo>
                  <a:pt x="40" y="251"/>
                </a:lnTo>
                <a:lnTo>
                  <a:pt x="40" y="251"/>
                </a:lnTo>
                <a:lnTo>
                  <a:pt x="44" y="263"/>
                </a:lnTo>
                <a:lnTo>
                  <a:pt x="47" y="268"/>
                </a:lnTo>
                <a:lnTo>
                  <a:pt x="47" y="270"/>
                </a:lnTo>
                <a:lnTo>
                  <a:pt x="49" y="270"/>
                </a:lnTo>
                <a:lnTo>
                  <a:pt x="49" y="270"/>
                </a:lnTo>
                <a:lnTo>
                  <a:pt x="51" y="276"/>
                </a:lnTo>
                <a:lnTo>
                  <a:pt x="53" y="282"/>
                </a:lnTo>
                <a:lnTo>
                  <a:pt x="57" y="285"/>
                </a:lnTo>
                <a:lnTo>
                  <a:pt x="59" y="289"/>
                </a:lnTo>
                <a:lnTo>
                  <a:pt x="59" y="289"/>
                </a:lnTo>
                <a:lnTo>
                  <a:pt x="64" y="291"/>
                </a:lnTo>
                <a:lnTo>
                  <a:pt x="68" y="293"/>
                </a:lnTo>
                <a:lnTo>
                  <a:pt x="72" y="295"/>
                </a:lnTo>
                <a:lnTo>
                  <a:pt x="78" y="297"/>
                </a:lnTo>
                <a:lnTo>
                  <a:pt x="78" y="297"/>
                </a:lnTo>
                <a:lnTo>
                  <a:pt x="91" y="302"/>
                </a:lnTo>
                <a:lnTo>
                  <a:pt x="91" y="302"/>
                </a:lnTo>
                <a:lnTo>
                  <a:pt x="96" y="306"/>
                </a:lnTo>
                <a:lnTo>
                  <a:pt x="100" y="308"/>
                </a:lnTo>
                <a:lnTo>
                  <a:pt x="102" y="310"/>
                </a:lnTo>
                <a:lnTo>
                  <a:pt x="102" y="310"/>
                </a:lnTo>
                <a:lnTo>
                  <a:pt x="106" y="318"/>
                </a:lnTo>
                <a:lnTo>
                  <a:pt x="108" y="321"/>
                </a:lnTo>
                <a:lnTo>
                  <a:pt x="110" y="323"/>
                </a:lnTo>
                <a:lnTo>
                  <a:pt x="136" y="323"/>
                </a:lnTo>
                <a:lnTo>
                  <a:pt x="136" y="323"/>
                </a:lnTo>
                <a:lnTo>
                  <a:pt x="189" y="346"/>
                </a:lnTo>
                <a:lnTo>
                  <a:pt x="219" y="346"/>
                </a:lnTo>
                <a:lnTo>
                  <a:pt x="219" y="346"/>
                </a:lnTo>
                <a:lnTo>
                  <a:pt x="233" y="346"/>
                </a:lnTo>
                <a:lnTo>
                  <a:pt x="235" y="338"/>
                </a:lnTo>
                <a:lnTo>
                  <a:pt x="255" y="337"/>
                </a:lnTo>
                <a:lnTo>
                  <a:pt x="255" y="337"/>
                </a:lnTo>
                <a:lnTo>
                  <a:pt x="257" y="338"/>
                </a:lnTo>
                <a:lnTo>
                  <a:pt x="289" y="372"/>
                </a:lnTo>
                <a:lnTo>
                  <a:pt x="305" y="382"/>
                </a:lnTo>
                <a:lnTo>
                  <a:pt x="314" y="369"/>
                </a:lnTo>
                <a:lnTo>
                  <a:pt x="323" y="369"/>
                </a:lnTo>
                <a:lnTo>
                  <a:pt x="335" y="378"/>
                </a:lnTo>
                <a:lnTo>
                  <a:pt x="344" y="388"/>
                </a:lnTo>
                <a:lnTo>
                  <a:pt x="357" y="414"/>
                </a:lnTo>
                <a:lnTo>
                  <a:pt x="359" y="427"/>
                </a:lnTo>
                <a:lnTo>
                  <a:pt x="384" y="439"/>
                </a:lnTo>
                <a:lnTo>
                  <a:pt x="384" y="439"/>
                </a:lnTo>
                <a:lnTo>
                  <a:pt x="386" y="414"/>
                </a:lnTo>
                <a:lnTo>
                  <a:pt x="386" y="414"/>
                </a:lnTo>
                <a:lnTo>
                  <a:pt x="386" y="410"/>
                </a:lnTo>
                <a:lnTo>
                  <a:pt x="388" y="408"/>
                </a:lnTo>
                <a:lnTo>
                  <a:pt x="393" y="405"/>
                </a:lnTo>
                <a:lnTo>
                  <a:pt x="393" y="405"/>
                </a:lnTo>
                <a:lnTo>
                  <a:pt x="395" y="401"/>
                </a:lnTo>
                <a:lnTo>
                  <a:pt x="397" y="399"/>
                </a:lnTo>
                <a:lnTo>
                  <a:pt x="399" y="395"/>
                </a:lnTo>
                <a:lnTo>
                  <a:pt x="401" y="393"/>
                </a:lnTo>
                <a:lnTo>
                  <a:pt x="401" y="393"/>
                </a:lnTo>
                <a:lnTo>
                  <a:pt x="405" y="393"/>
                </a:lnTo>
                <a:lnTo>
                  <a:pt x="409" y="391"/>
                </a:lnTo>
                <a:lnTo>
                  <a:pt x="412" y="391"/>
                </a:lnTo>
                <a:lnTo>
                  <a:pt x="416" y="389"/>
                </a:lnTo>
                <a:lnTo>
                  <a:pt x="416" y="389"/>
                </a:lnTo>
                <a:lnTo>
                  <a:pt x="418" y="386"/>
                </a:lnTo>
                <a:lnTo>
                  <a:pt x="418" y="384"/>
                </a:lnTo>
                <a:lnTo>
                  <a:pt x="420" y="380"/>
                </a:lnTo>
                <a:lnTo>
                  <a:pt x="420" y="378"/>
                </a:lnTo>
                <a:lnTo>
                  <a:pt x="420" y="378"/>
                </a:lnTo>
                <a:lnTo>
                  <a:pt x="424" y="376"/>
                </a:lnTo>
                <a:lnTo>
                  <a:pt x="427" y="376"/>
                </a:lnTo>
                <a:lnTo>
                  <a:pt x="429" y="376"/>
                </a:lnTo>
                <a:lnTo>
                  <a:pt x="431" y="376"/>
                </a:lnTo>
                <a:lnTo>
                  <a:pt x="431" y="376"/>
                </a:lnTo>
                <a:lnTo>
                  <a:pt x="435" y="376"/>
                </a:lnTo>
                <a:lnTo>
                  <a:pt x="435" y="374"/>
                </a:lnTo>
                <a:lnTo>
                  <a:pt x="437" y="372"/>
                </a:lnTo>
                <a:lnTo>
                  <a:pt x="441" y="372"/>
                </a:lnTo>
                <a:lnTo>
                  <a:pt x="441" y="372"/>
                </a:lnTo>
                <a:lnTo>
                  <a:pt x="443" y="372"/>
                </a:lnTo>
                <a:lnTo>
                  <a:pt x="446" y="374"/>
                </a:lnTo>
                <a:lnTo>
                  <a:pt x="450" y="376"/>
                </a:lnTo>
                <a:lnTo>
                  <a:pt x="452" y="378"/>
                </a:lnTo>
                <a:lnTo>
                  <a:pt x="452" y="378"/>
                </a:lnTo>
                <a:lnTo>
                  <a:pt x="456" y="378"/>
                </a:lnTo>
                <a:lnTo>
                  <a:pt x="458" y="378"/>
                </a:lnTo>
                <a:lnTo>
                  <a:pt x="461" y="376"/>
                </a:lnTo>
                <a:lnTo>
                  <a:pt x="465" y="374"/>
                </a:lnTo>
                <a:lnTo>
                  <a:pt x="469" y="374"/>
                </a:lnTo>
                <a:lnTo>
                  <a:pt x="469" y="376"/>
                </a:lnTo>
                <a:lnTo>
                  <a:pt x="469" y="376"/>
                </a:lnTo>
                <a:lnTo>
                  <a:pt x="473" y="380"/>
                </a:lnTo>
                <a:lnTo>
                  <a:pt x="473" y="384"/>
                </a:lnTo>
                <a:lnTo>
                  <a:pt x="477" y="386"/>
                </a:lnTo>
                <a:lnTo>
                  <a:pt x="479" y="386"/>
                </a:lnTo>
                <a:lnTo>
                  <a:pt x="480" y="388"/>
                </a:lnTo>
                <a:lnTo>
                  <a:pt x="480" y="388"/>
                </a:lnTo>
                <a:lnTo>
                  <a:pt x="484" y="386"/>
                </a:lnTo>
                <a:lnTo>
                  <a:pt x="484" y="386"/>
                </a:lnTo>
                <a:lnTo>
                  <a:pt x="488" y="384"/>
                </a:lnTo>
                <a:lnTo>
                  <a:pt x="490" y="384"/>
                </a:lnTo>
                <a:lnTo>
                  <a:pt x="490" y="384"/>
                </a:lnTo>
                <a:lnTo>
                  <a:pt x="494" y="384"/>
                </a:lnTo>
                <a:lnTo>
                  <a:pt x="496" y="386"/>
                </a:lnTo>
                <a:lnTo>
                  <a:pt x="499" y="386"/>
                </a:lnTo>
                <a:lnTo>
                  <a:pt x="503" y="386"/>
                </a:lnTo>
                <a:lnTo>
                  <a:pt x="503" y="386"/>
                </a:lnTo>
                <a:lnTo>
                  <a:pt x="501" y="380"/>
                </a:lnTo>
                <a:lnTo>
                  <a:pt x="499" y="374"/>
                </a:lnTo>
                <a:lnTo>
                  <a:pt x="499" y="374"/>
                </a:lnTo>
                <a:lnTo>
                  <a:pt x="497" y="371"/>
                </a:lnTo>
                <a:lnTo>
                  <a:pt x="497" y="369"/>
                </a:lnTo>
                <a:lnTo>
                  <a:pt x="499" y="365"/>
                </a:lnTo>
                <a:lnTo>
                  <a:pt x="499" y="365"/>
                </a:lnTo>
                <a:lnTo>
                  <a:pt x="499" y="363"/>
                </a:lnTo>
                <a:lnTo>
                  <a:pt x="503" y="363"/>
                </a:lnTo>
                <a:lnTo>
                  <a:pt x="507" y="363"/>
                </a:lnTo>
                <a:lnTo>
                  <a:pt x="514" y="363"/>
                </a:lnTo>
                <a:lnTo>
                  <a:pt x="514" y="363"/>
                </a:lnTo>
                <a:lnTo>
                  <a:pt x="516" y="361"/>
                </a:lnTo>
                <a:lnTo>
                  <a:pt x="518" y="361"/>
                </a:lnTo>
                <a:lnTo>
                  <a:pt x="518" y="361"/>
                </a:lnTo>
                <a:lnTo>
                  <a:pt x="522" y="363"/>
                </a:lnTo>
                <a:lnTo>
                  <a:pt x="522" y="365"/>
                </a:lnTo>
                <a:lnTo>
                  <a:pt x="526" y="365"/>
                </a:lnTo>
                <a:lnTo>
                  <a:pt x="530" y="365"/>
                </a:lnTo>
                <a:lnTo>
                  <a:pt x="528" y="365"/>
                </a:lnTo>
                <a:lnTo>
                  <a:pt x="528" y="365"/>
                </a:lnTo>
                <a:lnTo>
                  <a:pt x="535" y="363"/>
                </a:lnTo>
                <a:lnTo>
                  <a:pt x="541" y="363"/>
                </a:lnTo>
                <a:lnTo>
                  <a:pt x="545" y="363"/>
                </a:lnTo>
                <a:lnTo>
                  <a:pt x="545" y="363"/>
                </a:lnTo>
                <a:lnTo>
                  <a:pt x="545" y="365"/>
                </a:lnTo>
                <a:lnTo>
                  <a:pt x="548" y="367"/>
                </a:lnTo>
                <a:lnTo>
                  <a:pt x="552" y="372"/>
                </a:lnTo>
                <a:lnTo>
                  <a:pt x="552" y="372"/>
                </a:lnTo>
                <a:lnTo>
                  <a:pt x="556" y="374"/>
                </a:lnTo>
                <a:lnTo>
                  <a:pt x="558" y="376"/>
                </a:lnTo>
                <a:lnTo>
                  <a:pt x="564" y="376"/>
                </a:lnTo>
                <a:lnTo>
                  <a:pt x="567" y="376"/>
                </a:lnTo>
                <a:lnTo>
                  <a:pt x="567" y="376"/>
                </a:lnTo>
                <a:lnTo>
                  <a:pt x="569" y="374"/>
                </a:lnTo>
                <a:lnTo>
                  <a:pt x="571" y="372"/>
                </a:lnTo>
                <a:lnTo>
                  <a:pt x="573" y="372"/>
                </a:lnTo>
                <a:lnTo>
                  <a:pt x="575" y="371"/>
                </a:lnTo>
                <a:lnTo>
                  <a:pt x="575" y="371"/>
                </a:lnTo>
                <a:lnTo>
                  <a:pt x="577" y="371"/>
                </a:lnTo>
                <a:lnTo>
                  <a:pt x="579" y="372"/>
                </a:lnTo>
                <a:lnTo>
                  <a:pt x="583" y="374"/>
                </a:lnTo>
                <a:lnTo>
                  <a:pt x="588" y="382"/>
                </a:lnTo>
                <a:lnTo>
                  <a:pt x="588" y="382"/>
                </a:lnTo>
                <a:lnTo>
                  <a:pt x="590" y="386"/>
                </a:lnTo>
                <a:lnTo>
                  <a:pt x="592" y="389"/>
                </a:lnTo>
                <a:lnTo>
                  <a:pt x="592" y="401"/>
                </a:lnTo>
                <a:lnTo>
                  <a:pt x="592" y="401"/>
                </a:lnTo>
                <a:lnTo>
                  <a:pt x="596" y="410"/>
                </a:lnTo>
                <a:lnTo>
                  <a:pt x="596" y="422"/>
                </a:lnTo>
                <a:lnTo>
                  <a:pt x="596" y="422"/>
                </a:lnTo>
                <a:lnTo>
                  <a:pt x="601" y="425"/>
                </a:lnTo>
                <a:lnTo>
                  <a:pt x="607" y="429"/>
                </a:lnTo>
                <a:lnTo>
                  <a:pt x="607" y="429"/>
                </a:lnTo>
                <a:lnTo>
                  <a:pt x="607" y="433"/>
                </a:lnTo>
                <a:lnTo>
                  <a:pt x="607" y="437"/>
                </a:lnTo>
                <a:lnTo>
                  <a:pt x="607" y="439"/>
                </a:lnTo>
                <a:lnTo>
                  <a:pt x="607" y="441"/>
                </a:lnTo>
                <a:lnTo>
                  <a:pt x="609" y="441"/>
                </a:lnTo>
                <a:lnTo>
                  <a:pt x="609" y="441"/>
                </a:lnTo>
                <a:lnTo>
                  <a:pt x="611" y="444"/>
                </a:lnTo>
                <a:lnTo>
                  <a:pt x="613" y="448"/>
                </a:lnTo>
                <a:lnTo>
                  <a:pt x="613" y="448"/>
                </a:lnTo>
                <a:lnTo>
                  <a:pt x="615" y="448"/>
                </a:lnTo>
                <a:lnTo>
                  <a:pt x="615" y="450"/>
                </a:lnTo>
                <a:lnTo>
                  <a:pt x="617" y="452"/>
                </a:lnTo>
                <a:lnTo>
                  <a:pt x="618" y="456"/>
                </a:lnTo>
                <a:lnTo>
                  <a:pt x="622" y="458"/>
                </a:lnTo>
                <a:lnTo>
                  <a:pt x="622" y="458"/>
                </a:lnTo>
                <a:lnTo>
                  <a:pt x="622" y="459"/>
                </a:lnTo>
                <a:lnTo>
                  <a:pt x="626" y="459"/>
                </a:lnTo>
                <a:lnTo>
                  <a:pt x="626" y="458"/>
                </a:lnTo>
                <a:lnTo>
                  <a:pt x="628" y="458"/>
                </a:lnTo>
                <a:lnTo>
                  <a:pt x="628" y="450"/>
                </a:lnTo>
                <a:lnTo>
                  <a:pt x="628" y="450"/>
                </a:lnTo>
                <a:lnTo>
                  <a:pt x="634" y="439"/>
                </a:lnTo>
                <a:lnTo>
                  <a:pt x="634" y="433"/>
                </a:lnTo>
                <a:lnTo>
                  <a:pt x="634" y="427"/>
                </a:lnTo>
                <a:lnTo>
                  <a:pt x="634" y="427"/>
                </a:lnTo>
                <a:lnTo>
                  <a:pt x="632" y="422"/>
                </a:lnTo>
                <a:lnTo>
                  <a:pt x="628" y="416"/>
                </a:lnTo>
                <a:lnTo>
                  <a:pt x="626" y="412"/>
                </a:lnTo>
                <a:lnTo>
                  <a:pt x="626" y="406"/>
                </a:lnTo>
                <a:lnTo>
                  <a:pt x="626" y="406"/>
                </a:lnTo>
                <a:lnTo>
                  <a:pt x="622" y="403"/>
                </a:lnTo>
                <a:lnTo>
                  <a:pt x="622" y="399"/>
                </a:lnTo>
                <a:lnTo>
                  <a:pt x="620" y="391"/>
                </a:lnTo>
                <a:lnTo>
                  <a:pt x="620" y="391"/>
                </a:lnTo>
                <a:lnTo>
                  <a:pt x="618" y="382"/>
                </a:lnTo>
                <a:lnTo>
                  <a:pt x="615" y="372"/>
                </a:lnTo>
                <a:lnTo>
                  <a:pt x="615" y="372"/>
                </a:lnTo>
                <a:lnTo>
                  <a:pt x="613" y="363"/>
                </a:lnTo>
                <a:lnTo>
                  <a:pt x="613" y="354"/>
                </a:lnTo>
                <a:lnTo>
                  <a:pt x="613" y="354"/>
                </a:lnTo>
                <a:lnTo>
                  <a:pt x="613" y="354"/>
                </a:lnTo>
                <a:lnTo>
                  <a:pt x="615" y="344"/>
                </a:lnTo>
                <a:lnTo>
                  <a:pt x="617" y="338"/>
                </a:lnTo>
                <a:lnTo>
                  <a:pt x="620" y="331"/>
                </a:lnTo>
                <a:lnTo>
                  <a:pt x="620" y="331"/>
                </a:lnTo>
                <a:lnTo>
                  <a:pt x="620" y="331"/>
                </a:lnTo>
                <a:lnTo>
                  <a:pt x="620" y="331"/>
                </a:lnTo>
                <a:lnTo>
                  <a:pt x="620" y="331"/>
                </a:lnTo>
                <a:lnTo>
                  <a:pt x="622" y="329"/>
                </a:lnTo>
                <a:lnTo>
                  <a:pt x="626" y="329"/>
                </a:lnTo>
                <a:lnTo>
                  <a:pt x="630" y="323"/>
                </a:lnTo>
                <a:lnTo>
                  <a:pt x="637" y="314"/>
                </a:lnTo>
                <a:lnTo>
                  <a:pt x="637" y="314"/>
                </a:lnTo>
                <a:lnTo>
                  <a:pt x="641" y="310"/>
                </a:lnTo>
                <a:lnTo>
                  <a:pt x="645" y="306"/>
                </a:lnTo>
                <a:lnTo>
                  <a:pt x="654" y="301"/>
                </a:lnTo>
                <a:lnTo>
                  <a:pt x="654" y="301"/>
                </a:lnTo>
                <a:lnTo>
                  <a:pt x="656" y="299"/>
                </a:lnTo>
                <a:lnTo>
                  <a:pt x="656" y="299"/>
                </a:lnTo>
                <a:lnTo>
                  <a:pt x="664" y="293"/>
                </a:lnTo>
                <a:lnTo>
                  <a:pt x="666" y="289"/>
                </a:lnTo>
                <a:lnTo>
                  <a:pt x="670" y="287"/>
                </a:lnTo>
                <a:lnTo>
                  <a:pt x="670" y="287"/>
                </a:lnTo>
                <a:lnTo>
                  <a:pt x="671" y="287"/>
                </a:lnTo>
                <a:lnTo>
                  <a:pt x="673" y="285"/>
                </a:lnTo>
                <a:lnTo>
                  <a:pt x="679" y="285"/>
                </a:lnTo>
                <a:lnTo>
                  <a:pt x="681" y="285"/>
                </a:lnTo>
                <a:lnTo>
                  <a:pt x="683" y="285"/>
                </a:lnTo>
                <a:lnTo>
                  <a:pt x="685" y="284"/>
                </a:lnTo>
                <a:lnTo>
                  <a:pt x="685" y="280"/>
                </a:lnTo>
                <a:lnTo>
                  <a:pt x="685" y="280"/>
                </a:lnTo>
                <a:lnTo>
                  <a:pt x="681" y="278"/>
                </a:lnTo>
                <a:lnTo>
                  <a:pt x="681" y="278"/>
                </a:lnTo>
                <a:lnTo>
                  <a:pt x="681" y="276"/>
                </a:lnTo>
                <a:lnTo>
                  <a:pt x="681" y="276"/>
                </a:lnTo>
                <a:lnTo>
                  <a:pt x="685" y="272"/>
                </a:lnTo>
                <a:lnTo>
                  <a:pt x="690" y="272"/>
                </a:lnTo>
                <a:lnTo>
                  <a:pt x="692" y="270"/>
                </a:lnTo>
                <a:lnTo>
                  <a:pt x="694" y="268"/>
                </a:lnTo>
                <a:lnTo>
                  <a:pt x="696" y="267"/>
                </a:lnTo>
                <a:lnTo>
                  <a:pt x="696" y="265"/>
                </a:lnTo>
                <a:lnTo>
                  <a:pt x="696" y="265"/>
                </a:lnTo>
                <a:lnTo>
                  <a:pt x="688" y="261"/>
                </a:lnTo>
                <a:lnTo>
                  <a:pt x="688" y="261"/>
                </a:lnTo>
                <a:lnTo>
                  <a:pt x="688" y="259"/>
                </a:lnTo>
                <a:lnTo>
                  <a:pt x="688" y="259"/>
                </a:lnTo>
                <a:lnTo>
                  <a:pt x="690" y="257"/>
                </a:lnTo>
                <a:lnTo>
                  <a:pt x="690" y="257"/>
                </a:lnTo>
                <a:lnTo>
                  <a:pt x="690" y="257"/>
                </a:lnTo>
                <a:lnTo>
                  <a:pt x="690" y="257"/>
                </a:lnTo>
                <a:lnTo>
                  <a:pt x="690" y="251"/>
                </a:lnTo>
                <a:lnTo>
                  <a:pt x="690" y="251"/>
                </a:lnTo>
                <a:lnTo>
                  <a:pt x="690" y="251"/>
                </a:lnTo>
                <a:lnTo>
                  <a:pt x="690" y="251"/>
                </a:lnTo>
                <a:lnTo>
                  <a:pt x="690" y="251"/>
                </a:lnTo>
                <a:lnTo>
                  <a:pt x="688" y="248"/>
                </a:lnTo>
                <a:lnTo>
                  <a:pt x="687" y="244"/>
                </a:lnTo>
                <a:lnTo>
                  <a:pt x="687" y="244"/>
                </a:lnTo>
                <a:lnTo>
                  <a:pt x="685" y="242"/>
                </a:lnTo>
                <a:lnTo>
                  <a:pt x="681" y="240"/>
                </a:lnTo>
                <a:lnTo>
                  <a:pt x="679" y="240"/>
                </a:lnTo>
                <a:lnTo>
                  <a:pt x="677" y="238"/>
                </a:lnTo>
                <a:lnTo>
                  <a:pt x="677" y="238"/>
                </a:lnTo>
                <a:lnTo>
                  <a:pt x="681" y="234"/>
                </a:lnTo>
                <a:lnTo>
                  <a:pt x="685" y="234"/>
                </a:lnTo>
                <a:lnTo>
                  <a:pt x="685" y="234"/>
                </a:lnTo>
                <a:lnTo>
                  <a:pt x="685" y="231"/>
                </a:lnTo>
                <a:lnTo>
                  <a:pt x="685" y="231"/>
                </a:lnTo>
                <a:lnTo>
                  <a:pt x="681" y="227"/>
                </a:lnTo>
                <a:lnTo>
                  <a:pt x="677" y="223"/>
                </a:lnTo>
                <a:lnTo>
                  <a:pt x="677" y="223"/>
                </a:lnTo>
                <a:lnTo>
                  <a:pt x="675" y="219"/>
                </a:lnTo>
                <a:lnTo>
                  <a:pt x="673" y="215"/>
                </a:lnTo>
                <a:lnTo>
                  <a:pt x="673" y="215"/>
                </a:lnTo>
                <a:lnTo>
                  <a:pt x="679" y="217"/>
                </a:lnTo>
                <a:lnTo>
                  <a:pt x="685" y="215"/>
                </a:lnTo>
                <a:lnTo>
                  <a:pt x="685" y="215"/>
                </a:lnTo>
                <a:lnTo>
                  <a:pt x="687" y="214"/>
                </a:lnTo>
                <a:lnTo>
                  <a:pt x="687" y="214"/>
                </a:lnTo>
                <a:lnTo>
                  <a:pt x="687" y="212"/>
                </a:lnTo>
                <a:lnTo>
                  <a:pt x="687" y="208"/>
                </a:lnTo>
                <a:lnTo>
                  <a:pt x="685" y="204"/>
                </a:lnTo>
                <a:lnTo>
                  <a:pt x="685" y="200"/>
                </a:lnTo>
                <a:lnTo>
                  <a:pt x="685" y="200"/>
                </a:lnTo>
                <a:lnTo>
                  <a:pt x="687" y="202"/>
                </a:lnTo>
                <a:lnTo>
                  <a:pt x="688" y="206"/>
                </a:lnTo>
                <a:lnTo>
                  <a:pt x="690" y="210"/>
                </a:lnTo>
                <a:lnTo>
                  <a:pt x="690" y="210"/>
                </a:lnTo>
                <a:lnTo>
                  <a:pt x="690" y="214"/>
                </a:lnTo>
                <a:lnTo>
                  <a:pt x="692" y="217"/>
                </a:lnTo>
                <a:lnTo>
                  <a:pt x="692" y="217"/>
                </a:lnTo>
                <a:lnTo>
                  <a:pt x="692" y="223"/>
                </a:lnTo>
                <a:lnTo>
                  <a:pt x="692" y="223"/>
                </a:lnTo>
                <a:lnTo>
                  <a:pt x="692" y="227"/>
                </a:lnTo>
                <a:lnTo>
                  <a:pt x="690" y="229"/>
                </a:lnTo>
                <a:lnTo>
                  <a:pt x="692" y="232"/>
                </a:lnTo>
                <a:lnTo>
                  <a:pt x="692" y="234"/>
                </a:lnTo>
                <a:lnTo>
                  <a:pt x="692" y="234"/>
                </a:lnTo>
                <a:lnTo>
                  <a:pt x="696" y="234"/>
                </a:lnTo>
                <a:lnTo>
                  <a:pt x="698" y="232"/>
                </a:lnTo>
                <a:lnTo>
                  <a:pt x="700" y="229"/>
                </a:lnTo>
                <a:lnTo>
                  <a:pt x="700" y="223"/>
                </a:lnTo>
                <a:lnTo>
                  <a:pt x="700" y="217"/>
                </a:lnTo>
                <a:lnTo>
                  <a:pt x="698" y="204"/>
                </a:lnTo>
                <a:lnTo>
                  <a:pt x="696" y="195"/>
                </a:lnTo>
                <a:lnTo>
                  <a:pt x="696" y="195"/>
                </a:lnTo>
                <a:lnTo>
                  <a:pt x="696" y="195"/>
                </a:lnTo>
                <a:lnTo>
                  <a:pt x="696" y="195"/>
                </a:lnTo>
                <a:lnTo>
                  <a:pt x="700" y="198"/>
                </a:lnTo>
                <a:lnTo>
                  <a:pt x="702" y="200"/>
                </a:lnTo>
                <a:lnTo>
                  <a:pt x="704" y="200"/>
                </a:lnTo>
                <a:lnTo>
                  <a:pt x="707" y="200"/>
                </a:lnTo>
                <a:lnTo>
                  <a:pt x="707" y="200"/>
                </a:lnTo>
                <a:lnTo>
                  <a:pt x="711" y="197"/>
                </a:lnTo>
                <a:lnTo>
                  <a:pt x="713" y="193"/>
                </a:lnTo>
                <a:lnTo>
                  <a:pt x="713" y="193"/>
                </a:lnTo>
                <a:lnTo>
                  <a:pt x="715" y="189"/>
                </a:lnTo>
                <a:lnTo>
                  <a:pt x="715" y="183"/>
                </a:lnTo>
                <a:lnTo>
                  <a:pt x="717" y="178"/>
                </a:lnTo>
                <a:lnTo>
                  <a:pt x="719" y="176"/>
                </a:lnTo>
                <a:lnTo>
                  <a:pt x="719" y="174"/>
                </a:lnTo>
                <a:lnTo>
                  <a:pt x="719" y="174"/>
                </a:lnTo>
                <a:lnTo>
                  <a:pt x="724" y="168"/>
                </a:lnTo>
                <a:lnTo>
                  <a:pt x="728" y="163"/>
                </a:lnTo>
                <a:lnTo>
                  <a:pt x="745" y="159"/>
                </a:lnTo>
                <a:lnTo>
                  <a:pt x="749" y="157"/>
                </a:lnTo>
                <a:lnTo>
                  <a:pt x="757" y="155"/>
                </a:lnTo>
                <a:lnTo>
                  <a:pt x="757" y="155"/>
                </a:lnTo>
                <a:lnTo>
                  <a:pt x="762" y="155"/>
                </a:lnTo>
                <a:lnTo>
                  <a:pt x="768" y="153"/>
                </a:lnTo>
                <a:lnTo>
                  <a:pt x="772" y="151"/>
                </a:lnTo>
                <a:lnTo>
                  <a:pt x="772" y="149"/>
                </a:lnTo>
                <a:lnTo>
                  <a:pt x="768" y="147"/>
                </a:lnTo>
                <a:lnTo>
                  <a:pt x="766" y="144"/>
                </a:lnTo>
                <a:lnTo>
                  <a:pt x="766" y="144"/>
                </a:lnTo>
                <a:lnTo>
                  <a:pt x="764" y="142"/>
                </a:lnTo>
                <a:lnTo>
                  <a:pt x="762" y="138"/>
                </a:lnTo>
                <a:lnTo>
                  <a:pt x="762" y="132"/>
                </a:lnTo>
                <a:lnTo>
                  <a:pt x="775" y="113"/>
                </a:lnTo>
                <a:lnTo>
                  <a:pt x="791" y="104"/>
                </a:lnTo>
                <a:lnTo>
                  <a:pt x="800" y="100"/>
                </a:lnTo>
                <a:lnTo>
                  <a:pt x="819" y="91"/>
                </a:lnTo>
                <a:lnTo>
                  <a:pt x="819" y="91"/>
                </a:lnTo>
                <a:lnTo>
                  <a:pt x="815" y="85"/>
                </a:lnTo>
                <a:lnTo>
                  <a:pt x="815" y="85"/>
                </a:lnTo>
                <a:lnTo>
                  <a:pt x="813" y="81"/>
                </a:lnTo>
                <a:lnTo>
                  <a:pt x="811" y="77"/>
                </a:lnTo>
                <a:lnTo>
                  <a:pt x="811" y="77"/>
                </a:lnTo>
                <a:lnTo>
                  <a:pt x="809" y="70"/>
                </a:lnTo>
                <a:lnTo>
                  <a:pt x="808" y="60"/>
                </a:lnTo>
                <a:lnTo>
                  <a:pt x="806" y="51"/>
                </a:lnTo>
                <a:lnTo>
                  <a:pt x="806" y="51"/>
                </a:lnTo>
                <a:lnTo>
                  <a:pt x="794" y="36"/>
                </a:lnTo>
                <a:lnTo>
                  <a:pt x="794" y="36"/>
                </a:lnTo>
                <a:lnTo>
                  <a:pt x="785" y="40"/>
                </a:lnTo>
                <a:lnTo>
                  <a:pt x="785" y="40"/>
                </a:lnTo>
                <a:lnTo>
                  <a:pt x="783" y="40"/>
                </a:lnTo>
                <a:lnTo>
                  <a:pt x="783" y="40"/>
                </a:lnTo>
                <a:lnTo>
                  <a:pt x="783" y="41"/>
                </a:lnTo>
                <a:lnTo>
                  <a:pt x="781" y="45"/>
                </a:lnTo>
                <a:lnTo>
                  <a:pt x="777" y="51"/>
                </a:lnTo>
                <a:lnTo>
                  <a:pt x="775" y="62"/>
                </a:lnTo>
                <a:lnTo>
                  <a:pt x="775" y="62"/>
                </a:lnTo>
                <a:lnTo>
                  <a:pt x="772" y="68"/>
                </a:lnTo>
                <a:lnTo>
                  <a:pt x="768" y="74"/>
                </a:lnTo>
                <a:lnTo>
                  <a:pt x="764" y="79"/>
                </a:lnTo>
                <a:lnTo>
                  <a:pt x="760" y="83"/>
                </a:lnTo>
                <a:lnTo>
                  <a:pt x="760" y="83"/>
                </a:lnTo>
                <a:lnTo>
                  <a:pt x="760" y="83"/>
                </a:lnTo>
                <a:lnTo>
                  <a:pt x="755" y="85"/>
                </a:lnTo>
                <a:lnTo>
                  <a:pt x="755" y="85"/>
                </a:lnTo>
                <a:lnTo>
                  <a:pt x="755" y="85"/>
                </a:lnTo>
                <a:close/>
              </a:path>
            </a:pathLst>
          </a:custGeom>
          <a:solidFill>
            <a:schemeClr val="bg1">
              <a:lumMod val="85000"/>
            </a:schemeClr>
          </a:solidFill>
          <a:ln w="635" cap="rnd">
            <a:solidFill>
              <a:schemeClr val="bg1">
                <a:alpha val="17000"/>
              </a:schemeClr>
            </a:solidFill>
            <a:round/>
            <a:headEnd/>
            <a:tailEnd/>
          </a:ln>
        </p:spPr>
        <p:txBody>
          <a:bodyPr lIns="97940" tIns="48971" rIns="97940" bIns="48971"/>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541" name="Freeform 540"/>
          <p:cNvSpPr>
            <a:spLocks/>
          </p:cNvSpPr>
          <p:nvPr/>
        </p:nvSpPr>
        <p:spPr bwMode="auto">
          <a:xfrm>
            <a:off x="8100502" y="2936938"/>
            <a:ext cx="1668359" cy="796262"/>
          </a:xfrm>
          <a:custGeom>
            <a:avLst/>
            <a:gdLst>
              <a:gd name="T0" fmla="*/ 702 w 819"/>
              <a:gd name="T1" fmla="*/ 93 h 459"/>
              <a:gd name="T2" fmla="*/ 662 w 819"/>
              <a:gd name="T3" fmla="*/ 106 h 459"/>
              <a:gd name="T4" fmla="*/ 637 w 819"/>
              <a:gd name="T5" fmla="*/ 128 h 459"/>
              <a:gd name="T6" fmla="*/ 596 w 819"/>
              <a:gd name="T7" fmla="*/ 132 h 459"/>
              <a:gd name="T8" fmla="*/ 581 w 819"/>
              <a:gd name="T9" fmla="*/ 113 h 459"/>
              <a:gd name="T10" fmla="*/ 584 w 819"/>
              <a:gd name="T11" fmla="*/ 87 h 459"/>
              <a:gd name="T12" fmla="*/ 550 w 819"/>
              <a:gd name="T13" fmla="*/ 91 h 459"/>
              <a:gd name="T14" fmla="*/ 543 w 819"/>
              <a:gd name="T15" fmla="*/ 130 h 459"/>
              <a:gd name="T16" fmla="*/ 518 w 819"/>
              <a:gd name="T17" fmla="*/ 127 h 459"/>
              <a:gd name="T18" fmla="*/ 520 w 819"/>
              <a:gd name="T19" fmla="*/ 94 h 459"/>
              <a:gd name="T20" fmla="*/ 550 w 819"/>
              <a:gd name="T21" fmla="*/ 70 h 459"/>
              <a:gd name="T22" fmla="*/ 558 w 819"/>
              <a:gd name="T23" fmla="*/ 55 h 459"/>
              <a:gd name="T24" fmla="*/ 518 w 819"/>
              <a:gd name="T25" fmla="*/ 51 h 459"/>
              <a:gd name="T26" fmla="*/ 490 w 819"/>
              <a:gd name="T27" fmla="*/ 55 h 459"/>
              <a:gd name="T28" fmla="*/ 469 w 819"/>
              <a:gd name="T29" fmla="*/ 53 h 459"/>
              <a:gd name="T30" fmla="*/ 486 w 819"/>
              <a:gd name="T31" fmla="*/ 24 h 459"/>
              <a:gd name="T32" fmla="*/ 446 w 819"/>
              <a:gd name="T33" fmla="*/ 13 h 459"/>
              <a:gd name="T34" fmla="*/ 420 w 819"/>
              <a:gd name="T35" fmla="*/ 0 h 459"/>
              <a:gd name="T36" fmla="*/ 70 w 819"/>
              <a:gd name="T37" fmla="*/ 7 h 459"/>
              <a:gd name="T38" fmla="*/ 34 w 819"/>
              <a:gd name="T39" fmla="*/ 40 h 459"/>
              <a:gd name="T40" fmla="*/ 0 w 819"/>
              <a:gd name="T41" fmla="*/ 26 h 459"/>
              <a:gd name="T42" fmla="*/ 8 w 819"/>
              <a:gd name="T43" fmla="*/ 94 h 459"/>
              <a:gd name="T44" fmla="*/ 2 w 819"/>
              <a:gd name="T45" fmla="*/ 142 h 459"/>
              <a:gd name="T46" fmla="*/ 9 w 819"/>
              <a:gd name="T47" fmla="*/ 187 h 459"/>
              <a:gd name="T48" fmla="*/ 34 w 819"/>
              <a:gd name="T49" fmla="*/ 236 h 459"/>
              <a:gd name="T50" fmla="*/ 57 w 819"/>
              <a:gd name="T51" fmla="*/ 285 h 459"/>
              <a:gd name="T52" fmla="*/ 100 w 819"/>
              <a:gd name="T53" fmla="*/ 308 h 459"/>
              <a:gd name="T54" fmla="*/ 233 w 819"/>
              <a:gd name="T55" fmla="*/ 346 h 459"/>
              <a:gd name="T56" fmla="*/ 357 w 819"/>
              <a:gd name="T57" fmla="*/ 414 h 459"/>
              <a:gd name="T58" fmla="*/ 397 w 819"/>
              <a:gd name="T59" fmla="*/ 399 h 459"/>
              <a:gd name="T60" fmla="*/ 420 w 819"/>
              <a:gd name="T61" fmla="*/ 380 h 459"/>
              <a:gd name="T62" fmla="*/ 441 w 819"/>
              <a:gd name="T63" fmla="*/ 372 h 459"/>
              <a:gd name="T64" fmla="*/ 469 w 819"/>
              <a:gd name="T65" fmla="*/ 374 h 459"/>
              <a:gd name="T66" fmla="*/ 488 w 819"/>
              <a:gd name="T67" fmla="*/ 384 h 459"/>
              <a:gd name="T68" fmla="*/ 497 w 819"/>
              <a:gd name="T69" fmla="*/ 371 h 459"/>
              <a:gd name="T70" fmla="*/ 518 w 819"/>
              <a:gd name="T71" fmla="*/ 361 h 459"/>
              <a:gd name="T72" fmla="*/ 545 w 819"/>
              <a:gd name="T73" fmla="*/ 365 h 459"/>
              <a:gd name="T74" fmla="*/ 573 w 819"/>
              <a:gd name="T75" fmla="*/ 372 h 459"/>
              <a:gd name="T76" fmla="*/ 592 w 819"/>
              <a:gd name="T77" fmla="*/ 401 h 459"/>
              <a:gd name="T78" fmla="*/ 609 w 819"/>
              <a:gd name="T79" fmla="*/ 441 h 459"/>
              <a:gd name="T80" fmla="*/ 622 w 819"/>
              <a:gd name="T81" fmla="*/ 459 h 459"/>
              <a:gd name="T82" fmla="*/ 628 w 819"/>
              <a:gd name="T83" fmla="*/ 416 h 459"/>
              <a:gd name="T84" fmla="*/ 613 w 819"/>
              <a:gd name="T85" fmla="*/ 363 h 459"/>
              <a:gd name="T86" fmla="*/ 622 w 819"/>
              <a:gd name="T87" fmla="*/ 329 h 459"/>
              <a:gd name="T88" fmla="*/ 664 w 819"/>
              <a:gd name="T89" fmla="*/ 293 h 459"/>
              <a:gd name="T90" fmla="*/ 685 w 819"/>
              <a:gd name="T91" fmla="*/ 280 h 459"/>
              <a:gd name="T92" fmla="*/ 696 w 819"/>
              <a:gd name="T93" fmla="*/ 265 h 459"/>
              <a:gd name="T94" fmla="*/ 690 w 819"/>
              <a:gd name="T95" fmla="*/ 251 h 459"/>
              <a:gd name="T96" fmla="*/ 681 w 819"/>
              <a:gd name="T97" fmla="*/ 234 h 459"/>
              <a:gd name="T98" fmla="*/ 679 w 819"/>
              <a:gd name="T99" fmla="*/ 217 h 459"/>
              <a:gd name="T100" fmla="*/ 688 w 819"/>
              <a:gd name="T101" fmla="*/ 206 h 459"/>
              <a:gd name="T102" fmla="*/ 692 w 819"/>
              <a:gd name="T103" fmla="*/ 234 h 459"/>
              <a:gd name="T104" fmla="*/ 696 w 819"/>
              <a:gd name="T105" fmla="*/ 195 h 459"/>
              <a:gd name="T106" fmla="*/ 717 w 819"/>
              <a:gd name="T107" fmla="*/ 178 h 459"/>
              <a:gd name="T108" fmla="*/ 768 w 819"/>
              <a:gd name="T109" fmla="*/ 153 h 459"/>
              <a:gd name="T110" fmla="*/ 800 w 819"/>
              <a:gd name="T111" fmla="*/ 100 h 459"/>
              <a:gd name="T112" fmla="*/ 806 w 819"/>
              <a:gd name="T113" fmla="*/ 51 h 459"/>
              <a:gd name="T114" fmla="*/ 775 w 819"/>
              <a:gd name="T115" fmla="*/ 62 h 4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19" h="459">
                <a:moveTo>
                  <a:pt x="755" y="85"/>
                </a:moveTo>
                <a:lnTo>
                  <a:pt x="751" y="87"/>
                </a:lnTo>
                <a:lnTo>
                  <a:pt x="745" y="89"/>
                </a:lnTo>
                <a:lnTo>
                  <a:pt x="738" y="91"/>
                </a:lnTo>
                <a:lnTo>
                  <a:pt x="734" y="91"/>
                </a:lnTo>
                <a:lnTo>
                  <a:pt x="728" y="91"/>
                </a:lnTo>
                <a:lnTo>
                  <a:pt x="728" y="91"/>
                </a:lnTo>
                <a:lnTo>
                  <a:pt x="728" y="91"/>
                </a:lnTo>
                <a:lnTo>
                  <a:pt x="715" y="91"/>
                </a:lnTo>
                <a:lnTo>
                  <a:pt x="707" y="91"/>
                </a:lnTo>
                <a:lnTo>
                  <a:pt x="702" y="93"/>
                </a:lnTo>
                <a:lnTo>
                  <a:pt x="702" y="93"/>
                </a:lnTo>
                <a:lnTo>
                  <a:pt x="692" y="100"/>
                </a:lnTo>
                <a:lnTo>
                  <a:pt x="687" y="104"/>
                </a:lnTo>
                <a:lnTo>
                  <a:pt x="687" y="104"/>
                </a:lnTo>
                <a:lnTo>
                  <a:pt x="685" y="104"/>
                </a:lnTo>
                <a:lnTo>
                  <a:pt x="679" y="106"/>
                </a:lnTo>
                <a:lnTo>
                  <a:pt x="679" y="106"/>
                </a:lnTo>
                <a:lnTo>
                  <a:pt x="675" y="106"/>
                </a:lnTo>
                <a:lnTo>
                  <a:pt x="671" y="106"/>
                </a:lnTo>
                <a:lnTo>
                  <a:pt x="668" y="106"/>
                </a:lnTo>
                <a:lnTo>
                  <a:pt x="662" y="106"/>
                </a:lnTo>
                <a:lnTo>
                  <a:pt x="662" y="106"/>
                </a:lnTo>
                <a:lnTo>
                  <a:pt x="653" y="108"/>
                </a:lnTo>
                <a:lnTo>
                  <a:pt x="645" y="113"/>
                </a:lnTo>
                <a:lnTo>
                  <a:pt x="643" y="115"/>
                </a:lnTo>
                <a:lnTo>
                  <a:pt x="639" y="119"/>
                </a:lnTo>
                <a:lnTo>
                  <a:pt x="639" y="121"/>
                </a:lnTo>
                <a:lnTo>
                  <a:pt x="639" y="125"/>
                </a:lnTo>
                <a:lnTo>
                  <a:pt x="639" y="125"/>
                </a:lnTo>
                <a:lnTo>
                  <a:pt x="639" y="127"/>
                </a:lnTo>
                <a:lnTo>
                  <a:pt x="637" y="128"/>
                </a:lnTo>
                <a:lnTo>
                  <a:pt x="637" y="128"/>
                </a:lnTo>
                <a:lnTo>
                  <a:pt x="635" y="128"/>
                </a:lnTo>
                <a:lnTo>
                  <a:pt x="634" y="130"/>
                </a:lnTo>
                <a:lnTo>
                  <a:pt x="626" y="132"/>
                </a:lnTo>
                <a:lnTo>
                  <a:pt x="615" y="136"/>
                </a:lnTo>
                <a:lnTo>
                  <a:pt x="592" y="145"/>
                </a:lnTo>
                <a:lnTo>
                  <a:pt x="592" y="145"/>
                </a:lnTo>
                <a:lnTo>
                  <a:pt x="592" y="142"/>
                </a:lnTo>
                <a:lnTo>
                  <a:pt x="592" y="140"/>
                </a:lnTo>
                <a:lnTo>
                  <a:pt x="594" y="136"/>
                </a:lnTo>
                <a:lnTo>
                  <a:pt x="594" y="136"/>
                </a:lnTo>
                <a:lnTo>
                  <a:pt x="596" y="132"/>
                </a:lnTo>
                <a:lnTo>
                  <a:pt x="596" y="125"/>
                </a:lnTo>
                <a:lnTo>
                  <a:pt x="596" y="125"/>
                </a:lnTo>
                <a:lnTo>
                  <a:pt x="596" y="117"/>
                </a:lnTo>
                <a:lnTo>
                  <a:pt x="596" y="113"/>
                </a:lnTo>
                <a:lnTo>
                  <a:pt x="592" y="110"/>
                </a:lnTo>
                <a:lnTo>
                  <a:pt x="592" y="110"/>
                </a:lnTo>
                <a:lnTo>
                  <a:pt x="590" y="108"/>
                </a:lnTo>
                <a:lnTo>
                  <a:pt x="588" y="108"/>
                </a:lnTo>
                <a:lnTo>
                  <a:pt x="588" y="110"/>
                </a:lnTo>
                <a:lnTo>
                  <a:pt x="584" y="110"/>
                </a:lnTo>
                <a:lnTo>
                  <a:pt x="581" y="113"/>
                </a:lnTo>
                <a:lnTo>
                  <a:pt x="579" y="113"/>
                </a:lnTo>
                <a:lnTo>
                  <a:pt x="577" y="115"/>
                </a:lnTo>
                <a:lnTo>
                  <a:pt x="577" y="115"/>
                </a:lnTo>
                <a:lnTo>
                  <a:pt x="577" y="111"/>
                </a:lnTo>
                <a:lnTo>
                  <a:pt x="579" y="108"/>
                </a:lnTo>
                <a:lnTo>
                  <a:pt x="583" y="102"/>
                </a:lnTo>
                <a:lnTo>
                  <a:pt x="583" y="102"/>
                </a:lnTo>
                <a:lnTo>
                  <a:pt x="584" y="98"/>
                </a:lnTo>
                <a:lnTo>
                  <a:pt x="584" y="94"/>
                </a:lnTo>
                <a:lnTo>
                  <a:pt x="584" y="87"/>
                </a:lnTo>
                <a:lnTo>
                  <a:pt x="584" y="87"/>
                </a:lnTo>
                <a:lnTo>
                  <a:pt x="584" y="83"/>
                </a:lnTo>
                <a:lnTo>
                  <a:pt x="581" y="81"/>
                </a:lnTo>
                <a:lnTo>
                  <a:pt x="575" y="77"/>
                </a:lnTo>
                <a:lnTo>
                  <a:pt x="567" y="74"/>
                </a:lnTo>
                <a:lnTo>
                  <a:pt x="562" y="74"/>
                </a:lnTo>
                <a:lnTo>
                  <a:pt x="562" y="74"/>
                </a:lnTo>
                <a:lnTo>
                  <a:pt x="558" y="81"/>
                </a:lnTo>
                <a:lnTo>
                  <a:pt x="558" y="83"/>
                </a:lnTo>
                <a:lnTo>
                  <a:pt x="556" y="87"/>
                </a:lnTo>
                <a:lnTo>
                  <a:pt x="556" y="87"/>
                </a:lnTo>
                <a:lnTo>
                  <a:pt x="550" y="91"/>
                </a:lnTo>
                <a:lnTo>
                  <a:pt x="543" y="93"/>
                </a:lnTo>
                <a:lnTo>
                  <a:pt x="543" y="93"/>
                </a:lnTo>
                <a:lnTo>
                  <a:pt x="541" y="102"/>
                </a:lnTo>
                <a:lnTo>
                  <a:pt x="539" y="110"/>
                </a:lnTo>
                <a:lnTo>
                  <a:pt x="539" y="110"/>
                </a:lnTo>
                <a:lnTo>
                  <a:pt x="539" y="115"/>
                </a:lnTo>
                <a:lnTo>
                  <a:pt x="539" y="119"/>
                </a:lnTo>
                <a:lnTo>
                  <a:pt x="541" y="123"/>
                </a:lnTo>
                <a:lnTo>
                  <a:pt x="541" y="127"/>
                </a:lnTo>
                <a:lnTo>
                  <a:pt x="541" y="127"/>
                </a:lnTo>
                <a:lnTo>
                  <a:pt x="543" y="130"/>
                </a:lnTo>
                <a:lnTo>
                  <a:pt x="541" y="136"/>
                </a:lnTo>
                <a:lnTo>
                  <a:pt x="541" y="142"/>
                </a:lnTo>
                <a:lnTo>
                  <a:pt x="541" y="142"/>
                </a:lnTo>
                <a:lnTo>
                  <a:pt x="531" y="149"/>
                </a:lnTo>
                <a:lnTo>
                  <a:pt x="531" y="149"/>
                </a:lnTo>
                <a:lnTo>
                  <a:pt x="530" y="151"/>
                </a:lnTo>
                <a:lnTo>
                  <a:pt x="528" y="151"/>
                </a:lnTo>
                <a:lnTo>
                  <a:pt x="522" y="145"/>
                </a:lnTo>
                <a:lnTo>
                  <a:pt x="522" y="138"/>
                </a:lnTo>
                <a:lnTo>
                  <a:pt x="522" y="138"/>
                </a:lnTo>
                <a:lnTo>
                  <a:pt x="518" y="127"/>
                </a:lnTo>
                <a:lnTo>
                  <a:pt x="518" y="121"/>
                </a:lnTo>
                <a:lnTo>
                  <a:pt x="520" y="115"/>
                </a:lnTo>
                <a:lnTo>
                  <a:pt x="520" y="115"/>
                </a:lnTo>
                <a:lnTo>
                  <a:pt x="522" y="110"/>
                </a:lnTo>
                <a:lnTo>
                  <a:pt x="526" y="100"/>
                </a:lnTo>
                <a:lnTo>
                  <a:pt x="526" y="94"/>
                </a:lnTo>
                <a:lnTo>
                  <a:pt x="526" y="93"/>
                </a:lnTo>
                <a:lnTo>
                  <a:pt x="524" y="93"/>
                </a:lnTo>
                <a:lnTo>
                  <a:pt x="522" y="93"/>
                </a:lnTo>
                <a:lnTo>
                  <a:pt x="520" y="94"/>
                </a:lnTo>
                <a:lnTo>
                  <a:pt x="520" y="94"/>
                </a:lnTo>
                <a:lnTo>
                  <a:pt x="522" y="89"/>
                </a:lnTo>
                <a:lnTo>
                  <a:pt x="522" y="85"/>
                </a:lnTo>
                <a:lnTo>
                  <a:pt x="528" y="79"/>
                </a:lnTo>
                <a:lnTo>
                  <a:pt x="528" y="79"/>
                </a:lnTo>
                <a:lnTo>
                  <a:pt x="528" y="79"/>
                </a:lnTo>
                <a:lnTo>
                  <a:pt x="531" y="76"/>
                </a:lnTo>
                <a:lnTo>
                  <a:pt x="535" y="74"/>
                </a:lnTo>
                <a:lnTo>
                  <a:pt x="539" y="72"/>
                </a:lnTo>
                <a:lnTo>
                  <a:pt x="543" y="72"/>
                </a:lnTo>
                <a:lnTo>
                  <a:pt x="543" y="72"/>
                </a:lnTo>
                <a:lnTo>
                  <a:pt x="550" y="70"/>
                </a:lnTo>
                <a:lnTo>
                  <a:pt x="560" y="70"/>
                </a:lnTo>
                <a:lnTo>
                  <a:pt x="566" y="68"/>
                </a:lnTo>
                <a:lnTo>
                  <a:pt x="569" y="68"/>
                </a:lnTo>
                <a:lnTo>
                  <a:pt x="571" y="66"/>
                </a:lnTo>
                <a:lnTo>
                  <a:pt x="571" y="64"/>
                </a:lnTo>
                <a:lnTo>
                  <a:pt x="571" y="64"/>
                </a:lnTo>
                <a:lnTo>
                  <a:pt x="571" y="64"/>
                </a:lnTo>
                <a:lnTo>
                  <a:pt x="569" y="60"/>
                </a:lnTo>
                <a:lnTo>
                  <a:pt x="566" y="58"/>
                </a:lnTo>
                <a:lnTo>
                  <a:pt x="562" y="57"/>
                </a:lnTo>
                <a:lnTo>
                  <a:pt x="558" y="55"/>
                </a:lnTo>
                <a:lnTo>
                  <a:pt x="550" y="57"/>
                </a:lnTo>
                <a:lnTo>
                  <a:pt x="541" y="57"/>
                </a:lnTo>
                <a:lnTo>
                  <a:pt x="541" y="57"/>
                </a:lnTo>
                <a:lnTo>
                  <a:pt x="539" y="58"/>
                </a:lnTo>
                <a:lnTo>
                  <a:pt x="535" y="58"/>
                </a:lnTo>
                <a:lnTo>
                  <a:pt x="531" y="57"/>
                </a:lnTo>
                <a:lnTo>
                  <a:pt x="528" y="55"/>
                </a:lnTo>
                <a:lnTo>
                  <a:pt x="528" y="55"/>
                </a:lnTo>
                <a:lnTo>
                  <a:pt x="524" y="51"/>
                </a:lnTo>
                <a:lnTo>
                  <a:pt x="522" y="51"/>
                </a:lnTo>
                <a:lnTo>
                  <a:pt x="518" y="51"/>
                </a:lnTo>
                <a:lnTo>
                  <a:pt x="513" y="49"/>
                </a:lnTo>
                <a:lnTo>
                  <a:pt x="513" y="49"/>
                </a:lnTo>
                <a:lnTo>
                  <a:pt x="514" y="45"/>
                </a:lnTo>
                <a:lnTo>
                  <a:pt x="514" y="43"/>
                </a:lnTo>
                <a:lnTo>
                  <a:pt x="513" y="41"/>
                </a:lnTo>
                <a:lnTo>
                  <a:pt x="511" y="41"/>
                </a:lnTo>
                <a:lnTo>
                  <a:pt x="507" y="43"/>
                </a:lnTo>
                <a:lnTo>
                  <a:pt x="499" y="49"/>
                </a:lnTo>
                <a:lnTo>
                  <a:pt x="496" y="53"/>
                </a:lnTo>
                <a:lnTo>
                  <a:pt x="496" y="53"/>
                </a:lnTo>
                <a:lnTo>
                  <a:pt x="490" y="55"/>
                </a:lnTo>
                <a:lnTo>
                  <a:pt x="490" y="55"/>
                </a:lnTo>
                <a:lnTo>
                  <a:pt x="484" y="57"/>
                </a:lnTo>
                <a:lnTo>
                  <a:pt x="482" y="57"/>
                </a:lnTo>
                <a:lnTo>
                  <a:pt x="479" y="57"/>
                </a:lnTo>
                <a:lnTo>
                  <a:pt x="479" y="57"/>
                </a:lnTo>
                <a:lnTo>
                  <a:pt x="477" y="53"/>
                </a:lnTo>
                <a:lnTo>
                  <a:pt x="475" y="53"/>
                </a:lnTo>
                <a:lnTo>
                  <a:pt x="473" y="53"/>
                </a:lnTo>
                <a:lnTo>
                  <a:pt x="473" y="53"/>
                </a:lnTo>
                <a:lnTo>
                  <a:pt x="473" y="51"/>
                </a:lnTo>
                <a:lnTo>
                  <a:pt x="469" y="53"/>
                </a:lnTo>
                <a:lnTo>
                  <a:pt x="467" y="53"/>
                </a:lnTo>
                <a:lnTo>
                  <a:pt x="467" y="53"/>
                </a:lnTo>
                <a:lnTo>
                  <a:pt x="465" y="51"/>
                </a:lnTo>
                <a:lnTo>
                  <a:pt x="465" y="49"/>
                </a:lnTo>
                <a:lnTo>
                  <a:pt x="465" y="49"/>
                </a:lnTo>
                <a:lnTo>
                  <a:pt x="479" y="38"/>
                </a:lnTo>
                <a:lnTo>
                  <a:pt x="486" y="28"/>
                </a:lnTo>
                <a:lnTo>
                  <a:pt x="488" y="24"/>
                </a:lnTo>
                <a:lnTo>
                  <a:pt x="488" y="24"/>
                </a:lnTo>
                <a:lnTo>
                  <a:pt x="486" y="24"/>
                </a:lnTo>
                <a:lnTo>
                  <a:pt x="486" y="24"/>
                </a:lnTo>
                <a:lnTo>
                  <a:pt x="479" y="23"/>
                </a:lnTo>
                <a:lnTo>
                  <a:pt x="479" y="23"/>
                </a:lnTo>
                <a:lnTo>
                  <a:pt x="477" y="24"/>
                </a:lnTo>
                <a:lnTo>
                  <a:pt x="477" y="26"/>
                </a:lnTo>
                <a:lnTo>
                  <a:pt x="477" y="26"/>
                </a:lnTo>
                <a:lnTo>
                  <a:pt x="467" y="23"/>
                </a:lnTo>
                <a:lnTo>
                  <a:pt x="458" y="19"/>
                </a:lnTo>
                <a:lnTo>
                  <a:pt x="458" y="19"/>
                </a:lnTo>
                <a:lnTo>
                  <a:pt x="454" y="17"/>
                </a:lnTo>
                <a:lnTo>
                  <a:pt x="450" y="15"/>
                </a:lnTo>
                <a:lnTo>
                  <a:pt x="446" y="13"/>
                </a:lnTo>
                <a:lnTo>
                  <a:pt x="443" y="13"/>
                </a:lnTo>
                <a:lnTo>
                  <a:pt x="441" y="13"/>
                </a:lnTo>
                <a:lnTo>
                  <a:pt x="441" y="13"/>
                </a:lnTo>
                <a:lnTo>
                  <a:pt x="437" y="13"/>
                </a:lnTo>
                <a:lnTo>
                  <a:pt x="431" y="13"/>
                </a:lnTo>
                <a:lnTo>
                  <a:pt x="429" y="13"/>
                </a:lnTo>
                <a:lnTo>
                  <a:pt x="426" y="9"/>
                </a:lnTo>
                <a:lnTo>
                  <a:pt x="426" y="9"/>
                </a:lnTo>
                <a:lnTo>
                  <a:pt x="424" y="4"/>
                </a:lnTo>
                <a:lnTo>
                  <a:pt x="420" y="0"/>
                </a:lnTo>
                <a:lnTo>
                  <a:pt x="420" y="0"/>
                </a:lnTo>
                <a:lnTo>
                  <a:pt x="420" y="0"/>
                </a:lnTo>
                <a:lnTo>
                  <a:pt x="414" y="0"/>
                </a:lnTo>
                <a:lnTo>
                  <a:pt x="416" y="6"/>
                </a:lnTo>
                <a:lnTo>
                  <a:pt x="416" y="6"/>
                </a:lnTo>
                <a:lnTo>
                  <a:pt x="392" y="6"/>
                </a:lnTo>
                <a:lnTo>
                  <a:pt x="392" y="6"/>
                </a:lnTo>
                <a:lnTo>
                  <a:pt x="293" y="6"/>
                </a:lnTo>
                <a:lnTo>
                  <a:pt x="123" y="7"/>
                </a:lnTo>
                <a:lnTo>
                  <a:pt x="108" y="7"/>
                </a:lnTo>
                <a:lnTo>
                  <a:pt x="108" y="7"/>
                </a:lnTo>
                <a:lnTo>
                  <a:pt x="70" y="7"/>
                </a:lnTo>
                <a:lnTo>
                  <a:pt x="70" y="7"/>
                </a:lnTo>
                <a:lnTo>
                  <a:pt x="28" y="7"/>
                </a:lnTo>
                <a:lnTo>
                  <a:pt x="28" y="7"/>
                </a:lnTo>
                <a:lnTo>
                  <a:pt x="27" y="7"/>
                </a:lnTo>
                <a:lnTo>
                  <a:pt x="25" y="9"/>
                </a:lnTo>
                <a:lnTo>
                  <a:pt x="27" y="11"/>
                </a:lnTo>
                <a:lnTo>
                  <a:pt x="30" y="17"/>
                </a:lnTo>
                <a:lnTo>
                  <a:pt x="30" y="17"/>
                </a:lnTo>
                <a:lnTo>
                  <a:pt x="32" y="24"/>
                </a:lnTo>
                <a:lnTo>
                  <a:pt x="34" y="32"/>
                </a:lnTo>
                <a:lnTo>
                  <a:pt x="34" y="40"/>
                </a:lnTo>
                <a:lnTo>
                  <a:pt x="34" y="45"/>
                </a:lnTo>
                <a:lnTo>
                  <a:pt x="32" y="45"/>
                </a:lnTo>
                <a:lnTo>
                  <a:pt x="30" y="45"/>
                </a:lnTo>
                <a:lnTo>
                  <a:pt x="28" y="41"/>
                </a:lnTo>
                <a:lnTo>
                  <a:pt x="27" y="38"/>
                </a:lnTo>
                <a:lnTo>
                  <a:pt x="19" y="23"/>
                </a:lnTo>
                <a:lnTo>
                  <a:pt x="19" y="23"/>
                </a:lnTo>
                <a:lnTo>
                  <a:pt x="8" y="23"/>
                </a:lnTo>
                <a:lnTo>
                  <a:pt x="0" y="24"/>
                </a:lnTo>
                <a:lnTo>
                  <a:pt x="0" y="24"/>
                </a:lnTo>
                <a:lnTo>
                  <a:pt x="0" y="26"/>
                </a:lnTo>
                <a:lnTo>
                  <a:pt x="0" y="28"/>
                </a:lnTo>
                <a:lnTo>
                  <a:pt x="0" y="32"/>
                </a:lnTo>
                <a:lnTo>
                  <a:pt x="4" y="41"/>
                </a:lnTo>
                <a:lnTo>
                  <a:pt x="4" y="41"/>
                </a:lnTo>
                <a:lnTo>
                  <a:pt x="6" y="45"/>
                </a:lnTo>
                <a:lnTo>
                  <a:pt x="6" y="51"/>
                </a:lnTo>
                <a:lnTo>
                  <a:pt x="8" y="60"/>
                </a:lnTo>
                <a:lnTo>
                  <a:pt x="6" y="79"/>
                </a:lnTo>
                <a:lnTo>
                  <a:pt x="6" y="79"/>
                </a:lnTo>
                <a:lnTo>
                  <a:pt x="8" y="89"/>
                </a:lnTo>
                <a:lnTo>
                  <a:pt x="8" y="94"/>
                </a:lnTo>
                <a:lnTo>
                  <a:pt x="6" y="96"/>
                </a:lnTo>
                <a:lnTo>
                  <a:pt x="6" y="98"/>
                </a:lnTo>
                <a:lnTo>
                  <a:pt x="6" y="98"/>
                </a:lnTo>
                <a:lnTo>
                  <a:pt x="6" y="102"/>
                </a:lnTo>
                <a:lnTo>
                  <a:pt x="6" y="108"/>
                </a:lnTo>
                <a:lnTo>
                  <a:pt x="6" y="117"/>
                </a:lnTo>
                <a:lnTo>
                  <a:pt x="2" y="125"/>
                </a:lnTo>
                <a:lnTo>
                  <a:pt x="0" y="134"/>
                </a:lnTo>
                <a:lnTo>
                  <a:pt x="0" y="134"/>
                </a:lnTo>
                <a:lnTo>
                  <a:pt x="2" y="138"/>
                </a:lnTo>
                <a:lnTo>
                  <a:pt x="2" y="142"/>
                </a:lnTo>
                <a:lnTo>
                  <a:pt x="4" y="145"/>
                </a:lnTo>
                <a:lnTo>
                  <a:pt x="6" y="149"/>
                </a:lnTo>
                <a:lnTo>
                  <a:pt x="6" y="149"/>
                </a:lnTo>
                <a:lnTo>
                  <a:pt x="6" y="153"/>
                </a:lnTo>
                <a:lnTo>
                  <a:pt x="6" y="157"/>
                </a:lnTo>
                <a:lnTo>
                  <a:pt x="4" y="164"/>
                </a:lnTo>
                <a:lnTo>
                  <a:pt x="4" y="172"/>
                </a:lnTo>
                <a:lnTo>
                  <a:pt x="4" y="176"/>
                </a:lnTo>
                <a:lnTo>
                  <a:pt x="6" y="180"/>
                </a:lnTo>
                <a:lnTo>
                  <a:pt x="6" y="180"/>
                </a:lnTo>
                <a:lnTo>
                  <a:pt x="9" y="187"/>
                </a:lnTo>
                <a:lnTo>
                  <a:pt x="11" y="197"/>
                </a:lnTo>
                <a:lnTo>
                  <a:pt x="13" y="204"/>
                </a:lnTo>
                <a:lnTo>
                  <a:pt x="13" y="208"/>
                </a:lnTo>
                <a:lnTo>
                  <a:pt x="15" y="212"/>
                </a:lnTo>
                <a:lnTo>
                  <a:pt x="15" y="212"/>
                </a:lnTo>
                <a:lnTo>
                  <a:pt x="25" y="223"/>
                </a:lnTo>
                <a:lnTo>
                  <a:pt x="25" y="223"/>
                </a:lnTo>
                <a:lnTo>
                  <a:pt x="28" y="229"/>
                </a:lnTo>
                <a:lnTo>
                  <a:pt x="32" y="232"/>
                </a:lnTo>
                <a:lnTo>
                  <a:pt x="32" y="232"/>
                </a:lnTo>
                <a:lnTo>
                  <a:pt x="34" y="236"/>
                </a:lnTo>
                <a:lnTo>
                  <a:pt x="36" y="242"/>
                </a:lnTo>
                <a:lnTo>
                  <a:pt x="40" y="251"/>
                </a:lnTo>
                <a:lnTo>
                  <a:pt x="40" y="251"/>
                </a:lnTo>
                <a:lnTo>
                  <a:pt x="44" y="263"/>
                </a:lnTo>
                <a:lnTo>
                  <a:pt x="47" y="268"/>
                </a:lnTo>
                <a:lnTo>
                  <a:pt x="47" y="270"/>
                </a:lnTo>
                <a:lnTo>
                  <a:pt x="49" y="270"/>
                </a:lnTo>
                <a:lnTo>
                  <a:pt x="49" y="270"/>
                </a:lnTo>
                <a:lnTo>
                  <a:pt x="51" y="276"/>
                </a:lnTo>
                <a:lnTo>
                  <a:pt x="53" y="282"/>
                </a:lnTo>
                <a:lnTo>
                  <a:pt x="57" y="285"/>
                </a:lnTo>
                <a:lnTo>
                  <a:pt x="59" y="289"/>
                </a:lnTo>
                <a:lnTo>
                  <a:pt x="59" y="289"/>
                </a:lnTo>
                <a:lnTo>
                  <a:pt x="64" y="291"/>
                </a:lnTo>
                <a:lnTo>
                  <a:pt x="68" y="293"/>
                </a:lnTo>
                <a:lnTo>
                  <a:pt x="72" y="295"/>
                </a:lnTo>
                <a:lnTo>
                  <a:pt x="78" y="297"/>
                </a:lnTo>
                <a:lnTo>
                  <a:pt x="78" y="297"/>
                </a:lnTo>
                <a:lnTo>
                  <a:pt x="91" y="302"/>
                </a:lnTo>
                <a:lnTo>
                  <a:pt x="91" y="302"/>
                </a:lnTo>
                <a:lnTo>
                  <a:pt x="96" y="306"/>
                </a:lnTo>
                <a:lnTo>
                  <a:pt x="100" y="308"/>
                </a:lnTo>
                <a:lnTo>
                  <a:pt x="102" y="310"/>
                </a:lnTo>
                <a:lnTo>
                  <a:pt x="102" y="310"/>
                </a:lnTo>
                <a:lnTo>
                  <a:pt x="106" y="318"/>
                </a:lnTo>
                <a:lnTo>
                  <a:pt x="108" y="321"/>
                </a:lnTo>
                <a:lnTo>
                  <a:pt x="110" y="323"/>
                </a:lnTo>
                <a:lnTo>
                  <a:pt x="136" y="323"/>
                </a:lnTo>
                <a:lnTo>
                  <a:pt x="136" y="323"/>
                </a:lnTo>
                <a:lnTo>
                  <a:pt x="189" y="346"/>
                </a:lnTo>
                <a:lnTo>
                  <a:pt x="219" y="346"/>
                </a:lnTo>
                <a:lnTo>
                  <a:pt x="219" y="346"/>
                </a:lnTo>
                <a:lnTo>
                  <a:pt x="233" y="346"/>
                </a:lnTo>
                <a:lnTo>
                  <a:pt x="235" y="338"/>
                </a:lnTo>
                <a:lnTo>
                  <a:pt x="255" y="337"/>
                </a:lnTo>
                <a:lnTo>
                  <a:pt x="255" y="337"/>
                </a:lnTo>
                <a:lnTo>
                  <a:pt x="257" y="338"/>
                </a:lnTo>
                <a:lnTo>
                  <a:pt x="289" y="372"/>
                </a:lnTo>
                <a:lnTo>
                  <a:pt x="305" y="382"/>
                </a:lnTo>
                <a:lnTo>
                  <a:pt x="314" y="369"/>
                </a:lnTo>
                <a:lnTo>
                  <a:pt x="323" y="369"/>
                </a:lnTo>
                <a:lnTo>
                  <a:pt x="335" y="378"/>
                </a:lnTo>
                <a:lnTo>
                  <a:pt x="344" y="388"/>
                </a:lnTo>
                <a:lnTo>
                  <a:pt x="357" y="414"/>
                </a:lnTo>
                <a:lnTo>
                  <a:pt x="359" y="427"/>
                </a:lnTo>
                <a:lnTo>
                  <a:pt x="384" y="439"/>
                </a:lnTo>
                <a:lnTo>
                  <a:pt x="384" y="439"/>
                </a:lnTo>
                <a:lnTo>
                  <a:pt x="386" y="414"/>
                </a:lnTo>
                <a:lnTo>
                  <a:pt x="386" y="414"/>
                </a:lnTo>
                <a:lnTo>
                  <a:pt x="386" y="410"/>
                </a:lnTo>
                <a:lnTo>
                  <a:pt x="388" y="408"/>
                </a:lnTo>
                <a:lnTo>
                  <a:pt x="393" y="405"/>
                </a:lnTo>
                <a:lnTo>
                  <a:pt x="393" y="405"/>
                </a:lnTo>
                <a:lnTo>
                  <a:pt x="395" y="401"/>
                </a:lnTo>
                <a:lnTo>
                  <a:pt x="397" y="399"/>
                </a:lnTo>
                <a:lnTo>
                  <a:pt x="399" y="395"/>
                </a:lnTo>
                <a:lnTo>
                  <a:pt x="401" y="393"/>
                </a:lnTo>
                <a:lnTo>
                  <a:pt x="401" y="393"/>
                </a:lnTo>
                <a:lnTo>
                  <a:pt x="405" y="393"/>
                </a:lnTo>
                <a:lnTo>
                  <a:pt x="409" y="391"/>
                </a:lnTo>
                <a:lnTo>
                  <a:pt x="412" y="391"/>
                </a:lnTo>
                <a:lnTo>
                  <a:pt x="416" y="389"/>
                </a:lnTo>
                <a:lnTo>
                  <a:pt x="416" y="389"/>
                </a:lnTo>
                <a:lnTo>
                  <a:pt x="418" y="386"/>
                </a:lnTo>
                <a:lnTo>
                  <a:pt x="418" y="384"/>
                </a:lnTo>
                <a:lnTo>
                  <a:pt x="420" y="380"/>
                </a:lnTo>
                <a:lnTo>
                  <a:pt x="420" y="378"/>
                </a:lnTo>
                <a:lnTo>
                  <a:pt x="420" y="378"/>
                </a:lnTo>
                <a:lnTo>
                  <a:pt x="424" y="376"/>
                </a:lnTo>
                <a:lnTo>
                  <a:pt x="427" y="376"/>
                </a:lnTo>
                <a:lnTo>
                  <a:pt x="429" y="376"/>
                </a:lnTo>
                <a:lnTo>
                  <a:pt x="431" y="376"/>
                </a:lnTo>
                <a:lnTo>
                  <a:pt x="431" y="376"/>
                </a:lnTo>
                <a:lnTo>
                  <a:pt x="435" y="376"/>
                </a:lnTo>
                <a:lnTo>
                  <a:pt x="435" y="374"/>
                </a:lnTo>
                <a:lnTo>
                  <a:pt x="437" y="372"/>
                </a:lnTo>
                <a:lnTo>
                  <a:pt x="441" y="372"/>
                </a:lnTo>
                <a:lnTo>
                  <a:pt x="441" y="372"/>
                </a:lnTo>
                <a:lnTo>
                  <a:pt x="443" y="372"/>
                </a:lnTo>
                <a:lnTo>
                  <a:pt x="446" y="374"/>
                </a:lnTo>
                <a:lnTo>
                  <a:pt x="450" y="376"/>
                </a:lnTo>
                <a:lnTo>
                  <a:pt x="452" y="378"/>
                </a:lnTo>
                <a:lnTo>
                  <a:pt x="452" y="378"/>
                </a:lnTo>
                <a:lnTo>
                  <a:pt x="456" y="378"/>
                </a:lnTo>
                <a:lnTo>
                  <a:pt x="458" y="378"/>
                </a:lnTo>
                <a:lnTo>
                  <a:pt x="461" y="376"/>
                </a:lnTo>
                <a:lnTo>
                  <a:pt x="465" y="374"/>
                </a:lnTo>
                <a:lnTo>
                  <a:pt x="469" y="374"/>
                </a:lnTo>
                <a:lnTo>
                  <a:pt x="469" y="376"/>
                </a:lnTo>
                <a:lnTo>
                  <a:pt x="469" y="376"/>
                </a:lnTo>
                <a:lnTo>
                  <a:pt x="473" y="380"/>
                </a:lnTo>
                <a:lnTo>
                  <a:pt x="473" y="384"/>
                </a:lnTo>
                <a:lnTo>
                  <a:pt x="477" y="386"/>
                </a:lnTo>
                <a:lnTo>
                  <a:pt x="479" y="386"/>
                </a:lnTo>
                <a:lnTo>
                  <a:pt x="480" y="388"/>
                </a:lnTo>
                <a:lnTo>
                  <a:pt x="480" y="388"/>
                </a:lnTo>
                <a:lnTo>
                  <a:pt x="484" y="386"/>
                </a:lnTo>
                <a:lnTo>
                  <a:pt x="484" y="386"/>
                </a:lnTo>
                <a:lnTo>
                  <a:pt x="488" y="384"/>
                </a:lnTo>
                <a:lnTo>
                  <a:pt x="490" y="384"/>
                </a:lnTo>
                <a:lnTo>
                  <a:pt x="490" y="384"/>
                </a:lnTo>
                <a:lnTo>
                  <a:pt x="494" y="384"/>
                </a:lnTo>
                <a:lnTo>
                  <a:pt x="496" y="386"/>
                </a:lnTo>
                <a:lnTo>
                  <a:pt x="499" y="386"/>
                </a:lnTo>
                <a:lnTo>
                  <a:pt x="503" y="386"/>
                </a:lnTo>
                <a:lnTo>
                  <a:pt x="503" y="386"/>
                </a:lnTo>
                <a:lnTo>
                  <a:pt x="501" y="380"/>
                </a:lnTo>
                <a:lnTo>
                  <a:pt x="499" y="374"/>
                </a:lnTo>
                <a:lnTo>
                  <a:pt x="499" y="374"/>
                </a:lnTo>
                <a:lnTo>
                  <a:pt x="497" y="371"/>
                </a:lnTo>
                <a:lnTo>
                  <a:pt x="497" y="369"/>
                </a:lnTo>
                <a:lnTo>
                  <a:pt x="499" y="365"/>
                </a:lnTo>
                <a:lnTo>
                  <a:pt x="499" y="365"/>
                </a:lnTo>
                <a:lnTo>
                  <a:pt x="499" y="363"/>
                </a:lnTo>
                <a:lnTo>
                  <a:pt x="503" y="363"/>
                </a:lnTo>
                <a:lnTo>
                  <a:pt x="507" y="363"/>
                </a:lnTo>
                <a:lnTo>
                  <a:pt x="514" y="363"/>
                </a:lnTo>
                <a:lnTo>
                  <a:pt x="514" y="363"/>
                </a:lnTo>
                <a:lnTo>
                  <a:pt x="516" y="361"/>
                </a:lnTo>
                <a:lnTo>
                  <a:pt x="518" y="361"/>
                </a:lnTo>
                <a:lnTo>
                  <a:pt x="518" y="361"/>
                </a:lnTo>
                <a:lnTo>
                  <a:pt x="522" y="363"/>
                </a:lnTo>
                <a:lnTo>
                  <a:pt x="522" y="365"/>
                </a:lnTo>
                <a:lnTo>
                  <a:pt x="526" y="365"/>
                </a:lnTo>
                <a:lnTo>
                  <a:pt x="530" y="365"/>
                </a:lnTo>
                <a:lnTo>
                  <a:pt x="528" y="365"/>
                </a:lnTo>
                <a:lnTo>
                  <a:pt x="528" y="365"/>
                </a:lnTo>
                <a:lnTo>
                  <a:pt x="535" y="363"/>
                </a:lnTo>
                <a:lnTo>
                  <a:pt x="541" y="363"/>
                </a:lnTo>
                <a:lnTo>
                  <a:pt x="545" y="363"/>
                </a:lnTo>
                <a:lnTo>
                  <a:pt x="545" y="363"/>
                </a:lnTo>
                <a:lnTo>
                  <a:pt x="545" y="365"/>
                </a:lnTo>
                <a:lnTo>
                  <a:pt x="548" y="367"/>
                </a:lnTo>
                <a:lnTo>
                  <a:pt x="552" y="372"/>
                </a:lnTo>
                <a:lnTo>
                  <a:pt x="552" y="372"/>
                </a:lnTo>
                <a:lnTo>
                  <a:pt x="556" y="374"/>
                </a:lnTo>
                <a:lnTo>
                  <a:pt x="558" y="376"/>
                </a:lnTo>
                <a:lnTo>
                  <a:pt x="564" y="376"/>
                </a:lnTo>
                <a:lnTo>
                  <a:pt x="567" y="376"/>
                </a:lnTo>
                <a:lnTo>
                  <a:pt x="567" y="376"/>
                </a:lnTo>
                <a:lnTo>
                  <a:pt x="569" y="374"/>
                </a:lnTo>
                <a:lnTo>
                  <a:pt x="571" y="372"/>
                </a:lnTo>
                <a:lnTo>
                  <a:pt x="573" y="372"/>
                </a:lnTo>
                <a:lnTo>
                  <a:pt x="575" y="371"/>
                </a:lnTo>
                <a:lnTo>
                  <a:pt x="575" y="371"/>
                </a:lnTo>
                <a:lnTo>
                  <a:pt x="577" y="371"/>
                </a:lnTo>
                <a:lnTo>
                  <a:pt x="579" y="372"/>
                </a:lnTo>
                <a:lnTo>
                  <a:pt x="583" y="374"/>
                </a:lnTo>
                <a:lnTo>
                  <a:pt x="588" y="382"/>
                </a:lnTo>
                <a:lnTo>
                  <a:pt x="588" y="382"/>
                </a:lnTo>
                <a:lnTo>
                  <a:pt x="590" y="386"/>
                </a:lnTo>
                <a:lnTo>
                  <a:pt x="592" y="389"/>
                </a:lnTo>
                <a:lnTo>
                  <a:pt x="592" y="401"/>
                </a:lnTo>
                <a:lnTo>
                  <a:pt x="592" y="401"/>
                </a:lnTo>
                <a:lnTo>
                  <a:pt x="596" y="410"/>
                </a:lnTo>
                <a:lnTo>
                  <a:pt x="596" y="422"/>
                </a:lnTo>
                <a:lnTo>
                  <a:pt x="596" y="422"/>
                </a:lnTo>
                <a:lnTo>
                  <a:pt x="601" y="425"/>
                </a:lnTo>
                <a:lnTo>
                  <a:pt x="607" y="429"/>
                </a:lnTo>
                <a:lnTo>
                  <a:pt x="607" y="429"/>
                </a:lnTo>
                <a:lnTo>
                  <a:pt x="607" y="433"/>
                </a:lnTo>
                <a:lnTo>
                  <a:pt x="607" y="437"/>
                </a:lnTo>
                <a:lnTo>
                  <a:pt x="607" y="439"/>
                </a:lnTo>
                <a:lnTo>
                  <a:pt x="607" y="441"/>
                </a:lnTo>
                <a:lnTo>
                  <a:pt x="609" y="441"/>
                </a:lnTo>
                <a:lnTo>
                  <a:pt x="609" y="441"/>
                </a:lnTo>
                <a:lnTo>
                  <a:pt x="611" y="444"/>
                </a:lnTo>
                <a:lnTo>
                  <a:pt x="613" y="448"/>
                </a:lnTo>
                <a:lnTo>
                  <a:pt x="613" y="448"/>
                </a:lnTo>
                <a:lnTo>
                  <a:pt x="615" y="448"/>
                </a:lnTo>
                <a:lnTo>
                  <a:pt x="615" y="450"/>
                </a:lnTo>
                <a:lnTo>
                  <a:pt x="617" y="452"/>
                </a:lnTo>
                <a:lnTo>
                  <a:pt x="618" y="456"/>
                </a:lnTo>
                <a:lnTo>
                  <a:pt x="622" y="458"/>
                </a:lnTo>
                <a:lnTo>
                  <a:pt x="622" y="458"/>
                </a:lnTo>
                <a:lnTo>
                  <a:pt x="622" y="459"/>
                </a:lnTo>
                <a:lnTo>
                  <a:pt x="626" y="459"/>
                </a:lnTo>
                <a:lnTo>
                  <a:pt x="626" y="458"/>
                </a:lnTo>
                <a:lnTo>
                  <a:pt x="628" y="458"/>
                </a:lnTo>
                <a:lnTo>
                  <a:pt x="628" y="450"/>
                </a:lnTo>
                <a:lnTo>
                  <a:pt x="628" y="450"/>
                </a:lnTo>
                <a:lnTo>
                  <a:pt x="634" y="439"/>
                </a:lnTo>
                <a:lnTo>
                  <a:pt x="634" y="433"/>
                </a:lnTo>
                <a:lnTo>
                  <a:pt x="634" y="427"/>
                </a:lnTo>
                <a:lnTo>
                  <a:pt x="634" y="427"/>
                </a:lnTo>
                <a:lnTo>
                  <a:pt x="632" y="422"/>
                </a:lnTo>
                <a:lnTo>
                  <a:pt x="628" y="416"/>
                </a:lnTo>
                <a:lnTo>
                  <a:pt x="626" y="412"/>
                </a:lnTo>
                <a:lnTo>
                  <a:pt x="626" y="406"/>
                </a:lnTo>
                <a:lnTo>
                  <a:pt x="626" y="406"/>
                </a:lnTo>
                <a:lnTo>
                  <a:pt x="622" y="403"/>
                </a:lnTo>
                <a:lnTo>
                  <a:pt x="622" y="399"/>
                </a:lnTo>
                <a:lnTo>
                  <a:pt x="620" y="391"/>
                </a:lnTo>
                <a:lnTo>
                  <a:pt x="620" y="391"/>
                </a:lnTo>
                <a:lnTo>
                  <a:pt x="618" y="382"/>
                </a:lnTo>
                <a:lnTo>
                  <a:pt x="615" y="372"/>
                </a:lnTo>
                <a:lnTo>
                  <a:pt x="615" y="372"/>
                </a:lnTo>
                <a:lnTo>
                  <a:pt x="613" y="363"/>
                </a:lnTo>
                <a:lnTo>
                  <a:pt x="613" y="354"/>
                </a:lnTo>
                <a:lnTo>
                  <a:pt x="613" y="354"/>
                </a:lnTo>
                <a:lnTo>
                  <a:pt x="613" y="354"/>
                </a:lnTo>
                <a:lnTo>
                  <a:pt x="615" y="344"/>
                </a:lnTo>
                <a:lnTo>
                  <a:pt x="617" y="338"/>
                </a:lnTo>
                <a:lnTo>
                  <a:pt x="620" y="331"/>
                </a:lnTo>
                <a:lnTo>
                  <a:pt x="620" y="331"/>
                </a:lnTo>
                <a:lnTo>
                  <a:pt x="620" y="331"/>
                </a:lnTo>
                <a:lnTo>
                  <a:pt x="620" y="331"/>
                </a:lnTo>
                <a:lnTo>
                  <a:pt x="620" y="331"/>
                </a:lnTo>
                <a:lnTo>
                  <a:pt x="622" y="329"/>
                </a:lnTo>
                <a:lnTo>
                  <a:pt x="626" y="329"/>
                </a:lnTo>
                <a:lnTo>
                  <a:pt x="630" y="323"/>
                </a:lnTo>
                <a:lnTo>
                  <a:pt x="637" y="314"/>
                </a:lnTo>
                <a:lnTo>
                  <a:pt x="637" y="314"/>
                </a:lnTo>
                <a:lnTo>
                  <a:pt x="641" y="310"/>
                </a:lnTo>
                <a:lnTo>
                  <a:pt x="645" y="306"/>
                </a:lnTo>
                <a:lnTo>
                  <a:pt x="654" y="301"/>
                </a:lnTo>
                <a:lnTo>
                  <a:pt x="654" y="301"/>
                </a:lnTo>
                <a:lnTo>
                  <a:pt x="656" y="299"/>
                </a:lnTo>
                <a:lnTo>
                  <a:pt x="656" y="299"/>
                </a:lnTo>
                <a:lnTo>
                  <a:pt x="664" y="293"/>
                </a:lnTo>
                <a:lnTo>
                  <a:pt x="666" y="289"/>
                </a:lnTo>
                <a:lnTo>
                  <a:pt x="670" y="287"/>
                </a:lnTo>
                <a:lnTo>
                  <a:pt x="670" y="287"/>
                </a:lnTo>
                <a:lnTo>
                  <a:pt x="671" y="287"/>
                </a:lnTo>
                <a:lnTo>
                  <a:pt x="673" y="285"/>
                </a:lnTo>
                <a:lnTo>
                  <a:pt x="679" y="285"/>
                </a:lnTo>
                <a:lnTo>
                  <a:pt x="681" y="285"/>
                </a:lnTo>
                <a:lnTo>
                  <a:pt x="683" y="285"/>
                </a:lnTo>
                <a:lnTo>
                  <a:pt x="685" y="284"/>
                </a:lnTo>
                <a:lnTo>
                  <a:pt x="685" y="280"/>
                </a:lnTo>
                <a:lnTo>
                  <a:pt x="685" y="280"/>
                </a:lnTo>
                <a:lnTo>
                  <a:pt x="681" y="278"/>
                </a:lnTo>
                <a:lnTo>
                  <a:pt x="681" y="278"/>
                </a:lnTo>
                <a:lnTo>
                  <a:pt x="681" y="276"/>
                </a:lnTo>
                <a:lnTo>
                  <a:pt x="681" y="276"/>
                </a:lnTo>
                <a:lnTo>
                  <a:pt x="685" y="272"/>
                </a:lnTo>
                <a:lnTo>
                  <a:pt x="690" y="272"/>
                </a:lnTo>
                <a:lnTo>
                  <a:pt x="692" y="270"/>
                </a:lnTo>
                <a:lnTo>
                  <a:pt x="694" y="268"/>
                </a:lnTo>
                <a:lnTo>
                  <a:pt x="696" y="267"/>
                </a:lnTo>
                <a:lnTo>
                  <a:pt x="696" y="265"/>
                </a:lnTo>
                <a:lnTo>
                  <a:pt x="696" y="265"/>
                </a:lnTo>
                <a:lnTo>
                  <a:pt x="688" y="261"/>
                </a:lnTo>
                <a:lnTo>
                  <a:pt x="688" y="261"/>
                </a:lnTo>
                <a:lnTo>
                  <a:pt x="688" y="259"/>
                </a:lnTo>
                <a:lnTo>
                  <a:pt x="688" y="259"/>
                </a:lnTo>
                <a:lnTo>
                  <a:pt x="690" y="257"/>
                </a:lnTo>
                <a:lnTo>
                  <a:pt x="690" y="257"/>
                </a:lnTo>
                <a:lnTo>
                  <a:pt x="690" y="257"/>
                </a:lnTo>
                <a:lnTo>
                  <a:pt x="690" y="257"/>
                </a:lnTo>
                <a:lnTo>
                  <a:pt x="690" y="251"/>
                </a:lnTo>
                <a:lnTo>
                  <a:pt x="690" y="251"/>
                </a:lnTo>
                <a:lnTo>
                  <a:pt x="690" y="251"/>
                </a:lnTo>
                <a:lnTo>
                  <a:pt x="690" y="251"/>
                </a:lnTo>
                <a:lnTo>
                  <a:pt x="690" y="251"/>
                </a:lnTo>
                <a:lnTo>
                  <a:pt x="688" y="248"/>
                </a:lnTo>
                <a:lnTo>
                  <a:pt x="687" y="244"/>
                </a:lnTo>
                <a:lnTo>
                  <a:pt x="687" y="244"/>
                </a:lnTo>
                <a:lnTo>
                  <a:pt x="685" y="242"/>
                </a:lnTo>
                <a:lnTo>
                  <a:pt x="681" y="240"/>
                </a:lnTo>
                <a:lnTo>
                  <a:pt x="679" y="240"/>
                </a:lnTo>
                <a:lnTo>
                  <a:pt x="677" y="238"/>
                </a:lnTo>
                <a:lnTo>
                  <a:pt x="677" y="238"/>
                </a:lnTo>
                <a:lnTo>
                  <a:pt x="681" y="234"/>
                </a:lnTo>
                <a:lnTo>
                  <a:pt x="685" y="234"/>
                </a:lnTo>
                <a:lnTo>
                  <a:pt x="685" y="234"/>
                </a:lnTo>
                <a:lnTo>
                  <a:pt x="685" y="231"/>
                </a:lnTo>
                <a:lnTo>
                  <a:pt x="685" y="231"/>
                </a:lnTo>
                <a:lnTo>
                  <a:pt x="681" y="227"/>
                </a:lnTo>
                <a:lnTo>
                  <a:pt x="677" y="223"/>
                </a:lnTo>
                <a:lnTo>
                  <a:pt x="677" y="223"/>
                </a:lnTo>
                <a:lnTo>
                  <a:pt x="675" y="219"/>
                </a:lnTo>
                <a:lnTo>
                  <a:pt x="673" y="215"/>
                </a:lnTo>
                <a:lnTo>
                  <a:pt x="673" y="215"/>
                </a:lnTo>
                <a:lnTo>
                  <a:pt x="679" y="217"/>
                </a:lnTo>
                <a:lnTo>
                  <a:pt x="685" y="215"/>
                </a:lnTo>
                <a:lnTo>
                  <a:pt x="685" y="215"/>
                </a:lnTo>
                <a:lnTo>
                  <a:pt x="687" y="214"/>
                </a:lnTo>
                <a:lnTo>
                  <a:pt x="687" y="214"/>
                </a:lnTo>
                <a:lnTo>
                  <a:pt x="687" y="212"/>
                </a:lnTo>
                <a:lnTo>
                  <a:pt x="687" y="208"/>
                </a:lnTo>
                <a:lnTo>
                  <a:pt x="685" y="204"/>
                </a:lnTo>
                <a:lnTo>
                  <a:pt x="685" y="200"/>
                </a:lnTo>
                <a:lnTo>
                  <a:pt x="685" y="200"/>
                </a:lnTo>
                <a:lnTo>
                  <a:pt x="687" y="202"/>
                </a:lnTo>
                <a:lnTo>
                  <a:pt x="688" y="206"/>
                </a:lnTo>
                <a:lnTo>
                  <a:pt x="690" y="210"/>
                </a:lnTo>
                <a:lnTo>
                  <a:pt x="690" y="210"/>
                </a:lnTo>
                <a:lnTo>
                  <a:pt x="690" y="214"/>
                </a:lnTo>
                <a:lnTo>
                  <a:pt x="692" y="217"/>
                </a:lnTo>
                <a:lnTo>
                  <a:pt x="692" y="217"/>
                </a:lnTo>
                <a:lnTo>
                  <a:pt x="692" y="223"/>
                </a:lnTo>
                <a:lnTo>
                  <a:pt x="692" y="223"/>
                </a:lnTo>
                <a:lnTo>
                  <a:pt x="692" y="227"/>
                </a:lnTo>
                <a:lnTo>
                  <a:pt x="690" y="229"/>
                </a:lnTo>
                <a:lnTo>
                  <a:pt x="692" y="232"/>
                </a:lnTo>
                <a:lnTo>
                  <a:pt x="692" y="234"/>
                </a:lnTo>
                <a:lnTo>
                  <a:pt x="692" y="234"/>
                </a:lnTo>
                <a:lnTo>
                  <a:pt x="696" y="234"/>
                </a:lnTo>
                <a:lnTo>
                  <a:pt x="698" y="232"/>
                </a:lnTo>
                <a:lnTo>
                  <a:pt x="700" y="229"/>
                </a:lnTo>
                <a:lnTo>
                  <a:pt x="700" y="223"/>
                </a:lnTo>
                <a:lnTo>
                  <a:pt x="700" y="217"/>
                </a:lnTo>
                <a:lnTo>
                  <a:pt x="698" y="204"/>
                </a:lnTo>
                <a:lnTo>
                  <a:pt x="696" y="195"/>
                </a:lnTo>
                <a:lnTo>
                  <a:pt x="696" y="195"/>
                </a:lnTo>
                <a:lnTo>
                  <a:pt x="696" y="195"/>
                </a:lnTo>
                <a:lnTo>
                  <a:pt x="696" y="195"/>
                </a:lnTo>
                <a:lnTo>
                  <a:pt x="700" y="198"/>
                </a:lnTo>
                <a:lnTo>
                  <a:pt x="702" y="200"/>
                </a:lnTo>
                <a:lnTo>
                  <a:pt x="704" y="200"/>
                </a:lnTo>
                <a:lnTo>
                  <a:pt x="707" y="200"/>
                </a:lnTo>
                <a:lnTo>
                  <a:pt x="707" y="200"/>
                </a:lnTo>
                <a:lnTo>
                  <a:pt x="711" y="197"/>
                </a:lnTo>
                <a:lnTo>
                  <a:pt x="713" y="193"/>
                </a:lnTo>
                <a:lnTo>
                  <a:pt x="713" y="193"/>
                </a:lnTo>
                <a:lnTo>
                  <a:pt x="715" y="189"/>
                </a:lnTo>
                <a:lnTo>
                  <a:pt x="715" y="183"/>
                </a:lnTo>
                <a:lnTo>
                  <a:pt x="717" y="178"/>
                </a:lnTo>
                <a:lnTo>
                  <a:pt x="719" y="176"/>
                </a:lnTo>
                <a:lnTo>
                  <a:pt x="719" y="174"/>
                </a:lnTo>
                <a:lnTo>
                  <a:pt x="719" y="174"/>
                </a:lnTo>
                <a:lnTo>
                  <a:pt x="724" y="168"/>
                </a:lnTo>
                <a:lnTo>
                  <a:pt x="728" y="163"/>
                </a:lnTo>
                <a:lnTo>
                  <a:pt x="745" y="159"/>
                </a:lnTo>
                <a:lnTo>
                  <a:pt x="749" y="157"/>
                </a:lnTo>
                <a:lnTo>
                  <a:pt x="757" y="155"/>
                </a:lnTo>
                <a:lnTo>
                  <a:pt x="757" y="155"/>
                </a:lnTo>
                <a:lnTo>
                  <a:pt x="762" y="155"/>
                </a:lnTo>
                <a:lnTo>
                  <a:pt x="768" y="153"/>
                </a:lnTo>
                <a:lnTo>
                  <a:pt x="772" y="151"/>
                </a:lnTo>
                <a:lnTo>
                  <a:pt x="772" y="149"/>
                </a:lnTo>
                <a:lnTo>
                  <a:pt x="768" y="147"/>
                </a:lnTo>
                <a:lnTo>
                  <a:pt x="766" y="144"/>
                </a:lnTo>
                <a:lnTo>
                  <a:pt x="766" y="144"/>
                </a:lnTo>
                <a:lnTo>
                  <a:pt x="764" y="142"/>
                </a:lnTo>
                <a:lnTo>
                  <a:pt x="762" y="138"/>
                </a:lnTo>
                <a:lnTo>
                  <a:pt x="762" y="132"/>
                </a:lnTo>
                <a:lnTo>
                  <a:pt x="775" y="113"/>
                </a:lnTo>
                <a:lnTo>
                  <a:pt x="791" y="104"/>
                </a:lnTo>
                <a:lnTo>
                  <a:pt x="800" y="100"/>
                </a:lnTo>
                <a:lnTo>
                  <a:pt x="819" y="91"/>
                </a:lnTo>
                <a:lnTo>
                  <a:pt x="819" y="91"/>
                </a:lnTo>
                <a:lnTo>
                  <a:pt x="815" y="85"/>
                </a:lnTo>
                <a:lnTo>
                  <a:pt x="815" y="85"/>
                </a:lnTo>
                <a:lnTo>
                  <a:pt x="813" y="81"/>
                </a:lnTo>
                <a:lnTo>
                  <a:pt x="811" y="77"/>
                </a:lnTo>
                <a:lnTo>
                  <a:pt x="811" y="77"/>
                </a:lnTo>
                <a:lnTo>
                  <a:pt x="809" y="70"/>
                </a:lnTo>
                <a:lnTo>
                  <a:pt x="808" y="60"/>
                </a:lnTo>
                <a:lnTo>
                  <a:pt x="806" y="51"/>
                </a:lnTo>
                <a:lnTo>
                  <a:pt x="806" y="51"/>
                </a:lnTo>
                <a:lnTo>
                  <a:pt x="794" y="36"/>
                </a:lnTo>
                <a:lnTo>
                  <a:pt x="794" y="36"/>
                </a:lnTo>
                <a:lnTo>
                  <a:pt x="785" y="40"/>
                </a:lnTo>
                <a:lnTo>
                  <a:pt x="785" y="40"/>
                </a:lnTo>
                <a:lnTo>
                  <a:pt x="783" y="40"/>
                </a:lnTo>
                <a:lnTo>
                  <a:pt x="783" y="40"/>
                </a:lnTo>
                <a:lnTo>
                  <a:pt x="783" y="41"/>
                </a:lnTo>
                <a:lnTo>
                  <a:pt x="781" y="45"/>
                </a:lnTo>
                <a:lnTo>
                  <a:pt x="777" y="51"/>
                </a:lnTo>
                <a:lnTo>
                  <a:pt x="775" y="62"/>
                </a:lnTo>
                <a:lnTo>
                  <a:pt x="775" y="62"/>
                </a:lnTo>
                <a:lnTo>
                  <a:pt x="772" y="68"/>
                </a:lnTo>
                <a:lnTo>
                  <a:pt x="768" y="74"/>
                </a:lnTo>
                <a:lnTo>
                  <a:pt x="764" y="79"/>
                </a:lnTo>
                <a:lnTo>
                  <a:pt x="760" y="83"/>
                </a:lnTo>
                <a:lnTo>
                  <a:pt x="760" y="83"/>
                </a:lnTo>
                <a:lnTo>
                  <a:pt x="760" y="83"/>
                </a:lnTo>
                <a:lnTo>
                  <a:pt x="755" y="85"/>
                </a:lnTo>
                <a:lnTo>
                  <a:pt x="755" y="85"/>
                </a:lnTo>
                <a:lnTo>
                  <a:pt x="755" y="85"/>
                </a:lnTo>
                <a:close/>
              </a:path>
            </a:pathLst>
          </a:custGeom>
          <a:solidFill>
            <a:schemeClr val="bg1">
              <a:lumMod val="85000"/>
            </a:schemeClr>
          </a:solidFill>
          <a:ln w="635" cap="rnd">
            <a:solidFill>
              <a:schemeClr val="bg1">
                <a:alpha val="17000"/>
              </a:schemeClr>
            </a:solidFill>
            <a:prstDash val="solid"/>
            <a:round/>
            <a:headEnd/>
            <a:tailEnd/>
          </a:ln>
        </p:spPr>
        <p:txBody>
          <a:bodyPr lIns="97940" tIns="48971" rIns="97940" bIns="48971"/>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542" name="Freeform 541"/>
          <p:cNvSpPr>
            <a:spLocks/>
          </p:cNvSpPr>
          <p:nvPr/>
        </p:nvSpPr>
        <p:spPr bwMode="auto">
          <a:xfrm>
            <a:off x="8100502" y="2936938"/>
            <a:ext cx="1668359" cy="796262"/>
          </a:xfrm>
          <a:custGeom>
            <a:avLst/>
            <a:gdLst>
              <a:gd name="T0" fmla="*/ 702 w 819"/>
              <a:gd name="T1" fmla="*/ 93 h 459"/>
              <a:gd name="T2" fmla="*/ 662 w 819"/>
              <a:gd name="T3" fmla="*/ 106 h 459"/>
              <a:gd name="T4" fmla="*/ 637 w 819"/>
              <a:gd name="T5" fmla="*/ 128 h 459"/>
              <a:gd name="T6" fmla="*/ 596 w 819"/>
              <a:gd name="T7" fmla="*/ 132 h 459"/>
              <a:gd name="T8" fmla="*/ 581 w 819"/>
              <a:gd name="T9" fmla="*/ 113 h 459"/>
              <a:gd name="T10" fmla="*/ 584 w 819"/>
              <a:gd name="T11" fmla="*/ 87 h 459"/>
              <a:gd name="T12" fmla="*/ 550 w 819"/>
              <a:gd name="T13" fmla="*/ 91 h 459"/>
              <a:gd name="T14" fmla="*/ 543 w 819"/>
              <a:gd name="T15" fmla="*/ 130 h 459"/>
              <a:gd name="T16" fmla="*/ 518 w 819"/>
              <a:gd name="T17" fmla="*/ 127 h 459"/>
              <a:gd name="T18" fmla="*/ 520 w 819"/>
              <a:gd name="T19" fmla="*/ 94 h 459"/>
              <a:gd name="T20" fmla="*/ 550 w 819"/>
              <a:gd name="T21" fmla="*/ 70 h 459"/>
              <a:gd name="T22" fmla="*/ 558 w 819"/>
              <a:gd name="T23" fmla="*/ 55 h 459"/>
              <a:gd name="T24" fmla="*/ 518 w 819"/>
              <a:gd name="T25" fmla="*/ 51 h 459"/>
              <a:gd name="T26" fmla="*/ 490 w 819"/>
              <a:gd name="T27" fmla="*/ 55 h 459"/>
              <a:gd name="T28" fmla="*/ 469 w 819"/>
              <a:gd name="T29" fmla="*/ 53 h 459"/>
              <a:gd name="T30" fmla="*/ 486 w 819"/>
              <a:gd name="T31" fmla="*/ 24 h 459"/>
              <a:gd name="T32" fmla="*/ 446 w 819"/>
              <a:gd name="T33" fmla="*/ 13 h 459"/>
              <a:gd name="T34" fmla="*/ 420 w 819"/>
              <a:gd name="T35" fmla="*/ 0 h 459"/>
              <a:gd name="T36" fmla="*/ 70 w 819"/>
              <a:gd name="T37" fmla="*/ 7 h 459"/>
              <a:gd name="T38" fmla="*/ 34 w 819"/>
              <a:gd name="T39" fmla="*/ 40 h 459"/>
              <a:gd name="T40" fmla="*/ 0 w 819"/>
              <a:gd name="T41" fmla="*/ 26 h 459"/>
              <a:gd name="T42" fmla="*/ 8 w 819"/>
              <a:gd name="T43" fmla="*/ 94 h 459"/>
              <a:gd name="T44" fmla="*/ 2 w 819"/>
              <a:gd name="T45" fmla="*/ 142 h 459"/>
              <a:gd name="T46" fmla="*/ 9 w 819"/>
              <a:gd name="T47" fmla="*/ 187 h 459"/>
              <a:gd name="T48" fmla="*/ 34 w 819"/>
              <a:gd name="T49" fmla="*/ 236 h 459"/>
              <a:gd name="T50" fmla="*/ 57 w 819"/>
              <a:gd name="T51" fmla="*/ 285 h 459"/>
              <a:gd name="T52" fmla="*/ 100 w 819"/>
              <a:gd name="T53" fmla="*/ 308 h 459"/>
              <a:gd name="T54" fmla="*/ 233 w 819"/>
              <a:gd name="T55" fmla="*/ 346 h 459"/>
              <a:gd name="T56" fmla="*/ 357 w 819"/>
              <a:gd name="T57" fmla="*/ 414 h 459"/>
              <a:gd name="T58" fmla="*/ 397 w 819"/>
              <a:gd name="T59" fmla="*/ 399 h 459"/>
              <a:gd name="T60" fmla="*/ 420 w 819"/>
              <a:gd name="T61" fmla="*/ 380 h 459"/>
              <a:gd name="T62" fmla="*/ 441 w 819"/>
              <a:gd name="T63" fmla="*/ 372 h 459"/>
              <a:gd name="T64" fmla="*/ 469 w 819"/>
              <a:gd name="T65" fmla="*/ 374 h 459"/>
              <a:gd name="T66" fmla="*/ 488 w 819"/>
              <a:gd name="T67" fmla="*/ 384 h 459"/>
              <a:gd name="T68" fmla="*/ 497 w 819"/>
              <a:gd name="T69" fmla="*/ 371 h 459"/>
              <a:gd name="T70" fmla="*/ 518 w 819"/>
              <a:gd name="T71" fmla="*/ 361 h 459"/>
              <a:gd name="T72" fmla="*/ 545 w 819"/>
              <a:gd name="T73" fmla="*/ 365 h 459"/>
              <a:gd name="T74" fmla="*/ 573 w 819"/>
              <a:gd name="T75" fmla="*/ 372 h 459"/>
              <a:gd name="T76" fmla="*/ 592 w 819"/>
              <a:gd name="T77" fmla="*/ 401 h 459"/>
              <a:gd name="T78" fmla="*/ 609 w 819"/>
              <a:gd name="T79" fmla="*/ 441 h 459"/>
              <a:gd name="T80" fmla="*/ 622 w 819"/>
              <a:gd name="T81" fmla="*/ 459 h 459"/>
              <a:gd name="T82" fmla="*/ 628 w 819"/>
              <a:gd name="T83" fmla="*/ 416 h 459"/>
              <a:gd name="T84" fmla="*/ 613 w 819"/>
              <a:gd name="T85" fmla="*/ 363 h 459"/>
              <a:gd name="T86" fmla="*/ 622 w 819"/>
              <a:gd name="T87" fmla="*/ 329 h 459"/>
              <a:gd name="T88" fmla="*/ 664 w 819"/>
              <a:gd name="T89" fmla="*/ 293 h 459"/>
              <a:gd name="T90" fmla="*/ 685 w 819"/>
              <a:gd name="T91" fmla="*/ 280 h 459"/>
              <a:gd name="T92" fmla="*/ 696 w 819"/>
              <a:gd name="T93" fmla="*/ 265 h 459"/>
              <a:gd name="T94" fmla="*/ 690 w 819"/>
              <a:gd name="T95" fmla="*/ 251 h 459"/>
              <a:gd name="T96" fmla="*/ 681 w 819"/>
              <a:gd name="T97" fmla="*/ 234 h 459"/>
              <a:gd name="T98" fmla="*/ 679 w 819"/>
              <a:gd name="T99" fmla="*/ 217 h 459"/>
              <a:gd name="T100" fmla="*/ 688 w 819"/>
              <a:gd name="T101" fmla="*/ 206 h 459"/>
              <a:gd name="T102" fmla="*/ 692 w 819"/>
              <a:gd name="T103" fmla="*/ 234 h 459"/>
              <a:gd name="T104" fmla="*/ 696 w 819"/>
              <a:gd name="T105" fmla="*/ 195 h 459"/>
              <a:gd name="T106" fmla="*/ 717 w 819"/>
              <a:gd name="T107" fmla="*/ 178 h 459"/>
              <a:gd name="T108" fmla="*/ 768 w 819"/>
              <a:gd name="T109" fmla="*/ 153 h 459"/>
              <a:gd name="T110" fmla="*/ 800 w 819"/>
              <a:gd name="T111" fmla="*/ 100 h 459"/>
              <a:gd name="T112" fmla="*/ 806 w 819"/>
              <a:gd name="T113" fmla="*/ 51 h 459"/>
              <a:gd name="T114" fmla="*/ 775 w 819"/>
              <a:gd name="T115" fmla="*/ 62 h 4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19" h="459">
                <a:moveTo>
                  <a:pt x="755" y="85"/>
                </a:moveTo>
                <a:lnTo>
                  <a:pt x="751" y="87"/>
                </a:lnTo>
                <a:lnTo>
                  <a:pt x="745" y="89"/>
                </a:lnTo>
                <a:lnTo>
                  <a:pt x="738" y="91"/>
                </a:lnTo>
                <a:lnTo>
                  <a:pt x="734" y="91"/>
                </a:lnTo>
                <a:lnTo>
                  <a:pt x="728" y="91"/>
                </a:lnTo>
                <a:lnTo>
                  <a:pt x="728" y="91"/>
                </a:lnTo>
                <a:lnTo>
                  <a:pt x="728" y="91"/>
                </a:lnTo>
                <a:lnTo>
                  <a:pt x="715" y="91"/>
                </a:lnTo>
                <a:lnTo>
                  <a:pt x="707" y="91"/>
                </a:lnTo>
                <a:lnTo>
                  <a:pt x="702" y="93"/>
                </a:lnTo>
                <a:lnTo>
                  <a:pt x="702" y="93"/>
                </a:lnTo>
                <a:lnTo>
                  <a:pt x="692" y="100"/>
                </a:lnTo>
                <a:lnTo>
                  <a:pt x="687" y="104"/>
                </a:lnTo>
                <a:lnTo>
                  <a:pt x="687" y="104"/>
                </a:lnTo>
                <a:lnTo>
                  <a:pt x="685" y="104"/>
                </a:lnTo>
                <a:lnTo>
                  <a:pt x="679" y="106"/>
                </a:lnTo>
                <a:lnTo>
                  <a:pt x="679" y="106"/>
                </a:lnTo>
                <a:lnTo>
                  <a:pt x="675" y="106"/>
                </a:lnTo>
                <a:lnTo>
                  <a:pt x="671" y="106"/>
                </a:lnTo>
                <a:lnTo>
                  <a:pt x="668" y="106"/>
                </a:lnTo>
                <a:lnTo>
                  <a:pt x="662" y="106"/>
                </a:lnTo>
                <a:lnTo>
                  <a:pt x="662" y="106"/>
                </a:lnTo>
                <a:lnTo>
                  <a:pt x="653" y="108"/>
                </a:lnTo>
                <a:lnTo>
                  <a:pt x="645" y="113"/>
                </a:lnTo>
                <a:lnTo>
                  <a:pt x="643" y="115"/>
                </a:lnTo>
                <a:lnTo>
                  <a:pt x="639" y="119"/>
                </a:lnTo>
                <a:lnTo>
                  <a:pt x="639" y="121"/>
                </a:lnTo>
                <a:lnTo>
                  <a:pt x="639" y="125"/>
                </a:lnTo>
                <a:lnTo>
                  <a:pt x="639" y="125"/>
                </a:lnTo>
                <a:lnTo>
                  <a:pt x="639" y="127"/>
                </a:lnTo>
                <a:lnTo>
                  <a:pt x="637" y="128"/>
                </a:lnTo>
                <a:lnTo>
                  <a:pt x="637" y="128"/>
                </a:lnTo>
                <a:lnTo>
                  <a:pt x="635" y="128"/>
                </a:lnTo>
                <a:lnTo>
                  <a:pt x="634" y="130"/>
                </a:lnTo>
                <a:lnTo>
                  <a:pt x="626" y="132"/>
                </a:lnTo>
                <a:lnTo>
                  <a:pt x="615" y="136"/>
                </a:lnTo>
                <a:lnTo>
                  <a:pt x="592" y="145"/>
                </a:lnTo>
                <a:lnTo>
                  <a:pt x="592" y="145"/>
                </a:lnTo>
                <a:lnTo>
                  <a:pt x="592" y="142"/>
                </a:lnTo>
                <a:lnTo>
                  <a:pt x="592" y="140"/>
                </a:lnTo>
                <a:lnTo>
                  <a:pt x="594" y="136"/>
                </a:lnTo>
                <a:lnTo>
                  <a:pt x="594" y="136"/>
                </a:lnTo>
                <a:lnTo>
                  <a:pt x="596" y="132"/>
                </a:lnTo>
                <a:lnTo>
                  <a:pt x="596" y="125"/>
                </a:lnTo>
                <a:lnTo>
                  <a:pt x="596" y="125"/>
                </a:lnTo>
                <a:lnTo>
                  <a:pt x="596" y="117"/>
                </a:lnTo>
                <a:lnTo>
                  <a:pt x="596" y="113"/>
                </a:lnTo>
                <a:lnTo>
                  <a:pt x="592" y="110"/>
                </a:lnTo>
                <a:lnTo>
                  <a:pt x="592" y="110"/>
                </a:lnTo>
                <a:lnTo>
                  <a:pt x="590" y="108"/>
                </a:lnTo>
                <a:lnTo>
                  <a:pt x="588" y="108"/>
                </a:lnTo>
                <a:lnTo>
                  <a:pt x="588" y="110"/>
                </a:lnTo>
                <a:lnTo>
                  <a:pt x="584" y="110"/>
                </a:lnTo>
                <a:lnTo>
                  <a:pt x="581" y="113"/>
                </a:lnTo>
                <a:lnTo>
                  <a:pt x="579" y="113"/>
                </a:lnTo>
                <a:lnTo>
                  <a:pt x="577" y="115"/>
                </a:lnTo>
                <a:lnTo>
                  <a:pt x="577" y="115"/>
                </a:lnTo>
                <a:lnTo>
                  <a:pt x="577" y="111"/>
                </a:lnTo>
                <a:lnTo>
                  <a:pt x="579" y="108"/>
                </a:lnTo>
                <a:lnTo>
                  <a:pt x="583" y="102"/>
                </a:lnTo>
                <a:lnTo>
                  <a:pt x="583" y="102"/>
                </a:lnTo>
                <a:lnTo>
                  <a:pt x="584" y="98"/>
                </a:lnTo>
                <a:lnTo>
                  <a:pt x="584" y="94"/>
                </a:lnTo>
                <a:lnTo>
                  <a:pt x="584" y="87"/>
                </a:lnTo>
                <a:lnTo>
                  <a:pt x="584" y="87"/>
                </a:lnTo>
                <a:lnTo>
                  <a:pt x="584" y="83"/>
                </a:lnTo>
                <a:lnTo>
                  <a:pt x="581" y="81"/>
                </a:lnTo>
                <a:lnTo>
                  <a:pt x="575" y="77"/>
                </a:lnTo>
                <a:lnTo>
                  <a:pt x="567" y="74"/>
                </a:lnTo>
                <a:lnTo>
                  <a:pt x="562" y="74"/>
                </a:lnTo>
                <a:lnTo>
                  <a:pt x="562" y="74"/>
                </a:lnTo>
                <a:lnTo>
                  <a:pt x="558" y="81"/>
                </a:lnTo>
                <a:lnTo>
                  <a:pt x="558" y="83"/>
                </a:lnTo>
                <a:lnTo>
                  <a:pt x="556" y="87"/>
                </a:lnTo>
                <a:lnTo>
                  <a:pt x="556" y="87"/>
                </a:lnTo>
                <a:lnTo>
                  <a:pt x="550" y="91"/>
                </a:lnTo>
                <a:lnTo>
                  <a:pt x="543" y="93"/>
                </a:lnTo>
                <a:lnTo>
                  <a:pt x="543" y="93"/>
                </a:lnTo>
                <a:lnTo>
                  <a:pt x="541" y="102"/>
                </a:lnTo>
                <a:lnTo>
                  <a:pt x="539" y="110"/>
                </a:lnTo>
                <a:lnTo>
                  <a:pt x="539" y="110"/>
                </a:lnTo>
                <a:lnTo>
                  <a:pt x="539" y="115"/>
                </a:lnTo>
                <a:lnTo>
                  <a:pt x="539" y="119"/>
                </a:lnTo>
                <a:lnTo>
                  <a:pt x="541" y="123"/>
                </a:lnTo>
                <a:lnTo>
                  <a:pt x="541" y="127"/>
                </a:lnTo>
                <a:lnTo>
                  <a:pt x="541" y="127"/>
                </a:lnTo>
                <a:lnTo>
                  <a:pt x="543" y="130"/>
                </a:lnTo>
                <a:lnTo>
                  <a:pt x="541" y="136"/>
                </a:lnTo>
                <a:lnTo>
                  <a:pt x="541" y="142"/>
                </a:lnTo>
                <a:lnTo>
                  <a:pt x="541" y="142"/>
                </a:lnTo>
                <a:lnTo>
                  <a:pt x="531" y="149"/>
                </a:lnTo>
                <a:lnTo>
                  <a:pt x="531" y="149"/>
                </a:lnTo>
                <a:lnTo>
                  <a:pt x="530" y="151"/>
                </a:lnTo>
                <a:lnTo>
                  <a:pt x="528" y="151"/>
                </a:lnTo>
                <a:lnTo>
                  <a:pt x="522" y="145"/>
                </a:lnTo>
                <a:lnTo>
                  <a:pt x="522" y="138"/>
                </a:lnTo>
                <a:lnTo>
                  <a:pt x="522" y="138"/>
                </a:lnTo>
                <a:lnTo>
                  <a:pt x="518" y="127"/>
                </a:lnTo>
                <a:lnTo>
                  <a:pt x="518" y="121"/>
                </a:lnTo>
                <a:lnTo>
                  <a:pt x="520" y="115"/>
                </a:lnTo>
                <a:lnTo>
                  <a:pt x="520" y="115"/>
                </a:lnTo>
                <a:lnTo>
                  <a:pt x="522" y="110"/>
                </a:lnTo>
                <a:lnTo>
                  <a:pt x="526" y="100"/>
                </a:lnTo>
                <a:lnTo>
                  <a:pt x="526" y="94"/>
                </a:lnTo>
                <a:lnTo>
                  <a:pt x="526" y="93"/>
                </a:lnTo>
                <a:lnTo>
                  <a:pt x="524" y="93"/>
                </a:lnTo>
                <a:lnTo>
                  <a:pt x="522" y="93"/>
                </a:lnTo>
                <a:lnTo>
                  <a:pt x="520" y="94"/>
                </a:lnTo>
                <a:lnTo>
                  <a:pt x="520" y="94"/>
                </a:lnTo>
                <a:lnTo>
                  <a:pt x="522" y="89"/>
                </a:lnTo>
                <a:lnTo>
                  <a:pt x="522" y="85"/>
                </a:lnTo>
                <a:lnTo>
                  <a:pt x="528" y="79"/>
                </a:lnTo>
                <a:lnTo>
                  <a:pt x="528" y="79"/>
                </a:lnTo>
                <a:lnTo>
                  <a:pt x="528" y="79"/>
                </a:lnTo>
                <a:lnTo>
                  <a:pt x="531" y="76"/>
                </a:lnTo>
                <a:lnTo>
                  <a:pt x="535" y="74"/>
                </a:lnTo>
                <a:lnTo>
                  <a:pt x="539" y="72"/>
                </a:lnTo>
                <a:lnTo>
                  <a:pt x="543" y="72"/>
                </a:lnTo>
                <a:lnTo>
                  <a:pt x="543" y="72"/>
                </a:lnTo>
                <a:lnTo>
                  <a:pt x="550" y="70"/>
                </a:lnTo>
                <a:lnTo>
                  <a:pt x="560" y="70"/>
                </a:lnTo>
                <a:lnTo>
                  <a:pt x="566" y="68"/>
                </a:lnTo>
                <a:lnTo>
                  <a:pt x="569" y="68"/>
                </a:lnTo>
                <a:lnTo>
                  <a:pt x="571" y="66"/>
                </a:lnTo>
                <a:lnTo>
                  <a:pt x="571" y="64"/>
                </a:lnTo>
                <a:lnTo>
                  <a:pt x="571" y="64"/>
                </a:lnTo>
                <a:lnTo>
                  <a:pt x="571" y="64"/>
                </a:lnTo>
                <a:lnTo>
                  <a:pt x="569" y="60"/>
                </a:lnTo>
                <a:lnTo>
                  <a:pt x="566" y="58"/>
                </a:lnTo>
                <a:lnTo>
                  <a:pt x="562" y="57"/>
                </a:lnTo>
                <a:lnTo>
                  <a:pt x="558" y="55"/>
                </a:lnTo>
                <a:lnTo>
                  <a:pt x="550" y="57"/>
                </a:lnTo>
                <a:lnTo>
                  <a:pt x="541" y="57"/>
                </a:lnTo>
                <a:lnTo>
                  <a:pt x="541" y="57"/>
                </a:lnTo>
                <a:lnTo>
                  <a:pt x="539" y="58"/>
                </a:lnTo>
                <a:lnTo>
                  <a:pt x="535" y="58"/>
                </a:lnTo>
                <a:lnTo>
                  <a:pt x="531" y="57"/>
                </a:lnTo>
                <a:lnTo>
                  <a:pt x="528" y="55"/>
                </a:lnTo>
                <a:lnTo>
                  <a:pt x="528" y="55"/>
                </a:lnTo>
                <a:lnTo>
                  <a:pt x="524" y="51"/>
                </a:lnTo>
                <a:lnTo>
                  <a:pt x="522" y="51"/>
                </a:lnTo>
                <a:lnTo>
                  <a:pt x="518" y="51"/>
                </a:lnTo>
                <a:lnTo>
                  <a:pt x="513" y="49"/>
                </a:lnTo>
                <a:lnTo>
                  <a:pt x="513" y="49"/>
                </a:lnTo>
                <a:lnTo>
                  <a:pt x="514" y="45"/>
                </a:lnTo>
                <a:lnTo>
                  <a:pt x="514" y="43"/>
                </a:lnTo>
                <a:lnTo>
                  <a:pt x="513" y="41"/>
                </a:lnTo>
                <a:lnTo>
                  <a:pt x="511" y="41"/>
                </a:lnTo>
                <a:lnTo>
                  <a:pt x="507" y="43"/>
                </a:lnTo>
                <a:lnTo>
                  <a:pt x="499" y="49"/>
                </a:lnTo>
                <a:lnTo>
                  <a:pt x="496" y="53"/>
                </a:lnTo>
                <a:lnTo>
                  <a:pt x="496" y="53"/>
                </a:lnTo>
                <a:lnTo>
                  <a:pt x="490" y="55"/>
                </a:lnTo>
                <a:lnTo>
                  <a:pt x="490" y="55"/>
                </a:lnTo>
                <a:lnTo>
                  <a:pt x="484" y="57"/>
                </a:lnTo>
                <a:lnTo>
                  <a:pt x="482" y="57"/>
                </a:lnTo>
                <a:lnTo>
                  <a:pt x="479" y="57"/>
                </a:lnTo>
                <a:lnTo>
                  <a:pt x="479" y="57"/>
                </a:lnTo>
                <a:lnTo>
                  <a:pt x="477" y="53"/>
                </a:lnTo>
                <a:lnTo>
                  <a:pt x="475" y="53"/>
                </a:lnTo>
                <a:lnTo>
                  <a:pt x="473" y="53"/>
                </a:lnTo>
                <a:lnTo>
                  <a:pt x="473" y="53"/>
                </a:lnTo>
                <a:lnTo>
                  <a:pt x="473" y="51"/>
                </a:lnTo>
                <a:lnTo>
                  <a:pt x="469" y="53"/>
                </a:lnTo>
                <a:lnTo>
                  <a:pt x="467" y="53"/>
                </a:lnTo>
                <a:lnTo>
                  <a:pt x="467" y="53"/>
                </a:lnTo>
                <a:lnTo>
                  <a:pt x="465" y="51"/>
                </a:lnTo>
                <a:lnTo>
                  <a:pt x="465" y="49"/>
                </a:lnTo>
                <a:lnTo>
                  <a:pt x="465" y="49"/>
                </a:lnTo>
                <a:lnTo>
                  <a:pt x="479" y="38"/>
                </a:lnTo>
                <a:lnTo>
                  <a:pt x="486" y="28"/>
                </a:lnTo>
                <a:lnTo>
                  <a:pt x="488" y="24"/>
                </a:lnTo>
                <a:lnTo>
                  <a:pt x="488" y="24"/>
                </a:lnTo>
                <a:lnTo>
                  <a:pt x="486" y="24"/>
                </a:lnTo>
                <a:lnTo>
                  <a:pt x="486" y="24"/>
                </a:lnTo>
                <a:lnTo>
                  <a:pt x="479" y="23"/>
                </a:lnTo>
                <a:lnTo>
                  <a:pt x="479" y="23"/>
                </a:lnTo>
                <a:lnTo>
                  <a:pt x="477" y="24"/>
                </a:lnTo>
                <a:lnTo>
                  <a:pt x="477" y="26"/>
                </a:lnTo>
                <a:lnTo>
                  <a:pt x="477" y="26"/>
                </a:lnTo>
                <a:lnTo>
                  <a:pt x="467" y="23"/>
                </a:lnTo>
                <a:lnTo>
                  <a:pt x="458" y="19"/>
                </a:lnTo>
                <a:lnTo>
                  <a:pt x="458" y="19"/>
                </a:lnTo>
                <a:lnTo>
                  <a:pt x="454" y="17"/>
                </a:lnTo>
                <a:lnTo>
                  <a:pt x="450" y="15"/>
                </a:lnTo>
                <a:lnTo>
                  <a:pt x="446" y="13"/>
                </a:lnTo>
                <a:lnTo>
                  <a:pt x="443" y="13"/>
                </a:lnTo>
                <a:lnTo>
                  <a:pt x="441" y="13"/>
                </a:lnTo>
                <a:lnTo>
                  <a:pt x="441" y="13"/>
                </a:lnTo>
                <a:lnTo>
                  <a:pt x="437" y="13"/>
                </a:lnTo>
                <a:lnTo>
                  <a:pt x="431" y="13"/>
                </a:lnTo>
                <a:lnTo>
                  <a:pt x="429" y="13"/>
                </a:lnTo>
                <a:lnTo>
                  <a:pt x="426" y="9"/>
                </a:lnTo>
                <a:lnTo>
                  <a:pt x="426" y="9"/>
                </a:lnTo>
                <a:lnTo>
                  <a:pt x="424" y="4"/>
                </a:lnTo>
                <a:lnTo>
                  <a:pt x="420" y="0"/>
                </a:lnTo>
                <a:lnTo>
                  <a:pt x="420" y="0"/>
                </a:lnTo>
                <a:lnTo>
                  <a:pt x="420" y="0"/>
                </a:lnTo>
                <a:lnTo>
                  <a:pt x="414" y="0"/>
                </a:lnTo>
                <a:lnTo>
                  <a:pt x="416" y="6"/>
                </a:lnTo>
                <a:lnTo>
                  <a:pt x="416" y="6"/>
                </a:lnTo>
                <a:lnTo>
                  <a:pt x="392" y="6"/>
                </a:lnTo>
                <a:lnTo>
                  <a:pt x="392" y="6"/>
                </a:lnTo>
                <a:lnTo>
                  <a:pt x="293" y="6"/>
                </a:lnTo>
                <a:lnTo>
                  <a:pt x="123" y="7"/>
                </a:lnTo>
                <a:lnTo>
                  <a:pt x="108" y="7"/>
                </a:lnTo>
                <a:lnTo>
                  <a:pt x="108" y="7"/>
                </a:lnTo>
                <a:lnTo>
                  <a:pt x="70" y="7"/>
                </a:lnTo>
                <a:lnTo>
                  <a:pt x="70" y="7"/>
                </a:lnTo>
                <a:lnTo>
                  <a:pt x="28" y="7"/>
                </a:lnTo>
                <a:lnTo>
                  <a:pt x="28" y="7"/>
                </a:lnTo>
                <a:lnTo>
                  <a:pt x="27" y="7"/>
                </a:lnTo>
                <a:lnTo>
                  <a:pt x="25" y="9"/>
                </a:lnTo>
                <a:lnTo>
                  <a:pt x="27" y="11"/>
                </a:lnTo>
                <a:lnTo>
                  <a:pt x="30" y="17"/>
                </a:lnTo>
                <a:lnTo>
                  <a:pt x="30" y="17"/>
                </a:lnTo>
                <a:lnTo>
                  <a:pt x="32" y="24"/>
                </a:lnTo>
                <a:lnTo>
                  <a:pt x="34" y="32"/>
                </a:lnTo>
                <a:lnTo>
                  <a:pt x="34" y="40"/>
                </a:lnTo>
                <a:lnTo>
                  <a:pt x="34" y="45"/>
                </a:lnTo>
                <a:lnTo>
                  <a:pt x="32" y="45"/>
                </a:lnTo>
                <a:lnTo>
                  <a:pt x="30" y="45"/>
                </a:lnTo>
                <a:lnTo>
                  <a:pt x="28" y="41"/>
                </a:lnTo>
                <a:lnTo>
                  <a:pt x="27" y="38"/>
                </a:lnTo>
                <a:lnTo>
                  <a:pt x="19" y="23"/>
                </a:lnTo>
                <a:lnTo>
                  <a:pt x="19" y="23"/>
                </a:lnTo>
                <a:lnTo>
                  <a:pt x="8" y="23"/>
                </a:lnTo>
                <a:lnTo>
                  <a:pt x="0" y="24"/>
                </a:lnTo>
                <a:lnTo>
                  <a:pt x="0" y="24"/>
                </a:lnTo>
                <a:lnTo>
                  <a:pt x="0" y="26"/>
                </a:lnTo>
                <a:lnTo>
                  <a:pt x="0" y="28"/>
                </a:lnTo>
                <a:lnTo>
                  <a:pt x="0" y="32"/>
                </a:lnTo>
                <a:lnTo>
                  <a:pt x="4" y="41"/>
                </a:lnTo>
                <a:lnTo>
                  <a:pt x="4" y="41"/>
                </a:lnTo>
                <a:lnTo>
                  <a:pt x="6" y="45"/>
                </a:lnTo>
                <a:lnTo>
                  <a:pt x="6" y="51"/>
                </a:lnTo>
                <a:lnTo>
                  <a:pt x="8" y="60"/>
                </a:lnTo>
                <a:lnTo>
                  <a:pt x="6" y="79"/>
                </a:lnTo>
                <a:lnTo>
                  <a:pt x="6" y="79"/>
                </a:lnTo>
                <a:lnTo>
                  <a:pt x="8" y="89"/>
                </a:lnTo>
                <a:lnTo>
                  <a:pt x="8" y="94"/>
                </a:lnTo>
                <a:lnTo>
                  <a:pt x="6" y="96"/>
                </a:lnTo>
                <a:lnTo>
                  <a:pt x="6" y="98"/>
                </a:lnTo>
                <a:lnTo>
                  <a:pt x="6" y="98"/>
                </a:lnTo>
                <a:lnTo>
                  <a:pt x="6" y="102"/>
                </a:lnTo>
                <a:lnTo>
                  <a:pt x="6" y="108"/>
                </a:lnTo>
                <a:lnTo>
                  <a:pt x="6" y="117"/>
                </a:lnTo>
                <a:lnTo>
                  <a:pt x="2" y="125"/>
                </a:lnTo>
                <a:lnTo>
                  <a:pt x="0" y="134"/>
                </a:lnTo>
                <a:lnTo>
                  <a:pt x="0" y="134"/>
                </a:lnTo>
                <a:lnTo>
                  <a:pt x="2" y="138"/>
                </a:lnTo>
                <a:lnTo>
                  <a:pt x="2" y="142"/>
                </a:lnTo>
                <a:lnTo>
                  <a:pt x="4" y="145"/>
                </a:lnTo>
                <a:lnTo>
                  <a:pt x="6" y="149"/>
                </a:lnTo>
                <a:lnTo>
                  <a:pt x="6" y="149"/>
                </a:lnTo>
                <a:lnTo>
                  <a:pt x="6" y="153"/>
                </a:lnTo>
                <a:lnTo>
                  <a:pt x="6" y="157"/>
                </a:lnTo>
                <a:lnTo>
                  <a:pt x="4" y="164"/>
                </a:lnTo>
                <a:lnTo>
                  <a:pt x="4" y="172"/>
                </a:lnTo>
                <a:lnTo>
                  <a:pt x="4" y="176"/>
                </a:lnTo>
                <a:lnTo>
                  <a:pt x="6" y="180"/>
                </a:lnTo>
                <a:lnTo>
                  <a:pt x="6" y="180"/>
                </a:lnTo>
                <a:lnTo>
                  <a:pt x="9" y="187"/>
                </a:lnTo>
                <a:lnTo>
                  <a:pt x="11" y="197"/>
                </a:lnTo>
                <a:lnTo>
                  <a:pt x="13" y="204"/>
                </a:lnTo>
                <a:lnTo>
                  <a:pt x="13" y="208"/>
                </a:lnTo>
                <a:lnTo>
                  <a:pt x="15" y="212"/>
                </a:lnTo>
                <a:lnTo>
                  <a:pt x="15" y="212"/>
                </a:lnTo>
                <a:lnTo>
                  <a:pt x="25" y="223"/>
                </a:lnTo>
                <a:lnTo>
                  <a:pt x="25" y="223"/>
                </a:lnTo>
                <a:lnTo>
                  <a:pt x="28" y="229"/>
                </a:lnTo>
                <a:lnTo>
                  <a:pt x="32" y="232"/>
                </a:lnTo>
                <a:lnTo>
                  <a:pt x="32" y="232"/>
                </a:lnTo>
                <a:lnTo>
                  <a:pt x="34" y="236"/>
                </a:lnTo>
                <a:lnTo>
                  <a:pt x="36" y="242"/>
                </a:lnTo>
                <a:lnTo>
                  <a:pt x="40" y="251"/>
                </a:lnTo>
                <a:lnTo>
                  <a:pt x="40" y="251"/>
                </a:lnTo>
                <a:lnTo>
                  <a:pt x="44" y="263"/>
                </a:lnTo>
                <a:lnTo>
                  <a:pt x="47" y="268"/>
                </a:lnTo>
                <a:lnTo>
                  <a:pt x="47" y="270"/>
                </a:lnTo>
                <a:lnTo>
                  <a:pt x="49" y="270"/>
                </a:lnTo>
                <a:lnTo>
                  <a:pt x="49" y="270"/>
                </a:lnTo>
                <a:lnTo>
                  <a:pt x="51" y="276"/>
                </a:lnTo>
                <a:lnTo>
                  <a:pt x="53" y="282"/>
                </a:lnTo>
                <a:lnTo>
                  <a:pt x="57" y="285"/>
                </a:lnTo>
                <a:lnTo>
                  <a:pt x="59" y="289"/>
                </a:lnTo>
                <a:lnTo>
                  <a:pt x="59" y="289"/>
                </a:lnTo>
                <a:lnTo>
                  <a:pt x="64" y="291"/>
                </a:lnTo>
                <a:lnTo>
                  <a:pt x="68" y="293"/>
                </a:lnTo>
                <a:lnTo>
                  <a:pt x="72" y="295"/>
                </a:lnTo>
                <a:lnTo>
                  <a:pt x="78" y="297"/>
                </a:lnTo>
                <a:lnTo>
                  <a:pt x="78" y="297"/>
                </a:lnTo>
                <a:lnTo>
                  <a:pt x="91" y="302"/>
                </a:lnTo>
                <a:lnTo>
                  <a:pt x="91" y="302"/>
                </a:lnTo>
                <a:lnTo>
                  <a:pt x="96" y="306"/>
                </a:lnTo>
                <a:lnTo>
                  <a:pt x="100" y="308"/>
                </a:lnTo>
                <a:lnTo>
                  <a:pt x="102" y="310"/>
                </a:lnTo>
                <a:lnTo>
                  <a:pt x="102" y="310"/>
                </a:lnTo>
                <a:lnTo>
                  <a:pt x="106" y="318"/>
                </a:lnTo>
                <a:lnTo>
                  <a:pt x="108" y="321"/>
                </a:lnTo>
                <a:lnTo>
                  <a:pt x="110" y="323"/>
                </a:lnTo>
                <a:lnTo>
                  <a:pt x="136" y="323"/>
                </a:lnTo>
                <a:lnTo>
                  <a:pt x="136" y="323"/>
                </a:lnTo>
                <a:lnTo>
                  <a:pt x="189" y="346"/>
                </a:lnTo>
                <a:lnTo>
                  <a:pt x="219" y="346"/>
                </a:lnTo>
                <a:lnTo>
                  <a:pt x="219" y="346"/>
                </a:lnTo>
                <a:lnTo>
                  <a:pt x="233" y="346"/>
                </a:lnTo>
                <a:lnTo>
                  <a:pt x="235" y="338"/>
                </a:lnTo>
                <a:lnTo>
                  <a:pt x="255" y="337"/>
                </a:lnTo>
                <a:lnTo>
                  <a:pt x="255" y="337"/>
                </a:lnTo>
                <a:lnTo>
                  <a:pt x="257" y="338"/>
                </a:lnTo>
                <a:lnTo>
                  <a:pt x="289" y="372"/>
                </a:lnTo>
                <a:lnTo>
                  <a:pt x="305" y="382"/>
                </a:lnTo>
                <a:lnTo>
                  <a:pt x="314" y="369"/>
                </a:lnTo>
                <a:lnTo>
                  <a:pt x="323" y="369"/>
                </a:lnTo>
                <a:lnTo>
                  <a:pt x="335" y="378"/>
                </a:lnTo>
                <a:lnTo>
                  <a:pt x="344" y="388"/>
                </a:lnTo>
                <a:lnTo>
                  <a:pt x="357" y="414"/>
                </a:lnTo>
                <a:lnTo>
                  <a:pt x="359" y="427"/>
                </a:lnTo>
                <a:lnTo>
                  <a:pt x="384" y="439"/>
                </a:lnTo>
                <a:lnTo>
                  <a:pt x="384" y="439"/>
                </a:lnTo>
                <a:lnTo>
                  <a:pt x="386" y="414"/>
                </a:lnTo>
                <a:lnTo>
                  <a:pt x="386" y="414"/>
                </a:lnTo>
                <a:lnTo>
                  <a:pt x="386" y="410"/>
                </a:lnTo>
                <a:lnTo>
                  <a:pt x="388" y="408"/>
                </a:lnTo>
                <a:lnTo>
                  <a:pt x="393" y="405"/>
                </a:lnTo>
                <a:lnTo>
                  <a:pt x="393" y="405"/>
                </a:lnTo>
                <a:lnTo>
                  <a:pt x="395" y="401"/>
                </a:lnTo>
                <a:lnTo>
                  <a:pt x="397" y="399"/>
                </a:lnTo>
                <a:lnTo>
                  <a:pt x="399" y="395"/>
                </a:lnTo>
                <a:lnTo>
                  <a:pt x="401" y="393"/>
                </a:lnTo>
                <a:lnTo>
                  <a:pt x="401" y="393"/>
                </a:lnTo>
                <a:lnTo>
                  <a:pt x="405" y="393"/>
                </a:lnTo>
                <a:lnTo>
                  <a:pt x="409" y="391"/>
                </a:lnTo>
                <a:lnTo>
                  <a:pt x="412" y="391"/>
                </a:lnTo>
                <a:lnTo>
                  <a:pt x="416" y="389"/>
                </a:lnTo>
                <a:lnTo>
                  <a:pt x="416" y="389"/>
                </a:lnTo>
                <a:lnTo>
                  <a:pt x="418" y="386"/>
                </a:lnTo>
                <a:lnTo>
                  <a:pt x="418" y="384"/>
                </a:lnTo>
                <a:lnTo>
                  <a:pt x="420" y="380"/>
                </a:lnTo>
                <a:lnTo>
                  <a:pt x="420" y="378"/>
                </a:lnTo>
                <a:lnTo>
                  <a:pt x="420" y="378"/>
                </a:lnTo>
                <a:lnTo>
                  <a:pt x="424" y="376"/>
                </a:lnTo>
                <a:lnTo>
                  <a:pt x="427" y="376"/>
                </a:lnTo>
                <a:lnTo>
                  <a:pt x="429" y="376"/>
                </a:lnTo>
                <a:lnTo>
                  <a:pt x="431" y="376"/>
                </a:lnTo>
                <a:lnTo>
                  <a:pt x="431" y="376"/>
                </a:lnTo>
                <a:lnTo>
                  <a:pt x="435" y="376"/>
                </a:lnTo>
                <a:lnTo>
                  <a:pt x="435" y="374"/>
                </a:lnTo>
                <a:lnTo>
                  <a:pt x="437" y="372"/>
                </a:lnTo>
                <a:lnTo>
                  <a:pt x="441" y="372"/>
                </a:lnTo>
                <a:lnTo>
                  <a:pt x="441" y="372"/>
                </a:lnTo>
                <a:lnTo>
                  <a:pt x="443" y="372"/>
                </a:lnTo>
                <a:lnTo>
                  <a:pt x="446" y="374"/>
                </a:lnTo>
                <a:lnTo>
                  <a:pt x="450" y="376"/>
                </a:lnTo>
                <a:lnTo>
                  <a:pt x="452" y="378"/>
                </a:lnTo>
                <a:lnTo>
                  <a:pt x="452" y="378"/>
                </a:lnTo>
                <a:lnTo>
                  <a:pt x="456" y="378"/>
                </a:lnTo>
                <a:lnTo>
                  <a:pt x="458" y="378"/>
                </a:lnTo>
                <a:lnTo>
                  <a:pt x="461" y="376"/>
                </a:lnTo>
                <a:lnTo>
                  <a:pt x="465" y="374"/>
                </a:lnTo>
                <a:lnTo>
                  <a:pt x="469" y="374"/>
                </a:lnTo>
                <a:lnTo>
                  <a:pt x="469" y="376"/>
                </a:lnTo>
                <a:lnTo>
                  <a:pt x="469" y="376"/>
                </a:lnTo>
                <a:lnTo>
                  <a:pt x="473" y="380"/>
                </a:lnTo>
                <a:lnTo>
                  <a:pt x="473" y="384"/>
                </a:lnTo>
                <a:lnTo>
                  <a:pt x="477" y="386"/>
                </a:lnTo>
                <a:lnTo>
                  <a:pt x="479" y="386"/>
                </a:lnTo>
                <a:lnTo>
                  <a:pt x="480" y="388"/>
                </a:lnTo>
                <a:lnTo>
                  <a:pt x="480" y="388"/>
                </a:lnTo>
                <a:lnTo>
                  <a:pt x="484" y="386"/>
                </a:lnTo>
                <a:lnTo>
                  <a:pt x="484" y="386"/>
                </a:lnTo>
                <a:lnTo>
                  <a:pt x="488" y="384"/>
                </a:lnTo>
                <a:lnTo>
                  <a:pt x="490" y="384"/>
                </a:lnTo>
                <a:lnTo>
                  <a:pt x="490" y="384"/>
                </a:lnTo>
                <a:lnTo>
                  <a:pt x="494" y="384"/>
                </a:lnTo>
                <a:lnTo>
                  <a:pt x="496" y="386"/>
                </a:lnTo>
                <a:lnTo>
                  <a:pt x="499" y="386"/>
                </a:lnTo>
                <a:lnTo>
                  <a:pt x="503" y="386"/>
                </a:lnTo>
                <a:lnTo>
                  <a:pt x="503" y="386"/>
                </a:lnTo>
                <a:lnTo>
                  <a:pt x="501" y="380"/>
                </a:lnTo>
                <a:lnTo>
                  <a:pt x="499" y="374"/>
                </a:lnTo>
                <a:lnTo>
                  <a:pt x="499" y="374"/>
                </a:lnTo>
                <a:lnTo>
                  <a:pt x="497" y="371"/>
                </a:lnTo>
                <a:lnTo>
                  <a:pt x="497" y="369"/>
                </a:lnTo>
                <a:lnTo>
                  <a:pt x="499" y="365"/>
                </a:lnTo>
                <a:lnTo>
                  <a:pt x="499" y="365"/>
                </a:lnTo>
                <a:lnTo>
                  <a:pt x="499" y="363"/>
                </a:lnTo>
                <a:lnTo>
                  <a:pt x="503" y="363"/>
                </a:lnTo>
                <a:lnTo>
                  <a:pt x="507" y="363"/>
                </a:lnTo>
                <a:lnTo>
                  <a:pt x="514" y="363"/>
                </a:lnTo>
                <a:lnTo>
                  <a:pt x="514" y="363"/>
                </a:lnTo>
                <a:lnTo>
                  <a:pt x="516" y="361"/>
                </a:lnTo>
                <a:lnTo>
                  <a:pt x="518" y="361"/>
                </a:lnTo>
                <a:lnTo>
                  <a:pt x="518" y="361"/>
                </a:lnTo>
                <a:lnTo>
                  <a:pt x="522" y="363"/>
                </a:lnTo>
                <a:lnTo>
                  <a:pt x="522" y="365"/>
                </a:lnTo>
                <a:lnTo>
                  <a:pt x="526" y="365"/>
                </a:lnTo>
                <a:lnTo>
                  <a:pt x="530" y="365"/>
                </a:lnTo>
                <a:lnTo>
                  <a:pt x="528" y="365"/>
                </a:lnTo>
                <a:lnTo>
                  <a:pt x="528" y="365"/>
                </a:lnTo>
                <a:lnTo>
                  <a:pt x="535" y="363"/>
                </a:lnTo>
                <a:lnTo>
                  <a:pt x="541" y="363"/>
                </a:lnTo>
                <a:lnTo>
                  <a:pt x="545" y="363"/>
                </a:lnTo>
                <a:lnTo>
                  <a:pt x="545" y="363"/>
                </a:lnTo>
                <a:lnTo>
                  <a:pt x="545" y="365"/>
                </a:lnTo>
                <a:lnTo>
                  <a:pt x="548" y="367"/>
                </a:lnTo>
                <a:lnTo>
                  <a:pt x="552" y="372"/>
                </a:lnTo>
                <a:lnTo>
                  <a:pt x="552" y="372"/>
                </a:lnTo>
                <a:lnTo>
                  <a:pt x="556" y="374"/>
                </a:lnTo>
                <a:lnTo>
                  <a:pt x="558" y="376"/>
                </a:lnTo>
                <a:lnTo>
                  <a:pt x="564" y="376"/>
                </a:lnTo>
                <a:lnTo>
                  <a:pt x="567" y="376"/>
                </a:lnTo>
                <a:lnTo>
                  <a:pt x="567" y="376"/>
                </a:lnTo>
                <a:lnTo>
                  <a:pt x="569" y="374"/>
                </a:lnTo>
                <a:lnTo>
                  <a:pt x="571" y="372"/>
                </a:lnTo>
                <a:lnTo>
                  <a:pt x="573" y="372"/>
                </a:lnTo>
                <a:lnTo>
                  <a:pt x="575" y="371"/>
                </a:lnTo>
                <a:lnTo>
                  <a:pt x="575" y="371"/>
                </a:lnTo>
                <a:lnTo>
                  <a:pt x="577" y="371"/>
                </a:lnTo>
                <a:lnTo>
                  <a:pt x="579" y="372"/>
                </a:lnTo>
                <a:lnTo>
                  <a:pt x="583" y="374"/>
                </a:lnTo>
                <a:lnTo>
                  <a:pt x="588" y="382"/>
                </a:lnTo>
                <a:lnTo>
                  <a:pt x="588" y="382"/>
                </a:lnTo>
                <a:lnTo>
                  <a:pt x="590" y="386"/>
                </a:lnTo>
                <a:lnTo>
                  <a:pt x="592" y="389"/>
                </a:lnTo>
                <a:lnTo>
                  <a:pt x="592" y="401"/>
                </a:lnTo>
                <a:lnTo>
                  <a:pt x="592" y="401"/>
                </a:lnTo>
                <a:lnTo>
                  <a:pt x="596" y="410"/>
                </a:lnTo>
                <a:lnTo>
                  <a:pt x="596" y="422"/>
                </a:lnTo>
                <a:lnTo>
                  <a:pt x="596" y="422"/>
                </a:lnTo>
                <a:lnTo>
                  <a:pt x="601" y="425"/>
                </a:lnTo>
                <a:lnTo>
                  <a:pt x="607" y="429"/>
                </a:lnTo>
                <a:lnTo>
                  <a:pt x="607" y="429"/>
                </a:lnTo>
                <a:lnTo>
                  <a:pt x="607" y="433"/>
                </a:lnTo>
                <a:lnTo>
                  <a:pt x="607" y="437"/>
                </a:lnTo>
                <a:lnTo>
                  <a:pt x="607" y="439"/>
                </a:lnTo>
                <a:lnTo>
                  <a:pt x="607" y="441"/>
                </a:lnTo>
                <a:lnTo>
                  <a:pt x="609" y="441"/>
                </a:lnTo>
                <a:lnTo>
                  <a:pt x="609" y="441"/>
                </a:lnTo>
                <a:lnTo>
                  <a:pt x="611" y="444"/>
                </a:lnTo>
                <a:lnTo>
                  <a:pt x="613" y="448"/>
                </a:lnTo>
                <a:lnTo>
                  <a:pt x="613" y="448"/>
                </a:lnTo>
                <a:lnTo>
                  <a:pt x="615" y="448"/>
                </a:lnTo>
                <a:lnTo>
                  <a:pt x="615" y="450"/>
                </a:lnTo>
                <a:lnTo>
                  <a:pt x="617" y="452"/>
                </a:lnTo>
                <a:lnTo>
                  <a:pt x="618" y="456"/>
                </a:lnTo>
                <a:lnTo>
                  <a:pt x="622" y="458"/>
                </a:lnTo>
                <a:lnTo>
                  <a:pt x="622" y="458"/>
                </a:lnTo>
                <a:lnTo>
                  <a:pt x="622" y="459"/>
                </a:lnTo>
                <a:lnTo>
                  <a:pt x="626" y="459"/>
                </a:lnTo>
                <a:lnTo>
                  <a:pt x="626" y="458"/>
                </a:lnTo>
                <a:lnTo>
                  <a:pt x="628" y="458"/>
                </a:lnTo>
                <a:lnTo>
                  <a:pt x="628" y="450"/>
                </a:lnTo>
                <a:lnTo>
                  <a:pt x="628" y="450"/>
                </a:lnTo>
                <a:lnTo>
                  <a:pt x="634" y="439"/>
                </a:lnTo>
                <a:lnTo>
                  <a:pt x="634" y="433"/>
                </a:lnTo>
                <a:lnTo>
                  <a:pt x="634" y="427"/>
                </a:lnTo>
                <a:lnTo>
                  <a:pt x="634" y="427"/>
                </a:lnTo>
                <a:lnTo>
                  <a:pt x="632" y="422"/>
                </a:lnTo>
                <a:lnTo>
                  <a:pt x="628" y="416"/>
                </a:lnTo>
                <a:lnTo>
                  <a:pt x="626" y="412"/>
                </a:lnTo>
                <a:lnTo>
                  <a:pt x="626" y="406"/>
                </a:lnTo>
                <a:lnTo>
                  <a:pt x="626" y="406"/>
                </a:lnTo>
                <a:lnTo>
                  <a:pt x="622" y="403"/>
                </a:lnTo>
                <a:lnTo>
                  <a:pt x="622" y="399"/>
                </a:lnTo>
                <a:lnTo>
                  <a:pt x="620" y="391"/>
                </a:lnTo>
                <a:lnTo>
                  <a:pt x="620" y="391"/>
                </a:lnTo>
                <a:lnTo>
                  <a:pt x="618" y="382"/>
                </a:lnTo>
                <a:lnTo>
                  <a:pt x="615" y="372"/>
                </a:lnTo>
                <a:lnTo>
                  <a:pt x="615" y="372"/>
                </a:lnTo>
                <a:lnTo>
                  <a:pt x="613" y="363"/>
                </a:lnTo>
                <a:lnTo>
                  <a:pt x="613" y="354"/>
                </a:lnTo>
                <a:lnTo>
                  <a:pt x="613" y="354"/>
                </a:lnTo>
                <a:lnTo>
                  <a:pt x="613" y="354"/>
                </a:lnTo>
                <a:lnTo>
                  <a:pt x="615" y="344"/>
                </a:lnTo>
                <a:lnTo>
                  <a:pt x="617" y="338"/>
                </a:lnTo>
                <a:lnTo>
                  <a:pt x="620" y="331"/>
                </a:lnTo>
                <a:lnTo>
                  <a:pt x="620" y="331"/>
                </a:lnTo>
                <a:lnTo>
                  <a:pt x="620" y="331"/>
                </a:lnTo>
                <a:lnTo>
                  <a:pt x="620" y="331"/>
                </a:lnTo>
                <a:lnTo>
                  <a:pt x="620" y="331"/>
                </a:lnTo>
                <a:lnTo>
                  <a:pt x="622" y="329"/>
                </a:lnTo>
                <a:lnTo>
                  <a:pt x="626" y="329"/>
                </a:lnTo>
                <a:lnTo>
                  <a:pt x="630" y="323"/>
                </a:lnTo>
                <a:lnTo>
                  <a:pt x="637" y="314"/>
                </a:lnTo>
                <a:lnTo>
                  <a:pt x="637" y="314"/>
                </a:lnTo>
                <a:lnTo>
                  <a:pt x="641" y="310"/>
                </a:lnTo>
                <a:lnTo>
                  <a:pt x="645" y="306"/>
                </a:lnTo>
                <a:lnTo>
                  <a:pt x="654" y="301"/>
                </a:lnTo>
                <a:lnTo>
                  <a:pt x="654" y="301"/>
                </a:lnTo>
                <a:lnTo>
                  <a:pt x="656" y="299"/>
                </a:lnTo>
                <a:lnTo>
                  <a:pt x="656" y="299"/>
                </a:lnTo>
                <a:lnTo>
                  <a:pt x="664" y="293"/>
                </a:lnTo>
                <a:lnTo>
                  <a:pt x="666" y="289"/>
                </a:lnTo>
                <a:lnTo>
                  <a:pt x="670" y="287"/>
                </a:lnTo>
                <a:lnTo>
                  <a:pt x="670" y="287"/>
                </a:lnTo>
                <a:lnTo>
                  <a:pt x="671" y="287"/>
                </a:lnTo>
                <a:lnTo>
                  <a:pt x="673" y="285"/>
                </a:lnTo>
                <a:lnTo>
                  <a:pt x="679" y="285"/>
                </a:lnTo>
                <a:lnTo>
                  <a:pt x="681" y="285"/>
                </a:lnTo>
                <a:lnTo>
                  <a:pt x="683" y="285"/>
                </a:lnTo>
                <a:lnTo>
                  <a:pt x="685" y="284"/>
                </a:lnTo>
                <a:lnTo>
                  <a:pt x="685" y="280"/>
                </a:lnTo>
                <a:lnTo>
                  <a:pt x="685" y="280"/>
                </a:lnTo>
                <a:lnTo>
                  <a:pt x="681" y="278"/>
                </a:lnTo>
                <a:lnTo>
                  <a:pt x="681" y="278"/>
                </a:lnTo>
                <a:lnTo>
                  <a:pt x="681" y="276"/>
                </a:lnTo>
                <a:lnTo>
                  <a:pt x="681" y="276"/>
                </a:lnTo>
                <a:lnTo>
                  <a:pt x="685" y="272"/>
                </a:lnTo>
                <a:lnTo>
                  <a:pt x="690" y="272"/>
                </a:lnTo>
                <a:lnTo>
                  <a:pt x="692" y="270"/>
                </a:lnTo>
                <a:lnTo>
                  <a:pt x="694" y="268"/>
                </a:lnTo>
                <a:lnTo>
                  <a:pt x="696" y="267"/>
                </a:lnTo>
                <a:lnTo>
                  <a:pt x="696" y="265"/>
                </a:lnTo>
                <a:lnTo>
                  <a:pt x="696" y="265"/>
                </a:lnTo>
                <a:lnTo>
                  <a:pt x="688" y="261"/>
                </a:lnTo>
                <a:lnTo>
                  <a:pt x="688" y="261"/>
                </a:lnTo>
                <a:lnTo>
                  <a:pt x="688" y="259"/>
                </a:lnTo>
                <a:lnTo>
                  <a:pt x="688" y="259"/>
                </a:lnTo>
                <a:lnTo>
                  <a:pt x="690" y="257"/>
                </a:lnTo>
                <a:lnTo>
                  <a:pt x="690" y="257"/>
                </a:lnTo>
                <a:lnTo>
                  <a:pt x="690" y="257"/>
                </a:lnTo>
                <a:lnTo>
                  <a:pt x="690" y="257"/>
                </a:lnTo>
                <a:lnTo>
                  <a:pt x="690" y="251"/>
                </a:lnTo>
                <a:lnTo>
                  <a:pt x="690" y="251"/>
                </a:lnTo>
                <a:lnTo>
                  <a:pt x="690" y="251"/>
                </a:lnTo>
                <a:lnTo>
                  <a:pt x="690" y="251"/>
                </a:lnTo>
                <a:lnTo>
                  <a:pt x="690" y="251"/>
                </a:lnTo>
                <a:lnTo>
                  <a:pt x="688" y="248"/>
                </a:lnTo>
                <a:lnTo>
                  <a:pt x="687" y="244"/>
                </a:lnTo>
                <a:lnTo>
                  <a:pt x="687" y="244"/>
                </a:lnTo>
                <a:lnTo>
                  <a:pt x="685" y="242"/>
                </a:lnTo>
                <a:lnTo>
                  <a:pt x="681" y="240"/>
                </a:lnTo>
                <a:lnTo>
                  <a:pt x="679" y="240"/>
                </a:lnTo>
                <a:lnTo>
                  <a:pt x="677" y="238"/>
                </a:lnTo>
                <a:lnTo>
                  <a:pt x="677" y="238"/>
                </a:lnTo>
                <a:lnTo>
                  <a:pt x="681" y="234"/>
                </a:lnTo>
                <a:lnTo>
                  <a:pt x="685" y="234"/>
                </a:lnTo>
                <a:lnTo>
                  <a:pt x="685" y="234"/>
                </a:lnTo>
                <a:lnTo>
                  <a:pt x="685" y="231"/>
                </a:lnTo>
                <a:lnTo>
                  <a:pt x="685" y="231"/>
                </a:lnTo>
                <a:lnTo>
                  <a:pt x="681" y="227"/>
                </a:lnTo>
                <a:lnTo>
                  <a:pt x="677" y="223"/>
                </a:lnTo>
                <a:lnTo>
                  <a:pt x="677" y="223"/>
                </a:lnTo>
                <a:lnTo>
                  <a:pt x="675" y="219"/>
                </a:lnTo>
                <a:lnTo>
                  <a:pt x="673" y="215"/>
                </a:lnTo>
                <a:lnTo>
                  <a:pt x="673" y="215"/>
                </a:lnTo>
                <a:lnTo>
                  <a:pt x="679" y="217"/>
                </a:lnTo>
                <a:lnTo>
                  <a:pt x="685" y="215"/>
                </a:lnTo>
                <a:lnTo>
                  <a:pt x="685" y="215"/>
                </a:lnTo>
                <a:lnTo>
                  <a:pt x="687" y="214"/>
                </a:lnTo>
                <a:lnTo>
                  <a:pt x="687" y="214"/>
                </a:lnTo>
                <a:lnTo>
                  <a:pt x="687" y="212"/>
                </a:lnTo>
                <a:lnTo>
                  <a:pt x="687" y="208"/>
                </a:lnTo>
                <a:lnTo>
                  <a:pt x="685" y="204"/>
                </a:lnTo>
                <a:lnTo>
                  <a:pt x="685" y="200"/>
                </a:lnTo>
                <a:lnTo>
                  <a:pt x="685" y="200"/>
                </a:lnTo>
                <a:lnTo>
                  <a:pt x="687" y="202"/>
                </a:lnTo>
                <a:lnTo>
                  <a:pt x="688" y="206"/>
                </a:lnTo>
                <a:lnTo>
                  <a:pt x="690" y="210"/>
                </a:lnTo>
                <a:lnTo>
                  <a:pt x="690" y="210"/>
                </a:lnTo>
                <a:lnTo>
                  <a:pt x="690" y="214"/>
                </a:lnTo>
                <a:lnTo>
                  <a:pt x="692" y="217"/>
                </a:lnTo>
                <a:lnTo>
                  <a:pt x="692" y="217"/>
                </a:lnTo>
                <a:lnTo>
                  <a:pt x="692" y="223"/>
                </a:lnTo>
                <a:lnTo>
                  <a:pt x="692" y="223"/>
                </a:lnTo>
                <a:lnTo>
                  <a:pt x="692" y="227"/>
                </a:lnTo>
                <a:lnTo>
                  <a:pt x="690" y="229"/>
                </a:lnTo>
                <a:lnTo>
                  <a:pt x="692" y="232"/>
                </a:lnTo>
                <a:lnTo>
                  <a:pt x="692" y="234"/>
                </a:lnTo>
                <a:lnTo>
                  <a:pt x="692" y="234"/>
                </a:lnTo>
                <a:lnTo>
                  <a:pt x="696" y="234"/>
                </a:lnTo>
                <a:lnTo>
                  <a:pt x="698" y="232"/>
                </a:lnTo>
                <a:lnTo>
                  <a:pt x="700" y="229"/>
                </a:lnTo>
                <a:lnTo>
                  <a:pt x="700" y="223"/>
                </a:lnTo>
                <a:lnTo>
                  <a:pt x="700" y="217"/>
                </a:lnTo>
                <a:lnTo>
                  <a:pt x="698" y="204"/>
                </a:lnTo>
                <a:lnTo>
                  <a:pt x="696" y="195"/>
                </a:lnTo>
                <a:lnTo>
                  <a:pt x="696" y="195"/>
                </a:lnTo>
                <a:lnTo>
                  <a:pt x="696" y="195"/>
                </a:lnTo>
                <a:lnTo>
                  <a:pt x="696" y="195"/>
                </a:lnTo>
                <a:lnTo>
                  <a:pt x="700" y="198"/>
                </a:lnTo>
                <a:lnTo>
                  <a:pt x="702" y="200"/>
                </a:lnTo>
                <a:lnTo>
                  <a:pt x="704" y="200"/>
                </a:lnTo>
                <a:lnTo>
                  <a:pt x="707" y="200"/>
                </a:lnTo>
                <a:lnTo>
                  <a:pt x="707" y="200"/>
                </a:lnTo>
                <a:lnTo>
                  <a:pt x="711" y="197"/>
                </a:lnTo>
                <a:lnTo>
                  <a:pt x="713" y="193"/>
                </a:lnTo>
                <a:lnTo>
                  <a:pt x="713" y="193"/>
                </a:lnTo>
                <a:lnTo>
                  <a:pt x="715" y="189"/>
                </a:lnTo>
                <a:lnTo>
                  <a:pt x="715" y="183"/>
                </a:lnTo>
                <a:lnTo>
                  <a:pt x="717" y="178"/>
                </a:lnTo>
                <a:lnTo>
                  <a:pt x="719" y="176"/>
                </a:lnTo>
                <a:lnTo>
                  <a:pt x="719" y="174"/>
                </a:lnTo>
                <a:lnTo>
                  <a:pt x="719" y="174"/>
                </a:lnTo>
                <a:lnTo>
                  <a:pt x="724" y="168"/>
                </a:lnTo>
                <a:lnTo>
                  <a:pt x="728" y="163"/>
                </a:lnTo>
                <a:lnTo>
                  <a:pt x="745" y="159"/>
                </a:lnTo>
                <a:lnTo>
                  <a:pt x="749" y="157"/>
                </a:lnTo>
                <a:lnTo>
                  <a:pt x="757" y="155"/>
                </a:lnTo>
                <a:lnTo>
                  <a:pt x="757" y="155"/>
                </a:lnTo>
                <a:lnTo>
                  <a:pt x="762" y="155"/>
                </a:lnTo>
                <a:lnTo>
                  <a:pt x="768" y="153"/>
                </a:lnTo>
                <a:lnTo>
                  <a:pt x="772" y="151"/>
                </a:lnTo>
                <a:lnTo>
                  <a:pt x="772" y="149"/>
                </a:lnTo>
                <a:lnTo>
                  <a:pt x="768" y="147"/>
                </a:lnTo>
                <a:lnTo>
                  <a:pt x="766" y="144"/>
                </a:lnTo>
                <a:lnTo>
                  <a:pt x="766" y="144"/>
                </a:lnTo>
                <a:lnTo>
                  <a:pt x="764" y="142"/>
                </a:lnTo>
                <a:lnTo>
                  <a:pt x="762" y="138"/>
                </a:lnTo>
                <a:lnTo>
                  <a:pt x="762" y="132"/>
                </a:lnTo>
                <a:lnTo>
                  <a:pt x="775" y="113"/>
                </a:lnTo>
                <a:lnTo>
                  <a:pt x="791" y="104"/>
                </a:lnTo>
                <a:lnTo>
                  <a:pt x="800" y="100"/>
                </a:lnTo>
                <a:lnTo>
                  <a:pt x="819" y="91"/>
                </a:lnTo>
                <a:lnTo>
                  <a:pt x="819" y="91"/>
                </a:lnTo>
                <a:lnTo>
                  <a:pt x="815" y="85"/>
                </a:lnTo>
                <a:lnTo>
                  <a:pt x="815" y="85"/>
                </a:lnTo>
                <a:lnTo>
                  <a:pt x="813" y="81"/>
                </a:lnTo>
                <a:lnTo>
                  <a:pt x="811" y="77"/>
                </a:lnTo>
                <a:lnTo>
                  <a:pt x="811" y="77"/>
                </a:lnTo>
                <a:lnTo>
                  <a:pt x="809" y="70"/>
                </a:lnTo>
                <a:lnTo>
                  <a:pt x="808" y="60"/>
                </a:lnTo>
                <a:lnTo>
                  <a:pt x="806" y="51"/>
                </a:lnTo>
                <a:lnTo>
                  <a:pt x="806" y="51"/>
                </a:lnTo>
                <a:lnTo>
                  <a:pt x="794" y="36"/>
                </a:lnTo>
                <a:lnTo>
                  <a:pt x="794" y="36"/>
                </a:lnTo>
                <a:lnTo>
                  <a:pt x="785" y="40"/>
                </a:lnTo>
                <a:lnTo>
                  <a:pt x="785" y="40"/>
                </a:lnTo>
                <a:lnTo>
                  <a:pt x="783" y="40"/>
                </a:lnTo>
                <a:lnTo>
                  <a:pt x="783" y="40"/>
                </a:lnTo>
                <a:lnTo>
                  <a:pt x="783" y="41"/>
                </a:lnTo>
                <a:lnTo>
                  <a:pt x="781" y="45"/>
                </a:lnTo>
                <a:lnTo>
                  <a:pt x="777" y="51"/>
                </a:lnTo>
                <a:lnTo>
                  <a:pt x="775" y="62"/>
                </a:lnTo>
                <a:lnTo>
                  <a:pt x="775" y="62"/>
                </a:lnTo>
                <a:lnTo>
                  <a:pt x="772" y="68"/>
                </a:lnTo>
                <a:lnTo>
                  <a:pt x="768" y="74"/>
                </a:lnTo>
                <a:lnTo>
                  <a:pt x="764" y="79"/>
                </a:lnTo>
                <a:lnTo>
                  <a:pt x="760" y="83"/>
                </a:lnTo>
                <a:lnTo>
                  <a:pt x="760" y="83"/>
                </a:lnTo>
                <a:lnTo>
                  <a:pt x="760" y="83"/>
                </a:lnTo>
                <a:lnTo>
                  <a:pt x="755" y="85"/>
                </a:lnTo>
                <a:close/>
              </a:path>
            </a:pathLst>
          </a:custGeom>
          <a:solidFill>
            <a:schemeClr val="bg1">
              <a:lumMod val="85000"/>
            </a:schemeClr>
          </a:solidFill>
          <a:ln w="635" cap="rnd">
            <a:solidFill>
              <a:schemeClr val="bg1">
                <a:alpha val="17000"/>
              </a:schemeClr>
            </a:solidFill>
            <a:round/>
            <a:headEnd/>
            <a:tailEnd/>
          </a:ln>
        </p:spPr>
        <p:txBody>
          <a:bodyPr lIns="97940" tIns="48971" rIns="97940" bIns="48971"/>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543" name="Freeform 542"/>
          <p:cNvSpPr>
            <a:spLocks/>
          </p:cNvSpPr>
          <p:nvPr/>
        </p:nvSpPr>
        <p:spPr bwMode="auto">
          <a:xfrm>
            <a:off x="8100502" y="2936938"/>
            <a:ext cx="1668359" cy="796262"/>
          </a:xfrm>
          <a:custGeom>
            <a:avLst/>
            <a:gdLst>
              <a:gd name="T0" fmla="*/ 2041248980 w 819"/>
              <a:gd name="T1" fmla="*/ 348402780 h 459"/>
              <a:gd name="T2" fmla="*/ 1924938070 w 819"/>
              <a:gd name="T3" fmla="*/ 397104098 h 459"/>
              <a:gd name="T4" fmla="*/ 1852244603 w 819"/>
              <a:gd name="T5" fmla="*/ 479521564 h 459"/>
              <a:gd name="T6" fmla="*/ 1733025408 w 819"/>
              <a:gd name="T7" fmla="*/ 494506734 h 459"/>
              <a:gd name="T8" fmla="*/ 1689409669 w 819"/>
              <a:gd name="T9" fmla="*/ 423328630 h 459"/>
              <a:gd name="T10" fmla="*/ 1698132817 w 819"/>
              <a:gd name="T11" fmla="*/ 325924057 h 459"/>
              <a:gd name="T12" fmla="*/ 1599268201 w 819"/>
              <a:gd name="T13" fmla="*/ 340909227 h 459"/>
              <a:gd name="T14" fmla="*/ 1578915327 w 819"/>
              <a:gd name="T15" fmla="*/ 487015118 h 459"/>
              <a:gd name="T16" fmla="*/ 1506220155 w 819"/>
              <a:gd name="T17" fmla="*/ 475775756 h 459"/>
              <a:gd name="T18" fmla="*/ 1512036724 w 819"/>
              <a:gd name="T19" fmla="*/ 352148588 h 459"/>
              <a:gd name="T20" fmla="*/ 1599268201 w 819"/>
              <a:gd name="T21" fmla="*/ 262237569 h 459"/>
              <a:gd name="T22" fmla="*/ 1622531066 w 819"/>
              <a:gd name="T23" fmla="*/ 206044634 h 459"/>
              <a:gd name="T24" fmla="*/ 1506220155 w 819"/>
              <a:gd name="T25" fmla="*/ 191059464 h 459"/>
              <a:gd name="T26" fmla="*/ 1424803541 w 819"/>
              <a:gd name="T27" fmla="*/ 206044634 h 459"/>
              <a:gd name="T28" fmla="*/ 1363739801 w 819"/>
              <a:gd name="T29" fmla="*/ 198551081 h 459"/>
              <a:gd name="T30" fmla="*/ 1413172109 w 819"/>
              <a:gd name="T31" fmla="*/ 89911020 h 459"/>
              <a:gd name="T32" fmla="*/ 1296861198 w 819"/>
              <a:gd name="T33" fmla="*/ 48701318 h 459"/>
              <a:gd name="T34" fmla="*/ 1221259447 w 819"/>
              <a:gd name="T35" fmla="*/ 0 h 459"/>
              <a:gd name="T36" fmla="*/ 203544094 w 819"/>
              <a:gd name="T37" fmla="*/ 26224532 h 459"/>
              <a:gd name="T38" fmla="*/ 98864615 w 819"/>
              <a:gd name="T39" fmla="*/ 149849763 h 459"/>
              <a:gd name="T40" fmla="*/ 0 w 819"/>
              <a:gd name="T41" fmla="*/ 97402636 h 459"/>
              <a:gd name="T42" fmla="*/ 23262864 w 819"/>
              <a:gd name="T43" fmla="*/ 352148588 h 459"/>
              <a:gd name="T44" fmla="*/ 5814863 w 819"/>
              <a:gd name="T45" fmla="*/ 531968691 h 459"/>
              <a:gd name="T46" fmla="*/ 26169443 w 819"/>
              <a:gd name="T47" fmla="*/ 700551368 h 459"/>
              <a:gd name="T48" fmla="*/ 98864615 w 819"/>
              <a:gd name="T49" fmla="*/ 884119216 h 459"/>
              <a:gd name="T50" fmla="*/ 165743219 w 819"/>
              <a:gd name="T51" fmla="*/ 1067685126 h 459"/>
              <a:gd name="T52" fmla="*/ 290775571 w 819"/>
              <a:gd name="T53" fmla="*/ 1153848401 h 459"/>
              <a:gd name="T54" fmla="*/ 677509179 w 819"/>
              <a:gd name="T55" fmla="*/ 1296206547 h 459"/>
              <a:gd name="T56" fmla="*/ 1038071639 w 819"/>
              <a:gd name="T57" fmla="*/ 1550952499 h 459"/>
              <a:gd name="T58" fmla="*/ 1154380844 w 819"/>
              <a:gd name="T59" fmla="*/ 1494759564 h 459"/>
              <a:gd name="T60" fmla="*/ 1221259447 w 819"/>
              <a:gd name="T61" fmla="*/ 1423579523 h 459"/>
              <a:gd name="T62" fmla="*/ 1282323187 w 819"/>
              <a:gd name="T63" fmla="*/ 1393611120 h 459"/>
              <a:gd name="T64" fmla="*/ 1363739801 w 819"/>
              <a:gd name="T65" fmla="*/ 1401102736 h 459"/>
              <a:gd name="T66" fmla="*/ 1418986972 w 819"/>
              <a:gd name="T67" fmla="*/ 1438564693 h 459"/>
              <a:gd name="T68" fmla="*/ 1445158121 w 819"/>
              <a:gd name="T69" fmla="*/ 1389863375 h 459"/>
              <a:gd name="T70" fmla="*/ 1506220155 w 819"/>
              <a:gd name="T71" fmla="*/ 1352401418 h 459"/>
              <a:gd name="T72" fmla="*/ 1584730190 w 819"/>
              <a:gd name="T73" fmla="*/ 1367386588 h 459"/>
              <a:gd name="T74" fmla="*/ 1666146805 w 819"/>
              <a:gd name="T75" fmla="*/ 1393611120 h 459"/>
              <a:gd name="T76" fmla="*/ 1721395681 w 819"/>
              <a:gd name="T77" fmla="*/ 1502251181 h 459"/>
              <a:gd name="T78" fmla="*/ 1770826283 w 819"/>
              <a:gd name="T79" fmla="*/ 1652102880 h 459"/>
              <a:gd name="T80" fmla="*/ 1808627159 w 819"/>
              <a:gd name="T81" fmla="*/ 1719535176 h 459"/>
              <a:gd name="T82" fmla="*/ 1826075160 w 819"/>
              <a:gd name="T83" fmla="*/ 1558446052 h 459"/>
              <a:gd name="T84" fmla="*/ 1782457716 w 819"/>
              <a:gd name="T85" fmla="*/ 1359893035 h 459"/>
              <a:gd name="T86" fmla="*/ 1808627159 w 819"/>
              <a:gd name="T87" fmla="*/ 1232520059 h 459"/>
              <a:gd name="T88" fmla="*/ 1930754639 w 819"/>
              <a:gd name="T89" fmla="*/ 1097655466 h 459"/>
              <a:gd name="T90" fmla="*/ 1991816673 w 819"/>
              <a:gd name="T91" fmla="*/ 1048954148 h 459"/>
              <a:gd name="T92" fmla="*/ 2023802685 w 819"/>
              <a:gd name="T93" fmla="*/ 992759277 h 459"/>
              <a:gd name="T94" fmla="*/ 2006356389 w 819"/>
              <a:gd name="T95" fmla="*/ 940312150 h 459"/>
              <a:gd name="T96" fmla="*/ 1980185241 w 819"/>
              <a:gd name="T97" fmla="*/ 876625662 h 459"/>
              <a:gd name="T98" fmla="*/ 1974370377 w 819"/>
              <a:gd name="T99" fmla="*/ 812939174 h 459"/>
              <a:gd name="T100" fmla="*/ 2000539821 w 819"/>
              <a:gd name="T101" fmla="*/ 771729473 h 459"/>
              <a:gd name="T102" fmla="*/ 2012171253 w 819"/>
              <a:gd name="T103" fmla="*/ 876625662 h 459"/>
              <a:gd name="T104" fmla="*/ 2023802685 w 819"/>
              <a:gd name="T105" fmla="*/ 730521708 h 459"/>
              <a:gd name="T106" fmla="*/ 2084864719 w 819"/>
              <a:gd name="T107" fmla="*/ 666835220 h 459"/>
              <a:gd name="T108" fmla="*/ 2147483647 w 819"/>
              <a:gd name="T109" fmla="*/ 573178392 h 459"/>
              <a:gd name="T110" fmla="*/ 2147483647 w 819"/>
              <a:gd name="T111" fmla="*/ 374627312 h 459"/>
              <a:gd name="T112" fmla="*/ 2147483647 w 819"/>
              <a:gd name="T113" fmla="*/ 191059464 h 459"/>
              <a:gd name="T114" fmla="*/ 2147483647 w 819"/>
              <a:gd name="T115" fmla="*/ 232269166 h 459"/>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819" h="459">
                <a:moveTo>
                  <a:pt x="755" y="85"/>
                </a:moveTo>
                <a:lnTo>
                  <a:pt x="751" y="87"/>
                </a:lnTo>
                <a:lnTo>
                  <a:pt x="745" y="89"/>
                </a:lnTo>
                <a:lnTo>
                  <a:pt x="738" y="91"/>
                </a:lnTo>
                <a:lnTo>
                  <a:pt x="734" y="91"/>
                </a:lnTo>
                <a:lnTo>
                  <a:pt x="728" y="91"/>
                </a:lnTo>
                <a:lnTo>
                  <a:pt x="715" y="91"/>
                </a:lnTo>
                <a:lnTo>
                  <a:pt x="707" y="91"/>
                </a:lnTo>
                <a:lnTo>
                  <a:pt x="702" y="93"/>
                </a:lnTo>
                <a:lnTo>
                  <a:pt x="692" y="100"/>
                </a:lnTo>
                <a:lnTo>
                  <a:pt x="687" y="104"/>
                </a:lnTo>
                <a:lnTo>
                  <a:pt x="685" y="104"/>
                </a:lnTo>
                <a:lnTo>
                  <a:pt x="679" y="106"/>
                </a:lnTo>
                <a:lnTo>
                  <a:pt x="675" y="106"/>
                </a:lnTo>
                <a:lnTo>
                  <a:pt x="671" y="106"/>
                </a:lnTo>
                <a:lnTo>
                  <a:pt x="668" y="106"/>
                </a:lnTo>
                <a:lnTo>
                  <a:pt x="662" y="106"/>
                </a:lnTo>
                <a:lnTo>
                  <a:pt x="653" y="108"/>
                </a:lnTo>
                <a:lnTo>
                  <a:pt x="645" y="113"/>
                </a:lnTo>
                <a:lnTo>
                  <a:pt x="643" y="115"/>
                </a:lnTo>
                <a:lnTo>
                  <a:pt x="639" y="119"/>
                </a:lnTo>
                <a:lnTo>
                  <a:pt x="639" y="121"/>
                </a:lnTo>
                <a:lnTo>
                  <a:pt x="639" y="125"/>
                </a:lnTo>
                <a:lnTo>
                  <a:pt x="639" y="127"/>
                </a:lnTo>
                <a:lnTo>
                  <a:pt x="637" y="128"/>
                </a:lnTo>
                <a:lnTo>
                  <a:pt x="635" y="128"/>
                </a:lnTo>
                <a:lnTo>
                  <a:pt x="634" y="130"/>
                </a:lnTo>
                <a:lnTo>
                  <a:pt x="626" y="132"/>
                </a:lnTo>
                <a:lnTo>
                  <a:pt x="615" y="136"/>
                </a:lnTo>
                <a:lnTo>
                  <a:pt x="592" y="145"/>
                </a:lnTo>
                <a:lnTo>
                  <a:pt x="592" y="142"/>
                </a:lnTo>
                <a:lnTo>
                  <a:pt x="592" y="140"/>
                </a:lnTo>
                <a:lnTo>
                  <a:pt x="594" y="136"/>
                </a:lnTo>
                <a:lnTo>
                  <a:pt x="596" y="132"/>
                </a:lnTo>
                <a:lnTo>
                  <a:pt x="596" y="125"/>
                </a:lnTo>
                <a:lnTo>
                  <a:pt x="596" y="117"/>
                </a:lnTo>
                <a:lnTo>
                  <a:pt x="596" y="113"/>
                </a:lnTo>
                <a:lnTo>
                  <a:pt x="592" y="110"/>
                </a:lnTo>
                <a:lnTo>
                  <a:pt x="590" y="108"/>
                </a:lnTo>
                <a:lnTo>
                  <a:pt x="588" y="108"/>
                </a:lnTo>
                <a:lnTo>
                  <a:pt x="588" y="110"/>
                </a:lnTo>
                <a:lnTo>
                  <a:pt x="584" y="110"/>
                </a:lnTo>
                <a:lnTo>
                  <a:pt x="581" y="113"/>
                </a:lnTo>
                <a:lnTo>
                  <a:pt x="579" y="113"/>
                </a:lnTo>
                <a:lnTo>
                  <a:pt x="577" y="115"/>
                </a:lnTo>
                <a:lnTo>
                  <a:pt x="577" y="111"/>
                </a:lnTo>
                <a:lnTo>
                  <a:pt x="579" y="108"/>
                </a:lnTo>
                <a:lnTo>
                  <a:pt x="583" y="102"/>
                </a:lnTo>
                <a:lnTo>
                  <a:pt x="584" y="98"/>
                </a:lnTo>
                <a:lnTo>
                  <a:pt x="584" y="94"/>
                </a:lnTo>
                <a:lnTo>
                  <a:pt x="584" y="87"/>
                </a:lnTo>
                <a:lnTo>
                  <a:pt x="584" y="83"/>
                </a:lnTo>
                <a:lnTo>
                  <a:pt x="581" y="81"/>
                </a:lnTo>
                <a:lnTo>
                  <a:pt x="575" y="77"/>
                </a:lnTo>
                <a:lnTo>
                  <a:pt x="567" y="74"/>
                </a:lnTo>
                <a:lnTo>
                  <a:pt x="562" y="74"/>
                </a:lnTo>
                <a:lnTo>
                  <a:pt x="558" y="81"/>
                </a:lnTo>
                <a:lnTo>
                  <a:pt x="558" y="83"/>
                </a:lnTo>
                <a:lnTo>
                  <a:pt x="556" y="87"/>
                </a:lnTo>
                <a:lnTo>
                  <a:pt x="550" y="91"/>
                </a:lnTo>
                <a:lnTo>
                  <a:pt x="543" y="93"/>
                </a:lnTo>
                <a:lnTo>
                  <a:pt x="541" y="102"/>
                </a:lnTo>
                <a:lnTo>
                  <a:pt x="539" y="110"/>
                </a:lnTo>
                <a:lnTo>
                  <a:pt x="539" y="115"/>
                </a:lnTo>
                <a:lnTo>
                  <a:pt x="539" y="119"/>
                </a:lnTo>
                <a:lnTo>
                  <a:pt x="541" y="123"/>
                </a:lnTo>
                <a:lnTo>
                  <a:pt x="541" y="127"/>
                </a:lnTo>
                <a:lnTo>
                  <a:pt x="543" y="130"/>
                </a:lnTo>
                <a:lnTo>
                  <a:pt x="541" y="136"/>
                </a:lnTo>
                <a:lnTo>
                  <a:pt x="541" y="142"/>
                </a:lnTo>
                <a:lnTo>
                  <a:pt x="531" y="149"/>
                </a:lnTo>
                <a:lnTo>
                  <a:pt x="530" y="151"/>
                </a:lnTo>
                <a:lnTo>
                  <a:pt x="528" y="151"/>
                </a:lnTo>
                <a:lnTo>
                  <a:pt x="522" y="145"/>
                </a:lnTo>
                <a:lnTo>
                  <a:pt x="522" y="138"/>
                </a:lnTo>
                <a:lnTo>
                  <a:pt x="518" y="127"/>
                </a:lnTo>
                <a:lnTo>
                  <a:pt x="518" y="121"/>
                </a:lnTo>
                <a:lnTo>
                  <a:pt x="520" y="115"/>
                </a:lnTo>
                <a:lnTo>
                  <a:pt x="522" y="110"/>
                </a:lnTo>
                <a:lnTo>
                  <a:pt x="526" y="100"/>
                </a:lnTo>
                <a:lnTo>
                  <a:pt x="526" y="94"/>
                </a:lnTo>
                <a:lnTo>
                  <a:pt x="526" y="93"/>
                </a:lnTo>
                <a:lnTo>
                  <a:pt x="524" y="93"/>
                </a:lnTo>
                <a:lnTo>
                  <a:pt x="522" y="93"/>
                </a:lnTo>
                <a:lnTo>
                  <a:pt x="520" y="94"/>
                </a:lnTo>
                <a:lnTo>
                  <a:pt x="522" y="89"/>
                </a:lnTo>
                <a:lnTo>
                  <a:pt x="522" y="85"/>
                </a:lnTo>
                <a:lnTo>
                  <a:pt x="528" y="79"/>
                </a:lnTo>
                <a:lnTo>
                  <a:pt x="531" y="76"/>
                </a:lnTo>
                <a:lnTo>
                  <a:pt x="535" y="74"/>
                </a:lnTo>
                <a:lnTo>
                  <a:pt x="539" y="72"/>
                </a:lnTo>
                <a:lnTo>
                  <a:pt x="543" y="72"/>
                </a:lnTo>
                <a:lnTo>
                  <a:pt x="550" y="70"/>
                </a:lnTo>
                <a:lnTo>
                  <a:pt x="560" y="70"/>
                </a:lnTo>
                <a:lnTo>
                  <a:pt x="566" y="68"/>
                </a:lnTo>
                <a:lnTo>
                  <a:pt x="569" y="68"/>
                </a:lnTo>
                <a:lnTo>
                  <a:pt x="571" y="66"/>
                </a:lnTo>
                <a:lnTo>
                  <a:pt x="571" y="64"/>
                </a:lnTo>
                <a:lnTo>
                  <a:pt x="569" y="60"/>
                </a:lnTo>
                <a:lnTo>
                  <a:pt x="566" y="58"/>
                </a:lnTo>
                <a:lnTo>
                  <a:pt x="562" y="57"/>
                </a:lnTo>
                <a:lnTo>
                  <a:pt x="558" y="55"/>
                </a:lnTo>
                <a:lnTo>
                  <a:pt x="550" y="57"/>
                </a:lnTo>
                <a:lnTo>
                  <a:pt x="541" y="57"/>
                </a:lnTo>
                <a:lnTo>
                  <a:pt x="539" y="58"/>
                </a:lnTo>
                <a:lnTo>
                  <a:pt x="535" y="58"/>
                </a:lnTo>
                <a:lnTo>
                  <a:pt x="531" y="57"/>
                </a:lnTo>
                <a:lnTo>
                  <a:pt x="528" y="55"/>
                </a:lnTo>
                <a:lnTo>
                  <a:pt x="524" y="51"/>
                </a:lnTo>
                <a:lnTo>
                  <a:pt x="522" y="51"/>
                </a:lnTo>
                <a:lnTo>
                  <a:pt x="518" y="51"/>
                </a:lnTo>
                <a:lnTo>
                  <a:pt x="513" y="49"/>
                </a:lnTo>
                <a:lnTo>
                  <a:pt x="514" y="45"/>
                </a:lnTo>
                <a:lnTo>
                  <a:pt x="514" y="43"/>
                </a:lnTo>
                <a:lnTo>
                  <a:pt x="513" y="41"/>
                </a:lnTo>
                <a:lnTo>
                  <a:pt x="511" y="41"/>
                </a:lnTo>
                <a:lnTo>
                  <a:pt x="507" y="43"/>
                </a:lnTo>
                <a:lnTo>
                  <a:pt x="499" y="49"/>
                </a:lnTo>
                <a:lnTo>
                  <a:pt x="496" y="53"/>
                </a:lnTo>
                <a:lnTo>
                  <a:pt x="490" y="55"/>
                </a:lnTo>
                <a:lnTo>
                  <a:pt x="484" y="57"/>
                </a:lnTo>
                <a:lnTo>
                  <a:pt x="482" y="57"/>
                </a:lnTo>
                <a:lnTo>
                  <a:pt x="479" y="57"/>
                </a:lnTo>
                <a:lnTo>
                  <a:pt x="477" y="53"/>
                </a:lnTo>
                <a:lnTo>
                  <a:pt x="475" y="53"/>
                </a:lnTo>
                <a:lnTo>
                  <a:pt x="473" y="53"/>
                </a:lnTo>
                <a:lnTo>
                  <a:pt x="473" y="51"/>
                </a:lnTo>
                <a:lnTo>
                  <a:pt x="469" y="53"/>
                </a:lnTo>
                <a:lnTo>
                  <a:pt x="467" y="53"/>
                </a:lnTo>
                <a:lnTo>
                  <a:pt x="465" y="51"/>
                </a:lnTo>
                <a:lnTo>
                  <a:pt x="465" y="49"/>
                </a:lnTo>
                <a:lnTo>
                  <a:pt x="479" y="38"/>
                </a:lnTo>
                <a:lnTo>
                  <a:pt x="486" y="28"/>
                </a:lnTo>
                <a:lnTo>
                  <a:pt x="488" y="24"/>
                </a:lnTo>
                <a:lnTo>
                  <a:pt x="486" y="24"/>
                </a:lnTo>
                <a:lnTo>
                  <a:pt x="479" y="23"/>
                </a:lnTo>
                <a:lnTo>
                  <a:pt x="477" y="24"/>
                </a:lnTo>
                <a:lnTo>
                  <a:pt x="477" y="26"/>
                </a:lnTo>
                <a:lnTo>
                  <a:pt x="467" y="23"/>
                </a:lnTo>
                <a:lnTo>
                  <a:pt x="458" y="19"/>
                </a:lnTo>
                <a:lnTo>
                  <a:pt x="454" y="17"/>
                </a:lnTo>
                <a:lnTo>
                  <a:pt x="450" y="15"/>
                </a:lnTo>
                <a:lnTo>
                  <a:pt x="446" y="13"/>
                </a:lnTo>
                <a:lnTo>
                  <a:pt x="443" y="13"/>
                </a:lnTo>
                <a:lnTo>
                  <a:pt x="441" y="13"/>
                </a:lnTo>
                <a:lnTo>
                  <a:pt x="437" y="13"/>
                </a:lnTo>
                <a:lnTo>
                  <a:pt x="431" y="13"/>
                </a:lnTo>
                <a:lnTo>
                  <a:pt x="429" y="13"/>
                </a:lnTo>
                <a:lnTo>
                  <a:pt x="426" y="9"/>
                </a:lnTo>
                <a:lnTo>
                  <a:pt x="424" y="4"/>
                </a:lnTo>
                <a:lnTo>
                  <a:pt x="420" y="0"/>
                </a:lnTo>
                <a:lnTo>
                  <a:pt x="414" y="0"/>
                </a:lnTo>
                <a:lnTo>
                  <a:pt x="416" y="6"/>
                </a:lnTo>
                <a:lnTo>
                  <a:pt x="392" y="6"/>
                </a:lnTo>
                <a:lnTo>
                  <a:pt x="293" y="6"/>
                </a:lnTo>
                <a:lnTo>
                  <a:pt x="123" y="7"/>
                </a:lnTo>
                <a:lnTo>
                  <a:pt x="108" y="7"/>
                </a:lnTo>
                <a:lnTo>
                  <a:pt x="70" y="7"/>
                </a:lnTo>
                <a:lnTo>
                  <a:pt x="28" y="7"/>
                </a:lnTo>
                <a:lnTo>
                  <a:pt x="27" y="7"/>
                </a:lnTo>
                <a:lnTo>
                  <a:pt x="25" y="9"/>
                </a:lnTo>
                <a:lnTo>
                  <a:pt x="27" y="11"/>
                </a:lnTo>
                <a:lnTo>
                  <a:pt x="30" y="17"/>
                </a:lnTo>
                <a:lnTo>
                  <a:pt x="32" y="24"/>
                </a:lnTo>
                <a:lnTo>
                  <a:pt x="34" y="32"/>
                </a:lnTo>
                <a:lnTo>
                  <a:pt x="34" y="40"/>
                </a:lnTo>
                <a:lnTo>
                  <a:pt x="34" y="45"/>
                </a:lnTo>
                <a:lnTo>
                  <a:pt x="32" y="45"/>
                </a:lnTo>
                <a:lnTo>
                  <a:pt x="30" y="45"/>
                </a:lnTo>
                <a:lnTo>
                  <a:pt x="28" y="41"/>
                </a:lnTo>
                <a:lnTo>
                  <a:pt x="27" y="38"/>
                </a:lnTo>
                <a:lnTo>
                  <a:pt x="19" y="23"/>
                </a:lnTo>
                <a:lnTo>
                  <a:pt x="8" y="23"/>
                </a:lnTo>
                <a:lnTo>
                  <a:pt x="0" y="24"/>
                </a:lnTo>
                <a:lnTo>
                  <a:pt x="0" y="26"/>
                </a:lnTo>
                <a:lnTo>
                  <a:pt x="0" y="28"/>
                </a:lnTo>
                <a:lnTo>
                  <a:pt x="0" y="32"/>
                </a:lnTo>
                <a:lnTo>
                  <a:pt x="4" y="41"/>
                </a:lnTo>
                <a:lnTo>
                  <a:pt x="6" y="45"/>
                </a:lnTo>
                <a:lnTo>
                  <a:pt x="6" y="51"/>
                </a:lnTo>
                <a:lnTo>
                  <a:pt x="8" y="60"/>
                </a:lnTo>
                <a:lnTo>
                  <a:pt x="6" y="79"/>
                </a:lnTo>
                <a:lnTo>
                  <a:pt x="8" y="89"/>
                </a:lnTo>
                <a:lnTo>
                  <a:pt x="8" y="94"/>
                </a:lnTo>
                <a:lnTo>
                  <a:pt x="6" y="96"/>
                </a:lnTo>
                <a:lnTo>
                  <a:pt x="6" y="98"/>
                </a:lnTo>
                <a:lnTo>
                  <a:pt x="6" y="102"/>
                </a:lnTo>
                <a:lnTo>
                  <a:pt x="6" y="108"/>
                </a:lnTo>
                <a:lnTo>
                  <a:pt x="6" y="117"/>
                </a:lnTo>
                <a:lnTo>
                  <a:pt x="2" y="125"/>
                </a:lnTo>
                <a:lnTo>
                  <a:pt x="0" y="134"/>
                </a:lnTo>
                <a:lnTo>
                  <a:pt x="2" y="138"/>
                </a:lnTo>
                <a:lnTo>
                  <a:pt x="2" y="142"/>
                </a:lnTo>
                <a:lnTo>
                  <a:pt x="4" y="145"/>
                </a:lnTo>
                <a:lnTo>
                  <a:pt x="6" y="149"/>
                </a:lnTo>
                <a:lnTo>
                  <a:pt x="6" y="153"/>
                </a:lnTo>
                <a:lnTo>
                  <a:pt x="6" y="157"/>
                </a:lnTo>
                <a:lnTo>
                  <a:pt x="4" y="164"/>
                </a:lnTo>
                <a:lnTo>
                  <a:pt x="4" y="172"/>
                </a:lnTo>
                <a:lnTo>
                  <a:pt x="4" y="176"/>
                </a:lnTo>
                <a:lnTo>
                  <a:pt x="6" y="180"/>
                </a:lnTo>
                <a:lnTo>
                  <a:pt x="9" y="187"/>
                </a:lnTo>
                <a:lnTo>
                  <a:pt x="11" y="197"/>
                </a:lnTo>
                <a:lnTo>
                  <a:pt x="13" y="204"/>
                </a:lnTo>
                <a:lnTo>
                  <a:pt x="13" y="208"/>
                </a:lnTo>
                <a:lnTo>
                  <a:pt x="15" y="212"/>
                </a:lnTo>
                <a:lnTo>
                  <a:pt x="25" y="223"/>
                </a:lnTo>
                <a:lnTo>
                  <a:pt x="28" y="229"/>
                </a:lnTo>
                <a:lnTo>
                  <a:pt x="32" y="232"/>
                </a:lnTo>
                <a:lnTo>
                  <a:pt x="34" y="236"/>
                </a:lnTo>
                <a:lnTo>
                  <a:pt x="36" y="242"/>
                </a:lnTo>
                <a:lnTo>
                  <a:pt x="40" y="251"/>
                </a:lnTo>
                <a:lnTo>
                  <a:pt x="44" y="263"/>
                </a:lnTo>
                <a:lnTo>
                  <a:pt x="47" y="268"/>
                </a:lnTo>
                <a:lnTo>
                  <a:pt x="47" y="270"/>
                </a:lnTo>
                <a:lnTo>
                  <a:pt x="49" y="270"/>
                </a:lnTo>
                <a:lnTo>
                  <a:pt x="51" y="276"/>
                </a:lnTo>
                <a:lnTo>
                  <a:pt x="53" y="282"/>
                </a:lnTo>
                <a:lnTo>
                  <a:pt x="57" y="285"/>
                </a:lnTo>
                <a:lnTo>
                  <a:pt x="59" y="289"/>
                </a:lnTo>
                <a:lnTo>
                  <a:pt x="64" y="291"/>
                </a:lnTo>
                <a:lnTo>
                  <a:pt x="68" y="293"/>
                </a:lnTo>
                <a:lnTo>
                  <a:pt x="72" y="295"/>
                </a:lnTo>
                <a:lnTo>
                  <a:pt x="78" y="297"/>
                </a:lnTo>
                <a:lnTo>
                  <a:pt x="91" y="302"/>
                </a:lnTo>
                <a:lnTo>
                  <a:pt x="96" y="306"/>
                </a:lnTo>
                <a:lnTo>
                  <a:pt x="100" y="308"/>
                </a:lnTo>
                <a:lnTo>
                  <a:pt x="102" y="310"/>
                </a:lnTo>
                <a:lnTo>
                  <a:pt x="106" y="318"/>
                </a:lnTo>
                <a:lnTo>
                  <a:pt x="108" y="321"/>
                </a:lnTo>
                <a:lnTo>
                  <a:pt x="110" y="323"/>
                </a:lnTo>
                <a:lnTo>
                  <a:pt x="136" y="323"/>
                </a:lnTo>
                <a:lnTo>
                  <a:pt x="189" y="346"/>
                </a:lnTo>
                <a:lnTo>
                  <a:pt x="219" y="346"/>
                </a:lnTo>
                <a:lnTo>
                  <a:pt x="233" y="346"/>
                </a:lnTo>
                <a:lnTo>
                  <a:pt x="235" y="338"/>
                </a:lnTo>
                <a:lnTo>
                  <a:pt x="255" y="337"/>
                </a:lnTo>
                <a:lnTo>
                  <a:pt x="257" y="338"/>
                </a:lnTo>
                <a:lnTo>
                  <a:pt x="289" y="372"/>
                </a:lnTo>
                <a:lnTo>
                  <a:pt x="305" y="382"/>
                </a:lnTo>
                <a:lnTo>
                  <a:pt x="314" y="369"/>
                </a:lnTo>
                <a:lnTo>
                  <a:pt x="323" y="369"/>
                </a:lnTo>
                <a:lnTo>
                  <a:pt x="335" y="378"/>
                </a:lnTo>
                <a:lnTo>
                  <a:pt x="344" y="388"/>
                </a:lnTo>
                <a:lnTo>
                  <a:pt x="357" y="414"/>
                </a:lnTo>
                <a:lnTo>
                  <a:pt x="359" y="427"/>
                </a:lnTo>
                <a:lnTo>
                  <a:pt x="384" y="439"/>
                </a:lnTo>
                <a:lnTo>
                  <a:pt x="386" y="414"/>
                </a:lnTo>
                <a:lnTo>
                  <a:pt x="386" y="410"/>
                </a:lnTo>
                <a:lnTo>
                  <a:pt x="388" y="408"/>
                </a:lnTo>
                <a:lnTo>
                  <a:pt x="393" y="405"/>
                </a:lnTo>
                <a:lnTo>
                  <a:pt x="395" y="401"/>
                </a:lnTo>
                <a:lnTo>
                  <a:pt x="397" y="399"/>
                </a:lnTo>
                <a:lnTo>
                  <a:pt x="399" y="395"/>
                </a:lnTo>
                <a:lnTo>
                  <a:pt x="401" y="393"/>
                </a:lnTo>
                <a:lnTo>
                  <a:pt x="405" y="393"/>
                </a:lnTo>
                <a:lnTo>
                  <a:pt x="409" y="391"/>
                </a:lnTo>
                <a:lnTo>
                  <a:pt x="412" y="391"/>
                </a:lnTo>
                <a:lnTo>
                  <a:pt x="416" y="389"/>
                </a:lnTo>
                <a:lnTo>
                  <a:pt x="418" y="386"/>
                </a:lnTo>
                <a:lnTo>
                  <a:pt x="418" y="384"/>
                </a:lnTo>
                <a:lnTo>
                  <a:pt x="420" y="380"/>
                </a:lnTo>
                <a:lnTo>
                  <a:pt x="420" y="378"/>
                </a:lnTo>
                <a:lnTo>
                  <a:pt x="424" y="376"/>
                </a:lnTo>
                <a:lnTo>
                  <a:pt x="427" y="376"/>
                </a:lnTo>
                <a:lnTo>
                  <a:pt x="429" y="376"/>
                </a:lnTo>
                <a:lnTo>
                  <a:pt x="431" y="376"/>
                </a:lnTo>
                <a:lnTo>
                  <a:pt x="435" y="376"/>
                </a:lnTo>
                <a:lnTo>
                  <a:pt x="435" y="374"/>
                </a:lnTo>
                <a:lnTo>
                  <a:pt x="437" y="372"/>
                </a:lnTo>
                <a:lnTo>
                  <a:pt x="441" y="372"/>
                </a:lnTo>
                <a:lnTo>
                  <a:pt x="443" y="372"/>
                </a:lnTo>
                <a:lnTo>
                  <a:pt x="446" y="374"/>
                </a:lnTo>
                <a:lnTo>
                  <a:pt x="450" y="376"/>
                </a:lnTo>
                <a:lnTo>
                  <a:pt x="452" y="378"/>
                </a:lnTo>
                <a:lnTo>
                  <a:pt x="456" y="378"/>
                </a:lnTo>
                <a:lnTo>
                  <a:pt x="458" y="378"/>
                </a:lnTo>
                <a:lnTo>
                  <a:pt x="461" y="376"/>
                </a:lnTo>
                <a:lnTo>
                  <a:pt x="465" y="374"/>
                </a:lnTo>
                <a:lnTo>
                  <a:pt x="469" y="374"/>
                </a:lnTo>
                <a:lnTo>
                  <a:pt x="469" y="376"/>
                </a:lnTo>
                <a:lnTo>
                  <a:pt x="473" y="380"/>
                </a:lnTo>
                <a:lnTo>
                  <a:pt x="473" y="384"/>
                </a:lnTo>
                <a:lnTo>
                  <a:pt x="477" y="386"/>
                </a:lnTo>
                <a:lnTo>
                  <a:pt x="479" y="386"/>
                </a:lnTo>
                <a:lnTo>
                  <a:pt x="480" y="388"/>
                </a:lnTo>
                <a:lnTo>
                  <a:pt x="484" y="386"/>
                </a:lnTo>
                <a:lnTo>
                  <a:pt x="488" y="384"/>
                </a:lnTo>
                <a:lnTo>
                  <a:pt x="490" y="384"/>
                </a:lnTo>
                <a:lnTo>
                  <a:pt x="494" y="384"/>
                </a:lnTo>
                <a:lnTo>
                  <a:pt x="496" y="386"/>
                </a:lnTo>
                <a:lnTo>
                  <a:pt x="499" y="386"/>
                </a:lnTo>
                <a:lnTo>
                  <a:pt x="503" y="386"/>
                </a:lnTo>
                <a:lnTo>
                  <a:pt x="501" y="380"/>
                </a:lnTo>
                <a:lnTo>
                  <a:pt x="499" y="374"/>
                </a:lnTo>
                <a:lnTo>
                  <a:pt x="497" y="371"/>
                </a:lnTo>
                <a:lnTo>
                  <a:pt x="497" y="369"/>
                </a:lnTo>
                <a:lnTo>
                  <a:pt x="499" y="365"/>
                </a:lnTo>
                <a:lnTo>
                  <a:pt x="499" y="363"/>
                </a:lnTo>
                <a:lnTo>
                  <a:pt x="503" y="363"/>
                </a:lnTo>
                <a:lnTo>
                  <a:pt x="507" y="363"/>
                </a:lnTo>
                <a:lnTo>
                  <a:pt x="514" y="363"/>
                </a:lnTo>
                <a:lnTo>
                  <a:pt x="516" y="361"/>
                </a:lnTo>
                <a:lnTo>
                  <a:pt x="518" y="361"/>
                </a:lnTo>
                <a:lnTo>
                  <a:pt x="522" y="363"/>
                </a:lnTo>
                <a:lnTo>
                  <a:pt x="522" y="365"/>
                </a:lnTo>
                <a:lnTo>
                  <a:pt x="526" y="365"/>
                </a:lnTo>
                <a:lnTo>
                  <a:pt x="530" y="365"/>
                </a:lnTo>
                <a:lnTo>
                  <a:pt x="528" y="365"/>
                </a:lnTo>
                <a:lnTo>
                  <a:pt x="535" y="363"/>
                </a:lnTo>
                <a:lnTo>
                  <a:pt x="541" y="363"/>
                </a:lnTo>
                <a:lnTo>
                  <a:pt x="545" y="363"/>
                </a:lnTo>
                <a:lnTo>
                  <a:pt x="545" y="365"/>
                </a:lnTo>
                <a:lnTo>
                  <a:pt x="548" y="367"/>
                </a:lnTo>
                <a:lnTo>
                  <a:pt x="552" y="372"/>
                </a:lnTo>
                <a:lnTo>
                  <a:pt x="556" y="374"/>
                </a:lnTo>
                <a:lnTo>
                  <a:pt x="558" y="376"/>
                </a:lnTo>
                <a:lnTo>
                  <a:pt x="564" y="376"/>
                </a:lnTo>
                <a:lnTo>
                  <a:pt x="567" y="376"/>
                </a:lnTo>
                <a:lnTo>
                  <a:pt x="569" y="374"/>
                </a:lnTo>
                <a:lnTo>
                  <a:pt x="571" y="372"/>
                </a:lnTo>
                <a:lnTo>
                  <a:pt x="573" y="372"/>
                </a:lnTo>
                <a:lnTo>
                  <a:pt x="575" y="371"/>
                </a:lnTo>
                <a:lnTo>
                  <a:pt x="577" y="371"/>
                </a:lnTo>
                <a:lnTo>
                  <a:pt x="579" y="372"/>
                </a:lnTo>
                <a:lnTo>
                  <a:pt x="583" y="374"/>
                </a:lnTo>
                <a:lnTo>
                  <a:pt x="588" y="382"/>
                </a:lnTo>
                <a:lnTo>
                  <a:pt x="590" y="386"/>
                </a:lnTo>
                <a:lnTo>
                  <a:pt x="592" y="389"/>
                </a:lnTo>
                <a:lnTo>
                  <a:pt x="592" y="401"/>
                </a:lnTo>
                <a:lnTo>
                  <a:pt x="596" y="410"/>
                </a:lnTo>
                <a:lnTo>
                  <a:pt x="596" y="422"/>
                </a:lnTo>
                <a:lnTo>
                  <a:pt x="601" y="425"/>
                </a:lnTo>
                <a:lnTo>
                  <a:pt x="607" y="429"/>
                </a:lnTo>
                <a:lnTo>
                  <a:pt x="607" y="433"/>
                </a:lnTo>
                <a:lnTo>
                  <a:pt x="607" y="437"/>
                </a:lnTo>
                <a:lnTo>
                  <a:pt x="607" y="439"/>
                </a:lnTo>
                <a:lnTo>
                  <a:pt x="607" y="441"/>
                </a:lnTo>
                <a:lnTo>
                  <a:pt x="609" y="441"/>
                </a:lnTo>
                <a:lnTo>
                  <a:pt x="611" y="444"/>
                </a:lnTo>
                <a:lnTo>
                  <a:pt x="613" y="448"/>
                </a:lnTo>
                <a:lnTo>
                  <a:pt x="615" y="448"/>
                </a:lnTo>
                <a:lnTo>
                  <a:pt x="615" y="450"/>
                </a:lnTo>
                <a:lnTo>
                  <a:pt x="617" y="452"/>
                </a:lnTo>
                <a:lnTo>
                  <a:pt x="618" y="456"/>
                </a:lnTo>
                <a:lnTo>
                  <a:pt x="622" y="458"/>
                </a:lnTo>
                <a:lnTo>
                  <a:pt x="622" y="459"/>
                </a:lnTo>
                <a:lnTo>
                  <a:pt x="626" y="459"/>
                </a:lnTo>
                <a:lnTo>
                  <a:pt x="626" y="458"/>
                </a:lnTo>
                <a:lnTo>
                  <a:pt x="628" y="458"/>
                </a:lnTo>
                <a:lnTo>
                  <a:pt x="628" y="450"/>
                </a:lnTo>
                <a:lnTo>
                  <a:pt x="634" y="439"/>
                </a:lnTo>
                <a:lnTo>
                  <a:pt x="634" y="433"/>
                </a:lnTo>
                <a:lnTo>
                  <a:pt x="634" y="427"/>
                </a:lnTo>
                <a:lnTo>
                  <a:pt x="632" y="422"/>
                </a:lnTo>
                <a:lnTo>
                  <a:pt x="628" y="416"/>
                </a:lnTo>
                <a:lnTo>
                  <a:pt x="626" y="412"/>
                </a:lnTo>
                <a:lnTo>
                  <a:pt x="626" y="406"/>
                </a:lnTo>
                <a:lnTo>
                  <a:pt x="622" y="403"/>
                </a:lnTo>
                <a:lnTo>
                  <a:pt x="622" y="399"/>
                </a:lnTo>
                <a:lnTo>
                  <a:pt x="620" y="391"/>
                </a:lnTo>
                <a:lnTo>
                  <a:pt x="618" y="382"/>
                </a:lnTo>
                <a:lnTo>
                  <a:pt x="615" y="372"/>
                </a:lnTo>
                <a:lnTo>
                  <a:pt x="613" y="363"/>
                </a:lnTo>
                <a:lnTo>
                  <a:pt x="613" y="354"/>
                </a:lnTo>
                <a:lnTo>
                  <a:pt x="615" y="344"/>
                </a:lnTo>
                <a:lnTo>
                  <a:pt x="617" y="338"/>
                </a:lnTo>
                <a:lnTo>
                  <a:pt x="620" y="331"/>
                </a:lnTo>
                <a:lnTo>
                  <a:pt x="622" y="329"/>
                </a:lnTo>
                <a:lnTo>
                  <a:pt x="626" y="329"/>
                </a:lnTo>
                <a:lnTo>
                  <a:pt x="630" y="323"/>
                </a:lnTo>
                <a:lnTo>
                  <a:pt x="637" y="314"/>
                </a:lnTo>
                <a:lnTo>
                  <a:pt x="641" y="310"/>
                </a:lnTo>
                <a:lnTo>
                  <a:pt x="645" y="306"/>
                </a:lnTo>
                <a:lnTo>
                  <a:pt x="654" y="301"/>
                </a:lnTo>
                <a:lnTo>
                  <a:pt x="656" y="299"/>
                </a:lnTo>
                <a:lnTo>
                  <a:pt x="664" y="293"/>
                </a:lnTo>
                <a:lnTo>
                  <a:pt x="666" y="289"/>
                </a:lnTo>
                <a:lnTo>
                  <a:pt x="670" y="287"/>
                </a:lnTo>
                <a:lnTo>
                  <a:pt x="671" y="287"/>
                </a:lnTo>
                <a:lnTo>
                  <a:pt x="673" y="285"/>
                </a:lnTo>
                <a:lnTo>
                  <a:pt x="679" y="285"/>
                </a:lnTo>
                <a:lnTo>
                  <a:pt x="681" y="285"/>
                </a:lnTo>
                <a:lnTo>
                  <a:pt x="683" y="285"/>
                </a:lnTo>
                <a:lnTo>
                  <a:pt x="685" y="284"/>
                </a:lnTo>
                <a:lnTo>
                  <a:pt x="685" y="280"/>
                </a:lnTo>
                <a:lnTo>
                  <a:pt x="681" y="278"/>
                </a:lnTo>
                <a:lnTo>
                  <a:pt x="681" y="276"/>
                </a:lnTo>
                <a:lnTo>
                  <a:pt x="685" y="272"/>
                </a:lnTo>
                <a:lnTo>
                  <a:pt x="690" y="272"/>
                </a:lnTo>
                <a:lnTo>
                  <a:pt x="692" y="270"/>
                </a:lnTo>
                <a:lnTo>
                  <a:pt x="694" y="268"/>
                </a:lnTo>
                <a:lnTo>
                  <a:pt x="696" y="267"/>
                </a:lnTo>
                <a:lnTo>
                  <a:pt x="696" y="265"/>
                </a:lnTo>
                <a:lnTo>
                  <a:pt x="688" y="261"/>
                </a:lnTo>
                <a:lnTo>
                  <a:pt x="688" y="259"/>
                </a:lnTo>
                <a:lnTo>
                  <a:pt x="690" y="257"/>
                </a:lnTo>
                <a:lnTo>
                  <a:pt x="690" y="251"/>
                </a:lnTo>
                <a:lnTo>
                  <a:pt x="688" y="248"/>
                </a:lnTo>
                <a:lnTo>
                  <a:pt x="687" y="244"/>
                </a:lnTo>
                <a:lnTo>
                  <a:pt x="685" y="242"/>
                </a:lnTo>
                <a:lnTo>
                  <a:pt x="681" y="240"/>
                </a:lnTo>
                <a:lnTo>
                  <a:pt x="679" y="240"/>
                </a:lnTo>
                <a:lnTo>
                  <a:pt x="677" y="238"/>
                </a:lnTo>
                <a:lnTo>
                  <a:pt x="681" y="234"/>
                </a:lnTo>
                <a:lnTo>
                  <a:pt x="685" y="234"/>
                </a:lnTo>
                <a:lnTo>
                  <a:pt x="685" y="231"/>
                </a:lnTo>
                <a:lnTo>
                  <a:pt x="681" y="227"/>
                </a:lnTo>
                <a:lnTo>
                  <a:pt x="677" y="223"/>
                </a:lnTo>
                <a:lnTo>
                  <a:pt x="675" y="219"/>
                </a:lnTo>
                <a:lnTo>
                  <a:pt x="673" y="215"/>
                </a:lnTo>
                <a:lnTo>
                  <a:pt x="679" y="217"/>
                </a:lnTo>
                <a:lnTo>
                  <a:pt x="685" y="215"/>
                </a:lnTo>
                <a:lnTo>
                  <a:pt x="687" y="214"/>
                </a:lnTo>
                <a:lnTo>
                  <a:pt x="687" y="212"/>
                </a:lnTo>
                <a:lnTo>
                  <a:pt x="687" y="208"/>
                </a:lnTo>
                <a:lnTo>
                  <a:pt x="685" y="204"/>
                </a:lnTo>
                <a:lnTo>
                  <a:pt x="685" y="200"/>
                </a:lnTo>
                <a:lnTo>
                  <a:pt x="687" y="202"/>
                </a:lnTo>
                <a:lnTo>
                  <a:pt x="688" y="206"/>
                </a:lnTo>
                <a:lnTo>
                  <a:pt x="690" y="210"/>
                </a:lnTo>
                <a:lnTo>
                  <a:pt x="690" y="214"/>
                </a:lnTo>
                <a:lnTo>
                  <a:pt x="692" y="217"/>
                </a:lnTo>
                <a:lnTo>
                  <a:pt x="692" y="223"/>
                </a:lnTo>
                <a:lnTo>
                  <a:pt x="692" y="227"/>
                </a:lnTo>
                <a:lnTo>
                  <a:pt x="690" y="229"/>
                </a:lnTo>
                <a:lnTo>
                  <a:pt x="692" y="232"/>
                </a:lnTo>
                <a:lnTo>
                  <a:pt x="692" y="234"/>
                </a:lnTo>
                <a:lnTo>
                  <a:pt x="696" y="234"/>
                </a:lnTo>
                <a:lnTo>
                  <a:pt x="698" y="232"/>
                </a:lnTo>
                <a:lnTo>
                  <a:pt x="700" y="229"/>
                </a:lnTo>
                <a:lnTo>
                  <a:pt x="700" y="223"/>
                </a:lnTo>
                <a:lnTo>
                  <a:pt x="700" y="217"/>
                </a:lnTo>
                <a:lnTo>
                  <a:pt x="698" y="204"/>
                </a:lnTo>
                <a:lnTo>
                  <a:pt x="696" y="195"/>
                </a:lnTo>
                <a:lnTo>
                  <a:pt x="700" y="198"/>
                </a:lnTo>
                <a:lnTo>
                  <a:pt x="702" y="200"/>
                </a:lnTo>
                <a:lnTo>
                  <a:pt x="704" y="200"/>
                </a:lnTo>
                <a:lnTo>
                  <a:pt x="707" y="200"/>
                </a:lnTo>
                <a:lnTo>
                  <a:pt x="711" y="197"/>
                </a:lnTo>
                <a:lnTo>
                  <a:pt x="713" y="193"/>
                </a:lnTo>
                <a:lnTo>
                  <a:pt x="715" y="189"/>
                </a:lnTo>
                <a:lnTo>
                  <a:pt x="715" y="183"/>
                </a:lnTo>
                <a:lnTo>
                  <a:pt x="717" y="178"/>
                </a:lnTo>
                <a:lnTo>
                  <a:pt x="719" y="176"/>
                </a:lnTo>
                <a:lnTo>
                  <a:pt x="719" y="174"/>
                </a:lnTo>
                <a:lnTo>
                  <a:pt x="724" y="168"/>
                </a:lnTo>
                <a:lnTo>
                  <a:pt x="728" y="163"/>
                </a:lnTo>
                <a:lnTo>
                  <a:pt x="745" y="159"/>
                </a:lnTo>
                <a:lnTo>
                  <a:pt x="749" y="157"/>
                </a:lnTo>
                <a:lnTo>
                  <a:pt x="757" y="155"/>
                </a:lnTo>
                <a:lnTo>
                  <a:pt x="762" y="155"/>
                </a:lnTo>
                <a:lnTo>
                  <a:pt x="768" y="153"/>
                </a:lnTo>
                <a:lnTo>
                  <a:pt x="772" y="151"/>
                </a:lnTo>
                <a:lnTo>
                  <a:pt x="772" y="149"/>
                </a:lnTo>
                <a:lnTo>
                  <a:pt x="768" y="147"/>
                </a:lnTo>
                <a:lnTo>
                  <a:pt x="766" y="144"/>
                </a:lnTo>
                <a:lnTo>
                  <a:pt x="764" y="142"/>
                </a:lnTo>
                <a:lnTo>
                  <a:pt x="762" y="138"/>
                </a:lnTo>
                <a:lnTo>
                  <a:pt x="762" y="132"/>
                </a:lnTo>
                <a:lnTo>
                  <a:pt x="775" y="113"/>
                </a:lnTo>
                <a:lnTo>
                  <a:pt x="791" y="104"/>
                </a:lnTo>
                <a:lnTo>
                  <a:pt x="800" y="100"/>
                </a:lnTo>
                <a:lnTo>
                  <a:pt x="819" y="91"/>
                </a:lnTo>
                <a:lnTo>
                  <a:pt x="815" y="85"/>
                </a:lnTo>
                <a:lnTo>
                  <a:pt x="813" y="81"/>
                </a:lnTo>
                <a:lnTo>
                  <a:pt x="811" y="77"/>
                </a:lnTo>
                <a:lnTo>
                  <a:pt x="809" y="70"/>
                </a:lnTo>
                <a:lnTo>
                  <a:pt x="808" y="60"/>
                </a:lnTo>
                <a:lnTo>
                  <a:pt x="806" y="51"/>
                </a:lnTo>
                <a:lnTo>
                  <a:pt x="794" y="36"/>
                </a:lnTo>
                <a:lnTo>
                  <a:pt x="785" y="40"/>
                </a:lnTo>
                <a:lnTo>
                  <a:pt x="783" y="40"/>
                </a:lnTo>
                <a:lnTo>
                  <a:pt x="783" y="41"/>
                </a:lnTo>
                <a:lnTo>
                  <a:pt x="781" y="45"/>
                </a:lnTo>
                <a:lnTo>
                  <a:pt x="777" y="51"/>
                </a:lnTo>
                <a:lnTo>
                  <a:pt x="775" y="62"/>
                </a:lnTo>
                <a:lnTo>
                  <a:pt x="772" y="68"/>
                </a:lnTo>
                <a:lnTo>
                  <a:pt x="768" y="74"/>
                </a:lnTo>
                <a:lnTo>
                  <a:pt x="764" y="79"/>
                </a:lnTo>
                <a:lnTo>
                  <a:pt x="760" y="83"/>
                </a:lnTo>
                <a:lnTo>
                  <a:pt x="755" y="85"/>
                </a:lnTo>
              </a:path>
            </a:pathLst>
          </a:custGeom>
          <a:solidFill>
            <a:schemeClr val="bg1">
              <a:lumMod val="85000"/>
            </a:schemeClr>
          </a:solidFill>
          <a:ln w="635" cap="rnd">
            <a:solidFill>
              <a:schemeClr val="bg1">
                <a:alpha val="17000"/>
              </a:schemeClr>
            </a:solidFill>
            <a:prstDash val="solid"/>
            <a:round/>
            <a:headEnd/>
            <a:tailEnd/>
          </a:ln>
        </p:spPr>
        <p:txBody>
          <a:bodyPr lIns="97940" tIns="48971" rIns="97940" bIns="48971"/>
          <a:lstStyle/>
          <a:p>
            <a:pPr algn="ctr" defTabSz="411361" fontAlgn="base">
              <a:spcBef>
                <a:spcPct val="0"/>
              </a:spcBef>
              <a:spcAft>
                <a:spcPct val="0"/>
              </a:spcAft>
            </a:pPr>
            <a:endParaRPr lang="en-AU" sz="2520">
              <a:solidFill>
                <a:srgbClr val="000000"/>
              </a:solidFill>
              <a:latin typeface="Lucida Grande" charset="0"/>
              <a:ea typeface="ヒラギノ角ゴ ProN W3" charset="0"/>
              <a:sym typeface="Lucida Grande" charset="0"/>
            </a:endParaRPr>
          </a:p>
        </p:txBody>
      </p:sp>
      <p:sp>
        <p:nvSpPr>
          <p:cNvPr id="544" name="Freeform 543"/>
          <p:cNvSpPr>
            <a:spLocks/>
          </p:cNvSpPr>
          <p:nvPr/>
        </p:nvSpPr>
        <p:spPr bwMode="auto">
          <a:xfrm>
            <a:off x="8032251" y="3916630"/>
            <a:ext cx="22751" cy="2844"/>
          </a:xfrm>
          <a:custGeom>
            <a:avLst/>
            <a:gdLst>
              <a:gd name="T0" fmla="*/ 0 w 11"/>
              <a:gd name="T1" fmla="*/ 2 h 2"/>
              <a:gd name="T2" fmla="*/ 11 w 11"/>
              <a:gd name="T3" fmla="*/ 0 h 2"/>
              <a:gd name="T4" fmla="*/ 11 w 11"/>
              <a:gd name="T5" fmla="*/ 0 h 2"/>
              <a:gd name="T6" fmla="*/ 0 w 11"/>
              <a:gd name="T7" fmla="*/ 2 h 2"/>
              <a:gd name="T8" fmla="*/ 0 w 11"/>
              <a:gd name="T9" fmla="*/ 2 h 2"/>
              <a:gd name="T10" fmla="*/ 0 w 11"/>
              <a:gd name="T11" fmla="*/ 2 h 2"/>
              <a:gd name="T12" fmla="*/ 0 w 11"/>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11" h="2">
                <a:moveTo>
                  <a:pt x="0" y="2"/>
                </a:moveTo>
                <a:lnTo>
                  <a:pt x="11" y="0"/>
                </a:lnTo>
                <a:lnTo>
                  <a:pt x="11" y="0"/>
                </a:lnTo>
                <a:lnTo>
                  <a:pt x="0" y="2"/>
                </a:lnTo>
                <a:lnTo>
                  <a:pt x="0" y="2"/>
                </a:lnTo>
                <a:lnTo>
                  <a:pt x="0" y="2"/>
                </a:lnTo>
                <a:lnTo>
                  <a:pt x="0" y="2"/>
                </a:lnTo>
                <a:close/>
              </a:path>
            </a:pathLst>
          </a:custGeom>
          <a:solidFill>
            <a:schemeClr val="bg1">
              <a:lumMod val="85000"/>
            </a:schemeClr>
          </a:solidFill>
          <a:ln w="635" cap="rnd">
            <a:solidFill>
              <a:schemeClr val="bg1">
                <a:alpha val="17000"/>
              </a:schemeClr>
            </a:solidFill>
            <a:prstDash val="solid"/>
            <a:round/>
            <a:headEnd/>
            <a:tailEnd/>
          </a:ln>
        </p:spPr>
        <p:txBody>
          <a:bodyPr lIns="97940" tIns="48971" rIns="97940" bIns="48971"/>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545" name="Freeform 544"/>
          <p:cNvSpPr>
            <a:spLocks/>
          </p:cNvSpPr>
          <p:nvPr/>
        </p:nvSpPr>
        <p:spPr bwMode="auto">
          <a:xfrm>
            <a:off x="8252170" y="3625150"/>
            <a:ext cx="30333" cy="9955"/>
          </a:xfrm>
          <a:custGeom>
            <a:avLst/>
            <a:gdLst>
              <a:gd name="T0" fmla="*/ 0 w 15"/>
              <a:gd name="T1" fmla="*/ 6 h 6"/>
              <a:gd name="T2" fmla="*/ 0 w 15"/>
              <a:gd name="T3" fmla="*/ 6 h 6"/>
              <a:gd name="T4" fmla="*/ 15 w 15"/>
              <a:gd name="T5" fmla="*/ 0 h 6"/>
              <a:gd name="T6" fmla="*/ 15 w 15"/>
              <a:gd name="T7" fmla="*/ 0 h 6"/>
              <a:gd name="T8" fmla="*/ 0 w 15"/>
              <a:gd name="T9" fmla="*/ 6 h 6"/>
              <a:gd name="T10" fmla="*/ 0 w 15"/>
              <a:gd name="T11" fmla="*/ 6 h 6"/>
              <a:gd name="T12" fmla="*/ 0 w 15"/>
              <a:gd name="T13" fmla="*/ 6 h 6"/>
              <a:gd name="T14" fmla="*/ 0 w 15"/>
              <a:gd name="T15" fmla="*/ 6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6">
                <a:moveTo>
                  <a:pt x="0" y="6"/>
                </a:moveTo>
                <a:lnTo>
                  <a:pt x="0" y="6"/>
                </a:lnTo>
                <a:lnTo>
                  <a:pt x="15" y="0"/>
                </a:lnTo>
                <a:lnTo>
                  <a:pt x="15" y="0"/>
                </a:lnTo>
                <a:lnTo>
                  <a:pt x="0" y="6"/>
                </a:lnTo>
                <a:lnTo>
                  <a:pt x="0" y="6"/>
                </a:lnTo>
                <a:lnTo>
                  <a:pt x="0" y="6"/>
                </a:lnTo>
                <a:lnTo>
                  <a:pt x="0" y="6"/>
                </a:lnTo>
                <a:close/>
              </a:path>
            </a:pathLst>
          </a:custGeom>
          <a:solidFill>
            <a:schemeClr val="bg1">
              <a:lumMod val="85000"/>
            </a:schemeClr>
          </a:solidFill>
          <a:ln w="635" cap="rnd">
            <a:solidFill>
              <a:schemeClr val="bg1">
                <a:alpha val="17000"/>
              </a:schemeClr>
            </a:solidFill>
            <a:prstDash val="solid"/>
            <a:round/>
            <a:headEnd/>
            <a:tailEnd/>
          </a:ln>
        </p:spPr>
        <p:txBody>
          <a:bodyPr lIns="97940" tIns="48971" rIns="97940" bIns="48971"/>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546" name="Freeform 545"/>
          <p:cNvSpPr>
            <a:spLocks/>
          </p:cNvSpPr>
          <p:nvPr/>
        </p:nvSpPr>
        <p:spPr bwMode="auto">
          <a:xfrm>
            <a:off x="9461731" y="3650730"/>
            <a:ext cx="53084" cy="36970"/>
          </a:xfrm>
          <a:custGeom>
            <a:avLst/>
            <a:gdLst>
              <a:gd name="T0" fmla="*/ 0 w 26"/>
              <a:gd name="T1" fmla="*/ 10 h 21"/>
              <a:gd name="T2" fmla="*/ 0 w 26"/>
              <a:gd name="T3" fmla="*/ 10 h 21"/>
              <a:gd name="T4" fmla="*/ 3 w 26"/>
              <a:gd name="T5" fmla="*/ 13 h 21"/>
              <a:gd name="T6" fmla="*/ 3 w 26"/>
              <a:gd name="T7" fmla="*/ 15 h 21"/>
              <a:gd name="T8" fmla="*/ 5 w 26"/>
              <a:gd name="T9" fmla="*/ 15 h 21"/>
              <a:gd name="T10" fmla="*/ 7 w 26"/>
              <a:gd name="T11" fmla="*/ 13 h 21"/>
              <a:gd name="T12" fmla="*/ 9 w 26"/>
              <a:gd name="T13" fmla="*/ 12 h 21"/>
              <a:gd name="T14" fmla="*/ 11 w 26"/>
              <a:gd name="T15" fmla="*/ 10 h 21"/>
              <a:gd name="T16" fmla="*/ 13 w 26"/>
              <a:gd name="T17" fmla="*/ 8 h 21"/>
              <a:gd name="T18" fmla="*/ 17 w 26"/>
              <a:gd name="T19" fmla="*/ 10 h 21"/>
              <a:gd name="T20" fmla="*/ 17 w 26"/>
              <a:gd name="T21" fmla="*/ 10 h 21"/>
              <a:gd name="T22" fmla="*/ 20 w 26"/>
              <a:gd name="T23" fmla="*/ 13 h 21"/>
              <a:gd name="T24" fmla="*/ 20 w 26"/>
              <a:gd name="T25" fmla="*/ 13 h 21"/>
              <a:gd name="T26" fmla="*/ 20 w 26"/>
              <a:gd name="T27" fmla="*/ 15 h 21"/>
              <a:gd name="T28" fmla="*/ 20 w 26"/>
              <a:gd name="T29" fmla="*/ 15 h 21"/>
              <a:gd name="T30" fmla="*/ 20 w 26"/>
              <a:gd name="T31" fmla="*/ 15 h 21"/>
              <a:gd name="T32" fmla="*/ 20 w 26"/>
              <a:gd name="T33" fmla="*/ 15 h 21"/>
              <a:gd name="T34" fmla="*/ 19 w 26"/>
              <a:gd name="T35" fmla="*/ 19 h 21"/>
              <a:gd name="T36" fmla="*/ 19 w 26"/>
              <a:gd name="T37" fmla="*/ 21 h 21"/>
              <a:gd name="T38" fmla="*/ 19 w 26"/>
              <a:gd name="T39" fmla="*/ 21 h 21"/>
              <a:gd name="T40" fmla="*/ 19 w 26"/>
              <a:gd name="T41" fmla="*/ 21 h 21"/>
              <a:gd name="T42" fmla="*/ 20 w 26"/>
              <a:gd name="T43" fmla="*/ 21 h 21"/>
              <a:gd name="T44" fmla="*/ 20 w 26"/>
              <a:gd name="T45" fmla="*/ 21 h 21"/>
              <a:gd name="T46" fmla="*/ 22 w 26"/>
              <a:gd name="T47" fmla="*/ 21 h 21"/>
              <a:gd name="T48" fmla="*/ 24 w 26"/>
              <a:gd name="T49" fmla="*/ 21 h 21"/>
              <a:gd name="T50" fmla="*/ 26 w 26"/>
              <a:gd name="T51" fmla="*/ 19 h 21"/>
              <a:gd name="T52" fmla="*/ 26 w 26"/>
              <a:gd name="T53" fmla="*/ 15 h 21"/>
              <a:gd name="T54" fmla="*/ 26 w 26"/>
              <a:gd name="T55" fmla="*/ 15 h 21"/>
              <a:gd name="T56" fmla="*/ 24 w 26"/>
              <a:gd name="T57" fmla="*/ 8 h 21"/>
              <a:gd name="T58" fmla="*/ 22 w 26"/>
              <a:gd name="T59" fmla="*/ 6 h 21"/>
              <a:gd name="T60" fmla="*/ 20 w 26"/>
              <a:gd name="T61" fmla="*/ 4 h 21"/>
              <a:gd name="T62" fmla="*/ 20 w 26"/>
              <a:gd name="T63" fmla="*/ 4 h 21"/>
              <a:gd name="T64" fmla="*/ 19 w 26"/>
              <a:gd name="T65" fmla="*/ 2 h 21"/>
              <a:gd name="T66" fmla="*/ 19 w 26"/>
              <a:gd name="T67" fmla="*/ 2 h 21"/>
              <a:gd name="T68" fmla="*/ 17 w 26"/>
              <a:gd name="T69" fmla="*/ 0 h 21"/>
              <a:gd name="T70" fmla="*/ 13 w 26"/>
              <a:gd name="T71" fmla="*/ 2 h 21"/>
              <a:gd name="T72" fmla="*/ 13 w 26"/>
              <a:gd name="T73" fmla="*/ 2 h 21"/>
              <a:gd name="T74" fmla="*/ 0 w 26"/>
              <a:gd name="T75" fmla="*/ 10 h 21"/>
              <a:gd name="T76" fmla="*/ 0 w 26"/>
              <a:gd name="T77" fmla="*/ 10 h 21"/>
              <a:gd name="T78" fmla="*/ 0 w 26"/>
              <a:gd name="T79" fmla="*/ 10 h 21"/>
              <a:gd name="T80" fmla="*/ 0 w 26"/>
              <a:gd name="T81" fmla="*/ 1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6" h="21">
                <a:moveTo>
                  <a:pt x="0" y="10"/>
                </a:moveTo>
                <a:lnTo>
                  <a:pt x="0" y="10"/>
                </a:lnTo>
                <a:lnTo>
                  <a:pt x="3" y="13"/>
                </a:lnTo>
                <a:lnTo>
                  <a:pt x="3" y="15"/>
                </a:lnTo>
                <a:lnTo>
                  <a:pt x="5" y="15"/>
                </a:lnTo>
                <a:lnTo>
                  <a:pt x="7" y="13"/>
                </a:lnTo>
                <a:lnTo>
                  <a:pt x="9" y="12"/>
                </a:lnTo>
                <a:lnTo>
                  <a:pt x="11" y="10"/>
                </a:lnTo>
                <a:lnTo>
                  <a:pt x="13" y="8"/>
                </a:lnTo>
                <a:lnTo>
                  <a:pt x="17" y="10"/>
                </a:lnTo>
                <a:lnTo>
                  <a:pt x="17" y="10"/>
                </a:lnTo>
                <a:lnTo>
                  <a:pt x="20" y="13"/>
                </a:lnTo>
                <a:lnTo>
                  <a:pt x="20" y="13"/>
                </a:lnTo>
                <a:lnTo>
                  <a:pt x="20" y="15"/>
                </a:lnTo>
                <a:lnTo>
                  <a:pt x="20" y="15"/>
                </a:lnTo>
                <a:lnTo>
                  <a:pt x="20" y="15"/>
                </a:lnTo>
                <a:lnTo>
                  <a:pt x="20" y="15"/>
                </a:lnTo>
                <a:lnTo>
                  <a:pt x="19" y="19"/>
                </a:lnTo>
                <a:lnTo>
                  <a:pt x="19" y="21"/>
                </a:lnTo>
                <a:lnTo>
                  <a:pt x="19" y="21"/>
                </a:lnTo>
                <a:lnTo>
                  <a:pt x="19" y="21"/>
                </a:lnTo>
                <a:lnTo>
                  <a:pt x="20" y="21"/>
                </a:lnTo>
                <a:lnTo>
                  <a:pt x="20" y="21"/>
                </a:lnTo>
                <a:lnTo>
                  <a:pt x="22" y="21"/>
                </a:lnTo>
                <a:lnTo>
                  <a:pt x="24" y="21"/>
                </a:lnTo>
                <a:lnTo>
                  <a:pt x="26" y="19"/>
                </a:lnTo>
                <a:lnTo>
                  <a:pt x="26" y="15"/>
                </a:lnTo>
                <a:lnTo>
                  <a:pt x="26" y="15"/>
                </a:lnTo>
                <a:lnTo>
                  <a:pt x="24" y="8"/>
                </a:lnTo>
                <a:lnTo>
                  <a:pt x="22" y="6"/>
                </a:lnTo>
                <a:lnTo>
                  <a:pt x="20" y="4"/>
                </a:lnTo>
                <a:lnTo>
                  <a:pt x="20" y="4"/>
                </a:lnTo>
                <a:lnTo>
                  <a:pt x="19" y="2"/>
                </a:lnTo>
                <a:lnTo>
                  <a:pt x="19" y="2"/>
                </a:lnTo>
                <a:lnTo>
                  <a:pt x="17" y="0"/>
                </a:lnTo>
                <a:lnTo>
                  <a:pt x="13" y="2"/>
                </a:lnTo>
                <a:lnTo>
                  <a:pt x="13" y="2"/>
                </a:lnTo>
                <a:lnTo>
                  <a:pt x="0" y="10"/>
                </a:lnTo>
                <a:lnTo>
                  <a:pt x="0" y="10"/>
                </a:lnTo>
                <a:lnTo>
                  <a:pt x="0" y="10"/>
                </a:lnTo>
                <a:lnTo>
                  <a:pt x="0" y="10"/>
                </a:lnTo>
                <a:close/>
              </a:path>
            </a:pathLst>
          </a:custGeom>
          <a:solidFill>
            <a:schemeClr val="bg1">
              <a:lumMod val="85000"/>
            </a:schemeClr>
          </a:solidFill>
          <a:ln w="635" cap="rnd">
            <a:solidFill>
              <a:schemeClr val="bg1">
                <a:alpha val="17000"/>
              </a:schemeClr>
            </a:solidFill>
            <a:round/>
            <a:headEnd/>
            <a:tailEnd/>
          </a:ln>
        </p:spPr>
        <p:txBody>
          <a:bodyPr lIns="97940" tIns="48971" rIns="97940" bIns="48971"/>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547" name="Freeform 546"/>
          <p:cNvSpPr>
            <a:spLocks/>
          </p:cNvSpPr>
          <p:nvPr/>
        </p:nvSpPr>
        <p:spPr bwMode="auto">
          <a:xfrm>
            <a:off x="9461731" y="3650730"/>
            <a:ext cx="53084" cy="36970"/>
          </a:xfrm>
          <a:custGeom>
            <a:avLst/>
            <a:gdLst>
              <a:gd name="T0" fmla="*/ 0 w 26"/>
              <a:gd name="T1" fmla="*/ 38018206 h 21"/>
              <a:gd name="T2" fmla="*/ 0 w 26"/>
              <a:gd name="T3" fmla="*/ 38018206 h 21"/>
              <a:gd name="T4" fmla="*/ 8742973 w 26"/>
              <a:gd name="T5" fmla="*/ 49423864 h 21"/>
              <a:gd name="T6" fmla="*/ 8742973 w 26"/>
              <a:gd name="T7" fmla="*/ 57026326 h 21"/>
              <a:gd name="T8" fmla="*/ 14571052 w 26"/>
              <a:gd name="T9" fmla="*/ 57026326 h 21"/>
              <a:gd name="T10" fmla="*/ 20400840 w 26"/>
              <a:gd name="T11" fmla="*/ 49423864 h 21"/>
              <a:gd name="T12" fmla="*/ 26228919 w 26"/>
              <a:gd name="T13" fmla="*/ 45620668 h 21"/>
              <a:gd name="T14" fmla="*/ 32058708 w 26"/>
              <a:gd name="T15" fmla="*/ 38018206 h 21"/>
              <a:gd name="T16" fmla="*/ 37886787 w 26"/>
              <a:gd name="T17" fmla="*/ 30413779 h 21"/>
              <a:gd name="T18" fmla="*/ 49544654 w 26"/>
              <a:gd name="T19" fmla="*/ 38018206 h 21"/>
              <a:gd name="T20" fmla="*/ 49544654 w 26"/>
              <a:gd name="T21" fmla="*/ 38018206 h 21"/>
              <a:gd name="T22" fmla="*/ 58287627 w 26"/>
              <a:gd name="T23" fmla="*/ 49423864 h 21"/>
              <a:gd name="T24" fmla="*/ 58287627 w 26"/>
              <a:gd name="T25" fmla="*/ 49423864 h 21"/>
              <a:gd name="T26" fmla="*/ 58287627 w 26"/>
              <a:gd name="T27" fmla="*/ 57026326 h 21"/>
              <a:gd name="T28" fmla="*/ 58287627 w 26"/>
              <a:gd name="T29" fmla="*/ 57026326 h 21"/>
              <a:gd name="T30" fmla="*/ 58287627 w 26"/>
              <a:gd name="T31" fmla="*/ 57026326 h 21"/>
              <a:gd name="T32" fmla="*/ 58287627 w 26"/>
              <a:gd name="T33" fmla="*/ 57026326 h 21"/>
              <a:gd name="T34" fmla="*/ 55372733 w 26"/>
              <a:gd name="T35" fmla="*/ 72233215 h 21"/>
              <a:gd name="T36" fmla="*/ 55372733 w 26"/>
              <a:gd name="T37" fmla="*/ 79837643 h 21"/>
              <a:gd name="T38" fmla="*/ 55372733 w 26"/>
              <a:gd name="T39" fmla="*/ 79837643 h 21"/>
              <a:gd name="T40" fmla="*/ 55372733 w 26"/>
              <a:gd name="T41" fmla="*/ 79837643 h 21"/>
              <a:gd name="T42" fmla="*/ 58287627 w 26"/>
              <a:gd name="T43" fmla="*/ 79837643 h 21"/>
              <a:gd name="T44" fmla="*/ 58287627 w 26"/>
              <a:gd name="T45" fmla="*/ 79837643 h 21"/>
              <a:gd name="T46" fmla="*/ 64115706 w 26"/>
              <a:gd name="T47" fmla="*/ 79837643 h 21"/>
              <a:gd name="T48" fmla="*/ 69945494 w 26"/>
              <a:gd name="T49" fmla="*/ 79837643 h 21"/>
              <a:gd name="T50" fmla="*/ 75773573 w 26"/>
              <a:gd name="T51" fmla="*/ 72233215 h 21"/>
              <a:gd name="T52" fmla="*/ 75773573 w 26"/>
              <a:gd name="T53" fmla="*/ 57026326 h 21"/>
              <a:gd name="T54" fmla="*/ 75773573 w 26"/>
              <a:gd name="T55" fmla="*/ 57026326 h 21"/>
              <a:gd name="T56" fmla="*/ 69945494 w 26"/>
              <a:gd name="T57" fmla="*/ 30413779 h 21"/>
              <a:gd name="T58" fmla="*/ 64115706 w 26"/>
              <a:gd name="T59" fmla="*/ 22811317 h 21"/>
              <a:gd name="T60" fmla="*/ 58287627 w 26"/>
              <a:gd name="T61" fmla="*/ 15206889 h 21"/>
              <a:gd name="T62" fmla="*/ 58287627 w 26"/>
              <a:gd name="T63" fmla="*/ 15206889 h 21"/>
              <a:gd name="T64" fmla="*/ 55372733 w 26"/>
              <a:gd name="T65" fmla="*/ 7604427 h 21"/>
              <a:gd name="T66" fmla="*/ 55372733 w 26"/>
              <a:gd name="T67" fmla="*/ 7604427 h 21"/>
              <a:gd name="T68" fmla="*/ 49544654 w 26"/>
              <a:gd name="T69" fmla="*/ 0 h 21"/>
              <a:gd name="T70" fmla="*/ 37886787 w 26"/>
              <a:gd name="T71" fmla="*/ 7604427 h 21"/>
              <a:gd name="T72" fmla="*/ 37886787 w 26"/>
              <a:gd name="T73" fmla="*/ 7604427 h 21"/>
              <a:gd name="T74" fmla="*/ 0 w 26"/>
              <a:gd name="T75" fmla="*/ 38018206 h 21"/>
              <a:gd name="T76" fmla="*/ 0 w 26"/>
              <a:gd name="T77" fmla="*/ 38018206 h 21"/>
              <a:gd name="T78" fmla="*/ 0 w 26"/>
              <a:gd name="T79" fmla="*/ 38018206 h 21"/>
              <a:gd name="T80" fmla="*/ 0 w 26"/>
              <a:gd name="T81" fmla="*/ 38018206 h 21"/>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26" h="21">
                <a:moveTo>
                  <a:pt x="0" y="10"/>
                </a:moveTo>
                <a:lnTo>
                  <a:pt x="0" y="10"/>
                </a:lnTo>
                <a:lnTo>
                  <a:pt x="3" y="13"/>
                </a:lnTo>
                <a:lnTo>
                  <a:pt x="3" y="15"/>
                </a:lnTo>
                <a:lnTo>
                  <a:pt x="5" y="15"/>
                </a:lnTo>
                <a:lnTo>
                  <a:pt x="7" y="13"/>
                </a:lnTo>
                <a:lnTo>
                  <a:pt x="9" y="12"/>
                </a:lnTo>
                <a:lnTo>
                  <a:pt x="11" y="10"/>
                </a:lnTo>
                <a:lnTo>
                  <a:pt x="13" y="8"/>
                </a:lnTo>
                <a:lnTo>
                  <a:pt x="17" y="10"/>
                </a:lnTo>
                <a:lnTo>
                  <a:pt x="20" y="13"/>
                </a:lnTo>
                <a:lnTo>
                  <a:pt x="20" y="15"/>
                </a:lnTo>
                <a:lnTo>
                  <a:pt x="19" y="19"/>
                </a:lnTo>
                <a:lnTo>
                  <a:pt x="19" y="21"/>
                </a:lnTo>
                <a:lnTo>
                  <a:pt x="20" y="21"/>
                </a:lnTo>
                <a:lnTo>
                  <a:pt x="22" y="21"/>
                </a:lnTo>
                <a:lnTo>
                  <a:pt x="24" y="21"/>
                </a:lnTo>
                <a:lnTo>
                  <a:pt x="26" y="19"/>
                </a:lnTo>
                <a:lnTo>
                  <a:pt x="26" y="15"/>
                </a:lnTo>
                <a:lnTo>
                  <a:pt x="24" y="8"/>
                </a:lnTo>
                <a:lnTo>
                  <a:pt x="22" y="6"/>
                </a:lnTo>
                <a:lnTo>
                  <a:pt x="20" y="4"/>
                </a:lnTo>
                <a:lnTo>
                  <a:pt x="19" y="2"/>
                </a:lnTo>
                <a:lnTo>
                  <a:pt x="17" y="0"/>
                </a:lnTo>
                <a:lnTo>
                  <a:pt x="13" y="2"/>
                </a:lnTo>
                <a:lnTo>
                  <a:pt x="0" y="10"/>
                </a:lnTo>
                <a:close/>
              </a:path>
            </a:pathLst>
          </a:custGeom>
          <a:solidFill>
            <a:schemeClr val="bg1">
              <a:lumMod val="85000"/>
            </a:schemeClr>
          </a:solidFill>
          <a:ln w="635" cap="rnd">
            <a:solidFill>
              <a:schemeClr val="bg1">
                <a:alpha val="17000"/>
              </a:schemeClr>
            </a:solidFill>
            <a:prstDash val="solid"/>
            <a:round/>
            <a:headEnd/>
            <a:tailEnd/>
          </a:ln>
        </p:spPr>
        <p:txBody>
          <a:bodyPr lIns="97940" tIns="48971" rIns="97940" bIns="48971"/>
          <a:lstStyle/>
          <a:p>
            <a:pPr algn="ctr" defTabSz="411361" fontAlgn="base">
              <a:spcBef>
                <a:spcPct val="0"/>
              </a:spcBef>
              <a:spcAft>
                <a:spcPct val="0"/>
              </a:spcAft>
            </a:pPr>
            <a:endParaRPr lang="en-AU" sz="2520">
              <a:solidFill>
                <a:srgbClr val="000000"/>
              </a:solidFill>
              <a:latin typeface="Lucida Grande" charset="0"/>
              <a:ea typeface="ヒラギノ角ゴ ProN W3" charset="0"/>
              <a:sym typeface="Lucida Grande" charset="0"/>
            </a:endParaRPr>
          </a:p>
        </p:txBody>
      </p:sp>
      <p:sp>
        <p:nvSpPr>
          <p:cNvPr id="548" name="Freeform 547"/>
          <p:cNvSpPr>
            <a:spLocks/>
          </p:cNvSpPr>
          <p:nvPr/>
        </p:nvSpPr>
        <p:spPr bwMode="auto">
          <a:xfrm>
            <a:off x="9533788" y="3680590"/>
            <a:ext cx="5688" cy="22751"/>
          </a:xfrm>
          <a:custGeom>
            <a:avLst/>
            <a:gdLst>
              <a:gd name="T0" fmla="*/ 0 w 3"/>
              <a:gd name="T1" fmla="*/ 0 h 13"/>
              <a:gd name="T2" fmla="*/ 0 w 3"/>
              <a:gd name="T3" fmla="*/ 0 h 13"/>
              <a:gd name="T4" fmla="*/ 3 w 3"/>
              <a:gd name="T5" fmla="*/ 2 h 13"/>
              <a:gd name="T6" fmla="*/ 3 w 3"/>
              <a:gd name="T7" fmla="*/ 4 h 13"/>
              <a:gd name="T8" fmla="*/ 3 w 3"/>
              <a:gd name="T9" fmla="*/ 6 h 13"/>
              <a:gd name="T10" fmla="*/ 3 w 3"/>
              <a:gd name="T11" fmla="*/ 6 h 13"/>
              <a:gd name="T12" fmla="*/ 3 w 3"/>
              <a:gd name="T13" fmla="*/ 10 h 13"/>
              <a:gd name="T14" fmla="*/ 3 w 3"/>
              <a:gd name="T15" fmla="*/ 13 h 13"/>
              <a:gd name="T16" fmla="*/ 3 w 3"/>
              <a:gd name="T17" fmla="*/ 13 h 13"/>
              <a:gd name="T18" fmla="*/ 1 w 3"/>
              <a:gd name="T19" fmla="*/ 13 h 13"/>
              <a:gd name="T20" fmla="*/ 0 w 3"/>
              <a:gd name="T21" fmla="*/ 12 h 13"/>
              <a:gd name="T22" fmla="*/ 0 w 3"/>
              <a:gd name="T23" fmla="*/ 10 h 13"/>
              <a:gd name="T24" fmla="*/ 0 w 3"/>
              <a:gd name="T25" fmla="*/ 10 h 13"/>
              <a:gd name="T26" fmla="*/ 0 w 3"/>
              <a:gd name="T27" fmla="*/ 8 h 13"/>
              <a:gd name="T28" fmla="*/ 0 w 3"/>
              <a:gd name="T29" fmla="*/ 4 h 13"/>
              <a:gd name="T30" fmla="*/ 0 w 3"/>
              <a:gd name="T31" fmla="*/ 0 h 13"/>
              <a:gd name="T32" fmla="*/ 0 w 3"/>
              <a:gd name="T33" fmla="*/ 0 h 13"/>
              <a:gd name="T34" fmla="*/ 0 w 3"/>
              <a:gd name="T35" fmla="*/ 0 h 13"/>
              <a:gd name="T36" fmla="*/ 0 w 3"/>
              <a:gd name="T37"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 h="13">
                <a:moveTo>
                  <a:pt x="0" y="0"/>
                </a:moveTo>
                <a:lnTo>
                  <a:pt x="0" y="0"/>
                </a:lnTo>
                <a:lnTo>
                  <a:pt x="3" y="2"/>
                </a:lnTo>
                <a:lnTo>
                  <a:pt x="3" y="4"/>
                </a:lnTo>
                <a:lnTo>
                  <a:pt x="3" y="6"/>
                </a:lnTo>
                <a:lnTo>
                  <a:pt x="3" y="6"/>
                </a:lnTo>
                <a:lnTo>
                  <a:pt x="3" y="10"/>
                </a:lnTo>
                <a:lnTo>
                  <a:pt x="3" y="13"/>
                </a:lnTo>
                <a:lnTo>
                  <a:pt x="3" y="13"/>
                </a:lnTo>
                <a:lnTo>
                  <a:pt x="1" y="13"/>
                </a:lnTo>
                <a:lnTo>
                  <a:pt x="0" y="12"/>
                </a:lnTo>
                <a:lnTo>
                  <a:pt x="0" y="10"/>
                </a:lnTo>
                <a:lnTo>
                  <a:pt x="0" y="10"/>
                </a:lnTo>
                <a:lnTo>
                  <a:pt x="0" y="8"/>
                </a:lnTo>
                <a:lnTo>
                  <a:pt x="0" y="4"/>
                </a:lnTo>
                <a:lnTo>
                  <a:pt x="0" y="0"/>
                </a:lnTo>
                <a:lnTo>
                  <a:pt x="0" y="0"/>
                </a:lnTo>
                <a:lnTo>
                  <a:pt x="0" y="0"/>
                </a:lnTo>
                <a:lnTo>
                  <a:pt x="0" y="0"/>
                </a:lnTo>
                <a:close/>
              </a:path>
            </a:pathLst>
          </a:custGeom>
          <a:solidFill>
            <a:schemeClr val="bg1">
              <a:lumMod val="85000"/>
            </a:schemeClr>
          </a:solidFill>
          <a:ln w="635" cap="rnd">
            <a:solidFill>
              <a:schemeClr val="bg1">
                <a:alpha val="17000"/>
              </a:schemeClr>
            </a:solidFill>
            <a:round/>
            <a:headEnd/>
            <a:tailEnd/>
          </a:ln>
        </p:spPr>
        <p:txBody>
          <a:bodyPr lIns="97940" tIns="48971" rIns="97940" bIns="48971"/>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549" name="Freeform 548"/>
          <p:cNvSpPr>
            <a:spLocks/>
          </p:cNvSpPr>
          <p:nvPr/>
        </p:nvSpPr>
        <p:spPr bwMode="auto">
          <a:xfrm>
            <a:off x="9533788" y="3680590"/>
            <a:ext cx="5688" cy="22751"/>
          </a:xfrm>
          <a:custGeom>
            <a:avLst/>
            <a:gdLst>
              <a:gd name="T0" fmla="*/ 0 w 3"/>
              <a:gd name="T1" fmla="*/ 0 h 13"/>
              <a:gd name="T2" fmla="*/ 0 w 3"/>
              <a:gd name="T3" fmla="*/ 0 h 13"/>
              <a:gd name="T4" fmla="*/ 8120915 w 3"/>
              <a:gd name="T5" fmla="*/ 7559431 h 13"/>
              <a:gd name="T6" fmla="*/ 8120915 w 3"/>
              <a:gd name="T7" fmla="*/ 15116908 h 13"/>
              <a:gd name="T8" fmla="*/ 8120915 w 3"/>
              <a:gd name="T9" fmla="*/ 22676338 h 13"/>
              <a:gd name="T10" fmla="*/ 8120915 w 3"/>
              <a:gd name="T11" fmla="*/ 22676338 h 13"/>
              <a:gd name="T12" fmla="*/ 8120915 w 3"/>
              <a:gd name="T13" fmla="*/ 37793246 h 13"/>
              <a:gd name="T14" fmla="*/ 8120915 w 3"/>
              <a:gd name="T15" fmla="*/ 49131415 h 13"/>
              <a:gd name="T16" fmla="*/ 8120915 w 3"/>
              <a:gd name="T17" fmla="*/ 49131415 h 13"/>
              <a:gd name="T18" fmla="*/ 2706972 w 3"/>
              <a:gd name="T19" fmla="*/ 49131415 h 13"/>
              <a:gd name="T20" fmla="*/ 0 w 3"/>
              <a:gd name="T21" fmla="*/ 45352677 h 13"/>
              <a:gd name="T22" fmla="*/ 0 w 3"/>
              <a:gd name="T23" fmla="*/ 37793246 h 13"/>
              <a:gd name="T24" fmla="*/ 0 w 3"/>
              <a:gd name="T25" fmla="*/ 37793246 h 13"/>
              <a:gd name="T26" fmla="*/ 0 w 3"/>
              <a:gd name="T27" fmla="*/ 30233815 h 13"/>
              <a:gd name="T28" fmla="*/ 0 w 3"/>
              <a:gd name="T29" fmla="*/ 15116908 h 13"/>
              <a:gd name="T30" fmla="*/ 0 w 3"/>
              <a:gd name="T31" fmla="*/ 0 h 13"/>
              <a:gd name="T32" fmla="*/ 0 w 3"/>
              <a:gd name="T33" fmla="*/ 0 h 13"/>
              <a:gd name="T34" fmla="*/ 0 w 3"/>
              <a:gd name="T35" fmla="*/ 0 h 13"/>
              <a:gd name="T36" fmla="*/ 0 w 3"/>
              <a:gd name="T37" fmla="*/ 0 h 1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3" h="13">
                <a:moveTo>
                  <a:pt x="0" y="0"/>
                </a:moveTo>
                <a:lnTo>
                  <a:pt x="0" y="0"/>
                </a:lnTo>
                <a:lnTo>
                  <a:pt x="3" y="2"/>
                </a:lnTo>
                <a:lnTo>
                  <a:pt x="3" y="4"/>
                </a:lnTo>
                <a:lnTo>
                  <a:pt x="3" y="6"/>
                </a:lnTo>
                <a:lnTo>
                  <a:pt x="3" y="10"/>
                </a:lnTo>
                <a:lnTo>
                  <a:pt x="3" y="13"/>
                </a:lnTo>
                <a:lnTo>
                  <a:pt x="1" y="13"/>
                </a:lnTo>
                <a:lnTo>
                  <a:pt x="0" y="12"/>
                </a:lnTo>
                <a:lnTo>
                  <a:pt x="0" y="10"/>
                </a:lnTo>
                <a:lnTo>
                  <a:pt x="0" y="8"/>
                </a:lnTo>
                <a:lnTo>
                  <a:pt x="0" y="4"/>
                </a:lnTo>
                <a:lnTo>
                  <a:pt x="0" y="0"/>
                </a:lnTo>
                <a:close/>
              </a:path>
            </a:pathLst>
          </a:custGeom>
          <a:solidFill>
            <a:schemeClr val="bg1">
              <a:lumMod val="85000"/>
            </a:schemeClr>
          </a:solidFill>
          <a:ln w="635" cap="rnd">
            <a:solidFill>
              <a:schemeClr val="bg1">
                <a:alpha val="17000"/>
              </a:schemeClr>
            </a:solidFill>
            <a:prstDash val="solid"/>
            <a:round/>
            <a:headEnd/>
            <a:tailEnd/>
          </a:ln>
        </p:spPr>
        <p:txBody>
          <a:bodyPr lIns="97940" tIns="48971" rIns="97940" bIns="48971"/>
          <a:lstStyle/>
          <a:p>
            <a:pPr algn="ctr" defTabSz="411361" fontAlgn="base">
              <a:spcBef>
                <a:spcPct val="0"/>
              </a:spcBef>
              <a:spcAft>
                <a:spcPct val="0"/>
              </a:spcAft>
            </a:pPr>
            <a:endParaRPr lang="en-AU" sz="2520">
              <a:solidFill>
                <a:srgbClr val="000000"/>
              </a:solidFill>
              <a:latin typeface="Lucida Grande" charset="0"/>
              <a:ea typeface="ヒラギノ角ゴ ProN W3" charset="0"/>
              <a:sym typeface="Lucida Grande" charset="0"/>
            </a:endParaRPr>
          </a:p>
        </p:txBody>
      </p:sp>
      <p:sp>
        <p:nvSpPr>
          <p:cNvPr id="550" name="Freeform 549"/>
          <p:cNvSpPr>
            <a:spLocks/>
          </p:cNvSpPr>
          <p:nvPr/>
        </p:nvSpPr>
        <p:spPr bwMode="auto">
          <a:xfrm>
            <a:off x="9548941" y="3703341"/>
            <a:ext cx="15167" cy="14219"/>
          </a:xfrm>
          <a:custGeom>
            <a:avLst/>
            <a:gdLst>
              <a:gd name="T0" fmla="*/ 0 w 8"/>
              <a:gd name="T1" fmla="*/ 0 h 8"/>
              <a:gd name="T2" fmla="*/ 0 w 8"/>
              <a:gd name="T3" fmla="*/ 0 h 8"/>
              <a:gd name="T4" fmla="*/ 6 w 8"/>
              <a:gd name="T5" fmla="*/ 6 h 8"/>
              <a:gd name="T6" fmla="*/ 8 w 8"/>
              <a:gd name="T7" fmla="*/ 8 h 8"/>
              <a:gd name="T8" fmla="*/ 6 w 8"/>
              <a:gd name="T9" fmla="*/ 8 h 8"/>
              <a:gd name="T10" fmla="*/ 6 w 8"/>
              <a:gd name="T11" fmla="*/ 8 h 8"/>
              <a:gd name="T12" fmla="*/ 6 w 8"/>
              <a:gd name="T13" fmla="*/ 8 h 8"/>
              <a:gd name="T14" fmla="*/ 2 w 8"/>
              <a:gd name="T15" fmla="*/ 8 h 8"/>
              <a:gd name="T16" fmla="*/ 0 w 8"/>
              <a:gd name="T17" fmla="*/ 8 h 8"/>
              <a:gd name="T18" fmla="*/ 0 w 8"/>
              <a:gd name="T19" fmla="*/ 6 h 8"/>
              <a:gd name="T20" fmla="*/ 0 w 8"/>
              <a:gd name="T21" fmla="*/ 6 h 8"/>
              <a:gd name="T22" fmla="*/ 0 w 8"/>
              <a:gd name="T23" fmla="*/ 2 h 8"/>
              <a:gd name="T24" fmla="*/ 0 w 8"/>
              <a:gd name="T25" fmla="*/ 0 h 8"/>
              <a:gd name="T26" fmla="*/ 0 w 8"/>
              <a:gd name="T27" fmla="*/ 0 h 8"/>
              <a:gd name="T28" fmla="*/ 0 w 8"/>
              <a:gd name="T29" fmla="*/ 0 h 8"/>
              <a:gd name="T30" fmla="*/ 0 w 8"/>
              <a:gd name="T3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 h="8">
                <a:moveTo>
                  <a:pt x="0" y="0"/>
                </a:moveTo>
                <a:lnTo>
                  <a:pt x="0" y="0"/>
                </a:lnTo>
                <a:lnTo>
                  <a:pt x="6" y="6"/>
                </a:lnTo>
                <a:lnTo>
                  <a:pt x="8" y="8"/>
                </a:lnTo>
                <a:lnTo>
                  <a:pt x="6" y="8"/>
                </a:lnTo>
                <a:lnTo>
                  <a:pt x="6" y="8"/>
                </a:lnTo>
                <a:lnTo>
                  <a:pt x="6" y="8"/>
                </a:lnTo>
                <a:lnTo>
                  <a:pt x="2" y="8"/>
                </a:lnTo>
                <a:lnTo>
                  <a:pt x="0" y="8"/>
                </a:lnTo>
                <a:lnTo>
                  <a:pt x="0" y="6"/>
                </a:lnTo>
                <a:lnTo>
                  <a:pt x="0" y="6"/>
                </a:lnTo>
                <a:lnTo>
                  <a:pt x="0" y="2"/>
                </a:lnTo>
                <a:lnTo>
                  <a:pt x="0" y="0"/>
                </a:lnTo>
                <a:lnTo>
                  <a:pt x="0" y="0"/>
                </a:lnTo>
                <a:lnTo>
                  <a:pt x="0" y="0"/>
                </a:lnTo>
                <a:lnTo>
                  <a:pt x="0" y="0"/>
                </a:lnTo>
                <a:close/>
              </a:path>
            </a:pathLst>
          </a:custGeom>
          <a:solidFill>
            <a:schemeClr val="bg1">
              <a:lumMod val="85000"/>
            </a:schemeClr>
          </a:solidFill>
          <a:ln w="635" cap="rnd">
            <a:solidFill>
              <a:schemeClr val="bg1">
                <a:alpha val="17000"/>
              </a:schemeClr>
            </a:solidFill>
            <a:round/>
            <a:headEnd/>
            <a:tailEnd/>
          </a:ln>
        </p:spPr>
        <p:txBody>
          <a:bodyPr lIns="97940" tIns="48971" rIns="97940" bIns="48971"/>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551" name="Freeform 550"/>
          <p:cNvSpPr>
            <a:spLocks/>
          </p:cNvSpPr>
          <p:nvPr/>
        </p:nvSpPr>
        <p:spPr bwMode="auto">
          <a:xfrm>
            <a:off x="9548941" y="3703341"/>
            <a:ext cx="15167" cy="14219"/>
          </a:xfrm>
          <a:custGeom>
            <a:avLst/>
            <a:gdLst>
              <a:gd name="T0" fmla="*/ 0 w 8"/>
              <a:gd name="T1" fmla="*/ 0 h 8"/>
              <a:gd name="T2" fmla="*/ 0 w 8"/>
              <a:gd name="T3" fmla="*/ 0 h 8"/>
              <a:gd name="T4" fmla="*/ 16238538 w 8"/>
              <a:gd name="T5" fmla="*/ 23030656 h 8"/>
              <a:gd name="T6" fmla="*/ 21650325 w 8"/>
              <a:gd name="T7" fmla="*/ 30706219 h 8"/>
              <a:gd name="T8" fmla="*/ 16238538 w 8"/>
              <a:gd name="T9" fmla="*/ 30706219 h 8"/>
              <a:gd name="T10" fmla="*/ 16238538 w 8"/>
              <a:gd name="T11" fmla="*/ 30706219 h 8"/>
              <a:gd name="T12" fmla="*/ 16238538 w 8"/>
              <a:gd name="T13" fmla="*/ 30706219 h 8"/>
              <a:gd name="T14" fmla="*/ 5413375 w 8"/>
              <a:gd name="T15" fmla="*/ 30706219 h 8"/>
              <a:gd name="T16" fmla="*/ 0 w 8"/>
              <a:gd name="T17" fmla="*/ 30706219 h 8"/>
              <a:gd name="T18" fmla="*/ 0 w 8"/>
              <a:gd name="T19" fmla="*/ 23030656 h 8"/>
              <a:gd name="T20" fmla="*/ 0 w 8"/>
              <a:gd name="T21" fmla="*/ 23030656 h 8"/>
              <a:gd name="T22" fmla="*/ 0 w 8"/>
              <a:gd name="T23" fmla="*/ 7677547 h 8"/>
              <a:gd name="T24" fmla="*/ 0 w 8"/>
              <a:gd name="T25" fmla="*/ 0 h 8"/>
              <a:gd name="T26" fmla="*/ 0 w 8"/>
              <a:gd name="T27" fmla="*/ 0 h 8"/>
              <a:gd name="T28" fmla="*/ 0 w 8"/>
              <a:gd name="T29" fmla="*/ 0 h 8"/>
              <a:gd name="T30" fmla="*/ 0 w 8"/>
              <a:gd name="T31" fmla="*/ 0 h 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8" h="8">
                <a:moveTo>
                  <a:pt x="0" y="0"/>
                </a:moveTo>
                <a:lnTo>
                  <a:pt x="0" y="0"/>
                </a:lnTo>
                <a:lnTo>
                  <a:pt x="6" y="6"/>
                </a:lnTo>
                <a:lnTo>
                  <a:pt x="8" y="8"/>
                </a:lnTo>
                <a:lnTo>
                  <a:pt x="6" y="8"/>
                </a:lnTo>
                <a:lnTo>
                  <a:pt x="2" y="8"/>
                </a:lnTo>
                <a:lnTo>
                  <a:pt x="0" y="8"/>
                </a:lnTo>
                <a:lnTo>
                  <a:pt x="0" y="6"/>
                </a:lnTo>
                <a:lnTo>
                  <a:pt x="0" y="2"/>
                </a:lnTo>
                <a:lnTo>
                  <a:pt x="0" y="0"/>
                </a:lnTo>
                <a:close/>
              </a:path>
            </a:pathLst>
          </a:custGeom>
          <a:solidFill>
            <a:schemeClr val="bg1">
              <a:lumMod val="85000"/>
            </a:schemeClr>
          </a:solidFill>
          <a:ln w="635" cap="rnd">
            <a:solidFill>
              <a:schemeClr val="bg1">
                <a:alpha val="17000"/>
              </a:schemeClr>
            </a:solidFill>
            <a:prstDash val="solid"/>
            <a:round/>
            <a:headEnd/>
            <a:tailEnd/>
          </a:ln>
        </p:spPr>
        <p:txBody>
          <a:bodyPr lIns="97940" tIns="48971" rIns="97940" bIns="48971"/>
          <a:lstStyle/>
          <a:p>
            <a:pPr algn="ctr" defTabSz="411361" fontAlgn="base">
              <a:spcBef>
                <a:spcPct val="0"/>
              </a:spcBef>
              <a:spcAft>
                <a:spcPct val="0"/>
              </a:spcAft>
            </a:pPr>
            <a:endParaRPr lang="en-AU" sz="2520">
              <a:solidFill>
                <a:srgbClr val="000000"/>
              </a:solidFill>
              <a:latin typeface="Lucida Grande" charset="0"/>
              <a:ea typeface="ヒラギノ角ゴ ProN W3" charset="0"/>
              <a:sym typeface="Lucida Grande" charset="0"/>
            </a:endParaRPr>
          </a:p>
        </p:txBody>
      </p:sp>
      <p:sp>
        <p:nvSpPr>
          <p:cNvPr id="552" name="Freeform 551"/>
          <p:cNvSpPr>
            <a:spLocks/>
          </p:cNvSpPr>
          <p:nvPr/>
        </p:nvSpPr>
        <p:spPr bwMode="auto">
          <a:xfrm>
            <a:off x="9461730" y="3703355"/>
            <a:ext cx="37917" cy="42658"/>
          </a:xfrm>
          <a:custGeom>
            <a:avLst/>
            <a:gdLst>
              <a:gd name="T0" fmla="*/ 9 w 19"/>
              <a:gd name="T1" fmla="*/ 0 h 25"/>
              <a:gd name="T2" fmla="*/ 9 w 19"/>
              <a:gd name="T3" fmla="*/ 0 h 25"/>
              <a:gd name="T4" fmla="*/ 7 w 19"/>
              <a:gd name="T5" fmla="*/ 6 h 25"/>
              <a:gd name="T6" fmla="*/ 9 w 19"/>
              <a:gd name="T7" fmla="*/ 10 h 25"/>
              <a:gd name="T8" fmla="*/ 9 w 19"/>
              <a:gd name="T9" fmla="*/ 10 h 25"/>
              <a:gd name="T10" fmla="*/ 7 w 19"/>
              <a:gd name="T11" fmla="*/ 10 h 25"/>
              <a:gd name="T12" fmla="*/ 7 w 19"/>
              <a:gd name="T13" fmla="*/ 10 h 25"/>
              <a:gd name="T14" fmla="*/ 3 w 19"/>
              <a:gd name="T15" fmla="*/ 10 h 25"/>
              <a:gd name="T16" fmla="*/ 0 w 19"/>
              <a:gd name="T17" fmla="*/ 10 h 25"/>
              <a:gd name="T18" fmla="*/ 0 w 19"/>
              <a:gd name="T19" fmla="*/ 10 h 25"/>
              <a:gd name="T20" fmla="*/ 3 w 19"/>
              <a:gd name="T21" fmla="*/ 14 h 25"/>
              <a:gd name="T22" fmla="*/ 9 w 19"/>
              <a:gd name="T23" fmla="*/ 19 h 25"/>
              <a:gd name="T24" fmla="*/ 9 w 19"/>
              <a:gd name="T25" fmla="*/ 19 h 25"/>
              <a:gd name="T26" fmla="*/ 9 w 19"/>
              <a:gd name="T27" fmla="*/ 23 h 25"/>
              <a:gd name="T28" fmla="*/ 13 w 19"/>
              <a:gd name="T29" fmla="*/ 23 h 25"/>
              <a:gd name="T30" fmla="*/ 19 w 19"/>
              <a:gd name="T31" fmla="*/ 25 h 25"/>
              <a:gd name="T32" fmla="*/ 19 w 19"/>
              <a:gd name="T33" fmla="*/ 25 h 25"/>
              <a:gd name="T34" fmla="*/ 17 w 19"/>
              <a:gd name="T35" fmla="*/ 17 h 25"/>
              <a:gd name="T36" fmla="*/ 17 w 19"/>
              <a:gd name="T37" fmla="*/ 17 h 25"/>
              <a:gd name="T38" fmla="*/ 11 w 19"/>
              <a:gd name="T39" fmla="*/ 6 h 25"/>
              <a:gd name="T40" fmla="*/ 9 w 19"/>
              <a:gd name="T41" fmla="*/ 0 h 25"/>
              <a:gd name="T42" fmla="*/ 9 w 19"/>
              <a:gd name="T43" fmla="*/ 0 h 25"/>
              <a:gd name="T44" fmla="*/ 9 w 19"/>
              <a:gd name="T45" fmla="*/ 0 h 25"/>
              <a:gd name="T46" fmla="*/ 9 w 19"/>
              <a:gd name="T47"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9" h="25">
                <a:moveTo>
                  <a:pt x="9" y="0"/>
                </a:moveTo>
                <a:lnTo>
                  <a:pt x="9" y="0"/>
                </a:lnTo>
                <a:lnTo>
                  <a:pt x="7" y="6"/>
                </a:lnTo>
                <a:lnTo>
                  <a:pt x="9" y="10"/>
                </a:lnTo>
                <a:lnTo>
                  <a:pt x="9" y="10"/>
                </a:lnTo>
                <a:lnTo>
                  <a:pt x="7" y="10"/>
                </a:lnTo>
                <a:lnTo>
                  <a:pt x="7" y="10"/>
                </a:lnTo>
                <a:lnTo>
                  <a:pt x="3" y="10"/>
                </a:lnTo>
                <a:lnTo>
                  <a:pt x="0" y="10"/>
                </a:lnTo>
                <a:lnTo>
                  <a:pt x="0" y="10"/>
                </a:lnTo>
                <a:lnTo>
                  <a:pt x="3" y="14"/>
                </a:lnTo>
                <a:lnTo>
                  <a:pt x="9" y="19"/>
                </a:lnTo>
                <a:lnTo>
                  <a:pt x="9" y="19"/>
                </a:lnTo>
                <a:lnTo>
                  <a:pt x="9" y="23"/>
                </a:lnTo>
                <a:lnTo>
                  <a:pt x="13" y="23"/>
                </a:lnTo>
                <a:lnTo>
                  <a:pt x="19" y="25"/>
                </a:lnTo>
                <a:lnTo>
                  <a:pt x="19" y="25"/>
                </a:lnTo>
                <a:lnTo>
                  <a:pt x="17" y="17"/>
                </a:lnTo>
                <a:lnTo>
                  <a:pt x="17" y="17"/>
                </a:lnTo>
                <a:lnTo>
                  <a:pt x="11" y="6"/>
                </a:lnTo>
                <a:lnTo>
                  <a:pt x="9" y="0"/>
                </a:lnTo>
                <a:lnTo>
                  <a:pt x="9" y="0"/>
                </a:lnTo>
                <a:lnTo>
                  <a:pt x="9" y="0"/>
                </a:lnTo>
                <a:lnTo>
                  <a:pt x="9" y="0"/>
                </a:lnTo>
                <a:close/>
              </a:path>
            </a:pathLst>
          </a:custGeom>
          <a:solidFill>
            <a:schemeClr val="bg1">
              <a:lumMod val="85000"/>
            </a:schemeClr>
          </a:solidFill>
          <a:ln w="635" cap="rnd">
            <a:solidFill>
              <a:schemeClr val="bg1">
                <a:alpha val="17000"/>
              </a:schemeClr>
            </a:solidFill>
            <a:round/>
            <a:headEnd/>
            <a:tailEnd/>
          </a:ln>
        </p:spPr>
        <p:txBody>
          <a:bodyPr lIns="97940" tIns="48971" rIns="97940" bIns="48971"/>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553" name="Freeform 552"/>
          <p:cNvSpPr>
            <a:spLocks/>
          </p:cNvSpPr>
          <p:nvPr/>
        </p:nvSpPr>
        <p:spPr bwMode="auto">
          <a:xfrm>
            <a:off x="9461730" y="3703355"/>
            <a:ext cx="37917" cy="42658"/>
          </a:xfrm>
          <a:custGeom>
            <a:avLst/>
            <a:gdLst>
              <a:gd name="T0" fmla="*/ 25638961 w 19"/>
              <a:gd name="T1" fmla="*/ 0 h 25"/>
              <a:gd name="T2" fmla="*/ 25638961 w 19"/>
              <a:gd name="T3" fmla="*/ 0 h 25"/>
              <a:gd name="T4" fmla="*/ 19940671 w 19"/>
              <a:gd name="T5" fmla="*/ 22107525 h 25"/>
              <a:gd name="T6" fmla="*/ 25638961 w 19"/>
              <a:gd name="T7" fmla="*/ 36846510 h 25"/>
              <a:gd name="T8" fmla="*/ 25638961 w 19"/>
              <a:gd name="T9" fmla="*/ 36846510 h 25"/>
              <a:gd name="T10" fmla="*/ 19940671 w 19"/>
              <a:gd name="T11" fmla="*/ 36846510 h 25"/>
              <a:gd name="T12" fmla="*/ 19940671 w 19"/>
              <a:gd name="T13" fmla="*/ 36846510 h 25"/>
              <a:gd name="T14" fmla="*/ 8545763 w 19"/>
              <a:gd name="T15" fmla="*/ 36846510 h 25"/>
              <a:gd name="T16" fmla="*/ 0 w 19"/>
              <a:gd name="T17" fmla="*/ 36846510 h 25"/>
              <a:gd name="T18" fmla="*/ 0 w 19"/>
              <a:gd name="T19" fmla="*/ 36846510 h 25"/>
              <a:gd name="T20" fmla="*/ 8545763 w 19"/>
              <a:gd name="T21" fmla="*/ 51585495 h 25"/>
              <a:gd name="T22" fmla="*/ 25638961 w 19"/>
              <a:gd name="T23" fmla="*/ 70010655 h 25"/>
              <a:gd name="T24" fmla="*/ 25638961 w 19"/>
              <a:gd name="T25" fmla="*/ 70010655 h 25"/>
              <a:gd name="T26" fmla="*/ 25638961 w 19"/>
              <a:gd name="T27" fmla="*/ 84749640 h 25"/>
              <a:gd name="T28" fmla="*/ 37033868 w 19"/>
              <a:gd name="T29" fmla="*/ 84749640 h 25"/>
              <a:gd name="T30" fmla="*/ 54125395 w 19"/>
              <a:gd name="T31" fmla="*/ 92118180 h 25"/>
              <a:gd name="T32" fmla="*/ 54125395 w 19"/>
              <a:gd name="T33" fmla="*/ 92118180 h 25"/>
              <a:gd name="T34" fmla="*/ 48428776 w 19"/>
              <a:gd name="T35" fmla="*/ 62640210 h 25"/>
              <a:gd name="T36" fmla="*/ 48428776 w 19"/>
              <a:gd name="T37" fmla="*/ 62640210 h 25"/>
              <a:gd name="T38" fmla="*/ 31335579 w 19"/>
              <a:gd name="T39" fmla="*/ 22107525 h 25"/>
              <a:gd name="T40" fmla="*/ 25638961 w 19"/>
              <a:gd name="T41" fmla="*/ 0 h 25"/>
              <a:gd name="T42" fmla="*/ 25638961 w 19"/>
              <a:gd name="T43" fmla="*/ 0 h 25"/>
              <a:gd name="T44" fmla="*/ 25638961 w 19"/>
              <a:gd name="T45" fmla="*/ 0 h 25"/>
              <a:gd name="T46" fmla="*/ 25638961 w 19"/>
              <a:gd name="T47" fmla="*/ 0 h 2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9" h="25">
                <a:moveTo>
                  <a:pt x="9" y="0"/>
                </a:moveTo>
                <a:lnTo>
                  <a:pt x="9" y="0"/>
                </a:lnTo>
                <a:lnTo>
                  <a:pt x="7" y="6"/>
                </a:lnTo>
                <a:lnTo>
                  <a:pt x="9" y="10"/>
                </a:lnTo>
                <a:lnTo>
                  <a:pt x="7" y="10"/>
                </a:lnTo>
                <a:lnTo>
                  <a:pt x="3" y="10"/>
                </a:lnTo>
                <a:lnTo>
                  <a:pt x="0" y="10"/>
                </a:lnTo>
                <a:lnTo>
                  <a:pt x="3" y="14"/>
                </a:lnTo>
                <a:lnTo>
                  <a:pt x="9" y="19"/>
                </a:lnTo>
                <a:lnTo>
                  <a:pt x="9" y="23"/>
                </a:lnTo>
                <a:lnTo>
                  <a:pt x="13" y="23"/>
                </a:lnTo>
                <a:lnTo>
                  <a:pt x="19" y="25"/>
                </a:lnTo>
                <a:lnTo>
                  <a:pt x="17" y="17"/>
                </a:lnTo>
                <a:lnTo>
                  <a:pt x="11" y="6"/>
                </a:lnTo>
                <a:lnTo>
                  <a:pt x="9" y="0"/>
                </a:lnTo>
                <a:close/>
              </a:path>
            </a:pathLst>
          </a:custGeom>
          <a:solidFill>
            <a:schemeClr val="bg1">
              <a:lumMod val="85000"/>
            </a:schemeClr>
          </a:solidFill>
          <a:ln w="635" cap="rnd">
            <a:solidFill>
              <a:schemeClr val="bg1">
                <a:alpha val="17000"/>
              </a:schemeClr>
            </a:solidFill>
            <a:prstDash val="solid"/>
            <a:round/>
            <a:headEnd/>
            <a:tailEnd/>
          </a:ln>
        </p:spPr>
        <p:txBody>
          <a:bodyPr lIns="97940" tIns="48971" rIns="97940" bIns="48971"/>
          <a:lstStyle/>
          <a:p>
            <a:pPr algn="ctr" defTabSz="411361" fontAlgn="base">
              <a:spcBef>
                <a:spcPct val="0"/>
              </a:spcBef>
              <a:spcAft>
                <a:spcPct val="0"/>
              </a:spcAft>
            </a:pPr>
            <a:endParaRPr lang="en-AU" sz="2520">
              <a:solidFill>
                <a:srgbClr val="000000"/>
              </a:solidFill>
              <a:latin typeface="Lucida Grande" charset="0"/>
              <a:ea typeface="ヒラギノ角ゴ ProN W3" charset="0"/>
              <a:sym typeface="Lucida Grande" charset="0"/>
            </a:endParaRPr>
          </a:p>
        </p:txBody>
      </p:sp>
      <p:sp>
        <p:nvSpPr>
          <p:cNvPr id="554" name="Freeform 553"/>
          <p:cNvSpPr>
            <a:spLocks/>
          </p:cNvSpPr>
          <p:nvPr/>
        </p:nvSpPr>
        <p:spPr bwMode="auto">
          <a:xfrm>
            <a:off x="9556523" y="3733200"/>
            <a:ext cx="7584" cy="12797"/>
          </a:xfrm>
          <a:custGeom>
            <a:avLst/>
            <a:gdLst>
              <a:gd name="T0" fmla="*/ 0 w 4"/>
              <a:gd name="T1" fmla="*/ 0 h 8"/>
              <a:gd name="T2" fmla="*/ 0 w 4"/>
              <a:gd name="T3" fmla="*/ 0 h 8"/>
              <a:gd name="T4" fmla="*/ 0 w 4"/>
              <a:gd name="T5" fmla="*/ 6 h 8"/>
              <a:gd name="T6" fmla="*/ 0 w 4"/>
              <a:gd name="T7" fmla="*/ 8 h 8"/>
              <a:gd name="T8" fmla="*/ 0 w 4"/>
              <a:gd name="T9" fmla="*/ 8 h 8"/>
              <a:gd name="T10" fmla="*/ 4 w 4"/>
              <a:gd name="T11" fmla="*/ 4 h 8"/>
              <a:gd name="T12" fmla="*/ 4 w 4"/>
              <a:gd name="T13" fmla="*/ 4 h 8"/>
              <a:gd name="T14" fmla="*/ 4 w 4"/>
              <a:gd name="T15" fmla="*/ 2 h 8"/>
              <a:gd name="T16" fmla="*/ 2 w 4"/>
              <a:gd name="T17" fmla="*/ 0 h 8"/>
              <a:gd name="T18" fmla="*/ 0 w 4"/>
              <a:gd name="T19" fmla="*/ 0 h 8"/>
              <a:gd name="T20" fmla="*/ 0 w 4"/>
              <a:gd name="T21" fmla="*/ 0 h 8"/>
              <a:gd name="T22" fmla="*/ 0 w 4"/>
              <a:gd name="T23" fmla="*/ 0 h 8"/>
              <a:gd name="T24" fmla="*/ 0 w 4"/>
              <a:gd name="T25"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8">
                <a:moveTo>
                  <a:pt x="0" y="0"/>
                </a:moveTo>
                <a:lnTo>
                  <a:pt x="0" y="0"/>
                </a:lnTo>
                <a:lnTo>
                  <a:pt x="0" y="6"/>
                </a:lnTo>
                <a:lnTo>
                  <a:pt x="0" y="8"/>
                </a:lnTo>
                <a:lnTo>
                  <a:pt x="0" y="8"/>
                </a:lnTo>
                <a:lnTo>
                  <a:pt x="4" y="4"/>
                </a:lnTo>
                <a:lnTo>
                  <a:pt x="4" y="4"/>
                </a:lnTo>
                <a:lnTo>
                  <a:pt x="4" y="2"/>
                </a:lnTo>
                <a:lnTo>
                  <a:pt x="2" y="0"/>
                </a:lnTo>
                <a:lnTo>
                  <a:pt x="0" y="0"/>
                </a:lnTo>
                <a:lnTo>
                  <a:pt x="0" y="0"/>
                </a:lnTo>
                <a:lnTo>
                  <a:pt x="0" y="0"/>
                </a:lnTo>
                <a:lnTo>
                  <a:pt x="0" y="0"/>
                </a:lnTo>
                <a:close/>
              </a:path>
            </a:pathLst>
          </a:custGeom>
          <a:solidFill>
            <a:schemeClr val="bg1">
              <a:lumMod val="85000"/>
            </a:schemeClr>
          </a:solidFill>
          <a:ln w="635" cap="rnd">
            <a:solidFill>
              <a:schemeClr val="bg1">
                <a:alpha val="17000"/>
              </a:schemeClr>
            </a:solidFill>
            <a:round/>
            <a:headEnd/>
            <a:tailEnd/>
          </a:ln>
        </p:spPr>
        <p:txBody>
          <a:bodyPr lIns="97940" tIns="48971" rIns="97940" bIns="48971"/>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555" name="Freeform 554"/>
          <p:cNvSpPr>
            <a:spLocks/>
          </p:cNvSpPr>
          <p:nvPr/>
        </p:nvSpPr>
        <p:spPr bwMode="auto">
          <a:xfrm>
            <a:off x="9556523" y="3733200"/>
            <a:ext cx="7584" cy="12797"/>
          </a:xfrm>
          <a:custGeom>
            <a:avLst/>
            <a:gdLst>
              <a:gd name="T0" fmla="*/ 0 w 4"/>
              <a:gd name="T1" fmla="*/ 0 h 8"/>
              <a:gd name="T2" fmla="*/ 0 w 4"/>
              <a:gd name="T3" fmla="*/ 0 h 8"/>
              <a:gd name="T4" fmla="*/ 0 w 4"/>
              <a:gd name="T5" fmla="*/ 20728316 h 8"/>
              <a:gd name="T6" fmla="*/ 0 w 4"/>
              <a:gd name="T7" fmla="*/ 27636564 h 8"/>
              <a:gd name="T8" fmla="*/ 0 w 4"/>
              <a:gd name="T9" fmla="*/ 27636564 h 8"/>
              <a:gd name="T10" fmla="*/ 10825163 w 4"/>
              <a:gd name="T11" fmla="*/ 13818282 h 8"/>
              <a:gd name="T12" fmla="*/ 10825163 w 4"/>
              <a:gd name="T13" fmla="*/ 13818282 h 8"/>
              <a:gd name="T14" fmla="*/ 10825163 w 4"/>
              <a:gd name="T15" fmla="*/ 6910034 h 8"/>
              <a:gd name="T16" fmla="*/ 5413375 w 4"/>
              <a:gd name="T17" fmla="*/ 0 h 8"/>
              <a:gd name="T18" fmla="*/ 0 w 4"/>
              <a:gd name="T19" fmla="*/ 0 h 8"/>
              <a:gd name="T20" fmla="*/ 0 w 4"/>
              <a:gd name="T21" fmla="*/ 0 h 8"/>
              <a:gd name="T22" fmla="*/ 0 w 4"/>
              <a:gd name="T23" fmla="*/ 0 h 8"/>
              <a:gd name="T24" fmla="*/ 0 w 4"/>
              <a:gd name="T25" fmla="*/ 0 h 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8">
                <a:moveTo>
                  <a:pt x="0" y="0"/>
                </a:moveTo>
                <a:lnTo>
                  <a:pt x="0" y="0"/>
                </a:lnTo>
                <a:lnTo>
                  <a:pt x="0" y="6"/>
                </a:lnTo>
                <a:lnTo>
                  <a:pt x="0" y="8"/>
                </a:lnTo>
                <a:lnTo>
                  <a:pt x="4" y="4"/>
                </a:lnTo>
                <a:lnTo>
                  <a:pt x="4" y="2"/>
                </a:lnTo>
                <a:lnTo>
                  <a:pt x="2" y="0"/>
                </a:lnTo>
                <a:lnTo>
                  <a:pt x="0" y="0"/>
                </a:lnTo>
                <a:close/>
              </a:path>
            </a:pathLst>
          </a:custGeom>
          <a:solidFill>
            <a:schemeClr val="bg1">
              <a:lumMod val="85000"/>
            </a:schemeClr>
          </a:solidFill>
          <a:ln w="635" cap="rnd">
            <a:solidFill>
              <a:schemeClr val="bg1">
                <a:alpha val="17000"/>
              </a:schemeClr>
            </a:solidFill>
            <a:prstDash val="solid"/>
            <a:round/>
            <a:headEnd/>
            <a:tailEnd/>
          </a:ln>
        </p:spPr>
        <p:txBody>
          <a:bodyPr lIns="97940" tIns="48971" rIns="97940" bIns="48971"/>
          <a:lstStyle/>
          <a:p>
            <a:pPr algn="ctr" defTabSz="411361" fontAlgn="base">
              <a:spcBef>
                <a:spcPct val="0"/>
              </a:spcBef>
              <a:spcAft>
                <a:spcPct val="0"/>
              </a:spcAft>
            </a:pPr>
            <a:endParaRPr lang="en-AU" sz="2520">
              <a:solidFill>
                <a:srgbClr val="000000"/>
              </a:solidFill>
              <a:latin typeface="Lucida Grande" charset="0"/>
              <a:ea typeface="ヒラギノ角ゴ ProN W3" charset="0"/>
              <a:sym typeface="Lucida Grande" charset="0"/>
            </a:endParaRPr>
          </a:p>
        </p:txBody>
      </p:sp>
      <p:sp>
        <p:nvSpPr>
          <p:cNvPr id="556" name="Freeform 555"/>
          <p:cNvSpPr>
            <a:spLocks/>
          </p:cNvSpPr>
          <p:nvPr/>
        </p:nvSpPr>
        <p:spPr bwMode="auto">
          <a:xfrm>
            <a:off x="9564107" y="3745997"/>
            <a:ext cx="22751" cy="14219"/>
          </a:xfrm>
          <a:custGeom>
            <a:avLst/>
            <a:gdLst>
              <a:gd name="T0" fmla="*/ 7 w 11"/>
              <a:gd name="T1" fmla="*/ 0 h 8"/>
              <a:gd name="T2" fmla="*/ 7 w 11"/>
              <a:gd name="T3" fmla="*/ 0 h 8"/>
              <a:gd name="T4" fmla="*/ 11 w 11"/>
              <a:gd name="T5" fmla="*/ 6 h 8"/>
              <a:gd name="T6" fmla="*/ 11 w 11"/>
              <a:gd name="T7" fmla="*/ 8 h 8"/>
              <a:gd name="T8" fmla="*/ 0 w 11"/>
              <a:gd name="T9" fmla="*/ 8 h 8"/>
              <a:gd name="T10" fmla="*/ 7 w 11"/>
              <a:gd name="T11" fmla="*/ 0 h 8"/>
              <a:gd name="T12" fmla="*/ 7 w 11"/>
              <a:gd name="T13" fmla="*/ 0 h 8"/>
              <a:gd name="T14" fmla="*/ 7 w 11"/>
              <a:gd name="T15" fmla="*/ 0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8">
                <a:moveTo>
                  <a:pt x="7" y="0"/>
                </a:moveTo>
                <a:lnTo>
                  <a:pt x="7" y="0"/>
                </a:lnTo>
                <a:lnTo>
                  <a:pt x="11" y="6"/>
                </a:lnTo>
                <a:lnTo>
                  <a:pt x="11" y="8"/>
                </a:lnTo>
                <a:lnTo>
                  <a:pt x="0" y="8"/>
                </a:lnTo>
                <a:lnTo>
                  <a:pt x="7" y="0"/>
                </a:lnTo>
                <a:lnTo>
                  <a:pt x="7" y="0"/>
                </a:lnTo>
                <a:lnTo>
                  <a:pt x="7" y="0"/>
                </a:lnTo>
                <a:close/>
              </a:path>
            </a:pathLst>
          </a:custGeom>
          <a:solidFill>
            <a:schemeClr val="bg1">
              <a:lumMod val="85000"/>
            </a:schemeClr>
          </a:solidFill>
          <a:ln w="635" cap="rnd">
            <a:solidFill>
              <a:schemeClr val="bg1">
                <a:alpha val="17000"/>
              </a:schemeClr>
            </a:solidFill>
            <a:round/>
            <a:headEnd/>
            <a:tailEnd/>
          </a:ln>
        </p:spPr>
        <p:txBody>
          <a:bodyPr lIns="97940" tIns="48971" rIns="97940" bIns="48971"/>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557" name="Freeform 556"/>
          <p:cNvSpPr>
            <a:spLocks/>
          </p:cNvSpPr>
          <p:nvPr/>
        </p:nvSpPr>
        <p:spPr bwMode="auto">
          <a:xfrm>
            <a:off x="9564107" y="3745997"/>
            <a:ext cx="22751" cy="14219"/>
          </a:xfrm>
          <a:custGeom>
            <a:avLst/>
            <a:gdLst>
              <a:gd name="T0" fmla="*/ 20665786 w 11"/>
              <a:gd name="T1" fmla="*/ 0 h 8"/>
              <a:gd name="T2" fmla="*/ 20665786 w 11"/>
              <a:gd name="T3" fmla="*/ 0 h 8"/>
              <a:gd name="T4" fmla="*/ 32475055 w 11"/>
              <a:gd name="T5" fmla="*/ 23030656 h 8"/>
              <a:gd name="T6" fmla="*/ 32475055 w 11"/>
              <a:gd name="T7" fmla="*/ 30706219 h 8"/>
              <a:gd name="T8" fmla="*/ 0 w 11"/>
              <a:gd name="T9" fmla="*/ 30706219 h 8"/>
              <a:gd name="T10" fmla="*/ 20665786 w 11"/>
              <a:gd name="T11" fmla="*/ 0 h 8"/>
              <a:gd name="T12" fmla="*/ 20665786 w 11"/>
              <a:gd name="T13" fmla="*/ 0 h 8"/>
              <a:gd name="T14" fmla="*/ 20665786 w 11"/>
              <a:gd name="T15" fmla="*/ 0 h 8"/>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1" h="8">
                <a:moveTo>
                  <a:pt x="7" y="0"/>
                </a:moveTo>
                <a:lnTo>
                  <a:pt x="7" y="0"/>
                </a:lnTo>
                <a:lnTo>
                  <a:pt x="11" y="6"/>
                </a:lnTo>
                <a:lnTo>
                  <a:pt x="11" y="8"/>
                </a:lnTo>
                <a:lnTo>
                  <a:pt x="0" y="8"/>
                </a:lnTo>
                <a:lnTo>
                  <a:pt x="7" y="0"/>
                </a:lnTo>
                <a:close/>
              </a:path>
            </a:pathLst>
          </a:custGeom>
          <a:solidFill>
            <a:schemeClr val="bg1">
              <a:lumMod val="85000"/>
            </a:schemeClr>
          </a:solidFill>
          <a:ln w="635" cap="rnd">
            <a:solidFill>
              <a:schemeClr val="bg1">
                <a:alpha val="17000"/>
              </a:schemeClr>
            </a:solidFill>
            <a:prstDash val="solid"/>
            <a:round/>
            <a:headEnd/>
            <a:tailEnd/>
          </a:ln>
        </p:spPr>
        <p:txBody>
          <a:bodyPr lIns="97940" tIns="48971" rIns="97940" bIns="48971"/>
          <a:lstStyle/>
          <a:p>
            <a:pPr algn="ctr" defTabSz="411361" fontAlgn="base">
              <a:spcBef>
                <a:spcPct val="0"/>
              </a:spcBef>
              <a:spcAft>
                <a:spcPct val="0"/>
              </a:spcAft>
            </a:pPr>
            <a:endParaRPr lang="en-AU" sz="2520">
              <a:solidFill>
                <a:srgbClr val="000000"/>
              </a:solidFill>
              <a:latin typeface="Lucida Grande" charset="0"/>
              <a:ea typeface="ヒラギノ角ゴ ProN W3" charset="0"/>
              <a:sym typeface="Lucida Grande" charset="0"/>
            </a:endParaRPr>
          </a:p>
        </p:txBody>
      </p:sp>
      <p:sp>
        <p:nvSpPr>
          <p:cNvPr id="558" name="Freeform 557"/>
          <p:cNvSpPr>
            <a:spLocks/>
          </p:cNvSpPr>
          <p:nvPr/>
        </p:nvSpPr>
        <p:spPr bwMode="auto">
          <a:xfrm>
            <a:off x="9575483" y="3773027"/>
            <a:ext cx="24647" cy="19907"/>
          </a:xfrm>
          <a:custGeom>
            <a:avLst/>
            <a:gdLst>
              <a:gd name="T0" fmla="*/ 0 w 12"/>
              <a:gd name="T1" fmla="*/ 12 h 12"/>
              <a:gd name="T2" fmla="*/ 0 w 12"/>
              <a:gd name="T3" fmla="*/ 12 h 12"/>
              <a:gd name="T4" fmla="*/ 6 w 12"/>
              <a:gd name="T5" fmla="*/ 10 h 12"/>
              <a:gd name="T6" fmla="*/ 10 w 12"/>
              <a:gd name="T7" fmla="*/ 8 h 12"/>
              <a:gd name="T8" fmla="*/ 10 w 12"/>
              <a:gd name="T9" fmla="*/ 8 h 12"/>
              <a:gd name="T10" fmla="*/ 10 w 12"/>
              <a:gd name="T11" fmla="*/ 8 h 12"/>
              <a:gd name="T12" fmla="*/ 12 w 12"/>
              <a:gd name="T13" fmla="*/ 4 h 12"/>
              <a:gd name="T14" fmla="*/ 12 w 12"/>
              <a:gd name="T15" fmla="*/ 4 h 12"/>
              <a:gd name="T16" fmla="*/ 10 w 12"/>
              <a:gd name="T17" fmla="*/ 0 h 12"/>
              <a:gd name="T18" fmla="*/ 10 w 12"/>
              <a:gd name="T19" fmla="*/ 0 h 12"/>
              <a:gd name="T20" fmla="*/ 8 w 12"/>
              <a:gd name="T21" fmla="*/ 4 h 12"/>
              <a:gd name="T22" fmla="*/ 8 w 12"/>
              <a:gd name="T23" fmla="*/ 4 h 12"/>
              <a:gd name="T24" fmla="*/ 6 w 12"/>
              <a:gd name="T25" fmla="*/ 8 h 12"/>
              <a:gd name="T26" fmla="*/ 4 w 12"/>
              <a:gd name="T27" fmla="*/ 8 h 12"/>
              <a:gd name="T28" fmla="*/ 0 w 12"/>
              <a:gd name="T29" fmla="*/ 8 h 12"/>
              <a:gd name="T30" fmla="*/ 0 w 12"/>
              <a:gd name="T31" fmla="*/ 12 h 12"/>
              <a:gd name="T32" fmla="*/ 0 w 12"/>
              <a:gd name="T33" fmla="*/ 12 h 12"/>
              <a:gd name="T34" fmla="*/ 0 w 12"/>
              <a:gd name="T35"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 h="12">
                <a:moveTo>
                  <a:pt x="0" y="12"/>
                </a:moveTo>
                <a:lnTo>
                  <a:pt x="0" y="12"/>
                </a:lnTo>
                <a:lnTo>
                  <a:pt x="6" y="10"/>
                </a:lnTo>
                <a:lnTo>
                  <a:pt x="10" y="8"/>
                </a:lnTo>
                <a:lnTo>
                  <a:pt x="10" y="8"/>
                </a:lnTo>
                <a:lnTo>
                  <a:pt x="10" y="8"/>
                </a:lnTo>
                <a:lnTo>
                  <a:pt x="12" y="4"/>
                </a:lnTo>
                <a:lnTo>
                  <a:pt x="12" y="4"/>
                </a:lnTo>
                <a:lnTo>
                  <a:pt x="10" y="0"/>
                </a:lnTo>
                <a:lnTo>
                  <a:pt x="10" y="0"/>
                </a:lnTo>
                <a:lnTo>
                  <a:pt x="8" y="4"/>
                </a:lnTo>
                <a:lnTo>
                  <a:pt x="8" y="4"/>
                </a:lnTo>
                <a:lnTo>
                  <a:pt x="6" y="8"/>
                </a:lnTo>
                <a:lnTo>
                  <a:pt x="4" y="8"/>
                </a:lnTo>
                <a:lnTo>
                  <a:pt x="0" y="8"/>
                </a:lnTo>
                <a:lnTo>
                  <a:pt x="0" y="12"/>
                </a:lnTo>
                <a:lnTo>
                  <a:pt x="0" y="12"/>
                </a:lnTo>
                <a:lnTo>
                  <a:pt x="0" y="12"/>
                </a:lnTo>
                <a:close/>
              </a:path>
            </a:pathLst>
          </a:custGeom>
          <a:solidFill>
            <a:schemeClr val="bg1">
              <a:lumMod val="85000"/>
            </a:schemeClr>
          </a:solidFill>
          <a:ln w="635" cap="rnd">
            <a:solidFill>
              <a:schemeClr val="bg1">
                <a:alpha val="17000"/>
              </a:schemeClr>
            </a:solidFill>
            <a:round/>
            <a:headEnd/>
            <a:tailEnd/>
          </a:ln>
        </p:spPr>
        <p:txBody>
          <a:bodyPr lIns="97940" tIns="48971" rIns="97940" bIns="48971"/>
          <a:lstStyle/>
          <a:p>
            <a:pPr algn="ctr" defTabSz="411361" fontAlgn="base">
              <a:spcBef>
                <a:spcPct val="0"/>
              </a:spcBef>
              <a:spcAft>
                <a:spcPct val="0"/>
              </a:spcAft>
              <a:defRPr/>
            </a:pPr>
            <a:endParaRPr lang="en-AU" sz="2520">
              <a:solidFill>
                <a:srgbClr val="000000"/>
              </a:solidFill>
              <a:latin typeface="Lucida Grande" charset="0"/>
              <a:ea typeface="ヒラギノ角ゴ ProN W3" charset="-128"/>
              <a:sym typeface="Lucida Grande" charset="0"/>
            </a:endParaRPr>
          </a:p>
        </p:txBody>
      </p:sp>
      <p:sp>
        <p:nvSpPr>
          <p:cNvPr id="559" name="Freeform 558"/>
          <p:cNvSpPr>
            <a:spLocks/>
          </p:cNvSpPr>
          <p:nvPr/>
        </p:nvSpPr>
        <p:spPr bwMode="auto">
          <a:xfrm>
            <a:off x="9575483" y="3773027"/>
            <a:ext cx="24647" cy="19907"/>
          </a:xfrm>
          <a:custGeom>
            <a:avLst/>
            <a:gdLst>
              <a:gd name="T0" fmla="*/ 0 w 12"/>
              <a:gd name="T1" fmla="*/ 42988706 h 12"/>
              <a:gd name="T2" fmla="*/ 0 w 12"/>
              <a:gd name="T3" fmla="*/ 42988706 h 12"/>
              <a:gd name="T4" fmla="*/ 17590455 w 12"/>
              <a:gd name="T5" fmla="*/ 35824848 h 12"/>
              <a:gd name="T6" fmla="*/ 29317999 w 12"/>
              <a:gd name="T7" fmla="*/ 28659138 h 12"/>
              <a:gd name="T8" fmla="*/ 29317999 w 12"/>
              <a:gd name="T9" fmla="*/ 28659138 h 12"/>
              <a:gd name="T10" fmla="*/ 29317999 w 12"/>
              <a:gd name="T11" fmla="*/ 28659138 h 12"/>
              <a:gd name="T12" fmla="*/ 35180911 w 12"/>
              <a:gd name="T13" fmla="*/ 14329569 h 12"/>
              <a:gd name="T14" fmla="*/ 35180911 w 12"/>
              <a:gd name="T15" fmla="*/ 14329569 h 12"/>
              <a:gd name="T16" fmla="*/ 29317999 w 12"/>
              <a:gd name="T17" fmla="*/ 0 h 12"/>
              <a:gd name="T18" fmla="*/ 29317999 w 12"/>
              <a:gd name="T19" fmla="*/ 0 h 12"/>
              <a:gd name="T20" fmla="*/ 23453367 w 12"/>
              <a:gd name="T21" fmla="*/ 14329569 h 12"/>
              <a:gd name="T22" fmla="*/ 23453367 w 12"/>
              <a:gd name="T23" fmla="*/ 14329569 h 12"/>
              <a:gd name="T24" fmla="*/ 17590455 w 12"/>
              <a:gd name="T25" fmla="*/ 28659138 h 12"/>
              <a:gd name="T26" fmla="*/ 11727544 w 12"/>
              <a:gd name="T27" fmla="*/ 28659138 h 12"/>
              <a:gd name="T28" fmla="*/ 0 w 12"/>
              <a:gd name="T29" fmla="*/ 28659138 h 12"/>
              <a:gd name="T30" fmla="*/ 0 w 12"/>
              <a:gd name="T31" fmla="*/ 42988706 h 12"/>
              <a:gd name="T32" fmla="*/ 0 w 12"/>
              <a:gd name="T33" fmla="*/ 42988706 h 12"/>
              <a:gd name="T34" fmla="*/ 0 w 12"/>
              <a:gd name="T35" fmla="*/ 42988706 h 1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2" h="12">
                <a:moveTo>
                  <a:pt x="0" y="12"/>
                </a:moveTo>
                <a:lnTo>
                  <a:pt x="0" y="12"/>
                </a:lnTo>
                <a:lnTo>
                  <a:pt x="6" y="10"/>
                </a:lnTo>
                <a:lnTo>
                  <a:pt x="10" y="8"/>
                </a:lnTo>
                <a:lnTo>
                  <a:pt x="12" y="4"/>
                </a:lnTo>
                <a:lnTo>
                  <a:pt x="10" y="0"/>
                </a:lnTo>
                <a:lnTo>
                  <a:pt x="8" y="4"/>
                </a:lnTo>
                <a:lnTo>
                  <a:pt x="6" y="8"/>
                </a:lnTo>
                <a:lnTo>
                  <a:pt x="4" y="8"/>
                </a:lnTo>
                <a:lnTo>
                  <a:pt x="0" y="8"/>
                </a:lnTo>
                <a:lnTo>
                  <a:pt x="0" y="12"/>
                </a:lnTo>
                <a:close/>
              </a:path>
            </a:pathLst>
          </a:custGeom>
          <a:solidFill>
            <a:schemeClr val="bg1">
              <a:lumMod val="85000"/>
            </a:schemeClr>
          </a:solidFill>
          <a:ln w="635" cap="rnd">
            <a:solidFill>
              <a:schemeClr val="bg1">
                <a:alpha val="17000"/>
              </a:schemeClr>
            </a:solidFill>
            <a:prstDash val="solid"/>
            <a:round/>
            <a:headEnd/>
            <a:tailEnd/>
          </a:ln>
        </p:spPr>
        <p:txBody>
          <a:bodyPr lIns="97940" tIns="48971" rIns="97940" bIns="48971"/>
          <a:lstStyle/>
          <a:p>
            <a:pPr algn="ctr" defTabSz="411361" fontAlgn="base">
              <a:spcBef>
                <a:spcPct val="0"/>
              </a:spcBef>
              <a:spcAft>
                <a:spcPct val="0"/>
              </a:spcAft>
            </a:pPr>
            <a:endParaRPr lang="en-AU" sz="2520">
              <a:solidFill>
                <a:srgbClr val="000000"/>
              </a:solidFill>
              <a:latin typeface="Lucida Grande" charset="0"/>
              <a:ea typeface="ヒラギノ角ゴ ProN W3" charset="0"/>
              <a:sym typeface="Lucida Grande" charset="0"/>
            </a:endParaRPr>
          </a:p>
        </p:txBody>
      </p:sp>
      <p:sp>
        <p:nvSpPr>
          <p:cNvPr id="560" name="Freeform 559"/>
          <p:cNvSpPr/>
          <p:nvPr/>
        </p:nvSpPr>
        <p:spPr bwMode="auto">
          <a:xfrm>
            <a:off x="2769335" y="3694809"/>
            <a:ext cx="151669" cy="102376"/>
          </a:xfrm>
          <a:custGeom>
            <a:avLst/>
            <a:gdLst>
              <a:gd name="connsiteX0" fmla="*/ 4530 w 127085"/>
              <a:gd name="connsiteY0" fmla="*/ 54124 h 114520"/>
              <a:gd name="connsiteX1" fmla="*/ 75745 w 127085"/>
              <a:gd name="connsiteY1" fmla="*/ 48427 h 114520"/>
              <a:gd name="connsiteX2" fmla="*/ 84290 w 127085"/>
              <a:gd name="connsiteY2" fmla="*/ 39881 h 114520"/>
              <a:gd name="connsiteX3" fmla="*/ 87139 w 127085"/>
              <a:gd name="connsiteY3" fmla="*/ 31335 h 114520"/>
              <a:gd name="connsiteX4" fmla="*/ 92836 w 127085"/>
              <a:gd name="connsiteY4" fmla="*/ 11395 h 114520"/>
              <a:gd name="connsiteX5" fmla="*/ 98533 w 127085"/>
              <a:gd name="connsiteY5" fmla="*/ 2849 h 114520"/>
              <a:gd name="connsiteX6" fmla="*/ 107079 w 127085"/>
              <a:gd name="connsiteY6" fmla="*/ 0 h 114520"/>
              <a:gd name="connsiteX7" fmla="*/ 112776 w 127085"/>
              <a:gd name="connsiteY7" fmla="*/ 5698 h 114520"/>
              <a:gd name="connsiteX8" fmla="*/ 115625 w 127085"/>
              <a:gd name="connsiteY8" fmla="*/ 17092 h 114520"/>
              <a:gd name="connsiteX9" fmla="*/ 118474 w 127085"/>
              <a:gd name="connsiteY9" fmla="*/ 25638 h 114520"/>
              <a:gd name="connsiteX10" fmla="*/ 124171 w 127085"/>
              <a:gd name="connsiteY10" fmla="*/ 34184 h 114520"/>
              <a:gd name="connsiteX11" fmla="*/ 127019 w 127085"/>
              <a:gd name="connsiteY11" fmla="*/ 42729 h 114520"/>
              <a:gd name="connsiteX12" fmla="*/ 107079 w 127085"/>
              <a:gd name="connsiteY12" fmla="*/ 85458 h 114520"/>
              <a:gd name="connsiteX13" fmla="*/ 98533 w 127085"/>
              <a:gd name="connsiteY13" fmla="*/ 91156 h 114520"/>
              <a:gd name="connsiteX14" fmla="*/ 95685 w 127085"/>
              <a:gd name="connsiteY14" fmla="*/ 102550 h 114520"/>
              <a:gd name="connsiteX15" fmla="*/ 58653 w 127085"/>
              <a:gd name="connsiteY15" fmla="*/ 111096 h 114520"/>
              <a:gd name="connsiteX16" fmla="*/ 50107 w 127085"/>
              <a:gd name="connsiteY16" fmla="*/ 105399 h 114520"/>
              <a:gd name="connsiteX17" fmla="*/ 38713 w 127085"/>
              <a:gd name="connsiteY17" fmla="*/ 102550 h 114520"/>
              <a:gd name="connsiteX18" fmla="*/ 18773 w 127085"/>
              <a:gd name="connsiteY18" fmla="*/ 94004 h 114520"/>
              <a:gd name="connsiteX19" fmla="*/ 15924 w 127085"/>
              <a:gd name="connsiteY19" fmla="*/ 85458 h 114520"/>
              <a:gd name="connsiteX20" fmla="*/ 7378 w 127085"/>
              <a:gd name="connsiteY20" fmla="*/ 68367 h 114520"/>
              <a:gd name="connsiteX21" fmla="*/ 4530 w 127085"/>
              <a:gd name="connsiteY21" fmla="*/ 54124 h 114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27085" h="114520">
                <a:moveTo>
                  <a:pt x="4530" y="54124"/>
                </a:moveTo>
                <a:cubicBezTo>
                  <a:pt x="15925" y="50801"/>
                  <a:pt x="28845" y="60662"/>
                  <a:pt x="75745" y="48427"/>
                </a:cubicBezTo>
                <a:cubicBezTo>
                  <a:pt x="79643" y="47410"/>
                  <a:pt x="81442" y="42730"/>
                  <a:pt x="84290" y="39881"/>
                </a:cubicBezTo>
                <a:cubicBezTo>
                  <a:pt x="85240" y="37032"/>
                  <a:pt x="86314" y="34222"/>
                  <a:pt x="87139" y="31335"/>
                </a:cubicBezTo>
                <a:cubicBezTo>
                  <a:pt x="88354" y="27082"/>
                  <a:pt x="90562" y="15944"/>
                  <a:pt x="92836" y="11395"/>
                </a:cubicBezTo>
                <a:cubicBezTo>
                  <a:pt x="94367" y="8333"/>
                  <a:pt x="95860" y="4988"/>
                  <a:pt x="98533" y="2849"/>
                </a:cubicBezTo>
                <a:cubicBezTo>
                  <a:pt x="100878" y="973"/>
                  <a:pt x="104230" y="950"/>
                  <a:pt x="107079" y="0"/>
                </a:cubicBezTo>
                <a:cubicBezTo>
                  <a:pt x="108978" y="1899"/>
                  <a:pt x="111575" y="3296"/>
                  <a:pt x="112776" y="5698"/>
                </a:cubicBezTo>
                <a:cubicBezTo>
                  <a:pt x="114527" y="9200"/>
                  <a:pt x="114549" y="13328"/>
                  <a:pt x="115625" y="17092"/>
                </a:cubicBezTo>
                <a:cubicBezTo>
                  <a:pt x="116450" y="19979"/>
                  <a:pt x="117131" y="22952"/>
                  <a:pt x="118474" y="25638"/>
                </a:cubicBezTo>
                <a:cubicBezTo>
                  <a:pt x="120005" y="28700"/>
                  <a:pt x="122272" y="31335"/>
                  <a:pt x="124171" y="34184"/>
                </a:cubicBezTo>
                <a:cubicBezTo>
                  <a:pt x="125120" y="37032"/>
                  <a:pt x="127513" y="39767"/>
                  <a:pt x="127019" y="42729"/>
                </a:cubicBezTo>
                <a:cubicBezTo>
                  <a:pt x="125702" y="50633"/>
                  <a:pt x="116332" y="79289"/>
                  <a:pt x="107079" y="85458"/>
                </a:cubicBezTo>
                <a:lnTo>
                  <a:pt x="98533" y="91156"/>
                </a:lnTo>
                <a:cubicBezTo>
                  <a:pt x="97584" y="94954"/>
                  <a:pt x="97760" y="99230"/>
                  <a:pt x="95685" y="102550"/>
                </a:cubicBezTo>
                <a:cubicBezTo>
                  <a:pt x="84338" y="120704"/>
                  <a:pt x="79819" y="113447"/>
                  <a:pt x="58653" y="111096"/>
                </a:cubicBezTo>
                <a:cubicBezTo>
                  <a:pt x="55804" y="109197"/>
                  <a:pt x="53254" y="106748"/>
                  <a:pt x="50107" y="105399"/>
                </a:cubicBezTo>
                <a:cubicBezTo>
                  <a:pt x="46509" y="103857"/>
                  <a:pt x="42477" y="103626"/>
                  <a:pt x="38713" y="102550"/>
                </a:cubicBezTo>
                <a:cubicBezTo>
                  <a:pt x="28933" y="99755"/>
                  <a:pt x="28901" y="99068"/>
                  <a:pt x="18773" y="94004"/>
                </a:cubicBezTo>
                <a:cubicBezTo>
                  <a:pt x="17823" y="91155"/>
                  <a:pt x="17267" y="88144"/>
                  <a:pt x="15924" y="85458"/>
                </a:cubicBezTo>
                <a:cubicBezTo>
                  <a:pt x="11877" y="77365"/>
                  <a:pt x="8401" y="77572"/>
                  <a:pt x="7378" y="68367"/>
                </a:cubicBezTo>
                <a:cubicBezTo>
                  <a:pt x="6749" y="62705"/>
                  <a:pt x="-6865" y="57447"/>
                  <a:pt x="4530" y="54124"/>
                </a:cubicBezTo>
                <a:close/>
              </a:path>
            </a:pathLst>
          </a:custGeom>
          <a:solidFill>
            <a:schemeClr val="bg1">
              <a:lumMod val="85000"/>
            </a:schemeClr>
          </a:solidFill>
          <a:ln w="635" cap="rnd" cmpd="sng" algn="ctr">
            <a:solidFill>
              <a:schemeClr val="bg1">
                <a:alpha val="17000"/>
              </a:schemeClr>
            </a:solidFill>
            <a:prstDash val="solid"/>
            <a:round/>
            <a:headEnd type="none" w="med" len="med"/>
            <a:tailEnd type="none" w="med" len="med"/>
          </a:ln>
          <a:effectLst/>
        </p:spPr>
        <p:txBody>
          <a:bodyPr lIns="97940" tIns="48971" rIns="97940" bIns="48971"/>
          <a:lstStyle/>
          <a:p>
            <a:pPr algn="ctr" defTabSz="411361" fontAlgn="base">
              <a:spcBef>
                <a:spcPct val="0"/>
              </a:spcBef>
              <a:spcAft>
                <a:spcPct val="0"/>
              </a:spcAft>
              <a:defRPr/>
            </a:pPr>
            <a:endParaRPr lang="en-AU" sz="6000">
              <a:solidFill>
                <a:srgbClr val="000000"/>
              </a:solidFill>
              <a:latin typeface="Lucida Grande" charset="0"/>
              <a:ea typeface="ヒラギノ角ゴ ProN W3" charset="0"/>
              <a:sym typeface="Lucida Grande" charset="0"/>
            </a:endParaRPr>
          </a:p>
        </p:txBody>
      </p:sp>
      <p:sp>
        <p:nvSpPr>
          <p:cNvPr id="561" name="Title 1">
            <a:extLst>
              <a:ext uri="{FF2B5EF4-FFF2-40B4-BE49-F238E27FC236}">
                <a16:creationId xmlns:a16="http://schemas.microsoft.com/office/drawing/2014/main" id="{22EB1ACA-1FF4-424E-86A7-016921ED0F77}"/>
              </a:ext>
            </a:extLst>
          </p:cNvPr>
          <p:cNvSpPr>
            <a:spLocks noGrp="1"/>
          </p:cNvSpPr>
          <p:nvPr>
            <p:ph type="title"/>
          </p:nvPr>
        </p:nvSpPr>
        <p:spPr>
          <a:xfrm>
            <a:off x="367863" y="228492"/>
            <a:ext cx="11466785" cy="948668"/>
          </a:xfrm>
        </p:spPr>
        <p:txBody>
          <a:bodyPr>
            <a:normAutofit/>
          </a:bodyPr>
          <a:lstStyle>
            <a:lvl1pPr>
              <a:defRPr sz="4800" b="1">
                <a:solidFill>
                  <a:srgbClr val="007549"/>
                </a:solidFill>
                <a:latin typeface="+mn-lt"/>
              </a:defRPr>
            </a:lvl1pPr>
          </a:lstStyle>
          <a:p>
            <a:r>
              <a:rPr lang="en-US"/>
              <a:t>Click to edit Master title style</a:t>
            </a:r>
          </a:p>
        </p:txBody>
      </p:sp>
    </p:spTree>
    <p:extLst>
      <p:ext uri="{BB962C8B-B14F-4D97-AF65-F5344CB8AC3E}">
        <p14:creationId xmlns:p14="http://schemas.microsoft.com/office/powerpoint/2010/main" val="580483050"/>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showMasterSp="0">
  <p:cSld name="12_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367863" y="1"/>
            <a:ext cx="11466785" cy="1177159"/>
          </a:xfrm>
        </p:spPr>
        <p:txBody>
          <a:bodyPr>
            <a:normAutofit/>
          </a:bodyPr>
          <a:lstStyle>
            <a:lvl1pPr algn="ctr">
              <a:defRPr sz="3360" b="0">
                <a:solidFill>
                  <a:schemeClr val="tx1">
                    <a:lumMod val="75000"/>
                    <a:lumOff val="25000"/>
                  </a:schemeClr>
                </a:solidFill>
                <a:latin typeface="+mn-lt"/>
              </a:defRPr>
            </a:lvl1pPr>
          </a:lstStyle>
          <a:p>
            <a:r>
              <a:rPr lang="en-US"/>
              <a:t>Click to edit Master title style</a:t>
            </a:r>
          </a:p>
        </p:txBody>
      </p:sp>
      <p:sp>
        <p:nvSpPr>
          <p:cNvPr id="3" name="Content Placeholder 2"/>
          <p:cNvSpPr>
            <a:spLocks noGrp="1"/>
          </p:cNvSpPr>
          <p:nvPr>
            <p:ph idx="1"/>
          </p:nvPr>
        </p:nvSpPr>
        <p:spPr>
          <a:xfrm>
            <a:off x="367863" y="1376856"/>
            <a:ext cx="11466785" cy="3789034"/>
          </a:xfrm>
        </p:spPr>
        <p:txBody>
          <a:bodyPr/>
          <a:lstStyle>
            <a:lvl1pPr>
              <a:buClr>
                <a:srgbClr val="007549"/>
              </a:buClr>
              <a:defRPr/>
            </a:lvl1pPr>
            <a:lvl2pPr>
              <a:buClr>
                <a:srgbClr val="007549"/>
              </a:buClr>
              <a:defRPr/>
            </a:lvl2pPr>
            <a:lvl3pPr>
              <a:buClr>
                <a:srgbClr val="007549"/>
              </a:buClr>
              <a:defRPr/>
            </a:lvl3pPr>
            <a:lvl4pPr>
              <a:buClr>
                <a:srgbClr val="007549"/>
              </a:buClr>
              <a:defRPr/>
            </a:lvl4pPr>
            <a:lvl5pPr>
              <a:buClr>
                <a:srgbClr val="007549"/>
              </a:buClr>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845273BA-65BA-4A91-A52B-6A2CCB361AA4}" type="datetimeFigureOut">
              <a:rPr lang="en-AU" smtClean="0"/>
              <a:t>26/06/2025</a:t>
            </a:fld>
            <a:endParaRPr lang="en-AU"/>
          </a:p>
        </p:txBody>
      </p:sp>
      <p:sp>
        <p:nvSpPr>
          <p:cNvPr id="5" name="Footer Placeholder 4"/>
          <p:cNvSpPr>
            <a:spLocks noGrp="1"/>
          </p:cNvSpPr>
          <p:nvPr>
            <p:ph type="ftr" sz="quarter" idx="11"/>
          </p:nvPr>
        </p:nvSpPr>
        <p:spPr/>
        <p:txBody>
          <a:bodyPr/>
          <a:lstStyle/>
          <a:p>
            <a:endParaRPr lang="en-AU"/>
          </a:p>
        </p:txBody>
      </p:sp>
      <p:sp>
        <p:nvSpPr>
          <p:cNvPr id="6" name="Slide Number Placeholder 5"/>
          <p:cNvSpPr>
            <a:spLocks noGrp="1"/>
          </p:cNvSpPr>
          <p:nvPr>
            <p:ph type="sldNum" sz="quarter" idx="12"/>
          </p:nvPr>
        </p:nvSpPr>
        <p:spPr/>
        <p:txBody>
          <a:bodyPr/>
          <a:lstStyle/>
          <a:p>
            <a:fld id="{62EB8395-17E0-418A-837B-E58C13101CD9}" type="slidenum">
              <a:rPr lang="en-AU" smtClean="0"/>
              <a:t>‹#›</a:t>
            </a:fld>
            <a:endParaRPr lang="en-AU"/>
          </a:p>
        </p:txBody>
      </p:sp>
    </p:spTree>
    <p:extLst>
      <p:ext uri="{BB962C8B-B14F-4D97-AF65-F5344CB8AC3E}">
        <p14:creationId xmlns:p14="http://schemas.microsoft.com/office/powerpoint/2010/main" val="217131126"/>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showMasterSp="0">
  <p:cSld name="Title and 2 Columns">
    <p:spTree>
      <p:nvGrpSpPr>
        <p:cNvPr id="1" name=""/>
        <p:cNvGrpSpPr/>
        <p:nvPr/>
      </p:nvGrpSpPr>
      <p:grpSpPr>
        <a:xfrm>
          <a:off x="0" y="0"/>
          <a:ext cx="0" cy="0"/>
          <a:chOff x="0" y="0"/>
          <a:chExt cx="0" cy="0"/>
        </a:xfrm>
      </p:grpSpPr>
      <p:sp>
        <p:nvSpPr>
          <p:cNvPr id="2" name="Title 1"/>
          <p:cNvSpPr>
            <a:spLocks noGrp="1"/>
          </p:cNvSpPr>
          <p:nvPr>
            <p:ph type="title"/>
          </p:nvPr>
        </p:nvSpPr>
        <p:spPr>
          <a:xfrm>
            <a:off x="838200" y="160337"/>
            <a:ext cx="9578280" cy="1325563"/>
          </a:xfrm>
          <a:prstGeom prst="rect">
            <a:avLst/>
          </a:prstGeom>
        </p:spPr>
        <p:txBody>
          <a:bodyPr lIns="0"/>
          <a:lstStyle>
            <a:lvl1pPr>
              <a:defRPr b="1">
                <a:solidFill>
                  <a:schemeClr val="tx2"/>
                </a:solidFill>
                <a:latin typeface="+mn-lt"/>
              </a:defRPr>
            </a:lvl1pPr>
          </a:lstStyle>
          <a:p>
            <a:r>
              <a:rPr lang="en-US"/>
              <a:t>Click to edit Master title style</a:t>
            </a:r>
          </a:p>
        </p:txBody>
      </p:sp>
      <p:sp>
        <p:nvSpPr>
          <p:cNvPr id="9" name="Content Placeholder 2"/>
          <p:cNvSpPr>
            <a:spLocks noGrp="1"/>
          </p:cNvSpPr>
          <p:nvPr>
            <p:ph sz="half" idx="1"/>
          </p:nvPr>
        </p:nvSpPr>
        <p:spPr>
          <a:xfrm>
            <a:off x="838200" y="1825625"/>
            <a:ext cx="5041776" cy="4351339"/>
          </a:xfrm>
          <a:prstGeom prst="rect">
            <a:avLst/>
          </a:prstGeom>
        </p:spPr>
        <p:txBody>
          <a:bodyPr vert="horz" lIns="0" tIns="45720" rIns="91440" bIns="45720" rtlCol="0">
            <a:normAutofit/>
          </a:bodyPr>
          <a:lstStyle>
            <a:lvl1pPr>
              <a:spcAft>
                <a:spcPts val="1620"/>
              </a:spcAft>
              <a:defRPr lang="en-US" sz="2880">
                <a:solidFill>
                  <a:schemeClr val="accent3"/>
                </a:solidFill>
                <a:latin typeface="+mj-lt"/>
              </a:defRPr>
            </a:lvl1pPr>
            <a:lvl2pPr>
              <a:spcAft>
                <a:spcPts val="1620"/>
              </a:spcAft>
              <a:defRPr lang="en-US" sz="2520">
                <a:solidFill>
                  <a:schemeClr val="accent3"/>
                </a:solidFill>
                <a:latin typeface="+mj-lt"/>
              </a:defRPr>
            </a:lvl2pPr>
            <a:lvl3pPr>
              <a:spcAft>
                <a:spcPts val="1620"/>
              </a:spcAft>
              <a:defRPr lang="en-US" sz="2160">
                <a:solidFill>
                  <a:schemeClr val="accent3"/>
                </a:solidFill>
                <a:latin typeface="+mj-lt"/>
              </a:defRPr>
            </a:lvl3pPr>
            <a:lvl4pPr>
              <a:spcAft>
                <a:spcPts val="1620"/>
              </a:spcAft>
              <a:defRPr lang="en-US" sz="1800">
                <a:solidFill>
                  <a:schemeClr val="accent3"/>
                </a:solidFill>
                <a:latin typeface="+mj-lt"/>
              </a:defRPr>
            </a:lvl4pPr>
            <a:lvl5pPr>
              <a:spcAft>
                <a:spcPts val="1620"/>
              </a:spcAft>
              <a:defRPr lang="en-US" sz="1800">
                <a:solidFill>
                  <a:schemeClr val="accent3"/>
                </a:solidFill>
                <a:latin typeface="+mj-lt"/>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Content Placeholder 3"/>
          <p:cNvSpPr>
            <a:spLocks noGrp="1"/>
          </p:cNvSpPr>
          <p:nvPr>
            <p:ph sz="half" idx="2"/>
          </p:nvPr>
        </p:nvSpPr>
        <p:spPr>
          <a:xfrm>
            <a:off x="6312024" y="1825625"/>
            <a:ext cx="5041776" cy="4351339"/>
          </a:xfrm>
          <a:prstGeom prst="rect">
            <a:avLst/>
          </a:prstGeom>
        </p:spPr>
        <p:txBody>
          <a:bodyPr vert="horz" lIns="0" tIns="45720" rIns="91440" bIns="45720" rtlCol="0">
            <a:normAutofit/>
          </a:bodyPr>
          <a:lstStyle>
            <a:lvl1pPr>
              <a:spcAft>
                <a:spcPts val="1620"/>
              </a:spcAft>
              <a:defRPr lang="en-US" sz="2880">
                <a:solidFill>
                  <a:schemeClr val="accent3"/>
                </a:solidFill>
                <a:latin typeface="+mj-lt"/>
              </a:defRPr>
            </a:lvl1pPr>
            <a:lvl2pPr>
              <a:spcAft>
                <a:spcPts val="1620"/>
              </a:spcAft>
              <a:defRPr lang="en-US" sz="2520">
                <a:solidFill>
                  <a:schemeClr val="accent3"/>
                </a:solidFill>
                <a:latin typeface="+mj-lt"/>
              </a:defRPr>
            </a:lvl2pPr>
            <a:lvl3pPr>
              <a:spcAft>
                <a:spcPts val="1620"/>
              </a:spcAft>
              <a:defRPr lang="en-US" sz="2160">
                <a:solidFill>
                  <a:schemeClr val="accent3"/>
                </a:solidFill>
                <a:latin typeface="+mj-lt"/>
              </a:defRPr>
            </a:lvl3pPr>
            <a:lvl4pPr>
              <a:spcAft>
                <a:spcPts val="1620"/>
              </a:spcAft>
              <a:defRPr lang="en-US" sz="1800">
                <a:solidFill>
                  <a:schemeClr val="accent3"/>
                </a:solidFill>
                <a:latin typeface="+mj-lt"/>
              </a:defRPr>
            </a:lvl4pPr>
            <a:lvl5pPr>
              <a:spcAft>
                <a:spcPts val="1620"/>
              </a:spcAft>
              <a:defRPr lang="en-US" sz="1800">
                <a:solidFill>
                  <a:schemeClr val="accent3"/>
                </a:solidFill>
                <a:latin typeface="+mj-lt"/>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161441660"/>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p:cSld name="5_Custom Layout">
    <p:bg>
      <p:bgPr>
        <a:solidFill>
          <a:srgbClr val="007549"/>
        </a:solidFill>
        <a:effectLst/>
      </p:bgPr>
    </p:bg>
    <p:spTree>
      <p:nvGrpSpPr>
        <p:cNvPr id="1" name=""/>
        <p:cNvGrpSpPr/>
        <p:nvPr/>
      </p:nvGrpSpPr>
      <p:grpSpPr>
        <a:xfrm>
          <a:off x="0" y="0"/>
          <a:ext cx="0" cy="0"/>
          <a:chOff x="0" y="0"/>
          <a:chExt cx="0" cy="0"/>
        </a:xfrm>
      </p:grpSpPr>
      <p:sp>
        <p:nvSpPr>
          <p:cNvPr id="12" name="Rectangle 11"/>
          <p:cNvSpPr/>
          <p:nvPr/>
        </p:nvSpPr>
        <p:spPr>
          <a:xfrm>
            <a:off x="0" y="5675085"/>
            <a:ext cx="12192000" cy="1182915"/>
          </a:xfrm>
          <a:prstGeom prst="rect">
            <a:avLst/>
          </a:prstGeom>
          <a:solidFill>
            <a:srgbClr val="007549"/>
          </a:solidFill>
          <a:ln>
            <a:noFill/>
          </a:ln>
        </p:spPr>
        <p:style>
          <a:lnRef idx="2">
            <a:schemeClr val="accent1">
              <a:shade val="50000"/>
            </a:schemeClr>
          </a:lnRef>
          <a:fillRef idx="1">
            <a:schemeClr val="accent1"/>
          </a:fillRef>
          <a:effectRef idx="0">
            <a:schemeClr val="accent1"/>
          </a:effectRef>
          <a:fontRef idx="minor">
            <a:schemeClr val="lt1"/>
          </a:fontRef>
        </p:style>
        <p:txBody>
          <a:bodyPr lIns="121917" tIns="60959" rIns="121917" bIns="60959"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16" name="Picture 15"/>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10324048" y="5969567"/>
            <a:ext cx="1274121" cy="579667"/>
          </a:xfrm>
          <a:prstGeom prst="rect">
            <a:avLst/>
          </a:prstGeom>
        </p:spPr>
      </p:pic>
    </p:spTree>
    <p:extLst>
      <p:ext uri="{BB962C8B-B14F-4D97-AF65-F5344CB8AC3E}">
        <p14:creationId xmlns:p14="http://schemas.microsoft.com/office/powerpoint/2010/main" val="2035157827"/>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p:cSld name="13_Title and Conten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367863" y="228493"/>
            <a:ext cx="11466785" cy="948668"/>
          </a:xfrm>
          <a:prstGeom prst="rect">
            <a:avLst/>
          </a:prstGeom>
        </p:spPr>
        <p:txBody>
          <a:bodyPr>
            <a:normAutofit/>
          </a:bodyPr>
          <a:lstStyle>
            <a:lvl1pPr>
              <a:defRPr sz="3734" b="1">
                <a:solidFill>
                  <a:srgbClr val="007549"/>
                </a:solidFill>
                <a:latin typeface="+mn-lt"/>
              </a:defRPr>
            </a:lvl1pPr>
          </a:lstStyle>
          <a:p>
            <a:r>
              <a:rPr lang="en-US"/>
              <a:t>Chart title</a:t>
            </a:r>
          </a:p>
        </p:txBody>
      </p:sp>
      <p:sp>
        <p:nvSpPr>
          <p:cNvPr id="3" name="Content Placeholder 2"/>
          <p:cNvSpPr>
            <a:spLocks noGrp="1"/>
          </p:cNvSpPr>
          <p:nvPr>
            <p:ph idx="1"/>
          </p:nvPr>
        </p:nvSpPr>
        <p:spPr>
          <a:xfrm>
            <a:off x="367863" y="1177158"/>
            <a:ext cx="11466785" cy="4552811"/>
          </a:xfrm>
          <a:prstGeom prst="rect">
            <a:avLst/>
          </a:prstGeom>
        </p:spPr>
        <p:txBody>
          <a:bodyPr/>
          <a:lstStyle>
            <a:lvl1pPr>
              <a:buClr>
                <a:srgbClr val="007549"/>
              </a:buClr>
              <a:defRPr>
                <a:solidFill>
                  <a:schemeClr val="tx1">
                    <a:lumMod val="65000"/>
                    <a:lumOff val="35000"/>
                  </a:schemeClr>
                </a:solidFill>
              </a:defRPr>
            </a:lvl1pPr>
            <a:lvl2pPr>
              <a:buClr>
                <a:srgbClr val="007549"/>
              </a:buClr>
              <a:defRPr>
                <a:solidFill>
                  <a:schemeClr val="tx1">
                    <a:lumMod val="65000"/>
                    <a:lumOff val="35000"/>
                  </a:schemeClr>
                </a:solidFill>
              </a:defRPr>
            </a:lvl2pPr>
            <a:lvl3pPr>
              <a:buClr>
                <a:srgbClr val="007549"/>
              </a:buClr>
              <a:defRPr>
                <a:solidFill>
                  <a:schemeClr val="tx1">
                    <a:lumMod val="65000"/>
                    <a:lumOff val="35000"/>
                  </a:schemeClr>
                </a:solidFill>
              </a:defRPr>
            </a:lvl3pPr>
            <a:lvl4pPr>
              <a:buClr>
                <a:srgbClr val="007549"/>
              </a:buClr>
              <a:defRPr>
                <a:solidFill>
                  <a:schemeClr val="tx1">
                    <a:lumMod val="65000"/>
                    <a:lumOff val="35000"/>
                  </a:schemeClr>
                </a:solidFill>
              </a:defRPr>
            </a:lvl4pPr>
            <a:lvl5pPr>
              <a:buClr>
                <a:srgbClr val="007549"/>
              </a:buClr>
              <a:defRPr>
                <a:solidFill>
                  <a:schemeClr val="tx1">
                    <a:lumMod val="65000"/>
                    <a:lumOff val="35000"/>
                  </a:schemeClr>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845273BA-65BA-4A91-A52B-6A2CCB361AA4}" type="datetimeFigureOut">
              <a:rPr lang="en-AU" smtClean="0"/>
              <a:t>26/06/2025</a:t>
            </a:fld>
            <a:endParaRPr lang="en-AU"/>
          </a:p>
        </p:txBody>
      </p:sp>
      <p:sp>
        <p:nvSpPr>
          <p:cNvPr id="5" name="Footer Placeholder 4"/>
          <p:cNvSpPr>
            <a:spLocks noGrp="1"/>
          </p:cNvSpPr>
          <p:nvPr>
            <p:ph type="ftr" sz="quarter" idx="11"/>
          </p:nvPr>
        </p:nvSpPr>
        <p:spPr/>
        <p:txBody>
          <a:bodyPr/>
          <a:lstStyle/>
          <a:p>
            <a:endParaRPr lang="en-AU"/>
          </a:p>
        </p:txBody>
      </p:sp>
      <p:sp>
        <p:nvSpPr>
          <p:cNvPr id="10" name="Content Placeholder 2"/>
          <p:cNvSpPr>
            <a:spLocks noGrp="1"/>
          </p:cNvSpPr>
          <p:nvPr>
            <p:ph idx="14" hasCustomPrompt="1"/>
          </p:nvPr>
        </p:nvSpPr>
        <p:spPr>
          <a:xfrm>
            <a:off x="367864" y="5809768"/>
            <a:ext cx="11466784" cy="466784"/>
          </a:xfrm>
          <a:prstGeom prst="rect">
            <a:avLst/>
          </a:prstGeom>
        </p:spPr>
        <p:txBody>
          <a:bodyPr/>
          <a:lstStyle>
            <a:lvl1pPr marL="0" indent="0">
              <a:lnSpc>
                <a:spcPct val="100000"/>
              </a:lnSpc>
              <a:spcBef>
                <a:spcPts val="0"/>
              </a:spcBef>
              <a:buClr>
                <a:srgbClr val="007549"/>
              </a:buClr>
              <a:buNone/>
              <a:defRPr sz="1867">
                <a:solidFill>
                  <a:schemeClr val="tx1">
                    <a:lumMod val="65000"/>
                    <a:lumOff val="35000"/>
                  </a:schemeClr>
                </a:solidFill>
              </a:defRPr>
            </a:lvl1pPr>
            <a:lvl2pPr>
              <a:buClr>
                <a:srgbClr val="007549"/>
              </a:buClr>
              <a:defRPr>
                <a:solidFill>
                  <a:schemeClr val="tx1">
                    <a:lumMod val="65000"/>
                    <a:lumOff val="35000"/>
                  </a:schemeClr>
                </a:solidFill>
              </a:defRPr>
            </a:lvl2pPr>
            <a:lvl3pPr>
              <a:buClr>
                <a:srgbClr val="007549"/>
              </a:buClr>
              <a:defRPr>
                <a:solidFill>
                  <a:schemeClr val="tx1">
                    <a:lumMod val="65000"/>
                    <a:lumOff val="35000"/>
                  </a:schemeClr>
                </a:solidFill>
              </a:defRPr>
            </a:lvl3pPr>
            <a:lvl4pPr>
              <a:buClr>
                <a:srgbClr val="007549"/>
              </a:buClr>
              <a:defRPr>
                <a:solidFill>
                  <a:schemeClr val="tx1">
                    <a:lumMod val="65000"/>
                    <a:lumOff val="35000"/>
                  </a:schemeClr>
                </a:solidFill>
              </a:defRPr>
            </a:lvl4pPr>
            <a:lvl5pPr>
              <a:buClr>
                <a:srgbClr val="007549"/>
              </a:buClr>
              <a:defRPr>
                <a:solidFill>
                  <a:schemeClr val="tx1">
                    <a:lumMod val="65000"/>
                    <a:lumOff val="35000"/>
                  </a:schemeClr>
                </a:solidFill>
              </a:defRPr>
            </a:lvl5pPr>
          </a:lstStyle>
          <a:p>
            <a:pPr lvl="0"/>
            <a:r>
              <a:rPr lang="en-US"/>
              <a:t>Source:</a:t>
            </a:r>
          </a:p>
        </p:txBody>
      </p:sp>
    </p:spTree>
    <p:extLst>
      <p:ext uri="{BB962C8B-B14F-4D97-AF65-F5344CB8AC3E}">
        <p14:creationId xmlns:p14="http://schemas.microsoft.com/office/powerpoint/2010/main" val="354503732"/>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914400" y="2130425"/>
            <a:ext cx="10363200" cy="1470025"/>
          </a:xfrm>
          <a:prstGeom prst="rect">
            <a:avLst/>
          </a:prstGeom>
        </p:spPr>
        <p:txBody>
          <a:bodyPr vert="horz"/>
          <a:lstStyle>
            <a:lvl1pPr>
              <a:defRPr b="1">
                <a:solidFill>
                  <a:schemeClr val="tx2"/>
                </a:solidFill>
              </a:defRPr>
            </a:lvl1pPr>
          </a:lstStyle>
          <a:p>
            <a:r>
              <a:rPr lang="en-US"/>
              <a:t>Click to edit Master title style</a:t>
            </a:r>
          </a:p>
        </p:txBody>
      </p:sp>
      <p:sp>
        <p:nvSpPr>
          <p:cNvPr id="3" name="Subtitle 2"/>
          <p:cNvSpPr>
            <a:spLocks noGrp="1"/>
          </p:cNvSpPr>
          <p:nvPr>
            <p:ph type="subTitle" idx="1"/>
          </p:nvPr>
        </p:nvSpPr>
        <p:spPr>
          <a:xfrm>
            <a:off x="1828800" y="3886200"/>
            <a:ext cx="8534400" cy="1752600"/>
          </a:xfrm>
          <a:prstGeom prst="rect">
            <a:avLst/>
          </a:prstGeom>
        </p:spPr>
        <p:txBody>
          <a:bodyPr/>
          <a:lstStyle>
            <a:lvl1pPr marL="0" indent="0" algn="ctr">
              <a:buNone/>
              <a:defRPr sz="3000">
                <a:solidFill>
                  <a:schemeClr val="tx1"/>
                </a:solidFill>
              </a:defRPr>
            </a:lvl1pPr>
            <a:lvl2pPr marL="228600" indent="0" algn="ctr">
              <a:buNone/>
              <a:defRPr/>
            </a:lvl2pPr>
            <a:lvl3pPr marL="457200" indent="0" algn="ctr">
              <a:buNone/>
              <a:defRPr/>
            </a:lvl3pPr>
            <a:lvl4pPr marL="685800" indent="0" algn="ctr">
              <a:buNone/>
              <a:defRPr/>
            </a:lvl4pPr>
            <a:lvl5pPr marL="914400" indent="0" algn="ctr">
              <a:buNone/>
              <a:defRPr/>
            </a:lvl5pPr>
            <a:lvl6pPr marL="1143000" indent="0" algn="ctr">
              <a:buNone/>
              <a:defRPr/>
            </a:lvl6pPr>
            <a:lvl7pPr marL="1371600" indent="0" algn="ctr">
              <a:buNone/>
              <a:defRPr/>
            </a:lvl7pPr>
            <a:lvl8pPr marL="1600200" indent="0" algn="ctr">
              <a:buNone/>
              <a:defRPr/>
            </a:lvl8pPr>
            <a:lvl9pPr marL="1828800" indent="0" algn="ctr">
              <a:buNone/>
              <a:defRPr/>
            </a:lvl9pPr>
          </a:lstStyle>
          <a:p>
            <a:r>
              <a:rPr lang="en-US"/>
              <a:t>Click to edit Master subtitle style</a:t>
            </a:r>
          </a:p>
        </p:txBody>
      </p:sp>
    </p:spTree>
    <p:extLst>
      <p:ext uri="{BB962C8B-B14F-4D97-AF65-F5344CB8AC3E}">
        <p14:creationId xmlns:p14="http://schemas.microsoft.com/office/powerpoint/2010/main" val="379844880"/>
      </p:ext>
    </p:extLst>
  </p:cSld>
  <p:clrMapOvr>
    <a:masterClrMapping/>
  </p:clrMapOvr>
  <p:transition/>
</p:sldLayout>
</file>

<file path=ppt/slideLayouts/slideLayout2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09600" y="437401"/>
            <a:ext cx="10972800" cy="900000"/>
          </a:xfrm>
          <a:prstGeom prst="rect">
            <a:avLst/>
          </a:prstGeom>
        </p:spPr>
        <p:txBody>
          <a:bodyPr vert="horz" lIns="0" tIns="0" rIns="0" bIns="0"/>
          <a:lstStyle>
            <a:lvl1pPr algn="l">
              <a:defRPr sz="4400" b="1" baseline="0">
                <a:solidFill>
                  <a:schemeClr val="tx2"/>
                </a:solidFill>
                <a:latin typeface="+mj-lt"/>
              </a:defRPr>
            </a:lvl1pPr>
          </a:lstStyle>
          <a:p>
            <a:r>
              <a:rPr lang="en-US"/>
              <a:t>Click to edit Master title style</a:t>
            </a:r>
          </a:p>
        </p:txBody>
      </p:sp>
      <p:sp>
        <p:nvSpPr>
          <p:cNvPr id="3" name="Content Placeholder 2"/>
          <p:cNvSpPr>
            <a:spLocks noGrp="1"/>
          </p:cNvSpPr>
          <p:nvPr>
            <p:ph idx="1"/>
          </p:nvPr>
        </p:nvSpPr>
        <p:spPr>
          <a:xfrm>
            <a:off x="609600" y="1350000"/>
            <a:ext cx="10972800" cy="4680000"/>
          </a:xfrm>
          <a:prstGeom prst="rect">
            <a:avLst/>
          </a:prstGeom>
        </p:spPr>
        <p:txBody>
          <a:bodyPr lIns="0" tIns="0" rIns="0" bIns="0"/>
          <a:lstStyle>
            <a:lvl1pPr marL="0" indent="0">
              <a:lnSpc>
                <a:spcPct val="100000"/>
              </a:lnSpc>
              <a:spcBef>
                <a:spcPts val="1200"/>
              </a:spcBef>
              <a:defRPr sz="2400">
                <a:solidFill>
                  <a:srgbClr val="4B4F54"/>
                </a:solidFill>
                <a:latin typeface="+mn-lt"/>
              </a:defRPr>
            </a:lvl1pPr>
            <a:lvl2pPr marL="307800" indent="-307800">
              <a:lnSpc>
                <a:spcPct val="100000"/>
              </a:lnSpc>
              <a:spcBef>
                <a:spcPts val="1200"/>
              </a:spcBef>
              <a:buClr>
                <a:schemeClr val="tx2"/>
              </a:buClr>
              <a:buSzPct val="100000"/>
              <a:defRPr sz="2400">
                <a:solidFill>
                  <a:srgbClr val="4B4F54"/>
                </a:solidFill>
                <a:latin typeface="+mn-lt"/>
              </a:defRPr>
            </a:lvl2pPr>
            <a:lvl3pPr marL="615600" indent="-307800">
              <a:lnSpc>
                <a:spcPct val="100000"/>
              </a:lnSpc>
              <a:spcBef>
                <a:spcPts val="1200"/>
              </a:spcBef>
              <a:buClr>
                <a:schemeClr val="tx2"/>
              </a:buClr>
              <a:buFont typeface="Lucida Grande"/>
              <a:buChar char="–"/>
              <a:defRPr sz="2400">
                <a:solidFill>
                  <a:srgbClr val="4B4F54"/>
                </a:solidFill>
                <a:latin typeface="+mn-lt"/>
              </a:defRPr>
            </a:lvl3pPr>
            <a:lvl4pPr marL="923400" marR="0" indent="-307800" algn="l" defTabSz="457200" rtl="0" eaLnBrk="0" fontAlgn="base" latinLnBrk="0" hangingPunct="0">
              <a:lnSpc>
                <a:spcPct val="100000"/>
              </a:lnSpc>
              <a:spcBef>
                <a:spcPts val="1200"/>
              </a:spcBef>
              <a:spcAft>
                <a:spcPct val="0"/>
              </a:spcAft>
              <a:buClr>
                <a:schemeClr val="tx2"/>
              </a:buClr>
              <a:buSzPct val="100000"/>
              <a:buFont typeface="Arial"/>
              <a:buChar char="•"/>
              <a:tabLst/>
              <a:defRPr sz="2200">
                <a:solidFill>
                  <a:srgbClr val="4B4F54"/>
                </a:solidFill>
                <a:latin typeface="+mn-lt"/>
              </a:defRPr>
            </a:lvl4pPr>
            <a:lvl5pPr>
              <a:defRPr sz="1800">
                <a:latin typeface="Arial"/>
              </a:defRPr>
            </a:lvl5pPr>
          </a:lstStyle>
          <a:p>
            <a:pPr lvl="0"/>
            <a:r>
              <a:rPr lang="en-US"/>
              <a:t>Click to edit Master text styles</a:t>
            </a:r>
          </a:p>
          <a:p>
            <a:pPr lvl="1"/>
            <a:r>
              <a:rPr lang="en-US"/>
              <a:t>Second level</a:t>
            </a:r>
          </a:p>
          <a:p>
            <a:pPr lvl="2"/>
            <a:r>
              <a:rPr lang="en-US"/>
              <a:t>Third level</a:t>
            </a:r>
          </a:p>
          <a:p>
            <a:pPr lvl="3"/>
            <a:r>
              <a:rPr lang="en-US"/>
              <a:t>Fourth level</a:t>
            </a:r>
          </a:p>
        </p:txBody>
      </p:sp>
    </p:spTree>
    <p:extLst>
      <p:ext uri="{BB962C8B-B14F-4D97-AF65-F5344CB8AC3E}">
        <p14:creationId xmlns:p14="http://schemas.microsoft.com/office/powerpoint/2010/main" val="3645774691"/>
      </p:ext>
    </p:extLst>
  </p:cSld>
  <p:clrMapOvr>
    <a:masterClrMapping/>
  </p:clrMapOvr>
  <p:transition/>
</p:sldLayout>
</file>

<file path=ppt/slideLayouts/slideLayout3.xml><?xml version="1.0" encoding="utf-8"?>
<p:sldLayout xmlns:a="http://schemas.openxmlformats.org/drawingml/2006/main" xmlns:r="http://schemas.openxmlformats.org/officeDocument/2006/relationships" xmlns:p="http://schemas.openxmlformats.org/presentationml/2006/main" preserve="1">
  <p:cSld name="Custom Layout">
    <p:bg>
      <p:bgPr>
        <a:solidFill>
          <a:srgbClr val="007549"/>
        </a:solidFill>
        <a:effectLst/>
      </p:bgPr>
    </p:bg>
    <p:spTree>
      <p:nvGrpSpPr>
        <p:cNvPr id="1" name=""/>
        <p:cNvGrpSpPr/>
        <p:nvPr/>
      </p:nvGrpSpPr>
      <p:grpSpPr>
        <a:xfrm>
          <a:off x="0" y="0"/>
          <a:ext cx="0" cy="0"/>
          <a:chOff x="0" y="0"/>
          <a:chExt cx="0" cy="0"/>
        </a:xfrm>
      </p:grpSpPr>
      <p:sp>
        <p:nvSpPr>
          <p:cNvPr id="12" name="Rectangle 11"/>
          <p:cNvSpPr/>
          <p:nvPr/>
        </p:nvSpPr>
        <p:spPr>
          <a:xfrm>
            <a:off x="0" y="5675085"/>
            <a:ext cx="12192000" cy="1182915"/>
          </a:xfrm>
          <a:prstGeom prst="rect">
            <a:avLst/>
          </a:prstGeom>
          <a:solidFill>
            <a:srgbClr val="007549"/>
          </a:solidFill>
          <a:ln>
            <a:noFill/>
          </a:ln>
        </p:spPr>
        <p:style>
          <a:lnRef idx="2">
            <a:schemeClr val="accent1">
              <a:shade val="50000"/>
            </a:schemeClr>
          </a:lnRef>
          <a:fillRef idx="1">
            <a:schemeClr val="accent1"/>
          </a:fillRef>
          <a:effectRef idx="0">
            <a:schemeClr val="accent1"/>
          </a:effectRef>
          <a:fontRef idx="minor">
            <a:schemeClr val="lt1"/>
          </a:fontRef>
        </p:style>
        <p:txBody>
          <a:bodyPr lIns="121917" tIns="60959" rIns="121917" bIns="60959" rtlCol="0" anchor="ctr"/>
          <a:lstStyle/>
          <a:p>
            <a:pPr algn="ctr"/>
            <a:endParaRPr lang="en-US" sz="2400"/>
          </a:p>
        </p:txBody>
      </p:sp>
      <p:pic>
        <p:nvPicPr>
          <p:cNvPr id="16" name="Picture 15"/>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10324048" y="5969567"/>
            <a:ext cx="1274121" cy="579667"/>
          </a:xfrm>
          <a:prstGeom prst="rect">
            <a:avLst/>
          </a:prstGeom>
        </p:spPr>
      </p:pic>
    </p:spTree>
    <p:extLst>
      <p:ext uri="{BB962C8B-B14F-4D97-AF65-F5344CB8AC3E}">
        <p14:creationId xmlns:p14="http://schemas.microsoft.com/office/powerpoint/2010/main" val="507605159"/>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609600" y="437400"/>
            <a:ext cx="10972800" cy="759352"/>
          </a:xfrm>
          <a:prstGeom prst="rect">
            <a:avLst/>
          </a:prstGeom>
        </p:spPr>
        <p:txBody>
          <a:bodyPr vert="horz"/>
          <a:lstStyle>
            <a:lvl1pPr algn="l">
              <a:defRPr sz="4400" b="1">
                <a:solidFill>
                  <a:schemeClr val="tx2"/>
                </a:solidFill>
                <a:latin typeface="+mj-lt"/>
                <a:cs typeface="Arial"/>
              </a:defRPr>
            </a:lvl1pPr>
          </a:lstStyle>
          <a:p>
            <a:r>
              <a:rPr lang="en-US"/>
              <a:t>Click to edit Master title style</a:t>
            </a:r>
          </a:p>
        </p:txBody>
      </p:sp>
      <p:sp>
        <p:nvSpPr>
          <p:cNvPr id="3" name="Content Placeholder 2"/>
          <p:cNvSpPr>
            <a:spLocks noGrp="1"/>
          </p:cNvSpPr>
          <p:nvPr>
            <p:ph sz="half" idx="1"/>
          </p:nvPr>
        </p:nvSpPr>
        <p:spPr>
          <a:xfrm>
            <a:off x="609600" y="1350000"/>
            <a:ext cx="5220000" cy="4500000"/>
          </a:xfrm>
          <a:prstGeom prst="rect">
            <a:avLst/>
          </a:prstGeom>
        </p:spPr>
        <p:txBody>
          <a:bodyPr/>
          <a:lstStyle>
            <a:lvl1pPr>
              <a:lnSpc>
                <a:spcPct val="100000"/>
              </a:lnSpc>
              <a:spcBef>
                <a:spcPts val="600"/>
              </a:spcBef>
              <a:defRPr sz="2400">
                <a:solidFill>
                  <a:srgbClr val="4B4F54"/>
                </a:solidFill>
              </a:defRPr>
            </a:lvl1pPr>
            <a:lvl2pPr>
              <a:lnSpc>
                <a:spcPct val="100000"/>
              </a:lnSpc>
              <a:spcBef>
                <a:spcPts val="600"/>
              </a:spcBef>
              <a:buSzPct val="100000"/>
              <a:defRPr sz="2400">
                <a:solidFill>
                  <a:srgbClr val="4B4F54"/>
                </a:solidFill>
              </a:defRPr>
            </a:lvl2pPr>
            <a:lvl3pPr marL="615600" indent="-307182">
              <a:lnSpc>
                <a:spcPct val="100000"/>
              </a:lnSpc>
              <a:spcBef>
                <a:spcPts val="600"/>
              </a:spcBef>
              <a:buSzPct val="100000"/>
              <a:buFont typeface="Lucida Grande"/>
              <a:buChar char="–"/>
              <a:defRPr sz="2400">
                <a:solidFill>
                  <a:srgbClr val="4B4F54"/>
                </a:solidFill>
              </a:defRPr>
            </a:lvl3pPr>
            <a:lvl4pPr>
              <a:lnSpc>
                <a:spcPct val="100000"/>
              </a:lnSpc>
              <a:spcBef>
                <a:spcPts val="600"/>
              </a:spcBef>
              <a:buSzPct val="100000"/>
              <a:defRPr sz="2200">
                <a:solidFill>
                  <a:srgbClr val="4B4F54"/>
                </a:solidFill>
              </a:defRPr>
            </a:lvl4pPr>
            <a:lvl5pPr marL="1231200" indent="-307182">
              <a:lnSpc>
                <a:spcPct val="100000"/>
              </a:lnSpc>
              <a:spcBef>
                <a:spcPts val="600"/>
              </a:spcBef>
              <a:buFont typeface="Lucida Grande"/>
              <a:buChar char="–"/>
              <a:defRPr sz="2200">
                <a:solidFill>
                  <a:srgbClr val="4B4F54"/>
                </a:solidFill>
              </a:defRPr>
            </a:lvl5pPr>
            <a:lvl6pPr>
              <a:defRPr sz="900"/>
            </a:lvl6pPr>
            <a:lvl7pPr>
              <a:defRPr sz="900"/>
            </a:lvl7pPr>
            <a:lvl8pPr>
              <a:defRPr sz="900"/>
            </a:lvl8pPr>
            <a:lvl9pPr>
              <a:defRPr sz="9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330600" y="1350000"/>
            <a:ext cx="5220000" cy="4500000"/>
          </a:xfrm>
          <a:prstGeom prst="rect">
            <a:avLst/>
          </a:prstGeom>
        </p:spPr>
        <p:txBody>
          <a:bodyPr/>
          <a:lstStyle>
            <a:lvl1pPr>
              <a:lnSpc>
                <a:spcPct val="100000"/>
              </a:lnSpc>
              <a:spcBef>
                <a:spcPts val="600"/>
              </a:spcBef>
              <a:defRPr sz="2400">
                <a:solidFill>
                  <a:srgbClr val="4B4F54"/>
                </a:solidFill>
              </a:defRPr>
            </a:lvl1pPr>
            <a:lvl2pPr>
              <a:lnSpc>
                <a:spcPct val="100000"/>
              </a:lnSpc>
              <a:spcBef>
                <a:spcPts val="600"/>
              </a:spcBef>
              <a:buSzPct val="100000"/>
              <a:defRPr sz="2400">
                <a:solidFill>
                  <a:srgbClr val="4B4F54"/>
                </a:solidFill>
              </a:defRPr>
            </a:lvl2pPr>
            <a:lvl3pPr marL="615600" indent="-307182">
              <a:lnSpc>
                <a:spcPct val="100000"/>
              </a:lnSpc>
              <a:spcBef>
                <a:spcPts val="600"/>
              </a:spcBef>
              <a:buSzPct val="100000"/>
              <a:buFont typeface="Lucida Grande"/>
              <a:buChar char="–"/>
              <a:defRPr sz="2400">
                <a:solidFill>
                  <a:srgbClr val="4B4F54"/>
                </a:solidFill>
              </a:defRPr>
            </a:lvl3pPr>
            <a:lvl4pPr>
              <a:lnSpc>
                <a:spcPct val="100000"/>
              </a:lnSpc>
              <a:spcBef>
                <a:spcPts val="600"/>
              </a:spcBef>
              <a:buSzPct val="100000"/>
              <a:defRPr sz="2200">
                <a:solidFill>
                  <a:srgbClr val="4B4F54"/>
                </a:solidFill>
              </a:defRPr>
            </a:lvl4pPr>
            <a:lvl5pPr marL="1231200" indent="-307182">
              <a:lnSpc>
                <a:spcPct val="100000"/>
              </a:lnSpc>
              <a:spcBef>
                <a:spcPts val="600"/>
              </a:spcBef>
              <a:buFont typeface="Lucida Grande"/>
              <a:buChar char="–"/>
              <a:defRPr sz="2200">
                <a:solidFill>
                  <a:srgbClr val="4B4F54"/>
                </a:solidFill>
              </a:defRPr>
            </a:lvl5pPr>
            <a:lvl6pPr>
              <a:defRPr sz="900"/>
            </a:lvl6pPr>
            <a:lvl7pPr>
              <a:defRPr sz="900"/>
            </a:lvl7pPr>
            <a:lvl8pPr>
              <a:defRPr sz="900"/>
            </a:lvl8pPr>
            <a:lvl9pPr>
              <a:defRPr sz="9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502163811"/>
      </p:ext>
    </p:extLst>
  </p:cSld>
  <p:clrMapOvr>
    <a:masterClrMapping/>
  </p:clrMapOvr>
  <p:transition/>
</p:sldLayout>
</file>

<file path=ppt/slideLayouts/slideLayout3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609600" y="437400"/>
            <a:ext cx="10972800" cy="1080000"/>
          </a:xfrm>
          <a:prstGeom prst="rect">
            <a:avLst/>
          </a:prstGeom>
        </p:spPr>
        <p:txBody>
          <a:bodyPr vert="horz"/>
          <a:lstStyle>
            <a:lvl1pPr algn="l">
              <a:defRPr sz="4400" b="1">
                <a:solidFill>
                  <a:srgbClr val="118152"/>
                </a:solidFill>
              </a:defRPr>
            </a:lvl1pPr>
          </a:lstStyle>
          <a:p>
            <a:r>
              <a:rPr lang="en-US"/>
              <a:t>Click to edit Master title style</a:t>
            </a:r>
          </a:p>
        </p:txBody>
      </p:sp>
    </p:spTree>
    <p:extLst>
      <p:ext uri="{BB962C8B-B14F-4D97-AF65-F5344CB8AC3E}">
        <p14:creationId xmlns:p14="http://schemas.microsoft.com/office/powerpoint/2010/main" val="2547876007"/>
      </p:ext>
    </p:extLst>
  </p:cSld>
  <p:clrMapOvr>
    <a:masterClrMapping/>
  </p:clrMapOvr>
  <p:transition/>
</p:sldLayout>
</file>

<file path=ppt/slideLayouts/slideLayout32.xml><?xml version="1.0" encoding="utf-8"?>
<p:sldLayout xmlns:a="http://schemas.openxmlformats.org/drawingml/2006/main" xmlns:r="http://schemas.openxmlformats.org/officeDocument/2006/relationships" xmlns:p="http://schemas.openxmlformats.org/presentationml/2006/main" preserve="1" userDrawn="1">
  <p:cSld name="1_Title Only">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911C2FC5-551C-1844-B7A1-A971D66FB342}"/>
              </a:ext>
            </a:extLst>
          </p:cNvPr>
          <p:cNvSpPr/>
          <p:nvPr userDrawn="1"/>
        </p:nvSpPr>
        <p:spPr bwMode="auto">
          <a:xfrm>
            <a:off x="0" y="0"/>
            <a:ext cx="12192000" cy="6858000"/>
          </a:xfrm>
          <a:prstGeom prst="rect">
            <a:avLst/>
          </a:prstGeom>
          <a:solidFill>
            <a:schemeClr val="tx2"/>
          </a:solidFill>
          <a:ln w="25400" cap="flat" cmpd="sng" algn="ctr">
            <a:noFill/>
            <a:prstDash val="solid"/>
            <a:round/>
            <a:headEnd type="none" w="med" len="med"/>
            <a:tailEnd type="none" w="med" len="med"/>
          </a:ln>
          <a:effectLst/>
        </p:spPr>
        <p:txBody>
          <a:bodyPr vert="horz" wrap="square" lIns="45720" tIns="22860" rIns="45720" bIns="22860" numCol="1" rtlCol="0" anchor="t" anchorCtr="0" compatLnSpc="1">
            <a:prstTxWarp prst="textNoShape">
              <a:avLst/>
            </a:prstTxWarp>
          </a:bodyPr>
          <a:lstStyle/>
          <a:p>
            <a:pPr marL="0" marR="0" indent="0" algn="ctr" defTabSz="457200" rtl="0" eaLnBrk="1" fontAlgn="base" latinLnBrk="0" hangingPunct="1">
              <a:lnSpc>
                <a:spcPct val="100000"/>
              </a:lnSpc>
              <a:spcBef>
                <a:spcPct val="0"/>
              </a:spcBef>
              <a:spcAft>
                <a:spcPct val="0"/>
              </a:spcAft>
              <a:buClrTx/>
              <a:buSzTx/>
              <a:buFontTx/>
              <a:buNone/>
              <a:tabLst/>
            </a:pPr>
            <a:endParaRPr kumimoji="0" lang="en-US" sz="2800" b="0" i="0" u="none" strike="noStrike" cap="none" normalizeH="0" baseline="0">
              <a:ln>
                <a:noFill/>
              </a:ln>
              <a:solidFill>
                <a:srgbClr val="000000"/>
              </a:solidFill>
              <a:effectLst/>
              <a:latin typeface="Lucida Grande" charset="0"/>
              <a:ea typeface="ヒラギノ角ゴ ProN W3" charset="0"/>
              <a:cs typeface="ヒラギノ角ゴ ProN W3" charset="0"/>
              <a:sym typeface="Lucida Grande" charset="0"/>
            </a:endParaRPr>
          </a:p>
        </p:txBody>
      </p:sp>
      <p:pic>
        <p:nvPicPr>
          <p:cNvPr id="4" name="Picture 3">
            <a:extLst>
              <a:ext uri="{FF2B5EF4-FFF2-40B4-BE49-F238E27FC236}">
                <a16:creationId xmlns:a16="http://schemas.microsoft.com/office/drawing/2014/main" id="{EC00C230-FC64-0A4A-A612-1D8F97EC65A1}"/>
              </a:ext>
            </a:extLst>
          </p:cNvPr>
          <p:cNvPicPr>
            <a:picLocks noChangeAspect="1"/>
          </p:cNvPicPr>
          <p:nvPr userDrawn="1"/>
        </p:nvPicPr>
        <p:blipFill>
          <a:blip r:embed="rId2"/>
          <a:stretch>
            <a:fillRect/>
          </a:stretch>
        </p:blipFill>
        <p:spPr>
          <a:xfrm>
            <a:off x="10905066" y="6159612"/>
            <a:ext cx="1039284" cy="478255"/>
          </a:xfrm>
          <a:prstGeom prst="rect">
            <a:avLst/>
          </a:prstGeom>
        </p:spPr>
      </p:pic>
    </p:spTree>
    <p:extLst>
      <p:ext uri="{BB962C8B-B14F-4D97-AF65-F5344CB8AC3E}">
        <p14:creationId xmlns:p14="http://schemas.microsoft.com/office/powerpoint/2010/main" val="1959777724"/>
      </p:ext>
    </p:extLst>
  </p:cSld>
  <p:clrMapOvr>
    <a:masterClrMapping/>
  </p:clrMapOvr>
  <p:transition/>
</p:sldLayout>
</file>

<file path=ppt/slideLayouts/slideLayout3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2213698634"/>
      </p:ext>
    </p:extLst>
  </p:cSld>
  <p:clrMapOvr>
    <a:masterClrMapping/>
  </p:clrMapOvr>
  <p:transition/>
</p:sldLayout>
</file>

<file path=ppt/slideLayouts/slideLayout34.xml><?xml version="1.0" encoding="utf-8"?>
<p:sldLayout xmlns:a="http://schemas.openxmlformats.org/drawingml/2006/main" xmlns:r="http://schemas.openxmlformats.org/officeDocument/2006/relationships" xmlns:p="http://schemas.openxmlformats.org/presentationml/2006/main" preserve="1" userDrawn="1">
  <p:cSld name="1_Two Content">
    <p:spTree>
      <p:nvGrpSpPr>
        <p:cNvPr id="1" name=""/>
        <p:cNvGrpSpPr/>
        <p:nvPr/>
      </p:nvGrpSpPr>
      <p:grpSpPr>
        <a:xfrm>
          <a:off x="0" y="0"/>
          <a:ext cx="0" cy="0"/>
          <a:chOff x="0" y="0"/>
          <a:chExt cx="0" cy="0"/>
        </a:xfrm>
      </p:grpSpPr>
      <p:pic>
        <p:nvPicPr>
          <p:cNvPr id="4" name="Picture 6" descr="ISC icons CMYK-01.eps">
            <a:extLst>
              <a:ext uri="{FF2B5EF4-FFF2-40B4-BE49-F238E27FC236}">
                <a16:creationId xmlns:a16="http://schemas.microsoft.com/office/drawing/2014/main" id="{D6A1EA4D-652C-4913-BF2F-A47BD6DAC332}"/>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a:fillRect/>
          </a:stretch>
        </p:blipFill>
        <p:spPr bwMode="auto">
          <a:xfrm>
            <a:off x="706967" y="6203951"/>
            <a:ext cx="3530600" cy="5312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 name="Picture 7" descr="ISC logo CMYK.eps">
            <a:extLst>
              <a:ext uri="{FF2B5EF4-FFF2-40B4-BE49-F238E27FC236}">
                <a16:creationId xmlns:a16="http://schemas.microsoft.com/office/drawing/2014/main" id="{9CA893B0-0E29-4C95-864F-8FFF1D85297F}"/>
              </a:ext>
            </a:extLst>
          </p:cNvPr>
          <p:cNvPicPr>
            <a:picLocks noChangeAspect="1"/>
          </p:cNvPicPr>
          <p:nvPr userDrawn="1"/>
        </p:nvPicPr>
        <p:blipFill>
          <a:blip r:embed="rId3">
            <a:extLst>
              <a:ext uri="{28A0092B-C50C-407E-A947-70E740481C1C}">
                <a14:useLocalDpi xmlns:a14="http://schemas.microsoft.com/office/drawing/2010/main" val="0"/>
              </a:ext>
            </a:extLst>
          </a:blip>
          <a:srcRect l="-2" t="-3" r="29594" b="54031"/>
          <a:stretch>
            <a:fillRect/>
          </a:stretch>
        </p:blipFill>
        <p:spPr bwMode="auto">
          <a:xfrm>
            <a:off x="10331451" y="6341534"/>
            <a:ext cx="1295400" cy="4042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title"/>
          </p:nvPr>
        </p:nvSpPr>
        <p:spPr/>
        <p:txBody>
          <a:bodyPr>
            <a:normAutofit/>
          </a:bodyPr>
          <a:lstStyle>
            <a:lvl1pPr algn="l">
              <a:defRPr sz="4267">
                <a:solidFill>
                  <a:srgbClr val="16316B"/>
                </a:solidFill>
                <a:latin typeface="+mj-lt"/>
              </a:defRPr>
            </a:lvl1pPr>
          </a:lstStyle>
          <a:p>
            <a:r>
              <a:rPr lang="en-US"/>
              <a:t>Click to edit Master title style</a:t>
            </a:r>
          </a:p>
        </p:txBody>
      </p:sp>
      <p:sp>
        <p:nvSpPr>
          <p:cNvPr id="13" name="Content Placeholder 2"/>
          <p:cNvSpPr>
            <a:spLocks noGrp="1"/>
          </p:cNvSpPr>
          <p:nvPr>
            <p:ph idx="1"/>
          </p:nvPr>
        </p:nvSpPr>
        <p:spPr>
          <a:xfrm>
            <a:off x="609600" y="1600202"/>
            <a:ext cx="10972800" cy="4525963"/>
          </a:xfrm>
        </p:spPr>
        <p:txBody>
          <a:bodyPr/>
          <a:lstStyle>
            <a:lvl1pPr marL="457206" indent="-457206">
              <a:buClr>
                <a:srgbClr val="1C437E"/>
              </a:buClr>
              <a:buFont typeface="Arial"/>
              <a:buChar char="•"/>
              <a:defRPr sz="2667"/>
            </a:lvl1pPr>
            <a:lvl2pPr marL="451206" indent="-321604">
              <a:buClr>
                <a:srgbClr val="1C437E"/>
              </a:buClr>
              <a:buFont typeface="Arial"/>
              <a:buChar char="•"/>
              <a:defRPr sz="2400"/>
            </a:lvl2pPr>
            <a:lvl3pPr marL="782410" indent="-331204">
              <a:buClr>
                <a:srgbClr val="1C437E"/>
              </a:buClr>
              <a:buFont typeface="Lucida Grande"/>
              <a:buChar char="-"/>
              <a:defRPr sz="2400"/>
            </a:lvl3pPr>
            <a:lvl4pPr marL="1200015" indent="-379205">
              <a:buClr>
                <a:srgbClr val="1C437E"/>
              </a:buClr>
              <a:buFont typeface="Wingdings" charset="2"/>
              <a:buChar char="§"/>
              <a:defRPr sz="2134"/>
            </a:lvl4pPr>
          </a:lstStyle>
          <a:p>
            <a:pPr lvl="0"/>
            <a:r>
              <a:rPr lang="en-US"/>
              <a:t>Click to edit Master text styles</a:t>
            </a:r>
          </a:p>
        </p:txBody>
      </p:sp>
      <p:sp>
        <p:nvSpPr>
          <p:cNvPr id="6" name="Date Placeholder 4">
            <a:extLst>
              <a:ext uri="{FF2B5EF4-FFF2-40B4-BE49-F238E27FC236}">
                <a16:creationId xmlns:a16="http://schemas.microsoft.com/office/drawing/2014/main" id="{432BADE8-CDB9-4C99-A9F5-947180AAB0D8}"/>
              </a:ext>
            </a:extLst>
          </p:cNvPr>
          <p:cNvSpPr>
            <a:spLocks noGrp="1"/>
          </p:cNvSpPr>
          <p:nvPr>
            <p:ph type="dt" sz="half" idx="10"/>
          </p:nvPr>
        </p:nvSpPr>
        <p:spPr/>
        <p:txBody>
          <a:bodyPr/>
          <a:lstStyle>
            <a:lvl1pPr>
              <a:defRPr/>
            </a:lvl1pPr>
          </a:lstStyle>
          <a:p>
            <a:pPr>
              <a:defRPr/>
            </a:pPr>
            <a:fld id="{EE4F5671-B3BC-416C-B4C4-C2AA15E45076}" type="datetimeFigureOut">
              <a:rPr lang="en-US"/>
              <a:pPr>
                <a:defRPr/>
              </a:pPr>
              <a:t>6/26/2025</a:t>
            </a:fld>
            <a:endParaRPr lang="en-US"/>
          </a:p>
        </p:txBody>
      </p:sp>
      <p:sp>
        <p:nvSpPr>
          <p:cNvPr id="7" name="Footer Placeholder 5">
            <a:extLst>
              <a:ext uri="{FF2B5EF4-FFF2-40B4-BE49-F238E27FC236}">
                <a16:creationId xmlns:a16="http://schemas.microsoft.com/office/drawing/2014/main" id="{5DCD686E-06FF-483D-AD53-43257595908C}"/>
              </a:ext>
            </a:extLst>
          </p:cNvPr>
          <p:cNvSpPr>
            <a:spLocks noGrp="1"/>
          </p:cNvSpPr>
          <p:nvPr>
            <p:ph type="ftr" sz="quarter" idx="11"/>
          </p:nvPr>
        </p:nvSpPr>
        <p:spPr/>
        <p:txBody>
          <a:bodyPr/>
          <a:lstStyle>
            <a:lvl1pPr>
              <a:defRPr/>
            </a:lvl1pPr>
          </a:lstStyle>
          <a:p>
            <a:pPr>
              <a:defRPr/>
            </a:pPr>
            <a:endParaRPr lang="en-US"/>
          </a:p>
        </p:txBody>
      </p:sp>
      <p:sp>
        <p:nvSpPr>
          <p:cNvPr id="8" name="Slide Number Placeholder 6">
            <a:extLst>
              <a:ext uri="{FF2B5EF4-FFF2-40B4-BE49-F238E27FC236}">
                <a16:creationId xmlns:a16="http://schemas.microsoft.com/office/drawing/2014/main" id="{26A37A81-4362-48D8-9DCC-5232C78CA278}"/>
              </a:ext>
            </a:extLst>
          </p:cNvPr>
          <p:cNvSpPr>
            <a:spLocks noGrp="1"/>
          </p:cNvSpPr>
          <p:nvPr>
            <p:ph type="sldNum" sz="quarter" idx="12"/>
          </p:nvPr>
        </p:nvSpPr>
        <p:spPr/>
        <p:txBody>
          <a:bodyPr/>
          <a:lstStyle>
            <a:lvl1pPr>
              <a:defRPr/>
            </a:lvl1pPr>
          </a:lstStyle>
          <a:p>
            <a:pPr>
              <a:defRPr/>
            </a:pPr>
            <a:fld id="{E37DEDAC-7107-448A-81A6-BF8840C370A9}" type="slidenum">
              <a:rPr lang="en-US"/>
              <a:pPr>
                <a:defRPr/>
              </a:pPr>
              <a:t>‹#›</a:t>
            </a:fld>
            <a:endParaRPr lang="en-US"/>
          </a:p>
        </p:txBody>
      </p:sp>
    </p:spTree>
    <p:extLst>
      <p:ext uri="{BB962C8B-B14F-4D97-AF65-F5344CB8AC3E}">
        <p14:creationId xmlns:p14="http://schemas.microsoft.com/office/powerpoint/2010/main" val="2372831483"/>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preserve="1" userDrawn="1">
  <p:cSld name="2_Title Only">
    <p:spTree>
      <p:nvGrpSpPr>
        <p:cNvPr id="1" name=""/>
        <p:cNvGrpSpPr/>
        <p:nvPr/>
      </p:nvGrpSpPr>
      <p:grpSpPr>
        <a:xfrm>
          <a:off x="0" y="0"/>
          <a:ext cx="0" cy="0"/>
          <a:chOff x="0" y="0"/>
          <a:chExt cx="0" cy="0"/>
        </a:xfrm>
      </p:grpSpPr>
      <p:pic>
        <p:nvPicPr>
          <p:cNvPr id="4" name="Picture 6" descr="ISC icons CMYK-01.eps">
            <a:extLst>
              <a:ext uri="{FF2B5EF4-FFF2-40B4-BE49-F238E27FC236}">
                <a16:creationId xmlns:a16="http://schemas.microsoft.com/office/drawing/2014/main" id="{BD2A1A3B-A492-4B86-B5AF-D14AA2224D70}"/>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a:fillRect/>
          </a:stretch>
        </p:blipFill>
        <p:spPr bwMode="auto">
          <a:xfrm>
            <a:off x="706967" y="6203951"/>
            <a:ext cx="3530600" cy="5312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 name="Picture 7" descr="ISC logo CMYK.eps">
            <a:extLst>
              <a:ext uri="{FF2B5EF4-FFF2-40B4-BE49-F238E27FC236}">
                <a16:creationId xmlns:a16="http://schemas.microsoft.com/office/drawing/2014/main" id="{A8589916-C6A7-4227-BB47-E8B5157DDAC7}"/>
              </a:ext>
            </a:extLst>
          </p:cNvPr>
          <p:cNvPicPr>
            <a:picLocks noChangeAspect="1"/>
          </p:cNvPicPr>
          <p:nvPr userDrawn="1"/>
        </p:nvPicPr>
        <p:blipFill>
          <a:blip r:embed="rId3">
            <a:extLst>
              <a:ext uri="{28A0092B-C50C-407E-A947-70E740481C1C}">
                <a14:useLocalDpi xmlns:a14="http://schemas.microsoft.com/office/drawing/2010/main" val="0"/>
              </a:ext>
            </a:extLst>
          </a:blip>
          <a:srcRect l="-2" t="-3" r="29594" b="54031"/>
          <a:stretch>
            <a:fillRect/>
          </a:stretch>
        </p:blipFill>
        <p:spPr bwMode="auto">
          <a:xfrm>
            <a:off x="10331451" y="6341534"/>
            <a:ext cx="1295400" cy="4042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title"/>
          </p:nvPr>
        </p:nvSpPr>
        <p:spPr/>
        <p:txBody>
          <a:bodyPr>
            <a:normAutofit/>
          </a:bodyPr>
          <a:lstStyle>
            <a:lvl1pPr algn="l">
              <a:defRPr sz="4267">
                <a:solidFill>
                  <a:srgbClr val="16316B"/>
                </a:solidFill>
              </a:defRPr>
            </a:lvl1pPr>
          </a:lstStyle>
          <a:p>
            <a:r>
              <a:rPr lang="en-US"/>
              <a:t>Click to edit Master title style</a:t>
            </a:r>
          </a:p>
        </p:txBody>
      </p:sp>
      <p:sp>
        <p:nvSpPr>
          <p:cNvPr id="10" name="Content Placeholder 2"/>
          <p:cNvSpPr>
            <a:spLocks noGrp="1"/>
          </p:cNvSpPr>
          <p:nvPr>
            <p:ph idx="1"/>
          </p:nvPr>
        </p:nvSpPr>
        <p:spPr>
          <a:xfrm>
            <a:off x="609600" y="1600202"/>
            <a:ext cx="10972800" cy="4525963"/>
          </a:xfrm>
        </p:spPr>
        <p:txBody>
          <a:bodyPr/>
          <a:lstStyle>
            <a:lvl1pPr marL="0" indent="0">
              <a:buClr>
                <a:srgbClr val="1C437E"/>
              </a:buClr>
              <a:buFont typeface="Arial"/>
              <a:buNone/>
              <a:defRPr sz="2667"/>
            </a:lvl1pPr>
            <a:lvl2pPr marL="586808" indent="-457206">
              <a:buClr>
                <a:srgbClr val="1C437E"/>
              </a:buClr>
              <a:buFont typeface="+mj-lt"/>
              <a:buAutoNum type="arabicPeriod"/>
              <a:defRPr sz="2400"/>
            </a:lvl2pPr>
            <a:lvl3pPr marL="782410" indent="-331204">
              <a:buClr>
                <a:srgbClr val="1C437E"/>
              </a:buClr>
              <a:buFont typeface="Lucida Grande"/>
              <a:buChar char="-"/>
              <a:defRPr sz="2400"/>
            </a:lvl3pPr>
            <a:lvl4pPr marL="1200015" indent="-379205">
              <a:buClr>
                <a:srgbClr val="1C437E"/>
              </a:buClr>
              <a:buFont typeface="Wingdings" charset="2"/>
              <a:buChar char="§"/>
              <a:defRPr sz="2134"/>
            </a:lvl4pPr>
          </a:lstStyle>
          <a:p>
            <a:pPr lvl="0"/>
            <a:r>
              <a:rPr lang="en-US"/>
              <a:t>Click to edit Master text styles</a:t>
            </a:r>
          </a:p>
          <a:p>
            <a:pPr lvl="1"/>
            <a:r>
              <a:rPr lang="en-US"/>
              <a:t>Second level</a:t>
            </a:r>
          </a:p>
          <a:p>
            <a:pPr lvl="2"/>
            <a:r>
              <a:rPr lang="en-US"/>
              <a:t>Third level</a:t>
            </a:r>
          </a:p>
          <a:p>
            <a:pPr lvl="3"/>
            <a:r>
              <a:rPr lang="en-US"/>
              <a:t>Fourth level</a:t>
            </a:r>
          </a:p>
        </p:txBody>
      </p:sp>
      <p:sp>
        <p:nvSpPr>
          <p:cNvPr id="6" name="Date Placeholder 2">
            <a:extLst>
              <a:ext uri="{FF2B5EF4-FFF2-40B4-BE49-F238E27FC236}">
                <a16:creationId xmlns:a16="http://schemas.microsoft.com/office/drawing/2014/main" id="{E1FF1165-511B-4433-8829-2440E8086E80}"/>
              </a:ext>
            </a:extLst>
          </p:cNvPr>
          <p:cNvSpPr>
            <a:spLocks noGrp="1"/>
          </p:cNvSpPr>
          <p:nvPr>
            <p:ph type="dt" sz="half" idx="10"/>
          </p:nvPr>
        </p:nvSpPr>
        <p:spPr/>
        <p:txBody>
          <a:bodyPr/>
          <a:lstStyle>
            <a:lvl1pPr>
              <a:defRPr/>
            </a:lvl1pPr>
          </a:lstStyle>
          <a:p>
            <a:pPr>
              <a:defRPr/>
            </a:pPr>
            <a:fld id="{3CF58B0B-A908-4799-A341-0A7AE61892B4}" type="datetimeFigureOut">
              <a:rPr lang="en-US"/>
              <a:pPr>
                <a:defRPr/>
              </a:pPr>
              <a:t>6/26/2025</a:t>
            </a:fld>
            <a:endParaRPr lang="en-US"/>
          </a:p>
        </p:txBody>
      </p:sp>
      <p:sp>
        <p:nvSpPr>
          <p:cNvPr id="7" name="Footer Placeholder 3">
            <a:extLst>
              <a:ext uri="{FF2B5EF4-FFF2-40B4-BE49-F238E27FC236}">
                <a16:creationId xmlns:a16="http://schemas.microsoft.com/office/drawing/2014/main" id="{106C0A85-A83B-42BE-AE27-4EB6E3453AEE}"/>
              </a:ext>
            </a:extLst>
          </p:cNvPr>
          <p:cNvSpPr>
            <a:spLocks noGrp="1"/>
          </p:cNvSpPr>
          <p:nvPr>
            <p:ph type="ftr" sz="quarter" idx="11"/>
          </p:nvPr>
        </p:nvSpPr>
        <p:spPr/>
        <p:txBody>
          <a:bodyPr/>
          <a:lstStyle>
            <a:lvl1pPr>
              <a:defRPr/>
            </a:lvl1pPr>
          </a:lstStyle>
          <a:p>
            <a:pPr>
              <a:defRPr/>
            </a:pPr>
            <a:endParaRPr lang="en-US"/>
          </a:p>
        </p:txBody>
      </p:sp>
      <p:sp>
        <p:nvSpPr>
          <p:cNvPr id="8" name="Slide Number Placeholder 4">
            <a:extLst>
              <a:ext uri="{FF2B5EF4-FFF2-40B4-BE49-F238E27FC236}">
                <a16:creationId xmlns:a16="http://schemas.microsoft.com/office/drawing/2014/main" id="{78C9DE04-CFEA-4691-9CF8-337DEB94B369}"/>
              </a:ext>
            </a:extLst>
          </p:cNvPr>
          <p:cNvSpPr>
            <a:spLocks noGrp="1"/>
          </p:cNvSpPr>
          <p:nvPr>
            <p:ph type="sldNum" sz="quarter" idx="12"/>
          </p:nvPr>
        </p:nvSpPr>
        <p:spPr/>
        <p:txBody>
          <a:bodyPr/>
          <a:lstStyle>
            <a:lvl1pPr>
              <a:defRPr/>
            </a:lvl1pPr>
          </a:lstStyle>
          <a:p>
            <a:pPr>
              <a:defRPr/>
            </a:pPr>
            <a:fld id="{D9332EEF-0E06-4DB5-BC0E-44EC2F01DF8A}" type="slidenum">
              <a:rPr lang="en-US"/>
              <a:pPr>
                <a:defRPr/>
              </a:pPr>
              <a:t>‹#›</a:t>
            </a:fld>
            <a:endParaRPr lang="en-US"/>
          </a:p>
        </p:txBody>
      </p:sp>
    </p:spTree>
    <p:extLst>
      <p:ext uri="{BB962C8B-B14F-4D97-AF65-F5344CB8AC3E}">
        <p14:creationId xmlns:p14="http://schemas.microsoft.com/office/powerpoint/2010/main" val="2675120089"/>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preserve="1" userDrawn="1">
  <p:cSld name="1_Custom Layout">
    <p:spTree>
      <p:nvGrpSpPr>
        <p:cNvPr id="1" name=""/>
        <p:cNvGrpSpPr/>
        <p:nvPr/>
      </p:nvGrpSpPr>
      <p:grpSpPr>
        <a:xfrm>
          <a:off x="0" y="0"/>
          <a:ext cx="0" cy="0"/>
          <a:chOff x="0" y="0"/>
          <a:chExt cx="0" cy="0"/>
        </a:xfrm>
      </p:grpSpPr>
      <p:sp>
        <p:nvSpPr>
          <p:cNvPr id="3" name="Date Placeholder 2">
            <a:extLst>
              <a:ext uri="{FF2B5EF4-FFF2-40B4-BE49-F238E27FC236}">
                <a16:creationId xmlns:a16="http://schemas.microsoft.com/office/drawing/2014/main" id="{2E33963E-5ADA-D341-A673-3DE1ED328B45}"/>
              </a:ext>
            </a:extLst>
          </p:cNvPr>
          <p:cNvSpPr>
            <a:spLocks noGrp="1"/>
          </p:cNvSpPr>
          <p:nvPr>
            <p:ph type="dt" sz="half" idx="10"/>
          </p:nvPr>
        </p:nvSpPr>
        <p:spPr/>
        <p:txBody>
          <a:bodyPr/>
          <a:lstStyle/>
          <a:p>
            <a:fld id="{0A2C68B4-436A-304D-B5D8-102F5F73E8F3}" type="datetimeFigureOut">
              <a:rPr lang="en-US" smtClean="0"/>
              <a:t>6/26/2025</a:t>
            </a:fld>
            <a:endParaRPr lang="en-US"/>
          </a:p>
        </p:txBody>
      </p:sp>
      <p:sp>
        <p:nvSpPr>
          <p:cNvPr id="4" name="Footer Placeholder 3">
            <a:extLst>
              <a:ext uri="{FF2B5EF4-FFF2-40B4-BE49-F238E27FC236}">
                <a16:creationId xmlns:a16="http://schemas.microsoft.com/office/drawing/2014/main" id="{D04C4377-79BE-1B4F-8810-DDE9A512F8B6}"/>
              </a:ext>
            </a:extLst>
          </p:cNvPr>
          <p:cNvSpPr>
            <a:spLocks noGrp="1"/>
          </p:cNvSpPr>
          <p:nvPr>
            <p:ph type="ftr" sz="quarter" idx="11"/>
          </p:nvPr>
        </p:nvSpPr>
        <p:spPr/>
        <p:txBody>
          <a:bodyPr/>
          <a:lstStyle/>
          <a:p>
            <a:endParaRPr lang="en-US"/>
          </a:p>
        </p:txBody>
      </p:sp>
      <p:sp>
        <p:nvSpPr>
          <p:cNvPr id="5" name="Slide Number Placeholder 4">
            <a:extLst>
              <a:ext uri="{FF2B5EF4-FFF2-40B4-BE49-F238E27FC236}">
                <a16:creationId xmlns:a16="http://schemas.microsoft.com/office/drawing/2014/main" id="{1AA3ACEC-0BDF-F449-9FE3-6842C5F9E4E7}"/>
              </a:ext>
            </a:extLst>
          </p:cNvPr>
          <p:cNvSpPr>
            <a:spLocks noGrp="1"/>
          </p:cNvSpPr>
          <p:nvPr>
            <p:ph type="sldNum" sz="quarter" idx="12"/>
          </p:nvPr>
        </p:nvSpPr>
        <p:spPr/>
        <p:txBody>
          <a:bodyPr/>
          <a:lstStyle/>
          <a:p>
            <a:fld id="{8E827C75-E0CA-0746-820D-CD61F6484B73}" type="slidenum">
              <a:rPr lang="en-US" smtClean="0"/>
              <a:t>‹#›</a:t>
            </a:fld>
            <a:endParaRPr lang="en-US"/>
          </a:p>
        </p:txBody>
      </p:sp>
      <p:grpSp>
        <p:nvGrpSpPr>
          <p:cNvPr id="533" name="Group 532">
            <a:extLst>
              <a:ext uri="{FF2B5EF4-FFF2-40B4-BE49-F238E27FC236}">
                <a16:creationId xmlns:a16="http://schemas.microsoft.com/office/drawing/2014/main" id="{361073B6-FB47-5B44-83CA-197CAF851832}"/>
              </a:ext>
            </a:extLst>
          </p:cNvPr>
          <p:cNvGrpSpPr/>
          <p:nvPr userDrawn="1"/>
        </p:nvGrpSpPr>
        <p:grpSpPr>
          <a:xfrm>
            <a:off x="812840" y="916164"/>
            <a:ext cx="10540962" cy="4953346"/>
            <a:chOff x="609629" y="925661"/>
            <a:chExt cx="7905721" cy="3715009"/>
          </a:xfrm>
        </p:grpSpPr>
        <p:sp>
          <p:nvSpPr>
            <p:cNvPr id="6" name="Freeform 5">
              <a:extLst>
                <a:ext uri="{FF2B5EF4-FFF2-40B4-BE49-F238E27FC236}">
                  <a16:creationId xmlns:a16="http://schemas.microsoft.com/office/drawing/2014/main" id="{805D30E2-273C-004D-A0F4-2B1FC214271A}"/>
                </a:ext>
              </a:extLst>
            </p:cNvPr>
            <p:cNvSpPr>
              <a:spLocks/>
            </p:cNvSpPr>
            <p:nvPr userDrawn="1"/>
          </p:nvSpPr>
          <p:spPr bwMode="auto">
            <a:xfrm>
              <a:off x="7375167" y="2183606"/>
              <a:ext cx="61075" cy="27286"/>
            </a:xfrm>
            <a:custGeom>
              <a:avLst/>
              <a:gdLst>
                <a:gd name="T0" fmla="*/ 25 w 40"/>
                <a:gd name="T1" fmla="*/ 7 h 21"/>
                <a:gd name="T2" fmla="*/ 25 w 40"/>
                <a:gd name="T3" fmla="*/ 7 h 21"/>
                <a:gd name="T4" fmla="*/ 34 w 40"/>
                <a:gd name="T5" fmla="*/ 11 h 21"/>
                <a:gd name="T6" fmla="*/ 40 w 40"/>
                <a:gd name="T7" fmla="*/ 15 h 21"/>
                <a:gd name="T8" fmla="*/ 40 w 40"/>
                <a:gd name="T9" fmla="*/ 17 h 21"/>
                <a:gd name="T10" fmla="*/ 40 w 40"/>
                <a:gd name="T11" fmla="*/ 19 h 21"/>
                <a:gd name="T12" fmla="*/ 40 w 40"/>
                <a:gd name="T13" fmla="*/ 19 h 21"/>
                <a:gd name="T14" fmla="*/ 40 w 40"/>
                <a:gd name="T15" fmla="*/ 21 h 21"/>
                <a:gd name="T16" fmla="*/ 36 w 40"/>
                <a:gd name="T17" fmla="*/ 21 h 21"/>
                <a:gd name="T18" fmla="*/ 32 w 40"/>
                <a:gd name="T19" fmla="*/ 21 h 21"/>
                <a:gd name="T20" fmla="*/ 30 w 40"/>
                <a:gd name="T21" fmla="*/ 19 h 21"/>
                <a:gd name="T22" fmla="*/ 25 w 40"/>
                <a:gd name="T23" fmla="*/ 19 h 21"/>
                <a:gd name="T24" fmla="*/ 21 w 40"/>
                <a:gd name="T25" fmla="*/ 15 h 21"/>
                <a:gd name="T26" fmla="*/ 21 w 40"/>
                <a:gd name="T27" fmla="*/ 15 h 21"/>
                <a:gd name="T28" fmla="*/ 15 w 40"/>
                <a:gd name="T29" fmla="*/ 11 h 21"/>
                <a:gd name="T30" fmla="*/ 10 w 40"/>
                <a:gd name="T31" fmla="*/ 11 h 21"/>
                <a:gd name="T32" fmla="*/ 4 w 40"/>
                <a:gd name="T33" fmla="*/ 7 h 21"/>
                <a:gd name="T34" fmla="*/ 0 w 40"/>
                <a:gd name="T35" fmla="*/ 4 h 21"/>
                <a:gd name="T36" fmla="*/ 0 w 40"/>
                <a:gd name="T37" fmla="*/ 4 h 21"/>
                <a:gd name="T38" fmla="*/ 2 w 40"/>
                <a:gd name="T39" fmla="*/ 2 h 21"/>
                <a:gd name="T40" fmla="*/ 4 w 40"/>
                <a:gd name="T41" fmla="*/ 2 h 21"/>
                <a:gd name="T42" fmla="*/ 8 w 40"/>
                <a:gd name="T43" fmla="*/ 0 h 21"/>
                <a:gd name="T44" fmla="*/ 13 w 40"/>
                <a:gd name="T45" fmla="*/ 2 h 21"/>
                <a:gd name="T46" fmla="*/ 19 w 40"/>
                <a:gd name="T47" fmla="*/ 4 h 21"/>
                <a:gd name="T48" fmla="*/ 25 w 40"/>
                <a:gd name="T49" fmla="*/ 7 h 21"/>
                <a:gd name="T50" fmla="*/ 25 w 40"/>
                <a:gd name="T51" fmla="*/ 7 h 21"/>
                <a:gd name="T52" fmla="*/ 25 w 40"/>
                <a:gd name="T53" fmla="*/ 7 h 21"/>
                <a:gd name="T54" fmla="*/ 25 w 40"/>
                <a:gd name="T55" fmla="*/ 7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0" h="21">
                  <a:moveTo>
                    <a:pt x="25" y="7"/>
                  </a:moveTo>
                  <a:lnTo>
                    <a:pt x="25" y="7"/>
                  </a:lnTo>
                  <a:lnTo>
                    <a:pt x="34" y="11"/>
                  </a:lnTo>
                  <a:lnTo>
                    <a:pt x="40" y="15"/>
                  </a:lnTo>
                  <a:lnTo>
                    <a:pt x="40" y="17"/>
                  </a:lnTo>
                  <a:lnTo>
                    <a:pt x="40" y="19"/>
                  </a:lnTo>
                  <a:lnTo>
                    <a:pt x="40" y="19"/>
                  </a:lnTo>
                  <a:lnTo>
                    <a:pt x="40" y="21"/>
                  </a:lnTo>
                  <a:lnTo>
                    <a:pt x="36" y="21"/>
                  </a:lnTo>
                  <a:lnTo>
                    <a:pt x="32" y="21"/>
                  </a:lnTo>
                  <a:lnTo>
                    <a:pt x="30" y="19"/>
                  </a:lnTo>
                  <a:lnTo>
                    <a:pt x="25" y="19"/>
                  </a:lnTo>
                  <a:lnTo>
                    <a:pt x="21" y="15"/>
                  </a:lnTo>
                  <a:lnTo>
                    <a:pt x="21" y="15"/>
                  </a:lnTo>
                  <a:lnTo>
                    <a:pt x="15" y="11"/>
                  </a:lnTo>
                  <a:lnTo>
                    <a:pt x="10" y="11"/>
                  </a:lnTo>
                  <a:lnTo>
                    <a:pt x="4" y="7"/>
                  </a:lnTo>
                  <a:lnTo>
                    <a:pt x="0" y="4"/>
                  </a:lnTo>
                  <a:lnTo>
                    <a:pt x="0" y="4"/>
                  </a:lnTo>
                  <a:lnTo>
                    <a:pt x="2" y="2"/>
                  </a:lnTo>
                  <a:lnTo>
                    <a:pt x="4" y="2"/>
                  </a:lnTo>
                  <a:lnTo>
                    <a:pt x="8" y="0"/>
                  </a:lnTo>
                  <a:lnTo>
                    <a:pt x="13" y="2"/>
                  </a:lnTo>
                  <a:lnTo>
                    <a:pt x="19" y="4"/>
                  </a:lnTo>
                  <a:lnTo>
                    <a:pt x="25" y="7"/>
                  </a:lnTo>
                  <a:lnTo>
                    <a:pt x="25" y="7"/>
                  </a:lnTo>
                  <a:lnTo>
                    <a:pt x="25" y="7"/>
                  </a:lnTo>
                  <a:lnTo>
                    <a:pt x="25" y="7"/>
                  </a:lnTo>
                  <a:close/>
                </a:path>
              </a:pathLst>
            </a:custGeom>
            <a:solidFill>
              <a:schemeClr val="bg1">
                <a:lumMod val="85000"/>
              </a:schemeClr>
            </a:solidFill>
            <a:ln w="635" cap="rnd">
              <a:solidFill>
                <a:schemeClr val="bg1">
                  <a:alpha val="17000"/>
                </a:schemeClr>
              </a:solidFill>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7" name="Freeform 6">
              <a:extLst>
                <a:ext uri="{FF2B5EF4-FFF2-40B4-BE49-F238E27FC236}">
                  <a16:creationId xmlns:a16="http://schemas.microsoft.com/office/drawing/2014/main" id="{8546F450-DCE0-0544-AFAA-B0BC1E7B48D0}"/>
                </a:ext>
              </a:extLst>
            </p:cNvPr>
            <p:cNvSpPr>
              <a:spLocks/>
            </p:cNvSpPr>
            <p:nvPr userDrawn="1"/>
          </p:nvSpPr>
          <p:spPr bwMode="auto">
            <a:xfrm>
              <a:off x="7375167" y="2183606"/>
              <a:ext cx="61075" cy="27286"/>
            </a:xfrm>
            <a:custGeom>
              <a:avLst/>
              <a:gdLst>
                <a:gd name="T0" fmla="*/ 25 w 40"/>
                <a:gd name="T1" fmla="*/ 7 h 21"/>
                <a:gd name="T2" fmla="*/ 25 w 40"/>
                <a:gd name="T3" fmla="*/ 7 h 21"/>
                <a:gd name="T4" fmla="*/ 34 w 40"/>
                <a:gd name="T5" fmla="*/ 11 h 21"/>
                <a:gd name="T6" fmla="*/ 40 w 40"/>
                <a:gd name="T7" fmla="*/ 15 h 21"/>
                <a:gd name="T8" fmla="*/ 40 w 40"/>
                <a:gd name="T9" fmla="*/ 17 h 21"/>
                <a:gd name="T10" fmla="*/ 40 w 40"/>
                <a:gd name="T11" fmla="*/ 19 h 21"/>
                <a:gd name="T12" fmla="*/ 40 w 40"/>
                <a:gd name="T13" fmla="*/ 19 h 21"/>
                <a:gd name="T14" fmla="*/ 40 w 40"/>
                <a:gd name="T15" fmla="*/ 21 h 21"/>
                <a:gd name="T16" fmla="*/ 36 w 40"/>
                <a:gd name="T17" fmla="*/ 21 h 21"/>
                <a:gd name="T18" fmla="*/ 32 w 40"/>
                <a:gd name="T19" fmla="*/ 21 h 21"/>
                <a:gd name="T20" fmla="*/ 30 w 40"/>
                <a:gd name="T21" fmla="*/ 19 h 21"/>
                <a:gd name="T22" fmla="*/ 25 w 40"/>
                <a:gd name="T23" fmla="*/ 19 h 21"/>
                <a:gd name="T24" fmla="*/ 21 w 40"/>
                <a:gd name="T25" fmla="*/ 15 h 21"/>
                <a:gd name="T26" fmla="*/ 21 w 40"/>
                <a:gd name="T27" fmla="*/ 15 h 21"/>
                <a:gd name="T28" fmla="*/ 15 w 40"/>
                <a:gd name="T29" fmla="*/ 11 h 21"/>
                <a:gd name="T30" fmla="*/ 10 w 40"/>
                <a:gd name="T31" fmla="*/ 11 h 21"/>
                <a:gd name="T32" fmla="*/ 4 w 40"/>
                <a:gd name="T33" fmla="*/ 7 h 21"/>
                <a:gd name="T34" fmla="*/ 0 w 40"/>
                <a:gd name="T35" fmla="*/ 4 h 21"/>
                <a:gd name="T36" fmla="*/ 0 w 40"/>
                <a:gd name="T37" fmla="*/ 4 h 21"/>
                <a:gd name="T38" fmla="*/ 2 w 40"/>
                <a:gd name="T39" fmla="*/ 2 h 21"/>
                <a:gd name="T40" fmla="*/ 4 w 40"/>
                <a:gd name="T41" fmla="*/ 2 h 21"/>
                <a:gd name="T42" fmla="*/ 8 w 40"/>
                <a:gd name="T43" fmla="*/ 0 h 21"/>
                <a:gd name="T44" fmla="*/ 13 w 40"/>
                <a:gd name="T45" fmla="*/ 2 h 21"/>
                <a:gd name="T46" fmla="*/ 19 w 40"/>
                <a:gd name="T47" fmla="*/ 4 h 21"/>
                <a:gd name="T48" fmla="*/ 25 w 40"/>
                <a:gd name="T49" fmla="*/ 7 h 21"/>
                <a:gd name="T50" fmla="*/ 25 w 40"/>
                <a:gd name="T51" fmla="*/ 7 h 21"/>
                <a:gd name="T52" fmla="*/ 25 w 40"/>
                <a:gd name="T53" fmla="*/ 7 h 21"/>
                <a:gd name="T54" fmla="*/ 25 w 40"/>
                <a:gd name="T55" fmla="*/ 7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0" h="21">
                  <a:moveTo>
                    <a:pt x="25" y="7"/>
                  </a:moveTo>
                  <a:lnTo>
                    <a:pt x="25" y="7"/>
                  </a:lnTo>
                  <a:lnTo>
                    <a:pt x="34" y="11"/>
                  </a:lnTo>
                  <a:lnTo>
                    <a:pt x="40" y="15"/>
                  </a:lnTo>
                  <a:lnTo>
                    <a:pt x="40" y="17"/>
                  </a:lnTo>
                  <a:lnTo>
                    <a:pt x="40" y="19"/>
                  </a:lnTo>
                  <a:lnTo>
                    <a:pt x="40" y="19"/>
                  </a:lnTo>
                  <a:lnTo>
                    <a:pt x="40" y="21"/>
                  </a:lnTo>
                  <a:lnTo>
                    <a:pt x="36" y="21"/>
                  </a:lnTo>
                  <a:lnTo>
                    <a:pt x="32" y="21"/>
                  </a:lnTo>
                  <a:lnTo>
                    <a:pt x="30" y="19"/>
                  </a:lnTo>
                  <a:lnTo>
                    <a:pt x="25" y="19"/>
                  </a:lnTo>
                  <a:lnTo>
                    <a:pt x="21" y="15"/>
                  </a:lnTo>
                  <a:lnTo>
                    <a:pt x="21" y="15"/>
                  </a:lnTo>
                  <a:lnTo>
                    <a:pt x="15" y="11"/>
                  </a:lnTo>
                  <a:lnTo>
                    <a:pt x="10" y="11"/>
                  </a:lnTo>
                  <a:lnTo>
                    <a:pt x="4" y="7"/>
                  </a:lnTo>
                  <a:lnTo>
                    <a:pt x="0" y="4"/>
                  </a:lnTo>
                  <a:lnTo>
                    <a:pt x="0" y="4"/>
                  </a:lnTo>
                  <a:lnTo>
                    <a:pt x="2" y="2"/>
                  </a:lnTo>
                  <a:lnTo>
                    <a:pt x="4" y="2"/>
                  </a:lnTo>
                  <a:lnTo>
                    <a:pt x="8" y="0"/>
                  </a:lnTo>
                  <a:lnTo>
                    <a:pt x="13" y="2"/>
                  </a:lnTo>
                  <a:lnTo>
                    <a:pt x="19" y="4"/>
                  </a:lnTo>
                  <a:lnTo>
                    <a:pt x="25" y="7"/>
                  </a:lnTo>
                  <a:lnTo>
                    <a:pt x="25" y="7"/>
                  </a:lnTo>
                  <a:lnTo>
                    <a:pt x="25" y="7"/>
                  </a:lnTo>
                  <a:lnTo>
                    <a:pt x="25" y="7"/>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8" name="Freeform 7">
              <a:extLst>
                <a:ext uri="{FF2B5EF4-FFF2-40B4-BE49-F238E27FC236}">
                  <a16:creationId xmlns:a16="http://schemas.microsoft.com/office/drawing/2014/main" id="{4C589BCA-4358-924E-A1A6-500B49BE16AF}"/>
                </a:ext>
              </a:extLst>
            </p:cNvPr>
            <p:cNvSpPr>
              <a:spLocks/>
            </p:cNvSpPr>
            <p:nvPr userDrawn="1"/>
          </p:nvSpPr>
          <p:spPr bwMode="auto">
            <a:xfrm>
              <a:off x="6243760" y="2622785"/>
              <a:ext cx="648918" cy="401498"/>
            </a:xfrm>
            <a:custGeom>
              <a:avLst/>
              <a:gdLst>
                <a:gd name="T0" fmla="*/ 111 w 425"/>
                <a:gd name="T1" fmla="*/ 23 h 309"/>
                <a:gd name="T2" fmla="*/ 204 w 425"/>
                <a:gd name="T3" fmla="*/ 46 h 309"/>
                <a:gd name="T4" fmla="*/ 276 w 425"/>
                <a:gd name="T5" fmla="*/ 116 h 309"/>
                <a:gd name="T6" fmla="*/ 276 w 425"/>
                <a:gd name="T7" fmla="*/ 119 h 309"/>
                <a:gd name="T8" fmla="*/ 270 w 425"/>
                <a:gd name="T9" fmla="*/ 144 h 309"/>
                <a:gd name="T10" fmla="*/ 276 w 425"/>
                <a:gd name="T11" fmla="*/ 197 h 309"/>
                <a:gd name="T12" fmla="*/ 297 w 425"/>
                <a:gd name="T13" fmla="*/ 239 h 309"/>
                <a:gd name="T14" fmla="*/ 308 w 425"/>
                <a:gd name="T15" fmla="*/ 239 h 309"/>
                <a:gd name="T16" fmla="*/ 325 w 425"/>
                <a:gd name="T17" fmla="*/ 246 h 309"/>
                <a:gd name="T18" fmla="*/ 350 w 425"/>
                <a:gd name="T19" fmla="*/ 242 h 309"/>
                <a:gd name="T20" fmla="*/ 361 w 425"/>
                <a:gd name="T21" fmla="*/ 239 h 309"/>
                <a:gd name="T22" fmla="*/ 372 w 425"/>
                <a:gd name="T23" fmla="*/ 222 h 309"/>
                <a:gd name="T24" fmla="*/ 374 w 425"/>
                <a:gd name="T25" fmla="*/ 199 h 309"/>
                <a:gd name="T26" fmla="*/ 408 w 425"/>
                <a:gd name="T27" fmla="*/ 189 h 309"/>
                <a:gd name="T28" fmla="*/ 423 w 425"/>
                <a:gd name="T29" fmla="*/ 197 h 309"/>
                <a:gd name="T30" fmla="*/ 420 w 425"/>
                <a:gd name="T31" fmla="*/ 208 h 309"/>
                <a:gd name="T32" fmla="*/ 414 w 425"/>
                <a:gd name="T33" fmla="*/ 244 h 309"/>
                <a:gd name="T34" fmla="*/ 404 w 425"/>
                <a:gd name="T35" fmla="*/ 246 h 309"/>
                <a:gd name="T36" fmla="*/ 391 w 425"/>
                <a:gd name="T37" fmla="*/ 256 h 309"/>
                <a:gd name="T38" fmla="*/ 351 w 425"/>
                <a:gd name="T39" fmla="*/ 309 h 309"/>
                <a:gd name="T40" fmla="*/ 314 w 425"/>
                <a:gd name="T41" fmla="*/ 284 h 309"/>
                <a:gd name="T42" fmla="*/ 295 w 425"/>
                <a:gd name="T43" fmla="*/ 293 h 309"/>
                <a:gd name="T44" fmla="*/ 270 w 425"/>
                <a:gd name="T45" fmla="*/ 286 h 309"/>
                <a:gd name="T46" fmla="*/ 238 w 425"/>
                <a:gd name="T47" fmla="*/ 273 h 309"/>
                <a:gd name="T48" fmla="*/ 183 w 425"/>
                <a:gd name="T49" fmla="*/ 239 h 309"/>
                <a:gd name="T50" fmla="*/ 157 w 425"/>
                <a:gd name="T51" fmla="*/ 210 h 309"/>
                <a:gd name="T52" fmla="*/ 164 w 425"/>
                <a:gd name="T53" fmla="*/ 199 h 309"/>
                <a:gd name="T54" fmla="*/ 160 w 425"/>
                <a:gd name="T55" fmla="*/ 191 h 309"/>
                <a:gd name="T56" fmla="*/ 160 w 425"/>
                <a:gd name="T57" fmla="*/ 186 h 309"/>
                <a:gd name="T58" fmla="*/ 159 w 425"/>
                <a:gd name="T59" fmla="*/ 178 h 309"/>
                <a:gd name="T60" fmla="*/ 143 w 425"/>
                <a:gd name="T61" fmla="*/ 161 h 309"/>
                <a:gd name="T62" fmla="*/ 126 w 425"/>
                <a:gd name="T63" fmla="*/ 135 h 309"/>
                <a:gd name="T64" fmla="*/ 109 w 425"/>
                <a:gd name="T65" fmla="*/ 123 h 309"/>
                <a:gd name="T66" fmla="*/ 106 w 425"/>
                <a:gd name="T67" fmla="*/ 102 h 309"/>
                <a:gd name="T68" fmla="*/ 89 w 425"/>
                <a:gd name="T69" fmla="*/ 91 h 309"/>
                <a:gd name="T70" fmla="*/ 89 w 425"/>
                <a:gd name="T71" fmla="*/ 83 h 309"/>
                <a:gd name="T72" fmla="*/ 79 w 425"/>
                <a:gd name="T73" fmla="*/ 78 h 309"/>
                <a:gd name="T74" fmla="*/ 62 w 425"/>
                <a:gd name="T75" fmla="*/ 51 h 309"/>
                <a:gd name="T76" fmla="*/ 55 w 425"/>
                <a:gd name="T77" fmla="*/ 29 h 309"/>
                <a:gd name="T78" fmla="*/ 30 w 425"/>
                <a:gd name="T79" fmla="*/ 17 h 309"/>
                <a:gd name="T80" fmla="*/ 38 w 425"/>
                <a:gd name="T81" fmla="*/ 49 h 309"/>
                <a:gd name="T82" fmla="*/ 58 w 425"/>
                <a:gd name="T83" fmla="*/ 76 h 309"/>
                <a:gd name="T84" fmla="*/ 83 w 425"/>
                <a:gd name="T85" fmla="*/ 121 h 309"/>
                <a:gd name="T86" fmla="*/ 89 w 425"/>
                <a:gd name="T87" fmla="*/ 142 h 309"/>
                <a:gd name="T88" fmla="*/ 102 w 425"/>
                <a:gd name="T89" fmla="*/ 148 h 309"/>
                <a:gd name="T90" fmla="*/ 108 w 425"/>
                <a:gd name="T91" fmla="*/ 169 h 309"/>
                <a:gd name="T92" fmla="*/ 96 w 425"/>
                <a:gd name="T93" fmla="*/ 165 h 309"/>
                <a:gd name="T94" fmla="*/ 66 w 425"/>
                <a:gd name="T95" fmla="*/ 138 h 309"/>
                <a:gd name="T96" fmla="*/ 66 w 425"/>
                <a:gd name="T97" fmla="*/ 121 h 309"/>
                <a:gd name="T98" fmla="*/ 43 w 425"/>
                <a:gd name="T99" fmla="*/ 101 h 309"/>
                <a:gd name="T100" fmla="*/ 36 w 425"/>
                <a:gd name="T101" fmla="*/ 83 h 309"/>
                <a:gd name="T102" fmla="*/ 34 w 425"/>
                <a:gd name="T103" fmla="*/ 66 h 309"/>
                <a:gd name="T104" fmla="*/ 22 w 425"/>
                <a:gd name="T105" fmla="*/ 59 h 309"/>
                <a:gd name="T106" fmla="*/ 5 w 425"/>
                <a:gd name="T107" fmla="*/ 32 h 309"/>
                <a:gd name="T108" fmla="*/ 2 w 425"/>
                <a:gd name="T109" fmla="*/ 12 h 3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25" h="309">
                  <a:moveTo>
                    <a:pt x="0" y="6"/>
                  </a:moveTo>
                  <a:lnTo>
                    <a:pt x="0" y="6"/>
                  </a:lnTo>
                  <a:lnTo>
                    <a:pt x="2" y="0"/>
                  </a:lnTo>
                  <a:lnTo>
                    <a:pt x="28" y="0"/>
                  </a:lnTo>
                  <a:lnTo>
                    <a:pt x="81" y="23"/>
                  </a:lnTo>
                  <a:lnTo>
                    <a:pt x="111" y="23"/>
                  </a:lnTo>
                  <a:lnTo>
                    <a:pt x="123" y="21"/>
                  </a:lnTo>
                  <a:lnTo>
                    <a:pt x="125" y="14"/>
                  </a:lnTo>
                  <a:lnTo>
                    <a:pt x="147" y="14"/>
                  </a:lnTo>
                  <a:lnTo>
                    <a:pt x="179" y="49"/>
                  </a:lnTo>
                  <a:lnTo>
                    <a:pt x="196" y="59"/>
                  </a:lnTo>
                  <a:lnTo>
                    <a:pt x="204" y="46"/>
                  </a:lnTo>
                  <a:lnTo>
                    <a:pt x="213" y="46"/>
                  </a:lnTo>
                  <a:lnTo>
                    <a:pt x="227" y="55"/>
                  </a:lnTo>
                  <a:lnTo>
                    <a:pt x="234" y="65"/>
                  </a:lnTo>
                  <a:lnTo>
                    <a:pt x="247" y="91"/>
                  </a:lnTo>
                  <a:lnTo>
                    <a:pt x="249" y="104"/>
                  </a:lnTo>
                  <a:lnTo>
                    <a:pt x="276" y="116"/>
                  </a:lnTo>
                  <a:lnTo>
                    <a:pt x="276" y="116"/>
                  </a:lnTo>
                  <a:lnTo>
                    <a:pt x="276" y="118"/>
                  </a:lnTo>
                  <a:lnTo>
                    <a:pt x="276" y="119"/>
                  </a:lnTo>
                  <a:lnTo>
                    <a:pt x="276" y="119"/>
                  </a:lnTo>
                  <a:lnTo>
                    <a:pt x="276" y="119"/>
                  </a:lnTo>
                  <a:lnTo>
                    <a:pt x="276" y="119"/>
                  </a:lnTo>
                  <a:lnTo>
                    <a:pt x="276" y="121"/>
                  </a:lnTo>
                  <a:lnTo>
                    <a:pt x="276" y="123"/>
                  </a:lnTo>
                  <a:lnTo>
                    <a:pt x="276" y="123"/>
                  </a:lnTo>
                  <a:lnTo>
                    <a:pt x="274" y="133"/>
                  </a:lnTo>
                  <a:lnTo>
                    <a:pt x="274" y="133"/>
                  </a:lnTo>
                  <a:lnTo>
                    <a:pt x="270" y="144"/>
                  </a:lnTo>
                  <a:lnTo>
                    <a:pt x="270" y="150"/>
                  </a:lnTo>
                  <a:lnTo>
                    <a:pt x="270" y="157"/>
                  </a:lnTo>
                  <a:lnTo>
                    <a:pt x="270" y="157"/>
                  </a:lnTo>
                  <a:lnTo>
                    <a:pt x="270" y="176"/>
                  </a:lnTo>
                  <a:lnTo>
                    <a:pt x="276" y="197"/>
                  </a:lnTo>
                  <a:lnTo>
                    <a:pt x="276" y="197"/>
                  </a:lnTo>
                  <a:lnTo>
                    <a:pt x="278" y="201"/>
                  </a:lnTo>
                  <a:lnTo>
                    <a:pt x="282" y="206"/>
                  </a:lnTo>
                  <a:lnTo>
                    <a:pt x="285" y="218"/>
                  </a:lnTo>
                  <a:lnTo>
                    <a:pt x="285" y="218"/>
                  </a:lnTo>
                  <a:lnTo>
                    <a:pt x="291" y="227"/>
                  </a:lnTo>
                  <a:lnTo>
                    <a:pt x="297" y="239"/>
                  </a:lnTo>
                  <a:lnTo>
                    <a:pt x="297" y="239"/>
                  </a:lnTo>
                  <a:lnTo>
                    <a:pt x="300" y="239"/>
                  </a:lnTo>
                  <a:lnTo>
                    <a:pt x="302" y="239"/>
                  </a:lnTo>
                  <a:lnTo>
                    <a:pt x="304" y="239"/>
                  </a:lnTo>
                  <a:lnTo>
                    <a:pt x="308" y="239"/>
                  </a:lnTo>
                  <a:lnTo>
                    <a:pt x="308" y="239"/>
                  </a:lnTo>
                  <a:lnTo>
                    <a:pt x="310" y="242"/>
                  </a:lnTo>
                  <a:lnTo>
                    <a:pt x="314" y="244"/>
                  </a:lnTo>
                  <a:lnTo>
                    <a:pt x="314" y="244"/>
                  </a:lnTo>
                  <a:lnTo>
                    <a:pt x="317" y="246"/>
                  </a:lnTo>
                  <a:lnTo>
                    <a:pt x="321" y="246"/>
                  </a:lnTo>
                  <a:lnTo>
                    <a:pt x="325" y="246"/>
                  </a:lnTo>
                  <a:lnTo>
                    <a:pt x="329" y="246"/>
                  </a:lnTo>
                  <a:lnTo>
                    <a:pt x="329" y="246"/>
                  </a:lnTo>
                  <a:lnTo>
                    <a:pt x="338" y="242"/>
                  </a:lnTo>
                  <a:lnTo>
                    <a:pt x="344" y="242"/>
                  </a:lnTo>
                  <a:lnTo>
                    <a:pt x="344" y="242"/>
                  </a:lnTo>
                  <a:lnTo>
                    <a:pt x="350" y="242"/>
                  </a:lnTo>
                  <a:lnTo>
                    <a:pt x="353" y="242"/>
                  </a:lnTo>
                  <a:lnTo>
                    <a:pt x="357" y="242"/>
                  </a:lnTo>
                  <a:lnTo>
                    <a:pt x="359" y="242"/>
                  </a:lnTo>
                  <a:lnTo>
                    <a:pt x="361" y="242"/>
                  </a:lnTo>
                  <a:lnTo>
                    <a:pt x="361" y="242"/>
                  </a:lnTo>
                  <a:lnTo>
                    <a:pt x="361" y="239"/>
                  </a:lnTo>
                  <a:lnTo>
                    <a:pt x="361" y="239"/>
                  </a:lnTo>
                  <a:lnTo>
                    <a:pt x="365" y="237"/>
                  </a:lnTo>
                  <a:lnTo>
                    <a:pt x="367" y="235"/>
                  </a:lnTo>
                  <a:lnTo>
                    <a:pt x="370" y="231"/>
                  </a:lnTo>
                  <a:lnTo>
                    <a:pt x="370" y="229"/>
                  </a:lnTo>
                  <a:lnTo>
                    <a:pt x="372" y="222"/>
                  </a:lnTo>
                  <a:lnTo>
                    <a:pt x="374" y="214"/>
                  </a:lnTo>
                  <a:lnTo>
                    <a:pt x="374" y="214"/>
                  </a:lnTo>
                  <a:lnTo>
                    <a:pt x="372" y="206"/>
                  </a:lnTo>
                  <a:lnTo>
                    <a:pt x="372" y="203"/>
                  </a:lnTo>
                  <a:lnTo>
                    <a:pt x="374" y="199"/>
                  </a:lnTo>
                  <a:lnTo>
                    <a:pt x="374" y="199"/>
                  </a:lnTo>
                  <a:lnTo>
                    <a:pt x="378" y="197"/>
                  </a:lnTo>
                  <a:lnTo>
                    <a:pt x="382" y="197"/>
                  </a:lnTo>
                  <a:lnTo>
                    <a:pt x="386" y="197"/>
                  </a:lnTo>
                  <a:lnTo>
                    <a:pt x="386" y="197"/>
                  </a:lnTo>
                  <a:lnTo>
                    <a:pt x="401" y="191"/>
                  </a:lnTo>
                  <a:lnTo>
                    <a:pt x="408" y="189"/>
                  </a:lnTo>
                  <a:lnTo>
                    <a:pt x="410" y="189"/>
                  </a:lnTo>
                  <a:lnTo>
                    <a:pt x="412" y="191"/>
                  </a:lnTo>
                  <a:lnTo>
                    <a:pt x="412" y="191"/>
                  </a:lnTo>
                  <a:lnTo>
                    <a:pt x="420" y="193"/>
                  </a:lnTo>
                  <a:lnTo>
                    <a:pt x="423" y="193"/>
                  </a:lnTo>
                  <a:lnTo>
                    <a:pt x="423" y="197"/>
                  </a:lnTo>
                  <a:lnTo>
                    <a:pt x="425" y="197"/>
                  </a:lnTo>
                  <a:lnTo>
                    <a:pt x="425" y="197"/>
                  </a:lnTo>
                  <a:lnTo>
                    <a:pt x="423" y="201"/>
                  </a:lnTo>
                  <a:lnTo>
                    <a:pt x="423" y="203"/>
                  </a:lnTo>
                  <a:lnTo>
                    <a:pt x="420" y="208"/>
                  </a:lnTo>
                  <a:lnTo>
                    <a:pt x="420" y="208"/>
                  </a:lnTo>
                  <a:lnTo>
                    <a:pt x="416" y="218"/>
                  </a:lnTo>
                  <a:lnTo>
                    <a:pt x="414" y="222"/>
                  </a:lnTo>
                  <a:lnTo>
                    <a:pt x="414" y="227"/>
                  </a:lnTo>
                  <a:lnTo>
                    <a:pt x="414" y="227"/>
                  </a:lnTo>
                  <a:lnTo>
                    <a:pt x="414" y="239"/>
                  </a:lnTo>
                  <a:lnTo>
                    <a:pt x="414" y="244"/>
                  </a:lnTo>
                  <a:lnTo>
                    <a:pt x="412" y="246"/>
                  </a:lnTo>
                  <a:lnTo>
                    <a:pt x="412" y="246"/>
                  </a:lnTo>
                  <a:lnTo>
                    <a:pt x="412" y="246"/>
                  </a:lnTo>
                  <a:lnTo>
                    <a:pt x="408" y="248"/>
                  </a:lnTo>
                  <a:lnTo>
                    <a:pt x="408" y="248"/>
                  </a:lnTo>
                  <a:lnTo>
                    <a:pt x="404" y="246"/>
                  </a:lnTo>
                  <a:lnTo>
                    <a:pt x="403" y="244"/>
                  </a:lnTo>
                  <a:lnTo>
                    <a:pt x="401" y="246"/>
                  </a:lnTo>
                  <a:lnTo>
                    <a:pt x="399" y="246"/>
                  </a:lnTo>
                  <a:lnTo>
                    <a:pt x="397" y="252"/>
                  </a:lnTo>
                  <a:lnTo>
                    <a:pt x="399" y="254"/>
                  </a:lnTo>
                  <a:lnTo>
                    <a:pt x="391" y="256"/>
                  </a:lnTo>
                  <a:lnTo>
                    <a:pt x="367" y="256"/>
                  </a:lnTo>
                  <a:lnTo>
                    <a:pt x="365" y="267"/>
                  </a:lnTo>
                  <a:lnTo>
                    <a:pt x="374" y="282"/>
                  </a:lnTo>
                  <a:lnTo>
                    <a:pt x="359" y="286"/>
                  </a:lnTo>
                  <a:lnTo>
                    <a:pt x="351" y="309"/>
                  </a:lnTo>
                  <a:lnTo>
                    <a:pt x="351" y="309"/>
                  </a:lnTo>
                  <a:lnTo>
                    <a:pt x="336" y="293"/>
                  </a:lnTo>
                  <a:lnTo>
                    <a:pt x="327" y="286"/>
                  </a:lnTo>
                  <a:lnTo>
                    <a:pt x="323" y="284"/>
                  </a:lnTo>
                  <a:lnTo>
                    <a:pt x="319" y="282"/>
                  </a:lnTo>
                  <a:lnTo>
                    <a:pt x="319" y="282"/>
                  </a:lnTo>
                  <a:lnTo>
                    <a:pt x="314" y="284"/>
                  </a:lnTo>
                  <a:lnTo>
                    <a:pt x="308" y="284"/>
                  </a:lnTo>
                  <a:lnTo>
                    <a:pt x="300" y="288"/>
                  </a:lnTo>
                  <a:lnTo>
                    <a:pt x="299" y="290"/>
                  </a:lnTo>
                  <a:lnTo>
                    <a:pt x="297" y="292"/>
                  </a:lnTo>
                  <a:lnTo>
                    <a:pt x="297" y="292"/>
                  </a:lnTo>
                  <a:lnTo>
                    <a:pt x="295" y="293"/>
                  </a:lnTo>
                  <a:lnTo>
                    <a:pt x="293" y="293"/>
                  </a:lnTo>
                  <a:lnTo>
                    <a:pt x="287" y="292"/>
                  </a:lnTo>
                  <a:lnTo>
                    <a:pt x="287" y="292"/>
                  </a:lnTo>
                  <a:lnTo>
                    <a:pt x="276" y="288"/>
                  </a:lnTo>
                  <a:lnTo>
                    <a:pt x="276" y="288"/>
                  </a:lnTo>
                  <a:lnTo>
                    <a:pt x="270" y="286"/>
                  </a:lnTo>
                  <a:lnTo>
                    <a:pt x="263" y="282"/>
                  </a:lnTo>
                  <a:lnTo>
                    <a:pt x="257" y="278"/>
                  </a:lnTo>
                  <a:lnTo>
                    <a:pt x="251" y="275"/>
                  </a:lnTo>
                  <a:lnTo>
                    <a:pt x="251" y="275"/>
                  </a:lnTo>
                  <a:lnTo>
                    <a:pt x="244" y="273"/>
                  </a:lnTo>
                  <a:lnTo>
                    <a:pt x="238" y="273"/>
                  </a:lnTo>
                  <a:lnTo>
                    <a:pt x="232" y="269"/>
                  </a:lnTo>
                  <a:lnTo>
                    <a:pt x="227" y="265"/>
                  </a:lnTo>
                  <a:lnTo>
                    <a:pt x="227" y="265"/>
                  </a:lnTo>
                  <a:lnTo>
                    <a:pt x="204" y="252"/>
                  </a:lnTo>
                  <a:lnTo>
                    <a:pt x="204" y="252"/>
                  </a:lnTo>
                  <a:lnTo>
                    <a:pt x="183" y="239"/>
                  </a:lnTo>
                  <a:lnTo>
                    <a:pt x="172" y="231"/>
                  </a:lnTo>
                  <a:lnTo>
                    <a:pt x="162" y="222"/>
                  </a:lnTo>
                  <a:lnTo>
                    <a:pt x="162" y="222"/>
                  </a:lnTo>
                  <a:lnTo>
                    <a:pt x="159" y="218"/>
                  </a:lnTo>
                  <a:lnTo>
                    <a:pt x="157" y="214"/>
                  </a:lnTo>
                  <a:lnTo>
                    <a:pt x="157" y="210"/>
                  </a:lnTo>
                  <a:lnTo>
                    <a:pt x="157" y="210"/>
                  </a:lnTo>
                  <a:lnTo>
                    <a:pt x="159" y="206"/>
                  </a:lnTo>
                  <a:lnTo>
                    <a:pt x="160" y="205"/>
                  </a:lnTo>
                  <a:lnTo>
                    <a:pt x="162" y="203"/>
                  </a:lnTo>
                  <a:lnTo>
                    <a:pt x="164" y="199"/>
                  </a:lnTo>
                  <a:lnTo>
                    <a:pt x="164" y="199"/>
                  </a:lnTo>
                  <a:lnTo>
                    <a:pt x="164" y="197"/>
                  </a:lnTo>
                  <a:lnTo>
                    <a:pt x="164" y="195"/>
                  </a:lnTo>
                  <a:lnTo>
                    <a:pt x="162" y="193"/>
                  </a:lnTo>
                  <a:lnTo>
                    <a:pt x="162" y="193"/>
                  </a:lnTo>
                  <a:lnTo>
                    <a:pt x="160" y="193"/>
                  </a:lnTo>
                  <a:lnTo>
                    <a:pt x="160" y="191"/>
                  </a:lnTo>
                  <a:lnTo>
                    <a:pt x="159" y="191"/>
                  </a:lnTo>
                  <a:lnTo>
                    <a:pt x="159" y="191"/>
                  </a:lnTo>
                  <a:lnTo>
                    <a:pt x="159" y="189"/>
                  </a:lnTo>
                  <a:lnTo>
                    <a:pt x="160" y="188"/>
                  </a:lnTo>
                  <a:lnTo>
                    <a:pt x="160" y="188"/>
                  </a:lnTo>
                  <a:lnTo>
                    <a:pt x="160" y="186"/>
                  </a:lnTo>
                  <a:lnTo>
                    <a:pt x="162" y="186"/>
                  </a:lnTo>
                  <a:lnTo>
                    <a:pt x="162" y="184"/>
                  </a:lnTo>
                  <a:lnTo>
                    <a:pt x="160" y="182"/>
                  </a:lnTo>
                  <a:lnTo>
                    <a:pt x="160" y="182"/>
                  </a:lnTo>
                  <a:lnTo>
                    <a:pt x="159" y="180"/>
                  </a:lnTo>
                  <a:lnTo>
                    <a:pt x="159" y="178"/>
                  </a:lnTo>
                  <a:lnTo>
                    <a:pt x="155" y="174"/>
                  </a:lnTo>
                  <a:lnTo>
                    <a:pt x="155" y="174"/>
                  </a:lnTo>
                  <a:lnTo>
                    <a:pt x="151" y="169"/>
                  </a:lnTo>
                  <a:lnTo>
                    <a:pt x="149" y="165"/>
                  </a:lnTo>
                  <a:lnTo>
                    <a:pt x="149" y="165"/>
                  </a:lnTo>
                  <a:lnTo>
                    <a:pt x="143" y="161"/>
                  </a:lnTo>
                  <a:lnTo>
                    <a:pt x="140" y="157"/>
                  </a:lnTo>
                  <a:lnTo>
                    <a:pt x="140" y="157"/>
                  </a:lnTo>
                  <a:lnTo>
                    <a:pt x="138" y="152"/>
                  </a:lnTo>
                  <a:lnTo>
                    <a:pt x="132" y="148"/>
                  </a:lnTo>
                  <a:lnTo>
                    <a:pt x="132" y="148"/>
                  </a:lnTo>
                  <a:lnTo>
                    <a:pt x="126" y="135"/>
                  </a:lnTo>
                  <a:lnTo>
                    <a:pt x="121" y="129"/>
                  </a:lnTo>
                  <a:lnTo>
                    <a:pt x="117" y="127"/>
                  </a:lnTo>
                  <a:lnTo>
                    <a:pt x="117" y="125"/>
                  </a:lnTo>
                  <a:lnTo>
                    <a:pt x="117" y="125"/>
                  </a:lnTo>
                  <a:lnTo>
                    <a:pt x="113" y="123"/>
                  </a:lnTo>
                  <a:lnTo>
                    <a:pt x="109" y="123"/>
                  </a:lnTo>
                  <a:lnTo>
                    <a:pt x="109" y="123"/>
                  </a:lnTo>
                  <a:lnTo>
                    <a:pt x="108" y="123"/>
                  </a:lnTo>
                  <a:lnTo>
                    <a:pt x="106" y="118"/>
                  </a:lnTo>
                  <a:lnTo>
                    <a:pt x="106" y="118"/>
                  </a:lnTo>
                  <a:lnTo>
                    <a:pt x="106" y="102"/>
                  </a:lnTo>
                  <a:lnTo>
                    <a:pt x="106" y="102"/>
                  </a:lnTo>
                  <a:lnTo>
                    <a:pt x="104" y="102"/>
                  </a:lnTo>
                  <a:lnTo>
                    <a:pt x="102" y="102"/>
                  </a:lnTo>
                  <a:lnTo>
                    <a:pt x="98" y="99"/>
                  </a:lnTo>
                  <a:lnTo>
                    <a:pt x="92" y="93"/>
                  </a:lnTo>
                  <a:lnTo>
                    <a:pt x="91" y="91"/>
                  </a:lnTo>
                  <a:lnTo>
                    <a:pt x="89" y="91"/>
                  </a:lnTo>
                  <a:lnTo>
                    <a:pt x="89" y="91"/>
                  </a:lnTo>
                  <a:lnTo>
                    <a:pt x="87" y="89"/>
                  </a:lnTo>
                  <a:lnTo>
                    <a:pt x="87" y="89"/>
                  </a:lnTo>
                  <a:lnTo>
                    <a:pt x="89" y="85"/>
                  </a:lnTo>
                  <a:lnTo>
                    <a:pt x="89" y="85"/>
                  </a:lnTo>
                  <a:lnTo>
                    <a:pt x="89" y="83"/>
                  </a:lnTo>
                  <a:lnTo>
                    <a:pt x="87" y="83"/>
                  </a:lnTo>
                  <a:lnTo>
                    <a:pt x="83" y="82"/>
                  </a:lnTo>
                  <a:lnTo>
                    <a:pt x="79" y="80"/>
                  </a:lnTo>
                  <a:lnTo>
                    <a:pt x="79" y="80"/>
                  </a:lnTo>
                  <a:lnTo>
                    <a:pt x="79" y="78"/>
                  </a:lnTo>
                  <a:lnTo>
                    <a:pt x="79" y="78"/>
                  </a:lnTo>
                  <a:lnTo>
                    <a:pt x="75" y="74"/>
                  </a:lnTo>
                  <a:lnTo>
                    <a:pt x="70" y="68"/>
                  </a:lnTo>
                  <a:lnTo>
                    <a:pt x="66" y="63"/>
                  </a:lnTo>
                  <a:lnTo>
                    <a:pt x="64" y="57"/>
                  </a:lnTo>
                  <a:lnTo>
                    <a:pt x="64" y="57"/>
                  </a:lnTo>
                  <a:lnTo>
                    <a:pt x="62" y="51"/>
                  </a:lnTo>
                  <a:lnTo>
                    <a:pt x="62" y="51"/>
                  </a:lnTo>
                  <a:lnTo>
                    <a:pt x="60" y="42"/>
                  </a:lnTo>
                  <a:lnTo>
                    <a:pt x="58" y="38"/>
                  </a:lnTo>
                  <a:lnTo>
                    <a:pt x="56" y="34"/>
                  </a:lnTo>
                  <a:lnTo>
                    <a:pt x="56" y="34"/>
                  </a:lnTo>
                  <a:lnTo>
                    <a:pt x="55" y="29"/>
                  </a:lnTo>
                  <a:lnTo>
                    <a:pt x="51" y="25"/>
                  </a:lnTo>
                  <a:lnTo>
                    <a:pt x="43" y="19"/>
                  </a:lnTo>
                  <a:lnTo>
                    <a:pt x="43" y="19"/>
                  </a:lnTo>
                  <a:lnTo>
                    <a:pt x="28" y="12"/>
                  </a:lnTo>
                  <a:lnTo>
                    <a:pt x="28" y="12"/>
                  </a:lnTo>
                  <a:lnTo>
                    <a:pt x="30" y="17"/>
                  </a:lnTo>
                  <a:lnTo>
                    <a:pt x="32" y="21"/>
                  </a:lnTo>
                  <a:lnTo>
                    <a:pt x="34" y="31"/>
                  </a:lnTo>
                  <a:lnTo>
                    <a:pt x="34" y="31"/>
                  </a:lnTo>
                  <a:lnTo>
                    <a:pt x="36" y="42"/>
                  </a:lnTo>
                  <a:lnTo>
                    <a:pt x="36" y="46"/>
                  </a:lnTo>
                  <a:lnTo>
                    <a:pt x="38" y="49"/>
                  </a:lnTo>
                  <a:lnTo>
                    <a:pt x="38" y="49"/>
                  </a:lnTo>
                  <a:lnTo>
                    <a:pt x="43" y="57"/>
                  </a:lnTo>
                  <a:lnTo>
                    <a:pt x="51" y="65"/>
                  </a:lnTo>
                  <a:lnTo>
                    <a:pt x="55" y="68"/>
                  </a:lnTo>
                  <a:lnTo>
                    <a:pt x="56" y="72"/>
                  </a:lnTo>
                  <a:lnTo>
                    <a:pt x="58" y="76"/>
                  </a:lnTo>
                  <a:lnTo>
                    <a:pt x="58" y="82"/>
                  </a:lnTo>
                  <a:lnTo>
                    <a:pt x="81" y="104"/>
                  </a:lnTo>
                  <a:lnTo>
                    <a:pt x="81" y="104"/>
                  </a:lnTo>
                  <a:lnTo>
                    <a:pt x="83" y="116"/>
                  </a:lnTo>
                  <a:lnTo>
                    <a:pt x="83" y="116"/>
                  </a:lnTo>
                  <a:lnTo>
                    <a:pt x="83" y="121"/>
                  </a:lnTo>
                  <a:lnTo>
                    <a:pt x="83" y="125"/>
                  </a:lnTo>
                  <a:lnTo>
                    <a:pt x="83" y="125"/>
                  </a:lnTo>
                  <a:lnTo>
                    <a:pt x="85" y="129"/>
                  </a:lnTo>
                  <a:lnTo>
                    <a:pt x="87" y="133"/>
                  </a:lnTo>
                  <a:lnTo>
                    <a:pt x="89" y="136"/>
                  </a:lnTo>
                  <a:lnTo>
                    <a:pt x="89" y="142"/>
                  </a:lnTo>
                  <a:lnTo>
                    <a:pt x="89" y="142"/>
                  </a:lnTo>
                  <a:lnTo>
                    <a:pt x="92" y="144"/>
                  </a:lnTo>
                  <a:lnTo>
                    <a:pt x="96" y="144"/>
                  </a:lnTo>
                  <a:lnTo>
                    <a:pt x="98" y="146"/>
                  </a:lnTo>
                  <a:lnTo>
                    <a:pt x="102" y="148"/>
                  </a:lnTo>
                  <a:lnTo>
                    <a:pt x="102" y="148"/>
                  </a:lnTo>
                  <a:lnTo>
                    <a:pt x="104" y="153"/>
                  </a:lnTo>
                  <a:lnTo>
                    <a:pt x="106" y="157"/>
                  </a:lnTo>
                  <a:lnTo>
                    <a:pt x="108" y="159"/>
                  </a:lnTo>
                  <a:lnTo>
                    <a:pt x="108" y="159"/>
                  </a:lnTo>
                  <a:lnTo>
                    <a:pt x="108" y="165"/>
                  </a:lnTo>
                  <a:lnTo>
                    <a:pt x="108" y="169"/>
                  </a:lnTo>
                  <a:lnTo>
                    <a:pt x="106" y="171"/>
                  </a:lnTo>
                  <a:lnTo>
                    <a:pt x="106" y="172"/>
                  </a:lnTo>
                  <a:lnTo>
                    <a:pt x="102" y="171"/>
                  </a:lnTo>
                  <a:lnTo>
                    <a:pt x="100" y="171"/>
                  </a:lnTo>
                  <a:lnTo>
                    <a:pt x="96" y="165"/>
                  </a:lnTo>
                  <a:lnTo>
                    <a:pt x="96" y="165"/>
                  </a:lnTo>
                  <a:lnTo>
                    <a:pt x="85" y="153"/>
                  </a:lnTo>
                  <a:lnTo>
                    <a:pt x="79" y="148"/>
                  </a:lnTo>
                  <a:lnTo>
                    <a:pt x="73" y="144"/>
                  </a:lnTo>
                  <a:lnTo>
                    <a:pt x="73" y="144"/>
                  </a:lnTo>
                  <a:lnTo>
                    <a:pt x="68" y="140"/>
                  </a:lnTo>
                  <a:lnTo>
                    <a:pt x="66" y="138"/>
                  </a:lnTo>
                  <a:lnTo>
                    <a:pt x="64" y="135"/>
                  </a:lnTo>
                  <a:lnTo>
                    <a:pt x="64" y="135"/>
                  </a:lnTo>
                  <a:lnTo>
                    <a:pt x="66" y="131"/>
                  </a:lnTo>
                  <a:lnTo>
                    <a:pt x="66" y="129"/>
                  </a:lnTo>
                  <a:lnTo>
                    <a:pt x="68" y="125"/>
                  </a:lnTo>
                  <a:lnTo>
                    <a:pt x="66" y="121"/>
                  </a:lnTo>
                  <a:lnTo>
                    <a:pt x="66" y="121"/>
                  </a:lnTo>
                  <a:lnTo>
                    <a:pt x="64" y="116"/>
                  </a:lnTo>
                  <a:lnTo>
                    <a:pt x="60" y="110"/>
                  </a:lnTo>
                  <a:lnTo>
                    <a:pt x="55" y="106"/>
                  </a:lnTo>
                  <a:lnTo>
                    <a:pt x="49" y="104"/>
                  </a:lnTo>
                  <a:lnTo>
                    <a:pt x="43" y="101"/>
                  </a:lnTo>
                  <a:lnTo>
                    <a:pt x="38" y="97"/>
                  </a:lnTo>
                  <a:lnTo>
                    <a:pt x="32" y="93"/>
                  </a:lnTo>
                  <a:lnTo>
                    <a:pt x="28" y="87"/>
                  </a:lnTo>
                  <a:lnTo>
                    <a:pt x="28" y="87"/>
                  </a:lnTo>
                  <a:lnTo>
                    <a:pt x="32" y="85"/>
                  </a:lnTo>
                  <a:lnTo>
                    <a:pt x="36" y="83"/>
                  </a:lnTo>
                  <a:lnTo>
                    <a:pt x="38" y="82"/>
                  </a:lnTo>
                  <a:lnTo>
                    <a:pt x="38" y="80"/>
                  </a:lnTo>
                  <a:lnTo>
                    <a:pt x="38" y="80"/>
                  </a:lnTo>
                  <a:lnTo>
                    <a:pt x="38" y="76"/>
                  </a:lnTo>
                  <a:lnTo>
                    <a:pt x="36" y="72"/>
                  </a:lnTo>
                  <a:lnTo>
                    <a:pt x="34" y="66"/>
                  </a:lnTo>
                  <a:lnTo>
                    <a:pt x="34" y="66"/>
                  </a:lnTo>
                  <a:lnTo>
                    <a:pt x="32" y="65"/>
                  </a:lnTo>
                  <a:lnTo>
                    <a:pt x="28" y="63"/>
                  </a:lnTo>
                  <a:lnTo>
                    <a:pt x="24" y="59"/>
                  </a:lnTo>
                  <a:lnTo>
                    <a:pt x="24" y="59"/>
                  </a:lnTo>
                  <a:lnTo>
                    <a:pt x="22" y="59"/>
                  </a:lnTo>
                  <a:lnTo>
                    <a:pt x="22" y="59"/>
                  </a:lnTo>
                  <a:lnTo>
                    <a:pt x="21" y="57"/>
                  </a:lnTo>
                  <a:lnTo>
                    <a:pt x="21" y="57"/>
                  </a:lnTo>
                  <a:lnTo>
                    <a:pt x="19" y="51"/>
                  </a:lnTo>
                  <a:lnTo>
                    <a:pt x="15" y="44"/>
                  </a:lnTo>
                  <a:lnTo>
                    <a:pt x="5" y="32"/>
                  </a:lnTo>
                  <a:lnTo>
                    <a:pt x="5" y="32"/>
                  </a:lnTo>
                  <a:lnTo>
                    <a:pt x="5" y="27"/>
                  </a:lnTo>
                  <a:lnTo>
                    <a:pt x="2" y="19"/>
                  </a:lnTo>
                  <a:lnTo>
                    <a:pt x="2" y="19"/>
                  </a:lnTo>
                  <a:lnTo>
                    <a:pt x="2" y="12"/>
                  </a:lnTo>
                  <a:lnTo>
                    <a:pt x="2" y="12"/>
                  </a:lnTo>
                  <a:lnTo>
                    <a:pt x="2" y="10"/>
                  </a:lnTo>
                  <a:lnTo>
                    <a:pt x="0" y="6"/>
                  </a:lnTo>
                  <a:lnTo>
                    <a:pt x="0" y="6"/>
                  </a:lnTo>
                  <a:lnTo>
                    <a:pt x="0" y="6"/>
                  </a:lnTo>
                  <a:lnTo>
                    <a:pt x="0" y="6"/>
                  </a:lnTo>
                  <a:close/>
                </a:path>
              </a:pathLst>
            </a:custGeom>
            <a:solidFill>
              <a:schemeClr val="bg1">
                <a:lumMod val="85000"/>
              </a:schemeClr>
            </a:solidFill>
            <a:ln w="635" cap="rnd">
              <a:solidFill>
                <a:schemeClr val="bg1">
                  <a:alpha val="17000"/>
                </a:schemeClr>
              </a:solidFill>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9" name="Freeform 8">
              <a:extLst>
                <a:ext uri="{FF2B5EF4-FFF2-40B4-BE49-F238E27FC236}">
                  <a16:creationId xmlns:a16="http://schemas.microsoft.com/office/drawing/2014/main" id="{7D9D40AD-B81C-894E-81AB-0F1FD23EA1CA}"/>
                </a:ext>
              </a:extLst>
            </p:cNvPr>
            <p:cNvSpPr>
              <a:spLocks/>
            </p:cNvSpPr>
            <p:nvPr userDrawn="1"/>
          </p:nvSpPr>
          <p:spPr bwMode="auto">
            <a:xfrm>
              <a:off x="6243760" y="2622785"/>
              <a:ext cx="648918" cy="401498"/>
            </a:xfrm>
            <a:custGeom>
              <a:avLst/>
              <a:gdLst>
                <a:gd name="T0" fmla="*/ 111 w 425"/>
                <a:gd name="T1" fmla="*/ 23 h 309"/>
                <a:gd name="T2" fmla="*/ 204 w 425"/>
                <a:gd name="T3" fmla="*/ 46 h 309"/>
                <a:gd name="T4" fmla="*/ 276 w 425"/>
                <a:gd name="T5" fmla="*/ 116 h 309"/>
                <a:gd name="T6" fmla="*/ 276 w 425"/>
                <a:gd name="T7" fmla="*/ 119 h 309"/>
                <a:gd name="T8" fmla="*/ 270 w 425"/>
                <a:gd name="T9" fmla="*/ 144 h 309"/>
                <a:gd name="T10" fmla="*/ 276 w 425"/>
                <a:gd name="T11" fmla="*/ 197 h 309"/>
                <a:gd name="T12" fmla="*/ 297 w 425"/>
                <a:gd name="T13" fmla="*/ 239 h 309"/>
                <a:gd name="T14" fmla="*/ 308 w 425"/>
                <a:gd name="T15" fmla="*/ 239 h 309"/>
                <a:gd name="T16" fmla="*/ 325 w 425"/>
                <a:gd name="T17" fmla="*/ 246 h 309"/>
                <a:gd name="T18" fmla="*/ 350 w 425"/>
                <a:gd name="T19" fmla="*/ 242 h 309"/>
                <a:gd name="T20" fmla="*/ 361 w 425"/>
                <a:gd name="T21" fmla="*/ 239 h 309"/>
                <a:gd name="T22" fmla="*/ 372 w 425"/>
                <a:gd name="T23" fmla="*/ 222 h 309"/>
                <a:gd name="T24" fmla="*/ 374 w 425"/>
                <a:gd name="T25" fmla="*/ 199 h 309"/>
                <a:gd name="T26" fmla="*/ 408 w 425"/>
                <a:gd name="T27" fmla="*/ 189 h 309"/>
                <a:gd name="T28" fmla="*/ 423 w 425"/>
                <a:gd name="T29" fmla="*/ 197 h 309"/>
                <a:gd name="T30" fmla="*/ 420 w 425"/>
                <a:gd name="T31" fmla="*/ 208 h 309"/>
                <a:gd name="T32" fmla="*/ 414 w 425"/>
                <a:gd name="T33" fmla="*/ 244 h 309"/>
                <a:gd name="T34" fmla="*/ 404 w 425"/>
                <a:gd name="T35" fmla="*/ 246 h 309"/>
                <a:gd name="T36" fmla="*/ 391 w 425"/>
                <a:gd name="T37" fmla="*/ 256 h 309"/>
                <a:gd name="T38" fmla="*/ 351 w 425"/>
                <a:gd name="T39" fmla="*/ 309 h 309"/>
                <a:gd name="T40" fmla="*/ 314 w 425"/>
                <a:gd name="T41" fmla="*/ 284 h 309"/>
                <a:gd name="T42" fmla="*/ 295 w 425"/>
                <a:gd name="T43" fmla="*/ 293 h 309"/>
                <a:gd name="T44" fmla="*/ 270 w 425"/>
                <a:gd name="T45" fmla="*/ 286 h 309"/>
                <a:gd name="T46" fmla="*/ 238 w 425"/>
                <a:gd name="T47" fmla="*/ 273 h 309"/>
                <a:gd name="T48" fmla="*/ 183 w 425"/>
                <a:gd name="T49" fmla="*/ 239 h 309"/>
                <a:gd name="T50" fmla="*/ 157 w 425"/>
                <a:gd name="T51" fmla="*/ 210 h 309"/>
                <a:gd name="T52" fmla="*/ 164 w 425"/>
                <a:gd name="T53" fmla="*/ 199 h 309"/>
                <a:gd name="T54" fmla="*/ 160 w 425"/>
                <a:gd name="T55" fmla="*/ 191 h 309"/>
                <a:gd name="T56" fmla="*/ 160 w 425"/>
                <a:gd name="T57" fmla="*/ 186 h 309"/>
                <a:gd name="T58" fmla="*/ 159 w 425"/>
                <a:gd name="T59" fmla="*/ 178 h 309"/>
                <a:gd name="T60" fmla="*/ 143 w 425"/>
                <a:gd name="T61" fmla="*/ 161 h 309"/>
                <a:gd name="T62" fmla="*/ 126 w 425"/>
                <a:gd name="T63" fmla="*/ 135 h 309"/>
                <a:gd name="T64" fmla="*/ 109 w 425"/>
                <a:gd name="T65" fmla="*/ 123 h 309"/>
                <a:gd name="T66" fmla="*/ 106 w 425"/>
                <a:gd name="T67" fmla="*/ 102 h 309"/>
                <a:gd name="T68" fmla="*/ 89 w 425"/>
                <a:gd name="T69" fmla="*/ 91 h 309"/>
                <a:gd name="T70" fmla="*/ 89 w 425"/>
                <a:gd name="T71" fmla="*/ 83 h 309"/>
                <a:gd name="T72" fmla="*/ 79 w 425"/>
                <a:gd name="T73" fmla="*/ 78 h 309"/>
                <a:gd name="T74" fmla="*/ 62 w 425"/>
                <a:gd name="T75" fmla="*/ 51 h 309"/>
                <a:gd name="T76" fmla="*/ 55 w 425"/>
                <a:gd name="T77" fmla="*/ 29 h 309"/>
                <a:gd name="T78" fmla="*/ 30 w 425"/>
                <a:gd name="T79" fmla="*/ 17 h 309"/>
                <a:gd name="T80" fmla="*/ 38 w 425"/>
                <a:gd name="T81" fmla="*/ 49 h 309"/>
                <a:gd name="T82" fmla="*/ 58 w 425"/>
                <a:gd name="T83" fmla="*/ 76 h 309"/>
                <a:gd name="T84" fmla="*/ 83 w 425"/>
                <a:gd name="T85" fmla="*/ 121 h 309"/>
                <a:gd name="T86" fmla="*/ 89 w 425"/>
                <a:gd name="T87" fmla="*/ 142 h 309"/>
                <a:gd name="T88" fmla="*/ 102 w 425"/>
                <a:gd name="T89" fmla="*/ 148 h 309"/>
                <a:gd name="T90" fmla="*/ 108 w 425"/>
                <a:gd name="T91" fmla="*/ 169 h 309"/>
                <a:gd name="T92" fmla="*/ 96 w 425"/>
                <a:gd name="T93" fmla="*/ 165 h 309"/>
                <a:gd name="T94" fmla="*/ 66 w 425"/>
                <a:gd name="T95" fmla="*/ 138 h 309"/>
                <a:gd name="T96" fmla="*/ 66 w 425"/>
                <a:gd name="T97" fmla="*/ 121 h 309"/>
                <a:gd name="T98" fmla="*/ 43 w 425"/>
                <a:gd name="T99" fmla="*/ 101 h 309"/>
                <a:gd name="T100" fmla="*/ 36 w 425"/>
                <a:gd name="T101" fmla="*/ 83 h 309"/>
                <a:gd name="T102" fmla="*/ 34 w 425"/>
                <a:gd name="T103" fmla="*/ 66 h 309"/>
                <a:gd name="T104" fmla="*/ 22 w 425"/>
                <a:gd name="T105" fmla="*/ 59 h 309"/>
                <a:gd name="T106" fmla="*/ 5 w 425"/>
                <a:gd name="T107" fmla="*/ 32 h 309"/>
                <a:gd name="T108" fmla="*/ 2 w 425"/>
                <a:gd name="T109" fmla="*/ 12 h 3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25" h="309">
                  <a:moveTo>
                    <a:pt x="0" y="6"/>
                  </a:moveTo>
                  <a:lnTo>
                    <a:pt x="0" y="6"/>
                  </a:lnTo>
                  <a:lnTo>
                    <a:pt x="2" y="0"/>
                  </a:lnTo>
                  <a:lnTo>
                    <a:pt x="28" y="0"/>
                  </a:lnTo>
                  <a:lnTo>
                    <a:pt x="81" y="23"/>
                  </a:lnTo>
                  <a:lnTo>
                    <a:pt x="111" y="23"/>
                  </a:lnTo>
                  <a:lnTo>
                    <a:pt x="123" y="21"/>
                  </a:lnTo>
                  <a:lnTo>
                    <a:pt x="125" y="14"/>
                  </a:lnTo>
                  <a:lnTo>
                    <a:pt x="147" y="14"/>
                  </a:lnTo>
                  <a:lnTo>
                    <a:pt x="179" y="49"/>
                  </a:lnTo>
                  <a:lnTo>
                    <a:pt x="196" y="59"/>
                  </a:lnTo>
                  <a:lnTo>
                    <a:pt x="204" y="46"/>
                  </a:lnTo>
                  <a:lnTo>
                    <a:pt x="213" y="46"/>
                  </a:lnTo>
                  <a:lnTo>
                    <a:pt x="227" y="55"/>
                  </a:lnTo>
                  <a:lnTo>
                    <a:pt x="234" y="65"/>
                  </a:lnTo>
                  <a:lnTo>
                    <a:pt x="247" y="91"/>
                  </a:lnTo>
                  <a:lnTo>
                    <a:pt x="249" y="104"/>
                  </a:lnTo>
                  <a:lnTo>
                    <a:pt x="276" y="116"/>
                  </a:lnTo>
                  <a:lnTo>
                    <a:pt x="276" y="116"/>
                  </a:lnTo>
                  <a:lnTo>
                    <a:pt x="276" y="118"/>
                  </a:lnTo>
                  <a:lnTo>
                    <a:pt x="276" y="119"/>
                  </a:lnTo>
                  <a:lnTo>
                    <a:pt x="276" y="119"/>
                  </a:lnTo>
                  <a:lnTo>
                    <a:pt x="276" y="119"/>
                  </a:lnTo>
                  <a:lnTo>
                    <a:pt x="276" y="119"/>
                  </a:lnTo>
                  <a:lnTo>
                    <a:pt x="276" y="121"/>
                  </a:lnTo>
                  <a:lnTo>
                    <a:pt x="276" y="123"/>
                  </a:lnTo>
                  <a:lnTo>
                    <a:pt x="276" y="123"/>
                  </a:lnTo>
                  <a:lnTo>
                    <a:pt x="274" y="133"/>
                  </a:lnTo>
                  <a:lnTo>
                    <a:pt x="274" y="133"/>
                  </a:lnTo>
                  <a:lnTo>
                    <a:pt x="270" y="144"/>
                  </a:lnTo>
                  <a:lnTo>
                    <a:pt x="270" y="150"/>
                  </a:lnTo>
                  <a:lnTo>
                    <a:pt x="270" y="157"/>
                  </a:lnTo>
                  <a:lnTo>
                    <a:pt x="270" y="157"/>
                  </a:lnTo>
                  <a:lnTo>
                    <a:pt x="270" y="176"/>
                  </a:lnTo>
                  <a:lnTo>
                    <a:pt x="276" y="197"/>
                  </a:lnTo>
                  <a:lnTo>
                    <a:pt x="276" y="197"/>
                  </a:lnTo>
                  <a:lnTo>
                    <a:pt x="278" y="201"/>
                  </a:lnTo>
                  <a:lnTo>
                    <a:pt x="282" y="206"/>
                  </a:lnTo>
                  <a:lnTo>
                    <a:pt x="285" y="218"/>
                  </a:lnTo>
                  <a:lnTo>
                    <a:pt x="285" y="218"/>
                  </a:lnTo>
                  <a:lnTo>
                    <a:pt x="291" y="227"/>
                  </a:lnTo>
                  <a:lnTo>
                    <a:pt x="297" y="239"/>
                  </a:lnTo>
                  <a:lnTo>
                    <a:pt x="297" y="239"/>
                  </a:lnTo>
                  <a:lnTo>
                    <a:pt x="300" y="239"/>
                  </a:lnTo>
                  <a:lnTo>
                    <a:pt x="302" y="239"/>
                  </a:lnTo>
                  <a:lnTo>
                    <a:pt x="304" y="239"/>
                  </a:lnTo>
                  <a:lnTo>
                    <a:pt x="308" y="239"/>
                  </a:lnTo>
                  <a:lnTo>
                    <a:pt x="308" y="239"/>
                  </a:lnTo>
                  <a:lnTo>
                    <a:pt x="310" y="242"/>
                  </a:lnTo>
                  <a:lnTo>
                    <a:pt x="314" y="244"/>
                  </a:lnTo>
                  <a:lnTo>
                    <a:pt x="314" y="244"/>
                  </a:lnTo>
                  <a:lnTo>
                    <a:pt x="317" y="246"/>
                  </a:lnTo>
                  <a:lnTo>
                    <a:pt x="321" y="246"/>
                  </a:lnTo>
                  <a:lnTo>
                    <a:pt x="325" y="246"/>
                  </a:lnTo>
                  <a:lnTo>
                    <a:pt x="329" y="246"/>
                  </a:lnTo>
                  <a:lnTo>
                    <a:pt x="329" y="246"/>
                  </a:lnTo>
                  <a:lnTo>
                    <a:pt x="338" y="242"/>
                  </a:lnTo>
                  <a:lnTo>
                    <a:pt x="344" y="242"/>
                  </a:lnTo>
                  <a:lnTo>
                    <a:pt x="344" y="242"/>
                  </a:lnTo>
                  <a:lnTo>
                    <a:pt x="350" y="242"/>
                  </a:lnTo>
                  <a:lnTo>
                    <a:pt x="353" y="242"/>
                  </a:lnTo>
                  <a:lnTo>
                    <a:pt x="357" y="242"/>
                  </a:lnTo>
                  <a:lnTo>
                    <a:pt x="359" y="242"/>
                  </a:lnTo>
                  <a:lnTo>
                    <a:pt x="361" y="242"/>
                  </a:lnTo>
                  <a:lnTo>
                    <a:pt x="361" y="242"/>
                  </a:lnTo>
                  <a:lnTo>
                    <a:pt x="361" y="239"/>
                  </a:lnTo>
                  <a:lnTo>
                    <a:pt x="361" y="239"/>
                  </a:lnTo>
                  <a:lnTo>
                    <a:pt x="365" y="237"/>
                  </a:lnTo>
                  <a:lnTo>
                    <a:pt x="367" y="235"/>
                  </a:lnTo>
                  <a:lnTo>
                    <a:pt x="370" y="231"/>
                  </a:lnTo>
                  <a:lnTo>
                    <a:pt x="370" y="229"/>
                  </a:lnTo>
                  <a:lnTo>
                    <a:pt x="372" y="222"/>
                  </a:lnTo>
                  <a:lnTo>
                    <a:pt x="374" y="214"/>
                  </a:lnTo>
                  <a:lnTo>
                    <a:pt x="374" y="214"/>
                  </a:lnTo>
                  <a:lnTo>
                    <a:pt x="372" y="206"/>
                  </a:lnTo>
                  <a:lnTo>
                    <a:pt x="372" y="203"/>
                  </a:lnTo>
                  <a:lnTo>
                    <a:pt x="374" y="199"/>
                  </a:lnTo>
                  <a:lnTo>
                    <a:pt x="374" y="199"/>
                  </a:lnTo>
                  <a:lnTo>
                    <a:pt x="378" y="197"/>
                  </a:lnTo>
                  <a:lnTo>
                    <a:pt x="382" y="197"/>
                  </a:lnTo>
                  <a:lnTo>
                    <a:pt x="386" y="197"/>
                  </a:lnTo>
                  <a:lnTo>
                    <a:pt x="386" y="197"/>
                  </a:lnTo>
                  <a:lnTo>
                    <a:pt x="401" y="191"/>
                  </a:lnTo>
                  <a:lnTo>
                    <a:pt x="408" y="189"/>
                  </a:lnTo>
                  <a:lnTo>
                    <a:pt x="410" y="189"/>
                  </a:lnTo>
                  <a:lnTo>
                    <a:pt x="412" y="191"/>
                  </a:lnTo>
                  <a:lnTo>
                    <a:pt x="412" y="191"/>
                  </a:lnTo>
                  <a:lnTo>
                    <a:pt x="420" y="193"/>
                  </a:lnTo>
                  <a:lnTo>
                    <a:pt x="423" y="193"/>
                  </a:lnTo>
                  <a:lnTo>
                    <a:pt x="423" y="197"/>
                  </a:lnTo>
                  <a:lnTo>
                    <a:pt x="425" y="197"/>
                  </a:lnTo>
                  <a:lnTo>
                    <a:pt x="425" y="197"/>
                  </a:lnTo>
                  <a:lnTo>
                    <a:pt x="423" y="201"/>
                  </a:lnTo>
                  <a:lnTo>
                    <a:pt x="423" y="203"/>
                  </a:lnTo>
                  <a:lnTo>
                    <a:pt x="420" y="208"/>
                  </a:lnTo>
                  <a:lnTo>
                    <a:pt x="420" y="208"/>
                  </a:lnTo>
                  <a:lnTo>
                    <a:pt x="416" y="218"/>
                  </a:lnTo>
                  <a:lnTo>
                    <a:pt x="414" y="222"/>
                  </a:lnTo>
                  <a:lnTo>
                    <a:pt x="414" y="227"/>
                  </a:lnTo>
                  <a:lnTo>
                    <a:pt x="414" y="227"/>
                  </a:lnTo>
                  <a:lnTo>
                    <a:pt x="414" y="239"/>
                  </a:lnTo>
                  <a:lnTo>
                    <a:pt x="414" y="244"/>
                  </a:lnTo>
                  <a:lnTo>
                    <a:pt x="412" y="246"/>
                  </a:lnTo>
                  <a:lnTo>
                    <a:pt x="412" y="246"/>
                  </a:lnTo>
                  <a:lnTo>
                    <a:pt x="412" y="246"/>
                  </a:lnTo>
                  <a:lnTo>
                    <a:pt x="408" y="248"/>
                  </a:lnTo>
                  <a:lnTo>
                    <a:pt x="408" y="248"/>
                  </a:lnTo>
                  <a:lnTo>
                    <a:pt x="404" y="246"/>
                  </a:lnTo>
                  <a:lnTo>
                    <a:pt x="403" y="244"/>
                  </a:lnTo>
                  <a:lnTo>
                    <a:pt x="401" y="246"/>
                  </a:lnTo>
                  <a:lnTo>
                    <a:pt x="399" y="246"/>
                  </a:lnTo>
                  <a:lnTo>
                    <a:pt x="397" y="252"/>
                  </a:lnTo>
                  <a:lnTo>
                    <a:pt x="399" y="254"/>
                  </a:lnTo>
                  <a:lnTo>
                    <a:pt x="391" y="256"/>
                  </a:lnTo>
                  <a:lnTo>
                    <a:pt x="367" y="256"/>
                  </a:lnTo>
                  <a:lnTo>
                    <a:pt x="365" y="267"/>
                  </a:lnTo>
                  <a:lnTo>
                    <a:pt x="374" y="282"/>
                  </a:lnTo>
                  <a:lnTo>
                    <a:pt x="359" y="286"/>
                  </a:lnTo>
                  <a:lnTo>
                    <a:pt x="351" y="309"/>
                  </a:lnTo>
                  <a:lnTo>
                    <a:pt x="351" y="309"/>
                  </a:lnTo>
                  <a:lnTo>
                    <a:pt x="336" y="293"/>
                  </a:lnTo>
                  <a:lnTo>
                    <a:pt x="327" y="286"/>
                  </a:lnTo>
                  <a:lnTo>
                    <a:pt x="323" y="284"/>
                  </a:lnTo>
                  <a:lnTo>
                    <a:pt x="319" y="282"/>
                  </a:lnTo>
                  <a:lnTo>
                    <a:pt x="319" y="282"/>
                  </a:lnTo>
                  <a:lnTo>
                    <a:pt x="314" y="284"/>
                  </a:lnTo>
                  <a:lnTo>
                    <a:pt x="308" y="284"/>
                  </a:lnTo>
                  <a:lnTo>
                    <a:pt x="300" y="288"/>
                  </a:lnTo>
                  <a:lnTo>
                    <a:pt x="299" y="290"/>
                  </a:lnTo>
                  <a:lnTo>
                    <a:pt x="297" y="292"/>
                  </a:lnTo>
                  <a:lnTo>
                    <a:pt x="297" y="292"/>
                  </a:lnTo>
                  <a:lnTo>
                    <a:pt x="295" y="293"/>
                  </a:lnTo>
                  <a:lnTo>
                    <a:pt x="293" y="293"/>
                  </a:lnTo>
                  <a:lnTo>
                    <a:pt x="287" y="292"/>
                  </a:lnTo>
                  <a:lnTo>
                    <a:pt x="287" y="292"/>
                  </a:lnTo>
                  <a:lnTo>
                    <a:pt x="276" y="288"/>
                  </a:lnTo>
                  <a:lnTo>
                    <a:pt x="276" y="288"/>
                  </a:lnTo>
                  <a:lnTo>
                    <a:pt x="270" y="286"/>
                  </a:lnTo>
                  <a:lnTo>
                    <a:pt x="263" y="282"/>
                  </a:lnTo>
                  <a:lnTo>
                    <a:pt x="257" y="278"/>
                  </a:lnTo>
                  <a:lnTo>
                    <a:pt x="251" y="275"/>
                  </a:lnTo>
                  <a:lnTo>
                    <a:pt x="251" y="275"/>
                  </a:lnTo>
                  <a:lnTo>
                    <a:pt x="244" y="273"/>
                  </a:lnTo>
                  <a:lnTo>
                    <a:pt x="238" y="273"/>
                  </a:lnTo>
                  <a:lnTo>
                    <a:pt x="232" y="269"/>
                  </a:lnTo>
                  <a:lnTo>
                    <a:pt x="227" y="265"/>
                  </a:lnTo>
                  <a:lnTo>
                    <a:pt x="227" y="265"/>
                  </a:lnTo>
                  <a:lnTo>
                    <a:pt x="204" y="252"/>
                  </a:lnTo>
                  <a:lnTo>
                    <a:pt x="204" y="252"/>
                  </a:lnTo>
                  <a:lnTo>
                    <a:pt x="183" y="239"/>
                  </a:lnTo>
                  <a:lnTo>
                    <a:pt x="172" y="231"/>
                  </a:lnTo>
                  <a:lnTo>
                    <a:pt x="162" y="222"/>
                  </a:lnTo>
                  <a:lnTo>
                    <a:pt x="162" y="222"/>
                  </a:lnTo>
                  <a:lnTo>
                    <a:pt x="159" y="218"/>
                  </a:lnTo>
                  <a:lnTo>
                    <a:pt x="157" y="214"/>
                  </a:lnTo>
                  <a:lnTo>
                    <a:pt x="157" y="210"/>
                  </a:lnTo>
                  <a:lnTo>
                    <a:pt x="157" y="210"/>
                  </a:lnTo>
                  <a:lnTo>
                    <a:pt x="159" y="206"/>
                  </a:lnTo>
                  <a:lnTo>
                    <a:pt x="160" y="205"/>
                  </a:lnTo>
                  <a:lnTo>
                    <a:pt x="162" y="203"/>
                  </a:lnTo>
                  <a:lnTo>
                    <a:pt x="164" y="199"/>
                  </a:lnTo>
                  <a:lnTo>
                    <a:pt x="164" y="199"/>
                  </a:lnTo>
                  <a:lnTo>
                    <a:pt x="164" y="197"/>
                  </a:lnTo>
                  <a:lnTo>
                    <a:pt x="164" y="195"/>
                  </a:lnTo>
                  <a:lnTo>
                    <a:pt x="162" y="193"/>
                  </a:lnTo>
                  <a:lnTo>
                    <a:pt x="162" y="193"/>
                  </a:lnTo>
                  <a:lnTo>
                    <a:pt x="160" y="193"/>
                  </a:lnTo>
                  <a:lnTo>
                    <a:pt x="160" y="191"/>
                  </a:lnTo>
                  <a:lnTo>
                    <a:pt x="159" y="191"/>
                  </a:lnTo>
                  <a:lnTo>
                    <a:pt x="159" y="191"/>
                  </a:lnTo>
                  <a:lnTo>
                    <a:pt x="159" y="189"/>
                  </a:lnTo>
                  <a:lnTo>
                    <a:pt x="160" y="188"/>
                  </a:lnTo>
                  <a:lnTo>
                    <a:pt x="160" y="188"/>
                  </a:lnTo>
                  <a:lnTo>
                    <a:pt x="160" y="186"/>
                  </a:lnTo>
                  <a:lnTo>
                    <a:pt x="162" y="186"/>
                  </a:lnTo>
                  <a:lnTo>
                    <a:pt x="162" y="184"/>
                  </a:lnTo>
                  <a:lnTo>
                    <a:pt x="160" y="182"/>
                  </a:lnTo>
                  <a:lnTo>
                    <a:pt x="160" y="182"/>
                  </a:lnTo>
                  <a:lnTo>
                    <a:pt x="159" y="180"/>
                  </a:lnTo>
                  <a:lnTo>
                    <a:pt x="159" y="178"/>
                  </a:lnTo>
                  <a:lnTo>
                    <a:pt x="155" y="174"/>
                  </a:lnTo>
                  <a:lnTo>
                    <a:pt x="155" y="174"/>
                  </a:lnTo>
                  <a:lnTo>
                    <a:pt x="151" y="169"/>
                  </a:lnTo>
                  <a:lnTo>
                    <a:pt x="149" y="165"/>
                  </a:lnTo>
                  <a:lnTo>
                    <a:pt x="149" y="165"/>
                  </a:lnTo>
                  <a:lnTo>
                    <a:pt x="143" y="161"/>
                  </a:lnTo>
                  <a:lnTo>
                    <a:pt x="140" y="157"/>
                  </a:lnTo>
                  <a:lnTo>
                    <a:pt x="140" y="157"/>
                  </a:lnTo>
                  <a:lnTo>
                    <a:pt x="138" y="152"/>
                  </a:lnTo>
                  <a:lnTo>
                    <a:pt x="132" y="148"/>
                  </a:lnTo>
                  <a:lnTo>
                    <a:pt x="132" y="148"/>
                  </a:lnTo>
                  <a:lnTo>
                    <a:pt x="126" y="135"/>
                  </a:lnTo>
                  <a:lnTo>
                    <a:pt x="121" y="129"/>
                  </a:lnTo>
                  <a:lnTo>
                    <a:pt x="117" y="127"/>
                  </a:lnTo>
                  <a:lnTo>
                    <a:pt x="117" y="125"/>
                  </a:lnTo>
                  <a:lnTo>
                    <a:pt x="117" y="125"/>
                  </a:lnTo>
                  <a:lnTo>
                    <a:pt x="113" y="123"/>
                  </a:lnTo>
                  <a:lnTo>
                    <a:pt x="109" y="123"/>
                  </a:lnTo>
                  <a:lnTo>
                    <a:pt x="109" y="123"/>
                  </a:lnTo>
                  <a:lnTo>
                    <a:pt x="108" y="123"/>
                  </a:lnTo>
                  <a:lnTo>
                    <a:pt x="106" y="118"/>
                  </a:lnTo>
                  <a:lnTo>
                    <a:pt x="106" y="118"/>
                  </a:lnTo>
                  <a:lnTo>
                    <a:pt x="106" y="102"/>
                  </a:lnTo>
                  <a:lnTo>
                    <a:pt x="106" y="102"/>
                  </a:lnTo>
                  <a:lnTo>
                    <a:pt x="104" y="102"/>
                  </a:lnTo>
                  <a:lnTo>
                    <a:pt x="102" y="102"/>
                  </a:lnTo>
                  <a:lnTo>
                    <a:pt x="98" y="99"/>
                  </a:lnTo>
                  <a:lnTo>
                    <a:pt x="92" y="93"/>
                  </a:lnTo>
                  <a:lnTo>
                    <a:pt x="91" y="91"/>
                  </a:lnTo>
                  <a:lnTo>
                    <a:pt x="89" y="91"/>
                  </a:lnTo>
                  <a:lnTo>
                    <a:pt x="89" y="91"/>
                  </a:lnTo>
                  <a:lnTo>
                    <a:pt x="87" y="89"/>
                  </a:lnTo>
                  <a:lnTo>
                    <a:pt x="87" y="89"/>
                  </a:lnTo>
                  <a:lnTo>
                    <a:pt x="89" y="85"/>
                  </a:lnTo>
                  <a:lnTo>
                    <a:pt x="89" y="85"/>
                  </a:lnTo>
                  <a:lnTo>
                    <a:pt x="89" y="83"/>
                  </a:lnTo>
                  <a:lnTo>
                    <a:pt x="87" y="83"/>
                  </a:lnTo>
                  <a:lnTo>
                    <a:pt x="83" y="82"/>
                  </a:lnTo>
                  <a:lnTo>
                    <a:pt x="79" y="80"/>
                  </a:lnTo>
                  <a:lnTo>
                    <a:pt x="79" y="80"/>
                  </a:lnTo>
                  <a:lnTo>
                    <a:pt x="79" y="78"/>
                  </a:lnTo>
                  <a:lnTo>
                    <a:pt x="79" y="78"/>
                  </a:lnTo>
                  <a:lnTo>
                    <a:pt x="75" y="74"/>
                  </a:lnTo>
                  <a:lnTo>
                    <a:pt x="70" y="68"/>
                  </a:lnTo>
                  <a:lnTo>
                    <a:pt x="66" y="63"/>
                  </a:lnTo>
                  <a:lnTo>
                    <a:pt x="64" y="57"/>
                  </a:lnTo>
                  <a:lnTo>
                    <a:pt x="64" y="57"/>
                  </a:lnTo>
                  <a:lnTo>
                    <a:pt x="62" y="51"/>
                  </a:lnTo>
                  <a:lnTo>
                    <a:pt x="62" y="51"/>
                  </a:lnTo>
                  <a:lnTo>
                    <a:pt x="60" y="42"/>
                  </a:lnTo>
                  <a:lnTo>
                    <a:pt x="58" y="38"/>
                  </a:lnTo>
                  <a:lnTo>
                    <a:pt x="56" y="34"/>
                  </a:lnTo>
                  <a:lnTo>
                    <a:pt x="56" y="34"/>
                  </a:lnTo>
                  <a:lnTo>
                    <a:pt x="55" y="29"/>
                  </a:lnTo>
                  <a:lnTo>
                    <a:pt x="51" y="25"/>
                  </a:lnTo>
                  <a:lnTo>
                    <a:pt x="43" y="19"/>
                  </a:lnTo>
                  <a:lnTo>
                    <a:pt x="43" y="19"/>
                  </a:lnTo>
                  <a:lnTo>
                    <a:pt x="28" y="12"/>
                  </a:lnTo>
                  <a:lnTo>
                    <a:pt x="28" y="12"/>
                  </a:lnTo>
                  <a:lnTo>
                    <a:pt x="30" y="17"/>
                  </a:lnTo>
                  <a:lnTo>
                    <a:pt x="32" y="21"/>
                  </a:lnTo>
                  <a:lnTo>
                    <a:pt x="34" y="31"/>
                  </a:lnTo>
                  <a:lnTo>
                    <a:pt x="34" y="31"/>
                  </a:lnTo>
                  <a:lnTo>
                    <a:pt x="36" y="42"/>
                  </a:lnTo>
                  <a:lnTo>
                    <a:pt x="36" y="46"/>
                  </a:lnTo>
                  <a:lnTo>
                    <a:pt x="38" y="49"/>
                  </a:lnTo>
                  <a:lnTo>
                    <a:pt x="38" y="49"/>
                  </a:lnTo>
                  <a:lnTo>
                    <a:pt x="43" y="57"/>
                  </a:lnTo>
                  <a:lnTo>
                    <a:pt x="51" y="65"/>
                  </a:lnTo>
                  <a:lnTo>
                    <a:pt x="55" y="68"/>
                  </a:lnTo>
                  <a:lnTo>
                    <a:pt x="56" y="72"/>
                  </a:lnTo>
                  <a:lnTo>
                    <a:pt x="58" y="76"/>
                  </a:lnTo>
                  <a:lnTo>
                    <a:pt x="58" y="82"/>
                  </a:lnTo>
                  <a:lnTo>
                    <a:pt x="81" y="104"/>
                  </a:lnTo>
                  <a:lnTo>
                    <a:pt x="81" y="104"/>
                  </a:lnTo>
                  <a:lnTo>
                    <a:pt x="83" y="116"/>
                  </a:lnTo>
                  <a:lnTo>
                    <a:pt x="83" y="116"/>
                  </a:lnTo>
                  <a:lnTo>
                    <a:pt x="83" y="121"/>
                  </a:lnTo>
                  <a:lnTo>
                    <a:pt x="83" y="125"/>
                  </a:lnTo>
                  <a:lnTo>
                    <a:pt x="83" y="125"/>
                  </a:lnTo>
                  <a:lnTo>
                    <a:pt x="85" y="129"/>
                  </a:lnTo>
                  <a:lnTo>
                    <a:pt x="87" y="133"/>
                  </a:lnTo>
                  <a:lnTo>
                    <a:pt x="89" y="136"/>
                  </a:lnTo>
                  <a:lnTo>
                    <a:pt x="89" y="142"/>
                  </a:lnTo>
                  <a:lnTo>
                    <a:pt x="89" y="142"/>
                  </a:lnTo>
                  <a:lnTo>
                    <a:pt x="92" y="144"/>
                  </a:lnTo>
                  <a:lnTo>
                    <a:pt x="96" y="144"/>
                  </a:lnTo>
                  <a:lnTo>
                    <a:pt x="98" y="146"/>
                  </a:lnTo>
                  <a:lnTo>
                    <a:pt x="102" y="148"/>
                  </a:lnTo>
                  <a:lnTo>
                    <a:pt x="102" y="148"/>
                  </a:lnTo>
                  <a:lnTo>
                    <a:pt x="104" y="153"/>
                  </a:lnTo>
                  <a:lnTo>
                    <a:pt x="106" y="157"/>
                  </a:lnTo>
                  <a:lnTo>
                    <a:pt x="108" y="159"/>
                  </a:lnTo>
                  <a:lnTo>
                    <a:pt x="108" y="159"/>
                  </a:lnTo>
                  <a:lnTo>
                    <a:pt x="108" y="165"/>
                  </a:lnTo>
                  <a:lnTo>
                    <a:pt x="108" y="169"/>
                  </a:lnTo>
                  <a:lnTo>
                    <a:pt x="106" y="171"/>
                  </a:lnTo>
                  <a:lnTo>
                    <a:pt x="106" y="172"/>
                  </a:lnTo>
                  <a:lnTo>
                    <a:pt x="102" y="171"/>
                  </a:lnTo>
                  <a:lnTo>
                    <a:pt x="100" y="171"/>
                  </a:lnTo>
                  <a:lnTo>
                    <a:pt x="96" y="165"/>
                  </a:lnTo>
                  <a:lnTo>
                    <a:pt x="96" y="165"/>
                  </a:lnTo>
                  <a:lnTo>
                    <a:pt x="85" y="153"/>
                  </a:lnTo>
                  <a:lnTo>
                    <a:pt x="79" y="148"/>
                  </a:lnTo>
                  <a:lnTo>
                    <a:pt x="73" y="144"/>
                  </a:lnTo>
                  <a:lnTo>
                    <a:pt x="73" y="144"/>
                  </a:lnTo>
                  <a:lnTo>
                    <a:pt x="68" y="140"/>
                  </a:lnTo>
                  <a:lnTo>
                    <a:pt x="66" y="138"/>
                  </a:lnTo>
                  <a:lnTo>
                    <a:pt x="64" y="135"/>
                  </a:lnTo>
                  <a:lnTo>
                    <a:pt x="64" y="135"/>
                  </a:lnTo>
                  <a:lnTo>
                    <a:pt x="66" y="131"/>
                  </a:lnTo>
                  <a:lnTo>
                    <a:pt x="66" y="129"/>
                  </a:lnTo>
                  <a:lnTo>
                    <a:pt x="68" y="125"/>
                  </a:lnTo>
                  <a:lnTo>
                    <a:pt x="66" y="121"/>
                  </a:lnTo>
                  <a:lnTo>
                    <a:pt x="66" y="121"/>
                  </a:lnTo>
                  <a:lnTo>
                    <a:pt x="64" y="116"/>
                  </a:lnTo>
                  <a:lnTo>
                    <a:pt x="60" y="110"/>
                  </a:lnTo>
                  <a:lnTo>
                    <a:pt x="55" y="106"/>
                  </a:lnTo>
                  <a:lnTo>
                    <a:pt x="49" y="104"/>
                  </a:lnTo>
                  <a:lnTo>
                    <a:pt x="43" y="101"/>
                  </a:lnTo>
                  <a:lnTo>
                    <a:pt x="38" y="97"/>
                  </a:lnTo>
                  <a:lnTo>
                    <a:pt x="32" y="93"/>
                  </a:lnTo>
                  <a:lnTo>
                    <a:pt x="28" y="87"/>
                  </a:lnTo>
                  <a:lnTo>
                    <a:pt x="28" y="87"/>
                  </a:lnTo>
                  <a:lnTo>
                    <a:pt x="32" y="85"/>
                  </a:lnTo>
                  <a:lnTo>
                    <a:pt x="36" y="83"/>
                  </a:lnTo>
                  <a:lnTo>
                    <a:pt x="38" y="82"/>
                  </a:lnTo>
                  <a:lnTo>
                    <a:pt x="38" y="80"/>
                  </a:lnTo>
                  <a:lnTo>
                    <a:pt x="38" y="80"/>
                  </a:lnTo>
                  <a:lnTo>
                    <a:pt x="38" y="76"/>
                  </a:lnTo>
                  <a:lnTo>
                    <a:pt x="36" y="72"/>
                  </a:lnTo>
                  <a:lnTo>
                    <a:pt x="34" y="66"/>
                  </a:lnTo>
                  <a:lnTo>
                    <a:pt x="34" y="66"/>
                  </a:lnTo>
                  <a:lnTo>
                    <a:pt x="32" y="65"/>
                  </a:lnTo>
                  <a:lnTo>
                    <a:pt x="28" y="63"/>
                  </a:lnTo>
                  <a:lnTo>
                    <a:pt x="24" y="59"/>
                  </a:lnTo>
                  <a:lnTo>
                    <a:pt x="24" y="59"/>
                  </a:lnTo>
                  <a:lnTo>
                    <a:pt x="22" y="59"/>
                  </a:lnTo>
                  <a:lnTo>
                    <a:pt x="22" y="59"/>
                  </a:lnTo>
                  <a:lnTo>
                    <a:pt x="21" y="57"/>
                  </a:lnTo>
                  <a:lnTo>
                    <a:pt x="21" y="57"/>
                  </a:lnTo>
                  <a:lnTo>
                    <a:pt x="19" y="51"/>
                  </a:lnTo>
                  <a:lnTo>
                    <a:pt x="15" y="44"/>
                  </a:lnTo>
                  <a:lnTo>
                    <a:pt x="5" y="32"/>
                  </a:lnTo>
                  <a:lnTo>
                    <a:pt x="5" y="32"/>
                  </a:lnTo>
                  <a:lnTo>
                    <a:pt x="5" y="27"/>
                  </a:lnTo>
                  <a:lnTo>
                    <a:pt x="2" y="19"/>
                  </a:lnTo>
                  <a:lnTo>
                    <a:pt x="2" y="19"/>
                  </a:lnTo>
                  <a:lnTo>
                    <a:pt x="2" y="12"/>
                  </a:lnTo>
                  <a:lnTo>
                    <a:pt x="2" y="12"/>
                  </a:lnTo>
                  <a:lnTo>
                    <a:pt x="2" y="10"/>
                  </a:lnTo>
                  <a:lnTo>
                    <a:pt x="0" y="6"/>
                  </a:lnTo>
                  <a:lnTo>
                    <a:pt x="0" y="6"/>
                  </a:lnTo>
                  <a:lnTo>
                    <a:pt x="0" y="6"/>
                  </a:lnTo>
                  <a:lnTo>
                    <a:pt x="0" y="6"/>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0" name="Freeform 9">
              <a:extLst>
                <a:ext uri="{FF2B5EF4-FFF2-40B4-BE49-F238E27FC236}">
                  <a16:creationId xmlns:a16="http://schemas.microsoft.com/office/drawing/2014/main" id="{1CC762B8-58CD-A747-9441-13F7C2E45486}"/>
                </a:ext>
              </a:extLst>
            </p:cNvPr>
            <p:cNvSpPr>
              <a:spLocks/>
            </p:cNvSpPr>
            <p:nvPr userDrawn="1"/>
          </p:nvSpPr>
          <p:spPr bwMode="auto">
            <a:xfrm>
              <a:off x="6940010" y="2837177"/>
              <a:ext cx="221395" cy="74063"/>
            </a:xfrm>
            <a:custGeom>
              <a:avLst/>
              <a:gdLst>
                <a:gd name="T0" fmla="*/ 28 w 145"/>
                <a:gd name="T1" fmla="*/ 2 h 57"/>
                <a:gd name="T2" fmla="*/ 39 w 145"/>
                <a:gd name="T3" fmla="*/ 0 h 57"/>
                <a:gd name="T4" fmla="*/ 45 w 145"/>
                <a:gd name="T5" fmla="*/ 0 h 57"/>
                <a:gd name="T6" fmla="*/ 66 w 145"/>
                <a:gd name="T7" fmla="*/ 6 h 57"/>
                <a:gd name="T8" fmla="*/ 77 w 145"/>
                <a:gd name="T9" fmla="*/ 11 h 57"/>
                <a:gd name="T10" fmla="*/ 88 w 145"/>
                <a:gd name="T11" fmla="*/ 17 h 57"/>
                <a:gd name="T12" fmla="*/ 94 w 145"/>
                <a:gd name="T13" fmla="*/ 19 h 57"/>
                <a:gd name="T14" fmla="*/ 100 w 145"/>
                <a:gd name="T15" fmla="*/ 21 h 57"/>
                <a:gd name="T16" fmla="*/ 102 w 145"/>
                <a:gd name="T17" fmla="*/ 23 h 57"/>
                <a:gd name="T18" fmla="*/ 107 w 145"/>
                <a:gd name="T19" fmla="*/ 32 h 57"/>
                <a:gd name="T20" fmla="*/ 109 w 145"/>
                <a:gd name="T21" fmla="*/ 32 h 57"/>
                <a:gd name="T22" fmla="*/ 117 w 145"/>
                <a:gd name="T23" fmla="*/ 34 h 57"/>
                <a:gd name="T24" fmla="*/ 124 w 145"/>
                <a:gd name="T25" fmla="*/ 36 h 57"/>
                <a:gd name="T26" fmla="*/ 126 w 145"/>
                <a:gd name="T27" fmla="*/ 38 h 57"/>
                <a:gd name="T28" fmla="*/ 130 w 145"/>
                <a:gd name="T29" fmla="*/ 41 h 57"/>
                <a:gd name="T30" fmla="*/ 134 w 145"/>
                <a:gd name="T31" fmla="*/ 43 h 57"/>
                <a:gd name="T32" fmla="*/ 139 w 145"/>
                <a:gd name="T33" fmla="*/ 45 h 57"/>
                <a:gd name="T34" fmla="*/ 141 w 145"/>
                <a:gd name="T35" fmla="*/ 47 h 57"/>
                <a:gd name="T36" fmla="*/ 145 w 145"/>
                <a:gd name="T37" fmla="*/ 53 h 57"/>
                <a:gd name="T38" fmla="*/ 134 w 145"/>
                <a:gd name="T39" fmla="*/ 55 h 57"/>
                <a:gd name="T40" fmla="*/ 105 w 145"/>
                <a:gd name="T41" fmla="*/ 55 h 57"/>
                <a:gd name="T42" fmla="*/ 92 w 145"/>
                <a:gd name="T43" fmla="*/ 55 h 57"/>
                <a:gd name="T44" fmla="*/ 98 w 145"/>
                <a:gd name="T45" fmla="*/ 51 h 57"/>
                <a:gd name="T46" fmla="*/ 102 w 145"/>
                <a:gd name="T47" fmla="*/ 45 h 57"/>
                <a:gd name="T48" fmla="*/ 102 w 145"/>
                <a:gd name="T49" fmla="*/ 45 h 57"/>
                <a:gd name="T50" fmla="*/ 100 w 145"/>
                <a:gd name="T51" fmla="*/ 41 h 57"/>
                <a:gd name="T52" fmla="*/ 90 w 145"/>
                <a:gd name="T53" fmla="*/ 40 h 57"/>
                <a:gd name="T54" fmla="*/ 88 w 145"/>
                <a:gd name="T55" fmla="*/ 40 h 57"/>
                <a:gd name="T56" fmla="*/ 79 w 145"/>
                <a:gd name="T57" fmla="*/ 32 h 57"/>
                <a:gd name="T58" fmla="*/ 77 w 145"/>
                <a:gd name="T59" fmla="*/ 30 h 57"/>
                <a:gd name="T60" fmla="*/ 66 w 145"/>
                <a:gd name="T61" fmla="*/ 26 h 57"/>
                <a:gd name="T62" fmla="*/ 62 w 145"/>
                <a:gd name="T63" fmla="*/ 26 h 57"/>
                <a:gd name="T64" fmla="*/ 60 w 145"/>
                <a:gd name="T65" fmla="*/ 23 h 57"/>
                <a:gd name="T66" fmla="*/ 56 w 145"/>
                <a:gd name="T67" fmla="*/ 21 h 57"/>
                <a:gd name="T68" fmla="*/ 49 w 145"/>
                <a:gd name="T69" fmla="*/ 19 h 57"/>
                <a:gd name="T70" fmla="*/ 45 w 145"/>
                <a:gd name="T71" fmla="*/ 19 h 57"/>
                <a:gd name="T72" fmla="*/ 41 w 145"/>
                <a:gd name="T73" fmla="*/ 15 h 57"/>
                <a:gd name="T74" fmla="*/ 39 w 145"/>
                <a:gd name="T75" fmla="*/ 13 h 57"/>
                <a:gd name="T76" fmla="*/ 37 w 145"/>
                <a:gd name="T77" fmla="*/ 9 h 57"/>
                <a:gd name="T78" fmla="*/ 34 w 145"/>
                <a:gd name="T79" fmla="*/ 9 h 57"/>
                <a:gd name="T80" fmla="*/ 26 w 145"/>
                <a:gd name="T81" fmla="*/ 9 h 57"/>
                <a:gd name="T82" fmla="*/ 11 w 145"/>
                <a:gd name="T83" fmla="*/ 17 h 57"/>
                <a:gd name="T84" fmla="*/ 3 w 145"/>
                <a:gd name="T85" fmla="*/ 21 h 57"/>
                <a:gd name="T86" fmla="*/ 0 w 145"/>
                <a:gd name="T87" fmla="*/ 21 h 57"/>
                <a:gd name="T88" fmla="*/ 3 w 145"/>
                <a:gd name="T89" fmla="*/ 13 h 57"/>
                <a:gd name="T90" fmla="*/ 9 w 145"/>
                <a:gd name="T91" fmla="*/ 6 h 57"/>
                <a:gd name="T92" fmla="*/ 18 w 145"/>
                <a:gd name="T93" fmla="*/ 4 h 57"/>
                <a:gd name="T94" fmla="*/ 28 w 145"/>
                <a:gd name="T95" fmla="*/ 2 h 57"/>
                <a:gd name="T96" fmla="*/ 28 w 145"/>
                <a:gd name="T97" fmla="*/ 2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45" h="57">
                  <a:moveTo>
                    <a:pt x="28" y="2"/>
                  </a:moveTo>
                  <a:lnTo>
                    <a:pt x="28" y="2"/>
                  </a:lnTo>
                  <a:lnTo>
                    <a:pt x="34" y="2"/>
                  </a:lnTo>
                  <a:lnTo>
                    <a:pt x="39" y="0"/>
                  </a:lnTo>
                  <a:lnTo>
                    <a:pt x="39" y="0"/>
                  </a:lnTo>
                  <a:lnTo>
                    <a:pt x="45" y="0"/>
                  </a:lnTo>
                  <a:lnTo>
                    <a:pt x="52" y="2"/>
                  </a:lnTo>
                  <a:lnTo>
                    <a:pt x="66" y="6"/>
                  </a:lnTo>
                  <a:lnTo>
                    <a:pt x="66" y="6"/>
                  </a:lnTo>
                  <a:lnTo>
                    <a:pt x="77" y="11"/>
                  </a:lnTo>
                  <a:lnTo>
                    <a:pt x="88" y="17"/>
                  </a:lnTo>
                  <a:lnTo>
                    <a:pt x="88" y="17"/>
                  </a:lnTo>
                  <a:lnTo>
                    <a:pt x="90" y="19"/>
                  </a:lnTo>
                  <a:lnTo>
                    <a:pt x="94" y="19"/>
                  </a:lnTo>
                  <a:lnTo>
                    <a:pt x="96" y="19"/>
                  </a:lnTo>
                  <a:lnTo>
                    <a:pt x="100" y="21"/>
                  </a:lnTo>
                  <a:lnTo>
                    <a:pt x="100" y="21"/>
                  </a:lnTo>
                  <a:lnTo>
                    <a:pt x="102" y="23"/>
                  </a:lnTo>
                  <a:lnTo>
                    <a:pt x="104" y="26"/>
                  </a:lnTo>
                  <a:lnTo>
                    <a:pt x="107" y="32"/>
                  </a:lnTo>
                  <a:lnTo>
                    <a:pt x="107" y="32"/>
                  </a:lnTo>
                  <a:lnTo>
                    <a:pt x="109" y="32"/>
                  </a:lnTo>
                  <a:lnTo>
                    <a:pt x="113" y="34"/>
                  </a:lnTo>
                  <a:lnTo>
                    <a:pt x="117" y="34"/>
                  </a:lnTo>
                  <a:lnTo>
                    <a:pt x="122" y="34"/>
                  </a:lnTo>
                  <a:lnTo>
                    <a:pt x="124" y="36"/>
                  </a:lnTo>
                  <a:lnTo>
                    <a:pt x="126" y="38"/>
                  </a:lnTo>
                  <a:lnTo>
                    <a:pt x="126" y="38"/>
                  </a:lnTo>
                  <a:lnTo>
                    <a:pt x="130" y="41"/>
                  </a:lnTo>
                  <a:lnTo>
                    <a:pt x="130" y="41"/>
                  </a:lnTo>
                  <a:lnTo>
                    <a:pt x="134" y="43"/>
                  </a:lnTo>
                  <a:lnTo>
                    <a:pt x="134" y="43"/>
                  </a:lnTo>
                  <a:lnTo>
                    <a:pt x="138" y="45"/>
                  </a:lnTo>
                  <a:lnTo>
                    <a:pt x="139" y="45"/>
                  </a:lnTo>
                  <a:lnTo>
                    <a:pt x="141" y="47"/>
                  </a:lnTo>
                  <a:lnTo>
                    <a:pt x="141" y="47"/>
                  </a:lnTo>
                  <a:lnTo>
                    <a:pt x="143" y="49"/>
                  </a:lnTo>
                  <a:lnTo>
                    <a:pt x="145" y="53"/>
                  </a:lnTo>
                  <a:lnTo>
                    <a:pt x="145" y="53"/>
                  </a:lnTo>
                  <a:lnTo>
                    <a:pt x="134" y="55"/>
                  </a:lnTo>
                  <a:lnTo>
                    <a:pt x="119" y="57"/>
                  </a:lnTo>
                  <a:lnTo>
                    <a:pt x="105" y="55"/>
                  </a:lnTo>
                  <a:lnTo>
                    <a:pt x="92" y="55"/>
                  </a:lnTo>
                  <a:lnTo>
                    <a:pt x="92" y="55"/>
                  </a:lnTo>
                  <a:lnTo>
                    <a:pt x="94" y="53"/>
                  </a:lnTo>
                  <a:lnTo>
                    <a:pt x="98" y="51"/>
                  </a:lnTo>
                  <a:lnTo>
                    <a:pt x="102" y="47"/>
                  </a:lnTo>
                  <a:lnTo>
                    <a:pt x="102" y="45"/>
                  </a:lnTo>
                  <a:lnTo>
                    <a:pt x="102" y="45"/>
                  </a:lnTo>
                  <a:lnTo>
                    <a:pt x="102" y="45"/>
                  </a:lnTo>
                  <a:lnTo>
                    <a:pt x="102" y="43"/>
                  </a:lnTo>
                  <a:lnTo>
                    <a:pt x="100" y="41"/>
                  </a:lnTo>
                  <a:lnTo>
                    <a:pt x="94" y="41"/>
                  </a:lnTo>
                  <a:lnTo>
                    <a:pt x="90" y="40"/>
                  </a:lnTo>
                  <a:lnTo>
                    <a:pt x="88" y="40"/>
                  </a:lnTo>
                  <a:lnTo>
                    <a:pt x="88" y="40"/>
                  </a:lnTo>
                  <a:lnTo>
                    <a:pt x="83" y="34"/>
                  </a:lnTo>
                  <a:lnTo>
                    <a:pt x="79" y="32"/>
                  </a:lnTo>
                  <a:lnTo>
                    <a:pt x="77" y="30"/>
                  </a:lnTo>
                  <a:lnTo>
                    <a:pt x="77" y="30"/>
                  </a:lnTo>
                  <a:lnTo>
                    <a:pt x="69" y="28"/>
                  </a:lnTo>
                  <a:lnTo>
                    <a:pt x="66" y="26"/>
                  </a:lnTo>
                  <a:lnTo>
                    <a:pt x="62" y="26"/>
                  </a:lnTo>
                  <a:lnTo>
                    <a:pt x="62" y="26"/>
                  </a:lnTo>
                  <a:lnTo>
                    <a:pt x="60" y="24"/>
                  </a:lnTo>
                  <a:lnTo>
                    <a:pt x="60" y="23"/>
                  </a:lnTo>
                  <a:lnTo>
                    <a:pt x="58" y="21"/>
                  </a:lnTo>
                  <a:lnTo>
                    <a:pt x="56" y="21"/>
                  </a:lnTo>
                  <a:lnTo>
                    <a:pt x="52" y="19"/>
                  </a:lnTo>
                  <a:lnTo>
                    <a:pt x="49" y="19"/>
                  </a:lnTo>
                  <a:lnTo>
                    <a:pt x="49" y="19"/>
                  </a:lnTo>
                  <a:lnTo>
                    <a:pt x="45" y="19"/>
                  </a:lnTo>
                  <a:lnTo>
                    <a:pt x="43" y="19"/>
                  </a:lnTo>
                  <a:lnTo>
                    <a:pt x="41" y="15"/>
                  </a:lnTo>
                  <a:lnTo>
                    <a:pt x="41" y="15"/>
                  </a:lnTo>
                  <a:lnTo>
                    <a:pt x="39" y="13"/>
                  </a:lnTo>
                  <a:lnTo>
                    <a:pt x="37" y="11"/>
                  </a:lnTo>
                  <a:lnTo>
                    <a:pt x="37" y="9"/>
                  </a:lnTo>
                  <a:lnTo>
                    <a:pt x="34" y="9"/>
                  </a:lnTo>
                  <a:lnTo>
                    <a:pt x="34" y="9"/>
                  </a:lnTo>
                  <a:lnTo>
                    <a:pt x="30" y="9"/>
                  </a:lnTo>
                  <a:lnTo>
                    <a:pt x="26" y="9"/>
                  </a:lnTo>
                  <a:lnTo>
                    <a:pt x="17" y="15"/>
                  </a:lnTo>
                  <a:lnTo>
                    <a:pt x="11" y="17"/>
                  </a:lnTo>
                  <a:lnTo>
                    <a:pt x="7" y="21"/>
                  </a:lnTo>
                  <a:lnTo>
                    <a:pt x="3" y="21"/>
                  </a:lnTo>
                  <a:lnTo>
                    <a:pt x="0" y="21"/>
                  </a:lnTo>
                  <a:lnTo>
                    <a:pt x="0" y="21"/>
                  </a:lnTo>
                  <a:lnTo>
                    <a:pt x="0" y="19"/>
                  </a:lnTo>
                  <a:lnTo>
                    <a:pt x="3" y="13"/>
                  </a:lnTo>
                  <a:lnTo>
                    <a:pt x="9" y="6"/>
                  </a:lnTo>
                  <a:lnTo>
                    <a:pt x="9" y="6"/>
                  </a:lnTo>
                  <a:lnTo>
                    <a:pt x="13" y="4"/>
                  </a:lnTo>
                  <a:lnTo>
                    <a:pt x="18" y="4"/>
                  </a:lnTo>
                  <a:lnTo>
                    <a:pt x="28" y="2"/>
                  </a:lnTo>
                  <a:lnTo>
                    <a:pt x="28" y="2"/>
                  </a:lnTo>
                  <a:lnTo>
                    <a:pt x="28" y="2"/>
                  </a:lnTo>
                  <a:lnTo>
                    <a:pt x="28" y="2"/>
                  </a:lnTo>
                  <a:close/>
                </a:path>
              </a:pathLst>
            </a:custGeom>
            <a:solidFill>
              <a:schemeClr val="bg1">
                <a:lumMod val="85000"/>
              </a:schemeClr>
            </a:solidFill>
            <a:ln w="635" cap="rnd">
              <a:solidFill>
                <a:schemeClr val="bg1">
                  <a:alpha val="17000"/>
                </a:schemeClr>
              </a:solidFill>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1" name="Freeform 10">
              <a:extLst>
                <a:ext uri="{FF2B5EF4-FFF2-40B4-BE49-F238E27FC236}">
                  <a16:creationId xmlns:a16="http://schemas.microsoft.com/office/drawing/2014/main" id="{72055C7A-4C21-5446-AF66-0BD37A5B4750}"/>
                </a:ext>
              </a:extLst>
            </p:cNvPr>
            <p:cNvSpPr>
              <a:spLocks/>
            </p:cNvSpPr>
            <p:nvPr userDrawn="1"/>
          </p:nvSpPr>
          <p:spPr bwMode="auto">
            <a:xfrm>
              <a:off x="6940010" y="2837177"/>
              <a:ext cx="221395" cy="74063"/>
            </a:xfrm>
            <a:custGeom>
              <a:avLst/>
              <a:gdLst>
                <a:gd name="T0" fmla="*/ 28 w 145"/>
                <a:gd name="T1" fmla="*/ 2 h 57"/>
                <a:gd name="T2" fmla="*/ 39 w 145"/>
                <a:gd name="T3" fmla="*/ 0 h 57"/>
                <a:gd name="T4" fmla="*/ 45 w 145"/>
                <a:gd name="T5" fmla="*/ 0 h 57"/>
                <a:gd name="T6" fmla="*/ 66 w 145"/>
                <a:gd name="T7" fmla="*/ 6 h 57"/>
                <a:gd name="T8" fmla="*/ 77 w 145"/>
                <a:gd name="T9" fmla="*/ 11 h 57"/>
                <a:gd name="T10" fmla="*/ 88 w 145"/>
                <a:gd name="T11" fmla="*/ 17 h 57"/>
                <a:gd name="T12" fmla="*/ 94 w 145"/>
                <a:gd name="T13" fmla="*/ 19 h 57"/>
                <a:gd name="T14" fmla="*/ 100 w 145"/>
                <a:gd name="T15" fmla="*/ 21 h 57"/>
                <a:gd name="T16" fmla="*/ 102 w 145"/>
                <a:gd name="T17" fmla="*/ 23 h 57"/>
                <a:gd name="T18" fmla="*/ 107 w 145"/>
                <a:gd name="T19" fmla="*/ 32 h 57"/>
                <a:gd name="T20" fmla="*/ 109 w 145"/>
                <a:gd name="T21" fmla="*/ 32 h 57"/>
                <a:gd name="T22" fmla="*/ 117 w 145"/>
                <a:gd name="T23" fmla="*/ 34 h 57"/>
                <a:gd name="T24" fmla="*/ 124 w 145"/>
                <a:gd name="T25" fmla="*/ 36 h 57"/>
                <a:gd name="T26" fmla="*/ 126 w 145"/>
                <a:gd name="T27" fmla="*/ 38 h 57"/>
                <a:gd name="T28" fmla="*/ 130 w 145"/>
                <a:gd name="T29" fmla="*/ 41 h 57"/>
                <a:gd name="T30" fmla="*/ 134 w 145"/>
                <a:gd name="T31" fmla="*/ 43 h 57"/>
                <a:gd name="T32" fmla="*/ 139 w 145"/>
                <a:gd name="T33" fmla="*/ 45 h 57"/>
                <a:gd name="T34" fmla="*/ 141 w 145"/>
                <a:gd name="T35" fmla="*/ 47 h 57"/>
                <a:gd name="T36" fmla="*/ 145 w 145"/>
                <a:gd name="T37" fmla="*/ 53 h 57"/>
                <a:gd name="T38" fmla="*/ 134 w 145"/>
                <a:gd name="T39" fmla="*/ 55 h 57"/>
                <a:gd name="T40" fmla="*/ 105 w 145"/>
                <a:gd name="T41" fmla="*/ 55 h 57"/>
                <a:gd name="T42" fmla="*/ 92 w 145"/>
                <a:gd name="T43" fmla="*/ 55 h 57"/>
                <a:gd name="T44" fmla="*/ 98 w 145"/>
                <a:gd name="T45" fmla="*/ 51 h 57"/>
                <a:gd name="T46" fmla="*/ 102 w 145"/>
                <a:gd name="T47" fmla="*/ 45 h 57"/>
                <a:gd name="T48" fmla="*/ 102 w 145"/>
                <a:gd name="T49" fmla="*/ 45 h 57"/>
                <a:gd name="T50" fmla="*/ 100 w 145"/>
                <a:gd name="T51" fmla="*/ 41 h 57"/>
                <a:gd name="T52" fmla="*/ 90 w 145"/>
                <a:gd name="T53" fmla="*/ 40 h 57"/>
                <a:gd name="T54" fmla="*/ 88 w 145"/>
                <a:gd name="T55" fmla="*/ 40 h 57"/>
                <a:gd name="T56" fmla="*/ 79 w 145"/>
                <a:gd name="T57" fmla="*/ 32 h 57"/>
                <a:gd name="T58" fmla="*/ 77 w 145"/>
                <a:gd name="T59" fmla="*/ 30 h 57"/>
                <a:gd name="T60" fmla="*/ 66 w 145"/>
                <a:gd name="T61" fmla="*/ 26 h 57"/>
                <a:gd name="T62" fmla="*/ 62 w 145"/>
                <a:gd name="T63" fmla="*/ 26 h 57"/>
                <a:gd name="T64" fmla="*/ 60 w 145"/>
                <a:gd name="T65" fmla="*/ 23 h 57"/>
                <a:gd name="T66" fmla="*/ 56 w 145"/>
                <a:gd name="T67" fmla="*/ 21 h 57"/>
                <a:gd name="T68" fmla="*/ 49 w 145"/>
                <a:gd name="T69" fmla="*/ 19 h 57"/>
                <a:gd name="T70" fmla="*/ 45 w 145"/>
                <a:gd name="T71" fmla="*/ 19 h 57"/>
                <a:gd name="T72" fmla="*/ 41 w 145"/>
                <a:gd name="T73" fmla="*/ 15 h 57"/>
                <a:gd name="T74" fmla="*/ 39 w 145"/>
                <a:gd name="T75" fmla="*/ 13 h 57"/>
                <a:gd name="T76" fmla="*/ 37 w 145"/>
                <a:gd name="T77" fmla="*/ 9 h 57"/>
                <a:gd name="T78" fmla="*/ 34 w 145"/>
                <a:gd name="T79" fmla="*/ 9 h 57"/>
                <a:gd name="T80" fmla="*/ 26 w 145"/>
                <a:gd name="T81" fmla="*/ 9 h 57"/>
                <a:gd name="T82" fmla="*/ 11 w 145"/>
                <a:gd name="T83" fmla="*/ 17 h 57"/>
                <a:gd name="T84" fmla="*/ 3 w 145"/>
                <a:gd name="T85" fmla="*/ 21 h 57"/>
                <a:gd name="T86" fmla="*/ 0 w 145"/>
                <a:gd name="T87" fmla="*/ 21 h 57"/>
                <a:gd name="T88" fmla="*/ 3 w 145"/>
                <a:gd name="T89" fmla="*/ 13 h 57"/>
                <a:gd name="T90" fmla="*/ 9 w 145"/>
                <a:gd name="T91" fmla="*/ 6 h 57"/>
                <a:gd name="T92" fmla="*/ 18 w 145"/>
                <a:gd name="T93" fmla="*/ 4 h 57"/>
                <a:gd name="T94" fmla="*/ 28 w 145"/>
                <a:gd name="T95" fmla="*/ 2 h 57"/>
                <a:gd name="T96" fmla="*/ 28 w 145"/>
                <a:gd name="T97" fmla="*/ 2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45" h="57">
                  <a:moveTo>
                    <a:pt x="28" y="2"/>
                  </a:moveTo>
                  <a:lnTo>
                    <a:pt x="28" y="2"/>
                  </a:lnTo>
                  <a:lnTo>
                    <a:pt x="34" y="2"/>
                  </a:lnTo>
                  <a:lnTo>
                    <a:pt x="39" y="0"/>
                  </a:lnTo>
                  <a:lnTo>
                    <a:pt x="39" y="0"/>
                  </a:lnTo>
                  <a:lnTo>
                    <a:pt x="45" y="0"/>
                  </a:lnTo>
                  <a:lnTo>
                    <a:pt x="52" y="2"/>
                  </a:lnTo>
                  <a:lnTo>
                    <a:pt x="66" y="6"/>
                  </a:lnTo>
                  <a:lnTo>
                    <a:pt x="66" y="6"/>
                  </a:lnTo>
                  <a:lnTo>
                    <a:pt x="77" y="11"/>
                  </a:lnTo>
                  <a:lnTo>
                    <a:pt x="88" y="17"/>
                  </a:lnTo>
                  <a:lnTo>
                    <a:pt x="88" y="17"/>
                  </a:lnTo>
                  <a:lnTo>
                    <a:pt x="90" y="19"/>
                  </a:lnTo>
                  <a:lnTo>
                    <a:pt x="94" y="19"/>
                  </a:lnTo>
                  <a:lnTo>
                    <a:pt x="96" y="19"/>
                  </a:lnTo>
                  <a:lnTo>
                    <a:pt x="100" y="21"/>
                  </a:lnTo>
                  <a:lnTo>
                    <a:pt x="100" y="21"/>
                  </a:lnTo>
                  <a:lnTo>
                    <a:pt x="102" y="23"/>
                  </a:lnTo>
                  <a:lnTo>
                    <a:pt x="104" y="26"/>
                  </a:lnTo>
                  <a:lnTo>
                    <a:pt x="107" y="32"/>
                  </a:lnTo>
                  <a:lnTo>
                    <a:pt x="107" y="32"/>
                  </a:lnTo>
                  <a:lnTo>
                    <a:pt x="109" y="32"/>
                  </a:lnTo>
                  <a:lnTo>
                    <a:pt x="113" y="34"/>
                  </a:lnTo>
                  <a:lnTo>
                    <a:pt x="117" y="34"/>
                  </a:lnTo>
                  <a:lnTo>
                    <a:pt x="122" y="34"/>
                  </a:lnTo>
                  <a:lnTo>
                    <a:pt x="124" y="36"/>
                  </a:lnTo>
                  <a:lnTo>
                    <a:pt x="126" y="38"/>
                  </a:lnTo>
                  <a:lnTo>
                    <a:pt x="126" y="38"/>
                  </a:lnTo>
                  <a:lnTo>
                    <a:pt x="130" y="41"/>
                  </a:lnTo>
                  <a:lnTo>
                    <a:pt x="130" y="41"/>
                  </a:lnTo>
                  <a:lnTo>
                    <a:pt x="134" y="43"/>
                  </a:lnTo>
                  <a:lnTo>
                    <a:pt x="134" y="43"/>
                  </a:lnTo>
                  <a:lnTo>
                    <a:pt x="138" y="45"/>
                  </a:lnTo>
                  <a:lnTo>
                    <a:pt x="139" y="45"/>
                  </a:lnTo>
                  <a:lnTo>
                    <a:pt x="141" y="47"/>
                  </a:lnTo>
                  <a:lnTo>
                    <a:pt x="141" y="47"/>
                  </a:lnTo>
                  <a:lnTo>
                    <a:pt x="143" y="49"/>
                  </a:lnTo>
                  <a:lnTo>
                    <a:pt x="145" y="53"/>
                  </a:lnTo>
                  <a:lnTo>
                    <a:pt x="145" y="53"/>
                  </a:lnTo>
                  <a:lnTo>
                    <a:pt x="134" y="55"/>
                  </a:lnTo>
                  <a:lnTo>
                    <a:pt x="119" y="57"/>
                  </a:lnTo>
                  <a:lnTo>
                    <a:pt x="105" y="55"/>
                  </a:lnTo>
                  <a:lnTo>
                    <a:pt x="92" y="55"/>
                  </a:lnTo>
                  <a:lnTo>
                    <a:pt x="92" y="55"/>
                  </a:lnTo>
                  <a:lnTo>
                    <a:pt x="94" y="53"/>
                  </a:lnTo>
                  <a:lnTo>
                    <a:pt x="98" y="51"/>
                  </a:lnTo>
                  <a:lnTo>
                    <a:pt x="102" y="47"/>
                  </a:lnTo>
                  <a:lnTo>
                    <a:pt x="102" y="45"/>
                  </a:lnTo>
                  <a:lnTo>
                    <a:pt x="102" y="45"/>
                  </a:lnTo>
                  <a:lnTo>
                    <a:pt x="102" y="45"/>
                  </a:lnTo>
                  <a:lnTo>
                    <a:pt x="102" y="43"/>
                  </a:lnTo>
                  <a:lnTo>
                    <a:pt x="100" y="41"/>
                  </a:lnTo>
                  <a:lnTo>
                    <a:pt x="94" y="41"/>
                  </a:lnTo>
                  <a:lnTo>
                    <a:pt x="90" y="40"/>
                  </a:lnTo>
                  <a:lnTo>
                    <a:pt x="88" y="40"/>
                  </a:lnTo>
                  <a:lnTo>
                    <a:pt x="88" y="40"/>
                  </a:lnTo>
                  <a:lnTo>
                    <a:pt x="83" y="34"/>
                  </a:lnTo>
                  <a:lnTo>
                    <a:pt x="79" y="32"/>
                  </a:lnTo>
                  <a:lnTo>
                    <a:pt x="77" y="30"/>
                  </a:lnTo>
                  <a:lnTo>
                    <a:pt x="77" y="30"/>
                  </a:lnTo>
                  <a:lnTo>
                    <a:pt x="69" y="28"/>
                  </a:lnTo>
                  <a:lnTo>
                    <a:pt x="66" y="26"/>
                  </a:lnTo>
                  <a:lnTo>
                    <a:pt x="62" y="26"/>
                  </a:lnTo>
                  <a:lnTo>
                    <a:pt x="62" y="26"/>
                  </a:lnTo>
                  <a:lnTo>
                    <a:pt x="60" y="24"/>
                  </a:lnTo>
                  <a:lnTo>
                    <a:pt x="60" y="23"/>
                  </a:lnTo>
                  <a:lnTo>
                    <a:pt x="58" y="21"/>
                  </a:lnTo>
                  <a:lnTo>
                    <a:pt x="56" y="21"/>
                  </a:lnTo>
                  <a:lnTo>
                    <a:pt x="52" y="19"/>
                  </a:lnTo>
                  <a:lnTo>
                    <a:pt x="49" y="19"/>
                  </a:lnTo>
                  <a:lnTo>
                    <a:pt x="49" y="19"/>
                  </a:lnTo>
                  <a:lnTo>
                    <a:pt x="45" y="19"/>
                  </a:lnTo>
                  <a:lnTo>
                    <a:pt x="43" y="19"/>
                  </a:lnTo>
                  <a:lnTo>
                    <a:pt x="41" y="15"/>
                  </a:lnTo>
                  <a:lnTo>
                    <a:pt x="41" y="15"/>
                  </a:lnTo>
                  <a:lnTo>
                    <a:pt x="39" y="13"/>
                  </a:lnTo>
                  <a:lnTo>
                    <a:pt x="37" y="11"/>
                  </a:lnTo>
                  <a:lnTo>
                    <a:pt x="37" y="9"/>
                  </a:lnTo>
                  <a:lnTo>
                    <a:pt x="34" y="9"/>
                  </a:lnTo>
                  <a:lnTo>
                    <a:pt x="34" y="9"/>
                  </a:lnTo>
                  <a:lnTo>
                    <a:pt x="30" y="9"/>
                  </a:lnTo>
                  <a:lnTo>
                    <a:pt x="26" y="9"/>
                  </a:lnTo>
                  <a:lnTo>
                    <a:pt x="17" y="15"/>
                  </a:lnTo>
                  <a:lnTo>
                    <a:pt x="11" y="17"/>
                  </a:lnTo>
                  <a:lnTo>
                    <a:pt x="7" y="21"/>
                  </a:lnTo>
                  <a:lnTo>
                    <a:pt x="3" y="21"/>
                  </a:lnTo>
                  <a:lnTo>
                    <a:pt x="0" y="21"/>
                  </a:lnTo>
                  <a:lnTo>
                    <a:pt x="0" y="21"/>
                  </a:lnTo>
                  <a:lnTo>
                    <a:pt x="0" y="19"/>
                  </a:lnTo>
                  <a:lnTo>
                    <a:pt x="3" y="13"/>
                  </a:lnTo>
                  <a:lnTo>
                    <a:pt x="9" y="6"/>
                  </a:lnTo>
                  <a:lnTo>
                    <a:pt x="9" y="6"/>
                  </a:lnTo>
                  <a:lnTo>
                    <a:pt x="13" y="4"/>
                  </a:lnTo>
                  <a:lnTo>
                    <a:pt x="18" y="4"/>
                  </a:lnTo>
                  <a:lnTo>
                    <a:pt x="28" y="2"/>
                  </a:lnTo>
                  <a:lnTo>
                    <a:pt x="28" y="2"/>
                  </a:lnTo>
                  <a:lnTo>
                    <a:pt x="28" y="2"/>
                  </a:lnTo>
                  <a:lnTo>
                    <a:pt x="28" y="2"/>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2" name="Freeform 11">
              <a:extLst>
                <a:ext uri="{FF2B5EF4-FFF2-40B4-BE49-F238E27FC236}">
                  <a16:creationId xmlns:a16="http://schemas.microsoft.com/office/drawing/2014/main" id="{F4E83059-998A-0F42-9119-A0A6E21BF2E7}"/>
                </a:ext>
              </a:extLst>
            </p:cNvPr>
            <p:cNvSpPr>
              <a:spLocks/>
            </p:cNvSpPr>
            <p:nvPr userDrawn="1"/>
          </p:nvSpPr>
          <p:spPr bwMode="auto">
            <a:xfrm>
              <a:off x="7072848" y="2939826"/>
              <a:ext cx="48860" cy="18191"/>
            </a:xfrm>
            <a:custGeom>
              <a:avLst/>
              <a:gdLst>
                <a:gd name="T0" fmla="*/ 32 w 32"/>
                <a:gd name="T1" fmla="*/ 4 h 14"/>
                <a:gd name="T2" fmla="*/ 32 w 32"/>
                <a:gd name="T3" fmla="*/ 4 h 14"/>
                <a:gd name="T4" fmla="*/ 22 w 32"/>
                <a:gd name="T5" fmla="*/ 2 h 14"/>
                <a:gd name="T6" fmla="*/ 15 w 32"/>
                <a:gd name="T7" fmla="*/ 0 h 14"/>
                <a:gd name="T8" fmla="*/ 15 w 32"/>
                <a:gd name="T9" fmla="*/ 0 h 14"/>
                <a:gd name="T10" fmla="*/ 11 w 32"/>
                <a:gd name="T11" fmla="*/ 0 h 14"/>
                <a:gd name="T12" fmla="*/ 3 w 32"/>
                <a:gd name="T13" fmla="*/ 2 h 14"/>
                <a:gd name="T14" fmla="*/ 1 w 32"/>
                <a:gd name="T15" fmla="*/ 2 h 14"/>
                <a:gd name="T16" fmla="*/ 0 w 32"/>
                <a:gd name="T17" fmla="*/ 4 h 14"/>
                <a:gd name="T18" fmla="*/ 0 w 32"/>
                <a:gd name="T19" fmla="*/ 6 h 14"/>
                <a:gd name="T20" fmla="*/ 1 w 32"/>
                <a:gd name="T21" fmla="*/ 10 h 14"/>
                <a:gd name="T22" fmla="*/ 1 w 32"/>
                <a:gd name="T23" fmla="*/ 10 h 14"/>
                <a:gd name="T24" fmla="*/ 3 w 32"/>
                <a:gd name="T25" fmla="*/ 12 h 14"/>
                <a:gd name="T26" fmla="*/ 7 w 32"/>
                <a:gd name="T27" fmla="*/ 14 h 14"/>
                <a:gd name="T28" fmla="*/ 13 w 32"/>
                <a:gd name="T29" fmla="*/ 14 h 14"/>
                <a:gd name="T30" fmla="*/ 13 w 32"/>
                <a:gd name="T31" fmla="*/ 14 h 14"/>
                <a:gd name="T32" fmla="*/ 18 w 32"/>
                <a:gd name="T33" fmla="*/ 14 h 14"/>
                <a:gd name="T34" fmla="*/ 24 w 32"/>
                <a:gd name="T35" fmla="*/ 12 h 14"/>
                <a:gd name="T36" fmla="*/ 26 w 32"/>
                <a:gd name="T37" fmla="*/ 12 h 14"/>
                <a:gd name="T38" fmla="*/ 28 w 32"/>
                <a:gd name="T39" fmla="*/ 10 h 14"/>
                <a:gd name="T40" fmla="*/ 30 w 32"/>
                <a:gd name="T41" fmla="*/ 6 h 14"/>
                <a:gd name="T42" fmla="*/ 32 w 32"/>
                <a:gd name="T43" fmla="*/ 4 h 14"/>
                <a:gd name="T44" fmla="*/ 32 w 32"/>
                <a:gd name="T45" fmla="*/ 4 h 14"/>
                <a:gd name="T46" fmla="*/ 32 w 32"/>
                <a:gd name="T47" fmla="*/ 4 h 14"/>
                <a:gd name="T48" fmla="*/ 32 w 32"/>
                <a:gd name="T49" fmla="*/ 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2" h="14">
                  <a:moveTo>
                    <a:pt x="32" y="4"/>
                  </a:moveTo>
                  <a:lnTo>
                    <a:pt x="32" y="4"/>
                  </a:lnTo>
                  <a:lnTo>
                    <a:pt x="22" y="2"/>
                  </a:lnTo>
                  <a:lnTo>
                    <a:pt x="15" y="0"/>
                  </a:lnTo>
                  <a:lnTo>
                    <a:pt x="15" y="0"/>
                  </a:lnTo>
                  <a:lnTo>
                    <a:pt x="11" y="0"/>
                  </a:lnTo>
                  <a:lnTo>
                    <a:pt x="3" y="2"/>
                  </a:lnTo>
                  <a:lnTo>
                    <a:pt x="1" y="2"/>
                  </a:lnTo>
                  <a:lnTo>
                    <a:pt x="0" y="4"/>
                  </a:lnTo>
                  <a:lnTo>
                    <a:pt x="0" y="6"/>
                  </a:lnTo>
                  <a:lnTo>
                    <a:pt x="1" y="10"/>
                  </a:lnTo>
                  <a:lnTo>
                    <a:pt x="1" y="10"/>
                  </a:lnTo>
                  <a:lnTo>
                    <a:pt x="3" y="12"/>
                  </a:lnTo>
                  <a:lnTo>
                    <a:pt x="7" y="14"/>
                  </a:lnTo>
                  <a:lnTo>
                    <a:pt x="13" y="14"/>
                  </a:lnTo>
                  <a:lnTo>
                    <a:pt x="13" y="14"/>
                  </a:lnTo>
                  <a:lnTo>
                    <a:pt x="18" y="14"/>
                  </a:lnTo>
                  <a:lnTo>
                    <a:pt x="24" y="12"/>
                  </a:lnTo>
                  <a:lnTo>
                    <a:pt x="26" y="12"/>
                  </a:lnTo>
                  <a:lnTo>
                    <a:pt x="28" y="10"/>
                  </a:lnTo>
                  <a:lnTo>
                    <a:pt x="30" y="6"/>
                  </a:lnTo>
                  <a:lnTo>
                    <a:pt x="32" y="4"/>
                  </a:lnTo>
                  <a:lnTo>
                    <a:pt x="32" y="4"/>
                  </a:lnTo>
                  <a:lnTo>
                    <a:pt x="32" y="4"/>
                  </a:lnTo>
                  <a:lnTo>
                    <a:pt x="32" y="4"/>
                  </a:lnTo>
                  <a:close/>
                </a:path>
              </a:pathLst>
            </a:custGeom>
            <a:solidFill>
              <a:schemeClr val="bg1">
                <a:lumMod val="85000"/>
              </a:schemeClr>
            </a:solidFill>
            <a:ln w="635" cap="rnd">
              <a:solidFill>
                <a:schemeClr val="bg1">
                  <a:alpha val="17000"/>
                </a:schemeClr>
              </a:solidFill>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3" name="Freeform 12">
              <a:extLst>
                <a:ext uri="{FF2B5EF4-FFF2-40B4-BE49-F238E27FC236}">
                  <a16:creationId xmlns:a16="http://schemas.microsoft.com/office/drawing/2014/main" id="{326113FD-40C3-934D-82A2-A8A086E2EB79}"/>
                </a:ext>
              </a:extLst>
            </p:cNvPr>
            <p:cNvSpPr>
              <a:spLocks/>
            </p:cNvSpPr>
            <p:nvPr userDrawn="1"/>
          </p:nvSpPr>
          <p:spPr bwMode="auto">
            <a:xfrm>
              <a:off x="7072848" y="2939826"/>
              <a:ext cx="48860" cy="18191"/>
            </a:xfrm>
            <a:custGeom>
              <a:avLst/>
              <a:gdLst>
                <a:gd name="T0" fmla="*/ 32 w 32"/>
                <a:gd name="T1" fmla="*/ 4 h 14"/>
                <a:gd name="T2" fmla="*/ 32 w 32"/>
                <a:gd name="T3" fmla="*/ 4 h 14"/>
                <a:gd name="T4" fmla="*/ 22 w 32"/>
                <a:gd name="T5" fmla="*/ 2 h 14"/>
                <a:gd name="T6" fmla="*/ 15 w 32"/>
                <a:gd name="T7" fmla="*/ 0 h 14"/>
                <a:gd name="T8" fmla="*/ 15 w 32"/>
                <a:gd name="T9" fmla="*/ 0 h 14"/>
                <a:gd name="T10" fmla="*/ 11 w 32"/>
                <a:gd name="T11" fmla="*/ 0 h 14"/>
                <a:gd name="T12" fmla="*/ 3 w 32"/>
                <a:gd name="T13" fmla="*/ 2 h 14"/>
                <a:gd name="T14" fmla="*/ 1 w 32"/>
                <a:gd name="T15" fmla="*/ 2 h 14"/>
                <a:gd name="T16" fmla="*/ 0 w 32"/>
                <a:gd name="T17" fmla="*/ 4 h 14"/>
                <a:gd name="T18" fmla="*/ 0 w 32"/>
                <a:gd name="T19" fmla="*/ 6 h 14"/>
                <a:gd name="T20" fmla="*/ 1 w 32"/>
                <a:gd name="T21" fmla="*/ 10 h 14"/>
                <a:gd name="T22" fmla="*/ 1 w 32"/>
                <a:gd name="T23" fmla="*/ 10 h 14"/>
                <a:gd name="T24" fmla="*/ 3 w 32"/>
                <a:gd name="T25" fmla="*/ 12 h 14"/>
                <a:gd name="T26" fmla="*/ 7 w 32"/>
                <a:gd name="T27" fmla="*/ 14 h 14"/>
                <a:gd name="T28" fmla="*/ 13 w 32"/>
                <a:gd name="T29" fmla="*/ 14 h 14"/>
                <a:gd name="T30" fmla="*/ 13 w 32"/>
                <a:gd name="T31" fmla="*/ 14 h 14"/>
                <a:gd name="T32" fmla="*/ 18 w 32"/>
                <a:gd name="T33" fmla="*/ 14 h 14"/>
                <a:gd name="T34" fmla="*/ 24 w 32"/>
                <a:gd name="T35" fmla="*/ 12 h 14"/>
                <a:gd name="T36" fmla="*/ 26 w 32"/>
                <a:gd name="T37" fmla="*/ 12 h 14"/>
                <a:gd name="T38" fmla="*/ 28 w 32"/>
                <a:gd name="T39" fmla="*/ 10 h 14"/>
                <a:gd name="T40" fmla="*/ 30 w 32"/>
                <a:gd name="T41" fmla="*/ 6 h 14"/>
                <a:gd name="T42" fmla="*/ 32 w 32"/>
                <a:gd name="T43" fmla="*/ 4 h 14"/>
                <a:gd name="T44" fmla="*/ 32 w 32"/>
                <a:gd name="T45" fmla="*/ 4 h 14"/>
                <a:gd name="T46" fmla="*/ 32 w 32"/>
                <a:gd name="T47" fmla="*/ 4 h 14"/>
                <a:gd name="T48" fmla="*/ 32 w 32"/>
                <a:gd name="T49" fmla="*/ 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2" h="14">
                  <a:moveTo>
                    <a:pt x="32" y="4"/>
                  </a:moveTo>
                  <a:lnTo>
                    <a:pt x="32" y="4"/>
                  </a:lnTo>
                  <a:lnTo>
                    <a:pt x="22" y="2"/>
                  </a:lnTo>
                  <a:lnTo>
                    <a:pt x="15" y="0"/>
                  </a:lnTo>
                  <a:lnTo>
                    <a:pt x="15" y="0"/>
                  </a:lnTo>
                  <a:lnTo>
                    <a:pt x="11" y="0"/>
                  </a:lnTo>
                  <a:lnTo>
                    <a:pt x="3" y="2"/>
                  </a:lnTo>
                  <a:lnTo>
                    <a:pt x="1" y="2"/>
                  </a:lnTo>
                  <a:lnTo>
                    <a:pt x="0" y="4"/>
                  </a:lnTo>
                  <a:lnTo>
                    <a:pt x="0" y="6"/>
                  </a:lnTo>
                  <a:lnTo>
                    <a:pt x="1" y="10"/>
                  </a:lnTo>
                  <a:lnTo>
                    <a:pt x="1" y="10"/>
                  </a:lnTo>
                  <a:lnTo>
                    <a:pt x="3" y="12"/>
                  </a:lnTo>
                  <a:lnTo>
                    <a:pt x="7" y="14"/>
                  </a:lnTo>
                  <a:lnTo>
                    <a:pt x="13" y="14"/>
                  </a:lnTo>
                  <a:lnTo>
                    <a:pt x="13" y="14"/>
                  </a:lnTo>
                  <a:lnTo>
                    <a:pt x="18" y="14"/>
                  </a:lnTo>
                  <a:lnTo>
                    <a:pt x="24" y="12"/>
                  </a:lnTo>
                  <a:lnTo>
                    <a:pt x="26" y="12"/>
                  </a:lnTo>
                  <a:lnTo>
                    <a:pt x="28" y="10"/>
                  </a:lnTo>
                  <a:lnTo>
                    <a:pt x="30" y="6"/>
                  </a:lnTo>
                  <a:lnTo>
                    <a:pt x="32" y="4"/>
                  </a:lnTo>
                  <a:lnTo>
                    <a:pt x="32" y="4"/>
                  </a:lnTo>
                  <a:lnTo>
                    <a:pt x="32" y="4"/>
                  </a:lnTo>
                  <a:lnTo>
                    <a:pt x="32" y="4"/>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4" name="Freeform 13">
              <a:extLst>
                <a:ext uri="{FF2B5EF4-FFF2-40B4-BE49-F238E27FC236}">
                  <a16:creationId xmlns:a16="http://schemas.microsoft.com/office/drawing/2014/main" id="{4E1803F6-82BA-AA48-A155-1B0A94F1F2D0}"/>
                </a:ext>
              </a:extLst>
            </p:cNvPr>
            <p:cNvSpPr>
              <a:spLocks/>
            </p:cNvSpPr>
            <p:nvPr userDrawn="1"/>
          </p:nvSpPr>
          <p:spPr bwMode="auto">
            <a:xfrm>
              <a:off x="7317146" y="2937227"/>
              <a:ext cx="35118" cy="15592"/>
            </a:xfrm>
            <a:custGeom>
              <a:avLst/>
              <a:gdLst>
                <a:gd name="T0" fmla="*/ 21 w 23"/>
                <a:gd name="T1" fmla="*/ 4 h 12"/>
                <a:gd name="T2" fmla="*/ 21 w 23"/>
                <a:gd name="T3" fmla="*/ 4 h 12"/>
                <a:gd name="T4" fmla="*/ 23 w 23"/>
                <a:gd name="T5" fmla="*/ 8 h 12"/>
                <a:gd name="T6" fmla="*/ 21 w 23"/>
                <a:gd name="T7" fmla="*/ 8 h 12"/>
                <a:gd name="T8" fmla="*/ 21 w 23"/>
                <a:gd name="T9" fmla="*/ 10 h 12"/>
                <a:gd name="T10" fmla="*/ 19 w 23"/>
                <a:gd name="T11" fmla="*/ 10 h 12"/>
                <a:gd name="T12" fmla="*/ 15 w 23"/>
                <a:gd name="T13" fmla="*/ 12 h 12"/>
                <a:gd name="T14" fmla="*/ 12 w 23"/>
                <a:gd name="T15" fmla="*/ 12 h 12"/>
                <a:gd name="T16" fmla="*/ 12 w 23"/>
                <a:gd name="T17" fmla="*/ 12 h 12"/>
                <a:gd name="T18" fmla="*/ 6 w 23"/>
                <a:gd name="T19" fmla="*/ 12 h 12"/>
                <a:gd name="T20" fmla="*/ 2 w 23"/>
                <a:gd name="T21" fmla="*/ 10 h 12"/>
                <a:gd name="T22" fmla="*/ 2 w 23"/>
                <a:gd name="T23" fmla="*/ 10 h 12"/>
                <a:gd name="T24" fmla="*/ 2 w 23"/>
                <a:gd name="T25" fmla="*/ 8 h 12"/>
                <a:gd name="T26" fmla="*/ 0 w 23"/>
                <a:gd name="T27" fmla="*/ 8 h 12"/>
                <a:gd name="T28" fmla="*/ 0 w 23"/>
                <a:gd name="T29" fmla="*/ 6 h 12"/>
                <a:gd name="T30" fmla="*/ 2 w 23"/>
                <a:gd name="T31" fmla="*/ 4 h 12"/>
                <a:gd name="T32" fmla="*/ 6 w 23"/>
                <a:gd name="T33" fmla="*/ 2 h 12"/>
                <a:gd name="T34" fmla="*/ 6 w 23"/>
                <a:gd name="T35" fmla="*/ 2 h 12"/>
                <a:gd name="T36" fmla="*/ 10 w 23"/>
                <a:gd name="T37" fmla="*/ 0 h 12"/>
                <a:gd name="T38" fmla="*/ 13 w 23"/>
                <a:gd name="T39" fmla="*/ 0 h 12"/>
                <a:gd name="T40" fmla="*/ 19 w 23"/>
                <a:gd name="T41" fmla="*/ 2 h 12"/>
                <a:gd name="T42" fmla="*/ 21 w 23"/>
                <a:gd name="T43" fmla="*/ 4 h 12"/>
                <a:gd name="T44" fmla="*/ 21 w 23"/>
                <a:gd name="T45" fmla="*/ 4 h 12"/>
                <a:gd name="T46" fmla="*/ 21 w 23"/>
                <a:gd name="T47" fmla="*/ 4 h 12"/>
                <a:gd name="T48" fmla="*/ 21 w 23"/>
                <a:gd name="T49"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3" h="12">
                  <a:moveTo>
                    <a:pt x="21" y="4"/>
                  </a:moveTo>
                  <a:lnTo>
                    <a:pt x="21" y="4"/>
                  </a:lnTo>
                  <a:lnTo>
                    <a:pt x="23" y="8"/>
                  </a:lnTo>
                  <a:lnTo>
                    <a:pt x="21" y="8"/>
                  </a:lnTo>
                  <a:lnTo>
                    <a:pt x="21" y="10"/>
                  </a:lnTo>
                  <a:lnTo>
                    <a:pt x="19" y="10"/>
                  </a:lnTo>
                  <a:lnTo>
                    <a:pt x="15" y="12"/>
                  </a:lnTo>
                  <a:lnTo>
                    <a:pt x="12" y="12"/>
                  </a:lnTo>
                  <a:lnTo>
                    <a:pt x="12" y="12"/>
                  </a:lnTo>
                  <a:lnTo>
                    <a:pt x="6" y="12"/>
                  </a:lnTo>
                  <a:lnTo>
                    <a:pt x="2" y="10"/>
                  </a:lnTo>
                  <a:lnTo>
                    <a:pt x="2" y="10"/>
                  </a:lnTo>
                  <a:lnTo>
                    <a:pt x="2" y="8"/>
                  </a:lnTo>
                  <a:lnTo>
                    <a:pt x="0" y="8"/>
                  </a:lnTo>
                  <a:lnTo>
                    <a:pt x="0" y="6"/>
                  </a:lnTo>
                  <a:lnTo>
                    <a:pt x="2" y="4"/>
                  </a:lnTo>
                  <a:lnTo>
                    <a:pt x="6" y="2"/>
                  </a:lnTo>
                  <a:lnTo>
                    <a:pt x="6" y="2"/>
                  </a:lnTo>
                  <a:lnTo>
                    <a:pt x="10" y="0"/>
                  </a:lnTo>
                  <a:lnTo>
                    <a:pt x="13" y="0"/>
                  </a:lnTo>
                  <a:lnTo>
                    <a:pt x="19" y="2"/>
                  </a:lnTo>
                  <a:lnTo>
                    <a:pt x="21" y="4"/>
                  </a:lnTo>
                  <a:lnTo>
                    <a:pt x="21" y="4"/>
                  </a:lnTo>
                  <a:lnTo>
                    <a:pt x="21" y="4"/>
                  </a:lnTo>
                  <a:lnTo>
                    <a:pt x="21" y="4"/>
                  </a:lnTo>
                  <a:close/>
                </a:path>
              </a:pathLst>
            </a:custGeom>
            <a:solidFill>
              <a:schemeClr val="bg1">
                <a:lumMod val="85000"/>
              </a:schemeClr>
            </a:solidFill>
            <a:ln w="635" cap="rnd">
              <a:solidFill>
                <a:schemeClr val="bg1">
                  <a:alpha val="17000"/>
                </a:schemeClr>
              </a:solidFill>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5" name="Freeform 14">
              <a:extLst>
                <a:ext uri="{FF2B5EF4-FFF2-40B4-BE49-F238E27FC236}">
                  <a16:creationId xmlns:a16="http://schemas.microsoft.com/office/drawing/2014/main" id="{65F09BDA-2744-5846-9C56-7DD62671F302}"/>
                </a:ext>
              </a:extLst>
            </p:cNvPr>
            <p:cNvSpPr>
              <a:spLocks/>
            </p:cNvSpPr>
            <p:nvPr userDrawn="1"/>
          </p:nvSpPr>
          <p:spPr bwMode="auto">
            <a:xfrm>
              <a:off x="7317146" y="2937227"/>
              <a:ext cx="35118" cy="15592"/>
            </a:xfrm>
            <a:custGeom>
              <a:avLst/>
              <a:gdLst>
                <a:gd name="T0" fmla="*/ 21 w 23"/>
                <a:gd name="T1" fmla="*/ 4 h 12"/>
                <a:gd name="T2" fmla="*/ 21 w 23"/>
                <a:gd name="T3" fmla="*/ 4 h 12"/>
                <a:gd name="T4" fmla="*/ 23 w 23"/>
                <a:gd name="T5" fmla="*/ 8 h 12"/>
                <a:gd name="T6" fmla="*/ 21 w 23"/>
                <a:gd name="T7" fmla="*/ 8 h 12"/>
                <a:gd name="T8" fmla="*/ 21 w 23"/>
                <a:gd name="T9" fmla="*/ 10 h 12"/>
                <a:gd name="T10" fmla="*/ 19 w 23"/>
                <a:gd name="T11" fmla="*/ 10 h 12"/>
                <a:gd name="T12" fmla="*/ 15 w 23"/>
                <a:gd name="T13" fmla="*/ 12 h 12"/>
                <a:gd name="T14" fmla="*/ 12 w 23"/>
                <a:gd name="T15" fmla="*/ 12 h 12"/>
                <a:gd name="T16" fmla="*/ 12 w 23"/>
                <a:gd name="T17" fmla="*/ 12 h 12"/>
                <a:gd name="T18" fmla="*/ 6 w 23"/>
                <a:gd name="T19" fmla="*/ 12 h 12"/>
                <a:gd name="T20" fmla="*/ 2 w 23"/>
                <a:gd name="T21" fmla="*/ 10 h 12"/>
                <a:gd name="T22" fmla="*/ 2 w 23"/>
                <a:gd name="T23" fmla="*/ 10 h 12"/>
                <a:gd name="T24" fmla="*/ 2 w 23"/>
                <a:gd name="T25" fmla="*/ 8 h 12"/>
                <a:gd name="T26" fmla="*/ 0 w 23"/>
                <a:gd name="T27" fmla="*/ 8 h 12"/>
                <a:gd name="T28" fmla="*/ 0 w 23"/>
                <a:gd name="T29" fmla="*/ 6 h 12"/>
                <a:gd name="T30" fmla="*/ 2 w 23"/>
                <a:gd name="T31" fmla="*/ 4 h 12"/>
                <a:gd name="T32" fmla="*/ 6 w 23"/>
                <a:gd name="T33" fmla="*/ 2 h 12"/>
                <a:gd name="T34" fmla="*/ 6 w 23"/>
                <a:gd name="T35" fmla="*/ 2 h 12"/>
                <a:gd name="T36" fmla="*/ 10 w 23"/>
                <a:gd name="T37" fmla="*/ 0 h 12"/>
                <a:gd name="T38" fmla="*/ 13 w 23"/>
                <a:gd name="T39" fmla="*/ 0 h 12"/>
                <a:gd name="T40" fmla="*/ 19 w 23"/>
                <a:gd name="T41" fmla="*/ 2 h 12"/>
                <a:gd name="T42" fmla="*/ 21 w 23"/>
                <a:gd name="T43" fmla="*/ 4 h 12"/>
                <a:gd name="T44" fmla="*/ 21 w 23"/>
                <a:gd name="T45" fmla="*/ 4 h 12"/>
                <a:gd name="T46" fmla="*/ 21 w 23"/>
                <a:gd name="T47" fmla="*/ 4 h 12"/>
                <a:gd name="T48" fmla="*/ 21 w 23"/>
                <a:gd name="T49"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3" h="12">
                  <a:moveTo>
                    <a:pt x="21" y="4"/>
                  </a:moveTo>
                  <a:lnTo>
                    <a:pt x="21" y="4"/>
                  </a:lnTo>
                  <a:lnTo>
                    <a:pt x="23" y="8"/>
                  </a:lnTo>
                  <a:lnTo>
                    <a:pt x="21" y="8"/>
                  </a:lnTo>
                  <a:lnTo>
                    <a:pt x="21" y="10"/>
                  </a:lnTo>
                  <a:lnTo>
                    <a:pt x="19" y="10"/>
                  </a:lnTo>
                  <a:lnTo>
                    <a:pt x="15" y="12"/>
                  </a:lnTo>
                  <a:lnTo>
                    <a:pt x="12" y="12"/>
                  </a:lnTo>
                  <a:lnTo>
                    <a:pt x="12" y="12"/>
                  </a:lnTo>
                  <a:lnTo>
                    <a:pt x="6" y="12"/>
                  </a:lnTo>
                  <a:lnTo>
                    <a:pt x="2" y="10"/>
                  </a:lnTo>
                  <a:lnTo>
                    <a:pt x="2" y="10"/>
                  </a:lnTo>
                  <a:lnTo>
                    <a:pt x="2" y="8"/>
                  </a:lnTo>
                  <a:lnTo>
                    <a:pt x="0" y="8"/>
                  </a:lnTo>
                  <a:lnTo>
                    <a:pt x="0" y="6"/>
                  </a:lnTo>
                  <a:lnTo>
                    <a:pt x="2" y="4"/>
                  </a:lnTo>
                  <a:lnTo>
                    <a:pt x="6" y="2"/>
                  </a:lnTo>
                  <a:lnTo>
                    <a:pt x="6" y="2"/>
                  </a:lnTo>
                  <a:lnTo>
                    <a:pt x="10" y="0"/>
                  </a:lnTo>
                  <a:lnTo>
                    <a:pt x="13" y="0"/>
                  </a:lnTo>
                  <a:lnTo>
                    <a:pt x="19" y="2"/>
                  </a:lnTo>
                  <a:lnTo>
                    <a:pt x="21" y="4"/>
                  </a:lnTo>
                  <a:lnTo>
                    <a:pt x="21" y="4"/>
                  </a:lnTo>
                  <a:lnTo>
                    <a:pt x="21" y="4"/>
                  </a:lnTo>
                  <a:lnTo>
                    <a:pt x="21" y="4"/>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6" name="Freeform 15">
              <a:extLst>
                <a:ext uri="{FF2B5EF4-FFF2-40B4-BE49-F238E27FC236}">
                  <a16:creationId xmlns:a16="http://schemas.microsoft.com/office/drawing/2014/main" id="{D52132B7-71E7-754F-8901-35667D240B77}"/>
                </a:ext>
              </a:extLst>
            </p:cNvPr>
            <p:cNvSpPr>
              <a:spLocks/>
            </p:cNvSpPr>
            <p:nvPr userDrawn="1"/>
          </p:nvSpPr>
          <p:spPr bwMode="auto">
            <a:xfrm>
              <a:off x="7219427" y="2911240"/>
              <a:ext cx="74816" cy="46776"/>
            </a:xfrm>
            <a:custGeom>
              <a:avLst/>
              <a:gdLst>
                <a:gd name="T0" fmla="*/ 0 w 49"/>
                <a:gd name="T1" fmla="*/ 0 h 36"/>
                <a:gd name="T2" fmla="*/ 0 w 49"/>
                <a:gd name="T3" fmla="*/ 0 h 36"/>
                <a:gd name="T4" fmla="*/ 6 w 49"/>
                <a:gd name="T5" fmla="*/ 0 h 36"/>
                <a:gd name="T6" fmla="*/ 6 w 49"/>
                <a:gd name="T7" fmla="*/ 0 h 36"/>
                <a:gd name="T8" fmla="*/ 9 w 49"/>
                <a:gd name="T9" fmla="*/ 0 h 36"/>
                <a:gd name="T10" fmla="*/ 11 w 49"/>
                <a:gd name="T11" fmla="*/ 0 h 36"/>
                <a:gd name="T12" fmla="*/ 19 w 49"/>
                <a:gd name="T13" fmla="*/ 1 h 36"/>
                <a:gd name="T14" fmla="*/ 25 w 49"/>
                <a:gd name="T15" fmla="*/ 5 h 36"/>
                <a:gd name="T16" fmla="*/ 26 w 49"/>
                <a:gd name="T17" fmla="*/ 7 h 36"/>
                <a:gd name="T18" fmla="*/ 28 w 49"/>
                <a:gd name="T19" fmla="*/ 9 h 36"/>
                <a:gd name="T20" fmla="*/ 28 w 49"/>
                <a:gd name="T21" fmla="*/ 9 h 36"/>
                <a:gd name="T22" fmla="*/ 34 w 49"/>
                <a:gd name="T23" fmla="*/ 13 h 36"/>
                <a:gd name="T24" fmla="*/ 40 w 49"/>
                <a:gd name="T25" fmla="*/ 13 h 36"/>
                <a:gd name="T26" fmla="*/ 42 w 49"/>
                <a:gd name="T27" fmla="*/ 15 h 36"/>
                <a:gd name="T28" fmla="*/ 45 w 49"/>
                <a:gd name="T29" fmla="*/ 17 h 36"/>
                <a:gd name="T30" fmla="*/ 47 w 49"/>
                <a:gd name="T31" fmla="*/ 18 h 36"/>
                <a:gd name="T32" fmla="*/ 49 w 49"/>
                <a:gd name="T33" fmla="*/ 20 h 36"/>
                <a:gd name="T34" fmla="*/ 49 w 49"/>
                <a:gd name="T35" fmla="*/ 20 h 36"/>
                <a:gd name="T36" fmla="*/ 43 w 49"/>
                <a:gd name="T37" fmla="*/ 20 h 36"/>
                <a:gd name="T38" fmla="*/ 38 w 49"/>
                <a:gd name="T39" fmla="*/ 22 h 36"/>
                <a:gd name="T40" fmla="*/ 25 w 49"/>
                <a:gd name="T41" fmla="*/ 24 h 36"/>
                <a:gd name="T42" fmla="*/ 19 w 49"/>
                <a:gd name="T43" fmla="*/ 24 h 36"/>
                <a:gd name="T44" fmla="*/ 15 w 49"/>
                <a:gd name="T45" fmla="*/ 26 h 36"/>
                <a:gd name="T46" fmla="*/ 11 w 49"/>
                <a:gd name="T47" fmla="*/ 28 h 36"/>
                <a:gd name="T48" fmla="*/ 11 w 49"/>
                <a:gd name="T49" fmla="*/ 28 h 36"/>
                <a:gd name="T50" fmla="*/ 11 w 49"/>
                <a:gd name="T51" fmla="*/ 32 h 36"/>
                <a:gd name="T52" fmla="*/ 11 w 49"/>
                <a:gd name="T53" fmla="*/ 34 h 36"/>
                <a:gd name="T54" fmla="*/ 11 w 49"/>
                <a:gd name="T55" fmla="*/ 34 h 36"/>
                <a:gd name="T56" fmla="*/ 8 w 49"/>
                <a:gd name="T57" fmla="*/ 36 h 36"/>
                <a:gd name="T58" fmla="*/ 6 w 49"/>
                <a:gd name="T59" fmla="*/ 36 h 36"/>
                <a:gd name="T60" fmla="*/ 2 w 49"/>
                <a:gd name="T61" fmla="*/ 34 h 36"/>
                <a:gd name="T62" fmla="*/ 0 w 49"/>
                <a:gd name="T63" fmla="*/ 32 h 36"/>
                <a:gd name="T64" fmla="*/ 0 w 49"/>
                <a:gd name="T65" fmla="*/ 0 h 36"/>
                <a:gd name="T66" fmla="*/ 0 w 49"/>
                <a:gd name="T67" fmla="*/ 0 h 36"/>
                <a:gd name="T68" fmla="*/ 0 w 49"/>
                <a:gd name="T69"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9" h="36">
                  <a:moveTo>
                    <a:pt x="0" y="0"/>
                  </a:moveTo>
                  <a:lnTo>
                    <a:pt x="0" y="0"/>
                  </a:lnTo>
                  <a:lnTo>
                    <a:pt x="6" y="0"/>
                  </a:lnTo>
                  <a:lnTo>
                    <a:pt x="6" y="0"/>
                  </a:lnTo>
                  <a:lnTo>
                    <a:pt x="9" y="0"/>
                  </a:lnTo>
                  <a:lnTo>
                    <a:pt x="11" y="0"/>
                  </a:lnTo>
                  <a:lnTo>
                    <a:pt x="19" y="1"/>
                  </a:lnTo>
                  <a:lnTo>
                    <a:pt x="25" y="5"/>
                  </a:lnTo>
                  <a:lnTo>
                    <a:pt x="26" y="7"/>
                  </a:lnTo>
                  <a:lnTo>
                    <a:pt x="28" y="9"/>
                  </a:lnTo>
                  <a:lnTo>
                    <a:pt x="28" y="9"/>
                  </a:lnTo>
                  <a:lnTo>
                    <a:pt x="34" y="13"/>
                  </a:lnTo>
                  <a:lnTo>
                    <a:pt x="40" y="13"/>
                  </a:lnTo>
                  <a:lnTo>
                    <a:pt x="42" y="15"/>
                  </a:lnTo>
                  <a:lnTo>
                    <a:pt x="45" y="17"/>
                  </a:lnTo>
                  <a:lnTo>
                    <a:pt x="47" y="18"/>
                  </a:lnTo>
                  <a:lnTo>
                    <a:pt x="49" y="20"/>
                  </a:lnTo>
                  <a:lnTo>
                    <a:pt x="49" y="20"/>
                  </a:lnTo>
                  <a:lnTo>
                    <a:pt x="43" y="20"/>
                  </a:lnTo>
                  <a:lnTo>
                    <a:pt x="38" y="22"/>
                  </a:lnTo>
                  <a:lnTo>
                    <a:pt x="25" y="24"/>
                  </a:lnTo>
                  <a:lnTo>
                    <a:pt x="19" y="24"/>
                  </a:lnTo>
                  <a:lnTo>
                    <a:pt x="15" y="26"/>
                  </a:lnTo>
                  <a:lnTo>
                    <a:pt x="11" y="28"/>
                  </a:lnTo>
                  <a:lnTo>
                    <a:pt x="11" y="28"/>
                  </a:lnTo>
                  <a:lnTo>
                    <a:pt x="11" y="32"/>
                  </a:lnTo>
                  <a:lnTo>
                    <a:pt x="11" y="34"/>
                  </a:lnTo>
                  <a:lnTo>
                    <a:pt x="11" y="34"/>
                  </a:lnTo>
                  <a:lnTo>
                    <a:pt x="8" y="36"/>
                  </a:lnTo>
                  <a:lnTo>
                    <a:pt x="6" y="36"/>
                  </a:lnTo>
                  <a:lnTo>
                    <a:pt x="2" y="34"/>
                  </a:lnTo>
                  <a:lnTo>
                    <a:pt x="0" y="32"/>
                  </a:lnTo>
                  <a:lnTo>
                    <a:pt x="0" y="0"/>
                  </a:lnTo>
                  <a:lnTo>
                    <a:pt x="0" y="0"/>
                  </a:lnTo>
                  <a:lnTo>
                    <a:pt x="0" y="0"/>
                  </a:lnTo>
                  <a:close/>
                </a:path>
              </a:pathLst>
            </a:custGeom>
            <a:solidFill>
              <a:schemeClr val="bg1">
                <a:lumMod val="85000"/>
              </a:schemeClr>
            </a:solidFill>
            <a:ln w="635" cap="rnd">
              <a:solidFill>
                <a:schemeClr val="bg1">
                  <a:alpha val="17000"/>
                </a:schemeClr>
              </a:solidFill>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7" name="Freeform 16">
              <a:extLst>
                <a:ext uri="{FF2B5EF4-FFF2-40B4-BE49-F238E27FC236}">
                  <a16:creationId xmlns:a16="http://schemas.microsoft.com/office/drawing/2014/main" id="{B55C26F4-AD3D-3E43-9355-4DEC62D81DF8}"/>
                </a:ext>
              </a:extLst>
            </p:cNvPr>
            <p:cNvSpPr>
              <a:spLocks/>
            </p:cNvSpPr>
            <p:nvPr userDrawn="1"/>
          </p:nvSpPr>
          <p:spPr bwMode="auto">
            <a:xfrm>
              <a:off x="7219427" y="2911240"/>
              <a:ext cx="74816" cy="46776"/>
            </a:xfrm>
            <a:custGeom>
              <a:avLst/>
              <a:gdLst>
                <a:gd name="T0" fmla="*/ 0 w 49"/>
                <a:gd name="T1" fmla="*/ 0 h 36"/>
                <a:gd name="T2" fmla="*/ 0 w 49"/>
                <a:gd name="T3" fmla="*/ 0 h 36"/>
                <a:gd name="T4" fmla="*/ 6 w 49"/>
                <a:gd name="T5" fmla="*/ 0 h 36"/>
                <a:gd name="T6" fmla="*/ 6 w 49"/>
                <a:gd name="T7" fmla="*/ 0 h 36"/>
                <a:gd name="T8" fmla="*/ 9 w 49"/>
                <a:gd name="T9" fmla="*/ 0 h 36"/>
                <a:gd name="T10" fmla="*/ 11 w 49"/>
                <a:gd name="T11" fmla="*/ 0 h 36"/>
                <a:gd name="T12" fmla="*/ 19 w 49"/>
                <a:gd name="T13" fmla="*/ 1 h 36"/>
                <a:gd name="T14" fmla="*/ 25 w 49"/>
                <a:gd name="T15" fmla="*/ 5 h 36"/>
                <a:gd name="T16" fmla="*/ 26 w 49"/>
                <a:gd name="T17" fmla="*/ 7 h 36"/>
                <a:gd name="T18" fmla="*/ 28 w 49"/>
                <a:gd name="T19" fmla="*/ 9 h 36"/>
                <a:gd name="T20" fmla="*/ 28 w 49"/>
                <a:gd name="T21" fmla="*/ 9 h 36"/>
                <a:gd name="T22" fmla="*/ 34 w 49"/>
                <a:gd name="T23" fmla="*/ 13 h 36"/>
                <a:gd name="T24" fmla="*/ 40 w 49"/>
                <a:gd name="T25" fmla="*/ 13 h 36"/>
                <a:gd name="T26" fmla="*/ 42 w 49"/>
                <a:gd name="T27" fmla="*/ 15 h 36"/>
                <a:gd name="T28" fmla="*/ 45 w 49"/>
                <a:gd name="T29" fmla="*/ 17 h 36"/>
                <a:gd name="T30" fmla="*/ 47 w 49"/>
                <a:gd name="T31" fmla="*/ 18 h 36"/>
                <a:gd name="T32" fmla="*/ 49 w 49"/>
                <a:gd name="T33" fmla="*/ 20 h 36"/>
                <a:gd name="T34" fmla="*/ 49 w 49"/>
                <a:gd name="T35" fmla="*/ 20 h 36"/>
                <a:gd name="T36" fmla="*/ 43 w 49"/>
                <a:gd name="T37" fmla="*/ 20 h 36"/>
                <a:gd name="T38" fmla="*/ 38 w 49"/>
                <a:gd name="T39" fmla="*/ 22 h 36"/>
                <a:gd name="T40" fmla="*/ 25 w 49"/>
                <a:gd name="T41" fmla="*/ 24 h 36"/>
                <a:gd name="T42" fmla="*/ 19 w 49"/>
                <a:gd name="T43" fmla="*/ 24 h 36"/>
                <a:gd name="T44" fmla="*/ 15 w 49"/>
                <a:gd name="T45" fmla="*/ 26 h 36"/>
                <a:gd name="T46" fmla="*/ 11 w 49"/>
                <a:gd name="T47" fmla="*/ 28 h 36"/>
                <a:gd name="T48" fmla="*/ 11 w 49"/>
                <a:gd name="T49" fmla="*/ 28 h 36"/>
                <a:gd name="T50" fmla="*/ 11 w 49"/>
                <a:gd name="T51" fmla="*/ 32 h 36"/>
                <a:gd name="T52" fmla="*/ 11 w 49"/>
                <a:gd name="T53" fmla="*/ 34 h 36"/>
                <a:gd name="T54" fmla="*/ 11 w 49"/>
                <a:gd name="T55" fmla="*/ 34 h 36"/>
                <a:gd name="T56" fmla="*/ 8 w 49"/>
                <a:gd name="T57" fmla="*/ 36 h 36"/>
                <a:gd name="T58" fmla="*/ 6 w 49"/>
                <a:gd name="T59" fmla="*/ 36 h 36"/>
                <a:gd name="T60" fmla="*/ 2 w 49"/>
                <a:gd name="T61" fmla="*/ 34 h 36"/>
                <a:gd name="T62" fmla="*/ 0 w 49"/>
                <a:gd name="T63" fmla="*/ 32 h 36"/>
                <a:gd name="T64" fmla="*/ 0 w 49"/>
                <a:gd name="T65" fmla="*/ 0 h 36"/>
                <a:gd name="T66" fmla="*/ 0 w 49"/>
                <a:gd name="T67" fmla="*/ 0 h 36"/>
                <a:gd name="T68" fmla="*/ 0 w 49"/>
                <a:gd name="T69"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9" h="36">
                  <a:moveTo>
                    <a:pt x="0" y="0"/>
                  </a:moveTo>
                  <a:lnTo>
                    <a:pt x="0" y="0"/>
                  </a:lnTo>
                  <a:lnTo>
                    <a:pt x="6" y="0"/>
                  </a:lnTo>
                  <a:lnTo>
                    <a:pt x="6" y="0"/>
                  </a:lnTo>
                  <a:lnTo>
                    <a:pt x="9" y="0"/>
                  </a:lnTo>
                  <a:lnTo>
                    <a:pt x="11" y="0"/>
                  </a:lnTo>
                  <a:lnTo>
                    <a:pt x="19" y="1"/>
                  </a:lnTo>
                  <a:lnTo>
                    <a:pt x="25" y="5"/>
                  </a:lnTo>
                  <a:lnTo>
                    <a:pt x="26" y="7"/>
                  </a:lnTo>
                  <a:lnTo>
                    <a:pt x="28" y="9"/>
                  </a:lnTo>
                  <a:lnTo>
                    <a:pt x="28" y="9"/>
                  </a:lnTo>
                  <a:lnTo>
                    <a:pt x="34" y="13"/>
                  </a:lnTo>
                  <a:lnTo>
                    <a:pt x="40" y="13"/>
                  </a:lnTo>
                  <a:lnTo>
                    <a:pt x="42" y="15"/>
                  </a:lnTo>
                  <a:lnTo>
                    <a:pt x="45" y="17"/>
                  </a:lnTo>
                  <a:lnTo>
                    <a:pt x="47" y="18"/>
                  </a:lnTo>
                  <a:lnTo>
                    <a:pt x="49" y="20"/>
                  </a:lnTo>
                  <a:lnTo>
                    <a:pt x="49" y="20"/>
                  </a:lnTo>
                  <a:lnTo>
                    <a:pt x="43" y="20"/>
                  </a:lnTo>
                  <a:lnTo>
                    <a:pt x="38" y="22"/>
                  </a:lnTo>
                  <a:lnTo>
                    <a:pt x="25" y="24"/>
                  </a:lnTo>
                  <a:lnTo>
                    <a:pt x="19" y="24"/>
                  </a:lnTo>
                  <a:lnTo>
                    <a:pt x="15" y="26"/>
                  </a:lnTo>
                  <a:lnTo>
                    <a:pt x="11" y="28"/>
                  </a:lnTo>
                  <a:lnTo>
                    <a:pt x="11" y="28"/>
                  </a:lnTo>
                  <a:lnTo>
                    <a:pt x="11" y="32"/>
                  </a:lnTo>
                  <a:lnTo>
                    <a:pt x="11" y="34"/>
                  </a:lnTo>
                  <a:lnTo>
                    <a:pt x="11" y="34"/>
                  </a:lnTo>
                  <a:lnTo>
                    <a:pt x="8" y="36"/>
                  </a:lnTo>
                  <a:lnTo>
                    <a:pt x="6" y="36"/>
                  </a:lnTo>
                  <a:lnTo>
                    <a:pt x="2" y="34"/>
                  </a:lnTo>
                  <a:lnTo>
                    <a:pt x="0" y="32"/>
                  </a:lnTo>
                  <a:lnTo>
                    <a:pt x="0" y="0"/>
                  </a:lnTo>
                  <a:lnTo>
                    <a:pt x="0" y="0"/>
                  </a:lnTo>
                  <a:lnTo>
                    <a:pt x="0" y="0"/>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8" name="Freeform 17">
              <a:extLst>
                <a:ext uri="{FF2B5EF4-FFF2-40B4-BE49-F238E27FC236}">
                  <a16:creationId xmlns:a16="http://schemas.microsoft.com/office/drawing/2014/main" id="{AA240A43-12C4-FC41-A70E-83D31B1C83BB}"/>
                </a:ext>
              </a:extLst>
            </p:cNvPr>
            <p:cNvSpPr>
              <a:spLocks/>
            </p:cNvSpPr>
            <p:nvPr userDrawn="1"/>
          </p:nvSpPr>
          <p:spPr bwMode="auto">
            <a:xfrm>
              <a:off x="7161406" y="2911240"/>
              <a:ext cx="58021" cy="41579"/>
            </a:xfrm>
            <a:custGeom>
              <a:avLst/>
              <a:gdLst>
                <a:gd name="T0" fmla="*/ 38 w 38"/>
                <a:gd name="T1" fmla="*/ 1 h 32"/>
                <a:gd name="T2" fmla="*/ 38 w 38"/>
                <a:gd name="T3" fmla="*/ 1 h 32"/>
                <a:gd name="T4" fmla="*/ 30 w 38"/>
                <a:gd name="T5" fmla="*/ 0 h 32"/>
                <a:gd name="T6" fmla="*/ 25 w 38"/>
                <a:gd name="T7" fmla="*/ 0 h 32"/>
                <a:gd name="T8" fmla="*/ 23 w 38"/>
                <a:gd name="T9" fmla="*/ 0 h 32"/>
                <a:gd name="T10" fmla="*/ 21 w 38"/>
                <a:gd name="T11" fmla="*/ 0 h 32"/>
                <a:gd name="T12" fmla="*/ 21 w 38"/>
                <a:gd name="T13" fmla="*/ 0 h 32"/>
                <a:gd name="T14" fmla="*/ 19 w 38"/>
                <a:gd name="T15" fmla="*/ 3 h 32"/>
                <a:gd name="T16" fmla="*/ 19 w 38"/>
                <a:gd name="T17" fmla="*/ 5 h 32"/>
                <a:gd name="T18" fmla="*/ 19 w 38"/>
                <a:gd name="T19" fmla="*/ 9 h 32"/>
                <a:gd name="T20" fmla="*/ 19 w 38"/>
                <a:gd name="T21" fmla="*/ 13 h 32"/>
                <a:gd name="T22" fmla="*/ 19 w 38"/>
                <a:gd name="T23" fmla="*/ 13 h 32"/>
                <a:gd name="T24" fmla="*/ 19 w 38"/>
                <a:gd name="T25" fmla="*/ 15 h 32"/>
                <a:gd name="T26" fmla="*/ 15 w 38"/>
                <a:gd name="T27" fmla="*/ 17 h 32"/>
                <a:gd name="T28" fmla="*/ 10 w 38"/>
                <a:gd name="T29" fmla="*/ 18 h 32"/>
                <a:gd name="T30" fmla="*/ 2 w 38"/>
                <a:gd name="T31" fmla="*/ 22 h 32"/>
                <a:gd name="T32" fmla="*/ 0 w 38"/>
                <a:gd name="T33" fmla="*/ 22 h 32"/>
                <a:gd name="T34" fmla="*/ 0 w 38"/>
                <a:gd name="T35" fmla="*/ 24 h 32"/>
                <a:gd name="T36" fmla="*/ 0 w 38"/>
                <a:gd name="T37" fmla="*/ 24 h 32"/>
                <a:gd name="T38" fmla="*/ 2 w 38"/>
                <a:gd name="T39" fmla="*/ 28 h 32"/>
                <a:gd name="T40" fmla="*/ 4 w 38"/>
                <a:gd name="T41" fmla="*/ 28 h 32"/>
                <a:gd name="T42" fmla="*/ 8 w 38"/>
                <a:gd name="T43" fmla="*/ 28 h 32"/>
                <a:gd name="T44" fmla="*/ 10 w 38"/>
                <a:gd name="T45" fmla="*/ 28 h 32"/>
                <a:gd name="T46" fmla="*/ 10 w 38"/>
                <a:gd name="T47" fmla="*/ 28 h 32"/>
                <a:gd name="T48" fmla="*/ 15 w 38"/>
                <a:gd name="T49" fmla="*/ 26 h 32"/>
                <a:gd name="T50" fmla="*/ 21 w 38"/>
                <a:gd name="T51" fmla="*/ 26 h 32"/>
                <a:gd name="T52" fmla="*/ 21 w 38"/>
                <a:gd name="T53" fmla="*/ 26 h 32"/>
                <a:gd name="T54" fmla="*/ 25 w 38"/>
                <a:gd name="T55" fmla="*/ 26 h 32"/>
                <a:gd name="T56" fmla="*/ 29 w 38"/>
                <a:gd name="T57" fmla="*/ 26 h 32"/>
                <a:gd name="T58" fmla="*/ 29 w 38"/>
                <a:gd name="T59" fmla="*/ 26 h 32"/>
                <a:gd name="T60" fmla="*/ 34 w 38"/>
                <a:gd name="T61" fmla="*/ 28 h 32"/>
                <a:gd name="T62" fmla="*/ 38 w 38"/>
                <a:gd name="T63" fmla="*/ 32 h 32"/>
                <a:gd name="T64" fmla="*/ 38 w 38"/>
                <a:gd name="T65" fmla="*/ 1 h 32"/>
                <a:gd name="T66" fmla="*/ 38 w 38"/>
                <a:gd name="T67" fmla="*/ 1 h 32"/>
                <a:gd name="T68" fmla="*/ 38 w 38"/>
                <a:gd name="T69" fmla="*/ 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8" h="32">
                  <a:moveTo>
                    <a:pt x="38" y="1"/>
                  </a:moveTo>
                  <a:lnTo>
                    <a:pt x="38" y="1"/>
                  </a:lnTo>
                  <a:lnTo>
                    <a:pt x="30" y="0"/>
                  </a:lnTo>
                  <a:lnTo>
                    <a:pt x="25" y="0"/>
                  </a:lnTo>
                  <a:lnTo>
                    <a:pt x="23" y="0"/>
                  </a:lnTo>
                  <a:lnTo>
                    <a:pt x="21" y="0"/>
                  </a:lnTo>
                  <a:lnTo>
                    <a:pt x="21" y="0"/>
                  </a:lnTo>
                  <a:lnTo>
                    <a:pt x="19" y="3"/>
                  </a:lnTo>
                  <a:lnTo>
                    <a:pt x="19" y="5"/>
                  </a:lnTo>
                  <a:lnTo>
                    <a:pt x="19" y="9"/>
                  </a:lnTo>
                  <a:lnTo>
                    <a:pt x="19" y="13"/>
                  </a:lnTo>
                  <a:lnTo>
                    <a:pt x="19" y="13"/>
                  </a:lnTo>
                  <a:lnTo>
                    <a:pt x="19" y="15"/>
                  </a:lnTo>
                  <a:lnTo>
                    <a:pt x="15" y="17"/>
                  </a:lnTo>
                  <a:lnTo>
                    <a:pt x="10" y="18"/>
                  </a:lnTo>
                  <a:lnTo>
                    <a:pt x="2" y="22"/>
                  </a:lnTo>
                  <a:lnTo>
                    <a:pt x="0" y="22"/>
                  </a:lnTo>
                  <a:lnTo>
                    <a:pt x="0" y="24"/>
                  </a:lnTo>
                  <a:lnTo>
                    <a:pt x="0" y="24"/>
                  </a:lnTo>
                  <a:lnTo>
                    <a:pt x="2" y="28"/>
                  </a:lnTo>
                  <a:lnTo>
                    <a:pt x="4" y="28"/>
                  </a:lnTo>
                  <a:lnTo>
                    <a:pt x="8" y="28"/>
                  </a:lnTo>
                  <a:lnTo>
                    <a:pt x="10" y="28"/>
                  </a:lnTo>
                  <a:lnTo>
                    <a:pt x="10" y="28"/>
                  </a:lnTo>
                  <a:lnTo>
                    <a:pt x="15" y="26"/>
                  </a:lnTo>
                  <a:lnTo>
                    <a:pt x="21" y="26"/>
                  </a:lnTo>
                  <a:lnTo>
                    <a:pt x="21" y="26"/>
                  </a:lnTo>
                  <a:lnTo>
                    <a:pt x="25" y="26"/>
                  </a:lnTo>
                  <a:lnTo>
                    <a:pt x="29" y="26"/>
                  </a:lnTo>
                  <a:lnTo>
                    <a:pt x="29" y="26"/>
                  </a:lnTo>
                  <a:lnTo>
                    <a:pt x="34" y="28"/>
                  </a:lnTo>
                  <a:lnTo>
                    <a:pt x="38" y="32"/>
                  </a:lnTo>
                  <a:lnTo>
                    <a:pt x="38" y="1"/>
                  </a:lnTo>
                  <a:lnTo>
                    <a:pt x="38" y="1"/>
                  </a:lnTo>
                  <a:lnTo>
                    <a:pt x="38" y="1"/>
                  </a:lnTo>
                  <a:close/>
                </a:path>
              </a:pathLst>
            </a:custGeom>
            <a:solidFill>
              <a:schemeClr val="bg1">
                <a:lumMod val="85000"/>
              </a:schemeClr>
            </a:solidFill>
            <a:ln w="635" cap="rnd">
              <a:solidFill>
                <a:schemeClr val="bg1">
                  <a:alpha val="17000"/>
                </a:schemeClr>
              </a:solidFill>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9" name="Freeform 18">
              <a:extLst>
                <a:ext uri="{FF2B5EF4-FFF2-40B4-BE49-F238E27FC236}">
                  <a16:creationId xmlns:a16="http://schemas.microsoft.com/office/drawing/2014/main" id="{F4D97BC3-9867-9C4A-AA0B-C1385BAABCD4}"/>
                </a:ext>
              </a:extLst>
            </p:cNvPr>
            <p:cNvSpPr>
              <a:spLocks/>
            </p:cNvSpPr>
            <p:nvPr userDrawn="1"/>
          </p:nvSpPr>
          <p:spPr bwMode="auto">
            <a:xfrm>
              <a:off x="7161406" y="2911240"/>
              <a:ext cx="58021" cy="41579"/>
            </a:xfrm>
            <a:custGeom>
              <a:avLst/>
              <a:gdLst>
                <a:gd name="T0" fmla="*/ 38 w 38"/>
                <a:gd name="T1" fmla="*/ 1 h 32"/>
                <a:gd name="T2" fmla="*/ 38 w 38"/>
                <a:gd name="T3" fmla="*/ 1 h 32"/>
                <a:gd name="T4" fmla="*/ 30 w 38"/>
                <a:gd name="T5" fmla="*/ 0 h 32"/>
                <a:gd name="T6" fmla="*/ 25 w 38"/>
                <a:gd name="T7" fmla="*/ 0 h 32"/>
                <a:gd name="T8" fmla="*/ 23 w 38"/>
                <a:gd name="T9" fmla="*/ 0 h 32"/>
                <a:gd name="T10" fmla="*/ 21 w 38"/>
                <a:gd name="T11" fmla="*/ 0 h 32"/>
                <a:gd name="T12" fmla="*/ 21 w 38"/>
                <a:gd name="T13" fmla="*/ 0 h 32"/>
                <a:gd name="T14" fmla="*/ 19 w 38"/>
                <a:gd name="T15" fmla="*/ 3 h 32"/>
                <a:gd name="T16" fmla="*/ 19 w 38"/>
                <a:gd name="T17" fmla="*/ 5 h 32"/>
                <a:gd name="T18" fmla="*/ 19 w 38"/>
                <a:gd name="T19" fmla="*/ 9 h 32"/>
                <a:gd name="T20" fmla="*/ 19 w 38"/>
                <a:gd name="T21" fmla="*/ 13 h 32"/>
                <a:gd name="T22" fmla="*/ 19 w 38"/>
                <a:gd name="T23" fmla="*/ 13 h 32"/>
                <a:gd name="T24" fmla="*/ 19 w 38"/>
                <a:gd name="T25" fmla="*/ 15 h 32"/>
                <a:gd name="T26" fmla="*/ 15 w 38"/>
                <a:gd name="T27" fmla="*/ 17 h 32"/>
                <a:gd name="T28" fmla="*/ 10 w 38"/>
                <a:gd name="T29" fmla="*/ 18 h 32"/>
                <a:gd name="T30" fmla="*/ 2 w 38"/>
                <a:gd name="T31" fmla="*/ 22 h 32"/>
                <a:gd name="T32" fmla="*/ 0 w 38"/>
                <a:gd name="T33" fmla="*/ 22 h 32"/>
                <a:gd name="T34" fmla="*/ 0 w 38"/>
                <a:gd name="T35" fmla="*/ 24 h 32"/>
                <a:gd name="T36" fmla="*/ 0 w 38"/>
                <a:gd name="T37" fmla="*/ 24 h 32"/>
                <a:gd name="T38" fmla="*/ 2 w 38"/>
                <a:gd name="T39" fmla="*/ 28 h 32"/>
                <a:gd name="T40" fmla="*/ 4 w 38"/>
                <a:gd name="T41" fmla="*/ 28 h 32"/>
                <a:gd name="T42" fmla="*/ 8 w 38"/>
                <a:gd name="T43" fmla="*/ 28 h 32"/>
                <a:gd name="T44" fmla="*/ 10 w 38"/>
                <a:gd name="T45" fmla="*/ 28 h 32"/>
                <a:gd name="T46" fmla="*/ 10 w 38"/>
                <a:gd name="T47" fmla="*/ 28 h 32"/>
                <a:gd name="T48" fmla="*/ 15 w 38"/>
                <a:gd name="T49" fmla="*/ 26 h 32"/>
                <a:gd name="T50" fmla="*/ 21 w 38"/>
                <a:gd name="T51" fmla="*/ 26 h 32"/>
                <a:gd name="T52" fmla="*/ 21 w 38"/>
                <a:gd name="T53" fmla="*/ 26 h 32"/>
                <a:gd name="T54" fmla="*/ 25 w 38"/>
                <a:gd name="T55" fmla="*/ 26 h 32"/>
                <a:gd name="T56" fmla="*/ 29 w 38"/>
                <a:gd name="T57" fmla="*/ 26 h 32"/>
                <a:gd name="T58" fmla="*/ 29 w 38"/>
                <a:gd name="T59" fmla="*/ 26 h 32"/>
                <a:gd name="T60" fmla="*/ 34 w 38"/>
                <a:gd name="T61" fmla="*/ 28 h 32"/>
                <a:gd name="T62" fmla="*/ 38 w 38"/>
                <a:gd name="T63" fmla="*/ 32 h 32"/>
                <a:gd name="T64" fmla="*/ 38 w 38"/>
                <a:gd name="T65" fmla="*/ 1 h 32"/>
                <a:gd name="T66" fmla="*/ 38 w 38"/>
                <a:gd name="T67" fmla="*/ 1 h 32"/>
                <a:gd name="T68" fmla="*/ 38 w 38"/>
                <a:gd name="T69" fmla="*/ 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8" h="32">
                  <a:moveTo>
                    <a:pt x="38" y="1"/>
                  </a:moveTo>
                  <a:lnTo>
                    <a:pt x="38" y="1"/>
                  </a:lnTo>
                  <a:lnTo>
                    <a:pt x="30" y="0"/>
                  </a:lnTo>
                  <a:lnTo>
                    <a:pt x="25" y="0"/>
                  </a:lnTo>
                  <a:lnTo>
                    <a:pt x="23" y="0"/>
                  </a:lnTo>
                  <a:lnTo>
                    <a:pt x="21" y="0"/>
                  </a:lnTo>
                  <a:lnTo>
                    <a:pt x="21" y="0"/>
                  </a:lnTo>
                  <a:lnTo>
                    <a:pt x="19" y="3"/>
                  </a:lnTo>
                  <a:lnTo>
                    <a:pt x="19" y="5"/>
                  </a:lnTo>
                  <a:lnTo>
                    <a:pt x="19" y="9"/>
                  </a:lnTo>
                  <a:lnTo>
                    <a:pt x="19" y="13"/>
                  </a:lnTo>
                  <a:lnTo>
                    <a:pt x="19" y="13"/>
                  </a:lnTo>
                  <a:lnTo>
                    <a:pt x="19" y="15"/>
                  </a:lnTo>
                  <a:lnTo>
                    <a:pt x="15" y="17"/>
                  </a:lnTo>
                  <a:lnTo>
                    <a:pt x="10" y="18"/>
                  </a:lnTo>
                  <a:lnTo>
                    <a:pt x="2" y="22"/>
                  </a:lnTo>
                  <a:lnTo>
                    <a:pt x="0" y="22"/>
                  </a:lnTo>
                  <a:lnTo>
                    <a:pt x="0" y="24"/>
                  </a:lnTo>
                  <a:lnTo>
                    <a:pt x="0" y="24"/>
                  </a:lnTo>
                  <a:lnTo>
                    <a:pt x="2" y="28"/>
                  </a:lnTo>
                  <a:lnTo>
                    <a:pt x="4" y="28"/>
                  </a:lnTo>
                  <a:lnTo>
                    <a:pt x="8" y="28"/>
                  </a:lnTo>
                  <a:lnTo>
                    <a:pt x="10" y="28"/>
                  </a:lnTo>
                  <a:lnTo>
                    <a:pt x="10" y="28"/>
                  </a:lnTo>
                  <a:lnTo>
                    <a:pt x="15" y="26"/>
                  </a:lnTo>
                  <a:lnTo>
                    <a:pt x="21" y="26"/>
                  </a:lnTo>
                  <a:lnTo>
                    <a:pt x="21" y="26"/>
                  </a:lnTo>
                  <a:lnTo>
                    <a:pt x="25" y="26"/>
                  </a:lnTo>
                  <a:lnTo>
                    <a:pt x="29" y="26"/>
                  </a:lnTo>
                  <a:lnTo>
                    <a:pt x="29" y="26"/>
                  </a:lnTo>
                  <a:lnTo>
                    <a:pt x="34" y="28"/>
                  </a:lnTo>
                  <a:lnTo>
                    <a:pt x="38" y="32"/>
                  </a:lnTo>
                  <a:lnTo>
                    <a:pt x="38" y="1"/>
                  </a:lnTo>
                  <a:lnTo>
                    <a:pt x="38" y="1"/>
                  </a:lnTo>
                  <a:lnTo>
                    <a:pt x="38" y="1"/>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0" name="Freeform 19">
              <a:extLst>
                <a:ext uri="{FF2B5EF4-FFF2-40B4-BE49-F238E27FC236}">
                  <a16:creationId xmlns:a16="http://schemas.microsoft.com/office/drawing/2014/main" id="{9D373648-2604-A04E-BED5-DD8E3CA7B278}"/>
                </a:ext>
              </a:extLst>
            </p:cNvPr>
            <p:cNvSpPr>
              <a:spLocks/>
            </p:cNvSpPr>
            <p:nvPr userDrawn="1"/>
          </p:nvSpPr>
          <p:spPr bwMode="auto">
            <a:xfrm>
              <a:off x="6779689" y="2955418"/>
              <a:ext cx="76343" cy="83158"/>
            </a:xfrm>
            <a:custGeom>
              <a:avLst/>
              <a:gdLst>
                <a:gd name="T0" fmla="*/ 0 w 50"/>
                <a:gd name="T1" fmla="*/ 53 h 64"/>
                <a:gd name="T2" fmla="*/ 8 w 50"/>
                <a:gd name="T3" fmla="*/ 32 h 64"/>
                <a:gd name="T4" fmla="*/ 21 w 50"/>
                <a:gd name="T5" fmla="*/ 26 h 64"/>
                <a:gd name="T6" fmla="*/ 12 w 50"/>
                <a:gd name="T7" fmla="*/ 11 h 64"/>
                <a:gd name="T8" fmla="*/ 16 w 50"/>
                <a:gd name="T9" fmla="*/ 0 h 64"/>
                <a:gd name="T10" fmla="*/ 38 w 50"/>
                <a:gd name="T11" fmla="*/ 0 h 64"/>
                <a:gd name="T12" fmla="*/ 38 w 50"/>
                <a:gd name="T13" fmla="*/ 30 h 64"/>
                <a:gd name="T14" fmla="*/ 50 w 50"/>
                <a:gd name="T15" fmla="*/ 32 h 64"/>
                <a:gd name="T16" fmla="*/ 50 w 50"/>
                <a:gd name="T17" fmla="*/ 39 h 64"/>
                <a:gd name="T18" fmla="*/ 42 w 50"/>
                <a:gd name="T19" fmla="*/ 49 h 64"/>
                <a:gd name="T20" fmla="*/ 42 w 50"/>
                <a:gd name="T21" fmla="*/ 53 h 64"/>
                <a:gd name="T22" fmla="*/ 33 w 50"/>
                <a:gd name="T23" fmla="*/ 56 h 64"/>
                <a:gd name="T24" fmla="*/ 27 w 50"/>
                <a:gd name="T25" fmla="*/ 64 h 64"/>
                <a:gd name="T26" fmla="*/ 10 w 50"/>
                <a:gd name="T27" fmla="*/ 64 h 64"/>
                <a:gd name="T28" fmla="*/ 0 w 50"/>
                <a:gd name="T29" fmla="*/ 53 h 64"/>
                <a:gd name="T30" fmla="*/ 0 w 50"/>
                <a:gd name="T31" fmla="*/ 53 h 64"/>
                <a:gd name="T32" fmla="*/ 0 w 50"/>
                <a:gd name="T33" fmla="*/ 53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0" h="64">
                  <a:moveTo>
                    <a:pt x="0" y="53"/>
                  </a:moveTo>
                  <a:lnTo>
                    <a:pt x="8" y="32"/>
                  </a:lnTo>
                  <a:lnTo>
                    <a:pt x="21" y="26"/>
                  </a:lnTo>
                  <a:lnTo>
                    <a:pt x="12" y="11"/>
                  </a:lnTo>
                  <a:lnTo>
                    <a:pt x="16" y="0"/>
                  </a:lnTo>
                  <a:lnTo>
                    <a:pt x="38" y="0"/>
                  </a:lnTo>
                  <a:lnTo>
                    <a:pt x="38" y="30"/>
                  </a:lnTo>
                  <a:lnTo>
                    <a:pt x="50" y="32"/>
                  </a:lnTo>
                  <a:lnTo>
                    <a:pt x="50" y="39"/>
                  </a:lnTo>
                  <a:lnTo>
                    <a:pt x="42" y="49"/>
                  </a:lnTo>
                  <a:lnTo>
                    <a:pt x="42" y="53"/>
                  </a:lnTo>
                  <a:lnTo>
                    <a:pt x="33" y="56"/>
                  </a:lnTo>
                  <a:lnTo>
                    <a:pt x="27" y="64"/>
                  </a:lnTo>
                  <a:lnTo>
                    <a:pt x="10" y="64"/>
                  </a:lnTo>
                  <a:lnTo>
                    <a:pt x="0" y="53"/>
                  </a:lnTo>
                  <a:lnTo>
                    <a:pt x="0" y="53"/>
                  </a:lnTo>
                  <a:lnTo>
                    <a:pt x="0" y="53"/>
                  </a:lnTo>
                  <a:close/>
                </a:path>
              </a:pathLst>
            </a:custGeom>
            <a:solidFill>
              <a:schemeClr val="bg1">
                <a:lumMod val="85000"/>
              </a:schemeClr>
            </a:solidFill>
            <a:ln w="635" cap="rnd">
              <a:solidFill>
                <a:schemeClr val="bg1">
                  <a:alpha val="17000"/>
                </a:schemeClr>
              </a:solidFill>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1" name="Freeform 20">
              <a:extLst>
                <a:ext uri="{FF2B5EF4-FFF2-40B4-BE49-F238E27FC236}">
                  <a16:creationId xmlns:a16="http://schemas.microsoft.com/office/drawing/2014/main" id="{09A1ED76-836D-744F-A521-E9754274F0FB}"/>
                </a:ext>
              </a:extLst>
            </p:cNvPr>
            <p:cNvSpPr>
              <a:spLocks/>
            </p:cNvSpPr>
            <p:nvPr userDrawn="1"/>
          </p:nvSpPr>
          <p:spPr bwMode="auto">
            <a:xfrm>
              <a:off x="6779689" y="2955418"/>
              <a:ext cx="76343" cy="83158"/>
            </a:xfrm>
            <a:custGeom>
              <a:avLst/>
              <a:gdLst>
                <a:gd name="T0" fmla="*/ 0 w 50"/>
                <a:gd name="T1" fmla="*/ 53 h 64"/>
                <a:gd name="T2" fmla="*/ 8 w 50"/>
                <a:gd name="T3" fmla="*/ 32 h 64"/>
                <a:gd name="T4" fmla="*/ 21 w 50"/>
                <a:gd name="T5" fmla="*/ 26 h 64"/>
                <a:gd name="T6" fmla="*/ 12 w 50"/>
                <a:gd name="T7" fmla="*/ 11 h 64"/>
                <a:gd name="T8" fmla="*/ 16 w 50"/>
                <a:gd name="T9" fmla="*/ 0 h 64"/>
                <a:gd name="T10" fmla="*/ 38 w 50"/>
                <a:gd name="T11" fmla="*/ 0 h 64"/>
                <a:gd name="T12" fmla="*/ 38 w 50"/>
                <a:gd name="T13" fmla="*/ 30 h 64"/>
                <a:gd name="T14" fmla="*/ 50 w 50"/>
                <a:gd name="T15" fmla="*/ 32 h 64"/>
                <a:gd name="T16" fmla="*/ 50 w 50"/>
                <a:gd name="T17" fmla="*/ 39 h 64"/>
                <a:gd name="T18" fmla="*/ 42 w 50"/>
                <a:gd name="T19" fmla="*/ 49 h 64"/>
                <a:gd name="T20" fmla="*/ 42 w 50"/>
                <a:gd name="T21" fmla="*/ 53 h 64"/>
                <a:gd name="T22" fmla="*/ 33 w 50"/>
                <a:gd name="T23" fmla="*/ 56 h 64"/>
                <a:gd name="T24" fmla="*/ 27 w 50"/>
                <a:gd name="T25" fmla="*/ 64 h 64"/>
                <a:gd name="T26" fmla="*/ 10 w 50"/>
                <a:gd name="T27" fmla="*/ 64 h 64"/>
                <a:gd name="T28" fmla="*/ 0 w 50"/>
                <a:gd name="T29" fmla="*/ 53 h 64"/>
                <a:gd name="T30" fmla="*/ 0 w 50"/>
                <a:gd name="T31" fmla="*/ 53 h 64"/>
                <a:gd name="T32" fmla="*/ 0 w 50"/>
                <a:gd name="T33" fmla="*/ 53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0" h="64">
                  <a:moveTo>
                    <a:pt x="0" y="53"/>
                  </a:moveTo>
                  <a:lnTo>
                    <a:pt x="8" y="32"/>
                  </a:lnTo>
                  <a:lnTo>
                    <a:pt x="21" y="26"/>
                  </a:lnTo>
                  <a:lnTo>
                    <a:pt x="12" y="11"/>
                  </a:lnTo>
                  <a:lnTo>
                    <a:pt x="16" y="0"/>
                  </a:lnTo>
                  <a:lnTo>
                    <a:pt x="38" y="0"/>
                  </a:lnTo>
                  <a:lnTo>
                    <a:pt x="38" y="30"/>
                  </a:lnTo>
                  <a:lnTo>
                    <a:pt x="50" y="32"/>
                  </a:lnTo>
                  <a:lnTo>
                    <a:pt x="50" y="39"/>
                  </a:lnTo>
                  <a:lnTo>
                    <a:pt x="42" y="49"/>
                  </a:lnTo>
                  <a:lnTo>
                    <a:pt x="42" y="53"/>
                  </a:lnTo>
                  <a:lnTo>
                    <a:pt x="33" y="56"/>
                  </a:lnTo>
                  <a:lnTo>
                    <a:pt x="27" y="64"/>
                  </a:lnTo>
                  <a:lnTo>
                    <a:pt x="10" y="64"/>
                  </a:lnTo>
                  <a:lnTo>
                    <a:pt x="0" y="53"/>
                  </a:lnTo>
                  <a:lnTo>
                    <a:pt x="0" y="53"/>
                  </a:lnTo>
                  <a:lnTo>
                    <a:pt x="0" y="53"/>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2" name="Freeform 21">
              <a:extLst>
                <a:ext uri="{FF2B5EF4-FFF2-40B4-BE49-F238E27FC236}">
                  <a16:creationId xmlns:a16="http://schemas.microsoft.com/office/drawing/2014/main" id="{6C38AB22-F18F-1949-A205-31867A05C7F1}"/>
                </a:ext>
              </a:extLst>
            </p:cNvPr>
            <p:cNvSpPr>
              <a:spLocks/>
            </p:cNvSpPr>
            <p:nvPr userDrawn="1"/>
          </p:nvSpPr>
          <p:spPr bwMode="auto">
            <a:xfrm>
              <a:off x="6840764" y="2942424"/>
              <a:ext cx="25957" cy="51974"/>
            </a:xfrm>
            <a:custGeom>
              <a:avLst/>
              <a:gdLst>
                <a:gd name="T0" fmla="*/ 0 w 17"/>
                <a:gd name="T1" fmla="*/ 40 h 40"/>
                <a:gd name="T2" fmla="*/ 0 w 17"/>
                <a:gd name="T3" fmla="*/ 10 h 40"/>
                <a:gd name="T4" fmla="*/ 8 w 17"/>
                <a:gd name="T5" fmla="*/ 8 h 40"/>
                <a:gd name="T6" fmla="*/ 8 w 17"/>
                <a:gd name="T7" fmla="*/ 8 h 40"/>
                <a:gd name="T8" fmla="*/ 6 w 17"/>
                <a:gd name="T9" fmla="*/ 4 h 40"/>
                <a:gd name="T10" fmla="*/ 8 w 17"/>
                <a:gd name="T11" fmla="*/ 0 h 40"/>
                <a:gd name="T12" fmla="*/ 10 w 17"/>
                <a:gd name="T13" fmla="*/ 0 h 40"/>
                <a:gd name="T14" fmla="*/ 10 w 17"/>
                <a:gd name="T15" fmla="*/ 0 h 40"/>
                <a:gd name="T16" fmla="*/ 10 w 17"/>
                <a:gd name="T17" fmla="*/ 0 h 40"/>
                <a:gd name="T18" fmla="*/ 13 w 17"/>
                <a:gd name="T19" fmla="*/ 0 h 40"/>
                <a:gd name="T20" fmla="*/ 15 w 17"/>
                <a:gd name="T21" fmla="*/ 2 h 40"/>
                <a:gd name="T22" fmla="*/ 17 w 17"/>
                <a:gd name="T23" fmla="*/ 4 h 40"/>
                <a:gd name="T24" fmla="*/ 13 w 17"/>
                <a:gd name="T25" fmla="*/ 8 h 40"/>
                <a:gd name="T26" fmla="*/ 13 w 17"/>
                <a:gd name="T27" fmla="*/ 29 h 40"/>
                <a:gd name="T28" fmla="*/ 8 w 17"/>
                <a:gd name="T29" fmla="*/ 34 h 40"/>
                <a:gd name="T30" fmla="*/ 0 w 17"/>
                <a:gd name="T31" fmla="*/ 40 h 40"/>
                <a:gd name="T32" fmla="*/ 0 w 17"/>
                <a:gd name="T33" fmla="*/ 40 h 40"/>
                <a:gd name="T34" fmla="*/ 0 w 17"/>
                <a:gd name="T35"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 h="40">
                  <a:moveTo>
                    <a:pt x="0" y="40"/>
                  </a:moveTo>
                  <a:lnTo>
                    <a:pt x="0" y="10"/>
                  </a:lnTo>
                  <a:lnTo>
                    <a:pt x="8" y="8"/>
                  </a:lnTo>
                  <a:lnTo>
                    <a:pt x="8" y="8"/>
                  </a:lnTo>
                  <a:lnTo>
                    <a:pt x="6" y="4"/>
                  </a:lnTo>
                  <a:lnTo>
                    <a:pt x="8" y="0"/>
                  </a:lnTo>
                  <a:lnTo>
                    <a:pt x="10" y="0"/>
                  </a:lnTo>
                  <a:lnTo>
                    <a:pt x="10" y="0"/>
                  </a:lnTo>
                  <a:lnTo>
                    <a:pt x="10" y="0"/>
                  </a:lnTo>
                  <a:lnTo>
                    <a:pt x="13" y="0"/>
                  </a:lnTo>
                  <a:lnTo>
                    <a:pt x="15" y="2"/>
                  </a:lnTo>
                  <a:lnTo>
                    <a:pt x="17" y="4"/>
                  </a:lnTo>
                  <a:lnTo>
                    <a:pt x="13" y="8"/>
                  </a:lnTo>
                  <a:lnTo>
                    <a:pt x="13" y="29"/>
                  </a:lnTo>
                  <a:lnTo>
                    <a:pt x="8" y="34"/>
                  </a:lnTo>
                  <a:lnTo>
                    <a:pt x="0" y="40"/>
                  </a:lnTo>
                  <a:lnTo>
                    <a:pt x="0" y="40"/>
                  </a:lnTo>
                  <a:lnTo>
                    <a:pt x="0" y="40"/>
                  </a:lnTo>
                  <a:close/>
                </a:path>
              </a:pathLst>
            </a:custGeom>
            <a:solidFill>
              <a:schemeClr val="bg1">
                <a:lumMod val="85000"/>
              </a:schemeClr>
            </a:solidFill>
            <a:ln w="635" cap="rnd">
              <a:solidFill>
                <a:schemeClr val="bg1">
                  <a:alpha val="17000"/>
                </a:schemeClr>
              </a:solidFill>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3" name="Freeform 22">
              <a:extLst>
                <a:ext uri="{FF2B5EF4-FFF2-40B4-BE49-F238E27FC236}">
                  <a16:creationId xmlns:a16="http://schemas.microsoft.com/office/drawing/2014/main" id="{C18A852E-72A9-234C-80FD-28B98A879929}"/>
                </a:ext>
              </a:extLst>
            </p:cNvPr>
            <p:cNvSpPr>
              <a:spLocks/>
            </p:cNvSpPr>
            <p:nvPr userDrawn="1"/>
          </p:nvSpPr>
          <p:spPr bwMode="auto">
            <a:xfrm>
              <a:off x="6840764" y="2942424"/>
              <a:ext cx="25957" cy="51974"/>
            </a:xfrm>
            <a:custGeom>
              <a:avLst/>
              <a:gdLst>
                <a:gd name="T0" fmla="*/ 0 w 17"/>
                <a:gd name="T1" fmla="*/ 40 h 40"/>
                <a:gd name="T2" fmla="*/ 0 w 17"/>
                <a:gd name="T3" fmla="*/ 10 h 40"/>
                <a:gd name="T4" fmla="*/ 8 w 17"/>
                <a:gd name="T5" fmla="*/ 8 h 40"/>
                <a:gd name="T6" fmla="*/ 8 w 17"/>
                <a:gd name="T7" fmla="*/ 8 h 40"/>
                <a:gd name="T8" fmla="*/ 6 w 17"/>
                <a:gd name="T9" fmla="*/ 4 h 40"/>
                <a:gd name="T10" fmla="*/ 8 w 17"/>
                <a:gd name="T11" fmla="*/ 0 h 40"/>
                <a:gd name="T12" fmla="*/ 10 w 17"/>
                <a:gd name="T13" fmla="*/ 0 h 40"/>
                <a:gd name="T14" fmla="*/ 10 w 17"/>
                <a:gd name="T15" fmla="*/ 0 h 40"/>
                <a:gd name="T16" fmla="*/ 10 w 17"/>
                <a:gd name="T17" fmla="*/ 0 h 40"/>
                <a:gd name="T18" fmla="*/ 13 w 17"/>
                <a:gd name="T19" fmla="*/ 0 h 40"/>
                <a:gd name="T20" fmla="*/ 15 w 17"/>
                <a:gd name="T21" fmla="*/ 2 h 40"/>
                <a:gd name="T22" fmla="*/ 17 w 17"/>
                <a:gd name="T23" fmla="*/ 4 h 40"/>
                <a:gd name="T24" fmla="*/ 13 w 17"/>
                <a:gd name="T25" fmla="*/ 8 h 40"/>
                <a:gd name="T26" fmla="*/ 13 w 17"/>
                <a:gd name="T27" fmla="*/ 29 h 40"/>
                <a:gd name="T28" fmla="*/ 8 w 17"/>
                <a:gd name="T29" fmla="*/ 34 h 40"/>
                <a:gd name="T30" fmla="*/ 0 w 17"/>
                <a:gd name="T31" fmla="*/ 40 h 40"/>
                <a:gd name="T32" fmla="*/ 0 w 17"/>
                <a:gd name="T33" fmla="*/ 40 h 40"/>
                <a:gd name="T34" fmla="*/ 0 w 17"/>
                <a:gd name="T35"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 h="40">
                  <a:moveTo>
                    <a:pt x="0" y="40"/>
                  </a:moveTo>
                  <a:lnTo>
                    <a:pt x="0" y="10"/>
                  </a:lnTo>
                  <a:lnTo>
                    <a:pt x="8" y="8"/>
                  </a:lnTo>
                  <a:lnTo>
                    <a:pt x="8" y="8"/>
                  </a:lnTo>
                  <a:lnTo>
                    <a:pt x="6" y="4"/>
                  </a:lnTo>
                  <a:lnTo>
                    <a:pt x="8" y="0"/>
                  </a:lnTo>
                  <a:lnTo>
                    <a:pt x="10" y="0"/>
                  </a:lnTo>
                  <a:lnTo>
                    <a:pt x="10" y="0"/>
                  </a:lnTo>
                  <a:lnTo>
                    <a:pt x="10" y="0"/>
                  </a:lnTo>
                  <a:lnTo>
                    <a:pt x="13" y="0"/>
                  </a:lnTo>
                  <a:lnTo>
                    <a:pt x="15" y="2"/>
                  </a:lnTo>
                  <a:lnTo>
                    <a:pt x="17" y="4"/>
                  </a:lnTo>
                  <a:lnTo>
                    <a:pt x="13" y="8"/>
                  </a:lnTo>
                  <a:lnTo>
                    <a:pt x="13" y="29"/>
                  </a:lnTo>
                  <a:lnTo>
                    <a:pt x="8" y="34"/>
                  </a:lnTo>
                  <a:lnTo>
                    <a:pt x="0" y="40"/>
                  </a:lnTo>
                  <a:lnTo>
                    <a:pt x="0" y="40"/>
                  </a:lnTo>
                  <a:lnTo>
                    <a:pt x="0" y="40"/>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4" name="Freeform 23">
              <a:extLst>
                <a:ext uri="{FF2B5EF4-FFF2-40B4-BE49-F238E27FC236}">
                  <a16:creationId xmlns:a16="http://schemas.microsoft.com/office/drawing/2014/main" id="{1BE58F47-DF74-5546-A7AB-C4252EC5D07A}"/>
                </a:ext>
              </a:extLst>
            </p:cNvPr>
            <p:cNvSpPr>
              <a:spLocks/>
            </p:cNvSpPr>
            <p:nvPr userDrawn="1"/>
          </p:nvSpPr>
          <p:spPr bwMode="auto">
            <a:xfrm>
              <a:off x="6820915" y="3024283"/>
              <a:ext cx="48860" cy="28586"/>
            </a:xfrm>
            <a:custGeom>
              <a:avLst/>
              <a:gdLst>
                <a:gd name="T0" fmla="*/ 0 w 32"/>
                <a:gd name="T1" fmla="*/ 9 h 22"/>
                <a:gd name="T2" fmla="*/ 8 w 32"/>
                <a:gd name="T3" fmla="*/ 3 h 22"/>
                <a:gd name="T4" fmla="*/ 15 w 32"/>
                <a:gd name="T5" fmla="*/ 0 h 22"/>
                <a:gd name="T6" fmla="*/ 19 w 32"/>
                <a:gd name="T7" fmla="*/ 5 h 22"/>
                <a:gd name="T8" fmla="*/ 23 w 32"/>
                <a:gd name="T9" fmla="*/ 11 h 22"/>
                <a:gd name="T10" fmla="*/ 32 w 32"/>
                <a:gd name="T11" fmla="*/ 11 h 22"/>
                <a:gd name="T12" fmla="*/ 32 w 32"/>
                <a:gd name="T13" fmla="*/ 18 h 22"/>
                <a:gd name="T14" fmla="*/ 26 w 32"/>
                <a:gd name="T15" fmla="*/ 22 h 22"/>
                <a:gd name="T16" fmla="*/ 19 w 32"/>
                <a:gd name="T17" fmla="*/ 22 h 22"/>
                <a:gd name="T18" fmla="*/ 11 w 32"/>
                <a:gd name="T19" fmla="*/ 18 h 22"/>
                <a:gd name="T20" fmla="*/ 4 w 32"/>
                <a:gd name="T21" fmla="*/ 17 h 22"/>
                <a:gd name="T22" fmla="*/ 0 w 32"/>
                <a:gd name="T23" fmla="*/ 9 h 22"/>
                <a:gd name="T24" fmla="*/ 0 w 32"/>
                <a:gd name="T25" fmla="*/ 9 h 22"/>
                <a:gd name="T26" fmla="*/ 0 w 32"/>
                <a:gd name="T27" fmla="*/ 9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2" h="22">
                  <a:moveTo>
                    <a:pt x="0" y="9"/>
                  </a:moveTo>
                  <a:lnTo>
                    <a:pt x="8" y="3"/>
                  </a:lnTo>
                  <a:lnTo>
                    <a:pt x="15" y="0"/>
                  </a:lnTo>
                  <a:lnTo>
                    <a:pt x="19" y="5"/>
                  </a:lnTo>
                  <a:lnTo>
                    <a:pt x="23" y="11"/>
                  </a:lnTo>
                  <a:lnTo>
                    <a:pt x="32" y="11"/>
                  </a:lnTo>
                  <a:lnTo>
                    <a:pt x="32" y="18"/>
                  </a:lnTo>
                  <a:lnTo>
                    <a:pt x="26" y="22"/>
                  </a:lnTo>
                  <a:lnTo>
                    <a:pt x="19" y="22"/>
                  </a:lnTo>
                  <a:lnTo>
                    <a:pt x="11" y="18"/>
                  </a:lnTo>
                  <a:lnTo>
                    <a:pt x="4" y="17"/>
                  </a:lnTo>
                  <a:lnTo>
                    <a:pt x="0" y="9"/>
                  </a:lnTo>
                  <a:lnTo>
                    <a:pt x="0" y="9"/>
                  </a:lnTo>
                  <a:lnTo>
                    <a:pt x="0" y="9"/>
                  </a:lnTo>
                  <a:close/>
                </a:path>
              </a:pathLst>
            </a:custGeom>
            <a:solidFill>
              <a:schemeClr val="bg1">
                <a:lumMod val="85000"/>
              </a:schemeClr>
            </a:solidFill>
            <a:ln w="635" cap="rnd">
              <a:solidFill>
                <a:schemeClr val="bg1">
                  <a:alpha val="17000"/>
                </a:schemeClr>
              </a:solidFill>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5" name="Freeform 24">
              <a:extLst>
                <a:ext uri="{FF2B5EF4-FFF2-40B4-BE49-F238E27FC236}">
                  <a16:creationId xmlns:a16="http://schemas.microsoft.com/office/drawing/2014/main" id="{136412F4-2D6A-EF43-A487-03B8D8C7C2F6}"/>
                </a:ext>
              </a:extLst>
            </p:cNvPr>
            <p:cNvSpPr>
              <a:spLocks/>
            </p:cNvSpPr>
            <p:nvPr userDrawn="1"/>
          </p:nvSpPr>
          <p:spPr bwMode="auto">
            <a:xfrm>
              <a:off x="6820915" y="3024283"/>
              <a:ext cx="48860" cy="28586"/>
            </a:xfrm>
            <a:custGeom>
              <a:avLst/>
              <a:gdLst>
                <a:gd name="T0" fmla="*/ 0 w 32"/>
                <a:gd name="T1" fmla="*/ 9 h 22"/>
                <a:gd name="T2" fmla="*/ 8 w 32"/>
                <a:gd name="T3" fmla="*/ 3 h 22"/>
                <a:gd name="T4" fmla="*/ 15 w 32"/>
                <a:gd name="T5" fmla="*/ 0 h 22"/>
                <a:gd name="T6" fmla="*/ 19 w 32"/>
                <a:gd name="T7" fmla="*/ 5 h 22"/>
                <a:gd name="T8" fmla="*/ 23 w 32"/>
                <a:gd name="T9" fmla="*/ 11 h 22"/>
                <a:gd name="T10" fmla="*/ 32 w 32"/>
                <a:gd name="T11" fmla="*/ 11 h 22"/>
                <a:gd name="T12" fmla="*/ 32 w 32"/>
                <a:gd name="T13" fmla="*/ 18 h 22"/>
                <a:gd name="T14" fmla="*/ 26 w 32"/>
                <a:gd name="T15" fmla="*/ 22 h 22"/>
                <a:gd name="T16" fmla="*/ 19 w 32"/>
                <a:gd name="T17" fmla="*/ 22 h 22"/>
                <a:gd name="T18" fmla="*/ 11 w 32"/>
                <a:gd name="T19" fmla="*/ 18 h 22"/>
                <a:gd name="T20" fmla="*/ 4 w 32"/>
                <a:gd name="T21" fmla="*/ 17 h 22"/>
                <a:gd name="T22" fmla="*/ 0 w 32"/>
                <a:gd name="T23" fmla="*/ 9 h 22"/>
                <a:gd name="T24" fmla="*/ 0 w 32"/>
                <a:gd name="T25" fmla="*/ 9 h 22"/>
                <a:gd name="T26" fmla="*/ 0 w 32"/>
                <a:gd name="T27" fmla="*/ 9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2" h="22">
                  <a:moveTo>
                    <a:pt x="0" y="9"/>
                  </a:moveTo>
                  <a:lnTo>
                    <a:pt x="8" y="3"/>
                  </a:lnTo>
                  <a:lnTo>
                    <a:pt x="15" y="0"/>
                  </a:lnTo>
                  <a:lnTo>
                    <a:pt x="19" y="5"/>
                  </a:lnTo>
                  <a:lnTo>
                    <a:pt x="23" y="11"/>
                  </a:lnTo>
                  <a:lnTo>
                    <a:pt x="32" y="11"/>
                  </a:lnTo>
                  <a:lnTo>
                    <a:pt x="32" y="18"/>
                  </a:lnTo>
                  <a:lnTo>
                    <a:pt x="26" y="22"/>
                  </a:lnTo>
                  <a:lnTo>
                    <a:pt x="19" y="22"/>
                  </a:lnTo>
                  <a:lnTo>
                    <a:pt x="11" y="18"/>
                  </a:lnTo>
                  <a:lnTo>
                    <a:pt x="4" y="17"/>
                  </a:lnTo>
                  <a:lnTo>
                    <a:pt x="0" y="9"/>
                  </a:lnTo>
                  <a:lnTo>
                    <a:pt x="0" y="9"/>
                  </a:lnTo>
                  <a:lnTo>
                    <a:pt x="0" y="9"/>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6" name="Freeform 25">
              <a:extLst>
                <a:ext uri="{FF2B5EF4-FFF2-40B4-BE49-F238E27FC236}">
                  <a16:creationId xmlns:a16="http://schemas.microsoft.com/office/drawing/2014/main" id="{D41E6409-064E-7249-BFA1-1BC30F956950}"/>
                </a:ext>
              </a:extLst>
            </p:cNvPr>
            <p:cNvSpPr>
              <a:spLocks/>
            </p:cNvSpPr>
            <p:nvPr userDrawn="1"/>
          </p:nvSpPr>
          <p:spPr bwMode="auto">
            <a:xfrm>
              <a:off x="6843818" y="2991800"/>
              <a:ext cx="123676" cy="66267"/>
            </a:xfrm>
            <a:custGeom>
              <a:avLst/>
              <a:gdLst>
                <a:gd name="T0" fmla="*/ 10 w 81"/>
                <a:gd name="T1" fmla="*/ 36 h 51"/>
                <a:gd name="T2" fmla="*/ 0 w 81"/>
                <a:gd name="T3" fmla="*/ 25 h 51"/>
                <a:gd name="T4" fmla="*/ 0 w 81"/>
                <a:gd name="T5" fmla="*/ 21 h 51"/>
                <a:gd name="T6" fmla="*/ 10 w 81"/>
                <a:gd name="T7" fmla="*/ 11 h 51"/>
                <a:gd name="T8" fmla="*/ 10 w 81"/>
                <a:gd name="T9" fmla="*/ 4 h 51"/>
                <a:gd name="T10" fmla="*/ 21 w 81"/>
                <a:gd name="T11" fmla="*/ 4 h 51"/>
                <a:gd name="T12" fmla="*/ 27 w 81"/>
                <a:gd name="T13" fmla="*/ 4 h 51"/>
                <a:gd name="T14" fmla="*/ 36 w 81"/>
                <a:gd name="T15" fmla="*/ 2 h 51"/>
                <a:gd name="T16" fmla="*/ 36 w 81"/>
                <a:gd name="T17" fmla="*/ 2 h 51"/>
                <a:gd name="T18" fmla="*/ 42 w 81"/>
                <a:gd name="T19" fmla="*/ 2 h 51"/>
                <a:gd name="T20" fmla="*/ 42 w 81"/>
                <a:gd name="T21" fmla="*/ 2 h 51"/>
                <a:gd name="T22" fmla="*/ 49 w 81"/>
                <a:gd name="T23" fmla="*/ 2 h 51"/>
                <a:gd name="T24" fmla="*/ 49 w 81"/>
                <a:gd name="T25" fmla="*/ 2 h 51"/>
                <a:gd name="T26" fmla="*/ 57 w 81"/>
                <a:gd name="T27" fmla="*/ 2 h 51"/>
                <a:gd name="T28" fmla="*/ 57 w 81"/>
                <a:gd name="T29" fmla="*/ 2 h 51"/>
                <a:gd name="T30" fmla="*/ 59 w 81"/>
                <a:gd name="T31" fmla="*/ 0 h 51"/>
                <a:gd name="T32" fmla="*/ 61 w 81"/>
                <a:gd name="T33" fmla="*/ 0 h 51"/>
                <a:gd name="T34" fmla="*/ 61 w 81"/>
                <a:gd name="T35" fmla="*/ 2 h 51"/>
                <a:gd name="T36" fmla="*/ 61 w 81"/>
                <a:gd name="T37" fmla="*/ 2 h 51"/>
                <a:gd name="T38" fmla="*/ 68 w 81"/>
                <a:gd name="T39" fmla="*/ 11 h 51"/>
                <a:gd name="T40" fmla="*/ 76 w 81"/>
                <a:gd name="T41" fmla="*/ 13 h 51"/>
                <a:gd name="T42" fmla="*/ 78 w 81"/>
                <a:gd name="T43" fmla="*/ 15 h 51"/>
                <a:gd name="T44" fmla="*/ 81 w 81"/>
                <a:gd name="T45" fmla="*/ 19 h 51"/>
                <a:gd name="T46" fmla="*/ 72 w 81"/>
                <a:gd name="T47" fmla="*/ 21 h 51"/>
                <a:gd name="T48" fmla="*/ 59 w 81"/>
                <a:gd name="T49" fmla="*/ 21 h 51"/>
                <a:gd name="T50" fmla="*/ 51 w 81"/>
                <a:gd name="T51" fmla="*/ 32 h 51"/>
                <a:gd name="T52" fmla="*/ 47 w 81"/>
                <a:gd name="T53" fmla="*/ 36 h 51"/>
                <a:gd name="T54" fmla="*/ 34 w 81"/>
                <a:gd name="T55" fmla="*/ 36 h 51"/>
                <a:gd name="T56" fmla="*/ 34 w 81"/>
                <a:gd name="T57" fmla="*/ 47 h 51"/>
                <a:gd name="T58" fmla="*/ 23 w 81"/>
                <a:gd name="T59" fmla="*/ 51 h 51"/>
                <a:gd name="T60" fmla="*/ 19 w 81"/>
                <a:gd name="T61" fmla="*/ 47 h 51"/>
                <a:gd name="T62" fmla="*/ 17 w 81"/>
                <a:gd name="T63" fmla="*/ 45 h 51"/>
                <a:gd name="T64" fmla="*/ 17 w 81"/>
                <a:gd name="T65" fmla="*/ 36 h 51"/>
                <a:gd name="T66" fmla="*/ 10 w 81"/>
                <a:gd name="T67" fmla="*/ 36 h 51"/>
                <a:gd name="T68" fmla="*/ 10 w 81"/>
                <a:gd name="T69" fmla="*/ 36 h 51"/>
                <a:gd name="T70" fmla="*/ 10 w 81"/>
                <a:gd name="T71" fmla="*/ 36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1" h="51">
                  <a:moveTo>
                    <a:pt x="10" y="36"/>
                  </a:moveTo>
                  <a:lnTo>
                    <a:pt x="0" y="25"/>
                  </a:lnTo>
                  <a:lnTo>
                    <a:pt x="0" y="21"/>
                  </a:lnTo>
                  <a:lnTo>
                    <a:pt x="10" y="11"/>
                  </a:lnTo>
                  <a:lnTo>
                    <a:pt x="10" y="4"/>
                  </a:lnTo>
                  <a:lnTo>
                    <a:pt x="21" y="4"/>
                  </a:lnTo>
                  <a:lnTo>
                    <a:pt x="27" y="4"/>
                  </a:lnTo>
                  <a:lnTo>
                    <a:pt x="36" y="2"/>
                  </a:lnTo>
                  <a:lnTo>
                    <a:pt x="36" y="2"/>
                  </a:lnTo>
                  <a:lnTo>
                    <a:pt x="42" y="2"/>
                  </a:lnTo>
                  <a:lnTo>
                    <a:pt x="42" y="2"/>
                  </a:lnTo>
                  <a:lnTo>
                    <a:pt x="49" y="2"/>
                  </a:lnTo>
                  <a:lnTo>
                    <a:pt x="49" y="2"/>
                  </a:lnTo>
                  <a:lnTo>
                    <a:pt x="57" y="2"/>
                  </a:lnTo>
                  <a:lnTo>
                    <a:pt x="57" y="2"/>
                  </a:lnTo>
                  <a:lnTo>
                    <a:pt x="59" y="0"/>
                  </a:lnTo>
                  <a:lnTo>
                    <a:pt x="61" y="0"/>
                  </a:lnTo>
                  <a:lnTo>
                    <a:pt x="61" y="2"/>
                  </a:lnTo>
                  <a:lnTo>
                    <a:pt x="61" y="2"/>
                  </a:lnTo>
                  <a:lnTo>
                    <a:pt x="68" y="11"/>
                  </a:lnTo>
                  <a:lnTo>
                    <a:pt x="76" y="13"/>
                  </a:lnTo>
                  <a:lnTo>
                    <a:pt x="78" y="15"/>
                  </a:lnTo>
                  <a:lnTo>
                    <a:pt x="81" y="19"/>
                  </a:lnTo>
                  <a:lnTo>
                    <a:pt x="72" y="21"/>
                  </a:lnTo>
                  <a:lnTo>
                    <a:pt x="59" y="21"/>
                  </a:lnTo>
                  <a:lnTo>
                    <a:pt x="51" y="32"/>
                  </a:lnTo>
                  <a:lnTo>
                    <a:pt x="47" y="36"/>
                  </a:lnTo>
                  <a:lnTo>
                    <a:pt x="34" y="36"/>
                  </a:lnTo>
                  <a:lnTo>
                    <a:pt x="34" y="47"/>
                  </a:lnTo>
                  <a:lnTo>
                    <a:pt x="23" y="51"/>
                  </a:lnTo>
                  <a:lnTo>
                    <a:pt x="19" y="47"/>
                  </a:lnTo>
                  <a:lnTo>
                    <a:pt x="17" y="45"/>
                  </a:lnTo>
                  <a:lnTo>
                    <a:pt x="17" y="36"/>
                  </a:lnTo>
                  <a:lnTo>
                    <a:pt x="10" y="36"/>
                  </a:lnTo>
                  <a:lnTo>
                    <a:pt x="10" y="36"/>
                  </a:lnTo>
                  <a:lnTo>
                    <a:pt x="10" y="36"/>
                  </a:lnTo>
                  <a:close/>
                </a:path>
              </a:pathLst>
            </a:custGeom>
            <a:solidFill>
              <a:schemeClr val="bg1">
                <a:lumMod val="85000"/>
              </a:schemeClr>
            </a:solidFill>
            <a:ln w="635" cap="rnd">
              <a:solidFill>
                <a:schemeClr val="bg1">
                  <a:alpha val="17000"/>
                </a:schemeClr>
              </a:solidFill>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7" name="Freeform 26">
              <a:extLst>
                <a:ext uri="{FF2B5EF4-FFF2-40B4-BE49-F238E27FC236}">
                  <a16:creationId xmlns:a16="http://schemas.microsoft.com/office/drawing/2014/main" id="{F96B62ED-D987-0C48-B410-789E6CCED4AD}"/>
                </a:ext>
              </a:extLst>
            </p:cNvPr>
            <p:cNvSpPr>
              <a:spLocks/>
            </p:cNvSpPr>
            <p:nvPr userDrawn="1"/>
          </p:nvSpPr>
          <p:spPr bwMode="auto">
            <a:xfrm>
              <a:off x="6843818" y="2991800"/>
              <a:ext cx="123676" cy="66267"/>
            </a:xfrm>
            <a:custGeom>
              <a:avLst/>
              <a:gdLst>
                <a:gd name="T0" fmla="*/ 10 w 81"/>
                <a:gd name="T1" fmla="*/ 36 h 51"/>
                <a:gd name="T2" fmla="*/ 0 w 81"/>
                <a:gd name="T3" fmla="*/ 25 h 51"/>
                <a:gd name="T4" fmla="*/ 0 w 81"/>
                <a:gd name="T5" fmla="*/ 21 h 51"/>
                <a:gd name="T6" fmla="*/ 10 w 81"/>
                <a:gd name="T7" fmla="*/ 11 h 51"/>
                <a:gd name="T8" fmla="*/ 10 w 81"/>
                <a:gd name="T9" fmla="*/ 4 h 51"/>
                <a:gd name="T10" fmla="*/ 21 w 81"/>
                <a:gd name="T11" fmla="*/ 4 h 51"/>
                <a:gd name="T12" fmla="*/ 27 w 81"/>
                <a:gd name="T13" fmla="*/ 4 h 51"/>
                <a:gd name="T14" fmla="*/ 36 w 81"/>
                <a:gd name="T15" fmla="*/ 2 h 51"/>
                <a:gd name="T16" fmla="*/ 36 w 81"/>
                <a:gd name="T17" fmla="*/ 2 h 51"/>
                <a:gd name="T18" fmla="*/ 42 w 81"/>
                <a:gd name="T19" fmla="*/ 2 h 51"/>
                <a:gd name="T20" fmla="*/ 42 w 81"/>
                <a:gd name="T21" fmla="*/ 2 h 51"/>
                <a:gd name="T22" fmla="*/ 49 w 81"/>
                <a:gd name="T23" fmla="*/ 2 h 51"/>
                <a:gd name="T24" fmla="*/ 49 w 81"/>
                <a:gd name="T25" fmla="*/ 2 h 51"/>
                <a:gd name="T26" fmla="*/ 57 w 81"/>
                <a:gd name="T27" fmla="*/ 2 h 51"/>
                <a:gd name="T28" fmla="*/ 57 w 81"/>
                <a:gd name="T29" fmla="*/ 2 h 51"/>
                <a:gd name="T30" fmla="*/ 59 w 81"/>
                <a:gd name="T31" fmla="*/ 0 h 51"/>
                <a:gd name="T32" fmla="*/ 61 w 81"/>
                <a:gd name="T33" fmla="*/ 0 h 51"/>
                <a:gd name="T34" fmla="*/ 61 w 81"/>
                <a:gd name="T35" fmla="*/ 2 h 51"/>
                <a:gd name="T36" fmla="*/ 61 w 81"/>
                <a:gd name="T37" fmla="*/ 2 h 51"/>
                <a:gd name="T38" fmla="*/ 68 w 81"/>
                <a:gd name="T39" fmla="*/ 11 h 51"/>
                <a:gd name="T40" fmla="*/ 76 w 81"/>
                <a:gd name="T41" fmla="*/ 13 h 51"/>
                <a:gd name="T42" fmla="*/ 78 w 81"/>
                <a:gd name="T43" fmla="*/ 15 h 51"/>
                <a:gd name="T44" fmla="*/ 81 w 81"/>
                <a:gd name="T45" fmla="*/ 19 h 51"/>
                <a:gd name="T46" fmla="*/ 72 w 81"/>
                <a:gd name="T47" fmla="*/ 21 h 51"/>
                <a:gd name="T48" fmla="*/ 59 w 81"/>
                <a:gd name="T49" fmla="*/ 21 h 51"/>
                <a:gd name="T50" fmla="*/ 51 w 81"/>
                <a:gd name="T51" fmla="*/ 32 h 51"/>
                <a:gd name="T52" fmla="*/ 47 w 81"/>
                <a:gd name="T53" fmla="*/ 36 h 51"/>
                <a:gd name="T54" fmla="*/ 34 w 81"/>
                <a:gd name="T55" fmla="*/ 36 h 51"/>
                <a:gd name="T56" fmla="*/ 34 w 81"/>
                <a:gd name="T57" fmla="*/ 47 h 51"/>
                <a:gd name="T58" fmla="*/ 23 w 81"/>
                <a:gd name="T59" fmla="*/ 51 h 51"/>
                <a:gd name="T60" fmla="*/ 19 w 81"/>
                <a:gd name="T61" fmla="*/ 47 h 51"/>
                <a:gd name="T62" fmla="*/ 17 w 81"/>
                <a:gd name="T63" fmla="*/ 45 h 51"/>
                <a:gd name="T64" fmla="*/ 17 w 81"/>
                <a:gd name="T65" fmla="*/ 36 h 51"/>
                <a:gd name="T66" fmla="*/ 10 w 81"/>
                <a:gd name="T67" fmla="*/ 36 h 51"/>
                <a:gd name="T68" fmla="*/ 10 w 81"/>
                <a:gd name="T69" fmla="*/ 36 h 51"/>
                <a:gd name="T70" fmla="*/ 10 w 81"/>
                <a:gd name="T71" fmla="*/ 36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1" h="51">
                  <a:moveTo>
                    <a:pt x="10" y="36"/>
                  </a:moveTo>
                  <a:lnTo>
                    <a:pt x="0" y="25"/>
                  </a:lnTo>
                  <a:lnTo>
                    <a:pt x="0" y="21"/>
                  </a:lnTo>
                  <a:lnTo>
                    <a:pt x="10" y="11"/>
                  </a:lnTo>
                  <a:lnTo>
                    <a:pt x="10" y="4"/>
                  </a:lnTo>
                  <a:lnTo>
                    <a:pt x="21" y="4"/>
                  </a:lnTo>
                  <a:lnTo>
                    <a:pt x="27" y="4"/>
                  </a:lnTo>
                  <a:lnTo>
                    <a:pt x="36" y="2"/>
                  </a:lnTo>
                  <a:lnTo>
                    <a:pt x="36" y="2"/>
                  </a:lnTo>
                  <a:lnTo>
                    <a:pt x="42" y="2"/>
                  </a:lnTo>
                  <a:lnTo>
                    <a:pt x="42" y="2"/>
                  </a:lnTo>
                  <a:lnTo>
                    <a:pt x="49" y="2"/>
                  </a:lnTo>
                  <a:lnTo>
                    <a:pt x="49" y="2"/>
                  </a:lnTo>
                  <a:lnTo>
                    <a:pt x="57" y="2"/>
                  </a:lnTo>
                  <a:lnTo>
                    <a:pt x="57" y="2"/>
                  </a:lnTo>
                  <a:lnTo>
                    <a:pt x="59" y="0"/>
                  </a:lnTo>
                  <a:lnTo>
                    <a:pt x="61" y="0"/>
                  </a:lnTo>
                  <a:lnTo>
                    <a:pt x="61" y="2"/>
                  </a:lnTo>
                  <a:lnTo>
                    <a:pt x="61" y="2"/>
                  </a:lnTo>
                  <a:lnTo>
                    <a:pt x="68" y="11"/>
                  </a:lnTo>
                  <a:lnTo>
                    <a:pt x="76" y="13"/>
                  </a:lnTo>
                  <a:lnTo>
                    <a:pt x="78" y="15"/>
                  </a:lnTo>
                  <a:lnTo>
                    <a:pt x="81" y="19"/>
                  </a:lnTo>
                  <a:lnTo>
                    <a:pt x="72" y="21"/>
                  </a:lnTo>
                  <a:lnTo>
                    <a:pt x="59" y="21"/>
                  </a:lnTo>
                  <a:lnTo>
                    <a:pt x="51" y="32"/>
                  </a:lnTo>
                  <a:lnTo>
                    <a:pt x="47" y="36"/>
                  </a:lnTo>
                  <a:lnTo>
                    <a:pt x="34" y="36"/>
                  </a:lnTo>
                  <a:lnTo>
                    <a:pt x="34" y="47"/>
                  </a:lnTo>
                  <a:lnTo>
                    <a:pt x="23" y="51"/>
                  </a:lnTo>
                  <a:lnTo>
                    <a:pt x="19" y="47"/>
                  </a:lnTo>
                  <a:lnTo>
                    <a:pt x="17" y="45"/>
                  </a:lnTo>
                  <a:lnTo>
                    <a:pt x="17" y="36"/>
                  </a:lnTo>
                  <a:lnTo>
                    <a:pt x="10" y="36"/>
                  </a:lnTo>
                  <a:lnTo>
                    <a:pt x="10" y="36"/>
                  </a:lnTo>
                  <a:lnTo>
                    <a:pt x="10" y="36"/>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8" name="Freeform 27">
              <a:extLst>
                <a:ext uri="{FF2B5EF4-FFF2-40B4-BE49-F238E27FC236}">
                  <a16:creationId xmlns:a16="http://schemas.microsoft.com/office/drawing/2014/main" id="{76DF227C-9524-4547-B732-64293D3AC377}"/>
                </a:ext>
              </a:extLst>
            </p:cNvPr>
            <p:cNvSpPr>
              <a:spLocks/>
            </p:cNvSpPr>
            <p:nvPr userDrawn="1"/>
          </p:nvSpPr>
          <p:spPr bwMode="auto">
            <a:xfrm>
              <a:off x="6878936" y="3016487"/>
              <a:ext cx="88558" cy="90954"/>
            </a:xfrm>
            <a:custGeom>
              <a:avLst/>
              <a:gdLst>
                <a:gd name="T0" fmla="*/ 0 w 58"/>
                <a:gd name="T1" fmla="*/ 32 h 70"/>
                <a:gd name="T2" fmla="*/ 11 w 58"/>
                <a:gd name="T3" fmla="*/ 28 h 70"/>
                <a:gd name="T4" fmla="*/ 11 w 58"/>
                <a:gd name="T5" fmla="*/ 17 h 70"/>
                <a:gd name="T6" fmla="*/ 24 w 58"/>
                <a:gd name="T7" fmla="*/ 17 h 70"/>
                <a:gd name="T8" fmla="*/ 36 w 58"/>
                <a:gd name="T9" fmla="*/ 2 h 70"/>
                <a:gd name="T10" fmla="*/ 49 w 58"/>
                <a:gd name="T11" fmla="*/ 0 h 70"/>
                <a:gd name="T12" fmla="*/ 58 w 58"/>
                <a:gd name="T13" fmla="*/ 0 h 70"/>
                <a:gd name="T14" fmla="*/ 58 w 58"/>
                <a:gd name="T15" fmla="*/ 15 h 70"/>
                <a:gd name="T16" fmla="*/ 58 w 58"/>
                <a:gd name="T17" fmla="*/ 23 h 70"/>
                <a:gd name="T18" fmla="*/ 55 w 58"/>
                <a:gd name="T19" fmla="*/ 32 h 70"/>
                <a:gd name="T20" fmla="*/ 55 w 58"/>
                <a:gd name="T21" fmla="*/ 43 h 70"/>
                <a:gd name="T22" fmla="*/ 55 w 58"/>
                <a:gd name="T23" fmla="*/ 43 h 70"/>
                <a:gd name="T24" fmla="*/ 55 w 58"/>
                <a:gd name="T25" fmla="*/ 51 h 70"/>
                <a:gd name="T26" fmla="*/ 55 w 58"/>
                <a:gd name="T27" fmla="*/ 51 h 70"/>
                <a:gd name="T28" fmla="*/ 55 w 58"/>
                <a:gd name="T29" fmla="*/ 62 h 70"/>
                <a:gd name="T30" fmla="*/ 55 w 58"/>
                <a:gd name="T31" fmla="*/ 70 h 70"/>
                <a:gd name="T32" fmla="*/ 45 w 58"/>
                <a:gd name="T33" fmla="*/ 66 h 70"/>
                <a:gd name="T34" fmla="*/ 34 w 58"/>
                <a:gd name="T35" fmla="*/ 62 h 70"/>
                <a:gd name="T36" fmla="*/ 24 w 58"/>
                <a:gd name="T37" fmla="*/ 62 h 70"/>
                <a:gd name="T38" fmla="*/ 13 w 58"/>
                <a:gd name="T39" fmla="*/ 55 h 70"/>
                <a:gd name="T40" fmla="*/ 4 w 58"/>
                <a:gd name="T41" fmla="*/ 43 h 70"/>
                <a:gd name="T42" fmla="*/ 0 w 58"/>
                <a:gd name="T43" fmla="*/ 32 h 70"/>
                <a:gd name="T44" fmla="*/ 0 w 58"/>
                <a:gd name="T45" fmla="*/ 32 h 70"/>
                <a:gd name="T46" fmla="*/ 0 w 58"/>
                <a:gd name="T47" fmla="*/ 3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8" h="70">
                  <a:moveTo>
                    <a:pt x="0" y="32"/>
                  </a:moveTo>
                  <a:lnTo>
                    <a:pt x="11" y="28"/>
                  </a:lnTo>
                  <a:lnTo>
                    <a:pt x="11" y="17"/>
                  </a:lnTo>
                  <a:lnTo>
                    <a:pt x="24" y="17"/>
                  </a:lnTo>
                  <a:lnTo>
                    <a:pt x="36" y="2"/>
                  </a:lnTo>
                  <a:lnTo>
                    <a:pt x="49" y="0"/>
                  </a:lnTo>
                  <a:lnTo>
                    <a:pt x="58" y="0"/>
                  </a:lnTo>
                  <a:lnTo>
                    <a:pt x="58" y="15"/>
                  </a:lnTo>
                  <a:lnTo>
                    <a:pt x="58" y="23"/>
                  </a:lnTo>
                  <a:lnTo>
                    <a:pt x="55" y="32"/>
                  </a:lnTo>
                  <a:lnTo>
                    <a:pt x="55" y="43"/>
                  </a:lnTo>
                  <a:lnTo>
                    <a:pt x="55" y="43"/>
                  </a:lnTo>
                  <a:lnTo>
                    <a:pt x="55" y="51"/>
                  </a:lnTo>
                  <a:lnTo>
                    <a:pt x="55" y="51"/>
                  </a:lnTo>
                  <a:lnTo>
                    <a:pt x="55" y="62"/>
                  </a:lnTo>
                  <a:lnTo>
                    <a:pt x="55" y="70"/>
                  </a:lnTo>
                  <a:lnTo>
                    <a:pt x="45" y="66"/>
                  </a:lnTo>
                  <a:lnTo>
                    <a:pt x="34" y="62"/>
                  </a:lnTo>
                  <a:lnTo>
                    <a:pt x="24" y="62"/>
                  </a:lnTo>
                  <a:lnTo>
                    <a:pt x="13" y="55"/>
                  </a:lnTo>
                  <a:lnTo>
                    <a:pt x="4" y="43"/>
                  </a:lnTo>
                  <a:lnTo>
                    <a:pt x="0" y="32"/>
                  </a:lnTo>
                  <a:lnTo>
                    <a:pt x="0" y="32"/>
                  </a:lnTo>
                  <a:lnTo>
                    <a:pt x="0" y="32"/>
                  </a:lnTo>
                  <a:close/>
                </a:path>
              </a:pathLst>
            </a:custGeom>
            <a:solidFill>
              <a:schemeClr val="bg1">
                <a:lumMod val="85000"/>
              </a:schemeClr>
            </a:solidFill>
            <a:ln w="635" cap="rnd">
              <a:solidFill>
                <a:schemeClr val="bg1">
                  <a:alpha val="17000"/>
                </a:schemeClr>
              </a:solidFill>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9" name="Freeform 28">
              <a:extLst>
                <a:ext uri="{FF2B5EF4-FFF2-40B4-BE49-F238E27FC236}">
                  <a16:creationId xmlns:a16="http://schemas.microsoft.com/office/drawing/2014/main" id="{74143C8F-7F27-0045-B361-AC7E105E00A7}"/>
                </a:ext>
              </a:extLst>
            </p:cNvPr>
            <p:cNvSpPr>
              <a:spLocks/>
            </p:cNvSpPr>
            <p:nvPr userDrawn="1"/>
          </p:nvSpPr>
          <p:spPr bwMode="auto">
            <a:xfrm>
              <a:off x="6878936" y="3016487"/>
              <a:ext cx="88558" cy="90954"/>
            </a:xfrm>
            <a:custGeom>
              <a:avLst/>
              <a:gdLst>
                <a:gd name="T0" fmla="*/ 0 w 58"/>
                <a:gd name="T1" fmla="*/ 32 h 70"/>
                <a:gd name="T2" fmla="*/ 11 w 58"/>
                <a:gd name="T3" fmla="*/ 28 h 70"/>
                <a:gd name="T4" fmla="*/ 11 w 58"/>
                <a:gd name="T5" fmla="*/ 17 h 70"/>
                <a:gd name="T6" fmla="*/ 24 w 58"/>
                <a:gd name="T7" fmla="*/ 17 h 70"/>
                <a:gd name="T8" fmla="*/ 36 w 58"/>
                <a:gd name="T9" fmla="*/ 2 h 70"/>
                <a:gd name="T10" fmla="*/ 49 w 58"/>
                <a:gd name="T11" fmla="*/ 0 h 70"/>
                <a:gd name="T12" fmla="*/ 58 w 58"/>
                <a:gd name="T13" fmla="*/ 0 h 70"/>
                <a:gd name="T14" fmla="*/ 58 w 58"/>
                <a:gd name="T15" fmla="*/ 15 h 70"/>
                <a:gd name="T16" fmla="*/ 58 w 58"/>
                <a:gd name="T17" fmla="*/ 23 h 70"/>
                <a:gd name="T18" fmla="*/ 55 w 58"/>
                <a:gd name="T19" fmla="*/ 32 h 70"/>
                <a:gd name="T20" fmla="*/ 55 w 58"/>
                <a:gd name="T21" fmla="*/ 43 h 70"/>
                <a:gd name="T22" fmla="*/ 55 w 58"/>
                <a:gd name="T23" fmla="*/ 43 h 70"/>
                <a:gd name="T24" fmla="*/ 55 w 58"/>
                <a:gd name="T25" fmla="*/ 51 h 70"/>
                <a:gd name="T26" fmla="*/ 55 w 58"/>
                <a:gd name="T27" fmla="*/ 51 h 70"/>
                <a:gd name="T28" fmla="*/ 55 w 58"/>
                <a:gd name="T29" fmla="*/ 62 h 70"/>
                <a:gd name="T30" fmla="*/ 55 w 58"/>
                <a:gd name="T31" fmla="*/ 70 h 70"/>
                <a:gd name="T32" fmla="*/ 45 w 58"/>
                <a:gd name="T33" fmla="*/ 66 h 70"/>
                <a:gd name="T34" fmla="*/ 34 w 58"/>
                <a:gd name="T35" fmla="*/ 62 h 70"/>
                <a:gd name="T36" fmla="*/ 24 w 58"/>
                <a:gd name="T37" fmla="*/ 62 h 70"/>
                <a:gd name="T38" fmla="*/ 13 w 58"/>
                <a:gd name="T39" fmla="*/ 55 h 70"/>
                <a:gd name="T40" fmla="*/ 4 w 58"/>
                <a:gd name="T41" fmla="*/ 43 h 70"/>
                <a:gd name="T42" fmla="*/ 0 w 58"/>
                <a:gd name="T43" fmla="*/ 32 h 70"/>
                <a:gd name="T44" fmla="*/ 0 w 58"/>
                <a:gd name="T45" fmla="*/ 32 h 70"/>
                <a:gd name="T46" fmla="*/ 0 w 58"/>
                <a:gd name="T47" fmla="*/ 3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8" h="70">
                  <a:moveTo>
                    <a:pt x="0" y="32"/>
                  </a:moveTo>
                  <a:lnTo>
                    <a:pt x="11" y="28"/>
                  </a:lnTo>
                  <a:lnTo>
                    <a:pt x="11" y="17"/>
                  </a:lnTo>
                  <a:lnTo>
                    <a:pt x="24" y="17"/>
                  </a:lnTo>
                  <a:lnTo>
                    <a:pt x="36" y="2"/>
                  </a:lnTo>
                  <a:lnTo>
                    <a:pt x="49" y="0"/>
                  </a:lnTo>
                  <a:lnTo>
                    <a:pt x="58" y="0"/>
                  </a:lnTo>
                  <a:lnTo>
                    <a:pt x="58" y="15"/>
                  </a:lnTo>
                  <a:lnTo>
                    <a:pt x="58" y="23"/>
                  </a:lnTo>
                  <a:lnTo>
                    <a:pt x="55" y="32"/>
                  </a:lnTo>
                  <a:lnTo>
                    <a:pt x="55" y="43"/>
                  </a:lnTo>
                  <a:lnTo>
                    <a:pt x="55" y="43"/>
                  </a:lnTo>
                  <a:lnTo>
                    <a:pt x="55" y="51"/>
                  </a:lnTo>
                  <a:lnTo>
                    <a:pt x="55" y="51"/>
                  </a:lnTo>
                  <a:lnTo>
                    <a:pt x="55" y="62"/>
                  </a:lnTo>
                  <a:lnTo>
                    <a:pt x="55" y="70"/>
                  </a:lnTo>
                  <a:lnTo>
                    <a:pt x="45" y="66"/>
                  </a:lnTo>
                  <a:lnTo>
                    <a:pt x="34" y="62"/>
                  </a:lnTo>
                  <a:lnTo>
                    <a:pt x="24" y="62"/>
                  </a:lnTo>
                  <a:lnTo>
                    <a:pt x="13" y="55"/>
                  </a:lnTo>
                  <a:lnTo>
                    <a:pt x="4" y="43"/>
                  </a:lnTo>
                  <a:lnTo>
                    <a:pt x="0" y="32"/>
                  </a:lnTo>
                  <a:lnTo>
                    <a:pt x="0" y="32"/>
                  </a:lnTo>
                  <a:lnTo>
                    <a:pt x="0" y="32"/>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0" name="Freeform 29">
              <a:extLst>
                <a:ext uri="{FF2B5EF4-FFF2-40B4-BE49-F238E27FC236}">
                  <a16:creationId xmlns:a16="http://schemas.microsoft.com/office/drawing/2014/main" id="{AF4DF79E-5702-574F-A6A7-27DE9DF9A900}"/>
                </a:ext>
              </a:extLst>
            </p:cNvPr>
            <p:cNvSpPr>
              <a:spLocks/>
            </p:cNvSpPr>
            <p:nvPr userDrawn="1"/>
          </p:nvSpPr>
          <p:spPr bwMode="auto">
            <a:xfrm>
              <a:off x="6912527" y="3097047"/>
              <a:ext cx="70236" cy="62369"/>
            </a:xfrm>
            <a:custGeom>
              <a:avLst/>
              <a:gdLst>
                <a:gd name="T0" fmla="*/ 2 w 46"/>
                <a:gd name="T1" fmla="*/ 0 h 48"/>
                <a:gd name="T2" fmla="*/ 12 w 46"/>
                <a:gd name="T3" fmla="*/ 0 h 48"/>
                <a:gd name="T4" fmla="*/ 23 w 46"/>
                <a:gd name="T5" fmla="*/ 4 h 48"/>
                <a:gd name="T6" fmla="*/ 33 w 46"/>
                <a:gd name="T7" fmla="*/ 8 h 48"/>
                <a:gd name="T8" fmla="*/ 36 w 46"/>
                <a:gd name="T9" fmla="*/ 12 h 48"/>
                <a:gd name="T10" fmla="*/ 42 w 46"/>
                <a:gd name="T11" fmla="*/ 19 h 48"/>
                <a:gd name="T12" fmla="*/ 46 w 46"/>
                <a:gd name="T13" fmla="*/ 23 h 48"/>
                <a:gd name="T14" fmla="*/ 46 w 46"/>
                <a:gd name="T15" fmla="*/ 27 h 48"/>
                <a:gd name="T16" fmla="*/ 42 w 46"/>
                <a:gd name="T17" fmla="*/ 31 h 48"/>
                <a:gd name="T18" fmla="*/ 42 w 46"/>
                <a:gd name="T19" fmla="*/ 31 h 48"/>
                <a:gd name="T20" fmla="*/ 42 w 46"/>
                <a:gd name="T21" fmla="*/ 40 h 48"/>
                <a:gd name="T22" fmla="*/ 44 w 46"/>
                <a:gd name="T23" fmla="*/ 48 h 48"/>
                <a:gd name="T24" fmla="*/ 33 w 46"/>
                <a:gd name="T25" fmla="*/ 42 h 48"/>
                <a:gd name="T26" fmla="*/ 29 w 46"/>
                <a:gd name="T27" fmla="*/ 36 h 48"/>
                <a:gd name="T28" fmla="*/ 25 w 46"/>
                <a:gd name="T29" fmla="*/ 27 h 48"/>
                <a:gd name="T30" fmla="*/ 18 w 46"/>
                <a:gd name="T31" fmla="*/ 27 h 48"/>
                <a:gd name="T32" fmla="*/ 14 w 46"/>
                <a:gd name="T33" fmla="*/ 19 h 48"/>
                <a:gd name="T34" fmla="*/ 8 w 46"/>
                <a:gd name="T35" fmla="*/ 19 h 48"/>
                <a:gd name="T36" fmla="*/ 2 w 46"/>
                <a:gd name="T37" fmla="*/ 19 h 48"/>
                <a:gd name="T38" fmla="*/ 0 w 46"/>
                <a:gd name="T39" fmla="*/ 12 h 48"/>
                <a:gd name="T40" fmla="*/ 0 w 46"/>
                <a:gd name="T41" fmla="*/ 8 h 48"/>
                <a:gd name="T42" fmla="*/ 2 w 46"/>
                <a:gd name="T43" fmla="*/ 0 h 48"/>
                <a:gd name="T44" fmla="*/ 2 w 46"/>
                <a:gd name="T45" fmla="*/ 0 h 48"/>
                <a:gd name="T46" fmla="*/ 2 w 46"/>
                <a:gd name="T47"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6" h="48">
                  <a:moveTo>
                    <a:pt x="2" y="0"/>
                  </a:moveTo>
                  <a:lnTo>
                    <a:pt x="12" y="0"/>
                  </a:lnTo>
                  <a:lnTo>
                    <a:pt x="23" y="4"/>
                  </a:lnTo>
                  <a:lnTo>
                    <a:pt x="33" y="8"/>
                  </a:lnTo>
                  <a:lnTo>
                    <a:pt x="36" y="12"/>
                  </a:lnTo>
                  <a:lnTo>
                    <a:pt x="42" y="19"/>
                  </a:lnTo>
                  <a:lnTo>
                    <a:pt x="46" y="23"/>
                  </a:lnTo>
                  <a:lnTo>
                    <a:pt x="46" y="27"/>
                  </a:lnTo>
                  <a:lnTo>
                    <a:pt x="42" y="31"/>
                  </a:lnTo>
                  <a:lnTo>
                    <a:pt x="42" y="31"/>
                  </a:lnTo>
                  <a:lnTo>
                    <a:pt x="42" y="40"/>
                  </a:lnTo>
                  <a:lnTo>
                    <a:pt x="44" y="48"/>
                  </a:lnTo>
                  <a:lnTo>
                    <a:pt x="33" y="42"/>
                  </a:lnTo>
                  <a:lnTo>
                    <a:pt x="29" y="36"/>
                  </a:lnTo>
                  <a:lnTo>
                    <a:pt x="25" y="27"/>
                  </a:lnTo>
                  <a:lnTo>
                    <a:pt x="18" y="27"/>
                  </a:lnTo>
                  <a:lnTo>
                    <a:pt x="14" y="19"/>
                  </a:lnTo>
                  <a:lnTo>
                    <a:pt x="8" y="19"/>
                  </a:lnTo>
                  <a:lnTo>
                    <a:pt x="2" y="19"/>
                  </a:lnTo>
                  <a:lnTo>
                    <a:pt x="0" y="12"/>
                  </a:lnTo>
                  <a:lnTo>
                    <a:pt x="0" y="8"/>
                  </a:lnTo>
                  <a:lnTo>
                    <a:pt x="2" y="0"/>
                  </a:lnTo>
                  <a:lnTo>
                    <a:pt x="2" y="0"/>
                  </a:lnTo>
                  <a:lnTo>
                    <a:pt x="2" y="0"/>
                  </a:lnTo>
                  <a:close/>
                </a:path>
              </a:pathLst>
            </a:custGeom>
            <a:solidFill>
              <a:schemeClr val="bg1">
                <a:lumMod val="85000"/>
              </a:schemeClr>
            </a:solidFill>
            <a:ln w="635" cap="rnd">
              <a:solidFill>
                <a:schemeClr val="bg1">
                  <a:alpha val="17000"/>
                </a:schemeClr>
              </a:solidFill>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1" name="Freeform 30">
              <a:extLst>
                <a:ext uri="{FF2B5EF4-FFF2-40B4-BE49-F238E27FC236}">
                  <a16:creationId xmlns:a16="http://schemas.microsoft.com/office/drawing/2014/main" id="{19D072B4-9206-054D-9CED-0B1D88D8DB74}"/>
                </a:ext>
              </a:extLst>
            </p:cNvPr>
            <p:cNvSpPr>
              <a:spLocks/>
            </p:cNvSpPr>
            <p:nvPr userDrawn="1"/>
          </p:nvSpPr>
          <p:spPr bwMode="auto">
            <a:xfrm>
              <a:off x="6912527" y="3097047"/>
              <a:ext cx="70236" cy="62369"/>
            </a:xfrm>
            <a:custGeom>
              <a:avLst/>
              <a:gdLst>
                <a:gd name="T0" fmla="*/ 2 w 46"/>
                <a:gd name="T1" fmla="*/ 0 h 48"/>
                <a:gd name="T2" fmla="*/ 12 w 46"/>
                <a:gd name="T3" fmla="*/ 0 h 48"/>
                <a:gd name="T4" fmla="*/ 23 w 46"/>
                <a:gd name="T5" fmla="*/ 4 h 48"/>
                <a:gd name="T6" fmla="*/ 33 w 46"/>
                <a:gd name="T7" fmla="*/ 8 h 48"/>
                <a:gd name="T8" fmla="*/ 36 w 46"/>
                <a:gd name="T9" fmla="*/ 12 h 48"/>
                <a:gd name="T10" fmla="*/ 42 w 46"/>
                <a:gd name="T11" fmla="*/ 19 h 48"/>
                <a:gd name="T12" fmla="*/ 46 w 46"/>
                <a:gd name="T13" fmla="*/ 23 h 48"/>
                <a:gd name="T14" fmla="*/ 46 w 46"/>
                <a:gd name="T15" fmla="*/ 27 h 48"/>
                <a:gd name="T16" fmla="*/ 42 w 46"/>
                <a:gd name="T17" fmla="*/ 31 h 48"/>
                <a:gd name="T18" fmla="*/ 42 w 46"/>
                <a:gd name="T19" fmla="*/ 31 h 48"/>
                <a:gd name="T20" fmla="*/ 42 w 46"/>
                <a:gd name="T21" fmla="*/ 40 h 48"/>
                <a:gd name="T22" fmla="*/ 44 w 46"/>
                <a:gd name="T23" fmla="*/ 48 h 48"/>
                <a:gd name="T24" fmla="*/ 33 w 46"/>
                <a:gd name="T25" fmla="*/ 42 h 48"/>
                <a:gd name="T26" fmla="*/ 29 w 46"/>
                <a:gd name="T27" fmla="*/ 36 h 48"/>
                <a:gd name="T28" fmla="*/ 25 w 46"/>
                <a:gd name="T29" fmla="*/ 27 h 48"/>
                <a:gd name="T30" fmla="*/ 18 w 46"/>
                <a:gd name="T31" fmla="*/ 27 h 48"/>
                <a:gd name="T32" fmla="*/ 14 w 46"/>
                <a:gd name="T33" fmla="*/ 19 h 48"/>
                <a:gd name="T34" fmla="*/ 8 w 46"/>
                <a:gd name="T35" fmla="*/ 19 h 48"/>
                <a:gd name="T36" fmla="*/ 2 w 46"/>
                <a:gd name="T37" fmla="*/ 19 h 48"/>
                <a:gd name="T38" fmla="*/ 0 w 46"/>
                <a:gd name="T39" fmla="*/ 12 h 48"/>
                <a:gd name="T40" fmla="*/ 0 w 46"/>
                <a:gd name="T41" fmla="*/ 8 h 48"/>
                <a:gd name="T42" fmla="*/ 2 w 46"/>
                <a:gd name="T43" fmla="*/ 0 h 48"/>
                <a:gd name="T44" fmla="*/ 2 w 46"/>
                <a:gd name="T45" fmla="*/ 0 h 48"/>
                <a:gd name="T46" fmla="*/ 2 w 46"/>
                <a:gd name="T47"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6" h="48">
                  <a:moveTo>
                    <a:pt x="2" y="0"/>
                  </a:moveTo>
                  <a:lnTo>
                    <a:pt x="12" y="0"/>
                  </a:lnTo>
                  <a:lnTo>
                    <a:pt x="23" y="4"/>
                  </a:lnTo>
                  <a:lnTo>
                    <a:pt x="33" y="8"/>
                  </a:lnTo>
                  <a:lnTo>
                    <a:pt x="36" y="12"/>
                  </a:lnTo>
                  <a:lnTo>
                    <a:pt x="42" y="19"/>
                  </a:lnTo>
                  <a:lnTo>
                    <a:pt x="46" y="23"/>
                  </a:lnTo>
                  <a:lnTo>
                    <a:pt x="46" y="27"/>
                  </a:lnTo>
                  <a:lnTo>
                    <a:pt x="42" y="31"/>
                  </a:lnTo>
                  <a:lnTo>
                    <a:pt x="42" y="31"/>
                  </a:lnTo>
                  <a:lnTo>
                    <a:pt x="42" y="40"/>
                  </a:lnTo>
                  <a:lnTo>
                    <a:pt x="44" y="48"/>
                  </a:lnTo>
                  <a:lnTo>
                    <a:pt x="33" y="42"/>
                  </a:lnTo>
                  <a:lnTo>
                    <a:pt x="29" y="36"/>
                  </a:lnTo>
                  <a:lnTo>
                    <a:pt x="25" y="27"/>
                  </a:lnTo>
                  <a:lnTo>
                    <a:pt x="18" y="27"/>
                  </a:lnTo>
                  <a:lnTo>
                    <a:pt x="14" y="19"/>
                  </a:lnTo>
                  <a:lnTo>
                    <a:pt x="8" y="19"/>
                  </a:lnTo>
                  <a:lnTo>
                    <a:pt x="2" y="19"/>
                  </a:lnTo>
                  <a:lnTo>
                    <a:pt x="0" y="12"/>
                  </a:lnTo>
                  <a:lnTo>
                    <a:pt x="0" y="8"/>
                  </a:lnTo>
                  <a:lnTo>
                    <a:pt x="2" y="0"/>
                  </a:lnTo>
                  <a:lnTo>
                    <a:pt x="2" y="0"/>
                  </a:lnTo>
                  <a:lnTo>
                    <a:pt x="2" y="0"/>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2" name="Freeform 31">
              <a:extLst>
                <a:ext uri="{FF2B5EF4-FFF2-40B4-BE49-F238E27FC236}">
                  <a16:creationId xmlns:a16="http://schemas.microsoft.com/office/drawing/2014/main" id="{DC760AB1-2A27-2D47-9C66-1C854B7F622A}"/>
                </a:ext>
              </a:extLst>
            </p:cNvPr>
            <p:cNvSpPr>
              <a:spLocks/>
            </p:cNvSpPr>
            <p:nvPr userDrawn="1"/>
          </p:nvSpPr>
          <p:spPr bwMode="auto">
            <a:xfrm>
              <a:off x="6976655" y="3129530"/>
              <a:ext cx="122149" cy="49375"/>
            </a:xfrm>
            <a:custGeom>
              <a:avLst/>
              <a:gdLst>
                <a:gd name="T0" fmla="*/ 0 w 80"/>
                <a:gd name="T1" fmla="*/ 15 h 38"/>
                <a:gd name="T2" fmla="*/ 2 w 80"/>
                <a:gd name="T3" fmla="*/ 0 h 38"/>
                <a:gd name="T4" fmla="*/ 11 w 80"/>
                <a:gd name="T5" fmla="*/ 11 h 38"/>
                <a:gd name="T6" fmla="*/ 25 w 80"/>
                <a:gd name="T7" fmla="*/ 7 h 38"/>
                <a:gd name="T8" fmla="*/ 30 w 80"/>
                <a:gd name="T9" fmla="*/ 7 h 38"/>
                <a:gd name="T10" fmla="*/ 32 w 80"/>
                <a:gd name="T11" fmla="*/ 9 h 38"/>
                <a:gd name="T12" fmla="*/ 34 w 80"/>
                <a:gd name="T13" fmla="*/ 11 h 38"/>
                <a:gd name="T14" fmla="*/ 36 w 80"/>
                <a:gd name="T15" fmla="*/ 7 h 38"/>
                <a:gd name="T16" fmla="*/ 44 w 80"/>
                <a:gd name="T17" fmla="*/ 2 h 38"/>
                <a:gd name="T18" fmla="*/ 51 w 80"/>
                <a:gd name="T19" fmla="*/ 0 h 38"/>
                <a:gd name="T20" fmla="*/ 57 w 80"/>
                <a:gd name="T21" fmla="*/ 2 h 38"/>
                <a:gd name="T22" fmla="*/ 59 w 80"/>
                <a:gd name="T23" fmla="*/ 4 h 38"/>
                <a:gd name="T24" fmla="*/ 63 w 80"/>
                <a:gd name="T25" fmla="*/ 4 h 38"/>
                <a:gd name="T26" fmla="*/ 74 w 80"/>
                <a:gd name="T27" fmla="*/ 11 h 38"/>
                <a:gd name="T28" fmla="*/ 80 w 80"/>
                <a:gd name="T29" fmla="*/ 21 h 38"/>
                <a:gd name="T30" fmla="*/ 78 w 80"/>
                <a:gd name="T31" fmla="*/ 32 h 38"/>
                <a:gd name="T32" fmla="*/ 72 w 80"/>
                <a:gd name="T33" fmla="*/ 38 h 38"/>
                <a:gd name="T34" fmla="*/ 70 w 80"/>
                <a:gd name="T35" fmla="*/ 34 h 38"/>
                <a:gd name="T36" fmla="*/ 68 w 80"/>
                <a:gd name="T37" fmla="*/ 32 h 38"/>
                <a:gd name="T38" fmla="*/ 66 w 80"/>
                <a:gd name="T39" fmla="*/ 32 h 38"/>
                <a:gd name="T40" fmla="*/ 63 w 80"/>
                <a:gd name="T41" fmla="*/ 28 h 38"/>
                <a:gd name="T42" fmla="*/ 63 w 80"/>
                <a:gd name="T43" fmla="*/ 19 h 38"/>
                <a:gd name="T44" fmla="*/ 49 w 80"/>
                <a:gd name="T45" fmla="*/ 11 h 38"/>
                <a:gd name="T46" fmla="*/ 47 w 80"/>
                <a:gd name="T47" fmla="*/ 11 h 38"/>
                <a:gd name="T48" fmla="*/ 44 w 80"/>
                <a:gd name="T49" fmla="*/ 11 h 38"/>
                <a:gd name="T50" fmla="*/ 40 w 80"/>
                <a:gd name="T51" fmla="*/ 17 h 38"/>
                <a:gd name="T52" fmla="*/ 36 w 80"/>
                <a:gd name="T53" fmla="*/ 19 h 38"/>
                <a:gd name="T54" fmla="*/ 36 w 80"/>
                <a:gd name="T55" fmla="*/ 21 h 38"/>
                <a:gd name="T56" fmla="*/ 36 w 80"/>
                <a:gd name="T57" fmla="*/ 21 h 38"/>
                <a:gd name="T58" fmla="*/ 36 w 80"/>
                <a:gd name="T59" fmla="*/ 24 h 38"/>
                <a:gd name="T60" fmla="*/ 36 w 80"/>
                <a:gd name="T61" fmla="*/ 26 h 38"/>
                <a:gd name="T62" fmla="*/ 38 w 80"/>
                <a:gd name="T63" fmla="*/ 32 h 38"/>
                <a:gd name="T64" fmla="*/ 30 w 80"/>
                <a:gd name="T65" fmla="*/ 36 h 38"/>
                <a:gd name="T66" fmla="*/ 25 w 80"/>
                <a:gd name="T67" fmla="*/ 32 h 38"/>
                <a:gd name="T68" fmla="*/ 17 w 80"/>
                <a:gd name="T69" fmla="*/ 24 h 38"/>
                <a:gd name="T70" fmla="*/ 13 w 80"/>
                <a:gd name="T71" fmla="*/ 23 h 38"/>
                <a:gd name="T72" fmla="*/ 2 w 80"/>
                <a:gd name="T73" fmla="*/ 23 h 38"/>
                <a:gd name="T74" fmla="*/ 2 w 80"/>
                <a:gd name="T75" fmla="*/ 23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0" h="38">
                  <a:moveTo>
                    <a:pt x="2" y="23"/>
                  </a:moveTo>
                  <a:lnTo>
                    <a:pt x="0" y="15"/>
                  </a:lnTo>
                  <a:lnTo>
                    <a:pt x="0" y="4"/>
                  </a:lnTo>
                  <a:lnTo>
                    <a:pt x="2" y="0"/>
                  </a:lnTo>
                  <a:lnTo>
                    <a:pt x="8" y="6"/>
                  </a:lnTo>
                  <a:lnTo>
                    <a:pt x="11" y="11"/>
                  </a:lnTo>
                  <a:lnTo>
                    <a:pt x="19" y="7"/>
                  </a:lnTo>
                  <a:lnTo>
                    <a:pt x="25" y="7"/>
                  </a:lnTo>
                  <a:lnTo>
                    <a:pt x="25" y="7"/>
                  </a:lnTo>
                  <a:lnTo>
                    <a:pt x="30" y="7"/>
                  </a:lnTo>
                  <a:lnTo>
                    <a:pt x="30" y="7"/>
                  </a:lnTo>
                  <a:lnTo>
                    <a:pt x="32" y="9"/>
                  </a:lnTo>
                  <a:lnTo>
                    <a:pt x="32" y="11"/>
                  </a:lnTo>
                  <a:lnTo>
                    <a:pt x="34" y="11"/>
                  </a:lnTo>
                  <a:lnTo>
                    <a:pt x="36" y="7"/>
                  </a:lnTo>
                  <a:lnTo>
                    <a:pt x="36" y="7"/>
                  </a:lnTo>
                  <a:lnTo>
                    <a:pt x="40" y="4"/>
                  </a:lnTo>
                  <a:lnTo>
                    <a:pt x="44" y="2"/>
                  </a:lnTo>
                  <a:lnTo>
                    <a:pt x="51" y="0"/>
                  </a:lnTo>
                  <a:lnTo>
                    <a:pt x="51" y="0"/>
                  </a:lnTo>
                  <a:lnTo>
                    <a:pt x="53" y="0"/>
                  </a:lnTo>
                  <a:lnTo>
                    <a:pt x="57" y="2"/>
                  </a:lnTo>
                  <a:lnTo>
                    <a:pt x="57" y="2"/>
                  </a:lnTo>
                  <a:lnTo>
                    <a:pt x="59" y="4"/>
                  </a:lnTo>
                  <a:lnTo>
                    <a:pt x="63" y="4"/>
                  </a:lnTo>
                  <a:lnTo>
                    <a:pt x="63" y="4"/>
                  </a:lnTo>
                  <a:lnTo>
                    <a:pt x="68" y="7"/>
                  </a:lnTo>
                  <a:lnTo>
                    <a:pt x="74" y="11"/>
                  </a:lnTo>
                  <a:lnTo>
                    <a:pt x="78" y="17"/>
                  </a:lnTo>
                  <a:lnTo>
                    <a:pt x="80" y="21"/>
                  </a:lnTo>
                  <a:lnTo>
                    <a:pt x="80" y="28"/>
                  </a:lnTo>
                  <a:lnTo>
                    <a:pt x="78" y="32"/>
                  </a:lnTo>
                  <a:lnTo>
                    <a:pt x="72" y="32"/>
                  </a:lnTo>
                  <a:lnTo>
                    <a:pt x="72" y="38"/>
                  </a:lnTo>
                  <a:lnTo>
                    <a:pt x="72" y="38"/>
                  </a:lnTo>
                  <a:lnTo>
                    <a:pt x="70" y="34"/>
                  </a:lnTo>
                  <a:lnTo>
                    <a:pt x="70" y="32"/>
                  </a:lnTo>
                  <a:lnTo>
                    <a:pt x="68" y="32"/>
                  </a:lnTo>
                  <a:lnTo>
                    <a:pt x="68" y="32"/>
                  </a:lnTo>
                  <a:lnTo>
                    <a:pt x="66" y="32"/>
                  </a:lnTo>
                  <a:lnTo>
                    <a:pt x="64" y="30"/>
                  </a:lnTo>
                  <a:lnTo>
                    <a:pt x="63" y="28"/>
                  </a:lnTo>
                  <a:lnTo>
                    <a:pt x="63" y="23"/>
                  </a:lnTo>
                  <a:lnTo>
                    <a:pt x="63" y="19"/>
                  </a:lnTo>
                  <a:lnTo>
                    <a:pt x="57" y="11"/>
                  </a:lnTo>
                  <a:lnTo>
                    <a:pt x="49" y="11"/>
                  </a:lnTo>
                  <a:lnTo>
                    <a:pt x="49" y="11"/>
                  </a:lnTo>
                  <a:lnTo>
                    <a:pt x="47" y="11"/>
                  </a:lnTo>
                  <a:lnTo>
                    <a:pt x="47" y="11"/>
                  </a:lnTo>
                  <a:lnTo>
                    <a:pt x="44" y="11"/>
                  </a:lnTo>
                  <a:lnTo>
                    <a:pt x="44" y="11"/>
                  </a:lnTo>
                  <a:lnTo>
                    <a:pt x="40" y="17"/>
                  </a:lnTo>
                  <a:lnTo>
                    <a:pt x="40" y="17"/>
                  </a:lnTo>
                  <a:lnTo>
                    <a:pt x="36" y="19"/>
                  </a:lnTo>
                  <a:lnTo>
                    <a:pt x="36" y="21"/>
                  </a:lnTo>
                  <a:lnTo>
                    <a:pt x="36" y="21"/>
                  </a:lnTo>
                  <a:lnTo>
                    <a:pt x="36" y="21"/>
                  </a:lnTo>
                  <a:lnTo>
                    <a:pt x="36" y="21"/>
                  </a:lnTo>
                  <a:lnTo>
                    <a:pt x="36" y="21"/>
                  </a:lnTo>
                  <a:lnTo>
                    <a:pt x="36" y="24"/>
                  </a:lnTo>
                  <a:lnTo>
                    <a:pt x="36" y="24"/>
                  </a:lnTo>
                  <a:lnTo>
                    <a:pt x="36" y="26"/>
                  </a:lnTo>
                  <a:lnTo>
                    <a:pt x="38" y="28"/>
                  </a:lnTo>
                  <a:lnTo>
                    <a:pt x="38" y="32"/>
                  </a:lnTo>
                  <a:lnTo>
                    <a:pt x="36" y="36"/>
                  </a:lnTo>
                  <a:lnTo>
                    <a:pt x="30" y="36"/>
                  </a:lnTo>
                  <a:lnTo>
                    <a:pt x="27" y="36"/>
                  </a:lnTo>
                  <a:lnTo>
                    <a:pt x="25" y="32"/>
                  </a:lnTo>
                  <a:lnTo>
                    <a:pt x="21" y="28"/>
                  </a:lnTo>
                  <a:lnTo>
                    <a:pt x="17" y="24"/>
                  </a:lnTo>
                  <a:lnTo>
                    <a:pt x="13" y="23"/>
                  </a:lnTo>
                  <a:lnTo>
                    <a:pt x="13" y="23"/>
                  </a:lnTo>
                  <a:lnTo>
                    <a:pt x="4" y="23"/>
                  </a:lnTo>
                  <a:lnTo>
                    <a:pt x="2" y="23"/>
                  </a:lnTo>
                  <a:lnTo>
                    <a:pt x="2" y="23"/>
                  </a:lnTo>
                  <a:lnTo>
                    <a:pt x="2" y="23"/>
                  </a:lnTo>
                  <a:close/>
                </a:path>
              </a:pathLst>
            </a:custGeom>
            <a:solidFill>
              <a:schemeClr val="bg1">
                <a:lumMod val="85000"/>
              </a:schemeClr>
            </a:solidFill>
            <a:ln w="635" cap="rnd">
              <a:solidFill>
                <a:schemeClr val="bg1">
                  <a:alpha val="17000"/>
                </a:schemeClr>
              </a:solidFill>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3" name="Freeform 32">
              <a:extLst>
                <a:ext uri="{FF2B5EF4-FFF2-40B4-BE49-F238E27FC236}">
                  <a16:creationId xmlns:a16="http://schemas.microsoft.com/office/drawing/2014/main" id="{AF8AFD12-5CFC-EF42-A431-A6F8614A9335}"/>
                </a:ext>
              </a:extLst>
            </p:cNvPr>
            <p:cNvSpPr>
              <a:spLocks/>
            </p:cNvSpPr>
            <p:nvPr userDrawn="1"/>
          </p:nvSpPr>
          <p:spPr bwMode="auto">
            <a:xfrm>
              <a:off x="6976655" y="3129530"/>
              <a:ext cx="122149" cy="49375"/>
            </a:xfrm>
            <a:custGeom>
              <a:avLst/>
              <a:gdLst>
                <a:gd name="T0" fmla="*/ 0 w 80"/>
                <a:gd name="T1" fmla="*/ 15 h 38"/>
                <a:gd name="T2" fmla="*/ 2 w 80"/>
                <a:gd name="T3" fmla="*/ 0 h 38"/>
                <a:gd name="T4" fmla="*/ 11 w 80"/>
                <a:gd name="T5" fmla="*/ 11 h 38"/>
                <a:gd name="T6" fmla="*/ 25 w 80"/>
                <a:gd name="T7" fmla="*/ 7 h 38"/>
                <a:gd name="T8" fmla="*/ 30 w 80"/>
                <a:gd name="T9" fmla="*/ 7 h 38"/>
                <a:gd name="T10" fmla="*/ 32 w 80"/>
                <a:gd name="T11" fmla="*/ 9 h 38"/>
                <a:gd name="T12" fmla="*/ 34 w 80"/>
                <a:gd name="T13" fmla="*/ 11 h 38"/>
                <a:gd name="T14" fmla="*/ 36 w 80"/>
                <a:gd name="T15" fmla="*/ 7 h 38"/>
                <a:gd name="T16" fmla="*/ 44 w 80"/>
                <a:gd name="T17" fmla="*/ 2 h 38"/>
                <a:gd name="T18" fmla="*/ 51 w 80"/>
                <a:gd name="T19" fmla="*/ 0 h 38"/>
                <a:gd name="T20" fmla="*/ 57 w 80"/>
                <a:gd name="T21" fmla="*/ 2 h 38"/>
                <a:gd name="T22" fmla="*/ 59 w 80"/>
                <a:gd name="T23" fmla="*/ 4 h 38"/>
                <a:gd name="T24" fmla="*/ 63 w 80"/>
                <a:gd name="T25" fmla="*/ 4 h 38"/>
                <a:gd name="T26" fmla="*/ 74 w 80"/>
                <a:gd name="T27" fmla="*/ 11 h 38"/>
                <a:gd name="T28" fmla="*/ 80 w 80"/>
                <a:gd name="T29" fmla="*/ 21 h 38"/>
                <a:gd name="T30" fmla="*/ 78 w 80"/>
                <a:gd name="T31" fmla="*/ 32 h 38"/>
                <a:gd name="T32" fmla="*/ 72 w 80"/>
                <a:gd name="T33" fmla="*/ 38 h 38"/>
                <a:gd name="T34" fmla="*/ 70 w 80"/>
                <a:gd name="T35" fmla="*/ 34 h 38"/>
                <a:gd name="T36" fmla="*/ 68 w 80"/>
                <a:gd name="T37" fmla="*/ 32 h 38"/>
                <a:gd name="T38" fmla="*/ 66 w 80"/>
                <a:gd name="T39" fmla="*/ 32 h 38"/>
                <a:gd name="T40" fmla="*/ 63 w 80"/>
                <a:gd name="T41" fmla="*/ 28 h 38"/>
                <a:gd name="T42" fmla="*/ 63 w 80"/>
                <a:gd name="T43" fmla="*/ 19 h 38"/>
                <a:gd name="T44" fmla="*/ 49 w 80"/>
                <a:gd name="T45" fmla="*/ 11 h 38"/>
                <a:gd name="T46" fmla="*/ 47 w 80"/>
                <a:gd name="T47" fmla="*/ 11 h 38"/>
                <a:gd name="T48" fmla="*/ 44 w 80"/>
                <a:gd name="T49" fmla="*/ 11 h 38"/>
                <a:gd name="T50" fmla="*/ 40 w 80"/>
                <a:gd name="T51" fmla="*/ 17 h 38"/>
                <a:gd name="T52" fmla="*/ 36 w 80"/>
                <a:gd name="T53" fmla="*/ 19 h 38"/>
                <a:gd name="T54" fmla="*/ 36 w 80"/>
                <a:gd name="T55" fmla="*/ 21 h 38"/>
                <a:gd name="T56" fmla="*/ 36 w 80"/>
                <a:gd name="T57" fmla="*/ 21 h 38"/>
                <a:gd name="T58" fmla="*/ 36 w 80"/>
                <a:gd name="T59" fmla="*/ 24 h 38"/>
                <a:gd name="T60" fmla="*/ 36 w 80"/>
                <a:gd name="T61" fmla="*/ 26 h 38"/>
                <a:gd name="T62" fmla="*/ 38 w 80"/>
                <a:gd name="T63" fmla="*/ 32 h 38"/>
                <a:gd name="T64" fmla="*/ 30 w 80"/>
                <a:gd name="T65" fmla="*/ 36 h 38"/>
                <a:gd name="T66" fmla="*/ 25 w 80"/>
                <a:gd name="T67" fmla="*/ 32 h 38"/>
                <a:gd name="T68" fmla="*/ 17 w 80"/>
                <a:gd name="T69" fmla="*/ 24 h 38"/>
                <a:gd name="T70" fmla="*/ 13 w 80"/>
                <a:gd name="T71" fmla="*/ 23 h 38"/>
                <a:gd name="T72" fmla="*/ 2 w 80"/>
                <a:gd name="T73" fmla="*/ 23 h 38"/>
                <a:gd name="T74" fmla="*/ 2 w 80"/>
                <a:gd name="T75" fmla="*/ 23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0" h="38">
                  <a:moveTo>
                    <a:pt x="2" y="23"/>
                  </a:moveTo>
                  <a:lnTo>
                    <a:pt x="0" y="15"/>
                  </a:lnTo>
                  <a:lnTo>
                    <a:pt x="0" y="4"/>
                  </a:lnTo>
                  <a:lnTo>
                    <a:pt x="2" y="0"/>
                  </a:lnTo>
                  <a:lnTo>
                    <a:pt x="8" y="6"/>
                  </a:lnTo>
                  <a:lnTo>
                    <a:pt x="11" y="11"/>
                  </a:lnTo>
                  <a:lnTo>
                    <a:pt x="19" y="7"/>
                  </a:lnTo>
                  <a:lnTo>
                    <a:pt x="25" y="7"/>
                  </a:lnTo>
                  <a:lnTo>
                    <a:pt x="25" y="7"/>
                  </a:lnTo>
                  <a:lnTo>
                    <a:pt x="30" y="7"/>
                  </a:lnTo>
                  <a:lnTo>
                    <a:pt x="30" y="7"/>
                  </a:lnTo>
                  <a:lnTo>
                    <a:pt x="32" y="9"/>
                  </a:lnTo>
                  <a:lnTo>
                    <a:pt x="32" y="11"/>
                  </a:lnTo>
                  <a:lnTo>
                    <a:pt x="34" y="11"/>
                  </a:lnTo>
                  <a:lnTo>
                    <a:pt x="36" y="7"/>
                  </a:lnTo>
                  <a:lnTo>
                    <a:pt x="36" y="7"/>
                  </a:lnTo>
                  <a:lnTo>
                    <a:pt x="40" y="4"/>
                  </a:lnTo>
                  <a:lnTo>
                    <a:pt x="44" y="2"/>
                  </a:lnTo>
                  <a:lnTo>
                    <a:pt x="51" y="0"/>
                  </a:lnTo>
                  <a:lnTo>
                    <a:pt x="51" y="0"/>
                  </a:lnTo>
                  <a:lnTo>
                    <a:pt x="53" y="0"/>
                  </a:lnTo>
                  <a:lnTo>
                    <a:pt x="57" y="2"/>
                  </a:lnTo>
                  <a:lnTo>
                    <a:pt x="57" y="2"/>
                  </a:lnTo>
                  <a:lnTo>
                    <a:pt x="59" y="4"/>
                  </a:lnTo>
                  <a:lnTo>
                    <a:pt x="63" y="4"/>
                  </a:lnTo>
                  <a:lnTo>
                    <a:pt x="63" y="4"/>
                  </a:lnTo>
                  <a:lnTo>
                    <a:pt x="68" y="7"/>
                  </a:lnTo>
                  <a:lnTo>
                    <a:pt x="74" y="11"/>
                  </a:lnTo>
                  <a:lnTo>
                    <a:pt x="78" y="17"/>
                  </a:lnTo>
                  <a:lnTo>
                    <a:pt x="80" y="21"/>
                  </a:lnTo>
                  <a:lnTo>
                    <a:pt x="80" y="28"/>
                  </a:lnTo>
                  <a:lnTo>
                    <a:pt x="78" y="32"/>
                  </a:lnTo>
                  <a:lnTo>
                    <a:pt x="72" y="32"/>
                  </a:lnTo>
                  <a:lnTo>
                    <a:pt x="72" y="38"/>
                  </a:lnTo>
                  <a:lnTo>
                    <a:pt x="72" y="38"/>
                  </a:lnTo>
                  <a:lnTo>
                    <a:pt x="70" y="34"/>
                  </a:lnTo>
                  <a:lnTo>
                    <a:pt x="70" y="32"/>
                  </a:lnTo>
                  <a:lnTo>
                    <a:pt x="68" y="32"/>
                  </a:lnTo>
                  <a:lnTo>
                    <a:pt x="68" y="32"/>
                  </a:lnTo>
                  <a:lnTo>
                    <a:pt x="66" y="32"/>
                  </a:lnTo>
                  <a:lnTo>
                    <a:pt x="64" y="30"/>
                  </a:lnTo>
                  <a:lnTo>
                    <a:pt x="63" y="28"/>
                  </a:lnTo>
                  <a:lnTo>
                    <a:pt x="63" y="23"/>
                  </a:lnTo>
                  <a:lnTo>
                    <a:pt x="63" y="19"/>
                  </a:lnTo>
                  <a:lnTo>
                    <a:pt x="57" y="11"/>
                  </a:lnTo>
                  <a:lnTo>
                    <a:pt x="49" y="11"/>
                  </a:lnTo>
                  <a:lnTo>
                    <a:pt x="49" y="11"/>
                  </a:lnTo>
                  <a:lnTo>
                    <a:pt x="47" y="11"/>
                  </a:lnTo>
                  <a:lnTo>
                    <a:pt x="47" y="11"/>
                  </a:lnTo>
                  <a:lnTo>
                    <a:pt x="44" y="11"/>
                  </a:lnTo>
                  <a:lnTo>
                    <a:pt x="44" y="11"/>
                  </a:lnTo>
                  <a:lnTo>
                    <a:pt x="40" y="17"/>
                  </a:lnTo>
                  <a:lnTo>
                    <a:pt x="40" y="17"/>
                  </a:lnTo>
                  <a:lnTo>
                    <a:pt x="36" y="19"/>
                  </a:lnTo>
                  <a:lnTo>
                    <a:pt x="36" y="21"/>
                  </a:lnTo>
                  <a:lnTo>
                    <a:pt x="36" y="21"/>
                  </a:lnTo>
                  <a:lnTo>
                    <a:pt x="36" y="21"/>
                  </a:lnTo>
                  <a:lnTo>
                    <a:pt x="36" y="21"/>
                  </a:lnTo>
                  <a:lnTo>
                    <a:pt x="36" y="21"/>
                  </a:lnTo>
                  <a:lnTo>
                    <a:pt x="36" y="24"/>
                  </a:lnTo>
                  <a:lnTo>
                    <a:pt x="36" y="24"/>
                  </a:lnTo>
                  <a:lnTo>
                    <a:pt x="36" y="26"/>
                  </a:lnTo>
                  <a:lnTo>
                    <a:pt x="38" y="28"/>
                  </a:lnTo>
                  <a:lnTo>
                    <a:pt x="38" y="32"/>
                  </a:lnTo>
                  <a:lnTo>
                    <a:pt x="36" y="36"/>
                  </a:lnTo>
                  <a:lnTo>
                    <a:pt x="30" y="36"/>
                  </a:lnTo>
                  <a:lnTo>
                    <a:pt x="27" y="36"/>
                  </a:lnTo>
                  <a:lnTo>
                    <a:pt x="25" y="32"/>
                  </a:lnTo>
                  <a:lnTo>
                    <a:pt x="21" y="28"/>
                  </a:lnTo>
                  <a:lnTo>
                    <a:pt x="17" y="24"/>
                  </a:lnTo>
                  <a:lnTo>
                    <a:pt x="13" y="23"/>
                  </a:lnTo>
                  <a:lnTo>
                    <a:pt x="13" y="23"/>
                  </a:lnTo>
                  <a:lnTo>
                    <a:pt x="4" y="23"/>
                  </a:lnTo>
                  <a:lnTo>
                    <a:pt x="2" y="23"/>
                  </a:lnTo>
                  <a:lnTo>
                    <a:pt x="2" y="23"/>
                  </a:lnTo>
                  <a:lnTo>
                    <a:pt x="2" y="23"/>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4" name="Freeform 33">
              <a:extLst>
                <a:ext uri="{FF2B5EF4-FFF2-40B4-BE49-F238E27FC236}">
                  <a16:creationId xmlns:a16="http://schemas.microsoft.com/office/drawing/2014/main" id="{4F55718E-7CEF-614E-94D7-E2547B6C1EB6}"/>
                </a:ext>
              </a:extLst>
            </p:cNvPr>
            <p:cNvSpPr>
              <a:spLocks/>
            </p:cNvSpPr>
            <p:nvPr userDrawn="1"/>
          </p:nvSpPr>
          <p:spPr bwMode="auto">
            <a:xfrm>
              <a:off x="7066740" y="3074958"/>
              <a:ext cx="250406" cy="307945"/>
            </a:xfrm>
            <a:custGeom>
              <a:avLst/>
              <a:gdLst>
                <a:gd name="T0" fmla="*/ 22 w 164"/>
                <a:gd name="T1" fmla="*/ 63 h 237"/>
                <a:gd name="T2" fmla="*/ 30 w 164"/>
                <a:gd name="T3" fmla="*/ 55 h 237"/>
                <a:gd name="T4" fmla="*/ 41 w 164"/>
                <a:gd name="T5" fmla="*/ 46 h 237"/>
                <a:gd name="T6" fmla="*/ 45 w 164"/>
                <a:gd name="T7" fmla="*/ 42 h 237"/>
                <a:gd name="T8" fmla="*/ 47 w 164"/>
                <a:gd name="T9" fmla="*/ 31 h 237"/>
                <a:gd name="T10" fmla="*/ 51 w 164"/>
                <a:gd name="T11" fmla="*/ 23 h 237"/>
                <a:gd name="T12" fmla="*/ 58 w 164"/>
                <a:gd name="T13" fmla="*/ 19 h 237"/>
                <a:gd name="T14" fmla="*/ 60 w 164"/>
                <a:gd name="T15" fmla="*/ 21 h 237"/>
                <a:gd name="T16" fmla="*/ 66 w 164"/>
                <a:gd name="T17" fmla="*/ 15 h 237"/>
                <a:gd name="T18" fmla="*/ 73 w 164"/>
                <a:gd name="T19" fmla="*/ 15 h 237"/>
                <a:gd name="T20" fmla="*/ 79 w 164"/>
                <a:gd name="T21" fmla="*/ 14 h 237"/>
                <a:gd name="T22" fmla="*/ 96 w 164"/>
                <a:gd name="T23" fmla="*/ 2 h 237"/>
                <a:gd name="T24" fmla="*/ 102 w 164"/>
                <a:gd name="T25" fmla="*/ 0 h 237"/>
                <a:gd name="T26" fmla="*/ 108 w 164"/>
                <a:gd name="T27" fmla="*/ 0 h 237"/>
                <a:gd name="T28" fmla="*/ 108 w 164"/>
                <a:gd name="T29" fmla="*/ 6 h 237"/>
                <a:gd name="T30" fmla="*/ 89 w 164"/>
                <a:gd name="T31" fmla="*/ 17 h 237"/>
                <a:gd name="T32" fmla="*/ 83 w 164"/>
                <a:gd name="T33" fmla="*/ 32 h 237"/>
                <a:gd name="T34" fmla="*/ 79 w 164"/>
                <a:gd name="T35" fmla="*/ 46 h 237"/>
                <a:gd name="T36" fmla="*/ 77 w 164"/>
                <a:gd name="T37" fmla="*/ 46 h 237"/>
                <a:gd name="T38" fmla="*/ 81 w 164"/>
                <a:gd name="T39" fmla="*/ 49 h 237"/>
                <a:gd name="T40" fmla="*/ 89 w 164"/>
                <a:gd name="T41" fmla="*/ 59 h 237"/>
                <a:gd name="T42" fmla="*/ 92 w 164"/>
                <a:gd name="T43" fmla="*/ 68 h 237"/>
                <a:gd name="T44" fmla="*/ 92 w 164"/>
                <a:gd name="T45" fmla="*/ 78 h 237"/>
                <a:gd name="T46" fmla="*/ 108 w 164"/>
                <a:gd name="T47" fmla="*/ 84 h 237"/>
                <a:gd name="T48" fmla="*/ 123 w 164"/>
                <a:gd name="T49" fmla="*/ 87 h 237"/>
                <a:gd name="T50" fmla="*/ 125 w 164"/>
                <a:gd name="T51" fmla="*/ 89 h 237"/>
                <a:gd name="T52" fmla="*/ 126 w 164"/>
                <a:gd name="T53" fmla="*/ 89 h 237"/>
                <a:gd name="T54" fmla="*/ 132 w 164"/>
                <a:gd name="T55" fmla="*/ 97 h 237"/>
                <a:gd name="T56" fmla="*/ 140 w 164"/>
                <a:gd name="T57" fmla="*/ 99 h 237"/>
                <a:gd name="T58" fmla="*/ 160 w 164"/>
                <a:gd name="T59" fmla="*/ 102 h 237"/>
                <a:gd name="T60" fmla="*/ 159 w 164"/>
                <a:gd name="T61" fmla="*/ 108 h 237"/>
                <a:gd name="T62" fmla="*/ 155 w 164"/>
                <a:gd name="T63" fmla="*/ 116 h 237"/>
                <a:gd name="T64" fmla="*/ 159 w 164"/>
                <a:gd name="T65" fmla="*/ 129 h 237"/>
                <a:gd name="T66" fmla="*/ 162 w 164"/>
                <a:gd name="T67" fmla="*/ 136 h 237"/>
                <a:gd name="T68" fmla="*/ 164 w 164"/>
                <a:gd name="T69" fmla="*/ 144 h 237"/>
                <a:gd name="T70" fmla="*/ 162 w 164"/>
                <a:gd name="T71" fmla="*/ 146 h 237"/>
                <a:gd name="T72" fmla="*/ 160 w 164"/>
                <a:gd name="T73" fmla="*/ 167 h 237"/>
                <a:gd name="T74" fmla="*/ 130 w 164"/>
                <a:gd name="T75" fmla="*/ 182 h 237"/>
                <a:gd name="T76" fmla="*/ 136 w 164"/>
                <a:gd name="T77" fmla="*/ 188 h 237"/>
                <a:gd name="T78" fmla="*/ 123 w 164"/>
                <a:gd name="T79" fmla="*/ 199 h 237"/>
                <a:gd name="T80" fmla="*/ 132 w 164"/>
                <a:gd name="T81" fmla="*/ 222 h 237"/>
                <a:gd name="T82" fmla="*/ 126 w 164"/>
                <a:gd name="T83" fmla="*/ 235 h 237"/>
                <a:gd name="T84" fmla="*/ 100 w 164"/>
                <a:gd name="T85" fmla="*/ 233 h 237"/>
                <a:gd name="T86" fmla="*/ 56 w 164"/>
                <a:gd name="T87" fmla="*/ 201 h 237"/>
                <a:gd name="T88" fmla="*/ 45 w 164"/>
                <a:gd name="T89" fmla="*/ 197 h 237"/>
                <a:gd name="T90" fmla="*/ 24 w 164"/>
                <a:gd name="T91" fmla="*/ 191 h 237"/>
                <a:gd name="T92" fmla="*/ 0 w 164"/>
                <a:gd name="T93" fmla="*/ 172 h 237"/>
                <a:gd name="T94" fmla="*/ 2 w 164"/>
                <a:gd name="T95" fmla="*/ 155 h 237"/>
                <a:gd name="T96" fmla="*/ 11 w 164"/>
                <a:gd name="T97" fmla="*/ 153 h 237"/>
                <a:gd name="T98" fmla="*/ 13 w 164"/>
                <a:gd name="T99" fmla="*/ 152 h 237"/>
                <a:gd name="T100" fmla="*/ 15 w 164"/>
                <a:gd name="T101" fmla="*/ 150 h 237"/>
                <a:gd name="T102" fmla="*/ 19 w 164"/>
                <a:gd name="T103" fmla="*/ 142 h 237"/>
                <a:gd name="T104" fmla="*/ 22 w 164"/>
                <a:gd name="T105" fmla="*/ 140 h 237"/>
                <a:gd name="T106" fmla="*/ 21 w 164"/>
                <a:gd name="T107" fmla="*/ 133 h 237"/>
                <a:gd name="T108" fmla="*/ 19 w 164"/>
                <a:gd name="T109" fmla="*/ 123 h 237"/>
                <a:gd name="T110" fmla="*/ 21 w 164"/>
                <a:gd name="T111" fmla="*/ 112 h 237"/>
                <a:gd name="T112" fmla="*/ 19 w 164"/>
                <a:gd name="T113" fmla="*/ 108 h 237"/>
                <a:gd name="T114" fmla="*/ 19 w 164"/>
                <a:gd name="T115" fmla="*/ 97 h 237"/>
                <a:gd name="T116" fmla="*/ 19 w 164"/>
                <a:gd name="T117" fmla="*/ 87 h 237"/>
                <a:gd name="T118" fmla="*/ 13 w 164"/>
                <a:gd name="T119" fmla="*/ 74 h 237"/>
                <a:gd name="T120" fmla="*/ 19 w 164"/>
                <a:gd name="T121" fmla="*/ 74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4" h="237">
                  <a:moveTo>
                    <a:pt x="19" y="74"/>
                  </a:moveTo>
                  <a:lnTo>
                    <a:pt x="22" y="70"/>
                  </a:lnTo>
                  <a:lnTo>
                    <a:pt x="22" y="63"/>
                  </a:lnTo>
                  <a:lnTo>
                    <a:pt x="22" y="63"/>
                  </a:lnTo>
                  <a:lnTo>
                    <a:pt x="30" y="55"/>
                  </a:lnTo>
                  <a:lnTo>
                    <a:pt x="30" y="55"/>
                  </a:lnTo>
                  <a:lnTo>
                    <a:pt x="36" y="49"/>
                  </a:lnTo>
                  <a:lnTo>
                    <a:pt x="36" y="49"/>
                  </a:lnTo>
                  <a:lnTo>
                    <a:pt x="41" y="46"/>
                  </a:lnTo>
                  <a:lnTo>
                    <a:pt x="43" y="44"/>
                  </a:lnTo>
                  <a:lnTo>
                    <a:pt x="45" y="42"/>
                  </a:lnTo>
                  <a:lnTo>
                    <a:pt x="45" y="42"/>
                  </a:lnTo>
                  <a:lnTo>
                    <a:pt x="45" y="38"/>
                  </a:lnTo>
                  <a:lnTo>
                    <a:pt x="47" y="34"/>
                  </a:lnTo>
                  <a:lnTo>
                    <a:pt x="47" y="31"/>
                  </a:lnTo>
                  <a:lnTo>
                    <a:pt x="49" y="25"/>
                  </a:lnTo>
                  <a:lnTo>
                    <a:pt x="49" y="25"/>
                  </a:lnTo>
                  <a:lnTo>
                    <a:pt x="51" y="23"/>
                  </a:lnTo>
                  <a:lnTo>
                    <a:pt x="55" y="21"/>
                  </a:lnTo>
                  <a:lnTo>
                    <a:pt x="56" y="19"/>
                  </a:lnTo>
                  <a:lnTo>
                    <a:pt x="58" y="19"/>
                  </a:lnTo>
                  <a:lnTo>
                    <a:pt x="60" y="19"/>
                  </a:lnTo>
                  <a:lnTo>
                    <a:pt x="60" y="21"/>
                  </a:lnTo>
                  <a:lnTo>
                    <a:pt x="60" y="21"/>
                  </a:lnTo>
                  <a:lnTo>
                    <a:pt x="62" y="17"/>
                  </a:lnTo>
                  <a:lnTo>
                    <a:pt x="66" y="15"/>
                  </a:lnTo>
                  <a:lnTo>
                    <a:pt x="66" y="15"/>
                  </a:lnTo>
                  <a:lnTo>
                    <a:pt x="68" y="15"/>
                  </a:lnTo>
                  <a:lnTo>
                    <a:pt x="70" y="15"/>
                  </a:lnTo>
                  <a:lnTo>
                    <a:pt x="73" y="15"/>
                  </a:lnTo>
                  <a:lnTo>
                    <a:pt x="73" y="15"/>
                  </a:lnTo>
                  <a:lnTo>
                    <a:pt x="75" y="15"/>
                  </a:lnTo>
                  <a:lnTo>
                    <a:pt x="79" y="14"/>
                  </a:lnTo>
                  <a:lnTo>
                    <a:pt x="85" y="10"/>
                  </a:lnTo>
                  <a:lnTo>
                    <a:pt x="85" y="10"/>
                  </a:lnTo>
                  <a:lnTo>
                    <a:pt x="96" y="2"/>
                  </a:lnTo>
                  <a:lnTo>
                    <a:pt x="96" y="2"/>
                  </a:lnTo>
                  <a:lnTo>
                    <a:pt x="100" y="0"/>
                  </a:lnTo>
                  <a:lnTo>
                    <a:pt x="102" y="0"/>
                  </a:lnTo>
                  <a:lnTo>
                    <a:pt x="106" y="0"/>
                  </a:lnTo>
                  <a:lnTo>
                    <a:pt x="108" y="0"/>
                  </a:lnTo>
                  <a:lnTo>
                    <a:pt x="108" y="0"/>
                  </a:lnTo>
                  <a:lnTo>
                    <a:pt x="108" y="2"/>
                  </a:lnTo>
                  <a:lnTo>
                    <a:pt x="108" y="4"/>
                  </a:lnTo>
                  <a:lnTo>
                    <a:pt x="108" y="6"/>
                  </a:lnTo>
                  <a:lnTo>
                    <a:pt x="100" y="10"/>
                  </a:lnTo>
                  <a:lnTo>
                    <a:pt x="89" y="17"/>
                  </a:lnTo>
                  <a:lnTo>
                    <a:pt x="89" y="17"/>
                  </a:lnTo>
                  <a:lnTo>
                    <a:pt x="87" y="21"/>
                  </a:lnTo>
                  <a:lnTo>
                    <a:pt x="85" y="25"/>
                  </a:lnTo>
                  <a:lnTo>
                    <a:pt x="83" y="32"/>
                  </a:lnTo>
                  <a:lnTo>
                    <a:pt x="83" y="32"/>
                  </a:lnTo>
                  <a:lnTo>
                    <a:pt x="81" y="40"/>
                  </a:lnTo>
                  <a:lnTo>
                    <a:pt x="79" y="46"/>
                  </a:lnTo>
                  <a:lnTo>
                    <a:pt x="79" y="46"/>
                  </a:lnTo>
                  <a:lnTo>
                    <a:pt x="77" y="46"/>
                  </a:lnTo>
                  <a:lnTo>
                    <a:pt x="77" y="46"/>
                  </a:lnTo>
                  <a:lnTo>
                    <a:pt x="77" y="49"/>
                  </a:lnTo>
                  <a:lnTo>
                    <a:pt x="77" y="49"/>
                  </a:lnTo>
                  <a:lnTo>
                    <a:pt x="81" y="49"/>
                  </a:lnTo>
                  <a:lnTo>
                    <a:pt x="85" y="53"/>
                  </a:lnTo>
                  <a:lnTo>
                    <a:pt x="87" y="55"/>
                  </a:lnTo>
                  <a:lnTo>
                    <a:pt x="89" y="59"/>
                  </a:lnTo>
                  <a:lnTo>
                    <a:pt x="89" y="59"/>
                  </a:lnTo>
                  <a:lnTo>
                    <a:pt x="92" y="65"/>
                  </a:lnTo>
                  <a:lnTo>
                    <a:pt x="92" y="68"/>
                  </a:lnTo>
                  <a:lnTo>
                    <a:pt x="92" y="74"/>
                  </a:lnTo>
                  <a:lnTo>
                    <a:pt x="92" y="78"/>
                  </a:lnTo>
                  <a:lnTo>
                    <a:pt x="92" y="78"/>
                  </a:lnTo>
                  <a:lnTo>
                    <a:pt x="96" y="82"/>
                  </a:lnTo>
                  <a:lnTo>
                    <a:pt x="100" y="82"/>
                  </a:lnTo>
                  <a:lnTo>
                    <a:pt x="108" y="84"/>
                  </a:lnTo>
                  <a:lnTo>
                    <a:pt x="119" y="85"/>
                  </a:lnTo>
                  <a:lnTo>
                    <a:pt x="121" y="85"/>
                  </a:lnTo>
                  <a:lnTo>
                    <a:pt x="123" y="87"/>
                  </a:lnTo>
                  <a:lnTo>
                    <a:pt x="123" y="87"/>
                  </a:lnTo>
                  <a:lnTo>
                    <a:pt x="125" y="89"/>
                  </a:lnTo>
                  <a:lnTo>
                    <a:pt x="125" y="89"/>
                  </a:lnTo>
                  <a:lnTo>
                    <a:pt x="126" y="89"/>
                  </a:lnTo>
                  <a:lnTo>
                    <a:pt x="126" y="89"/>
                  </a:lnTo>
                  <a:lnTo>
                    <a:pt x="126" y="89"/>
                  </a:lnTo>
                  <a:lnTo>
                    <a:pt x="126" y="89"/>
                  </a:lnTo>
                  <a:lnTo>
                    <a:pt x="130" y="93"/>
                  </a:lnTo>
                  <a:lnTo>
                    <a:pt x="132" y="97"/>
                  </a:lnTo>
                  <a:lnTo>
                    <a:pt x="134" y="97"/>
                  </a:lnTo>
                  <a:lnTo>
                    <a:pt x="140" y="99"/>
                  </a:lnTo>
                  <a:lnTo>
                    <a:pt x="140" y="99"/>
                  </a:lnTo>
                  <a:lnTo>
                    <a:pt x="160" y="99"/>
                  </a:lnTo>
                  <a:lnTo>
                    <a:pt x="160" y="99"/>
                  </a:lnTo>
                  <a:lnTo>
                    <a:pt x="160" y="102"/>
                  </a:lnTo>
                  <a:lnTo>
                    <a:pt x="160" y="106"/>
                  </a:lnTo>
                  <a:lnTo>
                    <a:pt x="159" y="108"/>
                  </a:lnTo>
                  <a:lnTo>
                    <a:pt x="159" y="108"/>
                  </a:lnTo>
                  <a:lnTo>
                    <a:pt x="157" y="112"/>
                  </a:lnTo>
                  <a:lnTo>
                    <a:pt x="155" y="116"/>
                  </a:lnTo>
                  <a:lnTo>
                    <a:pt x="155" y="116"/>
                  </a:lnTo>
                  <a:lnTo>
                    <a:pt x="157" y="119"/>
                  </a:lnTo>
                  <a:lnTo>
                    <a:pt x="157" y="121"/>
                  </a:lnTo>
                  <a:lnTo>
                    <a:pt x="159" y="129"/>
                  </a:lnTo>
                  <a:lnTo>
                    <a:pt x="159" y="129"/>
                  </a:lnTo>
                  <a:lnTo>
                    <a:pt x="160" y="133"/>
                  </a:lnTo>
                  <a:lnTo>
                    <a:pt x="162" y="136"/>
                  </a:lnTo>
                  <a:lnTo>
                    <a:pt x="162" y="136"/>
                  </a:lnTo>
                  <a:lnTo>
                    <a:pt x="164" y="140"/>
                  </a:lnTo>
                  <a:lnTo>
                    <a:pt x="164" y="144"/>
                  </a:lnTo>
                  <a:lnTo>
                    <a:pt x="162" y="146"/>
                  </a:lnTo>
                  <a:lnTo>
                    <a:pt x="162" y="146"/>
                  </a:lnTo>
                  <a:lnTo>
                    <a:pt x="162" y="146"/>
                  </a:lnTo>
                  <a:lnTo>
                    <a:pt x="162" y="146"/>
                  </a:lnTo>
                  <a:lnTo>
                    <a:pt x="164" y="161"/>
                  </a:lnTo>
                  <a:lnTo>
                    <a:pt x="160" y="167"/>
                  </a:lnTo>
                  <a:lnTo>
                    <a:pt x="128" y="171"/>
                  </a:lnTo>
                  <a:lnTo>
                    <a:pt x="126" y="174"/>
                  </a:lnTo>
                  <a:lnTo>
                    <a:pt x="130" y="182"/>
                  </a:lnTo>
                  <a:lnTo>
                    <a:pt x="130" y="182"/>
                  </a:lnTo>
                  <a:lnTo>
                    <a:pt x="130" y="182"/>
                  </a:lnTo>
                  <a:lnTo>
                    <a:pt x="136" y="188"/>
                  </a:lnTo>
                  <a:lnTo>
                    <a:pt x="125" y="189"/>
                  </a:lnTo>
                  <a:lnTo>
                    <a:pt x="125" y="195"/>
                  </a:lnTo>
                  <a:lnTo>
                    <a:pt x="123" y="199"/>
                  </a:lnTo>
                  <a:lnTo>
                    <a:pt x="130" y="208"/>
                  </a:lnTo>
                  <a:lnTo>
                    <a:pt x="134" y="214"/>
                  </a:lnTo>
                  <a:lnTo>
                    <a:pt x="132" y="222"/>
                  </a:lnTo>
                  <a:lnTo>
                    <a:pt x="128" y="225"/>
                  </a:lnTo>
                  <a:lnTo>
                    <a:pt x="130" y="229"/>
                  </a:lnTo>
                  <a:lnTo>
                    <a:pt x="126" y="235"/>
                  </a:lnTo>
                  <a:lnTo>
                    <a:pt x="123" y="237"/>
                  </a:lnTo>
                  <a:lnTo>
                    <a:pt x="123" y="237"/>
                  </a:lnTo>
                  <a:lnTo>
                    <a:pt x="100" y="233"/>
                  </a:lnTo>
                  <a:lnTo>
                    <a:pt x="85" y="233"/>
                  </a:lnTo>
                  <a:lnTo>
                    <a:pt x="72" y="218"/>
                  </a:lnTo>
                  <a:lnTo>
                    <a:pt x="56" y="201"/>
                  </a:lnTo>
                  <a:lnTo>
                    <a:pt x="56" y="201"/>
                  </a:lnTo>
                  <a:lnTo>
                    <a:pt x="45" y="197"/>
                  </a:lnTo>
                  <a:lnTo>
                    <a:pt x="45" y="197"/>
                  </a:lnTo>
                  <a:lnTo>
                    <a:pt x="38" y="193"/>
                  </a:lnTo>
                  <a:lnTo>
                    <a:pt x="34" y="191"/>
                  </a:lnTo>
                  <a:lnTo>
                    <a:pt x="24" y="191"/>
                  </a:lnTo>
                  <a:lnTo>
                    <a:pt x="9" y="184"/>
                  </a:lnTo>
                  <a:lnTo>
                    <a:pt x="0" y="172"/>
                  </a:lnTo>
                  <a:lnTo>
                    <a:pt x="0" y="172"/>
                  </a:lnTo>
                  <a:lnTo>
                    <a:pt x="0" y="167"/>
                  </a:lnTo>
                  <a:lnTo>
                    <a:pt x="2" y="155"/>
                  </a:lnTo>
                  <a:lnTo>
                    <a:pt x="2" y="155"/>
                  </a:lnTo>
                  <a:lnTo>
                    <a:pt x="7" y="155"/>
                  </a:lnTo>
                  <a:lnTo>
                    <a:pt x="11" y="153"/>
                  </a:lnTo>
                  <a:lnTo>
                    <a:pt x="11" y="153"/>
                  </a:lnTo>
                  <a:lnTo>
                    <a:pt x="13" y="153"/>
                  </a:lnTo>
                  <a:lnTo>
                    <a:pt x="13" y="152"/>
                  </a:lnTo>
                  <a:lnTo>
                    <a:pt x="13" y="152"/>
                  </a:lnTo>
                  <a:lnTo>
                    <a:pt x="15" y="150"/>
                  </a:lnTo>
                  <a:lnTo>
                    <a:pt x="15" y="150"/>
                  </a:lnTo>
                  <a:lnTo>
                    <a:pt x="15" y="150"/>
                  </a:lnTo>
                  <a:lnTo>
                    <a:pt x="17" y="148"/>
                  </a:lnTo>
                  <a:lnTo>
                    <a:pt x="17" y="148"/>
                  </a:lnTo>
                  <a:lnTo>
                    <a:pt x="19" y="142"/>
                  </a:lnTo>
                  <a:lnTo>
                    <a:pt x="19" y="142"/>
                  </a:lnTo>
                  <a:lnTo>
                    <a:pt x="22" y="140"/>
                  </a:lnTo>
                  <a:lnTo>
                    <a:pt x="22" y="140"/>
                  </a:lnTo>
                  <a:lnTo>
                    <a:pt x="22" y="136"/>
                  </a:lnTo>
                  <a:lnTo>
                    <a:pt x="22" y="135"/>
                  </a:lnTo>
                  <a:lnTo>
                    <a:pt x="21" y="133"/>
                  </a:lnTo>
                  <a:lnTo>
                    <a:pt x="19" y="131"/>
                  </a:lnTo>
                  <a:lnTo>
                    <a:pt x="19" y="131"/>
                  </a:lnTo>
                  <a:lnTo>
                    <a:pt x="19" y="123"/>
                  </a:lnTo>
                  <a:lnTo>
                    <a:pt x="19" y="118"/>
                  </a:lnTo>
                  <a:lnTo>
                    <a:pt x="19" y="118"/>
                  </a:lnTo>
                  <a:lnTo>
                    <a:pt x="21" y="112"/>
                  </a:lnTo>
                  <a:lnTo>
                    <a:pt x="21" y="112"/>
                  </a:lnTo>
                  <a:lnTo>
                    <a:pt x="19" y="110"/>
                  </a:lnTo>
                  <a:lnTo>
                    <a:pt x="19" y="108"/>
                  </a:lnTo>
                  <a:lnTo>
                    <a:pt x="19" y="108"/>
                  </a:lnTo>
                  <a:lnTo>
                    <a:pt x="19" y="102"/>
                  </a:lnTo>
                  <a:lnTo>
                    <a:pt x="19" y="97"/>
                  </a:lnTo>
                  <a:lnTo>
                    <a:pt x="19" y="97"/>
                  </a:lnTo>
                  <a:lnTo>
                    <a:pt x="19" y="93"/>
                  </a:lnTo>
                  <a:lnTo>
                    <a:pt x="19" y="87"/>
                  </a:lnTo>
                  <a:lnTo>
                    <a:pt x="19" y="87"/>
                  </a:lnTo>
                  <a:lnTo>
                    <a:pt x="13" y="80"/>
                  </a:lnTo>
                  <a:lnTo>
                    <a:pt x="13" y="74"/>
                  </a:lnTo>
                  <a:lnTo>
                    <a:pt x="13" y="74"/>
                  </a:lnTo>
                  <a:lnTo>
                    <a:pt x="19" y="74"/>
                  </a:lnTo>
                  <a:lnTo>
                    <a:pt x="19" y="74"/>
                  </a:lnTo>
                  <a:lnTo>
                    <a:pt x="19" y="74"/>
                  </a:lnTo>
                  <a:lnTo>
                    <a:pt x="19" y="74"/>
                  </a:lnTo>
                  <a:close/>
                </a:path>
              </a:pathLst>
            </a:custGeom>
            <a:solidFill>
              <a:schemeClr val="bg1">
                <a:lumMod val="85000"/>
              </a:schemeClr>
            </a:solidFill>
            <a:ln w="635" cap="rnd">
              <a:solidFill>
                <a:schemeClr val="bg1">
                  <a:alpha val="17000"/>
                </a:schemeClr>
              </a:solidFill>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5" name="Freeform 34">
              <a:extLst>
                <a:ext uri="{FF2B5EF4-FFF2-40B4-BE49-F238E27FC236}">
                  <a16:creationId xmlns:a16="http://schemas.microsoft.com/office/drawing/2014/main" id="{3535C5DF-03A3-254A-8ED4-8EC1EBFE1E28}"/>
                </a:ext>
              </a:extLst>
            </p:cNvPr>
            <p:cNvSpPr>
              <a:spLocks/>
            </p:cNvSpPr>
            <p:nvPr userDrawn="1"/>
          </p:nvSpPr>
          <p:spPr bwMode="auto">
            <a:xfrm>
              <a:off x="7066740" y="3074958"/>
              <a:ext cx="250406" cy="307945"/>
            </a:xfrm>
            <a:custGeom>
              <a:avLst/>
              <a:gdLst>
                <a:gd name="T0" fmla="*/ 22 w 164"/>
                <a:gd name="T1" fmla="*/ 63 h 237"/>
                <a:gd name="T2" fmla="*/ 30 w 164"/>
                <a:gd name="T3" fmla="*/ 55 h 237"/>
                <a:gd name="T4" fmla="*/ 41 w 164"/>
                <a:gd name="T5" fmla="*/ 46 h 237"/>
                <a:gd name="T6" fmla="*/ 45 w 164"/>
                <a:gd name="T7" fmla="*/ 42 h 237"/>
                <a:gd name="T8" fmla="*/ 47 w 164"/>
                <a:gd name="T9" fmla="*/ 31 h 237"/>
                <a:gd name="T10" fmla="*/ 51 w 164"/>
                <a:gd name="T11" fmla="*/ 23 h 237"/>
                <a:gd name="T12" fmla="*/ 58 w 164"/>
                <a:gd name="T13" fmla="*/ 19 h 237"/>
                <a:gd name="T14" fmla="*/ 60 w 164"/>
                <a:gd name="T15" fmla="*/ 21 h 237"/>
                <a:gd name="T16" fmla="*/ 66 w 164"/>
                <a:gd name="T17" fmla="*/ 15 h 237"/>
                <a:gd name="T18" fmla="*/ 73 w 164"/>
                <a:gd name="T19" fmla="*/ 15 h 237"/>
                <a:gd name="T20" fmla="*/ 79 w 164"/>
                <a:gd name="T21" fmla="*/ 14 h 237"/>
                <a:gd name="T22" fmla="*/ 96 w 164"/>
                <a:gd name="T23" fmla="*/ 2 h 237"/>
                <a:gd name="T24" fmla="*/ 102 w 164"/>
                <a:gd name="T25" fmla="*/ 0 h 237"/>
                <a:gd name="T26" fmla="*/ 108 w 164"/>
                <a:gd name="T27" fmla="*/ 0 h 237"/>
                <a:gd name="T28" fmla="*/ 108 w 164"/>
                <a:gd name="T29" fmla="*/ 6 h 237"/>
                <a:gd name="T30" fmla="*/ 89 w 164"/>
                <a:gd name="T31" fmla="*/ 17 h 237"/>
                <a:gd name="T32" fmla="*/ 83 w 164"/>
                <a:gd name="T33" fmla="*/ 32 h 237"/>
                <a:gd name="T34" fmla="*/ 79 w 164"/>
                <a:gd name="T35" fmla="*/ 46 h 237"/>
                <a:gd name="T36" fmla="*/ 77 w 164"/>
                <a:gd name="T37" fmla="*/ 46 h 237"/>
                <a:gd name="T38" fmla="*/ 81 w 164"/>
                <a:gd name="T39" fmla="*/ 49 h 237"/>
                <a:gd name="T40" fmla="*/ 89 w 164"/>
                <a:gd name="T41" fmla="*/ 59 h 237"/>
                <a:gd name="T42" fmla="*/ 92 w 164"/>
                <a:gd name="T43" fmla="*/ 68 h 237"/>
                <a:gd name="T44" fmla="*/ 92 w 164"/>
                <a:gd name="T45" fmla="*/ 78 h 237"/>
                <a:gd name="T46" fmla="*/ 108 w 164"/>
                <a:gd name="T47" fmla="*/ 84 h 237"/>
                <a:gd name="T48" fmla="*/ 123 w 164"/>
                <a:gd name="T49" fmla="*/ 87 h 237"/>
                <a:gd name="T50" fmla="*/ 125 w 164"/>
                <a:gd name="T51" fmla="*/ 89 h 237"/>
                <a:gd name="T52" fmla="*/ 126 w 164"/>
                <a:gd name="T53" fmla="*/ 89 h 237"/>
                <a:gd name="T54" fmla="*/ 132 w 164"/>
                <a:gd name="T55" fmla="*/ 97 h 237"/>
                <a:gd name="T56" fmla="*/ 140 w 164"/>
                <a:gd name="T57" fmla="*/ 99 h 237"/>
                <a:gd name="T58" fmla="*/ 160 w 164"/>
                <a:gd name="T59" fmla="*/ 102 h 237"/>
                <a:gd name="T60" fmla="*/ 159 w 164"/>
                <a:gd name="T61" fmla="*/ 108 h 237"/>
                <a:gd name="T62" fmla="*/ 155 w 164"/>
                <a:gd name="T63" fmla="*/ 116 h 237"/>
                <a:gd name="T64" fmla="*/ 159 w 164"/>
                <a:gd name="T65" fmla="*/ 129 h 237"/>
                <a:gd name="T66" fmla="*/ 162 w 164"/>
                <a:gd name="T67" fmla="*/ 136 h 237"/>
                <a:gd name="T68" fmla="*/ 164 w 164"/>
                <a:gd name="T69" fmla="*/ 144 h 237"/>
                <a:gd name="T70" fmla="*/ 162 w 164"/>
                <a:gd name="T71" fmla="*/ 146 h 237"/>
                <a:gd name="T72" fmla="*/ 160 w 164"/>
                <a:gd name="T73" fmla="*/ 167 h 237"/>
                <a:gd name="T74" fmla="*/ 130 w 164"/>
                <a:gd name="T75" fmla="*/ 182 h 237"/>
                <a:gd name="T76" fmla="*/ 136 w 164"/>
                <a:gd name="T77" fmla="*/ 188 h 237"/>
                <a:gd name="T78" fmla="*/ 123 w 164"/>
                <a:gd name="T79" fmla="*/ 199 h 237"/>
                <a:gd name="T80" fmla="*/ 132 w 164"/>
                <a:gd name="T81" fmla="*/ 222 h 237"/>
                <a:gd name="T82" fmla="*/ 126 w 164"/>
                <a:gd name="T83" fmla="*/ 235 h 237"/>
                <a:gd name="T84" fmla="*/ 100 w 164"/>
                <a:gd name="T85" fmla="*/ 233 h 237"/>
                <a:gd name="T86" fmla="*/ 56 w 164"/>
                <a:gd name="T87" fmla="*/ 201 h 237"/>
                <a:gd name="T88" fmla="*/ 45 w 164"/>
                <a:gd name="T89" fmla="*/ 197 h 237"/>
                <a:gd name="T90" fmla="*/ 24 w 164"/>
                <a:gd name="T91" fmla="*/ 191 h 237"/>
                <a:gd name="T92" fmla="*/ 0 w 164"/>
                <a:gd name="T93" fmla="*/ 172 h 237"/>
                <a:gd name="T94" fmla="*/ 2 w 164"/>
                <a:gd name="T95" fmla="*/ 155 h 237"/>
                <a:gd name="T96" fmla="*/ 11 w 164"/>
                <a:gd name="T97" fmla="*/ 153 h 237"/>
                <a:gd name="T98" fmla="*/ 13 w 164"/>
                <a:gd name="T99" fmla="*/ 152 h 237"/>
                <a:gd name="T100" fmla="*/ 15 w 164"/>
                <a:gd name="T101" fmla="*/ 150 h 237"/>
                <a:gd name="T102" fmla="*/ 19 w 164"/>
                <a:gd name="T103" fmla="*/ 142 h 237"/>
                <a:gd name="T104" fmla="*/ 22 w 164"/>
                <a:gd name="T105" fmla="*/ 140 h 237"/>
                <a:gd name="T106" fmla="*/ 21 w 164"/>
                <a:gd name="T107" fmla="*/ 133 h 237"/>
                <a:gd name="T108" fmla="*/ 19 w 164"/>
                <a:gd name="T109" fmla="*/ 123 h 237"/>
                <a:gd name="T110" fmla="*/ 21 w 164"/>
                <a:gd name="T111" fmla="*/ 112 h 237"/>
                <a:gd name="T112" fmla="*/ 19 w 164"/>
                <a:gd name="T113" fmla="*/ 108 h 237"/>
                <a:gd name="T114" fmla="*/ 19 w 164"/>
                <a:gd name="T115" fmla="*/ 97 h 237"/>
                <a:gd name="T116" fmla="*/ 19 w 164"/>
                <a:gd name="T117" fmla="*/ 87 h 237"/>
                <a:gd name="T118" fmla="*/ 13 w 164"/>
                <a:gd name="T119" fmla="*/ 74 h 237"/>
                <a:gd name="T120" fmla="*/ 19 w 164"/>
                <a:gd name="T121" fmla="*/ 74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4" h="237">
                  <a:moveTo>
                    <a:pt x="19" y="74"/>
                  </a:moveTo>
                  <a:lnTo>
                    <a:pt x="22" y="70"/>
                  </a:lnTo>
                  <a:lnTo>
                    <a:pt x="22" y="63"/>
                  </a:lnTo>
                  <a:lnTo>
                    <a:pt x="22" y="63"/>
                  </a:lnTo>
                  <a:lnTo>
                    <a:pt x="30" y="55"/>
                  </a:lnTo>
                  <a:lnTo>
                    <a:pt x="30" y="55"/>
                  </a:lnTo>
                  <a:lnTo>
                    <a:pt x="36" y="49"/>
                  </a:lnTo>
                  <a:lnTo>
                    <a:pt x="36" y="49"/>
                  </a:lnTo>
                  <a:lnTo>
                    <a:pt x="41" y="46"/>
                  </a:lnTo>
                  <a:lnTo>
                    <a:pt x="43" y="44"/>
                  </a:lnTo>
                  <a:lnTo>
                    <a:pt x="45" y="42"/>
                  </a:lnTo>
                  <a:lnTo>
                    <a:pt x="45" y="42"/>
                  </a:lnTo>
                  <a:lnTo>
                    <a:pt x="45" y="38"/>
                  </a:lnTo>
                  <a:lnTo>
                    <a:pt x="47" y="34"/>
                  </a:lnTo>
                  <a:lnTo>
                    <a:pt x="47" y="31"/>
                  </a:lnTo>
                  <a:lnTo>
                    <a:pt x="49" y="25"/>
                  </a:lnTo>
                  <a:lnTo>
                    <a:pt x="49" y="25"/>
                  </a:lnTo>
                  <a:lnTo>
                    <a:pt x="51" y="23"/>
                  </a:lnTo>
                  <a:lnTo>
                    <a:pt x="55" y="21"/>
                  </a:lnTo>
                  <a:lnTo>
                    <a:pt x="56" y="19"/>
                  </a:lnTo>
                  <a:lnTo>
                    <a:pt x="58" y="19"/>
                  </a:lnTo>
                  <a:lnTo>
                    <a:pt x="60" y="19"/>
                  </a:lnTo>
                  <a:lnTo>
                    <a:pt x="60" y="21"/>
                  </a:lnTo>
                  <a:lnTo>
                    <a:pt x="60" y="21"/>
                  </a:lnTo>
                  <a:lnTo>
                    <a:pt x="62" y="17"/>
                  </a:lnTo>
                  <a:lnTo>
                    <a:pt x="66" y="15"/>
                  </a:lnTo>
                  <a:lnTo>
                    <a:pt x="66" y="15"/>
                  </a:lnTo>
                  <a:lnTo>
                    <a:pt x="68" y="15"/>
                  </a:lnTo>
                  <a:lnTo>
                    <a:pt x="70" y="15"/>
                  </a:lnTo>
                  <a:lnTo>
                    <a:pt x="73" y="15"/>
                  </a:lnTo>
                  <a:lnTo>
                    <a:pt x="73" y="15"/>
                  </a:lnTo>
                  <a:lnTo>
                    <a:pt x="75" y="15"/>
                  </a:lnTo>
                  <a:lnTo>
                    <a:pt x="79" y="14"/>
                  </a:lnTo>
                  <a:lnTo>
                    <a:pt x="85" y="10"/>
                  </a:lnTo>
                  <a:lnTo>
                    <a:pt x="85" y="10"/>
                  </a:lnTo>
                  <a:lnTo>
                    <a:pt x="96" y="2"/>
                  </a:lnTo>
                  <a:lnTo>
                    <a:pt x="96" y="2"/>
                  </a:lnTo>
                  <a:lnTo>
                    <a:pt x="100" y="0"/>
                  </a:lnTo>
                  <a:lnTo>
                    <a:pt x="102" y="0"/>
                  </a:lnTo>
                  <a:lnTo>
                    <a:pt x="106" y="0"/>
                  </a:lnTo>
                  <a:lnTo>
                    <a:pt x="108" y="0"/>
                  </a:lnTo>
                  <a:lnTo>
                    <a:pt x="108" y="0"/>
                  </a:lnTo>
                  <a:lnTo>
                    <a:pt x="108" y="2"/>
                  </a:lnTo>
                  <a:lnTo>
                    <a:pt x="108" y="4"/>
                  </a:lnTo>
                  <a:lnTo>
                    <a:pt x="108" y="6"/>
                  </a:lnTo>
                  <a:lnTo>
                    <a:pt x="100" y="10"/>
                  </a:lnTo>
                  <a:lnTo>
                    <a:pt x="89" y="17"/>
                  </a:lnTo>
                  <a:lnTo>
                    <a:pt x="89" y="17"/>
                  </a:lnTo>
                  <a:lnTo>
                    <a:pt x="87" y="21"/>
                  </a:lnTo>
                  <a:lnTo>
                    <a:pt x="85" y="25"/>
                  </a:lnTo>
                  <a:lnTo>
                    <a:pt x="83" y="32"/>
                  </a:lnTo>
                  <a:lnTo>
                    <a:pt x="83" y="32"/>
                  </a:lnTo>
                  <a:lnTo>
                    <a:pt x="81" y="40"/>
                  </a:lnTo>
                  <a:lnTo>
                    <a:pt x="79" y="46"/>
                  </a:lnTo>
                  <a:lnTo>
                    <a:pt x="79" y="46"/>
                  </a:lnTo>
                  <a:lnTo>
                    <a:pt x="77" y="46"/>
                  </a:lnTo>
                  <a:lnTo>
                    <a:pt x="77" y="46"/>
                  </a:lnTo>
                  <a:lnTo>
                    <a:pt x="77" y="49"/>
                  </a:lnTo>
                  <a:lnTo>
                    <a:pt x="77" y="49"/>
                  </a:lnTo>
                  <a:lnTo>
                    <a:pt x="81" y="49"/>
                  </a:lnTo>
                  <a:lnTo>
                    <a:pt x="85" y="53"/>
                  </a:lnTo>
                  <a:lnTo>
                    <a:pt x="87" y="55"/>
                  </a:lnTo>
                  <a:lnTo>
                    <a:pt x="89" y="59"/>
                  </a:lnTo>
                  <a:lnTo>
                    <a:pt x="89" y="59"/>
                  </a:lnTo>
                  <a:lnTo>
                    <a:pt x="92" y="65"/>
                  </a:lnTo>
                  <a:lnTo>
                    <a:pt x="92" y="68"/>
                  </a:lnTo>
                  <a:lnTo>
                    <a:pt x="92" y="74"/>
                  </a:lnTo>
                  <a:lnTo>
                    <a:pt x="92" y="78"/>
                  </a:lnTo>
                  <a:lnTo>
                    <a:pt x="92" y="78"/>
                  </a:lnTo>
                  <a:lnTo>
                    <a:pt x="96" y="82"/>
                  </a:lnTo>
                  <a:lnTo>
                    <a:pt x="100" y="82"/>
                  </a:lnTo>
                  <a:lnTo>
                    <a:pt x="108" y="84"/>
                  </a:lnTo>
                  <a:lnTo>
                    <a:pt x="119" y="85"/>
                  </a:lnTo>
                  <a:lnTo>
                    <a:pt x="121" y="85"/>
                  </a:lnTo>
                  <a:lnTo>
                    <a:pt x="123" y="87"/>
                  </a:lnTo>
                  <a:lnTo>
                    <a:pt x="123" y="87"/>
                  </a:lnTo>
                  <a:lnTo>
                    <a:pt x="125" y="89"/>
                  </a:lnTo>
                  <a:lnTo>
                    <a:pt x="125" y="89"/>
                  </a:lnTo>
                  <a:lnTo>
                    <a:pt x="126" y="89"/>
                  </a:lnTo>
                  <a:lnTo>
                    <a:pt x="126" y="89"/>
                  </a:lnTo>
                  <a:lnTo>
                    <a:pt x="126" y="89"/>
                  </a:lnTo>
                  <a:lnTo>
                    <a:pt x="126" y="89"/>
                  </a:lnTo>
                  <a:lnTo>
                    <a:pt x="130" y="93"/>
                  </a:lnTo>
                  <a:lnTo>
                    <a:pt x="132" y="97"/>
                  </a:lnTo>
                  <a:lnTo>
                    <a:pt x="134" y="97"/>
                  </a:lnTo>
                  <a:lnTo>
                    <a:pt x="140" y="99"/>
                  </a:lnTo>
                  <a:lnTo>
                    <a:pt x="140" y="99"/>
                  </a:lnTo>
                  <a:lnTo>
                    <a:pt x="160" y="99"/>
                  </a:lnTo>
                  <a:lnTo>
                    <a:pt x="160" y="99"/>
                  </a:lnTo>
                  <a:lnTo>
                    <a:pt x="160" y="102"/>
                  </a:lnTo>
                  <a:lnTo>
                    <a:pt x="160" y="106"/>
                  </a:lnTo>
                  <a:lnTo>
                    <a:pt x="159" y="108"/>
                  </a:lnTo>
                  <a:lnTo>
                    <a:pt x="159" y="108"/>
                  </a:lnTo>
                  <a:lnTo>
                    <a:pt x="157" y="112"/>
                  </a:lnTo>
                  <a:lnTo>
                    <a:pt x="155" y="116"/>
                  </a:lnTo>
                  <a:lnTo>
                    <a:pt x="155" y="116"/>
                  </a:lnTo>
                  <a:lnTo>
                    <a:pt x="157" y="119"/>
                  </a:lnTo>
                  <a:lnTo>
                    <a:pt x="157" y="121"/>
                  </a:lnTo>
                  <a:lnTo>
                    <a:pt x="159" y="129"/>
                  </a:lnTo>
                  <a:lnTo>
                    <a:pt x="159" y="129"/>
                  </a:lnTo>
                  <a:lnTo>
                    <a:pt x="160" y="133"/>
                  </a:lnTo>
                  <a:lnTo>
                    <a:pt x="162" y="136"/>
                  </a:lnTo>
                  <a:lnTo>
                    <a:pt x="162" y="136"/>
                  </a:lnTo>
                  <a:lnTo>
                    <a:pt x="164" y="140"/>
                  </a:lnTo>
                  <a:lnTo>
                    <a:pt x="164" y="144"/>
                  </a:lnTo>
                  <a:lnTo>
                    <a:pt x="162" y="146"/>
                  </a:lnTo>
                  <a:lnTo>
                    <a:pt x="162" y="146"/>
                  </a:lnTo>
                  <a:lnTo>
                    <a:pt x="162" y="146"/>
                  </a:lnTo>
                  <a:lnTo>
                    <a:pt x="162" y="146"/>
                  </a:lnTo>
                  <a:lnTo>
                    <a:pt x="164" y="161"/>
                  </a:lnTo>
                  <a:lnTo>
                    <a:pt x="160" y="167"/>
                  </a:lnTo>
                  <a:lnTo>
                    <a:pt x="128" y="171"/>
                  </a:lnTo>
                  <a:lnTo>
                    <a:pt x="126" y="174"/>
                  </a:lnTo>
                  <a:lnTo>
                    <a:pt x="130" y="182"/>
                  </a:lnTo>
                  <a:lnTo>
                    <a:pt x="130" y="182"/>
                  </a:lnTo>
                  <a:lnTo>
                    <a:pt x="130" y="182"/>
                  </a:lnTo>
                  <a:lnTo>
                    <a:pt x="136" y="188"/>
                  </a:lnTo>
                  <a:lnTo>
                    <a:pt x="125" y="189"/>
                  </a:lnTo>
                  <a:lnTo>
                    <a:pt x="125" y="195"/>
                  </a:lnTo>
                  <a:lnTo>
                    <a:pt x="123" y="199"/>
                  </a:lnTo>
                  <a:lnTo>
                    <a:pt x="130" y="208"/>
                  </a:lnTo>
                  <a:lnTo>
                    <a:pt x="134" y="214"/>
                  </a:lnTo>
                  <a:lnTo>
                    <a:pt x="132" y="222"/>
                  </a:lnTo>
                  <a:lnTo>
                    <a:pt x="128" y="225"/>
                  </a:lnTo>
                  <a:lnTo>
                    <a:pt x="130" y="229"/>
                  </a:lnTo>
                  <a:lnTo>
                    <a:pt x="126" y="235"/>
                  </a:lnTo>
                  <a:lnTo>
                    <a:pt x="123" y="237"/>
                  </a:lnTo>
                  <a:lnTo>
                    <a:pt x="123" y="237"/>
                  </a:lnTo>
                  <a:lnTo>
                    <a:pt x="100" y="233"/>
                  </a:lnTo>
                  <a:lnTo>
                    <a:pt x="85" y="233"/>
                  </a:lnTo>
                  <a:lnTo>
                    <a:pt x="72" y="218"/>
                  </a:lnTo>
                  <a:lnTo>
                    <a:pt x="56" y="201"/>
                  </a:lnTo>
                  <a:lnTo>
                    <a:pt x="56" y="201"/>
                  </a:lnTo>
                  <a:lnTo>
                    <a:pt x="45" y="197"/>
                  </a:lnTo>
                  <a:lnTo>
                    <a:pt x="45" y="197"/>
                  </a:lnTo>
                  <a:lnTo>
                    <a:pt x="38" y="193"/>
                  </a:lnTo>
                  <a:lnTo>
                    <a:pt x="34" y="191"/>
                  </a:lnTo>
                  <a:lnTo>
                    <a:pt x="24" y="191"/>
                  </a:lnTo>
                  <a:lnTo>
                    <a:pt x="9" y="184"/>
                  </a:lnTo>
                  <a:lnTo>
                    <a:pt x="0" y="172"/>
                  </a:lnTo>
                  <a:lnTo>
                    <a:pt x="0" y="172"/>
                  </a:lnTo>
                  <a:lnTo>
                    <a:pt x="0" y="167"/>
                  </a:lnTo>
                  <a:lnTo>
                    <a:pt x="2" y="155"/>
                  </a:lnTo>
                  <a:lnTo>
                    <a:pt x="2" y="155"/>
                  </a:lnTo>
                  <a:lnTo>
                    <a:pt x="7" y="155"/>
                  </a:lnTo>
                  <a:lnTo>
                    <a:pt x="11" y="153"/>
                  </a:lnTo>
                  <a:lnTo>
                    <a:pt x="11" y="153"/>
                  </a:lnTo>
                  <a:lnTo>
                    <a:pt x="13" y="153"/>
                  </a:lnTo>
                  <a:lnTo>
                    <a:pt x="13" y="152"/>
                  </a:lnTo>
                  <a:lnTo>
                    <a:pt x="13" y="152"/>
                  </a:lnTo>
                  <a:lnTo>
                    <a:pt x="15" y="150"/>
                  </a:lnTo>
                  <a:lnTo>
                    <a:pt x="15" y="150"/>
                  </a:lnTo>
                  <a:lnTo>
                    <a:pt x="15" y="150"/>
                  </a:lnTo>
                  <a:lnTo>
                    <a:pt x="17" y="148"/>
                  </a:lnTo>
                  <a:lnTo>
                    <a:pt x="17" y="148"/>
                  </a:lnTo>
                  <a:lnTo>
                    <a:pt x="19" y="142"/>
                  </a:lnTo>
                  <a:lnTo>
                    <a:pt x="19" y="142"/>
                  </a:lnTo>
                  <a:lnTo>
                    <a:pt x="22" y="140"/>
                  </a:lnTo>
                  <a:lnTo>
                    <a:pt x="22" y="140"/>
                  </a:lnTo>
                  <a:lnTo>
                    <a:pt x="22" y="136"/>
                  </a:lnTo>
                  <a:lnTo>
                    <a:pt x="22" y="135"/>
                  </a:lnTo>
                  <a:lnTo>
                    <a:pt x="21" y="133"/>
                  </a:lnTo>
                  <a:lnTo>
                    <a:pt x="19" y="131"/>
                  </a:lnTo>
                  <a:lnTo>
                    <a:pt x="19" y="131"/>
                  </a:lnTo>
                  <a:lnTo>
                    <a:pt x="19" y="123"/>
                  </a:lnTo>
                  <a:lnTo>
                    <a:pt x="19" y="118"/>
                  </a:lnTo>
                  <a:lnTo>
                    <a:pt x="19" y="118"/>
                  </a:lnTo>
                  <a:lnTo>
                    <a:pt x="21" y="112"/>
                  </a:lnTo>
                  <a:lnTo>
                    <a:pt x="21" y="112"/>
                  </a:lnTo>
                  <a:lnTo>
                    <a:pt x="19" y="110"/>
                  </a:lnTo>
                  <a:lnTo>
                    <a:pt x="19" y="108"/>
                  </a:lnTo>
                  <a:lnTo>
                    <a:pt x="19" y="108"/>
                  </a:lnTo>
                  <a:lnTo>
                    <a:pt x="19" y="102"/>
                  </a:lnTo>
                  <a:lnTo>
                    <a:pt x="19" y="97"/>
                  </a:lnTo>
                  <a:lnTo>
                    <a:pt x="19" y="97"/>
                  </a:lnTo>
                  <a:lnTo>
                    <a:pt x="19" y="93"/>
                  </a:lnTo>
                  <a:lnTo>
                    <a:pt x="19" y="87"/>
                  </a:lnTo>
                  <a:lnTo>
                    <a:pt x="19" y="87"/>
                  </a:lnTo>
                  <a:lnTo>
                    <a:pt x="13" y="80"/>
                  </a:lnTo>
                  <a:lnTo>
                    <a:pt x="13" y="74"/>
                  </a:lnTo>
                  <a:lnTo>
                    <a:pt x="13" y="74"/>
                  </a:lnTo>
                  <a:lnTo>
                    <a:pt x="19" y="74"/>
                  </a:lnTo>
                  <a:lnTo>
                    <a:pt x="19" y="74"/>
                  </a:lnTo>
                  <a:lnTo>
                    <a:pt x="19" y="74"/>
                  </a:lnTo>
                  <a:lnTo>
                    <a:pt x="19" y="74"/>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6" name="Freeform 35">
              <a:extLst>
                <a:ext uri="{FF2B5EF4-FFF2-40B4-BE49-F238E27FC236}">
                  <a16:creationId xmlns:a16="http://schemas.microsoft.com/office/drawing/2014/main" id="{5636F622-B726-0742-9EDA-9FAB8EB0C4A7}"/>
                </a:ext>
              </a:extLst>
            </p:cNvPr>
            <p:cNvSpPr>
              <a:spLocks/>
            </p:cNvSpPr>
            <p:nvPr userDrawn="1"/>
          </p:nvSpPr>
          <p:spPr bwMode="auto">
            <a:xfrm>
              <a:off x="7184309" y="3085352"/>
              <a:ext cx="291631" cy="228685"/>
            </a:xfrm>
            <a:custGeom>
              <a:avLst/>
              <a:gdLst>
                <a:gd name="T0" fmla="*/ 152 w 191"/>
                <a:gd name="T1" fmla="*/ 130 h 176"/>
                <a:gd name="T2" fmla="*/ 180 w 191"/>
                <a:gd name="T3" fmla="*/ 106 h 176"/>
                <a:gd name="T4" fmla="*/ 174 w 191"/>
                <a:gd name="T5" fmla="*/ 89 h 176"/>
                <a:gd name="T6" fmla="*/ 180 w 191"/>
                <a:gd name="T7" fmla="*/ 81 h 176"/>
                <a:gd name="T8" fmla="*/ 186 w 191"/>
                <a:gd name="T9" fmla="*/ 74 h 176"/>
                <a:gd name="T10" fmla="*/ 184 w 191"/>
                <a:gd name="T11" fmla="*/ 66 h 176"/>
                <a:gd name="T12" fmla="*/ 189 w 191"/>
                <a:gd name="T13" fmla="*/ 58 h 176"/>
                <a:gd name="T14" fmla="*/ 191 w 191"/>
                <a:gd name="T15" fmla="*/ 51 h 176"/>
                <a:gd name="T16" fmla="*/ 178 w 191"/>
                <a:gd name="T17" fmla="*/ 49 h 176"/>
                <a:gd name="T18" fmla="*/ 180 w 191"/>
                <a:gd name="T19" fmla="*/ 40 h 176"/>
                <a:gd name="T20" fmla="*/ 170 w 191"/>
                <a:gd name="T21" fmla="*/ 32 h 176"/>
                <a:gd name="T22" fmla="*/ 155 w 191"/>
                <a:gd name="T23" fmla="*/ 24 h 176"/>
                <a:gd name="T24" fmla="*/ 155 w 191"/>
                <a:gd name="T25" fmla="*/ 21 h 176"/>
                <a:gd name="T26" fmla="*/ 157 w 191"/>
                <a:gd name="T27" fmla="*/ 17 h 176"/>
                <a:gd name="T28" fmla="*/ 146 w 191"/>
                <a:gd name="T29" fmla="*/ 17 h 176"/>
                <a:gd name="T30" fmla="*/ 133 w 191"/>
                <a:gd name="T31" fmla="*/ 19 h 176"/>
                <a:gd name="T32" fmla="*/ 125 w 191"/>
                <a:gd name="T33" fmla="*/ 23 h 176"/>
                <a:gd name="T34" fmla="*/ 108 w 191"/>
                <a:gd name="T35" fmla="*/ 21 h 176"/>
                <a:gd name="T36" fmla="*/ 104 w 191"/>
                <a:gd name="T37" fmla="*/ 17 h 176"/>
                <a:gd name="T38" fmla="*/ 97 w 191"/>
                <a:gd name="T39" fmla="*/ 17 h 176"/>
                <a:gd name="T40" fmla="*/ 78 w 191"/>
                <a:gd name="T41" fmla="*/ 21 h 176"/>
                <a:gd name="T42" fmla="*/ 70 w 191"/>
                <a:gd name="T43" fmla="*/ 11 h 176"/>
                <a:gd name="T44" fmla="*/ 63 w 191"/>
                <a:gd name="T45" fmla="*/ 4 h 176"/>
                <a:gd name="T46" fmla="*/ 42 w 191"/>
                <a:gd name="T47" fmla="*/ 7 h 176"/>
                <a:gd name="T48" fmla="*/ 27 w 191"/>
                <a:gd name="T49" fmla="*/ 15 h 176"/>
                <a:gd name="T50" fmla="*/ 31 w 191"/>
                <a:gd name="T51" fmla="*/ 26 h 176"/>
                <a:gd name="T52" fmla="*/ 31 w 191"/>
                <a:gd name="T53" fmla="*/ 41 h 176"/>
                <a:gd name="T54" fmla="*/ 23 w 191"/>
                <a:gd name="T55" fmla="*/ 38 h 176"/>
                <a:gd name="T56" fmla="*/ 19 w 191"/>
                <a:gd name="T57" fmla="*/ 23 h 176"/>
                <a:gd name="T58" fmla="*/ 23 w 191"/>
                <a:gd name="T59" fmla="*/ 13 h 176"/>
                <a:gd name="T60" fmla="*/ 23 w 191"/>
                <a:gd name="T61" fmla="*/ 0 h 176"/>
                <a:gd name="T62" fmla="*/ 8 w 191"/>
                <a:gd name="T63" fmla="*/ 17 h 176"/>
                <a:gd name="T64" fmla="*/ 0 w 191"/>
                <a:gd name="T65" fmla="*/ 38 h 176"/>
                <a:gd name="T66" fmla="*/ 0 w 191"/>
                <a:gd name="T67" fmla="*/ 41 h 176"/>
                <a:gd name="T68" fmla="*/ 10 w 191"/>
                <a:gd name="T69" fmla="*/ 47 h 176"/>
                <a:gd name="T70" fmla="*/ 15 w 191"/>
                <a:gd name="T71" fmla="*/ 60 h 176"/>
                <a:gd name="T72" fmla="*/ 17 w 191"/>
                <a:gd name="T73" fmla="*/ 72 h 176"/>
                <a:gd name="T74" fmla="*/ 44 w 191"/>
                <a:gd name="T75" fmla="*/ 77 h 176"/>
                <a:gd name="T76" fmla="*/ 48 w 191"/>
                <a:gd name="T77" fmla="*/ 79 h 176"/>
                <a:gd name="T78" fmla="*/ 49 w 191"/>
                <a:gd name="T79" fmla="*/ 79 h 176"/>
                <a:gd name="T80" fmla="*/ 63 w 191"/>
                <a:gd name="T81" fmla="*/ 89 h 176"/>
                <a:gd name="T82" fmla="*/ 83 w 191"/>
                <a:gd name="T83" fmla="*/ 94 h 176"/>
                <a:gd name="T84" fmla="*/ 80 w 191"/>
                <a:gd name="T85" fmla="*/ 104 h 176"/>
                <a:gd name="T86" fmla="*/ 80 w 191"/>
                <a:gd name="T87" fmla="*/ 113 h 176"/>
                <a:gd name="T88" fmla="*/ 85 w 191"/>
                <a:gd name="T89" fmla="*/ 128 h 176"/>
                <a:gd name="T90" fmla="*/ 85 w 191"/>
                <a:gd name="T91" fmla="*/ 138 h 176"/>
                <a:gd name="T92" fmla="*/ 97 w 191"/>
                <a:gd name="T93" fmla="*/ 166 h 176"/>
                <a:gd name="T94" fmla="*/ 133 w 191"/>
                <a:gd name="T95" fmla="*/ 163 h 176"/>
                <a:gd name="T96" fmla="*/ 136 w 191"/>
                <a:gd name="T97" fmla="*/ 149 h 176"/>
                <a:gd name="T98" fmla="*/ 131 w 191"/>
                <a:gd name="T99" fmla="*/ 125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91" h="176">
                  <a:moveTo>
                    <a:pt x="131" y="125"/>
                  </a:moveTo>
                  <a:lnTo>
                    <a:pt x="135" y="125"/>
                  </a:lnTo>
                  <a:lnTo>
                    <a:pt x="142" y="125"/>
                  </a:lnTo>
                  <a:lnTo>
                    <a:pt x="152" y="130"/>
                  </a:lnTo>
                  <a:lnTo>
                    <a:pt x="155" y="128"/>
                  </a:lnTo>
                  <a:lnTo>
                    <a:pt x="157" y="125"/>
                  </a:lnTo>
                  <a:lnTo>
                    <a:pt x="174" y="113"/>
                  </a:lnTo>
                  <a:lnTo>
                    <a:pt x="180" y="106"/>
                  </a:lnTo>
                  <a:lnTo>
                    <a:pt x="180" y="106"/>
                  </a:lnTo>
                  <a:lnTo>
                    <a:pt x="174" y="96"/>
                  </a:lnTo>
                  <a:lnTo>
                    <a:pt x="174" y="96"/>
                  </a:lnTo>
                  <a:lnTo>
                    <a:pt x="174" y="89"/>
                  </a:lnTo>
                  <a:lnTo>
                    <a:pt x="176" y="87"/>
                  </a:lnTo>
                  <a:lnTo>
                    <a:pt x="176" y="83"/>
                  </a:lnTo>
                  <a:lnTo>
                    <a:pt x="176" y="83"/>
                  </a:lnTo>
                  <a:lnTo>
                    <a:pt x="180" y="81"/>
                  </a:lnTo>
                  <a:lnTo>
                    <a:pt x="180" y="79"/>
                  </a:lnTo>
                  <a:lnTo>
                    <a:pt x="186" y="76"/>
                  </a:lnTo>
                  <a:lnTo>
                    <a:pt x="186" y="76"/>
                  </a:lnTo>
                  <a:lnTo>
                    <a:pt x="186" y="74"/>
                  </a:lnTo>
                  <a:lnTo>
                    <a:pt x="186" y="72"/>
                  </a:lnTo>
                  <a:lnTo>
                    <a:pt x="184" y="68"/>
                  </a:lnTo>
                  <a:lnTo>
                    <a:pt x="184" y="66"/>
                  </a:lnTo>
                  <a:lnTo>
                    <a:pt x="184" y="66"/>
                  </a:lnTo>
                  <a:lnTo>
                    <a:pt x="184" y="62"/>
                  </a:lnTo>
                  <a:lnTo>
                    <a:pt x="186" y="62"/>
                  </a:lnTo>
                  <a:lnTo>
                    <a:pt x="189" y="58"/>
                  </a:lnTo>
                  <a:lnTo>
                    <a:pt x="189" y="58"/>
                  </a:lnTo>
                  <a:lnTo>
                    <a:pt x="191" y="55"/>
                  </a:lnTo>
                  <a:lnTo>
                    <a:pt x="191" y="53"/>
                  </a:lnTo>
                  <a:lnTo>
                    <a:pt x="191" y="53"/>
                  </a:lnTo>
                  <a:lnTo>
                    <a:pt x="191" y="51"/>
                  </a:lnTo>
                  <a:lnTo>
                    <a:pt x="191" y="51"/>
                  </a:lnTo>
                  <a:lnTo>
                    <a:pt x="186" y="51"/>
                  </a:lnTo>
                  <a:lnTo>
                    <a:pt x="178" y="49"/>
                  </a:lnTo>
                  <a:lnTo>
                    <a:pt x="178" y="49"/>
                  </a:lnTo>
                  <a:lnTo>
                    <a:pt x="180" y="43"/>
                  </a:lnTo>
                  <a:lnTo>
                    <a:pt x="180" y="41"/>
                  </a:lnTo>
                  <a:lnTo>
                    <a:pt x="180" y="40"/>
                  </a:lnTo>
                  <a:lnTo>
                    <a:pt x="180" y="40"/>
                  </a:lnTo>
                  <a:lnTo>
                    <a:pt x="180" y="38"/>
                  </a:lnTo>
                  <a:lnTo>
                    <a:pt x="180" y="34"/>
                  </a:lnTo>
                  <a:lnTo>
                    <a:pt x="174" y="34"/>
                  </a:lnTo>
                  <a:lnTo>
                    <a:pt x="170" y="32"/>
                  </a:lnTo>
                  <a:lnTo>
                    <a:pt x="167" y="30"/>
                  </a:lnTo>
                  <a:lnTo>
                    <a:pt x="167" y="30"/>
                  </a:lnTo>
                  <a:lnTo>
                    <a:pt x="159" y="26"/>
                  </a:lnTo>
                  <a:lnTo>
                    <a:pt x="155" y="24"/>
                  </a:lnTo>
                  <a:lnTo>
                    <a:pt x="153" y="23"/>
                  </a:lnTo>
                  <a:lnTo>
                    <a:pt x="153" y="23"/>
                  </a:lnTo>
                  <a:lnTo>
                    <a:pt x="153" y="23"/>
                  </a:lnTo>
                  <a:lnTo>
                    <a:pt x="155" y="21"/>
                  </a:lnTo>
                  <a:lnTo>
                    <a:pt x="157" y="21"/>
                  </a:lnTo>
                  <a:lnTo>
                    <a:pt x="157" y="21"/>
                  </a:lnTo>
                  <a:lnTo>
                    <a:pt x="157" y="17"/>
                  </a:lnTo>
                  <a:lnTo>
                    <a:pt x="157" y="17"/>
                  </a:lnTo>
                  <a:lnTo>
                    <a:pt x="157" y="15"/>
                  </a:lnTo>
                  <a:lnTo>
                    <a:pt x="153" y="15"/>
                  </a:lnTo>
                  <a:lnTo>
                    <a:pt x="150" y="15"/>
                  </a:lnTo>
                  <a:lnTo>
                    <a:pt x="146" y="17"/>
                  </a:lnTo>
                  <a:lnTo>
                    <a:pt x="146" y="17"/>
                  </a:lnTo>
                  <a:lnTo>
                    <a:pt x="138" y="17"/>
                  </a:lnTo>
                  <a:lnTo>
                    <a:pt x="135" y="17"/>
                  </a:lnTo>
                  <a:lnTo>
                    <a:pt x="133" y="19"/>
                  </a:lnTo>
                  <a:lnTo>
                    <a:pt x="131" y="21"/>
                  </a:lnTo>
                  <a:lnTo>
                    <a:pt x="131" y="21"/>
                  </a:lnTo>
                  <a:lnTo>
                    <a:pt x="129" y="23"/>
                  </a:lnTo>
                  <a:lnTo>
                    <a:pt x="125" y="23"/>
                  </a:lnTo>
                  <a:lnTo>
                    <a:pt x="116" y="23"/>
                  </a:lnTo>
                  <a:lnTo>
                    <a:pt x="116" y="23"/>
                  </a:lnTo>
                  <a:lnTo>
                    <a:pt x="112" y="23"/>
                  </a:lnTo>
                  <a:lnTo>
                    <a:pt x="108" y="21"/>
                  </a:lnTo>
                  <a:lnTo>
                    <a:pt x="108" y="21"/>
                  </a:lnTo>
                  <a:lnTo>
                    <a:pt x="108" y="21"/>
                  </a:lnTo>
                  <a:lnTo>
                    <a:pt x="104" y="17"/>
                  </a:lnTo>
                  <a:lnTo>
                    <a:pt x="104" y="17"/>
                  </a:lnTo>
                  <a:lnTo>
                    <a:pt x="102" y="17"/>
                  </a:lnTo>
                  <a:lnTo>
                    <a:pt x="102" y="17"/>
                  </a:lnTo>
                  <a:lnTo>
                    <a:pt x="99" y="15"/>
                  </a:lnTo>
                  <a:lnTo>
                    <a:pt x="97" y="17"/>
                  </a:lnTo>
                  <a:lnTo>
                    <a:pt x="89" y="17"/>
                  </a:lnTo>
                  <a:lnTo>
                    <a:pt x="85" y="19"/>
                  </a:lnTo>
                  <a:lnTo>
                    <a:pt x="80" y="21"/>
                  </a:lnTo>
                  <a:lnTo>
                    <a:pt x="78" y="21"/>
                  </a:lnTo>
                  <a:lnTo>
                    <a:pt x="74" y="17"/>
                  </a:lnTo>
                  <a:lnTo>
                    <a:pt x="74" y="17"/>
                  </a:lnTo>
                  <a:lnTo>
                    <a:pt x="72" y="15"/>
                  </a:lnTo>
                  <a:lnTo>
                    <a:pt x="70" y="11"/>
                  </a:lnTo>
                  <a:lnTo>
                    <a:pt x="68" y="7"/>
                  </a:lnTo>
                  <a:lnTo>
                    <a:pt x="66" y="6"/>
                  </a:lnTo>
                  <a:lnTo>
                    <a:pt x="66" y="6"/>
                  </a:lnTo>
                  <a:lnTo>
                    <a:pt x="63" y="4"/>
                  </a:lnTo>
                  <a:lnTo>
                    <a:pt x="59" y="4"/>
                  </a:lnTo>
                  <a:lnTo>
                    <a:pt x="51" y="6"/>
                  </a:lnTo>
                  <a:lnTo>
                    <a:pt x="51" y="6"/>
                  </a:lnTo>
                  <a:lnTo>
                    <a:pt x="42" y="7"/>
                  </a:lnTo>
                  <a:lnTo>
                    <a:pt x="32" y="9"/>
                  </a:lnTo>
                  <a:lnTo>
                    <a:pt x="32" y="9"/>
                  </a:lnTo>
                  <a:lnTo>
                    <a:pt x="29" y="13"/>
                  </a:lnTo>
                  <a:lnTo>
                    <a:pt x="27" y="15"/>
                  </a:lnTo>
                  <a:lnTo>
                    <a:pt x="27" y="19"/>
                  </a:lnTo>
                  <a:lnTo>
                    <a:pt x="27" y="23"/>
                  </a:lnTo>
                  <a:lnTo>
                    <a:pt x="27" y="23"/>
                  </a:lnTo>
                  <a:lnTo>
                    <a:pt x="31" y="26"/>
                  </a:lnTo>
                  <a:lnTo>
                    <a:pt x="32" y="32"/>
                  </a:lnTo>
                  <a:lnTo>
                    <a:pt x="32" y="38"/>
                  </a:lnTo>
                  <a:lnTo>
                    <a:pt x="32" y="40"/>
                  </a:lnTo>
                  <a:lnTo>
                    <a:pt x="31" y="41"/>
                  </a:lnTo>
                  <a:lnTo>
                    <a:pt x="31" y="41"/>
                  </a:lnTo>
                  <a:lnTo>
                    <a:pt x="27" y="41"/>
                  </a:lnTo>
                  <a:lnTo>
                    <a:pt x="25" y="41"/>
                  </a:lnTo>
                  <a:lnTo>
                    <a:pt x="23" y="38"/>
                  </a:lnTo>
                  <a:lnTo>
                    <a:pt x="21" y="36"/>
                  </a:lnTo>
                  <a:lnTo>
                    <a:pt x="19" y="28"/>
                  </a:lnTo>
                  <a:lnTo>
                    <a:pt x="19" y="26"/>
                  </a:lnTo>
                  <a:lnTo>
                    <a:pt x="19" y="23"/>
                  </a:lnTo>
                  <a:lnTo>
                    <a:pt x="19" y="23"/>
                  </a:lnTo>
                  <a:lnTo>
                    <a:pt x="23" y="17"/>
                  </a:lnTo>
                  <a:lnTo>
                    <a:pt x="23" y="15"/>
                  </a:lnTo>
                  <a:lnTo>
                    <a:pt x="23" y="13"/>
                  </a:lnTo>
                  <a:lnTo>
                    <a:pt x="23" y="13"/>
                  </a:lnTo>
                  <a:lnTo>
                    <a:pt x="23" y="6"/>
                  </a:lnTo>
                  <a:lnTo>
                    <a:pt x="23" y="2"/>
                  </a:lnTo>
                  <a:lnTo>
                    <a:pt x="23" y="0"/>
                  </a:lnTo>
                  <a:lnTo>
                    <a:pt x="12" y="9"/>
                  </a:lnTo>
                  <a:lnTo>
                    <a:pt x="12" y="9"/>
                  </a:lnTo>
                  <a:lnTo>
                    <a:pt x="8" y="13"/>
                  </a:lnTo>
                  <a:lnTo>
                    <a:pt x="8" y="17"/>
                  </a:lnTo>
                  <a:lnTo>
                    <a:pt x="6" y="24"/>
                  </a:lnTo>
                  <a:lnTo>
                    <a:pt x="6" y="24"/>
                  </a:lnTo>
                  <a:lnTo>
                    <a:pt x="4" y="30"/>
                  </a:lnTo>
                  <a:lnTo>
                    <a:pt x="0" y="38"/>
                  </a:lnTo>
                  <a:lnTo>
                    <a:pt x="0" y="38"/>
                  </a:lnTo>
                  <a:lnTo>
                    <a:pt x="0" y="38"/>
                  </a:lnTo>
                  <a:lnTo>
                    <a:pt x="0" y="38"/>
                  </a:lnTo>
                  <a:lnTo>
                    <a:pt x="0" y="41"/>
                  </a:lnTo>
                  <a:lnTo>
                    <a:pt x="0" y="41"/>
                  </a:lnTo>
                  <a:lnTo>
                    <a:pt x="4" y="41"/>
                  </a:lnTo>
                  <a:lnTo>
                    <a:pt x="8" y="43"/>
                  </a:lnTo>
                  <a:lnTo>
                    <a:pt x="10" y="47"/>
                  </a:lnTo>
                  <a:lnTo>
                    <a:pt x="12" y="51"/>
                  </a:lnTo>
                  <a:lnTo>
                    <a:pt x="12" y="51"/>
                  </a:lnTo>
                  <a:lnTo>
                    <a:pt x="14" y="55"/>
                  </a:lnTo>
                  <a:lnTo>
                    <a:pt x="15" y="60"/>
                  </a:lnTo>
                  <a:lnTo>
                    <a:pt x="15" y="66"/>
                  </a:lnTo>
                  <a:lnTo>
                    <a:pt x="15" y="70"/>
                  </a:lnTo>
                  <a:lnTo>
                    <a:pt x="15" y="70"/>
                  </a:lnTo>
                  <a:lnTo>
                    <a:pt x="17" y="72"/>
                  </a:lnTo>
                  <a:lnTo>
                    <a:pt x="23" y="74"/>
                  </a:lnTo>
                  <a:lnTo>
                    <a:pt x="31" y="76"/>
                  </a:lnTo>
                  <a:lnTo>
                    <a:pt x="40" y="76"/>
                  </a:lnTo>
                  <a:lnTo>
                    <a:pt x="44" y="77"/>
                  </a:lnTo>
                  <a:lnTo>
                    <a:pt x="46" y="79"/>
                  </a:lnTo>
                  <a:lnTo>
                    <a:pt x="46" y="79"/>
                  </a:lnTo>
                  <a:lnTo>
                    <a:pt x="48" y="79"/>
                  </a:lnTo>
                  <a:lnTo>
                    <a:pt x="48" y="79"/>
                  </a:lnTo>
                  <a:lnTo>
                    <a:pt x="49" y="81"/>
                  </a:lnTo>
                  <a:lnTo>
                    <a:pt x="49" y="81"/>
                  </a:lnTo>
                  <a:lnTo>
                    <a:pt x="49" y="79"/>
                  </a:lnTo>
                  <a:lnTo>
                    <a:pt x="49" y="79"/>
                  </a:lnTo>
                  <a:lnTo>
                    <a:pt x="53" y="85"/>
                  </a:lnTo>
                  <a:lnTo>
                    <a:pt x="55" y="87"/>
                  </a:lnTo>
                  <a:lnTo>
                    <a:pt x="57" y="89"/>
                  </a:lnTo>
                  <a:lnTo>
                    <a:pt x="63" y="89"/>
                  </a:lnTo>
                  <a:lnTo>
                    <a:pt x="63" y="89"/>
                  </a:lnTo>
                  <a:lnTo>
                    <a:pt x="83" y="89"/>
                  </a:lnTo>
                  <a:lnTo>
                    <a:pt x="83" y="89"/>
                  </a:lnTo>
                  <a:lnTo>
                    <a:pt x="83" y="94"/>
                  </a:lnTo>
                  <a:lnTo>
                    <a:pt x="82" y="96"/>
                  </a:lnTo>
                  <a:lnTo>
                    <a:pt x="82" y="100"/>
                  </a:lnTo>
                  <a:lnTo>
                    <a:pt x="82" y="100"/>
                  </a:lnTo>
                  <a:lnTo>
                    <a:pt x="80" y="104"/>
                  </a:lnTo>
                  <a:lnTo>
                    <a:pt x="78" y="108"/>
                  </a:lnTo>
                  <a:lnTo>
                    <a:pt x="78" y="108"/>
                  </a:lnTo>
                  <a:lnTo>
                    <a:pt x="80" y="110"/>
                  </a:lnTo>
                  <a:lnTo>
                    <a:pt x="80" y="113"/>
                  </a:lnTo>
                  <a:lnTo>
                    <a:pt x="82" y="119"/>
                  </a:lnTo>
                  <a:lnTo>
                    <a:pt x="82" y="119"/>
                  </a:lnTo>
                  <a:lnTo>
                    <a:pt x="82" y="125"/>
                  </a:lnTo>
                  <a:lnTo>
                    <a:pt x="85" y="128"/>
                  </a:lnTo>
                  <a:lnTo>
                    <a:pt x="85" y="128"/>
                  </a:lnTo>
                  <a:lnTo>
                    <a:pt x="87" y="132"/>
                  </a:lnTo>
                  <a:lnTo>
                    <a:pt x="87" y="134"/>
                  </a:lnTo>
                  <a:lnTo>
                    <a:pt x="85" y="138"/>
                  </a:lnTo>
                  <a:lnTo>
                    <a:pt x="85" y="138"/>
                  </a:lnTo>
                  <a:lnTo>
                    <a:pt x="85" y="138"/>
                  </a:lnTo>
                  <a:lnTo>
                    <a:pt x="87" y="151"/>
                  </a:lnTo>
                  <a:lnTo>
                    <a:pt x="97" y="166"/>
                  </a:lnTo>
                  <a:lnTo>
                    <a:pt x="99" y="176"/>
                  </a:lnTo>
                  <a:lnTo>
                    <a:pt x="112" y="174"/>
                  </a:lnTo>
                  <a:lnTo>
                    <a:pt x="118" y="176"/>
                  </a:lnTo>
                  <a:lnTo>
                    <a:pt x="133" y="163"/>
                  </a:lnTo>
                  <a:lnTo>
                    <a:pt x="135" y="159"/>
                  </a:lnTo>
                  <a:lnTo>
                    <a:pt x="142" y="155"/>
                  </a:lnTo>
                  <a:lnTo>
                    <a:pt x="142" y="153"/>
                  </a:lnTo>
                  <a:lnTo>
                    <a:pt x="136" y="149"/>
                  </a:lnTo>
                  <a:lnTo>
                    <a:pt x="133" y="136"/>
                  </a:lnTo>
                  <a:lnTo>
                    <a:pt x="131" y="125"/>
                  </a:lnTo>
                  <a:lnTo>
                    <a:pt x="131" y="125"/>
                  </a:lnTo>
                  <a:lnTo>
                    <a:pt x="131" y="125"/>
                  </a:lnTo>
                  <a:close/>
                </a:path>
              </a:pathLst>
            </a:custGeom>
            <a:solidFill>
              <a:schemeClr val="bg1">
                <a:lumMod val="85000"/>
              </a:schemeClr>
            </a:solidFill>
            <a:ln w="635" cap="rnd">
              <a:solidFill>
                <a:schemeClr val="bg1">
                  <a:alpha val="17000"/>
                </a:schemeClr>
              </a:solidFill>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7" name="Freeform 36">
              <a:extLst>
                <a:ext uri="{FF2B5EF4-FFF2-40B4-BE49-F238E27FC236}">
                  <a16:creationId xmlns:a16="http://schemas.microsoft.com/office/drawing/2014/main" id="{6E44D087-1B11-3B4C-B55E-91C53F8208F7}"/>
                </a:ext>
              </a:extLst>
            </p:cNvPr>
            <p:cNvSpPr>
              <a:spLocks/>
            </p:cNvSpPr>
            <p:nvPr userDrawn="1"/>
          </p:nvSpPr>
          <p:spPr bwMode="auto">
            <a:xfrm>
              <a:off x="7184309" y="3085352"/>
              <a:ext cx="291631" cy="228685"/>
            </a:xfrm>
            <a:custGeom>
              <a:avLst/>
              <a:gdLst>
                <a:gd name="T0" fmla="*/ 152 w 191"/>
                <a:gd name="T1" fmla="*/ 130 h 176"/>
                <a:gd name="T2" fmla="*/ 180 w 191"/>
                <a:gd name="T3" fmla="*/ 106 h 176"/>
                <a:gd name="T4" fmla="*/ 174 w 191"/>
                <a:gd name="T5" fmla="*/ 89 h 176"/>
                <a:gd name="T6" fmla="*/ 180 w 191"/>
                <a:gd name="T7" fmla="*/ 81 h 176"/>
                <a:gd name="T8" fmla="*/ 186 w 191"/>
                <a:gd name="T9" fmla="*/ 74 h 176"/>
                <a:gd name="T10" fmla="*/ 184 w 191"/>
                <a:gd name="T11" fmla="*/ 66 h 176"/>
                <a:gd name="T12" fmla="*/ 189 w 191"/>
                <a:gd name="T13" fmla="*/ 58 h 176"/>
                <a:gd name="T14" fmla="*/ 191 w 191"/>
                <a:gd name="T15" fmla="*/ 51 h 176"/>
                <a:gd name="T16" fmla="*/ 178 w 191"/>
                <a:gd name="T17" fmla="*/ 49 h 176"/>
                <a:gd name="T18" fmla="*/ 180 w 191"/>
                <a:gd name="T19" fmla="*/ 40 h 176"/>
                <a:gd name="T20" fmla="*/ 170 w 191"/>
                <a:gd name="T21" fmla="*/ 32 h 176"/>
                <a:gd name="T22" fmla="*/ 155 w 191"/>
                <a:gd name="T23" fmla="*/ 24 h 176"/>
                <a:gd name="T24" fmla="*/ 155 w 191"/>
                <a:gd name="T25" fmla="*/ 21 h 176"/>
                <a:gd name="T26" fmla="*/ 157 w 191"/>
                <a:gd name="T27" fmla="*/ 17 h 176"/>
                <a:gd name="T28" fmla="*/ 146 w 191"/>
                <a:gd name="T29" fmla="*/ 17 h 176"/>
                <a:gd name="T30" fmla="*/ 133 w 191"/>
                <a:gd name="T31" fmla="*/ 19 h 176"/>
                <a:gd name="T32" fmla="*/ 125 w 191"/>
                <a:gd name="T33" fmla="*/ 23 h 176"/>
                <a:gd name="T34" fmla="*/ 108 w 191"/>
                <a:gd name="T35" fmla="*/ 21 h 176"/>
                <a:gd name="T36" fmla="*/ 104 w 191"/>
                <a:gd name="T37" fmla="*/ 17 h 176"/>
                <a:gd name="T38" fmla="*/ 97 w 191"/>
                <a:gd name="T39" fmla="*/ 17 h 176"/>
                <a:gd name="T40" fmla="*/ 78 w 191"/>
                <a:gd name="T41" fmla="*/ 21 h 176"/>
                <a:gd name="T42" fmla="*/ 70 w 191"/>
                <a:gd name="T43" fmla="*/ 11 h 176"/>
                <a:gd name="T44" fmla="*/ 63 w 191"/>
                <a:gd name="T45" fmla="*/ 4 h 176"/>
                <a:gd name="T46" fmla="*/ 42 w 191"/>
                <a:gd name="T47" fmla="*/ 7 h 176"/>
                <a:gd name="T48" fmla="*/ 27 w 191"/>
                <a:gd name="T49" fmla="*/ 15 h 176"/>
                <a:gd name="T50" fmla="*/ 31 w 191"/>
                <a:gd name="T51" fmla="*/ 26 h 176"/>
                <a:gd name="T52" fmla="*/ 31 w 191"/>
                <a:gd name="T53" fmla="*/ 41 h 176"/>
                <a:gd name="T54" fmla="*/ 23 w 191"/>
                <a:gd name="T55" fmla="*/ 38 h 176"/>
                <a:gd name="T56" fmla="*/ 19 w 191"/>
                <a:gd name="T57" fmla="*/ 23 h 176"/>
                <a:gd name="T58" fmla="*/ 23 w 191"/>
                <a:gd name="T59" fmla="*/ 13 h 176"/>
                <a:gd name="T60" fmla="*/ 23 w 191"/>
                <a:gd name="T61" fmla="*/ 0 h 176"/>
                <a:gd name="T62" fmla="*/ 8 w 191"/>
                <a:gd name="T63" fmla="*/ 17 h 176"/>
                <a:gd name="T64" fmla="*/ 0 w 191"/>
                <a:gd name="T65" fmla="*/ 38 h 176"/>
                <a:gd name="T66" fmla="*/ 0 w 191"/>
                <a:gd name="T67" fmla="*/ 41 h 176"/>
                <a:gd name="T68" fmla="*/ 10 w 191"/>
                <a:gd name="T69" fmla="*/ 47 h 176"/>
                <a:gd name="T70" fmla="*/ 15 w 191"/>
                <a:gd name="T71" fmla="*/ 60 h 176"/>
                <a:gd name="T72" fmla="*/ 17 w 191"/>
                <a:gd name="T73" fmla="*/ 72 h 176"/>
                <a:gd name="T74" fmla="*/ 44 w 191"/>
                <a:gd name="T75" fmla="*/ 77 h 176"/>
                <a:gd name="T76" fmla="*/ 48 w 191"/>
                <a:gd name="T77" fmla="*/ 79 h 176"/>
                <a:gd name="T78" fmla="*/ 49 w 191"/>
                <a:gd name="T79" fmla="*/ 79 h 176"/>
                <a:gd name="T80" fmla="*/ 63 w 191"/>
                <a:gd name="T81" fmla="*/ 89 h 176"/>
                <a:gd name="T82" fmla="*/ 83 w 191"/>
                <a:gd name="T83" fmla="*/ 94 h 176"/>
                <a:gd name="T84" fmla="*/ 80 w 191"/>
                <a:gd name="T85" fmla="*/ 104 h 176"/>
                <a:gd name="T86" fmla="*/ 80 w 191"/>
                <a:gd name="T87" fmla="*/ 113 h 176"/>
                <a:gd name="T88" fmla="*/ 85 w 191"/>
                <a:gd name="T89" fmla="*/ 128 h 176"/>
                <a:gd name="T90" fmla="*/ 85 w 191"/>
                <a:gd name="T91" fmla="*/ 138 h 176"/>
                <a:gd name="T92" fmla="*/ 97 w 191"/>
                <a:gd name="T93" fmla="*/ 166 h 176"/>
                <a:gd name="T94" fmla="*/ 133 w 191"/>
                <a:gd name="T95" fmla="*/ 163 h 176"/>
                <a:gd name="T96" fmla="*/ 136 w 191"/>
                <a:gd name="T97" fmla="*/ 149 h 176"/>
                <a:gd name="T98" fmla="*/ 131 w 191"/>
                <a:gd name="T99" fmla="*/ 125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91" h="176">
                  <a:moveTo>
                    <a:pt x="131" y="125"/>
                  </a:moveTo>
                  <a:lnTo>
                    <a:pt x="135" y="125"/>
                  </a:lnTo>
                  <a:lnTo>
                    <a:pt x="142" y="125"/>
                  </a:lnTo>
                  <a:lnTo>
                    <a:pt x="152" y="130"/>
                  </a:lnTo>
                  <a:lnTo>
                    <a:pt x="155" y="128"/>
                  </a:lnTo>
                  <a:lnTo>
                    <a:pt x="157" y="125"/>
                  </a:lnTo>
                  <a:lnTo>
                    <a:pt x="174" y="113"/>
                  </a:lnTo>
                  <a:lnTo>
                    <a:pt x="180" y="106"/>
                  </a:lnTo>
                  <a:lnTo>
                    <a:pt x="180" y="106"/>
                  </a:lnTo>
                  <a:lnTo>
                    <a:pt x="174" y="96"/>
                  </a:lnTo>
                  <a:lnTo>
                    <a:pt x="174" y="96"/>
                  </a:lnTo>
                  <a:lnTo>
                    <a:pt x="174" y="89"/>
                  </a:lnTo>
                  <a:lnTo>
                    <a:pt x="176" y="87"/>
                  </a:lnTo>
                  <a:lnTo>
                    <a:pt x="176" y="83"/>
                  </a:lnTo>
                  <a:lnTo>
                    <a:pt x="176" y="83"/>
                  </a:lnTo>
                  <a:lnTo>
                    <a:pt x="180" y="81"/>
                  </a:lnTo>
                  <a:lnTo>
                    <a:pt x="180" y="79"/>
                  </a:lnTo>
                  <a:lnTo>
                    <a:pt x="186" y="76"/>
                  </a:lnTo>
                  <a:lnTo>
                    <a:pt x="186" y="76"/>
                  </a:lnTo>
                  <a:lnTo>
                    <a:pt x="186" y="74"/>
                  </a:lnTo>
                  <a:lnTo>
                    <a:pt x="186" y="72"/>
                  </a:lnTo>
                  <a:lnTo>
                    <a:pt x="184" y="68"/>
                  </a:lnTo>
                  <a:lnTo>
                    <a:pt x="184" y="66"/>
                  </a:lnTo>
                  <a:lnTo>
                    <a:pt x="184" y="66"/>
                  </a:lnTo>
                  <a:lnTo>
                    <a:pt x="184" y="62"/>
                  </a:lnTo>
                  <a:lnTo>
                    <a:pt x="186" y="62"/>
                  </a:lnTo>
                  <a:lnTo>
                    <a:pt x="189" y="58"/>
                  </a:lnTo>
                  <a:lnTo>
                    <a:pt x="189" y="58"/>
                  </a:lnTo>
                  <a:lnTo>
                    <a:pt x="191" y="55"/>
                  </a:lnTo>
                  <a:lnTo>
                    <a:pt x="191" y="53"/>
                  </a:lnTo>
                  <a:lnTo>
                    <a:pt x="191" y="53"/>
                  </a:lnTo>
                  <a:lnTo>
                    <a:pt x="191" y="51"/>
                  </a:lnTo>
                  <a:lnTo>
                    <a:pt x="191" y="51"/>
                  </a:lnTo>
                  <a:lnTo>
                    <a:pt x="186" y="51"/>
                  </a:lnTo>
                  <a:lnTo>
                    <a:pt x="178" y="49"/>
                  </a:lnTo>
                  <a:lnTo>
                    <a:pt x="178" y="49"/>
                  </a:lnTo>
                  <a:lnTo>
                    <a:pt x="180" y="43"/>
                  </a:lnTo>
                  <a:lnTo>
                    <a:pt x="180" y="41"/>
                  </a:lnTo>
                  <a:lnTo>
                    <a:pt x="180" y="40"/>
                  </a:lnTo>
                  <a:lnTo>
                    <a:pt x="180" y="40"/>
                  </a:lnTo>
                  <a:lnTo>
                    <a:pt x="180" y="38"/>
                  </a:lnTo>
                  <a:lnTo>
                    <a:pt x="180" y="34"/>
                  </a:lnTo>
                  <a:lnTo>
                    <a:pt x="174" y="34"/>
                  </a:lnTo>
                  <a:lnTo>
                    <a:pt x="170" y="32"/>
                  </a:lnTo>
                  <a:lnTo>
                    <a:pt x="167" y="30"/>
                  </a:lnTo>
                  <a:lnTo>
                    <a:pt x="167" y="30"/>
                  </a:lnTo>
                  <a:lnTo>
                    <a:pt x="159" y="26"/>
                  </a:lnTo>
                  <a:lnTo>
                    <a:pt x="155" y="24"/>
                  </a:lnTo>
                  <a:lnTo>
                    <a:pt x="153" y="23"/>
                  </a:lnTo>
                  <a:lnTo>
                    <a:pt x="153" y="23"/>
                  </a:lnTo>
                  <a:lnTo>
                    <a:pt x="153" y="23"/>
                  </a:lnTo>
                  <a:lnTo>
                    <a:pt x="155" y="21"/>
                  </a:lnTo>
                  <a:lnTo>
                    <a:pt x="157" y="21"/>
                  </a:lnTo>
                  <a:lnTo>
                    <a:pt x="157" y="21"/>
                  </a:lnTo>
                  <a:lnTo>
                    <a:pt x="157" y="17"/>
                  </a:lnTo>
                  <a:lnTo>
                    <a:pt x="157" y="17"/>
                  </a:lnTo>
                  <a:lnTo>
                    <a:pt x="157" y="15"/>
                  </a:lnTo>
                  <a:lnTo>
                    <a:pt x="153" y="15"/>
                  </a:lnTo>
                  <a:lnTo>
                    <a:pt x="150" y="15"/>
                  </a:lnTo>
                  <a:lnTo>
                    <a:pt x="146" y="17"/>
                  </a:lnTo>
                  <a:lnTo>
                    <a:pt x="146" y="17"/>
                  </a:lnTo>
                  <a:lnTo>
                    <a:pt x="138" y="17"/>
                  </a:lnTo>
                  <a:lnTo>
                    <a:pt x="135" y="17"/>
                  </a:lnTo>
                  <a:lnTo>
                    <a:pt x="133" y="19"/>
                  </a:lnTo>
                  <a:lnTo>
                    <a:pt x="131" y="21"/>
                  </a:lnTo>
                  <a:lnTo>
                    <a:pt x="131" y="21"/>
                  </a:lnTo>
                  <a:lnTo>
                    <a:pt x="129" y="23"/>
                  </a:lnTo>
                  <a:lnTo>
                    <a:pt x="125" y="23"/>
                  </a:lnTo>
                  <a:lnTo>
                    <a:pt x="116" y="23"/>
                  </a:lnTo>
                  <a:lnTo>
                    <a:pt x="116" y="23"/>
                  </a:lnTo>
                  <a:lnTo>
                    <a:pt x="112" y="23"/>
                  </a:lnTo>
                  <a:lnTo>
                    <a:pt x="108" y="21"/>
                  </a:lnTo>
                  <a:lnTo>
                    <a:pt x="108" y="21"/>
                  </a:lnTo>
                  <a:lnTo>
                    <a:pt x="108" y="21"/>
                  </a:lnTo>
                  <a:lnTo>
                    <a:pt x="104" y="17"/>
                  </a:lnTo>
                  <a:lnTo>
                    <a:pt x="104" y="17"/>
                  </a:lnTo>
                  <a:lnTo>
                    <a:pt x="102" y="17"/>
                  </a:lnTo>
                  <a:lnTo>
                    <a:pt x="102" y="17"/>
                  </a:lnTo>
                  <a:lnTo>
                    <a:pt x="99" y="15"/>
                  </a:lnTo>
                  <a:lnTo>
                    <a:pt x="97" y="17"/>
                  </a:lnTo>
                  <a:lnTo>
                    <a:pt x="89" y="17"/>
                  </a:lnTo>
                  <a:lnTo>
                    <a:pt x="85" y="19"/>
                  </a:lnTo>
                  <a:lnTo>
                    <a:pt x="80" y="21"/>
                  </a:lnTo>
                  <a:lnTo>
                    <a:pt x="78" y="21"/>
                  </a:lnTo>
                  <a:lnTo>
                    <a:pt x="74" y="17"/>
                  </a:lnTo>
                  <a:lnTo>
                    <a:pt x="74" y="17"/>
                  </a:lnTo>
                  <a:lnTo>
                    <a:pt x="72" y="15"/>
                  </a:lnTo>
                  <a:lnTo>
                    <a:pt x="70" y="11"/>
                  </a:lnTo>
                  <a:lnTo>
                    <a:pt x="68" y="7"/>
                  </a:lnTo>
                  <a:lnTo>
                    <a:pt x="66" y="6"/>
                  </a:lnTo>
                  <a:lnTo>
                    <a:pt x="66" y="6"/>
                  </a:lnTo>
                  <a:lnTo>
                    <a:pt x="63" y="4"/>
                  </a:lnTo>
                  <a:lnTo>
                    <a:pt x="59" y="4"/>
                  </a:lnTo>
                  <a:lnTo>
                    <a:pt x="51" y="6"/>
                  </a:lnTo>
                  <a:lnTo>
                    <a:pt x="51" y="6"/>
                  </a:lnTo>
                  <a:lnTo>
                    <a:pt x="42" y="7"/>
                  </a:lnTo>
                  <a:lnTo>
                    <a:pt x="32" y="9"/>
                  </a:lnTo>
                  <a:lnTo>
                    <a:pt x="32" y="9"/>
                  </a:lnTo>
                  <a:lnTo>
                    <a:pt x="29" y="13"/>
                  </a:lnTo>
                  <a:lnTo>
                    <a:pt x="27" y="15"/>
                  </a:lnTo>
                  <a:lnTo>
                    <a:pt x="27" y="19"/>
                  </a:lnTo>
                  <a:lnTo>
                    <a:pt x="27" y="23"/>
                  </a:lnTo>
                  <a:lnTo>
                    <a:pt x="27" y="23"/>
                  </a:lnTo>
                  <a:lnTo>
                    <a:pt x="31" y="26"/>
                  </a:lnTo>
                  <a:lnTo>
                    <a:pt x="32" y="32"/>
                  </a:lnTo>
                  <a:lnTo>
                    <a:pt x="32" y="38"/>
                  </a:lnTo>
                  <a:lnTo>
                    <a:pt x="32" y="40"/>
                  </a:lnTo>
                  <a:lnTo>
                    <a:pt x="31" y="41"/>
                  </a:lnTo>
                  <a:lnTo>
                    <a:pt x="31" y="41"/>
                  </a:lnTo>
                  <a:lnTo>
                    <a:pt x="27" y="41"/>
                  </a:lnTo>
                  <a:lnTo>
                    <a:pt x="25" y="41"/>
                  </a:lnTo>
                  <a:lnTo>
                    <a:pt x="23" y="38"/>
                  </a:lnTo>
                  <a:lnTo>
                    <a:pt x="21" y="36"/>
                  </a:lnTo>
                  <a:lnTo>
                    <a:pt x="19" y="28"/>
                  </a:lnTo>
                  <a:lnTo>
                    <a:pt x="19" y="26"/>
                  </a:lnTo>
                  <a:lnTo>
                    <a:pt x="19" y="23"/>
                  </a:lnTo>
                  <a:lnTo>
                    <a:pt x="19" y="23"/>
                  </a:lnTo>
                  <a:lnTo>
                    <a:pt x="23" y="17"/>
                  </a:lnTo>
                  <a:lnTo>
                    <a:pt x="23" y="15"/>
                  </a:lnTo>
                  <a:lnTo>
                    <a:pt x="23" y="13"/>
                  </a:lnTo>
                  <a:lnTo>
                    <a:pt x="23" y="13"/>
                  </a:lnTo>
                  <a:lnTo>
                    <a:pt x="23" y="6"/>
                  </a:lnTo>
                  <a:lnTo>
                    <a:pt x="23" y="2"/>
                  </a:lnTo>
                  <a:lnTo>
                    <a:pt x="23" y="0"/>
                  </a:lnTo>
                  <a:lnTo>
                    <a:pt x="12" y="9"/>
                  </a:lnTo>
                  <a:lnTo>
                    <a:pt x="12" y="9"/>
                  </a:lnTo>
                  <a:lnTo>
                    <a:pt x="8" y="13"/>
                  </a:lnTo>
                  <a:lnTo>
                    <a:pt x="8" y="17"/>
                  </a:lnTo>
                  <a:lnTo>
                    <a:pt x="6" y="24"/>
                  </a:lnTo>
                  <a:lnTo>
                    <a:pt x="6" y="24"/>
                  </a:lnTo>
                  <a:lnTo>
                    <a:pt x="4" y="30"/>
                  </a:lnTo>
                  <a:lnTo>
                    <a:pt x="0" y="38"/>
                  </a:lnTo>
                  <a:lnTo>
                    <a:pt x="0" y="38"/>
                  </a:lnTo>
                  <a:lnTo>
                    <a:pt x="0" y="38"/>
                  </a:lnTo>
                  <a:lnTo>
                    <a:pt x="0" y="38"/>
                  </a:lnTo>
                  <a:lnTo>
                    <a:pt x="0" y="41"/>
                  </a:lnTo>
                  <a:lnTo>
                    <a:pt x="0" y="41"/>
                  </a:lnTo>
                  <a:lnTo>
                    <a:pt x="4" y="41"/>
                  </a:lnTo>
                  <a:lnTo>
                    <a:pt x="8" y="43"/>
                  </a:lnTo>
                  <a:lnTo>
                    <a:pt x="10" y="47"/>
                  </a:lnTo>
                  <a:lnTo>
                    <a:pt x="12" y="51"/>
                  </a:lnTo>
                  <a:lnTo>
                    <a:pt x="12" y="51"/>
                  </a:lnTo>
                  <a:lnTo>
                    <a:pt x="14" y="55"/>
                  </a:lnTo>
                  <a:lnTo>
                    <a:pt x="15" y="60"/>
                  </a:lnTo>
                  <a:lnTo>
                    <a:pt x="15" y="66"/>
                  </a:lnTo>
                  <a:lnTo>
                    <a:pt x="15" y="70"/>
                  </a:lnTo>
                  <a:lnTo>
                    <a:pt x="15" y="70"/>
                  </a:lnTo>
                  <a:lnTo>
                    <a:pt x="17" y="72"/>
                  </a:lnTo>
                  <a:lnTo>
                    <a:pt x="23" y="74"/>
                  </a:lnTo>
                  <a:lnTo>
                    <a:pt x="31" y="76"/>
                  </a:lnTo>
                  <a:lnTo>
                    <a:pt x="40" y="76"/>
                  </a:lnTo>
                  <a:lnTo>
                    <a:pt x="44" y="77"/>
                  </a:lnTo>
                  <a:lnTo>
                    <a:pt x="46" y="79"/>
                  </a:lnTo>
                  <a:lnTo>
                    <a:pt x="46" y="79"/>
                  </a:lnTo>
                  <a:lnTo>
                    <a:pt x="48" y="79"/>
                  </a:lnTo>
                  <a:lnTo>
                    <a:pt x="48" y="79"/>
                  </a:lnTo>
                  <a:lnTo>
                    <a:pt x="49" y="81"/>
                  </a:lnTo>
                  <a:lnTo>
                    <a:pt x="49" y="81"/>
                  </a:lnTo>
                  <a:lnTo>
                    <a:pt x="49" y="79"/>
                  </a:lnTo>
                  <a:lnTo>
                    <a:pt x="49" y="79"/>
                  </a:lnTo>
                  <a:lnTo>
                    <a:pt x="53" y="85"/>
                  </a:lnTo>
                  <a:lnTo>
                    <a:pt x="55" y="87"/>
                  </a:lnTo>
                  <a:lnTo>
                    <a:pt x="57" y="89"/>
                  </a:lnTo>
                  <a:lnTo>
                    <a:pt x="63" y="89"/>
                  </a:lnTo>
                  <a:lnTo>
                    <a:pt x="63" y="89"/>
                  </a:lnTo>
                  <a:lnTo>
                    <a:pt x="83" y="89"/>
                  </a:lnTo>
                  <a:lnTo>
                    <a:pt x="83" y="89"/>
                  </a:lnTo>
                  <a:lnTo>
                    <a:pt x="83" y="94"/>
                  </a:lnTo>
                  <a:lnTo>
                    <a:pt x="82" y="96"/>
                  </a:lnTo>
                  <a:lnTo>
                    <a:pt x="82" y="100"/>
                  </a:lnTo>
                  <a:lnTo>
                    <a:pt x="82" y="100"/>
                  </a:lnTo>
                  <a:lnTo>
                    <a:pt x="80" y="104"/>
                  </a:lnTo>
                  <a:lnTo>
                    <a:pt x="78" y="108"/>
                  </a:lnTo>
                  <a:lnTo>
                    <a:pt x="78" y="108"/>
                  </a:lnTo>
                  <a:lnTo>
                    <a:pt x="80" y="110"/>
                  </a:lnTo>
                  <a:lnTo>
                    <a:pt x="80" y="113"/>
                  </a:lnTo>
                  <a:lnTo>
                    <a:pt x="82" y="119"/>
                  </a:lnTo>
                  <a:lnTo>
                    <a:pt x="82" y="119"/>
                  </a:lnTo>
                  <a:lnTo>
                    <a:pt x="82" y="125"/>
                  </a:lnTo>
                  <a:lnTo>
                    <a:pt x="85" y="128"/>
                  </a:lnTo>
                  <a:lnTo>
                    <a:pt x="85" y="128"/>
                  </a:lnTo>
                  <a:lnTo>
                    <a:pt x="87" y="132"/>
                  </a:lnTo>
                  <a:lnTo>
                    <a:pt x="87" y="134"/>
                  </a:lnTo>
                  <a:lnTo>
                    <a:pt x="85" y="138"/>
                  </a:lnTo>
                  <a:lnTo>
                    <a:pt x="85" y="138"/>
                  </a:lnTo>
                  <a:lnTo>
                    <a:pt x="85" y="138"/>
                  </a:lnTo>
                  <a:lnTo>
                    <a:pt x="87" y="151"/>
                  </a:lnTo>
                  <a:lnTo>
                    <a:pt x="97" y="166"/>
                  </a:lnTo>
                  <a:lnTo>
                    <a:pt x="99" y="176"/>
                  </a:lnTo>
                  <a:lnTo>
                    <a:pt x="112" y="174"/>
                  </a:lnTo>
                  <a:lnTo>
                    <a:pt x="118" y="176"/>
                  </a:lnTo>
                  <a:lnTo>
                    <a:pt x="133" y="163"/>
                  </a:lnTo>
                  <a:lnTo>
                    <a:pt x="135" y="159"/>
                  </a:lnTo>
                  <a:lnTo>
                    <a:pt x="142" y="155"/>
                  </a:lnTo>
                  <a:lnTo>
                    <a:pt x="142" y="153"/>
                  </a:lnTo>
                  <a:lnTo>
                    <a:pt x="136" y="149"/>
                  </a:lnTo>
                  <a:lnTo>
                    <a:pt x="133" y="136"/>
                  </a:lnTo>
                  <a:lnTo>
                    <a:pt x="131" y="125"/>
                  </a:lnTo>
                  <a:lnTo>
                    <a:pt x="131" y="125"/>
                  </a:lnTo>
                  <a:lnTo>
                    <a:pt x="131" y="125"/>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8" name="Freeform 37">
              <a:extLst>
                <a:ext uri="{FF2B5EF4-FFF2-40B4-BE49-F238E27FC236}">
                  <a16:creationId xmlns:a16="http://schemas.microsoft.com/office/drawing/2014/main" id="{BD788E26-91FC-2044-95B7-65A3156F4161}"/>
                </a:ext>
              </a:extLst>
            </p:cNvPr>
            <p:cNvSpPr>
              <a:spLocks/>
            </p:cNvSpPr>
            <p:nvPr userDrawn="1"/>
          </p:nvSpPr>
          <p:spPr bwMode="auto">
            <a:xfrm>
              <a:off x="7443876" y="3102244"/>
              <a:ext cx="15269" cy="16892"/>
            </a:xfrm>
            <a:custGeom>
              <a:avLst/>
              <a:gdLst>
                <a:gd name="T0" fmla="*/ 8 w 10"/>
                <a:gd name="T1" fmla="*/ 11 h 13"/>
                <a:gd name="T2" fmla="*/ 8 w 10"/>
                <a:gd name="T3" fmla="*/ 11 h 13"/>
                <a:gd name="T4" fmla="*/ 6 w 10"/>
                <a:gd name="T5" fmla="*/ 13 h 13"/>
                <a:gd name="T6" fmla="*/ 6 w 10"/>
                <a:gd name="T7" fmla="*/ 13 h 13"/>
                <a:gd name="T8" fmla="*/ 2 w 10"/>
                <a:gd name="T9" fmla="*/ 13 h 13"/>
                <a:gd name="T10" fmla="*/ 2 w 10"/>
                <a:gd name="T11" fmla="*/ 13 h 13"/>
                <a:gd name="T12" fmla="*/ 2 w 10"/>
                <a:gd name="T13" fmla="*/ 11 h 13"/>
                <a:gd name="T14" fmla="*/ 2 w 10"/>
                <a:gd name="T15" fmla="*/ 11 h 13"/>
                <a:gd name="T16" fmla="*/ 0 w 10"/>
                <a:gd name="T17" fmla="*/ 8 h 13"/>
                <a:gd name="T18" fmla="*/ 0 w 10"/>
                <a:gd name="T19" fmla="*/ 2 h 13"/>
                <a:gd name="T20" fmla="*/ 2 w 10"/>
                <a:gd name="T21" fmla="*/ 0 h 13"/>
                <a:gd name="T22" fmla="*/ 2 w 10"/>
                <a:gd name="T23" fmla="*/ 0 h 13"/>
                <a:gd name="T24" fmla="*/ 2 w 10"/>
                <a:gd name="T25" fmla="*/ 0 h 13"/>
                <a:gd name="T26" fmla="*/ 6 w 10"/>
                <a:gd name="T27" fmla="*/ 0 h 13"/>
                <a:gd name="T28" fmla="*/ 6 w 10"/>
                <a:gd name="T29" fmla="*/ 0 h 13"/>
                <a:gd name="T30" fmla="*/ 8 w 10"/>
                <a:gd name="T31" fmla="*/ 4 h 13"/>
                <a:gd name="T32" fmla="*/ 10 w 10"/>
                <a:gd name="T33" fmla="*/ 8 h 13"/>
                <a:gd name="T34" fmla="*/ 8 w 10"/>
                <a:gd name="T35" fmla="*/ 11 h 13"/>
                <a:gd name="T36" fmla="*/ 8 w 10"/>
                <a:gd name="T37" fmla="*/ 11 h 13"/>
                <a:gd name="T38" fmla="*/ 8 w 10"/>
                <a:gd name="T39" fmla="*/ 11 h 13"/>
                <a:gd name="T40" fmla="*/ 8 w 10"/>
                <a:gd name="T41" fmla="*/ 1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 h="13">
                  <a:moveTo>
                    <a:pt x="8" y="11"/>
                  </a:moveTo>
                  <a:lnTo>
                    <a:pt x="8" y="11"/>
                  </a:lnTo>
                  <a:lnTo>
                    <a:pt x="6" y="13"/>
                  </a:lnTo>
                  <a:lnTo>
                    <a:pt x="6" y="13"/>
                  </a:lnTo>
                  <a:lnTo>
                    <a:pt x="2" y="13"/>
                  </a:lnTo>
                  <a:lnTo>
                    <a:pt x="2" y="13"/>
                  </a:lnTo>
                  <a:lnTo>
                    <a:pt x="2" y="11"/>
                  </a:lnTo>
                  <a:lnTo>
                    <a:pt x="2" y="11"/>
                  </a:lnTo>
                  <a:lnTo>
                    <a:pt x="0" y="8"/>
                  </a:lnTo>
                  <a:lnTo>
                    <a:pt x="0" y="2"/>
                  </a:lnTo>
                  <a:lnTo>
                    <a:pt x="2" y="0"/>
                  </a:lnTo>
                  <a:lnTo>
                    <a:pt x="2" y="0"/>
                  </a:lnTo>
                  <a:lnTo>
                    <a:pt x="2" y="0"/>
                  </a:lnTo>
                  <a:lnTo>
                    <a:pt x="6" y="0"/>
                  </a:lnTo>
                  <a:lnTo>
                    <a:pt x="6" y="0"/>
                  </a:lnTo>
                  <a:lnTo>
                    <a:pt x="8" y="4"/>
                  </a:lnTo>
                  <a:lnTo>
                    <a:pt x="10" y="8"/>
                  </a:lnTo>
                  <a:lnTo>
                    <a:pt x="8" y="11"/>
                  </a:lnTo>
                  <a:lnTo>
                    <a:pt x="8" y="11"/>
                  </a:lnTo>
                  <a:lnTo>
                    <a:pt x="8" y="11"/>
                  </a:lnTo>
                  <a:lnTo>
                    <a:pt x="8" y="11"/>
                  </a:lnTo>
                  <a:close/>
                </a:path>
              </a:pathLst>
            </a:custGeom>
            <a:solidFill>
              <a:schemeClr val="bg1">
                <a:lumMod val="85000"/>
              </a:schemeClr>
            </a:solidFill>
            <a:ln w="635" cap="rnd">
              <a:solidFill>
                <a:schemeClr val="bg1">
                  <a:alpha val="17000"/>
                </a:schemeClr>
              </a:solidFill>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9" name="Freeform 38">
              <a:extLst>
                <a:ext uri="{FF2B5EF4-FFF2-40B4-BE49-F238E27FC236}">
                  <a16:creationId xmlns:a16="http://schemas.microsoft.com/office/drawing/2014/main" id="{016C2508-B69A-1E43-B56D-3187CAE20263}"/>
                </a:ext>
              </a:extLst>
            </p:cNvPr>
            <p:cNvSpPr>
              <a:spLocks/>
            </p:cNvSpPr>
            <p:nvPr userDrawn="1"/>
          </p:nvSpPr>
          <p:spPr bwMode="auto">
            <a:xfrm>
              <a:off x="7443876" y="3102244"/>
              <a:ext cx="15269" cy="16892"/>
            </a:xfrm>
            <a:custGeom>
              <a:avLst/>
              <a:gdLst>
                <a:gd name="T0" fmla="*/ 8 w 10"/>
                <a:gd name="T1" fmla="*/ 11 h 13"/>
                <a:gd name="T2" fmla="*/ 8 w 10"/>
                <a:gd name="T3" fmla="*/ 11 h 13"/>
                <a:gd name="T4" fmla="*/ 6 w 10"/>
                <a:gd name="T5" fmla="*/ 13 h 13"/>
                <a:gd name="T6" fmla="*/ 6 w 10"/>
                <a:gd name="T7" fmla="*/ 13 h 13"/>
                <a:gd name="T8" fmla="*/ 2 w 10"/>
                <a:gd name="T9" fmla="*/ 13 h 13"/>
                <a:gd name="T10" fmla="*/ 2 w 10"/>
                <a:gd name="T11" fmla="*/ 13 h 13"/>
                <a:gd name="T12" fmla="*/ 2 w 10"/>
                <a:gd name="T13" fmla="*/ 11 h 13"/>
                <a:gd name="T14" fmla="*/ 2 w 10"/>
                <a:gd name="T15" fmla="*/ 11 h 13"/>
                <a:gd name="T16" fmla="*/ 0 w 10"/>
                <a:gd name="T17" fmla="*/ 8 h 13"/>
                <a:gd name="T18" fmla="*/ 0 w 10"/>
                <a:gd name="T19" fmla="*/ 2 h 13"/>
                <a:gd name="T20" fmla="*/ 2 w 10"/>
                <a:gd name="T21" fmla="*/ 0 h 13"/>
                <a:gd name="T22" fmla="*/ 2 w 10"/>
                <a:gd name="T23" fmla="*/ 0 h 13"/>
                <a:gd name="T24" fmla="*/ 2 w 10"/>
                <a:gd name="T25" fmla="*/ 0 h 13"/>
                <a:gd name="T26" fmla="*/ 6 w 10"/>
                <a:gd name="T27" fmla="*/ 0 h 13"/>
                <a:gd name="T28" fmla="*/ 6 w 10"/>
                <a:gd name="T29" fmla="*/ 0 h 13"/>
                <a:gd name="T30" fmla="*/ 8 w 10"/>
                <a:gd name="T31" fmla="*/ 4 h 13"/>
                <a:gd name="T32" fmla="*/ 10 w 10"/>
                <a:gd name="T33" fmla="*/ 8 h 13"/>
                <a:gd name="T34" fmla="*/ 8 w 10"/>
                <a:gd name="T35" fmla="*/ 11 h 13"/>
                <a:gd name="T36" fmla="*/ 8 w 10"/>
                <a:gd name="T37" fmla="*/ 11 h 13"/>
                <a:gd name="T38" fmla="*/ 8 w 10"/>
                <a:gd name="T39" fmla="*/ 11 h 13"/>
                <a:gd name="T40" fmla="*/ 8 w 10"/>
                <a:gd name="T41" fmla="*/ 1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 h="13">
                  <a:moveTo>
                    <a:pt x="8" y="11"/>
                  </a:moveTo>
                  <a:lnTo>
                    <a:pt x="8" y="11"/>
                  </a:lnTo>
                  <a:lnTo>
                    <a:pt x="6" y="13"/>
                  </a:lnTo>
                  <a:lnTo>
                    <a:pt x="6" y="13"/>
                  </a:lnTo>
                  <a:lnTo>
                    <a:pt x="2" y="13"/>
                  </a:lnTo>
                  <a:lnTo>
                    <a:pt x="2" y="13"/>
                  </a:lnTo>
                  <a:lnTo>
                    <a:pt x="2" y="11"/>
                  </a:lnTo>
                  <a:lnTo>
                    <a:pt x="2" y="11"/>
                  </a:lnTo>
                  <a:lnTo>
                    <a:pt x="0" y="8"/>
                  </a:lnTo>
                  <a:lnTo>
                    <a:pt x="0" y="2"/>
                  </a:lnTo>
                  <a:lnTo>
                    <a:pt x="2" y="0"/>
                  </a:lnTo>
                  <a:lnTo>
                    <a:pt x="2" y="0"/>
                  </a:lnTo>
                  <a:lnTo>
                    <a:pt x="2" y="0"/>
                  </a:lnTo>
                  <a:lnTo>
                    <a:pt x="6" y="0"/>
                  </a:lnTo>
                  <a:lnTo>
                    <a:pt x="6" y="0"/>
                  </a:lnTo>
                  <a:lnTo>
                    <a:pt x="8" y="4"/>
                  </a:lnTo>
                  <a:lnTo>
                    <a:pt x="10" y="8"/>
                  </a:lnTo>
                  <a:lnTo>
                    <a:pt x="8" y="11"/>
                  </a:lnTo>
                  <a:lnTo>
                    <a:pt x="8" y="11"/>
                  </a:lnTo>
                  <a:lnTo>
                    <a:pt x="8" y="11"/>
                  </a:lnTo>
                  <a:lnTo>
                    <a:pt x="8" y="11"/>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0" name="Freeform 39">
              <a:extLst>
                <a:ext uri="{FF2B5EF4-FFF2-40B4-BE49-F238E27FC236}">
                  <a16:creationId xmlns:a16="http://schemas.microsoft.com/office/drawing/2014/main" id="{E3260C52-5DB5-5648-93A3-B9B94943AEC9}"/>
                </a:ext>
              </a:extLst>
            </p:cNvPr>
            <p:cNvSpPr>
              <a:spLocks/>
            </p:cNvSpPr>
            <p:nvPr userDrawn="1"/>
          </p:nvSpPr>
          <p:spPr bwMode="auto">
            <a:xfrm>
              <a:off x="7446929" y="3154218"/>
              <a:ext cx="102300" cy="152024"/>
            </a:xfrm>
            <a:custGeom>
              <a:avLst/>
              <a:gdLst>
                <a:gd name="T0" fmla="*/ 57 w 67"/>
                <a:gd name="T1" fmla="*/ 110 h 117"/>
                <a:gd name="T2" fmla="*/ 46 w 67"/>
                <a:gd name="T3" fmla="*/ 111 h 117"/>
                <a:gd name="T4" fmla="*/ 38 w 67"/>
                <a:gd name="T5" fmla="*/ 117 h 117"/>
                <a:gd name="T6" fmla="*/ 29 w 67"/>
                <a:gd name="T7" fmla="*/ 110 h 117"/>
                <a:gd name="T8" fmla="*/ 19 w 67"/>
                <a:gd name="T9" fmla="*/ 87 h 117"/>
                <a:gd name="T10" fmla="*/ 23 w 67"/>
                <a:gd name="T11" fmla="*/ 70 h 117"/>
                <a:gd name="T12" fmla="*/ 19 w 67"/>
                <a:gd name="T13" fmla="*/ 64 h 117"/>
                <a:gd name="T14" fmla="*/ 19 w 67"/>
                <a:gd name="T15" fmla="*/ 55 h 117"/>
                <a:gd name="T16" fmla="*/ 8 w 67"/>
                <a:gd name="T17" fmla="*/ 53 h 117"/>
                <a:gd name="T18" fmla="*/ 6 w 67"/>
                <a:gd name="T19" fmla="*/ 49 h 117"/>
                <a:gd name="T20" fmla="*/ 0 w 67"/>
                <a:gd name="T21" fmla="*/ 43 h 117"/>
                <a:gd name="T22" fmla="*/ 0 w 67"/>
                <a:gd name="T23" fmla="*/ 43 h 117"/>
                <a:gd name="T24" fmla="*/ 2 w 67"/>
                <a:gd name="T25" fmla="*/ 36 h 117"/>
                <a:gd name="T26" fmla="*/ 4 w 67"/>
                <a:gd name="T27" fmla="*/ 34 h 117"/>
                <a:gd name="T28" fmla="*/ 4 w 67"/>
                <a:gd name="T29" fmla="*/ 30 h 117"/>
                <a:gd name="T30" fmla="*/ 4 w 67"/>
                <a:gd name="T31" fmla="*/ 30 h 117"/>
                <a:gd name="T32" fmla="*/ 6 w 67"/>
                <a:gd name="T33" fmla="*/ 28 h 117"/>
                <a:gd name="T34" fmla="*/ 8 w 67"/>
                <a:gd name="T35" fmla="*/ 26 h 117"/>
                <a:gd name="T36" fmla="*/ 14 w 67"/>
                <a:gd name="T37" fmla="*/ 24 h 117"/>
                <a:gd name="T38" fmla="*/ 14 w 67"/>
                <a:gd name="T39" fmla="*/ 24 h 117"/>
                <a:gd name="T40" fmla="*/ 14 w 67"/>
                <a:gd name="T41" fmla="*/ 21 h 117"/>
                <a:gd name="T42" fmla="*/ 12 w 67"/>
                <a:gd name="T43" fmla="*/ 19 h 117"/>
                <a:gd name="T44" fmla="*/ 12 w 67"/>
                <a:gd name="T45" fmla="*/ 17 h 117"/>
                <a:gd name="T46" fmla="*/ 10 w 67"/>
                <a:gd name="T47" fmla="*/ 13 h 117"/>
                <a:gd name="T48" fmla="*/ 10 w 67"/>
                <a:gd name="T49" fmla="*/ 13 h 117"/>
                <a:gd name="T50" fmla="*/ 12 w 67"/>
                <a:gd name="T51" fmla="*/ 11 h 117"/>
                <a:gd name="T52" fmla="*/ 14 w 67"/>
                <a:gd name="T53" fmla="*/ 9 h 117"/>
                <a:gd name="T54" fmla="*/ 17 w 67"/>
                <a:gd name="T55" fmla="*/ 5 h 117"/>
                <a:gd name="T56" fmla="*/ 17 w 67"/>
                <a:gd name="T57" fmla="*/ 5 h 117"/>
                <a:gd name="T58" fmla="*/ 19 w 67"/>
                <a:gd name="T59" fmla="*/ 2 h 117"/>
                <a:gd name="T60" fmla="*/ 19 w 67"/>
                <a:gd name="T61" fmla="*/ 0 h 117"/>
                <a:gd name="T62" fmla="*/ 19 w 67"/>
                <a:gd name="T63" fmla="*/ 0 h 117"/>
                <a:gd name="T64" fmla="*/ 23 w 67"/>
                <a:gd name="T65" fmla="*/ 2 h 117"/>
                <a:gd name="T66" fmla="*/ 27 w 67"/>
                <a:gd name="T67" fmla="*/ 4 h 117"/>
                <a:gd name="T68" fmla="*/ 33 w 67"/>
                <a:gd name="T69" fmla="*/ 7 h 117"/>
                <a:gd name="T70" fmla="*/ 33 w 67"/>
                <a:gd name="T71" fmla="*/ 7 h 117"/>
                <a:gd name="T72" fmla="*/ 34 w 67"/>
                <a:gd name="T73" fmla="*/ 9 h 117"/>
                <a:gd name="T74" fmla="*/ 34 w 67"/>
                <a:gd name="T75" fmla="*/ 9 h 117"/>
                <a:gd name="T76" fmla="*/ 38 w 67"/>
                <a:gd name="T77" fmla="*/ 13 h 117"/>
                <a:gd name="T78" fmla="*/ 40 w 67"/>
                <a:gd name="T79" fmla="*/ 17 h 117"/>
                <a:gd name="T80" fmla="*/ 40 w 67"/>
                <a:gd name="T81" fmla="*/ 17 h 117"/>
                <a:gd name="T82" fmla="*/ 42 w 67"/>
                <a:gd name="T83" fmla="*/ 23 h 117"/>
                <a:gd name="T84" fmla="*/ 42 w 67"/>
                <a:gd name="T85" fmla="*/ 26 h 117"/>
                <a:gd name="T86" fmla="*/ 44 w 67"/>
                <a:gd name="T87" fmla="*/ 28 h 117"/>
                <a:gd name="T88" fmla="*/ 44 w 67"/>
                <a:gd name="T89" fmla="*/ 28 h 117"/>
                <a:gd name="T90" fmla="*/ 48 w 67"/>
                <a:gd name="T91" fmla="*/ 30 h 117"/>
                <a:gd name="T92" fmla="*/ 51 w 67"/>
                <a:gd name="T93" fmla="*/ 32 h 117"/>
                <a:gd name="T94" fmla="*/ 51 w 67"/>
                <a:gd name="T95" fmla="*/ 32 h 117"/>
                <a:gd name="T96" fmla="*/ 59 w 67"/>
                <a:gd name="T97" fmla="*/ 38 h 117"/>
                <a:gd name="T98" fmla="*/ 61 w 67"/>
                <a:gd name="T99" fmla="*/ 49 h 117"/>
                <a:gd name="T100" fmla="*/ 48 w 67"/>
                <a:gd name="T101" fmla="*/ 66 h 117"/>
                <a:gd name="T102" fmla="*/ 51 w 67"/>
                <a:gd name="T103" fmla="*/ 77 h 117"/>
                <a:gd name="T104" fmla="*/ 59 w 67"/>
                <a:gd name="T105" fmla="*/ 79 h 117"/>
                <a:gd name="T106" fmla="*/ 61 w 67"/>
                <a:gd name="T107" fmla="*/ 89 h 117"/>
                <a:gd name="T108" fmla="*/ 67 w 67"/>
                <a:gd name="T109" fmla="*/ 104 h 117"/>
                <a:gd name="T110" fmla="*/ 57 w 67"/>
                <a:gd name="T111" fmla="*/ 110 h 117"/>
                <a:gd name="T112" fmla="*/ 57 w 67"/>
                <a:gd name="T113" fmla="*/ 110 h 117"/>
                <a:gd name="T114" fmla="*/ 57 w 67"/>
                <a:gd name="T115" fmla="*/ 11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7" h="117">
                  <a:moveTo>
                    <a:pt x="57" y="110"/>
                  </a:moveTo>
                  <a:lnTo>
                    <a:pt x="46" y="111"/>
                  </a:lnTo>
                  <a:lnTo>
                    <a:pt x="38" y="117"/>
                  </a:lnTo>
                  <a:lnTo>
                    <a:pt x="29" y="110"/>
                  </a:lnTo>
                  <a:lnTo>
                    <a:pt x="19" y="87"/>
                  </a:lnTo>
                  <a:lnTo>
                    <a:pt x="23" y="70"/>
                  </a:lnTo>
                  <a:lnTo>
                    <a:pt x="19" y="64"/>
                  </a:lnTo>
                  <a:lnTo>
                    <a:pt x="19" y="55"/>
                  </a:lnTo>
                  <a:lnTo>
                    <a:pt x="8" y="53"/>
                  </a:lnTo>
                  <a:lnTo>
                    <a:pt x="6" y="49"/>
                  </a:lnTo>
                  <a:lnTo>
                    <a:pt x="0" y="43"/>
                  </a:lnTo>
                  <a:lnTo>
                    <a:pt x="0" y="43"/>
                  </a:lnTo>
                  <a:lnTo>
                    <a:pt x="2" y="36"/>
                  </a:lnTo>
                  <a:lnTo>
                    <a:pt x="4" y="34"/>
                  </a:lnTo>
                  <a:lnTo>
                    <a:pt x="4" y="30"/>
                  </a:lnTo>
                  <a:lnTo>
                    <a:pt x="4" y="30"/>
                  </a:lnTo>
                  <a:lnTo>
                    <a:pt x="6" y="28"/>
                  </a:lnTo>
                  <a:lnTo>
                    <a:pt x="8" y="26"/>
                  </a:lnTo>
                  <a:lnTo>
                    <a:pt x="14" y="24"/>
                  </a:lnTo>
                  <a:lnTo>
                    <a:pt x="14" y="24"/>
                  </a:lnTo>
                  <a:lnTo>
                    <a:pt x="14" y="21"/>
                  </a:lnTo>
                  <a:lnTo>
                    <a:pt x="12" y="19"/>
                  </a:lnTo>
                  <a:lnTo>
                    <a:pt x="12" y="17"/>
                  </a:lnTo>
                  <a:lnTo>
                    <a:pt x="10" y="13"/>
                  </a:lnTo>
                  <a:lnTo>
                    <a:pt x="10" y="13"/>
                  </a:lnTo>
                  <a:lnTo>
                    <a:pt x="12" y="11"/>
                  </a:lnTo>
                  <a:lnTo>
                    <a:pt x="14" y="9"/>
                  </a:lnTo>
                  <a:lnTo>
                    <a:pt x="17" y="5"/>
                  </a:lnTo>
                  <a:lnTo>
                    <a:pt x="17" y="5"/>
                  </a:lnTo>
                  <a:lnTo>
                    <a:pt x="19" y="2"/>
                  </a:lnTo>
                  <a:lnTo>
                    <a:pt x="19" y="0"/>
                  </a:lnTo>
                  <a:lnTo>
                    <a:pt x="19" y="0"/>
                  </a:lnTo>
                  <a:lnTo>
                    <a:pt x="23" y="2"/>
                  </a:lnTo>
                  <a:lnTo>
                    <a:pt x="27" y="4"/>
                  </a:lnTo>
                  <a:lnTo>
                    <a:pt x="33" y="7"/>
                  </a:lnTo>
                  <a:lnTo>
                    <a:pt x="33" y="7"/>
                  </a:lnTo>
                  <a:lnTo>
                    <a:pt x="34" y="9"/>
                  </a:lnTo>
                  <a:lnTo>
                    <a:pt x="34" y="9"/>
                  </a:lnTo>
                  <a:lnTo>
                    <a:pt x="38" y="13"/>
                  </a:lnTo>
                  <a:lnTo>
                    <a:pt x="40" y="17"/>
                  </a:lnTo>
                  <a:lnTo>
                    <a:pt x="40" y="17"/>
                  </a:lnTo>
                  <a:lnTo>
                    <a:pt x="42" y="23"/>
                  </a:lnTo>
                  <a:lnTo>
                    <a:pt x="42" y="26"/>
                  </a:lnTo>
                  <a:lnTo>
                    <a:pt x="44" y="28"/>
                  </a:lnTo>
                  <a:lnTo>
                    <a:pt x="44" y="28"/>
                  </a:lnTo>
                  <a:lnTo>
                    <a:pt x="48" y="30"/>
                  </a:lnTo>
                  <a:lnTo>
                    <a:pt x="51" y="32"/>
                  </a:lnTo>
                  <a:lnTo>
                    <a:pt x="51" y="32"/>
                  </a:lnTo>
                  <a:lnTo>
                    <a:pt x="59" y="38"/>
                  </a:lnTo>
                  <a:lnTo>
                    <a:pt x="61" y="49"/>
                  </a:lnTo>
                  <a:lnTo>
                    <a:pt x="48" y="66"/>
                  </a:lnTo>
                  <a:lnTo>
                    <a:pt x="51" y="77"/>
                  </a:lnTo>
                  <a:lnTo>
                    <a:pt x="59" y="79"/>
                  </a:lnTo>
                  <a:lnTo>
                    <a:pt x="61" y="89"/>
                  </a:lnTo>
                  <a:lnTo>
                    <a:pt x="67" y="104"/>
                  </a:lnTo>
                  <a:lnTo>
                    <a:pt x="57" y="110"/>
                  </a:lnTo>
                  <a:lnTo>
                    <a:pt x="57" y="110"/>
                  </a:lnTo>
                  <a:lnTo>
                    <a:pt x="57" y="110"/>
                  </a:lnTo>
                  <a:close/>
                </a:path>
              </a:pathLst>
            </a:custGeom>
            <a:solidFill>
              <a:schemeClr val="bg1">
                <a:lumMod val="85000"/>
              </a:schemeClr>
            </a:solidFill>
            <a:ln w="635" cap="rnd">
              <a:solidFill>
                <a:schemeClr val="bg1">
                  <a:alpha val="17000"/>
                </a:schemeClr>
              </a:solidFill>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1" name="Freeform 40">
              <a:extLst>
                <a:ext uri="{FF2B5EF4-FFF2-40B4-BE49-F238E27FC236}">
                  <a16:creationId xmlns:a16="http://schemas.microsoft.com/office/drawing/2014/main" id="{2DD6FCD6-A964-024F-95B3-123E5A172B3C}"/>
                </a:ext>
              </a:extLst>
            </p:cNvPr>
            <p:cNvSpPr>
              <a:spLocks/>
            </p:cNvSpPr>
            <p:nvPr userDrawn="1"/>
          </p:nvSpPr>
          <p:spPr bwMode="auto">
            <a:xfrm>
              <a:off x="7446929" y="3154218"/>
              <a:ext cx="102300" cy="152024"/>
            </a:xfrm>
            <a:custGeom>
              <a:avLst/>
              <a:gdLst>
                <a:gd name="T0" fmla="*/ 57 w 67"/>
                <a:gd name="T1" fmla="*/ 110 h 117"/>
                <a:gd name="T2" fmla="*/ 46 w 67"/>
                <a:gd name="T3" fmla="*/ 111 h 117"/>
                <a:gd name="T4" fmla="*/ 38 w 67"/>
                <a:gd name="T5" fmla="*/ 117 h 117"/>
                <a:gd name="T6" fmla="*/ 29 w 67"/>
                <a:gd name="T7" fmla="*/ 110 h 117"/>
                <a:gd name="T8" fmla="*/ 19 w 67"/>
                <a:gd name="T9" fmla="*/ 87 h 117"/>
                <a:gd name="T10" fmla="*/ 23 w 67"/>
                <a:gd name="T11" fmla="*/ 70 h 117"/>
                <a:gd name="T12" fmla="*/ 19 w 67"/>
                <a:gd name="T13" fmla="*/ 64 h 117"/>
                <a:gd name="T14" fmla="*/ 19 w 67"/>
                <a:gd name="T15" fmla="*/ 55 h 117"/>
                <a:gd name="T16" fmla="*/ 8 w 67"/>
                <a:gd name="T17" fmla="*/ 53 h 117"/>
                <a:gd name="T18" fmla="*/ 6 w 67"/>
                <a:gd name="T19" fmla="*/ 49 h 117"/>
                <a:gd name="T20" fmla="*/ 0 w 67"/>
                <a:gd name="T21" fmla="*/ 43 h 117"/>
                <a:gd name="T22" fmla="*/ 0 w 67"/>
                <a:gd name="T23" fmla="*/ 43 h 117"/>
                <a:gd name="T24" fmla="*/ 2 w 67"/>
                <a:gd name="T25" fmla="*/ 36 h 117"/>
                <a:gd name="T26" fmla="*/ 4 w 67"/>
                <a:gd name="T27" fmla="*/ 34 h 117"/>
                <a:gd name="T28" fmla="*/ 4 w 67"/>
                <a:gd name="T29" fmla="*/ 30 h 117"/>
                <a:gd name="T30" fmla="*/ 4 w 67"/>
                <a:gd name="T31" fmla="*/ 30 h 117"/>
                <a:gd name="T32" fmla="*/ 6 w 67"/>
                <a:gd name="T33" fmla="*/ 28 h 117"/>
                <a:gd name="T34" fmla="*/ 8 w 67"/>
                <a:gd name="T35" fmla="*/ 26 h 117"/>
                <a:gd name="T36" fmla="*/ 14 w 67"/>
                <a:gd name="T37" fmla="*/ 24 h 117"/>
                <a:gd name="T38" fmla="*/ 14 w 67"/>
                <a:gd name="T39" fmla="*/ 24 h 117"/>
                <a:gd name="T40" fmla="*/ 14 w 67"/>
                <a:gd name="T41" fmla="*/ 21 h 117"/>
                <a:gd name="T42" fmla="*/ 12 w 67"/>
                <a:gd name="T43" fmla="*/ 19 h 117"/>
                <a:gd name="T44" fmla="*/ 12 w 67"/>
                <a:gd name="T45" fmla="*/ 17 h 117"/>
                <a:gd name="T46" fmla="*/ 10 w 67"/>
                <a:gd name="T47" fmla="*/ 13 h 117"/>
                <a:gd name="T48" fmla="*/ 10 w 67"/>
                <a:gd name="T49" fmla="*/ 13 h 117"/>
                <a:gd name="T50" fmla="*/ 12 w 67"/>
                <a:gd name="T51" fmla="*/ 11 h 117"/>
                <a:gd name="T52" fmla="*/ 14 w 67"/>
                <a:gd name="T53" fmla="*/ 9 h 117"/>
                <a:gd name="T54" fmla="*/ 17 w 67"/>
                <a:gd name="T55" fmla="*/ 5 h 117"/>
                <a:gd name="T56" fmla="*/ 17 w 67"/>
                <a:gd name="T57" fmla="*/ 5 h 117"/>
                <a:gd name="T58" fmla="*/ 19 w 67"/>
                <a:gd name="T59" fmla="*/ 2 h 117"/>
                <a:gd name="T60" fmla="*/ 19 w 67"/>
                <a:gd name="T61" fmla="*/ 0 h 117"/>
                <a:gd name="T62" fmla="*/ 19 w 67"/>
                <a:gd name="T63" fmla="*/ 0 h 117"/>
                <a:gd name="T64" fmla="*/ 23 w 67"/>
                <a:gd name="T65" fmla="*/ 2 h 117"/>
                <a:gd name="T66" fmla="*/ 27 w 67"/>
                <a:gd name="T67" fmla="*/ 4 h 117"/>
                <a:gd name="T68" fmla="*/ 33 w 67"/>
                <a:gd name="T69" fmla="*/ 7 h 117"/>
                <a:gd name="T70" fmla="*/ 33 w 67"/>
                <a:gd name="T71" fmla="*/ 7 h 117"/>
                <a:gd name="T72" fmla="*/ 34 w 67"/>
                <a:gd name="T73" fmla="*/ 9 h 117"/>
                <a:gd name="T74" fmla="*/ 34 w 67"/>
                <a:gd name="T75" fmla="*/ 9 h 117"/>
                <a:gd name="T76" fmla="*/ 38 w 67"/>
                <a:gd name="T77" fmla="*/ 13 h 117"/>
                <a:gd name="T78" fmla="*/ 40 w 67"/>
                <a:gd name="T79" fmla="*/ 17 h 117"/>
                <a:gd name="T80" fmla="*/ 40 w 67"/>
                <a:gd name="T81" fmla="*/ 17 h 117"/>
                <a:gd name="T82" fmla="*/ 42 w 67"/>
                <a:gd name="T83" fmla="*/ 23 h 117"/>
                <a:gd name="T84" fmla="*/ 42 w 67"/>
                <a:gd name="T85" fmla="*/ 26 h 117"/>
                <a:gd name="T86" fmla="*/ 44 w 67"/>
                <a:gd name="T87" fmla="*/ 28 h 117"/>
                <a:gd name="T88" fmla="*/ 44 w 67"/>
                <a:gd name="T89" fmla="*/ 28 h 117"/>
                <a:gd name="T90" fmla="*/ 48 w 67"/>
                <a:gd name="T91" fmla="*/ 30 h 117"/>
                <a:gd name="T92" fmla="*/ 51 w 67"/>
                <a:gd name="T93" fmla="*/ 32 h 117"/>
                <a:gd name="T94" fmla="*/ 51 w 67"/>
                <a:gd name="T95" fmla="*/ 32 h 117"/>
                <a:gd name="T96" fmla="*/ 59 w 67"/>
                <a:gd name="T97" fmla="*/ 38 h 117"/>
                <a:gd name="T98" fmla="*/ 61 w 67"/>
                <a:gd name="T99" fmla="*/ 49 h 117"/>
                <a:gd name="T100" fmla="*/ 48 w 67"/>
                <a:gd name="T101" fmla="*/ 66 h 117"/>
                <a:gd name="T102" fmla="*/ 51 w 67"/>
                <a:gd name="T103" fmla="*/ 77 h 117"/>
                <a:gd name="T104" fmla="*/ 59 w 67"/>
                <a:gd name="T105" fmla="*/ 79 h 117"/>
                <a:gd name="T106" fmla="*/ 61 w 67"/>
                <a:gd name="T107" fmla="*/ 89 h 117"/>
                <a:gd name="T108" fmla="*/ 67 w 67"/>
                <a:gd name="T109" fmla="*/ 104 h 117"/>
                <a:gd name="T110" fmla="*/ 57 w 67"/>
                <a:gd name="T111" fmla="*/ 110 h 117"/>
                <a:gd name="T112" fmla="*/ 57 w 67"/>
                <a:gd name="T113" fmla="*/ 110 h 117"/>
                <a:gd name="T114" fmla="*/ 57 w 67"/>
                <a:gd name="T115" fmla="*/ 11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7" h="117">
                  <a:moveTo>
                    <a:pt x="57" y="110"/>
                  </a:moveTo>
                  <a:lnTo>
                    <a:pt x="46" y="111"/>
                  </a:lnTo>
                  <a:lnTo>
                    <a:pt x="38" y="117"/>
                  </a:lnTo>
                  <a:lnTo>
                    <a:pt x="29" y="110"/>
                  </a:lnTo>
                  <a:lnTo>
                    <a:pt x="19" y="87"/>
                  </a:lnTo>
                  <a:lnTo>
                    <a:pt x="23" y="70"/>
                  </a:lnTo>
                  <a:lnTo>
                    <a:pt x="19" y="64"/>
                  </a:lnTo>
                  <a:lnTo>
                    <a:pt x="19" y="55"/>
                  </a:lnTo>
                  <a:lnTo>
                    <a:pt x="8" y="53"/>
                  </a:lnTo>
                  <a:lnTo>
                    <a:pt x="6" y="49"/>
                  </a:lnTo>
                  <a:lnTo>
                    <a:pt x="0" y="43"/>
                  </a:lnTo>
                  <a:lnTo>
                    <a:pt x="0" y="43"/>
                  </a:lnTo>
                  <a:lnTo>
                    <a:pt x="2" y="36"/>
                  </a:lnTo>
                  <a:lnTo>
                    <a:pt x="4" y="34"/>
                  </a:lnTo>
                  <a:lnTo>
                    <a:pt x="4" y="30"/>
                  </a:lnTo>
                  <a:lnTo>
                    <a:pt x="4" y="30"/>
                  </a:lnTo>
                  <a:lnTo>
                    <a:pt x="6" y="28"/>
                  </a:lnTo>
                  <a:lnTo>
                    <a:pt x="8" y="26"/>
                  </a:lnTo>
                  <a:lnTo>
                    <a:pt x="14" y="24"/>
                  </a:lnTo>
                  <a:lnTo>
                    <a:pt x="14" y="24"/>
                  </a:lnTo>
                  <a:lnTo>
                    <a:pt x="14" y="21"/>
                  </a:lnTo>
                  <a:lnTo>
                    <a:pt x="12" y="19"/>
                  </a:lnTo>
                  <a:lnTo>
                    <a:pt x="12" y="17"/>
                  </a:lnTo>
                  <a:lnTo>
                    <a:pt x="10" y="13"/>
                  </a:lnTo>
                  <a:lnTo>
                    <a:pt x="10" y="13"/>
                  </a:lnTo>
                  <a:lnTo>
                    <a:pt x="12" y="11"/>
                  </a:lnTo>
                  <a:lnTo>
                    <a:pt x="14" y="9"/>
                  </a:lnTo>
                  <a:lnTo>
                    <a:pt x="17" y="5"/>
                  </a:lnTo>
                  <a:lnTo>
                    <a:pt x="17" y="5"/>
                  </a:lnTo>
                  <a:lnTo>
                    <a:pt x="19" y="2"/>
                  </a:lnTo>
                  <a:lnTo>
                    <a:pt x="19" y="0"/>
                  </a:lnTo>
                  <a:lnTo>
                    <a:pt x="19" y="0"/>
                  </a:lnTo>
                  <a:lnTo>
                    <a:pt x="23" y="2"/>
                  </a:lnTo>
                  <a:lnTo>
                    <a:pt x="27" y="4"/>
                  </a:lnTo>
                  <a:lnTo>
                    <a:pt x="33" y="7"/>
                  </a:lnTo>
                  <a:lnTo>
                    <a:pt x="33" y="7"/>
                  </a:lnTo>
                  <a:lnTo>
                    <a:pt x="34" y="9"/>
                  </a:lnTo>
                  <a:lnTo>
                    <a:pt x="34" y="9"/>
                  </a:lnTo>
                  <a:lnTo>
                    <a:pt x="38" y="13"/>
                  </a:lnTo>
                  <a:lnTo>
                    <a:pt x="40" y="17"/>
                  </a:lnTo>
                  <a:lnTo>
                    <a:pt x="40" y="17"/>
                  </a:lnTo>
                  <a:lnTo>
                    <a:pt x="42" y="23"/>
                  </a:lnTo>
                  <a:lnTo>
                    <a:pt x="42" y="26"/>
                  </a:lnTo>
                  <a:lnTo>
                    <a:pt x="44" y="28"/>
                  </a:lnTo>
                  <a:lnTo>
                    <a:pt x="44" y="28"/>
                  </a:lnTo>
                  <a:lnTo>
                    <a:pt x="48" y="30"/>
                  </a:lnTo>
                  <a:lnTo>
                    <a:pt x="51" y="32"/>
                  </a:lnTo>
                  <a:lnTo>
                    <a:pt x="51" y="32"/>
                  </a:lnTo>
                  <a:lnTo>
                    <a:pt x="59" y="38"/>
                  </a:lnTo>
                  <a:lnTo>
                    <a:pt x="61" y="49"/>
                  </a:lnTo>
                  <a:lnTo>
                    <a:pt x="48" y="66"/>
                  </a:lnTo>
                  <a:lnTo>
                    <a:pt x="51" y="77"/>
                  </a:lnTo>
                  <a:lnTo>
                    <a:pt x="59" y="79"/>
                  </a:lnTo>
                  <a:lnTo>
                    <a:pt x="61" y="89"/>
                  </a:lnTo>
                  <a:lnTo>
                    <a:pt x="67" y="104"/>
                  </a:lnTo>
                  <a:lnTo>
                    <a:pt x="57" y="110"/>
                  </a:lnTo>
                  <a:lnTo>
                    <a:pt x="57" y="110"/>
                  </a:lnTo>
                  <a:lnTo>
                    <a:pt x="57" y="110"/>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2" name="Freeform 41">
              <a:extLst>
                <a:ext uri="{FF2B5EF4-FFF2-40B4-BE49-F238E27FC236}">
                  <a16:creationId xmlns:a16="http://schemas.microsoft.com/office/drawing/2014/main" id="{260BA9E1-DEEA-5F47-AC38-8FC2BF4ACC6A}"/>
                </a:ext>
              </a:extLst>
            </p:cNvPr>
            <p:cNvSpPr>
              <a:spLocks/>
            </p:cNvSpPr>
            <p:nvPr userDrawn="1"/>
          </p:nvSpPr>
          <p:spPr bwMode="auto">
            <a:xfrm>
              <a:off x="7520219" y="3206192"/>
              <a:ext cx="91612" cy="85757"/>
            </a:xfrm>
            <a:custGeom>
              <a:avLst/>
              <a:gdLst>
                <a:gd name="T0" fmla="*/ 37 w 60"/>
                <a:gd name="T1" fmla="*/ 1 h 66"/>
                <a:gd name="T2" fmla="*/ 37 w 60"/>
                <a:gd name="T3" fmla="*/ 1 h 66"/>
                <a:gd name="T4" fmla="*/ 47 w 60"/>
                <a:gd name="T5" fmla="*/ 3 h 66"/>
                <a:gd name="T6" fmla="*/ 56 w 60"/>
                <a:gd name="T7" fmla="*/ 5 h 66"/>
                <a:gd name="T8" fmla="*/ 56 w 60"/>
                <a:gd name="T9" fmla="*/ 5 h 66"/>
                <a:gd name="T10" fmla="*/ 60 w 60"/>
                <a:gd name="T11" fmla="*/ 5 h 66"/>
                <a:gd name="T12" fmla="*/ 53 w 60"/>
                <a:gd name="T13" fmla="*/ 17 h 66"/>
                <a:gd name="T14" fmla="*/ 53 w 60"/>
                <a:gd name="T15" fmla="*/ 17 h 66"/>
                <a:gd name="T16" fmla="*/ 54 w 60"/>
                <a:gd name="T17" fmla="*/ 20 h 66"/>
                <a:gd name="T18" fmla="*/ 54 w 60"/>
                <a:gd name="T19" fmla="*/ 20 h 66"/>
                <a:gd name="T20" fmla="*/ 54 w 60"/>
                <a:gd name="T21" fmla="*/ 30 h 66"/>
                <a:gd name="T22" fmla="*/ 56 w 60"/>
                <a:gd name="T23" fmla="*/ 39 h 66"/>
                <a:gd name="T24" fmla="*/ 56 w 60"/>
                <a:gd name="T25" fmla="*/ 51 h 66"/>
                <a:gd name="T26" fmla="*/ 51 w 60"/>
                <a:gd name="T27" fmla="*/ 56 h 66"/>
                <a:gd name="T28" fmla="*/ 30 w 60"/>
                <a:gd name="T29" fmla="*/ 56 h 66"/>
                <a:gd name="T30" fmla="*/ 30 w 60"/>
                <a:gd name="T31" fmla="*/ 66 h 66"/>
                <a:gd name="T32" fmla="*/ 19 w 60"/>
                <a:gd name="T33" fmla="*/ 64 h 66"/>
                <a:gd name="T34" fmla="*/ 13 w 60"/>
                <a:gd name="T35" fmla="*/ 49 h 66"/>
                <a:gd name="T36" fmla="*/ 11 w 60"/>
                <a:gd name="T37" fmla="*/ 39 h 66"/>
                <a:gd name="T38" fmla="*/ 3 w 60"/>
                <a:gd name="T39" fmla="*/ 37 h 66"/>
                <a:gd name="T40" fmla="*/ 0 w 60"/>
                <a:gd name="T41" fmla="*/ 26 h 66"/>
                <a:gd name="T42" fmla="*/ 13 w 60"/>
                <a:gd name="T43" fmla="*/ 9 h 66"/>
                <a:gd name="T44" fmla="*/ 13 w 60"/>
                <a:gd name="T45" fmla="*/ 1 h 66"/>
                <a:gd name="T46" fmla="*/ 13 w 60"/>
                <a:gd name="T47" fmla="*/ 1 h 66"/>
                <a:gd name="T48" fmla="*/ 17 w 60"/>
                <a:gd name="T49" fmla="*/ 1 h 66"/>
                <a:gd name="T50" fmla="*/ 20 w 60"/>
                <a:gd name="T51" fmla="*/ 0 h 66"/>
                <a:gd name="T52" fmla="*/ 22 w 60"/>
                <a:gd name="T53" fmla="*/ 1 h 66"/>
                <a:gd name="T54" fmla="*/ 22 w 60"/>
                <a:gd name="T55" fmla="*/ 1 h 66"/>
                <a:gd name="T56" fmla="*/ 24 w 60"/>
                <a:gd name="T57" fmla="*/ 3 h 66"/>
                <a:gd name="T58" fmla="*/ 26 w 60"/>
                <a:gd name="T59" fmla="*/ 5 h 66"/>
                <a:gd name="T60" fmla="*/ 26 w 60"/>
                <a:gd name="T61" fmla="*/ 5 h 66"/>
                <a:gd name="T62" fmla="*/ 28 w 60"/>
                <a:gd name="T63" fmla="*/ 5 h 66"/>
                <a:gd name="T64" fmla="*/ 30 w 60"/>
                <a:gd name="T65" fmla="*/ 3 h 66"/>
                <a:gd name="T66" fmla="*/ 30 w 60"/>
                <a:gd name="T67" fmla="*/ 3 h 66"/>
                <a:gd name="T68" fmla="*/ 30 w 60"/>
                <a:gd name="T69" fmla="*/ 3 h 66"/>
                <a:gd name="T70" fmla="*/ 34 w 60"/>
                <a:gd name="T71" fmla="*/ 1 h 66"/>
                <a:gd name="T72" fmla="*/ 37 w 60"/>
                <a:gd name="T73" fmla="*/ 1 h 66"/>
                <a:gd name="T74" fmla="*/ 37 w 60"/>
                <a:gd name="T75" fmla="*/ 1 h 66"/>
                <a:gd name="T76" fmla="*/ 37 w 60"/>
                <a:gd name="T77" fmla="*/ 1 h 66"/>
                <a:gd name="T78" fmla="*/ 37 w 60"/>
                <a:gd name="T79" fmla="*/ 1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0" h="66">
                  <a:moveTo>
                    <a:pt x="37" y="1"/>
                  </a:moveTo>
                  <a:lnTo>
                    <a:pt x="37" y="1"/>
                  </a:lnTo>
                  <a:lnTo>
                    <a:pt x="47" y="3"/>
                  </a:lnTo>
                  <a:lnTo>
                    <a:pt x="56" y="5"/>
                  </a:lnTo>
                  <a:lnTo>
                    <a:pt x="56" y="5"/>
                  </a:lnTo>
                  <a:lnTo>
                    <a:pt x="60" y="5"/>
                  </a:lnTo>
                  <a:lnTo>
                    <a:pt x="53" y="17"/>
                  </a:lnTo>
                  <a:lnTo>
                    <a:pt x="53" y="17"/>
                  </a:lnTo>
                  <a:lnTo>
                    <a:pt x="54" y="20"/>
                  </a:lnTo>
                  <a:lnTo>
                    <a:pt x="54" y="20"/>
                  </a:lnTo>
                  <a:lnTo>
                    <a:pt x="54" y="30"/>
                  </a:lnTo>
                  <a:lnTo>
                    <a:pt x="56" y="39"/>
                  </a:lnTo>
                  <a:lnTo>
                    <a:pt x="56" y="51"/>
                  </a:lnTo>
                  <a:lnTo>
                    <a:pt x="51" y="56"/>
                  </a:lnTo>
                  <a:lnTo>
                    <a:pt x="30" y="56"/>
                  </a:lnTo>
                  <a:lnTo>
                    <a:pt x="30" y="66"/>
                  </a:lnTo>
                  <a:lnTo>
                    <a:pt x="19" y="64"/>
                  </a:lnTo>
                  <a:lnTo>
                    <a:pt x="13" y="49"/>
                  </a:lnTo>
                  <a:lnTo>
                    <a:pt x="11" y="39"/>
                  </a:lnTo>
                  <a:lnTo>
                    <a:pt x="3" y="37"/>
                  </a:lnTo>
                  <a:lnTo>
                    <a:pt x="0" y="26"/>
                  </a:lnTo>
                  <a:lnTo>
                    <a:pt x="13" y="9"/>
                  </a:lnTo>
                  <a:lnTo>
                    <a:pt x="13" y="1"/>
                  </a:lnTo>
                  <a:lnTo>
                    <a:pt x="13" y="1"/>
                  </a:lnTo>
                  <a:lnTo>
                    <a:pt x="17" y="1"/>
                  </a:lnTo>
                  <a:lnTo>
                    <a:pt x="20" y="0"/>
                  </a:lnTo>
                  <a:lnTo>
                    <a:pt x="22" y="1"/>
                  </a:lnTo>
                  <a:lnTo>
                    <a:pt x="22" y="1"/>
                  </a:lnTo>
                  <a:lnTo>
                    <a:pt x="24" y="3"/>
                  </a:lnTo>
                  <a:lnTo>
                    <a:pt x="26" y="5"/>
                  </a:lnTo>
                  <a:lnTo>
                    <a:pt x="26" y="5"/>
                  </a:lnTo>
                  <a:lnTo>
                    <a:pt x="28" y="5"/>
                  </a:lnTo>
                  <a:lnTo>
                    <a:pt x="30" y="3"/>
                  </a:lnTo>
                  <a:lnTo>
                    <a:pt x="30" y="3"/>
                  </a:lnTo>
                  <a:lnTo>
                    <a:pt x="30" y="3"/>
                  </a:lnTo>
                  <a:lnTo>
                    <a:pt x="34" y="1"/>
                  </a:lnTo>
                  <a:lnTo>
                    <a:pt x="37" y="1"/>
                  </a:lnTo>
                  <a:lnTo>
                    <a:pt x="37" y="1"/>
                  </a:lnTo>
                  <a:lnTo>
                    <a:pt x="37" y="1"/>
                  </a:lnTo>
                  <a:lnTo>
                    <a:pt x="37" y="1"/>
                  </a:lnTo>
                  <a:close/>
                </a:path>
              </a:pathLst>
            </a:custGeom>
            <a:solidFill>
              <a:schemeClr val="bg1">
                <a:lumMod val="85000"/>
              </a:schemeClr>
            </a:solidFill>
            <a:ln w="635" cap="rnd">
              <a:solidFill>
                <a:schemeClr val="bg1">
                  <a:alpha val="17000"/>
                </a:schemeClr>
              </a:solidFill>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3" name="Freeform 42">
              <a:extLst>
                <a:ext uri="{FF2B5EF4-FFF2-40B4-BE49-F238E27FC236}">
                  <a16:creationId xmlns:a16="http://schemas.microsoft.com/office/drawing/2014/main" id="{AD3CD09D-F81C-6C46-8252-E577C8ABD036}"/>
                </a:ext>
              </a:extLst>
            </p:cNvPr>
            <p:cNvSpPr>
              <a:spLocks/>
            </p:cNvSpPr>
            <p:nvPr userDrawn="1"/>
          </p:nvSpPr>
          <p:spPr bwMode="auto">
            <a:xfrm>
              <a:off x="7520219" y="3206192"/>
              <a:ext cx="91612" cy="85757"/>
            </a:xfrm>
            <a:custGeom>
              <a:avLst/>
              <a:gdLst>
                <a:gd name="T0" fmla="*/ 37 w 60"/>
                <a:gd name="T1" fmla="*/ 1 h 66"/>
                <a:gd name="T2" fmla="*/ 37 w 60"/>
                <a:gd name="T3" fmla="*/ 1 h 66"/>
                <a:gd name="T4" fmla="*/ 47 w 60"/>
                <a:gd name="T5" fmla="*/ 3 h 66"/>
                <a:gd name="T6" fmla="*/ 56 w 60"/>
                <a:gd name="T7" fmla="*/ 5 h 66"/>
                <a:gd name="T8" fmla="*/ 56 w 60"/>
                <a:gd name="T9" fmla="*/ 5 h 66"/>
                <a:gd name="T10" fmla="*/ 60 w 60"/>
                <a:gd name="T11" fmla="*/ 5 h 66"/>
                <a:gd name="T12" fmla="*/ 53 w 60"/>
                <a:gd name="T13" fmla="*/ 17 h 66"/>
                <a:gd name="T14" fmla="*/ 53 w 60"/>
                <a:gd name="T15" fmla="*/ 17 h 66"/>
                <a:gd name="T16" fmla="*/ 54 w 60"/>
                <a:gd name="T17" fmla="*/ 20 h 66"/>
                <a:gd name="T18" fmla="*/ 54 w 60"/>
                <a:gd name="T19" fmla="*/ 20 h 66"/>
                <a:gd name="T20" fmla="*/ 54 w 60"/>
                <a:gd name="T21" fmla="*/ 30 h 66"/>
                <a:gd name="T22" fmla="*/ 56 w 60"/>
                <a:gd name="T23" fmla="*/ 39 h 66"/>
                <a:gd name="T24" fmla="*/ 56 w 60"/>
                <a:gd name="T25" fmla="*/ 51 h 66"/>
                <a:gd name="T26" fmla="*/ 51 w 60"/>
                <a:gd name="T27" fmla="*/ 56 h 66"/>
                <a:gd name="T28" fmla="*/ 30 w 60"/>
                <a:gd name="T29" fmla="*/ 56 h 66"/>
                <a:gd name="T30" fmla="*/ 30 w 60"/>
                <a:gd name="T31" fmla="*/ 66 h 66"/>
                <a:gd name="T32" fmla="*/ 19 w 60"/>
                <a:gd name="T33" fmla="*/ 64 h 66"/>
                <a:gd name="T34" fmla="*/ 13 w 60"/>
                <a:gd name="T35" fmla="*/ 49 h 66"/>
                <a:gd name="T36" fmla="*/ 11 w 60"/>
                <a:gd name="T37" fmla="*/ 39 h 66"/>
                <a:gd name="T38" fmla="*/ 3 w 60"/>
                <a:gd name="T39" fmla="*/ 37 h 66"/>
                <a:gd name="T40" fmla="*/ 0 w 60"/>
                <a:gd name="T41" fmla="*/ 26 h 66"/>
                <a:gd name="T42" fmla="*/ 13 w 60"/>
                <a:gd name="T43" fmla="*/ 9 h 66"/>
                <a:gd name="T44" fmla="*/ 13 w 60"/>
                <a:gd name="T45" fmla="*/ 1 h 66"/>
                <a:gd name="T46" fmla="*/ 13 w 60"/>
                <a:gd name="T47" fmla="*/ 1 h 66"/>
                <a:gd name="T48" fmla="*/ 17 w 60"/>
                <a:gd name="T49" fmla="*/ 1 h 66"/>
                <a:gd name="T50" fmla="*/ 20 w 60"/>
                <a:gd name="T51" fmla="*/ 0 h 66"/>
                <a:gd name="T52" fmla="*/ 22 w 60"/>
                <a:gd name="T53" fmla="*/ 1 h 66"/>
                <a:gd name="T54" fmla="*/ 22 w 60"/>
                <a:gd name="T55" fmla="*/ 1 h 66"/>
                <a:gd name="T56" fmla="*/ 24 w 60"/>
                <a:gd name="T57" fmla="*/ 3 h 66"/>
                <a:gd name="T58" fmla="*/ 26 w 60"/>
                <a:gd name="T59" fmla="*/ 5 h 66"/>
                <a:gd name="T60" fmla="*/ 26 w 60"/>
                <a:gd name="T61" fmla="*/ 5 h 66"/>
                <a:gd name="T62" fmla="*/ 28 w 60"/>
                <a:gd name="T63" fmla="*/ 5 h 66"/>
                <a:gd name="T64" fmla="*/ 30 w 60"/>
                <a:gd name="T65" fmla="*/ 3 h 66"/>
                <a:gd name="T66" fmla="*/ 30 w 60"/>
                <a:gd name="T67" fmla="*/ 3 h 66"/>
                <a:gd name="T68" fmla="*/ 30 w 60"/>
                <a:gd name="T69" fmla="*/ 3 h 66"/>
                <a:gd name="T70" fmla="*/ 34 w 60"/>
                <a:gd name="T71" fmla="*/ 1 h 66"/>
                <a:gd name="T72" fmla="*/ 37 w 60"/>
                <a:gd name="T73" fmla="*/ 1 h 66"/>
                <a:gd name="T74" fmla="*/ 37 w 60"/>
                <a:gd name="T75" fmla="*/ 1 h 66"/>
                <a:gd name="T76" fmla="*/ 37 w 60"/>
                <a:gd name="T77" fmla="*/ 1 h 66"/>
                <a:gd name="T78" fmla="*/ 37 w 60"/>
                <a:gd name="T79" fmla="*/ 1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0" h="66">
                  <a:moveTo>
                    <a:pt x="37" y="1"/>
                  </a:moveTo>
                  <a:lnTo>
                    <a:pt x="37" y="1"/>
                  </a:lnTo>
                  <a:lnTo>
                    <a:pt x="47" y="3"/>
                  </a:lnTo>
                  <a:lnTo>
                    <a:pt x="56" y="5"/>
                  </a:lnTo>
                  <a:lnTo>
                    <a:pt x="56" y="5"/>
                  </a:lnTo>
                  <a:lnTo>
                    <a:pt x="60" y="5"/>
                  </a:lnTo>
                  <a:lnTo>
                    <a:pt x="53" y="17"/>
                  </a:lnTo>
                  <a:lnTo>
                    <a:pt x="53" y="17"/>
                  </a:lnTo>
                  <a:lnTo>
                    <a:pt x="54" y="20"/>
                  </a:lnTo>
                  <a:lnTo>
                    <a:pt x="54" y="20"/>
                  </a:lnTo>
                  <a:lnTo>
                    <a:pt x="54" y="30"/>
                  </a:lnTo>
                  <a:lnTo>
                    <a:pt x="56" y="39"/>
                  </a:lnTo>
                  <a:lnTo>
                    <a:pt x="56" y="51"/>
                  </a:lnTo>
                  <a:lnTo>
                    <a:pt x="51" y="56"/>
                  </a:lnTo>
                  <a:lnTo>
                    <a:pt x="30" y="56"/>
                  </a:lnTo>
                  <a:lnTo>
                    <a:pt x="30" y="66"/>
                  </a:lnTo>
                  <a:lnTo>
                    <a:pt x="19" y="64"/>
                  </a:lnTo>
                  <a:lnTo>
                    <a:pt x="13" y="49"/>
                  </a:lnTo>
                  <a:lnTo>
                    <a:pt x="11" y="39"/>
                  </a:lnTo>
                  <a:lnTo>
                    <a:pt x="3" y="37"/>
                  </a:lnTo>
                  <a:lnTo>
                    <a:pt x="0" y="26"/>
                  </a:lnTo>
                  <a:lnTo>
                    <a:pt x="13" y="9"/>
                  </a:lnTo>
                  <a:lnTo>
                    <a:pt x="13" y="1"/>
                  </a:lnTo>
                  <a:lnTo>
                    <a:pt x="13" y="1"/>
                  </a:lnTo>
                  <a:lnTo>
                    <a:pt x="17" y="1"/>
                  </a:lnTo>
                  <a:lnTo>
                    <a:pt x="20" y="0"/>
                  </a:lnTo>
                  <a:lnTo>
                    <a:pt x="22" y="1"/>
                  </a:lnTo>
                  <a:lnTo>
                    <a:pt x="22" y="1"/>
                  </a:lnTo>
                  <a:lnTo>
                    <a:pt x="24" y="3"/>
                  </a:lnTo>
                  <a:lnTo>
                    <a:pt x="26" y="5"/>
                  </a:lnTo>
                  <a:lnTo>
                    <a:pt x="26" y="5"/>
                  </a:lnTo>
                  <a:lnTo>
                    <a:pt x="28" y="5"/>
                  </a:lnTo>
                  <a:lnTo>
                    <a:pt x="30" y="3"/>
                  </a:lnTo>
                  <a:lnTo>
                    <a:pt x="30" y="3"/>
                  </a:lnTo>
                  <a:lnTo>
                    <a:pt x="30" y="3"/>
                  </a:lnTo>
                  <a:lnTo>
                    <a:pt x="34" y="1"/>
                  </a:lnTo>
                  <a:lnTo>
                    <a:pt x="37" y="1"/>
                  </a:lnTo>
                  <a:lnTo>
                    <a:pt x="37" y="1"/>
                  </a:lnTo>
                  <a:lnTo>
                    <a:pt x="37" y="1"/>
                  </a:lnTo>
                  <a:lnTo>
                    <a:pt x="37" y="1"/>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4" name="Freeform 43">
              <a:extLst>
                <a:ext uri="{FF2B5EF4-FFF2-40B4-BE49-F238E27FC236}">
                  <a16:creationId xmlns:a16="http://schemas.microsoft.com/office/drawing/2014/main" id="{F5B3BE8A-170D-7345-9978-173E7A3287AB}"/>
                </a:ext>
              </a:extLst>
            </p:cNvPr>
            <p:cNvSpPr>
              <a:spLocks/>
            </p:cNvSpPr>
            <p:nvPr userDrawn="1"/>
          </p:nvSpPr>
          <p:spPr bwMode="auto">
            <a:xfrm>
              <a:off x="7598089" y="3212688"/>
              <a:ext cx="65655" cy="74063"/>
            </a:xfrm>
            <a:custGeom>
              <a:avLst/>
              <a:gdLst>
                <a:gd name="T0" fmla="*/ 0 w 43"/>
                <a:gd name="T1" fmla="*/ 51 h 57"/>
                <a:gd name="T2" fmla="*/ 5 w 43"/>
                <a:gd name="T3" fmla="*/ 46 h 57"/>
                <a:gd name="T4" fmla="*/ 5 w 43"/>
                <a:gd name="T5" fmla="*/ 34 h 57"/>
                <a:gd name="T6" fmla="*/ 3 w 43"/>
                <a:gd name="T7" fmla="*/ 25 h 57"/>
                <a:gd name="T8" fmla="*/ 2 w 43"/>
                <a:gd name="T9" fmla="*/ 12 h 57"/>
                <a:gd name="T10" fmla="*/ 9 w 43"/>
                <a:gd name="T11" fmla="*/ 0 h 57"/>
                <a:gd name="T12" fmla="*/ 15 w 43"/>
                <a:gd name="T13" fmla="*/ 0 h 57"/>
                <a:gd name="T14" fmla="*/ 22 w 43"/>
                <a:gd name="T15" fmla="*/ 2 h 57"/>
                <a:gd name="T16" fmla="*/ 22 w 43"/>
                <a:gd name="T17" fmla="*/ 2 h 57"/>
                <a:gd name="T18" fmla="*/ 22 w 43"/>
                <a:gd name="T19" fmla="*/ 4 h 57"/>
                <a:gd name="T20" fmla="*/ 24 w 43"/>
                <a:gd name="T21" fmla="*/ 6 h 57"/>
                <a:gd name="T22" fmla="*/ 26 w 43"/>
                <a:gd name="T23" fmla="*/ 8 h 57"/>
                <a:gd name="T24" fmla="*/ 26 w 43"/>
                <a:gd name="T25" fmla="*/ 8 h 57"/>
                <a:gd name="T26" fmla="*/ 28 w 43"/>
                <a:gd name="T27" fmla="*/ 8 h 57"/>
                <a:gd name="T28" fmla="*/ 30 w 43"/>
                <a:gd name="T29" fmla="*/ 8 h 57"/>
                <a:gd name="T30" fmla="*/ 32 w 43"/>
                <a:gd name="T31" fmla="*/ 10 h 57"/>
                <a:gd name="T32" fmla="*/ 32 w 43"/>
                <a:gd name="T33" fmla="*/ 10 h 57"/>
                <a:gd name="T34" fmla="*/ 34 w 43"/>
                <a:gd name="T35" fmla="*/ 10 h 57"/>
                <a:gd name="T36" fmla="*/ 34 w 43"/>
                <a:gd name="T37" fmla="*/ 12 h 57"/>
                <a:gd name="T38" fmla="*/ 34 w 43"/>
                <a:gd name="T39" fmla="*/ 13 h 57"/>
                <a:gd name="T40" fmla="*/ 34 w 43"/>
                <a:gd name="T41" fmla="*/ 13 h 57"/>
                <a:gd name="T42" fmla="*/ 36 w 43"/>
                <a:gd name="T43" fmla="*/ 15 h 57"/>
                <a:gd name="T44" fmla="*/ 36 w 43"/>
                <a:gd name="T45" fmla="*/ 15 h 57"/>
                <a:gd name="T46" fmla="*/ 39 w 43"/>
                <a:gd name="T47" fmla="*/ 17 h 57"/>
                <a:gd name="T48" fmla="*/ 43 w 43"/>
                <a:gd name="T49" fmla="*/ 21 h 57"/>
                <a:gd name="T50" fmla="*/ 39 w 43"/>
                <a:gd name="T51" fmla="*/ 27 h 57"/>
                <a:gd name="T52" fmla="*/ 30 w 43"/>
                <a:gd name="T53" fmla="*/ 46 h 57"/>
                <a:gd name="T54" fmla="*/ 22 w 43"/>
                <a:gd name="T55" fmla="*/ 53 h 57"/>
                <a:gd name="T56" fmla="*/ 22 w 43"/>
                <a:gd name="T57" fmla="*/ 57 h 57"/>
                <a:gd name="T58" fmla="*/ 0 w 43"/>
                <a:gd name="T59" fmla="*/ 57 h 57"/>
                <a:gd name="T60" fmla="*/ 0 w 43"/>
                <a:gd name="T61" fmla="*/ 51 h 57"/>
                <a:gd name="T62" fmla="*/ 0 w 43"/>
                <a:gd name="T63" fmla="*/ 51 h 57"/>
                <a:gd name="T64" fmla="*/ 0 w 43"/>
                <a:gd name="T65" fmla="*/ 51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3" h="57">
                  <a:moveTo>
                    <a:pt x="0" y="51"/>
                  </a:moveTo>
                  <a:lnTo>
                    <a:pt x="5" y="46"/>
                  </a:lnTo>
                  <a:lnTo>
                    <a:pt x="5" y="34"/>
                  </a:lnTo>
                  <a:lnTo>
                    <a:pt x="3" y="25"/>
                  </a:lnTo>
                  <a:lnTo>
                    <a:pt x="2" y="12"/>
                  </a:lnTo>
                  <a:lnTo>
                    <a:pt x="9" y="0"/>
                  </a:lnTo>
                  <a:lnTo>
                    <a:pt x="15" y="0"/>
                  </a:lnTo>
                  <a:lnTo>
                    <a:pt x="22" y="2"/>
                  </a:lnTo>
                  <a:lnTo>
                    <a:pt x="22" y="2"/>
                  </a:lnTo>
                  <a:lnTo>
                    <a:pt x="22" y="4"/>
                  </a:lnTo>
                  <a:lnTo>
                    <a:pt x="24" y="6"/>
                  </a:lnTo>
                  <a:lnTo>
                    <a:pt x="26" y="8"/>
                  </a:lnTo>
                  <a:lnTo>
                    <a:pt x="26" y="8"/>
                  </a:lnTo>
                  <a:lnTo>
                    <a:pt x="28" y="8"/>
                  </a:lnTo>
                  <a:lnTo>
                    <a:pt x="30" y="8"/>
                  </a:lnTo>
                  <a:lnTo>
                    <a:pt x="32" y="10"/>
                  </a:lnTo>
                  <a:lnTo>
                    <a:pt x="32" y="10"/>
                  </a:lnTo>
                  <a:lnTo>
                    <a:pt x="34" y="10"/>
                  </a:lnTo>
                  <a:lnTo>
                    <a:pt x="34" y="12"/>
                  </a:lnTo>
                  <a:lnTo>
                    <a:pt x="34" y="13"/>
                  </a:lnTo>
                  <a:lnTo>
                    <a:pt x="34" y="13"/>
                  </a:lnTo>
                  <a:lnTo>
                    <a:pt x="36" y="15"/>
                  </a:lnTo>
                  <a:lnTo>
                    <a:pt x="36" y="15"/>
                  </a:lnTo>
                  <a:lnTo>
                    <a:pt x="39" y="17"/>
                  </a:lnTo>
                  <a:lnTo>
                    <a:pt x="43" y="21"/>
                  </a:lnTo>
                  <a:lnTo>
                    <a:pt x="39" y="27"/>
                  </a:lnTo>
                  <a:lnTo>
                    <a:pt x="30" y="46"/>
                  </a:lnTo>
                  <a:lnTo>
                    <a:pt x="22" y="53"/>
                  </a:lnTo>
                  <a:lnTo>
                    <a:pt x="22" y="57"/>
                  </a:lnTo>
                  <a:lnTo>
                    <a:pt x="0" y="57"/>
                  </a:lnTo>
                  <a:lnTo>
                    <a:pt x="0" y="51"/>
                  </a:lnTo>
                  <a:lnTo>
                    <a:pt x="0" y="51"/>
                  </a:lnTo>
                  <a:lnTo>
                    <a:pt x="0" y="51"/>
                  </a:lnTo>
                  <a:close/>
                </a:path>
              </a:pathLst>
            </a:custGeom>
            <a:solidFill>
              <a:schemeClr val="bg1">
                <a:lumMod val="85000"/>
              </a:schemeClr>
            </a:solidFill>
            <a:ln w="635" cap="rnd">
              <a:solidFill>
                <a:schemeClr val="bg1">
                  <a:alpha val="17000"/>
                </a:schemeClr>
              </a:solidFill>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5" name="Freeform 44">
              <a:extLst>
                <a:ext uri="{FF2B5EF4-FFF2-40B4-BE49-F238E27FC236}">
                  <a16:creationId xmlns:a16="http://schemas.microsoft.com/office/drawing/2014/main" id="{D760428C-245F-AE4C-BEDF-C23AE3DAA38A}"/>
                </a:ext>
              </a:extLst>
            </p:cNvPr>
            <p:cNvSpPr>
              <a:spLocks/>
            </p:cNvSpPr>
            <p:nvPr userDrawn="1"/>
          </p:nvSpPr>
          <p:spPr bwMode="auto">
            <a:xfrm>
              <a:off x="7598089" y="3212688"/>
              <a:ext cx="65655" cy="74063"/>
            </a:xfrm>
            <a:custGeom>
              <a:avLst/>
              <a:gdLst>
                <a:gd name="T0" fmla="*/ 0 w 43"/>
                <a:gd name="T1" fmla="*/ 51 h 57"/>
                <a:gd name="T2" fmla="*/ 5 w 43"/>
                <a:gd name="T3" fmla="*/ 46 h 57"/>
                <a:gd name="T4" fmla="*/ 5 w 43"/>
                <a:gd name="T5" fmla="*/ 34 h 57"/>
                <a:gd name="T6" fmla="*/ 3 w 43"/>
                <a:gd name="T7" fmla="*/ 25 h 57"/>
                <a:gd name="T8" fmla="*/ 2 w 43"/>
                <a:gd name="T9" fmla="*/ 12 h 57"/>
                <a:gd name="T10" fmla="*/ 9 w 43"/>
                <a:gd name="T11" fmla="*/ 0 h 57"/>
                <a:gd name="T12" fmla="*/ 15 w 43"/>
                <a:gd name="T13" fmla="*/ 0 h 57"/>
                <a:gd name="T14" fmla="*/ 22 w 43"/>
                <a:gd name="T15" fmla="*/ 2 h 57"/>
                <a:gd name="T16" fmla="*/ 22 w 43"/>
                <a:gd name="T17" fmla="*/ 2 h 57"/>
                <a:gd name="T18" fmla="*/ 22 w 43"/>
                <a:gd name="T19" fmla="*/ 4 h 57"/>
                <a:gd name="T20" fmla="*/ 24 w 43"/>
                <a:gd name="T21" fmla="*/ 6 h 57"/>
                <a:gd name="T22" fmla="*/ 26 w 43"/>
                <a:gd name="T23" fmla="*/ 8 h 57"/>
                <a:gd name="T24" fmla="*/ 26 w 43"/>
                <a:gd name="T25" fmla="*/ 8 h 57"/>
                <a:gd name="T26" fmla="*/ 28 w 43"/>
                <a:gd name="T27" fmla="*/ 8 h 57"/>
                <a:gd name="T28" fmla="*/ 30 w 43"/>
                <a:gd name="T29" fmla="*/ 8 h 57"/>
                <a:gd name="T30" fmla="*/ 32 w 43"/>
                <a:gd name="T31" fmla="*/ 10 h 57"/>
                <a:gd name="T32" fmla="*/ 32 w 43"/>
                <a:gd name="T33" fmla="*/ 10 h 57"/>
                <a:gd name="T34" fmla="*/ 34 w 43"/>
                <a:gd name="T35" fmla="*/ 10 h 57"/>
                <a:gd name="T36" fmla="*/ 34 w 43"/>
                <a:gd name="T37" fmla="*/ 12 h 57"/>
                <a:gd name="T38" fmla="*/ 34 w 43"/>
                <a:gd name="T39" fmla="*/ 13 h 57"/>
                <a:gd name="T40" fmla="*/ 34 w 43"/>
                <a:gd name="T41" fmla="*/ 13 h 57"/>
                <a:gd name="T42" fmla="*/ 36 w 43"/>
                <a:gd name="T43" fmla="*/ 15 h 57"/>
                <a:gd name="T44" fmla="*/ 36 w 43"/>
                <a:gd name="T45" fmla="*/ 15 h 57"/>
                <a:gd name="T46" fmla="*/ 39 w 43"/>
                <a:gd name="T47" fmla="*/ 17 h 57"/>
                <a:gd name="T48" fmla="*/ 43 w 43"/>
                <a:gd name="T49" fmla="*/ 21 h 57"/>
                <a:gd name="T50" fmla="*/ 39 w 43"/>
                <a:gd name="T51" fmla="*/ 27 h 57"/>
                <a:gd name="T52" fmla="*/ 30 w 43"/>
                <a:gd name="T53" fmla="*/ 46 h 57"/>
                <a:gd name="T54" fmla="*/ 22 w 43"/>
                <a:gd name="T55" fmla="*/ 53 h 57"/>
                <a:gd name="T56" fmla="*/ 22 w 43"/>
                <a:gd name="T57" fmla="*/ 57 h 57"/>
                <a:gd name="T58" fmla="*/ 0 w 43"/>
                <a:gd name="T59" fmla="*/ 57 h 57"/>
                <a:gd name="T60" fmla="*/ 0 w 43"/>
                <a:gd name="T61" fmla="*/ 51 h 57"/>
                <a:gd name="T62" fmla="*/ 0 w 43"/>
                <a:gd name="T63" fmla="*/ 51 h 57"/>
                <a:gd name="T64" fmla="*/ 0 w 43"/>
                <a:gd name="T65" fmla="*/ 51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3" h="57">
                  <a:moveTo>
                    <a:pt x="0" y="51"/>
                  </a:moveTo>
                  <a:lnTo>
                    <a:pt x="5" y="46"/>
                  </a:lnTo>
                  <a:lnTo>
                    <a:pt x="5" y="34"/>
                  </a:lnTo>
                  <a:lnTo>
                    <a:pt x="3" y="25"/>
                  </a:lnTo>
                  <a:lnTo>
                    <a:pt x="2" y="12"/>
                  </a:lnTo>
                  <a:lnTo>
                    <a:pt x="9" y="0"/>
                  </a:lnTo>
                  <a:lnTo>
                    <a:pt x="15" y="0"/>
                  </a:lnTo>
                  <a:lnTo>
                    <a:pt x="22" y="2"/>
                  </a:lnTo>
                  <a:lnTo>
                    <a:pt x="22" y="2"/>
                  </a:lnTo>
                  <a:lnTo>
                    <a:pt x="22" y="4"/>
                  </a:lnTo>
                  <a:lnTo>
                    <a:pt x="24" y="6"/>
                  </a:lnTo>
                  <a:lnTo>
                    <a:pt x="26" y="8"/>
                  </a:lnTo>
                  <a:lnTo>
                    <a:pt x="26" y="8"/>
                  </a:lnTo>
                  <a:lnTo>
                    <a:pt x="28" y="8"/>
                  </a:lnTo>
                  <a:lnTo>
                    <a:pt x="30" y="8"/>
                  </a:lnTo>
                  <a:lnTo>
                    <a:pt x="32" y="10"/>
                  </a:lnTo>
                  <a:lnTo>
                    <a:pt x="32" y="10"/>
                  </a:lnTo>
                  <a:lnTo>
                    <a:pt x="34" y="10"/>
                  </a:lnTo>
                  <a:lnTo>
                    <a:pt x="34" y="12"/>
                  </a:lnTo>
                  <a:lnTo>
                    <a:pt x="34" y="13"/>
                  </a:lnTo>
                  <a:lnTo>
                    <a:pt x="34" y="13"/>
                  </a:lnTo>
                  <a:lnTo>
                    <a:pt x="36" y="15"/>
                  </a:lnTo>
                  <a:lnTo>
                    <a:pt x="36" y="15"/>
                  </a:lnTo>
                  <a:lnTo>
                    <a:pt x="39" y="17"/>
                  </a:lnTo>
                  <a:lnTo>
                    <a:pt x="43" y="21"/>
                  </a:lnTo>
                  <a:lnTo>
                    <a:pt x="39" y="27"/>
                  </a:lnTo>
                  <a:lnTo>
                    <a:pt x="30" y="46"/>
                  </a:lnTo>
                  <a:lnTo>
                    <a:pt x="22" y="53"/>
                  </a:lnTo>
                  <a:lnTo>
                    <a:pt x="22" y="57"/>
                  </a:lnTo>
                  <a:lnTo>
                    <a:pt x="0" y="57"/>
                  </a:lnTo>
                  <a:lnTo>
                    <a:pt x="0" y="51"/>
                  </a:lnTo>
                  <a:lnTo>
                    <a:pt x="0" y="51"/>
                  </a:lnTo>
                  <a:lnTo>
                    <a:pt x="0" y="51"/>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6" name="Freeform 45">
              <a:extLst>
                <a:ext uri="{FF2B5EF4-FFF2-40B4-BE49-F238E27FC236}">
                  <a16:creationId xmlns:a16="http://schemas.microsoft.com/office/drawing/2014/main" id="{6379275E-1C08-2F4F-A99B-992D384A6B17}"/>
                </a:ext>
              </a:extLst>
            </p:cNvPr>
            <p:cNvSpPr>
              <a:spLocks/>
            </p:cNvSpPr>
            <p:nvPr userDrawn="1"/>
          </p:nvSpPr>
          <p:spPr bwMode="auto">
            <a:xfrm>
              <a:off x="7170567" y="3223083"/>
              <a:ext cx="856571" cy="844575"/>
            </a:xfrm>
            <a:custGeom>
              <a:avLst/>
              <a:gdLst>
                <a:gd name="T0" fmla="*/ 319 w 561"/>
                <a:gd name="T1" fmla="*/ 605 h 650"/>
                <a:gd name="T2" fmla="*/ 331 w 561"/>
                <a:gd name="T3" fmla="*/ 590 h 650"/>
                <a:gd name="T4" fmla="*/ 331 w 561"/>
                <a:gd name="T5" fmla="*/ 597 h 650"/>
                <a:gd name="T6" fmla="*/ 323 w 561"/>
                <a:gd name="T7" fmla="*/ 614 h 650"/>
                <a:gd name="T8" fmla="*/ 350 w 561"/>
                <a:gd name="T9" fmla="*/ 571 h 650"/>
                <a:gd name="T10" fmla="*/ 393 w 561"/>
                <a:gd name="T11" fmla="*/ 478 h 650"/>
                <a:gd name="T12" fmla="*/ 420 w 561"/>
                <a:gd name="T13" fmla="*/ 467 h 650"/>
                <a:gd name="T14" fmla="*/ 444 w 561"/>
                <a:gd name="T15" fmla="*/ 463 h 650"/>
                <a:gd name="T16" fmla="*/ 459 w 561"/>
                <a:gd name="T17" fmla="*/ 459 h 650"/>
                <a:gd name="T18" fmla="*/ 471 w 561"/>
                <a:gd name="T19" fmla="*/ 448 h 650"/>
                <a:gd name="T20" fmla="*/ 476 w 561"/>
                <a:gd name="T21" fmla="*/ 427 h 650"/>
                <a:gd name="T22" fmla="*/ 492 w 561"/>
                <a:gd name="T23" fmla="*/ 391 h 650"/>
                <a:gd name="T24" fmla="*/ 499 w 561"/>
                <a:gd name="T25" fmla="*/ 365 h 650"/>
                <a:gd name="T26" fmla="*/ 503 w 561"/>
                <a:gd name="T27" fmla="*/ 329 h 650"/>
                <a:gd name="T28" fmla="*/ 505 w 561"/>
                <a:gd name="T29" fmla="*/ 295 h 650"/>
                <a:gd name="T30" fmla="*/ 516 w 561"/>
                <a:gd name="T31" fmla="*/ 289 h 650"/>
                <a:gd name="T32" fmla="*/ 524 w 561"/>
                <a:gd name="T33" fmla="*/ 265 h 650"/>
                <a:gd name="T34" fmla="*/ 539 w 561"/>
                <a:gd name="T35" fmla="*/ 253 h 650"/>
                <a:gd name="T36" fmla="*/ 554 w 561"/>
                <a:gd name="T37" fmla="*/ 232 h 650"/>
                <a:gd name="T38" fmla="*/ 561 w 561"/>
                <a:gd name="T39" fmla="*/ 198 h 650"/>
                <a:gd name="T40" fmla="*/ 550 w 561"/>
                <a:gd name="T41" fmla="*/ 164 h 650"/>
                <a:gd name="T42" fmla="*/ 527 w 561"/>
                <a:gd name="T43" fmla="*/ 161 h 650"/>
                <a:gd name="T44" fmla="*/ 493 w 561"/>
                <a:gd name="T45" fmla="*/ 134 h 650"/>
                <a:gd name="T46" fmla="*/ 473 w 561"/>
                <a:gd name="T47" fmla="*/ 130 h 650"/>
                <a:gd name="T48" fmla="*/ 446 w 561"/>
                <a:gd name="T49" fmla="*/ 123 h 650"/>
                <a:gd name="T50" fmla="*/ 427 w 561"/>
                <a:gd name="T51" fmla="*/ 126 h 650"/>
                <a:gd name="T52" fmla="*/ 416 w 561"/>
                <a:gd name="T53" fmla="*/ 109 h 650"/>
                <a:gd name="T54" fmla="*/ 393 w 561"/>
                <a:gd name="T55" fmla="*/ 98 h 650"/>
                <a:gd name="T56" fmla="*/ 370 w 561"/>
                <a:gd name="T57" fmla="*/ 100 h 650"/>
                <a:gd name="T58" fmla="*/ 365 w 561"/>
                <a:gd name="T59" fmla="*/ 109 h 650"/>
                <a:gd name="T60" fmla="*/ 353 w 561"/>
                <a:gd name="T61" fmla="*/ 117 h 650"/>
                <a:gd name="T62" fmla="*/ 363 w 561"/>
                <a:gd name="T63" fmla="*/ 102 h 650"/>
                <a:gd name="T64" fmla="*/ 357 w 561"/>
                <a:gd name="T65" fmla="*/ 85 h 650"/>
                <a:gd name="T66" fmla="*/ 336 w 561"/>
                <a:gd name="T67" fmla="*/ 91 h 650"/>
                <a:gd name="T68" fmla="*/ 327 w 561"/>
                <a:gd name="T69" fmla="*/ 92 h 650"/>
                <a:gd name="T70" fmla="*/ 340 w 561"/>
                <a:gd name="T71" fmla="*/ 72 h 650"/>
                <a:gd name="T72" fmla="*/ 342 w 561"/>
                <a:gd name="T73" fmla="*/ 57 h 650"/>
                <a:gd name="T74" fmla="*/ 331 w 561"/>
                <a:gd name="T75" fmla="*/ 36 h 650"/>
                <a:gd name="T76" fmla="*/ 310 w 561"/>
                <a:gd name="T77" fmla="*/ 39 h 650"/>
                <a:gd name="T78" fmla="*/ 248 w 561"/>
                <a:gd name="T79" fmla="*/ 51 h 650"/>
                <a:gd name="T80" fmla="*/ 200 w 561"/>
                <a:gd name="T81" fmla="*/ 11 h 650"/>
                <a:gd name="T82" fmla="*/ 151 w 561"/>
                <a:gd name="T83" fmla="*/ 21 h 650"/>
                <a:gd name="T84" fmla="*/ 144 w 561"/>
                <a:gd name="T85" fmla="*/ 55 h 650"/>
                <a:gd name="T86" fmla="*/ 92 w 561"/>
                <a:gd name="T87" fmla="*/ 53 h 650"/>
                <a:gd name="T88" fmla="*/ 57 w 561"/>
                <a:gd name="T89" fmla="*/ 85 h 650"/>
                <a:gd name="T90" fmla="*/ 55 w 561"/>
                <a:gd name="T91" fmla="*/ 123 h 650"/>
                <a:gd name="T92" fmla="*/ 28 w 561"/>
                <a:gd name="T93" fmla="*/ 157 h 650"/>
                <a:gd name="T94" fmla="*/ 0 w 561"/>
                <a:gd name="T95" fmla="*/ 210 h 650"/>
                <a:gd name="T96" fmla="*/ 51 w 561"/>
                <a:gd name="T97" fmla="*/ 238 h 650"/>
                <a:gd name="T98" fmla="*/ 98 w 561"/>
                <a:gd name="T99" fmla="*/ 249 h 650"/>
                <a:gd name="T100" fmla="*/ 164 w 561"/>
                <a:gd name="T101" fmla="*/ 295 h 650"/>
                <a:gd name="T102" fmla="*/ 198 w 561"/>
                <a:gd name="T103" fmla="*/ 336 h 650"/>
                <a:gd name="T104" fmla="*/ 227 w 561"/>
                <a:gd name="T105" fmla="*/ 405 h 650"/>
                <a:gd name="T106" fmla="*/ 265 w 561"/>
                <a:gd name="T107" fmla="*/ 456 h 650"/>
                <a:gd name="T108" fmla="*/ 285 w 561"/>
                <a:gd name="T109" fmla="*/ 505 h 650"/>
                <a:gd name="T110" fmla="*/ 236 w 561"/>
                <a:gd name="T111" fmla="*/ 584 h 650"/>
                <a:gd name="T112" fmla="*/ 263 w 561"/>
                <a:gd name="T113" fmla="*/ 597 h 650"/>
                <a:gd name="T114" fmla="*/ 299 w 561"/>
                <a:gd name="T115" fmla="*/ 64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61" h="650">
                  <a:moveTo>
                    <a:pt x="308" y="630"/>
                  </a:moveTo>
                  <a:lnTo>
                    <a:pt x="308" y="630"/>
                  </a:lnTo>
                  <a:lnTo>
                    <a:pt x="308" y="626"/>
                  </a:lnTo>
                  <a:lnTo>
                    <a:pt x="312" y="618"/>
                  </a:lnTo>
                  <a:lnTo>
                    <a:pt x="314" y="613"/>
                  </a:lnTo>
                  <a:lnTo>
                    <a:pt x="316" y="609"/>
                  </a:lnTo>
                  <a:lnTo>
                    <a:pt x="319" y="605"/>
                  </a:lnTo>
                  <a:lnTo>
                    <a:pt x="323" y="601"/>
                  </a:lnTo>
                  <a:lnTo>
                    <a:pt x="323" y="601"/>
                  </a:lnTo>
                  <a:lnTo>
                    <a:pt x="323" y="597"/>
                  </a:lnTo>
                  <a:lnTo>
                    <a:pt x="327" y="596"/>
                  </a:lnTo>
                  <a:lnTo>
                    <a:pt x="327" y="596"/>
                  </a:lnTo>
                  <a:lnTo>
                    <a:pt x="327" y="592"/>
                  </a:lnTo>
                  <a:lnTo>
                    <a:pt x="331" y="590"/>
                  </a:lnTo>
                  <a:lnTo>
                    <a:pt x="333" y="590"/>
                  </a:lnTo>
                  <a:lnTo>
                    <a:pt x="335" y="590"/>
                  </a:lnTo>
                  <a:lnTo>
                    <a:pt x="335" y="592"/>
                  </a:lnTo>
                  <a:lnTo>
                    <a:pt x="335" y="594"/>
                  </a:lnTo>
                  <a:lnTo>
                    <a:pt x="335" y="594"/>
                  </a:lnTo>
                  <a:lnTo>
                    <a:pt x="333" y="596"/>
                  </a:lnTo>
                  <a:lnTo>
                    <a:pt x="331" y="597"/>
                  </a:lnTo>
                  <a:lnTo>
                    <a:pt x="327" y="601"/>
                  </a:lnTo>
                  <a:lnTo>
                    <a:pt x="327" y="601"/>
                  </a:lnTo>
                  <a:lnTo>
                    <a:pt x="321" y="609"/>
                  </a:lnTo>
                  <a:lnTo>
                    <a:pt x="319" y="613"/>
                  </a:lnTo>
                  <a:lnTo>
                    <a:pt x="318" y="616"/>
                  </a:lnTo>
                  <a:lnTo>
                    <a:pt x="318" y="616"/>
                  </a:lnTo>
                  <a:lnTo>
                    <a:pt x="323" y="614"/>
                  </a:lnTo>
                  <a:lnTo>
                    <a:pt x="327" y="609"/>
                  </a:lnTo>
                  <a:lnTo>
                    <a:pt x="333" y="605"/>
                  </a:lnTo>
                  <a:lnTo>
                    <a:pt x="336" y="599"/>
                  </a:lnTo>
                  <a:lnTo>
                    <a:pt x="336" y="599"/>
                  </a:lnTo>
                  <a:lnTo>
                    <a:pt x="342" y="584"/>
                  </a:lnTo>
                  <a:lnTo>
                    <a:pt x="346" y="577"/>
                  </a:lnTo>
                  <a:lnTo>
                    <a:pt x="350" y="571"/>
                  </a:lnTo>
                  <a:lnTo>
                    <a:pt x="350" y="571"/>
                  </a:lnTo>
                  <a:lnTo>
                    <a:pt x="359" y="560"/>
                  </a:lnTo>
                  <a:lnTo>
                    <a:pt x="367" y="503"/>
                  </a:lnTo>
                  <a:lnTo>
                    <a:pt x="367" y="503"/>
                  </a:lnTo>
                  <a:lnTo>
                    <a:pt x="388" y="484"/>
                  </a:lnTo>
                  <a:lnTo>
                    <a:pt x="388" y="484"/>
                  </a:lnTo>
                  <a:lnTo>
                    <a:pt x="393" y="478"/>
                  </a:lnTo>
                  <a:lnTo>
                    <a:pt x="397" y="476"/>
                  </a:lnTo>
                  <a:lnTo>
                    <a:pt x="401" y="475"/>
                  </a:lnTo>
                  <a:lnTo>
                    <a:pt x="401" y="475"/>
                  </a:lnTo>
                  <a:lnTo>
                    <a:pt x="405" y="475"/>
                  </a:lnTo>
                  <a:lnTo>
                    <a:pt x="410" y="471"/>
                  </a:lnTo>
                  <a:lnTo>
                    <a:pt x="416" y="471"/>
                  </a:lnTo>
                  <a:lnTo>
                    <a:pt x="420" y="467"/>
                  </a:lnTo>
                  <a:lnTo>
                    <a:pt x="420" y="467"/>
                  </a:lnTo>
                  <a:lnTo>
                    <a:pt x="422" y="465"/>
                  </a:lnTo>
                  <a:lnTo>
                    <a:pt x="423" y="463"/>
                  </a:lnTo>
                  <a:lnTo>
                    <a:pt x="429" y="463"/>
                  </a:lnTo>
                  <a:lnTo>
                    <a:pt x="439" y="465"/>
                  </a:lnTo>
                  <a:lnTo>
                    <a:pt x="439" y="465"/>
                  </a:lnTo>
                  <a:lnTo>
                    <a:pt x="444" y="463"/>
                  </a:lnTo>
                  <a:lnTo>
                    <a:pt x="448" y="463"/>
                  </a:lnTo>
                  <a:lnTo>
                    <a:pt x="448" y="463"/>
                  </a:lnTo>
                  <a:lnTo>
                    <a:pt x="454" y="463"/>
                  </a:lnTo>
                  <a:lnTo>
                    <a:pt x="456" y="463"/>
                  </a:lnTo>
                  <a:lnTo>
                    <a:pt x="456" y="463"/>
                  </a:lnTo>
                  <a:lnTo>
                    <a:pt x="459" y="461"/>
                  </a:lnTo>
                  <a:lnTo>
                    <a:pt x="459" y="459"/>
                  </a:lnTo>
                  <a:lnTo>
                    <a:pt x="459" y="459"/>
                  </a:lnTo>
                  <a:lnTo>
                    <a:pt x="459" y="456"/>
                  </a:lnTo>
                  <a:lnTo>
                    <a:pt x="459" y="456"/>
                  </a:lnTo>
                  <a:lnTo>
                    <a:pt x="461" y="454"/>
                  </a:lnTo>
                  <a:lnTo>
                    <a:pt x="465" y="452"/>
                  </a:lnTo>
                  <a:lnTo>
                    <a:pt x="469" y="450"/>
                  </a:lnTo>
                  <a:lnTo>
                    <a:pt x="471" y="448"/>
                  </a:lnTo>
                  <a:lnTo>
                    <a:pt x="471" y="448"/>
                  </a:lnTo>
                  <a:lnTo>
                    <a:pt x="473" y="446"/>
                  </a:lnTo>
                  <a:lnTo>
                    <a:pt x="473" y="442"/>
                  </a:lnTo>
                  <a:lnTo>
                    <a:pt x="475" y="435"/>
                  </a:lnTo>
                  <a:lnTo>
                    <a:pt x="475" y="435"/>
                  </a:lnTo>
                  <a:lnTo>
                    <a:pt x="475" y="431"/>
                  </a:lnTo>
                  <a:lnTo>
                    <a:pt x="476" y="427"/>
                  </a:lnTo>
                  <a:lnTo>
                    <a:pt x="482" y="420"/>
                  </a:lnTo>
                  <a:lnTo>
                    <a:pt x="488" y="412"/>
                  </a:lnTo>
                  <a:lnTo>
                    <a:pt x="490" y="408"/>
                  </a:lnTo>
                  <a:lnTo>
                    <a:pt x="492" y="405"/>
                  </a:lnTo>
                  <a:lnTo>
                    <a:pt x="492" y="405"/>
                  </a:lnTo>
                  <a:lnTo>
                    <a:pt x="492" y="399"/>
                  </a:lnTo>
                  <a:lnTo>
                    <a:pt x="492" y="391"/>
                  </a:lnTo>
                  <a:lnTo>
                    <a:pt x="492" y="391"/>
                  </a:lnTo>
                  <a:lnTo>
                    <a:pt x="493" y="386"/>
                  </a:lnTo>
                  <a:lnTo>
                    <a:pt x="497" y="382"/>
                  </a:lnTo>
                  <a:lnTo>
                    <a:pt x="499" y="376"/>
                  </a:lnTo>
                  <a:lnTo>
                    <a:pt x="499" y="370"/>
                  </a:lnTo>
                  <a:lnTo>
                    <a:pt x="499" y="370"/>
                  </a:lnTo>
                  <a:lnTo>
                    <a:pt x="499" y="365"/>
                  </a:lnTo>
                  <a:lnTo>
                    <a:pt x="503" y="359"/>
                  </a:lnTo>
                  <a:lnTo>
                    <a:pt x="503" y="353"/>
                  </a:lnTo>
                  <a:lnTo>
                    <a:pt x="505" y="348"/>
                  </a:lnTo>
                  <a:lnTo>
                    <a:pt x="505" y="348"/>
                  </a:lnTo>
                  <a:lnTo>
                    <a:pt x="503" y="340"/>
                  </a:lnTo>
                  <a:lnTo>
                    <a:pt x="503" y="329"/>
                  </a:lnTo>
                  <a:lnTo>
                    <a:pt x="503" y="329"/>
                  </a:lnTo>
                  <a:lnTo>
                    <a:pt x="503" y="321"/>
                  </a:lnTo>
                  <a:lnTo>
                    <a:pt x="503" y="312"/>
                  </a:lnTo>
                  <a:lnTo>
                    <a:pt x="503" y="312"/>
                  </a:lnTo>
                  <a:lnTo>
                    <a:pt x="505" y="304"/>
                  </a:lnTo>
                  <a:lnTo>
                    <a:pt x="505" y="299"/>
                  </a:lnTo>
                  <a:lnTo>
                    <a:pt x="505" y="295"/>
                  </a:lnTo>
                  <a:lnTo>
                    <a:pt x="505" y="295"/>
                  </a:lnTo>
                  <a:lnTo>
                    <a:pt x="507" y="295"/>
                  </a:lnTo>
                  <a:lnTo>
                    <a:pt x="509" y="295"/>
                  </a:lnTo>
                  <a:lnTo>
                    <a:pt x="510" y="295"/>
                  </a:lnTo>
                  <a:lnTo>
                    <a:pt x="510" y="295"/>
                  </a:lnTo>
                  <a:lnTo>
                    <a:pt x="514" y="291"/>
                  </a:lnTo>
                  <a:lnTo>
                    <a:pt x="516" y="289"/>
                  </a:lnTo>
                  <a:lnTo>
                    <a:pt x="516" y="289"/>
                  </a:lnTo>
                  <a:lnTo>
                    <a:pt x="520" y="283"/>
                  </a:lnTo>
                  <a:lnTo>
                    <a:pt x="522" y="278"/>
                  </a:lnTo>
                  <a:lnTo>
                    <a:pt x="522" y="278"/>
                  </a:lnTo>
                  <a:lnTo>
                    <a:pt x="522" y="270"/>
                  </a:lnTo>
                  <a:lnTo>
                    <a:pt x="524" y="266"/>
                  </a:lnTo>
                  <a:lnTo>
                    <a:pt x="524" y="265"/>
                  </a:lnTo>
                  <a:lnTo>
                    <a:pt x="524" y="265"/>
                  </a:lnTo>
                  <a:lnTo>
                    <a:pt x="527" y="263"/>
                  </a:lnTo>
                  <a:lnTo>
                    <a:pt x="529" y="261"/>
                  </a:lnTo>
                  <a:lnTo>
                    <a:pt x="531" y="259"/>
                  </a:lnTo>
                  <a:lnTo>
                    <a:pt x="533" y="257"/>
                  </a:lnTo>
                  <a:lnTo>
                    <a:pt x="533" y="257"/>
                  </a:lnTo>
                  <a:lnTo>
                    <a:pt x="537" y="253"/>
                  </a:lnTo>
                  <a:lnTo>
                    <a:pt x="539" y="253"/>
                  </a:lnTo>
                  <a:lnTo>
                    <a:pt x="544" y="246"/>
                  </a:lnTo>
                  <a:lnTo>
                    <a:pt x="544" y="246"/>
                  </a:lnTo>
                  <a:lnTo>
                    <a:pt x="550" y="240"/>
                  </a:lnTo>
                  <a:lnTo>
                    <a:pt x="550" y="236"/>
                  </a:lnTo>
                  <a:lnTo>
                    <a:pt x="554" y="236"/>
                  </a:lnTo>
                  <a:lnTo>
                    <a:pt x="554" y="236"/>
                  </a:lnTo>
                  <a:lnTo>
                    <a:pt x="554" y="232"/>
                  </a:lnTo>
                  <a:lnTo>
                    <a:pt x="554" y="232"/>
                  </a:lnTo>
                  <a:lnTo>
                    <a:pt x="554" y="232"/>
                  </a:lnTo>
                  <a:lnTo>
                    <a:pt x="554" y="232"/>
                  </a:lnTo>
                  <a:lnTo>
                    <a:pt x="558" y="231"/>
                  </a:lnTo>
                  <a:lnTo>
                    <a:pt x="558" y="227"/>
                  </a:lnTo>
                  <a:lnTo>
                    <a:pt x="560" y="215"/>
                  </a:lnTo>
                  <a:lnTo>
                    <a:pt x="561" y="198"/>
                  </a:lnTo>
                  <a:lnTo>
                    <a:pt x="561" y="198"/>
                  </a:lnTo>
                  <a:lnTo>
                    <a:pt x="558" y="178"/>
                  </a:lnTo>
                  <a:lnTo>
                    <a:pt x="558" y="178"/>
                  </a:lnTo>
                  <a:lnTo>
                    <a:pt x="556" y="174"/>
                  </a:lnTo>
                  <a:lnTo>
                    <a:pt x="554" y="168"/>
                  </a:lnTo>
                  <a:lnTo>
                    <a:pt x="552" y="166"/>
                  </a:lnTo>
                  <a:lnTo>
                    <a:pt x="550" y="164"/>
                  </a:lnTo>
                  <a:lnTo>
                    <a:pt x="544" y="164"/>
                  </a:lnTo>
                  <a:lnTo>
                    <a:pt x="544" y="164"/>
                  </a:lnTo>
                  <a:lnTo>
                    <a:pt x="539" y="164"/>
                  </a:lnTo>
                  <a:lnTo>
                    <a:pt x="531" y="164"/>
                  </a:lnTo>
                  <a:lnTo>
                    <a:pt x="531" y="164"/>
                  </a:lnTo>
                  <a:lnTo>
                    <a:pt x="529" y="162"/>
                  </a:lnTo>
                  <a:lnTo>
                    <a:pt x="527" y="161"/>
                  </a:lnTo>
                  <a:lnTo>
                    <a:pt x="522" y="157"/>
                  </a:lnTo>
                  <a:lnTo>
                    <a:pt x="522" y="157"/>
                  </a:lnTo>
                  <a:lnTo>
                    <a:pt x="516" y="155"/>
                  </a:lnTo>
                  <a:lnTo>
                    <a:pt x="512" y="149"/>
                  </a:lnTo>
                  <a:lnTo>
                    <a:pt x="512" y="149"/>
                  </a:lnTo>
                  <a:lnTo>
                    <a:pt x="503" y="142"/>
                  </a:lnTo>
                  <a:lnTo>
                    <a:pt x="493" y="134"/>
                  </a:lnTo>
                  <a:lnTo>
                    <a:pt x="493" y="134"/>
                  </a:lnTo>
                  <a:lnTo>
                    <a:pt x="488" y="130"/>
                  </a:lnTo>
                  <a:lnTo>
                    <a:pt x="486" y="128"/>
                  </a:lnTo>
                  <a:lnTo>
                    <a:pt x="484" y="128"/>
                  </a:lnTo>
                  <a:lnTo>
                    <a:pt x="484" y="128"/>
                  </a:lnTo>
                  <a:lnTo>
                    <a:pt x="476" y="128"/>
                  </a:lnTo>
                  <a:lnTo>
                    <a:pt x="473" y="130"/>
                  </a:lnTo>
                  <a:lnTo>
                    <a:pt x="473" y="130"/>
                  </a:lnTo>
                  <a:lnTo>
                    <a:pt x="465" y="130"/>
                  </a:lnTo>
                  <a:lnTo>
                    <a:pt x="461" y="130"/>
                  </a:lnTo>
                  <a:lnTo>
                    <a:pt x="456" y="128"/>
                  </a:lnTo>
                  <a:lnTo>
                    <a:pt x="450" y="126"/>
                  </a:lnTo>
                  <a:lnTo>
                    <a:pt x="450" y="126"/>
                  </a:lnTo>
                  <a:lnTo>
                    <a:pt x="446" y="123"/>
                  </a:lnTo>
                  <a:lnTo>
                    <a:pt x="442" y="123"/>
                  </a:lnTo>
                  <a:lnTo>
                    <a:pt x="437" y="123"/>
                  </a:lnTo>
                  <a:lnTo>
                    <a:pt x="433" y="125"/>
                  </a:lnTo>
                  <a:lnTo>
                    <a:pt x="433" y="125"/>
                  </a:lnTo>
                  <a:lnTo>
                    <a:pt x="431" y="126"/>
                  </a:lnTo>
                  <a:lnTo>
                    <a:pt x="431" y="126"/>
                  </a:lnTo>
                  <a:lnTo>
                    <a:pt x="427" y="126"/>
                  </a:lnTo>
                  <a:lnTo>
                    <a:pt x="427" y="126"/>
                  </a:lnTo>
                  <a:lnTo>
                    <a:pt x="425" y="125"/>
                  </a:lnTo>
                  <a:lnTo>
                    <a:pt x="423" y="123"/>
                  </a:lnTo>
                  <a:lnTo>
                    <a:pt x="423" y="123"/>
                  </a:lnTo>
                  <a:lnTo>
                    <a:pt x="420" y="115"/>
                  </a:lnTo>
                  <a:lnTo>
                    <a:pt x="416" y="109"/>
                  </a:lnTo>
                  <a:lnTo>
                    <a:pt x="416" y="109"/>
                  </a:lnTo>
                  <a:lnTo>
                    <a:pt x="414" y="109"/>
                  </a:lnTo>
                  <a:lnTo>
                    <a:pt x="412" y="108"/>
                  </a:lnTo>
                  <a:lnTo>
                    <a:pt x="412" y="106"/>
                  </a:lnTo>
                  <a:lnTo>
                    <a:pt x="412" y="104"/>
                  </a:lnTo>
                  <a:lnTo>
                    <a:pt x="412" y="104"/>
                  </a:lnTo>
                  <a:lnTo>
                    <a:pt x="401" y="102"/>
                  </a:lnTo>
                  <a:lnTo>
                    <a:pt x="393" y="98"/>
                  </a:lnTo>
                  <a:lnTo>
                    <a:pt x="393" y="98"/>
                  </a:lnTo>
                  <a:lnTo>
                    <a:pt x="382" y="96"/>
                  </a:lnTo>
                  <a:lnTo>
                    <a:pt x="374" y="96"/>
                  </a:lnTo>
                  <a:lnTo>
                    <a:pt x="372" y="96"/>
                  </a:lnTo>
                  <a:lnTo>
                    <a:pt x="370" y="96"/>
                  </a:lnTo>
                  <a:lnTo>
                    <a:pt x="370" y="96"/>
                  </a:lnTo>
                  <a:lnTo>
                    <a:pt x="370" y="100"/>
                  </a:lnTo>
                  <a:lnTo>
                    <a:pt x="370" y="102"/>
                  </a:lnTo>
                  <a:lnTo>
                    <a:pt x="367" y="108"/>
                  </a:lnTo>
                  <a:lnTo>
                    <a:pt x="367" y="108"/>
                  </a:lnTo>
                  <a:lnTo>
                    <a:pt x="365" y="108"/>
                  </a:lnTo>
                  <a:lnTo>
                    <a:pt x="365" y="108"/>
                  </a:lnTo>
                  <a:lnTo>
                    <a:pt x="365" y="109"/>
                  </a:lnTo>
                  <a:lnTo>
                    <a:pt x="365" y="109"/>
                  </a:lnTo>
                  <a:lnTo>
                    <a:pt x="361" y="111"/>
                  </a:lnTo>
                  <a:lnTo>
                    <a:pt x="357" y="115"/>
                  </a:lnTo>
                  <a:lnTo>
                    <a:pt x="353" y="119"/>
                  </a:lnTo>
                  <a:lnTo>
                    <a:pt x="353" y="123"/>
                  </a:lnTo>
                  <a:lnTo>
                    <a:pt x="353" y="123"/>
                  </a:lnTo>
                  <a:lnTo>
                    <a:pt x="353" y="119"/>
                  </a:lnTo>
                  <a:lnTo>
                    <a:pt x="353" y="117"/>
                  </a:lnTo>
                  <a:lnTo>
                    <a:pt x="353" y="115"/>
                  </a:lnTo>
                  <a:lnTo>
                    <a:pt x="353" y="111"/>
                  </a:lnTo>
                  <a:lnTo>
                    <a:pt x="353" y="111"/>
                  </a:lnTo>
                  <a:lnTo>
                    <a:pt x="359" y="108"/>
                  </a:lnTo>
                  <a:lnTo>
                    <a:pt x="359" y="108"/>
                  </a:lnTo>
                  <a:lnTo>
                    <a:pt x="359" y="104"/>
                  </a:lnTo>
                  <a:lnTo>
                    <a:pt x="363" y="102"/>
                  </a:lnTo>
                  <a:lnTo>
                    <a:pt x="365" y="98"/>
                  </a:lnTo>
                  <a:lnTo>
                    <a:pt x="367" y="94"/>
                  </a:lnTo>
                  <a:lnTo>
                    <a:pt x="367" y="94"/>
                  </a:lnTo>
                  <a:lnTo>
                    <a:pt x="367" y="94"/>
                  </a:lnTo>
                  <a:lnTo>
                    <a:pt x="365" y="91"/>
                  </a:lnTo>
                  <a:lnTo>
                    <a:pt x="363" y="87"/>
                  </a:lnTo>
                  <a:lnTo>
                    <a:pt x="357" y="85"/>
                  </a:lnTo>
                  <a:lnTo>
                    <a:pt x="348" y="81"/>
                  </a:lnTo>
                  <a:lnTo>
                    <a:pt x="342" y="81"/>
                  </a:lnTo>
                  <a:lnTo>
                    <a:pt x="342" y="81"/>
                  </a:lnTo>
                  <a:lnTo>
                    <a:pt x="338" y="81"/>
                  </a:lnTo>
                  <a:lnTo>
                    <a:pt x="338" y="83"/>
                  </a:lnTo>
                  <a:lnTo>
                    <a:pt x="336" y="85"/>
                  </a:lnTo>
                  <a:lnTo>
                    <a:pt x="336" y="91"/>
                  </a:lnTo>
                  <a:lnTo>
                    <a:pt x="336" y="91"/>
                  </a:lnTo>
                  <a:lnTo>
                    <a:pt x="333" y="94"/>
                  </a:lnTo>
                  <a:lnTo>
                    <a:pt x="329" y="98"/>
                  </a:lnTo>
                  <a:lnTo>
                    <a:pt x="325" y="98"/>
                  </a:lnTo>
                  <a:lnTo>
                    <a:pt x="319" y="100"/>
                  </a:lnTo>
                  <a:lnTo>
                    <a:pt x="319" y="100"/>
                  </a:lnTo>
                  <a:lnTo>
                    <a:pt x="327" y="92"/>
                  </a:lnTo>
                  <a:lnTo>
                    <a:pt x="333" y="83"/>
                  </a:lnTo>
                  <a:lnTo>
                    <a:pt x="333" y="83"/>
                  </a:lnTo>
                  <a:lnTo>
                    <a:pt x="335" y="79"/>
                  </a:lnTo>
                  <a:lnTo>
                    <a:pt x="335" y="77"/>
                  </a:lnTo>
                  <a:lnTo>
                    <a:pt x="336" y="75"/>
                  </a:lnTo>
                  <a:lnTo>
                    <a:pt x="336" y="75"/>
                  </a:lnTo>
                  <a:lnTo>
                    <a:pt x="340" y="72"/>
                  </a:lnTo>
                  <a:lnTo>
                    <a:pt x="342" y="68"/>
                  </a:lnTo>
                  <a:lnTo>
                    <a:pt x="346" y="64"/>
                  </a:lnTo>
                  <a:lnTo>
                    <a:pt x="346" y="60"/>
                  </a:lnTo>
                  <a:lnTo>
                    <a:pt x="346" y="60"/>
                  </a:lnTo>
                  <a:lnTo>
                    <a:pt x="346" y="57"/>
                  </a:lnTo>
                  <a:lnTo>
                    <a:pt x="346" y="57"/>
                  </a:lnTo>
                  <a:lnTo>
                    <a:pt x="342" y="57"/>
                  </a:lnTo>
                  <a:lnTo>
                    <a:pt x="342" y="55"/>
                  </a:lnTo>
                  <a:lnTo>
                    <a:pt x="342" y="55"/>
                  </a:lnTo>
                  <a:lnTo>
                    <a:pt x="338" y="53"/>
                  </a:lnTo>
                  <a:lnTo>
                    <a:pt x="336" y="49"/>
                  </a:lnTo>
                  <a:lnTo>
                    <a:pt x="333" y="41"/>
                  </a:lnTo>
                  <a:lnTo>
                    <a:pt x="333" y="41"/>
                  </a:lnTo>
                  <a:lnTo>
                    <a:pt x="331" y="36"/>
                  </a:lnTo>
                  <a:lnTo>
                    <a:pt x="329" y="28"/>
                  </a:lnTo>
                  <a:lnTo>
                    <a:pt x="329" y="28"/>
                  </a:lnTo>
                  <a:lnTo>
                    <a:pt x="327" y="21"/>
                  </a:lnTo>
                  <a:lnTo>
                    <a:pt x="323" y="15"/>
                  </a:lnTo>
                  <a:lnTo>
                    <a:pt x="323" y="15"/>
                  </a:lnTo>
                  <a:lnTo>
                    <a:pt x="319" y="19"/>
                  </a:lnTo>
                  <a:lnTo>
                    <a:pt x="310" y="39"/>
                  </a:lnTo>
                  <a:lnTo>
                    <a:pt x="304" y="45"/>
                  </a:lnTo>
                  <a:lnTo>
                    <a:pt x="304" y="49"/>
                  </a:lnTo>
                  <a:lnTo>
                    <a:pt x="282" y="49"/>
                  </a:lnTo>
                  <a:lnTo>
                    <a:pt x="280" y="43"/>
                  </a:lnTo>
                  <a:lnTo>
                    <a:pt x="259" y="43"/>
                  </a:lnTo>
                  <a:lnTo>
                    <a:pt x="259" y="53"/>
                  </a:lnTo>
                  <a:lnTo>
                    <a:pt x="248" y="51"/>
                  </a:lnTo>
                  <a:lnTo>
                    <a:pt x="238" y="57"/>
                  </a:lnTo>
                  <a:lnTo>
                    <a:pt x="227" y="58"/>
                  </a:lnTo>
                  <a:lnTo>
                    <a:pt x="219" y="64"/>
                  </a:lnTo>
                  <a:lnTo>
                    <a:pt x="210" y="57"/>
                  </a:lnTo>
                  <a:lnTo>
                    <a:pt x="200" y="36"/>
                  </a:lnTo>
                  <a:lnTo>
                    <a:pt x="204" y="19"/>
                  </a:lnTo>
                  <a:lnTo>
                    <a:pt x="200" y="11"/>
                  </a:lnTo>
                  <a:lnTo>
                    <a:pt x="200" y="2"/>
                  </a:lnTo>
                  <a:lnTo>
                    <a:pt x="189" y="0"/>
                  </a:lnTo>
                  <a:lnTo>
                    <a:pt x="183" y="9"/>
                  </a:lnTo>
                  <a:lnTo>
                    <a:pt x="166" y="19"/>
                  </a:lnTo>
                  <a:lnTo>
                    <a:pt x="164" y="22"/>
                  </a:lnTo>
                  <a:lnTo>
                    <a:pt x="162" y="24"/>
                  </a:lnTo>
                  <a:lnTo>
                    <a:pt x="151" y="21"/>
                  </a:lnTo>
                  <a:lnTo>
                    <a:pt x="144" y="19"/>
                  </a:lnTo>
                  <a:lnTo>
                    <a:pt x="140" y="21"/>
                  </a:lnTo>
                  <a:lnTo>
                    <a:pt x="142" y="30"/>
                  </a:lnTo>
                  <a:lnTo>
                    <a:pt x="145" y="43"/>
                  </a:lnTo>
                  <a:lnTo>
                    <a:pt x="151" y="47"/>
                  </a:lnTo>
                  <a:lnTo>
                    <a:pt x="151" y="51"/>
                  </a:lnTo>
                  <a:lnTo>
                    <a:pt x="144" y="55"/>
                  </a:lnTo>
                  <a:lnTo>
                    <a:pt x="142" y="58"/>
                  </a:lnTo>
                  <a:lnTo>
                    <a:pt x="127" y="72"/>
                  </a:lnTo>
                  <a:lnTo>
                    <a:pt x="121" y="68"/>
                  </a:lnTo>
                  <a:lnTo>
                    <a:pt x="108" y="72"/>
                  </a:lnTo>
                  <a:lnTo>
                    <a:pt x="106" y="60"/>
                  </a:lnTo>
                  <a:lnTo>
                    <a:pt x="96" y="47"/>
                  </a:lnTo>
                  <a:lnTo>
                    <a:pt x="92" y="53"/>
                  </a:lnTo>
                  <a:lnTo>
                    <a:pt x="60" y="57"/>
                  </a:lnTo>
                  <a:lnTo>
                    <a:pt x="58" y="60"/>
                  </a:lnTo>
                  <a:lnTo>
                    <a:pt x="62" y="68"/>
                  </a:lnTo>
                  <a:lnTo>
                    <a:pt x="68" y="74"/>
                  </a:lnTo>
                  <a:lnTo>
                    <a:pt x="57" y="75"/>
                  </a:lnTo>
                  <a:lnTo>
                    <a:pt x="57" y="81"/>
                  </a:lnTo>
                  <a:lnTo>
                    <a:pt x="57" y="85"/>
                  </a:lnTo>
                  <a:lnTo>
                    <a:pt x="62" y="94"/>
                  </a:lnTo>
                  <a:lnTo>
                    <a:pt x="66" y="100"/>
                  </a:lnTo>
                  <a:lnTo>
                    <a:pt x="64" y="108"/>
                  </a:lnTo>
                  <a:lnTo>
                    <a:pt x="60" y="111"/>
                  </a:lnTo>
                  <a:lnTo>
                    <a:pt x="62" y="115"/>
                  </a:lnTo>
                  <a:lnTo>
                    <a:pt x="58" y="121"/>
                  </a:lnTo>
                  <a:lnTo>
                    <a:pt x="55" y="123"/>
                  </a:lnTo>
                  <a:lnTo>
                    <a:pt x="58" y="126"/>
                  </a:lnTo>
                  <a:lnTo>
                    <a:pt x="49" y="142"/>
                  </a:lnTo>
                  <a:lnTo>
                    <a:pt x="55" y="147"/>
                  </a:lnTo>
                  <a:lnTo>
                    <a:pt x="55" y="153"/>
                  </a:lnTo>
                  <a:lnTo>
                    <a:pt x="47" y="153"/>
                  </a:lnTo>
                  <a:lnTo>
                    <a:pt x="43" y="157"/>
                  </a:lnTo>
                  <a:lnTo>
                    <a:pt x="28" y="157"/>
                  </a:lnTo>
                  <a:lnTo>
                    <a:pt x="17" y="170"/>
                  </a:lnTo>
                  <a:lnTo>
                    <a:pt x="13" y="176"/>
                  </a:lnTo>
                  <a:lnTo>
                    <a:pt x="13" y="183"/>
                  </a:lnTo>
                  <a:lnTo>
                    <a:pt x="13" y="187"/>
                  </a:lnTo>
                  <a:lnTo>
                    <a:pt x="5" y="193"/>
                  </a:lnTo>
                  <a:lnTo>
                    <a:pt x="2" y="198"/>
                  </a:lnTo>
                  <a:lnTo>
                    <a:pt x="0" y="210"/>
                  </a:lnTo>
                  <a:lnTo>
                    <a:pt x="7" y="219"/>
                  </a:lnTo>
                  <a:lnTo>
                    <a:pt x="13" y="229"/>
                  </a:lnTo>
                  <a:lnTo>
                    <a:pt x="13" y="234"/>
                  </a:lnTo>
                  <a:lnTo>
                    <a:pt x="24" y="236"/>
                  </a:lnTo>
                  <a:lnTo>
                    <a:pt x="28" y="246"/>
                  </a:lnTo>
                  <a:lnTo>
                    <a:pt x="40" y="244"/>
                  </a:lnTo>
                  <a:lnTo>
                    <a:pt x="51" y="238"/>
                  </a:lnTo>
                  <a:lnTo>
                    <a:pt x="51" y="261"/>
                  </a:lnTo>
                  <a:lnTo>
                    <a:pt x="55" y="266"/>
                  </a:lnTo>
                  <a:lnTo>
                    <a:pt x="58" y="259"/>
                  </a:lnTo>
                  <a:lnTo>
                    <a:pt x="64" y="261"/>
                  </a:lnTo>
                  <a:lnTo>
                    <a:pt x="77" y="261"/>
                  </a:lnTo>
                  <a:lnTo>
                    <a:pt x="85" y="253"/>
                  </a:lnTo>
                  <a:lnTo>
                    <a:pt x="98" y="249"/>
                  </a:lnTo>
                  <a:lnTo>
                    <a:pt x="106" y="242"/>
                  </a:lnTo>
                  <a:lnTo>
                    <a:pt x="125" y="242"/>
                  </a:lnTo>
                  <a:lnTo>
                    <a:pt x="125" y="270"/>
                  </a:lnTo>
                  <a:lnTo>
                    <a:pt x="138" y="285"/>
                  </a:lnTo>
                  <a:lnTo>
                    <a:pt x="149" y="285"/>
                  </a:lnTo>
                  <a:lnTo>
                    <a:pt x="155" y="291"/>
                  </a:lnTo>
                  <a:lnTo>
                    <a:pt x="164" y="295"/>
                  </a:lnTo>
                  <a:lnTo>
                    <a:pt x="170" y="295"/>
                  </a:lnTo>
                  <a:lnTo>
                    <a:pt x="174" y="302"/>
                  </a:lnTo>
                  <a:lnTo>
                    <a:pt x="193" y="304"/>
                  </a:lnTo>
                  <a:lnTo>
                    <a:pt x="196" y="316"/>
                  </a:lnTo>
                  <a:lnTo>
                    <a:pt x="196" y="329"/>
                  </a:lnTo>
                  <a:lnTo>
                    <a:pt x="195" y="333"/>
                  </a:lnTo>
                  <a:lnTo>
                    <a:pt x="198" y="336"/>
                  </a:lnTo>
                  <a:lnTo>
                    <a:pt x="198" y="350"/>
                  </a:lnTo>
                  <a:lnTo>
                    <a:pt x="225" y="350"/>
                  </a:lnTo>
                  <a:lnTo>
                    <a:pt x="225" y="367"/>
                  </a:lnTo>
                  <a:lnTo>
                    <a:pt x="231" y="370"/>
                  </a:lnTo>
                  <a:lnTo>
                    <a:pt x="236" y="378"/>
                  </a:lnTo>
                  <a:lnTo>
                    <a:pt x="231" y="399"/>
                  </a:lnTo>
                  <a:lnTo>
                    <a:pt x="227" y="405"/>
                  </a:lnTo>
                  <a:lnTo>
                    <a:pt x="232" y="422"/>
                  </a:lnTo>
                  <a:lnTo>
                    <a:pt x="232" y="431"/>
                  </a:lnTo>
                  <a:lnTo>
                    <a:pt x="232" y="446"/>
                  </a:lnTo>
                  <a:lnTo>
                    <a:pt x="246" y="448"/>
                  </a:lnTo>
                  <a:lnTo>
                    <a:pt x="251" y="448"/>
                  </a:lnTo>
                  <a:lnTo>
                    <a:pt x="259" y="448"/>
                  </a:lnTo>
                  <a:lnTo>
                    <a:pt x="265" y="456"/>
                  </a:lnTo>
                  <a:lnTo>
                    <a:pt x="266" y="478"/>
                  </a:lnTo>
                  <a:lnTo>
                    <a:pt x="272" y="480"/>
                  </a:lnTo>
                  <a:lnTo>
                    <a:pt x="280" y="480"/>
                  </a:lnTo>
                  <a:lnTo>
                    <a:pt x="283" y="480"/>
                  </a:lnTo>
                  <a:lnTo>
                    <a:pt x="283" y="492"/>
                  </a:lnTo>
                  <a:lnTo>
                    <a:pt x="280" y="505"/>
                  </a:lnTo>
                  <a:lnTo>
                    <a:pt x="285" y="505"/>
                  </a:lnTo>
                  <a:lnTo>
                    <a:pt x="291" y="510"/>
                  </a:lnTo>
                  <a:lnTo>
                    <a:pt x="291" y="533"/>
                  </a:lnTo>
                  <a:lnTo>
                    <a:pt x="276" y="541"/>
                  </a:lnTo>
                  <a:lnTo>
                    <a:pt x="259" y="554"/>
                  </a:lnTo>
                  <a:lnTo>
                    <a:pt x="249" y="565"/>
                  </a:lnTo>
                  <a:lnTo>
                    <a:pt x="244" y="577"/>
                  </a:lnTo>
                  <a:lnTo>
                    <a:pt x="236" y="584"/>
                  </a:lnTo>
                  <a:lnTo>
                    <a:pt x="232" y="588"/>
                  </a:lnTo>
                  <a:lnTo>
                    <a:pt x="238" y="588"/>
                  </a:lnTo>
                  <a:lnTo>
                    <a:pt x="244" y="582"/>
                  </a:lnTo>
                  <a:lnTo>
                    <a:pt x="249" y="590"/>
                  </a:lnTo>
                  <a:lnTo>
                    <a:pt x="257" y="597"/>
                  </a:lnTo>
                  <a:lnTo>
                    <a:pt x="257" y="605"/>
                  </a:lnTo>
                  <a:lnTo>
                    <a:pt x="263" y="597"/>
                  </a:lnTo>
                  <a:lnTo>
                    <a:pt x="274" y="607"/>
                  </a:lnTo>
                  <a:lnTo>
                    <a:pt x="283" y="614"/>
                  </a:lnTo>
                  <a:lnTo>
                    <a:pt x="287" y="620"/>
                  </a:lnTo>
                  <a:lnTo>
                    <a:pt x="293" y="637"/>
                  </a:lnTo>
                  <a:lnTo>
                    <a:pt x="293" y="637"/>
                  </a:lnTo>
                  <a:lnTo>
                    <a:pt x="293" y="650"/>
                  </a:lnTo>
                  <a:lnTo>
                    <a:pt x="299" y="647"/>
                  </a:lnTo>
                  <a:lnTo>
                    <a:pt x="299" y="647"/>
                  </a:lnTo>
                  <a:lnTo>
                    <a:pt x="308" y="630"/>
                  </a:lnTo>
                  <a:lnTo>
                    <a:pt x="308" y="630"/>
                  </a:lnTo>
                  <a:lnTo>
                    <a:pt x="308" y="630"/>
                  </a:lnTo>
                  <a:lnTo>
                    <a:pt x="308" y="630"/>
                  </a:lnTo>
                  <a:close/>
                </a:path>
              </a:pathLst>
            </a:custGeom>
            <a:solidFill>
              <a:schemeClr val="bg1">
                <a:lumMod val="85000"/>
              </a:schemeClr>
            </a:solidFill>
            <a:ln w="635" cap="rnd">
              <a:solidFill>
                <a:schemeClr val="bg1">
                  <a:alpha val="17000"/>
                </a:schemeClr>
              </a:solidFill>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7" name="Freeform 46">
              <a:extLst>
                <a:ext uri="{FF2B5EF4-FFF2-40B4-BE49-F238E27FC236}">
                  <a16:creationId xmlns:a16="http://schemas.microsoft.com/office/drawing/2014/main" id="{E25821DC-7F57-7B4D-82FC-8E3C8C73321B}"/>
                </a:ext>
              </a:extLst>
            </p:cNvPr>
            <p:cNvSpPr>
              <a:spLocks/>
            </p:cNvSpPr>
            <p:nvPr userDrawn="1"/>
          </p:nvSpPr>
          <p:spPr bwMode="auto">
            <a:xfrm>
              <a:off x="7170567" y="3223083"/>
              <a:ext cx="856571" cy="844575"/>
            </a:xfrm>
            <a:custGeom>
              <a:avLst/>
              <a:gdLst>
                <a:gd name="T0" fmla="*/ 319 w 561"/>
                <a:gd name="T1" fmla="*/ 605 h 650"/>
                <a:gd name="T2" fmla="*/ 331 w 561"/>
                <a:gd name="T3" fmla="*/ 590 h 650"/>
                <a:gd name="T4" fmla="*/ 331 w 561"/>
                <a:gd name="T5" fmla="*/ 597 h 650"/>
                <a:gd name="T6" fmla="*/ 323 w 561"/>
                <a:gd name="T7" fmla="*/ 614 h 650"/>
                <a:gd name="T8" fmla="*/ 350 w 561"/>
                <a:gd name="T9" fmla="*/ 571 h 650"/>
                <a:gd name="T10" fmla="*/ 393 w 561"/>
                <a:gd name="T11" fmla="*/ 478 h 650"/>
                <a:gd name="T12" fmla="*/ 420 w 561"/>
                <a:gd name="T13" fmla="*/ 467 h 650"/>
                <a:gd name="T14" fmla="*/ 444 w 561"/>
                <a:gd name="T15" fmla="*/ 463 h 650"/>
                <a:gd name="T16" fmla="*/ 459 w 561"/>
                <a:gd name="T17" fmla="*/ 459 h 650"/>
                <a:gd name="T18" fmla="*/ 471 w 561"/>
                <a:gd name="T19" fmla="*/ 448 h 650"/>
                <a:gd name="T20" fmla="*/ 476 w 561"/>
                <a:gd name="T21" fmla="*/ 427 h 650"/>
                <a:gd name="T22" fmla="*/ 492 w 561"/>
                <a:gd name="T23" fmla="*/ 391 h 650"/>
                <a:gd name="T24" fmla="*/ 499 w 561"/>
                <a:gd name="T25" fmla="*/ 365 h 650"/>
                <a:gd name="T26" fmla="*/ 503 w 561"/>
                <a:gd name="T27" fmla="*/ 329 h 650"/>
                <a:gd name="T28" fmla="*/ 505 w 561"/>
                <a:gd name="T29" fmla="*/ 295 h 650"/>
                <a:gd name="T30" fmla="*/ 516 w 561"/>
                <a:gd name="T31" fmla="*/ 289 h 650"/>
                <a:gd name="T32" fmla="*/ 524 w 561"/>
                <a:gd name="T33" fmla="*/ 265 h 650"/>
                <a:gd name="T34" fmla="*/ 539 w 561"/>
                <a:gd name="T35" fmla="*/ 253 h 650"/>
                <a:gd name="T36" fmla="*/ 554 w 561"/>
                <a:gd name="T37" fmla="*/ 232 h 650"/>
                <a:gd name="T38" fmla="*/ 561 w 561"/>
                <a:gd name="T39" fmla="*/ 198 h 650"/>
                <a:gd name="T40" fmla="*/ 550 w 561"/>
                <a:gd name="T41" fmla="*/ 164 h 650"/>
                <a:gd name="T42" fmla="*/ 527 w 561"/>
                <a:gd name="T43" fmla="*/ 161 h 650"/>
                <a:gd name="T44" fmla="*/ 493 w 561"/>
                <a:gd name="T45" fmla="*/ 134 h 650"/>
                <a:gd name="T46" fmla="*/ 473 w 561"/>
                <a:gd name="T47" fmla="*/ 130 h 650"/>
                <a:gd name="T48" fmla="*/ 446 w 561"/>
                <a:gd name="T49" fmla="*/ 123 h 650"/>
                <a:gd name="T50" fmla="*/ 427 w 561"/>
                <a:gd name="T51" fmla="*/ 126 h 650"/>
                <a:gd name="T52" fmla="*/ 416 w 561"/>
                <a:gd name="T53" fmla="*/ 109 h 650"/>
                <a:gd name="T54" fmla="*/ 393 w 561"/>
                <a:gd name="T55" fmla="*/ 98 h 650"/>
                <a:gd name="T56" fmla="*/ 370 w 561"/>
                <a:gd name="T57" fmla="*/ 100 h 650"/>
                <a:gd name="T58" fmla="*/ 365 w 561"/>
                <a:gd name="T59" fmla="*/ 109 h 650"/>
                <a:gd name="T60" fmla="*/ 353 w 561"/>
                <a:gd name="T61" fmla="*/ 117 h 650"/>
                <a:gd name="T62" fmla="*/ 363 w 561"/>
                <a:gd name="T63" fmla="*/ 102 h 650"/>
                <a:gd name="T64" fmla="*/ 357 w 561"/>
                <a:gd name="T65" fmla="*/ 85 h 650"/>
                <a:gd name="T66" fmla="*/ 336 w 561"/>
                <a:gd name="T67" fmla="*/ 91 h 650"/>
                <a:gd name="T68" fmla="*/ 327 w 561"/>
                <a:gd name="T69" fmla="*/ 92 h 650"/>
                <a:gd name="T70" fmla="*/ 340 w 561"/>
                <a:gd name="T71" fmla="*/ 72 h 650"/>
                <a:gd name="T72" fmla="*/ 342 w 561"/>
                <a:gd name="T73" fmla="*/ 57 h 650"/>
                <a:gd name="T74" fmla="*/ 331 w 561"/>
                <a:gd name="T75" fmla="*/ 36 h 650"/>
                <a:gd name="T76" fmla="*/ 310 w 561"/>
                <a:gd name="T77" fmla="*/ 39 h 650"/>
                <a:gd name="T78" fmla="*/ 248 w 561"/>
                <a:gd name="T79" fmla="*/ 51 h 650"/>
                <a:gd name="T80" fmla="*/ 200 w 561"/>
                <a:gd name="T81" fmla="*/ 11 h 650"/>
                <a:gd name="T82" fmla="*/ 151 w 561"/>
                <a:gd name="T83" fmla="*/ 21 h 650"/>
                <a:gd name="T84" fmla="*/ 144 w 561"/>
                <a:gd name="T85" fmla="*/ 55 h 650"/>
                <a:gd name="T86" fmla="*/ 92 w 561"/>
                <a:gd name="T87" fmla="*/ 53 h 650"/>
                <a:gd name="T88" fmla="*/ 57 w 561"/>
                <a:gd name="T89" fmla="*/ 85 h 650"/>
                <a:gd name="T90" fmla="*/ 55 w 561"/>
                <a:gd name="T91" fmla="*/ 123 h 650"/>
                <a:gd name="T92" fmla="*/ 28 w 561"/>
                <a:gd name="T93" fmla="*/ 157 h 650"/>
                <a:gd name="T94" fmla="*/ 0 w 561"/>
                <a:gd name="T95" fmla="*/ 210 h 650"/>
                <a:gd name="T96" fmla="*/ 51 w 561"/>
                <a:gd name="T97" fmla="*/ 238 h 650"/>
                <a:gd name="T98" fmla="*/ 98 w 561"/>
                <a:gd name="T99" fmla="*/ 249 h 650"/>
                <a:gd name="T100" fmla="*/ 164 w 561"/>
                <a:gd name="T101" fmla="*/ 295 h 650"/>
                <a:gd name="T102" fmla="*/ 198 w 561"/>
                <a:gd name="T103" fmla="*/ 336 h 650"/>
                <a:gd name="T104" fmla="*/ 227 w 561"/>
                <a:gd name="T105" fmla="*/ 405 h 650"/>
                <a:gd name="T106" fmla="*/ 265 w 561"/>
                <a:gd name="T107" fmla="*/ 456 h 650"/>
                <a:gd name="T108" fmla="*/ 285 w 561"/>
                <a:gd name="T109" fmla="*/ 505 h 650"/>
                <a:gd name="T110" fmla="*/ 236 w 561"/>
                <a:gd name="T111" fmla="*/ 584 h 650"/>
                <a:gd name="T112" fmla="*/ 263 w 561"/>
                <a:gd name="T113" fmla="*/ 597 h 650"/>
                <a:gd name="T114" fmla="*/ 299 w 561"/>
                <a:gd name="T115" fmla="*/ 64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61" h="650">
                  <a:moveTo>
                    <a:pt x="308" y="630"/>
                  </a:moveTo>
                  <a:lnTo>
                    <a:pt x="308" y="630"/>
                  </a:lnTo>
                  <a:lnTo>
                    <a:pt x="308" y="626"/>
                  </a:lnTo>
                  <a:lnTo>
                    <a:pt x="312" y="618"/>
                  </a:lnTo>
                  <a:lnTo>
                    <a:pt x="314" y="613"/>
                  </a:lnTo>
                  <a:lnTo>
                    <a:pt x="316" y="609"/>
                  </a:lnTo>
                  <a:lnTo>
                    <a:pt x="319" y="605"/>
                  </a:lnTo>
                  <a:lnTo>
                    <a:pt x="323" y="601"/>
                  </a:lnTo>
                  <a:lnTo>
                    <a:pt x="323" y="601"/>
                  </a:lnTo>
                  <a:lnTo>
                    <a:pt x="323" y="597"/>
                  </a:lnTo>
                  <a:lnTo>
                    <a:pt x="327" y="596"/>
                  </a:lnTo>
                  <a:lnTo>
                    <a:pt x="327" y="596"/>
                  </a:lnTo>
                  <a:lnTo>
                    <a:pt x="327" y="592"/>
                  </a:lnTo>
                  <a:lnTo>
                    <a:pt x="331" y="590"/>
                  </a:lnTo>
                  <a:lnTo>
                    <a:pt x="333" y="590"/>
                  </a:lnTo>
                  <a:lnTo>
                    <a:pt x="335" y="590"/>
                  </a:lnTo>
                  <a:lnTo>
                    <a:pt x="335" y="592"/>
                  </a:lnTo>
                  <a:lnTo>
                    <a:pt x="335" y="594"/>
                  </a:lnTo>
                  <a:lnTo>
                    <a:pt x="335" y="594"/>
                  </a:lnTo>
                  <a:lnTo>
                    <a:pt x="333" y="596"/>
                  </a:lnTo>
                  <a:lnTo>
                    <a:pt x="331" y="597"/>
                  </a:lnTo>
                  <a:lnTo>
                    <a:pt x="327" y="601"/>
                  </a:lnTo>
                  <a:lnTo>
                    <a:pt x="327" y="601"/>
                  </a:lnTo>
                  <a:lnTo>
                    <a:pt x="321" y="609"/>
                  </a:lnTo>
                  <a:lnTo>
                    <a:pt x="319" y="613"/>
                  </a:lnTo>
                  <a:lnTo>
                    <a:pt x="318" y="616"/>
                  </a:lnTo>
                  <a:lnTo>
                    <a:pt x="318" y="616"/>
                  </a:lnTo>
                  <a:lnTo>
                    <a:pt x="323" y="614"/>
                  </a:lnTo>
                  <a:lnTo>
                    <a:pt x="327" y="609"/>
                  </a:lnTo>
                  <a:lnTo>
                    <a:pt x="333" y="605"/>
                  </a:lnTo>
                  <a:lnTo>
                    <a:pt x="336" y="599"/>
                  </a:lnTo>
                  <a:lnTo>
                    <a:pt x="336" y="599"/>
                  </a:lnTo>
                  <a:lnTo>
                    <a:pt x="342" y="584"/>
                  </a:lnTo>
                  <a:lnTo>
                    <a:pt x="346" y="577"/>
                  </a:lnTo>
                  <a:lnTo>
                    <a:pt x="350" y="571"/>
                  </a:lnTo>
                  <a:lnTo>
                    <a:pt x="350" y="571"/>
                  </a:lnTo>
                  <a:lnTo>
                    <a:pt x="359" y="560"/>
                  </a:lnTo>
                  <a:lnTo>
                    <a:pt x="367" y="503"/>
                  </a:lnTo>
                  <a:lnTo>
                    <a:pt x="367" y="503"/>
                  </a:lnTo>
                  <a:lnTo>
                    <a:pt x="388" y="484"/>
                  </a:lnTo>
                  <a:lnTo>
                    <a:pt x="388" y="484"/>
                  </a:lnTo>
                  <a:lnTo>
                    <a:pt x="393" y="478"/>
                  </a:lnTo>
                  <a:lnTo>
                    <a:pt x="397" y="476"/>
                  </a:lnTo>
                  <a:lnTo>
                    <a:pt x="401" y="475"/>
                  </a:lnTo>
                  <a:lnTo>
                    <a:pt x="401" y="475"/>
                  </a:lnTo>
                  <a:lnTo>
                    <a:pt x="405" y="475"/>
                  </a:lnTo>
                  <a:lnTo>
                    <a:pt x="410" y="471"/>
                  </a:lnTo>
                  <a:lnTo>
                    <a:pt x="416" y="471"/>
                  </a:lnTo>
                  <a:lnTo>
                    <a:pt x="420" y="467"/>
                  </a:lnTo>
                  <a:lnTo>
                    <a:pt x="420" y="467"/>
                  </a:lnTo>
                  <a:lnTo>
                    <a:pt x="422" y="465"/>
                  </a:lnTo>
                  <a:lnTo>
                    <a:pt x="423" y="463"/>
                  </a:lnTo>
                  <a:lnTo>
                    <a:pt x="429" y="463"/>
                  </a:lnTo>
                  <a:lnTo>
                    <a:pt x="439" y="465"/>
                  </a:lnTo>
                  <a:lnTo>
                    <a:pt x="439" y="465"/>
                  </a:lnTo>
                  <a:lnTo>
                    <a:pt x="444" y="463"/>
                  </a:lnTo>
                  <a:lnTo>
                    <a:pt x="448" y="463"/>
                  </a:lnTo>
                  <a:lnTo>
                    <a:pt x="448" y="463"/>
                  </a:lnTo>
                  <a:lnTo>
                    <a:pt x="454" y="463"/>
                  </a:lnTo>
                  <a:lnTo>
                    <a:pt x="456" y="463"/>
                  </a:lnTo>
                  <a:lnTo>
                    <a:pt x="456" y="463"/>
                  </a:lnTo>
                  <a:lnTo>
                    <a:pt x="459" y="461"/>
                  </a:lnTo>
                  <a:lnTo>
                    <a:pt x="459" y="459"/>
                  </a:lnTo>
                  <a:lnTo>
                    <a:pt x="459" y="459"/>
                  </a:lnTo>
                  <a:lnTo>
                    <a:pt x="459" y="456"/>
                  </a:lnTo>
                  <a:lnTo>
                    <a:pt x="459" y="456"/>
                  </a:lnTo>
                  <a:lnTo>
                    <a:pt x="461" y="454"/>
                  </a:lnTo>
                  <a:lnTo>
                    <a:pt x="465" y="452"/>
                  </a:lnTo>
                  <a:lnTo>
                    <a:pt x="469" y="450"/>
                  </a:lnTo>
                  <a:lnTo>
                    <a:pt x="471" y="448"/>
                  </a:lnTo>
                  <a:lnTo>
                    <a:pt x="471" y="448"/>
                  </a:lnTo>
                  <a:lnTo>
                    <a:pt x="473" y="446"/>
                  </a:lnTo>
                  <a:lnTo>
                    <a:pt x="473" y="442"/>
                  </a:lnTo>
                  <a:lnTo>
                    <a:pt x="475" y="435"/>
                  </a:lnTo>
                  <a:lnTo>
                    <a:pt x="475" y="435"/>
                  </a:lnTo>
                  <a:lnTo>
                    <a:pt x="475" y="431"/>
                  </a:lnTo>
                  <a:lnTo>
                    <a:pt x="476" y="427"/>
                  </a:lnTo>
                  <a:lnTo>
                    <a:pt x="482" y="420"/>
                  </a:lnTo>
                  <a:lnTo>
                    <a:pt x="488" y="412"/>
                  </a:lnTo>
                  <a:lnTo>
                    <a:pt x="490" y="408"/>
                  </a:lnTo>
                  <a:lnTo>
                    <a:pt x="492" y="405"/>
                  </a:lnTo>
                  <a:lnTo>
                    <a:pt x="492" y="405"/>
                  </a:lnTo>
                  <a:lnTo>
                    <a:pt x="492" y="399"/>
                  </a:lnTo>
                  <a:lnTo>
                    <a:pt x="492" y="391"/>
                  </a:lnTo>
                  <a:lnTo>
                    <a:pt x="492" y="391"/>
                  </a:lnTo>
                  <a:lnTo>
                    <a:pt x="493" y="386"/>
                  </a:lnTo>
                  <a:lnTo>
                    <a:pt x="497" y="382"/>
                  </a:lnTo>
                  <a:lnTo>
                    <a:pt x="499" y="376"/>
                  </a:lnTo>
                  <a:lnTo>
                    <a:pt x="499" y="370"/>
                  </a:lnTo>
                  <a:lnTo>
                    <a:pt x="499" y="370"/>
                  </a:lnTo>
                  <a:lnTo>
                    <a:pt x="499" y="365"/>
                  </a:lnTo>
                  <a:lnTo>
                    <a:pt x="503" y="359"/>
                  </a:lnTo>
                  <a:lnTo>
                    <a:pt x="503" y="353"/>
                  </a:lnTo>
                  <a:lnTo>
                    <a:pt x="505" y="348"/>
                  </a:lnTo>
                  <a:lnTo>
                    <a:pt x="505" y="348"/>
                  </a:lnTo>
                  <a:lnTo>
                    <a:pt x="503" y="340"/>
                  </a:lnTo>
                  <a:lnTo>
                    <a:pt x="503" y="329"/>
                  </a:lnTo>
                  <a:lnTo>
                    <a:pt x="503" y="329"/>
                  </a:lnTo>
                  <a:lnTo>
                    <a:pt x="503" y="321"/>
                  </a:lnTo>
                  <a:lnTo>
                    <a:pt x="503" y="312"/>
                  </a:lnTo>
                  <a:lnTo>
                    <a:pt x="503" y="312"/>
                  </a:lnTo>
                  <a:lnTo>
                    <a:pt x="505" y="304"/>
                  </a:lnTo>
                  <a:lnTo>
                    <a:pt x="505" y="299"/>
                  </a:lnTo>
                  <a:lnTo>
                    <a:pt x="505" y="295"/>
                  </a:lnTo>
                  <a:lnTo>
                    <a:pt x="505" y="295"/>
                  </a:lnTo>
                  <a:lnTo>
                    <a:pt x="507" y="295"/>
                  </a:lnTo>
                  <a:lnTo>
                    <a:pt x="509" y="295"/>
                  </a:lnTo>
                  <a:lnTo>
                    <a:pt x="510" y="295"/>
                  </a:lnTo>
                  <a:lnTo>
                    <a:pt x="510" y="295"/>
                  </a:lnTo>
                  <a:lnTo>
                    <a:pt x="514" y="291"/>
                  </a:lnTo>
                  <a:lnTo>
                    <a:pt x="516" y="289"/>
                  </a:lnTo>
                  <a:lnTo>
                    <a:pt x="516" y="289"/>
                  </a:lnTo>
                  <a:lnTo>
                    <a:pt x="520" y="283"/>
                  </a:lnTo>
                  <a:lnTo>
                    <a:pt x="522" y="278"/>
                  </a:lnTo>
                  <a:lnTo>
                    <a:pt x="522" y="278"/>
                  </a:lnTo>
                  <a:lnTo>
                    <a:pt x="522" y="270"/>
                  </a:lnTo>
                  <a:lnTo>
                    <a:pt x="524" y="266"/>
                  </a:lnTo>
                  <a:lnTo>
                    <a:pt x="524" y="265"/>
                  </a:lnTo>
                  <a:lnTo>
                    <a:pt x="524" y="265"/>
                  </a:lnTo>
                  <a:lnTo>
                    <a:pt x="527" y="263"/>
                  </a:lnTo>
                  <a:lnTo>
                    <a:pt x="529" y="261"/>
                  </a:lnTo>
                  <a:lnTo>
                    <a:pt x="531" y="259"/>
                  </a:lnTo>
                  <a:lnTo>
                    <a:pt x="533" y="257"/>
                  </a:lnTo>
                  <a:lnTo>
                    <a:pt x="533" y="257"/>
                  </a:lnTo>
                  <a:lnTo>
                    <a:pt x="537" y="253"/>
                  </a:lnTo>
                  <a:lnTo>
                    <a:pt x="539" y="253"/>
                  </a:lnTo>
                  <a:lnTo>
                    <a:pt x="544" y="246"/>
                  </a:lnTo>
                  <a:lnTo>
                    <a:pt x="544" y="246"/>
                  </a:lnTo>
                  <a:lnTo>
                    <a:pt x="550" y="240"/>
                  </a:lnTo>
                  <a:lnTo>
                    <a:pt x="550" y="236"/>
                  </a:lnTo>
                  <a:lnTo>
                    <a:pt x="554" y="236"/>
                  </a:lnTo>
                  <a:lnTo>
                    <a:pt x="554" y="236"/>
                  </a:lnTo>
                  <a:lnTo>
                    <a:pt x="554" y="232"/>
                  </a:lnTo>
                  <a:lnTo>
                    <a:pt x="554" y="232"/>
                  </a:lnTo>
                  <a:lnTo>
                    <a:pt x="554" y="232"/>
                  </a:lnTo>
                  <a:lnTo>
                    <a:pt x="554" y="232"/>
                  </a:lnTo>
                  <a:lnTo>
                    <a:pt x="558" y="231"/>
                  </a:lnTo>
                  <a:lnTo>
                    <a:pt x="558" y="227"/>
                  </a:lnTo>
                  <a:lnTo>
                    <a:pt x="560" y="215"/>
                  </a:lnTo>
                  <a:lnTo>
                    <a:pt x="561" y="198"/>
                  </a:lnTo>
                  <a:lnTo>
                    <a:pt x="561" y="198"/>
                  </a:lnTo>
                  <a:lnTo>
                    <a:pt x="558" y="178"/>
                  </a:lnTo>
                  <a:lnTo>
                    <a:pt x="558" y="178"/>
                  </a:lnTo>
                  <a:lnTo>
                    <a:pt x="556" y="174"/>
                  </a:lnTo>
                  <a:lnTo>
                    <a:pt x="554" y="168"/>
                  </a:lnTo>
                  <a:lnTo>
                    <a:pt x="552" y="166"/>
                  </a:lnTo>
                  <a:lnTo>
                    <a:pt x="550" y="164"/>
                  </a:lnTo>
                  <a:lnTo>
                    <a:pt x="544" y="164"/>
                  </a:lnTo>
                  <a:lnTo>
                    <a:pt x="544" y="164"/>
                  </a:lnTo>
                  <a:lnTo>
                    <a:pt x="539" y="164"/>
                  </a:lnTo>
                  <a:lnTo>
                    <a:pt x="531" y="164"/>
                  </a:lnTo>
                  <a:lnTo>
                    <a:pt x="531" y="164"/>
                  </a:lnTo>
                  <a:lnTo>
                    <a:pt x="529" y="162"/>
                  </a:lnTo>
                  <a:lnTo>
                    <a:pt x="527" y="161"/>
                  </a:lnTo>
                  <a:lnTo>
                    <a:pt x="522" y="157"/>
                  </a:lnTo>
                  <a:lnTo>
                    <a:pt x="522" y="157"/>
                  </a:lnTo>
                  <a:lnTo>
                    <a:pt x="516" y="155"/>
                  </a:lnTo>
                  <a:lnTo>
                    <a:pt x="512" y="149"/>
                  </a:lnTo>
                  <a:lnTo>
                    <a:pt x="512" y="149"/>
                  </a:lnTo>
                  <a:lnTo>
                    <a:pt x="503" y="142"/>
                  </a:lnTo>
                  <a:lnTo>
                    <a:pt x="493" y="134"/>
                  </a:lnTo>
                  <a:lnTo>
                    <a:pt x="493" y="134"/>
                  </a:lnTo>
                  <a:lnTo>
                    <a:pt x="488" y="130"/>
                  </a:lnTo>
                  <a:lnTo>
                    <a:pt x="486" y="128"/>
                  </a:lnTo>
                  <a:lnTo>
                    <a:pt x="484" y="128"/>
                  </a:lnTo>
                  <a:lnTo>
                    <a:pt x="484" y="128"/>
                  </a:lnTo>
                  <a:lnTo>
                    <a:pt x="476" y="128"/>
                  </a:lnTo>
                  <a:lnTo>
                    <a:pt x="473" y="130"/>
                  </a:lnTo>
                  <a:lnTo>
                    <a:pt x="473" y="130"/>
                  </a:lnTo>
                  <a:lnTo>
                    <a:pt x="465" y="130"/>
                  </a:lnTo>
                  <a:lnTo>
                    <a:pt x="461" y="130"/>
                  </a:lnTo>
                  <a:lnTo>
                    <a:pt x="456" y="128"/>
                  </a:lnTo>
                  <a:lnTo>
                    <a:pt x="450" y="126"/>
                  </a:lnTo>
                  <a:lnTo>
                    <a:pt x="450" y="126"/>
                  </a:lnTo>
                  <a:lnTo>
                    <a:pt x="446" y="123"/>
                  </a:lnTo>
                  <a:lnTo>
                    <a:pt x="442" y="123"/>
                  </a:lnTo>
                  <a:lnTo>
                    <a:pt x="437" y="123"/>
                  </a:lnTo>
                  <a:lnTo>
                    <a:pt x="433" y="125"/>
                  </a:lnTo>
                  <a:lnTo>
                    <a:pt x="433" y="125"/>
                  </a:lnTo>
                  <a:lnTo>
                    <a:pt x="431" y="126"/>
                  </a:lnTo>
                  <a:lnTo>
                    <a:pt x="431" y="126"/>
                  </a:lnTo>
                  <a:lnTo>
                    <a:pt x="427" y="126"/>
                  </a:lnTo>
                  <a:lnTo>
                    <a:pt x="427" y="126"/>
                  </a:lnTo>
                  <a:lnTo>
                    <a:pt x="425" y="125"/>
                  </a:lnTo>
                  <a:lnTo>
                    <a:pt x="423" y="123"/>
                  </a:lnTo>
                  <a:lnTo>
                    <a:pt x="423" y="123"/>
                  </a:lnTo>
                  <a:lnTo>
                    <a:pt x="420" y="115"/>
                  </a:lnTo>
                  <a:lnTo>
                    <a:pt x="416" y="109"/>
                  </a:lnTo>
                  <a:lnTo>
                    <a:pt x="416" y="109"/>
                  </a:lnTo>
                  <a:lnTo>
                    <a:pt x="414" y="109"/>
                  </a:lnTo>
                  <a:lnTo>
                    <a:pt x="412" y="108"/>
                  </a:lnTo>
                  <a:lnTo>
                    <a:pt x="412" y="106"/>
                  </a:lnTo>
                  <a:lnTo>
                    <a:pt x="412" y="104"/>
                  </a:lnTo>
                  <a:lnTo>
                    <a:pt x="412" y="104"/>
                  </a:lnTo>
                  <a:lnTo>
                    <a:pt x="401" y="102"/>
                  </a:lnTo>
                  <a:lnTo>
                    <a:pt x="393" y="98"/>
                  </a:lnTo>
                  <a:lnTo>
                    <a:pt x="393" y="98"/>
                  </a:lnTo>
                  <a:lnTo>
                    <a:pt x="382" y="96"/>
                  </a:lnTo>
                  <a:lnTo>
                    <a:pt x="374" y="96"/>
                  </a:lnTo>
                  <a:lnTo>
                    <a:pt x="372" y="96"/>
                  </a:lnTo>
                  <a:lnTo>
                    <a:pt x="370" y="96"/>
                  </a:lnTo>
                  <a:lnTo>
                    <a:pt x="370" y="96"/>
                  </a:lnTo>
                  <a:lnTo>
                    <a:pt x="370" y="100"/>
                  </a:lnTo>
                  <a:lnTo>
                    <a:pt x="370" y="102"/>
                  </a:lnTo>
                  <a:lnTo>
                    <a:pt x="367" y="108"/>
                  </a:lnTo>
                  <a:lnTo>
                    <a:pt x="367" y="108"/>
                  </a:lnTo>
                  <a:lnTo>
                    <a:pt x="365" y="108"/>
                  </a:lnTo>
                  <a:lnTo>
                    <a:pt x="365" y="108"/>
                  </a:lnTo>
                  <a:lnTo>
                    <a:pt x="365" y="109"/>
                  </a:lnTo>
                  <a:lnTo>
                    <a:pt x="365" y="109"/>
                  </a:lnTo>
                  <a:lnTo>
                    <a:pt x="361" y="111"/>
                  </a:lnTo>
                  <a:lnTo>
                    <a:pt x="357" y="115"/>
                  </a:lnTo>
                  <a:lnTo>
                    <a:pt x="353" y="119"/>
                  </a:lnTo>
                  <a:lnTo>
                    <a:pt x="353" y="123"/>
                  </a:lnTo>
                  <a:lnTo>
                    <a:pt x="353" y="123"/>
                  </a:lnTo>
                  <a:lnTo>
                    <a:pt x="353" y="119"/>
                  </a:lnTo>
                  <a:lnTo>
                    <a:pt x="353" y="117"/>
                  </a:lnTo>
                  <a:lnTo>
                    <a:pt x="353" y="115"/>
                  </a:lnTo>
                  <a:lnTo>
                    <a:pt x="353" y="111"/>
                  </a:lnTo>
                  <a:lnTo>
                    <a:pt x="353" y="111"/>
                  </a:lnTo>
                  <a:lnTo>
                    <a:pt x="359" y="108"/>
                  </a:lnTo>
                  <a:lnTo>
                    <a:pt x="359" y="108"/>
                  </a:lnTo>
                  <a:lnTo>
                    <a:pt x="359" y="104"/>
                  </a:lnTo>
                  <a:lnTo>
                    <a:pt x="363" y="102"/>
                  </a:lnTo>
                  <a:lnTo>
                    <a:pt x="365" y="98"/>
                  </a:lnTo>
                  <a:lnTo>
                    <a:pt x="367" y="94"/>
                  </a:lnTo>
                  <a:lnTo>
                    <a:pt x="367" y="94"/>
                  </a:lnTo>
                  <a:lnTo>
                    <a:pt x="367" y="94"/>
                  </a:lnTo>
                  <a:lnTo>
                    <a:pt x="365" y="91"/>
                  </a:lnTo>
                  <a:lnTo>
                    <a:pt x="363" y="87"/>
                  </a:lnTo>
                  <a:lnTo>
                    <a:pt x="357" y="85"/>
                  </a:lnTo>
                  <a:lnTo>
                    <a:pt x="348" y="81"/>
                  </a:lnTo>
                  <a:lnTo>
                    <a:pt x="342" y="81"/>
                  </a:lnTo>
                  <a:lnTo>
                    <a:pt x="342" y="81"/>
                  </a:lnTo>
                  <a:lnTo>
                    <a:pt x="338" y="81"/>
                  </a:lnTo>
                  <a:lnTo>
                    <a:pt x="338" y="83"/>
                  </a:lnTo>
                  <a:lnTo>
                    <a:pt x="336" y="85"/>
                  </a:lnTo>
                  <a:lnTo>
                    <a:pt x="336" y="91"/>
                  </a:lnTo>
                  <a:lnTo>
                    <a:pt x="336" y="91"/>
                  </a:lnTo>
                  <a:lnTo>
                    <a:pt x="333" y="94"/>
                  </a:lnTo>
                  <a:lnTo>
                    <a:pt x="329" y="98"/>
                  </a:lnTo>
                  <a:lnTo>
                    <a:pt x="325" y="98"/>
                  </a:lnTo>
                  <a:lnTo>
                    <a:pt x="319" y="100"/>
                  </a:lnTo>
                  <a:lnTo>
                    <a:pt x="319" y="100"/>
                  </a:lnTo>
                  <a:lnTo>
                    <a:pt x="327" y="92"/>
                  </a:lnTo>
                  <a:lnTo>
                    <a:pt x="333" y="83"/>
                  </a:lnTo>
                  <a:lnTo>
                    <a:pt x="333" y="83"/>
                  </a:lnTo>
                  <a:lnTo>
                    <a:pt x="335" y="79"/>
                  </a:lnTo>
                  <a:lnTo>
                    <a:pt x="335" y="77"/>
                  </a:lnTo>
                  <a:lnTo>
                    <a:pt x="336" y="75"/>
                  </a:lnTo>
                  <a:lnTo>
                    <a:pt x="336" y="75"/>
                  </a:lnTo>
                  <a:lnTo>
                    <a:pt x="340" y="72"/>
                  </a:lnTo>
                  <a:lnTo>
                    <a:pt x="342" y="68"/>
                  </a:lnTo>
                  <a:lnTo>
                    <a:pt x="346" y="64"/>
                  </a:lnTo>
                  <a:lnTo>
                    <a:pt x="346" y="60"/>
                  </a:lnTo>
                  <a:lnTo>
                    <a:pt x="346" y="60"/>
                  </a:lnTo>
                  <a:lnTo>
                    <a:pt x="346" y="57"/>
                  </a:lnTo>
                  <a:lnTo>
                    <a:pt x="346" y="57"/>
                  </a:lnTo>
                  <a:lnTo>
                    <a:pt x="342" y="57"/>
                  </a:lnTo>
                  <a:lnTo>
                    <a:pt x="342" y="55"/>
                  </a:lnTo>
                  <a:lnTo>
                    <a:pt x="342" y="55"/>
                  </a:lnTo>
                  <a:lnTo>
                    <a:pt x="338" y="53"/>
                  </a:lnTo>
                  <a:lnTo>
                    <a:pt x="336" y="49"/>
                  </a:lnTo>
                  <a:lnTo>
                    <a:pt x="333" y="41"/>
                  </a:lnTo>
                  <a:lnTo>
                    <a:pt x="333" y="41"/>
                  </a:lnTo>
                  <a:lnTo>
                    <a:pt x="331" y="36"/>
                  </a:lnTo>
                  <a:lnTo>
                    <a:pt x="329" y="28"/>
                  </a:lnTo>
                  <a:lnTo>
                    <a:pt x="329" y="28"/>
                  </a:lnTo>
                  <a:lnTo>
                    <a:pt x="327" y="21"/>
                  </a:lnTo>
                  <a:lnTo>
                    <a:pt x="323" y="15"/>
                  </a:lnTo>
                  <a:lnTo>
                    <a:pt x="323" y="15"/>
                  </a:lnTo>
                  <a:lnTo>
                    <a:pt x="319" y="19"/>
                  </a:lnTo>
                  <a:lnTo>
                    <a:pt x="310" y="39"/>
                  </a:lnTo>
                  <a:lnTo>
                    <a:pt x="304" y="45"/>
                  </a:lnTo>
                  <a:lnTo>
                    <a:pt x="304" y="49"/>
                  </a:lnTo>
                  <a:lnTo>
                    <a:pt x="282" y="49"/>
                  </a:lnTo>
                  <a:lnTo>
                    <a:pt x="280" y="43"/>
                  </a:lnTo>
                  <a:lnTo>
                    <a:pt x="259" y="43"/>
                  </a:lnTo>
                  <a:lnTo>
                    <a:pt x="259" y="53"/>
                  </a:lnTo>
                  <a:lnTo>
                    <a:pt x="248" y="51"/>
                  </a:lnTo>
                  <a:lnTo>
                    <a:pt x="238" y="57"/>
                  </a:lnTo>
                  <a:lnTo>
                    <a:pt x="227" y="58"/>
                  </a:lnTo>
                  <a:lnTo>
                    <a:pt x="219" y="64"/>
                  </a:lnTo>
                  <a:lnTo>
                    <a:pt x="210" y="57"/>
                  </a:lnTo>
                  <a:lnTo>
                    <a:pt x="200" y="36"/>
                  </a:lnTo>
                  <a:lnTo>
                    <a:pt x="204" y="19"/>
                  </a:lnTo>
                  <a:lnTo>
                    <a:pt x="200" y="11"/>
                  </a:lnTo>
                  <a:lnTo>
                    <a:pt x="200" y="2"/>
                  </a:lnTo>
                  <a:lnTo>
                    <a:pt x="189" y="0"/>
                  </a:lnTo>
                  <a:lnTo>
                    <a:pt x="183" y="9"/>
                  </a:lnTo>
                  <a:lnTo>
                    <a:pt x="166" y="19"/>
                  </a:lnTo>
                  <a:lnTo>
                    <a:pt x="164" y="22"/>
                  </a:lnTo>
                  <a:lnTo>
                    <a:pt x="162" y="24"/>
                  </a:lnTo>
                  <a:lnTo>
                    <a:pt x="151" y="21"/>
                  </a:lnTo>
                  <a:lnTo>
                    <a:pt x="144" y="19"/>
                  </a:lnTo>
                  <a:lnTo>
                    <a:pt x="140" y="21"/>
                  </a:lnTo>
                  <a:lnTo>
                    <a:pt x="142" y="30"/>
                  </a:lnTo>
                  <a:lnTo>
                    <a:pt x="145" y="43"/>
                  </a:lnTo>
                  <a:lnTo>
                    <a:pt x="151" y="47"/>
                  </a:lnTo>
                  <a:lnTo>
                    <a:pt x="151" y="51"/>
                  </a:lnTo>
                  <a:lnTo>
                    <a:pt x="144" y="55"/>
                  </a:lnTo>
                  <a:lnTo>
                    <a:pt x="142" y="58"/>
                  </a:lnTo>
                  <a:lnTo>
                    <a:pt x="127" y="72"/>
                  </a:lnTo>
                  <a:lnTo>
                    <a:pt x="121" y="68"/>
                  </a:lnTo>
                  <a:lnTo>
                    <a:pt x="108" y="72"/>
                  </a:lnTo>
                  <a:lnTo>
                    <a:pt x="106" y="60"/>
                  </a:lnTo>
                  <a:lnTo>
                    <a:pt x="96" y="47"/>
                  </a:lnTo>
                  <a:lnTo>
                    <a:pt x="92" y="53"/>
                  </a:lnTo>
                  <a:lnTo>
                    <a:pt x="60" y="57"/>
                  </a:lnTo>
                  <a:lnTo>
                    <a:pt x="58" y="60"/>
                  </a:lnTo>
                  <a:lnTo>
                    <a:pt x="62" y="68"/>
                  </a:lnTo>
                  <a:lnTo>
                    <a:pt x="68" y="74"/>
                  </a:lnTo>
                  <a:lnTo>
                    <a:pt x="57" y="75"/>
                  </a:lnTo>
                  <a:lnTo>
                    <a:pt x="57" y="81"/>
                  </a:lnTo>
                  <a:lnTo>
                    <a:pt x="57" y="85"/>
                  </a:lnTo>
                  <a:lnTo>
                    <a:pt x="62" y="94"/>
                  </a:lnTo>
                  <a:lnTo>
                    <a:pt x="66" y="100"/>
                  </a:lnTo>
                  <a:lnTo>
                    <a:pt x="64" y="108"/>
                  </a:lnTo>
                  <a:lnTo>
                    <a:pt x="60" y="111"/>
                  </a:lnTo>
                  <a:lnTo>
                    <a:pt x="62" y="115"/>
                  </a:lnTo>
                  <a:lnTo>
                    <a:pt x="58" y="121"/>
                  </a:lnTo>
                  <a:lnTo>
                    <a:pt x="55" y="123"/>
                  </a:lnTo>
                  <a:lnTo>
                    <a:pt x="58" y="126"/>
                  </a:lnTo>
                  <a:lnTo>
                    <a:pt x="49" y="142"/>
                  </a:lnTo>
                  <a:lnTo>
                    <a:pt x="55" y="147"/>
                  </a:lnTo>
                  <a:lnTo>
                    <a:pt x="55" y="153"/>
                  </a:lnTo>
                  <a:lnTo>
                    <a:pt x="47" y="153"/>
                  </a:lnTo>
                  <a:lnTo>
                    <a:pt x="43" y="157"/>
                  </a:lnTo>
                  <a:lnTo>
                    <a:pt x="28" y="157"/>
                  </a:lnTo>
                  <a:lnTo>
                    <a:pt x="17" y="170"/>
                  </a:lnTo>
                  <a:lnTo>
                    <a:pt x="13" y="176"/>
                  </a:lnTo>
                  <a:lnTo>
                    <a:pt x="13" y="183"/>
                  </a:lnTo>
                  <a:lnTo>
                    <a:pt x="13" y="187"/>
                  </a:lnTo>
                  <a:lnTo>
                    <a:pt x="5" y="193"/>
                  </a:lnTo>
                  <a:lnTo>
                    <a:pt x="2" y="198"/>
                  </a:lnTo>
                  <a:lnTo>
                    <a:pt x="0" y="210"/>
                  </a:lnTo>
                  <a:lnTo>
                    <a:pt x="7" y="219"/>
                  </a:lnTo>
                  <a:lnTo>
                    <a:pt x="13" y="229"/>
                  </a:lnTo>
                  <a:lnTo>
                    <a:pt x="13" y="234"/>
                  </a:lnTo>
                  <a:lnTo>
                    <a:pt x="24" y="236"/>
                  </a:lnTo>
                  <a:lnTo>
                    <a:pt x="28" y="246"/>
                  </a:lnTo>
                  <a:lnTo>
                    <a:pt x="40" y="244"/>
                  </a:lnTo>
                  <a:lnTo>
                    <a:pt x="51" y="238"/>
                  </a:lnTo>
                  <a:lnTo>
                    <a:pt x="51" y="261"/>
                  </a:lnTo>
                  <a:lnTo>
                    <a:pt x="55" y="266"/>
                  </a:lnTo>
                  <a:lnTo>
                    <a:pt x="58" y="259"/>
                  </a:lnTo>
                  <a:lnTo>
                    <a:pt x="64" y="261"/>
                  </a:lnTo>
                  <a:lnTo>
                    <a:pt x="77" y="261"/>
                  </a:lnTo>
                  <a:lnTo>
                    <a:pt x="85" y="253"/>
                  </a:lnTo>
                  <a:lnTo>
                    <a:pt x="98" y="249"/>
                  </a:lnTo>
                  <a:lnTo>
                    <a:pt x="106" y="242"/>
                  </a:lnTo>
                  <a:lnTo>
                    <a:pt x="125" y="242"/>
                  </a:lnTo>
                  <a:lnTo>
                    <a:pt x="125" y="270"/>
                  </a:lnTo>
                  <a:lnTo>
                    <a:pt x="138" y="285"/>
                  </a:lnTo>
                  <a:lnTo>
                    <a:pt x="149" y="285"/>
                  </a:lnTo>
                  <a:lnTo>
                    <a:pt x="155" y="291"/>
                  </a:lnTo>
                  <a:lnTo>
                    <a:pt x="164" y="295"/>
                  </a:lnTo>
                  <a:lnTo>
                    <a:pt x="170" y="295"/>
                  </a:lnTo>
                  <a:lnTo>
                    <a:pt x="174" y="302"/>
                  </a:lnTo>
                  <a:lnTo>
                    <a:pt x="193" y="304"/>
                  </a:lnTo>
                  <a:lnTo>
                    <a:pt x="196" y="316"/>
                  </a:lnTo>
                  <a:lnTo>
                    <a:pt x="196" y="329"/>
                  </a:lnTo>
                  <a:lnTo>
                    <a:pt x="195" y="333"/>
                  </a:lnTo>
                  <a:lnTo>
                    <a:pt x="198" y="336"/>
                  </a:lnTo>
                  <a:lnTo>
                    <a:pt x="198" y="350"/>
                  </a:lnTo>
                  <a:lnTo>
                    <a:pt x="225" y="350"/>
                  </a:lnTo>
                  <a:lnTo>
                    <a:pt x="225" y="367"/>
                  </a:lnTo>
                  <a:lnTo>
                    <a:pt x="231" y="370"/>
                  </a:lnTo>
                  <a:lnTo>
                    <a:pt x="236" y="378"/>
                  </a:lnTo>
                  <a:lnTo>
                    <a:pt x="231" y="399"/>
                  </a:lnTo>
                  <a:lnTo>
                    <a:pt x="227" y="405"/>
                  </a:lnTo>
                  <a:lnTo>
                    <a:pt x="232" y="422"/>
                  </a:lnTo>
                  <a:lnTo>
                    <a:pt x="232" y="431"/>
                  </a:lnTo>
                  <a:lnTo>
                    <a:pt x="232" y="446"/>
                  </a:lnTo>
                  <a:lnTo>
                    <a:pt x="246" y="448"/>
                  </a:lnTo>
                  <a:lnTo>
                    <a:pt x="251" y="448"/>
                  </a:lnTo>
                  <a:lnTo>
                    <a:pt x="259" y="448"/>
                  </a:lnTo>
                  <a:lnTo>
                    <a:pt x="265" y="456"/>
                  </a:lnTo>
                  <a:lnTo>
                    <a:pt x="266" y="478"/>
                  </a:lnTo>
                  <a:lnTo>
                    <a:pt x="272" y="480"/>
                  </a:lnTo>
                  <a:lnTo>
                    <a:pt x="280" y="480"/>
                  </a:lnTo>
                  <a:lnTo>
                    <a:pt x="283" y="480"/>
                  </a:lnTo>
                  <a:lnTo>
                    <a:pt x="283" y="492"/>
                  </a:lnTo>
                  <a:lnTo>
                    <a:pt x="280" y="505"/>
                  </a:lnTo>
                  <a:lnTo>
                    <a:pt x="285" y="505"/>
                  </a:lnTo>
                  <a:lnTo>
                    <a:pt x="291" y="510"/>
                  </a:lnTo>
                  <a:lnTo>
                    <a:pt x="291" y="533"/>
                  </a:lnTo>
                  <a:lnTo>
                    <a:pt x="276" y="541"/>
                  </a:lnTo>
                  <a:lnTo>
                    <a:pt x="259" y="554"/>
                  </a:lnTo>
                  <a:lnTo>
                    <a:pt x="249" y="565"/>
                  </a:lnTo>
                  <a:lnTo>
                    <a:pt x="244" y="577"/>
                  </a:lnTo>
                  <a:lnTo>
                    <a:pt x="236" y="584"/>
                  </a:lnTo>
                  <a:lnTo>
                    <a:pt x="232" y="588"/>
                  </a:lnTo>
                  <a:lnTo>
                    <a:pt x="238" y="588"/>
                  </a:lnTo>
                  <a:lnTo>
                    <a:pt x="244" y="582"/>
                  </a:lnTo>
                  <a:lnTo>
                    <a:pt x="249" y="590"/>
                  </a:lnTo>
                  <a:lnTo>
                    <a:pt x="257" y="597"/>
                  </a:lnTo>
                  <a:lnTo>
                    <a:pt x="257" y="605"/>
                  </a:lnTo>
                  <a:lnTo>
                    <a:pt x="263" y="597"/>
                  </a:lnTo>
                  <a:lnTo>
                    <a:pt x="274" y="607"/>
                  </a:lnTo>
                  <a:lnTo>
                    <a:pt x="283" y="614"/>
                  </a:lnTo>
                  <a:lnTo>
                    <a:pt x="287" y="620"/>
                  </a:lnTo>
                  <a:lnTo>
                    <a:pt x="293" y="637"/>
                  </a:lnTo>
                  <a:lnTo>
                    <a:pt x="293" y="637"/>
                  </a:lnTo>
                  <a:lnTo>
                    <a:pt x="293" y="650"/>
                  </a:lnTo>
                  <a:lnTo>
                    <a:pt x="299" y="647"/>
                  </a:lnTo>
                  <a:lnTo>
                    <a:pt x="299" y="647"/>
                  </a:lnTo>
                  <a:lnTo>
                    <a:pt x="308" y="630"/>
                  </a:lnTo>
                  <a:lnTo>
                    <a:pt x="308" y="630"/>
                  </a:lnTo>
                  <a:lnTo>
                    <a:pt x="308" y="630"/>
                  </a:lnTo>
                  <a:lnTo>
                    <a:pt x="308" y="630"/>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8" name="Freeform 47">
              <a:extLst>
                <a:ext uri="{FF2B5EF4-FFF2-40B4-BE49-F238E27FC236}">
                  <a16:creationId xmlns:a16="http://schemas.microsoft.com/office/drawing/2014/main" id="{21325A2E-C8DE-C84A-ADA1-5D56FE606609}"/>
                </a:ext>
              </a:extLst>
            </p:cNvPr>
            <p:cNvSpPr>
              <a:spLocks/>
            </p:cNvSpPr>
            <p:nvPr userDrawn="1"/>
          </p:nvSpPr>
          <p:spPr bwMode="auto">
            <a:xfrm>
              <a:off x="7417919" y="3741522"/>
              <a:ext cx="184751" cy="184507"/>
            </a:xfrm>
            <a:custGeom>
              <a:avLst/>
              <a:gdLst>
                <a:gd name="T0" fmla="*/ 116 w 121"/>
                <a:gd name="T1" fmla="*/ 106 h 142"/>
                <a:gd name="T2" fmla="*/ 121 w 121"/>
                <a:gd name="T3" fmla="*/ 93 h 142"/>
                <a:gd name="T4" fmla="*/ 121 w 121"/>
                <a:gd name="T5" fmla="*/ 81 h 142"/>
                <a:gd name="T6" fmla="*/ 110 w 121"/>
                <a:gd name="T7" fmla="*/ 81 h 142"/>
                <a:gd name="T8" fmla="*/ 104 w 121"/>
                <a:gd name="T9" fmla="*/ 79 h 142"/>
                <a:gd name="T10" fmla="*/ 103 w 121"/>
                <a:gd name="T11" fmla="*/ 57 h 142"/>
                <a:gd name="T12" fmla="*/ 97 w 121"/>
                <a:gd name="T13" fmla="*/ 49 h 142"/>
                <a:gd name="T14" fmla="*/ 84 w 121"/>
                <a:gd name="T15" fmla="*/ 49 h 142"/>
                <a:gd name="T16" fmla="*/ 70 w 121"/>
                <a:gd name="T17" fmla="*/ 47 h 142"/>
                <a:gd name="T18" fmla="*/ 70 w 121"/>
                <a:gd name="T19" fmla="*/ 23 h 142"/>
                <a:gd name="T20" fmla="*/ 65 w 121"/>
                <a:gd name="T21" fmla="*/ 4 h 142"/>
                <a:gd name="T22" fmla="*/ 52 w 121"/>
                <a:gd name="T23" fmla="*/ 0 h 142"/>
                <a:gd name="T24" fmla="*/ 33 w 121"/>
                <a:gd name="T25" fmla="*/ 0 h 142"/>
                <a:gd name="T26" fmla="*/ 16 w 121"/>
                <a:gd name="T27" fmla="*/ 4 h 142"/>
                <a:gd name="T28" fmla="*/ 4 w 121"/>
                <a:gd name="T29" fmla="*/ 17 h 142"/>
                <a:gd name="T30" fmla="*/ 4 w 121"/>
                <a:gd name="T31" fmla="*/ 36 h 142"/>
                <a:gd name="T32" fmla="*/ 0 w 121"/>
                <a:gd name="T33" fmla="*/ 47 h 142"/>
                <a:gd name="T34" fmla="*/ 8 w 121"/>
                <a:gd name="T35" fmla="*/ 60 h 142"/>
                <a:gd name="T36" fmla="*/ 19 w 121"/>
                <a:gd name="T37" fmla="*/ 72 h 142"/>
                <a:gd name="T38" fmla="*/ 27 w 121"/>
                <a:gd name="T39" fmla="*/ 77 h 142"/>
                <a:gd name="T40" fmla="*/ 38 w 121"/>
                <a:gd name="T41" fmla="*/ 77 h 142"/>
                <a:gd name="T42" fmla="*/ 52 w 121"/>
                <a:gd name="T43" fmla="*/ 93 h 142"/>
                <a:gd name="T44" fmla="*/ 65 w 121"/>
                <a:gd name="T45" fmla="*/ 96 h 142"/>
                <a:gd name="T46" fmla="*/ 72 w 121"/>
                <a:gd name="T47" fmla="*/ 106 h 142"/>
                <a:gd name="T48" fmla="*/ 67 w 121"/>
                <a:gd name="T49" fmla="*/ 115 h 142"/>
                <a:gd name="T50" fmla="*/ 61 w 121"/>
                <a:gd name="T51" fmla="*/ 121 h 142"/>
                <a:gd name="T52" fmla="*/ 63 w 121"/>
                <a:gd name="T53" fmla="*/ 128 h 142"/>
                <a:gd name="T54" fmla="*/ 57 w 121"/>
                <a:gd name="T55" fmla="*/ 138 h 142"/>
                <a:gd name="T56" fmla="*/ 70 w 121"/>
                <a:gd name="T57" fmla="*/ 138 h 142"/>
                <a:gd name="T58" fmla="*/ 82 w 121"/>
                <a:gd name="T59" fmla="*/ 142 h 142"/>
                <a:gd name="T60" fmla="*/ 93 w 121"/>
                <a:gd name="T61" fmla="*/ 142 h 142"/>
                <a:gd name="T62" fmla="*/ 93 w 121"/>
                <a:gd name="T63" fmla="*/ 142 h 142"/>
                <a:gd name="T64" fmla="*/ 99 w 121"/>
                <a:gd name="T65" fmla="*/ 136 h 142"/>
                <a:gd name="T66" fmla="*/ 104 w 121"/>
                <a:gd name="T67" fmla="*/ 132 h 142"/>
                <a:gd name="T68" fmla="*/ 116 w 121"/>
                <a:gd name="T69" fmla="*/ 121 h 142"/>
                <a:gd name="T70" fmla="*/ 116 w 121"/>
                <a:gd name="T71" fmla="*/ 106 h 142"/>
                <a:gd name="T72" fmla="*/ 116 w 121"/>
                <a:gd name="T73" fmla="*/ 106 h 142"/>
                <a:gd name="T74" fmla="*/ 116 w 121"/>
                <a:gd name="T75" fmla="*/ 106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1" h="142">
                  <a:moveTo>
                    <a:pt x="116" y="106"/>
                  </a:moveTo>
                  <a:lnTo>
                    <a:pt x="121" y="93"/>
                  </a:lnTo>
                  <a:lnTo>
                    <a:pt x="121" y="81"/>
                  </a:lnTo>
                  <a:lnTo>
                    <a:pt x="110" y="81"/>
                  </a:lnTo>
                  <a:lnTo>
                    <a:pt x="104" y="79"/>
                  </a:lnTo>
                  <a:lnTo>
                    <a:pt x="103" y="57"/>
                  </a:lnTo>
                  <a:lnTo>
                    <a:pt x="97" y="49"/>
                  </a:lnTo>
                  <a:lnTo>
                    <a:pt x="84" y="49"/>
                  </a:lnTo>
                  <a:lnTo>
                    <a:pt x="70" y="47"/>
                  </a:lnTo>
                  <a:lnTo>
                    <a:pt x="70" y="23"/>
                  </a:lnTo>
                  <a:lnTo>
                    <a:pt x="65" y="4"/>
                  </a:lnTo>
                  <a:lnTo>
                    <a:pt x="52" y="0"/>
                  </a:lnTo>
                  <a:lnTo>
                    <a:pt x="33" y="0"/>
                  </a:lnTo>
                  <a:lnTo>
                    <a:pt x="16" y="4"/>
                  </a:lnTo>
                  <a:lnTo>
                    <a:pt x="4" y="17"/>
                  </a:lnTo>
                  <a:lnTo>
                    <a:pt x="4" y="36"/>
                  </a:lnTo>
                  <a:lnTo>
                    <a:pt x="0" y="47"/>
                  </a:lnTo>
                  <a:lnTo>
                    <a:pt x="8" y="60"/>
                  </a:lnTo>
                  <a:lnTo>
                    <a:pt x="19" y="72"/>
                  </a:lnTo>
                  <a:lnTo>
                    <a:pt x="27" y="77"/>
                  </a:lnTo>
                  <a:lnTo>
                    <a:pt x="38" y="77"/>
                  </a:lnTo>
                  <a:lnTo>
                    <a:pt x="52" y="93"/>
                  </a:lnTo>
                  <a:lnTo>
                    <a:pt x="65" y="96"/>
                  </a:lnTo>
                  <a:lnTo>
                    <a:pt x="72" y="106"/>
                  </a:lnTo>
                  <a:lnTo>
                    <a:pt x="67" y="115"/>
                  </a:lnTo>
                  <a:lnTo>
                    <a:pt x="61" y="121"/>
                  </a:lnTo>
                  <a:lnTo>
                    <a:pt x="63" y="128"/>
                  </a:lnTo>
                  <a:lnTo>
                    <a:pt x="57" y="138"/>
                  </a:lnTo>
                  <a:lnTo>
                    <a:pt x="70" y="138"/>
                  </a:lnTo>
                  <a:lnTo>
                    <a:pt x="82" y="142"/>
                  </a:lnTo>
                  <a:lnTo>
                    <a:pt x="93" y="142"/>
                  </a:lnTo>
                  <a:lnTo>
                    <a:pt x="93" y="142"/>
                  </a:lnTo>
                  <a:lnTo>
                    <a:pt x="99" y="136"/>
                  </a:lnTo>
                  <a:lnTo>
                    <a:pt x="104" y="132"/>
                  </a:lnTo>
                  <a:lnTo>
                    <a:pt x="116" y="121"/>
                  </a:lnTo>
                  <a:lnTo>
                    <a:pt x="116" y="106"/>
                  </a:lnTo>
                  <a:lnTo>
                    <a:pt x="116" y="106"/>
                  </a:lnTo>
                  <a:lnTo>
                    <a:pt x="116" y="106"/>
                  </a:lnTo>
                  <a:close/>
                </a:path>
              </a:pathLst>
            </a:custGeom>
            <a:solidFill>
              <a:schemeClr val="bg1">
                <a:lumMod val="85000"/>
              </a:schemeClr>
            </a:solidFill>
            <a:ln w="635" cap="rnd">
              <a:solidFill>
                <a:schemeClr val="bg1">
                  <a:alpha val="17000"/>
                </a:schemeClr>
              </a:solidFill>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9" name="Freeform 48">
              <a:extLst>
                <a:ext uri="{FF2B5EF4-FFF2-40B4-BE49-F238E27FC236}">
                  <a16:creationId xmlns:a16="http://schemas.microsoft.com/office/drawing/2014/main" id="{042889AF-C19E-9B48-98E1-74B70B490AC8}"/>
                </a:ext>
              </a:extLst>
            </p:cNvPr>
            <p:cNvSpPr>
              <a:spLocks/>
            </p:cNvSpPr>
            <p:nvPr userDrawn="1"/>
          </p:nvSpPr>
          <p:spPr bwMode="auto">
            <a:xfrm>
              <a:off x="7417919" y="3741522"/>
              <a:ext cx="184751" cy="184507"/>
            </a:xfrm>
            <a:custGeom>
              <a:avLst/>
              <a:gdLst>
                <a:gd name="T0" fmla="*/ 116 w 121"/>
                <a:gd name="T1" fmla="*/ 106 h 142"/>
                <a:gd name="T2" fmla="*/ 121 w 121"/>
                <a:gd name="T3" fmla="*/ 93 h 142"/>
                <a:gd name="T4" fmla="*/ 121 w 121"/>
                <a:gd name="T5" fmla="*/ 81 h 142"/>
                <a:gd name="T6" fmla="*/ 110 w 121"/>
                <a:gd name="T7" fmla="*/ 81 h 142"/>
                <a:gd name="T8" fmla="*/ 104 w 121"/>
                <a:gd name="T9" fmla="*/ 79 h 142"/>
                <a:gd name="T10" fmla="*/ 103 w 121"/>
                <a:gd name="T11" fmla="*/ 57 h 142"/>
                <a:gd name="T12" fmla="*/ 97 w 121"/>
                <a:gd name="T13" fmla="*/ 49 h 142"/>
                <a:gd name="T14" fmla="*/ 84 w 121"/>
                <a:gd name="T15" fmla="*/ 49 h 142"/>
                <a:gd name="T16" fmla="*/ 70 w 121"/>
                <a:gd name="T17" fmla="*/ 47 h 142"/>
                <a:gd name="T18" fmla="*/ 70 w 121"/>
                <a:gd name="T19" fmla="*/ 23 h 142"/>
                <a:gd name="T20" fmla="*/ 65 w 121"/>
                <a:gd name="T21" fmla="*/ 4 h 142"/>
                <a:gd name="T22" fmla="*/ 52 w 121"/>
                <a:gd name="T23" fmla="*/ 0 h 142"/>
                <a:gd name="T24" fmla="*/ 33 w 121"/>
                <a:gd name="T25" fmla="*/ 0 h 142"/>
                <a:gd name="T26" fmla="*/ 16 w 121"/>
                <a:gd name="T27" fmla="*/ 4 h 142"/>
                <a:gd name="T28" fmla="*/ 4 w 121"/>
                <a:gd name="T29" fmla="*/ 17 h 142"/>
                <a:gd name="T30" fmla="*/ 4 w 121"/>
                <a:gd name="T31" fmla="*/ 36 h 142"/>
                <a:gd name="T32" fmla="*/ 0 w 121"/>
                <a:gd name="T33" fmla="*/ 47 h 142"/>
                <a:gd name="T34" fmla="*/ 8 w 121"/>
                <a:gd name="T35" fmla="*/ 60 h 142"/>
                <a:gd name="T36" fmla="*/ 19 w 121"/>
                <a:gd name="T37" fmla="*/ 72 h 142"/>
                <a:gd name="T38" fmla="*/ 27 w 121"/>
                <a:gd name="T39" fmla="*/ 77 h 142"/>
                <a:gd name="T40" fmla="*/ 38 w 121"/>
                <a:gd name="T41" fmla="*/ 77 h 142"/>
                <a:gd name="T42" fmla="*/ 52 w 121"/>
                <a:gd name="T43" fmla="*/ 93 h 142"/>
                <a:gd name="T44" fmla="*/ 65 w 121"/>
                <a:gd name="T45" fmla="*/ 96 h 142"/>
                <a:gd name="T46" fmla="*/ 72 w 121"/>
                <a:gd name="T47" fmla="*/ 106 h 142"/>
                <a:gd name="T48" fmla="*/ 67 w 121"/>
                <a:gd name="T49" fmla="*/ 115 h 142"/>
                <a:gd name="T50" fmla="*/ 61 w 121"/>
                <a:gd name="T51" fmla="*/ 121 h 142"/>
                <a:gd name="T52" fmla="*/ 63 w 121"/>
                <a:gd name="T53" fmla="*/ 128 h 142"/>
                <a:gd name="T54" fmla="*/ 57 w 121"/>
                <a:gd name="T55" fmla="*/ 138 h 142"/>
                <a:gd name="T56" fmla="*/ 70 w 121"/>
                <a:gd name="T57" fmla="*/ 138 h 142"/>
                <a:gd name="T58" fmla="*/ 82 w 121"/>
                <a:gd name="T59" fmla="*/ 142 h 142"/>
                <a:gd name="T60" fmla="*/ 93 w 121"/>
                <a:gd name="T61" fmla="*/ 142 h 142"/>
                <a:gd name="T62" fmla="*/ 93 w 121"/>
                <a:gd name="T63" fmla="*/ 142 h 142"/>
                <a:gd name="T64" fmla="*/ 99 w 121"/>
                <a:gd name="T65" fmla="*/ 136 h 142"/>
                <a:gd name="T66" fmla="*/ 104 w 121"/>
                <a:gd name="T67" fmla="*/ 132 h 142"/>
                <a:gd name="T68" fmla="*/ 116 w 121"/>
                <a:gd name="T69" fmla="*/ 121 h 142"/>
                <a:gd name="T70" fmla="*/ 116 w 121"/>
                <a:gd name="T71" fmla="*/ 106 h 142"/>
                <a:gd name="T72" fmla="*/ 116 w 121"/>
                <a:gd name="T73" fmla="*/ 106 h 142"/>
                <a:gd name="T74" fmla="*/ 116 w 121"/>
                <a:gd name="T75" fmla="*/ 106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1" h="142">
                  <a:moveTo>
                    <a:pt x="116" y="106"/>
                  </a:moveTo>
                  <a:lnTo>
                    <a:pt x="121" y="93"/>
                  </a:lnTo>
                  <a:lnTo>
                    <a:pt x="121" y="81"/>
                  </a:lnTo>
                  <a:lnTo>
                    <a:pt x="110" y="81"/>
                  </a:lnTo>
                  <a:lnTo>
                    <a:pt x="104" y="79"/>
                  </a:lnTo>
                  <a:lnTo>
                    <a:pt x="103" y="57"/>
                  </a:lnTo>
                  <a:lnTo>
                    <a:pt x="97" y="49"/>
                  </a:lnTo>
                  <a:lnTo>
                    <a:pt x="84" y="49"/>
                  </a:lnTo>
                  <a:lnTo>
                    <a:pt x="70" y="47"/>
                  </a:lnTo>
                  <a:lnTo>
                    <a:pt x="70" y="23"/>
                  </a:lnTo>
                  <a:lnTo>
                    <a:pt x="65" y="4"/>
                  </a:lnTo>
                  <a:lnTo>
                    <a:pt x="52" y="0"/>
                  </a:lnTo>
                  <a:lnTo>
                    <a:pt x="33" y="0"/>
                  </a:lnTo>
                  <a:lnTo>
                    <a:pt x="16" y="4"/>
                  </a:lnTo>
                  <a:lnTo>
                    <a:pt x="4" y="17"/>
                  </a:lnTo>
                  <a:lnTo>
                    <a:pt x="4" y="36"/>
                  </a:lnTo>
                  <a:lnTo>
                    <a:pt x="0" y="47"/>
                  </a:lnTo>
                  <a:lnTo>
                    <a:pt x="8" y="60"/>
                  </a:lnTo>
                  <a:lnTo>
                    <a:pt x="19" y="72"/>
                  </a:lnTo>
                  <a:lnTo>
                    <a:pt x="27" y="77"/>
                  </a:lnTo>
                  <a:lnTo>
                    <a:pt x="38" y="77"/>
                  </a:lnTo>
                  <a:lnTo>
                    <a:pt x="52" y="93"/>
                  </a:lnTo>
                  <a:lnTo>
                    <a:pt x="65" y="96"/>
                  </a:lnTo>
                  <a:lnTo>
                    <a:pt x="72" y="106"/>
                  </a:lnTo>
                  <a:lnTo>
                    <a:pt x="67" y="115"/>
                  </a:lnTo>
                  <a:lnTo>
                    <a:pt x="61" y="121"/>
                  </a:lnTo>
                  <a:lnTo>
                    <a:pt x="63" y="128"/>
                  </a:lnTo>
                  <a:lnTo>
                    <a:pt x="57" y="138"/>
                  </a:lnTo>
                  <a:lnTo>
                    <a:pt x="70" y="138"/>
                  </a:lnTo>
                  <a:lnTo>
                    <a:pt x="82" y="142"/>
                  </a:lnTo>
                  <a:lnTo>
                    <a:pt x="93" y="142"/>
                  </a:lnTo>
                  <a:lnTo>
                    <a:pt x="93" y="142"/>
                  </a:lnTo>
                  <a:lnTo>
                    <a:pt x="99" y="136"/>
                  </a:lnTo>
                  <a:lnTo>
                    <a:pt x="104" y="132"/>
                  </a:lnTo>
                  <a:lnTo>
                    <a:pt x="116" y="121"/>
                  </a:lnTo>
                  <a:lnTo>
                    <a:pt x="116" y="106"/>
                  </a:lnTo>
                  <a:lnTo>
                    <a:pt x="116" y="106"/>
                  </a:lnTo>
                  <a:lnTo>
                    <a:pt x="116" y="106"/>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50" name="Freeform 49">
              <a:extLst>
                <a:ext uri="{FF2B5EF4-FFF2-40B4-BE49-F238E27FC236}">
                  <a16:creationId xmlns:a16="http://schemas.microsoft.com/office/drawing/2014/main" id="{486E8807-EE38-2E42-8D38-9E384E132978}"/>
                </a:ext>
              </a:extLst>
            </p:cNvPr>
            <p:cNvSpPr>
              <a:spLocks/>
            </p:cNvSpPr>
            <p:nvPr userDrawn="1"/>
          </p:nvSpPr>
          <p:spPr bwMode="auto">
            <a:xfrm>
              <a:off x="7504950" y="3979303"/>
              <a:ext cx="112988" cy="115642"/>
            </a:xfrm>
            <a:custGeom>
              <a:avLst/>
              <a:gdLst>
                <a:gd name="T0" fmla="*/ 68 w 74"/>
                <a:gd name="T1" fmla="*/ 80 h 89"/>
                <a:gd name="T2" fmla="*/ 68 w 74"/>
                <a:gd name="T3" fmla="*/ 80 h 89"/>
                <a:gd name="T4" fmla="*/ 68 w 74"/>
                <a:gd name="T5" fmla="*/ 78 h 89"/>
                <a:gd name="T6" fmla="*/ 66 w 74"/>
                <a:gd name="T7" fmla="*/ 74 h 89"/>
                <a:gd name="T8" fmla="*/ 66 w 74"/>
                <a:gd name="T9" fmla="*/ 72 h 89"/>
                <a:gd name="T10" fmla="*/ 66 w 74"/>
                <a:gd name="T11" fmla="*/ 68 h 89"/>
                <a:gd name="T12" fmla="*/ 74 w 74"/>
                <a:gd name="T13" fmla="*/ 55 h 89"/>
                <a:gd name="T14" fmla="*/ 66 w 74"/>
                <a:gd name="T15" fmla="*/ 38 h 89"/>
                <a:gd name="T16" fmla="*/ 63 w 74"/>
                <a:gd name="T17" fmla="*/ 32 h 89"/>
                <a:gd name="T18" fmla="*/ 55 w 74"/>
                <a:gd name="T19" fmla="*/ 25 h 89"/>
                <a:gd name="T20" fmla="*/ 44 w 74"/>
                <a:gd name="T21" fmla="*/ 15 h 89"/>
                <a:gd name="T22" fmla="*/ 38 w 74"/>
                <a:gd name="T23" fmla="*/ 23 h 89"/>
                <a:gd name="T24" fmla="*/ 38 w 74"/>
                <a:gd name="T25" fmla="*/ 15 h 89"/>
                <a:gd name="T26" fmla="*/ 25 w 74"/>
                <a:gd name="T27" fmla="*/ 0 h 89"/>
                <a:gd name="T28" fmla="*/ 19 w 74"/>
                <a:gd name="T29" fmla="*/ 6 h 89"/>
                <a:gd name="T30" fmla="*/ 13 w 74"/>
                <a:gd name="T31" fmla="*/ 6 h 89"/>
                <a:gd name="T32" fmla="*/ 13 w 74"/>
                <a:gd name="T33" fmla="*/ 15 h 89"/>
                <a:gd name="T34" fmla="*/ 8 w 74"/>
                <a:gd name="T35" fmla="*/ 32 h 89"/>
                <a:gd name="T36" fmla="*/ 4 w 74"/>
                <a:gd name="T37" fmla="*/ 55 h 89"/>
                <a:gd name="T38" fmla="*/ 0 w 74"/>
                <a:gd name="T39" fmla="*/ 61 h 89"/>
                <a:gd name="T40" fmla="*/ 0 w 74"/>
                <a:gd name="T41" fmla="*/ 61 h 89"/>
                <a:gd name="T42" fmla="*/ 4 w 74"/>
                <a:gd name="T43" fmla="*/ 74 h 89"/>
                <a:gd name="T44" fmla="*/ 4 w 74"/>
                <a:gd name="T45" fmla="*/ 74 h 89"/>
                <a:gd name="T46" fmla="*/ 4 w 74"/>
                <a:gd name="T47" fmla="*/ 78 h 89"/>
                <a:gd name="T48" fmla="*/ 6 w 74"/>
                <a:gd name="T49" fmla="*/ 78 h 89"/>
                <a:gd name="T50" fmla="*/ 8 w 74"/>
                <a:gd name="T51" fmla="*/ 80 h 89"/>
                <a:gd name="T52" fmla="*/ 10 w 74"/>
                <a:gd name="T53" fmla="*/ 80 h 89"/>
                <a:gd name="T54" fmla="*/ 15 w 74"/>
                <a:gd name="T55" fmla="*/ 82 h 89"/>
                <a:gd name="T56" fmla="*/ 21 w 74"/>
                <a:gd name="T57" fmla="*/ 84 h 89"/>
                <a:gd name="T58" fmla="*/ 21 w 74"/>
                <a:gd name="T59" fmla="*/ 84 h 89"/>
                <a:gd name="T60" fmla="*/ 27 w 74"/>
                <a:gd name="T61" fmla="*/ 85 h 89"/>
                <a:gd name="T62" fmla="*/ 32 w 74"/>
                <a:gd name="T63" fmla="*/ 87 h 89"/>
                <a:gd name="T64" fmla="*/ 32 w 74"/>
                <a:gd name="T65" fmla="*/ 87 h 89"/>
                <a:gd name="T66" fmla="*/ 36 w 74"/>
                <a:gd name="T67" fmla="*/ 89 h 89"/>
                <a:gd name="T68" fmla="*/ 40 w 74"/>
                <a:gd name="T69" fmla="*/ 87 h 89"/>
                <a:gd name="T70" fmla="*/ 46 w 74"/>
                <a:gd name="T71" fmla="*/ 87 h 89"/>
                <a:gd name="T72" fmla="*/ 46 w 74"/>
                <a:gd name="T73" fmla="*/ 87 h 89"/>
                <a:gd name="T74" fmla="*/ 51 w 74"/>
                <a:gd name="T75" fmla="*/ 87 h 89"/>
                <a:gd name="T76" fmla="*/ 55 w 74"/>
                <a:gd name="T77" fmla="*/ 87 h 89"/>
                <a:gd name="T78" fmla="*/ 59 w 74"/>
                <a:gd name="T79" fmla="*/ 87 h 89"/>
                <a:gd name="T80" fmla="*/ 59 w 74"/>
                <a:gd name="T81" fmla="*/ 87 h 89"/>
                <a:gd name="T82" fmla="*/ 66 w 74"/>
                <a:gd name="T83" fmla="*/ 84 h 89"/>
                <a:gd name="T84" fmla="*/ 66 w 74"/>
                <a:gd name="T85" fmla="*/ 84 h 89"/>
                <a:gd name="T86" fmla="*/ 66 w 74"/>
                <a:gd name="T87" fmla="*/ 84 h 89"/>
                <a:gd name="T88" fmla="*/ 68 w 74"/>
                <a:gd name="T89" fmla="*/ 80 h 89"/>
                <a:gd name="T90" fmla="*/ 68 w 74"/>
                <a:gd name="T91" fmla="*/ 80 h 89"/>
                <a:gd name="T92" fmla="*/ 68 w 74"/>
                <a:gd name="T93" fmla="*/ 80 h 89"/>
                <a:gd name="T94" fmla="*/ 68 w 74"/>
                <a:gd name="T95" fmla="*/ 8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4" h="89">
                  <a:moveTo>
                    <a:pt x="68" y="80"/>
                  </a:moveTo>
                  <a:lnTo>
                    <a:pt x="68" y="80"/>
                  </a:lnTo>
                  <a:lnTo>
                    <a:pt x="68" y="78"/>
                  </a:lnTo>
                  <a:lnTo>
                    <a:pt x="66" y="74"/>
                  </a:lnTo>
                  <a:lnTo>
                    <a:pt x="66" y="72"/>
                  </a:lnTo>
                  <a:lnTo>
                    <a:pt x="66" y="68"/>
                  </a:lnTo>
                  <a:lnTo>
                    <a:pt x="74" y="55"/>
                  </a:lnTo>
                  <a:lnTo>
                    <a:pt x="66" y="38"/>
                  </a:lnTo>
                  <a:lnTo>
                    <a:pt x="63" y="32"/>
                  </a:lnTo>
                  <a:lnTo>
                    <a:pt x="55" y="25"/>
                  </a:lnTo>
                  <a:lnTo>
                    <a:pt x="44" y="15"/>
                  </a:lnTo>
                  <a:lnTo>
                    <a:pt x="38" y="23"/>
                  </a:lnTo>
                  <a:lnTo>
                    <a:pt x="38" y="15"/>
                  </a:lnTo>
                  <a:lnTo>
                    <a:pt x="25" y="0"/>
                  </a:lnTo>
                  <a:lnTo>
                    <a:pt x="19" y="6"/>
                  </a:lnTo>
                  <a:lnTo>
                    <a:pt x="13" y="6"/>
                  </a:lnTo>
                  <a:lnTo>
                    <a:pt x="13" y="15"/>
                  </a:lnTo>
                  <a:lnTo>
                    <a:pt x="8" y="32"/>
                  </a:lnTo>
                  <a:lnTo>
                    <a:pt x="4" y="55"/>
                  </a:lnTo>
                  <a:lnTo>
                    <a:pt x="0" y="61"/>
                  </a:lnTo>
                  <a:lnTo>
                    <a:pt x="0" y="61"/>
                  </a:lnTo>
                  <a:lnTo>
                    <a:pt x="4" y="74"/>
                  </a:lnTo>
                  <a:lnTo>
                    <a:pt x="4" y="74"/>
                  </a:lnTo>
                  <a:lnTo>
                    <a:pt x="4" y="78"/>
                  </a:lnTo>
                  <a:lnTo>
                    <a:pt x="6" y="78"/>
                  </a:lnTo>
                  <a:lnTo>
                    <a:pt x="8" y="80"/>
                  </a:lnTo>
                  <a:lnTo>
                    <a:pt x="10" y="80"/>
                  </a:lnTo>
                  <a:lnTo>
                    <a:pt x="15" y="82"/>
                  </a:lnTo>
                  <a:lnTo>
                    <a:pt x="21" y="84"/>
                  </a:lnTo>
                  <a:lnTo>
                    <a:pt x="21" y="84"/>
                  </a:lnTo>
                  <a:lnTo>
                    <a:pt x="27" y="85"/>
                  </a:lnTo>
                  <a:lnTo>
                    <a:pt x="32" y="87"/>
                  </a:lnTo>
                  <a:lnTo>
                    <a:pt x="32" y="87"/>
                  </a:lnTo>
                  <a:lnTo>
                    <a:pt x="36" y="89"/>
                  </a:lnTo>
                  <a:lnTo>
                    <a:pt x="40" y="87"/>
                  </a:lnTo>
                  <a:lnTo>
                    <a:pt x="46" y="87"/>
                  </a:lnTo>
                  <a:lnTo>
                    <a:pt x="46" y="87"/>
                  </a:lnTo>
                  <a:lnTo>
                    <a:pt x="51" y="87"/>
                  </a:lnTo>
                  <a:lnTo>
                    <a:pt x="55" y="87"/>
                  </a:lnTo>
                  <a:lnTo>
                    <a:pt x="59" y="87"/>
                  </a:lnTo>
                  <a:lnTo>
                    <a:pt x="59" y="87"/>
                  </a:lnTo>
                  <a:lnTo>
                    <a:pt x="66" y="84"/>
                  </a:lnTo>
                  <a:lnTo>
                    <a:pt x="66" y="84"/>
                  </a:lnTo>
                  <a:lnTo>
                    <a:pt x="66" y="84"/>
                  </a:lnTo>
                  <a:lnTo>
                    <a:pt x="68" y="80"/>
                  </a:lnTo>
                  <a:lnTo>
                    <a:pt x="68" y="80"/>
                  </a:lnTo>
                  <a:lnTo>
                    <a:pt x="68" y="80"/>
                  </a:lnTo>
                  <a:lnTo>
                    <a:pt x="68" y="80"/>
                  </a:lnTo>
                  <a:close/>
                </a:path>
              </a:pathLst>
            </a:custGeom>
            <a:solidFill>
              <a:schemeClr val="bg1">
                <a:lumMod val="85000"/>
              </a:schemeClr>
            </a:solidFill>
            <a:ln w="635" cap="rnd">
              <a:solidFill>
                <a:schemeClr val="bg1">
                  <a:alpha val="17000"/>
                </a:schemeClr>
              </a:solidFill>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51" name="Freeform 50">
              <a:extLst>
                <a:ext uri="{FF2B5EF4-FFF2-40B4-BE49-F238E27FC236}">
                  <a16:creationId xmlns:a16="http://schemas.microsoft.com/office/drawing/2014/main" id="{5D54A1B5-8443-0042-A27E-B91B54337435}"/>
                </a:ext>
              </a:extLst>
            </p:cNvPr>
            <p:cNvSpPr>
              <a:spLocks/>
            </p:cNvSpPr>
            <p:nvPr userDrawn="1"/>
          </p:nvSpPr>
          <p:spPr bwMode="auto">
            <a:xfrm>
              <a:off x="7504950" y="3979303"/>
              <a:ext cx="112988" cy="115642"/>
            </a:xfrm>
            <a:custGeom>
              <a:avLst/>
              <a:gdLst>
                <a:gd name="T0" fmla="*/ 68 w 74"/>
                <a:gd name="T1" fmla="*/ 80 h 89"/>
                <a:gd name="T2" fmla="*/ 68 w 74"/>
                <a:gd name="T3" fmla="*/ 80 h 89"/>
                <a:gd name="T4" fmla="*/ 68 w 74"/>
                <a:gd name="T5" fmla="*/ 78 h 89"/>
                <a:gd name="T6" fmla="*/ 66 w 74"/>
                <a:gd name="T7" fmla="*/ 74 h 89"/>
                <a:gd name="T8" fmla="*/ 66 w 74"/>
                <a:gd name="T9" fmla="*/ 72 h 89"/>
                <a:gd name="T10" fmla="*/ 66 w 74"/>
                <a:gd name="T11" fmla="*/ 68 h 89"/>
                <a:gd name="T12" fmla="*/ 74 w 74"/>
                <a:gd name="T13" fmla="*/ 55 h 89"/>
                <a:gd name="T14" fmla="*/ 66 w 74"/>
                <a:gd name="T15" fmla="*/ 38 h 89"/>
                <a:gd name="T16" fmla="*/ 63 w 74"/>
                <a:gd name="T17" fmla="*/ 32 h 89"/>
                <a:gd name="T18" fmla="*/ 55 w 74"/>
                <a:gd name="T19" fmla="*/ 25 h 89"/>
                <a:gd name="T20" fmla="*/ 44 w 74"/>
                <a:gd name="T21" fmla="*/ 15 h 89"/>
                <a:gd name="T22" fmla="*/ 38 w 74"/>
                <a:gd name="T23" fmla="*/ 23 h 89"/>
                <a:gd name="T24" fmla="*/ 38 w 74"/>
                <a:gd name="T25" fmla="*/ 15 h 89"/>
                <a:gd name="T26" fmla="*/ 25 w 74"/>
                <a:gd name="T27" fmla="*/ 0 h 89"/>
                <a:gd name="T28" fmla="*/ 19 w 74"/>
                <a:gd name="T29" fmla="*/ 6 h 89"/>
                <a:gd name="T30" fmla="*/ 13 w 74"/>
                <a:gd name="T31" fmla="*/ 6 h 89"/>
                <a:gd name="T32" fmla="*/ 13 w 74"/>
                <a:gd name="T33" fmla="*/ 15 h 89"/>
                <a:gd name="T34" fmla="*/ 8 w 74"/>
                <a:gd name="T35" fmla="*/ 32 h 89"/>
                <a:gd name="T36" fmla="*/ 4 w 74"/>
                <a:gd name="T37" fmla="*/ 55 h 89"/>
                <a:gd name="T38" fmla="*/ 0 w 74"/>
                <a:gd name="T39" fmla="*/ 61 h 89"/>
                <a:gd name="T40" fmla="*/ 0 w 74"/>
                <a:gd name="T41" fmla="*/ 61 h 89"/>
                <a:gd name="T42" fmla="*/ 4 w 74"/>
                <a:gd name="T43" fmla="*/ 74 h 89"/>
                <a:gd name="T44" fmla="*/ 4 w 74"/>
                <a:gd name="T45" fmla="*/ 74 h 89"/>
                <a:gd name="T46" fmla="*/ 4 w 74"/>
                <a:gd name="T47" fmla="*/ 78 h 89"/>
                <a:gd name="T48" fmla="*/ 6 w 74"/>
                <a:gd name="T49" fmla="*/ 78 h 89"/>
                <a:gd name="T50" fmla="*/ 8 w 74"/>
                <a:gd name="T51" fmla="*/ 80 h 89"/>
                <a:gd name="T52" fmla="*/ 10 w 74"/>
                <a:gd name="T53" fmla="*/ 80 h 89"/>
                <a:gd name="T54" fmla="*/ 15 w 74"/>
                <a:gd name="T55" fmla="*/ 82 h 89"/>
                <a:gd name="T56" fmla="*/ 21 w 74"/>
                <a:gd name="T57" fmla="*/ 84 h 89"/>
                <a:gd name="T58" fmla="*/ 21 w 74"/>
                <a:gd name="T59" fmla="*/ 84 h 89"/>
                <a:gd name="T60" fmla="*/ 27 w 74"/>
                <a:gd name="T61" fmla="*/ 85 h 89"/>
                <a:gd name="T62" fmla="*/ 32 w 74"/>
                <a:gd name="T63" fmla="*/ 87 h 89"/>
                <a:gd name="T64" fmla="*/ 32 w 74"/>
                <a:gd name="T65" fmla="*/ 87 h 89"/>
                <a:gd name="T66" fmla="*/ 36 w 74"/>
                <a:gd name="T67" fmla="*/ 89 h 89"/>
                <a:gd name="T68" fmla="*/ 40 w 74"/>
                <a:gd name="T69" fmla="*/ 87 h 89"/>
                <a:gd name="T70" fmla="*/ 46 w 74"/>
                <a:gd name="T71" fmla="*/ 87 h 89"/>
                <a:gd name="T72" fmla="*/ 46 w 74"/>
                <a:gd name="T73" fmla="*/ 87 h 89"/>
                <a:gd name="T74" fmla="*/ 51 w 74"/>
                <a:gd name="T75" fmla="*/ 87 h 89"/>
                <a:gd name="T76" fmla="*/ 55 w 74"/>
                <a:gd name="T77" fmla="*/ 87 h 89"/>
                <a:gd name="T78" fmla="*/ 59 w 74"/>
                <a:gd name="T79" fmla="*/ 87 h 89"/>
                <a:gd name="T80" fmla="*/ 59 w 74"/>
                <a:gd name="T81" fmla="*/ 87 h 89"/>
                <a:gd name="T82" fmla="*/ 66 w 74"/>
                <a:gd name="T83" fmla="*/ 84 h 89"/>
                <a:gd name="T84" fmla="*/ 66 w 74"/>
                <a:gd name="T85" fmla="*/ 84 h 89"/>
                <a:gd name="T86" fmla="*/ 66 w 74"/>
                <a:gd name="T87" fmla="*/ 84 h 89"/>
                <a:gd name="T88" fmla="*/ 68 w 74"/>
                <a:gd name="T89" fmla="*/ 80 h 89"/>
                <a:gd name="T90" fmla="*/ 68 w 74"/>
                <a:gd name="T91" fmla="*/ 80 h 89"/>
                <a:gd name="T92" fmla="*/ 68 w 74"/>
                <a:gd name="T93" fmla="*/ 80 h 89"/>
                <a:gd name="T94" fmla="*/ 68 w 74"/>
                <a:gd name="T95" fmla="*/ 8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4" h="89">
                  <a:moveTo>
                    <a:pt x="68" y="80"/>
                  </a:moveTo>
                  <a:lnTo>
                    <a:pt x="68" y="80"/>
                  </a:lnTo>
                  <a:lnTo>
                    <a:pt x="68" y="78"/>
                  </a:lnTo>
                  <a:lnTo>
                    <a:pt x="66" y="74"/>
                  </a:lnTo>
                  <a:lnTo>
                    <a:pt x="66" y="72"/>
                  </a:lnTo>
                  <a:lnTo>
                    <a:pt x="66" y="68"/>
                  </a:lnTo>
                  <a:lnTo>
                    <a:pt x="74" y="55"/>
                  </a:lnTo>
                  <a:lnTo>
                    <a:pt x="66" y="38"/>
                  </a:lnTo>
                  <a:lnTo>
                    <a:pt x="63" y="32"/>
                  </a:lnTo>
                  <a:lnTo>
                    <a:pt x="55" y="25"/>
                  </a:lnTo>
                  <a:lnTo>
                    <a:pt x="44" y="15"/>
                  </a:lnTo>
                  <a:lnTo>
                    <a:pt x="38" y="23"/>
                  </a:lnTo>
                  <a:lnTo>
                    <a:pt x="38" y="15"/>
                  </a:lnTo>
                  <a:lnTo>
                    <a:pt x="25" y="0"/>
                  </a:lnTo>
                  <a:lnTo>
                    <a:pt x="19" y="6"/>
                  </a:lnTo>
                  <a:lnTo>
                    <a:pt x="13" y="6"/>
                  </a:lnTo>
                  <a:lnTo>
                    <a:pt x="13" y="15"/>
                  </a:lnTo>
                  <a:lnTo>
                    <a:pt x="8" y="32"/>
                  </a:lnTo>
                  <a:lnTo>
                    <a:pt x="4" y="55"/>
                  </a:lnTo>
                  <a:lnTo>
                    <a:pt x="0" y="61"/>
                  </a:lnTo>
                  <a:lnTo>
                    <a:pt x="0" y="61"/>
                  </a:lnTo>
                  <a:lnTo>
                    <a:pt x="4" y="74"/>
                  </a:lnTo>
                  <a:lnTo>
                    <a:pt x="4" y="74"/>
                  </a:lnTo>
                  <a:lnTo>
                    <a:pt x="4" y="78"/>
                  </a:lnTo>
                  <a:lnTo>
                    <a:pt x="6" y="78"/>
                  </a:lnTo>
                  <a:lnTo>
                    <a:pt x="8" y="80"/>
                  </a:lnTo>
                  <a:lnTo>
                    <a:pt x="10" y="80"/>
                  </a:lnTo>
                  <a:lnTo>
                    <a:pt x="15" y="82"/>
                  </a:lnTo>
                  <a:lnTo>
                    <a:pt x="21" y="84"/>
                  </a:lnTo>
                  <a:lnTo>
                    <a:pt x="21" y="84"/>
                  </a:lnTo>
                  <a:lnTo>
                    <a:pt x="27" y="85"/>
                  </a:lnTo>
                  <a:lnTo>
                    <a:pt x="32" y="87"/>
                  </a:lnTo>
                  <a:lnTo>
                    <a:pt x="32" y="87"/>
                  </a:lnTo>
                  <a:lnTo>
                    <a:pt x="36" y="89"/>
                  </a:lnTo>
                  <a:lnTo>
                    <a:pt x="40" y="87"/>
                  </a:lnTo>
                  <a:lnTo>
                    <a:pt x="46" y="87"/>
                  </a:lnTo>
                  <a:lnTo>
                    <a:pt x="46" y="87"/>
                  </a:lnTo>
                  <a:lnTo>
                    <a:pt x="51" y="87"/>
                  </a:lnTo>
                  <a:lnTo>
                    <a:pt x="55" y="87"/>
                  </a:lnTo>
                  <a:lnTo>
                    <a:pt x="59" y="87"/>
                  </a:lnTo>
                  <a:lnTo>
                    <a:pt x="59" y="87"/>
                  </a:lnTo>
                  <a:lnTo>
                    <a:pt x="66" y="84"/>
                  </a:lnTo>
                  <a:lnTo>
                    <a:pt x="66" y="84"/>
                  </a:lnTo>
                  <a:lnTo>
                    <a:pt x="66" y="84"/>
                  </a:lnTo>
                  <a:lnTo>
                    <a:pt x="68" y="80"/>
                  </a:lnTo>
                  <a:lnTo>
                    <a:pt x="68" y="80"/>
                  </a:lnTo>
                  <a:lnTo>
                    <a:pt x="68" y="80"/>
                  </a:lnTo>
                  <a:lnTo>
                    <a:pt x="68" y="80"/>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52" name="Freeform 51">
              <a:extLst>
                <a:ext uri="{FF2B5EF4-FFF2-40B4-BE49-F238E27FC236}">
                  <a16:creationId xmlns:a16="http://schemas.microsoft.com/office/drawing/2014/main" id="{7E5077AC-5377-594D-9C27-B1DEB6A1824B}"/>
                </a:ext>
              </a:extLst>
            </p:cNvPr>
            <p:cNvSpPr>
              <a:spLocks/>
            </p:cNvSpPr>
            <p:nvPr userDrawn="1"/>
          </p:nvSpPr>
          <p:spPr bwMode="auto">
            <a:xfrm>
              <a:off x="7178201" y="3802592"/>
              <a:ext cx="436683" cy="739328"/>
            </a:xfrm>
            <a:custGeom>
              <a:avLst/>
              <a:gdLst>
                <a:gd name="T0" fmla="*/ 227 w 286"/>
                <a:gd name="T1" fmla="*/ 151 h 569"/>
                <a:gd name="T2" fmla="*/ 271 w 286"/>
                <a:gd name="T3" fmla="*/ 95 h 569"/>
                <a:gd name="T4" fmla="*/ 273 w 286"/>
                <a:gd name="T5" fmla="*/ 74 h 569"/>
                <a:gd name="T6" fmla="*/ 214 w 286"/>
                <a:gd name="T7" fmla="*/ 91 h 569"/>
                <a:gd name="T8" fmla="*/ 222 w 286"/>
                <a:gd name="T9" fmla="*/ 49 h 569"/>
                <a:gd name="T10" fmla="*/ 165 w 286"/>
                <a:gd name="T11" fmla="*/ 15 h 569"/>
                <a:gd name="T12" fmla="*/ 104 w 286"/>
                <a:gd name="T13" fmla="*/ 0 h 569"/>
                <a:gd name="T14" fmla="*/ 72 w 286"/>
                <a:gd name="T15" fmla="*/ 70 h 569"/>
                <a:gd name="T16" fmla="*/ 67 w 286"/>
                <a:gd name="T17" fmla="*/ 98 h 569"/>
                <a:gd name="T18" fmla="*/ 46 w 286"/>
                <a:gd name="T19" fmla="*/ 157 h 569"/>
                <a:gd name="T20" fmla="*/ 44 w 286"/>
                <a:gd name="T21" fmla="*/ 229 h 569"/>
                <a:gd name="T22" fmla="*/ 38 w 286"/>
                <a:gd name="T23" fmla="*/ 297 h 569"/>
                <a:gd name="T24" fmla="*/ 23 w 286"/>
                <a:gd name="T25" fmla="*/ 335 h 569"/>
                <a:gd name="T26" fmla="*/ 27 w 286"/>
                <a:gd name="T27" fmla="*/ 401 h 569"/>
                <a:gd name="T28" fmla="*/ 25 w 286"/>
                <a:gd name="T29" fmla="*/ 429 h 569"/>
                <a:gd name="T30" fmla="*/ 19 w 286"/>
                <a:gd name="T31" fmla="*/ 467 h 569"/>
                <a:gd name="T32" fmla="*/ 14 w 286"/>
                <a:gd name="T33" fmla="*/ 496 h 569"/>
                <a:gd name="T34" fmla="*/ 6 w 286"/>
                <a:gd name="T35" fmla="*/ 526 h 569"/>
                <a:gd name="T36" fmla="*/ 19 w 286"/>
                <a:gd name="T37" fmla="*/ 566 h 569"/>
                <a:gd name="T38" fmla="*/ 69 w 286"/>
                <a:gd name="T39" fmla="*/ 569 h 569"/>
                <a:gd name="T40" fmla="*/ 69 w 286"/>
                <a:gd name="T41" fmla="*/ 562 h 569"/>
                <a:gd name="T42" fmla="*/ 65 w 286"/>
                <a:gd name="T43" fmla="*/ 552 h 569"/>
                <a:gd name="T44" fmla="*/ 65 w 286"/>
                <a:gd name="T45" fmla="*/ 537 h 569"/>
                <a:gd name="T46" fmla="*/ 76 w 286"/>
                <a:gd name="T47" fmla="*/ 522 h 569"/>
                <a:gd name="T48" fmla="*/ 84 w 286"/>
                <a:gd name="T49" fmla="*/ 513 h 569"/>
                <a:gd name="T50" fmla="*/ 89 w 286"/>
                <a:gd name="T51" fmla="*/ 496 h 569"/>
                <a:gd name="T52" fmla="*/ 103 w 286"/>
                <a:gd name="T53" fmla="*/ 484 h 569"/>
                <a:gd name="T54" fmla="*/ 108 w 286"/>
                <a:gd name="T55" fmla="*/ 462 h 569"/>
                <a:gd name="T56" fmla="*/ 97 w 286"/>
                <a:gd name="T57" fmla="*/ 458 h 569"/>
                <a:gd name="T58" fmla="*/ 86 w 286"/>
                <a:gd name="T59" fmla="*/ 445 h 569"/>
                <a:gd name="T60" fmla="*/ 91 w 286"/>
                <a:gd name="T61" fmla="*/ 429 h 569"/>
                <a:gd name="T62" fmla="*/ 103 w 286"/>
                <a:gd name="T63" fmla="*/ 420 h 569"/>
                <a:gd name="T64" fmla="*/ 114 w 286"/>
                <a:gd name="T65" fmla="*/ 411 h 569"/>
                <a:gd name="T66" fmla="*/ 118 w 286"/>
                <a:gd name="T67" fmla="*/ 394 h 569"/>
                <a:gd name="T68" fmla="*/ 129 w 286"/>
                <a:gd name="T69" fmla="*/ 380 h 569"/>
                <a:gd name="T70" fmla="*/ 127 w 286"/>
                <a:gd name="T71" fmla="*/ 373 h 569"/>
                <a:gd name="T72" fmla="*/ 139 w 286"/>
                <a:gd name="T73" fmla="*/ 378 h 569"/>
                <a:gd name="T74" fmla="*/ 140 w 286"/>
                <a:gd name="T75" fmla="*/ 369 h 569"/>
                <a:gd name="T76" fmla="*/ 135 w 286"/>
                <a:gd name="T77" fmla="*/ 365 h 569"/>
                <a:gd name="T78" fmla="*/ 125 w 286"/>
                <a:gd name="T79" fmla="*/ 360 h 569"/>
                <a:gd name="T80" fmla="*/ 122 w 286"/>
                <a:gd name="T81" fmla="*/ 348 h 569"/>
                <a:gd name="T82" fmla="*/ 123 w 286"/>
                <a:gd name="T83" fmla="*/ 337 h 569"/>
                <a:gd name="T84" fmla="*/ 146 w 286"/>
                <a:gd name="T85" fmla="*/ 344 h 569"/>
                <a:gd name="T86" fmla="*/ 161 w 286"/>
                <a:gd name="T87" fmla="*/ 333 h 569"/>
                <a:gd name="T88" fmla="*/ 159 w 286"/>
                <a:gd name="T89" fmla="*/ 320 h 569"/>
                <a:gd name="T90" fmla="*/ 163 w 286"/>
                <a:gd name="T91" fmla="*/ 307 h 569"/>
                <a:gd name="T92" fmla="*/ 188 w 286"/>
                <a:gd name="T93" fmla="*/ 301 h 569"/>
                <a:gd name="T94" fmla="*/ 214 w 286"/>
                <a:gd name="T95" fmla="*/ 291 h 569"/>
                <a:gd name="T96" fmla="*/ 231 w 286"/>
                <a:gd name="T97" fmla="*/ 278 h 569"/>
                <a:gd name="T98" fmla="*/ 241 w 286"/>
                <a:gd name="T99" fmla="*/ 257 h 569"/>
                <a:gd name="T100" fmla="*/ 233 w 286"/>
                <a:gd name="T101" fmla="*/ 242 h 569"/>
                <a:gd name="T102" fmla="*/ 233 w 286"/>
                <a:gd name="T103" fmla="*/ 233 h 569"/>
                <a:gd name="T104" fmla="*/ 218 w 286"/>
                <a:gd name="T105" fmla="*/ 221 h 569"/>
                <a:gd name="T106" fmla="*/ 218 w 286"/>
                <a:gd name="T107" fmla="*/ 210 h 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86" h="569">
                  <a:moveTo>
                    <a:pt x="218" y="210"/>
                  </a:moveTo>
                  <a:lnTo>
                    <a:pt x="214" y="197"/>
                  </a:lnTo>
                  <a:lnTo>
                    <a:pt x="218" y="191"/>
                  </a:lnTo>
                  <a:lnTo>
                    <a:pt x="222" y="168"/>
                  </a:lnTo>
                  <a:lnTo>
                    <a:pt x="227" y="151"/>
                  </a:lnTo>
                  <a:lnTo>
                    <a:pt x="227" y="142"/>
                  </a:lnTo>
                  <a:lnTo>
                    <a:pt x="239" y="131"/>
                  </a:lnTo>
                  <a:lnTo>
                    <a:pt x="244" y="119"/>
                  </a:lnTo>
                  <a:lnTo>
                    <a:pt x="254" y="108"/>
                  </a:lnTo>
                  <a:lnTo>
                    <a:pt x="271" y="95"/>
                  </a:lnTo>
                  <a:lnTo>
                    <a:pt x="286" y="87"/>
                  </a:lnTo>
                  <a:lnTo>
                    <a:pt x="286" y="64"/>
                  </a:lnTo>
                  <a:lnTo>
                    <a:pt x="280" y="59"/>
                  </a:lnTo>
                  <a:lnTo>
                    <a:pt x="275" y="59"/>
                  </a:lnTo>
                  <a:lnTo>
                    <a:pt x="273" y="74"/>
                  </a:lnTo>
                  <a:lnTo>
                    <a:pt x="261" y="85"/>
                  </a:lnTo>
                  <a:lnTo>
                    <a:pt x="250" y="95"/>
                  </a:lnTo>
                  <a:lnTo>
                    <a:pt x="239" y="95"/>
                  </a:lnTo>
                  <a:lnTo>
                    <a:pt x="227" y="91"/>
                  </a:lnTo>
                  <a:lnTo>
                    <a:pt x="214" y="91"/>
                  </a:lnTo>
                  <a:lnTo>
                    <a:pt x="220" y="81"/>
                  </a:lnTo>
                  <a:lnTo>
                    <a:pt x="218" y="74"/>
                  </a:lnTo>
                  <a:lnTo>
                    <a:pt x="224" y="68"/>
                  </a:lnTo>
                  <a:lnTo>
                    <a:pt x="229" y="59"/>
                  </a:lnTo>
                  <a:lnTo>
                    <a:pt x="222" y="49"/>
                  </a:lnTo>
                  <a:lnTo>
                    <a:pt x="209" y="46"/>
                  </a:lnTo>
                  <a:lnTo>
                    <a:pt x="195" y="30"/>
                  </a:lnTo>
                  <a:lnTo>
                    <a:pt x="184" y="30"/>
                  </a:lnTo>
                  <a:lnTo>
                    <a:pt x="178" y="25"/>
                  </a:lnTo>
                  <a:lnTo>
                    <a:pt x="165" y="15"/>
                  </a:lnTo>
                  <a:lnTo>
                    <a:pt x="157" y="0"/>
                  </a:lnTo>
                  <a:lnTo>
                    <a:pt x="142" y="0"/>
                  </a:lnTo>
                  <a:lnTo>
                    <a:pt x="135" y="13"/>
                  </a:lnTo>
                  <a:lnTo>
                    <a:pt x="127" y="2"/>
                  </a:lnTo>
                  <a:lnTo>
                    <a:pt x="104" y="0"/>
                  </a:lnTo>
                  <a:lnTo>
                    <a:pt x="93" y="8"/>
                  </a:lnTo>
                  <a:lnTo>
                    <a:pt x="91" y="34"/>
                  </a:lnTo>
                  <a:lnTo>
                    <a:pt x="72" y="44"/>
                  </a:lnTo>
                  <a:lnTo>
                    <a:pt x="72" y="63"/>
                  </a:lnTo>
                  <a:lnTo>
                    <a:pt x="72" y="70"/>
                  </a:lnTo>
                  <a:lnTo>
                    <a:pt x="69" y="76"/>
                  </a:lnTo>
                  <a:lnTo>
                    <a:pt x="74" y="81"/>
                  </a:lnTo>
                  <a:lnTo>
                    <a:pt x="74" y="85"/>
                  </a:lnTo>
                  <a:lnTo>
                    <a:pt x="67" y="85"/>
                  </a:lnTo>
                  <a:lnTo>
                    <a:pt x="67" y="98"/>
                  </a:lnTo>
                  <a:lnTo>
                    <a:pt x="55" y="110"/>
                  </a:lnTo>
                  <a:lnTo>
                    <a:pt x="50" y="125"/>
                  </a:lnTo>
                  <a:lnTo>
                    <a:pt x="50" y="142"/>
                  </a:lnTo>
                  <a:lnTo>
                    <a:pt x="46" y="148"/>
                  </a:lnTo>
                  <a:lnTo>
                    <a:pt x="46" y="157"/>
                  </a:lnTo>
                  <a:lnTo>
                    <a:pt x="42" y="161"/>
                  </a:lnTo>
                  <a:lnTo>
                    <a:pt x="50" y="191"/>
                  </a:lnTo>
                  <a:lnTo>
                    <a:pt x="53" y="197"/>
                  </a:lnTo>
                  <a:lnTo>
                    <a:pt x="50" y="214"/>
                  </a:lnTo>
                  <a:lnTo>
                    <a:pt x="44" y="229"/>
                  </a:lnTo>
                  <a:lnTo>
                    <a:pt x="44" y="250"/>
                  </a:lnTo>
                  <a:lnTo>
                    <a:pt x="38" y="257"/>
                  </a:lnTo>
                  <a:lnTo>
                    <a:pt x="35" y="278"/>
                  </a:lnTo>
                  <a:lnTo>
                    <a:pt x="38" y="290"/>
                  </a:lnTo>
                  <a:lnTo>
                    <a:pt x="38" y="297"/>
                  </a:lnTo>
                  <a:lnTo>
                    <a:pt x="31" y="297"/>
                  </a:lnTo>
                  <a:lnTo>
                    <a:pt x="31" y="312"/>
                  </a:lnTo>
                  <a:lnTo>
                    <a:pt x="27" y="316"/>
                  </a:lnTo>
                  <a:lnTo>
                    <a:pt x="27" y="331"/>
                  </a:lnTo>
                  <a:lnTo>
                    <a:pt x="23" y="335"/>
                  </a:lnTo>
                  <a:lnTo>
                    <a:pt x="25" y="360"/>
                  </a:lnTo>
                  <a:lnTo>
                    <a:pt x="19" y="363"/>
                  </a:lnTo>
                  <a:lnTo>
                    <a:pt x="19" y="380"/>
                  </a:lnTo>
                  <a:lnTo>
                    <a:pt x="27" y="382"/>
                  </a:lnTo>
                  <a:lnTo>
                    <a:pt x="27" y="401"/>
                  </a:lnTo>
                  <a:lnTo>
                    <a:pt x="35" y="409"/>
                  </a:lnTo>
                  <a:lnTo>
                    <a:pt x="35" y="412"/>
                  </a:lnTo>
                  <a:lnTo>
                    <a:pt x="23" y="412"/>
                  </a:lnTo>
                  <a:lnTo>
                    <a:pt x="31" y="422"/>
                  </a:lnTo>
                  <a:lnTo>
                    <a:pt x="25" y="429"/>
                  </a:lnTo>
                  <a:lnTo>
                    <a:pt x="27" y="447"/>
                  </a:lnTo>
                  <a:lnTo>
                    <a:pt x="27" y="454"/>
                  </a:lnTo>
                  <a:lnTo>
                    <a:pt x="23" y="454"/>
                  </a:lnTo>
                  <a:lnTo>
                    <a:pt x="23" y="464"/>
                  </a:lnTo>
                  <a:lnTo>
                    <a:pt x="19" y="467"/>
                  </a:lnTo>
                  <a:lnTo>
                    <a:pt x="16" y="471"/>
                  </a:lnTo>
                  <a:lnTo>
                    <a:pt x="18" y="481"/>
                  </a:lnTo>
                  <a:lnTo>
                    <a:pt x="19" y="486"/>
                  </a:lnTo>
                  <a:lnTo>
                    <a:pt x="14" y="490"/>
                  </a:lnTo>
                  <a:lnTo>
                    <a:pt x="14" y="496"/>
                  </a:lnTo>
                  <a:lnTo>
                    <a:pt x="14" y="496"/>
                  </a:lnTo>
                  <a:lnTo>
                    <a:pt x="8" y="503"/>
                  </a:lnTo>
                  <a:lnTo>
                    <a:pt x="0" y="509"/>
                  </a:lnTo>
                  <a:lnTo>
                    <a:pt x="0" y="520"/>
                  </a:lnTo>
                  <a:lnTo>
                    <a:pt x="6" y="526"/>
                  </a:lnTo>
                  <a:lnTo>
                    <a:pt x="6" y="535"/>
                  </a:lnTo>
                  <a:lnTo>
                    <a:pt x="18" y="534"/>
                  </a:lnTo>
                  <a:lnTo>
                    <a:pt x="18" y="556"/>
                  </a:lnTo>
                  <a:lnTo>
                    <a:pt x="19" y="560"/>
                  </a:lnTo>
                  <a:lnTo>
                    <a:pt x="19" y="566"/>
                  </a:lnTo>
                  <a:lnTo>
                    <a:pt x="57" y="566"/>
                  </a:lnTo>
                  <a:lnTo>
                    <a:pt x="61" y="569"/>
                  </a:lnTo>
                  <a:lnTo>
                    <a:pt x="61" y="569"/>
                  </a:lnTo>
                  <a:lnTo>
                    <a:pt x="67" y="569"/>
                  </a:lnTo>
                  <a:lnTo>
                    <a:pt x="69" y="569"/>
                  </a:lnTo>
                  <a:lnTo>
                    <a:pt x="70" y="568"/>
                  </a:lnTo>
                  <a:lnTo>
                    <a:pt x="70" y="566"/>
                  </a:lnTo>
                  <a:lnTo>
                    <a:pt x="70" y="566"/>
                  </a:lnTo>
                  <a:lnTo>
                    <a:pt x="70" y="564"/>
                  </a:lnTo>
                  <a:lnTo>
                    <a:pt x="69" y="562"/>
                  </a:lnTo>
                  <a:lnTo>
                    <a:pt x="67" y="560"/>
                  </a:lnTo>
                  <a:lnTo>
                    <a:pt x="65" y="558"/>
                  </a:lnTo>
                  <a:lnTo>
                    <a:pt x="65" y="558"/>
                  </a:lnTo>
                  <a:lnTo>
                    <a:pt x="63" y="556"/>
                  </a:lnTo>
                  <a:lnTo>
                    <a:pt x="65" y="552"/>
                  </a:lnTo>
                  <a:lnTo>
                    <a:pt x="65" y="547"/>
                  </a:lnTo>
                  <a:lnTo>
                    <a:pt x="65" y="547"/>
                  </a:lnTo>
                  <a:lnTo>
                    <a:pt x="65" y="543"/>
                  </a:lnTo>
                  <a:lnTo>
                    <a:pt x="65" y="537"/>
                  </a:lnTo>
                  <a:lnTo>
                    <a:pt x="65" y="537"/>
                  </a:lnTo>
                  <a:lnTo>
                    <a:pt x="67" y="532"/>
                  </a:lnTo>
                  <a:lnTo>
                    <a:pt x="69" y="526"/>
                  </a:lnTo>
                  <a:lnTo>
                    <a:pt x="69" y="526"/>
                  </a:lnTo>
                  <a:lnTo>
                    <a:pt x="76" y="522"/>
                  </a:lnTo>
                  <a:lnTo>
                    <a:pt x="76" y="522"/>
                  </a:lnTo>
                  <a:lnTo>
                    <a:pt x="80" y="518"/>
                  </a:lnTo>
                  <a:lnTo>
                    <a:pt x="82" y="516"/>
                  </a:lnTo>
                  <a:lnTo>
                    <a:pt x="82" y="515"/>
                  </a:lnTo>
                  <a:lnTo>
                    <a:pt x="82" y="515"/>
                  </a:lnTo>
                  <a:lnTo>
                    <a:pt x="84" y="513"/>
                  </a:lnTo>
                  <a:lnTo>
                    <a:pt x="84" y="509"/>
                  </a:lnTo>
                  <a:lnTo>
                    <a:pt x="82" y="501"/>
                  </a:lnTo>
                  <a:lnTo>
                    <a:pt x="82" y="501"/>
                  </a:lnTo>
                  <a:lnTo>
                    <a:pt x="86" y="499"/>
                  </a:lnTo>
                  <a:lnTo>
                    <a:pt x="89" y="496"/>
                  </a:lnTo>
                  <a:lnTo>
                    <a:pt x="91" y="492"/>
                  </a:lnTo>
                  <a:lnTo>
                    <a:pt x="95" y="488"/>
                  </a:lnTo>
                  <a:lnTo>
                    <a:pt x="95" y="488"/>
                  </a:lnTo>
                  <a:lnTo>
                    <a:pt x="99" y="486"/>
                  </a:lnTo>
                  <a:lnTo>
                    <a:pt x="103" y="484"/>
                  </a:lnTo>
                  <a:lnTo>
                    <a:pt x="106" y="479"/>
                  </a:lnTo>
                  <a:lnTo>
                    <a:pt x="108" y="475"/>
                  </a:lnTo>
                  <a:lnTo>
                    <a:pt x="110" y="469"/>
                  </a:lnTo>
                  <a:lnTo>
                    <a:pt x="110" y="465"/>
                  </a:lnTo>
                  <a:lnTo>
                    <a:pt x="108" y="462"/>
                  </a:lnTo>
                  <a:lnTo>
                    <a:pt x="106" y="462"/>
                  </a:lnTo>
                  <a:lnTo>
                    <a:pt x="104" y="460"/>
                  </a:lnTo>
                  <a:lnTo>
                    <a:pt x="103" y="458"/>
                  </a:lnTo>
                  <a:lnTo>
                    <a:pt x="103" y="458"/>
                  </a:lnTo>
                  <a:lnTo>
                    <a:pt x="97" y="458"/>
                  </a:lnTo>
                  <a:lnTo>
                    <a:pt x="93" y="456"/>
                  </a:lnTo>
                  <a:lnTo>
                    <a:pt x="91" y="454"/>
                  </a:lnTo>
                  <a:lnTo>
                    <a:pt x="91" y="454"/>
                  </a:lnTo>
                  <a:lnTo>
                    <a:pt x="87" y="450"/>
                  </a:lnTo>
                  <a:lnTo>
                    <a:pt x="86" y="445"/>
                  </a:lnTo>
                  <a:lnTo>
                    <a:pt x="86" y="445"/>
                  </a:lnTo>
                  <a:lnTo>
                    <a:pt x="84" y="441"/>
                  </a:lnTo>
                  <a:lnTo>
                    <a:pt x="86" y="439"/>
                  </a:lnTo>
                  <a:lnTo>
                    <a:pt x="89" y="433"/>
                  </a:lnTo>
                  <a:lnTo>
                    <a:pt x="91" y="429"/>
                  </a:lnTo>
                  <a:lnTo>
                    <a:pt x="93" y="428"/>
                  </a:lnTo>
                  <a:lnTo>
                    <a:pt x="93" y="424"/>
                  </a:lnTo>
                  <a:lnTo>
                    <a:pt x="93" y="424"/>
                  </a:lnTo>
                  <a:lnTo>
                    <a:pt x="97" y="422"/>
                  </a:lnTo>
                  <a:lnTo>
                    <a:pt x="103" y="420"/>
                  </a:lnTo>
                  <a:lnTo>
                    <a:pt x="103" y="420"/>
                  </a:lnTo>
                  <a:lnTo>
                    <a:pt x="106" y="420"/>
                  </a:lnTo>
                  <a:lnTo>
                    <a:pt x="108" y="418"/>
                  </a:lnTo>
                  <a:lnTo>
                    <a:pt x="112" y="414"/>
                  </a:lnTo>
                  <a:lnTo>
                    <a:pt x="114" y="411"/>
                  </a:lnTo>
                  <a:lnTo>
                    <a:pt x="114" y="411"/>
                  </a:lnTo>
                  <a:lnTo>
                    <a:pt x="116" y="407"/>
                  </a:lnTo>
                  <a:lnTo>
                    <a:pt x="118" y="401"/>
                  </a:lnTo>
                  <a:lnTo>
                    <a:pt x="118" y="401"/>
                  </a:lnTo>
                  <a:lnTo>
                    <a:pt x="118" y="394"/>
                  </a:lnTo>
                  <a:lnTo>
                    <a:pt x="120" y="390"/>
                  </a:lnTo>
                  <a:lnTo>
                    <a:pt x="120" y="390"/>
                  </a:lnTo>
                  <a:lnTo>
                    <a:pt x="125" y="386"/>
                  </a:lnTo>
                  <a:lnTo>
                    <a:pt x="127" y="384"/>
                  </a:lnTo>
                  <a:lnTo>
                    <a:pt x="129" y="380"/>
                  </a:lnTo>
                  <a:lnTo>
                    <a:pt x="129" y="380"/>
                  </a:lnTo>
                  <a:lnTo>
                    <a:pt x="125" y="377"/>
                  </a:lnTo>
                  <a:lnTo>
                    <a:pt x="125" y="373"/>
                  </a:lnTo>
                  <a:lnTo>
                    <a:pt x="125" y="373"/>
                  </a:lnTo>
                  <a:lnTo>
                    <a:pt x="127" y="373"/>
                  </a:lnTo>
                  <a:lnTo>
                    <a:pt x="129" y="373"/>
                  </a:lnTo>
                  <a:lnTo>
                    <a:pt x="133" y="377"/>
                  </a:lnTo>
                  <a:lnTo>
                    <a:pt x="135" y="377"/>
                  </a:lnTo>
                  <a:lnTo>
                    <a:pt x="135" y="378"/>
                  </a:lnTo>
                  <a:lnTo>
                    <a:pt x="139" y="378"/>
                  </a:lnTo>
                  <a:lnTo>
                    <a:pt x="140" y="377"/>
                  </a:lnTo>
                  <a:lnTo>
                    <a:pt x="140" y="377"/>
                  </a:lnTo>
                  <a:lnTo>
                    <a:pt x="140" y="375"/>
                  </a:lnTo>
                  <a:lnTo>
                    <a:pt x="142" y="373"/>
                  </a:lnTo>
                  <a:lnTo>
                    <a:pt x="140" y="369"/>
                  </a:lnTo>
                  <a:lnTo>
                    <a:pt x="140" y="369"/>
                  </a:lnTo>
                  <a:lnTo>
                    <a:pt x="140" y="365"/>
                  </a:lnTo>
                  <a:lnTo>
                    <a:pt x="139" y="363"/>
                  </a:lnTo>
                  <a:lnTo>
                    <a:pt x="139" y="363"/>
                  </a:lnTo>
                  <a:lnTo>
                    <a:pt x="135" y="365"/>
                  </a:lnTo>
                  <a:lnTo>
                    <a:pt x="133" y="365"/>
                  </a:lnTo>
                  <a:lnTo>
                    <a:pt x="133" y="365"/>
                  </a:lnTo>
                  <a:lnTo>
                    <a:pt x="129" y="365"/>
                  </a:lnTo>
                  <a:lnTo>
                    <a:pt x="127" y="363"/>
                  </a:lnTo>
                  <a:lnTo>
                    <a:pt x="125" y="360"/>
                  </a:lnTo>
                  <a:lnTo>
                    <a:pt x="123" y="358"/>
                  </a:lnTo>
                  <a:lnTo>
                    <a:pt x="123" y="358"/>
                  </a:lnTo>
                  <a:lnTo>
                    <a:pt x="123" y="352"/>
                  </a:lnTo>
                  <a:lnTo>
                    <a:pt x="122" y="348"/>
                  </a:lnTo>
                  <a:lnTo>
                    <a:pt x="122" y="348"/>
                  </a:lnTo>
                  <a:lnTo>
                    <a:pt x="120" y="342"/>
                  </a:lnTo>
                  <a:lnTo>
                    <a:pt x="120" y="339"/>
                  </a:lnTo>
                  <a:lnTo>
                    <a:pt x="122" y="339"/>
                  </a:lnTo>
                  <a:lnTo>
                    <a:pt x="123" y="337"/>
                  </a:lnTo>
                  <a:lnTo>
                    <a:pt x="123" y="337"/>
                  </a:lnTo>
                  <a:lnTo>
                    <a:pt x="127" y="337"/>
                  </a:lnTo>
                  <a:lnTo>
                    <a:pt x="127" y="337"/>
                  </a:lnTo>
                  <a:lnTo>
                    <a:pt x="135" y="342"/>
                  </a:lnTo>
                  <a:lnTo>
                    <a:pt x="140" y="344"/>
                  </a:lnTo>
                  <a:lnTo>
                    <a:pt x="146" y="344"/>
                  </a:lnTo>
                  <a:lnTo>
                    <a:pt x="146" y="344"/>
                  </a:lnTo>
                  <a:lnTo>
                    <a:pt x="152" y="344"/>
                  </a:lnTo>
                  <a:lnTo>
                    <a:pt x="156" y="341"/>
                  </a:lnTo>
                  <a:lnTo>
                    <a:pt x="157" y="337"/>
                  </a:lnTo>
                  <a:lnTo>
                    <a:pt x="161" y="333"/>
                  </a:lnTo>
                  <a:lnTo>
                    <a:pt x="161" y="333"/>
                  </a:lnTo>
                  <a:lnTo>
                    <a:pt x="159" y="329"/>
                  </a:lnTo>
                  <a:lnTo>
                    <a:pt x="159" y="324"/>
                  </a:lnTo>
                  <a:lnTo>
                    <a:pt x="159" y="324"/>
                  </a:lnTo>
                  <a:lnTo>
                    <a:pt x="159" y="320"/>
                  </a:lnTo>
                  <a:lnTo>
                    <a:pt x="161" y="318"/>
                  </a:lnTo>
                  <a:lnTo>
                    <a:pt x="161" y="314"/>
                  </a:lnTo>
                  <a:lnTo>
                    <a:pt x="163" y="312"/>
                  </a:lnTo>
                  <a:lnTo>
                    <a:pt x="163" y="312"/>
                  </a:lnTo>
                  <a:lnTo>
                    <a:pt x="163" y="307"/>
                  </a:lnTo>
                  <a:lnTo>
                    <a:pt x="161" y="301"/>
                  </a:lnTo>
                  <a:lnTo>
                    <a:pt x="161" y="301"/>
                  </a:lnTo>
                  <a:lnTo>
                    <a:pt x="169" y="303"/>
                  </a:lnTo>
                  <a:lnTo>
                    <a:pt x="174" y="303"/>
                  </a:lnTo>
                  <a:lnTo>
                    <a:pt x="188" y="301"/>
                  </a:lnTo>
                  <a:lnTo>
                    <a:pt x="188" y="301"/>
                  </a:lnTo>
                  <a:lnTo>
                    <a:pt x="195" y="299"/>
                  </a:lnTo>
                  <a:lnTo>
                    <a:pt x="201" y="297"/>
                  </a:lnTo>
                  <a:lnTo>
                    <a:pt x="209" y="295"/>
                  </a:lnTo>
                  <a:lnTo>
                    <a:pt x="214" y="291"/>
                  </a:lnTo>
                  <a:lnTo>
                    <a:pt x="214" y="291"/>
                  </a:lnTo>
                  <a:lnTo>
                    <a:pt x="224" y="288"/>
                  </a:lnTo>
                  <a:lnTo>
                    <a:pt x="227" y="284"/>
                  </a:lnTo>
                  <a:lnTo>
                    <a:pt x="231" y="278"/>
                  </a:lnTo>
                  <a:lnTo>
                    <a:pt x="231" y="278"/>
                  </a:lnTo>
                  <a:lnTo>
                    <a:pt x="237" y="271"/>
                  </a:lnTo>
                  <a:lnTo>
                    <a:pt x="239" y="265"/>
                  </a:lnTo>
                  <a:lnTo>
                    <a:pt x="241" y="261"/>
                  </a:lnTo>
                  <a:lnTo>
                    <a:pt x="241" y="261"/>
                  </a:lnTo>
                  <a:lnTo>
                    <a:pt x="241" y="257"/>
                  </a:lnTo>
                  <a:lnTo>
                    <a:pt x="239" y="255"/>
                  </a:lnTo>
                  <a:lnTo>
                    <a:pt x="237" y="248"/>
                  </a:lnTo>
                  <a:lnTo>
                    <a:pt x="237" y="248"/>
                  </a:lnTo>
                  <a:lnTo>
                    <a:pt x="233" y="246"/>
                  </a:lnTo>
                  <a:lnTo>
                    <a:pt x="233" y="242"/>
                  </a:lnTo>
                  <a:lnTo>
                    <a:pt x="233" y="242"/>
                  </a:lnTo>
                  <a:lnTo>
                    <a:pt x="233" y="240"/>
                  </a:lnTo>
                  <a:lnTo>
                    <a:pt x="233" y="237"/>
                  </a:lnTo>
                  <a:lnTo>
                    <a:pt x="233" y="237"/>
                  </a:lnTo>
                  <a:lnTo>
                    <a:pt x="233" y="233"/>
                  </a:lnTo>
                  <a:lnTo>
                    <a:pt x="231" y="231"/>
                  </a:lnTo>
                  <a:lnTo>
                    <a:pt x="227" y="227"/>
                  </a:lnTo>
                  <a:lnTo>
                    <a:pt x="227" y="227"/>
                  </a:lnTo>
                  <a:lnTo>
                    <a:pt x="222" y="223"/>
                  </a:lnTo>
                  <a:lnTo>
                    <a:pt x="218" y="221"/>
                  </a:lnTo>
                  <a:lnTo>
                    <a:pt x="216" y="220"/>
                  </a:lnTo>
                  <a:lnTo>
                    <a:pt x="216" y="220"/>
                  </a:lnTo>
                  <a:lnTo>
                    <a:pt x="216" y="218"/>
                  </a:lnTo>
                  <a:lnTo>
                    <a:pt x="216" y="214"/>
                  </a:lnTo>
                  <a:lnTo>
                    <a:pt x="218" y="210"/>
                  </a:lnTo>
                  <a:lnTo>
                    <a:pt x="218" y="210"/>
                  </a:lnTo>
                  <a:lnTo>
                    <a:pt x="218" y="210"/>
                  </a:lnTo>
                  <a:lnTo>
                    <a:pt x="218" y="210"/>
                  </a:lnTo>
                  <a:close/>
                </a:path>
              </a:pathLst>
            </a:custGeom>
            <a:solidFill>
              <a:schemeClr val="bg1">
                <a:lumMod val="85000"/>
              </a:schemeClr>
            </a:solidFill>
            <a:ln w="635" cap="rnd">
              <a:solidFill>
                <a:schemeClr val="bg1">
                  <a:alpha val="17000"/>
                </a:schemeClr>
              </a:solidFill>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53" name="Freeform 52">
              <a:extLst>
                <a:ext uri="{FF2B5EF4-FFF2-40B4-BE49-F238E27FC236}">
                  <a16:creationId xmlns:a16="http://schemas.microsoft.com/office/drawing/2014/main" id="{C67EF7E0-782E-5E4B-A260-0459577D5679}"/>
                </a:ext>
              </a:extLst>
            </p:cNvPr>
            <p:cNvSpPr>
              <a:spLocks/>
            </p:cNvSpPr>
            <p:nvPr userDrawn="1"/>
          </p:nvSpPr>
          <p:spPr bwMode="auto">
            <a:xfrm>
              <a:off x="7178201" y="3802592"/>
              <a:ext cx="436683" cy="739328"/>
            </a:xfrm>
            <a:custGeom>
              <a:avLst/>
              <a:gdLst>
                <a:gd name="T0" fmla="*/ 227 w 286"/>
                <a:gd name="T1" fmla="*/ 151 h 569"/>
                <a:gd name="T2" fmla="*/ 271 w 286"/>
                <a:gd name="T3" fmla="*/ 95 h 569"/>
                <a:gd name="T4" fmla="*/ 273 w 286"/>
                <a:gd name="T5" fmla="*/ 74 h 569"/>
                <a:gd name="T6" fmla="*/ 214 w 286"/>
                <a:gd name="T7" fmla="*/ 91 h 569"/>
                <a:gd name="T8" fmla="*/ 222 w 286"/>
                <a:gd name="T9" fmla="*/ 49 h 569"/>
                <a:gd name="T10" fmla="*/ 165 w 286"/>
                <a:gd name="T11" fmla="*/ 15 h 569"/>
                <a:gd name="T12" fmla="*/ 104 w 286"/>
                <a:gd name="T13" fmla="*/ 0 h 569"/>
                <a:gd name="T14" fmla="*/ 72 w 286"/>
                <a:gd name="T15" fmla="*/ 70 h 569"/>
                <a:gd name="T16" fmla="*/ 67 w 286"/>
                <a:gd name="T17" fmla="*/ 98 h 569"/>
                <a:gd name="T18" fmla="*/ 46 w 286"/>
                <a:gd name="T19" fmla="*/ 157 h 569"/>
                <a:gd name="T20" fmla="*/ 44 w 286"/>
                <a:gd name="T21" fmla="*/ 229 h 569"/>
                <a:gd name="T22" fmla="*/ 38 w 286"/>
                <a:gd name="T23" fmla="*/ 297 h 569"/>
                <a:gd name="T24" fmla="*/ 23 w 286"/>
                <a:gd name="T25" fmla="*/ 335 h 569"/>
                <a:gd name="T26" fmla="*/ 27 w 286"/>
                <a:gd name="T27" fmla="*/ 401 h 569"/>
                <a:gd name="T28" fmla="*/ 25 w 286"/>
                <a:gd name="T29" fmla="*/ 429 h 569"/>
                <a:gd name="T30" fmla="*/ 19 w 286"/>
                <a:gd name="T31" fmla="*/ 467 h 569"/>
                <a:gd name="T32" fmla="*/ 14 w 286"/>
                <a:gd name="T33" fmla="*/ 496 h 569"/>
                <a:gd name="T34" fmla="*/ 6 w 286"/>
                <a:gd name="T35" fmla="*/ 526 h 569"/>
                <a:gd name="T36" fmla="*/ 19 w 286"/>
                <a:gd name="T37" fmla="*/ 566 h 569"/>
                <a:gd name="T38" fmla="*/ 69 w 286"/>
                <a:gd name="T39" fmla="*/ 569 h 569"/>
                <a:gd name="T40" fmla="*/ 69 w 286"/>
                <a:gd name="T41" fmla="*/ 562 h 569"/>
                <a:gd name="T42" fmla="*/ 65 w 286"/>
                <a:gd name="T43" fmla="*/ 552 h 569"/>
                <a:gd name="T44" fmla="*/ 65 w 286"/>
                <a:gd name="T45" fmla="*/ 537 h 569"/>
                <a:gd name="T46" fmla="*/ 76 w 286"/>
                <a:gd name="T47" fmla="*/ 522 h 569"/>
                <a:gd name="T48" fmla="*/ 84 w 286"/>
                <a:gd name="T49" fmla="*/ 513 h 569"/>
                <a:gd name="T50" fmla="*/ 89 w 286"/>
                <a:gd name="T51" fmla="*/ 496 h 569"/>
                <a:gd name="T52" fmla="*/ 103 w 286"/>
                <a:gd name="T53" fmla="*/ 484 h 569"/>
                <a:gd name="T54" fmla="*/ 108 w 286"/>
                <a:gd name="T55" fmla="*/ 462 h 569"/>
                <a:gd name="T56" fmla="*/ 97 w 286"/>
                <a:gd name="T57" fmla="*/ 458 h 569"/>
                <a:gd name="T58" fmla="*/ 86 w 286"/>
                <a:gd name="T59" fmla="*/ 445 h 569"/>
                <a:gd name="T60" fmla="*/ 91 w 286"/>
                <a:gd name="T61" fmla="*/ 429 h 569"/>
                <a:gd name="T62" fmla="*/ 103 w 286"/>
                <a:gd name="T63" fmla="*/ 420 h 569"/>
                <a:gd name="T64" fmla="*/ 114 w 286"/>
                <a:gd name="T65" fmla="*/ 411 h 569"/>
                <a:gd name="T66" fmla="*/ 118 w 286"/>
                <a:gd name="T67" fmla="*/ 394 h 569"/>
                <a:gd name="T68" fmla="*/ 129 w 286"/>
                <a:gd name="T69" fmla="*/ 380 h 569"/>
                <a:gd name="T70" fmla="*/ 127 w 286"/>
                <a:gd name="T71" fmla="*/ 373 h 569"/>
                <a:gd name="T72" fmla="*/ 139 w 286"/>
                <a:gd name="T73" fmla="*/ 378 h 569"/>
                <a:gd name="T74" fmla="*/ 140 w 286"/>
                <a:gd name="T75" fmla="*/ 369 h 569"/>
                <a:gd name="T76" fmla="*/ 135 w 286"/>
                <a:gd name="T77" fmla="*/ 365 h 569"/>
                <a:gd name="T78" fmla="*/ 125 w 286"/>
                <a:gd name="T79" fmla="*/ 360 h 569"/>
                <a:gd name="T80" fmla="*/ 122 w 286"/>
                <a:gd name="T81" fmla="*/ 348 h 569"/>
                <a:gd name="T82" fmla="*/ 123 w 286"/>
                <a:gd name="T83" fmla="*/ 337 h 569"/>
                <a:gd name="T84" fmla="*/ 146 w 286"/>
                <a:gd name="T85" fmla="*/ 344 h 569"/>
                <a:gd name="T86" fmla="*/ 161 w 286"/>
                <a:gd name="T87" fmla="*/ 333 h 569"/>
                <a:gd name="T88" fmla="*/ 159 w 286"/>
                <a:gd name="T89" fmla="*/ 320 h 569"/>
                <a:gd name="T90" fmla="*/ 163 w 286"/>
                <a:gd name="T91" fmla="*/ 307 h 569"/>
                <a:gd name="T92" fmla="*/ 188 w 286"/>
                <a:gd name="T93" fmla="*/ 301 h 569"/>
                <a:gd name="T94" fmla="*/ 214 w 286"/>
                <a:gd name="T95" fmla="*/ 291 h 569"/>
                <a:gd name="T96" fmla="*/ 231 w 286"/>
                <a:gd name="T97" fmla="*/ 278 h 569"/>
                <a:gd name="T98" fmla="*/ 241 w 286"/>
                <a:gd name="T99" fmla="*/ 257 h 569"/>
                <a:gd name="T100" fmla="*/ 233 w 286"/>
                <a:gd name="T101" fmla="*/ 242 h 569"/>
                <a:gd name="T102" fmla="*/ 233 w 286"/>
                <a:gd name="T103" fmla="*/ 233 h 569"/>
                <a:gd name="T104" fmla="*/ 218 w 286"/>
                <a:gd name="T105" fmla="*/ 221 h 569"/>
                <a:gd name="T106" fmla="*/ 218 w 286"/>
                <a:gd name="T107" fmla="*/ 210 h 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86" h="569">
                  <a:moveTo>
                    <a:pt x="218" y="210"/>
                  </a:moveTo>
                  <a:lnTo>
                    <a:pt x="214" y="197"/>
                  </a:lnTo>
                  <a:lnTo>
                    <a:pt x="218" y="191"/>
                  </a:lnTo>
                  <a:lnTo>
                    <a:pt x="222" y="168"/>
                  </a:lnTo>
                  <a:lnTo>
                    <a:pt x="227" y="151"/>
                  </a:lnTo>
                  <a:lnTo>
                    <a:pt x="227" y="142"/>
                  </a:lnTo>
                  <a:lnTo>
                    <a:pt x="239" y="131"/>
                  </a:lnTo>
                  <a:lnTo>
                    <a:pt x="244" y="119"/>
                  </a:lnTo>
                  <a:lnTo>
                    <a:pt x="254" y="108"/>
                  </a:lnTo>
                  <a:lnTo>
                    <a:pt x="271" y="95"/>
                  </a:lnTo>
                  <a:lnTo>
                    <a:pt x="286" y="87"/>
                  </a:lnTo>
                  <a:lnTo>
                    <a:pt x="286" y="64"/>
                  </a:lnTo>
                  <a:lnTo>
                    <a:pt x="280" y="59"/>
                  </a:lnTo>
                  <a:lnTo>
                    <a:pt x="275" y="59"/>
                  </a:lnTo>
                  <a:lnTo>
                    <a:pt x="273" y="74"/>
                  </a:lnTo>
                  <a:lnTo>
                    <a:pt x="261" y="85"/>
                  </a:lnTo>
                  <a:lnTo>
                    <a:pt x="250" y="95"/>
                  </a:lnTo>
                  <a:lnTo>
                    <a:pt x="239" y="95"/>
                  </a:lnTo>
                  <a:lnTo>
                    <a:pt x="227" y="91"/>
                  </a:lnTo>
                  <a:lnTo>
                    <a:pt x="214" y="91"/>
                  </a:lnTo>
                  <a:lnTo>
                    <a:pt x="220" y="81"/>
                  </a:lnTo>
                  <a:lnTo>
                    <a:pt x="218" y="74"/>
                  </a:lnTo>
                  <a:lnTo>
                    <a:pt x="224" y="68"/>
                  </a:lnTo>
                  <a:lnTo>
                    <a:pt x="229" y="59"/>
                  </a:lnTo>
                  <a:lnTo>
                    <a:pt x="222" y="49"/>
                  </a:lnTo>
                  <a:lnTo>
                    <a:pt x="209" y="46"/>
                  </a:lnTo>
                  <a:lnTo>
                    <a:pt x="195" y="30"/>
                  </a:lnTo>
                  <a:lnTo>
                    <a:pt x="184" y="30"/>
                  </a:lnTo>
                  <a:lnTo>
                    <a:pt x="178" y="25"/>
                  </a:lnTo>
                  <a:lnTo>
                    <a:pt x="165" y="15"/>
                  </a:lnTo>
                  <a:lnTo>
                    <a:pt x="157" y="0"/>
                  </a:lnTo>
                  <a:lnTo>
                    <a:pt x="142" y="0"/>
                  </a:lnTo>
                  <a:lnTo>
                    <a:pt x="135" y="13"/>
                  </a:lnTo>
                  <a:lnTo>
                    <a:pt x="127" y="2"/>
                  </a:lnTo>
                  <a:lnTo>
                    <a:pt x="104" y="0"/>
                  </a:lnTo>
                  <a:lnTo>
                    <a:pt x="93" y="8"/>
                  </a:lnTo>
                  <a:lnTo>
                    <a:pt x="91" y="34"/>
                  </a:lnTo>
                  <a:lnTo>
                    <a:pt x="72" y="44"/>
                  </a:lnTo>
                  <a:lnTo>
                    <a:pt x="72" y="63"/>
                  </a:lnTo>
                  <a:lnTo>
                    <a:pt x="72" y="70"/>
                  </a:lnTo>
                  <a:lnTo>
                    <a:pt x="69" y="76"/>
                  </a:lnTo>
                  <a:lnTo>
                    <a:pt x="74" y="81"/>
                  </a:lnTo>
                  <a:lnTo>
                    <a:pt x="74" y="85"/>
                  </a:lnTo>
                  <a:lnTo>
                    <a:pt x="67" y="85"/>
                  </a:lnTo>
                  <a:lnTo>
                    <a:pt x="67" y="98"/>
                  </a:lnTo>
                  <a:lnTo>
                    <a:pt x="55" y="110"/>
                  </a:lnTo>
                  <a:lnTo>
                    <a:pt x="50" y="125"/>
                  </a:lnTo>
                  <a:lnTo>
                    <a:pt x="50" y="142"/>
                  </a:lnTo>
                  <a:lnTo>
                    <a:pt x="46" y="148"/>
                  </a:lnTo>
                  <a:lnTo>
                    <a:pt x="46" y="157"/>
                  </a:lnTo>
                  <a:lnTo>
                    <a:pt x="42" y="161"/>
                  </a:lnTo>
                  <a:lnTo>
                    <a:pt x="50" y="191"/>
                  </a:lnTo>
                  <a:lnTo>
                    <a:pt x="53" y="197"/>
                  </a:lnTo>
                  <a:lnTo>
                    <a:pt x="50" y="214"/>
                  </a:lnTo>
                  <a:lnTo>
                    <a:pt x="44" y="229"/>
                  </a:lnTo>
                  <a:lnTo>
                    <a:pt x="44" y="250"/>
                  </a:lnTo>
                  <a:lnTo>
                    <a:pt x="38" y="257"/>
                  </a:lnTo>
                  <a:lnTo>
                    <a:pt x="35" y="278"/>
                  </a:lnTo>
                  <a:lnTo>
                    <a:pt x="38" y="290"/>
                  </a:lnTo>
                  <a:lnTo>
                    <a:pt x="38" y="297"/>
                  </a:lnTo>
                  <a:lnTo>
                    <a:pt x="31" y="297"/>
                  </a:lnTo>
                  <a:lnTo>
                    <a:pt x="31" y="312"/>
                  </a:lnTo>
                  <a:lnTo>
                    <a:pt x="27" y="316"/>
                  </a:lnTo>
                  <a:lnTo>
                    <a:pt x="27" y="331"/>
                  </a:lnTo>
                  <a:lnTo>
                    <a:pt x="23" y="335"/>
                  </a:lnTo>
                  <a:lnTo>
                    <a:pt x="25" y="360"/>
                  </a:lnTo>
                  <a:lnTo>
                    <a:pt x="19" y="363"/>
                  </a:lnTo>
                  <a:lnTo>
                    <a:pt x="19" y="380"/>
                  </a:lnTo>
                  <a:lnTo>
                    <a:pt x="27" y="382"/>
                  </a:lnTo>
                  <a:lnTo>
                    <a:pt x="27" y="401"/>
                  </a:lnTo>
                  <a:lnTo>
                    <a:pt x="35" y="409"/>
                  </a:lnTo>
                  <a:lnTo>
                    <a:pt x="35" y="412"/>
                  </a:lnTo>
                  <a:lnTo>
                    <a:pt x="23" y="412"/>
                  </a:lnTo>
                  <a:lnTo>
                    <a:pt x="31" y="422"/>
                  </a:lnTo>
                  <a:lnTo>
                    <a:pt x="25" y="429"/>
                  </a:lnTo>
                  <a:lnTo>
                    <a:pt x="27" y="447"/>
                  </a:lnTo>
                  <a:lnTo>
                    <a:pt x="27" y="454"/>
                  </a:lnTo>
                  <a:lnTo>
                    <a:pt x="23" y="454"/>
                  </a:lnTo>
                  <a:lnTo>
                    <a:pt x="23" y="464"/>
                  </a:lnTo>
                  <a:lnTo>
                    <a:pt x="19" y="467"/>
                  </a:lnTo>
                  <a:lnTo>
                    <a:pt x="16" y="471"/>
                  </a:lnTo>
                  <a:lnTo>
                    <a:pt x="18" y="481"/>
                  </a:lnTo>
                  <a:lnTo>
                    <a:pt x="19" y="486"/>
                  </a:lnTo>
                  <a:lnTo>
                    <a:pt x="14" y="490"/>
                  </a:lnTo>
                  <a:lnTo>
                    <a:pt x="14" y="496"/>
                  </a:lnTo>
                  <a:lnTo>
                    <a:pt x="14" y="496"/>
                  </a:lnTo>
                  <a:lnTo>
                    <a:pt x="8" y="503"/>
                  </a:lnTo>
                  <a:lnTo>
                    <a:pt x="0" y="509"/>
                  </a:lnTo>
                  <a:lnTo>
                    <a:pt x="0" y="520"/>
                  </a:lnTo>
                  <a:lnTo>
                    <a:pt x="6" y="526"/>
                  </a:lnTo>
                  <a:lnTo>
                    <a:pt x="6" y="535"/>
                  </a:lnTo>
                  <a:lnTo>
                    <a:pt x="18" y="534"/>
                  </a:lnTo>
                  <a:lnTo>
                    <a:pt x="18" y="556"/>
                  </a:lnTo>
                  <a:lnTo>
                    <a:pt x="19" y="560"/>
                  </a:lnTo>
                  <a:lnTo>
                    <a:pt x="19" y="566"/>
                  </a:lnTo>
                  <a:lnTo>
                    <a:pt x="57" y="566"/>
                  </a:lnTo>
                  <a:lnTo>
                    <a:pt x="61" y="569"/>
                  </a:lnTo>
                  <a:lnTo>
                    <a:pt x="61" y="569"/>
                  </a:lnTo>
                  <a:lnTo>
                    <a:pt x="67" y="569"/>
                  </a:lnTo>
                  <a:lnTo>
                    <a:pt x="69" y="569"/>
                  </a:lnTo>
                  <a:lnTo>
                    <a:pt x="70" y="568"/>
                  </a:lnTo>
                  <a:lnTo>
                    <a:pt x="70" y="566"/>
                  </a:lnTo>
                  <a:lnTo>
                    <a:pt x="70" y="566"/>
                  </a:lnTo>
                  <a:lnTo>
                    <a:pt x="70" y="564"/>
                  </a:lnTo>
                  <a:lnTo>
                    <a:pt x="69" y="562"/>
                  </a:lnTo>
                  <a:lnTo>
                    <a:pt x="67" y="560"/>
                  </a:lnTo>
                  <a:lnTo>
                    <a:pt x="65" y="558"/>
                  </a:lnTo>
                  <a:lnTo>
                    <a:pt x="65" y="558"/>
                  </a:lnTo>
                  <a:lnTo>
                    <a:pt x="63" y="556"/>
                  </a:lnTo>
                  <a:lnTo>
                    <a:pt x="65" y="552"/>
                  </a:lnTo>
                  <a:lnTo>
                    <a:pt x="65" y="547"/>
                  </a:lnTo>
                  <a:lnTo>
                    <a:pt x="65" y="547"/>
                  </a:lnTo>
                  <a:lnTo>
                    <a:pt x="65" y="543"/>
                  </a:lnTo>
                  <a:lnTo>
                    <a:pt x="65" y="537"/>
                  </a:lnTo>
                  <a:lnTo>
                    <a:pt x="65" y="537"/>
                  </a:lnTo>
                  <a:lnTo>
                    <a:pt x="67" y="532"/>
                  </a:lnTo>
                  <a:lnTo>
                    <a:pt x="69" y="526"/>
                  </a:lnTo>
                  <a:lnTo>
                    <a:pt x="69" y="526"/>
                  </a:lnTo>
                  <a:lnTo>
                    <a:pt x="76" y="522"/>
                  </a:lnTo>
                  <a:lnTo>
                    <a:pt x="76" y="522"/>
                  </a:lnTo>
                  <a:lnTo>
                    <a:pt x="80" y="518"/>
                  </a:lnTo>
                  <a:lnTo>
                    <a:pt x="82" y="516"/>
                  </a:lnTo>
                  <a:lnTo>
                    <a:pt x="82" y="515"/>
                  </a:lnTo>
                  <a:lnTo>
                    <a:pt x="82" y="515"/>
                  </a:lnTo>
                  <a:lnTo>
                    <a:pt x="84" y="513"/>
                  </a:lnTo>
                  <a:lnTo>
                    <a:pt x="84" y="509"/>
                  </a:lnTo>
                  <a:lnTo>
                    <a:pt x="82" y="501"/>
                  </a:lnTo>
                  <a:lnTo>
                    <a:pt x="82" y="501"/>
                  </a:lnTo>
                  <a:lnTo>
                    <a:pt x="86" y="499"/>
                  </a:lnTo>
                  <a:lnTo>
                    <a:pt x="89" y="496"/>
                  </a:lnTo>
                  <a:lnTo>
                    <a:pt x="91" y="492"/>
                  </a:lnTo>
                  <a:lnTo>
                    <a:pt x="95" y="488"/>
                  </a:lnTo>
                  <a:lnTo>
                    <a:pt x="95" y="488"/>
                  </a:lnTo>
                  <a:lnTo>
                    <a:pt x="99" y="486"/>
                  </a:lnTo>
                  <a:lnTo>
                    <a:pt x="103" y="484"/>
                  </a:lnTo>
                  <a:lnTo>
                    <a:pt x="106" y="479"/>
                  </a:lnTo>
                  <a:lnTo>
                    <a:pt x="108" y="475"/>
                  </a:lnTo>
                  <a:lnTo>
                    <a:pt x="110" y="469"/>
                  </a:lnTo>
                  <a:lnTo>
                    <a:pt x="110" y="465"/>
                  </a:lnTo>
                  <a:lnTo>
                    <a:pt x="108" y="462"/>
                  </a:lnTo>
                  <a:lnTo>
                    <a:pt x="106" y="462"/>
                  </a:lnTo>
                  <a:lnTo>
                    <a:pt x="104" y="460"/>
                  </a:lnTo>
                  <a:lnTo>
                    <a:pt x="103" y="458"/>
                  </a:lnTo>
                  <a:lnTo>
                    <a:pt x="103" y="458"/>
                  </a:lnTo>
                  <a:lnTo>
                    <a:pt x="97" y="458"/>
                  </a:lnTo>
                  <a:lnTo>
                    <a:pt x="93" y="456"/>
                  </a:lnTo>
                  <a:lnTo>
                    <a:pt x="91" y="454"/>
                  </a:lnTo>
                  <a:lnTo>
                    <a:pt x="91" y="454"/>
                  </a:lnTo>
                  <a:lnTo>
                    <a:pt x="87" y="450"/>
                  </a:lnTo>
                  <a:lnTo>
                    <a:pt x="86" y="445"/>
                  </a:lnTo>
                  <a:lnTo>
                    <a:pt x="86" y="445"/>
                  </a:lnTo>
                  <a:lnTo>
                    <a:pt x="84" y="441"/>
                  </a:lnTo>
                  <a:lnTo>
                    <a:pt x="86" y="439"/>
                  </a:lnTo>
                  <a:lnTo>
                    <a:pt x="89" y="433"/>
                  </a:lnTo>
                  <a:lnTo>
                    <a:pt x="91" y="429"/>
                  </a:lnTo>
                  <a:lnTo>
                    <a:pt x="93" y="428"/>
                  </a:lnTo>
                  <a:lnTo>
                    <a:pt x="93" y="424"/>
                  </a:lnTo>
                  <a:lnTo>
                    <a:pt x="93" y="424"/>
                  </a:lnTo>
                  <a:lnTo>
                    <a:pt x="97" y="422"/>
                  </a:lnTo>
                  <a:lnTo>
                    <a:pt x="103" y="420"/>
                  </a:lnTo>
                  <a:lnTo>
                    <a:pt x="103" y="420"/>
                  </a:lnTo>
                  <a:lnTo>
                    <a:pt x="106" y="420"/>
                  </a:lnTo>
                  <a:lnTo>
                    <a:pt x="108" y="418"/>
                  </a:lnTo>
                  <a:lnTo>
                    <a:pt x="112" y="414"/>
                  </a:lnTo>
                  <a:lnTo>
                    <a:pt x="114" y="411"/>
                  </a:lnTo>
                  <a:lnTo>
                    <a:pt x="114" y="411"/>
                  </a:lnTo>
                  <a:lnTo>
                    <a:pt x="116" y="407"/>
                  </a:lnTo>
                  <a:lnTo>
                    <a:pt x="118" y="401"/>
                  </a:lnTo>
                  <a:lnTo>
                    <a:pt x="118" y="401"/>
                  </a:lnTo>
                  <a:lnTo>
                    <a:pt x="118" y="394"/>
                  </a:lnTo>
                  <a:lnTo>
                    <a:pt x="120" y="390"/>
                  </a:lnTo>
                  <a:lnTo>
                    <a:pt x="120" y="390"/>
                  </a:lnTo>
                  <a:lnTo>
                    <a:pt x="125" y="386"/>
                  </a:lnTo>
                  <a:lnTo>
                    <a:pt x="127" y="384"/>
                  </a:lnTo>
                  <a:lnTo>
                    <a:pt x="129" y="380"/>
                  </a:lnTo>
                  <a:lnTo>
                    <a:pt x="129" y="380"/>
                  </a:lnTo>
                  <a:lnTo>
                    <a:pt x="125" y="377"/>
                  </a:lnTo>
                  <a:lnTo>
                    <a:pt x="125" y="373"/>
                  </a:lnTo>
                  <a:lnTo>
                    <a:pt x="125" y="373"/>
                  </a:lnTo>
                  <a:lnTo>
                    <a:pt x="127" y="373"/>
                  </a:lnTo>
                  <a:lnTo>
                    <a:pt x="129" y="373"/>
                  </a:lnTo>
                  <a:lnTo>
                    <a:pt x="133" y="377"/>
                  </a:lnTo>
                  <a:lnTo>
                    <a:pt x="135" y="377"/>
                  </a:lnTo>
                  <a:lnTo>
                    <a:pt x="135" y="378"/>
                  </a:lnTo>
                  <a:lnTo>
                    <a:pt x="139" y="378"/>
                  </a:lnTo>
                  <a:lnTo>
                    <a:pt x="140" y="377"/>
                  </a:lnTo>
                  <a:lnTo>
                    <a:pt x="140" y="377"/>
                  </a:lnTo>
                  <a:lnTo>
                    <a:pt x="140" y="375"/>
                  </a:lnTo>
                  <a:lnTo>
                    <a:pt x="142" y="373"/>
                  </a:lnTo>
                  <a:lnTo>
                    <a:pt x="140" y="369"/>
                  </a:lnTo>
                  <a:lnTo>
                    <a:pt x="140" y="369"/>
                  </a:lnTo>
                  <a:lnTo>
                    <a:pt x="140" y="365"/>
                  </a:lnTo>
                  <a:lnTo>
                    <a:pt x="139" y="363"/>
                  </a:lnTo>
                  <a:lnTo>
                    <a:pt x="139" y="363"/>
                  </a:lnTo>
                  <a:lnTo>
                    <a:pt x="135" y="365"/>
                  </a:lnTo>
                  <a:lnTo>
                    <a:pt x="133" y="365"/>
                  </a:lnTo>
                  <a:lnTo>
                    <a:pt x="133" y="365"/>
                  </a:lnTo>
                  <a:lnTo>
                    <a:pt x="129" y="365"/>
                  </a:lnTo>
                  <a:lnTo>
                    <a:pt x="127" y="363"/>
                  </a:lnTo>
                  <a:lnTo>
                    <a:pt x="125" y="360"/>
                  </a:lnTo>
                  <a:lnTo>
                    <a:pt x="123" y="358"/>
                  </a:lnTo>
                  <a:lnTo>
                    <a:pt x="123" y="358"/>
                  </a:lnTo>
                  <a:lnTo>
                    <a:pt x="123" y="352"/>
                  </a:lnTo>
                  <a:lnTo>
                    <a:pt x="122" y="348"/>
                  </a:lnTo>
                  <a:lnTo>
                    <a:pt x="122" y="348"/>
                  </a:lnTo>
                  <a:lnTo>
                    <a:pt x="120" y="342"/>
                  </a:lnTo>
                  <a:lnTo>
                    <a:pt x="120" y="339"/>
                  </a:lnTo>
                  <a:lnTo>
                    <a:pt x="122" y="339"/>
                  </a:lnTo>
                  <a:lnTo>
                    <a:pt x="123" y="337"/>
                  </a:lnTo>
                  <a:lnTo>
                    <a:pt x="123" y="337"/>
                  </a:lnTo>
                  <a:lnTo>
                    <a:pt x="127" y="337"/>
                  </a:lnTo>
                  <a:lnTo>
                    <a:pt x="127" y="337"/>
                  </a:lnTo>
                  <a:lnTo>
                    <a:pt x="135" y="342"/>
                  </a:lnTo>
                  <a:lnTo>
                    <a:pt x="140" y="344"/>
                  </a:lnTo>
                  <a:lnTo>
                    <a:pt x="146" y="344"/>
                  </a:lnTo>
                  <a:lnTo>
                    <a:pt x="146" y="344"/>
                  </a:lnTo>
                  <a:lnTo>
                    <a:pt x="152" y="344"/>
                  </a:lnTo>
                  <a:lnTo>
                    <a:pt x="156" y="341"/>
                  </a:lnTo>
                  <a:lnTo>
                    <a:pt x="157" y="337"/>
                  </a:lnTo>
                  <a:lnTo>
                    <a:pt x="161" y="333"/>
                  </a:lnTo>
                  <a:lnTo>
                    <a:pt x="161" y="333"/>
                  </a:lnTo>
                  <a:lnTo>
                    <a:pt x="159" y="329"/>
                  </a:lnTo>
                  <a:lnTo>
                    <a:pt x="159" y="324"/>
                  </a:lnTo>
                  <a:lnTo>
                    <a:pt x="159" y="324"/>
                  </a:lnTo>
                  <a:lnTo>
                    <a:pt x="159" y="320"/>
                  </a:lnTo>
                  <a:lnTo>
                    <a:pt x="161" y="318"/>
                  </a:lnTo>
                  <a:lnTo>
                    <a:pt x="161" y="314"/>
                  </a:lnTo>
                  <a:lnTo>
                    <a:pt x="163" y="312"/>
                  </a:lnTo>
                  <a:lnTo>
                    <a:pt x="163" y="312"/>
                  </a:lnTo>
                  <a:lnTo>
                    <a:pt x="163" y="307"/>
                  </a:lnTo>
                  <a:lnTo>
                    <a:pt x="161" y="301"/>
                  </a:lnTo>
                  <a:lnTo>
                    <a:pt x="161" y="301"/>
                  </a:lnTo>
                  <a:lnTo>
                    <a:pt x="169" y="303"/>
                  </a:lnTo>
                  <a:lnTo>
                    <a:pt x="174" y="303"/>
                  </a:lnTo>
                  <a:lnTo>
                    <a:pt x="188" y="301"/>
                  </a:lnTo>
                  <a:lnTo>
                    <a:pt x="188" y="301"/>
                  </a:lnTo>
                  <a:lnTo>
                    <a:pt x="195" y="299"/>
                  </a:lnTo>
                  <a:lnTo>
                    <a:pt x="201" y="297"/>
                  </a:lnTo>
                  <a:lnTo>
                    <a:pt x="209" y="295"/>
                  </a:lnTo>
                  <a:lnTo>
                    <a:pt x="214" y="291"/>
                  </a:lnTo>
                  <a:lnTo>
                    <a:pt x="214" y="291"/>
                  </a:lnTo>
                  <a:lnTo>
                    <a:pt x="224" y="288"/>
                  </a:lnTo>
                  <a:lnTo>
                    <a:pt x="227" y="284"/>
                  </a:lnTo>
                  <a:lnTo>
                    <a:pt x="231" y="278"/>
                  </a:lnTo>
                  <a:lnTo>
                    <a:pt x="231" y="278"/>
                  </a:lnTo>
                  <a:lnTo>
                    <a:pt x="237" y="271"/>
                  </a:lnTo>
                  <a:lnTo>
                    <a:pt x="239" y="265"/>
                  </a:lnTo>
                  <a:lnTo>
                    <a:pt x="241" y="261"/>
                  </a:lnTo>
                  <a:lnTo>
                    <a:pt x="241" y="261"/>
                  </a:lnTo>
                  <a:lnTo>
                    <a:pt x="241" y="257"/>
                  </a:lnTo>
                  <a:lnTo>
                    <a:pt x="239" y="255"/>
                  </a:lnTo>
                  <a:lnTo>
                    <a:pt x="237" y="248"/>
                  </a:lnTo>
                  <a:lnTo>
                    <a:pt x="237" y="248"/>
                  </a:lnTo>
                  <a:lnTo>
                    <a:pt x="233" y="246"/>
                  </a:lnTo>
                  <a:lnTo>
                    <a:pt x="233" y="242"/>
                  </a:lnTo>
                  <a:lnTo>
                    <a:pt x="233" y="242"/>
                  </a:lnTo>
                  <a:lnTo>
                    <a:pt x="233" y="240"/>
                  </a:lnTo>
                  <a:lnTo>
                    <a:pt x="233" y="237"/>
                  </a:lnTo>
                  <a:lnTo>
                    <a:pt x="233" y="237"/>
                  </a:lnTo>
                  <a:lnTo>
                    <a:pt x="233" y="233"/>
                  </a:lnTo>
                  <a:lnTo>
                    <a:pt x="231" y="231"/>
                  </a:lnTo>
                  <a:lnTo>
                    <a:pt x="227" y="227"/>
                  </a:lnTo>
                  <a:lnTo>
                    <a:pt x="227" y="227"/>
                  </a:lnTo>
                  <a:lnTo>
                    <a:pt x="222" y="223"/>
                  </a:lnTo>
                  <a:lnTo>
                    <a:pt x="218" y="221"/>
                  </a:lnTo>
                  <a:lnTo>
                    <a:pt x="216" y="220"/>
                  </a:lnTo>
                  <a:lnTo>
                    <a:pt x="216" y="220"/>
                  </a:lnTo>
                  <a:lnTo>
                    <a:pt x="216" y="218"/>
                  </a:lnTo>
                  <a:lnTo>
                    <a:pt x="216" y="214"/>
                  </a:lnTo>
                  <a:lnTo>
                    <a:pt x="218" y="210"/>
                  </a:lnTo>
                  <a:lnTo>
                    <a:pt x="218" y="210"/>
                  </a:lnTo>
                  <a:lnTo>
                    <a:pt x="218" y="210"/>
                  </a:lnTo>
                  <a:lnTo>
                    <a:pt x="218" y="210"/>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54" name="Freeform 53">
              <a:extLst>
                <a:ext uri="{FF2B5EF4-FFF2-40B4-BE49-F238E27FC236}">
                  <a16:creationId xmlns:a16="http://schemas.microsoft.com/office/drawing/2014/main" id="{9D0A3C9E-84D4-7C4D-94B2-63AF7F56FF43}"/>
                </a:ext>
              </a:extLst>
            </p:cNvPr>
            <p:cNvSpPr>
              <a:spLocks/>
            </p:cNvSpPr>
            <p:nvPr userDrawn="1"/>
          </p:nvSpPr>
          <p:spPr bwMode="auto">
            <a:xfrm>
              <a:off x="7283555" y="4552314"/>
              <a:ext cx="74816" cy="71464"/>
            </a:xfrm>
            <a:custGeom>
              <a:avLst/>
              <a:gdLst>
                <a:gd name="T0" fmla="*/ 32 w 49"/>
                <a:gd name="T1" fmla="*/ 55 h 55"/>
                <a:gd name="T2" fmla="*/ 32 w 49"/>
                <a:gd name="T3" fmla="*/ 55 h 55"/>
                <a:gd name="T4" fmla="*/ 30 w 49"/>
                <a:gd name="T5" fmla="*/ 55 h 55"/>
                <a:gd name="T6" fmla="*/ 30 w 49"/>
                <a:gd name="T7" fmla="*/ 55 h 55"/>
                <a:gd name="T8" fmla="*/ 24 w 49"/>
                <a:gd name="T9" fmla="*/ 51 h 55"/>
                <a:gd name="T10" fmla="*/ 24 w 49"/>
                <a:gd name="T11" fmla="*/ 51 h 55"/>
                <a:gd name="T12" fmla="*/ 18 w 49"/>
                <a:gd name="T13" fmla="*/ 51 h 55"/>
                <a:gd name="T14" fmla="*/ 18 w 49"/>
                <a:gd name="T15" fmla="*/ 51 h 55"/>
                <a:gd name="T16" fmla="*/ 1 w 49"/>
                <a:gd name="T17" fmla="*/ 51 h 55"/>
                <a:gd name="T18" fmla="*/ 1 w 49"/>
                <a:gd name="T19" fmla="*/ 51 h 55"/>
                <a:gd name="T20" fmla="*/ 0 w 49"/>
                <a:gd name="T21" fmla="*/ 0 h 55"/>
                <a:gd name="T22" fmla="*/ 7 w 49"/>
                <a:gd name="T23" fmla="*/ 8 h 55"/>
                <a:gd name="T24" fmla="*/ 7 w 49"/>
                <a:gd name="T25" fmla="*/ 11 h 55"/>
                <a:gd name="T26" fmla="*/ 7 w 49"/>
                <a:gd name="T27" fmla="*/ 11 h 55"/>
                <a:gd name="T28" fmla="*/ 7 w 49"/>
                <a:gd name="T29" fmla="*/ 15 h 55"/>
                <a:gd name="T30" fmla="*/ 7 w 49"/>
                <a:gd name="T31" fmla="*/ 15 h 55"/>
                <a:gd name="T32" fmla="*/ 7 w 49"/>
                <a:gd name="T33" fmla="*/ 17 h 55"/>
                <a:gd name="T34" fmla="*/ 9 w 49"/>
                <a:gd name="T35" fmla="*/ 23 h 55"/>
                <a:gd name="T36" fmla="*/ 13 w 49"/>
                <a:gd name="T37" fmla="*/ 28 h 55"/>
                <a:gd name="T38" fmla="*/ 20 w 49"/>
                <a:gd name="T39" fmla="*/ 34 h 55"/>
                <a:gd name="T40" fmla="*/ 26 w 49"/>
                <a:gd name="T41" fmla="*/ 38 h 55"/>
                <a:gd name="T42" fmla="*/ 26 w 49"/>
                <a:gd name="T43" fmla="*/ 38 h 55"/>
                <a:gd name="T44" fmla="*/ 32 w 49"/>
                <a:gd name="T45" fmla="*/ 40 h 55"/>
                <a:gd name="T46" fmla="*/ 35 w 49"/>
                <a:gd name="T47" fmla="*/ 42 h 55"/>
                <a:gd name="T48" fmla="*/ 37 w 49"/>
                <a:gd name="T49" fmla="*/ 44 h 55"/>
                <a:gd name="T50" fmla="*/ 37 w 49"/>
                <a:gd name="T51" fmla="*/ 44 h 55"/>
                <a:gd name="T52" fmla="*/ 39 w 49"/>
                <a:gd name="T53" fmla="*/ 44 h 55"/>
                <a:gd name="T54" fmla="*/ 45 w 49"/>
                <a:gd name="T55" fmla="*/ 45 h 55"/>
                <a:gd name="T56" fmla="*/ 47 w 49"/>
                <a:gd name="T57" fmla="*/ 45 h 55"/>
                <a:gd name="T58" fmla="*/ 49 w 49"/>
                <a:gd name="T59" fmla="*/ 47 h 55"/>
                <a:gd name="T60" fmla="*/ 49 w 49"/>
                <a:gd name="T61" fmla="*/ 47 h 55"/>
                <a:gd name="T62" fmla="*/ 47 w 49"/>
                <a:gd name="T63" fmla="*/ 49 h 55"/>
                <a:gd name="T64" fmla="*/ 45 w 49"/>
                <a:gd name="T65" fmla="*/ 51 h 55"/>
                <a:gd name="T66" fmla="*/ 39 w 49"/>
                <a:gd name="T67" fmla="*/ 51 h 55"/>
                <a:gd name="T68" fmla="*/ 39 w 49"/>
                <a:gd name="T69" fmla="*/ 51 h 55"/>
                <a:gd name="T70" fmla="*/ 35 w 49"/>
                <a:gd name="T71" fmla="*/ 53 h 55"/>
                <a:gd name="T72" fmla="*/ 34 w 49"/>
                <a:gd name="T73" fmla="*/ 55 h 55"/>
                <a:gd name="T74" fmla="*/ 32 w 49"/>
                <a:gd name="T75" fmla="*/ 55 h 55"/>
                <a:gd name="T76" fmla="*/ 32 w 49"/>
                <a:gd name="T77" fmla="*/ 55 h 55"/>
                <a:gd name="T78" fmla="*/ 32 w 49"/>
                <a:gd name="T79" fmla="*/ 55 h 55"/>
                <a:gd name="T80" fmla="*/ 32 w 49"/>
                <a:gd name="T81" fmla="*/ 55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9" h="55">
                  <a:moveTo>
                    <a:pt x="32" y="55"/>
                  </a:moveTo>
                  <a:lnTo>
                    <a:pt x="32" y="55"/>
                  </a:lnTo>
                  <a:lnTo>
                    <a:pt x="30" y="55"/>
                  </a:lnTo>
                  <a:lnTo>
                    <a:pt x="30" y="55"/>
                  </a:lnTo>
                  <a:lnTo>
                    <a:pt x="24" y="51"/>
                  </a:lnTo>
                  <a:lnTo>
                    <a:pt x="24" y="51"/>
                  </a:lnTo>
                  <a:lnTo>
                    <a:pt x="18" y="51"/>
                  </a:lnTo>
                  <a:lnTo>
                    <a:pt x="18" y="51"/>
                  </a:lnTo>
                  <a:lnTo>
                    <a:pt x="1" y="51"/>
                  </a:lnTo>
                  <a:lnTo>
                    <a:pt x="1" y="51"/>
                  </a:lnTo>
                  <a:lnTo>
                    <a:pt x="0" y="0"/>
                  </a:lnTo>
                  <a:lnTo>
                    <a:pt x="7" y="8"/>
                  </a:lnTo>
                  <a:lnTo>
                    <a:pt x="7" y="11"/>
                  </a:lnTo>
                  <a:lnTo>
                    <a:pt x="7" y="11"/>
                  </a:lnTo>
                  <a:lnTo>
                    <a:pt x="7" y="15"/>
                  </a:lnTo>
                  <a:lnTo>
                    <a:pt x="7" y="15"/>
                  </a:lnTo>
                  <a:lnTo>
                    <a:pt x="7" y="17"/>
                  </a:lnTo>
                  <a:lnTo>
                    <a:pt x="9" y="23"/>
                  </a:lnTo>
                  <a:lnTo>
                    <a:pt x="13" y="28"/>
                  </a:lnTo>
                  <a:lnTo>
                    <a:pt x="20" y="34"/>
                  </a:lnTo>
                  <a:lnTo>
                    <a:pt x="26" y="38"/>
                  </a:lnTo>
                  <a:lnTo>
                    <a:pt x="26" y="38"/>
                  </a:lnTo>
                  <a:lnTo>
                    <a:pt x="32" y="40"/>
                  </a:lnTo>
                  <a:lnTo>
                    <a:pt x="35" y="42"/>
                  </a:lnTo>
                  <a:lnTo>
                    <a:pt x="37" y="44"/>
                  </a:lnTo>
                  <a:lnTo>
                    <a:pt x="37" y="44"/>
                  </a:lnTo>
                  <a:lnTo>
                    <a:pt x="39" y="44"/>
                  </a:lnTo>
                  <a:lnTo>
                    <a:pt x="45" y="45"/>
                  </a:lnTo>
                  <a:lnTo>
                    <a:pt x="47" y="45"/>
                  </a:lnTo>
                  <a:lnTo>
                    <a:pt x="49" y="47"/>
                  </a:lnTo>
                  <a:lnTo>
                    <a:pt x="49" y="47"/>
                  </a:lnTo>
                  <a:lnTo>
                    <a:pt x="47" y="49"/>
                  </a:lnTo>
                  <a:lnTo>
                    <a:pt x="45" y="51"/>
                  </a:lnTo>
                  <a:lnTo>
                    <a:pt x="39" y="51"/>
                  </a:lnTo>
                  <a:lnTo>
                    <a:pt x="39" y="51"/>
                  </a:lnTo>
                  <a:lnTo>
                    <a:pt x="35" y="53"/>
                  </a:lnTo>
                  <a:lnTo>
                    <a:pt x="34" y="55"/>
                  </a:lnTo>
                  <a:lnTo>
                    <a:pt x="32" y="55"/>
                  </a:lnTo>
                  <a:lnTo>
                    <a:pt x="32" y="55"/>
                  </a:lnTo>
                  <a:lnTo>
                    <a:pt x="32" y="55"/>
                  </a:lnTo>
                  <a:lnTo>
                    <a:pt x="32" y="55"/>
                  </a:lnTo>
                  <a:close/>
                </a:path>
              </a:pathLst>
            </a:custGeom>
            <a:solidFill>
              <a:schemeClr val="bg1">
                <a:lumMod val="85000"/>
              </a:schemeClr>
            </a:solidFill>
            <a:ln w="635" cap="rnd">
              <a:solidFill>
                <a:schemeClr val="bg1">
                  <a:alpha val="17000"/>
                </a:schemeClr>
              </a:solidFill>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55" name="Freeform 54">
              <a:extLst>
                <a:ext uri="{FF2B5EF4-FFF2-40B4-BE49-F238E27FC236}">
                  <a16:creationId xmlns:a16="http://schemas.microsoft.com/office/drawing/2014/main" id="{B47DF3EC-171A-214B-B6A6-48A9D1DEB654}"/>
                </a:ext>
              </a:extLst>
            </p:cNvPr>
            <p:cNvSpPr>
              <a:spLocks/>
            </p:cNvSpPr>
            <p:nvPr userDrawn="1"/>
          </p:nvSpPr>
          <p:spPr bwMode="auto">
            <a:xfrm>
              <a:off x="7283555" y="4552314"/>
              <a:ext cx="74816" cy="71464"/>
            </a:xfrm>
            <a:custGeom>
              <a:avLst/>
              <a:gdLst>
                <a:gd name="T0" fmla="*/ 32 w 49"/>
                <a:gd name="T1" fmla="*/ 55 h 55"/>
                <a:gd name="T2" fmla="*/ 32 w 49"/>
                <a:gd name="T3" fmla="*/ 55 h 55"/>
                <a:gd name="T4" fmla="*/ 30 w 49"/>
                <a:gd name="T5" fmla="*/ 55 h 55"/>
                <a:gd name="T6" fmla="*/ 30 w 49"/>
                <a:gd name="T7" fmla="*/ 55 h 55"/>
                <a:gd name="T8" fmla="*/ 24 w 49"/>
                <a:gd name="T9" fmla="*/ 51 h 55"/>
                <a:gd name="T10" fmla="*/ 24 w 49"/>
                <a:gd name="T11" fmla="*/ 51 h 55"/>
                <a:gd name="T12" fmla="*/ 18 w 49"/>
                <a:gd name="T13" fmla="*/ 51 h 55"/>
                <a:gd name="T14" fmla="*/ 18 w 49"/>
                <a:gd name="T15" fmla="*/ 51 h 55"/>
                <a:gd name="T16" fmla="*/ 1 w 49"/>
                <a:gd name="T17" fmla="*/ 51 h 55"/>
                <a:gd name="T18" fmla="*/ 1 w 49"/>
                <a:gd name="T19" fmla="*/ 51 h 55"/>
                <a:gd name="T20" fmla="*/ 0 w 49"/>
                <a:gd name="T21" fmla="*/ 0 h 55"/>
                <a:gd name="T22" fmla="*/ 7 w 49"/>
                <a:gd name="T23" fmla="*/ 8 h 55"/>
                <a:gd name="T24" fmla="*/ 7 w 49"/>
                <a:gd name="T25" fmla="*/ 11 h 55"/>
                <a:gd name="T26" fmla="*/ 7 w 49"/>
                <a:gd name="T27" fmla="*/ 11 h 55"/>
                <a:gd name="T28" fmla="*/ 7 w 49"/>
                <a:gd name="T29" fmla="*/ 15 h 55"/>
                <a:gd name="T30" fmla="*/ 7 w 49"/>
                <a:gd name="T31" fmla="*/ 15 h 55"/>
                <a:gd name="T32" fmla="*/ 7 w 49"/>
                <a:gd name="T33" fmla="*/ 17 h 55"/>
                <a:gd name="T34" fmla="*/ 9 w 49"/>
                <a:gd name="T35" fmla="*/ 23 h 55"/>
                <a:gd name="T36" fmla="*/ 13 w 49"/>
                <a:gd name="T37" fmla="*/ 28 h 55"/>
                <a:gd name="T38" fmla="*/ 20 w 49"/>
                <a:gd name="T39" fmla="*/ 34 h 55"/>
                <a:gd name="T40" fmla="*/ 26 w 49"/>
                <a:gd name="T41" fmla="*/ 38 h 55"/>
                <a:gd name="T42" fmla="*/ 26 w 49"/>
                <a:gd name="T43" fmla="*/ 38 h 55"/>
                <a:gd name="T44" fmla="*/ 32 w 49"/>
                <a:gd name="T45" fmla="*/ 40 h 55"/>
                <a:gd name="T46" fmla="*/ 35 w 49"/>
                <a:gd name="T47" fmla="*/ 42 h 55"/>
                <a:gd name="T48" fmla="*/ 37 w 49"/>
                <a:gd name="T49" fmla="*/ 44 h 55"/>
                <a:gd name="T50" fmla="*/ 37 w 49"/>
                <a:gd name="T51" fmla="*/ 44 h 55"/>
                <a:gd name="T52" fmla="*/ 39 w 49"/>
                <a:gd name="T53" fmla="*/ 44 h 55"/>
                <a:gd name="T54" fmla="*/ 45 w 49"/>
                <a:gd name="T55" fmla="*/ 45 h 55"/>
                <a:gd name="T56" fmla="*/ 47 w 49"/>
                <a:gd name="T57" fmla="*/ 45 h 55"/>
                <a:gd name="T58" fmla="*/ 49 w 49"/>
                <a:gd name="T59" fmla="*/ 47 h 55"/>
                <a:gd name="T60" fmla="*/ 49 w 49"/>
                <a:gd name="T61" fmla="*/ 47 h 55"/>
                <a:gd name="T62" fmla="*/ 47 w 49"/>
                <a:gd name="T63" fmla="*/ 49 h 55"/>
                <a:gd name="T64" fmla="*/ 45 w 49"/>
                <a:gd name="T65" fmla="*/ 51 h 55"/>
                <a:gd name="T66" fmla="*/ 39 w 49"/>
                <a:gd name="T67" fmla="*/ 51 h 55"/>
                <a:gd name="T68" fmla="*/ 39 w 49"/>
                <a:gd name="T69" fmla="*/ 51 h 55"/>
                <a:gd name="T70" fmla="*/ 35 w 49"/>
                <a:gd name="T71" fmla="*/ 53 h 55"/>
                <a:gd name="T72" fmla="*/ 34 w 49"/>
                <a:gd name="T73" fmla="*/ 55 h 55"/>
                <a:gd name="T74" fmla="*/ 32 w 49"/>
                <a:gd name="T75" fmla="*/ 55 h 55"/>
                <a:gd name="T76" fmla="*/ 32 w 49"/>
                <a:gd name="T77" fmla="*/ 55 h 55"/>
                <a:gd name="T78" fmla="*/ 32 w 49"/>
                <a:gd name="T79" fmla="*/ 55 h 55"/>
                <a:gd name="T80" fmla="*/ 32 w 49"/>
                <a:gd name="T81" fmla="*/ 55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9" h="55">
                  <a:moveTo>
                    <a:pt x="32" y="55"/>
                  </a:moveTo>
                  <a:lnTo>
                    <a:pt x="32" y="55"/>
                  </a:lnTo>
                  <a:lnTo>
                    <a:pt x="30" y="55"/>
                  </a:lnTo>
                  <a:lnTo>
                    <a:pt x="30" y="55"/>
                  </a:lnTo>
                  <a:lnTo>
                    <a:pt x="24" y="51"/>
                  </a:lnTo>
                  <a:lnTo>
                    <a:pt x="24" y="51"/>
                  </a:lnTo>
                  <a:lnTo>
                    <a:pt x="18" y="51"/>
                  </a:lnTo>
                  <a:lnTo>
                    <a:pt x="18" y="51"/>
                  </a:lnTo>
                  <a:lnTo>
                    <a:pt x="1" y="51"/>
                  </a:lnTo>
                  <a:lnTo>
                    <a:pt x="1" y="51"/>
                  </a:lnTo>
                  <a:lnTo>
                    <a:pt x="0" y="0"/>
                  </a:lnTo>
                  <a:lnTo>
                    <a:pt x="7" y="8"/>
                  </a:lnTo>
                  <a:lnTo>
                    <a:pt x="7" y="11"/>
                  </a:lnTo>
                  <a:lnTo>
                    <a:pt x="7" y="11"/>
                  </a:lnTo>
                  <a:lnTo>
                    <a:pt x="7" y="15"/>
                  </a:lnTo>
                  <a:lnTo>
                    <a:pt x="7" y="15"/>
                  </a:lnTo>
                  <a:lnTo>
                    <a:pt x="7" y="17"/>
                  </a:lnTo>
                  <a:lnTo>
                    <a:pt x="9" y="23"/>
                  </a:lnTo>
                  <a:lnTo>
                    <a:pt x="13" y="28"/>
                  </a:lnTo>
                  <a:lnTo>
                    <a:pt x="20" y="34"/>
                  </a:lnTo>
                  <a:lnTo>
                    <a:pt x="26" y="38"/>
                  </a:lnTo>
                  <a:lnTo>
                    <a:pt x="26" y="38"/>
                  </a:lnTo>
                  <a:lnTo>
                    <a:pt x="32" y="40"/>
                  </a:lnTo>
                  <a:lnTo>
                    <a:pt x="35" y="42"/>
                  </a:lnTo>
                  <a:lnTo>
                    <a:pt x="37" y="44"/>
                  </a:lnTo>
                  <a:lnTo>
                    <a:pt x="37" y="44"/>
                  </a:lnTo>
                  <a:lnTo>
                    <a:pt x="39" y="44"/>
                  </a:lnTo>
                  <a:lnTo>
                    <a:pt x="45" y="45"/>
                  </a:lnTo>
                  <a:lnTo>
                    <a:pt x="47" y="45"/>
                  </a:lnTo>
                  <a:lnTo>
                    <a:pt x="49" y="47"/>
                  </a:lnTo>
                  <a:lnTo>
                    <a:pt x="49" y="47"/>
                  </a:lnTo>
                  <a:lnTo>
                    <a:pt x="47" y="49"/>
                  </a:lnTo>
                  <a:lnTo>
                    <a:pt x="45" y="51"/>
                  </a:lnTo>
                  <a:lnTo>
                    <a:pt x="39" y="51"/>
                  </a:lnTo>
                  <a:lnTo>
                    <a:pt x="39" y="51"/>
                  </a:lnTo>
                  <a:lnTo>
                    <a:pt x="35" y="53"/>
                  </a:lnTo>
                  <a:lnTo>
                    <a:pt x="34" y="55"/>
                  </a:lnTo>
                  <a:lnTo>
                    <a:pt x="32" y="55"/>
                  </a:lnTo>
                  <a:lnTo>
                    <a:pt x="32" y="55"/>
                  </a:lnTo>
                  <a:lnTo>
                    <a:pt x="32" y="55"/>
                  </a:lnTo>
                  <a:lnTo>
                    <a:pt x="32" y="55"/>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56" name="Freeform 55">
              <a:extLst>
                <a:ext uri="{FF2B5EF4-FFF2-40B4-BE49-F238E27FC236}">
                  <a16:creationId xmlns:a16="http://schemas.microsoft.com/office/drawing/2014/main" id="{F43A488B-934A-914C-8B87-C1B03F7A738E}"/>
                </a:ext>
              </a:extLst>
            </p:cNvPr>
            <p:cNvSpPr>
              <a:spLocks/>
            </p:cNvSpPr>
            <p:nvPr userDrawn="1"/>
          </p:nvSpPr>
          <p:spPr bwMode="auto">
            <a:xfrm>
              <a:off x="7372113" y="4609486"/>
              <a:ext cx="12215" cy="6497"/>
            </a:xfrm>
            <a:custGeom>
              <a:avLst/>
              <a:gdLst>
                <a:gd name="T0" fmla="*/ 8 w 8"/>
                <a:gd name="T1" fmla="*/ 3 h 5"/>
                <a:gd name="T2" fmla="*/ 8 w 8"/>
                <a:gd name="T3" fmla="*/ 3 h 5"/>
                <a:gd name="T4" fmla="*/ 8 w 8"/>
                <a:gd name="T5" fmla="*/ 3 h 5"/>
                <a:gd name="T6" fmla="*/ 6 w 8"/>
                <a:gd name="T7" fmla="*/ 5 h 5"/>
                <a:gd name="T8" fmla="*/ 2 w 8"/>
                <a:gd name="T9" fmla="*/ 5 h 5"/>
                <a:gd name="T10" fmla="*/ 0 w 8"/>
                <a:gd name="T11" fmla="*/ 5 h 5"/>
                <a:gd name="T12" fmla="*/ 0 w 8"/>
                <a:gd name="T13" fmla="*/ 3 h 5"/>
                <a:gd name="T14" fmla="*/ 0 w 8"/>
                <a:gd name="T15" fmla="*/ 3 h 5"/>
                <a:gd name="T16" fmla="*/ 2 w 8"/>
                <a:gd name="T17" fmla="*/ 1 h 5"/>
                <a:gd name="T18" fmla="*/ 4 w 8"/>
                <a:gd name="T19" fmla="*/ 0 h 5"/>
                <a:gd name="T20" fmla="*/ 6 w 8"/>
                <a:gd name="T21" fmla="*/ 0 h 5"/>
                <a:gd name="T22" fmla="*/ 8 w 8"/>
                <a:gd name="T23" fmla="*/ 3 h 5"/>
                <a:gd name="T24" fmla="*/ 8 w 8"/>
                <a:gd name="T25" fmla="*/ 3 h 5"/>
                <a:gd name="T26" fmla="*/ 8 w 8"/>
                <a:gd name="T27" fmla="*/ 3 h 5"/>
                <a:gd name="T28" fmla="*/ 8 w 8"/>
                <a:gd name="T29"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 h="5">
                  <a:moveTo>
                    <a:pt x="8" y="3"/>
                  </a:moveTo>
                  <a:lnTo>
                    <a:pt x="8" y="3"/>
                  </a:lnTo>
                  <a:lnTo>
                    <a:pt x="8" y="3"/>
                  </a:lnTo>
                  <a:lnTo>
                    <a:pt x="6" y="5"/>
                  </a:lnTo>
                  <a:lnTo>
                    <a:pt x="2" y="5"/>
                  </a:lnTo>
                  <a:lnTo>
                    <a:pt x="0" y="5"/>
                  </a:lnTo>
                  <a:lnTo>
                    <a:pt x="0" y="3"/>
                  </a:lnTo>
                  <a:lnTo>
                    <a:pt x="0" y="3"/>
                  </a:lnTo>
                  <a:lnTo>
                    <a:pt x="2" y="1"/>
                  </a:lnTo>
                  <a:lnTo>
                    <a:pt x="4" y="0"/>
                  </a:lnTo>
                  <a:lnTo>
                    <a:pt x="6" y="0"/>
                  </a:lnTo>
                  <a:lnTo>
                    <a:pt x="8" y="3"/>
                  </a:lnTo>
                  <a:lnTo>
                    <a:pt x="8" y="3"/>
                  </a:lnTo>
                  <a:lnTo>
                    <a:pt x="8" y="3"/>
                  </a:lnTo>
                  <a:lnTo>
                    <a:pt x="8" y="3"/>
                  </a:lnTo>
                  <a:close/>
                </a:path>
              </a:pathLst>
            </a:custGeom>
            <a:solidFill>
              <a:schemeClr val="bg1">
                <a:lumMod val="85000"/>
              </a:schemeClr>
            </a:solidFill>
            <a:ln w="635" cap="rnd">
              <a:solidFill>
                <a:schemeClr val="bg1">
                  <a:alpha val="17000"/>
                </a:schemeClr>
              </a:solidFill>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57" name="Freeform 56">
              <a:extLst>
                <a:ext uri="{FF2B5EF4-FFF2-40B4-BE49-F238E27FC236}">
                  <a16:creationId xmlns:a16="http://schemas.microsoft.com/office/drawing/2014/main" id="{22963156-599D-D34C-992F-336FC2C97AC6}"/>
                </a:ext>
              </a:extLst>
            </p:cNvPr>
            <p:cNvSpPr>
              <a:spLocks/>
            </p:cNvSpPr>
            <p:nvPr userDrawn="1"/>
          </p:nvSpPr>
          <p:spPr bwMode="auto">
            <a:xfrm>
              <a:off x="7372113" y="4609486"/>
              <a:ext cx="12215" cy="6497"/>
            </a:xfrm>
            <a:custGeom>
              <a:avLst/>
              <a:gdLst>
                <a:gd name="T0" fmla="*/ 8 w 8"/>
                <a:gd name="T1" fmla="*/ 3 h 5"/>
                <a:gd name="T2" fmla="*/ 8 w 8"/>
                <a:gd name="T3" fmla="*/ 3 h 5"/>
                <a:gd name="T4" fmla="*/ 8 w 8"/>
                <a:gd name="T5" fmla="*/ 3 h 5"/>
                <a:gd name="T6" fmla="*/ 6 w 8"/>
                <a:gd name="T7" fmla="*/ 5 h 5"/>
                <a:gd name="T8" fmla="*/ 2 w 8"/>
                <a:gd name="T9" fmla="*/ 5 h 5"/>
                <a:gd name="T10" fmla="*/ 0 w 8"/>
                <a:gd name="T11" fmla="*/ 5 h 5"/>
                <a:gd name="T12" fmla="*/ 0 w 8"/>
                <a:gd name="T13" fmla="*/ 3 h 5"/>
                <a:gd name="T14" fmla="*/ 0 w 8"/>
                <a:gd name="T15" fmla="*/ 3 h 5"/>
                <a:gd name="T16" fmla="*/ 2 w 8"/>
                <a:gd name="T17" fmla="*/ 1 h 5"/>
                <a:gd name="T18" fmla="*/ 4 w 8"/>
                <a:gd name="T19" fmla="*/ 0 h 5"/>
                <a:gd name="T20" fmla="*/ 6 w 8"/>
                <a:gd name="T21" fmla="*/ 0 h 5"/>
                <a:gd name="T22" fmla="*/ 8 w 8"/>
                <a:gd name="T23" fmla="*/ 3 h 5"/>
                <a:gd name="T24" fmla="*/ 8 w 8"/>
                <a:gd name="T25" fmla="*/ 3 h 5"/>
                <a:gd name="T26" fmla="*/ 8 w 8"/>
                <a:gd name="T27" fmla="*/ 3 h 5"/>
                <a:gd name="T28" fmla="*/ 8 w 8"/>
                <a:gd name="T29"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 h="5">
                  <a:moveTo>
                    <a:pt x="8" y="3"/>
                  </a:moveTo>
                  <a:lnTo>
                    <a:pt x="8" y="3"/>
                  </a:lnTo>
                  <a:lnTo>
                    <a:pt x="8" y="3"/>
                  </a:lnTo>
                  <a:lnTo>
                    <a:pt x="6" y="5"/>
                  </a:lnTo>
                  <a:lnTo>
                    <a:pt x="2" y="5"/>
                  </a:lnTo>
                  <a:lnTo>
                    <a:pt x="0" y="5"/>
                  </a:lnTo>
                  <a:lnTo>
                    <a:pt x="0" y="3"/>
                  </a:lnTo>
                  <a:lnTo>
                    <a:pt x="0" y="3"/>
                  </a:lnTo>
                  <a:lnTo>
                    <a:pt x="2" y="1"/>
                  </a:lnTo>
                  <a:lnTo>
                    <a:pt x="4" y="0"/>
                  </a:lnTo>
                  <a:lnTo>
                    <a:pt x="6" y="0"/>
                  </a:lnTo>
                  <a:lnTo>
                    <a:pt x="8" y="3"/>
                  </a:lnTo>
                  <a:lnTo>
                    <a:pt x="8" y="3"/>
                  </a:lnTo>
                  <a:lnTo>
                    <a:pt x="8" y="3"/>
                  </a:lnTo>
                  <a:lnTo>
                    <a:pt x="8" y="3"/>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58" name="Freeform 57">
              <a:extLst>
                <a:ext uri="{FF2B5EF4-FFF2-40B4-BE49-F238E27FC236}">
                  <a16:creationId xmlns:a16="http://schemas.microsoft.com/office/drawing/2014/main" id="{8711D7F3-78C2-8D45-8F87-DC3ABC6D032C}"/>
                </a:ext>
              </a:extLst>
            </p:cNvPr>
            <p:cNvSpPr>
              <a:spLocks/>
            </p:cNvSpPr>
            <p:nvPr userDrawn="1"/>
          </p:nvSpPr>
          <p:spPr bwMode="auto">
            <a:xfrm>
              <a:off x="7449983" y="4518531"/>
              <a:ext cx="38172" cy="22089"/>
            </a:xfrm>
            <a:custGeom>
              <a:avLst/>
              <a:gdLst>
                <a:gd name="T0" fmla="*/ 6 w 25"/>
                <a:gd name="T1" fmla="*/ 5 h 17"/>
                <a:gd name="T2" fmla="*/ 6 w 25"/>
                <a:gd name="T3" fmla="*/ 5 h 17"/>
                <a:gd name="T4" fmla="*/ 6 w 25"/>
                <a:gd name="T5" fmla="*/ 5 h 17"/>
                <a:gd name="T6" fmla="*/ 8 w 25"/>
                <a:gd name="T7" fmla="*/ 7 h 17"/>
                <a:gd name="T8" fmla="*/ 8 w 25"/>
                <a:gd name="T9" fmla="*/ 9 h 17"/>
                <a:gd name="T10" fmla="*/ 6 w 25"/>
                <a:gd name="T11" fmla="*/ 11 h 17"/>
                <a:gd name="T12" fmla="*/ 6 w 25"/>
                <a:gd name="T13" fmla="*/ 11 h 17"/>
                <a:gd name="T14" fmla="*/ 4 w 25"/>
                <a:gd name="T15" fmla="*/ 11 h 17"/>
                <a:gd name="T16" fmla="*/ 4 w 25"/>
                <a:gd name="T17" fmla="*/ 9 h 17"/>
                <a:gd name="T18" fmla="*/ 2 w 25"/>
                <a:gd name="T19" fmla="*/ 7 h 17"/>
                <a:gd name="T20" fmla="*/ 0 w 25"/>
                <a:gd name="T21" fmla="*/ 7 h 17"/>
                <a:gd name="T22" fmla="*/ 0 w 25"/>
                <a:gd name="T23" fmla="*/ 7 h 17"/>
                <a:gd name="T24" fmla="*/ 2 w 25"/>
                <a:gd name="T25" fmla="*/ 11 h 17"/>
                <a:gd name="T26" fmla="*/ 6 w 25"/>
                <a:gd name="T27" fmla="*/ 15 h 17"/>
                <a:gd name="T28" fmla="*/ 8 w 25"/>
                <a:gd name="T29" fmla="*/ 15 h 17"/>
                <a:gd name="T30" fmla="*/ 10 w 25"/>
                <a:gd name="T31" fmla="*/ 17 h 17"/>
                <a:gd name="T32" fmla="*/ 10 w 25"/>
                <a:gd name="T33" fmla="*/ 15 h 17"/>
                <a:gd name="T34" fmla="*/ 12 w 25"/>
                <a:gd name="T35" fmla="*/ 15 h 17"/>
                <a:gd name="T36" fmla="*/ 12 w 25"/>
                <a:gd name="T37" fmla="*/ 15 h 17"/>
                <a:gd name="T38" fmla="*/ 12 w 25"/>
                <a:gd name="T39" fmla="*/ 13 h 17"/>
                <a:gd name="T40" fmla="*/ 12 w 25"/>
                <a:gd name="T41" fmla="*/ 13 h 17"/>
                <a:gd name="T42" fmla="*/ 19 w 25"/>
                <a:gd name="T43" fmla="*/ 7 h 17"/>
                <a:gd name="T44" fmla="*/ 23 w 25"/>
                <a:gd name="T45" fmla="*/ 5 h 17"/>
                <a:gd name="T46" fmla="*/ 25 w 25"/>
                <a:gd name="T47" fmla="*/ 1 h 17"/>
                <a:gd name="T48" fmla="*/ 25 w 25"/>
                <a:gd name="T49" fmla="*/ 1 h 17"/>
                <a:gd name="T50" fmla="*/ 25 w 25"/>
                <a:gd name="T51" fmla="*/ 1 h 17"/>
                <a:gd name="T52" fmla="*/ 17 w 25"/>
                <a:gd name="T53" fmla="*/ 1 h 17"/>
                <a:gd name="T54" fmla="*/ 13 w 25"/>
                <a:gd name="T55" fmla="*/ 1 h 17"/>
                <a:gd name="T56" fmla="*/ 10 w 25"/>
                <a:gd name="T57" fmla="*/ 0 h 17"/>
                <a:gd name="T58" fmla="*/ 10 w 25"/>
                <a:gd name="T59" fmla="*/ 0 h 17"/>
                <a:gd name="T60" fmla="*/ 12 w 25"/>
                <a:gd name="T61" fmla="*/ 1 h 17"/>
                <a:gd name="T62" fmla="*/ 13 w 25"/>
                <a:gd name="T63" fmla="*/ 1 h 17"/>
                <a:gd name="T64" fmla="*/ 13 w 25"/>
                <a:gd name="T65" fmla="*/ 1 h 17"/>
                <a:gd name="T66" fmla="*/ 10 w 25"/>
                <a:gd name="T67" fmla="*/ 1 h 17"/>
                <a:gd name="T68" fmla="*/ 8 w 25"/>
                <a:gd name="T69" fmla="*/ 1 h 17"/>
                <a:gd name="T70" fmla="*/ 6 w 25"/>
                <a:gd name="T71" fmla="*/ 5 h 17"/>
                <a:gd name="T72" fmla="*/ 6 w 25"/>
                <a:gd name="T73" fmla="*/ 5 h 17"/>
                <a:gd name="T74" fmla="*/ 6 w 25"/>
                <a:gd name="T75" fmla="*/ 5 h 17"/>
                <a:gd name="T76" fmla="*/ 6 w 25"/>
                <a:gd name="T77" fmla="*/ 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5" h="17">
                  <a:moveTo>
                    <a:pt x="6" y="5"/>
                  </a:moveTo>
                  <a:lnTo>
                    <a:pt x="6" y="5"/>
                  </a:lnTo>
                  <a:lnTo>
                    <a:pt x="6" y="5"/>
                  </a:lnTo>
                  <a:lnTo>
                    <a:pt x="8" y="7"/>
                  </a:lnTo>
                  <a:lnTo>
                    <a:pt x="8" y="9"/>
                  </a:lnTo>
                  <a:lnTo>
                    <a:pt x="6" y="11"/>
                  </a:lnTo>
                  <a:lnTo>
                    <a:pt x="6" y="11"/>
                  </a:lnTo>
                  <a:lnTo>
                    <a:pt x="4" y="11"/>
                  </a:lnTo>
                  <a:lnTo>
                    <a:pt x="4" y="9"/>
                  </a:lnTo>
                  <a:lnTo>
                    <a:pt x="2" y="7"/>
                  </a:lnTo>
                  <a:lnTo>
                    <a:pt x="0" y="7"/>
                  </a:lnTo>
                  <a:lnTo>
                    <a:pt x="0" y="7"/>
                  </a:lnTo>
                  <a:lnTo>
                    <a:pt x="2" y="11"/>
                  </a:lnTo>
                  <a:lnTo>
                    <a:pt x="6" y="15"/>
                  </a:lnTo>
                  <a:lnTo>
                    <a:pt x="8" y="15"/>
                  </a:lnTo>
                  <a:lnTo>
                    <a:pt x="10" y="17"/>
                  </a:lnTo>
                  <a:lnTo>
                    <a:pt x="10" y="15"/>
                  </a:lnTo>
                  <a:lnTo>
                    <a:pt x="12" y="15"/>
                  </a:lnTo>
                  <a:lnTo>
                    <a:pt x="12" y="15"/>
                  </a:lnTo>
                  <a:lnTo>
                    <a:pt x="12" y="13"/>
                  </a:lnTo>
                  <a:lnTo>
                    <a:pt x="12" y="13"/>
                  </a:lnTo>
                  <a:lnTo>
                    <a:pt x="19" y="7"/>
                  </a:lnTo>
                  <a:lnTo>
                    <a:pt x="23" y="5"/>
                  </a:lnTo>
                  <a:lnTo>
                    <a:pt x="25" y="1"/>
                  </a:lnTo>
                  <a:lnTo>
                    <a:pt x="25" y="1"/>
                  </a:lnTo>
                  <a:lnTo>
                    <a:pt x="25" y="1"/>
                  </a:lnTo>
                  <a:lnTo>
                    <a:pt x="17" y="1"/>
                  </a:lnTo>
                  <a:lnTo>
                    <a:pt x="13" y="1"/>
                  </a:lnTo>
                  <a:lnTo>
                    <a:pt x="10" y="0"/>
                  </a:lnTo>
                  <a:lnTo>
                    <a:pt x="10" y="0"/>
                  </a:lnTo>
                  <a:lnTo>
                    <a:pt x="12" y="1"/>
                  </a:lnTo>
                  <a:lnTo>
                    <a:pt x="13" y="1"/>
                  </a:lnTo>
                  <a:lnTo>
                    <a:pt x="13" y="1"/>
                  </a:lnTo>
                  <a:lnTo>
                    <a:pt x="10" y="1"/>
                  </a:lnTo>
                  <a:lnTo>
                    <a:pt x="8" y="1"/>
                  </a:lnTo>
                  <a:lnTo>
                    <a:pt x="6" y="5"/>
                  </a:lnTo>
                  <a:lnTo>
                    <a:pt x="6" y="5"/>
                  </a:lnTo>
                  <a:lnTo>
                    <a:pt x="6" y="5"/>
                  </a:lnTo>
                  <a:lnTo>
                    <a:pt x="6" y="5"/>
                  </a:lnTo>
                  <a:close/>
                </a:path>
              </a:pathLst>
            </a:custGeom>
            <a:solidFill>
              <a:schemeClr val="bg1">
                <a:lumMod val="85000"/>
              </a:schemeClr>
            </a:solidFill>
            <a:ln w="635" cap="rnd">
              <a:solidFill>
                <a:schemeClr val="bg1">
                  <a:alpha val="17000"/>
                </a:schemeClr>
              </a:solidFill>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59" name="Freeform 58">
              <a:extLst>
                <a:ext uri="{FF2B5EF4-FFF2-40B4-BE49-F238E27FC236}">
                  <a16:creationId xmlns:a16="http://schemas.microsoft.com/office/drawing/2014/main" id="{E42240BC-FCC5-D141-985E-B8FFAC01A9FE}"/>
                </a:ext>
              </a:extLst>
            </p:cNvPr>
            <p:cNvSpPr>
              <a:spLocks/>
            </p:cNvSpPr>
            <p:nvPr userDrawn="1"/>
          </p:nvSpPr>
          <p:spPr bwMode="auto">
            <a:xfrm>
              <a:off x="7449983" y="4518531"/>
              <a:ext cx="38172" cy="22089"/>
            </a:xfrm>
            <a:custGeom>
              <a:avLst/>
              <a:gdLst>
                <a:gd name="T0" fmla="*/ 6 w 25"/>
                <a:gd name="T1" fmla="*/ 5 h 17"/>
                <a:gd name="T2" fmla="*/ 6 w 25"/>
                <a:gd name="T3" fmla="*/ 5 h 17"/>
                <a:gd name="T4" fmla="*/ 6 w 25"/>
                <a:gd name="T5" fmla="*/ 5 h 17"/>
                <a:gd name="T6" fmla="*/ 8 w 25"/>
                <a:gd name="T7" fmla="*/ 7 h 17"/>
                <a:gd name="T8" fmla="*/ 8 w 25"/>
                <a:gd name="T9" fmla="*/ 9 h 17"/>
                <a:gd name="T10" fmla="*/ 6 w 25"/>
                <a:gd name="T11" fmla="*/ 11 h 17"/>
                <a:gd name="T12" fmla="*/ 6 w 25"/>
                <a:gd name="T13" fmla="*/ 11 h 17"/>
                <a:gd name="T14" fmla="*/ 4 w 25"/>
                <a:gd name="T15" fmla="*/ 11 h 17"/>
                <a:gd name="T16" fmla="*/ 4 w 25"/>
                <a:gd name="T17" fmla="*/ 9 h 17"/>
                <a:gd name="T18" fmla="*/ 2 w 25"/>
                <a:gd name="T19" fmla="*/ 7 h 17"/>
                <a:gd name="T20" fmla="*/ 0 w 25"/>
                <a:gd name="T21" fmla="*/ 7 h 17"/>
                <a:gd name="T22" fmla="*/ 0 w 25"/>
                <a:gd name="T23" fmla="*/ 7 h 17"/>
                <a:gd name="T24" fmla="*/ 2 w 25"/>
                <a:gd name="T25" fmla="*/ 11 h 17"/>
                <a:gd name="T26" fmla="*/ 6 w 25"/>
                <a:gd name="T27" fmla="*/ 15 h 17"/>
                <a:gd name="T28" fmla="*/ 8 w 25"/>
                <a:gd name="T29" fmla="*/ 15 h 17"/>
                <a:gd name="T30" fmla="*/ 10 w 25"/>
                <a:gd name="T31" fmla="*/ 17 h 17"/>
                <a:gd name="T32" fmla="*/ 10 w 25"/>
                <a:gd name="T33" fmla="*/ 15 h 17"/>
                <a:gd name="T34" fmla="*/ 12 w 25"/>
                <a:gd name="T35" fmla="*/ 15 h 17"/>
                <a:gd name="T36" fmla="*/ 12 w 25"/>
                <a:gd name="T37" fmla="*/ 15 h 17"/>
                <a:gd name="T38" fmla="*/ 12 w 25"/>
                <a:gd name="T39" fmla="*/ 13 h 17"/>
                <a:gd name="T40" fmla="*/ 12 w 25"/>
                <a:gd name="T41" fmla="*/ 13 h 17"/>
                <a:gd name="T42" fmla="*/ 19 w 25"/>
                <a:gd name="T43" fmla="*/ 7 h 17"/>
                <a:gd name="T44" fmla="*/ 23 w 25"/>
                <a:gd name="T45" fmla="*/ 5 h 17"/>
                <a:gd name="T46" fmla="*/ 25 w 25"/>
                <a:gd name="T47" fmla="*/ 1 h 17"/>
                <a:gd name="T48" fmla="*/ 25 w 25"/>
                <a:gd name="T49" fmla="*/ 1 h 17"/>
                <a:gd name="T50" fmla="*/ 25 w 25"/>
                <a:gd name="T51" fmla="*/ 1 h 17"/>
                <a:gd name="T52" fmla="*/ 17 w 25"/>
                <a:gd name="T53" fmla="*/ 1 h 17"/>
                <a:gd name="T54" fmla="*/ 13 w 25"/>
                <a:gd name="T55" fmla="*/ 1 h 17"/>
                <a:gd name="T56" fmla="*/ 10 w 25"/>
                <a:gd name="T57" fmla="*/ 0 h 17"/>
                <a:gd name="T58" fmla="*/ 10 w 25"/>
                <a:gd name="T59" fmla="*/ 0 h 17"/>
                <a:gd name="T60" fmla="*/ 12 w 25"/>
                <a:gd name="T61" fmla="*/ 1 h 17"/>
                <a:gd name="T62" fmla="*/ 13 w 25"/>
                <a:gd name="T63" fmla="*/ 1 h 17"/>
                <a:gd name="T64" fmla="*/ 13 w 25"/>
                <a:gd name="T65" fmla="*/ 1 h 17"/>
                <a:gd name="T66" fmla="*/ 10 w 25"/>
                <a:gd name="T67" fmla="*/ 1 h 17"/>
                <a:gd name="T68" fmla="*/ 8 w 25"/>
                <a:gd name="T69" fmla="*/ 1 h 17"/>
                <a:gd name="T70" fmla="*/ 6 w 25"/>
                <a:gd name="T71" fmla="*/ 5 h 17"/>
                <a:gd name="T72" fmla="*/ 6 w 25"/>
                <a:gd name="T73" fmla="*/ 5 h 17"/>
                <a:gd name="T74" fmla="*/ 6 w 25"/>
                <a:gd name="T75" fmla="*/ 5 h 17"/>
                <a:gd name="T76" fmla="*/ 6 w 25"/>
                <a:gd name="T77" fmla="*/ 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5" h="17">
                  <a:moveTo>
                    <a:pt x="6" y="5"/>
                  </a:moveTo>
                  <a:lnTo>
                    <a:pt x="6" y="5"/>
                  </a:lnTo>
                  <a:lnTo>
                    <a:pt x="6" y="5"/>
                  </a:lnTo>
                  <a:lnTo>
                    <a:pt x="8" y="7"/>
                  </a:lnTo>
                  <a:lnTo>
                    <a:pt x="8" y="9"/>
                  </a:lnTo>
                  <a:lnTo>
                    <a:pt x="6" y="11"/>
                  </a:lnTo>
                  <a:lnTo>
                    <a:pt x="6" y="11"/>
                  </a:lnTo>
                  <a:lnTo>
                    <a:pt x="4" y="11"/>
                  </a:lnTo>
                  <a:lnTo>
                    <a:pt x="4" y="9"/>
                  </a:lnTo>
                  <a:lnTo>
                    <a:pt x="2" y="7"/>
                  </a:lnTo>
                  <a:lnTo>
                    <a:pt x="0" y="7"/>
                  </a:lnTo>
                  <a:lnTo>
                    <a:pt x="0" y="7"/>
                  </a:lnTo>
                  <a:lnTo>
                    <a:pt x="2" y="11"/>
                  </a:lnTo>
                  <a:lnTo>
                    <a:pt x="6" y="15"/>
                  </a:lnTo>
                  <a:lnTo>
                    <a:pt x="8" y="15"/>
                  </a:lnTo>
                  <a:lnTo>
                    <a:pt x="10" y="17"/>
                  </a:lnTo>
                  <a:lnTo>
                    <a:pt x="10" y="15"/>
                  </a:lnTo>
                  <a:lnTo>
                    <a:pt x="12" y="15"/>
                  </a:lnTo>
                  <a:lnTo>
                    <a:pt x="12" y="15"/>
                  </a:lnTo>
                  <a:lnTo>
                    <a:pt x="12" y="13"/>
                  </a:lnTo>
                  <a:lnTo>
                    <a:pt x="12" y="13"/>
                  </a:lnTo>
                  <a:lnTo>
                    <a:pt x="19" y="7"/>
                  </a:lnTo>
                  <a:lnTo>
                    <a:pt x="23" y="5"/>
                  </a:lnTo>
                  <a:lnTo>
                    <a:pt x="25" y="1"/>
                  </a:lnTo>
                  <a:lnTo>
                    <a:pt x="25" y="1"/>
                  </a:lnTo>
                  <a:lnTo>
                    <a:pt x="25" y="1"/>
                  </a:lnTo>
                  <a:lnTo>
                    <a:pt x="17" y="1"/>
                  </a:lnTo>
                  <a:lnTo>
                    <a:pt x="13" y="1"/>
                  </a:lnTo>
                  <a:lnTo>
                    <a:pt x="10" y="0"/>
                  </a:lnTo>
                  <a:lnTo>
                    <a:pt x="10" y="0"/>
                  </a:lnTo>
                  <a:lnTo>
                    <a:pt x="12" y="1"/>
                  </a:lnTo>
                  <a:lnTo>
                    <a:pt x="13" y="1"/>
                  </a:lnTo>
                  <a:lnTo>
                    <a:pt x="13" y="1"/>
                  </a:lnTo>
                  <a:lnTo>
                    <a:pt x="10" y="1"/>
                  </a:lnTo>
                  <a:lnTo>
                    <a:pt x="8" y="1"/>
                  </a:lnTo>
                  <a:lnTo>
                    <a:pt x="6" y="5"/>
                  </a:lnTo>
                  <a:lnTo>
                    <a:pt x="6" y="5"/>
                  </a:lnTo>
                  <a:lnTo>
                    <a:pt x="6" y="5"/>
                  </a:lnTo>
                  <a:lnTo>
                    <a:pt x="6" y="5"/>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60" name="Freeform 59">
              <a:extLst>
                <a:ext uri="{FF2B5EF4-FFF2-40B4-BE49-F238E27FC236}">
                  <a16:creationId xmlns:a16="http://schemas.microsoft.com/office/drawing/2014/main" id="{592F34DC-742A-E74D-9745-2AE32F2CE5B7}"/>
                </a:ext>
              </a:extLst>
            </p:cNvPr>
            <p:cNvSpPr>
              <a:spLocks/>
            </p:cNvSpPr>
            <p:nvPr userDrawn="1"/>
          </p:nvSpPr>
          <p:spPr bwMode="auto">
            <a:xfrm>
              <a:off x="7482047" y="4519831"/>
              <a:ext cx="38172" cy="22089"/>
            </a:xfrm>
            <a:custGeom>
              <a:avLst/>
              <a:gdLst>
                <a:gd name="T0" fmla="*/ 4 w 25"/>
                <a:gd name="T1" fmla="*/ 8 h 17"/>
                <a:gd name="T2" fmla="*/ 4 w 25"/>
                <a:gd name="T3" fmla="*/ 8 h 17"/>
                <a:gd name="T4" fmla="*/ 8 w 25"/>
                <a:gd name="T5" fmla="*/ 4 h 17"/>
                <a:gd name="T6" fmla="*/ 8 w 25"/>
                <a:gd name="T7" fmla="*/ 2 h 17"/>
                <a:gd name="T8" fmla="*/ 8 w 25"/>
                <a:gd name="T9" fmla="*/ 0 h 17"/>
                <a:gd name="T10" fmla="*/ 8 w 25"/>
                <a:gd name="T11" fmla="*/ 0 h 17"/>
                <a:gd name="T12" fmla="*/ 17 w 25"/>
                <a:gd name="T13" fmla="*/ 0 h 17"/>
                <a:gd name="T14" fmla="*/ 21 w 25"/>
                <a:gd name="T15" fmla="*/ 0 h 17"/>
                <a:gd name="T16" fmla="*/ 23 w 25"/>
                <a:gd name="T17" fmla="*/ 0 h 17"/>
                <a:gd name="T18" fmla="*/ 23 w 25"/>
                <a:gd name="T19" fmla="*/ 0 h 17"/>
                <a:gd name="T20" fmla="*/ 25 w 25"/>
                <a:gd name="T21" fmla="*/ 4 h 17"/>
                <a:gd name="T22" fmla="*/ 23 w 25"/>
                <a:gd name="T23" fmla="*/ 4 h 17"/>
                <a:gd name="T24" fmla="*/ 23 w 25"/>
                <a:gd name="T25" fmla="*/ 4 h 17"/>
                <a:gd name="T26" fmla="*/ 21 w 25"/>
                <a:gd name="T27" fmla="*/ 6 h 17"/>
                <a:gd name="T28" fmla="*/ 11 w 25"/>
                <a:gd name="T29" fmla="*/ 8 h 17"/>
                <a:gd name="T30" fmla="*/ 11 w 25"/>
                <a:gd name="T31" fmla="*/ 8 h 17"/>
                <a:gd name="T32" fmla="*/ 11 w 25"/>
                <a:gd name="T33" fmla="*/ 10 h 17"/>
                <a:gd name="T34" fmla="*/ 10 w 25"/>
                <a:gd name="T35" fmla="*/ 14 h 17"/>
                <a:gd name="T36" fmla="*/ 10 w 25"/>
                <a:gd name="T37" fmla="*/ 14 h 17"/>
                <a:gd name="T38" fmla="*/ 8 w 25"/>
                <a:gd name="T39" fmla="*/ 14 h 17"/>
                <a:gd name="T40" fmla="*/ 4 w 25"/>
                <a:gd name="T41" fmla="*/ 17 h 17"/>
                <a:gd name="T42" fmla="*/ 4 w 25"/>
                <a:gd name="T43" fmla="*/ 17 h 17"/>
                <a:gd name="T44" fmla="*/ 2 w 25"/>
                <a:gd name="T45" fmla="*/ 17 h 17"/>
                <a:gd name="T46" fmla="*/ 0 w 25"/>
                <a:gd name="T47" fmla="*/ 16 h 17"/>
                <a:gd name="T48" fmla="*/ 0 w 25"/>
                <a:gd name="T49" fmla="*/ 14 h 17"/>
                <a:gd name="T50" fmla="*/ 0 w 25"/>
                <a:gd name="T51" fmla="*/ 14 h 17"/>
                <a:gd name="T52" fmla="*/ 2 w 25"/>
                <a:gd name="T53" fmla="*/ 10 h 17"/>
                <a:gd name="T54" fmla="*/ 4 w 25"/>
                <a:gd name="T55" fmla="*/ 8 h 17"/>
                <a:gd name="T56" fmla="*/ 4 w 25"/>
                <a:gd name="T57" fmla="*/ 8 h 17"/>
                <a:gd name="T58" fmla="*/ 4 w 25"/>
                <a:gd name="T59" fmla="*/ 8 h 17"/>
                <a:gd name="T60" fmla="*/ 4 w 25"/>
                <a:gd name="T61" fmla="*/ 8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5" h="17">
                  <a:moveTo>
                    <a:pt x="4" y="8"/>
                  </a:moveTo>
                  <a:lnTo>
                    <a:pt x="4" y="8"/>
                  </a:lnTo>
                  <a:lnTo>
                    <a:pt x="8" y="4"/>
                  </a:lnTo>
                  <a:lnTo>
                    <a:pt x="8" y="2"/>
                  </a:lnTo>
                  <a:lnTo>
                    <a:pt x="8" y="0"/>
                  </a:lnTo>
                  <a:lnTo>
                    <a:pt x="8" y="0"/>
                  </a:lnTo>
                  <a:lnTo>
                    <a:pt x="17" y="0"/>
                  </a:lnTo>
                  <a:lnTo>
                    <a:pt x="21" y="0"/>
                  </a:lnTo>
                  <a:lnTo>
                    <a:pt x="23" y="0"/>
                  </a:lnTo>
                  <a:lnTo>
                    <a:pt x="23" y="0"/>
                  </a:lnTo>
                  <a:lnTo>
                    <a:pt x="25" y="4"/>
                  </a:lnTo>
                  <a:lnTo>
                    <a:pt x="23" y="4"/>
                  </a:lnTo>
                  <a:lnTo>
                    <a:pt x="23" y="4"/>
                  </a:lnTo>
                  <a:lnTo>
                    <a:pt x="21" y="6"/>
                  </a:lnTo>
                  <a:lnTo>
                    <a:pt x="11" y="8"/>
                  </a:lnTo>
                  <a:lnTo>
                    <a:pt x="11" y="8"/>
                  </a:lnTo>
                  <a:lnTo>
                    <a:pt x="11" y="10"/>
                  </a:lnTo>
                  <a:lnTo>
                    <a:pt x="10" y="14"/>
                  </a:lnTo>
                  <a:lnTo>
                    <a:pt x="10" y="14"/>
                  </a:lnTo>
                  <a:lnTo>
                    <a:pt x="8" y="14"/>
                  </a:lnTo>
                  <a:lnTo>
                    <a:pt x="4" y="17"/>
                  </a:lnTo>
                  <a:lnTo>
                    <a:pt x="4" y="17"/>
                  </a:lnTo>
                  <a:lnTo>
                    <a:pt x="2" y="17"/>
                  </a:lnTo>
                  <a:lnTo>
                    <a:pt x="0" y="16"/>
                  </a:lnTo>
                  <a:lnTo>
                    <a:pt x="0" y="14"/>
                  </a:lnTo>
                  <a:lnTo>
                    <a:pt x="0" y="14"/>
                  </a:lnTo>
                  <a:lnTo>
                    <a:pt x="2" y="10"/>
                  </a:lnTo>
                  <a:lnTo>
                    <a:pt x="4" y="8"/>
                  </a:lnTo>
                  <a:lnTo>
                    <a:pt x="4" y="8"/>
                  </a:lnTo>
                  <a:lnTo>
                    <a:pt x="4" y="8"/>
                  </a:lnTo>
                  <a:lnTo>
                    <a:pt x="4" y="8"/>
                  </a:lnTo>
                  <a:close/>
                </a:path>
              </a:pathLst>
            </a:custGeom>
            <a:solidFill>
              <a:schemeClr val="bg1">
                <a:lumMod val="85000"/>
              </a:schemeClr>
            </a:solidFill>
            <a:ln w="635" cap="rnd">
              <a:solidFill>
                <a:schemeClr val="bg1">
                  <a:alpha val="17000"/>
                </a:schemeClr>
              </a:solidFill>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61" name="Freeform 60">
              <a:extLst>
                <a:ext uri="{FF2B5EF4-FFF2-40B4-BE49-F238E27FC236}">
                  <a16:creationId xmlns:a16="http://schemas.microsoft.com/office/drawing/2014/main" id="{0FA42BFF-BDE5-494B-AEF3-5E5A7F194084}"/>
                </a:ext>
              </a:extLst>
            </p:cNvPr>
            <p:cNvSpPr>
              <a:spLocks/>
            </p:cNvSpPr>
            <p:nvPr userDrawn="1"/>
          </p:nvSpPr>
          <p:spPr bwMode="auto">
            <a:xfrm>
              <a:off x="7482047" y="4519831"/>
              <a:ext cx="38172" cy="22089"/>
            </a:xfrm>
            <a:custGeom>
              <a:avLst/>
              <a:gdLst>
                <a:gd name="T0" fmla="*/ 4 w 25"/>
                <a:gd name="T1" fmla="*/ 8 h 17"/>
                <a:gd name="T2" fmla="*/ 4 w 25"/>
                <a:gd name="T3" fmla="*/ 8 h 17"/>
                <a:gd name="T4" fmla="*/ 8 w 25"/>
                <a:gd name="T5" fmla="*/ 4 h 17"/>
                <a:gd name="T6" fmla="*/ 8 w 25"/>
                <a:gd name="T7" fmla="*/ 2 h 17"/>
                <a:gd name="T8" fmla="*/ 8 w 25"/>
                <a:gd name="T9" fmla="*/ 0 h 17"/>
                <a:gd name="T10" fmla="*/ 8 w 25"/>
                <a:gd name="T11" fmla="*/ 0 h 17"/>
                <a:gd name="T12" fmla="*/ 17 w 25"/>
                <a:gd name="T13" fmla="*/ 0 h 17"/>
                <a:gd name="T14" fmla="*/ 21 w 25"/>
                <a:gd name="T15" fmla="*/ 0 h 17"/>
                <a:gd name="T16" fmla="*/ 23 w 25"/>
                <a:gd name="T17" fmla="*/ 0 h 17"/>
                <a:gd name="T18" fmla="*/ 23 w 25"/>
                <a:gd name="T19" fmla="*/ 0 h 17"/>
                <a:gd name="T20" fmla="*/ 25 w 25"/>
                <a:gd name="T21" fmla="*/ 4 h 17"/>
                <a:gd name="T22" fmla="*/ 23 w 25"/>
                <a:gd name="T23" fmla="*/ 4 h 17"/>
                <a:gd name="T24" fmla="*/ 23 w 25"/>
                <a:gd name="T25" fmla="*/ 4 h 17"/>
                <a:gd name="T26" fmla="*/ 21 w 25"/>
                <a:gd name="T27" fmla="*/ 6 h 17"/>
                <a:gd name="T28" fmla="*/ 11 w 25"/>
                <a:gd name="T29" fmla="*/ 8 h 17"/>
                <a:gd name="T30" fmla="*/ 11 w 25"/>
                <a:gd name="T31" fmla="*/ 8 h 17"/>
                <a:gd name="T32" fmla="*/ 11 w 25"/>
                <a:gd name="T33" fmla="*/ 10 h 17"/>
                <a:gd name="T34" fmla="*/ 10 w 25"/>
                <a:gd name="T35" fmla="*/ 14 h 17"/>
                <a:gd name="T36" fmla="*/ 10 w 25"/>
                <a:gd name="T37" fmla="*/ 14 h 17"/>
                <a:gd name="T38" fmla="*/ 8 w 25"/>
                <a:gd name="T39" fmla="*/ 14 h 17"/>
                <a:gd name="T40" fmla="*/ 4 w 25"/>
                <a:gd name="T41" fmla="*/ 17 h 17"/>
                <a:gd name="T42" fmla="*/ 4 w 25"/>
                <a:gd name="T43" fmla="*/ 17 h 17"/>
                <a:gd name="T44" fmla="*/ 2 w 25"/>
                <a:gd name="T45" fmla="*/ 17 h 17"/>
                <a:gd name="T46" fmla="*/ 0 w 25"/>
                <a:gd name="T47" fmla="*/ 16 h 17"/>
                <a:gd name="T48" fmla="*/ 0 w 25"/>
                <a:gd name="T49" fmla="*/ 14 h 17"/>
                <a:gd name="T50" fmla="*/ 0 w 25"/>
                <a:gd name="T51" fmla="*/ 14 h 17"/>
                <a:gd name="T52" fmla="*/ 2 w 25"/>
                <a:gd name="T53" fmla="*/ 10 h 17"/>
                <a:gd name="T54" fmla="*/ 4 w 25"/>
                <a:gd name="T55" fmla="*/ 8 h 17"/>
                <a:gd name="T56" fmla="*/ 4 w 25"/>
                <a:gd name="T57" fmla="*/ 8 h 17"/>
                <a:gd name="T58" fmla="*/ 4 w 25"/>
                <a:gd name="T59" fmla="*/ 8 h 17"/>
                <a:gd name="T60" fmla="*/ 4 w 25"/>
                <a:gd name="T61" fmla="*/ 8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5" h="17">
                  <a:moveTo>
                    <a:pt x="4" y="8"/>
                  </a:moveTo>
                  <a:lnTo>
                    <a:pt x="4" y="8"/>
                  </a:lnTo>
                  <a:lnTo>
                    <a:pt x="8" y="4"/>
                  </a:lnTo>
                  <a:lnTo>
                    <a:pt x="8" y="2"/>
                  </a:lnTo>
                  <a:lnTo>
                    <a:pt x="8" y="0"/>
                  </a:lnTo>
                  <a:lnTo>
                    <a:pt x="8" y="0"/>
                  </a:lnTo>
                  <a:lnTo>
                    <a:pt x="17" y="0"/>
                  </a:lnTo>
                  <a:lnTo>
                    <a:pt x="21" y="0"/>
                  </a:lnTo>
                  <a:lnTo>
                    <a:pt x="23" y="0"/>
                  </a:lnTo>
                  <a:lnTo>
                    <a:pt x="23" y="0"/>
                  </a:lnTo>
                  <a:lnTo>
                    <a:pt x="25" y="4"/>
                  </a:lnTo>
                  <a:lnTo>
                    <a:pt x="23" y="4"/>
                  </a:lnTo>
                  <a:lnTo>
                    <a:pt x="23" y="4"/>
                  </a:lnTo>
                  <a:lnTo>
                    <a:pt x="21" y="6"/>
                  </a:lnTo>
                  <a:lnTo>
                    <a:pt x="11" y="8"/>
                  </a:lnTo>
                  <a:lnTo>
                    <a:pt x="11" y="8"/>
                  </a:lnTo>
                  <a:lnTo>
                    <a:pt x="11" y="10"/>
                  </a:lnTo>
                  <a:lnTo>
                    <a:pt x="10" y="14"/>
                  </a:lnTo>
                  <a:lnTo>
                    <a:pt x="10" y="14"/>
                  </a:lnTo>
                  <a:lnTo>
                    <a:pt x="8" y="14"/>
                  </a:lnTo>
                  <a:lnTo>
                    <a:pt x="4" y="17"/>
                  </a:lnTo>
                  <a:lnTo>
                    <a:pt x="4" y="17"/>
                  </a:lnTo>
                  <a:lnTo>
                    <a:pt x="2" y="17"/>
                  </a:lnTo>
                  <a:lnTo>
                    <a:pt x="0" y="16"/>
                  </a:lnTo>
                  <a:lnTo>
                    <a:pt x="0" y="14"/>
                  </a:lnTo>
                  <a:lnTo>
                    <a:pt x="0" y="14"/>
                  </a:lnTo>
                  <a:lnTo>
                    <a:pt x="2" y="10"/>
                  </a:lnTo>
                  <a:lnTo>
                    <a:pt x="4" y="8"/>
                  </a:lnTo>
                  <a:lnTo>
                    <a:pt x="4" y="8"/>
                  </a:lnTo>
                  <a:lnTo>
                    <a:pt x="4" y="8"/>
                  </a:lnTo>
                  <a:lnTo>
                    <a:pt x="4" y="8"/>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62" name="Freeform 61">
              <a:extLst>
                <a:ext uri="{FF2B5EF4-FFF2-40B4-BE49-F238E27FC236}">
                  <a16:creationId xmlns:a16="http://schemas.microsoft.com/office/drawing/2014/main" id="{4FF758A1-CEAA-5042-A2DC-A5434C6D0685}"/>
                </a:ext>
              </a:extLst>
            </p:cNvPr>
            <p:cNvSpPr>
              <a:spLocks/>
            </p:cNvSpPr>
            <p:nvPr userDrawn="1"/>
          </p:nvSpPr>
          <p:spPr bwMode="auto">
            <a:xfrm>
              <a:off x="7216373" y="4552314"/>
              <a:ext cx="112988" cy="88356"/>
            </a:xfrm>
            <a:custGeom>
              <a:avLst/>
              <a:gdLst>
                <a:gd name="T0" fmla="*/ 74 w 74"/>
                <a:gd name="T1" fmla="*/ 53 h 68"/>
                <a:gd name="T2" fmla="*/ 45 w 74"/>
                <a:gd name="T3" fmla="*/ 49 h 68"/>
                <a:gd name="T4" fmla="*/ 32 w 74"/>
                <a:gd name="T5" fmla="*/ 0 h 68"/>
                <a:gd name="T6" fmla="*/ 28 w 74"/>
                <a:gd name="T7" fmla="*/ 4 h 68"/>
                <a:gd name="T8" fmla="*/ 23 w 74"/>
                <a:gd name="T9" fmla="*/ 8 h 68"/>
                <a:gd name="T10" fmla="*/ 19 w 74"/>
                <a:gd name="T11" fmla="*/ 15 h 68"/>
                <a:gd name="T12" fmla="*/ 21 w 74"/>
                <a:gd name="T13" fmla="*/ 17 h 68"/>
                <a:gd name="T14" fmla="*/ 25 w 74"/>
                <a:gd name="T15" fmla="*/ 17 h 68"/>
                <a:gd name="T16" fmla="*/ 28 w 74"/>
                <a:gd name="T17" fmla="*/ 17 h 68"/>
                <a:gd name="T18" fmla="*/ 32 w 74"/>
                <a:gd name="T19" fmla="*/ 19 h 68"/>
                <a:gd name="T20" fmla="*/ 28 w 74"/>
                <a:gd name="T21" fmla="*/ 23 h 68"/>
                <a:gd name="T22" fmla="*/ 27 w 74"/>
                <a:gd name="T23" fmla="*/ 28 h 68"/>
                <a:gd name="T24" fmla="*/ 27 w 74"/>
                <a:gd name="T25" fmla="*/ 30 h 68"/>
                <a:gd name="T26" fmla="*/ 28 w 74"/>
                <a:gd name="T27" fmla="*/ 38 h 68"/>
                <a:gd name="T28" fmla="*/ 25 w 74"/>
                <a:gd name="T29" fmla="*/ 38 h 68"/>
                <a:gd name="T30" fmla="*/ 19 w 74"/>
                <a:gd name="T31" fmla="*/ 36 h 68"/>
                <a:gd name="T32" fmla="*/ 19 w 74"/>
                <a:gd name="T33" fmla="*/ 32 h 68"/>
                <a:gd name="T34" fmla="*/ 19 w 74"/>
                <a:gd name="T35" fmla="*/ 26 h 68"/>
                <a:gd name="T36" fmla="*/ 19 w 74"/>
                <a:gd name="T37" fmla="*/ 25 h 68"/>
                <a:gd name="T38" fmla="*/ 15 w 74"/>
                <a:gd name="T39" fmla="*/ 21 h 68"/>
                <a:gd name="T40" fmla="*/ 13 w 74"/>
                <a:gd name="T41" fmla="*/ 25 h 68"/>
                <a:gd name="T42" fmla="*/ 10 w 74"/>
                <a:gd name="T43" fmla="*/ 34 h 68"/>
                <a:gd name="T44" fmla="*/ 10 w 74"/>
                <a:gd name="T45" fmla="*/ 36 h 68"/>
                <a:gd name="T46" fmla="*/ 8 w 74"/>
                <a:gd name="T47" fmla="*/ 38 h 68"/>
                <a:gd name="T48" fmla="*/ 2 w 74"/>
                <a:gd name="T49" fmla="*/ 40 h 68"/>
                <a:gd name="T50" fmla="*/ 0 w 74"/>
                <a:gd name="T51" fmla="*/ 42 h 68"/>
                <a:gd name="T52" fmla="*/ 4 w 74"/>
                <a:gd name="T53" fmla="*/ 44 h 68"/>
                <a:gd name="T54" fmla="*/ 8 w 74"/>
                <a:gd name="T55" fmla="*/ 42 h 68"/>
                <a:gd name="T56" fmla="*/ 8 w 74"/>
                <a:gd name="T57" fmla="*/ 45 h 68"/>
                <a:gd name="T58" fmla="*/ 8 w 74"/>
                <a:gd name="T59" fmla="*/ 49 h 68"/>
                <a:gd name="T60" fmla="*/ 10 w 74"/>
                <a:gd name="T61" fmla="*/ 51 h 68"/>
                <a:gd name="T62" fmla="*/ 21 w 74"/>
                <a:gd name="T63" fmla="*/ 57 h 68"/>
                <a:gd name="T64" fmla="*/ 21 w 74"/>
                <a:gd name="T65" fmla="*/ 53 h 68"/>
                <a:gd name="T66" fmla="*/ 25 w 74"/>
                <a:gd name="T67" fmla="*/ 49 h 68"/>
                <a:gd name="T68" fmla="*/ 28 w 74"/>
                <a:gd name="T69" fmla="*/ 49 h 68"/>
                <a:gd name="T70" fmla="*/ 27 w 74"/>
                <a:gd name="T71" fmla="*/ 55 h 68"/>
                <a:gd name="T72" fmla="*/ 28 w 74"/>
                <a:gd name="T73" fmla="*/ 61 h 68"/>
                <a:gd name="T74" fmla="*/ 30 w 74"/>
                <a:gd name="T75" fmla="*/ 64 h 68"/>
                <a:gd name="T76" fmla="*/ 36 w 74"/>
                <a:gd name="T77" fmla="*/ 64 h 68"/>
                <a:gd name="T78" fmla="*/ 38 w 74"/>
                <a:gd name="T79" fmla="*/ 61 h 68"/>
                <a:gd name="T80" fmla="*/ 45 w 74"/>
                <a:gd name="T81" fmla="*/ 66 h 68"/>
                <a:gd name="T82" fmla="*/ 51 w 74"/>
                <a:gd name="T83" fmla="*/ 68 h 68"/>
                <a:gd name="T84" fmla="*/ 53 w 74"/>
                <a:gd name="T85" fmla="*/ 66 h 68"/>
                <a:gd name="T86" fmla="*/ 47 w 74"/>
                <a:gd name="T87" fmla="*/ 57 h 68"/>
                <a:gd name="T88" fmla="*/ 53 w 74"/>
                <a:gd name="T89" fmla="*/ 57 h 68"/>
                <a:gd name="T90" fmla="*/ 62 w 74"/>
                <a:gd name="T91" fmla="*/ 55 h 68"/>
                <a:gd name="T92" fmla="*/ 66 w 74"/>
                <a:gd name="T93" fmla="*/ 53 h 68"/>
                <a:gd name="T94" fmla="*/ 74 w 74"/>
                <a:gd name="T95" fmla="*/ 53 h 68"/>
                <a:gd name="T96" fmla="*/ 74 w 74"/>
                <a:gd name="T97" fmla="*/ 53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4" h="68">
                  <a:moveTo>
                    <a:pt x="74" y="53"/>
                  </a:moveTo>
                  <a:lnTo>
                    <a:pt x="74" y="53"/>
                  </a:lnTo>
                  <a:lnTo>
                    <a:pt x="68" y="49"/>
                  </a:lnTo>
                  <a:lnTo>
                    <a:pt x="45" y="49"/>
                  </a:lnTo>
                  <a:lnTo>
                    <a:pt x="44" y="0"/>
                  </a:lnTo>
                  <a:lnTo>
                    <a:pt x="32" y="0"/>
                  </a:lnTo>
                  <a:lnTo>
                    <a:pt x="32" y="0"/>
                  </a:lnTo>
                  <a:lnTo>
                    <a:pt x="28" y="4"/>
                  </a:lnTo>
                  <a:lnTo>
                    <a:pt x="23" y="8"/>
                  </a:lnTo>
                  <a:lnTo>
                    <a:pt x="23" y="8"/>
                  </a:lnTo>
                  <a:lnTo>
                    <a:pt x="19" y="11"/>
                  </a:lnTo>
                  <a:lnTo>
                    <a:pt x="19" y="15"/>
                  </a:lnTo>
                  <a:lnTo>
                    <a:pt x="19" y="15"/>
                  </a:lnTo>
                  <a:lnTo>
                    <a:pt x="21" y="17"/>
                  </a:lnTo>
                  <a:lnTo>
                    <a:pt x="21" y="17"/>
                  </a:lnTo>
                  <a:lnTo>
                    <a:pt x="25" y="17"/>
                  </a:lnTo>
                  <a:lnTo>
                    <a:pt x="27" y="17"/>
                  </a:lnTo>
                  <a:lnTo>
                    <a:pt x="28" y="17"/>
                  </a:lnTo>
                  <a:lnTo>
                    <a:pt x="32" y="19"/>
                  </a:lnTo>
                  <a:lnTo>
                    <a:pt x="32" y="19"/>
                  </a:lnTo>
                  <a:lnTo>
                    <a:pt x="30" y="21"/>
                  </a:lnTo>
                  <a:lnTo>
                    <a:pt x="28" y="23"/>
                  </a:lnTo>
                  <a:lnTo>
                    <a:pt x="28" y="25"/>
                  </a:lnTo>
                  <a:lnTo>
                    <a:pt x="27" y="28"/>
                  </a:lnTo>
                  <a:lnTo>
                    <a:pt x="27" y="28"/>
                  </a:lnTo>
                  <a:lnTo>
                    <a:pt x="27" y="30"/>
                  </a:lnTo>
                  <a:lnTo>
                    <a:pt x="28" y="32"/>
                  </a:lnTo>
                  <a:lnTo>
                    <a:pt x="28" y="38"/>
                  </a:lnTo>
                  <a:lnTo>
                    <a:pt x="28" y="38"/>
                  </a:lnTo>
                  <a:lnTo>
                    <a:pt x="25" y="38"/>
                  </a:lnTo>
                  <a:lnTo>
                    <a:pt x="21" y="38"/>
                  </a:lnTo>
                  <a:lnTo>
                    <a:pt x="19" y="36"/>
                  </a:lnTo>
                  <a:lnTo>
                    <a:pt x="19" y="36"/>
                  </a:lnTo>
                  <a:lnTo>
                    <a:pt x="19" y="32"/>
                  </a:lnTo>
                  <a:lnTo>
                    <a:pt x="19" y="30"/>
                  </a:lnTo>
                  <a:lnTo>
                    <a:pt x="19" y="26"/>
                  </a:lnTo>
                  <a:lnTo>
                    <a:pt x="19" y="25"/>
                  </a:lnTo>
                  <a:lnTo>
                    <a:pt x="19" y="25"/>
                  </a:lnTo>
                  <a:lnTo>
                    <a:pt x="17" y="21"/>
                  </a:lnTo>
                  <a:lnTo>
                    <a:pt x="15" y="21"/>
                  </a:lnTo>
                  <a:lnTo>
                    <a:pt x="13" y="23"/>
                  </a:lnTo>
                  <a:lnTo>
                    <a:pt x="13" y="25"/>
                  </a:lnTo>
                  <a:lnTo>
                    <a:pt x="11" y="30"/>
                  </a:lnTo>
                  <a:lnTo>
                    <a:pt x="10" y="34"/>
                  </a:lnTo>
                  <a:lnTo>
                    <a:pt x="10" y="36"/>
                  </a:lnTo>
                  <a:lnTo>
                    <a:pt x="10" y="36"/>
                  </a:lnTo>
                  <a:lnTo>
                    <a:pt x="8" y="36"/>
                  </a:lnTo>
                  <a:lnTo>
                    <a:pt x="8" y="38"/>
                  </a:lnTo>
                  <a:lnTo>
                    <a:pt x="6" y="40"/>
                  </a:lnTo>
                  <a:lnTo>
                    <a:pt x="2" y="40"/>
                  </a:lnTo>
                  <a:lnTo>
                    <a:pt x="0" y="42"/>
                  </a:lnTo>
                  <a:lnTo>
                    <a:pt x="0" y="42"/>
                  </a:lnTo>
                  <a:lnTo>
                    <a:pt x="2" y="44"/>
                  </a:lnTo>
                  <a:lnTo>
                    <a:pt x="4" y="44"/>
                  </a:lnTo>
                  <a:lnTo>
                    <a:pt x="8" y="42"/>
                  </a:lnTo>
                  <a:lnTo>
                    <a:pt x="8" y="42"/>
                  </a:lnTo>
                  <a:lnTo>
                    <a:pt x="8" y="44"/>
                  </a:lnTo>
                  <a:lnTo>
                    <a:pt x="8" y="45"/>
                  </a:lnTo>
                  <a:lnTo>
                    <a:pt x="8" y="47"/>
                  </a:lnTo>
                  <a:lnTo>
                    <a:pt x="8" y="49"/>
                  </a:lnTo>
                  <a:lnTo>
                    <a:pt x="8" y="49"/>
                  </a:lnTo>
                  <a:lnTo>
                    <a:pt x="10" y="51"/>
                  </a:lnTo>
                  <a:lnTo>
                    <a:pt x="13" y="53"/>
                  </a:lnTo>
                  <a:lnTo>
                    <a:pt x="21" y="57"/>
                  </a:lnTo>
                  <a:lnTo>
                    <a:pt x="21" y="57"/>
                  </a:lnTo>
                  <a:lnTo>
                    <a:pt x="21" y="53"/>
                  </a:lnTo>
                  <a:lnTo>
                    <a:pt x="23" y="51"/>
                  </a:lnTo>
                  <a:lnTo>
                    <a:pt x="25" y="49"/>
                  </a:lnTo>
                  <a:lnTo>
                    <a:pt x="28" y="49"/>
                  </a:lnTo>
                  <a:lnTo>
                    <a:pt x="28" y="49"/>
                  </a:lnTo>
                  <a:lnTo>
                    <a:pt x="28" y="53"/>
                  </a:lnTo>
                  <a:lnTo>
                    <a:pt x="27" y="55"/>
                  </a:lnTo>
                  <a:lnTo>
                    <a:pt x="27" y="59"/>
                  </a:lnTo>
                  <a:lnTo>
                    <a:pt x="28" y="61"/>
                  </a:lnTo>
                  <a:lnTo>
                    <a:pt x="28" y="61"/>
                  </a:lnTo>
                  <a:lnTo>
                    <a:pt x="30" y="64"/>
                  </a:lnTo>
                  <a:lnTo>
                    <a:pt x="34" y="64"/>
                  </a:lnTo>
                  <a:lnTo>
                    <a:pt x="36" y="64"/>
                  </a:lnTo>
                  <a:lnTo>
                    <a:pt x="38" y="61"/>
                  </a:lnTo>
                  <a:lnTo>
                    <a:pt x="38" y="61"/>
                  </a:lnTo>
                  <a:lnTo>
                    <a:pt x="40" y="64"/>
                  </a:lnTo>
                  <a:lnTo>
                    <a:pt x="45" y="66"/>
                  </a:lnTo>
                  <a:lnTo>
                    <a:pt x="49" y="68"/>
                  </a:lnTo>
                  <a:lnTo>
                    <a:pt x="51" y="68"/>
                  </a:lnTo>
                  <a:lnTo>
                    <a:pt x="53" y="66"/>
                  </a:lnTo>
                  <a:lnTo>
                    <a:pt x="53" y="66"/>
                  </a:lnTo>
                  <a:lnTo>
                    <a:pt x="51" y="62"/>
                  </a:lnTo>
                  <a:lnTo>
                    <a:pt x="47" y="57"/>
                  </a:lnTo>
                  <a:lnTo>
                    <a:pt x="47" y="57"/>
                  </a:lnTo>
                  <a:lnTo>
                    <a:pt x="53" y="57"/>
                  </a:lnTo>
                  <a:lnTo>
                    <a:pt x="57" y="57"/>
                  </a:lnTo>
                  <a:lnTo>
                    <a:pt x="62" y="55"/>
                  </a:lnTo>
                  <a:lnTo>
                    <a:pt x="62" y="55"/>
                  </a:lnTo>
                  <a:lnTo>
                    <a:pt x="66" y="53"/>
                  </a:lnTo>
                  <a:lnTo>
                    <a:pt x="70" y="53"/>
                  </a:lnTo>
                  <a:lnTo>
                    <a:pt x="74" y="53"/>
                  </a:lnTo>
                  <a:lnTo>
                    <a:pt x="74" y="53"/>
                  </a:lnTo>
                  <a:lnTo>
                    <a:pt x="74" y="53"/>
                  </a:lnTo>
                  <a:lnTo>
                    <a:pt x="74" y="53"/>
                  </a:lnTo>
                  <a:close/>
                </a:path>
              </a:pathLst>
            </a:custGeom>
            <a:solidFill>
              <a:schemeClr val="bg1">
                <a:lumMod val="85000"/>
              </a:schemeClr>
            </a:solidFill>
            <a:ln w="635" cap="rnd">
              <a:solidFill>
                <a:schemeClr val="bg1">
                  <a:alpha val="17000"/>
                </a:schemeClr>
              </a:solidFill>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63" name="Freeform 62">
              <a:extLst>
                <a:ext uri="{FF2B5EF4-FFF2-40B4-BE49-F238E27FC236}">
                  <a16:creationId xmlns:a16="http://schemas.microsoft.com/office/drawing/2014/main" id="{EE1BD4C3-3A28-7042-9438-A22FD925AF4A}"/>
                </a:ext>
              </a:extLst>
            </p:cNvPr>
            <p:cNvSpPr>
              <a:spLocks/>
            </p:cNvSpPr>
            <p:nvPr userDrawn="1"/>
          </p:nvSpPr>
          <p:spPr bwMode="auto">
            <a:xfrm>
              <a:off x="7216373" y="4552314"/>
              <a:ext cx="112988" cy="88356"/>
            </a:xfrm>
            <a:custGeom>
              <a:avLst/>
              <a:gdLst>
                <a:gd name="T0" fmla="*/ 74 w 74"/>
                <a:gd name="T1" fmla="*/ 53 h 68"/>
                <a:gd name="T2" fmla="*/ 45 w 74"/>
                <a:gd name="T3" fmla="*/ 49 h 68"/>
                <a:gd name="T4" fmla="*/ 32 w 74"/>
                <a:gd name="T5" fmla="*/ 0 h 68"/>
                <a:gd name="T6" fmla="*/ 28 w 74"/>
                <a:gd name="T7" fmla="*/ 4 h 68"/>
                <a:gd name="T8" fmla="*/ 23 w 74"/>
                <a:gd name="T9" fmla="*/ 8 h 68"/>
                <a:gd name="T10" fmla="*/ 19 w 74"/>
                <a:gd name="T11" fmla="*/ 15 h 68"/>
                <a:gd name="T12" fmla="*/ 21 w 74"/>
                <a:gd name="T13" fmla="*/ 17 h 68"/>
                <a:gd name="T14" fmla="*/ 25 w 74"/>
                <a:gd name="T15" fmla="*/ 17 h 68"/>
                <a:gd name="T16" fmla="*/ 28 w 74"/>
                <a:gd name="T17" fmla="*/ 17 h 68"/>
                <a:gd name="T18" fmla="*/ 32 w 74"/>
                <a:gd name="T19" fmla="*/ 19 h 68"/>
                <a:gd name="T20" fmla="*/ 28 w 74"/>
                <a:gd name="T21" fmla="*/ 23 h 68"/>
                <a:gd name="T22" fmla="*/ 27 w 74"/>
                <a:gd name="T23" fmla="*/ 28 h 68"/>
                <a:gd name="T24" fmla="*/ 27 w 74"/>
                <a:gd name="T25" fmla="*/ 30 h 68"/>
                <a:gd name="T26" fmla="*/ 28 w 74"/>
                <a:gd name="T27" fmla="*/ 38 h 68"/>
                <a:gd name="T28" fmla="*/ 25 w 74"/>
                <a:gd name="T29" fmla="*/ 38 h 68"/>
                <a:gd name="T30" fmla="*/ 19 w 74"/>
                <a:gd name="T31" fmla="*/ 36 h 68"/>
                <a:gd name="T32" fmla="*/ 19 w 74"/>
                <a:gd name="T33" fmla="*/ 32 h 68"/>
                <a:gd name="T34" fmla="*/ 19 w 74"/>
                <a:gd name="T35" fmla="*/ 26 h 68"/>
                <a:gd name="T36" fmla="*/ 19 w 74"/>
                <a:gd name="T37" fmla="*/ 25 h 68"/>
                <a:gd name="T38" fmla="*/ 15 w 74"/>
                <a:gd name="T39" fmla="*/ 21 h 68"/>
                <a:gd name="T40" fmla="*/ 13 w 74"/>
                <a:gd name="T41" fmla="*/ 25 h 68"/>
                <a:gd name="T42" fmla="*/ 10 w 74"/>
                <a:gd name="T43" fmla="*/ 34 h 68"/>
                <a:gd name="T44" fmla="*/ 10 w 74"/>
                <a:gd name="T45" fmla="*/ 36 h 68"/>
                <a:gd name="T46" fmla="*/ 8 w 74"/>
                <a:gd name="T47" fmla="*/ 38 h 68"/>
                <a:gd name="T48" fmla="*/ 2 w 74"/>
                <a:gd name="T49" fmla="*/ 40 h 68"/>
                <a:gd name="T50" fmla="*/ 0 w 74"/>
                <a:gd name="T51" fmla="*/ 42 h 68"/>
                <a:gd name="T52" fmla="*/ 4 w 74"/>
                <a:gd name="T53" fmla="*/ 44 h 68"/>
                <a:gd name="T54" fmla="*/ 8 w 74"/>
                <a:gd name="T55" fmla="*/ 42 h 68"/>
                <a:gd name="T56" fmla="*/ 8 w 74"/>
                <a:gd name="T57" fmla="*/ 45 h 68"/>
                <a:gd name="T58" fmla="*/ 8 w 74"/>
                <a:gd name="T59" fmla="*/ 49 h 68"/>
                <a:gd name="T60" fmla="*/ 10 w 74"/>
                <a:gd name="T61" fmla="*/ 51 h 68"/>
                <a:gd name="T62" fmla="*/ 21 w 74"/>
                <a:gd name="T63" fmla="*/ 57 h 68"/>
                <a:gd name="T64" fmla="*/ 21 w 74"/>
                <a:gd name="T65" fmla="*/ 53 h 68"/>
                <a:gd name="T66" fmla="*/ 25 w 74"/>
                <a:gd name="T67" fmla="*/ 49 h 68"/>
                <a:gd name="T68" fmla="*/ 28 w 74"/>
                <a:gd name="T69" fmla="*/ 49 h 68"/>
                <a:gd name="T70" fmla="*/ 27 w 74"/>
                <a:gd name="T71" fmla="*/ 55 h 68"/>
                <a:gd name="T72" fmla="*/ 28 w 74"/>
                <a:gd name="T73" fmla="*/ 61 h 68"/>
                <a:gd name="T74" fmla="*/ 30 w 74"/>
                <a:gd name="T75" fmla="*/ 64 h 68"/>
                <a:gd name="T76" fmla="*/ 36 w 74"/>
                <a:gd name="T77" fmla="*/ 64 h 68"/>
                <a:gd name="T78" fmla="*/ 38 w 74"/>
                <a:gd name="T79" fmla="*/ 61 h 68"/>
                <a:gd name="T80" fmla="*/ 45 w 74"/>
                <a:gd name="T81" fmla="*/ 66 h 68"/>
                <a:gd name="T82" fmla="*/ 51 w 74"/>
                <a:gd name="T83" fmla="*/ 68 h 68"/>
                <a:gd name="T84" fmla="*/ 53 w 74"/>
                <a:gd name="T85" fmla="*/ 66 h 68"/>
                <a:gd name="T86" fmla="*/ 47 w 74"/>
                <a:gd name="T87" fmla="*/ 57 h 68"/>
                <a:gd name="T88" fmla="*/ 53 w 74"/>
                <a:gd name="T89" fmla="*/ 57 h 68"/>
                <a:gd name="T90" fmla="*/ 62 w 74"/>
                <a:gd name="T91" fmla="*/ 55 h 68"/>
                <a:gd name="T92" fmla="*/ 66 w 74"/>
                <a:gd name="T93" fmla="*/ 53 h 68"/>
                <a:gd name="T94" fmla="*/ 74 w 74"/>
                <a:gd name="T95" fmla="*/ 53 h 68"/>
                <a:gd name="T96" fmla="*/ 74 w 74"/>
                <a:gd name="T97" fmla="*/ 53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4" h="68">
                  <a:moveTo>
                    <a:pt x="74" y="53"/>
                  </a:moveTo>
                  <a:lnTo>
                    <a:pt x="74" y="53"/>
                  </a:lnTo>
                  <a:lnTo>
                    <a:pt x="68" y="49"/>
                  </a:lnTo>
                  <a:lnTo>
                    <a:pt x="45" y="49"/>
                  </a:lnTo>
                  <a:lnTo>
                    <a:pt x="44" y="0"/>
                  </a:lnTo>
                  <a:lnTo>
                    <a:pt x="32" y="0"/>
                  </a:lnTo>
                  <a:lnTo>
                    <a:pt x="32" y="0"/>
                  </a:lnTo>
                  <a:lnTo>
                    <a:pt x="28" y="4"/>
                  </a:lnTo>
                  <a:lnTo>
                    <a:pt x="23" y="8"/>
                  </a:lnTo>
                  <a:lnTo>
                    <a:pt x="23" y="8"/>
                  </a:lnTo>
                  <a:lnTo>
                    <a:pt x="19" y="11"/>
                  </a:lnTo>
                  <a:lnTo>
                    <a:pt x="19" y="15"/>
                  </a:lnTo>
                  <a:lnTo>
                    <a:pt x="19" y="15"/>
                  </a:lnTo>
                  <a:lnTo>
                    <a:pt x="21" y="17"/>
                  </a:lnTo>
                  <a:lnTo>
                    <a:pt x="21" y="17"/>
                  </a:lnTo>
                  <a:lnTo>
                    <a:pt x="25" y="17"/>
                  </a:lnTo>
                  <a:lnTo>
                    <a:pt x="27" y="17"/>
                  </a:lnTo>
                  <a:lnTo>
                    <a:pt x="28" y="17"/>
                  </a:lnTo>
                  <a:lnTo>
                    <a:pt x="32" y="19"/>
                  </a:lnTo>
                  <a:lnTo>
                    <a:pt x="32" y="19"/>
                  </a:lnTo>
                  <a:lnTo>
                    <a:pt x="30" y="21"/>
                  </a:lnTo>
                  <a:lnTo>
                    <a:pt x="28" y="23"/>
                  </a:lnTo>
                  <a:lnTo>
                    <a:pt x="28" y="25"/>
                  </a:lnTo>
                  <a:lnTo>
                    <a:pt x="27" y="28"/>
                  </a:lnTo>
                  <a:lnTo>
                    <a:pt x="27" y="28"/>
                  </a:lnTo>
                  <a:lnTo>
                    <a:pt x="27" y="30"/>
                  </a:lnTo>
                  <a:lnTo>
                    <a:pt x="28" y="32"/>
                  </a:lnTo>
                  <a:lnTo>
                    <a:pt x="28" y="38"/>
                  </a:lnTo>
                  <a:lnTo>
                    <a:pt x="28" y="38"/>
                  </a:lnTo>
                  <a:lnTo>
                    <a:pt x="25" y="38"/>
                  </a:lnTo>
                  <a:lnTo>
                    <a:pt x="21" y="38"/>
                  </a:lnTo>
                  <a:lnTo>
                    <a:pt x="19" y="36"/>
                  </a:lnTo>
                  <a:lnTo>
                    <a:pt x="19" y="36"/>
                  </a:lnTo>
                  <a:lnTo>
                    <a:pt x="19" y="32"/>
                  </a:lnTo>
                  <a:lnTo>
                    <a:pt x="19" y="30"/>
                  </a:lnTo>
                  <a:lnTo>
                    <a:pt x="19" y="26"/>
                  </a:lnTo>
                  <a:lnTo>
                    <a:pt x="19" y="25"/>
                  </a:lnTo>
                  <a:lnTo>
                    <a:pt x="19" y="25"/>
                  </a:lnTo>
                  <a:lnTo>
                    <a:pt x="17" y="21"/>
                  </a:lnTo>
                  <a:lnTo>
                    <a:pt x="15" y="21"/>
                  </a:lnTo>
                  <a:lnTo>
                    <a:pt x="13" y="23"/>
                  </a:lnTo>
                  <a:lnTo>
                    <a:pt x="13" y="25"/>
                  </a:lnTo>
                  <a:lnTo>
                    <a:pt x="11" y="30"/>
                  </a:lnTo>
                  <a:lnTo>
                    <a:pt x="10" y="34"/>
                  </a:lnTo>
                  <a:lnTo>
                    <a:pt x="10" y="36"/>
                  </a:lnTo>
                  <a:lnTo>
                    <a:pt x="10" y="36"/>
                  </a:lnTo>
                  <a:lnTo>
                    <a:pt x="8" y="36"/>
                  </a:lnTo>
                  <a:lnTo>
                    <a:pt x="8" y="38"/>
                  </a:lnTo>
                  <a:lnTo>
                    <a:pt x="6" y="40"/>
                  </a:lnTo>
                  <a:lnTo>
                    <a:pt x="2" y="40"/>
                  </a:lnTo>
                  <a:lnTo>
                    <a:pt x="0" y="42"/>
                  </a:lnTo>
                  <a:lnTo>
                    <a:pt x="0" y="42"/>
                  </a:lnTo>
                  <a:lnTo>
                    <a:pt x="2" y="44"/>
                  </a:lnTo>
                  <a:lnTo>
                    <a:pt x="4" y="44"/>
                  </a:lnTo>
                  <a:lnTo>
                    <a:pt x="8" y="42"/>
                  </a:lnTo>
                  <a:lnTo>
                    <a:pt x="8" y="42"/>
                  </a:lnTo>
                  <a:lnTo>
                    <a:pt x="8" y="44"/>
                  </a:lnTo>
                  <a:lnTo>
                    <a:pt x="8" y="45"/>
                  </a:lnTo>
                  <a:lnTo>
                    <a:pt x="8" y="47"/>
                  </a:lnTo>
                  <a:lnTo>
                    <a:pt x="8" y="49"/>
                  </a:lnTo>
                  <a:lnTo>
                    <a:pt x="8" y="49"/>
                  </a:lnTo>
                  <a:lnTo>
                    <a:pt x="10" y="51"/>
                  </a:lnTo>
                  <a:lnTo>
                    <a:pt x="13" y="53"/>
                  </a:lnTo>
                  <a:lnTo>
                    <a:pt x="21" y="57"/>
                  </a:lnTo>
                  <a:lnTo>
                    <a:pt x="21" y="57"/>
                  </a:lnTo>
                  <a:lnTo>
                    <a:pt x="21" y="53"/>
                  </a:lnTo>
                  <a:lnTo>
                    <a:pt x="23" y="51"/>
                  </a:lnTo>
                  <a:lnTo>
                    <a:pt x="25" y="49"/>
                  </a:lnTo>
                  <a:lnTo>
                    <a:pt x="28" y="49"/>
                  </a:lnTo>
                  <a:lnTo>
                    <a:pt x="28" y="49"/>
                  </a:lnTo>
                  <a:lnTo>
                    <a:pt x="28" y="53"/>
                  </a:lnTo>
                  <a:lnTo>
                    <a:pt x="27" y="55"/>
                  </a:lnTo>
                  <a:lnTo>
                    <a:pt x="27" y="59"/>
                  </a:lnTo>
                  <a:lnTo>
                    <a:pt x="28" y="61"/>
                  </a:lnTo>
                  <a:lnTo>
                    <a:pt x="28" y="61"/>
                  </a:lnTo>
                  <a:lnTo>
                    <a:pt x="30" y="64"/>
                  </a:lnTo>
                  <a:lnTo>
                    <a:pt x="34" y="64"/>
                  </a:lnTo>
                  <a:lnTo>
                    <a:pt x="36" y="64"/>
                  </a:lnTo>
                  <a:lnTo>
                    <a:pt x="38" y="61"/>
                  </a:lnTo>
                  <a:lnTo>
                    <a:pt x="38" y="61"/>
                  </a:lnTo>
                  <a:lnTo>
                    <a:pt x="40" y="64"/>
                  </a:lnTo>
                  <a:lnTo>
                    <a:pt x="45" y="66"/>
                  </a:lnTo>
                  <a:lnTo>
                    <a:pt x="49" y="68"/>
                  </a:lnTo>
                  <a:lnTo>
                    <a:pt x="51" y="68"/>
                  </a:lnTo>
                  <a:lnTo>
                    <a:pt x="53" y="66"/>
                  </a:lnTo>
                  <a:lnTo>
                    <a:pt x="53" y="66"/>
                  </a:lnTo>
                  <a:lnTo>
                    <a:pt x="51" y="62"/>
                  </a:lnTo>
                  <a:lnTo>
                    <a:pt x="47" y="57"/>
                  </a:lnTo>
                  <a:lnTo>
                    <a:pt x="47" y="57"/>
                  </a:lnTo>
                  <a:lnTo>
                    <a:pt x="53" y="57"/>
                  </a:lnTo>
                  <a:lnTo>
                    <a:pt x="57" y="57"/>
                  </a:lnTo>
                  <a:lnTo>
                    <a:pt x="62" y="55"/>
                  </a:lnTo>
                  <a:lnTo>
                    <a:pt x="62" y="55"/>
                  </a:lnTo>
                  <a:lnTo>
                    <a:pt x="66" y="53"/>
                  </a:lnTo>
                  <a:lnTo>
                    <a:pt x="70" y="53"/>
                  </a:lnTo>
                  <a:lnTo>
                    <a:pt x="74" y="53"/>
                  </a:lnTo>
                  <a:lnTo>
                    <a:pt x="74" y="53"/>
                  </a:lnTo>
                  <a:lnTo>
                    <a:pt x="74" y="53"/>
                  </a:lnTo>
                  <a:lnTo>
                    <a:pt x="74" y="53"/>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64" name="Freeform 63">
              <a:extLst>
                <a:ext uri="{FF2B5EF4-FFF2-40B4-BE49-F238E27FC236}">
                  <a16:creationId xmlns:a16="http://schemas.microsoft.com/office/drawing/2014/main" id="{280ADC24-2A76-BB43-A865-7D3CC2874BDC}"/>
                </a:ext>
              </a:extLst>
            </p:cNvPr>
            <p:cNvSpPr>
              <a:spLocks/>
            </p:cNvSpPr>
            <p:nvPr userDrawn="1"/>
          </p:nvSpPr>
          <p:spPr bwMode="auto">
            <a:xfrm>
              <a:off x="7132395" y="3703841"/>
              <a:ext cx="187804" cy="892651"/>
            </a:xfrm>
            <a:custGeom>
              <a:avLst/>
              <a:gdLst>
                <a:gd name="T0" fmla="*/ 21 w 123"/>
                <a:gd name="T1" fmla="*/ 619 h 687"/>
                <a:gd name="T2" fmla="*/ 27 w 123"/>
                <a:gd name="T3" fmla="*/ 628 h 687"/>
                <a:gd name="T4" fmla="*/ 34 w 123"/>
                <a:gd name="T5" fmla="*/ 634 h 687"/>
                <a:gd name="T6" fmla="*/ 40 w 123"/>
                <a:gd name="T7" fmla="*/ 640 h 687"/>
                <a:gd name="T8" fmla="*/ 25 w 123"/>
                <a:gd name="T9" fmla="*/ 649 h 687"/>
                <a:gd name="T10" fmla="*/ 34 w 123"/>
                <a:gd name="T11" fmla="*/ 653 h 687"/>
                <a:gd name="T12" fmla="*/ 46 w 123"/>
                <a:gd name="T13" fmla="*/ 653 h 687"/>
                <a:gd name="T14" fmla="*/ 36 w 123"/>
                <a:gd name="T15" fmla="*/ 657 h 687"/>
                <a:gd name="T16" fmla="*/ 34 w 123"/>
                <a:gd name="T17" fmla="*/ 668 h 687"/>
                <a:gd name="T18" fmla="*/ 46 w 123"/>
                <a:gd name="T19" fmla="*/ 664 h 687"/>
                <a:gd name="T20" fmla="*/ 61 w 123"/>
                <a:gd name="T21" fmla="*/ 662 h 687"/>
                <a:gd name="T22" fmla="*/ 46 w 123"/>
                <a:gd name="T23" fmla="*/ 670 h 687"/>
                <a:gd name="T24" fmla="*/ 38 w 123"/>
                <a:gd name="T25" fmla="*/ 676 h 687"/>
                <a:gd name="T26" fmla="*/ 34 w 123"/>
                <a:gd name="T27" fmla="*/ 685 h 687"/>
                <a:gd name="T28" fmla="*/ 49 w 123"/>
                <a:gd name="T29" fmla="*/ 685 h 687"/>
                <a:gd name="T30" fmla="*/ 61 w 123"/>
                <a:gd name="T31" fmla="*/ 685 h 687"/>
                <a:gd name="T32" fmla="*/ 66 w 123"/>
                <a:gd name="T33" fmla="*/ 664 h 687"/>
                <a:gd name="T34" fmla="*/ 87 w 123"/>
                <a:gd name="T35" fmla="*/ 642 h 687"/>
                <a:gd name="T36" fmla="*/ 30 w 123"/>
                <a:gd name="T37" fmla="*/ 596 h 687"/>
                <a:gd name="T38" fmla="*/ 46 w 123"/>
                <a:gd name="T39" fmla="*/ 547 h 687"/>
                <a:gd name="T40" fmla="*/ 53 w 123"/>
                <a:gd name="T41" fmla="*/ 488 h 687"/>
                <a:gd name="T42" fmla="*/ 55 w 123"/>
                <a:gd name="T43" fmla="*/ 436 h 687"/>
                <a:gd name="T44" fmla="*/ 68 w 123"/>
                <a:gd name="T45" fmla="*/ 373 h 687"/>
                <a:gd name="T46" fmla="*/ 83 w 123"/>
                <a:gd name="T47" fmla="*/ 273 h 687"/>
                <a:gd name="T48" fmla="*/ 85 w 123"/>
                <a:gd name="T49" fmla="*/ 186 h 687"/>
                <a:gd name="T50" fmla="*/ 102 w 123"/>
                <a:gd name="T51" fmla="*/ 139 h 687"/>
                <a:gd name="T52" fmla="*/ 108 w 123"/>
                <a:gd name="T53" fmla="*/ 61 h 687"/>
                <a:gd name="T54" fmla="*/ 85 w 123"/>
                <a:gd name="T55" fmla="*/ 0 h 687"/>
                <a:gd name="T56" fmla="*/ 78 w 123"/>
                <a:gd name="T57" fmla="*/ 38 h 687"/>
                <a:gd name="T58" fmla="*/ 78 w 123"/>
                <a:gd name="T59" fmla="*/ 65 h 687"/>
                <a:gd name="T60" fmla="*/ 76 w 123"/>
                <a:gd name="T61" fmla="*/ 101 h 687"/>
                <a:gd name="T62" fmla="*/ 72 w 123"/>
                <a:gd name="T63" fmla="*/ 129 h 687"/>
                <a:gd name="T64" fmla="*/ 70 w 123"/>
                <a:gd name="T65" fmla="*/ 159 h 687"/>
                <a:gd name="T66" fmla="*/ 65 w 123"/>
                <a:gd name="T67" fmla="*/ 180 h 687"/>
                <a:gd name="T68" fmla="*/ 61 w 123"/>
                <a:gd name="T69" fmla="*/ 203 h 687"/>
                <a:gd name="T70" fmla="*/ 57 w 123"/>
                <a:gd name="T71" fmla="*/ 231 h 687"/>
                <a:gd name="T72" fmla="*/ 55 w 123"/>
                <a:gd name="T73" fmla="*/ 280 h 687"/>
                <a:gd name="T74" fmla="*/ 44 w 123"/>
                <a:gd name="T75" fmla="*/ 318 h 687"/>
                <a:gd name="T76" fmla="*/ 32 w 123"/>
                <a:gd name="T77" fmla="*/ 341 h 687"/>
                <a:gd name="T78" fmla="*/ 30 w 123"/>
                <a:gd name="T79" fmla="*/ 356 h 687"/>
                <a:gd name="T80" fmla="*/ 34 w 123"/>
                <a:gd name="T81" fmla="*/ 381 h 687"/>
                <a:gd name="T82" fmla="*/ 27 w 123"/>
                <a:gd name="T83" fmla="*/ 405 h 687"/>
                <a:gd name="T84" fmla="*/ 21 w 123"/>
                <a:gd name="T85" fmla="*/ 434 h 687"/>
                <a:gd name="T86" fmla="*/ 19 w 123"/>
                <a:gd name="T87" fmla="*/ 460 h 687"/>
                <a:gd name="T88" fmla="*/ 29 w 123"/>
                <a:gd name="T89" fmla="*/ 458 h 687"/>
                <a:gd name="T90" fmla="*/ 30 w 123"/>
                <a:gd name="T91" fmla="*/ 434 h 687"/>
                <a:gd name="T92" fmla="*/ 36 w 123"/>
                <a:gd name="T93" fmla="*/ 426 h 687"/>
                <a:gd name="T94" fmla="*/ 40 w 123"/>
                <a:gd name="T95" fmla="*/ 443 h 687"/>
                <a:gd name="T96" fmla="*/ 36 w 123"/>
                <a:gd name="T97" fmla="*/ 473 h 687"/>
                <a:gd name="T98" fmla="*/ 34 w 123"/>
                <a:gd name="T99" fmla="*/ 492 h 687"/>
                <a:gd name="T100" fmla="*/ 30 w 123"/>
                <a:gd name="T101" fmla="*/ 513 h 687"/>
                <a:gd name="T102" fmla="*/ 19 w 123"/>
                <a:gd name="T103" fmla="*/ 505 h 687"/>
                <a:gd name="T104" fmla="*/ 6 w 123"/>
                <a:gd name="T105" fmla="*/ 523 h 687"/>
                <a:gd name="T106" fmla="*/ 15 w 123"/>
                <a:gd name="T107" fmla="*/ 530 h 687"/>
                <a:gd name="T108" fmla="*/ 19 w 123"/>
                <a:gd name="T109" fmla="*/ 547 h 687"/>
                <a:gd name="T110" fmla="*/ 25 w 123"/>
                <a:gd name="T111" fmla="*/ 557 h 687"/>
                <a:gd name="T112" fmla="*/ 6 w 123"/>
                <a:gd name="T113" fmla="*/ 557 h 687"/>
                <a:gd name="T114" fmla="*/ 6 w 123"/>
                <a:gd name="T115" fmla="*/ 572 h 687"/>
                <a:gd name="T116" fmla="*/ 4 w 123"/>
                <a:gd name="T117" fmla="*/ 585 h 687"/>
                <a:gd name="T118" fmla="*/ 10 w 123"/>
                <a:gd name="T119" fmla="*/ 592 h 687"/>
                <a:gd name="T120" fmla="*/ 15 w 123"/>
                <a:gd name="T121" fmla="*/ 608 h 687"/>
                <a:gd name="T122" fmla="*/ 10 w 123"/>
                <a:gd name="T123" fmla="*/ 613 h 6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3" h="687">
                  <a:moveTo>
                    <a:pt x="10" y="623"/>
                  </a:moveTo>
                  <a:lnTo>
                    <a:pt x="10" y="623"/>
                  </a:lnTo>
                  <a:lnTo>
                    <a:pt x="13" y="623"/>
                  </a:lnTo>
                  <a:lnTo>
                    <a:pt x="15" y="623"/>
                  </a:lnTo>
                  <a:lnTo>
                    <a:pt x="19" y="621"/>
                  </a:lnTo>
                  <a:lnTo>
                    <a:pt x="19" y="621"/>
                  </a:lnTo>
                  <a:lnTo>
                    <a:pt x="21" y="619"/>
                  </a:lnTo>
                  <a:lnTo>
                    <a:pt x="23" y="619"/>
                  </a:lnTo>
                  <a:lnTo>
                    <a:pt x="23" y="619"/>
                  </a:lnTo>
                  <a:lnTo>
                    <a:pt x="23" y="621"/>
                  </a:lnTo>
                  <a:lnTo>
                    <a:pt x="25" y="623"/>
                  </a:lnTo>
                  <a:lnTo>
                    <a:pt x="25" y="623"/>
                  </a:lnTo>
                  <a:lnTo>
                    <a:pt x="27" y="628"/>
                  </a:lnTo>
                  <a:lnTo>
                    <a:pt x="27" y="628"/>
                  </a:lnTo>
                  <a:lnTo>
                    <a:pt x="27" y="630"/>
                  </a:lnTo>
                  <a:lnTo>
                    <a:pt x="29" y="634"/>
                  </a:lnTo>
                  <a:lnTo>
                    <a:pt x="29" y="634"/>
                  </a:lnTo>
                  <a:lnTo>
                    <a:pt x="30" y="636"/>
                  </a:lnTo>
                  <a:lnTo>
                    <a:pt x="30" y="636"/>
                  </a:lnTo>
                  <a:lnTo>
                    <a:pt x="34" y="634"/>
                  </a:lnTo>
                  <a:lnTo>
                    <a:pt x="34" y="634"/>
                  </a:lnTo>
                  <a:lnTo>
                    <a:pt x="36" y="632"/>
                  </a:lnTo>
                  <a:lnTo>
                    <a:pt x="36" y="632"/>
                  </a:lnTo>
                  <a:lnTo>
                    <a:pt x="38" y="634"/>
                  </a:lnTo>
                  <a:lnTo>
                    <a:pt x="38" y="634"/>
                  </a:lnTo>
                  <a:lnTo>
                    <a:pt x="40" y="638"/>
                  </a:lnTo>
                  <a:lnTo>
                    <a:pt x="40" y="638"/>
                  </a:lnTo>
                  <a:lnTo>
                    <a:pt x="40" y="640"/>
                  </a:lnTo>
                  <a:lnTo>
                    <a:pt x="38" y="642"/>
                  </a:lnTo>
                  <a:lnTo>
                    <a:pt x="36" y="644"/>
                  </a:lnTo>
                  <a:lnTo>
                    <a:pt x="30" y="644"/>
                  </a:lnTo>
                  <a:lnTo>
                    <a:pt x="29" y="645"/>
                  </a:lnTo>
                  <a:lnTo>
                    <a:pt x="29" y="645"/>
                  </a:lnTo>
                  <a:lnTo>
                    <a:pt x="25" y="647"/>
                  </a:lnTo>
                  <a:lnTo>
                    <a:pt x="25" y="649"/>
                  </a:lnTo>
                  <a:lnTo>
                    <a:pt x="25" y="651"/>
                  </a:lnTo>
                  <a:lnTo>
                    <a:pt x="25" y="651"/>
                  </a:lnTo>
                  <a:lnTo>
                    <a:pt x="25" y="651"/>
                  </a:lnTo>
                  <a:lnTo>
                    <a:pt x="27" y="653"/>
                  </a:lnTo>
                  <a:lnTo>
                    <a:pt x="30" y="653"/>
                  </a:lnTo>
                  <a:lnTo>
                    <a:pt x="30" y="653"/>
                  </a:lnTo>
                  <a:lnTo>
                    <a:pt x="34" y="653"/>
                  </a:lnTo>
                  <a:lnTo>
                    <a:pt x="38" y="651"/>
                  </a:lnTo>
                  <a:lnTo>
                    <a:pt x="38" y="651"/>
                  </a:lnTo>
                  <a:lnTo>
                    <a:pt x="44" y="651"/>
                  </a:lnTo>
                  <a:lnTo>
                    <a:pt x="46" y="651"/>
                  </a:lnTo>
                  <a:lnTo>
                    <a:pt x="46" y="651"/>
                  </a:lnTo>
                  <a:lnTo>
                    <a:pt x="46" y="653"/>
                  </a:lnTo>
                  <a:lnTo>
                    <a:pt x="46" y="653"/>
                  </a:lnTo>
                  <a:lnTo>
                    <a:pt x="46" y="655"/>
                  </a:lnTo>
                  <a:lnTo>
                    <a:pt x="42" y="655"/>
                  </a:lnTo>
                  <a:lnTo>
                    <a:pt x="38" y="655"/>
                  </a:lnTo>
                  <a:lnTo>
                    <a:pt x="38" y="655"/>
                  </a:lnTo>
                  <a:lnTo>
                    <a:pt x="38" y="655"/>
                  </a:lnTo>
                  <a:lnTo>
                    <a:pt x="36" y="657"/>
                  </a:lnTo>
                  <a:lnTo>
                    <a:pt x="36" y="657"/>
                  </a:lnTo>
                  <a:lnTo>
                    <a:pt x="34" y="657"/>
                  </a:lnTo>
                  <a:lnTo>
                    <a:pt x="32" y="659"/>
                  </a:lnTo>
                  <a:lnTo>
                    <a:pt x="32" y="659"/>
                  </a:lnTo>
                  <a:lnTo>
                    <a:pt x="30" y="661"/>
                  </a:lnTo>
                  <a:lnTo>
                    <a:pt x="30" y="664"/>
                  </a:lnTo>
                  <a:lnTo>
                    <a:pt x="30" y="666"/>
                  </a:lnTo>
                  <a:lnTo>
                    <a:pt x="34" y="668"/>
                  </a:lnTo>
                  <a:lnTo>
                    <a:pt x="34" y="668"/>
                  </a:lnTo>
                  <a:lnTo>
                    <a:pt x="36" y="668"/>
                  </a:lnTo>
                  <a:lnTo>
                    <a:pt x="38" y="668"/>
                  </a:lnTo>
                  <a:lnTo>
                    <a:pt x="40" y="668"/>
                  </a:lnTo>
                  <a:lnTo>
                    <a:pt x="44" y="666"/>
                  </a:lnTo>
                  <a:lnTo>
                    <a:pt x="44" y="666"/>
                  </a:lnTo>
                  <a:lnTo>
                    <a:pt x="46" y="664"/>
                  </a:lnTo>
                  <a:lnTo>
                    <a:pt x="51" y="661"/>
                  </a:lnTo>
                  <a:lnTo>
                    <a:pt x="51" y="661"/>
                  </a:lnTo>
                  <a:lnTo>
                    <a:pt x="57" y="659"/>
                  </a:lnTo>
                  <a:lnTo>
                    <a:pt x="61" y="659"/>
                  </a:lnTo>
                  <a:lnTo>
                    <a:pt x="61" y="659"/>
                  </a:lnTo>
                  <a:lnTo>
                    <a:pt x="61" y="661"/>
                  </a:lnTo>
                  <a:lnTo>
                    <a:pt x="61" y="662"/>
                  </a:lnTo>
                  <a:lnTo>
                    <a:pt x="57" y="664"/>
                  </a:lnTo>
                  <a:lnTo>
                    <a:pt x="55" y="664"/>
                  </a:lnTo>
                  <a:lnTo>
                    <a:pt x="51" y="666"/>
                  </a:lnTo>
                  <a:lnTo>
                    <a:pt x="51" y="666"/>
                  </a:lnTo>
                  <a:lnTo>
                    <a:pt x="49" y="666"/>
                  </a:lnTo>
                  <a:lnTo>
                    <a:pt x="48" y="668"/>
                  </a:lnTo>
                  <a:lnTo>
                    <a:pt x="46" y="670"/>
                  </a:lnTo>
                  <a:lnTo>
                    <a:pt x="42" y="670"/>
                  </a:lnTo>
                  <a:lnTo>
                    <a:pt x="42" y="670"/>
                  </a:lnTo>
                  <a:lnTo>
                    <a:pt x="42" y="672"/>
                  </a:lnTo>
                  <a:lnTo>
                    <a:pt x="42" y="672"/>
                  </a:lnTo>
                  <a:lnTo>
                    <a:pt x="42" y="676"/>
                  </a:lnTo>
                  <a:lnTo>
                    <a:pt x="42" y="676"/>
                  </a:lnTo>
                  <a:lnTo>
                    <a:pt x="38" y="676"/>
                  </a:lnTo>
                  <a:lnTo>
                    <a:pt x="34" y="678"/>
                  </a:lnTo>
                  <a:lnTo>
                    <a:pt x="32" y="678"/>
                  </a:lnTo>
                  <a:lnTo>
                    <a:pt x="30" y="679"/>
                  </a:lnTo>
                  <a:lnTo>
                    <a:pt x="30" y="681"/>
                  </a:lnTo>
                  <a:lnTo>
                    <a:pt x="32" y="683"/>
                  </a:lnTo>
                  <a:lnTo>
                    <a:pt x="32" y="683"/>
                  </a:lnTo>
                  <a:lnTo>
                    <a:pt x="34" y="685"/>
                  </a:lnTo>
                  <a:lnTo>
                    <a:pt x="38" y="687"/>
                  </a:lnTo>
                  <a:lnTo>
                    <a:pt x="40" y="687"/>
                  </a:lnTo>
                  <a:lnTo>
                    <a:pt x="44" y="687"/>
                  </a:lnTo>
                  <a:lnTo>
                    <a:pt x="44" y="687"/>
                  </a:lnTo>
                  <a:lnTo>
                    <a:pt x="46" y="687"/>
                  </a:lnTo>
                  <a:lnTo>
                    <a:pt x="48" y="685"/>
                  </a:lnTo>
                  <a:lnTo>
                    <a:pt x="49" y="685"/>
                  </a:lnTo>
                  <a:lnTo>
                    <a:pt x="51" y="685"/>
                  </a:lnTo>
                  <a:lnTo>
                    <a:pt x="51" y="685"/>
                  </a:lnTo>
                  <a:lnTo>
                    <a:pt x="55" y="687"/>
                  </a:lnTo>
                  <a:lnTo>
                    <a:pt x="57" y="687"/>
                  </a:lnTo>
                  <a:lnTo>
                    <a:pt x="59" y="687"/>
                  </a:lnTo>
                  <a:lnTo>
                    <a:pt x="61" y="685"/>
                  </a:lnTo>
                  <a:lnTo>
                    <a:pt x="61" y="685"/>
                  </a:lnTo>
                  <a:lnTo>
                    <a:pt x="61" y="683"/>
                  </a:lnTo>
                  <a:lnTo>
                    <a:pt x="65" y="679"/>
                  </a:lnTo>
                  <a:lnTo>
                    <a:pt x="65" y="679"/>
                  </a:lnTo>
                  <a:lnTo>
                    <a:pt x="65" y="676"/>
                  </a:lnTo>
                  <a:lnTo>
                    <a:pt x="65" y="670"/>
                  </a:lnTo>
                  <a:lnTo>
                    <a:pt x="65" y="670"/>
                  </a:lnTo>
                  <a:lnTo>
                    <a:pt x="66" y="664"/>
                  </a:lnTo>
                  <a:lnTo>
                    <a:pt x="66" y="661"/>
                  </a:lnTo>
                  <a:lnTo>
                    <a:pt x="68" y="659"/>
                  </a:lnTo>
                  <a:lnTo>
                    <a:pt x="68" y="659"/>
                  </a:lnTo>
                  <a:lnTo>
                    <a:pt x="76" y="655"/>
                  </a:lnTo>
                  <a:lnTo>
                    <a:pt x="76" y="655"/>
                  </a:lnTo>
                  <a:lnTo>
                    <a:pt x="87" y="645"/>
                  </a:lnTo>
                  <a:lnTo>
                    <a:pt x="87" y="642"/>
                  </a:lnTo>
                  <a:lnTo>
                    <a:pt x="49" y="642"/>
                  </a:lnTo>
                  <a:lnTo>
                    <a:pt x="49" y="636"/>
                  </a:lnTo>
                  <a:lnTo>
                    <a:pt x="48" y="632"/>
                  </a:lnTo>
                  <a:lnTo>
                    <a:pt x="48" y="610"/>
                  </a:lnTo>
                  <a:lnTo>
                    <a:pt x="36" y="611"/>
                  </a:lnTo>
                  <a:lnTo>
                    <a:pt x="36" y="602"/>
                  </a:lnTo>
                  <a:lnTo>
                    <a:pt x="30" y="596"/>
                  </a:lnTo>
                  <a:lnTo>
                    <a:pt x="30" y="585"/>
                  </a:lnTo>
                  <a:lnTo>
                    <a:pt x="38" y="579"/>
                  </a:lnTo>
                  <a:lnTo>
                    <a:pt x="44" y="572"/>
                  </a:lnTo>
                  <a:lnTo>
                    <a:pt x="44" y="566"/>
                  </a:lnTo>
                  <a:lnTo>
                    <a:pt x="49" y="562"/>
                  </a:lnTo>
                  <a:lnTo>
                    <a:pt x="46" y="557"/>
                  </a:lnTo>
                  <a:lnTo>
                    <a:pt x="46" y="547"/>
                  </a:lnTo>
                  <a:lnTo>
                    <a:pt x="53" y="540"/>
                  </a:lnTo>
                  <a:lnTo>
                    <a:pt x="53" y="530"/>
                  </a:lnTo>
                  <a:lnTo>
                    <a:pt x="57" y="530"/>
                  </a:lnTo>
                  <a:lnTo>
                    <a:pt x="57" y="523"/>
                  </a:lnTo>
                  <a:lnTo>
                    <a:pt x="55" y="505"/>
                  </a:lnTo>
                  <a:lnTo>
                    <a:pt x="61" y="498"/>
                  </a:lnTo>
                  <a:lnTo>
                    <a:pt x="53" y="488"/>
                  </a:lnTo>
                  <a:lnTo>
                    <a:pt x="63" y="488"/>
                  </a:lnTo>
                  <a:lnTo>
                    <a:pt x="63" y="485"/>
                  </a:lnTo>
                  <a:lnTo>
                    <a:pt x="57" y="477"/>
                  </a:lnTo>
                  <a:lnTo>
                    <a:pt x="57" y="458"/>
                  </a:lnTo>
                  <a:lnTo>
                    <a:pt x="49" y="456"/>
                  </a:lnTo>
                  <a:lnTo>
                    <a:pt x="49" y="439"/>
                  </a:lnTo>
                  <a:lnTo>
                    <a:pt x="55" y="436"/>
                  </a:lnTo>
                  <a:lnTo>
                    <a:pt x="53" y="411"/>
                  </a:lnTo>
                  <a:lnTo>
                    <a:pt x="57" y="407"/>
                  </a:lnTo>
                  <a:lnTo>
                    <a:pt x="57" y="407"/>
                  </a:lnTo>
                  <a:lnTo>
                    <a:pt x="57" y="390"/>
                  </a:lnTo>
                  <a:lnTo>
                    <a:pt x="61" y="388"/>
                  </a:lnTo>
                  <a:lnTo>
                    <a:pt x="61" y="373"/>
                  </a:lnTo>
                  <a:lnTo>
                    <a:pt x="68" y="373"/>
                  </a:lnTo>
                  <a:lnTo>
                    <a:pt x="68" y="366"/>
                  </a:lnTo>
                  <a:lnTo>
                    <a:pt x="65" y="354"/>
                  </a:lnTo>
                  <a:lnTo>
                    <a:pt x="66" y="331"/>
                  </a:lnTo>
                  <a:lnTo>
                    <a:pt x="74" y="326"/>
                  </a:lnTo>
                  <a:lnTo>
                    <a:pt x="74" y="305"/>
                  </a:lnTo>
                  <a:lnTo>
                    <a:pt x="80" y="290"/>
                  </a:lnTo>
                  <a:lnTo>
                    <a:pt x="83" y="273"/>
                  </a:lnTo>
                  <a:lnTo>
                    <a:pt x="80" y="267"/>
                  </a:lnTo>
                  <a:lnTo>
                    <a:pt x="72" y="237"/>
                  </a:lnTo>
                  <a:lnTo>
                    <a:pt x="76" y="231"/>
                  </a:lnTo>
                  <a:lnTo>
                    <a:pt x="76" y="224"/>
                  </a:lnTo>
                  <a:lnTo>
                    <a:pt x="80" y="218"/>
                  </a:lnTo>
                  <a:lnTo>
                    <a:pt x="80" y="201"/>
                  </a:lnTo>
                  <a:lnTo>
                    <a:pt x="85" y="186"/>
                  </a:lnTo>
                  <a:lnTo>
                    <a:pt x="95" y="174"/>
                  </a:lnTo>
                  <a:lnTo>
                    <a:pt x="95" y="161"/>
                  </a:lnTo>
                  <a:lnTo>
                    <a:pt x="104" y="161"/>
                  </a:lnTo>
                  <a:lnTo>
                    <a:pt x="104" y="156"/>
                  </a:lnTo>
                  <a:lnTo>
                    <a:pt x="99" y="152"/>
                  </a:lnTo>
                  <a:lnTo>
                    <a:pt x="102" y="146"/>
                  </a:lnTo>
                  <a:lnTo>
                    <a:pt x="102" y="139"/>
                  </a:lnTo>
                  <a:lnTo>
                    <a:pt x="102" y="120"/>
                  </a:lnTo>
                  <a:lnTo>
                    <a:pt x="119" y="110"/>
                  </a:lnTo>
                  <a:lnTo>
                    <a:pt x="123" y="89"/>
                  </a:lnTo>
                  <a:lnTo>
                    <a:pt x="112" y="89"/>
                  </a:lnTo>
                  <a:lnTo>
                    <a:pt x="112" y="76"/>
                  </a:lnTo>
                  <a:lnTo>
                    <a:pt x="108" y="72"/>
                  </a:lnTo>
                  <a:lnTo>
                    <a:pt x="108" y="61"/>
                  </a:lnTo>
                  <a:lnTo>
                    <a:pt x="99" y="48"/>
                  </a:lnTo>
                  <a:lnTo>
                    <a:pt x="102" y="31"/>
                  </a:lnTo>
                  <a:lnTo>
                    <a:pt x="99" y="27"/>
                  </a:lnTo>
                  <a:lnTo>
                    <a:pt x="95" y="21"/>
                  </a:lnTo>
                  <a:lnTo>
                    <a:pt x="95" y="8"/>
                  </a:lnTo>
                  <a:lnTo>
                    <a:pt x="91" y="0"/>
                  </a:lnTo>
                  <a:lnTo>
                    <a:pt x="85" y="0"/>
                  </a:lnTo>
                  <a:lnTo>
                    <a:pt x="85" y="10"/>
                  </a:lnTo>
                  <a:lnTo>
                    <a:pt x="76" y="14"/>
                  </a:lnTo>
                  <a:lnTo>
                    <a:pt x="76" y="14"/>
                  </a:lnTo>
                  <a:lnTo>
                    <a:pt x="76" y="19"/>
                  </a:lnTo>
                  <a:lnTo>
                    <a:pt x="76" y="25"/>
                  </a:lnTo>
                  <a:lnTo>
                    <a:pt x="78" y="38"/>
                  </a:lnTo>
                  <a:lnTo>
                    <a:pt x="78" y="38"/>
                  </a:lnTo>
                  <a:lnTo>
                    <a:pt x="78" y="42"/>
                  </a:lnTo>
                  <a:lnTo>
                    <a:pt x="78" y="48"/>
                  </a:lnTo>
                  <a:lnTo>
                    <a:pt x="78" y="48"/>
                  </a:lnTo>
                  <a:lnTo>
                    <a:pt x="78" y="52"/>
                  </a:lnTo>
                  <a:lnTo>
                    <a:pt x="78" y="57"/>
                  </a:lnTo>
                  <a:lnTo>
                    <a:pt x="78" y="57"/>
                  </a:lnTo>
                  <a:lnTo>
                    <a:pt x="78" y="65"/>
                  </a:lnTo>
                  <a:lnTo>
                    <a:pt x="78" y="72"/>
                  </a:lnTo>
                  <a:lnTo>
                    <a:pt x="78" y="72"/>
                  </a:lnTo>
                  <a:lnTo>
                    <a:pt x="78" y="82"/>
                  </a:lnTo>
                  <a:lnTo>
                    <a:pt x="78" y="82"/>
                  </a:lnTo>
                  <a:lnTo>
                    <a:pt x="78" y="95"/>
                  </a:lnTo>
                  <a:lnTo>
                    <a:pt x="78" y="95"/>
                  </a:lnTo>
                  <a:lnTo>
                    <a:pt x="76" y="101"/>
                  </a:lnTo>
                  <a:lnTo>
                    <a:pt x="74" y="106"/>
                  </a:lnTo>
                  <a:lnTo>
                    <a:pt x="74" y="106"/>
                  </a:lnTo>
                  <a:lnTo>
                    <a:pt x="74" y="110"/>
                  </a:lnTo>
                  <a:lnTo>
                    <a:pt x="74" y="114"/>
                  </a:lnTo>
                  <a:lnTo>
                    <a:pt x="74" y="122"/>
                  </a:lnTo>
                  <a:lnTo>
                    <a:pt x="74" y="122"/>
                  </a:lnTo>
                  <a:lnTo>
                    <a:pt x="72" y="129"/>
                  </a:lnTo>
                  <a:lnTo>
                    <a:pt x="72" y="135"/>
                  </a:lnTo>
                  <a:lnTo>
                    <a:pt x="72" y="135"/>
                  </a:lnTo>
                  <a:lnTo>
                    <a:pt x="72" y="144"/>
                  </a:lnTo>
                  <a:lnTo>
                    <a:pt x="68" y="152"/>
                  </a:lnTo>
                  <a:lnTo>
                    <a:pt x="68" y="152"/>
                  </a:lnTo>
                  <a:lnTo>
                    <a:pt x="68" y="156"/>
                  </a:lnTo>
                  <a:lnTo>
                    <a:pt x="70" y="159"/>
                  </a:lnTo>
                  <a:lnTo>
                    <a:pt x="70" y="159"/>
                  </a:lnTo>
                  <a:lnTo>
                    <a:pt x="68" y="167"/>
                  </a:lnTo>
                  <a:lnTo>
                    <a:pt x="68" y="167"/>
                  </a:lnTo>
                  <a:lnTo>
                    <a:pt x="65" y="173"/>
                  </a:lnTo>
                  <a:lnTo>
                    <a:pt x="65" y="173"/>
                  </a:lnTo>
                  <a:lnTo>
                    <a:pt x="65" y="180"/>
                  </a:lnTo>
                  <a:lnTo>
                    <a:pt x="65" y="180"/>
                  </a:lnTo>
                  <a:lnTo>
                    <a:pt x="65" y="180"/>
                  </a:lnTo>
                  <a:lnTo>
                    <a:pt x="65" y="180"/>
                  </a:lnTo>
                  <a:lnTo>
                    <a:pt x="63" y="184"/>
                  </a:lnTo>
                  <a:lnTo>
                    <a:pt x="61" y="188"/>
                  </a:lnTo>
                  <a:lnTo>
                    <a:pt x="61" y="195"/>
                  </a:lnTo>
                  <a:lnTo>
                    <a:pt x="61" y="195"/>
                  </a:lnTo>
                  <a:lnTo>
                    <a:pt x="61" y="203"/>
                  </a:lnTo>
                  <a:lnTo>
                    <a:pt x="61" y="207"/>
                  </a:lnTo>
                  <a:lnTo>
                    <a:pt x="61" y="207"/>
                  </a:lnTo>
                  <a:lnTo>
                    <a:pt x="59" y="214"/>
                  </a:lnTo>
                  <a:lnTo>
                    <a:pt x="57" y="220"/>
                  </a:lnTo>
                  <a:lnTo>
                    <a:pt x="57" y="227"/>
                  </a:lnTo>
                  <a:lnTo>
                    <a:pt x="57" y="231"/>
                  </a:lnTo>
                  <a:lnTo>
                    <a:pt x="57" y="231"/>
                  </a:lnTo>
                  <a:lnTo>
                    <a:pt x="57" y="244"/>
                  </a:lnTo>
                  <a:lnTo>
                    <a:pt x="57" y="248"/>
                  </a:lnTo>
                  <a:lnTo>
                    <a:pt x="57" y="256"/>
                  </a:lnTo>
                  <a:lnTo>
                    <a:pt x="57" y="256"/>
                  </a:lnTo>
                  <a:lnTo>
                    <a:pt x="57" y="262"/>
                  </a:lnTo>
                  <a:lnTo>
                    <a:pt x="57" y="267"/>
                  </a:lnTo>
                  <a:lnTo>
                    <a:pt x="55" y="280"/>
                  </a:lnTo>
                  <a:lnTo>
                    <a:pt x="55" y="280"/>
                  </a:lnTo>
                  <a:lnTo>
                    <a:pt x="53" y="286"/>
                  </a:lnTo>
                  <a:lnTo>
                    <a:pt x="51" y="292"/>
                  </a:lnTo>
                  <a:lnTo>
                    <a:pt x="51" y="292"/>
                  </a:lnTo>
                  <a:lnTo>
                    <a:pt x="46" y="311"/>
                  </a:lnTo>
                  <a:lnTo>
                    <a:pt x="46" y="311"/>
                  </a:lnTo>
                  <a:lnTo>
                    <a:pt x="44" y="318"/>
                  </a:lnTo>
                  <a:lnTo>
                    <a:pt x="42" y="326"/>
                  </a:lnTo>
                  <a:lnTo>
                    <a:pt x="42" y="326"/>
                  </a:lnTo>
                  <a:lnTo>
                    <a:pt x="38" y="330"/>
                  </a:lnTo>
                  <a:lnTo>
                    <a:pt x="36" y="333"/>
                  </a:lnTo>
                  <a:lnTo>
                    <a:pt x="36" y="333"/>
                  </a:lnTo>
                  <a:lnTo>
                    <a:pt x="34" y="337"/>
                  </a:lnTo>
                  <a:lnTo>
                    <a:pt x="32" y="341"/>
                  </a:lnTo>
                  <a:lnTo>
                    <a:pt x="32" y="341"/>
                  </a:lnTo>
                  <a:lnTo>
                    <a:pt x="30" y="343"/>
                  </a:lnTo>
                  <a:lnTo>
                    <a:pt x="30" y="347"/>
                  </a:lnTo>
                  <a:lnTo>
                    <a:pt x="30" y="347"/>
                  </a:lnTo>
                  <a:lnTo>
                    <a:pt x="30" y="352"/>
                  </a:lnTo>
                  <a:lnTo>
                    <a:pt x="30" y="352"/>
                  </a:lnTo>
                  <a:lnTo>
                    <a:pt x="30" y="356"/>
                  </a:lnTo>
                  <a:lnTo>
                    <a:pt x="29" y="358"/>
                  </a:lnTo>
                  <a:lnTo>
                    <a:pt x="29" y="358"/>
                  </a:lnTo>
                  <a:lnTo>
                    <a:pt x="30" y="362"/>
                  </a:lnTo>
                  <a:lnTo>
                    <a:pt x="30" y="366"/>
                  </a:lnTo>
                  <a:lnTo>
                    <a:pt x="30" y="366"/>
                  </a:lnTo>
                  <a:lnTo>
                    <a:pt x="34" y="377"/>
                  </a:lnTo>
                  <a:lnTo>
                    <a:pt x="34" y="381"/>
                  </a:lnTo>
                  <a:lnTo>
                    <a:pt x="32" y="386"/>
                  </a:lnTo>
                  <a:lnTo>
                    <a:pt x="32" y="386"/>
                  </a:lnTo>
                  <a:lnTo>
                    <a:pt x="30" y="388"/>
                  </a:lnTo>
                  <a:lnTo>
                    <a:pt x="29" y="390"/>
                  </a:lnTo>
                  <a:lnTo>
                    <a:pt x="29" y="390"/>
                  </a:lnTo>
                  <a:lnTo>
                    <a:pt x="27" y="398"/>
                  </a:lnTo>
                  <a:lnTo>
                    <a:pt x="27" y="405"/>
                  </a:lnTo>
                  <a:lnTo>
                    <a:pt x="27" y="418"/>
                  </a:lnTo>
                  <a:lnTo>
                    <a:pt x="27" y="418"/>
                  </a:lnTo>
                  <a:lnTo>
                    <a:pt x="25" y="424"/>
                  </a:lnTo>
                  <a:lnTo>
                    <a:pt x="25" y="428"/>
                  </a:lnTo>
                  <a:lnTo>
                    <a:pt x="25" y="428"/>
                  </a:lnTo>
                  <a:lnTo>
                    <a:pt x="23" y="430"/>
                  </a:lnTo>
                  <a:lnTo>
                    <a:pt x="21" y="434"/>
                  </a:lnTo>
                  <a:lnTo>
                    <a:pt x="21" y="434"/>
                  </a:lnTo>
                  <a:lnTo>
                    <a:pt x="21" y="436"/>
                  </a:lnTo>
                  <a:lnTo>
                    <a:pt x="21" y="439"/>
                  </a:lnTo>
                  <a:lnTo>
                    <a:pt x="21" y="439"/>
                  </a:lnTo>
                  <a:lnTo>
                    <a:pt x="19" y="449"/>
                  </a:lnTo>
                  <a:lnTo>
                    <a:pt x="19" y="454"/>
                  </a:lnTo>
                  <a:lnTo>
                    <a:pt x="19" y="460"/>
                  </a:lnTo>
                  <a:lnTo>
                    <a:pt x="19" y="460"/>
                  </a:lnTo>
                  <a:lnTo>
                    <a:pt x="21" y="462"/>
                  </a:lnTo>
                  <a:lnTo>
                    <a:pt x="23" y="464"/>
                  </a:lnTo>
                  <a:lnTo>
                    <a:pt x="25" y="464"/>
                  </a:lnTo>
                  <a:lnTo>
                    <a:pt x="27" y="462"/>
                  </a:lnTo>
                  <a:lnTo>
                    <a:pt x="27" y="462"/>
                  </a:lnTo>
                  <a:lnTo>
                    <a:pt x="29" y="458"/>
                  </a:lnTo>
                  <a:lnTo>
                    <a:pt x="30" y="453"/>
                  </a:lnTo>
                  <a:lnTo>
                    <a:pt x="30" y="443"/>
                  </a:lnTo>
                  <a:lnTo>
                    <a:pt x="30" y="443"/>
                  </a:lnTo>
                  <a:lnTo>
                    <a:pt x="30" y="437"/>
                  </a:lnTo>
                  <a:lnTo>
                    <a:pt x="30" y="436"/>
                  </a:lnTo>
                  <a:lnTo>
                    <a:pt x="30" y="434"/>
                  </a:lnTo>
                  <a:lnTo>
                    <a:pt x="30" y="434"/>
                  </a:lnTo>
                  <a:lnTo>
                    <a:pt x="30" y="432"/>
                  </a:lnTo>
                  <a:lnTo>
                    <a:pt x="34" y="430"/>
                  </a:lnTo>
                  <a:lnTo>
                    <a:pt x="34" y="430"/>
                  </a:lnTo>
                  <a:lnTo>
                    <a:pt x="34" y="428"/>
                  </a:lnTo>
                  <a:lnTo>
                    <a:pt x="34" y="428"/>
                  </a:lnTo>
                  <a:lnTo>
                    <a:pt x="36" y="426"/>
                  </a:lnTo>
                  <a:lnTo>
                    <a:pt x="36" y="426"/>
                  </a:lnTo>
                  <a:lnTo>
                    <a:pt x="38" y="426"/>
                  </a:lnTo>
                  <a:lnTo>
                    <a:pt x="40" y="426"/>
                  </a:lnTo>
                  <a:lnTo>
                    <a:pt x="42" y="428"/>
                  </a:lnTo>
                  <a:lnTo>
                    <a:pt x="42" y="432"/>
                  </a:lnTo>
                  <a:lnTo>
                    <a:pt x="42" y="437"/>
                  </a:lnTo>
                  <a:lnTo>
                    <a:pt x="40" y="443"/>
                  </a:lnTo>
                  <a:lnTo>
                    <a:pt x="40" y="443"/>
                  </a:lnTo>
                  <a:lnTo>
                    <a:pt x="40" y="447"/>
                  </a:lnTo>
                  <a:lnTo>
                    <a:pt x="38" y="453"/>
                  </a:lnTo>
                  <a:lnTo>
                    <a:pt x="38" y="453"/>
                  </a:lnTo>
                  <a:lnTo>
                    <a:pt x="38" y="460"/>
                  </a:lnTo>
                  <a:lnTo>
                    <a:pt x="36" y="466"/>
                  </a:lnTo>
                  <a:lnTo>
                    <a:pt x="36" y="466"/>
                  </a:lnTo>
                  <a:lnTo>
                    <a:pt x="36" y="473"/>
                  </a:lnTo>
                  <a:lnTo>
                    <a:pt x="36" y="481"/>
                  </a:lnTo>
                  <a:lnTo>
                    <a:pt x="36" y="481"/>
                  </a:lnTo>
                  <a:lnTo>
                    <a:pt x="38" y="487"/>
                  </a:lnTo>
                  <a:lnTo>
                    <a:pt x="36" y="488"/>
                  </a:lnTo>
                  <a:lnTo>
                    <a:pt x="36" y="490"/>
                  </a:lnTo>
                  <a:lnTo>
                    <a:pt x="36" y="490"/>
                  </a:lnTo>
                  <a:lnTo>
                    <a:pt x="34" y="492"/>
                  </a:lnTo>
                  <a:lnTo>
                    <a:pt x="34" y="496"/>
                  </a:lnTo>
                  <a:lnTo>
                    <a:pt x="34" y="496"/>
                  </a:lnTo>
                  <a:lnTo>
                    <a:pt x="32" y="502"/>
                  </a:lnTo>
                  <a:lnTo>
                    <a:pt x="32" y="502"/>
                  </a:lnTo>
                  <a:lnTo>
                    <a:pt x="30" y="507"/>
                  </a:lnTo>
                  <a:lnTo>
                    <a:pt x="30" y="507"/>
                  </a:lnTo>
                  <a:lnTo>
                    <a:pt x="30" y="513"/>
                  </a:lnTo>
                  <a:lnTo>
                    <a:pt x="30" y="513"/>
                  </a:lnTo>
                  <a:lnTo>
                    <a:pt x="29" y="513"/>
                  </a:lnTo>
                  <a:lnTo>
                    <a:pt x="27" y="513"/>
                  </a:lnTo>
                  <a:lnTo>
                    <a:pt x="23" y="511"/>
                  </a:lnTo>
                  <a:lnTo>
                    <a:pt x="19" y="509"/>
                  </a:lnTo>
                  <a:lnTo>
                    <a:pt x="19" y="505"/>
                  </a:lnTo>
                  <a:lnTo>
                    <a:pt x="19" y="505"/>
                  </a:lnTo>
                  <a:lnTo>
                    <a:pt x="15" y="505"/>
                  </a:lnTo>
                  <a:lnTo>
                    <a:pt x="15" y="507"/>
                  </a:lnTo>
                  <a:lnTo>
                    <a:pt x="12" y="511"/>
                  </a:lnTo>
                  <a:lnTo>
                    <a:pt x="12" y="511"/>
                  </a:lnTo>
                  <a:lnTo>
                    <a:pt x="10" y="517"/>
                  </a:lnTo>
                  <a:lnTo>
                    <a:pt x="8" y="519"/>
                  </a:lnTo>
                  <a:lnTo>
                    <a:pt x="6" y="523"/>
                  </a:lnTo>
                  <a:lnTo>
                    <a:pt x="6" y="523"/>
                  </a:lnTo>
                  <a:lnTo>
                    <a:pt x="4" y="524"/>
                  </a:lnTo>
                  <a:lnTo>
                    <a:pt x="0" y="530"/>
                  </a:lnTo>
                  <a:lnTo>
                    <a:pt x="0" y="530"/>
                  </a:lnTo>
                  <a:lnTo>
                    <a:pt x="12" y="528"/>
                  </a:lnTo>
                  <a:lnTo>
                    <a:pt x="15" y="530"/>
                  </a:lnTo>
                  <a:lnTo>
                    <a:pt x="15" y="530"/>
                  </a:lnTo>
                  <a:lnTo>
                    <a:pt x="19" y="532"/>
                  </a:lnTo>
                  <a:lnTo>
                    <a:pt x="19" y="536"/>
                  </a:lnTo>
                  <a:lnTo>
                    <a:pt x="19" y="536"/>
                  </a:lnTo>
                  <a:lnTo>
                    <a:pt x="19" y="538"/>
                  </a:lnTo>
                  <a:lnTo>
                    <a:pt x="19" y="541"/>
                  </a:lnTo>
                  <a:lnTo>
                    <a:pt x="19" y="545"/>
                  </a:lnTo>
                  <a:lnTo>
                    <a:pt x="19" y="547"/>
                  </a:lnTo>
                  <a:lnTo>
                    <a:pt x="19" y="547"/>
                  </a:lnTo>
                  <a:lnTo>
                    <a:pt x="21" y="549"/>
                  </a:lnTo>
                  <a:lnTo>
                    <a:pt x="25" y="551"/>
                  </a:lnTo>
                  <a:lnTo>
                    <a:pt x="27" y="553"/>
                  </a:lnTo>
                  <a:lnTo>
                    <a:pt x="29" y="555"/>
                  </a:lnTo>
                  <a:lnTo>
                    <a:pt x="29" y="555"/>
                  </a:lnTo>
                  <a:lnTo>
                    <a:pt x="25" y="557"/>
                  </a:lnTo>
                  <a:lnTo>
                    <a:pt x="23" y="557"/>
                  </a:lnTo>
                  <a:lnTo>
                    <a:pt x="19" y="557"/>
                  </a:lnTo>
                  <a:lnTo>
                    <a:pt x="15" y="557"/>
                  </a:lnTo>
                  <a:lnTo>
                    <a:pt x="15" y="557"/>
                  </a:lnTo>
                  <a:lnTo>
                    <a:pt x="13" y="557"/>
                  </a:lnTo>
                  <a:lnTo>
                    <a:pt x="10" y="557"/>
                  </a:lnTo>
                  <a:lnTo>
                    <a:pt x="6" y="557"/>
                  </a:lnTo>
                  <a:lnTo>
                    <a:pt x="4" y="558"/>
                  </a:lnTo>
                  <a:lnTo>
                    <a:pt x="4" y="558"/>
                  </a:lnTo>
                  <a:lnTo>
                    <a:pt x="2" y="560"/>
                  </a:lnTo>
                  <a:lnTo>
                    <a:pt x="2" y="562"/>
                  </a:lnTo>
                  <a:lnTo>
                    <a:pt x="2" y="566"/>
                  </a:lnTo>
                  <a:lnTo>
                    <a:pt x="4" y="568"/>
                  </a:lnTo>
                  <a:lnTo>
                    <a:pt x="6" y="572"/>
                  </a:lnTo>
                  <a:lnTo>
                    <a:pt x="10" y="575"/>
                  </a:lnTo>
                  <a:lnTo>
                    <a:pt x="10" y="575"/>
                  </a:lnTo>
                  <a:lnTo>
                    <a:pt x="8" y="577"/>
                  </a:lnTo>
                  <a:lnTo>
                    <a:pt x="4" y="577"/>
                  </a:lnTo>
                  <a:lnTo>
                    <a:pt x="4" y="579"/>
                  </a:lnTo>
                  <a:lnTo>
                    <a:pt x="4" y="579"/>
                  </a:lnTo>
                  <a:lnTo>
                    <a:pt x="4" y="585"/>
                  </a:lnTo>
                  <a:lnTo>
                    <a:pt x="4" y="585"/>
                  </a:lnTo>
                  <a:lnTo>
                    <a:pt x="2" y="589"/>
                  </a:lnTo>
                  <a:lnTo>
                    <a:pt x="2" y="591"/>
                  </a:lnTo>
                  <a:lnTo>
                    <a:pt x="2" y="591"/>
                  </a:lnTo>
                  <a:lnTo>
                    <a:pt x="6" y="591"/>
                  </a:lnTo>
                  <a:lnTo>
                    <a:pt x="10" y="592"/>
                  </a:lnTo>
                  <a:lnTo>
                    <a:pt x="10" y="592"/>
                  </a:lnTo>
                  <a:lnTo>
                    <a:pt x="10" y="596"/>
                  </a:lnTo>
                  <a:lnTo>
                    <a:pt x="12" y="598"/>
                  </a:lnTo>
                  <a:lnTo>
                    <a:pt x="12" y="598"/>
                  </a:lnTo>
                  <a:lnTo>
                    <a:pt x="15" y="602"/>
                  </a:lnTo>
                  <a:lnTo>
                    <a:pt x="17" y="606"/>
                  </a:lnTo>
                  <a:lnTo>
                    <a:pt x="15" y="606"/>
                  </a:lnTo>
                  <a:lnTo>
                    <a:pt x="15" y="608"/>
                  </a:lnTo>
                  <a:lnTo>
                    <a:pt x="15" y="608"/>
                  </a:lnTo>
                  <a:lnTo>
                    <a:pt x="15" y="608"/>
                  </a:lnTo>
                  <a:lnTo>
                    <a:pt x="15" y="608"/>
                  </a:lnTo>
                  <a:lnTo>
                    <a:pt x="12" y="610"/>
                  </a:lnTo>
                  <a:lnTo>
                    <a:pt x="10" y="611"/>
                  </a:lnTo>
                  <a:lnTo>
                    <a:pt x="10" y="613"/>
                  </a:lnTo>
                  <a:lnTo>
                    <a:pt x="10" y="613"/>
                  </a:lnTo>
                  <a:lnTo>
                    <a:pt x="10" y="623"/>
                  </a:lnTo>
                  <a:lnTo>
                    <a:pt x="10" y="623"/>
                  </a:lnTo>
                  <a:lnTo>
                    <a:pt x="10" y="623"/>
                  </a:lnTo>
                  <a:lnTo>
                    <a:pt x="10" y="623"/>
                  </a:lnTo>
                  <a:close/>
                </a:path>
              </a:pathLst>
            </a:custGeom>
            <a:solidFill>
              <a:schemeClr val="bg1">
                <a:lumMod val="85000"/>
              </a:schemeClr>
            </a:solidFill>
            <a:ln w="635" cap="rnd">
              <a:solidFill>
                <a:schemeClr val="bg1">
                  <a:alpha val="17000"/>
                </a:schemeClr>
              </a:solidFill>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65" name="Freeform 64">
              <a:extLst>
                <a:ext uri="{FF2B5EF4-FFF2-40B4-BE49-F238E27FC236}">
                  <a16:creationId xmlns:a16="http://schemas.microsoft.com/office/drawing/2014/main" id="{8414DAB6-3F53-C449-A251-067BBB734A2F}"/>
                </a:ext>
              </a:extLst>
            </p:cNvPr>
            <p:cNvSpPr>
              <a:spLocks/>
            </p:cNvSpPr>
            <p:nvPr userDrawn="1"/>
          </p:nvSpPr>
          <p:spPr bwMode="auto">
            <a:xfrm>
              <a:off x="7132395" y="3703841"/>
              <a:ext cx="187804" cy="892651"/>
            </a:xfrm>
            <a:custGeom>
              <a:avLst/>
              <a:gdLst>
                <a:gd name="T0" fmla="*/ 21 w 123"/>
                <a:gd name="T1" fmla="*/ 619 h 687"/>
                <a:gd name="T2" fmla="*/ 27 w 123"/>
                <a:gd name="T3" fmla="*/ 628 h 687"/>
                <a:gd name="T4" fmla="*/ 34 w 123"/>
                <a:gd name="T5" fmla="*/ 634 h 687"/>
                <a:gd name="T6" fmla="*/ 40 w 123"/>
                <a:gd name="T7" fmla="*/ 640 h 687"/>
                <a:gd name="T8" fmla="*/ 25 w 123"/>
                <a:gd name="T9" fmla="*/ 649 h 687"/>
                <a:gd name="T10" fmla="*/ 34 w 123"/>
                <a:gd name="T11" fmla="*/ 653 h 687"/>
                <a:gd name="T12" fmla="*/ 46 w 123"/>
                <a:gd name="T13" fmla="*/ 653 h 687"/>
                <a:gd name="T14" fmla="*/ 36 w 123"/>
                <a:gd name="T15" fmla="*/ 657 h 687"/>
                <a:gd name="T16" fmla="*/ 34 w 123"/>
                <a:gd name="T17" fmla="*/ 668 h 687"/>
                <a:gd name="T18" fmla="*/ 46 w 123"/>
                <a:gd name="T19" fmla="*/ 664 h 687"/>
                <a:gd name="T20" fmla="*/ 61 w 123"/>
                <a:gd name="T21" fmla="*/ 662 h 687"/>
                <a:gd name="T22" fmla="*/ 46 w 123"/>
                <a:gd name="T23" fmla="*/ 670 h 687"/>
                <a:gd name="T24" fmla="*/ 38 w 123"/>
                <a:gd name="T25" fmla="*/ 676 h 687"/>
                <a:gd name="T26" fmla="*/ 34 w 123"/>
                <a:gd name="T27" fmla="*/ 685 h 687"/>
                <a:gd name="T28" fmla="*/ 49 w 123"/>
                <a:gd name="T29" fmla="*/ 685 h 687"/>
                <a:gd name="T30" fmla="*/ 61 w 123"/>
                <a:gd name="T31" fmla="*/ 685 h 687"/>
                <a:gd name="T32" fmla="*/ 66 w 123"/>
                <a:gd name="T33" fmla="*/ 664 h 687"/>
                <a:gd name="T34" fmla="*/ 87 w 123"/>
                <a:gd name="T35" fmla="*/ 642 h 687"/>
                <a:gd name="T36" fmla="*/ 30 w 123"/>
                <a:gd name="T37" fmla="*/ 596 h 687"/>
                <a:gd name="T38" fmla="*/ 46 w 123"/>
                <a:gd name="T39" fmla="*/ 547 h 687"/>
                <a:gd name="T40" fmla="*/ 53 w 123"/>
                <a:gd name="T41" fmla="*/ 488 h 687"/>
                <a:gd name="T42" fmla="*/ 55 w 123"/>
                <a:gd name="T43" fmla="*/ 436 h 687"/>
                <a:gd name="T44" fmla="*/ 68 w 123"/>
                <a:gd name="T45" fmla="*/ 373 h 687"/>
                <a:gd name="T46" fmla="*/ 83 w 123"/>
                <a:gd name="T47" fmla="*/ 273 h 687"/>
                <a:gd name="T48" fmla="*/ 85 w 123"/>
                <a:gd name="T49" fmla="*/ 186 h 687"/>
                <a:gd name="T50" fmla="*/ 102 w 123"/>
                <a:gd name="T51" fmla="*/ 139 h 687"/>
                <a:gd name="T52" fmla="*/ 108 w 123"/>
                <a:gd name="T53" fmla="*/ 61 h 687"/>
                <a:gd name="T54" fmla="*/ 85 w 123"/>
                <a:gd name="T55" fmla="*/ 0 h 687"/>
                <a:gd name="T56" fmla="*/ 78 w 123"/>
                <a:gd name="T57" fmla="*/ 38 h 687"/>
                <a:gd name="T58" fmla="*/ 78 w 123"/>
                <a:gd name="T59" fmla="*/ 65 h 687"/>
                <a:gd name="T60" fmla="*/ 76 w 123"/>
                <a:gd name="T61" fmla="*/ 101 h 687"/>
                <a:gd name="T62" fmla="*/ 72 w 123"/>
                <a:gd name="T63" fmla="*/ 129 h 687"/>
                <a:gd name="T64" fmla="*/ 70 w 123"/>
                <a:gd name="T65" fmla="*/ 159 h 687"/>
                <a:gd name="T66" fmla="*/ 65 w 123"/>
                <a:gd name="T67" fmla="*/ 180 h 687"/>
                <a:gd name="T68" fmla="*/ 61 w 123"/>
                <a:gd name="T69" fmla="*/ 203 h 687"/>
                <a:gd name="T70" fmla="*/ 57 w 123"/>
                <a:gd name="T71" fmla="*/ 231 h 687"/>
                <a:gd name="T72" fmla="*/ 55 w 123"/>
                <a:gd name="T73" fmla="*/ 280 h 687"/>
                <a:gd name="T74" fmla="*/ 44 w 123"/>
                <a:gd name="T75" fmla="*/ 318 h 687"/>
                <a:gd name="T76" fmla="*/ 32 w 123"/>
                <a:gd name="T77" fmla="*/ 341 h 687"/>
                <a:gd name="T78" fmla="*/ 30 w 123"/>
                <a:gd name="T79" fmla="*/ 356 h 687"/>
                <a:gd name="T80" fmla="*/ 34 w 123"/>
                <a:gd name="T81" fmla="*/ 381 h 687"/>
                <a:gd name="T82" fmla="*/ 27 w 123"/>
                <a:gd name="T83" fmla="*/ 405 h 687"/>
                <a:gd name="T84" fmla="*/ 21 w 123"/>
                <a:gd name="T85" fmla="*/ 434 h 687"/>
                <a:gd name="T86" fmla="*/ 19 w 123"/>
                <a:gd name="T87" fmla="*/ 460 h 687"/>
                <a:gd name="T88" fmla="*/ 29 w 123"/>
                <a:gd name="T89" fmla="*/ 458 h 687"/>
                <a:gd name="T90" fmla="*/ 30 w 123"/>
                <a:gd name="T91" fmla="*/ 434 h 687"/>
                <a:gd name="T92" fmla="*/ 36 w 123"/>
                <a:gd name="T93" fmla="*/ 426 h 687"/>
                <a:gd name="T94" fmla="*/ 40 w 123"/>
                <a:gd name="T95" fmla="*/ 443 h 687"/>
                <a:gd name="T96" fmla="*/ 36 w 123"/>
                <a:gd name="T97" fmla="*/ 473 h 687"/>
                <a:gd name="T98" fmla="*/ 34 w 123"/>
                <a:gd name="T99" fmla="*/ 492 h 687"/>
                <a:gd name="T100" fmla="*/ 30 w 123"/>
                <a:gd name="T101" fmla="*/ 513 h 687"/>
                <a:gd name="T102" fmla="*/ 19 w 123"/>
                <a:gd name="T103" fmla="*/ 505 h 687"/>
                <a:gd name="T104" fmla="*/ 6 w 123"/>
                <a:gd name="T105" fmla="*/ 523 h 687"/>
                <a:gd name="T106" fmla="*/ 15 w 123"/>
                <a:gd name="T107" fmla="*/ 530 h 687"/>
                <a:gd name="T108" fmla="*/ 19 w 123"/>
                <a:gd name="T109" fmla="*/ 547 h 687"/>
                <a:gd name="T110" fmla="*/ 25 w 123"/>
                <a:gd name="T111" fmla="*/ 557 h 687"/>
                <a:gd name="T112" fmla="*/ 6 w 123"/>
                <a:gd name="T113" fmla="*/ 557 h 687"/>
                <a:gd name="T114" fmla="*/ 6 w 123"/>
                <a:gd name="T115" fmla="*/ 572 h 687"/>
                <a:gd name="T116" fmla="*/ 4 w 123"/>
                <a:gd name="T117" fmla="*/ 585 h 687"/>
                <a:gd name="T118" fmla="*/ 10 w 123"/>
                <a:gd name="T119" fmla="*/ 592 h 687"/>
                <a:gd name="T120" fmla="*/ 15 w 123"/>
                <a:gd name="T121" fmla="*/ 608 h 687"/>
                <a:gd name="T122" fmla="*/ 10 w 123"/>
                <a:gd name="T123" fmla="*/ 613 h 6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3" h="687">
                  <a:moveTo>
                    <a:pt x="10" y="623"/>
                  </a:moveTo>
                  <a:lnTo>
                    <a:pt x="10" y="623"/>
                  </a:lnTo>
                  <a:lnTo>
                    <a:pt x="13" y="623"/>
                  </a:lnTo>
                  <a:lnTo>
                    <a:pt x="15" y="623"/>
                  </a:lnTo>
                  <a:lnTo>
                    <a:pt x="19" y="621"/>
                  </a:lnTo>
                  <a:lnTo>
                    <a:pt x="19" y="621"/>
                  </a:lnTo>
                  <a:lnTo>
                    <a:pt x="21" y="619"/>
                  </a:lnTo>
                  <a:lnTo>
                    <a:pt x="23" y="619"/>
                  </a:lnTo>
                  <a:lnTo>
                    <a:pt x="23" y="619"/>
                  </a:lnTo>
                  <a:lnTo>
                    <a:pt x="23" y="621"/>
                  </a:lnTo>
                  <a:lnTo>
                    <a:pt x="25" y="623"/>
                  </a:lnTo>
                  <a:lnTo>
                    <a:pt x="25" y="623"/>
                  </a:lnTo>
                  <a:lnTo>
                    <a:pt x="27" y="628"/>
                  </a:lnTo>
                  <a:lnTo>
                    <a:pt x="27" y="628"/>
                  </a:lnTo>
                  <a:lnTo>
                    <a:pt x="27" y="630"/>
                  </a:lnTo>
                  <a:lnTo>
                    <a:pt x="29" y="634"/>
                  </a:lnTo>
                  <a:lnTo>
                    <a:pt x="29" y="634"/>
                  </a:lnTo>
                  <a:lnTo>
                    <a:pt x="30" y="636"/>
                  </a:lnTo>
                  <a:lnTo>
                    <a:pt x="30" y="636"/>
                  </a:lnTo>
                  <a:lnTo>
                    <a:pt x="34" y="634"/>
                  </a:lnTo>
                  <a:lnTo>
                    <a:pt x="34" y="634"/>
                  </a:lnTo>
                  <a:lnTo>
                    <a:pt x="36" y="632"/>
                  </a:lnTo>
                  <a:lnTo>
                    <a:pt x="36" y="632"/>
                  </a:lnTo>
                  <a:lnTo>
                    <a:pt x="38" y="634"/>
                  </a:lnTo>
                  <a:lnTo>
                    <a:pt x="38" y="634"/>
                  </a:lnTo>
                  <a:lnTo>
                    <a:pt x="40" y="638"/>
                  </a:lnTo>
                  <a:lnTo>
                    <a:pt x="40" y="638"/>
                  </a:lnTo>
                  <a:lnTo>
                    <a:pt x="40" y="640"/>
                  </a:lnTo>
                  <a:lnTo>
                    <a:pt x="38" y="642"/>
                  </a:lnTo>
                  <a:lnTo>
                    <a:pt x="36" y="644"/>
                  </a:lnTo>
                  <a:lnTo>
                    <a:pt x="30" y="644"/>
                  </a:lnTo>
                  <a:lnTo>
                    <a:pt x="29" y="645"/>
                  </a:lnTo>
                  <a:lnTo>
                    <a:pt x="29" y="645"/>
                  </a:lnTo>
                  <a:lnTo>
                    <a:pt x="25" y="647"/>
                  </a:lnTo>
                  <a:lnTo>
                    <a:pt x="25" y="649"/>
                  </a:lnTo>
                  <a:lnTo>
                    <a:pt x="25" y="651"/>
                  </a:lnTo>
                  <a:lnTo>
                    <a:pt x="25" y="651"/>
                  </a:lnTo>
                  <a:lnTo>
                    <a:pt x="25" y="651"/>
                  </a:lnTo>
                  <a:lnTo>
                    <a:pt x="27" y="653"/>
                  </a:lnTo>
                  <a:lnTo>
                    <a:pt x="30" y="653"/>
                  </a:lnTo>
                  <a:lnTo>
                    <a:pt x="30" y="653"/>
                  </a:lnTo>
                  <a:lnTo>
                    <a:pt x="34" y="653"/>
                  </a:lnTo>
                  <a:lnTo>
                    <a:pt x="38" y="651"/>
                  </a:lnTo>
                  <a:lnTo>
                    <a:pt x="38" y="651"/>
                  </a:lnTo>
                  <a:lnTo>
                    <a:pt x="44" y="651"/>
                  </a:lnTo>
                  <a:lnTo>
                    <a:pt x="46" y="651"/>
                  </a:lnTo>
                  <a:lnTo>
                    <a:pt x="46" y="651"/>
                  </a:lnTo>
                  <a:lnTo>
                    <a:pt x="46" y="653"/>
                  </a:lnTo>
                  <a:lnTo>
                    <a:pt x="46" y="653"/>
                  </a:lnTo>
                  <a:lnTo>
                    <a:pt x="46" y="655"/>
                  </a:lnTo>
                  <a:lnTo>
                    <a:pt x="42" y="655"/>
                  </a:lnTo>
                  <a:lnTo>
                    <a:pt x="38" y="655"/>
                  </a:lnTo>
                  <a:lnTo>
                    <a:pt x="38" y="655"/>
                  </a:lnTo>
                  <a:lnTo>
                    <a:pt x="38" y="655"/>
                  </a:lnTo>
                  <a:lnTo>
                    <a:pt x="36" y="657"/>
                  </a:lnTo>
                  <a:lnTo>
                    <a:pt x="36" y="657"/>
                  </a:lnTo>
                  <a:lnTo>
                    <a:pt x="34" y="657"/>
                  </a:lnTo>
                  <a:lnTo>
                    <a:pt x="32" y="659"/>
                  </a:lnTo>
                  <a:lnTo>
                    <a:pt x="32" y="659"/>
                  </a:lnTo>
                  <a:lnTo>
                    <a:pt x="30" y="661"/>
                  </a:lnTo>
                  <a:lnTo>
                    <a:pt x="30" y="664"/>
                  </a:lnTo>
                  <a:lnTo>
                    <a:pt x="30" y="666"/>
                  </a:lnTo>
                  <a:lnTo>
                    <a:pt x="34" y="668"/>
                  </a:lnTo>
                  <a:lnTo>
                    <a:pt x="34" y="668"/>
                  </a:lnTo>
                  <a:lnTo>
                    <a:pt x="36" y="668"/>
                  </a:lnTo>
                  <a:lnTo>
                    <a:pt x="38" y="668"/>
                  </a:lnTo>
                  <a:lnTo>
                    <a:pt x="40" y="668"/>
                  </a:lnTo>
                  <a:lnTo>
                    <a:pt x="44" y="666"/>
                  </a:lnTo>
                  <a:lnTo>
                    <a:pt x="44" y="666"/>
                  </a:lnTo>
                  <a:lnTo>
                    <a:pt x="46" y="664"/>
                  </a:lnTo>
                  <a:lnTo>
                    <a:pt x="51" y="661"/>
                  </a:lnTo>
                  <a:lnTo>
                    <a:pt x="51" y="661"/>
                  </a:lnTo>
                  <a:lnTo>
                    <a:pt x="57" y="659"/>
                  </a:lnTo>
                  <a:lnTo>
                    <a:pt x="61" y="659"/>
                  </a:lnTo>
                  <a:lnTo>
                    <a:pt x="61" y="659"/>
                  </a:lnTo>
                  <a:lnTo>
                    <a:pt x="61" y="661"/>
                  </a:lnTo>
                  <a:lnTo>
                    <a:pt x="61" y="662"/>
                  </a:lnTo>
                  <a:lnTo>
                    <a:pt x="57" y="664"/>
                  </a:lnTo>
                  <a:lnTo>
                    <a:pt x="55" y="664"/>
                  </a:lnTo>
                  <a:lnTo>
                    <a:pt x="51" y="666"/>
                  </a:lnTo>
                  <a:lnTo>
                    <a:pt x="51" y="666"/>
                  </a:lnTo>
                  <a:lnTo>
                    <a:pt x="49" y="666"/>
                  </a:lnTo>
                  <a:lnTo>
                    <a:pt x="48" y="668"/>
                  </a:lnTo>
                  <a:lnTo>
                    <a:pt x="46" y="670"/>
                  </a:lnTo>
                  <a:lnTo>
                    <a:pt x="42" y="670"/>
                  </a:lnTo>
                  <a:lnTo>
                    <a:pt x="42" y="670"/>
                  </a:lnTo>
                  <a:lnTo>
                    <a:pt x="42" y="672"/>
                  </a:lnTo>
                  <a:lnTo>
                    <a:pt x="42" y="672"/>
                  </a:lnTo>
                  <a:lnTo>
                    <a:pt x="42" y="676"/>
                  </a:lnTo>
                  <a:lnTo>
                    <a:pt x="42" y="676"/>
                  </a:lnTo>
                  <a:lnTo>
                    <a:pt x="38" y="676"/>
                  </a:lnTo>
                  <a:lnTo>
                    <a:pt x="34" y="678"/>
                  </a:lnTo>
                  <a:lnTo>
                    <a:pt x="32" y="678"/>
                  </a:lnTo>
                  <a:lnTo>
                    <a:pt x="30" y="679"/>
                  </a:lnTo>
                  <a:lnTo>
                    <a:pt x="30" y="681"/>
                  </a:lnTo>
                  <a:lnTo>
                    <a:pt x="32" y="683"/>
                  </a:lnTo>
                  <a:lnTo>
                    <a:pt x="32" y="683"/>
                  </a:lnTo>
                  <a:lnTo>
                    <a:pt x="34" y="685"/>
                  </a:lnTo>
                  <a:lnTo>
                    <a:pt x="38" y="687"/>
                  </a:lnTo>
                  <a:lnTo>
                    <a:pt x="40" y="687"/>
                  </a:lnTo>
                  <a:lnTo>
                    <a:pt x="44" y="687"/>
                  </a:lnTo>
                  <a:lnTo>
                    <a:pt x="44" y="687"/>
                  </a:lnTo>
                  <a:lnTo>
                    <a:pt x="46" y="687"/>
                  </a:lnTo>
                  <a:lnTo>
                    <a:pt x="48" y="685"/>
                  </a:lnTo>
                  <a:lnTo>
                    <a:pt x="49" y="685"/>
                  </a:lnTo>
                  <a:lnTo>
                    <a:pt x="51" y="685"/>
                  </a:lnTo>
                  <a:lnTo>
                    <a:pt x="51" y="685"/>
                  </a:lnTo>
                  <a:lnTo>
                    <a:pt x="55" y="687"/>
                  </a:lnTo>
                  <a:lnTo>
                    <a:pt x="57" y="687"/>
                  </a:lnTo>
                  <a:lnTo>
                    <a:pt x="59" y="687"/>
                  </a:lnTo>
                  <a:lnTo>
                    <a:pt x="61" y="685"/>
                  </a:lnTo>
                  <a:lnTo>
                    <a:pt x="61" y="685"/>
                  </a:lnTo>
                  <a:lnTo>
                    <a:pt x="61" y="683"/>
                  </a:lnTo>
                  <a:lnTo>
                    <a:pt x="65" y="679"/>
                  </a:lnTo>
                  <a:lnTo>
                    <a:pt x="65" y="679"/>
                  </a:lnTo>
                  <a:lnTo>
                    <a:pt x="65" y="676"/>
                  </a:lnTo>
                  <a:lnTo>
                    <a:pt x="65" y="670"/>
                  </a:lnTo>
                  <a:lnTo>
                    <a:pt x="65" y="670"/>
                  </a:lnTo>
                  <a:lnTo>
                    <a:pt x="66" y="664"/>
                  </a:lnTo>
                  <a:lnTo>
                    <a:pt x="66" y="661"/>
                  </a:lnTo>
                  <a:lnTo>
                    <a:pt x="68" y="659"/>
                  </a:lnTo>
                  <a:lnTo>
                    <a:pt x="68" y="659"/>
                  </a:lnTo>
                  <a:lnTo>
                    <a:pt x="76" y="655"/>
                  </a:lnTo>
                  <a:lnTo>
                    <a:pt x="76" y="655"/>
                  </a:lnTo>
                  <a:lnTo>
                    <a:pt x="87" y="645"/>
                  </a:lnTo>
                  <a:lnTo>
                    <a:pt x="87" y="642"/>
                  </a:lnTo>
                  <a:lnTo>
                    <a:pt x="49" y="642"/>
                  </a:lnTo>
                  <a:lnTo>
                    <a:pt x="49" y="636"/>
                  </a:lnTo>
                  <a:lnTo>
                    <a:pt x="48" y="632"/>
                  </a:lnTo>
                  <a:lnTo>
                    <a:pt x="48" y="610"/>
                  </a:lnTo>
                  <a:lnTo>
                    <a:pt x="36" y="611"/>
                  </a:lnTo>
                  <a:lnTo>
                    <a:pt x="36" y="602"/>
                  </a:lnTo>
                  <a:lnTo>
                    <a:pt x="30" y="596"/>
                  </a:lnTo>
                  <a:lnTo>
                    <a:pt x="30" y="585"/>
                  </a:lnTo>
                  <a:lnTo>
                    <a:pt x="38" y="579"/>
                  </a:lnTo>
                  <a:lnTo>
                    <a:pt x="44" y="572"/>
                  </a:lnTo>
                  <a:lnTo>
                    <a:pt x="44" y="566"/>
                  </a:lnTo>
                  <a:lnTo>
                    <a:pt x="49" y="562"/>
                  </a:lnTo>
                  <a:lnTo>
                    <a:pt x="46" y="557"/>
                  </a:lnTo>
                  <a:lnTo>
                    <a:pt x="46" y="547"/>
                  </a:lnTo>
                  <a:lnTo>
                    <a:pt x="53" y="540"/>
                  </a:lnTo>
                  <a:lnTo>
                    <a:pt x="53" y="530"/>
                  </a:lnTo>
                  <a:lnTo>
                    <a:pt x="57" y="530"/>
                  </a:lnTo>
                  <a:lnTo>
                    <a:pt x="57" y="523"/>
                  </a:lnTo>
                  <a:lnTo>
                    <a:pt x="55" y="505"/>
                  </a:lnTo>
                  <a:lnTo>
                    <a:pt x="61" y="498"/>
                  </a:lnTo>
                  <a:lnTo>
                    <a:pt x="53" y="488"/>
                  </a:lnTo>
                  <a:lnTo>
                    <a:pt x="63" y="488"/>
                  </a:lnTo>
                  <a:lnTo>
                    <a:pt x="63" y="485"/>
                  </a:lnTo>
                  <a:lnTo>
                    <a:pt x="57" y="477"/>
                  </a:lnTo>
                  <a:lnTo>
                    <a:pt x="57" y="458"/>
                  </a:lnTo>
                  <a:lnTo>
                    <a:pt x="49" y="456"/>
                  </a:lnTo>
                  <a:lnTo>
                    <a:pt x="49" y="439"/>
                  </a:lnTo>
                  <a:lnTo>
                    <a:pt x="55" y="436"/>
                  </a:lnTo>
                  <a:lnTo>
                    <a:pt x="53" y="411"/>
                  </a:lnTo>
                  <a:lnTo>
                    <a:pt x="57" y="407"/>
                  </a:lnTo>
                  <a:lnTo>
                    <a:pt x="57" y="407"/>
                  </a:lnTo>
                  <a:lnTo>
                    <a:pt x="57" y="390"/>
                  </a:lnTo>
                  <a:lnTo>
                    <a:pt x="61" y="388"/>
                  </a:lnTo>
                  <a:lnTo>
                    <a:pt x="61" y="373"/>
                  </a:lnTo>
                  <a:lnTo>
                    <a:pt x="68" y="373"/>
                  </a:lnTo>
                  <a:lnTo>
                    <a:pt x="68" y="366"/>
                  </a:lnTo>
                  <a:lnTo>
                    <a:pt x="65" y="354"/>
                  </a:lnTo>
                  <a:lnTo>
                    <a:pt x="66" y="331"/>
                  </a:lnTo>
                  <a:lnTo>
                    <a:pt x="74" y="326"/>
                  </a:lnTo>
                  <a:lnTo>
                    <a:pt x="74" y="305"/>
                  </a:lnTo>
                  <a:lnTo>
                    <a:pt x="80" y="290"/>
                  </a:lnTo>
                  <a:lnTo>
                    <a:pt x="83" y="273"/>
                  </a:lnTo>
                  <a:lnTo>
                    <a:pt x="80" y="267"/>
                  </a:lnTo>
                  <a:lnTo>
                    <a:pt x="72" y="237"/>
                  </a:lnTo>
                  <a:lnTo>
                    <a:pt x="76" y="231"/>
                  </a:lnTo>
                  <a:lnTo>
                    <a:pt x="76" y="224"/>
                  </a:lnTo>
                  <a:lnTo>
                    <a:pt x="80" y="218"/>
                  </a:lnTo>
                  <a:lnTo>
                    <a:pt x="80" y="201"/>
                  </a:lnTo>
                  <a:lnTo>
                    <a:pt x="85" y="186"/>
                  </a:lnTo>
                  <a:lnTo>
                    <a:pt x="95" y="174"/>
                  </a:lnTo>
                  <a:lnTo>
                    <a:pt x="95" y="161"/>
                  </a:lnTo>
                  <a:lnTo>
                    <a:pt x="104" y="161"/>
                  </a:lnTo>
                  <a:lnTo>
                    <a:pt x="104" y="156"/>
                  </a:lnTo>
                  <a:lnTo>
                    <a:pt x="99" y="152"/>
                  </a:lnTo>
                  <a:lnTo>
                    <a:pt x="102" y="146"/>
                  </a:lnTo>
                  <a:lnTo>
                    <a:pt x="102" y="139"/>
                  </a:lnTo>
                  <a:lnTo>
                    <a:pt x="102" y="120"/>
                  </a:lnTo>
                  <a:lnTo>
                    <a:pt x="119" y="110"/>
                  </a:lnTo>
                  <a:lnTo>
                    <a:pt x="123" y="89"/>
                  </a:lnTo>
                  <a:lnTo>
                    <a:pt x="112" y="89"/>
                  </a:lnTo>
                  <a:lnTo>
                    <a:pt x="112" y="76"/>
                  </a:lnTo>
                  <a:lnTo>
                    <a:pt x="108" y="72"/>
                  </a:lnTo>
                  <a:lnTo>
                    <a:pt x="108" y="61"/>
                  </a:lnTo>
                  <a:lnTo>
                    <a:pt x="99" y="48"/>
                  </a:lnTo>
                  <a:lnTo>
                    <a:pt x="102" y="31"/>
                  </a:lnTo>
                  <a:lnTo>
                    <a:pt x="99" y="27"/>
                  </a:lnTo>
                  <a:lnTo>
                    <a:pt x="95" y="21"/>
                  </a:lnTo>
                  <a:lnTo>
                    <a:pt x="95" y="8"/>
                  </a:lnTo>
                  <a:lnTo>
                    <a:pt x="91" y="0"/>
                  </a:lnTo>
                  <a:lnTo>
                    <a:pt x="85" y="0"/>
                  </a:lnTo>
                  <a:lnTo>
                    <a:pt x="85" y="10"/>
                  </a:lnTo>
                  <a:lnTo>
                    <a:pt x="76" y="14"/>
                  </a:lnTo>
                  <a:lnTo>
                    <a:pt x="76" y="14"/>
                  </a:lnTo>
                  <a:lnTo>
                    <a:pt x="76" y="19"/>
                  </a:lnTo>
                  <a:lnTo>
                    <a:pt x="76" y="25"/>
                  </a:lnTo>
                  <a:lnTo>
                    <a:pt x="78" y="38"/>
                  </a:lnTo>
                  <a:lnTo>
                    <a:pt x="78" y="38"/>
                  </a:lnTo>
                  <a:lnTo>
                    <a:pt x="78" y="42"/>
                  </a:lnTo>
                  <a:lnTo>
                    <a:pt x="78" y="48"/>
                  </a:lnTo>
                  <a:lnTo>
                    <a:pt x="78" y="48"/>
                  </a:lnTo>
                  <a:lnTo>
                    <a:pt x="78" y="52"/>
                  </a:lnTo>
                  <a:lnTo>
                    <a:pt x="78" y="57"/>
                  </a:lnTo>
                  <a:lnTo>
                    <a:pt x="78" y="57"/>
                  </a:lnTo>
                  <a:lnTo>
                    <a:pt x="78" y="65"/>
                  </a:lnTo>
                  <a:lnTo>
                    <a:pt x="78" y="72"/>
                  </a:lnTo>
                  <a:lnTo>
                    <a:pt x="78" y="72"/>
                  </a:lnTo>
                  <a:lnTo>
                    <a:pt x="78" y="82"/>
                  </a:lnTo>
                  <a:lnTo>
                    <a:pt x="78" y="82"/>
                  </a:lnTo>
                  <a:lnTo>
                    <a:pt x="78" y="95"/>
                  </a:lnTo>
                  <a:lnTo>
                    <a:pt x="78" y="95"/>
                  </a:lnTo>
                  <a:lnTo>
                    <a:pt x="76" y="101"/>
                  </a:lnTo>
                  <a:lnTo>
                    <a:pt x="74" y="106"/>
                  </a:lnTo>
                  <a:lnTo>
                    <a:pt x="74" y="106"/>
                  </a:lnTo>
                  <a:lnTo>
                    <a:pt x="74" y="110"/>
                  </a:lnTo>
                  <a:lnTo>
                    <a:pt x="74" y="114"/>
                  </a:lnTo>
                  <a:lnTo>
                    <a:pt x="74" y="122"/>
                  </a:lnTo>
                  <a:lnTo>
                    <a:pt x="74" y="122"/>
                  </a:lnTo>
                  <a:lnTo>
                    <a:pt x="72" y="129"/>
                  </a:lnTo>
                  <a:lnTo>
                    <a:pt x="72" y="135"/>
                  </a:lnTo>
                  <a:lnTo>
                    <a:pt x="72" y="135"/>
                  </a:lnTo>
                  <a:lnTo>
                    <a:pt x="72" y="144"/>
                  </a:lnTo>
                  <a:lnTo>
                    <a:pt x="68" y="152"/>
                  </a:lnTo>
                  <a:lnTo>
                    <a:pt x="68" y="152"/>
                  </a:lnTo>
                  <a:lnTo>
                    <a:pt x="68" y="156"/>
                  </a:lnTo>
                  <a:lnTo>
                    <a:pt x="70" y="159"/>
                  </a:lnTo>
                  <a:lnTo>
                    <a:pt x="70" y="159"/>
                  </a:lnTo>
                  <a:lnTo>
                    <a:pt x="68" y="167"/>
                  </a:lnTo>
                  <a:lnTo>
                    <a:pt x="68" y="167"/>
                  </a:lnTo>
                  <a:lnTo>
                    <a:pt x="65" y="173"/>
                  </a:lnTo>
                  <a:lnTo>
                    <a:pt x="65" y="173"/>
                  </a:lnTo>
                  <a:lnTo>
                    <a:pt x="65" y="180"/>
                  </a:lnTo>
                  <a:lnTo>
                    <a:pt x="65" y="180"/>
                  </a:lnTo>
                  <a:lnTo>
                    <a:pt x="65" y="180"/>
                  </a:lnTo>
                  <a:lnTo>
                    <a:pt x="65" y="180"/>
                  </a:lnTo>
                  <a:lnTo>
                    <a:pt x="63" y="184"/>
                  </a:lnTo>
                  <a:lnTo>
                    <a:pt x="61" y="188"/>
                  </a:lnTo>
                  <a:lnTo>
                    <a:pt x="61" y="195"/>
                  </a:lnTo>
                  <a:lnTo>
                    <a:pt x="61" y="195"/>
                  </a:lnTo>
                  <a:lnTo>
                    <a:pt x="61" y="203"/>
                  </a:lnTo>
                  <a:lnTo>
                    <a:pt x="61" y="207"/>
                  </a:lnTo>
                  <a:lnTo>
                    <a:pt x="61" y="207"/>
                  </a:lnTo>
                  <a:lnTo>
                    <a:pt x="59" y="214"/>
                  </a:lnTo>
                  <a:lnTo>
                    <a:pt x="57" y="220"/>
                  </a:lnTo>
                  <a:lnTo>
                    <a:pt x="57" y="227"/>
                  </a:lnTo>
                  <a:lnTo>
                    <a:pt x="57" y="231"/>
                  </a:lnTo>
                  <a:lnTo>
                    <a:pt x="57" y="231"/>
                  </a:lnTo>
                  <a:lnTo>
                    <a:pt x="57" y="244"/>
                  </a:lnTo>
                  <a:lnTo>
                    <a:pt x="57" y="248"/>
                  </a:lnTo>
                  <a:lnTo>
                    <a:pt x="57" y="256"/>
                  </a:lnTo>
                  <a:lnTo>
                    <a:pt x="57" y="256"/>
                  </a:lnTo>
                  <a:lnTo>
                    <a:pt x="57" y="262"/>
                  </a:lnTo>
                  <a:lnTo>
                    <a:pt x="57" y="267"/>
                  </a:lnTo>
                  <a:lnTo>
                    <a:pt x="55" y="280"/>
                  </a:lnTo>
                  <a:lnTo>
                    <a:pt x="55" y="280"/>
                  </a:lnTo>
                  <a:lnTo>
                    <a:pt x="53" y="286"/>
                  </a:lnTo>
                  <a:lnTo>
                    <a:pt x="51" y="292"/>
                  </a:lnTo>
                  <a:lnTo>
                    <a:pt x="51" y="292"/>
                  </a:lnTo>
                  <a:lnTo>
                    <a:pt x="46" y="311"/>
                  </a:lnTo>
                  <a:lnTo>
                    <a:pt x="46" y="311"/>
                  </a:lnTo>
                  <a:lnTo>
                    <a:pt x="44" y="318"/>
                  </a:lnTo>
                  <a:lnTo>
                    <a:pt x="42" y="326"/>
                  </a:lnTo>
                  <a:lnTo>
                    <a:pt x="42" y="326"/>
                  </a:lnTo>
                  <a:lnTo>
                    <a:pt x="38" y="330"/>
                  </a:lnTo>
                  <a:lnTo>
                    <a:pt x="36" y="333"/>
                  </a:lnTo>
                  <a:lnTo>
                    <a:pt x="36" y="333"/>
                  </a:lnTo>
                  <a:lnTo>
                    <a:pt x="34" y="337"/>
                  </a:lnTo>
                  <a:lnTo>
                    <a:pt x="32" y="341"/>
                  </a:lnTo>
                  <a:lnTo>
                    <a:pt x="32" y="341"/>
                  </a:lnTo>
                  <a:lnTo>
                    <a:pt x="30" y="343"/>
                  </a:lnTo>
                  <a:lnTo>
                    <a:pt x="30" y="347"/>
                  </a:lnTo>
                  <a:lnTo>
                    <a:pt x="30" y="347"/>
                  </a:lnTo>
                  <a:lnTo>
                    <a:pt x="30" y="352"/>
                  </a:lnTo>
                  <a:lnTo>
                    <a:pt x="30" y="352"/>
                  </a:lnTo>
                  <a:lnTo>
                    <a:pt x="30" y="356"/>
                  </a:lnTo>
                  <a:lnTo>
                    <a:pt x="29" y="358"/>
                  </a:lnTo>
                  <a:lnTo>
                    <a:pt x="29" y="358"/>
                  </a:lnTo>
                  <a:lnTo>
                    <a:pt x="30" y="362"/>
                  </a:lnTo>
                  <a:lnTo>
                    <a:pt x="30" y="366"/>
                  </a:lnTo>
                  <a:lnTo>
                    <a:pt x="30" y="366"/>
                  </a:lnTo>
                  <a:lnTo>
                    <a:pt x="34" y="377"/>
                  </a:lnTo>
                  <a:lnTo>
                    <a:pt x="34" y="381"/>
                  </a:lnTo>
                  <a:lnTo>
                    <a:pt x="32" y="386"/>
                  </a:lnTo>
                  <a:lnTo>
                    <a:pt x="32" y="386"/>
                  </a:lnTo>
                  <a:lnTo>
                    <a:pt x="30" y="388"/>
                  </a:lnTo>
                  <a:lnTo>
                    <a:pt x="29" y="390"/>
                  </a:lnTo>
                  <a:lnTo>
                    <a:pt x="29" y="390"/>
                  </a:lnTo>
                  <a:lnTo>
                    <a:pt x="27" y="398"/>
                  </a:lnTo>
                  <a:lnTo>
                    <a:pt x="27" y="405"/>
                  </a:lnTo>
                  <a:lnTo>
                    <a:pt x="27" y="418"/>
                  </a:lnTo>
                  <a:lnTo>
                    <a:pt x="27" y="418"/>
                  </a:lnTo>
                  <a:lnTo>
                    <a:pt x="25" y="424"/>
                  </a:lnTo>
                  <a:lnTo>
                    <a:pt x="25" y="428"/>
                  </a:lnTo>
                  <a:lnTo>
                    <a:pt x="25" y="428"/>
                  </a:lnTo>
                  <a:lnTo>
                    <a:pt x="23" y="430"/>
                  </a:lnTo>
                  <a:lnTo>
                    <a:pt x="21" y="434"/>
                  </a:lnTo>
                  <a:lnTo>
                    <a:pt x="21" y="434"/>
                  </a:lnTo>
                  <a:lnTo>
                    <a:pt x="21" y="436"/>
                  </a:lnTo>
                  <a:lnTo>
                    <a:pt x="21" y="439"/>
                  </a:lnTo>
                  <a:lnTo>
                    <a:pt x="21" y="439"/>
                  </a:lnTo>
                  <a:lnTo>
                    <a:pt x="19" y="449"/>
                  </a:lnTo>
                  <a:lnTo>
                    <a:pt x="19" y="454"/>
                  </a:lnTo>
                  <a:lnTo>
                    <a:pt x="19" y="460"/>
                  </a:lnTo>
                  <a:lnTo>
                    <a:pt x="19" y="460"/>
                  </a:lnTo>
                  <a:lnTo>
                    <a:pt x="21" y="462"/>
                  </a:lnTo>
                  <a:lnTo>
                    <a:pt x="23" y="464"/>
                  </a:lnTo>
                  <a:lnTo>
                    <a:pt x="25" y="464"/>
                  </a:lnTo>
                  <a:lnTo>
                    <a:pt x="27" y="462"/>
                  </a:lnTo>
                  <a:lnTo>
                    <a:pt x="27" y="462"/>
                  </a:lnTo>
                  <a:lnTo>
                    <a:pt x="29" y="458"/>
                  </a:lnTo>
                  <a:lnTo>
                    <a:pt x="30" y="453"/>
                  </a:lnTo>
                  <a:lnTo>
                    <a:pt x="30" y="443"/>
                  </a:lnTo>
                  <a:lnTo>
                    <a:pt x="30" y="443"/>
                  </a:lnTo>
                  <a:lnTo>
                    <a:pt x="30" y="437"/>
                  </a:lnTo>
                  <a:lnTo>
                    <a:pt x="30" y="436"/>
                  </a:lnTo>
                  <a:lnTo>
                    <a:pt x="30" y="434"/>
                  </a:lnTo>
                  <a:lnTo>
                    <a:pt x="30" y="434"/>
                  </a:lnTo>
                  <a:lnTo>
                    <a:pt x="30" y="432"/>
                  </a:lnTo>
                  <a:lnTo>
                    <a:pt x="34" y="430"/>
                  </a:lnTo>
                  <a:lnTo>
                    <a:pt x="34" y="430"/>
                  </a:lnTo>
                  <a:lnTo>
                    <a:pt x="34" y="428"/>
                  </a:lnTo>
                  <a:lnTo>
                    <a:pt x="34" y="428"/>
                  </a:lnTo>
                  <a:lnTo>
                    <a:pt x="36" y="426"/>
                  </a:lnTo>
                  <a:lnTo>
                    <a:pt x="36" y="426"/>
                  </a:lnTo>
                  <a:lnTo>
                    <a:pt x="38" y="426"/>
                  </a:lnTo>
                  <a:lnTo>
                    <a:pt x="40" y="426"/>
                  </a:lnTo>
                  <a:lnTo>
                    <a:pt x="42" y="428"/>
                  </a:lnTo>
                  <a:lnTo>
                    <a:pt x="42" y="432"/>
                  </a:lnTo>
                  <a:lnTo>
                    <a:pt x="42" y="437"/>
                  </a:lnTo>
                  <a:lnTo>
                    <a:pt x="40" y="443"/>
                  </a:lnTo>
                  <a:lnTo>
                    <a:pt x="40" y="443"/>
                  </a:lnTo>
                  <a:lnTo>
                    <a:pt x="40" y="447"/>
                  </a:lnTo>
                  <a:lnTo>
                    <a:pt x="38" y="453"/>
                  </a:lnTo>
                  <a:lnTo>
                    <a:pt x="38" y="453"/>
                  </a:lnTo>
                  <a:lnTo>
                    <a:pt x="38" y="460"/>
                  </a:lnTo>
                  <a:lnTo>
                    <a:pt x="36" y="466"/>
                  </a:lnTo>
                  <a:lnTo>
                    <a:pt x="36" y="466"/>
                  </a:lnTo>
                  <a:lnTo>
                    <a:pt x="36" y="473"/>
                  </a:lnTo>
                  <a:lnTo>
                    <a:pt x="36" y="481"/>
                  </a:lnTo>
                  <a:lnTo>
                    <a:pt x="36" y="481"/>
                  </a:lnTo>
                  <a:lnTo>
                    <a:pt x="38" y="487"/>
                  </a:lnTo>
                  <a:lnTo>
                    <a:pt x="36" y="488"/>
                  </a:lnTo>
                  <a:lnTo>
                    <a:pt x="36" y="490"/>
                  </a:lnTo>
                  <a:lnTo>
                    <a:pt x="36" y="490"/>
                  </a:lnTo>
                  <a:lnTo>
                    <a:pt x="34" y="492"/>
                  </a:lnTo>
                  <a:lnTo>
                    <a:pt x="34" y="496"/>
                  </a:lnTo>
                  <a:lnTo>
                    <a:pt x="34" y="496"/>
                  </a:lnTo>
                  <a:lnTo>
                    <a:pt x="32" y="502"/>
                  </a:lnTo>
                  <a:lnTo>
                    <a:pt x="32" y="502"/>
                  </a:lnTo>
                  <a:lnTo>
                    <a:pt x="30" y="507"/>
                  </a:lnTo>
                  <a:lnTo>
                    <a:pt x="30" y="507"/>
                  </a:lnTo>
                  <a:lnTo>
                    <a:pt x="30" y="513"/>
                  </a:lnTo>
                  <a:lnTo>
                    <a:pt x="30" y="513"/>
                  </a:lnTo>
                  <a:lnTo>
                    <a:pt x="29" y="513"/>
                  </a:lnTo>
                  <a:lnTo>
                    <a:pt x="27" y="513"/>
                  </a:lnTo>
                  <a:lnTo>
                    <a:pt x="23" y="511"/>
                  </a:lnTo>
                  <a:lnTo>
                    <a:pt x="19" y="509"/>
                  </a:lnTo>
                  <a:lnTo>
                    <a:pt x="19" y="505"/>
                  </a:lnTo>
                  <a:lnTo>
                    <a:pt x="19" y="505"/>
                  </a:lnTo>
                  <a:lnTo>
                    <a:pt x="15" y="505"/>
                  </a:lnTo>
                  <a:lnTo>
                    <a:pt x="15" y="507"/>
                  </a:lnTo>
                  <a:lnTo>
                    <a:pt x="12" y="511"/>
                  </a:lnTo>
                  <a:lnTo>
                    <a:pt x="12" y="511"/>
                  </a:lnTo>
                  <a:lnTo>
                    <a:pt x="10" y="517"/>
                  </a:lnTo>
                  <a:lnTo>
                    <a:pt x="8" y="519"/>
                  </a:lnTo>
                  <a:lnTo>
                    <a:pt x="6" y="523"/>
                  </a:lnTo>
                  <a:lnTo>
                    <a:pt x="6" y="523"/>
                  </a:lnTo>
                  <a:lnTo>
                    <a:pt x="4" y="524"/>
                  </a:lnTo>
                  <a:lnTo>
                    <a:pt x="0" y="530"/>
                  </a:lnTo>
                  <a:lnTo>
                    <a:pt x="0" y="530"/>
                  </a:lnTo>
                  <a:lnTo>
                    <a:pt x="12" y="528"/>
                  </a:lnTo>
                  <a:lnTo>
                    <a:pt x="15" y="530"/>
                  </a:lnTo>
                  <a:lnTo>
                    <a:pt x="15" y="530"/>
                  </a:lnTo>
                  <a:lnTo>
                    <a:pt x="19" y="532"/>
                  </a:lnTo>
                  <a:lnTo>
                    <a:pt x="19" y="536"/>
                  </a:lnTo>
                  <a:lnTo>
                    <a:pt x="19" y="536"/>
                  </a:lnTo>
                  <a:lnTo>
                    <a:pt x="19" y="538"/>
                  </a:lnTo>
                  <a:lnTo>
                    <a:pt x="19" y="541"/>
                  </a:lnTo>
                  <a:lnTo>
                    <a:pt x="19" y="545"/>
                  </a:lnTo>
                  <a:lnTo>
                    <a:pt x="19" y="547"/>
                  </a:lnTo>
                  <a:lnTo>
                    <a:pt x="19" y="547"/>
                  </a:lnTo>
                  <a:lnTo>
                    <a:pt x="21" y="549"/>
                  </a:lnTo>
                  <a:lnTo>
                    <a:pt x="25" y="551"/>
                  </a:lnTo>
                  <a:lnTo>
                    <a:pt x="27" y="553"/>
                  </a:lnTo>
                  <a:lnTo>
                    <a:pt x="29" y="555"/>
                  </a:lnTo>
                  <a:lnTo>
                    <a:pt x="29" y="555"/>
                  </a:lnTo>
                  <a:lnTo>
                    <a:pt x="25" y="557"/>
                  </a:lnTo>
                  <a:lnTo>
                    <a:pt x="23" y="557"/>
                  </a:lnTo>
                  <a:lnTo>
                    <a:pt x="19" y="557"/>
                  </a:lnTo>
                  <a:lnTo>
                    <a:pt x="15" y="557"/>
                  </a:lnTo>
                  <a:lnTo>
                    <a:pt x="15" y="557"/>
                  </a:lnTo>
                  <a:lnTo>
                    <a:pt x="13" y="557"/>
                  </a:lnTo>
                  <a:lnTo>
                    <a:pt x="10" y="557"/>
                  </a:lnTo>
                  <a:lnTo>
                    <a:pt x="6" y="557"/>
                  </a:lnTo>
                  <a:lnTo>
                    <a:pt x="4" y="558"/>
                  </a:lnTo>
                  <a:lnTo>
                    <a:pt x="4" y="558"/>
                  </a:lnTo>
                  <a:lnTo>
                    <a:pt x="2" y="560"/>
                  </a:lnTo>
                  <a:lnTo>
                    <a:pt x="2" y="562"/>
                  </a:lnTo>
                  <a:lnTo>
                    <a:pt x="2" y="566"/>
                  </a:lnTo>
                  <a:lnTo>
                    <a:pt x="4" y="568"/>
                  </a:lnTo>
                  <a:lnTo>
                    <a:pt x="6" y="572"/>
                  </a:lnTo>
                  <a:lnTo>
                    <a:pt x="10" y="575"/>
                  </a:lnTo>
                  <a:lnTo>
                    <a:pt x="10" y="575"/>
                  </a:lnTo>
                  <a:lnTo>
                    <a:pt x="8" y="577"/>
                  </a:lnTo>
                  <a:lnTo>
                    <a:pt x="4" y="577"/>
                  </a:lnTo>
                  <a:lnTo>
                    <a:pt x="4" y="579"/>
                  </a:lnTo>
                  <a:lnTo>
                    <a:pt x="4" y="579"/>
                  </a:lnTo>
                  <a:lnTo>
                    <a:pt x="4" y="585"/>
                  </a:lnTo>
                  <a:lnTo>
                    <a:pt x="4" y="585"/>
                  </a:lnTo>
                  <a:lnTo>
                    <a:pt x="2" y="589"/>
                  </a:lnTo>
                  <a:lnTo>
                    <a:pt x="2" y="591"/>
                  </a:lnTo>
                  <a:lnTo>
                    <a:pt x="2" y="591"/>
                  </a:lnTo>
                  <a:lnTo>
                    <a:pt x="6" y="591"/>
                  </a:lnTo>
                  <a:lnTo>
                    <a:pt x="10" y="592"/>
                  </a:lnTo>
                  <a:lnTo>
                    <a:pt x="10" y="592"/>
                  </a:lnTo>
                  <a:lnTo>
                    <a:pt x="10" y="596"/>
                  </a:lnTo>
                  <a:lnTo>
                    <a:pt x="12" y="598"/>
                  </a:lnTo>
                  <a:lnTo>
                    <a:pt x="12" y="598"/>
                  </a:lnTo>
                  <a:lnTo>
                    <a:pt x="15" y="602"/>
                  </a:lnTo>
                  <a:lnTo>
                    <a:pt x="17" y="606"/>
                  </a:lnTo>
                  <a:lnTo>
                    <a:pt x="15" y="606"/>
                  </a:lnTo>
                  <a:lnTo>
                    <a:pt x="15" y="608"/>
                  </a:lnTo>
                  <a:lnTo>
                    <a:pt x="15" y="608"/>
                  </a:lnTo>
                  <a:lnTo>
                    <a:pt x="15" y="608"/>
                  </a:lnTo>
                  <a:lnTo>
                    <a:pt x="15" y="608"/>
                  </a:lnTo>
                  <a:lnTo>
                    <a:pt x="12" y="610"/>
                  </a:lnTo>
                  <a:lnTo>
                    <a:pt x="10" y="611"/>
                  </a:lnTo>
                  <a:lnTo>
                    <a:pt x="10" y="613"/>
                  </a:lnTo>
                  <a:lnTo>
                    <a:pt x="10" y="613"/>
                  </a:lnTo>
                  <a:lnTo>
                    <a:pt x="10" y="623"/>
                  </a:lnTo>
                  <a:lnTo>
                    <a:pt x="10" y="623"/>
                  </a:lnTo>
                  <a:lnTo>
                    <a:pt x="10" y="623"/>
                  </a:lnTo>
                  <a:lnTo>
                    <a:pt x="10" y="623"/>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66" name="Freeform 65">
              <a:extLst>
                <a:ext uri="{FF2B5EF4-FFF2-40B4-BE49-F238E27FC236}">
                  <a16:creationId xmlns:a16="http://schemas.microsoft.com/office/drawing/2014/main" id="{42677309-D745-ED46-B88C-46386CA6FBCE}"/>
                </a:ext>
              </a:extLst>
            </p:cNvPr>
            <p:cNvSpPr>
              <a:spLocks/>
            </p:cNvSpPr>
            <p:nvPr userDrawn="1"/>
          </p:nvSpPr>
          <p:spPr bwMode="auto">
            <a:xfrm>
              <a:off x="7262179" y="3537525"/>
              <a:ext cx="268728" cy="281958"/>
            </a:xfrm>
            <a:custGeom>
              <a:avLst/>
              <a:gdLst>
                <a:gd name="T0" fmla="*/ 0 w 176"/>
                <a:gd name="T1" fmla="*/ 128 h 217"/>
                <a:gd name="T2" fmla="*/ 0 w 176"/>
                <a:gd name="T3" fmla="*/ 121 h 217"/>
                <a:gd name="T4" fmla="*/ 12 w 176"/>
                <a:gd name="T5" fmla="*/ 111 h 217"/>
                <a:gd name="T6" fmla="*/ 12 w 176"/>
                <a:gd name="T7" fmla="*/ 104 h 217"/>
                <a:gd name="T8" fmla="*/ 6 w 176"/>
                <a:gd name="T9" fmla="*/ 100 h 217"/>
                <a:gd name="T10" fmla="*/ 6 w 176"/>
                <a:gd name="T11" fmla="*/ 83 h 217"/>
                <a:gd name="T12" fmla="*/ 15 w 176"/>
                <a:gd name="T13" fmla="*/ 74 h 217"/>
                <a:gd name="T14" fmla="*/ 12 w 176"/>
                <a:gd name="T15" fmla="*/ 66 h 217"/>
                <a:gd name="T16" fmla="*/ 12 w 176"/>
                <a:gd name="T17" fmla="*/ 51 h 217"/>
                <a:gd name="T18" fmla="*/ 19 w 176"/>
                <a:gd name="T19" fmla="*/ 45 h 217"/>
                <a:gd name="T20" fmla="*/ 6 w 176"/>
                <a:gd name="T21" fmla="*/ 24 h 217"/>
                <a:gd name="T22" fmla="*/ 4 w 176"/>
                <a:gd name="T23" fmla="*/ 19 h 217"/>
                <a:gd name="T24" fmla="*/ 17 w 176"/>
                <a:gd name="T25" fmla="*/ 19 h 217"/>
                <a:gd name="T26" fmla="*/ 25 w 176"/>
                <a:gd name="T27" fmla="*/ 11 h 217"/>
                <a:gd name="T28" fmla="*/ 38 w 176"/>
                <a:gd name="T29" fmla="*/ 7 h 217"/>
                <a:gd name="T30" fmla="*/ 46 w 176"/>
                <a:gd name="T31" fmla="*/ 0 h 217"/>
                <a:gd name="T32" fmla="*/ 65 w 176"/>
                <a:gd name="T33" fmla="*/ 0 h 217"/>
                <a:gd name="T34" fmla="*/ 65 w 176"/>
                <a:gd name="T35" fmla="*/ 28 h 217"/>
                <a:gd name="T36" fmla="*/ 78 w 176"/>
                <a:gd name="T37" fmla="*/ 43 h 217"/>
                <a:gd name="T38" fmla="*/ 89 w 176"/>
                <a:gd name="T39" fmla="*/ 43 h 217"/>
                <a:gd name="T40" fmla="*/ 95 w 176"/>
                <a:gd name="T41" fmla="*/ 49 h 217"/>
                <a:gd name="T42" fmla="*/ 104 w 176"/>
                <a:gd name="T43" fmla="*/ 53 h 217"/>
                <a:gd name="T44" fmla="*/ 110 w 176"/>
                <a:gd name="T45" fmla="*/ 53 h 217"/>
                <a:gd name="T46" fmla="*/ 114 w 176"/>
                <a:gd name="T47" fmla="*/ 59 h 217"/>
                <a:gd name="T48" fmla="*/ 133 w 176"/>
                <a:gd name="T49" fmla="*/ 62 h 217"/>
                <a:gd name="T50" fmla="*/ 136 w 176"/>
                <a:gd name="T51" fmla="*/ 74 h 217"/>
                <a:gd name="T52" fmla="*/ 136 w 176"/>
                <a:gd name="T53" fmla="*/ 87 h 217"/>
                <a:gd name="T54" fmla="*/ 133 w 176"/>
                <a:gd name="T55" fmla="*/ 91 h 217"/>
                <a:gd name="T56" fmla="*/ 138 w 176"/>
                <a:gd name="T57" fmla="*/ 94 h 217"/>
                <a:gd name="T58" fmla="*/ 138 w 176"/>
                <a:gd name="T59" fmla="*/ 108 h 217"/>
                <a:gd name="T60" fmla="*/ 165 w 176"/>
                <a:gd name="T61" fmla="*/ 108 h 217"/>
                <a:gd name="T62" fmla="*/ 165 w 176"/>
                <a:gd name="T63" fmla="*/ 125 h 217"/>
                <a:gd name="T64" fmla="*/ 176 w 176"/>
                <a:gd name="T65" fmla="*/ 136 h 217"/>
                <a:gd name="T66" fmla="*/ 171 w 176"/>
                <a:gd name="T67" fmla="*/ 157 h 217"/>
                <a:gd name="T68" fmla="*/ 167 w 176"/>
                <a:gd name="T69" fmla="*/ 163 h 217"/>
                <a:gd name="T70" fmla="*/ 154 w 176"/>
                <a:gd name="T71" fmla="*/ 157 h 217"/>
                <a:gd name="T72" fmla="*/ 135 w 176"/>
                <a:gd name="T73" fmla="*/ 157 h 217"/>
                <a:gd name="T74" fmla="*/ 118 w 176"/>
                <a:gd name="T75" fmla="*/ 163 h 217"/>
                <a:gd name="T76" fmla="*/ 106 w 176"/>
                <a:gd name="T77" fmla="*/ 174 h 217"/>
                <a:gd name="T78" fmla="*/ 106 w 176"/>
                <a:gd name="T79" fmla="*/ 193 h 217"/>
                <a:gd name="T80" fmla="*/ 102 w 176"/>
                <a:gd name="T81" fmla="*/ 204 h 217"/>
                <a:gd name="T82" fmla="*/ 87 w 176"/>
                <a:gd name="T83" fmla="*/ 204 h 217"/>
                <a:gd name="T84" fmla="*/ 80 w 176"/>
                <a:gd name="T85" fmla="*/ 215 h 217"/>
                <a:gd name="T86" fmla="*/ 72 w 176"/>
                <a:gd name="T87" fmla="*/ 206 h 217"/>
                <a:gd name="T88" fmla="*/ 49 w 176"/>
                <a:gd name="T89" fmla="*/ 204 h 217"/>
                <a:gd name="T90" fmla="*/ 38 w 176"/>
                <a:gd name="T91" fmla="*/ 212 h 217"/>
                <a:gd name="T92" fmla="*/ 38 w 176"/>
                <a:gd name="T93" fmla="*/ 217 h 217"/>
                <a:gd name="T94" fmla="*/ 27 w 176"/>
                <a:gd name="T95" fmla="*/ 217 h 217"/>
                <a:gd name="T96" fmla="*/ 27 w 176"/>
                <a:gd name="T97" fmla="*/ 204 h 217"/>
                <a:gd name="T98" fmla="*/ 23 w 176"/>
                <a:gd name="T99" fmla="*/ 200 h 217"/>
                <a:gd name="T100" fmla="*/ 23 w 176"/>
                <a:gd name="T101" fmla="*/ 189 h 217"/>
                <a:gd name="T102" fmla="*/ 14 w 176"/>
                <a:gd name="T103" fmla="*/ 176 h 217"/>
                <a:gd name="T104" fmla="*/ 17 w 176"/>
                <a:gd name="T105" fmla="*/ 159 h 217"/>
                <a:gd name="T106" fmla="*/ 14 w 176"/>
                <a:gd name="T107" fmla="*/ 155 h 217"/>
                <a:gd name="T108" fmla="*/ 12 w 176"/>
                <a:gd name="T109" fmla="*/ 149 h 217"/>
                <a:gd name="T110" fmla="*/ 12 w 176"/>
                <a:gd name="T111" fmla="*/ 136 h 217"/>
                <a:gd name="T112" fmla="*/ 6 w 176"/>
                <a:gd name="T113" fmla="*/ 128 h 217"/>
                <a:gd name="T114" fmla="*/ 0 w 176"/>
                <a:gd name="T115" fmla="*/ 128 h 217"/>
                <a:gd name="T116" fmla="*/ 0 w 176"/>
                <a:gd name="T117" fmla="*/ 128 h 217"/>
                <a:gd name="T118" fmla="*/ 0 w 176"/>
                <a:gd name="T119" fmla="*/ 128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76" h="217">
                  <a:moveTo>
                    <a:pt x="0" y="128"/>
                  </a:moveTo>
                  <a:lnTo>
                    <a:pt x="0" y="121"/>
                  </a:lnTo>
                  <a:lnTo>
                    <a:pt x="12" y="111"/>
                  </a:lnTo>
                  <a:lnTo>
                    <a:pt x="12" y="104"/>
                  </a:lnTo>
                  <a:lnTo>
                    <a:pt x="6" y="100"/>
                  </a:lnTo>
                  <a:lnTo>
                    <a:pt x="6" y="83"/>
                  </a:lnTo>
                  <a:lnTo>
                    <a:pt x="15" y="74"/>
                  </a:lnTo>
                  <a:lnTo>
                    <a:pt x="12" y="66"/>
                  </a:lnTo>
                  <a:lnTo>
                    <a:pt x="12" y="51"/>
                  </a:lnTo>
                  <a:lnTo>
                    <a:pt x="19" y="45"/>
                  </a:lnTo>
                  <a:lnTo>
                    <a:pt x="6" y="24"/>
                  </a:lnTo>
                  <a:lnTo>
                    <a:pt x="4" y="19"/>
                  </a:lnTo>
                  <a:lnTo>
                    <a:pt x="17" y="19"/>
                  </a:lnTo>
                  <a:lnTo>
                    <a:pt x="25" y="11"/>
                  </a:lnTo>
                  <a:lnTo>
                    <a:pt x="38" y="7"/>
                  </a:lnTo>
                  <a:lnTo>
                    <a:pt x="46" y="0"/>
                  </a:lnTo>
                  <a:lnTo>
                    <a:pt x="65" y="0"/>
                  </a:lnTo>
                  <a:lnTo>
                    <a:pt x="65" y="28"/>
                  </a:lnTo>
                  <a:lnTo>
                    <a:pt x="78" y="43"/>
                  </a:lnTo>
                  <a:lnTo>
                    <a:pt x="89" y="43"/>
                  </a:lnTo>
                  <a:lnTo>
                    <a:pt x="95" y="49"/>
                  </a:lnTo>
                  <a:lnTo>
                    <a:pt x="104" y="53"/>
                  </a:lnTo>
                  <a:lnTo>
                    <a:pt x="110" y="53"/>
                  </a:lnTo>
                  <a:lnTo>
                    <a:pt x="114" y="59"/>
                  </a:lnTo>
                  <a:lnTo>
                    <a:pt x="133" y="62"/>
                  </a:lnTo>
                  <a:lnTo>
                    <a:pt x="136" y="74"/>
                  </a:lnTo>
                  <a:lnTo>
                    <a:pt x="136" y="87"/>
                  </a:lnTo>
                  <a:lnTo>
                    <a:pt x="133" y="91"/>
                  </a:lnTo>
                  <a:lnTo>
                    <a:pt x="138" y="94"/>
                  </a:lnTo>
                  <a:lnTo>
                    <a:pt x="138" y="108"/>
                  </a:lnTo>
                  <a:lnTo>
                    <a:pt x="165" y="108"/>
                  </a:lnTo>
                  <a:lnTo>
                    <a:pt x="165" y="125"/>
                  </a:lnTo>
                  <a:lnTo>
                    <a:pt x="176" y="136"/>
                  </a:lnTo>
                  <a:lnTo>
                    <a:pt x="171" y="157"/>
                  </a:lnTo>
                  <a:lnTo>
                    <a:pt x="167" y="163"/>
                  </a:lnTo>
                  <a:lnTo>
                    <a:pt x="154" y="157"/>
                  </a:lnTo>
                  <a:lnTo>
                    <a:pt x="135" y="157"/>
                  </a:lnTo>
                  <a:lnTo>
                    <a:pt x="118" y="163"/>
                  </a:lnTo>
                  <a:lnTo>
                    <a:pt x="106" y="174"/>
                  </a:lnTo>
                  <a:lnTo>
                    <a:pt x="106" y="193"/>
                  </a:lnTo>
                  <a:lnTo>
                    <a:pt x="102" y="204"/>
                  </a:lnTo>
                  <a:lnTo>
                    <a:pt x="87" y="204"/>
                  </a:lnTo>
                  <a:lnTo>
                    <a:pt x="80" y="215"/>
                  </a:lnTo>
                  <a:lnTo>
                    <a:pt x="72" y="206"/>
                  </a:lnTo>
                  <a:lnTo>
                    <a:pt x="49" y="204"/>
                  </a:lnTo>
                  <a:lnTo>
                    <a:pt x="38" y="212"/>
                  </a:lnTo>
                  <a:lnTo>
                    <a:pt x="38" y="217"/>
                  </a:lnTo>
                  <a:lnTo>
                    <a:pt x="27" y="217"/>
                  </a:lnTo>
                  <a:lnTo>
                    <a:pt x="27" y="204"/>
                  </a:lnTo>
                  <a:lnTo>
                    <a:pt x="23" y="200"/>
                  </a:lnTo>
                  <a:lnTo>
                    <a:pt x="23" y="189"/>
                  </a:lnTo>
                  <a:lnTo>
                    <a:pt x="14" y="176"/>
                  </a:lnTo>
                  <a:lnTo>
                    <a:pt x="17" y="159"/>
                  </a:lnTo>
                  <a:lnTo>
                    <a:pt x="14" y="155"/>
                  </a:lnTo>
                  <a:lnTo>
                    <a:pt x="12" y="149"/>
                  </a:lnTo>
                  <a:lnTo>
                    <a:pt x="12" y="136"/>
                  </a:lnTo>
                  <a:lnTo>
                    <a:pt x="6" y="128"/>
                  </a:lnTo>
                  <a:lnTo>
                    <a:pt x="0" y="128"/>
                  </a:lnTo>
                  <a:lnTo>
                    <a:pt x="0" y="128"/>
                  </a:lnTo>
                  <a:lnTo>
                    <a:pt x="0" y="128"/>
                  </a:lnTo>
                  <a:close/>
                </a:path>
              </a:pathLst>
            </a:custGeom>
            <a:solidFill>
              <a:schemeClr val="bg1">
                <a:lumMod val="85000"/>
              </a:schemeClr>
            </a:solidFill>
            <a:ln w="635" cap="rnd">
              <a:solidFill>
                <a:schemeClr val="bg1">
                  <a:alpha val="17000"/>
                </a:schemeClr>
              </a:solidFill>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67" name="Freeform 66">
              <a:extLst>
                <a:ext uri="{FF2B5EF4-FFF2-40B4-BE49-F238E27FC236}">
                  <a16:creationId xmlns:a16="http://schemas.microsoft.com/office/drawing/2014/main" id="{CB46810B-F68A-124A-8345-1CE37FC8FC6D}"/>
                </a:ext>
              </a:extLst>
            </p:cNvPr>
            <p:cNvSpPr>
              <a:spLocks/>
            </p:cNvSpPr>
            <p:nvPr userDrawn="1"/>
          </p:nvSpPr>
          <p:spPr bwMode="auto">
            <a:xfrm>
              <a:off x="7262179" y="3537525"/>
              <a:ext cx="268728" cy="281958"/>
            </a:xfrm>
            <a:custGeom>
              <a:avLst/>
              <a:gdLst>
                <a:gd name="T0" fmla="*/ 0 w 176"/>
                <a:gd name="T1" fmla="*/ 128 h 217"/>
                <a:gd name="T2" fmla="*/ 0 w 176"/>
                <a:gd name="T3" fmla="*/ 121 h 217"/>
                <a:gd name="T4" fmla="*/ 12 w 176"/>
                <a:gd name="T5" fmla="*/ 111 h 217"/>
                <a:gd name="T6" fmla="*/ 12 w 176"/>
                <a:gd name="T7" fmla="*/ 104 h 217"/>
                <a:gd name="T8" fmla="*/ 6 w 176"/>
                <a:gd name="T9" fmla="*/ 100 h 217"/>
                <a:gd name="T10" fmla="*/ 6 w 176"/>
                <a:gd name="T11" fmla="*/ 83 h 217"/>
                <a:gd name="T12" fmla="*/ 15 w 176"/>
                <a:gd name="T13" fmla="*/ 74 h 217"/>
                <a:gd name="T14" fmla="*/ 12 w 176"/>
                <a:gd name="T15" fmla="*/ 66 h 217"/>
                <a:gd name="T16" fmla="*/ 12 w 176"/>
                <a:gd name="T17" fmla="*/ 51 h 217"/>
                <a:gd name="T18" fmla="*/ 19 w 176"/>
                <a:gd name="T19" fmla="*/ 45 h 217"/>
                <a:gd name="T20" fmla="*/ 6 w 176"/>
                <a:gd name="T21" fmla="*/ 24 h 217"/>
                <a:gd name="T22" fmla="*/ 4 w 176"/>
                <a:gd name="T23" fmla="*/ 19 h 217"/>
                <a:gd name="T24" fmla="*/ 17 w 176"/>
                <a:gd name="T25" fmla="*/ 19 h 217"/>
                <a:gd name="T26" fmla="*/ 25 w 176"/>
                <a:gd name="T27" fmla="*/ 11 h 217"/>
                <a:gd name="T28" fmla="*/ 38 w 176"/>
                <a:gd name="T29" fmla="*/ 7 h 217"/>
                <a:gd name="T30" fmla="*/ 46 w 176"/>
                <a:gd name="T31" fmla="*/ 0 h 217"/>
                <a:gd name="T32" fmla="*/ 65 w 176"/>
                <a:gd name="T33" fmla="*/ 0 h 217"/>
                <a:gd name="T34" fmla="*/ 65 w 176"/>
                <a:gd name="T35" fmla="*/ 28 h 217"/>
                <a:gd name="T36" fmla="*/ 78 w 176"/>
                <a:gd name="T37" fmla="*/ 43 h 217"/>
                <a:gd name="T38" fmla="*/ 89 w 176"/>
                <a:gd name="T39" fmla="*/ 43 h 217"/>
                <a:gd name="T40" fmla="*/ 95 w 176"/>
                <a:gd name="T41" fmla="*/ 49 h 217"/>
                <a:gd name="T42" fmla="*/ 104 w 176"/>
                <a:gd name="T43" fmla="*/ 53 h 217"/>
                <a:gd name="T44" fmla="*/ 110 w 176"/>
                <a:gd name="T45" fmla="*/ 53 h 217"/>
                <a:gd name="T46" fmla="*/ 114 w 176"/>
                <a:gd name="T47" fmla="*/ 59 h 217"/>
                <a:gd name="T48" fmla="*/ 133 w 176"/>
                <a:gd name="T49" fmla="*/ 62 h 217"/>
                <a:gd name="T50" fmla="*/ 136 w 176"/>
                <a:gd name="T51" fmla="*/ 74 h 217"/>
                <a:gd name="T52" fmla="*/ 136 w 176"/>
                <a:gd name="T53" fmla="*/ 87 h 217"/>
                <a:gd name="T54" fmla="*/ 133 w 176"/>
                <a:gd name="T55" fmla="*/ 91 h 217"/>
                <a:gd name="T56" fmla="*/ 138 w 176"/>
                <a:gd name="T57" fmla="*/ 94 h 217"/>
                <a:gd name="T58" fmla="*/ 138 w 176"/>
                <a:gd name="T59" fmla="*/ 108 h 217"/>
                <a:gd name="T60" fmla="*/ 165 w 176"/>
                <a:gd name="T61" fmla="*/ 108 h 217"/>
                <a:gd name="T62" fmla="*/ 165 w 176"/>
                <a:gd name="T63" fmla="*/ 125 h 217"/>
                <a:gd name="T64" fmla="*/ 176 w 176"/>
                <a:gd name="T65" fmla="*/ 136 h 217"/>
                <a:gd name="T66" fmla="*/ 171 w 176"/>
                <a:gd name="T67" fmla="*/ 157 h 217"/>
                <a:gd name="T68" fmla="*/ 167 w 176"/>
                <a:gd name="T69" fmla="*/ 163 h 217"/>
                <a:gd name="T70" fmla="*/ 154 w 176"/>
                <a:gd name="T71" fmla="*/ 157 h 217"/>
                <a:gd name="T72" fmla="*/ 135 w 176"/>
                <a:gd name="T73" fmla="*/ 157 h 217"/>
                <a:gd name="T74" fmla="*/ 118 w 176"/>
                <a:gd name="T75" fmla="*/ 163 h 217"/>
                <a:gd name="T76" fmla="*/ 106 w 176"/>
                <a:gd name="T77" fmla="*/ 174 h 217"/>
                <a:gd name="T78" fmla="*/ 106 w 176"/>
                <a:gd name="T79" fmla="*/ 193 h 217"/>
                <a:gd name="T80" fmla="*/ 102 w 176"/>
                <a:gd name="T81" fmla="*/ 204 h 217"/>
                <a:gd name="T82" fmla="*/ 87 w 176"/>
                <a:gd name="T83" fmla="*/ 204 h 217"/>
                <a:gd name="T84" fmla="*/ 80 w 176"/>
                <a:gd name="T85" fmla="*/ 215 h 217"/>
                <a:gd name="T86" fmla="*/ 72 w 176"/>
                <a:gd name="T87" fmla="*/ 206 h 217"/>
                <a:gd name="T88" fmla="*/ 49 w 176"/>
                <a:gd name="T89" fmla="*/ 204 h 217"/>
                <a:gd name="T90" fmla="*/ 38 w 176"/>
                <a:gd name="T91" fmla="*/ 212 h 217"/>
                <a:gd name="T92" fmla="*/ 38 w 176"/>
                <a:gd name="T93" fmla="*/ 217 h 217"/>
                <a:gd name="T94" fmla="*/ 27 w 176"/>
                <a:gd name="T95" fmla="*/ 217 h 217"/>
                <a:gd name="T96" fmla="*/ 27 w 176"/>
                <a:gd name="T97" fmla="*/ 204 h 217"/>
                <a:gd name="T98" fmla="*/ 23 w 176"/>
                <a:gd name="T99" fmla="*/ 200 h 217"/>
                <a:gd name="T100" fmla="*/ 23 w 176"/>
                <a:gd name="T101" fmla="*/ 189 h 217"/>
                <a:gd name="T102" fmla="*/ 14 w 176"/>
                <a:gd name="T103" fmla="*/ 176 h 217"/>
                <a:gd name="T104" fmla="*/ 17 w 176"/>
                <a:gd name="T105" fmla="*/ 159 h 217"/>
                <a:gd name="T106" fmla="*/ 14 w 176"/>
                <a:gd name="T107" fmla="*/ 155 h 217"/>
                <a:gd name="T108" fmla="*/ 12 w 176"/>
                <a:gd name="T109" fmla="*/ 149 h 217"/>
                <a:gd name="T110" fmla="*/ 12 w 176"/>
                <a:gd name="T111" fmla="*/ 136 h 217"/>
                <a:gd name="T112" fmla="*/ 6 w 176"/>
                <a:gd name="T113" fmla="*/ 128 h 217"/>
                <a:gd name="T114" fmla="*/ 0 w 176"/>
                <a:gd name="T115" fmla="*/ 128 h 217"/>
                <a:gd name="T116" fmla="*/ 0 w 176"/>
                <a:gd name="T117" fmla="*/ 128 h 217"/>
                <a:gd name="T118" fmla="*/ 0 w 176"/>
                <a:gd name="T119" fmla="*/ 128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76" h="217">
                  <a:moveTo>
                    <a:pt x="0" y="128"/>
                  </a:moveTo>
                  <a:lnTo>
                    <a:pt x="0" y="121"/>
                  </a:lnTo>
                  <a:lnTo>
                    <a:pt x="12" y="111"/>
                  </a:lnTo>
                  <a:lnTo>
                    <a:pt x="12" y="104"/>
                  </a:lnTo>
                  <a:lnTo>
                    <a:pt x="6" y="100"/>
                  </a:lnTo>
                  <a:lnTo>
                    <a:pt x="6" y="83"/>
                  </a:lnTo>
                  <a:lnTo>
                    <a:pt x="15" y="74"/>
                  </a:lnTo>
                  <a:lnTo>
                    <a:pt x="12" y="66"/>
                  </a:lnTo>
                  <a:lnTo>
                    <a:pt x="12" y="51"/>
                  </a:lnTo>
                  <a:lnTo>
                    <a:pt x="19" y="45"/>
                  </a:lnTo>
                  <a:lnTo>
                    <a:pt x="6" y="24"/>
                  </a:lnTo>
                  <a:lnTo>
                    <a:pt x="4" y="19"/>
                  </a:lnTo>
                  <a:lnTo>
                    <a:pt x="17" y="19"/>
                  </a:lnTo>
                  <a:lnTo>
                    <a:pt x="25" y="11"/>
                  </a:lnTo>
                  <a:lnTo>
                    <a:pt x="38" y="7"/>
                  </a:lnTo>
                  <a:lnTo>
                    <a:pt x="46" y="0"/>
                  </a:lnTo>
                  <a:lnTo>
                    <a:pt x="65" y="0"/>
                  </a:lnTo>
                  <a:lnTo>
                    <a:pt x="65" y="28"/>
                  </a:lnTo>
                  <a:lnTo>
                    <a:pt x="78" y="43"/>
                  </a:lnTo>
                  <a:lnTo>
                    <a:pt x="89" y="43"/>
                  </a:lnTo>
                  <a:lnTo>
                    <a:pt x="95" y="49"/>
                  </a:lnTo>
                  <a:lnTo>
                    <a:pt x="104" y="53"/>
                  </a:lnTo>
                  <a:lnTo>
                    <a:pt x="110" y="53"/>
                  </a:lnTo>
                  <a:lnTo>
                    <a:pt x="114" y="59"/>
                  </a:lnTo>
                  <a:lnTo>
                    <a:pt x="133" y="62"/>
                  </a:lnTo>
                  <a:lnTo>
                    <a:pt x="136" y="74"/>
                  </a:lnTo>
                  <a:lnTo>
                    <a:pt x="136" y="87"/>
                  </a:lnTo>
                  <a:lnTo>
                    <a:pt x="133" y="91"/>
                  </a:lnTo>
                  <a:lnTo>
                    <a:pt x="138" y="94"/>
                  </a:lnTo>
                  <a:lnTo>
                    <a:pt x="138" y="108"/>
                  </a:lnTo>
                  <a:lnTo>
                    <a:pt x="165" y="108"/>
                  </a:lnTo>
                  <a:lnTo>
                    <a:pt x="165" y="125"/>
                  </a:lnTo>
                  <a:lnTo>
                    <a:pt x="176" y="136"/>
                  </a:lnTo>
                  <a:lnTo>
                    <a:pt x="171" y="157"/>
                  </a:lnTo>
                  <a:lnTo>
                    <a:pt x="167" y="163"/>
                  </a:lnTo>
                  <a:lnTo>
                    <a:pt x="154" y="157"/>
                  </a:lnTo>
                  <a:lnTo>
                    <a:pt x="135" y="157"/>
                  </a:lnTo>
                  <a:lnTo>
                    <a:pt x="118" y="163"/>
                  </a:lnTo>
                  <a:lnTo>
                    <a:pt x="106" y="174"/>
                  </a:lnTo>
                  <a:lnTo>
                    <a:pt x="106" y="193"/>
                  </a:lnTo>
                  <a:lnTo>
                    <a:pt x="102" y="204"/>
                  </a:lnTo>
                  <a:lnTo>
                    <a:pt x="87" y="204"/>
                  </a:lnTo>
                  <a:lnTo>
                    <a:pt x="80" y="215"/>
                  </a:lnTo>
                  <a:lnTo>
                    <a:pt x="72" y="206"/>
                  </a:lnTo>
                  <a:lnTo>
                    <a:pt x="49" y="204"/>
                  </a:lnTo>
                  <a:lnTo>
                    <a:pt x="38" y="212"/>
                  </a:lnTo>
                  <a:lnTo>
                    <a:pt x="38" y="217"/>
                  </a:lnTo>
                  <a:lnTo>
                    <a:pt x="27" y="217"/>
                  </a:lnTo>
                  <a:lnTo>
                    <a:pt x="27" y="204"/>
                  </a:lnTo>
                  <a:lnTo>
                    <a:pt x="23" y="200"/>
                  </a:lnTo>
                  <a:lnTo>
                    <a:pt x="23" y="189"/>
                  </a:lnTo>
                  <a:lnTo>
                    <a:pt x="14" y="176"/>
                  </a:lnTo>
                  <a:lnTo>
                    <a:pt x="17" y="159"/>
                  </a:lnTo>
                  <a:lnTo>
                    <a:pt x="14" y="155"/>
                  </a:lnTo>
                  <a:lnTo>
                    <a:pt x="12" y="149"/>
                  </a:lnTo>
                  <a:lnTo>
                    <a:pt x="12" y="136"/>
                  </a:lnTo>
                  <a:lnTo>
                    <a:pt x="6" y="128"/>
                  </a:lnTo>
                  <a:lnTo>
                    <a:pt x="0" y="128"/>
                  </a:lnTo>
                  <a:lnTo>
                    <a:pt x="0" y="128"/>
                  </a:lnTo>
                  <a:lnTo>
                    <a:pt x="0" y="128"/>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68" name="Freeform 67">
              <a:extLst>
                <a:ext uri="{FF2B5EF4-FFF2-40B4-BE49-F238E27FC236}">
                  <a16:creationId xmlns:a16="http://schemas.microsoft.com/office/drawing/2014/main" id="{4EA93985-BCF3-6B41-9829-E2F2D970BCEE}"/>
                </a:ext>
              </a:extLst>
            </p:cNvPr>
            <p:cNvSpPr>
              <a:spLocks/>
            </p:cNvSpPr>
            <p:nvPr userDrawn="1"/>
          </p:nvSpPr>
          <p:spPr bwMode="auto">
            <a:xfrm>
              <a:off x="7014827" y="3330929"/>
              <a:ext cx="276363" cy="393702"/>
            </a:xfrm>
            <a:custGeom>
              <a:avLst/>
              <a:gdLst>
                <a:gd name="T0" fmla="*/ 153 w 181"/>
                <a:gd name="T1" fmla="*/ 303 h 303"/>
                <a:gd name="T2" fmla="*/ 162 w 181"/>
                <a:gd name="T3" fmla="*/ 280 h 303"/>
                <a:gd name="T4" fmla="*/ 168 w 181"/>
                <a:gd name="T5" fmla="*/ 259 h 303"/>
                <a:gd name="T6" fmla="*/ 172 w 181"/>
                <a:gd name="T7" fmla="*/ 225 h 303"/>
                <a:gd name="T8" fmla="*/ 166 w 181"/>
                <a:gd name="T9" fmla="*/ 183 h 303"/>
                <a:gd name="T10" fmla="*/ 155 w 181"/>
                <a:gd name="T11" fmla="*/ 183 h 303"/>
                <a:gd name="T12" fmla="*/ 142 w 181"/>
                <a:gd name="T13" fmla="*/ 161 h 303"/>
                <a:gd name="T14" fmla="*/ 115 w 181"/>
                <a:gd name="T15" fmla="*/ 151 h 303"/>
                <a:gd name="T16" fmla="*/ 102 w 181"/>
                <a:gd name="T17" fmla="*/ 127 h 303"/>
                <a:gd name="T18" fmla="*/ 115 w 181"/>
                <a:gd name="T19" fmla="*/ 104 h 303"/>
                <a:gd name="T20" fmla="*/ 130 w 181"/>
                <a:gd name="T21" fmla="*/ 72 h 303"/>
                <a:gd name="T22" fmla="*/ 155 w 181"/>
                <a:gd name="T23" fmla="*/ 70 h 303"/>
                <a:gd name="T24" fmla="*/ 160 w 181"/>
                <a:gd name="T25" fmla="*/ 43 h 303"/>
                <a:gd name="T26" fmla="*/ 119 w 181"/>
                <a:gd name="T27" fmla="*/ 36 h 303"/>
                <a:gd name="T28" fmla="*/ 79 w 181"/>
                <a:gd name="T29" fmla="*/ 0 h 303"/>
                <a:gd name="T30" fmla="*/ 72 w 181"/>
                <a:gd name="T31" fmla="*/ 36 h 303"/>
                <a:gd name="T32" fmla="*/ 34 w 181"/>
                <a:gd name="T33" fmla="*/ 72 h 303"/>
                <a:gd name="T34" fmla="*/ 20 w 181"/>
                <a:gd name="T35" fmla="*/ 72 h 303"/>
                <a:gd name="T36" fmla="*/ 15 w 181"/>
                <a:gd name="T37" fmla="*/ 62 h 303"/>
                <a:gd name="T38" fmla="*/ 15 w 181"/>
                <a:gd name="T39" fmla="*/ 55 h 303"/>
                <a:gd name="T40" fmla="*/ 5 w 181"/>
                <a:gd name="T41" fmla="*/ 62 h 303"/>
                <a:gd name="T42" fmla="*/ 0 w 181"/>
                <a:gd name="T43" fmla="*/ 70 h 303"/>
                <a:gd name="T44" fmla="*/ 0 w 181"/>
                <a:gd name="T45" fmla="*/ 79 h 303"/>
                <a:gd name="T46" fmla="*/ 3 w 181"/>
                <a:gd name="T47" fmla="*/ 91 h 303"/>
                <a:gd name="T48" fmla="*/ 2 w 181"/>
                <a:gd name="T49" fmla="*/ 95 h 303"/>
                <a:gd name="T50" fmla="*/ 5 w 181"/>
                <a:gd name="T51" fmla="*/ 98 h 303"/>
                <a:gd name="T52" fmla="*/ 15 w 181"/>
                <a:gd name="T53" fmla="*/ 112 h 303"/>
                <a:gd name="T54" fmla="*/ 34 w 181"/>
                <a:gd name="T55" fmla="*/ 138 h 303"/>
                <a:gd name="T56" fmla="*/ 41 w 181"/>
                <a:gd name="T57" fmla="*/ 159 h 303"/>
                <a:gd name="T58" fmla="*/ 47 w 181"/>
                <a:gd name="T59" fmla="*/ 174 h 303"/>
                <a:gd name="T60" fmla="*/ 49 w 181"/>
                <a:gd name="T61" fmla="*/ 183 h 303"/>
                <a:gd name="T62" fmla="*/ 60 w 181"/>
                <a:gd name="T63" fmla="*/ 199 h 303"/>
                <a:gd name="T64" fmla="*/ 62 w 181"/>
                <a:gd name="T65" fmla="*/ 208 h 303"/>
                <a:gd name="T66" fmla="*/ 68 w 181"/>
                <a:gd name="T67" fmla="*/ 212 h 303"/>
                <a:gd name="T68" fmla="*/ 70 w 181"/>
                <a:gd name="T69" fmla="*/ 216 h 303"/>
                <a:gd name="T70" fmla="*/ 70 w 181"/>
                <a:gd name="T71" fmla="*/ 218 h 303"/>
                <a:gd name="T72" fmla="*/ 70 w 181"/>
                <a:gd name="T73" fmla="*/ 229 h 303"/>
                <a:gd name="T74" fmla="*/ 73 w 181"/>
                <a:gd name="T75" fmla="*/ 236 h 303"/>
                <a:gd name="T76" fmla="*/ 83 w 181"/>
                <a:gd name="T77" fmla="*/ 246 h 303"/>
                <a:gd name="T78" fmla="*/ 90 w 181"/>
                <a:gd name="T79" fmla="*/ 257 h 303"/>
                <a:gd name="T80" fmla="*/ 104 w 181"/>
                <a:gd name="T81" fmla="*/ 263 h 303"/>
                <a:gd name="T82" fmla="*/ 119 w 181"/>
                <a:gd name="T83" fmla="*/ 270 h 303"/>
                <a:gd name="T84" fmla="*/ 142 w 181"/>
                <a:gd name="T85" fmla="*/ 289 h 303"/>
                <a:gd name="T86" fmla="*/ 142 w 181"/>
                <a:gd name="T87" fmla="*/ 289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1" h="303">
                  <a:moveTo>
                    <a:pt x="142" y="289"/>
                  </a:moveTo>
                  <a:lnTo>
                    <a:pt x="142" y="289"/>
                  </a:lnTo>
                  <a:lnTo>
                    <a:pt x="153" y="303"/>
                  </a:lnTo>
                  <a:lnTo>
                    <a:pt x="162" y="297"/>
                  </a:lnTo>
                  <a:lnTo>
                    <a:pt x="162" y="287"/>
                  </a:lnTo>
                  <a:lnTo>
                    <a:pt x="162" y="280"/>
                  </a:lnTo>
                  <a:lnTo>
                    <a:pt x="172" y="270"/>
                  </a:lnTo>
                  <a:lnTo>
                    <a:pt x="172" y="263"/>
                  </a:lnTo>
                  <a:lnTo>
                    <a:pt x="168" y="259"/>
                  </a:lnTo>
                  <a:lnTo>
                    <a:pt x="168" y="242"/>
                  </a:lnTo>
                  <a:lnTo>
                    <a:pt x="177" y="233"/>
                  </a:lnTo>
                  <a:lnTo>
                    <a:pt x="172" y="225"/>
                  </a:lnTo>
                  <a:lnTo>
                    <a:pt x="172" y="210"/>
                  </a:lnTo>
                  <a:lnTo>
                    <a:pt x="181" y="204"/>
                  </a:lnTo>
                  <a:lnTo>
                    <a:pt x="166" y="183"/>
                  </a:lnTo>
                  <a:lnTo>
                    <a:pt x="166" y="176"/>
                  </a:lnTo>
                  <a:lnTo>
                    <a:pt x="160" y="176"/>
                  </a:lnTo>
                  <a:lnTo>
                    <a:pt x="155" y="183"/>
                  </a:lnTo>
                  <a:lnTo>
                    <a:pt x="151" y="178"/>
                  </a:lnTo>
                  <a:lnTo>
                    <a:pt x="151" y="155"/>
                  </a:lnTo>
                  <a:lnTo>
                    <a:pt x="142" y="161"/>
                  </a:lnTo>
                  <a:lnTo>
                    <a:pt x="130" y="163"/>
                  </a:lnTo>
                  <a:lnTo>
                    <a:pt x="126" y="153"/>
                  </a:lnTo>
                  <a:lnTo>
                    <a:pt x="115" y="151"/>
                  </a:lnTo>
                  <a:lnTo>
                    <a:pt x="115" y="146"/>
                  </a:lnTo>
                  <a:lnTo>
                    <a:pt x="109" y="134"/>
                  </a:lnTo>
                  <a:lnTo>
                    <a:pt x="102" y="127"/>
                  </a:lnTo>
                  <a:lnTo>
                    <a:pt x="104" y="115"/>
                  </a:lnTo>
                  <a:lnTo>
                    <a:pt x="107" y="110"/>
                  </a:lnTo>
                  <a:lnTo>
                    <a:pt x="115" y="104"/>
                  </a:lnTo>
                  <a:lnTo>
                    <a:pt x="113" y="91"/>
                  </a:lnTo>
                  <a:lnTo>
                    <a:pt x="119" y="87"/>
                  </a:lnTo>
                  <a:lnTo>
                    <a:pt x="130" y="72"/>
                  </a:lnTo>
                  <a:lnTo>
                    <a:pt x="145" y="74"/>
                  </a:lnTo>
                  <a:lnTo>
                    <a:pt x="149" y="70"/>
                  </a:lnTo>
                  <a:lnTo>
                    <a:pt x="155" y="70"/>
                  </a:lnTo>
                  <a:lnTo>
                    <a:pt x="155" y="64"/>
                  </a:lnTo>
                  <a:lnTo>
                    <a:pt x="151" y="59"/>
                  </a:lnTo>
                  <a:lnTo>
                    <a:pt x="160" y="43"/>
                  </a:lnTo>
                  <a:lnTo>
                    <a:pt x="155" y="40"/>
                  </a:lnTo>
                  <a:lnTo>
                    <a:pt x="134" y="36"/>
                  </a:lnTo>
                  <a:lnTo>
                    <a:pt x="119" y="36"/>
                  </a:lnTo>
                  <a:lnTo>
                    <a:pt x="104" y="21"/>
                  </a:lnTo>
                  <a:lnTo>
                    <a:pt x="90" y="4"/>
                  </a:lnTo>
                  <a:lnTo>
                    <a:pt x="79" y="0"/>
                  </a:lnTo>
                  <a:lnTo>
                    <a:pt x="83" y="11"/>
                  </a:lnTo>
                  <a:lnTo>
                    <a:pt x="79" y="26"/>
                  </a:lnTo>
                  <a:lnTo>
                    <a:pt x="72" y="36"/>
                  </a:lnTo>
                  <a:lnTo>
                    <a:pt x="60" y="43"/>
                  </a:lnTo>
                  <a:lnTo>
                    <a:pt x="43" y="49"/>
                  </a:lnTo>
                  <a:lnTo>
                    <a:pt x="34" y="72"/>
                  </a:lnTo>
                  <a:lnTo>
                    <a:pt x="30" y="78"/>
                  </a:lnTo>
                  <a:lnTo>
                    <a:pt x="26" y="78"/>
                  </a:lnTo>
                  <a:lnTo>
                    <a:pt x="20" y="72"/>
                  </a:lnTo>
                  <a:lnTo>
                    <a:pt x="9" y="72"/>
                  </a:lnTo>
                  <a:lnTo>
                    <a:pt x="9" y="64"/>
                  </a:lnTo>
                  <a:lnTo>
                    <a:pt x="15" y="62"/>
                  </a:lnTo>
                  <a:lnTo>
                    <a:pt x="15" y="62"/>
                  </a:lnTo>
                  <a:lnTo>
                    <a:pt x="15" y="55"/>
                  </a:lnTo>
                  <a:lnTo>
                    <a:pt x="15" y="55"/>
                  </a:lnTo>
                  <a:lnTo>
                    <a:pt x="13" y="57"/>
                  </a:lnTo>
                  <a:lnTo>
                    <a:pt x="9" y="59"/>
                  </a:lnTo>
                  <a:lnTo>
                    <a:pt x="5" y="62"/>
                  </a:lnTo>
                  <a:lnTo>
                    <a:pt x="5" y="62"/>
                  </a:lnTo>
                  <a:lnTo>
                    <a:pt x="0" y="68"/>
                  </a:lnTo>
                  <a:lnTo>
                    <a:pt x="0" y="70"/>
                  </a:lnTo>
                  <a:lnTo>
                    <a:pt x="0" y="76"/>
                  </a:lnTo>
                  <a:lnTo>
                    <a:pt x="0" y="76"/>
                  </a:lnTo>
                  <a:lnTo>
                    <a:pt x="0" y="79"/>
                  </a:lnTo>
                  <a:lnTo>
                    <a:pt x="0" y="83"/>
                  </a:lnTo>
                  <a:lnTo>
                    <a:pt x="3" y="91"/>
                  </a:lnTo>
                  <a:lnTo>
                    <a:pt x="3" y="91"/>
                  </a:lnTo>
                  <a:lnTo>
                    <a:pt x="3" y="91"/>
                  </a:lnTo>
                  <a:lnTo>
                    <a:pt x="3" y="91"/>
                  </a:lnTo>
                  <a:lnTo>
                    <a:pt x="2" y="95"/>
                  </a:lnTo>
                  <a:lnTo>
                    <a:pt x="0" y="96"/>
                  </a:lnTo>
                  <a:lnTo>
                    <a:pt x="0" y="96"/>
                  </a:lnTo>
                  <a:lnTo>
                    <a:pt x="5" y="98"/>
                  </a:lnTo>
                  <a:lnTo>
                    <a:pt x="9" y="102"/>
                  </a:lnTo>
                  <a:lnTo>
                    <a:pt x="15" y="112"/>
                  </a:lnTo>
                  <a:lnTo>
                    <a:pt x="15" y="112"/>
                  </a:lnTo>
                  <a:lnTo>
                    <a:pt x="26" y="125"/>
                  </a:lnTo>
                  <a:lnTo>
                    <a:pt x="34" y="138"/>
                  </a:lnTo>
                  <a:lnTo>
                    <a:pt x="34" y="138"/>
                  </a:lnTo>
                  <a:lnTo>
                    <a:pt x="38" y="144"/>
                  </a:lnTo>
                  <a:lnTo>
                    <a:pt x="38" y="151"/>
                  </a:lnTo>
                  <a:lnTo>
                    <a:pt x="41" y="159"/>
                  </a:lnTo>
                  <a:lnTo>
                    <a:pt x="41" y="166"/>
                  </a:lnTo>
                  <a:lnTo>
                    <a:pt x="41" y="166"/>
                  </a:lnTo>
                  <a:lnTo>
                    <a:pt x="47" y="174"/>
                  </a:lnTo>
                  <a:lnTo>
                    <a:pt x="47" y="174"/>
                  </a:lnTo>
                  <a:lnTo>
                    <a:pt x="49" y="183"/>
                  </a:lnTo>
                  <a:lnTo>
                    <a:pt x="49" y="183"/>
                  </a:lnTo>
                  <a:lnTo>
                    <a:pt x="55" y="191"/>
                  </a:lnTo>
                  <a:lnTo>
                    <a:pt x="60" y="199"/>
                  </a:lnTo>
                  <a:lnTo>
                    <a:pt x="60" y="199"/>
                  </a:lnTo>
                  <a:lnTo>
                    <a:pt x="60" y="204"/>
                  </a:lnTo>
                  <a:lnTo>
                    <a:pt x="62" y="208"/>
                  </a:lnTo>
                  <a:lnTo>
                    <a:pt x="62" y="208"/>
                  </a:lnTo>
                  <a:lnTo>
                    <a:pt x="62" y="210"/>
                  </a:lnTo>
                  <a:lnTo>
                    <a:pt x="64" y="210"/>
                  </a:lnTo>
                  <a:lnTo>
                    <a:pt x="68" y="212"/>
                  </a:lnTo>
                  <a:lnTo>
                    <a:pt x="68" y="214"/>
                  </a:lnTo>
                  <a:lnTo>
                    <a:pt x="68" y="214"/>
                  </a:lnTo>
                  <a:lnTo>
                    <a:pt x="70" y="216"/>
                  </a:lnTo>
                  <a:lnTo>
                    <a:pt x="70" y="218"/>
                  </a:lnTo>
                  <a:lnTo>
                    <a:pt x="70" y="218"/>
                  </a:lnTo>
                  <a:lnTo>
                    <a:pt x="70" y="218"/>
                  </a:lnTo>
                  <a:lnTo>
                    <a:pt x="68" y="221"/>
                  </a:lnTo>
                  <a:lnTo>
                    <a:pt x="68" y="225"/>
                  </a:lnTo>
                  <a:lnTo>
                    <a:pt x="70" y="229"/>
                  </a:lnTo>
                  <a:lnTo>
                    <a:pt x="72" y="233"/>
                  </a:lnTo>
                  <a:lnTo>
                    <a:pt x="72" y="233"/>
                  </a:lnTo>
                  <a:lnTo>
                    <a:pt x="73" y="236"/>
                  </a:lnTo>
                  <a:lnTo>
                    <a:pt x="77" y="238"/>
                  </a:lnTo>
                  <a:lnTo>
                    <a:pt x="81" y="242"/>
                  </a:lnTo>
                  <a:lnTo>
                    <a:pt x="83" y="246"/>
                  </a:lnTo>
                  <a:lnTo>
                    <a:pt x="83" y="246"/>
                  </a:lnTo>
                  <a:lnTo>
                    <a:pt x="87" y="253"/>
                  </a:lnTo>
                  <a:lnTo>
                    <a:pt x="90" y="257"/>
                  </a:lnTo>
                  <a:lnTo>
                    <a:pt x="94" y="259"/>
                  </a:lnTo>
                  <a:lnTo>
                    <a:pt x="94" y="259"/>
                  </a:lnTo>
                  <a:lnTo>
                    <a:pt x="104" y="263"/>
                  </a:lnTo>
                  <a:lnTo>
                    <a:pt x="111" y="267"/>
                  </a:lnTo>
                  <a:lnTo>
                    <a:pt x="111" y="267"/>
                  </a:lnTo>
                  <a:lnTo>
                    <a:pt x="119" y="270"/>
                  </a:lnTo>
                  <a:lnTo>
                    <a:pt x="128" y="278"/>
                  </a:lnTo>
                  <a:lnTo>
                    <a:pt x="134" y="284"/>
                  </a:lnTo>
                  <a:lnTo>
                    <a:pt x="142" y="289"/>
                  </a:lnTo>
                  <a:lnTo>
                    <a:pt x="142" y="289"/>
                  </a:lnTo>
                  <a:lnTo>
                    <a:pt x="142" y="289"/>
                  </a:lnTo>
                  <a:lnTo>
                    <a:pt x="142" y="289"/>
                  </a:lnTo>
                  <a:close/>
                </a:path>
              </a:pathLst>
            </a:custGeom>
            <a:solidFill>
              <a:schemeClr val="bg1">
                <a:lumMod val="85000"/>
              </a:schemeClr>
            </a:solidFill>
            <a:ln w="635" cap="rnd">
              <a:solidFill>
                <a:schemeClr val="bg1">
                  <a:alpha val="17000"/>
                </a:schemeClr>
              </a:solidFill>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69" name="Freeform 68">
              <a:extLst>
                <a:ext uri="{FF2B5EF4-FFF2-40B4-BE49-F238E27FC236}">
                  <a16:creationId xmlns:a16="http://schemas.microsoft.com/office/drawing/2014/main" id="{A15D15BB-803C-A446-9C90-D3B60DD807E7}"/>
                </a:ext>
              </a:extLst>
            </p:cNvPr>
            <p:cNvSpPr>
              <a:spLocks/>
            </p:cNvSpPr>
            <p:nvPr userDrawn="1"/>
          </p:nvSpPr>
          <p:spPr bwMode="auto">
            <a:xfrm>
              <a:off x="7014827" y="3330929"/>
              <a:ext cx="276363" cy="393702"/>
            </a:xfrm>
            <a:custGeom>
              <a:avLst/>
              <a:gdLst>
                <a:gd name="T0" fmla="*/ 153 w 181"/>
                <a:gd name="T1" fmla="*/ 303 h 303"/>
                <a:gd name="T2" fmla="*/ 162 w 181"/>
                <a:gd name="T3" fmla="*/ 280 h 303"/>
                <a:gd name="T4" fmla="*/ 168 w 181"/>
                <a:gd name="T5" fmla="*/ 259 h 303"/>
                <a:gd name="T6" fmla="*/ 172 w 181"/>
                <a:gd name="T7" fmla="*/ 225 h 303"/>
                <a:gd name="T8" fmla="*/ 166 w 181"/>
                <a:gd name="T9" fmla="*/ 183 h 303"/>
                <a:gd name="T10" fmla="*/ 155 w 181"/>
                <a:gd name="T11" fmla="*/ 183 h 303"/>
                <a:gd name="T12" fmla="*/ 142 w 181"/>
                <a:gd name="T13" fmla="*/ 161 h 303"/>
                <a:gd name="T14" fmla="*/ 115 w 181"/>
                <a:gd name="T15" fmla="*/ 151 h 303"/>
                <a:gd name="T16" fmla="*/ 102 w 181"/>
                <a:gd name="T17" fmla="*/ 127 h 303"/>
                <a:gd name="T18" fmla="*/ 115 w 181"/>
                <a:gd name="T19" fmla="*/ 104 h 303"/>
                <a:gd name="T20" fmla="*/ 130 w 181"/>
                <a:gd name="T21" fmla="*/ 72 h 303"/>
                <a:gd name="T22" fmla="*/ 155 w 181"/>
                <a:gd name="T23" fmla="*/ 70 h 303"/>
                <a:gd name="T24" fmla="*/ 160 w 181"/>
                <a:gd name="T25" fmla="*/ 43 h 303"/>
                <a:gd name="T26" fmla="*/ 119 w 181"/>
                <a:gd name="T27" fmla="*/ 36 h 303"/>
                <a:gd name="T28" fmla="*/ 79 w 181"/>
                <a:gd name="T29" fmla="*/ 0 h 303"/>
                <a:gd name="T30" fmla="*/ 72 w 181"/>
                <a:gd name="T31" fmla="*/ 36 h 303"/>
                <a:gd name="T32" fmla="*/ 34 w 181"/>
                <a:gd name="T33" fmla="*/ 72 h 303"/>
                <a:gd name="T34" fmla="*/ 20 w 181"/>
                <a:gd name="T35" fmla="*/ 72 h 303"/>
                <a:gd name="T36" fmla="*/ 15 w 181"/>
                <a:gd name="T37" fmla="*/ 62 h 303"/>
                <a:gd name="T38" fmla="*/ 15 w 181"/>
                <a:gd name="T39" fmla="*/ 55 h 303"/>
                <a:gd name="T40" fmla="*/ 5 w 181"/>
                <a:gd name="T41" fmla="*/ 62 h 303"/>
                <a:gd name="T42" fmla="*/ 0 w 181"/>
                <a:gd name="T43" fmla="*/ 70 h 303"/>
                <a:gd name="T44" fmla="*/ 0 w 181"/>
                <a:gd name="T45" fmla="*/ 79 h 303"/>
                <a:gd name="T46" fmla="*/ 3 w 181"/>
                <a:gd name="T47" fmla="*/ 91 h 303"/>
                <a:gd name="T48" fmla="*/ 2 w 181"/>
                <a:gd name="T49" fmla="*/ 95 h 303"/>
                <a:gd name="T50" fmla="*/ 5 w 181"/>
                <a:gd name="T51" fmla="*/ 98 h 303"/>
                <a:gd name="T52" fmla="*/ 15 w 181"/>
                <a:gd name="T53" fmla="*/ 112 h 303"/>
                <a:gd name="T54" fmla="*/ 34 w 181"/>
                <a:gd name="T55" fmla="*/ 138 h 303"/>
                <a:gd name="T56" fmla="*/ 41 w 181"/>
                <a:gd name="T57" fmla="*/ 159 h 303"/>
                <a:gd name="T58" fmla="*/ 47 w 181"/>
                <a:gd name="T59" fmla="*/ 174 h 303"/>
                <a:gd name="T60" fmla="*/ 49 w 181"/>
                <a:gd name="T61" fmla="*/ 183 h 303"/>
                <a:gd name="T62" fmla="*/ 60 w 181"/>
                <a:gd name="T63" fmla="*/ 199 h 303"/>
                <a:gd name="T64" fmla="*/ 62 w 181"/>
                <a:gd name="T65" fmla="*/ 208 h 303"/>
                <a:gd name="T66" fmla="*/ 68 w 181"/>
                <a:gd name="T67" fmla="*/ 212 h 303"/>
                <a:gd name="T68" fmla="*/ 70 w 181"/>
                <a:gd name="T69" fmla="*/ 216 h 303"/>
                <a:gd name="T70" fmla="*/ 70 w 181"/>
                <a:gd name="T71" fmla="*/ 218 h 303"/>
                <a:gd name="T72" fmla="*/ 70 w 181"/>
                <a:gd name="T73" fmla="*/ 229 h 303"/>
                <a:gd name="T74" fmla="*/ 73 w 181"/>
                <a:gd name="T75" fmla="*/ 236 h 303"/>
                <a:gd name="T76" fmla="*/ 83 w 181"/>
                <a:gd name="T77" fmla="*/ 246 h 303"/>
                <a:gd name="T78" fmla="*/ 90 w 181"/>
                <a:gd name="T79" fmla="*/ 257 h 303"/>
                <a:gd name="T80" fmla="*/ 104 w 181"/>
                <a:gd name="T81" fmla="*/ 263 h 303"/>
                <a:gd name="T82" fmla="*/ 119 w 181"/>
                <a:gd name="T83" fmla="*/ 270 h 303"/>
                <a:gd name="T84" fmla="*/ 142 w 181"/>
                <a:gd name="T85" fmla="*/ 289 h 303"/>
                <a:gd name="T86" fmla="*/ 142 w 181"/>
                <a:gd name="T87" fmla="*/ 289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1" h="303">
                  <a:moveTo>
                    <a:pt x="142" y="289"/>
                  </a:moveTo>
                  <a:lnTo>
                    <a:pt x="142" y="289"/>
                  </a:lnTo>
                  <a:lnTo>
                    <a:pt x="153" y="303"/>
                  </a:lnTo>
                  <a:lnTo>
                    <a:pt x="162" y="297"/>
                  </a:lnTo>
                  <a:lnTo>
                    <a:pt x="162" y="287"/>
                  </a:lnTo>
                  <a:lnTo>
                    <a:pt x="162" y="280"/>
                  </a:lnTo>
                  <a:lnTo>
                    <a:pt x="172" y="270"/>
                  </a:lnTo>
                  <a:lnTo>
                    <a:pt x="172" y="263"/>
                  </a:lnTo>
                  <a:lnTo>
                    <a:pt x="168" y="259"/>
                  </a:lnTo>
                  <a:lnTo>
                    <a:pt x="168" y="242"/>
                  </a:lnTo>
                  <a:lnTo>
                    <a:pt x="177" y="233"/>
                  </a:lnTo>
                  <a:lnTo>
                    <a:pt x="172" y="225"/>
                  </a:lnTo>
                  <a:lnTo>
                    <a:pt x="172" y="210"/>
                  </a:lnTo>
                  <a:lnTo>
                    <a:pt x="181" y="204"/>
                  </a:lnTo>
                  <a:lnTo>
                    <a:pt x="166" y="183"/>
                  </a:lnTo>
                  <a:lnTo>
                    <a:pt x="166" y="176"/>
                  </a:lnTo>
                  <a:lnTo>
                    <a:pt x="160" y="176"/>
                  </a:lnTo>
                  <a:lnTo>
                    <a:pt x="155" y="183"/>
                  </a:lnTo>
                  <a:lnTo>
                    <a:pt x="151" y="178"/>
                  </a:lnTo>
                  <a:lnTo>
                    <a:pt x="151" y="155"/>
                  </a:lnTo>
                  <a:lnTo>
                    <a:pt x="142" y="161"/>
                  </a:lnTo>
                  <a:lnTo>
                    <a:pt x="130" y="163"/>
                  </a:lnTo>
                  <a:lnTo>
                    <a:pt x="126" y="153"/>
                  </a:lnTo>
                  <a:lnTo>
                    <a:pt x="115" y="151"/>
                  </a:lnTo>
                  <a:lnTo>
                    <a:pt x="115" y="146"/>
                  </a:lnTo>
                  <a:lnTo>
                    <a:pt x="109" y="134"/>
                  </a:lnTo>
                  <a:lnTo>
                    <a:pt x="102" y="127"/>
                  </a:lnTo>
                  <a:lnTo>
                    <a:pt x="104" y="115"/>
                  </a:lnTo>
                  <a:lnTo>
                    <a:pt x="107" y="110"/>
                  </a:lnTo>
                  <a:lnTo>
                    <a:pt x="115" y="104"/>
                  </a:lnTo>
                  <a:lnTo>
                    <a:pt x="113" y="91"/>
                  </a:lnTo>
                  <a:lnTo>
                    <a:pt x="119" y="87"/>
                  </a:lnTo>
                  <a:lnTo>
                    <a:pt x="130" y="72"/>
                  </a:lnTo>
                  <a:lnTo>
                    <a:pt x="145" y="74"/>
                  </a:lnTo>
                  <a:lnTo>
                    <a:pt x="149" y="70"/>
                  </a:lnTo>
                  <a:lnTo>
                    <a:pt x="155" y="70"/>
                  </a:lnTo>
                  <a:lnTo>
                    <a:pt x="155" y="64"/>
                  </a:lnTo>
                  <a:lnTo>
                    <a:pt x="151" y="59"/>
                  </a:lnTo>
                  <a:lnTo>
                    <a:pt x="160" y="43"/>
                  </a:lnTo>
                  <a:lnTo>
                    <a:pt x="155" y="40"/>
                  </a:lnTo>
                  <a:lnTo>
                    <a:pt x="134" y="36"/>
                  </a:lnTo>
                  <a:lnTo>
                    <a:pt x="119" y="36"/>
                  </a:lnTo>
                  <a:lnTo>
                    <a:pt x="104" y="21"/>
                  </a:lnTo>
                  <a:lnTo>
                    <a:pt x="90" y="4"/>
                  </a:lnTo>
                  <a:lnTo>
                    <a:pt x="79" y="0"/>
                  </a:lnTo>
                  <a:lnTo>
                    <a:pt x="83" y="11"/>
                  </a:lnTo>
                  <a:lnTo>
                    <a:pt x="79" y="26"/>
                  </a:lnTo>
                  <a:lnTo>
                    <a:pt x="72" y="36"/>
                  </a:lnTo>
                  <a:lnTo>
                    <a:pt x="60" y="43"/>
                  </a:lnTo>
                  <a:lnTo>
                    <a:pt x="43" y="49"/>
                  </a:lnTo>
                  <a:lnTo>
                    <a:pt x="34" y="72"/>
                  </a:lnTo>
                  <a:lnTo>
                    <a:pt x="30" y="78"/>
                  </a:lnTo>
                  <a:lnTo>
                    <a:pt x="26" y="78"/>
                  </a:lnTo>
                  <a:lnTo>
                    <a:pt x="20" y="72"/>
                  </a:lnTo>
                  <a:lnTo>
                    <a:pt x="9" y="72"/>
                  </a:lnTo>
                  <a:lnTo>
                    <a:pt x="9" y="64"/>
                  </a:lnTo>
                  <a:lnTo>
                    <a:pt x="15" y="62"/>
                  </a:lnTo>
                  <a:lnTo>
                    <a:pt x="15" y="62"/>
                  </a:lnTo>
                  <a:lnTo>
                    <a:pt x="15" y="55"/>
                  </a:lnTo>
                  <a:lnTo>
                    <a:pt x="15" y="55"/>
                  </a:lnTo>
                  <a:lnTo>
                    <a:pt x="13" y="57"/>
                  </a:lnTo>
                  <a:lnTo>
                    <a:pt x="9" y="59"/>
                  </a:lnTo>
                  <a:lnTo>
                    <a:pt x="5" y="62"/>
                  </a:lnTo>
                  <a:lnTo>
                    <a:pt x="5" y="62"/>
                  </a:lnTo>
                  <a:lnTo>
                    <a:pt x="0" y="68"/>
                  </a:lnTo>
                  <a:lnTo>
                    <a:pt x="0" y="70"/>
                  </a:lnTo>
                  <a:lnTo>
                    <a:pt x="0" y="76"/>
                  </a:lnTo>
                  <a:lnTo>
                    <a:pt x="0" y="76"/>
                  </a:lnTo>
                  <a:lnTo>
                    <a:pt x="0" y="79"/>
                  </a:lnTo>
                  <a:lnTo>
                    <a:pt x="0" y="83"/>
                  </a:lnTo>
                  <a:lnTo>
                    <a:pt x="3" y="91"/>
                  </a:lnTo>
                  <a:lnTo>
                    <a:pt x="3" y="91"/>
                  </a:lnTo>
                  <a:lnTo>
                    <a:pt x="3" y="91"/>
                  </a:lnTo>
                  <a:lnTo>
                    <a:pt x="3" y="91"/>
                  </a:lnTo>
                  <a:lnTo>
                    <a:pt x="2" y="95"/>
                  </a:lnTo>
                  <a:lnTo>
                    <a:pt x="0" y="96"/>
                  </a:lnTo>
                  <a:lnTo>
                    <a:pt x="0" y="96"/>
                  </a:lnTo>
                  <a:lnTo>
                    <a:pt x="5" y="98"/>
                  </a:lnTo>
                  <a:lnTo>
                    <a:pt x="9" y="102"/>
                  </a:lnTo>
                  <a:lnTo>
                    <a:pt x="15" y="112"/>
                  </a:lnTo>
                  <a:lnTo>
                    <a:pt x="15" y="112"/>
                  </a:lnTo>
                  <a:lnTo>
                    <a:pt x="26" y="125"/>
                  </a:lnTo>
                  <a:lnTo>
                    <a:pt x="34" y="138"/>
                  </a:lnTo>
                  <a:lnTo>
                    <a:pt x="34" y="138"/>
                  </a:lnTo>
                  <a:lnTo>
                    <a:pt x="38" y="144"/>
                  </a:lnTo>
                  <a:lnTo>
                    <a:pt x="38" y="151"/>
                  </a:lnTo>
                  <a:lnTo>
                    <a:pt x="41" y="159"/>
                  </a:lnTo>
                  <a:lnTo>
                    <a:pt x="41" y="166"/>
                  </a:lnTo>
                  <a:lnTo>
                    <a:pt x="41" y="166"/>
                  </a:lnTo>
                  <a:lnTo>
                    <a:pt x="47" y="174"/>
                  </a:lnTo>
                  <a:lnTo>
                    <a:pt x="47" y="174"/>
                  </a:lnTo>
                  <a:lnTo>
                    <a:pt x="49" y="183"/>
                  </a:lnTo>
                  <a:lnTo>
                    <a:pt x="49" y="183"/>
                  </a:lnTo>
                  <a:lnTo>
                    <a:pt x="55" y="191"/>
                  </a:lnTo>
                  <a:lnTo>
                    <a:pt x="60" y="199"/>
                  </a:lnTo>
                  <a:lnTo>
                    <a:pt x="60" y="199"/>
                  </a:lnTo>
                  <a:lnTo>
                    <a:pt x="60" y="204"/>
                  </a:lnTo>
                  <a:lnTo>
                    <a:pt x="62" y="208"/>
                  </a:lnTo>
                  <a:lnTo>
                    <a:pt x="62" y="208"/>
                  </a:lnTo>
                  <a:lnTo>
                    <a:pt x="62" y="210"/>
                  </a:lnTo>
                  <a:lnTo>
                    <a:pt x="64" y="210"/>
                  </a:lnTo>
                  <a:lnTo>
                    <a:pt x="68" y="212"/>
                  </a:lnTo>
                  <a:lnTo>
                    <a:pt x="68" y="214"/>
                  </a:lnTo>
                  <a:lnTo>
                    <a:pt x="68" y="214"/>
                  </a:lnTo>
                  <a:lnTo>
                    <a:pt x="70" y="216"/>
                  </a:lnTo>
                  <a:lnTo>
                    <a:pt x="70" y="218"/>
                  </a:lnTo>
                  <a:lnTo>
                    <a:pt x="70" y="218"/>
                  </a:lnTo>
                  <a:lnTo>
                    <a:pt x="70" y="218"/>
                  </a:lnTo>
                  <a:lnTo>
                    <a:pt x="68" y="221"/>
                  </a:lnTo>
                  <a:lnTo>
                    <a:pt x="68" y="225"/>
                  </a:lnTo>
                  <a:lnTo>
                    <a:pt x="70" y="229"/>
                  </a:lnTo>
                  <a:lnTo>
                    <a:pt x="72" y="233"/>
                  </a:lnTo>
                  <a:lnTo>
                    <a:pt x="72" y="233"/>
                  </a:lnTo>
                  <a:lnTo>
                    <a:pt x="73" y="236"/>
                  </a:lnTo>
                  <a:lnTo>
                    <a:pt x="77" y="238"/>
                  </a:lnTo>
                  <a:lnTo>
                    <a:pt x="81" y="242"/>
                  </a:lnTo>
                  <a:lnTo>
                    <a:pt x="83" y="246"/>
                  </a:lnTo>
                  <a:lnTo>
                    <a:pt x="83" y="246"/>
                  </a:lnTo>
                  <a:lnTo>
                    <a:pt x="87" y="253"/>
                  </a:lnTo>
                  <a:lnTo>
                    <a:pt x="90" y="257"/>
                  </a:lnTo>
                  <a:lnTo>
                    <a:pt x="94" y="259"/>
                  </a:lnTo>
                  <a:lnTo>
                    <a:pt x="94" y="259"/>
                  </a:lnTo>
                  <a:lnTo>
                    <a:pt x="104" y="263"/>
                  </a:lnTo>
                  <a:lnTo>
                    <a:pt x="111" y="267"/>
                  </a:lnTo>
                  <a:lnTo>
                    <a:pt x="111" y="267"/>
                  </a:lnTo>
                  <a:lnTo>
                    <a:pt x="119" y="270"/>
                  </a:lnTo>
                  <a:lnTo>
                    <a:pt x="128" y="278"/>
                  </a:lnTo>
                  <a:lnTo>
                    <a:pt x="134" y="284"/>
                  </a:lnTo>
                  <a:lnTo>
                    <a:pt x="142" y="289"/>
                  </a:lnTo>
                  <a:lnTo>
                    <a:pt x="142" y="289"/>
                  </a:lnTo>
                  <a:lnTo>
                    <a:pt x="142" y="289"/>
                  </a:lnTo>
                  <a:lnTo>
                    <a:pt x="142" y="289"/>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70" name="Freeform 69">
              <a:extLst>
                <a:ext uri="{FF2B5EF4-FFF2-40B4-BE49-F238E27FC236}">
                  <a16:creationId xmlns:a16="http://schemas.microsoft.com/office/drawing/2014/main" id="{2DDDEF2A-1873-364A-AA8D-918C59C00397}"/>
                </a:ext>
              </a:extLst>
            </p:cNvPr>
            <p:cNvSpPr>
              <a:spLocks/>
            </p:cNvSpPr>
            <p:nvPr userDrawn="1"/>
          </p:nvSpPr>
          <p:spPr bwMode="auto">
            <a:xfrm>
              <a:off x="7017880" y="3303643"/>
              <a:ext cx="123676" cy="128635"/>
            </a:xfrm>
            <a:custGeom>
              <a:avLst/>
              <a:gdLst>
                <a:gd name="T0" fmla="*/ 13 w 81"/>
                <a:gd name="T1" fmla="*/ 70 h 99"/>
                <a:gd name="T2" fmla="*/ 11 w 81"/>
                <a:gd name="T3" fmla="*/ 78 h 99"/>
                <a:gd name="T4" fmla="*/ 11 w 81"/>
                <a:gd name="T5" fmla="*/ 83 h 99"/>
                <a:gd name="T6" fmla="*/ 7 w 81"/>
                <a:gd name="T7" fmla="*/ 93 h 99"/>
                <a:gd name="T8" fmla="*/ 24 w 81"/>
                <a:gd name="T9" fmla="*/ 99 h 99"/>
                <a:gd name="T10" fmla="*/ 32 w 81"/>
                <a:gd name="T11" fmla="*/ 93 h 99"/>
                <a:gd name="T12" fmla="*/ 56 w 81"/>
                <a:gd name="T13" fmla="*/ 63 h 99"/>
                <a:gd name="T14" fmla="*/ 77 w 81"/>
                <a:gd name="T15" fmla="*/ 47 h 99"/>
                <a:gd name="T16" fmla="*/ 77 w 81"/>
                <a:gd name="T17" fmla="*/ 21 h 99"/>
                <a:gd name="T18" fmla="*/ 70 w 81"/>
                <a:gd name="T19" fmla="*/ 15 h 99"/>
                <a:gd name="T20" fmla="*/ 56 w 81"/>
                <a:gd name="T21" fmla="*/ 15 h 99"/>
                <a:gd name="T22" fmla="*/ 36 w 81"/>
                <a:gd name="T23" fmla="*/ 0 h 99"/>
                <a:gd name="T24" fmla="*/ 28 w 81"/>
                <a:gd name="T25" fmla="*/ 2 h 99"/>
                <a:gd name="T26" fmla="*/ 22 w 81"/>
                <a:gd name="T27" fmla="*/ 6 h 99"/>
                <a:gd name="T28" fmla="*/ 15 w 81"/>
                <a:gd name="T29" fmla="*/ 8 h 99"/>
                <a:gd name="T30" fmla="*/ 13 w 81"/>
                <a:gd name="T31" fmla="*/ 10 h 99"/>
                <a:gd name="T32" fmla="*/ 11 w 81"/>
                <a:gd name="T33" fmla="*/ 13 h 99"/>
                <a:gd name="T34" fmla="*/ 11 w 81"/>
                <a:gd name="T35" fmla="*/ 19 h 99"/>
                <a:gd name="T36" fmla="*/ 9 w 81"/>
                <a:gd name="T37" fmla="*/ 29 h 99"/>
                <a:gd name="T38" fmla="*/ 9 w 81"/>
                <a:gd name="T39" fmla="*/ 30 h 99"/>
                <a:gd name="T40" fmla="*/ 5 w 81"/>
                <a:gd name="T41" fmla="*/ 32 h 99"/>
                <a:gd name="T42" fmla="*/ 0 w 81"/>
                <a:gd name="T43" fmla="*/ 36 h 99"/>
                <a:gd name="T44" fmla="*/ 0 w 81"/>
                <a:gd name="T45" fmla="*/ 38 h 99"/>
                <a:gd name="T46" fmla="*/ 1 w 81"/>
                <a:gd name="T47" fmla="*/ 51 h 99"/>
                <a:gd name="T48" fmla="*/ 1 w 81"/>
                <a:gd name="T49" fmla="*/ 53 h 99"/>
                <a:gd name="T50" fmla="*/ 3 w 81"/>
                <a:gd name="T51" fmla="*/ 61 h 99"/>
                <a:gd name="T52" fmla="*/ 5 w 81"/>
                <a:gd name="T53" fmla="*/ 63 h 99"/>
                <a:gd name="T54" fmla="*/ 11 w 81"/>
                <a:gd name="T55" fmla="*/ 61 h 99"/>
                <a:gd name="T56" fmla="*/ 15 w 81"/>
                <a:gd name="T57" fmla="*/ 63 h 99"/>
                <a:gd name="T58" fmla="*/ 15 w 81"/>
                <a:gd name="T59" fmla="*/ 63 h 99"/>
                <a:gd name="T60" fmla="*/ 13 w 81"/>
                <a:gd name="T61" fmla="*/ 70 h 99"/>
                <a:gd name="T62" fmla="*/ 13 w 81"/>
                <a:gd name="T63" fmla="*/ 7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1" h="99">
                  <a:moveTo>
                    <a:pt x="13" y="70"/>
                  </a:moveTo>
                  <a:lnTo>
                    <a:pt x="13" y="70"/>
                  </a:lnTo>
                  <a:lnTo>
                    <a:pt x="13" y="74"/>
                  </a:lnTo>
                  <a:lnTo>
                    <a:pt x="11" y="78"/>
                  </a:lnTo>
                  <a:lnTo>
                    <a:pt x="11" y="78"/>
                  </a:lnTo>
                  <a:lnTo>
                    <a:pt x="11" y="83"/>
                  </a:lnTo>
                  <a:lnTo>
                    <a:pt x="7" y="85"/>
                  </a:lnTo>
                  <a:lnTo>
                    <a:pt x="7" y="93"/>
                  </a:lnTo>
                  <a:lnTo>
                    <a:pt x="17" y="93"/>
                  </a:lnTo>
                  <a:lnTo>
                    <a:pt x="24" y="99"/>
                  </a:lnTo>
                  <a:lnTo>
                    <a:pt x="26" y="99"/>
                  </a:lnTo>
                  <a:lnTo>
                    <a:pt x="32" y="93"/>
                  </a:lnTo>
                  <a:lnTo>
                    <a:pt x="41" y="70"/>
                  </a:lnTo>
                  <a:lnTo>
                    <a:pt x="56" y="63"/>
                  </a:lnTo>
                  <a:lnTo>
                    <a:pt x="68" y="57"/>
                  </a:lnTo>
                  <a:lnTo>
                    <a:pt x="77" y="47"/>
                  </a:lnTo>
                  <a:lnTo>
                    <a:pt x="81" y="32"/>
                  </a:lnTo>
                  <a:lnTo>
                    <a:pt x="77" y="21"/>
                  </a:lnTo>
                  <a:lnTo>
                    <a:pt x="71" y="17"/>
                  </a:lnTo>
                  <a:lnTo>
                    <a:pt x="70" y="15"/>
                  </a:lnTo>
                  <a:lnTo>
                    <a:pt x="64" y="13"/>
                  </a:lnTo>
                  <a:lnTo>
                    <a:pt x="56" y="15"/>
                  </a:lnTo>
                  <a:lnTo>
                    <a:pt x="41" y="8"/>
                  </a:lnTo>
                  <a:lnTo>
                    <a:pt x="36" y="0"/>
                  </a:lnTo>
                  <a:lnTo>
                    <a:pt x="36" y="0"/>
                  </a:lnTo>
                  <a:lnTo>
                    <a:pt x="28" y="2"/>
                  </a:lnTo>
                  <a:lnTo>
                    <a:pt x="22" y="6"/>
                  </a:lnTo>
                  <a:lnTo>
                    <a:pt x="22" y="6"/>
                  </a:lnTo>
                  <a:lnTo>
                    <a:pt x="17" y="8"/>
                  </a:lnTo>
                  <a:lnTo>
                    <a:pt x="15" y="8"/>
                  </a:lnTo>
                  <a:lnTo>
                    <a:pt x="13" y="10"/>
                  </a:lnTo>
                  <a:lnTo>
                    <a:pt x="13" y="10"/>
                  </a:lnTo>
                  <a:lnTo>
                    <a:pt x="11" y="12"/>
                  </a:lnTo>
                  <a:lnTo>
                    <a:pt x="11" y="13"/>
                  </a:lnTo>
                  <a:lnTo>
                    <a:pt x="11" y="19"/>
                  </a:lnTo>
                  <a:lnTo>
                    <a:pt x="11" y="19"/>
                  </a:lnTo>
                  <a:lnTo>
                    <a:pt x="11" y="25"/>
                  </a:lnTo>
                  <a:lnTo>
                    <a:pt x="9" y="29"/>
                  </a:lnTo>
                  <a:lnTo>
                    <a:pt x="9" y="30"/>
                  </a:lnTo>
                  <a:lnTo>
                    <a:pt x="9" y="30"/>
                  </a:lnTo>
                  <a:lnTo>
                    <a:pt x="5" y="32"/>
                  </a:lnTo>
                  <a:lnTo>
                    <a:pt x="5" y="32"/>
                  </a:lnTo>
                  <a:lnTo>
                    <a:pt x="1" y="34"/>
                  </a:lnTo>
                  <a:lnTo>
                    <a:pt x="0" y="36"/>
                  </a:lnTo>
                  <a:lnTo>
                    <a:pt x="0" y="36"/>
                  </a:lnTo>
                  <a:lnTo>
                    <a:pt x="0" y="38"/>
                  </a:lnTo>
                  <a:lnTo>
                    <a:pt x="0" y="44"/>
                  </a:lnTo>
                  <a:lnTo>
                    <a:pt x="1" y="51"/>
                  </a:lnTo>
                  <a:lnTo>
                    <a:pt x="1" y="51"/>
                  </a:lnTo>
                  <a:lnTo>
                    <a:pt x="1" y="53"/>
                  </a:lnTo>
                  <a:lnTo>
                    <a:pt x="1" y="57"/>
                  </a:lnTo>
                  <a:lnTo>
                    <a:pt x="3" y="61"/>
                  </a:lnTo>
                  <a:lnTo>
                    <a:pt x="5" y="63"/>
                  </a:lnTo>
                  <a:lnTo>
                    <a:pt x="5" y="63"/>
                  </a:lnTo>
                  <a:lnTo>
                    <a:pt x="9" y="63"/>
                  </a:lnTo>
                  <a:lnTo>
                    <a:pt x="11" y="61"/>
                  </a:lnTo>
                  <a:lnTo>
                    <a:pt x="13" y="63"/>
                  </a:lnTo>
                  <a:lnTo>
                    <a:pt x="15" y="63"/>
                  </a:lnTo>
                  <a:lnTo>
                    <a:pt x="15" y="63"/>
                  </a:lnTo>
                  <a:lnTo>
                    <a:pt x="15" y="63"/>
                  </a:lnTo>
                  <a:lnTo>
                    <a:pt x="15" y="66"/>
                  </a:lnTo>
                  <a:lnTo>
                    <a:pt x="13" y="70"/>
                  </a:lnTo>
                  <a:lnTo>
                    <a:pt x="13" y="70"/>
                  </a:lnTo>
                  <a:lnTo>
                    <a:pt x="13" y="70"/>
                  </a:lnTo>
                  <a:lnTo>
                    <a:pt x="13" y="70"/>
                  </a:lnTo>
                  <a:close/>
                </a:path>
              </a:pathLst>
            </a:custGeom>
            <a:solidFill>
              <a:schemeClr val="bg1">
                <a:lumMod val="85000"/>
              </a:schemeClr>
            </a:solidFill>
            <a:ln w="635" cap="rnd">
              <a:solidFill>
                <a:schemeClr val="bg1">
                  <a:alpha val="17000"/>
                </a:schemeClr>
              </a:solidFill>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71" name="Freeform 70">
              <a:extLst>
                <a:ext uri="{FF2B5EF4-FFF2-40B4-BE49-F238E27FC236}">
                  <a16:creationId xmlns:a16="http://schemas.microsoft.com/office/drawing/2014/main" id="{8FBA1E78-2558-C94C-A8E1-E8CEF324C004}"/>
                </a:ext>
              </a:extLst>
            </p:cNvPr>
            <p:cNvSpPr>
              <a:spLocks/>
            </p:cNvSpPr>
            <p:nvPr userDrawn="1"/>
          </p:nvSpPr>
          <p:spPr bwMode="auto">
            <a:xfrm>
              <a:off x="7017880" y="3303643"/>
              <a:ext cx="123676" cy="128635"/>
            </a:xfrm>
            <a:custGeom>
              <a:avLst/>
              <a:gdLst>
                <a:gd name="T0" fmla="*/ 13 w 81"/>
                <a:gd name="T1" fmla="*/ 70 h 99"/>
                <a:gd name="T2" fmla="*/ 11 w 81"/>
                <a:gd name="T3" fmla="*/ 78 h 99"/>
                <a:gd name="T4" fmla="*/ 11 w 81"/>
                <a:gd name="T5" fmla="*/ 83 h 99"/>
                <a:gd name="T6" fmla="*/ 7 w 81"/>
                <a:gd name="T7" fmla="*/ 93 h 99"/>
                <a:gd name="T8" fmla="*/ 24 w 81"/>
                <a:gd name="T9" fmla="*/ 99 h 99"/>
                <a:gd name="T10" fmla="*/ 32 w 81"/>
                <a:gd name="T11" fmla="*/ 93 h 99"/>
                <a:gd name="T12" fmla="*/ 56 w 81"/>
                <a:gd name="T13" fmla="*/ 63 h 99"/>
                <a:gd name="T14" fmla="*/ 77 w 81"/>
                <a:gd name="T15" fmla="*/ 47 h 99"/>
                <a:gd name="T16" fmla="*/ 77 w 81"/>
                <a:gd name="T17" fmla="*/ 21 h 99"/>
                <a:gd name="T18" fmla="*/ 70 w 81"/>
                <a:gd name="T19" fmla="*/ 15 h 99"/>
                <a:gd name="T20" fmla="*/ 56 w 81"/>
                <a:gd name="T21" fmla="*/ 15 h 99"/>
                <a:gd name="T22" fmla="*/ 36 w 81"/>
                <a:gd name="T23" fmla="*/ 0 h 99"/>
                <a:gd name="T24" fmla="*/ 28 w 81"/>
                <a:gd name="T25" fmla="*/ 2 h 99"/>
                <a:gd name="T26" fmla="*/ 22 w 81"/>
                <a:gd name="T27" fmla="*/ 6 h 99"/>
                <a:gd name="T28" fmla="*/ 15 w 81"/>
                <a:gd name="T29" fmla="*/ 8 h 99"/>
                <a:gd name="T30" fmla="*/ 13 w 81"/>
                <a:gd name="T31" fmla="*/ 10 h 99"/>
                <a:gd name="T32" fmla="*/ 11 w 81"/>
                <a:gd name="T33" fmla="*/ 13 h 99"/>
                <a:gd name="T34" fmla="*/ 11 w 81"/>
                <a:gd name="T35" fmla="*/ 19 h 99"/>
                <a:gd name="T36" fmla="*/ 9 w 81"/>
                <a:gd name="T37" fmla="*/ 29 h 99"/>
                <a:gd name="T38" fmla="*/ 9 w 81"/>
                <a:gd name="T39" fmla="*/ 30 h 99"/>
                <a:gd name="T40" fmla="*/ 5 w 81"/>
                <a:gd name="T41" fmla="*/ 32 h 99"/>
                <a:gd name="T42" fmla="*/ 0 w 81"/>
                <a:gd name="T43" fmla="*/ 36 h 99"/>
                <a:gd name="T44" fmla="*/ 0 w 81"/>
                <a:gd name="T45" fmla="*/ 38 h 99"/>
                <a:gd name="T46" fmla="*/ 1 w 81"/>
                <a:gd name="T47" fmla="*/ 51 h 99"/>
                <a:gd name="T48" fmla="*/ 1 w 81"/>
                <a:gd name="T49" fmla="*/ 53 h 99"/>
                <a:gd name="T50" fmla="*/ 3 w 81"/>
                <a:gd name="T51" fmla="*/ 61 h 99"/>
                <a:gd name="T52" fmla="*/ 5 w 81"/>
                <a:gd name="T53" fmla="*/ 63 h 99"/>
                <a:gd name="T54" fmla="*/ 11 w 81"/>
                <a:gd name="T55" fmla="*/ 61 h 99"/>
                <a:gd name="T56" fmla="*/ 15 w 81"/>
                <a:gd name="T57" fmla="*/ 63 h 99"/>
                <a:gd name="T58" fmla="*/ 15 w 81"/>
                <a:gd name="T59" fmla="*/ 63 h 99"/>
                <a:gd name="T60" fmla="*/ 13 w 81"/>
                <a:gd name="T61" fmla="*/ 70 h 99"/>
                <a:gd name="T62" fmla="*/ 13 w 81"/>
                <a:gd name="T63" fmla="*/ 7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1" h="99">
                  <a:moveTo>
                    <a:pt x="13" y="70"/>
                  </a:moveTo>
                  <a:lnTo>
                    <a:pt x="13" y="70"/>
                  </a:lnTo>
                  <a:lnTo>
                    <a:pt x="13" y="74"/>
                  </a:lnTo>
                  <a:lnTo>
                    <a:pt x="11" y="78"/>
                  </a:lnTo>
                  <a:lnTo>
                    <a:pt x="11" y="78"/>
                  </a:lnTo>
                  <a:lnTo>
                    <a:pt x="11" y="83"/>
                  </a:lnTo>
                  <a:lnTo>
                    <a:pt x="7" y="85"/>
                  </a:lnTo>
                  <a:lnTo>
                    <a:pt x="7" y="93"/>
                  </a:lnTo>
                  <a:lnTo>
                    <a:pt x="17" y="93"/>
                  </a:lnTo>
                  <a:lnTo>
                    <a:pt x="24" y="99"/>
                  </a:lnTo>
                  <a:lnTo>
                    <a:pt x="26" y="99"/>
                  </a:lnTo>
                  <a:lnTo>
                    <a:pt x="32" y="93"/>
                  </a:lnTo>
                  <a:lnTo>
                    <a:pt x="41" y="70"/>
                  </a:lnTo>
                  <a:lnTo>
                    <a:pt x="56" y="63"/>
                  </a:lnTo>
                  <a:lnTo>
                    <a:pt x="68" y="57"/>
                  </a:lnTo>
                  <a:lnTo>
                    <a:pt x="77" y="47"/>
                  </a:lnTo>
                  <a:lnTo>
                    <a:pt x="81" y="32"/>
                  </a:lnTo>
                  <a:lnTo>
                    <a:pt x="77" y="21"/>
                  </a:lnTo>
                  <a:lnTo>
                    <a:pt x="71" y="17"/>
                  </a:lnTo>
                  <a:lnTo>
                    <a:pt x="70" y="15"/>
                  </a:lnTo>
                  <a:lnTo>
                    <a:pt x="64" y="13"/>
                  </a:lnTo>
                  <a:lnTo>
                    <a:pt x="56" y="15"/>
                  </a:lnTo>
                  <a:lnTo>
                    <a:pt x="41" y="8"/>
                  </a:lnTo>
                  <a:lnTo>
                    <a:pt x="36" y="0"/>
                  </a:lnTo>
                  <a:lnTo>
                    <a:pt x="36" y="0"/>
                  </a:lnTo>
                  <a:lnTo>
                    <a:pt x="28" y="2"/>
                  </a:lnTo>
                  <a:lnTo>
                    <a:pt x="22" y="6"/>
                  </a:lnTo>
                  <a:lnTo>
                    <a:pt x="22" y="6"/>
                  </a:lnTo>
                  <a:lnTo>
                    <a:pt x="17" y="8"/>
                  </a:lnTo>
                  <a:lnTo>
                    <a:pt x="15" y="8"/>
                  </a:lnTo>
                  <a:lnTo>
                    <a:pt x="13" y="10"/>
                  </a:lnTo>
                  <a:lnTo>
                    <a:pt x="13" y="10"/>
                  </a:lnTo>
                  <a:lnTo>
                    <a:pt x="11" y="12"/>
                  </a:lnTo>
                  <a:lnTo>
                    <a:pt x="11" y="13"/>
                  </a:lnTo>
                  <a:lnTo>
                    <a:pt x="11" y="19"/>
                  </a:lnTo>
                  <a:lnTo>
                    <a:pt x="11" y="19"/>
                  </a:lnTo>
                  <a:lnTo>
                    <a:pt x="11" y="25"/>
                  </a:lnTo>
                  <a:lnTo>
                    <a:pt x="9" y="29"/>
                  </a:lnTo>
                  <a:lnTo>
                    <a:pt x="9" y="30"/>
                  </a:lnTo>
                  <a:lnTo>
                    <a:pt x="9" y="30"/>
                  </a:lnTo>
                  <a:lnTo>
                    <a:pt x="5" y="32"/>
                  </a:lnTo>
                  <a:lnTo>
                    <a:pt x="5" y="32"/>
                  </a:lnTo>
                  <a:lnTo>
                    <a:pt x="1" y="34"/>
                  </a:lnTo>
                  <a:lnTo>
                    <a:pt x="0" y="36"/>
                  </a:lnTo>
                  <a:lnTo>
                    <a:pt x="0" y="36"/>
                  </a:lnTo>
                  <a:lnTo>
                    <a:pt x="0" y="38"/>
                  </a:lnTo>
                  <a:lnTo>
                    <a:pt x="0" y="44"/>
                  </a:lnTo>
                  <a:lnTo>
                    <a:pt x="1" y="51"/>
                  </a:lnTo>
                  <a:lnTo>
                    <a:pt x="1" y="51"/>
                  </a:lnTo>
                  <a:lnTo>
                    <a:pt x="1" y="53"/>
                  </a:lnTo>
                  <a:lnTo>
                    <a:pt x="1" y="57"/>
                  </a:lnTo>
                  <a:lnTo>
                    <a:pt x="3" y="61"/>
                  </a:lnTo>
                  <a:lnTo>
                    <a:pt x="5" y="63"/>
                  </a:lnTo>
                  <a:lnTo>
                    <a:pt x="5" y="63"/>
                  </a:lnTo>
                  <a:lnTo>
                    <a:pt x="9" y="63"/>
                  </a:lnTo>
                  <a:lnTo>
                    <a:pt x="11" y="61"/>
                  </a:lnTo>
                  <a:lnTo>
                    <a:pt x="13" y="63"/>
                  </a:lnTo>
                  <a:lnTo>
                    <a:pt x="15" y="63"/>
                  </a:lnTo>
                  <a:lnTo>
                    <a:pt x="15" y="63"/>
                  </a:lnTo>
                  <a:lnTo>
                    <a:pt x="15" y="63"/>
                  </a:lnTo>
                  <a:lnTo>
                    <a:pt x="15" y="66"/>
                  </a:lnTo>
                  <a:lnTo>
                    <a:pt x="13" y="70"/>
                  </a:lnTo>
                  <a:lnTo>
                    <a:pt x="13" y="70"/>
                  </a:lnTo>
                  <a:lnTo>
                    <a:pt x="13" y="70"/>
                  </a:lnTo>
                  <a:lnTo>
                    <a:pt x="13" y="70"/>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72" name="Freeform 71">
              <a:extLst>
                <a:ext uri="{FF2B5EF4-FFF2-40B4-BE49-F238E27FC236}">
                  <a16:creationId xmlns:a16="http://schemas.microsoft.com/office/drawing/2014/main" id="{A5A9483C-115D-8744-8F19-682C2B2F427A}"/>
                </a:ext>
              </a:extLst>
            </p:cNvPr>
            <p:cNvSpPr>
              <a:spLocks/>
            </p:cNvSpPr>
            <p:nvPr userDrawn="1"/>
          </p:nvSpPr>
          <p:spPr bwMode="auto">
            <a:xfrm>
              <a:off x="754681" y="2035481"/>
              <a:ext cx="100773" cy="107846"/>
            </a:xfrm>
            <a:custGeom>
              <a:avLst/>
              <a:gdLst>
                <a:gd name="T0" fmla="*/ 58 w 66"/>
                <a:gd name="T1" fmla="*/ 49 h 83"/>
                <a:gd name="T2" fmla="*/ 56 w 66"/>
                <a:gd name="T3" fmla="*/ 34 h 83"/>
                <a:gd name="T4" fmla="*/ 54 w 66"/>
                <a:gd name="T5" fmla="*/ 30 h 83"/>
                <a:gd name="T6" fmla="*/ 64 w 66"/>
                <a:gd name="T7" fmla="*/ 21 h 83"/>
                <a:gd name="T8" fmla="*/ 66 w 66"/>
                <a:gd name="T9" fmla="*/ 17 h 83"/>
                <a:gd name="T10" fmla="*/ 66 w 66"/>
                <a:gd name="T11" fmla="*/ 15 h 83"/>
                <a:gd name="T12" fmla="*/ 60 w 66"/>
                <a:gd name="T13" fmla="*/ 8 h 83"/>
                <a:gd name="T14" fmla="*/ 56 w 66"/>
                <a:gd name="T15" fmla="*/ 4 h 83"/>
                <a:gd name="T16" fmla="*/ 56 w 66"/>
                <a:gd name="T17" fmla="*/ 0 h 83"/>
                <a:gd name="T18" fmla="*/ 51 w 66"/>
                <a:gd name="T19" fmla="*/ 0 h 83"/>
                <a:gd name="T20" fmla="*/ 41 w 66"/>
                <a:gd name="T21" fmla="*/ 4 h 83"/>
                <a:gd name="T22" fmla="*/ 35 w 66"/>
                <a:gd name="T23" fmla="*/ 4 h 83"/>
                <a:gd name="T24" fmla="*/ 30 w 66"/>
                <a:gd name="T25" fmla="*/ 4 h 83"/>
                <a:gd name="T26" fmla="*/ 26 w 66"/>
                <a:gd name="T27" fmla="*/ 4 h 83"/>
                <a:gd name="T28" fmla="*/ 22 w 66"/>
                <a:gd name="T29" fmla="*/ 12 h 83"/>
                <a:gd name="T30" fmla="*/ 22 w 66"/>
                <a:gd name="T31" fmla="*/ 15 h 83"/>
                <a:gd name="T32" fmla="*/ 26 w 66"/>
                <a:gd name="T33" fmla="*/ 15 h 83"/>
                <a:gd name="T34" fmla="*/ 26 w 66"/>
                <a:gd name="T35" fmla="*/ 19 h 83"/>
                <a:gd name="T36" fmla="*/ 18 w 66"/>
                <a:gd name="T37" fmla="*/ 21 h 83"/>
                <a:gd name="T38" fmla="*/ 11 w 66"/>
                <a:gd name="T39" fmla="*/ 21 h 83"/>
                <a:gd name="T40" fmla="*/ 3 w 66"/>
                <a:gd name="T41" fmla="*/ 19 h 83"/>
                <a:gd name="T42" fmla="*/ 5 w 66"/>
                <a:gd name="T43" fmla="*/ 29 h 83"/>
                <a:gd name="T44" fmla="*/ 1 w 66"/>
                <a:gd name="T45" fmla="*/ 30 h 83"/>
                <a:gd name="T46" fmla="*/ 5 w 66"/>
                <a:gd name="T47" fmla="*/ 32 h 83"/>
                <a:gd name="T48" fmla="*/ 5 w 66"/>
                <a:gd name="T49" fmla="*/ 34 h 83"/>
                <a:gd name="T50" fmla="*/ 1 w 66"/>
                <a:gd name="T51" fmla="*/ 42 h 83"/>
                <a:gd name="T52" fmla="*/ 5 w 66"/>
                <a:gd name="T53" fmla="*/ 44 h 83"/>
                <a:gd name="T54" fmla="*/ 15 w 66"/>
                <a:gd name="T55" fmla="*/ 48 h 83"/>
                <a:gd name="T56" fmla="*/ 17 w 66"/>
                <a:gd name="T57" fmla="*/ 51 h 83"/>
                <a:gd name="T58" fmla="*/ 15 w 66"/>
                <a:gd name="T59" fmla="*/ 53 h 83"/>
                <a:gd name="T60" fmla="*/ 11 w 66"/>
                <a:gd name="T61" fmla="*/ 55 h 83"/>
                <a:gd name="T62" fmla="*/ 7 w 66"/>
                <a:gd name="T63" fmla="*/ 57 h 83"/>
                <a:gd name="T64" fmla="*/ 5 w 66"/>
                <a:gd name="T65" fmla="*/ 61 h 83"/>
                <a:gd name="T66" fmla="*/ 3 w 66"/>
                <a:gd name="T67" fmla="*/ 66 h 83"/>
                <a:gd name="T68" fmla="*/ 3 w 66"/>
                <a:gd name="T69" fmla="*/ 68 h 83"/>
                <a:gd name="T70" fmla="*/ 0 w 66"/>
                <a:gd name="T71" fmla="*/ 72 h 83"/>
                <a:gd name="T72" fmla="*/ 1 w 66"/>
                <a:gd name="T73" fmla="*/ 76 h 83"/>
                <a:gd name="T74" fmla="*/ 5 w 66"/>
                <a:gd name="T75" fmla="*/ 80 h 83"/>
                <a:gd name="T76" fmla="*/ 11 w 66"/>
                <a:gd name="T77" fmla="*/ 83 h 83"/>
                <a:gd name="T78" fmla="*/ 15 w 66"/>
                <a:gd name="T79" fmla="*/ 83 h 83"/>
                <a:gd name="T80" fmla="*/ 26 w 66"/>
                <a:gd name="T81" fmla="*/ 78 h 83"/>
                <a:gd name="T82" fmla="*/ 28 w 66"/>
                <a:gd name="T83" fmla="*/ 74 h 83"/>
                <a:gd name="T84" fmla="*/ 32 w 66"/>
                <a:gd name="T85" fmla="*/ 72 h 83"/>
                <a:gd name="T86" fmla="*/ 39 w 66"/>
                <a:gd name="T87" fmla="*/ 66 h 83"/>
                <a:gd name="T88" fmla="*/ 43 w 66"/>
                <a:gd name="T89" fmla="*/ 66 h 83"/>
                <a:gd name="T90" fmla="*/ 54 w 66"/>
                <a:gd name="T91" fmla="*/ 68 h 83"/>
                <a:gd name="T92" fmla="*/ 54 w 66"/>
                <a:gd name="T93" fmla="*/ 65 h 83"/>
                <a:gd name="T94" fmla="*/ 56 w 66"/>
                <a:gd name="T95" fmla="*/ 55 h 83"/>
                <a:gd name="T96" fmla="*/ 58 w 66"/>
                <a:gd name="T97" fmla="*/ 49 h 83"/>
                <a:gd name="T98" fmla="*/ 58 w 66"/>
                <a:gd name="T99" fmla="*/ 49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6" h="83">
                  <a:moveTo>
                    <a:pt x="58" y="49"/>
                  </a:moveTo>
                  <a:lnTo>
                    <a:pt x="58" y="49"/>
                  </a:lnTo>
                  <a:lnTo>
                    <a:pt x="56" y="40"/>
                  </a:lnTo>
                  <a:lnTo>
                    <a:pt x="56" y="34"/>
                  </a:lnTo>
                  <a:lnTo>
                    <a:pt x="54" y="30"/>
                  </a:lnTo>
                  <a:lnTo>
                    <a:pt x="54" y="30"/>
                  </a:lnTo>
                  <a:lnTo>
                    <a:pt x="60" y="25"/>
                  </a:lnTo>
                  <a:lnTo>
                    <a:pt x="64" y="21"/>
                  </a:lnTo>
                  <a:lnTo>
                    <a:pt x="66" y="21"/>
                  </a:lnTo>
                  <a:lnTo>
                    <a:pt x="66" y="17"/>
                  </a:lnTo>
                  <a:lnTo>
                    <a:pt x="66" y="17"/>
                  </a:lnTo>
                  <a:lnTo>
                    <a:pt x="66" y="15"/>
                  </a:lnTo>
                  <a:lnTo>
                    <a:pt x="66" y="12"/>
                  </a:lnTo>
                  <a:lnTo>
                    <a:pt x="60" y="8"/>
                  </a:lnTo>
                  <a:lnTo>
                    <a:pt x="56" y="6"/>
                  </a:lnTo>
                  <a:lnTo>
                    <a:pt x="56" y="4"/>
                  </a:lnTo>
                  <a:lnTo>
                    <a:pt x="56" y="0"/>
                  </a:lnTo>
                  <a:lnTo>
                    <a:pt x="56" y="0"/>
                  </a:lnTo>
                  <a:lnTo>
                    <a:pt x="54" y="0"/>
                  </a:lnTo>
                  <a:lnTo>
                    <a:pt x="51" y="0"/>
                  </a:lnTo>
                  <a:lnTo>
                    <a:pt x="45" y="2"/>
                  </a:lnTo>
                  <a:lnTo>
                    <a:pt x="41" y="4"/>
                  </a:lnTo>
                  <a:lnTo>
                    <a:pt x="35" y="4"/>
                  </a:lnTo>
                  <a:lnTo>
                    <a:pt x="35" y="4"/>
                  </a:lnTo>
                  <a:lnTo>
                    <a:pt x="30" y="2"/>
                  </a:lnTo>
                  <a:lnTo>
                    <a:pt x="30" y="4"/>
                  </a:lnTo>
                  <a:lnTo>
                    <a:pt x="26" y="4"/>
                  </a:lnTo>
                  <a:lnTo>
                    <a:pt x="26" y="4"/>
                  </a:lnTo>
                  <a:lnTo>
                    <a:pt x="24" y="8"/>
                  </a:lnTo>
                  <a:lnTo>
                    <a:pt x="22" y="12"/>
                  </a:lnTo>
                  <a:lnTo>
                    <a:pt x="22" y="15"/>
                  </a:lnTo>
                  <a:lnTo>
                    <a:pt x="22" y="15"/>
                  </a:lnTo>
                  <a:lnTo>
                    <a:pt x="24" y="15"/>
                  </a:lnTo>
                  <a:lnTo>
                    <a:pt x="26" y="15"/>
                  </a:lnTo>
                  <a:lnTo>
                    <a:pt x="26" y="15"/>
                  </a:lnTo>
                  <a:lnTo>
                    <a:pt x="26" y="19"/>
                  </a:lnTo>
                  <a:lnTo>
                    <a:pt x="22" y="21"/>
                  </a:lnTo>
                  <a:lnTo>
                    <a:pt x="18" y="21"/>
                  </a:lnTo>
                  <a:lnTo>
                    <a:pt x="17" y="21"/>
                  </a:lnTo>
                  <a:lnTo>
                    <a:pt x="11" y="21"/>
                  </a:lnTo>
                  <a:lnTo>
                    <a:pt x="3" y="19"/>
                  </a:lnTo>
                  <a:lnTo>
                    <a:pt x="3" y="19"/>
                  </a:lnTo>
                  <a:lnTo>
                    <a:pt x="5" y="25"/>
                  </a:lnTo>
                  <a:lnTo>
                    <a:pt x="5" y="29"/>
                  </a:lnTo>
                  <a:lnTo>
                    <a:pt x="1" y="30"/>
                  </a:lnTo>
                  <a:lnTo>
                    <a:pt x="1" y="30"/>
                  </a:lnTo>
                  <a:lnTo>
                    <a:pt x="3" y="32"/>
                  </a:lnTo>
                  <a:lnTo>
                    <a:pt x="5" y="32"/>
                  </a:lnTo>
                  <a:lnTo>
                    <a:pt x="7" y="34"/>
                  </a:lnTo>
                  <a:lnTo>
                    <a:pt x="5" y="34"/>
                  </a:lnTo>
                  <a:lnTo>
                    <a:pt x="1" y="42"/>
                  </a:lnTo>
                  <a:lnTo>
                    <a:pt x="1" y="42"/>
                  </a:lnTo>
                  <a:lnTo>
                    <a:pt x="3" y="42"/>
                  </a:lnTo>
                  <a:lnTo>
                    <a:pt x="5" y="44"/>
                  </a:lnTo>
                  <a:lnTo>
                    <a:pt x="13" y="46"/>
                  </a:lnTo>
                  <a:lnTo>
                    <a:pt x="15" y="48"/>
                  </a:lnTo>
                  <a:lnTo>
                    <a:pt x="17" y="48"/>
                  </a:lnTo>
                  <a:lnTo>
                    <a:pt x="17" y="51"/>
                  </a:lnTo>
                  <a:lnTo>
                    <a:pt x="15" y="53"/>
                  </a:lnTo>
                  <a:lnTo>
                    <a:pt x="15" y="53"/>
                  </a:lnTo>
                  <a:lnTo>
                    <a:pt x="13" y="55"/>
                  </a:lnTo>
                  <a:lnTo>
                    <a:pt x="11" y="55"/>
                  </a:lnTo>
                  <a:lnTo>
                    <a:pt x="7" y="57"/>
                  </a:lnTo>
                  <a:lnTo>
                    <a:pt x="7" y="57"/>
                  </a:lnTo>
                  <a:lnTo>
                    <a:pt x="7" y="57"/>
                  </a:lnTo>
                  <a:lnTo>
                    <a:pt x="5" y="61"/>
                  </a:lnTo>
                  <a:lnTo>
                    <a:pt x="3" y="63"/>
                  </a:lnTo>
                  <a:lnTo>
                    <a:pt x="3" y="66"/>
                  </a:lnTo>
                  <a:lnTo>
                    <a:pt x="3" y="68"/>
                  </a:lnTo>
                  <a:lnTo>
                    <a:pt x="3" y="68"/>
                  </a:lnTo>
                  <a:lnTo>
                    <a:pt x="1" y="70"/>
                  </a:lnTo>
                  <a:lnTo>
                    <a:pt x="0" y="72"/>
                  </a:lnTo>
                  <a:lnTo>
                    <a:pt x="0" y="72"/>
                  </a:lnTo>
                  <a:lnTo>
                    <a:pt x="1" y="76"/>
                  </a:lnTo>
                  <a:lnTo>
                    <a:pt x="1" y="76"/>
                  </a:lnTo>
                  <a:lnTo>
                    <a:pt x="5" y="80"/>
                  </a:lnTo>
                  <a:lnTo>
                    <a:pt x="11" y="83"/>
                  </a:lnTo>
                  <a:lnTo>
                    <a:pt x="11" y="83"/>
                  </a:lnTo>
                  <a:lnTo>
                    <a:pt x="13" y="83"/>
                  </a:lnTo>
                  <a:lnTo>
                    <a:pt x="15" y="83"/>
                  </a:lnTo>
                  <a:lnTo>
                    <a:pt x="20" y="82"/>
                  </a:lnTo>
                  <a:lnTo>
                    <a:pt x="26" y="78"/>
                  </a:lnTo>
                  <a:lnTo>
                    <a:pt x="28" y="76"/>
                  </a:lnTo>
                  <a:lnTo>
                    <a:pt x="28" y="74"/>
                  </a:lnTo>
                  <a:lnTo>
                    <a:pt x="28" y="74"/>
                  </a:lnTo>
                  <a:lnTo>
                    <a:pt x="32" y="72"/>
                  </a:lnTo>
                  <a:lnTo>
                    <a:pt x="34" y="70"/>
                  </a:lnTo>
                  <a:lnTo>
                    <a:pt x="39" y="66"/>
                  </a:lnTo>
                  <a:lnTo>
                    <a:pt x="39" y="66"/>
                  </a:lnTo>
                  <a:lnTo>
                    <a:pt x="43" y="66"/>
                  </a:lnTo>
                  <a:lnTo>
                    <a:pt x="47" y="66"/>
                  </a:lnTo>
                  <a:lnTo>
                    <a:pt x="54" y="68"/>
                  </a:lnTo>
                  <a:lnTo>
                    <a:pt x="54" y="68"/>
                  </a:lnTo>
                  <a:lnTo>
                    <a:pt x="54" y="65"/>
                  </a:lnTo>
                  <a:lnTo>
                    <a:pt x="56" y="59"/>
                  </a:lnTo>
                  <a:lnTo>
                    <a:pt x="56" y="55"/>
                  </a:lnTo>
                  <a:lnTo>
                    <a:pt x="58" y="49"/>
                  </a:lnTo>
                  <a:lnTo>
                    <a:pt x="58" y="49"/>
                  </a:lnTo>
                  <a:lnTo>
                    <a:pt x="58" y="49"/>
                  </a:lnTo>
                  <a:lnTo>
                    <a:pt x="58" y="49"/>
                  </a:lnTo>
                  <a:close/>
                </a:path>
              </a:pathLst>
            </a:custGeom>
            <a:solidFill>
              <a:schemeClr val="bg1">
                <a:lumMod val="85000"/>
              </a:schemeClr>
            </a:solidFill>
            <a:ln w="635" cap="rnd">
              <a:solidFill>
                <a:schemeClr val="bg1">
                  <a:alpha val="17000"/>
                </a:schemeClr>
              </a:solidFill>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73" name="Freeform 72">
              <a:extLst>
                <a:ext uri="{FF2B5EF4-FFF2-40B4-BE49-F238E27FC236}">
                  <a16:creationId xmlns:a16="http://schemas.microsoft.com/office/drawing/2014/main" id="{3FEA3B99-9F90-164C-91F9-56C01A0CAA43}"/>
                </a:ext>
              </a:extLst>
            </p:cNvPr>
            <p:cNvSpPr>
              <a:spLocks/>
            </p:cNvSpPr>
            <p:nvPr userDrawn="1"/>
          </p:nvSpPr>
          <p:spPr bwMode="auto">
            <a:xfrm>
              <a:off x="754681" y="2035481"/>
              <a:ext cx="100773" cy="107846"/>
            </a:xfrm>
            <a:custGeom>
              <a:avLst/>
              <a:gdLst>
                <a:gd name="T0" fmla="*/ 58 w 66"/>
                <a:gd name="T1" fmla="*/ 49 h 83"/>
                <a:gd name="T2" fmla="*/ 56 w 66"/>
                <a:gd name="T3" fmla="*/ 34 h 83"/>
                <a:gd name="T4" fmla="*/ 54 w 66"/>
                <a:gd name="T5" fmla="*/ 30 h 83"/>
                <a:gd name="T6" fmla="*/ 64 w 66"/>
                <a:gd name="T7" fmla="*/ 21 h 83"/>
                <a:gd name="T8" fmla="*/ 66 w 66"/>
                <a:gd name="T9" fmla="*/ 17 h 83"/>
                <a:gd name="T10" fmla="*/ 66 w 66"/>
                <a:gd name="T11" fmla="*/ 15 h 83"/>
                <a:gd name="T12" fmla="*/ 60 w 66"/>
                <a:gd name="T13" fmla="*/ 8 h 83"/>
                <a:gd name="T14" fmla="*/ 56 w 66"/>
                <a:gd name="T15" fmla="*/ 4 h 83"/>
                <a:gd name="T16" fmla="*/ 56 w 66"/>
                <a:gd name="T17" fmla="*/ 0 h 83"/>
                <a:gd name="T18" fmla="*/ 51 w 66"/>
                <a:gd name="T19" fmla="*/ 0 h 83"/>
                <a:gd name="T20" fmla="*/ 41 w 66"/>
                <a:gd name="T21" fmla="*/ 4 h 83"/>
                <a:gd name="T22" fmla="*/ 35 w 66"/>
                <a:gd name="T23" fmla="*/ 4 h 83"/>
                <a:gd name="T24" fmla="*/ 30 w 66"/>
                <a:gd name="T25" fmla="*/ 4 h 83"/>
                <a:gd name="T26" fmla="*/ 26 w 66"/>
                <a:gd name="T27" fmla="*/ 4 h 83"/>
                <a:gd name="T28" fmla="*/ 22 w 66"/>
                <a:gd name="T29" fmla="*/ 12 h 83"/>
                <a:gd name="T30" fmla="*/ 22 w 66"/>
                <a:gd name="T31" fmla="*/ 15 h 83"/>
                <a:gd name="T32" fmla="*/ 26 w 66"/>
                <a:gd name="T33" fmla="*/ 15 h 83"/>
                <a:gd name="T34" fmla="*/ 26 w 66"/>
                <a:gd name="T35" fmla="*/ 19 h 83"/>
                <a:gd name="T36" fmla="*/ 18 w 66"/>
                <a:gd name="T37" fmla="*/ 21 h 83"/>
                <a:gd name="T38" fmla="*/ 11 w 66"/>
                <a:gd name="T39" fmla="*/ 21 h 83"/>
                <a:gd name="T40" fmla="*/ 3 w 66"/>
                <a:gd name="T41" fmla="*/ 19 h 83"/>
                <a:gd name="T42" fmla="*/ 5 w 66"/>
                <a:gd name="T43" fmla="*/ 29 h 83"/>
                <a:gd name="T44" fmla="*/ 1 w 66"/>
                <a:gd name="T45" fmla="*/ 30 h 83"/>
                <a:gd name="T46" fmla="*/ 5 w 66"/>
                <a:gd name="T47" fmla="*/ 32 h 83"/>
                <a:gd name="T48" fmla="*/ 5 w 66"/>
                <a:gd name="T49" fmla="*/ 34 h 83"/>
                <a:gd name="T50" fmla="*/ 1 w 66"/>
                <a:gd name="T51" fmla="*/ 42 h 83"/>
                <a:gd name="T52" fmla="*/ 5 w 66"/>
                <a:gd name="T53" fmla="*/ 44 h 83"/>
                <a:gd name="T54" fmla="*/ 15 w 66"/>
                <a:gd name="T55" fmla="*/ 48 h 83"/>
                <a:gd name="T56" fmla="*/ 17 w 66"/>
                <a:gd name="T57" fmla="*/ 51 h 83"/>
                <a:gd name="T58" fmla="*/ 15 w 66"/>
                <a:gd name="T59" fmla="*/ 53 h 83"/>
                <a:gd name="T60" fmla="*/ 11 w 66"/>
                <a:gd name="T61" fmla="*/ 55 h 83"/>
                <a:gd name="T62" fmla="*/ 7 w 66"/>
                <a:gd name="T63" fmla="*/ 57 h 83"/>
                <a:gd name="T64" fmla="*/ 5 w 66"/>
                <a:gd name="T65" fmla="*/ 61 h 83"/>
                <a:gd name="T66" fmla="*/ 3 w 66"/>
                <a:gd name="T67" fmla="*/ 66 h 83"/>
                <a:gd name="T68" fmla="*/ 3 w 66"/>
                <a:gd name="T69" fmla="*/ 68 h 83"/>
                <a:gd name="T70" fmla="*/ 0 w 66"/>
                <a:gd name="T71" fmla="*/ 72 h 83"/>
                <a:gd name="T72" fmla="*/ 1 w 66"/>
                <a:gd name="T73" fmla="*/ 76 h 83"/>
                <a:gd name="T74" fmla="*/ 5 w 66"/>
                <a:gd name="T75" fmla="*/ 80 h 83"/>
                <a:gd name="T76" fmla="*/ 11 w 66"/>
                <a:gd name="T77" fmla="*/ 83 h 83"/>
                <a:gd name="T78" fmla="*/ 15 w 66"/>
                <a:gd name="T79" fmla="*/ 83 h 83"/>
                <a:gd name="T80" fmla="*/ 26 w 66"/>
                <a:gd name="T81" fmla="*/ 78 h 83"/>
                <a:gd name="T82" fmla="*/ 28 w 66"/>
                <a:gd name="T83" fmla="*/ 74 h 83"/>
                <a:gd name="T84" fmla="*/ 32 w 66"/>
                <a:gd name="T85" fmla="*/ 72 h 83"/>
                <a:gd name="T86" fmla="*/ 39 w 66"/>
                <a:gd name="T87" fmla="*/ 66 h 83"/>
                <a:gd name="T88" fmla="*/ 43 w 66"/>
                <a:gd name="T89" fmla="*/ 66 h 83"/>
                <a:gd name="T90" fmla="*/ 54 w 66"/>
                <a:gd name="T91" fmla="*/ 68 h 83"/>
                <a:gd name="T92" fmla="*/ 54 w 66"/>
                <a:gd name="T93" fmla="*/ 65 h 83"/>
                <a:gd name="T94" fmla="*/ 56 w 66"/>
                <a:gd name="T95" fmla="*/ 55 h 83"/>
                <a:gd name="T96" fmla="*/ 58 w 66"/>
                <a:gd name="T97" fmla="*/ 49 h 83"/>
                <a:gd name="T98" fmla="*/ 58 w 66"/>
                <a:gd name="T99" fmla="*/ 49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6" h="83">
                  <a:moveTo>
                    <a:pt x="58" y="49"/>
                  </a:moveTo>
                  <a:lnTo>
                    <a:pt x="58" y="49"/>
                  </a:lnTo>
                  <a:lnTo>
                    <a:pt x="56" y="40"/>
                  </a:lnTo>
                  <a:lnTo>
                    <a:pt x="56" y="34"/>
                  </a:lnTo>
                  <a:lnTo>
                    <a:pt x="54" y="30"/>
                  </a:lnTo>
                  <a:lnTo>
                    <a:pt x="54" y="30"/>
                  </a:lnTo>
                  <a:lnTo>
                    <a:pt x="60" y="25"/>
                  </a:lnTo>
                  <a:lnTo>
                    <a:pt x="64" y="21"/>
                  </a:lnTo>
                  <a:lnTo>
                    <a:pt x="66" y="21"/>
                  </a:lnTo>
                  <a:lnTo>
                    <a:pt x="66" y="17"/>
                  </a:lnTo>
                  <a:lnTo>
                    <a:pt x="66" y="17"/>
                  </a:lnTo>
                  <a:lnTo>
                    <a:pt x="66" y="15"/>
                  </a:lnTo>
                  <a:lnTo>
                    <a:pt x="66" y="12"/>
                  </a:lnTo>
                  <a:lnTo>
                    <a:pt x="60" y="8"/>
                  </a:lnTo>
                  <a:lnTo>
                    <a:pt x="56" y="6"/>
                  </a:lnTo>
                  <a:lnTo>
                    <a:pt x="56" y="4"/>
                  </a:lnTo>
                  <a:lnTo>
                    <a:pt x="56" y="0"/>
                  </a:lnTo>
                  <a:lnTo>
                    <a:pt x="56" y="0"/>
                  </a:lnTo>
                  <a:lnTo>
                    <a:pt x="54" y="0"/>
                  </a:lnTo>
                  <a:lnTo>
                    <a:pt x="51" y="0"/>
                  </a:lnTo>
                  <a:lnTo>
                    <a:pt x="45" y="2"/>
                  </a:lnTo>
                  <a:lnTo>
                    <a:pt x="41" y="4"/>
                  </a:lnTo>
                  <a:lnTo>
                    <a:pt x="35" y="4"/>
                  </a:lnTo>
                  <a:lnTo>
                    <a:pt x="35" y="4"/>
                  </a:lnTo>
                  <a:lnTo>
                    <a:pt x="30" y="2"/>
                  </a:lnTo>
                  <a:lnTo>
                    <a:pt x="30" y="4"/>
                  </a:lnTo>
                  <a:lnTo>
                    <a:pt x="26" y="4"/>
                  </a:lnTo>
                  <a:lnTo>
                    <a:pt x="26" y="4"/>
                  </a:lnTo>
                  <a:lnTo>
                    <a:pt x="24" y="8"/>
                  </a:lnTo>
                  <a:lnTo>
                    <a:pt x="22" y="12"/>
                  </a:lnTo>
                  <a:lnTo>
                    <a:pt x="22" y="15"/>
                  </a:lnTo>
                  <a:lnTo>
                    <a:pt x="22" y="15"/>
                  </a:lnTo>
                  <a:lnTo>
                    <a:pt x="24" y="15"/>
                  </a:lnTo>
                  <a:lnTo>
                    <a:pt x="26" y="15"/>
                  </a:lnTo>
                  <a:lnTo>
                    <a:pt x="26" y="15"/>
                  </a:lnTo>
                  <a:lnTo>
                    <a:pt x="26" y="19"/>
                  </a:lnTo>
                  <a:lnTo>
                    <a:pt x="22" y="21"/>
                  </a:lnTo>
                  <a:lnTo>
                    <a:pt x="18" y="21"/>
                  </a:lnTo>
                  <a:lnTo>
                    <a:pt x="17" y="21"/>
                  </a:lnTo>
                  <a:lnTo>
                    <a:pt x="11" y="21"/>
                  </a:lnTo>
                  <a:lnTo>
                    <a:pt x="3" y="19"/>
                  </a:lnTo>
                  <a:lnTo>
                    <a:pt x="3" y="19"/>
                  </a:lnTo>
                  <a:lnTo>
                    <a:pt x="5" y="25"/>
                  </a:lnTo>
                  <a:lnTo>
                    <a:pt x="5" y="29"/>
                  </a:lnTo>
                  <a:lnTo>
                    <a:pt x="1" y="30"/>
                  </a:lnTo>
                  <a:lnTo>
                    <a:pt x="1" y="30"/>
                  </a:lnTo>
                  <a:lnTo>
                    <a:pt x="3" y="32"/>
                  </a:lnTo>
                  <a:lnTo>
                    <a:pt x="5" y="32"/>
                  </a:lnTo>
                  <a:lnTo>
                    <a:pt x="7" y="34"/>
                  </a:lnTo>
                  <a:lnTo>
                    <a:pt x="5" y="34"/>
                  </a:lnTo>
                  <a:lnTo>
                    <a:pt x="1" y="42"/>
                  </a:lnTo>
                  <a:lnTo>
                    <a:pt x="1" y="42"/>
                  </a:lnTo>
                  <a:lnTo>
                    <a:pt x="3" y="42"/>
                  </a:lnTo>
                  <a:lnTo>
                    <a:pt x="5" y="44"/>
                  </a:lnTo>
                  <a:lnTo>
                    <a:pt x="13" y="46"/>
                  </a:lnTo>
                  <a:lnTo>
                    <a:pt x="15" y="48"/>
                  </a:lnTo>
                  <a:lnTo>
                    <a:pt x="17" y="48"/>
                  </a:lnTo>
                  <a:lnTo>
                    <a:pt x="17" y="51"/>
                  </a:lnTo>
                  <a:lnTo>
                    <a:pt x="15" y="53"/>
                  </a:lnTo>
                  <a:lnTo>
                    <a:pt x="15" y="53"/>
                  </a:lnTo>
                  <a:lnTo>
                    <a:pt x="13" y="55"/>
                  </a:lnTo>
                  <a:lnTo>
                    <a:pt x="11" y="55"/>
                  </a:lnTo>
                  <a:lnTo>
                    <a:pt x="7" y="57"/>
                  </a:lnTo>
                  <a:lnTo>
                    <a:pt x="7" y="57"/>
                  </a:lnTo>
                  <a:lnTo>
                    <a:pt x="7" y="57"/>
                  </a:lnTo>
                  <a:lnTo>
                    <a:pt x="5" y="61"/>
                  </a:lnTo>
                  <a:lnTo>
                    <a:pt x="3" y="63"/>
                  </a:lnTo>
                  <a:lnTo>
                    <a:pt x="3" y="66"/>
                  </a:lnTo>
                  <a:lnTo>
                    <a:pt x="3" y="68"/>
                  </a:lnTo>
                  <a:lnTo>
                    <a:pt x="3" y="68"/>
                  </a:lnTo>
                  <a:lnTo>
                    <a:pt x="1" y="70"/>
                  </a:lnTo>
                  <a:lnTo>
                    <a:pt x="0" y="72"/>
                  </a:lnTo>
                  <a:lnTo>
                    <a:pt x="0" y="72"/>
                  </a:lnTo>
                  <a:lnTo>
                    <a:pt x="1" y="76"/>
                  </a:lnTo>
                  <a:lnTo>
                    <a:pt x="1" y="76"/>
                  </a:lnTo>
                  <a:lnTo>
                    <a:pt x="5" y="80"/>
                  </a:lnTo>
                  <a:lnTo>
                    <a:pt x="11" y="83"/>
                  </a:lnTo>
                  <a:lnTo>
                    <a:pt x="11" y="83"/>
                  </a:lnTo>
                  <a:lnTo>
                    <a:pt x="13" y="83"/>
                  </a:lnTo>
                  <a:lnTo>
                    <a:pt x="15" y="83"/>
                  </a:lnTo>
                  <a:lnTo>
                    <a:pt x="20" y="82"/>
                  </a:lnTo>
                  <a:lnTo>
                    <a:pt x="26" y="78"/>
                  </a:lnTo>
                  <a:lnTo>
                    <a:pt x="28" y="76"/>
                  </a:lnTo>
                  <a:lnTo>
                    <a:pt x="28" y="74"/>
                  </a:lnTo>
                  <a:lnTo>
                    <a:pt x="28" y="74"/>
                  </a:lnTo>
                  <a:lnTo>
                    <a:pt x="32" y="72"/>
                  </a:lnTo>
                  <a:lnTo>
                    <a:pt x="34" y="70"/>
                  </a:lnTo>
                  <a:lnTo>
                    <a:pt x="39" y="66"/>
                  </a:lnTo>
                  <a:lnTo>
                    <a:pt x="39" y="66"/>
                  </a:lnTo>
                  <a:lnTo>
                    <a:pt x="43" y="66"/>
                  </a:lnTo>
                  <a:lnTo>
                    <a:pt x="47" y="66"/>
                  </a:lnTo>
                  <a:lnTo>
                    <a:pt x="54" y="68"/>
                  </a:lnTo>
                  <a:lnTo>
                    <a:pt x="54" y="68"/>
                  </a:lnTo>
                  <a:lnTo>
                    <a:pt x="54" y="65"/>
                  </a:lnTo>
                  <a:lnTo>
                    <a:pt x="56" y="59"/>
                  </a:lnTo>
                  <a:lnTo>
                    <a:pt x="56" y="55"/>
                  </a:lnTo>
                  <a:lnTo>
                    <a:pt x="58" y="49"/>
                  </a:lnTo>
                  <a:lnTo>
                    <a:pt x="58" y="49"/>
                  </a:lnTo>
                  <a:lnTo>
                    <a:pt x="58" y="49"/>
                  </a:lnTo>
                  <a:lnTo>
                    <a:pt x="58" y="49"/>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74" name="Freeform 73">
              <a:extLst>
                <a:ext uri="{FF2B5EF4-FFF2-40B4-BE49-F238E27FC236}">
                  <a16:creationId xmlns:a16="http://schemas.microsoft.com/office/drawing/2014/main" id="{CC840ED1-E27E-9540-AB9F-2789D472E409}"/>
                </a:ext>
              </a:extLst>
            </p:cNvPr>
            <p:cNvSpPr>
              <a:spLocks/>
            </p:cNvSpPr>
            <p:nvPr userDrawn="1"/>
          </p:nvSpPr>
          <p:spPr bwMode="auto">
            <a:xfrm>
              <a:off x="843239" y="1935431"/>
              <a:ext cx="167955" cy="253373"/>
            </a:xfrm>
            <a:custGeom>
              <a:avLst/>
              <a:gdLst>
                <a:gd name="T0" fmla="*/ 29 w 110"/>
                <a:gd name="T1" fmla="*/ 166 h 195"/>
                <a:gd name="T2" fmla="*/ 46 w 110"/>
                <a:gd name="T3" fmla="*/ 160 h 195"/>
                <a:gd name="T4" fmla="*/ 49 w 110"/>
                <a:gd name="T5" fmla="*/ 159 h 195"/>
                <a:gd name="T6" fmla="*/ 29 w 110"/>
                <a:gd name="T7" fmla="*/ 159 h 195"/>
                <a:gd name="T8" fmla="*/ 13 w 110"/>
                <a:gd name="T9" fmla="*/ 157 h 195"/>
                <a:gd name="T10" fmla="*/ 13 w 110"/>
                <a:gd name="T11" fmla="*/ 151 h 195"/>
                <a:gd name="T12" fmla="*/ 27 w 110"/>
                <a:gd name="T13" fmla="*/ 143 h 195"/>
                <a:gd name="T14" fmla="*/ 25 w 110"/>
                <a:gd name="T15" fmla="*/ 130 h 195"/>
                <a:gd name="T16" fmla="*/ 27 w 110"/>
                <a:gd name="T17" fmla="*/ 119 h 195"/>
                <a:gd name="T18" fmla="*/ 38 w 110"/>
                <a:gd name="T19" fmla="*/ 119 h 195"/>
                <a:gd name="T20" fmla="*/ 44 w 110"/>
                <a:gd name="T21" fmla="*/ 115 h 195"/>
                <a:gd name="T22" fmla="*/ 44 w 110"/>
                <a:gd name="T23" fmla="*/ 106 h 195"/>
                <a:gd name="T24" fmla="*/ 42 w 110"/>
                <a:gd name="T25" fmla="*/ 98 h 195"/>
                <a:gd name="T26" fmla="*/ 38 w 110"/>
                <a:gd name="T27" fmla="*/ 89 h 195"/>
                <a:gd name="T28" fmla="*/ 32 w 110"/>
                <a:gd name="T29" fmla="*/ 85 h 195"/>
                <a:gd name="T30" fmla="*/ 17 w 110"/>
                <a:gd name="T31" fmla="*/ 89 h 195"/>
                <a:gd name="T32" fmla="*/ 13 w 110"/>
                <a:gd name="T33" fmla="*/ 64 h 195"/>
                <a:gd name="T34" fmla="*/ 10 w 110"/>
                <a:gd name="T35" fmla="*/ 72 h 195"/>
                <a:gd name="T36" fmla="*/ 8 w 110"/>
                <a:gd name="T37" fmla="*/ 68 h 195"/>
                <a:gd name="T38" fmla="*/ 6 w 110"/>
                <a:gd name="T39" fmla="*/ 55 h 195"/>
                <a:gd name="T40" fmla="*/ 0 w 110"/>
                <a:gd name="T41" fmla="*/ 47 h 195"/>
                <a:gd name="T42" fmla="*/ 8 w 110"/>
                <a:gd name="T43" fmla="*/ 34 h 195"/>
                <a:gd name="T44" fmla="*/ 6 w 110"/>
                <a:gd name="T45" fmla="*/ 26 h 195"/>
                <a:gd name="T46" fmla="*/ 8 w 110"/>
                <a:gd name="T47" fmla="*/ 17 h 195"/>
                <a:gd name="T48" fmla="*/ 13 w 110"/>
                <a:gd name="T49" fmla="*/ 2 h 195"/>
                <a:gd name="T50" fmla="*/ 21 w 110"/>
                <a:gd name="T51" fmla="*/ 3 h 195"/>
                <a:gd name="T52" fmla="*/ 32 w 110"/>
                <a:gd name="T53" fmla="*/ 0 h 195"/>
                <a:gd name="T54" fmla="*/ 44 w 110"/>
                <a:gd name="T55" fmla="*/ 5 h 195"/>
                <a:gd name="T56" fmla="*/ 30 w 110"/>
                <a:gd name="T57" fmla="*/ 15 h 195"/>
                <a:gd name="T58" fmla="*/ 29 w 110"/>
                <a:gd name="T59" fmla="*/ 22 h 195"/>
                <a:gd name="T60" fmla="*/ 61 w 110"/>
                <a:gd name="T61" fmla="*/ 24 h 195"/>
                <a:gd name="T62" fmla="*/ 59 w 110"/>
                <a:gd name="T63" fmla="*/ 34 h 195"/>
                <a:gd name="T64" fmla="*/ 46 w 110"/>
                <a:gd name="T65" fmla="*/ 55 h 195"/>
                <a:gd name="T66" fmla="*/ 53 w 110"/>
                <a:gd name="T67" fmla="*/ 64 h 195"/>
                <a:gd name="T68" fmla="*/ 68 w 110"/>
                <a:gd name="T69" fmla="*/ 77 h 195"/>
                <a:gd name="T70" fmla="*/ 72 w 110"/>
                <a:gd name="T71" fmla="*/ 89 h 195"/>
                <a:gd name="T72" fmla="*/ 87 w 110"/>
                <a:gd name="T73" fmla="*/ 113 h 195"/>
                <a:gd name="T74" fmla="*/ 89 w 110"/>
                <a:gd name="T75" fmla="*/ 119 h 195"/>
                <a:gd name="T76" fmla="*/ 97 w 110"/>
                <a:gd name="T77" fmla="*/ 130 h 195"/>
                <a:gd name="T78" fmla="*/ 110 w 110"/>
                <a:gd name="T79" fmla="*/ 130 h 195"/>
                <a:gd name="T80" fmla="*/ 106 w 110"/>
                <a:gd name="T81" fmla="*/ 147 h 195"/>
                <a:gd name="T82" fmla="*/ 102 w 110"/>
                <a:gd name="T83" fmla="*/ 153 h 195"/>
                <a:gd name="T84" fmla="*/ 99 w 110"/>
                <a:gd name="T85" fmla="*/ 160 h 195"/>
                <a:gd name="T86" fmla="*/ 104 w 110"/>
                <a:gd name="T87" fmla="*/ 164 h 195"/>
                <a:gd name="T88" fmla="*/ 93 w 110"/>
                <a:gd name="T89" fmla="*/ 172 h 195"/>
                <a:gd name="T90" fmla="*/ 63 w 110"/>
                <a:gd name="T91" fmla="*/ 176 h 195"/>
                <a:gd name="T92" fmla="*/ 49 w 110"/>
                <a:gd name="T93" fmla="*/ 181 h 195"/>
                <a:gd name="T94" fmla="*/ 36 w 110"/>
                <a:gd name="T95" fmla="*/ 179 h 195"/>
                <a:gd name="T96" fmla="*/ 25 w 110"/>
                <a:gd name="T97" fmla="*/ 181 h 195"/>
                <a:gd name="T98" fmla="*/ 17 w 110"/>
                <a:gd name="T99" fmla="*/ 189 h 195"/>
                <a:gd name="T100" fmla="*/ 8 w 110"/>
                <a:gd name="T101" fmla="*/ 191 h 195"/>
                <a:gd name="T102" fmla="*/ 12 w 110"/>
                <a:gd name="T103" fmla="*/ 185 h 195"/>
                <a:gd name="T104" fmla="*/ 17 w 110"/>
                <a:gd name="T105" fmla="*/ 176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10" h="195">
                  <a:moveTo>
                    <a:pt x="17" y="176"/>
                  </a:moveTo>
                  <a:lnTo>
                    <a:pt x="17" y="176"/>
                  </a:lnTo>
                  <a:lnTo>
                    <a:pt x="21" y="172"/>
                  </a:lnTo>
                  <a:lnTo>
                    <a:pt x="25" y="168"/>
                  </a:lnTo>
                  <a:lnTo>
                    <a:pt x="29" y="166"/>
                  </a:lnTo>
                  <a:lnTo>
                    <a:pt x="32" y="164"/>
                  </a:lnTo>
                  <a:lnTo>
                    <a:pt x="32" y="164"/>
                  </a:lnTo>
                  <a:lnTo>
                    <a:pt x="38" y="162"/>
                  </a:lnTo>
                  <a:lnTo>
                    <a:pt x="44" y="162"/>
                  </a:lnTo>
                  <a:lnTo>
                    <a:pt x="46" y="160"/>
                  </a:lnTo>
                  <a:lnTo>
                    <a:pt x="49" y="160"/>
                  </a:lnTo>
                  <a:lnTo>
                    <a:pt x="49" y="157"/>
                  </a:lnTo>
                  <a:lnTo>
                    <a:pt x="51" y="155"/>
                  </a:lnTo>
                  <a:lnTo>
                    <a:pt x="51" y="155"/>
                  </a:lnTo>
                  <a:lnTo>
                    <a:pt x="49" y="159"/>
                  </a:lnTo>
                  <a:lnTo>
                    <a:pt x="49" y="159"/>
                  </a:lnTo>
                  <a:lnTo>
                    <a:pt x="38" y="160"/>
                  </a:lnTo>
                  <a:lnTo>
                    <a:pt x="34" y="160"/>
                  </a:lnTo>
                  <a:lnTo>
                    <a:pt x="29" y="159"/>
                  </a:lnTo>
                  <a:lnTo>
                    <a:pt x="29" y="159"/>
                  </a:lnTo>
                  <a:lnTo>
                    <a:pt x="25" y="157"/>
                  </a:lnTo>
                  <a:lnTo>
                    <a:pt x="19" y="157"/>
                  </a:lnTo>
                  <a:lnTo>
                    <a:pt x="19" y="157"/>
                  </a:lnTo>
                  <a:lnTo>
                    <a:pt x="17" y="157"/>
                  </a:lnTo>
                  <a:lnTo>
                    <a:pt x="13" y="157"/>
                  </a:lnTo>
                  <a:lnTo>
                    <a:pt x="12" y="155"/>
                  </a:lnTo>
                  <a:lnTo>
                    <a:pt x="12" y="155"/>
                  </a:lnTo>
                  <a:lnTo>
                    <a:pt x="12" y="151"/>
                  </a:lnTo>
                  <a:lnTo>
                    <a:pt x="12" y="151"/>
                  </a:lnTo>
                  <a:lnTo>
                    <a:pt x="13" y="151"/>
                  </a:lnTo>
                  <a:lnTo>
                    <a:pt x="17" y="151"/>
                  </a:lnTo>
                  <a:lnTo>
                    <a:pt x="21" y="147"/>
                  </a:lnTo>
                  <a:lnTo>
                    <a:pt x="23" y="143"/>
                  </a:lnTo>
                  <a:lnTo>
                    <a:pt x="27" y="143"/>
                  </a:lnTo>
                  <a:lnTo>
                    <a:pt x="27" y="143"/>
                  </a:lnTo>
                  <a:lnTo>
                    <a:pt x="29" y="140"/>
                  </a:lnTo>
                  <a:lnTo>
                    <a:pt x="27" y="132"/>
                  </a:lnTo>
                  <a:lnTo>
                    <a:pt x="27" y="130"/>
                  </a:lnTo>
                  <a:lnTo>
                    <a:pt x="27" y="130"/>
                  </a:lnTo>
                  <a:lnTo>
                    <a:pt x="25" y="130"/>
                  </a:lnTo>
                  <a:lnTo>
                    <a:pt x="23" y="130"/>
                  </a:lnTo>
                  <a:lnTo>
                    <a:pt x="23" y="130"/>
                  </a:lnTo>
                  <a:lnTo>
                    <a:pt x="23" y="126"/>
                  </a:lnTo>
                  <a:lnTo>
                    <a:pt x="25" y="123"/>
                  </a:lnTo>
                  <a:lnTo>
                    <a:pt x="27" y="119"/>
                  </a:lnTo>
                  <a:lnTo>
                    <a:pt x="30" y="119"/>
                  </a:lnTo>
                  <a:lnTo>
                    <a:pt x="30" y="119"/>
                  </a:lnTo>
                  <a:lnTo>
                    <a:pt x="30" y="119"/>
                  </a:lnTo>
                  <a:lnTo>
                    <a:pt x="32" y="119"/>
                  </a:lnTo>
                  <a:lnTo>
                    <a:pt x="38" y="119"/>
                  </a:lnTo>
                  <a:lnTo>
                    <a:pt x="40" y="119"/>
                  </a:lnTo>
                  <a:lnTo>
                    <a:pt x="42" y="119"/>
                  </a:lnTo>
                  <a:lnTo>
                    <a:pt x="44" y="119"/>
                  </a:lnTo>
                  <a:lnTo>
                    <a:pt x="44" y="115"/>
                  </a:lnTo>
                  <a:lnTo>
                    <a:pt x="44" y="115"/>
                  </a:lnTo>
                  <a:lnTo>
                    <a:pt x="44" y="113"/>
                  </a:lnTo>
                  <a:lnTo>
                    <a:pt x="44" y="111"/>
                  </a:lnTo>
                  <a:lnTo>
                    <a:pt x="42" y="106"/>
                  </a:lnTo>
                  <a:lnTo>
                    <a:pt x="42" y="106"/>
                  </a:lnTo>
                  <a:lnTo>
                    <a:pt x="44" y="106"/>
                  </a:lnTo>
                  <a:lnTo>
                    <a:pt x="44" y="104"/>
                  </a:lnTo>
                  <a:lnTo>
                    <a:pt x="44" y="102"/>
                  </a:lnTo>
                  <a:lnTo>
                    <a:pt x="42" y="100"/>
                  </a:lnTo>
                  <a:lnTo>
                    <a:pt x="42" y="100"/>
                  </a:lnTo>
                  <a:lnTo>
                    <a:pt x="42" y="98"/>
                  </a:lnTo>
                  <a:lnTo>
                    <a:pt x="40" y="98"/>
                  </a:lnTo>
                  <a:lnTo>
                    <a:pt x="38" y="96"/>
                  </a:lnTo>
                  <a:lnTo>
                    <a:pt x="38" y="92"/>
                  </a:lnTo>
                  <a:lnTo>
                    <a:pt x="38" y="92"/>
                  </a:lnTo>
                  <a:lnTo>
                    <a:pt x="38" y="89"/>
                  </a:lnTo>
                  <a:lnTo>
                    <a:pt x="40" y="85"/>
                  </a:lnTo>
                  <a:lnTo>
                    <a:pt x="40" y="85"/>
                  </a:lnTo>
                  <a:lnTo>
                    <a:pt x="38" y="85"/>
                  </a:lnTo>
                  <a:lnTo>
                    <a:pt x="34" y="85"/>
                  </a:lnTo>
                  <a:lnTo>
                    <a:pt x="32" y="85"/>
                  </a:lnTo>
                  <a:lnTo>
                    <a:pt x="29" y="87"/>
                  </a:lnTo>
                  <a:lnTo>
                    <a:pt x="29" y="87"/>
                  </a:lnTo>
                  <a:lnTo>
                    <a:pt x="23" y="89"/>
                  </a:lnTo>
                  <a:lnTo>
                    <a:pt x="17" y="89"/>
                  </a:lnTo>
                  <a:lnTo>
                    <a:pt x="17" y="89"/>
                  </a:lnTo>
                  <a:lnTo>
                    <a:pt x="17" y="81"/>
                  </a:lnTo>
                  <a:lnTo>
                    <a:pt x="17" y="75"/>
                  </a:lnTo>
                  <a:lnTo>
                    <a:pt x="17" y="68"/>
                  </a:lnTo>
                  <a:lnTo>
                    <a:pt x="17" y="64"/>
                  </a:lnTo>
                  <a:lnTo>
                    <a:pt x="13" y="64"/>
                  </a:lnTo>
                  <a:lnTo>
                    <a:pt x="13" y="64"/>
                  </a:lnTo>
                  <a:lnTo>
                    <a:pt x="13" y="68"/>
                  </a:lnTo>
                  <a:lnTo>
                    <a:pt x="12" y="68"/>
                  </a:lnTo>
                  <a:lnTo>
                    <a:pt x="10" y="72"/>
                  </a:lnTo>
                  <a:lnTo>
                    <a:pt x="10" y="72"/>
                  </a:lnTo>
                  <a:lnTo>
                    <a:pt x="8" y="70"/>
                  </a:lnTo>
                  <a:lnTo>
                    <a:pt x="8" y="70"/>
                  </a:lnTo>
                  <a:lnTo>
                    <a:pt x="8" y="75"/>
                  </a:lnTo>
                  <a:lnTo>
                    <a:pt x="8" y="75"/>
                  </a:lnTo>
                  <a:lnTo>
                    <a:pt x="8" y="68"/>
                  </a:lnTo>
                  <a:lnTo>
                    <a:pt x="8" y="64"/>
                  </a:lnTo>
                  <a:lnTo>
                    <a:pt x="6" y="62"/>
                  </a:lnTo>
                  <a:lnTo>
                    <a:pt x="6" y="62"/>
                  </a:lnTo>
                  <a:lnTo>
                    <a:pt x="6" y="58"/>
                  </a:lnTo>
                  <a:lnTo>
                    <a:pt x="6" y="55"/>
                  </a:lnTo>
                  <a:lnTo>
                    <a:pt x="10" y="47"/>
                  </a:lnTo>
                  <a:lnTo>
                    <a:pt x="10" y="47"/>
                  </a:lnTo>
                  <a:lnTo>
                    <a:pt x="6" y="47"/>
                  </a:lnTo>
                  <a:lnTo>
                    <a:pt x="0" y="47"/>
                  </a:lnTo>
                  <a:lnTo>
                    <a:pt x="0" y="47"/>
                  </a:lnTo>
                  <a:lnTo>
                    <a:pt x="0" y="47"/>
                  </a:lnTo>
                  <a:lnTo>
                    <a:pt x="0" y="43"/>
                  </a:lnTo>
                  <a:lnTo>
                    <a:pt x="2" y="39"/>
                  </a:lnTo>
                  <a:lnTo>
                    <a:pt x="6" y="38"/>
                  </a:lnTo>
                  <a:lnTo>
                    <a:pt x="8" y="34"/>
                  </a:lnTo>
                  <a:lnTo>
                    <a:pt x="8" y="34"/>
                  </a:lnTo>
                  <a:lnTo>
                    <a:pt x="8" y="30"/>
                  </a:lnTo>
                  <a:lnTo>
                    <a:pt x="6" y="30"/>
                  </a:lnTo>
                  <a:lnTo>
                    <a:pt x="6" y="26"/>
                  </a:lnTo>
                  <a:lnTo>
                    <a:pt x="6" y="26"/>
                  </a:lnTo>
                  <a:lnTo>
                    <a:pt x="6" y="26"/>
                  </a:lnTo>
                  <a:lnTo>
                    <a:pt x="6" y="20"/>
                  </a:lnTo>
                  <a:lnTo>
                    <a:pt x="6" y="17"/>
                  </a:lnTo>
                  <a:lnTo>
                    <a:pt x="6" y="17"/>
                  </a:lnTo>
                  <a:lnTo>
                    <a:pt x="8" y="17"/>
                  </a:lnTo>
                  <a:lnTo>
                    <a:pt x="8" y="17"/>
                  </a:lnTo>
                  <a:lnTo>
                    <a:pt x="10" y="13"/>
                  </a:lnTo>
                  <a:lnTo>
                    <a:pt x="12" y="9"/>
                  </a:lnTo>
                  <a:lnTo>
                    <a:pt x="13" y="5"/>
                  </a:lnTo>
                  <a:lnTo>
                    <a:pt x="13" y="2"/>
                  </a:lnTo>
                  <a:lnTo>
                    <a:pt x="13" y="2"/>
                  </a:lnTo>
                  <a:lnTo>
                    <a:pt x="17" y="2"/>
                  </a:lnTo>
                  <a:lnTo>
                    <a:pt x="17" y="2"/>
                  </a:lnTo>
                  <a:lnTo>
                    <a:pt x="19" y="2"/>
                  </a:lnTo>
                  <a:lnTo>
                    <a:pt x="21" y="3"/>
                  </a:lnTo>
                  <a:lnTo>
                    <a:pt x="21" y="3"/>
                  </a:lnTo>
                  <a:lnTo>
                    <a:pt x="25" y="3"/>
                  </a:lnTo>
                  <a:lnTo>
                    <a:pt x="29" y="2"/>
                  </a:lnTo>
                  <a:lnTo>
                    <a:pt x="29" y="2"/>
                  </a:lnTo>
                  <a:lnTo>
                    <a:pt x="32" y="0"/>
                  </a:lnTo>
                  <a:lnTo>
                    <a:pt x="38" y="0"/>
                  </a:lnTo>
                  <a:lnTo>
                    <a:pt x="40" y="0"/>
                  </a:lnTo>
                  <a:lnTo>
                    <a:pt x="44" y="2"/>
                  </a:lnTo>
                  <a:lnTo>
                    <a:pt x="44" y="2"/>
                  </a:lnTo>
                  <a:lnTo>
                    <a:pt x="44" y="5"/>
                  </a:lnTo>
                  <a:lnTo>
                    <a:pt x="40" y="7"/>
                  </a:lnTo>
                  <a:lnTo>
                    <a:pt x="34" y="9"/>
                  </a:lnTo>
                  <a:lnTo>
                    <a:pt x="34" y="9"/>
                  </a:lnTo>
                  <a:lnTo>
                    <a:pt x="32" y="13"/>
                  </a:lnTo>
                  <a:lnTo>
                    <a:pt x="30" y="15"/>
                  </a:lnTo>
                  <a:lnTo>
                    <a:pt x="30" y="17"/>
                  </a:lnTo>
                  <a:lnTo>
                    <a:pt x="30" y="22"/>
                  </a:lnTo>
                  <a:lnTo>
                    <a:pt x="30" y="22"/>
                  </a:lnTo>
                  <a:lnTo>
                    <a:pt x="29" y="22"/>
                  </a:lnTo>
                  <a:lnTo>
                    <a:pt x="29" y="22"/>
                  </a:lnTo>
                  <a:lnTo>
                    <a:pt x="38" y="22"/>
                  </a:lnTo>
                  <a:lnTo>
                    <a:pt x="49" y="20"/>
                  </a:lnTo>
                  <a:lnTo>
                    <a:pt x="55" y="22"/>
                  </a:lnTo>
                  <a:lnTo>
                    <a:pt x="59" y="22"/>
                  </a:lnTo>
                  <a:lnTo>
                    <a:pt x="61" y="24"/>
                  </a:lnTo>
                  <a:lnTo>
                    <a:pt x="61" y="26"/>
                  </a:lnTo>
                  <a:lnTo>
                    <a:pt x="61" y="28"/>
                  </a:lnTo>
                  <a:lnTo>
                    <a:pt x="61" y="32"/>
                  </a:lnTo>
                  <a:lnTo>
                    <a:pt x="61" y="32"/>
                  </a:lnTo>
                  <a:lnTo>
                    <a:pt x="59" y="34"/>
                  </a:lnTo>
                  <a:lnTo>
                    <a:pt x="57" y="38"/>
                  </a:lnTo>
                  <a:lnTo>
                    <a:pt x="53" y="43"/>
                  </a:lnTo>
                  <a:lnTo>
                    <a:pt x="53" y="43"/>
                  </a:lnTo>
                  <a:lnTo>
                    <a:pt x="49" y="47"/>
                  </a:lnTo>
                  <a:lnTo>
                    <a:pt x="46" y="55"/>
                  </a:lnTo>
                  <a:lnTo>
                    <a:pt x="46" y="55"/>
                  </a:lnTo>
                  <a:lnTo>
                    <a:pt x="47" y="60"/>
                  </a:lnTo>
                  <a:lnTo>
                    <a:pt x="49" y="64"/>
                  </a:lnTo>
                  <a:lnTo>
                    <a:pt x="49" y="64"/>
                  </a:lnTo>
                  <a:lnTo>
                    <a:pt x="53" y="64"/>
                  </a:lnTo>
                  <a:lnTo>
                    <a:pt x="55" y="64"/>
                  </a:lnTo>
                  <a:lnTo>
                    <a:pt x="61" y="72"/>
                  </a:lnTo>
                  <a:lnTo>
                    <a:pt x="61" y="72"/>
                  </a:lnTo>
                  <a:lnTo>
                    <a:pt x="64" y="75"/>
                  </a:lnTo>
                  <a:lnTo>
                    <a:pt x="68" y="77"/>
                  </a:lnTo>
                  <a:lnTo>
                    <a:pt x="68" y="77"/>
                  </a:lnTo>
                  <a:lnTo>
                    <a:pt x="70" y="83"/>
                  </a:lnTo>
                  <a:lnTo>
                    <a:pt x="72" y="87"/>
                  </a:lnTo>
                  <a:lnTo>
                    <a:pt x="72" y="87"/>
                  </a:lnTo>
                  <a:lnTo>
                    <a:pt x="72" y="89"/>
                  </a:lnTo>
                  <a:lnTo>
                    <a:pt x="76" y="92"/>
                  </a:lnTo>
                  <a:lnTo>
                    <a:pt x="80" y="98"/>
                  </a:lnTo>
                  <a:lnTo>
                    <a:pt x="85" y="106"/>
                  </a:lnTo>
                  <a:lnTo>
                    <a:pt x="87" y="109"/>
                  </a:lnTo>
                  <a:lnTo>
                    <a:pt x="87" y="113"/>
                  </a:lnTo>
                  <a:lnTo>
                    <a:pt x="87" y="113"/>
                  </a:lnTo>
                  <a:lnTo>
                    <a:pt x="83" y="113"/>
                  </a:lnTo>
                  <a:lnTo>
                    <a:pt x="83" y="113"/>
                  </a:lnTo>
                  <a:lnTo>
                    <a:pt x="87" y="115"/>
                  </a:lnTo>
                  <a:lnTo>
                    <a:pt x="89" y="119"/>
                  </a:lnTo>
                  <a:lnTo>
                    <a:pt x="89" y="130"/>
                  </a:lnTo>
                  <a:lnTo>
                    <a:pt x="89" y="130"/>
                  </a:lnTo>
                  <a:lnTo>
                    <a:pt x="91" y="132"/>
                  </a:lnTo>
                  <a:lnTo>
                    <a:pt x="93" y="130"/>
                  </a:lnTo>
                  <a:lnTo>
                    <a:pt x="97" y="130"/>
                  </a:lnTo>
                  <a:lnTo>
                    <a:pt x="102" y="128"/>
                  </a:lnTo>
                  <a:lnTo>
                    <a:pt x="104" y="128"/>
                  </a:lnTo>
                  <a:lnTo>
                    <a:pt x="106" y="130"/>
                  </a:lnTo>
                  <a:lnTo>
                    <a:pt x="106" y="130"/>
                  </a:lnTo>
                  <a:lnTo>
                    <a:pt x="110" y="130"/>
                  </a:lnTo>
                  <a:lnTo>
                    <a:pt x="110" y="132"/>
                  </a:lnTo>
                  <a:lnTo>
                    <a:pt x="110" y="134"/>
                  </a:lnTo>
                  <a:lnTo>
                    <a:pt x="110" y="138"/>
                  </a:lnTo>
                  <a:lnTo>
                    <a:pt x="110" y="143"/>
                  </a:lnTo>
                  <a:lnTo>
                    <a:pt x="106" y="147"/>
                  </a:lnTo>
                  <a:lnTo>
                    <a:pt x="106" y="147"/>
                  </a:lnTo>
                  <a:lnTo>
                    <a:pt x="104" y="147"/>
                  </a:lnTo>
                  <a:lnTo>
                    <a:pt x="104" y="149"/>
                  </a:lnTo>
                  <a:lnTo>
                    <a:pt x="102" y="153"/>
                  </a:lnTo>
                  <a:lnTo>
                    <a:pt x="102" y="153"/>
                  </a:lnTo>
                  <a:lnTo>
                    <a:pt x="99" y="157"/>
                  </a:lnTo>
                  <a:lnTo>
                    <a:pt x="95" y="160"/>
                  </a:lnTo>
                  <a:lnTo>
                    <a:pt x="95" y="160"/>
                  </a:lnTo>
                  <a:lnTo>
                    <a:pt x="97" y="160"/>
                  </a:lnTo>
                  <a:lnTo>
                    <a:pt x="99" y="160"/>
                  </a:lnTo>
                  <a:lnTo>
                    <a:pt x="102" y="160"/>
                  </a:lnTo>
                  <a:lnTo>
                    <a:pt x="104" y="162"/>
                  </a:lnTo>
                  <a:lnTo>
                    <a:pt x="104" y="164"/>
                  </a:lnTo>
                  <a:lnTo>
                    <a:pt x="104" y="164"/>
                  </a:lnTo>
                  <a:lnTo>
                    <a:pt x="104" y="164"/>
                  </a:lnTo>
                  <a:lnTo>
                    <a:pt x="104" y="164"/>
                  </a:lnTo>
                  <a:lnTo>
                    <a:pt x="102" y="168"/>
                  </a:lnTo>
                  <a:lnTo>
                    <a:pt x="99" y="168"/>
                  </a:lnTo>
                  <a:lnTo>
                    <a:pt x="97" y="170"/>
                  </a:lnTo>
                  <a:lnTo>
                    <a:pt x="93" y="172"/>
                  </a:lnTo>
                  <a:lnTo>
                    <a:pt x="83" y="172"/>
                  </a:lnTo>
                  <a:lnTo>
                    <a:pt x="78" y="174"/>
                  </a:lnTo>
                  <a:lnTo>
                    <a:pt x="78" y="174"/>
                  </a:lnTo>
                  <a:lnTo>
                    <a:pt x="70" y="176"/>
                  </a:lnTo>
                  <a:lnTo>
                    <a:pt x="63" y="176"/>
                  </a:lnTo>
                  <a:lnTo>
                    <a:pt x="55" y="177"/>
                  </a:lnTo>
                  <a:lnTo>
                    <a:pt x="51" y="177"/>
                  </a:lnTo>
                  <a:lnTo>
                    <a:pt x="49" y="179"/>
                  </a:lnTo>
                  <a:lnTo>
                    <a:pt x="49" y="179"/>
                  </a:lnTo>
                  <a:lnTo>
                    <a:pt x="49" y="181"/>
                  </a:lnTo>
                  <a:lnTo>
                    <a:pt x="49" y="181"/>
                  </a:lnTo>
                  <a:lnTo>
                    <a:pt x="44" y="179"/>
                  </a:lnTo>
                  <a:lnTo>
                    <a:pt x="38" y="177"/>
                  </a:lnTo>
                  <a:lnTo>
                    <a:pt x="36" y="179"/>
                  </a:lnTo>
                  <a:lnTo>
                    <a:pt x="36" y="179"/>
                  </a:lnTo>
                  <a:lnTo>
                    <a:pt x="34" y="183"/>
                  </a:lnTo>
                  <a:lnTo>
                    <a:pt x="34" y="183"/>
                  </a:lnTo>
                  <a:lnTo>
                    <a:pt x="32" y="183"/>
                  </a:lnTo>
                  <a:lnTo>
                    <a:pt x="29" y="181"/>
                  </a:lnTo>
                  <a:lnTo>
                    <a:pt x="25" y="181"/>
                  </a:lnTo>
                  <a:lnTo>
                    <a:pt x="23" y="181"/>
                  </a:lnTo>
                  <a:lnTo>
                    <a:pt x="23" y="181"/>
                  </a:lnTo>
                  <a:lnTo>
                    <a:pt x="19" y="185"/>
                  </a:lnTo>
                  <a:lnTo>
                    <a:pt x="17" y="189"/>
                  </a:lnTo>
                  <a:lnTo>
                    <a:pt x="17" y="189"/>
                  </a:lnTo>
                  <a:lnTo>
                    <a:pt x="10" y="195"/>
                  </a:lnTo>
                  <a:lnTo>
                    <a:pt x="10" y="195"/>
                  </a:lnTo>
                  <a:lnTo>
                    <a:pt x="12" y="195"/>
                  </a:lnTo>
                  <a:lnTo>
                    <a:pt x="12" y="195"/>
                  </a:lnTo>
                  <a:lnTo>
                    <a:pt x="8" y="191"/>
                  </a:lnTo>
                  <a:lnTo>
                    <a:pt x="4" y="189"/>
                  </a:lnTo>
                  <a:lnTo>
                    <a:pt x="4" y="189"/>
                  </a:lnTo>
                  <a:lnTo>
                    <a:pt x="8" y="187"/>
                  </a:lnTo>
                  <a:lnTo>
                    <a:pt x="12" y="185"/>
                  </a:lnTo>
                  <a:lnTo>
                    <a:pt x="12" y="185"/>
                  </a:lnTo>
                  <a:lnTo>
                    <a:pt x="13" y="181"/>
                  </a:lnTo>
                  <a:lnTo>
                    <a:pt x="15" y="177"/>
                  </a:lnTo>
                  <a:lnTo>
                    <a:pt x="17" y="176"/>
                  </a:lnTo>
                  <a:lnTo>
                    <a:pt x="17" y="176"/>
                  </a:lnTo>
                  <a:lnTo>
                    <a:pt x="17" y="176"/>
                  </a:lnTo>
                  <a:lnTo>
                    <a:pt x="17" y="176"/>
                  </a:lnTo>
                  <a:close/>
                </a:path>
              </a:pathLst>
            </a:custGeom>
            <a:solidFill>
              <a:schemeClr val="bg1">
                <a:lumMod val="85000"/>
              </a:schemeClr>
            </a:solidFill>
            <a:ln w="635" cap="rnd">
              <a:solidFill>
                <a:schemeClr val="bg1">
                  <a:alpha val="17000"/>
                </a:schemeClr>
              </a:solidFill>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75" name="Freeform 74">
              <a:extLst>
                <a:ext uri="{FF2B5EF4-FFF2-40B4-BE49-F238E27FC236}">
                  <a16:creationId xmlns:a16="http://schemas.microsoft.com/office/drawing/2014/main" id="{0E12ADAB-4CD3-5B44-837D-14972A471655}"/>
                </a:ext>
              </a:extLst>
            </p:cNvPr>
            <p:cNvSpPr>
              <a:spLocks/>
            </p:cNvSpPr>
            <p:nvPr userDrawn="1"/>
          </p:nvSpPr>
          <p:spPr bwMode="auto">
            <a:xfrm>
              <a:off x="843239" y="1935431"/>
              <a:ext cx="167955" cy="253373"/>
            </a:xfrm>
            <a:custGeom>
              <a:avLst/>
              <a:gdLst>
                <a:gd name="T0" fmla="*/ 29 w 110"/>
                <a:gd name="T1" fmla="*/ 166 h 195"/>
                <a:gd name="T2" fmla="*/ 46 w 110"/>
                <a:gd name="T3" fmla="*/ 160 h 195"/>
                <a:gd name="T4" fmla="*/ 49 w 110"/>
                <a:gd name="T5" fmla="*/ 159 h 195"/>
                <a:gd name="T6" fmla="*/ 29 w 110"/>
                <a:gd name="T7" fmla="*/ 159 h 195"/>
                <a:gd name="T8" fmla="*/ 13 w 110"/>
                <a:gd name="T9" fmla="*/ 157 h 195"/>
                <a:gd name="T10" fmla="*/ 13 w 110"/>
                <a:gd name="T11" fmla="*/ 151 h 195"/>
                <a:gd name="T12" fmla="*/ 27 w 110"/>
                <a:gd name="T13" fmla="*/ 143 h 195"/>
                <a:gd name="T14" fmla="*/ 25 w 110"/>
                <a:gd name="T15" fmla="*/ 130 h 195"/>
                <a:gd name="T16" fmla="*/ 27 w 110"/>
                <a:gd name="T17" fmla="*/ 119 h 195"/>
                <a:gd name="T18" fmla="*/ 38 w 110"/>
                <a:gd name="T19" fmla="*/ 119 h 195"/>
                <a:gd name="T20" fmla="*/ 44 w 110"/>
                <a:gd name="T21" fmla="*/ 115 h 195"/>
                <a:gd name="T22" fmla="*/ 44 w 110"/>
                <a:gd name="T23" fmla="*/ 106 h 195"/>
                <a:gd name="T24" fmla="*/ 42 w 110"/>
                <a:gd name="T25" fmla="*/ 98 h 195"/>
                <a:gd name="T26" fmla="*/ 38 w 110"/>
                <a:gd name="T27" fmla="*/ 89 h 195"/>
                <a:gd name="T28" fmla="*/ 32 w 110"/>
                <a:gd name="T29" fmla="*/ 85 h 195"/>
                <a:gd name="T30" fmla="*/ 17 w 110"/>
                <a:gd name="T31" fmla="*/ 89 h 195"/>
                <a:gd name="T32" fmla="*/ 13 w 110"/>
                <a:gd name="T33" fmla="*/ 64 h 195"/>
                <a:gd name="T34" fmla="*/ 10 w 110"/>
                <a:gd name="T35" fmla="*/ 72 h 195"/>
                <a:gd name="T36" fmla="*/ 8 w 110"/>
                <a:gd name="T37" fmla="*/ 68 h 195"/>
                <a:gd name="T38" fmla="*/ 6 w 110"/>
                <a:gd name="T39" fmla="*/ 55 h 195"/>
                <a:gd name="T40" fmla="*/ 0 w 110"/>
                <a:gd name="T41" fmla="*/ 47 h 195"/>
                <a:gd name="T42" fmla="*/ 8 w 110"/>
                <a:gd name="T43" fmla="*/ 34 h 195"/>
                <a:gd name="T44" fmla="*/ 6 w 110"/>
                <a:gd name="T45" fmla="*/ 26 h 195"/>
                <a:gd name="T46" fmla="*/ 8 w 110"/>
                <a:gd name="T47" fmla="*/ 17 h 195"/>
                <a:gd name="T48" fmla="*/ 13 w 110"/>
                <a:gd name="T49" fmla="*/ 2 h 195"/>
                <a:gd name="T50" fmla="*/ 21 w 110"/>
                <a:gd name="T51" fmla="*/ 3 h 195"/>
                <a:gd name="T52" fmla="*/ 32 w 110"/>
                <a:gd name="T53" fmla="*/ 0 h 195"/>
                <a:gd name="T54" fmla="*/ 44 w 110"/>
                <a:gd name="T55" fmla="*/ 5 h 195"/>
                <a:gd name="T56" fmla="*/ 30 w 110"/>
                <a:gd name="T57" fmla="*/ 15 h 195"/>
                <a:gd name="T58" fmla="*/ 29 w 110"/>
                <a:gd name="T59" fmla="*/ 22 h 195"/>
                <a:gd name="T60" fmla="*/ 61 w 110"/>
                <a:gd name="T61" fmla="*/ 24 h 195"/>
                <a:gd name="T62" fmla="*/ 59 w 110"/>
                <a:gd name="T63" fmla="*/ 34 h 195"/>
                <a:gd name="T64" fmla="*/ 46 w 110"/>
                <a:gd name="T65" fmla="*/ 55 h 195"/>
                <a:gd name="T66" fmla="*/ 53 w 110"/>
                <a:gd name="T67" fmla="*/ 64 h 195"/>
                <a:gd name="T68" fmla="*/ 68 w 110"/>
                <a:gd name="T69" fmla="*/ 77 h 195"/>
                <a:gd name="T70" fmla="*/ 72 w 110"/>
                <a:gd name="T71" fmla="*/ 89 h 195"/>
                <a:gd name="T72" fmla="*/ 87 w 110"/>
                <a:gd name="T73" fmla="*/ 113 h 195"/>
                <a:gd name="T74" fmla="*/ 89 w 110"/>
                <a:gd name="T75" fmla="*/ 119 h 195"/>
                <a:gd name="T76" fmla="*/ 97 w 110"/>
                <a:gd name="T77" fmla="*/ 130 h 195"/>
                <a:gd name="T78" fmla="*/ 110 w 110"/>
                <a:gd name="T79" fmla="*/ 130 h 195"/>
                <a:gd name="T80" fmla="*/ 106 w 110"/>
                <a:gd name="T81" fmla="*/ 147 h 195"/>
                <a:gd name="T82" fmla="*/ 102 w 110"/>
                <a:gd name="T83" fmla="*/ 153 h 195"/>
                <a:gd name="T84" fmla="*/ 99 w 110"/>
                <a:gd name="T85" fmla="*/ 160 h 195"/>
                <a:gd name="T86" fmla="*/ 104 w 110"/>
                <a:gd name="T87" fmla="*/ 164 h 195"/>
                <a:gd name="T88" fmla="*/ 93 w 110"/>
                <a:gd name="T89" fmla="*/ 172 h 195"/>
                <a:gd name="T90" fmla="*/ 63 w 110"/>
                <a:gd name="T91" fmla="*/ 176 h 195"/>
                <a:gd name="T92" fmla="*/ 49 w 110"/>
                <a:gd name="T93" fmla="*/ 181 h 195"/>
                <a:gd name="T94" fmla="*/ 36 w 110"/>
                <a:gd name="T95" fmla="*/ 179 h 195"/>
                <a:gd name="T96" fmla="*/ 25 w 110"/>
                <a:gd name="T97" fmla="*/ 181 h 195"/>
                <a:gd name="T98" fmla="*/ 17 w 110"/>
                <a:gd name="T99" fmla="*/ 189 h 195"/>
                <a:gd name="T100" fmla="*/ 8 w 110"/>
                <a:gd name="T101" fmla="*/ 191 h 195"/>
                <a:gd name="T102" fmla="*/ 12 w 110"/>
                <a:gd name="T103" fmla="*/ 185 h 195"/>
                <a:gd name="T104" fmla="*/ 17 w 110"/>
                <a:gd name="T105" fmla="*/ 176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10" h="195">
                  <a:moveTo>
                    <a:pt x="17" y="176"/>
                  </a:moveTo>
                  <a:lnTo>
                    <a:pt x="17" y="176"/>
                  </a:lnTo>
                  <a:lnTo>
                    <a:pt x="21" y="172"/>
                  </a:lnTo>
                  <a:lnTo>
                    <a:pt x="25" y="168"/>
                  </a:lnTo>
                  <a:lnTo>
                    <a:pt x="29" y="166"/>
                  </a:lnTo>
                  <a:lnTo>
                    <a:pt x="32" y="164"/>
                  </a:lnTo>
                  <a:lnTo>
                    <a:pt x="32" y="164"/>
                  </a:lnTo>
                  <a:lnTo>
                    <a:pt x="38" y="162"/>
                  </a:lnTo>
                  <a:lnTo>
                    <a:pt x="44" y="162"/>
                  </a:lnTo>
                  <a:lnTo>
                    <a:pt x="46" y="160"/>
                  </a:lnTo>
                  <a:lnTo>
                    <a:pt x="49" y="160"/>
                  </a:lnTo>
                  <a:lnTo>
                    <a:pt x="49" y="157"/>
                  </a:lnTo>
                  <a:lnTo>
                    <a:pt x="51" y="155"/>
                  </a:lnTo>
                  <a:lnTo>
                    <a:pt x="51" y="155"/>
                  </a:lnTo>
                  <a:lnTo>
                    <a:pt x="49" y="159"/>
                  </a:lnTo>
                  <a:lnTo>
                    <a:pt x="49" y="159"/>
                  </a:lnTo>
                  <a:lnTo>
                    <a:pt x="38" y="160"/>
                  </a:lnTo>
                  <a:lnTo>
                    <a:pt x="34" y="160"/>
                  </a:lnTo>
                  <a:lnTo>
                    <a:pt x="29" y="159"/>
                  </a:lnTo>
                  <a:lnTo>
                    <a:pt x="29" y="159"/>
                  </a:lnTo>
                  <a:lnTo>
                    <a:pt x="25" y="157"/>
                  </a:lnTo>
                  <a:lnTo>
                    <a:pt x="19" y="157"/>
                  </a:lnTo>
                  <a:lnTo>
                    <a:pt x="19" y="157"/>
                  </a:lnTo>
                  <a:lnTo>
                    <a:pt x="17" y="157"/>
                  </a:lnTo>
                  <a:lnTo>
                    <a:pt x="13" y="157"/>
                  </a:lnTo>
                  <a:lnTo>
                    <a:pt x="12" y="155"/>
                  </a:lnTo>
                  <a:lnTo>
                    <a:pt x="12" y="155"/>
                  </a:lnTo>
                  <a:lnTo>
                    <a:pt x="12" y="151"/>
                  </a:lnTo>
                  <a:lnTo>
                    <a:pt x="12" y="151"/>
                  </a:lnTo>
                  <a:lnTo>
                    <a:pt x="13" y="151"/>
                  </a:lnTo>
                  <a:lnTo>
                    <a:pt x="17" y="151"/>
                  </a:lnTo>
                  <a:lnTo>
                    <a:pt x="21" y="147"/>
                  </a:lnTo>
                  <a:lnTo>
                    <a:pt x="23" y="143"/>
                  </a:lnTo>
                  <a:lnTo>
                    <a:pt x="27" y="143"/>
                  </a:lnTo>
                  <a:lnTo>
                    <a:pt x="27" y="143"/>
                  </a:lnTo>
                  <a:lnTo>
                    <a:pt x="29" y="140"/>
                  </a:lnTo>
                  <a:lnTo>
                    <a:pt x="27" y="132"/>
                  </a:lnTo>
                  <a:lnTo>
                    <a:pt x="27" y="130"/>
                  </a:lnTo>
                  <a:lnTo>
                    <a:pt x="27" y="130"/>
                  </a:lnTo>
                  <a:lnTo>
                    <a:pt x="25" y="130"/>
                  </a:lnTo>
                  <a:lnTo>
                    <a:pt x="23" y="130"/>
                  </a:lnTo>
                  <a:lnTo>
                    <a:pt x="23" y="130"/>
                  </a:lnTo>
                  <a:lnTo>
                    <a:pt x="23" y="126"/>
                  </a:lnTo>
                  <a:lnTo>
                    <a:pt x="25" y="123"/>
                  </a:lnTo>
                  <a:lnTo>
                    <a:pt x="27" y="119"/>
                  </a:lnTo>
                  <a:lnTo>
                    <a:pt x="30" y="119"/>
                  </a:lnTo>
                  <a:lnTo>
                    <a:pt x="30" y="119"/>
                  </a:lnTo>
                  <a:lnTo>
                    <a:pt x="30" y="119"/>
                  </a:lnTo>
                  <a:lnTo>
                    <a:pt x="32" y="119"/>
                  </a:lnTo>
                  <a:lnTo>
                    <a:pt x="38" y="119"/>
                  </a:lnTo>
                  <a:lnTo>
                    <a:pt x="40" y="119"/>
                  </a:lnTo>
                  <a:lnTo>
                    <a:pt x="42" y="119"/>
                  </a:lnTo>
                  <a:lnTo>
                    <a:pt x="44" y="119"/>
                  </a:lnTo>
                  <a:lnTo>
                    <a:pt x="44" y="115"/>
                  </a:lnTo>
                  <a:lnTo>
                    <a:pt x="44" y="115"/>
                  </a:lnTo>
                  <a:lnTo>
                    <a:pt x="44" y="113"/>
                  </a:lnTo>
                  <a:lnTo>
                    <a:pt x="44" y="111"/>
                  </a:lnTo>
                  <a:lnTo>
                    <a:pt x="42" y="106"/>
                  </a:lnTo>
                  <a:lnTo>
                    <a:pt x="42" y="106"/>
                  </a:lnTo>
                  <a:lnTo>
                    <a:pt x="44" y="106"/>
                  </a:lnTo>
                  <a:lnTo>
                    <a:pt x="44" y="104"/>
                  </a:lnTo>
                  <a:lnTo>
                    <a:pt x="44" y="102"/>
                  </a:lnTo>
                  <a:lnTo>
                    <a:pt x="42" y="100"/>
                  </a:lnTo>
                  <a:lnTo>
                    <a:pt x="42" y="100"/>
                  </a:lnTo>
                  <a:lnTo>
                    <a:pt x="42" y="98"/>
                  </a:lnTo>
                  <a:lnTo>
                    <a:pt x="40" y="98"/>
                  </a:lnTo>
                  <a:lnTo>
                    <a:pt x="38" y="96"/>
                  </a:lnTo>
                  <a:lnTo>
                    <a:pt x="38" y="92"/>
                  </a:lnTo>
                  <a:lnTo>
                    <a:pt x="38" y="92"/>
                  </a:lnTo>
                  <a:lnTo>
                    <a:pt x="38" y="89"/>
                  </a:lnTo>
                  <a:lnTo>
                    <a:pt x="40" y="85"/>
                  </a:lnTo>
                  <a:lnTo>
                    <a:pt x="40" y="85"/>
                  </a:lnTo>
                  <a:lnTo>
                    <a:pt x="38" y="85"/>
                  </a:lnTo>
                  <a:lnTo>
                    <a:pt x="34" y="85"/>
                  </a:lnTo>
                  <a:lnTo>
                    <a:pt x="32" y="85"/>
                  </a:lnTo>
                  <a:lnTo>
                    <a:pt x="29" y="87"/>
                  </a:lnTo>
                  <a:lnTo>
                    <a:pt x="29" y="87"/>
                  </a:lnTo>
                  <a:lnTo>
                    <a:pt x="23" y="89"/>
                  </a:lnTo>
                  <a:lnTo>
                    <a:pt x="17" y="89"/>
                  </a:lnTo>
                  <a:lnTo>
                    <a:pt x="17" y="89"/>
                  </a:lnTo>
                  <a:lnTo>
                    <a:pt x="17" y="81"/>
                  </a:lnTo>
                  <a:lnTo>
                    <a:pt x="17" y="75"/>
                  </a:lnTo>
                  <a:lnTo>
                    <a:pt x="17" y="68"/>
                  </a:lnTo>
                  <a:lnTo>
                    <a:pt x="17" y="64"/>
                  </a:lnTo>
                  <a:lnTo>
                    <a:pt x="13" y="64"/>
                  </a:lnTo>
                  <a:lnTo>
                    <a:pt x="13" y="64"/>
                  </a:lnTo>
                  <a:lnTo>
                    <a:pt x="13" y="68"/>
                  </a:lnTo>
                  <a:lnTo>
                    <a:pt x="12" y="68"/>
                  </a:lnTo>
                  <a:lnTo>
                    <a:pt x="10" y="72"/>
                  </a:lnTo>
                  <a:lnTo>
                    <a:pt x="10" y="72"/>
                  </a:lnTo>
                  <a:lnTo>
                    <a:pt x="8" y="70"/>
                  </a:lnTo>
                  <a:lnTo>
                    <a:pt x="8" y="70"/>
                  </a:lnTo>
                  <a:lnTo>
                    <a:pt x="8" y="75"/>
                  </a:lnTo>
                  <a:lnTo>
                    <a:pt x="8" y="75"/>
                  </a:lnTo>
                  <a:lnTo>
                    <a:pt x="8" y="68"/>
                  </a:lnTo>
                  <a:lnTo>
                    <a:pt x="8" y="64"/>
                  </a:lnTo>
                  <a:lnTo>
                    <a:pt x="6" y="62"/>
                  </a:lnTo>
                  <a:lnTo>
                    <a:pt x="6" y="62"/>
                  </a:lnTo>
                  <a:lnTo>
                    <a:pt x="6" y="58"/>
                  </a:lnTo>
                  <a:lnTo>
                    <a:pt x="6" y="55"/>
                  </a:lnTo>
                  <a:lnTo>
                    <a:pt x="10" y="47"/>
                  </a:lnTo>
                  <a:lnTo>
                    <a:pt x="10" y="47"/>
                  </a:lnTo>
                  <a:lnTo>
                    <a:pt x="6" y="47"/>
                  </a:lnTo>
                  <a:lnTo>
                    <a:pt x="0" y="47"/>
                  </a:lnTo>
                  <a:lnTo>
                    <a:pt x="0" y="47"/>
                  </a:lnTo>
                  <a:lnTo>
                    <a:pt x="0" y="47"/>
                  </a:lnTo>
                  <a:lnTo>
                    <a:pt x="0" y="43"/>
                  </a:lnTo>
                  <a:lnTo>
                    <a:pt x="2" y="39"/>
                  </a:lnTo>
                  <a:lnTo>
                    <a:pt x="6" y="38"/>
                  </a:lnTo>
                  <a:lnTo>
                    <a:pt x="8" y="34"/>
                  </a:lnTo>
                  <a:lnTo>
                    <a:pt x="8" y="34"/>
                  </a:lnTo>
                  <a:lnTo>
                    <a:pt x="8" y="30"/>
                  </a:lnTo>
                  <a:lnTo>
                    <a:pt x="6" y="30"/>
                  </a:lnTo>
                  <a:lnTo>
                    <a:pt x="6" y="26"/>
                  </a:lnTo>
                  <a:lnTo>
                    <a:pt x="6" y="26"/>
                  </a:lnTo>
                  <a:lnTo>
                    <a:pt x="6" y="26"/>
                  </a:lnTo>
                  <a:lnTo>
                    <a:pt x="6" y="20"/>
                  </a:lnTo>
                  <a:lnTo>
                    <a:pt x="6" y="17"/>
                  </a:lnTo>
                  <a:lnTo>
                    <a:pt x="6" y="17"/>
                  </a:lnTo>
                  <a:lnTo>
                    <a:pt x="8" y="17"/>
                  </a:lnTo>
                  <a:lnTo>
                    <a:pt x="8" y="17"/>
                  </a:lnTo>
                  <a:lnTo>
                    <a:pt x="10" y="13"/>
                  </a:lnTo>
                  <a:lnTo>
                    <a:pt x="12" y="9"/>
                  </a:lnTo>
                  <a:lnTo>
                    <a:pt x="13" y="5"/>
                  </a:lnTo>
                  <a:lnTo>
                    <a:pt x="13" y="2"/>
                  </a:lnTo>
                  <a:lnTo>
                    <a:pt x="13" y="2"/>
                  </a:lnTo>
                  <a:lnTo>
                    <a:pt x="17" y="2"/>
                  </a:lnTo>
                  <a:lnTo>
                    <a:pt x="17" y="2"/>
                  </a:lnTo>
                  <a:lnTo>
                    <a:pt x="19" y="2"/>
                  </a:lnTo>
                  <a:lnTo>
                    <a:pt x="21" y="3"/>
                  </a:lnTo>
                  <a:lnTo>
                    <a:pt x="21" y="3"/>
                  </a:lnTo>
                  <a:lnTo>
                    <a:pt x="25" y="3"/>
                  </a:lnTo>
                  <a:lnTo>
                    <a:pt x="29" y="2"/>
                  </a:lnTo>
                  <a:lnTo>
                    <a:pt x="29" y="2"/>
                  </a:lnTo>
                  <a:lnTo>
                    <a:pt x="32" y="0"/>
                  </a:lnTo>
                  <a:lnTo>
                    <a:pt x="38" y="0"/>
                  </a:lnTo>
                  <a:lnTo>
                    <a:pt x="40" y="0"/>
                  </a:lnTo>
                  <a:lnTo>
                    <a:pt x="44" y="2"/>
                  </a:lnTo>
                  <a:lnTo>
                    <a:pt x="44" y="2"/>
                  </a:lnTo>
                  <a:lnTo>
                    <a:pt x="44" y="5"/>
                  </a:lnTo>
                  <a:lnTo>
                    <a:pt x="40" y="7"/>
                  </a:lnTo>
                  <a:lnTo>
                    <a:pt x="34" y="9"/>
                  </a:lnTo>
                  <a:lnTo>
                    <a:pt x="34" y="9"/>
                  </a:lnTo>
                  <a:lnTo>
                    <a:pt x="32" y="13"/>
                  </a:lnTo>
                  <a:lnTo>
                    <a:pt x="30" y="15"/>
                  </a:lnTo>
                  <a:lnTo>
                    <a:pt x="30" y="17"/>
                  </a:lnTo>
                  <a:lnTo>
                    <a:pt x="30" y="22"/>
                  </a:lnTo>
                  <a:lnTo>
                    <a:pt x="30" y="22"/>
                  </a:lnTo>
                  <a:lnTo>
                    <a:pt x="29" y="22"/>
                  </a:lnTo>
                  <a:lnTo>
                    <a:pt x="29" y="22"/>
                  </a:lnTo>
                  <a:lnTo>
                    <a:pt x="38" y="22"/>
                  </a:lnTo>
                  <a:lnTo>
                    <a:pt x="49" y="20"/>
                  </a:lnTo>
                  <a:lnTo>
                    <a:pt x="55" y="22"/>
                  </a:lnTo>
                  <a:lnTo>
                    <a:pt x="59" y="22"/>
                  </a:lnTo>
                  <a:lnTo>
                    <a:pt x="61" y="24"/>
                  </a:lnTo>
                  <a:lnTo>
                    <a:pt x="61" y="26"/>
                  </a:lnTo>
                  <a:lnTo>
                    <a:pt x="61" y="28"/>
                  </a:lnTo>
                  <a:lnTo>
                    <a:pt x="61" y="32"/>
                  </a:lnTo>
                  <a:lnTo>
                    <a:pt x="61" y="32"/>
                  </a:lnTo>
                  <a:lnTo>
                    <a:pt x="59" y="34"/>
                  </a:lnTo>
                  <a:lnTo>
                    <a:pt x="57" y="38"/>
                  </a:lnTo>
                  <a:lnTo>
                    <a:pt x="53" y="43"/>
                  </a:lnTo>
                  <a:lnTo>
                    <a:pt x="53" y="43"/>
                  </a:lnTo>
                  <a:lnTo>
                    <a:pt x="49" y="47"/>
                  </a:lnTo>
                  <a:lnTo>
                    <a:pt x="46" y="55"/>
                  </a:lnTo>
                  <a:lnTo>
                    <a:pt x="46" y="55"/>
                  </a:lnTo>
                  <a:lnTo>
                    <a:pt x="47" y="60"/>
                  </a:lnTo>
                  <a:lnTo>
                    <a:pt x="49" y="64"/>
                  </a:lnTo>
                  <a:lnTo>
                    <a:pt x="49" y="64"/>
                  </a:lnTo>
                  <a:lnTo>
                    <a:pt x="53" y="64"/>
                  </a:lnTo>
                  <a:lnTo>
                    <a:pt x="55" y="64"/>
                  </a:lnTo>
                  <a:lnTo>
                    <a:pt x="61" y="72"/>
                  </a:lnTo>
                  <a:lnTo>
                    <a:pt x="61" y="72"/>
                  </a:lnTo>
                  <a:lnTo>
                    <a:pt x="64" y="75"/>
                  </a:lnTo>
                  <a:lnTo>
                    <a:pt x="68" y="77"/>
                  </a:lnTo>
                  <a:lnTo>
                    <a:pt x="68" y="77"/>
                  </a:lnTo>
                  <a:lnTo>
                    <a:pt x="70" y="83"/>
                  </a:lnTo>
                  <a:lnTo>
                    <a:pt x="72" y="87"/>
                  </a:lnTo>
                  <a:lnTo>
                    <a:pt x="72" y="87"/>
                  </a:lnTo>
                  <a:lnTo>
                    <a:pt x="72" y="89"/>
                  </a:lnTo>
                  <a:lnTo>
                    <a:pt x="76" y="92"/>
                  </a:lnTo>
                  <a:lnTo>
                    <a:pt x="80" y="98"/>
                  </a:lnTo>
                  <a:lnTo>
                    <a:pt x="85" y="106"/>
                  </a:lnTo>
                  <a:lnTo>
                    <a:pt x="87" y="109"/>
                  </a:lnTo>
                  <a:lnTo>
                    <a:pt x="87" y="113"/>
                  </a:lnTo>
                  <a:lnTo>
                    <a:pt x="87" y="113"/>
                  </a:lnTo>
                  <a:lnTo>
                    <a:pt x="83" y="113"/>
                  </a:lnTo>
                  <a:lnTo>
                    <a:pt x="83" y="113"/>
                  </a:lnTo>
                  <a:lnTo>
                    <a:pt x="87" y="115"/>
                  </a:lnTo>
                  <a:lnTo>
                    <a:pt x="89" y="119"/>
                  </a:lnTo>
                  <a:lnTo>
                    <a:pt x="89" y="130"/>
                  </a:lnTo>
                  <a:lnTo>
                    <a:pt x="89" y="130"/>
                  </a:lnTo>
                  <a:lnTo>
                    <a:pt x="91" y="132"/>
                  </a:lnTo>
                  <a:lnTo>
                    <a:pt x="93" y="130"/>
                  </a:lnTo>
                  <a:lnTo>
                    <a:pt x="97" y="130"/>
                  </a:lnTo>
                  <a:lnTo>
                    <a:pt x="102" y="128"/>
                  </a:lnTo>
                  <a:lnTo>
                    <a:pt x="104" y="128"/>
                  </a:lnTo>
                  <a:lnTo>
                    <a:pt x="106" y="130"/>
                  </a:lnTo>
                  <a:lnTo>
                    <a:pt x="106" y="130"/>
                  </a:lnTo>
                  <a:lnTo>
                    <a:pt x="110" y="130"/>
                  </a:lnTo>
                  <a:lnTo>
                    <a:pt x="110" y="132"/>
                  </a:lnTo>
                  <a:lnTo>
                    <a:pt x="110" y="134"/>
                  </a:lnTo>
                  <a:lnTo>
                    <a:pt x="110" y="138"/>
                  </a:lnTo>
                  <a:lnTo>
                    <a:pt x="110" y="143"/>
                  </a:lnTo>
                  <a:lnTo>
                    <a:pt x="106" y="147"/>
                  </a:lnTo>
                  <a:lnTo>
                    <a:pt x="106" y="147"/>
                  </a:lnTo>
                  <a:lnTo>
                    <a:pt x="104" y="147"/>
                  </a:lnTo>
                  <a:lnTo>
                    <a:pt x="104" y="149"/>
                  </a:lnTo>
                  <a:lnTo>
                    <a:pt x="102" y="153"/>
                  </a:lnTo>
                  <a:lnTo>
                    <a:pt x="102" y="153"/>
                  </a:lnTo>
                  <a:lnTo>
                    <a:pt x="99" y="157"/>
                  </a:lnTo>
                  <a:lnTo>
                    <a:pt x="95" y="160"/>
                  </a:lnTo>
                  <a:lnTo>
                    <a:pt x="95" y="160"/>
                  </a:lnTo>
                  <a:lnTo>
                    <a:pt x="97" y="160"/>
                  </a:lnTo>
                  <a:lnTo>
                    <a:pt x="99" y="160"/>
                  </a:lnTo>
                  <a:lnTo>
                    <a:pt x="102" y="160"/>
                  </a:lnTo>
                  <a:lnTo>
                    <a:pt x="104" y="162"/>
                  </a:lnTo>
                  <a:lnTo>
                    <a:pt x="104" y="164"/>
                  </a:lnTo>
                  <a:lnTo>
                    <a:pt x="104" y="164"/>
                  </a:lnTo>
                  <a:lnTo>
                    <a:pt x="104" y="164"/>
                  </a:lnTo>
                  <a:lnTo>
                    <a:pt x="104" y="164"/>
                  </a:lnTo>
                  <a:lnTo>
                    <a:pt x="102" y="168"/>
                  </a:lnTo>
                  <a:lnTo>
                    <a:pt x="99" y="168"/>
                  </a:lnTo>
                  <a:lnTo>
                    <a:pt x="97" y="170"/>
                  </a:lnTo>
                  <a:lnTo>
                    <a:pt x="93" y="172"/>
                  </a:lnTo>
                  <a:lnTo>
                    <a:pt x="83" y="172"/>
                  </a:lnTo>
                  <a:lnTo>
                    <a:pt x="78" y="174"/>
                  </a:lnTo>
                  <a:lnTo>
                    <a:pt x="78" y="174"/>
                  </a:lnTo>
                  <a:lnTo>
                    <a:pt x="70" y="176"/>
                  </a:lnTo>
                  <a:lnTo>
                    <a:pt x="63" y="176"/>
                  </a:lnTo>
                  <a:lnTo>
                    <a:pt x="55" y="177"/>
                  </a:lnTo>
                  <a:lnTo>
                    <a:pt x="51" y="177"/>
                  </a:lnTo>
                  <a:lnTo>
                    <a:pt x="49" y="179"/>
                  </a:lnTo>
                  <a:lnTo>
                    <a:pt x="49" y="179"/>
                  </a:lnTo>
                  <a:lnTo>
                    <a:pt x="49" y="181"/>
                  </a:lnTo>
                  <a:lnTo>
                    <a:pt x="49" y="181"/>
                  </a:lnTo>
                  <a:lnTo>
                    <a:pt x="44" y="179"/>
                  </a:lnTo>
                  <a:lnTo>
                    <a:pt x="38" y="177"/>
                  </a:lnTo>
                  <a:lnTo>
                    <a:pt x="36" y="179"/>
                  </a:lnTo>
                  <a:lnTo>
                    <a:pt x="36" y="179"/>
                  </a:lnTo>
                  <a:lnTo>
                    <a:pt x="34" y="183"/>
                  </a:lnTo>
                  <a:lnTo>
                    <a:pt x="34" y="183"/>
                  </a:lnTo>
                  <a:lnTo>
                    <a:pt x="32" y="183"/>
                  </a:lnTo>
                  <a:lnTo>
                    <a:pt x="29" y="181"/>
                  </a:lnTo>
                  <a:lnTo>
                    <a:pt x="25" y="181"/>
                  </a:lnTo>
                  <a:lnTo>
                    <a:pt x="23" y="181"/>
                  </a:lnTo>
                  <a:lnTo>
                    <a:pt x="23" y="181"/>
                  </a:lnTo>
                  <a:lnTo>
                    <a:pt x="19" y="185"/>
                  </a:lnTo>
                  <a:lnTo>
                    <a:pt x="17" y="189"/>
                  </a:lnTo>
                  <a:lnTo>
                    <a:pt x="17" y="189"/>
                  </a:lnTo>
                  <a:lnTo>
                    <a:pt x="10" y="195"/>
                  </a:lnTo>
                  <a:lnTo>
                    <a:pt x="10" y="195"/>
                  </a:lnTo>
                  <a:lnTo>
                    <a:pt x="12" y="195"/>
                  </a:lnTo>
                  <a:lnTo>
                    <a:pt x="12" y="195"/>
                  </a:lnTo>
                  <a:lnTo>
                    <a:pt x="8" y="191"/>
                  </a:lnTo>
                  <a:lnTo>
                    <a:pt x="4" y="189"/>
                  </a:lnTo>
                  <a:lnTo>
                    <a:pt x="4" y="189"/>
                  </a:lnTo>
                  <a:lnTo>
                    <a:pt x="8" y="187"/>
                  </a:lnTo>
                  <a:lnTo>
                    <a:pt x="12" y="185"/>
                  </a:lnTo>
                  <a:lnTo>
                    <a:pt x="12" y="185"/>
                  </a:lnTo>
                  <a:lnTo>
                    <a:pt x="13" y="181"/>
                  </a:lnTo>
                  <a:lnTo>
                    <a:pt x="15" y="177"/>
                  </a:lnTo>
                  <a:lnTo>
                    <a:pt x="17" y="176"/>
                  </a:lnTo>
                  <a:lnTo>
                    <a:pt x="17" y="176"/>
                  </a:lnTo>
                  <a:lnTo>
                    <a:pt x="17" y="176"/>
                  </a:lnTo>
                  <a:lnTo>
                    <a:pt x="17" y="176"/>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76" name="Freeform 75">
              <a:extLst>
                <a:ext uri="{FF2B5EF4-FFF2-40B4-BE49-F238E27FC236}">
                  <a16:creationId xmlns:a16="http://schemas.microsoft.com/office/drawing/2014/main" id="{02400BB7-83F1-D64A-8A33-7C00B183E862}"/>
                </a:ext>
              </a:extLst>
            </p:cNvPr>
            <p:cNvSpPr>
              <a:spLocks/>
            </p:cNvSpPr>
            <p:nvPr userDrawn="1"/>
          </p:nvSpPr>
          <p:spPr bwMode="auto">
            <a:xfrm>
              <a:off x="803541" y="2035481"/>
              <a:ext cx="51913" cy="38980"/>
            </a:xfrm>
            <a:custGeom>
              <a:avLst/>
              <a:gdLst>
                <a:gd name="T0" fmla="*/ 21 w 34"/>
                <a:gd name="T1" fmla="*/ 30 h 30"/>
                <a:gd name="T2" fmla="*/ 21 w 34"/>
                <a:gd name="T3" fmla="*/ 30 h 30"/>
                <a:gd name="T4" fmla="*/ 26 w 34"/>
                <a:gd name="T5" fmla="*/ 27 h 30"/>
                <a:gd name="T6" fmla="*/ 32 w 34"/>
                <a:gd name="T7" fmla="*/ 23 h 30"/>
                <a:gd name="T8" fmla="*/ 34 w 34"/>
                <a:gd name="T9" fmla="*/ 21 h 30"/>
                <a:gd name="T10" fmla="*/ 34 w 34"/>
                <a:gd name="T11" fmla="*/ 17 h 30"/>
                <a:gd name="T12" fmla="*/ 34 w 34"/>
                <a:gd name="T13" fmla="*/ 17 h 30"/>
                <a:gd name="T14" fmla="*/ 34 w 34"/>
                <a:gd name="T15" fmla="*/ 13 h 30"/>
                <a:gd name="T16" fmla="*/ 34 w 34"/>
                <a:gd name="T17" fmla="*/ 12 h 30"/>
                <a:gd name="T18" fmla="*/ 28 w 34"/>
                <a:gd name="T19" fmla="*/ 8 h 30"/>
                <a:gd name="T20" fmla="*/ 24 w 34"/>
                <a:gd name="T21" fmla="*/ 6 h 30"/>
                <a:gd name="T22" fmla="*/ 24 w 34"/>
                <a:gd name="T23" fmla="*/ 4 h 30"/>
                <a:gd name="T24" fmla="*/ 24 w 34"/>
                <a:gd name="T25" fmla="*/ 0 h 30"/>
                <a:gd name="T26" fmla="*/ 24 w 34"/>
                <a:gd name="T27" fmla="*/ 0 h 30"/>
                <a:gd name="T28" fmla="*/ 22 w 34"/>
                <a:gd name="T29" fmla="*/ 0 h 30"/>
                <a:gd name="T30" fmla="*/ 19 w 34"/>
                <a:gd name="T31" fmla="*/ 0 h 30"/>
                <a:gd name="T32" fmla="*/ 13 w 34"/>
                <a:gd name="T33" fmla="*/ 2 h 30"/>
                <a:gd name="T34" fmla="*/ 13 w 34"/>
                <a:gd name="T35" fmla="*/ 2 h 30"/>
                <a:gd name="T36" fmla="*/ 9 w 34"/>
                <a:gd name="T37" fmla="*/ 4 h 30"/>
                <a:gd name="T38" fmla="*/ 9 w 34"/>
                <a:gd name="T39" fmla="*/ 4 h 30"/>
                <a:gd name="T40" fmla="*/ 5 w 34"/>
                <a:gd name="T41" fmla="*/ 6 h 30"/>
                <a:gd name="T42" fmla="*/ 3 w 34"/>
                <a:gd name="T43" fmla="*/ 10 h 30"/>
                <a:gd name="T44" fmla="*/ 0 w 34"/>
                <a:gd name="T45" fmla="*/ 17 h 30"/>
                <a:gd name="T46" fmla="*/ 0 w 34"/>
                <a:gd name="T47" fmla="*/ 17 h 30"/>
                <a:gd name="T48" fmla="*/ 0 w 34"/>
                <a:gd name="T49" fmla="*/ 21 h 30"/>
                <a:gd name="T50" fmla="*/ 2 w 34"/>
                <a:gd name="T51" fmla="*/ 25 h 30"/>
                <a:gd name="T52" fmla="*/ 3 w 34"/>
                <a:gd name="T53" fmla="*/ 25 h 30"/>
                <a:gd name="T54" fmla="*/ 5 w 34"/>
                <a:gd name="T55" fmla="*/ 27 h 30"/>
                <a:gd name="T56" fmla="*/ 5 w 34"/>
                <a:gd name="T57" fmla="*/ 27 h 30"/>
                <a:gd name="T58" fmla="*/ 9 w 34"/>
                <a:gd name="T59" fmla="*/ 25 h 30"/>
                <a:gd name="T60" fmla="*/ 9 w 34"/>
                <a:gd name="T61" fmla="*/ 25 h 30"/>
                <a:gd name="T62" fmla="*/ 9 w 34"/>
                <a:gd name="T63" fmla="*/ 23 h 30"/>
                <a:gd name="T64" fmla="*/ 11 w 34"/>
                <a:gd name="T65" fmla="*/ 21 h 30"/>
                <a:gd name="T66" fmla="*/ 11 w 34"/>
                <a:gd name="T67" fmla="*/ 21 h 30"/>
                <a:gd name="T68" fmla="*/ 13 w 34"/>
                <a:gd name="T69" fmla="*/ 21 h 30"/>
                <a:gd name="T70" fmla="*/ 17 w 34"/>
                <a:gd name="T71" fmla="*/ 23 h 30"/>
                <a:gd name="T72" fmla="*/ 19 w 34"/>
                <a:gd name="T73" fmla="*/ 27 h 30"/>
                <a:gd name="T74" fmla="*/ 19 w 34"/>
                <a:gd name="T75" fmla="*/ 27 h 30"/>
                <a:gd name="T76" fmla="*/ 21 w 34"/>
                <a:gd name="T77" fmla="*/ 29 h 30"/>
                <a:gd name="T78" fmla="*/ 21 w 34"/>
                <a:gd name="T79" fmla="*/ 30 h 30"/>
                <a:gd name="T80" fmla="*/ 21 w 34"/>
                <a:gd name="T81" fmla="*/ 30 h 30"/>
                <a:gd name="T82" fmla="*/ 21 w 34"/>
                <a:gd name="T83" fmla="*/ 30 h 30"/>
                <a:gd name="T84" fmla="*/ 21 w 34"/>
                <a:gd name="T85"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4" h="30">
                  <a:moveTo>
                    <a:pt x="21" y="30"/>
                  </a:moveTo>
                  <a:lnTo>
                    <a:pt x="21" y="30"/>
                  </a:lnTo>
                  <a:lnTo>
                    <a:pt x="26" y="27"/>
                  </a:lnTo>
                  <a:lnTo>
                    <a:pt x="32" y="23"/>
                  </a:lnTo>
                  <a:lnTo>
                    <a:pt x="34" y="21"/>
                  </a:lnTo>
                  <a:lnTo>
                    <a:pt x="34" y="17"/>
                  </a:lnTo>
                  <a:lnTo>
                    <a:pt x="34" y="17"/>
                  </a:lnTo>
                  <a:lnTo>
                    <a:pt x="34" y="13"/>
                  </a:lnTo>
                  <a:lnTo>
                    <a:pt x="34" y="12"/>
                  </a:lnTo>
                  <a:lnTo>
                    <a:pt x="28" y="8"/>
                  </a:lnTo>
                  <a:lnTo>
                    <a:pt x="24" y="6"/>
                  </a:lnTo>
                  <a:lnTo>
                    <a:pt x="24" y="4"/>
                  </a:lnTo>
                  <a:lnTo>
                    <a:pt x="24" y="0"/>
                  </a:lnTo>
                  <a:lnTo>
                    <a:pt x="24" y="0"/>
                  </a:lnTo>
                  <a:lnTo>
                    <a:pt x="22" y="0"/>
                  </a:lnTo>
                  <a:lnTo>
                    <a:pt x="19" y="0"/>
                  </a:lnTo>
                  <a:lnTo>
                    <a:pt x="13" y="2"/>
                  </a:lnTo>
                  <a:lnTo>
                    <a:pt x="13" y="2"/>
                  </a:lnTo>
                  <a:lnTo>
                    <a:pt x="9" y="4"/>
                  </a:lnTo>
                  <a:lnTo>
                    <a:pt x="9" y="4"/>
                  </a:lnTo>
                  <a:lnTo>
                    <a:pt x="5" y="6"/>
                  </a:lnTo>
                  <a:lnTo>
                    <a:pt x="3" y="10"/>
                  </a:lnTo>
                  <a:lnTo>
                    <a:pt x="0" y="17"/>
                  </a:lnTo>
                  <a:lnTo>
                    <a:pt x="0" y="17"/>
                  </a:lnTo>
                  <a:lnTo>
                    <a:pt x="0" y="21"/>
                  </a:lnTo>
                  <a:lnTo>
                    <a:pt x="2" y="25"/>
                  </a:lnTo>
                  <a:lnTo>
                    <a:pt x="3" y="25"/>
                  </a:lnTo>
                  <a:lnTo>
                    <a:pt x="5" y="27"/>
                  </a:lnTo>
                  <a:lnTo>
                    <a:pt x="5" y="27"/>
                  </a:lnTo>
                  <a:lnTo>
                    <a:pt x="9" y="25"/>
                  </a:lnTo>
                  <a:lnTo>
                    <a:pt x="9" y="25"/>
                  </a:lnTo>
                  <a:lnTo>
                    <a:pt x="9" y="23"/>
                  </a:lnTo>
                  <a:lnTo>
                    <a:pt x="11" y="21"/>
                  </a:lnTo>
                  <a:lnTo>
                    <a:pt x="11" y="21"/>
                  </a:lnTo>
                  <a:lnTo>
                    <a:pt x="13" y="21"/>
                  </a:lnTo>
                  <a:lnTo>
                    <a:pt x="17" y="23"/>
                  </a:lnTo>
                  <a:lnTo>
                    <a:pt x="19" y="27"/>
                  </a:lnTo>
                  <a:lnTo>
                    <a:pt x="19" y="27"/>
                  </a:lnTo>
                  <a:lnTo>
                    <a:pt x="21" y="29"/>
                  </a:lnTo>
                  <a:lnTo>
                    <a:pt x="21" y="30"/>
                  </a:lnTo>
                  <a:lnTo>
                    <a:pt x="21" y="30"/>
                  </a:lnTo>
                  <a:lnTo>
                    <a:pt x="21" y="30"/>
                  </a:lnTo>
                  <a:lnTo>
                    <a:pt x="21" y="30"/>
                  </a:lnTo>
                  <a:close/>
                </a:path>
              </a:pathLst>
            </a:custGeom>
            <a:solidFill>
              <a:schemeClr val="bg1">
                <a:lumMod val="85000"/>
              </a:schemeClr>
            </a:solidFill>
            <a:ln w="635" cap="rnd">
              <a:solidFill>
                <a:schemeClr val="bg1">
                  <a:alpha val="17000"/>
                </a:schemeClr>
              </a:solidFill>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77" name="Freeform 76">
              <a:extLst>
                <a:ext uri="{FF2B5EF4-FFF2-40B4-BE49-F238E27FC236}">
                  <a16:creationId xmlns:a16="http://schemas.microsoft.com/office/drawing/2014/main" id="{D2D1BCB6-76D9-8B4D-A4A2-530865F72DDF}"/>
                </a:ext>
              </a:extLst>
            </p:cNvPr>
            <p:cNvSpPr>
              <a:spLocks/>
            </p:cNvSpPr>
            <p:nvPr userDrawn="1"/>
          </p:nvSpPr>
          <p:spPr bwMode="auto">
            <a:xfrm>
              <a:off x="803541" y="2035481"/>
              <a:ext cx="51913" cy="38980"/>
            </a:xfrm>
            <a:custGeom>
              <a:avLst/>
              <a:gdLst>
                <a:gd name="T0" fmla="*/ 21 w 34"/>
                <a:gd name="T1" fmla="*/ 30 h 30"/>
                <a:gd name="T2" fmla="*/ 21 w 34"/>
                <a:gd name="T3" fmla="*/ 30 h 30"/>
                <a:gd name="T4" fmla="*/ 26 w 34"/>
                <a:gd name="T5" fmla="*/ 27 h 30"/>
                <a:gd name="T6" fmla="*/ 32 w 34"/>
                <a:gd name="T7" fmla="*/ 23 h 30"/>
                <a:gd name="T8" fmla="*/ 34 w 34"/>
                <a:gd name="T9" fmla="*/ 21 h 30"/>
                <a:gd name="T10" fmla="*/ 34 w 34"/>
                <a:gd name="T11" fmla="*/ 17 h 30"/>
                <a:gd name="T12" fmla="*/ 34 w 34"/>
                <a:gd name="T13" fmla="*/ 17 h 30"/>
                <a:gd name="T14" fmla="*/ 34 w 34"/>
                <a:gd name="T15" fmla="*/ 13 h 30"/>
                <a:gd name="T16" fmla="*/ 34 w 34"/>
                <a:gd name="T17" fmla="*/ 12 h 30"/>
                <a:gd name="T18" fmla="*/ 28 w 34"/>
                <a:gd name="T19" fmla="*/ 8 h 30"/>
                <a:gd name="T20" fmla="*/ 24 w 34"/>
                <a:gd name="T21" fmla="*/ 6 h 30"/>
                <a:gd name="T22" fmla="*/ 24 w 34"/>
                <a:gd name="T23" fmla="*/ 4 h 30"/>
                <a:gd name="T24" fmla="*/ 24 w 34"/>
                <a:gd name="T25" fmla="*/ 0 h 30"/>
                <a:gd name="T26" fmla="*/ 24 w 34"/>
                <a:gd name="T27" fmla="*/ 0 h 30"/>
                <a:gd name="T28" fmla="*/ 22 w 34"/>
                <a:gd name="T29" fmla="*/ 0 h 30"/>
                <a:gd name="T30" fmla="*/ 19 w 34"/>
                <a:gd name="T31" fmla="*/ 0 h 30"/>
                <a:gd name="T32" fmla="*/ 13 w 34"/>
                <a:gd name="T33" fmla="*/ 2 h 30"/>
                <a:gd name="T34" fmla="*/ 13 w 34"/>
                <a:gd name="T35" fmla="*/ 2 h 30"/>
                <a:gd name="T36" fmla="*/ 9 w 34"/>
                <a:gd name="T37" fmla="*/ 4 h 30"/>
                <a:gd name="T38" fmla="*/ 9 w 34"/>
                <a:gd name="T39" fmla="*/ 4 h 30"/>
                <a:gd name="T40" fmla="*/ 5 w 34"/>
                <a:gd name="T41" fmla="*/ 6 h 30"/>
                <a:gd name="T42" fmla="*/ 3 w 34"/>
                <a:gd name="T43" fmla="*/ 10 h 30"/>
                <a:gd name="T44" fmla="*/ 0 w 34"/>
                <a:gd name="T45" fmla="*/ 17 h 30"/>
                <a:gd name="T46" fmla="*/ 0 w 34"/>
                <a:gd name="T47" fmla="*/ 17 h 30"/>
                <a:gd name="T48" fmla="*/ 0 w 34"/>
                <a:gd name="T49" fmla="*/ 21 h 30"/>
                <a:gd name="T50" fmla="*/ 2 w 34"/>
                <a:gd name="T51" fmla="*/ 25 h 30"/>
                <a:gd name="T52" fmla="*/ 3 w 34"/>
                <a:gd name="T53" fmla="*/ 25 h 30"/>
                <a:gd name="T54" fmla="*/ 5 w 34"/>
                <a:gd name="T55" fmla="*/ 27 h 30"/>
                <a:gd name="T56" fmla="*/ 5 w 34"/>
                <a:gd name="T57" fmla="*/ 27 h 30"/>
                <a:gd name="T58" fmla="*/ 9 w 34"/>
                <a:gd name="T59" fmla="*/ 25 h 30"/>
                <a:gd name="T60" fmla="*/ 9 w 34"/>
                <a:gd name="T61" fmla="*/ 25 h 30"/>
                <a:gd name="T62" fmla="*/ 9 w 34"/>
                <a:gd name="T63" fmla="*/ 23 h 30"/>
                <a:gd name="T64" fmla="*/ 11 w 34"/>
                <a:gd name="T65" fmla="*/ 21 h 30"/>
                <a:gd name="T66" fmla="*/ 11 w 34"/>
                <a:gd name="T67" fmla="*/ 21 h 30"/>
                <a:gd name="T68" fmla="*/ 13 w 34"/>
                <a:gd name="T69" fmla="*/ 21 h 30"/>
                <a:gd name="T70" fmla="*/ 17 w 34"/>
                <a:gd name="T71" fmla="*/ 23 h 30"/>
                <a:gd name="T72" fmla="*/ 19 w 34"/>
                <a:gd name="T73" fmla="*/ 27 h 30"/>
                <a:gd name="T74" fmla="*/ 19 w 34"/>
                <a:gd name="T75" fmla="*/ 27 h 30"/>
                <a:gd name="T76" fmla="*/ 21 w 34"/>
                <a:gd name="T77" fmla="*/ 29 h 30"/>
                <a:gd name="T78" fmla="*/ 21 w 34"/>
                <a:gd name="T79" fmla="*/ 30 h 30"/>
                <a:gd name="T80" fmla="*/ 21 w 34"/>
                <a:gd name="T81" fmla="*/ 30 h 30"/>
                <a:gd name="T82" fmla="*/ 21 w 34"/>
                <a:gd name="T83" fmla="*/ 30 h 30"/>
                <a:gd name="T84" fmla="*/ 21 w 34"/>
                <a:gd name="T85"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4" h="30">
                  <a:moveTo>
                    <a:pt x="21" y="30"/>
                  </a:moveTo>
                  <a:lnTo>
                    <a:pt x="21" y="30"/>
                  </a:lnTo>
                  <a:lnTo>
                    <a:pt x="26" y="27"/>
                  </a:lnTo>
                  <a:lnTo>
                    <a:pt x="32" y="23"/>
                  </a:lnTo>
                  <a:lnTo>
                    <a:pt x="34" y="21"/>
                  </a:lnTo>
                  <a:lnTo>
                    <a:pt x="34" y="17"/>
                  </a:lnTo>
                  <a:lnTo>
                    <a:pt x="34" y="17"/>
                  </a:lnTo>
                  <a:lnTo>
                    <a:pt x="34" y="13"/>
                  </a:lnTo>
                  <a:lnTo>
                    <a:pt x="34" y="12"/>
                  </a:lnTo>
                  <a:lnTo>
                    <a:pt x="28" y="8"/>
                  </a:lnTo>
                  <a:lnTo>
                    <a:pt x="24" y="6"/>
                  </a:lnTo>
                  <a:lnTo>
                    <a:pt x="24" y="4"/>
                  </a:lnTo>
                  <a:lnTo>
                    <a:pt x="24" y="0"/>
                  </a:lnTo>
                  <a:lnTo>
                    <a:pt x="24" y="0"/>
                  </a:lnTo>
                  <a:lnTo>
                    <a:pt x="22" y="0"/>
                  </a:lnTo>
                  <a:lnTo>
                    <a:pt x="19" y="0"/>
                  </a:lnTo>
                  <a:lnTo>
                    <a:pt x="13" y="2"/>
                  </a:lnTo>
                  <a:lnTo>
                    <a:pt x="13" y="2"/>
                  </a:lnTo>
                  <a:lnTo>
                    <a:pt x="9" y="4"/>
                  </a:lnTo>
                  <a:lnTo>
                    <a:pt x="9" y="4"/>
                  </a:lnTo>
                  <a:lnTo>
                    <a:pt x="5" y="6"/>
                  </a:lnTo>
                  <a:lnTo>
                    <a:pt x="3" y="10"/>
                  </a:lnTo>
                  <a:lnTo>
                    <a:pt x="0" y="17"/>
                  </a:lnTo>
                  <a:lnTo>
                    <a:pt x="0" y="17"/>
                  </a:lnTo>
                  <a:lnTo>
                    <a:pt x="0" y="21"/>
                  </a:lnTo>
                  <a:lnTo>
                    <a:pt x="2" y="25"/>
                  </a:lnTo>
                  <a:lnTo>
                    <a:pt x="3" y="25"/>
                  </a:lnTo>
                  <a:lnTo>
                    <a:pt x="5" y="27"/>
                  </a:lnTo>
                  <a:lnTo>
                    <a:pt x="5" y="27"/>
                  </a:lnTo>
                  <a:lnTo>
                    <a:pt x="9" y="25"/>
                  </a:lnTo>
                  <a:lnTo>
                    <a:pt x="9" y="25"/>
                  </a:lnTo>
                  <a:lnTo>
                    <a:pt x="9" y="23"/>
                  </a:lnTo>
                  <a:lnTo>
                    <a:pt x="11" y="21"/>
                  </a:lnTo>
                  <a:lnTo>
                    <a:pt x="11" y="21"/>
                  </a:lnTo>
                  <a:lnTo>
                    <a:pt x="13" y="21"/>
                  </a:lnTo>
                  <a:lnTo>
                    <a:pt x="17" y="23"/>
                  </a:lnTo>
                  <a:lnTo>
                    <a:pt x="19" y="27"/>
                  </a:lnTo>
                  <a:lnTo>
                    <a:pt x="19" y="27"/>
                  </a:lnTo>
                  <a:lnTo>
                    <a:pt x="21" y="29"/>
                  </a:lnTo>
                  <a:lnTo>
                    <a:pt x="21" y="30"/>
                  </a:lnTo>
                  <a:lnTo>
                    <a:pt x="21" y="30"/>
                  </a:lnTo>
                  <a:lnTo>
                    <a:pt x="21" y="30"/>
                  </a:lnTo>
                  <a:lnTo>
                    <a:pt x="21" y="30"/>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78" name="Freeform 77">
              <a:extLst>
                <a:ext uri="{FF2B5EF4-FFF2-40B4-BE49-F238E27FC236}">
                  <a16:creationId xmlns:a16="http://schemas.microsoft.com/office/drawing/2014/main" id="{52A37C32-F4D6-6D4B-A522-C3F1F76CE32D}"/>
                </a:ext>
              </a:extLst>
            </p:cNvPr>
            <p:cNvSpPr>
              <a:spLocks/>
            </p:cNvSpPr>
            <p:nvPr userDrawn="1"/>
          </p:nvSpPr>
          <p:spPr bwMode="auto">
            <a:xfrm>
              <a:off x="832551" y="1969214"/>
              <a:ext cx="10688" cy="10395"/>
            </a:xfrm>
            <a:custGeom>
              <a:avLst/>
              <a:gdLst>
                <a:gd name="T0" fmla="*/ 5 w 7"/>
                <a:gd name="T1" fmla="*/ 8 h 8"/>
                <a:gd name="T2" fmla="*/ 5 w 7"/>
                <a:gd name="T3" fmla="*/ 8 h 8"/>
                <a:gd name="T4" fmla="*/ 2 w 7"/>
                <a:gd name="T5" fmla="*/ 8 h 8"/>
                <a:gd name="T6" fmla="*/ 2 w 7"/>
                <a:gd name="T7" fmla="*/ 6 h 8"/>
                <a:gd name="T8" fmla="*/ 0 w 7"/>
                <a:gd name="T9" fmla="*/ 2 h 8"/>
                <a:gd name="T10" fmla="*/ 0 w 7"/>
                <a:gd name="T11" fmla="*/ 0 h 8"/>
                <a:gd name="T12" fmla="*/ 0 w 7"/>
                <a:gd name="T13" fmla="*/ 0 h 8"/>
                <a:gd name="T14" fmla="*/ 7 w 7"/>
                <a:gd name="T15" fmla="*/ 0 h 8"/>
                <a:gd name="T16" fmla="*/ 7 w 7"/>
                <a:gd name="T17" fmla="*/ 0 h 8"/>
                <a:gd name="T18" fmla="*/ 7 w 7"/>
                <a:gd name="T19" fmla="*/ 2 h 8"/>
                <a:gd name="T20" fmla="*/ 7 w 7"/>
                <a:gd name="T21" fmla="*/ 4 h 8"/>
                <a:gd name="T22" fmla="*/ 7 w 7"/>
                <a:gd name="T23" fmla="*/ 8 h 8"/>
                <a:gd name="T24" fmla="*/ 5 w 7"/>
                <a:gd name="T25" fmla="*/ 8 h 8"/>
                <a:gd name="T26" fmla="*/ 5 w 7"/>
                <a:gd name="T27" fmla="*/ 8 h 8"/>
                <a:gd name="T28" fmla="*/ 5 w 7"/>
                <a:gd name="T29" fmla="*/ 8 h 8"/>
                <a:gd name="T30" fmla="*/ 5 w 7"/>
                <a:gd name="T31"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 h="8">
                  <a:moveTo>
                    <a:pt x="5" y="8"/>
                  </a:moveTo>
                  <a:lnTo>
                    <a:pt x="5" y="8"/>
                  </a:lnTo>
                  <a:lnTo>
                    <a:pt x="2" y="8"/>
                  </a:lnTo>
                  <a:lnTo>
                    <a:pt x="2" y="6"/>
                  </a:lnTo>
                  <a:lnTo>
                    <a:pt x="0" y="2"/>
                  </a:lnTo>
                  <a:lnTo>
                    <a:pt x="0" y="0"/>
                  </a:lnTo>
                  <a:lnTo>
                    <a:pt x="0" y="0"/>
                  </a:lnTo>
                  <a:lnTo>
                    <a:pt x="7" y="0"/>
                  </a:lnTo>
                  <a:lnTo>
                    <a:pt x="7" y="0"/>
                  </a:lnTo>
                  <a:lnTo>
                    <a:pt x="7" y="2"/>
                  </a:lnTo>
                  <a:lnTo>
                    <a:pt x="7" y="4"/>
                  </a:lnTo>
                  <a:lnTo>
                    <a:pt x="7" y="8"/>
                  </a:lnTo>
                  <a:lnTo>
                    <a:pt x="5" y="8"/>
                  </a:lnTo>
                  <a:lnTo>
                    <a:pt x="5" y="8"/>
                  </a:lnTo>
                  <a:lnTo>
                    <a:pt x="5" y="8"/>
                  </a:lnTo>
                  <a:lnTo>
                    <a:pt x="5" y="8"/>
                  </a:lnTo>
                  <a:close/>
                </a:path>
              </a:pathLst>
            </a:custGeom>
            <a:solidFill>
              <a:schemeClr val="bg1">
                <a:lumMod val="85000"/>
              </a:schemeClr>
            </a:solidFill>
            <a:ln w="635" cap="rnd">
              <a:solidFill>
                <a:schemeClr val="bg1">
                  <a:alpha val="17000"/>
                </a:schemeClr>
              </a:solidFill>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79" name="Freeform 78">
              <a:extLst>
                <a:ext uri="{FF2B5EF4-FFF2-40B4-BE49-F238E27FC236}">
                  <a16:creationId xmlns:a16="http://schemas.microsoft.com/office/drawing/2014/main" id="{1E05F7D3-3552-6842-8EFE-03F9C96DE03A}"/>
                </a:ext>
              </a:extLst>
            </p:cNvPr>
            <p:cNvSpPr>
              <a:spLocks/>
            </p:cNvSpPr>
            <p:nvPr userDrawn="1"/>
          </p:nvSpPr>
          <p:spPr bwMode="auto">
            <a:xfrm>
              <a:off x="832551" y="1969214"/>
              <a:ext cx="10688" cy="10395"/>
            </a:xfrm>
            <a:custGeom>
              <a:avLst/>
              <a:gdLst>
                <a:gd name="T0" fmla="*/ 5 w 7"/>
                <a:gd name="T1" fmla="*/ 8 h 8"/>
                <a:gd name="T2" fmla="*/ 5 w 7"/>
                <a:gd name="T3" fmla="*/ 8 h 8"/>
                <a:gd name="T4" fmla="*/ 2 w 7"/>
                <a:gd name="T5" fmla="*/ 8 h 8"/>
                <a:gd name="T6" fmla="*/ 2 w 7"/>
                <a:gd name="T7" fmla="*/ 6 h 8"/>
                <a:gd name="T8" fmla="*/ 0 w 7"/>
                <a:gd name="T9" fmla="*/ 2 h 8"/>
                <a:gd name="T10" fmla="*/ 0 w 7"/>
                <a:gd name="T11" fmla="*/ 0 h 8"/>
                <a:gd name="T12" fmla="*/ 0 w 7"/>
                <a:gd name="T13" fmla="*/ 0 h 8"/>
                <a:gd name="T14" fmla="*/ 7 w 7"/>
                <a:gd name="T15" fmla="*/ 0 h 8"/>
                <a:gd name="T16" fmla="*/ 7 w 7"/>
                <a:gd name="T17" fmla="*/ 0 h 8"/>
                <a:gd name="T18" fmla="*/ 7 w 7"/>
                <a:gd name="T19" fmla="*/ 2 h 8"/>
                <a:gd name="T20" fmla="*/ 7 w 7"/>
                <a:gd name="T21" fmla="*/ 4 h 8"/>
                <a:gd name="T22" fmla="*/ 7 w 7"/>
                <a:gd name="T23" fmla="*/ 8 h 8"/>
                <a:gd name="T24" fmla="*/ 5 w 7"/>
                <a:gd name="T25" fmla="*/ 8 h 8"/>
                <a:gd name="T26" fmla="*/ 5 w 7"/>
                <a:gd name="T27" fmla="*/ 8 h 8"/>
                <a:gd name="T28" fmla="*/ 5 w 7"/>
                <a:gd name="T29" fmla="*/ 8 h 8"/>
                <a:gd name="T30" fmla="*/ 5 w 7"/>
                <a:gd name="T31"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 h="8">
                  <a:moveTo>
                    <a:pt x="5" y="8"/>
                  </a:moveTo>
                  <a:lnTo>
                    <a:pt x="5" y="8"/>
                  </a:lnTo>
                  <a:lnTo>
                    <a:pt x="2" y="8"/>
                  </a:lnTo>
                  <a:lnTo>
                    <a:pt x="2" y="6"/>
                  </a:lnTo>
                  <a:lnTo>
                    <a:pt x="0" y="2"/>
                  </a:lnTo>
                  <a:lnTo>
                    <a:pt x="0" y="0"/>
                  </a:lnTo>
                  <a:lnTo>
                    <a:pt x="0" y="0"/>
                  </a:lnTo>
                  <a:lnTo>
                    <a:pt x="7" y="0"/>
                  </a:lnTo>
                  <a:lnTo>
                    <a:pt x="7" y="0"/>
                  </a:lnTo>
                  <a:lnTo>
                    <a:pt x="7" y="2"/>
                  </a:lnTo>
                  <a:lnTo>
                    <a:pt x="7" y="4"/>
                  </a:lnTo>
                  <a:lnTo>
                    <a:pt x="7" y="8"/>
                  </a:lnTo>
                  <a:lnTo>
                    <a:pt x="5" y="8"/>
                  </a:lnTo>
                  <a:lnTo>
                    <a:pt x="5" y="8"/>
                  </a:lnTo>
                  <a:lnTo>
                    <a:pt x="5" y="8"/>
                  </a:lnTo>
                  <a:lnTo>
                    <a:pt x="5" y="8"/>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80" name="Freeform 79">
              <a:extLst>
                <a:ext uri="{FF2B5EF4-FFF2-40B4-BE49-F238E27FC236}">
                  <a16:creationId xmlns:a16="http://schemas.microsoft.com/office/drawing/2014/main" id="{20570E15-6781-DA46-B1BF-650A9929BB60}"/>
                </a:ext>
              </a:extLst>
            </p:cNvPr>
            <p:cNvSpPr>
              <a:spLocks/>
            </p:cNvSpPr>
            <p:nvPr userDrawn="1"/>
          </p:nvSpPr>
          <p:spPr bwMode="auto">
            <a:xfrm>
              <a:off x="768423" y="2390202"/>
              <a:ext cx="68709" cy="127336"/>
            </a:xfrm>
            <a:custGeom>
              <a:avLst/>
              <a:gdLst>
                <a:gd name="T0" fmla="*/ 8 w 45"/>
                <a:gd name="T1" fmla="*/ 1 h 98"/>
                <a:gd name="T2" fmla="*/ 9 w 45"/>
                <a:gd name="T3" fmla="*/ 3 h 98"/>
                <a:gd name="T4" fmla="*/ 9 w 45"/>
                <a:gd name="T5" fmla="*/ 9 h 98"/>
                <a:gd name="T6" fmla="*/ 11 w 45"/>
                <a:gd name="T7" fmla="*/ 22 h 98"/>
                <a:gd name="T8" fmla="*/ 11 w 45"/>
                <a:gd name="T9" fmla="*/ 34 h 98"/>
                <a:gd name="T10" fmla="*/ 6 w 45"/>
                <a:gd name="T11" fmla="*/ 43 h 98"/>
                <a:gd name="T12" fmla="*/ 2 w 45"/>
                <a:gd name="T13" fmla="*/ 49 h 98"/>
                <a:gd name="T14" fmla="*/ 2 w 45"/>
                <a:gd name="T15" fmla="*/ 58 h 98"/>
                <a:gd name="T16" fmla="*/ 0 w 45"/>
                <a:gd name="T17" fmla="*/ 66 h 98"/>
                <a:gd name="T18" fmla="*/ 8 w 45"/>
                <a:gd name="T19" fmla="*/ 66 h 98"/>
                <a:gd name="T20" fmla="*/ 8 w 45"/>
                <a:gd name="T21" fmla="*/ 70 h 98"/>
                <a:gd name="T22" fmla="*/ 9 w 45"/>
                <a:gd name="T23" fmla="*/ 73 h 98"/>
                <a:gd name="T24" fmla="*/ 13 w 45"/>
                <a:gd name="T25" fmla="*/ 79 h 98"/>
                <a:gd name="T26" fmla="*/ 11 w 45"/>
                <a:gd name="T27" fmla="*/ 83 h 98"/>
                <a:gd name="T28" fmla="*/ 8 w 45"/>
                <a:gd name="T29" fmla="*/ 90 h 98"/>
                <a:gd name="T30" fmla="*/ 8 w 45"/>
                <a:gd name="T31" fmla="*/ 92 h 98"/>
                <a:gd name="T32" fmla="*/ 13 w 45"/>
                <a:gd name="T33" fmla="*/ 98 h 98"/>
                <a:gd name="T34" fmla="*/ 15 w 45"/>
                <a:gd name="T35" fmla="*/ 98 h 98"/>
                <a:gd name="T36" fmla="*/ 21 w 45"/>
                <a:gd name="T37" fmla="*/ 98 h 98"/>
                <a:gd name="T38" fmla="*/ 26 w 45"/>
                <a:gd name="T39" fmla="*/ 96 h 98"/>
                <a:gd name="T40" fmla="*/ 32 w 45"/>
                <a:gd name="T41" fmla="*/ 94 h 98"/>
                <a:gd name="T42" fmla="*/ 32 w 45"/>
                <a:gd name="T43" fmla="*/ 90 h 98"/>
                <a:gd name="T44" fmla="*/ 30 w 45"/>
                <a:gd name="T45" fmla="*/ 85 h 98"/>
                <a:gd name="T46" fmla="*/ 30 w 45"/>
                <a:gd name="T47" fmla="*/ 83 h 98"/>
                <a:gd name="T48" fmla="*/ 36 w 45"/>
                <a:gd name="T49" fmla="*/ 75 h 98"/>
                <a:gd name="T50" fmla="*/ 36 w 45"/>
                <a:gd name="T51" fmla="*/ 71 h 98"/>
                <a:gd name="T52" fmla="*/ 34 w 45"/>
                <a:gd name="T53" fmla="*/ 70 h 98"/>
                <a:gd name="T54" fmla="*/ 34 w 45"/>
                <a:gd name="T55" fmla="*/ 62 h 98"/>
                <a:gd name="T56" fmla="*/ 34 w 45"/>
                <a:gd name="T57" fmla="*/ 60 h 98"/>
                <a:gd name="T58" fmla="*/ 32 w 45"/>
                <a:gd name="T59" fmla="*/ 53 h 98"/>
                <a:gd name="T60" fmla="*/ 32 w 45"/>
                <a:gd name="T61" fmla="*/ 49 h 98"/>
                <a:gd name="T62" fmla="*/ 34 w 45"/>
                <a:gd name="T63" fmla="*/ 45 h 98"/>
                <a:gd name="T64" fmla="*/ 40 w 45"/>
                <a:gd name="T65" fmla="*/ 41 h 98"/>
                <a:gd name="T66" fmla="*/ 42 w 45"/>
                <a:gd name="T67" fmla="*/ 37 h 98"/>
                <a:gd name="T68" fmla="*/ 44 w 45"/>
                <a:gd name="T69" fmla="*/ 32 h 98"/>
                <a:gd name="T70" fmla="*/ 40 w 45"/>
                <a:gd name="T71" fmla="*/ 24 h 98"/>
                <a:gd name="T72" fmla="*/ 42 w 45"/>
                <a:gd name="T73" fmla="*/ 20 h 98"/>
                <a:gd name="T74" fmla="*/ 44 w 45"/>
                <a:gd name="T75" fmla="*/ 15 h 98"/>
                <a:gd name="T76" fmla="*/ 45 w 45"/>
                <a:gd name="T77" fmla="*/ 11 h 98"/>
                <a:gd name="T78" fmla="*/ 40 w 45"/>
                <a:gd name="T79" fmla="*/ 7 h 98"/>
                <a:gd name="T80" fmla="*/ 36 w 45"/>
                <a:gd name="T81" fmla="*/ 7 h 98"/>
                <a:gd name="T82" fmla="*/ 26 w 45"/>
                <a:gd name="T83" fmla="*/ 7 h 98"/>
                <a:gd name="T84" fmla="*/ 23 w 45"/>
                <a:gd name="T85" fmla="*/ 7 h 98"/>
                <a:gd name="T86" fmla="*/ 21 w 45"/>
                <a:gd name="T87" fmla="*/ 3 h 98"/>
                <a:gd name="T88" fmla="*/ 17 w 45"/>
                <a:gd name="T89" fmla="*/ 1 h 98"/>
                <a:gd name="T90" fmla="*/ 9 w 45"/>
                <a:gd name="T91" fmla="*/ 0 h 98"/>
                <a:gd name="T92" fmla="*/ 8 w 45"/>
                <a:gd name="T93" fmla="*/ 1 h 98"/>
                <a:gd name="T94" fmla="*/ 8 w 45"/>
                <a:gd name="T95" fmla="*/ 1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5" h="98">
                  <a:moveTo>
                    <a:pt x="8" y="1"/>
                  </a:moveTo>
                  <a:lnTo>
                    <a:pt x="8" y="1"/>
                  </a:lnTo>
                  <a:lnTo>
                    <a:pt x="8" y="3"/>
                  </a:lnTo>
                  <a:lnTo>
                    <a:pt x="9" y="3"/>
                  </a:lnTo>
                  <a:lnTo>
                    <a:pt x="9" y="9"/>
                  </a:lnTo>
                  <a:lnTo>
                    <a:pt x="9" y="9"/>
                  </a:lnTo>
                  <a:lnTo>
                    <a:pt x="11" y="15"/>
                  </a:lnTo>
                  <a:lnTo>
                    <a:pt x="11" y="22"/>
                  </a:lnTo>
                  <a:lnTo>
                    <a:pt x="11" y="28"/>
                  </a:lnTo>
                  <a:lnTo>
                    <a:pt x="11" y="34"/>
                  </a:lnTo>
                  <a:lnTo>
                    <a:pt x="11" y="34"/>
                  </a:lnTo>
                  <a:lnTo>
                    <a:pt x="6" y="43"/>
                  </a:lnTo>
                  <a:lnTo>
                    <a:pt x="6" y="45"/>
                  </a:lnTo>
                  <a:lnTo>
                    <a:pt x="2" y="49"/>
                  </a:lnTo>
                  <a:lnTo>
                    <a:pt x="2" y="49"/>
                  </a:lnTo>
                  <a:lnTo>
                    <a:pt x="2" y="58"/>
                  </a:lnTo>
                  <a:lnTo>
                    <a:pt x="0" y="66"/>
                  </a:lnTo>
                  <a:lnTo>
                    <a:pt x="0" y="66"/>
                  </a:lnTo>
                  <a:lnTo>
                    <a:pt x="4" y="66"/>
                  </a:lnTo>
                  <a:lnTo>
                    <a:pt x="8" y="66"/>
                  </a:lnTo>
                  <a:lnTo>
                    <a:pt x="8" y="66"/>
                  </a:lnTo>
                  <a:lnTo>
                    <a:pt x="8" y="70"/>
                  </a:lnTo>
                  <a:lnTo>
                    <a:pt x="9" y="73"/>
                  </a:lnTo>
                  <a:lnTo>
                    <a:pt x="9" y="73"/>
                  </a:lnTo>
                  <a:lnTo>
                    <a:pt x="11" y="77"/>
                  </a:lnTo>
                  <a:lnTo>
                    <a:pt x="13" y="79"/>
                  </a:lnTo>
                  <a:lnTo>
                    <a:pt x="13" y="79"/>
                  </a:lnTo>
                  <a:lnTo>
                    <a:pt x="11" y="83"/>
                  </a:lnTo>
                  <a:lnTo>
                    <a:pt x="11" y="87"/>
                  </a:lnTo>
                  <a:lnTo>
                    <a:pt x="8" y="90"/>
                  </a:lnTo>
                  <a:lnTo>
                    <a:pt x="8" y="90"/>
                  </a:lnTo>
                  <a:lnTo>
                    <a:pt x="8" y="92"/>
                  </a:lnTo>
                  <a:lnTo>
                    <a:pt x="9" y="96"/>
                  </a:lnTo>
                  <a:lnTo>
                    <a:pt x="13" y="98"/>
                  </a:lnTo>
                  <a:lnTo>
                    <a:pt x="13" y="98"/>
                  </a:lnTo>
                  <a:lnTo>
                    <a:pt x="15" y="98"/>
                  </a:lnTo>
                  <a:lnTo>
                    <a:pt x="17" y="98"/>
                  </a:lnTo>
                  <a:lnTo>
                    <a:pt x="21" y="98"/>
                  </a:lnTo>
                  <a:lnTo>
                    <a:pt x="21" y="98"/>
                  </a:lnTo>
                  <a:lnTo>
                    <a:pt x="26" y="96"/>
                  </a:lnTo>
                  <a:lnTo>
                    <a:pt x="28" y="96"/>
                  </a:lnTo>
                  <a:lnTo>
                    <a:pt x="32" y="94"/>
                  </a:lnTo>
                  <a:lnTo>
                    <a:pt x="32" y="94"/>
                  </a:lnTo>
                  <a:lnTo>
                    <a:pt x="32" y="90"/>
                  </a:lnTo>
                  <a:lnTo>
                    <a:pt x="30" y="88"/>
                  </a:lnTo>
                  <a:lnTo>
                    <a:pt x="30" y="85"/>
                  </a:lnTo>
                  <a:lnTo>
                    <a:pt x="30" y="83"/>
                  </a:lnTo>
                  <a:lnTo>
                    <a:pt x="30" y="83"/>
                  </a:lnTo>
                  <a:lnTo>
                    <a:pt x="34" y="77"/>
                  </a:lnTo>
                  <a:lnTo>
                    <a:pt x="36" y="75"/>
                  </a:lnTo>
                  <a:lnTo>
                    <a:pt x="36" y="71"/>
                  </a:lnTo>
                  <a:lnTo>
                    <a:pt x="36" y="71"/>
                  </a:lnTo>
                  <a:lnTo>
                    <a:pt x="34" y="70"/>
                  </a:lnTo>
                  <a:lnTo>
                    <a:pt x="34" y="70"/>
                  </a:lnTo>
                  <a:lnTo>
                    <a:pt x="34" y="66"/>
                  </a:lnTo>
                  <a:lnTo>
                    <a:pt x="34" y="62"/>
                  </a:lnTo>
                  <a:lnTo>
                    <a:pt x="34" y="60"/>
                  </a:lnTo>
                  <a:lnTo>
                    <a:pt x="34" y="60"/>
                  </a:lnTo>
                  <a:lnTo>
                    <a:pt x="34" y="56"/>
                  </a:lnTo>
                  <a:lnTo>
                    <a:pt x="32" y="53"/>
                  </a:lnTo>
                  <a:lnTo>
                    <a:pt x="32" y="51"/>
                  </a:lnTo>
                  <a:lnTo>
                    <a:pt x="32" y="49"/>
                  </a:lnTo>
                  <a:lnTo>
                    <a:pt x="32" y="49"/>
                  </a:lnTo>
                  <a:lnTo>
                    <a:pt x="34" y="45"/>
                  </a:lnTo>
                  <a:lnTo>
                    <a:pt x="38" y="43"/>
                  </a:lnTo>
                  <a:lnTo>
                    <a:pt x="40" y="41"/>
                  </a:lnTo>
                  <a:lnTo>
                    <a:pt x="42" y="37"/>
                  </a:lnTo>
                  <a:lnTo>
                    <a:pt x="42" y="37"/>
                  </a:lnTo>
                  <a:lnTo>
                    <a:pt x="44" y="36"/>
                  </a:lnTo>
                  <a:lnTo>
                    <a:pt x="44" y="32"/>
                  </a:lnTo>
                  <a:lnTo>
                    <a:pt x="40" y="28"/>
                  </a:lnTo>
                  <a:lnTo>
                    <a:pt x="40" y="24"/>
                  </a:lnTo>
                  <a:lnTo>
                    <a:pt x="40" y="22"/>
                  </a:lnTo>
                  <a:lnTo>
                    <a:pt x="42" y="20"/>
                  </a:lnTo>
                  <a:lnTo>
                    <a:pt x="42" y="20"/>
                  </a:lnTo>
                  <a:lnTo>
                    <a:pt x="44" y="15"/>
                  </a:lnTo>
                  <a:lnTo>
                    <a:pt x="45" y="11"/>
                  </a:lnTo>
                  <a:lnTo>
                    <a:pt x="45" y="11"/>
                  </a:lnTo>
                  <a:lnTo>
                    <a:pt x="45" y="9"/>
                  </a:lnTo>
                  <a:lnTo>
                    <a:pt x="40" y="7"/>
                  </a:lnTo>
                  <a:lnTo>
                    <a:pt x="40" y="7"/>
                  </a:lnTo>
                  <a:lnTo>
                    <a:pt x="36" y="7"/>
                  </a:lnTo>
                  <a:lnTo>
                    <a:pt x="34" y="7"/>
                  </a:lnTo>
                  <a:lnTo>
                    <a:pt x="26" y="7"/>
                  </a:lnTo>
                  <a:lnTo>
                    <a:pt x="26" y="7"/>
                  </a:lnTo>
                  <a:lnTo>
                    <a:pt x="23" y="7"/>
                  </a:lnTo>
                  <a:lnTo>
                    <a:pt x="21" y="5"/>
                  </a:lnTo>
                  <a:lnTo>
                    <a:pt x="21" y="3"/>
                  </a:lnTo>
                  <a:lnTo>
                    <a:pt x="17" y="1"/>
                  </a:lnTo>
                  <a:lnTo>
                    <a:pt x="17" y="1"/>
                  </a:lnTo>
                  <a:lnTo>
                    <a:pt x="13" y="0"/>
                  </a:lnTo>
                  <a:lnTo>
                    <a:pt x="9" y="0"/>
                  </a:lnTo>
                  <a:lnTo>
                    <a:pt x="8" y="1"/>
                  </a:lnTo>
                  <a:lnTo>
                    <a:pt x="8" y="1"/>
                  </a:lnTo>
                  <a:lnTo>
                    <a:pt x="8" y="1"/>
                  </a:lnTo>
                  <a:lnTo>
                    <a:pt x="8" y="1"/>
                  </a:lnTo>
                  <a:close/>
                </a:path>
              </a:pathLst>
            </a:custGeom>
            <a:solidFill>
              <a:schemeClr val="bg1">
                <a:lumMod val="85000"/>
              </a:schemeClr>
            </a:solidFill>
            <a:ln w="635" cap="rnd">
              <a:solidFill>
                <a:schemeClr val="bg1">
                  <a:alpha val="17000"/>
                </a:schemeClr>
              </a:solidFill>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81" name="Freeform 80">
              <a:extLst>
                <a:ext uri="{FF2B5EF4-FFF2-40B4-BE49-F238E27FC236}">
                  <a16:creationId xmlns:a16="http://schemas.microsoft.com/office/drawing/2014/main" id="{E0DFC23C-9D18-8B40-96C5-8D0D7C1C9D6F}"/>
                </a:ext>
              </a:extLst>
            </p:cNvPr>
            <p:cNvSpPr>
              <a:spLocks/>
            </p:cNvSpPr>
            <p:nvPr userDrawn="1"/>
          </p:nvSpPr>
          <p:spPr bwMode="auto">
            <a:xfrm>
              <a:off x="768423" y="2390202"/>
              <a:ext cx="68709" cy="127336"/>
            </a:xfrm>
            <a:custGeom>
              <a:avLst/>
              <a:gdLst>
                <a:gd name="T0" fmla="*/ 8 w 45"/>
                <a:gd name="T1" fmla="*/ 1 h 98"/>
                <a:gd name="T2" fmla="*/ 9 w 45"/>
                <a:gd name="T3" fmla="*/ 3 h 98"/>
                <a:gd name="T4" fmla="*/ 9 w 45"/>
                <a:gd name="T5" fmla="*/ 9 h 98"/>
                <a:gd name="T6" fmla="*/ 11 w 45"/>
                <a:gd name="T7" fmla="*/ 22 h 98"/>
                <a:gd name="T8" fmla="*/ 11 w 45"/>
                <a:gd name="T9" fmla="*/ 34 h 98"/>
                <a:gd name="T10" fmla="*/ 6 w 45"/>
                <a:gd name="T11" fmla="*/ 43 h 98"/>
                <a:gd name="T12" fmla="*/ 2 w 45"/>
                <a:gd name="T13" fmla="*/ 49 h 98"/>
                <a:gd name="T14" fmla="*/ 2 w 45"/>
                <a:gd name="T15" fmla="*/ 58 h 98"/>
                <a:gd name="T16" fmla="*/ 0 w 45"/>
                <a:gd name="T17" fmla="*/ 66 h 98"/>
                <a:gd name="T18" fmla="*/ 8 w 45"/>
                <a:gd name="T19" fmla="*/ 66 h 98"/>
                <a:gd name="T20" fmla="*/ 8 w 45"/>
                <a:gd name="T21" fmla="*/ 70 h 98"/>
                <a:gd name="T22" fmla="*/ 9 w 45"/>
                <a:gd name="T23" fmla="*/ 73 h 98"/>
                <a:gd name="T24" fmla="*/ 13 w 45"/>
                <a:gd name="T25" fmla="*/ 79 h 98"/>
                <a:gd name="T26" fmla="*/ 11 w 45"/>
                <a:gd name="T27" fmla="*/ 83 h 98"/>
                <a:gd name="T28" fmla="*/ 8 w 45"/>
                <a:gd name="T29" fmla="*/ 90 h 98"/>
                <a:gd name="T30" fmla="*/ 8 w 45"/>
                <a:gd name="T31" fmla="*/ 92 h 98"/>
                <a:gd name="T32" fmla="*/ 13 w 45"/>
                <a:gd name="T33" fmla="*/ 98 h 98"/>
                <a:gd name="T34" fmla="*/ 15 w 45"/>
                <a:gd name="T35" fmla="*/ 98 h 98"/>
                <a:gd name="T36" fmla="*/ 21 w 45"/>
                <a:gd name="T37" fmla="*/ 98 h 98"/>
                <a:gd name="T38" fmla="*/ 26 w 45"/>
                <a:gd name="T39" fmla="*/ 96 h 98"/>
                <a:gd name="T40" fmla="*/ 32 w 45"/>
                <a:gd name="T41" fmla="*/ 94 h 98"/>
                <a:gd name="T42" fmla="*/ 32 w 45"/>
                <a:gd name="T43" fmla="*/ 90 h 98"/>
                <a:gd name="T44" fmla="*/ 30 w 45"/>
                <a:gd name="T45" fmla="*/ 85 h 98"/>
                <a:gd name="T46" fmla="*/ 30 w 45"/>
                <a:gd name="T47" fmla="*/ 83 h 98"/>
                <a:gd name="T48" fmla="*/ 36 w 45"/>
                <a:gd name="T49" fmla="*/ 75 h 98"/>
                <a:gd name="T50" fmla="*/ 36 w 45"/>
                <a:gd name="T51" fmla="*/ 71 h 98"/>
                <a:gd name="T52" fmla="*/ 34 w 45"/>
                <a:gd name="T53" fmla="*/ 70 h 98"/>
                <a:gd name="T54" fmla="*/ 34 w 45"/>
                <a:gd name="T55" fmla="*/ 62 h 98"/>
                <a:gd name="T56" fmla="*/ 34 w 45"/>
                <a:gd name="T57" fmla="*/ 60 h 98"/>
                <a:gd name="T58" fmla="*/ 32 w 45"/>
                <a:gd name="T59" fmla="*/ 53 h 98"/>
                <a:gd name="T60" fmla="*/ 32 w 45"/>
                <a:gd name="T61" fmla="*/ 49 h 98"/>
                <a:gd name="T62" fmla="*/ 34 w 45"/>
                <a:gd name="T63" fmla="*/ 45 h 98"/>
                <a:gd name="T64" fmla="*/ 40 w 45"/>
                <a:gd name="T65" fmla="*/ 41 h 98"/>
                <a:gd name="T66" fmla="*/ 42 w 45"/>
                <a:gd name="T67" fmla="*/ 37 h 98"/>
                <a:gd name="T68" fmla="*/ 44 w 45"/>
                <a:gd name="T69" fmla="*/ 32 h 98"/>
                <a:gd name="T70" fmla="*/ 40 w 45"/>
                <a:gd name="T71" fmla="*/ 24 h 98"/>
                <a:gd name="T72" fmla="*/ 42 w 45"/>
                <a:gd name="T73" fmla="*/ 20 h 98"/>
                <a:gd name="T74" fmla="*/ 44 w 45"/>
                <a:gd name="T75" fmla="*/ 15 h 98"/>
                <a:gd name="T76" fmla="*/ 45 w 45"/>
                <a:gd name="T77" fmla="*/ 11 h 98"/>
                <a:gd name="T78" fmla="*/ 40 w 45"/>
                <a:gd name="T79" fmla="*/ 7 h 98"/>
                <a:gd name="T80" fmla="*/ 36 w 45"/>
                <a:gd name="T81" fmla="*/ 7 h 98"/>
                <a:gd name="T82" fmla="*/ 26 w 45"/>
                <a:gd name="T83" fmla="*/ 7 h 98"/>
                <a:gd name="T84" fmla="*/ 23 w 45"/>
                <a:gd name="T85" fmla="*/ 7 h 98"/>
                <a:gd name="T86" fmla="*/ 21 w 45"/>
                <a:gd name="T87" fmla="*/ 3 h 98"/>
                <a:gd name="T88" fmla="*/ 17 w 45"/>
                <a:gd name="T89" fmla="*/ 1 h 98"/>
                <a:gd name="T90" fmla="*/ 9 w 45"/>
                <a:gd name="T91" fmla="*/ 0 h 98"/>
                <a:gd name="T92" fmla="*/ 8 w 45"/>
                <a:gd name="T93" fmla="*/ 1 h 98"/>
                <a:gd name="T94" fmla="*/ 8 w 45"/>
                <a:gd name="T95" fmla="*/ 1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5" h="98">
                  <a:moveTo>
                    <a:pt x="8" y="1"/>
                  </a:moveTo>
                  <a:lnTo>
                    <a:pt x="8" y="1"/>
                  </a:lnTo>
                  <a:lnTo>
                    <a:pt x="8" y="3"/>
                  </a:lnTo>
                  <a:lnTo>
                    <a:pt x="9" y="3"/>
                  </a:lnTo>
                  <a:lnTo>
                    <a:pt x="9" y="9"/>
                  </a:lnTo>
                  <a:lnTo>
                    <a:pt x="9" y="9"/>
                  </a:lnTo>
                  <a:lnTo>
                    <a:pt x="11" y="15"/>
                  </a:lnTo>
                  <a:lnTo>
                    <a:pt x="11" y="22"/>
                  </a:lnTo>
                  <a:lnTo>
                    <a:pt x="11" y="28"/>
                  </a:lnTo>
                  <a:lnTo>
                    <a:pt x="11" y="34"/>
                  </a:lnTo>
                  <a:lnTo>
                    <a:pt x="11" y="34"/>
                  </a:lnTo>
                  <a:lnTo>
                    <a:pt x="6" y="43"/>
                  </a:lnTo>
                  <a:lnTo>
                    <a:pt x="6" y="45"/>
                  </a:lnTo>
                  <a:lnTo>
                    <a:pt x="2" y="49"/>
                  </a:lnTo>
                  <a:lnTo>
                    <a:pt x="2" y="49"/>
                  </a:lnTo>
                  <a:lnTo>
                    <a:pt x="2" y="58"/>
                  </a:lnTo>
                  <a:lnTo>
                    <a:pt x="0" y="66"/>
                  </a:lnTo>
                  <a:lnTo>
                    <a:pt x="0" y="66"/>
                  </a:lnTo>
                  <a:lnTo>
                    <a:pt x="4" y="66"/>
                  </a:lnTo>
                  <a:lnTo>
                    <a:pt x="8" y="66"/>
                  </a:lnTo>
                  <a:lnTo>
                    <a:pt x="8" y="66"/>
                  </a:lnTo>
                  <a:lnTo>
                    <a:pt x="8" y="70"/>
                  </a:lnTo>
                  <a:lnTo>
                    <a:pt x="9" y="73"/>
                  </a:lnTo>
                  <a:lnTo>
                    <a:pt x="9" y="73"/>
                  </a:lnTo>
                  <a:lnTo>
                    <a:pt x="11" y="77"/>
                  </a:lnTo>
                  <a:lnTo>
                    <a:pt x="13" y="79"/>
                  </a:lnTo>
                  <a:lnTo>
                    <a:pt x="13" y="79"/>
                  </a:lnTo>
                  <a:lnTo>
                    <a:pt x="11" y="83"/>
                  </a:lnTo>
                  <a:lnTo>
                    <a:pt x="11" y="87"/>
                  </a:lnTo>
                  <a:lnTo>
                    <a:pt x="8" y="90"/>
                  </a:lnTo>
                  <a:lnTo>
                    <a:pt x="8" y="90"/>
                  </a:lnTo>
                  <a:lnTo>
                    <a:pt x="8" y="92"/>
                  </a:lnTo>
                  <a:lnTo>
                    <a:pt x="9" y="96"/>
                  </a:lnTo>
                  <a:lnTo>
                    <a:pt x="13" y="98"/>
                  </a:lnTo>
                  <a:lnTo>
                    <a:pt x="13" y="98"/>
                  </a:lnTo>
                  <a:lnTo>
                    <a:pt x="15" y="98"/>
                  </a:lnTo>
                  <a:lnTo>
                    <a:pt x="17" y="98"/>
                  </a:lnTo>
                  <a:lnTo>
                    <a:pt x="21" y="98"/>
                  </a:lnTo>
                  <a:lnTo>
                    <a:pt x="21" y="98"/>
                  </a:lnTo>
                  <a:lnTo>
                    <a:pt x="26" y="96"/>
                  </a:lnTo>
                  <a:lnTo>
                    <a:pt x="28" y="96"/>
                  </a:lnTo>
                  <a:lnTo>
                    <a:pt x="32" y="94"/>
                  </a:lnTo>
                  <a:lnTo>
                    <a:pt x="32" y="94"/>
                  </a:lnTo>
                  <a:lnTo>
                    <a:pt x="32" y="90"/>
                  </a:lnTo>
                  <a:lnTo>
                    <a:pt x="30" y="88"/>
                  </a:lnTo>
                  <a:lnTo>
                    <a:pt x="30" y="85"/>
                  </a:lnTo>
                  <a:lnTo>
                    <a:pt x="30" y="83"/>
                  </a:lnTo>
                  <a:lnTo>
                    <a:pt x="30" y="83"/>
                  </a:lnTo>
                  <a:lnTo>
                    <a:pt x="34" y="77"/>
                  </a:lnTo>
                  <a:lnTo>
                    <a:pt x="36" y="75"/>
                  </a:lnTo>
                  <a:lnTo>
                    <a:pt x="36" y="71"/>
                  </a:lnTo>
                  <a:lnTo>
                    <a:pt x="36" y="71"/>
                  </a:lnTo>
                  <a:lnTo>
                    <a:pt x="34" y="70"/>
                  </a:lnTo>
                  <a:lnTo>
                    <a:pt x="34" y="70"/>
                  </a:lnTo>
                  <a:lnTo>
                    <a:pt x="34" y="66"/>
                  </a:lnTo>
                  <a:lnTo>
                    <a:pt x="34" y="62"/>
                  </a:lnTo>
                  <a:lnTo>
                    <a:pt x="34" y="60"/>
                  </a:lnTo>
                  <a:lnTo>
                    <a:pt x="34" y="60"/>
                  </a:lnTo>
                  <a:lnTo>
                    <a:pt x="34" y="56"/>
                  </a:lnTo>
                  <a:lnTo>
                    <a:pt x="32" y="53"/>
                  </a:lnTo>
                  <a:lnTo>
                    <a:pt x="32" y="51"/>
                  </a:lnTo>
                  <a:lnTo>
                    <a:pt x="32" y="49"/>
                  </a:lnTo>
                  <a:lnTo>
                    <a:pt x="32" y="49"/>
                  </a:lnTo>
                  <a:lnTo>
                    <a:pt x="34" y="45"/>
                  </a:lnTo>
                  <a:lnTo>
                    <a:pt x="38" y="43"/>
                  </a:lnTo>
                  <a:lnTo>
                    <a:pt x="40" y="41"/>
                  </a:lnTo>
                  <a:lnTo>
                    <a:pt x="42" y="37"/>
                  </a:lnTo>
                  <a:lnTo>
                    <a:pt x="42" y="37"/>
                  </a:lnTo>
                  <a:lnTo>
                    <a:pt x="44" y="36"/>
                  </a:lnTo>
                  <a:lnTo>
                    <a:pt x="44" y="32"/>
                  </a:lnTo>
                  <a:lnTo>
                    <a:pt x="40" y="28"/>
                  </a:lnTo>
                  <a:lnTo>
                    <a:pt x="40" y="24"/>
                  </a:lnTo>
                  <a:lnTo>
                    <a:pt x="40" y="22"/>
                  </a:lnTo>
                  <a:lnTo>
                    <a:pt x="42" y="20"/>
                  </a:lnTo>
                  <a:lnTo>
                    <a:pt x="42" y="20"/>
                  </a:lnTo>
                  <a:lnTo>
                    <a:pt x="44" y="15"/>
                  </a:lnTo>
                  <a:lnTo>
                    <a:pt x="45" y="11"/>
                  </a:lnTo>
                  <a:lnTo>
                    <a:pt x="45" y="11"/>
                  </a:lnTo>
                  <a:lnTo>
                    <a:pt x="45" y="9"/>
                  </a:lnTo>
                  <a:lnTo>
                    <a:pt x="40" y="7"/>
                  </a:lnTo>
                  <a:lnTo>
                    <a:pt x="40" y="7"/>
                  </a:lnTo>
                  <a:lnTo>
                    <a:pt x="36" y="7"/>
                  </a:lnTo>
                  <a:lnTo>
                    <a:pt x="34" y="7"/>
                  </a:lnTo>
                  <a:lnTo>
                    <a:pt x="26" y="7"/>
                  </a:lnTo>
                  <a:lnTo>
                    <a:pt x="26" y="7"/>
                  </a:lnTo>
                  <a:lnTo>
                    <a:pt x="23" y="7"/>
                  </a:lnTo>
                  <a:lnTo>
                    <a:pt x="21" y="5"/>
                  </a:lnTo>
                  <a:lnTo>
                    <a:pt x="21" y="3"/>
                  </a:lnTo>
                  <a:lnTo>
                    <a:pt x="17" y="1"/>
                  </a:lnTo>
                  <a:lnTo>
                    <a:pt x="17" y="1"/>
                  </a:lnTo>
                  <a:lnTo>
                    <a:pt x="13" y="0"/>
                  </a:lnTo>
                  <a:lnTo>
                    <a:pt x="9" y="0"/>
                  </a:lnTo>
                  <a:lnTo>
                    <a:pt x="8" y="1"/>
                  </a:lnTo>
                  <a:lnTo>
                    <a:pt x="8" y="1"/>
                  </a:lnTo>
                  <a:lnTo>
                    <a:pt x="8" y="1"/>
                  </a:lnTo>
                  <a:lnTo>
                    <a:pt x="8" y="1"/>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82" name="Freeform 81">
              <a:extLst>
                <a:ext uri="{FF2B5EF4-FFF2-40B4-BE49-F238E27FC236}">
                  <a16:creationId xmlns:a16="http://schemas.microsoft.com/office/drawing/2014/main" id="{9AAC5FAA-3327-CF44-9194-E0C485C26D31}"/>
                </a:ext>
              </a:extLst>
            </p:cNvPr>
            <p:cNvSpPr>
              <a:spLocks/>
            </p:cNvSpPr>
            <p:nvPr userDrawn="1"/>
          </p:nvSpPr>
          <p:spPr bwMode="auto">
            <a:xfrm>
              <a:off x="1027990" y="2142027"/>
              <a:ext cx="87031" cy="55872"/>
            </a:xfrm>
            <a:custGeom>
              <a:avLst/>
              <a:gdLst>
                <a:gd name="T0" fmla="*/ 0 w 57"/>
                <a:gd name="T1" fmla="*/ 9 h 43"/>
                <a:gd name="T2" fmla="*/ 21 w 57"/>
                <a:gd name="T3" fmla="*/ 22 h 43"/>
                <a:gd name="T4" fmla="*/ 27 w 57"/>
                <a:gd name="T5" fmla="*/ 36 h 43"/>
                <a:gd name="T6" fmla="*/ 38 w 57"/>
                <a:gd name="T7" fmla="*/ 37 h 43"/>
                <a:gd name="T8" fmla="*/ 49 w 57"/>
                <a:gd name="T9" fmla="*/ 43 h 43"/>
                <a:gd name="T10" fmla="*/ 49 w 57"/>
                <a:gd name="T11" fmla="*/ 30 h 43"/>
                <a:gd name="T12" fmla="*/ 57 w 57"/>
                <a:gd name="T13" fmla="*/ 22 h 43"/>
                <a:gd name="T14" fmla="*/ 51 w 57"/>
                <a:gd name="T15" fmla="*/ 17 h 43"/>
                <a:gd name="T16" fmla="*/ 53 w 57"/>
                <a:gd name="T17" fmla="*/ 7 h 43"/>
                <a:gd name="T18" fmla="*/ 30 w 57"/>
                <a:gd name="T19" fmla="*/ 0 h 43"/>
                <a:gd name="T20" fmla="*/ 17 w 57"/>
                <a:gd name="T21" fmla="*/ 5 h 43"/>
                <a:gd name="T22" fmla="*/ 13 w 57"/>
                <a:gd name="T23" fmla="*/ 5 h 43"/>
                <a:gd name="T24" fmla="*/ 0 w 57"/>
                <a:gd name="T25" fmla="*/ 9 h 43"/>
                <a:gd name="T26" fmla="*/ 0 w 57"/>
                <a:gd name="T27" fmla="*/ 9 h 43"/>
                <a:gd name="T28" fmla="*/ 0 w 57"/>
                <a:gd name="T29" fmla="*/ 9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7" h="43">
                  <a:moveTo>
                    <a:pt x="0" y="9"/>
                  </a:moveTo>
                  <a:lnTo>
                    <a:pt x="21" y="22"/>
                  </a:lnTo>
                  <a:lnTo>
                    <a:pt x="27" y="36"/>
                  </a:lnTo>
                  <a:lnTo>
                    <a:pt x="38" y="37"/>
                  </a:lnTo>
                  <a:lnTo>
                    <a:pt x="49" y="43"/>
                  </a:lnTo>
                  <a:lnTo>
                    <a:pt x="49" y="30"/>
                  </a:lnTo>
                  <a:lnTo>
                    <a:pt x="57" y="22"/>
                  </a:lnTo>
                  <a:lnTo>
                    <a:pt x="51" y="17"/>
                  </a:lnTo>
                  <a:lnTo>
                    <a:pt x="53" y="7"/>
                  </a:lnTo>
                  <a:lnTo>
                    <a:pt x="30" y="0"/>
                  </a:lnTo>
                  <a:lnTo>
                    <a:pt x="17" y="5"/>
                  </a:lnTo>
                  <a:lnTo>
                    <a:pt x="13" y="5"/>
                  </a:lnTo>
                  <a:lnTo>
                    <a:pt x="0" y="9"/>
                  </a:lnTo>
                  <a:lnTo>
                    <a:pt x="0" y="9"/>
                  </a:lnTo>
                  <a:lnTo>
                    <a:pt x="0" y="9"/>
                  </a:lnTo>
                  <a:close/>
                </a:path>
              </a:pathLst>
            </a:custGeom>
            <a:solidFill>
              <a:schemeClr val="bg1">
                <a:lumMod val="85000"/>
              </a:schemeClr>
            </a:solidFill>
            <a:ln w="635" cap="rnd">
              <a:solidFill>
                <a:schemeClr val="bg1">
                  <a:alpha val="17000"/>
                </a:schemeClr>
              </a:solidFill>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83" name="Freeform 82">
              <a:extLst>
                <a:ext uri="{FF2B5EF4-FFF2-40B4-BE49-F238E27FC236}">
                  <a16:creationId xmlns:a16="http://schemas.microsoft.com/office/drawing/2014/main" id="{CCCEBDA9-3995-B346-9372-90A673E241E4}"/>
                </a:ext>
              </a:extLst>
            </p:cNvPr>
            <p:cNvSpPr>
              <a:spLocks/>
            </p:cNvSpPr>
            <p:nvPr userDrawn="1"/>
          </p:nvSpPr>
          <p:spPr bwMode="auto">
            <a:xfrm>
              <a:off x="1027990" y="2142027"/>
              <a:ext cx="87031" cy="55872"/>
            </a:xfrm>
            <a:custGeom>
              <a:avLst/>
              <a:gdLst>
                <a:gd name="T0" fmla="*/ 0 w 57"/>
                <a:gd name="T1" fmla="*/ 9 h 43"/>
                <a:gd name="T2" fmla="*/ 21 w 57"/>
                <a:gd name="T3" fmla="*/ 22 h 43"/>
                <a:gd name="T4" fmla="*/ 27 w 57"/>
                <a:gd name="T5" fmla="*/ 36 h 43"/>
                <a:gd name="T6" fmla="*/ 38 w 57"/>
                <a:gd name="T7" fmla="*/ 37 h 43"/>
                <a:gd name="T8" fmla="*/ 49 w 57"/>
                <a:gd name="T9" fmla="*/ 43 h 43"/>
                <a:gd name="T10" fmla="*/ 49 w 57"/>
                <a:gd name="T11" fmla="*/ 30 h 43"/>
                <a:gd name="T12" fmla="*/ 57 w 57"/>
                <a:gd name="T13" fmla="*/ 22 h 43"/>
                <a:gd name="T14" fmla="*/ 51 w 57"/>
                <a:gd name="T15" fmla="*/ 17 h 43"/>
                <a:gd name="T16" fmla="*/ 53 w 57"/>
                <a:gd name="T17" fmla="*/ 7 h 43"/>
                <a:gd name="T18" fmla="*/ 30 w 57"/>
                <a:gd name="T19" fmla="*/ 0 h 43"/>
                <a:gd name="T20" fmla="*/ 17 w 57"/>
                <a:gd name="T21" fmla="*/ 5 h 43"/>
                <a:gd name="T22" fmla="*/ 13 w 57"/>
                <a:gd name="T23" fmla="*/ 5 h 43"/>
                <a:gd name="T24" fmla="*/ 0 w 57"/>
                <a:gd name="T25" fmla="*/ 9 h 43"/>
                <a:gd name="T26" fmla="*/ 0 w 57"/>
                <a:gd name="T27" fmla="*/ 9 h 43"/>
                <a:gd name="T28" fmla="*/ 0 w 57"/>
                <a:gd name="T29" fmla="*/ 9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7" h="43">
                  <a:moveTo>
                    <a:pt x="0" y="9"/>
                  </a:moveTo>
                  <a:lnTo>
                    <a:pt x="21" y="22"/>
                  </a:lnTo>
                  <a:lnTo>
                    <a:pt x="27" y="36"/>
                  </a:lnTo>
                  <a:lnTo>
                    <a:pt x="38" y="37"/>
                  </a:lnTo>
                  <a:lnTo>
                    <a:pt x="49" y="43"/>
                  </a:lnTo>
                  <a:lnTo>
                    <a:pt x="49" y="30"/>
                  </a:lnTo>
                  <a:lnTo>
                    <a:pt x="57" y="22"/>
                  </a:lnTo>
                  <a:lnTo>
                    <a:pt x="51" y="17"/>
                  </a:lnTo>
                  <a:lnTo>
                    <a:pt x="53" y="7"/>
                  </a:lnTo>
                  <a:lnTo>
                    <a:pt x="30" y="0"/>
                  </a:lnTo>
                  <a:lnTo>
                    <a:pt x="17" y="5"/>
                  </a:lnTo>
                  <a:lnTo>
                    <a:pt x="13" y="5"/>
                  </a:lnTo>
                  <a:lnTo>
                    <a:pt x="0" y="9"/>
                  </a:lnTo>
                  <a:lnTo>
                    <a:pt x="0" y="9"/>
                  </a:lnTo>
                  <a:lnTo>
                    <a:pt x="0" y="9"/>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84" name="Freeform 83">
              <a:extLst>
                <a:ext uri="{FF2B5EF4-FFF2-40B4-BE49-F238E27FC236}">
                  <a16:creationId xmlns:a16="http://schemas.microsoft.com/office/drawing/2014/main" id="{EA6D04E5-0219-0643-AA76-1E4B4D17720C}"/>
                </a:ext>
              </a:extLst>
            </p:cNvPr>
            <p:cNvSpPr>
              <a:spLocks/>
            </p:cNvSpPr>
            <p:nvPr userDrawn="1"/>
          </p:nvSpPr>
          <p:spPr bwMode="auto">
            <a:xfrm>
              <a:off x="1105860" y="2244675"/>
              <a:ext cx="99246" cy="46776"/>
            </a:xfrm>
            <a:custGeom>
              <a:avLst/>
              <a:gdLst>
                <a:gd name="T0" fmla="*/ 0 w 65"/>
                <a:gd name="T1" fmla="*/ 30 h 36"/>
                <a:gd name="T2" fmla="*/ 10 w 65"/>
                <a:gd name="T3" fmla="*/ 15 h 36"/>
                <a:gd name="T4" fmla="*/ 23 w 65"/>
                <a:gd name="T5" fmla="*/ 4 h 36"/>
                <a:gd name="T6" fmla="*/ 36 w 65"/>
                <a:gd name="T7" fmla="*/ 0 h 36"/>
                <a:gd name="T8" fmla="*/ 42 w 65"/>
                <a:gd name="T9" fmla="*/ 0 h 36"/>
                <a:gd name="T10" fmla="*/ 49 w 65"/>
                <a:gd name="T11" fmla="*/ 6 h 36"/>
                <a:gd name="T12" fmla="*/ 65 w 65"/>
                <a:gd name="T13" fmla="*/ 26 h 36"/>
                <a:gd name="T14" fmla="*/ 42 w 65"/>
                <a:gd name="T15" fmla="*/ 36 h 36"/>
                <a:gd name="T16" fmla="*/ 34 w 65"/>
                <a:gd name="T17" fmla="*/ 26 h 36"/>
                <a:gd name="T18" fmla="*/ 29 w 65"/>
                <a:gd name="T19" fmla="*/ 34 h 36"/>
                <a:gd name="T20" fmla="*/ 15 w 65"/>
                <a:gd name="T21" fmla="*/ 34 h 36"/>
                <a:gd name="T22" fmla="*/ 0 w 65"/>
                <a:gd name="T23" fmla="*/ 30 h 36"/>
                <a:gd name="T24" fmla="*/ 0 w 65"/>
                <a:gd name="T25" fmla="*/ 30 h 36"/>
                <a:gd name="T26" fmla="*/ 0 w 65"/>
                <a:gd name="T27" fmla="*/ 3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5" h="36">
                  <a:moveTo>
                    <a:pt x="0" y="30"/>
                  </a:moveTo>
                  <a:lnTo>
                    <a:pt x="10" y="15"/>
                  </a:lnTo>
                  <a:lnTo>
                    <a:pt x="23" y="4"/>
                  </a:lnTo>
                  <a:lnTo>
                    <a:pt x="36" y="0"/>
                  </a:lnTo>
                  <a:lnTo>
                    <a:pt x="42" y="0"/>
                  </a:lnTo>
                  <a:lnTo>
                    <a:pt x="49" y="6"/>
                  </a:lnTo>
                  <a:lnTo>
                    <a:pt x="65" y="26"/>
                  </a:lnTo>
                  <a:lnTo>
                    <a:pt x="42" y="36"/>
                  </a:lnTo>
                  <a:lnTo>
                    <a:pt x="34" y="26"/>
                  </a:lnTo>
                  <a:lnTo>
                    <a:pt x="29" y="34"/>
                  </a:lnTo>
                  <a:lnTo>
                    <a:pt x="15" y="34"/>
                  </a:lnTo>
                  <a:lnTo>
                    <a:pt x="0" y="30"/>
                  </a:lnTo>
                  <a:lnTo>
                    <a:pt x="0" y="30"/>
                  </a:lnTo>
                  <a:lnTo>
                    <a:pt x="0" y="30"/>
                  </a:lnTo>
                  <a:close/>
                </a:path>
              </a:pathLst>
            </a:custGeom>
            <a:solidFill>
              <a:schemeClr val="bg1">
                <a:lumMod val="85000"/>
              </a:schemeClr>
            </a:solidFill>
            <a:ln w="635" cap="rnd">
              <a:solidFill>
                <a:schemeClr val="bg1">
                  <a:alpha val="17000"/>
                </a:schemeClr>
              </a:solidFill>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85" name="Freeform 84">
              <a:extLst>
                <a:ext uri="{FF2B5EF4-FFF2-40B4-BE49-F238E27FC236}">
                  <a16:creationId xmlns:a16="http://schemas.microsoft.com/office/drawing/2014/main" id="{3E4B977E-9193-8648-B4A8-ED8103AFA209}"/>
                </a:ext>
              </a:extLst>
            </p:cNvPr>
            <p:cNvSpPr>
              <a:spLocks/>
            </p:cNvSpPr>
            <p:nvPr userDrawn="1"/>
          </p:nvSpPr>
          <p:spPr bwMode="auto">
            <a:xfrm>
              <a:off x="1105860" y="2244675"/>
              <a:ext cx="99246" cy="46776"/>
            </a:xfrm>
            <a:custGeom>
              <a:avLst/>
              <a:gdLst>
                <a:gd name="T0" fmla="*/ 0 w 65"/>
                <a:gd name="T1" fmla="*/ 30 h 36"/>
                <a:gd name="T2" fmla="*/ 10 w 65"/>
                <a:gd name="T3" fmla="*/ 15 h 36"/>
                <a:gd name="T4" fmla="*/ 23 w 65"/>
                <a:gd name="T5" fmla="*/ 4 h 36"/>
                <a:gd name="T6" fmla="*/ 36 w 65"/>
                <a:gd name="T7" fmla="*/ 0 h 36"/>
                <a:gd name="T8" fmla="*/ 42 w 65"/>
                <a:gd name="T9" fmla="*/ 0 h 36"/>
                <a:gd name="T10" fmla="*/ 49 w 65"/>
                <a:gd name="T11" fmla="*/ 6 h 36"/>
                <a:gd name="T12" fmla="*/ 65 w 65"/>
                <a:gd name="T13" fmla="*/ 26 h 36"/>
                <a:gd name="T14" fmla="*/ 42 w 65"/>
                <a:gd name="T15" fmla="*/ 36 h 36"/>
                <a:gd name="T16" fmla="*/ 34 w 65"/>
                <a:gd name="T17" fmla="*/ 26 h 36"/>
                <a:gd name="T18" fmla="*/ 29 w 65"/>
                <a:gd name="T19" fmla="*/ 34 h 36"/>
                <a:gd name="T20" fmla="*/ 15 w 65"/>
                <a:gd name="T21" fmla="*/ 34 h 36"/>
                <a:gd name="T22" fmla="*/ 0 w 65"/>
                <a:gd name="T23" fmla="*/ 30 h 36"/>
                <a:gd name="T24" fmla="*/ 0 w 65"/>
                <a:gd name="T25" fmla="*/ 30 h 36"/>
                <a:gd name="T26" fmla="*/ 0 w 65"/>
                <a:gd name="T27" fmla="*/ 3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5" h="36">
                  <a:moveTo>
                    <a:pt x="0" y="30"/>
                  </a:moveTo>
                  <a:lnTo>
                    <a:pt x="10" y="15"/>
                  </a:lnTo>
                  <a:lnTo>
                    <a:pt x="23" y="4"/>
                  </a:lnTo>
                  <a:lnTo>
                    <a:pt x="36" y="0"/>
                  </a:lnTo>
                  <a:lnTo>
                    <a:pt x="42" y="0"/>
                  </a:lnTo>
                  <a:lnTo>
                    <a:pt x="49" y="6"/>
                  </a:lnTo>
                  <a:lnTo>
                    <a:pt x="65" y="26"/>
                  </a:lnTo>
                  <a:lnTo>
                    <a:pt x="42" y="36"/>
                  </a:lnTo>
                  <a:lnTo>
                    <a:pt x="34" y="26"/>
                  </a:lnTo>
                  <a:lnTo>
                    <a:pt x="29" y="34"/>
                  </a:lnTo>
                  <a:lnTo>
                    <a:pt x="15" y="34"/>
                  </a:lnTo>
                  <a:lnTo>
                    <a:pt x="0" y="30"/>
                  </a:lnTo>
                  <a:lnTo>
                    <a:pt x="0" y="30"/>
                  </a:lnTo>
                  <a:lnTo>
                    <a:pt x="0" y="30"/>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86" name="Freeform 85">
              <a:extLst>
                <a:ext uri="{FF2B5EF4-FFF2-40B4-BE49-F238E27FC236}">
                  <a16:creationId xmlns:a16="http://schemas.microsoft.com/office/drawing/2014/main" id="{1C38426D-B9F4-BC4C-A263-8D546B68E39B}"/>
                </a:ext>
              </a:extLst>
            </p:cNvPr>
            <p:cNvSpPr>
              <a:spLocks/>
            </p:cNvSpPr>
            <p:nvPr userDrawn="1"/>
          </p:nvSpPr>
          <p:spPr bwMode="auto">
            <a:xfrm>
              <a:off x="1047839" y="2082257"/>
              <a:ext cx="90085" cy="68865"/>
            </a:xfrm>
            <a:custGeom>
              <a:avLst/>
              <a:gdLst>
                <a:gd name="T0" fmla="*/ 59 w 59"/>
                <a:gd name="T1" fmla="*/ 6 h 53"/>
                <a:gd name="T2" fmla="*/ 59 w 59"/>
                <a:gd name="T3" fmla="*/ 6 h 53"/>
                <a:gd name="T4" fmla="*/ 55 w 59"/>
                <a:gd name="T5" fmla="*/ 0 h 53"/>
                <a:gd name="T6" fmla="*/ 55 w 59"/>
                <a:gd name="T7" fmla="*/ 0 h 53"/>
                <a:gd name="T8" fmla="*/ 53 w 59"/>
                <a:gd name="T9" fmla="*/ 0 h 53"/>
                <a:gd name="T10" fmla="*/ 53 w 59"/>
                <a:gd name="T11" fmla="*/ 0 h 53"/>
                <a:gd name="T12" fmla="*/ 53 w 59"/>
                <a:gd name="T13" fmla="*/ 0 h 53"/>
                <a:gd name="T14" fmla="*/ 53 w 59"/>
                <a:gd name="T15" fmla="*/ 2 h 53"/>
                <a:gd name="T16" fmla="*/ 53 w 59"/>
                <a:gd name="T17" fmla="*/ 4 h 53"/>
                <a:gd name="T18" fmla="*/ 53 w 59"/>
                <a:gd name="T19" fmla="*/ 4 h 53"/>
                <a:gd name="T20" fmla="*/ 50 w 59"/>
                <a:gd name="T21" fmla="*/ 4 h 53"/>
                <a:gd name="T22" fmla="*/ 46 w 59"/>
                <a:gd name="T23" fmla="*/ 2 h 53"/>
                <a:gd name="T24" fmla="*/ 44 w 59"/>
                <a:gd name="T25" fmla="*/ 2 h 53"/>
                <a:gd name="T26" fmla="*/ 42 w 59"/>
                <a:gd name="T27" fmla="*/ 0 h 53"/>
                <a:gd name="T28" fmla="*/ 42 w 59"/>
                <a:gd name="T29" fmla="*/ 0 h 53"/>
                <a:gd name="T30" fmla="*/ 38 w 59"/>
                <a:gd name="T31" fmla="*/ 2 h 53"/>
                <a:gd name="T32" fmla="*/ 36 w 59"/>
                <a:gd name="T33" fmla="*/ 2 h 53"/>
                <a:gd name="T34" fmla="*/ 33 w 59"/>
                <a:gd name="T35" fmla="*/ 4 h 53"/>
                <a:gd name="T36" fmla="*/ 33 w 59"/>
                <a:gd name="T37" fmla="*/ 4 h 53"/>
                <a:gd name="T38" fmla="*/ 33 w 59"/>
                <a:gd name="T39" fmla="*/ 12 h 53"/>
                <a:gd name="T40" fmla="*/ 35 w 59"/>
                <a:gd name="T41" fmla="*/ 15 h 53"/>
                <a:gd name="T42" fmla="*/ 35 w 59"/>
                <a:gd name="T43" fmla="*/ 17 h 53"/>
                <a:gd name="T44" fmla="*/ 35 w 59"/>
                <a:gd name="T45" fmla="*/ 17 h 53"/>
                <a:gd name="T46" fmla="*/ 31 w 59"/>
                <a:gd name="T47" fmla="*/ 19 h 53"/>
                <a:gd name="T48" fmla="*/ 27 w 59"/>
                <a:gd name="T49" fmla="*/ 21 h 53"/>
                <a:gd name="T50" fmla="*/ 21 w 59"/>
                <a:gd name="T51" fmla="*/ 21 h 53"/>
                <a:gd name="T52" fmla="*/ 21 w 59"/>
                <a:gd name="T53" fmla="*/ 21 h 53"/>
                <a:gd name="T54" fmla="*/ 21 w 59"/>
                <a:gd name="T55" fmla="*/ 23 h 53"/>
                <a:gd name="T56" fmla="*/ 19 w 59"/>
                <a:gd name="T57" fmla="*/ 23 h 53"/>
                <a:gd name="T58" fmla="*/ 19 w 59"/>
                <a:gd name="T59" fmla="*/ 23 h 53"/>
                <a:gd name="T60" fmla="*/ 19 w 59"/>
                <a:gd name="T61" fmla="*/ 25 h 53"/>
                <a:gd name="T62" fmla="*/ 19 w 59"/>
                <a:gd name="T63" fmla="*/ 25 h 53"/>
                <a:gd name="T64" fmla="*/ 16 w 59"/>
                <a:gd name="T65" fmla="*/ 27 h 53"/>
                <a:gd name="T66" fmla="*/ 14 w 59"/>
                <a:gd name="T67" fmla="*/ 30 h 53"/>
                <a:gd name="T68" fmla="*/ 12 w 59"/>
                <a:gd name="T69" fmla="*/ 36 h 53"/>
                <a:gd name="T70" fmla="*/ 10 w 59"/>
                <a:gd name="T71" fmla="*/ 40 h 53"/>
                <a:gd name="T72" fmla="*/ 10 w 59"/>
                <a:gd name="T73" fmla="*/ 40 h 53"/>
                <a:gd name="T74" fmla="*/ 0 w 59"/>
                <a:gd name="T75" fmla="*/ 51 h 53"/>
                <a:gd name="T76" fmla="*/ 4 w 59"/>
                <a:gd name="T77" fmla="*/ 51 h 53"/>
                <a:gd name="T78" fmla="*/ 16 w 59"/>
                <a:gd name="T79" fmla="*/ 46 h 53"/>
                <a:gd name="T80" fmla="*/ 40 w 59"/>
                <a:gd name="T81" fmla="*/ 53 h 53"/>
                <a:gd name="T82" fmla="*/ 40 w 59"/>
                <a:gd name="T83" fmla="*/ 44 h 53"/>
                <a:gd name="T84" fmla="*/ 40 w 59"/>
                <a:gd name="T85" fmla="*/ 38 h 53"/>
                <a:gd name="T86" fmla="*/ 48 w 59"/>
                <a:gd name="T87" fmla="*/ 38 h 53"/>
                <a:gd name="T88" fmla="*/ 55 w 59"/>
                <a:gd name="T89" fmla="*/ 29 h 53"/>
                <a:gd name="T90" fmla="*/ 53 w 59"/>
                <a:gd name="T91" fmla="*/ 19 h 53"/>
                <a:gd name="T92" fmla="*/ 59 w 59"/>
                <a:gd name="T93" fmla="*/ 6 h 53"/>
                <a:gd name="T94" fmla="*/ 59 w 59"/>
                <a:gd name="T95" fmla="*/ 6 h 53"/>
                <a:gd name="T96" fmla="*/ 59 w 59"/>
                <a:gd name="T97" fmla="*/ 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9" h="53">
                  <a:moveTo>
                    <a:pt x="59" y="6"/>
                  </a:moveTo>
                  <a:lnTo>
                    <a:pt x="59" y="6"/>
                  </a:lnTo>
                  <a:lnTo>
                    <a:pt x="55" y="0"/>
                  </a:lnTo>
                  <a:lnTo>
                    <a:pt x="55" y="0"/>
                  </a:lnTo>
                  <a:lnTo>
                    <a:pt x="53" y="0"/>
                  </a:lnTo>
                  <a:lnTo>
                    <a:pt x="53" y="0"/>
                  </a:lnTo>
                  <a:lnTo>
                    <a:pt x="53" y="0"/>
                  </a:lnTo>
                  <a:lnTo>
                    <a:pt x="53" y="2"/>
                  </a:lnTo>
                  <a:lnTo>
                    <a:pt x="53" y="4"/>
                  </a:lnTo>
                  <a:lnTo>
                    <a:pt x="53" y="4"/>
                  </a:lnTo>
                  <a:lnTo>
                    <a:pt x="50" y="4"/>
                  </a:lnTo>
                  <a:lnTo>
                    <a:pt x="46" y="2"/>
                  </a:lnTo>
                  <a:lnTo>
                    <a:pt x="44" y="2"/>
                  </a:lnTo>
                  <a:lnTo>
                    <a:pt x="42" y="0"/>
                  </a:lnTo>
                  <a:lnTo>
                    <a:pt x="42" y="0"/>
                  </a:lnTo>
                  <a:lnTo>
                    <a:pt x="38" y="2"/>
                  </a:lnTo>
                  <a:lnTo>
                    <a:pt x="36" y="2"/>
                  </a:lnTo>
                  <a:lnTo>
                    <a:pt x="33" y="4"/>
                  </a:lnTo>
                  <a:lnTo>
                    <a:pt x="33" y="4"/>
                  </a:lnTo>
                  <a:lnTo>
                    <a:pt x="33" y="12"/>
                  </a:lnTo>
                  <a:lnTo>
                    <a:pt x="35" y="15"/>
                  </a:lnTo>
                  <a:lnTo>
                    <a:pt x="35" y="17"/>
                  </a:lnTo>
                  <a:lnTo>
                    <a:pt x="35" y="17"/>
                  </a:lnTo>
                  <a:lnTo>
                    <a:pt x="31" y="19"/>
                  </a:lnTo>
                  <a:lnTo>
                    <a:pt x="27" y="21"/>
                  </a:lnTo>
                  <a:lnTo>
                    <a:pt x="21" y="21"/>
                  </a:lnTo>
                  <a:lnTo>
                    <a:pt x="21" y="21"/>
                  </a:lnTo>
                  <a:lnTo>
                    <a:pt x="21" y="23"/>
                  </a:lnTo>
                  <a:lnTo>
                    <a:pt x="19" y="23"/>
                  </a:lnTo>
                  <a:lnTo>
                    <a:pt x="19" y="23"/>
                  </a:lnTo>
                  <a:lnTo>
                    <a:pt x="19" y="25"/>
                  </a:lnTo>
                  <a:lnTo>
                    <a:pt x="19" y="25"/>
                  </a:lnTo>
                  <a:lnTo>
                    <a:pt x="16" y="27"/>
                  </a:lnTo>
                  <a:lnTo>
                    <a:pt x="14" y="30"/>
                  </a:lnTo>
                  <a:lnTo>
                    <a:pt x="12" y="36"/>
                  </a:lnTo>
                  <a:lnTo>
                    <a:pt x="10" y="40"/>
                  </a:lnTo>
                  <a:lnTo>
                    <a:pt x="10" y="40"/>
                  </a:lnTo>
                  <a:lnTo>
                    <a:pt x="0" y="51"/>
                  </a:lnTo>
                  <a:lnTo>
                    <a:pt x="4" y="51"/>
                  </a:lnTo>
                  <a:lnTo>
                    <a:pt x="16" y="46"/>
                  </a:lnTo>
                  <a:lnTo>
                    <a:pt x="40" y="53"/>
                  </a:lnTo>
                  <a:lnTo>
                    <a:pt x="40" y="44"/>
                  </a:lnTo>
                  <a:lnTo>
                    <a:pt x="40" y="38"/>
                  </a:lnTo>
                  <a:lnTo>
                    <a:pt x="48" y="38"/>
                  </a:lnTo>
                  <a:lnTo>
                    <a:pt x="55" y="29"/>
                  </a:lnTo>
                  <a:lnTo>
                    <a:pt x="53" y="19"/>
                  </a:lnTo>
                  <a:lnTo>
                    <a:pt x="59" y="6"/>
                  </a:lnTo>
                  <a:lnTo>
                    <a:pt x="59" y="6"/>
                  </a:lnTo>
                  <a:lnTo>
                    <a:pt x="59" y="6"/>
                  </a:lnTo>
                  <a:close/>
                </a:path>
              </a:pathLst>
            </a:custGeom>
            <a:solidFill>
              <a:schemeClr val="bg1">
                <a:lumMod val="85000"/>
              </a:schemeClr>
            </a:solidFill>
            <a:ln w="635" cap="rnd">
              <a:solidFill>
                <a:schemeClr val="bg1">
                  <a:alpha val="17000"/>
                </a:schemeClr>
              </a:solidFill>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87" name="Freeform 86">
              <a:extLst>
                <a:ext uri="{FF2B5EF4-FFF2-40B4-BE49-F238E27FC236}">
                  <a16:creationId xmlns:a16="http://schemas.microsoft.com/office/drawing/2014/main" id="{A6C20FC9-87DF-DD41-A02E-37E4C904799B}"/>
                </a:ext>
              </a:extLst>
            </p:cNvPr>
            <p:cNvSpPr>
              <a:spLocks/>
            </p:cNvSpPr>
            <p:nvPr userDrawn="1"/>
          </p:nvSpPr>
          <p:spPr bwMode="auto">
            <a:xfrm>
              <a:off x="1047839" y="2082257"/>
              <a:ext cx="90085" cy="68865"/>
            </a:xfrm>
            <a:custGeom>
              <a:avLst/>
              <a:gdLst>
                <a:gd name="T0" fmla="*/ 59 w 59"/>
                <a:gd name="T1" fmla="*/ 6 h 53"/>
                <a:gd name="T2" fmla="*/ 59 w 59"/>
                <a:gd name="T3" fmla="*/ 6 h 53"/>
                <a:gd name="T4" fmla="*/ 55 w 59"/>
                <a:gd name="T5" fmla="*/ 0 h 53"/>
                <a:gd name="T6" fmla="*/ 55 w 59"/>
                <a:gd name="T7" fmla="*/ 0 h 53"/>
                <a:gd name="T8" fmla="*/ 53 w 59"/>
                <a:gd name="T9" fmla="*/ 0 h 53"/>
                <a:gd name="T10" fmla="*/ 53 w 59"/>
                <a:gd name="T11" fmla="*/ 0 h 53"/>
                <a:gd name="T12" fmla="*/ 53 w 59"/>
                <a:gd name="T13" fmla="*/ 0 h 53"/>
                <a:gd name="T14" fmla="*/ 53 w 59"/>
                <a:gd name="T15" fmla="*/ 2 h 53"/>
                <a:gd name="T16" fmla="*/ 53 w 59"/>
                <a:gd name="T17" fmla="*/ 4 h 53"/>
                <a:gd name="T18" fmla="*/ 53 w 59"/>
                <a:gd name="T19" fmla="*/ 4 h 53"/>
                <a:gd name="T20" fmla="*/ 50 w 59"/>
                <a:gd name="T21" fmla="*/ 4 h 53"/>
                <a:gd name="T22" fmla="*/ 46 w 59"/>
                <a:gd name="T23" fmla="*/ 2 h 53"/>
                <a:gd name="T24" fmla="*/ 44 w 59"/>
                <a:gd name="T25" fmla="*/ 2 h 53"/>
                <a:gd name="T26" fmla="*/ 42 w 59"/>
                <a:gd name="T27" fmla="*/ 0 h 53"/>
                <a:gd name="T28" fmla="*/ 42 w 59"/>
                <a:gd name="T29" fmla="*/ 0 h 53"/>
                <a:gd name="T30" fmla="*/ 38 w 59"/>
                <a:gd name="T31" fmla="*/ 2 h 53"/>
                <a:gd name="T32" fmla="*/ 36 w 59"/>
                <a:gd name="T33" fmla="*/ 2 h 53"/>
                <a:gd name="T34" fmla="*/ 33 w 59"/>
                <a:gd name="T35" fmla="*/ 4 h 53"/>
                <a:gd name="T36" fmla="*/ 33 w 59"/>
                <a:gd name="T37" fmla="*/ 4 h 53"/>
                <a:gd name="T38" fmla="*/ 33 w 59"/>
                <a:gd name="T39" fmla="*/ 12 h 53"/>
                <a:gd name="T40" fmla="*/ 35 w 59"/>
                <a:gd name="T41" fmla="*/ 15 h 53"/>
                <a:gd name="T42" fmla="*/ 35 w 59"/>
                <a:gd name="T43" fmla="*/ 17 h 53"/>
                <a:gd name="T44" fmla="*/ 35 w 59"/>
                <a:gd name="T45" fmla="*/ 17 h 53"/>
                <a:gd name="T46" fmla="*/ 31 w 59"/>
                <a:gd name="T47" fmla="*/ 19 h 53"/>
                <a:gd name="T48" fmla="*/ 27 w 59"/>
                <a:gd name="T49" fmla="*/ 21 h 53"/>
                <a:gd name="T50" fmla="*/ 21 w 59"/>
                <a:gd name="T51" fmla="*/ 21 h 53"/>
                <a:gd name="T52" fmla="*/ 21 w 59"/>
                <a:gd name="T53" fmla="*/ 21 h 53"/>
                <a:gd name="T54" fmla="*/ 21 w 59"/>
                <a:gd name="T55" fmla="*/ 23 h 53"/>
                <a:gd name="T56" fmla="*/ 19 w 59"/>
                <a:gd name="T57" fmla="*/ 23 h 53"/>
                <a:gd name="T58" fmla="*/ 19 w 59"/>
                <a:gd name="T59" fmla="*/ 23 h 53"/>
                <a:gd name="T60" fmla="*/ 19 w 59"/>
                <a:gd name="T61" fmla="*/ 25 h 53"/>
                <a:gd name="T62" fmla="*/ 19 w 59"/>
                <a:gd name="T63" fmla="*/ 25 h 53"/>
                <a:gd name="T64" fmla="*/ 16 w 59"/>
                <a:gd name="T65" fmla="*/ 27 h 53"/>
                <a:gd name="T66" fmla="*/ 14 w 59"/>
                <a:gd name="T67" fmla="*/ 30 h 53"/>
                <a:gd name="T68" fmla="*/ 12 w 59"/>
                <a:gd name="T69" fmla="*/ 36 h 53"/>
                <a:gd name="T70" fmla="*/ 10 w 59"/>
                <a:gd name="T71" fmla="*/ 40 h 53"/>
                <a:gd name="T72" fmla="*/ 10 w 59"/>
                <a:gd name="T73" fmla="*/ 40 h 53"/>
                <a:gd name="T74" fmla="*/ 0 w 59"/>
                <a:gd name="T75" fmla="*/ 51 h 53"/>
                <a:gd name="T76" fmla="*/ 4 w 59"/>
                <a:gd name="T77" fmla="*/ 51 h 53"/>
                <a:gd name="T78" fmla="*/ 16 w 59"/>
                <a:gd name="T79" fmla="*/ 46 h 53"/>
                <a:gd name="T80" fmla="*/ 40 w 59"/>
                <a:gd name="T81" fmla="*/ 53 h 53"/>
                <a:gd name="T82" fmla="*/ 40 w 59"/>
                <a:gd name="T83" fmla="*/ 44 h 53"/>
                <a:gd name="T84" fmla="*/ 40 w 59"/>
                <a:gd name="T85" fmla="*/ 38 h 53"/>
                <a:gd name="T86" fmla="*/ 48 w 59"/>
                <a:gd name="T87" fmla="*/ 38 h 53"/>
                <a:gd name="T88" fmla="*/ 55 w 59"/>
                <a:gd name="T89" fmla="*/ 29 h 53"/>
                <a:gd name="T90" fmla="*/ 53 w 59"/>
                <a:gd name="T91" fmla="*/ 19 h 53"/>
                <a:gd name="T92" fmla="*/ 59 w 59"/>
                <a:gd name="T93" fmla="*/ 6 h 53"/>
                <a:gd name="T94" fmla="*/ 59 w 59"/>
                <a:gd name="T95" fmla="*/ 6 h 53"/>
                <a:gd name="T96" fmla="*/ 59 w 59"/>
                <a:gd name="T97" fmla="*/ 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9" h="53">
                  <a:moveTo>
                    <a:pt x="59" y="6"/>
                  </a:moveTo>
                  <a:lnTo>
                    <a:pt x="59" y="6"/>
                  </a:lnTo>
                  <a:lnTo>
                    <a:pt x="55" y="0"/>
                  </a:lnTo>
                  <a:lnTo>
                    <a:pt x="55" y="0"/>
                  </a:lnTo>
                  <a:lnTo>
                    <a:pt x="53" y="0"/>
                  </a:lnTo>
                  <a:lnTo>
                    <a:pt x="53" y="0"/>
                  </a:lnTo>
                  <a:lnTo>
                    <a:pt x="53" y="0"/>
                  </a:lnTo>
                  <a:lnTo>
                    <a:pt x="53" y="2"/>
                  </a:lnTo>
                  <a:lnTo>
                    <a:pt x="53" y="4"/>
                  </a:lnTo>
                  <a:lnTo>
                    <a:pt x="53" y="4"/>
                  </a:lnTo>
                  <a:lnTo>
                    <a:pt x="50" y="4"/>
                  </a:lnTo>
                  <a:lnTo>
                    <a:pt x="46" y="2"/>
                  </a:lnTo>
                  <a:lnTo>
                    <a:pt x="44" y="2"/>
                  </a:lnTo>
                  <a:lnTo>
                    <a:pt x="42" y="0"/>
                  </a:lnTo>
                  <a:lnTo>
                    <a:pt x="42" y="0"/>
                  </a:lnTo>
                  <a:lnTo>
                    <a:pt x="38" y="2"/>
                  </a:lnTo>
                  <a:lnTo>
                    <a:pt x="36" y="2"/>
                  </a:lnTo>
                  <a:lnTo>
                    <a:pt x="33" y="4"/>
                  </a:lnTo>
                  <a:lnTo>
                    <a:pt x="33" y="4"/>
                  </a:lnTo>
                  <a:lnTo>
                    <a:pt x="33" y="12"/>
                  </a:lnTo>
                  <a:lnTo>
                    <a:pt x="35" y="15"/>
                  </a:lnTo>
                  <a:lnTo>
                    <a:pt x="35" y="17"/>
                  </a:lnTo>
                  <a:lnTo>
                    <a:pt x="35" y="17"/>
                  </a:lnTo>
                  <a:lnTo>
                    <a:pt x="31" y="19"/>
                  </a:lnTo>
                  <a:lnTo>
                    <a:pt x="27" y="21"/>
                  </a:lnTo>
                  <a:lnTo>
                    <a:pt x="21" y="21"/>
                  </a:lnTo>
                  <a:lnTo>
                    <a:pt x="21" y="21"/>
                  </a:lnTo>
                  <a:lnTo>
                    <a:pt x="21" y="23"/>
                  </a:lnTo>
                  <a:lnTo>
                    <a:pt x="19" y="23"/>
                  </a:lnTo>
                  <a:lnTo>
                    <a:pt x="19" y="23"/>
                  </a:lnTo>
                  <a:lnTo>
                    <a:pt x="19" y="25"/>
                  </a:lnTo>
                  <a:lnTo>
                    <a:pt x="19" y="25"/>
                  </a:lnTo>
                  <a:lnTo>
                    <a:pt x="16" y="27"/>
                  </a:lnTo>
                  <a:lnTo>
                    <a:pt x="14" y="30"/>
                  </a:lnTo>
                  <a:lnTo>
                    <a:pt x="12" y="36"/>
                  </a:lnTo>
                  <a:lnTo>
                    <a:pt x="10" y="40"/>
                  </a:lnTo>
                  <a:lnTo>
                    <a:pt x="10" y="40"/>
                  </a:lnTo>
                  <a:lnTo>
                    <a:pt x="0" y="51"/>
                  </a:lnTo>
                  <a:lnTo>
                    <a:pt x="4" y="51"/>
                  </a:lnTo>
                  <a:lnTo>
                    <a:pt x="16" y="46"/>
                  </a:lnTo>
                  <a:lnTo>
                    <a:pt x="40" y="53"/>
                  </a:lnTo>
                  <a:lnTo>
                    <a:pt x="40" y="44"/>
                  </a:lnTo>
                  <a:lnTo>
                    <a:pt x="40" y="38"/>
                  </a:lnTo>
                  <a:lnTo>
                    <a:pt x="48" y="38"/>
                  </a:lnTo>
                  <a:lnTo>
                    <a:pt x="55" y="29"/>
                  </a:lnTo>
                  <a:lnTo>
                    <a:pt x="53" y="19"/>
                  </a:lnTo>
                  <a:lnTo>
                    <a:pt x="59" y="6"/>
                  </a:lnTo>
                  <a:lnTo>
                    <a:pt x="59" y="6"/>
                  </a:lnTo>
                  <a:lnTo>
                    <a:pt x="59" y="6"/>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88" name="Freeform 87">
              <a:extLst>
                <a:ext uri="{FF2B5EF4-FFF2-40B4-BE49-F238E27FC236}">
                  <a16:creationId xmlns:a16="http://schemas.microsoft.com/office/drawing/2014/main" id="{5B05DB0B-4181-AA45-8F58-FD906BBACC83}"/>
                </a:ext>
              </a:extLst>
            </p:cNvPr>
            <p:cNvSpPr>
              <a:spLocks/>
            </p:cNvSpPr>
            <p:nvPr userDrawn="1"/>
          </p:nvSpPr>
          <p:spPr bwMode="auto">
            <a:xfrm>
              <a:off x="1102806" y="2181007"/>
              <a:ext cx="12215" cy="22089"/>
            </a:xfrm>
            <a:custGeom>
              <a:avLst/>
              <a:gdLst>
                <a:gd name="T0" fmla="*/ 0 w 8"/>
                <a:gd name="T1" fmla="*/ 13 h 17"/>
                <a:gd name="T2" fmla="*/ 0 w 8"/>
                <a:gd name="T3" fmla="*/ 0 h 17"/>
                <a:gd name="T4" fmla="*/ 8 w 8"/>
                <a:gd name="T5" fmla="*/ 9 h 17"/>
                <a:gd name="T6" fmla="*/ 8 w 8"/>
                <a:gd name="T7" fmla="*/ 17 h 17"/>
                <a:gd name="T8" fmla="*/ 0 w 8"/>
                <a:gd name="T9" fmla="*/ 13 h 17"/>
                <a:gd name="T10" fmla="*/ 0 w 8"/>
                <a:gd name="T11" fmla="*/ 13 h 17"/>
                <a:gd name="T12" fmla="*/ 0 w 8"/>
                <a:gd name="T13" fmla="*/ 13 h 17"/>
              </a:gdLst>
              <a:ahLst/>
              <a:cxnLst>
                <a:cxn ang="0">
                  <a:pos x="T0" y="T1"/>
                </a:cxn>
                <a:cxn ang="0">
                  <a:pos x="T2" y="T3"/>
                </a:cxn>
                <a:cxn ang="0">
                  <a:pos x="T4" y="T5"/>
                </a:cxn>
                <a:cxn ang="0">
                  <a:pos x="T6" y="T7"/>
                </a:cxn>
                <a:cxn ang="0">
                  <a:pos x="T8" y="T9"/>
                </a:cxn>
                <a:cxn ang="0">
                  <a:pos x="T10" y="T11"/>
                </a:cxn>
                <a:cxn ang="0">
                  <a:pos x="T12" y="T13"/>
                </a:cxn>
              </a:cxnLst>
              <a:rect l="0" t="0" r="r" b="b"/>
              <a:pathLst>
                <a:path w="8" h="17">
                  <a:moveTo>
                    <a:pt x="0" y="13"/>
                  </a:moveTo>
                  <a:lnTo>
                    <a:pt x="0" y="0"/>
                  </a:lnTo>
                  <a:lnTo>
                    <a:pt x="8" y="9"/>
                  </a:lnTo>
                  <a:lnTo>
                    <a:pt x="8" y="17"/>
                  </a:lnTo>
                  <a:lnTo>
                    <a:pt x="0" y="13"/>
                  </a:lnTo>
                  <a:lnTo>
                    <a:pt x="0" y="13"/>
                  </a:lnTo>
                  <a:lnTo>
                    <a:pt x="0" y="13"/>
                  </a:lnTo>
                  <a:close/>
                </a:path>
              </a:pathLst>
            </a:custGeom>
            <a:solidFill>
              <a:schemeClr val="bg1">
                <a:lumMod val="85000"/>
              </a:schemeClr>
            </a:solidFill>
            <a:ln w="635" cap="rnd">
              <a:solidFill>
                <a:schemeClr val="bg1">
                  <a:alpha val="17000"/>
                </a:schemeClr>
              </a:solidFill>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89" name="Freeform 88">
              <a:extLst>
                <a:ext uri="{FF2B5EF4-FFF2-40B4-BE49-F238E27FC236}">
                  <a16:creationId xmlns:a16="http://schemas.microsoft.com/office/drawing/2014/main" id="{B9B0093E-6553-5042-BDD6-A86F4FC1560C}"/>
                </a:ext>
              </a:extLst>
            </p:cNvPr>
            <p:cNvSpPr>
              <a:spLocks/>
            </p:cNvSpPr>
            <p:nvPr userDrawn="1"/>
          </p:nvSpPr>
          <p:spPr bwMode="auto">
            <a:xfrm>
              <a:off x="1102806" y="2181007"/>
              <a:ext cx="12215" cy="22089"/>
            </a:xfrm>
            <a:custGeom>
              <a:avLst/>
              <a:gdLst>
                <a:gd name="T0" fmla="*/ 0 w 8"/>
                <a:gd name="T1" fmla="*/ 13 h 17"/>
                <a:gd name="T2" fmla="*/ 0 w 8"/>
                <a:gd name="T3" fmla="*/ 0 h 17"/>
                <a:gd name="T4" fmla="*/ 8 w 8"/>
                <a:gd name="T5" fmla="*/ 9 h 17"/>
                <a:gd name="T6" fmla="*/ 8 w 8"/>
                <a:gd name="T7" fmla="*/ 17 h 17"/>
                <a:gd name="T8" fmla="*/ 0 w 8"/>
                <a:gd name="T9" fmla="*/ 13 h 17"/>
                <a:gd name="T10" fmla="*/ 0 w 8"/>
                <a:gd name="T11" fmla="*/ 13 h 17"/>
                <a:gd name="T12" fmla="*/ 0 w 8"/>
                <a:gd name="T13" fmla="*/ 13 h 17"/>
              </a:gdLst>
              <a:ahLst/>
              <a:cxnLst>
                <a:cxn ang="0">
                  <a:pos x="T0" y="T1"/>
                </a:cxn>
                <a:cxn ang="0">
                  <a:pos x="T2" y="T3"/>
                </a:cxn>
                <a:cxn ang="0">
                  <a:pos x="T4" y="T5"/>
                </a:cxn>
                <a:cxn ang="0">
                  <a:pos x="T6" y="T7"/>
                </a:cxn>
                <a:cxn ang="0">
                  <a:pos x="T8" y="T9"/>
                </a:cxn>
                <a:cxn ang="0">
                  <a:pos x="T10" y="T11"/>
                </a:cxn>
                <a:cxn ang="0">
                  <a:pos x="T12" y="T13"/>
                </a:cxn>
              </a:cxnLst>
              <a:rect l="0" t="0" r="r" b="b"/>
              <a:pathLst>
                <a:path w="8" h="17">
                  <a:moveTo>
                    <a:pt x="0" y="13"/>
                  </a:moveTo>
                  <a:lnTo>
                    <a:pt x="0" y="0"/>
                  </a:lnTo>
                  <a:lnTo>
                    <a:pt x="8" y="9"/>
                  </a:lnTo>
                  <a:lnTo>
                    <a:pt x="8" y="17"/>
                  </a:lnTo>
                  <a:lnTo>
                    <a:pt x="0" y="13"/>
                  </a:lnTo>
                  <a:lnTo>
                    <a:pt x="0" y="13"/>
                  </a:lnTo>
                  <a:lnTo>
                    <a:pt x="0" y="13"/>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90" name="Freeform 89">
              <a:extLst>
                <a:ext uri="{FF2B5EF4-FFF2-40B4-BE49-F238E27FC236}">
                  <a16:creationId xmlns:a16="http://schemas.microsoft.com/office/drawing/2014/main" id="{8F60836D-37B2-B046-B6A6-1D28E8D554DD}"/>
                </a:ext>
              </a:extLst>
            </p:cNvPr>
            <p:cNvSpPr>
              <a:spLocks/>
            </p:cNvSpPr>
            <p:nvPr userDrawn="1"/>
          </p:nvSpPr>
          <p:spPr bwMode="auto">
            <a:xfrm>
              <a:off x="1102806" y="2045875"/>
              <a:ext cx="196966" cy="209195"/>
            </a:xfrm>
            <a:custGeom>
              <a:avLst/>
              <a:gdLst>
                <a:gd name="T0" fmla="*/ 51 w 129"/>
                <a:gd name="T1" fmla="*/ 159 h 161"/>
                <a:gd name="T2" fmla="*/ 38 w 129"/>
                <a:gd name="T3" fmla="*/ 153 h 161"/>
                <a:gd name="T4" fmla="*/ 33 w 129"/>
                <a:gd name="T5" fmla="*/ 130 h 161"/>
                <a:gd name="T6" fmla="*/ 8 w 129"/>
                <a:gd name="T7" fmla="*/ 113 h 161"/>
                <a:gd name="T8" fmla="*/ 8 w 129"/>
                <a:gd name="T9" fmla="*/ 96 h 161"/>
                <a:gd name="T10" fmla="*/ 4 w 129"/>
                <a:gd name="T11" fmla="*/ 81 h 161"/>
                <a:gd name="T12" fmla="*/ 12 w 129"/>
                <a:gd name="T13" fmla="*/ 66 h 161"/>
                <a:gd name="T14" fmla="*/ 17 w 129"/>
                <a:gd name="T15" fmla="*/ 49 h 161"/>
                <a:gd name="T16" fmla="*/ 23 w 129"/>
                <a:gd name="T17" fmla="*/ 34 h 161"/>
                <a:gd name="T18" fmla="*/ 23 w 129"/>
                <a:gd name="T19" fmla="*/ 32 h 161"/>
                <a:gd name="T20" fmla="*/ 23 w 129"/>
                <a:gd name="T21" fmla="*/ 28 h 161"/>
                <a:gd name="T22" fmla="*/ 23 w 129"/>
                <a:gd name="T23" fmla="*/ 28 h 161"/>
                <a:gd name="T24" fmla="*/ 27 w 129"/>
                <a:gd name="T25" fmla="*/ 28 h 161"/>
                <a:gd name="T26" fmla="*/ 29 w 129"/>
                <a:gd name="T27" fmla="*/ 28 h 161"/>
                <a:gd name="T28" fmla="*/ 40 w 129"/>
                <a:gd name="T29" fmla="*/ 24 h 161"/>
                <a:gd name="T30" fmla="*/ 42 w 129"/>
                <a:gd name="T31" fmla="*/ 22 h 161"/>
                <a:gd name="T32" fmla="*/ 44 w 129"/>
                <a:gd name="T33" fmla="*/ 17 h 161"/>
                <a:gd name="T34" fmla="*/ 42 w 129"/>
                <a:gd name="T35" fmla="*/ 4 h 161"/>
                <a:gd name="T36" fmla="*/ 59 w 129"/>
                <a:gd name="T37" fmla="*/ 0 h 161"/>
                <a:gd name="T38" fmla="*/ 63 w 129"/>
                <a:gd name="T39" fmla="*/ 7 h 161"/>
                <a:gd name="T40" fmla="*/ 70 w 129"/>
                <a:gd name="T41" fmla="*/ 11 h 161"/>
                <a:gd name="T42" fmla="*/ 72 w 129"/>
                <a:gd name="T43" fmla="*/ 11 h 161"/>
                <a:gd name="T44" fmla="*/ 74 w 129"/>
                <a:gd name="T45" fmla="*/ 15 h 161"/>
                <a:gd name="T46" fmla="*/ 74 w 129"/>
                <a:gd name="T47" fmla="*/ 19 h 161"/>
                <a:gd name="T48" fmla="*/ 76 w 129"/>
                <a:gd name="T49" fmla="*/ 22 h 161"/>
                <a:gd name="T50" fmla="*/ 80 w 129"/>
                <a:gd name="T51" fmla="*/ 24 h 161"/>
                <a:gd name="T52" fmla="*/ 85 w 129"/>
                <a:gd name="T53" fmla="*/ 22 h 161"/>
                <a:gd name="T54" fmla="*/ 85 w 129"/>
                <a:gd name="T55" fmla="*/ 21 h 161"/>
                <a:gd name="T56" fmla="*/ 85 w 129"/>
                <a:gd name="T57" fmla="*/ 21 h 161"/>
                <a:gd name="T58" fmla="*/ 85 w 129"/>
                <a:gd name="T59" fmla="*/ 17 h 161"/>
                <a:gd name="T60" fmla="*/ 91 w 129"/>
                <a:gd name="T61" fmla="*/ 13 h 161"/>
                <a:gd name="T62" fmla="*/ 101 w 129"/>
                <a:gd name="T63" fmla="*/ 9 h 161"/>
                <a:gd name="T64" fmla="*/ 104 w 129"/>
                <a:gd name="T65" fmla="*/ 11 h 161"/>
                <a:gd name="T66" fmla="*/ 112 w 129"/>
                <a:gd name="T67" fmla="*/ 17 h 161"/>
                <a:gd name="T68" fmla="*/ 120 w 129"/>
                <a:gd name="T69" fmla="*/ 38 h 161"/>
                <a:gd name="T70" fmla="*/ 123 w 129"/>
                <a:gd name="T71" fmla="*/ 53 h 161"/>
                <a:gd name="T72" fmla="*/ 129 w 129"/>
                <a:gd name="T73" fmla="*/ 74 h 161"/>
                <a:gd name="T74" fmla="*/ 121 w 129"/>
                <a:gd name="T75" fmla="*/ 83 h 161"/>
                <a:gd name="T76" fmla="*/ 91 w 129"/>
                <a:gd name="T77" fmla="*/ 94 h 161"/>
                <a:gd name="T78" fmla="*/ 106 w 129"/>
                <a:gd name="T79" fmla="*/ 123 h 161"/>
                <a:gd name="T80" fmla="*/ 110 w 129"/>
                <a:gd name="T81" fmla="*/ 134 h 161"/>
                <a:gd name="T82" fmla="*/ 101 w 129"/>
                <a:gd name="T83" fmla="*/ 145 h 161"/>
                <a:gd name="T84" fmla="*/ 95 w 129"/>
                <a:gd name="T85" fmla="*/ 151 h 161"/>
                <a:gd name="T86" fmla="*/ 78 w 129"/>
                <a:gd name="T87" fmla="*/ 161 h 161"/>
                <a:gd name="T88" fmla="*/ 67 w 129"/>
                <a:gd name="T89" fmla="*/ 159 h 161"/>
                <a:gd name="T90" fmla="*/ 67 w 129"/>
                <a:gd name="T91" fmla="*/ 159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9" h="161">
                  <a:moveTo>
                    <a:pt x="67" y="159"/>
                  </a:moveTo>
                  <a:lnTo>
                    <a:pt x="51" y="159"/>
                  </a:lnTo>
                  <a:lnTo>
                    <a:pt x="44" y="153"/>
                  </a:lnTo>
                  <a:lnTo>
                    <a:pt x="38" y="153"/>
                  </a:lnTo>
                  <a:lnTo>
                    <a:pt x="25" y="157"/>
                  </a:lnTo>
                  <a:lnTo>
                    <a:pt x="33" y="130"/>
                  </a:lnTo>
                  <a:lnTo>
                    <a:pt x="8" y="121"/>
                  </a:lnTo>
                  <a:lnTo>
                    <a:pt x="8" y="113"/>
                  </a:lnTo>
                  <a:lnTo>
                    <a:pt x="0" y="104"/>
                  </a:lnTo>
                  <a:lnTo>
                    <a:pt x="8" y="96"/>
                  </a:lnTo>
                  <a:lnTo>
                    <a:pt x="2" y="91"/>
                  </a:lnTo>
                  <a:lnTo>
                    <a:pt x="4" y="81"/>
                  </a:lnTo>
                  <a:lnTo>
                    <a:pt x="4" y="66"/>
                  </a:lnTo>
                  <a:lnTo>
                    <a:pt x="12" y="66"/>
                  </a:lnTo>
                  <a:lnTo>
                    <a:pt x="19" y="57"/>
                  </a:lnTo>
                  <a:lnTo>
                    <a:pt x="17" y="49"/>
                  </a:lnTo>
                  <a:lnTo>
                    <a:pt x="17" y="49"/>
                  </a:lnTo>
                  <a:lnTo>
                    <a:pt x="23" y="34"/>
                  </a:lnTo>
                  <a:lnTo>
                    <a:pt x="23" y="34"/>
                  </a:lnTo>
                  <a:lnTo>
                    <a:pt x="23" y="32"/>
                  </a:lnTo>
                  <a:lnTo>
                    <a:pt x="23" y="32"/>
                  </a:lnTo>
                  <a:lnTo>
                    <a:pt x="23" y="28"/>
                  </a:lnTo>
                  <a:lnTo>
                    <a:pt x="23" y="28"/>
                  </a:lnTo>
                  <a:lnTo>
                    <a:pt x="23" y="28"/>
                  </a:lnTo>
                  <a:lnTo>
                    <a:pt x="25" y="28"/>
                  </a:lnTo>
                  <a:lnTo>
                    <a:pt x="27" y="28"/>
                  </a:lnTo>
                  <a:lnTo>
                    <a:pt x="29" y="28"/>
                  </a:lnTo>
                  <a:lnTo>
                    <a:pt x="29" y="28"/>
                  </a:lnTo>
                  <a:lnTo>
                    <a:pt x="36" y="26"/>
                  </a:lnTo>
                  <a:lnTo>
                    <a:pt x="40" y="24"/>
                  </a:lnTo>
                  <a:lnTo>
                    <a:pt x="42" y="22"/>
                  </a:lnTo>
                  <a:lnTo>
                    <a:pt x="42" y="22"/>
                  </a:lnTo>
                  <a:lnTo>
                    <a:pt x="44" y="21"/>
                  </a:lnTo>
                  <a:lnTo>
                    <a:pt x="44" y="17"/>
                  </a:lnTo>
                  <a:lnTo>
                    <a:pt x="44" y="11"/>
                  </a:lnTo>
                  <a:lnTo>
                    <a:pt x="42" y="4"/>
                  </a:lnTo>
                  <a:lnTo>
                    <a:pt x="59" y="0"/>
                  </a:lnTo>
                  <a:lnTo>
                    <a:pt x="59" y="0"/>
                  </a:lnTo>
                  <a:lnTo>
                    <a:pt x="59" y="4"/>
                  </a:lnTo>
                  <a:lnTo>
                    <a:pt x="63" y="7"/>
                  </a:lnTo>
                  <a:lnTo>
                    <a:pt x="67" y="11"/>
                  </a:lnTo>
                  <a:lnTo>
                    <a:pt x="70" y="11"/>
                  </a:lnTo>
                  <a:lnTo>
                    <a:pt x="72" y="11"/>
                  </a:lnTo>
                  <a:lnTo>
                    <a:pt x="72" y="11"/>
                  </a:lnTo>
                  <a:lnTo>
                    <a:pt x="74" y="13"/>
                  </a:lnTo>
                  <a:lnTo>
                    <a:pt x="74" y="15"/>
                  </a:lnTo>
                  <a:lnTo>
                    <a:pt x="74" y="17"/>
                  </a:lnTo>
                  <a:lnTo>
                    <a:pt x="74" y="19"/>
                  </a:lnTo>
                  <a:lnTo>
                    <a:pt x="74" y="19"/>
                  </a:lnTo>
                  <a:lnTo>
                    <a:pt x="76" y="22"/>
                  </a:lnTo>
                  <a:lnTo>
                    <a:pt x="76" y="22"/>
                  </a:lnTo>
                  <a:lnTo>
                    <a:pt x="80" y="24"/>
                  </a:lnTo>
                  <a:lnTo>
                    <a:pt x="82" y="24"/>
                  </a:lnTo>
                  <a:lnTo>
                    <a:pt x="85" y="22"/>
                  </a:lnTo>
                  <a:lnTo>
                    <a:pt x="85" y="22"/>
                  </a:lnTo>
                  <a:lnTo>
                    <a:pt x="85" y="21"/>
                  </a:lnTo>
                  <a:lnTo>
                    <a:pt x="85" y="21"/>
                  </a:lnTo>
                  <a:lnTo>
                    <a:pt x="85" y="21"/>
                  </a:lnTo>
                  <a:lnTo>
                    <a:pt x="85" y="21"/>
                  </a:lnTo>
                  <a:lnTo>
                    <a:pt x="85" y="17"/>
                  </a:lnTo>
                  <a:lnTo>
                    <a:pt x="87" y="17"/>
                  </a:lnTo>
                  <a:lnTo>
                    <a:pt x="91" y="13"/>
                  </a:lnTo>
                  <a:lnTo>
                    <a:pt x="97" y="11"/>
                  </a:lnTo>
                  <a:lnTo>
                    <a:pt x="101" y="9"/>
                  </a:lnTo>
                  <a:lnTo>
                    <a:pt x="101" y="9"/>
                  </a:lnTo>
                  <a:lnTo>
                    <a:pt x="104" y="11"/>
                  </a:lnTo>
                  <a:lnTo>
                    <a:pt x="106" y="13"/>
                  </a:lnTo>
                  <a:lnTo>
                    <a:pt x="112" y="17"/>
                  </a:lnTo>
                  <a:lnTo>
                    <a:pt x="116" y="21"/>
                  </a:lnTo>
                  <a:lnTo>
                    <a:pt x="120" y="38"/>
                  </a:lnTo>
                  <a:lnTo>
                    <a:pt x="120" y="47"/>
                  </a:lnTo>
                  <a:lnTo>
                    <a:pt x="123" y="53"/>
                  </a:lnTo>
                  <a:lnTo>
                    <a:pt x="123" y="74"/>
                  </a:lnTo>
                  <a:lnTo>
                    <a:pt x="129" y="74"/>
                  </a:lnTo>
                  <a:lnTo>
                    <a:pt x="129" y="83"/>
                  </a:lnTo>
                  <a:lnTo>
                    <a:pt x="121" y="83"/>
                  </a:lnTo>
                  <a:lnTo>
                    <a:pt x="103" y="94"/>
                  </a:lnTo>
                  <a:lnTo>
                    <a:pt x="91" y="94"/>
                  </a:lnTo>
                  <a:lnTo>
                    <a:pt x="93" y="110"/>
                  </a:lnTo>
                  <a:lnTo>
                    <a:pt x="106" y="123"/>
                  </a:lnTo>
                  <a:lnTo>
                    <a:pt x="116" y="134"/>
                  </a:lnTo>
                  <a:lnTo>
                    <a:pt x="110" y="134"/>
                  </a:lnTo>
                  <a:lnTo>
                    <a:pt x="110" y="142"/>
                  </a:lnTo>
                  <a:lnTo>
                    <a:pt x="101" y="145"/>
                  </a:lnTo>
                  <a:lnTo>
                    <a:pt x="101" y="159"/>
                  </a:lnTo>
                  <a:lnTo>
                    <a:pt x="95" y="151"/>
                  </a:lnTo>
                  <a:lnTo>
                    <a:pt x="82" y="155"/>
                  </a:lnTo>
                  <a:lnTo>
                    <a:pt x="78" y="161"/>
                  </a:lnTo>
                  <a:lnTo>
                    <a:pt x="72" y="155"/>
                  </a:lnTo>
                  <a:lnTo>
                    <a:pt x="67" y="159"/>
                  </a:lnTo>
                  <a:lnTo>
                    <a:pt x="67" y="159"/>
                  </a:lnTo>
                  <a:lnTo>
                    <a:pt x="67" y="159"/>
                  </a:lnTo>
                  <a:close/>
                </a:path>
              </a:pathLst>
            </a:custGeom>
            <a:solidFill>
              <a:schemeClr val="bg1">
                <a:lumMod val="85000"/>
              </a:schemeClr>
            </a:solidFill>
            <a:ln w="635" cap="rnd">
              <a:solidFill>
                <a:schemeClr val="bg1">
                  <a:alpha val="17000"/>
                </a:schemeClr>
              </a:solidFill>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91" name="Freeform 90">
              <a:extLst>
                <a:ext uri="{FF2B5EF4-FFF2-40B4-BE49-F238E27FC236}">
                  <a16:creationId xmlns:a16="http://schemas.microsoft.com/office/drawing/2014/main" id="{F1D5A368-2FB4-834E-8F65-CB60CA3EAE22}"/>
                </a:ext>
              </a:extLst>
            </p:cNvPr>
            <p:cNvSpPr>
              <a:spLocks/>
            </p:cNvSpPr>
            <p:nvPr userDrawn="1"/>
          </p:nvSpPr>
          <p:spPr bwMode="auto">
            <a:xfrm>
              <a:off x="1102806" y="2045875"/>
              <a:ext cx="196966" cy="209195"/>
            </a:xfrm>
            <a:custGeom>
              <a:avLst/>
              <a:gdLst>
                <a:gd name="T0" fmla="*/ 51 w 129"/>
                <a:gd name="T1" fmla="*/ 159 h 161"/>
                <a:gd name="T2" fmla="*/ 38 w 129"/>
                <a:gd name="T3" fmla="*/ 153 h 161"/>
                <a:gd name="T4" fmla="*/ 33 w 129"/>
                <a:gd name="T5" fmla="*/ 130 h 161"/>
                <a:gd name="T6" fmla="*/ 8 w 129"/>
                <a:gd name="T7" fmla="*/ 113 h 161"/>
                <a:gd name="T8" fmla="*/ 8 w 129"/>
                <a:gd name="T9" fmla="*/ 96 h 161"/>
                <a:gd name="T10" fmla="*/ 4 w 129"/>
                <a:gd name="T11" fmla="*/ 81 h 161"/>
                <a:gd name="T12" fmla="*/ 12 w 129"/>
                <a:gd name="T13" fmla="*/ 66 h 161"/>
                <a:gd name="T14" fmla="*/ 17 w 129"/>
                <a:gd name="T15" fmla="*/ 49 h 161"/>
                <a:gd name="T16" fmla="*/ 23 w 129"/>
                <a:gd name="T17" fmla="*/ 34 h 161"/>
                <a:gd name="T18" fmla="*/ 23 w 129"/>
                <a:gd name="T19" fmla="*/ 32 h 161"/>
                <a:gd name="T20" fmla="*/ 23 w 129"/>
                <a:gd name="T21" fmla="*/ 28 h 161"/>
                <a:gd name="T22" fmla="*/ 23 w 129"/>
                <a:gd name="T23" fmla="*/ 28 h 161"/>
                <a:gd name="T24" fmla="*/ 27 w 129"/>
                <a:gd name="T25" fmla="*/ 28 h 161"/>
                <a:gd name="T26" fmla="*/ 29 w 129"/>
                <a:gd name="T27" fmla="*/ 28 h 161"/>
                <a:gd name="T28" fmla="*/ 40 w 129"/>
                <a:gd name="T29" fmla="*/ 24 h 161"/>
                <a:gd name="T30" fmla="*/ 42 w 129"/>
                <a:gd name="T31" fmla="*/ 22 h 161"/>
                <a:gd name="T32" fmla="*/ 44 w 129"/>
                <a:gd name="T33" fmla="*/ 17 h 161"/>
                <a:gd name="T34" fmla="*/ 42 w 129"/>
                <a:gd name="T35" fmla="*/ 4 h 161"/>
                <a:gd name="T36" fmla="*/ 59 w 129"/>
                <a:gd name="T37" fmla="*/ 0 h 161"/>
                <a:gd name="T38" fmla="*/ 63 w 129"/>
                <a:gd name="T39" fmla="*/ 7 h 161"/>
                <a:gd name="T40" fmla="*/ 70 w 129"/>
                <a:gd name="T41" fmla="*/ 11 h 161"/>
                <a:gd name="T42" fmla="*/ 72 w 129"/>
                <a:gd name="T43" fmla="*/ 11 h 161"/>
                <a:gd name="T44" fmla="*/ 74 w 129"/>
                <a:gd name="T45" fmla="*/ 15 h 161"/>
                <a:gd name="T46" fmla="*/ 74 w 129"/>
                <a:gd name="T47" fmla="*/ 19 h 161"/>
                <a:gd name="T48" fmla="*/ 76 w 129"/>
                <a:gd name="T49" fmla="*/ 22 h 161"/>
                <a:gd name="T50" fmla="*/ 80 w 129"/>
                <a:gd name="T51" fmla="*/ 24 h 161"/>
                <a:gd name="T52" fmla="*/ 85 w 129"/>
                <a:gd name="T53" fmla="*/ 22 h 161"/>
                <a:gd name="T54" fmla="*/ 85 w 129"/>
                <a:gd name="T55" fmla="*/ 21 h 161"/>
                <a:gd name="T56" fmla="*/ 85 w 129"/>
                <a:gd name="T57" fmla="*/ 21 h 161"/>
                <a:gd name="T58" fmla="*/ 85 w 129"/>
                <a:gd name="T59" fmla="*/ 17 h 161"/>
                <a:gd name="T60" fmla="*/ 91 w 129"/>
                <a:gd name="T61" fmla="*/ 13 h 161"/>
                <a:gd name="T62" fmla="*/ 101 w 129"/>
                <a:gd name="T63" fmla="*/ 9 h 161"/>
                <a:gd name="T64" fmla="*/ 104 w 129"/>
                <a:gd name="T65" fmla="*/ 11 h 161"/>
                <a:gd name="T66" fmla="*/ 112 w 129"/>
                <a:gd name="T67" fmla="*/ 17 h 161"/>
                <a:gd name="T68" fmla="*/ 120 w 129"/>
                <a:gd name="T69" fmla="*/ 38 h 161"/>
                <a:gd name="T70" fmla="*/ 123 w 129"/>
                <a:gd name="T71" fmla="*/ 53 h 161"/>
                <a:gd name="T72" fmla="*/ 129 w 129"/>
                <a:gd name="T73" fmla="*/ 74 h 161"/>
                <a:gd name="T74" fmla="*/ 121 w 129"/>
                <a:gd name="T75" fmla="*/ 83 h 161"/>
                <a:gd name="T76" fmla="*/ 91 w 129"/>
                <a:gd name="T77" fmla="*/ 94 h 161"/>
                <a:gd name="T78" fmla="*/ 106 w 129"/>
                <a:gd name="T79" fmla="*/ 123 h 161"/>
                <a:gd name="T80" fmla="*/ 110 w 129"/>
                <a:gd name="T81" fmla="*/ 134 h 161"/>
                <a:gd name="T82" fmla="*/ 101 w 129"/>
                <a:gd name="T83" fmla="*/ 145 h 161"/>
                <a:gd name="T84" fmla="*/ 95 w 129"/>
                <a:gd name="T85" fmla="*/ 151 h 161"/>
                <a:gd name="T86" fmla="*/ 78 w 129"/>
                <a:gd name="T87" fmla="*/ 161 h 161"/>
                <a:gd name="T88" fmla="*/ 67 w 129"/>
                <a:gd name="T89" fmla="*/ 159 h 161"/>
                <a:gd name="T90" fmla="*/ 67 w 129"/>
                <a:gd name="T91" fmla="*/ 159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9" h="161">
                  <a:moveTo>
                    <a:pt x="67" y="159"/>
                  </a:moveTo>
                  <a:lnTo>
                    <a:pt x="51" y="159"/>
                  </a:lnTo>
                  <a:lnTo>
                    <a:pt x="44" y="153"/>
                  </a:lnTo>
                  <a:lnTo>
                    <a:pt x="38" y="153"/>
                  </a:lnTo>
                  <a:lnTo>
                    <a:pt x="25" y="157"/>
                  </a:lnTo>
                  <a:lnTo>
                    <a:pt x="33" y="130"/>
                  </a:lnTo>
                  <a:lnTo>
                    <a:pt x="8" y="121"/>
                  </a:lnTo>
                  <a:lnTo>
                    <a:pt x="8" y="113"/>
                  </a:lnTo>
                  <a:lnTo>
                    <a:pt x="0" y="104"/>
                  </a:lnTo>
                  <a:lnTo>
                    <a:pt x="8" y="96"/>
                  </a:lnTo>
                  <a:lnTo>
                    <a:pt x="2" y="91"/>
                  </a:lnTo>
                  <a:lnTo>
                    <a:pt x="4" y="81"/>
                  </a:lnTo>
                  <a:lnTo>
                    <a:pt x="4" y="66"/>
                  </a:lnTo>
                  <a:lnTo>
                    <a:pt x="12" y="66"/>
                  </a:lnTo>
                  <a:lnTo>
                    <a:pt x="19" y="57"/>
                  </a:lnTo>
                  <a:lnTo>
                    <a:pt x="17" y="49"/>
                  </a:lnTo>
                  <a:lnTo>
                    <a:pt x="17" y="49"/>
                  </a:lnTo>
                  <a:lnTo>
                    <a:pt x="23" y="34"/>
                  </a:lnTo>
                  <a:lnTo>
                    <a:pt x="23" y="34"/>
                  </a:lnTo>
                  <a:lnTo>
                    <a:pt x="23" y="32"/>
                  </a:lnTo>
                  <a:lnTo>
                    <a:pt x="23" y="32"/>
                  </a:lnTo>
                  <a:lnTo>
                    <a:pt x="23" y="28"/>
                  </a:lnTo>
                  <a:lnTo>
                    <a:pt x="23" y="28"/>
                  </a:lnTo>
                  <a:lnTo>
                    <a:pt x="23" y="28"/>
                  </a:lnTo>
                  <a:lnTo>
                    <a:pt x="25" y="28"/>
                  </a:lnTo>
                  <a:lnTo>
                    <a:pt x="27" y="28"/>
                  </a:lnTo>
                  <a:lnTo>
                    <a:pt x="29" y="28"/>
                  </a:lnTo>
                  <a:lnTo>
                    <a:pt x="29" y="28"/>
                  </a:lnTo>
                  <a:lnTo>
                    <a:pt x="36" y="26"/>
                  </a:lnTo>
                  <a:lnTo>
                    <a:pt x="40" y="24"/>
                  </a:lnTo>
                  <a:lnTo>
                    <a:pt x="42" y="22"/>
                  </a:lnTo>
                  <a:lnTo>
                    <a:pt x="42" y="22"/>
                  </a:lnTo>
                  <a:lnTo>
                    <a:pt x="44" y="21"/>
                  </a:lnTo>
                  <a:lnTo>
                    <a:pt x="44" y="17"/>
                  </a:lnTo>
                  <a:lnTo>
                    <a:pt x="44" y="11"/>
                  </a:lnTo>
                  <a:lnTo>
                    <a:pt x="42" y="4"/>
                  </a:lnTo>
                  <a:lnTo>
                    <a:pt x="59" y="0"/>
                  </a:lnTo>
                  <a:lnTo>
                    <a:pt x="59" y="0"/>
                  </a:lnTo>
                  <a:lnTo>
                    <a:pt x="59" y="4"/>
                  </a:lnTo>
                  <a:lnTo>
                    <a:pt x="63" y="7"/>
                  </a:lnTo>
                  <a:lnTo>
                    <a:pt x="67" y="11"/>
                  </a:lnTo>
                  <a:lnTo>
                    <a:pt x="70" y="11"/>
                  </a:lnTo>
                  <a:lnTo>
                    <a:pt x="72" y="11"/>
                  </a:lnTo>
                  <a:lnTo>
                    <a:pt x="72" y="11"/>
                  </a:lnTo>
                  <a:lnTo>
                    <a:pt x="74" y="13"/>
                  </a:lnTo>
                  <a:lnTo>
                    <a:pt x="74" y="15"/>
                  </a:lnTo>
                  <a:lnTo>
                    <a:pt x="74" y="17"/>
                  </a:lnTo>
                  <a:lnTo>
                    <a:pt x="74" y="19"/>
                  </a:lnTo>
                  <a:lnTo>
                    <a:pt x="74" y="19"/>
                  </a:lnTo>
                  <a:lnTo>
                    <a:pt x="76" y="22"/>
                  </a:lnTo>
                  <a:lnTo>
                    <a:pt x="76" y="22"/>
                  </a:lnTo>
                  <a:lnTo>
                    <a:pt x="80" y="24"/>
                  </a:lnTo>
                  <a:lnTo>
                    <a:pt x="82" y="24"/>
                  </a:lnTo>
                  <a:lnTo>
                    <a:pt x="85" y="22"/>
                  </a:lnTo>
                  <a:lnTo>
                    <a:pt x="85" y="22"/>
                  </a:lnTo>
                  <a:lnTo>
                    <a:pt x="85" y="21"/>
                  </a:lnTo>
                  <a:lnTo>
                    <a:pt x="85" y="21"/>
                  </a:lnTo>
                  <a:lnTo>
                    <a:pt x="85" y="21"/>
                  </a:lnTo>
                  <a:lnTo>
                    <a:pt x="85" y="21"/>
                  </a:lnTo>
                  <a:lnTo>
                    <a:pt x="85" y="17"/>
                  </a:lnTo>
                  <a:lnTo>
                    <a:pt x="87" y="17"/>
                  </a:lnTo>
                  <a:lnTo>
                    <a:pt x="91" y="13"/>
                  </a:lnTo>
                  <a:lnTo>
                    <a:pt x="97" y="11"/>
                  </a:lnTo>
                  <a:lnTo>
                    <a:pt x="101" y="9"/>
                  </a:lnTo>
                  <a:lnTo>
                    <a:pt x="101" y="9"/>
                  </a:lnTo>
                  <a:lnTo>
                    <a:pt x="104" y="11"/>
                  </a:lnTo>
                  <a:lnTo>
                    <a:pt x="106" y="13"/>
                  </a:lnTo>
                  <a:lnTo>
                    <a:pt x="112" y="17"/>
                  </a:lnTo>
                  <a:lnTo>
                    <a:pt x="116" y="21"/>
                  </a:lnTo>
                  <a:lnTo>
                    <a:pt x="120" y="38"/>
                  </a:lnTo>
                  <a:lnTo>
                    <a:pt x="120" y="47"/>
                  </a:lnTo>
                  <a:lnTo>
                    <a:pt x="123" y="53"/>
                  </a:lnTo>
                  <a:lnTo>
                    <a:pt x="123" y="74"/>
                  </a:lnTo>
                  <a:lnTo>
                    <a:pt x="129" y="74"/>
                  </a:lnTo>
                  <a:lnTo>
                    <a:pt x="129" y="83"/>
                  </a:lnTo>
                  <a:lnTo>
                    <a:pt x="121" y="83"/>
                  </a:lnTo>
                  <a:lnTo>
                    <a:pt x="103" y="94"/>
                  </a:lnTo>
                  <a:lnTo>
                    <a:pt x="91" y="94"/>
                  </a:lnTo>
                  <a:lnTo>
                    <a:pt x="93" y="110"/>
                  </a:lnTo>
                  <a:lnTo>
                    <a:pt x="106" y="123"/>
                  </a:lnTo>
                  <a:lnTo>
                    <a:pt x="116" y="134"/>
                  </a:lnTo>
                  <a:lnTo>
                    <a:pt x="110" y="134"/>
                  </a:lnTo>
                  <a:lnTo>
                    <a:pt x="110" y="142"/>
                  </a:lnTo>
                  <a:lnTo>
                    <a:pt x="101" y="145"/>
                  </a:lnTo>
                  <a:lnTo>
                    <a:pt x="101" y="159"/>
                  </a:lnTo>
                  <a:lnTo>
                    <a:pt x="95" y="151"/>
                  </a:lnTo>
                  <a:lnTo>
                    <a:pt x="82" y="155"/>
                  </a:lnTo>
                  <a:lnTo>
                    <a:pt x="78" y="161"/>
                  </a:lnTo>
                  <a:lnTo>
                    <a:pt x="72" y="155"/>
                  </a:lnTo>
                  <a:lnTo>
                    <a:pt x="67" y="159"/>
                  </a:lnTo>
                  <a:lnTo>
                    <a:pt x="67" y="159"/>
                  </a:lnTo>
                  <a:lnTo>
                    <a:pt x="67" y="159"/>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92" name="Freeform 91">
              <a:extLst>
                <a:ext uri="{FF2B5EF4-FFF2-40B4-BE49-F238E27FC236}">
                  <a16:creationId xmlns:a16="http://schemas.microsoft.com/office/drawing/2014/main" id="{27EFFC62-B0DD-6C40-B118-5F113AD3F556}"/>
                </a:ext>
              </a:extLst>
            </p:cNvPr>
            <p:cNvSpPr>
              <a:spLocks/>
            </p:cNvSpPr>
            <p:nvPr userDrawn="1"/>
          </p:nvSpPr>
          <p:spPr bwMode="auto">
            <a:xfrm>
              <a:off x="1153193" y="1964017"/>
              <a:ext cx="62601" cy="87056"/>
            </a:xfrm>
            <a:custGeom>
              <a:avLst/>
              <a:gdLst>
                <a:gd name="T0" fmla="*/ 41 w 41"/>
                <a:gd name="T1" fmla="*/ 53 h 67"/>
                <a:gd name="T2" fmla="*/ 34 w 41"/>
                <a:gd name="T3" fmla="*/ 59 h 67"/>
                <a:gd name="T4" fmla="*/ 32 w 41"/>
                <a:gd name="T5" fmla="*/ 59 h 67"/>
                <a:gd name="T6" fmla="*/ 26 w 41"/>
                <a:gd name="T7" fmla="*/ 53 h 67"/>
                <a:gd name="T8" fmla="*/ 24 w 41"/>
                <a:gd name="T9" fmla="*/ 53 h 67"/>
                <a:gd name="T10" fmla="*/ 26 w 41"/>
                <a:gd name="T11" fmla="*/ 63 h 67"/>
                <a:gd name="T12" fmla="*/ 9 w 41"/>
                <a:gd name="T13" fmla="*/ 67 h 67"/>
                <a:gd name="T14" fmla="*/ 5 w 41"/>
                <a:gd name="T15" fmla="*/ 51 h 67"/>
                <a:gd name="T16" fmla="*/ 3 w 41"/>
                <a:gd name="T17" fmla="*/ 46 h 67"/>
                <a:gd name="T18" fmla="*/ 0 w 41"/>
                <a:gd name="T19" fmla="*/ 38 h 67"/>
                <a:gd name="T20" fmla="*/ 0 w 41"/>
                <a:gd name="T21" fmla="*/ 33 h 67"/>
                <a:gd name="T22" fmla="*/ 1 w 41"/>
                <a:gd name="T23" fmla="*/ 21 h 67"/>
                <a:gd name="T24" fmla="*/ 3 w 41"/>
                <a:gd name="T25" fmla="*/ 17 h 67"/>
                <a:gd name="T26" fmla="*/ 9 w 41"/>
                <a:gd name="T27" fmla="*/ 14 h 67"/>
                <a:gd name="T28" fmla="*/ 11 w 41"/>
                <a:gd name="T29" fmla="*/ 19 h 67"/>
                <a:gd name="T30" fmla="*/ 15 w 41"/>
                <a:gd name="T31" fmla="*/ 19 h 67"/>
                <a:gd name="T32" fmla="*/ 18 w 41"/>
                <a:gd name="T33" fmla="*/ 10 h 67"/>
                <a:gd name="T34" fmla="*/ 20 w 41"/>
                <a:gd name="T35" fmla="*/ 6 h 67"/>
                <a:gd name="T36" fmla="*/ 30 w 41"/>
                <a:gd name="T37" fmla="*/ 0 h 67"/>
                <a:gd name="T38" fmla="*/ 34 w 41"/>
                <a:gd name="T39" fmla="*/ 0 h 67"/>
                <a:gd name="T40" fmla="*/ 32 w 41"/>
                <a:gd name="T41" fmla="*/ 8 h 67"/>
                <a:gd name="T42" fmla="*/ 32 w 41"/>
                <a:gd name="T43" fmla="*/ 16 h 67"/>
                <a:gd name="T44" fmla="*/ 35 w 41"/>
                <a:gd name="T45" fmla="*/ 21 h 67"/>
                <a:gd name="T46" fmla="*/ 41 w 41"/>
                <a:gd name="T47" fmla="*/ 27 h 67"/>
                <a:gd name="T48" fmla="*/ 37 w 41"/>
                <a:gd name="T49" fmla="*/ 31 h 67"/>
                <a:gd name="T50" fmla="*/ 30 w 41"/>
                <a:gd name="T51" fmla="*/ 40 h 67"/>
                <a:gd name="T52" fmla="*/ 26 w 41"/>
                <a:gd name="T53" fmla="*/ 42 h 67"/>
                <a:gd name="T54" fmla="*/ 30 w 41"/>
                <a:gd name="T55" fmla="*/ 46 h 67"/>
                <a:gd name="T56" fmla="*/ 34 w 41"/>
                <a:gd name="T57" fmla="*/ 46 h 67"/>
                <a:gd name="T58" fmla="*/ 37 w 41"/>
                <a:gd name="T59" fmla="*/ 50 h 67"/>
                <a:gd name="T60" fmla="*/ 41 w 41"/>
                <a:gd name="T61" fmla="*/ 53 h 67"/>
                <a:gd name="T62" fmla="*/ 41 w 41"/>
                <a:gd name="T63" fmla="*/ 53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1" h="67">
                  <a:moveTo>
                    <a:pt x="41" y="53"/>
                  </a:moveTo>
                  <a:lnTo>
                    <a:pt x="41" y="53"/>
                  </a:lnTo>
                  <a:lnTo>
                    <a:pt x="35" y="57"/>
                  </a:lnTo>
                  <a:lnTo>
                    <a:pt x="34" y="59"/>
                  </a:lnTo>
                  <a:lnTo>
                    <a:pt x="32" y="59"/>
                  </a:lnTo>
                  <a:lnTo>
                    <a:pt x="32" y="59"/>
                  </a:lnTo>
                  <a:lnTo>
                    <a:pt x="26" y="55"/>
                  </a:lnTo>
                  <a:lnTo>
                    <a:pt x="26" y="53"/>
                  </a:lnTo>
                  <a:lnTo>
                    <a:pt x="24" y="53"/>
                  </a:lnTo>
                  <a:lnTo>
                    <a:pt x="24" y="53"/>
                  </a:lnTo>
                  <a:lnTo>
                    <a:pt x="24" y="53"/>
                  </a:lnTo>
                  <a:lnTo>
                    <a:pt x="26" y="63"/>
                  </a:lnTo>
                  <a:lnTo>
                    <a:pt x="9" y="67"/>
                  </a:lnTo>
                  <a:lnTo>
                    <a:pt x="9" y="67"/>
                  </a:lnTo>
                  <a:lnTo>
                    <a:pt x="7" y="59"/>
                  </a:lnTo>
                  <a:lnTo>
                    <a:pt x="5" y="51"/>
                  </a:lnTo>
                  <a:lnTo>
                    <a:pt x="3" y="46"/>
                  </a:lnTo>
                  <a:lnTo>
                    <a:pt x="3" y="46"/>
                  </a:lnTo>
                  <a:lnTo>
                    <a:pt x="1" y="42"/>
                  </a:lnTo>
                  <a:lnTo>
                    <a:pt x="0" y="38"/>
                  </a:lnTo>
                  <a:lnTo>
                    <a:pt x="0" y="33"/>
                  </a:lnTo>
                  <a:lnTo>
                    <a:pt x="0" y="33"/>
                  </a:lnTo>
                  <a:lnTo>
                    <a:pt x="0" y="25"/>
                  </a:lnTo>
                  <a:lnTo>
                    <a:pt x="1" y="21"/>
                  </a:lnTo>
                  <a:lnTo>
                    <a:pt x="3" y="19"/>
                  </a:lnTo>
                  <a:lnTo>
                    <a:pt x="3" y="17"/>
                  </a:lnTo>
                  <a:lnTo>
                    <a:pt x="9" y="14"/>
                  </a:lnTo>
                  <a:lnTo>
                    <a:pt x="9" y="14"/>
                  </a:lnTo>
                  <a:lnTo>
                    <a:pt x="11" y="17"/>
                  </a:lnTo>
                  <a:lnTo>
                    <a:pt x="11" y="19"/>
                  </a:lnTo>
                  <a:lnTo>
                    <a:pt x="13" y="21"/>
                  </a:lnTo>
                  <a:lnTo>
                    <a:pt x="15" y="19"/>
                  </a:lnTo>
                  <a:lnTo>
                    <a:pt x="15" y="16"/>
                  </a:lnTo>
                  <a:lnTo>
                    <a:pt x="18" y="10"/>
                  </a:lnTo>
                  <a:lnTo>
                    <a:pt x="18" y="10"/>
                  </a:lnTo>
                  <a:lnTo>
                    <a:pt x="20" y="6"/>
                  </a:lnTo>
                  <a:lnTo>
                    <a:pt x="26" y="2"/>
                  </a:lnTo>
                  <a:lnTo>
                    <a:pt x="30" y="0"/>
                  </a:lnTo>
                  <a:lnTo>
                    <a:pt x="32" y="0"/>
                  </a:lnTo>
                  <a:lnTo>
                    <a:pt x="34" y="0"/>
                  </a:lnTo>
                  <a:lnTo>
                    <a:pt x="34" y="0"/>
                  </a:lnTo>
                  <a:lnTo>
                    <a:pt x="32" y="8"/>
                  </a:lnTo>
                  <a:lnTo>
                    <a:pt x="32" y="16"/>
                  </a:lnTo>
                  <a:lnTo>
                    <a:pt x="32" y="16"/>
                  </a:lnTo>
                  <a:lnTo>
                    <a:pt x="32" y="19"/>
                  </a:lnTo>
                  <a:lnTo>
                    <a:pt x="35" y="21"/>
                  </a:lnTo>
                  <a:lnTo>
                    <a:pt x="37" y="23"/>
                  </a:lnTo>
                  <a:lnTo>
                    <a:pt x="41" y="27"/>
                  </a:lnTo>
                  <a:lnTo>
                    <a:pt x="41" y="27"/>
                  </a:lnTo>
                  <a:lnTo>
                    <a:pt x="37" y="31"/>
                  </a:lnTo>
                  <a:lnTo>
                    <a:pt x="35" y="36"/>
                  </a:lnTo>
                  <a:lnTo>
                    <a:pt x="30" y="40"/>
                  </a:lnTo>
                  <a:lnTo>
                    <a:pt x="26" y="42"/>
                  </a:lnTo>
                  <a:lnTo>
                    <a:pt x="26" y="42"/>
                  </a:lnTo>
                  <a:lnTo>
                    <a:pt x="26" y="46"/>
                  </a:lnTo>
                  <a:lnTo>
                    <a:pt x="30" y="46"/>
                  </a:lnTo>
                  <a:lnTo>
                    <a:pt x="32" y="46"/>
                  </a:lnTo>
                  <a:lnTo>
                    <a:pt x="34" y="46"/>
                  </a:lnTo>
                  <a:lnTo>
                    <a:pt x="34" y="46"/>
                  </a:lnTo>
                  <a:lnTo>
                    <a:pt x="37" y="50"/>
                  </a:lnTo>
                  <a:lnTo>
                    <a:pt x="41" y="51"/>
                  </a:lnTo>
                  <a:lnTo>
                    <a:pt x="41" y="53"/>
                  </a:lnTo>
                  <a:lnTo>
                    <a:pt x="41" y="53"/>
                  </a:lnTo>
                  <a:lnTo>
                    <a:pt x="41" y="53"/>
                  </a:lnTo>
                  <a:lnTo>
                    <a:pt x="41" y="53"/>
                  </a:lnTo>
                  <a:close/>
                </a:path>
              </a:pathLst>
            </a:custGeom>
            <a:solidFill>
              <a:schemeClr val="bg1">
                <a:lumMod val="85000"/>
              </a:schemeClr>
            </a:solidFill>
            <a:ln w="635" cap="rnd">
              <a:solidFill>
                <a:schemeClr val="bg1">
                  <a:alpha val="17000"/>
                </a:schemeClr>
              </a:solidFill>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93" name="Freeform 92">
              <a:extLst>
                <a:ext uri="{FF2B5EF4-FFF2-40B4-BE49-F238E27FC236}">
                  <a16:creationId xmlns:a16="http://schemas.microsoft.com/office/drawing/2014/main" id="{B99F9C4A-499A-5A40-9CF1-DF5415BADF4E}"/>
                </a:ext>
              </a:extLst>
            </p:cNvPr>
            <p:cNvSpPr>
              <a:spLocks/>
            </p:cNvSpPr>
            <p:nvPr userDrawn="1"/>
          </p:nvSpPr>
          <p:spPr bwMode="auto">
            <a:xfrm>
              <a:off x="1153193" y="1964017"/>
              <a:ext cx="62601" cy="87056"/>
            </a:xfrm>
            <a:custGeom>
              <a:avLst/>
              <a:gdLst>
                <a:gd name="T0" fmla="*/ 41 w 41"/>
                <a:gd name="T1" fmla="*/ 53 h 67"/>
                <a:gd name="T2" fmla="*/ 34 w 41"/>
                <a:gd name="T3" fmla="*/ 59 h 67"/>
                <a:gd name="T4" fmla="*/ 32 w 41"/>
                <a:gd name="T5" fmla="*/ 59 h 67"/>
                <a:gd name="T6" fmla="*/ 26 w 41"/>
                <a:gd name="T7" fmla="*/ 53 h 67"/>
                <a:gd name="T8" fmla="*/ 24 w 41"/>
                <a:gd name="T9" fmla="*/ 53 h 67"/>
                <a:gd name="T10" fmla="*/ 26 w 41"/>
                <a:gd name="T11" fmla="*/ 63 h 67"/>
                <a:gd name="T12" fmla="*/ 9 w 41"/>
                <a:gd name="T13" fmla="*/ 67 h 67"/>
                <a:gd name="T14" fmla="*/ 5 w 41"/>
                <a:gd name="T15" fmla="*/ 51 h 67"/>
                <a:gd name="T16" fmla="*/ 3 w 41"/>
                <a:gd name="T17" fmla="*/ 46 h 67"/>
                <a:gd name="T18" fmla="*/ 0 w 41"/>
                <a:gd name="T19" fmla="*/ 38 h 67"/>
                <a:gd name="T20" fmla="*/ 0 w 41"/>
                <a:gd name="T21" fmla="*/ 33 h 67"/>
                <a:gd name="T22" fmla="*/ 1 w 41"/>
                <a:gd name="T23" fmla="*/ 21 h 67"/>
                <a:gd name="T24" fmla="*/ 3 w 41"/>
                <a:gd name="T25" fmla="*/ 17 h 67"/>
                <a:gd name="T26" fmla="*/ 9 w 41"/>
                <a:gd name="T27" fmla="*/ 14 h 67"/>
                <a:gd name="T28" fmla="*/ 11 w 41"/>
                <a:gd name="T29" fmla="*/ 19 h 67"/>
                <a:gd name="T30" fmla="*/ 15 w 41"/>
                <a:gd name="T31" fmla="*/ 19 h 67"/>
                <a:gd name="T32" fmla="*/ 18 w 41"/>
                <a:gd name="T33" fmla="*/ 10 h 67"/>
                <a:gd name="T34" fmla="*/ 20 w 41"/>
                <a:gd name="T35" fmla="*/ 6 h 67"/>
                <a:gd name="T36" fmla="*/ 30 w 41"/>
                <a:gd name="T37" fmla="*/ 0 h 67"/>
                <a:gd name="T38" fmla="*/ 34 w 41"/>
                <a:gd name="T39" fmla="*/ 0 h 67"/>
                <a:gd name="T40" fmla="*/ 32 w 41"/>
                <a:gd name="T41" fmla="*/ 8 h 67"/>
                <a:gd name="T42" fmla="*/ 32 w 41"/>
                <a:gd name="T43" fmla="*/ 16 h 67"/>
                <a:gd name="T44" fmla="*/ 35 w 41"/>
                <a:gd name="T45" fmla="*/ 21 h 67"/>
                <a:gd name="T46" fmla="*/ 41 w 41"/>
                <a:gd name="T47" fmla="*/ 27 h 67"/>
                <a:gd name="T48" fmla="*/ 37 w 41"/>
                <a:gd name="T49" fmla="*/ 31 h 67"/>
                <a:gd name="T50" fmla="*/ 30 w 41"/>
                <a:gd name="T51" fmla="*/ 40 h 67"/>
                <a:gd name="T52" fmla="*/ 26 w 41"/>
                <a:gd name="T53" fmla="*/ 42 h 67"/>
                <a:gd name="T54" fmla="*/ 30 w 41"/>
                <a:gd name="T55" fmla="*/ 46 h 67"/>
                <a:gd name="T56" fmla="*/ 34 w 41"/>
                <a:gd name="T57" fmla="*/ 46 h 67"/>
                <a:gd name="T58" fmla="*/ 37 w 41"/>
                <a:gd name="T59" fmla="*/ 50 h 67"/>
                <a:gd name="T60" fmla="*/ 41 w 41"/>
                <a:gd name="T61" fmla="*/ 53 h 67"/>
                <a:gd name="T62" fmla="*/ 41 w 41"/>
                <a:gd name="T63" fmla="*/ 53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1" h="67">
                  <a:moveTo>
                    <a:pt x="41" y="53"/>
                  </a:moveTo>
                  <a:lnTo>
                    <a:pt x="41" y="53"/>
                  </a:lnTo>
                  <a:lnTo>
                    <a:pt x="35" y="57"/>
                  </a:lnTo>
                  <a:lnTo>
                    <a:pt x="34" y="59"/>
                  </a:lnTo>
                  <a:lnTo>
                    <a:pt x="32" y="59"/>
                  </a:lnTo>
                  <a:lnTo>
                    <a:pt x="32" y="59"/>
                  </a:lnTo>
                  <a:lnTo>
                    <a:pt x="26" y="55"/>
                  </a:lnTo>
                  <a:lnTo>
                    <a:pt x="26" y="53"/>
                  </a:lnTo>
                  <a:lnTo>
                    <a:pt x="24" y="53"/>
                  </a:lnTo>
                  <a:lnTo>
                    <a:pt x="24" y="53"/>
                  </a:lnTo>
                  <a:lnTo>
                    <a:pt x="24" y="53"/>
                  </a:lnTo>
                  <a:lnTo>
                    <a:pt x="26" y="63"/>
                  </a:lnTo>
                  <a:lnTo>
                    <a:pt x="9" y="67"/>
                  </a:lnTo>
                  <a:lnTo>
                    <a:pt x="9" y="67"/>
                  </a:lnTo>
                  <a:lnTo>
                    <a:pt x="7" y="59"/>
                  </a:lnTo>
                  <a:lnTo>
                    <a:pt x="5" y="51"/>
                  </a:lnTo>
                  <a:lnTo>
                    <a:pt x="3" y="46"/>
                  </a:lnTo>
                  <a:lnTo>
                    <a:pt x="3" y="46"/>
                  </a:lnTo>
                  <a:lnTo>
                    <a:pt x="1" y="42"/>
                  </a:lnTo>
                  <a:lnTo>
                    <a:pt x="0" y="38"/>
                  </a:lnTo>
                  <a:lnTo>
                    <a:pt x="0" y="33"/>
                  </a:lnTo>
                  <a:lnTo>
                    <a:pt x="0" y="33"/>
                  </a:lnTo>
                  <a:lnTo>
                    <a:pt x="0" y="25"/>
                  </a:lnTo>
                  <a:lnTo>
                    <a:pt x="1" y="21"/>
                  </a:lnTo>
                  <a:lnTo>
                    <a:pt x="3" y="19"/>
                  </a:lnTo>
                  <a:lnTo>
                    <a:pt x="3" y="17"/>
                  </a:lnTo>
                  <a:lnTo>
                    <a:pt x="9" y="14"/>
                  </a:lnTo>
                  <a:lnTo>
                    <a:pt x="9" y="14"/>
                  </a:lnTo>
                  <a:lnTo>
                    <a:pt x="11" y="17"/>
                  </a:lnTo>
                  <a:lnTo>
                    <a:pt x="11" y="19"/>
                  </a:lnTo>
                  <a:lnTo>
                    <a:pt x="13" y="21"/>
                  </a:lnTo>
                  <a:lnTo>
                    <a:pt x="15" y="19"/>
                  </a:lnTo>
                  <a:lnTo>
                    <a:pt x="15" y="16"/>
                  </a:lnTo>
                  <a:lnTo>
                    <a:pt x="18" y="10"/>
                  </a:lnTo>
                  <a:lnTo>
                    <a:pt x="18" y="10"/>
                  </a:lnTo>
                  <a:lnTo>
                    <a:pt x="20" y="6"/>
                  </a:lnTo>
                  <a:lnTo>
                    <a:pt x="26" y="2"/>
                  </a:lnTo>
                  <a:lnTo>
                    <a:pt x="30" y="0"/>
                  </a:lnTo>
                  <a:lnTo>
                    <a:pt x="32" y="0"/>
                  </a:lnTo>
                  <a:lnTo>
                    <a:pt x="34" y="0"/>
                  </a:lnTo>
                  <a:lnTo>
                    <a:pt x="34" y="0"/>
                  </a:lnTo>
                  <a:lnTo>
                    <a:pt x="32" y="8"/>
                  </a:lnTo>
                  <a:lnTo>
                    <a:pt x="32" y="16"/>
                  </a:lnTo>
                  <a:lnTo>
                    <a:pt x="32" y="16"/>
                  </a:lnTo>
                  <a:lnTo>
                    <a:pt x="32" y="19"/>
                  </a:lnTo>
                  <a:lnTo>
                    <a:pt x="35" y="21"/>
                  </a:lnTo>
                  <a:lnTo>
                    <a:pt x="37" y="23"/>
                  </a:lnTo>
                  <a:lnTo>
                    <a:pt x="41" y="27"/>
                  </a:lnTo>
                  <a:lnTo>
                    <a:pt x="41" y="27"/>
                  </a:lnTo>
                  <a:lnTo>
                    <a:pt x="37" y="31"/>
                  </a:lnTo>
                  <a:lnTo>
                    <a:pt x="35" y="36"/>
                  </a:lnTo>
                  <a:lnTo>
                    <a:pt x="30" y="40"/>
                  </a:lnTo>
                  <a:lnTo>
                    <a:pt x="26" y="42"/>
                  </a:lnTo>
                  <a:lnTo>
                    <a:pt x="26" y="42"/>
                  </a:lnTo>
                  <a:lnTo>
                    <a:pt x="26" y="46"/>
                  </a:lnTo>
                  <a:lnTo>
                    <a:pt x="30" y="46"/>
                  </a:lnTo>
                  <a:lnTo>
                    <a:pt x="32" y="46"/>
                  </a:lnTo>
                  <a:lnTo>
                    <a:pt x="34" y="46"/>
                  </a:lnTo>
                  <a:lnTo>
                    <a:pt x="34" y="46"/>
                  </a:lnTo>
                  <a:lnTo>
                    <a:pt x="37" y="50"/>
                  </a:lnTo>
                  <a:lnTo>
                    <a:pt x="41" y="51"/>
                  </a:lnTo>
                  <a:lnTo>
                    <a:pt x="41" y="53"/>
                  </a:lnTo>
                  <a:lnTo>
                    <a:pt x="41" y="53"/>
                  </a:lnTo>
                  <a:lnTo>
                    <a:pt x="41" y="53"/>
                  </a:lnTo>
                  <a:lnTo>
                    <a:pt x="41" y="53"/>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94" name="Freeform 93">
              <a:extLst>
                <a:ext uri="{FF2B5EF4-FFF2-40B4-BE49-F238E27FC236}">
                  <a16:creationId xmlns:a16="http://schemas.microsoft.com/office/drawing/2014/main" id="{D08B2E70-6379-314E-BD84-2F4FD559FFBC}"/>
                </a:ext>
              </a:extLst>
            </p:cNvPr>
            <p:cNvSpPr>
              <a:spLocks/>
            </p:cNvSpPr>
            <p:nvPr userDrawn="1"/>
          </p:nvSpPr>
          <p:spPr bwMode="auto">
            <a:xfrm>
              <a:off x="1215794" y="2013392"/>
              <a:ext cx="35118" cy="38980"/>
            </a:xfrm>
            <a:custGeom>
              <a:avLst/>
              <a:gdLst>
                <a:gd name="T0" fmla="*/ 19 w 23"/>
                <a:gd name="T1" fmla="*/ 27 h 30"/>
                <a:gd name="T2" fmla="*/ 19 w 23"/>
                <a:gd name="T3" fmla="*/ 27 h 30"/>
                <a:gd name="T4" fmla="*/ 19 w 23"/>
                <a:gd name="T5" fmla="*/ 27 h 30"/>
                <a:gd name="T6" fmla="*/ 19 w 23"/>
                <a:gd name="T7" fmla="*/ 27 h 30"/>
                <a:gd name="T8" fmla="*/ 23 w 23"/>
                <a:gd name="T9" fmla="*/ 23 h 30"/>
                <a:gd name="T10" fmla="*/ 23 w 23"/>
                <a:gd name="T11" fmla="*/ 23 h 30"/>
                <a:gd name="T12" fmla="*/ 23 w 23"/>
                <a:gd name="T13" fmla="*/ 21 h 30"/>
                <a:gd name="T14" fmla="*/ 21 w 23"/>
                <a:gd name="T15" fmla="*/ 21 h 30"/>
                <a:gd name="T16" fmla="*/ 19 w 23"/>
                <a:gd name="T17" fmla="*/ 21 h 30"/>
                <a:gd name="T18" fmla="*/ 19 w 23"/>
                <a:gd name="T19" fmla="*/ 19 h 30"/>
                <a:gd name="T20" fmla="*/ 19 w 23"/>
                <a:gd name="T21" fmla="*/ 19 h 30"/>
                <a:gd name="T22" fmla="*/ 19 w 23"/>
                <a:gd name="T23" fmla="*/ 17 h 30"/>
                <a:gd name="T24" fmla="*/ 19 w 23"/>
                <a:gd name="T25" fmla="*/ 15 h 30"/>
                <a:gd name="T26" fmla="*/ 21 w 23"/>
                <a:gd name="T27" fmla="*/ 8 h 30"/>
                <a:gd name="T28" fmla="*/ 21 w 23"/>
                <a:gd name="T29" fmla="*/ 8 h 30"/>
                <a:gd name="T30" fmla="*/ 23 w 23"/>
                <a:gd name="T31" fmla="*/ 8 h 30"/>
                <a:gd name="T32" fmla="*/ 23 w 23"/>
                <a:gd name="T33" fmla="*/ 4 h 30"/>
                <a:gd name="T34" fmla="*/ 23 w 23"/>
                <a:gd name="T35" fmla="*/ 4 h 30"/>
                <a:gd name="T36" fmla="*/ 17 w 23"/>
                <a:gd name="T37" fmla="*/ 2 h 30"/>
                <a:gd name="T38" fmla="*/ 13 w 23"/>
                <a:gd name="T39" fmla="*/ 0 h 30"/>
                <a:gd name="T40" fmla="*/ 10 w 23"/>
                <a:gd name="T41" fmla="*/ 0 h 30"/>
                <a:gd name="T42" fmla="*/ 4 w 23"/>
                <a:gd name="T43" fmla="*/ 0 h 30"/>
                <a:gd name="T44" fmla="*/ 4 w 23"/>
                <a:gd name="T45" fmla="*/ 0 h 30"/>
                <a:gd name="T46" fmla="*/ 4 w 23"/>
                <a:gd name="T47" fmla="*/ 4 h 30"/>
                <a:gd name="T48" fmla="*/ 4 w 23"/>
                <a:gd name="T49" fmla="*/ 4 h 30"/>
                <a:gd name="T50" fmla="*/ 8 w 23"/>
                <a:gd name="T51" fmla="*/ 12 h 30"/>
                <a:gd name="T52" fmla="*/ 10 w 23"/>
                <a:gd name="T53" fmla="*/ 15 h 30"/>
                <a:gd name="T54" fmla="*/ 11 w 23"/>
                <a:gd name="T55" fmla="*/ 17 h 30"/>
                <a:gd name="T56" fmla="*/ 11 w 23"/>
                <a:gd name="T57" fmla="*/ 17 h 30"/>
                <a:gd name="T58" fmla="*/ 10 w 23"/>
                <a:gd name="T59" fmla="*/ 21 h 30"/>
                <a:gd name="T60" fmla="*/ 6 w 23"/>
                <a:gd name="T61" fmla="*/ 25 h 30"/>
                <a:gd name="T62" fmla="*/ 4 w 23"/>
                <a:gd name="T63" fmla="*/ 25 h 30"/>
                <a:gd name="T64" fmla="*/ 0 w 23"/>
                <a:gd name="T65" fmla="*/ 27 h 30"/>
                <a:gd name="T66" fmla="*/ 0 w 23"/>
                <a:gd name="T67" fmla="*/ 27 h 30"/>
                <a:gd name="T68" fmla="*/ 0 w 23"/>
                <a:gd name="T69" fmla="*/ 27 h 30"/>
                <a:gd name="T70" fmla="*/ 2 w 23"/>
                <a:gd name="T71" fmla="*/ 29 h 30"/>
                <a:gd name="T72" fmla="*/ 6 w 23"/>
                <a:gd name="T73" fmla="*/ 30 h 30"/>
                <a:gd name="T74" fmla="*/ 8 w 23"/>
                <a:gd name="T75" fmla="*/ 30 h 30"/>
                <a:gd name="T76" fmla="*/ 8 w 23"/>
                <a:gd name="T77" fmla="*/ 30 h 30"/>
                <a:gd name="T78" fmla="*/ 13 w 23"/>
                <a:gd name="T79" fmla="*/ 29 h 30"/>
                <a:gd name="T80" fmla="*/ 19 w 23"/>
                <a:gd name="T81" fmla="*/ 27 h 30"/>
                <a:gd name="T82" fmla="*/ 19 w 23"/>
                <a:gd name="T83" fmla="*/ 27 h 30"/>
                <a:gd name="T84" fmla="*/ 19 w 23"/>
                <a:gd name="T85" fmla="*/ 27 h 30"/>
                <a:gd name="T86" fmla="*/ 19 w 23"/>
                <a:gd name="T87" fmla="*/ 27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3" h="30">
                  <a:moveTo>
                    <a:pt x="19" y="27"/>
                  </a:moveTo>
                  <a:lnTo>
                    <a:pt x="19" y="27"/>
                  </a:lnTo>
                  <a:lnTo>
                    <a:pt x="19" y="27"/>
                  </a:lnTo>
                  <a:lnTo>
                    <a:pt x="19" y="27"/>
                  </a:lnTo>
                  <a:lnTo>
                    <a:pt x="23" y="23"/>
                  </a:lnTo>
                  <a:lnTo>
                    <a:pt x="23" y="23"/>
                  </a:lnTo>
                  <a:lnTo>
                    <a:pt x="23" y="21"/>
                  </a:lnTo>
                  <a:lnTo>
                    <a:pt x="21" y="21"/>
                  </a:lnTo>
                  <a:lnTo>
                    <a:pt x="19" y="21"/>
                  </a:lnTo>
                  <a:lnTo>
                    <a:pt x="19" y="19"/>
                  </a:lnTo>
                  <a:lnTo>
                    <a:pt x="19" y="19"/>
                  </a:lnTo>
                  <a:lnTo>
                    <a:pt x="19" y="17"/>
                  </a:lnTo>
                  <a:lnTo>
                    <a:pt x="19" y="15"/>
                  </a:lnTo>
                  <a:lnTo>
                    <a:pt x="21" y="8"/>
                  </a:lnTo>
                  <a:lnTo>
                    <a:pt x="21" y="8"/>
                  </a:lnTo>
                  <a:lnTo>
                    <a:pt x="23" y="8"/>
                  </a:lnTo>
                  <a:lnTo>
                    <a:pt x="23" y="4"/>
                  </a:lnTo>
                  <a:lnTo>
                    <a:pt x="23" y="4"/>
                  </a:lnTo>
                  <a:lnTo>
                    <a:pt x="17" y="2"/>
                  </a:lnTo>
                  <a:lnTo>
                    <a:pt x="13" y="0"/>
                  </a:lnTo>
                  <a:lnTo>
                    <a:pt x="10" y="0"/>
                  </a:lnTo>
                  <a:lnTo>
                    <a:pt x="4" y="0"/>
                  </a:lnTo>
                  <a:lnTo>
                    <a:pt x="4" y="0"/>
                  </a:lnTo>
                  <a:lnTo>
                    <a:pt x="4" y="4"/>
                  </a:lnTo>
                  <a:lnTo>
                    <a:pt x="4" y="4"/>
                  </a:lnTo>
                  <a:lnTo>
                    <a:pt x="8" y="12"/>
                  </a:lnTo>
                  <a:lnTo>
                    <a:pt x="10" y="15"/>
                  </a:lnTo>
                  <a:lnTo>
                    <a:pt x="11" y="17"/>
                  </a:lnTo>
                  <a:lnTo>
                    <a:pt x="11" y="17"/>
                  </a:lnTo>
                  <a:lnTo>
                    <a:pt x="10" y="21"/>
                  </a:lnTo>
                  <a:lnTo>
                    <a:pt x="6" y="25"/>
                  </a:lnTo>
                  <a:lnTo>
                    <a:pt x="4" y="25"/>
                  </a:lnTo>
                  <a:lnTo>
                    <a:pt x="0" y="27"/>
                  </a:lnTo>
                  <a:lnTo>
                    <a:pt x="0" y="27"/>
                  </a:lnTo>
                  <a:lnTo>
                    <a:pt x="0" y="27"/>
                  </a:lnTo>
                  <a:lnTo>
                    <a:pt x="2" y="29"/>
                  </a:lnTo>
                  <a:lnTo>
                    <a:pt x="6" y="30"/>
                  </a:lnTo>
                  <a:lnTo>
                    <a:pt x="8" y="30"/>
                  </a:lnTo>
                  <a:lnTo>
                    <a:pt x="8" y="30"/>
                  </a:lnTo>
                  <a:lnTo>
                    <a:pt x="13" y="29"/>
                  </a:lnTo>
                  <a:lnTo>
                    <a:pt x="19" y="27"/>
                  </a:lnTo>
                  <a:lnTo>
                    <a:pt x="19" y="27"/>
                  </a:lnTo>
                  <a:lnTo>
                    <a:pt x="19" y="27"/>
                  </a:lnTo>
                  <a:lnTo>
                    <a:pt x="19" y="27"/>
                  </a:lnTo>
                  <a:close/>
                </a:path>
              </a:pathLst>
            </a:custGeom>
            <a:solidFill>
              <a:schemeClr val="bg1">
                <a:lumMod val="85000"/>
              </a:schemeClr>
            </a:solidFill>
            <a:ln w="635" cap="rnd">
              <a:solidFill>
                <a:schemeClr val="bg1">
                  <a:alpha val="17000"/>
                </a:schemeClr>
              </a:solidFill>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95" name="Freeform 94">
              <a:extLst>
                <a:ext uri="{FF2B5EF4-FFF2-40B4-BE49-F238E27FC236}">
                  <a16:creationId xmlns:a16="http://schemas.microsoft.com/office/drawing/2014/main" id="{71C0A9BE-C63E-2B47-89A7-AD47410F0379}"/>
                </a:ext>
              </a:extLst>
            </p:cNvPr>
            <p:cNvSpPr>
              <a:spLocks/>
            </p:cNvSpPr>
            <p:nvPr userDrawn="1"/>
          </p:nvSpPr>
          <p:spPr bwMode="auto">
            <a:xfrm>
              <a:off x="1215794" y="2013392"/>
              <a:ext cx="35118" cy="38980"/>
            </a:xfrm>
            <a:custGeom>
              <a:avLst/>
              <a:gdLst>
                <a:gd name="T0" fmla="*/ 19 w 23"/>
                <a:gd name="T1" fmla="*/ 27 h 30"/>
                <a:gd name="T2" fmla="*/ 19 w 23"/>
                <a:gd name="T3" fmla="*/ 27 h 30"/>
                <a:gd name="T4" fmla="*/ 19 w 23"/>
                <a:gd name="T5" fmla="*/ 27 h 30"/>
                <a:gd name="T6" fmla="*/ 19 w 23"/>
                <a:gd name="T7" fmla="*/ 27 h 30"/>
                <a:gd name="T8" fmla="*/ 23 w 23"/>
                <a:gd name="T9" fmla="*/ 23 h 30"/>
                <a:gd name="T10" fmla="*/ 23 w 23"/>
                <a:gd name="T11" fmla="*/ 23 h 30"/>
                <a:gd name="T12" fmla="*/ 23 w 23"/>
                <a:gd name="T13" fmla="*/ 21 h 30"/>
                <a:gd name="T14" fmla="*/ 21 w 23"/>
                <a:gd name="T15" fmla="*/ 21 h 30"/>
                <a:gd name="T16" fmla="*/ 19 w 23"/>
                <a:gd name="T17" fmla="*/ 21 h 30"/>
                <a:gd name="T18" fmla="*/ 19 w 23"/>
                <a:gd name="T19" fmla="*/ 19 h 30"/>
                <a:gd name="T20" fmla="*/ 19 w 23"/>
                <a:gd name="T21" fmla="*/ 19 h 30"/>
                <a:gd name="T22" fmla="*/ 19 w 23"/>
                <a:gd name="T23" fmla="*/ 17 h 30"/>
                <a:gd name="T24" fmla="*/ 19 w 23"/>
                <a:gd name="T25" fmla="*/ 15 h 30"/>
                <a:gd name="T26" fmla="*/ 21 w 23"/>
                <a:gd name="T27" fmla="*/ 8 h 30"/>
                <a:gd name="T28" fmla="*/ 21 w 23"/>
                <a:gd name="T29" fmla="*/ 8 h 30"/>
                <a:gd name="T30" fmla="*/ 23 w 23"/>
                <a:gd name="T31" fmla="*/ 8 h 30"/>
                <a:gd name="T32" fmla="*/ 23 w 23"/>
                <a:gd name="T33" fmla="*/ 4 h 30"/>
                <a:gd name="T34" fmla="*/ 23 w 23"/>
                <a:gd name="T35" fmla="*/ 4 h 30"/>
                <a:gd name="T36" fmla="*/ 17 w 23"/>
                <a:gd name="T37" fmla="*/ 2 h 30"/>
                <a:gd name="T38" fmla="*/ 13 w 23"/>
                <a:gd name="T39" fmla="*/ 0 h 30"/>
                <a:gd name="T40" fmla="*/ 10 w 23"/>
                <a:gd name="T41" fmla="*/ 0 h 30"/>
                <a:gd name="T42" fmla="*/ 4 w 23"/>
                <a:gd name="T43" fmla="*/ 0 h 30"/>
                <a:gd name="T44" fmla="*/ 4 w 23"/>
                <a:gd name="T45" fmla="*/ 0 h 30"/>
                <a:gd name="T46" fmla="*/ 4 w 23"/>
                <a:gd name="T47" fmla="*/ 4 h 30"/>
                <a:gd name="T48" fmla="*/ 4 w 23"/>
                <a:gd name="T49" fmla="*/ 4 h 30"/>
                <a:gd name="T50" fmla="*/ 8 w 23"/>
                <a:gd name="T51" fmla="*/ 12 h 30"/>
                <a:gd name="T52" fmla="*/ 10 w 23"/>
                <a:gd name="T53" fmla="*/ 15 h 30"/>
                <a:gd name="T54" fmla="*/ 11 w 23"/>
                <a:gd name="T55" fmla="*/ 17 h 30"/>
                <a:gd name="T56" fmla="*/ 11 w 23"/>
                <a:gd name="T57" fmla="*/ 17 h 30"/>
                <a:gd name="T58" fmla="*/ 10 w 23"/>
                <a:gd name="T59" fmla="*/ 21 h 30"/>
                <a:gd name="T60" fmla="*/ 6 w 23"/>
                <a:gd name="T61" fmla="*/ 25 h 30"/>
                <a:gd name="T62" fmla="*/ 4 w 23"/>
                <a:gd name="T63" fmla="*/ 25 h 30"/>
                <a:gd name="T64" fmla="*/ 0 w 23"/>
                <a:gd name="T65" fmla="*/ 27 h 30"/>
                <a:gd name="T66" fmla="*/ 0 w 23"/>
                <a:gd name="T67" fmla="*/ 27 h 30"/>
                <a:gd name="T68" fmla="*/ 0 w 23"/>
                <a:gd name="T69" fmla="*/ 27 h 30"/>
                <a:gd name="T70" fmla="*/ 2 w 23"/>
                <a:gd name="T71" fmla="*/ 29 h 30"/>
                <a:gd name="T72" fmla="*/ 6 w 23"/>
                <a:gd name="T73" fmla="*/ 30 h 30"/>
                <a:gd name="T74" fmla="*/ 8 w 23"/>
                <a:gd name="T75" fmla="*/ 30 h 30"/>
                <a:gd name="T76" fmla="*/ 8 w 23"/>
                <a:gd name="T77" fmla="*/ 30 h 30"/>
                <a:gd name="T78" fmla="*/ 13 w 23"/>
                <a:gd name="T79" fmla="*/ 29 h 30"/>
                <a:gd name="T80" fmla="*/ 19 w 23"/>
                <a:gd name="T81" fmla="*/ 27 h 30"/>
                <a:gd name="T82" fmla="*/ 19 w 23"/>
                <a:gd name="T83" fmla="*/ 27 h 30"/>
                <a:gd name="T84" fmla="*/ 19 w 23"/>
                <a:gd name="T85" fmla="*/ 27 h 30"/>
                <a:gd name="T86" fmla="*/ 19 w 23"/>
                <a:gd name="T87" fmla="*/ 27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3" h="30">
                  <a:moveTo>
                    <a:pt x="19" y="27"/>
                  </a:moveTo>
                  <a:lnTo>
                    <a:pt x="19" y="27"/>
                  </a:lnTo>
                  <a:lnTo>
                    <a:pt x="19" y="27"/>
                  </a:lnTo>
                  <a:lnTo>
                    <a:pt x="19" y="27"/>
                  </a:lnTo>
                  <a:lnTo>
                    <a:pt x="23" y="23"/>
                  </a:lnTo>
                  <a:lnTo>
                    <a:pt x="23" y="23"/>
                  </a:lnTo>
                  <a:lnTo>
                    <a:pt x="23" y="21"/>
                  </a:lnTo>
                  <a:lnTo>
                    <a:pt x="21" y="21"/>
                  </a:lnTo>
                  <a:lnTo>
                    <a:pt x="19" y="21"/>
                  </a:lnTo>
                  <a:lnTo>
                    <a:pt x="19" y="19"/>
                  </a:lnTo>
                  <a:lnTo>
                    <a:pt x="19" y="19"/>
                  </a:lnTo>
                  <a:lnTo>
                    <a:pt x="19" y="17"/>
                  </a:lnTo>
                  <a:lnTo>
                    <a:pt x="19" y="15"/>
                  </a:lnTo>
                  <a:lnTo>
                    <a:pt x="21" y="8"/>
                  </a:lnTo>
                  <a:lnTo>
                    <a:pt x="21" y="8"/>
                  </a:lnTo>
                  <a:lnTo>
                    <a:pt x="23" y="8"/>
                  </a:lnTo>
                  <a:lnTo>
                    <a:pt x="23" y="4"/>
                  </a:lnTo>
                  <a:lnTo>
                    <a:pt x="23" y="4"/>
                  </a:lnTo>
                  <a:lnTo>
                    <a:pt x="17" y="2"/>
                  </a:lnTo>
                  <a:lnTo>
                    <a:pt x="13" y="0"/>
                  </a:lnTo>
                  <a:lnTo>
                    <a:pt x="10" y="0"/>
                  </a:lnTo>
                  <a:lnTo>
                    <a:pt x="4" y="0"/>
                  </a:lnTo>
                  <a:lnTo>
                    <a:pt x="4" y="0"/>
                  </a:lnTo>
                  <a:lnTo>
                    <a:pt x="4" y="4"/>
                  </a:lnTo>
                  <a:lnTo>
                    <a:pt x="4" y="4"/>
                  </a:lnTo>
                  <a:lnTo>
                    <a:pt x="8" y="12"/>
                  </a:lnTo>
                  <a:lnTo>
                    <a:pt x="10" y="15"/>
                  </a:lnTo>
                  <a:lnTo>
                    <a:pt x="11" y="17"/>
                  </a:lnTo>
                  <a:lnTo>
                    <a:pt x="11" y="17"/>
                  </a:lnTo>
                  <a:lnTo>
                    <a:pt x="10" y="21"/>
                  </a:lnTo>
                  <a:lnTo>
                    <a:pt x="6" y="25"/>
                  </a:lnTo>
                  <a:lnTo>
                    <a:pt x="4" y="25"/>
                  </a:lnTo>
                  <a:lnTo>
                    <a:pt x="0" y="27"/>
                  </a:lnTo>
                  <a:lnTo>
                    <a:pt x="0" y="27"/>
                  </a:lnTo>
                  <a:lnTo>
                    <a:pt x="0" y="27"/>
                  </a:lnTo>
                  <a:lnTo>
                    <a:pt x="2" y="29"/>
                  </a:lnTo>
                  <a:lnTo>
                    <a:pt x="6" y="30"/>
                  </a:lnTo>
                  <a:lnTo>
                    <a:pt x="8" y="30"/>
                  </a:lnTo>
                  <a:lnTo>
                    <a:pt x="8" y="30"/>
                  </a:lnTo>
                  <a:lnTo>
                    <a:pt x="13" y="29"/>
                  </a:lnTo>
                  <a:lnTo>
                    <a:pt x="19" y="27"/>
                  </a:lnTo>
                  <a:lnTo>
                    <a:pt x="19" y="27"/>
                  </a:lnTo>
                  <a:lnTo>
                    <a:pt x="19" y="27"/>
                  </a:lnTo>
                  <a:lnTo>
                    <a:pt x="19" y="27"/>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96" name="Freeform 95">
              <a:extLst>
                <a:ext uri="{FF2B5EF4-FFF2-40B4-BE49-F238E27FC236}">
                  <a16:creationId xmlns:a16="http://schemas.microsoft.com/office/drawing/2014/main" id="{74694B1E-401A-AA48-9742-970AE33D4406}"/>
                </a:ext>
              </a:extLst>
            </p:cNvPr>
            <p:cNvSpPr>
              <a:spLocks/>
            </p:cNvSpPr>
            <p:nvPr userDrawn="1"/>
          </p:nvSpPr>
          <p:spPr bwMode="auto">
            <a:xfrm>
              <a:off x="1270761" y="2266764"/>
              <a:ext cx="61075" cy="38980"/>
            </a:xfrm>
            <a:custGeom>
              <a:avLst/>
              <a:gdLst>
                <a:gd name="T0" fmla="*/ 0 w 40"/>
                <a:gd name="T1" fmla="*/ 2 h 30"/>
                <a:gd name="T2" fmla="*/ 0 w 40"/>
                <a:gd name="T3" fmla="*/ 15 h 30"/>
                <a:gd name="T4" fmla="*/ 0 w 40"/>
                <a:gd name="T5" fmla="*/ 27 h 30"/>
                <a:gd name="T6" fmla="*/ 10 w 40"/>
                <a:gd name="T7" fmla="*/ 30 h 30"/>
                <a:gd name="T8" fmla="*/ 23 w 40"/>
                <a:gd name="T9" fmla="*/ 27 h 30"/>
                <a:gd name="T10" fmla="*/ 28 w 40"/>
                <a:gd name="T11" fmla="*/ 21 h 30"/>
                <a:gd name="T12" fmla="*/ 28 w 40"/>
                <a:gd name="T13" fmla="*/ 11 h 30"/>
                <a:gd name="T14" fmla="*/ 40 w 40"/>
                <a:gd name="T15" fmla="*/ 6 h 30"/>
                <a:gd name="T16" fmla="*/ 34 w 40"/>
                <a:gd name="T17" fmla="*/ 0 h 30"/>
                <a:gd name="T18" fmla="*/ 27 w 40"/>
                <a:gd name="T19" fmla="*/ 0 h 30"/>
                <a:gd name="T20" fmla="*/ 0 w 40"/>
                <a:gd name="T21" fmla="*/ 2 h 30"/>
                <a:gd name="T22" fmla="*/ 0 w 40"/>
                <a:gd name="T23" fmla="*/ 2 h 30"/>
                <a:gd name="T24" fmla="*/ 0 w 40"/>
                <a:gd name="T25" fmla="*/ 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0" h="30">
                  <a:moveTo>
                    <a:pt x="0" y="2"/>
                  </a:moveTo>
                  <a:lnTo>
                    <a:pt x="0" y="15"/>
                  </a:lnTo>
                  <a:lnTo>
                    <a:pt x="0" y="27"/>
                  </a:lnTo>
                  <a:lnTo>
                    <a:pt x="10" y="30"/>
                  </a:lnTo>
                  <a:lnTo>
                    <a:pt x="23" y="27"/>
                  </a:lnTo>
                  <a:lnTo>
                    <a:pt x="28" y="21"/>
                  </a:lnTo>
                  <a:lnTo>
                    <a:pt x="28" y="11"/>
                  </a:lnTo>
                  <a:lnTo>
                    <a:pt x="40" y="6"/>
                  </a:lnTo>
                  <a:lnTo>
                    <a:pt x="34" y="0"/>
                  </a:lnTo>
                  <a:lnTo>
                    <a:pt x="27" y="0"/>
                  </a:lnTo>
                  <a:lnTo>
                    <a:pt x="0" y="2"/>
                  </a:lnTo>
                  <a:lnTo>
                    <a:pt x="0" y="2"/>
                  </a:lnTo>
                  <a:lnTo>
                    <a:pt x="0" y="2"/>
                  </a:lnTo>
                  <a:close/>
                </a:path>
              </a:pathLst>
            </a:custGeom>
            <a:solidFill>
              <a:schemeClr val="bg1">
                <a:lumMod val="85000"/>
              </a:schemeClr>
            </a:solidFill>
            <a:ln w="635" cap="rnd">
              <a:solidFill>
                <a:schemeClr val="bg1">
                  <a:alpha val="17000"/>
                </a:schemeClr>
              </a:solidFill>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97" name="Freeform 96">
              <a:extLst>
                <a:ext uri="{FF2B5EF4-FFF2-40B4-BE49-F238E27FC236}">
                  <a16:creationId xmlns:a16="http://schemas.microsoft.com/office/drawing/2014/main" id="{D9D8E6A9-63AD-2441-9133-AB9BE9DEACCD}"/>
                </a:ext>
              </a:extLst>
            </p:cNvPr>
            <p:cNvSpPr>
              <a:spLocks/>
            </p:cNvSpPr>
            <p:nvPr userDrawn="1"/>
          </p:nvSpPr>
          <p:spPr bwMode="auto">
            <a:xfrm>
              <a:off x="1270761" y="2266764"/>
              <a:ext cx="61075" cy="38980"/>
            </a:xfrm>
            <a:custGeom>
              <a:avLst/>
              <a:gdLst>
                <a:gd name="T0" fmla="*/ 0 w 40"/>
                <a:gd name="T1" fmla="*/ 2 h 30"/>
                <a:gd name="T2" fmla="*/ 0 w 40"/>
                <a:gd name="T3" fmla="*/ 15 h 30"/>
                <a:gd name="T4" fmla="*/ 0 w 40"/>
                <a:gd name="T5" fmla="*/ 27 h 30"/>
                <a:gd name="T6" fmla="*/ 10 w 40"/>
                <a:gd name="T7" fmla="*/ 30 h 30"/>
                <a:gd name="T8" fmla="*/ 23 w 40"/>
                <a:gd name="T9" fmla="*/ 27 h 30"/>
                <a:gd name="T10" fmla="*/ 28 w 40"/>
                <a:gd name="T11" fmla="*/ 21 h 30"/>
                <a:gd name="T12" fmla="*/ 28 w 40"/>
                <a:gd name="T13" fmla="*/ 11 h 30"/>
                <a:gd name="T14" fmla="*/ 40 w 40"/>
                <a:gd name="T15" fmla="*/ 6 h 30"/>
                <a:gd name="T16" fmla="*/ 34 w 40"/>
                <a:gd name="T17" fmla="*/ 0 h 30"/>
                <a:gd name="T18" fmla="*/ 27 w 40"/>
                <a:gd name="T19" fmla="*/ 0 h 30"/>
                <a:gd name="T20" fmla="*/ 0 w 40"/>
                <a:gd name="T21" fmla="*/ 2 h 30"/>
                <a:gd name="T22" fmla="*/ 0 w 40"/>
                <a:gd name="T23" fmla="*/ 2 h 30"/>
                <a:gd name="T24" fmla="*/ 0 w 40"/>
                <a:gd name="T25" fmla="*/ 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0" h="30">
                  <a:moveTo>
                    <a:pt x="0" y="2"/>
                  </a:moveTo>
                  <a:lnTo>
                    <a:pt x="0" y="15"/>
                  </a:lnTo>
                  <a:lnTo>
                    <a:pt x="0" y="27"/>
                  </a:lnTo>
                  <a:lnTo>
                    <a:pt x="10" y="30"/>
                  </a:lnTo>
                  <a:lnTo>
                    <a:pt x="23" y="27"/>
                  </a:lnTo>
                  <a:lnTo>
                    <a:pt x="28" y="21"/>
                  </a:lnTo>
                  <a:lnTo>
                    <a:pt x="28" y="11"/>
                  </a:lnTo>
                  <a:lnTo>
                    <a:pt x="40" y="6"/>
                  </a:lnTo>
                  <a:lnTo>
                    <a:pt x="34" y="0"/>
                  </a:lnTo>
                  <a:lnTo>
                    <a:pt x="27" y="0"/>
                  </a:lnTo>
                  <a:lnTo>
                    <a:pt x="0" y="2"/>
                  </a:lnTo>
                  <a:lnTo>
                    <a:pt x="0" y="2"/>
                  </a:lnTo>
                  <a:lnTo>
                    <a:pt x="0" y="2"/>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98" name="Freeform 97">
              <a:extLst>
                <a:ext uri="{FF2B5EF4-FFF2-40B4-BE49-F238E27FC236}">
                  <a16:creationId xmlns:a16="http://schemas.microsoft.com/office/drawing/2014/main" id="{1960E55E-F1C3-4C45-8681-CB6ADB584406}"/>
                </a:ext>
              </a:extLst>
            </p:cNvPr>
            <p:cNvSpPr>
              <a:spLocks/>
            </p:cNvSpPr>
            <p:nvPr userDrawn="1"/>
          </p:nvSpPr>
          <p:spPr bwMode="auto">
            <a:xfrm>
              <a:off x="1241751" y="2153721"/>
              <a:ext cx="141998" cy="66267"/>
            </a:xfrm>
            <a:custGeom>
              <a:avLst/>
              <a:gdLst>
                <a:gd name="T0" fmla="*/ 55 w 93"/>
                <a:gd name="T1" fmla="*/ 9 h 51"/>
                <a:gd name="T2" fmla="*/ 38 w 93"/>
                <a:gd name="T3" fmla="*/ 0 h 51"/>
                <a:gd name="T4" fmla="*/ 30 w 93"/>
                <a:gd name="T5" fmla="*/ 0 h 51"/>
                <a:gd name="T6" fmla="*/ 12 w 93"/>
                <a:gd name="T7" fmla="*/ 9 h 51"/>
                <a:gd name="T8" fmla="*/ 0 w 93"/>
                <a:gd name="T9" fmla="*/ 9 h 51"/>
                <a:gd name="T10" fmla="*/ 2 w 93"/>
                <a:gd name="T11" fmla="*/ 27 h 51"/>
                <a:gd name="T12" fmla="*/ 25 w 93"/>
                <a:gd name="T13" fmla="*/ 51 h 51"/>
                <a:gd name="T14" fmla="*/ 34 w 93"/>
                <a:gd name="T15" fmla="*/ 51 h 51"/>
                <a:gd name="T16" fmla="*/ 42 w 93"/>
                <a:gd name="T17" fmla="*/ 45 h 51"/>
                <a:gd name="T18" fmla="*/ 49 w 93"/>
                <a:gd name="T19" fmla="*/ 45 h 51"/>
                <a:gd name="T20" fmla="*/ 59 w 93"/>
                <a:gd name="T21" fmla="*/ 45 h 51"/>
                <a:gd name="T22" fmla="*/ 64 w 93"/>
                <a:gd name="T23" fmla="*/ 45 h 51"/>
                <a:gd name="T24" fmla="*/ 74 w 93"/>
                <a:gd name="T25" fmla="*/ 45 h 51"/>
                <a:gd name="T26" fmla="*/ 83 w 93"/>
                <a:gd name="T27" fmla="*/ 34 h 51"/>
                <a:gd name="T28" fmla="*/ 93 w 93"/>
                <a:gd name="T29" fmla="*/ 30 h 51"/>
                <a:gd name="T30" fmla="*/ 85 w 93"/>
                <a:gd name="T31" fmla="*/ 23 h 51"/>
                <a:gd name="T32" fmla="*/ 76 w 93"/>
                <a:gd name="T33" fmla="*/ 23 h 51"/>
                <a:gd name="T34" fmla="*/ 76 w 93"/>
                <a:gd name="T35" fmla="*/ 15 h 51"/>
                <a:gd name="T36" fmla="*/ 64 w 93"/>
                <a:gd name="T37" fmla="*/ 9 h 51"/>
                <a:gd name="T38" fmla="*/ 64 w 93"/>
                <a:gd name="T39" fmla="*/ 17 h 51"/>
                <a:gd name="T40" fmla="*/ 55 w 93"/>
                <a:gd name="T41" fmla="*/ 9 h 51"/>
                <a:gd name="T42" fmla="*/ 55 w 93"/>
                <a:gd name="T43" fmla="*/ 9 h 51"/>
                <a:gd name="T44" fmla="*/ 55 w 93"/>
                <a:gd name="T45" fmla="*/ 9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93" h="51">
                  <a:moveTo>
                    <a:pt x="55" y="9"/>
                  </a:moveTo>
                  <a:lnTo>
                    <a:pt x="38" y="0"/>
                  </a:lnTo>
                  <a:lnTo>
                    <a:pt x="30" y="0"/>
                  </a:lnTo>
                  <a:lnTo>
                    <a:pt x="12" y="9"/>
                  </a:lnTo>
                  <a:lnTo>
                    <a:pt x="0" y="9"/>
                  </a:lnTo>
                  <a:lnTo>
                    <a:pt x="2" y="27"/>
                  </a:lnTo>
                  <a:lnTo>
                    <a:pt x="25" y="51"/>
                  </a:lnTo>
                  <a:lnTo>
                    <a:pt x="34" y="51"/>
                  </a:lnTo>
                  <a:lnTo>
                    <a:pt x="42" y="45"/>
                  </a:lnTo>
                  <a:lnTo>
                    <a:pt x="49" y="45"/>
                  </a:lnTo>
                  <a:lnTo>
                    <a:pt x="59" y="45"/>
                  </a:lnTo>
                  <a:lnTo>
                    <a:pt x="64" y="45"/>
                  </a:lnTo>
                  <a:lnTo>
                    <a:pt x="74" y="45"/>
                  </a:lnTo>
                  <a:lnTo>
                    <a:pt x="83" y="34"/>
                  </a:lnTo>
                  <a:lnTo>
                    <a:pt x="93" y="30"/>
                  </a:lnTo>
                  <a:lnTo>
                    <a:pt x="85" y="23"/>
                  </a:lnTo>
                  <a:lnTo>
                    <a:pt x="76" y="23"/>
                  </a:lnTo>
                  <a:lnTo>
                    <a:pt x="76" y="15"/>
                  </a:lnTo>
                  <a:lnTo>
                    <a:pt x="64" y="9"/>
                  </a:lnTo>
                  <a:lnTo>
                    <a:pt x="64" y="17"/>
                  </a:lnTo>
                  <a:lnTo>
                    <a:pt x="55" y="9"/>
                  </a:lnTo>
                  <a:lnTo>
                    <a:pt x="55" y="9"/>
                  </a:lnTo>
                  <a:lnTo>
                    <a:pt x="55" y="9"/>
                  </a:lnTo>
                  <a:close/>
                </a:path>
              </a:pathLst>
            </a:custGeom>
            <a:solidFill>
              <a:schemeClr val="bg1">
                <a:lumMod val="85000"/>
              </a:schemeClr>
            </a:solidFill>
            <a:ln w="635" cap="rnd">
              <a:solidFill>
                <a:schemeClr val="bg1">
                  <a:alpha val="17000"/>
                </a:schemeClr>
              </a:solidFill>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99" name="Freeform 98">
              <a:extLst>
                <a:ext uri="{FF2B5EF4-FFF2-40B4-BE49-F238E27FC236}">
                  <a16:creationId xmlns:a16="http://schemas.microsoft.com/office/drawing/2014/main" id="{91E898DE-8C29-0B42-A2C2-F2DBEB34F105}"/>
                </a:ext>
              </a:extLst>
            </p:cNvPr>
            <p:cNvSpPr>
              <a:spLocks/>
            </p:cNvSpPr>
            <p:nvPr userDrawn="1"/>
          </p:nvSpPr>
          <p:spPr bwMode="auto">
            <a:xfrm>
              <a:off x="1241751" y="2153721"/>
              <a:ext cx="141998" cy="66267"/>
            </a:xfrm>
            <a:custGeom>
              <a:avLst/>
              <a:gdLst>
                <a:gd name="T0" fmla="*/ 55 w 93"/>
                <a:gd name="T1" fmla="*/ 9 h 51"/>
                <a:gd name="T2" fmla="*/ 38 w 93"/>
                <a:gd name="T3" fmla="*/ 0 h 51"/>
                <a:gd name="T4" fmla="*/ 30 w 93"/>
                <a:gd name="T5" fmla="*/ 0 h 51"/>
                <a:gd name="T6" fmla="*/ 12 w 93"/>
                <a:gd name="T7" fmla="*/ 9 h 51"/>
                <a:gd name="T8" fmla="*/ 0 w 93"/>
                <a:gd name="T9" fmla="*/ 9 h 51"/>
                <a:gd name="T10" fmla="*/ 2 w 93"/>
                <a:gd name="T11" fmla="*/ 27 h 51"/>
                <a:gd name="T12" fmla="*/ 25 w 93"/>
                <a:gd name="T13" fmla="*/ 51 h 51"/>
                <a:gd name="T14" fmla="*/ 34 w 93"/>
                <a:gd name="T15" fmla="*/ 51 h 51"/>
                <a:gd name="T16" fmla="*/ 42 w 93"/>
                <a:gd name="T17" fmla="*/ 45 h 51"/>
                <a:gd name="T18" fmla="*/ 49 w 93"/>
                <a:gd name="T19" fmla="*/ 45 h 51"/>
                <a:gd name="T20" fmla="*/ 59 w 93"/>
                <a:gd name="T21" fmla="*/ 45 h 51"/>
                <a:gd name="T22" fmla="*/ 64 w 93"/>
                <a:gd name="T23" fmla="*/ 45 h 51"/>
                <a:gd name="T24" fmla="*/ 74 w 93"/>
                <a:gd name="T25" fmla="*/ 45 h 51"/>
                <a:gd name="T26" fmla="*/ 83 w 93"/>
                <a:gd name="T27" fmla="*/ 34 h 51"/>
                <a:gd name="T28" fmla="*/ 93 w 93"/>
                <a:gd name="T29" fmla="*/ 30 h 51"/>
                <a:gd name="T30" fmla="*/ 85 w 93"/>
                <a:gd name="T31" fmla="*/ 23 h 51"/>
                <a:gd name="T32" fmla="*/ 76 w 93"/>
                <a:gd name="T33" fmla="*/ 23 h 51"/>
                <a:gd name="T34" fmla="*/ 76 w 93"/>
                <a:gd name="T35" fmla="*/ 15 h 51"/>
                <a:gd name="T36" fmla="*/ 64 w 93"/>
                <a:gd name="T37" fmla="*/ 9 h 51"/>
                <a:gd name="T38" fmla="*/ 64 w 93"/>
                <a:gd name="T39" fmla="*/ 17 h 51"/>
                <a:gd name="T40" fmla="*/ 55 w 93"/>
                <a:gd name="T41" fmla="*/ 9 h 51"/>
                <a:gd name="T42" fmla="*/ 55 w 93"/>
                <a:gd name="T43" fmla="*/ 9 h 51"/>
                <a:gd name="T44" fmla="*/ 55 w 93"/>
                <a:gd name="T45" fmla="*/ 9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93" h="51">
                  <a:moveTo>
                    <a:pt x="55" y="9"/>
                  </a:moveTo>
                  <a:lnTo>
                    <a:pt x="38" y="0"/>
                  </a:lnTo>
                  <a:lnTo>
                    <a:pt x="30" y="0"/>
                  </a:lnTo>
                  <a:lnTo>
                    <a:pt x="12" y="9"/>
                  </a:lnTo>
                  <a:lnTo>
                    <a:pt x="0" y="9"/>
                  </a:lnTo>
                  <a:lnTo>
                    <a:pt x="2" y="27"/>
                  </a:lnTo>
                  <a:lnTo>
                    <a:pt x="25" y="51"/>
                  </a:lnTo>
                  <a:lnTo>
                    <a:pt x="34" y="51"/>
                  </a:lnTo>
                  <a:lnTo>
                    <a:pt x="42" y="45"/>
                  </a:lnTo>
                  <a:lnTo>
                    <a:pt x="49" y="45"/>
                  </a:lnTo>
                  <a:lnTo>
                    <a:pt x="59" y="45"/>
                  </a:lnTo>
                  <a:lnTo>
                    <a:pt x="64" y="45"/>
                  </a:lnTo>
                  <a:lnTo>
                    <a:pt x="74" y="45"/>
                  </a:lnTo>
                  <a:lnTo>
                    <a:pt x="83" y="34"/>
                  </a:lnTo>
                  <a:lnTo>
                    <a:pt x="93" y="30"/>
                  </a:lnTo>
                  <a:lnTo>
                    <a:pt x="85" y="23"/>
                  </a:lnTo>
                  <a:lnTo>
                    <a:pt x="76" y="23"/>
                  </a:lnTo>
                  <a:lnTo>
                    <a:pt x="76" y="15"/>
                  </a:lnTo>
                  <a:lnTo>
                    <a:pt x="64" y="9"/>
                  </a:lnTo>
                  <a:lnTo>
                    <a:pt x="64" y="17"/>
                  </a:lnTo>
                  <a:lnTo>
                    <a:pt x="55" y="9"/>
                  </a:lnTo>
                  <a:lnTo>
                    <a:pt x="55" y="9"/>
                  </a:lnTo>
                  <a:lnTo>
                    <a:pt x="55" y="9"/>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00" name="Freeform 99">
              <a:extLst>
                <a:ext uri="{FF2B5EF4-FFF2-40B4-BE49-F238E27FC236}">
                  <a16:creationId xmlns:a16="http://schemas.microsoft.com/office/drawing/2014/main" id="{407032AD-7DCE-054D-B0C2-14FF89C945FA}"/>
                </a:ext>
              </a:extLst>
            </p:cNvPr>
            <p:cNvSpPr>
              <a:spLocks/>
            </p:cNvSpPr>
            <p:nvPr userDrawn="1"/>
          </p:nvSpPr>
          <p:spPr bwMode="auto">
            <a:xfrm>
              <a:off x="1273815" y="2277159"/>
              <a:ext cx="112988" cy="77961"/>
            </a:xfrm>
            <a:custGeom>
              <a:avLst/>
              <a:gdLst>
                <a:gd name="T0" fmla="*/ 74 w 74"/>
                <a:gd name="T1" fmla="*/ 32 h 60"/>
                <a:gd name="T2" fmla="*/ 70 w 74"/>
                <a:gd name="T3" fmla="*/ 13 h 60"/>
                <a:gd name="T4" fmla="*/ 59 w 74"/>
                <a:gd name="T5" fmla="*/ 13 h 60"/>
                <a:gd name="T6" fmla="*/ 51 w 74"/>
                <a:gd name="T7" fmla="*/ 13 h 60"/>
                <a:gd name="T8" fmla="*/ 38 w 74"/>
                <a:gd name="T9" fmla="*/ 0 h 60"/>
                <a:gd name="T10" fmla="*/ 26 w 74"/>
                <a:gd name="T11" fmla="*/ 5 h 60"/>
                <a:gd name="T12" fmla="*/ 26 w 74"/>
                <a:gd name="T13" fmla="*/ 13 h 60"/>
                <a:gd name="T14" fmla="*/ 21 w 74"/>
                <a:gd name="T15" fmla="*/ 19 h 60"/>
                <a:gd name="T16" fmla="*/ 8 w 74"/>
                <a:gd name="T17" fmla="*/ 22 h 60"/>
                <a:gd name="T18" fmla="*/ 0 w 74"/>
                <a:gd name="T19" fmla="*/ 22 h 60"/>
                <a:gd name="T20" fmla="*/ 0 w 74"/>
                <a:gd name="T21" fmla="*/ 30 h 60"/>
                <a:gd name="T22" fmla="*/ 2 w 74"/>
                <a:gd name="T23" fmla="*/ 34 h 60"/>
                <a:gd name="T24" fmla="*/ 8 w 74"/>
                <a:gd name="T25" fmla="*/ 28 h 60"/>
                <a:gd name="T26" fmla="*/ 13 w 74"/>
                <a:gd name="T27" fmla="*/ 28 h 60"/>
                <a:gd name="T28" fmla="*/ 17 w 74"/>
                <a:gd name="T29" fmla="*/ 39 h 60"/>
                <a:gd name="T30" fmla="*/ 17 w 74"/>
                <a:gd name="T31" fmla="*/ 47 h 60"/>
                <a:gd name="T32" fmla="*/ 26 w 74"/>
                <a:gd name="T33" fmla="*/ 56 h 60"/>
                <a:gd name="T34" fmla="*/ 32 w 74"/>
                <a:gd name="T35" fmla="*/ 58 h 60"/>
                <a:gd name="T36" fmla="*/ 38 w 74"/>
                <a:gd name="T37" fmla="*/ 60 h 60"/>
                <a:gd name="T38" fmla="*/ 43 w 74"/>
                <a:gd name="T39" fmla="*/ 60 h 60"/>
                <a:gd name="T40" fmla="*/ 34 w 74"/>
                <a:gd name="T41" fmla="*/ 51 h 60"/>
                <a:gd name="T42" fmla="*/ 30 w 74"/>
                <a:gd name="T43" fmla="*/ 34 h 60"/>
                <a:gd name="T44" fmla="*/ 30 w 74"/>
                <a:gd name="T45" fmla="*/ 28 h 60"/>
                <a:gd name="T46" fmla="*/ 42 w 74"/>
                <a:gd name="T47" fmla="*/ 28 h 60"/>
                <a:gd name="T48" fmla="*/ 66 w 74"/>
                <a:gd name="T49" fmla="*/ 28 h 60"/>
                <a:gd name="T50" fmla="*/ 72 w 74"/>
                <a:gd name="T51" fmla="*/ 34 h 60"/>
                <a:gd name="T52" fmla="*/ 74 w 74"/>
                <a:gd name="T53" fmla="*/ 32 h 60"/>
                <a:gd name="T54" fmla="*/ 74 w 74"/>
                <a:gd name="T55" fmla="*/ 32 h 60"/>
                <a:gd name="T56" fmla="*/ 74 w 74"/>
                <a:gd name="T57" fmla="*/ 32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4" h="60">
                  <a:moveTo>
                    <a:pt x="74" y="32"/>
                  </a:moveTo>
                  <a:lnTo>
                    <a:pt x="70" y="13"/>
                  </a:lnTo>
                  <a:lnTo>
                    <a:pt x="59" y="13"/>
                  </a:lnTo>
                  <a:lnTo>
                    <a:pt x="51" y="13"/>
                  </a:lnTo>
                  <a:lnTo>
                    <a:pt x="38" y="0"/>
                  </a:lnTo>
                  <a:lnTo>
                    <a:pt x="26" y="5"/>
                  </a:lnTo>
                  <a:lnTo>
                    <a:pt x="26" y="13"/>
                  </a:lnTo>
                  <a:lnTo>
                    <a:pt x="21" y="19"/>
                  </a:lnTo>
                  <a:lnTo>
                    <a:pt x="8" y="22"/>
                  </a:lnTo>
                  <a:lnTo>
                    <a:pt x="0" y="22"/>
                  </a:lnTo>
                  <a:lnTo>
                    <a:pt x="0" y="30"/>
                  </a:lnTo>
                  <a:lnTo>
                    <a:pt x="2" y="34"/>
                  </a:lnTo>
                  <a:lnTo>
                    <a:pt x="8" y="28"/>
                  </a:lnTo>
                  <a:lnTo>
                    <a:pt x="13" y="28"/>
                  </a:lnTo>
                  <a:lnTo>
                    <a:pt x="17" y="39"/>
                  </a:lnTo>
                  <a:lnTo>
                    <a:pt x="17" y="47"/>
                  </a:lnTo>
                  <a:lnTo>
                    <a:pt x="26" y="56"/>
                  </a:lnTo>
                  <a:lnTo>
                    <a:pt x="32" y="58"/>
                  </a:lnTo>
                  <a:lnTo>
                    <a:pt x="38" y="60"/>
                  </a:lnTo>
                  <a:lnTo>
                    <a:pt x="43" y="60"/>
                  </a:lnTo>
                  <a:lnTo>
                    <a:pt x="34" y="51"/>
                  </a:lnTo>
                  <a:lnTo>
                    <a:pt x="30" y="34"/>
                  </a:lnTo>
                  <a:lnTo>
                    <a:pt x="30" y="28"/>
                  </a:lnTo>
                  <a:lnTo>
                    <a:pt x="42" y="28"/>
                  </a:lnTo>
                  <a:lnTo>
                    <a:pt x="66" y="28"/>
                  </a:lnTo>
                  <a:lnTo>
                    <a:pt x="72" y="34"/>
                  </a:lnTo>
                  <a:lnTo>
                    <a:pt x="74" y="32"/>
                  </a:lnTo>
                  <a:lnTo>
                    <a:pt x="74" y="32"/>
                  </a:lnTo>
                  <a:lnTo>
                    <a:pt x="74" y="32"/>
                  </a:lnTo>
                  <a:close/>
                </a:path>
              </a:pathLst>
            </a:custGeom>
            <a:solidFill>
              <a:schemeClr val="bg1">
                <a:lumMod val="85000"/>
              </a:schemeClr>
            </a:solidFill>
            <a:ln w="635" cap="rnd">
              <a:solidFill>
                <a:schemeClr val="bg1">
                  <a:alpha val="17000"/>
                </a:schemeClr>
              </a:solidFill>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01" name="Freeform 100">
              <a:extLst>
                <a:ext uri="{FF2B5EF4-FFF2-40B4-BE49-F238E27FC236}">
                  <a16:creationId xmlns:a16="http://schemas.microsoft.com/office/drawing/2014/main" id="{AEEE5B60-1972-3243-8385-7BE625E62971}"/>
                </a:ext>
              </a:extLst>
            </p:cNvPr>
            <p:cNvSpPr>
              <a:spLocks/>
            </p:cNvSpPr>
            <p:nvPr userDrawn="1"/>
          </p:nvSpPr>
          <p:spPr bwMode="auto">
            <a:xfrm>
              <a:off x="1273815" y="2277159"/>
              <a:ext cx="112988" cy="77961"/>
            </a:xfrm>
            <a:custGeom>
              <a:avLst/>
              <a:gdLst>
                <a:gd name="T0" fmla="*/ 74 w 74"/>
                <a:gd name="T1" fmla="*/ 32 h 60"/>
                <a:gd name="T2" fmla="*/ 70 w 74"/>
                <a:gd name="T3" fmla="*/ 13 h 60"/>
                <a:gd name="T4" fmla="*/ 59 w 74"/>
                <a:gd name="T5" fmla="*/ 13 h 60"/>
                <a:gd name="T6" fmla="*/ 51 w 74"/>
                <a:gd name="T7" fmla="*/ 13 h 60"/>
                <a:gd name="T8" fmla="*/ 38 w 74"/>
                <a:gd name="T9" fmla="*/ 0 h 60"/>
                <a:gd name="T10" fmla="*/ 26 w 74"/>
                <a:gd name="T11" fmla="*/ 5 h 60"/>
                <a:gd name="T12" fmla="*/ 26 w 74"/>
                <a:gd name="T13" fmla="*/ 13 h 60"/>
                <a:gd name="T14" fmla="*/ 21 w 74"/>
                <a:gd name="T15" fmla="*/ 19 h 60"/>
                <a:gd name="T16" fmla="*/ 8 w 74"/>
                <a:gd name="T17" fmla="*/ 22 h 60"/>
                <a:gd name="T18" fmla="*/ 0 w 74"/>
                <a:gd name="T19" fmla="*/ 22 h 60"/>
                <a:gd name="T20" fmla="*/ 0 w 74"/>
                <a:gd name="T21" fmla="*/ 30 h 60"/>
                <a:gd name="T22" fmla="*/ 2 w 74"/>
                <a:gd name="T23" fmla="*/ 34 h 60"/>
                <a:gd name="T24" fmla="*/ 8 w 74"/>
                <a:gd name="T25" fmla="*/ 28 h 60"/>
                <a:gd name="T26" fmla="*/ 13 w 74"/>
                <a:gd name="T27" fmla="*/ 28 h 60"/>
                <a:gd name="T28" fmla="*/ 17 w 74"/>
                <a:gd name="T29" fmla="*/ 39 h 60"/>
                <a:gd name="T30" fmla="*/ 17 w 74"/>
                <a:gd name="T31" fmla="*/ 47 h 60"/>
                <a:gd name="T32" fmla="*/ 26 w 74"/>
                <a:gd name="T33" fmla="*/ 56 h 60"/>
                <a:gd name="T34" fmla="*/ 32 w 74"/>
                <a:gd name="T35" fmla="*/ 58 h 60"/>
                <a:gd name="T36" fmla="*/ 38 w 74"/>
                <a:gd name="T37" fmla="*/ 60 h 60"/>
                <a:gd name="T38" fmla="*/ 43 w 74"/>
                <a:gd name="T39" fmla="*/ 60 h 60"/>
                <a:gd name="T40" fmla="*/ 34 w 74"/>
                <a:gd name="T41" fmla="*/ 51 h 60"/>
                <a:gd name="T42" fmla="*/ 30 w 74"/>
                <a:gd name="T43" fmla="*/ 34 h 60"/>
                <a:gd name="T44" fmla="*/ 30 w 74"/>
                <a:gd name="T45" fmla="*/ 28 h 60"/>
                <a:gd name="T46" fmla="*/ 42 w 74"/>
                <a:gd name="T47" fmla="*/ 28 h 60"/>
                <a:gd name="T48" fmla="*/ 66 w 74"/>
                <a:gd name="T49" fmla="*/ 28 h 60"/>
                <a:gd name="T50" fmla="*/ 72 w 74"/>
                <a:gd name="T51" fmla="*/ 34 h 60"/>
                <a:gd name="T52" fmla="*/ 74 w 74"/>
                <a:gd name="T53" fmla="*/ 32 h 60"/>
                <a:gd name="T54" fmla="*/ 74 w 74"/>
                <a:gd name="T55" fmla="*/ 32 h 60"/>
                <a:gd name="T56" fmla="*/ 74 w 74"/>
                <a:gd name="T57" fmla="*/ 32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4" h="60">
                  <a:moveTo>
                    <a:pt x="74" y="32"/>
                  </a:moveTo>
                  <a:lnTo>
                    <a:pt x="70" y="13"/>
                  </a:lnTo>
                  <a:lnTo>
                    <a:pt x="59" y="13"/>
                  </a:lnTo>
                  <a:lnTo>
                    <a:pt x="51" y="13"/>
                  </a:lnTo>
                  <a:lnTo>
                    <a:pt x="38" y="0"/>
                  </a:lnTo>
                  <a:lnTo>
                    <a:pt x="26" y="5"/>
                  </a:lnTo>
                  <a:lnTo>
                    <a:pt x="26" y="13"/>
                  </a:lnTo>
                  <a:lnTo>
                    <a:pt x="21" y="19"/>
                  </a:lnTo>
                  <a:lnTo>
                    <a:pt x="8" y="22"/>
                  </a:lnTo>
                  <a:lnTo>
                    <a:pt x="0" y="22"/>
                  </a:lnTo>
                  <a:lnTo>
                    <a:pt x="0" y="30"/>
                  </a:lnTo>
                  <a:lnTo>
                    <a:pt x="2" y="34"/>
                  </a:lnTo>
                  <a:lnTo>
                    <a:pt x="8" y="28"/>
                  </a:lnTo>
                  <a:lnTo>
                    <a:pt x="13" y="28"/>
                  </a:lnTo>
                  <a:lnTo>
                    <a:pt x="17" y="39"/>
                  </a:lnTo>
                  <a:lnTo>
                    <a:pt x="17" y="47"/>
                  </a:lnTo>
                  <a:lnTo>
                    <a:pt x="26" y="56"/>
                  </a:lnTo>
                  <a:lnTo>
                    <a:pt x="32" y="58"/>
                  </a:lnTo>
                  <a:lnTo>
                    <a:pt x="38" y="60"/>
                  </a:lnTo>
                  <a:lnTo>
                    <a:pt x="43" y="60"/>
                  </a:lnTo>
                  <a:lnTo>
                    <a:pt x="34" y="51"/>
                  </a:lnTo>
                  <a:lnTo>
                    <a:pt x="30" y="34"/>
                  </a:lnTo>
                  <a:lnTo>
                    <a:pt x="30" y="28"/>
                  </a:lnTo>
                  <a:lnTo>
                    <a:pt x="42" y="28"/>
                  </a:lnTo>
                  <a:lnTo>
                    <a:pt x="66" y="28"/>
                  </a:lnTo>
                  <a:lnTo>
                    <a:pt x="72" y="34"/>
                  </a:lnTo>
                  <a:lnTo>
                    <a:pt x="74" y="32"/>
                  </a:lnTo>
                  <a:lnTo>
                    <a:pt x="74" y="32"/>
                  </a:lnTo>
                  <a:lnTo>
                    <a:pt x="74" y="32"/>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02" name="Freeform 101">
              <a:extLst>
                <a:ext uri="{FF2B5EF4-FFF2-40B4-BE49-F238E27FC236}">
                  <a16:creationId xmlns:a16="http://schemas.microsoft.com/office/drawing/2014/main" id="{B9D115D9-933D-234D-AB95-A2AC54CBBB5D}"/>
                </a:ext>
              </a:extLst>
            </p:cNvPr>
            <p:cNvSpPr>
              <a:spLocks/>
            </p:cNvSpPr>
            <p:nvPr userDrawn="1"/>
          </p:nvSpPr>
          <p:spPr bwMode="auto">
            <a:xfrm>
              <a:off x="1180676" y="2212192"/>
              <a:ext cx="158794" cy="66267"/>
            </a:xfrm>
            <a:custGeom>
              <a:avLst/>
              <a:gdLst>
                <a:gd name="T0" fmla="*/ 93 w 104"/>
                <a:gd name="T1" fmla="*/ 42 h 51"/>
                <a:gd name="T2" fmla="*/ 86 w 104"/>
                <a:gd name="T3" fmla="*/ 42 h 51"/>
                <a:gd name="T4" fmla="*/ 59 w 104"/>
                <a:gd name="T5" fmla="*/ 44 h 51"/>
                <a:gd name="T6" fmla="*/ 46 w 104"/>
                <a:gd name="T7" fmla="*/ 44 h 51"/>
                <a:gd name="T8" fmla="*/ 38 w 104"/>
                <a:gd name="T9" fmla="*/ 36 h 51"/>
                <a:gd name="T10" fmla="*/ 21 w 104"/>
                <a:gd name="T11" fmla="*/ 44 h 51"/>
                <a:gd name="T12" fmla="*/ 16 w 104"/>
                <a:gd name="T13" fmla="*/ 51 h 51"/>
                <a:gd name="T14" fmla="*/ 0 w 104"/>
                <a:gd name="T15" fmla="*/ 31 h 51"/>
                <a:gd name="T16" fmla="*/ 16 w 104"/>
                <a:gd name="T17" fmla="*/ 31 h 51"/>
                <a:gd name="T18" fmla="*/ 21 w 104"/>
                <a:gd name="T19" fmla="*/ 27 h 51"/>
                <a:gd name="T20" fmla="*/ 27 w 104"/>
                <a:gd name="T21" fmla="*/ 33 h 51"/>
                <a:gd name="T22" fmla="*/ 31 w 104"/>
                <a:gd name="T23" fmla="*/ 27 h 51"/>
                <a:gd name="T24" fmla="*/ 44 w 104"/>
                <a:gd name="T25" fmla="*/ 23 h 51"/>
                <a:gd name="T26" fmla="*/ 50 w 104"/>
                <a:gd name="T27" fmla="*/ 31 h 51"/>
                <a:gd name="T28" fmla="*/ 50 w 104"/>
                <a:gd name="T29" fmla="*/ 17 h 51"/>
                <a:gd name="T30" fmla="*/ 59 w 104"/>
                <a:gd name="T31" fmla="*/ 14 h 51"/>
                <a:gd name="T32" fmla="*/ 59 w 104"/>
                <a:gd name="T33" fmla="*/ 6 h 51"/>
                <a:gd name="T34" fmla="*/ 65 w 104"/>
                <a:gd name="T35" fmla="*/ 6 h 51"/>
                <a:gd name="T36" fmla="*/ 74 w 104"/>
                <a:gd name="T37" fmla="*/ 6 h 51"/>
                <a:gd name="T38" fmla="*/ 80 w 104"/>
                <a:gd name="T39" fmla="*/ 0 h 51"/>
                <a:gd name="T40" fmla="*/ 104 w 104"/>
                <a:gd name="T41" fmla="*/ 0 h 51"/>
                <a:gd name="T42" fmla="*/ 104 w 104"/>
                <a:gd name="T43" fmla="*/ 14 h 51"/>
                <a:gd name="T44" fmla="*/ 104 w 104"/>
                <a:gd name="T45" fmla="*/ 25 h 51"/>
                <a:gd name="T46" fmla="*/ 99 w 104"/>
                <a:gd name="T47" fmla="*/ 25 h 51"/>
                <a:gd name="T48" fmla="*/ 93 w 104"/>
                <a:gd name="T49" fmla="*/ 42 h 51"/>
                <a:gd name="T50" fmla="*/ 93 w 104"/>
                <a:gd name="T51" fmla="*/ 42 h 51"/>
                <a:gd name="T52" fmla="*/ 93 w 104"/>
                <a:gd name="T53" fmla="*/ 42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04" h="51">
                  <a:moveTo>
                    <a:pt x="93" y="42"/>
                  </a:moveTo>
                  <a:lnTo>
                    <a:pt x="86" y="42"/>
                  </a:lnTo>
                  <a:lnTo>
                    <a:pt x="59" y="44"/>
                  </a:lnTo>
                  <a:lnTo>
                    <a:pt x="46" y="44"/>
                  </a:lnTo>
                  <a:lnTo>
                    <a:pt x="38" y="36"/>
                  </a:lnTo>
                  <a:lnTo>
                    <a:pt x="21" y="44"/>
                  </a:lnTo>
                  <a:lnTo>
                    <a:pt x="16" y="51"/>
                  </a:lnTo>
                  <a:lnTo>
                    <a:pt x="0" y="31"/>
                  </a:lnTo>
                  <a:lnTo>
                    <a:pt x="16" y="31"/>
                  </a:lnTo>
                  <a:lnTo>
                    <a:pt x="21" y="27"/>
                  </a:lnTo>
                  <a:lnTo>
                    <a:pt x="27" y="33"/>
                  </a:lnTo>
                  <a:lnTo>
                    <a:pt x="31" y="27"/>
                  </a:lnTo>
                  <a:lnTo>
                    <a:pt x="44" y="23"/>
                  </a:lnTo>
                  <a:lnTo>
                    <a:pt x="50" y="31"/>
                  </a:lnTo>
                  <a:lnTo>
                    <a:pt x="50" y="17"/>
                  </a:lnTo>
                  <a:lnTo>
                    <a:pt x="59" y="14"/>
                  </a:lnTo>
                  <a:lnTo>
                    <a:pt x="59" y="6"/>
                  </a:lnTo>
                  <a:lnTo>
                    <a:pt x="65" y="6"/>
                  </a:lnTo>
                  <a:lnTo>
                    <a:pt x="74" y="6"/>
                  </a:lnTo>
                  <a:lnTo>
                    <a:pt x="80" y="0"/>
                  </a:lnTo>
                  <a:lnTo>
                    <a:pt x="104" y="0"/>
                  </a:lnTo>
                  <a:lnTo>
                    <a:pt x="104" y="14"/>
                  </a:lnTo>
                  <a:lnTo>
                    <a:pt x="104" y="25"/>
                  </a:lnTo>
                  <a:lnTo>
                    <a:pt x="99" y="25"/>
                  </a:lnTo>
                  <a:lnTo>
                    <a:pt x="93" y="42"/>
                  </a:lnTo>
                  <a:lnTo>
                    <a:pt x="93" y="42"/>
                  </a:lnTo>
                  <a:lnTo>
                    <a:pt x="93" y="42"/>
                  </a:lnTo>
                  <a:close/>
                </a:path>
              </a:pathLst>
            </a:custGeom>
            <a:solidFill>
              <a:schemeClr val="bg1">
                <a:lumMod val="85000"/>
              </a:schemeClr>
            </a:solidFill>
            <a:ln w="635" cap="rnd">
              <a:solidFill>
                <a:schemeClr val="bg1">
                  <a:alpha val="17000"/>
                </a:schemeClr>
              </a:solidFill>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03" name="Freeform 102">
              <a:extLst>
                <a:ext uri="{FF2B5EF4-FFF2-40B4-BE49-F238E27FC236}">
                  <a16:creationId xmlns:a16="http://schemas.microsoft.com/office/drawing/2014/main" id="{8F3D75F2-A87D-EE41-9BCA-F2F9D53301E8}"/>
                </a:ext>
              </a:extLst>
            </p:cNvPr>
            <p:cNvSpPr>
              <a:spLocks/>
            </p:cNvSpPr>
            <p:nvPr userDrawn="1"/>
          </p:nvSpPr>
          <p:spPr bwMode="auto">
            <a:xfrm>
              <a:off x="1180676" y="2212192"/>
              <a:ext cx="158794" cy="66267"/>
            </a:xfrm>
            <a:custGeom>
              <a:avLst/>
              <a:gdLst>
                <a:gd name="T0" fmla="*/ 93 w 104"/>
                <a:gd name="T1" fmla="*/ 42 h 51"/>
                <a:gd name="T2" fmla="*/ 86 w 104"/>
                <a:gd name="T3" fmla="*/ 42 h 51"/>
                <a:gd name="T4" fmla="*/ 59 w 104"/>
                <a:gd name="T5" fmla="*/ 44 h 51"/>
                <a:gd name="T6" fmla="*/ 46 w 104"/>
                <a:gd name="T7" fmla="*/ 44 h 51"/>
                <a:gd name="T8" fmla="*/ 38 w 104"/>
                <a:gd name="T9" fmla="*/ 36 h 51"/>
                <a:gd name="T10" fmla="*/ 21 w 104"/>
                <a:gd name="T11" fmla="*/ 44 h 51"/>
                <a:gd name="T12" fmla="*/ 16 w 104"/>
                <a:gd name="T13" fmla="*/ 51 h 51"/>
                <a:gd name="T14" fmla="*/ 0 w 104"/>
                <a:gd name="T15" fmla="*/ 31 h 51"/>
                <a:gd name="T16" fmla="*/ 16 w 104"/>
                <a:gd name="T17" fmla="*/ 31 h 51"/>
                <a:gd name="T18" fmla="*/ 21 w 104"/>
                <a:gd name="T19" fmla="*/ 27 h 51"/>
                <a:gd name="T20" fmla="*/ 27 w 104"/>
                <a:gd name="T21" fmla="*/ 33 h 51"/>
                <a:gd name="T22" fmla="*/ 31 w 104"/>
                <a:gd name="T23" fmla="*/ 27 h 51"/>
                <a:gd name="T24" fmla="*/ 44 w 104"/>
                <a:gd name="T25" fmla="*/ 23 h 51"/>
                <a:gd name="T26" fmla="*/ 50 w 104"/>
                <a:gd name="T27" fmla="*/ 31 h 51"/>
                <a:gd name="T28" fmla="*/ 50 w 104"/>
                <a:gd name="T29" fmla="*/ 17 h 51"/>
                <a:gd name="T30" fmla="*/ 59 w 104"/>
                <a:gd name="T31" fmla="*/ 14 h 51"/>
                <a:gd name="T32" fmla="*/ 59 w 104"/>
                <a:gd name="T33" fmla="*/ 6 h 51"/>
                <a:gd name="T34" fmla="*/ 65 w 104"/>
                <a:gd name="T35" fmla="*/ 6 h 51"/>
                <a:gd name="T36" fmla="*/ 74 w 104"/>
                <a:gd name="T37" fmla="*/ 6 h 51"/>
                <a:gd name="T38" fmla="*/ 80 w 104"/>
                <a:gd name="T39" fmla="*/ 0 h 51"/>
                <a:gd name="T40" fmla="*/ 104 w 104"/>
                <a:gd name="T41" fmla="*/ 0 h 51"/>
                <a:gd name="T42" fmla="*/ 104 w 104"/>
                <a:gd name="T43" fmla="*/ 14 h 51"/>
                <a:gd name="T44" fmla="*/ 104 w 104"/>
                <a:gd name="T45" fmla="*/ 25 h 51"/>
                <a:gd name="T46" fmla="*/ 99 w 104"/>
                <a:gd name="T47" fmla="*/ 25 h 51"/>
                <a:gd name="T48" fmla="*/ 93 w 104"/>
                <a:gd name="T49" fmla="*/ 42 h 51"/>
                <a:gd name="T50" fmla="*/ 93 w 104"/>
                <a:gd name="T51" fmla="*/ 42 h 51"/>
                <a:gd name="T52" fmla="*/ 93 w 104"/>
                <a:gd name="T53" fmla="*/ 42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04" h="51">
                  <a:moveTo>
                    <a:pt x="93" y="42"/>
                  </a:moveTo>
                  <a:lnTo>
                    <a:pt x="86" y="42"/>
                  </a:lnTo>
                  <a:lnTo>
                    <a:pt x="59" y="44"/>
                  </a:lnTo>
                  <a:lnTo>
                    <a:pt x="46" y="44"/>
                  </a:lnTo>
                  <a:lnTo>
                    <a:pt x="38" y="36"/>
                  </a:lnTo>
                  <a:lnTo>
                    <a:pt x="21" y="44"/>
                  </a:lnTo>
                  <a:lnTo>
                    <a:pt x="16" y="51"/>
                  </a:lnTo>
                  <a:lnTo>
                    <a:pt x="0" y="31"/>
                  </a:lnTo>
                  <a:lnTo>
                    <a:pt x="16" y="31"/>
                  </a:lnTo>
                  <a:lnTo>
                    <a:pt x="21" y="27"/>
                  </a:lnTo>
                  <a:lnTo>
                    <a:pt x="27" y="33"/>
                  </a:lnTo>
                  <a:lnTo>
                    <a:pt x="31" y="27"/>
                  </a:lnTo>
                  <a:lnTo>
                    <a:pt x="44" y="23"/>
                  </a:lnTo>
                  <a:lnTo>
                    <a:pt x="50" y="31"/>
                  </a:lnTo>
                  <a:lnTo>
                    <a:pt x="50" y="17"/>
                  </a:lnTo>
                  <a:lnTo>
                    <a:pt x="59" y="14"/>
                  </a:lnTo>
                  <a:lnTo>
                    <a:pt x="59" y="6"/>
                  </a:lnTo>
                  <a:lnTo>
                    <a:pt x="65" y="6"/>
                  </a:lnTo>
                  <a:lnTo>
                    <a:pt x="74" y="6"/>
                  </a:lnTo>
                  <a:lnTo>
                    <a:pt x="80" y="0"/>
                  </a:lnTo>
                  <a:lnTo>
                    <a:pt x="104" y="0"/>
                  </a:lnTo>
                  <a:lnTo>
                    <a:pt x="104" y="14"/>
                  </a:lnTo>
                  <a:lnTo>
                    <a:pt x="104" y="25"/>
                  </a:lnTo>
                  <a:lnTo>
                    <a:pt x="99" y="25"/>
                  </a:lnTo>
                  <a:lnTo>
                    <a:pt x="93" y="42"/>
                  </a:lnTo>
                  <a:lnTo>
                    <a:pt x="93" y="42"/>
                  </a:lnTo>
                  <a:lnTo>
                    <a:pt x="93" y="42"/>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04" name="Freeform 103">
              <a:extLst>
                <a:ext uri="{FF2B5EF4-FFF2-40B4-BE49-F238E27FC236}">
                  <a16:creationId xmlns:a16="http://schemas.microsoft.com/office/drawing/2014/main" id="{D5560D76-CD35-314E-BCBC-5537167003FA}"/>
                </a:ext>
              </a:extLst>
            </p:cNvPr>
            <p:cNvSpPr>
              <a:spLocks/>
            </p:cNvSpPr>
            <p:nvPr userDrawn="1"/>
          </p:nvSpPr>
          <p:spPr bwMode="auto">
            <a:xfrm>
              <a:off x="1276869" y="2048474"/>
              <a:ext cx="213761" cy="159820"/>
            </a:xfrm>
            <a:custGeom>
              <a:avLst/>
              <a:gdLst>
                <a:gd name="T0" fmla="*/ 6 w 140"/>
                <a:gd name="T1" fmla="*/ 36 h 123"/>
                <a:gd name="T2" fmla="*/ 6 w 140"/>
                <a:gd name="T3" fmla="*/ 45 h 123"/>
                <a:gd name="T4" fmla="*/ 7 w 140"/>
                <a:gd name="T5" fmla="*/ 49 h 123"/>
                <a:gd name="T6" fmla="*/ 7 w 140"/>
                <a:gd name="T7" fmla="*/ 70 h 123"/>
                <a:gd name="T8" fmla="*/ 15 w 140"/>
                <a:gd name="T9" fmla="*/ 70 h 123"/>
                <a:gd name="T10" fmla="*/ 15 w 140"/>
                <a:gd name="T11" fmla="*/ 81 h 123"/>
                <a:gd name="T12" fmla="*/ 32 w 140"/>
                <a:gd name="T13" fmla="*/ 90 h 123"/>
                <a:gd name="T14" fmla="*/ 41 w 140"/>
                <a:gd name="T15" fmla="*/ 98 h 123"/>
                <a:gd name="T16" fmla="*/ 41 w 140"/>
                <a:gd name="T17" fmla="*/ 90 h 123"/>
                <a:gd name="T18" fmla="*/ 53 w 140"/>
                <a:gd name="T19" fmla="*/ 96 h 123"/>
                <a:gd name="T20" fmla="*/ 53 w 140"/>
                <a:gd name="T21" fmla="*/ 104 h 123"/>
                <a:gd name="T22" fmla="*/ 62 w 140"/>
                <a:gd name="T23" fmla="*/ 104 h 123"/>
                <a:gd name="T24" fmla="*/ 70 w 140"/>
                <a:gd name="T25" fmla="*/ 111 h 123"/>
                <a:gd name="T26" fmla="*/ 93 w 140"/>
                <a:gd name="T27" fmla="*/ 111 h 123"/>
                <a:gd name="T28" fmla="*/ 108 w 140"/>
                <a:gd name="T29" fmla="*/ 115 h 123"/>
                <a:gd name="T30" fmla="*/ 117 w 140"/>
                <a:gd name="T31" fmla="*/ 123 h 123"/>
                <a:gd name="T32" fmla="*/ 123 w 140"/>
                <a:gd name="T33" fmla="*/ 109 h 123"/>
                <a:gd name="T34" fmla="*/ 136 w 140"/>
                <a:gd name="T35" fmla="*/ 94 h 123"/>
                <a:gd name="T36" fmla="*/ 140 w 140"/>
                <a:gd name="T37" fmla="*/ 90 h 123"/>
                <a:gd name="T38" fmla="*/ 140 w 140"/>
                <a:gd name="T39" fmla="*/ 77 h 123"/>
                <a:gd name="T40" fmla="*/ 136 w 140"/>
                <a:gd name="T41" fmla="*/ 72 h 123"/>
                <a:gd name="T42" fmla="*/ 128 w 140"/>
                <a:gd name="T43" fmla="*/ 64 h 123"/>
                <a:gd name="T44" fmla="*/ 132 w 140"/>
                <a:gd name="T45" fmla="*/ 55 h 123"/>
                <a:gd name="T46" fmla="*/ 127 w 140"/>
                <a:gd name="T47" fmla="*/ 49 h 123"/>
                <a:gd name="T48" fmla="*/ 138 w 140"/>
                <a:gd name="T49" fmla="*/ 39 h 123"/>
                <a:gd name="T50" fmla="*/ 132 w 140"/>
                <a:gd name="T51" fmla="*/ 17 h 123"/>
                <a:gd name="T52" fmla="*/ 132 w 140"/>
                <a:gd name="T53" fmla="*/ 9 h 123"/>
                <a:gd name="T54" fmla="*/ 132 w 140"/>
                <a:gd name="T55" fmla="*/ 9 h 123"/>
                <a:gd name="T56" fmla="*/ 77 w 140"/>
                <a:gd name="T57" fmla="*/ 5 h 123"/>
                <a:gd name="T58" fmla="*/ 77 w 140"/>
                <a:gd name="T59" fmla="*/ 5 h 123"/>
                <a:gd name="T60" fmla="*/ 74 w 140"/>
                <a:gd name="T61" fmla="*/ 7 h 123"/>
                <a:gd name="T62" fmla="*/ 68 w 140"/>
                <a:gd name="T63" fmla="*/ 9 h 123"/>
                <a:gd name="T64" fmla="*/ 66 w 140"/>
                <a:gd name="T65" fmla="*/ 9 h 123"/>
                <a:gd name="T66" fmla="*/ 64 w 140"/>
                <a:gd name="T67" fmla="*/ 7 h 123"/>
                <a:gd name="T68" fmla="*/ 60 w 140"/>
                <a:gd name="T69" fmla="*/ 5 h 123"/>
                <a:gd name="T70" fmla="*/ 60 w 140"/>
                <a:gd name="T71" fmla="*/ 0 h 123"/>
                <a:gd name="T72" fmla="*/ 60 w 140"/>
                <a:gd name="T73" fmla="*/ 0 h 123"/>
                <a:gd name="T74" fmla="*/ 53 w 140"/>
                <a:gd name="T75" fmla="*/ 2 h 123"/>
                <a:gd name="T76" fmla="*/ 45 w 140"/>
                <a:gd name="T77" fmla="*/ 2 h 123"/>
                <a:gd name="T78" fmla="*/ 34 w 140"/>
                <a:gd name="T79" fmla="*/ 9 h 123"/>
                <a:gd name="T80" fmla="*/ 34 w 140"/>
                <a:gd name="T81" fmla="*/ 9 h 123"/>
                <a:gd name="T82" fmla="*/ 26 w 140"/>
                <a:gd name="T83" fmla="*/ 11 h 123"/>
                <a:gd name="T84" fmla="*/ 15 w 140"/>
                <a:gd name="T85" fmla="*/ 15 h 123"/>
                <a:gd name="T86" fmla="*/ 0 w 140"/>
                <a:gd name="T87" fmla="*/ 17 h 123"/>
                <a:gd name="T88" fmla="*/ 2 w 140"/>
                <a:gd name="T89" fmla="*/ 19 h 123"/>
                <a:gd name="T90" fmla="*/ 6 w 140"/>
                <a:gd name="T91" fmla="*/ 36 h 123"/>
                <a:gd name="T92" fmla="*/ 6 w 140"/>
                <a:gd name="T93" fmla="*/ 36 h 123"/>
                <a:gd name="T94" fmla="*/ 6 w 140"/>
                <a:gd name="T95" fmla="*/ 36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40" h="123">
                  <a:moveTo>
                    <a:pt x="6" y="36"/>
                  </a:moveTo>
                  <a:lnTo>
                    <a:pt x="6" y="45"/>
                  </a:lnTo>
                  <a:lnTo>
                    <a:pt x="7" y="49"/>
                  </a:lnTo>
                  <a:lnTo>
                    <a:pt x="7" y="70"/>
                  </a:lnTo>
                  <a:lnTo>
                    <a:pt x="15" y="70"/>
                  </a:lnTo>
                  <a:lnTo>
                    <a:pt x="15" y="81"/>
                  </a:lnTo>
                  <a:lnTo>
                    <a:pt x="32" y="90"/>
                  </a:lnTo>
                  <a:lnTo>
                    <a:pt x="41" y="98"/>
                  </a:lnTo>
                  <a:lnTo>
                    <a:pt x="41" y="90"/>
                  </a:lnTo>
                  <a:lnTo>
                    <a:pt x="53" y="96"/>
                  </a:lnTo>
                  <a:lnTo>
                    <a:pt x="53" y="104"/>
                  </a:lnTo>
                  <a:lnTo>
                    <a:pt x="62" y="104"/>
                  </a:lnTo>
                  <a:lnTo>
                    <a:pt x="70" y="111"/>
                  </a:lnTo>
                  <a:lnTo>
                    <a:pt x="93" y="111"/>
                  </a:lnTo>
                  <a:lnTo>
                    <a:pt x="108" y="115"/>
                  </a:lnTo>
                  <a:lnTo>
                    <a:pt x="117" y="123"/>
                  </a:lnTo>
                  <a:lnTo>
                    <a:pt x="123" y="109"/>
                  </a:lnTo>
                  <a:lnTo>
                    <a:pt x="136" y="94"/>
                  </a:lnTo>
                  <a:lnTo>
                    <a:pt x="140" y="90"/>
                  </a:lnTo>
                  <a:lnTo>
                    <a:pt x="140" y="77"/>
                  </a:lnTo>
                  <a:lnTo>
                    <a:pt x="136" y="72"/>
                  </a:lnTo>
                  <a:lnTo>
                    <a:pt x="128" y="64"/>
                  </a:lnTo>
                  <a:lnTo>
                    <a:pt x="132" y="55"/>
                  </a:lnTo>
                  <a:lnTo>
                    <a:pt x="127" y="49"/>
                  </a:lnTo>
                  <a:lnTo>
                    <a:pt x="138" y="39"/>
                  </a:lnTo>
                  <a:lnTo>
                    <a:pt x="132" y="17"/>
                  </a:lnTo>
                  <a:lnTo>
                    <a:pt x="132" y="9"/>
                  </a:lnTo>
                  <a:lnTo>
                    <a:pt x="132" y="9"/>
                  </a:lnTo>
                  <a:lnTo>
                    <a:pt x="77" y="5"/>
                  </a:lnTo>
                  <a:lnTo>
                    <a:pt x="77" y="5"/>
                  </a:lnTo>
                  <a:lnTo>
                    <a:pt x="74" y="7"/>
                  </a:lnTo>
                  <a:lnTo>
                    <a:pt x="68" y="9"/>
                  </a:lnTo>
                  <a:lnTo>
                    <a:pt x="66" y="9"/>
                  </a:lnTo>
                  <a:lnTo>
                    <a:pt x="64" y="7"/>
                  </a:lnTo>
                  <a:lnTo>
                    <a:pt x="60" y="5"/>
                  </a:lnTo>
                  <a:lnTo>
                    <a:pt x="60" y="0"/>
                  </a:lnTo>
                  <a:lnTo>
                    <a:pt x="60" y="0"/>
                  </a:lnTo>
                  <a:lnTo>
                    <a:pt x="53" y="2"/>
                  </a:lnTo>
                  <a:lnTo>
                    <a:pt x="45" y="2"/>
                  </a:lnTo>
                  <a:lnTo>
                    <a:pt x="34" y="9"/>
                  </a:lnTo>
                  <a:lnTo>
                    <a:pt x="34" y="9"/>
                  </a:lnTo>
                  <a:lnTo>
                    <a:pt x="26" y="11"/>
                  </a:lnTo>
                  <a:lnTo>
                    <a:pt x="15" y="15"/>
                  </a:lnTo>
                  <a:lnTo>
                    <a:pt x="0" y="17"/>
                  </a:lnTo>
                  <a:lnTo>
                    <a:pt x="2" y="19"/>
                  </a:lnTo>
                  <a:lnTo>
                    <a:pt x="6" y="36"/>
                  </a:lnTo>
                  <a:lnTo>
                    <a:pt x="6" y="36"/>
                  </a:lnTo>
                  <a:lnTo>
                    <a:pt x="6" y="36"/>
                  </a:lnTo>
                  <a:close/>
                </a:path>
              </a:pathLst>
            </a:custGeom>
            <a:solidFill>
              <a:schemeClr val="bg1">
                <a:lumMod val="85000"/>
              </a:schemeClr>
            </a:solidFill>
            <a:ln w="635" cap="rnd">
              <a:solidFill>
                <a:schemeClr val="bg1">
                  <a:alpha val="17000"/>
                </a:schemeClr>
              </a:solidFill>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05" name="Freeform 104">
              <a:extLst>
                <a:ext uri="{FF2B5EF4-FFF2-40B4-BE49-F238E27FC236}">
                  <a16:creationId xmlns:a16="http://schemas.microsoft.com/office/drawing/2014/main" id="{ECC07E47-6C16-5A43-94A1-2F9C0B566795}"/>
                </a:ext>
              </a:extLst>
            </p:cNvPr>
            <p:cNvSpPr>
              <a:spLocks/>
            </p:cNvSpPr>
            <p:nvPr userDrawn="1"/>
          </p:nvSpPr>
          <p:spPr bwMode="auto">
            <a:xfrm>
              <a:off x="1276869" y="2048474"/>
              <a:ext cx="213761" cy="159820"/>
            </a:xfrm>
            <a:custGeom>
              <a:avLst/>
              <a:gdLst>
                <a:gd name="T0" fmla="*/ 6 w 140"/>
                <a:gd name="T1" fmla="*/ 36 h 123"/>
                <a:gd name="T2" fmla="*/ 6 w 140"/>
                <a:gd name="T3" fmla="*/ 45 h 123"/>
                <a:gd name="T4" fmla="*/ 7 w 140"/>
                <a:gd name="T5" fmla="*/ 49 h 123"/>
                <a:gd name="T6" fmla="*/ 7 w 140"/>
                <a:gd name="T7" fmla="*/ 70 h 123"/>
                <a:gd name="T8" fmla="*/ 15 w 140"/>
                <a:gd name="T9" fmla="*/ 70 h 123"/>
                <a:gd name="T10" fmla="*/ 15 w 140"/>
                <a:gd name="T11" fmla="*/ 81 h 123"/>
                <a:gd name="T12" fmla="*/ 32 w 140"/>
                <a:gd name="T13" fmla="*/ 90 h 123"/>
                <a:gd name="T14" fmla="*/ 41 w 140"/>
                <a:gd name="T15" fmla="*/ 98 h 123"/>
                <a:gd name="T16" fmla="*/ 41 w 140"/>
                <a:gd name="T17" fmla="*/ 90 h 123"/>
                <a:gd name="T18" fmla="*/ 53 w 140"/>
                <a:gd name="T19" fmla="*/ 96 h 123"/>
                <a:gd name="T20" fmla="*/ 53 w 140"/>
                <a:gd name="T21" fmla="*/ 104 h 123"/>
                <a:gd name="T22" fmla="*/ 62 w 140"/>
                <a:gd name="T23" fmla="*/ 104 h 123"/>
                <a:gd name="T24" fmla="*/ 70 w 140"/>
                <a:gd name="T25" fmla="*/ 111 h 123"/>
                <a:gd name="T26" fmla="*/ 93 w 140"/>
                <a:gd name="T27" fmla="*/ 111 h 123"/>
                <a:gd name="T28" fmla="*/ 108 w 140"/>
                <a:gd name="T29" fmla="*/ 115 h 123"/>
                <a:gd name="T30" fmla="*/ 117 w 140"/>
                <a:gd name="T31" fmla="*/ 123 h 123"/>
                <a:gd name="T32" fmla="*/ 123 w 140"/>
                <a:gd name="T33" fmla="*/ 109 h 123"/>
                <a:gd name="T34" fmla="*/ 136 w 140"/>
                <a:gd name="T35" fmla="*/ 94 h 123"/>
                <a:gd name="T36" fmla="*/ 140 w 140"/>
                <a:gd name="T37" fmla="*/ 90 h 123"/>
                <a:gd name="T38" fmla="*/ 140 w 140"/>
                <a:gd name="T39" fmla="*/ 77 h 123"/>
                <a:gd name="T40" fmla="*/ 136 w 140"/>
                <a:gd name="T41" fmla="*/ 72 h 123"/>
                <a:gd name="T42" fmla="*/ 128 w 140"/>
                <a:gd name="T43" fmla="*/ 64 h 123"/>
                <a:gd name="T44" fmla="*/ 132 w 140"/>
                <a:gd name="T45" fmla="*/ 55 h 123"/>
                <a:gd name="T46" fmla="*/ 127 w 140"/>
                <a:gd name="T47" fmla="*/ 49 h 123"/>
                <a:gd name="T48" fmla="*/ 138 w 140"/>
                <a:gd name="T49" fmla="*/ 39 h 123"/>
                <a:gd name="T50" fmla="*/ 132 w 140"/>
                <a:gd name="T51" fmla="*/ 17 h 123"/>
                <a:gd name="T52" fmla="*/ 132 w 140"/>
                <a:gd name="T53" fmla="*/ 9 h 123"/>
                <a:gd name="T54" fmla="*/ 132 w 140"/>
                <a:gd name="T55" fmla="*/ 9 h 123"/>
                <a:gd name="T56" fmla="*/ 77 w 140"/>
                <a:gd name="T57" fmla="*/ 5 h 123"/>
                <a:gd name="T58" fmla="*/ 77 w 140"/>
                <a:gd name="T59" fmla="*/ 5 h 123"/>
                <a:gd name="T60" fmla="*/ 74 w 140"/>
                <a:gd name="T61" fmla="*/ 7 h 123"/>
                <a:gd name="T62" fmla="*/ 68 w 140"/>
                <a:gd name="T63" fmla="*/ 9 h 123"/>
                <a:gd name="T64" fmla="*/ 66 w 140"/>
                <a:gd name="T65" fmla="*/ 9 h 123"/>
                <a:gd name="T66" fmla="*/ 64 w 140"/>
                <a:gd name="T67" fmla="*/ 7 h 123"/>
                <a:gd name="T68" fmla="*/ 60 w 140"/>
                <a:gd name="T69" fmla="*/ 5 h 123"/>
                <a:gd name="T70" fmla="*/ 60 w 140"/>
                <a:gd name="T71" fmla="*/ 0 h 123"/>
                <a:gd name="T72" fmla="*/ 60 w 140"/>
                <a:gd name="T73" fmla="*/ 0 h 123"/>
                <a:gd name="T74" fmla="*/ 53 w 140"/>
                <a:gd name="T75" fmla="*/ 2 h 123"/>
                <a:gd name="T76" fmla="*/ 45 w 140"/>
                <a:gd name="T77" fmla="*/ 2 h 123"/>
                <a:gd name="T78" fmla="*/ 34 w 140"/>
                <a:gd name="T79" fmla="*/ 9 h 123"/>
                <a:gd name="T80" fmla="*/ 34 w 140"/>
                <a:gd name="T81" fmla="*/ 9 h 123"/>
                <a:gd name="T82" fmla="*/ 26 w 140"/>
                <a:gd name="T83" fmla="*/ 11 h 123"/>
                <a:gd name="T84" fmla="*/ 15 w 140"/>
                <a:gd name="T85" fmla="*/ 15 h 123"/>
                <a:gd name="T86" fmla="*/ 0 w 140"/>
                <a:gd name="T87" fmla="*/ 17 h 123"/>
                <a:gd name="T88" fmla="*/ 2 w 140"/>
                <a:gd name="T89" fmla="*/ 19 h 123"/>
                <a:gd name="T90" fmla="*/ 6 w 140"/>
                <a:gd name="T91" fmla="*/ 36 h 123"/>
                <a:gd name="T92" fmla="*/ 6 w 140"/>
                <a:gd name="T93" fmla="*/ 36 h 123"/>
                <a:gd name="T94" fmla="*/ 6 w 140"/>
                <a:gd name="T95" fmla="*/ 36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40" h="123">
                  <a:moveTo>
                    <a:pt x="6" y="36"/>
                  </a:moveTo>
                  <a:lnTo>
                    <a:pt x="6" y="45"/>
                  </a:lnTo>
                  <a:lnTo>
                    <a:pt x="7" y="49"/>
                  </a:lnTo>
                  <a:lnTo>
                    <a:pt x="7" y="70"/>
                  </a:lnTo>
                  <a:lnTo>
                    <a:pt x="15" y="70"/>
                  </a:lnTo>
                  <a:lnTo>
                    <a:pt x="15" y="81"/>
                  </a:lnTo>
                  <a:lnTo>
                    <a:pt x="32" y="90"/>
                  </a:lnTo>
                  <a:lnTo>
                    <a:pt x="41" y="98"/>
                  </a:lnTo>
                  <a:lnTo>
                    <a:pt x="41" y="90"/>
                  </a:lnTo>
                  <a:lnTo>
                    <a:pt x="53" y="96"/>
                  </a:lnTo>
                  <a:lnTo>
                    <a:pt x="53" y="104"/>
                  </a:lnTo>
                  <a:lnTo>
                    <a:pt x="62" y="104"/>
                  </a:lnTo>
                  <a:lnTo>
                    <a:pt x="70" y="111"/>
                  </a:lnTo>
                  <a:lnTo>
                    <a:pt x="93" y="111"/>
                  </a:lnTo>
                  <a:lnTo>
                    <a:pt x="108" y="115"/>
                  </a:lnTo>
                  <a:lnTo>
                    <a:pt x="117" y="123"/>
                  </a:lnTo>
                  <a:lnTo>
                    <a:pt x="123" y="109"/>
                  </a:lnTo>
                  <a:lnTo>
                    <a:pt x="136" y="94"/>
                  </a:lnTo>
                  <a:lnTo>
                    <a:pt x="140" y="90"/>
                  </a:lnTo>
                  <a:lnTo>
                    <a:pt x="140" y="77"/>
                  </a:lnTo>
                  <a:lnTo>
                    <a:pt x="136" y="72"/>
                  </a:lnTo>
                  <a:lnTo>
                    <a:pt x="128" y="64"/>
                  </a:lnTo>
                  <a:lnTo>
                    <a:pt x="132" y="55"/>
                  </a:lnTo>
                  <a:lnTo>
                    <a:pt x="127" y="49"/>
                  </a:lnTo>
                  <a:lnTo>
                    <a:pt x="138" y="39"/>
                  </a:lnTo>
                  <a:lnTo>
                    <a:pt x="132" y="17"/>
                  </a:lnTo>
                  <a:lnTo>
                    <a:pt x="132" y="9"/>
                  </a:lnTo>
                  <a:lnTo>
                    <a:pt x="132" y="9"/>
                  </a:lnTo>
                  <a:lnTo>
                    <a:pt x="77" y="5"/>
                  </a:lnTo>
                  <a:lnTo>
                    <a:pt x="77" y="5"/>
                  </a:lnTo>
                  <a:lnTo>
                    <a:pt x="74" y="7"/>
                  </a:lnTo>
                  <a:lnTo>
                    <a:pt x="68" y="9"/>
                  </a:lnTo>
                  <a:lnTo>
                    <a:pt x="66" y="9"/>
                  </a:lnTo>
                  <a:lnTo>
                    <a:pt x="64" y="7"/>
                  </a:lnTo>
                  <a:lnTo>
                    <a:pt x="60" y="5"/>
                  </a:lnTo>
                  <a:lnTo>
                    <a:pt x="60" y="0"/>
                  </a:lnTo>
                  <a:lnTo>
                    <a:pt x="60" y="0"/>
                  </a:lnTo>
                  <a:lnTo>
                    <a:pt x="53" y="2"/>
                  </a:lnTo>
                  <a:lnTo>
                    <a:pt x="45" y="2"/>
                  </a:lnTo>
                  <a:lnTo>
                    <a:pt x="34" y="9"/>
                  </a:lnTo>
                  <a:lnTo>
                    <a:pt x="34" y="9"/>
                  </a:lnTo>
                  <a:lnTo>
                    <a:pt x="26" y="11"/>
                  </a:lnTo>
                  <a:lnTo>
                    <a:pt x="15" y="15"/>
                  </a:lnTo>
                  <a:lnTo>
                    <a:pt x="0" y="17"/>
                  </a:lnTo>
                  <a:lnTo>
                    <a:pt x="2" y="19"/>
                  </a:lnTo>
                  <a:lnTo>
                    <a:pt x="6" y="36"/>
                  </a:lnTo>
                  <a:lnTo>
                    <a:pt x="6" y="36"/>
                  </a:lnTo>
                  <a:lnTo>
                    <a:pt x="6" y="36"/>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06" name="Freeform 105">
              <a:extLst>
                <a:ext uri="{FF2B5EF4-FFF2-40B4-BE49-F238E27FC236}">
                  <a16:creationId xmlns:a16="http://schemas.microsoft.com/office/drawing/2014/main" id="{53817D4C-C6A8-E84C-BDB1-AB7019F050B6}"/>
                </a:ext>
              </a:extLst>
            </p:cNvPr>
            <p:cNvSpPr>
              <a:spLocks/>
            </p:cNvSpPr>
            <p:nvPr userDrawn="1"/>
          </p:nvSpPr>
          <p:spPr bwMode="auto">
            <a:xfrm>
              <a:off x="1322675" y="2217389"/>
              <a:ext cx="141998" cy="76661"/>
            </a:xfrm>
            <a:custGeom>
              <a:avLst/>
              <a:gdLst>
                <a:gd name="T0" fmla="*/ 6 w 93"/>
                <a:gd name="T1" fmla="*/ 46 h 59"/>
                <a:gd name="T2" fmla="*/ 0 w 93"/>
                <a:gd name="T3" fmla="*/ 38 h 59"/>
                <a:gd name="T4" fmla="*/ 6 w 93"/>
                <a:gd name="T5" fmla="*/ 21 h 59"/>
                <a:gd name="T6" fmla="*/ 11 w 93"/>
                <a:gd name="T7" fmla="*/ 21 h 59"/>
                <a:gd name="T8" fmla="*/ 11 w 93"/>
                <a:gd name="T9" fmla="*/ 12 h 59"/>
                <a:gd name="T10" fmla="*/ 23 w 93"/>
                <a:gd name="T11" fmla="*/ 21 h 59"/>
                <a:gd name="T12" fmla="*/ 32 w 93"/>
                <a:gd name="T13" fmla="*/ 21 h 59"/>
                <a:gd name="T14" fmla="*/ 38 w 93"/>
                <a:gd name="T15" fmla="*/ 13 h 59"/>
                <a:gd name="T16" fmla="*/ 59 w 93"/>
                <a:gd name="T17" fmla="*/ 8 h 59"/>
                <a:gd name="T18" fmla="*/ 64 w 93"/>
                <a:gd name="T19" fmla="*/ 0 h 59"/>
                <a:gd name="T20" fmla="*/ 78 w 93"/>
                <a:gd name="T21" fmla="*/ 6 h 59"/>
                <a:gd name="T22" fmla="*/ 85 w 93"/>
                <a:gd name="T23" fmla="*/ 13 h 59"/>
                <a:gd name="T24" fmla="*/ 93 w 93"/>
                <a:gd name="T25" fmla="*/ 13 h 59"/>
                <a:gd name="T26" fmla="*/ 87 w 93"/>
                <a:gd name="T27" fmla="*/ 19 h 59"/>
                <a:gd name="T28" fmla="*/ 83 w 93"/>
                <a:gd name="T29" fmla="*/ 25 h 59"/>
                <a:gd name="T30" fmla="*/ 66 w 93"/>
                <a:gd name="T31" fmla="*/ 49 h 59"/>
                <a:gd name="T32" fmla="*/ 57 w 93"/>
                <a:gd name="T33" fmla="*/ 49 h 59"/>
                <a:gd name="T34" fmla="*/ 38 w 93"/>
                <a:gd name="T35" fmla="*/ 59 h 59"/>
                <a:gd name="T36" fmla="*/ 19 w 93"/>
                <a:gd name="T37" fmla="*/ 59 h 59"/>
                <a:gd name="T38" fmla="*/ 6 w 93"/>
                <a:gd name="T39" fmla="*/ 46 h 59"/>
                <a:gd name="T40" fmla="*/ 6 w 93"/>
                <a:gd name="T41" fmla="*/ 46 h 59"/>
                <a:gd name="T42" fmla="*/ 6 w 93"/>
                <a:gd name="T43" fmla="*/ 46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3" h="59">
                  <a:moveTo>
                    <a:pt x="6" y="46"/>
                  </a:moveTo>
                  <a:lnTo>
                    <a:pt x="0" y="38"/>
                  </a:lnTo>
                  <a:lnTo>
                    <a:pt x="6" y="21"/>
                  </a:lnTo>
                  <a:lnTo>
                    <a:pt x="11" y="21"/>
                  </a:lnTo>
                  <a:lnTo>
                    <a:pt x="11" y="12"/>
                  </a:lnTo>
                  <a:lnTo>
                    <a:pt x="23" y="21"/>
                  </a:lnTo>
                  <a:lnTo>
                    <a:pt x="32" y="21"/>
                  </a:lnTo>
                  <a:lnTo>
                    <a:pt x="38" y="13"/>
                  </a:lnTo>
                  <a:lnTo>
                    <a:pt x="59" y="8"/>
                  </a:lnTo>
                  <a:lnTo>
                    <a:pt x="64" y="0"/>
                  </a:lnTo>
                  <a:lnTo>
                    <a:pt x="78" y="6"/>
                  </a:lnTo>
                  <a:lnTo>
                    <a:pt x="85" y="13"/>
                  </a:lnTo>
                  <a:lnTo>
                    <a:pt x="93" y="13"/>
                  </a:lnTo>
                  <a:lnTo>
                    <a:pt x="87" y="19"/>
                  </a:lnTo>
                  <a:lnTo>
                    <a:pt x="83" y="25"/>
                  </a:lnTo>
                  <a:lnTo>
                    <a:pt x="66" y="49"/>
                  </a:lnTo>
                  <a:lnTo>
                    <a:pt x="57" y="49"/>
                  </a:lnTo>
                  <a:lnTo>
                    <a:pt x="38" y="59"/>
                  </a:lnTo>
                  <a:lnTo>
                    <a:pt x="19" y="59"/>
                  </a:lnTo>
                  <a:lnTo>
                    <a:pt x="6" y="46"/>
                  </a:lnTo>
                  <a:lnTo>
                    <a:pt x="6" y="46"/>
                  </a:lnTo>
                  <a:lnTo>
                    <a:pt x="6" y="46"/>
                  </a:lnTo>
                  <a:close/>
                </a:path>
              </a:pathLst>
            </a:custGeom>
            <a:solidFill>
              <a:schemeClr val="bg1">
                <a:lumMod val="85000"/>
              </a:schemeClr>
            </a:solidFill>
            <a:ln w="635" cap="rnd">
              <a:solidFill>
                <a:schemeClr val="bg1">
                  <a:alpha val="17000"/>
                </a:schemeClr>
              </a:solidFill>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07" name="Freeform 106">
              <a:extLst>
                <a:ext uri="{FF2B5EF4-FFF2-40B4-BE49-F238E27FC236}">
                  <a16:creationId xmlns:a16="http://schemas.microsoft.com/office/drawing/2014/main" id="{1DA3C29F-1FC0-AE46-9D20-821159E2785A}"/>
                </a:ext>
              </a:extLst>
            </p:cNvPr>
            <p:cNvSpPr>
              <a:spLocks/>
            </p:cNvSpPr>
            <p:nvPr userDrawn="1"/>
          </p:nvSpPr>
          <p:spPr bwMode="auto">
            <a:xfrm>
              <a:off x="1322675" y="2217389"/>
              <a:ext cx="141998" cy="76661"/>
            </a:xfrm>
            <a:custGeom>
              <a:avLst/>
              <a:gdLst>
                <a:gd name="T0" fmla="*/ 6 w 93"/>
                <a:gd name="T1" fmla="*/ 46 h 59"/>
                <a:gd name="T2" fmla="*/ 0 w 93"/>
                <a:gd name="T3" fmla="*/ 38 h 59"/>
                <a:gd name="T4" fmla="*/ 6 w 93"/>
                <a:gd name="T5" fmla="*/ 21 h 59"/>
                <a:gd name="T6" fmla="*/ 11 w 93"/>
                <a:gd name="T7" fmla="*/ 21 h 59"/>
                <a:gd name="T8" fmla="*/ 11 w 93"/>
                <a:gd name="T9" fmla="*/ 12 h 59"/>
                <a:gd name="T10" fmla="*/ 23 w 93"/>
                <a:gd name="T11" fmla="*/ 21 h 59"/>
                <a:gd name="T12" fmla="*/ 32 w 93"/>
                <a:gd name="T13" fmla="*/ 21 h 59"/>
                <a:gd name="T14" fmla="*/ 38 w 93"/>
                <a:gd name="T15" fmla="*/ 13 h 59"/>
                <a:gd name="T16" fmla="*/ 59 w 93"/>
                <a:gd name="T17" fmla="*/ 8 h 59"/>
                <a:gd name="T18" fmla="*/ 64 w 93"/>
                <a:gd name="T19" fmla="*/ 0 h 59"/>
                <a:gd name="T20" fmla="*/ 78 w 93"/>
                <a:gd name="T21" fmla="*/ 6 h 59"/>
                <a:gd name="T22" fmla="*/ 85 w 93"/>
                <a:gd name="T23" fmla="*/ 13 h 59"/>
                <a:gd name="T24" fmla="*/ 93 w 93"/>
                <a:gd name="T25" fmla="*/ 13 h 59"/>
                <a:gd name="T26" fmla="*/ 87 w 93"/>
                <a:gd name="T27" fmla="*/ 19 h 59"/>
                <a:gd name="T28" fmla="*/ 83 w 93"/>
                <a:gd name="T29" fmla="*/ 25 h 59"/>
                <a:gd name="T30" fmla="*/ 66 w 93"/>
                <a:gd name="T31" fmla="*/ 49 h 59"/>
                <a:gd name="T32" fmla="*/ 57 w 93"/>
                <a:gd name="T33" fmla="*/ 49 h 59"/>
                <a:gd name="T34" fmla="*/ 38 w 93"/>
                <a:gd name="T35" fmla="*/ 59 h 59"/>
                <a:gd name="T36" fmla="*/ 19 w 93"/>
                <a:gd name="T37" fmla="*/ 59 h 59"/>
                <a:gd name="T38" fmla="*/ 6 w 93"/>
                <a:gd name="T39" fmla="*/ 46 h 59"/>
                <a:gd name="T40" fmla="*/ 6 w 93"/>
                <a:gd name="T41" fmla="*/ 46 h 59"/>
                <a:gd name="T42" fmla="*/ 6 w 93"/>
                <a:gd name="T43" fmla="*/ 46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3" h="59">
                  <a:moveTo>
                    <a:pt x="6" y="46"/>
                  </a:moveTo>
                  <a:lnTo>
                    <a:pt x="0" y="38"/>
                  </a:lnTo>
                  <a:lnTo>
                    <a:pt x="6" y="21"/>
                  </a:lnTo>
                  <a:lnTo>
                    <a:pt x="11" y="21"/>
                  </a:lnTo>
                  <a:lnTo>
                    <a:pt x="11" y="12"/>
                  </a:lnTo>
                  <a:lnTo>
                    <a:pt x="23" y="21"/>
                  </a:lnTo>
                  <a:lnTo>
                    <a:pt x="32" y="21"/>
                  </a:lnTo>
                  <a:lnTo>
                    <a:pt x="38" y="13"/>
                  </a:lnTo>
                  <a:lnTo>
                    <a:pt x="59" y="8"/>
                  </a:lnTo>
                  <a:lnTo>
                    <a:pt x="64" y="0"/>
                  </a:lnTo>
                  <a:lnTo>
                    <a:pt x="78" y="6"/>
                  </a:lnTo>
                  <a:lnTo>
                    <a:pt x="85" y="13"/>
                  </a:lnTo>
                  <a:lnTo>
                    <a:pt x="93" y="13"/>
                  </a:lnTo>
                  <a:lnTo>
                    <a:pt x="87" y="19"/>
                  </a:lnTo>
                  <a:lnTo>
                    <a:pt x="83" y="25"/>
                  </a:lnTo>
                  <a:lnTo>
                    <a:pt x="66" y="49"/>
                  </a:lnTo>
                  <a:lnTo>
                    <a:pt x="57" y="49"/>
                  </a:lnTo>
                  <a:lnTo>
                    <a:pt x="38" y="59"/>
                  </a:lnTo>
                  <a:lnTo>
                    <a:pt x="19" y="59"/>
                  </a:lnTo>
                  <a:lnTo>
                    <a:pt x="6" y="46"/>
                  </a:lnTo>
                  <a:lnTo>
                    <a:pt x="6" y="46"/>
                  </a:lnTo>
                  <a:lnTo>
                    <a:pt x="6" y="46"/>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08" name="Freeform 107">
              <a:extLst>
                <a:ext uri="{FF2B5EF4-FFF2-40B4-BE49-F238E27FC236}">
                  <a16:creationId xmlns:a16="http://schemas.microsoft.com/office/drawing/2014/main" id="{14071726-2D78-E441-9CDD-82D9501A418D}"/>
                </a:ext>
              </a:extLst>
            </p:cNvPr>
            <p:cNvSpPr>
              <a:spLocks/>
            </p:cNvSpPr>
            <p:nvPr userDrawn="1"/>
          </p:nvSpPr>
          <p:spPr bwMode="auto">
            <a:xfrm>
              <a:off x="1394437" y="2028984"/>
              <a:ext cx="67182" cy="28586"/>
            </a:xfrm>
            <a:custGeom>
              <a:avLst/>
              <a:gdLst>
                <a:gd name="T0" fmla="*/ 0 w 44"/>
                <a:gd name="T1" fmla="*/ 20 h 22"/>
                <a:gd name="T2" fmla="*/ 6 w 44"/>
                <a:gd name="T3" fmla="*/ 7 h 22"/>
                <a:gd name="T4" fmla="*/ 6 w 44"/>
                <a:gd name="T5" fmla="*/ 7 h 22"/>
                <a:gd name="T6" fmla="*/ 10 w 44"/>
                <a:gd name="T7" fmla="*/ 7 h 22"/>
                <a:gd name="T8" fmla="*/ 12 w 44"/>
                <a:gd name="T9" fmla="*/ 9 h 22"/>
                <a:gd name="T10" fmla="*/ 14 w 44"/>
                <a:gd name="T11" fmla="*/ 7 h 22"/>
                <a:gd name="T12" fmla="*/ 14 w 44"/>
                <a:gd name="T13" fmla="*/ 7 h 22"/>
                <a:gd name="T14" fmla="*/ 21 w 44"/>
                <a:gd name="T15" fmla="*/ 0 h 22"/>
                <a:gd name="T16" fmla="*/ 21 w 44"/>
                <a:gd name="T17" fmla="*/ 0 h 22"/>
                <a:gd name="T18" fmla="*/ 23 w 44"/>
                <a:gd name="T19" fmla="*/ 1 h 22"/>
                <a:gd name="T20" fmla="*/ 29 w 44"/>
                <a:gd name="T21" fmla="*/ 3 h 22"/>
                <a:gd name="T22" fmla="*/ 34 w 44"/>
                <a:gd name="T23" fmla="*/ 5 h 22"/>
                <a:gd name="T24" fmla="*/ 44 w 44"/>
                <a:gd name="T25" fmla="*/ 5 h 22"/>
                <a:gd name="T26" fmla="*/ 44 w 44"/>
                <a:gd name="T27" fmla="*/ 22 h 22"/>
                <a:gd name="T28" fmla="*/ 0 w 44"/>
                <a:gd name="T29" fmla="*/ 20 h 22"/>
                <a:gd name="T30" fmla="*/ 0 w 44"/>
                <a:gd name="T31" fmla="*/ 20 h 22"/>
                <a:gd name="T32" fmla="*/ 0 w 44"/>
                <a:gd name="T33" fmla="*/ 2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4" h="22">
                  <a:moveTo>
                    <a:pt x="0" y="20"/>
                  </a:moveTo>
                  <a:lnTo>
                    <a:pt x="6" y="7"/>
                  </a:lnTo>
                  <a:lnTo>
                    <a:pt x="6" y="7"/>
                  </a:lnTo>
                  <a:lnTo>
                    <a:pt x="10" y="7"/>
                  </a:lnTo>
                  <a:lnTo>
                    <a:pt x="12" y="9"/>
                  </a:lnTo>
                  <a:lnTo>
                    <a:pt x="14" y="7"/>
                  </a:lnTo>
                  <a:lnTo>
                    <a:pt x="14" y="7"/>
                  </a:lnTo>
                  <a:lnTo>
                    <a:pt x="21" y="0"/>
                  </a:lnTo>
                  <a:lnTo>
                    <a:pt x="21" y="0"/>
                  </a:lnTo>
                  <a:lnTo>
                    <a:pt x="23" y="1"/>
                  </a:lnTo>
                  <a:lnTo>
                    <a:pt x="29" y="3"/>
                  </a:lnTo>
                  <a:lnTo>
                    <a:pt x="34" y="5"/>
                  </a:lnTo>
                  <a:lnTo>
                    <a:pt x="44" y="5"/>
                  </a:lnTo>
                  <a:lnTo>
                    <a:pt x="44" y="22"/>
                  </a:lnTo>
                  <a:lnTo>
                    <a:pt x="0" y="20"/>
                  </a:lnTo>
                  <a:lnTo>
                    <a:pt x="0" y="20"/>
                  </a:lnTo>
                  <a:lnTo>
                    <a:pt x="0" y="20"/>
                  </a:lnTo>
                  <a:close/>
                </a:path>
              </a:pathLst>
            </a:custGeom>
            <a:solidFill>
              <a:schemeClr val="bg1">
                <a:lumMod val="85000"/>
              </a:schemeClr>
            </a:solidFill>
            <a:ln w="635" cap="rnd">
              <a:solidFill>
                <a:schemeClr val="bg1">
                  <a:alpha val="17000"/>
                </a:schemeClr>
              </a:solidFill>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09" name="Freeform 108">
              <a:extLst>
                <a:ext uri="{FF2B5EF4-FFF2-40B4-BE49-F238E27FC236}">
                  <a16:creationId xmlns:a16="http://schemas.microsoft.com/office/drawing/2014/main" id="{6223A142-114A-C948-B8AF-660860BBA4BF}"/>
                </a:ext>
              </a:extLst>
            </p:cNvPr>
            <p:cNvSpPr>
              <a:spLocks/>
            </p:cNvSpPr>
            <p:nvPr userDrawn="1"/>
          </p:nvSpPr>
          <p:spPr bwMode="auto">
            <a:xfrm>
              <a:off x="1394437" y="2028984"/>
              <a:ext cx="67182" cy="28586"/>
            </a:xfrm>
            <a:custGeom>
              <a:avLst/>
              <a:gdLst>
                <a:gd name="T0" fmla="*/ 0 w 44"/>
                <a:gd name="T1" fmla="*/ 20 h 22"/>
                <a:gd name="T2" fmla="*/ 6 w 44"/>
                <a:gd name="T3" fmla="*/ 7 h 22"/>
                <a:gd name="T4" fmla="*/ 6 w 44"/>
                <a:gd name="T5" fmla="*/ 7 h 22"/>
                <a:gd name="T6" fmla="*/ 10 w 44"/>
                <a:gd name="T7" fmla="*/ 7 h 22"/>
                <a:gd name="T8" fmla="*/ 12 w 44"/>
                <a:gd name="T9" fmla="*/ 9 h 22"/>
                <a:gd name="T10" fmla="*/ 14 w 44"/>
                <a:gd name="T11" fmla="*/ 7 h 22"/>
                <a:gd name="T12" fmla="*/ 14 w 44"/>
                <a:gd name="T13" fmla="*/ 7 h 22"/>
                <a:gd name="T14" fmla="*/ 21 w 44"/>
                <a:gd name="T15" fmla="*/ 0 h 22"/>
                <a:gd name="T16" fmla="*/ 21 w 44"/>
                <a:gd name="T17" fmla="*/ 0 h 22"/>
                <a:gd name="T18" fmla="*/ 23 w 44"/>
                <a:gd name="T19" fmla="*/ 1 h 22"/>
                <a:gd name="T20" fmla="*/ 29 w 44"/>
                <a:gd name="T21" fmla="*/ 3 h 22"/>
                <a:gd name="T22" fmla="*/ 34 w 44"/>
                <a:gd name="T23" fmla="*/ 5 h 22"/>
                <a:gd name="T24" fmla="*/ 44 w 44"/>
                <a:gd name="T25" fmla="*/ 5 h 22"/>
                <a:gd name="T26" fmla="*/ 44 w 44"/>
                <a:gd name="T27" fmla="*/ 22 h 22"/>
                <a:gd name="T28" fmla="*/ 0 w 44"/>
                <a:gd name="T29" fmla="*/ 20 h 22"/>
                <a:gd name="T30" fmla="*/ 0 w 44"/>
                <a:gd name="T31" fmla="*/ 20 h 22"/>
                <a:gd name="T32" fmla="*/ 0 w 44"/>
                <a:gd name="T33" fmla="*/ 2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4" h="22">
                  <a:moveTo>
                    <a:pt x="0" y="20"/>
                  </a:moveTo>
                  <a:lnTo>
                    <a:pt x="6" y="7"/>
                  </a:lnTo>
                  <a:lnTo>
                    <a:pt x="6" y="7"/>
                  </a:lnTo>
                  <a:lnTo>
                    <a:pt x="10" y="7"/>
                  </a:lnTo>
                  <a:lnTo>
                    <a:pt x="12" y="9"/>
                  </a:lnTo>
                  <a:lnTo>
                    <a:pt x="14" y="7"/>
                  </a:lnTo>
                  <a:lnTo>
                    <a:pt x="14" y="7"/>
                  </a:lnTo>
                  <a:lnTo>
                    <a:pt x="21" y="0"/>
                  </a:lnTo>
                  <a:lnTo>
                    <a:pt x="21" y="0"/>
                  </a:lnTo>
                  <a:lnTo>
                    <a:pt x="23" y="1"/>
                  </a:lnTo>
                  <a:lnTo>
                    <a:pt x="29" y="3"/>
                  </a:lnTo>
                  <a:lnTo>
                    <a:pt x="34" y="5"/>
                  </a:lnTo>
                  <a:lnTo>
                    <a:pt x="44" y="5"/>
                  </a:lnTo>
                  <a:lnTo>
                    <a:pt x="44" y="22"/>
                  </a:lnTo>
                  <a:lnTo>
                    <a:pt x="0" y="20"/>
                  </a:lnTo>
                  <a:lnTo>
                    <a:pt x="0" y="20"/>
                  </a:lnTo>
                  <a:lnTo>
                    <a:pt x="0" y="20"/>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10" name="Freeform 109">
              <a:extLst>
                <a:ext uri="{FF2B5EF4-FFF2-40B4-BE49-F238E27FC236}">
                  <a16:creationId xmlns:a16="http://schemas.microsoft.com/office/drawing/2014/main" id="{FFCB7334-C276-7E4B-A24D-31196134248C}"/>
                </a:ext>
              </a:extLst>
            </p:cNvPr>
            <p:cNvSpPr>
              <a:spLocks/>
            </p:cNvSpPr>
            <p:nvPr userDrawn="1"/>
          </p:nvSpPr>
          <p:spPr bwMode="auto">
            <a:xfrm>
              <a:off x="1339470" y="2192702"/>
              <a:ext cx="116042" cy="51974"/>
            </a:xfrm>
            <a:custGeom>
              <a:avLst/>
              <a:gdLst>
                <a:gd name="T0" fmla="*/ 0 w 76"/>
                <a:gd name="T1" fmla="*/ 29 h 40"/>
                <a:gd name="T2" fmla="*/ 0 w 76"/>
                <a:gd name="T3" fmla="*/ 15 h 40"/>
                <a:gd name="T4" fmla="*/ 10 w 76"/>
                <a:gd name="T5" fmla="*/ 15 h 40"/>
                <a:gd name="T6" fmla="*/ 19 w 76"/>
                <a:gd name="T7" fmla="*/ 4 h 40"/>
                <a:gd name="T8" fmla="*/ 29 w 76"/>
                <a:gd name="T9" fmla="*/ 0 h 40"/>
                <a:gd name="T10" fmla="*/ 52 w 76"/>
                <a:gd name="T11" fmla="*/ 0 h 40"/>
                <a:gd name="T12" fmla="*/ 67 w 76"/>
                <a:gd name="T13" fmla="*/ 4 h 40"/>
                <a:gd name="T14" fmla="*/ 76 w 76"/>
                <a:gd name="T15" fmla="*/ 12 h 40"/>
                <a:gd name="T16" fmla="*/ 70 w 76"/>
                <a:gd name="T17" fmla="*/ 27 h 40"/>
                <a:gd name="T18" fmla="*/ 67 w 76"/>
                <a:gd name="T19" fmla="*/ 25 h 40"/>
                <a:gd name="T20" fmla="*/ 53 w 76"/>
                <a:gd name="T21" fmla="*/ 19 h 40"/>
                <a:gd name="T22" fmla="*/ 48 w 76"/>
                <a:gd name="T23" fmla="*/ 27 h 40"/>
                <a:gd name="T24" fmla="*/ 27 w 76"/>
                <a:gd name="T25" fmla="*/ 32 h 40"/>
                <a:gd name="T26" fmla="*/ 19 w 76"/>
                <a:gd name="T27" fmla="*/ 40 h 40"/>
                <a:gd name="T28" fmla="*/ 12 w 76"/>
                <a:gd name="T29" fmla="*/ 40 h 40"/>
                <a:gd name="T30" fmla="*/ 0 w 76"/>
                <a:gd name="T31" fmla="*/ 29 h 40"/>
                <a:gd name="T32" fmla="*/ 0 w 76"/>
                <a:gd name="T33" fmla="*/ 29 h 40"/>
                <a:gd name="T34" fmla="*/ 0 w 76"/>
                <a:gd name="T35" fmla="*/ 29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6" h="40">
                  <a:moveTo>
                    <a:pt x="0" y="29"/>
                  </a:moveTo>
                  <a:lnTo>
                    <a:pt x="0" y="15"/>
                  </a:lnTo>
                  <a:lnTo>
                    <a:pt x="10" y="15"/>
                  </a:lnTo>
                  <a:lnTo>
                    <a:pt x="19" y="4"/>
                  </a:lnTo>
                  <a:lnTo>
                    <a:pt x="29" y="0"/>
                  </a:lnTo>
                  <a:lnTo>
                    <a:pt x="52" y="0"/>
                  </a:lnTo>
                  <a:lnTo>
                    <a:pt x="67" y="4"/>
                  </a:lnTo>
                  <a:lnTo>
                    <a:pt x="76" y="12"/>
                  </a:lnTo>
                  <a:lnTo>
                    <a:pt x="70" y="27"/>
                  </a:lnTo>
                  <a:lnTo>
                    <a:pt x="67" y="25"/>
                  </a:lnTo>
                  <a:lnTo>
                    <a:pt x="53" y="19"/>
                  </a:lnTo>
                  <a:lnTo>
                    <a:pt x="48" y="27"/>
                  </a:lnTo>
                  <a:lnTo>
                    <a:pt x="27" y="32"/>
                  </a:lnTo>
                  <a:lnTo>
                    <a:pt x="19" y="40"/>
                  </a:lnTo>
                  <a:lnTo>
                    <a:pt x="12" y="40"/>
                  </a:lnTo>
                  <a:lnTo>
                    <a:pt x="0" y="29"/>
                  </a:lnTo>
                  <a:lnTo>
                    <a:pt x="0" y="29"/>
                  </a:lnTo>
                  <a:lnTo>
                    <a:pt x="0" y="29"/>
                  </a:lnTo>
                  <a:close/>
                </a:path>
              </a:pathLst>
            </a:custGeom>
            <a:solidFill>
              <a:schemeClr val="bg1">
                <a:lumMod val="85000"/>
              </a:schemeClr>
            </a:solidFill>
            <a:ln w="635" cap="rnd">
              <a:solidFill>
                <a:schemeClr val="bg1">
                  <a:alpha val="17000"/>
                </a:schemeClr>
              </a:solidFill>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11" name="Freeform 110">
              <a:extLst>
                <a:ext uri="{FF2B5EF4-FFF2-40B4-BE49-F238E27FC236}">
                  <a16:creationId xmlns:a16="http://schemas.microsoft.com/office/drawing/2014/main" id="{FC2382B7-1552-9A4D-8E50-20542BD71AE5}"/>
                </a:ext>
              </a:extLst>
            </p:cNvPr>
            <p:cNvSpPr>
              <a:spLocks/>
            </p:cNvSpPr>
            <p:nvPr userDrawn="1"/>
          </p:nvSpPr>
          <p:spPr bwMode="auto">
            <a:xfrm>
              <a:off x="1339470" y="2192702"/>
              <a:ext cx="116042" cy="51974"/>
            </a:xfrm>
            <a:custGeom>
              <a:avLst/>
              <a:gdLst>
                <a:gd name="T0" fmla="*/ 0 w 76"/>
                <a:gd name="T1" fmla="*/ 29 h 40"/>
                <a:gd name="T2" fmla="*/ 0 w 76"/>
                <a:gd name="T3" fmla="*/ 15 h 40"/>
                <a:gd name="T4" fmla="*/ 10 w 76"/>
                <a:gd name="T5" fmla="*/ 15 h 40"/>
                <a:gd name="T6" fmla="*/ 19 w 76"/>
                <a:gd name="T7" fmla="*/ 4 h 40"/>
                <a:gd name="T8" fmla="*/ 29 w 76"/>
                <a:gd name="T9" fmla="*/ 0 h 40"/>
                <a:gd name="T10" fmla="*/ 52 w 76"/>
                <a:gd name="T11" fmla="*/ 0 h 40"/>
                <a:gd name="T12" fmla="*/ 67 w 76"/>
                <a:gd name="T13" fmla="*/ 4 h 40"/>
                <a:gd name="T14" fmla="*/ 76 w 76"/>
                <a:gd name="T15" fmla="*/ 12 h 40"/>
                <a:gd name="T16" fmla="*/ 70 w 76"/>
                <a:gd name="T17" fmla="*/ 27 h 40"/>
                <a:gd name="T18" fmla="*/ 67 w 76"/>
                <a:gd name="T19" fmla="*/ 25 h 40"/>
                <a:gd name="T20" fmla="*/ 53 w 76"/>
                <a:gd name="T21" fmla="*/ 19 h 40"/>
                <a:gd name="T22" fmla="*/ 48 w 76"/>
                <a:gd name="T23" fmla="*/ 27 h 40"/>
                <a:gd name="T24" fmla="*/ 27 w 76"/>
                <a:gd name="T25" fmla="*/ 32 h 40"/>
                <a:gd name="T26" fmla="*/ 19 w 76"/>
                <a:gd name="T27" fmla="*/ 40 h 40"/>
                <a:gd name="T28" fmla="*/ 12 w 76"/>
                <a:gd name="T29" fmla="*/ 40 h 40"/>
                <a:gd name="T30" fmla="*/ 0 w 76"/>
                <a:gd name="T31" fmla="*/ 29 h 40"/>
                <a:gd name="T32" fmla="*/ 0 w 76"/>
                <a:gd name="T33" fmla="*/ 29 h 40"/>
                <a:gd name="T34" fmla="*/ 0 w 76"/>
                <a:gd name="T35" fmla="*/ 29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6" h="40">
                  <a:moveTo>
                    <a:pt x="0" y="29"/>
                  </a:moveTo>
                  <a:lnTo>
                    <a:pt x="0" y="15"/>
                  </a:lnTo>
                  <a:lnTo>
                    <a:pt x="10" y="15"/>
                  </a:lnTo>
                  <a:lnTo>
                    <a:pt x="19" y="4"/>
                  </a:lnTo>
                  <a:lnTo>
                    <a:pt x="29" y="0"/>
                  </a:lnTo>
                  <a:lnTo>
                    <a:pt x="52" y="0"/>
                  </a:lnTo>
                  <a:lnTo>
                    <a:pt x="67" y="4"/>
                  </a:lnTo>
                  <a:lnTo>
                    <a:pt x="76" y="12"/>
                  </a:lnTo>
                  <a:lnTo>
                    <a:pt x="70" y="27"/>
                  </a:lnTo>
                  <a:lnTo>
                    <a:pt x="67" y="25"/>
                  </a:lnTo>
                  <a:lnTo>
                    <a:pt x="53" y="19"/>
                  </a:lnTo>
                  <a:lnTo>
                    <a:pt x="48" y="27"/>
                  </a:lnTo>
                  <a:lnTo>
                    <a:pt x="27" y="32"/>
                  </a:lnTo>
                  <a:lnTo>
                    <a:pt x="19" y="40"/>
                  </a:lnTo>
                  <a:lnTo>
                    <a:pt x="12" y="40"/>
                  </a:lnTo>
                  <a:lnTo>
                    <a:pt x="0" y="29"/>
                  </a:lnTo>
                  <a:lnTo>
                    <a:pt x="0" y="29"/>
                  </a:lnTo>
                  <a:lnTo>
                    <a:pt x="0" y="29"/>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12" name="Freeform 111">
              <a:extLst>
                <a:ext uri="{FF2B5EF4-FFF2-40B4-BE49-F238E27FC236}">
                  <a16:creationId xmlns:a16="http://schemas.microsoft.com/office/drawing/2014/main" id="{E607C3E2-E172-5348-B3C8-57FED5050972}"/>
                </a:ext>
              </a:extLst>
            </p:cNvPr>
            <p:cNvSpPr>
              <a:spLocks/>
            </p:cNvSpPr>
            <p:nvPr userDrawn="1"/>
          </p:nvSpPr>
          <p:spPr bwMode="auto">
            <a:xfrm>
              <a:off x="1470781" y="2006895"/>
              <a:ext cx="204600" cy="139030"/>
            </a:xfrm>
            <a:custGeom>
              <a:avLst/>
              <a:gdLst>
                <a:gd name="T0" fmla="*/ 7 w 134"/>
                <a:gd name="T1" fmla="*/ 102 h 107"/>
                <a:gd name="T2" fmla="*/ 1 w 134"/>
                <a:gd name="T3" fmla="*/ 96 h 107"/>
                <a:gd name="T4" fmla="*/ 5 w 134"/>
                <a:gd name="T5" fmla="*/ 87 h 107"/>
                <a:gd name="T6" fmla="*/ 0 w 134"/>
                <a:gd name="T7" fmla="*/ 81 h 107"/>
                <a:gd name="T8" fmla="*/ 11 w 134"/>
                <a:gd name="T9" fmla="*/ 70 h 107"/>
                <a:gd name="T10" fmla="*/ 5 w 134"/>
                <a:gd name="T11" fmla="*/ 51 h 107"/>
                <a:gd name="T12" fmla="*/ 20 w 134"/>
                <a:gd name="T13" fmla="*/ 51 h 107"/>
                <a:gd name="T14" fmla="*/ 26 w 134"/>
                <a:gd name="T15" fmla="*/ 43 h 107"/>
                <a:gd name="T16" fmla="*/ 34 w 134"/>
                <a:gd name="T17" fmla="*/ 43 h 107"/>
                <a:gd name="T18" fmla="*/ 34 w 134"/>
                <a:gd name="T19" fmla="*/ 26 h 107"/>
                <a:gd name="T20" fmla="*/ 49 w 134"/>
                <a:gd name="T21" fmla="*/ 20 h 107"/>
                <a:gd name="T22" fmla="*/ 49 w 134"/>
                <a:gd name="T23" fmla="*/ 11 h 107"/>
                <a:gd name="T24" fmla="*/ 60 w 134"/>
                <a:gd name="T25" fmla="*/ 11 h 107"/>
                <a:gd name="T26" fmla="*/ 68 w 134"/>
                <a:gd name="T27" fmla="*/ 0 h 107"/>
                <a:gd name="T28" fmla="*/ 85 w 134"/>
                <a:gd name="T29" fmla="*/ 3 h 107"/>
                <a:gd name="T30" fmla="*/ 85 w 134"/>
                <a:gd name="T31" fmla="*/ 11 h 107"/>
                <a:gd name="T32" fmla="*/ 100 w 134"/>
                <a:gd name="T33" fmla="*/ 9 h 107"/>
                <a:gd name="T34" fmla="*/ 105 w 134"/>
                <a:gd name="T35" fmla="*/ 17 h 107"/>
                <a:gd name="T36" fmla="*/ 111 w 134"/>
                <a:gd name="T37" fmla="*/ 34 h 107"/>
                <a:gd name="T38" fmla="*/ 121 w 134"/>
                <a:gd name="T39" fmla="*/ 45 h 107"/>
                <a:gd name="T40" fmla="*/ 134 w 134"/>
                <a:gd name="T41" fmla="*/ 58 h 107"/>
                <a:gd name="T42" fmla="*/ 126 w 134"/>
                <a:gd name="T43" fmla="*/ 66 h 107"/>
                <a:gd name="T44" fmla="*/ 117 w 134"/>
                <a:gd name="T45" fmla="*/ 66 h 107"/>
                <a:gd name="T46" fmla="*/ 117 w 134"/>
                <a:gd name="T47" fmla="*/ 77 h 107"/>
                <a:gd name="T48" fmla="*/ 121 w 134"/>
                <a:gd name="T49" fmla="*/ 88 h 107"/>
                <a:gd name="T50" fmla="*/ 109 w 134"/>
                <a:gd name="T51" fmla="*/ 88 h 107"/>
                <a:gd name="T52" fmla="*/ 102 w 134"/>
                <a:gd name="T53" fmla="*/ 96 h 107"/>
                <a:gd name="T54" fmla="*/ 102 w 134"/>
                <a:gd name="T55" fmla="*/ 107 h 107"/>
                <a:gd name="T56" fmla="*/ 98 w 134"/>
                <a:gd name="T57" fmla="*/ 102 h 107"/>
                <a:gd name="T58" fmla="*/ 87 w 134"/>
                <a:gd name="T59" fmla="*/ 102 h 107"/>
                <a:gd name="T60" fmla="*/ 83 w 134"/>
                <a:gd name="T61" fmla="*/ 96 h 107"/>
                <a:gd name="T62" fmla="*/ 79 w 134"/>
                <a:gd name="T63" fmla="*/ 102 h 107"/>
                <a:gd name="T64" fmla="*/ 71 w 134"/>
                <a:gd name="T65" fmla="*/ 96 h 107"/>
                <a:gd name="T66" fmla="*/ 68 w 134"/>
                <a:gd name="T67" fmla="*/ 102 h 107"/>
                <a:gd name="T68" fmla="*/ 26 w 134"/>
                <a:gd name="T69" fmla="*/ 88 h 107"/>
                <a:gd name="T70" fmla="*/ 15 w 134"/>
                <a:gd name="T71" fmla="*/ 96 h 107"/>
                <a:gd name="T72" fmla="*/ 7 w 134"/>
                <a:gd name="T73" fmla="*/ 102 h 107"/>
                <a:gd name="T74" fmla="*/ 7 w 134"/>
                <a:gd name="T75" fmla="*/ 102 h 107"/>
                <a:gd name="T76" fmla="*/ 7 w 134"/>
                <a:gd name="T77" fmla="*/ 102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34" h="107">
                  <a:moveTo>
                    <a:pt x="7" y="102"/>
                  </a:moveTo>
                  <a:lnTo>
                    <a:pt x="1" y="96"/>
                  </a:lnTo>
                  <a:lnTo>
                    <a:pt x="5" y="87"/>
                  </a:lnTo>
                  <a:lnTo>
                    <a:pt x="0" y="81"/>
                  </a:lnTo>
                  <a:lnTo>
                    <a:pt x="11" y="70"/>
                  </a:lnTo>
                  <a:lnTo>
                    <a:pt x="5" y="51"/>
                  </a:lnTo>
                  <a:lnTo>
                    <a:pt x="20" y="51"/>
                  </a:lnTo>
                  <a:lnTo>
                    <a:pt x="26" y="43"/>
                  </a:lnTo>
                  <a:lnTo>
                    <a:pt x="34" y="43"/>
                  </a:lnTo>
                  <a:lnTo>
                    <a:pt x="34" y="26"/>
                  </a:lnTo>
                  <a:lnTo>
                    <a:pt x="49" y="20"/>
                  </a:lnTo>
                  <a:lnTo>
                    <a:pt x="49" y="11"/>
                  </a:lnTo>
                  <a:lnTo>
                    <a:pt x="60" y="11"/>
                  </a:lnTo>
                  <a:lnTo>
                    <a:pt x="68" y="0"/>
                  </a:lnTo>
                  <a:lnTo>
                    <a:pt x="85" y="3"/>
                  </a:lnTo>
                  <a:lnTo>
                    <a:pt x="85" y="11"/>
                  </a:lnTo>
                  <a:lnTo>
                    <a:pt x="100" y="9"/>
                  </a:lnTo>
                  <a:lnTo>
                    <a:pt x="105" y="17"/>
                  </a:lnTo>
                  <a:lnTo>
                    <a:pt x="111" y="34"/>
                  </a:lnTo>
                  <a:lnTo>
                    <a:pt x="121" y="45"/>
                  </a:lnTo>
                  <a:lnTo>
                    <a:pt x="134" y="58"/>
                  </a:lnTo>
                  <a:lnTo>
                    <a:pt x="126" y="66"/>
                  </a:lnTo>
                  <a:lnTo>
                    <a:pt x="117" y="66"/>
                  </a:lnTo>
                  <a:lnTo>
                    <a:pt x="117" y="77"/>
                  </a:lnTo>
                  <a:lnTo>
                    <a:pt x="121" y="88"/>
                  </a:lnTo>
                  <a:lnTo>
                    <a:pt x="109" y="88"/>
                  </a:lnTo>
                  <a:lnTo>
                    <a:pt x="102" y="96"/>
                  </a:lnTo>
                  <a:lnTo>
                    <a:pt x="102" y="107"/>
                  </a:lnTo>
                  <a:lnTo>
                    <a:pt x="98" y="102"/>
                  </a:lnTo>
                  <a:lnTo>
                    <a:pt x="87" y="102"/>
                  </a:lnTo>
                  <a:lnTo>
                    <a:pt x="83" y="96"/>
                  </a:lnTo>
                  <a:lnTo>
                    <a:pt x="79" y="102"/>
                  </a:lnTo>
                  <a:lnTo>
                    <a:pt x="71" y="96"/>
                  </a:lnTo>
                  <a:lnTo>
                    <a:pt x="68" y="102"/>
                  </a:lnTo>
                  <a:lnTo>
                    <a:pt x="26" y="88"/>
                  </a:lnTo>
                  <a:lnTo>
                    <a:pt x="15" y="96"/>
                  </a:lnTo>
                  <a:lnTo>
                    <a:pt x="7" y="102"/>
                  </a:lnTo>
                  <a:lnTo>
                    <a:pt x="7" y="102"/>
                  </a:lnTo>
                  <a:lnTo>
                    <a:pt x="7" y="102"/>
                  </a:lnTo>
                  <a:close/>
                </a:path>
              </a:pathLst>
            </a:custGeom>
            <a:solidFill>
              <a:schemeClr val="bg1">
                <a:lumMod val="85000"/>
              </a:schemeClr>
            </a:solidFill>
            <a:ln w="635" cap="rnd">
              <a:solidFill>
                <a:schemeClr val="bg1">
                  <a:alpha val="17000"/>
                </a:schemeClr>
              </a:solidFill>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13" name="Freeform 112">
              <a:extLst>
                <a:ext uri="{FF2B5EF4-FFF2-40B4-BE49-F238E27FC236}">
                  <a16:creationId xmlns:a16="http://schemas.microsoft.com/office/drawing/2014/main" id="{FA98DE1D-E030-F140-9C4B-2353F1F8FBA2}"/>
                </a:ext>
              </a:extLst>
            </p:cNvPr>
            <p:cNvSpPr>
              <a:spLocks/>
            </p:cNvSpPr>
            <p:nvPr userDrawn="1"/>
          </p:nvSpPr>
          <p:spPr bwMode="auto">
            <a:xfrm>
              <a:off x="1470781" y="2006895"/>
              <a:ext cx="204600" cy="139030"/>
            </a:xfrm>
            <a:custGeom>
              <a:avLst/>
              <a:gdLst>
                <a:gd name="T0" fmla="*/ 7 w 134"/>
                <a:gd name="T1" fmla="*/ 102 h 107"/>
                <a:gd name="T2" fmla="*/ 1 w 134"/>
                <a:gd name="T3" fmla="*/ 96 h 107"/>
                <a:gd name="T4" fmla="*/ 5 w 134"/>
                <a:gd name="T5" fmla="*/ 87 h 107"/>
                <a:gd name="T6" fmla="*/ 0 w 134"/>
                <a:gd name="T7" fmla="*/ 81 h 107"/>
                <a:gd name="T8" fmla="*/ 11 w 134"/>
                <a:gd name="T9" fmla="*/ 70 h 107"/>
                <a:gd name="T10" fmla="*/ 5 w 134"/>
                <a:gd name="T11" fmla="*/ 51 h 107"/>
                <a:gd name="T12" fmla="*/ 20 w 134"/>
                <a:gd name="T13" fmla="*/ 51 h 107"/>
                <a:gd name="T14" fmla="*/ 26 w 134"/>
                <a:gd name="T15" fmla="*/ 43 h 107"/>
                <a:gd name="T16" fmla="*/ 34 w 134"/>
                <a:gd name="T17" fmla="*/ 43 h 107"/>
                <a:gd name="T18" fmla="*/ 34 w 134"/>
                <a:gd name="T19" fmla="*/ 26 h 107"/>
                <a:gd name="T20" fmla="*/ 49 w 134"/>
                <a:gd name="T21" fmla="*/ 20 h 107"/>
                <a:gd name="T22" fmla="*/ 49 w 134"/>
                <a:gd name="T23" fmla="*/ 11 h 107"/>
                <a:gd name="T24" fmla="*/ 60 w 134"/>
                <a:gd name="T25" fmla="*/ 11 h 107"/>
                <a:gd name="T26" fmla="*/ 68 w 134"/>
                <a:gd name="T27" fmla="*/ 0 h 107"/>
                <a:gd name="T28" fmla="*/ 85 w 134"/>
                <a:gd name="T29" fmla="*/ 3 h 107"/>
                <a:gd name="T30" fmla="*/ 85 w 134"/>
                <a:gd name="T31" fmla="*/ 11 h 107"/>
                <a:gd name="T32" fmla="*/ 100 w 134"/>
                <a:gd name="T33" fmla="*/ 9 h 107"/>
                <a:gd name="T34" fmla="*/ 105 w 134"/>
                <a:gd name="T35" fmla="*/ 17 h 107"/>
                <a:gd name="T36" fmla="*/ 111 w 134"/>
                <a:gd name="T37" fmla="*/ 34 h 107"/>
                <a:gd name="T38" fmla="*/ 121 w 134"/>
                <a:gd name="T39" fmla="*/ 45 h 107"/>
                <a:gd name="T40" fmla="*/ 134 w 134"/>
                <a:gd name="T41" fmla="*/ 58 h 107"/>
                <a:gd name="T42" fmla="*/ 126 w 134"/>
                <a:gd name="T43" fmla="*/ 66 h 107"/>
                <a:gd name="T44" fmla="*/ 117 w 134"/>
                <a:gd name="T45" fmla="*/ 66 h 107"/>
                <a:gd name="T46" fmla="*/ 117 w 134"/>
                <a:gd name="T47" fmla="*/ 77 h 107"/>
                <a:gd name="T48" fmla="*/ 121 w 134"/>
                <a:gd name="T49" fmla="*/ 88 h 107"/>
                <a:gd name="T50" fmla="*/ 109 w 134"/>
                <a:gd name="T51" fmla="*/ 88 h 107"/>
                <a:gd name="T52" fmla="*/ 102 w 134"/>
                <a:gd name="T53" fmla="*/ 96 h 107"/>
                <a:gd name="T54" fmla="*/ 102 w 134"/>
                <a:gd name="T55" fmla="*/ 107 h 107"/>
                <a:gd name="T56" fmla="*/ 98 w 134"/>
                <a:gd name="T57" fmla="*/ 102 h 107"/>
                <a:gd name="T58" fmla="*/ 87 w 134"/>
                <a:gd name="T59" fmla="*/ 102 h 107"/>
                <a:gd name="T60" fmla="*/ 83 w 134"/>
                <a:gd name="T61" fmla="*/ 96 h 107"/>
                <a:gd name="T62" fmla="*/ 79 w 134"/>
                <a:gd name="T63" fmla="*/ 102 h 107"/>
                <a:gd name="T64" fmla="*/ 71 w 134"/>
                <a:gd name="T65" fmla="*/ 96 h 107"/>
                <a:gd name="T66" fmla="*/ 68 w 134"/>
                <a:gd name="T67" fmla="*/ 102 h 107"/>
                <a:gd name="T68" fmla="*/ 26 w 134"/>
                <a:gd name="T69" fmla="*/ 88 h 107"/>
                <a:gd name="T70" fmla="*/ 15 w 134"/>
                <a:gd name="T71" fmla="*/ 96 h 107"/>
                <a:gd name="T72" fmla="*/ 7 w 134"/>
                <a:gd name="T73" fmla="*/ 102 h 107"/>
                <a:gd name="T74" fmla="*/ 7 w 134"/>
                <a:gd name="T75" fmla="*/ 102 h 107"/>
                <a:gd name="T76" fmla="*/ 7 w 134"/>
                <a:gd name="T77" fmla="*/ 102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34" h="107">
                  <a:moveTo>
                    <a:pt x="7" y="102"/>
                  </a:moveTo>
                  <a:lnTo>
                    <a:pt x="1" y="96"/>
                  </a:lnTo>
                  <a:lnTo>
                    <a:pt x="5" y="87"/>
                  </a:lnTo>
                  <a:lnTo>
                    <a:pt x="0" y="81"/>
                  </a:lnTo>
                  <a:lnTo>
                    <a:pt x="11" y="70"/>
                  </a:lnTo>
                  <a:lnTo>
                    <a:pt x="5" y="51"/>
                  </a:lnTo>
                  <a:lnTo>
                    <a:pt x="20" y="51"/>
                  </a:lnTo>
                  <a:lnTo>
                    <a:pt x="26" y="43"/>
                  </a:lnTo>
                  <a:lnTo>
                    <a:pt x="34" y="43"/>
                  </a:lnTo>
                  <a:lnTo>
                    <a:pt x="34" y="26"/>
                  </a:lnTo>
                  <a:lnTo>
                    <a:pt x="49" y="20"/>
                  </a:lnTo>
                  <a:lnTo>
                    <a:pt x="49" y="11"/>
                  </a:lnTo>
                  <a:lnTo>
                    <a:pt x="60" y="11"/>
                  </a:lnTo>
                  <a:lnTo>
                    <a:pt x="68" y="0"/>
                  </a:lnTo>
                  <a:lnTo>
                    <a:pt x="85" y="3"/>
                  </a:lnTo>
                  <a:lnTo>
                    <a:pt x="85" y="11"/>
                  </a:lnTo>
                  <a:lnTo>
                    <a:pt x="100" y="9"/>
                  </a:lnTo>
                  <a:lnTo>
                    <a:pt x="105" y="17"/>
                  </a:lnTo>
                  <a:lnTo>
                    <a:pt x="111" y="34"/>
                  </a:lnTo>
                  <a:lnTo>
                    <a:pt x="121" y="45"/>
                  </a:lnTo>
                  <a:lnTo>
                    <a:pt x="134" y="58"/>
                  </a:lnTo>
                  <a:lnTo>
                    <a:pt x="126" y="66"/>
                  </a:lnTo>
                  <a:lnTo>
                    <a:pt x="117" y="66"/>
                  </a:lnTo>
                  <a:lnTo>
                    <a:pt x="117" y="77"/>
                  </a:lnTo>
                  <a:lnTo>
                    <a:pt x="121" y="88"/>
                  </a:lnTo>
                  <a:lnTo>
                    <a:pt x="109" y="88"/>
                  </a:lnTo>
                  <a:lnTo>
                    <a:pt x="102" y="96"/>
                  </a:lnTo>
                  <a:lnTo>
                    <a:pt x="102" y="107"/>
                  </a:lnTo>
                  <a:lnTo>
                    <a:pt x="98" y="102"/>
                  </a:lnTo>
                  <a:lnTo>
                    <a:pt x="87" y="102"/>
                  </a:lnTo>
                  <a:lnTo>
                    <a:pt x="83" y="96"/>
                  </a:lnTo>
                  <a:lnTo>
                    <a:pt x="79" y="102"/>
                  </a:lnTo>
                  <a:lnTo>
                    <a:pt x="71" y="96"/>
                  </a:lnTo>
                  <a:lnTo>
                    <a:pt x="68" y="102"/>
                  </a:lnTo>
                  <a:lnTo>
                    <a:pt x="26" y="88"/>
                  </a:lnTo>
                  <a:lnTo>
                    <a:pt x="15" y="96"/>
                  </a:lnTo>
                  <a:lnTo>
                    <a:pt x="7" y="102"/>
                  </a:lnTo>
                  <a:lnTo>
                    <a:pt x="7" y="102"/>
                  </a:lnTo>
                  <a:lnTo>
                    <a:pt x="7" y="102"/>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14" name="Freeform 113">
              <a:extLst>
                <a:ext uri="{FF2B5EF4-FFF2-40B4-BE49-F238E27FC236}">
                  <a16:creationId xmlns:a16="http://schemas.microsoft.com/office/drawing/2014/main" id="{1933F050-C598-C94A-8849-3587C99590CC}"/>
                </a:ext>
              </a:extLst>
            </p:cNvPr>
            <p:cNvSpPr>
              <a:spLocks/>
            </p:cNvSpPr>
            <p:nvPr userDrawn="1"/>
          </p:nvSpPr>
          <p:spPr bwMode="auto">
            <a:xfrm>
              <a:off x="1409706" y="2225185"/>
              <a:ext cx="195439" cy="129935"/>
            </a:xfrm>
            <a:custGeom>
              <a:avLst/>
              <a:gdLst>
                <a:gd name="T0" fmla="*/ 128 w 128"/>
                <a:gd name="T1" fmla="*/ 70 h 100"/>
                <a:gd name="T2" fmla="*/ 128 w 128"/>
                <a:gd name="T3" fmla="*/ 59 h 100"/>
                <a:gd name="T4" fmla="*/ 115 w 128"/>
                <a:gd name="T5" fmla="*/ 62 h 100"/>
                <a:gd name="T6" fmla="*/ 110 w 128"/>
                <a:gd name="T7" fmla="*/ 59 h 100"/>
                <a:gd name="T8" fmla="*/ 108 w 128"/>
                <a:gd name="T9" fmla="*/ 41 h 100"/>
                <a:gd name="T10" fmla="*/ 111 w 128"/>
                <a:gd name="T11" fmla="*/ 32 h 100"/>
                <a:gd name="T12" fmla="*/ 91 w 128"/>
                <a:gd name="T13" fmla="*/ 0 h 100"/>
                <a:gd name="T14" fmla="*/ 81 w 128"/>
                <a:gd name="T15" fmla="*/ 7 h 100"/>
                <a:gd name="T16" fmla="*/ 70 w 128"/>
                <a:gd name="T17" fmla="*/ 7 h 100"/>
                <a:gd name="T18" fmla="*/ 64 w 128"/>
                <a:gd name="T19" fmla="*/ 13 h 100"/>
                <a:gd name="T20" fmla="*/ 58 w 128"/>
                <a:gd name="T21" fmla="*/ 7 h 100"/>
                <a:gd name="T22" fmla="*/ 36 w 128"/>
                <a:gd name="T23" fmla="*/ 7 h 100"/>
                <a:gd name="T24" fmla="*/ 26 w 128"/>
                <a:gd name="T25" fmla="*/ 17 h 100"/>
                <a:gd name="T26" fmla="*/ 9 w 128"/>
                <a:gd name="T27" fmla="*/ 43 h 100"/>
                <a:gd name="T28" fmla="*/ 0 w 128"/>
                <a:gd name="T29" fmla="*/ 43 h 100"/>
                <a:gd name="T30" fmla="*/ 9 w 128"/>
                <a:gd name="T31" fmla="*/ 57 h 100"/>
                <a:gd name="T32" fmla="*/ 17 w 128"/>
                <a:gd name="T33" fmla="*/ 66 h 100"/>
                <a:gd name="T34" fmla="*/ 17 w 128"/>
                <a:gd name="T35" fmla="*/ 77 h 100"/>
                <a:gd name="T36" fmla="*/ 28 w 128"/>
                <a:gd name="T37" fmla="*/ 77 h 100"/>
                <a:gd name="T38" fmla="*/ 34 w 128"/>
                <a:gd name="T39" fmla="*/ 83 h 100"/>
                <a:gd name="T40" fmla="*/ 40 w 128"/>
                <a:gd name="T41" fmla="*/ 93 h 100"/>
                <a:gd name="T42" fmla="*/ 68 w 128"/>
                <a:gd name="T43" fmla="*/ 93 h 100"/>
                <a:gd name="T44" fmla="*/ 81 w 128"/>
                <a:gd name="T45" fmla="*/ 89 h 100"/>
                <a:gd name="T46" fmla="*/ 96 w 128"/>
                <a:gd name="T47" fmla="*/ 87 h 100"/>
                <a:gd name="T48" fmla="*/ 108 w 128"/>
                <a:gd name="T49" fmla="*/ 93 h 100"/>
                <a:gd name="T50" fmla="*/ 115 w 128"/>
                <a:gd name="T51" fmla="*/ 100 h 100"/>
                <a:gd name="T52" fmla="*/ 117 w 128"/>
                <a:gd name="T53" fmla="*/ 83 h 100"/>
                <a:gd name="T54" fmla="*/ 117 w 128"/>
                <a:gd name="T55" fmla="*/ 74 h 100"/>
                <a:gd name="T56" fmla="*/ 123 w 128"/>
                <a:gd name="T57" fmla="*/ 70 h 100"/>
                <a:gd name="T58" fmla="*/ 128 w 128"/>
                <a:gd name="T59" fmla="*/ 70 h 100"/>
                <a:gd name="T60" fmla="*/ 128 w 128"/>
                <a:gd name="T61" fmla="*/ 70 h 100"/>
                <a:gd name="T62" fmla="*/ 128 w 128"/>
                <a:gd name="T63"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8" h="100">
                  <a:moveTo>
                    <a:pt x="128" y="70"/>
                  </a:moveTo>
                  <a:lnTo>
                    <a:pt x="128" y="59"/>
                  </a:lnTo>
                  <a:lnTo>
                    <a:pt x="115" y="62"/>
                  </a:lnTo>
                  <a:lnTo>
                    <a:pt x="110" y="59"/>
                  </a:lnTo>
                  <a:lnTo>
                    <a:pt x="108" y="41"/>
                  </a:lnTo>
                  <a:lnTo>
                    <a:pt x="111" y="32"/>
                  </a:lnTo>
                  <a:lnTo>
                    <a:pt x="91" y="0"/>
                  </a:lnTo>
                  <a:lnTo>
                    <a:pt x="81" y="7"/>
                  </a:lnTo>
                  <a:lnTo>
                    <a:pt x="70" y="7"/>
                  </a:lnTo>
                  <a:lnTo>
                    <a:pt x="64" y="13"/>
                  </a:lnTo>
                  <a:lnTo>
                    <a:pt x="58" y="7"/>
                  </a:lnTo>
                  <a:lnTo>
                    <a:pt x="36" y="7"/>
                  </a:lnTo>
                  <a:lnTo>
                    <a:pt x="26" y="17"/>
                  </a:lnTo>
                  <a:lnTo>
                    <a:pt x="9" y="43"/>
                  </a:lnTo>
                  <a:lnTo>
                    <a:pt x="0" y="43"/>
                  </a:lnTo>
                  <a:lnTo>
                    <a:pt x="9" y="57"/>
                  </a:lnTo>
                  <a:lnTo>
                    <a:pt x="17" y="66"/>
                  </a:lnTo>
                  <a:lnTo>
                    <a:pt x="17" y="77"/>
                  </a:lnTo>
                  <a:lnTo>
                    <a:pt x="28" y="77"/>
                  </a:lnTo>
                  <a:lnTo>
                    <a:pt x="34" y="83"/>
                  </a:lnTo>
                  <a:lnTo>
                    <a:pt x="40" y="93"/>
                  </a:lnTo>
                  <a:lnTo>
                    <a:pt x="68" y="93"/>
                  </a:lnTo>
                  <a:lnTo>
                    <a:pt x="81" y="89"/>
                  </a:lnTo>
                  <a:lnTo>
                    <a:pt x="96" y="87"/>
                  </a:lnTo>
                  <a:lnTo>
                    <a:pt x="108" y="93"/>
                  </a:lnTo>
                  <a:lnTo>
                    <a:pt x="115" y="100"/>
                  </a:lnTo>
                  <a:lnTo>
                    <a:pt x="117" y="83"/>
                  </a:lnTo>
                  <a:lnTo>
                    <a:pt x="117" y="74"/>
                  </a:lnTo>
                  <a:lnTo>
                    <a:pt x="123" y="70"/>
                  </a:lnTo>
                  <a:lnTo>
                    <a:pt x="128" y="70"/>
                  </a:lnTo>
                  <a:lnTo>
                    <a:pt x="128" y="70"/>
                  </a:lnTo>
                  <a:lnTo>
                    <a:pt x="128" y="70"/>
                  </a:lnTo>
                  <a:close/>
                </a:path>
              </a:pathLst>
            </a:custGeom>
            <a:solidFill>
              <a:schemeClr val="bg1">
                <a:lumMod val="85000"/>
              </a:schemeClr>
            </a:solidFill>
            <a:ln w="635" cap="rnd">
              <a:solidFill>
                <a:schemeClr val="bg1">
                  <a:alpha val="17000"/>
                </a:schemeClr>
              </a:solidFill>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15" name="Freeform 114">
              <a:extLst>
                <a:ext uri="{FF2B5EF4-FFF2-40B4-BE49-F238E27FC236}">
                  <a16:creationId xmlns:a16="http://schemas.microsoft.com/office/drawing/2014/main" id="{790CC7E6-1D07-7442-AE6E-A06F12EF9B96}"/>
                </a:ext>
              </a:extLst>
            </p:cNvPr>
            <p:cNvSpPr>
              <a:spLocks/>
            </p:cNvSpPr>
            <p:nvPr userDrawn="1"/>
          </p:nvSpPr>
          <p:spPr bwMode="auto">
            <a:xfrm>
              <a:off x="1409706" y="2225185"/>
              <a:ext cx="195439" cy="129935"/>
            </a:xfrm>
            <a:custGeom>
              <a:avLst/>
              <a:gdLst>
                <a:gd name="T0" fmla="*/ 128 w 128"/>
                <a:gd name="T1" fmla="*/ 70 h 100"/>
                <a:gd name="T2" fmla="*/ 128 w 128"/>
                <a:gd name="T3" fmla="*/ 59 h 100"/>
                <a:gd name="T4" fmla="*/ 115 w 128"/>
                <a:gd name="T5" fmla="*/ 62 h 100"/>
                <a:gd name="T6" fmla="*/ 110 w 128"/>
                <a:gd name="T7" fmla="*/ 59 h 100"/>
                <a:gd name="T8" fmla="*/ 108 w 128"/>
                <a:gd name="T9" fmla="*/ 41 h 100"/>
                <a:gd name="T10" fmla="*/ 111 w 128"/>
                <a:gd name="T11" fmla="*/ 32 h 100"/>
                <a:gd name="T12" fmla="*/ 91 w 128"/>
                <a:gd name="T13" fmla="*/ 0 h 100"/>
                <a:gd name="T14" fmla="*/ 81 w 128"/>
                <a:gd name="T15" fmla="*/ 7 h 100"/>
                <a:gd name="T16" fmla="*/ 70 w 128"/>
                <a:gd name="T17" fmla="*/ 7 h 100"/>
                <a:gd name="T18" fmla="*/ 64 w 128"/>
                <a:gd name="T19" fmla="*/ 13 h 100"/>
                <a:gd name="T20" fmla="*/ 58 w 128"/>
                <a:gd name="T21" fmla="*/ 7 h 100"/>
                <a:gd name="T22" fmla="*/ 36 w 128"/>
                <a:gd name="T23" fmla="*/ 7 h 100"/>
                <a:gd name="T24" fmla="*/ 26 w 128"/>
                <a:gd name="T25" fmla="*/ 17 h 100"/>
                <a:gd name="T26" fmla="*/ 9 w 128"/>
                <a:gd name="T27" fmla="*/ 43 h 100"/>
                <a:gd name="T28" fmla="*/ 0 w 128"/>
                <a:gd name="T29" fmla="*/ 43 h 100"/>
                <a:gd name="T30" fmla="*/ 9 w 128"/>
                <a:gd name="T31" fmla="*/ 57 h 100"/>
                <a:gd name="T32" fmla="*/ 17 w 128"/>
                <a:gd name="T33" fmla="*/ 66 h 100"/>
                <a:gd name="T34" fmla="*/ 17 w 128"/>
                <a:gd name="T35" fmla="*/ 77 h 100"/>
                <a:gd name="T36" fmla="*/ 28 w 128"/>
                <a:gd name="T37" fmla="*/ 77 h 100"/>
                <a:gd name="T38" fmla="*/ 34 w 128"/>
                <a:gd name="T39" fmla="*/ 83 h 100"/>
                <a:gd name="T40" fmla="*/ 40 w 128"/>
                <a:gd name="T41" fmla="*/ 93 h 100"/>
                <a:gd name="T42" fmla="*/ 68 w 128"/>
                <a:gd name="T43" fmla="*/ 93 h 100"/>
                <a:gd name="T44" fmla="*/ 81 w 128"/>
                <a:gd name="T45" fmla="*/ 89 h 100"/>
                <a:gd name="T46" fmla="*/ 96 w 128"/>
                <a:gd name="T47" fmla="*/ 87 h 100"/>
                <a:gd name="T48" fmla="*/ 108 w 128"/>
                <a:gd name="T49" fmla="*/ 93 h 100"/>
                <a:gd name="T50" fmla="*/ 115 w 128"/>
                <a:gd name="T51" fmla="*/ 100 h 100"/>
                <a:gd name="T52" fmla="*/ 117 w 128"/>
                <a:gd name="T53" fmla="*/ 83 h 100"/>
                <a:gd name="T54" fmla="*/ 117 w 128"/>
                <a:gd name="T55" fmla="*/ 74 h 100"/>
                <a:gd name="T56" fmla="*/ 123 w 128"/>
                <a:gd name="T57" fmla="*/ 70 h 100"/>
                <a:gd name="T58" fmla="*/ 128 w 128"/>
                <a:gd name="T59" fmla="*/ 70 h 100"/>
                <a:gd name="T60" fmla="*/ 128 w 128"/>
                <a:gd name="T61" fmla="*/ 70 h 100"/>
                <a:gd name="T62" fmla="*/ 128 w 128"/>
                <a:gd name="T63"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8" h="100">
                  <a:moveTo>
                    <a:pt x="128" y="70"/>
                  </a:moveTo>
                  <a:lnTo>
                    <a:pt x="128" y="59"/>
                  </a:lnTo>
                  <a:lnTo>
                    <a:pt x="115" y="62"/>
                  </a:lnTo>
                  <a:lnTo>
                    <a:pt x="110" y="59"/>
                  </a:lnTo>
                  <a:lnTo>
                    <a:pt x="108" y="41"/>
                  </a:lnTo>
                  <a:lnTo>
                    <a:pt x="111" y="32"/>
                  </a:lnTo>
                  <a:lnTo>
                    <a:pt x="91" y="0"/>
                  </a:lnTo>
                  <a:lnTo>
                    <a:pt x="81" y="7"/>
                  </a:lnTo>
                  <a:lnTo>
                    <a:pt x="70" y="7"/>
                  </a:lnTo>
                  <a:lnTo>
                    <a:pt x="64" y="13"/>
                  </a:lnTo>
                  <a:lnTo>
                    <a:pt x="58" y="7"/>
                  </a:lnTo>
                  <a:lnTo>
                    <a:pt x="36" y="7"/>
                  </a:lnTo>
                  <a:lnTo>
                    <a:pt x="26" y="17"/>
                  </a:lnTo>
                  <a:lnTo>
                    <a:pt x="9" y="43"/>
                  </a:lnTo>
                  <a:lnTo>
                    <a:pt x="0" y="43"/>
                  </a:lnTo>
                  <a:lnTo>
                    <a:pt x="9" y="57"/>
                  </a:lnTo>
                  <a:lnTo>
                    <a:pt x="17" y="66"/>
                  </a:lnTo>
                  <a:lnTo>
                    <a:pt x="17" y="77"/>
                  </a:lnTo>
                  <a:lnTo>
                    <a:pt x="28" y="77"/>
                  </a:lnTo>
                  <a:lnTo>
                    <a:pt x="34" y="83"/>
                  </a:lnTo>
                  <a:lnTo>
                    <a:pt x="40" y="93"/>
                  </a:lnTo>
                  <a:lnTo>
                    <a:pt x="68" y="93"/>
                  </a:lnTo>
                  <a:lnTo>
                    <a:pt x="81" y="89"/>
                  </a:lnTo>
                  <a:lnTo>
                    <a:pt x="96" y="87"/>
                  </a:lnTo>
                  <a:lnTo>
                    <a:pt x="108" y="93"/>
                  </a:lnTo>
                  <a:lnTo>
                    <a:pt x="115" y="100"/>
                  </a:lnTo>
                  <a:lnTo>
                    <a:pt x="117" y="83"/>
                  </a:lnTo>
                  <a:lnTo>
                    <a:pt x="117" y="74"/>
                  </a:lnTo>
                  <a:lnTo>
                    <a:pt x="123" y="70"/>
                  </a:lnTo>
                  <a:lnTo>
                    <a:pt x="128" y="70"/>
                  </a:lnTo>
                  <a:lnTo>
                    <a:pt x="128" y="70"/>
                  </a:lnTo>
                  <a:lnTo>
                    <a:pt x="128" y="70"/>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16" name="Freeform 115">
              <a:extLst>
                <a:ext uri="{FF2B5EF4-FFF2-40B4-BE49-F238E27FC236}">
                  <a16:creationId xmlns:a16="http://schemas.microsoft.com/office/drawing/2014/main" id="{5C3EC918-56F4-BB45-BF48-83B4E77CF433}"/>
                </a:ext>
              </a:extLst>
            </p:cNvPr>
            <p:cNvSpPr>
              <a:spLocks/>
            </p:cNvSpPr>
            <p:nvPr userDrawn="1"/>
          </p:nvSpPr>
          <p:spPr bwMode="auto">
            <a:xfrm>
              <a:off x="1319621" y="2313541"/>
              <a:ext cx="77870" cy="58471"/>
            </a:xfrm>
            <a:custGeom>
              <a:avLst/>
              <a:gdLst>
                <a:gd name="T0" fmla="*/ 30 w 51"/>
                <a:gd name="T1" fmla="*/ 45 h 45"/>
                <a:gd name="T2" fmla="*/ 12 w 51"/>
                <a:gd name="T3" fmla="*/ 32 h 45"/>
                <a:gd name="T4" fmla="*/ 4 w 51"/>
                <a:gd name="T5" fmla="*/ 23 h 45"/>
                <a:gd name="T6" fmla="*/ 0 w 51"/>
                <a:gd name="T7" fmla="*/ 6 h 45"/>
                <a:gd name="T8" fmla="*/ 0 w 51"/>
                <a:gd name="T9" fmla="*/ 0 h 45"/>
                <a:gd name="T10" fmla="*/ 36 w 51"/>
                <a:gd name="T11" fmla="*/ 0 h 45"/>
                <a:gd name="T12" fmla="*/ 42 w 51"/>
                <a:gd name="T13" fmla="*/ 6 h 45"/>
                <a:gd name="T14" fmla="*/ 51 w 51"/>
                <a:gd name="T15" fmla="*/ 15 h 45"/>
                <a:gd name="T16" fmla="*/ 48 w 51"/>
                <a:gd name="T17" fmla="*/ 28 h 45"/>
                <a:gd name="T18" fmla="*/ 36 w 51"/>
                <a:gd name="T19" fmla="*/ 34 h 45"/>
                <a:gd name="T20" fmla="*/ 36 w 51"/>
                <a:gd name="T21" fmla="*/ 45 h 45"/>
                <a:gd name="T22" fmla="*/ 30 w 51"/>
                <a:gd name="T23" fmla="*/ 45 h 45"/>
                <a:gd name="T24" fmla="*/ 30 w 51"/>
                <a:gd name="T25" fmla="*/ 45 h 45"/>
                <a:gd name="T26" fmla="*/ 30 w 51"/>
                <a:gd name="T27"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1" h="45">
                  <a:moveTo>
                    <a:pt x="30" y="45"/>
                  </a:moveTo>
                  <a:lnTo>
                    <a:pt x="12" y="32"/>
                  </a:lnTo>
                  <a:lnTo>
                    <a:pt x="4" y="23"/>
                  </a:lnTo>
                  <a:lnTo>
                    <a:pt x="0" y="6"/>
                  </a:lnTo>
                  <a:lnTo>
                    <a:pt x="0" y="0"/>
                  </a:lnTo>
                  <a:lnTo>
                    <a:pt x="36" y="0"/>
                  </a:lnTo>
                  <a:lnTo>
                    <a:pt x="42" y="6"/>
                  </a:lnTo>
                  <a:lnTo>
                    <a:pt x="51" y="15"/>
                  </a:lnTo>
                  <a:lnTo>
                    <a:pt x="48" y="28"/>
                  </a:lnTo>
                  <a:lnTo>
                    <a:pt x="36" y="34"/>
                  </a:lnTo>
                  <a:lnTo>
                    <a:pt x="36" y="45"/>
                  </a:lnTo>
                  <a:lnTo>
                    <a:pt x="30" y="45"/>
                  </a:lnTo>
                  <a:lnTo>
                    <a:pt x="30" y="45"/>
                  </a:lnTo>
                  <a:lnTo>
                    <a:pt x="30" y="45"/>
                  </a:lnTo>
                  <a:close/>
                </a:path>
              </a:pathLst>
            </a:custGeom>
            <a:solidFill>
              <a:schemeClr val="bg1">
                <a:lumMod val="85000"/>
              </a:schemeClr>
            </a:solidFill>
            <a:ln w="635" cap="rnd">
              <a:solidFill>
                <a:schemeClr val="bg1">
                  <a:alpha val="17000"/>
                </a:schemeClr>
              </a:solidFill>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17" name="Freeform 116">
              <a:extLst>
                <a:ext uri="{FF2B5EF4-FFF2-40B4-BE49-F238E27FC236}">
                  <a16:creationId xmlns:a16="http://schemas.microsoft.com/office/drawing/2014/main" id="{3CFEF095-7680-954E-A87D-E6BF5ADBC159}"/>
                </a:ext>
              </a:extLst>
            </p:cNvPr>
            <p:cNvSpPr>
              <a:spLocks/>
            </p:cNvSpPr>
            <p:nvPr userDrawn="1"/>
          </p:nvSpPr>
          <p:spPr bwMode="auto">
            <a:xfrm>
              <a:off x="1319621" y="2313541"/>
              <a:ext cx="77870" cy="58471"/>
            </a:xfrm>
            <a:custGeom>
              <a:avLst/>
              <a:gdLst>
                <a:gd name="T0" fmla="*/ 30 w 51"/>
                <a:gd name="T1" fmla="*/ 45 h 45"/>
                <a:gd name="T2" fmla="*/ 12 w 51"/>
                <a:gd name="T3" fmla="*/ 32 h 45"/>
                <a:gd name="T4" fmla="*/ 4 w 51"/>
                <a:gd name="T5" fmla="*/ 23 h 45"/>
                <a:gd name="T6" fmla="*/ 0 w 51"/>
                <a:gd name="T7" fmla="*/ 6 h 45"/>
                <a:gd name="T8" fmla="*/ 0 w 51"/>
                <a:gd name="T9" fmla="*/ 0 h 45"/>
                <a:gd name="T10" fmla="*/ 36 w 51"/>
                <a:gd name="T11" fmla="*/ 0 h 45"/>
                <a:gd name="T12" fmla="*/ 42 w 51"/>
                <a:gd name="T13" fmla="*/ 6 h 45"/>
                <a:gd name="T14" fmla="*/ 51 w 51"/>
                <a:gd name="T15" fmla="*/ 15 h 45"/>
                <a:gd name="T16" fmla="*/ 48 w 51"/>
                <a:gd name="T17" fmla="*/ 28 h 45"/>
                <a:gd name="T18" fmla="*/ 36 w 51"/>
                <a:gd name="T19" fmla="*/ 34 h 45"/>
                <a:gd name="T20" fmla="*/ 36 w 51"/>
                <a:gd name="T21" fmla="*/ 45 h 45"/>
                <a:gd name="T22" fmla="*/ 30 w 51"/>
                <a:gd name="T23" fmla="*/ 45 h 45"/>
                <a:gd name="T24" fmla="*/ 30 w 51"/>
                <a:gd name="T25" fmla="*/ 45 h 45"/>
                <a:gd name="T26" fmla="*/ 30 w 51"/>
                <a:gd name="T27"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1" h="45">
                  <a:moveTo>
                    <a:pt x="30" y="45"/>
                  </a:moveTo>
                  <a:lnTo>
                    <a:pt x="12" y="32"/>
                  </a:lnTo>
                  <a:lnTo>
                    <a:pt x="4" y="23"/>
                  </a:lnTo>
                  <a:lnTo>
                    <a:pt x="0" y="6"/>
                  </a:lnTo>
                  <a:lnTo>
                    <a:pt x="0" y="0"/>
                  </a:lnTo>
                  <a:lnTo>
                    <a:pt x="36" y="0"/>
                  </a:lnTo>
                  <a:lnTo>
                    <a:pt x="42" y="6"/>
                  </a:lnTo>
                  <a:lnTo>
                    <a:pt x="51" y="15"/>
                  </a:lnTo>
                  <a:lnTo>
                    <a:pt x="48" y="28"/>
                  </a:lnTo>
                  <a:lnTo>
                    <a:pt x="36" y="34"/>
                  </a:lnTo>
                  <a:lnTo>
                    <a:pt x="36" y="45"/>
                  </a:lnTo>
                  <a:lnTo>
                    <a:pt x="30" y="45"/>
                  </a:lnTo>
                  <a:lnTo>
                    <a:pt x="30" y="45"/>
                  </a:lnTo>
                  <a:lnTo>
                    <a:pt x="30" y="45"/>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18" name="Freeform 117">
              <a:extLst>
                <a:ext uri="{FF2B5EF4-FFF2-40B4-BE49-F238E27FC236}">
                  <a16:creationId xmlns:a16="http://schemas.microsoft.com/office/drawing/2014/main" id="{29C59BE2-0991-5344-92A0-E739D684C03E}"/>
                </a:ext>
              </a:extLst>
            </p:cNvPr>
            <p:cNvSpPr>
              <a:spLocks/>
            </p:cNvSpPr>
            <p:nvPr userDrawn="1"/>
          </p:nvSpPr>
          <p:spPr bwMode="auto">
            <a:xfrm>
              <a:off x="1551705" y="2222587"/>
              <a:ext cx="62601" cy="79260"/>
            </a:xfrm>
            <a:custGeom>
              <a:avLst/>
              <a:gdLst>
                <a:gd name="T0" fmla="*/ 18 w 41"/>
                <a:gd name="T1" fmla="*/ 34 h 61"/>
                <a:gd name="T2" fmla="*/ 0 w 41"/>
                <a:gd name="T3" fmla="*/ 4 h 61"/>
                <a:gd name="T4" fmla="*/ 13 w 41"/>
                <a:gd name="T5" fmla="*/ 0 h 61"/>
                <a:gd name="T6" fmla="*/ 28 w 41"/>
                <a:gd name="T7" fmla="*/ 9 h 61"/>
                <a:gd name="T8" fmla="*/ 41 w 41"/>
                <a:gd name="T9" fmla="*/ 32 h 61"/>
                <a:gd name="T10" fmla="*/ 41 w 41"/>
                <a:gd name="T11" fmla="*/ 43 h 61"/>
                <a:gd name="T12" fmla="*/ 30 w 41"/>
                <a:gd name="T13" fmla="*/ 43 h 61"/>
                <a:gd name="T14" fmla="*/ 17 w 41"/>
                <a:gd name="T15" fmla="*/ 61 h 61"/>
                <a:gd name="T16" fmla="*/ 15 w 41"/>
                <a:gd name="T17" fmla="*/ 43 h 61"/>
                <a:gd name="T18" fmla="*/ 18 w 41"/>
                <a:gd name="T19" fmla="*/ 34 h 61"/>
                <a:gd name="T20" fmla="*/ 18 w 41"/>
                <a:gd name="T21" fmla="*/ 34 h 61"/>
                <a:gd name="T22" fmla="*/ 18 w 41"/>
                <a:gd name="T23" fmla="*/ 34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 h="61">
                  <a:moveTo>
                    <a:pt x="18" y="34"/>
                  </a:moveTo>
                  <a:lnTo>
                    <a:pt x="0" y="4"/>
                  </a:lnTo>
                  <a:lnTo>
                    <a:pt x="13" y="0"/>
                  </a:lnTo>
                  <a:lnTo>
                    <a:pt x="28" y="9"/>
                  </a:lnTo>
                  <a:lnTo>
                    <a:pt x="41" y="32"/>
                  </a:lnTo>
                  <a:lnTo>
                    <a:pt x="41" y="43"/>
                  </a:lnTo>
                  <a:lnTo>
                    <a:pt x="30" y="43"/>
                  </a:lnTo>
                  <a:lnTo>
                    <a:pt x="17" y="61"/>
                  </a:lnTo>
                  <a:lnTo>
                    <a:pt x="15" y="43"/>
                  </a:lnTo>
                  <a:lnTo>
                    <a:pt x="18" y="34"/>
                  </a:lnTo>
                  <a:lnTo>
                    <a:pt x="18" y="34"/>
                  </a:lnTo>
                  <a:lnTo>
                    <a:pt x="18" y="34"/>
                  </a:lnTo>
                  <a:close/>
                </a:path>
              </a:pathLst>
            </a:custGeom>
            <a:solidFill>
              <a:schemeClr val="bg1">
                <a:lumMod val="85000"/>
              </a:schemeClr>
            </a:solidFill>
            <a:ln w="635" cap="rnd">
              <a:solidFill>
                <a:schemeClr val="bg1">
                  <a:alpha val="17000"/>
                </a:schemeClr>
              </a:solidFill>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19" name="Freeform 118">
              <a:extLst>
                <a:ext uri="{FF2B5EF4-FFF2-40B4-BE49-F238E27FC236}">
                  <a16:creationId xmlns:a16="http://schemas.microsoft.com/office/drawing/2014/main" id="{E21BADC8-E9BA-414A-B7CB-ECB554224C32}"/>
                </a:ext>
              </a:extLst>
            </p:cNvPr>
            <p:cNvSpPr>
              <a:spLocks/>
            </p:cNvSpPr>
            <p:nvPr userDrawn="1"/>
          </p:nvSpPr>
          <p:spPr bwMode="auto">
            <a:xfrm>
              <a:off x="1551705" y="2222587"/>
              <a:ext cx="62601" cy="79260"/>
            </a:xfrm>
            <a:custGeom>
              <a:avLst/>
              <a:gdLst>
                <a:gd name="T0" fmla="*/ 18 w 41"/>
                <a:gd name="T1" fmla="*/ 34 h 61"/>
                <a:gd name="T2" fmla="*/ 0 w 41"/>
                <a:gd name="T3" fmla="*/ 4 h 61"/>
                <a:gd name="T4" fmla="*/ 13 w 41"/>
                <a:gd name="T5" fmla="*/ 0 h 61"/>
                <a:gd name="T6" fmla="*/ 28 w 41"/>
                <a:gd name="T7" fmla="*/ 9 h 61"/>
                <a:gd name="T8" fmla="*/ 41 w 41"/>
                <a:gd name="T9" fmla="*/ 32 h 61"/>
                <a:gd name="T10" fmla="*/ 41 w 41"/>
                <a:gd name="T11" fmla="*/ 43 h 61"/>
                <a:gd name="T12" fmla="*/ 30 w 41"/>
                <a:gd name="T13" fmla="*/ 43 h 61"/>
                <a:gd name="T14" fmla="*/ 17 w 41"/>
                <a:gd name="T15" fmla="*/ 61 h 61"/>
                <a:gd name="T16" fmla="*/ 15 w 41"/>
                <a:gd name="T17" fmla="*/ 43 h 61"/>
                <a:gd name="T18" fmla="*/ 18 w 41"/>
                <a:gd name="T19" fmla="*/ 34 h 61"/>
                <a:gd name="T20" fmla="*/ 18 w 41"/>
                <a:gd name="T21" fmla="*/ 34 h 61"/>
                <a:gd name="T22" fmla="*/ 18 w 41"/>
                <a:gd name="T23" fmla="*/ 34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 h="61">
                  <a:moveTo>
                    <a:pt x="18" y="34"/>
                  </a:moveTo>
                  <a:lnTo>
                    <a:pt x="0" y="4"/>
                  </a:lnTo>
                  <a:lnTo>
                    <a:pt x="13" y="0"/>
                  </a:lnTo>
                  <a:lnTo>
                    <a:pt x="28" y="9"/>
                  </a:lnTo>
                  <a:lnTo>
                    <a:pt x="41" y="32"/>
                  </a:lnTo>
                  <a:lnTo>
                    <a:pt x="41" y="43"/>
                  </a:lnTo>
                  <a:lnTo>
                    <a:pt x="30" y="43"/>
                  </a:lnTo>
                  <a:lnTo>
                    <a:pt x="17" y="61"/>
                  </a:lnTo>
                  <a:lnTo>
                    <a:pt x="15" y="43"/>
                  </a:lnTo>
                  <a:lnTo>
                    <a:pt x="18" y="34"/>
                  </a:lnTo>
                  <a:lnTo>
                    <a:pt x="18" y="34"/>
                  </a:lnTo>
                  <a:lnTo>
                    <a:pt x="18" y="34"/>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20" name="Freeform 119">
              <a:extLst>
                <a:ext uri="{FF2B5EF4-FFF2-40B4-BE49-F238E27FC236}">
                  <a16:creationId xmlns:a16="http://schemas.microsoft.com/office/drawing/2014/main" id="{3792307C-5443-3F42-9A8B-151B6DF037BD}"/>
                </a:ext>
              </a:extLst>
            </p:cNvPr>
            <p:cNvSpPr>
              <a:spLocks/>
            </p:cNvSpPr>
            <p:nvPr userDrawn="1"/>
          </p:nvSpPr>
          <p:spPr bwMode="auto">
            <a:xfrm>
              <a:off x="1446351" y="2117339"/>
              <a:ext cx="390877" cy="213093"/>
            </a:xfrm>
            <a:custGeom>
              <a:avLst/>
              <a:gdLst>
                <a:gd name="T0" fmla="*/ 125 w 256"/>
                <a:gd name="T1" fmla="*/ 119 h 164"/>
                <a:gd name="T2" fmla="*/ 121 w 256"/>
                <a:gd name="T3" fmla="*/ 121 h 164"/>
                <a:gd name="T4" fmla="*/ 118 w 256"/>
                <a:gd name="T5" fmla="*/ 128 h 164"/>
                <a:gd name="T6" fmla="*/ 106 w 256"/>
                <a:gd name="T7" fmla="*/ 142 h 164"/>
                <a:gd name="T8" fmla="*/ 86 w 256"/>
                <a:gd name="T9" fmla="*/ 142 h 164"/>
                <a:gd name="T10" fmla="*/ 110 w 256"/>
                <a:gd name="T11" fmla="*/ 113 h 164"/>
                <a:gd name="T12" fmla="*/ 67 w 256"/>
                <a:gd name="T13" fmla="*/ 83 h 164"/>
                <a:gd name="T14" fmla="*/ 40 w 256"/>
                <a:gd name="T15" fmla="*/ 96 h 164"/>
                <a:gd name="T16" fmla="*/ 4 w 256"/>
                <a:gd name="T17" fmla="*/ 90 h 164"/>
                <a:gd name="T18" fmla="*/ 8 w 256"/>
                <a:gd name="T19" fmla="*/ 62 h 164"/>
                <a:gd name="T20" fmla="*/ 29 w 256"/>
                <a:gd name="T21" fmla="*/ 39 h 164"/>
                <a:gd name="T22" fmla="*/ 42 w 256"/>
                <a:gd name="T23" fmla="*/ 5 h 164"/>
                <a:gd name="T24" fmla="*/ 93 w 256"/>
                <a:gd name="T25" fmla="*/ 19 h 164"/>
                <a:gd name="T26" fmla="*/ 114 w 256"/>
                <a:gd name="T27" fmla="*/ 19 h 164"/>
                <a:gd name="T28" fmla="*/ 125 w 256"/>
                <a:gd name="T29" fmla="*/ 5 h 164"/>
                <a:gd name="T30" fmla="*/ 150 w 256"/>
                <a:gd name="T31" fmla="*/ 0 h 164"/>
                <a:gd name="T32" fmla="*/ 173 w 256"/>
                <a:gd name="T33" fmla="*/ 22 h 164"/>
                <a:gd name="T34" fmla="*/ 180 w 256"/>
                <a:gd name="T35" fmla="*/ 22 h 164"/>
                <a:gd name="T36" fmla="*/ 193 w 256"/>
                <a:gd name="T37" fmla="*/ 41 h 164"/>
                <a:gd name="T38" fmla="*/ 218 w 256"/>
                <a:gd name="T39" fmla="*/ 39 h 164"/>
                <a:gd name="T40" fmla="*/ 241 w 256"/>
                <a:gd name="T41" fmla="*/ 53 h 164"/>
                <a:gd name="T42" fmla="*/ 252 w 256"/>
                <a:gd name="T43" fmla="*/ 87 h 164"/>
                <a:gd name="T44" fmla="*/ 229 w 256"/>
                <a:gd name="T45" fmla="*/ 100 h 164"/>
                <a:gd name="T46" fmla="*/ 224 w 256"/>
                <a:gd name="T47" fmla="*/ 109 h 164"/>
                <a:gd name="T48" fmla="*/ 207 w 256"/>
                <a:gd name="T49" fmla="*/ 117 h 164"/>
                <a:gd name="T50" fmla="*/ 195 w 256"/>
                <a:gd name="T51" fmla="*/ 121 h 164"/>
                <a:gd name="T52" fmla="*/ 184 w 256"/>
                <a:gd name="T53" fmla="*/ 128 h 164"/>
                <a:gd name="T54" fmla="*/ 180 w 256"/>
                <a:gd name="T55" fmla="*/ 128 h 164"/>
                <a:gd name="T56" fmla="*/ 180 w 256"/>
                <a:gd name="T57" fmla="*/ 142 h 164"/>
                <a:gd name="T58" fmla="*/ 186 w 256"/>
                <a:gd name="T59" fmla="*/ 145 h 164"/>
                <a:gd name="T60" fmla="*/ 195 w 256"/>
                <a:gd name="T61" fmla="*/ 143 h 164"/>
                <a:gd name="T62" fmla="*/ 203 w 256"/>
                <a:gd name="T63" fmla="*/ 145 h 164"/>
                <a:gd name="T64" fmla="*/ 207 w 256"/>
                <a:gd name="T65" fmla="*/ 147 h 164"/>
                <a:gd name="T66" fmla="*/ 197 w 256"/>
                <a:gd name="T67" fmla="*/ 151 h 164"/>
                <a:gd name="T68" fmla="*/ 173 w 256"/>
                <a:gd name="T69" fmla="*/ 155 h 164"/>
                <a:gd name="T70" fmla="*/ 169 w 256"/>
                <a:gd name="T71" fmla="*/ 162 h 164"/>
                <a:gd name="T72" fmla="*/ 163 w 256"/>
                <a:gd name="T73" fmla="*/ 164 h 164"/>
                <a:gd name="T74" fmla="*/ 159 w 256"/>
                <a:gd name="T75" fmla="*/ 159 h 164"/>
                <a:gd name="T76" fmla="*/ 161 w 256"/>
                <a:gd name="T77" fmla="*/ 151 h 164"/>
                <a:gd name="T78" fmla="*/ 154 w 256"/>
                <a:gd name="T79" fmla="*/ 147 h 164"/>
                <a:gd name="T80" fmla="*/ 148 w 256"/>
                <a:gd name="T81" fmla="*/ 143 h 164"/>
                <a:gd name="T82" fmla="*/ 150 w 256"/>
                <a:gd name="T83" fmla="*/ 142 h 164"/>
                <a:gd name="T84" fmla="*/ 161 w 256"/>
                <a:gd name="T85" fmla="*/ 134 h 164"/>
                <a:gd name="T86" fmla="*/ 161 w 256"/>
                <a:gd name="T87" fmla="*/ 132 h 164"/>
                <a:gd name="T88" fmla="*/ 148 w 256"/>
                <a:gd name="T89" fmla="*/ 128 h 164"/>
                <a:gd name="T90" fmla="*/ 137 w 256"/>
                <a:gd name="T91" fmla="*/ 124 h 164"/>
                <a:gd name="T92" fmla="*/ 139 w 256"/>
                <a:gd name="T93" fmla="*/ 124 h 164"/>
                <a:gd name="T94" fmla="*/ 140 w 256"/>
                <a:gd name="T95" fmla="*/ 117 h 164"/>
                <a:gd name="T96" fmla="*/ 127 w 256"/>
                <a:gd name="T97" fmla="*/ 117 h 164"/>
                <a:gd name="T98" fmla="*/ 127 w 256"/>
                <a:gd name="T99" fmla="*/ 117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56" h="164">
                  <a:moveTo>
                    <a:pt x="127" y="117"/>
                  </a:moveTo>
                  <a:lnTo>
                    <a:pt x="127" y="117"/>
                  </a:lnTo>
                  <a:lnTo>
                    <a:pt x="125" y="119"/>
                  </a:lnTo>
                  <a:lnTo>
                    <a:pt x="123" y="121"/>
                  </a:lnTo>
                  <a:lnTo>
                    <a:pt x="121" y="121"/>
                  </a:lnTo>
                  <a:lnTo>
                    <a:pt x="121" y="121"/>
                  </a:lnTo>
                  <a:lnTo>
                    <a:pt x="121" y="121"/>
                  </a:lnTo>
                  <a:lnTo>
                    <a:pt x="120" y="124"/>
                  </a:lnTo>
                  <a:lnTo>
                    <a:pt x="118" y="128"/>
                  </a:lnTo>
                  <a:lnTo>
                    <a:pt x="118" y="128"/>
                  </a:lnTo>
                  <a:lnTo>
                    <a:pt x="110" y="138"/>
                  </a:lnTo>
                  <a:lnTo>
                    <a:pt x="106" y="142"/>
                  </a:lnTo>
                  <a:lnTo>
                    <a:pt x="104" y="142"/>
                  </a:lnTo>
                  <a:lnTo>
                    <a:pt x="91" y="145"/>
                  </a:lnTo>
                  <a:lnTo>
                    <a:pt x="86" y="142"/>
                  </a:lnTo>
                  <a:lnTo>
                    <a:pt x="99" y="124"/>
                  </a:lnTo>
                  <a:lnTo>
                    <a:pt x="110" y="124"/>
                  </a:lnTo>
                  <a:lnTo>
                    <a:pt x="110" y="113"/>
                  </a:lnTo>
                  <a:lnTo>
                    <a:pt x="97" y="90"/>
                  </a:lnTo>
                  <a:lnTo>
                    <a:pt x="82" y="81"/>
                  </a:lnTo>
                  <a:lnTo>
                    <a:pt x="67" y="83"/>
                  </a:lnTo>
                  <a:lnTo>
                    <a:pt x="57" y="90"/>
                  </a:lnTo>
                  <a:lnTo>
                    <a:pt x="46" y="90"/>
                  </a:lnTo>
                  <a:lnTo>
                    <a:pt x="40" y="96"/>
                  </a:lnTo>
                  <a:lnTo>
                    <a:pt x="34" y="90"/>
                  </a:lnTo>
                  <a:lnTo>
                    <a:pt x="12" y="90"/>
                  </a:lnTo>
                  <a:lnTo>
                    <a:pt x="4" y="90"/>
                  </a:lnTo>
                  <a:lnTo>
                    <a:pt x="0" y="85"/>
                  </a:lnTo>
                  <a:lnTo>
                    <a:pt x="6" y="70"/>
                  </a:lnTo>
                  <a:lnTo>
                    <a:pt x="8" y="62"/>
                  </a:lnTo>
                  <a:lnTo>
                    <a:pt x="12" y="56"/>
                  </a:lnTo>
                  <a:lnTo>
                    <a:pt x="23" y="41"/>
                  </a:lnTo>
                  <a:lnTo>
                    <a:pt x="29" y="39"/>
                  </a:lnTo>
                  <a:lnTo>
                    <a:pt x="29" y="24"/>
                  </a:lnTo>
                  <a:lnTo>
                    <a:pt x="23" y="17"/>
                  </a:lnTo>
                  <a:lnTo>
                    <a:pt x="42" y="5"/>
                  </a:lnTo>
                  <a:lnTo>
                    <a:pt x="84" y="17"/>
                  </a:lnTo>
                  <a:lnTo>
                    <a:pt x="87" y="11"/>
                  </a:lnTo>
                  <a:lnTo>
                    <a:pt x="93" y="19"/>
                  </a:lnTo>
                  <a:lnTo>
                    <a:pt x="99" y="11"/>
                  </a:lnTo>
                  <a:lnTo>
                    <a:pt x="103" y="19"/>
                  </a:lnTo>
                  <a:lnTo>
                    <a:pt x="114" y="19"/>
                  </a:lnTo>
                  <a:lnTo>
                    <a:pt x="118" y="22"/>
                  </a:lnTo>
                  <a:lnTo>
                    <a:pt x="118" y="11"/>
                  </a:lnTo>
                  <a:lnTo>
                    <a:pt x="125" y="5"/>
                  </a:lnTo>
                  <a:lnTo>
                    <a:pt x="137" y="5"/>
                  </a:lnTo>
                  <a:lnTo>
                    <a:pt x="144" y="5"/>
                  </a:lnTo>
                  <a:lnTo>
                    <a:pt x="150" y="0"/>
                  </a:lnTo>
                  <a:lnTo>
                    <a:pt x="165" y="0"/>
                  </a:lnTo>
                  <a:lnTo>
                    <a:pt x="173" y="11"/>
                  </a:lnTo>
                  <a:lnTo>
                    <a:pt x="173" y="22"/>
                  </a:lnTo>
                  <a:lnTo>
                    <a:pt x="173" y="22"/>
                  </a:lnTo>
                  <a:lnTo>
                    <a:pt x="180" y="22"/>
                  </a:lnTo>
                  <a:lnTo>
                    <a:pt x="180" y="22"/>
                  </a:lnTo>
                  <a:lnTo>
                    <a:pt x="184" y="22"/>
                  </a:lnTo>
                  <a:lnTo>
                    <a:pt x="191" y="39"/>
                  </a:lnTo>
                  <a:lnTo>
                    <a:pt x="193" y="41"/>
                  </a:lnTo>
                  <a:lnTo>
                    <a:pt x="207" y="45"/>
                  </a:lnTo>
                  <a:lnTo>
                    <a:pt x="207" y="45"/>
                  </a:lnTo>
                  <a:lnTo>
                    <a:pt x="218" y="39"/>
                  </a:lnTo>
                  <a:lnTo>
                    <a:pt x="226" y="49"/>
                  </a:lnTo>
                  <a:lnTo>
                    <a:pt x="226" y="49"/>
                  </a:lnTo>
                  <a:lnTo>
                    <a:pt x="241" y="53"/>
                  </a:lnTo>
                  <a:lnTo>
                    <a:pt x="256" y="58"/>
                  </a:lnTo>
                  <a:lnTo>
                    <a:pt x="252" y="75"/>
                  </a:lnTo>
                  <a:lnTo>
                    <a:pt x="252" y="87"/>
                  </a:lnTo>
                  <a:lnTo>
                    <a:pt x="252" y="94"/>
                  </a:lnTo>
                  <a:lnTo>
                    <a:pt x="241" y="96"/>
                  </a:lnTo>
                  <a:lnTo>
                    <a:pt x="229" y="100"/>
                  </a:lnTo>
                  <a:lnTo>
                    <a:pt x="229" y="100"/>
                  </a:lnTo>
                  <a:lnTo>
                    <a:pt x="226" y="107"/>
                  </a:lnTo>
                  <a:lnTo>
                    <a:pt x="224" y="109"/>
                  </a:lnTo>
                  <a:lnTo>
                    <a:pt x="218" y="113"/>
                  </a:lnTo>
                  <a:lnTo>
                    <a:pt x="218" y="113"/>
                  </a:lnTo>
                  <a:lnTo>
                    <a:pt x="207" y="117"/>
                  </a:lnTo>
                  <a:lnTo>
                    <a:pt x="207" y="117"/>
                  </a:lnTo>
                  <a:lnTo>
                    <a:pt x="203" y="119"/>
                  </a:lnTo>
                  <a:lnTo>
                    <a:pt x="195" y="121"/>
                  </a:lnTo>
                  <a:lnTo>
                    <a:pt x="188" y="123"/>
                  </a:lnTo>
                  <a:lnTo>
                    <a:pt x="184" y="124"/>
                  </a:lnTo>
                  <a:lnTo>
                    <a:pt x="184" y="128"/>
                  </a:lnTo>
                  <a:lnTo>
                    <a:pt x="184" y="128"/>
                  </a:lnTo>
                  <a:lnTo>
                    <a:pt x="180" y="128"/>
                  </a:lnTo>
                  <a:lnTo>
                    <a:pt x="180" y="128"/>
                  </a:lnTo>
                  <a:lnTo>
                    <a:pt x="182" y="134"/>
                  </a:lnTo>
                  <a:lnTo>
                    <a:pt x="180" y="142"/>
                  </a:lnTo>
                  <a:lnTo>
                    <a:pt x="180" y="142"/>
                  </a:lnTo>
                  <a:lnTo>
                    <a:pt x="182" y="145"/>
                  </a:lnTo>
                  <a:lnTo>
                    <a:pt x="184" y="145"/>
                  </a:lnTo>
                  <a:lnTo>
                    <a:pt x="186" y="145"/>
                  </a:lnTo>
                  <a:lnTo>
                    <a:pt x="186" y="145"/>
                  </a:lnTo>
                  <a:lnTo>
                    <a:pt x="191" y="145"/>
                  </a:lnTo>
                  <a:lnTo>
                    <a:pt x="195" y="143"/>
                  </a:lnTo>
                  <a:lnTo>
                    <a:pt x="197" y="143"/>
                  </a:lnTo>
                  <a:lnTo>
                    <a:pt x="197" y="143"/>
                  </a:lnTo>
                  <a:lnTo>
                    <a:pt x="203" y="145"/>
                  </a:lnTo>
                  <a:lnTo>
                    <a:pt x="207" y="145"/>
                  </a:lnTo>
                  <a:lnTo>
                    <a:pt x="207" y="145"/>
                  </a:lnTo>
                  <a:lnTo>
                    <a:pt x="207" y="147"/>
                  </a:lnTo>
                  <a:lnTo>
                    <a:pt x="207" y="147"/>
                  </a:lnTo>
                  <a:lnTo>
                    <a:pt x="203" y="149"/>
                  </a:lnTo>
                  <a:lnTo>
                    <a:pt x="197" y="151"/>
                  </a:lnTo>
                  <a:lnTo>
                    <a:pt x="186" y="153"/>
                  </a:lnTo>
                  <a:lnTo>
                    <a:pt x="180" y="155"/>
                  </a:lnTo>
                  <a:lnTo>
                    <a:pt x="173" y="155"/>
                  </a:lnTo>
                  <a:lnTo>
                    <a:pt x="169" y="159"/>
                  </a:lnTo>
                  <a:lnTo>
                    <a:pt x="169" y="160"/>
                  </a:lnTo>
                  <a:lnTo>
                    <a:pt x="169" y="162"/>
                  </a:lnTo>
                  <a:lnTo>
                    <a:pt x="169" y="162"/>
                  </a:lnTo>
                  <a:lnTo>
                    <a:pt x="165" y="164"/>
                  </a:lnTo>
                  <a:lnTo>
                    <a:pt x="163" y="164"/>
                  </a:lnTo>
                  <a:lnTo>
                    <a:pt x="161" y="164"/>
                  </a:lnTo>
                  <a:lnTo>
                    <a:pt x="161" y="164"/>
                  </a:lnTo>
                  <a:lnTo>
                    <a:pt x="159" y="159"/>
                  </a:lnTo>
                  <a:lnTo>
                    <a:pt x="159" y="155"/>
                  </a:lnTo>
                  <a:lnTo>
                    <a:pt x="161" y="151"/>
                  </a:lnTo>
                  <a:lnTo>
                    <a:pt x="161" y="151"/>
                  </a:lnTo>
                  <a:lnTo>
                    <a:pt x="161" y="151"/>
                  </a:lnTo>
                  <a:lnTo>
                    <a:pt x="159" y="151"/>
                  </a:lnTo>
                  <a:lnTo>
                    <a:pt x="154" y="147"/>
                  </a:lnTo>
                  <a:lnTo>
                    <a:pt x="150" y="145"/>
                  </a:lnTo>
                  <a:lnTo>
                    <a:pt x="150" y="145"/>
                  </a:lnTo>
                  <a:lnTo>
                    <a:pt x="148" y="143"/>
                  </a:lnTo>
                  <a:lnTo>
                    <a:pt x="148" y="143"/>
                  </a:lnTo>
                  <a:lnTo>
                    <a:pt x="150" y="142"/>
                  </a:lnTo>
                  <a:lnTo>
                    <a:pt x="150" y="142"/>
                  </a:lnTo>
                  <a:lnTo>
                    <a:pt x="154" y="138"/>
                  </a:lnTo>
                  <a:lnTo>
                    <a:pt x="157" y="138"/>
                  </a:lnTo>
                  <a:lnTo>
                    <a:pt x="161" y="134"/>
                  </a:lnTo>
                  <a:lnTo>
                    <a:pt x="161" y="134"/>
                  </a:lnTo>
                  <a:lnTo>
                    <a:pt x="161" y="132"/>
                  </a:lnTo>
                  <a:lnTo>
                    <a:pt x="161" y="132"/>
                  </a:lnTo>
                  <a:lnTo>
                    <a:pt x="157" y="130"/>
                  </a:lnTo>
                  <a:lnTo>
                    <a:pt x="154" y="128"/>
                  </a:lnTo>
                  <a:lnTo>
                    <a:pt x="148" y="128"/>
                  </a:lnTo>
                  <a:lnTo>
                    <a:pt x="140" y="128"/>
                  </a:lnTo>
                  <a:lnTo>
                    <a:pt x="139" y="128"/>
                  </a:lnTo>
                  <a:lnTo>
                    <a:pt x="137" y="124"/>
                  </a:lnTo>
                  <a:lnTo>
                    <a:pt x="137" y="124"/>
                  </a:lnTo>
                  <a:lnTo>
                    <a:pt x="139" y="124"/>
                  </a:lnTo>
                  <a:lnTo>
                    <a:pt x="139" y="124"/>
                  </a:lnTo>
                  <a:lnTo>
                    <a:pt x="140" y="121"/>
                  </a:lnTo>
                  <a:lnTo>
                    <a:pt x="140" y="119"/>
                  </a:lnTo>
                  <a:lnTo>
                    <a:pt x="140" y="117"/>
                  </a:lnTo>
                  <a:lnTo>
                    <a:pt x="139" y="117"/>
                  </a:lnTo>
                  <a:lnTo>
                    <a:pt x="131" y="117"/>
                  </a:lnTo>
                  <a:lnTo>
                    <a:pt x="127" y="117"/>
                  </a:lnTo>
                  <a:lnTo>
                    <a:pt x="127" y="117"/>
                  </a:lnTo>
                  <a:lnTo>
                    <a:pt x="127" y="117"/>
                  </a:lnTo>
                  <a:lnTo>
                    <a:pt x="127" y="117"/>
                  </a:lnTo>
                  <a:close/>
                </a:path>
              </a:pathLst>
            </a:custGeom>
            <a:solidFill>
              <a:schemeClr val="bg1">
                <a:lumMod val="85000"/>
              </a:schemeClr>
            </a:solidFill>
            <a:ln w="635" cap="rnd">
              <a:solidFill>
                <a:schemeClr val="bg1">
                  <a:alpha val="17000"/>
                </a:schemeClr>
              </a:solidFill>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21" name="Freeform 120">
              <a:extLst>
                <a:ext uri="{FF2B5EF4-FFF2-40B4-BE49-F238E27FC236}">
                  <a16:creationId xmlns:a16="http://schemas.microsoft.com/office/drawing/2014/main" id="{937A2951-7E09-C64F-84B7-D01198C46077}"/>
                </a:ext>
              </a:extLst>
            </p:cNvPr>
            <p:cNvSpPr>
              <a:spLocks/>
            </p:cNvSpPr>
            <p:nvPr userDrawn="1"/>
          </p:nvSpPr>
          <p:spPr bwMode="auto">
            <a:xfrm>
              <a:off x="1446351" y="2117339"/>
              <a:ext cx="390877" cy="213093"/>
            </a:xfrm>
            <a:custGeom>
              <a:avLst/>
              <a:gdLst>
                <a:gd name="T0" fmla="*/ 125 w 256"/>
                <a:gd name="T1" fmla="*/ 119 h 164"/>
                <a:gd name="T2" fmla="*/ 121 w 256"/>
                <a:gd name="T3" fmla="*/ 121 h 164"/>
                <a:gd name="T4" fmla="*/ 118 w 256"/>
                <a:gd name="T5" fmla="*/ 128 h 164"/>
                <a:gd name="T6" fmla="*/ 106 w 256"/>
                <a:gd name="T7" fmla="*/ 142 h 164"/>
                <a:gd name="T8" fmla="*/ 86 w 256"/>
                <a:gd name="T9" fmla="*/ 142 h 164"/>
                <a:gd name="T10" fmla="*/ 110 w 256"/>
                <a:gd name="T11" fmla="*/ 113 h 164"/>
                <a:gd name="T12" fmla="*/ 67 w 256"/>
                <a:gd name="T13" fmla="*/ 83 h 164"/>
                <a:gd name="T14" fmla="*/ 40 w 256"/>
                <a:gd name="T15" fmla="*/ 96 h 164"/>
                <a:gd name="T16" fmla="*/ 4 w 256"/>
                <a:gd name="T17" fmla="*/ 90 h 164"/>
                <a:gd name="T18" fmla="*/ 8 w 256"/>
                <a:gd name="T19" fmla="*/ 62 h 164"/>
                <a:gd name="T20" fmla="*/ 29 w 256"/>
                <a:gd name="T21" fmla="*/ 39 h 164"/>
                <a:gd name="T22" fmla="*/ 42 w 256"/>
                <a:gd name="T23" fmla="*/ 5 h 164"/>
                <a:gd name="T24" fmla="*/ 93 w 256"/>
                <a:gd name="T25" fmla="*/ 19 h 164"/>
                <a:gd name="T26" fmla="*/ 114 w 256"/>
                <a:gd name="T27" fmla="*/ 19 h 164"/>
                <a:gd name="T28" fmla="*/ 125 w 256"/>
                <a:gd name="T29" fmla="*/ 5 h 164"/>
                <a:gd name="T30" fmla="*/ 150 w 256"/>
                <a:gd name="T31" fmla="*/ 0 h 164"/>
                <a:gd name="T32" fmla="*/ 173 w 256"/>
                <a:gd name="T33" fmla="*/ 22 h 164"/>
                <a:gd name="T34" fmla="*/ 180 w 256"/>
                <a:gd name="T35" fmla="*/ 22 h 164"/>
                <a:gd name="T36" fmla="*/ 193 w 256"/>
                <a:gd name="T37" fmla="*/ 41 h 164"/>
                <a:gd name="T38" fmla="*/ 218 w 256"/>
                <a:gd name="T39" fmla="*/ 39 h 164"/>
                <a:gd name="T40" fmla="*/ 241 w 256"/>
                <a:gd name="T41" fmla="*/ 53 h 164"/>
                <a:gd name="T42" fmla="*/ 252 w 256"/>
                <a:gd name="T43" fmla="*/ 87 h 164"/>
                <a:gd name="T44" fmla="*/ 229 w 256"/>
                <a:gd name="T45" fmla="*/ 100 h 164"/>
                <a:gd name="T46" fmla="*/ 224 w 256"/>
                <a:gd name="T47" fmla="*/ 109 h 164"/>
                <a:gd name="T48" fmla="*/ 207 w 256"/>
                <a:gd name="T49" fmla="*/ 117 h 164"/>
                <a:gd name="T50" fmla="*/ 195 w 256"/>
                <a:gd name="T51" fmla="*/ 121 h 164"/>
                <a:gd name="T52" fmla="*/ 184 w 256"/>
                <a:gd name="T53" fmla="*/ 128 h 164"/>
                <a:gd name="T54" fmla="*/ 180 w 256"/>
                <a:gd name="T55" fmla="*/ 128 h 164"/>
                <a:gd name="T56" fmla="*/ 180 w 256"/>
                <a:gd name="T57" fmla="*/ 142 h 164"/>
                <a:gd name="T58" fmla="*/ 186 w 256"/>
                <a:gd name="T59" fmla="*/ 145 h 164"/>
                <a:gd name="T60" fmla="*/ 195 w 256"/>
                <a:gd name="T61" fmla="*/ 143 h 164"/>
                <a:gd name="T62" fmla="*/ 203 w 256"/>
                <a:gd name="T63" fmla="*/ 145 h 164"/>
                <a:gd name="T64" fmla="*/ 207 w 256"/>
                <a:gd name="T65" fmla="*/ 147 h 164"/>
                <a:gd name="T66" fmla="*/ 197 w 256"/>
                <a:gd name="T67" fmla="*/ 151 h 164"/>
                <a:gd name="T68" fmla="*/ 173 w 256"/>
                <a:gd name="T69" fmla="*/ 155 h 164"/>
                <a:gd name="T70" fmla="*/ 169 w 256"/>
                <a:gd name="T71" fmla="*/ 162 h 164"/>
                <a:gd name="T72" fmla="*/ 163 w 256"/>
                <a:gd name="T73" fmla="*/ 164 h 164"/>
                <a:gd name="T74" fmla="*/ 159 w 256"/>
                <a:gd name="T75" fmla="*/ 159 h 164"/>
                <a:gd name="T76" fmla="*/ 161 w 256"/>
                <a:gd name="T77" fmla="*/ 151 h 164"/>
                <a:gd name="T78" fmla="*/ 154 w 256"/>
                <a:gd name="T79" fmla="*/ 147 h 164"/>
                <a:gd name="T80" fmla="*/ 148 w 256"/>
                <a:gd name="T81" fmla="*/ 143 h 164"/>
                <a:gd name="T82" fmla="*/ 150 w 256"/>
                <a:gd name="T83" fmla="*/ 142 h 164"/>
                <a:gd name="T84" fmla="*/ 161 w 256"/>
                <a:gd name="T85" fmla="*/ 134 h 164"/>
                <a:gd name="T86" fmla="*/ 161 w 256"/>
                <a:gd name="T87" fmla="*/ 132 h 164"/>
                <a:gd name="T88" fmla="*/ 148 w 256"/>
                <a:gd name="T89" fmla="*/ 128 h 164"/>
                <a:gd name="T90" fmla="*/ 137 w 256"/>
                <a:gd name="T91" fmla="*/ 124 h 164"/>
                <a:gd name="T92" fmla="*/ 139 w 256"/>
                <a:gd name="T93" fmla="*/ 124 h 164"/>
                <a:gd name="T94" fmla="*/ 140 w 256"/>
                <a:gd name="T95" fmla="*/ 117 h 164"/>
                <a:gd name="T96" fmla="*/ 127 w 256"/>
                <a:gd name="T97" fmla="*/ 117 h 164"/>
                <a:gd name="T98" fmla="*/ 127 w 256"/>
                <a:gd name="T99" fmla="*/ 117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56" h="164">
                  <a:moveTo>
                    <a:pt x="127" y="117"/>
                  </a:moveTo>
                  <a:lnTo>
                    <a:pt x="127" y="117"/>
                  </a:lnTo>
                  <a:lnTo>
                    <a:pt x="125" y="119"/>
                  </a:lnTo>
                  <a:lnTo>
                    <a:pt x="123" y="121"/>
                  </a:lnTo>
                  <a:lnTo>
                    <a:pt x="121" y="121"/>
                  </a:lnTo>
                  <a:lnTo>
                    <a:pt x="121" y="121"/>
                  </a:lnTo>
                  <a:lnTo>
                    <a:pt x="121" y="121"/>
                  </a:lnTo>
                  <a:lnTo>
                    <a:pt x="120" y="124"/>
                  </a:lnTo>
                  <a:lnTo>
                    <a:pt x="118" y="128"/>
                  </a:lnTo>
                  <a:lnTo>
                    <a:pt x="118" y="128"/>
                  </a:lnTo>
                  <a:lnTo>
                    <a:pt x="110" y="138"/>
                  </a:lnTo>
                  <a:lnTo>
                    <a:pt x="106" y="142"/>
                  </a:lnTo>
                  <a:lnTo>
                    <a:pt x="104" y="142"/>
                  </a:lnTo>
                  <a:lnTo>
                    <a:pt x="91" y="145"/>
                  </a:lnTo>
                  <a:lnTo>
                    <a:pt x="86" y="142"/>
                  </a:lnTo>
                  <a:lnTo>
                    <a:pt x="99" y="124"/>
                  </a:lnTo>
                  <a:lnTo>
                    <a:pt x="110" y="124"/>
                  </a:lnTo>
                  <a:lnTo>
                    <a:pt x="110" y="113"/>
                  </a:lnTo>
                  <a:lnTo>
                    <a:pt x="97" y="90"/>
                  </a:lnTo>
                  <a:lnTo>
                    <a:pt x="82" y="81"/>
                  </a:lnTo>
                  <a:lnTo>
                    <a:pt x="67" y="83"/>
                  </a:lnTo>
                  <a:lnTo>
                    <a:pt x="57" y="90"/>
                  </a:lnTo>
                  <a:lnTo>
                    <a:pt x="46" y="90"/>
                  </a:lnTo>
                  <a:lnTo>
                    <a:pt x="40" y="96"/>
                  </a:lnTo>
                  <a:lnTo>
                    <a:pt x="34" y="90"/>
                  </a:lnTo>
                  <a:lnTo>
                    <a:pt x="12" y="90"/>
                  </a:lnTo>
                  <a:lnTo>
                    <a:pt x="4" y="90"/>
                  </a:lnTo>
                  <a:lnTo>
                    <a:pt x="0" y="85"/>
                  </a:lnTo>
                  <a:lnTo>
                    <a:pt x="6" y="70"/>
                  </a:lnTo>
                  <a:lnTo>
                    <a:pt x="8" y="62"/>
                  </a:lnTo>
                  <a:lnTo>
                    <a:pt x="12" y="56"/>
                  </a:lnTo>
                  <a:lnTo>
                    <a:pt x="23" y="41"/>
                  </a:lnTo>
                  <a:lnTo>
                    <a:pt x="29" y="39"/>
                  </a:lnTo>
                  <a:lnTo>
                    <a:pt x="29" y="24"/>
                  </a:lnTo>
                  <a:lnTo>
                    <a:pt x="23" y="17"/>
                  </a:lnTo>
                  <a:lnTo>
                    <a:pt x="42" y="5"/>
                  </a:lnTo>
                  <a:lnTo>
                    <a:pt x="84" y="17"/>
                  </a:lnTo>
                  <a:lnTo>
                    <a:pt x="87" y="11"/>
                  </a:lnTo>
                  <a:lnTo>
                    <a:pt x="93" y="19"/>
                  </a:lnTo>
                  <a:lnTo>
                    <a:pt x="99" y="11"/>
                  </a:lnTo>
                  <a:lnTo>
                    <a:pt x="103" y="19"/>
                  </a:lnTo>
                  <a:lnTo>
                    <a:pt x="114" y="19"/>
                  </a:lnTo>
                  <a:lnTo>
                    <a:pt x="118" y="22"/>
                  </a:lnTo>
                  <a:lnTo>
                    <a:pt x="118" y="11"/>
                  </a:lnTo>
                  <a:lnTo>
                    <a:pt x="125" y="5"/>
                  </a:lnTo>
                  <a:lnTo>
                    <a:pt x="137" y="5"/>
                  </a:lnTo>
                  <a:lnTo>
                    <a:pt x="144" y="5"/>
                  </a:lnTo>
                  <a:lnTo>
                    <a:pt x="150" y="0"/>
                  </a:lnTo>
                  <a:lnTo>
                    <a:pt x="165" y="0"/>
                  </a:lnTo>
                  <a:lnTo>
                    <a:pt x="173" y="11"/>
                  </a:lnTo>
                  <a:lnTo>
                    <a:pt x="173" y="22"/>
                  </a:lnTo>
                  <a:lnTo>
                    <a:pt x="173" y="22"/>
                  </a:lnTo>
                  <a:lnTo>
                    <a:pt x="180" y="22"/>
                  </a:lnTo>
                  <a:lnTo>
                    <a:pt x="180" y="22"/>
                  </a:lnTo>
                  <a:lnTo>
                    <a:pt x="184" y="22"/>
                  </a:lnTo>
                  <a:lnTo>
                    <a:pt x="191" y="39"/>
                  </a:lnTo>
                  <a:lnTo>
                    <a:pt x="193" y="41"/>
                  </a:lnTo>
                  <a:lnTo>
                    <a:pt x="207" y="45"/>
                  </a:lnTo>
                  <a:lnTo>
                    <a:pt x="207" y="45"/>
                  </a:lnTo>
                  <a:lnTo>
                    <a:pt x="218" y="39"/>
                  </a:lnTo>
                  <a:lnTo>
                    <a:pt x="226" y="49"/>
                  </a:lnTo>
                  <a:lnTo>
                    <a:pt x="226" y="49"/>
                  </a:lnTo>
                  <a:lnTo>
                    <a:pt x="241" y="53"/>
                  </a:lnTo>
                  <a:lnTo>
                    <a:pt x="256" y="58"/>
                  </a:lnTo>
                  <a:lnTo>
                    <a:pt x="252" y="75"/>
                  </a:lnTo>
                  <a:lnTo>
                    <a:pt x="252" y="87"/>
                  </a:lnTo>
                  <a:lnTo>
                    <a:pt x="252" y="94"/>
                  </a:lnTo>
                  <a:lnTo>
                    <a:pt x="241" y="96"/>
                  </a:lnTo>
                  <a:lnTo>
                    <a:pt x="229" y="100"/>
                  </a:lnTo>
                  <a:lnTo>
                    <a:pt x="229" y="100"/>
                  </a:lnTo>
                  <a:lnTo>
                    <a:pt x="226" y="107"/>
                  </a:lnTo>
                  <a:lnTo>
                    <a:pt x="224" y="109"/>
                  </a:lnTo>
                  <a:lnTo>
                    <a:pt x="218" y="113"/>
                  </a:lnTo>
                  <a:lnTo>
                    <a:pt x="218" y="113"/>
                  </a:lnTo>
                  <a:lnTo>
                    <a:pt x="207" y="117"/>
                  </a:lnTo>
                  <a:lnTo>
                    <a:pt x="207" y="117"/>
                  </a:lnTo>
                  <a:lnTo>
                    <a:pt x="203" y="119"/>
                  </a:lnTo>
                  <a:lnTo>
                    <a:pt x="195" y="121"/>
                  </a:lnTo>
                  <a:lnTo>
                    <a:pt x="188" y="123"/>
                  </a:lnTo>
                  <a:lnTo>
                    <a:pt x="184" y="124"/>
                  </a:lnTo>
                  <a:lnTo>
                    <a:pt x="184" y="128"/>
                  </a:lnTo>
                  <a:lnTo>
                    <a:pt x="184" y="128"/>
                  </a:lnTo>
                  <a:lnTo>
                    <a:pt x="180" y="128"/>
                  </a:lnTo>
                  <a:lnTo>
                    <a:pt x="180" y="128"/>
                  </a:lnTo>
                  <a:lnTo>
                    <a:pt x="182" y="134"/>
                  </a:lnTo>
                  <a:lnTo>
                    <a:pt x="180" y="142"/>
                  </a:lnTo>
                  <a:lnTo>
                    <a:pt x="180" y="142"/>
                  </a:lnTo>
                  <a:lnTo>
                    <a:pt x="182" y="145"/>
                  </a:lnTo>
                  <a:lnTo>
                    <a:pt x="184" y="145"/>
                  </a:lnTo>
                  <a:lnTo>
                    <a:pt x="186" y="145"/>
                  </a:lnTo>
                  <a:lnTo>
                    <a:pt x="186" y="145"/>
                  </a:lnTo>
                  <a:lnTo>
                    <a:pt x="191" y="145"/>
                  </a:lnTo>
                  <a:lnTo>
                    <a:pt x="195" y="143"/>
                  </a:lnTo>
                  <a:lnTo>
                    <a:pt x="197" y="143"/>
                  </a:lnTo>
                  <a:lnTo>
                    <a:pt x="197" y="143"/>
                  </a:lnTo>
                  <a:lnTo>
                    <a:pt x="203" y="145"/>
                  </a:lnTo>
                  <a:lnTo>
                    <a:pt x="207" y="145"/>
                  </a:lnTo>
                  <a:lnTo>
                    <a:pt x="207" y="145"/>
                  </a:lnTo>
                  <a:lnTo>
                    <a:pt x="207" y="147"/>
                  </a:lnTo>
                  <a:lnTo>
                    <a:pt x="207" y="147"/>
                  </a:lnTo>
                  <a:lnTo>
                    <a:pt x="203" y="149"/>
                  </a:lnTo>
                  <a:lnTo>
                    <a:pt x="197" y="151"/>
                  </a:lnTo>
                  <a:lnTo>
                    <a:pt x="186" y="153"/>
                  </a:lnTo>
                  <a:lnTo>
                    <a:pt x="180" y="155"/>
                  </a:lnTo>
                  <a:lnTo>
                    <a:pt x="173" y="155"/>
                  </a:lnTo>
                  <a:lnTo>
                    <a:pt x="169" y="159"/>
                  </a:lnTo>
                  <a:lnTo>
                    <a:pt x="169" y="160"/>
                  </a:lnTo>
                  <a:lnTo>
                    <a:pt x="169" y="162"/>
                  </a:lnTo>
                  <a:lnTo>
                    <a:pt x="169" y="162"/>
                  </a:lnTo>
                  <a:lnTo>
                    <a:pt x="165" y="164"/>
                  </a:lnTo>
                  <a:lnTo>
                    <a:pt x="163" y="164"/>
                  </a:lnTo>
                  <a:lnTo>
                    <a:pt x="161" y="164"/>
                  </a:lnTo>
                  <a:lnTo>
                    <a:pt x="161" y="164"/>
                  </a:lnTo>
                  <a:lnTo>
                    <a:pt x="159" y="159"/>
                  </a:lnTo>
                  <a:lnTo>
                    <a:pt x="159" y="155"/>
                  </a:lnTo>
                  <a:lnTo>
                    <a:pt x="161" y="151"/>
                  </a:lnTo>
                  <a:lnTo>
                    <a:pt x="161" y="151"/>
                  </a:lnTo>
                  <a:lnTo>
                    <a:pt x="161" y="151"/>
                  </a:lnTo>
                  <a:lnTo>
                    <a:pt x="159" y="151"/>
                  </a:lnTo>
                  <a:lnTo>
                    <a:pt x="154" y="147"/>
                  </a:lnTo>
                  <a:lnTo>
                    <a:pt x="150" y="145"/>
                  </a:lnTo>
                  <a:lnTo>
                    <a:pt x="150" y="145"/>
                  </a:lnTo>
                  <a:lnTo>
                    <a:pt x="148" y="143"/>
                  </a:lnTo>
                  <a:lnTo>
                    <a:pt x="148" y="143"/>
                  </a:lnTo>
                  <a:lnTo>
                    <a:pt x="150" y="142"/>
                  </a:lnTo>
                  <a:lnTo>
                    <a:pt x="150" y="142"/>
                  </a:lnTo>
                  <a:lnTo>
                    <a:pt x="154" y="138"/>
                  </a:lnTo>
                  <a:lnTo>
                    <a:pt x="157" y="138"/>
                  </a:lnTo>
                  <a:lnTo>
                    <a:pt x="161" y="134"/>
                  </a:lnTo>
                  <a:lnTo>
                    <a:pt x="161" y="134"/>
                  </a:lnTo>
                  <a:lnTo>
                    <a:pt x="161" y="132"/>
                  </a:lnTo>
                  <a:lnTo>
                    <a:pt x="161" y="132"/>
                  </a:lnTo>
                  <a:lnTo>
                    <a:pt x="157" y="130"/>
                  </a:lnTo>
                  <a:lnTo>
                    <a:pt x="154" y="128"/>
                  </a:lnTo>
                  <a:lnTo>
                    <a:pt x="148" y="128"/>
                  </a:lnTo>
                  <a:lnTo>
                    <a:pt x="140" y="128"/>
                  </a:lnTo>
                  <a:lnTo>
                    <a:pt x="139" y="128"/>
                  </a:lnTo>
                  <a:lnTo>
                    <a:pt x="137" y="124"/>
                  </a:lnTo>
                  <a:lnTo>
                    <a:pt x="137" y="124"/>
                  </a:lnTo>
                  <a:lnTo>
                    <a:pt x="139" y="124"/>
                  </a:lnTo>
                  <a:lnTo>
                    <a:pt x="139" y="124"/>
                  </a:lnTo>
                  <a:lnTo>
                    <a:pt x="140" y="121"/>
                  </a:lnTo>
                  <a:lnTo>
                    <a:pt x="140" y="119"/>
                  </a:lnTo>
                  <a:lnTo>
                    <a:pt x="140" y="117"/>
                  </a:lnTo>
                  <a:lnTo>
                    <a:pt x="139" y="117"/>
                  </a:lnTo>
                  <a:lnTo>
                    <a:pt x="131" y="117"/>
                  </a:lnTo>
                  <a:lnTo>
                    <a:pt x="127" y="117"/>
                  </a:lnTo>
                  <a:lnTo>
                    <a:pt x="127" y="117"/>
                  </a:lnTo>
                  <a:lnTo>
                    <a:pt x="127" y="117"/>
                  </a:lnTo>
                  <a:lnTo>
                    <a:pt x="127" y="117"/>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22" name="Freeform 121">
              <a:extLst>
                <a:ext uri="{FF2B5EF4-FFF2-40B4-BE49-F238E27FC236}">
                  <a16:creationId xmlns:a16="http://schemas.microsoft.com/office/drawing/2014/main" id="{40BE08A8-EB25-D347-8AAF-6E1F55841BC4}"/>
                </a:ext>
              </a:extLst>
            </p:cNvPr>
            <p:cNvSpPr>
              <a:spLocks/>
            </p:cNvSpPr>
            <p:nvPr userDrawn="1"/>
          </p:nvSpPr>
          <p:spPr bwMode="auto">
            <a:xfrm>
              <a:off x="1368481" y="2281057"/>
              <a:ext cx="99246" cy="115642"/>
            </a:xfrm>
            <a:custGeom>
              <a:avLst/>
              <a:gdLst>
                <a:gd name="T0" fmla="*/ 4 w 65"/>
                <a:gd name="T1" fmla="*/ 70 h 89"/>
                <a:gd name="T2" fmla="*/ 4 w 65"/>
                <a:gd name="T3" fmla="*/ 59 h 89"/>
                <a:gd name="T4" fmla="*/ 16 w 65"/>
                <a:gd name="T5" fmla="*/ 55 h 89"/>
                <a:gd name="T6" fmla="*/ 19 w 65"/>
                <a:gd name="T7" fmla="*/ 42 h 89"/>
                <a:gd name="T8" fmla="*/ 10 w 65"/>
                <a:gd name="T9" fmla="*/ 31 h 89"/>
                <a:gd name="T10" fmla="*/ 12 w 65"/>
                <a:gd name="T11" fmla="*/ 29 h 89"/>
                <a:gd name="T12" fmla="*/ 8 w 65"/>
                <a:gd name="T13" fmla="*/ 10 h 89"/>
                <a:gd name="T14" fmla="*/ 27 w 65"/>
                <a:gd name="T15" fmla="*/ 0 h 89"/>
                <a:gd name="T16" fmla="*/ 44 w 65"/>
                <a:gd name="T17" fmla="*/ 23 h 89"/>
                <a:gd name="T18" fmla="*/ 44 w 65"/>
                <a:gd name="T19" fmla="*/ 34 h 89"/>
                <a:gd name="T20" fmla="*/ 57 w 65"/>
                <a:gd name="T21" fmla="*/ 34 h 89"/>
                <a:gd name="T22" fmla="*/ 61 w 65"/>
                <a:gd name="T23" fmla="*/ 42 h 89"/>
                <a:gd name="T24" fmla="*/ 61 w 65"/>
                <a:gd name="T25" fmla="*/ 53 h 89"/>
                <a:gd name="T26" fmla="*/ 65 w 65"/>
                <a:gd name="T27" fmla="*/ 59 h 89"/>
                <a:gd name="T28" fmla="*/ 63 w 65"/>
                <a:gd name="T29" fmla="*/ 67 h 89"/>
                <a:gd name="T30" fmla="*/ 59 w 65"/>
                <a:gd name="T31" fmla="*/ 70 h 89"/>
                <a:gd name="T32" fmla="*/ 59 w 65"/>
                <a:gd name="T33" fmla="*/ 78 h 89"/>
                <a:gd name="T34" fmla="*/ 34 w 65"/>
                <a:gd name="T35" fmla="*/ 84 h 89"/>
                <a:gd name="T36" fmla="*/ 27 w 65"/>
                <a:gd name="T37" fmla="*/ 74 h 89"/>
                <a:gd name="T38" fmla="*/ 17 w 65"/>
                <a:gd name="T39" fmla="*/ 74 h 89"/>
                <a:gd name="T40" fmla="*/ 16 w 65"/>
                <a:gd name="T41" fmla="*/ 89 h 89"/>
                <a:gd name="T42" fmla="*/ 0 w 65"/>
                <a:gd name="T43" fmla="*/ 74 h 89"/>
                <a:gd name="T44" fmla="*/ 4 w 65"/>
                <a:gd name="T45" fmla="*/ 70 h 89"/>
                <a:gd name="T46" fmla="*/ 4 w 65"/>
                <a:gd name="T47" fmla="*/ 70 h 89"/>
                <a:gd name="T48" fmla="*/ 4 w 65"/>
                <a:gd name="T49" fmla="*/ 7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89">
                  <a:moveTo>
                    <a:pt x="4" y="70"/>
                  </a:moveTo>
                  <a:lnTo>
                    <a:pt x="4" y="59"/>
                  </a:lnTo>
                  <a:lnTo>
                    <a:pt x="16" y="55"/>
                  </a:lnTo>
                  <a:lnTo>
                    <a:pt x="19" y="42"/>
                  </a:lnTo>
                  <a:lnTo>
                    <a:pt x="10" y="31"/>
                  </a:lnTo>
                  <a:lnTo>
                    <a:pt x="12" y="29"/>
                  </a:lnTo>
                  <a:lnTo>
                    <a:pt x="8" y="10"/>
                  </a:lnTo>
                  <a:lnTo>
                    <a:pt x="27" y="0"/>
                  </a:lnTo>
                  <a:lnTo>
                    <a:pt x="44" y="23"/>
                  </a:lnTo>
                  <a:lnTo>
                    <a:pt x="44" y="34"/>
                  </a:lnTo>
                  <a:lnTo>
                    <a:pt x="57" y="34"/>
                  </a:lnTo>
                  <a:lnTo>
                    <a:pt x="61" y="42"/>
                  </a:lnTo>
                  <a:lnTo>
                    <a:pt x="61" y="53"/>
                  </a:lnTo>
                  <a:lnTo>
                    <a:pt x="65" y="59"/>
                  </a:lnTo>
                  <a:lnTo>
                    <a:pt x="63" y="67"/>
                  </a:lnTo>
                  <a:lnTo>
                    <a:pt x="59" y="70"/>
                  </a:lnTo>
                  <a:lnTo>
                    <a:pt x="59" y="78"/>
                  </a:lnTo>
                  <a:lnTo>
                    <a:pt x="34" y="84"/>
                  </a:lnTo>
                  <a:lnTo>
                    <a:pt x="27" y="74"/>
                  </a:lnTo>
                  <a:lnTo>
                    <a:pt x="17" y="74"/>
                  </a:lnTo>
                  <a:lnTo>
                    <a:pt x="16" y="89"/>
                  </a:lnTo>
                  <a:lnTo>
                    <a:pt x="0" y="74"/>
                  </a:lnTo>
                  <a:lnTo>
                    <a:pt x="4" y="70"/>
                  </a:lnTo>
                  <a:lnTo>
                    <a:pt x="4" y="70"/>
                  </a:lnTo>
                  <a:lnTo>
                    <a:pt x="4" y="70"/>
                  </a:lnTo>
                  <a:close/>
                </a:path>
              </a:pathLst>
            </a:custGeom>
            <a:solidFill>
              <a:schemeClr val="bg1">
                <a:lumMod val="85000"/>
              </a:schemeClr>
            </a:solidFill>
            <a:ln w="635" cap="rnd">
              <a:solidFill>
                <a:schemeClr val="bg1">
                  <a:alpha val="17000"/>
                </a:schemeClr>
              </a:solidFill>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23" name="Freeform 122">
              <a:extLst>
                <a:ext uri="{FF2B5EF4-FFF2-40B4-BE49-F238E27FC236}">
                  <a16:creationId xmlns:a16="http://schemas.microsoft.com/office/drawing/2014/main" id="{FCB5EAAB-6AD7-9C45-AD62-7968C698C130}"/>
                </a:ext>
              </a:extLst>
            </p:cNvPr>
            <p:cNvSpPr>
              <a:spLocks/>
            </p:cNvSpPr>
            <p:nvPr userDrawn="1"/>
          </p:nvSpPr>
          <p:spPr bwMode="auto">
            <a:xfrm>
              <a:off x="1282976" y="2227784"/>
              <a:ext cx="184751" cy="168915"/>
            </a:xfrm>
            <a:custGeom>
              <a:avLst/>
              <a:gdLst>
                <a:gd name="T0" fmla="*/ 4 w 65"/>
                <a:gd name="T1" fmla="*/ 70 h 89"/>
                <a:gd name="T2" fmla="*/ 4 w 65"/>
                <a:gd name="T3" fmla="*/ 59 h 89"/>
                <a:gd name="T4" fmla="*/ 16 w 65"/>
                <a:gd name="T5" fmla="*/ 55 h 89"/>
                <a:gd name="T6" fmla="*/ 19 w 65"/>
                <a:gd name="T7" fmla="*/ 42 h 89"/>
                <a:gd name="T8" fmla="*/ 10 w 65"/>
                <a:gd name="T9" fmla="*/ 31 h 89"/>
                <a:gd name="T10" fmla="*/ 12 w 65"/>
                <a:gd name="T11" fmla="*/ 29 h 89"/>
                <a:gd name="T12" fmla="*/ 8 w 65"/>
                <a:gd name="T13" fmla="*/ 10 h 89"/>
                <a:gd name="T14" fmla="*/ 27 w 65"/>
                <a:gd name="T15" fmla="*/ 0 h 89"/>
                <a:gd name="T16" fmla="*/ 44 w 65"/>
                <a:gd name="T17" fmla="*/ 23 h 89"/>
                <a:gd name="T18" fmla="*/ 44 w 65"/>
                <a:gd name="T19" fmla="*/ 34 h 89"/>
                <a:gd name="T20" fmla="*/ 57 w 65"/>
                <a:gd name="T21" fmla="*/ 34 h 89"/>
                <a:gd name="T22" fmla="*/ 61 w 65"/>
                <a:gd name="T23" fmla="*/ 42 h 89"/>
                <a:gd name="T24" fmla="*/ 61 w 65"/>
                <a:gd name="T25" fmla="*/ 53 h 89"/>
                <a:gd name="T26" fmla="*/ 65 w 65"/>
                <a:gd name="T27" fmla="*/ 59 h 89"/>
                <a:gd name="T28" fmla="*/ 63 w 65"/>
                <a:gd name="T29" fmla="*/ 67 h 89"/>
                <a:gd name="T30" fmla="*/ 59 w 65"/>
                <a:gd name="T31" fmla="*/ 70 h 89"/>
                <a:gd name="T32" fmla="*/ 59 w 65"/>
                <a:gd name="T33" fmla="*/ 78 h 89"/>
                <a:gd name="T34" fmla="*/ 34 w 65"/>
                <a:gd name="T35" fmla="*/ 84 h 89"/>
                <a:gd name="T36" fmla="*/ 27 w 65"/>
                <a:gd name="T37" fmla="*/ 74 h 89"/>
                <a:gd name="T38" fmla="*/ 17 w 65"/>
                <a:gd name="T39" fmla="*/ 74 h 89"/>
                <a:gd name="T40" fmla="*/ 16 w 65"/>
                <a:gd name="T41" fmla="*/ 89 h 89"/>
                <a:gd name="T42" fmla="*/ 0 w 65"/>
                <a:gd name="T43" fmla="*/ 74 h 89"/>
                <a:gd name="T44" fmla="*/ 4 w 65"/>
                <a:gd name="T45" fmla="*/ 70 h 89"/>
                <a:gd name="T46" fmla="*/ 4 w 65"/>
                <a:gd name="T47" fmla="*/ 70 h 89"/>
                <a:gd name="T48" fmla="*/ 4 w 65"/>
                <a:gd name="T49" fmla="*/ 7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89">
                  <a:moveTo>
                    <a:pt x="4" y="70"/>
                  </a:moveTo>
                  <a:lnTo>
                    <a:pt x="4" y="59"/>
                  </a:lnTo>
                  <a:lnTo>
                    <a:pt x="16" y="55"/>
                  </a:lnTo>
                  <a:lnTo>
                    <a:pt x="19" y="42"/>
                  </a:lnTo>
                  <a:lnTo>
                    <a:pt x="10" y="31"/>
                  </a:lnTo>
                  <a:lnTo>
                    <a:pt x="12" y="29"/>
                  </a:lnTo>
                  <a:lnTo>
                    <a:pt x="8" y="10"/>
                  </a:lnTo>
                  <a:lnTo>
                    <a:pt x="27" y="0"/>
                  </a:lnTo>
                  <a:lnTo>
                    <a:pt x="44" y="23"/>
                  </a:lnTo>
                  <a:lnTo>
                    <a:pt x="44" y="34"/>
                  </a:lnTo>
                  <a:lnTo>
                    <a:pt x="57" y="34"/>
                  </a:lnTo>
                  <a:lnTo>
                    <a:pt x="61" y="42"/>
                  </a:lnTo>
                  <a:lnTo>
                    <a:pt x="61" y="53"/>
                  </a:lnTo>
                  <a:lnTo>
                    <a:pt x="65" y="59"/>
                  </a:lnTo>
                  <a:lnTo>
                    <a:pt x="63" y="67"/>
                  </a:lnTo>
                  <a:lnTo>
                    <a:pt x="59" y="70"/>
                  </a:lnTo>
                  <a:lnTo>
                    <a:pt x="59" y="78"/>
                  </a:lnTo>
                  <a:lnTo>
                    <a:pt x="34" y="84"/>
                  </a:lnTo>
                  <a:lnTo>
                    <a:pt x="27" y="74"/>
                  </a:lnTo>
                  <a:lnTo>
                    <a:pt x="17" y="74"/>
                  </a:lnTo>
                  <a:lnTo>
                    <a:pt x="16" y="89"/>
                  </a:lnTo>
                  <a:lnTo>
                    <a:pt x="0" y="74"/>
                  </a:lnTo>
                  <a:lnTo>
                    <a:pt x="4" y="70"/>
                  </a:lnTo>
                  <a:lnTo>
                    <a:pt x="4" y="70"/>
                  </a:lnTo>
                  <a:lnTo>
                    <a:pt x="4" y="70"/>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0"/>
                <a:sym typeface="Lucida Grande" charset="0"/>
              </a:endParaRPr>
            </a:p>
          </p:txBody>
        </p:sp>
        <p:sp>
          <p:nvSpPr>
            <p:cNvPr id="124" name="Freeform 123">
              <a:extLst>
                <a:ext uri="{FF2B5EF4-FFF2-40B4-BE49-F238E27FC236}">
                  <a16:creationId xmlns:a16="http://schemas.microsoft.com/office/drawing/2014/main" id="{9F088819-7405-1548-98CF-63090F40E4D3}"/>
                </a:ext>
              </a:extLst>
            </p:cNvPr>
            <p:cNvSpPr>
              <a:spLocks/>
            </p:cNvSpPr>
            <p:nvPr userDrawn="1"/>
          </p:nvSpPr>
          <p:spPr bwMode="auto">
            <a:xfrm>
              <a:off x="1389857" y="2377209"/>
              <a:ext cx="36645" cy="71464"/>
            </a:xfrm>
            <a:custGeom>
              <a:avLst/>
              <a:gdLst>
                <a:gd name="T0" fmla="*/ 0 w 24"/>
                <a:gd name="T1" fmla="*/ 13 h 55"/>
                <a:gd name="T2" fmla="*/ 3 w 24"/>
                <a:gd name="T3" fmla="*/ 0 h 55"/>
                <a:gd name="T4" fmla="*/ 13 w 24"/>
                <a:gd name="T5" fmla="*/ 0 h 55"/>
                <a:gd name="T6" fmla="*/ 20 w 24"/>
                <a:gd name="T7" fmla="*/ 10 h 55"/>
                <a:gd name="T8" fmla="*/ 17 w 24"/>
                <a:gd name="T9" fmla="*/ 25 h 55"/>
                <a:gd name="T10" fmla="*/ 24 w 24"/>
                <a:gd name="T11" fmla="*/ 34 h 55"/>
                <a:gd name="T12" fmla="*/ 17 w 24"/>
                <a:gd name="T13" fmla="*/ 46 h 55"/>
                <a:gd name="T14" fmla="*/ 9 w 24"/>
                <a:gd name="T15" fmla="*/ 55 h 55"/>
                <a:gd name="T16" fmla="*/ 3 w 24"/>
                <a:gd name="T17" fmla="*/ 55 h 55"/>
                <a:gd name="T18" fmla="*/ 5 w 24"/>
                <a:gd name="T19" fmla="*/ 46 h 55"/>
                <a:gd name="T20" fmla="*/ 5 w 24"/>
                <a:gd name="T21" fmla="*/ 46 h 55"/>
                <a:gd name="T22" fmla="*/ 2 w 24"/>
                <a:gd name="T23" fmla="*/ 44 h 55"/>
                <a:gd name="T24" fmla="*/ 0 w 24"/>
                <a:gd name="T25" fmla="*/ 42 h 55"/>
                <a:gd name="T26" fmla="*/ 0 w 24"/>
                <a:gd name="T27" fmla="*/ 40 h 55"/>
                <a:gd name="T28" fmla="*/ 0 w 24"/>
                <a:gd name="T29" fmla="*/ 40 h 55"/>
                <a:gd name="T30" fmla="*/ 0 w 24"/>
                <a:gd name="T31" fmla="*/ 30 h 55"/>
                <a:gd name="T32" fmla="*/ 0 w 24"/>
                <a:gd name="T33" fmla="*/ 13 h 55"/>
                <a:gd name="T34" fmla="*/ 0 w 24"/>
                <a:gd name="T35" fmla="*/ 13 h 55"/>
                <a:gd name="T36" fmla="*/ 0 w 24"/>
                <a:gd name="T37" fmla="*/ 1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4" h="55">
                  <a:moveTo>
                    <a:pt x="0" y="13"/>
                  </a:moveTo>
                  <a:lnTo>
                    <a:pt x="3" y="0"/>
                  </a:lnTo>
                  <a:lnTo>
                    <a:pt x="13" y="0"/>
                  </a:lnTo>
                  <a:lnTo>
                    <a:pt x="20" y="10"/>
                  </a:lnTo>
                  <a:lnTo>
                    <a:pt x="17" y="25"/>
                  </a:lnTo>
                  <a:lnTo>
                    <a:pt x="24" y="34"/>
                  </a:lnTo>
                  <a:lnTo>
                    <a:pt x="17" y="46"/>
                  </a:lnTo>
                  <a:lnTo>
                    <a:pt x="9" y="55"/>
                  </a:lnTo>
                  <a:lnTo>
                    <a:pt x="3" y="55"/>
                  </a:lnTo>
                  <a:lnTo>
                    <a:pt x="5" y="46"/>
                  </a:lnTo>
                  <a:lnTo>
                    <a:pt x="5" y="46"/>
                  </a:lnTo>
                  <a:lnTo>
                    <a:pt x="2" y="44"/>
                  </a:lnTo>
                  <a:lnTo>
                    <a:pt x="0" y="42"/>
                  </a:lnTo>
                  <a:lnTo>
                    <a:pt x="0" y="40"/>
                  </a:lnTo>
                  <a:lnTo>
                    <a:pt x="0" y="40"/>
                  </a:lnTo>
                  <a:lnTo>
                    <a:pt x="0" y="30"/>
                  </a:lnTo>
                  <a:lnTo>
                    <a:pt x="0" y="13"/>
                  </a:lnTo>
                  <a:lnTo>
                    <a:pt x="0" y="13"/>
                  </a:lnTo>
                  <a:lnTo>
                    <a:pt x="0" y="13"/>
                  </a:lnTo>
                  <a:close/>
                </a:path>
              </a:pathLst>
            </a:custGeom>
            <a:solidFill>
              <a:schemeClr val="bg1">
                <a:lumMod val="85000"/>
              </a:schemeClr>
            </a:solidFill>
            <a:ln w="635" cap="rnd">
              <a:solidFill>
                <a:schemeClr val="bg1">
                  <a:alpha val="17000"/>
                </a:schemeClr>
              </a:solidFill>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25" name="Freeform 124">
              <a:extLst>
                <a:ext uri="{FF2B5EF4-FFF2-40B4-BE49-F238E27FC236}">
                  <a16:creationId xmlns:a16="http://schemas.microsoft.com/office/drawing/2014/main" id="{30F0B6EE-76C3-AB4C-99C0-54EB39162D99}"/>
                </a:ext>
              </a:extLst>
            </p:cNvPr>
            <p:cNvSpPr>
              <a:spLocks/>
            </p:cNvSpPr>
            <p:nvPr userDrawn="1"/>
          </p:nvSpPr>
          <p:spPr bwMode="auto">
            <a:xfrm>
              <a:off x="1389857" y="2377209"/>
              <a:ext cx="36645" cy="71464"/>
            </a:xfrm>
            <a:custGeom>
              <a:avLst/>
              <a:gdLst>
                <a:gd name="T0" fmla="*/ 0 w 24"/>
                <a:gd name="T1" fmla="*/ 13 h 55"/>
                <a:gd name="T2" fmla="*/ 3 w 24"/>
                <a:gd name="T3" fmla="*/ 0 h 55"/>
                <a:gd name="T4" fmla="*/ 13 w 24"/>
                <a:gd name="T5" fmla="*/ 0 h 55"/>
                <a:gd name="T6" fmla="*/ 20 w 24"/>
                <a:gd name="T7" fmla="*/ 10 h 55"/>
                <a:gd name="T8" fmla="*/ 17 w 24"/>
                <a:gd name="T9" fmla="*/ 25 h 55"/>
                <a:gd name="T10" fmla="*/ 24 w 24"/>
                <a:gd name="T11" fmla="*/ 34 h 55"/>
                <a:gd name="T12" fmla="*/ 17 w 24"/>
                <a:gd name="T13" fmla="*/ 46 h 55"/>
                <a:gd name="T14" fmla="*/ 9 w 24"/>
                <a:gd name="T15" fmla="*/ 55 h 55"/>
                <a:gd name="T16" fmla="*/ 3 w 24"/>
                <a:gd name="T17" fmla="*/ 55 h 55"/>
                <a:gd name="T18" fmla="*/ 5 w 24"/>
                <a:gd name="T19" fmla="*/ 46 h 55"/>
                <a:gd name="T20" fmla="*/ 5 w 24"/>
                <a:gd name="T21" fmla="*/ 46 h 55"/>
                <a:gd name="T22" fmla="*/ 2 w 24"/>
                <a:gd name="T23" fmla="*/ 44 h 55"/>
                <a:gd name="T24" fmla="*/ 0 w 24"/>
                <a:gd name="T25" fmla="*/ 42 h 55"/>
                <a:gd name="T26" fmla="*/ 0 w 24"/>
                <a:gd name="T27" fmla="*/ 40 h 55"/>
                <a:gd name="T28" fmla="*/ 0 w 24"/>
                <a:gd name="T29" fmla="*/ 40 h 55"/>
                <a:gd name="T30" fmla="*/ 0 w 24"/>
                <a:gd name="T31" fmla="*/ 30 h 55"/>
                <a:gd name="T32" fmla="*/ 0 w 24"/>
                <a:gd name="T33" fmla="*/ 13 h 55"/>
                <a:gd name="T34" fmla="*/ 0 w 24"/>
                <a:gd name="T35" fmla="*/ 13 h 55"/>
                <a:gd name="T36" fmla="*/ 0 w 24"/>
                <a:gd name="T37" fmla="*/ 1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4" h="55">
                  <a:moveTo>
                    <a:pt x="0" y="13"/>
                  </a:moveTo>
                  <a:lnTo>
                    <a:pt x="3" y="0"/>
                  </a:lnTo>
                  <a:lnTo>
                    <a:pt x="13" y="0"/>
                  </a:lnTo>
                  <a:lnTo>
                    <a:pt x="20" y="10"/>
                  </a:lnTo>
                  <a:lnTo>
                    <a:pt x="17" y="25"/>
                  </a:lnTo>
                  <a:lnTo>
                    <a:pt x="24" y="34"/>
                  </a:lnTo>
                  <a:lnTo>
                    <a:pt x="17" y="46"/>
                  </a:lnTo>
                  <a:lnTo>
                    <a:pt x="9" y="55"/>
                  </a:lnTo>
                  <a:lnTo>
                    <a:pt x="3" y="55"/>
                  </a:lnTo>
                  <a:lnTo>
                    <a:pt x="5" y="46"/>
                  </a:lnTo>
                  <a:lnTo>
                    <a:pt x="5" y="46"/>
                  </a:lnTo>
                  <a:lnTo>
                    <a:pt x="2" y="44"/>
                  </a:lnTo>
                  <a:lnTo>
                    <a:pt x="0" y="42"/>
                  </a:lnTo>
                  <a:lnTo>
                    <a:pt x="0" y="40"/>
                  </a:lnTo>
                  <a:lnTo>
                    <a:pt x="0" y="40"/>
                  </a:lnTo>
                  <a:lnTo>
                    <a:pt x="0" y="30"/>
                  </a:lnTo>
                  <a:lnTo>
                    <a:pt x="0" y="13"/>
                  </a:lnTo>
                  <a:lnTo>
                    <a:pt x="0" y="13"/>
                  </a:lnTo>
                  <a:lnTo>
                    <a:pt x="0" y="13"/>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26" name="Freeform 125">
              <a:extLst>
                <a:ext uri="{FF2B5EF4-FFF2-40B4-BE49-F238E27FC236}">
                  <a16:creationId xmlns:a16="http://schemas.microsoft.com/office/drawing/2014/main" id="{D7486436-749A-054A-B6DF-C8160C2ED399}"/>
                </a:ext>
              </a:extLst>
            </p:cNvPr>
            <p:cNvSpPr>
              <a:spLocks/>
            </p:cNvSpPr>
            <p:nvPr userDrawn="1"/>
          </p:nvSpPr>
          <p:spPr bwMode="auto">
            <a:xfrm>
              <a:off x="1455512" y="2335630"/>
              <a:ext cx="129784" cy="79260"/>
            </a:xfrm>
            <a:custGeom>
              <a:avLst/>
              <a:gdLst>
                <a:gd name="T0" fmla="*/ 85 w 85"/>
                <a:gd name="T1" fmla="*/ 15 h 61"/>
                <a:gd name="T2" fmla="*/ 78 w 85"/>
                <a:gd name="T3" fmla="*/ 8 h 61"/>
                <a:gd name="T4" fmla="*/ 66 w 85"/>
                <a:gd name="T5" fmla="*/ 2 h 61"/>
                <a:gd name="T6" fmla="*/ 38 w 85"/>
                <a:gd name="T7" fmla="*/ 8 h 61"/>
                <a:gd name="T8" fmla="*/ 13 w 85"/>
                <a:gd name="T9" fmla="*/ 8 h 61"/>
                <a:gd name="T10" fmla="*/ 10 w 85"/>
                <a:gd name="T11" fmla="*/ 8 h 61"/>
                <a:gd name="T12" fmla="*/ 2 w 85"/>
                <a:gd name="T13" fmla="*/ 0 h 61"/>
                <a:gd name="T14" fmla="*/ 2 w 85"/>
                <a:gd name="T15" fmla="*/ 11 h 61"/>
                <a:gd name="T16" fmla="*/ 6 w 85"/>
                <a:gd name="T17" fmla="*/ 17 h 61"/>
                <a:gd name="T18" fmla="*/ 6 w 85"/>
                <a:gd name="T19" fmla="*/ 25 h 61"/>
                <a:gd name="T20" fmla="*/ 0 w 85"/>
                <a:gd name="T21" fmla="*/ 28 h 61"/>
                <a:gd name="T22" fmla="*/ 0 w 85"/>
                <a:gd name="T23" fmla="*/ 38 h 61"/>
                <a:gd name="T24" fmla="*/ 10 w 85"/>
                <a:gd name="T25" fmla="*/ 53 h 61"/>
                <a:gd name="T26" fmla="*/ 38 w 85"/>
                <a:gd name="T27" fmla="*/ 61 h 61"/>
                <a:gd name="T28" fmla="*/ 47 w 85"/>
                <a:gd name="T29" fmla="*/ 61 h 61"/>
                <a:gd name="T30" fmla="*/ 47 w 85"/>
                <a:gd name="T31" fmla="*/ 53 h 61"/>
                <a:gd name="T32" fmla="*/ 55 w 85"/>
                <a:gd name="T33" fmla="*/ 45 h 61"/>
                <a:gd name="T34" fmla="*/ 63 w 85"/>
                <a:gd name="T35" fmla="*/ 45 h 61"/>
                <a:gd name="T36" fmla="*/ 76 w 85"/>
                <a:gd name="T37" fmla="*/ 42 h 61"/>
                <a:gd name="T38" fmla="*/ 76 w 85"/>
                <a:gd name="T39" fmla="*/ 34 h 61"/>
                <a:gd name="T40" fmla="*/ 76 w 85"/>
                <a:gd name="T41" fmla="*/ 28 h 61"/>
                <a:gd name="T42" fmla="*/ 76 w 85"/>
                <a:gd name="T43" fmla="*/ 23 h 61"/>
                <a:gd name="T44" fmla="*/ 78 w 85"/>
                <a:gd name="T45" fmla="*/ 21 h 61"/>
                <a:gd name="T46" fmla="*/ 81 w 85"/>
                <a:gd name="T47" fmla="*/ 17 h 61"/>
                <a:gd name="T48" fmla="*/ 85 w 85"/>
                <a:gd name="T49" fmla="*/ 15 h 61"/>
                <a:gd name="T50" fmla="*/ 85 w 85"/>
                <a:gd name="T51" fmla="*/ 15 h 61"/>
                <a:gd name="T52" fmla="*/ 85 w 85"/>
                <a:gd name="T53" fmla="*/ 15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5" h="61">
                  <a:moveTo>
                    <a:pt x="85" y="15"/>
                  </a:moveTo>
                  <a:lnTo>
                    <a:pt x="78" y="8"/>
                  </a:lnTo>
                  <a:lnTo>
                    <a:pt x="66" y="2"/>
                  </a:lnTo>
                  <a:lnTo>
                    <a:pt x="38" y="8"/>
                  </a:lnTo>
                  <a:lnTo>
                    <a:pt x="13" y="8"/>
                  </a:lnTo>
                  <a:lnTo>
                    <a:pt x="10" y="8"/>
                  </a:lnTo>
                  <a:lnTo>
                    <a:pt x="2" y="0"/>
                  </a:lnTo>
                  <a:lnTo>
                    <a:pt x="2" y="11"/>
                  </a:lnTo>
                  <a:lnTo>
                    <a:pt x="6" y="17"/>
                  </a:lnTo>
                  <a:lnTo>
                    <a:pt x="6" y="25"/>
                  </a:lnTo>
                  <a:lnTo>
                    <a:pt x="0" y="28"/>
                  </a:lnTo>
                  <a:lnTo>
                    <a:pt x="0" y="38"/>
                  </a:lnTo>
                  <a:lnTo>
                    <a:pt x="10" y="53"/>
                  </a:lnTo>
                  <a:lnTo>
                    <a:pt x="38" y="61"/>
                  </a:lnTo>
                  <a:lnTo>
                    <a:pt x="47" y="61"/>
                  </a:lnTo>
                  <a:lnTo>
                    <a:pt x="47" y="53"/>
                  </a:lnTo>
                  <a:lnTo>
                    <a:pt x="55" y="45"/>
                  </a:lnTo>
                  <a:lnTo>
                    <a:pt x="63" y="45"/>
                  </a:lnTo>
                  <a:lnTo>
                    <a:pt x="76" y="42"/>
                  </a:lnTo>
                  <a:lnTo>
                    <a:pt x="76" y="34"/>
                  </a:lnTo>
                  <a:lnTo>
                    <a:pt x="76" y="28"/>
                  </a:lnTo>
                  <a:lnTo>
                    <a:pt x="76" y="23"/>
                  </a:lnTo>
                  <a:lnTo>
                    <a:pt x="78" y="21"/>
                  </a:lnTo>
                  <a:lnTo>
                    <a:pt x="81" y="17"/>
                  </a:lnTo>
                  <a:lnTo>
                    <a:pt x="85" y="15"/>
                  </a:lnTo>
                  <a:lnTo>
                    <a:pt x="85" y="15"/>
                  </a:lnTo>
                  <a:lnTo>
                    <a:pt x="85" y="15"/>
                  </a:lnTo>
                  <a:close/>
                </a:path>
              </a:pathLst>
            </a:custGeom>
            <a:solidFill>
              <a:schemeClr val="bg1">
                <a:lumMod val="85000"/>
              </a:schemeClr>
            </a:solidFill>
            <a:ln w="635" cap="rnd">
              <a:solidFill>
                <a:schemeClr val="bg1">
                  <a:alpha val="17000"/>
                </a:schemeClr>
              </a:solidFill>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27" name="Freeform 126">
              <a:extLst>
                <a:ext uri="{FF2B5EF4-FFF2-40B4-BE49-F238E27FC236}">
                  <a16:creationId xmlns:a16="http://schemas.microsoft.com/office/drawing/2014/main" id="{FA1EA11E-C2EB-534A-87ED-81DC32BD86C8}"/>
                </a:ext>
              </a:extLst>
            </p:cNvPr>
            <p:cNvSpPr>
              <a:spLocks/>
            </p:cNvSpPr>
            <p:nvPr userDrawn="1"/>
          </p:nvSpPr>
          <p:spPr bwMode="auto">
            <a:xfrm>
              <a:off x="1455512" y="2335630"/>
              <a:ext cx="129784" cy="79260"/>
            </a:xfrm>
            <a:custGeom>
              <a:avLst/>
              <a:gdLst>
                <a:gd name="T0" fmla="*/ 85 w 85"/>
                <a:gd name="T1" fmla="*/ 15 h 61"/>
                <a:gd name="T2" fmla="*/ 78 w 85"/>
                <a:gd name="T3" fmla="*/ 8 h 61"/>
                <a:gd name="T4" fmla="*/ 66 w 85"/>
                <a:gd name="T5" fmla="*/ 2 h 61"/>
                <a:gd name="T6" fmla="*/ 38 w 85"/>
                <a:gd name="T7" fmla="*/ 8 h 61"/>
                <a:gd name="T8" fmla="*/ 13 w 85"/>
                <a:gd name="T9" fmla="*/ 8 h 61"/>
                <a:gd name="T10" fmla="*/ 10 w 85"/>
                <a:gd name="T11" fmla="*/ 8 h 61"/>
                <a:gd name="T12" fmla="*/ 2 w 85"/>
                <a:gd name="T13" fmla="*/ 0 h 61"/>
                <a:gd name="T14" fmla="*/ 2 w 85"/>
                <a:gd name="T15" fmla="*/ 11 h 61"/>
                <a:gd name="T16" fmla="*/ 6 w 85"/>
                <a:gd name="T17" fmla="*/ 17 h 61"/>
                <a:gd name="T18" fmla="*/ 6 w 85"/>
                <a:gd name="T19" fmla="*/ 25 h 61"/>
                <a:gd name="T20" fmla="*/ 0 w 85"/>
                <a:gd name="T21" fmla="*/ 28 h 61"/>
                <a:gd name="T22" fmla="*/ 0 w 85"/>
                <a:gd name="T23" fmla="*/ 38 h 61"/>
                <a:gd name="T24" fmla="*/ 10 w 85"/>
                <a:gd name="T25" fmla="*/ 53 h 61"/>
                <a:gd name="T26" fmla="*/ 38 w 85"/>
                <a:gd name="T27" fmla="*/ 61 h 61"/>
                <a:gd name="T28" fmla="*/ 47 w 85"/>
                <a:gd name="T29" fmla="*/ 61 h 61"/>
                <a:gd name="T30" fmla="*/ 47 w 85"/>
                <a:gd name="T31" fmla="*/ 53 h 61"/>
                <a:gd name="T32" fmla="*/ 55 w 85"/>
                <a:gd name="T33" fmla="*/ 45 h 61"/>
                <a:gd name="T34" fmla="*/ 63 w 85"/>
                <a:gd name="T35" fmla="*/ 45 h 61"/>
                <a:gd name="T36" fmla="*/ 76 w 85"/>
                <a:gd name="T37" fmla="*/ 42 h 61"/>
                <a:gd name="T38" fmla="*/ 76 w 85"/>
                <a:gd name="T39" fmla="*/ 34 h 61"/>
                <a:gd name="T40" fmla="*/ 76 w 85"/>
                <a:gd name="T41" fmla="*/ 28 h 61"/>
                <a:gd name="T42" fmla="*/ 76 w 85"/>
                <a:gd name="T43" fmla="*/ 23 h 61"/>
                <a:gd name="T44" fmla="*/ 78 w 85"/>
                <a:gd name="T45" fmla="*/ 21 h 61"/>
                <a:gd name="T46" fmla="*/ 81 w 85"/>
                <a:gd name="T47" fmla="*/ 17 h 61"/>
                <a:gd name="T48" fmla="*/ 85 w 85"/>
                <a:gd name="T49" fmla="*/ 15 h 61"/>
                <a:gd name="T50" fmla="*/ 85 w 85"/>
                <a:gd name="T51" fmla="*/ 15 h 61"/>
                <a:gd name="T52" fmla="*/ 85 w 85"/>
                <a:gd name="T53" fmla="*/ 15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5" h="61">
                  <a:moveTo>
                    <a:pt x="85" y="15"/>
                  </a:moveTo>
                  <a:lnTo>
                    <a:pt x="78" y="8"/>
                  </a:lnTo>
                  <a:lnTo>
                    <a:pt x="66" y="2"/>
                  </a:lnTo>
                  <a:lnTo>
                    <a:pt x="38" y="8"/>
                  </a:lnTo>
                  <a:lnTo>
                    <a:pt x="13" y="8"/>
                  </a:lnTo>
                  <a:lnTo>
                    <a:pt x="10" y="8"/>
                  </a:lnTo>
                  <a:lnTo>
                    <a:pt x="2" y="0"/>
                  </a:lnTo>
                  <a:lnTo>
                    <a:pt x="2" y="11"/>
                  </a:lnTo>
                  <a:lnTo>
                    <a:pt x="6" y="17"/>
                  </a:lnTo>
                  <a:lnTo>
                    <a:pt x="6" y="25"/>
                  </a:lnTo>
                  <a:lnTo>
                    <a:pt x="0" y="28"/>
                  </a:lnTo>
                  <a:lnTo>
                    <a:pt x="0" y="38"/>
                  </a:lnTo>
                  <a:lnTo>
                    <a:pt x="10" y="53"/>
                  </a:lnTo>
                  <a:lnTo>
                    <a:pt x="38" y="61"/>
                  </a:lnTo>
                  <a:lnTo>
                    <a:pt x="47" y="61"/>
                  </a:lnTo>
                  <a:lnTo>
                    <a:pt x="47" y="53"/>
                  </a:lnTo>
                  <a:lnTo>
                    <a:pt x="55" y="45"/>
                  </a:lnTo>
                  <a:lnTo>
                    <a:pt x="63" y="45"/>
                  </a:lnTo>
                  <a:lnTo>
                    <a:pt x="76" y="42"/>
                  </a:lnTo>
                  <a:lnTo>
                    <a:pt x="76" y="34"/>
                  </a:lnTo>
                  <a:lnTo>
                    <a:pt x="76" y="28"/>
                  </a:lnTo>
                  <a:lnTo>
                    <a:pt x="76" y="23"/>
                  </a:lnTo>
                  <a:lnTo>
                    <a:pt x="78" y="21"/>
                  </a:lnTo>
                  <a:lnTo>
                    <a:pt x="81" y="17"/>
                  </a:lnTo>
                  <a:lnTo>
                    <a:pt x="85" y="15"/>
                  </a:lnTo>
                  <a:lnTo>
                    <a:pt x="85" y="15"/>
                  </a:lnTo>
                  <a:lnTo>
                    <a:pt x="85" y="15"/>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28" name="Freeform 127">
              <a:extLst>
                <a:ext uri="{FF2B5EF4-FFF2-40B4-BE49-F238E27FC236}">
                  <a16:creationId xmlns:a16="http://schemas.microsoft.com/office/drawing/2014/main" id="{7F9B912F-9F41-814B-9F48-B250F1BC9060}"/>
                </a:ext>
              </a:extLst>
            </p:cNvPr>
            <p:cNvSpPr>
              <a:spLocks/>
            </p:cNvSpPr>
            <p:nvPr userDrawn="1"/>
          </p:nvSpPr>
          <p:spPr bwMode="auto">
            <a:xfrm>
              <a:off x="1415814" y="2382406"/>
              <a:ext cx="54967" cy="38980"/>
            </a:xfrm>
            <a:custGeom>
              <a:avLst/>
              <a:gdLst>
                <a:gd name="T0" fmla="*/ 0 w 36"/>
                <a:gd name="T1" fmla="*/ 21 h 30"/>
                <a:gd name="T2" fmla="*/ 0 w 36"/>
                <a:gd name="T3" fmla="*/ 21 h 30"/>
                <a:gd name="T4" fmla="*/ 7 w 36"/>
                <a:gd name="T5" fmla="*/ 30 h 30"/>
                <a:gd name="T6" fmla="*/ 19 w 36"/>
                <a:gd name="T7" fmla="*/ 30 h 30"/>
                <a:gd name="T8" fmla="*/ 28 w 36"/>
                <a:gd name="T9" fmla="*/ 19 h 30"/>
                <a:gd name="T10" fmla="*/ 36 w 36"/>
                <a:gd name="T11" fmla="*/ 17 h 30"/>
                <a:gd name="T12" fmla="*/ 26 w 36"/>
                <a:gd name="T13" fmla="*/ 0 h 30"/>
                <a:gd name="T14" fmla="*/ 3 w 36"/>
                <a:gd name="T15" fmla="*/ 6 h 30"/>
                <a:gd name="T16" fmla="*/ 0 w 36"/>
                <a:gd name="T17" fmla="*/ 21 h 30"/>
                <a:gd name="T18" fmla="*/ 0 w 36"/>
                <a:gd name="T19" fmla="*/ 21 h 30"/>
                <a:gd name="T20" fmla="*/ 0 w 36"/>
                <a:gd name="T21" fmla="*/ 21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6" h="30">
                  <a:moveTo>
                    <a:pt x="0" y="21"/>
                  </a:moveTo>
                  <a:lnTo>
                    <a:pt x="0" y="21"/>
                  </a:lnTo>
                  <a:lnTo>
                    <a:pt x="7" y="30"/>
                  </a:lnTo>
                  <a:lnTo>
                    <a:pt x="19" y="30"/>
                  </a:lnTo>
                  <a:lnTo>
                    <a:pt x="28" y="19"/>
                  </a:lnTo>
                  <a:lnTo>
                    <a:pt x="36" y="17"/>
                  </a:lnTo>
                  <a:lnTo>
                    <a:pt x="26" y="0"/>
                  </a:lnTo>
                  <a:lnTo>
                    <a:pt x="3" y="6"/>
                  </a:lnTo>
                  <a:lnTo>
                    <a:pt x="0" y="21"/>
                  </a:lnTo>
                  <a:lnTo>
                    <a:pt x="0" y="21"/>
                  </a:lnTo>
                  <a:lnTo>
                    <a:pt x="0" y="21"/>
                  </a:lnTo>
                  <a:close/>
                </a:path>
              </a:pathLst>
            </a:custGeom>
            <a:solidFill>
              <a:schemeClr val="bg1">
                <a:lumMod val="85000"/>
              </a:schemeClr>
            </a:solidFill>
            <a:ln w="635" cap="rnd">
              <a:solidFill>
                <a:schemeClr val="bg1">
                  <a:alpha val="17000"/>
                </a:schemeClr>
              </a:solidFill>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29" name="Freeform 128">
              <a:extLst>
                <a:ext uri="{FF2B5EF4-FFF2-40B4-BE49-F238E27FC236}">
                  <a16:creationId xmlns:a16="http://schemas.microsoft.com/office/drawing/2014/main" id="{573A6524-FCF9-7F44-ADAA-7CD6BF7FDD0E}"/>
                </a:ext>
              </a:extLst>
            </p:cNvPr>
            <p:cNvSpPr>
              <a:spLocks/>
            </p:cNvSpPr>
            <p:nvPr userDrawn="1"/>
          </p:nvSpPr>
          <p:spPr bwMode="auto">
            <a:xfrm>
              <a:off x="1415814" y="2382406"/>
              <a:ext cx="54967" cy="38980"/>
            </a:xfrm>
            <a:custGeom>
              <a:avLst/>
              <a:gdLst>
                <a:gd name="T0" fmla="*/ 0 w 36"/>
                <a:gd name="T1" fmla="*/ 21 h 30"/>
                <a:gd name="T2" fmla="*/ 0 w 36"/>
                <a:gd name="T3" fmla="*/ 21 h 30"/>
                <a:gd name="T4" fmla="*/ 7 w 36"/>
                <a:gd name="T5" fmla="*/ 30 h 30"/>
                <a:gd name="T6" fmla="*/ 19 w 36"/>
                <a:gd name="T7" fmla="*/ 30 h 30"/>
                <a:gd name="T8" fmla="*/ 28 w 36"/>
                <a:gd name="T9" fmla="*/ 19 h 30"/>
                <a:gd name="T10" fmla="*/ 36 w 36"/>
                <a:gd name="T11" fmla="*/ 17 h 30"/>
                <a:gd name="T12" fmla="*/ 26 w 36"/>
                <a:gd name="T13" fmla="*/ 0 h 30"/>
                <a:gd name="T14" fmla="*/ 3 w 36"/>
                <a:gd name="T15" fmla="*/ 6 h 30"/>
                <a:gd name="T16" fmla="*/ 0 w 36"/>
                <a:gd name="T17" fmla="*/ 21 h 30"/>
                <a:gd name="T18" fmla="*/ 0 w 36"/>
                <a:gd name="T19" fmla="*/ 21 h 30"/>
                <a:gd name="T20" fmla="*/ 0 w 36"/>
                <a:gd name="T21" fmla="*/ 21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6" h="30">
                  <a:moveTo>
                    <a:pt x="0" y="21"/>
                  </a:moveTo>
                  <a:lnTo>
                    <a:pt x="0" y="21"/>
                  </a:lnTo>
                  <a:lnTo>
                    <a:pt x="7" y="30"/>
                  </a:lnTo>
                  <a:lnTo>
                    <a:pt x="19" y="30"/>
                  </a:lnTo>
                  <a:lnTo>
                    <a:pt x="28" y="19"/>
                  </a:lnTo>
                  <a:lnTo>
                    <a:pt x="36" y="17"/>
                  </a:lnTo>
                  <a:lnTo>
                    <a:pt x="26" y="0"/>
                  </a:lnTo>
                  <a:lnTo>
                    <a:pt x="3" y="6"/>
                  </a:lnTo>
                  <a:lnTo>
                    <a:pt x="0" y="21"/>
                  </a:lnTo>
                  <a:lnTo>
                    <a:pt x="0" y="21"/>
                  </a:lnTo>
                  <a:lnTo>
                    <a:pt x="0" y="21"/>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30" name="Freeform 129">
              <a:extLst>
                <a:ext uri="{FF2B5EF4-FFF2-40B4-BE49-F238E27FC236}">
                  <a16:creationId xmlns:a16="http://schemas.microsoft.com/office/drawing/2014/main" id="{7E4C677F-6AA5-C94A-9C5E-C3BC29E8822D}"/>
                </a:ext>
              </a:extLst>
            </p:cNvPr>
            <p:cNvSpPr>
              <a:spLocks/>
            </p:cNvSpPr>
            <p:nvPr userDrawn="1"/>
          </p:nvSpPr>
          <p:spPr bwMode="auto">
            <a:xfrm>
              <a:off x="1530328" y="2391502"/>
              <a:ext cx="404619" cy="153323"/>
            </a:xfrm>
            <a:custGeom>
              <a:avLst/>
              <a:gdLst>
                <a:gd name="T0" fmla="*/ 34 w 265"/>
                <a:gd name="T1" fmla="*/ 31 h 118"/>
                <a:gd name="T2" fmla="*/ 59 w 265"/>
                <a:gd name="T3" fmla="*/ 16 h 118"/>
                <a:gd name="T4" fmla="*/ 72 w 265"/>
                <a:gd name="T5" fmla="*/ 16 h 118"/>
                <a:gd name="T6" fmla="*/ 80 w 265"/>
                <a:gd name="T7" fmla="*/ 12 h 118"/>
                <a:gd name="T8" fmla="*/ 89 w 265"/>
                <a:gd name="T9" fmla="*/ 6 h 118"/>
                <a:gd name="T10" fmla="*/ 99 w 265"/>
                <a:gd name="T11" fmla="*/ 0 h 118"/>
                <a:gd name="T12" fmla="*/ 123 w 265"/>
                <a:gd name="T13" fmla="*/ 2 h 118"/>
                <a:gd name="T14" fmla="*/ 133 w 265"/>
                <a:gd name="T15" fmla="*/ 8 h 118"/>
                <a:gd name="T16" fmla="*/ 146 w 265"/>
                <a:gd name="T17" fmla="*/ 12 h 118"/>
                <a:gd name="T18" fmla="*/ 159 w 265"/>
                <a:gd name="T19" fmla="*/ 16 h 118"/>
                <a:gd name="T20" fmla="*/ 171 w 265"/>
                <a:gd name="T21" fmla="*/ 21 h 118"/>
                <a:gd name="T22" fmla="*/ 191 w 265"/>
                <a:gd name="T23" fmla="*/ 19 h 118"/>
                <a:gd name="T24" fmla="*/ 199 w 265"/>
                <a:gd name="T25" fmla="*/ 19 h 118"/>
                <a:gd name="T26" fmla="*/ 203 w 265"/>
                <a:gd name="T27" fmla="*/ 18 h 118"/>
                <a:gd name="T28" fmla="*/ 212 w 265"/>
                <a:gd name="T29" fmla="*/ 12 h 118"/>
                <a:gd name="T30" fmla="*/ 216 w 265"/>
                <a:gd name="T31" fmla="*/ 12 h 118"/>
                <a:gd name="T32" fmla="*/ 222 w 265"/>
                <a:gd name="T33" fmla="*/ 10 h 118"/>
                <a:gd name="T34" fmla="*/ 263 w 265"/>
                <a:gd name="T35" fmla="*/ 42 h 118"/>
                <a:gd name="T36" fmla="*/ 259 w 265"/>
                <a:gd name="T37" fmla="*/ 61 h 118"/>
                <a:gd name="T38" fmla="*/ 259 w 265"/>
                <a:gd name="T39" fmla="*/ 95 h 118"/>
                <a:gd name="T40" fmla="*/ 244 w 265"/>
                <a:gd name="T41" fmla="*/ 89 h 118"/>
                <a:gd name="T42" fmla="*/ 205 w 265"/>
                <a:gd name="T43" fmla="*/ 93 h 118"/>
                <a:gd name="T44" fmla="*/ 150 w 265"/>
                <a:gd name="T45" fmla="*/ 99 h 118"/>
                <a:gd name="T46" fmla="*/ 136 w 265"/>
                <a:gd name="T47" fmla="*/ 116 h 118"/>
                <a:gd name="T48" fmla="*/ 140 w 265"/>
                <a:gd name="T49" fmla="*/ 103 h 118"/>
                <a:gd name="T50" fmla="*/ 138 w 265"/>
                <a:gd name="T51" fmla="*/ 99 h 118"/>
                <a:gd name="T52" fmla="*/ 131 w 265"/>
                <a:gd name="T53" fmla="*/ 103 h 118"/>
                <a:gd name="T54" fmla="*/ 123 w 265"/>
                <a:gd name="T55" fmla="*/ 99 h 118"/>
                <a:gd name="T56" fmla="*/ 116 w 265"/>
                <a:gd name="T57" fmla="*/ 103 h 118"/>
                <a:gd name="T58" fmla="*/ 102 w 265"/>
                <a:gd name="T59" fmla="*/ 110 h 118"/>
                <a:gd name="T60" fmla="*/ 89 w 265"/>
                <a:gd name="T61" fmla="*/ 110 h 118"/>
                <a:gd name="T62" fmla="*/ 74 w 265"/>
                <a:gd name="T63" fmla="*/ 101 h 118"/>
                <a:gd name="T64" fmla="*/ 65 w 265"/>
                <a:gd name="T65" fmla="*/ 97 h 118"/>
                <a:gd name="T66" fmla="*/ 61 w 265"/>
                <a:gd name="T67" fmla="*/ 106 h 118"/>
                <a:gd name="T68" fmla="*/ 49 w 265"/>
                <a:gd name="T69" fmla="*/ 110 h 118"/>
                <a:gd name="T70" fmla="*/ 40 w 265"/>
                <a:gd name="T71" fmla="*/ 101 h 118"/>
                <a:gd name="T72" fmla="*/ 29 w 265"/>
                <a:gd name="T73" fmla="*/ 101 h 118"/>
                <a:gd name="T74" fmla="*/ 27 w 265"/>
                <a:gd name="T75" fmla="*/ 95 h 118"/>
                <a:gd name="T76" fmla="*/ 17 w 265"/>
                <a:gd name="T77" fmla="*/ 93 h 118"/>
                <a:gd name="T78" fmla="*/ 14 w 265"/>
                <a:gd name="T79" fmla="*/ 86 h 118"/>
                <a:gd name="T80" fmla="*/ 12 w 265"/>
                <a:gd name="T81" fmla="*/ 82 h 118"/>
                <a:gd name="T82" fmla="*/ 15 w 265"/>
                <a:gd name="T83" fmla="*/ 80 h 118"/>
                <a:gd name="T84" fmla="*/ 10 w 265"/>
                <a:gd name="T85" fmla="*/ 76 h 118"/>
                <a:gd name="T86" fmla="*/ 10 w 265"/>
                <a:gd name="T87" fmla="*/ 65 h 118"/>
                <a:gd name="T88" fmla="*/ 8 w 265"/>
                <a:gd name="T89" fmla="*/ 55 h 118"/>
                <a:gd name="T90" fmla="*/ 12 w 265"/>
                <a:gd name="T91" fmla="*/ 46 h 118"/>
                <a:gd name="T92" fmla="*/ 0 w 265"/>
                <a:gd name="T93" fmla="*/ 48 h 118"/>
                <a:gd name="T94" fmla="*/ 8 w 265"/>
                <a:gd name="T95" fmla="*/ 29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65" h="118">
                  <a:moveTo>
                    <a:pt x="8" y="29"/>
                  </a:moveTo>
                  <a:lnTo>
                    <a:pt x="17" y="31"/>
                  </a:lnTo>
                  <a:lnTo>
                    <a:pt x="27" y="31"/>
                  </a:lnTo>
                  <a:lnTo>
                    <a:pt x="34" y="31"/>
                  </a:lnTo>
                  <a:lnTo>
                    <a:pt x="42" y="29"/>
                  </a:lnTo>
                  <a:lnTo>
                    <a:pt x="48" y="23"/>
                  </a:lnTo>
                  <a:lnTo>
                    <a:pt x="49" y="16"/>
                  </a:lnTo>
                  <a:lnTo>
                    <a:pt x="59" y="16"/>
                  </a:lnTo>
                  <a:lnTo>
                    <a:pt x="59" y="16"/>
                  </a:lnTo>
                  <a:lnTo>
                    <a:pt x="65" y="16"/>
                  </a:lnTo>
                  <a:lnTo>
                    <a:pt x="65" y="16"/>
                  </a:lnTo>
                  <a:lnTo>
                    <a:pt x="72" y="16"/>
                  </a:lnTo>
                  <a:lnTo>
                    <a:pt x="72" y="16"/>
                  </a:lnTo>
                  <a:lnTo>
                    <a:pt x="76" y="16"/>
                  </a:lnTo>
                  <a:lnTo>
                    <a:pt x="80" y="12"/>
                  </a:lnTo>
                  <a:lnTo>
                    <a:pt x="80" y="12"/>
                  </a:lnTo>
                  <a:lnTo>
                    <a:pt x="82" y="12"/>
                  </a:lnTo>
                  <a:lnTo>
                    <a:pt x="85" y="10"/>
                  </a:lnTo>
                  <a:lnTo>
                    <a:pt x="87" y="8"/>
                  </a:lnTo>
                  <a:lnTo>
                    <a:pt x="89" y="6"/>
                  </a:lnTo>
                  <a:lnTo>
                    <a:pt x="89" y="6"/>
                  </a:lnTo>
                  <a:lnTo>
                    <a:pt x="95" y="2"/>
                  </a:lnTo>
                  <a:lnTo>
                    <a:pt x="99" y="0"/>
                  </a:lnTo>
                  <a:lnTo>
                    <a:pt x="99" y="0"/>
                  </a:lnTo>
                  <a:lnTo>
                    <a:pt x="106" y="0"/>
                  </a:lnTo>
                  <a:lnTo>
                    <a:pt x="106" y="0"/>
                  </a:lnTo>
                  <a:lnTo>
                    <a:pt x="118" y="0"/>
                  </a:lnTo>
                  <a:lnTo>
                    <a:pt x="123" y="2"/>
                  </a:lnTo>
                  <a:lnTo>
                    <a:pt x="129" y="2"/>
                  </a:lnTo>
                  <a:lnTo>
                    <a:pt x="129" y="6"/>
                  </a:lnTo>
                  <a:lnTo>
                    <a:pt x="129" y="6"/>
                  </a:lnTo>
                  <a:lnTo>
                    <a:pt x="133" y="8"/>
                  </a:lnTo>
                  <a:lnTo>
                    <a:pt x="133" y="10"/>
                  </a:lnTo>
                  <a:lnTo>
                    <a:pt x="135" y="12"/>
                  </a:lnTo>
                  <a:lnTo>
                    <a:pt x="135" y="12"/>
                  </a:lnTo>
                  <a:lnTo>
                    <a:pt x="146" y="12"/>
                  </a:lnTo>
                  <a:lnTo>
                    <a:pt x="152" y="12"/>
                  </a:lnTo>
                  <a:lnTo>
                    <a:pt x="157" y="16"/>
                  </a:lnTo>
                  <a:lnTo>
                    <a:pt x="157" y="16"/>
                  </a:lnTo>
                  <a:lnTo>
                    <a:pt x="159" y="16"/>
                  </a:lnTo>
                  <a:lnTo>
                    <a:pt x="163" y="19"/>
                  </a:lnTo>
                  <a:lnTo>
                    <a:pt x="163" y="19"/>
                  </a:lnTo>
                  <a:lnTo>
                    <a:pt x="165" y="21"/>
                  </a:lnTo>
                  <a:lnTo>
                    <a:pt x="171" y="21"/>
                  </a:lnTo>
                  <a:lnTo>
                    <a:pt x="171" y="21"/>
                  </a:lnTo>
                  <a:lnTo>
                    <a:pt x="178" y="21"/>
                  </a:lnTo>
                  <a:lnTo>
                    <a:pt x="178" y="21"/>
                  </a:lnTo>
                  <a:lnTo>
                    <a:pt x="191" y="19"/>
                  </a:lnTo>
                  <a:lnTo>
                    <a:pt x="191" y="19"/>
                  </a:lnTo>
                  <a:lnTo>
                    <a:pt x="193" y="21"/>
                  </a:lnTo>
                  <a:lnTo>
                    <a:pt x="197" y="21"/>
                  </a:lnTo>
                  <a:lnTo>
                    <a:pt x="199" y="19"/>
                  </a:lnTo>
                  <a:lnTo>
                    <a:pt x="199" y="19"/>
                  </a:lnTo>
                  <a:lnTo>
                    <a:pt x="199" y="19"/>
                  </a:lnTo>
                  <a:lnTo>
                    <a:pt x="201" y="19"/>
                  </a:lnTo>
                  <a:lnTo>
                    <a:pt x="203" y="18"/>
                  </a:lnTo>
                  <a:lnTo>
                    <a:pt x="203" y="18"/>
                  </a:lnTo>
                  <a:lnTo>
                    <a:pt x="203" y="18"/>
                  </a:lnTo>
                  <a:lnTo>
                    <a:pt x="208" y="14"/>
                  </a:lnTo>
                  <a:lnTo>
                    <a:pt x="212" y="12"/>
                  </a:lnTo>
                  <a:lnTo>
                    <a:pt x="212" y="12"/>
                  </a:lnTo>
                  <a:lnTo>
                    <a:pt x="214" y="14"/>
                  </a:lnTo>
                  <a:lnTo>
                    <a:pt x="214" y="14"/>
                  </a:lnTo>
                  <a:lnTo>
                    <a:pt x="216" y="12"/>
                  </a:lnTo>
                  <a:lnTo>
                    <a:pt x="216" y="12"/>
                  </a:lnTo>
                  <a:lnTo>
                    <a:pt x="218" y="12"/>
                  </a:lnTo>
                  <a:lnTo>
                    <a:pt x="220" y="10"/>
                  </a:lnTo>
                  <a:lnTo>
                    <a:pt x="222" y="10"/>
                  </a:lnTo>
                  <a:lnTo>
                    <a:pt x="237" y="8"/>
                  </a:lnTo>
                  <a:lnTo>
                    <a:pt x="248" y="19"/>
                  </a:lnTo>
                  <a:lnTo>
                    <a:pt x="250" y="36"/>
                  </a:lnTo>
                  <a:lnTo>
                    <a:pt x="263" y="42"/>
                  </a:lnTo>
                  <a:lnTo>
                    <a:pt x="259" y="52"/>
                  </a:lnTo>
                  <a:lnTo>
                    <a:pt x="259" y="52"/>
                  </a:lnTo>
                  <a:lnTo>
                    <a:pt x="259" y="61"/>
                  </a:lnTo>
                  <a:lnTo>
                    <a:pt x="259" y="61"/>
                  </a:lnTo>
                  <a:lnTo>
                    <a:pt x="259" y="76"/>
                  </a:lnTo>
                  <a:lnTo>
                    <a:pt x="265" y="89"/>
                  </a:lnTo>
                  <a:lnTo>
                    <a:pt x="265" y="95"/>
                  </a:lnTo>
                  <a:lnTo>
                    <a:pt x="259" y="95"/>
                  </a:lnTo>
                  <a:lnTo>
                    <a:pt x="256" y="91"/>
                  </a:lnTo>
                  <a:lnTo>
                    <a:pt x="252" y="89"/>
                  </a:lnTo>
                  <a:lnTo>
                    <a:pt x="250" y="89"/>
                  </a:lnTo>
                  <a:lnTo>
                    <a:pt x="244" y="89"/>
                  </a:lnTo>
                  <a:lnTo>
                    <a:pt x="235" y="89"/>
                  </a:lnTo>
                  <a:lnTo>
                    <a:pt x="229" y="93"/>
                  </a:lnTo>
                  <a:lnTo>
                    <a:pt x="225" y="93"/>
                  </a:lnTo>
                  <a:lnTo>
                    <a:pt x="205" y="93"/>
                  </a:lnTo>
                  <a:lnTo>
                    <a:pt x="178" y="101"/>
                  </a:lnTo>
                  <a:lnTo>
                    <a:pt x="174" y="95"/>
                  </a:lnTo>
                  <a:lnTo>
                    <a:pt x="159" y="101"/>
                  </a:lnTo>
                  <a:lnTo>
                    <a:pt x="150" y="99"/>
                  </a:lnTo>
                  <a:lnTo>
                    <a:pt x="150" y="106"/>
                  </a:lnTo>
                  <a:lnTo>
                    <a:pt x="140" y="118"/>
                  </a:lnTo>
                  <a:lnTo>
                    <a:pt x="136" y="116"/>
                  </a:lnTo>
                  <a:lnTo>
                    <a:pt x="136" y="116"/>
                  </a:lnTo>
                  <a:lnTo>
                    <a:pt x="140" y="103"/>
                  </a:lnTo>
                  <a:lnTo>
                    <a:pt x="140" y="103"/>
                  </a:lnTo>
                  <a:lnTo>
                    <a:pt x="140" y="103"/>
                  </a:lnTo>
                  <a:lnTo>
                    <a:pt x="140" y="103"/>
                  </a:lnTo>
                  <a:lnTo>
                    <a:pt x="142" y="97"/>
                  </a:lnTo>
                  <a:lnTo>
                    <a:pt x="142" y="97"/>
                  </a:lnTo>
                  <a:lnTo>
                    <a:pt x="138" y="99"/>
                  </a:lnTo>
                  <a:lnTo>
                    <a:pt x="138" y="99"/>
                  </a:lnTo>
                  <a:lnTo>
                    <a:pt x="136" y="101"/>
                  </a:lnTo>
                  <a:lnTo>
                    <a:pt x="133" y="103"/>
                  </a:lnTo>
                  <a:lnTo>
                    <a:pt x="133" y="103"/>
                  </a:lnTo>
                  <a:lnTo>
                    <a:pt x="131" y="103"/>
                  </a:lnTo>
                  <a:lnTo>
                    <a:pt x="129" y="101"/>
                  </a:lnTo>
                  <a:lnTo>
                    <a:pt x="127" y="99"/>
                  </a:lnTo>
                  <a:lnTo>
                    <a:pt x="123" y="99"/>
                  </a:lnTo>
                  <a:lnTo>
                    <a:pt x="123" y="99"/>
                  </a:lnTo>
                  <a:lnTo>
                    <a:pt x="121" y="99"/>
                  </a:lnTo>
                  <a:lnTo>
                    <a:pt x="119" y="99"/>
                  </a:lnTo>
                  <a:lnTo>
                    <a:pt x="116" y="103"/>
                  </a:lnTo>
                  <a:lnTo>
                    <a:pt x="116" y="103"/>
                  </a:lnTo>
                  <a:lnTo>
                    <a:pt x="110" y="106"/>
                  </a:lnTo>
                  <a:lnTo>
                    <a:pt x="106" y="108"/>
                  </a:lnTo>
                  <a:lnTo>
                    <a:pt x="102" y="110"/>
                  </a:lnTo>
                  <a:lnTo>
                    <a:pt x="102" y="110"/>
                  </a:lnTo>
                  <a:lnTo>
                    <a:pt x="97" y="112"/>
                  </a:lnTo>
                  <a:lnTo>
                    <a:pt x="93" y="112"/>
                  </a:lnTo>
                  <a:lnTo>
                    <a:pt x="89" y="110"/>
                  </a:lnTo>
                  <a:lnTo>
                    <a:pt x="89" y="110"/>
                  </a:lnTo>
                  <a:lnTo>
                    <a:pt x="85" y="106"/>
                  </a:lnTo>
                  <a:lnTo>
                    <a:pt x="80" y="103"/>
                  </a:lnTo>
                  <a:lnTo>
                    <a:pt x="80" y="103"/>
                  </a:lnTo>
                  <a:lnTo>
                    <a:pt x="74" y="101"/>
                  </a:lnTo>
                  <a:lnTo>
                    <a:pt x="72" y="99"/>
                  </a:lnTo>
                  <a:lnTo>
                    <a:pt x="68" y="97"/>
                  </a:lnTo>
                  <a:lnTo>
                    <a:pt x="68" y="97"/>
                  </a:lnTo>
                  <a:lnTo>
                    <a:pt x="65" y="97"/>
                  </a:lnTo>
                  <a:lnTo>
                    <a:pt x="63" y="99"/>
                  </a:lnTo>
                  <a:lnTo>
                    <a:pt x="63" y="105"/>
                  </a:lnTo>
                  <a:lnTo>
                    <a:pt x="63" y="105"/>
                  </a:lnTo>
                  <a:lnTo>
                    <a:pt x="61" y="106"/>
                  </a:lnTo>
                  <a:lnTo>
                    <a:pt x="57" y="110"/>
                  </a:lnTo>
                  <a:lnTo>
                    <a:pt x="53" y="110"/>
                  </a:lnTo>
                  <a:lnTo>
                    <a:pt x="49" y="110"/>
                  </a:lnTo>
                  <a:lnTo>
                    <a:pt x="49" y="110"/>
                  </a:lnTo>
                  <a:lnTo>
                    <a:pt x="46" y="110"/>
                  </a:lnTo>
                  <a:lnTo>
                    <a:pt x="44" y="108"/>
                  </a:lnTo>
                  <a:lnTo>
                    <a:pt x="42" y="106"/>
                  </a:lnTo>
                  <a:lnTo>
                    <a:pt x="40" y="101"/>
                  </a:lnTo>
                  <a:lnTo>
                    <a:pt x="40" y="101"/>
                  </a:lnTo>
                  <a:lnTo>
                    <a:pt x="36" y="101"/>
                  </a:lnTo>
                  <a:lnTo>
                    <a:pt x="32" y="99"/>
                  </a:lnTo>
                  <a:lnTo>
                    <a:pt x="29" y="101"/>
                  </a:lnTo>
                  <a:lnTo>
                    <a:pt x="27" y="103"/>
                  </a:lnTo>
                  <a:lnTo>
                    <a:pt x="27" y="103"/>
                  </a:lnTo>
                  <a:lnTo>
                    <a:pt x="25" y="99"/>
                  </a:lnTo>
                  <a:lnTo>
                    <a:pt x="27" y="95"/>
                  </a:lnTo>
                  <a:lnTo>
                    <a:pt x="27" y="95"/>
                  </a:lnTo>
                  <a:lnTo>
                    <a:pt x="21" y="93"/>
                  </a:lnTo>
                  <a:lnTo>
                    <a:pt x="17" y="93"/>
                  </a:lnTo>
                  <a:lnTo>
                    <a:pt x="17" y="93"/>
                  </a:lnTo>
                  <a:lnTo>
                    <a:pt x="17" y="89"/>
                  </a:lnTo>
                  <a:lnTo>
                    <a:pt x="17" y="89"/>
                  </a:lnTo>
                  <a:lnTo>
                    <a:pt x="17" y="86"/>
                  </a:lnTo>
                  <a:lnTo>
                    <a:pt x="14" y="86"/>
                  </a:lnTo>
                  <a:lnTo>
                    <a:pt x="12" y="84"/>
                  </a:lnTo>
                  <a:lnTo>
                    <a:pt x="12" y="84"/>
                  </a:lnTo>
                  <a:lnTo>
                    <a:pt x="12" y="82"/>
                  </a:lnTo>
                  <a:lnTo>
                    <a:pt x="12" y="82"/>
                  </a:lnTo>
                  <a:lnTo>
                    <a:pt x="12" y="82"/>
                  </a:lnTo>
                  <a:lnTo>
                    <a:pt x="14" y="82"/>
                  </a:lnTo>
                  <a:lnTo>
                    <a:pt x="14" y="82"/>
                  </a:lnTo>
                  <a:lnTo>
                    <a:pt x="15" y="80"/>
                  </a:lnTo>
                  <a:lnTo>
                    <a:pt x="15" y="80"/>
                  </a:lnTo>
                  <a:lnTo>
                    <a:pt x="14" y="78"/>
                  </a:lnTo>
                  <a:lnTo>
                    <a:pt x="12" y="78"/>
                  </a:lnTo>
                  <a:lnTo>
                    <a:pt x="10" y="76"/>
                  </a:lnTo>
                  <a:lnTo>
                    <a:pt x="10" y="72"/>
                  </a:lnTo>
                  <a:lnTo>
                    <a:pt x="10" y="72"/>
                  </a:lnTo>
                  <a:lnTo>
                    <a:pt x="10" y="69"/>
                  </a:lnTo>
                  <a:lnTo>
                    <a:pt x="10" y="65"/>
                  </a:lnTo>
                  <a:lnTo>
                    <a:pt x="10" y="65"/>
                  </a:lnTo>
                  <a:lnTo>
                    <a:pt x="10" y="59"/>
                  </a:lnTo>
                  <a:lnTo>
                    <a:pt x="8" y="55"/>
                  </a:lnTo>
                  <a:lnTo>
                    <a:pt x="8" y="55"/>
                  </a:lnTo>
                  <a:lnTo>
                    <a:pt x="8" y="52"/>
                  </a:lnTo>
                  <a:lnTo>
                    <a:pt x="10" y="50"/>
                  </a:lnTo>
                  <a:lnTo>
                    <a:pt x="12" y="46"/>
                  </a:lnTo>
                  <a:lnTo>
                    <a:pt x="12" y="46"/>
                  </a:lnTo>
                  <a:lnTo>
                    <a:pt x="10" y="46"/>
                  </a:lnTo>
                  <a:lnTo>
                    <a:pt x="6" y="46"/>
                  </a:lnTo>
                  <a:lnTo>
                    <a:pt x="0" y="48"/>
                  </a:lnTo>
                  <a:lnTo>
                    <a:pt x="0" y="48"/>
                  </a:lnTo>
                  <a:lnTo>
                    <a:pt x="0" y="42"/>
                  </a:lnTo>
                  <a:lnTo>
                    <a:pt x="2" y="38"/>
                  </a:lnTo>
                  <a:lnTo>
                    <a:pt x="6" y="33"/>
                  </a:lnTo>
                  <a:lnTo>
                    <a:pt x="8" y="29"/>
                  </a:lnTo>
                  <a:lnTo>
                    <a:pt x="8" y="29"/>
                  </a:lnTo>
                  <a:lnTo>
                    <a:pt x="8" y="29"/>
                  </a:lnTo>
                  <a:lnTo>
                    <a:pt x="8" y="29"/>
                  </a:lnTo>
                  <a:close/>
                </a:path>
              </a:pathLst>
            </a:custGeom>
            <a:solidFill>
              <a:schemeClr val="bg1">
                <a:lumMod val="85000"/>
              </a:schemeClr>
            </a:solidFill>
            <a:ln w="635" cap="rnd">
              <a:solidFill>
                <a:schemeClr val="bg1">
                  <a:alpha val="17000"/>
                </a:schemeClr>
              </a:solidFill>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31" name="Freeform 130">
              <a:extLst>
                <a:ext uri="{FF2B5EF4-FFF2-40B4-BE49-F238E27FC236}">
                  <a16:creationId xmlns:a16="http://schemas.microsoft.com/office/drawing/2014/main" id="{F4C81B1A-6D57-C446-B3B6-C4022D8D3331}"/>
                </a:ext>
              </a:extLst>
            </p:cNvPr>
            <p:cNvSpPr>
              <a:spLocks/>
            </p:cNvSpPr>
            <p:nvPr userDrawn="1"/>
          </p:nvSpPr>
          <p:spPr bwMode="auto">
            <a:xfrm>
              <a:off x="1530328" y="2391502"/>
              <a:ext cx="404619" cy="153323"/>
            </a:xfrm>
            <a:custGeom>
              <a:avLst/>
              <a:gdLst>
                <a:gd name="T0" fmla="*/ 34 w 265"/>
                <a:gd name="T1" fmla="*/ 31 h 118"/>
                <a:gd name="T2" fmla="*/ 59 w 265"/>
                <a:gd name="T3" fmla="*/ 16 h 118"/>
                <a:gd name="T4" fmla="*/ 72 w 265"/>
                <a:gd name="T5" fmla="*/ 16 h 118"/>
                <a:gd name="T6" fmla="*/ 80 w 265"/>
                <a:gd name="T7" fmla="*/ 12 h 118"/>
                <a:gd name="T8" fmla="*/ 89 w 265"/>
                <a:gd name="T9" fmla="*/ 6 h 118"/>
                <a:gd name="T10" fmla="*/ 99 w 265"/>
                <a:gd name="T11" fmla="*/ 0 h 118"/>
                <a:gd name="T12" fmla="*/ 123 w 265"/>
                <a:gd name="T13" fmla="*/ 2 h 118"/>
                <a:gd name="T14" fmla="*/ 133 w 265"/>
                <a:gd name="T15" fmla="*/ 8 h 118"/>
                <a:gd name="T16" fmla="*/ 146 w 265"/>
                <a:gd name="T17" fmla="*/ 12 h 118"/>
                <a:gd name="T18" fmla="*/ 159 w 265"/>
                <a:gd name="T19" fmla="*/ 16 h 118"/>
                <a:gd name="T20" fmla="*/ 171 w 265"/>
                <a:gd name="T21" fmla="*/ 21 h 118"/>
                <a:gd name="T22" fmla="*/ 191 w 265"/>
                <a:gd name="T23" fmla="*/ 19 h 118"/>
                <a:gd name="T24" fmla="*/ 199 w 265"/>
                <a:gd name="T25" fmla="*/ 19 h 118"/>
                <a:gd name="T26" fmla="*/ 203 w 265"/>
                <a:gd name="T27" fmla="*/ 18 h 118"/>
                <a:gd name="T28" fmla="*/ 212 w 265"/>
                <a:gd name="T29" fmla="*/ 12 h 118"/>
                <a:gd name="T30" fmla="*/ 216 w 265"/>
                <a:gd name="T31" fmla="*/ 12 h 118"/>
                <a:gd name="T32" fmla="*/ 222 w 265"/>
                <a:gd name="T33" fmla="*/ 10 h 118"/>
                <a:gd name="T34" fmla="*/ 263 w 265"/>
                <a:gd name="T35" fmla="*/ 42 h 118"/>
                <a:gd name="T36" fmla="*/ 259 w 265"/>
                <a:gd name="T37" fmla="*/ 61 h 118"/>
                <a:gd name="T38" fmla="*/ 259 w 265"/>
                <a:gd name="T39" fmla="*/ 95 h 118"/>
                <a:gd name="T40" fmla="*/ 244 w 265"/>
                <a:gd name="T41" fmla="*/ 89 h 118"/>
                <a:gd name="T42" fmla="*/ 205 w 265"/>
                <a:gd name="T43" fmla="*/ 93 h 118"/>
                <a:gd name="T44" fmla="*/ 150 w 265"/>
                <a:gd name="T45" fmla="*/ 99 h 118"/>
                <a:gd name="T46" fmla="*/ 136 w 265"/>
                <a:gd name="T47" fmla="*/ 116 h 118"/>
                <a:gd name="T48" fmla="*/ 140 w 265"/>
                <a:gd name="T49" fmla="*/ 103 h 118"/>
                <a:gd name="T50" fmla="*/ 138 w 265"/>
                <a:gd name="T51" fmla="*/ 99 h 118"/>
                <a:gd name="T52" fmla="*/ 131 w 265"/>
                <a:gd name="T53" fmla="*/ 103 h 118"/>
                <a:gd name="T54" fmla="*/ 123 w 265"/>
                <a:gd name="T55" fmla="*/ 99 h 118"/>
                <a:gd name="T56" fmla="*/ 116 w 265"/>
                <a:gd name="T57" fmla="*/ 103 h 118"/>
                <a:gd name="T58" fmla="*/ 102 w 265"/>
                <a:gd name="T59" fmla="*/ 110 h 118"/>
                <a:gd name="T60" fmla="*/ 89 w 265"/>
                <a:gd name="T61" fmla="*/ 110 h 118"/>
                <a:gd name="T62" fmla="*/ 74 w 265"/>
                <a:gd name="T63" fmla="*/ 101 h 118"/>
                <a:gd name="T64" fmla="*/ 65 w 265"/>
                <a:gd name="T65" fmla="*/ 97 h 118"/>
                <a:gd name="T66" fmla="*/ 61 w 265"/>
                <a:gd name="T67" fmla="*/ 106 h 118"/>
                <a:gd name="T68" fmla="*/ 49 w 265"/>
                <a:gd name="T69" fmla="*/ 110 h 118"/>
                <a:gd name="T70" fmla="*/ 40 w 265"/>
                <a:gd name="T71" fmla="*/ 101 h 118"/>
                <a:gd name="T72" fmla="*/ 29 w 265"/>
                <a:gd name="T73" fmla="*/ 101 h 118"/>
                <a:gd name="T74" fmla="*/ 27 w 265"/>
                <a:gd name="T75" fmla="*/ 95 h 118"/>
                <a:gd name="T76" fmla="*/ 17 w 265"/>
                <a:gd name="T77" fmla="*/ 93 h 118"/>
                <a:gd name="T78" fmla="*/ 14 w 265"/>
                <a:gd name="T79" fmla="*/ 86 h 118"/>
                <a:gd name="T80" fmla="*/ 12 w 265"/>
                <a:gd name="T81" fmla="*/ 82 h 118"/>
                <a:gd name="T82" fmla="*/ 15 w 265"/>
                <a:gd name="T83" fmla="*/ 80 h 118"/>
                <a:gd name="T84" fmla="*/ 10 w 265"/>
                <a:gd name="T85" fmla="*/ 76 h 118"/>
                <a:gd name="T86" fmla="*/ 10 w 265"/>
                <a:gd name="T87" fmla="*/ 65 h 118"/>
                <a:gd name="T88" fmla="*/ 8 w 265"/>
                <a:gd name="T89" fmla="*/ 55 h 118"/>
                <a:gd name="T90" fmla="*/ 12 w 265"/>
                <a:gd name="T91" fmla="*/ 46 h 118"/>
                <a:gd name="T92" fmla="*/ 0 w 265"/>
                <a:gd name="T93" fmla="*/ 48 h 118"/>
                <a:gd name="T94" fmla="*/ 8 w 265"/>
                <a:gd name="T95" fmla="*/ 29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65" h="118">
                  <a:moveTo>
                    <a:pt x="8" y="29"/>
                  </a:moveTo>
                  <a:lnTo>
                    <a:pt x="17" y="31"/>
                  </a:lnTo>
                  <a:lnTo>
                    <a:pt x="27" y="31"/>
                  </a:lnTo>
                  <a:lnTo>
                    <a:pt x="34" y="31"/>
                  </a:lnTo>
                  <a:lnTo>
                    <a:pt x="42" y="29"/>
                  </a:lnTo>
                  <a:lnTo>
                    <a:pt x="48" y="23"/>
                  </a:lnTo>
                  <a:lnTo>
                    <a:pt x="49" y="16"/>
                  </a:lnTo>
                  <a:lnTo>
                    <a:pt x="59" y="16"/>
                  </a:lnTo>
                  <a:lnTo>
                    <a:pt x="59" y="16"/>
                  </a:lnTo>
                  <a:lnTo>
                    <a:pt x="65" y="16"/>
                  </a:lnTo>
                  <a:lnTo>
                    <a:pt x="65" y="16"/>
                  </a:lnTo>
                  <a:lnTo>
                    <a:pt x="72" y="16"/>
                  </a:lnTo>
                  <a:lnTo>
                    <a:pt x="72" y="16"/>
                  </a:lnTo>
                  <a:lnTo>
                    <a:pt x="76" y="16"/>
                  </a:lnTo>
                  <a:lnTo>
                    <a:pt x="80" y="12"/>
                  </a:lnTo>
                  <a:lnTo>
                    <a:pt x="80" y="12"/>
                  </a:lnTo>
                  <a:lnTo>
                    <a:pt x="82" y="12"/>
                  </a:lnTo>
                  <a:lnTo>
                    <a:pt x="85" y="10"/>
                  </a:lnTo>
                  <a:lnTo>
                    <a:pt x="87" y="8"/>
                  </a:lnTo>
                  <a:lnTo>
                    <a:pt x="89" y="6"/>
                  </a:lnTo>
                  <a:lnTo>
                    <a:pt x="89" y="6"/>
                  </a:lnTo>
                  <a:lnTo>
                    <a:pt x="95" y="2"/>
                  </a:lnTo>
                  <a:lnTo>
                    <a:pt x="99" y="0"/>
                  </a:lnTo>
                  <a:lnTo>
                    <a:pt x="99" y="0"/>
                  </a:lnTo>
                  <a:lnTo>
                    <a:pt x="106" y="0"/>
                  </a:lnTo>
                  <a:lnTo>
                    <a:pt x="106" y="0"/>
                  </a:lnTo>
                  <a:lnTo>
                    <a:pt x="118" y="0"/>
                  </a:lnTo>
                  <a:lnTo>
                    <a:pt x="123" y="2"/>
                  </a:lnTo>
                  <a:lnTo>
                    <a:pt x="129" y="2"/>
                  </a:lnTo>
                  <a:lnTo>
                    <a:pt x="129" y="6"/>
                  </a:lnTo>
                  <a:lnTo>
                    <a:pt x="129" y="6"/>
                  </a:lnTo>
                  <a:lnTo>
                    <a:pt x="133" y="8"/>
                  </a:lnTo>
                  <a:lnTo>
                    <a:pt x="133" y="10"/>
                  </a:lnTo>
                  <a:lnTo>
                    <a:pt x="135" y="12"/>
                  </a:lnTo>
                  <a:lnTo>
                    <a:pt x="135" y="12"/>
                  </a:lnTo>
                  <a:lnTo>
                    <a:pt x="146" y="12"/>
                  </a:lnTo>
                  <a:lnTo>
                    <a:pt x="152" y="12"/>
                  </a:lnTo>
                  <a:lnTo>
                    <a:pt x="157" y="16"/>
                  </a:lnTo>
                  <a:lnTo>
                    <a:pt x="157" y="16"/>
                  </a:lnTo>
                  <a:lnTo>
                    <a:pt x="159" y="16"/>
                  </a:lnTo>
                  <a:lnTo>
                    <a:pt x="163" y="19"/>
                  </a:lnTo>
                  <a:lnTo>
                    <a:pt x="163" y="19"/>
                  </a:lnTo>
                  <a:lnTo>
                    <a:pt x="165" y="21"/>
                  </a:lnTo>
                  <a:lnTo>
                    <a:pt x="171" y="21"/>
                  </a:lnTo>
                  <a:lnTo>
                    <a:pt x="171" y="21"/>
                  </a:lnTo>
                  <a:lnTo>
                    <a:pt x="178" y="21"/>
                  </a:lnTo>
                  <a:lnTo>
                    <a:pt x="178" y="21"/>
                  </a:lnTo>
                  <a:lnTo>
                    <a:pt x="191" y="19"/>
                  </a:lnTo>
                  <a:lnTo>
                    <a:pt x="191" y="19"/>
                  </a:lnTo>
                  <a:lnTo>
                    <a:pt x="193" y="21"/>
                  </a:lnTo>
                  <a:lnTo>
                    <a:pt x="197" y="21"/>
                  </a:lnTo>
                  <a:lnTo>
                    <a:pt x="199" y="19"/>
                  </a:lnTo>
                  <a:lnTo>
                    <a:pt x="199" y="19"/>
                  </a:lnTo>
                  <a:lnTo>
                    <a:pt x="199" y="19"/>
                  </a:lnTo>
                  <a:lnTo>
                    <a:pt x="201" y="19"/>
                  </a:lnTo>
                  <a:lnTo>
                    <a:pt x="203" y="18"/>
                  </a:lnTo>
                  <a:lnTo>
                    <a:pt x="203" y="18"/>
                  </a:lnTo>
                  <a:lnTo>
                    <a:pt x="203" y="18"/>
                  </a:lnTo>
                  <a:lnTo>
                    <a:pt x="208" y="14"/>
                  </a:lnTo>
                  <a:lnTo>
                    <a:pt x="212" y="12"/>
                  </a:lnTo>
                  <a:lnTo>
                    <a:pt x="212" y="12"/>
                  </a:lnTo>
                  <a:lnTo>
                    <a:pt x="214" y="14"/>
                  </a:lnTo>
                  <a:lnTo>
                    <a:pt x="214" y="14"/>
                  </a:lnTo>
                  <a:lnTo>
                    <a:pt x="216" y="12"/>
                  </a:lnTo>
                  <a:lnTo>
                    <a:pt x="216" y="12"/>
                  </a:lnTo>
                  <a:lnTo>
                    <a:pt x="218" y="12"/>
                  </a:lnTo>
                  <a:lnTo>
                    <a:pt x="220" y="10"/>
                  </a:lnTo>
                  <a:lnTo>
                    <a:pt x="222" y="10"/>
                  </a:lnTo>
                  <a:lnTo>
                    <a:pt x="237" y="8"/>
                  </a:lnTo>
                  <a:lnTo>
                    <a:pt x="248" y="19"/>
                  </a:lnTo>
                  <a:lnTo>
                    <a:pt x="250" y="36"/>
                  </a:lnTo>
                  <a:lnTo>
                    <a:pt x="263" y="42"/>
                  </a:lnTo>
                  <a:lnTo>
                    <a:pt x="259" y="52"/>
                  </a:lnTo>
                  <a:lnTo>
                    <a:pt x="259" y="52"/>
                  </a:lnTo>
                  <a:lnTo>
                    <a:pt x="259" y="61"/>
                  </a:lnTo>
                  <a:lnTo>
                    <a:pt x="259" y="61"/>
                  </a:lnTo>
                  <a:lnTo>
                    <a:pt x="259" y="76"/>
                  </a:lnTo>
                  <a:lnTo>
                    <a:pt x="265" y="89"/>
                  </a:lnTo>
                  <a:lnTo>
                    <a:pt x="265" y="95"/>
                  </a:lnTo>
                  <a:lnTo>
                    <a:pt x="259" y="95"/>
                  </a:lnTo>
                  <a:lnTo>
                    <a:pt x="256" y="91"/>
                  </a:lnTo>
                  <a:lnTo>
                    <a:pt x="252" y="89"/>
                  </a:lnTo>
                  <a:lnTo>
                    <a:pt x="250" y="89"/>
                  </a:lnTo>
                  <a:lnTo>
                    <a:pt x="244" y="89"/>
                  </a:lnTo>
                  <a:lnTo>
                    <a:pt x="235" y="89"/>
                  </a:lnTo>
                  <a:lnTo>
                    <a:pt x="229" y="93"/>
                  </a:lnTo>
                  <a:lnTo>
                    <a:pt x="225" y="93"/>
                  </a:lnTo>
                  <a:lnTo>
                    <a:pt x="205" y="93"/>
                  </a:lnTo>
                  <a:lnTo>
                    <a:pt x="178" y="101"/>
                  </a:lnTo>
                  <a:lnTo>
                    <a:pt x="174" y="95"/>
                  </a:lnTo>
                  <a:lnTo>
                    <a:pt x="159" y="101"/>
                  </a:lnTo>
                  <a:lnTo>
                    <a:pt x="150" y="99"/>
                  </a:lnTo>
                  <a:lnTo>
                    <a:pt x="150" y="106"/>
                  </a:lnTo>
                  <a:lnTo>
                    <a:pt x="140" y="118"/>
                  </a:lnTo>
                  <a:lnTo>
                    <a:pt x="136" y="116"/>
                  </a:lnTo>
                  <a:lnTo>
                    <a:pt x="136" y="116"/>
                  </a:lnTo>
                  <a:lnTo>
                    <a:pt x="140" y="103"/>
                  </a:lnTo>
                  <a:lnTo>
                    <a:pt x="140" y="103"/>
                  </a:lnTo>
                  <a:lnTo>
                    <a:pt x="140" y="103"/>
                  </a:lnTo>
                  <a:lnTo>
                    <a:pt x="140" y="103"/>
                  </a:lnTo>
                  <a:lnTo>
                    <a:pt x="142" y="97"/>
                  </a:lnTo>
                  <a:lnTo>
                    <a:pt x="142" y="97"/>
                  </a:lnTo>
                  <a:lnTo>
                    <a:pt x="138" y="99"/>
                  </a:lnTo>
                  <a:lnTo>
                    <a:pt x="138" y="99"/>
                  </a:lnTo>
                  <a:lnTo>
                    <a:pt x="136" y="101"/>
                  </a:lnTo>
                  <a:lnTo>
                    <a:pt x="133" y="103"/>
                  </a:lnTo>
                  <a:lnTo>
                    <a:pt x="133" y="103"/>
                  </a:lnTo>
                  <a:lnTo>
                    <a:pt x="131" y="103"/>
                  </a:lnTo>
                  <a:lnTo>
                    <a:pt x="129" y="101"/>
                  </a:lnTo>
                  <a:lnTo>
                    <a:pt x="127" y="99"/>
                  </a:lnTo>
                  <a:lnTo>
                    <a:pt x="123" y="99"/>
                  </a:lnTo>
                  <a:lnTo>
                    <a:pt x="123" y="99"/>
                  </a:lnTo>
                  <a:lnTo>
                    <a:pt x="121" y="99"/>
                  </a:lnTo>
                  <a:lnTo>
                    <a:pt x="119" y="99"/>
                  </a:lnTo>
                  <a:lnTo>
                    <a:pt x="116" y="103"/>
                  </a:lnTo>
                  <a:lnTo>
                    <a:pt x="116" y="103"/>
                  </a:lnTo>
                  <a:lnTo>
                    <a:pt x="110" y="106"/>
                  </a:lnTo>
                  <a:lnTo>
                    <a:pt x="106" y="108"/>
                  </a:lnTo>
                  <a:lnTo>
                    <a:pt x="102" y="110"/>
                  </a:lnTo>
                  <a:lnTo>
                    <a:pt x="102" y="110"/>
                  </a:lnTo>
                  <a:lnTo>
                    <a:pt x="97" y="112"/>
                  </a:lnTo>
                  <a:lnTo>
                    <a:pt x="93" y="112"/>
                  </a:lnTo>
                  <a:lnTo>
                    <a:pt x="89" y="110"/>
                  </a:lnTo>
                  <a:lnTo>
                    <a:pt x="89" y="110"/>
                  </a:lnTo>
                  <a:lnTo>
                    <a:pt x="85" y="106"/>
                  </a:lnTo>
                  <a:lnTo>
                    <a:pt x="80" y="103"/>
                  </a:lnTo>
                  <a:lnTo>
                    <a:pt x="80" y="103"/>
                  </a:lnTo>
                  <a:lnTo>
                    <a:pt x="74" y="101"/>
                  </a:lnTo>
                  <a:lnTo>
                    <a:pt x="72" y="99"/>
                  </a:lnTo>
                  <a:lnTo>
                    <a:pt x="68" y="97"/>
                  </a:lnTo>
                  <a:lnTo>
                    <a:pt x="68" y="97"/>
                  </a:lnTo>
                  <a:lnTo>
                    <a:pt x="65" y="97"/>
                  </a:lnTo>
                  <a:lnTo>
                    <a:pt x="63" y="99"/>
                  </a:lnTo>
                  <a:lnTo>
                    <a:pt x="63" y="105"/>
                  </a:lnTo>
                  <a:lnTo>
                    <a:pt x="63" y="105"/>
                  </a:lnTo>
                  <a:lnTo>
                    <a:pt x="61" y="106"/>
                  </a:lnTo>
                  <a:lnTo>
                    <a:pt x="57" y="110"/>
                  </a:lnTo>
                  <a:lnTo>
                    <a:pt x="53" y="110"/>
                  </a:lnTo>
                  <a:lnTo>
                    <a:pt x="49" y="110"/>
                  </a:lnTo>
                  <a:lnTo>
                    <a:pt x="49" y="110"/>
                  </a:lnTo>
                  <a:lnTo>
                    <a:pt x="46" y="110"/>
                  </a:lnTo>
                  <a:lnTo>
                    <a:pt x="44" y="108"/>
                  </a:lnTo>
                  <a:lnTo>
                    <a:pt x="42" y="106"/>
                  </a:lnTo>
                  <a:lnTo>
                    <a:pt x="40" y="101"/>
                  </a:lnTo>
                  <a:lnTo>
                    <a:pt x="40" y="101"/>
                  </a:lnTo>
                  <a:lnTo>
                    <a:pt x="36" y="101"/>
                  </a:lnTo>
                  <a:lnTo>
                    <a:pt x="32" y="99"/>
                  </a:lnTo>
                  <a:lnTo>
                    <a:pt x="29" y="101"/>
                  </a:lnTo>
                  <a:lnTo>
                    <a:pt x="27" y="103"/>
                  </a:lnTo>
                  <a:lnTo>
                    <a:pt x="27" y="103"/>
                  </a:lnTo>
                  <a:lnTo>
                    <a:pt x="25" y="99"/>
                  </a:lnTo>
                  <a:lnTo>
                    <a:pt x="27" y="95"/>
                  </a:lnTo>
                  <a:lnTo>
                    <a:pt x="27" y="95"/>
                  </a:lnTo>
                  <a:lnTo>
                    <a:pt x="21" y="93"/>
                  </a:lnTo>
                  <a:lnTo>
                    <a:pt x="17" y="93"/>
                  </a:lnTo>
                  <a:lnTo>
                    <a:pt x="17" y="93"/>
                  </a:lnTo>
                  <a:lnTo>
                    <a:pt x="17" y="89"/>
                  </a:lnTo>
                  <a:lnTo>
                    <a:pt x="17" y="89"/>
                  </a:lnTo>
                  <a:lnTo>
                    <a:pt x="17" y="86"/>
                  </a:lnTo>
                  <a:lnTo>
                    <a:pt x="14" y="86"/>
                  </a:lnTo>
                  <a:lnTo>
                    <a:pt x="12" y="84"/>
                  </a:lnTo>
                  <a:lnTo>
                    <a:pt x="12" y="84"/>
                  </a:lnTo>
                  <a:lnTo>
                    <a:pt x="12" y="82"/>
                  </a:lnTo>
                  <a:lnTo>
                    <a:pt x="12" y="82"/>
                  </a:lnTo>
                  <a:lnTo>
                    <a:pt x="12" y="82"/>
                  </a:lnTo>
                  <a:lnTo>
                    <a:pt x="14" y="82"/>
                  </a:lnTo>
                  <a:lnTo>
                    <a:pt x="14" y="82"/>
                  </a:lnTo>
                  <a:lnTo>
                    <a:pt x="15" y="80"/>
                  </a:lnTo>
                  <a:lnTo>
                    <a:pt x="15" y="80"/>
                  </a:lnTo>
                  <a:lnTo>
                    <a:pt x="14" y="78"/>
                  </a:lnTo>
                  <a:lnTo>
                    <a:pt x="12" y="78"/>
                  </a:lnTo>
                  <a:lnTo>
                    <a:pt x="10" y="76"/>
                  </a:lnTo>
                  <a:lnTo>
                    <a:pt x="10" y="72"/>
                  </a:lnTo>
                  <a:lnTo>
                    <a:pt x="10" y="72"/>
                  </a:lnTo>
                  <a:lnTo>
                    <a:pt x="10" y="69"/>
                  </a:lnTo>
                  <a:lnTo>
                    <a:pt x="10" y="65"/>
                  </a:lnTo>
                  <a:lnTo>
                    <a:pt x="10" y="65"/>
                  </a:lnTo>
                  <a:lnTo>
                    <a:pt x="10" y="59"/>
                  </a:lnTo>
                  <a:lnTo>
                    <a:pt x="8" y="55"/>
                  </a:lnTo>
                  <a:lnTo>
                    <a:pt x="8" y="55"/>
                  </a:lnTo>
                  <a:lnTo>
                    <a:pt x="8" y="52"/>
                  </a:lnTo>
                  <a:lnTo>
                    <a:pt x="10" y="50"/>
                  </a:lnTo>
                  <a:lnTo>
                    <a:pt x="12" y="46"/>
                  </a:lnTo>
                  <a:lnTo>
                    <a:pt x="12" y="46"/>
                  </a:lnTo>
                  <a:lnTo>
                    <a:pt x="10" y="46"/>
                  </a:lnTo>
                  <a:lnTo>
                    <a:pt x="6" y="46"/>
                  </a:lnTo>
                  <a:lnTo>
                    <a:pt x="0" y="48"/>
                  </a:lnTo>
                  <a:lnTo>
                    <a:pt x="0" y="48"/>
                  </a:lnTo>
                  <a:lnTo>
                    <a:pt x="0" y="42"/>
                  </a:lnTo>
                  <a:lnTo>
                    <a:pt x="2" y="38"/>
                  </a:lnTo>
                  <a:lnTo>
                    <a:pt x="6" y="33"/>
                  </a:lnTo>
                  <a:lnTo>
                    <a:pt x="8" y="29"/>
                  </a:lnTo>
                  <a:lnTo>
                    <a:pt x="8" y="29"/>
                  </a:lnTo>
                  <a:lnTo>
                    <a:pt x="8" y="29"/>
                  </a:lnTo>
                  <a:lnTo>
                    <a:pt x="8" y="29"/>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32" name="Freeform 131">
              <a:extLst>
                <a:ext uri="{FF2B5EF4-FFF2-40B4-BE49-F238E27FC236}">
                  <a16:creationId xmlns:a16="http://schemas.microsoft.com/office/drawing/2014/main" id="{AABBBF30-FFF0-AB43-AED4-47FBAFFB0E94}"/>
                </a:ext>
              </a:extLst>
            </p:cNvPr>
            <p:cNvSpPr>
              <a:spLocks/>
            </p:cNvSpPr>
            <p:nvPr userDrawn="1"/>
          </p:nvSpPr>
          <p:spPr bwMode="auto">
            <a:xfrm>
              <a:off x="1530328" y="2390202"/>
              <a:ext cx="61075" cy="36382"/>
            </a:xfrm>
            <a:custGeom>
              <a:avLst/>
              <a:gdLst>
                <a:gd name="T0" fmla="*/ 0 w 40"/>
                <a:gd name="T1" fmla="*/ 28 h 28"/>
                <a:gd name="T2" fmla="*/ 6 w 40"/>
                <a:gd name="T3" fmla="*/ 15 h 28"/>
                <a:gd name="T4" fmla="*/ 6 w 40"/>
                <a:gd name="T5" fmla="*/ 3 h 28"/>
                <a:gd name="T6" fmla="*/ 14 w 40"/>
                <a:gd name="T7" fmla="*/ 3 h 28"/>
                <a:gd name="T8" fmla="*/ 27 w 40"/>
                <a:gd name="T9" fmla="*/ 0 h 28"/>
                <a:gd name="T10" fmla="*/ 31 w 40"/>
                <a:gd name="T11" fmla="*/ 5 h 28"/>
                <a:gd name="T12" fmla="*/ 34 w 40"/>
                <a:gd name="T13" fmla="*/ 13 h 28"/>
                <a:gd name="T14" fmla="*/ 40 w 40"/>
                <a:gd name="T15" fmla="*/ 13 h 28"/>
                <a:gd name="T16" fmla="*/ 40 w 40"/>
                <a:gd name="T17" fmla="*/ 20 h 28"/>
                <a:gd name="T18" fmla="*/ 36 w 40"/>
                <a:gd name="T19" fmla="*/ 20 h 28"/>
                <a:gd name="T20" fmla="*/ 23 w 40"/>
                <a:gd name="T21" fmla="*/ 20 h 28"/>
                <a:gd name="T22" fmla="*/ 23 w 40"/>
                <a:gd name="T23" fmla="*/ 20 h 28"/>
                <a:gd name="T24" fmla="*/ 21 w 40"/>
                <a:gd name="T25" fmla="*/ 24 h 28"/>
                <a:gd name="T26" fmla="*/ 19 w 40"/>
                <a:gd name="T27" fmla="*/ 26 h 28"/>
                <a:gd name="T28" fmla="*/ 17 w 40"/>
                <a:gd name="T29" fmla="*/ 26 h 28"/>
                <a:gd name="T30" fmla="*/ 17 w 40"/>
                <a:gd name="T31" fmla="*/ 26 h 28"/>
                <a:gd name="T32" fmla="*/ 17 w 40"/>
                <a:gd name="T33" fmla="*/ 26 h 28"/>
                <a:gd name="T34" fmla="*/ 15 w 40"/>
                <a:gd name="T35" fmla="*/ 24 h 28"/>
                <a:gd name="T36" fmla="*/ 14 w 40"/>
                <a:gd name="T37" fmla="*/ 24 h 28"/>
                <a:gd name="T38" fmla="*/ 8 w 40"/>
                <a:gd name="T39" fmla="*/ 26 h 28"/>
                <a:gd name="T40" fmla="*/ 0 w 40"/>
                <a:gd name="T41" fmla="*/ 28 h 28"/>
                <a:gd name="T42" fmla="*/ 0 w 40"/>
                <a:gd name="T43" fmla="*/ 28 h 28"/>
                <a:gd name="T44" fmla="*/ 0 w 40"/>
                <a:gd name="T45" fmla="*/ 28 h 28"/>
                <a:gd name="T46" fmla="*/ 0 w 40"/>
                <a:gd name="T47"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0" h="28">
                  <a:moveTo>
                    <a:pt x="0" y="28"/>
                  </a:moveTo>
                  <a:lnTo>
                    <a:pt x="6" y="15"/>
                  </a:lnTo>
                  <a:lnTo>
                    <a:pt x="6" y="3"/>
                  </a:lnTo>
                  <a:lnTo>
                    <a:pt x="14" y="3"/>
                  </a:lnTo>
                  <a:lnTo>
                    <a:pt x="27" y="0"/>
                  </a:lnTo>
                  <a:lnTo>
                    <a:pt x="31" y="5"/>
                  </a:lnTo>
                  <a:lnTo>
                    <a:pt x="34" y="13"/>
                  </a:lnTo>
                  <a:lnTo>
                    <a:pt x="40" y="13"/>
                  </a:lnTo>
                  <a:lnTo>
                    <a:pt x="40" y="20"/>
                  </a:lnTo>
                  <a:lnTo>
                    <a:pt x="36" y="20"/>
                  </a:lnTo>
                  <a:lnTo>
                    <a:pt x="23" y="20"/>
                  </a:lnTo>
                  <a:lnTo>
                    <a:pt x="23" y="20"/>
                  </a:lnTo>
                  <a:lnTo>
                    <a:pt x="21" y="24"/>
                  </a:lnTo>
                  <a:lnTo>
                    <a:pt x="19" y="26"/>
                  </a:lnTo>
                  <a:lnTo>
                    <a:pt x="17" y="26"/>
                  </a:lnTo>
                  <a:lnTo>
                    <a:pt x="17" y="26"/>
                  </a:lnTo>
                  <a:lnTo>
                    <a:pt x="17" y="26"/>
                  </a:lnTo>
                  <a:lnTo>
                    <a:pt x="15" y="24"/>
                  </a:lnTo>
                  <a:lnTo>
                    <a:pt x="14" y="24"/>
                  </a:lnTo>
                  <a:lnTo>
                    <a:pt x="8" y="26"/>
                  </a:lnTo>
                  <a:lnTo>
                    <a:pt x="0" y="28"/>
                  </a:lnTo>
                  <a:lnTo>
                    <a:pt x="0" y="28"/>
                  </a:lnTo>
                  <a:lnTo>
                    <a:pt x="0" y="28"/>
                  </a:lnTo>
                  <a:lnTo>
                    <a:pt x="0" y="28"/>
                  </a:lnTo>
                  <a:close/>
                </a:path>
              </a:pathLst>
            </a:custGeom>
            <a:solidFill>
              <a:schemeClr val="bg1">
                <a:lumMod val="85000"/>
              </a:schemeClr>
            </a:solidFill>
            <a:ln w="635" cap="rnd">
              <a:solidFill>
                <a:schemeClr val="bg1">
                  <a:alpha val="17000"/>
                </a:schemeClr>
              </a:solidFill>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33" name="Freeform 132">
              <a:extLst>
                <a:ext uri="{FF2B5EF4-FFF2-40B4-BE49-F238E27FC236}">
                  <a16:creationId xmlns:a16="http://schemas.microsoft.com/office/drawing/2014/main" id="{E0CBFCA4-D8F8-7446-9345-599BDF832A99}"/>
                </a:ext>
              </a:extLst>
            </p:cNvPr>
            <p:cNvSpPr>
              <a:spLocks/>
            </p:cNvSpPr>
            <p:nvPr userDrawn="1"/>
          </p:nvSpPr>
          <p:spPr bwMode="auto">
            <a:xfrm>
              <a:off x="1530328" y="2390202"/>
              <a:ext cx="61075" cy="36382"/>
            </a:xfrm>
            <a:custGeom>
              <a:avLst/>
              <a:gdLst>
                <a:gd name="T0" fmla="*/ 0 w 40"/>
                <a:gd name="T1" fmla="*/ 28 h 28"/>
                <a:gd name="T2" fmla="*/ 6 w 40"/>
                <a:gd name="T3" fmla="*/ 15 h 28"/>
                <a:gd name="T4" fmla="*/ 6 w 40"/>
                <a:gd name="T5" fmla="*/ 3 h 28"/>
                <a:gd name="T6" fmla="*/ 14 w 40"/>
                <a:gd name="T7" fmla="*/ 3 h 28"/>
                <a:gd name="T8" fmla="*/ 27 w 40"/>
                <a:gd name="T9" fmla="*/ 0 h 28"/>
                <a:gd name="T10" fmla="*/ 31 w 40"/>
                <a:gd name="T11" fmla="*/ 5 h 28"/>
                <a:gd name="T12" fmla="*/ 34 w 40"/>
                <a:gd name="T13" fmla="*/ 13 h 28"/>
                <a:gd name="T14" fmla="*/ 40 w 40"/>
                <a:gd name="T15" fmla="*/ 13 h 28"/>
                <a:gd name="T16" fmla="*/ 40 w 40"/>
                <a:gd name="T17" fmla="*/ 20 h 28"/>
                <a:gd name="T18" fmla="*/ 36 w 40"/>
                <a:gd name="T19" fmla="*/ 20 h 28"/>
                <a:gd name="T20" fmla="*/ 23 w 40"/>
                <a:gd name="T21" fmla="*/ 20 h 28"/>
                <a:gd name="T22" fmla="*/ 23 w 40"/>
                <a:gd name="T23" fmla="*/ 20 h 28"/>
                <a:gd name="T24" fmla="*/ 21 w 40"/>
                <a:gd name="T25" fmla="*/ 24 h 28"/>
                <a:gd name="T26" fmla="*/ 19 w 40"/>
                <a:gd name="T27" fmla="*/ 26 h 28"/>
                <a:gd name="T28" fmla="*/ 17 w 40"/>
                <a:gd name="T29" fmla="*/ 26 h 28"/>
                <a:gd name="T30" fmla="*/ 17 w 40"/>
                <a:gd name="T31" fmla="*/ 26 h 28"/>
                <a:gd name="T32" fmla="*/ 17 w 40"/>
                <a:gd name="T33" fmla="*/ 26 h 28"/>
                <a:gd name="T34" fmla="*/ 15 w 40"/>
                <a:gd name="T35" fmla="*/ 24 h 28"/>
                <a:gd name="T36" fmla="*/ 14 w 40"/>
                <a:gd name="T37" fmla="*/ 24 h 28"/>
                <a:gd name="T38" fmla="*/ 8 w 40"/>
                <a:gd name="T39" fmla="*/ 26 h 28"/>
                <a:gd name="T40" fmla="*/ 0 w 40"/>
                <a:gd name="T41" fmla="*/ 28 h 28"/>
                <a:gd name="T42" fmla="*/ 0 w 40"/>
                <a:gd name="T43" fmla="*/ 28 h 28"/>
                <a:gd name="T44" fmla="*/ 0 w 40"/>
                <a:gd name="T45" fmla="*/ 28 h 28"/>
                <a:gd name="T46" fmla="*/ 0 w 40"/>
                <a:gd name="T47"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0" h="28">
                  <a:moveTo>
                    <a:pt x="0" y="28"/>
                  </a:moveTo>
                  <a:lnTo>
                    <a:pt x="6" y="15"/>
                  </a:lnTo>
                  <a:lnTo>
                    <a:pt x="6" y="3"/>
                  </a:lnTo>
                  <a:lnTo>
                    <a:pt x="14" y="3"/>
                  </a:lnTo>
                  <a:lnTo>
                    <a:pt x="27" y="0"/>
                  </a:lnTo>
                  <a:lnTo>
                    <a:pt x="31" y="5"/>
                  </a:lnTo>
                  <a:lnTo>
                    <a:pt x="34" y="13"/>
                  </a:lnTo>
                  <a:lnTo>
                    <a:pt x="40" y="13"/>
                  </a:lnTo>
                  <a:lnTo>
                    <a:pt x="40" y="20"/>
                  </a:lnTo>
                  <a:lnTo>
                    <a:pt x="36" y="20"/>
                  </a:lnTo>
                  <a:lnTo>
                    <a:pt x="23" y="20"/>
                  </a:lnTo>
                  <a:lnTo>
                    <a:pt x="23" y="20"/>
                  </a:lnTo>
                  <a:lnTo>
                    <a:pt x="21" y="24"/>
                  </a:lnTo>
                  <a:lnTo>
                    <a:pt x="19" y="26"/>
                  </a:lnTo>
                  <a:lnTo>
                    <a:pt x="17" y="26"/>
                  </a:lnTo>
                  <a:lnTo>
                    <a:pt x="17" y="26"/>
                  </a:lnTo>
                  <a:lnTo>
                    <a:pt x="17" y="26"/>
                  </a:lnTo>
                  <a:lnTo>
                    <a:pt x="15" y="24"/>
                  </a:lnTo>
                  <a:lnTo>
                    <a:pt x="14" y="24"/>
                  </a:lnTo>
                  <a:lnTo>
                    <a:pt x="8" y="26"/>
                  </a:lnTo>
                  <a:lnTo>
                    <a:pt x="0" y="28"/>
                  </a:lnTo>
                  <a:lnTo>
                    <a:pt x="0" y="28"/>
                  </a:lnTo>
                  <a:lnTo>
                    <a:pt x="0" y="28"/>
                  </a:lnTo>
                  <a:lnTo>
                    <a:pt x="0" y="28"/>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34" name="Freeform 133">
              <a:extLst>
                <a:ext uri="{FF2B5EF4-FFF2-40B4-BE49-F238E27FC236}">
                  <a16:creationId xmlns:a16="http://schemas.microsoft.com/office/drawing/2014/main" id="{0F0D88A1-4878-C549-B66A-41225F19E574}"/>
                </a:ext>
              </a:extLst>
            </p:cNvPr>
            <p:cNvSpPr>
              <a:spLocks/>
            </p:cNvSpPr>
            <p:nvPr userDrawn="1"/>
          </p:nvSpPr>
          <p:spPr bwMode="auto">
            <a:xfrm>
              <a:off x="1828067" y="2349922"/>
              <a:ext cx="148106" cy="66267"/>
            </a:xfrm>
            <a:custGeom>
              <a:avLst/>
              <a:gdLst>
                <a:gd name="T0" fmla="*/ 8 w 97"/>
                <a:gd name="T1" fmla="*/ 0 h 51"/>
                <a:gd name="T2" fmla="*/ 0 w 97"/>
                <a:gd name="T3" fmla="*/ 6 h 51"/>
                <a:gd name="T4" fmla="*/ 0 w 97"/>
                <a:gd name="T5" fmla="*/ 6 h 51"/>
                <a:gd name="T6" fmla="*/ 2 w 97"/>
                <a:gd name="T7" fmla="*/ 8 h 51"/>
                <a:gd name="T8" fmla="*/ 4 w 97"/>
                <a:gd name="T9" fmla="*/ 8 h 51"/>
                <a:gd name="T10" fmla="*/ 8 w 97"/>
                <a:gd name="T11" fmla="*/ 10 h 51"/>
                <a:gd name="T12" fmla="*/ 8 w 97"/>
                <a:gd name="T13" fmla="*/ 10 h 51"/>
                <a:gd name="T14" fmla="*/ 15 w 97"/>
                <a:gd name="T15" fmla="*/ 14 h 51"/>
                <a:gd name="T16" fmla="*/ 17 w 97"/>
                <a:gd name="T17" fmla="*/ 15 h 51"/>
                <a:gd name="T18" fmla="*/ 19 w 97"/>
                <a:gd name="T19" fmla="*/ 17 h 51"/>
                <a:gd name="T20" fmla="*/ 19 w 97"/>
                <a:gd name="T21" fmla="*/ 17 h 51"/>
                <a:gd name="T22" fmla="*/ 21 w 97"/>
                <a:gd name="T23" fmla="*/ 23 h 51"/>
                <a:gd name="T24" fmla="*/ 25 w 97"/>
                <a:gd name="T25" fmla="*/ 29 h 51"/>
                <a:gd name="T26" fmla="*/ 25 w 97"/>
                <a:gd name="T27" fmla="*/ 29 h 51"/>
                <a:gd name="T28" fmla="*/ 27 w 97"/>
                <a:gd name="T29" fmla="*/ 36 h 51"/>
                <a:gd name="T30" fmla="*/ 27 w 97"/>
                <a:gd name="T31" fmla="*/ 40 h 51"/>
                <a:gd name="T32" fmla="*/ 27 w 97"/>
                <a:gd name="T33" fmla="*/ 42 h 51"/>
                <a:gd name="T34" fmla="*/ 42 w 97"/>
                <a:gd name="T35" fmla="*/ 40 h 51"/>
                <a:gd name="T36" fmla="*/ 42 w 97"/>
                <a:gd name="T37" fmla="*/ 40 h 51"/>
                <a:gd name="T38" fmla="*/ 53 w 97"/>
                <a:gd name="T39" fmla="*/ 51 h 51"/>
                <a:gd name="T40" fmla="*/ 72 w 97"/>
                <a:gd name="T41" fmla="*/ 50 h 51"/>
                <a:gd name="T42" fmla="*/ 76 w 97"/>
                <a:gd name="T43" fmla="*/ 44 h 51"/>
                <a:gd name="T44" fmla="*/ 83 w 97"/>
                <a:gd name="T45" fmla="*/ 44 h 51"/>
                <a:gd name="T46" fmla="*/ 85 w 97"/>
                <a:gd name="T47" fmla="*/ 50 h 51"/>
                <a:gd name="T48" fmla="*/ 85 w 97"/>
                <a:gd name="T49" fmla="*/ 50 h 51"/>
                <a:gd name="T50" fmla="*/ 91 w 97"/>
                <a:gd name="T51" fmla="*/ 50 h 51"/>
                <a:gd name="T52" fmla="*/ 97 w 97"/>
                <a:gd name="T53" fmla="*/ 50 h 51"/>
                <a:gd name="T54" fmla="*/ 97 w 97"/>
                <a:gd name="T55" fmla="*/ 42 h 51"/>
                <a:gd name="T56" fmla="*/ 93 w 97"/>
                <a:gd name="T57" fmla="*/ 36 h 51"/>
                <a:gd name="T58" fmla="*/ 95 w 97"/>
                <a:gd name="T59" fmla="*/ 34 h 51"/>
                <a:gd name="T60" fmla="*/ 87 w 97"/>
                <a:gd name="T61" fmla="*/ 31 h 51"/>
                <a:gd name="T62" fmla="*/ 81 w 97"/>
                <a:gd name="T63" fmla="*/ 25 h 51"/>
                <a:gd name="T64" fmla="*/ 76 w 97"/>
                <a:gd name="T65" fmla="*/ 19 h 51"/>
                <a:gd name="T66" fmla="*/ 61 w 97"/>
                <a:gd name="T67" fmla="*/ 17 h 51"/>
                <a:gd name="T68" fmla="*/ 57 w 97"/>
                <a:gd name="T69" fmla="*/ 23 h 51"/>
                <a:gd name="T70" fmla="*/ 44 w 97"/>
                <a:gd name="T71" fmla="*/ 6 h 51"/>
                <a:gd name="T72" fmla="*/ 21 w 97"/>
                <a:gd name="T73" fmla="*/ 6 h 51"/>
                <a:gd name="T74" fmla="*/ 8 w 97"/>
                <a:gd name="T75" fmla="*/ 0 h 51"/>
                <a:gd name="T76" fmla="*/ 8 w 97"/>
                <a:gd name="T77" fmla="*/ 0 h 51"/>
                <a:gd name="T78" fmla="*/ 8 w 97"/>
                <a:gd name="T79"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97" h="51">
                  <a:moveTo>
                    <a:pt x="8" y="0"/>
                  </a:moveTo>
                  <a:lnTo>
                    <a:pt x="0" y="6"/>
                  </a:lnTo>
                  <a:lnTo>
                    <a:pt x="0" y="6"/>
                  </a:lnTo>
                  <a:lnTo>
                    <a:pt x="2" y="8"/>
                  </a:lnTo>
                  <a:lnTo>
                    <a:pt x="4" y="8"/>
                  </a:lnTo>
                  <a:lnTo>
                    <a:pt x="8" y="10"/>
                  </a:lnTo>
                  <a:lnTo>
                    <a:pt x="8" y="10"/>
                  </a:lnTo>
                  <a:lnTo>
                    <a:pt x="15" y="14"/>
                  </a:lnTo>
                  <a:lnTo>
                    <a:pt x="17" y="15"/>
                  </a:lnTo>
                  <a:lnTo>
                    <a:pt x="19" y="17"/>
                  </a:lnTo>
                  <a:lnTo>
                    <a:pt x="19" y="17"/>
                  </a:lnTo>
                  <a:lnTo>
                    <a:pt x="21" y="23"/>
                  </a:lnTo>
                  <a:lnTo>
                    <a:pt x="25" y="29"/>
                  </a:lnTo>
                  <a:lnTo>
                    <a:pt x="25" y="29"/>
                  </a:lnTo>
                  <a:lnTo>
                    <a:pt x="27" y="36"/>
                  </a:lnTo>
                  <a:lnTo>
                    <a:pt x="27" y="40"/>
                  </a:lnTo>
                  <a:lnTo>
                    <a:pt x="27" y="42"/>
                  </a:lnTo>
                  <a:lnTo>
                    <a:pt x="42" y="40"/>
                  </a:lnTo>
                  <a:lnTo>
                    <a:pt x="42" y="40"/>
                  </a:lnTo>
                  <a:lnTo>
                    <a:pt x="53" y="51"/>
                  </a:lnTo>
                  <a:lnTo>
                    <a:pt x="72" y="50"/>
                  </a:lnTo>
                  <a:lnTo>
                    <a:pt x="76" y="44"/>
                  </a:lnTo>
                  <a:lnTo>
                    <a:pt x="83" y="44"/>
                  </a:lnTo>
                  <a:lnTo>
                    <a:pt x="85" y="50"/>
                  </a:lnTo>
                  <a:lnTo>
                    <a:pt x="85" y="50"/>
                  </a:lnTo>
                  <a:lnTo>
                    <a:pt x="91" y="50"/>
                  </a:lnTo>
                  <a:lnTo>
                    <a:pt x="97" y="50"/>
                  </a:lnTo>
                  <a:lnTo>
                    <a:pt x="97" y="42"/>
                  </a:lnTo>
                  <a:lnTo>
                    <a:pt x="93" y="36"/>
                  </a:lnTo>
                  <a:lnTo>
                    <a:pt x="95" y="34"/>
                  </a:lnTo>
                  <a:lnTo>
                    <a:pt x="87" y="31"/>
                  </a:lnTo>
                  <a:lnTo>
                    <a:pt x="81" y="25"/>
                  </a:lnTo>
                  <a:lnTo>
                    <a:pt x="76" y="19"/>
                  </a:lnTo>
                  <a:lnTo>
                    <a:pt x="61" y="17"/>
                  </a:lnTo>
                  <a:lnTo>
                    <a:pt x="57" y="23"/>
                  </a:lnTo>
                  <a:lnTo>
                    <a:pt x="44" y="6"/>
                  </a:lnTo>
                  <a:lnTo>
                    <a:pt x="21" y="6"/>
                  </a:lnTo>
                  <a:lnTo>
                    <a:pt x="8" y="0"/>
                  </a:lnTo>
                  <a:lnTo>
                    <a:pt x="8" y="0"/>
                  </a:lnTo>
                  <a:lnTo>
                    <a:pt x="8" y="0"/>
                  </a:lnTo>
                  <a:close/>
                </a:path>
              </a:pathLst>
            </a:custGeom>
            <a:solidFill>
              <a:schemeClr val="bg1">
                <a:lumMod val="85000"/>
              </a:schemeClr>
            </a:solidFill>
            <a:ln w="635" cap="rnd">
              <a:solidFill>
                <a:schemeClr val="bg1">
                  <a:alpha val="17000"/>
                </a:schemeClr>
              </a:solidFill>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35" name="Freeform 134">
              <a:extLst>
                <a:ext uri="{FF2B5EF4-FFF2-40B4-BE49-F238E27FC236}">
                  <a16:creationId xmlns:a16="http://schemas.microsoft.com/office/drawing/2014/main" id="{EA983CAA-9B87-CC4F-A60A-9F9153C96F6E}"/>
                </a:ext>
              </a:extLst>
            </p:cNvPr>
            <p:cNvSpPr>
              <a:spLocks/>
            </p:cNvSpPr>
            <p:nvPr userDrawn="1"/>
          </p:nvSpPr>
          <p:spPr bwMode="auto">
            <a:xfrm>
              <a:off x="1828067" y="2349922"/>
              <a:ext cx="148106" cy="66267"/>
            </a:xfrm>
            <a:custGeom>
              <a:avLst/>
              <a:gdLst>
                <a:gd name="T0" fmla="*/ 8 w 97"/>
                <a:gd name="T1" fmla="*/ 0 h 51"/>
                <a:gd name="T2" fmla="*/ 0 w 97"/>
                <a:gd name="T3" fmla="*/ 6 h 51"/>
                <a:gd name="T4" fmla="*/ 0 w 97"/>
                <a:gd name="T5" fmla="*/ 6 h 51"/>
                <a:gd name="T6" fmla="*/ 2 w 97"/>
                <a:gd name="T7" fmla="*/ 8 h 51"/>
                <a:gd name="T8" fmla="*/ 4 w 97"/>
                <a:gd name="T9" fmla="*/ 8 h 51"/>
                <a:gd name="T10" fmla="*/ 8 w 97"/>
                <a:gd name="T11" fmla="*/ 10 h 51"/>
                <a:gd name="T12" fmla="*/ 8 w 97"/>
                <a:gd name="T13" fmla="*/ 10 h 51"/>
                <a:gd name="T14" fmla="*/ 15 w 97"/>
                <a:gd name="T15" fmla="*/ 14 h 51"/>
                <a:gd name="T16" fmla="*/ 17 w 97"/>
                <a:gd name="T17" fmla="*/ 15 h 51"/>
                <a:gd name="T18" fmla="*/ 19 w 97"/>
                <a:gd name="T19" fmla="*/ 17 h 51"/>
                <a:gd name="T20" fmla="*/ 19 w 97"/>
                <a:gd name="T21" fmla="*/ 17 h 51"/>
                <a:gd name="T22" fmla="*/ 21 w 97"/>
                <a:gd name="T23" fmla="*/ 23 h 51"/>
                <a:gd name="T24" fmla="*/ 25 w 97"/>
                <a:gd name="T25" fmla="*/ 29 h 51"/>
                <a:gd name="T26" fmla="*/ 25 w 97"/>
                <a:gd name="T27" fmla="*/ 29 h 51"/>
                <a:gd name="T28" fmla="*/ 27 w 97"/>
                <a:gd name="T29" fmla="*/ 36 h 51"/>
                <a:gd name="T30" fmla="*/ 27 w 97"/>
                <a:gd name="T31" fmla="*/ 40 h 51"/>
                <a:gd name="T32" fmla="*/ 27 w 97"/>
                <a:gd name="T33" fmla="*/ 42 h 51"/>
                <a:gd name="T34" fmla="*/ 42 w 97"/>
                <a:gd name="T35" fmla="*/ 40 h 51"/>
                <a:gd name="T36" fmla="*/ 42 w 97"/>
                <a:gd name="T37" fmla="*/ 40 h 51"/>
                <a:gd name="T38" fmla="*/ 53 w 97"/>
                <a:gd name="T39" fmla="*/ 51 h 51"/>
                <a:gd name="T40" fmla="*/ 72 w 97"/>
                <a:gd name="T41" fmla="*/ 50 h 51"/>
                <a:gd name="T42" fmla="*/ 76 w 97"/>
                <a:gd name="T43" fmla="*/ 44 h 51"/>
                <a:gd name="T44" fmla="*/ 83 w 97"/>
                <a:gd name="T45" fmla="*/ 44 h 51"/>
                <a:gd name="T46" fmla="*/ 85 w 97"/>
                <a:gd name="T47" fmla="*/ 50 h 51"/>
                <a:gd name="T48" fmla="*/ 85 w 97"/>
                <a:gd name="T49" fmla="*/ 50 h 51"/>
                <a:gd name="T50" fmla="*/ 91 w 97"/>
                <a:gd name="T51" fmla="*/ 50 h 51"/>
                <a:gd name="T52" fmla="*/ 97 w 97"/>
                <a:gd name="T53" fmla="*/ 50 h 51"/>
                <a:gd name="T54" fmla="*/ 97 w 97"/>
                <a:gd name="T55" fmla="*/ 42 h 51"/>
                <a:gd name="T56" fmla="*/ 93 w 97"/>
                <a:gd name="T57" fmla="*/ 36 h 51"/>
                <a:gd name="T58" fmla="*/ 95 w 97"/>
                <a:gd name="T59" fmla="*/ 34 h 51"/>
                <a:gd name="T60" fmla="*/ 87 w 97"/>
                <a:gd name="T61" fmla="*/ 31 h 51"/>
                <a:gd name="T62" fmla="*/ 81 w 97"/>
                <a:gd name="T63" fmla="*/ 25 h 51"/>
                <a:gd name="T64" fmla="*/ 76 w 97"/>
                <a:gd name="T65" fmla="*/ 19 h 51"/>
                <a:gd name="T66" fmla="*/ 61 w 97"/>
                <a:gd name="T67" fmla="*/ 17 h 51"/>
                <a:gd name="T68" fmla="*/ 57 w 97"/>
                <a:gd name="T69" fmla="*/ 23 h 51"/>
                <a:gd name="T70" fmla="*/ 44 w 97"/>
                <a:gd name="T71" fmla="*/ 6 h 51"/>
                <a:gd name="T72" fmla="*/ 21 w 97"/>
                <a:gd name="T73" fmla="*/ 6 h 51"/>
                <a:gd name="T74" fmla="*/ 8 w 97"/>
                <a:gd name="T75" fmla="*/ 0 h 51"/>
                <a:gd name="T76" fmla="*/ 8 w 97"/>
                <a:gd name="T77" fmla="*/ 0 h 51"/>
                <a:gd name="T78" fmla="*/ 8 w 97"/>
                <a:gd name="T79"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97" h="51">
                  <a:moveTo>
                    <a:pt x="8" y="0"/>
                  </a:moveTo>
                  <a:lnTo>
                    <a:pt x="0" y="6"/>
                  </a:lnTo>
                  <a:lnTo>
                    <a:pt x="0" y="6"/>
                  </a:lnTo>
                  <a:lnTo>
                    <a:pt x="2" y="8"/>
                  </a:lnTo>
                  <a:lnTo>
                    <a:pt x="4" y="8"/>
                  </a:lnTo>
                  <a:lnTo>
                    <a:pt x="8" y="10"/>
                  </a:lnTo>
                  <a:lnTo>
                    <a:pt x="8" y="10"/>
                  </a:lnTo>
                  <a:lnTo>
                    <a:pt x="15" y="14"/>
                  </a:lnTo>
                  <a:lnTo>
                    <a:pt x="17" y="15"/>
                  </a:lnTo>
                  <a:lnTo>
                    <a:pt x="19" y="17"/>
                  </a:lnTo>
                  <a:lnTo>
                    <a:pt x="19" y="17"/>
                  </a:lnTo>
                  <a:lnTo>
                    <a:pt x="21" y="23"/>
                  </a:lnTo>
                  <a:lnTo>
                    <a:pt x="25" y="29"/>
                  </a:lnTo>
                  <a:lnTo>
                    <a:pt x="25" y="29"/>
                  </a:lnTo>
                  <a:lnTo>
                    <a:pt x="27" y="36"/>
                  </a:lnTo>
                  <a:lnTo>
                    <a:pt x="27" y="40"/>
                  </a:lnTo>
                  <a:lnTo>
                    <a:pt x="27" y="42"/>
                  </a:lnTo>
                  <a:lnTo>
                    <a:pt x="42" y="40"/>
                  </a:lnTo>
                  <a:lnTo>
                    <a:pt x="42" y="40"/>
                  </a:lnTo>
                  <a:lnTo>
                    <a:pt x="53" y="51"/>
                  </a:lnTo>
                  <a:lnTo>
                    <a:pt x="72" y="50"/>
                  </a:lnTo>
                  <a:lnTo>
                    <a:pt x="76" y="44"/>
                  </a:lnTo>
                  <a:lnTo>
                    <a:pt x="83" y="44"/>
                  </a:lnTo>
                  <a:lnTo>
                    <a:pt x="85" y="50"/>
                  </a:lnTo>
                  <a:lnTo>
                    <a:pt x="85" y="50"/>
                  </a:lnTo>
                  <a:lnTo>
                    <a:pt x="91" y="50"/>
                  </a:lnTo>
                  <a:lnTo>
                    <a:pt x="97" y="50"/>
                  </a:lnTo>
                  <a:lnTo>
                    <a:pt x="97" y="42"/>
                  </a:lnTo>
                  <a:lnTo>
                    <a:pt x="93" y="36"/>
                  </a:lnTo>
                  <a:lnTo>
                    <a:pt x="95" y="34"/>
                  </a:lnTo>
                  <a:lnTo>
                    <a:pt x="87" y="31"/>
                  </a:lnTo>
                  <a:lnTo>
                    <a:pt x="81" y="25"/>
                  </a:lnTo>
                  <a:lnTo>
                    <a:pt x="76" y="19"/>
                  </a:lnTo>
                  <a:lnTo>
                    <a:pt x="61" y="17"/>
                  </a:lnTo>
                  <a:lnTo>
                    <a:pt x="57" y="23"/>
                  </a:lnTo>
                  <a:lnTo>
                    <a:pt x="44" y="6"/>
                  </a:lnTo>
                  <a:lnTo>
                    <a:pt x="21" y="6"/>
                  </a:lnTo>
                  <a:lnTo>
                    <a:pt x="8" y="0"/>
                  </a:lnTo>
                  <a:lnTo>
                    <a:pt x="8" y="0"/>
                  </a:lnTo>
                  <a:lnTo>
                    <a:pt x="8" y="0"/>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36" name="Freeform 135">
              <a:extLst>
                <a:ext uri="{FF2B5EF4-FFF2-40B4-BE49-F238E27FC236}">
                  <a16:creationId xmlns:a16="http://schemas.microsoft.com/office/drawing/2014/main" id="{B7ABE489-2513-E641-A032-7162D25DB0D3}"/>
                </a:ext>
              </a:extLst>
            </p:cNvPr>
            <p:cNvSpPr>
              <a:spLocks/>
            </p:cNvSpPr>
            <p:nvPr userDrawn="1"/>
          </p:nvSpPr>
          <p:spPr bwMode="auto">
            <a:xfrm>
              <a:off x="1736455" y="2512341"/>
              <a:ext cx="143525" cy="105247"/>
            </a:xfrm>
            <a:custGeom>
              <a:avLst/>
              <a:gdLst>
                <a:gd name="T0" fmla="*/ 1 w 94"/>
                <a:gd name="T1" fmla="*/ 23 h 81"/>
                <a:gd name="T2" fmla="*/ 5 w 94"/>
                <a:gd name="T3" fmla="*/ 25 h 81"/>
                <a:gd name="T4" fmla="*/ 15 w 94"/>
                <a:gd name="T5" fmla="*/ 13 h 81"/>
                <a:gd name="T6" fmla="*/ 15 w 94"/>
                <a:gd name="T7" fmla="*/ 6 h 81"/>
                <a:gd name="T8" fmla="*/ 24 w 94"/>
                <a:gd name="T9" fmla="*/ 8 h 81"/>
                <a:gd name="T10" fmla="*/ 39 w 94"/>
                <a:gd name="T11" fmla="*/ 2 h 81"/>
                <a:gd name="T12" fmla="*/ 43 w 94"/>
                <a:gd name="T13" fmla="*/ 8 h 81"/>
                <a:gd name="T14" fmla="*/ 70 w 94"/>
                <a:gd name="T15" fmla="*/ 0 h 81"/>
                <a:gd name="T16" fmla="*/ 94 w 94"/>
                <a:gd name="T17" fmla="*/ 0 h 81"/>
                <a:gd name="T18" fmla="*/ 81 w 94"/>
                <a:gd name="T19" fmla="*/ 13 h 81"/>
                <a:gd name="T20" fmla="*/ 81 w 94"/>
                <a:gd name="T21" fmla="*/ 44 h 81"/>
                <a:gd name="T22" fmla="*/ 17 w 94"/>
                <a:gd name="T23" fmla="*/ 81 h 81"/>
                <a:gd name="T24" fmla="*/ 0 w 94"/>
                <a:gd name="T25" fmla="*/ 72 h 81"/>
                <a:gd name="T26" fmla="*/ 5 w 94"/>
                <a:gd name="T27" fmla="*/ 68 h 81"/>
                <a:gd name="T28" fmla="*/ 9 w 94"/>
                <a:gd name="T29" fmla="*/ 61 h 81"/>
                <a:gd name="T30" fmla="*/ 13 w 94"/>
                <a:gd name="T31" fmla="*/ 49 h 81"/>
                <a:gd name="T32" fmla="*/ 9 w 94"/>
                <a:gd name="T33" fmla="*/ 46 h 81"/>
                <a:gd name="T34" fmla="*/ 1 w 94"/>
                <a:gd name="T35" fmla="*/ 42 h 81"/>
                <a:gd name="T36" fmla="*/ 1 w 94"/>
                <a:gd name="T37" fmla="*/ 23 h 81"/>
                <a:gd name="T38" fmla="*/ 1 w 94"/>
                <a:gd name="T39" fmla="*/ 23 h 81"/>
                <a:gd name="T40" fmla="*/ 1 w 94"/>
                <a:gd name="T41" fmla="*/ 23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4" h="81">
                  <a:moveTo>
                    <a:pt x="1" y="23"/>
                  </a:moveTo>
                  <a:lnTo>
                    <a:pt x="5" y="25"/>
                  </a:lnTo>
                  <a:lnTo>
                    <a:pt x="15" y="13"/>
                  </a:lnTo>
                  <a:lnTo>
                    <a:pt x="15" y="6"/>
                  </a:lnTo>
                  <a:lnTo>
                    <a:pt x="24" y="8"/>
                  </a:lnTo>
                  <a:lnTo>
                    <a:pt x="39" y="2"/>
                  </a:lnTo>
                  <a:lnTo>
                    <a:pt x="43" y="8"/>
                  </a:lnTo>
                  <a:lnTo>
                    <a:pt x="70" y="0"/>
                  </a:lnTo>
                  <a:lnTo>
                    <a:pt x="94" y="0"/>
                  </a:lnTo>
                  <a:lnTo>
                    <a:pt x="81" y="13"/>
                  </a:lnTo>
                  <a:lnTo>
                    <a:pt x="81" y="44"/>
                  </a:lnTo>
                  <a:lnTo>
                    <a:pt x="17" y="81"/>
                  </a:lnTo>
                  <a:lnTo>
                    <a:pt x="0" y="72"/>
                  </a:lnTo>
                  <a:lnTo>
                    <a:pt x="5" y="68"/>
                  </a:lnTo>
                  <a:lnTo>
                    <a:pt x="9" y="61"/>
                  </a:lnTo>
                  <a:lnTo>
                    <a:pt x="13" y="49"/>
                  </a:lnTo>
                  <a:lnTo>
                    <a:pt x="9" y="46"/>
                  </a:lnTo>
                  <a:lnTo>
                    <a:pt x="1" y="42"/>
                  </a:lnTo>
                  <a:lnTo>
                    <a:pt x="1" y="23"/>
                  </a:lnTo>
                  <a:lnTo>
                    <a:pt x="1" y="23"/>
                  </a:lnTo>
                  <a:lnTo>
                    <a:pt x="1" y="23"/>
                  </a:lnTo>
                  <a:close/>
                </a:path>
              </a:pathLst>
            </a:custGeom>
            <a:solidFill>
              <a:schemeClr val="bg1">
                <a:lumMod val="85000"/>
              </a:schemeClr>
            </a:solidFill>
            <a:ln w="635" cap="rnd">
              <a:solidFill>
                <a:schemeClr val="bg1">
                  <a:alpha val="17000"/>
                </a:schemeClr>
              </a:solidFill>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37" name="Freeform 136">
              <a:extLst>
                <a:ext uri="{FF2B5EF4-FFF2-40B4-BE49-F238E27FC236}">
                  <a16:creationId xmlns:a16="http://schemas.microsoft.com/office/drawing/2014/main" id="{4F9C9AB9-6E60-9C4D-BA37-C1502D9C9C8F}"/>
                </a:ext>
              </a:extLst>
            </p:cNvPr>
            <p:cNvSpPr>
              <a:spLocks/>
            </p:cNvSpPr>
            <p:nvPr userDrawn="1"/>
          </p:nvSpPr>
          <p:spPr bwMode="auto">
            <a:xfrm>
              <a:off x="1736455" y="2512341"/>
              <a:ext cx="143525" cy="105247"/>
            </a:xfrm>
            <a:custGeom>
              <a:avLst/>
              <a:gdLst>
                <a:gd name="T0" fmla="*/ 1 w 94"/>
                <a:gd name="T1" fmla="*/ 23 h 81"/>
                <a:gd name="T2" fmla="*/ 5 w 94"/>
                <a:gd name="T3" fmla="*/ 25 h 81"/>
                <a:gd name="T4" fmla="*/ 15 w 94"/>
                <a:gd name="T5" fmla="*/ 13 h 81"/>
                <a:gd name="T6" fmla="*/ 15 w 94"/>
                <a:gd name="T7" fmla="*/ 6 h 81"/>
                <a:gd name="T8" fmla="*/ 24 w 94"/>
                <a:gd name="T9" fmla="*/ 8 h 81"/>
                <a:gd name="T10" fmla="*/ 39 w 94"/>
                <a:gd name="T11" fmla="*/ 2 h 81"/>
                <a:gd name="T12" fmla="*/ 43 w 94"/>
                <a:gd name="T13" fmla="*/ 8 h 81"/>
                <a:gd name="T14" fmla="*/ 70 w 94"/>
                <a:gd name="T15" fmla="*/ 0 h 81"/>
                <a:gd name="T16" fmla="*/ 94 w 94"/>
                <a:gd name="T17" fmla="*/ 0 h 81"/>
                <a:gd name="T18" fmla="*/ 81 w 94"/>
                <a:gd name="T19" fmla="*/ 13 h 81"/>
                <a:gd name="T20" fmla="*/ 81 w 94"/>
                <a:gd name="T21" fmla="*/ 44 h 81"/>
                <a:gd name="T22" fmla="*/ 17 w 94"/>
                <a:gd name="T23" fmla="*/ 81 h 81"/>
                <a:gd name="T24" fmla="*/ 0 w 94"/>
                <a:gd name="T25" fmla="*/ 72 h 81"/>
                <a:gd name="T26" fmla="*/ 5 w 94"/>
                <a:gd name="T27" fmla="*/ 68 h 81"/>
                <a:gd name="T28" fmla="*/ 9 w 94"/>
                <a:gd name="T29" fmla="*/ 61 h 81"/>
                <a:gd name="T30" fmla="*/ 13 w 94"/>
                <a:gd name="T31" fmla="*/ 49 h 81"/>
                <a:gd name="T32" fmla="*/ 9 w 94"/>
                <a:gd name="T33" fmla="*/ 46 h 81"/>
                <a:gd name="T34" fmla="*/ 1 w 94"/>
                <a:gd name="T35" fmla="*/ 42 h 81"/>
                <a:gd name="T36" fmla="*/ 1 w 94"/>
                <a:gd name="T37" fmla="*/ 23 h 81"/>
                <a:gd name="T38" fmla="*/ 1 w 94"/>
                <a:gd name="T39" fmla="*/ 23 h 81"/>
                <a:gd name="T40" fmla="*/ 1 w 94"/>
                <a:gd name="T41" fmla="*/ 23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4" h="81">
                  <a:moveTo>
                    <a:pt x="1" y="23"/>
                  </a:moveTo>
                  <a:lnTo>
                    <a:pt x="5" y="25"/>
                  </a:lnTo>
                  <a:lnTo>
                    <a:pt x="15" y="13"/>
                  </a:lnTo>
                  <a:lnTo>
                    <a:pt x="15" y="6"/>
                  </a:lnTo>
                  <a:lnTo>
                    <a:pt x="24" y="8"/>
                  </a:lnTo>
                  <a:lnTo>
                    <a:pt x="39" y="2"/>
                  </a:lnTo>
                  <a:lnTo>
                    <a:pt x="43" y="8"/>
                  </a:lnTo>
                  <a:lnTo>
                    <a:pt x="70" y="0"/>
                  </a:lnTo>
                  <a:lnTo>
                    <a:pt x="94" y="0"/>
                  </a:lnTo>
                  <a:lnTo>
                    <a:pt x="81" y="13"/>
                  </a:lnTo>
                  <a:lnTo>
                    <a:pt x="81" y="44"/>
                  </a:lnTo>
                  <a:lnTo>
                    <a:pt x="17" y="81"/>
                  </a:lnTo>
                  <a:lnTo>
                    <a:pt x="0" y="72"/>
                  </a:lnTo>
                  <a:lnTo>
                    <a:pt x="5" y="68"/>
                  </a:lnTo>
                  <a:lnTo>
                    <a:pt x="9" y="61"/>
                  </a:lnTo>
                  <a:lnTo>
                    <a:pt x="13" y="49"/>
                  </a:lnTo>
                  <a:lnTo>
                    <a:pt x="9" y="46"/>
                  </a:lnTo>
                  <a:lnTo>
                    <a:pt x="1" y="42"/>
                  </a:lnTo>
                  <a:lnTo>
                    <a:pt x="1" y="23"/>
                  </a:lnTo>
                  <a:lnTo>
                    <a:pt x="1" y="23"/>
                  </a:lnTo>
                  <a:lnTo>
                    <a:pt x="1" y="23"/>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38" name="Freeform 137">
              <a:extLst>
                <a:ext uri="{FF2B5EF4-FFF2-40B4-BE49-F238E27FC236}">
                  <a16:creationId xmlns:a16="http://schemas.microsoft.com/office/drawing/2014/main" id="{5D3E2C6E-45A1-F640-909A-B4BE3BB9C8D5}"/>
                </a:ext>
              </a:extLst>
            </p:cNvPr>
            <p:cNvSpPr>
              <a:spLocks/>
            </p:cNvSpPr>
            <p:nvPr userDrawn="1"/>
          </p:nvSpPr>
          <p:spPr bwMode="auto">
            <a:xfrm>
              <a:off x="1721187" y="2630581"/>
              <a:ext cx="441264" cy="356021"/>
            </a:xfrm>
            <a:custGeom>
              <a:avLst/>
              <a:gdLst>
                <a:gd name="T0" fmla="*/ 32 w 289"/>
                <a:gd name="T1" fmla="*/ 43 h 274"/>
                <a:gd name="T2" fmla="*/ 15 w 289"/>
                <a:gd name="T3" fmla="*/ 49 h 274"/>
                <a:gd name="T4" fmla="*/ 0 w 289"/>
                <a:gd name="T5" fmla="*/ 70 h 274"/>
                <a:gd name="T6" fmla="*/ 10 w 289"/>
                <a:gd name="T7" fmla="*/ 85 h 274"/>
                <a:gd name="T8" fmla="*/ 25 w 289"/>
                <a:gd name="T9" fmla="*/ 110 h 274"/>
                <a:gd name="T10" fmla="*/ 30 w 289"/>
                <a:gd name="T11" fmla="*/ 127 h 274"/>
                <a:gd name="T12" fmla="*/ 32 w 289"/>
                <a:gd name="T13" fmla="*/ 136 h 274"/>
                <a:gd name="T14" fmla="*/ 40 w 289"/>
                <a:gd name="T15" fmla="*/ 142 h 274"/>
                <a:gd name="T16" fmla="*/ 46 w 289"/>
                <a:gd name="T17" fmla="*/ 149 h 274"/>
                <a:gd name="T18" fmla="*/ 53 w 289"/>
                <a:gd name="T19" fmla="*/ 170 h 274"/>
                <a:gd name="T20" fmla="*/ 57 w 289"/>
                <a:gd name="T21" fmla="*/ 191 h 274"/>
                <a:gd name="T22" fmla="*/ 61 w 289"/>
                <a:gd name="T23" fmla="*/ 200 h 274"/>
                <a:gd name="T24" fmla="*/ 68 w 289"/>
                <a:gd name="T25" fmla="*/ 208 h 274"/>
                <a:gd name="T26" fmla="*/ 72 w 289"/>
                <a:gd name="T27" fmla="*/ 210 h 274"/>
                <a:gd name="T28" fmla="*/ 80 w 289"/>
                <a:gd name="T29" fmla="*/ 214 h 274"/>
                <a:gd name="T30" fmla="*/ 83 w 289"/>
                <a:gd name="T31" fmla="*/ 216 h 274"/>
                <a:gd name="T32" fmla="*/ 89 w 289"/>
                <a:gd name="T33" fmla="*/ 225 h 274"/>
                <a:gd name="T34" fmla="*/ 93 w 289"/>
                <a:gd name="T35" fmla="*/ 236 h 274"/>
                <a:gd name="T36" fmla="*/ 110 w 289"/>
                <a:gd name="T37" fmla="*/ 274 h 274"/>
                <a:gd name="T38" fmla="*/ 117 w 289"/>
                <a:gd name="T39" fmla="*/ 255 h 274"/>
                <a:gd name="T40" fmla="*/ 163 w 289"/>
                <a:gd name="T41" fmla="*/ 259 h 274"/>
                <a:gd name="T42" fmla="*/ 174 w 289"/>
                <a:gd name="T43" fmla="*/ 267 h 274"/>
                <a:gd name="T44" fmla="*/ 199 w 289"/>
                <a:gd name="T45" fmla="*/ 238 h 274"/>
                <a:gd name="T46" fmla="*/ 288 w 289"/>
                <a:gd name="T47" fmla="*/ 206 h 274"/>
                <a:gd name="T48" fmla="*/ 272 w 289"/>
                <a:gd name="T49" fmla="*/ 166 h 274"/>
                <a:gd name="T50" fmla="*/ 240 w 289"/>
                <a:gd name="T51" fmla="*/ 149 h 274"/>
                <a:gd name="T52" fmla="*/ 231 w 289"/>
                <a:gd name="T53" fmla="*/ 134 h 274"/>
                <a:gd name="T54" fmla="*/ 238 w 289"/>
                <a:gd name="T55" fmla="*/ 115 h 274"/>
                <a:gd name="T56" fmla="*/ 231 w 289"/>
                <a:gd name="T57" fmla="*/ 112 h 274"/>
                <a:gd name="T58" fmla="*/ 227 w 289"/>
                <a:gd name="T59" fmla="*/ 115 h 274"/>
                <a:gd name="T60" fmla="*/ 221 w 289"/>
                <a:gd name="T61" fmla="*/ 125 h 274"/>
                <a:gd name="T62" fmla="*/ 193 w 289"/>
                <a:gd name="T63" fmla="*/ 64 h 274"/>
                <a:gd name="T64" fmla="*/ 178 w 289"/>
                <a:gd name="T65" fmla="*/ 55 h 274"/>
                <a:gd name="T66" fmla="*/ 136 w 289"/>
                <a:gd name="T67" fmla="*/ 57 h 274"/>
                <a:gd name="T68" fmla="*/ 59 w 289"/>
                <a:gd name="T69" fmla="*/ 0 h 274"/>
                <a:gd name="T70" fmla="*/ 40 w 289"/>
                <a:gd name="T71" fmla="*/ 6 h 274"/>
                <a:gd name="T72" fmla="*/ 42 w 289"/>
                <a:gd name="T73" fmla="*/ 34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89" h="274">
                  <a:moveTo>
                    <a:pt x="42" y="34"/>
                  </a:moveTo>
                  <a:lnTo>
                    <a:pt x="32" y="43"/>
                  </a:lnTo>
                  <a:lnTo>
                    <a:pt x="23" y="40"/>
                  </a:lnTo>
                  <a:lnTo>
                    <a:pt x="15" y="49"/>
                  </a:lnTo>
                  <a:lnTo>
                    <a:pt x="0" y="49"/>
                  </a:lnTo>
                  <a:lnTo>
                    <a:pt x="0" y="70"/>
                  </a:lnTo>
                  <a:lnTo>
                    <a:pt x="0" y="70"/>
                  </a:lnTo>
                  <a:lnTo>
                    <a:pt x="10" y="85"/>
                  </a:lnTo>
                  <a:lnTo>
                    <a:pt x="19" y="100"/>
                  </a:lnTo>
                  <a:lnTo>
                    <a:pt x="25" y="110"/>
                  </a:lnTo>
                  <a:lnTo>
                    <a:pt x="28" y="117"/>
                  </a:lnTo>
                  <a:lnTo>
                    <a:pt x="30" y="127"/>
                  </a:lnTo>
                  <a:lnTo>
                    <a:pt x="32" y="136"/>
                  </a:lnTo>
                  <a:lnTo>
                    <a:pt x="32" y="136"/>
                  </a:lnTo>
                  <a:lnTo>
                    <a:pt x="38" y="138"/>
                  </a:lnTo>
                  <a:lnTo>
                    <a:pt x="40" y="142"/>
                  </a:lnTo>
                  <a:lnTo>
                    <a:pt x="46" y="146"/>
                  </a:lnTo>
                  <a:lnTo>
                    <a:pt x="46" y="149"/>
                  </a:lnTo>
                  <a:lnTo>
                    <a:pt x="49" y="159"/>
                  </a:lnTo>
                  <a:lnTo>
                    <a:pt x="53" y="170"/>
                  </a:lnTo>
                  <a:lnTo>
                    <a:pt x="55" y="180"/>
                  </a:lnTo>
                  <a:lnTo>
                    <a:pt x="57" y="191"/>
                  </a:lnTo>
                  <a:lnTo>
                    <a:pt x="61" y="195"/>
                  </a:lnTo>
                  <a:lnTo>
                    <a:pt x="61" y="200"/>
                  </a:lnTo>
                  <a:lnTo>
                    <a:pt x="64" y="204"/>
                  </a:lnTo>
                  <a:lnTo>
                    <a:pt x="68" y="208"/>
                  </a:lnTo>
                  <a:lnTo>
                    <a:pt x="68" y="208"/>
                  </a:lnTo>
                  <a:lnTo>
                    <a:pt x="72" y="210"/>
                  </a:lnTo>
                  <a:lnTo>
                    <a:pt x="76" y="212"/>
                  </a:lnTo>
                  <a:lnTo>
                    <a:pt x="80" y="214"/>
                  </a:lnTo>
                  <a:lnTo>
                    <a:pt x="83" y="216"/>
                  </a:lnTo>
                  <a:lnTo>
                    <a:pt x="83" y="216"/>
                  </a:lnTo>
                  <a:lnTo>
                    <a:pt x="87" y="219"/>
                  </a:lnTo>
                  <a:lnTo>
                    <a:pt x="89" y="225"/>
                  </a:lnTo>
                  <a:lnTo>
                    <a:pt x="93" y="236"/>
                  </a:lnTo>
                  <a:lnTo>
                    <a:pt x="93" y="236"/>
                  </a:lnTo>
                  <a:lnTo>
                    <a:pt x="102" y="255"/>
                  </a:lnTo>
                  <a:lnTo>
                    <a:pt x="110" y="274"/>
                  </a:lnTo>
                  <a:lnTo>
                    <a:pt x="115" y="270"/>
                  </a:lnTo>
                  <a:lnTo>
                    <a:pt x="117" y="255"/>
                  </a:lnTo>
                  <a:lnTo>
                    <a:pt x="117" y="255"/>
                  </a:lnTo>
                  <a:lnTo>
                    <a:pt x="163" y="259"/>
                  </a:lnTo>
                  <a:lnTo>
                    <a:pt x="163" y="259"/>
                  </a:lnTo>
                  <a:lnTo>
                    <a:pt x="174" y="267"/>
                  </a:lnTo>
                  <a:lnTo>
                    <a:pt x="182" y="252"/>
                  </a:lnTo>
                  <a:lnTo>
                    <a:pt x="199" y="238"/>
                  </a:lnTo>
                  <a:lnTo>
                    <a:pt x="255" y="225"/>
                  </a:lnTo>
                  <a:lnTo>
                    <a:pt x="288" y="206"/>
                  </a:lnTo>
                  <a:lnTo>
                    <a:pt x="289" y="166"/>
                  </a:lnTo>
                  <a:lnTo>
                    <a:pt x="272" y="166"/>
                  </a:lnTo>
                  <a:lnTo>
                    <a:pt x="254" y="161"/>
                  </a:lnTo>
                  <a:lnTo>
                    <a:pt x="240" y="149"/>
                  </a:lnTo>
                  <a:lnTo>
                    <a:pt x="237" y="140"/>
                  </a:lnTo>
                  <a:lnTo>
                    <a:pt x="231" y="134"/>
                  </a:lnTo>
                  <a:lnTo>
                    <a:pt x="238" y="115"/>
                  </a:lnTo>
                  <a:lnTo>
                    <a:pt x="238" y="115"/>
                  </a:lnTo>
                  <a:lnTo>
                    <a:pt x="235" y="113"/>
                  </a:lnTo>
                  <a:lnTo>
                    <a:pt x="231" y="112"/>
                  </a:lnTo>
                  <a:lnTo>
                    <a:pt x="231" y="112"/>
                  </a:lnTo>
                  <a:lnTo>
                    <a:pt x="227" y="115"/>
                  </a:lnTo>
                  <a:lnTo>
                    <a:pt x="225" y="119"/>
                  </a:lnTo>
                  <a:lnTo>
                    <a:pt x="221" y="125"/>
                  </a:lnTo>
                  <a:lnTo>
                    <a:pt x="214" y="91"/>
                  </a:lnTo>
                  <a:lnTo>
                    <a:pt x="193" y="64"/>
                  </a:lnTo>
                  <a:lnTo>
                    <a:pt x="184" y="60"/>
                  </a:lnTo>
                  <a:lnTo>
                    <a:pt x="178" y="55"/>
                  </a:lnTo>
                  <a:lnTo>
                    <a:pt x="167" y="57"/>
                  </a:lnTo>
                  <a:lnTo>
                    <a:pt x="136" y="57"/>
                  </a:lnTo>
                  <a:lnTo>
                    <a:pt x="104" y="17"/>
                  </a:lnTo>
                  <a:lnTo>
                    <a:pt x="59" y="0"/>
                  </a:lnTo>
                  <a:lnTo>
                    <a:pt x="53" y="6"/>
                  </a:lnTo>
                  <a:lnTo>
                    <a:pt x="40" y="6"/>
                  </a:lnTo>
                  <a:lnTo>
                    <a:pt x="42" y="34"/>
                  </a:lnTo>
                  <a:lnTo>
                    <a:pt x="42" y="34"/>
                  </a:lnTo>
                  <a:lnTo>
                    <a:pt x="42" y="34"/>
                  </a:lnTo>
                  <a:close/>
                </a:path>
              </a:pathLst>
            </a:custGeom>
            <a:solidFill>
              <a:schemeClr val="bg1">
                <a:lumMod val="85000"/>
              </a:schemeClr>
            </a:solidFill>
            <a:ln w="635" cap="rnd">
              <a:solidFill>
                <a:schemeClr val="bg1">
                  <a:alpha val="17000"/>
                </a:schemeClr>
              </a:solidFill>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39" name="Freeform 138">
              <a:extLst>
                <a:ext uri="{FF2B5EF4-FFF2-40B4-BE49-F238E27FC236}">
                  <a16:creationId xmlns:a16="http://schemas.microsoft.com/office/drawing/2014/main" id="{0A419863-9343-5040-83A6-DFD89DE8CA39}"/>
                </a:ext>
              </a:extLst>
            </p:cNvPr>
            <p:cNvSpPr>
              <a:spLocks/>
            </p:cNvSpPr>
            <p:nvPr userDrawn="1"/>
          </p:nvSpPr>
          <p:spPr bwMode="auto">
            <a:xfrm>
              <a:off x="1721187" y="2630581"/>
              <a:ext cx="441264" cy="356021"/>
            </a:xfrm>
            <a:custGeom>
              <a:avLst/>
              <a:gdLst>
                <a:gd name="T0" fmla="*/ 32 w 289"/>
                <a:gd name="T1" fmla="*/ 43 h 274"/>
                <a:gd name="T2" fmla="*/ 15 w 289"/>
                <a:gd name="T3" fmla="*/ 49 h 274"/>
                <a:gd name="T4" fmla="*/ 0 w 289"/>
                <a:gd name="T5" fmla="*/ 70 h 274"/>
                <a:gd name="T6" fmla="*/ 10 w 289"/>
                <a:gd name="T7" fmla="*/ 85 h 274"/>
                <a:gd name="T8" fmla="*/ 25 w 289"/>
                <a:gd name="T9" fmla="*/ 110 h 274"/>
                <a:gd name="T10" fmla="*/ 30 w 289"/>
                <a:gd name="T11" fmla="*/ 127 h 274"/>
                <a:gd name="T12" fmla="*/ 32 w 289"/>
                <a:gd name="T13" fmla="*/ 136 h 274"/>
                <a:gd name="T14" fmla="*/ 40 w 289"/>
                <a:gd name="T15" fmla="*/ 142 h 274"/>
                <a:gd name="T16" fmla="*/ 46 w 289"/>
                <a:gd name="T17" fmla="*/ 149 h 274"/>
                <a:gd name="T18" fmla="*/ 53 w 289"/>
                <a:gd name="T19" fmla="*/ 170 h 274"/>
                <a:gd name="T20" fmla="*/ 57 w 289"/>
                <a:gd name="T21" fmla="*/ 191 h 274"/>
                <a:gd name="T22" fmla="*/ 61 w 289"/>
                <a:gd name="T23" fmla="*/ 200 h 274"/>
                <a:gd name="T24" fmla="*/ 68 w 289"/>
                <a:gd name="T25" fmla="*/ 208 h 274"/>
                <a:gd name="T26" fmla="*/ 72 w 289"/>
                <a:gd name="T27" fmla="*/ 210 h 274"/>
                <a:gd name="T28" fmla="*/ 80 w 289"/>
                <a:gd name="T29" fmla="*/ 214 h 274"/>
                <a:gd name="T30" fmla="*/ 83 w 289"/>
                <a:gd name="T31" fmla="*/ 216 h 274"/>
                <a:gd name="T32" fmla="*/ 89 w 289"/>
                <a:gd name="T33" fmla="*/ 225 h 274"/>
                <a:gd name="T34" fmla="*/ 93 w 289"/>
                <a:gd name="T35" fmla="*/ 236 h 274"/>
                <a:gd name="T36" fmla="*/ 110 w 289"/>
                <a:gd name="T37" fmla="*/ 274 h 274"/>
                <a:gd name="T38" fmla="*/ 117 w 289"/>
                <a:gd name="T39" fmla="*/ 255 h 274"/>
                <a:gd name="T40" fmla="*/ 163 w 289"/>
                <a:gd name="T41" fmla="*/ 259 h 274"/>
                <a:gd name="T42" fmla="*/ 174 w 289"/>
                <a:gd name="T43" fmla="*/ 267 h 274"/>
                <a:gd name="T44" fmla="*/ 199 w 289"/>
                <a:gd name="T45" fmla="*/ 238 h 274"/>
                <a:gd name="T46" fmla="*/ 288 w 289"/>
                <a:gd name="T47" fmla="*/ 206 h 274"/>
                <a:gd name="T48" fmla="*/ 272 w 289"/>
                <a:gd name="T49" fmla="*/ 166 h 274"/>
                <a:gd name="T50" fmla="*/ 240 w 289"/>
                <a:gd name="T51" fmla="*/ 149 h 274"/>
                <a:gd name="T52" fmla="*/ 231 w 289"/>
                <a:gd name="T53" fmla="*/ 134 h 274"/>
                <a:gd name="T54" fmla="*/ 238 w 289"/>
                <a:gd name="T55" fmla="*/ 115 h 274"/>
                <a:gd name="T56" fmla="*/ 231 w 289"/>
                <a:gd name="T57" fmla="*/ 112 h 274"/>
                <a:gd name="T58" fmla="*/ 227 w 289"/>
                <a:gd name="T59" fmla="*/ 115 h 274"/>
                <a:gd name="T60" fmla="*/ 221 w 289"/>
                <a:gd name="T61" fmla="*/ 125 h 274"/>
                <a:gd name="T62" fmla="*/ 193 w 289"/>
                <a:gd name="T63" fmla="*/ 64 h 274"/>
                <a:gd name="T64" fmla="*/ 178 w 289"/>
                <a:gd name="T65" fmla="*/ 55 h 274"/>
                <a:gd name="T66" fmla="*/ 136 w 289"/>
                <a:gd name="T67" fmla="*/ 57 h 274"/>
                <a:gd name="T68" fmla="*/ 59 w 289"/>
                <a:gd name="T69" fmla="*/ 0 h 274"/>
                <a:gd name="T70" fmla="*/ 40 w 289"/>
                <a:gd name="T71" fmla="*/ 6 h 274"/>
                <a:gd name="T72" fmla="*/ 42 w 289"/>
                <a:gd name="T73" fmla="*/ 34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89" h="274">
                  <a:moveTo>
                    <a:pt x="42" y="34"/>
                  </a:moveTo>
                  <a:lnTo>
                    <a:pt x="32" y="43"/>
                  </a:lnTo>
                  <a:lnTo>
                    <a:pt x="23" y="40"/>
                  </a:lnTo>
                  <a:lnTo>
                    <a:pt x="15" y="49"/>
                  </a:lnTo>
                  <a:lnTo>
                    <a:pt x="0" y="49"/>
                  </a:lnTo>
                  <a:lnTo>
                    <a:pt x="0" y="70"/>
                  </a:lnTo>
                  <a:lnTo>
                    <a:pt x="0" y="70"/>
                  </a:lnTo>
                  <a:lnTo>
                    <a:pt x="10" y="85"/>
                  </a:lnTo>
                  <a:lnTo>
                    <a:pt x="19" y="100"/>
                  </a:lnTo>
                  <a:lnTo>
                    <a:pt x="25" y="110"/>
                  </a:lnTo>
                  <a:lnTo>
                    <a:pt x="28" y="117"/>
                  </a:lnTo>
                  <a:lnTo>
                    <a:pt x="30" y="127"/>
                  </a:lnTo>
                  <a:lnTo>
                    <a:pt x="32" y="136"/>
                  </a:lnTo>
                  <a:lnTo>
                    <a:pt x="32" y="136"/>
                  </a:lnTo>
                  <a:lnTo>
                    <a:pt x="38" y="138"/>
                  </a:lnTo>
                  <a:lnTo>
                    <a:pt x="40" y="142"/>
                  </a:lnTo>
                  <a:lnTo>
                    <a:pt x="46" y="146"/>
                  </a:lnTo>
                  <a:lnTo>
                    <a:pt x="46" y="149"/>
                  </a:lnTo>
                  <a:lnTo>
                    <a:pt x="49" y="159"/>
                  </a:lnTo>
                  <a:lnTo>
                    <a:pt x="53" y="170"/>
                  </a:lnTo>
                  <a:lnTo>
                    <a:pt x="55" y="180"/>
                  </a:lnTo>
                  <a:lnTo>
                    <a:pt x="57" y="191"/>
                  </a:lnTo>
                  <a:lnTo>
                    <a:pt x="61" y="195"/>
                  </a:lnTo>
                  <a:lnTo>
                    <a:pt x="61" y="200"/>
                  </a:lnTo>
                  <a:lnTo>
                    <a:pt x="64" y="204"/>
                  </a:lnTo>
                  <a:lnTo>
                    <a:pt x="68" y="208"/>
                  </a:lnTo>
                  <a:lnTo>
                    <a:pt x="68" y="208"/>
                  </a:lnTo>
                  <a:lnTo>
                    <a:pt x="72" y="210"/>
                  </a:lnTo>
                  <a:lnTo>
                    <a:pt x="76" y="212"/>
                  </a:lnTo>
                  <a:lnTo>
                    <a:pt x="80" y="214"/>
                  </a:lnTo>
                  <a:lnTo>
                    <a:pt x="83" y="216"/>
                  </a:lnTo>
                  <a:lnTo>
                    <a:pt x="83" y="216"/>
                  </a:lnTo>
                  <a:lnTo>
                    <a:pt x="87" y="219"/>
                  </a:lnTo>
                  <a:lnTo>
                    <a:pt x="89" y="225"/>
                  </a:lnTo>
                  <a:lnTo>
                    <a:pt x="93" y="236"/>
                  </a:lnTo>
                  <a:lnTo>
                    <a:pt x="93" y="236"/>
                  </a:lnTo>
                  <a:lnTo>
                    <a:pt x="102" y="255"/>
                  </a:lnTo>
                  <a:lnTo>
                    <a:pt x="110" y="274"/>
                  </a:lnTo>
                  <a:lnTo>
                    <a:pt x="115" y="270"/>
                  </a:lnTo>
                  <a:lnTo>
                    <a:pt x="117" y="255"/>
                  </a:lnTo>
                  <a:lnTo>
                    <a:pt x="117" y="255"/>
                  </a:lnTo>
                  <a:lnTo>
                    <a:pt x="163" y="259"/>
                  </a:lnTo>
                  <a:lnTo>
                    <a:pt x="163" y="259"/>
                  </a:lnTo>
                  <a:lnTo>
                    <a:pt x="174" y="267"/>
                  </a:lnTo>
                  <a:lnTo>
                    <a:pt x="182" y="252"/>
                  </a:lnTo>
                  <a:lnTo>
                    <a:pt x="199" y="238"/>
                  </a:lnTo>
                  <a:lnTo>
                    <a:pt x="255" y="225"/>
                  </a:lnTo>
                  <a:lnTo>
                    <a:pt x="288" y="206"/>
                  </a:lnTo>
                  <a:lnTo>
                    <a:pt x="289" y="166"/>
                  </a:lnTo>
                  <a:lnTo>
                    <a:pt x="272" y="166"/>
                  </a:lnTo>
                  <a:lnTo>
                    <a:pt x="254" y="161"/>
                  </a:lnTo>
                  <a:lnTo>
                    <a:pt x="240" y="149"/>
                  </a:lnTo>
                  <a:lnTo>
                    <a:pt x="237" y="140"/>
                  </a:lnTo>
                  <a:lnTo>
                    <a:pt x="231" y="134"/>
                  </a:lnTo>
                  <a:lnTo>
                    <a:pt x="238" y="115"/>
                  </a:lnTo>
                  <a:lnTo>
                    <a:pt x="238" y="115"/>
                  </a:lnTo>
                  <a:lnTo>
                    <a:pt x="235" y="113"/>
                  </a:lnTo>
                  <a:lnTo>
                    <a:pt x="231" y="112"/>
                  </a:lnTo>
                  <a:lnTo>
                    <a:pt x="231" y="112"/>
                  </a:lnTo>
                  <a:lnTo>
                    <a:pt x="227" y="115"/>
                  </a:lnTo>
                  <a:lnTo>
                    <a:pt x="225" y="119"/>
                  </a:lnTo>
                  <a:lnTo>
                    <a:pt x="221" y="125"/>
                  </a:lnTo>
                  <a:lnTo>
                    <a:pt x="214" y="91"/>
                  </a:lnTo>
                  <a:lnTo>
                    <a:pt x="193" y="64"/>
                  </a:lnTo>
                  <a:lnTo>
                    <a:pt x="184" y="60"/>
                  </a:lnTo>
                  <a:lnTo>
                    <a:pt x="178" y="55"/>
                  </a:lnTo>
                  <a:lnTo>
                    <a:pt x="167" y="57"/>
                  </a:lnTo>
                  <a:lnTo>
                    <a:pt x="136" y="57"/>
                  </a:lnTo>
                  <a:lnTo>
                    <a:pt x="104" y="17"/>
                  </a:lnTo>
                  <a:lnTo>
                    <a:pt x="59" y="0"/>
                  </a:lnTo>
                  <a:lnTo>
                    <a:pt x="53" y="6"/>
                  </a:lnTo>
                  <a:lnTo>
                    <a:pt x="40" y="6"/>
                  </a:lnTo>
                  <a:lnTo>
                    <a:pt x="42" y="34"/>
                  </a:lnTo>
                  <a:lnTo>
                    <a:pt x="42" y="34"/>
                  </a:lnTo>
                  <a:lnTo>
                    <a:pt x="42" y="34"/>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40" name="Freeform 139">
              <a:extLst>
                <a:ext uri="{FF2B5EF4-FFF2-40B4-BE49-F238E27FC236}">
                  <a16:creationId xmlns:a16="http://schemas.microsoft.com/office/drawing/2014/main" id="{C0F2C451-8AEA-D045-84D9-649268A55906}"/>
                </a:ext>
              </a:extLst>
            </p:cNvPr>
            <p:cNvSpPr>
              <a:spLocks/>
            </p:cNvSpPr>
            <p:nvPr userDrawn="1"/>
          </p:nvSpPr>
          <p:spPr bwMode="auto">
            <a:xfrm>
              <a:off x="1498264" y="2633180"/>
              <a:ext cx="235137" cy="231284"/>
            </a:xfrm>
            <a:custGeom>
              <a:avLst/>
              <a:gdLst>
                <a:gd name="T0" fmla="*/ 12 w 154"/>
                <a:gd name="T1" fmla="*/ 7 h 178"/>
                <a:gd name="T2" fmla="*/ 23 w 154"/>
                <a:gd name="T3" fmla="*/ 11 h 178"/>
                <a:gd name="T4" fmla="*/ 35 w 154"/>
                <a:gd name="T5" fmla="*/ 15 h 178"/>
                <a:gd name="T6" fmla="*/ 59 w 154"/>
                <a:gd name="T7" fmla="*/ 21 h 178"/>
                <a:gd name="T8" fmla="*/ 67 w 154"/>
                <a:gd name="T9" fmla="*/ 21 h 178"/>
                <a:gd name="T10" fmla="*/ 72 w 154"/>
                <a:gd name="T11" fmla="*/ 17 h 178"/>
                <a:gd name="T12" fmla="*/ 84 w 154"/>
                <a:gd name="T13" fmla="*/ 11 h 178"/>
                <a:gd name="T14" fmla="*/ 93 w 154"/>
                <a:gd name="T15" fmla="*/ 7 h 178"/>
                <a:gd name="T16" fmla="*/ 105 w 154"/>
                <a:gd name="T17" fmla="*/ 9 h 178"/>
                <a:gd name="T18" fmla="*/ 112 w 154"/>
                <a:gd name="T19" fmla="*/ 13 h 178"/>
                <a:gd name="T20" fmla="*/ 123 w 154"/>
                <a:gd name="T21" fmla="*/ 13 h 178"/>
                <a:gd name="T22" fmla="*/ 133 w 154"/>
                <a:gd name="T23" fmla="*/ 13 h 178"/>
                <a:gd name="T24" fmla="*/ 137 w 154"/>
                <a:gd name="T25" fmla="*/ 9 h 178"/>
                <a:gd name="T26" fmla="*/ 137 w 154"/>
                <a:gd name="T27" fmla="*/ 38 h 178"/>
                <a:gd name="T28" fmla="*/ 137 w 154"/>
                <a:gd name="T29" fmla="*/ 49 h 178"/>
                <a:gd name="T30" fmla="*/ 137 w 154"/>
                <a:gd name="T31" fmla="*/ 57 h 178"/>
                <a:gd name="T32" fmla="*/ 139 w 154"/>
                <a:gd name="T33" fmla="*/ 72 h 178"/>
                <a:gd name="T34" fmla="*/ 137 w 154"/>
                <a:gd name="T35" fmla="*/ 72 h 178"/>
                <a:gd name="T36" fmla="*/ 131 w 154"/>
                <a:gd name="T37" fmla="*/ 68 h 178"/>
                <a:gd name="T38" fmla="*/ 118 w 154"/>
                <a:gd name="T39" fmla="*/ 51 h 178"/>
                <a:gd name="T40" fmla="*/ 108 w 154"/>
                <a:gd name="T41" fmla="*/ 34 h 178"/>
                <a:gd name="T42" fmla="*/ 108 w 154"/>
                <a:gd name="T43" fmla="*/ 34 h 178"/>
                <a:gd name="T44" fmla="*/ 106 w 154"/>
                <a:gd name="T45" fmla="*/ 40 h 178"/>
                <a:gd name="T46" fmla="*/ 108 w 154"/>
                <a:gd name="T47" fmla="*/ 49 h 178"/>
                <a:gd name="T48" fmla="*/ 118 w 154"/>
                <a:gd name="T49" fmla="*/ 64 h 178"/>
                <a:gd name="T50" fmla="*/ 123 w 154"/>
                <a:gd name="T51" fmla="*/ 79 h 178"/>
                <a:gd name="T52" fmla="*/ 131 w 154"/>
                <a:gd name="T53" fmla="*/ 94 h 178"/>
                <a:gd name="T54" fmla="*/ 135 w 154"/>
                <a:gd name="T55" fmla="*/ 110 h 178"/>
                <a:gd name="T56" fmla="*/ 137 w 154"/>
                <a:gd name="T57" fmla="*/ 117 h 178"/>
                <a:gd name="T58" fmla="*/ 139 w 154"/>
                <a:gd name="T59" fmla="*/ 125 h 178"/>
                <a:gd name="T60" fmla="*/ 144 w 154"/>
                <a:gd name="T61" fmla="*/ 132 h 178"/>
                <a:gd name="T62" fmla="*/ 154 w 154"/>
                <a:gd name="T63" fmla="*/ 153 h 178"/>
                <a:gd name="T64" fmla="*/ 144 w 154"/>
                <a:gd name="T65" fmla="*/ 164 h 178"/>
                <a:gd name="T66" fmla="*/ 133 w 154"/>
                <a:gd name="T67" fmla="*/ 168 h 178"/>
                <a:gd name="T68" fmla="*/ 122 w 154"/>
                <a:gd name="T69" fmla="*/ 172 h 178"/>
                <a:gd name="T70" fmla="*/ 6 w 154"/>
                <a:gd name="T71" fmla="*/ 43 h 178"/>
                <a:gd name="T72" fmla="*/ 0 w 154"/>
                <a:gd name="T73" fmla="*/ 23 h 178"/>
                <a:gd name="T74" fmla="*/ 0 w 154"/>
                <a:gd name="T75" fmla="*/ 7 h 178"/>
                <a:gd name="T76" fmla="*/ 0 w 154"/>
                <a:gd name="T77" fmla="*/ 4 h 178"/>
                <a:gd name="T78" fmla="*/ 0 w 154"/>
                <a:gd name="T79" fmla="*/ 0 h 178"/>
                <a:gd name="T80" fmla="*/ 12 w 154"/>
                <a:gd name="T81" fmla="*/ 7 h 178"/>
                <a:gd name="T82" fmla="*/ 12 w 154"/>
                <a:gd name="T83" fmla="*/ 7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54" h="178">
                  <a:moveTo>
                    <a:pt x="12" y="7"/>
                  </a:moveTo>
                  <a:lnTo>
                    <a:pt x="12" y="7"/>
                  </a:lnTo>
                  <a:lnTo>
                    <a:pt x="16" y="9"/>
                  </a:lnTo>
                  <a:lnTo>
                    <a:pt x="23" y="11"/>
                  </a:lnTo>
                  <a:lnTo>
                    <a:pt x="35" y="15"/>
                  </a:lnTo>
                  <a:lnTo>
                    <a:pt x="35" y="15"/>
                  </a:lnTo>
                  <a:lnTo>
                    <a:pt x="50" y="19"/>
                  </a:lnTo>
                  <a:lnTo>
                    <a:pt x="59" y="21"/>
                  </a:lnTo>
                  <a:lnTo>
                    <a:pt x="65" y="21"/>
                  </a:lnTo>
                  <a:lnTo>
                    <a:pt x="67" y="21"/>
                  </a:lnTo>
                  <a:lnTo>
                    <a:pt x="67" y="21"/>
                  </a:lnTo>
                  <a:lnTo>
                    <a:pt x="72" y="17"/>
                  </a:lnTo>
                  <a:lnTo>
                    <a:pt x="76" y="15"/>
                  </a:lnTo>
                  <a:lnTo>
                    <a:pt x="84" y="11"/>
                  </a:lnTo>
                  <a:lnTo>
                    <a:pt x="87" y="9"/>
                  </a:lnTo>
                  <a:lnTo>
                    <a:pt x="93" y="7"/>
                  </a:lnTo>
                  <a:lnTo>
                    <a:pt x="97" y="7"/>
                  </a:lnTo>
                  <a:lnTo>
                    <a:pt x="105" y="9"/>
                  </a:lnTo>
                  <a:lnTo>
                    <a:pt x="105" y="9"/>
                  </a:lnTo>
                  <a:lnTo>
                    <a:pt x="112" y="13"/>
                  </a:lnTo>
                  <a:lnTo>
                    <a:pt x="120" y="13"/>
                  </a:lnTo>
                  <a:lnTo>
                    <a:pt x="123" y="13"/>
                  </a:lnTo>
                  <a:lnTo>
                    <a:pt x="127" y="13"/>
                  </a:lnTo>
                  <a:lnTo>
                    <a:pt x="133" y="13"/>
                  </a:lnTo>
                  <a:lnTo>
                    <a:pt x="137" y="9"/>
                  </a:lnTo>
                  <a:lnTo>
                    <a:pt x="137" y="9"/>
                  </a:lnTo>
                  <a:lnTo>
                    <a:pt x="137" y="26"/>
                  </a:lnTo>
                  <a:lnTo>
                    <a:pt x="137" y="38"/>
                  </a:lnTo>
                  <a:lnTo>
                    <a:pt x="137" y="49"/>
                  </a:lnTo>
                  <a:lnTo>
                    <a:pt x="137" y="49"/>
                  </a:lnTo>
                  <a:lnTo>
                    <a:pt x="135" y="53"/>
                  </a:lnTo>
                  <a:lnTo>
                    <a:pt x="137" y="57"/>
                  </a:lnTo>
                  <a:lnTo>
                    <a:pt x="139" y="68"/>
                  </a:lnTo>
                  <a:lnTo>
                    <a:pt x="139" y="72"/>
                  </a:lnTo>
                  <a:lnTo>
                    <a:pt x="139" y="72"/>
                  </a:lnTo>
                  <a:lnTo>
                    <a:pt x="137" y="72"/>
                  </a:lnTo>
                  <a:lnTo>
                    <a:pt x="135" y="72"/>
                  </a:lnTo>
                  <a:lnTo>
                    <a:pt x="131" y="68"/>
                  </a:lnTo>
                  <a:lnTo>
                    <a:pt x="131" y="68"/>
                  </a:lnTo>
                  <a:lnTo>
                    <a:pt x="118" y="51"/>
                  </a:lnTo>
                  <a:lnTo>
                    <a:pt x="110" y="38"/>
                  </a:lnTo>
                  <a:lnTo>
                    <a:pt x="108" y="34"/>
                  </a:lnTo>
                  <a:lnTo>
                    <a:pt x="108" y="34"/>
                  </a:lnTo>
                  <a:lnTo>
                    <a:pt x="108" y="34"/>
                  </a:lnTo>
                  <a:lnTo>
                    <a:pt x="106" y="36"/>
                  </a:lnTo>
                  <a:lnTo>
                    <a:pt x="106" y="40"/>
                  </a:lnTo>
                  <a:lnTo>
                    <a:pt x="106" y="45"/>
                  </a:lnTo>
                  <a:lnTo>
                    <a:pt x="108" y="49"/>
                  </a:lnTo>
                  <a:lnTo>
                    <a:pt x="112" y="58"/>
                  </a:lnTo>
                  <a:lnTo>
                    <a:pt x="118" y="64"/>
                  </a:lnTo>
                  <a:lnTo>
                    <a:pt x="118" y="64"/>
                  </a:lnTo>
                  <a:lnTo>
                    <a:pt x="123" y="79"/>
                  </a:lnTo>
                  <a:lnTo>
                    <a:pt x="131" y="94"/>
                  </a:lnTo>
                  <a:lnTo>
                    <a:pt x="131" y="94"/>
                  </a:lnTo>
                  <a:lnTo>
                    <a:pt x="133" y="102"/>
                  </a:lnTo>
                  <a:lnTo>
                    <a:pt x="135" y="110"/>
                  </a:lnTo>
                  <a:lnTo>
                    <a:pt x="135" y="110"/>
                  </a:lnTo>
                  <a:lnTo>
                    <a:pt x="137" y="117"/>
                  </a:lnTo>
                  <a:lnTo>
                    <a:pt x="139" y="123"/>
                  </a:lnTo>
                  <a:lnTo>
                    <a:pt x="139" y="125"/>
                  </a:lnTo>
                  <a:lnTo>
                    <a:pt x="139" y="125"/>
                  </a:lnTo>
                  <a:lnTo>
                    <a:pt x="144" y="132"/>
                  </a:lnTo>
                  <a:lnTo>
                    <a:pt x="148" y="142"/>
                  </a:lnTo>
                  <a:lnTo>
                    <a:pt x="154" y="153"/>
                  </a:lnTo>
                  <a:lnTo>
                    <a:pt x="154" y="153"/>
                  </a:lnTo>
                  <a:lnTo>
                    <a:pt x="144" y="164"/>
                  </a:lnTo>
                  <a:lnTo>
                    <a:pt x="142" y="161"/>
                  </a:lnTo>
                  <a:lnTo>
                    <a:pt x="133" y="168"/>
                  </a:lnTo>
                  <a:lnTo>
                    <a:pt x="125" y="178"/>
                  </a:lnTo>
                  <a:lnTo>
                    <a:pt x="122" y="172"/>
                  </a:lnTo>
                  <a:lnTo>
                    <a:pt x="6" y="172"/>
                  </a:lnTo>
                  <a:lnTo>
                    <a:pt x="6" y="43"/>
                  </a:lnTo>
                  <a:lnTo>
                    <a:pt x="0" y="32"/>
                  </a:lnTo>
                  <a:lnTo>
                    <a:pt x="0" y="23"/>
                  </a:lnTo>
                  <a:lnTo>
                    <a:pt x="0" y="11"/>
                  </a:lnTo>
                  <a:lnTo>
                    <a:pt x="0" y="7"/>
                  </a:lnTo>
                  <a:lnTo>
                    <a:pt x="0" y="7"/>
                  </a:lnTo>
                  <a:lnTo>
                    <a:pt x="0" y="4"/>
                  </a:lnTo>
                  <a:lnTo>
                    <a:pt x="0" y="0"/>
                  </a:lnTo>
                  <a:lnTo>
                    <a:pt x="0" y="0"/>
                  </a:lnTo>
                  <a:lnTo>
                    <a:pt x="6" y="4"/>
                  </a:lnTo>
                  <a:lnTo>
                    <a:pt x="12" y="7"/>
                  </a:lnTo>
                  <a:lnTo>
                    <a:pt x="12" y="7"/>
                  </a:lnTo>
                  <a:lnTo>
                    <a:pt x="12" y="7"/>
                  </a:lnTo>
                  <a:lnTo>
                    <a:pt x="12" y="7"/>
                  </a:lnTo>
                  <a:close/>
                </a:path>
              </a:pathLst>
            </a:custGeom>
            <a:solidFill>
              <a:schemeClr val="bg1">
                <a:lumMod val="85000"/>
              </a:schemeClr>
            </a:solidFill>
            <a:ln w="635" cap="rnd">
              <a:solidFill>
                <a:schemeClr val="bg1">
                  <a:alpha val="17000"/>
                </a:schemeClr>
              </a:solidFill>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41" name="Freeform 140">
              <a:extLst>
                <a:ext uri="{FF2B5EF4-FFF2-40B4-BE49-F238E27FC236}">
                  <a16:creationId xmlns:a16="http://schemas.microsoft.com/office/drawing/2014/main" id="{9DF041BC-889F-9648-B563-9A380118FD88}"/>
                </a:ext>
              </a:extLst>
            </p:cNvPr>
            <p:cNvSpPr>
              <a:spLocks/>
            </p:cNvSpPr>
            <p:nvPr userDrawn="1"/>
          </p:nvSpPr>
          <p:spPr bwMode="auto">
            <a:xfrm>
              <a:off x="1498264" y="2633180"/>
              <a:ext cx="235137" cy="231284"/>
            </a:xfrm>
            <a:custGeom>
              <a:avLst/>
              <a:gdLst>
                <a:gd name="T0" fmla="*/ 12 w 154"/>
                <a:gd name="T1" fmla="*/ 7 h 178"/>
                <a:gd name="T2" fmla="*/ 23 w 154"/>
                <a:gd name="T3" fmla="*/ 11 h 178"/>
                <a:gd name="T4" fmla="*/ 35 w 154"/>
                <a:gd name="T5" fmla="*/ 15 h 178"/>
                <a:gd name="T6" fmla="*/ 59 w 154"/>
                <a:gd name="T7" fmla="*/ 21 h 178"/>
                <a:gd name="T8" fmla="*/ 67 w 154"/>
                <a:gd name="T9" fmla="*/ 21 h 178"/>
                <a:gd name="T10" fmla="*/ 72 w 154"/>
                <a:gd name="T11" fmla="*/ 17 h 178"/>
                <a:gd name="T12" fmla="*/ 84 w 154"/>
                <a:gd name="T13" fmla="*/ 11 h 178"/>
                <a:gd name="T14" fmla="*/ 93 w 154"/>
                <a:gd name="T15" fmla="*/ 7 h 178"/>
                <a:gd name="T16" fmla="*/ 105 w 154"/>
                <a:gd name="T17" fmla="*/ 9 h 178"/>
                <a:gd name="T18" fmla="*/ 112 w 154"/>
                <a:gd name="T19" fmla="*/ 13 h 178"/>
                <a:gd name="T20" fmla="*/ 123 w 154"/>
                <a:gd name="T21" fmla="*/ 13 h 178"/>
                <a:gd name="T22" fmla="*/ 133 w 154"/>
                <a:gd name="T23" fmla="*/ 13 h 178"/>
                <a:gd name="T24" fmla="*/ 137 w 154"/>
                <a:gd name="T25" fmla="*/ 9 h 178"/>
                <a:gd name="T26" fmla="*/ 137 w 154"/>
                <a:gd name="T27" fmla="*/ 38 h 178"/>
                <a:gd name="T28" fmla="*/ 137 w 154"/>
                <a:gd name="T29" fmla="*/ 49 h 178"/>
                <a:gd name="T30" fmla="*/ 137 w 154"/>
                <a:gd name="T31" fmla="*/ 57 h 178"/>
                <a:gd name="T32" fmla="*/ 139 w 154"/>
                <a:gd name="T33" fmla="*/ 72 h 178"/>
                <a:gd name="T34" fmla="*/ 137 w 154"/>
                <a:gd name="T35" fmla="*/ 72 h 178"/>
                <a:gd name="T36" fmla="*/ 131 w 154"/>
                <a:gd name="T37" fmla="*/ 68 h 178"/>
                <a:gd name="T38" fmla="*/ 118 w 154"/>
                <a:gd name="T39" fmla="*/ 51 h 178"/>
                <a:gd name="T40" fmla="*/ 108 w 154"/>
                <a:gd name="T41" fmla="*/ 34 h 178"/>
                <a:gd name="T42" fmla="*/ 108 w 154"/>
                <a:gd name="T43" fmla="*/ 34 h 178"/>
                <a:gd name="T44" fmla="*/ 106 w 154"/>
                <a:gd name="T45" fmla="*/ 40 h 178"/>
                <a:gd name="T46" fmla="*/ 108 w 154"/>
                <a:gd name="T47" fmla="*/ 49 h 178"/>
                <a:gd name="T48" fmla="*/ 118 w 154"/>
                <a:gd name="T49" fmla="*/ 64 h 178"/>
                <a:gd name="T50" fmla="*/ 123 w 154"/>
                <a:gd name="T51" fmla="*/ 79 h 178"/>
                <a:gd name="T52" fmla="*/ 131 w 154"/>
                <a:gd name="T53" fmla="*/ 94 h 178"/>
                <a:gd name="T54" fmla="*/ 135 w 154"/>
                <a:gd name="T55" fmla="*/ 110 h 178"/>
                <a:gd name="T56" fmla="*/ 137 w 154"/>
                <a:gd name="T57" fmla="*/ 117 h 178"/>
                <a:gd name="T58" fmla="*/ 139 w 154"/>
                <a:gd name="T59" fmla="*/ 125 h 178"/>
                <a:gd name="T60" fmla="*/ 144 w 154"/>
                <a:gd name="T61" fmla="*/ 132 h 178"/>
                <a:gd name="T62" fmla="*/ 154 w 154"/>
                <a:gd name="T63" fmla="*/ 153 h 178"/>
                <a:gd name="T64" fmla="*/ 144 w 154"/>
                <a:gd name="T65" fmla="*/ 164 h 178"/>
                <a:gd name="T66" fmla="*/ 133 w 154"/>
                <a:gd name="T67" fmla="*/ 168 h 178"/>
                <a:gd name="T68" fmla="*/ 122 w 154"/>
                <a:gd name="T69" fmla="*/ 172 h 178"/>
                <a:gd name="T70" fmla="*/ 6 w 154"/>
                <a:gd name="T71" fmla="*/ 43 h 178"/>
                <a:gd name="T72" fmla="*/ 0 w 154"/>
                <a:gd name="T73" fmla="*/ 23 h 178"/>
                <a:gd name="T74" fmla="*/ 0 w 154"/>
                <a:gd name="T75" fmla="*/ 7 h 178"/>
                <a:gd name="T76" fmla="*/ 0 w 154"/>
                <a:gd name="T77" fmla="*/ 4 h 178"/>
                <a:gd name="T78" fmla="*/ 0 w 154"/>
                <a:gd name="T79" fmla="*/ 0 h 178"/>
                <a:gd name="T80" fmla="*/ 12 w 154"/>
                <a:gd name="T81" fmla="*/ 7 h 178"/>
                <a:gd name="T82" fmla="*/ 12 w 154"/>
                <a:gd name="T83" fmla="*/ 7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54" h="178">
                  <a:moveTo>
                    <a:pt x="12" y="7"/>
                  </a:moveTo>
                  <a:lnTo>
                    <a:pt x="12" y="7"/>
                  </a:lnTo>
                  <a:lnTo>
                    <a:pt x="16" y="9"/>
                  </a:lnTo>
                  <a:lnTo>
                    <a:pt x="23" y="11"/>
                  </a:lnTo>
                  <a:lnTo>
                    <a:pt x="35" y="15"/>
                  </a:lnTo>
                  <a:lnTo>
                    <a:pt x="35" y="15"/>
                  </a:lnTo>
                  <a:lnTo>
                    <a:pt x="50" y="19"/>
                  </a:lnTo>
                  <a:lnTo>
                    <a:pt x="59" y="21"/>
                  </a:lnTo>
                  <a:lnTo>
                    <a:pt x="65" y="21"/>
                  </a:lnTo>
                  <a:lnTo>
                    <a:pt x="67" y="21"/>
                  </a:lnTo>
                  <a:lnTo>
                    <a:pt x="67" y="21"/>
                  </a:lnTo>
                  <a:lnTo>
                    <a:pt x="72" y="17"/>
                  </a:lnTo>
                  <a:lnTo>
                    <a:pt x="76" y="15"/>
                  </a:lnTo>
                  <a:lnTo>
                    <a:pt x="84" y="11"/>
                  </a:lnTo>
                  <a:lnTo>
                    <a:pt x="87" y="9"/>
                  </a:lnTo>
                  <a:lnTo>
                    <a:pt x="93" y="7"/>
                  </a:lnTo>
                  <a:lnTo>
                    <a:pt x="97" y="7"/>
                  </a:lnTo>
                  <a:lnTo>
                    <a:pt x="105" y="9"/>
                  </a:lnTo>
                  <a:lnTo>
                    <a:pt x="105" y="9"/>
                  </a:lnTo>
                  <a:lnTo>
                    <a:pt x="112" y="13"/>
                  </a:lnTo>
                  <a:lnTo>
                    <a:pt x="120" y="13"/>
                  </a:lnTo>
                  <a:lnTo>
                    <a:pt x="123" y="13"/>
                  </a:lnTo>
                  <a:lnTo>
                    <a:pt x="127" y="13"/>
                  </a:lnTo>
                  <a:lnTo>
                    <a:pt x="133" y="13"/>
                  </a:lnTo>
                  <a:lnTo>
                    <a:pt x="137" y="9"/>
                  </a:lnTo>
                  <a:lnTo>
                    <a:pt x="137" y="9"/>
                  </a:lnTo>
                  <a:lnTo>
                    <a:pt x="137" y="26"/>
                  </a:lnTo>
                  <a:lnTo>
                    <a:pt x="137" y="38"/>
                  </a:lnTo>
                  <a:lnTo>
                    <a:pt x="137" y="49"/>
                  </a:lnTo>
                  <a:lnTo>
                    <a:pt x="137" y="49"/>
                  </a:lnTo>
                  <a:lnTo>
                    <a:pt x="135" y="53"/>
                  </a:lnTo>
                  <a:lnTo>
                    <a:pt x="137" y="57"/>
                  </a:lnTo>
                  <a:lnTo>
                    <a:pt x="139" y="68"/>
                  </a:lnTo>
                  <a:lnTo>
                    <a:pt x="139" y="72"/>
                  </a:lnTo>
                  <a:lnTo>
                    <a:pt x="139" y="72"/>
                  </a:lnTo>
                  <a:lnTo>
                    <a:pt x="137" y="72"/>
                  </a:lnTo>
                  <a:lnTo>
                    <a:pt x="135" y="72"/>
                  </a:lnTo>
                  <a:lnTo>
                    <a:pt x="131" y="68"/>
                  </a:lnTo>
                  <a:lnTo>
                    <a:pt x="131" y="68"/>
                  </a:lnTo>
                  <a:lnTo>
                    <a:pt x="118" y="51"/>
                  </a:lnTo>
                  <a:lnTo>
                    <a:pt x="110" y="38"/>
                  </a:lnTo>
                  <a:lnTo>
                    <a:pt x="108" y="34"/>
                  </a:lnTo>
                  <a:lnTo>
                    <a:pt x="108" y="34"/>
                  </a:lnTo>
                  <a:lnTo>
                    <a:pt x="108" y="34"/>
                  </a:lnTo>
                  <a:lnTo>
                    <a:pt x="106" y="36"/>
                  </a:lnTo>
                  <a:lnTo>
                    <a:pt x="106" y="40"/>
                  </a:lnTo>
                  <a:lnTo>
                    <a:pt x="106" y="45"/>
                  </a:lnTo>
                  <a:lnTo>
                    <a:pt x="108" y="49"/>
                  </a:lnTo>
                  <a:lnTo>
                    <a:pt x="112" y="58"/>
                  </a:lnTo>
                  <a:lnTo>
                    <a:pt x="118" y="64"/>
                  </a:lnTo>
                  <a:lnTo>
                    <a:pt x="118" y="64"/>
                  </a:lnTo>
                  <a:lnTo>
                    <a:pt x="123" y="79"/>
                  </a:lnTo>
                  <a:lnTo>
                    <a:pt x="131" y="94"/>
                  </a:lnTo>
                  <a:lnTo>
                    <a:pt x="131" y="94"/>
                  </a:lnTo>
                  <a:lnTo>
                    <a:pt x="133" y="102"/>
                  </a:lnTo>
                  <a:lnTo>
                    <a:pt x="135" y="110"/>
                  </a:lnTo>
                  <a:lnTo>
                    <a:pt x="135" y="110"/>
                  </a:lnTo>
                  <a:lnTo>
                    <a:pt x="137" y="117"/>
                  </a:lnTo>
                  <a:lnTo>
                    <a:pt x="139" y="123"/>
                  </a:lnTo>
                  <a:lnTo>
                    <a:pt x="139" y="125"/>
                  </a:lnTo>
                  <a:lnTo>
                    <a:pt x="139" y="125"/>
                  </a:lnTo>
                  <a:lnTo>
                    <a:pt x="144" y="132"/>
                  </a:lnTo>
                  <a:lnTo>
                    <a:pt x="148" y="142"/>
                  </a:lnTo>
                  <a:lnTo>
                    <a:pt x="154" y="153"/>
                  </a:lnTo>
                  <a:lnTo>
                    <a:pt x="154" y="153"/>
                  </a:lnTo>
                  <a:lnTo>
                    <a:pt x="144" y="164"/>
                  </a:lnTo>
                  <a:lnTo>
                    <a:pt x="142" y="161"/>
                  </a:lnTo>
                  <a:lnTo>
                    <a:pt x="133" y="168"/>
                  </a:lnTo>
                  <a:lnTo>
                    <a:pt x="125" y="178"/>
                  </a:lnTo>
                  <a:lnTo>
                    <a:pt x="122" y="172"/>
                  </a:lnTo>
                  <a:lnTo>
                    <a:pt x="6" y="172"/>
                  </a:lnTo>
                  <a:lnTo>
                    <a:pt x="6" y="43"/>
                  </a:lnTo>
                  <a:lnTo>
                    <a:pt x="0" y="32"/>
                  </a:lnTo>
                  <a:lnTo>
                    <a:pt x="0" y="23"/>
                  </a:lnTo>
                  <a:lnTo>
                    <a:pt x="0" y="11"/>
                  </a:lnTo>
                  <a:lnTo>
                    <a:pt x="0" y="7"/>
                  </a:lnTo>
                  <a:lnTo>
                    <a:pt x="0" y="7"/>
                  </a:lnTo>
                  <a:lnTo>
                    <a:pt x="0" y="4"/>
                  </a:lnTo>
                  <a:lnTo>
                    <a:pt x="0" y="0"/>
                  </a:lnTo>
                  <a:lnTo>
                    <a:pt x="0" y="0"/>
                  </a:lnTo>
                  <a:lnTo>
                    <a:pt x="6" y="4"/>
                  </a:lnTo>
                  <a:lnTo>
                    <a:pt x="12" y="7"/>
                  </a:lnTo>
                  <a:lnTo>
                    <a:pt x="12" y="7"/>
                  </a:lnTo>
                  <a:lnTo>
                    <a:pt x="12" y="7"/>
                  </a:lnTo>
                  <a:lnTo>
                    <a:pt x="12" y="7"/>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42" name="Freeform 141">
              <a:extLst>
                <a:ext uri="{FF2B5EF4-FFF2-40B4-BE49-F238E27FC236}">
                  <a16:creationId xmlns:a16="http://schemas.microsoft.com/office/drawing/2014/main" id="{FCA93EAC-2F51-C444-B3CF-E3DAFFC4EE07}"/>
                </a:ext>
              </a:extLst>
            </p:cNvPr>
            <p:cNvSpPr>
              <a:spLocks/>
            </p:cNvSpPr>
            <p:nvPr userDrawn="1"/>
          </p:nvSpPr>
          <p:spPr bwMode="auto">
            <a:xfrm>
              <a:off x="1721187" y="2598098"/>
              <a:ext cx="87031" cy="96152"/>
            </a:xfrm>
            <a:custGeom>
              <a:avLst/>
              <a:gdLst>
                <a:gd name="T0" fmla="*/ 0 w 57"/>
                <a:gd name="T1" fmla="*/ 74 h 74"/>
                <a:gd name="T2" fmla="*/ 15 w 57"/>
                <a:gd name="T3" fmla="*/ 74 h 74"/>
                <a:gd name="T4" fmla="*/ 23 w 57"/>
                <a:gd name="T5" fmla="*/ 65 h 74"/>
                <a:gd name="T6" fmla="*/ 32 w 57"/>
                <a:gd name="T7" fmla="*/ 68 h 74"/>
                <a:gd name="T8" fmla="*/ 42 w 57"/>
                <a:gd name="T9" fmla="*/ 59 h 74"/>
                <a:gd name="T10" fmla="*/ 42 w 57"/>
                <a:gd name="T11" fmla="*/ 53 h 74"/>
                <a:gd name="T12" fmla="*/ 40 w 57"/>
                <a:gd name="T13" fmla="*/ 31 h 74"/>
                <a:gd name="T14" fmla="*/ 53 w 57"/>
                <a:gd name="T15" fmla="*/ 31 h 74"/>
                <a:gd name="T16" fmla="*/ 57 w 57"/>
                <a:gd name="T17" fmla="*/ 25 h 74"/>
                <a:gd name="T18" fmla="*/ 53 w 57"/>
                <a:gd name="T19" fmla="*/ 0 h 74"/>
                <a:gd name="T20" fmla="*/ 27 w 57"/>
                <a:gd name="T21" fmla="*/ 15 h 74"/>
                <a:gd name="T22" fmla="*/ 10 w 57"/>
                <a:gd name="T23" fmla="*/ 6 h 74"/>
                <a:gd name="T24" fmla="*/ 10 w 57"/>
                <a:gd name="T25" fmla="*/ 42 h 74"/>
                <a:gd name="T26" fmla="*/ 0 w 57"/>
                <a:gd name="T27" fmla="*/ 74 h 74"/>
                <a:gd name="T28" fmla="*/ 0 w 57"/>
                <a:gd name="T29" fmla="*/ 74 h 74"/>
                <a:gd name="T30" fmla="*/ 0 w 57"/>
                <a:gd name="T31" fmla="*/ 7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7" h="74">
                  <a:moveTo>
                    <a:pt x="0" y="74"/>
                  </a:moveTo>
                  <a:lnTo>
                    <a:pt x="15" y="74"/>
                  </a:lnTo>
                  <a:lnTo>
                    <a:pt x="23" y="65"/>
                  </a:lnTo>
                  <a:lnTo>
                    <a:pt x="32" y="68"/>
                  </a:lnTo>
                  <a:lnTo>
                    <a:pt x="42" y="59"/>
                  </a:lnTo>
                  <a:lnTo>
                    <a:pt x="42" y="53"/>
                  </a:lnTo>
                  <a:lnTo>
                    <a:pt x="40" y="31"/>
                  </a:lnTo>
                  <a:lnTo>
                    <a:pt x="53" y="31"/>
                  </a:lnTo>
                  <a:lnTo>
                    <a:pt x="57" y="25"/>
                  </a:lnTo>
                  <a:lnTo>
                    <a:pt x="53" y="0"/>
                  </a:lnTo>
                  <a:lnTo>
                    <a:pt x="27" y="15"/>
                  </a:lnTo>
                  <a:lnTo>
                    <a:pt x="10" y="6"/>
                  </a:lnTo>
                  <a:lnTo>
                    <a:pt x="10" y="42"/>
                  </a:lnTo>
                  <a:lnTo>
                    <a:pt x="0" y="74"/>
                  </a:lnTo>
                  <a:lnTo>
                    <a:pt x="0" y="74"/>
                  </a:lnTo>
                  <a:lnTo>
                    <a:pt x="0" y="74"/>
                  </a:lnTo>
                  <a:close/>
                </a:path>
              </a:pathLst>
            </a:custGeom>
            <a:solidFill>
              <a:schemeClr val="bg1">
                <a:lumMod val="85000"/>
              </a:schemeClr>
            </a:solidFill>
            <a:ln w="635" cap="rnd">
              <a:solidFill>
                <a:schemeClr val="bg1">
                  <a:alpha val="17000"/>
                </a:schemeClr>
              </a:solidFill>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43" name="Freeform 142">
              <a:extLst>
                <a:ext uri="{FF2B5EF4-FFF2-40B4-BE49-F238E27FC236}">
                  <a16:creationId xmlns:a16="http://schemas.microsoft.com/office/drawing/2014/main" id="{D4C47892-2EFB-F34F-B181-96DA609AA18F}"/>
                </a:ext>
              </a:extLst>
            </p:cNvPr>
            <p:cNvSpPr>
              <a:spLocks/>
            </p:cNvSpPr>
            <p:nvPr userDrawn="1"/>
          </p:nvSpPr>
          <p:spPr bwMode="auto">
            <a:xfrm>
              <a:off x="1721187" y="2598098"/>
              <a:ext cx="87031" cy="96152"/>
            </a:xfrm>
            <a:custGeom>
              <a:avLst/>
              <a:gdLst>
                <a:gd name="T0" fmla="*/ 0 w 57"/>
                <a:gd name="T1" fmla="*/ 74 h 74"/>
                <a:gd name="T2" fmla="*/ 15 w 57"/>
                <a:gd name="T3" fmla="*/ 74 h 74"/>
                <a:gd name="T4" fmla="*/ 23 w 57"/>
                <a:gd name="T5" fmla="*/ 65 h 74"/>
                <a:gd name="T6" fmla="*/ 32 w 57"/>
                <a:gd name="T7" fmla="*/ 68 h 74"/>
                <a:gd name="T8" fmla="*/ 42 w 57"/>
                <a:gd name="T9" fmla="*/ 59 h 74"/>
                <a:gd name="T10" fmla="*/ 42 w 57"/>
                <a:gd name="T11" fmla="*/ 53 h 74"/>
                <a:gd name="T12" fmla="*/ 40 w 57"/>
                <a:gd name="T13" fmla="*/ 31 h 74"/>
                <a:gd name="T14" fmla="*/ 53 w 57"/>
                <a:gd name="T15" fmla="*/ 31 h 74"/>
                <a:gd name="T16" fmla="*/ 57 w 57"/>
                <a:gd name="T17" fmla="*/ 25 h 74"/>
                <a:gd name="T18" fmla="*/ 53 w 57"/>
                <a:gd name="T19" fmla="*/ 0 h 74"/>
                <a:gd name="T20" fmla="*/ 27 w 57"/>
                <a:gd name="T21" fmla="*/ 15 h 74"/>
                <a:gd name="T22" fmla="*/ 10 w 57"/>
                <a:gd name="T23" fmla="*/ 6 h 74"/>
                <a:gd name="T24" fmla="*/ 10 w 57"/>
                <a:gd name="T25" fmla="*/ 42 h 74"/>
                <a:gd name="T26" fmla="*/ 0 w 57"/>
                <a:gd name="T27" fmla="*/ 74 h 74"/>
                <a:gd name="T28" fmla="*/ 0 w 57"/>
                <a:gd name="T29" fmla="*/ 74 h 74"/>
                <a:gd name="T30" fmla="*/ 0 w 57"/>
                <a:gd name="T31" fmla="*/ 7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7" h="74">
                  <a:moveTo>
                    <a:pt x="0" y="74"/>
                  </a:moveTo>
                  <a:lnTo>
                    <a:pt x="15" y="74"/>
                  </a:lnTo>
                  <a:lnTo>
                    <a:pt x="23" y="65"/>
                  </a:lnTo>
                  <a:lnTo>
                    <a:pt x="32" y="68"/>
                  </a:lnTo>
                  <a:lnTo>
                    <a:pt x="42" y="59"/>
                  </a:lnTo>
                  <a:lnTo>
                    <a:pt x="42" y="53"/>
                  </a:lnTo>
                  <a:lnTo>
                    <a:pt x="40" y="31"/>
                  </a:lnTo>
                  <a:lnTo>
                    <a:pt x="53" y="31"/>
                  </a:lnTo>
                  <a:lnTo>
                    <a:pt x="57" y="25"/>
                  </a:lnTo>
                  <a:lnTo>
                    <a:pt x="53" y="0"/>
                  </a:lnTo>
                  <a:lnTo>
                    <a:pt x="27" y="15"/>
                  </a:lnTo>
                  <a:lnTo>
                    <a:pt x="10" y="6"/>
                  </a:lnTo>
                  <a:lnTo>
                    <a:pt x="10" y="42"/>
                  </a:lnTo>
                  <a:lnTo>
                    <a:pt x="0" y="74"/>
                  </a:lnTo>
                  <a:lnTo>
                    <a:pt x="0" y="74"/>
                  </a:lnTo>
                  <a:lnTo>
                    <a:pt x="0" y="74"/>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44" name="Freeform 143">
              <a:extLst>
                <a:ext uri="{FF2B5EF4-FFF2-40B4-BE49-F238E27FC236}">
                  <a16:creationId xmlns:a16="http://schemas.microsoft.com/office/drawing/2014/main" id="{8AA954CB-7F0A-3641-8943-F826BFD7D120}"/>
                </a:ext>
              </a:extLst>
            </p:cNvPr>
            <p:cNvSpPr>
              <a:spLocks/>
            </p:cNvSpPr>
            <p:nvPr userDrawn="1"/>
          </p:nvSpPr>
          <p:spPr bwMode="auto">
            <a:xfrm>
              <a:off x="1707445" y="2605894"/>
              <a:ext cx="29010" cy="88356"/>
            </a:xfrm>
            <a:custGeom>
              <a:avLst/>
              <a:gdLst>
                <a:gd name="T0" fmla="*/ 0 w 19"/>
                <a:gd name="T1" fmla="*/ 30 h 68"/>
                <a:gd name="T2" fmla="*/ 11 w 19"/>
                <a:gd name="T3" fmla="*/ 0 h 68"/>
                <a:gd name="T4" fmla="*/ 19 w 19"/>
                <a:gd name="T5" fmla="*/ 0 h 68"/>
                <a:gd name="T6" fmla="*/ 19 w 19"/>
                <a:gd name="T7" fmla="*/ 36 h 68"/>
                <a:gd name="T8" fmla="*/ 9 w 19"/>
                <a:gd name="T9" fmla="*/ 68 h 68"/>
                <a:gd name="T10" fmla="*/ 2 w 19"/>
                <a:gd name="T11" fmla="*/ 44 h 68"/>
                <a:gd name="T12" fmla="*/ 0 w 19"/>
                <a:gd name="T13" fmla="*/ 30 h 68"/>
                <a:gd name="T14" fmla="*/ 0 w 19"/>
                <a:gd name="T15" fmla="*/ 30 h 68"/>
                <a:gd name="T16" fmla="*/ 0 w 19"/>
                <a:gd name="T17" fmla="*/ 3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68">
                  <a:moveTo>
                    <a:pt x="0" y="30"/>
                  </a:moveTo>
                  <a:lnTo>
                    <a:pt x="11" y="0"/>
                  </a:lnTo>
                  <a:lnTo>
                    <a:pt x="19" y="0"/>
                  </a:lnTo>
                  <a:lnTo>
                    <a:pt x="19" y="36"/>
                  </a:lnTo>
                  <a:lnTo>
                    <a:pt x="9" y="68"/>
                  </a:lnTo>
                  <a:lnTo>
                    <a:pt x="2" y="44"/>
                  </a:lnTo>
                  <a:lnTo>
                    <a:pt x="0" y="30"/>
                  </a:lnTo>
                  <a:lnTo>
                    <a:pt x="0" y="30"/>
                  </a:lnTo>
                  <a:lnTo>
                    <a:pt x="0" y="30"/>
                  </a:lnTo>
                  <a:close/>
                </a:path>
              </a:pathLst>
            </a:custGeom>
            <a:solidFill>
              <a:schemeClr val="bg1">
                <a:lumMod val="85000"/>
              </a:schemeClr>
            </a:solidFill>
            <a:ln w="635" cap="rnd">
              <a:solidFill>
                <a:schemeClr val="bg1">
                  <a:alpha val="17000"/>
                </a:schemeClr>
              </a:solidFill>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45" name="Freeform 144">
              <a:extLst>
                <a:ext uri="{FF2B5EF4-FFF2-40B4-BE49-F238E27FC236}">
                  <a16:creationId xmlns:a16="http://schemas.microsoft.com/office/drawing/2014/main" id="{77FAFCEE-CCE8-0544-8233-C942CFFBC7B4}"/>
                </a:ext>
              </a:extLst>
            </p:cNvPr>
            <p:cNvSpPr>
              <a:spLocks/>
            </p:cNvSpPr>
            <p:nvPr userDrawn="1"/>
          </p:nvSpPr>
          <p:spPr bwMode="auto">
            <a:xfrm>
              <a:off x="1707445" y="2605894"/>
              <a:ext cx="29010" cy="88356"/>
            </a:xfrm>
            <a:custGeom>
              <a:avLst/>
              <a:gdLst>
                <a:gd name="T0" fmla="*/ 0 w 19"/>
                <a:gd name="T1" fmla="*/ 30 h 68"/>
                <a:gd name="T2" fmla="*/ 11 w 19"/>
                <a:gd name="T3" fmla="*/ 0 h 68"/>
                <a:gd name="T4" fmla="*/ 19 w 19"/>
                <a:gd name="T5" fmla="*/ 0 h 68"/>
                <a:gd name="T6" fmla="*/ 19 w 19"/>
                <a:gd name="T7" fmla="*/ 36 h 68"/>
                <a:gd name="T8" fmla="*/ 9 w 19"/>
                <a:gd name="T9" fmla="*/ 68 h 68"/>
                <a:gd name="T10" fmla="*/ 2 w 19"/>
                <a:gd name="T11" fmla="*/ 44 h 68"/>
                <a:gd name="T12" fmla="*/ 0 w 19"/>
                <a:gd name="T13" fmla="*/ 30 h 68"/>
                <a:gd name="T14" fmla="*/ 0 w 19"/>
                <a:gd name="T15" fmla="*/ 30 h 68"/>
                <a:gd name="T16" fmla="*/ 0 w 19"/>
                <a:gd name="T17" fmla="*/ 3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68">
                  <a:moveTo>
                    <a:pt x="0" y="30"/>
                  </a:moveTo>
                  <a:lnTo>
                    <a:pt x="11" y="0"/>
                  </a:lnTo>
                  <a:lnTo>
                    <a:pt x="19" y="0"/>
                  </a:lnTo>
                  <a:lnTo>
                    <a:pt x="19" y="36"/>
                  </a:lnTo>
                  <a:lnTo>
                    <a:pt x="9" y="68"/>
                  </a:lnTo>
                  <a:lnTo>
                    <a:pt x="2" y="44"/>
                  </a:lnTo>
                  <a:lnTo>
                    <a:pt x="0" y="30"/>
                  </a:lnTo>
                  <a:lnTo>
                    <a:pt x="0" y="30"/>
                  </a:lnTo>
                  <a:lnTo>
                    <a:pt x="0" y="30"/>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46" name="Freeform 145">
              <a:extLst>
                <a:ext uri="{FF2B5EF4-FFF2-40B4-BE49-F238E27FC236}">
                  <a16:creationId xmlns:a16="http://schemas.microsoft.com/office/drawing/2014/main" id="{9A4B34EF-A7DD-964A-AE85-1B392DC12006}"/>
                </a:ext>
              </a:extLst>
            </p:cNvPr>
            <p:cNvSpPr>
              <a:spLocks/>
            </p:cNvSpPr>
            <p:nvPr userDrawn="1"/>
          </p:nvSpPr>
          <p:spPr bwMode="auto">
            <a:xfrm>
              <a:off x="1724240" y="2622785"/>
              <a:ext cx="12215" cy="24688"/>
            </a:xfrm>
            <a:custGeom>
              <a:avLst/>
              <a:gdLst>
                <a:gd name="T0" fmla="*/ 0 w 8"/>
                <a:gd name="T1" fmla="*/ 17 h 19"/>
                <a:gd name="T2" fmla="*/ 0 w 8"/>
                <a:gd name="T3" fmla="*/ 0 h 19"/>
                <a:gd name="T4" fmla="*/ 8 w 8"/>
                <a:gd name="T5" fmla="*/ 0 h 19"/>
                <a:gd name="T6" fmla="*/ 8 w 8"/>
                <a:gd name="T7" fmla="*/ 19 h 19"/>
                <a:gd name="T8" fmla="*/ 0 w 8"/>
                <a:gd name="T9" fmla="*/ 17 h 19"/>
                <a:gd name="T10" fmla="*/ 0 w 8"/>
                <a:gd name="T11" fmla="*/ 17 h 19"/>
                <a:gd name="T12" fmla="*/ 0 w 8"/>
                <a:gd name="T13" fmla="*/ 17 h 19"/>
              </a:gdLst>
              <a:ahLst/>
              <a:cxnLst>
                <a:cxn ang="0">
                  <a:pos x="T0" y="T1"/>
                </a:cxn>
                <a:cxn ang="0">
                  <a:pos x="T2" y="T3"/>
                </a:cxn>
                <a:cxn ang="0">
                  <a:pos x="T4" y="T5"/>
                </a:cxn>
                <a:cxn ang="0">
                  <a:pos x="T6" y="T7"/>
                </a:cxn>
                <a:cxn ang="0">
                  <a:pos x="T8" y="T9"/>
                </a:cxn>
                <a:cxn ang="0">
                  <a:pos x="T10" y="T11"/>
                </a:cxn>
                <a:cxn ang="0">
                  <a:pos x="T12" y="T13"/>
                </a:cxn>
              </a:cxnLst>
              <a:rect l="0" t="0" r="r" b="b"/>
              <a:pathLst>
                <a:path w="8" h="19">
                  <a:moveTo>
                    <a:pt x="0" y="17"/>
                  </a:moveTo>
                  <a:lnTo>
                    <a:pt x="0" y="0"/>
                  </a:lnTo>
                  <a:lnTo>
                    <a:pt x="8" y="0"/>
                  </a:lnTo>
                  <a:lnTo>
                    <a:pt x="8" y="19"/>
                  </a:lnTo>
                  <a:lnTo>
                    <a:pt x="0" y="17"/>
                  </a:lnTo>
                  <a:lnTo>
                    <a:pt x="0" y="17"/>
                  </a:lnTo>
                  <a:lnTo>
                    <a:pt x="0" y="17"/>
                  </a:lnTo>
                  <a:close/>
                </a:path>
              </a:pathLst>
            </a:custGeom>
            <a:solidFill>
              <a:schemeClr val="bg1">
                <a:lumMod val="85000"/>
              </a:schemeClr>
            </a:solidFill>
            <a:ln w="635" cap="rnd">
              <a:solidFill>
                <a:schemeClr val="bg1">
                  <a:alpha val="17000"/>
                </a:schemeClr>
              </a:solidFill>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47" name="Freeform 146">
              <a:extLst>
                <a:ext uri="{FF2B5EF4-FFF2-40B4-BE49-F238E27FC236}">
                  <a16:creationId xmlns:a16="http://schemas.microsoft.com/office/drawing/2014/main" id="{A8C65EF9-0E64-7C4E-8CDB-EE3C98BA69E1}"/>
                </a:ext>
              </a:extLst>
            </p:cNvPr>
            <p:cNvSpPr>
              <a:spLocks/>
            </p:cNvSpPr>
            <p:nvPr userDrawn="1"/>
          </p:nvSpPr>
          <p:spPr bwMode="auto">
            <a:xfrm>
              <a:off x="1724240" y="2622785"/>
              <a:ext cx="12215" cy="24688"/>
            </a:xfrm>
            <a:custGeom>
              <a:avLst/>
              <a:gdLst>
                <a:gd name="T0" fmla="*/ 0 w 8"/>
                <a:gd name="T1" fmla="*/ 17 h 19"/>
                <a:gd name="T2" fmla="*/ 0 w 8"/>
                <a:gd name="T3" fmla="*/ 0 h 19"/>
                <a:gd name="T4" fmla="*/ 8 w 8"/>
                <a:gd name="T5" fmla="*/ 0 h 19"/>
                <a:gd name="T6" fmla="*/ 8 w 8"/>
                <a:gd name="T7" fmla="*/ 19 h 19"/>
                <a:gd name="T8" fmla="*/ 0 w 8"/>
                <a:gd name="T9" fmla="*/ 17 h 19"/>
                <a:gd name="T10" fmla="*/ 0 w 8"/>
                <a:gd name="T11" fmla="*/ 17 h 19"/>
                <a:gd name="T12" fmla="*/ 0 w 8"/>
                <a:gd name="T13" fmla="*/ 17 h 19"/>
              </a:gdLst>
              <a:ahLst/>
              <a:cxnLst>
                <a:cxn ang="0">
                  <a:pos x="T0" y="T1"/>
                </a:cxn>
                <a:cxn ang="0">
                  <a:pos x="T2" y="T3"/>
                </a:cxn>
                <a:cxn ang="0">
                  <a:pos x="T4" y="T5"/>
                </a:cxn>
                <a:cxn ang="0">
                  <a:pos x="T6" y="T7"/>
                </a:cxn>
                <a:cxn ang="0">
                  <a:pos x="T8" y="T9"/>
                </a:cxn>
                <a:cxn ang="0">
                  <a:pos x="T10" y="T11"/>
                </a:cxn>
                <a:cxn ang="0">
                  <a:pos x="T12" y="T13"/>
                </a:cxn>
              </a:cxnLst>
              <a:rect l="0" t="0" r="r" b="b"/>
              <a:pathLst>
                <a:path w="8" h="19">
                  <a:moveTo>
                    <a:pt x="0" y="17"/>
                  </a:moveTo>
                  <a:lnTo>
                    <a:pt x="0" y="0"/>
                  </a:lnTo>
                  <a:lnTo>
                    <a:pt x="8" y="0"/>
                  </a:lnTo>
                  <a:lnTo>
                    <a:pt x="8" y="19"/>
                  </a:lnTo>
                  <a:lnTo>
                    <a:pt x="0" y="17"/>
                  </a:lnTo>
                  <a:lnTo>
                    <a:pt x="0" y="17"/>
                  </a:lnTo>
                  <a:lnTo>
                    <a:pt x="0" y="17"/>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48" name="Freeform 147">
              <a:extLst>
                <a:ext uri="{FF2B5EF4-FFF2-40B4-BE49-F238E27FC236}">
                  <a16:creationId xmlns:a16="http://schemas.microsoft.com/office/drawing/2014/main" id="{64846B48-F068-B941-8B62-0768A83D6B5B}"/>
                </a:ext>
              </a:extLst>
            </p:cNvPr>
            <p:cNvSpPr>
              <a:spLocks/>
            </p:cNvSpPr>
            <p:nvPr userDrawn="1"/>
          </p:nvSpPr>
          <p:spPr bwMode="auto">
            <a:xfrm>
              <a:off x="1441770" y="2834579"/>
              <a:ext cx="360340" cy="417090"/>
            </a:xfrm>
            <a:custGeom>
              <a:avLst/>
              <a:gdLst>
                <a:gd name="T0" fmla="*/ 183 w 236"/>
                <a:gd name="T1" fmla="*/ 9 h 321"/>
                <a:gd name="T2" fmla="*/ 162 w 236"/>
                <a:gd name="T3" fmla="*/ 23 h 321"/>
                <a:gd name="T4" fmla="*/ 43 w 236"/>
                <a:gd name="T5" fmla="*/ 17 h 321"/>
                <a:gd name="T6" fmla="*/ 26 w 236"/>
                <a:gd name="T7" fmla="*/ 51 h 321"/>
                <a:gd name="T8" fmla="*/ 15 w 236"/>
                <a:gd name="T9" fmla="*/ 127 h 321"/>
                <a:gd name="T10" fmla="*/ 0 w 236"/>
                <a:gd name="T11" fmla="*/ 168 h 321"/>
                <a:gd name="T12" fmla="*/ 5 w 236"/>
                <a:gd name="T13" fmla="*/ 197 h 321"/>
                <a:gd name="T14" fmla="*/ 19 w 236"/>
                <a:gd name="T15" fmla="*/ 231 h 321"/>
                <a:gd name="T16" fmla="*/ 45 w 236"/>
                <a:gd name="T17" fmla="*/ 255 h 321"/>
                <a:gd name="T18" fmla="*/ 72 w 236"/>
                <a:gd name="T19" fmla="*/ 287 h 321"/>
                <a:gd name="T20" fmla="*/ 81 w 236"/>
                <a:gd name="T21" fmla="*/ 306 h 321"/>
                <a:gd name="T22" fmla="*/ 92 w 236"/>
                <a:gd name="T23" fmla="*/ 306 h 321"/>
                <a:gd name="T24" fmla="*/ 123 w 236"/>
                <a:gd name="T25" fmla="*/ 321 h 321"/>
                <a:gd name="T26" fmla="*/ 172 w 236"/>
                <a:gd name="T27" fmla="*/ 306 h 321"/>
                <a:gd name="T28" fmla="*/ 194 w 236"/>
                <a:gd name="T29" fmla="*/ 293 h 321"/>
                <a:gd name="T30" fmla="*/ 177 w 236"/>
                <a:gd name="T31" fmla="*/ 269 h 321"/>
                <a:gd name="T32" fmla="*/ 155 w 236"/>
                <a:gd name="T33" fmla="*/ 255 h 321"/>
                <a:gd name="T34" fmla="*/ 168 w 236"/>
                <a:gd name="T35" fmla="*/ 242 h 321"/>
                <a:gd name="T36" fmla="*/ 183 w 236"/>
                <a:gd name="T37" fmla="*/ 204 h 321"/>
                <a:gd name="T38" fmla="*/ 206 w 236"/>
                <a:gd name="T39" fmla="*/ 147 h 321"/>
                <a:gd name="T40" fmla="*/ 221 w 236"/>
                <a:gd name="T41" fmla="*/ 96 h 321"/>
                <a:gd name="T42" fmla="*/ 230 w 236"/>
                <a:gd name="T43" fmla="*/ 85 h 321"/>
                <a:gd name="T44" fmla="*/ 221 w 236"/>
                <a:gd name="T45" fmla="*/ 76 h 321"/>
                <a:gd name="T46" fmla="*/ 215 w 236"/>
                <a:gd name="T47" fmla="*/ 57 h 321"/>
                <a:gd name="T48" fmla="*/ 213 w 236"/>
                <a:gd name="T49" fmla="*/ 45 h 321"/>
                <a:gd name="T50" fmla="*/ 215 w 236"/>
                <a:gd name="T51" fmla="*/ 38 h 321"/>
                <a:gd name="T52" fmla="*/ 213 w 236"/>
                <a:gd name="T53" fmla="*/ 34 h 321"/>
                <a:gd name="T54" fmla="*/ 213 w 236"/>
                <a:gd name="T55" fmla="*/ 30 h 321"/>
                <a:gd name="T56" fmla="*/ 210 w 236"/>
                <a:gd name="T57" fmla="*/ 25 h 321"/>
                <a:gd name="T58" fmla="*/ 210 w 236"/>
                <a:gd name="T59" fmla="*/ 21 h 321"/>
                <a:gd name="T60" fmla="*/ 206 w 236"/>
                <a:gd name="T61" fmla="*/ 13 h 321"/>
                <a:gd name="T62" fmla="*/ 198 w 236"/>
                <a:gd name="T63" fmla="*/ 4 h 321"/>
                <a:gd name="T64" fmla="*/ 191 w 236"/>
                <a:gd name="T65" fmla="*/ 0 h 3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36" h="321">
                  <a:moveTo>
                    <a:pt x="191" y="0"/>
                  </a:moveTo>
                  <a:lnTo>
                    <a:pt x="183" y="9"/>
                  </a:lnTo>
                  <a:lnTo>
                    <a:pt x="179" y="6"/>
                  </a:lnTo>
                  <a:lnTo>
                    <a:pt x="162" y="23"/>
                  </a:lnTo>
                  <a:lnTo>
                    <a:pt x="159" y="17"/>
                  </a:lnTo>
                  <a:lnTo>
                    <a:pt x="43" y="17"/>
                  </a:lnTo>
                  <a:lnTo>
                    <a:pt x="43" y="51"/>
                  </a:lnTo>
                  <a:lnTo>
                    <a:pt x="26" y="51"/>
                  </a:lnTo>
                  <a:lnTo>
                    <a:pt x="26" y="127"/>
                  </a:lnTo>
                  <a:lnTo>
                    <a:pt x="15" y="127"/>
                  </a:lnTo>
                  <a:lnTo>
                    <a:pt x="0" y="168"/>
                  </a:lnTo>
                  <a:lnTo>
                    <a:pt x="0" y="168"/>
                  </a:lnTo>
                  <a:lnTo>
                    <a:pt x="5" y="176"/>
                  </a:lnTo>
                  <a:lnTo>
                    <a:pt x="5" y="197"/>
                  </a:lnTo>
                  <a:lnTo>
                    <a:pt x="19" y="214"/>
                  </a:lnTo>
                  <a:lnTo>
                    <a:pt x="19" y="231"/>
                  </a:lnTo>
                  <a:lnTo>
                    <a:pt x="32" y="242"/>
                  </a:lnTo>
                  <a:lnTo>
                    <a:pt x="45" y="255"/>
                  </a:lnTo>
                  <a:lnTo>
                    <a:pt x="60" y="274"/>
                  </a:lnTo>
                  <a:lnTo>
                    <a:pt x="72" y="287"/>
                  </a:lnTo>
                  <a:lnTo>
                    <a:pt x="72" y="297"/>
                  </a:lnTo>
                  <a:lnTo>
                    <a:pt x="81" y="306"/>
                  </a:lnTo>
                  <a:lnTo>
                    <a:pt x="81" y="306"/>
                  </a:lnTo>
                  <a:lnTo>
                    <a:pt x="92" y="306"/>
                  </a:lnTo>
                  <a:lnTo>
                    <a:pt x="106" y="308"/>
                  </a:lnTo>
                  <a:lnTo>
                    <a:pt x="123" y="321"/>
                  </a:lnTo>
                  <a:lnTo>
                    <a:pt x="162" y="318"/>
                  </a:lnTo>
                  <a:lnTo>
                    <a:pt x="172" y="306"/>
                  </a:lnTo>
                  <a:lnTo>
                    <a:pt x="189" y="303"/>
                  </a:lnTo>
                  <a:lnTo>
                    <a:pt x="194" y="293"/>
                  </a:lnTo>
                  <a:lnTo>
                    <a:pt x="185" y="287"/>
                  </a:lnTo>
                  <a:lnTo>
                    <a:pt x="177" y="269"/>
                  </a:lnTo>
                  <a:lnTo>
                    <a:pt x="166" y="255"/>
                  </a:lnTo>
                  <a:lnTo>
                    <a:pt x="155" y="255"/>
                  </a:lnTo>
                  <a:lnTo>
                    <a:pt x="159" y="242"/>
                  </a:lnTo>
                  <a:lnTo>
                    <a:pt x="168" y="242"/>
                  </a:lnTo>
                  <a:lnTo>
                    <a:pt x="172" y="204"/>
                  </a:lnTo>
                  <a:lnTo>
                    <a:pt x="183" y="204"/>
                  </a:lnTo>
                  <a:lnTo>
                    <a:pt x="194" y="172"/>
                  </a:lnTo>
                  <a:lnTo>
                    <a:pt x="206" y="147"/>
                  </a:lnTo>
                  <a:lnTo>
                    <a:pt x="206" y="113"/>
                  </a:lnTo>
                  <a:lnTo>
                    <a:pt x="221" y="96"/>
                  </a:lnTo>
                  <a:lnTo>
                    <a:pt x="236" y="89"/>
                  </a:lnTo>
                  <a:lnTo>
                    <a:pt x="230" y="85"/>
                  </a:lnTo>
                  <a:lnTo>
                    <a:pt x="227" y="79"/>
                  </a:lnTo>
                  <a:lnTo>
                    <a:pt x="221" y="76"/>
                  </a:lnTo>
                  <a:lnTo>
                    <a:pt x="215" y="66"/>
                  </a:lnTo>
                  <a:lnTo>
                    <a:pt x="215" y="57"/>
                  </a:lnTo>
                  <a:lnTo>
                    <a:pt x="213" y="45"/>
                  </a:lnTo>
                  <a:lnTo>
                    <a:pt x="213" y="45"/>
                  </a:lnTo>
                  <a:lnTo>
                    <a:pt x="215" y="42"/>
                  </a:lnTo>
                  <a:lnTo>
                    <a:pt x="215" y="38"/>
                  </a:lnTo>
                  <a:lnTo>
                    <a:pt x="213" y="34"/>
                  </a:lnTo>
                  <a:lnTo>
                    <a:pt x="213" y="34"/>
                  </a:lnTo>
                  <a:lnTo>
                    <a:pt x="213" y="34"/>
                  </a:lnTo>
                  <a:lnTo>
                    <a:pt x="213" y="30"/>
                  </a:lnTo>
                  <a:lnTo>
                    <a:pt x="213" y="28"/>
                  </a:lnTo>
                  <a:lnTo>
                    <a:pt x="210" y="25"/>
                  </a:lnTo>
                  <a:lnTo>
                    <a:pt x="210" y="25"/>
                  </a:lnTo>
                  <a:lnTo>
                    <a:pt x="210" y="21"/>
                  </a:lnTo>
                  <a:lnTo>
                    <a:pt x="208" y="17"/>
                  </a:lnTo>
                  <a:lnTo>
                    <a:pt x="206" y="13"/>
                  </a:lnTo>
                  <a:lnTo>
                    <a:pt x="204" y="9"/>
                  </a:lnTo>
                  <a:lnTo>
                    <a:pt x="198" y="4"/>
                  </a:lnTo>
                  <a:lnTo>
                    <a:pt x="191" y="0"/>
                  </a:lnTo>
                  <a:lnTo>
                    <a:pt x="191" y="0"/>
                  </a:lnTo>
                  <a:lnTo>
                    <a:pt x="191" y="0"/>
                  </a:lnTo>
                  <a:close/>
                </a:path>
              </a:pathLst>
            </a:custGeom>
            <a:solidFill>
              <a:schemeClr val="bg1">
                <a:lumMod val="85000"/>
              </a:schemeClr>
            </a:solidFill>
            <a:ln w="635" cap="rnd">
              <a:solidFill>
                <a:schemeClr val="bg1">
                  <a:alpha val="17000"/>
                </a:schemeClr>
              </a:solidFill>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49" name="Freeform 148">
              <a:extLst>
                <a:ext uri="{FF2B5EF4-FFF2-40B4-BE49-F238E27FC236}">
                  <a16:creationId xmlns:a16="http://schemas.microsoft.com/office/drawing/2014/main" id="{0CCBACF0-A06D-4A40-BC03-8B4B1A8B6E4E}"/>
                </a:ext>
              </a:extLst>
            </p:cNvPr>
            <p:cNvSpPr>
              <a:spLocks/>
            </p:cNvSpPr>
            <p:nvPr userDrawn="1"/>
          </p:nvSpPr>
          <p:spPr bwMode="auto">
            <a:xfrm>
              <a:off x="1441770" y="2834579"/>
              <a:ext cx="360340" cy="417090"/>
            </a:xfrm>
            <a:custGeom>
              <a:avLst/>
              <a:gdLst>
                <a:gd name="T0" fmla="*/ 183 w 236"/>
                <a:gd name="T1" fmla="*/ 9 h 321"/>
                <a:gd name="T2" fmla="*/ 162 w 236"/>
                <a:gd name="T3" fmla="*/ 23 h 321"/>
                <a:gd name="T4" fmla="*/ 43 w 236"/>
                <a:gd name="T5" fmla="*/ 17 h 321"/>
                <a:gd name="T6" fmla="*/ 26 w 236"/>
                <a:gd name="T7" fmla="*/ 51 h 321"/>
                <a:gd name="T8" fmla="*/ 15 w 236"/>
                <a:gd name="T9" fmla="*/ 127 h 321"/>
                <a:gd name="T10" fmla="*/ 0 w 236"/>
                <a:gd name="T11" fmla="*/ 168 h 321"/>
                <a:gd name="T12" fmla="*/ 5 w 236"/>
                <a:gd name="T13" fmla="*/ 197 h 321"/>
                <a:gd name="T14" fmla="*/ 19 w 236"/>
                <a:gd name="T15" fmla="*/ 231 h 321"/>
                <a:gd name="T16" fmla="*/ 45 w 236"/>
                <a:gd name="T17" fmla="*/ 255 h 321"/>
                <a:gd name="T18" fmla="*/ 72 w 236"/>
                <a:gd name="T19" fmla="*/ 287 h 321"/>
                <a:gd name="T20" fmla="*/ 81 w 236"/>
                <a:gd name="T21" fmla="*/ 306 h 321"/>
                <a:gd name="T22" fmla="*/ 92 w 236"/>
                <a:gd name="T23" fmla="*/ 306 h 321"/>
                <a:gd name="T24" fmla="*/ 123 w 236"/>
                <a:gd name="T25" fmla="*/ 321 h 321"/>
                <a:gd name="T26" fmla="*/ 172 w 236"/>
                <a:gd name="T27" fmla="*/ 306 h 321"/>
                <a:gd name="T28" fmla="*/ 194 w 236"/>
                <a:gd name="T29" fmla="*/ 293 h 321"/>
                <a:gd name="T30" fmla="*/ 177 w 236"/>
                <a:gd name="T31" fmla="*/ 269 h 321"/>
                <a:gd name="T32" fmla="*/ 155 w 236"/>
                <a:gd name="T33" fmla="*/ 255 h 321"/>
                <a:gd name="T34" fmla="*/ 168 w 236"/>
                <a:gd name="T35" fmla="*/ 242 h 321"/>
                <a:gd name="T36" fmla="*/ 183 w 236"/>
                <a:gd name="T37" fmla="*/ 204 h 321"/>
                <a:gd name="T38" fmla="*/ 206 w 236"/>
                <a:gd name="T39" fmla="*/ 147 h 321"/>
                <a:gd name="T40" fmla="*/ 221 w 236"/>
                <a:gd name="T41" fmla="*/ 96 h 321"/>
                <a:gd name="T42" fmla="*/ 230 w 236"/>
                <a:gd name="T43" fmla="*/ 85 h 321"/>
                <a:gd name="T44" fmla="*/ 221 w 236"/>
                <a:gd name="T45" fmla="*/ 76 h 321"/>
                <a:gd name="T46" fmla="*/ 215 w 236"/>
                <a:gd name="T47" fmla="*/ 57 h 321"/>
                <a:gd name="T48" fmla="*/ 213 w 236"/>
                <a:gd name="T49" fmla="*/ 45 h 321"/>
                <a:gd name="T50" fmla="*/ 215 w 236"/>
                <a:gd name="T51" fmla="*/ 38 h 321"/>
                <a:gd name="T52" fmla="*/ 213 w 236"/>
                <a:gd name="T53" fmla="*/ 34 h 321"/>
                <a:gd name="T54" fmla="*/ 213 w 236"/>
                <a:gd name="T55" fmla="*/ 30 h 321"/>
                <a:gd name="T56" fmla="*/ 210 w 236"/>
                <a:gd name="T57" fmla="*/ 25 h 321"/>
                <a:gd name="T58" fmla="*/ 210 w 236"/>
                <a:gd name="T59" fmla="*/ 21 h 321"/>
                <a:gd name="T60" fmla="*/ 206 w 236"/>
                <a:gd name="T61" fmla="*/ 13 h 321"/>
                <a:gd name="T62" fmla="*/ 198 w 236"/>
                <a:gd name="T63" fmla="*/ 4 h 321"/>
                <a:gd name="T64" fmla="*/ 191 w 236"/>
                <a:gd name="T65" fmla="*/ 0 h 3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36" h="321">
                  <a:moveTo>
                    <a:pt x="191" y="0"/>
                  </a:moveTo>
                  <a:lnTo>
                    <a:pt x="183" y="9"/>
                  </a:lnTo>
                  <a:lnTo>
                    <a:pt x="179" y="6"/>
                  </a:lnTo>
                  <a:lnTo>
                    <a:pt x="162" y="23"/>
                  </a:lnTo>
                  <a:lnTo>
                    <a:pt x="159" y="17"/>
                  </a:lnTo>
                  <a:lnTo>
                    <a:pt x="43" y="17"/>
                  </a:lnTo>
                  <a:lnTo>
                    <a:pt x="43" y="51"/>
                  </a:lnTo>
                  <a:lnTo>
                    <a:pt x="26" y="51"/>
                  </a:lnTo>
                  <a:lnTo>
                    <a:pt x="26" y="127"/>
                  </a:lnTo>
                  <a:lnTo>
                    <a:pt x="15" y="127"/>
                  </a:lnTo>
                  <a:lnTo>
                    <a:pt x="0" y="168"/>
                  </a:lnTo>
                  <a:lnTo>
                    <a:pt x="0" y="168"/>
                  </a:lnTo>
                  <a:lnTo>
                    <a:pt x="5" y="176"/>
                  </a:lnTo>
                  <a:lnTo>
                    <a:pt x="5" y="197"/>
                  </a:lnTo>
                  <a:lnTo>
                    <a:pt x="19" y="214"/>
                  </a:lnTo>
                  <a:lnTo>
                    <a:pt x="19" y="231"/>
                  </a:lnTo>
                  <a:lnTo>
                    <a:pt x="32" y="242"/>
                  </a:lnTo>
                  <a:lnTo>
                    <a:pt x="45" y="255"/>
                  </a:lnTo>
                  <a:lnTo>
                    <a:pt x="60" y="274"/>
                  </a:lnTo>
                  <a:lnTo>
                    <a:pt x="72" y="287"/>
                  </a:lnTo>
                  <a:lnTo>
                    <a:pt x="72" y="297"/>
                  </a:lnTo>
                  <a:lnTo>
                    <a:pt x="81" y="306"/>
                  </a:lnTo>
                  <a:lnTo>
                    <a:pt x="81" y="306"/>
                  </a:lnTo>
                  <a:lnTo>
                    <a:pt x="92" y="306"/>
                  </a:lnTo>
                  <a:lnTo>
                    <a:pt x="106" y="308"/>
                  </a:lnTo>
                  <a:lnTo>
                    <a:pt x="123" y="321"/>
                  </a:lnTo>
                  <a:lnTo>
                    <a:pt x="162" y="318"/>
                  </a:lnTo>
                  <a:lnTo>
                    <a:pt x="172" y="306"/>
                  </a:lnTo>
                  <a:lnTo>
                    <a:pt x="189" y="303"/>
                  </a:lnTo>
                  <a:lnTo>
                    <a:pt x="194" y="293"/>
                  </a:lnTo>
                  <a:lnTo>
                    <a:pt x="185" y="287"/>
                  </a:lnTo>
                  <a:lnTo>
                    <a:pt x="177" y="269"/>
                  </a:lnTo>
                  <a:lnTo>
                    <a:pt x="166" y="255"/>
                  </a:lnTo>
                  <a:lnTo>
                    <a:pt x="155" y="255"/>
                  </a:lnTo>
                  <a:lnTo>
                    <a:pt x="159" y="242"/>
                  </a:lnTo>
                  <a:lnTo>
                    <a:pt x="168" y="242"/>
                  </a:lnTo>
                  <a:lnTo>
                    <a:pt x="172" y="204"/>
                  </a:lnTo>
                  <a:lnTo>
                    <a:pt x="183" y="204"/>
                  </a:lnTo>
                  <a:lnTo>
                    <a:pt x="194" y="172"/>
                  </a:lnTo>
                  <a:lnTo>
                    <a:pt x="206" y="147"/>
                  </a:lnTo>
                  <a:lnTo>
                    <a:pt x="206" y="113"/>
                  </a:lnTo>
                  <a:lnTo>
                    <a:pt x="221" y="96"/>
                  </a:lnTo>
                  <a:lnTo>
                    <a:pt x="236" y="89"/>
                  </a:lnTo>
                  <a:lnTo>
                    <a:pt x="230" y="85"/>
                  </a:lnTo>
                  <a:lnTo>
                    <a:pt x="227" y="79"/>
                  </a:lnTo>
                  <a:lnTo>
                    <a:pt x="221" y="76"/>
                  </a:lnTo>
                  <a:lnTo>
                    <a:pt x="215" y="66"/>
                  </a:lnTo>
                  <a:lnTo>
                    <a:pt x="215" y="57"/>
                  </a:lnTo>
                  <a:lnTo>
                    <a:pt x="213" y="45"/>
                  </a:lnTo>
                  <a:lnTo>
                    <a:pt x="213" y="45"/>
                  </a:lnTo>
                  <a:lnTo>
                    <a:pt x="215" y="42"/>
                  </a:lnTo>
                  <a:lnTo>
                    <a:pt x="215" y="38"/>
                  </a:lnTo>
                  <a:lnTo>
                    <a:pt x="213" y="34"/>
                  </a:lnTo>
                  <a:lnTo>
                    <a:pt x="213" y="34"/>
                  </a:lnTo>
                  <a:lnTo>
                    <a:pt x="213" y="34"/>
                  </a:lnTo>
                  <a:lnTo>
                    <a:pt x="213" y="30"/>
                  </a:lnTo>
                  <a:lnTo>
                    <a:pt x="213" y="28"/>
                  </a:lnTo>
                  <a:lnTo>
                    <a:pt x="210" y="25"/>
                  </a:lnTo>
                  <a:lnTo>
                    <a:pt x="210" y="25"/>
                  </a:lnTo>
                  <a:lnTo>
                    <a:pt x="210" y="21"/>
                  </a:lnTo>
                  <a:lnTo>
                    <a:pt x="208" y="17"/>
                  </a:lnTo>
                  <a:lnTo>
                    <a:pt x="206" y="13"/>
                  </a:lnTo>
                  <a:lnTo>
                    <a:pt x="204" y="9"/>
                  </a:lnTo>
                  <a:lnTo>
                    <a:pt x="198" y="4"/>
                  </a:lnTo>
                  <a:lnTo>
                    <a:pt x="191" y="0"/>
                  </a:lnTo>
                  <a:lnTo>
                    <a:pt x="191" y="0"/>
                  </a:lnTo>
                  <a:lnTo>
                    <a:pt x="191" y="0"/>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50" name="Freeform 149">
              <a:extLst>
                <a:ext uri="{FF2B5EF4-FFF2-40B4-BE49-F238E27FC236}">
                  <a16:creationId xmlns:a16="http://schemas.microsoft.com/office/drawing/2014/main" id="{552EA6E7-FDF9-A24E-86CF-081D1853B0C2}"/>
                </a:ext>
              </a:extLst>
            </p:cNvPr>
            <p:cNvSpPr>
              <a:spLocks/>
            </p:cNvSpPr>
            <p:nvPr userDrawn="1"/>
          </p:nvSpPr>
          <p:spPr bwMode="auto">
            <a:xfrm>
              <a:off x="1889142" y="2928132"/>
              <a:ext cx="221395" cy="132533"/>
            </a:xfrm>
            <a:custGeom>
              <a:avLst/>
              <a:gdLst>
                <a:gd name="T0" fmla="*/ 0 w 145"/>
                <a:gd name="T1" fmla="*/ 43 h 102"/>
                <a:gd name="T2" fmla="*/ 5 w 145"/>
                <a:gd name="T3" fmla="*/ 41 h 102"/>
                <a:gd name="T4" fmla="*/ 7 w 145"/>
                <a:gd name="T5" fmla="*/ 26 h 102"/>
                <a:gd name="T6" fmla="*/ 53 w 145"/>
                <a:gd name="T7" fmla="*/ 30 h 102"/>
                <a:gd name="T8" fmla="*/ 64 w 145"/>
                <a:gd name="T9" fmla="*/ 38 h 102"/>
                <a:gd name="T10" fmla="*/ 72 w 145"/>
                <a:gd name="T11" fmla="*/ 23 h 102"/>
                <a:gd name="T12" fmla="*/ 89 w 145"/>
                <a:gd name="T13" fmla="*/ 9 h 102"/>
                <a:gd name="T14" fmla="*/ 134 w 145"/>
                <a:gd name="T15" fmla="*/ 0 h 102"/>
                <a:gd name="T16" fmla="*/ 145 w 145"/>
                <a:gd name="T17" fmla="*/ 38 h 102"/>
                <a:gd name="T18" fmla="*/ 138 w 145"/>
                <a:gd name="T19" fmla="*/ 47 h 102"/>
                <a:gd name="T20" fmla="*/ 132 w 145"/>
                <a:gd name="T21" fmla="*/ 53 h 102"/>
                <a:gd name="T22" fmla="*/ 132 w 145"/>
                <a:gd name="T23" fmla="*/ 53 h 102"/>
                <a:gd name="T24" fmla="*/ 130 w 145"/>
                <a:gd name="T25" fmla="*/ 58 h 102"/>
                <a:gd name="T26" fmla="*/ 127 w 145"/>
                <a:gd name="T27" fmla="*/ 62 h 102"/>
                <a:gd name="T28" fmla="*/ 125 w 145"/>
                <a:gd name="T29" fmla="*/ 64 h 102"/>
                <a:gd name="T30" fmla="*/ 123 w 145"/>
                <a:gd name="T31" fmla="*/ 64 h 102"/>
                <a:gd name="T32" fmla="*/ 123 w 145"/>
                <a:gd name="T33" fmla="*/ 64 h 102"/>
                <a:gd name="T34" fmla="*/ 108 w 145"/>
                <a:gd name="T35" fmla="*/ 64 h 102"/>
                <a:gd name="T36" fmla="*/ 98 w 145"/>
                <a:gd name="T37" fmla="*/ 68 h 102"/>
                <a:gd name="T38" fmla="*/ 92 w 145"/>
                <a:gd name="T39" fmla="*/ 75 h 102"/>
                <a:gd name="T40" fmla="*/ 83 w 145"/>
                <a:gd name="T41" fmla="*/ 79 h 102"/>
                <a:gd name="T42" fmla="*/ 83 w 145"/>
                <a:gd name="T43" fmla="*/ 79 h 102"/>
                <a:gd name="T44" fmla="*/ 83 w 145"/>
                <a:gd name="T45" fmla="*/ 77 h 102"/>
                <a:gd name="T46" fmla="*/ 83 w 145"/>
                <a:gd name="T47" fmla="*/ 75 h 102"/>
                <a:gd name="T48" fmla="*/ 83 w 145"/>
                <a:gd name="T49" fmla="*/ 74 h 102"/>
                <a:gd name="T50" fmla="*/ 81 w 145"/>
                <a:gd name="T51" fmla="*/ 75 h 102"/>
                <a:gd name="T52" fmla="*/ 77 w 145"/>
                <a:gd name="T53" fmla="*/ 79 h 102"/>
                <a:gd name="T54" fmla="*/ 77 w 145"/>
                <a:gd name="T55" fmla="*/ 79 h 102"/>
                <a:gd name="T56" fmla="*/ 72 w 145"/>
                <a:gd name="T57" fmla="*/ 83 h 102"/>
                <a:gd name="T58" fmla="*/ 68 w 145"/>
                <a:gd name="T59" fmla="*/ 87 h 102"/>
                <a:gd name="T60" fmla="*/ 66 w 145"/>
                <a:gd name="T61" fmla="*/ 87 h 102"/>
                <a:gd name="T62" fmla="*/ 55 w 145"/>
                <a:gd name="T63" fmla="*/ 89 h 102"/>
                <a:gd name="T64" fmla="*/ 55 w 145"/>
                <a:gd name="T65" fmla="*/ 89 h 102"/>
                <a:gd name="T66" fmla="*/ 47 w 145"/>
                <a:gd name="T67" fmla="*/ 87 h 102"/>
                <a:gd name="T68" fmla="*/ 43 w 145"/>
                <a:gd name="T69" fmla="*/ 87 h 102"/>
                <a:gd name="T70" fmla="*/ 43 w 145"/>
                <a:gd name="T71" fmla="*/ 87 h 102"/>
                <a:gd name="T72" fmla="*/ 41 w 145"/>
                <a:gd name="T73" fmla="*/ 89 h 102"/>
                <a:gd name="T74" fmla="*/ 41 w 145"/>
                <a:gd name="T75" fmla="*/ 89 h 102"/>
                <a:gd name="T76" fmla="*/ 43 w 145"/>
                <a:gd name="T77" fmla="*/ 96 h 102"/>
                <a:gd name="T78" fmla="*/ 41 w 145"/>
                <a:gd name="T79" fmla="*/ 96 h 102"/>
                <a:gd name="T80" fmla="*/ 40 w 145"/>
                <a:gd name="T81" fmla="*/ 98 h 102"/>
                <a:gd name="T82" fmla="*/ 40 w 145"/>
                <a:gd name="T83" fmla="*/ 98 h 102"/>
                <a:gd name="T84" fmla="*/ 34 w 145"/>
                <a:gd name="T85" fmla="*/ 96 h 102"/>
                <a:gd name="T86" fmla="*/ 28 w 145"/>
                <a:gd name="T87" fmla="*/ 96 h 102"/>
                <a:gd name="T88" fmla="*/ 24 w 145"/>
                <a:gd name="T89" fmla="*/ 96 h 102"/>
                <a:gd name="T90" fmla="*/ 22 w 145"/>
                <a:gd name="T91" fmla="*/ 96 h 102"/>
                <a:gd name="T92" fmla="*/ 22 w 145"/>
                <a:gd name="T93" fmla="*/ 98 h 102"/>
                <a:gd name="T94" fmla="*/ 22 w 145"/>
                <a:gd name="T95" fmla="*/ 98 h 102"/>
                <a:gd name="T96" fmla="*/ 19 w 145"/>
                <a:gd name="T97" fmla="*/ 100 h 102"/>
                <a:gd name="T98" fmla="*/ 13 w 145"/>
                <a:gd name="T99" fmla="*/ 100 h 102"/>
                <a:gd name="T100" fmla="*/ 7 w 145"/>
                <a:gd name="T101" fmla="*/ 102 h 102"/>
                <a:gd name="T102" fmla="*/ 7 w 145"/>
                <a:gd name="T103" fmla="*/ 85 h 102"/>
                <a:gd name="T104" fmla="*/ 0 w 145"/>
                <a:gd name="T105" fmla="*/ 77 h 102"/>
                <a:gd name="T106" fmla="*/ 2 w 145"/>
                <a:gd name="T107" fmla="*/ 62 h 102"/>
                <a:gd name="T108" fmla="*/ 2 w 145"/>
                <a:gd name="T109" fmla="*/ 51 h 102"/>
                <a:gd name="T110" fmla="*/ 0 w 145"/>
                <a:gd name="T111" fmla="*/ 43 h 102"/>
                <a:gd name="T112" fmla="*/ 0 w 145"/>
                <a:gd name="T113" fmla="*/ 43 h 102"/>
                <a:gd name="T114" fmla="*/ 0 w 145"/>
                <a:gd name="T115" fmla="*/ 43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45" h="102">
                  <a:moveTo>
                    <a:pt x="0" y="43"/>
                  </a:moveTo>
                  <a:lnTo>
                    <a:pt x="5" y="41"/>
                  </a:lnTo>
                  <a:lnTo>
                    <a:pt x="7" y="26"/>
                  </a:lnTo>
                  <a:lnTo>
                    <a:pt x="53" y="30"/>
                  </a:lnTo>
                  <a:lnTo>
                    <a:pt x="64" y="38"/>
                  </a:lnTo>
                  <a:lnTo>
                    <a:pt x="72" y="23"/>
                  </a:lnTo>
                  <a:lnTo>
                    <a:pt x="89" y="9"/>
                  </a:lnTo>
                  <a:lnTo>
                    <a:pt x="134" y="0"/>
                  </a:lnTo>
                  <a:lnTo>
                    <a:pt x="145" y="38"/>
                  </a:lnTo>
                  <a:lnTo>
                    <a:pt x="138" y="47"/>
                  </a:lnTo>
                  <a:lnTo>
                    <a:pt x="132" y="53"/>
                  </a:lnTo>
                  <a:lnTo>
                    <a:pt x="132" y="53"/>
                  </a:lnTo>
                  <a:lnTo>
                    <a:pt x="130" y="58"/>
                  </a:lnTo>
                  <a:lnTo>
                    <a:pt x="127" y="62"/>
                  </a:lnTo>
                  <a:lnTo>
                    <a:pt x="125" y="64"/>
                  </a:lnTo>
                  <a:lnTo>
                    <a:pt x="123" y="64"/>
                  </a:lnTo>
                  <a:lnTo>
                    <a:pt x="123" y="64"/>
                  </a:lnTo>
                  <a:lnTo>
                    <a:pt x="108" y="64"/>
                  </a:lnTo>
                  <a:lnTo>
                    <a:pt x="98" y="68"/>
                  </a:lnTo>
                  <a:lnTo>
                    <a:pt x="92" y="75"/>
                  </a:lnTo>
                  <a:lnTo>
                    <a:pt x="83" y="79"/>
                  </a:lnTo>
                  <a:lnTo>
                    <a:pt x="83" y="79"/>
                  </a:lnTo>
                  <a:lnTo>
                    <a:pt x="83" y="77"/>
                  </a:lnTo>
                  <a:lnTo>
                    <a:pt x="83" y="75"/>
                  </a:lnTo>
                  <a:lnTo>
                    <a:pt x="83" y="74"/>
                  </a:lnTo>
                  <a:lnTo>
                    <a:pt x="81" y="75"/>
                  </a:lnTo>
                  <a:lnTo>
                    <a:pt x="77" y="79"/>
                  </a:lnTo>
                  <a:lnTo>
                    <a:pt x="77" y="79"/>
                  </a:lnTo>
                  <a:lnTo>
                    <a:pt x="72" y="83"/>
                  </a:lnTo>
                  <a:lnTo>
                    <a:pt x="68" y="87"/>
                  </a:lnTo>
                  <a:lnTo>
                    <a:pt x="66" y="87"/>
                  </a:lnTo>
                  <a:lnTo>
                    <a:pt x="55" y="89"/>
                  </a:lnTo>
                  <a:lnTo>
                    <a:pt x="55" y="89"/>
                  </a:lnTo>
                  <a:lnTo>
                    <a:pt x="47" y="87"/>
                  </a:lnTo>
                  <a:lnTo>
                    <a:pt x="43" y="87"/>
                  </a:lnTo>
                  <a:lnTo>
                    <a:pt x="43" y="87"/>
                  </a:lnTo>
                  <a:lnTo>
                    <a:pt x="41" y="89"/>
                  </a:lnTo>
                  <a:lnTo>
                    <a:pt x="41" y="89"/>
                  </a:lnTo>
                  <a:lnTo>
                    <a:pt x="43" y="96"/>
                  </a:lnTo>
                  <a:lnTo>
                    <a:pt x="41" y="96"/>
                  </a:lnTo>
                  <a:lnTo>
                    <a:pt x="40" y="98"/>
                  </a:lnTo>
                  <a:lnTo>
                    <a:pt x="40" y="98"/>
                  </a:lnTo>
                  <a:lnTo>
                    <a:pt x="34" y="96"/>
                  </a:lnTo>
                  <a:lnTo>
                    <a:pt x="28" y="96"/>
                  </a:lnTo>
                  <a:lnTo>
                    <a:pt x="24" y="96"/>
                  </a:lnTo>
                  <a:lnTo>
                    <a:pt x="22" y="96"/>
                  </a:lnTo>
                  <a:lnTo>
                    <a:pt x="22" y="98"/>
                  </a:lnTo>
                  <a:lnTo>
                    <a:pt x="22" y="98"/>
                  </a:lnTo>
                  <a:lnTo>
                    <a:pt x="19" y="100"/>
                  </a:lnTo>
                  <a:lnTo>
                    <a:pt x="13" y="100"/>
                  </a:lnTo>
                  <a:lnTo>
                    <a:pt x="7" y="102"/>
                  </a:lnTo>
                  <a:lnTo>
                    <a:pt x="7" y="85"/>
                  </a:lnTo>
                  <a:lnTo>
                    <a:pt x="0" y="77"/>
                  </a:lnTo>
                  <a:lnTo>
                    <a:pt x="2" y="62"/>
                  </a:lnTo>
                  <a:lnTo>
                    <a:pt x="2" y="51"/>
                  </a:lnTo>
                  <a:lnTo>
                    <a:pt x="0" y="43"/>
                  </a:lnTo>
                  <a:lnTo>
                    <a:pt x="0" y="43"/>
                  </a:lnTo>
                  <a:lnTo>
                    <a:pt x="0" y="43"/>
                  </a:lnTo>
                  <a:close/>
                </a:path>
              </a:pathLst>
            </a:custGeom>
            <a:solidFill>
              <a:schemeClr val="bg1">
                <a:lumMod val="85000"/>
              </a:schemeClr>
            </a:solidFill>
            <a:ln w="635" cap="rnd">
              <a:solidFill>
                <a:schemeClr val="bg1">
                  <a:alpha val="17000"/>
                </a:schemeClr>
              </a:solidFill>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51" name="Freeform 150">
              <a:extLst>
                <a:ext uri="{FF2B5EF4-FFF2-40B4-BE49-F238E27FC236}">
                  <a16:creationId xmlns:a16="http://schemas.microsoft.com/office/drawing/2014/main" id="{208B2D32-0120-BA4D-8F64-E65CB638F414}"/>
                </a:ext>
              </a:extLst>
            </p:cNvPr>
            <p:cNvSpPr>
              <a:spLocks/>
            </p:cNvSpPr>
            <p:nvPr userDrawn="1"/>
          </p:nvSpPr>
          <p:spPr bwMode="auto">
            <a:xfrm>
              <a:off x="1889142" y="2928132"/>
              <a:ext cx="221395" cy="132533"/>
            </a:xfrm>
            <a:custGeom>
              <a:avLst/>
              <a:gdLst>
                <a:gd name="T0" fmla="*/ 0 w 145"/>
                <a:gd name="T1" fmla="*/ 43 h 102"/>
                <a:gd name="T2" fmla="*/ 5 w 145"/>
                <a:gd name="T3" fmla="*/ 41 h 102"/>
                <a:gd name="T4" fmla="*/ 7 w 145"/>
                <a:gd name="T5" fmla="*/ 26 h 102"/>
                <a:gd name="T6" fmla="*/ 53 w 145"/>
                <a:gd name="T7" fmla="*/ 30 h 102"/>
                <a:gd name="T8" fmla="*/ 64 w 145"/>
                <a:gd name="T9" fmla="*/ 38 h 102"/>
                <a:gd name="T10" fmla="*/ 72 w 145"/>
                <a:gd name="T11" fmla="*/ 23 h 102"/>
                <a:gd name="T12" fmla="*/ 89 w 145"/>
                <a:gd name="T13" fmla="*/ 9 h 102"/>
                <a:gd name="T14" fmla="*/ 134 w 145"/>
                <a:gd name="T15" fmla="*/ 0 h 102"/>
                <a:gd name="T16" fmla="*/ 145 w 145"/>
                <a:gd name="T17" fmla="*/ 38 h 102"/>
                <a:gd name="T18" fmla="*/ 138 w 145"/>
                <a:gd name="T19" fmla="*/ 47 h 102"/>
                <a:gd name="T20" fmla="*/ 132 w 145"/>
                <a:gd name="T21" fmla="*/ 53 h 102"/>
                <a:gd name="T22" fmla="*/ 132 w 145"/>
                <a:gd name="T23" fmla="*/ 53 h 102"/>
                <a:gd name="T24" fmla="*/ 130 w 145"/>
                <a:gd name="T25" fmla="*/ 58 h 102"/>
                <a:gd name="T26" fmla="*/ 127 w 145"/>
                <a:gd name="T27" fmla="*/ 62 h 102"/>
                <a:gd name="T28" fmla="*/ 125 w 145"/>
                <a:gd name="T29" fmla="*/ 64 h 102"/>
                <a:gd name="T30" fmla="*/ 123 w 145"/>
                <a:gd name="T31" fmla="*/ 64 h 102"/>
                <a:gd name="T32" fmla="*/ 123 w 145"/>
                <a:gd name="T33" fmla="*/ 64 h 102"/>
                <a:gd name="T34" fmla="*/ 108 w 145"/>
                <a:gd name="T35" fmla="*/ 64 h 102"/>
                <a:gd name="T36" fmla="*/ 98 w 145"/>
                <a:gd name="T37" fmla="*/ 68 h 102"/>
                <a:gd name="T38" fmla="*/ 92 w 145"/>
                <a:gd name="T39" fmla="*/ 75 h 102"/>
                <a:gd name="T40" fmla="*/ 83 w 145"/>
                <a:gd name="T41" fmla="*/ 79 h 102"/>
                <a:gd name="T42" fmla="*/ 83 w 145"/>
                <a:gd name="T43" fmla="*/ 79 h 102"/>
                <a:gd name="T44" fmla="*/ 83 w 145"/>
                <a:gd name="T45" fmla="*/ 77 h 102"/>
                <a:gd name="T46" fmla="*/ 83 w 145"/>
                <a:gd name="T47" fmla="*/ 75 h 102"/>
                <a:gd name="T48" fmla="*/ 83 w 145"/>
                <a:gd name="T49" fmla="*/ 74 h 102"/>
                <a:gd name="T50" fmla="*/ 81 w 145"/>
                <a:gd name="T51" fmla="*/ 75 h 102"/>
                <a:gd name="T52" fmla="*/ 77 w 145"/>
                <a:gd name="T53" fmla="*/ 79 h 102"/>
                <a:gd name="T54" fmla="*/ 77 w 145"/>
                <a:gd name="T55" fmla="*/ 79 h 102"/>
                <a:gd name="T56" fmla="*/ 72 w 145"/>
                <a:gd name="T57" fmla="*/ 83 h 102"/>
                <a:gd name="T58" fmla="*/ 68 w 145"/>
                <a:gd name="T59" fmla="*/ 87 h 102"/>
                <a:gd name="T60" fmla="*/ 66 w 145"/>
                <a:gd name="T61" fmla="*/ 87 h 102"/>
                <a:gd name="T62" fmla="*/ 55 w 145"/>
                <a:gd name="T63" fmla="*/ 89 h 102"/>
                <a:gd name="T64" fmla="*/ 55 w 145"/>
                <a:gd name="T65" fmla="*/ 89 h 102"/>
                <a:gd name="T66" fmla="*/ 47 w 145"/>
                <a:gd name="T67" fmla="*/ 87 h 102"/>
                <a:gd name="T68" fmla="*/ 43 w 145"/>
                <a:gd name="T69" fmla="*/ 87 h 102"/>
                <a:gd name="T70" fmla="*/ 43 w 145"/>
                <a:gd name="T71" fmla="*/ 87 h 102"/>
                <a:gd name="T72" fmla="*/ 41 w 145"/>
                <a:gd name="T73" fmla="*/ 89 h 102"/>
                <a:gd name="T74" fmla="*/ 41 w 145"/>
                <a:gd name="T75" fmla="*/ 89 h 102"/>
                <a:gd name="T76" fmla="*/ 43 w 145"/>
                <a:gd name="T77" fmla="*/ 96 h 102"/>
                <a:gd name="T78" fmla="*/ 41 w 145"/>
                <a:gd name="T79" fmla="*/ 96 h 102"/>
                <a:gd name="T80" fmla="*/ 40 w 145"/>
                <a:gd name="T81" fmla="*/ 98 h 102"/>
                <a:gd name="T82" fmla="*/ 40 w 145"/>
                <a:gd name="T83" fmla="*/ 98 h 102"/>
                <a:gd name="T84" fmla="*/ 34 w 145"/>
                <a:gd name="T85" fmla="*/ 96 h 102"/>
                <a:gd name="T86" fmla="*/ 28 w 145"/>
                <a:gd name="T87" fmla="*/ 96 h 102"/>
                <a:gd name="T88" fmla="*/ 24 w 145"/>
                <a:gd name="T89" fmla="*/ 96 h 102"/>
                <a:gd name="T90" fmla="*/ 22 w 145"/>
                <a:gd name="T91" fmla="*/ 96 h 102"/>
                <a:gd name="T92" fmla="*/ 22 w 145"/>
                <a:gd name="T93" fmla="*/ 98 h 102"/>
                <a:gd name="T94" fmla="*/ 22 w 145"/>
                <a:gd name="T95" fmla="*/ 98 h 102"/>
                <a:gd name="T96" fmla="*/ 19 w 145"/>
                <a:gd name="T97" fmla="*/ 100 h 102"/>
                <a:gd name="T98" fmla="*/ 13 w 145"/>
                <a:gd name="T99" fmla="*/ 100 h 102"/>
                <a:gd name="T100" fmla="*/ 7 w 145"/>
                <a:gd name="T101" fmla="*/ 102 h 102"/>
                <a:gd name="T102" fmla="*/ 7 w 145"/>
                <a:gd name="T103" fmla="*/ 85 h 102"/>
                <a:gd name="T104" fmla="*/ 0 w 145"/>
                <a:gd name="T105" fmla="*/ 77 h 102"/>
                <a:gd name="T106" fmla="*/ 2 w 145"/>
                <a:gd name="T107" fmla="*/ 62 h 102"/>
                <a:gd name="T108" fmla="*/ 2 w 145"/>
                <a:gd name="T109" fmla="*/ 51 h 102"/>
                <a:gd name="T110" fmla="*/ 0 w 145"/>
                <a:gd name="T111" fmla="*/ 43 h 102"/>
                <a:gd name="T112" fmla="*/ 0 w 145"/>
                <a:gd name="T113" fmla="*/ 43 h 102"/>
                <a:gd name="T114" fmla="*/ 0 w 145"/>
                <a:gd name="T115" fmla="*/ 43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45" h="102">
                  <a:moveTo>
                    <a:pt x="0" y="43"/>
                  </a:moveTo>
                  <a:lnTo>
                    <a:pt x="5" y="41"/>
                  </a:lnTo>
                  <a:lnTo>
                    <a:pt x="7" y="26"/>
                  </a:lnTo>
                  <a:lnTo>
                    <a:pt x="53" y="30"/>
                  </a:lnTo>
                  <a:lnTo>
                    <a:pt x="64" y="38"/>
                  </a:lnTo>
                  <a:lnTo>
                    <a:pt x="72" y="23"/>
                  </a:lnTo>
                  <a:lnTo>
                    <a:pt x="89" y="9"/>
                  </a:lnTo>
                  <a:lnTo>
                    <a:pt x="134" y="0"/>
                  </a:lnTo>
                  <a:lnTo>
                    <a:pt x="145" y="38"/>
                  </a:lnTo>
                  <a:lnTo>
                    <a:pt x="138" y="47"/>
                  </a:lnTo>
                  <a:lnTo>
                    <a:pt x="132" y="53"/>
                  </a:lnTo>
                  <a:lnTo>
                    <a:pt x="132" y="53"/>
                  </a:lnTo>
                  <a:lnTo>
                    <a:pt x="130" y="58"/>
                  </a:lnTo>
                  <a:lnTo>
                    <a:pt x="127" y="62"/>
                  </a:lnTo>
                  <a:lnTo>
                    <a:pt x="125" y="64"/>
                  </a:lnTo>
                  <a:lnTo>
                    <a:pt x="123" y="64"/>
                  </a:lnTo>
                  <a:lnTo>
                    <a:pt x="123" y="64"/>
                  </a:lnTo>
                  <a:lnTo>
                    <a:pt x="108" y="64"/>
                  </a:lnTo>
                  <a:lnTo>
                    <a:pt x="98" y="68"/>
                  </a:lnTo>
                  <a:lnTo>
                    <a:pt x="92" y="75"/>
                  </a:lnTo>
                  <a:lnTo>
                    <a:pt x="83" y="79"/>
                  </a:lnTo>
                  <a:lnTo>
                    <a:pt x="83" y="79"/>
                  </a:lnTo>
                  <a:lnTo>
                    <a:pt x="83" y="77"/>
                  </a:lnTo>
                  <a:lnTo>
                    <a:pt x="83" y="75"/>
                  </a:lnTo>
                  <a:lnTo>
                    <a:pt x="83" y="74"/>
                  </a:lnTo>
                  <a:lnTo>
                    <a:pt x="81" y="75"/>
                  </a:lnTo>
                  <a:lnTo>
                    <a:pt x="77" y="79"/>
                  </a:lnTo>
                  <a:lnTo>
                    <a:pt x="77" y="79"/>
                  </a:lnTo>
                  <a:lnTo>
                    <a:pt x="72" y="83"/>
                  </a:lnTo>
                  <a:lnTo>
                    <a:pt x="68" y="87"/>
                  </a:lnTo>
                  <a:lnTo>
                    <a:pt x="66" y="87"/>
                  </a:lnTo>
                  <a:lnTo>
                    <a:pt x="55" y="89"/>
                  </a:lnTo>
                  <a:lnTo>
                    <a:pt x="55" y="89"/>
                  </a:lnTo>
                  <a:lnTo>
                    <a:pt x="47" y="87"/>
                  </a:lnTo>
                  <a:lnTo>
                    <a:pt x="43" y="87"/>
                  </a:lnTo>
                  <a:lnTo>
                    <a:pt x="43" y="87"/>
                  </a:lnTo>
                  <a:lnTo>
                    <a:pt x="41" y="89"/>
                  </a:lnTo>
                  <a:lnTo>
                    <a:pt x="41" y="89"/>
                  </a:lnTo>
                  <a:lnTo>
                    <a:pt x="43" y="96"/>
                  </a:lnTo>
                  <a:lnTo>
                    <a:pt x="41" y="96"/>
                  </a:lnTo>
                  <a:lnTo>
                    <a:pt x="40" y="98"/>
                  </a:lnTo>
                  <a:lnTo>
                    <a:pt x="40" y="98"/>
                  </a:lnTo>
                  <a:lnTo>
                    <a:pt x="34" y="96"/>
                  </a:lnTo>
                  <a:lnTo>
                    <a:pt x="28" y="96"/>
                  </a:lnTo>
                  <a:lnTo>
                    <a:pt x="24" y="96"/>
                  </a:lnTo>
                  <a:lnTo>
                    <a:pt x="22" y="96"/>
                  </a:lnTo>
                  <a:lnTo>
                    <a:pt x="22" y="98"/>
                  </a:lnTo>
                  <a:lnTo>
                    <a:pt x="22" y="98"/>
                  </a:lnTo>
                  <a:lnTo>
                    <a:pt x="19" y="100"/>
                  </a:lnTo>
                  <a:lnTo>
                    <a:pt x="13" y="100"/>
                  </a:lnTo>
                  <a:lnTo>
                    <a:pt x="7" y="102"/>
                  </a:lnTo>
                  <a:lnTo>
                    <a:pt x="7" y="85"/>
                  </a:lnTo>
                  <a:lnTo>
                    <a:pt x="0" y="77"/>
                  </a:lnTo>
                  <a:lnTo>
                    <a:pt x="2" y="62"/>
                  </a:lnTo>
                  <a:lnTo>
                    <a:pt x="2" y="51"/>
                  </a:lnTo>
                  <a:lnTo>
                    <a:pt x="0" y="43"/>
                  </a:lnTo>
                  <a:lnTo>
                    <a:pt x="0" y="43"/>
                  </a:lnTo>
                  <a:lnTo>
                    <a:pt x="0" y="43"/>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52" name="Freeform 151">
              <a:extLst>
                <a:ext uri="{FF2B5EF4-FFF2-40B4-BE49-F238E27FC236}">
                  <a16:creationId xmlns:a16="http://schemas.microsoft.com/office/drawing/2014/main" id="{132D698E-853E-0945-8047-487499BEFCF9}"/>
                </a:ext>
              </a:extLst>
            </p:cNvPr>
            <p:cNvSpPr>
              <a:spLocks/>
            </p:cNvSpPr>
            <p:nvPr userDrawn="1"/>
          </p:nvSpPr>
          <p:spPr bwMode="auto">
            <a:xfrm>
              <a:off x="1805164" y="2507143"/>
              <a:ext cx="207654" cy="197501"/>
            </a:xfrm>
            <a:custGeom>
              <a:avLst/>
              <a:gdLst>
                <a:gd name="T0" fmla="*/ 4 w 136"/>
                <a:gd name="T1" fmla="*/ 95 h 152"/>
                <a:gd name="T2" fmla="*/ 0 w 136"/>
                <a:gd name="T3" fmla="*/ 70 h 152"/>
                <a:gd name="T4" fmla="*/ 36 w 136"/>
                <a:gd name="T5" fmla="*/ 48 h 152"/>
                <a:gd name="T6" fmla="*/ 36 w 136"/>
                <a:gd name="T7" fmla="*/ 17 h 152"/>
                <a:gd name="T8" fmla="*/ 49 w 136"/>
                <a:gd name="T9" fmla="*/ 4 h 152"/>
                <a:gd name="T10" fmla="*/ 55 w 136"/>
                <a:gd name="T11" fmla="*/ 0 h 152"/>
                <a:gd name="T12" fmla="*/ 64 w 136"/>
                <a:gd name="T13" fmla="*/ 0 h 152"/>
                <a:gd name="T14" fmla="*/ 70 w 136"/>
                <a:gd name="T15" fmla="*/ 0 h 152"/>
                <a:gd name="T16" fmla="*/ 74 w 136"/>
                <a:gd name="T17" fmla="*/ 0 h 152"/>
                <a:gd name="T18" fmla="*/ 79 w 136"/>
                <a:gd name="T19" fmla="*/ 6 h 152"/>
                <a:gd name="T20" fmla="*/ 85 w 136"/>
                <a:gd name="T21" fmla="*/ 6 h 152"/>
                <a:gd name="T22" fmla="*/ 96 w 136"/>
                <a:gd name="T23" fmla="*/ 17 h 152"/>
                <a:gd name="T24" fmla="*/ 96 w 136"/>
                <a:gd name="T25" fmla="*/ 27 h 152"/>
                <a:gd name="T26" fmla="*/ 106 w 136"/>
                <a:gd name="T27" fmla="*/ 31 h 152"/>
                <a:gd name="T28" fmla="*/ 106 w 136"/>
                <a:gd name="T29" fmla="*/ 38 h 152"/>
                <a:gd name="T30" fmla="*/ 95 w 136"/>
                <a:gd name="T31" fmla="*/ 50 h 152"/>
                <a:gd name="T32" fmla="*/ 95 w 136"/>
                <a:gd name="T33" fmla="*/ 50 h 152"/>
                <a:gd name="T34" fmla="*/ 95 w 136"/>
                <a:gd name="T35" fmla="*/ 67 h 152"/>
                <a:gd name="T36" fmla="*/ 104 w 136"/>
                <a:gd name="T37" fmla="*/ 76 h 152"/>
                <a:gd name="T38" fmla="*/ 117 w 136"/>
                <a:gd name="T39" fmla="*/ 85 h 152"/>
                <a:gd name="T40" fmla="*/ 127 w 136"/>
                <a:gd name="T41" fmla="*/ 108 h 152"/>
                <a:gd name="T42" fmla="*/ 130 w 136"/>
                <a:gd name="T43" fmla="*/ 125 h 152"/>
                <a:gd name="T44" fmla="*/ 136 w 136"/>
                <a:gd name="T45" fmla="*/ 131 h 152"/>
                <a:gd name="T46" fmla="*/ 136 w 136"/>
                <a:gd name="T47" fmla="*/ 131 h 152"/>
                <a:gd name="T48" fmla="*/ 136 w 136"/>
                <a:gd name="T49" fmla="*/ 133 h 152"/>
                <a:gd name="T50" fmla="*/ 136 w 136"/>
                <a:gd name="T51" fmla="*/ 133 h 152"/>
                <a:gd name="T52" fmla="*/ 132 w 136"/>
                <a:gd name="T53" fmla="*/ 135 h 152"/>
                <a:gd name="T54" fmla="*/ 130 w 136"/>
                <a:gd name="T55" fmla="*/ 133 h 152"/>
                <a:gd name="T56" fmla="*/ 125 w 136"/>
                <a:gd name="T57" fmla="*/ 133 h 152"/>
                <a:gd name="T58" fmla="*/ 121 w 136"/>
                <a:gd name="T59" fmla="*/ 131 h 152"/>
                <a:gd name="T60" fmla="*/ 110 w 136"/>
                <a:gd name="T61" fmla="*/ 142 h 152"/>
                <a:gd name="T62" fmla="*/ 110 w 136"/>
                <a:gd name="T63" fmla="*/ 152 h 152"/>
                <a:gd name="T64" fmla="*/ 81 w 136"/>
                <a:gd name="T65" fmla="*/ 152 h 152"/>
                <a:gd name="T66" fmla="*/ 49 w 136"/>
                <a:gd name="T67" fmla="*/ 112 h 152"/>
                <a:gd name="T68" fmla="*/ 4 w 136"/>
                <a:gd name="T69" fmla="*/ 95 h 152"/>
                <a:gd name="T70" fmla="*/ 4 w 136"/>
                <a:gd name="T71" fmla="*/ 95 h 152"/>
                <a:gd name="T72" fmla="*/ 4 w 136"/>
                <a:gd name="T73" fmla="*/ 95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36" h="152">
                  <a:moveTo>
                    <a:pt x="4" y="95"/>
                  </a:moveTo>
                  <a:lnTo>
                    <a:pt x="0" y="70"/>
                  </a:lnTo>
                  <a:lnTo>
                    <a:pt x="36" y="48"/>
                  </a:lnTo>
                  <a:lnTo>
                    <a:pt x="36" y="17"/>
                  </a:lnTo>
                  <a:lnTo>
                    <a:pt x="49" y="4"/>
                  </a:lnTo>
                  <a:lnTo>
                    <a:pt x="55" y="0"/>
                  </a:lnTo>
                  <a:lnTo>
                    <a:pt x="64" y="0"/>
                  </a:lnTo>
                  <a:lnTo>
                    <a:pt x="70" y="0"/>
                  </a:lnTo>
                  <a:lnTo>
                    <a:pt x="74" y="0"/>
                  </a:lnTo>
                  <a:lnTo>
                    <a:pt x="79" y="6"/>
                  </a:lnTo>
                  <a:lnTo>
                    <a:pt x="85" y="6"/>
                  </a:lnTo>
                  <a:lnTo>
                    <a:pt x="96" y="17"/>
                  </a:lnTo>
                  <a:lnTo>
                    <a:pt x="96" y="27"/>
                  </a:lnTo>
                  <a:lnTo>
                    <a:pt x="106" y="31"/>
                  </a:lnTo>
                  <a:lnTo>
                    <a:pt x="106" y="38"/>
                  </a:lnTo>
                  <a:lnTo>
                    <a:pt x="95" y="50"/>
                  </a:lnTo>
                  <a:lnTo>
                    <a:pt x="95" y="50"/>
                  </a:lnTo>
                  <a:lnTo>
                    <a:pt x="95" y="67"/>
                  </a:lnTo>
                  <a:lnTo>
                    <a:pt x="104" y="76"/>
                  </a:lnTo>
                  <a:lnTo>
                    <a:pt x="117" y="85"/>
                  </a:lnTo>
                  <a:lnTo>
                    <a:pt x="127" y="108"/>
                  </a:lnTo>
                  <a:lnTo>
                    <a:pt x="130" y="125"/>
                  </a:lnTo>
                  <a:lnTo>
                    <a:pt x="136" y="131"/>
                  </a:lnTo>
                  <a:lnTo>
                    <a:pt x="136" y="131"/>
                  </a:lnTo>
                  <a:lnTo>
                    <a:pt x="136" y="133"/>
                  </a:lnTo>
                  <a:lnTo>
                    <a:pt x="136" y="133"/>
                  </a:lnTo>
                  <a:lnTo>
                    <a:pt x="132" y="135"/>
                  </a:lnTo>
                  <a:lnTo>
                    <a:pt x="130" y="133"/>
                  </a:lnTo>
                  <a:lnTo>
                    <a:pt x="125" y="133"/>
                  </a:lnTo>
                  <a:lnTo>
                    <a:pt x="121" y="131"/>
                  </a:lnTo>
                  <a:lnTo>
                    <a:pt x="110" y="142"/>
                  </a:lnTo>
                  <a:lnTo>
                    <a:pt x="110" y="152"/>
                  </a:lnTo>
                  <a:lnTo>
                    <a:pt x="81" y="152"/>
                  </a:lnTo>
                  <a:lnTo>
                    <a:pt x="49" y="112"/>
                  </a:lnTo>
                  <a:lnTo>
                    <a:pt x="4" y="95"/>
                  </a:lnTo>
                  <a:lnTo>
                    <a:pt x="4" y="95"/>
                  </a:lnTo>
                  <a:lnTo>
                    <a:pt x="4" y="95"/>
                  </a:lnTo>
                  <a:close/>
                </a:path>
              </a:pathLst>
            </a:custGeom>
            <a:solidFill>
              <a:schemeClr val="bg1">
                <a:lumMod val="85000"/>
              </a:schemeClr>
            </a:solidFill>
            <a:ln w="635" cap="rnd">
              <a:solidFill>
                <a:schemeClr val="bg1">
                  <a:alpha val="17000"/>
                </a:schemeClr>
              </a:solidFill>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53" name="Freeform 152">
              <a:extLst>
                <a:ext uri="{FF2B5EF4-FFF2-40B4-BE49-F238E27FC236}">
                  <a16:creationId xmlns:a16="http://schemas.microsoft.com/office/drawing/2014/main" id="{DD51E59F-786E-8D4C-9A56-D8A906B5477B}"/>
                </a:ext>
              </a:extLst>
            </p:cNvPr>
            <p:cNvSpPr>
              <a:spLocks/>
            </p:cNvSpPr>
            <p:nvPr userDrawn="1"/>
          </p:nvSpPr>
          <p:spPr bwMode="auto">
            <a:xfrm>
              <a:off x="1805164" y="2507143"/>
              <a:ext cx="207654" cy="197501"/>
            </a:xfrm>
            <a:custGeom>
              <a:avLst/>
              <a:gdLst>
                <a:gd name="T0" fmla="*/ 4 w 136"/>
                <a:gd name="T1" fmla="*/ 95 h 152"/>
                <a:gd name="T2" fmla="*/ 0 w 136"/>
                <a:gd name="T3" fmla="*/ 70 h 152"/>
                <a:gd name="T4" fmla="*/ 36 w 136"/>
                <a:gd name="T5" fmla="*/ 48 h 152"/>
                <a:gd name="T6" fmla="*/ 36 w 136"/>
                <a:gd name="T7" fmla="*/ 17 h 152"/>
                <a:gd name="T8" fmla="*/ 49 w 136"/>
                <a:gd name="T9" fmla="*/ 4 h 152"/>
                <a:gd name="T10" fmla="*/ 55 w 136"/>
                <a:gd name="T11" fmla="*/ 0 h 152"/>
                <a:gd name="T12" fmla="*/ 64 w 136"/>
                <a:gd name="T13" fmla="*/ 0 h 152"/>
                <a:gd name="T14" fmla="*/ 70 w 136"/>
                <a:gd name="T15" fmla="*/ 0 h 152"/>
                <a:gd name="T16" fmla="*/ 74 w 136"/>
                <a:gd name="T17" fmla="*/ 0 h 152"/>
                <a:gd name="T18" fmla="*/ 79 w 136"/>
                <a:gd name="T19" fmla="*/ 6 h 152"/>
                <a:gd name="T20" fmla="*/ 85 w 136"/>
                <a:gd name="T21" fmla="*/ 6 h 152"/>
                <a:gd name="T22" fmla="*/ 96 w 136"/>
                <a:gd name="T23" fmla="*/ 17 h 152"/>
                <a:gd name="T24" fmla="*/ 96 w 136"/>
                <a:gd name="T25" fmla="*/ 27 h 152"/>
                <a:gd name="T26" fmla="*/ 106 w 136"/>
                <a:gd name="T27" fmla="*/ 31 h 152"/>
                <a:gd name="T28" fmla="*/ 106 w 136"/>
                <a:gd name="T29" fmla="*/ 38 h 152"/>
                <a:gd name="T30" fmla="*/ 95 w 136"/>
                <a:gd name="T31" fmla="*/ 50 h 152"/>
                <a:gd name="T32" fmla="*/ 95 w 136"/>
                <a:gd name="T33" fmla="*/ 50 h 152"/>
                <a:gd name="T34" fmla="*/ 95 w 136"/>
                <a:gd name="T35" fmla="*/ 67 h 152"/>
                <a:gd name="T36" fmla="*/ 104 w 136"/>
                <a:gd name="T37" fmla="*/ 76 h 152"/>
                <a:gd name="T38" fmla="*/ 117 w 136"/>
                <a:gd name="T39" fmla="*/ 85 h 152"/>
                <a:gd name="T40" fmla="*/ 127 w 136"/>
                <a:gd name="T41" fmla="*/ 108 h 152"/>
                <a:gd name="T42" fmla="*/ 130 w 136"/>
                <a:gd name="T43" fmla="*/ 125 h 152"/>
                <a:gd name="T44" fmla="*/ 136 w 136"/>
                <a:gd name="T45" fmla="*/ 131 h 152"/>
                <a:gd name="T46" fmla="*/ 136 w 136"/>
                <a:gd name="T47" fmla="*/ 131 h 152"/>
                <a:gd name="T48" fmla="*/ 136 w 136"/>
                <a:gd name="T49" fmla="*/ 133 h 152"/>
                <a:gd name="T50" fmla="*/ 136 w 136"/>
                <a:gd name="T51" fmla="*/ 133 h 152"/>
                <a:gd name="T52" fmla="*/ 132 w 136"/>
                <a:gd name="T53" fmla="*/ 135 h 152"/>
                <a:gd name="T54" fmla="*/ 130 w 136"/>
                <a:gd name="T55" fmla="*/ 133 h 152"/>
                <a:gd name="T56" fmla="*/ 125 w 136"/>
                <a:gd name="T57" fmla="*/ 133 h 152"/>
                <a:gd name="T58" fmla="*/ 121 w 136"/>
                <a:gd name="T59" fmla="*/ 131 h 152"/>
                <a:gd name="T60" fmla="*/ 110 w 136"/>
                <a:gd name="T61" fmla="*/ 142 h 152"/>
                <a:gd name="T62" fmla="*/ 110 w 136"/>
                <a:gd name="T63" fmla="*/ 152 h 152"/>
                <a:gd name="T64" fmla="*/ 81 w 136"/>
                <a:gd name="T65" fmla="*/ 152 h 152"/>
                <a:gd name="T66" fmla="*/ 49 w 136"/>
                <a:gd name="T67" fmla="*/ 112 h 152"/>
                <a:gd name="T68" fmla="*/ 4 w 136"/>
                <a:gd name="T69" fmla="*/ 95 h 152"/>
                <a:gd name="T70" fmla="*/ 4 w 136"/>
                <a:gd name="T71" fmla="*/ 95 h 152"/>
                <a:gd name="T72" fmla="*/ 4 w 136"/>
                <a:gd name="T73" fmla="*/ 95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36" h="152">
                  <a:moveTo>
                    <a:pt x="4" y="95"/>
                  </a:moveTo>
                  <a:lnTo>
                    <a:pt x="0" y="70"/>
                  </a:lnTo>
                  <a:lnTo>
                    <a:pt x="36" y="48"/>
                  </a:lnTo>
                  <a:lnTo>
                    <a:pt x="36" y="17"/>
                  </a:lnTo>
                  <a:lnTo>
                    <a:pt x="49" y="4"/>
                  </a:lnTo>
                  <a:lnTo>
                    <a:pt x="55" y="0"/>
                  </a:lnTo>
                  <a:lnTo>
                    <a:pt x="64" y="0"/>
                  </a:lnTo>
                  <a:lnTo>
                    <a:pt x="70" y="0"/>
                  </a:lnTo>
                  <a:lnTo>
                    <a:pt x="74" y="0"/>
                  </a:lnTo>
                  <a:lnTo>
                    <a:pt x="79" y="6"/>
                  </a:lnTo>
                  <a:lnTo>
                    <a:pt x="85" y="6"/>
                  </a:lnTo>
                  <a:lnTo>
                    <a:pt x="96" y="17"/>
                  </a:lnTo>
                  <a:lnTo>
                    <a:pt x="96" y="27"/>
                  </a:lnTo>
                  <a:lnTo>
                    <a:pt x="106" y="31"/>
                  </a:lnTo>
                  <a:lnTo>
                    <a:pt x="106" y="38"/>
                  </a:lnTo>
                  <a:lnTo>
                    <a:pt x="95" y="50"/>
                  </a:lnTo>
                  <a:lnTo>
                    <a:pt x="95" y="50"/>
                  </a:lnTo>
                  <a:lnTo>
                    <a:pt x="95" y="67"/>
                  </a:lnTo>
                  <a:lnTo>
                    <a:pt x="104" y="76"/>
                  </a:lnTo>
                  <a:lnTo>
                    <a:pt x="117" y="85"/>
                  </a:lnTo>
                  <a:lnTo>
                    <a:pt x="127" y="108"/>
                  </a:lnTo>
                  <a:lnTo>
                    <a:pt x="130" y="125"/>
                  </a:lnTo>
                  <a:lnTo>
                    <a:pt x="136" y="131"/>
                  </a:lnTo>
                  <a:lnTo>
                    <a:pt x="136" y="131"/>
                  </a:lnTo>
                  <a:lnTo>
                    <a:pt x="136" y="133"/>
                  </a:lnTo>
                  <a:lnTo>
                    <a:pt x="136" y="133"/>
                  </a:lnTo>
                  <a:lnTo>
                    <a:pt x="132" y="135"/>
                  </a:lnTo>
                  <a:lnTo>
                    <a:pt x="130" y="133"/>
                  </a:lnTo>
                  <a:lnTo>
                    <a:pt x="125" y="133"/>
                  </a:lnTo>
                  <a:lnTo>
                    <a:pt x="121" y="131"/>
                  </a:lnTo>
                  <a:lnTo>
                    <a:pt x="110" y="142"/>
                  </a:lnTo>
                  <a:lnTo>
                    <a:pt x="110" y="152"/>
                  </a:lnTo>
                  <a:lnTo>
                    <a:pt x="81" y="152"/>
                  </a:lnTo>
                  <a:lnTo>
                    <a:pt x="49" y="112"/>
                  </a:lnTo>
                  <a:lnTo>
                    <a:pt x="4" y="95"/>
                  </a:lnTo>
                  <a:lnTo>
                    <a:pt x="4" y="95"/>
                  </a:lnTo>
                  <a:lnTo>
                    <a:pt x="4" y="95"/>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54" name="Freeform 153">
              <a:extLst>
                <a:ext uri="{FF2B5EF4-FFF2-40B4-BE49-F238E27FC236}">
                  <a16:creationId xmlns:a16="http://schemas.microsoft.com/office/drawing/2014/main" id="{5E0FE4F7-EF24-F946-82AC-94899B815E32}"/>
                </a:ext>
              </a:extLst>
            </p:cNvPr>
            <p:cNvSpPr>
              <a:spLocks/>
            </p:cNvSpPr>
            <p:nvPr userDrawn="1"/>
          </p:nvSpPr>
          <p:spPr bwMode="auto">
            <a:xfrm>
              <a:off x="2083053" y="2770911"/>
              <a:ext cx="181697" cy="209195"/>
            </a:xfrm>
            <a:custGeom>
              <a:avLst/>
              <a:gdLst>
                <a:gd name="T0" fmla="*/ 35 w 119"/>
                <a:gd name="T1" fmla="*/ 153 h 161"/>
                <a:gd name="T2" fmla="*/ 18 w 119"/>
                <a:gd name="T3" fmla="*/ 161 h 161"/>
                <a:gd name="T4" fmla="*/ 5 w 119"/>
                <a:gd name="T5" fmla="*/ 121 h 161"/>
                <a:gd name="T6" fmla="*/ 18 w 119"/>
                <a:gd name="T7" fmla="*/ 117 h 161"/>
                <a:gd name="T8" fmla="*/ 51 w 119"/>
                <a:gd name="T9" fmla="*/ 98 h 161"/>
                <a:gd name="T10" fmla="*/ 52 w 119"/>
                <a:gd name="T11" fmla="*/ 58 h 161"/>
                <a:gd name="T12" fmla="*/ 35 w 119"/>
                <a:gd name="T13" fmla="*/ 58 h 161"/>
                <a:gd name="T14" fmla="*/ 17 w 119"/>
                <a:gd name="T15" fmla="*/ 53 h 161"/>
                <a:gd name="T16" fmla="*/ 1 w 119"/>
                <a:gd name="T17" fmla="*/ 41 h 161"/>
                <a:gd name="T18" fmla="*/ 0 w 119"/>
                <a:gd name="T19" fmla="*/ 32 h 161"/>
                <a:gd name="T20" fmla="*/ 28 w 119"/>
                <a:gd name="T21" fmla="*/ 32 h 161"/>
                <a:gd name="T22" fmla="*/ 43 w 119"/>
                <a:gd name="T23" fmla="*/ 28 h 161"/>
                <a:gd name="T24" fmla="*/ 52 w 119"/>
                <a:gd name="T25" fmla="*/ 15 h 161"/>
                <a:gd name="T26" fmla="*/ 60 w 119"/>
                <a:gd name="T27" fmla="*/ 7 h 161"/>
                <a:gd name="T28" fmla="*/ 66 w 119"/>
                <a:gd name="T29" fmla="*/ 0 h 161"/>
                <a:gd name="T30" fmla="*/ 66 w 119"/>
                <a:gd name="T31" fmla="*/ 0 h 161"/>
                <a:gd name="T32" fmla="*/ 64 w 119"/>
                <a:gd name="T33" fmla="*/ 7 h 161"/>
                <a:gd name="T34" fmla="*/ 64 w 119"/>
                <a:gd name="T35" fmla="*/ 11 h 161"/>
                <a:gd name="T36" fmla="*/ 66 w 119"/>
                <a:gd name="T37" fmla="*/ 15 h 161"/>
                <a:gd name="T38" fmla="*/ 66 w 119"/>
                <a:gd name="T39" fmla="*/ 15 h 161"/>
                <a:gd name="T40" fmla="*/ 66 w 119"/>
                <a:gd name="T41" fmla="*/ 15 h 161"/>
                <a:gd name="T42" fmla="*/ 77 w 119"/>
                <a:gd name="T43" fmla="*/ 28 h 161"/>
                <a:gd name="T44" fmla="*/ 81 w 119"/>
                <a:gd name="T45" fmla="*/ 32 h 161"/>
                <a:gd name="T46" fmla="*/ 90 w 119"/>
                <a:gd name="T47" fmla="*/ 43 h 161"/>
                <a:gd name="T48" fmla="*/ 104 w 119"/>
                <a:gd name="T49" fmla="*/ 43 h 161"/>
                <a:gd name="T50" fmla="*/ 109 w 119"/>
                <a:gd name="T51" fmla="*/ 49 h 161"/>
                <a:gd name="T52" fmla="*/ 115 w 119"/>
                <a:gd name="T53" fmla="*/ 62 h 161"/>
                <a:gd name="T54" fmla="*/ 119 w 119"/>
                <a:gd name="T55" fmla="*/ 66 h 161"/>
                <a:gd name="T56" fmla="*/ 109 w 119"/>
                <a:gd name="T57" fmla="*/ 77 h 161"/>
                <a:gd name="T58" fmla="*/ 98 w 119"/>
                <a:gd name="T59" fmla="*/ 89 h 161"/>
                <a:gd name="T60" fmla="*/ 94 w 119"/>
                <a:gd name="T61" fmla="*/ 102 h 161"/>
                <a:gd name="T62" fmla="*/ 88 w 119"/>
                <a:gd name="T63" fmla="*/ 111 h 161"/>
                <a:gd name="T64" fmla="*/ 88 w 119"/>
                <a:gd name="T65" fmla="*/ 125 h 161"/>
                <a:gd name="T66" fmla="*/ 81 w 119"/>
                <a:gd name="T67" fmla="*/ 125 h 161"/>
                <a:gd name="T68" fmla="*/ 73 w 119"/>
                <a:gd name="T69" fmla="*/ 125 h 161"/>
                <a:gd name="T70" fmla="*/ 73 w 119"/>
                <a:gd name="T71" fmla="*/ 125 h 161"/>
                <a:gd name="T72" fmla="*/ 69 w 119"/>
                <a:gd name="T73" fmla="*/ 126 h 161"/>
                <a:gd name="T74" fmla="*/ 66 w 119"/>
                <a:gd name="T75" fmla="*/ 130 h 161"/>
                <a:gd name="T76" fmla="*/ 64 w 119"/>
                <a:gd name="T77" fmla="*/ 132 h 161"/>
                <a:gd name="T78" fmla="*/ 64 w 119"/>
                <a:gd name="T79" fmla="*/ 132 h 161"/>
                <a:gd name="T80" fmla="*/ 64 w 119"/>
                <a:gd name="T81" fmla="*/ 132 h 161"/>
                <a:gd name="T82" fmla="*/ 64 w 119"/>
                <a:gd name="T83" fmla="*/ 145 h 161"/>
                <a:gd name="T84" fmla="*/ 52 w 119"/>
                <a:gd name="T85" fmla="*/ 142 h 161"/>
                <a:gd name="T86" fmla="*/ 47 w 119"/>
                <a:gd name="T87" fmla="*/ 147 h 161"/>
                <a:gd name="T88" fmla="*/ 47 w 119"/>
                <a:gd name="T89" fmla="*/ 147 h 161"/>
                <a:gd name="T90" fmla="*/ 51 w 119"/>
                <a:gd name="T91" fmla="*/ 151 h 161"/>
                <a:gd name="T92" fmla="*/ 51 w 119"/>
                <a:gd name="T93" fmla="*/ 153 h 161"/>
                <a:gd name="T94" fmla="*/ 49 w 119"/>
                <a:gd name="T95" fmla="*/ 155 h 161"/>
                <a:gd name="T96" fmla="*/ 47 w 119"/>
                <a:gd name="T97" fmla="*/ 155 h 161"/>
                <a:gd name="T98" fmla="*/ 47 w 119"/>
                <a:gd name="T99" fmla="*/ 155 h 161"/>
                <a:gd name="T100" fmla="*/ 39 w 119"/>
                <a:gd name="T101" fmla="*/ 155 h 161"/>
                <a:gd name="T102" fmla="*/ 35 w 119"/>
                <a:gd name="T103" fmla="*/ 153 h 161"/>
                <a:gd name="T104" fmla="*/ 35 w 119"/>
                <a:gd name="T105" fmla="*/ 153 h 161"/>
                <a:gd name="T106" fmla="*/ 35 w 119"/>
                <a:gd name="T107" fmla="*/ 153 h 161"/>
                <a:gd name="T108" fmla="*/ 35 w 119"/>
                <a:gd name="T109" fmla="*/ 15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9" h="161">
                  <a:moveTo>
                    <a:pt x="35" y="153"/>
                  </a:moveTo>
                  <a:lnTo>
                    <a:pt x="18" y="161"/>
                  </a:lnTo>
                  <a:lnTo>
                    <a:pt x="5" y="121"/>
                  </a:lnTo>
                  <a:lnTo>
                    <a:pt x="18" y="117"/>
                  </a:lnTo>
                  <a:lnTo>
                    <a:pt x="51" y="98"/>
                  </a:lnTo>
                  <a:lnTo>
                    <a:pt x="52" y="58"/>
                  </a:lnTo>
                  <a:lnTo>
                    <a:pt x="35" y="58"/>
                  </a:lnTo>
                  <a:lnTo>
                    <a:pt x="17" y="53"/>
                  </a:lnTo>
                  <a:lnTo>
                    <a:pt x="1" y="41"/>
                  </a:lnTo>
                  <a:lnTo>
                    <a:pt x="0" y="32"/>
                  </a:lnTo>
                  <a:lnTo>
                    <a:pt x="28" y="32"/>
                  </a:lnTo>
                  <a:lnTo>
                    <a:pt x="43" y="28"/>
                  </a:lnTo>
                  <a:lnTo>
                    <a:pt x="52" y="15"/>
                  </a:lnTo>
                  <a:lnTo>
                    <a:pt x="60" y="7"/>
                  </a:lnTo>
                  <a:lnTo>
                    <a:pt x="66" y="0"/>
                  </a:lnTo>
                  <a:lnTo>
                    <a:pt x="66" y="0"/>
                  </a:lnTo>
                  <a:lnTo>
                    <a:pt x="64" y="7"/>
                  </a:lnTo>
                  <a:lnTo>
                    <a:pt x="64" y="11"/>
                  </a:lnTo>
                  <a:lnTo>
                    <a:pt x="66" y="15"/>
                  </a:lnTo>
                  <a:lnTo>
                    <a:pt x="66" y="15"/>
                  </a:lnTo>
                  <a:lnTo>
                    <a:pt x="66" y="15"/>
                  </a:lnTo>
                  <a:lnTo>
                    <a:pt x="77" y="28"/>
                  </a:lnTo>
                  <a:lnTo>
                    <a:pt x="81" y="32"/>
                  </a:lnTo>
                  <a:lnTo>
                    <a:pt x="90" y="43"/>
                  </a:lnTo>
                  <a:lnTo>
                    <a:pt x="104" y="43"/>
                  </a:lnTo>
                  <a:lnTo>
                    <a:pt x="109" y="49"/>
                  </a:lnTo>
                  <a:lnTo>
                    <a:pt x="115" y="62"/>
                  </a:lnTo>
                  <a:lnTo>
                    <a:pt x="119" y="66"/>
                  </a:lnTo>
                  <a:lnTo>
                    <a:pt x="109" y="77"/>
                  </a:lnTo>
                  <a:lnTo>
                    <a:pt x="98" y="89"/>
                  </a:lnTo>
                  <a:lnTo>
                    <a:pt x="94" y="102"/>
                  </a:lnTo>
                  <a:lnTo>
                    <a:pt x="88" y="111"/>
                  </a:lnTo>
                  <a:lnTo>
                    <a:pt x="88" y="125"/>
                  </a:lnTo>
                  <a:lnTo>
                    <a:pt x="81" y="125"/>
                  </a:lnTo>
                  <a:lnTo>
                    <a:pt x="73" y="125"/>
                  </a:lnTo>
                  <a:lnTo>
                    <a:pt x="73" y="125"/>
                  </a:lnTo>
                  <a:lnTo>
                    <a:pt x="69" y="126"/>
                  </a:lnTo>
                  <a:lnTo>
                    <a:pt x="66" y="130"/>
                  </a:lnTo>
                  <a:lnTo>
                    <a:pt x="64" y="132"/>
                  </a:lnTo>
                  <a:lnTo>
                    <a:pt x="64" y="132"/>
                  </a:lnTo>
                  <a:lnTo>
                    <a:pt x="64" y="132"/>
                  </a:lnTo>
                  <a:lnTo>
                    <a:pt x="64" y="145"/>
                  </a:lnTo>
                  <a:lnTo>
                    <a:pt x="52" y="142"/>
                  </a:lnTo>
                  <a:lnTo>
                    <a:pt x="47" y="147"/>
                  </a:lnTo>
                  <a:lnTo>
                    <a:pt x="47" y="147"/>
                  </a:lnTo>
                  <a:lnTo>
                    <a:pt x="51" y="151"/>
                  </a:lnTo>
                  <a:lnTo>
                    <a:pt x="51" y="153"/>
                  </a:lnTo>
                  <a:lnTo>
                    <a:pt x="49" y="155"/>
                  </a:lnTo>
                  <a:lnTo>
                    <a:pt x="47" y="155"/>
                  </a:lnTo>
                  <a:lnTo>
                    <a:pt x="47" y="155"/>
                  </a:lnTo>
                  <a:lnTo>
                    <a:pt x="39" y="155"/>
                  </a:lnTo>
                  <a:lnTo>
                    <a:pt x="35" y="153"/>
                  </a:lnTo>
                  <a:lnTo>
                    <a:pt x="35" y="153"/>
                  </a:lnTo>
                  <a:lnTo>
                    <a:pt x="35" y="153"/>
                  </a:lnTo>
                  <a:lnTo>
                    <a:pt x="35" y="153"/>
                  </a:lnTo>
                  <a:close/>
                </a:path>
              </a:pathLst>
            </a:custGeom>
            <a:solidFill>
              <a:schemeClr val="bg1">
                <a:lumMod val="85000"/>
              </a:schemeClr>
            </a:solidFill>
            <a:ln w="635" cap="rnd">
              <a:solidFill>
                <a:schemeClr val="bg1">
                  <a:alpha val="17000"/>
                </a:schemeClr>
              </a:solidFill>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55" name="Freeform 154">
              <a:extLst>
                <a:ext uri="{FF2B5EF4-FFF2-40B4-BE49-F238E27FC236}">
                  <a16:creationId xmlns:a16="http://schemas.microsoft.com/office/drawing/2014/main" id="{2029939E-B40E-064F-8EDC-DEFFC9F6AFDF}"/>
                </a:ext>
              </a:extLst>
            </p:cNvPr>
            <p:cNvSpPr>
              <a:spLocks/>
            </p:cNvSpPr>
            <p:nvPr userDrawn="1"/>
          </p:nvSpPr>
          <p:spPr bwMode="auto">
            <a:xfrm>
              <a:off x="2083053" y="2770911"/>
              <a:ext cx="181697" cy="209195"/>
            </a:xfrm>
            <a:custGeom>
              <a:avLst/>
              <a:gdLst>
                <a:gd name="T0" fmla="*/ 35 w 119"/>
                <a:gd name="T1" fmla="*/ 153 h 161"/>
                <a:gd name="T2" fmla="*/ 18 w 119"/>
                <a:gd name="T3" fmla="*/ 161 h 161"/>
                <a:gd name="T4" fmla="*/ 5 w 119"/>
                <a:gd name="T5" fmla="*/ 121 h 161"/>
                <a:gd name="T6" fmla="*/ 18 w 119"/>
                <a:gd name="T7" fmla="*/ 117 h 161"/>
                <a:gd name="T8" fmla="*/ 51 w 119"/>
                <a:gd name="T9" fmla="*/ 98 h 161"/>
                <a:gd name="T10" fmla="*/ 52 w 119"/>
                <a:gd name="T11" fmla="*/ 58 h 161"/>
                <a:gd name="T12" fmla="*/ 35 w 119"/>
                <a:gd name="T13" fmla="*/ 58 h 161"/>
                <a:gd name="T14" fmla="*/ 17 w 119"/>
                <a:gd name="T15" fmla="*/ 53 h 161"/>
                <a:gd name="T16" fmla="*/ 1 w 119"/>
                <a:gd name="T17" fmla="*/ 41 h 161"/>
                <a:gd name="T18" fmla="*/ 0 w 119"/>
                <a:gd name="T19" fmla="*/ 32 h 161"/>
                <a:gd name="T20" fmla="*/ 28 w 119"/>
                <a:gd name="T21" fmla="*/ 32 h 161"/>
                <a:gd name="T22" fmla="*/ 43 w 119"/>
                <a:gd name="T23" fmla="*/ 28 h 161"/>
                <a:gd name="T24" fmla="*/ 52 w 119"/>
                <a:gd name="T25" fmla="*/ 15 h 161"/>
                <a:gd name="T26" fmla="*/ 60 w 119"/>
                <a:gd name="T27" fmla="*/ 7 h 161"/>
                <a:gd name="T28" fmla="*/ 66 w 119"/>
                <a:gd name="T29" fmla="*/ 0 h 161"/>
                <a:gd name="T30" fmla="*/ 66 w 119"/>
                <a:gd name="T31" fmla="*/ 0 h 161"/>
                <a:gd name="T32" fmla="*/ 64 w 119"/>
                <a:gd name="T33" fmla="*/ 7 h 161"/>
                <a:gd name="T34" fmla="*/ 64 w 119"/>
                <a:gd name="T35" fmla="*/ 11 h 161"/>
                <a:gd name="T36" fmla="*/ 66 w 119"/>
                <a:gd name="T37" fmla="*/ 15 h 161"/>
                <a:gd name="T38" fmla="*/ 66 w 119"/>
                <a:gd name="T39" fmla="*/ 15 h 161"/>
                <a:gd name="T40" fmla="*/ 66 w 119"/>
                <a:gd name="T41" fmla="*/ 15 h 161"/>
                <a:gd name="T42" fmla="*/ 77 w 119"/>
                <a:gd name="T43" fmla="*/ 28 h 161"/>
                <a:gd name="T44" fmla="*/ 81 w 119"/>
                <a:gd name="T45" fmla="*/ 32 h 161"/>
                <a:gd name="T46" fmla="*/ 90 w 119"/>
                <a:gd name="T47" fmla="*/ 43 h 161"/>
                <a:gd name="T48" fmla="*/ 104 w 119"/>
                <a:gd name="T49" fmla="*/ 43 h 161"/>
                <a:gd name="T50" fmla="*/ 109 w 119"/>
                <a:gd name="T51" fmla="*/ 49 h 161"/>
                <a:gd name="T52" fmla="*/ 115 w 119"/>
                <a:gd name="T53" fmla="*/ 62 h 161"/>
                <a:gd name="T54" fmla="*/ 119 w 119"/>
                <a:gd name="T55" fmla="*/ 66 h 161"/>
                <a:gd name="T56" fmla="*/ 109 w 119"/>
                <a:gd name="T57" fmla="*/ 77 h 161"/>
                <a:gd name="T58" fmla="*/ 98 w 119"/>
                <a:gd name="T59" fmla="*/ 89 h 161"/>
                <a:gd name="T60" fmla="*/ 94 w 119"/>
                <a:gd name="T61" fmla="*/ 102 h 161"/>
                <a:gd name="T62" fmla="*/ 88 w 119"/>
                <a:gd name="T63" fmla="*/ 111 h 161"/>
                <a:gd name="T64" fmla="*/ 88 w 119"/>
                <a:gd name="T65" fmla="*/ 125 h 161"/>
                <a:gd name="T66" fmla="*/ 81 w 119"/>
                <a:gd name="T67" fmla="*/ 125 h 161"/>
                <a:gd name="T68" fmla="*/ 73 w 119"/>
                <a:gd name="T69" fmla="*/ 125 h 161"/>
                <a:gd name="T70" fmla="*/ 73 w 119"/>
                <a:gd name="T71" fmla="*/ 125 h 161"/>
                <a:gd name="T72" fmla="*/ 69 w 119"/>
                <a:gd name="T73" fmla="*/ 126 h 161"/>
                <a:gd name="T74" fmla="*/ 66 w 119"/>
                <a:gd name="T75" fmla="*/ 130 h 161"/>
                <a:gd name="T76" fmla="*/ 64 w 119"/>
                <a:gd name="T77" fmla="*/ 132 h 161"/>
                <a:gd name="T78" fmla="*/ 64 w 119"/>
                <a:gd name="T79" fmla="*/ 132 h 161"/>
                <a:gd name="T80" fmla="*/ 64 w 119"/>
                <a:gd name="T81" fmla="*/ 132 h 161"/>
                <a:gd name="T82" fmla="*/ 64 w 119"/>
                <a:gd name="T83" fmla="*/ 145 h 161"/>
                <a:gd name="T84" fmla="*/ 52 w 119"/>
                <a:gd name="T85" fmla="*/ 142 h 161"/>
                <a:gd name="T86" fmla="*/ 47 w 119"/>
                <a:gd name="T87" fmla="*/ 147 h 161"/>
                <a:gd name="T88" fmla="*/ 47 w 119"/>
                <a:gd name="T89" fmla="*/ 147 h 161"/>
                <a:gd name="T90" fmla="*/ 51 w 119"/>
                <a:gd name="T91" fmla="*/ 151 h 161"/>
                <a:gd name="T92" fmla="*/ 51 w 119"/>
                <a:gd name="T93" fmla="*/ 153 h 161"/>
                <a:gd name="T94" fmla="*/ 49 w 119"/>
                <a:gd name="T95" fmla="*/ 155 h 161"/>
                <a:gd name="T96" fmla="*/ 47 w 119"/>
                <a:gd name="T97" fmla="*/ 155 h 161"/>
                <a:gd name="T98" fmla="*/ 47 w 119"/>
                <a:gd name="T99" fmla="*/ 155 h 161"/>
                <a:gd name="T100" fmla="*/ 39 w 119"/>
                <a:gd name="T101" fmla="*/ 155 h 161"/>
                <a:gd name="T102" fmla="*/ 35 w 119"/>
                <a:gd name="T103" fmla="*/ 153 h 161"/>
                <a:gd name="T104" fmla="*/ 35 w 119"/>
                <a:gd name="T105" fmla="*/ 153 h 161"/>
                <a:gd name="T106" fmla="*/ 35 w 119"/>
                <a:gd name="T107" fmla="*/ 153 h 161"/>
                <a:gd name="T108" fmla="*/ 35 w 119"/>
                <a:gd name="T109" fmla="*/ 15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9" h="161">
                  <a:moveTo>
                    <a:pt x="35" y="153"/>
                  </a:moveTo>
                  <a:lnTo>
                    <a:pt x="18" y="161"/>
                  </a:lnTo>
                  <a:lnTo>
                    <a:pt x="5" y="121"/>
                  </a:lnTo>
                  <a:lnTo>
                    <a:pt x="18" y="117"/>
                  </a:lnTo>
                  <a:lnTo>
                    <a:pt x="51" y="98"/>
                  </a:lnTo>
                  <a:lnTo>
                    <a:pt x="52" y="58"/>
                  </a:lnTo>
                  <a:lnTo>
                    <a:pt x="35" y="58"/>
                  </a:lnTo>
                  <a:lnTo>
                    <a:pt x="17" y="53"/>
                  </a:lnTo>
                  <a:lnTo>
                    <a:pt x="1" y="41"/>
                  </a:lnTo>
                  <a:lnTo>
                    <a:pt x="0" y="32"/>
                  </a:lnTo>
                  <a:lnTo>
                    <a:pt x="28" y="32"/>
                  </a:lnTo>
                  <a:lnTo>
                    <a:pt x="43" y="28"/>
                  </a:lnTo>
                  <a:lnTo>
                    <a:pt x="52" y="15"/>
                  </a:lnTo>
                  <a:lnTo>
                    <a:pt x="60" y="7"/>
                  </a:lnTo>
                  <a:lnTo>
                    <a:pt x="66" y="0"/>
                  </a:lnTo>
                  <a:lnTo>
                    <a:pt x="66" y="0"/>
                  </a:lnTo>
                  <a:lnTo>
                    <a:pt x="64" y="7"/>
                  </a:lnTo>
                  <a:lnTo>
                    <a:pt x="64" y="11"/>
                  </a:lnTo>
                  <a:lnTo>
                    <a:pt x="66" y="15"/>
                  </a:lnTo>
                  <a:lnTo>
                    <a:pt x="66" y="15"/>
                  </a:lnTo>
                  <a:lnTo>
                    <a:pt x="66" y="15"/>
                  </a:lnTo>
                  <a:lnTo>
                    <a:pt x="77" y="28"/>
                  </a:lnTo>
                  <a:lnTo>
                    <a:pt x="81" y="32"/>
                  </a:lnTo>
                  <a:lnTo>
                    <a:pt x="90" y="43"/>
                  </a:lnTo>
                  <a:lnTo>
                    <a:pt x="104" y="43"/>
                  </a:lnTo>
                  <a:lnTo>
                    <a:pt x="109" y="49"/>
                  </a:lnTo>
                  <a:lnTo>
                    <a:pt x="115" y="62"/>
                  </a:lnTo>
                  <a:lnTo>
                    <a:pt x="119" y="66"/>
                  </a:lnTo>
                  <a:lnTo>
                    <a:pt x="109" y="77"/>
                  </a:lnTo>
                  <a:lnTo>
                    <a:pt x="98" y="89"/>
                  </a:lnTo>
                  <a:lnTo>
                    <a:pt x="94" y="102"/>
                  </a:lnTo>
                  <a:lnTo>
                    <a:pt x="88" y="111"/>
                  </a:lnTo>
                  <a:lnTo>
                    <a:pt x="88" y="125"/>
                  </a:lnTo>
                  <a:lnTo>
                    <a:pt x="81" y="125"/>
                  </a:lnTo>
                  <a:lnTo>
                    <a:pt x="73" y="125"/>
                  </a:lnTo>
                  <a:lnTo>
                    <a:pt x="73" y="125"/>
                  </a:lnTo>
                  <a:lnTo>
                    <a:pt x="69" y="126"/>
                  </a:lnTo>
                  <a:lnTo>
                    <a:pt x="66" y="130"/>
                  </a:lnTo>
                  <a:lnTo>
                    <a:pt x="64" y="132"/>
                  </a:lnTo>
                  <a:lnTo>
                    <a:pt x="64" y="132"/>
                  </a:lnTo>
                  <a:lnTo>
                    <a:pt x="64" y="132"/>
                  </a:lnTo>
                  <a:lnTo>
                    <a:pt x="64" y="145"/>
                  </a:lnTo>
                  <a:lnTo>
                    <a:pt x="52" y="142"/>
                  </a:lnTo>
                  <a:lnTo>
                    <a:pt x="47" y="147"/>
                  </a:lnTo>
                  <a:lnTo>
                    <a:pt x="47" y="147"/>
                  </a:lnTo>
                  <a:lnTo>
                    <a:pt x="51" y="151"/>
                  </a:lnTo>
                  <a:lnTo>
                    <a:pt x="51" y="153"/>
                  </a:lnTo>
                  <a:lnTo>
                    <a:pt x="49" y="155"/>
                  </a:lnTo>
                  <a:lnTo>
                    <a:pt x="47" y="155"/>
                  </a:lnTo>
                  <a:lnTo>
                    <a:pt x="47" y="155"/>
                  </a:lnTo>
                  <a:lnTo>
                    <a:pt x="39" y="155"/>
                  </a:lnTo>
                  <a:lnTo>
                    <a:pt x="35" y="153"/>
                  </a:lnTo>
                  <a:lnTo>
                    <a:pt x="35" y="153"/>
                  </a:lnTo>
                  <a:lnTo>
                    <a:pt x="35" y="153"/>
                  </a:lnTo>
                  <a:lnTo>
                    <a:pt x="35" y="153"/>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56" name="Freeform 155">
              <a:extLst>
                <a:ext uri="{FF2B5EF4-FFF2-40B4-BE49-F238E27FC236}">
                  <a16:creationId xmlns:a16="http://schemas.microsoft.com/office/drawing/2014/main" id="{6F99DAE3-1668-F948-8908-1952AF639A59}"/>
                </a:ext>
              </a:extLst>
            </p:cNvPr>
            <p:cNvSpPr>
              <a:spLocks/>
            </p:cNvSpPr>
            <p:nvPr userDrawn="1"/>
          </p:nvSpPr>
          <p:spPr bwMode="auto">
            <a:xfrm>
              <a:off x="1976173" y="2677358"/>
              <a:ext cx="30537" cy="31184"/>
            </a:xfrm>
            <a:custGeom>
              <a:avLst/>
              <a:gdLst>
                <a:gd name="T0" fmla="*/ 0 w 20"/>
                <a:gd name="T1" fmla="*/ 21 h 24"/>
                <a:gd name="T2" fmla="*/ 0 w 20"/>
                <a:gd name="T3" fmla="*/ 11 h 24"/>
                <a:gd name="T4" fmla="*/ 9 w 20"/>
                <a:gd name="T5" fmla="*/ 0 h 24"/>
                <a:gd name="T6" fmla="*/ 20 w 20"/>
                <a:gd name="T7" fmla="*/ 4 h 24"/>
                <a:gd name="T8" fmla="*/ 17 w 20"/>
                <a:gd name="T9" fmla="*/ 24 h 24"/>
                <a:gd name="T10" fmla="*/ 11 w 20"/>
                <a:gd name="T11" fmla="*/ 19 h 24"/>
                <a:gd name="T12" fmla="*/ 0 w 20"/>
                <a:gd name="T13" fmla="*/ 21 h 24"/>
                <a:gd name="T14" fmla="*/ 0 w 20"/>
                <a:gd name="T15" fmla="*/ 21 h 24"/>
                <a:gd name="T16" fmla="*/ 0 w 20"/>
                <a:gd name="T17" fmla="*/ 21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24">
                  <a:moveTo>
                    <a:pt x="0" y="21"/>
                  </a:moveTo>
                  <a:lnTo>
                    <a:pt x="0" y="11"/>
                  </a:lnTo>
                  <a:lnTo>
                    <a:pt x="9" y="0"/>
                  </a:lnTo>
                  <a:lnTo>
                    <a:pt x="20" y="4"/>
                  </a:lnTo>
                  <a:lnTo>
                    <a:pt x="17" y="24"/>
                  </a:lnTo>
                  <a:lnTo>
                    <a:pt x="11" y="19"/>
                  </a:lnTo>
                  <a:lnTo>
                    <a:pt x="0" y="21"/>
                  </a:lnTo>
                  <a:lnTo>
                    <a:pt x="0" y="21"/>
                  </a:lnTo>
                  <a:lnTo>
                    <a:pt x="0" y="21"/>
                  </a:lnTo>
                  <a:close/>
                </a:path>
              </a:pathLst>
            </a:custGeom>
            <a:solidFill>
              <a:schemeClr val="bg1">
                <a:lumMod val="85000"/>
              </a:schemeClr>
            </a:solidFill>
            <a:ln w="635" cap="rnd">
              <a:solidFill>
                <a:schemeClr val="bg1">
                  <a:alpha val="17000"/>
                </a:schemeClr>
              </a:solidFill>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57" name="Freeform 156">
              <a:extLst>
                <a:ext uri="{FF2B5EF4-FFF2-40B4-BE49-F238E27FC236}">
                  <a16:creationId xmlns:a16="http://schemas.microsoft.com/office/drawing/2014/main" id="{C7B03DD0-DFFB-904B-9349-1B343DB3BA28}"/>
                </a:ext>
              </a:extLst>
            </p:cNvPr>
            <p:cNvSpPr>
              <a:spLocks/>
            </p:cNvSpPr>
            <p:nvPr userDrawn="1"/>
          </p:nvSpPr>
          <p:spPr bwMode="auto">
            <a:xfrm>
              <a:off x="1976173" y="2677358"/>
              <a:ext cx="30537" cy="31184"/>
            </a:xfrm>
            <a:custGeom>
              <a:avLst/>
              <a:gdLst>
                <a:gd name="T0" fmla="*/ 0 w 20"/>
                <a:gd name="T1" fmla="*/ 21 h 24"/>
                <a:gd name="T2" fmla="*/ 0 w 20"/>
                <a:gd name="T3" fmla="*/ 11 h 24"/>
                <a:gd name="T4" fmla="*/ 9 w 20"/>
                <a:gd name="T5" fmla="*/ 0 h 24"/>
                <a:gd name="T6" fmla="*/ 20 w 20"/>
                <a:gd name="T7" fmla="*/ 4 h 24"/>
                <a:gd name="T8" fmla="*/ 17 w 20"/>
                <a:gd name="T9" fmla="*/ 24 h 24"/>
                <a:gd name="T10" fmla="*/ 11 w 20"/>
                <a:gd name="T11" fmla="*/ 19 h 24"/>
                <a:gd name="T12" fmla="*/ 0 w 20"/>
                <a:gd name="T13" fmla="*/ 21 h 24"/>
                <a:gd name="T14" fmla="*/ 0 w 20"/>
                <a:gd name="T15" fmla="*/ 21 h 24"/>
                <a:gd name="T16" fmla="*/ 0 w 20"/>
                <a:gd name="T17" fmla="*/ 21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24">
                  <a:moveTo>
                    <a:pt x="0" y="21"/>
                  </a:moveTo>
                  <a:lnTo>
                    <a:pt x="0" y="11"/>
                  </a:lnTo>
                  <a:lnTo>
                    <a:pt x="9" y="0"/>
                  </a:lnTo>
                  <a:lnTo>
                    <a:pt x="20" y="4"/>
                  </a:lnTo>
                  <a:lnTo>
                    <a:pt x="17" y="24"/>
                  </a:lnTo>
                  <a:lnTo>
                    <a:pt x="11" y="19"/>
                  </a:lnTo>
                  <a:lnTo>
                    <a:pt x="0" y="21"/>
                  </a:lnTo>
                  <a:lnTo>
                    <a:pt x="0" y="21"/>
                  </a:lnTo>
                  <a:lnTo>
                    <a:pt x="0" y="21"/>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58" name="Freeform 157">
              <a:extLst>
                <a:ext uri="{FF2B5EF4-FFF2-40B4-BE49-F238E27FC236}">
                  <a16:creationId xmlns:a16="http://schemas.microsoft.com/office/drawing/2014/main" id="{E91BE535-724C-294D-B4B5-A50B36767452}"/>
                </a:ext>
              </a:extLst>
            </p:cNvPr>
            <p:cNvSpPr>
              <a:spLocks/>
            </p:cNvSpPr>
            <p:nvPr userDrawn="1"/>
          </p:nvSpPr>
          <p:spPr bwMode="auto">
            <a:xfrm>
              <a:off x="1180676" y="2605894"/>
              <a:ext cx="326749" cy="306646"/>
            </a:xfrm>
            <a:custGeom>
              <a:avLst/>
              <a:gdLst>
                <a:gd name="T0" fmla="*/ 190 w 214"/>
                <a:gd name="T1" fmla="*/ 11 h 236"/>
                <a:gd name="T2" fmla="*/ 199 w 214"/>
                <a:gd name="T3" fmla="*/ 23 h 236"/>
                <a:gd name="T4" fmla="*/ 210 w 214"/>
                <a:gd name="T5" fmla="*/ 55 h 236"/>
                <a:gd name="T6" fmla="*/ 214 w 214"/>
                <a:gd name="T7" fmla="*/ 193 h 236"/>
                <a:gd name="T8" fmla="*/ 197 w 214"/>
                <a:gd name="T9" fmla="*/ 229 h 236"/>
                <a:gd name="T10" fmla="*/ 93 w 214"/>
                <a:gd name="T11" fmla="*/ 172 h 236"/>
                <a:gd name="T12" fmla="*/ 59 w 214"/>
                <a:gd name="T13" fmla="*/ 176 h 236"/>
                <a:gd name="T14" fmla="*/ 38 w 214"/>
                <a:gd name="T15" fmla="*/ 170 h 236"/>
                <a:gd name="T16" fmla="*/ 14 w 214"/>
                <a:gd name="T17" fmla="*/ 153 h 236"/>
                <a:gd name="T18" fmla="*/ 0 w 214"/>
                <a:gd name="T19" fmla="*/ 127 h 236"/>
                <a:gd name="T20" fmla="*/ 6 w 214"/>
                <a:gd name="T21" fmla="*/ 102 h 236"/>
                <a:gd name="T22" fmla="*/ 8 w 214"/>
                <a:gd name="T23" fmla="*/ 66 h 236"/>
                <a:gd name="T24" fmla="*/ 2 w 214"/>
                <a:gd name="T25" fmla="*/ 59 h 236"/>
                <a:gd name="T26" fmla="*/ 12 w 214"/>
                <a:gd name="T27" fmla="*/ 49 h 236"/>
                <a:gd name="T28" fmla="*/ 12 w 214"/>
                <a:gd name="T29" fmla="*/ 30 h 236"/>
                <a:gd name="T30" fmla="*/ 27 w 214"/>
                <a:gd name="T31" fmla="*/ 17 h 236"/>
                <a:gd name="T32" fmla="*/ 33 w 214"/>
                <a:gd name="T33" fmla="*/ 0 h 236"/>
                <a:gd name="T34" fmla="*/ 42 w 214"/>
                <a:gd name="T35" fmla="*/ 4 h 236"/>
                <a:gd name="T36" fmla="*/ 53 w 214"/>
                <a:gd name="T37" fmla="*/ 4 h 236"/>
                <a:gd name="T38" fmla="*/ 61 w 214"/>
                <a:gd name="T39" fmla="*/ 4 h 236"/>
                <a:gd name="T40" fmla="*/ 65 w 214"/>
                <a:gd name="T41" fmla="*/ 8 h 236"/>
                <a:gd name="T42" fmla="*/ 69 w 214"/>
                <a:gd name="T43" fmla="*/ 11 h 236"/>
                <a:gd name="T44" fmla="*/ 70 w 214"/>
                <a:gd name="T45" fmla="*/ 15 h 236"/>
                <a:gd name="T46" fmla="*/ 80 w 214"/>
                <a:gd name="T47" fmla="*/ 21 h 236"/>
                <a:gd name="T48" fmla="*/ 82 w 214"/>
                <a:gd name="T49" fmla="*/ 21 h 236"/>
                <a:gd name="T50" fmla="*/ 89 w 214"/>
                <a:gd name="T51" fmla="*/ 32 h 236"/>
                <a:gd name="T52" fmla="*/ 93 w 214"/>
                <a:gd name="T53" fmla="*/ 34 h 236"/>
                <a:gd name="T54" fmla="*/ 101 w 214"/>
                <a:gd name="T55" fmla="*/ 36 h 236"/>
                <a:gd name="T56" fmla="*/ 106 w 214"/>
                <a:gd name="T57" fmla="*/ 38 h 236"/>
                <a:gd name="T58" fmla="*/ 120 w 214"/>
                <a:gd name="T59" fmla="*/ 49 h 236"/>
                <a:gd name="T60" fmla="*/ 125 w 214"/>
                <a:gd name="T61" fmla="*/ 51 h 236"/>
                <a:gd name="T62" fmla="*/ 137 w 214"/>
                <a:gd name="T63" fmla="*/ 53 h 236"/>
                <a:gd name="T64" fmla="*/ 142 w 214"/>
                <a:gd name="T65" fmla="*/ 49 h 236"/>
                <a:gd name="T66" fmla="*/ 146 w 214"/>
                <a:gd name="T67" fmla="*/ 45 h 236"/>
                <a:gd name="T68" fmla="*/ 148 w 214"/>
                <a:gd name="T69" fmla="*/ 36 h 236"/>
                <a:gd name="T70" fmla="*/ 146 w 214"/>
                <a:gd name="T71" fmla="*/ 28 h 236"/>
                <a:gd name="T72" fmla="*/ 144 w 214"/>
                <a:gd name="T73" fmla="*/ 19 h 236"/>
                <a:gd name="T74" fmla="*/ 148 w 214"/>
                <a:gd name="T75" fmla="*/ 11 h 236"/>
                <a:gd name="T76" fmla="*/ 150 w 214"/>
                <a:gd name="T77" fmla="*/ 9 h 236"/>
                <a:gd name="T78" fmla="*/ 163 w 214"/>
                <a:gd name="T79" fmla="*/ 6 h 236"/>
                <a:gd name="T80" fmla="*/ 169 w 214"/>
                <a:gd name="T81" fmla="*/ 4 h 236"/>
                <a:gd name="T82" fmla="*/ 176 w 214"/>
                <a:gd name="T83" fmla="*/ 6 h 236"/>
                <a:gd name="T84" fmla="*/ 182 w 214"/>
                <a:gd name="T85" fmla="*/ 8 h 236"/>
                <a:gd name="T86" fmla="*/ 182 w 214"/>
                <a:gd name="T87" fmla="*/ 8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14" h="236">
                  <a:moveTo>
                    <a:pt x="182" y="8"/>
                  </a:moveTo>
                  <a:lnTo>
                    <a:pt x="190" y="11"/>
                  </a:lnTo>
                  <a:lnTo>
                    <a:pt x="191" y="17"/>
                  </a:lnTo>
                  <a:lnTo>
                    <a:pt x="199" y="23"/>
                  </a:lnTo>
                  <a:lnTo>
                    <a:pt x="210" y="21"/>
                  </a:lnTo>
                  <a:lnTo>
                    <a:pt x="210" y="55"/>
                  </a:lnTo>
                  <a:lnTo>
                    <a:pt x="214" y="66"/>
                  </a:lnTo>
                  <a:lnTo>
                    <a:pt x="214" y="193"/>
                  </a:lnTo>
                  <a:lnTo>
                    <a:pt x="214" y="229"/>
                  </a:lnTo>
                  <a:lnTo>
                    <a:pt x="197" y="229"/>
                  </a:lnTo>
                  <a:lnTo>
                    <a:pt x="197" y="236"/>
                  </a:lnTo>
                  <a:lnTo>
                    <a:pt x="93" y="172"/>
                  </a:lnTo>
                  <a:lnTo>
                    <a:pt x="69" y="185"/>
                  </a:lnTo>
                  <a:lnTo>
                    <a:pt x="59" y="176"/>
                  </a:lnTo>
                  <a:lnTo>
                    <a:pt x="38" y="170"/>
                  </a:lnTo>
                  <a:lnTo>
                    <a:pt x="38" y="170"/>
                  </a:lnTo>
                  <a:lnTo>
                    <a:pt x="27" y="159"/>
                  </a:lnTo>
                  <a:lnTo>
                    <a:pt x="14" y="153"/>
                  </a:lnTo>
                  <a:lnTo>
                    <a:pt x="10" y="138"/>
                  </a:lnTo>
                  <a:lnTo>
                    <a:pt x="0" y="127"/>
                  </a:lnTo>
                  <a:lnTo>
                    <a:pt x="10" y="117"/>
                  </a:lnTo>
                  <a:lnTo>
                    <a:pt x="6" y="102"/>
                  </a:lnTo>
                  <a:lnTo>
                    <a:pt x="12" y="96"/>
                  </a:lnTo>
                  <a:lnTo>
                    <a:pt x="8" y="66"/>
                  </a:lnTo>
                  <a:lnTo>
                    <a:pt x="2" y="59"/>
                  </a:lnTo>
                  <a:lnTo>
                    <a:pt x="2" y="59"/>
                  </a:lnTo>
                  <a:lnTo>
                    <a:pt x="2" y="49"/>
                  </a:lnTo>
                  <a:lnTo>
                    <a:pt x="12" y="49"/>
                  </a:lnTo>
                  <a:lnTo>
                    <a:pt x="17" y="42"/>
                  </a:lnTo>
                  <a:lnTo>
                    <a:pt x="12" y="30"/>
                  </a:lnTo>
                  <a:lnTo>
                    <a:pt x="12" y="30"/>
                  </a:lnTo>
                  <a:lnTo>
                    <a:pt x="27" y="17"/>
                  </a:lnTo>
                  <a:lnTo>
                    <a:pt x="33" y="15"/>
                  </a:lnTo>
                  <a:lnTo>
                    <a:pt x="33" y="0"/>
                  </a:lnTo>
                  <a:lnTo>
                    <a:pt x="42" y="4"/>
                  </a:lnTo>
                  <a:lnTo>
                    <a:pt x="42" y="4"/>
                  </a:lnTo>
                  <a:lnTo>
                    <a:pt x="53" y="4"/>
                  </a:lnTo>
                  <a:lnTo>
                    <a:pt x="53" y="4"/>
                  </a:lnTo>
                  <a:lnTo>
                    <a:pt x="57" y="4"/>
                  </a:lnTo>
                  <a:lnTo>
                    <a:pt x="61" y="4"/>
                  </a:lnTo>
                  <a:lnTo>
                    <a:pt x="61" y="4"/>
                  </a:lnTo>
                  <a:lnTo>
                    <a:pt x="65" y="8"/>
                  </a:lnTo>
                  <a:lnTo>
                    <a:pt x="65" y="9"/>
                  </a:lnTo>
                  <a:lnTo>
                    <a:pt x="69" y="11"/>
                  </a:lnTo>
                  <a:lnTo>
                    <a:pt x="70" y="15"/>
                  </a:lnTo>
                  <a:lnTo>
                    <a:pt x="70" y="15"/>
                  </a:lnTo>
                  <a:lnTo>
                    <a:pt x="76" y="17"/>
                  </a:lnTo>
                  <a:lnTo>
                    <a:pt x="80" y="21"/>
                  </a:lnTo>
                  <a:lnTo>
                    <a:pt x="82" y="21"/>
                  </a:lnTo>
                  <a:lnTo>
                    <a:pt x="82" y="21"/>
                  </a:lnTo>
                  <a:lnTo>
                    <a:pt x="86" y="27"/>
                  </a:lnTo>
                  <a:lnTo>
                    <a:pt x="89" y="32"/>
                  </a:lnTo>
                  <a:lnTo>
                    <a:pt x="89" y="32"/>
                  </a:lnTo>
                  <a:lnTo>
                    <a:pt x="93" y="34"/>
                  </a:lnTo>
                  <a:lnTo>
                    <a:pt x="95" y="34"/>
                  </a:lnTo>
                  <a:lnTo>
                    <a:pt x="101" y="36"/>
                  </a:lnTo>
                  <a:lnTo>
                    <a:pt x="101" y="36"/>
                  </a:lnTo>
                  <a:lnTo>
                    <a:pt x="106" y="38"/>
                  </a:lnTo>
                  <a:lnTo>
                    <a:pt x="110" y="42"/>
                  </a:lnTo>
                  <a:lnTo>
                    <a:pt x="120" y="49"/>
                  </a:lnTo>
                  <a:lnTo>
                    <a:pt x="120" y="49"/>
                  </a:lnTo>
                  <a:lnTo>
                    <a:pt x="125" y="51"/>
                  </a:lnTo>
                  <a:lnTo>
                    <a:pt x="131" y="53"/>
                  </a:lnTo>
                  <a:lnTo>
                    <a:pt x="137" y="53"/>
                  </a:lnTo>
                  <a:lnTo>
                    <a:pt x="142" y="49"/>
                  </a:lnTo>
                  <a:lnTo>
                    <a:pt x="142" y="49"/>
                  </a:lnTo>
                  <a:lnTo>
                    <a:pt x="144" y="47"/>
                  </a:lnTo>
                  <a:lnTo>
                    <a:pt x="146" y="45"/>
                  </a:lnTo>
                  <a:lnTo>
                    <a:pt x="146" y="42"/>
                  </a:lnTo>
                  <a:lnTo>
                    <a:pt x="148" y="36"/>
                  </a:lnTo>
                  <a:lnTo>
                    <a:pt x="148" y="36"/>
                  </a:lnTo>
                  <a:lnTo>
                    <a:pt x="146" y="28"/>
                  </a:lnTo>
                  <a:lnTo>
                    <a:pt x="144" y="21"/>
                  </a:lnTo>
                  <a:lnTo>
                    <a:pt x="144" y="19"/>
                  </a:lnTo>
                  <a:lnTo>
                    <a:pt x="146" y="15"/>
                  </a:lnTo>
                  <a:lnTo>
                    <a:pt x="148" y="11"/>
                  </a:lnTo>
                  <a:lnTo>
                    <a:pt x="150" y="9"/>
                  </a:lnTo>
                  <a:lnTo>
                    <a:pt x="150" y="9"/>
                  </a:lnTo>
                  <a:lnTo>
                    <a:pt x="157" y="8"/>
                  </a:lnTo>
                  <a:lnTo>
                    <a:pt x="163" y="6"/>
                  </a:lnTo>
                  <a:lnTo>
                    <a:pt x="163" y="6"/>
                  </a:lnTo>
                  <a:lnTo>
                    <a:pt x="169" y="4"/>
                  </a:lnTo>
                  <a:lnTo>
                    <a:pt x="173" y="4"/>
                  </a:lnTo>
                  <a:lnTo>
                    <a:pt x="176" y="6"/>
                  </a:lnTo>
                  <a:lnTo>
                    <a:pt x="182" y="8"/>
                  </a:lnTo>
                  <a:lnTo>
                    <a:pt x="182" y="8"/>
                  </a:lnTo>
                  <a:lnTo>
                    <a:pt x="182" y="8"/>
                  </a:lnTo>
                  <a:lnTo>
                    <a:pt x="182" y="8"/>
                  </a:lnTo>
                  <a:close/>
                </a:path>
              </a:pathLst>
            </a:custGeom>
            <a:solidFill>
              <a:schemeClr val="bg1">
                <a:lumMod val="85000"/>
              </a:schemeClr>
            </a:solidFill>
            <a:ln w="635" cap="rnd">
              <a:solidFill>
                <a:schemeClr val="bg1">
                  <a:alpha val="17000"/>
                </a:schemeClr>
              </a:solidFill>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59" name="Freeform 158">
              <a:extLst>
                <a:ext uri="{FF2B5EF4-FFF2-40B4-BE49-F238E27FC236}">
                  <a16:creationId xmlns:a16="http://schemas.microsoft.com/office/drawing/2014/main" id="{6F4A06CB-49CC-524F-B28E-74E97750876A}"/>
                </a:ext>
              </a:extLst>
            </p:cNvPr>
            <p:cNvSpPr>
              <a:spLocks/>
            </p:cNvSpPr>
            <p:nvPr userDrawn="1"/>
          </p:nvSpPr>
          <p:spPr bwMode="auto">
            <a:xfrm>
              <a:off x="1180676" y="2605894"/>
              <a:ext cx="326749" cy="306646"/>
            </a:xfrm>
            <a:custGeom>
              <a:avLst/>
              <a:gdLst>
                <a:gd name="T0" fmla="*/ 190 w 214"/>
                <a:gd name="T1" fmla="*/ 11 h 236"/>
                <a:gd name="T2" fmla="*/ 199 w 214"/>
                <a:gd name="T3" fmla="*/ 23 h 236"/>
                <a:gd name="T4" fmla="*/ 210 w 214"/>
                <a:gd name="T5" fmla="*/ 55 h 236"/>
                <a:gd name="T6" fmla="*/ 214 w 214"/>
                <a:gd name="T7" fmla="*/ 193 h 236"/>
                <a:gd name="T8" fmla="*/ 197 w 214"/>
                <a:gd name="T9" fmla="*/ 229 h 236"/>
                <a:gd name="T10" fmla="*/ 93 w 214"/>
                <a:gd name="T11" fmla="*/ 172 h 236"/>
                <a:gd name="T12" fmla="*/ 59 w 214"/>
                <a:gd name="T13" fmla="*/ 176 h 236"/>
                <a:gd name="T14" fmla="*/ 38 w 214"/>
                <a:gd name="T15" fmla="*/ 170 h 236"/>
                <a:gd name="T16" fmla="*/ 14 w 214"/>
                <a:gd name="T17" fmla="*/ 153 h 236"/>
                <a:gd name="T18" fmla="*/ 0 w 214"/>
                <a:gd name="T19" fmla="*/ 127 h 236"/>
                <a:gd name="T20" fmla="*/ 6 w 214"/>
                <a:gd name="T21" fmla="*/ 102 h 236"/>
                <a:gd name="T22" fmla="*/ 8 w 214"/>
                <a:gd name="T23" fmla="*/ 66 h 236"/>
                <a:gd name="T24" fmla="*/ 2 w 214"/>
                <a:gd name="T25" fmla="*/ 59 h 236"/>
                <a:gd name="T26" fmla="*/ 12 w 214"/>
                <a:gd name="T27" fmla="*/ 49 h 236"/>
                <a:gd name="T28" fmla="*/ 12 w 214"/>
                <a:gd name="T29" fmla="*/ 30 h 236"/>
                <a:gd name="T30" fmla="*/ 27 w 214"/>
                <a:gd name="T31" fmla="*/ 17 h 236"/>
                <a:gd name="T32" fmla="*/ 33 w 214"/>
                <a:gd name="T33" fmla="*/ 0 h 236"/>
                <a:gd name="T34" fmla="*/ 42 w 214"/>
                <a:gd name="T35" fmla="*/ 4 h 236"/>
                <a:gd name="T36" fmla="*/ 53 w 214"/>
                <a:gd name="T37" fmla="*/ 4 h 236"/>
                <a:gd name="T38" fmla="*/ 61 w 214"/>
                <a:gd name="T39" fmla="*/ 4 h 236"/>
                <a:gd name="T40" fmla="*/ 65 w 214"/>
                <a:gd name="T41" fmla="*/ 8 h 236"/>
                <a:gd name="T42" fmla="*/ 69 w 214"/>
                <a:gd name="T43" fmla="*/ 11 h 236"/>
                <a:gd name="T44" fmla="*/ 70 w 214"/>
                <a:gd name="T45" fmla="*/ 15 h 236"/>
                <a:gd name="T46" fmla="*/ 80 w 214"/>
                <a:gd name="T47" fmla="*/ 21 h 236"/>
                <a:gd name="T48" fmla="*/ 82 w 214"/>
                <a:gd name="T49" fmla="*/ 21 h 236"/>
                <a:gd name="T50" fmla="*/ 89 w 214"/>
                <a:gd name="T51" fmla="*/ 32 h 236"/>
                <a:gd name="T52" fmla="*/ 93 w 214"/>
                <a:gd name="T53" fmla="*/ 34 h 236"/>
                <a:gd name="T54" fmla="*/ 101 w 214"/>
                <a:gd name="T55" fmla="*/ 36 h 236"/>
                <a:gd name="T56" fmla="*/ 106 w 214"/>
                <a:gd name="T57" fmla="*/ 38 h 236"/>
                <a:gd name="T58" fmla="*/ 120 w 214"/>
                <a:gd name="T59" fmla="*/ 49 h 236"/>
                <a:gd name="T60" fmla="*/ 125 w 214"/>
                <a:gd name="T61" fmla="*/ 51 h 236"/>
                <a:gd name="T62" fmla="*/ 137 w 214"/>
                <a:gd name="T63" fmla="*/ 53 h 236"/>
                <a:gd name="T64" fmla="*/ 142 w 214"/>
                <a:gd name="T65" fmla="*/ 49 h 236"/>
                <a:gd name="T66" fmla="*/ 146 w 214"/>
                <a:gd name="T67" fmla="*/ 45 h 236"/>
                <a:gd name="T68" fmla="*/ 148 w 214"/>
                <a:gd name="T69" fmla="*/ 36 h 236"/>
                <a:gd name="T70" fmla="*/ 146 w 214"/>
                <a:gd name="T71" fmla="*/ 28 h 236"/>
                <a:gd name="T72" fmla="*/ 144 w 214"/>
                <a:gd name="T73" fmla="*/ 19 h 236"/>
                <a:gd name="T74" fmla="*/ 148 w 214"/>
                <a:gd name="T75" fmla="*/ 11 h 236"/>
                <a:gd name="T76" fmla="*/ 150 w 214"/>
                <a:gd name="T77" fmla="*/ 9 h 236"/>
                <a:gd name="T78" fmla="*/ 163 w 214"/>
                <a:gd name="T79" fmla="*/ 6 h 236"/>
                <a:gd name="T80" fmla="*/ 169 w 214"/>
                <a:gd name="T81" fmla="*/ 4 h 236"/>
                <a:gd name="T82" fmla="*/ 176 w 214"/>
                <a:gd name="T83" fmla="*/ 6 h 236"/>
                <a:gd name="T84" fmla="*/ 182 w 214"/>
                <a:gd name="T85" fmla="*/ 8 h 236"/>
                <a:gd name="T86" fmla="*/ 182 w 214"/>
                <a:gd name="T87" fmla="*/ 8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14" h="236">
                  <a:moveTo>
                    <a:pt x="182" y="8"/>
                  </a:moveTo>
                  <a:lnTo>
                    <a:pt x="190" y="11"/>
                  </a:lnTo>
                  <a:lnTo>
                    <a:pt x="191" y="17"/>
                  </a:lnTo>
                  <a:lnTo>
                    <a:pt x="199" y="23"/>
                  </a:lnTo>
                  <a:lnTo>
                    <a:pt x="210" y="21"/>
                  </a:lnTo>
                  <a:lnTo>
                    <a:pt x="210" y="55"/>
                  </a:lnTo>
                  <a:lnTo>
                    <a:pt x="214" y="66"/>
                  </a:lnTo>
                  <a:lnTo>
                    <a:pt x="214" y="193"/>
                  </a:lnTo>
                  <a:lnTo>
                    <a:pt x="214" y="229"/>
                  </a:lnTo>
                  <a:lnTo>
                    <a:pt x="197" y="229"/>
                  </a:lnTo>
                  <a:lnTo>
                    <a:pt x="197" y="236"/>
                  </a:lnTo>
                  <a:lnTo>
                    <a:pt x="93" y="172"/>
                  </a:lnTo>
                  <a:lnTo>
                    <a:pt x="69" y="185"/>
                  </a:lnTo>
                  <a:lnTo>
                    <a:pt x="59" y="176"/>
                  </a:lnTo>
                  <a:lnTo>
                    <a:pt x="38" y="170"/>
                  </a:lnTo>
                  <a:lnTo>
                    <a:pt x="38" y="170"/>
                  </a:lnTo>
                  <a:lnTo>
                    <a:pt x="27" y="159"/>
                  </a:lnTo>
                  <a:lnTo>
                    <a:pt x="14" y="153"/>
                  </a:lnTo>
                  <a:lnTo>
                    <a:pt x="10" y="138"/>
                  </a:lnTo>
                  <a:lnTo>
                    <a:pt x="0" y="127"/>
                  </a:lnTo>
                  <a:lnTo>
                    <a:pt x="10" y="117"/>
                  </a:lnTo>
                  <a:lnTo>
                    <a:pt x="6" y="102"/>
                  </a:lnTo>
                  <a:lnTo>
                    <a:pt x="12" y="96"/>
                  </a:lnTo>
                  <a:lnTo>
                    <a:pt x="8" y="66"/>
                  </a:lnTo>
                  <a:lnTo>
                    <a:pt x="2" y="59"/>
                  </a:lnTo>
                  <a:lnTo>
                    <a:pt x="2" y="59"/>
                  </a:lnTo>
                  <a:lnTo>
                    <a:pt x="2" y="49"/>
                  </a:lnTo>
                  <a:lnTo>
                    <a:pt x="12" y="49"/>
                  </a:lnTo>
                  <a:lnTo>
                    <a:pt x="17" y="42"/>
                  </a:lnTo>
                  <a:lnTo>
                    <a:pt x="12" y="30"/>
                  </a:lnTo>
                  <a:lnTo>
                    <a:pt x="12" y="30"/>
                  </a:lnTo>
                  <a:lnTo>
                    <a:pt x="27" y="17"/>
                  </a:lnTo>
                  <a:lnTo>
                    <a:pt x="33" y="15"/>
                  </a:lnTo>
                  <a:lnTo>
                    <a:pt x="33" y="0"/>
                  </a:lnTo>
                  <a:lnTo>
                    <a:pt x="42" y="4"/>
                  </a:lnTo>
                  <a:lnTo>
                    <a:pt x="42" y="4"/>
                  </a:lnTo>
                  <a:lnTo>
                    <a:pt x="53" y="4"/>
                  </a:lnTo>
                  <a:lnTo>
                    <a:pt x="53" y="4"/>
                  </a:lnTo>
                  <a:lnTo>
                    <a:pt x="57" y="4"/>
                  </a:lnTo>
                  <a:lnTo>
                    <a:pt x="61" y="4"/>
                  </a:lnTo>
                  <a:lnTo>
                    <a:pt x="61" y="4"/>
                  </a:lnTo>
                  <a:lnTo>
                    <a:pt x="65" y="8"/>
                  </a:lnTo>
                  <a:lnTo>
                    <a:pt x="65" y="9"/>
                  </a:lnTo>
                  <a:lnTo>
                    <a:pt x="69" y="11"/>
                  </a:lnTo>
                  <a:lnTo>
                    <a:pt x="70" y="15"/>
                  </a:lnTo>
                  <a:lnTo>
                    <a:pt x="70" y="15"/>
                  </a:lnTo>
                  <a:lnTo>
                    <a:pt x="76" y="17"/>
                  </a:lnTo>
                  <a:lnTo>
                    <a:pt x="80" y="21"/>
                  </a:lnTo>
                  <a:lnTo>
                    <a:pt x="82" y="21"/>
                  </a:lnTo>
                  <a:lnTo>
                    <a:pt x="82" y="21"/>
                  </a:lnTo>
                  <a:lnTo>
                    <a:pt x="86" y="27"/>
                  </a:lnTo>
                  <a:lnTo>
                    <a:pt x="89" y="32"/>
                  </a:lnTo>
                  <a:lnTo>
                    <a:pt x="89" y="32"/>
                  </a:lnTo>
                  <a:lnTo>
                    <a:pt x="93" y="34"/>
                  </a:lnTo>
                  <a:lnTo>
                    <a:pt x="95" y="34"/>
                  </a:lnTo>
                  <a:lnTo>
                    <a:pt x="101" y="36"/>
                  </a:lnTo>
                  <a:lnTo>
                    <a:pt x="101" y="36"/>
                  </a:lnTo>
                  <a:lnTo>
                    <a:pt x="106" y="38"/>
                  </a:lnTo>
                  <a:lnTo>
                    <a:pt x="110" y="42"/>
                  </a:lnTo>
                  <a:lnTo>
                    <a:pt x="120" y="49"/>
                  </a:lnTo>
                  <a:lnTo>
                    <a:pt x="120" y="49"/>
                  </a:lnTo>
                  <a:lnTo>
                    <a:pt x="125" y="51"/>
                  </a:lnTo>
                  <a:lnTo>
                    <a:pt x="131" y="53"/>
                  </a:lnTo>
                  <a:lnTo>
                    <a:pt x="137" y="53"/>
                  </a:lnTo>
                  <a:lnTo>
                    <a:pt x="142" y="49"/>
                  </a:lnTo>
                  <a:lnTo>
                    <a:pt x="142" y="49"/>
                  </a:lnTo>
                  <a:lnTo>
                    <a:pt x="144" y="47"/>
                  </a:lnTo>
                  <a:lnTo>
                    <a:pt x="146" y="45"/>
                  </a:lnTo>
                  <a:lnTo>
                    <a:pt x="146" y="42"/>
                  </a:lnTo>
                  <a:lnTo>
                    <a:pt x="148" y="36"/>
                  </a:lnTo>
                  <a:lnTo>
                    <a:pt x="148" y="36"/>
                  </a:lnTo>
                  <a:lnTo>
                    <a:pt x="146" y="28"/>
                  </a:lnTo>
                  <a:lnTo>
                    <a:pt x="144" y="21"/>
                  </a:lnTo>
                  <a:lnTo>
                    <a:pt x="144" y="19"/>
                  </a:lnTo>
                  <a:lnTo>
                    <a:pt x="146" y="15"/>
                  </a:lnTo>
                  <a:lnTo>
                    <a:pt x="148" y="11"/>
                  </a:lnTo>
                  <a:lnTo>
                    <a:pt x="150" y="9"/>
                  </a:lnTo>
                  <a:lnTo>
                    <a:pt x="150" y="9"/>
                  </a:lnTo>
                  <a:lnTo>
                    <a:pt x="157" y="8"/>
                  </a:lnTo>
                  <a:lnTo>
                    <a:pt x="163" y="6"/>
                  </a:lnTo>
                  <a:lnTo>
                    <a:pt x="163" y="6"/>
                  </a:lnTo>
                  <a:lnTo>
                    <a:pt x="169" y="4"/>
                  </a:lnTo>
                  <a:lnTo>
                    <a:pt x="173" y="4"/>
                  </a:lnTo>
                  <a:lnTo>
                    <a:pt x="176" y="6"/>
                  </a:lnTo>
                  <a:lnTo>
                    <a:pt x="182" y="8"/>
                  </a:lnTo>
                  <a:lnTo>
                    <a:pt x="182" y="8"/>
                  </a:lnTo>
                  <a:lnTo>
                    <a:pt x="182" y="8"/>
                  </a:lnTo>
                  <a:lnTo>
                    <a:pt x="182" y="8"/>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60" name="Freeform 159">
              <a:extLst>
                <a:ext uri="{FF2B5EF4-FFF2-40B4-BE49-F238E27FC236}">
                  <a16:creationId xmlns:a16="http://schemas.microsoft.com/office/drawing/2014/main" id="{31A3994F-711F-9E43-B883-E754D2034120}"/>
                </a:ext>
              </a:extLst>
            </p:cNvPr>
            <p:cNvSpPr>
              <a:spLocks/>
            </p:cNvSpPr>
            <p:nvPr userDrawn="1"/>
          </p:nvSpPr>
          <p:spPr bwMode="auto">
            <a:xfrm>
              <a:off x="1724240" y="2566913"/>
              <a:ext cx="32064" cy="38980"/>
            </a:xfrm>
            <a:custGeom>
              <a:avLst/>
              <a:gdLst>
                <a:gd name="T0" fmla="*/ 0 w 21"/>
                <a:gd name="T1" fmla="*/ 30 h 30"/>
                <a:gd name="T2" fmla="*/ 6 w 21"/>
                <a:gd name="T3" fmla="*/ 15 h 30"/>
                <a:gd name="T4" fmla="*/ 9 w 21"/>
                <a:gd name="T5" fmla="*/ 0 h 30"/>
                <a:gd name="T6" fmla="*/ 17 w 21"/>
                <a:gd name="T7" fmla="*/ 4 h 30"/>
                <a:gd name="T8" fmla="*/ 21 w 21"/>
                <a:gd name="T9" fmla="*/ 7 h 30"/>
                <a:gd name="T10" fmla="*/ 17 w 21"/>
                <a:gd name="T11" fmla="*/ 19 h 30"/>
                <a:gd name="T12" fmla="*/ 13 w 21"/>
                <a:gd name="T13" fmla="*/ 26 h 30"/>
                <a:gd name="T14" fmla="*/ 8 w 21"/>
                <a:gd name="T15" fmla="*/ 30 h 30"/>
                <a:gd name="T16" fmla="*/ 0 w 21"/>
                <a:gd name="T17" fmla="*/ 30 h 30"/>
                <a:gd name="T18" fmla="*/ 0 w 21"/>
                <a:gd name="T19" fmla="*/ 30 h 30"/>
                <a:gd name="T20" fmla="*/ 0 w 21"/>
                <a:gd name="T21"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 h="30">
                  <a:moveTo>
                    <a:pt x="0" y="30"/>
                  </a:moveTo>
                  <a:lnTo>
                    <a:pt x="6" y="15"/>
                  </a:lnTo>
                  <a:lnTo>
                    <a:pt x="9" y="0"/>
                  </a:lnTo>
                  <a:lnTo>
                    <a:pt x="17" y="4"/>
                  </a:lnTo>
                  <a:lnTo>
                    <a:pt x="21" y="7"/>
                  </a:lnTo>
                  <a:lnTo>
                    <a:pt x="17" y="19"/>
                  </a:lnTo>
                  <a:lnTo>
                    <a:pt x="13" y="26"/>
                  </a:lnTo>
                  <a:lnTo>
                    <a:pt x="8" y="30"/>
                  </a:lnTo>
                  <a:lnTo>
                    <a:pt x="0" y="30"/>
                  </a:lnTo>
                  <a:lnTo>
                    <a:pt x="0" y="30"/>
                  </a:lnTo>
                  <a:lnTo>
                    <a:pt x="0" y="30"/>
                  </a:lnTo>
                  <a:close/>
                </a:path>
              </a:pathLst>
            </a:custGeom>
            <a:solidFill>
              <a:schemeClr val="bg1">
                <a:lumMod val="85000"/>
              </a:schemeClr>
            </a:solidFill>
            <a:ln w="635" cap="rnd">
              <a:solidFill>
                <a:schemeClr val="bg1">
                  <a:alpha val="17000"/>
                </a:schemeClr>
              </a:solidFill>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61" name="Freeform 160">
              <a:extLst>
                <a:ext uri="{FF2B5EF4-FFF2-40B4-BE49-F238E27FC236}">
                  <a16:creationId xmlns:a16="http://schemas.microsoft.com/office/drawing/2014/main" id="{DA3B8A8F-8D40-534E-AB35-B35DE05E3225}"/>
                </a:ext>
              </a:extLst>
            </p:cNvPr>
            <p:cNvSpPr>
              <a:spLocks/>
            </p:cNvSpPr>
            <p:nvPr userDrawn="1"/>
          </p:nvSpPr>
          <p:spPr bwMode="auto">
            <a:xfrm>
              <a:off x="1724240" y="2566913"/>
              <a:ext cx="32064" cy="38980"/>
            </a:xfrm>
            <a:custGeom>
              <a:avLst/>
              <a:gdLst>
                <a:gd name="T0" fmla="*/ 0 w 21"/>
                <a:gd name="T1" fmla="*/ 30 h 30"/>
                <a:gd name="T2" fmla="*/ 6 w 21"/>
                <a:gd name="T3" fmla="*/ 15 h 30"/>
                <a:gd name="T4" fmla="*/ 9 w 21"/>
                <a:gd name="T5" fmla="*/ 0 h 30"/>
                <a:gd name="T6" fmla="*/ 17 w 21"/>
                <a:gd name="T7" fmla="*/ 4 h 30"/>
                <a:gd name="T8" fmla="*/ 21 w 21"/>
                <a:gd name="T9" fmla="*/ 7 h 30"/>
                <a:gd name="T10" fmla="*/ 17 w 21"/>
                <a:gd name="T11" fmla="*/ 19 h 30"/>
                <a:gd name="T12" fmla="*/ 13 w 21"/>
                <a:gd name="T13" fmla="*/ 26 h 30"/>
                <a:gd name="T14" fmla="*/ 8 w 21"/>
                <a:gd name="T15" fmla="*/ 30 h 30"/>
                <a:gd name="T16" fmla="*/ 0 w 21"/>
                <a:gd name="T17" fmla="*/ 30 h 30"/>
                <a:gd name="T18" fmla="*/ 0 w 21"/>
                <a:gd name="T19" fmla="*/ 30 h 30"/>
                <a:gd name="T20" fmla="*/ 0 w 21"/>
                <a:gd name="T21"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 h="30">
                  <a:moveTo>
                    <a:pt x="0" y="30"/>
                  </a:moveTo>
                  <a:lnTo>
                    <a:pt x="6" y="15"/>
                  </a:lnTo>
                  <a:lnTo>
                    <a:pt x="9" y="0"/>
                  </a:lnTo>
                  <a:lnTo>
                    <a:pt x="17" y="4"/>
                  </a:lnTo>
                  <a:lnTo>
                    <a:pt x="21" y="7"/>
                  </a:lnTo>
                  <a:lnTo>
                    <a:pt x="17" y="19"/>
                  </a:lnTo>
                  <a:lnTo>
                    <a:pt x="13" y="26"/>
                  </a:lnTo>
                  <a:lnTo>
                    <a:pt x="8" y="30"/>
                  </a:lnTo>
                  <a:lnTo>
                    <a:pt x="0" y="30"/>
                  </a:lnTo>
                  <a:lnTo>
                    <a:pt x="0" y="30"/>
                  </a:lnTo>
                  <a:lnTo>
                    <a:pt x="0" y="30"/>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62" name="Freeform 161">
              <a:extLst>
                <a:ext uri="{FF2B5EF4-FFF2-40B4-BE49-F238E27FC236}">
                  <a16:creationId xmlns:a16="http://schemas.microsoft.com/office/drawing/2014/main" id="{2D536BAE-110C-664B-8726-54687F8D52CA}"/>
                </a:ext>
              </a:extLst>
            </p:cNvPr>
            <p:cNvSpPr>
              <a:spLocks/>
            </p:cNvSpPr>
            <p:nvPr userDrawn="1"/>
          </p:nvSpPr>
          <p:spPr bwMode="auto">
            <a:xfrm>
              <a:off x="1273815" y="2829381"/>
              <a:ext cx="207654" cy="344327"/>
            </a:xfrm>
            <a:custGeom>
              <a:avLst/>
              <a:gdLst>
                <a:gd name="T0" fmla="*/ 136 w 136"/>
                <a:gd name="T1" fmla="*/ 131 h 265"/>
                <a:gd name="T2" fmla="*/ 136 w 136"/>
                <a:gd name="T3" fmla="*/ 64 h 265"/>
                <a:gd name="T4" fmla="*/ 32 w 136"/>
                <a:gd name="T5" fmla="*/ 0 h 265"/>
                <a:gd name="T6" fmla="*/ 15 w 136"/>
                <a:gd name="T7" fmla="*/ 10 h 265"/>
                <a:gd name="T8" fmla="*/ 15 w 136"/>
                <a:gd name="T9" fmla="*/ 36 h 265"/>
                <a:gd name="T10" fmla="*/ 28 w 136"/>
                <a:gd name="T11" fmla="*/ 49 h 265"/>
                <a:gd name="T12" fmla="*/ 23 w 136"/>
                <a:gd name="T13" fmla="*/ 80 h 265"/>
                <a:gd name="T14" fmla="*/ 23 w 136"/>
                <a:gd name="T15" fmla="*/ 112 h 265"/>
                <a:gd name="T16" fmla="*/ 0 w 136"/>
                <a:gd name="T17" fmla="*/ 138 h 265"/>
                <a:gd name="T18" fmla="*/ 0 w 136"/>
                <a:gd name="T19" fmla="*/ 161 h 265"/>
                <a:gd name="T20" fmla="*/ 21 w 136"/>
                <a:gd name="T21" fmla="*/ 184 h 265"/>
                <a:gd name="T22" fmla="*/ 21 w 136"/>
                <a:gd name="T23" fmla="*/ 214 h 265"/>
                <a:gd name="T24" fmla="*/ 26 w 136"/>
                <a:gd name="T25" fmla="*/ 221 h 265"/>
                <a:gd name="T26" fmla="*/ 8 w 136"/>
                <a:gd name="T27" fmla="*/ 221 h 265"/>
                <a:gd name="T28" fmla="*/ 4 w 136"/>
                <a:gd name="T29" fmla="*/ 235 h 265"/>
                <a:gd name="T30" fmla="*/ 23 w 136"/>
                <a:gd name="T31" fmla="*/ 246 h 265"/>
                <a:gd name="T32" fmla="*/ 25 w 136"/>
                <a:gd name="T33" fmla="*/ 265 h 265"/>
                <a:gd name="T34" fmla="*/ 38 w 136"/>
                <a:gd name="T35" fmla="*/ 265 h 265"/>
                <a:gd name="T36" fmla="*/ 45 w 136"/>
                <a:gd name="T37" fmla="*/ 255 h 265"/>
                <a:gd name="T38" fmla="*/ 62 w 136"/>
                <a:gd name="T39" fmla="*/ 252 h 265"/>
                <a:gd name="T40" fmla="*/ 95 w 136"/>
                <a:gd name="T41" fmla="*/ 233 h 265"/>
                <a:gd name="T42" fmla="*/ 108 w 136"/>
                <a:gd name="T43" fmla="*/ 220 h 265"/>
                <a:gd name="T44" fmla="*/ 119 w 136"/>
                <a:gd name="T45" fmla="*/ 204 h 265"/>
                <a:gd name="T46" fmla="*/ 115 w 136"/>
                <a:gd name="T47" fmla="*/ 203 h 265"/>
                <a:gd name="T48" fmla="*/ 115 w 136"/>
                <a:gd name="T49" fmla="*/ 180 h 265"/>
                <a:gd name="T50" fmla="*/ 110 w 136"/>
                <a:gd name="T51" fmla="*/ 174 h 265"/>
                <a:gd name="T52" fmla="*/ 125 w 136"/>
                <a:gd name="T53" fmla="*/ 131 h 265"/>
                <a:gd name="T54" fmla="*/ 136 w 136"/>
                <a:gd name="T55" fmla="*/ 131 h 265"/>
                <a:gd name="T56" fmla="*/ 136 w 136"/>
                <a:gd name="T57" fmla="*/ 131 h 265"/>
                <a:gd name="T58" fmla="*/ 136 w 136"/>
                <a:gd name="T59" fmla="*/ 131 h 2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6" h="265">
                  <a:moveTo>
                    <a:pt x="136" y="131"/>
                  </a:moveTo>
                  <a:lnTo>
                    <a:pt x="136" y="64"/>
                  </a:lnTo>
                  <a:lnTo>
                    <a:pt x="32" y="0"/>
                  </a:lnTo>
                  <a:lnTo>
                    <a:pt x="15" y="10"/>
                  </a:lnTo>
                  <a:lnTo>
                    <a:pt x="15" y="36"/>
                  </a:lnTo>
                  <a:lnTo>
                    <a:pt x="28" y="49"/>
                  </a:lnTo>
                  <a:lnTo>
                    <a:pt x="23" y="80"/>
                  </a:lnTo>
                  <a:lnTo>
                    <a:pt x="23" y="112"/>
                  </a:lnTo>
                  <a:lnTo>
                    <a:pt x="0" y="138"/>
                  </a:lnTo>
                  <a:lnTo>
                    <a:pt x="0" y="161"/>
                  </a:lnTo>
                  <a:lnTo>
                    <a:pt x="21" y="184"/>
                  </a:lnTo>
                  <a:lnTo>
                    <a:pt x="21" y="214"/>
                  </a:lnTo>
                  <a:lnTo>
                    <a:pt x="26" y="221"/>
                  </a:lnTo>
                  <a:lnTo>
                    <a:pt x="8" y="221"/>
                  </a:lnTo>
                  <a:lnTo>
                    <a:pt x="4" y="235"/>
                  </a:lnTo>
                  <a:lnTo>
                    <a:pt x="23" y="246"/>
                  </a:lnTo>
                  <a:lnTo>
                    <a:pt x="25" y="265"/>
                  </a:lnTo>
                  <a:lnTo>
                    <a:pt x="38" y="265"/>
                  </a:lnTo>
                  <a:lnTo>
                    <a:pt x="45" y="255"/>
                  </a:lnTo>
                  <a:lnTo>
                    <a:pt x="62" y="252"/>
                  </a:lnTo>
                  <a:lnTo>
                    <a:pt x="95" y="233"/>
                  </a:lnTo>
                  <a:lnTo>
                    <a:pt x="108" y="220"/>
                  </a:lnTo>
                  <a:lnTo>
                    <a:pt x="119" y="204"/>
                  </a:lnTo>
                  <a:lnTo>
                    <a:pt x="115" y="203"/>
                  </a:lnTo>
                  <a:lnTo>
                    <a:pt x="115" y="180"/>
                  </a:lnTo>
                  <a:lnTo>
                    <a:pt x="110" y="174"/>
                  </a:lnTo>
                  <a:lnTo>
                    <a:pt x="125" y="131"/>
                  </a:lnTo>
                  <a:lnTo>
                    <a:pt x="136" y="131"/>
                  </a:lnTo>
                  <a:lnTo>
                    <a:pt x="136" y="131"/>
                  </a:lnTo>
                  <a:lnTo>
                    <a:pt x="136" y="131"/>
                  </a:lnTo>
                  <a:close/>
                </a:path>
              </a:pathLst>
            </a:custGeom>
            <a:solidFill>
              <a:schemeClr val="bg1">
                <a:lumMod val="85000"/>
              </a:schemeClr>
            </a:solidFill>
            <a:ln w="635" cap="rnd">
              <a:solidFill>
                <a:schemeClr val="bg1">
                  <a:alpha val="17000"/>
                </a:schemeClr>
              </a:solidFill>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63" name="Freeform 162">
              <a:extLst>
                <a:ext uri="{FF2B5EF4-FFF2-40B4-BE49-F238E27FC236}">
                  <a16:creationId xmlns:a16="http://schemas.microsoft.com/office/drawing/2014/main" id="{3EE82A81-87E8-9C44-93E0-9D575AB9813E}"/>
                </a:ext>
              </a:extLst>
            </p:cNvPr>
            <p:cNvSpPr>
              <a:spLocks/>
            </p:cNvSpPr>
            <p:nvPr userDrawn="1"/>
          </p:nvSpPr>
          <p:spPr bwMode="auto">
            <a:xfrm>
              <a:off x="1273815" y="2829381"/>
              <a:ext cx="207654" cy="344327"/>
            </a:xfrm>
            <a:custGeom>
              <a:avLst/>
              <a:gdLst>
                <a:gd name="T0" fmla="*/ 136 w 136"/>
                <a:gd name="T1" fmla="*/ 131 h 265"/>
                <a:gd name="T2" fmla="*/ 136 w 136"/>
                <a:gd name="T3" fmla="*/ 64 h 265"/>
                <a:gd name="T4" fmla="*/ 32 w 136"/>
                <a:gd name="T5" fmla="*/ 0 h 265"/>
                <a:gd name="T6" fmla="*/ 15 w 136"/>
                <a:gd name="T7" fmla="*/ 10 h 265"/>
                <a:gd name="T8" fmla="*/ 15 w 136"/>
                <a:gd name="T9" fmla="*/ 36 h 265"/>
                <a:gd name="T10" fmla="*/ 28 w 136"/>
                <a:gd name="T11" fmla="*/ 49 h 265"/>
                <a:gd name="T12" fmla="*/ 23 w 136"/>
                <a:gd name="T13" fmla="*/ 80 h 265"/>
                <a:gd name="T14" fmla="*/ 23 w 136"/>
                <a:gd name="T15" fmla="*/ 112 h 265"/>
                <a:gd name="T16" fmla="*/ 0 w 136"/>
                <a:gd name="T17" fmla="*/ 138 h 265"/>
                <a:gd name="T18" fmla="*/ 0 w 136"/>
                <a:gd name="T19" fmla="*/ 161 h 265"/>
                <a:gd name="T20" fmla="*/ 21 w 136"/>
                <a:gd name="T21" fmla="*/ 184 h 265"/>
                <a:gd name="T22" fmla="*/ 21 w 136"/>
                <a:gd name="T23" fmla="*/ 214 h 265"/>
                <a:gd name="T24" fmla="*/ 26 w 136"/>
                <a:gd name="T25" fmla="*/ 221 h 265"/>
                <a:gd name="T26" fmla="*/ 8 w 136"/>
                <a:gd name="T27" fmla="*/ 221 h 265"/>
                <a:gd name="T28" fmla="*/ 4 w 136"/>
                <a:gd name="T29" fmla="*/ 235 h 265"/>
                <a:gd name="T30" fmla="*/ 23 w 136"/>
                <a:gd name="T31" fmla="*/ 246 h 265"/>
                <a:gd name="T32" fmla="*/ 25 w 136"/>
                <a:gd name="T33" fmla="*/ 265 h 265"/>
                <a:gd name="T34" fmla="*/ 38 w 136"/>
                <a:gd name="T35" fmla="*/ 265 h 265"/>
                <a:gd name="T36" fmla="*/ 45 w 136"/>
                <a:gd name="T37" fmla="*/ 255 h 265"/>
                <a:gd name="T38" fmla="*/ 62 w 136"/>
                <a:gd name="T39" fmla="*/ 252 h 265"/>
                <a:gd name="T40" fmla="*/ 95 w 136"/>
                <a:gd name="T41" fmla="*/ 233 h 265"/>
                <a:gd name="T42" fmla="*/ 108 w 136"/>
                <a:gd name="T43" fmla="*/ 220 h 265"/>
                <a:gd name="T44" fmla="*/ 119 w 136"/>
                <a:gd name="T45" fmla="*/ 204 h 265"/>
                <a:gd name="T46" fmla="*/ 115 w 136"/>
                <a:gd name="T47" fmla="*/ 203 h 265"/>
                <a:gd name="T48" fmla="*/ 115 w 136"/>
                <a:gd name="T49" fmla="*/ 180 h 265"/>
                <a:gd name="T50" fmla="*/ 110 w 136"/>
                <a:gd name="T51" fmla="*/ 174 h 265"/>
                <a:gd name="T52" fmla="*/ 125 w 136"/>
                <a:gd name="T53" fmla="*/ 131 h 265"/>
                <a:gd name="T54" fmla="*/ 136 w 136"/>
                <a:gd name="T55" fmla="*/ 131 h 265"/>
                <a:gd name="T56" fmla="*/ 136 w 136"/>
                <a:gd name="T57" fmla="*/ 131 h 265"/>
                <a:gd name="T58" fmla="*/ 136 w 136"/>
                <a:gd name="T59" fmla="*/ 131 h 2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6" h="265">
                  <a:moveTo>
                    <a:pt x="136" y="131"/>
                  </a:moveTo>
                  <a:lnTo>
                    <a:pt x="136" y="64"/>
                  </a:lnTo>
                  <a:lnTo>
                    <a:pt x="32" y="0"/>
                  </a:lnTo>
                  <a:lnTo>
                    <a:pt x="15" y="10"/>
                  </a:lnTo>
                  <a:lnTo>
                    <a:pt x="15" y="36"/>
                  </a:lnTo>
                  <a:lnTo>
                    <a:pt x="28" y="49"/>
                  </a:lnTo>
                  <a:lnTo>
                    <a:pt x="23" y="80"/>
                  </a:lnTo>
                  <a:lnTo>
                    <a:pt x="23" y="112"/>
                  </a:lnTo>
                  <a:lnTo>
                    <a:pt x="0" y="138"/>
                  </a:lnTo>
                  <a:lnTo>
                    <a:pt x="0" y="161"/>
                  </a:lnTo>
                  <a:lnTo>
                    <a:pt x="21" y="184"/>
                  </a:lnTo>
                  <a:lnTo>
                    <a:pt x="21" y="214"/>
                  </a:lnTo>
                  <a:lnTo>
                    <a:pt x="26" y="221"/>
                  </a:lnTo>
                  <a:lnTo>
                    <a:pt x="8" y="221"/>
                  </a:lnTo>
                  <a:lnTo>
                    <a:pt x="4" y="235"/>
                  </a:lnTo>
                  <a:lnTo>
                    <a:pt x="23" y="246"/>
                  </a:lnTo>
                  <a:lnTo>
                    <a:pt x="25" y="265"/>
                  </a:lnTo>
                  <a:lnTo>
                    <a:pt x="38" y="265"/>
                  </a:lnTo>
                  <a:lnTo>
                    <a:pt x="45" y="255"/>
                  </a:lnTo>
                  <a:lnTo>
                    <a:pt x="62" y="252"/>
                  </a:lnTo>
                  <a:lnTo>
                    <a:pt x="95" y="233"/>
                  </a:lnTo>
                  <a:lnTo>
                    <a:pt x="108" y="220"/>
                  </a:lnTo>
                  <a:lnTo>
                    <a:pt x="119" y="204"/>
                  </a:lnTo>
                  <a:lnTo>
                    <a:pt x="115" y="203"/>
                  </a:lnTo>
                  <a:lnTo>
                    <a:pt x="115" y="180"/>
                  </a:lnTo>
                  <a:lnTo>
                    <a:pt x="110" y="174"/>
                  </a:lnTo>
                  <a:lnTo>
                    <a:pt x="125" y="131"/>
                  </a:lnTo>
                  <a:lnTo>
                    <a:pt x="136" y="131"/>
                  </a:lnTo>
                  <a:lnTo>
                    <a:pt x="136" y="131"/>
                  </a:lnTo>
                  <a:lnTo>
                    <a:pt x="136" y="131"/>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64" name="Freeform 163">
              <a:extLst>
                <a:ext uri="{FF2B5EF4-FFF2-40B4-BE49-F238E27FC236}">
                  <a16:creationId xmlns:a16="http://schemas.microsoft.com/office/drawing/2014/main" id="{0E28A354-EE7F-1B47-AAE1-D6F7A0D320D0}"/>
                </a:ext>
              </a:extLst>
            </p:cNvPr>
            <p:cNvSpPr>
              <a:spLocks/>
            </p:cNvSpPr>
            <p:nvPr userDrawn="1"/>
          </p:nvSpPr>
          <p:spPr bwMode="auto">
            <a:xfrm>
              <a:off x="1678434" y="3019086"/>
              <a:ext cx="325222" cy="232583"/>
            </a:xfrm>
            <a:custGeom>
              <a:avLst/>
              <a:gdLst>
                <a:gd name="T0" fmla="*/ 34 w 213"/>
                <a:gd name="T1" fmla="*/ 161 h 179"/>
                <a:gd name="T2" fmla="*/ 41 w 213"/>
                <a:gd name="T3" fmla="*/ 151 h 179"/>
                <a:gd name="T4" fmla="*/ 30 w 213"/>
                <a:gd name="T5" fmla="*/ 145 h 179"/>
                <a:gd name="T6" fmla="*/ 22 w 213"/>
                <a:gd name="T7" fmla="*/ 127 h 179"/>
                <a:gd name="T8" fmla="*/ 11 w 213"/>
                <a:gd name="T9" fmla="*/ 113 h 179"/>
                <a:gd name="T10" fmla="*/ 0 w 213"/>
                <a:gd name="T11" fmla="*/ 113 h 179"/>
                <a:gd name="T12" fmla="*/ 4 w 213"/>
                <a:gd name="T13" fmla="*/ 100 h 179"/>
                <a:gd name="T14" fmla="*/ 15 w 213"/>
                <a:gd name="T15" fmla="*/ 100 h 179"/>
                <a:gd name="T16" fmla="*/ 19 w 213"/>
                <a:gd name="T17" fmla="*/ 62 h 179"/>
                <a:gd name="T18" fmla="*/ 30 w 213"/>
                <a:gd name="T19" fmla="*/ 62 h 179"/>
                <a:gd name="T20" fmla="*/ 39 w 213"/>
                <a:gd name="T21" fmla="*/ 30 h 179"/>
                <a:gd name="T22" fmla="*/ 51 w 213"/>
                <a:gd name="T23" fmla="*/ 7 h 179"/>
                <a:gd name="T24" fmla="*/ 72 w 213"/>
                <a:gd name="T25" fmla="*/ 0 h 179"/>
                <a:gd name="T26" fmla="*/ 77 w 213"/>
                <a:gd name="T27" fmla="*/ 7 h 179"/>
                <a:gd name="T28" fmla="*/ 96 w 213"/>
                <a:gd name="T29" fmla="*/ 7 h 179"/>
                <a:gd name="T30" fmla="*/ 111 w 213"/>
                <a:gd name="T31" fmla="*/ 7 h 179"/>
                <a:gd name="T32" fmla="*/ 130 w 213"/>
                <a:gd name="T33" fmla="*/ 38 h 179"/>
                <a:gd name="T34" fmla="*/ 123 w 213"/>
                <a:gd name="T35" fmla="*/ 49 h 179"/>
                <a:gd name="T36" fmla="*/ 123 w 213"/>
                <a:gd name="T37" fmla="*/ 64 h 179"/>
                <a:gd name="T38" fmla="*/ 138 w 213"/>
                <a:gd name="T39" fmla="*/ 64 h 179"/>
                <a:gd name="T40" fmla="*/ 147 w 213"/>
                <a:gd name="T41" fmla="*/ 87 h 179"/>
                <a:gd name="T42" fmla="*/ 204 w 213"/>
                <a:gd name="T43" fmla="*/ 111 h 179"/>
                <a:gd name="T44" fmla="*/ 213 w 213"/>
                <a:gd name="T45" fmla="*/ 111 h 179"/>
                <a:gd name="T46" fmla="*/ 168 w 213"/>
                <a:gd name="T47" fmla="*/ 162 h 179"/>
                <a:gd name="T48" fmla="*/ 147 w 213"/>
                <a:gd name="T49" fmla="*/ 162 h 179"/>
                <a:gd name="T50" fmla="*/ 138 w 213"/>
                <a:gd name="T51" fmla="*/ 172 h 179"/>
                <a:gd name="T52" fmla="*/ 126 w 213"/>
                <a:gd name="T53" fmla="*/ 172 h 179"/>
                <a:gd name="T54" fmla="*/ 115 w 213"/>
                <a:gd name="T55" fmla="*/ 172 h 179"/>
                <a:gd name="T56" fmla="*/ 109 w 213"/>
                <a:gd name="T57" fmla="*/ 166 h 179"/>
                <a:gd name="T58" fmla="*/ 89 w 213"/>
                <a:gd name="T59" fmla="*/ 179 h 179"/>
                <a:gd name="T60" fmla="*/ 72 w 213"/>
                <a:gd name="T61" fmla="*/ 179 h 179"/>
                <a:gd name="T62" fmla="*/ 58 w 213"/>
                <a:gd name="T63" fmla="*/ 164 h 179"/>
                <a:gd name="T64" fmla="*/ 34 w 213"/>
                <a:gd name="T65" fmla="*/ 161 h 179"/>
                <a:gd name="T66" fmla="*/ 34 w 213"/>
                <a:gd name="T67" fmla="*/ 161 h 179"/>
                <a:gd name="T68" fmla="*/ 34 w 213"/>
                <a:gd name="T69" fmla="*/ 161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13" h="179">
                  <a:moveTo>
                    <a:pt x="34" y="161"/>
                  </a:moveTo>
                  <a:lnTo>
                    <a:pt x="41" y="151"/>
                  </a:lnTo>
                  <a:lnTo>
                    <a:pt x="30" y="145"/>
                  </a:lnTo>
                  <a:lnTo>
                    <a:pt x="22" y="127"/>
                  </a:lnTo>
                  <a:lnTo>
                    <a:pt x="11" y="113"/>
                  </a:lnTo>
                  <a:lnTo>
                    <a:pt x="0" y="113"/>
                  </a:lnTo>
                  <a:lnTo>
                    <a:pt x="4" y="100"/>
                  </a:lnTo>
                  <a:lnTo>
                    <a:pt x="15" y="100"/>
                  </a:lnTo>
                  <a:lnTo>
                    <a:pt x="19" y="62"/>
                  </a:lnTo>
                  <a:lnTo>
                    <a:pt x="30" y="62"/>
                  </a:lnTo>
                  <a:lnTo>
                    <a:pt x="39" y="30"/>
                  </a:lnTo>
                  <a:lnTo>
                    <a:pt x="51" y="7"/>
                  </a:lnTo>
                  <a:lnTo>
                    <a:pt x="72" y="0"/>
                  </a:lnTo>
                  <a:lnTo>
                    <a:pt x="77" y="7"/>
                  </a:lnTo>
                  <a:lnTo>
                    <a:pt x="96" y="7"/>
                  </a:lnTo>
                  <a:lnTo>
                    <a:pt x="111" y="7"/>
                  </a:lnTo>
                  <a:lnTo>
                    <a:pt x="130" y="38"/>
                  </a:lnTo>
                  <a:lnTo>
                    <a:pt x="123" y="49"/>
                  </a:lnTo>
                  <a:lnTo>
                    <a:pt x="123" y="64"/>
                  </a:lnTo>
                  <a:lnTo>
                    <a:pt x="138" y="64"/>
                  </a:lnTo>
                  <a:lnTo>
                    <a:pt x="147" y="87"/>
                  </a:lnTo>
                  <a:lnTo>
                    <a:pt x="204" y="111"/>
                  </a:lnTo>
                  <a:lnTo>
                    <a:pt x="213" y="111"/>
                  </a:lnTo>
                  <a:lnTo>
                    <a:pt x="168" y="162"/>
                  </a:lnTo>
                  <a:lnTo>
                    <a:pt x="147" y="162"/>
                  </a:lnTo>
                  <a:lnTo>
                    <a:pt x="138" y="172"/>
                  </a:lnTo>
                  <a:lnTo>
                    <a:pt x="126" y="172"/>
                  </a:lnTo>
                  <a:lnTo>
                    <a:pt x="115" y="172"/>
                  </a:lnTo>
                  <a:lnTo>
                    <a:pt x="109" y="166"/>
                  </a:lnTo>
                  <a:lnTo>
                    <a:pt x="89" y="179"/>
                  </a:lnTo>
                  <a:lnTo>
                    <a:pt x="72" y="179"/>
                  </a:lnTo>
                  <a:lnTo>
                    <a:pt x="58" y="164"/>
                  </a:lnTo>
                  <a:lnTo>
                    <a:pt x="34" y="161"/>
                  </a:lnTo>
                  <a:lnTo>
                    <a:pt x="34" y="161"/>
                  </a:lnTo>
                  <a:lnTo>
                    <a:pt x="34" y="161"/>
                  </a:lnTo>
                  <a:close/>
                </a:path>
              </a:pathLst>
            </a:custGeom>
            <a:solidFill>
              <a:schemeClr val="bg1">
                <a:lumMod val="85000"/>
              </a:schemeClr>
            </a:solidFill>
            <a:ln w="635" cap="rnd">
              <a:solidFill>
                <a:schemeClr val="bg1">
                  <a:alpha val="17000"/>
                </a:schemeClr>
              </a:solidFill>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65" name="Freeform 164">
              <a:extLst>
                <a:ext uri="{FF2B5EF4-FFF2-40B4-BE49-F238E27FC236}">
                  <a16:creationId xmlns:a16="http://schemas.microsoft.com/office/drawing/2014/main" id="{3AF90B72-CEF2-A94E-9CDC-EBBC72A18031}"/>
                </a:ext>
              </a:extLst>
            </p:cNvPr>
            <p:cNvSpPr>
              <a:spLocks/>
            </p:cNvSpPr>
            <p:nvPr userDrawn="1"/>
          </p:nvSpPr>
          <p:spPr bwMode="auto">
            <a:xfrm>
              <a:off x="1678434" y="3019086"/>
              <a:ext cx="325222" cy="232583"/>
            </a:xfrm>
            <a:custGeom>
              <a:avLst/>
              <a:gdLst>
                <a:gd name="T0" fmla="*/ 34 w 213"/>
                <a:gd name="T1" fmla="*/ 161 h 179"/>
                <a:gd name="T2" fmla="*/ 41 w 213"/>
                <a:gd name="T3" fmla="*/ 151 h 179"/>
                <a:gd name="T4" fmla="*/ 30 w 213"/>
                <a:gd name="T5" fmla="*/ 145 h 179"/>
                <a:gd name="T6" fmla="*/ 22 w 213"/>
                <a:gd name="T7" fmla="*/ 127 h 179"/>
                <a:gd name="T8" fmla="*/ 11 w 213"/>
                <a:gd name="T9" fmla="*/ 113 h 179"/>
                <a:gd name="T10" fmla="*/ 0 w 213"/>
                <a:gd name="T11" fmla="*/ 113 h 179"/>
                <a:gd name="T12" fmla="*/ 4 w 213"/>
                <a:gd name="T13" fmla="*/ 100 h 179"/>
                <a:gd name="T14" fmla="*/ 15 w 213"/>
                <a:gd name="T15" fmla="*/ 100 h 179"/>
                <a:gd name="T16" fmla="*/ 19 w 213"/>
                <a:gd name="T17" fmla="*/ 62 h 179"/>
                <a:gd name="T18" fmla="*/ 30 w 213"/>
                <a:gd name="T19" fmla="*/ 62 h 179"/>
                <a:gd name="T20" fmla="*/ 39 w 213"/>
                <a:gd name="T21" fmla="*/ 30 h 179"/>
                <a:gd name="T22" fmla="*/ 51 w 213"/>
                <a:gd name="T23" fmla="*/ 7 h 179"/>
                <a:gd name="T24" fmla="*/ 72 w 213"/>
                <a:gd name="T25" fmla="*/ 0 h 179"/>
                <a:gd name="T26" fmla="*/ 77 w 213"/>
                <a:gd name="T27" fmla="*/ 7 h 179"/>
                <a:gd name="T28" fmla="*/ 96 w 213"/>
                <a:gd name="T29" fmla="*/ 7 h 179"/>
                <a:gd name="T30" fmla="*/ 111 w 213"/>
                <a:gd name="T31" fmla="*/ 7 h 179"/>
                <a:gd name="T32" fmla="*/ 130 w 213"/>
                <a:gd name="T33" fmla="*/ 38 h 179"/>
                <a:gd name="T34" fmla="*/ 123 w 213"/>
                <a:gd name="T35" fmla="*/ 49 h 179"/>
                <a:gd name="T36" fmla="*/ 123 w 213"/>
                <a:gd name="T37" fmla="*/ 64 h 179"/>
                <a:gd name="T38" fmla="*/ 138 w 213"/>
                <a:gd name="T39" fmla="*/ 64 h 179"/>
                <a:gd name="T40" fmla="*/ 147 w 213"/>
                <a:gd name="T41" fmla="*/ 87 h 179"/>
                <a:gd name="T42" fmla="*/ 204 w 213"/>
                <a:gd name="T43" fmla="*/ 111 h 179"/>
                <a:gd name="T44" fmla="*/ 213 w 213"/>
                <a:gd name="T45" fmla="*/ 111 h 179"/>
                <a:gd name="T46" fmla="*/ 168 w 213"/>
                <a:gd name="T47" fmla="*/ 162 h 179"/>
                <a:gd name="T48" fmla="*/ 147 w 213"/>
                <a:gd name="T49" fmla="*/ 162 h 179"/>
                <a:gd name="T50" fmla="*/ 138 w 213"/>
                <a:gd name="T51" fmla="*/ 172 h 179"/>
                <a:gd name="T52" fmla="*/ 126 w 213"/>
                <a:gd name="T53" fmla="*/ 172 h 179"/>
                <a:gd name="T54" fmla="*/ 115 w 213"/>
                <a:gd name="T55" fmla="*/ 172 h 179"/>
                <a:gd name="T56" fmla="*/ 109 w 213"/>
                <a:gd name="T57" fmla="*/ 166 h 179"/>
                <a:gd name="T58" fmla="*/ 89 w 213"/>
                <a:gd name="T59" fmla="*/ 179 h 179"/>
                <a:gd name="T60" fmla="*/ 72 w 213"/>
                <a:gd name="T61" fmla="*/ 179 h 179"/>
                <a:gd name="T62" fmla="*/ 58 w 213"/>
                <a:gd name="T63" fmla="*/ 164 h 179"/>
                <a:gd name="T64" fmla="*/ 34 w 213"/>
                <a:gd name="T65" fmla="*/ 161 h 179"/>
                <a:gd name="T66" fmla="*/ 34 w 213"/>
                <a:gd name="T67" fmla="*/ 161 h 179"/>
                <a:gd name="T68" fmla="*/ 34 w 213"/>
                <a:gd name="T69" fmla="*/ 161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13" h="179">
                  <a:moveTo>
                    <a:pt x="34" y="161"/>
                  </a:moveTo>
                  <a:lnTo>
                    <a:pt x="41" y="151"/>
                  </a:lnTo>
                  <a:lnTo>
                    <a:pt x="30" y="145"/>
                  </a:lnTo>
                  <a:lnTo>
                    <a:pt x="22" y="127"/>
                  </a:lnTo>
                  <a:lnTo>
                    <a:pt x="11" y="113"/>
                  </a:lnTo>
                  <a:lnTo>
                    <a:pt x="0" y="113"/>
                  </a:lnTo>
                  <a:lnTo>
                    <a:pt x="4" y="100"/>
                  </a:lnTo>
                  <a:lnTo>
                    <a:pt x="15" y="100"/>
                  </a:lnTo>
                  <a:lnTo>
                    <a:pt x="19" y="62"/>
                  </a:lnTo>
                  <a:lnTo>
                    <a:pt x="30" y="62"/>
                  </a:lnTo>
                  <a:lnTo>
                    <a:pt x="39" y="30"/>
                  </a:lnTo>
                  <a:lnTo>
                    <a:pt x="51" y="7"/>
                  </a:lnTo>
                  <a:lnTo>
                    <a:pt x="72" y="0"/>
                  </a:lnTo>
                  <a:lnTo>
                    <a:pt x="77" y="7"/>
                  </a:lnTo>
                  <a:lnTo>
                    <a:pt x="96" y="7"/>
                  </a:lnTo>
                  <a:lnTo>
                    <a:pt x="111" y="7"/>
                  </a:lnTo>
                  <a:lnTo>
                    <a:pt x="130" y="38"/>
                  </a:lnTo>
                  <a:lnTo>
                    <a:pt x="123" y="49"/>
                  </a:lnTo>
                  <a:lnTo>
                    <a:pt x="123" y="64"/>
                  </a:lnTo>
                  <a:lnTo>
                    <a:pt x="138" y="64"/>
                  </a:lnTo>
                  <a:lnTo>
                    <a:pt x="147" y="87"/>
                  </a:lnTo>
                  <a:lnTo>
                    <a:pt x="204" y="111"/>
                  </a:lnTo>
                  <a:lnTo>
                    <a:pt x="213" y="111"/>
                  </a:lnTo>
                  <a:lnTo>
                    <a:pt x="168" y="162"/>
                  </a:lnTo>
                  <a:lnTo>
                    <a:pt x="147" y="162"/>
                  </a:lnTo>
                  <a:lnTo>
                    <a:pt x="138" y="172"/>
                  </a:lnTo>
                  <a:lnTo>
                    <a:pt x="126" y="172"/>
                  </a:lnTo>
                  <a:lnTo>
                    <a:pt x="115" y="172"/>
                  </a:lnTo>
                  <a:lnTo>
                    <a:pt x="109" y="166"/>
                  </a:lnTo>
                  <a:lnTo>
                    <a:pt x="89" y="179"/>
                  </a:lnTo>
                  <a:lnTo>
                    <a:pt x="72" y="179"/>
                  </a:lnTo>
                  <a:lnTo>
                    <a:pt x="58" y="164"/>
                  </a:lnTo>
                  <a:lnTo>
                    <a:pt x="34" y="161"/>
                  </a:lnTo>
                  <a:lnTo>
                    <a:pt x="34" y="161"/>
                  </a:lnTo>
                  <a:lnTo>
                    <a:pt x="34" y="161"/>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66" name="Freeform 165">
              <a:extLst>
                <a:ext uri="{FF2B5EF4-FFF2-40B4-BE49-F238E27FC236}">
                  <a16:creationId xmlns:a16="http://schemas.microsoft.com/office/drawing/2014/main" id="{8D7EB0B4-BFE5-1D4D-95C4-B4E72CA10499}"/>
                </a:ext>
              </a:extLst>
            </p:cNvPr>
            <p:cNvSpPr>
              <a:spLocks/>
            </p:cNvSpPr>
            <p:nvPr userDrawn="1"/>
          </p:nvSpPr>
          <p:spPr bwMode="auto">
            <a:xfrm>
              <a:off x="1287557" y="3094448"/>
              <a:ext cx="264148" cy="181908"/>
            </a:xfrm>
            <a:custGeom>
              <a:avLst/>
              <a:gdLst>
                <a:gd name="T0" fmla="*/ 110 w 173"/>
                <a:gd name="T1" fmla="*/ 0 h 140"/>
                <a:gd name="T2" fmla="*/ 120 w 173"/>
                <a:gd name="T3" fmla="*/ 14 h 140"/>
                <a:gd name="T4" fmla="*/ 120 w 173"/>
                <a:gd name="T5" fmla="*/ 33 h 140"/>
                <a:gd name="T6" fmla="*/ 133 w 173"/>
                <a:gd name="T7" fmla="*/ 42 h 140"/>
                <a:gd name="T8" fmla="*/ 173 w 173"/>
                <a:gd name="T9" fmla="*/ 87 h 140"/>
                <a:gd name="T10" fmla="*/ 173 w 173"/>
                <a:gd name="T11" fmla="*/ 97 h 140"/>
                <a:gd name="T12" fmla="*/ 150 w 173"/>
                <a:gd name="T13" fmla="*/ 97 h 140"/>
                <a:gd name="T14" fmla="*/ 131 w 173"/>
                <a:gd name="T15" fmla="*/ 97 h 140"/>
                <a:gd name="T16" fmla="*/ 121 w 173"/>
                <a:gd name="T17" fmla="*/ 108 h 140"/>
                <a:gd name="T18" fmla="*/ 116 w 173"/>
                <a:gd name="T19" fmla="*/ 99 h 140"/>
                <a:gd name="T20" fmla="*/ 104 w 173"/>
                <a:gd name="T21" fmla="*/ 110 h 140"/>
                <a:gd name="T22" fmla="*/ 80 w 173"/>
                <a:gd name="T23" fmla="*/ 110 h 140"/>
                <a:gd name="T24" fmla="*/ 69 w 173"/>
                <a:gd name="T25" fmla="*/ 99 h 140"/>
                <a:gd name="T26" fmla="*/ 57 w 173"/>
                <a:gd name="T27" fmla="*/ 110 h 140"/>
                <a:gd name="T28" fmla="*/ 57 w 173"/>
                <a:gd name="T29" fmla="*/ 125 h 140"/>
                <a:gd name="T30" fmla="*/ 31 w 173"/>
                <a:gd name="T31" fmla="*/ 125 h 140"/>
                <a:gd name="T32" fmla="*/ 31 w 173"/>
                <a:gd name="T33" fmla="*/ 140 h 140"/>
                <a:gd name="T34" fmla="*/ 14 w 173"/>
                <a:gd name="T35" fmla="*/ 121 h 140"/>
                <a:gd name="T36" fmla="*/ 0 w 173"/>
                <a:gd name="T37" fmla="*/ 84 h 140"/>
                <a:gd name="T38" fmla="*/ 16 w 173"/>
                <a:gd name="T39" fmla="*/ 61 h 140"/>
                <a:gd name="T40" fmla="*/ 29 w 173"/>
                <a:gd name="T41" fmla="*/ 61 h 140"/>
                <a:gd name="T42" fmla="*/ 36 w 173"/>
                <a:gd name="T43" fmla="*/ 51 h 140"/>
                <a:gd name="T44" fmla="*/ 53 w 173"/>
                <a:gd name="T45" fmla="*/ 48 h 140"/>
                <a:gd name="T46" fmla="*/ 86 w 173"/>
                <a:gd name="T47" fmla="*/ 29 h 140"/>
                <a:gd name="T48" fmla="*/ 110 w 173"/>
                <a:gd name="T49" fmla="*/ 0 h 140"/>
                <a:gd name="T50" fmla="*/ 110 w 173"/>
                <a:gd name="T51" fmla="*/ 0 h 140"/>
                <a:gd name="T52" fmla="*/ 110 w 173"/>
                <a:gd name="T53" fmla="*/ 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3" h="140">
                  <a:moveTo>
                    <a:pt x="110" y="0"/>
                  </a:moveTo>
                  <a:lnTo>
                    <a:pt x="120" y="14"/>
                  </a:lnTo>
                  <a:lnTo>
                    <a:pt x="120" y="33"/>
                  </a:lnTo>
                  <a:lnTo>
                    <a:pt x="133" y="42"/>
                  </a:lnTo>
                  <a:lnTo>
                    <a:pt x="173" y="87"/>
                  </a:lnTo>
                  <a:lnTo>
                    <a:pt x="173" y="97"/>
                  </a:lnTo>
                  <a:lnTo>
                    <a:pt x="150" y="97"/>
                  </a:lnTo>
                  <a:lnTo>
                    <a:pt x="131" y="97"/>
                  </a:lnTo>
                  <a:lnTo>
                    <a:pt x="121" y="108"/>
                  </a:lnTo>
                  <a:lnTo>
                    <a:pt x="116" y="99"/>
                  </a:lnTo>
                  <a:lnTo>
                    <a:pt x="104" y="110"/>
                  </a:lnTo>
                  <a:lnTo>
                    <a:pt x="80" y="110"/>
                  </a:lnTo>
                  <a:lnTo>
                    <a:pt x="69" y="99"/>
                  </a:lnTo>
                  <a:lnTo>
                    <a:pt x="57" y="110"/>
                  </a:lnTo>
                  <a:lnTo>
                    <a:pt x="57" y="125"/>
                  </a:lnTo>
                  <a:lnTo>
                    <a:pt x="31" y="125"/>
                  </a:lnTo>
                  <a:lnTo>
                    <a:pt x="31" y="140"/>
                  </a:lnTo>
                  <a:lnTo>
                    <a:pt x="14" y="121"/>
                  </a:lnTo>
                  <a:lnTo>
                    <a:pt x="0" y="84"/>
                  </a:lnTo>
                  <a:lnTo>
                    <a:pt x="16" y="61"/>
                  </a:lnTo>
                  <a:lnTo>
                    <a:pt x="29" y="61"/>
                  </a:lnTo>
                  <a:lnTo>
                    <a:pt x="36" y="51"/>
                  </a:lnTo>
                  <a:lnTo>
                    <a:pt x="53" y="48"/>
                  </a:lnTo>
                  <a:lnTo>
                    <a:pt x="86" y="29"/>
                  </a:lnTo>
                  <a:lnTo>
                    <a:pt x="110" y="0"/>
                  </a:lnTo>
                  <a:lnTo>
                    <a:pt x="110" y="0"/>
                  </a:lnTo>
                  <a:lnTo>
                    <a:pt x="110" y="0"/>
                  </a:lnTo>
                  <a:close/>
                </a:path>
              </a:pathLst>
            </a:custGeom>
            <a:solidFill>
              <a:schemeClr val="bg1">
                <a:lumMod val="85000"/>
              </a:schemeClr>
            </a:solidFill>
            <a:ln w="635" cap="rnd">
              <a:solidFill>
                <a:schemeClr val="bg1">
                  <a:alpha val="17000"/>
                </a:schemeClr>
              </a:solidFill>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67" name="Freeform 166">
              <a:extLst>
                <a:ext uri="{FF2B5EF4-FFF2-40B4-BE49-F238E27FC236}">
                  <a16:creationId xmlns:a16="http://schemas.microsoft.com/office/drawing/2014/main" id="{D064117D-499F-5445-9F61-B55BE967EF3D}"/>
                </a:ext>
              </a:extLst>
            </p:cNvPr>
            <p:cNvSpPr>
              <a:spLocks/>
            </p:cNvSpPr>
            <p:nvPr userDrawn="1"/>
          </p:nvSpPr>
          <p:spPr bwMode="auto">
            <a:xfrm>
              <a:off x="1287557" y="3094448"/>
              <a:ext cx="264148" cy="181908"/>
            </a:xfrm>
            <a:custGeom>
              <a:avLst/>
              <a:gdLst>
                <a:gd name="T0" fmla="*/ 110 w 173"/>
                <a:gd name="T1" fmla="*/ 0 h 140"/>
                <a:gd name="T2" fmla="*/ 120 w 173"/>
                <a:gd name="T3" fmla="*/ 14 h 140"/>
                <a:gd name="T4" fmla="*/ 120 w 173"/>
                <a:gd name="T5" fmla="*/ 33 h 140"/>
                <a:gd name="T6" fmla="*/ 133 w 173"/>
                <a:gd name="T7" fmla="*/ 42 h 140"/>
                <a:gd name="T8" fmla="*/ 173 w 173"/>
                <a:gd name="T9" fmla="*/ 87 h 140"/>
                <a:gd name="T10" fmla="*/ 173 w 173"/>
                <a:gd name="T11" fmla="*/ 97 h 140"/>
                <a:gd name="T12" fmla="*/ 150 w 173"/>
                <a:gd name="T13" fmla="*/ 97 h 140"/>
                <a:gd name="T14" fmla="*/ 131 w 173"/>
                <a:gd name="T15" fmla="*/ 97 h 140"/>
                <a:gd name="T16" fmla="*/ 121 w 173"/>
                <a:gd name="T17" fmla="*/ 108 h 140"/>
                <a:gd name="T18" fmla="*/ 116 w 173"/>
                <a:gd name="T19" fmla="*/ 99 h 140"/>
                <a:gd name="T20" fmla="*/ 104 w 173"/>
                <a:gd name="T21" fmla="*/ 110 h 140"/>
                <a:gd name="T22" fmla="*/ 80 w 173"/>
                <a:gd name="T23" fmla="*/ 110 h 140"/>
                <a:gd name="T24" fmla="*/ 69 w 173"/>
                <a:gd name="T25" fmla="*/ 99 h 140"/>
                <a:gd name="T26" fmla="*/ 57 w 173"/>
                <a:gd name="T27" fmla="*/ 110 h 140"/>
                <a:gd name="T28" fmla="*/ 57 w 173"/>
                <a:gd name="T29" fmla="*/ 125 h 140"/>
                <a:gd name="T30" fmla="*/ 31 w 173"/>
                <a:gd name="T31" fmla="*/ 125 h 140"/>
                <a:gd name="T32" fmla="*/ 31 w 173"/>
                <a:gd name="T33" fmla="*/ 140 h 140"/>
                <a:gd name="T34" fmla="*/ 14 w 173"/>
                <a:gd name="T35" fmla="*/ 121 h 140"/>
                <a:gd name="T36" fmla="*/ 0 w 173"/>
                <a:gd name="T37" fmla="*/ 84 h 140"/>
                <a:gd name="T38" fmla="*/ 16 w 173"/>
                <a:gd name="T39" fmla="*/ 61 h 140"/>
                <a:gd name="T40" fmla="*/ 29 w 173"/>
                <a:gd name="T41" fmla="*/ 61 h 140"/>
                <a:gd name="T42" fmla="*/ 36 w 173"/>
                <a:gd name="T43" fmla="*/ 51 h 140"/>
                <a:gd name="T44" fmla="*/ 53 w 173"/>
                <a:gd name="T45" fmla="*/ 48 h 140"/>
                <a:gd name="T46" fmla="*/ 86 w 173"/>
                <a:gd name="T47" fmla="*/ 29 h 140"/>
                <a:gd name="T48" fmla="*/ 110 w 173"/>
                <a:gd name="T49" fmla="*/ 0 h 140"/>
                <a:gd name="T50" fmla="*/ 110 w 173"/>
                <a:gd name="T51" fmla="*/ 0 h 140"/>
                <a:gd name="T52" fmla="*/ 110 w 173"/>
                <a:gd name="T53" fmla="*/ 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3" h="140">
                  <a:moveTo>
                    <a:pt x="110" y="0"/>
                  </a:moveTo>
                  <a:lnTo>
                    <a:pt x="120" y="14"/>
                  </a:lnTo>
                  <a:lnTo>
                    <a:pt x="120" y="33"/>
                  </a:lnTo>
                  <a:lnTo>
                    <a:pt x="133" y="42"/>
                  </a:lnTo>
                  <a:lnTo>
                    <a:pt x="173" y="87"/>
                  </a:lnTo>
                  <a:lnTo>
                    <a:pt x="173" y="97"/>
                  </a:lnTo>
                  <a:lnTo>
                    <a:pt x="150" y="97"/>
                  </a:lnTo>
                  <a:lnTo>
                    <a:pt x="131" y="97"/>
                  </a:lnTo>
                  <a:lnTo>
                    <a:pt x="121" y="108"/>
                  </a:lnTo>
                  <a:lnTo>
                    <a:pt x="116" y="99"/>
                  </a:lnTo>
                  <a:lnTo>
                    <a:pt x="104" y="110"/>
                  </a:lnTo>
                  <a:lnTo>
                    <a:pt x="80" y="110"/>
                  </a:lnTo>
                  <a:lnTo>
                    <a:pt x="69" y="99"/>
                  </a:lnTo>
                  <a:lnTo>
                    <a:pt x="57" y="110"/>
                  </a:lnTo>
                  <a:lnTo>
                    <a:pt x="57" y="125"/>
                  </a:lnTo>
                  <a:lnTo>
                    <a:pt x="31" y="125"/>
                  </a:lnTo>
                  <a:lnTo>
                    <a:pt x="31" y="140"/>
                  </a:lnTo>
                  <a:lnTo>
                    <a:pt x="14" y="121"/>
                  </a:lnTo>
                  <a:lnTo>
                    <a:pt x="0" y="84"/>
                  </a:lnTo>
                  <a:lnTo>
                    <a:pt x="16" y="61"/>
                  </a:lnTo>
                  <a:lnTo>
                    <a:pt x="29" y="61"/>
                  </a:lnTo>
                  <a:lnTo>
                    <a:pt x="36" y="51"/>
                  </a:lnTo>
                  <a:lnTo>
                    <a:pt x="53" y="48"/>
                  </a:lnTo>
                  <a:lnTo>
                    <a:pt x="86" y="29"/>
                  </a:lnTo>
                  <a:lnTo>
                    <a:pt x="110" y="0"/>
                  </a:lnTo>
                  <a:lnTo>
                    <a:pt x="110" y="0"/>
                  </a:lnTo>
                  <a:lnTo>
                    <a:pt x="110" y="0"/>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68" name="Freeform 167">
              <a:extLst>
                <a:ext uri="{FF2B5EF4-FFF2-40B4-BE49-F238E27FC236}">
                  <a16:creationId xmlns:a16="http://schemas.microsoft.com/office/drawing/2014/main" id="{3BAAD13E-CFAD-A744-9084-7F143994FAC0}"/>
                </a:ext>
              </a:extLst>
            </p:cNvPr>
            <p:cNvSpPr>
              <a:spLocks/>
            </p:cNvSpPr>
            <p:nvPr userDrawn="1"/>
          </p:nvSpPr>
          <p:spPr bwMode="auto">
            <a:xfrm>
              <a:off x="1847916" y="3080155"/>
              <a:ext cx="225976" cy="283257"/>
            </a:xfrm>
            <a:custGeom>
              <a:avLst/>
              <a:gdLst>
                <a:gd name="T0" fmla="*/ 27 w 148"/>
                <a:gd name="T1" fmla="*/ 17 h 218"/>
                <a:gd name="T2" fmla="*/ 91 w 148"/>
                <a:gd name="T3" fmla="*/ 64 h 218"/>
                <a:gd name="T4" fmla="*/ 57 w 148"/>
                <a:gd name="T5" fmla="*/ 115 h 218"/>
                <a:gd name="T6" fmla="*/ 27 w 148"/>
                <a:gd name="T7" fmla="*/ 125 h 218"/>
                <a:gd name="T8" fmla="*/ 0 w 148"/>
                <a:gd name="T9" fmla="*/ 144 h 218"/>
                <a:gd name="T10" fmla="*/ 6 w 148"/>
                <a:gd name="T11" fmla="*/ 218 h 218"/>
                <a:gd name="T12" fmla="*/ 36 w 148"/>
                <a:gd name="T13" fmla="*/ 184 h 218"/>
                <a:gd name="T14" fmla="*/ 59 w 148"/>
                <a:gd name="T15" fmla="*/ 161 h 218"/>
                <a:gd name="T16" fmla="*/ 87 w 148"/>
                <a:gd name="T17" fmla="*/ 134 h 218"/>
                <a:gd name="T18" fmla="*/ 101 w 148"/>
                <a:gd name="T19" fmla="*/ 114 h 218"/>
                <a:gd name="T20" fmla="*/ 108 w 148"/>
                <a:gd name="T21" fmla="*/ 110 h 218"/>
                <a:gd name="T22" fmla="*/ 108 w 148"/>
                <a:gd name="T23" fmla="*/ 106 h 218"/>
                <a:gd name="T24" fmla="*/ 108 w 148"/>
                <a:gd name="T25" fmla="*/ 91 h 218"/>
                <a:gd name="T26" fmla="*/ 119 w 148"/>
                <a:gd name="T27" fmla="*/ 78 h 218"/>
                <a:gd name="T28" fmla="*/ 123 w 148"/>
                <a:gd name="T29" fmla="*/ 76 h 218"/>
                <a:gd name="T30" fmla="*/ 133 w 148"/>
                <a:gd name="T31" fmla="*/ 68 h 218"/>
                <a:gd name="T32" fmla="*/ 135 w 148"/>
                <a:gd name="T33" fmla="*/ 62 h 218"/>
                <a:gd name="T34" fmla="*/ 135 w 148"/>
                <a:gd name="T35" fmla="*/ 40 h 218"/>
                <a:gd name="T36" fmla="*/ 144 w 148"/>
                <a:gd name="T37" fmla="*/ 28 h 218"/>
                <a:gd name="T38" fmla="*/ 148 w 148"/>
                <a:gd name="T39" fmla="*/ 17 h 218"/>
                <a:gd name="T40" fmla="*/ 148 w 148"/>
                <a:gd name="T41" fmla="*/ 11 h 218"/>
                <a:gd name="T42" fmla="*/ 148 w 148"/>
                <a:gd name="T43" fmla="*/ 2 h 218"/>
                <a:gd name="T44" fmla="*/ 146 w 148"/>
                <a:gd name="T45" fmla="*/ 0 h 218"/>
                <a:gd name="T46" fmla="*/ 136 w 148"/>
                <a:gd name="T47" fmla="*/ 0 h 218"/>
                <a:gd name="T48" fmla="*/ 131 w 148"/>
                <a:gd name="T49" fmla="*/ 2 h 218"/>
                <a:gd name="T50" fmla="*/ 123 w 148"/>
                <a:gd name="T51" fmla="*/ 11 h 218"/>
                <a:gd name="T52" fmla="*/ 118 w 148"/>
                <a:gd name="T53" fmla="*/ 13 h 218"/>
                <a:gd name="T54" fmla="*/ 97 w 148"/>
                <a:gd name="T55" fmla="*/ 13 h 218"/>
                <a:gd name="T56" fmla="*/ 82 w 148"/>
                <a:gd name="T57" fmla="*/ 13 h 218"/>
                <a:gd name="T58" fmla="*/ 51 w 148"/>
                <a:gd name="T59" fmla="*/ 19 h 218"/>
                <a:gd name="T60" fmla="*/ 36 w 148"/>
                <a:gd name="T61" fmla="*/ 6 h 218"/>
                <a:gd name="T62" fmla="*/ 36 w 148"/>
                <a:gd name="T63" fmla="*/ 6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8" h="218">
                  <a:moveTo>
                    <a:pt x="36" y="6"/>
                  </a:moveTo>
                  <a:lnTo>
                    <a:pt x="27" y="17"/>
                  </a:lnTo>
                  <a:lnTo>
                    <a:pt x="36" y="40"/>
                  </a:lnTo>
                  <a:lnTo>
                    <a:pt x="91" y="64"/>
                  </a:lnTo>
                  <a:lnTo>
                    <a:pt x="101" y="64"/>
                  </a:lnTo>
                  <a:lnTo>
                    <a:pt x="57" y="115"/>
                  </a:lnTo>
                  <a:lnTo>
                    <a:pt x="36" y="115"/>
                  </a:lnTo>
                  <a:lnTo>
                    <a:pt x="27" y="125"/>
                  </a:lnTo>
                  <a:lnTo>
                    <a:pt x="15" y="125"/>
                  </a:lnTo>
                  <a:lnTo>
                    <a:pt x="0" y="144"/>
                  </a:lnTo>
                  <a:lnTo>
                    <a:pt x="0" y="210"/>
                  </a:lnTo>
                  <a:lnTo>
                    <a:pt x="6" y="218"/>
                  </a:lnTo>
                  <a:lnTo>
                    <a:pt x="29" y="191"/>
                  </a:lnTo>
                  <a:lnTo>
                    <a:pt x="36" y="184"/>
                  </a:lnTo>
                  <a:lnTo>
                    <a:pt x="46" y="167"/>
                  </a:lnTo>
                  <a:lnTo>
                    <a:pt x="59" y="161"/>
                  </a:lnTo>
                  <a:lnTo>
                    <a:pt x="70" y="148"/>
                  </a:lnTo>
                  <a:lnTo>
                    <a:pt x="87" y="134"/>
                  </a:lnTo>
                  <a:lnTo>
                    <a:pt x="101" y="114"/>
                  </a:lnTo>
                  <a:lnTo>
                    <a:pt x="101" y="114"/>
                  </a:lnTo>
                  <a:lnTo>
                    <a:pt x="106" y="112"/>
                  </a:lnTo>
                  <a:lnTo>
                    <a:pt x="108" y="110"/>
                  </a:lnTo>
                  <a:lnTo>
                    <a:pt x="108" y="108"/>
                  </a:lnTo>
                  <a:lnTo>
                    <a:pt x="108" y="106"/>
                  </a:lnTo>
                  <a:lnTo>
                    <a:pt x="108" y="106"/>
                  </a:lnTo>
                  <a:lnTo>
                    <a:pt x="108" y="91"/>
                  </a:lnTo>
                  <a:lnTo>
                    <a:pt x="108" y="91"/>
                  </a:lnTo>
                  <a:lnTo>
                    <a:pt x="119" y="78"/>
                  </a:lnTo>
                  <a:lnTo>
                    <a:pt x="119" y="78"/>
                  </a:lnTo>
                  <a:lnTo>
                    <a:pt x="123" y="76"/>
                  </a:lnTo>
                  <a:lnTo>
                    <a:pt x="129" y="72"/>
                  </a:lnTo>
                  <a:lnTo>
                    <a:pt x="133" y="68"/>
                  </a:lnTo>
                  <a:lnTo>
                    <a:pt x="135" y="64"/>
                  </a:lnTo>
                  <a:lnTo>
                    <a:pt x="135" y="62"/>
                  </a:lnTo>
                  <a:lnTo>
                    <a:pt x="135" y="62"/>
                  </a:lnTo>
                  <a:lnTo>
                    <a:pt x="135" y="40"/>
                  </a:lnTo>
                  <a:lnTo>
                    <a:pt x="144" y="28"/>
                  </a:lnTo>
                  <a:lnTo>
                    <a:pt x="144" y="28"/>
                  </a:lnTo>
                  <a:lnTo>
                    <a:pt x="148" y="23"/>
                  </a:lnTo>
                  <a:lnTo>
                    <a:pt x="148" y="17"/>
                  </a:lnTo>
                  <a:lnTo>
                    <a:pt x="148" y="11"/>
                  </a:lnTo>
                  <a:lnTo>
                    <a:pt x="148" y="11"/>
                  </a:lnTo>
                  <a:lnTo>
                    <a:pt x="148" y="6"/>
                  </a:lnTo>
                  <a:lnTo>
                    <a:pt x="148" y="2"/>
                  </a:lnTo>
                  <a:lnTo>
                    <a:pt x="146" y="0"/>
                  </a:lnTo>
                  <a:lnTo>
                    <a:pt x="146" y="0"/>
                  </a:lnTo>
                  <a:lnTo>
                    <a:pt x="136" y="0"/>
                  </a:lnTo>
                  <a:lnTo>
                    <a:pt x="136" y="0"/>
                  </a:lnTo>
                  <a:lnTo>
                    <a:pt x="133" y="0"/>
                  </a:lnTo>
                  <a:lnTo>
                    <a:pt x="131" y="2"/>
                  </a:lnTo>
                  <a:lnTo>
                    <a:pt x="127" y="6"/>
                  </a:lnTo>
                  <a:lnTo>
                    <a:pt x="123" y="11"/>
                  </a:lnTo>
                  <a:lnTo>
                    <a:pt x="119" y="11"/>
                  </a:lnTo>
                  <a:lnTo>
                    <a:pt x="118" y="13"/>
                  </a:lnTo>
                  <a:lnTo>
                    <a:pt x="118" y="13"/>
                  </a:lnTo>
                  <a:lnTo>
                    <a:pt x="97" y="13"/>
                  </a:lnTo>
                  <a:lnTo>
                    <a:pt x="97" y="13"/>
                  </a:lnTo>
                  <a:lnTo>
                    <a:pt x="82" y="13"/>
                  </a:lnTo>
                  <a:lnTo>
                    <a:pt x="68" y="19"/>
                  </a:lnTo>
                  <a:lnTo>
                    <a:pt x="51" y="19"/>
                  </a:lnTo>
                  <a:lnTo>
                    <a:pt x="48" y="25"/>
                  </a:lnTo>
                  <a:lnTo>
                    <a:pt x="36" y="6"/>
                  </a:lnTo>
                  <a:lnTo>
                    <a:pt x="36" y="6"/>
                  </a:lnTo>
                  <a:lnTo>
                    <a:pt x="36" y="6"/>
                  </a:lnTo>
                  <a:close/>
                </a:path>
              </a:pathLst>
            </a:custGeom>
            <a:solidFill>
              <a:schemeClr val="bg1">
                <a:lumMod val="85000"/>
              </a:schemeClr>
            </a:solidFill>
            <a:ln w="635" cap="rnd">
              <a:solidFill>
                <a:schemeClr val="bg1">
                  <a:alpha val="17000"/>
                </a:schemeClr>
              </a:solidFill>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69" name="Freeform 168">
              <a:extLst>
                <a:ext uri="{FF2B5EF4-FFF2-40B4-BE49-F238E27FC236}">
                  <a16:creationId xmlns:a16="http://schemas.microsoft.com/office/drawing/2014/main" id="{0B4FCAB6-5E52-1141-AB6C-F7A2440939E8}"/>
                </a:ext>
              </a:extLst>
            </p:cNvPr>
            <p:cNvSpPr>
              <a:spLocks/>
            </p:cNvSpPr>
            <p:nvPr userDrawn="1"/>
          </p:nvSpPr>
          <p:spPr bwMode="auto">
            <a:xfrm>
              <a:off x="1847916" y="3080155"/>
              <a:ext cx="225976" cy="283257"/>
            </a:xfrm>
            <a:custGeom>
              <a:avLst/>
              <a:gdLst>
                <a:gd name="T0" fmla="*/ 27 w 148"/>
                <a:gd name="T1" fmla="*/ 17 h 218"/>
                <a:gd name="T2" fmla="*/ 91 w 148"/>
                <a:gd name="T3" fmla="*/ 64 h 218"/>
                <a:gd name="T4" fmla="*/ 57 w 148"/>
                <a:gd name="T5" fmla="*/ 115 h 218"/>
                <a:gd name="T6" fmla="*/ 27 w 148"/>
                <a:gd name="T7" fmla="*/ 125 h 218"/>
                <a:gd name="T8" fmla="*/ 0 w 148"/>
                <a:gd name="T9" fmla="*/ 144 h 218"/>
                <a:gd name="T10" fmla="*/ 6 w 148"/>
                <a:gd name="T11" fmla="*/ 218 h 218"/>
                <a:gd name="T12" fmla="*/ 36 w 148"/>
                <a:gd name="T13" fmla="*/ 184 h 218"/>
                <a:gd name="T14" fmla="*/ 59 w 148"/>
                <a:gd name="T15" fmla="*/ 161 h 218"/>
                <a:gd name="T16" fmla="*/ 87 w 148"/>
                <a:gd name="T17" fmla="*/ 134 h 218"/>
                <a:gd name="T18" fmla="*/ 101 w 148"/>
                <a:gd name="T19" fmla="*/ 114 h 218"/>
                <a:gd name="T20" fmla="*/ 108 w 148"/>
                <a:gd name="T21" fmla="*/ 110 h 218"/>
                <a:gd name="T22" fmla="*/ 108 w 148"/>
                <a:gd name="T23" fmla="*/ 106 h 218"/>
                <a:gd name="T24" fmla="*/ 108 w 148"/>
                <a:gd name="T25" fmla="*/ 91 h 218"/>
                <a:gd name="T26" fmla="*/ 119 w 148"/>
                <a:gd name="T27" fmla="*/ 78 h 218"/>
                <a:gd name="T28" fmla="*/ 123 w 148"/>
                <a:gd name="T29" fmla="*/ 76 h 218"/>
                <a:gd name="T30" fmla="*/ 133 w 148"/>
                <a:gd name="T31" fmla="*/ 68 h 218"/>
                <a:gd name="T32" fmla="*/ 135 w 148"/>
                <a:gd name="T33" fmla="*/ 62 h 218"/>
                <a:gd name="T34" fmla="*/ 135 w 148"/>
                <a:gd name="T35" fmla="*/ 40 h 218"/>
                <a:gd name="T36" fmla="*/ 144 w 148"/>
                <a:gd name="T37" fmla="*/ 28 h 218"/>
                <a:gd name="T38" fmla="*/ 148 w 148"/>
                <a:gd name="T39" fmla="*/ 17 h 218"/>
                <a:gd name="T40" fmla="*/ 148 w 148"/>
                <a:gd name="T41" fmla="*/ 11 h 218"/>
                <a:gd name="T42" fmla="*/ 148 w 148"/>
                <a:gd name="T43" fmla="*/ 2 h 218"/>
                <a:gd name="T44" fmla="*/ 146 w 148"/>
                <a:gd name="T45" fmla="*/ 0 h 218"/>
                <a:gd name="T46" fmla="*/ 136 w 148"/>
                <a:gd name="T47" fmla="*/ 0 h 218"/>
                <a:gd name="T48" fmla="*/ 131 w 148"/>
                <a:gd name="T49" fmla="*/ 2 h 218"/>
                <a:gd name="T50" fmla="*/ 123 w 148"/>
                <a:gd name="T51" fmla="*/ 11 h 218"/>
                <a:gd name="T52" fmla="*/ 118 w 148"/>
                <a:gd name="T53" fmla="*/ 13 h 218"/>
                <a:gd name="T54" fmla="*/ 97 w 148"/>
                <a:gd name="T55" fmla="*/ 13 h 218"/>
                <a:gd name="T56" fmla="*/ 82 w 148"/>
                <a:gd name="T57" fmla="*/ 13 h 218"/>
                <a:gd name="T58" fmla="*/ 51 w 148"/>
                <a:gd name="T59" fmla="*/ 19 h 218"/>
                <a:gd name="T60" fmla="*/ 36 w 148"/>
                <a:gd name="T61" fmla="*/ 6 h 218"/>
                <a:gd name="T62" fmla="*/ 36 w 148"/>
                <a:gd name="T63" fmla="*/ 6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8" h="218">
                  <a:moveTo>
                    <a:pt x="36" y="6"/>
                  </a:moveTo>
                  <a:lnTo>
                    <a:pt x="27" y="17"/>
                  </a:lnTo>
                  <a:lnTo>
                    <a:pt x="36" y="40"/>
                  </a:lnTo>
                  <a:lnTo>
                    <a:pt x="91" y="64"/>
                  </a:lnTo>
                  <a:lnTo>
                    <a:pt x="101" y="64"/>
                  </a:lnTo>
                  <a:lnTo>
                    <a:pt x="57" y="115"/>
                  </a:lnTo>
                  <a:lnTo>
                    <a:pt x="36" y="115"/>
                  </a:lnTo>
                  <a:lnTo>
                    <a:pt x="27" y="125"/>
                  </a:lnTo>
                  <a:lnTo>
                    <a:pt x="15" y="125"/>
                  </a:lnTo>
                  <a:lnTo>
                    <a:pt x="0" y="144"/>
                  </a:lnTo>
                  <a:lnTo>
                    <a:pt x="0" y="210"/>
                  </a:lnTo>
                  <a:lnTo>
                    <a:pt x="6" y="218"/>
                  </a:lnTo>
                  <a:lnTo>
                    <a:pt x="29" y="191"/>
                  </a:lnTo>
                  <a:lnTo>
                    <a:pt x="36" y="184"/>
                  </a:lnTo>
                  <a:lnTo>
                    <a:pt x="46" y="167"/>
                  </a:lnTo>
                  <a:lnTo>
                    <a:pt x="59" y="161"/>
                  </a:lnTo>
                  <a:lnTo>
                    <a:pt x="70" y="148"/>
                  </a:lnTo>
                  <a:lnTo>
                    <a:pt x="87" y="134"/>
                  </a:lnTo>
                  <a:lnTo>
                    <a:pt x="101" y="114"/>
                  </a:lnTo>
                  <a:lnTo>
                    <a:pt x="101" y="114"/>
                  </a:lnTo>
                  <a:lnTo>
                    <a:pt x="106" y="112"/>
                  </a:lnTo>
                  <a:lnTo>
                    <a:pt x="108" y="110"/>
                  </a:lnTo>
                  <a:lnTo>
                    <a:pt x="108" y="108"/>
                  </a:lnTo>
                  <a:lnTo>
                    <a:pt x="108" y="106"/>
                  </a:lnTo>
                  <a:lnTo>
                    <a:pt x="108" y="106"/>
                  </a:lnTo>
                  <a:lnTo>
                    <a:pt x="108" y="91"/>
                  </a:lnTo>
                  <a:lnTo>
                    <a:pt x="108" y="91"/>
                  </a:lnTo>
                  <a:lnTo>
                    <a:pt x="119" y="78"/>
                  </a:lnTo>
                  <a:lnTo>
                    <a:pt x="119" y="78"/>
                  </a:lnTo>
                  <a:lnTo>
                    <a:pt x="123" y="76"/>
                  </a:lnTo>
                  <a:lnTo>
                    <a:pt x="129" y="72"/>
                  </a:lnTo>
                  <a:lnTo>
                    <a:pt x="133" y="68"/>
                  </a:lnTo>
                  <a:lnTo>
                    <a:pt x="135" y="64"/>
                  </a:lnTo>
                  <a:lnTo>
                    <a:pt x="135" y="62"/>
                  </a:lnTo>
                  <a:lnTo>
                    <a:pt x="135" y="62"/>
                  </a:lnTo>
                  <a:lnTo>
                    <a:pt x="135" y="40"/>
                  </a:lnTo>
                  <a:lnTo>
                    <a:pt x="144" y="28"/>
                  </a:lnTo>
                  <a:lnTo>
                    <a:pt x="144" y="28"/>
                  </a:lnTo>
                  <a:lnTo>
                    <a:pt x="148" y="23"/>
                  </a:lnTo>
                  <a:lnTo>
                    <a:pt x="148" y="17"/>
                  </a:lnTo>
                  <a:lnTo>
                    <a:pt x="148" y="11"/>
                  </a:lnTo>
                  <a:lnTo>
                    <a:pt x="148" y="11"/>
                  </a:lnTo>
                  <a:lnTo>
                    <a:pt x="148" y="6"/>
                  </a:lnTo>
                  <a:lnTo>
                    <a:pt x="148" y="2"/>
                  </a:lnTo>
                  <a:lnTo>
                    <a:pt x="146" y="0"/>
                  </a:lnTo>
                  <a:lnTo>
                    <a:pt x="146" y="0"/>
                  </a:lnTo>
                  <a:lnTo>
                    <a:pt x="136" y="0"/>
                  </a:lnTo>
                  <a:lnTo>
                    <a:pt x="136" y="0"/>
                  </a:lnTo>
                  <a:lnTo>
                    <a:pt x="133" y="0"/>
                  </a:lnTo>
                  <a:lnTo>
                    <a:pt x="131" y="2"/>
                  </a:lnTo>
                  <a:lnTo>
                    <a:pt x="127" y="6"/>
                  </a:lnTo>
                  <a:lnTo>
                    <a:pt x="123" y="11"/>
                  </a:lnTo>
                  <a:lnTo>
                    <a:pt x="119" y="11"/>
                  </a:lnTo>
                  <a:lnTo>
                    <a:pt x="118" y="13"/>
                  </a:lnTo>
                  <a:lnTo>
                    <a:pt x="118" y="13"/>
                  </a:lnTo>
                  <a:lnTo>
                    <a:pt x="97" y="13"/>
                  </a:lnTo>
                  <a:lnTo>
                    <a:pt x="97" y="13"/>
                  </a:lnTo>
                  <a:lnTo>
                    <a:pt x="82" y="13"/>
                  </a:lnTo>
                  <a:lnTo>
                    <a:pt x="68" y="19"/>
                  </a:lnTo>
                  <a:lnTo>
                    <a:pt x="51" y="19"/>
                  </a:lnTo>
                  <a:lnTo>
                    <a:pt x="48" y="25"/>
                  </a:lnTo>
                  <a:lnTo>
                    <a:pt x="36" y="6"/>
                  </a:lnTo>
                  <a:lnTo>
                    <a:pt x="36" y="6"/>
                  </a:lnTo>
                  <a:lnTo>
                    <a:pt x="36" y="6"/>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70" name="Freeform 169">
              <a:extLst>
                <a:ext uri="{FF2B5EF4-FFF2-40B4-BE49-F238E27FC236}">
                  <a16:creationId xmlns:a16="http://schemas.microsoft.com/office/drawing/2014/main" id="{93BB4A4D-5C0C-DD41-8324-0190FBC1E1AE}"/>
                </a:ext>
              </a:extLst>
            </p:cNvPr>
            <p:cNvSpPr>
              <a:spLocks/>
            </p:cNvSpPr>
            <p:nvPr userDrawn="1"/>
          </p:nvSpPr>
          <p:spPr bwMode="auto">
            <a:xfrm>
              <a:off x="1756304" y="2950220"/>
              <a:ext cx="135891" cy="120839"/>
            </a:xfrm>
            <a:custGeom>
              <a:avLst/>
              <a:gdLst>
                <a:gd name="T0" fmla="*/ 0 w 89"/>
                <a:gd name="T1" fmla="*/ 60 h 93"/>
                <a:gd name="T2" fmla="*/ 0 w 89"/>
                <a:gd name="T3" fmla="*/ 26 h 93"/>
                <a:gd name="T4" fmla="*/ 15 w 89"/>
                <a:gd name="T5" fmla="*/ 7 h 93"/>
                <a:gd name="T6" fmla="*/ 28 w 89"/>
                <a:gd name="T7" fmla="*/ 0 h 93"/>
                <a:gd name="T8" fmla="*/ 38 w 89"/>
                <a:gd name="T9" fmla="*/ 21 h 93"/>
                <a:gd name="T10" fmla="*/ 40 w 89"/>
                <a:gd name="T11" fmla="*/ 30 h 93"/>
                <a:gd name="T12" fmla="*/ 40 w 89"/>
                <a:gd name="T13" fmla="*/ 45 h 93"/>
                <a:gd name="T14" fmla="*/ 49 w 89"/>
                <a:gd name="T15" fmla="*/ 45 h 93"/>
                <a:gd name="T16" fmla="*/ 64 w 89"/>
                <a:gd name="T17" fmla="*/ 53 h 93"/>
                <a:gd name="T18" fmla="*/ 75 w 89"/>
                <a:gd name="T19" fmla="*/ 66 h 93"/>
                <a:gd name="T20" fmla="*/ 89 w 89"/>
                <a:gd name="T21" fmla="*/ 87 h 93"/>
                <a:gd name="T22" fmla="*/ 77 w 89"/>
                <a:gd name="T23" fmla="*/ 93 h 93"/>
                <a:gd name="T24" fmla="*/ 60 w 89"/>
                <a:gd name="T25" fmla="*/ 60 h 93"/>
                <a:gd name="T26" fmla="*/ 26 w 89"/>
                <a:gd name="T27" fmla="*/ 60 h 93"/>
                <a:gd name="T28" fmla="*/ 19 w 89"/>
                <a:gd name="T29" fmla="*/ 53 h 93"/>
                <a:gd name="T30" fmla="*/ 0 w 89"/>
                <a:gd name="T31" fmla="*/ 60 h 93"/>
                <a:gd name="T32" fmla="*/ 0 w 89"/>
                <a:gd name="T33" fmla="*/ 60 h 93"/>
                <a:gd name="T34" fmla="*/ 0 w 89"/>
                <a:gd name="T35" fmla="*/ 6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9" h="93">
                  <a:moveTo>
                    <a:pt x="0" y="60"/>
                  </a:moveTo>
                  <a:lnTo>
                    <a:pt x="0" y="26"/>
                  </a:lnTo>
                  <a:lnTo>
                    <a:pt x="15" y="7"/>
                  </a:lnTo>
                  <a:lnTo>
                    <a:pt x="28" y="0"/>
                  </a:lnTo>
                  <a:lnTo>
                    <a:pt x="38" y="21"/>
                  </a:lnTo>
                  <a:lnTo>
                    <a:pt x="40" y="30"/>
                  </a:lnTo>
                  <a:lnTo>
                    <a:pt x="40" y="45"/>
                  </a:lnTo>
                  <a:lnTo>
                    <a:pt x="49" y="45"/>
                  </a:lnTo>
                  <a:lnTo>
                    <a:pt x="64" y="53"/>
                  </a:lnTo>
                  <a:lnTo>
                    <a:pt x="75" y="66"/>
                  </a:lnTo>
                  <a:lnTo>
                    <a:pt x="89" y="87"/>
                  </a:lnTo>
                  <a:lnTo>
                    <a:pt x="77" y="93"/>
                  </a:lnTo>
                  <a:lnTo>
                    <a:pt x="60" y="60"/>
                  </a:lnTo>
                  <a:lnTo>
                    <a:pt x="26" y="60"/>
                  </a:lnTo>
                  <a:lnTo>
                    <a:pt x="19" y="53"/>
                  </a:lnTo>
                  <a:lnTo>
                    <a:pt x="0" y="60"/>
                  </a:lnTo>
                  <a:lnTo>
                    <a:pt x="0" y="60"/>
                  </a:lnTo>
                  <a:lnTo>
                    <a:pt x="0" y="60"/>
                  </a:lnTo>
                  <a:close/>
                </a:path>
              </a:pathLst>
            </a:custGeom>
            <a:solidFill>
              <a:schemeClr val="bg1">
                <a:lumMod val="85000"/>
              </a:schemeClr>
            </a:solidFill>
            <a:ln w="635" cap="rnd">
              <a:solidFill>
                <a:schemeClr val="bg1">
                  <a:alpha val="17000"/>
                </a:schemeClr>
              </a:solidFill>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71" name="Freeform 170">
              <a:extLst>
                <a:ext uri="{FF2B5EF4-FFF2-40B4-BE49-F238E27FC236}">
                  <a16:creationId xmlns:a16="http://schemas.microsoft.com/office/drawing/2014/main" id="{F0A4A9F5-06DD-FD4F-B078-7C54C0A40FE4}"/>
                </a:ext>
              </a:extLst>
            </p:cNvPr>
            <p:cNvSpPr>
              <a:spLocks/>
            </p:cNvSpPr>
            <p:nvPr userDrawn="1"/>
          </p:nvSpPr>
          <p:spPr bwMode="auto">
            <a:xfrm>
              <a:off x="1756304" y="2950220"/>
              <a:ext cx="135891" cy="120839"/>
            </a:xfrm>
            <a:custGeom>
              <a:avLst/>
              <a:gdLst>
                <a:gd name="T0" fmla="*/ 0 w 89"/>
                <a:gd name="T1" fmla="*/ 60 h 93"/>
                <a:gd name="T2" fmla="*/ 0 w 89"/>
                <a:gd name="T3" fmla="*/ 26 h 93"/>
                <a:gd name="T4" fmla="*/ 15 w 89"/>
                <a:gd name="T5" fmla="*/ 7 h 93"/>
                <a:gd name="T6" fmla="*/ 28 w 89"/>
                <a:gd name="T7" fmla="*/ 0 h 93"/>
                <a:gd name="T8" fmla="*/ 38 w 89"/>
                <a:gd name="T9" fmla="*/ 21 h 93"/>
                <a:gd name="T10" fmla="*/ 40 w 89"/>
                <a:gd name="T11" fmla="*/ 30 h 93"/>
                <a:gd name="T12" fmla="*/ 40 w 89"/>
                <a:gd name="T13" fmla="*/ 45 h 93"/>
                <a:gd name="T14" fmla="*/ 49 w 89"/>
                <a:gd name="T15" fmla="*/ 45 h 93"/>
                <a:gd name="T16" fmla="*/ 64 w 89"/>
                <a:gd name="T17" fmla="*/ 53 h 93"/>
                <a:gd name="T18" fmla="*/ 75 w 89"/>
                <a:gd name="T19" fmla="*/ 66 h 93"/>
                <a:gd name="T20" fmla="*/ 89 w 89"/>
                <a:gd name="T21" fmla="*/ 87 h 93"/>
                <a:gd name="T22" fmla="*/ 77 w 89"/>
                <a:gd name="T23" fmla="*/ 93 h 93"/>
                <a:gd name="T24" fmla="*/ 60 w 89"/>
                <a:gd name="T25" fmla="*/ 60 h 93"/>
                <a:gd name="T26" fmla="*/ 26 w 89"/>
                <a:gd name="T27" fmla="*/ 60 h 93"/>
                <a:gd name="T28" fmla="*/ 19 w 89"/>
                <a:gd name="T29" fmla="*/ 53 h 93"/>
                <a:gd name="T30" fmla="*/ 0 w 89"/>
                <a:gd name="T31" fmla="*/ 60 h 93"/>
                <a:gd name="T32" fmla="*/ 0 w 89"/>
                <a:gd name="T33" fmla="*/ 60 h 93"/>
                <a:gd name="T34" fmla="*/ 0 w 89"/>
                <a:gd name="T35" fmla="*/ 6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9" h="93">
                  <a:moveTo>
                    <a:pt x="0" y="60"/>
                  </a:moveTo>
                  <a:lnTo>
                    <a:pt x="0" y="26"/>
                  </a:lnTo>
                  <a:lnTo>
                    <a:pt x="15" y="7"/>
                  </a:lnTo>
                  <a:lnTo>
                    <a:pt x="28" y="0"/>
                  </a:lnTo>
                  <a:lnTo>
                    <a:pt x="38" y="21"/>
                  </a:lnTo>
                  <a:lnTo>
                    <a:pt x="40" y="30"/>
                  </a:lnTo>
                  <a:lnTo>
                    <a:pt x="40" y="45"/>
                  </a:lnTo>
                  <a:lnTo>
                    <a:pt x="49" y="45"/>
                  </a:lnTo>
                  <a:lnTo>
                    <a:pt x="64" y="53"/>
                  </a:lnTo>
                  <a:lnTo>
                    <a:pt x="75" y="66"/>
                  </a:lnTo>
                  <a:lnTo>
                    <a:pt x="89" y="87"/>
                  </a:lnTo>
                  <a:lnTo>
                    <a:pt x="77" y="93"/>
                  </a:lnTo>
                  <a:lnTo>
                    <a:pt x="60" y="60"/>
                  </a:lnTo>
                  <a:lnTo>
                    <a:pt x="26" y="60"/>
                  </a:lnTo>
                  <a:lnTo>
                    <a:pt x="19" y="53"/>
                  </a:lnTo>
                  <a:lnTo>
                    <a:pt x="0" y="60"/>
                  </a:lnTo>
                  <a:lnTo>
                    <a:pt x="0" y="60"/>
                  </a:lnTo>
                  <a:lnTo>
                    <a:pt x="0" y="60"/>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72" name="Freeform 171">
              <a:extLst>
                <a:ext uri="{FF2B5EF4-FFF2-40B4-BE49-F238E27FC236}">
                  <a16:creationId xmlns:a16="http://schemas.microsoft.com/office/drawing/2014/main" id="{B94A2E6D-BA1C-1944-AA13-CDB9D1DEC5F9}"/>
                </a:ext>
              </a:extLst>
            </p:cNvPr>
            <p:cNvSpPr>
              <a:spLocks/>
            </p:cNvSpPr>
            <p:nvPr userDrawn="1"/>
          </p:nvSpPr>
          <p:spPr bwMode="auto">
            <a:xfrm>
              <a:off x="1695230" y="3228281"/>
              <a:ext cx="175589" cy="198800"/>
            </a:xfrm>
            <a:custGeom>
              <a:avLst/>
              <a:gdLst>
                <a:gd name="T0" fmla="*/ 0 w 115"/>
                <a:gd name="T1" fmla="*/ 11 h 153"/>
                <a:gd name="T2" fmla="*/ 6 w 115"/>
                <a:gd name="T3" fmla="*/ 3 h 153"/>
                <a:gd name="T4" fmla="*/ 21 w 115"/>
                <a:gd name="T5" fmla="*/ 0 h 153"/>
                <a:gd name="T6" fmla="*/ 47 w 115"/>
                <a:gd name="T7" fmla="*/ 3 h 153"/>
                <a:gd name="T8" fmla="*/ 61 w 115"/>
                <a:gd name="T9" fmla="*/ 18 h 153"/>
                <a:gd name="T10" fmla="*/ 76 w 115"/>
                <a:gd name="T11" fmla="*/ 18 h 153"/>
                <a:gd name="T12" fmla="*/ 98 w 115"/>
                <a:gd name="T13" fmla="*/ 5 h 153"/>
                <a:gd name="T14" fmla="*/ 104 w 115"/>
                <a:gd name="T15" fmla="*/ 13 h 153"/>
                <a:gd name="T16" fmla="*/ 115 w 115"/>
                <a:gd name="T17" fmla="*/ 13 h 153"/>
                <a:gd name="T18" fmla="*/ 100 w 115"/>
                <a:gd name="T19" fmla="*/ 30 h 153"/>
                <a:gd name="T20" fmla="*/ 100 w 115"/>
                <a:gd name="T21" fmla="*/ 96 h 153"/>
                <a:gd name="T22" fmla="*/ 106 w 115"/>
                <a:gd name="T23" fmla="*/ 104 h 153"/>
                <a:gd name="T24" fmla="*/ 97 w 115"/>
                <a:gd name="T25" fmla="*/ 113 h 153"/>
                <a:gd name="T26" fmla="*/ 91 w 115"/>
                <a:gd name="T27" fmla="*/ 121 h 153"/>
                <a:gd name="T28" fmla="*/ 85 w 115"/>
                <a:gd name="T29" fmla="*/ 128 h 153"/>
                <a:gd name="T30" fmla="*/ 74 w 115"/>
                <a:gd name="T31" fmla="*/ 141 h 153"/>
                <a:gd name="T32" fmla="*/ 74 w 115"/>
                <a:gd name="T33" fmla="*/ 153 h 153"/>
                <a:gd name="T34" fmla="*/ 53 w 115"/>
                <a:gd name="T35" fmla="*/ 138 h 153"/>
                <a:gd name="T36" fmla="*/ 53 w 115"/>
                <a:gd name="T37" fmla="*/ 124 h 153"/>
                <a:gd name="T38" fmla="*/ 2 w 115"/>
                <a:gd name="T39" fmla="*/ 94 h 153"/>
                <a:gd name="T40" fmla="*/ 8 w 115"/>
                <a:gd name="T41" fmla="*/ 88 h 153"/>
                <a:gd name="T42" fmla="*/ 13 w 115"/>
                <a:gd name="T43" fmla="*/ 81 h 153"/>
                <a:gd name="T44" fmla="*/ 0 w 115"/>
                <a:gd name="T45" fmla="*/ 77 h 153"/>
                <a:gd name="T46" fmla="*/ 0 w 115"/>
                <a:gd name="T47" fmla="*/ 70 h 153"/>
                <a:gd name="T48" fmla="*/ 17 w 115"/>
                <a:gd name="T49" fmla="*/ 53 h 153"/>
                <a:gd name="T50" fmla="*/ 17 w 115"/>
                <a:gd name="T51" fmla="*/ 35 h 153"/>
                <a:gd name="T52" fmla="*/ 10 w 115"/>
                <a:gd name="T53" fmla="*/ 28 h 153"/>
                <a:gd name="T54" fmla="*/ 0 w 115"/>
                <a:gd name="T55" fmla="*/ 11 h 153"/>
                <a:gd name="T56" fmla="*/ 0 w 115"/>
                <a:gd name="T57" fmla="*/ 11 h 153"/>
                <a:gd name="T58" fmla="*/ 0 w 115"/>
                <a:gd name="T59" fmla="*/ 11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5" h="153">
                  <a:moveTo>
                    <a:pt x="0" y="11"/>
                  </a:moveTo>
                  <a:lnTo>
                    <a:pt x="6" y="3"/>
                  </a:lnTo>
                  <a:lnTo>
                    <a:pt x="21" y="0"/>
                  </a:lnTo>
                  <a:lnTo>
                    <a:pt x="47" y="3"/>
                  </a:lnTo>
                  <a:lnTo>
                    <a:pt x="61" y="18"/>
                  </a:lnTo>
                  <a:lnTo>
                    <a:pt x="76" y="18"/>
                  </a:lnTo>
                  <a:lnTo>
                    <a:pt x="98" y="5"/>
                  </a:lnTo>
                  <a:lnTo>
                    <a:pt x="104" y="13"/>
                  </a:lnTo>
                  <a:lnTo>
                    <a:pt x="115" y="13"/>
                  </a:lnTo>
                  <a:lnTo>
                    <a:pt x="100" y="30"/>
                  </a:lnTo>
                  <a:lnTo>
                    <a:pt x="100" y="96"/>
                  </a:lnTo>
                  <a:lnTo>
                    <a:pt x="106" y="104"/>
                  </a:lnTo>
                  <a:lnTo>
                    <a:pt x="97" y="113"/>
                  </a:lnTo>
                  <a:lnTo>
                    <a:pt x="91" y="121"/>
                  </a:lnTo>
                  <a:lnTo>
                    <a:pt x="85" y="128"/>
                  </a:lnTo>
                  <a:lnTo>
                    <a:pt x="74" y="141"/>
                  </a:lnTo>
                  <a:lnTo>
                    <a:pt x="74" y="153"/>
                  </a:lnTo>
                  <a:lnTo>
                    <a:pt x="53" y="138"/>
                  </a:lnTo>
                  <a:lnTo>
                    <a:pt x="53" y="124"/>
                  </a:lnTo>
                  <a:lnTo>
                    <a:pt x="2" y="94"/>
                  </a:lnTo>
                  <a:lnTo>
                    <a:pt x="8" y="88"/>
                  </a:lnTo>
                  <a:lnTo>
                    <a:pt x="13" y="81"/>
                  </a:lnTo>
                  <a:lnTo>
                    <a:pt x="0" y="77"/>
                  </a:lnTo>
                  <a:lnTo>
                    <a:pt x="0" y="70"/>
                  </a:lnTo>
                  <a:lnTo>
                    <a:pt x="17" y="53"/>
                  </a:lnTo>
                  <a:lnTo>
                    <a:pt x="17" y="35"/>
                  </a:lnTo>
                  <a:lnTo>
                    <a:pt x="10" y="28"/>
                  </a:lnTo>
                  <a:lnTo>
                    <a:pt x="0" y="11"/>
                  </a:lnTo>
                  <a:lnTo>
                    <a:pt x="0" y="11"/>
                  </a:lnTo>
                  <a:lnTo>
                    <a:pt x="0" y="11"/>
                  </a:lnTo>
                  <a:close/>
                </a:path>
              </a:pathLst>
            </a:custGeom>
            <a:solidFill>
              <a:schemeClr val="bg1">
                <a:lumMod val="85000"/>
              </a:schemeClr>
            </a:solidFill>
            <a:ln w="635" cap="rnd">
              <a:solidFill>
                <a:schemeClr val="bg1">
                  <a:alpha val="17000"/>
                </a:schemeClr>
              </a:solidFill>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73" name="Freeform 172">
              <a:extLst>
                <a:ext uri="{FF2B5EF4-FFF2-40B4-BE49-F238E27FC236}">
                  <a16:creationId xmlns:a16="http://schemas.microsoft.com/office/drawing/2014/main" id="{30D135EF-33BC-CC43-BD10-B04231D6E6DB}"/>
                </a:ext>
              </a:extLst>
            </p:cNvPr>
            <p:cNvSpPr>
              <a:spLocks/>
            </p:cNvSpPr>
            <p:nvPr userDrawn="1"/>
          </p:nvSpPr>
          <p:spPr bwMode="auto">
            <a:xfrm>
              <a:off x="1695230" y="3228281"/>
              <a:ext cx="175589" cy="198800"/>
            </a:xfrm>
            <a:custGeom>
              <a:avLst/>
              <a:gdLst>
                <a:gd name="T0" fmla="*/ 0 w 115"/>
                <a:gd name="T1" fmla="*/ 11 h 153"/>
                <a:gd name="T2" fmla="*/ 6 w 115"/>
                <a:gd name="T3" fmla="*/ 3 h 153"/>
                <a:gd name="T4" fmla="*/ 21 w 115"/>
                <a:gd name="T5" fmla="*/ 0 h 153"/>
                <a:gd name="T6" fmla="*/ 47 w 115"/>
                <a:gd name="T7" fmla="*/ 3 h 153"/>
                <a:gd name="T8" fmla="*/ 61 w 115"/>
                <a:gd name="T9" fmla="*/ 18 h 153"/>
                <a:gd name="T10" fmla="*/ 76 w 115"/>
                <a:gd name="T11" fmla="*/ 18 h 153"/>
                <a:gd name="T12" fmla="*/ 98 w 115"/>
                <a:gd name="T13" fmla="*/ 5 h 153"/>
                <a:gd name="T14" fmla="*/ 104 w 115"/>
                <a:gd name="T15" fmla="*/ 13 h 153"/>
                <a:gd name="T16" fmla="*/ 115 w 115"/>
                <a:gd name="T17" fmla="*/ 13 h 153"/>
                <a:gd name="T18" fmla="*/ 100 w 115"/>
                <a:gd name="T19" fmla="*/ 30 h 153"/>
                <a:gd name="T20" fmla="*/ 100 w 115"/>
                <a:gd name="T21" fmla="*/ 96 h 153"/>
                <a:gd name="T22" fmla="*/ 106 w 115"/>
                <a:gd name="T23" fmla="*/ 104 h 153"/>
                <a:gd name="T24" fmla="*/ 97 w 115"/>
                <a:gd name="T25" fmla="*/ 113 h 153"/>
                <a:gd name="T26" fmla="*/ 91 w 115"/>
                <a:gd name="T27" fmla="*/ 121 h 153"/>
                <a:gd name="T28" fmla="*/ 85 w 115"/>
                <a:gd name="T29" fmla="*/ 128 h 153"/>
                <a:gd name="T30" fmla="*/ 74 w 115"/>
                <a:gd name="T31" fmla="*/ 141 h 153"/>
                <a:gd name="T32" fmla="*/ 74 w 115"/>
                <a:gd name="T33" fmla="*/ 153 h 153"/>
                <a:gd name="T34" fmla="*/ 53 w 115"/>
                <a:gd name="T35" fmla="*/ 138 h 153"/>
                <a:gd name="T36" fmla="*/ 53 w 115"/>
                <a:gd name="T37" fmla="*/ 124 h 153"/>
                <a:gd name="T38" fmla="*/ 2 w 115"/>
                <a:gd name="T39" fmla="*/ 94 h 153"/>
                <a:gd name="T40" fmla="*/ 8 w 115"/>
                <a:gd name="T41" fmla="*/ 88 h 153"/>
                <a:gd name="T42" fmla="*/ 13 w 115"/>
                <a:gd name="T43" fmla="*/ 81 h 153"/>
                <a:gd name="T44" fmla="*/ 0 w 115"/>
                <a:gd name="T45" fmla="*/ 77 h 153"/>
                <a:gd name="T46" fmla="*/ 0 w 115"/>
                <a:gd name="T47" fmla="*/ 70 h 153"/>
                <a:gd name="T48" fmla="*/ 17 w 115"/>
                <a:gd name="T49" fmla="*/ 53 h 153"/>
                <a:gd name="T50" fmla="*/ 17 w 115"/>
                <a:gd name="T51" fmla="*/ 35 h 153"/>
                <a:gd name="T52" fmla="*/ 10 w 115"/>
                <a:gd name="T53" fmla="*/ 28 h 153"/>
                <a:gd name="T54" fmla="*/ 0 w 115"/>
                <a:gd name="T55" fmla="*/ 11 h 153"/>
                <a:gd name="T56" fmla="*/ 0 w 115"/>
                <a:gd name="T57" fmla="*/ 11 h 153"/>
                <a:gd name="T58" fmla="*/ 0 w 115"/>
                <a:gd name="T59" fmla="*/ 11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5" h="153">
                  <a:moveTo>
                    <a:pt x="0" y="11"/>
                  </a:moveTo>
                  <a:lnTo>
                    <a:pt x="6" y="3"/>
                  </a:lnTo>
                  <a:lnTo>
                    <a:pt x="21" y="0"/>
                  </a:lnTo>
                  <a:lnTo>
                    <a:pt x="47" y="3"/>
                  </a:lnTo>
                  <a:lnTo>
                    <a:pt x="61" y="18"/>
                  </a:lnTo>
                  <a:lnTo>
                    <a:pt x="76" y="18"/>
                  </a:lnTo>
                  <a:lnTo>
                    <a:pt x="98" y="5"/>
                  </a:lnTo>
                  <a:lnTo>
                    <a:pt x="104" y="13"/>
                  </a:lnTo>
                  <a:lnTo>
                    <a:pt x="115" y="13"/>
                  </a:lnTo>
                  <a:lnTo>
                    <a:pt x="100" y="30"/>
                  </a:lnTo>
                  <a:lnTo>
                    <a:pt x="100" y="96"/>
                  </a:lnTo>
                  <a:lnTo>
                    <a:pt x="106" y="104"/>
                  </a:lnTo>
                  <a:lnTo>
                    <a:pt x="97" y="113"/>
                  </a:lnTo>
                  <a:lnTo>
                    <a:pt x="91" y="121"/>
                  </a:lnTo>
                  <a:lnTo>
                    <a:pt x="85" y="128"/>
                  </a:lnTo>
                  <a:lnTo>
                    <a:pt x="74" y="141"/>
                  </a:lnTo>
                  <a:lnTo>
                    <a:pt x="74" y="153"/>
                  </a:lnTo>
                  <a:lnTo>
                    <a:pt x="53" y="138"/>
                  </a:lnTo>
                  <a:lnTo>
                    <a:pt x="53" y="124"/>
                  </a:lnTo>
                  <a:lnTo>
                    <a:pt x="2" y="94"/>
                  </a:lnTo>
                  <a:lnTo>
                    <a:pt x="8" y="88"/>
                  </a:lnTo>
                  <a:lnTo>
                    <a:pt x="13" y="81"/>
                  </a:lnTo>
                  <a:lnTo>
                    <a:pt x="0" y="77"/>
                  </a:lnTo>
                  <a:lnTo>
                    <a:pt x="0" y="70"/>
                  </a:lnTo>
                  <a:lnTo>
                    <a:pt x="17" y="53"/>
                  </a:lnTo>
                  <a:lnTo>
                    <a:pt x="17" y="35"/>
                  </a:lnTo>
                  <a:lnTo>
                    <a:pt x="10" y="28"/>
                  </a:lnTo>
                  <a:lnTo>
                    <a:pt x="0" y="11"/>
                  </a:lnTo>
                  <a:lnTo>
                    <a:pt x="0" y="11"/>
                  </a:lnTo>
                  <a:lnTo>
                    <a:pt x="0" y="11"/>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74" name="Freeform 173">
              <a:extLst>
                <a:ext uri="{FF2B5EF4-FFF2-40B4-BE49-F238E27FC236}">
                  <a16:creationId xmlns:a16="http://schemas.microsoft.com/office/drawing/2014/main" id="{21446D02-3069-6D47-90CB-89FAA411676F}"/>
                </a:ext>
              </a:extLst>
            </p:cNvPr>
            <p:cNvSpPr>
              <a:spLocks/>
            </p:cNvSpPr>
            <p:nvPr userDrawn="1"/>
          </p:nvSpPr>
          <p:spPr bwMode="auto">
            <a:xfrm>
              <a:off x="1866239" y="3063264"/>
              <a:ext cx="36645" cy="38980"/>
            </a:xfrm>
            <a:custGeom>
              <a:avLst/>
              <a:gdLst>
                <a:gd name="T0" fmla="*/ 0 w 24"/>
                <a:gd name="T1" fmla="*/ 30 h 30"/>
                <a:gd name="T2" fmla="*/ 0 w 24"/>
                <a:gd name="T3" fmla="*/ 13 h 30"/>
                <a:gd name="T4" fmla="*/ 5 w 24"/>
                <a:gd name="T5" fmla="*/ 6 h 30"/>
                <a:gd name="T6" fmla="*/ 17 w 24"/>
                <a:gd name="T7" fmla="*/ 0 h 30"/>
                <a:gd name="T8" fmla="*/ 20 w 24"/>
                <a:gd name="T9" fmla="*/ 6 h 30"/>
                <a:gd name="T10" fmla="*/ 13 w 24"/>
                <a:gd name="T11" fmla="*/ 15 h 30"/>
                <a:gd name="T12" fmla="*/ 24 w 24"/>
                <a:gd name="T13" fmla="*/ 19 h 30"/>
                <a:gd name="T14" fmla="*/ 15 w 24"/>
                <a:gd name="T15" fmla="*/ 30 h 30"/>
                <a:gd name="T16" fmla="*/ 0 w 24"/>
                <a:gd name="T17" fmla="*/ 30 h 30"/>
                <a:gd name="T18" fmla="*/ 0 w 24"/>
                <a:gd name="T19" fmla="*/ 30 h 30"/>
                <a:gd name="T20" fmla="*/ 0 w 24"/>
                <a:gd name="T21"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 h="30">
                  <a:moveTo>
                    <a:pt x="0" y="30"/>
                  </a:moveTo>
                  <a:lnTo>
                    <a:pt x="0" y="13"/>
                  </a:lnTo>
                  <a:lnTo>
                    <a:pt x="5" y="6"/>
                  </a:lnTo>
                  <a:lnTo>
                    <a:pt x="17" y="0"/>
                  </a:lnTo>
                  <a:lnTo>
                    <a:pt x="20" y="6"/>
                  </a:lnTo>
                  <a:lnTo>
                    <a:pt x="13" y="15"/>
                  </a:lnTo>
                  <a:lnTo>
                    <a:pt x="24" y="19"/>
                  </a:lnTo>
                  <a:lnTo>
                    <a:pt x="15" y="30"/>
                  </a:lnTo>
                  <a:lnTo>
                    <a:pt x="0" y="30"/>
                  </a:lnTo>
                  <a:lnTo>
                    <a:pt x="0" y="30"/>
                  </a:lnTo>
                  <a:lnTo>
                    <a:pt x="0" y="30"/>
                  </a:lnTo>
                  <a:close/>
                </a:path>
              </a:pathLst>
            </a:custGeom>
            <a:solidFill>
              <a:schemeClr val="bg1">
                <a:lumMod val="85000"/>
              </a:schemeClr>
            </a:solidFill>
            <a:ln w="635" cap="rnd">
              <a:solidFill>
                <a:schemeClr val="bg1">
                  <a:alpha val="17000"/>
                </a:schemeClr>
              </a:solidFill>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75" name="Freeform 174">
              <a:extLst>
                <a:ext uri="{FF2B5EF4-FFF2-40B4-BE49-F238E27FC236}">
                  <a16:creationId xmlns:a16="http://schemas.microsoft.com/office/drawing/2014/main" id="{F7E174F4-BF3B-624A-A02C-41455A6C02CB}"/>
                </a:ext>
              </a:extLst>
            </p:cNvPr>
            <p:cNvSpPr>
              <a:spLocks/>
            </p:cNvSpPr>
            <p:nvPr userDrawn="1"/>
          </p:nvSpPr>
          <p:spPr bwMode="auto">
            <a:xfrm>
              <a:off x="1866239" y="3063264"/>
              <a:ext cx="36645" cy="38980"/>
            </a:xfrm>
            <a:custGeom>
              <a:avLst/>
              <a:gdLst>
                <a:gd name="T0" fmla="*/ 0 w 24"/>
                <a:gd name="T1" fmla="*/ 30 h 30"/>
                <a:gd name="T2" fmla="*/ 0 w 24"/>
                <a:gd name="T3" fmla="*/ 13 h 30"/>
                <a:gd name="T4" fmla="*/ 5 w 24"/>
                <a:gd name="T5" fmla="*/ 6 h 30"/>
                <a:gd name="T6" fmla="*/ 17 w 24"/>
                <a:gd name="T7" fmla="*/ 0 h 30"/>
                <a:gd name="T8" fmla="*/ 20 w 24"/>
                <a:gd name="T9" fmla="*/ 6 h 30"/>
                <a:gd name="T10" fmla="*/ 13 w 24"/>
                <a:gd name="T11" fmla="*/ 15 h 30"/>
                <a:gd name="T12" fmla="*/ 24 w 24"/>
                <a:gd name="T13" fmla="*/ 19 h 30"/>
                <a:gd name="T14" fmla="*/ 15 w 24"/>
                <a:gd name="T15" fmla="*/ 30 h 30"/>
                <a:gd name="T16" fmla="*/ 0 w 24"/>
                <a:gd name="T17" fmla="*/ 30 h 30"/>
                <a:gd name="T18" fmla="*/ 0 w 24"/>
                <a:gd name="T19" fmla="*/ 30 h 30"/>
                <a:gd name="T20" fmla="*/ 0 w 24"/>
                <a:gd name="T21"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 h="30">
                  <a:moveTo>
                    <a:pt x="0" y="30"/>
                  </a:moveTo>
                  <a:lnTo>
                    <a:pt x="0" y="13"/>
                  </a:lnTo>
                  <a:lnTo>
                    <a:pt x="5" y="6"/>
                  </a:lnTo>
                  <a:lnTo>
                    <a:pt x="17" y="0"/>
                  </a:lnTo>
                  <a:lnTo>
                    <a:pt x="20" y="6"/>
                  </a:lnTo>
                  <a:lnTo>
                    <a:pt x="13" y="15"/>
                  </a:lnTo>
                  <a:lnTo>
                    <a:pt x="24" y="19"/>
                  </a:lnTo>
                  <a:lnTo>
                    <a:pt x="15" y="30"/>
                  </a:lnTo>
                  <a:lnTo>
                    <a:pt x="0" y="30"/>
                  </a:lnTo>
                  <a:lnTo>
                    <a:pt x="0" y="30"/>
                  </a:lnTo>
                  <a:lnTo>
                    <a:pt x="0" y="30"/>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76" name="Freeform 175">
              <a:extLst>
                <a:ext uri="{FF2B5EF4-FFF2-40B4-BE49-F238E27FC236}">
                  <a16:creationId xmlns:a16="http://schemas.microsoft.com/office/drawing/2014/main" id="{6CA93CDC-1EDD-9D4E-B6D9-65ACA2C9C4BD}"/>
                </a:ext>
              </a:extLst>
            </p:cNvPr>
            <p:cNvSpPr>
              <a:spLocks/>
            </p:cNvSpPr>
            <p:nvPr userDrawn="1"/>
          </p:nvSpPr>
          <p:spPr bwMode="auto">
            <a:xfrm>
              <a:off x="1603618" y="3242573"/>
              <a:ext cx="117569" cy="107846"/>
            </a:xfrm>
            <a:custGeom>
              <a:avLst/>
              <a:gdLst>
                <a:gd name="T0" fmla="*/ 30 w 77"/>
                <a:gd name="T1" fmla="*/ 83 h 83"/>
                <a:gd name="T2" fmla="*/ 15 w 77"/>
                <a:gd name="T3" fmla="*/ 83 h 83"/>
                <a:gd name="T4" fmla="*/ 0 w 77"/>
                <a:gd name="T5" fmla="*/ 83 h 83"/>
                <a:gd name="T6" fmla="*/ 0 w 77"/>
                <a:gd name="T7" fmla="*/ 72 h 83"/>
                <a:gd name="T8" fmla="*/ 11 w 77"/>
                <a:gd name="T9" fmla="*/ 47 h 83"/>
                <a:gd name="T10" fmla="*/ 22 w 77"/>
                <a:gd name="T11" fmla="*/ 34 h 83"/>
                <a:gd name="T12" fmla="*/ 17 w 77"/>
                <a:gd name="T13" fmla="*/ 30 h 83"/>
                <a:gd name="T14" fmla="*/ 17 w 77"/>
                <a:gd name="T15" fmla="*/ 7 h 83"/>
                <a:gd name="T16" fmla="*/ 56 w 77"/>
                <a:gd name="T17" fmla="*/ 4 h 83"/>
                <a:gd name="T18" fmla="*/ 60 w 77"/>
                <a:gd name="T19" fmla="*/ 0 h 83"/>
                <a:gd name="T20" fmla="*/ 70 w 77"/>
                <a:gd name="T21" fmla="*/ 17 h 83"/>
                <a:gd name="T22" fmla="*/ 77 w 77"/>
                <a:gd name="T23" fmla="*/ 24 h 83"/>
                <a:gd name="T24" fmla="*/ 77 w 77"/>
                <a:gd name="T25" fmla="*/ 42 h 83"/>
                <a:gd name="T26" fmla="*/ 60 w 77"/>
                <a:gd name="T27" fmla="*/ 59 h 83"/>
                <a:gd name="T28" fmla="*/ 60 w 77"/>
                <a:gd name="T29" fmla="*/ 66 h 83"/>
                <a:gd name="T30" fmla="*/ 53 w 77"/>
                <a:gd name="T31" fmla="*/ 66 h 83"/>
                <a:gd name="T32" fmla="*/ 43 w 77"/>
                <a:gd name="T33" fmla="*/ 66 h 83"/>
                <a:gd name="T34" fmla="*/ 34 w 77"/>
                <a:gd name="T35" fmla="*/ 66 h 83"/>
                <a:gd name="T36" fmla="*/ 32 w 77"/>
                <a:gd name="T37" fmla="*/ 79 h 83"/>
                <a:gd name="T38" fmla="*/ 30 w 77"/>
                <a:gd name="T39" fmla="*/ 83 h 83"/>
                <a:gd name="T40" fmla="*/ 30 w 77"/>
                <a:gd name="T41" fmla="*/ 83 h 83"/>
                <a:gd name="T42" fmla="*/ 30 w 77"/>
                <a:gd name="T43" fmla="*/ 83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7" h="83">
                  <a:moveTo>
                    <a:pt x="30" y="83"/>
                  </a:moveTo>
                  <a:lnTo>
                    <a:pt x="15" y="83"/>
                  </a:lnTo>
                  <a:lnTo>
                    <a:pt x="0" y="83"/>
                  </a:lnTo>
                  <a:lnTo>
                    <a:pt x="0" y="72"/>
                  </a:lnTo>
                  <a:lnTo>
                    <a:pt x="11" y="47"/>
                  </a:lnTo>
                  <a:lnTo>
                    <a:pt x="22" y="34"/>
                  </a:lnTo>
                  <a:lnTo>
                    <a:pt x="17" y="30"/>
                  </a:lnTo>
                  <a:lnTo>
                    <a:pt x="17" y="7"/>
                  </a:lnTo>
                  <a:lnTo>
                    <a:pt x="56" y="4"/>
                  </a:lnTo>
                  <a:lnTo>
                    <a:pt x="60" y="0"/>
                  </a:lnTo>
                  <a:lnTo>
                    <a:pt x="70" y="17"/>
                  </a:lnTo>
                  <a:lnTo>
                    <a:pt x="77" y="24"/>
                  </a:lnTo>
                  <a:lnTo>
                    <a:pt x="77" y="42"/>
                  </a:lnTo>
                  <a:lnTo>
                    <a:pt x="60" y="59"/>
                  </a:lnTo>
                  <a:lnTo>
                    <a:pt x="60" y="66"/>
                  </a:lnTo>
                  <a:lnTo>
                    <a:pt x="53" y="66"/>
                  </a:lnTo>
                  <a:lnTo>
                    <a:pt x="43" y="66"/>
                  </a:lnTo>
                  <a:lnTo>
                    <a:pt x="34" y="66"/>
                  </a:lnTo>
                  <a:lnTo>
                    <a:pt x="32" y="79"/>
                  </a:lnTo>
                  <a:lnTo>
                    <a:pt x="30" y="83"/>
                  </a:lnTo>
                  <a:lnTo>
                    <a:pt x="30" y="83"/>
                  </a:lnTo>
                  <a:lnTo>
                    <a:pt x="30" y="83"/>
                  </a:lnTo>
                  <a:close/>
                </a:path>
              </a:pathLst>
            </a:custGeom>
            <a:solidFill>
              <a:schemeClr val="bg1">
                <a:lumMod val="85000"/>
              </a:schemeClr>
            </a:solidFill>
            <a:ln w="635" cap="rnd">
              <a:solidFill>
                <a:schemeClr val="bg1">
                  <a:alpha val="17000"/>
                </a:schemeClr>
              </a:solidFill>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77" name="Freeform 176">
              <a:extLst>
                <a:ext uri="{FF2B5EF4-FFF2-40B4-BE49-F238E27FC236}">
                  <a16:creationId xmlns:a16="http://schemas.microsoft.com/office/drawing/2014/main" id="{DCB2CC92-EA14-9545-B09F-F3B54904701E}"/>
                </a:ext>
              </a:extLst>
            </p:cNvPr>
            <p:cNvSpPr>
              <a:spLocks/>
            </p:cNvSpPr>
            <p:nvPr userDrawn="1"/>
          </p:nvSpPr>
          <p:spPr bwMode="auto">
            <a:xfrm>
              <a:off x="1603618" y="3242573"/>
              <a:ext cx="117569" cy="107846"/>
            </a:xfrm>
            <a:custGeom>
              <a:avLst/>
              <a:gdLst>
                <a:gd name="T0" fmla="*/ 30 w 77"/>
                <a:gd name="T1" fmla="*/ 83 h 83"/>
                <a:gd name="T2" fmla="*/ 15 w 77"/>
                <a:gd name="T3" fmla="*/ 83 h 83"/>
                <a:gd name="T4" fmla="*/ 0 w 77"/>
                <a:gd name="T5" fmla="*/ 83 h 83"/>
                <a:gd name="T6" fmla="*/ 0 w 77"/>
                <a:gd name="T7" fmla="*/ 72 h 83"/>
                <a:gd name="T8" fmla="*/ 11 w 77"/>
                <a:gd name="T9" fmla="*/ 47 h 83"/>
                <a:gd name="T10" fmla="*/ 22 w 77"/>
                <a:gd name="T11" fmla="*/ 34 h 83"/>
                <a:gd name="T12" fmla="*/ 17 w 77"/>
                <a:gd name="T13" fmla="*/ 30 h 83"/>
                <a:gd name="T14" fmla="*/ 17 w 77"/>
                <a:gd name="T15" fmla="*/ 7 h 83"/>
                <a:gd name="T16" fmla="*/ 56 w 77"/>
                <a:gd name="T17" fmla="*/ 4 h 83"/>
                <a:gd name="T18" fmla="*/ 60 w 77"/>
                <a:gd name="T19" fmla="*/ 0 h 83"/>
                <a:gd name="T20" fmla="*/ 70 w 77"/>
                <a:gd name="T21" fmla="*/ 17 h 83"/>
                <a:gd name="T22" fmla="*/ 77 w 77"/>
                <a:gd name="T23" fmla="*/ 24 h 83"/>
                <a:gd name="T24" fmla="*/ 77 w 77"/>
                <a:gd name="T25" fmla="*/ 42 h 83"/>
                <a:gd name="T26" fmla="*/ 60 w 77"/>
                <a:gd name="T27" fmla="*/ 59 h 83"/>
                <a:gd name="T28" fmla="*/ 60 w 77"/>
                <a:gd name="T29" fmla="*/ 66 h 83"/>
                <a:gd name="T30" fmla="*/ 53 w 77"/>
                <a:gd name="T31" fmla="*/ 66 h 83"/>
                <a:gd name="T32" fmla="*/ 43 w 77"/>
                <a:gd name="T33" fmla="*/ 66 h 83"/>
                <a:gd name="T34" fmla="*/ 34 w 77"/>
                <a:gd name="T35" fmla="*/ 66 h 83"/>
                <a:gd name="T36" fmla="*/ 32 w 77"/>
                <a:gd name="T37" fmla="*/ 79 h 83"/>
                <a:gd name="T38" fmla="*/ 30 w 77"/>
                <a:gd name="T39" fmla="*/ 83 h 83"/>
                <a:gd name="T40" fmla="*/ 30 w 77"/>
                <a:gd name="T41" fmla="*/ 83 h 83"/>
                <a:gd name="T42" fmla="*/ 30 w 77"/>
                <a:gd name="T43" fmla="*/ 83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7" h="83">
                  <a:moveTo>
                    <a:pt x="30" y="83"/>
                  </a:moveTo>
                  <a:lnTo>
                    <a:pt x="15" y="83"/>
                  </a:lnTo>
                  <a:lnTo>
                    <a:pt x="0" y="83"/>
                  </a:lnTo>
                  <a:lnTo>
                    <a:pt x="0" y="72"/>
                  </a:lnTo>
                  <a:lnTo>
                    <a:pt x="11" y="47"/>
                  </a:lnTo>
                  <a:lnTo>
                    <a:pt x="22" y="34"/>
                  </a:lnTo>
                  <a:lnTo>
                    <a:pt x="17" y="30"/>
                  </a:lnTo>
                  <a:lnTo>
                    <a:pt x="17" y="7"/>
                  </a:lnTo>
                  <a:lnTo>
                    <a:pt x="56" y="4"/>
                  </a:lnTo>
                  <a:lnTo>
                    <a:pt x="60" y="0"/>
                  </a:lnTo>
                  <a:lnTo>
                    <a:pt x="70" y="17"/>
                  </a:lnTo>
                  <a:lnTo>
                    <a:pt x="77" y="24"/>
                  </a:lnTo>
                  <a:lnTo>
                    <a:pt x="77" y="42"/>
                  </a:lnTo>
                  <a:lnTo>
                    <a:pt x="60" y="59"/>
                  </a:lnTo>
                  <a:lnTo>
                    <a:pt x="60" y="66"/>
                  </a:lnTo>
                  <a:lnTo>
                    <a:pt x="53" y="66"/>
                  </a:lnTo>
                  <a:lnTo>
                    <a:pt x="43" y="66"/>
                  </a:lnTo>
                  <a:lnTo>
                    <a:pt x="34" y="66"/>
                  </a:lnTo>
                  <a:lnTo>
                    <a:pt x="32" y="79"/>
                  </a:lnTo>
                  <a:lnTo>
                    <a:pt x="30" y="83"/>
                  </a:lnTo>
                  <a:lnTo>
                    <a:pt x="30" y="83"/>
                  </a:lnTo>
                  <a:lnTo>
                    <a:pt x="30" y="83"/>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78" name="Freeform 177">
              <a:extLst>
                <a:ext uri="{FF2B5EF4-FFF2-40B4-BE49-F238E27FC236}">
                  <a16:creationId xmlns:a16="http://schemas.microsoft.com/office/drawing/2014/main" id="{EEC98030-DFE1-4D48-A419-C4F8F4E938E9}"/>
                </a:ext>
              </a:extLst>
            </p:cNvPr>
            <p:cNvSpPr>
              <a:spLocks/>
            </p:cNvSpPr>
            <p:nvPr userDrawn="1"/>
          </p:nvSpPr>
          <p:spPr bwMode="auto">
            <a:xfrm>
              <a:off x="979130" y="2826783"/>
              <a:ext cx="337437" cy="253373"/>
            </a:xfrm>
            <a:custGeom>
              <a:avLst/>
              <a:gdLst>
                <a:gd name="T0" fmla="*/ 208 w 221"/>
                <a:gd name="T1" fmla="*/ 12 h 195"/>
                <a:gd name="T2" fmla="*/ 201 w 221"/>
                <a:gd name="T3" fmla="*/ 15 h 195"/>
                <a:gd name="T4" fmla="*/ 191 w 221"/>
                <a:gd name="T5" fmla="*/ 6 h 195"/>
                <a:gd name="T6" fmla="*/ 170 w 221"/>
                <a:gd name="T7" fmla="*/ 0 h 195"/>
                <a:gd name="T8" fmla="*/ 110 w 221"/>
                <a:gd name="T9" fmla="*/ 42 h 195"/>
                <a:gd name="T10" fmla="*/ 83 w 221"/>
                <a:gd name="T11" fmla="*/ 72 h 195"/>
                <a:gd name="T12" fmla="*/ 61 w 221"/>
                <a:gd name="T13" fmla="*/ 72 h 195"/>
                <a:gd name="T14" fmla="*/ 59 w 221"/>
                <a:gd name="T15" fmla="*/ 121 h 195"/>
                <a:gd name="T16" fmla="*/ 49 w 221"/>
                <a:gd name="T17" fmla="*/ 131 h 195"/>
                <a:gd name="T18" fmla="*/ 49 w 221"/>
                <a:gd name="T19" fmla="*/ 138 h 195"/>
                <a:gd name="T20" fmla="*/ 17 w 221"/>
                <a:gd name="T21" fmla="*/ 138 h 195"/>
                <a:gd name="T22" fmla="*/ 11 w 221"/>
                <a:gd name="T23" fmla="*/ 146 h 195"/>
                <a:gd name="T24" fmla="*/ 0 w 221"/>
                <a:gd name="T25" fmla="*/ 146 h 195"/>
                <a:gd name="T26" fmla="*/ 0 w 221"/>
                <a:gd name="T27" fmla="*/ 159 h 195"/>
                <a:gd name="T28" fmla="*/ 0 w 221"/>
                <a:gd name="T29" fmla="*/ 159 h 195"/>
                <a:gd name="T30" fmla="*/ 11 w 221"/>
                <a:gd name="T31" fmla="*/ 172 h 195"/>
                <a:gd name="T32" fmla="*/ 17 w 221"/>
                <a:gd name="T33" fmla="*/ 178 h 195"/>
                <a:gd name="T34" fmla="*/ 28 w 221"/>
                <a:gd name="T35" fmla="*/ 178 h 195"/>
                <a:gd name="T36" fmla="*/ 34 w 221"/>
                <a:gd name="T37" fmla="*/ 191 h 195"/>
                <a:gd name="T38" fmla="*/ 38 w 221"/>
                <a:gd name="T39" fmla="*/ 186 h 195"/>
                <a:gd name="T40" fmla="*/ 47 w 221"/>
                <a:gd name="T41" fmla="*/ 195 h 195"/>
                <a:gd name="T42" fmla="*/ 59 w 221"/>
                <a:gd name="T43" fmla="*/ 186 h 195"/>
                <a:gd name="T44" fmla="*/ 59 w 221"/>
                <a:gd name="T45" fmla="*/ 165 h 195"/>
                <a:gd name="T46" fmla="*/ 95 w 221"/>
                <a:gd name="T47" fmla="*/ 167 h 195"/>
                <a:gd name="T48" fmla="*/ 95 w 221"/>
                <a:gd name="T49" fmla="*/ 178 h 195"/>
                <a:gd name="T50" fmla="*/ 114 w 221"/>
                <a:gd name="T51" fmla="*/ 170 h 195"/>
                <a:gd name="T52" fmla="*/ 134 w 221"/>
                <a:gd name="T53" fmla="*/ 182 h 195"/>
                <a:gd name="T54" fmla="*/ 151 w 221"/>
                <a:gd name="T55" fmla="*/ 169 h 195"/>
                <a:gd name="T56" fmla="*/ 172 w 221"/>
                <a:gd name="T57" fmla="*/ 174 h 195"/>
                <a:gd name="T58" fmla="*/ 193 w 221"/>
                <a:gd name="T59" fmla="*/ 161 h 195"/>
                <a:gd name="T60" fmla="*/ 193 w 221"/>
                <a:gd name="T61" fmla="*/ 140 h 195"/>
                <a:gd name="T62" fmla="*/ 216 w 221"/>
                <a:gd name="T63" fmla="*/ 114 h 195"/>
                <a:gd name="T64" fmla="*/ 216 w 221"/>
                <a:gd name="T65" fmla="*/ 82 h 195"/>
                <a:gd name="T66" fmla="*/ 221 w 221"/>
                <a:gd name="T67" fmla="*/ 51 h 195"/>
                <a:gd name="T68" fmla="*/ 208 w 221"/>
                <a:gd name="T69" fmla="*/ 36 h 195"/>
                <a:gd name="T70" fmla="*/ 208 w 221"/>
                <a:gd name="T71" fmla="*/ 12 h 195"/>
                <a:gd name="T72" fmla="*/ 208 w 221"/>
                <a:gd name="T73" fmla="*/ 12 h 195"/>
                <a:gd name="T74" fmla="*/ 208 w 221"/>
                <a:gd name="T75" fmla="*/ 12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21" h="195">
                  <a:moveTo>
                    <a:pt x="208" y="12"/>
                  </a:moveTo>
                  <a:lnTo>
                    <a:pt x="201" y="15"/>
                  </a:lnTo>
                  <a:lnTo>
                    <a:pt x="191" y="6"/>
                  </a:lnTo>
                  <a:lnTo>
                    <a:pt x="170" y="0"/>
                  </a:lnTo>
                  <a:lnTo>
                    <a:pt x="110" y="42"/>
                  </a:lnTo>
                  <a:lnTo>
                    <a:pt x="83" y="72"/>
                  </a:lnTo>
                  <a:lnTo>
                    <a:pt x="61" y="72"/>
                  </a:lnTo>
                  <a:lnTo>
                    <a:pt x="59" y="121"/>
                  </a:lnTo>
                  <a:lnTo>
                    <a:pt x="49" y="131"/>
                  </a:lnTo>
                  <a:lnTo>
                    <a:pt x="49" y="138"/>
                  </a:lnTo>
                  <a:lnTo>
                    <a:pt x="17" y="138"/>
                  </a:lnTo>
                  <a:lnTo>
                    <a:pt x="11" y="146"/>
                  </a:lnTo>
                  <a:lnTo>
                    <a:pt x="0" y="146"/>
                  </a:lnTo>
                  <a:lnTo>
                    <a:pt x="0" y="159"/>
                  </a:lnTo>
                  <a:lnTo>
                    <a:pt x="0" y="159"/>
                  </a:lnTo>
                  <a:lnTo>
                    <a:pt x="11" y="172"/>
                  </a:lnTo>
                  <a:lnTo>
                    <a:pt x="17" y="178"/>
                  </a:lnTo>
                  <a:lnTo>
                    <a:pt x="28" y="178"/>
                  </a:lnTo>
                  <a:lnTo>
                    <a:pt x="34" y="191"/>
                  </a:lnTo>
                  <a:lnTo>
                    <a:pt x="38" y="186"/>
                  </a:lnTo>
                  <a:lnTo>
                    <a:pt x="47" y="195"/>
                  </a:lnTo>
                  <a:lnTo>
                    <a:pt x="59" y="186"/>
                  </a:lnTo>
                  <a:lnTo>
                    <a:pt x="59" y="165"/>
                  </a:lnTo>
                  <a:lnTo>
                    <a:pt x="95" y="167"/>
                  </a:lnTo>
                  <a:lnTo>
                    <a:pt x="95" y="178"/>
                  </a:lnTo>
                  <a:lnTo>
                    <a:pt x="114" y="170"/>
                  </a:lnTo>
                  <a:lnTo>
                    <a:pt x="134" y="182"/>
                  </a:lnTo>
                  <a:lnTo>
                    <a:pt x="151" y="169"/>
                  </a:lnTo>
                  <a:lnTo>
                    <a:pt x="172" y="174"/>
                  </a:lnTo>
                  <a:lnTo>
                    <a:pt x="193" y="161"/>
                  </a:lnTo>
                  <a:lnTo>
                    <a:pt x="193" y="140"/>
                  </a:lnTo>
                  <a:lnTo>
                    <a:pt x="216" y="114"/>
                  </a:lnTo>
                  <a:lnTo>
                    <a:pt x="216" y="82"/>
                  </a:lnTo>
                  <a:lnTo>
                    <a:pt x="221" y="51"/>
                  </a:lnTo>
                  <a:lnTo>
                    <a:pt x="208" y="36"/>
                  </a:lnTo>
                  <a:lnTo>
                    <a:pt x="208" y="12"/>
                  </a:lnTo>
                  <a:lnTo>
                    <a:pt x="208" y="12"/>
                  </a:lnTo>
                  <a:lnTo>
                    <a:pt x="208" y="12"/>
                  </a:lnTo>
                  <a:close/>
                </a:path>
              </a:pathLst>
            </a:custGeom>
            <a:solidFill>
              <a:schemeClr val="bg1">
                <a:lumMod val="85000"/>
              </a:schemeClr>
            </a:solidFill>
            <a:ln w="635" cap="rnd">
              <a:solidFill>
                <a:schemeClr val="bg1">
                  <a:alpha val="17000"/>
                </a:schemeClr>
              </a:solidFill>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79" name="Freeform 178">
              <a:extLst>
                <a:ext uri="{FF2B5EF4-FFF2-40B4-BE49-F238E27FC236}">
                  <a16:creationId xmlns:a16="http://schemas.microsoft.com/office/drawing/2014/main" id="{F0049C11-EA47-7949-8439-1463A85A7E2F}"/>
                </a:ext>
              </a:extLst>
            </p:cNvPr>
            <p:cNvSpPr>
              <a:spLocks/>
            </p:cNvSpPr>
            <p:nvPr userDrawn="1"/>
          </p:nvSpPr>
          <p:spPr bwMode="auto">
            <a:xfrm>
              <a:off x="979130" y="2826783"/>
              <a:ext cx="337437" cy="253373"/>
            </a:xfrm>
            <a:custGeom>
              <a:avLst/>
              <a:gdLst>
                <a:gd name="T0" fmla="*/ 208 w 221"/>
                <a:gd name="T1" fmla="*/ 12 h 195"/>
                <a:gd name="T2" fmla="*/ 201 w 221"/>
                <a:gd name="T3" fmla="*/ 15 h 195"/>
                <a:gd name="T4" fmla="*/ 191 w 221"/>
                <a:gd name="T5" fmla="*/ 6 h 195"/>
                <a:gd name="T6" fmla="*/ 170 w 221"/>
                <a:gd name="T7" fmla="*/ 0 h 195"/>
                <a:gd name="T8" fmla="*/ 110 w 221"/>
                <a:gd name="T9" fmla="*/ 42 h 195"/>
                <a:gd name="T10" fmla="*/ 83 w 221"/>
                <a:gd name="T11" fmla="*/ 72 h 195"/>
                <a:gd name="T12" fmla="*/ 61 w 221"/>
                <a:gd name="T13" fmla="*/ 72 h 195"/>
                <a:gd name="T14" fmla="*/ 59 w 221"/>
                <a:gd name="T15" fmla="*/ 121 h 195"/>
                <a:gd name="T16" fmla="*/ 49 w 221"/>
                <a:gd name="T17" fmla="*/ 131 h 195"/>
                <a:gd name="T18" fmla="*/ 49 w 221"/>
                <a:gd name="T19" fmla="*/ 138 h 195"/>
                <a:gd name="T20" fmla="*/ 17 w 221"/>
                <a:gd name="T21" fmla="*/ 138 h 195"/>
                <a:gd name="T22" fmla="*/ 11 w 221"/>
                <a:gd name="T23" fmla="*/ 146 h 195"/>
                <a:gd name="T24" fmla="*/ 0 w 221"/>
                <a:gd name="T25" fmla="*/ 146 h 195"/>
                <a:gd name="T26" fmla="*/ 0 w 221"/>
                <a:gd name="T27" fmla="*/ 159 h 195"/>
                <a:gd name="T28" fmla="*/ 0 w 221"/>
                <a:gd name="T29" fmla="*/ 159 h 195"/>
                <a:gd name="T30" fmla="*/ 11 w 221"/>
                <a:gd name="T31" fmla="*/ 172 h 195"/>
                <a:gd name="T32" fmla="*/ 17 w 221"/>
                <a:gd name="T33" fmla="*/ 178 h 195"/>
                <a:gd name="T34" fmla="*/ 28 w 221"/>
                <a:gd name="T35" fmla="*/ 178 h 195"/>
                <a:gd name="T36" fmla="*/ 34 w 221"/>
                <a:gd name="T37" fmla="*/ 191 h 195"/>
                <a:gd name="T38" fmla="*/ 38 w 221"/>
                <a:gd name="T39" fmla="*/ 186 h 195"/>
                <a:gd name="T40" fmla="*/ 47 w 221"/>
                <a:gd name="T41" fmla="*/ 195 h 195"/>
                <a:gd name="T42" fmla="*/ 59 w 221"/>
                <a:gd name="T43" fmla="*/ 186 h 195"/>
                <a:gd name="T44" fmla="*/ 59 w 221"/>
                <a:gd name="T45" fmla="*/ 165 h 195"/>
                <a:gd name="T46" fmla="*/ 95 w 221"/>
                <a:gd name="T47" fmla="*/ 167 h 195"/>
                <a:gd name="T48" fmla="*/ 95 w 221"/>
                <a:gd name="T49" fmla="*/ 178 h 195"/>
                <a:gd name="T50" fmla="*/ 114 w 221"/>
                <a:gd name="T51" fmla="*/ 170 h 195"/>
                <a:gd name="T52" fmla="*/ 134 w 221"/>
                <a:gd name="T53" fmla="*/ 182 h 195"/>
                <a:gd name="T54" fmla="*/ 151 w 221"/>
                <a:gd name="T55" fmla="*/ 169 h 195"/>
                <a:gd name="T56" fmla="*/ 172 w 221"/>
                <a:gd name="T57" fmla="*/ 174 h 195"/>
                <a:gd name="T58" fmla="*/ 193 w 221"/>
                <a:gd name="T59" fmla="*/ 161 h 195"/>
                <a:gd name="T60" fmla="*/ 193 w 221"/>
                <a:gd name="T61" fmla="*/ 140 h 195"/>
                <a:gd name="T62" fmla="*/ 216 w 221"/>
                <a:gd name="T63" fmla="*/ 114 h 195"/>
                <a:gd name="T64" fmla="*/ 216 w 221"/>
                <a:gd name="T65" fmla="*/ 82 h 195"/>
                <a:gd name="T66" fmla="*/ 221 w 221"/>
                <a:gd name="T67" fmla="*/ 51 h 195"/>
                <a:gd name="T68" fmla="*/ 208 w 221"/>
                <a:gd name="T69" fmla="*/ 36 h 195"/>
                <a:gd name="T70" fmla="*/ 208 w 221"/>
                <a:gd name="T71" fmla="*/ 12 h 195"/>
                <a:gd name="T72" fmla="*/ 208 w 221"/>
                <a:gd name="T73" fmla="*/ 12 h 195"/>
                <a:gd name="T74" fmla="*/ 208 w 221"/>
                <a:gd name="T75" fmla="*/ 12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21" h="195">
                  <a:moveTo>
                    <a:pt x="208" y="12"/>
                  </a:moveTo>
                  <a:lnTo>
                    <a:pt x="201" y="15"/>
                  </a:lnTo>
                  <a:lnTo>
                    <a:pt x="191" y="6"/>
                  </a:lnTo>
                  <a:lnTo>
                    <a:pt x="170" y="0"/>
                  </a:lnTo>
                  <a:lnTo>
                    <a:pt x="110" y="42"/>
                  </a:lnTo>
                  <a:lnTo>
                    <a:pt x="83" y="72"/>
                  </a:lnTo>
                  <a:lnTo>
                    <a:pt x="61" y="72"/>
                  </a:lnTo>
                  <a:lnTo>
                    <a:pt x="59" y="121"/>
                  </a:lnTo>
                  <a:lnTo>
                    <a:pt x="49" y="131"/>
                  </a:lnTo>
                  <a:lnTo>
                    <a:pt x="49" y="138"/>
                  </a:lnTo>
                  <a:lnTo>
                    <a:pt x="17" y="138"/>
                  </a:lnTo>
                  <a:lnTo>
                    <a:pt x="11" y="146"/>
                  </a:lnTo>
                  <a:lnTo>
                    <a:pt x="0" y="146"/>
                  </a:lnTo>
                  <a:lnTo>
                    <a:pt x="0" y="159"/>
                  </a:lnTo>
                  <a:lnTo>
                    <a:pt x="0" y="159"/>
                  </a:lnTo>
                  <a:lnTo>
                    <a:pt x="11" y="172"/>
                  </a:lnTo>
                  <a:lnTo>
                    <a:pt x="17" y="178"/>
                  </a:lnTo>
                  <a:lnTo>
                    <a:pt x="28" y="178"/>
                  </a:lnTo>
                  <a:lnTo>
                    <a:pt x="34" y="191"/>
                  </a:lnTo>
                  <a:lnTo>
                    <a:pt x="38" y="186"/>
                  </a:lnTo>
                  <a:lnTo>
                    <a:pt x="47" y="195"/>
                  </a:lnTo>
                  <a:lnTo>
                    <a:pt x="59" y="186"/>
                  </a:lnTo>
                  <a:lnTo>
                    <a:pt x="59" y="165"/>
                  </a:lnTo>
                  <a:lnTo>
                    <a:pt x="95" y="167"/>
                  </a:lnTo>
                  <a:lnTo>
                    <a:pt x="95" y="178"/>
                  </a:lnTo>
                  <a:lnTo>
                    <a:pt x="114" y="170"/>
                  </a:lnTo>
                  <a:lnTo>
                    <a:pt x="134" y="182"/>
                  </a:lnTo>
                  <a:lnTo>
                    <a:pt x="151" y="169"/>
                  </a:lnTo>
                  <a:lnTo>
                    <a:pt x="172" y="174"/>
                  </a:lnTo>
                  <a:lnTo>
                    <a:pt x="193" y="161"/>
                  </a:lnTo>
                  <a:lnTo>
                    <a:pt x="193" y="140"/>
                  </a:lnTo>
                  <a:lnTo>
                    <a:pt x="216" y="114"/>
                  </a:lnTo>
                  <a:lnTo>
                    <a:pt x="216" y="82"/>
                  </a:lnTo>
                  <a:lnTo>
                    <a:pt x="221" y="51"/>
                  </a:lnTo>
                  <a:lnTo>
                    <a:pt x="208" y="36"/>
                  </a:lnTo>
                  <a:lnTo>
                    <a:pt x="208" y="12"/>
                  </a:lnTo>
                  <a:lnTo>
                    <a:pt x="208" y="12"/>
                  </a:lnTo>
                  <a:lnTo>
                    <a:pt x="208" y="12"/>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80" name="Freeform 179">
              <a:extLst>
                <a:ext uri="{FF2B5EF4-FFF2-40B4-BE49-F238E27FC236}">
                  <a16:creationId xmlns:a16="http://schemas.microsoft.com/office/drawing/2014/main" id="{2AAE870F-719B-7F4A-AEE7-7D82B2FF38A8}"/>
                </a:ext>
              </a:extLst>
            </p:cNvPr>
            <p:cNvSpPr>
              <a:spLocks/>
            </p:cNvSpPr>
            <p:nvPr userDrawn="1"/>
          </p:nvSpPr>
          <p:spPr bwMode="auto">
            <a:xfrm>
              <a:off x="1140978" y="2504545"/>
              <a:ext cx="90085" cy="165017"/>
            </a:xfrm>
            <a:custGeom>
              <a:avLst/>
              <a:gdLst>
                <a:gd name="T0" fmla="*/ 28 w 59"/>
                <a:gd name="T1" fmla="*/ 127 h 127"/>
                <a:gd name="T2" fmla="*/ 38 w 59"/>
                <a:gd name="T3" fmla="*/ 127 h 127"/>
                <a:gd name="T4" fmla="*/ 43 w 59"/>
                <a:gd name="T5" fmla="*/ 120 h 127"/>
                <a:gd name="T6" fmla="*/ 36 w 59"/>
                <a:gd name="T7" fmla="*/ 108 h 127"/>
                <a:gd name="T8" fmla="*/ 51 w 59"/>
                <a:gd name="T9" fmla="*/ 95 h 127"/>
                <a:gd name="T10" fmla="*/ 59 w 59"/>
                <a:gd name="T11" fmla="*/ 93 h 127"/>
                <a:gd name="T12" fmla="*/ 59 w 59"/>
                <a:gd name="T13" fmla="*/ 78 h 127"/>
                <a:gd name="T14" fmla="*/ 53 w 59"/>
                <a:gd name="T15" fmla="*/ 72 h 127"/>
                <a:gd name="T16" fmla="*/ 45 w 59"/>
                <a:gd name="T17" fmla="*/ 69 h 127"/>
                <a:gd name="T18" fmla="*/ 40 w 59"/>
                <a:gd name="T19" fmla="*/ 67 h 127"/>
                <a:gd name="T20" fmla="*/ 34 w 59"/>
                <a:gd name="T21" fmla="*/ 65 h 127"/>
                <a:gd name="T22" fmla="*/ 34 w 59"/>
                <a:gd name="T23" fmla="*/ 65 h 127"/>
                <a:gd name="T24" fmla="*/ 32 w 59"/>
                <a:gd name="T25" fmla="*/ 61 h 127"/>
                <a:gd name="T26" fmla="*/ 32 w 59"/>
                <a:gd name="T27" fmla="*/ 57 h 127"/>
                <a:gd name="T28" fmla="*/ 34 w 59"/>
                <a:gd name="T29" fmla="*/ 57 h 127"/>
                <a:gd name="T30" fmla="*/ 34 w 59"/>
                <a:gd name="T31" fmla="*/ 57 h 127"/>
                <a:gd name="T32" fmla="*/ 34 w 59"/>
                <a:gd name="T33" fmla="*/ 57 h 127"/>
                <a:gd name="T34" fmla="*/ 40 w 59"/>
                <a:gd name="T35" fmla="*/ 55 h 127"/>
                <a:gd name="T36" fmla="*/ 43 w 59"/>
                <a:gd name="T37" fmla="*/ 53 h 127"/>
                <a:gd name="T38" fmla="*/ 45 w 59"/>
                <a:gd name="T39" fmla="*/ 52 h 127"/>
                <a:gd name="T40" fmla="*/ 51 w 59"/>
                <a:gd name="T41" fmla="*/ 46 h 127"/>
                <a:gd name="T42" fmla="*/ 51 w 59"/>
                <a:gd name="T43" fmla="*/ 36 h 127"/>
                <a:gd name="T44" fmla="*/ 45 w 59"/>
                <a:gd name="T45" fmla="*/ 31 h 127"/>
                <a:gd name="T46" fmla="*/ 45 w 59"/>
                <a:gd name="T47" fmla="*/ 31 h 127"/>
                <a:gd name="T48" fmla="*/ 45 w 59"/>
                <a:gd name="T49" fmla="*/ 31 h 127"/>
                <a:gd name="T50" fmla="*/ 42 w 59"/>
                <a:gd name="T51" fmla="*/ 29 h 127"/>
                <a:gd name="T52" fmla="*/ 42 w 59"/>
                <a:gd name="T53" fmla="*/ 27 h 127"/>
                <a:gd name="T54" fmla="*/ 42 w 59"/>
                <a:gd name="T55" fmla="*/ 25 h 127"/>
                <a:gd name="T56" fmla="*/ 42 w 59"/>
                <a:gd name="T57" fmla="*/ 23 h 127"/>
                <a:gd name="T58" fmla="*/ 45 w 59"/>
                <a:gd name="T59" fmla="*/ 21 h 127"/>
                <a:gd name="T60" fmla="*/ 45 w 59"/>
                <a:gd name="T61" fmla="*/ 21 h 127"/>
                <a:gd name="T62" fmla="*/ 53 w 59"/>
                <a:gd name="T63" fmla="*/ 12 h 127"/>
                <a:gd name="T64" fmla="*/ 53 w 59"/>
                <a:gd name="T65" fmla="*/ 12 h 127"/>
                <a:gd name="T66" fmla="*/ 53 w 59"/>
                <a:gd name="T67" fmla="*/ 10 h 127"/>
                <a:gd name="T68" fmla="*/ 51 w 59"/>
                <a:gd name="T69" fmla="*/ 6 h 127"/>
                <a:gd name="T70" fmla="*/ 51 w 59"/>
                <a:gd name="T71" fmla="*/ 4 h 127"/>
                <a:gd name="T72" fmla="*/ 51 w 59"/>
                <a:gd name="T73" fmla="*/ 2 h 127"/>
                <a:gd name="T74" fmla="*/ 49 w 59"/>
                <a:gd name="T75" fmla="*/ 2 h 127"/>
                <a:gd name="T76" fmla="*/ 45 w 59"/>
                <a:gd name="T77" fmla="*/ 6 h 127"/>
                <a:gd name="T78" fmla="*/ 45 w 59"/>
                <a:gd name="T79" fmla="*/ 6 h 127"/>
                <a:gd name="T80" fmla="*/ 42 w 59"/>
                <a:gd name="T81" fmla="*/ 12 h 127"/>
                <a:gd name="T82" fmla="*/ 30 w 59"/>
                <a:gd name="T83" fmla="*/ 0 h 127"/>
                <a:gd name="T84" fmla="*/ 19 w 59"/>
                <a:gd name="T85" fmla="*/ 6 h 127"/>
                <a:gd name="T86" fmla="*/ 15 w 59"/>
                <a:gd name="T87" fmla="*/ 10 h 127"/>
                <a:gd name="T88" fmla="*/ 9 w 59"/>
                <a:gd name="T89" fmla="*/ 10 h 127"/>
                <a:gd name="T90" fmla="*/ 9 w 59"/>
                <a:gd name="T91" fmla="*/ 52 h 127"/>
                <a:gd name="T92" fmla="*/ 0 w 59"/>
                <a:gd name="T93" fmla="*/ 61 h 127"/>
                <a:gd name="T94" fmla="*/ 0 w 59"/>
                <a:gd name="T95" fmla="*/ 76 h 127"/>
                <a:gd name="T96" fmla="*/ 11 w 59"/>
                <a:gd name="T97" fmla="*/ 84 h 127"/>
                <a:gd name="T98" fmla="*/ 11 w 59"/>
                <a:gd name="T99" fmla="*/ 99 h 127"/>
                <a:gd name="T100" fmla="*/ 26 w 59"/>
                <a:gd name="T101" fmla="*/ 103 h 127"/>
                <a:gd name="T102" fmla="*/ 28 w 59"/>
                <a:gd name="T103" fmla="*/ 127 h 127"/>
                <a:gd name="T104" fmla="*/ 28 w 59"/>
                <a:gd name="T105" fmla="*/ 127 h 127"/>
                <a:gd name="T106" fmla="*/ 28 w 59"/>
                <a:gd name="T107" fmla="*/ 127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9" h="127">
                  <a:moveTo>
                    <a:pt x="28" y="127"/>
                  </a:moveTo>
                  <a:lnTo>
                    <a:pt x="38" y="127"/>
                  </a:lnTo>
                  <a:lnTo>
                    <a:pt x="43" y="120"/>
                  </a:lnTo>
                  <a:lnTo>
                    <a:pt x="36" y="108"/>
                  </a:lnTo>
                  <a:lnTo>
                    <a:pt x="51" y="95"/>
                  </a:lnTo>
                  <a:lnTo>
                    <a:pt x="59" y="93"/>
                  </a:lnTo>
                  <a:lnTo>
                    <a:pt x="59" y="78"/>
                  </a:lnTo>
                  <a:lnTo>
                    <a:pt x="53" y="72"/>
                  </a:lnTo>
                  <a:lnTo>
                    <a:pt x="45" y="69"/>
                  </a:lnTo>
                  <a:lnTo>
                    <a:pt x="40" y="67"/>
                  </a:lnTo>
                  <a:lnTo>
                    <a:pt x="34" y="65"/>
                  </a:lnTo>
                  <a:lnTo>
                    <a:pt x="34" y="65"/>
                  </a:lnTo>
                  <a:lnTo>
                    <a:pt x="32" y="61"/>
                  </a:lnTo>
                  <a:lnTo>
                    <a:pt x="32" y="57"/>
                  </a:lnTo>
                  <a:lnTo>
                    <a:pt x="34" y="57"/>
                  </a:lnTo>
                  <a:lnTo>
                    <a:pt x="34" y="57"/>
                  </a:lnTo>
                  <a:lnTo>
                    <a:pt x="34" y="57"/>
                  </a:lnTo>
                  <a:lnTo>
                    <a:pt x="40" y="55"/>
                  </a:lnTo>
                  <a:lnTo>
                    <a:pt x="43" y="53"/>
                  </a:lnTo>
                  <a:lnTo>
                    <a:pt x="45" y="52"/>
                  </a:lnTo>
                  <a:lnTo>
                    <a:pt x="51" y="46"/>
                  </a:lnTo>
                  <a:lnTo>
                    <a:pt x="51" y="36"/>
                  </a:lnTo>
                  <a:lnTo>
                    <a:pt x="45" y="31"/>
                  </a:lnTo>
                  <a:lnTo>
                    <a:pt x="45" y="31"/>
                  </a:lnTo>
                  <a:lnTo>
                    <a:pt x="45" y="31"/>
                  </a:lnTo>
                  <a:lnTo>
                    <a:pt x="42" y="29"/>
                  </a:lnTo>
                  <a:lnTo>
                    <a:pt x="42" y="27"/>
                  </a:lnTo>
                  <a:lnTo>
                    <a:pt x="42" y="25"/>
                  </a:lnTo>
                  <a:lnTo>
                    <a:pt x="42" y="23"/>
                  </a:lnTo>
                  <a:lnTo>
                    <a:pt x="45" y="21"/>
                  </a:lnTo>
                  <a:lnTo>
                    <a:pt x="45" y="21"/>
                  </a:lnTo>
                  <a:lnTo>
                    <a:pt x="53" y="12"/>
                  </a:lnTo>
                  <a:lnTo>
                    <a:pt x="53" y="12"/>
                  </a:lnTo>
                  <a:lnTo>
                    <a:pt x="53" y="10"/>
                  </a:lnTo>
                  <a:lnTo>
                    <a:pt x="51" y="6"/>
                  </a:lnTo>
                  <a:lnTo>
                    <a:pt x="51" y="4"/>
                  </a:lnTo>
                  <a:lnTo>
                    <a:pt x="51" y="2"/>
                  </a:lnTo>
                  <a:lnTo>
                    <a:pt x="49" y="2"/>
                  </a:lnTo>
                  <a:lnTo>
                    <a:pt x="45" y="6"/>
                  </a:lnTo>
                  <a:lnTo>
                    <a:pt x="45" y="6"/>
                  </a:lnTo>
                  <a:lnTo>
                    <a:pt x="42" y="12"/>
                  </a:lnTo>
                  <a:lnTo>
                    <a:pt x="30" y="0"/>
                  </a:lnTo>
                  <a:lnTo>
                    <a:pt x="19" y="6"/>
                  </a:lnTo>
                  <a:lnTo>
                    <a:pt x="15" y="10"/>
                  </a:lnTo>
                  <a:lnTo>
                    <a:pt x="9" y="10"/>
                  </a:lnTo>
                  <a:lnTo>
                    <a:pt x="9" y="52"/>
                  </a:lnTo>
                  <a:lnTo>
                    <a:pt x="0" y="61"/>
                  </a:lnTo>
                  <a:lnTo>
                    <a:pt x="0" y="76"/>
                  </a:lnTo>
                  <a:lnTo>
                    <a:pt x="11" y="84"/>
                  </a:lnTo>
                  <a:lnTo>
                    <a:pt x="11" y="99"/>
                  </a:lnTo>
                  <a:lnTo>
                    <a:pt x="26" y="103"/>
                  </a:lnTo>
                  <a:lnTo>
                    <a:pt x="28" y="127"/>
                  </a:lnTo>
                  <a:lnTo>
                    <a:pt x="28" y="127"/>
                  </a:lnTo>
                  <a:lnTo>
                    <a:pt x="28" y="127"/>
                  </a:lnTo>
                  <a:close/>
                </a:path>
              </a:pathLst>
            </a:custGeom>
            <a:solidFill>
              <a:schemeClr val="bg1">
                <a:lumMod val="85000"/>
              </a:schemeClr>
            </a:solidFill>
            <a:ln w="635" cap="rnd">
              <a:solidFill>
                <a:schemeClr val="bg1">
                  <a:alpha val="17000"/>
                </a:schemeClr>
              </a:solidFill>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81" name="Freeform 180">
              <a:extLst>
                <a:ext uri="{FF2B5EF4-FFF2-40B4-BE49-F238E27FC236}">
                  <a16:creationId xmlns:a16="http://schemas.microsoft.com/office/drawing/2014/main" id="{138536FB-0A23-404E-90E5-04FEC904F290}"/>
                </a:ext>
              </a:extLst>
            </p:cNvPr>
            <p:cNvSpPr>
              <a:spLocks/>
            </p:cNvSpPr>
            <p:nvPr userDrawn="1"/>
          </p:nvSpPr>
          <p:spPr bwMode="auto">
            <a:xfrm>
              <a:off x="1140978" y="2504545"/>
              <a:ext cx="90085" cy="165017"/>
            </a:xfrm>
            <a:custGeom>
              <a:avLst/>
              <a:gdLst>
                <a:gd name="T0" fmla="*/ 28 w 59"/>
                <a:gd name="T1" fmla="*/ 127 h 127"/>
                <a:gd name="T2" fmla="*/ 38 w 59"/>
                <a:gd name="T3" fmla="*/ 127 h 127"/>
                <a:gd name="T4" fmla="*/ 43 w 59"/>
                <a:gd name="T5" fmla="*/ 120 h 127"/>
                <a:gd name="T6" fmla="*/ 36 w 59"/>
                <a:gd name="T7" fmla="*/ 108 h 127"/>
                <a:gd name="T8" fmla="*/ 51 w 59"/>
                <a:gd name="T9" fmla="*/ 95 h 127"/>
                <a:gd name="T10" fmla="*/ 59 w 59"/>
                <a:gd name="T11" fmla="*/ 93 h 127"/>
                <a:gd name="T12" fmla="*/ 59 w 59"/>
                <a:gd name="T13" fmla="*/ 78 h 127"/>
                <a:gd name="T14" fmla="*/ 53 w 59"/>
                <a:gd name="T15" fmla="*/ 72 h 127"/>
                <a:gd name="T16" fmla="*/ 45 w 59"/>
                <a:gd name="T17" fmla="*/ 69 h 127"/>
                <a:gd name="T18" fmla="*/ 40 w 59"/>
                <a:gd name="T19" fmla="*/ 67 h 127"/>
                <a:gd name="T20" fmla="*/ 34 w 59"/>
                <a:gd name="T21" fmla="*/ 65 h 127"/>
                <a:gd name="T22" fmla="*/ 34 w 59"/>
                <a:gd name="T23" fmla="*/ 65 h 127"/>
                <a:gd name="T24" fmla="*/ 32 w 59"/>
                <a:gd name="T25" fmla="*/ 61 h 127"/>
                <a:gd name="T26" fmla="*/ 32 w 59"/>
                <a:gd name="T27" fmla="*/ 57 h 127"/>
                <a:gd name="T28" fmla="*/ 34 w 59"/>
                <a:gd name="T29" fmla="*/ 57 h 127"/>
                <a:gd name="T30" fmla="*/ 34 w 59"/>
                <a:gd name="T31" fmla="*/ 57 h 127"/>
                <a:gd name="T32" fmla="*/ 34 w 59"/>
                <a:gd name="T33" fmla="*/ 57 h 127"/>
                <a:gd name="T34" fmla="*/ 40 w 59"/>
                <a:gd name="T35" fmla="*/ 55 h 127"/>
                <a:gd name="T36" fmla="*/ 43 w 59"/>
                <a:gd name="T37" fmla="*/ 53 h 127"/>
                <a:gd name="T38" fmla="*/ 45 w 59"/>
                <a:gd name="T39" fmla="*/ 52 h 127"/>
                <a:gd name="T40" fmla="*/ 51 w 59"/>
                <a:gd name="T41" fmla="*/ 46 h 127"/>
                <a:gd name="T42" fmla="*/ 51 w 59"/>
                <a:gd name="T43" fmla="*/ 36 h 127"/>
                <a:gd name="T44" fmla="*/ 45 w 59"/>
                <a:gd name="T45" fmla="*/ 31 h 127"/>
                <a:gd name="T46" fmla="*/ 45 w 59"/>
                <a:gd name="T47" fmla="*/ 31 h 127"/>
                <a:gd name="T48" fmla="*/ 45 w 59"/>
                <a:gd name="T49" fmla="*/ 31 h 127"/>
                <a:gd name="T50" fmla="*/ 42 w 59"/>
                <a:gd name="T51" fmla="*/ 29 h 127"/>
                <a:gd name="T52" fmla="*/ 42 w 59"/>
                <a:gd name="T53" fmla="*/ 27 h 127"/>
                <a:gd name="T54" fmla="*/ 42 w 59"/>
                <a:gd name="T55" fmla="*/ 25 h 127"/>
                <a:gd name="T56" fmla="*/ 42 w 59"/>
                <a:gd name="T57" fmla="*/ 23 h 127"/>
                <a:gd name="T58" fmla="*/ 45 w 59"/>
                <a:gd name="T59" fmla="*/ 21 h 127"/>
                <a:gd name="T60" fmla="*/ 45 w 59"/>
                <a:gd name="T61" fmla="*/ 21 h 127"/>
                <a:gd name="T62" fmla="*/ 53 w 59"/>
                <a:gd name="T63" fmla="*/ 12 h 127"/>
                <a:gd name="T64" fmla="*/ 53 w 59"/>
                <a:gd name="T65" fmla="*/ 12 h 127"/>
                <a:gd name="T66" fmla="*/ 53 w 59"/>
                <a:gd name="T67" fmla="*/ 10 h 127"/>
                <a:gd name="T68" fmla="*/ 51 w 59"/>
                <a:gd name="T69" fmla="*/ 6 h 127"/>
                <a:gd name="T70" fmla="*/ 51 w 59"/>
                <a:gd name="T71" fmla="*/ 4 h 127"/>
                <a:gd name="T72" fmla="*/ 51 w 59"/>
                <a:gd name="T73" fmla="*/ 2 h 127"/>
                <a:gd name="T74" fmla="*/ 49 w 59"/>
                <a:gd name="T75" fmla="*/ 2 h 127"/>
                <a:gd name="T76" fmla="*/ 45 w 59"/>
                <a:gd name="T77" fmla="*/ 6 h 127"/>
                <a:gd name="T78" fmla="*/ 45 w 59"/>
                <a:gd name="T79" fmla="*/ 6 h 127"/>
                <a:gd name="T80" fmla="*/ 42 w 59"/>
                <a:gd name="T81" fmla="*/ 12 h 127"/>
                <a:gd name="T82" fmla="*/ 30 w 59"/>
                <a:gd name="T83" fmla="*/ 0 h 127"/>
                <a:gd name="T84" fmla="*/ 19 w 59"/>
                <a:gd name="T85" fmla="*/ 6 h 127"/>
                <a:gd name="T86" fmla="*/ 15 w 59"/>
                <a:gd name="T87" fmla="*/ 10 h 127"/>
                <a:gd name="T88" fmla="*/ 9 w 59"/>
                <a:gd name="T89" fmla="*/ 10 h 127"/>
                <a:gd name="T90" fmla="*/ 9 w 59"/>
                <a:gd name="T91" fmla="*/ 52 h 127"/>
                <a:gd name="T92" fmla="*/ 0 w 59"/>
                <a:gd name="T93" fmla="*/ 61 h 127"/>
                <a:gd name="T94" fmla="*/ 0 w 59"/>
                <a:gd name="T95" fmla="*/ 76 h 127"/>
                <a:gd name="T96" fmla="*/ 11 w 59"/>
                <a:gd name="T97" fmla="*/ 84 h 127"/>
                <a:gd name="T98" fmla="*/ 11 w 59"/>
                <a:gd name="T99" fmla="*/ 99 h 127"/>
                <a:gd name="T100" fmla="*/ 26 w 59"/>
                <a:gd name="T101" fmla="*/ 103 h 127"/>
                <a:gd name="T102" fmla="*/ 28 w 59"/>
                <a:gd name="T103" fmla="*/ 127 h 127"/>
                <a:gd name="T104" fmla="*/ 28 w 59"/>
                <a:gd name="T105" fmla="*/ 127 h 127"/>
                <a:gd name="T106" fmla="*/ 28 w 59"/>
                <a:gd name="T107" fmla="*/ 127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9" h="127">
                  <a:moveTo>
                    <a:pt x="28" y="127"/>
                  </a:moveTo>
                  <a:lnTo>
                    <a:pt x="38" y="127"/>
                  </a:lnTo>
                  <a:lnTo>
                    <a:pt x="43" y="120"/>
                  </a:lnTo>
                  <a:lnTo>
                    <a:pt x="36" y="108"/>
                  </a:lnTo>
                  <a:lnTo>
                    <a:pt x="51" y="95"/>
                  </a:lnTo>
                  <a:lnTo>
                    <a:pt x="59" y="93"/>
                  </a:lnTo>
                  <a:lnTo>
                    <a:pt x="59" y="78"/>
                  </a:lnTo>
                  <a:lnTo>
                    <a:pt x="53" y="72"/>
                  </a:lnTo>
                  <a:lnTo>
                    <a:pt x="45" y="69"/>
                  </a:lnTo>
                  <a:lnTo>
                    <a:pt x="40" y="67"/>
                  </a:lnTo>
                  <a:lnTo>
                    <a:pt x="34" y="65"/>
                  </a:lnTo>
                  <a:lnTo>
                    <a:pt x="34" y="65"/>
                  </a:lnTo>
                  <a:lnTo>
                    <a:pt x="32" y="61"/>
                  </a:lnTo>
                  <a:lnTo>
                    <a:pt x="32" y="57"/>
                  </a:lnTo>
                  <a:lnTo>
                    <a:pt x="34" y="57"/>
                  </a:lnTo>
                  <a:lnTo>
                    <a:pt x="34" y="57"/>
                  </a:lnTo>
                  <a:lnTo>
                    <a:pt x="34" y="57"/>
                  </a:lnTo>
                  <a:lnTo>
                    <a:pt x="40" y="55"/>
                  </a:lnTo>
                  <a:lnTo>
                    <a:pt x="43" y="53"/>
                  </a:lnTo>
                  <a:lnTo>
                    <a:pt x="45" y="52"/>
                  </a:lnTo>
                  <a:lnTo>
                    <a:pt x="51" y="46"/>
                  </a:lnTo>
                  <a:lnTo>
                    <a:pt x="51" y="36"/>
                  </a:lnTo>
                  <a:lnTo>
                    <a:pt x="45" y="31"/>
                  </a:lnTo>
                  <a:lnTo>
                    <a:pt x="45" y="31"/>
                  </a:lnTo>
                  <a:lnTo>
                    <a:pt x="45" y="31"/>
                  </a:lnTo>
                  <a:lnTo>
                    <a:pt x="42" y="29"/>
                  </a:lnTo>
                  <a:lnTo>
                    <a:pt x="42" y="27"/>
                  </a:lnTo>
                  <a:lnTo>
                    <a:pt x="42" y="25"/>
                  </a:lnTo>
                  <a:lnTo>
                    <a:pt x="42" y="23"/>
                  </a:lnTo>
                  <a:lnTo>
                    <a:pt x="45" y="21"/>
                  </a:lnTo>
                  <a:lnTo>
                    <a:pt x="45" y="21"/>
                  </a:lnTo>
                  <a:lnTo>
                    <a:pt x="53" y="12"/>
                  </a:lnTo>
                  <a:lnTo>
                    <a:pt x="53" y="12"/>
                  </a:lnTo>
                  <a:lnTo>
                    <a:pt x="53" y="10"/>
                  </a:lnTo>
                  <a:lnTo>
                    <a:pt x="51" y="6"/>
                  </a:lnTo>
                  <a:lnTo>
                    <a:pt x="51" y="4"/>
                  </a:lnTo>
                  <a:lnTo>
                    <a:pt x="51" y="2"/>
                  </a:lnTo>
                  <a:lnTo>
                    <a:pt x="49" y="2"/>
                  </a:lnTo>
                  <a:lnTo>
                    <a:pt x="45" y="6"/>
                  </a:lnTo>
                  <a:lnTo>
                    <a:pt x="45" y="6"/>
                  </a:lnTo>
                  <a:lnTo>
                    <a:pt x="42" y="12"/>
                  </a:lnTo>
                  <a:lnTo>
                    <a:pt x="30" y="0"/>
                  </a:lnTo>
                  <a:lnTo>
                    <a:pt x="19" y="6"/>
                  </a:lnTo>
                  <a:lnTo>
                    <a:pt x="15" y="10"/>
                  </a:lnTo>
                  <a:lnTo>
                    <a:pt x="9" y="10"/>
                  </a:lnTo>
                  <a:lnTo>
                    <a:pt x="9" y="52"/>
                  </a:lnTo>
                  <a:lnTo>
                    <a:pt x="0" y="61"/>
                  </a:lnTo>
                  <a:lnTo>
                    <a:pt x="0" y="76"/>
                  </a:lnTo>
                  <a:lnTo>
                    <a:pt x="11" y="84"/>
                  </a:lnTo>
                  <a:lnTo>
                    <a:pt x="11" y="99"/>
                  </a:lnTo>
                  <a:lnTo>
                    <a:pt x="26" y="103"/>
                  </a:lnTo>
                  <a:lnTo>
                    <a:pt x="28" y="127"/>
                  </a:lnTo>
                  <a:lnTo>
                    <a:pt x="28" y="127"/>
                  </a:lnTo>
                  <a:lnTo>
                    <a:pt x="28" y="127"/>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82" name="Freeform 181">
              <a:extLst>
                <a:ext uri="{FF2B5EF4-FFF2-40B4-BE49-F238E27FC236}">
                  <a16:creationId xmlns:a16="http://schemas.microsoft.com/office/drawing/2014/main" id="{986654E3-57EA-CA45-9D98-1C7198515960}"/>
                </a:ext>
              </a:extLst>
            </p:cNvPr>
            <p:cNvSpPr>
              <a:spLocks/>
            </p:cNvSpPr>
            <p:nvPr userDrawn="1"/>
          </p:nvSpPr>
          <p:spPr bwMode="auto">
            <a:xfrm>
              <a:off x="707348" y="2795598"/>
              <a:ext cx="364921" cy="320939"/>
            </a:xfrm>
            <a:custGeom>
              <a:avLst/>
              <a:gdLst>
                <a:gd name="T0" fmla="*/ 167 w 239"/>
                <a:gd name="T1" fmla="*/ 170 h 247"/>
                <a:gd name="T2" fmla="*/ 180 w 239"/>
                <a:gd name="T3" fmla="*/ 170 h 247"/>
                <a:gd name="T4" fmla="*/ 189 w 239"/>
                <a:gd name="T5" fmla="*/ 170 h 247"/>
                <a:gd name="T6" fmla="*/ 197 w 239"/>
                <a:gd name="T7" fmla="*/ 162 h 247"/>
                <a:gd name="T8" fmla="*/ 197 w 239"/>
                <a:gd name="T9" fmla="*/ 162 h 247"/>
                <a:gd name="T10" fmla="*/ 227 w 239"/>
                <a:gd name="T11" fmla="*/ 162 h 247"/>
                <a:gd name="T12" fmla="*/ 227 w 239"/>
                <a:gd name="T13" fmla="*/ 155 h 247"/>
                <a:gd name="T14" fmla="*/ 237 w 239"/>
                <a:gd name="T15" fmla="*/ 145 h 247"/>
                <a:gd name="T16" fmla="*/ 239 w 239"/>
                <a:gd name="T17" fmla="*/ 96 h 247"/>
                <a:gd name="T18" fmla="*/ 223 w 239"/>
                <a:gd name="T19" fmla="*/ 96 h 247"/>
                <a:gd name="T20" fmla="*/ 223 w 239"/>
                <a:gd name="T21" fmla="*/ 85 h 247"/>
                <a:gd name="T22" fmla="*/ 203 w 239"/>
                <a:gd name="T23" fmla="*/ 81 h 247"/>
                <a:gd name="T24" fmla="*/ 195 w 239"/>
                <a:gd name="T25" fmla="*/ 64 h 247"/>
                <a:gd name="T26" fmla="*/ 106 w 239"/>
                <a:gd name="T27" fmla="*/ 0 h 247"/>
                <a:gd name="T28" fmla="*/ 85 w 239"/>
                <a:gd name="T29" fmla="*/ 0 h 247"/>
                <a:gd name="T30" fmla="*/ 97 w 239"/>
                <a:gd name="T31" fmla="*/ 140 h 247"/>
                <a:gd name="T32" fmla="*/ 102 w 239"/>
                <a:gd name="T33" fmla="*/ 149 h 247"/>
                <a:gd name="T34" fmla="*/ 102 w 239"/>
                <a:gd name="T35" fmla="*/ 162 h 247"/>
                <a:gd name="T36" fmla="*/ 27 w 239"/>
                <a:gd name="T37" fmla="*/ 159 h 247"/>
                <a:gd name="T38" fmla="*/ 19 w 239"/>
                <a:gd name="T39" fmla="*/ 166 h 247"/>
                <a:gd name="T40" fmla="*/ 15 w 239"/>
                <a:gd name="T41" fmla="*/ 159 h 247"/>
                <a:gd name="T42" fmla="*/ 6 w 239"/>
                <a:gd name="T43" fmla="*/ 168 h 247"/>
                <a:gd name="T44" fmla="*/ 0 w 239"/>
                <a:gd name="T45" fmla="*/ 174 h 247"/>
                <a:gd name="T46" fmla="*/ 8 w 239"/>
                <a:gd name="T47" fmla="*/ 193 h 247"/>
                <a:gd name="T48" fmla="*/ 14 w 239"/>
                <a:gd name="T49" fmla="*/ 198 h 247"/>
                <a:gd name="T50" fmla="*/ 14 w 239"/>
                <a:gd name="T51" fmla="*/ 217 h 247"/>
                <a:gd name="T52" fmla="*/ 23 w 239"/>
                <a:gd name="T53" fmla="*/ 217 h 247"/>
                <a:gd name="T54" fmla="*/ 38 w 239"/>
                <a:gd name="T55" fmla="*/ 217 h 247"/>
                <a:gd name="T56" fmla="*/ 48 w 239"/>
                <a:gd name="T57" fmla="*/ 208 h 247"/>
                <a:gd name="T58" fmla="*/ 65 w 239"/>
                <a:gd name="T59" fmla="*/ 246 h 247"/>
                <a:gd name="T60" fmla="*/ 80 w 239"/>
                <a:gd name="T61" fmla="*/ 246 h 247"/>
                <a:gd name="T62" fmla="*/ 91 w 239"/>
                <a:gd name="T63" fmla="*/ 236 h 247"/>
                <a:gd name="T64" fmla="*/ 91 w 239"/>
                <a:gd name="T65" fmla="*/ 247 h 247"/>
                <a:gd name="T66" fmla="*/ 102 w 239"/>
                <a:gd name="T67" fmla="*/ 238 h 247"/>
                <a:gd name="T68" fmla="*/ 102 w 239"/>
                <a:gd name="T69" fmla="*/ 225 h 247"/>
                <a:gd name="T70" fmla="*/ 102 w 239"/>
                <a:gd name="T71" fmla="*/ 217 h 247"/>
                <a:gd name="T72" fmla="*/ 116 w 239"/>
                <a:gd name="T73" fmla="*/ 204 h 247"/>
                <a:gd name="T74" fmla="*/ 116 w 239"/>
                <a:gd name="T75" fmla="*/ 191 h 247"/>
                <a:gd name="T76" fmla="*/ 131 w 239"/>
                <a:gd name="T77" fmla="*/ 191 h 247"/>
                <a:gd name="T78" fmla="*/ 138 w 239"/>
                <a:gd name="T79" fmla="*/ 179 h 247"/>
                <a:gd name="T80" fmla="*/ 155 w 239"/>
                <a:gd name="T81" fmla="*/ 172 h 247"/>
                <a:gd name="T82" fmla="*/ 167 w 239"/>
                <a:gd name="T83" fmla="*/ 170 h 247"/>
                <a:gd name="T84" fmla="*/ 167 w 239"/>
                <a:gd name="T85" fmla="*/ 170 h 247"/>
                <a:gd name="T86" fmla="*/ 167 w 239"/>
                <a:gd name="T87" fmla="*/ 170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39" h="247">
                  <a:moveTo>
                    <a:pt x="167" y="170"/>
                  </a:moveTo>
                  <a:lnTo>
                    <a:pt x="180" y="170"/>
                  </a:lnTo>
                  <a:lnTo>
                    <a:pt x="189" y="170"/>
                  </a:lnTo>
                  <a:lnTo>
                    <a:pt x="197" y="162"/>
                  </a:lnTo>
                  <a:lnTo>
                    <a:pt x="197" y="162"/>
                  </a:lnTo>
                  <a:lnTo>
                    <a:pt x="227" y="162"/>
                  </a:lnTo>
                  <a:lnTo>
                    <a:pt x="227" y="155"/>
                  </a:lnTo>
                  <a:lnTo>
                    <a:pt x="237" y="145"/>
                  </a:lnTo>
                  <a:lnTo>
                    <a:pt x="239" y="96"/>
                  </a:lnTo>
                  <a:lnTo>
                    <a:pt x="223" y="96"/>
                  </a:lnTo>
                  <a:lnTo>
                    <a:pt x="223" y="85"/>
                  </a:lnTo>
                  <a:lnTo>
                    <a:pt x="203" y="81"/>
                  </a:lnTo>
                  <a:lnTo>
                    <a:pt x="195" y="64"/>
                  </a:lnTo>
                  <a:lnTo>
                    <a:pt x="106" y="0"/>
                  </a:lnTo>
                  <a:lnTo>
                    <a:pt x="85" y="0"/>
                  </a:lnTo>
                  <a:lnTo>
                    <a:pt x="97" y="140"/>
                  </a:lnTo>
                  <a:lnTo>
                    <a:pt x="102" y="149"/>
                  </a:lnTo>
                  <a:lnTo>
                    <a:pt x="102" y="162"/>
                  </a:lnTo>
                  <a:lnTo>
                    <a:pt x="27" y="159"/>
                  </a:lnTo>
                  <a:lnTo>
                    <a:pt x="19" y="166"/>
                  </a:lnTo>
                  <a:lnTo>
                    <a:pt x="15" y="159"/>
                  </a:lnTo>
                  <a:lnTo>
                    <a:pt x="6" y="168"/>
                  </a:lnTo>
                  <a:lnTo>
                    <a:pt x="0" y="174"/>
                  </a:lnTo>
                  <a:lnTo>
                    <a:pt x="8" y="193"/>
                  </a:lnTo>
                  <a:lnTo>
                    <a:pt x="14" y="198"/>
                  </a:lnTo>
                  <a:lnTo>
                    <a:pt x="14" y="217"/>
                  </a:lnTo>
                  <a:lnTo>
                    <a:pt x="23" y="217"/>
                  </a:lnTo>
                  <a:lnTo>
                    <a:pt x="38" y="217"/>
                  </a:lnTo>
                  <a:lnTo>
                    <a:pt x="48" y="208"/>
                  </a:lnTo>
                  <a:lnTo>
                    <a:pt x="65" y="246"/>
                  </a:lnTo>
                  <a:lnTo>
                    <a:pt x="80" y="246"/>
                  </a:lnTo>
                  <a:lnTo>
                    <a:pt x="91" y="236"/>
                  </a:lnTo>
                  <a:lnTo>
                    <a:pt x="91" y="247"/>
                  </a:lnTo>
                  <a:lnTo>
                    <a:pt x="102" y="238"/>
                  </a:lnTo>
                  <a:lnTo>
                    <a:pt x="102" y="225"/>
                  </a:lnTo>
                  <a:lnTo>
                    <a:pt x="102" y="217"/>
                  </a:lnTo>
                  <a:lnTo>
                    <a:pt x="116" y="204"/>
                  </a:lnTo>
                  <a:lnTo>
                    <a:pt x="116" y="191"/>
                  </a:lnTo>
                  <a:lnTo>
                    <a:pt x="131" y="191"/>
                  </a:lnTo>
                  <a:lnTo>
                    <a:pt x="138" y="179"/>
                  </a:lnTo>
                  <a:lnTo>
                    <a:pt x="155" y="172"/>
                  </a:lnTo>
                  <a:lnTo>
                    <a:pt x="167" y="170"/>
                  </a:lnTo>
                  <a:lnTo>
                    <a:pt x="167" y="170"/>
                  </a:lnTo>
                  <a:lnTo>
                    <a:pt x="167" y="170"/>
                  </a:lnTo>
                  <a:close/>
                </a:path>
              </a:pathLst>
            </a:custGeom>
            <a:solidFill>
              <a:schemeClr val="bg1">
                <a:lumMod val="85000"/>
              </a:schemeClr>
            </a:solidFill>
            <a:ln w="635" cap="rnd">
              <a:solidFill>
                <a:schemeClr val="bg1">
                  <a:alpha val="17000"/>
                </a:schemeClr>
              </a:solidFill>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83" name="Freeform 182">
              <a:extLst>
                <a:ext uri="{FF2B5EF4-FFF2-40B4-BE49-F238E27FC236}">
                  <a16:creationId xmlns:a16="http://schemas.microsoft.com/office/drawing/2014/main" id="{27C51F11-7C1C-974C-BD39-A6F1CB6D6D0C}"/>
                </a:ext>
              </a:extLst>
            </p:cNvPr>
            <p:cNvSpPr>
              <a:spLocks/>
            </p:cNvSpPr>
            <p:nvPr userDrawn="1"/>
          </p:nvSpPr>
          <p:spPr bwMode="auto">
            <a:xfrm>
              <a:off x="707348" y="2795598"/>
              <a:ext cx="364921" cy="320939"/>
            </a:xfrm>
            <a:custGeom>
              <a:avLst/>
              <a:gdLst>
                <a:gd name="T0" fmla="*/ 167 w 239"/>
                <a:gd name="T1" fmla="*/ 170 h 247"/>
                <a:gd name="T2" fmla="*/ 180 w 239"/>
                <a:gd name="T3" fmla="*/ 170 h 247"/>
                <a:gd name="T4" fmla="*/ 189 w 239"/>
                <a:gd name="T5" fmla="*/ 170 h 247"/>
                <a:gd name="T6" fmla="*/ 197 w 239"/>
                <a:gd name="T7" fmla="*/ 162 h 247"/>
                <a:gd name="T8" fmla="*/ 197 w 239"/>
                <a:gd name="T9" fmla="*/ 162 h 247"/>
                <a:gd name="T10" fmla="*/ 227 w 239"/>
                <a:gd name="T11" fmla="*/ 162 h 247"/>
                <a:gd name="T12" fmla="*/ 227 w 239"/>
                <a:gd name="T13" fmla="*/ 155 h 247"/>
                <a:gd name="T14" fmla="*/ 237 w 239"/>
                <a:gd name="T15" fmla="*/ 145 h 247"/>
                <a:gd name="T16" fmla="*/ 239 w 239"/>
                <a:gd name="T17" fmla="*/ 96 h 247"/>
                <a:gd name="T18" fmla="*/ 223 w 239"/>
                <a:gd name="T19" fmla="*/ 96 h 247"/>
                <a:gd name="T20" fmla="*/ 223 w 239"/>
                <a:gd name="T21" fmla="*/ 85 h 247"/>
                <a:gd name="T22" fmla="*/ 203 w 239"/>
                <a:gd name="T23" fmla="*/ 81 h 247"/>
                <a:gd name="T24" fmla="*/ 195 w 239"/>
                <a:gd name="T25" fmla="*/ 64 h 247"/>
                <a:gd name="T26" fmla="*/ 106 w 239"/>
                <a:gd name="T27" fmla="*/ 0 h 247"/>
                <a:gd name="T28" fmla="*/ 85 w 239"/>
                <a:gd name="T29" fmla="*/ 0 h 247"/>
                <a:gd name="T30" fmla="*/ 97 w 239"/>
                <a:gd name="T31" fmla="*/ 140 h 247"/>
                <a:gd name="T32" fmla="*/ 102 w 239"/>
                <a:gd name="T33" fmla="*/ 149 h 247"/>
                <a:gd name="T34" fmla="*/ 102 w 239"/>
                <a:gd name="T35" fmla="*/ 162 h 247"/>
                <a:gd name="T36" fmla="*/ 27 w 239"/>
                <a:gd name="T37" fmla="*/ 159 h 247"/>
                <a:gd name="T38" fmla="*/ 19 w 239"/>
                <a:gd name="T39" fmla="*/ 166 h 247"/>
                <a:gd name="T40" fmla="*/ 15 w 239"/>
                <a:gd name="T41" fmla="*/ 159 h 247"/>
                <a:gd name="T42" fmla="*/ 6 w 239"/>
                <a:gd name="T43" fmla="*/ 168 h 247"/>
                <a:gd name="T44" fmla="*/ 0 w 239"/>
                <a:gd name="T45" fmla="*/ 174 h 247"/>
                <a:gd name="T46" fmla="*/ 8 w 239"/>
                <a:gd name="T47" fmla="*/ 193 h 247"/>
                <a:gd name="T48" fmla="*/ 14 w 239"/>
                <a:gd name="T49" fmla="*/ 198 h 247"/>
                <a:gd name="T50" fmla="*/ 14 w 239"/>
                <a:gd name="T51" fmla="*/ 217 h 247"/>
                <a:gd name="T52" fmla="*/ 23 w 239"/>
                <a:gd name="T53" fmla="*/ 217 h 247"/>
                <a:gd name="T54" fmla="*/ 38 w 239"/>
                <a:gd name="T55" fmla="*/ 217 h 247"/>
                <a:gd name="T56" fmla="*/ 48 w 239"/>
                <a:gd name="T57" fmla="*/ 208 h 247"/>
                <a:gd name="T58" fmla="*/ 65 w 239"/>
                <a:gd name="T59" fmla="*/ 246 h 247"/>
                <a:gd name="T60" fmla="*/ 80 w 239"/>
                <a:gd name="T61" fmla="*/ 246 h 247"/>
                <a:gd name="T62" fmla="*/ 91 w 239"/>
                <a:gd name="T63" fmla="*/ 236 h 247"/>
                <a:gd name="T64" fmla="*/ 91 w 239"/>
                <a:gd name="T65" fmla="*/ 247 h 247"/>
                <a:gd name="T66" fmla="*/ 102 w 239"/>
                <a:gd name="T67" fmla="*/ 238 h 247"/>
                <a:gd name="T68" fmla="*/ 102 w 239"/>
                <a:gd name="T69" fmla="*/ 225 h 247"/>
                <a:gd name="T70" fmla="*/ 102 w 239"/>
                <a:gd name="T71" fmla="*/ 217 h 247"/>
                <a:gd name="T72" fmla="*/ 116 w 239"/>
                <a:gd name="T73" fmla="*/ 204 h 247"/>
                <a:gd name="T74" fmla="*/ 116 w 239"/>
                <a:gd name="T75" fmla="*/ 191 h 247"/>
                <a:gd name="T76" fmla="*/ 131 w 239"/>
                <a:gd name="T77" fmla="*/ 191 h 247"/>
                <a:gd name="T78" fmla="*/ 138 w 239"/>
                <a:gd name="T79" fmla="*/ 179 h 247"/>
                <a:gd name="T80" fmla="*/ 155 w 239"/>
                <a:gd name="T81" fmla="*/ 172 h 247"/>
                <a:gd name="T82" fmla="*/ 167 w 239"/>
                <a:gd name="T83" fmla="*/ 170 h 247"/>
                <a:gd name="T84" fmla="*/ 167 w 239"/>
                <a:gd name="T85" fmla="*/ 170 h 247"/>
                <a:gd name="T86" fmla="*/ 167 w 239"/>
                <a:gd name="T87" fmla="*/ 170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39" h="247">
                  <a:moveTo>
                    <a:pt x="167" y="170"/>
                  </a:moveTo>
                  <a:lnTo>
                    <a:pt x="180" y="170"/>
                  </a:lnTo>
                  <a:lnTo>
                    <a:pt x="189" y="170"/>
                  </a:lnTo>
                  <a:lnTo>
                    <a:pt x="197" y="162"/>
                  </a:lnTo>
                  <a:lnTo>
                    <a:pt x="197" y="162"/>
                  </a:lnTo>
                  <a:lnTo>
                    <a:pt x="227" y="162"/>
                  </a:lnTo>
                  <a:lnTo>
                    <a:pt x="227" y="155"/>
                  </a:lnTo>
                  <a:lnTo>
                    <a:pt x="237" y="145"/>
                  </a:lnTo>
                  <a:lnTo>
                    <a:pt x="239" y="96"/>
                  </a:lnTo>
                  <a:lnTo>
                    <a:pt x="223" y="96"/>
                  </a:lnTo>
                  <a:lnTo>
                    <a:pt x="223" y="85"/>
                  </a:lnTo>
                  <a:lnTo>
                    <a:pt x="203" y="81"/>
                  </a:lnTo>
                  <a:lnTo>
                    <a:pt x="195" y="64"/>
                  </a:lnTo>
                  <a:lnTo>
                    <a:pt x="106" y="0"/>
                  </a:lnTo>
                  <a:lnTo>
                    <a:pt x="85" y="0"/>
                  </a:lnTo>
                  <a:lnTo>
                    <a:pt x="97" y="140"/>
                  </a:lnTo>
                  <a:lnTo>
                    <a:pt x="102" y="149"/>
                  </a:lnTo>
                  <a:lnTo>
                    <a:pt x="102" y="162"/>
                  </a:lnTo>
                  <a:lnTo>
                    <a:pt x="27" y="159"/>
                  </a:lnTo>
                  <a:lnTo>
                    <a:pt x="19" y="166"/>
                  </a:lnTo>
                  <a:lnTo>
                    <a:pt x="15" y="159"/>
                  </a:lnTo>
                  <a:lnTo>
                    <a:pt x="6" y="168"/>
                  </a:lnTo>
                  <a:lnTo>
                    <a:pt x="0" y="174"/>
                  </a:lnTo>
                  <a:lnTo>
                    <a:pt x="8" y="193"/>
                  </a:lnTo>
                  <a:lnTo>
                    <a:pt x="14" y="198"/>
                  </a:lnTo>
                  <a:lnTo>
                    <a:pt x="14" y="217"/>
                  </a:lnTo>
                  <a:lnTo>
                    <a:pt x="23" y="217"/>
                  </a:lnTo>
                  <a:lnTo>
                    <a:pt x="38" y="217"/>
                  </a:lnTo>
                  <a:lnTo>
                    <a:pt x="48" y="208"/>
                  </a:lnTo>
                  <a:lnTo>
                    <a:pt x="65" y="246"/>
                  </a:lnTo>
                  <a:lnTo>
                    <a:pt x="80" y="246"/>
                  </a:lnTo>
                  <a:lnTo>
                    <a:pt x="91" y="236"/>
                  </a:lnTo>
                  <a:lnTo>
                    <a:pt x="91" y="247"/>
                  </a:lnTo>
                  <a:lnTo>
                    <a:pt x="102" y="238"/>
                  </a:lnTo>
                  <a:lnTo>
                    <a:pt x="102" y="225"/>
                  </a:lnTo>
                  <a:lnTo>
                    <a:pt x="102" y="217"/>
                  </a:lnTo>
                  <a:lnTo>
                    <a:pt x="116" y="204"/>
                  </a:lnTo>
                  <a:lnTo>
                    <a:pt x="116" y="191"/>
                  </a:lnTo>
                  <a:lnTo>
                    <a:pt x="131" y="191"/>
                  </a:lnTo>
                  <a:lnTo>
                    <a:pt x="138" y="179"/>
                  </a:lnTo>
                  <a:lnTo>
                    <a:pt x="155" y="172"/>
                  </a:lnTo>
                  <a:lnTo>
                    <a:pt x="167" y="170"/>
                  </a:lnTo>
                  <a:lnTo>
                    <a:pt x="167" y="170"/>
                  </a:lnTo>
                  <a:lnTo>
                    <a:pt x="167" y="170"/>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84" name="Freeform 183">
              <a:extLst>
                <a:ext uri="{FF2B5EF4-FFF2-40B4-BE49-F238E27FC236}">
                  <a16:creationId xmlns:a16="http://schemas.microsoft.com/office/drawing/2014/main" id="{418EB70F-D22D-3643-AF9D-3E82F3B7F76E}"/>
                </a:ext>
              </a:extLst>
            </p:cNvPr>
            <p:cNvSpPr>
              <a:spLocks/>
            </p:cNvSpPr>
            <p:nvPr userDrawn="1"/>
          </p:nvSpPr>
          <p:spPr bwMode="auto">
            <a:xfrm>
              <a:off x="1034097" y="3038576"/>
              <a:ext cx="253460" cy="206596"/>
            </a:xfrm>
            <a:custGeom>
              <a:avLst/>
              <a:gdLst>
                <a:gd name="T0" fmla="*/ 23 w 166"/>
                <a:gd name="T1" fmla="*/ 23 h 159"/>
                <a:gd name="T2" fmla="*/ 11 w 166"/>
                <a:gd name="T3" fmla="*/ 34 h 159"/>
                <a:gd name="T4" fmla="*/ 15 w 166"/>
                <a:gd name="T5" fmla="*/ 62 h 159"/>
                <a:gd name="T6" fmla="*/ 0 w 166"/>
                <a:gd name="T7" fmla="*/ 79 h 159"/>
                <a:gd name="T8" fmla="*/ 4 w 166"/>
                <a:gd name="T9" fmla="*/ 121 h 159"/>
                <a:gd name="T10" fmla="*/ 21 w 166"/>
                <a:gd name="T11" fmla="*/ 121 h 159"/>
                <a:gd name="T12" fmla="*/ 28 w 166"/>
                <a:gd name="T13" fmla="*/ 123 h 159"/>
                <a:gd name="T14" fmla="*/ 28 w 166"/>
                <a:gd name="T15" fmla="*/ 123 h 159"/>
                <a:gd name="T16" fmla="*/ 28 w 166"/>
                <a:gd name="T17" fmla="*/ 121 h 159"/>
                <a:gd name="T18" fmla="*/ 28 w 166"/>
                <a:gd name="T19" fmla="*/ 119 h 159"/>
                <a:gd name="T20" fmla="*/ 30 w 166"/>
                <a:gd name="T21" fmla="*/ 119 h 159"/>
                <a:gd name="T22" fmla="*/ 32 w 166"/>
                <a:gd name="T23" fmla="*/ 119 h 159"/>
                <a:gd name="T24" fmla="*/ 34 w 166"/>
                <a:gd name="T25" fmla="*/ 127 h 159"/>
                <a:gd name="T26" fmla="*/ 34 w 166"/>
                <a:gd name="T27" fmla="*/ 127 h 159"/>
                <a:gd name="T28" fmla="*/ 38 w 166"/>
                <a:gd name="T29" fmla="*/ 138 h 159"/>
                <a:gd name="T30" fmla="*/ 40 w 166"/>
                <a:gd name="T31" fmla="*/ 146 h 159"/>
                <a:gd name="T32" fmla="*/ 44 w 166"/>
                <a:gd name="T33" fmla="*/ 151 h 159"/>
                <a:gd name="T34" fmla="*/ 51 w 166"/>
                <a:gd name="T35" fmla="*/ 159 h 159"/>
                <a:gd name="T36" fmla="*/ 51 w 166"/>
                <a:gd name="T37" fmla="*/ 159 h 159"/>
                <a:gd name="T38" fmla="*/ 53 w 166"/>
                <a:gd name="T39" fmla="*/ 157 h 159"/>
                <a:gd name="T40" fmla="*/ 59 w 166"/>
                <a:gd name="T41" fmla="*/ 153 h 159"/>
                <a:gd name="T42" fmla="*/ 66 w 166"/>
                <a:gd name="T43" fmla="*/ 149 h 159"/>
                <a:gd name="T44" fmla="*/ 68 w 166"/>
                <a:gd name="T45" fmla="*/ 149 h 159"/>
                <a:gd name="T46" fmla="*/ 70 w 166"/>
                <a:gd name="T47" fmla="*/ 151 h 159"/>
                <a:gd name="T48" fmla="*/ 70 w 166"/>
                <a:gd name="T49" fmla="*/ 151 h 159"/>
                <a:gd name="T50" fmla="*/ 72 w 166"/>
                <a:gd name="T51" fmla="*/ 151 h 159"/>
                <a:gd name="T52" fmla="*/ 74 w 166"/>
                <a:gd name="T53" fmla="*/ 151 h 159"/>
                <a:gd name="T54" fmla="*/ 78 w 166"/>
                <a:gd name="T55" fmla="*/ 151 h 159"/>
                <a:gd name="T56" fmla="*/ 81 w 166"/>
                <a:gd name="T57" fmla="*/ 147 h 159"/>
                <a:gd name="T58" fmla="*/ 81 w 166"/>
                <a:gd name="T59" fmla="*/ 147 h 159"/>
                <a:gd name="T60" fmla="*/ 87 w 166"/>
                <a:gd name="T61" fmla="*/ 153 h 159"/>
                <a:gd name="T62" fmla="*/ 93 w 166"/>
                <a:gd name="T63" fmla="*/ 127 h 159"/>
                <a:gd name="T64" fmla="*/ 112 w 166"/>
                <a:gd name="T65" fmla="*/ 110 h 159"/>
                <a:gd name="T66" fmla="*/ 125 w 166"/>
                <a:gd name="T67" fmla="*/ 123 h 159"/>
                <a:gd name="T68" fmla="*/ 144 w 166"/>
                <a:gd name="T69" fmla="*/ 83 h 159"/>
                <a:gd name="T70" fmla="*/ 159 w 166"/>
                <a:gd name="T71" fmla="*/ 43 h 159"/>
                <a:gd name="T72" fmla="*/ 166 w 166"/>
                <a:gd name="T73" fmla="*/ 34 h 159"/>
                <a:gd name="T74" fmla="*/ 166 w 166"/>
                <a:gd name="T75" fmla="*/ 23 h 159"/>
                <a:gd name="T76" fmla="*/ 159 w 166"/>
                <a:gd name="T77" fmla="*/ 23 h 159"/>
                <a:gd name="T78" fmla="*/ 155 w 166"/>
                <a:gd name="T79" fmla="*/ 0 h 159"/>
                <a:gd name="T80" fmla="*/ 136 w 166"/>
                <a:gd name="T81" fmla="*/ 11 h 159"/>
                <a:gd name="T82" fmla="*/ 113 w 166"/>
                <a:gd name="T83" fmla="*/ 7 h 159"/>
                <a:gd name="T84" fmla="*/ 96 w 166"/>
                <a:gd name="T85" fmla="*/ 19 h 159"/>
                <a:gd name="T86" fmla="*/ 78 w 166"/>
                <a:gd name="T87" fmla="*/ 9 h 159"/>
                <a:gd name="T88" fmla="*/ 59 w 166"/>
                <a:gd name="T89" fmla="*/ 15 h 159"/>
                <a:gd name="T90" fmla="*/ 59 w 166"/>
                <a:gd name="T91" fmla="*/ 6 h 159"/>
                <a:gd name="T92" fmla="*/ 23 w 166"/>
                <a:gd name="T93" fmla="*/ 2 h 159"/>
                <a:gd name="T94" fmla="*/ 23 w 166"/>
                <a:gd name="T95" fmla="*/ 23 h 159"/>
                <a:gd name="T96" fmla="*/ 23 w 166"/>
                <a:gd name="T97" fmla="*/ 23 h 159"/>
                <a:gd name="T98" fmla="*/ 23 w 166"/>
                <a:gd name="T99" fmla="*/ 23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66" h="159">
                  <a:moveTo>
                    <a:pt x="23" y="23"/>
                  </a:moveTo>
                  <a:lnTo>
                    <a:pt x="11" y="34"/>
                  </a:lnTo>
                  <a:lnTo>
                    <a:pt x="15" y="62"/>
                  </a:lnTo>
                  <a:lnTo>
                    <a:pt x="0" y="79"/>
                  </a:lnTo>
                  <a:lnTo>
                    <a:pt x="4" y="121"/>
                  </a:lnTo>
                  <a:lnTo>
                    <a:pt x="21" y="121"/>
                  </a:lnTo>
                  <a:lnTo>
                    <a:pt x="28" y="123"/>
                  </a:lnTo>
                  <a:lnTo>
                    <a:pt x="28" y="123"/>
                  </a:lnTo>
                  <a:lnTo>
                    <a:pt x="28" y="121"/>
                  </a:lnTo>
                  <a:lnTo>
                    <a:pt x="28" y="119"/>
                  </a:lnTo>
                  <a:lnTo>
                    <a:pt x="30" y="119"/>
                  </a:lnTo>
                  <a:lnTo>
                    <a:pt x="32" y="119"/>
                  </a:lnTo>
                  <a:lnTo>
                    <a:pt x="34" y="127"/>
                  </a:lnTo>
                  <a:lnTo>
                    <a:pt x="34" y="127"/>
                  </a:lnTo>
                  <a:lnTo>
                    <a:pt x="38" y="138"/>
                  </a:lnTo>
                  <a:lnTo>
                    <a:pt x="40" y="146"/>
                  </a:lnTo>
                  <a:lnTo>
                    <a:pt x="44" y="151"/>
                  </a:lnTo>
                  <a:lnTo>
                    <a:pt x="51" y="159"/>
                  </a:lnTo>
                  <a:lnTo>
                    <a:pt x="51" y="159"/>
                  </a:lnTo>
                  <a:lnTo>
                    <a:pt x="53" y="157"/>
                  </a:lnTo>
                  <a:lnTo>
                    <a:pt x="59" y="153"/>
                  </a:lnTo>
                  <a:lnTo>
                    <a:pt x="66" y="149"/>
                  </a:lnTo>
                  <a:lnTo>
                    <a:pt x="68" y="149"/>
                  </a:lnTo>
                  <a:lnTo>
                    <a:pt x="70" y="151"/>
                  </a:lnTo>
                  <a:lnTo>
                    <a:pt x="70" y="151"/>
                  </a:lnTo>
                  <a:lnTo>
                    <a:pt x="72" y="151"/>
                  </a:lnTo>
                  <a:lnTo>
                    <a:pt x="74" y="151"/>
                  </a:lnTo>
                  <a:lnTo>
                    <a:pt x="78" y="151"/>
                  </a:lnTo>
                  <a:lnTo>
                    <a:pt x="81" y="147"/>
                  </a:lnTo>
                  <a:lnTo>
                    <a:pt x="81" y="147"/>
                  </a:lnTo>
                  <a:lnTo>
                    <a:pt x="87" y="153"/>
                  </a:lnTo>
                  <a:lnTo>
                    <a:pt x="93" y="127"/>
                  </a:lnTo>
                  <a:lnTo>
                    <a:pt x="112" y="110"/>
                  </a:lnTo>
                  <a:lnTo>
                    <a:pt x="125" y="123"/>
                  </a:lnTo>
                  <a:lnTo>
                    <a:pt x="144" y="83"/>
                  </a:lnTo>
                  <a:lnTo>
                    <a:pt x="159" y="43"/>
                  </a:lnTo>
                  <a:lnTo>
                    <a:pt x="166" y="34"/>
                  </a:lnTo>
                  <a:lnTo>
                    <a:pt x="166" y="23"/>
                  </a:lnTo>
                  <a:lnTo>
                    <a:pt x="159" y="23"/>
                  </a:lnTo>
                  <a:lnTo>
                    <a:pt x="155" y="0"/>
                  </a:lnTo>
                  <a:lnTo>
                    <a:pt x="136" y="11"/>
                  </a:lnTo>
                  <a:lnTo>
                    <a:pt x="113" y="7"/>
                  </a:lnTo>
                  <a:lnTo>
                    <a:pt x="96" y="19"/>
                  </a:lnTo>
                  <a:lnTo>
                    <a:pt x="78" y="9"/>
                  </a:lnTo>
                  <a:lnTo>
                    <a:pt x="59" y="15"/>
                  </a:lnTo>
                  <a:lnTo>
                    <a:pt x="59" y="6"/>
                  </a:lnTo>
                  <a:lnTo>
                    <a:pt x="23" y="2"/>
                  </a:lnTo>
                  <a:lnTo>
                    <a:pt x="23" y="23"/>
                  </a:lnTo>
                  <a:lnTo>
                    <a:pt x="23" y="23"/>
                  </a:lnTo>
                  <a:lnTo>
                    <a:pt x="23" y="23"/>
                  </a:lnTo>
                  <a:close/>
                </a:path>
              </a:pathLst>
            </a:custGeom>
            <a:solidFill>
              <a:schemeClr val="bg1">
                <a:lumMod val="85000"/>
              </a:schemeClr>
            </a:solidFill>
            <a:ln w="635" cap="rnd">
              <a:solidFill>
                <a:schemeClr val="bg1">
                  <a:alpha val="17000"/>
                </a:schemeClr>
              </a:solidFill>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85" name="Freeform 184">
              <a:extLst>
                <a:ext uri="{FF2B5EF4-FFF2-40B4-BE49-F238E27FC236}">
                  <a16:creationId xmlns:a16="http://schemas.microsoft.com/office/drawing/2014/main" id="{4B46ECC6-B823-104D-BCC0-993D3725CE16}"/>
                </a:ext>
              </a:extLst>
            </p:cNvPr>
            <p:cNvSpPr>
              <a:spLocks/>
            </p:cNvSpPr>
            <p:nvPr userDrawn="1"/>
          </p:nvSpPr>
          <p:spPr bwMode="auto">
            <a:xfrm>
              <a:off x="1034097" y="3038576"/>
              <a:ext cx="253460" cy="206596"/>
            </a:xfrm>
            <a:custGeom>
              <a:avLst/>
              <a:gdLst>
                <a:gd name="T0" fmla="*/ 23 w 166"/>
                <a:gd name="T1" fmla="*/ 23 h 159"/>
                <a:gd name="T2" fmla="*/ 11 w 166"/>
                <a:gd name="T3" fmla="*/ 34 h 159"/>
                <a:gd name="T4" fmla="*/ 15 w 166"/>
                <a:gd name="T5" fmla="*/ 62 h 159"/>
                <a:gd name="T6" fmla="*/ 0 w 166"/>
                <a:gd name="T7" fmla="*/ 79 h 159"/>
                <a:gd name="T8" fmla="*/ 4 w 166"/>
                <a:gd name="T9" fmla="*/ 121 h 159"/>
                <a:gd name="T10" fmla="*/ 21 w 166"/>
                <a:gd name="T11" fmla="*/ 121 h 159"/>
                <a:gd name="T12" fmla="*/ 28 w 166"/>
                <a:gd name="T13" fmla="*/ 123 h 159"/>
                <a:gd name="T14" fmla="*/ 28 w 166"/>
                <a:gd name="T15" fmla="*/ 123 h 159"/>
                <a:gd name="T16" fmla="*/ 28 w 166"/>
                <a:gd name="T17" fmla="*/ 121 h 159"/>
                <a:gd name="T18" fmla="*/ 28 w 166"/>
                <a:gd name="T19" fmla="*/ 119 h 159"/>
                <a:gd name="T20" fmla="*/ 30 w 166"/>
                <a:gd name="T21" fmla="*/ 119 h 159"/>
                <a:gd name="T22" fmla="*/ 32 w 166"/>
                <a:gd name="T23" fmla="*/ 119 h 159"/>
                <a:gd name="T24" fmla="*/ 34 w 166"/>
                <a:gd name="T25" fmla="*/ 127 h 159"/>
                <a:gd name="T26" fmla="*/ 34 w 166"/>
                <a:gd name="T27" fmla="*/ 127 h 159"/>
                <a:gd name="T28" fmla="*/ 38 w 166"/>
                <a:gd name="T29" fmla="*/ 138 h 159"/>
                <a:gd name="T30" fmla="*/ 40 w 166"/>
                <a:gd name="T31" fmla="*/ 146 h 159"/>
                <a:gd name="T32" fmla="*/ 44 w 166"/>
                <a:gd name="T33" fmla="*/ 151 h 159"/>
                <a:gd name="T34" fmla="*/ 51 w 166"/>
                <a:gd name="T35" fmla="*/ 159 h 159"/>
                <a:gd name="T36" fmla="*/ 51 w 166"/>
                <a:gd name="T37" fmla="*/ 159 h 159"/>
                <a:gd name="T38" fmla="*/ 53 w 166"/>
                <a:gd name="T39" fmla="*/ 157 h 159"/>
                <a:gd name="T40" fmla="*/ 59 w 166"/>
                <a:gd name="T41" fmla="*/ 153 h 159"/>
                <a:gd name="T42" fmla="*/ 66 w 166"/>
                <a:gd name="T43" fmla="*/ 149 h 159"/>
                <a:gd name="T44" fmla="*/ 68 w 166"/>
                <a:gd name="T45" fmla="*/ 149 h 159"/>
                <a:gd name="T46" fmla="*/ 70 w 166"/>
                <a:gd name="T47" fmla="*/ 151 h 159"/>
                <a:gd name="T48" fmla="*/ 70 w 166"/>
                <a:gd name="T49" fmla="*/ 151 h 159"/>
                <a:gd name="T50" fmla="*/ 72 w 166"/>
                <a:gd name="T51" fmla="*/ 151 h 159"/>
                <a:gd name="T52" fmla="*/ 74 w 166"/>
                <a:gd name="T53" fmla="*/ 151 h 159"/>
                <a:gd name="T54" fmla="*/ 78 w 166"/>
                <a:gd name="T55" fmla="*/ 151 h 159"/>
                <a:gd name="T56" fmla="*/ 81 w 166"/>
                <a:gd name="T57" fmla="*/ 147 h 159"/>
                <a:gd name="T58" fmla="*/ 81 w 166"/>
                <a:gd name="T59" fmla="*/ 147 h 159"/>
                <a:gd name="T60" fmla="*/ 87 w 166"/>
                <a:gd name="T61" fmla="*/ 153 h 159"/>
                <a:gd name="T62" fmla="*/ 93 w 166"/>
                <a:gd name="T63" fmla="*/ 127 h 159"/>
                <a:gd name="T64" fmla="*/ 112 w 166"/>
                <a:gd name="T65" fmla="*/ 110 h 159"/>
                <a:gd name="T66" fmla="*/ 125 w 166"/>
                <a:gd name="T67" fmla="*/ 123 h 159"/>
                <a:gd name="T68" fmla="*/ 144 w 166"/>
                <a:gd name="T69" fmla="*/ 83 h 159"/>
                <a:gd name="T70" fmla="*/ 159 w 166"/>
                <a:gd name="T71" fmla="*/ 43 h 159"/>
                <a:gd name="T72" fmla="*/ 166 w 166"/>
                <a:gd name="T73" fmla="*/ 34 h 159"/>
                <a:gd name="T74" fmla="*/ 166 w 166"/>
                <a:gd name="T75" fmla="*/ 23 h 159"/>
                <a:gd name="T76" fmla="*/ 159 w 166"/>
                <a:gd name="T77" fmla="*/ 23 h 159"/>
                <a:gd name="T78" fmla="*/ 155 w 166"/>
                <a:gd name="T79" fmla="*/ 0 h 159"/>
                <a:gd name="T80" fmla="*/ 136 w 166"/>
                <a:gd name="T81" fmla="*/ 11 h 159"/>
                <a:gd name="T82" fmla="*/ 113 w 166"/>
                <a:gd name="T83" fmla="*/ 7 h 159"/>
                <a:gd name="T84" fmla="*/ 96 w 166"/>
                <a:gd name="T85" fmla="*/ 19 h 159"/>
                <a:gd name="T86" fmla="*/ 78 w 166"/>
                <a:gd name="T87" fmla="*/ 9 h 159"/>
                <a:gd name="T88" fmla="*/ 59 w 166"/>
                <a:gd name="T89" fmla="*/ 15 h 159"/>
                <a:gd name="T90" fmla="*/ 59 w 166"/>
                <a:gd name="T91" fmla="*/ 6 h 159"/>
                <a:gd name="T92" fmla="*/ 23 w 166"/>
                <a:gd name="T93" fmla="*/ 2 h 159"/>
                <a:gd name="T94" fmla="*/ 23 w 166"/>
                <a:gd name="T95" fmla="*/ 23 h 159"/>
                <a:gd name="T96" fmla="*/ 23 w 166"/>
                <a:gd name="T97" fmla="*/ 23 h 159"/>
                <a:gd name="T98" fmla="*/ 23 w 166"/>
                <a:gd name="T99" fmla="*/ 23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66" h="159">
                  <a:moveTo>
                    <a:pt x="23" y="23"/>
                  </a:moveTo>
                  <a:lnTo>
                    <a:pt x="11" y="34"/>
                  </a:lnTo>
                  <a:lnTo>
                    <a:pt x="15" y="62"/>
                  </a:lnTo>
                  <a:lnTo>
                    <a:pt x="0" y="79"/>
                  </a:lnTo>
                  <a:lnTo>
                    <a:pt x="4" y="121"/>
                  </a:lnTo>
                  <a:lnTo>
                    <a:pt x="21" y="121"/>
                  </a:lnTo>
                  <a:lnTo>
                    <a:pt x="28" y="123"/>
                  </a:lnTo>
                  <a:lnTo>
                    <a:pt x="28" y="123"/>
                  </a:lnTo>
                  <a:lnTo>
                    <a:pt x="28" y="121"/>
                  </a:lnTo>
                  <a:lnTo>
                    <a:pt x="28" y="119"/>
                  </a:lnTo>
                  <a:lnTo>
                    <a:pt x="30" y="119"/>
                  </a:lnTo>
                  <a:lnTo>
                    <a:pt x="32" y="119"/>
                  </a:lnTo>
                  <a:lnTo>
                    <a:pt x="34" y="127"/>
                  </a:lnTo>
                  <a:lnTo>
                    <a:pt x="34" y="127"/>
                  </a:lnTo>
                  <a:lnTo>
                    <a:pt x="38" y="138"/>
                  </a:lnTo>
                  <a:lnTo>
                    <a:pt x="40" y="146"/>
                  </a:lnTo>
                  <a:lnTo>
                    <a:pt x="44" y="151"/>
                  </a:lnTo>
                  <a:lnTo>
                    <a:pt x="51" y="159"/>
                  </a:lnTo>
                  <a:lnTo>
                    <a:pt x="51" y="159"/>
                  </a:lnTo>
                  <a:lnTo>
                    <a:pt x="53" y="157"/>
                  </a:lnTo>
                  <a:lnTo>
                    <a:pt x="59" y="153"/>
                  </a:lnTo>
                  <a:lnTo>
                    <a:pt x="66" y="149"/>
                  </a:lnTo>
                  <a:lnTo>
                    <a:pt x="68" y="149"/>
                  </a:lnTo>
                  <a:lnTo>
                    <a:pt x="70" y="151"/>
                  </a:lnTo>
                  <a:lnTo>
                    <a:pt x="70" y="151"/>
                  </a:lnTo>
                  <a:lnTo>
                    <a:pt x="72" y="151"/>
                  </a:lnTo>
                  <a:lnTo>
                    <a:pt x="74" y="151"/>
                  </a:lnTo>
                  <a:lnTo>
                    <a:pt x="78" y="151"/>
                  </a:lnTo>
                  <a:lnTo>
                    <a:pt x="81" y="147"/>
                  </a:lnTo>
                  <a:lnTo>
                    <a:pt x="81" y="147"/>
                  </a:lnTo>
                  <a:lnTo>
                    <a:pt x="87" y="153"/>
                  </a:lnTo>
                  <a:lnTo>
                    <a:pt x="93" y="127"/>
                  </a:lnTo>
                  <a:lnTo>
                    <a:pt x="112" y="110"/>
                  </a:lnTo>
                  <a:lnTo>
                    <a:pt x="125" y="123"/>
                  </a:lnTo>
                  <a:lnTo>
                    <a:pt x="144" y="83"/>
                  </a:lnTo>
                  <a:lnTo>
                    <a:pt x="159" y="43"/>
                  </a:lnTo>
                  <a:lnTo>
                    <a:pt x="166" y="34"/>
                  </a:lnTo>
                  <a:lnTo>
                    <a:pt x="166" y="23"/>
                  </a:lnTo>
                  <a:lnTo>
                    <a:pt x="159" y="23"/>
                  </a:lnTo>
                  <a:lnTo>
                    <a:pt x="155" y="0"/>
                  </a:lnTo>
                  <a:lnTo>
                    <a:pt x="136" y="11"/>
                  </a:lnTo>
                  <a:lnTo>
                    <a:pt x="113" y="7"/>
                  </a:lnTo>
                  <a:lnTo>
                    <a:pt x="96" y="19"/>
                  </a:lnTo>
                  <a:lnTo>
                    <a:pt x="78" y="9"/>
                  </a:lnTo>
                  <a:lnTo>
                    <a:pt x="59" y="15"/>
                  </a:lnTo>
                  <a:lnTo>
                    <a:pt x="59" y="6"/>
                  </a:lnTo>
                  <a:lnTo>
                    <a:pt x="23" y="2"/>
                  </a:lnTo>
                  <a:lnTo>
                    <a:pt x="23" y="23"/>
                  </a:lnTo>
                  <a:lnTo>
                    <a:pt x="23" y="23"/>
                  </a:lnTo>
                  <a:lnTo>
                    <a:pt x="23" y="23"/>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86" name="Freeform 185">
              <a:extLst>
                <a:ext uri="{FF2B5EF4-FFF2-40B4-BE49-F238E27FC236}">
                  <a16:creationId xmlns:a16="http://schemas.microsoft.com/office/drawing/2014/main" id="{38C6DFB3-BBF7-544C-BA44-FA46CFD81FF7}"/>
                </a:ext>
              </a:extLst>
            </p:cNvPr>
            <p:cNvSpPr>
              <a:spLocks/>
            </p:cNvSpPr>
            <p:nvPr userDrawn="1"/>
          </p:nvSpPr>
          <p:spPr bwMode="auto">
            <a:xfrm>
              <a:off x="788272" y="2509742"/>
              <a:ext cx="450425" cy="410593"/>
            </a:xfrm>
            <a:custGeom>
              <a:avLst/>
              <a:gdLst>
                <a:gd name="T0" fmla="*/ 0 w 295"/>
                <a:gd name="T1" fmla="*/ 180 h 316"/>
                <a:gd name="T2" fmla="*/ 142 w 295"/>
                <a:gd name="T3" fmla="*/ 284 h 316"/>
                <a:gd name="T4" fmla="*/ 170 w 295"/>
                <a:gd name="T5" fmla="*/ 305 h 316"/>
                <a:gd name="T6" fmla="*/ 186 w 295"/>
                <a:gd name="T7" fmla="*/ 316 h 316"/>
                <a:gd name="T8" fmla="*/ 235 w 295"/>
                <a:gd name="T9" fmla="*/ 286 h 316"/>
                <a:gd name="T10" fmla="*/ 284 w 295"/>
                <a:gd name="T11" fmla="*/ 231 h 316"/>
                <a:gd name="T12" fmla="*/ 265 w 295"/>
                <a:gd name="T13" fmla="*/ 210 h 316"/>
                <a:gd name="T14" fmla="*/ 265 w 295"/>
                <a:gd name="T15" fmla="*/ 191 h 316"/>
                <a:gd name="T16" fmla="*/ 269 w 295"/>
                <a:gd name="T17" fmla="*/ 169 h 316"/>
                <a:gd name="T18" fmla="*/ 259 w 295"/>
                <a:gd name="T19" fmla="*/ 133 h 316"/>
                <a:gd name="T20" fmla="*/ 257 w 295"/>
                <a:gd name="T21" fmla="*/ 99 h 316"/>
                <a:gd name="T22" fmla="*/ 242 w 295"/>
                <a:gd name="T23" fmla="*/ 80 h 316"/>
                <a:gd name="T24" fmla="*/ 231 w 295"/>
                <a:gd name="T25" fmla="*/ 57 h 316"/>
                <a:gd name="T26" fmla="*/ 240 w 295"/>
                <a:gd name="T27" fmla="*/ 6 h 316"/>
                <a:gd name="T28" fmla="*/ 235 w 295"/>
                <a:gd name="T29" fmla="*/ 0 h 316"/>
                <a:gd name="T30" fmla="*/ 227 w 295"/>
                <a:gd name="T31" fmla="*/ 2 h 316"/>
                <a:gd name="T32" fmla="*/ 223 w 295"/>
                <a:gd name="T33" fmla="*/ 4 h 316"/>
                <a:gd name="T34" fmla="*/ 212 w 295"/>
                <a:gd name="T35" fmla="*/ 4 h 316"/>
                <a:gd name="T36" fmla="*/ 206 w 295"/>
                <a:gd name="T37" fmla="*/ 12 h 316"/>
                <a:gd name="T38" fmla="*/ 203 w 295"/>
                <a:gd name="T39" fmla="*/ 12 h 316"/>
                <a:gd name="T40" fmla="*/ 203 w 295"/>
                <a:gd name="T41" fmla="*/ 12 h 316"/>
                <a:gd name="T42" fmla="*/ 201 w 295"/>
                <a:gd name="T43" fmla="*/ 10 h 316"/>
                <a:gd name="T44" fmla="*/ 199 w 295"/>
                <a:gd name="T45" fmla="*/ 6 h 316"/>
                <a:gd name="T46" fmla="*/ 193 w 295"/>
                <a:gd name="T47" fmla="*/ 6 h 316"/>
                <a:gd name="T48" fmla="*/ 176 w 295"/>
                <a:gd name="T49" fmla="*/ 6 h 316"/>
                <a:gd name="T50" fmla="*/ 170 w 295"/>
                <a:gd name="T51" fmla="*/ 6 h 316"/>
                <a:gd name="T52" fmla="*/ 161 w 295"/>
                <a:gd name="T53" fmla="*/ 10 h 316"/>
                <a:gd name="T54" fmla="*/ 159 w 295"/>
                <a:gd name="T55" fmla="*/ 12 h 316"/>
                <a:gd name="T56" fmla="*/ 157 w 295"/>
                <a:gd name="T57" fmla="*/ 14 h 316"/>
                <a:gd name="T58" fmla="*/ 146 w 295"/>
                <a:gd name="T59" fmla="*/ 15 h 316"/>
                <a:gd name="T60" fmla="*/ 138 w 295"/>
                <a:gd name="T61" fmla="*/ 17 h 316"/>
                <a:gd name="T62" fmla="*/ 138 w 295"/>
                <a:gd name="T63" fmla="*/ 14 h 316"/>
                <a:gd name="T64" fmla="*/ 135 w 295"/>
                <a:gd name="T65" fmla="*/ 14 h 316"/>
                <a:gd name="T66" fmla="*/ 131 w 295"/>
                <a:gd name="T67" fmla="*/ 17 h 316"/>
                <a:gd name="T68" fmla="*/ 125 w 295"/>
                <a:gd name="T69" fmla="*/ 21 h 316"/>
                <a:gd name="T70" fmla="*/ 118 w 295"/>
                <a:gd name="T71" fmla="*/ 25 h 316"/>
                <a:gd name="T72" fmla="*/ 116 w 295"/>
                <a:gd name="T73" fmla="*/ 29 h 316"/>
                <a:gd name="T74" fmla="*/ 110 w 295"/>
                <a:gd name="T75" fmla="*/ 32 h 316"/>
                <a:gd name="T76" fmla="*/ 106 w 295"/>
                <a:gd name="T77" fmla="*/ 36 h 316"/>
                <a:gd name="T78" fmla="*/ 95 w 295"/>
                <a:gd name="T79" fmla="*/ 38 h 316"/>
                <a:gd name="T80" fmla="*/ 108 w 295"/>
                <a:gd name="T81" fmla="*/ 83 h 316"/>
                <a:gd name="T82" fmla="*/ 85 w 295"/>
                <a:gd name="T83" fmla="*/ 97 h 316"/>
                <a:gd name="T84" fmla="*/ 66 w 295"/>
                <a:gd name="T85" fmla="*/ 119 h 316"/>
                <a:gd name="T86" fmla="*/ 21 w 295"/>
                <a:gd name="T87" fmla="*/ 142 h 316"/>
                <a:gd name="T88" fmla="*/ 0 w 295"/>
                <a:gd name="T89" fmla="*/ 157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95" h="316">
                  <a:moveTo>
                    <a:pt x="0" y="157"/>
                  </a:moveTo>
                  <a:lnTo>
                    <a:pt x="0" y="180"/>
                  </a:lnTo>
                  <a:lnTo>
                    <a:pt x="53" y="220"/>
                  </a:lnTo>
                  <a:lnTo>
                    <a:pt x="142" y="284"/>
                  </a:lnTo>
                  <a:lnTo>
                    <a:pt x="150" y="301"/>
                  </a:lnTo>
                  <a:lnTo>
                    <a:pt x="170" y="305"/>
                  </a:lnTo>
                  <a:lnTo>
                    <a:pt x="170" y="316"/>
                  </a:lnTo>
                  <a:lnTo>
                    <a:pt x="186" y="316"/>
                  </a:lnTo>
                  <a:lnTo>
                    <a:pt x="208" y="316"/>
                  </a:lnTo>
                  <a:lnTo>
                    <a:pt x="235" y="286"/>
                  </a:lnTo>
                  <a:lnTo>
                    <a:pt x="295" y="244"/>
                  </a:lnTo>
                  <a:lnTo>
                    <a:pt x="284" y="231"/>
                  </a:lnTo>
                  <a:lnTo>
                    <a:pt x="271" y="227"/>
                  </a:lnTo>
                  <a:lnTo>
                    <a:pt x="265" y="210"/>
                  </a:lnTo>
                  <a:lnTo>
                    <a:pt x="257" y="201"/>
                  </a:lnTo>
                  <a:lnTo>
                    <a:pt x="265" y="191"/>
                  </a:lnTo>
                  <a:lnTo>
                    <a:pt x="261" y="176"/>
                  </a:lnTo>
                  <a:lnTo>
                    <a:pt x="269" y="169"/>
                  </a:lnTo>
                  <a:lnTo>
                    <a:pt x="265" y="140"/>
                  </a:lnTo>
                  <a:lnTo>
                    <a:pt x="259" y="133"/>
                  </a:lnTo>
                  <a:lnTo>
                    <a:pt x="259" y="123"/>
                  </a:lnTo>
                  <a:lnTo>
                    <a:pt x="257" y="99"/>
                  </a:lnTo>
                  <a:lnTo>
                    <a:pt x="242" y="95"/>
                  </a:lnTo>
                  <a:lnTo>
                    <a:pt x="242" y="80"/>
                  </a:lnTo>
                  <a:lnTo>
                    <a:pt x="231" y="72"/>
                  </a:lnTo>
                  <a:lnTo>
                    <a:pt x="231" y="57"/>
                  </a:lnTo>
                  <a:lnTo>
                    <a:pt x="240" y="48"/>
                  </a:lnTo>
                  <a:lnTo>
                    <a:pt x="240" y="6"/>
                  </a:lnTo>
                  <a:lnTo>
                    <a:pt x="235" y="0"/>
                  </a:lnTo>
                  <a:lnTo>
                    <a:pt x="235" y="0"/>
                  </a:lnTo>
                  <a:lnTo>
                    <a:pt x="231" y="2"/>
                  </a:lnTo>
                  <a:lnTo>
                    <a:pt x="227" y="2"/>
                  </a:lnTo>
                  <a:lnTo>
                    <a:pt x="223" y="4"/>
                  </a:lnTo>
                  <a:lnTo>
                    <a:pt x="223" y="4"/>
                  </a:lnTo>
                  <a:lnTo>
                    <a:pt x="212" y="4"/>
                  </a:lnTo>
                  <a:lnTo>
                    <a:pt x="212" y="4"/>
                  </a:lnTo>
                  <a:lnTo>
                    <a:pt x="208" y="8"/>
                  </a:lnTo>
                  <a:lnTo>
                    <a:pt x="206" y="12"/>
                  </a:lnTo>
                  <a:lnTo>
                    <a:pt x="205" y="12"/>
                  </a:lnTo>
                  <a:lnTo>
                    <a:pt x="203" y="12"/>
                  </a:lnTo>
                  <a:lnTo>
                    <a:pt x="203" y="12"/>
                  </a:lnTo>
                  <a:lnTo>
                    <a:pt x="203" y="12"/>
                  </a:lnTo>
                  <a:lnTo>
                    <a:pt x="203" y="12"/>
                  </a:lnTo>
                  <a:lnTo>
                    <a:pt x="201" y="10"/>
                  </a:lnTo>
                  <a:lnTo>
                    <a:pt x="201" y="8"/>
                  </a:lnTo>
                  <a:lnTo>
                    <a:pt x="199" y="6"/>
                  </a:lnTo>
                  <a:lnTo>
                    <a:pt x="197" y="6"/>
                  </a:lnTo>
                  <a:lnTo>
                    <a:pt x="193" y="6"/>
                  </a:lnTo>
                  <a:lnTo>
                    <a:pt x="193" y="6"/>
                  </a:lnTo>
                  <a:lnTo>
                    <a:pt x="176" y="6"/>
                  </a:lnTo>
                  <a:lnTo>
                    <a:pt x="176" y="6"/>
                  </a:lnTo>
                  <a:lnTo>
                    <a:pt x="170" y="6"/>
                  </a:lnTo>
                  <a:lnTo>
                    <a:pt x="165" y="8"/>
                  </a:lnTo>
                  <a:lnTo>
                    <a:pt x="161" y="10"/>
                  </a:lnTo>
                  <a:lnTo>
                    <a:pt x="161" y="10"/>
                  </a:lnTo>
                  <a:lnTo>
                    <a:pt x="159" y="12"/>
                  </a:lnTo>
                  <a:lnTo>
                    <a:pt x="159" y="14"/>
                  </a:lnTo>
                  <a:lnTo>
                    <a:pt x="157" y="14"/>
                  </a:lnTo>
                  <a:lnTo>
                    <a:pt x="157" y="14"/>
                  </a:lnTo>
                  <a:lnTo>
                    <a:pt x="146" y="15"/>
                  </a:lnTo>
                  <a:lnTo>
                    <a:pt x="138" y="17"/>
                  </a:lnTo>
                  <a:lnTo>
                    <a:pt x="138" y="17"/>
                  </a:lnTo>
                  <a:lnTo>
                    <a:pt x="138" y="15"/>
                  </a:lnTo>
                  <a:lnTo>
                    <a:pt x="138" y="14"/>
                  </a:lnTo>
                  <a:lnTo>
                    <a:pt x="136" y="14"/>
                  </a:lnTo>
                  <a:lnTo>
                    <a:pt x="135" y="14"/>
                  </a:lnTo>
                  <a:lnTo>
                    <a:pt x="133" y="14"/>
                  </a:lnTo>
                  <a:lnTo>
                    <a:pt x="131" y="17"/>
                  </a:lnTo>
                  <a:lnTo>
                    <a:pt x="131" y="17"/>
                  </a:lnTo>
                  <a:lnTo>
                    <a:pt x="125" y="21"/>
                  </a:lnTo>
                  <a:lnTo>
                    <a:pt x="121" y="23"/>
                  </a:lnTo>
                  <a:lnTo>
                    <a:pt x="118" y="25"/>
                  </a:lnTo>
                  <a:lnTo>
                    <a:pt x="116" y="29"/>
                  </a:lnTo>
                  <a:lnTo>
                    <a:pt x="116" y="29"/>
                  </a:lnTo>
                  <a:lnTo>
                    <a:pt x="110" y="32"/>
                  </a:lnTo>
                  <a:lnTo>
                    <a:pt x="110" y="32"/>
                  </a:lnTo>
                  <a:lnTo>
                    <a:pt x="108" y="34"/>
                  </a:lnTo>
                  <a:lnTo>
                    <a:pt x="106" y="36"/>
                  </a:lnTo>
                  <a:lnTo>
                    <a:pt x="100" y="38"/>
                  </a:lnTo>
                  <a:lnTo>
                    <a:pt x="95" y="38"/>
                  </a:lnTo>
                  <a:lnTo>
                    <a:pt x="102" y="68"/>
                  </a:lnTo>
                  <a:lnTo>
                    <a:pt x="108" y="83"/>
                  </a:lnTo>
                  <a:lnTo>
                    <a:pt x="108" y="97"/>
                  </a:lnTo>
                  <a:lnTo>
                    <a:pt x="85" y="97"/>
                  </a:lnTo>
                  <a:lnTo>
                    <a:pt x="70" y="104"/>
                  </a:lnTo>
                  <a:lnTo>
                    <a:pt x="66" y="119"/>
                  </a:lnTo>
                  <a:lnTo>
                    <a:pt x="49" y="129"/>
                  </a:lnTo>
                  <a:lnTo>
                    <a:pt x="21" y="142"/>
                  </a:lnTo>
                  <a:lnTo>
                    <a:pt x="0" y="157"/>
                  </a:lnTo>
                  <a:lnTo>
                    <a:pt x="0" y="157"/>
                  </a:lnTo>
                  <a:lnTo>
                    <a:pt x="0" y="157"/>
                  </a:lnTo>
                  <a:close/>
                </a:path>
              </a:pathLst>
            </a:custGeom>
            <a:solidFill>
              <a:schemeClr val="bg1">
                <a:lumMod val="85000"/>
              </a:schemeClr>
            </a:solidFill>
            <a:ln w="635" cap="rnd">
              <a:solidFill>
                <a:schemeClr val="bg1">
                  <a:alpha val="17000"/>
                </a:schemeClr>
              </a:solidFill>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87" name="Freeform 186">
              <a:extLst>
                <a:ext uri="{FF2B5EF4-FFF2-40B4-BE49-F238E27FC236}">
                  <a16:creationId xmlns:a16="http://schemas.microsoft.com/office/drawing/2014/main" id="{6282A494-C489-BA40-BA0D-60CD941EB260}"/>
                </a:ext>
              </a:extLst>
            </p:cNvPr>
            <p:cNvSpPr>
              <a:spLocks/>
            </p:cNvSpPr>
            <p:nvPr userDrawn="1"/>
          </p:nvSpPr>
          <p:spPr bwMode="auto">
            <a:xfrm>
              <a:off x="788272" y="2509742"/>
              <a:ext cx="450425" cy="410593"/>
            </a:xfrm>
            <a:custGeom>
              <a:avLst/>
              <a:gdLst>
                <a:gd name="T0" fmla="*/ 0 w 295"/>
                <a:gd name="T1" fmla="*/ 180 h 316"/>
                <a:gd name="T2" fmla="*/ 142 w 295"/>
                <a:gd name="T3" fmla="*/ 284 h 316"/>
                <a:gd name="T4" fmla="*/ 170 w 295"/>
                <a:gd name="T5" fmla="*/ 305 h 316"/>
                <a:gd name="T6" fmla="*/ 186 w 295"/>
                <a:gd name="T7" fmla="*/ 316 h 316"/>
                <a:gd name="T8" fmla="*/ 235 w 295"/>
                <a:gd name="T9" fmla="*/ 286 h 316"/>
                <a:gd name="T10" fmla="*/ 284 w 295"/>
                <a:gd name="T11" fmla="*/ 231 h 316"/>
                <a:gd name="T12" fmla="*/ 265 w 295"/>
                <a:gd name="T13" fmla="*/ 210 h 316"/>
                <a:gd name="T14" fmla="*/ 265 w 295"/>
                <a:gd name="T15" fmla="*/ 191 h 316"/>
                <a:gd name="T16" fmla="*/ 269 w 295"/>
                <a:gd name="T17" fmla="*/ 169 h 316"/>
                <a:gd name="T18" fmla="*/ 259 w 295"/>
                <a:gd name="T19" fmla="*/ 133 h 316"/>
                <a:gd name="T20" fmla="*/ 257 w 295"/>
                <a:gd name="T21" fmla="*/ 99 h 316"/>
                <a:gd name="T22" fmla="*/ 242 w 295"/>
                <a:gd name="T23" fmla="*/ 80 h 316"/>
                <a:gd name="T24" fmla="*/ 231 w 295"/>
                <a:gd name="T25" fmla="*/ 57 h 316"/>
                <a:gd name="T26" fmla="*/ 240 w 295"/>
                <a:gd name="T27" fmla="*/ 6 h 316"/>
                <a:gd name="T28" fmla="*/ 235 w 295"/>
                <a:gd name="T29" fmla="*/ 0 h 316"/>
                <a:gd name="T30" fmla="*/ 227 w 295"/>
                <a:gd name="T31" fmla="*/ 2 h 316"/>
                <a:gd name="T32" fmla="*/ 223 w 295"/>
                <a:gd name="T33" fmla="*/ 4 h 316"/>
                <a:gd name="T34" fmla="*/ 212 w 295"/>
                <a:gd name="T35" fmla="*/ 4 h 316"/>
                <a:gd name="T36" fmla="*/ 206 w 295"/>
                <a:gd name="T37" fmla="*/ 12 h 316"/>
                <a:gd name="T38" fmla="*/ 203 w 295"/>
                <a:gd name="T39" fmla="*/ 12 h 316"/>
                <a:gd name="T40" fmla="*/ 203 w 295"/>
                <a:gd name="T41" fmla="*/ 12 h 316"/>
                <a:gd name="T42" fmla="*/ 201 w 295"/>
                <a:gd name="T43" fmla="*/ 10 h 316"/>
                <a:gd name="T44" fmla="*/ 199 w 295"/>
                <a:gd name="T45" fmla="*/ 6 h 316"/>
                <a:gd name="T46" fmla="*/ 193 w 295"/>
                <a:gd name="T47" fmla="*/ 6 h 316"/>
                <a:gd name="T48" fmla="*/ 176 w 295"/>
                <a:gd name="T49" fmla="*/ 6 h 316"/>
                <a:gd name="T50" fmla="*/ 170 w 295"/>
                <a:gd name="T51" fmla="*/ 6 h 316"/>
                <a:gd name="T52" fmla="*/ 161 w 295"/>
                <a:gd name="T53" fmla="*/ 10 h 316"/>
                <a:gd name="T54" fmla="*/ 159 w 295"/>
                <a:gd name="T55" fmla="*/ 12 h 316"/>
                <a:gd name="T56" fmla="*/ 157 w 295"/>
                <a:gd name="T57" fmla="*/ 14 h 316"/>
                <a:gd name="T58" fmla="*/ 146 w 295"/>
                <a:gd name="T59" fmla="*/ 15 h 316"/>
                <a:gd name="T60" fmla="*/ 138 w 295"/>
                <a:gd name="T61" fmla="*/ 17 h 316"/>
                <a:gd name="T62" fmla="*/ 138 w 295"/>
                <a:gd name="T63" fmla="*/ 14 h 316"/>
                <a:gd name="T64" fmla="*/ 135 w 295"/>
                <a:gd name="T65" fmla="*/ 14 h 316"/>
                <a:gd name="T66" fmla="*/ 131 w 295"/>
                <a:gd name="T67" fmla="*/ 17 h 316"/>
                <a:gd name="T68" fmla="*/ 125 w 295"/>
                <a:gd name="T69" fmla="*/ 21 h 316"/>
                <a:gd name="T70" fmla="*/ 118 w 295"/>
                <a:gd name="T71" fmla="*/ 25 h 316"/>
                <a:gd name="T72" fmla="*/ 116 w 295"/>
                <a:gd name="T73" fmla="*/ 29 h 316"/>
                <a:gd name="T74" fmla="*/ 110 w 295"/>
                <a:gd name="T75" fmla="*/ 32 h 316"/>
                <a:gd name="T76" fmla="*/ 106 w 295"/>
                <a:gd name="T77" fmla="*/ 36 h 316"/>
                <a:gd name="T78" fmla="*/ 95 w 295"/>
                <a:gd name="T79" fmla="*/ 38 h 316"/>
                <a:gd name="T80" fmla="*/ 108 w 295"/>
                <a:gd name="T81" fmla="*/ 83 h 316"/>
                <a:gd name="T82" fmla="*/ 85 w 295"/>
                <a:gd name="T83" fmla="*/ 97 h 316"/>
                <a:gd name="T84" fmla="*/ 66 w 295"/>
                <a:gd name="T85" fmla="*/ 119 h 316"/>
                <a:gd name="T86" fmla="*/ 21 w 295"/>
                <a:gd name="T87" fmla="*/ 142 h 316"/>
                <a:gd name="T88" fmla="*/ 0 w 295"/>
                <a:gd name="T89" fmla="*/ 157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95" h="316">
                  <a:moveTo>
                    <a:pt x="0" y="157"/>
                  </a:moveTo>
                  <a:lnTo>
                    <a:pt x="0" y="180"/>
                  </a:lnTo>
                  <a:lnTo>
                    <a:pt x="53" y="220"/>
                  </a:lnTo>
                  <a:lnTo>
                    <a:pt x="142" y="284"/>
                  </a:lnTo>
                  <a:lnTo>
                    <a:pt x="150" y="301"/>
                  </a:lnTo>
                  <a:lnTo>
                    <a:pt x="170" y="305"/>
                  </a:lnTo>
                  <a:lnTo>
                    <a:pt x="170" y="316"/>
                  </a:lnTo>
                  <a:lnTo>
                    <a:pt x="186" y="316"/>
                  </a:lnTo>
                  <a:lnTo>
                    <a:pt x="208" y="316"/>
                  </a:lnTo>
                  <a:lnTo>
                    <a:pt x="235" y="286"/>
                  </a:lnTo>
                  <a:lnTo>
                    <a:pt x="295" y="244"/>
                  </a:lnTo>
                  <a:lnTo>
                    <a:pt x="284" y="231"/>
                  </a:lnTo>
                  <a:lnTo>
                    <a:pt x="271" y="227"/>
                  </a:lnTo>
                  <a:lnTo>
                    <a:pt x="265" y="210"/>
                  </a:lnTo>
                  <a:lnTo>
                    <a:pt x="257" y="201"/>
                  </a:lnTo>
                  <a:lnTo>
                    <a:pt x="265" y="191"/>
                  </a:lnTo>
                  <a:lnTo>
                    <a:pt x="261" y="176"/>
                  </a:lnTo>
                  <a:lnTo>
                    <a:pt x="269" y="169"/>
                  </a:lnTo>
                  <a:lnTo>
                    <a:pt x="265" y="140"/>
                  </a:lnTo>
                  <a:lnTo>
                    <a:pt x="259" y="133"/>
                  </a:lnTo>
                  <a:lnTo>
                    <a:pt x="259" y="123"/>
                  </a:lnTo>
                  <a:lnTo>
                    <a:pt x="257" y="99"/>
                  </a:lnTo>
                  <a:lnTo>
                    <a:pt x="242" y="95"/>
                  </a:lnTo>
                  <a:lnTo>
                    <a:pt x="242" y="80"/>
                  </a:lnTo>
                  <a:lnTo>
                    <a:pt x="231" y="72"/>
                  </a:lnTo>
                  <a:lnTo>
                    <a:pt x="231" y="57"/>
                  </a:lnTo>
                  <a:lnTo>
                    <a:pt x="240" y="48"/>
                  </a:lnTo>
                  <a:lnTo>
                    <a:pt x="240" y="6"/>
                  </a:lnTo>
                  <a:lnTo>
                    <a:pt x="235" y="0"/>
                  </a:lnTo>
                  <a:lnTo>
                    <a:pt x="235" y="0"/>
                  </a:lnTo>
                  <a:lnTo>
                    <a:pt x="231" y="2"/>
                  </a:lnTo>
                  <a:lnTo>
                    <a:pt x="227" y="2"/>
                  </a:lnTo>
                  <a:lnTo>
                    <a:pt x="223" y="4"/>
                  </a:lnTo>
                  <a:lnTo>
                    <a:pt x="223" y="4"/>
                  </a:lnTo>
                  <a:lnTo>
                    <a:pt x="212" y="4"/>
                  </a:lnTo>
                  <a:lnTo>
                    <a:pt x="212" y="4"/>
                  </a:lnTo>
                  <a:lnTo>
                    <a:pt x="208" y="8"/>
                  </a:lnTo>
                  <a:lnTo>
                    <a:pt x="206" y="12"/>
                  </a:lnTo>
                  <a:lnTo>
                    <a:pt x="205" y="12"/>
                  </a:lnTo>
                  <a:lnTo>
                    <a:pt x="203" y="12"/>
                  </a:lnTo>
                  <a:lnTo>
                    <a:pt x="203" y="12"/>
                  </a:lnTo>
                  <a:lnTo>
                    <a:pt x="203" y="12"/>
                  </a:lnTo>
                  <a:lnTo>
                    <a:pt x="203" y="12"/>
                  </a:lnTo>
                  <a:lnTo>
                    <a:pt x="201" y="10"/>
                  </a:lnTo>
                  <a:lnTo>
                    <a:pt x="201" y="8"/>
                  </a:lnTo>
                  <a:lnTo>
                    <a:pt x="199" y="6"/>
                  </a:lnTo>
                  <a:lnTo>
                    <a:pt x="197" y="6"/>
                  </a:lnTo>
                  <a:lnTo>
                    <a:pt x="193" y="6"/>
                  </a:lnTo>
                  <a:lnTo>
                    <a:pt x="193" y="6"/>
                  </a:lnTo>
                  <a:lnTo>
                    <a:pt x="176" y="6"/>
                  </a:lnTo>
                  <a:lnTo>
                    <a:pt x="176" y="6"/>
                  </a:lnTo>
                  <a:lnTo>
                    <a:pt x="170" y="6"/>
                  </a:lnTo>
                  <a:lnTo>
                    <a:pt x="165" y="8"/>
                  </a:lnTo>
                  <a:lnTo>
                    <a:pt x="161" y="10"/>
                  </a:lnTo>
                  <a:lnTo>
                    <a:pt x="161" y="10"/>
                  </a:lnTo>
                  <a:lnTo>
                    <a:pt x="159" y="12"/>
                  </a:lnTo>
                  <a:lnTo>
                    <a:pt x="159" y="14"/>
                  </a:lnTo>
                  <a:lnTo>
                    <a:pt x="157" y="14"/>
                  </a:lnTo>
                  <a:lnTo>
                    <a:pt x="157" y="14"/>
                  </a:lnTo>
                  <a:lnTo>
                    <a:pt x="146" y="15"/>
                  </a:lnTo>
                  <a:lnTo>
                    <a:pt x="138" y="17"/>
                  </a:lnTo>
                  <a:lnTo>
                    <a:pt x="138" y="17"/>
                  </a:lnTo>
                  <a:lnTo>
                    <a:pt x="138" y="15"/>
                  </a:lnTo>
                  <a:lnTo>
                    <a:pt x="138" y="14"/>
                  </a:lnTo>
                  <a:lnTo>
                    <a:pt x="136" y="14"/>
                  </a:lnTo>
                  <a:lnTo>
                    <a:pt x="135" y="14"/>
                  </a:lnTo>
                  <a:lnTo>
                    <a:pt x="133" y="14"/>
                  </a:lnTo>
                  <a:lnTo>
                    <a:pt x="131" y="17"/>
                  </a:lnTo>
                  <a:lnTo>
                    <a:pt x="131" y="17"/>
                  </a:lnTo>
                  <a:lnTo>
                    <a:pt x="125" y="21"/>
                  </a:lnTo>
                  <a:lnTo>
                    <a:pt x="121" y="23"/>
                  </a:lnTo>
                  <a:lnTo>
                    <a:pt x="118" y="25"/>
                  </a:lnTo>
                  <a:lnTo>
                    <a:pt x="116" y="29"/>
                  </a:lnTo>
                  <a:lnTo>
                    <a:pt x="116" y="29"/>
                  </a:lnTo>
                  <a:lnTo>
                    <a:pt x="110" y="32"/>
                  </a:lnTo>
                  <a:lnTo>
                    <a:pt x="110" y="32"/>
                  </a:lnTo>
                  <a:lnTo>
                    <a:pt x="108" y="34"/>
                  </a:lnTo>
                  <a:lnTo>
                    <a:pt x="106" y="36"/>
                  </a:lnTo>
                  <a:lnTo>
                    <a:pt x="100" y="38"/>
                  </a:lnTo>
                  <a:lnTo>
                    <a:pt x="95" y="38"/>
                  </a:lnTo>
                  <a:lnTo>
                    <a:pt x="102" y="68"/>
                  </a:lnTo>
                  <a:lnTo>
                    <a:pt x="108" y="83"/>
                  </a:lnTo>
                  <a:lnTo>
                    <a:pt x="108" y="97"/>
                  </a:lnTo>
                  <a:lnTo>
                    <a:pt x="85" y="97"/>
                  </a:lnTo>
                  <a:lnTo>
                    <a:pt x="70" y="104"/>
                  </a:lnTo>
                  <a:lnTo>
                    <a:pt x="66" y="119"/>
                  </a:lnTo>
                  <a:lnTo>
                    <a:pt x="49" y="129"/>
                  </a:lnTo>
                  <a:lnTo>
                    <a:pt x="21" y="142"/>
                  </a:lnTo>
                  <a:lnTo>
                    <a:pt x="0" y="157"/>
                  </a:lnTo>
                  <a:lnTo>
                    <a:pt x="0" y="157"/>
                  </a:lnTo>
                  <a:lnTo>
                    <a:pt x="0" y="157"/>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88" name="Freeform 187">
              <a:extLst>
                <a:ext uri="{FF2B5EF4-FFF2-40B4-BE49-F238E27FC236}">
                  <a16:creationId xmlns:a16="http://schemas.microsoft.com/office/drawing/2014/main" id="{1FB3B406-8406-5F4F-BD9C-F4AEA3536136}"/>
                </a:ext>
              </a:extLst>
            </p:cNvPr>
            <p:cNvSpPr>
              <a:spLocks/>
            </p:cNvSpPr>
            <p:nvPr userDrawn="1"/>
          </p:nvSpPr>
          <p:spPr bwMode="auto">
            <a:xfrm>
              <a:off x="1403599" y="2394100"/>
              <a:ext cx="135891" cy="137731"/>
            </a:xfrm>
            <a:custGeom>
              <a:avLst/>
              <a:gdLst>
                <a:gd name="T0" fmla="*/ 83 w 89"/>
                <a:gd name="T1" fmla="*/ 25 h 106"/>
                <a:gd name="T2" fmla="*/ 78 w 89"/>
                <a:gd name="T3" fmla="*/ 21 h 106"/>
                <a:gd name="T4" fmla="*/ 70 w 89"/>
                <a:gd name="T5" fmla="*/ 19 h 106"/>
                <a:gd name="T6" fmla="*/ 64 w 89"/>
                <a:gd name="T7" fmla="*/ 21 h 106"/>
                <a:gd name="T8" fmla="*/ 64 w 89"/>
                <a:gd name="T9" fmla="*/ 29 h 106"/>
                <a:gd name="T10" fmla="*/ 57 w 89"/>
                <a:gd name="T11" fmla="*/ 21 h 106"/>
                <a:gd name="T12" fmla="*/ 53 w 89"/>
                <a:gd name="T13" fmla="*/ 23 h 106"/>
                <a:gd name="T14" fmla="*/ 53 w 89"/>
                <a:gd name="T15" fmla="*/ 25 h 106"/>
                <a:gd name="T16" fmla="*/ 57 w 89"/>
                <a:gd name="T17" fmla="*/ 34 h 106"/>
                <a:gd name="T18" fmla="*/ 53 w 89"/>
                <a:gd name="T19" fmla="*/ 33 h 106"/>
                <a:gd name="T20" fmla="*/ 53 w 89"/>
                <a:gd name="T21" fmla="*/ 38 h 106"/>
                <a:gd name="T22" fmla="*/ 47 w 89"/>
                <a:gd name="T23" fmla="*/ 34 h 106"/>
                <a:gd name="T24" fmla="*/ 45 w 89"/>
                <a:gd name="T25" fmla="*/ 38 h 106"/>
                <a:gd name="T26" fmla="*/ 42 w 89"/>
                <a:gd name="T27" fmla="*/ 29 h 106"/>
                <a:gd name="T28" fmla="*/ 36 w 89"/>
                <a:gd name="T29" fmla="*/ 31 h 106"/>
                <a:gd name="T30" fmla="*/ 34 w 89"/>
                <a:gd name="T31" fmla="*/ 34 h 106"/>
                <a:gd name="T32" fmla="*/ 40 w 89"/>
                <a:gd name="T33" fmla="*/ 46 h 106"/>
                <a:gd name="T34" fmla="*/ 53 w 89"/>
                <a:gd name="T35" fmla="*/ 59 h 106"/>
                <a:gd name="T36" fmla="*/ 59 w 89"/>
                <a:gd name="T37" fmla="*/ 72 h 106"/>
                <a:gd name="T38" fmla="*/ 57 w 89"/>
                <a:gd name="T39" fmla="*/ 76 h 106"/>
                <a:gd name="T40" fmla="*/ 55 w 89"/>
                <a:gd name="T41" fmla="*/ 76 h 106"/>
                <a:gd name="T42" fmla="*/ 55 w 89"/>
                <a:gd name="T43" fmla="*/ 82 h 106"/>
                <a:gd name="T44" fmla="*/ 51 w 89"/>
                <a:gd name="T45" fmla="*/ 80 h 106"/>
                <a:gd name="T46" fmla="*/ 44 w 89"/>
                <a:gd name="T47" fmla="*/ 72 h 106"/>
                <a:gd name="T48" fmla="*/ 44 w 89"/>
                <a:gd name="T49" fmla="*/ 76 h 106"/>
                <a:gd name="T50" fmla="*/ 47 w 89"/>
                <a:gd name="T51" fmla="*/ 84 h 106"/>
                <a:gd name="T52" fmla="*/ 42 w 89"/>
                <a:gd name="T53" fmla="*/ 85 h 106"/>
                <a:gd name="T54" fmla="*/ 38 w 89"/>
                <a:gd name="T55" fmla="*/ 89 h 106"/>
                <a:gd name="T56" fmla="*/ 40 w 89"/>
                <a:gd name="T57" fmla="*/ 101 h 106"/>
                <a:gd name="T58" fmla="*/ 40 w 89"/>
                <a:gd name="T59" fmla="*/ 106 h 106"/>
                <a:gd name="T60" fmla="*/ 34 w 89"/>
                <a:gd name="T61" fmla="*/ 101 h 106"/>
                <a:gd name="T62" fmla="*/ 32 w 89"/>
                <a:gd name="T63" fmla="*/ 101 h 106"/>
                <a:gd name="T64" fmla="*/ 27 w 89"/>
                <a:gd name="T65" fmla="*/ 97 h 106"/>
                <a:gd name="T66" fmla="*/ 23 w 89"/>
                <a:gd name="T67" fmla="*/ 93 h 106"/>
                <a:gd name="T68" fmla="*/ 21 w 89"/>
                <a:gd name="T69" fmla="*/ 82 h 106"/>
                <a:gd name="T70" fmla="*/ 15 w 89"/>
                <a:gd name="T71" fmla="*/ 72 h 106"/>
                <a:gd name="T72" fmla="*/ 15 w 89"/>
                <a:gd name="T73" fmla="*/ 63 h 106"/>
                <a:gd name="T74" fmla="*/ 4 w 89"/>
                <a:gd name="T75" fmla="*/ 50 h 106"/>
                <a:gd name="T76" fmla="*/ 0 w 89"/>
                <a:gd name="T77" fmla="*/ 46 h 106"/>
                <a:gd name="T78" fmla="*/ 15 w 89"/>
                <a:gd name="T79" fmla="*/ 21 h 106"/>
                <a:gd name="T80" fmla="*/ 44 w 89"/>
                <a:gd name="T81" fmla="*/ 6 h 106"/>
                <a:gd name="T82" fmla="*/ 81 w 89"/>
                <a:gd name="T83" fmla="*/ 8 h 106"/>
                <a:gd name="T84" fmla="*/ 89 w 89"/>
                <a:gd name="T85" fmla="*/ 1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89" h="106">
                  <a:moveTo>
                    <a:pt x="89" y="10"/>
                  </a:moveTo>
                  <a:lnTo>
                    <a:pt x="85" y="19"/>
                  </a:lnTo>
                  <a:lnTo>
                    <a:pt x="83" y="25"/>
                  </a:lnTo>
                  <a:lnTo>
                    <a:pt x="83" y="25"/>
                  </a:lnTo>
                  <a:lnTo>
                    <a:pt x="78" y="21"/>
                  </a:lnTo>
                  <a:lnTo>
                    <a:pt x="78" y="21"/>
                  </a:lnTo>
                  <a:lnTo>
                    <a:pt x="74" y="21"/>
                  </a:lnTo>
                  <a:lnTo>
                    <a:pt x="70" y="19"/>
                  </a:lnTo>
                  <a:lnTo>
                    <a:pt x="70" y="19"/>
                  </a:lnTo>
                  <a:lnTo>
                    <a:pt x="66" y="19"/>
                  </a:lnTo>
                  <a:lnTo>
                    <a:pt x="64" y="21"/>
                  </a:lnTo>
                  <a:lnTo>
                    <a:pt x="64" y="21"/>
                  </a:lnTo>
                  <a:lnTo>
                    <a:pt x="62" y="25"/>
                  </a:lnTo>
                  <a:lnTo>
                    <a:pt x="64" y="29"/>
                  </a:lnTo>
                  <a:lnTo>
                    <a:pt x="64" y="29"/>
                  </a:lnTo>
                  <a:lnTo>
                    <a:pt x="62" y="25"/>
                  </a:lnTo>
                  <a:lnTo>
                    <a:pt x="59" y="23"/>
                  </a:lnTo>
                  <a:lnTo>
                    <a:pt x="57" y="21"/>
                  </a:lnTo>
                  <a:lnTo>
                    <a:pt x="55" y="21"/>
                  </a:lnTo>
                  <a:lnTo>
                    <a:pt x="55" y="21"/>
                  </a:lnTo>
                  <a:lnTo>
                    <a:pt x="53" y="23"/>
                  </a:lnTo>
                  <a:lnTo>
                    <a:pt x="53" y="23"/>
                  </a:lnTo>
                  <a:lnTo>
                    <a:pt x="53" y="25"/>
                  </a:lnTo>
                  <a:lnTo>
                    <a:pt x="53" y="25"/>
                  </a:lnTo>
                  <a:lnTo>
                    <a:pt x="55" y="29"/>
                  </a:lnTo>
                  <a:lnTo>
                    <a:pt x="57" y="31"/>
                  </a:lnTo>
                  <a:lnTo>
                    <a:pt x="57" y="34"/>
                  </a:lnTo>
                  <a:lnTo>
                    <a:pt x="57" y="34"/>
                  </a:lnTo>
                  <a:lnTo>
                    <a:pt x="57" y="34"/>
                  </a:lnTo>
                  <a:lnTo>
                    <a:pt x="53" y="33"/>
                  </a:lnTo>
                  <a:lnTo>
                    <a:pt x="53" y="33"/>
                  </a:lnTo>
                  <a:lnTo>
                    <a:pt x="53" y="38"/>
                  </a:lnTo>
                  <a:lnTo>
                    <a:pt x="53" y="38"/>
                  </a:lnTo>
                  <a:lnTo>
                    <a:pt x="49" y="38"/>
                  </a:lnTo>
                  <a:lnTo>
                    <a:pt x="49" y="38"/>
                  </a:lnTo>
                  <a:lnTo>
                    <a:pt x="47" y="34"/>
                  </a:lnTo>
                  <a:lnTo>
                    <a:pt x="45" y="34"/>
                  </a:lnTo>
                  <a:lnTo>
                    <a:pt x="45" y="34"/>
                  </a:lnTo>
                  <a:lnTo>
                    <a:pt x="45" y="38"/>
                  </a:lnTo>
                  <a:lnTo>
                    <a:pt x="45" y="38"/>
                  </a:lnTo>
                  <a:lnTo>
                    <a:pt x="42" y="31"/>
                  </a:lnTo>
                  <a:lnTo>
                    <a:pt x="42" y="29"/>
                  </a:lnTo>
                  <a:lnTo>
                    <a:pt x="40" y="29"/>
                  </a:lnTo>
                  <a:lnTo>
                    <a:pt x="38" y="29"/>
                  </a:lnTo>
                  <a:lnTo>
                    <a:pt x="36" y="31"/>
                  </a:lnTo>
                  <a:lnTo>
                    <a:pt x="36" y="31"/>
                  </a:lnTo>
                  <a:lnTo>
                    <a:pt x="34" y="33"/>
                  </a:lnTo>
                  <a:lnTo>
                    <a:pt x="34" y="34"/>
                  </a:lnTo>
                  <a:lnTo>
                    <a:pt x="34" y="38"/>
                  </a:lnTo>
                  <a:lnTo>
                    <a:pt x="38" y="44"/>
                  </a:lnTo>
                  <a:lnTo>
                    <a:pt x="40" y="46"/>
                  </a:lnTo>
                  <a:lnTo>
                    <a:pt x="40" y="46"/>
                  </a:lnTo>
                  <a:lnTo>
                    <a:pt x="47" y="53"/>
                  </a:lnTo>
                  <a:lnTo>
                    <a:pt x="53" y="59"/>
                  </a:lnTo>
                  <a:lnTo>
                    <a:pt x="55" y="63"/>
                  </a:lnTo>
                  <a:lnTo>
                    <a:pt x="57" y="67"/>
                  </a:lnTo>
                  <a:lnTo>
                    <a:pt x="59" y="72"/>
                  </a:lnTo>
                  <a:lnTo>
                    <a:pt x="59" y="76"/>
                  </a:lnTo>
                  <a:lnTo>
                    <a:pt x="59" y="76"/>
                  </a:lnTo>
                  <a:lnTo>
                    <a:pt x="57" y="76"/>
                  </a:lnTo>
                  <a:lnTo>
                    <a:pt x="55" y="76"/>
                  </a:lnTo>
                  <a:lnTo>
                    <a:pt x="55" y="76"/>
                  </a:lnTo>
                  <a:lnTo>
                    <a:pt x="55" y="76"/>
                  </a:lnTo>
                  <a:lnTo>
                    <a:pt x="55" y="76"/>
                  </a:lnTo>
                  <a:lnTo>
                    <a:pt x="55" y="80"/>
                  </a:lnTo>
                  <a:lnTo>
                    <a:pt x="55" y="82"/>
                  </a:lnTo>
                  <a:lnTo>
                    <a:pt x="55" y="82"/>
                  </a:lnTo>
                  <a:lnTo>
                    <a:pt x="53" y="82"/>
                  </a:lnTo>
                  <a:lnTo>
                    <a:pt x="51" y="80"/>
                  </a:lnTo>
                  <a:lnTo>
                    <a:pt x="49" y="76"/>
                  </a:lnTo>
                  <a:lnTo>
                    <a:pt x="45" y="72"/>
                  </a:lnTo>
                  <a:lnTo>
                    <a:pt x="44" y="72"/>
                  </a:lnTo>
                  <a:lnTo>
                    <a:pt x="42" y="72"/>
                  </a:lnTo>
                  <a:lnTo>
                    <a:pt x="42" y="72"/>
                  </a:lnTo>
                  <a:lnTo>
                    <a:pt x="44" y="76"/>
                  </a:lnTo>
                  <a:lnTo>
                    <a:pt x="44" y="78"/>
                  </a:lnTo>
                  <a:lnTo>
                    <a:pt x="47" y="84"/>
                  </a:lnTo>
                  <a:lnTo>
                    <a:pt x="47" y="84"/>
                  </a:lnTo>
                  <a:lnTo>
                    <a:pt x="47" y="84"/>
                  </a:lnTo>
                  <a:lnTo>
                    <a:pt x="47" y="84"/>
                  </a:lnTo>
                  <a:lnTo>
                    <a:pt x="42" y="85"/>
                  </a:lnTo>
                  <a:lnTo>
                    <a:pt x="38" y="84"/>
                  </a:lnTo>
                  <a:lnTo>
                    <a:pt x="38" y="84"/>
                  </a:lnTo>
                  <a:lnTo>
                    <a:pt x="38" y="89"/>
                  </a:lnTo>
                  <a:lnTo>
                    <a:pt x="38" y="95"/>
                  </a:lnTo>
                  <a:lnTo>
                    <a:pt x="38" y="95"/>
                  </a:lnTo>
                  <a:lnTo>
                    <a:pt x="40" y="101"/>
                  </a:lnTo>
                  <a:lnTo>
                    <a:pt x="40" y="104"/>
                  </a:lnTo>
                  <a:lnTo>
                    <a:pt x="40" y="106"/>
                  </a:lnTo>
                  <a:lnTo>
                    <a:pt x="40" y="106"/>
                  </a:lnTo>
                  <a:lnTo>
                    <a:pt x="38" y="104"/>
                  </a:lnTo>
                  <a:lnTo>
                    <a:pt x="36" y="104"/>
                  </a:lnTo>
                  <a:lnTo>
                    <a:pt x="34" y="101"/>
                  </a:lnTo>
                  <a:lnTo>
                    <a:pt x="34" y="101"/>
                  </a:lnTo>
                  <a:lnTo>
                    <a:pt x="32" y="101"/>
                  </a:lnTo>
                  <a:lnTo>
                    <a:pt x="32" y="101"/>
                  </a:lnTo>
                  <a:lnTo>
                    <a:pt x="30" y="101"/>
                  </a:lnTo>
                  <a:lnTo>
                    <a:pt x="28" y="97"/>
                  </a:lnTo>
                  <a:lnTo>
                    <a:pt x="27" y="97"/>
                  </a:lnTo>
                  <a:lnTo>
                    <a:pt x="23" y="97"/>
                  </a:lnTo>
                  <a:lnTo>
                    <a:pt x="23" y="97"/>
                  </a:lnTo>
                  <a:lnTo>
                    <a:pt x="23" y="93"/>
                  </a:lnTo>
                  <a:lnTo>
                    <a:pt x="23" y="89"/>
                  </a:lnTo>
                  <a:lnTo>
                    <a:pt x="23" y="85"/>
                  </a:lnTo>
                  <a:lnTo>
                    <a:pt x="21" y="82"/>
                  </a:lnTo>
                  <a:lnTo>
                    <a:pt x="21" y="82"/>
                  </a:lnTo>
                  <a:lnTo>
                    <a:pt x="17" y="74"/>
                  </a:lnTo>
                  <a:lnTo>
                    <a:pt x="15" y="72"/>
                  </a:lnTo>
                  <a:lnTo>
                    <a:pt x="15" y="67"/>
                  </a:lnTo>
                  <a:lnTo>
                    <a:pt x="15" y="67"/>
                  </a:lnTo>
                  <a:lnTo>
                    <a:pt x="15" y="63"/>
                  </a:lnTo>
                  <a:lnTo>
                    <a:pt x="15" y="59"/>
                  </a:lnTo>
                  <a:lnTo>
                    <a:pt x="11" y="55"/>
                  </a:lnTo>
                  <a:lnTo>
                    <a:pt x="4" y="50"/>
                  </a:lnTo>
                  <a:lnTo>
                    <a:pt x="4" y="50"/>
                  </a:lnTo>
                  <a:lnTo>
                    <a:pt x="0" y="48"/>
                  </a:lnTo>
                  <a:lnTo>
                    <a:pt x="0" y="46"/>
                  </a:lnTo>
                  <a:lnTo>
                    <a:pt x="0" y="42"/>
                  </a:lnTo>
                  <a:lnTo>
                    <a:pt x="8" y="33"/>
                  </a:lnTo>
                  <a:lnTo>
                    <a:pt x="15" y="21"/>
                  </a:lnTo>
                  <a:lnTo>
                    <a:pt x="27" y="21"/>
                  </a:lnTo>
                  <a:lnTo>
                    <a:pt x="36" y="10"/>
                  </a:lnTo>
                  <a:lnTo>
                    <a:pt x="44" y="6"/>
                  </a:lnTo>
                  <a:lnTo>
                    <a:pt x="72" y="14"/>
                  </a:lnTo>
                  <a:lnTo>
                    <a:pt x="81" y="14"/>
                  </a:lnTo>
                  <a:lnTo>
                    <a:pt x="81" y="8"/>
                  </a:lnTo>
                  <a:lnTo>
                    <a:pt x="89" y="0"/>
                  </a:lnTo>
                  <a:lnTo>
                    <a:pt x="89" y="10"/>
                  </a:lnTo>
                  <a:lnTo>
                    <a:pt x="89" y="10"/>
                  </a:lnTo>
                  <a:lnTo>
                    <a:pt x="89" y="10"/>
                  </a:lnTo>
                  <a:close/>
                </a:path>
              </a:pathLst>
            </a:custGeom>
            <a:solidFill>
              <a:schemeClr val="bg1">
                <a:lumMod val="85000"/>
              </a:schemeClr>
            </a:solidFill>
            <a:ln w="635" cap="rnd">
              <a:solidFill>
                <a:schemeClr val="bg1">
                  <a:alpha val="17000"/>
                </a:schemeClr>
              </a:solidFill>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89" name="Freeform 188">
              <a:extLst>
                <a:ext uri="{FF2B5EF4-FFF2-40B4-BE49-F238E27FC236}">
                  <a16:creationId xmlns:a16="http://schemas.microsoft.com/office/drawing/2014/main" id="{E5C8127D-ED9D-D446-A530-C22EE9172989}"/>
                </a:ext>
              </a:extLst>
            </p:cNvPr>
            <p:cNvSpPr>
              <a:spLocks/>
            </p:cNvSpPr>
            <p:nvPr userDrawn="1"/>
          </p:nvSpPr>
          <p:spPr bwMode="auto">
            <a:xfrm>
              <a:off x="1403599" y="2394100"/>
              <a:ext cx="135891" cy="137731"/>
            </a:xfrm>
            <a:custGeom>
              <a:avLst/>
              <a:gdLst>
                <a:gd name="T0" fmla="*/ 83 w 89"/>
                <a:gd name="T1" fmla="*/ 25 h 106"/>
                <a:gd name="T2" fmla="*/ 78 w 89"/>
                <a:gd name="T3" fmla="*/ 21 h 106"/>
                <a:gd name="T4" fmla="*/ 70 w 89"/>
                <a:gd name="T5" fmla="*/ 19 h 106"/>
                <a:gd name="T6" fmla="*/ 64 w 89"/>
                <a:gd name="T7" fmla="*/ 21 h 106"/>
                <a:gd name="T8" fmla="*/ 64 w 89"/>
                <a:gd name="T9" fmla="*/ 29 h 106"/>
                <a:gd name="T10" fmla="*/ 57 w 89"/>
                <a:gd name="T11" fmla="*/ 21 h 106"/>
                <a:gd name="T12" fmla="*/ 53 w 89"/>
                <a:gd name="T13" fmla="*/ 23 h 106"/>
                <a:gd name="T14" fmla="*/ 53 w 89"/>
                <a:gd name="T15" fmla="*/ 25 h 106"/>
                <a:gd name="T16" fmla="*/ 57 w 89"/>
                <a:gd name="T17" fmla="*/ 34 h 106"/>
                <a:gd name="T18" fmla="*/ 53 w 89"/>
                <a:gd name="T19" fmla="*/ 33 h 106"/>
                <a:gd name="T20" fmla="*/ 53 w 89"/>
                <a:gd name="T21" fmla="*/ 38 h 106"/>
                <a:gd name="T22" fmla="*/ 47 w 89"/>
                <a:gd name="T23" fmla="*/ 34 h 106"/>
                <a:gd name="T24" fmla="*/ 45 w 89"/>
                <a:gd name="T25" fmla="*/ 38 h 106"/>
                <a:gd name="T26" fmla="*/ 42 w 89"/>
                <a:gd name="T27" fmla="*/ 29 h 106"/>
                <a:gd name="T28" fmla="*/ 36 w 89"/>
                <a:gd name="T29" fmla="*/ 31 h 106"/>
                <a:gd name="T30" fmla="*/ 34 w 89"/>
                <a:gd name="T31" fmla="*/ 34 h 106"/>
                <a:gd name="T32" fmla="*/ 40 w 89"/>
                <a:gd name="T33" fmla="*/ 46 h 106"/>
                <a:gd name="T34" fmla="*/ 53 w 89"/>
                <a:gd name="T35" fmla="*/ 59 h 106"/>
                <a:gd name="T36" fmla="*/ 59 w 89"/>
                <a:gd name="T37" fmla="*/ 72 h 106"/>
                <a:gd name="T38" fmla="*/ 57 w 89"/>
                <a:gd name="T39" fmla="*/ 76 h 106"/>
                <a:gd name="T40" fmla="*/ 55 w 89"/>
                <a:gd name="T41" fmla="*/ 76 h 106"/>
                <a:gd name="T42" fmla="*/ 55 w 89"/>
                <a:gd name="T43" fmla="*/ 82 h 106"/>
                <a:gd name="T44" fmla="*/ 51 w 89"/>
                <a:gd name="T45" fmla="*/ 80 h 106"/>
                <a:gd name="T46" fmla="*/ 44 w 89"/>
                <a:gd name="T47" fmla="*/ 72 h 106"/>
                <a:gd name="T48" fmla="*/ 44 w 89"/>
                <a:gd name="T49" fmla="*/ 76 h 106"/>
                <a:gd name="T50" fmla="*/ 47 w 89"/>
                <a:gd name="T51" fmla="*/ 84 h 106"/>
                <a:gd name="T52" fmla="*/ 42 w 89"/>
                <a:gd name="T53" fmla="*/ 85 h 106"/>
                <a:gd name="T54" fmla="*/ 38 w 89"/>
                <a:gd name="T55" fmla="*/ 89 h 106"/>
                <a:gd name="T56" fmla="*/ 40 w 89"/>
                <a:gd name="T57" fmla="*/ 101 h 106"/>
                <a:gd name="T58" fmla="*/ 40 w 89"/>
                <a:gd name="T59" fmla="*/ 106 h 106"/>
                <a:gd name="T60" fmla="*/ 34 w 89"/>
                <a:gd name="T61" fmla="*/ 101 h 106"/>
                <a:gd name="T62" fmla="*/ 32 w 89"/>
                <a:gd name="T63" fmla="*/ 101 h 106"/>
                <a:gd name="T64" fmla="*/ 27 w 89"/>
                <a:gd name="T65" fmla="*/ 97 h 106"/>
                <a:gd name="T66" fmla="*/ 23 w 89"/>
                <a:gd name="T67" fmla="*/ 93 h 106"/>
                <a:gd name="T68" fmla="*/ 21 w 89"/>
                <a:gd name="T69" fmla="*/ 82 h 106"/>
                <a:gd name="T70" fmla="*/ 15 w 89"/>
                <a:gd name="T71" fmla="*/ 72 h 106"/>
                <a:gd name="T72" fmla="*/ 15 w 89"/>
                <a:gd name="T73" fmla="*/ 63 h 106"/>
                <a:gd name="T74" fmla="*/ 4 w 89"/>
                <a:gd name="T75" fmla="*/ 50 h 106"/>
                <a:gd name="T76" fmla="*/ 0 w 89"/>
                <a:gd name="T77" fmla="*/ 46 h 106"/>
                <a:gd name="T78" fmla="*/ 15 w 89"/>
                <a:gd name="T79" fmla="*/ 21 h 106"/>
                <a:gd name="T80" fmla="*/ 44 w 89"/>
                <a:gd name="T81" fmla="*/ 6 h 106"/>
                <a:gd name="T82" fmla="*/ 81 w 89"/>
                <a:gd name="T83" fmla="*/ 8 h 106"/>
                <a:gd name="T84" fmla="*/ 89 w 89"/>
                <a:gd name="T85" fmla="*/ 1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89" h="106">
                  <a:moveTo>
                    <a:pt x="89" y="10"/>
                  </a:moveTo>
                  <a:lnTo>
                    <a:pt x="85" y="19"/>
                  </a:lnTo>
                  <a:lnTo>
                    <a:pt x="83" y="25"/>
                  </a:lnTo>
                  <a:lnTo>
                    <a:pt x="83" y="25"/>
                  </a:lnTo>
                  <a:lnTo>
                    <a:pt x="78" y="21"/>
                  </a:lnTo>
                  <a:lnTo>
                    <a:pt x="78" y="21"/>
                  </a:lnTo>
                  <a:lnTo>
                    <a:pt x="74" y="21"/>
                  </a:lnTo>
                  <a:lnTo>
                    <a:pt x="70" y="19"/>
                  </a:lnTo>
                  <a:lnTo>
                    <a:pt x="70" y="19"/>
                  </a:lnTo>
                  <a:lnTo>
                    <a:pt x="66" y="19"/>
                  </a:lnTo>
                  <a:lnTo>
                    <a:pt x="64" y="21"/>
                  </a:lnTo>
                  <a:lnTo>
                    <a:pt x="64" y="21"/>
                  </a:lnTo>
                  <a:lnTo>
                    <a:pt x="62" y="25"/>
                  </a:lnTo>
                  <a:lnTo>
                    <a:pt x="64" y="29"/>
                  </a:lnTo>
                  <a:lnTo>
                    <a:pt x="64" y="29"/>
                  </a:lnTo>
                  <a:lnTo>
                    <a:pt x="62" y="25"/>
                  </a:lnTo>
                  <a:lnTo>
                    <a:pt x="59" y="23"/>
                  </a:lnTo>
                  <a:lnTo>
                    <a:pt x="57" y="21"/>
                  </a:lnTo>
                  <a:lnTo>
                    <a:pt x="55" y="21"/>
                  </a:lnTo>
                  <a:lnTo>
                    <a:pt x="55" y="21"/>
                  </a:lnTo>
                  <a:lnTo>
                    <a:pt x="53" y="23"/>
                  </a:lnTo>
                  <a:lnTo>
                    <a:pt x="53" y="23"/>
                  </a:lnTo>
                  <a:lnTo>
                    <a:pt x="53" y="25"/>
                  </a:lnTo>
                  <a:lnTo>
                    <a:pt x="53" y="25"/>
                  </a:lnTo>
                  <a:lnTo>
                    <a:pt x="55" y="29"/>
                  </a:lnTo>
                  <a:lnTo>
                    <a:pt x="57" y="31"/>
                  </a:lnTo>
                  <a:lnTo>
                    <a:pt x="57" y="34"/>
                  </a:lnTo>
                  <a:lnTo>
                    <a:pt x="57" y="34"/>
                  </a:lnTo>
                  <a:lnTo>
                    <a:pt x="57" y="34"/>
                  </a:lnTo>
                  <a:lnTo>
                    <a:pt x="53" y="33"/>
                  </a:lnTo>
                  <a:lnTo>
                    <a:pt x="53" y="33"/>
                  </a:lnTo>
                  <a:lnTo>
                    <a:pt x="53" y="38"/>
                  </a:lnTo>
                  <a:lnTo>
                    <a:pt x="53" y="38"/>
                  </a:lnTo>
                  <a:lnTo>
                    <a:pt x="49" y="38"/>
                  </a:lnTo>
                  <a:lnTo>
                    <a:pt x="49" y="38"/>
                  </a:lnTo>
                  <a:lnTo>
                    <a:pt x="47" y="34"/>
                  </a:lnTo>
                  <a:lnTo>
                    <a:pt x="45" y="34"/>
                  </a:lnTo>
                  <a:lnTo>
                    <a:pt x="45" y="34"/>
                  </a:lnTo>
                  <a:lnTo>
                    <a:pt x="45" y="38"/>
                  </a:lnTo>
                  <a:lnTo>
                    <a:pt x="45" y="38"/>
                  </a:lnTo>
                  <a:lnTo>
                    <a:pt x="42" y="31"/>
                  </a:lnTo>
                  <a:lnTo>
                    <a:pt x="42" y="29"/>
                  </a:lnTo>
                  <a:lnTo>
                    <a:pt x="40" y="29"/>
                  </a:lnTo>
                  <a:lnTo>
                    <a:pt x="38" y="29"/>
                  </a:lnTo>
                  <a:lnTo>
                    <a:pt x="36" y="31"/>
                  </a:lnTo>
                  <a:lnTo>
                    <a:pt x="36" y="31"/>
                  </a:lnTo>
                  <a:lnTo>
                    <a:pt x="34" y="33"/>
                  </a:lnTo>
                  <a:lnTo>
                    <a:pt x="34" y="34"/>
                  </a:lnTo>
                  <a:lnTo>
                    <a:pt x="34" y="38"/>
                  </a:lnTo>
                  <a:lnTo>
                    <a:pt x="38" y="44"/>
                  </a:lnTo>
                  <a:lnTo>
                    <a:pt x="40" y="46"/>
                  </a:lnTo>
                  <a:lnTo>
                    <a:pt x="40" y="46"/>
                  </a:lnTo>
                  <a:lnTo>
                    <a:pt x="47" y="53"/>
                  </a:lnTo>
                  <a:lnTo>
                    <a:pt x="53" y="59"/>
                  </a:lnTo>
                  <a:lnTo>
                    <a:pt x="55" y="63"/>
                  </a:lnTo>
                  <a:lnTo>
                    <a:pt x="57" y="67"/>
                  </a:lnTo>
                  <a:lnTo>
                    <a:pt x="59" y="72"/>
                  </a:lnTo>
                  <a:lnTo>
                    <a:pt x="59" y="76"/>
                  </a:lnTo>
                  <a:lnTo>
                    <a:pt x="59" y="76"/>
                  </a:lnTo>
                  <a:lnTo>
                    <a:pt x="57" y="76"/>
                  </a:lnTo>
                  <a:lnTo>
                    <a:pt x="55" y="76"/>
                  </a:lnTo>
                  <a:lnTo>
                    <a:pt x="55" y="76"/>
                  </a:lnTo>
                  <a:lnTo>
                    <a:pt x="55" y="76"/>
                  </a:lnTo>
                  <a:lnTo>
                    <a:pt x="55" y="76"/>
                  </a:lnTo>
                  <a:lnTo>
                    <a:pt x="55" y="80"/>
                  </a:lnTo>
                  <a:lnTo>
                    <a:pt x="55" y="82"/>
                  </a:lnTo>
                  <a:lnTo>
                    <a:pt x="55" y="82"/>
                  </a:lnTo>
                  <a:lnTo>
                    <a:pt x="53" y="82"/>
                  </a:lnTo>
                  <a:lnTo>
                    <a:pt x="51" y="80"/>
                  </a:lnTo>
                  <a:lnTo>
                    <a:pt x="49" y="76"/>
                  </a:lnTo>
                  <a:lnTo>
                    <a:pt x="45" y="72"/>
                  </a:lnTo>
                  <a:lnTo>
                    <a:pt x="44" y="72"/>
                  </a:lnTo>
                  <a:lnTo>
                    <a:pt x="42" y="72"/>
                  </a:lnTo>
                  <a:lnTo>
                    <a:pt x="42" y="72"/>
                  </a:lnTo>
                  <a:lnTo>
                    <a:pt x="44" y="76"/>
                  </a:lnTo>
                  <a:lnTo>
                    <a:pt x="44" y="78"/>
                  </a:lnTo>
                  <a:lnTo>
                    <a:pt x="47" y="84"/>
                  </a:lnTo>
                  <a:lnTo>
                    <a:pt x="47" y="84"/>
                  </a:lnTo>
                  <a:lnTo>
                    <a:pt x="47" y="84"/>
                  </a:lnTo>
                  <a:lnTo>
                    <a:pt x="47" y="84"/>
                  </a:lnTo>
                  <a:lnTo>
                    <a:pt x="42" y="85"/>
                  </a:lnTo>
                  <a:lnTo>
                    <a:pt x="38" y="84"/>
                  </a:lnTo>
                  <a:lnTo>
                    <a:pt x="38" y="84"/>
                  </a:lnTo>
                  <a:lnTo>
                    <a:pt x="38" y="89"/>
                  </a:lnTo>
                  <a:lnTo>
                    <a:pt x="38" y="95"/>
                  </a:lnTo>
                  <a:lnTo>
                    <a:pt x="38" y="95"/>
                  </a:lnTo>
                  <a:lnTo>
                    <a:pt x="40" y="101"/>
                  </a:lnTo>
                  <a:lnTo>
                    <a:pt x="40" y="104"/>
                  </a:lnTo>
                  <a:lnTo>
                    <a:pt x="40" y="106"/>
                  </a:lnTo>
                  <a:lnTo>
                    <a:pt x="40" y="106"/>
                  </a:lnTo>
                  <a:lnTo>
                    <a:pt x="38" y="104"/>
                  </a:lnTo>
                  <a:lnTo>
                    <a:pt x="36" y="104"/>
                  </a:lnTo>
                  <a:lnTo>
                    <a:pt x="34" y="101"/>
                  </a:lnTo>
                  <a:lnTo>
                    <a:pt x="34" y="101"/>
                  </a:lnTo>
                  <a:lnTo>
                    <a:pt x="32" y="101"/>
                  </a:lnTo>
                  <a:lnTo>
                    <a:pt x="32" y="101"/>
                  </a:lnTo>
                  <a:lnTo>
                    <a:pt x="30" y="101"/>
                  </a:lnTo>
                  <a:lnTo>
                    <a:pt x="28" y="97"/>
                  </a:lnTo>
                  <a:lnTo>
                    <a:pt x="27" y="97"/>
                  </a:lnTo>
                  <a:lnTo>
                    <a:pt x="23" y="97"/>
                  </a:lnTo>
                  <a:lnTo>
                    <a:pt x="23" y="97"/>
                  </a:lnTo>
                  <a:lnTo>
                    <a:pt x="23" y="93"/>
                  </a:lnTo>
                  <a:lnTo>
                    <a:pt x="23" y="89"/>
                  </a:lnTo>
                  <a:lnTo>
                    <a:pt x="23" y="85"/>
                  </a:lnTo>
                  <a:lnTo>
                    <a:pt x="21" y="82"/>
                  </a:lnTo>
                  <a:lnTo>
                    <a:pt x="21" y="82"/>
                  </a:lnTo>
                  <a:lnTo>
                    <a:pt x="17" y="74"/>
                  </a:lnTo>
                  <a:lnTo>
                    <a:pt x="15" y="72"/>
                  </a:lnTo>
                  <a:lnTo>
                    <a:pt x="15" y="67"/>
                  </a:lnTo>
                  <a:lnTo>
                    <a:pt x="15" y="67"/>
                  </a:lnTo>
                  <a:lnTo>
                    <a:pt x="15" y="63"/>
                  </a:lnTo>
                  <a:lnTo>
                    <a:pt x="15" y="59"/>
                  </a:lnTo>
                  <a:lnTo>
                    <a:pt x="11" y="55"/>
                  </a:lnTo>
                  <a:lnTo>
                    <a:pt x="4" y="50"/>
                  </a:lnTo>
                  <a:lnTo>
                    <a:pt x="4" y="50"/>
                  </a:lnTo>
                  <a:lnTo>
                    <a:pt x="0" y="48"/>
                  </a:lnTo>
                  <a:lnTo>
                    <a:pt x="0" y="46"/>
                  </a:lnTo>
                  <a:lnTo>
                    <a:pt x="0" y="42"/>
                  </a:lnTo>
                  <a:lnTo>
                    <a:pt x="8" y="33"/>
                  </a:lnTo>
                  <a:lnTo>
                    <a:pt x="15" y="21"/>
                  </a:lnTo>
                  <a:lnTo>
                    <a:pt x="27" y="21"/>
                  </a:lnTo>
                  <a:lnTo>
                    <a:pt x="36" y="10"/>
                  </a:lnTo>
                  <a:lnTo>
                    <a:pt x="44" y="6"/>
                  </a:lnTo>
                  <a:lnTo>
                    <a:pt x="72" y="14"/>
                  </a:lnTo>
                  <a:lnTo>
                    <a:pt x="81" y="14"/>
                  </a:lnTo>
                  <a:lnTo>
                    <a:pt x="81" y="8"/>
                  </a:lnTo>
                  <a:lnTo>
                    <a:pt x="89" y="0"/>
                  </a:lnTo>
                  <a:lnTo>
                    <a:pt x="89" y="10"/>
                  </a:lnTo>
                  <a:lnTo>
                    <a:pt x="89" y="10"/>
                  </a:lnTo>
                  <a:lnTo>
                    <a:pt x="89" y="10"/>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90" name="Freeform 189">
              <a:extLst>
                <a:ext uri="{FF2B5EF4-FFF2-40B4-BE49-F238E27FC236}">
                  <a16:creationId xmlns:a16="http://schemas.microsoft.com/office/drawing/2014/main" id="{FDDC7A8F-C32A-0D48-B556-E425D81759F0}"/>
                </a:ext>
              </a:extLst>
            </p:cNvPr>
            <p:cNvSpPr>
              <a:spLocks/>
            </p:cNvSpPr>
            <p:nvPr userDrawn="1"/>
          </p:nvSpPr>
          <p:spPr bwMode="auto">
            <a:xfrm>
              <a:off x="1475361" y="2547423"/>
              <a:ext cx="58021" cy="19490"/>
            </a:xfrm>
            <a:custGeom>
              <a:avLst/>
              <a:gdLst>
                <a:gd name="T0" fmla="*/ 38 w 38"/>
                <a:gd name="T1" fmla="*/ 13 h 15"/>
                <a:gd name="T2" fmla="*/ 38 w 38"/>
                <a:gd name="T3" fmla="*/ 13 h 15"/>
                <a:gd name="T4" fmla="*/ 33 w 38"/>
                <a:gd name="T5" fmla="*/ 15 h 15"/>
                <a:gd name="T6" fmla="*/ 27 w 38"/>
                <a:gd name="T7" fmla="*/ 15 h 15"/>
                <a:gd name="T8" fmla="*/ 21 w 38"/>
                <a:gd name="T9" fmla="*/ 15 h 15"/>
                <a:gd name="T10" fmla="*/ 15 w 38"/>
                <a:gd name="T11" fmla="*/ 15 h 15"/>
                <a:gd name="T12" fmla="*/ 15 w 38"/>
                <a:gd name="T13" fmla="*/ 15 h 15"/>
                <a:gd name="T14" fmla="*/ 10 w 38"/>
                <a:gd name="T15" fmla="*/ 13 h 15"/>
                <a:gd name="T16" fmla="*/ 4 w 38"/>
                <a:gd name="T17" fmla="*/ 7 h 15"/>
                <a:gd name="T18" fmla="*/ 4 w 38"/>
                <a:gd name="T19" fmla="*/ 7 h 15"/>
                <a:gd name="T20" fmla="*/ 4 w 38"/>
                <a:gd name="T21" fmla="*/ 3 h 15"/>
                <a:gd name="T22" fmla="*/ 0 w 38"/>
                <a:gd name="T23" fmla="*/ 2 h 15"/>
                <a:gd name="T24" fmla="*/ 0 w 38"/>
                <a:gd name="T25" fmla="*/ 0 h 15"/>
                <a:gd name="T26" fmla="*/ 2 w 38"/>
                <a:gd name="T27" fmla="*/ 0 h 15"/>
                <a:gd name="T28" fmla="*/ 2 w 38"/>
                <a:gd name="T29" fmla="*/ 0 h 15"/>
                <a:gd name="T30" fmla="*/ 21 w 38"/>
                <a:gd name="T31" fmla="*/ 3 h 15"/>
                <a:gd name="T32" fmla="*/ 31 w 38"/>
                <a:gd name="T33" fmla="*/ 7 h 15"/>
                <a:gd name="T34" fmla="*/ 38 w 38"/>
                <a:gd name="T35" fmla="*/ 13 h 15"/>
                <a:gd name="T36" fmla="*/ 38 w 38"/>
                <a:gd name="T37" fmla="*/ 13 h 15"/>
                <a:gd name="T38" fmla="*/ 38 w 38"/>
                <a:gd name="T39" fmla="*/ 13 h 15"/>
                <a:gd name="T40" fmla="*/ 38 w 38"/>
                <a:gd name="T41" fmla="*/ 13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8" h="15">
                  <a:moveTo>
                    <a:pt x="38" y="13"/>
                  </a:moveTo>
                  <a:lnTo>
                    <a:pt x="38" y="13"/>
                  </a:lnTo>
                  <a:lnTo>
                    <a:pt x="33" y="15"/>
                  </a:lnTo>
                  <a:lnTo>
                    <a:pt x="27" y="15"/>
                  </a:lnTo>
                  <a:lnTo>
                    <a:pt x="21" y="15"/>
                  </a:lnTo>
                  <a:lnTo>
                    <a:pt x="15" y="15"/>
                  </a:lnTo>
                  <a:lnTo>
                    <a:pt x="15" y="15"/>
                  </a:lnTo>
                  <a:lnTo>
                    <a:pt x="10" y="13"/>
                  </a:lnTo>
                  <a:lnTo>
                    <a:pt x="4" y="7"/>
                  </a:lnTo>
                  <a:lnTo>
                    <a:pt x="4" y="7"/>
                  </a:lnTo>
                  <a:lnTo>
                    <a:pt x="4" y="3"/>
                  </a:lnTo>
                  <a:lnTo>
                    <a:pt x="0" y="2"/>
                  </a:lnTo>
                  <a:lnTo>
                    <a:pt x="0" y="0"/>
                  </a:lnTo>
                  <a:lnTo>
                    <a:pt x="2" y="0"/>
                  </a:lnTo>
                  <a:lnTo>
                    <a:pt x="2" y="0"/>
                  </a:lnTo>
                  <a:lnTo>
                    <a:pt x="21" y="3"/>
                  </a:lnTo>
                  <a:lnTo>
                    <a:pt x="31" y="7"/>
                  </a:lnTo>
                  <a:lnTo>
                    <a:pt x="38" y="13"/>
                  </a:lnTo>
                  <a:lnTo>
                    <a:pt x="38" y="13"/>
                  </a:lnTo>
                  <a:lnTo>
                    <a:pt x="38" y="13"/>
                  </a:lnTo>
                  <a:lnTo>
                    <a:pt x="38" y="13"/>
                  </a:lnTo>
                  <a:close/>
                </a:path>
              </a:pathLst>
            </a:custGeom>
            <a:solidFill>
              <a:schemeClr val="bg1">
                <a:lumMod val="85000"/>
              </a:schemeClr>
            </a:solidFill>
            <a:ln w="635" cap="rnd">
              <a:solidFill>
                <a:schemeClr val="bg1">
                  <a:alpha val="17000"/>
                </a:schemeClr>
              </a:solidFill>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91" name="Freeform 190">
              <a:extLst>
                <a:ext uri="{FF2B5EF4-FFF2-40B4-BE49-F238E27FC236}">
                  <a16:creationId xmlns:a16="http://schemas.microsoft.com/office/drawing/2014/main" id="{36B08AF2-E615-5B48-9CE5-BCBF2029651F}"/>
                </a:ext>
              </a:extLst>
            </p:cNvPr>
            <p:cNvSpPr>
              <a:spLocks/>
            </p:cNvSpPr>
            <p:nvPr userDrawn="1"/>
          </p:nvSpPr>
          <p:spPr bwMode="auto">
            <a:xfrm>
              <a:off x="1475361" y="2547423"/>
              <a:ext cx="58021" cy="19490"/>
            </a:xfrm>
            <a:custGeom>
              <a:avLst/>
              <a:gdLst>
                <a:gd name="T0" fmla="*/ 38 w 38"/>
                <a:gd name="T1" fmla="*/ 13 h 15"/>
                <a:gd name="T2" fmla="*/ 38 w 38"/>
                <a:gd name="T3" fmla="*/ 13 h 15"/>
                <a:gd name="T4" fmla="*/ 33 w 38"/>
                <a:gd name="T5" fmla="*/ 15 h 15"/>
                <a:gd name="T6" fmla="*/ 27 w 38"/>
                <a:gd name="T7" fmla="*/ 15 h 15"/>
                <a:gd name="T8" fmla="*/ 21 w 38"/>
                <a:gd name="T9" fmla="*/ 15 h 15"/>
                <a:gd name="T10" fmla="*/ 15 w 38"/>
                <a:gd name="T11" fmla="*/ 15 h 15"/>
                <a:gd name="T12" fmla="*/ 15 w 38"/>
                <a:gd name="T13" fmla="*/ 15 h 15"/>
                <a:gd name="T14" fmla="*/ 10 w 38"/>
                <a:gd name="T15" fmla="*/ 13 h 15"/>
                <a:gd name="T16" fmla="*/ 4 w 38"/>
                <a:gd name="T17" fmla="*/ 7 h 15"/>
                <a:gd name="T18" fmla="*/ 4 w 38"/>
                <a:gd name="T19" fmla="*/ 7 h 15"/>
                <a:gd name="T20" fmla="*/ 4 w 38"/>
                <a:gd name="T21" fmla="*/ 3 h 15"/>
                <a:gd name="T22" fmla="*/ 0 w 38"/>
                <a:gd name="T23" fmla="*/ 2 h 15"/>
                <a:gd name="T24" fmla="*/ 0 w 38"/>
                <a:gd name="T25" fmla="*/ 0 h 15"/>
                <a:gd name="T26" fmla="*/ 2 w 38"/>
                <a:gd name="T27" fmla="*/ 0 h 15"/>
                <a:gd name="T28" fmla="*/ 2 w 38"/>
                <a:gd name="T29" fmla="*/ 0 h 15"/>
                <a:gd name="T30" fmla="*/ 21 w 38"/>
                <a:gd name="T31" fmla="*/ 3 h 15"/>
                <a:gd name="T32" fmla="*/ 31 w 38"/>
                <a:gd name="T33" fmla="*/ 7 h 15"/>
                <a:gd name="T34" fmla="*/ 38 w 38"/>
                <a:gd name="T35" fmla="*/ 13 h 15"/>
                <a:gd name="T36" fmla="*/ 38 w 38"/>
                <a:gd name="T37" fmla="*/ 13 h 15"/>
                <a:gd name="T38" fmla="*/ 38 w 38"/>
                <a:gd name="T39" fmla="*/ 13 h 15"/>
                <a:gd name="T40" fmla="*/ 38 w 38"/>
                <a:gd name="T41" fmla="*/ 13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8" h="15">
                  <a:moveTo>
                    <a:pt x="38" y="13"/>
                  </a:moveTo>
                  <a:lnTo>
                    <a:pt x="38" y="13"/>
                  </a:lnTo>
                  <a:lnTo>
                    <a:pt x="33" y="15"/>
                  </a:lnTo>
                  <a:lnTo>
                    <a:pt x="27" y="15"/>
                  </a:lnTo>
                  <a:lnTo>
                    <a:pt x="21" y="15"/>
                  </a:lnTo>
                  <a:lnTo>
                    <a:pt x="15" y="15"/>
                  </a:lnTo>
                  <a:lnTo>
                    <a:pt x="15" y="15"/>
                  </a:lnTo>
                  <a:lnTo>
                    <a:pt x="10" y="13"/>
                  </a:lnTo>
                  <a:lnTo>
                    <a:pt x="4" y="7"/>
                  </a:lnTo>
                  <a:lnTo>
                    <a:pt x="4" y="7"/>
                  </a:lnTo>
                  <a:lnTo>
                    <a:pt x="4" y="3"/>
                  </a:lnTo>
                  <a:lnTo>
                    <a:pt x="0" y="2"/>
                  </a:lnTo>
                  <a:lnTo>
                    <a:pt x="0" y="0"/>
                  </a:lnTo>
                  <a:lnTo>
                    <a:pt x="2" y="0"/>
                  </a:lnTo>
                  <a:lnTo>
                    <a:pt x="2" y="0"/>
                  </a:lnTo>
                  <a:lnTo>
                    <a:pt x="21" y="3"/>
                  </a:lnTo>
                  <a:lnTo>
                    <a:pt x="31" y="7"/>
                  </a:lnTo>
                  <a:lnTo>
                    <a:pt x="38" y="13"/>
                  </a:lnTo>
                  <a:lnTo>
                    <a:pt x="38" y="13"/>
                  </a:lnTo>
                  <a:lnTo>
                    <a:pt x="38" y="13"/>
                  </a:lnTo>
                  <a:lnTo>
                    <a:pt x="38" y="13"/>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92" name="Freeform 191">
              <a:extLst>
                <a:ext uri="{FF2B5EF4-FFF2-40B4-BE49-F238E27FC236}">
                  <a16:creationId xmlns:a16="http://schemas.microsoft.com/office/drawing/2014/main" id="{9DCFF15F-20DB-C046-8F93-14DCBAE03189}"/>
                </a:ext>
              </a:extLst>
            </p:cNvPr>
            <p:cNvSpPr>
              <a:spLocks/>
            </p:cNvSpPr>
            <p:nvPr userDrawn="1"/>
          </p:nvSpPr>
          <p:spPr bwMode="auto">
            <a:xfrm>
              <a:off x="1663166" y="2544824"/>
              <a:ext cx="54967" cy="27286"/>
            </a:xfrm>
            <a:custGeom>
              <a:avLst/>
              <a:gdLst>
                <a:gd name="T0" fmla="*/ 0 w 36"/>
                <a:gd name="T1" fmla="*/ 15 h 21"/>
                <a:gd name="T2" fmla="*/ 2 w 36"/>
                <a:gd name="T3" fmla="*/ 19 h 21"/>
                <a:gd name="T4" fmla="*/ 6 w 36"/>
                <a:gd name="T5" fmla="*/ 21 h 21"/>
                <a:gd name="T6" fmla="*/ 10 w 36"/>
                <a:gd name="T7" fmla="*/ 21 h 21"/>
                <a:gd name="T8" fmla="*/ 15 w 36"/>
                <a:gd name="T9" fmla="*/ 19 h 21"/>
                <a:gd name="T10" fmla="*/ 19 w 36"/>
                <a:gd name="T11" fmla="*/ 17 h 21"/>
                <a:gd name="T12" fmla="*/ 23 w 36"/>
                <a:gd name="T13" fmla="*/ 15 h 21"/>
                <a:gd name="T14" fmla="*/ 23 w 36"/>
                <a:gd name="T15" fmla="*/ 15 h 21"/>
                <a:gd name="T16" fmla="*/ 34 w 36"/>
                <a:gd name="T17" fmla="*/ 2 h 21"/>
                <a:gd name="T18" fmla="*/ 34 w 36"/>
                <a:gd name="T19" fmla="*/ 2 h 21"/>
                <a:gd name="T20" fmla="*/ 36 w 36"/>
                <a:gd name="T21" fmla="*/ 0 h 21"/>
                <a:gd name="T22" fmla="*/ 32 w 36"/>
                <a:gd name="T23" fmla="*/ 0 h 21"/>
                <a:gd name="T24" fmla="*/ 27 w 36"/>
                <a:gd name="T25" fmla="*/ 4 h 21"/>
                <a:gd name="T26" fmla="*/ 21 w 36"/>
                <a:gd name="T27" fmla="*/ 5 h 21"/>
                <a:gd name="T28" fmla="*/ 17 w 36"/>
                <a:gd name="T29" fmla="*/ 5 h 21"/>
                <a:gd name="T30" fmla="*/ 17 w 36"/>
                <a:gd name="T31" fmla="*/ 5 h 21"/>
                <a:gd name="T32" fmla="*/ 10 w 36"/>
                <a:gd name="T33" fmla="*/ 5 h 21"/>
                <a:gd name="T34" fmla="*/ 8 w 36"/>
                <a:gd name="T35" fmla="*/ 5 h 21"/>
                <a:gd name="T36" fmla="*/ 8 w 36"/>
                <a:gd name="T37" fmla="*/ 9 h 21"/>
                <a:gd name="T38" fmla="*/ 8 w 36"/>
                <a:gd name="T39" fmla="*/ 9 h 21"/>
                <a:gd name="T40" fmla="*/ 2 w 36"/>
                <a:gd name="T41" fmla="*/ 9 h 21"/>
                <a:gd name="T42" fmla="*/ 0 w 36"/>
                <a:gd name="T43" fmla="*/ 15 h 21"/>
                <a:gd name="T44" fmla="*/ 0 w 36"/>
                <a:gd name="T45" fmla="*/ 15 h 21"/>
                <a:gd name="T46" fmla="*/ 0 w 36"/>
                <a:gd name="T47" fmla="*/ 15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6" h="21">
                  <a:moveTo>
                    <a:pt x="0" y="15"/>
                  </a:moveTo>
                  <a:lnTo>
                    <a:pt x="2" y="19"/>
                  </a:lnTo>
                  <a:lnTo>
                    <a:pt x="6" y="21"/>
                  </a:lnTo>
                  <a:lnTo>
                    <a:pt x="10" y="21"/>
                  </a:lnTo>
                  <a:lnTo>
                    <a:pt x="15" y="19"/>
                  </a:lnTo>
                  <a:lnTo>
                    <a:pt x="19" y="17"/>
                  </a:lnTo>
                  <a:lnTo>
                    <a:pt x="23" y="15"/>
                  </a:lnTo>
                  <a:lnTo>
                    <a:pt x="23" y="15"/>
                  </a:lnTo>
                  <a:lnTo>
                    <a:pt x="34" y="2"/>
                  </a:lnTo>
                  <a:lnTo>
                    <a:pt x="34" y="2"/>
                  </a:lnTo>
                  <a:lnTo>
                    <a:pt x="36" y="0"/>
                  </a:lnTo>
                  <a:lnTo>
                    <a:pt x="32" y="0"/>
                  </a:lnTo>
                  <a:lnTo>
                    <a:pt x="27" y="4"/>
                  </a:lnTo>
                  <a:lnTo>
                    <a:pt x="21" y="5"/>
                  </a:lnTo>
                  <a:lnTo>
                    <a:pt x="17" y="5"/>
                  </a:lnTo>
                  <a:lnTo>
                    <a:pt x="17" y="5"/>
                  </a:lnTo>
                  <a:lnTo>
                    <a:pt x="10" y="5"/>
                  </a:lnTo>
                  <a:lnTo>
                    <a:pt x="8" y="5"/>
                  </a:lnTo>
                  <a:lnTo>
                    <a:pt x="8" y="9"/>
                  </a:lnTo>
                  <a:lnTo>
                    <a:pt x="8" y="9"/>
                  </a:lnTo>
                  <a:lnTo>
                    <a:pt x="2" y="9"/>
                  </a:lnTo>
                  <a:lnTo>
                    <a:pt x="0" y="15"/>
                  </a:lnTo>
                  <a:lnTo>
                    <a:pt x="0" y="15"/>
                  </a:lnTo>
                  <a:lnTo>
                    <a:pt x="0" y="15"/>
                  </a:lnTo>
                  <a:close/>
                </a:path>
              </a:pathLst>
            </a:custGeom>
            <a:solidFill>
              <a:schemeClr val="bg1">
                <a:lumMod val="85000"/>
              </a:schemeClr>
            </a:solidFill>
            <a:ln w="635" cap="rnd">
              <a:solidFill>
                <a:schemeClr val="bg1">
                  <a:alpha val="17000"/>
                </a:schemeClr>
              </a:solidFill>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93" name="Freeform 192">
              <a:extLst>
                <a:ext uri="{FF2B5EF4-FFF2-40B4-BE49-F238E27FC236}">
                  <a16:creationId xmlns:a16="http://schemas.microsoft.com/office/drawing/2014/main" id="{C06B0285-1A5B-2A4E-B2EE-17ABF8B40685}"/>
                </a:ext>
              </a:extLst>
            </p:cNvPr>
            <p:cNvSpPr>
              <a:spLocks/>
            </p:cNvSpPr>
            <p:nvPr userDrawn="1"/>
          </p:nvSpPr>
          <p:spPr bwMode="auto">
            <a:xfrm>
              <a:off x="1663166" y="2544824"/>
              <a:ext cx="54967" cy="27286"/>
            </a:xfrm>
            <a:custGeom>
              <a:avLst/>
              <a:gdLst>
                <a:gd name="T0" fmla="*/ 0 w 36"/>
                <a:gd name="T1" fmla="*/ 15 h 21"/>
                <a:gd name="T2" fmla="*/ 2 w 36"/>
                <a:gd name="T3" fmla="*/ 19 h 21"/>
                <a:gd name="T4" fmla="*/ 6 w 36"/>
                <a:gd name="T5" fmla="*/ 21 h 21"/>
                <a:gd name="T6" fmla="*/ 10 w 36"/>
                <a:gd name="T7" fmla="*/ 21 h 21"/>
                <a:gd name="T8" fmla="*/ 15 w 36"/>
                <a:gd name="T9" fmla="*/ 19 h 21"/>
                <a:gd name="T10" fmla="*/ 19 w 36"/>
                <a:gd name="T11" fmla="*/ 17 h 21"/>
                <a:gd name="T12" fmla="*/ 23 w 36"/>
                <a:gd name="T13" fmla="*/ 15 h 21"/>
                <a:gd name="T14" fmla="*/ 23 w 36"/>
                <a:gd name="T15" fmla="*/ 15 h 21"/>
                <a:gd name="T16" fmla="*/ 34 w 36"/>
                <a:gd name="T17" fmla="*/ 2 h 21"/>
                <a:gd name="T18" fmla="*/ 34 w 36"/>
                <a:gd name="T19" fmla="*/ 2 h 21"/>
                <a:gd name="T20" fmla="*/ 36 w 36"/>
                <a:gd name="T21" fmla="*/ 0 h 21"/>
                <a:gd name="T22" fmla="*/ 32 w 36"/>
                <a:gd name="T23" fmla="*/ 0 h 21"/>
                <a:gd name="T24" fmla="*/ 27 w 36"/>
                <a:gd name="T25" fmla="*/ 4 h 21"/>
                <a:gd name="T26" fmla="*/ 21 w 36"/>
                <a:gd name="T27" fmla="*/ 5 h 21"/>
                <a:gd name="T28" fmla="*/ 17 w 36"/>
                <a:gd name="T29" fmla="*/ 5 h 21"/>
                <a:gd name="T30" fmla="*/ 17 w 36"/>
                <a:gd name="T31" fmla="*/ 5 h 21"/>
                <a:gd name="T32" fmla="*/ 10 w 36"/>
                <a:gd name="T33" fmla="*/ 5 h 21"/>
                <a:gd name="T34" fmla="*/ 8 w 36"/>
                <a:gd name="T35" fmla="*/ 5 h 21"/>
                <a:gd name="T36" fmla="*/ 8 w 36"/>
                <a:gd name="T37" fmla="*/ 9 h 21"/>
                <a:gd name="T38" fmla="*/ 8 w 36"/>
                <a:gd name="T39" fmla="*/ 9 h 21"/>
                <a:gd name="T40" fmla="*/ 2 w 36"/>
                <a:gd name="T41" fmla="*/ 9 h 21"/>
                <a:gd name="T42" fmla="*/ 0 w 36"/>
                <a:gd name="T43" fmla="*/ 15 h 21"/>
                <a:gd name="T44" fmla="*/ 0 w 36"/>
                <a:gd name="T45" fmla="*/ 15 h 21"/>
                <a:gd name="T46" fmla="*/ 0 w 36"/>
                <a:gd name="T47" fmla="*/ 15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6" h="21">
                  <a:moveTo>
                    <a:pt x="0" y="15"/>
                  </a:moveTo>
                  <a:lnTo>
                    <a:pt x="2" y="19"/>
                  </a:lnTo>
                  <a:lnTo>
                    <a:pt x="6" y="21"/>
                  </a:lnTo>
                  <a:lnTo>
                    <a:pt x="10" y="21"/>
                  </a:lnTo>
                  <a:lnTo>
                    <a:pt x="15" y="19"/>
                  </a:lnTo>
                  <a:lnTo>
                    <a:pt x="19" y="17"/>
                  </a:lnTo>
                  <a:lnTo>
                    <a:pt x="23" y="15"/>
                  </a:lnTo>
                  <a:lnTo>
                    <a:pt x="23" y="15"/>
                  </a:lnTo>
                  <a:lnTo>
                    <a:pt x="34" y="2"/>
                  </a:lnTo>
                  <a:lnTo>
                    <a:pt x="34" y="2"/>
                  </a:lnTo>
                  <a:lnTo>
                    <a:pt x="36" y="0"/>
                  </a:lnTo>
                  <a:lnTo>
                    <a:pt x="32" y="0"/>
                  </a:lnTo>
                  <a:lnTo>
                    <a:pt x="27" y="4"/>
                  </a:lnTo>
                  <a:lnTo>
                    <a:pt x="21" y="5"/>
                  </a:lnTo>
                  <a:lnTo>
                    <a:pt x="17" y="5"/>
                  </a:lnTo>
                  <a:lnTo>
                    <a:pt x="17" y="5"/>
                  </a:lnTo>
                  <a:lnTo>
                    <a:pt x="10" y="5"/>
                  </a:lnTo>
                  <a:lnTo>
                    <a:pt x="8" y="5"/>
                  </a:lnTo>
                  <a:lnTo>
                    <a:pt x="8" y="9"/>
                  </a:lnTo>
                  <a:lnTo>
                    <a:pt x="8" y="9"/>
                  </a:lnTo>
                  <a:lnTo>
                    <a:pt x="2" y="9"/>
                  </a:lnTo>
                  <a:lnTo>
                    <a:pt x="0" y="15"/>
                  </a:lnTo>
                  <a:lnTo>
                    <a:pt x="0" y="15"/>
                  </a:lnTo>
                  <a:lnTo>
                    <a:pt x="0" y="15"/>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94" name="Freeform 193">
              <a:extLst>
                <a:ext uri="{FF2B5EF4-FFF2-40B4-BE49-F238E27FC236}">
                  <a16:creationId xmlns:a16="http://schemas.microsoft.com/office/drawing/2014/main" id="{7CB8103B-D053-4E4D-9A39-107846231F34}"/>
                </a:ext>
              </a:extLst>
            </p:cNvPr>
            <p:cNvSpPr>
              <a:spLocks/>
            </p:cNvSpPr>
            <p:nvPr userDrawn="1"/>
          </p:nvSpPr>
          <p:spPr bwMode="auto">
            <a:xfrm>
              <a:off x="687499" y="2550022"/>
              <a:ext cx="262621" cy="185807"/>
            </a:xfrm>
            <a:custGeom>
              <a:avLst/>
              <a:gdLst>
                <a:gd name="T0" fmla="*/ 0 w 172"/>
                <a:gd name="T1" fmla="*/ 143 h 143"/>
                <a:gd name="T2" fmla="*/ 66 w 172"/>
                <a:gd name="T3" fmla="*/ 126 h 143"/>
                <a:gd name="T4" fmla="*/ 132 w 172"/>
                <a:gd name="T5" fmla="*/ 88 h 143"/>
                <a:gd name="T6" fmla="*/ 151 w 172"/>
                <a:gd name="T7" fmla="*/ 66 h 143"/>
                <a:gd name="T8" fmla="*/ 172 w 172"/>
                <a:gd name="T9" fmla="*/ 52 h 143"/>
                <a:gd name="T10" fmla="*/ 161 w 172"/>
                <a:gd name="T11" fmla="*/ 7 h 143"/>
                <a:gd name="T12" fmla="*/ 144 w 172"/>
                <a:gd name="T13" fmla="*/ 7 h 143"/>
                <a:gd name="T14" fmla="*/ 142 w 172"/>
                <a:gd name="T15" fmla="*/ 7 h 143"/>
                <a:gd name="T16" fmla="*/ 138 w 172"/>
                <a:gd name="T17" fmla="*/ 7 h 143"/>
                <a:gd name="T18" fmla="*/ 136 w 172"/>
                <a:gd name="T19" fmla="*/ 9 h 143"/>
                <a:gd name="T20" fmla="*/ 129 w 172"/>
                <a:gd name="T21" fmla="*/ 9 h 143"/>
                <a:gd name="T22" fmla="*/ 121 w 172"/>
                <a:gd name="T23" fmla="*/ 9 h 143"/>
                <a:gd name="T24" fmla="*/ 112 w 172"/>
                <a:gd name="T25" fmla="*/ 0 h 143"/>
                <a:gd name="T26" fmla="*/ 106 w 172"/>
                <a:gd name="T27" fmla="*/ 3 h 143"/>
                <a:gd name="T28" fmla="*/ 100 w 172"/>
                <a:gd name="T29" fmla="*/ 13 h 143"/>
                <a:gd name="T30" fmla="*/ 95 w 172"/>
                <a:gd name="T31" fmla="*/ 28 h 143"/>
                <a:gd name="T32" fmla="*/ 78 w 172"/>
                <a:gd name="T33" fmla="*/ 39 h 143"/>
                <a:gd name="T34" fmla="*/ 76 w 172"/>
                <a:gd name="T35" fmla="*/ 39 h 143"/>
                <a:gd name="T36" fmla="*/ 72 w 172"/>
                <a:gd name="T37" fmla="*/ 39 h 143"/>
                <a:gd name="T38" fmla="*/ 66 w 172"/>
                <a:gd name="T39" fmla="*/ 45 h 143"/>
                <a:gd name="T40" fmla="*/ 62 w 172"/>
                <a:gd name="T41" fmla="*/ 51 h 143"/>
                <a:gd name="T42" fmla="*/ 55 w 172"/>
                <a:gd name="T43" fmla="*/ 68 h 143"/>
                <a:gd name="T44" fmla="*/ 49 w 172"/>
                <a:gd name="T45" fmla="*/ 79 h 143"/>
                <a:gd name="T46" fmla="*/ 47 w 172"/>
                <a:gd name="T47" fmla="*/ 87 h 143"/>
                <a:gd name="T48" fmla="*/ 47 w 172"/>
                <a:gd name="T49" fmla="*/ 88 h 143"/>
                <a:gd name="T50" fmla="*/ 49 w 172"/>
                <a:gd name="T51" fmla="*/ 94 h 143"/>
                <a:gd name="T52" fmla="*/ 45 w 172"/>
                <a:gd name="T53" fmla="*/ 102 h 143"/>
                <a:gd name="T54" fmla="*/ 45 w 172"/>
                <a:gd name="T55" fmla="*/ 104 h 143"/>
                <a:gd name="T56" fmla="*/ 44 w 172"/>
                <a:gd name="T57" fmla="*/ 109 h 143"/>
                <a:gd name="T58" fmla="*/ 36 w 172"/>
                <a:gd name="T59" fmla="*/ 119 h 143"/>
                <a:gd name="T60" fmla="*/ 34 w 172"/>
                <a:gd name="T61" fmla="*/ 122 h 143"/>
                <a:gd name="T62" fmla="*/ 32 w 172"/>
                <a:gd name="T63" fmla="*/ 124 h 143"/>
                <a:gd name="T64" fmla="*/ 30 w 172"/>
                <a:gd name="T65" fmla="*/ 124 h 143"/>
                <a:gd name="T66" fmla="*/ 27 w 172"/>
                <a:gd name="T67" fmla="*/ 128 h 143"/>
                <a:gd name="T68" fmla="*/ 25 w 172"/>
                <a:gd name="T69" fmla="*/ 128 h 143"/>
                <a:gd name="T70" fmla="*/ 21 w 172"/>
                <a:gd name="T71" fmla="*/ 132 h 143"/>
                <a:gd name="T72" fmla="*/ 17 w 172"/>
                <a:gd name="T73" fmla="*/ 134 h 143"/>
                <a:gd name="T74" fmla="*/ 17 w 172"/>
                <a:gd name="T75" fmla="*/ 134 h 143"/>
                <a:gd name="T76" fmla="*/ 13 w 172"/>
                <a:gd name="T77" fmla="*/ 138 h 143"/>
                <a:gd name="T78" fmla="*/ 8 w 172"/>
                <a:gd name="T79" fmla="*/ 136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72" h="143">
                  <a:moveTo>
                    <a:pt x="8" y="136"/>
                  </a:moveTo>
                  <a:lnTo>
                    <a:pt x="0" y="143"/>
                  </a:lnTo>
                  <a:lnTo>
                    <a:pt x="66" y="143"/>
                  </a:lnTo>
                  <a:lnTo>
                    <a:pt x="66" y="126"/>
                  </a:lnTo>
                  <a:lnTo>
                    <a:pt x="87" y="111"/>
                  </a:lnTo>
                  <a:lnTo>
                    <a:pt x="132" y="88"/>
                  </a:lnTo>
                  <a:lnTo>
                    <a:pt x="136" y="73"/>
                  </a:lnTo>
                  <a:lnTo>
                    <a:pt x="151" y="66"/>
                  </a:lnTo>
                  <a:lnTo>
                    <a:pt x="172" y="66"/>
                  </a:lnTo>
                  <a:lnTo>
                    <a:pt x="172" y="52"/>
                  </a:lnTo>
                  <a:lnTo>
                    <a:pt x="168" y="37"/>
                  </a:lnTo>
                  <a:lnTo>
                    <a:pt x="161" y="7"/>
                  </a:lnTo>
                  <a:lnTo>
                    <a:pt x="149" y="7"/>
                  </a:lnTo>
                  <a:lnTo>
                    <a:pt x="144" y="7"/>
                  </a:lnTo>
                  <a:lnTo>
                    <a:pt x="144" y="7"/>
                  </a:lnTo>
                  <a:lnTo>
                    <a:pt x="142" y="7"/>
                  </a:lnTo>
                  <a:lnTo>
                    <a:pt x="140" y="5"/>
                  </a:lnTo>
                  <a:lnTo>
                    <a:pt x="138" y="7"/>
                  </a:lnTo>
                  <a:lnTo>
                    <a:pt x="138" y="7"/>
                  </a:lnTo>
                  <a:lnTo>
                    <a:pt x="136" y="9"/>
                  </a:lnTo>
                  <a:lnTo>
                    <a:pt x="134" y="9"/>
                  </a:lnTo>
                  <a:lnTo>
                    <a:pt x="129" y="9"/>
                  </a:lnTo>
                  <a:lnTo>
                    <a:pt x="129" y="9"/>
                  </a:lnTo>
                  <a:lnTo>
                    <a:pt x="121" y="9"/>
                  </a:lnTo>
                  <a:lnTo>
                    <a:pt x="115" y="5"/>
                  </a:lnTo>
                  <a:lnTo>
                    <a:pt x="112" y="0"/>
                  </a:lnTo>
                  <a:lnTo>
                    <a:pt x="110" y="0"/>
                  </a:lnTo>
                  <a:lnTo>
                    <a:pt x="106" y="3"/>
                  </a:lnTo>
                  <a:lnTo>
                    <a:pt x="102" y="7"/>
                  </a:lnTo>
                  <a:lnTo>
                    <a:pt x="100" y="13"/>
                  </a:lnTo>
                  <a:lnTo>
                    <a:pt x="100" y="22"/>
                  </a:lnTo>
                  <a:lnTo>
                    <a:pt x="95" y="28"/>
                  </a:lnTo>
                  <a:lnTo>
                    <a:pt x="91" y="32"/>
                  </a:lnTo>
                  <a:lnTo>
                    <a:pt x="78" y="39"/>
                  </a:lnTo>
                  <a:lnTo>
                    <a:pt x="78" y="39"/>
                  </a:lnTo>
                  <a:lnTo>
                    <a:pt x="76" y="39"/>
                  </a:lnTo>
                  <a:lnTo>
                    <a:pt x="74" y="39"/>
                  </a:lnTo>
                  <a:lnTo>
                    <a:pt x="72" y="39"/>
                  </a:lnTo>
                  <a:lnTo>
                    <a:pt x="72" y="39"/>
                  </a:lnTo>
                  <a:lnTo>
                    <a:pt x="66" y="45"/>
                  </a:lnTo>
                  <a:lnTo>
                    <a:pt x="62" y="47"/>
                  </a:lnTo>
                  <a:lnTo>
                    <a:pt x="62" y="51"/>
                  </a:lnTo>
                  <a:lnTo>
                    <a:pt x="55" y="62"/>
                  </a:lnTo>
                  <a:lnTo>
                    <a:pt x="55" y="68"/>
                  </a:lnTo>
                  <a:lnTo>
                    <a:pt x="49" y="79"/>
                  </a:lnTo>
                  <a:lnTo>
                    <a:pt x="49" y="79"/>
                  </a:lnTo>
                  <a:lnTo>
                    <a:pt x="47" y="83"/>
                  </a:lnTo>
                  <a:lnTo>
                    <a:pt x="47" y="87"/>
                  </a:lnTo>
                  <a:lnTo>
                    <a:pt x="47" y="88"/>
                  </a:lnTo>
                  <a:lnTo>
                    <a:pt x="47" y="88"/>
                  </a:lnTo>
                  <a:lnTo>
                    <a:pt x="49" y="90"/>
                  </a:lnTo>
                  <a:lnTo>
                    <a:pt x="49" y="94"/>
                  </a:lnTo>
                  <a:lnTo>
                    <a:pt x="49" y="96"/>
                  </a:lnTo>
                  <a:lnTo>
                    <a:pt x="45" y="102"/>
                  </a:lnTo>
                  <a:lnTo>
                    <a:pt x="45" y="102"/>
                  </a:lnTo>
                  <a:lnTo>
                    <a:pt x="45" y="104"/>
                  </a:lnTo>
                  <a:lnTo>
                    <a:pt x="45" y="107"/>
                  </a:lnTo>
                  <a:lnTo>
                    <a:pt x="44" y="109"/>
                  </a:lnTo>
                  <a:lnTo>
                    <a:pt x="44" y="109"/>
                  </a:lnTo>
                  <a:lnTo>
                    <a:pt x="36" y="119"/>
                  </a:lnTo>
                  <a:lnTo>
                    <a:pt x="36" y="119"/>
                  </a:lnTo>
                  <a:lnTo>
                    <a:pt x="34" y="122"/>
                  </a:lnTo>
                  <a:lnTo>
                    <a:pt x="34" y="122"/>
                  </a:lnTo>
                  <a:lnTo>
                    <a:pt x="32" y="124"/>
                  </a:lnTo>
                  <a:lnTo>
                    <a:pt x="32" y="124"/>
                  </a:lnTo>
                  <a:lnTo>
                    <a:pt x="30" y="124"/>
                  </a:lnTo>
                  <a:lnTo>
                    <a:pt x="28" y="126"/>
                  </a:lnTo>
                  <a:lnTo>
                    <a:pt x="27" y="128"/>
                  </a:lnTo>
                  <a:lnTo>
                    <a:pt x="25" y="128"/>
                  </a:lnTo>
                  <a:lnTo>
                    <a:pt x="25" y="128"/>
                  </a:lnTo>
                  <a:lnTo>
                    <a:pt x="23" y="130"/>
                  </a:lnTo>
                  <a:lnTo>
                    <a:pt x="21" y="132"/>
                  </a:lnTo>
                  <a:lnTo>
                    <a:pt x="21" y="132"/>
                  </a:lnTo>
                  <a:lnTo>
                    <a:pt x="17" y="134"/>
                  </a:lnTo>
                  <a:lnTo>
                    <a:pt x="17" y="134"/>
                  </a:lnTo>
                  <a:lnTo>
                    <a:pt x="17" y="134"/>
                  </a:lnTo>
                  <a:lnTo>
                    <a:pt x="13" y="136"/>
                  </a:lnTo>
                  <a:lnTo>
                    <a:pt x="13" y="138"/>
                  </a:lnTo>
                  <a:lnTo>
                    <a:pt x="8" y="136"/>
                  </a:lnTo>
                  <a:lnTo>
                    <a:pt x="8" y="136"/>
                  </a:lnTo>
                  <a:lnTo>
                    <a:pt x="8" y="136"/>
                  </a:lnTo>
                  <a:close/>
                </a:path>
              </a:pathLst>
            </a:custGeom>
            <a:solidFill>
              <a:schemeClr val="bg1">
                <a:lumMod val="85000"/>
              </a:schemeClr>
            </a:solidFill>
            <a:ln w="635" cap="rnd">
              <a:solidFill>
                <a:schemeClr val="bg1">
                  <a:alpha val="17000"/>
                </a:schemeClr>
              </a:solidFill>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95" name="Freeform 194">
              <a:extLst>
                <a:ext uri="{FF2B5EF4-FFF2-40B4-BE49-F238E27FC236}">
                  <a16:creationId xmlns:a16="http://schemas.microsoft.com/office/drawing/2014/main" id="{F496D079-88FB-CF4D-B8CF-00780051FB01}"/>
                </a:ext>
              </a:extLst>
            </p:cNvPr>
            <p:cNvSpPr>
              <a:spLocks/>
            </p:cNvSpPr>
            <p:nvPr userDrawn="1"/>
          </p:nvSpPr>
          <p:spPr bwMode="auto">
            <a:xfrm>
              <a:off x="687499" y="2550022"/>
              <a:ext cx="262621" cy="185807"/>
            </a:xfrm>
            <a:custGeom>
              <a:avLst/>
              <a:gdLst>
                <a:gd name="T0" fmla="*/ 0 w 172"/>
                <a:gd name="T1" fmla="*/ 143 h 143"/>
                <a:gd name="T2" fmla="*/ 66 w 172"/>
                <a:gd name="T3" fmla="*/ 126 h 143"/>
                <a:gd name="T4" fmla="*/ 132 w 172"/>
                <a:gd name="T5" fmla="*/ 88 h 143"/>
                <a:gd name="T6" fmla="*/ 151 w 172"/>
                <a:gd name="T7" fmla="*/ 66 h 143"/>
                <a:gd name="T8" fmla="*/ 172 w 172"/>
                <a:gd name="T9" fmla="*/ 52 h 143"/>
                <a:gd name="T10" fmla="*/ 161 w 172"/>
                <a:gd name="T11" fmla="*/ 7 h 143"/>
                <a:gd name="T12" fmla="*/ 144 w 172"/>
                <a:gd name="T13" fmla="*/ 7 h 143"/>
                <a:gd name="T14" fmla="*/ 142 w 172"/>
                <a:gd name="T15" fmla="*/ 7 h 143"/>
                <a:gd name="T16" fmla="*/ 138 w 172"/>
                <a:gd name="T17" fmla="*/ 7 h 143"/>
                <a:gd name="T18" fmla="*/ 136 w 172"/>
                <a:gd name="T19" fmla="*/ 9 h 143"/>
                <a:gd name="T20" fmla="*/ 129 w 172"/>
                <a:gd name="T21" fmla="*/ 9 h 143"/>
                <a:gd name="T22" fmla="*/ 121 w 172"/>
                <a:gd name="T23" fmla="*/ 9 h 143"/>
                <a:gd name="T24" fmla="*/ 112 w 172"/>
                <a:gd name="T25" fmla="*/ 0 h 143"/>
                <a:gd name="T26" fmla="*/ 106 w 172"/>
                <a:gd name="T27" fmla="*/ 3 h 143"/>
                <a:gd name="T28" fmla="*/ 100 w 172"/>
                <a:gd name="T29" fmla="*/ 13 h 143"/>
                <a:gd name="T30" fmla="*/ 95 w 172"/>
                <a:gd name="T31" fmla="*/ 28 h 143"/>
                <a:gd name="T32" fmla="*/ 78 w 172"/>
                <a:gd name="T33" fmla="*/ 39 h 143"/>
                <a:gd name="T34" fmla="*/ 76 w 172"/>
                <a:gd name="T35" fmla="*/ 39 h 143"/>
                <a:gd name="T36" fmla="*/ 72 w 172"/>
                <a:gd name="T37" fmla="*/ 39 h 143"/>
                <a:gd name="T38" fmla="*/ 66 w 172"/>
                <a:gd name="T39" fmla="*/ 45 h 143"/>
                <a:gd name="T40" fmla="*/ 62 w 172"/>
                <a:gd name="T41" fmla="*/ 51 h 143"/>
                <a:gd name="T42" fmla="*/ 55 w 172"/>
                <a:gd name="T43" fmla="*/ 68 h 143"/>
                <a:gd name="T44" fmla="*/ 49 w 172"/>
                <a:gd name="T45" fmla="*/ 79 h 143"/>
                <a:gd name="T46" fmla="*/ 47 w 172"/>
                <a:gd name="T47" fmla="*/ 87 h 143"/>
                <a:gd name="T48" fmla="*/ 47 w 172"/>
                <a:gd name="T49" fmla="*/ 88 h 143"/>
                <a:gd name="T50" fmla="*/ 49 w 172"/>
                <a:gd name="T51" fmla="*/ 94 h 143"/>
                <a:gd name="T52" fmla="*/ 45 w 172"/>
                <a:gd name="T53" fmla="*/ 102 h 143"/>
                <a:gd name="T54" fmla="*/ 45 w 172"/>
                <a:gd name="T55" fmla="*/ 104 h 143"/>
                <a:gd name="T56" fmla="*/ 44 w 172"/>
                <a:gd name="T57" fmla="*/ 109 h 143"/>
                <a:gd name="T58" fmla="*/ 36 w 172"/>
                <a:gd name="T59" fmla="*/ 119 h 143"/>
                <a:gd name="T60" fmla="*/ 34 w 172"/>
                <a:gd name="T61" fmla="*/ 122 h 143"/>
                <a:gd name="T62" fmla="*/ 32 w 172"/>
                <a:gd name="T63" fmla="*/ 124 h 143"/>
                <a:gd name="T64" fmla="*/ 30 w 172"/>
                <a:gd name="T65" fmla="*/ 124 h 143"/>
                <a:gd name="T66" fmla="*/ 27 w 172"/>
                <a:gd name="T67" fmla="*/ 128 h 143"/>
                <a:gd name="T68" fmla="*/ 25 w 172"/>
                <a:gd name="T69" fmla="*/ 128 h 143"/>
                <a:gd name="T70" fmla="*/ 21 w 172"/>
                <a:gd name="T71" fmla="*/ 132 h 143"/>
                <a:gd name="T72" fmla="*/ 17 w 172"/>
                <a:gd name="T73" fmla="*/ 134 h 143"/>
                <a:gd name="T74" fmla="*/ 17 w 172"/>
                <a:gd name="T75" fmla="*/ 134 h 143"/>
                <a:gd name="T76" fmla="*/ 13 w 172"/>
                <a:gd name="T77" fmla="*/ 138 h 143"/>
                <a:gd name="T78" fmla="*/ 8 w 172"/>
                <a:gd name="T79" fmla="*/ 136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72" h="143">
                  <a:moveTo>
                    <a:pt x="8" y="136"/>
                  </a:moveTo>
                  <a:lnTo>
                    <a:pt x="0" y="143"/>
                  </a:lnTo>
                  <a:lnTo>
                    <a:pt x="66" y="143"/>
                  </a:lnTo>
                  <a:lnTo>
                    <a:pt x="66" y="126"/>
                  </a:lnTo>
                  <a:lnTo>
                    <a:pt x="87" y="111"/>
                  </a:lnTo>
                  <a:lnTo>
                    <a:pt x="132" y="88"/>
                  </a:lnTo>
                  <a:lnTo>
                    <a:pt x="136" y="73"/>
                  </a:lnTo>
                  <a:lnTo>
                    <a:pt x="151" y="66"/>
                  </a:lnTo>
                  <a:lnTo>
                    <a:pt x="172" y="66"/>
                  </a:lnTo>
                  <a:lnTo>
                    <a:pt x="172" y="52"/>
                  </a:lnTo>
                  <a:lnTo>
                    <a:pt x="168" y="37"/>
                  </a:lnTo>
                  <a:lnTo>
                    <a:pt x="161" y="7"/>
                  </a:lnTo>
                  <a:lnTo>
                    <a:pt x="149" y="7"/>
                  </a:lnTo>
                  <a:lnTo>
                    <a:pt x="144" y="7"/>
                  </a:lnTo>
                  <a:lnTo>
                    <a:pt x="144" y="7"/>
                  </a:lnTo>
                  <a:lnTo>
                    <a:pt x="142" y="7"/>
                  </a:lnTo>
                  <a:lnTo>
                    <a:pt x="140" y="5"/>
                  </a:lnTo>
                  <a:lnTo>
                    <a:pt x="138" y="7"/>
                  </a:lnTo>
                  <a:lnTo>
                    <a:pt x="138" y="7"/>
                  </a:lnTo>
                  <a:lnTo>
                    <a:pt x="136" y="9"/>
                  </a:lnTo>
                  <a:lnTo>
                    <a:pt x="134" y="9"/>
                  </a:lnTo>
                  <a:lnTo>
                    <a:pt x="129" y="9"/>
                  </a:lnTo>
                  <a:lnTo>
                    <a:pt x="129" y="9"/>
                  </a:lnTo>
                  <a:lnTo>
                    <a:pt x="121" y="9"/>
                  </a:lnTo>
                  <a:lnTo>
                    <a:pt x="115" y="5"/>
                  </a:lnTo>
                  <a:lnTo>
                    <a:pt x="112" y="0"/>
                  </a:lnTo>
                  <a:lnTo>
                    <a:pt x="110" y="0"/>
                  </a:lnTo>
                  <a:lnTo>
                    <a:pt x="106" y="3"/>
                  </a:lnTo>
                  <a:lnTo>
                    <a:pt x="102" y="7"/>
                  </a:lnTo>
                  <a:lnTo>
                    <a:pt x="100" y="13"/>
                  </a:lnTo>
                  <a:lnTo>
                    <a:pt x="100" y="22"/>
                  </a:lnTo>
                  <a:lnTo>
                    <a:pt x="95" y="28"/>
                  </a:lnTo>
                  <a:lnTo>
                    <a:pt x="91" y="32"/>
                  </a:lnTo>
                  <a:lnTo>
                    <a:pt x="78" y="39"/>
                  </a:lnTo>
                  <a:lnTo>
                    <a:pt x="78" y="39"/>
                  </a:lnTo>
                  <a:lnTo>
                    <a:pt x="76" y="39"/>
                  </a:lnTo>
                  <a:lnTo>
                    <a:pt x="74" y="39"/>
                  </a:lnTo>
                  <a:lnTo>
                    <a:pt x="72" y="39"/>
                  </a:lnTo>
                  <a:lnTo>
                    <a:pt x="72" y="39"/>
                  </a:lnTo>
                  <a:lnTo>
                    <a:pt x="66" y="45"/>
                  </a:lnTo>
                  <a:lnTo>
                    <a:pt x="62" y="47"/>
                  </a:lnTo>
                  <a:lnTo>
                    <a:pt x="62" y="51"/>
                  </a:lnTo>
                  <a:lnTo>
                    <a:pt x="55" y="62"/>
                  </a:lnTo>
                  <a:lnTo>
                    <a:pt x="55" y="68"/>
                  </a:lnTo>
                  <a:lnTo>
                    <a:pt x="49" y="79"/>
                  </a:lnTo>
                  <a:lnTo>
                    <a:pt x="49" y="79"/>
                  </a:lnTo>
                  <a:lnTo>
                    <a:pt x="47" y="83"/>
                  </a:lnTo>
                  <a:lnTo>
                    <a:pt x="47" y="87"/>
                  </a:lnTo>
                  <a:lnTo>
                    <a:pt x="47" y="88"/>
                  </a:lnTo>
                  <a:lnTo>
                    <a:pt x="47" y="88"/>
                  </a:lnTo>
                  <a:lnTo>
                    <a:pt x="49" y="90"/>
                  </a:lnTo>
                  <a:lnTo>
                    <a:pt x="49" y="94"/>
                  </a:lnTo>
                  <a:lnTo>
                    <a:pt x="49" y="96"/>
                  </a:lnTo>
                  <a:lnTo>
                    <a:pt x="45" y="102"/>
                  </a:lnTo>
                  <a:lnTo>
                    <a:pt x="45" y="102"/>
                  </a:lnTo>
                  <a:lnTo>
                    <a:pt x="45" y="104"/>
                  </a:lnTo>
                  <a:lnTo>
                    <a:pt x="45" y="107"/>
                  </a:lnTo>
                  <a:lnTo>
                    <a:pt x="44" y="109"/>
                  </a:lnTo>
                  <a:lnTo>
                    <a:pt x="44" y="109"/>
                  </a:lnTo>
                  <a:lnTo>
                    <a:pt x="36" y="119"/>
                  </a:lnTo>
                  <a:lnTo>
                    <a:pt x="36" y="119"/>
                  </a:lnTo>
                  <a:lnTo>
                    <a:pt x="34" y="122"/>
                  </a:lnTo>
                  <a:lnTo>
                    <a:pt x="34" y="122"/>
                  </a:lnTo>
                  <a:lnTo>
                    <a:pt x="32" y="124"/>
                  </a:lnTo>
                  <a:lnTo>
                    <a:pt x="32" y="124"/>
                  </a:lnTo>
                  <a:lnTo>
                    <a:pt x="30" y="124"/>
                  </a:lnTo>
                  <a:lnTo>
                    <a:pt x="28" y="126"/>
                  </a:lnTo>
                  <a:lnTo>
                    <a:pt x="27" y="128"/>
                  </a:lnTo>
                  <a:lnTo>
                    <a:pt x="25" y="128"/>
                  </a:lnTo>
                  <a:lnTo>
                    <a:pt x="25" y="128"/>
                  </a:lnTo>
                  <a:lnTo>
                    <a:pt x="23" y="130"/>
                  </a:lnTo>
                  <a:lnTo>
                    <a:pt x="21" y="132"/>
                  </a:lnTo>
                  <a:lnTo>
                    <a:pt x="21" y="132"/>
                  </a:lnTo>
                  <a:lnTo>
                    <a:pt x="17" y="134"/>
                  </a:lnTo>
                  <a:lnTo>
                    <a:pt x="17" y="134"/>
                  </a:lnTo>
                  <a:lnTo>
                    <a:pt x="17" y="134"/>
                  </a:lnTo>
                  <a:lnTo>
                    <a:pt x="13" y="136"/>
                  </a:lnTo>
                  <a:lnTo>
                    <a:pt x="13" y="138"/>
                  </a:lnTo>
                  <a:lnTo>
                    <a:pt x="8" y="136"/>
                  </a:lnTo>
                  <a:lnTo>
                    <a:pt x="8" y="136"/>
                  </a:lnTo>
                  <a:lnTo>
                    <a:pt x="8" y="136"/>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96" name="Freeform 195">
              <a:extLst>
                <a:ext uri="{FF2B5EF4-FFF2-40B4-BE49-F238E27FC236}">
                  <a16:creationId xmlns:a16="http://schemas.microsoft.com/office/drawing/2014/main" id="{FA190C44-489A-B645-B1C2-16196EEE58C6}"/>
                </a:ext>
              </a:extLst>
            </p:cNvPr>
            <p:cNvSpPr>
              <a:spLocks/>
            </p:cNvSpPr>
            <p:nvPr userDrawn="1"/>
          </p:nvSpPr>
          <p:spPr bwMode="auto">
            <a:xfrm>
              <a:off x="609629" y="2746223"/>
              <a:ext cx="259567" cy="272863"/>
            </a:xfrm>
            <a:custGeom>
              <a:avLst/>
              <a:gdLst>
                <a:gd name="T0" fmla="*/ 8 w 170"/>
                <a:gd name="T1" fmla="*/ 185 h 210"/>
                <a:gd name="T2" fmla="*/ 38 w 170"/>
                <a:gd name="T3" fmla="*/ 183 h 210"/>
                <a:gd name="T4" fmla="*/ 64 w 170"/>
                <a:gd name="T5" fmla="*/ 210 h 210"/>
                <a:gd name="T6" fmla="*/ 79 w 170"/>
                <a:gd name="T7" fmla="*/ 197 h 210"/>
                <a:gd name="T8" fmla="*/ 83 w 170"/>
                <a:gd name="T9" fmla="*/ 204 h 210"/>
                <a:gd name="T10" fmla="*/ 89 w 170"/>
                <a:gd name="T11" fmla="*/ 197 h 210"/>
                <a:gd name="T12" fmla="*/ 166 w 170"/>
                <a:gd name="T13" fmla="*/ 200 h 210"/>
                <a:gd name="T14" fmla="*/ 166 w 170"/>
                <a:gd name="T15" fmla="*/ 185 h 210"/>
                <a:gd name="T16" fmla="*/ 161 w 170"/>
                <a:gd name="T17" fmla="*/ 178 h 210"/>
                <a:gd name="T18" fmla="*/ 155 w 170"/>
                <a:gd name="T19" fmla="*/ 93 h 210"/>
                <a:gd name="T20" fmla="*/ 149 w 170"/>
                <a:gd name="T21" fmla="*/ 38 h 210"/>
                <a:gd name="T22" fmla="*/ 170 w 170"/>
                <a:gd name="T23" fmla="*/ 38 h 210"/>
                <a:gd name="T24" fmla="*/ 117 w 170"/>
                <a:gd name="T25" fmla="*/ 0 h 210"/>
                <a:gd name="T26" fmla="*/ 117 w 170"/>
                <a:gd name="T27" fmla="*/ 23 h 210"/>
                <a:gd name="T28" fmla="*/ 70 w 170"/>
                <a:gd name="T29" fmla="*/ 23 h 210"/>
                <a:gd name="T30" fmla="*/ 70 w 170"/>
                <a:gd name="T31" fmla="*/ 66 h 210"/>
                <a:gd name="T32" fmla="*/ 57 w 170"/>
                <a:gd name="T33" fmla="*/ 72 h 210"/>
                <a:gd name="T34" fmla="*/ 57 w 170"/>
                <a:gd name="T35" fmla="*/ 98 h 210"/>
                <a:gd name="T36" fmla="*/ 0 w 170"/>
                <a:gd name="T37" fmla="*/ 98 h 210"/>
                <a:gd name="T38" fmla="*/ 0 w 170"/>
                <a:gd name="T39" fmla="*/ 110 h 210"/>
                <a:gd name="T40" fmla="*/ 6 w 170"/>
                <a:gd name="T41" fmla="*/ 115 h 210"/>
                <a:gd name="T42" fmla="*/ 6 w 170"/>
                <a:gd name="T43" fmla="*/ 127 h 210"/>
                <a:gd name="T44" fmla="*/ 6 w 170"/>
                <a:gd name="T45" fmla="*/ 142 h 210"/>
                <a:gd name="T46" fmla="*/ 13 w 170"/>
                <a:gd name="T47" fmla="*/ 155 h 210"/>
                <a:gd name="T48" fmla="*/ 9 w 170"/>
                <a:gd name="T49" fmla="*/ 168 h 210"/>
                <a:gd name="T50" fmla="*/ 8 w 170"/>
                <a:gd name="T51" fmla="*/ 185 h 210"/>
                <a:gd name="T52" fmla="*/ 8 w 170"/>
                <a:gd name="T53" fmla="*/ 185 h 210"/>
                <a:gd name="T54" fmla="*/ 8 w 170"/>
                <a:gd name="T55" fmla="*/ 185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70" h="210">
                  <a:moveTo>
                    <a:pt x="8" y="185"/>
                  </a:moveTo>
                  <a:lnTo>
                    <a:pt x="38" y="183"/>
                  </a:lnTo>
                  <a:lnTo>
                    <a:pt x="64" y="210"/>
                  </a:lnTo>
                  <a:lnTo>
                    <a:pt x="79" y="197"/>
                  </a:lnTo>
                  <a:lnTo>
                    <a:pt x="83" y="204"/>
                  </a:lnTo>
                  <a:lnTo>
                    <a:pt x="89" y="197"/>
                  </a:lnTo>
                  <a:lnTo>
                    <a:pt x="166" y="200"/>
                  </a:lnTo>
                  <a:lnTo>
                    <a:pt x="166" y="185"/>
                  </a:lnTo>
                  <a:lnTo>
                    <a:pt x="161" y="178"/>
                  </a:lnTo>
                  <a:lnTo>
                    <a:pt x="155" y="93"/>
                  </a:lnTo>
                  <a:lnTo>
                    <a:pt x="149" y="38"/>
                  </a:lnTo>
                  <a:lnTo>
                    <a:pt x="170" y="38"/>
                  </a:lnTo>
                  <a:lnTo>
                    <a:pt x="117" y="0"/>
                  </a:lnTo>
                  <a:lnTo>
                    <a:pt x="117" y="23"/>
                  </a:lnTo>
                  <a:lnTo>
                    <a:pt x="70" y="23"/>
                  </a:lnTo>
                  <a:lnTo>
                    <a:pt x="70" y="66"/>
                  </a:lnTo>
                  <a:lnTo>
                    <a:pt x="57" y="72"/>
                  </a:lnTo>
                  <a:lnTo>
                    <a:pt x="57" y="98"/>
                  </a:lnTo>
                  <a:lnTo>
                    <a:pt x="0" y="98"/>
                  </a:lnTo>
                  <a:lnTo>
                    <a:pt x="0" y="110"/>
                  </a:lnTo>
                  <a:lnTo>
                    <a:pt x="6" y="115"/>
                  </a:lnTo>
                  <a:lnTo>
                    <a:pt x="6" y="127"/>
                  </a:lnTo>
                  <a:lnTo>
                    <a:pt x="6" y="142"/>
                  </a:lnTo>
                  <a:lnTo>
                    <a:pt x="13" y="155"/>
                  </a:lnTo>
                  <a:lnTo>
                    <a:pt x="9" y="168"/>
                  </a:lnTo>
                  <a:lnTo>
                    <a:pt x="8" y="185"/>
                  </a:lnTo>
                  <a:lnTo>
                    <a:pt x="8" y="185"/>
                  </a:lnTo>
                  <a:lnTo>
                    <a:pt x="8" y="185"/>
                  </a:lnTo>
                  <a:close/>
                </a:path>
              </a:pathLst>
            </a:custGeom>
            <a:solidFill>
              <a:schemeClr val="bg1">
                <a:lumMod val="85000"/>
              </a:schemeClr>
            </a:solidFill>
            <a:ln w="635" cap="rnd">
              <a:solidFill>
                <a:schemeClr val="bg1">
                  <a:alpha val="17000"/>
                </a:schemeClr>
              </a:solidFill>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97" name="Freeform 196">
              <a:extLst>
                <a:ext uri="{FF2B5EF4-FFF2-40B4-BE49-F238E27FC236}">
                  <a16:creationId xmlns:a16="http://schemas.microsoft.com/office/drawing/2014/main" id="{27A0F2A0-B09B-CF4D-B446-01FDB2460CF1}"/>
                </a:ext>
              </a:extLst>
            </p:cNvPr>
            <p:cNvSpPr>
              <a:spLocks/>
            </p:cNvSpPr>
            <p:nvPr userDrawn="1"/>
          </p:nvSpPr>
          <p:spPr bwMode="auto">
            <a:xfrm>
              <a:off x="609629" y="2746223"/>
              <a:ext cx="259567" cy="272863"/>
            </a:xfrm>
            <a:custGeom>
              <a:avLst/>
              <a:gdLst>
                <a:gd name="T0" fmla="*/ 8 w 170"/>
                <a:gd name="T1" fmla="*/ 185 h 210"/>
                <a:gd name="T2" fmla="*/ 38 w 170"/>
                <a:gd name="T3" fmla="*/ 183 h 210"/>
                <a:gd name="T4" fmla="*/ 64 w 170"/>
                <a:gd name="T5" fmla="*/ 210 h 210"/>
                <a:gd name="T6" fmla="*/ 79 w 170"/>
                <a:gd name="T7" fmla="*/ 197 h 210"/>
                <a:gd name="T8" fmla="*/ 83 w 170"/>
                <a:gd name="T9" fmla="*/ 204 h 210"/>
                <a:gd name="T10" fmla="*/ 89 w 170"/>
                <a:gd name="T11" fmla="*/ 197 h 210"/>
                <a:gd name="T12" fmla="*/ 166 w 170"/>
                <a:gd name="T13" fmla="*/ 200 h 210"/>
                <a:gd name="T14" fmla="*/ 166 w 170"/>
                <a:gd name="T15" fmla="*/ 185 h 210"/>
                <a:gd name="T16" fmla="*/ 161 w 170"/>
                <a:gd name="T17" fmla="*/ 178 h 210"/>
                <a:gd name="T18" fmla="*/ 155 w 170"/>
                <a:gd name="T19" fmla="*/ 93 h 210"/>
                <a:gd name="T20" fmla="*/ 149 w 170"/>
                <a:gd name="T21" fmla="*/ 38 h 210"/>
                <a:gd name="T22" fmla="*/ 170 w 170"/>
                <a:gd name="T23" fmla="*/ 38 h 210"/>
                <a:gd name="T24" fmla="*/ 117 w 170"/>
                <a:gd name="T25" fmla="*/ 0 h 210"/>
                <a:gd name="T26" fmla="*/ 117 w 170"/>
                <a:gd name="T27" fmla="*/ 23 h 210"/>
                <a:gd name="T28" fmla="*/ 70 w 170"/>
                <a:gd name="T29" fmla="*/ 23 h 210"/>
                <a:gd name="T30" fmla="*/ 70 w 170"/>
                <a:gd name="T31" fmla="*/ 66 h 210"/>
                <a:gd name="T32" fmla="*/ 57 w 170"/>
                <a:gd name="T33" fmla="*/ 72 h 210"/>
                <a:gd name="T34" fmla="*/ 57 w 170"/>
                <a:gd name="T35" fmla="*/ 98 h 210"/>
                <a:gd name="T36" fmla="*/ 0 w 170"/>
                <a:gd name="T37" fmla="*/ 98 h 210"/>
                <a:gd name="T38" fmla="*/ 0 w 170"/>
                <a:gd name="T39" fmla="*/ 110 h 210"/>
                <a:gd name="T40" fmla="*/ 6 w 170"/>
                <a:gd name="T41" fmla="*/ 115 h 210"/>
                <a:gd name="T42" fmla="*/ 6 w 170"/>
                <a:gd name="T43" fmla="*/ 127 h 210"/>
                <a:gd name="T44" fmla="*/ 6 w 170"/>
                <a:gd name="T45" fmla="*/ 142 h 210"/>
                <a:gd name="T46" fmla="*/ 13 w 170"/>
                <a:gd name="T47" fmla="*/ 155 h 210"/>
                <a:gd name="T48" fmla="*/ 9 w 170"/>
                <a:gd name="T49" fmla="*/ 168 h 210"/>
                <a:gd name="T50" fmla="*/ 8 w 170"/>
                <a:gd name="T51" fmla="*/ 185 h 210"/>
                <a:gd name="T52" fmla="*/ 8 w 170"/>
                <a:gd name="T53" fmla="*/ 185 h 210"/>
                <a:gd name="T54" fmla="*/ 8 w 170"/>
                <a:gd name="T55" fmla="*/ 185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70" h="210">
                  <a:moveTo>
                    <a:pt x="8" y="185"/>
                  </a:moveTo>
                  <a:lnTo>
                    <a:pt x="38" y="183"/>
                  </a:lnTo>
                  <a:lnTo>
                    <a:pt x="64" y="210"/>
                  </a:lnTo>
                  <a:lnTo>
                    <a:pt x="79" y="197"/>
                  </a:lnTo>
                  <a:lnTo>
                    <a:pt x="83" y="204"/>
                  </a:lnTo>
                  <a:lnTo>
                    <a:pt x="89" y="197"/>
                  </a:lnTo>
                  <a:lnTo>
                    <a:pt x="166" y="200"/>
                  </a:lnTo>
                  <a:lnTo>
                    <a:pt x="166" y="185"/>
                  </a:lnTo>
                  <a:lnTo>
                    <a:pt x="161" y="178"/>
                  </a:lnTo>
                  <a:lnTo>
                    <a:pt x="155" y="93"/>
                  </a:lnTo>
                  <a:lnTo>
                    <a:pt x="149" y="38"/>
                  </a:lnTo>
                  <a:lnTo>
                    <a:pt x="170" y="38"/>
                  </a:lnTo>
                  <a:lnTo>
                    <a:pt x="117" y="0"/>
                  </a:lnTo>
                  <a:lnTo>
                    <a:pt x="117" y="23"/>
                  </a:lnTo>
                  <a:lnTo>
                    <a:pt x="70" y="23"/>
                  </a:lnTo>
                  <a:lnTo>
                    <a:pt x="70" y="66"/>
                  </a:lnTo>
                  <a:lnTo>
                    <a:pt x="57" y="72"/>
                  </a:lnTo>
                  <a:lnTo>
                    <a:pt x="57" y="98"/>
                  </a:lnTo>
                  <a:lnTo>
                    <a:pt x="0" y="98"/>
                  </a:lnTo>
                  <a:lnTo>
                    <a:pt x="0" y="110"/>
                  </a:lnTo>
                  <a:lnTo>
                    <a:pt x="6" y="115"/>
                  </a:lnTo>
                  <a:lnTo>
                    <a:pt x="6" y="127"/>
                  </a:lnTo>
                  <a:lnTo>
                    <a:pt x="6" y="142"/>
                  </a:lnTo>
                  <a:lnTo>
                    <a:pt x="13" y="155"/>
                  </a:lnTo>
                  <a:lnTo>
                    <a:pt x="9" y="168"/>
                  </a:lnTo>
                  <a:lnTo>
                    <a:pt x="8" y="185"/>
                  </a:lnTo>
                  <a:lnTo>
                    <a:pt x="8" y="185"/>
                  </a:lnTo>
                  <a:lnTo>
                    <a:pt x="8" y="185"/>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98" name="Freeform 197">
              <a:extLst>
                <a:ext uri="{FF2B5EF4-FFF2-40B4-BE49-F238E27FC236}">
                  <a16:creationId xmlns:a16="http://schemas.microsoft.com/office/drawing/2014/main" id="{5C2C579E-EA30-E446-9D9D-6A06D97FC44F}"/>
                </a:ext>
              </a:extLst>
            </p:cNvPr>
            <p:cNvSpPr>
              <a:spLocks/>
            </p:cNvSpPr>
            <p:nvPr userDrawn="1"/>
          </p:nvSpPr>
          <p:spPr bwMode="auto">
            <a:xfrm>
              <a:off x="609629" y="2735828"/>
              <a:ext cx="178643" cy="137731"/>
            </a:xfrm>
            <a:custGeom>
              <a:avLst/>
              <a:gdLst>
                <a:gd name="T0" fmla="*/ 51 w 117"/>
                <a:gd name="T1" fmla="*/ 0 h 106"/>
                <a:gd name="T2" fmla="*/ 47 w 117"/>
                <a:gd name="T3" fmla="*/ 6 h 106"/>
                <a:gd name="T4" fmla="*/ 47 w 117"/>
                <a:gd name="T5" fmla="*/ 12 h 106"/>
                <a:gd name="T6" fmla="*/ 47 w 117"/>
                <a:gd name="T7" fmla="*/ 12 h 106"/>
                <a:gd name="T8" fmla="*/ 45 w 117"/>
                <a:gd name="T9" fmla="*/ 14 h 106"/>
                <a:gd name="T10" fmla="*/ 45 w 117"/>
                <a:gd name="T11" fmla="*/ 15 h 106"/>
                <a:gd name="T12" fmla="*/ 45 w 117"/>
                <a:gd name="T13" fmla="*/ 15 h 106"/>
                <a:gd name="T14" fmla="*/ 45 w 117"/>
                <a:gd name="T15" fmla="*/ 19 h 106"/>
                <a:gd name="T16" fmla="*/ 42 w 117"/>
                <a:gd name="T17" fmla="*/ 23 h 106"/>
                <a:gd name="T18" fmla="*/ 42 w 117"/>
                <a:gd name="T19" fmla="*/ 23 h 106"/>
                <a:gd name="T20" fmla="*/ 38 w 117"/>
                <a:gd name="T21" fmla="*/ 25 h 106"/>
                <a:gd name="T22" fmla="*/ 34 w 117"/>
                <a:gd name="T23" fmla="*/ 29 h 106"/>
                <a:gd name="T24" fmla="*/ 34 w 117"/>
                <a:gd name="T25" fmla="*/ 29 h 106"/>
                <a:gd name="T26" fmla="*/ 28 w 117"/>
                <a:gd name="T27" fmla="*/ 34 h 106"/>
                <a:gd name="T28" fmla="*/ 28 w 117"/>
                <a:gd name="T29" fmla="*/ 34 h 106"/>
                <a:gd name="T30" fmla="*/ 26 w 117"/>
                <a:gd name="T31" fmla="*/ 38 h 106"/>
                <a:gd name="T32" fmla="*/ 26 w 117"/>
                <a:gd name="T33" fmla="*/ 42 h 106"/>
                <a:gd name="T34" fmla="*/ 26 w 117"/>
                <a:gd name="T35" fmla="*/ 44 h 106"/>
                <a:gd name="T36" fmla="*/ 26 w 117"/>
                <a:gd name="T37" fmla="*/ 51 h 106"/>
                <a:gd name="T38" fmla="*/ 26 w 117"/>
                <a:gd name="T39" fmla="*/ 51 h 106"/>
                <a:gd name="T40" fmla="*/ 26 w 117"/>
                <a:gd name="T41" fmla="*/ 53 h 106"/>
                <a:gd name="T42" fmla="*/ 25 w 117"/>
                <a:gd name="T43" fmla="*/ 55 h 106"/>
                <a:gd name="T44" fmla="*/ 25 w 117"/>
                <a:gd name="T45" fmla="*/ 59 h 106"/>
                <a:gd name="T46" fmla="*/ 25 w 117"/>
                <a:gd name="T47" fmla="*/ 59 h 106"/>
                <a:gd name="T48" fmla="*/ 21 w 117"/>
                <a:gd name="T49" fmla="*/ 63 h 106"/>
                <a:gd name="T50" fmla="*/ 21 w 117"/>
                <a:gd name="T51" fmla="*/ 65 h 106"/>
                <a:gd name="T52" fmla="*/ 17 w 117"/>
                <a:gd name="T53" fmla="*/ 65 h 106"/>
                <a:gd name="T54" fmla="*/ 17 w 117"/>
                <a:gd name="T55" fmla="*/ 65 h 106"/>
                <a:gd name="T56" fmla="*/ 13 w 117"/>
                <a:gd name="T57" fmla="*/ 66 h 106"/>
                <a:gd name="T58" fmla="*/ 11 w 117"/>
                <a:gd name="T59" fmla="*/ 66 h 106"/>
                <a:gd name="T60" fmla="*/ 9 w 117"/>
                <a:gd name="T61" fmla="*/ 68 h 106"/>
                <a:gd name="T62" fmla="*/ 9 w 117"/>
                <a:gd name="T63" fmla="*/ 68 h 106"/>
                <a:gd name="T64" fmla="*/ 9 w 117"/>
                <a:gd name="T65" fmla="*/ 70 h 106"/>
                <a:gd name="T66" fmla="*/ 9 w 117"/>
                <a:gd name="T67" fmla="*/ 70 h 106"/>
                <a:gd name="T68" fmla="*/ 9 w 117"/>
                <a:gd name="T69" fmla="*/ 70 h 106"/>
                <a:gd name="T70" fmla="*/ 9 w 117"/>
                <a:gd name="T71" fmla="*/ 74 h 106"/>
                <a:gd name="T72" fmla="*/ 9 w 117"/>
                <a:gd name="T73" fmla="*/ 74 h 106"/>
                <a:gd name="T74" fmla="*/ 9 w 117"/>
                <a:gd name="T75" fmla="*/ 78 h 106"/>
                <a:gd name="T76" fmla="*/ 8 w 117"/>
                <a:gd name="T77" fmla="*/ 80 h 106"/>
                <a:gd name="T78" fmla="*/ 6 w 117"/>
                <a:gd name="T79" fmla="*/ 82 h 106"/>
                <a:gd name="T80" fmla="*/ 6 w 117"/>
                <a:gd name="T81" fmla="*/ 84 h 106"/>
                <a:gd name="T82" fmla="*/ 6 w 117"/>
                <a:gd name="T83" fmla="*/ 84 h 106"/>
                <a:gd name="T84" fmla="*/ 4 w 117"/>
                <a:gd name="T85" fmla="*/ 87 h 106"/>
                <a:gd name="T86" fmla="*/ 4 w 117"/>
                <a:gd name="T87" fmla="*/ 89 h 106"/>
                <a:gd name="T88" fmla="*/ 0 w 117"/>
                <a:gd name="T89" fmla="*/ 97 h 106"/>
                <a:gd name="T90" fmla="*/ 0 w 117"/>
                <a:gd name="T91" fmla="*/ 106 h 106"/>
                <a:gd name="T92" fmla="*/ 57 w 117"/>
                <a:gd name="T93" fmla="*/ 106 h 106"/>
                <a:gd name="T94" fmla="*/ 57 w 117"/>
                <a:gd name="T95" fmla="*/ 80 h 106"/>
                <a:gd name="T96" fmla="*/ 70 w 117"/>
                <a:gd name="T97" fmla="*/ 72 h 106"/>
                <a:gd name="T98" fmla="*/ 70 w 117"/>
                <a:gd name="T99" fmla="*/ 31 h 106"/>
                <a:gd name="T100" fmla="*/ 117 w 117"/>
                <a:gd name="T101" fmla="*/ 31 h 106"/>
                <a:gd name="T102" fmla="*/ 117 w 117"/>
                <a:gd name="T103" fmla="*/ 0 h 106"/>
                <a:gd name="T104" fmla="*/ 51 w 117"/>
                <a:gd name="T105" fmla="*/ 0 h 106"/>
                <a:gd name="T106" fmla="*/ 51 w 117"/>
                <a:gd name="T107" fmla="*/ 0 h 106"/>
                <a:gd name="T108" fmla="*/ 51 w 117"/>
                <a:gd name="T109" fmla="*/ 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7" h="106">
                  <a:moveTo>
                    <a:pt x="51" y="0"/>
                  </a:moveTo>
                  <a:lnTo>
                    <a:pt x="47" y="6"/>
                  </a:lnTo>
                  <a:lnTo>
                    <a:pt x="47" y="12"/>
                  </a:lnTo>
                  <a:lnTo>
                    <a:pt x="47" y="12"/>
                  </a:lnTo>
                  <a:lnTo>
                    <a:pt x="45" y="14"/>
                  </a:lnTo>
                  <a:lnTo>
                    <a:pt x="45" y="15"/>
                  </a:lnTo>
                  <a:lnTo>
                    <a:pt x="45" y="15"/>
                  </a:lnTo>
                  <a:lnTo>
                    <a:pt x="45" y="19"/>
                  </a:lnTo>
                  <a:lnTo>
                    <a:pt x="42" y="23"/>
                  </a:lnTo>
                  <a:lnTo>
                    <a:pt x="42" y="23"/>
                  </a:lnTo>
                  <a:lnTo>
                    <a:pt x="38" y="25"/>
                  </a:lnTo>
                  <a:lnTo>
                    <a:pt x="34" y="29"/>
                  </a:lnTo>
                  <a:lnTo>
                    <a:pt x="34" y="29"/>
                  </a:lnTo>
                  <a:lnTo>
                    <a:pt x="28" y="34"/>
                  </a:lnTo>
                  <a:lnTo>
                    <a:pt x="28" y="34"/>
                  </a:lnTo>
                  <a:lnTo>
                    <a:pt x="26" y="38"/>
                  </a:lnTo>
                  <a:lnTo>
                    <a:pt x="26" y="42"/>
                  </a:lnTo>
                  <a:lnTo>
                    <a:pt x="26" y="44"/>
                  </a:lnTo>
                  <a:lnTo>
                    <a:pt x="26" y="51"/>
                  </a:lnTo>
                  <a:lnTo>
                    <a:pt x="26" y="51"/>
                  </a:lnTo>
                  <a:lnTo>
                    <a:pt x="26" y="53"/>
                  </a:lnTo>
                  <a:lnTo>
                    <a:pt x="25" y="55"/>
                  </a:lnTo>
                  <a:lnTo>
                    <a:pt x="25" y="59"/>
                  </a:lnTo>
                  <a:lnTo>
                    <a:pt x="25" y="59"/>
                  </a:lnTo>
                  <a:lnTo>
                    <a:pt x="21" y="63"/>
                  </a:lnTo>
                  <a:lnTo>
                    <a:pt x="21" y="65"/>
                  </a:lnTo>
                  <a:lnTo>
                    <a:pt x="17" y="65"/>
                  </a:lnTo>
                  <a:lnTo>
                    <a:pt x="17" y="65"/>
                  </a:lnTo>
                  <a:lnTo>
                    <a:pt x="13" y="66"/>
                  </a:lnTo>
                  <a:lnTo>
                    <a:pt x="11" y="66"/>
                  </a:lnTo>
                  <a:lnTo>
                    <a:pt x="9" y="68"/>
                  </a:lnTo>
                  <a:lnTo>
                    <a:pt x="9" y="68"/>
                  </a:lnTo>
                  <a:lnTo>
                    <a:pt x="9" y="70"/>
                  </a:lnTo>
                  <a:lnTo>
                    <a:pt x="9" y="70"/>
                  </a:lnTo>
                  <a:lnTo>
                    <a:pt x="9" y="70"/>
                  </a:lnTo>
                  <a:lnTo>
                    <a:pt x="9" y="74"/>
                  </a:lnTo>
                  <a:lnTo>
                    <a:pt x="9" y="74"/>
                  </a:lnTo>
                  <a:lnTo>
                    <a:pt x="9" y="78"/>
                  </a:lnTo>
                  <a:lnTo>
                    <a:pt x="8" y="80"/>
                  </a:lnTo>
                  <a:lnTo>
                    <a:pt x="6" y="82"/>
                  </a:lnTo>
                  <a:lnTo>
                    <a:pt x="6" y="84"/>
                  </a:lnTo>
                  <a:lnTo>
                    <a:pt x="6" y="84"/>
                  </a:lnTo>
                  <a:lnTo>
                    <a:pt x="4" y="87"/>
                  </a:lnTo>
                  <a:lnTo>
                    <a:pt x="4" y="89"/>
                  </a:lnTo>
                  <a:lnTo>
                    <a:pt x="0" y="97"/>
                  </a:lnTo>
                  <a:lnTo>
                    <a:pt x="0" y="106"/>
                  </a:lnTo>
                  <a:lnTo>
                    <a:pt x="57" y="106"/>
                  </a:lnTo>
                  <a:lnTo>
                    <a:pt x="57" y="80"/>
                  </a:lnTo>
                  <a:lnTo>
                    <a:pt x="70" y="72"/>
                  </a:lnTo>
                  <a:lnTo>
                    <a:pt x="70" y="31"/>
                  </a:lnTo>
                  <a:lnTo>
                    <a:pt x="117" y="31"/>
                  </a:lnTo>
                  <a:lnTo>
                    <a:pt x="117" y="0"/>
                  </a:lnTo>
                  <a:lnTo>
                    <a:pt x="51" y="0"/>
                  </a:lnTo>
                  <a:lnTo>
                    <a:pt x="51" y="0"/>
                  </a:lnTo>
                  <a:lnTo>
                    <a:pt x="51" y="0"/>
                  </a:lnTo>
                  <a:close/>
                </a:path>
              </a:pathLst>
            </a:custGeom>
            <a:solidFill>
              <a:schemeClr val="bg1">
                <a:lumMod val="85000"/>
              </a:schemeClr>
            </a:solidFill>
            <a:ln w="635" cap="rnd">
              <a:solidFill>
                <a:schemeClr val="bg1">
                  <a:alpha val="17000"/>
                </a:schemeClr>
              </a:solidFill>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99" name="Freeform 198">
              <a:extLst>
                <a:ext uri="{FF2B5EF4-FFF2-40B4-BE49-F238E27FC236}">
                  <a16:creationId xmlns:a16="http://schemas.microsoft.com/office/drawing/2014/main" id="{9458C270-0C81-BA43-BDE9-7AA1A72B857B}"/>
                </a:ext>
              </a:extLst>
            </p:cNvPr>
            <p:cNvSpPr>
              <a:spLocks/>
            </p:cNvSpPr>
            <p:nvPr userDrawn="1"/>
          </p:nvSpPr>
          <p:spPr bwMode="auto">
            <a:xfrm>
              <a:off x="609629" y="2735828"/>
              <a:ext cx="178643" cy="137731"/>
            </a:xfrm>
            <a:custGeom>
              <a:avLst/>
              <a:gdLst>
                <a:gd name="T0" fmla="*/ 51 w 117"/>
                <a:gd name="T1" fmla="*/ 0 h 106"/>
                <a:gd name="T2" fmla="*/ 47 w 117"/>
                <a:gd name="T3" fmla="*/ 6 h 106"/>
                <a:gd name="T4" fmla="*/ 47 w 117"/>
                <a:gd name="T5" fmla="*/ 12 h 106"/>
                <a:gd name="T6" fmla="*/ 47 w 117"/>
                <a:gd name="T7" fmla="*/ 12 h 106"/>
                <a:gd name="T8" fmla="*/ 45 w 117"/>
                <a:gd name="T9" fmla="*/ 14 h 106"/>
                <a:gd name="T10" fmla="*/ 45 w 117"/>
                <a:gd name="T11" fmla="*/ 15 h 106"/>
                <a:gd name="T12" fmla="*/ 45 w 117"/>
                <a:gd name="T13" fmla="*/ 15 h 106"/>
                <a:gd name="T14" fmla="*/ 45 w 117"/>
                <a:gd name="T15" fmla="*/ 19 h 106"/>
                <a:gd name="T16" fmla="*/ 42 w 117"/>
                <a:gd name="T17" fmla="*/ 23 h 106"/>
                <a:gd name="T18" fmla="*/ 42 w 117"/>
                <a:gd name="T19" fmla="*/ 23 h 106"/>
                <a:gd name="T20" fmla="*/ 38 w 117"/>
                <a:gd name="T21" fmla="*/ 25 h 106"/>
                <a:gd name="T22" fmla="*/ 34 w 117"/>
                <a:gd name="T23" fmla="*/ 29 h 106"/>
                <a:gd name="T24" fmla="*/ 34 w 117"/>
                <a:gd name="T25" fmla="*/ 29 h 106"/>
                <a:gd name="T26" fmla="*/ 28 w 117"/>
                <a:gd name="T27" fmla="*/ 34 h 106"/>
                <a:gd name="T28" fmla="*/ 28 w 117"/>
                <a:gd name="T29" fmla="*/ 34 h 106"/>
                <a:gd name="T30" fmla="*/ 26 w 117"/>
                <a:gd name="T31" fmla="*/ 38 h 106"/>
                <a:gd name="T32" fmla="*/ 26 w 117"/>
                <a:gd name="T33" fmla="*/ 42 h 106"/>
                <a:gd name="T34" fmla="*/ 26 w 117"/>
                <a:gd name="T35" fmla="*/ 44 h 106"/>
                <a:gd name="T36" fmla="*/ 26 w 117"/>
                <a:gd name="T37" fmla="*/ 51 h 106"/>
                <a:gd name="T38" fmla="*/ 26 w 117"/>
                <a:gd name="T39" fmla="*/ 51 h 106"/>
                <a:gd name="T40" fmla="*/ 26 w 117"/>
                <a:gd name="T41" fmla="*/ 53 h 106"/>
                <a:gd name="T42" fmla="*/ 25 w 117"/>
                <a:gd name="T43" fmla="*/ 55 h 106"/>
                <a:gd name="T44" fmla="*/ 25 w 117"/>
                <a:gd name="T45" fmla="*/ 59 h 106"/>
                <a:gd name="T46" fmla="*/ 25 w 117"/>
                <a:gd name="T47" fmla="*/ 59 h 106"/>
                <a:gd name="T48" fmla="*/ 21 w 117"/>
                <a:gd name="T49" fmla="*/ 63 h 106"/>
                <a:gd name="T50" fmla="*/ 21 w 117"/>
                <a:gd name="T51" fmla="*/ 65 h 106"/>
                <a:gd name="T52" fmla="*/ 17 w 117"/>
                <a:gd name="T53" fmla="*/ 65 h 106"/>
                <a:gd name="T54" fmla="*/ 17 w 117"/>
                <a:gd name="T55" fmla="*/ 65 h 106"/>
                <a:gd name="T56" fmla="*/ 13 w 117"/>
                <a:gd name="T57" fmla="*/ 66 h 106"/>
                <a:gd name="T58" fmla="*/ 11 w 117"/>
                <a:gd name="T59" fmla="*/ 66 h 106"/>
                <a:gd name="T60" fmla="*/ 9 w 117"/>
                <a:gd name="T61" fmla="*/ 68 h 106"/>
                <a:gd name="T62" fmla="*/ 9 w 117"/>
                <a:gd name="T63" fmla="*/ 68 h 106"/>
                <a:gd name="T64" fmla="*/ 9 w 117"/>
                <a:gd name="T65" fmla="*/ 70 h 106"/>
                <a:gd name="T66" fmla="*/ 9 w 117"/>
                <a:gd name="T67" fmla="*/ 70 h 106"/>
                <a:gd name="T68" fmla="*/ 9 w 117"/>
                <a:gd name="T69" fmla="*/ 70 h 106"/>
                <a:gd name="T70" fmla="*/ 9 w 117"/>
                <a:gd name="T71" fmla="*/ 74 h 106"/>
                <a:gd name="T72" fmla="*/ 9 w 117"/>
                <a:gd name="T73" fmla="*/ 74 h 106"/>
                <a:gd name="T74" fmla="*/ 9 w 117"/>
                <a:gd name="T75" fmla="*/ 78 h 106"/>
                <a:gd name="T76" fmla="*/ 8 w 117"/>
                <a:gd name="T77" fmla="*/ 80 h 106"/>
                <a:gd name="T78" fmla="*/ 6 w 117"/>
                <a:gd name="T79" fmla="*/ 82 h 106"/>
                <a:gd name="T80" fmla="*/ 6 w 117"/>
                <a:gd name="T81" fmla="*/ 84 h 106"/>
                <a:gd name="T82" fmla="*/ 6 w 117"/>
                <a:gd name="T83" fmla="*/ 84 h 106"/>
                <a:gd name="T84" fmla="*/ 4 w 117"/>
                <a:gd name="T85" fmla="*/ 87 h 106"/>
                <a:gd name="T86" fmla="*/ 4 w 117"/>
                <a:gd name="T87" fmla="*/ 89 h 106"/>
                <a:gd name="T88" fmla="*/ 0 w 117"/>
                <a:gd name="T89" fmla="*/ 97 h 106"/>
                <a:gd name="T90" fmla="*/ 0 w 117"/>
                <a:gd name="T91" fmla="*/ 106 h 106"/>
                <a:gd name="T92" fmla="*/ 57 w 117"/>
                <a:gd name="T93" fmla="*/ 106 h 106"/>
                <a:gd name="T94" fmla="*/ 57 w 117"/>
                <a:gd name="T95" fmla="*/ 80 h 106"/>
                <a:gd name="T96" fmla="*/ 70 w 117"/>
                <a:gd name="T97" fmla="*/ 72 h 106"/>
                <a:gd name="T98" fmla="*/ 70 w 117"/>
                <a:gd name="T99" fmla="*/ 31 h 106"/>
                <a:gd name="T100" fmla="*/ 117 w 117"/>
                <a:gd name="T101" fmla="*/ 31 h 106"/>
                <a:gd name="T102" fmla="*/ 117 w 117"/>
                <a:gd name="T103" fmla="*/ 0 h 106"/>
                <a:gd name="T104" fmla="*/ 51 w 117"/>
                <a:gd name="T105" fmla="*/ 0 h 106"/>
                <a:gd name="T106" fmla="*/ 51 w 117"/>
                <a:gd name="T107" fmla="*/ 0 h 106"/>
                <a:gd name="T108" fmla="*/ 51 w 117"/>
                <a:gd name="T109" fmla="*/ 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7" h="106">
                  <a:moveTo>
                    <a:pt x="51" y="0"/>
                  </a:moveTo>
                  <a:lnTo>
                    <a:pt x="47" y="6"/>
                  </a:lnTo>
                  <a:lnTo>
                    <a:pt x="47" y="12"/>
                  </a:lnTo>
                  <a:lnTo>
                    <a:pt x="47" y="12"/>
                  </a:lnTo>
                  <a:lnTo>
                    <a:pt x="45" y="14"/>
                  </a:lnTo>
                  <a:lnTo>
                    <a:pt x="45" y="15"/>
                  </a:lnTo>
                  <a:lnTo>
                    <a:pt x="45" y="15"/>
                  </a:lnTo>
                  <a:lnTo>
                    <a:pt x="45" y="19"/>
                  </a:lnTo>
                  <a:lnTo>
                    <a:pt x="42" y="23"/>
                  </a:lnTo>
                  <a:lnTo>
                    <a:pt x="42" y="23"/>
                  </a:lnTo>
                  <a:lnTo>
                    <a:pt x="38" y="25"/>
                  </a:lnTo>
                  <a:lnTo>
                    <a:pt x="34" y="29"/>
                  </a:lnTo>
                  <a:lnTo>
                    <a:pt x="34" y="29"/>
                  </a:lnTo>
                  <a:lnTo>
                    <a:pt x="28" y="34"/>
                  </a:lnTo>
                  <a:lnTo>
                    <a:pt x="28" y="34"/>
                  </a:lnTo>
                  <a:lnTo>
                    <a:pt x="26" y="38"/>
                  </a:lnTo>
                  <a:lnTo>
                    <a:pt x="26" y="42"/>
                  </a:lnTo>
                  <a:lnTo>
                    <a:pt x="26" y="44"/>
                  </a:lnTo>
                  <a:lnTo>
                    <a:pt x="26" y="51"/>
                  </a:lnTo>
                  <a:lnTo>
                    <a:pt x="26" y="51"/>
                  </a:lnTo>
                  <a:lnTo>
                    <a:pt x="26" y="53"/>
                  </a:lnTo>
                  <a:lnTo>
                    <a:pt x="25" y="55"/>
                  </a:lnTo>
                  <a:lnTo>
                    <a:pt x="25" y="59"/>
                  </a:lnTo>
                  <a:lnTo>
                    <a:pt x="25" y="59"/>
                  </a:lnTo>
                  <a:lnTo>
                    <a:pt x="21" y="63"/>
                  </a:lnTo>
                  <a:lnTo>
                    <a:pt x="21" y="65"/>
                  </a:lnTo>
                  <a:lnTo>
                    <a:pt x="17" y="65"/>
                  </a:lnTo>
                  <a:lnTo>
                    <a:pt x="17" y="65"/>
                  </a:lnTo>
                  <a:lnTo>
                    <a:pt x="13" y="66"/>
                  </a:lnTo>
                  <a:lnTo>
                    <a:pt x="11" y="66"/>
                  </a:lnTo>
                  <a:lnTo>
                    <a:pt x="9" y="68"/>
                  </a:lnTo>
                  <a:lnTo>
                    <a:pt x="9" y="68"/>
                  </a:lnTo>
                  <a:lnTo>
                    <a:pt x="9" y="70"/>
                  </a:lnTo>
                  <a:lnTo>
                    <a:pt x="9" y="70"/>
                  </a:lnTo>
                  <a:lnTo>
                    <a:pt x="9" y="70"/>
                  </a:lnTo>
                  <a:lnTo>
                    <a:pt x="9" y="74"/>
                  </a:lnTo>
                  <a:lnTo>
                    <a:pt x="9" y="74"/>
                  </a:lnTo>
                  <a:lnTo>
                    <a:pt x="9" y="78"/>
                  </a:lnTo>
                  <a:lnTo>
                    <a:pt x="8" y="80"/>
                  </a:lnTo>
                  <a:lnTo>
                    <a:pt x="6" y="82"/>
                  </a:lnTo>
                  <a:lnTo>
                    <a:pt x="6" y="84"/>
                  </a:lnTo>
                  <a:lnTo>
                    <a:pt x="6" y="84"/>
                  </a:lnTo>
                  <a:lnTo>
                    <a:pt x="4" y="87"/>
                  </a:lnTo>
                  <a:lnTo>
                    <a:pt x="4" y="89"/>
                  </a:lnTo>
                  <a:lnTo>
                    <a:pt x="0" y="97"/>
                  </a:lnTo>
                  <a:lnTo>
                    <a:pt x="0" y="106"/>
                  </a:lnTo>
                  <a:lnTo>
                    <a:pt x="57" y="106"/>
                  </a:lnTo>
                  <a:lnTo>
                    <a:pt x="57" y="80"/>
                  </a:lnTo>
                  <a:lnTo>
                    <a:pt x="70" y="72"/>
                  </a:lnTo>
                  <a:lnTo>
                    <a:pt x="70" y="31"/>
                  </a:lnTo>
                  <a:lnTo>
                    <a:pt x="117" y="31"/>
                  </a:lnTo>
                  <a:lnTo>
                    <a:pt x="117" y="0"/>
                  </a:lnTo>
                  <a:lnTo>
                    <a:pt x="51" y="0"/>
                  </a:lnTo>
                  <a:lnTo>
                    <a:pt x="51" y="0"/>
                  </a:lnTo>
                  <a:lnTo>
                    <a:pt x="51" y="0"/>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00" name="Freeform 199">
              <a:extLst>
                <a:ext uri="{FF2B5EF4-FFF2-40B4-BE49-F238E27FC236}">
                  <a16:creationId xmlns:a16="http://schemas.microsoft.com/office/drawing/2014/main" id="{E955C974-94AC-9D4E-A690-AEC73D395650}"/>
                </a:ext>
              </a:extLst>
            </p:cNvPr>
            <p:cNvSpPr>
              <a:spLocks/>
            </p:cNvSpPr>
            <p:nvPr userDrawn="1"/>
          </p:nvSpPr>
          <p:spPr bwMode="auto">
            <a:xfrm>
              <a:off x="609629" y="2984003"/>
              <a:ext cx="119095" cy="88356"/>
            </a:xfrm>
            <a:custGeom>
              <a:avLst/>
              <a:gdLst>
                <a:gd name="T0" fmla="*/ 8 w 78"/>
                <a:gd name="T1" fmla="*/ 2 h 68"/>
                <a:gd name="T2" fmla="*/ 38 w 78"/>
                <a:gd name="T3" fmla="*/ 0 h 68"/>
                <a:gd name="T4" fmla="*/ 64 w 78"/>
                <a:gd name="T5" fmla="*/ 29 h 68"/>
                <a:gd name="T6" fmla="*/ 72 w 78"/>
                <a:gd name="T7" fmla="*/ 48 h 68"/>
                <a:gd name="T8" fmla="*/ 78 w 78"/>
                <a:gd name="T9" fmla="*/ 53 h 68"/>
                <a:gd name="T10" fmla="*/ 78 w 78"/>
                <a:gd name="T11" fmla="*/ 68 h 68"/>
                <a:gd name="T12" fmla="*/ 47 w 78"/>
                <a:gd name="T13" fmla="*/ 65 h 68"/>
                <a:gd name="T14" fmla="*/ 34 w 78"/>
                <a:gd name="T15" fmla="*/ 65 h 68"/>
                <a:gd name="T16" fmla="*/ 23 w 78"/>
                <a:gd name="T17" fmla="*/ 65 h 68"/>
                <a:gd name="T18" fmla="*/ 15 w 78"/>
                <a:gd name="T19" fmla="*/ 65 h 68"/>
                <a:gd name="T20" fmla="*/ 2 w 78"/>
                <a:gd name="T21" fmla="*/ 67 h 68"/>
                <a:gd name="T22" fmla="*/ 2 w 78"/>
                <a:gd name="T23" fmla="*/ 57 h 68"/>
                <a:gd name="T24" fmla="*/ 4 w 78"/>
                <a:gd name="T25" fmla="*/ 48 h 68"/>
                <a:gd name="T26" fmla="*/ 6 w 78"/>
                <a:gd name="T27" fmla="*/ 40 h 68"/>
                <a:gd name="T28" fmla="*/ 0 w 78"/>
                <a:gd name="T29" fmla="*/ 32 h 68"/>
                <a:gd name="T30" fmla="*/ 0 w 78"/>
                <a:gd name="T31" fmla="*/ 27 h 68"/>
                <a:gd name="T32" fmla="*/ 4 w 78"/>
                <a:gd name="T33" fmla="*/ 17 h 68"/>
                <a:gd name="T34" fmla="*/ 9 w 78"/>
                <a:gd name="T35" fmla="*/ 12 h 68"/>
                <a:gd name="T36" fmla="*/ 8 w 78"/>
                <a:gd name="T37" fmla="*/ 2 h 68"/>
                <a:gd name="T38" fmla="*/ 8 w 78"/>
                <a:gd name="T39" fmla="*/ 2 h 68"/>
                <a:gd name="T40" fmla="*/ 8 w 78"/>
                <a:gd name="T41" fmla="*/ 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8" h="68">
                  <a:moveTo>
                    <a:pt x="8" y="2"/>
                  </a:moveTo>
                  <a:lnTo>
                    <a:pt x="38" y="0"/>
                  </a:lnTo>
                  <a:lnTo>
                    <a:pt x="64" y="29"/>
                  </a:lnTo>
                  <a:lnTo>
                    <a:pt x="72" y="48"/>
                  </a:lnTo>
                  <a:lnTo>
                    <a:pt x="78" y="53"/>
                  </a:lnTo>
                  <a:lnTo>
                    <a:pt x="78" y="68"/>
                  </a:lnTo>
                  <a:lnTo>
                    <a:pt x="47" y="65"/>
                  </a:lnTo>
                  <a:lnTo>
                    <a:pt x="34" y="65"/>
                  </a:lnTo>
                  <a:lnTo>
                    <a:pt x="23" y="65"/>
                  </a:lnTo>
                  <a:lnTo>
                    <a:pt x="15" y="65"/>
                  </a:lnTo>
                  <a:lnTo>
                    <a:pt x="2" y="67"/>
                  </a:lnTo>
                  <a:lnTo>
                    <a:pt x="2" y="57"/>
                  </a:lnTo>
                  <a:lnTo>
                    <a:pt x="4" y="48"/>
                  </a:lnTo>
                  <a:lnTo>
                    <a:pt x="6" y="40"/>
                  </a:lnTo>
                  <a:lnTo>
                    <a:pt x="0" y="32"/>
                  </a:lnTo>
                  <a:lnTo>
                    <a:pt x="0" y="27"/>
                  </a:lnTo>
                  <a:lnTo>
                    <a:pt x="4" y="17"/>
                  </a:lnTo>
                  <a:lnTo>
                    <a:pt x="9" y="12"/>
                  </a:lnTo>
                  <a:lnTo>
                    <a:pt x="8" y="2"/>
                  </a:lnTo>
                  <a:lnTo>
                    <a:pt x="8" y="2"/>
                  </a:lnTo>
                  <a:lnTo>
                    <a:pt x="8" y="2"/>
                  </a:lnTo>
                  <a:close/>
                </a:path>
              </a:pathLst>
            </a:custGeom>
            <a:solidFill>
              <a:schemeClr val="bg1">
                <a:lumMod val="85000"/>
              </a:schemeClr>
            </a:solidFill>
            <a:ln w="635" cap="rnd">
              <a:solidFill>
                <a:schemeClr val="bg1">
                  <a:alpha val="17000"/>
                </a:schemeClr>
              </a:solidFill>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01" name="Freeform 200">
              <a:extLst>
                <a:ext uri="{FF2B5EF4-FFF2-40B4-BE49-F238E27FC236}">
                  <a16:creationId xmlns:a16="http://schemas.microsoft.com/office/drawing/2014/main" id="{B1A0CDD1-1BB6-6B40-9862-1C376C53F9BA}"/>
                </a:ext>
              </a:extLst>
            </p:cNvPr>
            <p:cNvSpPr>
              <a:spLocks/>
            </p:cNvSpPr>
            <p:nvPr userDrawn="1"/>
          </p:nvSpPr>
          <p:spPr bwMode="auto">
            <a:xfrm>
              <a:off x="609629" y="2984003"/>
              <a:ext cx="119095" cy="88356"/>
            </a:xfrm>
            <a:custGeom>
              <a:avLst/>
              <a:gdLst>
                <a:gd name="T0" fmla="*/ 8 w 78"/>
                <a:gd name="T1" fmla="*/ 2 h 68"/>
                <a:gd name="T2" fmla="*/ 38 w 78"/>
                <a:gd name="T3" fmla="*/ 0 h 68"/>
                <a:gd name="T4" fmla="*/ 64 w 78"/>
                <a:gd name="T5" fmla="*/ 29 h 68"/>
                <a:gd name="T6" fmla="*/ 72 w 78"/>
                <a:gd name="T7" fmla="*/ 48 h 68"/>
                <a:gd name="T8" fmla="*/ 78 w 78"/>
                <a:gd name="T9" fmla="*/ 53 h 68"/>
                <a:gd name="T10" fmla="*/ 78 w 78"/>
                <a:gd name="T11" fmla="*/ 68 h 68"/>
                <a:gd name="T12" fmla="*/ 47 w 78"/>
                <a:gd name="T13" fmla="*/ 65 h 68"/>
                <a:gd name="T14" fmla="*/ 34 w 78"/>
                <a:gd name="T15" fmla="*/ 65 h 68"/>
                <a:gd name="T16" fmla="*/ 23 w 78"/>
                <a:gd name="T17" fmla="*/ 65 h 68"/>
                <a:gd name="T18" fmla="*/ 15 w 78"/>
                <a:gd name="T19" fmla="*/ 65 h 68"/>
                <a:gd name="T20" fmla="*/ 2 w 78"/>
                <a:gd name="T21" fmla="*/ 67 h 68"/>
                <a:gd name="T22" fmla="*/ 2 w 78"/>
                <a:gd name="T23" fmla="*/ 57 h 68"/>
                <a:gd name="T24" fmla="*/ 4 w 78"/>
                <a:gd name="T25" fmla="*/ 48 h 68"/>
                <a:gd name="T26" fmla="*/ 6 w 78"/>
                <a:gd name="T27" fmla="*/ 40 h 68"/>
                <a:gd name="T28" fmla="*/ 0 w 78"/>
                <a:gd name="T29" fmla="*/ 32 h 68"/>
                <a:gd name="T30" fmla="*/ 0 w 78"/>
                <a:gd name="T31" fmla="*/ 27 h 68"/>
                <a:gd name="T32" fmla="*/ 4 w 78"/>
                <a:gd name="T33" fmla="*/ 17 h 68"/>
                <a:gd name="T34" fmla="*/ 9 w 78"/>
                <a:gd name="T35" fmla="*/ 12 h 68"/>
                <a:gd name="T36" fmla="*/ 8 w 78"/>
                <a:gd name="T37" fmla="*/ 2 h 68"/>
                <a:gd name="T38" fmla="*/ 8 w 78"/>
                <a:gd name="T39" fmla="*/ 2 h 68"/>
                <a:gd name="T40" fmla="*/ 8 w 78"/>
                <a:gd name="T41" fmla="*/ 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8" h="68">
                  <a:moveTo>
                    <a:pt x="8" y="2"/>
                  </a:moveTo>
                  <a:lnTo>
                    <a:pt x="38" y="0"/>
                  </a:lnTo>
                  <a:lnTo>
                    <a:pt x="64" y="29"/>
                  </a:lnTo>
                  <a:lnTo>
                    <a:pt x="72" y="48"/>
                  </a:lnTo>
                  <a:lnTo>
                    <a:pt x="78" y="53"/>
                  </a:lnTo>
                  <a:lnTo>
                    <a:pt x="78" y="68"/>
                  </a:lnTo>
                  <a:lnTo>
                    <a:pt x="47" y="65"/>
                  </a:lnTo>
                  <a:lnTo>
                    <a:pt x="34" y="65"/>
                  </a:lnTo>
                  <a:lnTo>
                    <a:pt x="23" y="65"/>
                  </a:lnTo>
                  <a:lnTo>
                    <a:pt x="15" y="65"/>
                  </a:lnTo>
                  <a:lnTo>
                    <a:pt x="2" y="67"/>
                  </a:lnTo>
                  <a:lnTo>
                    <a:pt x="2" y="57"/>
                  </a:lnTo>
                  <a:lnTo>
                    <a:pt x="4" y="48"/>
                  </a:lnTo>
                  <a:lnTo>
                    <a:pt x="6" y="40"/>
                  </a:lnTo>
                  <a:lnTo>
                    <a:pt x="0" y="32"/>
                  </a:lnTo>
                  <a:lnTo>
                    <a:pt x="0" y="27"/>
                  </a:lnTo>
                  <a:lnTo>
                    <a:pt x="4" y="17"/>
                  </a:lnTo>
                  <a:lnTo>
                    <a:pt x="9" y="12"/>
                  </a:lnTo>
                  <a:lnTo>
                    <a:pt x="8" y="2"/>
                  </a:lnTo>
                  <a:lnTo>
                    <a:pt x="8" y="2"/>
                  </a:lnTo>
                  <a:lnTo>
                    <a:pt x="8" y="2"/>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02" name="Freeform 201">
              <a:extLst>
                <a:ext uri="{FF2B5EF4-FFF2-40B4-BE49-F238E27FC236}">
                  <a16:creationId xmlns:a16="http://schemas.microsoft.com/office/drawing/2014/main" id="{CB52479D-AA14-1649-8394-3EAB5FF448EF}"/>
                </a:ext>
              </a:extLst>
            </p:cNvPr>
            <p:cNvSpPr>
              <a:spLocks/>
            </p:cNvSpPr>
            <p:nvPr userDrawn="1"/>
          </p:nvSpPr>
          <p:spPr bwMode="auto">
            <a:xfrm>
              <a:off x="791326" y="3102244"/>
              <a:ext cx="135891" cy="140329"/>
            </a:xfrm>
            <a:custGeom>
              <a:avLst/>
              <a:gdLst>
                <a:gd name="T0" fmla="*/ 10 w 89"/>
                <a:gd name="T1" fmla="*/ 8 h 108"/>
                <a:gd name="T2" fmla="*/ 25 w 89"/>
                <a:gd name="T3" fmla="*/ 8 h 108"/>
                <a:gd name="T4" fmla="*/ 36 w 89"/>
                <a:gd name="T5" fmla="*/ 0 h 108"/>
                <a:gd name="T6" fmla="*/ 36 w 89"/>
                <a:gd name="T7" fmla="*/ 11 h 108"/>
                <a:gd name="T8" fmla="*/ 46 w 89"/>
                <a:gd name="T9" fmla="*/ 4 h 108"/>
                <a:gd name="T10" fmla="*/ 59 w 89"/>
                <a:gd name="T11" fmla="*/ 19 h 108"/>
                <a:gd name="T12" fmla="*/ 72 w 89"/>
                <a:gd name="T13" fmla="*/ 13 h 108"/>
                <a:gd name="T14" fmla="*/ 83 w 89"/>
                <a:gd name="T15" fmla="*/ 25 h 108"/>
                <a:gd name="T16" fmla="*/ 89 w 89"/>
                <a:gd name="T17" fmla="*/ 42 h 108"/>
                <a:gd name="T18" fmla="*/ 81 w 89"/>
                <a:gd name="T19" fmla="*/ 49 h 108"/>
                <a:gd name="T20" fmla="*/ 78 w 89"/>
                <a:gd name="T21" fmla="*/ 66 h 108"/>
                <a:gd name="T22" fmla="*/ 80 w 89"/>
                <a:gd name="T23" fmla="*/ 80 h 108"/>
                <a:gd name="T24" fmla="*/ 85 w 89"/>
                <a:gd name="T25" fmla="*/ 91 h 108"/>
                <a:gd name="T26" fmla="*/ 80 w 89"/>
                <a:gd name="T27" fmla="*/ 95 h 108"/>
                <a:gd name="T28" fmla="*/ 80 w 89"/>
                <a:gd name="T29" fmla="*/ 95 h 108"/>
                <a:gd name="T30" fmla="*/ 78 w 89"/>
                <a:gd name="T31" fmla="*/ 93 h 108"/>
                <a:gd name="T32" fmla="*/ 70 w 89"/>
                <a:gd name="T33" fmla="*/ 91 h 108"/>
                <a:gd name="T34" fmla="*/ 66 w 89"/>
                <a:gd name="T35" fmla="*/ 91 h 108"/>
                <a:gd name="T36" fmla="*/ 61 w 89"/>
                <a:gd name="T37" fmla="*/ 91 h 108"/>
                <a:gd name="T38" fmla="*/ 55 w 89"/>
                <a:gd name="T39" fmla="*/ 91 h 108"/>
                <a:gd name="T40" fmla="*/ 51 w 89"/>
                <a:gd name="T41" fmla="*/ 95 h 108"/>
                <a:gd name="T42" fmla="*/ 51 w 89"/>
                <a:gd name="T43" fmla="*/ 95 h 108"/>
                <a:gd name="T44" fmla="*/ 44 w 89"/>
                <a:gd name="T45" fmla="*/ 97 h 108"/>
                <a:gd name="T46" fmla="*/ 40 w 89"/>
                <a:gd name="T47" fmla="*/ 98 h 108"/>
                <a:gd name="T48" fmla="*/ 29 w 89"/>
                <a:gd name="T49" fmla="*/ 102 h 108"/>
                <a:gd name="T50" fmla="*/ 19 w 89"/>
                <a:gd name="T51" fmla="*/ 104 h 108"/>
                <a:gd name="T52" fmla="*/ 17 w 89"/>
                <a:gd name="T53" fmla="*/ 104 h 108"/>
                <a:gd name="T54" fmla="*/ 19 w 89"/>
                <a:gd name="T55" fmla="*/ 104 h 108"/>
                <a:gd name="T56" fmla="*/ 19 w 89"/>
                <a:gd name="T57" fmla="*/ 104 h 108"/>
                <a:gd name="T58" fmla="*/ 19 w 89"/>
                <a:gd name="T59" fmla="*/ 108 h 108"/>
                <a:gd name="T60" fmla="*/ 19 w 89"/>
                <a:gd name="T61" fmla="*/ 108 h 108"/>
                <a:gd name="T62" fmla="*/ 15 w 89"/>
                <a:gd name="T63" fmla="*/ 104 h 108"/>
                <a:gd name="T64" fmla="*/ 15 w 89"/>
                <a:gd name="T65" fmla="*/ 95 h 108"/>
                <a:gd name="T66" fmla="*/ 19 w 89"/>
                <a:gd name="T67" fmla="*/ 83 h 108"/>
                <a:gd name="T68" fmla="*/ 2 w 89"/>
                <a:gd name="T69" fmla="*/ 70 h 108"/>
                <a:gd name="T70" fmla="*/ 8 w 89"/>
                <a:gd name="T71" fmla="*/ 63 h 108"/>
                <a:gd name="T72" fmla="*/ 8 w 89"/>
                <a:gd name="T73" fmla="*/ 63 h 108"/>
                <a:gd name="T74" fmla="*/ 0 w 89"/>
                <a:gd name="T75" fmla="*/ 57 h 108"/>
                <a:gd name="T76" fmla="*/ 8 w 89"/>
                <a:gd name="T77" fmla="*/ 53 h 108"/>
                <a:gd name="T78" fmla="*/ 8 w 89"/>
                <a:gd name="T79" fmla="*/ 40 h 108"/>
                <a:gd name="T80" fmla="*/ 15 w 89"/>
                <a:gd name="T81" fmla="*/ 40 h 108"/>
                <a:gd name="T82" fmla="*/ 13 w 89"/>
                <a:gd name="T83" fmla="*/ 28 h 108"/>
                <a:gd name="T84" fmla="*/ 10 w 89"/>
                <a:gd name="T85" fmla="*/ 21 h 108"/>
                <a:gd name="T86" fmla="*/ 10 w 89"/>
                <a:gd name="T87" fmla="*/ 8 h 108"/>
                <a:gd name="T88" fmla="*/ 10 w 89"/>
                <a:gd name="T89" fmla="*/ 8 h 108"/>
                <a:gd name="T90" fmla="*/ 10 w 89"/>
                <a:gd name="T91" fmla="*/ 8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9" h="108">
                  <a:moveTo>
                    <a:pt x="10" y="8"/>
                  </a:moveTo>
                  <a:lnTo>
                    <a:pt x="25" y="8"/>
                  </a:lnTo>
                  <a:lnTo>
                    <a:pt x="36" y="0"/>
                  </a:lnTo>
                  <a:lnTo>
                    <a:pt x="36" y="11"/>
                  </a:lnTo>
                  <a:lnTo>
                    <a:pt x="46" y="4"/>
                  </a:lnTo>
                  <a:lnTo>
                    <a:pt x="59" y="19"/>
                  </a:lnTo>
                  <a:lnTo>
                    <a:pt x="72" y="13"/>
                  </a:lnTo>
                  <a:lnTo>
                    <a:pt x="83" y="25"/>
                  </a:lnTo>
                  <a:lnTo>
                    <a:pt x="89" y="42"/>
                  </a:lnTo>
                  <a:lnTo>
                    <a:pt x="81" y="49"/>
                  </a:lnTo>
                  <a:lnTo>
                    <a:pt x="78" y="66"/>
                  </a:lnTo>
                  <a:lnTo>
                    <a:pt x="80" y="80"/>
                  </a:lnTo>
                  <a:lnTo>
                    <a:pt x="85" y="91"/>
                  </a:lnTo>
                  <a:lnTo>
                    <a:pt x="80" y="95"/>
                  </a:lnTo>
                  <a:lnTo>
                    <a:pt x="80" y="95"/>
                  </a:lnTo>
                  <a:lnTo>
                    <a:pt x="78" y="93"/>
                  </a:lnTo>
                  <a:lnTo>
                    <a:pt x="70" y="91"/>
                  </a:lnTo>
                  <a:lnTo>
                    <a:pt x="66" y="91"/>
                  </a:lnTo>
                  <a:lnTo>
                    <a:pt x="61" y="91"/>
                  </a:lnTo>
                  <a:lnTo>
                    <a:pt x="55" y="91"/>
                  </a:lnTo>
                  <a:lnTo>
                    <a:pt x="51" y="95"/>
                  </a:lnTo>
                  <a:lnTo>
                    <a:pt x="51" y="95"/>
                  </a:lnTo>
                  <a:lnTo>
                    <a:pt x="44" y="97"/>
                  </a:lnTo>
                  <a:lnTo>
                    <a:pt x="40" y="98"/>
                  </a:lnTo>
                  <a:lnTo>
                    <a:pt x="29" y="102"/>
                  </a:lnTo>
                  <a:lnTo>
                    <a:pt x="19" y="104"/>
                  </a:lnTo>
                  <a:lnTo>
                    <a:pt x="17" y="104"/>
                  </a:lnTo>
                  <a:lnTo>
                    <a:pt x="19" y="104"/>
                  </a:lnTo>
                  <a:lnTo>
                    <a:pt x="19" y="104"/>
                  </a:lnTo>
                  <a:lnTo>
                    <a:pt x="19" y="108"/>
                  </a:lnTo>
                  <a:lnTo>
                    <a:pt x="19" y="108"/>
                  </a:lnTo>
                  <a:lnTo>
                    <a:pt x="15" y="104"/>
                  </a:lnTo>
                  <a:lnTo>
                    <a:pt x="15" y="95"/>
                  </a:lnTo>
                  <a:lnTo>
                    <a:pt x="19" y="83"/>
                  </a:lnTo>
                  <a:lnTo>
                    <a:pt x="2" y="70"/>
                  </a:lnTo>
                  <a:lnTo>
                    <a:pt x="8" y="63"/>
                  </a:lnTo>
                  <a:lnTo>
                    <a:pt x="8" y="63"/>
                  </a:lnTo>
                  <a:lnTo>
                    <a:pt x="0" y="57"/>
                  </a:lnTo>
                  <a:lnTo>
                    <a:pt x="8" y="53"/>
                  </a:lnTo>
                  <a:lnTo>
                    <a:pt x="8" y="40"/>
                  </a:lnTo>
                  <a:lnTo>
                    <a:pt x="15" y="40"/>
                  </a:lnTo>
                  <a:lnTo>
                    <a:pt x="13" y="28"/>
                  </a:lnTo>
                  <a:lnTo>
                    <a:pt x="10" y="21"/>
                  </a:lnTo>
                  <a:lnTo>
                    <a:pt x="10" y="8"/>
                  </a:lnTo>
                  <a:lnTo>
                    <a:pt x="10" y="8"/>
                  </a:lnTo>
                  <a:lnTo>
                    <a:pt x="10" y="8"/>
                  </a:lnTo>
                  <a:close/>
                </a:path>
              </a:pathLst>
            </a:custGeom>
            <a:solidFill>
              <a:schemeClr val="bg1">
                <a:lumMod val="85000"/>
              </a:schemeClr>
            </a:solidFill>
            <a:ln w="635" cap="rnd">
              <a:solidFill>
                <a:schemeClr val="bg1">
                  <a:alpha val="17000"/>
                </a:schemeClr>
              </a:solidFill>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03" name="Freeform 202">
              <a:extLst>
                <a:ext uri="{FF2B5EF4-FFF2-40B4-BE49-F238E27FC236}">
                  <a16:creationId xmlns:a16="http://schemas.microsoft.com/office/drawing/2014/main" id="{92A1D164-50EB-6D48-A4D3-CFF7E8A60C4E}"/>
                </a:ext>
              </a:extLst>
            </p:cNvPr>
            <p:cNvSpPr>
              <a:spLocks/>
            </p:cNvSpPr>
            <p:nvPr userDrawn="1"/>
          </p:nvSpPr>
          <p:spPr bwMode="auto">
            <a:xfrm>
              <a:off x="791326" y="3102244"/>
              <a:ext cx="135891" cy="140329"/>
            </a:xfrm>
            <a:custGeom>
              <a:avLst/>
              <a:gdLst>
                <a:gd name="T0" fmla="*/ 10 w 89"/>
                <a:gd name="T1" fmla="*/ 8 h 108"/>
                <a:gd name="T2" fmla="*/ 25 w 89"/>
                <a:gd name="T3" fmla="*/ 8 h 108"/>
                <a:gd name="T4" fmla="*/ 36 w 89"/>
                <a:gd name="T5" fmla="*/ 0 h 108"/>
                <a:gd name="T6" fmla="*/ 36 w 89"/>
                <a:gd name="T7" fmla="*/ 11 h 108"/>
                <a:gd name="T8" fmla="*/ 46 w 89"/>
                <a:gd name="T9" fmla="*/ 4 h 108"/>
                <a:gd name="T10" fmla="*/ 59 w 89"/>
                <a:gd name="T11" fmla="*/ 19 h 108"/>
                <a:gd name="T12" fmla="*/ 72 w 89"/>
                <a:gd name="T13" fmla="*/ 13 h 108"/>
                <a:gd name="T14" fmla="*/ 83 w 89"/>
                <a:gd name="T15" fmla="*/ 25 h 108"/>
                <a:gd name="T16" fmla="*/ 89 w 89"/>
                <a:gd name="T17" fmla="*/ 42 h 108"/>
                <a:gd name="T18" fmla="*/ 81 w 89"/>
                <a:gd name="T19" fmla="*/ 49 h 108"/>
                <a:gd name="T20" fmla="*/ 78 w 89"/>
                <a:gd name="T21" fmla="*/ 66 h 108"/>
                <a:gd name="T22" fmla="*/ 80 w 89"/>
                <a:gd name="T23" fmla="*/ 80 h 108"/>
                <a:gd name="T24" fmla="*/ 85 w 89"/>
                <a:gd name="T25" fmla="*/ 91 h 108"/>
                <a:gd name="T26" fmla="*/ 80 w 89"/>
                <a:gd name="T27" fmla="*/ 95 h 108"/>
                <a:gd name="T28" fmla="*/ 80 w 89"/>
                <a:gd name="T29" fmla="*/ 95 h 108"/>
                <a:gd name="T30" fmla="*/ 78 w 89"/>
                <a:gd name="T31" fmla="*/ 93 h 108"/>
                <a:gd name="T32" fmla="*/ 70 w 89"/>
                <a:gd name="T33" fmla="*/ 91 h 108"/>
                <a:gd name="T34" fmla="*/ 66 w 89"/>
                <a:gd name="T35" fmla="*/ 91 h 108"/>
                <a:gd name="T36" fmla="*/ 61 w 89"/>
                <a:gd name="T37" fmla="*/ 91 h 108"/>
                <a:gd name="T38" fmla="*/ 55 w 89"/>
                <a:gd name="T39" fmla="*/ 91 h 108"/>
                <a:gd name="T40" fmla="*/ 51 w 89"/>
                <a:gd name="T41" fmla="*/ 95 h 108"/>
                <a:gd name="T42" fmla="*/ 51 w 89"/>
                <a:gd name="T43" fmla="*/ 95 h 108"/>
                <a:gd name="T44" fmla="*/ 44 w 89"/>
                <a:gd name="T45" fmla="*/ 97 h 108"/>
                <a:gd name="T46" fmla="*/ 40 w 89"/>
                <a:gd name="T47" fmla="*/ 98 h 108"/>
                <a:gd name="T48" fmla="*/ 29 w 89"/>
                <a:gd name="T49" fmla="*/ 102 h 108"/>
                <a:gd name="T50" fmla="*/ 19 w 89"/>
                <a:gd name="T51" fmla="*/ 104 h 108"/>
                <a:gd name="T52" fmla="*/ 17 w 89"/>
                <a:gd name="T53" fmla="*/ 104 h 108"/>
                <a:gd name="T54" fmla="*/ 19 w 89"/>
                <a:gd name="T55" fmla="*/ 104 h 108"/>
                <a:gd name="T56" fmla="*/ 19 w 89"/>
                <a:gd name="T57" fmla="*/ 104 h 108"/>
                <a:gd name="T58" fmla="*/ 19 w 89"/>
                <a:gd name="T59" fmla="*/ 108 h 108"/>
                <a:gd name="T60" fmla="*/ 19 w 89"/>
                <a:gd name="T61" fmla="*/ 108 h 108"/>
                <a:gd name="T62" fmla="*/ 15 w 89"/>
                <a:gd name="T63" fmla="*/ 104 h 108"/>
                <a:gd name="T64" fmla="*/ 15 w 89"/>
                <a:gd name="T65" fmla="*/ 95 h 108"/>
                <a:gd name="T66" fmla="*/ 19 w 89"/>
                <a:gd name="T67" fmla="*/ 83 h 108"/>
                <a:gd name="T68" fmla="*/ 2 w 89"/>
                <a:gd name="T69" fmla="*/ 70 h 108"/>
                <a:gd name="T70" fmla="*/ 8 w 89"/>
                <a:gd name="T71" fmla="*/ 63 h 108"/>
                <a:gd name="T72" fmla="*/ 8 w 89"/>
                <a:gd name="T73" fmla="*/ 63 h 108"/>
                <a:gd name="T74" fmla="*/ 0 w 89"/>
                <a:gd name="T75" fmla="*/ 57 h 108"/>
                <a:gd name="T76" fmla="*/ 8 w 89"/>
                <a:gd name="T77" fmla="*/ 53 h 108"/>
                <a:gd name="T78" fmla="*/ 8 w 89"/>
                <a:gd name="T79" fmla="*/ 40 h 108"/>
                <a:gd name="T80" fmla="*/ 15 w 89"/>
                <a:gd name="T81" fmla="*/ 40 h 108"/>
                <a:gd name="T82" fmla="*/ 13 w 89"/>
                <a:gd name="T83" fmla="*/ 28 h 108"/>
                <a:gd name="T84" fmla="*/ 10 w 89"/>
                <a:gd name="T85" fmla="*/ 21 h 108"/>
                <a:gd name="T86" fmla="*/ 10 w 89"/>
                <a:gd name="T87" fmla="*/ 8 h 108"/>
                <a:gd name="T88" fmla="*/ 10 w 89"/>
                <a:gd name="T89" fmla="*/ 8 h 108"/>
                <a:gd name="T90" fmla="*/ 10 w 89"/>
                <a:gd name="T91" fmla="*/ 8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9" h="108">
                  <a:moveTo>
                    <a:pt x="10" y="8"/>
                  </a:moveTo>
                  <a:lnTo>
                    <a:pt x="25" y="8"/>
                  </a:lnTo>
                  <a:lnTo>
                    <a:pt x="36" y="0"/>
                  </a:lnTo>
                  <a:lnTo>
                    <a:pt x="36" y="11"/>
                  </a:lnTo>
                  <a:lnTo>
                    <a:pt x="46" y="4"/>
                  </a:lnTo>
                  <a:lnTo>
                    <a:pt x="59" y="19"/>
                  </a:lnTo>
                  <a:lnTo>
                    <a:pt x="72" y="13"/>
                  </a:lnTo>
                  <a:lnTo>
                    <a:pt x="83" y="25"/>
                  </a:lnTo>
                  <a:lnTo>
                    <a:pt x="89" y="42"/>
                  </a:lnTo>
                  <a:lnTo>
                    <a:pt x="81" y="49"/>
                  </a:lnTo>
                  <a:lnTo>
                    <a:pt x="78" y="66"/>
                  </a:lnTo>
                  <a:lnTo>
                    <a:pt x="80" y="80"/>
                  </a:lnTo>
                  <a:lnTo>
                    <a:pt x="85" y="91"/>
                  </a:lnTo>
                  <a:lnTo>
                    <a:pt x="80" y="95"/>
                  </a:lnTo>
                  <a:lnTo>
                    <a:pt x="80" y="95"/>
                  </a:lnTo>
                  <a:lnTo>
                    <a:pt x="78" y="93"/>
                  </a:lnTo>
                  <a:lnTo>
                    <a:pt x="70" y="91"/>
                  </a:lnTo>
                  <a:lnTo>
                    <a:pt x="66" y="91"/>
                  </a:lnTo>
                  <a:lnTo>
                    <a:pt x="61" y="91"/>
                  </a:lnTo>
                  <a:lnTo>
                    <a:pt x="55" y="91"/>
                  </a:lnTo>
                  <a:lnTo>
                    <a:pt x="51" y="95"/>
                  </a:lnTo>
                  <a:lnTo>
                    <a:pt x="51" y="95"/>
                  </a:lnTo>
                  <a:lnTo>
                    <a:pt x="44" y="97"/>
                  </a:lnTo>
                  <a:lnTo>
                    <a:pt x="40" y="98"/>
                  </a:lnTo>
                  <a:lnTo>
                    <a:pt x="29" y="102"/>
                  </a:lnTo>
                  <a:lnTo>
                    <a:pt x="19" y="104"/>
                  </a:lnTo>
                  <a:lnTo>
                    <a:pt x="17" y="104"/>
                  </a:lnTo>
                  <a:lnTo>
                    <a:pt x="19" y="104"/>
                  </a:lnTo>
                  <a:lnTo>
                    <a:pt x="19" y="104"/>
                  </a:lnTo>
                  <a:lnTo>
                    <a:pt x="19" y="108"/>
                  </a:lnTo>
                  <a:lnTo>
                    <a:pt x="19" y="108"/>
                  </a:lnTo>
                  <a:lnTo>
                    <a:pt x="15" y="104"/>
                  </a:lnTo>
                  <a:lnTo>
                    <a:pt x="15" y="95"/>
                  </a:lnTo>
                  <a:lnTo>
                    <a:pt x="19" y="83"/>
                  </a:lnTo>
                  <a:lnTo>
                    <a:pt x="2" y="70"/>
                  </a:lnTo>
                  <a:lnTo>
                    <a:pt x="8" y="63"/>
                  </a:lnTo>
                  <a:lnTo>
                    <a:pt x="8" y="63"/>
                  </a:lnTo>
                  <a:lnTo>
                    <a:pt x="0" y="57"/>
                  </a:lnTo>
                  <a:lnTo>
                    <a:pt x="8" y="53"/>
                  </a:lnTo>
                  <a:lnTo>
                    <a:pt x="8" y="40"/>
                  </a:lnTo>
                  <a:lnTo>
                    <a:pt x="15" y="40"/>
                  </a:lnTo>
                  <a:lnTo>
                    <a:pt x="13" y="28"/>
                  </a:lnTo>
                  <a:lnTo>
                    <a:pt x="10" y="21"/>
                  </a:lnTo>
                  <a:lnTo>
                    <a:pt x="10" y="8"/>
                  </a:lnTo>
                  <a:lnTo>
                    <a:pt x="10" y="8"/>
                  </a:lnTo>
                  <a:lnTo>
                    <a:pt x="10" y="8"/>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04" name="Freeform 203">
              <a:extLst>
                <a:ext uri="{FF2B5EF4-FFF2-40B4-BE49-F238E27FC236}">
                  <a16:creationId xmlns:a16="http://schemas.microsoft.com/office/drawing/2014/main" id="{408DD1AF-C0C6-4048-9A42-8AA3C3EB2A76}"/>
                </a:ext>
              </a:extLst>
            </p:cNvPr>
            <p:cNvSpPr>
              <a:spLocks/>
            </p:cNvSpPr>
            <p:nvPr userDrawn="1"/>
          </p:nvSpPr>
          <p:spPr bwMode="auto">
            <a:xfrm>
              <a:off x="612683" y="3035977"/>
              <a:ext cx="65655" cy="16892"/>
            </a:xfrm>
            <a:custGeom>
              <a:avLst/>
              <a:gdLst>
                <a:gd name="T0" fmla="*/ 0 w 43"/>
                <a:gd name="T1" fmla="*/ 13 h 13"/>
                <a:gd name="T2" fmla="*/ 11 w 43"/>
                <a:gd name="T3" fmla="*/ 13 h 13"/>
                <a:gd name="T4" fmla="*/ 24 w 43"/>
                <a:gd name="T5" fmla="*/ 8 h 13"/>
                <a:gd name="T6" fmla="*/ 38 w 43"/>
                <a:gd name="T7" fmla="*/ 13 h 13"/>
                <a:gd name="T8" fmla="*/ 43 w 43"/>
                <a:gd name="T9" fmla="*/ 6 h 13"/>
                <a:gd name="T10" fmla="*/ 24 w 43"/>
                <a:gd name="T11" fmla="*/ 2 h 13"/>
                <a:gd name="T12" fmla="*/ 15 w 43"/>
                <a:gd name="T13" fmla="*/ 2 h 13"/>
                <a:gd name="T14" fmla="*/ 11 w 43"/>
                <a:gd name="T15" fmla="*/ 2 h 13"/>
                <a:gd name="T16" fmla="*/ 4 w 43"/>
                <a:gd name="T17" fmla="*/ 0 h 13"/>
                <a:gd name="T18" fmla="*/ 0 w 43"/>
                <a:gd name="T19" fmla="*/ 13 h 13"/>
                <a:gd name="T20" fmla="*/ 0 w 43"/>
                <a:gd name="T21" fmla="*/ 13 h 13"/>
                <a:gd name="T22" fmla="*/ 0 w 43"/>
                <a:gd name="T23"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3" h="13">
                  <a:moveTo>
                    <a:pt x="0" y="13"/>
                  </a:moveTo>
                  <a:lnTo>
                    <a:pt x="11" y="13"/>
                  </a:lnTo>
                  <a:lnTo>
                    <a:pt x="24" y="8"/>
                  </a:lnTo>
                  <a:lnTo>
                    <a:pt x="38" y="13"/>
                  </a:lnTo>
                  <a:lnTo>
                    <a:pt x="43" y="6"/>
                  </a:lnTo>
                  <a:lnTo>
                    <a:pt x="24" y="2"/>
                  </a:lnTo>
                  <a:lnTo>
                    <a:pt x="15" y="2"/>
                  </a:lnTo>
                  <a:lnTo>
                    <a:pt x="11" y="2"/>
                  </a:lnTo>
                  <a:lnTo>
                    <a:pt x="4" y="0"/>
                  </a:lnTo>
                  <a:lnTo>
                    <a:pt x="0" y="13"/>
                  </a:lnTo>
                  <a:lnTo>
                    <a:pt x="0" y="13"/>
                  </a:lnTo>
                  <a:lnTo>
                    <a:pt x="0" y="13"/>
                  </a:lnTo>
                  <a:close/>
                </a:path>
              </a:pathLst>
            </a:custGeom>
            <a:solidFill>
              <a:schemeClr val="bg1">
                <a:lumMod val="85000"/>
              </a:schemeClr>
            </a:solidFill>
            <a:ln w="635" cap="rnd">
              <a:solidFill>
                <a:schemeClr val="bg1">
                  <a:alpha val="17000"/>
                </a:schemeClr>
              </a:solidFill>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05" name="Freeform 204">
              <a:extLst>
                <a:ext uri="{FF2B5EF4-FFF2-40B4-BE49-F238E27FC236}">
                  <a16:creationId xmlns:a16="http://schemas.microsoft.com/office/drawing/2014/main" id="{DD4EC38A-8065-1744-9419-424889E5AED8}"/>
                </a:ext>
              </a:extLst>
            </p:cNvPr>
            <p:cNvSpPr>
              <a:spLocks/>
            </p:cNvSpPr>
            <p:nvPr userDrawn="1"/>
          </p:nvSpPr>
          <p:spPr bwMode="auto">
            <a:xfrm>
              <a:off x="612683" y="3035977"/>
              <a:ext cx="65655" cy="16892"/>
            </a:xfrm>
            <a:custGeom>
              <a:avLst/>
              <a:gdLst>
                <a:gd name="T0" fmla="*/ 0 w 43"/>
                <a:gd name="T1" fmla="*/ 13 h 13"/>
                <a:gd name="T2" fmla="*/ 11 w 43"/>
                <a:gd name="T3" fmla="*/ 13 h 13"/>
                <a:gd name="T4" fmla="*/ 24 w 43"/>
                <a:gd name="T5" fmla="*/ 8 h 13"/>
                <a:gd name="T6" fmla="*/ 38 w 43"/>
                <a:gd name="T7" fmla="*/ 13 h 13"/>
                <a:gd name="T8" fmla="*/ 43 w 43"/>
                <a:gd name="T9" fmla="*/ 6 h 13"/>
                <a:gd name="T10" fmla="*/ 24 w 43"/>
                <a:gd name="T11" fmla="*/ 2 h 13"/>
                <a:gd name="T12" fmla="*/ 15 w 43"/>
                <a:gd name="T13" fmla="*/ 2 h 13"/>
                <a:gd name="T14" fmla="*/ 11 w 43"/>
                <a:gd name="T15" fmla="*/ 2 h 13"/>
                <a:gd name="T16" fmla="*/ 4 w 43"/>
                <a:gd name="T17" fmla="*/ 0 h 13"/>
                <a:gd name="T18" fmla="*/ 0 w 43"/>
                <a:gd name="T19" fmla="*/ 13 h 13"/>
                <a:gd name="T20" fmla="*/ 0 w 43"/>
                <a:gd name="T21" fmla="*/ 13 h 13"/>
                <a:gd name="T22" fmla="*/ 0 w 43"/>
                <a:gd name="T23"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3" h="13">
                  <a:moveTo>
                    <a:pt x="0" y="13"/>
                  </a:moveTo>
                  <a:lnTo>
                    <a:pt x="11" y="13"/>
                  </a:lnTo>
                  <a:lnTo>
                    <a:pt x="24" y="8"/>
                  </a:lnTo>
                  <a:lnTo>
                    <a:pt x="38" y="13"/>
                  </a:lnTo>
                  <a:lnTo>
                    <a:pt x="43" y="6"/>
                  </a:lnTo>
                  <a:lnTo>
                    <a:pt x="24" y="2"/>
                  </a:lnTo>
                  <a:lnTo>
                    <a:pt x="15" y="2"/>
                  </a:lnTo>
                  <a:lnTo>
                    <a:pt x="11" y="2"/>
                  </a:lnTo>
                  <a:lnTo>
                    <a:pt x="4" y="0"/>
                  </a:lnTo>
                  <a:lnTo>
                    <a:pt x="0" y="13"/>
                  </a:lnTo>
                  <a:lnTo>
                    <a:pt x="0" y="13"/>
                  </a:lnTo>
                  <a:lnTo>
                    <a:pt x="0" y="13"/>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06" name="Freeform 206">
              <a:extLst>
                <a:ext uri="{FF2B5EF4-FFF2-40B4-BE49-F238E27FC236}">
                  <a16:creationId xmlns:a16="http://schemas.microsoft.com/office/drawing/2014/main" id="{082E564E-D82A-754F-8F80-68F51E918B4C}"/>
                </a:ext>
              </a:extLst>
            </p:cNvPr>
            <p:cNvSpPr>
              <a:spLocks/>
            </p:cNvSpPr>
            <p:nvPr userDrawn="1"/>
          </p:nvSpPr>
          <p:spPr bwMode="auto">
            <a:xfrm>
              <a:off x="730246" y="3149031"/>
              <a:ext cx="90085" cy="93553"/>
            </a:xfrm>
            <a:custGeom>
              <a:avLst/>
              <a:gdLst>
                <a:gd name="T0" fmla="*/ 0 w 59"/>
                <a:gd name="T1" fmla="*/ 28 h 72"/>
                <a:gd name="T2" fmla="*/ 0 w 59"/>
                <a:gd name="T3" fmla="*/ 28 h 72"/>
                <a:gd name="T4" fmla="*/ 8 w 59"/>
                <a:gd name="T5" fmla="*/ 40 h 72"/>
                <a:gd name="T6" fmla="*/ 16 w 59"/>
                <a:gd name="T7" fmla="*/ 47 h 72"/>
                <a:gd name="T8" fmla="*/ 17 w 59"/>
                <a:gd name="T9" fmla="*/ 49 h 72"/>
                <a:gd name="T10" fmla="*/ 19 w 59"/>
                <a:gd name="T11" fmla="*/ 51 h 72"/>
                <a:gd name="T12" fmla="*/ 19 w 59"/>
                <a:gd name="T13" fmla="*/ 51 h 72"/>
                <a:gd name="T14" fmla="*/ 23 w 59"/>
                <a:gd name="T15" fmla="*/ 51 h 72"/>
                <a:gd name="T16" fmla="*/ 31 w 59"/>
                <a:gd name="T17" fmla="*/ 55 h 72"/>
                <a:gd name="T18" fmla="*/ 38 w 59"/>
                <a:gd name="T19" fmla="*/ 61 h 72"/>
                <a:gd name="T20" fmla="*/ 50 w 59"/>
                <a:gd name="T21" fmla="*/ 68 h 72"/>
                <a:gd name="T22" fmla="*/ 57 w 59"/>
                <a:gd name="T23" fmla="*/ 72 h 72"/>
                <a:gd name="T24" fmla="*/ 57 w 59"/>
                <a:gd name="T25" fmla="*/ 68 h 72"/>
                <a:gd name="T26" fmla="*/ 57 w 59"/>
                <a:gd name="T27" fmla="*/ 59 h 72"/>
                <a:gd name="T28" fmla="*/ 59 w 59"/>
                <a:gd name="T29" fmla="*/ 47 h 72"/>
                <a:gd name="T30" fmla="*/ 42 w 59"/>
                <a:gd name="T31" fmla="*/ 34 h 72"/>
                <a:gd name="T32" fmla="*/ 48 w 59"/>
                <a:gd name="T33" fmla="*/ 27 h 72"/>
                <a:gd name="T34" fmla="*/ 40 w 59"/>
                <a:gd name="T35" fmla="*/ 19 h 72"/>
                <a:gd name="T36" fmla="*/ 34 w 59"/>
                <a:gd name="T37" fmla="*/ 25 h 72"/>
                <a:gd name="T38" fmla="*/ 34 w 59"/>
                <a:gd name="T39" fmla="*/ 25 h 72"/>
                <a:gd name="T40" fmla="*/ 29 w 59"/>
                <a:gd name="T41" fmla="*/ 17 h 72"/>
                <a:gd name="T42" fmla="*/ 29 w 59"/>
                <a:gd name="T43" fmla="*/ 6 h 72"/>
                <a:gd name="T44" fmla="*/ 17 w 59"/>
                <a:gd name="T45" fmla="*/ 0 h 72"/>
                <a:gd name="T46" fmla="*/ 14 w 59"/>
                <a:gd name="T47" fmla="*/ 6 h 72"/>
                <a:gd name="T48" fmla="*/ 14 w 59"/>
                <a:gd name="T49" fmla="*/ 15 h 72"/>
                <a:gd name="T50" fmla="*/ 0 w 59"/>
                <a:gd name="T51" fmla="*/ 28 h 72"/>
                <a:gd name="T52" fmla="*/ 0 w 59"/>
                <a:gd name="T53" fmla="*/ 28 h 72"/>
                <a:gd name="T54" fmla="*/ 0 w 59"/>
                <a:gd name="T55" fmla="*/ 28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9" h="72">
                  <a:moveTo>
                    <a:pt x="0" y="28"/>
                  </a:moveTo>
                  <a:lnTo>
                    <a:pt x="0" y="28"/>
                  </a:lnTo>
                  <a:lnTo>
                    <a:pt x="8" y="40"/>
                  </a:lnTo>
                  <a:lnTo>
                    <a:pt x="16" y="47"/>
                  </a:lnTo>
                  <a:lnTo>
                    <a:pt x="17" y="49"/>
                  </a:lnTo>
                  <a:lnTo>
                    <a:pt x="19" y="51"/>
                  </a:lnTo>
                  <a:lnTo>
                    <a:pt x="19" y="51"/>
                  </a:lnTo>
                  <a:lnTo>
                    <a:pt x="23" y="51"/>
                  </a:lnTo>
                  <a:lnTo>
                    <a:pt x="31" y="55"/>
                  </a:lnTo>
                  <a:lnTo>
                    <a:pt x="38" y="61"/>
                  </a:lnTo>
                  <a:lnTo>
                    <a:pt x="50" y="68"/>
                  </a:lnTo>
                  <a:lnTo>
                    <a:pt x="57" y="72"/>
                  </a:lnTo>
                  <a:lnTo>
                    <a:pt x="57" y="68"/>
                  </a:lnTo>
                  <a:lnTo>
                    <a:pt x="57" y="59"/>
                  </a:lnTo>
                  <a:lnTo>
                    <a:pt x="59" y="47"/>
                  </a:lnTo>
                  <a:lnTo>
                    <a:pt x="42" y="34"/>
                  </a:lnTo>
                  <a:lnTo>
                    <a:pt x="48" y="27"/>
                  </a:lnTo>
                  <a:lnTo>
                    <a:pt x="40" y="19"/>
                  </a:lnTo>
                  <a:lnTo>
                    <a:pt x="34" y="25"/>
                  </a:lnTo>
                  <a:lnTo>
                    <a:pt x="34" y="25"/>
                  </a:lnTo>
                  <a:lnTo>
                    <a:pt x="29" y="17"/>
                  </a:lnTo>
                  <a:lnTo>
                    <a:pt x="29" y="6"/>
                  </a:lnTo>
                  <a:lnTo>
                    <a:pt x="17" y="0"/>
                  </a:lnTo>
                  <a:lnTo>
                    <a:pt x="14" y="6"/>
                  </a:lnTo>
                  <a:lnTo>
                    <a:pt x="14" y="15"/>
                  </a:lnTo>
                  <a:lnTo>
                    <a:pt x="0" y="28"/>
                  </a:lnTo>
                  <a:lnTo>
                    <a:pt x="0" y="28"/>
                  </a:lnTo>
                  <a:lnTo>
                    <a:pt x="0" y="28"/>
                  </a:lnTo>
                  <a:close/>
                </a:path>
              </a:pathLst>
            </a:custGeom>
            <a:solidFill>
              <a:schemeClr val="bg1">
                <a:lumMod val="85000"/>
              </a:schemeClr>
            </a:solidFill>
            <a:ln w="635" cap="rnd">
              <a:solidFill>
                <a:schemeClr val="bg1">
                  <a:alpha val="17000"/>
                </a:schemeClr>
              </a:solidFill>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07" name="Freeform 207">
              <a:extLst>
                <a:ext uri="{FF2B5EF4-FFF2-40B4-BE49-F238E27FC236}">
                  <a16:creationId xmlns:a16="http://schemas.microsoft.com/office/drawing/2014/main" id="{4AF52291-0152-E04B-95B3-C0EA340A960E}"/>
                </a:ext>
              </a:extLst>
            </p:cNvPr>
            <p:cNvSpPr>
              <a:spLocks/>
            </p:cNvSpPr>
            <p:nvPr userDrawn="1"/>
          </p:nvSpPr>
          <p:spPr bwMode="auto">
            <a:xfrm>
              <a:off x="730246" y="3149031"/>
              <a:ext cx="90085" cy="93553"/>
            </a:xfrm>
            <a:custGeom>
              <a:avLst/>
              <a:gdLst>
                <a:gd name="T0" fmla="*/ 0 w 59"/>
                <a:gd name="T1" fmla="*/ 28 h 72"/>
                <a:gd name="T2" fmla="*/ 0 w 59"/>
                <a:gd name="T3" fmla="*/ 28 h 72"/>
                <a:gd name="T4" fmla="*/ 8 w 59"/>
                <a:gd name="T5" fmla="*/ 40 h 72"/>
                <a:gd name="T6" fmla="*/ 16 w 59"/>
                <a:gd name="T7" fmla="*/ 47 h 72"/>
                <a:gd name="T8" fmla="*/ 17 w 59"/>
                <a:gd name="T9" fmla="*/ 49 h 72"/>
                <a:gd name="T10" fmla="*/ 19 w 59"/>
                <a:gd name="T11" fmla="*/ 51 h 72"/>
                <a:gd name="T12" fmla="*/ 19 w 59"/>
                <a:gd name="T13" fmla="*/ 51 h 72"/>
                <a:gd name="T14" fmla="*/ 23 w 59"/>
                <a:gd name="T15" fmla="*/ 51 h 72"/>
                <a:gd name="T16" fmla="*/ 31 w 59"/>
                <a:gd name="T17" fmla="*/ 55 h 72"/>
                <a:gd name="T18" fmla="*/ 38 w 59"/>
                <a:gd name="T19" fmla="*/ 61 h 72"/>
                <a:gd name="T20" fmla="*/ 50 w 59"/>
                <a:gd name="T21" fmla="*/ 68 h 72"/>
                <a:gd name="T22" fmla="*/ 57 w 59"/>
                <a:gd name="T23" fmla="*/ 72 h 72"/>
                <a:gd name="T24" fmla="*/ 57 w 59"/>
                <a:gd name="T25" fmla="*/ 68 h 72"/>
                <a:gd name="T26" fmla="*/ 57 w 59"/>
                <a:gd name="T27" fmla="*/ 59 h 72"/>
                <a:gd name="T28" fmla="*/ 59 w 59"/>
                <a:gd name="T29" fmla="*/ 47 h 72"/>
                <a:gd name="T30" fmla="*/ 42 w 59"/>
                <a:gd name="T31" fmla="*/ 34 h 72"/>
                <a:gd name="T32" fmla="*/ 48 w 59"/>
                <a:gd name="T33" fmla="*/ 27 h 72"/>
                <a:gd name="T34" fmla="*/ 40 w 59"/>
                <a:gd name="T35" fmla="*/ 19 h 72"/>
                <a:gd name="T36" fmla="*/ 34 w 59"/>
                <a:gd name="T37" fmla="*/ 25 h 72"/>
                <a:gd name="T38" fmla="*/ 34 w 59"/>
                <a:gd name="T39" fmla="*/ 25 h 72"/>
                <a:gd name="T40" fmla="*/ 29 w 59"/>
                <a:gd name="T41" fmla="*/ 17 h 72"/>
                <a:gd name="T42" fmla="*/ 29 w 59"/>
                <a:gd name="T43" fmla="*/ 6 h 72"/>
                <a:gd name="T44" fmla="*/ 17 w 59"/>
                <a:gd name="T45" fmla="*/ 0 h 72"/>
                <a:gd name="T46" fmla="*/ 14 w 59"/>
                <a:gd name="T47" fmla="*/ 6 h 72"/>
                <a:gd name="T48" fmla="*/ 14 w 59"/>
                <a:gd name="T49" fmla="*/ 15 h 72"/>
                <a:gd name="T50" fmla="*/ 0 w 59"/>
                <a:gd name="T51" fmla="*/ 28 h 72"/>
                <a:gd name="T52" fmla="*/ 0 w 59"/>
                <a:gd name="T53" fmla="*/ 28 h 72"/>
                <a:gd name="T54" fmla="*/ 0 w 59"/>
                <a:gd name="T55" fmla="*/ 28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9" h="72">
                  <a:moveTo>
                    <a:pt x="0" y="28"/>
                  </a:moveTo>
                  <a:lnTo>
                    <a:pt x="0" y="28"/>
                  </a:lnTo>
                  <a:lnTo>
                    <a:pt x="8" y="40"/>
                  </a:lnTo>
                  <a:lnTo>
                    <a:pt x="16" y="47"/>
                  </a:lnTo>
                  <a:lnTo>
                    <a:pt x="17" y="49"/>
                  </a:lnTo>
                  <a:lnTo>
                    <a:pt x="19" y="51"/>
                  </a:lnTo>
                  <a:lnTo>
                    <a:pt x="19" y="51"/>
                  </a:lnTo>
                  <a:lnTo>
                    <a:pt x="23" y="51"/>
                  </a:lnTo>
                  <a:lnTo>
                    <a:pt x="31" y="55"/>
                  </a:lnTo>
                  <a:lnTo>
                    <a:pt x="38" y="61"/>
                  </a:lnTo>
                  <a:lnTo>
                    <a:pt x="50" y="68"/>
                  </a:lnTo>
                  <a:lnTo>
                    <a:pt x="57" y="72"/>
                  </a:lnTo>
                  <a:lnTo>
                    <a:pt x="57" y="68"/>
                  </a:lnTo>
                  <a:lnTo>
                    <a:pt x="57" y="59"/>
                  </a:lnTo>
                  <a:lnTo>
                    <a:pt x="59" y="47"/>
                  </a:lnTo>
                  <a:lnTo>
                    <a:pt x="42" y="34"/>
                  </a:lnTo>
                  <a:lnTo>
                    <a:pt x="48" y="27"/>
                  </a:lnTo>
                  <a:lnTo>
                    <a:pt x="40" y="19"/>
                  </a:lnTo>
                  <a:lnTo>
                    <a:pt x="34" y="25"/>
                  </a:lnTo>
                  <a:lnTo>
                    <a:pt x="34" y="25"/>
                  </a:lnTo>
                  <a:lnTo>
                    <a:pt x="29" y="17"/>
                  </a:lnTo>
                  <a:lnTo>
                    <a:pt x="29" y="6"/>
                  </a:lnTo>
                  <a:lnTo>
                    <a:pt x="17" y="0"/>
                  </a:lnTo>
                  <a:lnTo>
                    <a:pt x="14" y="6"/>
                  </a:lnTo>
                  <a:lnTo>
                    <a:pt x="14" y="15"/>
                  </a:lnTo>
                  <a:lnTo>
                    <a:pt x="0" y="28"/>
                  </a:lnTo>
                  <a:lnTo>
                    <a:pt x="0" y="28"/>
                  </a:lnTo>
                  <a:lnTo>
                    <a:pt x="0" y="28"/>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08" name="Freeform 208">
              <a:extLst>
                <a:ext uri="{FF2B5EF4-FFF2-40B4-BE49-F238E27FC236}">
                  <a16:creationId xmlns:a16="http://schemas.microsoft.com/office/drawing/2014/main" id="{BB7A66E4-33F9-B54C-A902-FA8375B56778}"/>
                </a:ext>
              </a:extLst>
            </p:cNvPr>
            <p:cNvSpPr>
              <a:spLocks/>
            </p:cNvSpPr>
            <p:nvPr userDrawn="1"/>
          </p:nvSpPr>
          <p:spPr bwMode="auto">
            <a:xfrm>
              <a:off x="652376" y="3063274"/>
              <a:ext cx="161848" cy="120839"/>
            </a:xfrm>
            <a:custGeom>
              <a:avLst/>
              <a:gdLst>
                <a:gd name="T0" fmla="*/ 27 w 106"/>
                <a:gd name="T1" fmla="*/ 58 h 93"/>
                <a:gd name="T2" fmla="*/ 27 w 106"/>
                <a:gd name="T3" fmla="*/ 58 h 93"/>
                <a:gd name="T4" fmla="*/ 12 w 106"/>
                <a:gd name="T5" fmla="*/ 43 h 93"/>
                <a:gd name="T6" fmla="*/ 4 w 106"/>
                <a:gd name="T7" fmla="*/ 34 h 93"/>
                <a:gd name="T8" fmla="*/ 0 w 106"/>
                <a:gd name="T9" fmla="*/ 28 h 93"/>
                <a:gd name="T10" fmla="*/ 0 w 106"/>
                <a:gd name="T11" fmla="*/ 28 h 93"/>
                <a:gd name="T12" fmla="*/ 0 w 106"/>
                <a:gd name="T13" fmla="*/ 26 h 93"/>
                <a:gd name="T14" fmla="*/ 2 w 106"/>
                <a:gd name="T15" fmla="*/ 23 h 93"/>
                <a:gd name="T16" fmla="*/ 6 w 106"/>
                <a:gd name="T17" fmla="*/ 19 h 93"/>
                <a:gd name="T18" fmla="*/ 8 w 106"/>
                <a:gd name="T19" fmla="*/ 17 h 93"/>
                <a:gd name="T20" fmla="*/ 8 w 106"/>
                <a:gd name="T21" fmla="*/ 17 h 93"/>
                <a:gd name="T22" fmla="*/ 15 w 106"/>
                <a:gd name="T23" fmla="*/ 17 h 93"/>
                <a:gd name="T24" fmla="*/ 15 w 106"/>
                <a:gd name="T25" fmla="*/ 9 h 93"/>
                <a:gd name="T26" fmla="*/ 19 w 106"/>
                <a:gd name="T27" fmla="*/ 2 h 93"/>
                <a:gd name="T28" fmla="*/ 50 w 106"/>
                <a:gd name="T29" fmla="*/ 7 h 93"/>
                <a:gd name="T30" fmla="*/ 50 w 106"/>
                <a:gd name="T31" fmla="*/ 9 h 93"/>
                <a:gd name="T32" fmla="*/ 74 w 106"/>
                <a:gd name="T33" fmla="*/ 9 h 93"/>
                <a:gd name="T34" fmla="*/ 84 w 106"/>
                <a:gd name="T35" fmla="*/ 0 h 93"/>
                <a:gd name="T36" fmla="*/ 101 w 106"/>
                <a:gd name="T37" fmla="*/ 38 h 93"/>
                <a:gd name="T38" fmla="*/ 101 w 106"/>
                <a:gd name="T39" fmla="*/ 51 h 93"/>
                <a:gd name="T40" fmla="*/ 104 w 106"/>
                <a:gd name="T41" fmla="*/ 58 h 93"/>
                <a:gd name="T42" fmla="*/ 106 w 106"/>
                <a:gd name="T43" fmla="*/ 70 h 93"/>
                <a:gd name="T44" fmla="*/ 99 w 106"/>
                <a:gd name="T45" fmla="*/ 70 h 93"/>
                <a:gd name="T46" fmla="*/ 101 w 106"/>
                <a:gd name="T47" fmla="*/ 83 h 93"/>
                <a:gd name="T48" fmla="*/ 93 w 106"/>
                <a:gd name="T49" fmla="*/ 87 h 93"/>
                <a:gd name="T50" fmla="*/ 89 w 106"/>
                <a:gd name="T51" fmla="*/ 85 h 93"/>
                <a:gd name="T52" fmla="*/ 85 w 106"/>
                <a:gd name="T53" fmla="*/ 93 h 93"/>
                <a:gd name="T54" fmla="*/ 80 w 106"/>
                <a:gd name="T55" fmla="*/ 83 h 93"/>
                <a:gd name="T56" fmla="*/ 80 w 106"/>
                <a:gd name="T57" fmla="*/ 72 h 93"/>
                <a:gd name="T58" fmla="*/ 68 w 106"/>
                <a:gd name="T59" fmla="*/ 66 h 93"/>
                <a:gd name="T60" fmla="*/ 65 w 106"/>
                <a:gd name="T61" fmla="*/ 72 h 93"/>
                <a:gd name="T62" fmla="*/ 63 w 106"/>
                <a:gd name="T63" fmla="*/ 60 h 93"/>
                <a:gd name="T64" fmla="*/ 55 w 106"/>
                <a:gd name="T65" fmla="*/ 45 h 93"/>
                <a:gd name="T66" fmla="*/ 40 w 106"/>
                <a:gd name="T67" fmla="*/ 45 h 93"/>
                <a:gd name="T68" fmla="*/ 27 w 106"/>
                <a:gd name="T69" fmla="*/ 58 h 93"/>
                <a:gd name="T70" fmla="*/ 27 w 106"/>
                <a:gd name="T71" fmla="*/ 58 h 93"/>
                <a:gd name="T72" fmla="*/ 27 w 106"/>
                <a:gd name="T73" fmla="*/ 58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6" h="93">
                  <a:moveTo>
                    <a:pt x="27" y="58"/>
                  </a:moveTo>
                  <a:lnTo>
                    <a:pt x="27" y="58"/>
                  </a:lnTo>
                  <a:lnTo>
                    <a:pt x="12" y="43"/>
                  </a:lnTo>
                  <a:lnTo>
                    <a:pt x="4" y="34"/>
                  </a:lnTo>
                  <a:lnTo>
                    <a:pt x="0" y="28"/>
                  </a:lnTo>
                  <a:lnTo>
                    <a:pt x="0" y="28"/>
                  </a:lnTo>
                  <a:lnTo>
                    <a:pt x="0" y="26"/>
                  </a:lnTo>
                  <a:lnTo>
                    <a:pt x="2" y="23"/>
                  </a:lnTo>
                  <a:lnTo>
                    <a:pt x="6" y="19"/>
                  </a:lnTo>
                  <a:lnTo>
                    <a:pt x="8" y="17"/>
                  </a:lnTo>
                  <a:lnTo>
                    <a:pt x="8" y="17"/>
                  </a:lnTo>
                  <a:lnTo>
                    <a:pt x="15" y="17"/>
                  </a:lnTo>
                  <a:lnTo>
                    <a:pt x="15" y="9"/>
                  </a:lnTo>
                  <a:lnTo>
                    <a:pt x="19" y="2"/>
                  </a:lnTo>
                  <a:lnTo>
                    <a:pt x="50" y="7"/>
                  </a:lnTo>
                  <a:lnTo>
                    <a:pt x="50" y="9"/>
                  </a:lnTo>
                  <a:lnTo>
                    <a:pt x="74" y="9"/>
                  </a:lnTo>
                  <a:lnTo>
                    <a:pt x="84" y="0"/>
                  </a:lnTo>
                  <a:lnTo>
                    <a:pt x="101" y="38"/>
                  </a:lnTo>
                  <a:lnTo>
                    <a:pt x="101" y="51"/>
                  </a:lnTo>
                  <a:lnTo>
                    <a:pt x="104" y="58"/>
                  </a:lnTo>
                  <a:lnTo>
                    <a:pt x="106" y="70"/>
                  </a:lnTo>
                  <a:lnTo>
                    <a:pt x="99" y="70"/>
                  </a:lnTo>
                  <a:lnTo>
                    <a:pt x="101" y="83"/>
                  </a:lnTo>
                  <a:lnTo>
                    <a:pt x="93" y="87"/>
                  </a:lnTo>
                  <a:lnTo>
                    <a:pt x="89" y="85"/>
                  </a:lnTo>
                  <a:lnTo>
                    <a:pt x="85" y="93"/>
                  </a:lnTo>
                  <a:lnTo>
                    <a:pt x="80" y="83"/>
                  </a:lnTo>
                  <a:lnTo>
                    <a:pt x="80" y="72"/>
                  </a:lnTo>
                  <a:lnTo>
                    <a:pt x="68" y="66"/>
                  </a:lnTo>
                  <a:lnTo>
                    <a:pt x="65" y="72"/>
                  </a:lnTo>
                  <a:lnTo>
                    <a:pt x="63" y="60"/>
                  </a:lnTo>
                  <a:lnTo>
                    <a:pt x="55" y="45"/>
                  </a:lnTo>
                  <a:lnTo>
                    <a:pt x="40" y="45"/>
                  </a:lnTo>
                  <a:lnTo>
                    <a:pt x="27" y="58"/>
                  </a:lnTo>
                  <a:lnTo>
                    <a:pt x="27" y="58"/>
                  </a:lnTo>
                  <a:lnTo>
                    <a:pt x="27" y="58"/>
                  </a:lnTo>
                  <a:close/>
                </a:path>
              </a:pathLst>
            </a:custGeom>
            <a:solidFill>
              <a:schemeClr val="bg1">
                <a:lumMod val="85000"/>
              </a:schemeClr>
            </a:solidFill>
            <a:ln w="635" cap="rnd">
              <a:solidFill>
                <a:schemeClr val="bg1">
                  <a:alpha val="17000"/>
                </a:schemeClr>
              </a:solidFill>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09" name="Freeform 209">
              <a:extLst>
                <a:ext uri="{FF2B5EF4-FFF2-40B4-BE49-F238E27FC236}">
                  <a16:creationId xmlns:a16="http://schemas.microsoft.com/office/drawing/2014/main" id="{0890E186-5F9F-0C45-8E82-AD9367E94DBB}"/>
                </a:ext>
              </a:extLst>
            </p:cNvPr>
            <p:cNvSpPr>
              <a:spLocks/>
            </p:cNvSpPr>
            <p:nvPr userDrawn="1"/>
          </p:nvSpPr>
          <p:spPr bwMode="auto">
            <a:xfrm>
              <a:off x="652376" y="3063274"/>
              <a:ext cx="161848" cy="120839"/>
            </a:xfrm>
            <a:custGeom>
              <a:avLst/>
              <a:gdLst>
                <a:gd name="T0" fmla="*/ 27 w 106"/>
                <a:gd name="T1" fmla="*/ 58 h 93"/>
                <a:gd name="T2" fmla="*/ 27 w 106"/>
                <a:gd name="T3" fmla="*/ 58 h 93"/>
                <a:gd name="T4" fmla="*/ 12 w 106"/>
                <a:gd name="T5" fmla="*/ 43 h 93"/>
                <a:gd name="T6" fmla="*/ 4 w 106"/>
                <a:gd name="T7" fmla="*/ 34 h 93"/>
                <a:gd name="T8" fmla="*/ 0 w 106"/>
                <a:gd name="T9" fmla="*/ 28 h 93"/>
                <a:gd name="T10" fmla="*/ 0 w 106"/>
                <a:gd name="T11" fmla="*/ 28 h 93"/>
                <a:gd name="T12" fmla="*/ 0 w 106"/>
                <a:gd name="T13" fmla="*/ 26 h 93"/>
                <a:gd name="T14" fmla="*/ 2 w 106"/>
                <a:gd name="T15" fmla="*/ 23 h 93"/>
                <a:gd name="T16" fmla="*/ 6 w 106"/>
                <a:gd name="T17" fmla="*/ 19 h 93"/>
                <a:gd name="T18" fmla="*/ 8 w 106"/>
                <a:gd name="T19" fmla="*/ 17 h 93"/>
                <a:gd name="T20" fmla="*/ 8 w 106"/>
                <a:gd name="T21" fmla="*/ 17 h 93"/>
                <a:gd name="T22" fmla="*/ 15 w 106"/>
                <a:gd name="T23" fmla="*/ 17 h 93"/>
                <a:gd name="T24" fmla="*/ 15 w 106"/>
                <a:gd name="T25" fmla="*/ 9 h 93"/>
                <a:gd name="T26" fmla="*/ 19 w 106"/>
                <a:gd name="T27" fmla="*/ 2 h 93"/>
                <a:gd name="T28" fmla="*/ 50 w 106"/>
                <a:gd name="T29" fmla="*/ 7 h 93"/>
                <a:gd name="T30" fmla="*/ 50 w 106"/>
                <a:gd name="T31" fmla="*/ 9 h 93"/>
                <a:gd name="T32" fmla="*/ 74 w 106"/>
                <a:gd name="T33" fmla="*/ 9 h 93"/>
                <a:gd name="T34" fmla="*/ 84 w 106"/>
                <a:gd name="T35" fmla="*/ 0 h 93"/>
                <a:gd name="T36" fmla="*/ 101 w 106"/>
                <a:gd name="T37" fmla="*/ 38 h 93"/>
                <a:gd name="T38" fmla="*/ 101 w 106"/>
                <a:gd name="T39" fmla="*/ 51 h 93"/>
                <a:gd name="T40" fmla="*/ 104 w 106"/>
                <a:gd name="T41" fmla="*/ 58 h 93"/>
                <a:gd name="T42" fmla="*/ 106 w 106"/>
                <a:gd name="T43" fmla="*/ 70 h 93"/>
                <a:gd name="T44" fmla="*/ 99 w 106"/>
                <a:gd name="T45" fmla="*/ 70 h 93"/>
                <a:gd name="T46" fmla="*/ 101 w 106"/>
                <a:gd name="T47" fmla="*/ 83 h 93"/>
                <a:gd name="T48" fmla="*/ 93 w 106"/>
                <a:gd name="T49" fmla="*/ 87 h 93"/>
                <a:gd name="T50" fmla="*/ 89 w 106"/>
                <a:gd name="T51" fmla="*/ 85 h 93"/>
                <a:gd name="T52" fmla="*/ 85 w 106"/>
                <a:gd name="T53" fmla="*/ 93 h 93"/>
                <a:gd name="T54" fmla="*/ 80 w 106"/>
                <a:gd name="T55" fmla="*/ 83 h 93"/>
                <a:gd name="T56" fmla="*/ 80 w 106"/>
                <a:gd name="T57" fmla="*/ 72 h 93"/>
                <a:gd name="T58" fmla="*/ 68 w 106"/>
                <a:gd name="T59" fmla="*/ 66 h 93"/>
                <a:gd name="T60" fmla="*/ 65 w 106"/>
                <a:gd name="T61" fmla="*/ 72 h 93"/>
                <a:gd name="T62" fmla="*/ 63 w 106"/>
                <a:gd name="T63" fmla="*/ 60 h 93"/>
                <a:gd name="T64" fmla="*/ 55 w 106"/>
                <a:gd name="T65" fmla="*/ 45 h 93"/>
                <a:gd name="T66" fmla="*/ 40 w 106"/>
                <a:gd name="T67" fmla="*/ 45 h 93"/>
                <a:gd name="T68" fmla="*/ 27 w 106"/>
                <a:gd name="T69" fmla="*/ 58 h 93"/>
                <a:gd name="T70" fmla="*/ 27 w 106"/>
                <a:gd name="T71" fmla="*/ 58 h 93"/>
                <a:gd name="T72" fmla="*/ 27 w 106"/>
                <a:gd name="T73" fmla="*/ 58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6" h="93">
                  <a:moveTo>
                    <a:pt x="27" y="58"/>
                  </a:moveTo>
                  <a:lnTo>
                    <a:pt x="27" y="58"/>
                  </a:lnTo>
                  <a:lnTo>
                    <a:pt x="12" y="43"/>
                  </a:lnTo>
                  <a:lnTo>
                    <a:pt x="4" y="34"/>
                  </a:lnTo>
                  <a:lnTo>
                    <a:pt x="0" y="28"/>
                  </a:lnTo>
                  <a:lnTo>
                    <a:pt x="0" y="28"/>
                  </a:lnTo>
                  <a:lnTo>
                    <a:pt x="0" y="26"/>
                  </a:lnTo>
                  <a:lnTo>
                    <a:pt x="2" y="23"/>
                  </a:lnTo>
                  <a:lnTo>
                    <a:pt x="6" y="19"/>
                  </a:lnTo>
                  <a:lnTo>
                    <a:pt x="8" y="17"/>
                  </a:lnTo>
                  <a:lnTo>
                    <a:pt x="8" y="17"/>
                  </a:lnTo>
                  <a:lnTo>
                    <a:pt x="15" y="17"/>
                  </a:lnTo>
                  <a:lnTo>
                    <a:pt x="15" y="9"/>
                  </a:lnTo>
                  <a:lnTo>
                    <a:pt x="19" y="2"/>
                  </a:lnTo>
                  <a:lnTo>
                    <a:pt x="50" y="7"/>
                  </a:lnTo>
                  <a:lnTo>
                    <a:pt x="50" y="9"/>
                  </a:lnTo>
                  <a:lnTo>
                    <a:pt x="74" y="9"/>
                  </a:lnTo>
                  <a:lnTo>
                    <a:pt x="84" y="0"/>
                  </a:lnTo>
                  <a:lnTo>
                    <a:pt x="101" y="38"/>
                  </a:lnTo>
                  <a:lnTo>
                    <a:pt x="101" y="51"/>
                  </a:lnTo>
                  <a:lnTo>
                    <a:pt x="104" y="58"/>
                  </a:lnTo>
                  <a:lnTo>
                    <a:pt x="106" y="70"/>
                  </a:lnTo>
                  <a:lnTo>
                    <a:pt x="99" y="70"/>
                  </a:lnTo>
                  <a:lnTo>
                    <a:pt x="101" y="83"/>
                  </a:lnTo>
                  <a:lnTo>
                    <a:pt x="93" y="87"/>
                  </a:lnTo>
                  <a:lnTo>
                    <a:pt x="89" y="85"/>
                  </a:lnTo>
                  <a:lnTo>
                    <a:pt x="85" y="93"/>
                  </a:lnTo>
                  <a:lnTo>
                    <a:pt x="80" y="83"/>
                  </a:lnTo>
                  <a:lnTo>
                    <a:pt x="80" y="72"/>
                  </a:lnTo>
                  <a:lnTo>
                    <a:pt x="68" y="66"/>
                  </a:lnTo>
                  <a:lnTo>
                    <a:pt x="65" y="72"/>
                  </a:lnTo>
                  <a:lnTo>
                    <a:pt x="63" y="60"/>
                  </a:lnTo>
                  <a:lnTo>
                    <a:pt x="55" y="45"/>
                  </a:lnTo>
                  <a:lnTo>
                    <a:pt x="40" y="45"/>
                  </a:lnTo>
                  <a:lnTo>
                    <a:pt x="27" y="58"/>
                  </a:lnTo>
                  <a:lnTo>
                    <a:pt x="27" y="58"/>
                  </a:lnTo>
                  <a:lnTo>
                    <a:pt x="27" y="58"/>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10" name="Freeform 210">
              <a:extLst>
                <a:ext uri="{FF2B5EF4-FFF2-40B4-BE49-F238E27FC236}">
                  <a16:creationId xmlns:a16="http://schemas.microsoft.com/office/drawing/2014/main" id="{901A4C01-6A24-C14D-B3D6-65D65D5311FB}"/>
                </a:ext>
              </a:extLst>
            </p:cNvPr>
            <p:cNvSpPr>
              <a:spLocks/>
            </p:cNvSpPr>
            <p:nvPr userDrawn="1"/>
          </p:nvSpPr>
          <p:spPr bwMode="auto">
            <a:xfrm>
              <a:off x="693601" y="3121745"/>
              <a:ext cx="58021" cy="63668"/>
            </a:xfrm>
            <a:custGeom>
              <a:avLst/>
              <a:gdLst>
                <a:gd name="T0" fmla="*/ 0 w 38"/>
                <a:gd name="T1" fmla="*/ 13 h 49"/>
                <a:gd name="T2" fmla="*/ 13 w 38"/>
                <a:gd name="T3" fmla="*/ 0 h 49"/>
                <a:gd name="T4" fmla="*/ 28 w 38"/>
                <a:gd name="T5" fmla="*/ 0 h 49"/>
                <a:gd name="T6" fmla="*/ 36 w 38"/>
                <a:gd name="T7" fmla="*/ 15 h 49"/>
                <a:gd name="T8" fmla="*/ 38 w 38"/>
                <a:gd name="T9" fmla="*/ 27 h 49"/>
                <a:gd name="T10" fmla="*/ 38 w 38"/>
                <a:gd name="T11" fmla="*/ 36 h 49"/>
                <a:gd name="T12" fmla="*/ 24 w 38"/>
                <a:gd name="T13" fmla="*/ 49 h 49"/>
                <a:gd name="T14" fmla="*/ 24 w 38"/>
                <a:gd name="T15" fmla="*/ 49 h 49"/>
                <a:gd name="T16" fmla="*/ 17 w 38"/>
                <a:gd name="T17" fmla="*/ 48 h 49"/>
                <a:gd name="T18" fmla="*/ 13 w 38"/>
                <a:gd name="T19" fmla="*/ 46 h 49"/>
                <a:gd name="T20" fmla="*/ 11 w 38"/>
                <a:gd name="T21" fmla="*/ 44 h 49"/>
                <a:gd name="T22" fmla="*/ 9 w 38"/>
                <a:gd name="T23" fmla="*/ 42 h 49"/>
                <a:gd name="T24" fmla="*/ 9 w 38"/>
                <a:gd name="T25" fmla="*/ 42 h 49"/>
                <a:gd name="T26" fmla="*/ 7 w 38"/>
                <a:gd name="T27" fmla="*/ 38 h 49"/>
                <a:gd name="T28" fmla="*/ 6 w 38"/>
                <a:gd name="T29" fmla="*/ 32 h 49"/>
                <a:gd name="T30" fmla="*/ 0 w 38"/>
                <a:gd name="T31" fmla="*/ 25 h 49"/>
                <a:gd name="T32" fmla="*/ 0 w 38"/>
                <a:gd name="T33" fmla="*/ 13 h 49"/>
                <a:gd name="T34" fmla="*/ 0 w 38"/>
                <a:gd name="T35" fmla="*/ 13 h 49"/>
                <a:gd name="T36" fmla="*/ 0 w 38"/>
                <a:gd name="T37" fmla="*/ 13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8" h="49">
                  <a:moveTo>
                    <a:pt x="0" y="13"/>
                  </a:moveTo>
                  <a:lnTo>
                    <a:pt x="13" y="0"/>
                  </a:lnTo>
                  <a:lnTo>
                    <a:pt x="28" y="0"/>
                  </a:lnTo>
                  <a:lnTo>
                    <a:pt x="36" y="15"/>
                  </a:lnTo>
                  <a:lnTo>
                    <a:pt x="38" y="27"/>
                  </a:lnTo>
                  <a:lnTo>
                    <a:pt x="38" y="36"/>
                  </a:lnTo>
                  <a:lnTo>
                    <a:pt x="24" y="49"/>
                  </a:lnTo>
                  <a:lnTo>
                    <a:pt x="24" y="49"/>
                  </a:lnTo>
                  <a:lnTo>
                    <a:pt x="17" y="48"/>
                  </a:lnTo>
                  <a:lnTo>
                    <a:pt x="13" y="46"/>
                  </a:lnTo>
                  <a:lnTo>
                    <a:pt x="11" y="44"/>
                  </a:lnTo>
                  <a:lnTo>
                    <a:pt x="9" y="42"/>
                  </a:lnTo>
                  <a:lnTo>
                    <a:pt x="9" y="42"/>
                  </a:lnTo>
                  <a:lnTo>
                    <a:pt x="7" y="38"/>
                  </a:lnTo>
                  <a:lnTo>
                    <a:pt x="6" y="32"/>
                  </a:lnTo>
                  <a:lnTo>
                    <a:pt x="0" y="25"/>
                  </a:lnTo>
                  <a:lnTo>
                    <a:pt x="0" y="13"/>
                  </a:lnTo>
                  <a:lnTo>
                    <a:pt x="0" y="13"/>
                  </a:lnTo>
                  <a:lnTo>
                    <a:pt x="0" y="13"/>
                  </a:lnTo>
                  <a:close/>
                </a:path>
              </a:pathLst>
            </a:custGeom>
            <a:solidFill>
              <a:schemeClr val="bg1">
                <a:lumMod val="85000"/>
              </a:schemeClr>
            </a:solidFill>
            <a:ln w="635" cap="rnd">
              <a:solidFill>
                <a:schemeClr val="bg1">
                  <a:alpha val="17000"/>
                </a:schemeClr>
              </a:solidFill>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11" name="Freeform 211">
              <a:extLst>
                <a:ext uri="{FF2B5EF4-FFF2-40B4-BE49-F238E27FC236}">
                  <a16:creationId xmlns:a16="http://schemas.microsoft.com/office/drawing/2014/main" id="{A0289BE1-1044-3647-B35A-9B65A51FC280}"/>
                </a:ext>
              </a:extLst>
            </p:cNvPr>
            <p:cNvSpPr>
              <a:spLocks/>
            </p:cNvSpPr>
            <p:nvPr userDrawn="1"/>
          </p:nvSpPr>
          <p:spPr bwMode="auto">
            <a:xfrm>
              <a:off x="693601" y="3121745"/>
              <a:ext cx="58021" cy="63668"/>
            </a:xfrm>
            <a:custGeom>
              <a:avLst/>
              <a:gdLst>
                <a:gd name="T0" fmla="*/ 0 w 38"/>
                <a:gd name="T1" fmla="*/ 13 h 49"/>
                <a:gd name="T2" fmla="*/ 13 w 38"/>
                <a:gd name="T3" fmla="*/ 0 h 49"/>
                <a:gd name="T4" fmla="*/ 28 w 38"/>
                <a:gd name="T5" fmla="*/ 0 h 49"/>
                <a:gd name="T6" fmla="*/ 36 w 38"/>
                <a:gd name="T7" fmla="*/ 15 h 49"/>
                <a:gd name="T8" fmla="*/ 38 w 38"/>
                <a:gd name="T9" fmla="*/ 27 h 49"/>
                <a:gd name="T10" fmla="*/ 38 w 38"/>
                <a:gd name="T11" fmla="*/ 36 h 49"/>
                <a:gd name="T12" fmla="*/ 24 w 38"/>
                <a:gd name="T13" fmla="*/ 49 h 49"/>
                <a:gd name="T14" fmla="*/ 24 w 38"/>
                <a:gd name="T15" fmla="*/ 49 h 49"/>
                <a:gd name="T16" fmla="*/ 17 w 38"/>
                <a:gd name="T17" fmla="*/ 48 h 49"/>
                <a:gd name="T18" fmla="*/ 13 w 38"/>
                <a:gd name="T19" fmla="*/ 46 h 49"/>
                <a:gd name="T20" fmla="*/ 11 w 38"/>
                <a:gd name="T21" fmla="*/ 44 h 49"/>
                <a:gd name="T22" fmla="*/ 9 w 38"/>
                <a:gd name="T23" fmla="*/ 42 h 49"/>
                <a:gd name="T24" fmla="*/ 9 w 38"/>
                <a:gd name="T25" fmla="*/ 42 h 49"/>
                <a:gd name="T26" fmla="*/ 7 w 38"/>
                <a:gd name="T27" fmla="*/ 38 h 49"/>
                <a:gd name="T28" fmla="*/ 6 w 38"/>
                <a:gd name="T29" fmla="*/ 32 h 49"/>
                <a:gd name="T30" fmla="*/ 0 w 38"/>
                <a:gd name="T31" fmla="*/ 25 h 49"/>
                <a:gd name="T32" fmla="*/ 0 w 38"/>
                <a:gd name="T33" fmla="*/ 13 h 49"/>
                <a:gd name="T34" fmla="*/ 0 w 38"/>
                <a:gd name="T35" fmla="*/ 13 h 49"/>
                <a:gd name="T36" fmla="*/ 0 w 38"/>
                <a:gd name="T37" fmla="*/ 13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8" h="49">
                  <a:moveTo>
                    <a:pt x="0" y="13"/>
                  </a:moveTo>
                  <a:lnTo>
                    <a:pt x="13" y="0"/>
                  </a:lnTo>
                  <a:lnTo>
                    <a:pt x="28" y="0"/>
                  </a:lnTo>
                  <a:lnTo>
                    <a:pt x="36" y="15"/>
                  </a:lnTo>
                  <a:lnTo>
                    <a:pt x="38" y="27"/>
                  </a:lnTo>
                  <a:lnTo>
                    <a:pt x="38" y="36"/>
                  </a:lnTo>
                  <a:lnTo>
                    <a:pt x="24" y="49"/>
                  </a:lnTo>
                  <a:lnTo>
                    <a:pt x="24" y="49"/>
                  </a:lnTo>
                  <a:lnTo>
                    <a:pt x="17" y="48"/>
                  </a:lnTo>
                  <a:lnTo>
                    <a:pt x="13" y="46"/>
                  </a:lnTo>
                  <a:lnTo>
                    <a:pt x="11" y="44"/>
                  </a:lnTo>
                  <a:lnTo>
                    <a:pt x="9" y="42"/>
                  </a:lnTo>
                  <a:lnTo>
                    <a:pt x="9" y="42"/>
                  </a:lnTo>
                  <a:lnTo>
                    <a:pt x="7" y="38"/>
                  </a:lnTo>
                  <a:lnTo>
                    <a:pt x="6" y="32"/>
                  </a:lnTo>
                  <a:lnTo>
                    <a:pt x="0" y="25"/>
                  </a:lnTo>
                  <a:lnTo>
                    <a:pt x="0" y="13"/>
                  </a:lnTo>
                  <a:lnTo>
                    <a:pt x="0" y="13"/>
                  </a:lnTo>
                  <a:lnTo>
                    <a:pt x="0" y="13"/>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12" name="Freeform 212">
              <a:extLst>
                <a:ext uri="{FF2B5EF4-FFF2-40B4-BE49-F238E27FC236}">
                  <a16:creationId xmlns:a16="http://schemas.microsoft.com/office/drawing/2014/main" id="{77C9BBB1-3AA4-7F42-80F2-079034CEC851}"/>
                </a:ext>
              </a:extLst>
            </p:cNvPr>
            <p:cNvSpPr>
              <a:spLocks/>
            </p:cNvSpPr>
            <p:nvPr userDrawn="1"/>
          </p:nvSpPr>
          <p:spPr bwMode="auto">
            <a:xfrm>
              <a:off x="618785" y="3068472"/>
              <a:ext cx="62601" cy="31184"/>
            </a:xfrm>
            <a:custGeom>
              <a:avLst/>
              <a:gdLst>
                <a:gd name="T0" fmla="*/ 5 w 41"/>
                <a:gd name="T1" fmla="*/ 2 h 24"/>
                <a:gd name="T2" fmla="*/ 11 w 41"/>
                <a:gd name="T3" fmla="*/ 0 h 24"/>
                <a:gd name="T4" fmla="*/ 17 w 41"/>
                <a:gd name="T5" fmla="*/ 0 h 24"/>
                <a:gd name="T6" fmla="*/ 17 w 41"/>
                <a:gd name="T7" fmla="*/ 0 h 24"/>
                <a:gd name="T8" fmla="*/ 41 w 41"/>
                <a:gd name="T9" fmla="*/ 0 h 24"/>
                <a:gd name="T10" fmla="*/ 37 w 41"/>
                <a:gd name="T11" fmla="*/ 7 h 24"/>
                <a:gd name="T12" fmla="*/ 37 w 41"/>
                <a:gd name="T13" fmla="*/ 15 h 24"/>
                <a:gd name="T14" fmla="*/ 28 w 41"/>
                <a:gd name="T15" fmla="*/ 17 h 24"/>
                <a:gd name="T16" fmla="*/ 22 w 41"/>
                <a:gd name="T17" fmla="*/ 24 h 24"/>
                <a:gd name="T18" fmla="*/ 13 w 41"/>
                <a:gd name="T19" fmla="*/ 17 h 24"/>
                <a:gd name="T20" fmla="*/ 3 w 41"/>
                <a:gd name="T21" fmla="*/ 7 h 24"/>
                <a:gd name="T22" fmla="*/ 0 w 41"/>
                <a:gd name="T23" fmla="*/ 2 h 24"/>
                <a:gd name="T24" fmla="*/ 5 w 41"/>
                <a:gd name="T25" fmla="*/ 2 h 24"/>
                <a:gd name="T26" fmla="*/ 5 w 41"/>
                <a:gd name="T27" fmla="*/ 2 h 24"/>
                <a:gd name="T28" fmla="*/ 5 w 41"/>
                <a:gd name="T29" fmla="*/ 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1" h="24">
                  <a:moveTo>
                    <a:pt x="5" y="2"/>
                  </a:moveTo>
                  <a:lnTo>
                    <a:pt x="11" y="0"/>
                  </a:lnTo>
                  <a:lnTo>
                    <a:pt x="17" y="0"/>
                  </a:lnTo>
                  <a:lnTo>
                    <a:pt x="17" y="0"/>
                  </a:lnTo>
                  <a:lnTo>
                    <a:pt x="41" y="0"/>
                  </a:lnTo>
                  <a:lnTo>
                    <a:pt x="37" y="7"/>
                  </a:lnTo>
                  <a:lnTo>
                    <a:pt x="37" y="15"/>
                  </a:lnTo>
                  <a:lnTo>
                    <a:pt x="28" y="17"/>
                  </a:lnTo>
                  <a:lnTo>
                    <a:pt x="22" y="24"/>
                  </a:lnTo>
                  <a:lnTo>
                    <a:pt x="13" y="17"/>
                  </a:lnTo>
                  <a:lnTo>
                    <a:pt x="3" y="7"/>
                  </a:lnTo>
                  <a:lnTo>
                    <a:pt x="0" y="2"/>
                  </a:lnTo>
                  <a:lnTo>
                    <a:pt x="5" y="2"/>
                  </a:lnTo>
                  <a:lnTo>
                    <a:pt x="5" y="2"/>
                  </a:lnTo>
                  <a:lnTo>
                    <a:pt x="5" y="2"/>
                  </a:lnTo>
                  <a:close/>
                </a:path>
              </a:pathLst>
            </a:custGeom>
            <a:solidFill>
              <a:schemeClr val="bg1">
                <a:lumMod val="85000"/>
              </a:schemeClr>
            </a:solidFill>
            <a:ln w="635" cap="rnd">
              <a:solidFill>
                <a:schemeClr val="bg1">
                  <a:alpha val="17000"/>
                </a:schemeClr>
              </a:solidFill>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13" name="Freeform 213">
              <a:extLst>
                <a:ext uri="{FF2B5EF4-FFF2-40B4-BE49-F238E27FC236}">
                  <a16:creationId xmlns:a16="http://schemas.microsoft.com/office/drawing/2014/main" id="{880C90E2-5335-904B-B54E-A8D800DB937E}"/>
                </a:ext>
              </a:extLst>
            </p:cNvPr>
            <p:cNvSpPr>
              <a:spLocks/>
            </p:cNvSpPr>
            <p:nvPr userDrawn="1"/>
          </p:nvSpPr>
          <p:spPr bwMode="auto">
            <a:xfrm>
              <a:off x="618785" y="3068472"/>
              <a:ext cx="62601" cy="31184"/>
            </a:xfrm>
            <a:custGeom>
              <a:avLst/>
              <a:gdLst>
                <a:gd name="T0" fmla="*/ 5 w 41"/>
                <a:gd name="T1" fmla="*/ 2 h 24"/>
                <a:gd name="T2" fmla="*/ 11 w 41"/>
                <a:gd name="T3" fmla="*/ 0 h 24"/>
                <a:gd name="T4" fmla="*/ 17 w 41"/>
                <a:gd name="T5" fmla="*/ 0 h 24"/>
                <a:gd name="T6" fmla="*/ 17 w 41"/>
                <a:gd name="T7" fmla="*/ 0 h 24"/>
                <a:gd name="T8" fmla="*/ 41 w 41"/>
                <a:gd name="T9" fmla="*/ 0 h 24"/>
                <a:gd name="T10" fmla="*/ 37 w 41"/>
                <a:gd name="T11" fmla="*/ 7 h 24"/>
                <a:gd name="T12" fmla="*/ 37 w 41"/>
                <a:gd name="T13" fmla="*/ 15 h 24"/>
                <a:gd name="T14" fmla="*/ 28 w 41"/>
                <a:gd name="T15" fmla="*/ 17 h 24"/>
                <a:gd name="T16" fmla="*/ 22 w 41"/>
                <a:gd name="T17" fmla="*/ 24 h 24"/>
                <a:gd name="T18" fmla="*/ 13 w 41"/>
                <a:gd name="T19" fmla="*/ 17 h 24"/>
                <a:gd name="T20" fmla="*/ 3 w 41"/>
                <a:gd name="T21" fmla="*/ 7 h 24"/>
                <a:gd name="T22" fmla="*/ 0 w 41"/>
                <a:gd name="T23" fmla="*/ 2 h 24"/>
                <a:gd name="T24" fmla="*/ 5 w 41"/>
                <a:gd name="T25" fmla="*/ 2 h 24"/>
                <a:gd name="T26" fmla="*/ 5 w 41"/>
                <a:gd name="T27" fmla="*/ 2 h 24"/>
                <a:gd name="T28" fmla="*/ 5 w 41"/>
                <a:gd name="T29" fmla="*/ 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1" h="24">
                  <a:moveTo>
                    <a:pt x="5" y="2"/>
                  </a:moveTo>
                  <a:lnTo>
                    <a:pt x="11" y="0"/>
                  </a:lnTo>
                  <a:lnTo>
                    <a:pt x="17" y="0"/>
                  </a:lnTo>
                  <a:lnTo>
                    <a:pt x="17" y="0"/>
                  </a:lnTo>
                  <a:lnTo>
                    <a:pt x="41" y="0"/>
                  </a:lnTo>
                  <a:lnTo>
                    <a:pt x="37" y="7"/>
                  </a:lnTo>
                  <a:lnTo>
                    <a:pt x="37" y="15"/>
                  </a:lnTo>
                  <a:lnTo>
                    <a:pt x="28" y="17"/>
                  </a:lnTo>
                  <a:lnTo>
                    <a:pt x="22" y="24"/>
                  </a:lnTo>
                  <a:lnTo>
                    <a:pt x="13" y="17"/>
                  </a:lnTo>
                  <a:lnTo>
                    <a:pt x="3" y="7"/>
                  </a:lnTo>
                  <a:lnTo>
                    <a:pt x="0" y="2"/>
                  </a:lnTo>
                  <a:lnTo>
                    <a:pt x="5" y="2"/>
                  </a:lnTo>
                  <a:lnTo>
                    <a:pt x="5" y="2"/>
                  </a:lnTo>
                  <a:lnTo>
                    <a:pt x="5" y="2"/>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14" name="Freeform 214">
              <a:extLst>
                <a:ext uri="{FF2B5EF4-FFF2-40B4-BE49-F238E27FC236}">
                  <a16:creationId xmlns:a16="http://schemas.microsoft.com/office/drawing/2014/main" id="{205A732A-E625-0340-B579-AC0FD862E621}"/>
                </a:ext>
              </a:extLst>
            </p:cNvPr>
            <p:cNvSpPr>
              <a:spLocks/>
            </p:cNvSpPr>
            <p:nvPr userDrawn="1"/>
          </p:nvSpPr>
          <p:spPr bwMode="auto">
            <a:xfrm>
              <a:off x="907362" y="3102255"/>
              <a:ext cx="83978" cy="126037"/>
            </a:xfrm>
            <a:custGeom>
              <a:avLst/>
              <a:gdLst>
                <a:gd name="T0" fmla="*/ 7 w 55"/>
                <a:gd name="T1" fmla="*/ 95 h 97"/>
                <a:gd name="T2" fmla="*/ 7 w 55"/>
                <a:gd name="T3" fmla="*/ 89 h 97"/>
                <a:gd name="T4" fmla="*/ 4 w 55"/>
                <a:gd name="T5" fmla="*/ 80 h 97"/>
                <a:gd name="T6" fmla="*/ 0 w 55"/>
                <a:gd name="T7" fmla="*/ 66 h 97"/>
                <a:gd name="T8" fmla="*/ 5 w 55"/>
                <a:gd name="T9" fmla="*/ 49 h 97"/>
                <a:gd name="T10" fmla="*/ 11 w 55"/>
                <a:gd name="T11" fmla="*/ 42 h 97"/>
                <a:gd name="T12" fmla="*/ 5 w 55"/>
                <a:gd name="T13" fmla="*/ 25 h 97"/>
                <a:gd name="T14" fmla="*/ 5 w 55"/>
                <a:gd name="T15" fmla="*/ 0 h 97"/>
                <a:gd name="T16" fmla="*/ 43 w 55"/>
                <a:gd name="T17" fmla="*/ 0 h 97"/>
                <a:gd name="T18" fmla="*/ 49 w 55"/>
                <a:gd name="T19" fmla="*/ 6 h 97"/>
                <a:gd name="T20" fmla="*/ 53 w 55"/>
                <a:gd name="T21" fmla="*/ 10 h 97"/>
                <a:gd name="T22" fmla="*/ 55 w 55"/>
                <a:gd name="T23" fmla="*/ 76 h 97"/>
                <a:gd name="T24" fmla="*/ 55 w 55"/>
                <a:gd name="T25" fmla="*/ 83 h 97"/>
                <a:gd name="T26" fmla="*/ 43 w 55"/>
                <a:gd name="T27" fmla="*/ 87 h 97"/>
                <a:gd name="T28" fmla="*/ 30 w 55"/>
                <a:gd name="T29" fmla="*/ 93 h 97"/>
                <a:gd name="T30" fmla="*/ 26 w 55"/>
                <a:gd name="T31" fmla="*/ 97 h 97"/>
                <a:gd name="T32" fmla="*/ 21 w 55"/>
                <a:gd name="T33" fmla="*/ 97 h 97"/>
                <a:gd name="T34" fmla="*/ 21 w 55"/>
                <a:gd name="T35" fmla="*/ 97 h 97"/>
                <a:gd name="T36" fmla="*/ 17 w 55"/>
                <a:gd name="T37" fmla="*/ 97 h 97"/>
                <a:gd name="T38" fmla="*/ 17 w 55"/>
                <a:gd name="T39" fmla="*/ 97 h 97"/>
                <a:gd name="T40" fmla="*/ 13 w 55"/>
                <a:gd name="T41" fmla="*/ 97 h 97"/>
                <a:gd name="T42" fmla="*/ 13 w 55"/>
                <a:gd name="T43" fmla="*/ 97 h 97"/>
                <a:gd name="T44" fmla="*/ 11 w 55"/>
                <a:gd name="T45" fmla="*/ 95 h 97"/>
                <a:gd name="T46" fmla="*/ 7 w 55"/>
                <a:gd name="T47" fmla="*/ 95 h 97"/>
                <a:gd name="T48" fmla="*/ 7 w 55"/>
                <a:gd name="T49" fmla="*/ 95 h 97"/>
                <a:gd name="T50" fmla="*/ 7 w 55"/>
                <a:gd name="T51" fmla="*/ 95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5" h="97">
                  <a:moveTo>
                    <a:pt x="7" y="95"/>
                  </a:moveTo>
                  <a:lnTo>
                    <a:pt x="7" y="89"/>
                  </a:lnTo>
                  <a:lnTo>
                    <a:pt x="4" y="80"/>
                  </a:lnTo>
                  <a:lnTo>
                    <a:pt x="0" y="66"/>
                  </a:lnTo>
                  <a:lnTo>
                    <a:pt x="5" y="49"/>
                  </a:lnTo>
                  <a:lnTo>
                    <a:pt x="11" y="42"/>
                  </a:lnTo>
                  <a:lnTo>
                    <a:pt x="5" y="25"/>
                  </a:lnTo>
                  <a:lnTo>
                    <a:pt x="5" y="0"/>
                  </a:lnTo>
                  <a:lnTo>
                    <a:pt x="43" y="0"/>
                  </a:lnTo>
                  <a:lnTo>
                    <a:pt x="49" y="6"/>
                  </a:lnTo>
                  <a:lnTo>
                    <a:pt x="53" y="10"/>
                  </a:lnTo>
                  <a:lnTo>
                    <a:pt x="55" y="76"/>
                  </a:lnTo>
                  <a:lnTo>
                    <a:pt x="55" y="83"/>
                  </a:lnTo>
                  <a:lnTo>
                    <a:pt x="43" y="87"/>
                  </a:lnTo>
                  <a:lnTo>
                    <a:pt x="30" y="93"/>
                  </a:lnTo>
                  <a:lnTo>
                    <a:pt x="26" y="97"/>
                  </a:lnTo>
                  <a:lnTo>
                    <a:pt x="21" y="97"/>
                  </a:lnTo>
                  <a:lnTo>
                    <a:pt x="21" y="97"/>
                  </a:lnTo>
                  <a:lnTo>
                    <a:pt x="17" y="97"/>
                  </a:lnTo>
                  <a:lnTo>
                    <a:pt x="17" y="97"/>
                  </a:lnTo>
                  <a:lnTo>
                    <a:pt x="13" y="97"/>
                  </a:lnTo>
                  <a:lnTo>
                    <a:pt x="13" y="97"/>
                  </a:lnTo>
                  <a:lnTo>
                    <a:pt x="11" y="95"/>
                  </a:lnTo>
                  <a:lnTo>
                    <a:pt x="7" y="95"/>
                  </a:lnTo>
                  <a:lnTo>
                    <a:pt x="7" y="95"/>
                  </a:lnTo>
                  <a:lnTo>
                    <a:pt x="7" y="95"/>
                  </a:lnTo>
                  <a:close/>
                </a:path>
              </a:pathLst>
            </a:custGeom>
            <a:solidFill>
              <a:schemeClr val="bg1">
                <a:lumMod val="85000"/>
              </a:schemeClr>
            </a:solidFill>
            <a:ln w="635" cap="rnd">
              <a:solidFill>
                <a:schemeClr val="bg1">
                  <a:alpha val="17000"/>
                </a:schemeClr>
              </a:solidFill>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15" name="Freeform 215">
              <a:extLst>
                <a:ext uri="{FF2B5EF4-FFF2-40B4-BE49-F238E27FC236}">
                  <a16:creationId xmlns:a16="http://schemas.microsoft.com/office/drawing/2014/main" id="{8B427D5B-E8AE-4D46-8D5C-013587E492C7}"/>
                </a:ext>
              </a:extLst>
            </p:cNvPr>
            <p:cNvSpPr>
              <a:spLocks/>
            </p:cNvSpPr>
            <p:nvPr userDrawn="1"/>
          </p:nvSpPr>
          <p:spPr bwMode="auto">
            <a:xfrm>
              <a:off x="907362" y="3102255"/>
              <a:ext cx="83978" cy="126037"/>
            </a:xfrm>
            <a:custGeom>
              <a:avLst/>
              <a:gdLst>
                <a:gd name="T0" fmla="*/ 7 w 55"/>
                <a:gd name="T1" fmla="*/ 95 h 97"/>
                <a:gd name="T2" fmla="*/ 7 w 55"/>
                <a:gd name="T3" fmla="*/ 89 h 97"/>
                <a:gd name="T4" fmla="*/ 4 w 55"/>
                <a:gd name="T5" fmla="*/ 80 h 97"/>
                <a:gd name="T6" fmla="*/ 0 w 55"/>
                <a:gd name="T7" fmla="*/ 66 h 97"/>
                <a:gd name="T8" fmla="*/ 5 w 55"/>
                <a:gd name="T9" fmla="*/ 49 h 97"/>
                <a:gd name="T10" fmla="*/ 11 w 55"/>
                <a:gd name="T11" fmla="*/ 42 h 97"/>
                <a:gd name="T12" fmla="*/ 5 w 55"/>
                <a:gd name="T13" fmla="*/ 25 h 97"/>
                <a:gd name="T14" fmla="*/ 5 w 55"/>
                <a:gd name="T15" fmla="*/ 0 h 97"/>
                <a:gd name="T16" fmla="*/ 43 w 55"/>
                <a:gd name="T17" fmla="*/ 0 h 97"/>
                <a:gd name="T18" fmla="*/ 49 w 55"/>
                <a:gd name="T19" fmla="*/ 6 h 97"/>
                <a:gd name="T20" fmla="*/ 53 w 55"/>
                <a:gd name="T21" fmla="*/ 10 h 97"/>
                <a:gd name="T22" fmla="*/ 55 w 55"/>
                <a:gd name="T23" fmla="*/ 76 h 97"/>
                <a:gd name="T24" fmla="*/ 55 w 55"/>
                <a:gd name="T25" fmla="*/ 83 h 97"/>
                <a:gd name="T26" fmla="*/ 43 w 55"/>
                <a:gd name="T27" fmla="*/ 87 h 97"/>
                <a:gd name="T28" fmla="*/ 30 w 55"/>
                <a:gd name="T29" fmla="*/ 93 h 97"/>
                <a:gd name="T30" fmla="*/ 26 w 55"/>
                <a:gd name="T31" fmla="*/ 97 h 97"/>
                <a:gd name="T32" fmla="*/ 21 w 55"/>
                <a:gd name="T33" fmla="*/ 97 h 97"/>
                <a:gd name="T34" fmla="*/ 21 w 55"/>
                <a:gd name="T35" fmla="*/ 97 h 97"/>
                <a:gd name="T36" fmla="*/ 17 w 55"/>
                <a:gd name="T37" fmla="*/ 97 h 97"/>
                <a:gd name="T38" fmla="*/ 17 w 55"/>
                <a:gd name="T39" fmla="*/ 97 h 97"/>
                <a:gd name="T40" fmla="*/ 13 w 55"/>
                <a:gd name="T41" fmla="*/ 97 h 97"/>
                <a:gd name="T42" fmla="*/ 13 w 55"/>
                <a:gd name="T43" fmla="*/ 97 h 97"/>
                <a:gd name="T44" fmla="*/ 11 w 55"/>
                <a:gd name="T45" fmla="*/ 95 h 97"/>
                <a:gd name="T46" fmla="*/ 7 w 55"/>
                <a:gd name="T47" fmla="*/ 95 h 97"/>
                <a:gd name="T48" fmla="*/ 7 w 55"/>
                <a:gd name="T49" fmla="*/ 95 h 97"/>
                <a:gd name="T50" fmla="*/ 7 w 55"/>
                <a:gd name="T51" fmla="*/ 95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5" h="97">
                  <a:moveTo>
                    <a:pt x="7" y="95"/>
                  </a:moveTo>
                  <a:lnTo>
                    <a:pt x="7" y="89"/>
                  </a:lnTo>
                  <a:lnTo>
                    <a:pt x="4" y="80"/>
                  </a:lnTo>
                  <a:lnTo>
                    <a:pt x="0" y="66"/>
                  </a:lnTo>
                  <a:lnTo>
                    <a:pt x="5" y="49"/>
                  </a:lnTo>
                  <a:lnTo>
                    <a:pt x="11" y="42"/>
                  </a:lnTo>
                  <a:lnTo>
                    <a:pt x="5" y="25"/>
                  </a:lnTo>
                  <a:lnTo>
                    <a:pt x="5" y="0"/>
                  </a:lnTo>
                  <a:lnTo>
                    <a:pt x="43" y="0"/>
                  </a:lnTo>
                  <a:lnTo>
                    <a:pt x="49" y="6"/>
                  </a:lnTo>
                  <a:lnTo>
                    <a:pt x="53" y="10"/>
                  </a:lnTo>
                  <a:lnTo>
                    <a:pt x="55" y="76"/>
                  </a:lnTo>
                  <a:lnTo>
                    <a:pt x="55" y="83"/>
                  </a:lnTo>
                  <a:lnTo>
                    <a:pt x="43" y="87"/>
                  </a:lnTo>
                  <a:lnTo>
                    <a:pt x="30" y="93"/>
                  </a:lnTo>
                  <a:lnTo>
                    <a:pt x="26" y="97"/>
                  </a:lnTo>
                  <a:lnTo>
                    <a:pt x="21" y="97"/>
                  </a:lnTo>
                  <a:lnTo>
                    <a:pt x="21" y="97"/>
                  </a:lnTo>
                  <a:lnTo>
                    <a:pt x="17" y="97"/>
                  </a:lnTo>
                  <a:lnTo>
                    <a:pt x="17" y="97"/>
                  </a:lnTo>
                  <a:lnTo>
                    <a:pt x="13" y="97"/>
                  </a:lnTo>
                  <a:lnTo>
                    <a:pt x="13" y="97"/>
                  </a:lnTo>
                  <a:lnTo>
                    <a:pt x="11" y="95"/>
                  </a:lnTo>
                  <a:lnTo>
                    <a:pt x="7" y="95"/>
                  </a:lnTo>
                  <a:lnTo>
                    <a:pt x="7" y="95"/>
                  </a:lnTo>
                  <a:lnTo>
                    <a:pt x="7" y="95"/>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16" name="Freeform 216">
              <a:extLst>
                <a:ext uri="{FF2B5EF4-FFF2-40B4-BE49-F238E27FC236}">
                  <a16:creationId xmlns:a16="http://schemas.microsoft.com/office/drawing/2014/main" id="{6F2EF214-AD47-6B4E-A911-8D1440C83988}"/>
                </a:ext>
              </a:extLst>
            </p:cNvPr>
            <p:cNvSpPr>
              <a:spLocks/>
            </p:cNvSpPr>
            <p:nvPr userDrawn="1"/>
          </p:nvSpPr>
          <p:spPr bwMode="auto">
            <a:xfrm>
              <a:off x="861557" y="3016498"/>
              <a:ext cx="169482" cy="118241"/>
            </a:xfrm>
            <a:custGeom>
              <a:avLst/>
              <a:gdLst>
                <a:gd name="T0" fmla="*/ 0 w 111"/>
                <a:gd name="T1" fmla="*/ 70 h 91"/>
                <a:gd name="T2" fmla="*/ 1 w 111"/>
                <a:gd name="T3" fmla="*/ 68 h 91"/>
                <a:gd name="T4" fmla="*/ 1 w 111"/>
                <a:gd name="T5" fmla="*/ 47 h 91"/>
                <a:gd name="T6" fmla="*/ 15 w 111"/>
                <a:gd name="T7" fmla="*/ 32 h 91"/>
                <a:gd name="T8" fmla="*/ 15 w 111"/>
                <a:gd name="T9" fmla="*/ 21 h 91"/>
                <a:gd name="T10" fmla="*/ 30 w 111"/>
                <a:gd name="T11" fmla="*/ 21 h 91"/>
                <a:gd name="T12" fmla="*/ 39 w 111"/>
                <a:gd name="T13" fmla="*/ 9 h 91"/>
                <a:gd name="T14" fmla="*/ 54 w 111"/>
                <a:gd name="T15" fmla="*/ 0 h 91"/>
                <a:gd name="T16" fmla="*/ 79 w 111"/>
                <a:gd name="T17" fmla="*/ 0 h 91"/>
                <a:gd name="T18" fmla="*/ 79 w 111"/>
                <a:gd name="T19" fmla="*/ 13 h 91"/>
                <a:gd name="T20" fmla="*/ 96 w 111"/>
                <a:gd name="T21" fmla="*/ 32 h 91"/>
                <a:gd name="T22" fmla="*/ 107 w 111"/>
                <a:gd name="T23" fmla="*/ 32 h 91"/>
                <a:gd name="T24" fmla="*/ 111 w 111"/>
                <a:gd name="T25" fmla="*/ 45 h 91"/>
                <a:gd name="T26" fmla="*/ 111 w 111"/>
                <a:gd name="T27" fmla="*/ 57 h 91"/>
                <a:gd name="T28" fmla="*/ 98 w 111"/>
                <a:gd name="T29" fmla="*/ 57 h 91"/>
                <a:gd name="T30" fmla="*/ 90 w 111"/>
                <a:gd name="T31" fmla="*/ 66 h 91"/>
                <a:gd name="T32" fmla="*/ 77 w 111"/>
                <a:gd name="T33" fmla="*/ 62 h 91"/>
                <a:gd name="T34" fmla="*/ 77 w 111"/>
                <a:gd name="T35" fmla="*/ 66 h 91"/>
                <a:gd name="T36" fmla="*/ 37 w 111"/>
                <a:gd name="T37" fmla="*/ 66 h 91"/>
                <a:gd name="T38" fmla="*/ 37 w 111"/>
                <a:gd name="T39" fmla="*/ 91 h 91"/>
                <a:gd name="T40" fmla="*/ 26 w 111"/>
                <a:gd name="T41" fmla="*/ 81 h 91"/>
                <a:gd name="T42" fmla="*/ 13 w 111"/>
                <a:gd name="T43" fmla="*/ 85 h 91"/>
                <a:gd name="T44" fmla="*/ 1 w 111"/>
                <a:gd name="T45" fmla="*/ 74 h 91"/>
                <a:gd name="T46" fmla="*/ 0 w 111"/>
                <a:gd name="T47" fmla="*/ 70 h 91"/>
                <a:gd name="T48" fmla="*/ 0 w 111"/>
                <a:gd name="T49" fmla="*/ 70 h 91"/>
                <a:gd name="T50" fmla="*/ 0 w 111"/>
                <a:gd name="T51" fmla="*/ 7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11" h="91">
                  <a:moveTo>
                    <a:pt x="0" y="70"/>
                  </a:moveTo>
                  <a:lnTo>
                    <a:pt x="1" y="68"/>
                  </a:lnTo>
                  <a:lnTo>
                    <a:pt x="1" y="47"/>
                  </a:lnTo>
                  <a:lnTo>
                    <a:pt x="15" y="32"/>
                  </a:lnTo>
                  <a:lnTo>
                    <a:pt x="15" y="21"/>
                  </a:lnTo>
                  <a:lnTo>
                    <a:pt x="30" y="21"/>
                  </a:lnTo>
                  <a:lnTo>
                    <a:pt x="39" y="9"/>
                  </a:lnTo>
                  <a:lnTo>
                    <a:pt x="54" y="0"/>
                  </a:lnTo>
                  <a:lnTo>
                    <a:pt x="79" y="0"/>
                  </a:lnTo>
                  <a:lnTo>
                    <a:pt x="79" y="13"/>
                  </a:lnTo>
                  <a:lnTo>
                    <a:pt x="96" y="32"/>
                  </a:lnTo>
                  <a:lnTo>
                    <a:pt x="107" y="32"/>
                  </a:lnTo>
                  <a:lnTo>
                    <a:pt x="111" y="45"/>
                  </a:lnTo>
                  <a:lnTo>
                    <a:pt x="111" y="57"/>
                  </a:lnTo>
                  <a:lnTo>
                    <a:pt x="98" y="57"/>
                  </a:lnTo>
                  <a:lnTo>
                    <a:pt x="90" y="66"/>
                  </a:lnTo>
                  <a:lnTo>
                    <a:pt x="77" y="62"/>
                  </a:lnTo>
                  <a:lnTo>
                    <a:pt x="77" y="66"/>
                  </a:lnTo>
                  <a:lnTo>
                    <a:pt x="37" y="66"/>
                  </a:lnTo>
                  <a:lnTo>
                    <a:pt x="37" y="91"/>
                  </a:lnTo>
                  <a:lnTo>
                    <a:pt x="26" y="81"/>
                  </a:lnTo>
                  <a:lnTo>
                    <a:pt x="13" y="85"/>
                  </a:lnTo>
                  <a:lnTo>
                    <a:pt x="1" y="74"/>
                  </a:lnTo>
                  <a:lnTo>
                    <a:pt x="0" y="70"/>
                  </a:lnTo>
                  <a:lnTo>
                    <a:pt x="0" y="70"/>
                  </a:lnTo>
                  <a:lnTo>
                    <a:pt x="0" y="70"/>
                  </a:lnTo>
                  <a:close/>
                </a:path>
              </a:pathLst>
            </a:custGeom>
            <a:solidFill>
              <a:schemeClr val="bg1">
                <a:lumMod val="85000"/>
              </a:schemeClr>
            </a:solidFill>
            <a:ln w="635" cap="rnd">
              <a:solidFill>
                <a:schemeClr val="bg1">
                  <a:alpha val="17000"/>
                </a:schemeClr>
              </a:solidFill>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17" name="Freeform 217">
              <a:extLst>
                <a:ext uri="{FF2B5EF4-FFF2-40B4-BE49-F238E27FC236}">
                  <a16:creationId xmlns:a16="http://schemas.microsoft.com/office/drawing/2014/main" id="{A59355DC-F72B-3E4F-B337-0C26EA4570E1}"/>
                </a:ext>
              </a:extLst>
            </p:cNvPr>
            <p:cNvSpPr>
              <a:spLocks/>
            </p:cNvSpPr>
            <p:nvPr userDrawn="1"/>
          </p:nvSpPr>
          <p:spPr bwMode="auto">
            <a:xfrm>
              <a:off x="861557" y="3016498"/>
              <a:ext cx="169482" cy="118241"/>
            </a:xfrm>
            <a:custGeom>
              <a:avLst/>
              <a:gdLst>
                <a:gd name="T0" fmla="*/ 0 w 111"/>
                <a:gd name="T1" fmla="*/ 70 h 91"/>
                <a:gd name="T2" fmla="*/ 1 w 111"/>
                <a:gd name="T3" fmla="*/ 68 h 91"/>
                <a:gd name="T4" fmla="*/ 1 w 111"/>
                <a:gd name="T5" fmla="*/ 47 h 91"/>
                <a:gd name="T6" fmla="*/ 15 w 111"/>
                <a:gd name="T7" fmla="*/ 32 h 91"/>
                <a:gd name="T8" fmla="*/ 15 w 111"/>
                <a:gd name="T9" fmla="*/ 21 h 91"/>
                <a:gd name="T10" fmla="*/ 30 w 111"/>
                <a:gd name="T11" fmla="*/ 21 h 91"/>
                <a:gd name="T12" fmla="*/ 39 w 111"/>
                <a:gd name="T13" fmla="*/ 9 h 91"/>
                <a:gd name="T14" fmla="*/ 54 w 111"/>
                <a:gd name="T15" fmla="*/ 0 h 91"/>
                <a:gd name="T16" fmla="*/ 79 w 111"/>
                <a:gd name="T17" fmla="*/ 0 h 91"/>
                <a:gd name="T18" fmla="*/ 79 w 111"/>
                <a:gd name="T19" fmla="*/ 13 h 91"/>
                <a:gd name="T20" fmla="*/ 96 w 111"/>
                <a:gd name="T21" fmla="*/ 32 h 91"/>
                <a:gd name="T22" fmla="*/ 107 w 111"/>
                <a:gd name="T23" fmla="*/ 32 h 91"/>
                <a:gd name="T24" fmla="*/ 111 w 111"/>
                <a:gd name="T25" fmla="*/ 45 h 91"/>
                <a:gd name="T26" fmla="*/ 111 w 111"/>
                <a:gd name="T27" fmla="*/ 57 h 91"/>
                <a:gd name="T28" fmla="*/ 98 w 111"/>
                <a:gd name="T29" fmla="*/ 57 h 91"/>
                <a:gd name="T30" fmla="*/ 90 w 111"/>
                <a:gd name="T31" fmla="*/ 66 h 91"/>
                <a:gd name="T32" fmla="*/ 77 w 111"/>
                <a:gd name="T33" fmla="*/ 62 h 91"/>
                <a:gd name="T34" fmla="*/ 77 w 111"/>
                <a:gd name="T35" fmla="*/ 66 h 91"/>
                <a:gd name="T36" fmla="*/ 37 w 111"/>
                <a:gd name="T37" fmla="*/ 66 h 91"/>
                <a:gd name="T38" fmla="*/ 37 w 111"/>
                <a:gd name="T39" fmla="*/ 91 h 91"/>
                <a:gd name="T40" fmla="*/ 26 w 111"/>
                <a:gd name="T41" fmla="*/ 81 h 91"/>
                <a:gd name="T42" fmla="*/ 13 w 111"/>
                <a:gd name="T43" fmla="*/ 85 h 91"/>
                <a:gd name="T44" fmla="*/ 1 w 111"/>
                <a:gd name="T45" fmla="*/ 74 h 91"/>
                <a:gd name="T46" fmla="*/ 0 w 111"/>
                <a:gd name="T47" fmla="*/ 70 h 91"/>
                <a:gd name="T48" fmla="*/ 0 w 111"/>
                <a:gd name="T49" fmla="*/ 70 h 91"/>
                <a:gd name="T50" fmla="*/ 0 w 111"/>
                <a:gd name="T51" fmla="*/ 7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11" h="91">
                  <a:moveTo>
                    <a:pt x="0" y="70"/>
                  </a:moveTo>
                  <a:lnTo>
                    <a:pt x="1" y="68"/>
                  </a:lnTo>
                  <a:lnTo>
                    <a:pt x="1" y="47"/>
                  </a:lnTo>
                  <a:lnTo>
                    <a:pt x="15" y="32"/>
                  </a:lnTo>
                  <a:lnTo>
                    <a:pt x="15" y="21"/>
                  </a:lnTo>
                  <a:lnTo>
                    <a:pt x="30" y="21"/>
                  </a:lnTo>
                  <a:lnTo>
                    <a:pt x="39" y="9"/>
                  </a:lnTo>
                  <a:lnTo>
                    <a:pt x="54" y="0"/>
                  </a:lnTo>
                  <a:lnTo>
                    <a:pt x="79" y="0"/>
                  </a:lnTo>
                  <a:lnTo>
                    <a:pt x="79" y="13"/>
                  </a:lnTo>
                  <a:lnTo>
                    <a:pt x="96" y="32"/>
                  </a:lnTo>
                  <a:lnTo>
                    <a:pt x="107" y="32"/>
                  </a:lnTo>
                  <a:lnTo>
                    <a:pt x="111" y="45"/>
                  </a:lnTo>
                  <a:lnTo>
                    <a:pt x="111" y="57"/>
                  </a:lnTo>
                  <a:lnTo>
                    <a:pt x="98" y="57"/>
                  </a:lnTo>
                  <a:lnTo>
                    <a:pt x="90" y="66"/>
                  </a:lnTo>
                  <a:lnTo>
                    <a:pt x="77" y="62"/>
                  </a:lnTo>
                  <a:lnTo>
                    <a:pt x="77" y="66"/>
                  </a:lnTo>
                  <a:lnTo>
                    <a:pt x="37" y="66"/>
                  </a:lnTo>
                  <a:lnTo>
                    <a:pt x="37" y="91"/>
                  </a:lnTo>
                  <a:lnTo>
                    <a:pt x="26" y="81"/>
                  </a:lnTo>
                  <a:lnTo>
                    <a:pt x="13" y="85"/>
                  </a:lnTo>
                  <a:lnTo>
                    <a:pt x="1" y="74"/>
                  </a:lnTo>
                  <a:lnTo>
                    <a:pt x="0" y="70"/>
                  </a:lnTo>
                  <a:lnTo>
                    <a:pt x="0" y="70"/>
                  </a:lnTo>
                  <a:lnTo>
                    <a:pt x="0" y="70"/>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18" name="Freeform 218">
              <a:extLst>
                <a:ext uri="{FF2B5EF4-FFF2-40B4-BE49-F238E27FC236}">
                  <a16:creationId xmlns:a16="http://schemas.microsoft.com/office/drawing/2014/main" id="{E528F264-D3D8-0E4F-8931-2DEA86976A78}"/>
                </a:ext>
              </a:extLst>
            </p:cNvPr>
            <p:cNvSpPr>
              <a:spLocks/>
            </p:cNvSpPr>
            <p:nvPr userDrawn="1"/>
          </p:nvSpPr>
          <p:spPr bwMode="auto">
            <a:xfrm>
              <a:off x="976071" y="3097057"/>
              <a:ext cx="38172" cy="109145"/>
            </a:xfrm>
            <a:custGeom>
              <a:avLst/>
              <a:gdLst>
                <a:gd name="T0" fmla="*/ 10 w 25"/>
                <a:gd name="T1" fmla="*/ 84 h 84"/>
                <a:gd name="T2" fmla="*/ 25 w 25"/>
                <a:gd name="T3" fmla="*/ 78 h 84"/>
                <a:gd name="T4" fmla="*/ 25 w 25"/>
                <a:gd name="T5" fmla="*/ 36 h 84"/>
                <a:gd name="T6" fmla="*/ 19 w 25"/>
                <a:gd name="T7" fmla="*/ 25 h 84"/>
                <a:gd name="T8" fmla="*/ 19 w 25"/>
                <a:gd name="T9" fmla="*/ 19 h 84"/>
                <a:gd name="T10" fmla="*/ 13 w 25"/>
                <a:gd name="T11" fmla="*/ 12 h 84"/>
                <a:gd name="T12" fmla="*/ 13 w 25"/>
                <a:gd name="T13" fmla="*/ 4 h 84"/>
                <a:gd name="T14" fmla="*/ 0 w 25"/>
                <a:gd name="T15" fmla="*/ 0 h 84"/>
                <a:gd name="T16" fmla="*/ 0 w 25"/>
                <a:gd name="T17" fmla="*/ 4 h 84"/>
                <a:gd name="T18" fmla="*/ 0 w 25"/>
                <a:gd name="T19" fmla="*/ 4 h 84"/>
                <a:gd name="T20" fmla="*/ 0 w 25"/>
                <a:gd name="T21" fmla="*/ 8 h 84"/>
                <a:gd name="T22" fmla="*/ 8 w 25"/>
                <a:gd name="T23" fmla="*/ 14 h 84"/>
                <a:gd name="T24" fmla="*/ 10 w 25"/>
                <a:gd name="T25" fmla="*/ 84 h 84"/>
                <a:gd name="T26" fmla="*/ 10 w 25"/>
                <a:gd name="T27" fmla="*/ 84 h 84"/>
                <a:gd name="T28" fmla="*/ 10 w 25"/>
                <a:gd name="T29"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 h="84">
                  <a:moveTo>
                    <a:pt x="10" y="84"/>
                  </a:moveTo>
                  <a:lnTo>
                    <a:pt x="25" y="78"/>
                  </a:lnTo>
                  <a:lnTo>
                    <a:pt x="25" y="36"/>
                  </a:lnTo>
                  <a:lnTo>
                    <a:pt x="19" y="25"/>
                  </a:lnTo>
                  <a:lnTo>
                    <a:pt x="19" y="19"/>
                  </a:lnTo>
                  <a:lnTo>
                    <a:pt x="13" y="12"/>
                  </a:lnTo>
                  <a:lnTo>
                    <a:pt x="13" y="4"/>
                  </a:lnTo>
                  <a:lnTo>
                    <a:pt x="0" y="0"/>
                  </a:lnTo>
                  <a:lnTo>
                    <a:pt x="0" y="4"/>
                  </a:lnTo>
                  <a:lnTo>
                    <a:pt x="0" y="4"/>
                  </a:lnTo>
                  <a:lnTo>
                    <a:pt x="0" y="8"/>
                  </a:lnTo>
                  <a:lnTo>
                    <a:pt x="8" y="14"/>
                  </a:lnTo>
                  <a:lnTo>
                    <a:pt x="10" y="84"/>
                  </a:lnTo>
                  <a:lnTo>
                    <a:pt x="10" y="84"/>
                  </a:lnTo>
                  <a:lnTo>
                    <a:pt x="10" y="84"/>
                  </a:lnTo>
                  <a:close/>
                </a:path>
              </a:pathLst>
            </a:custGeom>
            <a:solidFill>
              <a:schemeClr val="bg1">
                <a:lumMod val="85000"/>
              </a:schemeClr>
            </a:solidFill>
            <a:ln w="635" cap="rnd">
              <a:solidFill>
                <a:schemeClr val="bg1">
                  <a:alpha val="17000"/>
                </a:schemeClr>
              </a:solidFill>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19" name="Freeform 219">
              <a:extLst>
                <a:ext uri="{FF2B5EF4-FFF2-40B4-BE49-F238E27FC236}">
                  <a16:creationId xmlns:a16="http://schemas.microsoft.com/office/drawing/2014/main" id="{872F2E84-32DF-EA44-B754-D6774DFB2AF9}"/>
                </a:ext>
              </a:extLst>
            </p:cNvPr>
            <p:cNvSpPr>
              <a:spLocks/>
            </p:cNvSpPr>
            <p:nvPr userDrawn="1"/>
          </p:nvSpPr>
          <p:spPr bwMode="auto">
            <a:xfrm>
              <a:off x="976071" y="3097057"/>
              <a:ext cx="38172" cy="109145"/>
            </a:xfrm>
            <a:custGeom>
              <a:avLst/>
              <a:gdLst>
                <a:gd name="T0" fmla="*/ 10 w 25"/>
                <a:gd name="T1" fmla="*/ 84 h 84"/>
                <a:gd name="T2" fmla="*/ 25 w 25"/>
                <a:gd name="T3" fmla="*/ 78 h 84"/>
                <a:gd name="T4" fmla="*/ 25 w 25"/>
                <a:gd name="T5" fmla="*/ 36 h 84"/>
                <a:gd name="T6" fmla="*/ 19 w 25"/>
                <a:gd name="T7" fmla="*/ 25 h 84"/>
                <a:gd name="T8" fmla="*/ 19 w 25"/>
                <a:gd name="T9" fmla="*/ 19 h 84"/>
                <a:gd name="T10" fmla="*/ 13 w 25"/>
                <a:gd name="T11" fmla="*/ 12 h 84"/>
                <a:gd name="T12" fmla="*/ 13 w 25"/>
                <a:gd name="T13" fmla="*/ 4 h 84"/>
                <a:gd name="T14" fmla="*/ 0 w 25"/>
                <a:gd name="T15" fmla="*/ 0 h 84"/>
                <a:gd name="T16" fmla="*/ 0 w 25"/>
                <a:gd name="T17" fmla="*/ 4 h 84"/>
                <a:gd name="T18" fmla="*/ 0 w 25"/>
                <a:gd name="T19" fmla="*/ 4 h 84"/>
                <a:gd name="T20" fmla="*/ 0 w 25"/>
                <a:gd name="T21" fmla="*/ 8 h 84"/>
                <a:gd name="T22" fmla="*/ 8 w 25"/>
                <a:gd name="T23" fmla="*/ 14 h 84"/>
                <a:gd name="T24" fmla="*/ 10 w 25"/>
                <a:gd name="T25" fmla="*/ 84 h 84"/>
                <a:gd name="T26" fmla="*/ 10 w 25"/>
                <a:gd name="T27" fmla="*/ 84 h 84"/>
                <a:gd name="T28" fmla="*/ 10 w 25"/>
                <a:gd name="T29"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 h="84">
                  <a:moveTo>
                    <a:pt x="10" y="84"/>
                  </a:moveTo>
                  <a:lnTo>
                    <a:pt x="25" y="78"/>
                  </a:lnTo>
                  <a:lnTo>
                    <a:pt x="25" y="36"/>
                  </a:lnTo>
                  <a:lnTo>
                    <a:pt x="19" y="25"/>
                  </a:lnTo>
                  <a:lnTo>
                    <a:pt x="19" y="19"/>
                  </a:lnTo>
                  <a:lnTo>
                    <a:pt x="13" y="12"/>
                  </a:lnTo>
                  <a:lnTo>
                    <a:pt x="13" y="4"/>
                  </a:lnTo>
                  <a:lnTo>
                    <a:pt x="0" y="0"/>
                  </a:lnTo>
                  <a:lnTo>
                    <a:pt x="0" y="4"/>
                  </a:lnTo>
                  <a:lnTo>
                    <a:pt x="0" y="4"/>
                  </a:lnTo>
                  <a:lnTo>
                    <a:pt x="0" y="8"/>
                  </a:lnTo>
                  <a:lnTo>
                    <a:pt x="8" y="14"/>
                  </a:lnTo>
                  <a:lnTo>
                    <a:pt x="10" y="84"/>
                  </a:lnTo>
                  <a:lnTo>
                    <a:pt x="10" y="84"/>
                  </a:lnTo>
                  <a:lnTo>
                    <a:pt x="10" y="84"/>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20" name="Freeform 220">
              <a:extLst>
                <a:ext uri="{FF2B5EF4-FFF2-40B4-BE49-F238E27FC236}">
                  <a16:creationId xmlns:a16="http://schemas.microsoft.com/office/drawing/2014/main" id="{D7A35A8A-CE93-C142-AFA4-A618F7985D07}"/>
                </a:ext>
              </a:extLst>
            </p:cNvPr>
            <p:cNvSpPr>
              <a:spLocks/>
            </p:cNvSpPr>
            <p:nvPr userDrawn="1"/>
          </p:nvSpPr>
          <p:spPr bwMode="auto">
            <a:xfrm>
              <a:off x="998974" y="3068472"/>
              <a:ext cx="58021" cy="127336"/>
            </a:xfrm>
            <a:custGeom>
              <a:avLst/>
              <a:gdLst>
                <a:gd name="T0" fmla="*/ 8 w 38"/>
                <a:gd name="T1" fmla="*/ 17 h 98"/>
                <a:gd name="T2" fmla="*/ 21 w 38"/>
                <a:gd name="T3" fmla="*/ 17 h 98"/>
                <a:gd name="T4" fmla="*/ 21 w 38"/>
                <a:gd name="T5" fmla="*/ 5 h 98"/>
                <a:gd name="T6" fmla="*/ 27 w 38"/>
                <a:gd name="T7" fmla="*/ 0 h 98"/>
                <a:gd name="T8" fmla="*/ 34 w 38"/>
                <a:gd name="T9" fmla="*/ 11 h 98"/>
                <a:gd name="T10" fmla="*/ 38 w 38"/>
                <a:gd name="T11" fmla="*/ 39 h 98"/>
                <a:gd name="T12" fmla="*/ 23 w 38"/>
                <a:gd name="T13" fmla="*/ 56 h 98"/>
                <a:gd name="T14" fmla="*/ 27 w 38"/>
                <a:gd name="T15" fmla="*/ 96 h 98"/>
                <a:gd name="T16" fmla="*/ 10 w 38"/>
                <a:gd name="T17" fmla="*/ 98 h 98"/>
                <a:gd name="T18" fmla="*/ 10 w 38"/>
                <a:gd name="T19" fmla="*/ 58 h 98"/>
                <a:gd name="T20" fmla="*/ 6 w 38"/>
                <a:gd name="T21" fmla="*/ 47 h 98"/>
                <a:gd name="T22" fmla="*/ 6 w 38"/>
                <a:gd name="T23" fmla="*/ 41 h 98"/>
                <a:gd name="T24" fmla="*/ 0 w 38"/>
                <a:gd name="T25" fmla="*/ 34 h 98"/>
                <a:gd name="T26" fmla="*/ 0 w 38"/>
                <a:gd name="T27" fmla="*/ 26 h 98"/>
                <a:gd name="T28" fmla="*/ 8 w 38"/>
                <a:gd name="T29" fmla="*/ 17 h 98"/>
                <a:gd name="T30" fmla="*/ 8 w 38"/>
                <a:gd name="T31" fmla="*/ 17 h 98"/>
                <a:gd name="T32" fmla="*/ 8 w 38"/>
                <a:gd name="T33" fmla="*/ 17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8" h="98">
                  <a:moveTo>
                    <a:pt x="8" y="17"/>
                  </a:moveTo>
                  <a:lnTo>
                    <a:pt x="21" y="17"/>
                  </a:lnTo>
                  <a:lnTo>
                    <a:pt x="21" y="5"/>
                  </a:lnTo>
                  <a:lnTo>
                    <a:pt x="27" y="0"/>
                  </a:lnTo>
                  <a:lnTo>
                    <a:pt x="34" y="11"/>
                  </a:lnTo>
                  <a:lnTo>
                    <a:pt x="38" y="39"/>
                  </a:lnTo>
                  <a:lnTo>
                    <a:pt x="23" y="56"/>
                  </a:lnTo>
                  <a:lnTo>
                    <a:pt x="27" y="96"/>
                  </a:lnTo>
                  <a:lnTo>
                    <a:pt x="10" y="98"/>
                  </a:lnTo>
                  <a:lnTo>
                    <a:pt x="10" y="58"/>
                  </a:lnTo>
                  <a:lnTo>
                    <a:pt x="6" y="47"/>
                  </a:lnTo>
                  <a:lnTo>
                    <a:pt x="6" y="41"/>
                  </a:lnTo>
                  <a:lnTo>
                    <a:pt x="0" y="34"/>
                  </a:lnTo>
                  <a:lnTo>
                    <a:pt x="0" y="26"/>
                  </a:lnTo>
                  <a:lnTo>
                    <a:pt x="8" y="17"/>
                  </a:lnTo>
                  <a:lnTo>
                    <a:pt x="8" y="17"/>
                  </a:lnTo>
                  <a:lnTo>
                    <a:pt x="8" y="17"/>
                  </a:lnTo>
                  <a:close/>
                </a:path>
              </a:pathLst>
            </a:custGeom>
            <a:solidFill>
              <a:schemeClr val="bg1">
                <a:lumMod val="85000"/>
              </a:schemeClr>
            </a:solidFill>
            <a:ln w="635" cap="rnd">
              <a:solidFill>
                <a:schemeClr val="bg1">
                  <a:alpha val="17000"/>
                </a:schemeClr>
              </a:solidFill>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21" name="Freeform 221">
              <a:extLst>
                <a:ext uri="{FF2B5EF4-FFF2-40B4-BE49-F238E27FC236}">
                  <a16:creationId xmlns:a16="http://schemas.microsoft.com/office/drawing/2014/main" id="{2A3D17AE-F44A-794E-95F4-553286FAFD33}"/>
                </a:ext>
              </a:extLst>
            </p:cNvPr>
            <p:cNvSpPr>
              <a:spLocks/>
            </p:cNvSpPr>
            <p:nvPr userDrawn="1"/>
          </p:nvSpPr>
          <p:spPr bwMode="auto">
            <a:xfrm>
              <a:off x="998974" y="3068472"/>
              <a:ext cx="58021" cy="127336"/>
            </a:xfrm>
            <a:custGeom>
              <a:avLst/>
              <a:gdLst>
                <a:gd name="T0" fmla="*/ 8 w 38"/>
                <a:gd name="T1" fmla="*/ 17 h 98"/>
                <a:gd name="T2" fmla="*/ 21 w 38"/>
                <a:gd name="T3" fmla="*/ 17 h 98"/>
                <a:gd name="T4" fmla="*/ 21 w 38"/>
                <a:gd name="T5" fmla="*/ 5 h 98"/>
                <a:gd name="T6" fmla="*/ 27 w 38"/>
                <a:gd name="T7" fmla="*/ 0 h 98"/>
                <a:gd name="T8" fmla="*/ 34 w 38"/>
                <a:gd name="T9" fmla="*/ 11 h 98"/>
                <a:gd name="T10" fmla="*/ 38 w 38"/>
                <a:gd name="T11" fmla="*/ 39 h 98"/>
                <a:gd name="T12" fmla="*/ 23 w 38"/>
                <a:gd name="T13" fmla="*/ 56 h 98"/>
                <a:gd name="T14" fmla="*/ 27 w 38"/>
                <a:gd name="T15" fmla="*/ 96 h 98"/>
                <a:gd name="T16" fmla="*/ 10 w 38"/>
                <a:gd name="T17" fmla="*/ 98 h 98"/>
                <a:gd name="T18" fmla="*/ 10 w 38"/>
                <a:gd name="T19" fmla="*/ 58 h 98"/>
                <a:gd name="T20" fmla="*/ 6 w 38"/>
                <a:gd name="T21" fmla="*/ 47 h 98"/>
                <a:gd name="T22" fmla="*/ 6 w 38"/>
                <a:gd name="T23" fmla="*/ 41 h 98"/>
                <a:gd name="T24" fmla="*/ 0 w 38"/>
                <a:gd name="T25" fmla="*/ 34 h 98"/>
                <a:gd name="T26" fmla="*/ 0 w 38"/>
                <a:gd name="T27" fmla="*/ 26 h 98"/>
                <a:gd name="T28" fmla="*/ 8 w 38"/>
                <a:gd name="T29" fmla="*/ 17 h 98"/>
                <a:gd name="T30" fmla="*/ 8 w 38"/>
                <a:gd name="T31" fmla="*/ 17 h 98"/>
                <a:gd name="T32" fmla="*/ 8 w 38"/>
                <a:gd name="T33" fmla="*/ 17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8" h="98">
                  <a:moveTo>
                    <a:pt x="8" y="17"/>
                  </a:moveTo>
                  <a:lnTo>
                    <a:pt x="21" y="17"/>
                  </a:lnTo>
                  <a:lnTo>
                    <a:pt x="21" y="5"/>
                  </a:lnTo>
                  <a:lnTo>
                    <a:pt x="27" y="0"/>
                  </a:lnTo>
                  <a:lnTo>
                    <a:pt x="34" y="11"/>
                  </a:lnTo>
                  <a:lnTo>
                    <a:pt x="38" y="39"/>
                  </a:lnTo>
                  <a:lnTo>
                    <a:pt x="23" y="56"/>
                  </a:lnTo>
                  <a:lnTo>
                    <a:pt x="27" y="96"/>
                  </a:lnTo>
                  <a:lnTo>
                    <a:pt x="10" y="98"/>
                  </a:lnTo>
                  <a:lnTo>
                    <a:pt x="10" y="58"/>
                  </a:lnTo>
                  <a:lnTo>
                    <a:pt x="6" y="47"/>
                  </a:lnTo>
                  <a:lnTo>
                    <a:pt x="6" y="41"/>
                  </a:lnTo>
                  <a:lnTo>
                    <a:pt x="0" y="34"/>
                  </a:lnTo>
                  <a:lnTo>
                    <a:pt x="0" y="26"/>
                  </a:lnTo>
                  <a:lnTo>
                    <a:pt x="8" y="17"/>
                  </a:lnTo>
                  <a:lnTo>
                    <a:pt x="8" y="17"/>
                  </a:lnTo>
                  <a:lnTo>
                    <a:pt x="8" y="17"/>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22" name="Freeform 222">
              <a:extLst>
                <a:ext uri="{FF2B5EF4-FFF2-40B4-BE49-F238E27FC236}">
                  <a16:creationId xmlns:a16="http://schemas.microsoft.com/office/drawing/2014/main" id="{F8DC1C80-E6C1-BC41-B239-7AC3BBCBFED9}"/>
                </a:ext>
              </a:extLst>
            </p:cNvPr>
            <p:cNvSpPr>
              <a:spLocks/>
            </p:cNvSpPr>
            <p:nvPr userDrawn="1"/>
          </p:nvSpPr>
          <p:spPr bwMode="auto">
            <a:xfrm>
              <a:off x="1169983" y="3038587"/>
              <a:ext cx="152687" cy="255971"/>
            </a:xfrm>
            <a:custGeom>
              <a:avLst/>
              <a:gdLst>
                <a:gd name="T0" fmla="*/ 68 w 100"/>
                <a:gd name="T1" fmla="*/ 0 h 197"/>
                <a:gd name="T2" fmla="*/ 70 w 100"/>
                <a:gd name="T3" fmla="*/ 23 h 197"/>
                <a:gd name="T4" fmla="*/ 77 w 100"/>
                <a:gd name="T5" fmla="*/ 23 h 197"/>
                <a:gd name="T6" fmla="*/ 77 w 100"/>
                <a:gd name="T7" fmla="*/ 34 h 197"/>
                <a:gd name="T8" fmla="*/ 70 w 100"/>
                <a:gd name="T9" fmla="*/ 43 h 197"/>
                <a:gd name="T10" fmla="*/ 55 w 100"/>
                <a:gd name="T11" fmla="*/ 83 h 197"/>
                <a:gd name="T12" fmla="*/ 36 w 100"/>
                <a:gd name="T13" fmla="*/ 123 h 197"/>
                <a:gd name="T14" fmla="*/ 23 w 100"/>
                <a:gd name="T15" fmla="*/ 110 h 197"/>
                <a:gd name="T16" fmla="*/ 4 w 100"/>
                <a:gd name="T17" fmla="*/ 127 h 197"/>
                <a:gd name="T18" fmla="*/ 0 w 100"/>
                <a:gd name="T19" fmla="*/ 153 h 197"/>
                <a:gd name="T20" fmla="*/ 0 w 100"/>
                <a:gd name="T21" fmla="*/ 153 h 197"/>
                <a:gd name="T22" fmla="*/ 6 w 100"/>
                <a:gd name="T23" fmla="*/ 159 h 197"/>
                <a:gd name="T24" fmla="*/ 6 w 100"/>
                <a:gd name="T25" fmla="*/ 159 h 197"/>
                <a:gd name="T26" fmla="*/ 7 w 100"/>
                <a:gd name="T27" fmla="*/ 161 h 197"/>
                <a:gd name="T28" fmla="*/ 7 w 100"/>
                <a:gd name="T29" fmla="*/ 161 h 197"/>
                <a:gd name="T30" fmla="*/ 7 w 100"/>
                <a:gd name="T31" fmla="*/ 161 h 197"/>
                <a:gd name="T32" fmla="*/ 11 w 100"/>
                <a:gd name="T33" fmla="*/ 163 h 197"/>
                <a:gd name="T34" fmla="*/ 15 w 100"/>
                <a:gd name="T35" fmla="*/ 166 h 197"/>
                <a:gd name="T36" fmla="*/ 15 w 100"/>
                <a:gd name="T37" fmla="*/ 166 h 197"/>
                <a:gd name="T38" fmla="*/ 17 w 100"/>
                <a:gd name="T39" fmla="*/ 168 h 197"/>
                <a:gd name="T40" fmla="*/ 17 w 100"/>
                <a:gd name="T41" fmla="*/ 170 h 197"/>
                <a:gd name="T42" fmla="*/ 17 w 100"/>
                <a:gd name="T43" fmla="*/ 174 h 197"/>
                <a:gd name="T44" fmla="*/ 15 w 100"/>
                <a:gd name="T45" fmla="*/ 176 h 197"/>
                <a:gd name="T46" fmla="*/ 17 w 100"/>
                <a:gd name="T47" fmla="*/ 185 h 197"/>
                <a:gd name="T48" fmla="*/ 13 w 100"/>
                <a:gd name="T49" fmla="*/ 191 h 197"/>
                <a:gd name="T50" fmla="*/ 45 w 100"/>
                <a:gd name="T51" fmla="*/ 191 h 197"/>
                <a:gd name="T52" fmla="*/ 77 w 100"/>
                <a:gd name="T53" fmla="*/ 189 h 197"/>
                <a:gd name="T54" fmla="*/ 98 w 100"/>
                <a:gd name="T55" fmla="*/ 197 h 197"/>
                <a:gd name="T56" fmla="*/ 100 w 100"/>
                <a:gd name="T57" fmla="*/ 176 h 197"/>
                <a:gd name="T58" fmla="*/ 91 w 100"/>
                <a:gd name="T59" fmla="*/ 164 h 197"/>
                <a:gd name="T60" fmla="*/ 77 w 100"/>
                <a:gd name="T61" fmla="*/ 127 h 197"/>
                <a:gd name="T62" fmla="*/ 93 w 100"/>
                <a:gd name="T63" fmla="*/ 104 h 197"/>
                <a:gd name="T64" fmla="*/ 91 w 100"/>
                <a:gd name="T65" fmla="*/ 85 h 197"/>
                <a:gd name="T66" fmla="*/ 72 w 100"/>
                <a:gd name="T67" fmla="*/ 74 h 197"/>
                <a:gd name="T68" fmla="*/ 76 w 100"/>
                <a:gd name="T69" fmla="*/ 60 h 197"/>
                <a:gd name="T70" fmla="*/ 94 w 100"/>
                <a:gd name="T71" fmla="*/ 60 h 197"/>
                <a:gd name="T72" fmla="*/ 89 w 100"/>
                <a:gd name="T73" fmla="*/ 53 h 197"/>
                <a:gd name="T74" fmla="*/ 89 w 100"/>
                <a:gd name="T75" fmla="*/ 23 h 197"/>
                <a:gd name="T76" fmla="*/ 68 w 100"/>
                <a:gd name="T77" fmla="*/ 0 h 197"/>
                <a:gd name="T78" fmla="*/ 68 w 100"/>
                <a:gd name="T79" fmla="*/ 0 h 197"/>
                <a:gd name="T80" fmla="*/ 68 w 100"/>
                <a:gd name="T81" fmla="*/ 0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0" h="197">
                  <a:moveTo>
                    <a:pt x="68" y="0"/>
                  </a:moveTo>
                  <a:lnTo>
                    <a:pt x="70" y="23"/>
                  </a:lnTo>
                  <a:lnTo>
                    <a:pt x="77" y="23"/>
                  </a:lnTo>
                  <a:lnTo>
                    <a:pt x="77" y="34"/>
                  </a:lnTo>
                  <a:lnTo>
                    <a:pt x="70" y="43"/>
                  </a:lnTo>
                  <a:lnTo>
                    <a:pt x="55" y="83"/>
                  </a:lnTo>
                  <a:lnTo>
                    <a:pt x="36" y="123"/>
                  </a:lnTo>
                  <a:lnTo>
                    <a:pt x="23" y="110"/>
                  </a:lnTo>
                  <a:lnTo>
                    <a:pt x="4" y="127"/>
                  </a:lnTo>
                  <a:lnTo>
                    <a:pt x="0" y="153"/>
                  </a:lnTo>
                  <a:lnTo>
                    <a:pt x="0" y="153"/>
                  </a:lnTo>
                  <a:lnTo>
                    <a:pt x="6" y="159"/>
                  </a:lnTo>
                  <a:lnTo>
                    <a:pt x="6" y="159"/>
                  </a:lnTo>
                  <a:lnTo>
                    <a:pt x="7" y="161"/>
                  </a:lnTo>
                  <a:lnTo>
                    <a:pt x="7" y="161"/>
                  </a:lnTo>
                  <a:lnTo>
                    <a:pt x="7" y="161"/>
                  </a:lnTo>
                  <a:lnTo>
                    <a:pt x="11" y="163"/>
                  </a:lnTo>
                  <a:lnTo>
                    <a:pt x="15" y="166"/>
                  </a:lnTo>
                  <a:lnTo>
                    <a:pt x="15" y="166"/>
                  </a:lnTo>
                  <a:lnTo>
                    <a:pt x="17" y="168"/>
                  </a:lnTo>
                  <a:lnTo>
                    <a:pt x="17" y="170"/>
                  </a:lnTo>
                  <a:lnTo>
                    <a:pt x="17" y="174"/>
                  </a:lnTo>
                  <a:lnTo>
                    <a:pt x="15" y="176"/>
                  </a:lnTo>
                  <a:lnTo>
                    <a:pt x="17" y="185"/>
                  </a:lnTo>
                  <a:lnTo>
                    <a:pt x="13" y="191"/>
                  </a:lnTo>
                  <a:lnTo>
                    <a:pt x="45" y="191"/>
                  </a:lnTo>
                  <a:lnTo>
                    <a:pt x="77" y="189"/>
                  </a:lnTo>
                  <a:lnTo>
                    <a:pt x="98" y="197"/>
                  </a:lnTo>
                  <a:lnTo>
                    <a:pt x="100" y="176"/>
                  </a:lnTo>
                  <a:lnTo>
                    <a:pt x="91" y="164"/>
                  </a:lnTo>
                  <a:lnTo>
                    <a:pt x="77" y="127"/>
                  </a:lnTo>
                  <a:lnTo>
                    <a:pt x="93" y="104"/>
                  </a:lnTo>
                  <a:lnTo>
                    <a:pt x="91" y="85"/>
                  </a:lnTo>
                  <a:lnTo>
                    <a:pt x="72" y="74"/>
                  </a:lnTo>
                  <a:lnTo>
                    <a:pt x="76" y="60"/>
                  </a:lnTo>
                  <a:lnTo>
                    <a:pt x="94" y="60"/>
                  </a:lnTo>
                  <a:lnTo>
                    <a:pt x="89" y="53"/>
                  </a:lnTo>
                  <a:lnTo>
                    <a:pt x="89" y="23"/>
                  </a:lnTo>
                  <a:lnTo>
                    <a:pt x="68" y="0"/>
                  </a:lnTo>
                  <a:lnTo>
                    <a:pt x="68" y="0"/>
                  </a:lnTo>
                  <a:lnTo>
                    <a:pt x="68" y="0"/>
                  </a:lnTo>
                  <a:close/>
                </a:path>
              </a:pathLst>
            </a:custGeom>
            <a:solidFill>
              <a:schemeClr val="bg1">
                <a:lumMod val="85000"/>
              </a:schemeClr>
            </a:solidFill>
            <a:ln w="635" cap="rnd">
              <a:solidFill>
                <a:schemeClr val="bg1">
                  <a:alpha val="17000"/>
                </a:schemeClr>
              </a:solidFill>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23" name="Freeform 223">
              <a:extLst>
                <a:ext uri="{FF2B5EF4-FFF2-40B4-BE49-F238E27FC236}">
                  <a16:creationId xmlns:a16="http://schemas.microsoft.com/office/drawing/2014/main" id="{C4A3205C-1273-1847-B599-E69AA508017F}"/>
                </a:ext>
              </a:extLst>
            </p:cNvPr>
            <p:cNvSpPr>
              <a:spLocks/>
            </p:cNvSpPr>
            <p:nvPr userDrawn="1"/>
          </p:nvSpPr>
          <p:spPr bwMode="auto">
            <a:xfrm>
              <a:off x="1169983" y="3038587"/>
              <a:ext cx="152687" cy="255971"/>
            </a:xfrm>
            <a:custGeom>
              <a:avLst/>
              <a:gdLst>
                <a:gd name="T0" fmla="*/ 68 w 100"/>
                <a:gd name="T1" fmla="*/ 0 h 197"/>
                <a:gd name="T2" fmla="*/ 70 w 100"/>
                <a:gd name="T3" fmla="*/ 23 h 197"/>
                <a:gd name="T4" fmla="*/ 77 w 100"/>
                <a:gd name="T5" fmla="*/ 23 h 197"/>
                <a:gd name="T6" fmla="*/ 77 w 100"/>
                <a:gd name="T7" fmla="*/ 34 h 197"/>
                <a:gd name="T8" fmla="*/ 70 w 100"/>
                <a:gd name="T9" fmla="*/ 43 h 197"/>
                <a:gd name="T10" fmla="*/ 55 w 100"/>
                <a:gd name="T11" fmla="*/ 83 h 197"/>
                <a:gd name="T12" fmla="*/ 36 w 100"/>
                <a:gd name="T13" fmla="*/ 123 h 197"/>
                <a:gd name="T14" fmla="*/ 23 w 100"/>
                <a:gd name="T15" fmla="*/ 110 h 197"/>
                <a:gd name="T16" fmla="*/ 4 w 100"/>
                <a:gd name="T17" fmla="*/ 127 h 197"/>
                <a:gd name="T18" fmla="*/ 0 w 100"/>
                <a:gd name="T19" fmla="*/ 153 h 197"/>
                <a:gd name="T20" fmla="*/ 0 w 100"/>
                <a:gd name="T21" fmla="*/ 153 h 197"/>
                <a:gd name="T22" fmla="*/ 6 w 100"/>
                <a:gd name="T23" fmla="*/ 159 h 197"/>
                <a:gd name="T24" fmla="*/ 6 w 100"/>
                <a:gd name="T25" fmla="*/ 159 h 197"/>
                <a:gd name="T26" fmla="*/ 7 w 100"/>
                <a:gd name="T27" fmla="*/ 161 h 197"/>
                <a:gd name="T28" fmla="*/ 7 w 100"/>
                <a:gd name="T29" fmla="*/ 161 h 197"/>
                <a:gd name="T30" fmla="*/ 7 w 100"/>
                <a:gd name="T31" fmla="*/ 161 h 197"/>
                <a:gd name="T32" fmla="*/ 11 w 100"/>
                <a:gd name="T33" fmla="*/ 163 h 197"/>
                <a:gd name="T34" fmla="*/ 15 w 100"/>
                <a:gd name="T35" fmla="*/ 166 h 197"/>
                <a:gd name="T36" fmla="*/ 15 w 100"/>
                <a:gd name="T37" fmla="*/ 166 h 197"/>
                <a:gd name="T38" fmla="*/ 17 w 100"/>
                <a:gd name="T39" fmla="*/ 168 h 197"/>
                <a:gd name="T40" fmla="*/ 17 w 100"/>
                <a:gd name="T41" fmla="*/ 170 h 197"/>
                <a:gd name="T42" fmla="*/ 17 w 100"/>
                <a:gd name="T43" fmla="*/ 174 h 197"/>
                <a:gd name="T44" fmla="*/ 15 w 100"/>
                <a:gd name="T45" fmla="*/ 176 h 197"/>
                <a:gd name="T46" fmla="*/ 17 w 100"/>
                <a:gd name="T47" fmla="*/ 185 h 197"/>
                <a:gd name="T48" fmla="*/ 13 w 100"/>
                <a:gd name="T49" fmla="*/ 191 h 197"/>
                <a:gd name="T50" fmla="*/ 45 w 100"/>
                <a:gd name="T51" fmla="*/ 191 h 197"/>
                <a:gd name="T52" fmla="*/ 77 w 100"/>
                <a:gd name="T53" fmla="*/ 189 h 197"/>
                <a:gd name="T54" fmla="*/ 98 w 100"/>
                <a:gd name="T55" fmla="*/ 197 h 197"/>
                <a:gd name="T56" fmla="*/ 100 w 100"/>
                <a:gd name="T57" fmla="*/ 176 h 197"/>
                <a:gd name="T58" fmla="*/ 91 w 100"/>
                <a:gd name="T59" fmla="*/ 164 h 197"/>
                <a:gd name="T60" fmla="*/ 77 w 100"/>
                <a:gd name="T61" fmla="*/ 127 h 197"/>
                <a:gd name="T62" fmla="*/ 93 w 100"/>
                <a:gd name="T63" fmla="*/ 104 h 197"/>
                <a:gd name="T64" fmla="*/ 91 w 100"/>
                <a:gd name="T65" fmla="*/ 85 h 197"/>
                <a:gd name="T66" fmla="*/ 72 w 100"/>
                <a:gd name="T67" fmla="*/ 74 h 197"/>
                <a:gd name="T68" fmla="*/ 76 w 100"/>
                <a:gd name="T69" fmla="*/ 60 h 197"/>
                <a:gd name="T70" fmla="*/ 94 w 100"/>
                <a:gd name="T71" fmla="*/ 60 h 197"/>
                <a:gd name="T72" fmla="*/ 89 w 100"/>
                <a:gd name="T73" fmla="*/ 53 h 197"/>
                <a:gd name="T74" fmla="*/ 89 w 100"/>
                <a:gd name="T75" fmla="*/ 23 h 197"/>
                <a:gd name="T76" fmla="*/ 68 w 100"/>
                <a:gd name="T77" fmla="*/ 0 h 197"/>
                <a:gd name="T78" fmla="*/ 68 w 100"/>
                <a:gd name="T79" fmla="*/ 0 h 197"/>
                <a:gd name="T80" fmla="*/ 68 w 100"/>
                <a:gd name="T81" fmla="*/ 0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0" h="197">
                  <a:moveTo>
                    <a:pt x="68" y="0"/>
                  </a:moveTo>
                  <a:lnTo>
                    <a:pt x="70" y="23"/>
                  </a:lnTo>
                  <a:lnTo>
                    <a:pt x="77" y="23"/>
                  </a:lnTo>
                  <a:lnTo>
                    <a:pt x="77" y="34"/>
                  </a:lnTo>
                  <a:lnTo>
                    <a:pt x="70" y="43"/>
                  </a:lnTo>
                  <a:lnTo>
                    <a:pt x="55" y="83"/>
                  </a:lnTo>
                  <a:lnTo>
                    <a:pt x="36" y="123"/>
                  </a:lnTo>
                  <a:lnTo>
                    <a:pt x="23" y="110"/>
                  </a:lnTo>
                  <a:lnTo>
                    <a:pt x="4" y="127"/>
                  </a:lnTo>
                  <a:lnTo>
                    <a:pt x="0" y="153"/>
                  </a:lnTo>
                  <a:lnTo>
                    <a:pt x="0" y="153"/>
                  </a:lnTo>
                  <a:lnTo>
                    <a:pt x="6" y="159"/>
                  </a:lnTo>
                  <a:lnTo>
                    <a:pt x="6" y="159"/>
                  </a:lnTo>
                  <a:lnTo>
                    <a:pt x="7" y="161"/>
                  </a:lnTo>
                  <a:lnTo>
                    <a:pt x="7" y="161"/>
                  </a:lnTo>
                  <a:lnTo>
                    <a:pt x="7" y="161"/>
                  </a:lnTo>
                  <a:lnTo>
                    <a:pt x="11" y="163"/>
                  </a:lnTo>
                  <a:lnTo>
                    <a:pt x="15" y="166"/>
                  </a:lnTo>
                  <a:lnTo>
                    <a:pt x="15" y="166"/>
                  </a:lnTo>
                  <a:lnTo>
                    <a:pt x="17" y="168"/>
                  </a:lnTo>
                  <a:lnTo>
                    <a:pt x="17" y="170"/>
                  </a:lnTo>
                  <a:lnTo>
                    <a:pt x="17" y="174"/>
                  </a:lnTo>
                  <a:lnTo>
                    <a:pt x="15" y="176"/>
                  </a:lnTo>
                  <a:lnTo>
                    <a:pt x="17" y="185"/>
                  </a:lnTo>
                  <a:lnTo>
                    <a:pt x="13" y="191"/>
                  </a:lnTo>
                  <a:lnTo>
                    <a:pt x="45" y="191"/>
                  </a:lnTo>
                  <a:lnTo>
                    <a:pt x="77" y="189"/>
                  </a:lnTo>
                  <a:lnTo>
                    <a:pt x="98" y="197"/>
                  </a:lnTo>
                  <a:lnTo>
                    <a:pt x="100" y="176"/>
                  </a:lnTo>
                  <a:lnTo>
                    <a:pt x="91" y="164"/>
                  </a:lnTo>
                  <a:lnTo>
                    <a:pt x="77" y="127"/>
                  </a:lnTo>
                  <a:lnTo>
                    <a:pt x="93" y="104"/>
                  </a:lnTo>
                  <a:lnTo>
                    <a:pt x="91" y="85"/>
                  </a:lnTo>
                  <a:lnTo>
                    <a:pt x="72" y="74"/>
                  </a:lnTo>
                  <a:lnTo>
                    <a:pt x="76" y="60"/>
                  </a:lnTo>
                  <a:lnTo>
                    <a:pt x="94" y="60"/>
                  </a:lnTo>
                  <a:lnTo>
                    <a:pt x="89" y="53"/>
                  </a:lnTo>
                  <a:lnTo>
                    <a:pt x="89" y="23"/>
                  </a:lnTo>
                  <a:lnTo>
                    <a:pt x="68" y="0"/>
                  </a:lnTo>
                  <a:lnTo>
                    <a:pt x="68" y="0"/>
                  </a:lnTo>
                  <a:lnTo>
                    <a:pt x="68" y="0"/>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24" name="Freeform 224">
              <a:extLst>
                <a:ext uri="{FF2B5EF4-FFF2-40B4-BE49-F238E27FC236}">
                  <a16:creationId xmlns:a16="http://schemas.microsoft.com/office/drawing/2014/main" id="{81231A14-A032-6740-B703-9136D644EAAE}"/>
                </a:ext>
              </a:extLst>
            </p:cNvPr>
            <p:cNvSpPr>
              <a:spLocks/>
            </p:cNvSpPr>
            <p:nvPr userDrawn="1"/>
          </p:nvSpPr>
          <p:spPr bwMode="auto">
            <a:xfrm>
              <a:off x="1244800" y="3220495"/>
              <a:ext cx="389351" cy="393702"/>
            </a:xfrm>
            <a:custGeom>
              <a:avLst/>
              <a:gdLst>
                <a:gd name="T0" fmla="*/ 78 w 255"/>
                <a:gd name="T1" fmla="*/ 51 h 303"/>
                <a:gd name="T2" fmla="*/ 59 w 255"/>
                <a:gd name="T3" fmla="*/ 98 h 303"/>
                <a:gd name="T4" fmla="*/ 53 w 255"/>
                <a:gd name="T5" fmla="*/ 140 h 303"/>
                <a:gd name="T6" fmla="*/ 32 w 255"/>
                <a:gd name="T7" fmla="*/ 163 h 303"/>
                <a:gd name="T8" fmla="*/ 17 w 255"/>
                <a:gd name="T9" fmla="*/ 161 h 303"/>
                <a:gd name="T10" fmla="*/ 11 w 255"/>
                <a:gd name="T11" fmla="*/ 166 h 303"/>
                <a:gd name="T12" fmla="*/ 0 w 255"/>
                <a:gd name="T13" fmla="*/ 185 h 303"/>
                <a:gd name="T14" fmla="*/ 55 w 255"/>
                <a:gd name="T15" fmla="*/ 181 h 303"/>
                <a:gd name="T16" fmla="*/ 72 w 255"/>
                <a:gd name="T17" fmla="*/ 216 h 303"/>
                <a:gd name="T18" fmla="*/ 100 w 255"/>
                <a:gd name="T19" fmla="*/ 195 h 303"/>
                <a:gd name="T20" fmla="*/ 114 w 255"/>
                <a:gd name="T21" fmla="*/ 204 h 303"/>
                <a:gd name="T22" fmla="*/ 131 w 255"/>
                <a:gd name="T23" fmla="*/ 233 h 303"/>
                <a:gd name="T24" fmla="*/ 134 w 255"/>
                <a:gd name="T25" fmla="*/ 250 h 303"/>
                <a:gd name="T26" fmla="*/ 157 w 255"/>
                <a:gd name="T27" fmla="*/ 268 h 303"/>
                <a:gd name="T28" fmla="*/ 174 w 255"/>
                <a:gd name="T29" fmla="*/ 276 h 303"/>
                <a:gd name="T30" fmla="*/ 199 w 255"/>
                <a:gd name="T31" fmla="*/ 274 h 303"/>
                <a:gd name="T32" fmla="*/ 216 w 255"/>
                <a:gd name="T33" fmla="*/ 287 h 303"/>
                <a:gd name="T34" fmla="*/ 235 w 255"/>
                <a:gd name="T35" fmla="*/ 299 h 303"/>
                <a:gd name="T36" fmla="*/ 229 w 255"/>
                <a:gd name="T37" fmla="*/ 287 h 303"/>
                <a:gd name="T38" fmla="*/ 216 w 255"/>
                <a:gd name="T39" fmla="*/ 272 h 303"/>
                <a:gd name="T40" fmla="*/ 219 w 255"/>
                <a:gd name="T41" fmla="*/ 253 h 303"/>
                <a:gd name="T42" fmla="*/ 219 w 255"/>
                <a:gd name="T43" fmla="*/ 231 h 303"/>
                <a:gd name="T44" fmla="*/ 246 w 255"/>
                <a:gd name="T45" fmla="*/ 219 h 303"/>
                <a:gd name="T46" fmla="*/ 236 w 255"/>
                <a:gd name="T47" fmla="*/ 204 h 303"/>
                <a:gd name="T48" fmla="*/ 227 w 255"/>
                <a:gd name="T49" fmla="*/ 181 h 303"/>
                <a:gd name="T50" fmla="*/ 227 w 255"/>
                <a:gd name="T51" fmla="*/ 172 h 303"/>
                <a:gd name="T52" fmla="*/ 225 w 255"/>
                <a:gd name="T53" fmla="*/ 166 h 303"/>
                <a:gd name="T54" fmla="*/ 227 w 255"/>
                <a:gd name="T55" fmla="*/ 163 h 303"/>
                <a:gd name="T56" fmla="*/ 231 w 255"/>
                <a:gd name="T57" fmla="*/ 134 h 303"/>
                <a:gd name="T58" fmla="*/ 225 w 255"/>
                <a:gd name="T59" fmla="*/ 117 h 303"/>
                <a:gd name="T60" fmla="*/ 235 w 255"/>
                <a:gd name="T61" fmla="*/ 100 h 303"/>
                <a:gd name="T62" fmla="*/ 246 w 255"/>
                <a:gd name="T63" fmla="*/ 64 h 303"/>
                <a:gd name="T64" fmla="*/ 252 w 255"/>
                <a:gd name="T65" fmla="*/ 47 h 303"/>
                <a:gd name="T66" fmla="*/ 235 w 255"/>
                <a:gd name="T67" fmla="*/ 11 h 303"/>
                <a:gd name="T68" fmla="*/ 201 w 255"/>
                <a:gd name="T69" fmla="*/ 0 h 303"/>
                <a:gd name="T70" fmla="*/ 149 w 255"/>
                <a:gd name="T71" fmla="*/ 11 h 303"/>
                <a:gd name="T72" fmla="*/ 132 w 255"/>
                <a:gd name="T73" fmla="*/ 13 h 303"/>
                <a:gd name="T74" fmla="*/ 97 w 255"/>
                <a:gd name="T75" fmla="*/ 0 h 303"/>
                <a:gd name="T76" fmla="*/ 85 w 255"/>
                <a:gd name="T77" fmla="*/ 28 h 303"/>
                <a:gd name="T78" fmla="*/ 85 w 255"/>
                <a:gd name="T79" fmla="*/ 28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5" h="303">
                  <a:moveTo>
                    <a:pt x="85" y="28"/>
                  </a:moveTo>
                  <a:lnTo>
                    <a:pt x="78" y="51"/>
                  </a:lnTo>
                  <a:lnTo>
                    <a:pt x="74" y="74"/>
                  </a:lnTo>
                  <a:lnTo>
                    <a:pt x="59" y="98"/>
                  </a:lnTo>
                  <a:lnTo>
                    <a:pt x="53" y="121"/>
                  </a:lnTo>
                  <a:lnTo>
                    <a:pt x="53" y="140"/>
                  </a:lnTo>
                  <a:lnTo>
                    <a:pt x="40" y="155"/>
                  </a:lnTo>
                  <a:lnTo>
                    <a:pt x="32" y="163"/>
                  </a:lnTo>
                  <a:lnTo>
                    <a:pt x="27" y="157"/>
                  </a:lnTo>
                  <a:lnTo>
                    <a:pt x="17" y="161"/>
                  </a:lnTo>
                  <a:lnTo>
                    <a:pt x="8" y="157"/>
                  </a:lnTo>
                  <a:lnTo>
                    <a:pt x="11" y="166"/>
                  </a:lnTo>
                  <a:lnTo>
                    <a:pt x="0" y="180"/>
                  </a:lnTo>
                  <a:lnTo>
                    <a:pt x="0" y="185"/>
                  </a:lnTo>
                  <a:lnTo>
                    <a:pt x="11" y="181"/>
                  </a:lnTo>
                  <a:lnTo>
                    <a:pt x="55" y="181"/>
                  </a:lnTo>
                  <a:lnTo>
                    <a:pt x="62" y="206"/>
                  </a:lnTo>
                  <a:lnTo>
                    <a:pt x="72" y="216"/>
                  </a:lnTo>
                  <a:lnTo>
                    <a:pt x="89" y="214"/>
                  </a:lnTo>
                  <a:lnTo>
                    <a:pt x="100" y="195"/>
                  </a:lnTo>
                  <a:lnTo>
                    <a:pt x="108" y="197"/>
                  </a:lnTo>
                  <a:lnTo>
                    <a:pt x="114" y="204"/>
                  </a:lnTo>
                  <a:lnTo>
                    <a:pt x="127" y="206"/>
                  </a:lnTo>
                  <a:lnTo>
                    <a:pt x="131" y="233"/>
                  </a:lnTo>
                  <a:lnTo>
                    <a:pt x="131" y="244"/>
                  </a:lnTo>
                  <a:lnTo>
                    <a:pt x="134" y="250"/>
                  </a:lnTo>
                  <a:lnTo>
                    <a:pt x="134" y="267"/>
                  </a:lnTo>
                  <a:lnTo>
                    <a:pt x="157" y="268"/>
                  </a:lnTo>
                  <a:lnTo>
                    <a:pt x="161" y="270"/>
                  </a:lnTo>
                  <a:lnTo>
                    <a:pt x="174" y="276"/>
                  </a:lnTo>
                  <a:lnTo>
                    <a:pt x="189" y="278"/>
                  </a:lnTo>
                  <a:lnTo>
                    <a:pt x="199" y="274"/>
                  </a:lnTo>
                  <a:lnTo>
                    <a:pt x="204" y="282"/>
                  </a:lnTo>
                  <a:lnTo>
                    <a:pt x="216" y="287"/>
                  </a:lnTo>
                  <a:lnTo>
                    <a:pt x="225" y="303"/>
                  </a:lnTo>
                  <a:lnTo>
                    <a:pt x="235" y="299"/>
                  </a:lnTo>
                  <a:lnTo>
                    <a:pt x="235" y="282"/>
                  </a:lnTo>
                  <a:lnTo>
                    <a:pt x="229" y="287"/>
                  </a:lnTo>
                  <a:lnTo>
                    <a:pt x="219" y="278"/>
                  </a:lnTo>
                  <a:lnTo>
                    <a:pt x="216" y="272"/>
                  </a:lnTo>
                  <a:lnTo>
                    <a:pt x="216" y="263"/>
                  </a:lnTo>
                  <a:lnTo>
                    <a:pt x="219" y="253"/>
                  </a:lnTo>
                  <a:lnTo>
                    <a:pt x="219" y="240"/>
                  </a:lnTo>
                  <a:lnTo>
                    <a:pt x="219" y="231"/>
                  </a:lnTo>
                  <a:lnTo>
                    <a:pt x="227" y="225"/>
                  </a:lnTo>
                  <a:lnTo>
                    <a:pt x="246" y="219"/>
                  </a:lnTo>
                  <a:lnTo>
                    <a:pt x="246" y="210"/>
                  </a:lnTo>
                  <a:lnTo>
                    <a:pt x="236" y="204"/>
                  </a:lnTo>
                  <a:lnTo>
                    <a:pt x="235" y="189"/>
                  </a:lnTo>
                  <a:lnTo>
                    <a:pt x="227" y="181"/>
                  </a:lnTo>
                  <a:lnTo>
                    <a:pt x="227" y="181"/>
                  </a:lnTo>
                  <a:lnTo>
                    <a:pt x="227" y="172"/>
                  </a:lnTo>
                  <a:lnTo>
                    <a:pt x="227" y="172"/>
                  </a:lnTo>
                  <a:lnTo>
                    <a:pt x="225" y="166"/>
                  </a:lnTo>
                  <a:lnTo>
                    <a:pt x="225" y="164"/>
                  </a:lnTo>
                  <a:lnTo>
                    <a:pt x="227" y="163"/>
                  </a:lnTo>
                  <a:lnTo>
                    <a:pt x="227" y="153"/>
                  </a:lnTo>
                  <a:lnTo>
                    <a:pt x="231" y="134"/>
                  </a:lnTo>
                  <a:lnTo>
                    <a:pt x="223" y="127"/>
                  </a:lnTo>
                  <a:lnTo>
                    <a:pt x="225" y="117"/>
                  </a:lnTo>
                  <a:lnTo>
                    <a:pt x="235" y="108"/>
                  </a:lnTo>
                  <a:lnTo>
                    <a:pt x="235" y="100"/>
                  </a:lnTo>
                  <a:lnTo>
                    <a:pt x="235" y="89"/>
                  </a:lnTo>
                  <a:lnTo>
                    <a:pt x="246" y="64"/>
                  </a:lnTo>
                  <a:lnTo>
                    <a:pt x="255" y="51"/>
                  </a:lnTo>
                  <a:lnTo>
                    <a:pt x="252" y="47"/>
                  </a:lnTo>
                  <a:lnTo>
                    <a:pt x="252" y="24"/>
                  </a:lnTo>
                  <a:lnTo>
                    <a:pt x="235" y="11"/>
                  </a:lnTo>
                  <a:lnTo>
                    <a:pt x="210" y="11"/>
                  </a:lnTo>
                  <a:lnTo>
                    <a:pt x="201" y="0"/>
                  </a:lnTo>
                  <a:lnTo>
                    <a:pt x="159" y="0"/>
                  </a:lnTo>
                  <a:lnTo>
                    <a:pt x="149" y="11"/>
                  </a:lnTo>
                  <a:lnTo>
                    <a:pt x="144" y="2"/>
                  </a:lnTo>
                  <a:lnTo>
                    <a:pt x="132" y="13"/>
                  </a:lnTo>
                  <a:lnTo>
                    <a:pt x="108" y="13"/>
                  </a:lnTo>
                  <a:lnTo>
                    <a:pt x="97" y="0"/>
                  </a:lnTo>
                  <a:lnTo>
                    <a:pt x="85" y="13"/>
                  </a:lnTo>
                  <a:lnTo>
                    <a:pt x="85" y="28"/>
                  </a:lnTo>
                  <a:lnTo>
                    <a:pt x="85" y="28"/>
                  </a:lnTo>
                  <a:lnTo>
                    <a:pt x="85" y="28"/>
                  </a:lnTo>
                  <a:close/>
                </a:path>
              </a:pathLst>
            </a:custGeom>
            <a:solidFill>
              <a:schemeClr val="bg1">
                <a:lumMod val="85000"/>
              </a:schemeClr>
            </a:solidFill>
            <a:ln w="635" cap="rnd">
              <a:solidFill>
                <a:schemeClr val="bg1">
                  <a:alpha val="17000"/>
                </a:schemeClr>
              </a:solidFill>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25" name="Freeform 225">
              <a:extLst>
                <a:ext uri="{FF2B5EF4-FFF2-40B4-BE49-F238E27FC236}">
                  <a16:creationId xmlns:a16="http://schemas.microsoft.com/office/drawing/2014/main" id="{96F1EA95-E598-654D-BFB3-A8CB86787DAD}"/>
                </a:ext>
              </a:extLst>
            </p:cNvPr>
            <p:cNvSpPr>
              <a:spLocks/>
            </p:cNvSpPr>
            <p:nvPr userDrawn="1"/>
          </p:nvSpPr>
          <p:spPr bwMode="auto">
            <a:xfrm>
              <a:off x="1244800" y="3220495"/>
              <a:ext cx="389351" cy="393702"/>
            </a:xfrm>
            <a:custGeom>
              <a:avLst/>
              <a:gdLst>
                <a:gd name="T0" fmla="*/ 78 w 255"/>
                <a:gd name="T1" fmla="*/ 51 h 303"/>
                <a:gd name="T2" fmla="*/ 59 w 255"/>
                <a:gd name="T3" fmla="*/ 98 h 303"/>
                <a:gd name="T4" fmla="*/ 53 w 255"/>
                <a:gd name="T5" fmla="*/ 140 h 303"/>
                <a:gd name="T6" fmla="*/ 32 w 255"/>
                <a:gd name="T7" fmla="*/ 163 h 303"/>
                <a:gd name="T8" fmla="*/ 17 w 255"/>
                <a:gd name="T9" fmla="*/ 161 h 303"/>
                <a:gd name="T10" fmla="*/ 11 w 255"/>
                <a:gd name="T11" fmla="*/ 166 h 303"/>
                <a:gd name="T12" fmla="*/ 0 w 255"/>
                <a:gd name="T13" fmla="*/ 185 h 303"/>
                <a:gd name="T14" fmla="*/ 55 w 255"/>
                <a:gd name="T15" fmla="*/ 181 h 303"/>
                <a:gd name="T16" fmla="*/ 72 w 255"/>
                <a:gd name="T17" fmla="*/ 216 h 303"/>
                <a:gd name="T18" fmla="*/ 100 w 255"/>
                <a:gd name="T19" fmla="*/ 195 h 303"/>
                <a:gd name="T20" fmla="*/ 114 w 255"/>
                <a:gd name="T21" fmla="*/ 204 h 303"/>
                <a:gd name="T22" fmla="*/ 131 w 255"/>
                <a:gd name="T23" fmla="*/ 233 h 303"/>
                <a:gd name="T24" fmla="*/ 134 w 255"/>
                <a:gd name="T25" fmla="*/ 250 h 303"/>
                <a:gd name="T26" fmla="*/ 157 w 255"/>
                <a:gd name="T27" fmla="*/ 268 h 303"/>
                <a:gd name="T28" fmla="*/ 174 w 255"/>
                <a:gd name="T29" fmla="*/ 276 h 303"/>
                <a:gd name="T30" fmla="*/ 199 w 255"/>
                <a:gd name="T31" fmla="*/ 274 h 303"/>
                <a:gd name="T32" fmla="*/ 216 w 255"/>
                <a:gd name="T33" fmla="*/ 287 h 303"/>
                <a:gd name="T34" fmla="*/ 235 w 255"/>
                <a:gd name="T35" fmla="*/ 299 h 303"/>
                <a:gd name="T36" fmla="*/ 229 w 255"/>
                <a:gd name="T37" fmla="*/ 287 h 303"/>
                <a:gd name="T38" fmla="*/ 216 w 255"/>
                <a:gd name="T39" fmla="*/ 272 h 303"/>
                <a:gd name="T40" fmla="*/ 219 w 255"/>
                <a:gd name="T41" fmla="*/ 253 h 303"/>
                <a:gd name="T42" fmla="*/ 219 w 255"/>
                <a:gd name="T43" fmla="*/ 231 h 303"/>
                <a:gd name="T44" fmla="*/ 246 w 255"/>
                <a:gd name="T45" fmla="*/ 219 h 303"/>
                <a:gd name="T46" fmla="*/ 236 w 255"/>
                <a:gd name="T47" fmla="*/ 204 h 303"/>
                <a:gd name="T48" fmla="*/ 227 w 255"/>
                <a:gd name="T49" fmla="*/ 181 h 303"/>
                <a:gd name="T50" fmla="*/ 227 w 255"/>
                <a:gd name="T51" fmla="*/ 172 h 303"/>
                <a:gd name="T52" fmla="*/ 225 w 255"/>
                <a:gd name="T53" fmla="*/ 166 h 303"/>
                <a:gd name="T54" fmla="*/ 227 w 255"/>
                <a:gd name="T55" fmla="*/ 163 h 303"/>
                <a:gd name="T56" fmla="*/ 231 w 255"/>
                <a:gd name="T57" fmla="*/ 134 h 303"/>
                <a:gd name="T58" fmla="*/ 225 w 255"/>
                <a:gd name="T59" fmla="*/ 117 h 303"/>
                <a:gd name="T60" fmla="*/ 235 w 255"/>
                <a:gd name="T61" fmla="*/ 100 h 303"/>
                <a:gd name="T62" fmla="*/ 246 w 255"/>
                <a:gd name="T63" fmla="*/ 64 h 303"/>
                <a:gd name="T64" fmla="*/ 252 w 255"/>
                <a:gd name="T65" fmla="*/ 47 h 303"/>
                <a:gd name="T66" fmla="*/ 235 w 255"/>
                <a:gd name="T67" fmla="*/ 11 h 303"/>
                <a:gd name="T68" fmla="*/ 201 w 255"/>
                <a:gd name="T69" fmla="*/ 0 h 303"/>
                <a:gd name="T70" fmla="*/ 149 w 255"/>
                <a:gd name="T71" fmla="*/ 11 h 303"/>
                <a:gd name="T72" fmla="*/ 132 w 255"/>
                <a:gd name="T73" fmla="*/ 13 h 303"/>
                <a:gd name="T74" fmla="*/ 97 w 255"/>
                <a:gd name="T75" fmla="*/ 0 h 303"/>
                <a:gd name="T76" fmla="*/ 85 w 255"/>
                <a:gd name="T77" fmla="*/ 28 h 303"/>
                <a:gd name="T78" fmla="*/ 85 w 255"/>
                <a:gd name="T79" fmla="*/ 28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5" h="303">
                  <a:moveTo>
                    <a:pt x="85" y="28"/>
                  </a:moveTo>
                  <a:lnTo>
                    <a:pt x="78" y="51"/>
                  </a:lnTo>
                  <a:lnTo>
                    <a:pt x="74" y="74"/>
                  </a:lnTo>
                  <a:lnTo>
                    <a:pt x="59" y="98"/>
                  </a:lnTo>
                  <a:lnTo>
                    <a:pt x="53" y="121"/>
                  </a:lnTo>
                  <a:lnTo>
                    <a:pt x="53" y="140"/>
                  </a:lnTo>
                  <a:lnTo>
                    <a:pt x="40" y="155"/>
                  </a:lnTo>
                  <a:lnTo>
                    <a:pt x="32" y="163"/>
                  </a:lnTo>
                  <a:lnTo>
                    <a:pt x="27" y="157"/>
                  </a:lnTo>
                  <a:lnTo>
                    <a:pt x="17" y="161"/>
                  </a:lnTo>
                  <a:lnTo>
                    <a:pt x="8" y="157"/>
                  </a:lnTo>
                  <a:lnTo>
                    <a:pt x="11" y="166"/>
                  </a:lnTo>
                  <a:lnTo>
                    <a:pt x="0" y="180"/>
                  </a:lnTo>
                  <a:lnTo>
                    <a:pt x="0" y="185"/>
                  </a:lnTo>
                  <a:lnTo>
                    <a:pt x="11" y="181"/>
                  </a:lnTo>
                  <a:lnTo>
                    <a:pt x="55" y="181"/>
                  </a:lnTo>
                  <a:lnTo>
                    <a:pt x="62" y="206"/>
                  </a:lnTo>
                  <a:lnTo>
                    <a:pt x="72" y="216"/>
                  </a:lnTo>
                  <a:lnTo>
                    <a:pt x="89" y="214"/>
                  </a:lnTo>
                  <a:lnTo>
                    <a:pt x="100" y="195"/>
                  </a:lnTo>
                  <a:lnTo>
                    <a:pt x="108" y="197"/>
                  </a:lnTo>
                  <a:lnTo>
                    <a:pt x="114" y="204"/>
                  </a:lnTo>
                  <a:lnTo>
                    <a:pt x="127" y="206"/>
                  </a:lnTo>
                  <a:lnTo>
                    <a:pt x="131" y="233"/>
                  </a:lnTo>
                  <a:lnTo>
                    <a:pt x="131" y="244"/>
                  </a:lnTo>
                  <a:lnTo>
                    <a:pt x="134" y="250"/>
                  </a:lnTo>
                  <a:lnTo>
                    <a:pt x="134" y="267"/>
                  </a:lnTo>
                  <a:lnTo>
                    <a:pt x="157" y="268"/>
                  </a:lnTo>
                  <a:lnTo>
                    <a:pt x="161" y="270"/>
                  </a:lnTo>
                  <a:lnTo>
                    <a:pt x="174" y="276"/>
                  </a:lnTo>
                  <a:lnTo>
                    <a:pt x="189" y="278"/>
                  </a:lnTo>
                  <a:lnTo>
                    <a:pt x="199" y="274"/>
                  </a:lnTo>
                  <a:lnTo>
                    <a:pt x="204" y="282"/>
                  </a:lnTo>
                  <a:lnTo>
                    <a:pt x="216" y="287"/>
                  </a:lnTo>
                  <a:lnTo>
                    <a:pt x="225" y="303"/>
                  </a:lnTo>
                  <a:lnTo>
                    <a:pt x="235" y="299"/>
                  </a:lnTo>
                  <a:lnTo>
                    <a:pt x="235" y="282"/>
                  </a:lnTo>
                  <a:lnTo>
                    <a:pt x="229" y="287"/>
                  </a:lnTo>
                  <a:lnTo>
                    <a:pt x="219" y="278"/>
                  </a:lnTo>
                  <a:lnTo>
                    <a:pt x="216" y="272"/>
                  </a:lnTo>
                  <a:lnTo>
                    <a:pt x="216" y="263"/>
                  </a:lnTo>
                  <a:lnTo>
                    <a:pt x="219" y="253"/>
                  </a:lnTo>
                  <a:lnTo>
                    <a:pt x="219" y="240"/>
                  </a:lnTo>
                  <a:lnTo>
                    <a:pt x="219" y="231"/>
                  </a:lnTo>
                  <a:lnTo>
                    <a:pt x="227" y="225"/>
                  </a:lnTo>
                  <a:lnTo>
                    <a:pt x="246" y="219"/>
                  </a:lnTo>
                  <a:lnTo>
                    <a:pt x="246" y="210"/>
                  </a:lnTo>
                  <a:lnTo>
                    <a:pt x="236" y="204"/>
                  </a:lnTo>
                  <a:lnTo>
                    <a:pt x="235" y="189"/>
                  </a:lnTo>
                  <a:lnTo>
                    <a:pt x="227" y="181"/>
                  </a:lnTo>
                  <a:lnTo>
                    <a:pt x="227" y="181"/>
                  </a:lnTo>
                  <a:lnTo>
                    <a:pt x="227" y="172"/>
                  </a:lnTo>
                  <a:lnTo>
                    <a:pt x="227" y="172"/>
                  </a:lnTo>
                  <a:lnTo>
                    <a:pt x="225" y="166"/>
                  </a:lnTo>
                  <a:lnTo>
                    <a:pt x="225" y="164"/>
                  </a:lnTo>
                  <a:lnTo>
                    <a:pt x="227" y="163"/>
                  </a:lnTo>
                  <a:lnTo>
                    <a:pt x="227" y="153"/>
                  </a:lnTo>
                  <a:lnTo>
                    <a:pt x="231" y="134"/>
                  </a:lnTo>
                  <a:lnTo>
                    <a:pt x="223" y="127"/>
                  </a:lnTo>
                  <a:lnTo>
                    <a:pt x="225" y="117"/>
                  </a:lnTo>
                  <a:lnTo>
                    <a:pt x="235" y="108"/>
                  </a:lnTo>
                  <a:lnTo>
                    <a:pt x="235" y="100"/>
                  </a:lnTo>
                  <a:lnTo>
                    <a:pt x="235" y="89"/>
                  </a:lnTo>
                  <a:lnTo>
                    <a:pt x="246" y="64"/>
                  </a:lnTo>
                  <a:lnTo>
                    <a:pt x="255" y="51"/>
                  </a:lnTo>
                  <a:lnTo>
                    <a:pt x="252" y="47"/>
                  </a:lnTo>
                  <a:lnTo>
                    <a:pt x="252" y="24"/>
                  </a:lnTo>
                  <a:lnTo>
                    <a:pt x="235" y="11"/>
                  </a:lnTo>
                  <a:lnTo>
                    <a:pt x="210" y="11"/>
                  </a:lnTo>
                  <a:lnTo>
                    <a:pt x="201" y="0"/>
                  </a:lnTo>
                  <a:lnTo>
                    <a:pt x="159" y="0"/>
                  </a:lnTo>
                  <a:lnTo>
                    <a:pt x="149" y="11"/>
                  </a:lnTo>
                  <a:lnTo>
                    <a:pt x="144" y="2"/>
                  </a:lnTo>
                  <a:lnTo>
                    <a:pt x="132" y="13"/>
                  </a:lnTo>
                  <a:lnTo>
                    <a:pt x="108" y="13"/>
                  </a:lnTo>
                  <a:lnTo>
                    <a:pt x="97" y="0"/>
                  </a:lnTo>
                  <a:lnTo>
                    <a:pt x="85" y="13"/>
                  </a:lnTo>
                  <a:lnTo>
                    <a:pt x="85" y="28"/>
                  </a:lnTo>
                  <a:lnTo>
                    <a:pt x="85" y="28"/>
                  </a:lnTo>
                  <a:lnTo>
                    <a:pt x="85" y="28"/>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26" name="Freeform 226">
              <a:extLst>
                <a:ext uri="{FF2B5EF4-FFF2-40B4-BE49-F238E27FC236}">
                  <a16:creationId xmlns:a16="http://schemas.microsoft.com/office/drawing/2014/main" id="{88DA27CE-37AC-D54D-B1C9-20060D7B6EF7}"/>
                </a:ext>
              </a:extLst>
            </p:cNvPr>
            <p:cNvSpPr>
              <a:spLocks/>
            </p:cNvSpPr>
            <p:nvPr userDrawn="1"/>
          </p:nvSpPr>
          <p:spPr bwMode="auto">
            <a:xfrm>
              <a:off x="1180671" y="3286762"/>
              <a:ext cx="47333" cy="22089"/>
            </a:xfrm>
            <a:custGeom>
              <a:avLst/>
              <a:gdLst>
                <a:gd name="T0" fmla="*/ 6 w 31"/>
                <a:gd name="T1" fmla="*/ 0 h 17"/>
                <a:gd name="T2" fmla="*/ 31 w 31"/>
                <a:gd name="T3" fmla="*/ 0 h 17"/>
                <a:gd name="T4" fmla="*/ 31 w 31"/>
                <a:gd name="T5" fmla="*/ 17 h 17"/>
                <a:gd name="T6" fmla="*/ 31 w 31"/>
                <a:gd name="T7" fmla="*/ 17 h 17"/>
                <a:gd name="T8" fmla="*/ 4 w 31"/>
                <a:gd name="T9" fmla="*/ 17 h 17"/>
                <a:gd name="T10" fmla="*/ 0 w 31"/>
                <a:gd name="T11" fmla="*/ 17 h 17"/>
                <a:gd name="T12" fmla="*/ 4 w 31"/>
                <a:gd name="T13" fmla="*/ 11 h 17"/>
                <a:gd name="T14" fmla="*/ 4 w 31"/>
                <a:gd name="T15" fmla="*/ 4 h 17"/>
                <a:gd name="T16" fmla="*/ 6 w 31"/>
                <a:gd name="T17" fmla="*/ 0 h 17"/>
                <a:gd name="T18" fmla="*/ 6 w 31"/>
                <a:gd name="T19" fmla="*/ 0 h 17"/>
                <a:gd name="T20" fmla="*/ 6 w 31"/>
                <a:gd name="T2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 h="17">
                  <a:moveTo>
                    <a:pt x="6" y="0"/>
                  </a:moveTo>
                  <a:lnTo>
                    <a:pt x="31" y="0"/>
                  </a:lnTo>
                  <a:lnTo>
                    <a:pt x="31" y="17"/>
                  </a:lnTo>
                  <a:lnTo>
                    <a:pt x="31" y="17"/>
                  </a:lnTo>
                  <a:lnTo>
                    <a:pt x="4" y="17"/>
                  </a:lnTo>
                  <a:lnTo>
                    <a:pt x="0" y="17"/>
                  </a:lnTo>
                  <a:lnTo>
                    <a:pt x="4" y="11"/>
                  </a:lnTo>
                  <a:lnTo>
                    <a:pt x="4" y="4"/>
                  </a:lnTo>
                  <a:lnTo>
                    <a:pt x="6" y="0"/>
                  </a:lnTo>
                  <a:lnTo>
                    <a:pt x="6" y="0"/>
                  </a:lnTo>
                  <a:lnTo>
                    <a:pt x="6" y="0"/>
                  </a:lnTo>
                  <a:close/>
                </a:path>
              </a:pathLst>
            </a:custGeom>
            <a:solidFill>
              <a:schemeClr val="bg1">
                <a:lumMod val="85000"/>
              </a:schemeClr>
            </a:solidFill>
            <a:ln w="635" cap="rnd">
              <a:solidFill>
                <a:schemeClr val="bg1">
                  <a:alpha val="17000"/>
                </a:schemeClr>
              </a:solidFill>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27" name="Freeform 227">
              <a:extLst>
                <a:ext uri="{FF2B5EF4-FFF2-40B4-BE49-F238E27FC236}">
                  <a16:creationId xmlns:a16="http://schemas.microsoft.com/office/drawing/2014/main" id="{E0BD836A-F59A-B046-BA1B-4F4CE7709ACD}"/>
                </a:ext>
              </a:extLst>
            </p:cNvPr>
            <p:cNvSpPr>
              <a:spLocks/>
            </p:cNvSpPr>
            <p:nvPr userDrawn="1"/>
          </p:nvSpPr>
          <p:spPr bwMode="auto">
            <a:xfrm>
              <a:off x="1180671" y="3286762"/>
              <a:ext cx="47333" cy="22089"/>
            </a:xfrm>
            <a:custGeom>
              <a:avLst/>
              <a:gdLst>
                <a:gd name="T0" fmla="*/ 6 w 31"/>
                <a:gd name="T1" fmla="*/ 0 h 17"/>
                <a:gd name="T2" fmla="*/ 31 w 31"/>
                <a:gd name="T3" fmla="*/ 0 h 17"/>
                <a:gd name="T4" fmla="*/ 31 w 31"/>
                <a:gd name="T5" fmla="*/ 17 h 17"/>
                <a:gd name="T6" fmla="*/ 31 w 31"/>
                <a:gd name="T7" fmla="*/ 17 h 17"/>
                <a:gd name="T8" fmla="*/ 4 w 31"/>
                <a:gd name="T9" fmla="*/ 17 h 17"/>
                <a:gd name="T10" fmla="*/ 0 w 31"/>
                <a:gd name="T11" fmla="*/ 17 h 17"/>
                <a:gd name="T12" fmla="*/ 4 w 31"/>
                <a:gd name="T13" fmla="*/ 11 h 17"/>
                <a:gd name="T14" fmla="*/ 4 w 31"/>
                <a:gd name="T15" fmla="*/ 4 h 17"/>
                <a:gd name="T16" fmla="*/ 6 w 31"/>
                <a:gd name="T17" fmla="*/ 0 h 17"/>
                <a:gd name="T18" fmla="*/ 6 w 31"/>
                <a:gd name="T19" fmla="*/ 0 h 17"/>
                <a:gd name="T20" fmla="*/ 6 w 31"/>
                <a:gd name="T2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 h="17">
                  <a:moveTo>
                    <a:pt x="6" y="0"/>
                  </a:moveTo>
                  <a:lnTo>
                    <a:pt x="31" y="0"/>
                  </a:lnTo>
                  <a:lnTo>
                    <a:pt x="31" y="17"/>
                  </a:lnTo>
                  <a:lnTo>
                    <a:pt x="31" y="17"/>
                  </a:lnTo>
                  <a:lnTo>
                    <a:pt x="4" y="17"/>
                  </a:lnTo>
                  <a:lnTo>
                    <a:pt x="0" y="17"/>
                  </a:lnTo>
                  <a:lnTo>
                    <a:pt x="4" y="11"/>
                  </a:lnTo>
                  <a:lnTo>
                    <a:pt x="4" y="4"/>
                  </a:lnTo>
                  <a:lnTo>
                    <a:pt x="6" y="0"/>
                  </a:lnTo>
                  <a:lnTo>
                    <a:pt x="6" y="0"/>
                  </a:lnTo>
                  <a:lnTo>
                    <a:pt x="6" y="0"/>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28" name="Freeform 228">
              <a:extLst>
                <a:ext uri="{FF2B5EF4-FFF2-40B4-BE49-F238E27FC236}">
                  <a16:creationId xmlns:a16="http://schemas.microsoft.com/office/drawing/2014/main" id="{65766118-EBDA-F94E-B4C3-D0C0D953F097}"/>
                </a:ext>
              </a:extLst>
            </p:cNvPr>
            <p:cNvSpPr>
              <a:spLocks/>
            </p:cNvSpPr>
            <p:nvPr userDrawn="1"/>
          </p:nvSpPr>
          <p:spPr bwMode="auto">
            <a:xfrm>
              <a:off x="1221897" y="3254278"/>
              <a:ext cx="152687" cy="181908"/>
            </a:xfrm>
            <a:custGeom>
              <a:avLst/>
              <a:gdLst>
                <a:gd name="T0" fmla="*/ 0 w 100"/>
                <a:gd name="T1" fmla="*/ 121 h 140"/>
                <a:gd name="T2" fmla="*/ 9 w 100"/>
                <a:gd name="T3" fmla="*/ 118 h 140"/>
                <a:gd name="T4" fmla="*/ 4 w 100"/>
                <a:gd name="T5" fmla="*/ 102 h 140"/>
                <a:gd name="T6" fmla="*/ 23 w 100"/>
                <a:gd name="T7" fmla="*/ 87 h 140"/>
                <a:gd name="T8" fmla="*/ 28 w 100"/>
                <a:gd name="T9" fmla="*/ 97 h 140"/>
                <a:gd name="T10" fmla="*/ 38 w 100"/>
                <a:gd name="T11" fmla="*/ 99 h 140"/>
                <a:gd name="T12" fmla="*/ 45 w 100"/>
                <a:gd name="T13" fmla="*/ 68 h 140"/>
                <a:gd name="T14" fmla="*/ 36 w 100"/>
                <a:gd name="T15" fmla="*/ 59 h 140"/>
                <a:gd name="T16" fmla="*/ 43 w 100"/>
                <a:gd name="T17" fmla="*/ 46 h 140"/>
                <a:gd name="T18" fmla="*/ 38 w 100"/>
                <a:gd name="T19" fmla="*/ 40 h 140"/>
                <a:gd name="T20" fmla="*/ 30 w 100"/>
                <a:gd name="T21" fmla="*/ 42 h 140"/>
                <a:gd name="T22" fmla="*/ 28 w 100"/>
                <a:gd name="T23" fmla="*/ 23 h 140"/>
                <a:gd name="T24" fmla="*/ 43 w 100"/>
                <a:gd name="T25" fmla="*/ 21 h 140"/>
                <a:gd name="T26" fmla="*/ 64 w 100"/>
                <a:gd name="T27" fmla="*/ 31 h 140"/>
                <a:gd name="T28" fmla="*/ 66 w 100"/>
                <a:gd name="T29" fmla="*/ 10 h 140"/>
                <a:gd name="T30" fmla="*/ 74 w 100"/>
                <a:gd name="T31" fmla="*/ 17 h 140"/>
                <a:gd name="T32" fmla="*/ 74 w 100"/>
                <a:gd name="T33" fmla="*/ 0 h 140"/>
                <a:gd name="T34" fmla="*/ 100 w 100"/>
                <a:gd name="T35" fmla="*/ 0 h 140"/>
                <a:gd name="T36" fmla="*/ 93 w 100"/>
                <a:gd name="T37" fmla="*/ 25 h 140"/>
                <a:gd name="T38" fmla="*/ 87 w 100"/>
                <a:gd name="T39" fmla="*/ 48 h 140"/>
                <a:gd name="T40" fmla="*/ 74 w 100"/>
                <a:gd name="T41" fmla="*/ 72 h 140"/>
                <a:gd name="T42" fmla="*/ 66 w 100"/>
                <a:gd name="T43" fmla="*/ 95 h 140"/>
                <a:gd name="T44" fmla="*/ 66 w 100"/>
                <a:gd name="T45" fmla="*/ 114 h 140"/>
                <a:gd name="T46" fmla="*/ 47 w 100"/>
                <a:gd name="T47" fmla="*/ 137 h 140"/>
                <a:gd name="T48" fmla="*/ 42 w 100"/>
                <a:gd name="T49" fmla="*/ 133 h 140"/>
                <a:gd name="T50" fmla="*/ 32 w 100"/>
                <a:gd name="T51" fmla="*/ 137 h 140"/>
                <a:gd name="T52" fmla="*/ 23 w 100"/>
                <a:gd name="T53" fmla="*/ 131 h 140"/>
                <a:gd name="T54" fmla="*/ 15 w 100"/>
                <a:gd name="T55" fmla="*/ 140 h 140"/>
                <a:gd name="T56" fmla="*/ 0 w 100"/>
                <a:gd name="T57" fmla="*/ 121 h 140"/>
                <a:gd name="T58" fmla="*/ 0 w 100"/>
                <a:gd name="T59" fmla="*/ 121 h 140"/>
                <a:gd name="T60" fmla="*/ 0 w 100"/>
                <a:gd name="T61" fmla="*/ 121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0" h="140">
                  <a:moveTo>
                    <a:pt x="0" y="121"/>
                  </a:moveTo>
                  <a:lnTo>
                    <a:pt x="9" y="118"/>
                  </a:lnTo>
                  <a:lnTo>
                    <a:pt x="4" y="102"/>
                  </a:lnTo>
                  <a:lnTo>
                    <a:pt x="23" y="87"/>
                  </a:lnTo>
                  <a:lnTo>
                    <a:pt x="28" y="97"/>
                  </a:lnTo>
                  <a:lnTo>
                    <a:pt x="38" y="99"/>
                  </a:lnTo>
                  <a:lnTo>
                    <a:pt x="45" y="68"/>
                  </a:lnTo>
                  <a:lnTo>
                    <a:pt x="36" y="59"/>
                  </a:lnTo>
                  <a:lnTo>
                    <a:pt x="43" y="46"/>
                  </a:lnTo>
                  <a:lnTo>
                    <a:pt x="38" y="40"/>
                  </a:lnTo>
                  <a:lnTo>
                    <a:pt x="30" y="42"/>
                  </a:lnTo>
                  <a:lnTo>
                    <a:pt x="28" y="23"/>
                  </a:lnTo>
                  <a:lnTo>
                    <a:pt x="43" y="21"/>
                  </a:lnTo>
                  <a:lnTo>
                    <a:pt x="64" y="31"/>
                  </a:lnTo>
                  <a:lnTo>
                    <a:pt x="66" y="10"/>
                  </a:lnTo>
                  <a:lnTo>
                    <a:pt x="74" y="17"/>
                  </a:lnTo>
                  <a:lnTo>
                    <a:pt x="74" y="0"/>
                  </a:lnTo>
                  <a:lnTo>
                    <a:pt x="100" y="0"/>
                  </a:lnTo>
                  <a:lnTo>
                    <a:pt x="93" y="25"/>
                  </a:lnTo>
                  <a:lnTo>
                    <a:pt x="87" y="48"/>
                  </a:lnTo>
                  <a:lnTo>
                    <a:pt x="74" y="72"/>
                  </a:lnTo>
                  <a:lnTo>
                    <a:pt x="66" y="95"/>
                  </a:lnTo>
                  <a:lnTo>
                    <a:pt x="66" y="114"/>
                  </a:lnTo>
                  <a:lnTo>
                    <a:pt x="47" y="137"/>
                  </a:lnTo>
                  <a:lnTo>
                    <a:pt x="42" y="133"/>
                  </a:lnTo>
                  <a:lnTo>
                    <a:pt x="32" y="137"/>
                  </a:lnTo>
                  <a:lnTo>
                    <a:pt x="23" y="131"/>
                  </a:lnTo>
                  <a:lnTo>
                    <a:pt x="15" y="140"/>
                  </a:lnTo>
                  <a:lnTo>
                    <a:pt x="0" y="121"/>
                  </a:lnTo>
                  <a:lnTo>
                    <a:pt x="0" y="121"/>
                  </a:lnTo>
                  <a:lnTo>
                    <a:pt x="0" y="121"/>
                  </a:lnTo>
                  <a:close/>
                </a:path>
              </a:pathLst>
            </a:custGeom>
            <a:solidFill>
              <a:schemeClr val="bg1">
                <a:lumMod val="85000"/>
              </a:schemeClr>
            </a:solidFill>
            <a:ln w="635" cap="rnd">
              <a:solidFill>
                <a:schemeClr val="bg1">
                  <a:alpha val="17000"/>
                </a:schemeClr>
              </a:solidFill>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29" name="Freeform 229">
              <a:extLst>
                <a:ext uri="{FF2B5EF4-FFF2-40B4-BE49-F238E27FC236}">
                  <a16:creationId xmlns:a16="http://schemas.microsoft.com/office/drawing/2014/main" id="{7133D29C-25FD-2745-8648-2D7F8D0920D2}"/>
                </a:ext>
              </a:extLst>
            </p:cNvPr>
            <p:cNvSpPr>
              <a:spLocks/>
            </p:cNvSpPr>
            <p:nvPr userDrawn="1"/>
          </p:nvSpPr>
          <p:spPr bwMode="auto">
            <a:xfrm>
              <a:off x="1221897" y="3254278"/>
              <a:ext cx="152687" cy="181908"/>
            </a:xfrm>
            <a:custGeom>
              <a:avLst/>
              <a:gdLst>
                <a:gd name="T0" fmla="*/ 0 w 100"/>
                <a:gd name="T1" fmla="*/ 121 h 140"/>
                <a:gd name="T2" fmla="*/ 9 w 100"/>
                <a:gd name="T3" fmla="*/ 118 h 140"/>
                <a:gd name="T4" fmla="*/ 4 w 100"/>
                <a:gd name="T5" fmla="*/ 102 h 140"/>
                <a:gd name="T6" fmla="*/ 23 w 100"/>
                <a:gd name="T7" fmla="*/ 87 h 140"/>
                <a:gd name="T8" fmla="*/ 28 w 100"/>
                <a:gd name="T9" fmla="*/ 97 h 140"/>
                <a:gd name="T10" fmla="*/ 38 w 100"/>
                <a:gd name="T11" fmla="*/ 99 h 140"/>
                <a:gd name="T12" fmla="*/ 45 w 100"/>
                <a:gd name="T13" fmla="*/ 68 h 140"/>
                <a:gd name="T14" fmla="*/ 36 w 100"/>
                <a:gd name="T15" fmla="*/ 59 h 140"/>
                <a:gd name="T16" fmla="*/ 43 w 100"/>
                <a:gd name="T17" fmla="*/ 46 h 140"/>
                <a:gd name="T18" fmla="*/ 38 w 100"/>
                <a:gd name="T19" fmla="*/ 40 h 140"/>
                <a:gd name="T20" fmla="*/ 30 w 100"/>
                <a:gd name="T21" fmla="*/ 42 h 140"/>
                <a:gd name="T22" fmla="*/ 28 w 100"/>
                <a:gd name="T23" fmla="*/ 23 h 140"/>
                <a:gd name="T24" fmla="*/ 43 w 100"/>
                <a:gd name="T25" fmla="*/ 21 h 140"/>
                <a:gd name="T26" fmla="*/ 64 w 100"/>
                <a:gd name="T27" fmla="*/ 31 h 140"/>
                <a:gd name="T28" fmla="*/ 66 w 100"/>
                <a:gd name="T29" fmla="*/ 10 h 140"/>
                <a:gd name="T30" fmla="*/ 74 w 100"/>
                <a:gd name="T31" fmla="*/ 17 h 140"/>
                <a:gd name="T32" fmla="*/ 74 w 100"/>
                <a:gd name="T33" fmla="*/ 0 h 140"/>
                <a:gd name="T34" fmla="*/ 100 w 100"/>
                <a:gd name="T35" fmla="*/ 0 h 140"/>
                <a:gd name="T36" fmla="*/ 93 w 100"/>
                <a:gd name="T37" fmla="*/ 25 h 140"/>
                <a:gd name="T38" fmla="*/ 87 w 100"/>
                <a:gd name="T39" fmla="*/ 48 h 140"/>
                <a:gd name="T40" fmla="*/ 74 w 100"/>
                <a:gd name="T41" fmla="*/ 72 h 140"/>
                <a:gd name="T42" fmla="*/ 66 w 100"/>
                <a:gd name="T43" fmla="*/ 95 h 140"/>
                <a:gd name="T44" fmla="*/ 66 w 100"/>
                <a:gd name="T45" fmla="*/ 114 h 140"/>
                <a:gd name="T46" fmla="*/ 47 w 100"/>
                <a:gd name="T47" fmla="*/ 137 h 140"/>
                <a:gd name="T48" fmla="*/ 42 w 100"/>
                <a:gd name="T49" fmla="*/ 133 h 140"/>
                <a:gd name="T50" fmla="*/ 32 w 100"/>
                <a:gd name="T51" fmla="*/ 137 h 140"/>
                <a:gd name="T52" fmla="*/ 23 w 100"/>
                <a:gd name="T53" fmla="*/ 131 h 140"/>
                <a:gd name="T54" fmla="*/ 15 w 100"/>
                <a:gd name="T55" fmla="*/ 140 h 140"/>
                <a:gd name="T56" fmla="*/ 0 w 100"/>
                <a:gd name="T57" fmla="*/ 121 h 140"/>
                <a:gd name="T58" fmla="*/ 0 w 100"/>
                <a:gd name="T59" fmla="*/ 121 h 140"/>
                <a:gd name="T60" fmla="*/ 0 w 100"/>
                <a:gd name="T61" fmla="*/ 121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0" h="140">
                  <a:moveTo>
                    <a:pt x="0" y="121"/>
                  </a:moveTo>
                  <a:lnTo>
                    <a:pt x="9" y="118"/>
                  </a:lnTo>
                  <a:lnTo>
                    <a:pt x="4" y="102"/>
                  </a:lnTo>
                  <a:lnTo>
                    <a:pt x="23" y="87"/>
                  </a:lnTo>
                  <a:lnTo>
                    <a:pt x="28" y="97"/>
                  </a:lnTo>
                  <a:lnTo>
                    <a:pt x="38" y="99"/>
                  </a:lnTo>
                  <a:lnTo>
                    <a:pt x="45" y="68"/>
                  </a:lnTo>
                  <a:lnTo>
                    <a:pt x="36" y="59"/>
                  </a:lnTo>
                  <a:lnTo>
                    <a:pt x="43" y="46"/>
                  </a:lnTo>
                  <a:lnTo>
                    <a:pt x="38" y="40"/>
                  </a:lnTo>
                  <a:lnTo>
                    <a:pt x="30" y="42"/>
                  </a:lnTo>
                  <a:lnTo>
                    <a:pt x="28" y="23"/>
                  </a:lnTo>
                  <a:lnTo>
                    <a:pt x="43" y="21"/>
                  </a:lnTo>
                  <a:lnTo>
                    <a:pt x="64" y="31"/>
                  </a:lnTo>
                  <a:lnTo>
                    <a:pt x="66" y="10"/>
                  </a:lnTo>
                  <a:lnTo>
                    <a:pt x="74" y="17"/>
                  </a:lnTo>
                  <a:lnTo>
                    <a:pt x="74" y="0"/>
                  </a:lnTo>
                  <a:lnTo>
                    <a:pt x="100" y="0"/>
                  </a:lnTo>
                  <a:lnTo>
                    <a:pt x="93" y="25"/>
                  </a:lnTo>
                  <a:lnTo>
                    <a:pt x="87" y="48"/>
                  </a:lnTo>
                  <a:lnTo>
                    <a:pt x="74" y="72"/>
                  </a:lnTo>
                  <a:lnTo>
                    <a:pt x="66" y="95"/>
                  </a:lnTo>
                  <a:lnTo>
                    <a:pt x="66" y="114"/>
                  </a:lnTo>
                  <a:lnTo>
                    <a:pt x="47" y="137"/>
                  </a:lnTo>
                  <a:lnTo>
                    <a:pt x="42" y="133"/>
                  </a:lnTo>
                  <a:lnTo>
                    <a:pt x="32" y="137"/>
                  </a:lnTo>
                  <a:lnTo>
                    <a:pt x="23" y="131"/>
                  </a:lnTo>
                  <a:lnTo>
                    <a:pt x="15" y="140"/>
                  </a:lnTo>
                  <a:lnTo>
                    <a:pt x="0" y="121"/>
                  </a:lnTo>
                  <a:lnTo>
                    <a:pt x="0" y="121"/>
                  </a:lnTo>
                  <a:lnTo>
                    <a:pt x="0" y="121"/>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30" name="Freeform 230">
              <a:extLst>
                <a:ext uri="{FF2B5EF4-FFF2-40B4-BE49-F238E27FC236}">
                  <a16:creationId xmlns:a16="http://schemas.microsoft.com/office/drawing/2014/main" id="{824D9C24-F1E4-6E47-AB79-D531BEDE0A93}"/>
                </a:ext>
              </a:extLst>
            </p:cNvPr>
            <p:cNvSpPr>
              <a:spLocks/>
            </p:cNvSpPr>
            <p:nvPr userDrawn="1"/>
          </p:nvSpPr>
          <p:spPr bwMode="auto">
            <a:xfrm>
              <a:off x="1169983" y="3284163"/>
              <a:ext cx="117569" cy="127336"/>
            </a:xfrm>
            <a:custGeom>
              <a:avLst/>
              <a:gdLst>
                <a:gd name="T0" fmla="*/ 7 w 77"/>
                <a:gd name="T1" fmla="*/ 19 h 98"/>
                <a:gd name="T2" fmla="*/ 38 w 77"/>
                <a:gd name="T3" fmla="*/ 19 h 98"/>
                <a:gd name="T4" fmla="*/ 38 w 77"/>
                <a:gd name="T5" fmla="*/ 2 h 98"/>
                <a:gd name="T6" fmla="*/ 62 w 77"/>
                <a:gd name="T7" fmla="*/ 0 h 98"/>
                <a:gd name="T8" fmla="*/ 64 w 77"/>
                <a:gd name="T9" fmla="*/ 19 h 98"/>
                <a:gd name="T10" fmla="*/ 72 w 77"/>
                <a:gd name="T11" fmla="*/ 17 h 98"/>
                <a:gd name="T12" fmla="*/ 77 w 77"/>
                <a:gd name="T13" fmla="*/ 23 h 98"/>
                <a:gd name="T14" fmla="*/ 70 w 77"/>
                <a:gd name="T15" fmla="*/ 36 h 98"/>
                <a:gd name="T16" fmla="*/ 77 w 77"/>
                <a:gd name="T17" fmla="*/ 45 h 98"/>
                <a:gd name="T18" fmla="*/ 72 w 77"/>
                <a:gd name="T19" fmla="*/ 76 h 98"/>
                <a:gd name="T20" fmla="*/ 62 w 77"/>
                <a:gd name="T21" fmla="*/ 74 h 98"/>
                <a:gd name="T22" fmla="*/ 57 w 77"/>
                <a:gd name="T23" fmla="*/ 64 h 98"/>
                <a:gd name="T24" fmla="*/ 38 w 77"/>
                <a:gd name="T25" fmla="*/ 79 h 98"/>
                <a:gd name="T26" fmla="*/ 41 w 77"/>
                <a:gd name="T27" fmla="*/ 95 h 98"/>
                <a:gd name="T28" fmla="*/ 34 w 77"/>
                <a:gd name="T29" fmla="*/ 98 h 98"/>
                <a:gd name="T30" fmla="*/ 21 w 77"/>
                <a:gd name="T31" fmla="*/ 85 h 98"/>
                <a:gd name="T32" fmla="*/ 11 w 77"/>
                <a:gd name="T33" fmla="*/ 74 h 98"/>
                <a:gd name="T34" fmla="*/ 11 w 77"/>
                <a:gd name="T35" fmla="*/ 74 h 98"/>
                <a:gd name="T36" fmla="*/ 11 w 77"/>
                <a:gd name="T37" fmla="*/ 68 h 98"/>
                <a:gd name="T38" fmla="*/ 11 w 77"/>
                <a:gd name="T39" fmla="*/ 64 h 98"/>
                <a:gd name="T40" fmla="*/ 7 w 77"/>
                <a:gd name="T41" fmla="*/ 62 h 98"/>
                <a:gd name="T42" fmla="*/ 7 w 77"/>
                <a:gd name="T43" fmla="*/ 62 h 98"/>
                <a:gd name="T44" fmla="*/ 4 w 77"/>
                <a:gd name="T45" fmla="*/ 59 h 98"/>
                <a:gd name="T46" fmla="*/ 2 w 77"/>
                <a:gd name="T47" fmla="*/ 57 h 98"/>
                <a:gd name="T48" fmla="*/ 2 w 77"/>
                <a:gd name="T49" fmla="*/ 55 h 98"/>
                <a:gd name="T50" fmla="*/ 2 w 77"/>
                <a:gd name="T51" fmla="*/ 55 h 98"/>
                <a:gd name="T52" fmla="*/ 2 w 77"/>
                <a:gd name="T53" fmla="*/ 53 h 98"/>
                <a:gd name="T54" fmla="*/ 0 w 77"/>
                <a:gd name="T55" fmla="*/ 49 h 98"/>
                <a:gd name="T56" fmla="*/ 0 w 77"/>
                <a:gd name="T57" fmla="*/ 47 h 98"/>
                <a:gd name="T58" fmla="*/ 6 w 77"/>
                <a:gd name="T59" fmla="*/ 40 h 98"/>
                <a:gd name="T60" fmla="*/ 7 w 77"/>
                <a:gd name="T61" fmla="*/ 34 h 98"/>
                <a:gd name="T62" fmla="*/ 7 w 77"/>
                <a:gd name="T63" fmla="*/ 25 h 98"/>
                <a:gd name="T64" fmla="*/ 7 w 77"/>
                <a:gd name="T65" fmla="*/ 19 h 98"/>
                <a:gd name="T66" fmla="*/ 7 w 77"/>
                <a:gd name="T67" fmla="*/ 19 h 98"/>
                <a:gd name="T68" fmla="*/ 7 w 77"/>
                <a:gd name="T69" fmla="*/ 19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7" h="98">
                  <a:moveTo>
                    <a:pt x="7" y="19"/>
                  </a:moveTo>
                  <a:lnTo>
                    <a:pt x="38" y="19"/>
                  </a:lnTo>
                  <a:lnTo>
                    <a:pt x="38" y="2"/>
                  </a:lnTo>
                  <a:lnTo>
                    <a:pt x="62" y="0"/>
                  </a:lnTo>
                  <a:lnTo>
                    <a:pt x="64" y="19"/>
                  </a:lnTo>
                  <a:lnTo>
                    <a:pt x="72" y="17"/>
                  </a:lnTo>
                  <a:lnTo>
                    <a:pt x="77" y="23"/>
                  </a:lnTo>
                  <a:lnTo>
                    <a:pt x="70" y="36"/>
                  </a:lnTo>
                  <a:lnTo>
                    <a:pt x="77" y="45"/>
                  </a:lnTo>
                  <a:lnTo>
                    <a:pt x="72" y="76"/>
                  </a:lnTo>
                  <a:lnTo>
                    <a:pt x="62" y="74"/>
                  </a:lnTo>
                  <a:lnTo>
                    <a:pt x="57" y="64"/>
                  </a:lnTo>
                  <a:lnTo>
                    <a:pt x="38" y="79"/>
                  </a:lnTo>
                  <a:lnTo>
                    <a:pt x="41" y="95"/>
                  </a:lnTo>
                  <a:lnTo>
                    <a:pt x="34" y="98"/>
                  </a:lnTo>
                  <a:lnTo>
                    <a:pt x="21" y="85"/>
                  </a:lnTo>
                  <a:lnTo>
                    <a:pt x="11" y="74"/>
                  </a:lnTo>
                  <a:lnTo>
                    <a:pt x="11" y="74"/>
                  </a:lnTo>
                  <a:lnTo>
                    <a:pt x="11" y="68"/>
                  </a:lnTo>
                  <a:lnTo>
                    <a:pt x="11" y="64"/>
                  </a:lnTo>
                  <a:lnTo>
                    <a:pt x="7" y="62"/>
                  </a:lnTo>
                  <a:lnTo>
                    <a:pt x="7" y="62"/>
                  </a:lnTo>
                  <a:lnTo>
                    <a:pt x="4" y="59"/>
                  </a:lnTo>
                  <a:lnTo>
                    <a:pt x="2" y="57"/>
                  </a:lnTo>
                  <a:lnTo>
                    <a:pt x="2" y="55"/>
                  </a:lnTo>
                  <a:lnTo>
                    <a:pt x="2" y="55"/>
                  </a:lnTo>
                  <a:lnTo>
                    <a:pt x="2" y="53"/>
                  </a:lnTo>
                  <a:lnTo>
                    <a:pt x="0" y="49"/>
                  </a:lnTo>
                  <a:lnTo>
                    <a:pt x="0" y="47"/>
                  </a:lnTo>
                  <a:lnTo>
                    <a:pt x="6" y="40"/>
                  </a:lnTo>
                  <a:lnTo>
                    <a:pt x="7" y="34"/>
                  </a:lnTo>
                  <a:lnTo>
                    <a:pt x="7" y="25"/>
                  </a:lnTo>
                  <a:lnTo>
                    <a:pt x="7" y="19"/>
                  </a:lnTo>
                  <a:lnTo>
                    <a:pt x="7" y="19"/>
                  </a:lnTo>
                  <a:lnTo>
                    <a:pt x="7" y="19"/>
                  </a:lnTo>
                  <a:close/>
                </a:path>
              </a:pathLst>
            </a:custGeom>
            <a:solidFill>
              <a:schemeClr val="bg1">
                <a:lumMod val="85000"/>
              </a:schemeClr>
            </a:solidFill>
            <a:ln w="635" cap="rnd">
              <a:solidFill>
                <a:schemeClr val="bg1">
                  <a:alpha val="17000"/>
                </a:schemeClr>
              </a:solidFill>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31" name="Freeform 231">
              <a:extLst>
                <a:ext uri="{FF2B5EF4-FFF2-40B4-BE49-F238E27FC236}">
                  <a16:creationId xmlns:a16="http://schemas.microsoft.com/office/drawing/2014/main" id="{00A596BB-3F3D-8344-AC80-96133972216F}"/>
                </a:ext>
              </a:extLst>
            </p:cNvPr>
            <p:cNvSpPr>
              <a:spLocks/>
            </p:cNvSpPr>
            <p:nvPr userDrawn="1"/>
          </p:nvSpPr>
          <p:spPr bwMode="auto">
            <a:xfrm>
              <a:off x="1169983" y="3284163"/>
              <a:ext cx="117569" cy="127336"/>
            </a:xfrm>
            <a:custGeom>
              <a:avLst/>
              <a:gdLst>
                <a:gd name="T0" fmla="*/ 7 w 77"/>
                <a:gd name="T1" fmla="*/ 19 h 98"/>
                <a:gd name="T2" fmla="*/ 38 w 77"/>
                <a:gd name="T3" fmla="*/ 19 h 98"/>
                <a:gd name="T4" fmla="*/ 38 w 77"/>
                <a:gd name="T5" fmla="*/ 2 h 98"/>
                <a:gd name="T6" fmla="*/ 62 w 77"/>
                <a:gd name="T7" fmla="*/ 0 h 98"/>
                <a:gd name="T8" fmla="*/ 64 w 77"/>
                <a:gd name="T9" fmla="*/ 19 h 98"/>
                <a:gd name="T10" fmla="*/ 72 w 77"/>
                <a:gd name="T11" fmla="*/ 17 h 98"/>
                <a:gd name="T12" fmla="*/ 77 w 77"/>
                <a:gd name="T13" fmla="*/ 23 h 98"/>
                <a:gd name="T14" fmla="*/ 70 w 77"/>
                <a:gd name="T15" fmla="*/ 36 h 98"/>
                <a:gd name="T16" fmla="*/ 77 w 77"/>
                <a:gd name="T17" fmla="*/ 45 h 98"/>
                <a:gd name="T18" fmla="*/ 72 w 77"/>
                <a:gd name="T19" fmla="*/ 76 h 98"/>
                <a:gd name="T20" fmla="*/ 62 w 77"/>
                <a:gd name="T21" fmla="*/ 74 h 98"/>
                <a:gd name="T22" fmla="*/ 57 w 77"/>
                <a:gd name="T23" fmla="*/ 64 h 98"/>
                <a:gd name="T24" fmla="*/ 38 w 77"/>
                <a:gd name="T25" fmla="*/ 79 h 98"/>
                <a:gd name="T26" fmla="*/ 41 w 77"/>
                <a:gd name="T27" fmla="*/ 95 h 98"/>
                <a:gd name="T28" fmla="*/ 34 w 77"/>
                <a:gd name="T29" fmla="*/ 98 h 98"/>
                <a:gd name="T30" fmla="*/ 21 w 77"/>
                <a:gd name="T31" fmla="*/ 85 h 98"/>
                <a:gd name="T32" fmla="*/ 11 w 77"/>
                <a:gd name="T33" fmla="*/ 74 h 98"/>
                <a:gd name="T34" fmla="*/ 11 w 77"/>
                <a:gd name="T35" fmla="*/ 74 h 98"/>
                <a:gd name="T36" fmla="*/ 11 w 77"/>
                <a:gd name="T37" fmla="*/ 68 h 98"/>
                <a:gd name="T38" fmla="*/ 11 w 77"/>
                <a:gd name="T39" fmla="*/ 64 h 98"/>
                <a:gd name="T40" fmla="*/ 7 w 77"/>
                <a:gd name="T41" fmla="*/ 62 h 98"/>
                <a:gd name="T42" fmla="*/ 7 w 77"/>
                <a:gd name="T43" fmla="*/ 62 h 98"/>
                <a:gd name="T44" fmla="*/ 4 w 77"/>
                <a:gd name="T45" fmla="*/ 59 h 98"/>
                <a:gd name="T46" fmla="*/ 2 w 77"/>
                <a:gd name="T47" fmla="*/ 57 h 98"/>
                <a:gd name="T48" fmla="*/ 2 w 77"/>
                <a:gd name="T49" fmla="*/ 55 h 98"/>
                <a:gd name="T50" fmla="*/ 2 w 77"/>
                <a:gd name="T51" fmla="*/ 55 h 98"/>
                <a:gd name="T52" fmla="*/ 2 w 77"/>
                <a:gd name="T53" fmla="*/ 53 h 98"/>
                <a:gd name="T54" fmla="*/ 0 w 77"/>
                <a:gd name="T55" fmla="*/ 49 h 98"/>
                <a:gd name="T56" fmla="*/ 0 w 77"/>
                <a:gd name="T57" fmla="*/ 47 h 98"/>
                <a:gd name="T58" fmla="*/ 6 w 77"/>
                <a:gd name="T59" fmla="*/ 40 h 98"/>
                <a:gd name="T60" fmla="*/ 7 w 77"/>
                <a:gd name="T61" fmla="*/ 34 h 98"/>
                <a:gd name="T62" fmla="*/ 7 w 77"/>
                <a:gd name="T63" fmla="*/ 25 h 98"/>
                <a:gd name="T64" fmla="*/ 7 w 77"/>
                <a:gd name="T65" fmla="*/ 19 h 98"/>
                <a:gd name="T66" fmla="*/ 7 w 77"/>
                <a:gd name="T67" fmla="*/ 19 h 98"/>
                <a:gd name="T68" fmla="*/ 7 w 77"/>
                <a:gd name="T69" fmla="*/ 19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7" h="98">
                  <a:moveTo>
                    <a:pt x="7" y="19"/>
                  </a:moveTo>
                  <a:lnTo>
                    <a:pt x="38" y="19"/>
                  </a:lnTo>
                  <a:lnTo>
                    <a:pt x="38" y="2"/>
                  </a:lnTo>
                  <a:lnTo>
                    <a:pt x="62" y="0"/>
                  </a:lnTo>
                  <a:lnTo>
                    <a:pt x="64" y="19"/>
                  </a:lnTo>
                  <a:lnTo>
                    <a:pt x="72" y="17"/>
                  </a:lnTo>
                  <a:lnTo>
                    <a:pt x="77" y="23"/>
                  </a:lnTo>
                  <a:lnTo>
                    <a:pt x="70" y="36"/>
                  </a:lnTo>
                  <a:lnTo>
                    <a:pt x="77" y="45"/>
                  </a:lnTo>
                  <a:lnTo>
                    <a:pt x="72" y="76"/>
                  </a:lnTo>
                  <a:lnTo>
                    <a:pt x="62" y="74"/>
                  </a:lnTo>
                  <a:lnTo>
                    <a:pt x="57" y="64"/>
                  </a:lnTo>
                  <a:lnTo>
                    <a:pt x="38" y="79"/>
                  </a:lnTo>
                  <a:lnTo>
                    <a:pt x="41" y="95"/>
                  </a:lnTo>
                  <a:lnTo>
                    <a:pt x="34" y="98"/>
                  </a:lnTo>
                  <a:lnTo>
                    <a:pt x="21" y="85"/>
                  </a:lnTo>
                  <a:lnTo>
                    <a:pt x="11" y="74"/>
                  </a:lnTo>
                  <a:lnTo>
                    <a:pt x="11" y="74"/>
                  </a:lnTo>
                  <a:lnTo>
                    <a:pt x="11" y="68"/>
                  </a:lnTo>
                  <a:lnTo>
                    <a:pt x="11" y="64"/>
                  </a:lnTo>
                  <a:lnTo>
                    <a:pt x="7" y="62"/>
                  </a:lnTo>
                  <a:lnTo>
                    <a:pt x="7" y="62"/>
                  </a:lnTo>
                  <a:lnTo>
                    <a:pt x="4" y="59"/>
                  </a:lnTo>
                  <a:lnTo>
                    <a:pt x="2" y="57"/>
                  </a:lnTo>
                  <a:lnTo>
                    <a:pt x="2" y="55"/>
                  </a:lnTo>
                  <a:lnTo>
                    <a:pt x="2" y="55"/>
                  </a:lnTo>
                  <a:lnTo>
                    <a:pt x="2" y="53"/>
                  </a:lnTo>
                  <a:lnTo>
                    <a:pt x="0" y="49"/>
                  </a:lnTo>
                  <a:lnTo>
                    <a:pt x="0" y="47"/>
                  </a:lnTo>
                  <a:lnTo>
                    <a:pt x="6" y="40"/>
                  </a:lnTo>
                  <a:lnTo>
                    <a:pt x="7" y="34"/>
                  </a:lnTo>
                  <a:lnTo>
                    <a:pt x="7" y="25"/>
                  </a:lnTo>
                  <a:lnTo>
                    <a:pt x="7" y="19"/>
                  </a:lnTo>
                  <a:lnTo>
                    <a:pt x="7" y="19"/>
                  </a:lnTo>
                  <a:lnTo>
                    <a:pt x="7" y="19"/>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32" name="Freeform 232">
              <a:extLst>
                <a:ext uri="{FF2B5EF4-FFF2-40B4-BE49-F238E27FC236}">
                  <a16:creationId xmlns:a16="http://schemas.microsoft.com/office/drawing/2014/main" id="{CEDC0454-E0C3-404C-84E7-827A9E4CB92A}"/>
                </a:ext>
              </a:extLst>
            </p:cNvPr>
            <p:cNvSpPr>
              <a:spLocks/>
            </p:cNvSpPr>
            <p:nvPr userDrawn="1"/>
          </p:nvSpPr>
          <p:spPr bwMode="auto">
            <a:xfrm>
              <a:off x="1232585" y="3455677"/>
              <a:ext cx="251933" cy="261169"/>
            </a:xfrm>
            <a:custGeom>
              <a:avLst/>
              <a:gdLst>
                <a:gd name="T0" fmla="*/ 19 w 165"/>
                <a:gd name="T1" fmla="*/ 0 h 201"/>
                <a:gd name="T2" fmla="*/ 70 w 165"/>
                <a:gd name="T3" fmla="*/ 25 h 201"/>
                <a:gd name="T4" fmla="*/ 80 w 165"/>
                <a:gd name="T5" fmla="*/ 35 h 201"/>
                <a:gd name="T6" fmla="*/ 108 w 165"/>
                <a:gd name="T7" fmla="*/ 14 h 201"/>
                <a:gd name="T8" fmla="*/ 122 w 165"/>
                <a:gd name="T9" fmla="*/ 23 h 201"/>
                <a:gd name="T10" fmla="*/ 139 w 165"/>
                <a:gd name="T11" fmla="*/ 53 h 201"/>
                <a:gd name="T12" fmla="*/ 142 w 165"/>
                <a:gd name="T13" fmla="*/ 69 h 201"/>
                <a:gd name="T14" fmla="*/ 165 w 165"/>
                <a:gd name="T15" fmla="*/ 87 h 201"/>
                <a:gd name="T16" fmla="*/ 163 w 165"/>
                <a:gd name="T17" fmla="*/ 114 h 201"/>
                <a:gd name="T18" fmla="*/ 137 w 165"/>
                <a:gd name="T19" fmla="*/ 167 h 201"/>
                <a:gd name="T20" fmla="*/ 154 w 165"/>
                <a:gd name="T21" fmla="*/ 191 h 201"/>
                <a:gd name="T22" fmla="*/ 118 w 165"/>
                <a:gd name="T23" fmla="*/ 201 h 201"/>
                <a:gd name="T24" fmla="*/ 97 w 165"/>
                <a:gd name="T25" fmla="*/ 195 h 201"/>
                <a:gd name="T26" fmla="*/ 31 w 165"/>
                <a:gd name="T27" fmla="*/ 188 h 201"/>
                <a:gd name="T28" fmla="*/ 14 w 165"/>
                <a:gd name="T29" fmla="*/ 184 h 201"/>
                <a:gd name="T30" fmla="*/ 2 w 165"/>
                <a:gd name="T31" fmla="*/ 184 h 201"/>
                <a:gd name="T32" fmla="*/ 0 w 165"/>
                <a:gd name="T33" fmla="*/ 176 h 201"/>
                <a:gd name="T34" fmla="*/ 2 w 165"/>
                <a:gd name="T35" fmla="*/ 174 h 201"/>
                <a:gd name="T36" fmla="*/ 4 w 165"/>
                <a:gd name="T37" fmla="*/ 167 h 201"/>
                <a:gd name="T38" fmla="*/ 8 w 165"/>
                <a:gd name="T39" fmla="*/ 150 h 201"/>
                <a:gd name="T40" fmla="*/ 10 w 165"/>
                <a:gd name="T41" fmla="*/ 144 h 201"/>
                <a:gd name="T42" fmla="*/ 12 w 165"/>
                <a:gd name="T43" fmla="*/ 135 h 201"/>
                <a:gd name="T44" fmla="*/ 12 w 165"/>
                <a:gd name="T45" fmla="*/ 125 h 201"/>
                <a:gd name="T46" fmla="*/ 14 w 165"/>
                <a:gd name="T47" fmla="*/ 122 h 201"/>
                <a:gd name="T48" fmla="*/ 18 w 165"/>
                <a:gd name="T49" fmla="*/ 118 h 201"/>
                <a:gd name="T50" fmla="*/ 23 w 165"/>
                <a:gd name="T51" fmla="*/ 108 h 201"/>
                <a:gd name="T52" fmla="*/ 29 w 165"/>
                <a:gd name="T53" fmla="*/ 84 h 201"/>
                <a:gd name="T54" fmla="*/ 27 w 165"/>
                <a:gd name="T55" fmla="*/ 78 h 201"/>
                <a:gd name="T56" fmla="*/ 25 w 165"/>
                <a:gd name="T57" fmla="*/ 70 h 201"/>
                <a:gd name="T58" fmla="*/ 25 w 165"/>
                <a:gd name="T59" fmla="*/ 59 h 201"/>
                <a:gd name="T60" fmla="*/ 25 w 165"/>
                <a:gd name="T61" fmla="*/ 44 h 201"/>
                <a:gd name="T62" fmla="*/ 23 w 165"/>
                <a:gd name="T63" fmla="*/ 40 h 201"/>
                <a:gd name="T64" fmla="*/ 21 w 165"/>
                <a:gd name="T65" fmla="*/ 35 h 201"/>
                <a:gd name="T66" fmla="*/ 19 w 165"/>
                <a:gd name="T67" fmla="*/ 29 h 201"/>
                <a:gd name="T68" fmla="*/ 14 w 165"/>
                <a:gd name="T69" fmla="*/ 21 h 201"/>
                <a:gd name="T70" fmla="*/ 14 w 165"/>
                <a:gd name="T71" fmla="*/ 17 h 201"/>
                <a:gd name="T72" fmla="*/ 8 w 165"/>
                <a:gd name="T73" fmla="*/ 4 h 201"/>
                <a:gd name="T74" fmla="*/ 8 w 165"/>
                <a:gd name="T75" fmla="*/ 4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5" h="201">
                  <a:moveTo>
                    <a:pt x="8" y="4"/>
                  </a:moveTo>
                  <a:lnTo>
                    <a:pt x="19" y="0"/>
                  </a:lnTo>
                  <a:lnTo>
                    <a:pt x="63" y="0"/>
                  </a:lnTo>
                  <a:lnTo>
                    <a:pt x="70" y="25"/>
                  </a:lnTo>
                  <a:lnTo>
                    <a:pt x="70" y="25"/>
                  </a:lnTo>
                  <a:lnTo>
                    <a:pt x="80" y="35"/>
                  </a:lnTo>
                  <a:lnTo>
                    <a:pt x="99" y="33"/>
                  </a:lnTo>
                  <a:lnTo>
                    <a:pt x="108" y="14"/>
                  </a:lnTo>
                  <a:lnTo>
                    <a:pt x="116" y="16"/>
                  </a:lnTo>
                  <a:lnTo>
                    <a:pt x="122" y="23"/>
                  </a:lnTo>
                  <a:lnTo>
                    <a:pt x="135" y="25"/>
                  </a:lnTo>
                  <a:lnTo>
                    <a:pt x="139" y="53"/>
                  </a:lnTo>
                  <a:lnTo>
                    <a:pt x="139" y="63"/>
                  </a:lnTo>
                  <a:lnTo>
                    <a:pt x="142" y="69"/>
                  </a:lnTo>
                  <a:lnTo>
                    <a:pt x="142" y="87"/>
                  </a:lnTo>
                  <a:lnTo>
                    <a:pt x="165" y="87"/>
                  </a:lnTo>
                  <a:lnTo>
                    <a:pt x="165" y="87"/>
                  </a:lnTo>
                  <a:lnTo>
                    <a:pt x="163" y="114"/>
                  </a:lnTo>
                  <a:lnTo>
                    <a:pt x="137" y="114"/>
                  </a:lnTo>
                  <a:lnTo>
                    <a:pt x="137" y="167"/>
                  </a:lnTo>
                  <a:lnTo>
                    <a:pt x="137" y="167"/>
                  </a:lnTo>
                  <a:lnTo>
                    <a:pt x="154" y="191"/>
                  </a:lnTo>
                  <a:lnTo>
                    <a:pt x="122" y="195"/>
                  </a:lnTo>
                  <a:lnTo>
                    <a:pt x="118" y="201"/>
                  </a:lnTo>
                  <a:lnTo>
                    <a:pt x="97" y="195"/>
                  </a:lnTo>
                  <a:lnTo>
                    <a:pt x="97" y="195"/>
                  </a:lnTo>
                  <a:lnTo>
                    <a:pt x="87" y="186"/>
                  </a:lnTo>
                  <a:lnTo>
                    <a:pt x="31" y="188"/>
                  </a:lnTo>
                  <a:lnTo>
                    <a:pt x="23" y="178"/>
                  </a:lnTo>
                  <a:lnTo>
                    <a:pt x="14" y="184"/>
                  </a:lnTo>
                  <a:lnTo>
                    <a:pt x="2" y="184"/>
                  </a:lnTo>
                  <a:lnTo>
                    <a:pt x="2" y="184"/>
                  </a:lnTo>
                  <a:lnTo>
                    <a:pt x="0" y="180"/>
                  </a:lnTo>
                  <a:lnTo>
                    <a:pt x="0" y="176"/>
                  </a:lnTo>
                  <a:lnTo>
                    <a:pt x="2" y="174"/>
                  </a:lnTo>
                  <a:lnTo>
                    <a:pt x="2" y="174"/>
                  </a:lnTo>
                  <a:lnTo>
                    <a:pt x="4" y="171"/>
                  </a:lnTo>
                  <a:lnTo>
                    <a:pt x="4" y="167"/>
                  </a:lnTo>
                  <a:lnTo>
                    <a:pt x="4" y="163"/>
                  </a:lnTo>
                  <a:lnTo>
                    <a:pt x="8" y="150"/>
                  </a:lnTo>
                  <a:lnTo>
                    <a:pt x="8" y="150"/>
                  </a:lnTo>
                  <a:lnTo>
                    <a:pt x="10" y="144"/>
                  </a:lnTo>
                  <a:lnTo>
                    <a:pt x="12" y="139"/>
                  </a:lnTo>
                  <a:lnTo>
                    <a:pt x="12" y="135"/>
                  </a:lnTo>
                  <a:lnTo>
                    <a:pt x="12" y="135"/>
                  </a:lnTo>
                  <a:lnTo>
                    <a:pt x="12" y="125"/>
                  </a:lnTo>
                  <a:lnTo>
                    <a:pt x="12" y="125"/>
                  </a:lnTo>
                  <a:lnTo>
                    <a:pt x="14" y="122"/>
                  </a:lnTo>
                  <a:lnTo>
                    <a:pt x="18" y="118"/>
                  </a:lnTo>
                  <a:lnTo>
                    <a:pt x="18" y="118"/>
                  </a:lnTo>
                  <a:lnTo>
                    <a:pt x="19" y="114"/>
                  </a:lnTo>
                  <a:lnTo>
                    <a:pt x="23" y="108"/>
                  </a:lnTo>
                  <a:lnTo>
                    <a:pt x="27" y="101"/>
                  </a:lnTo>
                  <a:lnTo>
                    <a:pt x="29" y="84"/>
                  </a:lnTo>
                  <a:lnTo>
                    <a:pt x="29" y="84"/>
                  </a:lnTo>
                  <a:lnTo>
                    <a:pt x="27" y="78"/>
                  </a:lnTo>
                  <a:lnTo>
                    <a:pt x="25" y="74"/>
                  </a:lnTo>
                  <a:lnTo>
                    <a:pt x="25" y="70"/>
                  </a:lnTo>
                  <a:lnTo>
                    <a:pt x="25" y="70"/>
                  </a:lnTo>
                  <a:lnTo>
                    <a:pt x="25" y="59"/>
                  </a:lnTo>
                  <a:lnTo>
                    <a:pt x="25" y="59"/>
                  </a:lnTo>
                  <a:lnTo>
                    <a:pt x="25" y="44"/>
                  </a:lnTo>
                  <a:lnTo>
                    <a:pt x="25" y="44"/>
                  </a:lnTo>
                  <a:lnTo>
                    <a:pt x="23" y="40"/>
                  </a:lnTo>
                  <a:lnTo>
                    <a:pt x="21" y="35"/>
                  </a:lnTo>
                  <a:lnTo>
                    <a:pt x="21" y="35"/>
                  </a:lnTo>
                  <a:lnTo>
                    <a:pt x="19" y="33"/>
                  </a:lnTo>
                  <a:lnTo>
                    <a:pt x="19" y="29"/>
                  </a:lnTo>
                  <a:lnTo>
                    <a:pt x="16" y="25"/>
                  </a:lnTo>
                  <a:lnTo>
                    <a:pt x="14" y="21"/>
                  </a:lnTo>
                  <a:lnTo>
                    <a:pt x="14" y="21"/>
                  </a:lnTo>
                  <a:lnTo>
                    <a:pt x="14" y="17"/>
                  </a:lnTo>
                  <a:lnTo>
                    <a:pt x="12" y="12"/>
                  </a:lnTo>
                  <a:lnTo>
                    <a:pt x="8" y="4"/>
                  </a:lnTo>
                  <a:lnTo>
                    <a:pt x="8" y="4"/>
                  </a:lnTo>
                  <a:lnTo>
                    <a:pt x="8" y="4"/>
                  </a:lnTo>
                  <a:lnTo>
                    <a:pt x="8" y="4"/>
                  </a:lnTo>
                  <a:close/>
                </a:path>
              </a:pathLst>
            </a:custGeom>
            <a:solidFill>
              <a:schemeClr val="bg1">
                <a:lumMod val="85000"/>
              </a:schemeClr>
            </a:solidFill>
            <a:ln w="635" cap="rnd">
              <a:solidFill>
                <a:schemeClr val="bg1">
                  <a:alpha val="17000"/>
                </a:schemeClr>
              </a:solidFill>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33" name="Freeform 233">
              <a:extLst>
                <a:ext uri="{FF2B5EF4-FFF2-40B4-BE49-F238E27FC236}">
                  <a16:creationId xmlns:a16="http://schemas.microsoft.com/office/drawing/2014/main" id="{32840991-4282-604A-A161-90C362165E23}"/>
                </a:ext>
              </a:extLst>
            </p:cNvPr>
            <p:cNvSpPr>
              <a:spLocks/>
            </p:cNvSpPr>
            <p:nvPr userDrawn="1"/>
          </p:nvSpPr>
          <p:spPr bwMode="auto">
            <a:xfrm>
              <a:off x="1232585" y="3455677"/>
              <a:ext cx="251933" cy="261169"/>
            </a:xfrm>
            <a:custGeom>
              <a:avLst/>
              <a:gdLst>
                <a:gd name="T0" fmla="*/ 19 w 165"/>
                <a:gd name="T1" fmla="*/ 0 h 201"/>
                <a:gd name="T2" fmla="*/ 70 w 165"/>
                <a:gd name="T3" fmla="*/ 25 h 201"/>
                <a:gd name="T4" fmla="*/ 80 w 165"/>
                <a:gd name="T5" fmla="*/ 35 h 201"/>
                <a:gd name="T6" fmla="*/ 108 w 165"/>
                <a:gd name="T7" fmla="*/ 14 h 201"/>
                <a:gd name="T8" fmla="*/ 122 w 165"/>
                <a:gd name="T9" fmla="*/ 23 h 201"/>
                <a:gd name="T10" fmla="*/ 139 w 165"/>
                <a:gd name="T11" fmla="*/ 53 h 201"/>
                <a:gd name="T12" fmla="*/ 142 w 165"/>
                <a:gd name="T13" fmla="*/ 69 h 201"/>
                <a:gd name="T14" fmla="*/ 165 w 165"/>
                <a:gd name="T15" fmla="*/ 87 h 201"/>
                <a:gd name="T16" fmla="*/ 163 w 165"/>
                <a:gd name="T17" fmla="*/ 114 h 201"/>
                <a:gd name="T18" fmla="*/ 137 w 165"/>
                <a:gd name="T19" fmla="*/ 167 h 201"/>
                <a:gd name="T20" fmla="*/ 154 w 165"/>
                <a:gd name="T21" fmla="*/ 191 h 201"/>
                <a:gd name="T22" fmla="*/ 118 w 165"/>
                <a:gd name="T23" fmla="*/ 201 h 201"/>
                <a:gd name="T24" fmla="*/ 97 w 165"/>
                <a:gd name="T25" fmla="*/ 195 h 201"/>
                <a:gd name="T26" fmla="*/ 31 w 165"/>
                <a:gd name="T27" fmla="*/ 188 h 201"/>
                <a:gd name="T28" fmla="*/ 14 w 165"/>
                <a:gd name="T29" fmla="*/ 184 h 201"/>
                <a:gd name="T30" fmla="*/ 2 w 165"/>
                <a:gd name="T31" fmla="*/ 184 h 201"/>
                <a:gd name="T32" fmla="*/ 0 w 165"/>
                <a:gd name="T33" fmla="*/ 176 h 201"/>
                <a:gd name="T34" fmla="*/ 2 w 165"/>
                <a:gd name="T35" fmla="*/ 174 h 201"/>
                <a:gd name="T36" fmla="*/ 4 w 165"/>
                <a:gd name="T37" fmla="*/ 167 h 201"/>
                <a:gd name="T38" fmla="*/ 8 w 165"/>
                <a:gd name="T39" fmla="*/ 150 h 201"/>
                <a:gd name="T40" fmla="*/ 10 w 165"/>
                <a:gd name="T41" fmla="*/ 144 h 201"/>
                <a:gd name="T42" fmla="*/ 12 w 165"/>
                <a:gd name="T43" fmla="*/ 135 h 201"/>
                <a:gd name="T44" fmla="*/ 12 w 165"/>
                <a:gd name="T45" fmla="*/ 125 h 201"/>
                <a:gd name="T46" fmla="*/ 14 w 165"/>
                <a:gd name="T47" fmla="*/ 122 h 201"/>
                <a:gd name="T48" fmla="*/ 18 w 165"/>
                <a:gd name="T49" fmla="*/ 118 h 201"/>
                <a:gd name="T50" fmla="*/ 23 w 165"/>
                <a:gd name="T51" fmla="*/ 108 h 201"/>
                <a:gd name="T52" fmla="*/ 29 w 165"/>
                <a:gd name="T53" fmla="*/ 84 h 201"/>
                <a:gd name="T54" fmla="*/ 27 w 165"/>
                <a:gd name="T55" fmla="*/ 78 h 201"/>
                <a:gd name="T56" fmla="*/ 25 w 165"/>
                <a:gd name="T57" fmla="*/ 70 h 201"/>
                <a:gd name="T58" fmla="*/ 25 w 165"/>
                <a:gd name="T59" fmla="*/ 59 h 201"/>
                <a:gd name="T60" fmla="*/ 25 w 165"/>
                <a:gd name="T61" fmla="*/ 44 h 201"/>
                <a:gd name="T62" fmla="*/ 23 w 165"/>
                <a:gd name="T63" fmla="*/ 40 h 201"/>
                <a:gd name="T64" fmla="*/ 21 w 165"/>
                <a:gd name="T65" fmla="*/ 35 h 201"/>
                <a:gd name="T66" fmla="*/ 19 w 165"/>
                <a:gd name="T67" fmla="*/ 29 h 201"/>
                <a:gd name="T68" fmla="*/ 14 w 165"/>
                <a:gd name="T69" fmla="*/ 21 h 201"/>
                <a:gd name="T70" fmla="*/ 14 w 165"/>
                <a:gd name="T71" fmla="*/ 17 h 201"/>
                <a:gd name="T72" fmla="*/ 8 w 165"/>
                <a:gd name="T73" fmla="*/ 4 h 201"/>
                <a:gd name="T74" fmla="*/ 8 w 165"/>
                <a:gd name="T75" fmla="*/ 4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5" h="201">
                  <a:moveTo>
                    <a:pt x="8" y="4"/>
                  </a:moveTo>
                  <a:lnTo>
                    <a:pt x="19" y="0"/>
                  </a:lnTo>
                  <a:lnTo>
                    <a:pt x="63" y="0"/>
                  </a:lnTo>
                  <a:lnTo>
                    <a:pt x="70" y="25"/>
                  </a:lnTo>
                  <a:lnTo>
                    <a:pt x="70" y="25"/>
                  </a:lnTo>
                  <a:lnTo>
                    <a:pt x="80" y="35"/>
                  </a:lnTo>
                  <a:lnTo>
                    <a:pt x="99" y="33"/>
                  </a:lnTo>
                  <a:lnTo>
                    <a:pt x="108" y="14"/>
                  </a:lnTo>
                  <a:lnTo>
                    <a:pt x="116" y="16"/>
                  </a:lnTo>
                  <a:lnTo>
                    <a:pt x="122" y="23"/>
                  </a:lnTo>
                  <a:lnTo>
                    <a:pt x="135" y="25"/>
                  </a:lnTo>
                  <a:lnTo>
                    <a:pt x="139" y="53"/>
                  </a:lnTo>
                  <a:lnTo>
                    <a:pt x="139" y="63"/>
                  </a:lnTo>
                  <a:lnTo>
                    <a:pt x="142" y="69"/>
                  </a:lnTo>
                  <a:lnTo>
                    <a:pt x="142" y="87"/>
                  </a:lnTo>
                  <a:lnTo>
                    <a:pt x="165" y="87"/>
                  </a:lnTo>
                  <a:lnTo>
                    <a:pt x="165" y="87"/>
                  </a:lnTo>
                  <a:lnTo>
                    <a:pt x="163" y="114"/>
                  </a:lnTo>
                  <a:lnTo>
                    <a:pt x="137" y="114"/>
                  </a:lnTo>
                  <a:lnTo>
                    <a:pt x="137" y="167"/>
                  </a:lnTo>
                  <a:lnTo>
                    <a:pt x="137" y="167"/>
                  </a:lnTo>
                  <a:lnTo>
                    <a:pt x="154" y="191"/>
                  </a:lnTo>
                  <a:lnTo>
                    <a:pt x="122" y="195"/>
                  </a:lnTo>
                  <a:lnTo>
                    <a:pt x="118" y="201"/>
                  </a:lnTo>
                  <a:lnTo>
                    <a:pt x="97" y="195"/>
                  </a:lnTo>
                  <a:lnTo>
                    <a:pt x="97" y="195"/>
                  </a:lnTo>
                  <a:lnTo>
                    <a:pt x="87" y="186"/>
                  </a:lnTo>
                  <a:lnTo>
                    <a:pt x="31" y="188"/>
                  </a:lnTo>
                  <a:lnTo>
                    <a:pt x="23" y="178"/>
                  </a:lnTo>
                  <a:lnTo>
                    <a:pt x="14" y="184"/>
                  </a:lnTo>
                  <a:lnTo>
                    <a:pt x="2" y="184"/>
                  </a:lnTo>
                  <a:lnTo>
                    <a:pt x="2" y="184"/>
                  </a:lnTo>
                  <a:lnTo>
                    <a:pt x="0" y="180"/>
                  </a:lnTo>
                  <a:lnTo>
                    <a:pt x="0" y="176"/>
                  </a:lnTo>
                  <a:lnTo>
                    <a:pt x="2" y="174"/>
                  </a:lnTo>
                  <a:lnTo>
                    <a:pt x="2" y="174"/>
                  </a:lnTo>
                  <a:lnTo>
                    <a:pt x="4" y="171"/>
                  </a:lnTo>
                  <a:lnTo>
                    <a:pt x="4" y="167"/>
                  </a:lnTo>
                  <a:lnTo>
                    <a:pt x="4" y="163"/>
                  </a:lnTo>
                  <a:lnTo>
                    <a:pt x="8" y="150"/>
                  </a:lnTo>
                  <a:lnTo>
                    <a:pt x="8" y="150"/>
                  </a:lnTo>
                  <a:lnTo>
                    <a:pt x="10" y="144"/>
                  </a:lnTo>
                  <a:lnTo>
                    <a:pt x="12" y="139"/>
                  </a:lnTo>
                  <a:lnTo>
                    <a:pt x="12" y="135"/>
                  </a:lnTo>
                  <a:lnTo>
                    <a:pt x="12" y="135"/>
                  </a:lnTo>
                  <a:lnTo>
                    <a:pt x="12" y="125"/>
                  </a:lnTo>
                  <a:lnTo>
                    <a:pt x="12" y="125"/>
                  </a:lnTo>
                  <a:lnTo>
                    <a:pt x="14" y="122"/>
                  </a:lnTo>
                  <a:lnTo>
                    <a:pt x="18" y="118"/>
                  </a:lnTo>
                  <a:lnTo>
                    <a:pt x="18" y="118"/>
                  </a:lnTo>
                  <a:lnTo>
                    <a:pt x="19" y="114"/>
                  </a:lnTo>
                  <a:lnTo>
                    <a:pt x="23" y="108"/>
                  </a:lnTo>
                  <a:lnTo>
                    <a:pt x="27" y="101"/>
                  </a:lnTo>
                  <a:lnTo>
                    <a:pt x="29" y="84"/>
                  </a:lnTo>
                  <a:lnTo>
                    <a:pt x="29" y="84"/>
                  </a:lnTo>
                  <a:lnTo>
                    <a:pt x="27" y="78"/>
                  </a:lnTo>
                  <a:lnTo>
                    <a:pt x="25" y="74"/>
                  </a:lnTo>
                  <a:lnTo>
                    <a:pt x="25" y="70"/>
                  </a:lnTo>
                  <a:lnTo>
                    <a:pt x="25" y="70"/>
                  </a:lnTo>
                  <a:lnTo>
                    <a:pt x="25" y="59"/>
                  </a:lnTo>
                  <a:lnTo>
                    <a:pt x="25" y="59"/>
                  </a:lnTo>
                  <a:lnTo>
                    <a:pt x="25" y="44"/>
                  </a:lnTo>
                  <a:lnTo>
                    <a:pt x="25" y="44"/>
                  </a:lnTo>
                  <a:lnTo>
                    <a:pt x="23" y="40"/>
                  </a:lnTo>
                  <a:lnTo>
                    <a:pt x="21" y="35"/>
                  </a:lnTo>
                  <a:lnTo>
                    <a:pt x="21" y="35"/>
                  </a:lnTo>
                  <a:lnTo>
                    <a:pt x="19" y="33"/>
                  </a:lnTo>
                  <a:lnTo>
                    <a:pt x="19" y="29"/>
                  </a:lnTo>
                  <a:lnTo>
                    <a:pt x="16" y="25"/>
                  </a:lnTo>
                  <a:lnTo>
                    <a:pt x="14" y="21"/>
                  </a:lnTo>
                  <a:lnTo>
                    <a:pt x="14" y="21"/>
                  </a:lnTo>
                  <a:lnTo>
                    <a:pt x="14" y="17"/>
                  </a:lnTo>
                  <a:lnTo>
                    <a:pt x="12" y="12"/>
                  </a:lnTo>
                  <a:lnTo>
                    <a:pt x="8" y="4"/>
                  </a:lnTo>
                  <a:lnTo>
                    <a:pt x="8" y="4"/>
                  </a:lnTo>
                  <a:lnTo>
                    <a:pt x="8" y="4"/>
                  </a:lnTo>
                  <a:lnTo>
                    <a:pt x="8" y="4"/>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34" name="Freeform 234">
              <a:extLst>
                <a:ext uri="{FF2B5EF4-FFF2-40B4-BE49-F238E27FC236}">
                  <a16:creationId xmlns:a16="http://schemas.microsoft.com/office/drawing/2014/main" id="{4D4F9524-5110-1A45-BC09-5D35BFAEBF57}"/>
                </a:ext>
              </a:extLst>
            </p:cNvPr>
            <p:cNvSpPr>
              <a:spLocks/>
            </p:cNvSpPr>
            <p:nvPr userDrawn="1"/>
          </p:nvSpPr>
          <p:spPr bwMode="auto">
            <a:xfrm>
              <a:off x="1585291" y="3350430"/>
              <a:ext cx="45806" cy="35082"/>
            </a:xfrm>
            <a:custGeom>
              <a:avLst/>
              <a:gdLst>
                <a:gd name="T0" fmla="*/ 0 w 30"/>
                <a:gd name="T1" fmla="*/ 27 h 27"/>
                <a:gd name="T2" fmla="*/ 15 w 30"/>
                <a:gd name="T3" fmla="*/ 27 h 27"/>
                <a:gd name="T4" fmla="*/ 21 w 30"/>
                <a:gd name="T5" fmla="*/ 21 h 27"/>
                <a:gd name="T6" fmla="*/ 30 w 30"/>
                <a:gd name="T7" fmla="*/ 21 h 27"/>
                <a:gd name="T8" fmla="*/ 30 w 30"/>
                <a:gd name="T9" fmla="*/ 0 h 27"/>
                <a:gd name="T10" fmla="*/ 12 w 30"/>
                <a:gd name="T11" fmla="*/ 0 h 27"/>
                <a:gd name="T12" fmla="*/ 12 w 30"/>
                <a:gd name="T13" fmla="*/ 8 h 27"/>
                <a:gd name="T14" fmla="*/ 2 w 30"/>
                <a:gd name="T15" fmla="*/ 17 h 27"/>
                <a:gd name="T16" fmla="*/ 0 w 30"/>
                <a:gd name="T17" fmla="*/ 27 h 27"/>
                <a:gd name="T18" fmla="*/ 0 w 30"/>
                <a:gd name="T19" fmla="*/ 27 h 27"/>
                <a:gd name="T20" fmla="*/ 0 w 30"/>
                <a:gd name="T21" fmla="*/ 2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27">
                  <a:moveTo>
                    <a:pt x="0" y="27"/>
                  </a:moveTo>
                  <a:lnTo>
                    <a:pt x="15" y="27"/>
                  </a:lnTo>
                  <a:lnTo>
                    <a:pt x="21" y="21"/>
                  </a:lnTo>
                  <a:lnTo>
                    <a:pt x="30" y="21"/>
                  </a:lnTo>
                  <a:lnTo>
                    <a:pt x="30" y="0"/>
                  </a:lnTo>
                  <a:lnTo>
                    <a:pt x="12" y="0"/>
                  </a:lnTo>
                  <a:lnTo>
                    <a:pt x="12" y="8"/>
                  </a:lnTo>
                  <a:lnTo>
                    <a:pt x="2" y="17"/>
                  </a:lnTo>
                  <a:lnTo>
                    <a:pt x="0" y="27"/>
                  </a:lnTo>
                  <a:lnTo>
                    <a:pt x="0" y="27"/>
                  </a:lnTo>
                  <a:lnTo>
                    <a:pt x="0" y="27"/>
                  </a:lnTo>
                  <a:close/>
                </a:path>
              </a:pathLst>
            </a:custGeom>
            <a:solidFill>
              <a:schemeClr val="bg1">
                <a:lumMod val="85000"/>
              </a:schemeClr>
            </a:solidFill>
            <a:ln w="635" cap="rnd">
              <a:solidFill>
                <a:schemeClr val="bg1">
                  <a:alpha val="17000"/>
                </a:schemeClr>
              </a:solidFill>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35" name="Freeform 235">
              <a:extLst>
                <a:ext uri="{FF2B5EF4-FFF2-40B4-BE49-F238E27FC236}">
                  <a16:creationId xmlns:a16="http://schemas.microsoft.com/office/drawing/2014/main" id="{EC91A785-491B-5149-9ED6-8D5657FC9004}"/>
                </a:ext>
              </a:extLst>
            </p:cNvPr>
            <p:cNvSpPr>
              <a:spLocks/>
            </p:cNvSpPr>
            <p:nvPr userDrawn="1"/>
          </p:nvSpPr>
          <p:spPr bwMode="auto">
            <a:xfrm>
              <a:off x="1585291" y="3350430"/>
              <a:ext cx="45806" cy="35082"/>
            </a:xfrm>
            <a:custGeom>
              <a:avLst/>
              <a:gdLst>
                <a:gd name="T0" fmla="*/ 0 w 30"/>
                <a:gd name="T1" fmla="*/ 27 h 27"/>
                <a:gd name="T2" fmla="*/ 15 w 30"/>
                <a:gd name="T3" fmla="*/ 27 h 27"/>
                <a:gd name="T4" fmla="*/ 21 w 30"/>
                <a:gd name="T5" fmla="*/ 21 h 27"/>
                <a:gd name="T6" fmla="*/ 30 w 30"/>
                <a:gd name="T7" fmla="*/ 21 h 27"/>
                <a:gd name="T8" fmla="*/ 30 w 30"/>
                <a:gd name="T9" fmla="*/ 0 h 27"/>
                <a:gd name="T10" fmla="*/ 12 w 30"/>
                <a:gd name="T11" fmla="*/ 0 h 27"/>
                <a:gd name="T12" fmla="*/ 12 w 30"/>
                <a:gd name="T13" fmla="*/ 8 h 27"/>
                <a:gd name="T14" fmla="*/ 2 w 30"/>
                <a:gd name="T15" fmla="*/ 17 h 27"/>
                <a:gd name="T16" fmla="*/ 0 w 30"/>
                <a:gd name="T17" fmla="*/ 27 h 27"/>
                <a:gd name="T18" fmla="*/ 0 w 30"/>
                <a:gd name="T19" fmla="*/ 27 h 27"/>
                <a:gd name="T20" fmla="*/ 0 w 30"/>
                <a:gd name="T21" fmla="*/ 2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27">
                  <a:moveTo>
                    <a:pt x="0" y="27"/>
                  </a:moveTo>
                  <a:lnTo>
                    <a:pt x="15" y="27"/>
                  </a:lnTo>
                  <a:lnTo>
                    <a:pt x="21" y="21"/>
                  </a:lnTo>
                  <a:lnTo>
                    <a:pt x="30" y="21"/>
                  </a:lnTo>
                  <a:lnTo>
                    <a:pt x="30" y="0"/>
                  </a:lnTo>
                  <a:lnTo>
                    <a:pt x="12" y="0"/>
                  </a:lnTo>
                  <a:lnTo>
                    <a:pt x="12" y="8"/>
                  </a:lnTo>
                  <a:lnTo>
                    <a:pt x="2" y="17"/>
                  </a:lnTo>
                  <a:lnTo>
                    <a:pt x="0" y="27"/>
                  </a:lnTo>
                  <a:lnTo>
                    <a:pt x="0" y="27"/>
                  </a:lnTo>
                  <a:lnTo>
                    <a:pt x="0" y="27"/>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36" name="Freeform 236">
              <a:extLst>
                <a:ext uri="{FF2B5EF4-FFF2-40B4-BE49-F238E27FC236}">
                  <a16:creationId xmlns:a16="http://schemas.microsoft.com/office/drawing/2014/main" id="{78A94861-0A43-1E41-AFDD-665F3AA79FCB}"/>
                </a:ext>
              </a:extLst>
            </p:cNvPr>
            <p:cNvSpPr>
              <a:spLocks/>
            </p:cNvSpPr>
            <p:nvPr userDrawn="1"/>
          </p:nvSpPr>
          <p:spPr bwMode="auto">
            <a:xfrm>
              <a:off x="1441765" y="3505052"/>
              <a:ext cx="247352" cy="198800"/>
            </a:xfrm>
            <a:custGeom>
              <a:avLst/>
              <a:gdLst>
                <a:gd name="T0" fmla="*/ 130 w 162"/>
                <a:gd name="T1" fmla="*/ 6 h 153"/>
                <a:gd name="T2" fmla="*/ 130 w 162"/>
                <a:gd name="T3" fmla="*/ 6 h 153"/>
                <a:gd name="T4" fmla="*/ 138 w 162"/>
                <a:gd name="T5" fmla="*/ 14 h 153"/>
                <a:gd name="T6" fmla="*/ 147 w 162"/>
                <a:gd name="T7" fmla="*/ 19 h 153"/>
                <a:gd name="T8" fmla="*/ 157 w 162"/>
                <a:gd name="T9" fmla="*/ 23 h 153"/>
                <a:gd name="T10" fmla="*/ 162 w 162"/>
                <a:gd name="T11" fmla="*/ 36 h 153"/>
                <a:gd name="T12" fmla="*/ 159 w 162"/>
                <a:gd name="T13" fmla="*/ 40 h 153"/>
                <a:gd name="T14" fmla="*/ 159 w 162"/>
                <a:gd name="T15" fmla="*/ 65 h 153"/>
                <a:gd name="T16" fmla="*/ 151 w 162"/>
                <a:gd name="T17" fmla="*/ 72 h 153"/>
                <a:gd name="T18" fmla="*/ 151 w 162"/>
                <a:gd name="T19" fmla="*/ 84 h 153"/>
                <a:gd name="T20" fmla="*/ 147 w 162"/>
                <a:gd name="T21" fmla="*/ 89 h 153"/>
                <a:gd name="T22" fmla="*/ 153 w 162"/>
                <a:gd name="T23" fmla="*/ 93 h 153"/>
                <a:gd name="T24" fmla="*/ 117 w 162"/>
                <a:gd name="T25" fmla="*/ 108 h 153"/>
                <a:gd name="T26" fmla="*/ 117 w 162"/>
                <a:gd name="T27" fmla="*/ 119 h 153"/>
                <a:gd name="T28" fmla="*/ 102 w 162"/>
                <a:gd name="T29" fmla="*/ 119 h 153"/>
                <a:gd name="T30" fmla="*/ 94 w 162"/>
                <a:gd name="T31" fmla="*/ 127 h 153"/>
                <a:gd name="T32" fmla="*/ 94 w 162"/>
                <a:gd name="T33" fmla="*/ 136 h 153"/>
                <a:gd name="T34" fmla="*/ 79 w 162"/>
                <a:gd name="T35" fmla="*/ 140 h 153"/>
                <a:gd name="T36" fmla="*/ 68 w 162"/>
                <a:gd name="T37" fmla="*/ 153 h 153"/>
                <a:gd name="T38" fmla="*/ 51 w 162"/>
                <a:gd name="T39" fmla="*/ 153 h 153"/>
                <a:gd name="T40" fmla="*/ 37 w 162"/>
                <a:gd name="T41" fmla="*/ 150 h 153"/>
                <a:gd name="T42" fmla="*/ 19 w 162"/>
                <a:gd name="T43" fmla="*/ 148 h 153"/>
                <a:gd name="T44" fmla="*/ 17 w 162"/>
                <a:gd name="T45" fmla="*/ 153 h 153"/>
                <a:gd name="T46" fmla="*/ 0 w 162"/>
                <a:gd name="T47" fmla="*/ 129 h 153"/>
                <a:gd name="T48" fmla="*/ 0 w 162"/>
                <a:gd name="T49" fmla="*/ 78 h 153"/>
                <a:gd name="T50" fmla="*/ 26 w 162"/>
                <a:gd name="T51" fmla="*/ 78 h 153"/>
                <a:gd name="T52" fmla="*/ 28 w 162"/>
                <a:gd name="T53" fmla="*/ 49 h 153"/>
                <a:gd name="T54" fmla="*/ 32 w 162"/>
                <a:gd name="T55" fmla="*/ 53 h 153"/>
                <a:gd name="T56" fmla="*/ 39 w 162"/>
                <a:gd name="T57" fmla="*/ 55 h 153"/>
                <a:gd name="T58" fmla="*/ 47 w 162"/>
                <a:gd name="T59" fmla="*/ 57 h 153"/>
                <a:gd name="T60" fmla="*/ 60 w 162"/>
                <a:gd name="T61" fmla="*/ 61 h 153"/>
                <a:gd name="T62" fmla="*/ 72 w 162"/>
                <a:gd name="T63" fmla="*/ 57 h 153"/>
                <a:gd name="T64" fmla="*/ 75 w 162"/>
                <a:gd name="T65" fmla="*/ 63 h 153"/>
                <a:gd name="T66" fmla="*/ 89 w 162"/>
                <a:gd name="T67" fmla="*/ 68 h 153"/>
                <a:gd name="T68" fmla="*/ 98 w 162"/>
                <a:gd name="T69" fmla="*/ 84 h 153"/>
                <a:gd name="T70" fmla="*/ 106 w 162"/>
                <a:gd name="T71" fmla="*/ 82 h 153"/>
                <a:gd name="T72" fmla="*/ 106 w 162"/>
                <a:gd name="T73" fmla="*/ 63 h 153"/>
                <a:gd name="T74" fmla="*/ 100 w 162"/>
                <a:gd name="T75" fmla="*/ 68 h 153"/>
                <a:gd name="T76" fmla="*/ 89 w 162"/>
                <a:gd name="T77" fmla="*/ 53 h 153"/>
                <a:gd name="T78" fmla="*/ 89 w 162"/>
                <a:gd name="T79" fmla="*/ 44 h 153"/>
                <a:gd name="T80" fmla="*/ 92 w 162"/>
                <a:gd name="T81" fmla="*/ 34 h 153"/>
                <a:gd name="T82" fmla="*/ 92 w 162"/>
                <a:gd name="T83" fmla="*/ 12 h 153"/>
                <a:gd name="T84" fmla="*/ 98 w 162"/>
                <a:gd name="T85" fmla="*/ 6 h 153"/>
                <a:gd name="T86" fmla="*/ 117 w 162"/>
                <a:gd name="T87" fmla="*/ 0 h 153"/>
                <a:gd name="T88" fmla="*/ 130 w 162"/>
                <a:gd name="T89" fmla="*/ 6 h 153"/>
                <a:gd name="T90" fmla="*/ 130 w 162"/>
                <a:gd name="T91" fmla="*/ 6 h 153"/>
                <a:gd name="T92" fmla="*/ 130 w 162"/>
                <a:gd name="T93" fmla="*/ 6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62" h="153">
                  <a:moveTo>
                    <a:pt x="130" y="6"/>
                  </a:moveTo>
                  <a:lnTo>
                    <a:pt x="130" y="6"/>
                  </a:lnTo>
                  <a:lnTo>
                    <a:pt x="138" y="14"/>
                  </a:lnTo>
                  <a:lnTo>
                    <a:pt x="147" y="19"/>
                  </a:lnTo>
                  <a:lnTo>
                    <a:pt x="157" y="23"/>
                  </a:lnTo>
                  <a:lnTo>
                    <a:pt x="162" y="36"/>
                  </a:lnTo>
                  <a:lnTo>
                    <a:pt x="159" y="40"/>
                  </a:lnTo>
                  <a:lnTo>
                    <a:pt x="159" y="65"/>
                  </a:lnTo>
                  <a:lnTo>
                    <a:pt x="151" y="72"/>
                  </a:lnTo>
                  <a:lnTo>
                    <a:pt x="151" y="84"/>
                  </a:lnTo>
                  <a:lnTo>
                    <a:pt x="147" y="89"/>
                  </a:lnTo>
                  <a:lnTo>
                    <a:pt x="153" y="93"/>
                  </a:lnTo>
                  <a:lnTo>
                    <a:pt x="117" y="108"/>
                  </a:lnTo>
                  <a:lnTo>
                    <a:pt x="117" y="119"/>
                  </a:lnTo>
                  <a:lnTo>
                    <a:pt x="102" y="119"/>
                  </a:lnTo>
                  <a:lnTo>
                    <a:pt x="94" y="127"/>
                  </a:lnTo>
                  <a:lnTo>
                    <a:pt x="94" y="136"/>
                  </a:lnTo>
                  <a:lnTo>
                    <a:pt x="79" y="140"/>
                  </a:lnTo>
                  <a:lnTo>
                    <a:pt x="68" y="153"/>
                  </a:lnTo>
                  <a:lnTo>
                    <a:pt x="51" y="153"/>
                  </a:lnTo>
                  <a:lnTo>
                    <a:pt x="37" y="150"/>
                  </a:lnTo>
                  <a:lnTo>
                    <a:pt x="19" y="148"/>
                  </a:lnTo>
                  <a:lnTo>
                    <a:pt x="17" y="153"/>
                  </a:lnTo>
                  <a:lnTo>
                    <a:pt x="0" y="129"/>
                  </a:lnTo>
                  <a:lnTo>
                    <a:pt x="0" y="78"/>
                  </a:lnTo>
                  <a:lnTo>
                    <a:pt x="26" y="78"/>
                  </a:lnTo>
                  <a:lnTo>
                    <a:pt x="28" y="49"/>
                  </a:lnTo>
                  <a:lnTo>
                    <a:pt x="32" y="53"/>
                  </a:lnTo>
                  <a:lnTo>
                    <a:pt x="39" y="55"/>
                  </a:lnTo>
                  <a:lnTo>
                    <a:pt x="47" y="57"/>
                  </a:lnTo>
                  <a:lnTo>
                    <a:pt x="60" y="61"/>
                  </a:lnTo>
                  <a:lnTo>
                    <a:pt x="72" y="57"/>
                  </a:lnTo>
                  <a:lnTo>
                    <a:pt x="75" y="63"/>
                  </a:lnTo>
                  <a:lnTo>
                    <a:pt x="89" y="68"/>
                  </a:lnTo>
                  <a:lnTo>
                    <a:pt x="98" y="84"/>
                  </a:lnTo>
                  <a:lnTo>
                    <a:pt x="106" y="82"/>
                  </a:lnTo>
                  <a:lnTo>
                    <a:pt x="106" y="63"/>
                  </a:lnTo>
                  <a:lnTo>
                    <a:pt x="100" y="68"/>
                  </a:lnTo>
                  <a:lnTo>
                    <a:pt x="89" y="53"/>
                  </a:lnTo>
                  <a:lnTo>
                    <a:pt x="89" y="44"/>
                  </a:lnTo>
                  <a:lnTo>
                    <a:pt x="92" y="34"/>
                  </a:lnTo>
                  <a:lnTo>
                    <a:pt x="92" y="12"/>
                  </a:lnTo>
                  <a:lnTo>
                    <a:pt x="98" y="6"/>
                  </a:lnTo>
                  <a:lnTo>
                    <a:pt x="117" y="0"/>
                  </a:lnTo>
                  <a:lnTo>
                    <a:pt x="130" y="6"/>
                  </a:lnTo>
                  <a:lnTo>
                    <a:pt x="130" y="6"/>
                  </a:lnTo>
                  <a:lnTo>
                    <a:pt x="130" y="6"/>
                  </a:lnTo>
                  <a:close/>
                </a:path>
              </a:pathLst>
            </a:custGeom>
            <a:solidFill>
              <a:schemeClr val="bg1">
                <a:lumMod val="85000"/>
              </a:schemeClr>
            </a:solidFill>
            <a:ln w="635" cap="rnd">
              <a:solidFill>
                <a:schemeClr val="bg1">
                  <a:alpha val="17000"/>
                </a:schemeClr>
              </a:solidFill>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37" name="Freeform 237">
              <a:extLst>
                <a:ext uri="{FF2B5EF4-FFF2-40B4-BE49-F238E27FC236}">
                  <a16:creationId xmlns:a16="http://schemas.microsoft.com/office/drawing/2014/main" id="{0A350449-B223-D545-ABA9-DC3BC1687DD2}"/>
                </a:ext>
              </a:extLst>
            </p:cNvPr>
            <p:cNvSpPr>
              <a:spLocks/>
            </p:cNvSpPr>
            <p:nvPr userDrawn="1"/>
          </p:nvSpPr>
          <p:spPr bwMode="auto">
            <a:xfrm>
              <a:off x="1441765" y="3505052"/>
              <a:ext cx="247352" cy="198800"/>
            </a:xfrm>
            <a:custGeom>
              <a:avLst/>
              <a:gdLst>
                <a:gd name="T0" fmla="*/ 130 w 162"/>
                <a:gd name="T1" fmla="*/ 6 h 153"/>
                <a:gd name="T2" fmla="*/ 130 w 162"/>
                <a:gd name="T3" fmla="*/ 6 h 153"/>
                <a:gd name="T4" fmla="*/ 138 w 162"/>
                <a:gd name="T5" fmla="*/ 14 h 153"/>
                <a:gd name="T6" fmla="*/ 147 w 162"/>
                <a:gd name="T7" fmla="*/ 19 h 153"/>
                <a:gd name="T8" fmla="*/ 157 w 162"/>
                <a:gd name="T9" fmla="*/ 23 h 153"/>
                <a:gd name="T10" fmla="*/ 162 w 162"/>
                <a:gd name="T11" fmla="*/ 36 h 153"/>
                <a:gd name="T12" fmla="*/ 159 w 162"/>
                <a:gd name="T13" fmla="*/ 40 h 153"/>
                <a:gd name="T14" fmla="*/ 159 w 162"/>
                <a:gd name="T15" fmla="*/ 65 h 153"/>
                <a:gd name="T16" fmla="*/ 151 w 162"/>
                <a:gd name="T17" fmla="*/ 72 h 153"/>
                <a:gd name="T18" fmla="*/ 151 w 162"/>
                <a:gd name="T19" fmla="*/ 84 h 153"/>
                <a:gd name="T20" fmla="*/ 147 w 162"/>
                <a:gd name="T21" fmla="*/ 89 h 153"/>
                <a:gd name="T22" fmla="*/ 153 w 162"/>
                <a:gd name="T23" fmla="*/ 93 h 153"/>
                <a:gd name="T24" fmla="*/ 117 w 162"/>
                <a:gd name="T25" fmla="*/ 108 h 153"/>
                <a:gd name="T26" fmla="*/ 117 w 162"/>
                <a:gd name="T27" fmla="*/ 119 h 153"/>
                <a:gd name="T28" fmla="*/ 102 w 162"/>
                <a:gd name="T29" fmla="*/ 119 h 153"/>
                <a:gd name="T30" fmla="*/ 94 w 162"/>
                <a:gd name="T31" fmla="*/ 127 h 153"/>
                <a:gd name="T32" fmla="*/ 94 w 162"/>
                <a:gd name="T33" fmla="*/ 136 h 153"/>
                <a:gd name="T34" fmla="*/ 79 w 162"/>
                <a:gd name="T35" fmla="*/ 140 h 153"/>
                <a:gd name="T36" fmla="*/ 68 w 162"/>
                <a:gd name="T37" fmla="*/ 153 h 153"/>
                <a:gd name="T38" fmla="*/ 51 w 162"/>
                <a:gd name="T39" fmla="*/ 153 h 153"/>
                <a:gd name="T40" fmla="*/ 37 w 162"/>
                <a:gd name="T41" fmla="*/ 150 h 153"/>
                <a:gd name="T42" fmla="*/ 19 w 162"/>
                <a:gd name="T43" fmla="*/ 148 h 153"/>
                <a:gd name="T44" fmla="*/ 17 w 162"/>
                <a:gd name="T45" fmla="*/ 153 h 153"/>
                <a:gd name="T46" fmla="*/ 0 w 162"/>
                <a:gd name="T47" fmla="*/ 129 h 153"/>
                <a:gd name="T48" fmla="*/ 0 w 162"/>
                <a:gd name="T49" fmla="*/ 78 h 153"/>
                <a:gd name="T50" fmla="*/ 26 w 162"/>
                <a:gd name="T51" fmla="*/ 78 h 153"/>
                <a:gd name="T52" fmla="*/ 28 w 162"/>
                <a:gd name="T53" fmla="*/ 49 h 153"/>
                <a:gd name="T54" fmla="*/ 32 w 162"/>
                <a:gd name="T55" fmla="*/ 53 h 153"/>
                <a:gd name="T56" fmla="*/ 39 w 162"/>
                <a:gd name="T57" fmla="*/ 55 h 153"/>
                <a:gd name="T58" fmla="*/ 47 w 162"/>
                <a:gd name="T59" fmla="*/ 57 h 153"/>
                <a:gd name="T60" fmla="*/ 60 w 162"/>
                <a:gd name="T61" fmla="*/ 61 h 153"/>
                <a:gd name="T62" fmla="*/ 72 w 162"/>
                <a:gd name="T63" fmla="*/ 57 h 153"/>
                <a:gd name="T64" fmla="*/ 75 w 162"/>
                <a:gd name="T65" fmla="*/ 63 h 153"/>
                <a:gd name="T66" fmla="*/ 89 w 162"/>
                <a:gd name="T67" fmla="*/ 68 h 153"/>
                <a:gd name="T68" fmla="*/ 98 w 162"/>
                <a:gd name="T69" fmla="*/ 84 h 153"/>
                <a:gd name="T70" fmla="*/ 106 w 162"/>
                <a:gd name="T71" fmla="*/ 82 h 153"/>
                <a:gd name="T72" fmla="*/ 106 w 162"/>
                <a:gd name="T73" fmla="*/ 63 h 153"/>
                <a:gd name="T74" fmla="*/ 100 w 162"/>
                <a:gd name="T75" fmla="*/ 68 h 153"/>
                <a:gd name="T76" fmla="*/ 89 w 162"/>
                <a:gd name="T77" fmla="*/ 53 h 153"/>
                <a:gd name="T78" fmla="*/ 89 w 162"/>
                <a:gd name="T79" fmla="*/ 44 h 153"/>
                <a:gd name="T80" fmla="*/ 92 w 162"/>
                <a:gd name="T81" fmla="*/ 34 h 153"/>
                <a:gd name="T82" fmla="*/ 92 w 162"/>
                <a:gd name="T83" fmla="*/ 12 h 153"/>
                <a:gd name="T84" fmla="*/ 98 w 162"/>
                <a:gd name="T85" fmla="*/ 6 h 153"/>
                <a:gd name="T86" fmla="*/ 117 w 162"/>
                <a:gd name="T87" fmla="*/ 0 h 153"/>
                <a:gd name="T88" fmla="*/ 130 w 162"/>
                <a:gd name="T89" fmla="*/ 6 h 153"/>
                <a:gd name="T90" fmla="*/ 130 w 162"/>
                <a:gd name="T91" fmla="*/ 6 h 153"/>
                <a:gd name="T92" fmla="*/ 130 w 162"/>
                <a:gd name="T93" fmla="*/ 6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62" h="153">
                  <a:moveTo>
                    <a:pt x="130" y="6"/>
                  </a:moveTo>
                  <a:lnTo>
                    <a:pt x="130" y="6"/>
                  </a:lnTo>
                  <a:lnTo>
                    <a:pt x="138" y="14"/>
                  </a:lnTo>
                  <a:lnTo>
                    <a:pt x="147" y="19"/>
                  </a:lnTo>
                  <a:lnTo>
                    <a:pt x="157" y="23"/>
                  </a:lnTo>
                  <a:lnTo>
                    <a:pt x="162" y="36"/>
                  </a:lnTo>
                  <a:lnTo>
                    <a:pt x="159" y="40"/>
                  </a:lnTo>
                  <a:lnTo>
                    <a:pt x="159" y="65"/>
                  </a:lnTo>
                  <a:lnTo>
                    <a:pt x="151" y="72"/>
                  </a:lnTo>
                  <a:lnTo>
                    <a:pt x="151" y="84"/>
                  </a:lnTo>
                  <a:lnTo>
                    <a:pt x="147" y="89"/>
                  </a:lnTo>
                  <a:lnTo>
                    <a:pt x="153" y="93"/>
                  </a:lnTo>
                  <a:lnTo>
                    <a:pt x="117" y="108"/>
                  </a:lnTo>
                  <a:lnTo>
                    <a:pt x="117" y="119"/>
                  </a:lnTo>
                  <a:lnTo>
                    <a:pt x="102" y="119"/>
                  </a:lnTo>
                  <a:lnTo>
                    <a:pt x="94" y="127"/>
                  </a:lnTo>
                  <a:lnTo>
                    <a:pt x="94" y="136"/>
                  </a:lnTo>
                  <a:lnTo>
                    <a:pt x="79" y="140"/>
                  </a:lnTo>
                  <a:lnTo>
                    <a:pt x="68" y="153"/>
                  </a:lnTo>
                  <a:lnTo>
                    <a:pt x="51" y="153"/>
                  </a:lnTo>
                  <a:lnTo>
                    <a:pt x="37" y="150"/>
                  </a:lnTo>
                  <a:lnTo>
                    <a:pt x="19" y="148"/>
                  </a:lnTo>
                  <a:lnTo>
                    <a:pt x="17" y="153"/>
                  </a:lnTo>
                  <a:lnTo>
                    <a:pt x="0" y="129"/>
                  </a:lnTo>
                  <a:lnTo>
                    <a:pt x="0" y="78"/>
                  </a:lnTo>
                  <a:lnTo>
                    <a:pt x="26" y="78"/>
                  </a:lnTo>
                  <a:lnTo>
                    <a:pt x="28" y="49"/>
                  </a:lnTo>
                  <a:lnTo>
                    <a:pt x="32" y="53"/>
                  </a:lnTo>
                  <a:lnTo>
                    <a:pt x="39" y="55"/>
                  </a:lnTo>
                  <a:lnTo>
                    <a:pt x="47" y="57"/>
                  </a:lnTo>
                  <a:lnTo>
                    <a:pt x="60" y="61"/>
                  </a:lnTo>
                  <a:lnTo>
                    <a:pt x="72" y="57"/>
                  </a:lnTo>
                  <a:lnTo>
                    <a:pt x="75" y="63"/>
                  </a:lnTo>
                  <a:lnTo>
                    <a:pt x="89" y="68"/>
                  </a:lnTo>
                  <a:lnTo>
                    <a:pt x="98" y="84"/>
                  </a:lnTo>
                  <a:lnTo>
                    <a:pt x="106" y="82"/>
                  </a:lnTo>
                  <a:lnTo>
                    <a:pt x="106" y="63"/>
                  </a:lnTo>
                  <a:lnTo>
                    <a:pt x="100" y="68"/>
                  </a:lnTo>
                  <a:lnTo>
                    <a:pt x="89" y="53"/>
                  </a:lnTo>
                  <a:lnTo>
                    <a:pt x="89" y="44"/>
                  </a:lnTo>
                  <a:lnTo>
                    <a:pt x="92" y="34"/>
                  </a:lnTo>
                  <a:lnTo>
                    <a:pt x="92" y="12"/>
                  </a:lnTo>
                  <a:lnTo>
                    <a:pt x="98" y="6"/>
                  </a:lnTo>
                  <a:lnTo>
                    <a:pt x="117" y="0"/>
                  </a:lnTo>
                  <a:lnTo>
                    <a:pt x="130" y="6"/>
                  </a:lnTo>
                  <a:lnTo>
                    <a:pt x="130" y="6"/>
                  </a:lnTo>
                  <a:lnTo>
                    <a:pt x="130" y="6"/>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38" name="Freeform 238">
              <a:extLst>
                <a:ext uri="{FF2B5EF4-FFF2-40B4-BE49-F238E27FC236}">
                  <a16:creationId xmlns:a16="http://schemas.microsoft.com/office/drawing/2014/main" id="{0A6B33AA-DB36-1443-AB0B-171454A613DD}"/>
                </a:ext>
              </a:extLst>
            </p:cNvPr>
            <p:cNvSpPr>
              <a:spLocks/>
            </p:cNvSpPr>
            <p:nvPr userDrawn="1"/>
          </p:nvSpPr>
          <p:spPr bwMode="auto">
            <a:xfrm>
              <a:off x="1231058" y="3686960"/>
              <a:ext cx="282470" cy="267665"/>
            </a:xfrm>
            <a:custGeom>
              <a:avLst/>
              <a:gdLst>
                <a:gd name="T0" fmla="*/ 3 w 185"/>
                <a:gd name="T1" fmla="*/ 6 h 206"/>
                <a:gd name="T2" fmla="*/ 24 w 185"/>
                <a:gd name="T3" fmla="*/ 0 h 206"/>
                <a:gd name="T4" fmla="*/ 87 w 185"/>
                <a:gd name="T5" fmla="*/ 8 h 206"/>
                <a:gd name="T6" fmla="*/ 119 w 185"/>
                <a:gd name="T7" fmla="*/ 23 h 206"/>
                <a:gd name="T8" fmla="*/ 155 w 185"/>
                <a:gd name="T9" fmla="*/ 12 h 206"/>
                <a:gd name="T10" fmla="*/ 175 w 185"/>
                <a:gd name="T11" fmla="*/ 8 h 206"/>
                <a:gd name="T12" fmla="*/ 160 w 185"/>
                <a:gd name="T13" fmla="*/ 29 h 206"/>
                <a:gd name="T14" fmla="*/ 124 w 185"/>
                <a:gd name="T15" fmla="*/ 27 h 206"/>
                <a:gd name="T16" fmla="*/ 109 w 185"/>
                <a:gd name="T17" fmla="*/ 85 h 206"/>
                <a:gd name="T18" fmla="*/ 102 w 185"/>
                <a:gd name="T19" fmla="*/ 206 h 206"/>
                <a:gd name="T20" fmla="*/ 83 w 185"/>
                <a:gd name="T21" fmla="*/ 206 h 206"/>
                <a:gd name="T22" fmla="*/ 75 w 185"/>
                <a:gd name="T23" fmla="*/ 201 h 206"/>
                <a:gd name="T24" fmla="*/ 64 w 185"/>
                <a:gd name="T25" fmla="*/ 199 h 206"/>
                <a:gd name="T26" fmla="*/ 62 w 185"/>
                <a:gd name="T27" fmla="*/ 203 h 206"/>
                <a:gd name="T28" fmla="*/ 54 w 185"/>
                <a:gd name="T29" fmla="*/ 197 h 206"/>
                <a:gd name="T30" fmla="*/ 53 w 185"/>
                <a:gd name="T31" fmla="*/ 193 h 206"/>
                <a:gd name="T32" fmla="*/ 51 w 185"/>
                <a:gd name="T33" fmla="*/ 191 h 206"/>
                <a:gd name="T34" fmla="*/ 51 w 185"/>
                <a:gd name="T35" fmla="*/ 182 h 206"/>
                <a:gd name="T36" fmla="*/ 49 w 185"/>
                <a:gd name="T37" fmla="*/ 178 h 206"/>
                <a:gd name="T38" fmla="*/ 47 w 185"/>
                <a:gd name="T39" fmla="*/ 172 h 206"/>
                <a:gd name="T40" fmla="*/ 45 w 185"/>
                <a:gd name="T41" fmla="*/ 161 h 206"/>
                <a:gd name="T42" fmla="*/ 45 w 185"/>
                <a:gd name="T43" fmla="*/ 157 h 206"/>
                <a:gd name="T44" fmla="*/ 41 w 185"/>
                <a:gd name="T45" fmla="*/ 146 h 206"/>
                <a:gd name="T46" fmla="*/ 41 w 185"/>
                <a:gd name="T47" fmla="*/ 142 h 206"/>
                <a:gd name="T48" fmla="*/ 39 w 185"/>
                <a:gd name="T49" fmla="*/ 135 h 206"/>
                <a:gd name="T50" fmla="*/ 37 w 185"/>
                <a:gd name="T51" fmla="*/ 123 h 206"/>
                <a:gd name="T52" fmla="*/ 39 w 185"/>
                <a:gd name="T53" fmla="*/ 110 h 206"/>
                <a:gd name="T54" fmla="*/ 36 w 185"/>
                <a:gd name="T55" fmla="*/ 89 h 206"/>
                <a:gd name="T56" fmla="*/ 19 w 185"/>
                <a:gd name="T57" fmla="*/ 55 h 206"/>
                <a:gd name="T58" fmla="*/ 9 w 185"/>
                <a:gd name="T59" fmla="*/ 32 h 206"/>
                <a:gd name="T60" fmla="*/ 0 w 185"/>
                <a:gd name="T61" fmla="*/ 19 h 206"/>
                <a:gd name="T62" fmla="*/ 0 w 185"/>
                <a:gd name="T63" fmla="*/ 19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85" h="206">
                  <a:moveTo>
                    <a:pt x="0" y="19"/>
                  </a:moveTo>
                  <a:lnTo>
                    <a:pt x="3" y="6"/>
                  </a:lnTo>
                  <a:lnTo>
                    <a:pt x="15" y="6"/>
                  </a:lnTo>
                  <a:lnTo>
                    <a:pt x="24" y="0"/>
                  </a:lnTo>
                  <a:lnTo>
                    <a:pt x="32" y="10"/>
                  </a:lnTo>
                  <a:lnTo>
                    <a:pt x="87" y="8"/>
                  </a:lnTo>
                  <a:lnTo>
                    <a:pt x="98" y="17"/>
                  </a:lnTo>
                  <a:lnTo>
                    <a:pt x="119" y="23"/>
                  </a:lnTo>
                  <a:lnTo>
                    <a:pt x="123" y="17"/>
                  </a:lnTo>
                  <a:lnTo>
                    <a:pt x="155" y="12"/>
                  </a:lnTo>
                  <a:lnTo>
                    <a:pt x="157" y="8"/>
                  </a:lnTo>
                  <a:lnTo>
                    <a:pt x="175" y="8"/>
                  </a:lnTo>
                  <a:lnTo>
                    <a:pt x="185" y="13"/>
                  </a:lnTo>
                  <a:lnTo>
                    <a:pt x="160" y="29"/>
                  </a:lnTo>
                  <a:lnTo>
                    <a:pt x="151" y="23"/>
                  </a:lnTo>
                  <a:lnTo>
                    <a:pt x="124" y="27"/>
                  </a:lnTo>
                  <a:lnTo>
                    <a:pt x="124" y="85"/>
                  </a:lnTo>
                  <a:lnTo>
                    <a:pt x="109" y="85"/>
                  </a:lnTo>
                  <a:lnTo>
                    <a:pt x="109" y="197"/>
                  </a:lnTo>
                  <a:lnTo>
                    <a:pt x="102" y="206"/>
                  </a:lnTo>
                  <a:lnTo>
                    <a:pt x="83" y="206"/>
                  </a:lnTo>
                  <a:lnTo>
                    <a:pt x="83" y="206"/>
                  </a:lnTo>
                  <a:lnTo>
                    <a:pt x="77" y="203"/>
                  </a:lnTo>
                  <a:lnTo>
                    <a:pt x="75" y="201"/>
                  </a:lnTo>
                  <a:lnTo>
                    <a:pt x="68" y="193"/>
                  </a:lnTo>
                  <a:lnTo>
                    <a:pt x="64" y="199"/>
                  </a:lnTo>
                  <a:lnTo>
                    <a:pt x="62" y="203"/>
                  </a:lnTo>
                  <a:lnTo>
                    <a:pt x="62" y="203"/>
                  </a:lnTo>
                  <a:lnTo>
                    <a:pt x="54" y="197"/>
                  </a:lnTo>
                  <a:lnTo>
                    <a:pt x="54" y="197"/>
                  </a:lnTo>
                  <a:lnTo>
                    <a:pt x="53" y="193"/>
                  </a:lnTo>
                  <a:lnTo>
                    <a:pt x="53" y="193"/>
                  </a:lnTo>
                  <a:lnTo>
                    <a:pt x="51" y="193"/>
                  </a:lnTo>
                  <a:lnTo>
                    <a:pt x="51" y="191"/>
                  </a:lnTo>
                  <a:lnTo>
                    <a:pt x="51" y="191"/>
                  </a:lnTo>
                  <a:lnTo>
                    <a:pt x="51" y="182"/>
                  </a:lnTo>
                  <a:lnTo>
                    <a:pt x="51" y="180"/>
                  </a:lnTo>
                  <a:lnTo>
                    <a:pt x="49" y="178"/>
                  </a:lnTo>
                  <a:lnTo>
                    <a:pt x="49" y="178"/>
                  </a:lnTo>
                  <a:lnTo>
                    <a:pt x="47" y="172"/>
                  </a:lnTo>
                  <a:lnTo>
                    <a:pt x="45" y="169"/>
                  </a:lnTo>
                  <a:lnTo>
                    <a:pt x="45" y="161"/>
                  </a:lnTo>
                  <a:lnTo>
                    <a:pt x="45" y="161"/>
                  </a:lnTo>
                  <a:lnTo>
                    <a:pt x="45" y="157"/>
                  </a:lnTo>
                  <a:lnTo>
                    <a:pt x="43" y="152"/>
                  </a:lnTo>
                  <a:lnTo>
                    <a:pt x="41" y="146"/>
                  </a:lnTo>
                  <a:lnTo>
                    <a:pt x="41" y="146"/>
                  </a:lnTo>
                  <a:lnTo>
                    <a:pt x="41" y="142"/>
                  </a:lnTo>
                  <a:lnTo>
                    <a:pt x="39" y="135"/>
                  </a:lnTo>
                  <a:lnTo>
                    <a:pt x="39" y="135"/>
                  </a:lnTo>
                  <a:lnTo>
                    <a:pt x="39" y="131"/>
                  </a:lnTo>
                  <a:lnTo>
                    <a:pt x="37" y="123"/>
                  </a:lnTo>
                  <a:lnTo>
                    <a:pt x="37" y="123"/>
                  </a:lnTo>
                  <a:lnTo>
                    <a:pt x="39" y="110"/>
                  </a:lnTo>
                  <a:lnTo>
                    <a:pt x="41" y="102"/>
                  </a:lnTo>
                  <a:lnTo>
                    <a:pt x="36" y="89"/>
                  </a:lnTo>
                  <a:lnTo>
                    <a:pt x="30" y="76"/>
                  </a:lnTo>
                  <a:lnTo>
                    <a:pt x="19" y="55"/>
                  </a:lnTo>
                  <a:lnTo>
                    <a:pt x="13" y="42"/>
                  </a:lnTo>
                  <a:lnTo>
                    <a:pt x="9" y="32"/>
                  </a:lnTo>
                  <a:lnTo>
                    <a:pt x="3" y="23"/>
                  </a:lnTo>
                  <a:lnTo>
                    <a:pt x="0" y="19"/>
                  </a:lnTo>
                  <a:lnTo>
                    <a:pt x="0" y="19"/>
                  </a:lnTo>
                  <a:lnTo>
                    <a:pt x="0" y="19"/>
                  </a:lnTo>
                  <a:close/>
                </a:path>
              </a:pathLst>
            </a:custGeom>
            <a:solidFill>
              <a:schemeClr val="bg1">
                <a:lumMod val="85000"/>
              </a:schemeClr>
            </a:solidFill>
            <a:ln w="635" cap="rnd">
              <a:solidFill>
                <a:schemeClr val="bg1">
                  <a:alpha val="17000"/>
                </a:schemeClr>
              </a:solidFill>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39" name="Freeform 239">
              <a:extLst>
                <a:ext uri="{FF2B5EF4-FFF2-40B4-BE49-F238E27FC236}">
                  <a16:creationId xmlns:a16="http://schemas.microsoft.com/office/drawing/2014/main" id="{5D18682B-D856-E648-A668-C846C1FEEE53}"/>
                </a:ext>
              </a:extLst>
            </p:cNvPr>
            <p:cNvSpPr>
              <a:spLocks/>
            </p:cNvSpPr>
            <p:nvPr userDrawn="1"/>
          </p:nvSpPr>
          <p:spPr bwMode="auto">
            <a:xfrm>
              <a:off x="1231058" y="3686960"/>
              <a:ext cx="282470" cy="267665"/>
            </a:xfrm>
            <a:custGeom>
              <a:avLst/>
              <a:gdLst>
                <a:gd name="T0" fmla="*/ 3 w 185"/>
                <a:gd name="T1" fmla="*/ 6 h 206"/>
                <a:gd name="T2" fmla="*/ 24 w 185"/>
                <a:gd name="T3" fmla="*/ 0 h 206"/>
                <a:gd name="T4" fmla="*/ 87 w 185"/>
                <a:gd name="T5" fmla="*/ 8 h 206"/>
                <a:gd name="T6" fmla="*/ 119 w 185"/>
                <a:gd name="T7" fmla="*/ 23 h 206"/>
                <a:gd name="T8" fmla="*/ 155 w 185"/>
                <a:gd name="T9" fmla="*/ 12 h 206"/>
                <a:gd name="T10" fmla="*/ 175 w 185"/>
                <a:gd name="T11" fmla="*/ 8 h 206"/>
                <a:gd name="T12" fmla="*/ 160 w 185"/>
                <a:gd name="T13" fmla="*/ 29 h 206"/>
                <a:gd name="T14" fmla="*/ 124 w 185"/>
                <a:gd name="T15" fmla="*/ 27 h 206"/>
                <a:gd name="T16" fmla="*/ 109 w 185"/>
                <a:gd name="T17" fmla="*/ 85 h 206"/>
                <a:gd name="T18" fmla="*/ 102 w 185"/>
                <a:gd name="T19" fmla="*/ 206 h 206"/>
                <a:gd name="T20" fmla="*/ 83 w 185"/>
                <a:gd name="T21" fmla="*/ 206 h 206"/>
                <a:gd name="T22" fmla="*/ 75 w 185"/>
                <a:gd name="T23" fmla="*/ 201 h 206"/>
                <a:gd name="T24" fmla="*/ 64 w 185"/>
                <a:gd name="T25" fmla="*/ 199 h 206"/>
                <a:gd name="T26" fmla="*/ 62 w 185"/>
                <a:gd name="T27" fmla="*/ 203 h 206"/>
                <a:gd name="T28" fmla="*/ 54 w 185"/>
                <a:gd name="T29" fmla="*/ 197 h 206"/>
                <a:gd name="T30" fmla="*/ 53 w 185"/>
                <a:gd name="T31" fmla="*/ 193 h 206"/>
                <a:gd name="T32" fmla="*/ 51 w 185"/>
                <a:gd name="T33" fmla="*/ 191 h 206"/>
                <a:gd name="T34" fmla="*/ 51 w 185"/>
                <a:gd name="T35" fmla="*/ 182 h 206"/>
                <a:gd name="T36" fmla="*/ 49 w 185"/>
                <a:gd name="T37" fmla="*/ 178 h 206"/>
                <a:gd name="T38" fmla="*/ 47 w 185"/>
                <a:gd name="T39" fmla="*/ 172 h 206"/>
                <a:gd name="T40" fmla="*/ 45 w 185"/>
                <a:gd name="T41" fmla="*/ 161 h 206"/>
                <a:gd name="T42" fmla="*/ 45 w 185"/>
                <a:gd name="T43" fmla="*/ 157 h 206"/>
                <a:gd name="T44" fmla="*/ 41 w 185"/>
                <a:gd name="T45" fmla="*/ 146 h 206"/>
                <a:gd name="T46" fmla="*/ 41 w 185"/>
                <a:gd name="T47" fmla="*/ 142 h 206"/>
                <a:gd name="T48" fmla="*/ 39 w 185"/>
                <a:gd name="T49" fmla="*/ 135 h 206"/>
                <a:gd name="T50" fmla="*/ 37 w 185"/>
                <a:gd name="T51" fmla="*/ 123 h 206"/>
                <a:gd name="T52" fmla="*/ 39 w 185"/>
                <a:gd name="T53" fmla="*/ 110 h 206"/>
                <a:gd name="T54" fmla="*/ 36 w 185"/>
                <a:gd name="T55" fmla="*/ 89 h 206"/>
                <a:gd name="T56" fmla="*/ 19 w 185"/>
                <a:gd name="T57" fmla="*/ 55 h 206"/>
                <a:gd name="T58" fmla="*/ 9 w 185"/>
                <a:gd name="T59" fmla="*/ 32 h 206"/>
                <a:gd name="T60" fmla="*/ 0 w 185"/>
                <a:gd name="T61" fmla="*/ 19 h 206"/>
                <a:gd name="T62" fmla="*/ 0 w 185"/>
                <a:gd name="T63" fmla="*/ 19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85" h="206">
                  <a:moveTo>
                    <a:pt x="0" y="19"/>
                  </a:moveTo>
                  <a:lnTo>
                    <a:pt x="3" y="6"/>
                  </a:lnTo>
                  <a:lnTo>
                    <a:pt x="15" y="6"/>
                  </a:lnTo>
                  <a:lnTo>
                    <a:pt x="24" y="0"/>
                  </a:lnTo>
                  <a:lnTo>
                    <a:pt x="32" y="10"/>
                  </a:lnTo>
                  <a:lnTo>
                    <a:pt x="87" y="8"/>
                  </a:lnTo>
                  <a:lnTo>
                    <a:pt x="98" y="17"/>
                  </a:lnTo>
                  <a:lnTo>
                    <a:pt x="119" y="23"/>
                  </a:lnTo>
                  <a:lnTo>
                    <a:pt x="123" y="17"/>
                  </a:lnTo>
                  <a:lnTo>
                    <a:pt x="155" y="12"/>
                  </a:lnTo>
                  <a:lnTo>
                    <a:pt x="157" y="8"/>
                  </a:lnTo>
                  <a:lnTo>
                    <a:pt x="175" y="8"/>
                  </a:lnTo>
                  <a:lnTo>
                    <a:pt x="185" y="13"/>
                  </a:lnTo>
                  <a:lnTo>
                    <a:pt x="160" y="29"/>
                  </a:lnTo>
                  <a:lnTo>
                    <a:pt x="151" y="23"/>
                  </a:lnTo>
                  <a:lnTo>
                    <a:pt x="124" y="27"/>
                  </a:lnTo>
                  <a:lnTo>
                    <a:pt x="124" y="85"/>
                  </a:lnTo>
                  <a:lnTo>
                    <a:pt x="109" y="85"/>
                  </a:lnTo>
                  <a:lnTo>
                    <a:pt x="109" y="197"/>
                  </a:lnTo>
                  <a:lnTo>
                    <a:pt x="102" y="206"/>
                  </a:lnTo>
                  <a:lnTo>
                    <a:pt x="83" y="206"/>
                  </a:lnTo>
                  <a:lnTo>
                    <a:pt x="83" y="206"/>
                  </a:lnTo>
                  <a:lnTo>
                    <a:pt x="77" y="203"/>
                  </a:lnTo>
                  <a:lnTo>
                    <a:pt x="75" y="201"/>
                  </a:lnTo>
                  <a:lnTo>
                    <a:pt x="68" y="193"/>
                  </a:lnTo>
                  <a:lnTo>
                    <a:pt x="64" y="199"/>
                  </a:lnTo>
                  <a:lnTo>
                    <a:pt x="62" y="203"/>
                  </a:lnTo>
                  <a:lnTo>
                    <a:pt x="62" y="203"/>
                  </a:lnTo>
                  <a:lnTo>
                    <a:pt x="54" y="197"/>
                  </a:lnTo>
                  <a:lnTo>
                    <a:pt x="54" y="197"/>
                  </a:lnTo>
                  <a:lnTo>
                    <a:pt x="53" y="193"/>
                  </a:lnTo>
                  <a:lnTo>
                    <a:pt x="53" y="193"/>
                  </a:lnTo>
                  <a:lnTo>
                    <a:pt x="51" y="193"/>
                  </a:lnTo>
                  <a:lnTo>
                    <a:pt x="51" y="191"/>
                  </a:lnTo>
                  <a:lnTo>
                    <a:pt x="51" y="191"/>
                  </a:lnTo>
                  <a:lnTo>
                    <a:pt x="51" y="182"/>
                  </a:lnTo>
                  <a:lnTo>
                    <a:pt x="51" y="180"/>
                  </a:lnTo>
                  <a:lnTo>
                    <a:pt x="49" y="178"/>
                  </a:lnTo>
                  <a:lnTo>
                    <a:pt x="49" y="178"/>
                  </a:lnTo>
                  <a:lnTo>
                    <a:pt x="47" y="172"/>
                  </a:lnTo>
                  <a:lnTo>
                    <a:pt x="45" y="169"/>
                  </a:lnTo>
                  <a:lnTo>
                    <a:pt x="45" y="161"/>
                  </a:lnTo>
                  <a:lnTo>
                    <a:pt x="45" y="161"/>
                  </a:lnTo>
                  <a:lnTo>
                    <a:pt x="45" y="157"/>
                  </a:lnTo>
                  <a:lnTo>
                    <a:pt x="43" y="152"/>
                  </a:lnTo>
                  <a:lnTo>
                    <a:pt x="41" y="146"/>
                  </a:lnTo>
                  <a:lnTo>
                    <a:pt x="41" y="146"/>
                  </a:lnTo>
                  <a:lnTo>
                    <a:pt x="41" y="142"/>
                  </a:lnTo>
                  <a:lnTo>
                    <a:pt x="39" y="135"/>
                  </a:lnTo>
                  <a:lnTo>
                    <a:pt x="39" y="135"/>
                  </a:lnTo>
                  <a:lnTo>
                    <a:pt x="39" y="131"/>
                  </a:lnTo>
                  <a:lnTo>
                    <a:pt x="37" y="123"/>
                  </a:lnTo>
                  <a:lnTo>
                    <a:pt x="37" y="123"/>
                  </a:lnTo>
                  <a:lnTo>
                    <a:pt x="39" y="110"/>
                  </a:lnTo>
                  <a:lnTo>
                    <a:pt x="41" y="102"/>
                  </a:lnTo>
                  <a:lnTo>
                    <a:pt x="36" y="89"/>
                  </a:lnTo>
                  <a:lnTo>
                    <a:pt x="30" y="76"/>
                  </a:lnTo>
                  <a:lnTo>
                    <a:pt x="19" y="55"/>
                  </a:lnTo>
                  <a:lnTo>
                    <a:pt x="13" y="42"/>
                  </a:lnTo>
                  <a:lnTo>
                    <a:pt x="9" y="32"/>
                  </a:lnTo>
                  <a:lnTo>
                    <a:pt x="3" y="23"/>
                  </a:lnTo>
                  <a:lnTo>
                    <a:pt x="0" y="19"/>
                  </a:lnTo>
                  <a:lnTo>
                    <a:pt x="0" y="19"/>
                  </a:lnTo>
                  <a:lnTo>
                    <a:pt x="0" y="19"/>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40" name="Freeform 240">
              <a:extLst>
                <a:ext uri="{FF2B5EF4-FFF2-40B4-BE49-F238E27FC236}">
                  <a16:creationId xmlns:a16="http://schemas.microsoft.com/office/drawing/2014/main" id="{0B8F3ADD-4CA2-824B-A4B9-25E13DF18788}"/>
                </a:ext>
              </a:extLst>
            </p:cNvPr>
            <p:cNvSpPr>
              <a:spLocks/>
            </p:cNvSpPr>
            <p:nvPr userDrawn="1"/>
          </p:nvSpPr>
          <p:spPr bwMode="auto">
            <a:xfrm>
              <a:off x="1620408" y="3551828"/>
              <a:ext cx="216815" cy="358620"/>
            </a:xfrm>
            <a:custGeom>
              <a:avLst/>
              <a:gdLst>
                <a:gd name="T0" fmla="*/ 0 w 142"/>
                <a:gd name="T1" fmla="*/ 82 h 276"/>
                <a:gd name="T2" fmla="*/ 36 w 142"/>
                <a:gd name="T3" fmla="*/ 57 h 276"/>
                <a:gd name="T4" fmla="*/ 55 w 142"/>
                <a:gd name="T5" fmla="*/ 66 h 276"/>
                <a:gd name="T6" fmla="*/ 55 w 142"/>
                <a:gd name="T7" fmla="*/ 83 h 276"/>
                <a:gd name="T8" fmla="*/ 64 w 142"/>
                <a:gd name="T9" fmla="*/ 106 h 276"/>
                <a:gd name="T10" fmla="*/ 76 w 142"/>
                <a:gd name="T11" fmla="*/ 83 h 276"/>
                <a:gd name="T12" fmla="*/ 66 w 142"/>
                <a:gd name="T13" fmla="*/ 53 h 276"/>
                <a:gd name="T14" fmla="*/ 59 w 142"/>
                <a:gd name="T15" fmla="*/ 44 h 276"/>
                <a:gd name="T16" fmla="*/ 59 w 142"/>
                <a:gd name="T17" fmla="*/ 23 h 276"/>
                <a:gd name="T18" fmla="*/ 100 w 142"/>
                <a:gd name="T19" fmla="*/ 17 h 276"/>
                <a:gd name="T20" fmla="*/ 108 w 142"/>
                <a:gd name="T21" fmla="*/ 10 h 276"/>
                <a:gd name="T22" fmla="*/ 129 w 142"/>
                <a:gd name="T23" fmla="*/ 6 h 276"/>
                <a:gd name="T24" fmla="*/ 138 w 142"/>
                <a:gd name="T25" fmla="*/ 13 h 276"/>
                <a:gd name="T26" fmla="*/ 138 w 142"/>
                <a:gd name="T27" fmla="*/ 23 h 276"/>
                <a:gd name="T28" fmla="*/ 138 w 142"/>
                <a:gd name="T29" fmla="*/ 30 h 276"/>
                <a:gd name="T30" fmla="*/ 138 w 142"/>
                <a:gd name="T31" fmla="*/ 38 h 276"/>
                <a:gd name="T32" fmla="*/ 140 w 142"/>
                <a:gd name="T33" fmla="*/ 40 h 276"/>
                <a:gd name="T34" fmla="*/ 142 w 142"/>
                <a:gd name="T35" fmla="*/ 51 h 276"/>
                <a:gd name="T36" fmla="*/ 142 w 142"/>
                <a:gd name="T37" fmla="*/ 55 h 276"/>
                <a:gd name="T38" fmla="*/ 140 w 142"/>
                <a:gd name="T39" fmla="*/ 55 h 276"/>
                <a:gd name="T40" fmla="*/ 140 w 142"/>
                <a:gd name="T41" fmla="*/ 63 h 276"/>
                <a:gd name="T42" fmla="*/ 140 w 142"/>
                <a:gd name="T43" fmla="*/ 68 h 276"/>
                <a:gd name="T44" fmla="*/ 142 w 142"/>
                <a:gd name="T45" fmla="*/ 80 h 276"/>
                <a:gd name="T46" fmla="*/ 142 w 142"/>
                <a:gd name="T47" fmla="*/ 82 h 276"/>
                <a:gd name="T48" fmla="*/ 121 w 142"/>
                <a:gd name="T49" fmla="*/ 106 h 276"/>
                <a:gd name="T50" fmla="*/ 117 w 142"/>
                <a:gd name="T51" fmla="*/ 104 h 276"/>
                <a:gd name="T52" fmla="*/ 112 w 142"/>
                <a:gd name="T53" fmla="*/ 104 h 276"/>
                <a:gd name="T54" fmla="*/ 110 w 142"/>
                <a:gd name="T55" fmla="*/ 106 h 276"/>
                <a:gd name="T56" fmla="*/ 100 w 142"/>
                <a:gd name="T57" fmla="*/ 114 h 276"/>
                <a:gd name="T58" fmla="*/ 91 w 142"/>
                <a:gd name="T59" fmla="*/ 121 h 276"/>
                <a:gd name="T60" fmla="*/ 85 w 142"/>
                <a:gd name="T61" fmla="*/ 123 h 276"/>
                <a:gd name="T62" fmla="*/ 83 w 142"/>
                <a:gd name="T63" fmla="*/ 131 h 276"/>
                <a:gd name="T64" fmla="*/ 81 w 142"/>
                <a:gd name="T65" fmla="*/ 135 h 276"/>
                <a:gd name="T66" fmla="*/ 77 w 142"/>
                <a:gd name="T67" fmla="*/ 140 h 276"/>
                <a:gd name="T68" fmla="*/ 77 w 142"/>
                <a:gd name="T69" fmla="*/ 142 h 276"/>
                <a:gd name="T70" fmla="*/ 74 w 142"/>
                <a:gd name="T71" fmla="*/ 144 h 276"/>
                <a:gd name="T72" fmla="*/ 70 w 142"/>
                <a:gd name="T73" fmla="*/ 144 h 276"/>
                <a:gd name="T74" fmla="*/ 64 w 142"/>
                <a:gd name="T75" fmla="*/ 152 h 276"/>
                <a:gd name="T76" fmla="*/ 59 w 142"/>
                <a:gd name="T77" fmla="*/ 152 h 276"/>
                <a:gd name="T78" fmla="*/ 59 w 142"/>
                <a:gd name="T79" fmla="*/ 161 h 276"/>
                <a:gd name="T80" fmla="*/ 60 w 142"/>
                <a:gd name="T81" fmla="*/ 165 h 276"/>
                <a:gd name="T82" fmla="*/ 64 w 142"/>
                <a:gd name="T83" fmla="*/ 174 h 276"/>
                <a:gd name="T84" fmla="*/ 66 w 142"/>
                <a:gd name="T85" fmla="*/ 186 h 276"/>
                <a:gd name="T86" fmla="*/ 68 w 142"/>
                <a:gd name="T87" fmla="*/ 191 h 276"/>
                <a:gd name="T88" fmla="*/ 68 w 142"/>
                <a:gd name="T89" fmla="*/ 206 h 276"/>
                <a:gd name="T90" fmla="*/ 66 w 142"/>
                <a:gd name="T91" fmla="*/ 223 h 276"/>
                <a:gd name="T92" fmla="*/ 49 w 142"/>
                <a:gd name="T93" fmla="*/ 240 h 276"/>
                <a:gd name="T94" fmla="*/ 34 w 142"/>
                <a:gd name="T95" fmla="*/ 250 h 276"/>
                <a:gd name="T96" fmla="*/ 30 w 142"/>
                <a:gd name="T97" fmla="*/ 261 h 276"/>
                <a:gd name="T98" fmla="*/ 34 w 142"/>
                <a:gd name="T99" fmla="*/ 271 h 276"/>
                <a:gd name="T100" fmla="*/ 25 w 142"/>
                <a:gd name="T101" fmla="*/ 274 h 276"/>
                <a:gd name="T102" fmla="*/ 23 w 142"/>
                <a:gd name="T103" fmla="*/ 227 h 276"/>
                <a:gd name="T104" fmla="*/ 25 w 142"/>
                <a:gd name="T105" fmla="*/ 182 h 276"/>
                <a:gd name="T106" fmla="*/ 38 w 142"/>
                <a:gd name="T107" fmla="*/ 155 h 276"/>
                <a:gd name="T108" fmla="*/ 34 w 142"/>
                <a:gd name="T109" fmla="*/ 102 h 276"/>
                <a:gd name="T110" fmla="*/ 4 w 142"/>
                <a:gd name="T111" fmla="*/ 89 h 276"/>
                <a:gd name="T112" fmla="*/ 4 w 142"/>
                <a:gd name="T113" fmla="*/ 89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42" h="276">
                  <a:moveTo>
                    <a:pt x="4" y="89"/>
                  </a:moveTo>
                  <a:lnTo>
                    <a:pt x="0" y="82"/>
                  </a:lnTo>
                  <a:lnTo>
                    <a:pt x="0" y="72"/>
                  </a:lnTo>
                  <a:lnTo>
                    <a:pt x="36" y="57"/>
                  </a:lnTo>
                  <a:lnTo>
                    <a:pt x="43" y="65"/>
                  </a:lnTo>
                  <a:lnTo>
                    <a:pt x="55" y="66"/>
                  </a:lnTo>
                  <a:lnTo>
                    <a:pt x="59" y="78"/>
                  </a:lnTo>
                  <a:lnTo>
                    <a:pt x="55" y="83"/>
                  </a:lnTo>
                  <a:lnTo>
                    <a:pt x="55" y="93"/>
                  </a:lnTo>
                  <a:lnTo>
                    <a:pt x="64" y="106"/>
                  </a:lnTo>
                  <a:lnTo>
                    <a:pt x="70" y="91"/>
                  </a:lnTo>
                  <a:lnTo>
                    <a:pt x="76" y="83"/>
                  </a:lnTo>
                  <a:lnTo>
                    <a:pt x="77" y="68"/>
                  </a:lnTo>
                  <a:lnTo>
                    <a:pt x="66" y="53"/>
                  </a:lnTo>
                  <a:lnTo>
                    <a:pt x="59" y="44"/>
                  </a:lnTo>
                  <a:lnTo>
                    <a:pt x="59" y="44"/>
                  </a:lnTo>
                  <a:lnTo>
                    <a:pt x="59" y="23"/>
                  </a:lnTo>
                  <a:lnTo>
                    <a:pt x="59" y="23"/>
                  </a:lnTo>
                  <a:lnTo>
                    <a:pt x="59" y="15"/>
                  </a:lnTo>
                  <a:lnTo>
                    <a:pt x="100" y="17"/>
                  </a:lnTo>
                  <a:lnTo>
                    <a:pt x="100" y="17"/>
                  </a:lnTo>
                  <a:lnTo>
                    <a:pt x="108" y="10"/>
                  </a:lnTo>
                  <a:lnTo>
                    <a:pt x="113" y="17"/>
                  </a:lnTo>
                  <a:lnTo>
                    <a:pt x="129" y="6"/>
                  </a:lnTo>
                  <a:lnTo>
                    <a:pt x="138" y="0"/>
                  </a:lnTo>
                  <a:lnTo>
                    <a:pt x="138" y="13"/>
                  </a:lnTo>
                  <a:lnTo>
                    <a:pt x="138" y="13"/>
                  </a:lnTo>
                  <a:lnTo>
                    <a:pt x="138" y="23"/>
                  </a:lnTo>
                  <a:lnTo>
                    <a:pt x="138" y="23"/>
                  </a:lnTo>
                  <a:lnTo>
                    <a:pt x="138" y="30"/>
                  </a:lnTo>
                  <a:lnTo>
                    <a:pt x="138" y="34"/>
                  </a:lnTo>
                  <a:lnTo>
                    <a:pt x="138" y="38"/>
                  </a:lnTo>
                  <a:lnTo>
                    <a:pt x="138" y="38"/>
                  </a:lnTo>
                  <a:lnTo>
                    <a:pt x="140" y="40"/>
                  </a:lnTo>
                  <a:lnTo>
                    <a:pt x="142" y="46"/>
                  </a:lnTo>
                  <a:lnTo>
                    <a:pt x="142" y="51"/>
                  </a:lnTo>
                  <a:lnTo>
                    <a:pt x="142" y="51"/>
                  </a:lnTo>
                  <a:lnTo>
                    <a:pt x="142" y="55"/>
                  </a:lnTo>
                  <a:lnTo>
                    <a:pt x="142" y="55"/>
                  </a:lnTo>
                  <a:lnTo>
                    <a:pt x="140" y="55"/>
                  </a:lnTo>
                  <a:lnTo>
                    <a:pt x="140" y="59"/>
                  </a:lnTo>
                  <a:lnTo>
                    <a:pt x="140" y="63"/>
                  </a:lnTo>
                  <a:lnTo>
                    <a:pt x="140" y="68"/>
                  </a:lnTo>
                  <a:lnTo>
                    <a:pt x="140" y="68"/>
                  </a:lnTo>
                  <a:lnTo>
                    <a:pt x="142" y="76"/>
                  </a:lnTo>
                  <a:lnTo>
                    <a:pt x="142" y="80"/>
                  </a:lnTo>
                  <a:lnTo>
                    <a:pt x="142" y="82"/>
                  </a:lnTo>
                  <a:lnTo>
                    <a:pt x="142" y="82"/>
                  </a:lnTo>
                  <a:lnTo>
                    <a:pt x="130" y="93"/>
                  </a:lnTo>
                  <a:lnTo>
                    <a:pt x="121" y="106"/>
                  </a:lnTo>
                  <a:lnTo>
                    <a:pt x="121" y="106"/>
                  </a:lnTo>
                  <a:lnTo>
                    <a:pt x="117" y="104"/>
                  </a:lnTo>
                  <a:lnTo>
                    <a:pt x="112" y="104"/>
                  </a:lnTo>
                  <a:lnTo>
                    <a:pt x="112" y="104"/>
                  </a:lnTo>
                  <a:lnTo>
                    <a:pt x="110" y="106"/>
                  </a:lnTo>
                  <a:lnTo>
                    <a:pt x="110" y="106"/>
                  </a:lnTo>
                  <a:lnTo>
                    <a:pt x="106" y="110"/>
                  </a:lnTo>
                  <a:lnTo>
                    <a:pt x="100" y="114"/>
                  </a:lnTo>
                  <a:lnTo>
                    <a:pt x="96" y="116"/>
                  </a:lnTo>
                  <a:lnTo>
                    <a:pt x="91" y="121"/>
                  </a:lnTo>
                  <a:lnTo>
                    <a:pt x="91" y="121"/>
                  </a:lnTo>
                  <a:lnTo>
                    <a:pt x="85" y="123"/>
                  </a:lnTo>
                  <a:lnTo>
                    <a:pt x="85" y="127"/>
                  </a:lnTo>
                  <a:lnTo>
                    <a:pt x="83" y="131"/>
                  </a:lnTo>
                  <a:lnTo>
                    <a:pt x="83" y="131"/>
                  </a:lnTo>
                  <a:lnTo>
                    <a:pt x="81" y="135"/>
                  </a:lnTo>
                  <a:lnTo>
                    <a:pt x="79" y="136"/>
                  </a:lnTo>
                  <a:lnTo>
                    <a:pt x="77" y="140"/>
                  </a:lnTo>
                  <a:lnTo>
                    <a:pt x="77" y="140"/>
                  </a:lnTo>
                  <a:lnTo>
                    <a:pt x="77" y="142"/>
                  </a:lnTo>
                  <a:lnTo>
                    <a:pt x="76" y="144"/>
                  </a:lnTo>
                  <a:lnTo>
                    <a:pt x="74" y="144"/>
                  </a:lnTo>
                  <a:lnTo>
                    <a:pt x="74" y="144"/>
                  </a:lnTo>
                  <a:lnTo>
                    <a:pt x="70" y="144"/>
                  </a:lnTo>
                  <a:lnTo>
                    <a:pt x="68" y="148"/>
                  </a:lnTo>
                  <a:lnTo>
                    <a:pt x="64" y="152"/>
                  </a:lnTo>
                  <a:lnTo>
                    <a:pt x="59" y="152"/>
                  </a:lnTo>
                  <a:lnTo>
                    <a:pt x="59" y="152"/>
                  </a:lnTo>
                  <a:lnTo>
                    <a:pt x="59" y="155"/>
                  </a:lnTo>
                  <a:lnTo>
                    <a:pt x="59" y="161"/>
                  </a:lnTo>
                  <a:lnTo>
                    <a:pt x="59" y="161"/>
                  </a:lnTo>
                  <a:lnTo>
                    <a:pt x="60" y="165"/>
                  </a:lnTo>
                  <a:lnTo>
                    <a:pt x="62" y="169"/>
                  </a:lnTo>
                  <a:lnTo>
                    <a:pt x="64" y="174"/>
                  </a:lnTo>
                  <a:lnTo>
                    <a:pt x="64" y="174"/>
                  </a:lnTo>
                  <a:lnTo>
                    <a:pt x="66" y="186"/>
                  </a:lnTo>
                  <a:lnTo>
                    <a:pt x="68" y="191"/>
                  </a:lnTo>
                  <a:lnTo>
                    <a:pt x="68" y="191"/>
                  </a:lnTo>
                  <a:lnTo>
                    <a:pt x="68" y="206"/>
                  </a:lnTo>
                  <a:lnTo>
                    <a:pt x="68" y="206"/>
                  </a:lnTo>
                  <a:lnTo>
                    <a:pt x="66" y="218"/>
                  </a:lnTo>
                  <a:lnTo>
                    <a:pt x="66" y="223"/>
                  </a:lnTo>
                  <a:lnTo>
                    <a:pt x="60" y="231"/>
                  </a:lnTo>
                  <a:lnTo>
                    <a:pt x="49" y="240"/>
                  </a:lnTo>
                  <a:lnTo>
                    <a:pt x="42" y="244"/>
                  </a:lnTo>
                  <a:lnTo>
                    <a:pt x="34" y="250"/>
                  </a:lnTo>
                  <a:lnTo>
                    <a:pt x="26" y="256"/>
                  </a:lnTo>
                  <a:lnTo>
                    <a:pt x="30" y="261"/>
                  </a:lnTo>
                  <a:lnTo>
                    <a:pt x="30" y="267"/>
                  </a:lnTo>
                  <a:lnTo>
                    <a:pt x="34" y="271"/>
                  </a:lnTo>
                  <a:lnTo>
                    <a:pt x="30" y="276"/>
                  </a:lnTo>
                  <a:lnTo>
                    <a:pt x="25" y="274"/>
                  </a:lnTo>
                  <a:lnTo>
                    <a:pt x="23" y="254"/>
                  </a:lnTo>
                  <a:lnTo>
                    <a:pt x="23" y="227"/>
                  </a:lnTo>
                  <a:lnTo>
                    <a:pt x="9" y="195"/>
                  </a:lnTo>
                  <a:lnTo>
                    <a:pt x="25" y="182"/>
                  </a:lnTo>
                  <a:lnTo>
                    <a:pt x="32" y="161"/>
                  </a:lnTo>
                  <a:lnTo>
                    <a:pt x="38" y="155"/>
                  </a:lnTo>
                  <a:lnTo>
                    <a:pt x="32" y="136"/>
                  </a:lnTo>
                  <a:lnTo>
                    <a:pt x="34" y="102"/>
                  </a:lnTo>
                  <a:lnTo>
                    <a:pt x="19" y="93"/>
                  </a:lnTo>
                  <a:lnTo>
                    <a:pt x="4" y="89"/>
                  </a:lnTo>
                  <a:lnTo>
                    <a:pt x="4" y="89"/>
                  </a:lnTo>
                  <a:lnTo>
                    <a:pt x="4" y="89"/>
                  </a:lnTo>
                  <a:close/>
                </a:path>
              </a:pathLst>
            </a:custGeom>
            <a:solidFill>
              <a:schemeClr val="bg1">
                <a:lumMod val="85000"/>
              </a:schemeClr>
            </a:solidFill>
            <a:ln w="635" cap="rnd">
              <a:solidFill>
                <a:schemeClr val="bg1">
                  <a:alpha val="17000"/>
                </a:schemeClr>
              </a:solidFill>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41" name="Freeform 241">
              <a:extLst>
                <a:ext uri="{FF2B5EF4-FFF2-40B4-BE49-F238E27FC236}">
                  <a16:creationId xmlns:a16="http://schemas.microsoft.com/office/drawing/2014/main" id="{9289ACA8-1191-A742-9890-D199C24E6060}"/>
                </a:ext>
              </a:extLst>
            </p:cNvPr>
            <p:cNvSpPr>
              <a:spLocks/>
            </p:cNvSpPr>
            <p:nvPr userDrawn="1"/>
          </p:nvSpPr>
          <p:spPr bwMode="auto">
            <a:xfrm>
              <a:off x="1620408" y="3551828"/>
              <a:ext cx="216815" cy="358620"/>
            </a:xfrm>
            <a:custGeom>
              <a:avLst/>
              <a:gdLst>
                <a:gd name="T0" fmla="*/ 0 w 142"/>
                <a:gd name="T1" fmla="*/ 82 h 276"/>
                <a:gd name="T2" fmla="*/ 36 w 142"/>
                <a:gd name="T3" fmla="*/ 57 h 276"/>
                <a:gd name="T4" fmla="*/ 55 w 142"/>
                <a:gd name="T5" fmla="*/ 66 h 276"/>
                <a:gd name="T6" fmla="*/ 55 w 142"/>
                <a:gd name="T7" fmla="*/ 83 h 276"/>
                <a:gd name="T8" fmla="*/ 64 w 142"/>
                <a:gd name="T9" fmla="*/ 106 h 276"/>
                <a:gd name="T10" fmla="*/ 76 w 142"/>
                <a:gd name="T11" fmla="*/ 83 h 276"/>
                <a:gd name="T12" fmla="*/ 66 w 142"/>
                <a:gd name="T13" fmla="*/ 53 h 276"/>
                <a:gd name="T14" fmla="*/ 59 w 142"/>
                <a:gd name="T15" fmla="*/ 44 h 276"/>
                <a:gd name="T16" fmla="*/ 59 w 142"/>
                <a:gd name="T17" fmla="*/ 23 h 276"/>
                <a:gd name="T18" fmla="*/ 100 w 142"/>
                <a:gd name="T19" fmla="*/ 17 h 276"/>
                <a:gd name="T20" fmla="*/ 108 w 142"/>
                <a:gd name="T21" fmla="*/ 10 h 276"/>
                <a:gd name="T22" fmla="*/ 129 w 142"/>
                <a:gd name="T23" fmla="*/ 6 h 276"/>
                <a:gd name="T24" fmla="*/ 138 w 142"/>
                <a:gd name="T25" fmla="*/ 13 h 276"/>
                <a:gd name="T26" fmla="*/ 138 w 142"/>
                <a:gd name="T27" fmla="*/ 23 h 276"/>
                <a:gd name="T28" fmla="*/ 138 w 142"/>
                <a:gd name="T29" fmla="*/ 30 h 276"/>
                <a:gd name="T30" fmla="*/ 138 w 142"/>
                <a:gd name="T31" fmla="*/ 38 h 276"/>
                <a:gd name="T32" fmla="*/ 140 w 142"/>
                <a:gd name="T33" fmla="*/ 40 h 276"/>
                <a:gd name="T34" fmla="*/ 142 w 142"/>
                <a:gd name="T35" fmla="*/ 51 h 276"/>
                <a:gd name="T36" fmla="*/ 142 w 142"/>
                <a:gd name="T37" fmla="*/ 55 h 276"/>
                <a:gd name="T38" fmla="*/ 140 w 142"/>
                <a:gd name="T39" fmla="*/ 55 h 276"/>
                <a:gd name="T40" fmla="*/ 140 w 142"/>
                <a:gd name="T41" fmla="*/ 63 h 276"/>
                <a:gd name="T42" fmla="*/ 140 w 142"/>
                <a:gd name="T43" fmla="*/ 68 h 276"/>
                <a:gd name="T44" fmla="*/ 142 w 142"/>
                <a:gd name="T45" fmla="*/ 80 h 276"/>
                <a:gd name="T46" fmla="*/ 142 w 142"/>
                <a:gd name="T47" fmla="*/ 82 h 276"/>
                <a:gd name="T48" fmla="*/ 121 w 142"/>
                <a:gd name="T49" fmla="*/ 106 h 276"/>
                <a:gd name="T50" fmla="*/ 117 w 142"/>
                <a:gd name="T51" fmla="*/ 104 h 276"/>
                <a:gd name="T52" fmla="*/ 112 w 142"/>
                <a:gd name="T53" fmla="*/ 104 h 276"/>
                <a:gd name="T54" fmla="*/ 110 w 142"/>
                <a:gd name="T55" fmla="*/ 106 h 276"/>
                <a:gd name="T56" fmla="*/ 100 w 142"/>
                <a:gd name="T57" fmla="*/ 114 h 276"/>
                <a:gd name="T58" fmla="*/ 91 w 142"/>
                <a:gd name="T59" fmla="*/ 121 h 276"/>
                <a:gd name="T60" fmla="*/ 85 w 142"/>
                <a:gd name="T61" fmla="*/ 123 h 276"/>
                <a:gd name="T62" fmla="*/ 83 w 142"/>
                <a:gd name="T63" fmla="*/ 131 h 276"/>
                <a:gd name="T64" fmla="*/ 81 w 142"/>
                <a:gd name="T65" fmla="*/ 135 h 276"/>
                <a:gd name="T66" fmla="*/ 77 w 142"/>
                <a:gd name="T67" fmla="*/ 140 h 276"/>
                <a:gd name="T68" fmla="*/ 77 w 142"/>
                <a:gd name="T69" fmla="*/ 142 h 276"/>
                <a:gd name="T70" fmla="*/ 74 w 142"/>
                <a:gd name="T71" fmla="*/ 144 h 276"/>
                <a:gd name="T72" fmla="*/ 70 w 142"/>
                <a:gd name="T73" fmla="*/ 144 h 276"/>
                <a:gd name="T74" fmla="*/ 64 w 142"/>
                <a:gd name="T75" fmla="*/ 152 h 276"/>
                <a:gd name="T76" fmla="*/ 59 w 142"/>
                <a:gd name="T77" fmla="*/ 152 h 276"/>
                <a:gd name="T78" fmla="*/ 59 w 142"/>
                <a:gd name="T79" fmla="*/ 161 h 276"/>
                <a:gd name="T80" fmla="*/ 60 w 142"/>
                <a:gd name="T81" fmla="*/ 165 h 276"/>
                <a:gd name="T82" fmla="*/ 64 w 142"/>
                <a:gd name="T83" fmla="*/ 174 h 276"/>
                <a:gd name="T84" fmla="*/ 66 w 142"/>
                <a:gd name="T85" fmla="*/ 186 h 276"/>
                <a:gd name="T86" fmla="*/ 68 w 142"/>
                <a:gd name="T87" fmla="*/ 191 h 276"/>
                <a:gd name="T88" fmla="*/ 68 w 142"/>
                <a:gd name="T89" fmla="*/ 206 h 276"/>
                <a:gd name="T90" fmla="*/ 66 w 142"/>
                <a:gd name="T91" fmla="*/ 223 h 276"/>
                <a:gd name="T92" fmla="*/ 49 w 142"/>
                <a:gd name="T93" fmla="*/ 240 h 276"/>
                <a:gd name="T94" fmla="*/ 34 w 142"/>
                <a:gd name="T95" fmla="*/ 250 h 276"/>
                <a:gd name="T96" fmla="*/ 30 w 142"/>
                <a:gd name="T97" fmla="*/ 261 h 276"/>
                <a:gd name="T98" fmla="*/ 34 w 142"/>
                <a:gd name="T99" fmla="*/ 271 h 276"/>
                <a:gd name="T100" fmla="*/ 25 w 142"/>
                <a:gd name="T101" fmla="*/ 274 h 276"/>
                <a:gd name="T102" fmla="*/ 23 w 142"/>
                <a:gd name="T103" fmla="*/ 227 h 276"/>
                <a:gd name="T104" fmla="*/ 25 w 142"/>
                <a:gd name="T105" fmla="*/ 182 h 276"/>
                <a:gd name="T106" fmla="*/ 38 w 142"/>
                <a:gd name="T107" fmla="*/ 155 h 276"/>
                <a:gd name="T108" fmla="*/ 34 w 142"/>
                <a:gd name="T109" fmla="*/ 102 h 276"/>
                <a:gd name="T110" fmla="*/ 4 w 142"/>
                <a:gd name="T111" fmla="*/ 89 h 276"/>
                <a:gd name="T112" fmla="*/ 4 w 142"/>
                <a:gd name="T113" fmla="*/ 89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42" h="276">
                  <a:moveTo>
                    <a:pt x="4" y="89"/>
                  </a:moveTo>
                  <a:lnTo>
                    <a:pt x="0" y="82"/>
                  </a:lnTo>
                  <a:lnTo>
                    <a:pt x="0" y="72"/>
                  </a:lnTo>
                  <a:lnTo>
                    <a:pt x="36" y="57"/>
                  </a:lnTo>
                  <a:lnTo>
                    <a:pt x="43" y="65"/>
                  </a:lnTo>
                  <a:lnTo>
                    <a:pt x="55" y="66"/>
                  </a:lnTo>
                  <a:lnTo>
                    <a:pt x="59" y="78"/>
                  </a:lnTo>
                  <a:lnTo>
                    <a:pt x="55" y="83"/>
                  </a:lnTo>
                  <a:lnTo>
                    <a:pt x="55" y="93"/>
                  </a:lnTo>
                  <a:lnTo>
                    <a:pt x="64" y="106"/>
                  </a:lnTo>
                  <a:lnTo>
                    <a:pt x="70" y="91"/>
                  </a:lnTo>
                  <a:lnTo>
                    <a:pt x="76" y="83"/>
                  </a:lnTo>
                  <a:lnTo>
                    <a:pt x="77" y="68"/>
                  </a:lnTo>
                  <a:lnTo>
                    <a:pt x="66" y="53"/>
                  </a:lnTo>
                  <a:lnTo>
                    <a:pt x="59" y="44"/>
                  </a:lnTo>
                  <a:lnTo>
                    <a:pt x="59" y="44"/>
                  </a:lnTo>
                  <a:lnTo>
                    <a:pt x="59" y="23"/>
                  </a:lnTo>
                  <a:lnTo>
                    <a:pt x="59" y="23"/>
                  </a:lnTo>
                  <a:lnTo>
                    <a:pt x="59" y="15"/>
                  </a:lnTo>
                  <a:lnTo>
                    <a:pt x="100" y="17"/>
                  </a:lnTo>
                  <a:lnTo>
                    <a:pt x="100" y="17"/>
                  </a:lnTo>
                  <a:lnTo>
                    <a:pt x="108" y="10"/>
                  </a:lnTo>
                  <a:lnTo>
                    <a:pt x="113" y="17"/>
                  </a:lnTo>
                  <a:lnTo>
                    <a:pt x="129" y="6"/>
                  </a:lnTo>
                  <a:lnTo>
                    <a:pt x="138" y="0"/>
                  </a:lnTo>
                  <a:lnTo>
                    <a:pt x="138" y="13"/>
                  </a:lnTo>
                  <a:lnTo>
                    <a:pt x="138" y="13"/>
                  </a:lnTo>
                  <a:lnTo>
                    <a:pt x="138" y="23"/>
                  </a:lnTo>
                  <a:lnTo>
                    <a:pt x="138" y="23"/>
                  </a:lnTo>
                  <a:lnTo>
                    <a:pt x="138" y="30"/>
                  </a:lnTo>
                  <a:lnTo>
                    <a:pt x="138" y="34"/>
                  </a:lnTo>
                  <a:lnTo>
                    <a:pt x="138" y="38"/>
                  </a:lnTo>
                  <a:lnTo>
                    <a:pt x="138" y="38"/>
                  </a:lnTo>
                  <a:lnTo>
                    <a:pt x="140" y="40"/>
                  </a:lnTo>
                  <a:lnTo>
                    <a:pt x="142" y="46"/>
                  </a:lnTo>
                  <a:lnTo>
                    <a:pt x="142" y="51"/>
                  </a:lnTo>
                  <a:lnTo>
                    <a:pt x="142" y="51"/>
                  </a:lnTo>
                  <a:lnTo>
                    <a:pt x="142" y="55"/>
                  </a:lnTo>
                  <a:lnTo>
                    <a:pt x="142" y="55"/>
                  </a:lnTo>
                  <a:lnTo>
                    <a:pt x="140" y="55"/>
                  </a:lnTo>
                  <a:lnTo>
                    <a:pt x="140" y="59"/>
                  </a:lnTo>
                  <a:lnTo>
                    <a:pt x="140" y="63"/>
                  </a:lnTo>
                  <a:lnTo>
                    <a:pt x="140" y="68"/>
                  </a:lnTo>
                  <a:lnTo>
                    <a:pt x="140" y="68"/>
                  </a:lnTo>
                  <a:lnTo>
                    <a:pt x="142" y="76"/>
                  </a:lnTo>
                  <a:lnTo>
                    <a:pt x="142" y="80"/>
                  </a:lnTo>
                  <a:lnTo>
                    <a:pt x="142" y="82"/>
                  </a:lnTo>
                  <a:lnTo>
                    <a:pt x="142" y="82"/>
                  </a:lnTo>
                  <a:lnTo>
                    <a:pt x="130" y="93"/>
                  </a:lnTo>
                  <a:lnTo>
                    <a:pt x="121" y="106"/>
                  </a:lnTo>
                  <a:lnTo>
                    <a:pt x="121" y="106"/>
                  </a:lnTo>
                  <a:lnTo>
                    <a:pt x="117" y="104"/>
                  </a:lnTo>
                  <a:lnTo>
                    <a:pt x="112" y="104"/>
                  </a:lnTo>
                  <a:lnTo>
                    <a:pt x="112" y="104"/>
                  </a:lnTo>
                  <a:lnTo>
                    <a:pt x="110" y="106"/>
                  </a:lnTo>
                  <a:lnTo>
                    <a:pt x="110" y="106"/>
                  </a:lnTo>
                  <a:lnTo>
                    <a:pt x="106" y="110"/>
                  </a:lnTo>
                  <a:lnTo>
                    <a:pt x="100" y="114"/>
                  </a:lnTo>
                  <a:lnTo>
                    <a:pt x="96" y="116"/>
                  </a:lnTo>
                  <a:lnTo>
                    <a:pt x="91" y="121"/>
                  </a:lnTo>
                  <a:lnTo>
                    <a:pt x="91" y="121"/>
                  </a:lnTo>
                  <a:lnTo>
                    <a:pt x="85" y="123"/>
                  </a:lnTo>
                  <a:lnTo>
                    <a:pt x="85" y="127"/>
                  </a:lnTo>
                  <a:lnTo>
                    <a:pt x="83" y="131"/>
                  </a:lnTo>
                  <a:lnTo>
                    <a:pt x="83" y="131"/>
                  </a:lnTo>
                  <a:lnTo>
                    <a:pt x="81" y="135"/>
                  </a:lnTo>
                  <a:lnTo>
                    <a:pt x="79" y="136"/>
                  </a:lnTo>
                  <a:lnTo>
                    <a:pt x="77" y="140"/>
                  </a:lnTo>
                  <a:lnTo>
                    <a:pt x="77" y="140"/>
                  </a:lnTo>
                  <a:lnTo>
                    <a:pt x="77" y="142"/>
                  </a:lnTo>
                  <a:lnTo>
                    <a:pt x="76" y="144"/>
                  </a:lnTo>
                  <a:lnTo>
                    <a:pt x="74" y="144"/>
                  </a:lnTo>
                  <a:lnTo>
                    <a:pt x="74" y="144"/>
                  </a:lnTo>
                  <a:lnTo>
                    <a:pt x="70" y="144"/>
                  </a:lnTo>
                  <a:lnTo>
                    <a:pt x="68" y="148"/>
                  </a:lnTo>
                  <a:lnTo>
                    <a:pt x="64" y="152"/>
                  </a:lnTo>
                  <a:lnTo>
                    <a:pt x="59" y="152"/>
                  </a:lnTo>
                  <a:lnTo>
                    <a:pt x="59" y="152"/>
                  </a:lnTo>
                  <a:lnTo>
                    <a:pt x="59" y="155"/>
                  </a:lnTo>
                  <a:lnTo>
                    <a:pt x="59" y="161"/>
                  </a:lnTo>
                  <a:lnTo>
                    <a:pt x="59" y="161"/>
                  </a:lnTo>
                  <a:lnTo>
                    <a:pt x="60" y="165"/>
                  </a:lnTo>
                  <a:lnTo>
                    <a:pt x="62" y="169"/>
                  </a:lnTo>
                  <a:lnTo>
                    <a:pt x="64" y="174"/>
                  </a:lnTo>
                  <a:lnTo>
                    <a:pt x="64" y="174"/>
                  </a:lnTo>
                  <a:lnTo>
                    <a:pt x="66" y="186"/>
                  </a:lnTo>
                  <a:lnTo>
                    <a:pt x="68" y="191"/>
                  </a:lnTo>
                  <a:lnTo>
                    <a:pt x="68" y="191"/>
                  </a:lnTo>
                  <a:lnTo>
                    <a:pt x="68" y="206"/>
                  </a:lnTo>
                  <a:lnTo>
                    <a:pt x="68" y="206"/>
                  </a:lnTo>
                  <a:lnTo>
                    <a:pt x="66" y="218"/>
                  </a:lnTo>
                  <a:lnTo>
                    <a:pt x="66" y="223"/>
                  </a:lnTo>
                  <a:lnTo>
                    <a:pt x="60" y="231"/>
                  </a:lnTo>
                  <a:lnTo>
                    <a:pt x="49" y="240"/>
                  </a:lnTo>
                  <a:lnTo>
                    <a:pt x="42" y="244"/>
                  </a:lnTo>
                  <a:lnTo>
                    <a:pt x="34" y="250"/>
                  </a:lnTo>
                  <a:lnTo>
                    <a:pt x="26" y="256"/>
                  </a:lnTo>
                  <a:lnTo>
                    <a:pt x="30" y="261"/>
                  </a:lnTo>
                  <a:lnTo>
                    <a:pt x="30" y="267"/>
                  </a:lnTo>
                  <a:lnTo>
                    <a:pt x="34" y="271"/>
                  </a:lnTo>
                  <a:lnTo>
                    <a:pt x="30" y="276"/>
                  </a:lnTo>
                  <a:lnTo>
                    <a:pt x="25" y="274"/>
                  </a:lnTo>
                  <a:lnTo>
                    <a:pt x="23" y="254"/>
                  </a:lnTo>
                  <a:lnTo>
                    <a:pt x="23" y="227"/>
                  </a:lnTo>
                  <a:lnTo>
                    <a:pt x="9" y="195"/>
                  </a:lnTo>
                  <a:lnTo>
                    <a:pt x="25" y="182"/>
                  </a:lnTo>
                  <a:lnTo>
                    <a:pt x="32" y="161"/>
                  </a:lnTo>
                  <a:lnTo>
                    <a:pt x="38" y="155"/>
                  </a:lnTo>
                  <a:lnTo>
                    <a:pt x="32" y="136"/>
                  </a:lnTo>
                  <a:lnTo>
                    <a:pt x="34" y="102"/>
                  </a:lnTo>
                  <a:lnTo>
                    <a:pt x="19" y="93"/>
                  </a:lnTo>
                  <a:lnTo>
                    <a:pt x="4" y="89"/>
                  </a:lnTo>
                  <a:lnTo>
                    <a:pt x="4" y="89"/>
                  </a:lnTo>
                  <a:lnTo>
                    <a:pt x="4" y="89"/>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42" name="Freeform 242">
              <a:extLst>
                <a:ext uri="{FF2B5EF4-FFF2-40B4-BE49-F238E27FC236}">
                  <a16:creationId xmlns:a16="http://schemas.microsoft.com/office/drawing/2014/main" id="{276E8F88-959A-344A-8837-CA4892D9D6D0}"/>
                </a:ext>
              </a:extLst>
            </p:cNvPr>
            <p:cNvSpPr>
              <a:spLocks/>
            </p:cNvSpPr>
            <p:nvPr userDrawn="1"/>
          </p:nvSpPr>
          <p:spPr bwMode="auto">
            <a:xfrm>
              <a:off x="1397486" y="3703852"/>
              <a:ext cx="190858" cy="203997"/>
            </a:xfrm>
            <a:custGeom>
              <a:avLst/>
              <a:gdLst>
                <a:gd name="T0" fmla="*/ 8 w 125"/>
                <a:gd name="T1" fmla="*/ 154 h 157"/>
                <a:gd name="T2" fmla="*/ 8 w 125"/>
                <a:gd name="T3" fmla="*/ 146 h 157"/>
                <a:gd name="T4" fmla="*/ 12 w 125"/>
                <a:gd name="T5" fmla="*/ 144 h 157"/>
                <a:gd name="T6" fmla="*/ 10 w 125"/>
                <a:gd name="T7" fmla="*/ 131 h 157"/>
                <a:gd name="T8" fmla="*/ 0 w 125"/>
                <a:gd name="T9" fmla="*/ 116 h 157"/>
                <a:gd name="T10" fmla="*/ 0 w 125"/>
                <a:gd name="T11" fmla="*/ 72 h 157"/>
                <a:gd name="T12" fmla="*/ 15 w 125"/>
                <a:gd name="T13" fmla="*/ 72 h 157"/>
                <a:gd name="T14" fmla="*/ 15 w 125"/>
                <a:gd name="T15" fmla="*/ 14 h 157"/>
                <a:gd name="T16" fmla="*/ 42 w 125"/>
                <a:gd name="T17" fmla="*/ 10 h 157"/>
                <a:gd name="T18" fmla="*/ 51 w 125"/>
                <a:gd name="T19" fmla="*/ 16 h 157"/>
                <a:gd name="T20" fmla="*/ 76 w 125"/>
                <a:gd name="T21" fmla="*/ 0 h 157"/>
                <a:gd name="T22" fmla="*/ 80 w 125"/>
                <a:gd name="T23" fmla="*/ 16 h 157"/>
                <a:gd name="T24" fmla="*/ 85 w 125"/>
                <a:gd name="T25" fmla="*/ 23 h 157"/>
                <a:gd name="T26" fmla="*/ 89 w 125"/>
                <a:gd name="T27" fmla="*/ 35 h 157"/>
                <a:gd name="T28" fmla="*/ 99 w 125"/>
                <a:gd name="T29" fmla="*/ 42 h 157"/>
                <a:gd name="T30" fmla="*/ 106 w 125"/>
                <a:gd name="T31" fmla="*/ 52 h 157"/>
                <a:gd name="T32" fmla="*/ 110 w 125"/>
                <a:gd name="T33" fmla="*/ 67 h 157"/>
                <a:gd name="T34" fmla="*/ 125 w 125"/>
                <a:gd name="T35" fmla="*/ 72 h 157"/>
                <a:gd name="T36" fmla="*/ 125 w 125"/>
                <a:gd name="T37" fmla="*/ 84 h 157"/>
                <a:gd name="T38" fmla="*/ 112 w 125"/>
                <a:gd name="T39" fmla="*/ 87 h 157"/>
                <a:gd name="T40" fmla="*/ 97 w 125"/>
                <a:gd name="T41" fmla="*/ 105 h 157"/>
                <a:gd name="T42" fmla="*/ 89 w 125"/>
                <a:gd name="T43" fmla="*/ 118 h 157"/>
                <a:gd name="T44" fmla="*/ 80 w 125"/>
                <a:gd name="T45" fmla="*/ 118 h 157"/>
                <a:gd name="T46" fmla="*/ 78 w 125"/>
                <a:gd name="T47" fmla="*/ 133 h 157"/>
                <a:gd name="T48" fmla="*/ 61 w 125"/>
                <a:gd name="T49" fmla="*/ 137 h 157"/>
                <a:gd name="T50" fmla="*/ 46 w 125"/>
                <a:gd name="T51" fmla="*/ 127 h 157"/>
                <a:gd name="T52" fmla="*/ 38 w 125"/>
                <a:gd name="T53" fmla="*/ 127 h 157"/>
                <a:gd name="T54" fmla="*/ 36 w 125"/>
                <a:gd name="T55" fmla="*/ 144 h 157"/>
                <a:gd name="T56" fmla="*/ 23 w 125"/>
                <a:gd name="T57" fmla="*/ 157 h 157"/>
                <a:gd name="T58" fmla="*/ 8 w 125"/>
                <a:gd name="T59" fmla="*/ 154 h 157"/>
                <a:gd name="T60" fmla="*/ 8 w 125"/>
                <a:gd name="T61" fmla="*/ 154 h 157"/>
                <a:gd name="T62" fmla="*/ 8 w 125"/>
                <a:gd name="T63" fmla="*/ 154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5" h="157">
                  <a:moveTo>
                    <a:pt x="8" y="154"/>
                  </a:moveTo>
                  <a:lnTo>
                    <a:pt x="8" y="146"/>
                  </a:lnTo>
                  <a:lnTo>
                    <a:pt x="12" y="144"/>
                  </a:lnTo>
                  <a:lnTo>
                    <a:pt x="10" y="131"/>
                  </a:lnTo>
                  <a:lnTo>
                    <a:pt x="0" y="116"/>
                  </a:lnTo>
                  <a:lnTo>
                    <a:pt x="0" y="72"/>
                  </a:lnTo>
                  <a:lnTo>
                    <a:pt x="15" y="72"/>
                  </a:lnTo>
                  <a:lnTo>
                    <a:pt x="15" y="14"/>
                  </a:lnTo>
                  <a:lnTo>
                    <a:pt x="42" y="10"/>
                  </a:lnTo>
                  <a:lnTo>
                    <a:pt x="51" y="16"/>
                  </a:lnTo>
                  <a:lnTo>
                    <a:pt x="76" y="0"/>
                  </a:lnTo>
                  <a:lnTo>
                    <a:pt x="80" y="16"/>
                  </a:lnTo>
                  <a:lnTo>
                    <a:pt x="85" y="23"/>
                  </a:lnTo>
                  <a:lnTo>
                    <a:pt x="89" y="35"/>
                  </a:lnTo>
                  <a:lnTo>
                    <a:pt x="99" y="42"/>
                  </a:lnTo>
                  <a:lnTo>
                    <a:pt x="106" y="52"/>
                  </a:lnTo>
                  <a:lnTo>
                    <a:pt x="110" y="67"/>
                  </a:lnTo>
                  <a:lnTo>
                    <a:pt x="125" y="72"/>
                  </a:lnTo>
                  <a:lnTo>
                    <a:pt x="125" y="84"/>
                  </a:lnTo>
                  <a:lnTo>
                    <a:pt x="112" y="87"/>
                  </a:lnTo>
                  <a:lnTo>
                    <a:pt x="97" y="105"/>
                  </a:lnTo>
                  <a:lnTo>
                    <a:pt x="89" y="118"/>
                  </a:lnTo>
                  <a:lnTo>
                    <a:pt x="80" y="118"/>
                  </a:lnTo>
                  <a:lnTo>
                    <a:pt x="78" y="133"/>
                  </a:lnTo>
                  <a:lnTo>
                    <a:pt x="61" y="137"/>
                  </a:lnTo>
                  <a:lnTo>
                    <a:pt x="46" y="127"/>
                  </a:lnTo>
                  <a:lnTo>
                    <a:pt x="38" y="127"/>
                  </a:lnTo>
                  <a:lnTo>
                    <a:pt x="36" y="144"/>
                  </a:lnTo>
                  <a:lnTo>
                    <a:pt x="23" y="157"/>
                  </a:lnTo>
                  <a:lnTo>
                    <a:pt x="8" y="154"/>
                  </a:lnTo>
                  <a:lnTo>
                    <a:pt x="8" y="154"/>
                  </a:lnTo>
                  <a:lnTo>
                    <a:pt x="8" y="154"/>
                  </a:lnTo>
                  <a:close/>
                </a:path>
              </a:pathLst>
            </a:custGeom>
            <a:solidFill>
              <a:schemeClr val="bg1">
                <a:lumMod val="85000"/>
              </a:schemeClr>
            </a:solidFill>
            <a:ln w="635" cap="rnd">
              <a:solidFill>
                <a:schemeClr val="bg1">
                  <a:alpha val="17000"/>
                </a:schemeClr>
              </a:solidFill>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43" name="Freeform 243">
              <a:extLst>
                <a:ext uri="{FF2B5EF4-FFF2-40B4-BE49-F238E27FC236}">
                  <a16:creationId xmlns:a16="http://schemas.microsoft.com/office/drawing/2014/main" id="{79C92A2B-E697-2B4E-80A7-ED2F1847DF89}"/>
                </a:ext>
              </a:extLst>
            </p:cNvPr>
            <p:cNvSpPr>
              <a:spLocks/>
            </p:cNvSpPr>
            <p:nvPr userDrawn="1"/>
          </p:nvSpPr>
          <p:spPr bwMode="auto">
            <a:xfrm>
              <a:off x="1397486" y="3703852"/>
              <a:ext cx="190858" cy="203997"/>
            </a:xfrm>
            <a:custGeom>
              <a:avLst/>
              <a:gdLst>
                <a:gd name="T0" fmla="*/ 8 w 125"/>
                <a:gd name="T1" fmla="*/ 154 h 157"/>
                <a:gd name="T2" fmla="*/ 8 w 125"/>
                <a:gd name="T3" fmla="*/ 146 h 157"/>
                <a:gd name="T4" fmla="*/ 12 w 125"/>
                <a:gd name="T5" fmla="*/ 144 h 157"/>
                <a:gd name="T6" fmla="*/ 10 w 125"/>
                <a:gd name="T7" fmla="*/ 131 h 157"/>
                <a:gd name="T8" fmla="*/ 0 w 125"/>
                <a:gd name="T9" fmla="*/ 116 h 157"/>
                <a:gd name="T10" fmla="*/ 0 w 125"/>
                <a:gd name="T11" fmla="*/ 72 h 157"/>
                <a:gd name="T12" fmla="*/ 15 w 125"/>
                <a:gd name="T13" fmla="*/ 72 h 157"/>
                <a:gd name="T14" fmla="*/ 15 w 125"/>
                <a:gd name="T15" fmla="*/ 14 h 157"/>
                <a:gd name="T16" fmla="*/ 42 w 125"/>
                <a:gd name="T17" fmla="*/ 10 h 157"/>
                <a:gd name="T18" fmla="*/ 51 w 125"/>
                <a:gd name="T19" fmla="*/ 16 h 157"/>
                <a:gd name="T20" fmla="*/ 76 w 125"/>
                <a:gd name="T21" fmla="*/ 0 h 157"/>
                <a:gd name="T22" fmla="*/ 80 w 125"/>
                <a:gd name="T23" fmla="*/ 16 h 157"/>
                <a:gd name="T24" fmla="*/ 85 w 125"/>
                <a:gd name="T25" fmla="*/ 23 h 157"/>
                <a:gd name="T26" fmla="*/ 89 w 125"/>
                <a:gd name="T27" fmla="*/ 35 h 157"/>
                <a:gd name="T28" fmla="*/ 99 w 125"/>
                <a:gd name="T29" fmla="*/ 42 h 157"/>
                <a:gd name="T30" fmla="*/ 106 w 125"/>
                <a:gd name="T31" fmla="*/ 52 h 157"/>
                <a:gd name="T32" fmla="*/ 110 w 125"/>
                <a:gd name="T33" fmla="*/ 67 h 157"/>
                <a:gd name="T34" fmla="*/ 125 w 125"/>
                <a:gd name="T35" fmla="*/ 72 h 157"/>
                <a:gd name="T36" fmla="*/ 125 w 125"/>
                <a:gd name="T37" fmla="*/ 84 h 157"/>
                <a:gd name="T38" fmla="*/ 112 w 125"/>
                <a:gd name="T39" fmla="*/ 87 h 157"/>
                <a:gd name="T40" fmla="*/ 97 w 125"/>
                <a:gd name="T41" fmla="*/ 105 h 157"/>
                <a:gd name="T42" fmla="*/ 89 w 125"/>
                <a:gd name="T43" fmla="*/ 118 h 157"/>
                <a:gd name="T44" fmla="*/ 80 w 125"/>
                <a:gd name="T45" fmla="*/ 118 h 157"/>
                <a:gd name="T46" fmla="*/ 78 w 125"/>
                <a:gd name="T47" fmla="*/ 133 h 157"/>
                <a:gd name="T48" fmla="*/ 61 w 125"/>
                <a:gd name="T49" fmla="*/ 137 h 157"/>
                <a:gd name="T50" fmla="*/ 46 w 125"/>
                <a:gd name="T51" fmla="*/ 127 h 157"/>
                <a:gd name="T52" fmla="*/ 38 w 125"/>
                <a:gd name="T53" fmla="*/ 127 h 157"/>
                <a:gd name="T54" fmla="*/ 36 w 125"/>
                <a:gd name="T55" fmla="*/ 144 h 157"/>
                <a:gd name="T56" fmla="*/ 23 w 125"/>
                <a:gd name="T57" fmla="*/ 157 h 157"/>
                <a:gd name="T58" fmla="*/ 8 w 125"/>
                <a:gd name="T59" fmla="*/ 154 h 157"/>
                <a:gd name="T60" fmla="*/ 8 w 125"/>
                <a:gd name="T61" fmla="*/ 154 h 157"/>
                <a:gd name="T62" fmla="*/ 8 w 125"/>
                <a:gd name="T63" fmla="*/ 154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5" h="157">
                  <a:moveTo>
                    <a:pt x="8" y="154"/>
                  </a:moveTo>
                  <a:lnTo>
                    <a:pt x="8" y="146"/>
                  </a:lnTo>
                  <a:lnTo>
                    <a:pt x="12" y="144"/>
                  </a:lnTo>
                  <a:lnTo>
                    <a:pt x="10" y="131"/>
                  </a:lnTo>
                  <a:lnTo>
                    <a:pt x="0" y="116"/>
                  </a:lnTo>
                  <a:lnTo>
                    <a:pt x="0" y="72"/>
                  </a:lnTo>
                  <a:lnTo>
                    <a:pt x="15" y="72"/>
                  </a:lnTo>
                  <a:lnTo>
                    <a:pt x="15" y="14"/>
                  </a:lnTo>
                  <a:lnTo>
                    <a:pt x="42" y="10"/>
                  </a:lnTo>
                  <a:lnTo>
                    <a:pt x="51" y="16"/>
                  </a:lnTo>
                  <a:lnTo>
                    <a:pt x="76" y="0"/>
                  </a:lnTo>
                  <a:lnTo>
                    <a:pt x="80" y="16"/>
                  </a:lnTo>
                  <a:lnTo>
                    <a:pt x="85" y="23"/>
                  </a:lnTo>
                  <a:lnTo>
                    <a:pt x="89" y="35"/>
                  </a:lnTo>
                  <a:lnTo>
                    <a:pt x="99" y="42"/>
                  </a:lnTo>
                  <a:lnTo>
                    <a:pt x="106" y="52"/>
                  </a:lnTo>
                  <a:lnTo>
                    <a:pt x="110" y="67"/>
                  </a:lnTo>
                  <a:lnTo>
                    <a:pt x="125" y="72"/>
                  </a:lnTo>
                  <a:lnTo>
                    <a:pt x="125" y="84"/>
                  </a:lnTo>
                  <a:lnTo>
                    <a:pt x="112" y="87"/>
                  </a:lnTo>
                  <a:lnTo>
                    <a:pt x="97" y="105"/>
                  </a:lnTo>
                  <a:lnTo>
                    <a:pt x="89" y="118"/>
                  </a:lnTo>
                  <a:lnTo>
                    <a:pt x="80" y="118"/>
                  </a:lnTo>
                  <a:lnTo>
                    <a:pt x="78" y="133"/>
                  </a:lnTo>
                  <a:lnTo>
                    <a:pt x="61" y="137"/>
                  </a:lnTo>
                  <a:lnTo>
                    <a:pt x="46" y="127"/>
                  </a:lnTo>
                  <a:lnTo>
                    <a:pt x="38" y="127"/>
                  </a:lnTo>
                  <a:lnTo>
                    <a:pt x="36" y="144"/>
                  </a:lnTo>
                  <a:lnTo>
                    <a:pt x="23" y="157"/>
                  </a:lnTo>
                  <a:lnTo>
                    <a:pt x="8" y="154"/>
                  </a:lnTo>
                  <a:lnTo>
                    <a:pt x="8" y="154"/>
                  </a:lnTo>
                  <a:lnTo>
                    <a:pt x="8" y="154"/>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44" name="Freeform 244">
              <a:extLst>
                <a:ext uri="{FF2B5EF4-FFF2-40B4-BE49-F238E27FC236}">
                  <a16:creationId xmlns:a16="http://schemas.microsoft.com/office/drawing/2014/main" id="{41A31131-C685-8C4E-8181-A51F80452713}"/>
                </a:ext>
              </a:extLst>
            </p:cNvPr>
            <p:cNvSpPr>
              <a:spLocks/>
            </p:cNvSpPr>
            <p:nvPr userDrawn="1"/>
          </p:nvSpPr>
          <p:spPr bwMode="auto">
            <a:xfrm>
              <a:off x="1585291" y="3377716"/>
              <a:ext cx="45806" cy="46776"/>
            </a:xfrm>
            <a:custGeom>
              <a:avLst/>
              <a:gdLst>
                <a:gd name="T0" fmla="*/ 4 w 30"/>
                <a:gd name="T1" fmla="*/ 32 h 36"/>
                <a:gd name="T2" fmla="*/ 13 w 30"/>
                <a:gd name="T3" fmla="*/ 36 h 36"/>
                <a:gd name="T4" fmla="*/ 29 w 30"/>
                <a:gd name="T5" fmla="*/ 21 h 36"/>
                <a:gd name="T6" fmla="*/ 30 w 30"/>
                <a:gd name="T7" fmla="*/ 11 h 36"/>
                <a:gd name="T8" fmla="*/ 23 w 30"/>
                <a:gd name="T9" fmla="*/ 11 h 36"/>
                <a:gd name="T10" fmla="*/ 25 w 30"/>
                <a:gd name="T11" fmla="*/ 0 h 36"/>
                <a:gd name="T12" fmla="*/ 21 w 30"/>
                <a:gd name="T13" fmla="*/ 0 h 36"/>
                <a:gd name="T14" fmla="*/ 15 w 30"/>
                <a:gd name="T15" fmla="*/ 6 h 36"/>
                <a:gd name="T16" fmla="*/ 0 w 30"/>
                <a:gd name="T17" fmla="*/ 6 h 36"/>
                <a:gd name="T18" fmla="*/ 8 w 30"/>
                <a:gd name="T19" fmla="*/ 13 h 36"/>
                <a:gd name="T20" fmla="*/ 4 w 30"/>
                <a:gd name="T21" fmla="*/ 32 h 36"/>
                <a:gd name="T22" fmla="*/ 4 w 30"/>
                <a:gd name="T23" fmla="*/ 32 h 36"/>
                <a:gd name="T24" fmla="*/ 4 w 30"/>
                <a:gd name="T25" fmla="*/ 32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0" h="36">
                  <a:moveTo>
                    <a:pt x="4" y="32"/>
                  </a:moveTo>
                  <a:lnTo>
                    <a:pt x="13" y="36"/>
                  </a:lnTo>
                  <a:lnTo>
                    <a:pt x="29" y="21"/>
                  </a:lnTo>
                  <a:lnTo>
                    <a:pt x="30" y="11"/>
                  </a:lnTo>
                  <a:lnTo>
                    <a:pt x="23" y="11"/>
                  </a:lnTo>
                  <a:lnTo>
                    <a:pt x="25" y="0"/>
                  </a:lnTo>
                  <a:lnTo>
                    <a:pt x="21" y="0"/>
                  </a:lnTo>
                  <a:lnTo>
                    <a:pt x="15" y="6"/>
                  </a:lnTo>
                  <a:lnTo>
                    <a:pt x="0" y="6"/>
                  </a:lnTo>
                  <a:lnTo>
                    <a:pt x="8" y="13"/>
                  </a:lnTo>
                  <a:lnTo>
                    <a:pt x="4" y="32"/>
                  </a:lnTo>
                  <a:lnTo>
                    <a:pt x="4" y="32"/>
                  </a:lnTo>
                  <a:lnTo>
                    <a:pt x="4" y="32"/>
                  </a:lnTo>
                  <a:close/>
                </a:path>
              </a:pathLst>
            </a:custGeom>
            <a:solidFill>
              <a:schemeClr val="bg1">
                <a:lumMod val="85000"/>
              </a:schemeClr>
            </a:solidFill>
            <a:ln w="635" cap="rnd">
              <a:solidFill>
                <a:schemeClr val="bg1">
                  <a:alpha val="17000"/>
                </a:schemeClr>
              </a:solidFill>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45" name="Freeform 245">
              <a:extLst>
                <a:ext uri="{FF2B5EF4-FFF2-40B4-BE49-F238E27FC236}">
                  <a16:creationId xmlns:a16="http://schemas.microsoft.com/office/drawing/2014/main" id="{D92289B1-0B96-2E49-96A9-0878B04DFC98}"/>
                </a:ext>
              </a:extLst>
            </p:cNvPr>
            <p:cNvSpPr>
              <a:spLocks/>
            </p:cNvSpPr>
            <p:nvPr userDrawn="1"/>
          </p:nvSpPr>
          <p:spPr bwMode="auto">
            <a:xfrm>
              <a:off x="1585291" y="3377716"/>
              <a:ext cx="45806" cy="46776"/>
            </a:xfrm>
            <a:custGeom>
              <a:avLst/>
              <a:gdLst>
                <a:gd name="T0" fmla="*/ 4 w 30"/>
                <a:gd name="T1" fmla="*/ 32 h 36"/>
                <a:gd name="T2" fmla="*/ 13 w 30"/>
                <a:gd name="T3" fmla="*/ 36 h 36"/>
                <a:gd name="T4" fmla="*/ 29 w 30"/>
                <a:gd name="T5" fmla="*/ 21 h 36"/>
                <a:gd name="T6" fmla="*/ 30 w 30"/>
                <a:gd name="T7" fmla="*/ 11 h 36"/>
                <a:gd name="T8" fmla="*/ 23 w 30"/>
                <a:gd name="T9" fmla="*/ 11 h 36"/>
                <a:gd name="T10" fmla="*/ 25 w 30"/>
                <a:gd name="T11" fmla="*/ 0 h 36"/>
                <a:gd name="T12" fmla="*/ 21 w 30"/>
                <a:gd name="T13" fmla="*/ 0 h 36"/>
                <a:gd name="T14" fmla="*/ 15 w 30"/>
                <a:gd name="T15" fmla="*/ 6 h 36"/>
                <a:gd name="T16" fmla="*/ 0 w 30"/>
                <a:gd name="T17" fmla="*/ 6 h 36"/>
                <a:gd name="T18" fmla="*/ 8 w 30"/>
                <a:gd name="T19" fmla="*/ 13 h 36"/>
                <a:gd name="T20" fmla="*/ 4 w 30"/>
                <a:gd name="T21" fmla="*/ 32 h 36"/>
                <a:gd name="T22" fmla="*/ 4 w 30"/>
                <a:gd name="T23" fmla="*/ 32 h 36"/>
                <a:gd name="T24" fmla="*/ 4 w 30"/>
                <a:gd name="T25" fmla="*/ 32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0" h="36">
                  <a:moveTo>
                    <a:pt x="4" y="32"/>
                  </a:moveTo>
                  <a:lnTo>
                    <a:pt x="13" y="36"/>
                  </a:lnTo>
                  <a:lnTo>
                    <a:pt x="29" y="21"/>
                  </a:lnTo>
                  <a:lnTo>
                    <a:pt x="30" y="11"/>
                  </a:lnTo>
                  <a:lnTo>
                    <a:pt x="23" y="11"/>
                  </a:lnTo>
                  <a:lnTo>
                    <a:pt x="25" y="0"/>
                  </a:lnTo>
                  <a:lnTo>
                    <a:pt x="21" y="0"/>
                  </a:lnTo>
                  <a:lnTo>
                    <a:pt x="15" y="6"/>
                  </a:lnTo>
                  <a:lnTo>
                    <a:pt x="0" y="6"/>
                  </a:lnTo>
                  <a:lnTo>
                    <a:pt x="8" y="13"/>
                  </a:lnTo>
                  <a:lnTo>
                    <a:pt x="4" y="32"/>
                  </a:lnTo>
                  <a:lnTo>
                    <a:pt x="4" y="32"/>
                  </a:lnTo>
                  <a:lnTo>
                    <a:pt x="4" y="32"/>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46" name="Freeform 246">
              <a:extLst>
                <a:ext uri="{FF2B5EF4-FFF2-40B4-BE49-F238E27FC236}">
                  <a16:creationId xmlns:a16="http://schemas.microsoft.com/office/drawing/2014/main" id="{D9C8F04B-21C3-8142-9290-8160CA3AA5A2}"/>
                </a:ext>
              </a:extLst>
            </p:cNvPr>
            <p:cNvSpPr>
              <a:spLocks/>
            </p:cNvSpPr>
            <p:nvPr userDrawn="1"/>
          </p:nvSpPr>
          <p:spPr bwMode="auto">
            <a:xfrm>
              <a:off x="1666214" y="3524542"/>
              <a:ext cx="71763" cy="165017"/>
            </a:xfrm>
            <a:custGeom>
              <a:avLst/>
              <a:gdLst>
                <a:gd name="T0" fmla="*/ 6 w 47"/>
                <a:gd name="T1" fmla="*/ 78 h 127"/>
                <a:gd name="T2" fmla="*/ 13 w 47"/>
                <a:gd name="T3" fmla="*/ 86 h 127"/>
                <a:gd name="T4" fmla="*/ 25 w 47"/>
                <a:gd name="T5" fmla="*/ 87 h 127"/>
                <a:gd name="T6" fmla="*/ 29 w 47"/>
                <a:gd name="T7" fmla="*/ 101 h 127"/>
                <a:gd name="T8" fmla="*/ 27 w 47"/>
                <a:gd name="T9" fmla="*/ 104 h 127"/>
                <a:gd name="T10" fmla="*/ 25 w 47"/>
                <a:gd name="T11" fmla="*/ 114 h 127"/>
                <a:gd name="T12" fmla="*/ 25 w 47"/>
                <a:gd name="T13" fmla="*/ 114 h 127"/>
                <a:gd name="T14" fmla="*/ 36 w 47"/>
                <a:gd name="T15" fmla="*/ 127 h 127"/>
                <a:gd name="T16" fmla="*/ 40 w 47"/>
                <a:gd name="T17" fmla="*/ 112 h 127"/>
                <a:gd name="T18" fmla="*/ 46 w 47"/>
                <a:gd name="T19" fmla="*/ 104 h 127"/>
                <a:gd name="T20" fmla="*/ 47 w 47"/>
                <a:gd name="T21" fmla="*/ 89 h 127"/>
                <a:gd name="T22" fmla="*/ 36 w 47"/>
                <a:gd name="T23" fmla="*/ 74 h 127"/>
                <a:gd name="T24" fmla="*/ 30 w 47"/>
                <a:gd name="T25" fmla="*/ 65 h 127"/>
                <a:gd name="T26" fmla="*/ 30 w 47"/>
                <a:gd name="T27" fmla="*/ 36 h 127"/>
                <a:gd name="T28" fmla="*/ 30 w 47"/>
                <a:gd name="T29" fmla="*/ 23 h 127"/>
                <a:gd name="T30" fmla="*/ 27 w 47"/>
                <a:gd name="T31" fmla="*/ 10 h 127"/>
                <a:gd name="T32" fmla="*/ 12 w 47"/>
                <a:gd name="T33" fmla="*/ 0 h 127"/>
                <a:gd name="T34" fmla="*/ 4 w 47"/>
                <a:gd name="T35" fmla="*/ 0 h 127"/>
                <a:gd name="T36" fmla="*/ 0 w 47"/>
                <a:gd name="T37" fmla="*/ 4 h 127"/>
                <a:gd name="T38" fmla="*/ 10 w 47"/>
                <a:gd name="T39" fmla="*/ 8 h 127"/>
                <a:gd name="T40" fmla="*/ 15 w 47"/>
                <a:gd name="T41" fmla="*/ 21 h 127"/>
                <a:gd name="T42" fmla="*/ 12 w 47"/>
                <a:gd name="T43" fmla="*/ 25 h 127"/>
                <a:gd name="T44" fmla="*/ 12 w 47"/>
                <a:gd name="T45" fmla="*/ 48 h 127"/>
                <a:gd name="T46" fmla="*/ 4 w 47"/>
                <a:gd name="T47" fmla="*/ 57 h 127"/>
                <a:gd name="T48" fmla="*/ 4 w 47"/>
                <a:gd name="T49" fmla="*/ 69 h 127"/>
                <a:gd name="T50" fmla="*/ 0 w 47"/>
                <a:gd name="T51" fmla="*/ 74 h 127"/>
                <a:gd name="T52" fmla="*/ 6 w 47"/>
                <a:gd name="T53" fmla="*/ 78 h 127"/>
                <a:gd name="T54" fmla="*/ 6 w 47"/>
                <a:gd name="T55" fmla="*/ 78 h 127"/>
                <a:gd name="T56" fmla="*/ 6 w 47"/>
                <a:gd name="T57" fmla="*/ 78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7" h="127">
                  <a:moveTo>
                    <a:pt x="6" y="78"/>
                  </a:moveTo>
                  <a:lnTo>
                    <a:pt x="13" y="86"/>
                  </a:lnTo>
                  <a:lnTo>
                    <a:pt x="25" y="87"/>
                  </a:lnTo>
                  <a:lnTo>
                    <a:pt x="29" y="101"/>
                  </a:lnTo>
                  <a:lnTo>
                    <a:pt x="27" y="104"/>
                  </a:lnTo>
                  <a:lnTo>
                    <a:pt x="25" y="114"/>
                  </a:lnTo>
                  <a:lnTo>
                    <a:pt x="25" y="114"/>
                  </a:lnTo>
                  <a:lnTo>
                    <a:pt x="36" y="127"/>
                  </a:lnTo>
                  <a:lnTo>
                    <a:pt x="40" y="112"/>
                  </a:lnTo>
                  <a:lnTo>
                    <a:pt x="46" y="104"/>
                  </a:lnTo>
                  <a:lnTo>
                    <a:pt x="47" y="89"/>
                  </a:lnTo>
                  <a:lnTo>
                    <a:pt x="36" y="74"/>
                  </a:lnTo>
                  <a:lnTo>
                    <a:pt x="30" y="65"/>
                  </a:lnTo>
                  <a:lnTo>
                    <a:pt x="30" y="36"/>
                  </a:lnTo>
                  <a:lnTo>
                    <a:pt x="30" y="23"/>
                  </a:lnTo>
                  <a:lnTo>
                    <a:pt x="27" y="10"/>
                  </a:lnTo>
                  <a:lnTo>
                    <a:pt x="12" y="0"/>
                  </a:lnTo>
                  <a:lnTo>
                    <a:pt x="4" y="0"/>
                  </a:lnTo>
                  <a:lnTo>
                    <a:pt x="0" y="4"/>
                  </a:lnTo>
                  <a:lnTo>
                    <a:pt x="10" y="8"/>
                  </a:lnTo>
                  <a:lnTo>
                    <a:pt x="15" y="21"/>
                  </a:lnTo>
                  <a:lnTo>
                    <a:pt x="12" y="25"/>
                  </a:lnTo>
                  <a:lnTo>
                    <a:pt x="12" y="48"/>
                  </a:lnTo>
                  <a:lnTo>
                    <a:pt x="4" y="57"/>
                  </a:lnTo>
                  <a:lnTo>
                    <a:pt x="4" y="69"/>
                  </a:lnTo>
                  <a:lnTo>
                    <a:pt x="0" y="74"/>
                  </a:lnTo>
                  <a:lnTo>
                    <a:pt x="6" y="78"/>
                  </a:lnTo>
                  <a:lnTo>
                    <a:pt x="6" y="78"/>
                  </a:lnTo>
                  <a:lnTo>
                    <a:pt x="6" y="78"/>
                  </a:lnTo>
                  <a:close/>
                </a:path>
              </a:pathLst>
            </a:custGeom>
            <a:solidFill>
              <a:schemeClr val="bg1">
                <a:lumMod val="85000"/>
              </a:schemeClr>
            </a:solidFill>
            <a:ln w="635" cap="rnd">
              <a:solidFill>
                <a:schemeClr val="bg1">
                  <a:alpha val="17000"/>
                </a:schemeClr>
              </a:solidFill>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47" name="Freeform 247">
              <a:extLst>
                <a:ext uri="{FF2B5EF4-FFF2-40B4-BE49-F238E27FC236}">
                  <a16:creationId xmlns:a16="http://schemas.microsoft.com/office/drawing/2014/main" id="{7A5123C7-6AB4-914F-B5E9-D4B06FC67C66}"/>
                </a:ext>
              </a:extLst>
            </p:cNvPr>
            <p:cNvSpPr>
              <a:spLocks/>
            </p:cNvSpPr>
            <p:nvPr userDrawn="1"/>
          </p:nvSpPr>
          <p:spPr bwMode="auto">
            <a:xfrm>
              <a:off x="1666214" y="3524542"/>
              <a:ext cx="71763" cy="165017"/>
            </a:xfrm>
            <a:custGeom>
              <a:avLst/>
              <a:gdLst>
                <a:gd name="T0" fmla="*/ 6 w 47"/>
                <a:gd name="T1" fmla="*/ 78 h 127"/>
                <a:gd name="T2" fmla="*/ 13 w 47"/>
                <a:gd name="T3" fmla="*/ 86 h 127"/>
                <a:gd name="T4" fmla="*/ 25 w 47"/>
                <a:gd name="T5" fmla="*/ 87 h 127"/>
                <a:gd name="T6" fmla="*/ 29 w 47"/>
                <a:gd name="T7" fmla="*/ 101 h 127"/>
                <a:gd name="T8" fmla="*/ 27 w 47"/>
                <a:gd name="T9" fmla="*/ 104 h 127"/>
                <a:gd name="T10" fmla="*/ 25 w 47"/>
                <a:gd name="T11" fmla="*/ 114 h 127"/>
                <a:gd name="T12" fmla="*/ 25 w 47"/>
                <a:gd name="T13" fmla="*/ 114 h 127"/>
                <a:gd name="T14" fmla="*/ 36 w 47"/>
                <a:gd name="T15" fmla="*/ 127 h 127"/>
                <a:gd name="T16" fmla="*/ 40 w 47"/>
                <a:gd name="T17" fmla="*/ 112 h 127"/>
                <a:gd name="T18" fmla="*/ 46 w 47"/>
                <a:gd name="T19" fmla="*/ 104 h 127"/>
                <a:gd name="T20" fmla="*/ 47 w 47"/>
                <a:gd name="T21" fmla="*/ 89 h 127"/>
                <a:gd name="T22" fmla="*/ 36 w 47"/>
                <a:gd name="T23" fmla="*/ 74 h 127"/>
                <a:gd name="T24" fmla="*/ 30 w 47"/>
                <a:gd name="T25" fmla="*/ 65 h 127"/>
                <a:gd name="T26" fmla="*/ 30 w 47"/>
                <a:gd name="T27" fmla="*/ 36 h 127"/>
                <a:gd name="T28" fmla="*/ 30 w 47"/>
                <a:gd name="T29" fmla="*/ 23 h 127"/>
                <a:gd name="T30" fmla="*/ 27 w 47"/>
                <a:gd name="T31" fmla="*/ 10 h 127"/>
                <a:gd name="T32" fmla="*/ 12 w 47"/>
                <a:gd name="T33" fmla="*/ 0 h 127"/>
                <a:gd name="T34" fmla="*/ 4 w 47"/>
                <a:gd name="T35" fmla="*/ 0 h 127"/>
                <a:gd name="T36" fmla="*/ 0 w 47"/>
                <a:gd name="T37" fmla="*/ 4 h 127"/>
                <a:gd name="T38" fmla="*/ 10 w 47"/>
                <a:gd name="T39" fmla="*/ 8 h 127"/>
                <a:gd name="T40" fmla="*/ 15 w 47"/>
                <a:gd name="T41" fmla="*/ 21 h 127"/>
                <a:gd name="T42" fmla="*/ 12 w 47"/>
                <a:gd name="T43" fmla="*/ 25 h 127"/>
                <a:gd name="T44" fmla="*/ 12 w 47"/>
                <a:gd name="T45" fmla="*/ 48 h 127"/>
                <a:gd name="T46" fmla="*/ 4 w 47"/>
                <a:gd name="T47" fmla="*/ 57 h 127"/>
                <a:gd name="T48" fmla="*/ 4 w 47"/>
                <a:gd name="T49" fmla="*/ 69 h 127"/>
                <a:gd name="T50" fmla="*/ 0 w 47"/>
                <a:gd name="T51" fmla="*/ 74 h 127"/>
                <a:gd name="T52" fmla="*/ 6 w 47"/>
                <a:gd name="T53" fmla="*/ 78 h 127"/>
                <a:gd name="T54" fmla="*/ 6 w 47"/>
                <a:gd name="T55" fmla="*/ 78 h 127"/>
                <a:gd name="T56" fmla="*/ 6 w 47"/>
                <a:gd name="T57" fmla="*/ 78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7" h="127">
                  <a:moveTo>
                    <a:pt x="6" y="78"/>
                  </a:moveTo>
                  <a:lnTo>
                    <a:pt x="13" y="86"/>
                  </a:lnTo>
                  <a:lnTo>
                    <a:pt x="25" y="87"/>
                  </a:lnTo>
                  <a:lnTo>
                    <a:pt x="29" y="101"/>
                  </a:lnTo>
                  <a:lnTo>
                    <a:pt x="27" y="104"/>
                  </a:lnTo>
                  <a:lnTo>
                    <a:pt x="25" y="114"/>
                  </a:lnTo>
                  <a:lnTo>
                    <a:pt x="25" y="114"/>
                  </a:lnTo>
                  <a:lnTo>
                    <a:pt x="36" y="127"/>
                  </a:lnTo>
                  <a:lnTo>
                    <a:pt x="40" y="112"/>
                  </a:lnTo>
                  <a:lnTo>
                    <a:pt x="46" y="104"/>
                  </a:lnTo>
                  <a:lnTo>
                    <a:pt x="47" y="89"/>
                  </a:lnTo>
                  <a:lnTo>
                    <a:pt x="36" y="74"/>
                  </a:lnTo>
                  <a:lnTo>
                    <a:pt x="30" y="65"/>
                  </a:lnTo>
                  <a:lnTo>
                    <a:pt x="30" y="36"/>
                  </a:lnTo>
                  <a:lnTo>
                    <a:pt x="30" y="23"/>
                  </a:lnTo>
                  <a:lnTo>
                    <a:pt x="27" y="10"/>
                  </a:lnTo>
                  <a:lnTo>
                    <a:pt x="12" y="0"/>
                  </a:lnTo>
                  <a:lnTo>
                    <a:pt x="4" y="0"/>
                  </a:lnTo>
                  <a:lnTo>
                    <a:pt x="0" y="4"/>
                  </a:lnTo>
                  <a:lnTo>
                    <a:pt x="10" y="8"/>
                  </a:lnTo>
                  <a:lnTo>
                    <a:pt x="15" y="21"/>
                  </a:lnTo>
                  <a:lnTo>
                    <a:pt x="12" y="25"/>
                  </a:lnTo>
                  <a:lnTo>
                    <a:pt x="12" y="48"/>
                  </a:lnTo>
                  <a:lnTo>
                    <a:pt x="4" y="57"/>
                  </a:lnTo>
                  <a:lnTo>
                    <a:pt x="4" y="69"/>
                  </a:lnTo>
                  <a:lnTo>
                    <a:pt x="0" y="74"/>
                  </a:lnTo>
                  <a:lnTo>
                    <a:pt x="6" y="78"/>
                  </a:lnTo>
                  <a:lnTo>
                    <a:pt x="6" y="78"/>
                  </a:lnTo>
                  <a:lnTo>
                    <a:pt x="6" y="78"/>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48" name="Freeform 248">
              <a:extLst>
                <a:ext uri="{FF2B5EF4-FFF2-40B4-BE49-F238E27FC236}">
                  <a16:creationId xmlns:a16="http://schemas.microsoft.com/office/drawing/2014/main" id="{C254B2F6-8768-5049-814B-0254E21053BF}"/>
                </a:ext>
              </a:extLst>
            </p:cNvPr>
            <p:cNvSpPr>
              <a:spLocks/>
            </p:cNvSpPr>
            <p:nvPr userDrawn="1"/>
          </p:nvSpPr>
          <p:spPr bwMode="auto">
            <a:xfrm>
              <a:off x="1322670" y="3797405"/>
              <a:ext cx="346598" cy="292353"/>
            </a:xfrm>
            <a:custGeom>
              <a:avLst/>
              <a:gdLst>
                <a:gd name="T0" fmla="*/ 23 w 227"/>
                <a:gd name="T1" fmla="*/ 121 h 225"/>
                <a:gd name="T2" fmla="*/ 49 w 227"/>
                <a:gd name="T3" fmla="*/ 46 h 225"/>
                <a:gd name="T4" fmla="*/ 57 w 227"/>
                <a:gd name="T5" fmla="*/ 76 h 225"/>
                <a:gd name="T6" fmla="*/ 85 w 227"/>
                <a:gd name="T7" fmla="*/ 72 h 225"/>
                <a:gd name="T8" fmla="*/ 110 w 227"/>
                <a:gd name="T9" fmla="*/ 67 h 225"/>
                <a:gd name="T10" fmla="*/ 129 w 227"/>
                <a:gd name="T11" fmla="*/ 48 h 225"/>
                <a:gd name="T12" fmla="*/ 161 w 227"/>
                <a:gd name="T13" fmla="*/ 15 h 225"/>
                <a:gd name="T14" fmla="*/ 204 w 227"/>
                <a:gd name="T15" fmla="*/ 8 h 225"/>
                <a:gd name="T16" fmla="*/ 227 w 227"/>
                <a:gd name="T17" fmla="*/ 87 h 225"/>
                <a:gd name="T18" fmla="*/ 220 w 227"/>
                <a:gd name="T19" fmla="*/ 116 h 225"/>
                <a:gd name="T20" fmla="*/ 212 w 227"/>
                <a:gd name="T21" fmla="*/ 121 h 225"/>
                <a:gd name="T22" fmla="*/ 204 w 227"/>
                <a:gd name="T23" fmla="*/ 125 h 225"/>
                <a:gd name="T24" fmla="*/ 204 w 227"/>
                <a:gd name="T25" fmla="*/ 129 h 225"/>
                <a:gd name="T26" fmla="*/ 199 w 227"/>
                <a:gd name="T27" fmla="*/ 137 h 225"/>
                <a:gd name="T28" fmla="*/ 199 w 227"/>
                <a:gd name="T29" fmla="*/ 144 h 225"/>
                <a:gd name="T30" fmla="*/ 193 w 227"/>
                <a:gd name="T31" fmla="*/ 152 h 225"/>
                <a:gd name="T32" fmla="*/ 189 w 227"/>
                <a:gd name="T33" fmla="*/ 159 h 225"/>
                <a:gd name="T34" fmla="*/ 172 w 227"/>
                <a:gd name="T35" fmla="*/ 172 h 225"/>
                <a:gd name="T36" fmla="*/ 172 w 227"/>
                <a:gd name="T37" fmla="*/ 176 h 225"/>
                <a:gd name="T38" fmla="*/ 163 w 227"/>
                <a:gd name="T39" fmla="*/ 186 h 225"/>
                <a:gd name="T40" fmla="*/ 148 w 227"/>
                <a:gd name="T41" fmla="*/ 199 h 225"/>
                <a:gd name="T42" fmla="*/ 146 w 227"/>
                <a:gd name="T43" fmla="*/ 203 h 225"/>
                <a:gd name="T44" fmla="*/ 136 w 227"/>
                <a:gd name="T45" fmla="*/ 207 h 225"/>
                <a:gd name="T46" fmla="*/ 125 w 227"/>
                <a:gd name="T47" fmla="*/ 205 h 225"/>
                <a:gd name="T48" fmla="*/ 123 w 227"/>
                <a:gd name="T49" fmla="*/ 210 h 225"/>
                <a:gd name="T50" fmla="*/ 114 w 227"/>
                <a:gd name="T51" fmla="*/ 212 h 225"/>
                <a:gd name="T52" fmla="*/ 104 w 227"/>
                <a:gd name="T53" fmla="*/ 214 h 225"/>
                <a:gd name="T54" fmla="*/ 93 w 227"/>
                <a:gd name="T55" fmla="*/ 214 h 225"/>
                <a:gd name="T56" fmla="*/ 83 w 227"/>
                <a:gd name="T57" fmla="*/ 214 h 225"/>
                <a:gd name="T58" fmla="*/ 80 w 227"/>
                <a:gd name="T59" fmla="*/ 216 h 225"/>
                <a:gd name="T60" fmla="*/ 76 w 227"/>
                <a:gd name="T61" fmla="*/ 218 h 225"/>
                <a:gd name="T62" fmla="*/ 72 w 227"/>
                <a:gd name="T63" fmla="*/ 220 h 225"/>
                <a:gd name="T64" fmla="*/ 61 w 227"/>
                <a:gd name="T65" fmla="*/ 220 h 225"/>
                <a:gd name="T66" fmla="*/ 57 w 227"/>
                <a:gd name="T67" fmla="*/ 220 h 225"/>
                <a:gd name="T68" fmla="*/ 55 w 227"/>
                <a:gd name="T69" fmla="*/ 222 h 225"/>
                <a:gd name="T70" fmla="*/ 49 w 227"/>
                <a:gd name="T71" fmla="*/ 225 h 225"/>
                <a:gd name="T72" fmla="*/ 30 w 227"/>
                <a:gd name="T73" fmla="*/ 218 h 225"/>
                <a:gd name="T74" fmla="*/ 28 w 227"/>
                <a:gd name="T75" fmla="*/ 218 h 225"/>
                <a:gd name="T76" fmla="*/ 25 w 227"/>
                <a:gd name="T77" fmla="*/ 212 h 225"/>
                <a:gd name="T78" fmla="*/ 25 w 227"/>
                <a:gd name="T79" fmla="*/ 193 h 225"/>
                <a:gd name="T80" fmla="*/ 25 w 227"/>
                <a:gd name="T81" fmla="*/ 188 h 225"/>
                <a:gd name="T82" fmla="*/ 28 w 227"/>
                <a:gd name="T83" fmla="*/ 180 h 225"/>
                <a:gd name="T84" fmla="*/ 28 w 227"/>
                <a:gd name="T85" fmla="*/ 169 h 225"/>
                <a:gd name="T86" fmla="*/ 28 w 227"/>
                <a:gd name="T87" fmla="*/ 165 h 225"/>
                <a:gd name="T88" fmla="*/ 25 w 227"/>
                <a:gd name="T89" fmla="*/ 163 h 225"/>
                <a:gd name="T90" fmla="*/ 23 w 227"/>
                <a:gd name="T91" fmla="*/ 157 h 225"/>
                <a:gd name="T92" fmla="*/ 13 w 227"/>
                <a:gd name="T93" fmla="*/ 150 h 225"/>
                <a:gd name="T94" fmla="*/ 11 w 227"/>
                <a:gd name="T95" fmla="*/ 135 h 225"/>
                <a:gd name="T96" fmla="*/ 0 w 227"/>
                <a:gd name="T97" fmla="*/ 118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7" h="225">
                  <a:moveTo>
                    <a:pt x="0" y="118"/>
                  </a:moveTo>
                  <a:lnTo>
                    <a:pt x="8" y="110"/>
                  </a:lnTo>
                  <a:lnTo>
                    <a:pt x="23" y="121"/>
                  </a:lnTo>
                  <a:lnTo>
                    <a:pt x="42" y="121"/>
                  </a:lnTo>
                  <a:lnTo>
                    <a:pt x="49" y="112"/>
                  </a:lnTo>
                  <a:lnTo>
                    <a:pt x="49" y="46"/>
                  </a:lnTo>
                  <a:lnTo>
                    <a:pt x="61" y="61"/>
                  </a:lnTo>
                  <a:lnTo>
                    <a:pt x="61" y="72"/>
                  </a:lnTo>
                  <a:lnTo>
                    <a:pt x="57" y="76"/>
                  </a:lnTo>
                  <a:lnTo>
                    <a:pt x="57" y="84"/>
                  </a:lnTo>
                  <a:lnTo>
                    <a:pt x="72" y="87"/>
                  </a:lnTo>
                  <a:lnTo>
                    <a:pt x="85" y="72"/>
                  </a:lnTo>
                  <a:lnTo>
                    <a:pt x="87" y="55"/>
                  </a:lnTo>
                  <a:lnTo>
                    <a:pt x="95" y="55"/>
                  </a:lnTo>
                  <a:lnTo>
                    <a:pt x="110" y="67"/>
                  </a:lnTo>
                  <a:lnTo>
                    <a:pt x="127" y="61"/>
                  </a:lnTo>
                  <a:lnTo>
                    <a:pt x="129" y="48"/>
                  </a:lnTo>
                  <a:lnTo>
                    <a:pt x="129" y="48"/>
                  </a:lnTo>
                  <a:lnTo>
                    <a:pt x="138" y="48"/>
                  </a:lnTo>
                  <a:lnTo>
                    <a:pt x="146" y="33"/>
                  </a:lnTo>
                  <a:lnTo>
                    <a:pt x="161" y="15"/>
                  </a:lnTo>
                  <a:lnTo>
                    <a:pt x="174" y="12"/>
                  </a:lnTo>
                  <a:lnTo>
                    <a:pt x="174" y="0"/>
                  </a:lnTo>
                  <a:lnTo>
                    <a:pt x="204" y="8"/>
                  </a:lnTo>
                  <a:lnTo>
                    <a:pt x="218" y="38"/>
                  </a:lnTo>
                  <a:lnTo>
                    <a:pt x="220" y="85"/>
                  </a:lnTo>
                  <a:lnTo>
                    <a:pt x="227" y="87"/>
                  </a:lnTo>
                  <a:lnTo>
                    <a:pt x="227" y="108"/>
                  </a:lnTo>
                  <a:lnTo>
                    <a:pt x="227" y="108"/>
                  </a:lnTo>
                  <a:lnTo>
                    <a:pt x="220" y="116"/>
                  </a:lnTo>
                  <a:lnTo>
                    <a:pt x="220" y="116"/>
                  </a:lnTo>
                  <a:lnTo>
                    <a:pt x="216" y="120"/>
                  </a:lnTo>
                  <a:lnTo>
                    <a:pt x="212" y="121"/>
                  </a:lnTo>
                  <a:lnTo>
                    <a:pt x="212" y="121"/>
                  </a:lnTo>
                  <a:lnTo>
                    <a:pt x="208" y="123"/>
                  </a:lnTo>
                  <a:lnTo>
                    <a:pt x="204" y="125"/>
                  </a:lnTo>
                  <a:lnTo>
                    <a:pt x="204" y="127"/>
                  </a:lnTo>
                  <a:lnTo>
                    <a:pt x="204" y="129"/>
                  </a:lnTo>
                  <a:lnTo>
                    <a:pt x="204" y="129"/>
                  </a:lnTo>
                  <a:lnTo>
                    <a:pt x="202" y="133"/>
                  </a:lnTo>
                  <a:lnTo>
                    <a:pt x="201" y="135"/>
                  </a:lnTo>
                  <a:lnTo>
                    <a:pt x="199" y="137"/>
                  </a:lnTo>
                  <a:lnTo>
                    <a:pt x="199" y="140"/>
                  </a:lnTo>
                  <a:lnTo>
                    <a:pt x="199" y="140"/>
                  </a:lnTo>
                  <a:lnTo>
                    <a:pt x="199" y="144"/>
                  </a:lnTo>
                  <a:lnTo>
                    <a:pt x="195" y="148"/>
                  </a:lnTo>
                  <a:lnTo>
                    <a:pt x="193" y="152"/>
                  </a:lnTo>
                  <a:lnTo>
                    <a:pt x="193" y="152"/>
                  </a:lnTo>
                  <a:lnTo>
                    <a:pt x="191" y="154"/>
                  </a:lnTo>
                  <a:lnTo>
                    <a:pt x="189" y="159"/>
                  </a:lnTo>
                  <a:lnTo>
                    <a:pt x="189" y="159"/>
                  </a:lnTo>
                  <a:lnTo>
                    <a:pt x="178" y="169"/>
                  </a:lnTo>
                  <a:lnTo>
                    <a:pt x="172" y="172"/>
                  </a:lnTo>
                  <a:lnTo>
                    <a:pt x="172" y="172"/>
                  </a:lnTo>
                  <a:lnTo>
                    <a:pt x="172" y="172"/>
                  </a:lnTo>
                  <a:lnTo>
                    <a:pt x="172" y="174"/>
                  </a:lnTo>
                  <a:lnTo>
                    <a:pt x="172" y="176"/>
                  </a:lnTo>
                  <a:lnTo>
                    <a:pt x="168" y="180"/>
                  </a:lnTo>
                  <a:lnTo>
                    <a:pt x="168" y="180"/>
                  </a:lnTo>
                  <a:lnTo>
                    <a:pt x="163" y="186"/>
                  </a:lnTo>
                  <a:lnTo>
                    <a:pt x="159" y="188"/>
                  </a:lnTo>
                  <a:lnTo>
                    <a:pt x="155" y="191"/>
                  </a:lnTo>
                  <a:lnTo>
                    <a:pt x="148" y="199"/>
                  </a:lnTo>
                  <a:lnTo>
                    <a:pt x="148" y="199"/>
                  </a:lnTo>
                  <a:lnTo>
                    <a:pt x="148" y="201"/>
                  </a:lnTo>
                  <a:lnTo>
                    <a:pt x="146" y="203"/>
                  </a:lnTo>
                  <a:lnTo>
                    <a:pt x="142" y="205"/>
                  </a:lnTo>
                  <a:lnTo>
                    <a:pt x="140" y="205"/>
                  </a:lnTo>
                  <a:lnTo>
                    <a:pt x="136" y="207"/>
                  </a:lnTo>
                  <a:lnTo>
                    <a:pt x="136" y="207"/>
                  </a:lnTo>
                  <a:lnTo>
                    <a:pt x="127" y="205"/>
                  </a:lnTo>
                  <a:lnTo>
                    <a:pt x="125" y="205"/>
                  </a:lnTo>
                  <a:lnTo>
                    <a:pt x="125" y="205"/>
                  </a:lnTo>
                  <a:lnTo>
                    <a:pt x="125" y="208"/>
                  </a:lnTo>
                  <a:lnTo>
                    <a:pt x="123" y="210"/>
                  </a:lnTo>
                  <a:lnTo>
                    <a:pt x="121" y="210"/>
                  </a:lnTo>
                  <a:lnTo>
                    <a:pt x="121" y="210"/>
                  </a:lnTo>
                  <a:lnTo>
                    <a:pt x="114" y="212"/>
                  </a:lnTo>
                  <a:lnTo>
                    <a:pt x="108" y="214"/>
                  </a:lnTo>
                  <a:lnTo>
                    <a:pt x="104" y="214"/>
                  </a:lnTo>
                  <a:lnTo>
                    <a:pt x="104" y="214"/>
                  </a:lnTo>
                  <a:lnTo>
                    <a:pt x="97" y="214"/>
                  </a:lnTo>
                  <a:lnTo>
                    <a:pt x="93" y="214"/>
                  </a:lnTo>
                  <a:lnTo>
                    <a:pt x="93" y="214"/>
                  </a:lnTo>
                  <a:lnTo>
                    <a:pt x="83" y="214"/>
                  </a:lnTo>
                  <a:lnTo>
                    <a:pt x="83" y="214"/>
                  </a:lnTo>
                  <a:lnTo>
                    <a:pt x="83" y="214"/>
                  </a:lnTo>
                  <a:lnTo>
                    <a:pt x="83" y="216"/>
                  </a:lnTo>
                  <a:lnTo>
                    <a:pt x="81" y="216"/>
                  </a:lnTo>
                  <a:lnTo>
                    <a:pt x="80" y="216"/>
                  </a:lnTo>
                  <a:lnTo>
                    <a:pt x="80" y="216"/>
                  </a:lnTo>
                  <a:lnTo>
                    <a:pt x="76" y="216"/>
                  </a:lnTo>
                  <a:lnTo>
                    <a:pt x="76" y="218"/>
                  </a:lnTo>
                  <a:lnTo>
                    <a:pt x="74" y="218"/>
                  </a:lnTo>
                  <a:lnTo>
                    <a:pt x="72" y="220"/>
                  </a:lnTo>
                  <a:lnTo>
                    <a:pt x="72" y="220"/>
                  </a:lnTo>
                  <a:lnTo>
                    <a:pt x="64" y="218"/>
                  </a:lnTo>
                  <a:lnTo>
                    <a:pt x="63" y="218"/>
                  </a:lnTo>
                  <a:lnTo>
                    <a:pt x="61" y="220"/>
                  </a:lnTo>
                  <a:lnTo>
                    <a:pt x="61" y="220"/>
                  </a:lnTo>
                  <a:lnTo>
                    <a:pt x="59" y="220"/>
                  </a:lnTo>
                  <a:lnTo>
                    <a:pt x="57" y="220"/>
                  </a:lnTo>
                  <a:lnTo>
                    <a:pt x="55" y="220"/>
                  </a:lnTo>
                  <a:lnTo>
                    <a:pt x="55" y="222"/>
                  </a:lnTo>
                  <a:lnTo>
                    <a:pt x="55" y="222"/>
                  </a:lnTo>
                  <a:lnTo>
                    <a:pt x="53" y="224"/>
                  </a:lnTo>
                  <a:lnTo>
                    <a:pt x="49" y="224"/>
                  </a:lnTo>
                  <a:lnTo>
                    <a:pt x="49" y="225"/>
                  </a:lnTo>
                  <a:lnTo>
                    <a:pt x="38" y="222"/>
                  </a:lnTo>
                  <a:lnTo>
                    <a:pt x="32" y="218"/>
                  </a:lnTo>
                  <a:lnTo>
                    <a:pt x="30" y="218"/>
                  </a:lnTo>
                  <a:lnTo>
                    <a:pt x="30" y="218"/>
                  </a:lnTo>
                  <a:lnTo>
                    <a:pt x="28" y="218"/>
                  </a:lnTo>
                  <a:lnTo>
                    <a:pt x="28" y="218"/>
                  </a:lnTo>
                  <a:lnTo>
                    <a:pt x="27" y="216"/>
                  </a:lnTo>
                  <a:lnTo>
                    <a:pt x="25" y="212"/>
                  </a:lnTo>
                  <a:lnTo>
                    <a:pt x="25" y="212"/>
                  </a:lnTo>
                  <a:lnTo>
                    <a:pt x="25" y="201"/>
                  </a:lnTo>
                  <a:lnTo>
                    <a:pt x="25" y="201"/>
                  </a:lnTo>
                  <a:lnTo>
                    <a:pt x="25" y="193"/>
                  </a:lnTo>
                  <a:lnTo>
                    <a:pt x="25" y="193"/>
                  </a:lnTo>
                  <a:lnTo>
                    <a:pt x="25" y="188"/>
                  </a:lnTo>
                  <a:lnTo>
                    <a:pt x="25" y="188"/>
                  </a:lnTo>
                  <a:lnTo>
                    <a:pt x="27" y="186"/>
                  </a:lnTo>
                  <a:lnTo>
                    <a:pt x="28" y="184"/>
                  </a:lnTo>
                  <a:lnTo>
                    <a:pt x="28" y="180"/>
                  </a:lnTo>
                  <a:lnTo>
                    <a:pt x="28" y="180"/>
                  </a:lnTo>
                  <a:lnTo>
                    <a:pt x="28" y="174"/>
                  </a:lnTo>
                  <a:lnTo>
                    <a:pt x="28" y="169"/>
                  </a:lnTo>
                  <a:lnTo>
                    <a:pt x="28" y="167"/>
                  </a:lnTo>
                  <a:lnTo>
                    <a:pt x="28" y="165"/>
                  </a:lnTo>
                  <a:lnTo>
                    <a:pt x="28" y="165"/>
                  </a:lnTo>
                  <a:lnTo>
                    <a:pt x="28" y="165"/>
                  </a:lnTo>
                  <a:lnTo>
                    <a:pt x="27" y="165"/>
                  </a:lnTo>
                  <a:lnTo>
                    <a:pt x="25" y="163"/>
                  </a:lnTo>
                  <a:lnTo>
                    <a:pt x="23" y="161"/>
                  </a:lnTo>
                  <a:lnTo>
                    <a:pt x="23" y="157"/>
                  </a:lnTo>
                  <a:lnTo>
                    <a:pt x="23" y="157"/>
                  </a:lnTo>
                  <a:lnTo>
                    <a:pt x="19" y="154"/>
                  </a:lnTo>
                  <a:lnTo>
                    <a:pt x="15" y="152"/>
                  </a:lnTo>
                  <a:lnTo>
                    <a:pt x="13" y="150"/>
                  </a:lnTo>
                  <a:lnTo>
                    <a:pt x="11" y="148"/>
                  </a:lnTo>
                  <a:lnTo>
                    <a:pt x="11" y="148"/>
                  </a:lnTo>
                  <a:lnTo>
                    <a:pt x="11" y="135"/>
                  </a:lnTo>
                  <a:lnTo>
                    <a:pt x="6" y="129"/>
                  </a:lnTo>
                  <a:lnTo>
                    <a:pt x="0" y="118"/>
                  </a:lnTo>
                  <a:lnTo>
                    <a:pt x="0" y="118"/>
                  </a:lnTo>
                  <a:lnTo>
                    <a:pt x="0" y="118"/>
                  </a:lnTo>
                  <a:close/>
                </a:path>
              </a:pathLst>
            </a:custGeom>
            <a:solidFill>
              <a:schemeClr val="bg1">
                <a:lumMod val="85000"/>
              </a:schemeClr>
            </a:solidFill>
            <a:ln w="635" cap="rnd">
              <a:solidFill>
                <a:schemeClr val="bg1">
                  <a:alpha val="17000"/>
                </a:schemeClr>
              </a:solidFill>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49" name="Freeform 249">
              <a:extLst>
                <a:ext uri="{FF2B5EF4-FFF2-40B4-BE49-F238E27FC236}">
                  <a16:creationId xmlns:a16="http://schemas.microsoft.com/office/drawing/2014/main" id="{267ED249-DEAE-564C-B8C0-B912CF5E8589}"/>
                </a:ext>
              </a:extLst>
            </p:cNvPr>
            <p:cNvSpPr>
              <a:spLocks/>
            </p:cNvSpPr>
            <p:nvPr userDrawn="1"/>
          </p:nvSpPr>
          <p:spPr bwMode="auto">
            <a:xfrm>
              <a:off x="1322670" y="3797405"/>
              <a:ext cx="346598" cy="292353"/>
            </a:xfrm>
            <a:custGeom>
              <a:avLst/>
              <a:gdLst>
                <a:gd name="T0" fmla="*/ 23 w 227"/>
                <a:gd name="T1" fmla="*/ 121 h 225"/>
                <a:gd name="T2" fmla="*/ 49 w 227"/>
                <a:gd name="T3" fmla="*/ 46 h 225"/>
                <a:gd name="T4" fmla="*/ 57 w 227"/>
                <a:gd name="T5" fmla="*/ 76 h 225"/>
                <a:gd name="T6" fmla="*/ 85 w 227"/>
                <a:gd name="T7" fmla="*/ 72 h 225"/>
                <a:gd name="T8" fmla="*/ 110 w 227"/>
                <a:gd name="T9" fmla="*/ 67 h 225"/>
                <a:gd name="T10" fmla="*/ 129 w 227"/>
                <a:gd name="T11" fmla="*/ 48 h 225"/>
                <a:gd name="T12" fmla="*/ 161 w 227"/>
                <a:gd name="T13" fmla="*/ 15 h 225"/>
                <a:gd name="T14" fmla="*/ 204 w 227"/>
                <a:gd name="T15" fmla="*/ 8 h 225"/>
                <a:gd name="T16" fmla="*/ 227 w 227"/>
                <a:gd name="T17" fmla="*/ 87 h 225"/>
                <a:gd name="T18" fmla="*/ 220 w 227"/>
                <a:gd name="T19" fmla="*/ 116 h 225"/>
                <a:gd name="T20" fmla="*/ 212 w 227"/>
                <a:gd name="T21" fmla="*/ 121 h 225"/>
                <a:gd name="T22" fmla="*/ 204 w 227"/>
                <a:gd name="T23" fmla="*/ 125 h 225"/>
                <a:gd name="T24" fmla="*/ 204 w 227"/>
                <a:gd name="T25" fmla="*/ 129 h 225"/>
                <a:gd name="T26" fmla="*/ 199 w 227"/>
                <a:gd name="T27" fmla="*/ 137 h 225"/>
                <a:gd name="T28" fmla="*/ 199 w 227"/>
                <a:gd name="T29" fmla="*/ 144 h 225"/>
                <a:gd name="T30" fmla="*/ 193 w 227"/>
                <a:gd name="T31" fmla="*/ 152 h 225"/>
                <a:gd name="T32" fmla="*/ 189 w 227"/>
                <a:gd name="T33" fmla="*/ 159 h 225"/>
                <a:gd name="T34" fmla="*/ 172 w 227"/>
                <a:gd name="T35" fmla="*/ 172 h 225"/>
                <a:gd name="T36" fmla="*/ 172 w 227"/>
                <a:gd name="T37" fmla="*/ 176 h 225"/>
                <a:gd name="T38" fmla="*/ 163 w 227"/>
                <a:gd name="T39" fmla="*/ 186 h 225"/>
                <a:gd name="T40" fmla="*/ 148 w 227"/>
                <a:gd name="T41" fmla="*/ 199 h 225"/>
                <a:gd name="T42" fmla="*/ 146 w 227"/>
                <a:gd name="T43" fmla="*/ 203 h 225"/>
                <a:gd name="T44" fmla="*/ 136 w 227"/>
                <a:gd name="T45" fmla="*/ 207 h 225"/>
                <a:gd name="T46" fmla="*/ 125 w 227"/>
                <a:gd name="T47" fmla="*/ 205 h 225"/>
                <a:gd name="T48" fmla="*/ 123 w 227"/>
                <a:gd name="T49" fmla="*/ 210 h 225"/>
                <a:gd name="T50" fmla="*/ 114 w 227"/>
                <a:gd name="T51" fmla="*/ 212 h 225"/>
                <a:gd name="T52" fmla="*/ 104 w 227"/>
                <a:gd name="T53" fmla="*/ 214 h 225"/>
                <a:gd name="T54" fmla="*/ 93 w 227"/>
                <a:gd name="T55" fmla="*/ 214 h 225"/>
                <a:gd name="T56" fmla="*/ 83 w 227"/>
                <a:gd name="T57" fmla="*/ 214 h 225"/>
                <a:gd name="T58" fmla="*/ 80 w 227"/>
                <a:gd name="T59" fmla="*/ 216 h 225"/>
                <a:gd name="T60" fmla="*/ 76 w 227"/>
                <a:gd name="T61" fmla="*/ 218 h 225"/>
                <a:gd name="T62" fmla="*/ 72 w 227"/>
                <a:gd name="T63" fmla="*/ 220 h 225"/>
                <a:gd name="T64" fmla="*/ 61 w 227"/>
                <a:gd name="T65" fmla="*/ 220 h 225"/>
                <a:gd name="T66" fmla="*/ 57 w 227"/>
                <a:gd name="T67" fmla="*/ 220 h 225"/>
                <a:gd name="T68" fmla="*/ 55 w 227"/>
                <a:gd name="T69" fmla="*/ 222 h 225"/>
                <a:gd name="T70" fmla="*/ 49 w 227"/>
                <a:gd name="T71" fmla="*/ 225 h 225"/>
                <a:gd name="T72" fmla="*/ 30 w 227"/>
                <a:gd name="T73" fmla="*/ 218 h 225"/>
                <a:gd name="T74" fmla="*/ 28 w 227"/>
                <a:gd name="T75" fmla="*/ 218 h 225"/>
                <a:gd name="T76" fmla="*/ 25 w 227"/>
                <a:gd name="T77" fmla="*/ 212 h 225"/>
                <a:gd name="T78" fmla="*/ 25 w 227"/>
                <a:gd name="T79" fmla="*/ 193 h 225"/>
                <a:gd name="T80" fmla="*/ 25 w 227"/>
                <a:gd name="T81" fmla="*/ 188 h 225"/>
                <a:gd name="T82" fmla="*/ 28 w 227"/>
                <a:gd name="T83" fmla="*/ 180 h 225"/>
                <a:gd name="T84" fmla="*/ 28 w 227"/>
                <a:gd name="T85" fmla="*/ 169 h 225"/>
                <a:gd name="T86" fmla="*/ 28 w 227"/>
                <a:gd name="T87" fmla="*/ 165 h 225"/>
                <a:gd name="T88" fmla="*/ 25 w 227"/>
                <a:gd name="T89" fmla="*/ 163 h 225"/>
                <a:gd name="T90" fmla="*/ 23 w 227"/>
                <a:gd name="T91" fmla="*/ 157 h 225"/>
                <a:gd name="T92" fmla="*/ 13 w 227"/>
                <a:gd name="T93" fmla="*/ 150 h 225"/>
                <a:gd name="T94" fmla="*/ 11 w 227"/>
                <a:gd name="T95" fmla="*/ 135 h 225"/>
                <a:gd name="T96" fmla="*/ 0 w 227"/>
                <a:gd name="T97" fmla="*/ 118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7" h="225">
                  <a:moveTo>
                    <a:pt x="0" y="118"/>
                  </a:moveTo>
                  <a:lnTo>
                    <a:pt x="8" y="110"/>
                  </a:lnTo>
                  <a:lnTo>
                    <a:pt x="23" y="121"/>
                  </a:lnTo>
                  <a:lnTo>
                    <a:pt x="42" y="121"/>
                  </a:lnTo>
                  <a:lnTo>
                    <a:pt x="49" y="112"/>
                  </a:lnTo>
                  <a:lnTo>
                    <a:pt x="49" y="46"/>
                  </a:lnTo>
                  <a:lnTo>
                    <a:pt x="61" y="61"/>
                  </a:lnTo>
                  <a:lnTo>
                    <a:pt x="61" y="72"/>
                  </a:lnTo>
                  <a:lnTo>
                    <a:pt x="57" y="76"/>
                  </a:lnTo>
                  <a:lnTo>
                    <a:pt x="57" y="84"/>
                  </a:lnTo>
                  <a:lnTo>
                    <a:pt x="72" y="87"/>
                  </a:lnTo>
                  <a:lnTo>
                    <a:pt x="85" y="72"/>
                  </a:lnTo>
                  <a:lnTo>
                    <a:pt x="87" y="55"/>
                  </a:lnTo>
                  <a:lnTo>
                    <a:pt x="95" y="55"/>
                  </a:lnTo>
                  <a:lnTo>
                    <a:pt x="110" y="67"/>
                  </a:lnTo>
                  <a:lnTo>
                    <a:pt x="127" y="61"/>
                  </a:lnTo>
                  <a:lnTo>
                    <a:pt x="129" y="48"/>
                  </a:lnTo>
                  <a:lnTo>
                    <a:pt x="129" y="48"/>
                  </a:lnTo>
                  <a:lnTo>
                    <a:pt x="138" y="48"/>
                  </a:lnTo>
                  <a:lnTo>
                    <a:pt x="146" y="33"/>
                  </a:lnTo>
                  <a:lnTo>
                    <a:pt x="161" y="15"/>
                  </a:lnTo>
                  <a:lnTo>
                    <a:pt x="174" y="12"/>
                  </a:lnTo>
                  <a:lnTo>
                    <a:pt x="174" y="0"/>
                  </a:lnTo>
                  <a:lnTo>
                    <a:pt x="204" y="8"/>
                  </a:lnTo>
                  <a:lnTo>
                    <a:pt x="218" y="38"/>
                  </a:lnTo>
                  <a:lnTo>
                    <a:pt x="220" y="85"/>
                  </a:lnTo>
                  <a:lnTo>
                    <a:pt x="227" y="87"/>
                  </a:lnTo>
                  <a:lnTo>
                    <a:pt x="227" y="108"/>
                  </a:lnTo>
                  <a:lnTo>
                    <a:pt x="227" y="108"/>
                  </a:lnTo>
                  <a:lnTo>
                    <a:pt x="220" y="116"/>
                  </a:lnTo>
                  <a:lnTo>
                    <a:pt x="220" y="116"/>
                  </a:lnTo>
                  <a:lnTo>
                    <a:pt x="216" y="120"/>
                  </a:lnTo>
                  <a:lnTo>
                    <a:pt x="212" y="121"/>
                  </a:lnTo>
                  <a:lnTo>
                    <a:pt x="212" y="121"/>
                  </a:lnTo>
                  <a:lnTo>
                    <a:pt x="208" y="123"/>
                  </a:lnTo>
                  <a:lnTo>
                    <a:pt x="204" y="125"/>
                  </a:lnTo>
                  <a:lnTo>
                    <a:pt x="204" y="127"/>
                  </a:lnTo>
                  <a:lnTo>
                    <a:pt x="204" y="129"/>
                  </a:lnTo>
                  <a:lnTo>
                    <a:pt x="204" y="129"/>
                  </a:lnTo>
                  <a:lnTo>
                    <a:pt x="202" y="133"/>
                  </a:lnTo>
                  <a:lnTo>
                    <a:pt x="201" y="135"/>
                  </a:lnTo>
                  <a:lnTo>
                    <a:pt x="199" y="137"/>
                  </a:lnTo>
                  <a:lnTo>
                    <a:pt x="199" y="140"/>
                  </a:lnTo>
                  <a:lnTo>
                    <a:pt x="199" y="140"/>
                  </a:lnTo>
                  <a:lnTo>
                    <a:pt x="199" y="144"/>
                  </a:lnTo>
                  <a:lnTo>
                    <a:pt x="195" y="148"/>
                  </a:lnTo>
                  <a:lnTo>
                    <a:pt x="193" y="152"/>
                  </a:lnTo>
                  <a:lnTo>
                    <a:pt x="193" y="152"/>
                  </a:lnTo>
                  <a:lnTo>
                    <a:pt x="191" y="154"/>
                  </a:lnTo>
                  <a:lnTo>
                    <a:pt x="189" y="159"/>
                  </a:lnTo>
                  <a:lnTo>
                    <a:pt x="189" y="159"/>
                  </a:lnTo>
                  <a:lnTo>
                    <a:pt x="178" y="169"/>
                  </a:lnTo>
                  <a:lnTo>
                    <a:pt x="172" y="172"/>
                  </a:lnTo>
                  <a:lnTo>
                    <a:pt x="172" y="172"/>
                  </a:lnTo>
                  <a:lnTo>
                    <a:pt x="172" y="172"/>
                  </a:lnTo>
                  <a:lnTo>
                    <a:pt x="172" y="174"/>
                  </a:lnTo>
                  <a:lnTo>
                    <a:pt x="172" y="176"/>
                  </a:lnTo>
                  <a:lnTo>
                    <a:pt x="168" y="180"/>
                  </a:lnTo>
                  <a:lnTo>
                    <a:pt x="168" y="180"/>
                  </a:lnTo>
                  <a:lnTo>
                    <a:pt x="163" y="186"/>
                  </a:lnTo>
                  <a:lnTo>
                    <a:pt x="159" y="188"/>
                  </a:lnTo>
                  <a:lnTo>
                    <a:pt x="155" y="191"/>
                  </a:lnTo>
                  <a:lnTo>
                    <a:pt x="148" y="199"/>
                  </a:lnTo>
                  <a:lnTo>
                    <a:pt x="148" y="199"/>
                  </a:lnTo>
                  <a:lnTo>
                    <a:pt x="148" y="201"/>
                  </a:lnTo>
                  <a:lnTo>
                    <a:pt x="146" y="203"/>
                  </a:lnTo>
                  <a:lnTo>
                    <a:pt x="142" y="205"/>
                  </a:lnTo>
                  <a:lnTo>
                    <a:pt x="140" y="205"/>
                  </a:lnTo>
                  <a:lnTo>
                    <a:pt x="136" y="207"/>
                  </a:lnTo>
                  <a:lnTo>
                    <a:pt x="136" y="207"/>
                  </a:lnTo>
                  <a:lnTo>
                    <a:pt x="127" y="205"/>
                  </a:lnTo>
                  <a:lnTo>
                    <a:pt x="125" y="205"/>
                  </a:lnTo>
                  <a:lnTo>
                    <a:pt x="125" y="205"/>
                  </a:lnTo>
                  <a:lnTo>
                    <a:pt x="125" y="208"/>
                  </a:lnTo>
                  <a:lnTo>
                    <a:pt x="123" y="210"/>
                  </a:lnTo>
                  <a:lnTo>
                    <a:pt x="121" y="210"/>
                  </a:lnTo>
                  <a:lnTo>
                    <a:pt x="121" y="210"/>
                  </a:lnTo>
                  <a:lnTo>
                    <a:pt x="114" y="212"/>
                  </a:lnTo>
                  <a:lnTo>
                    <a:pt x="108" y="214"/>
                  </a:lnTo>
                  <a:lnTo>
                    <a:pt x="104" y="214"/>
                  </a:lnTo>
                  <a:lnTo>
                    <a:pt x="104" y="214"/>
                  </a:lnTo>
                  <a:lnTo>
                    <a:pt x="97" y="214"/>
                  </a:lnTo>
                  <a:lnTo>
                    <a:pt x="93" y="214"/>
                  </a:lnTo>
                  <a:lnTo>
                    <a:pt x="93" y="214"/>
                  </a:lnTo>
                  <a:lnTo>
                    <a:pt x="83" y="214"/>
                  </a:lnTo>
                  <a:lnTo>
                    <a:pt x="83" y="214"/>
                  </a:lnTo>
                  <a:lnTo>
                    <a:pt x="83" y="214"/>
                  </a:lnTo>
                  <a:lnTo>
                    <a:pt x="83" y="216"/>
                  </a:lnTo>
                  <a:lnTo>
                    <a:pt x="81" y="216"/>
                  </a:lnTo>
                  <a:lnTo>
                    <a:pt x="80" y="216"/>
                  </a:lnTo>
                  <a:lnTo>
                    <a:pt x="80" y="216"/>
                  </a:lnTo>
                  <a:lnTo>
                    <a:pt x="76" y="216"/>
                  </a:lnTo>
                  <a:lnTo>
                    <a:pt x="76" y="218"/>
                  </a:lnTo>
                  <a:lnTo>
                    <a:pt x="74" y="218"/>
                  </a:lnTo>
                  <a:lnTo>
                    <a:pt x="72" y="220"/>
                  </a:lnTo>
                  <a:lnTo>
                    <a:pt x="72" y="220"/>
                  </a:lnTo>
                  <a:lnTo>
                    <a:pt x="64" y="218"/>
                  </a:lnTo>
                  <a:lnTo>
                    <a:pt x="63" y="218"/>
                  </a:lnTo>
                  <a:lnTo>
                    <a:pt x="61" y="220"/>
                  </a:lnTo>
                  <a:lnTo>
                    <a:pt x="61" y="220"/>
                  </a:lnTo>
                  <a:lnTo>
                    <a:pt x="59" y="220"/>
                  </a:lnTo>
                  <a:lnTo>
                    <a:pt x="57" y="220"/>
                  </a:lnTo>
                  <a:lnTo>
                    <a:pt x="55" y="220"/>
                  </a:lnTo>
                  <a:lnTo>
                    <a:pt x="55" y="222"/>
                  </a:lnTo>
                  <a:lnTo>
                    <a:pt x="55" y="222"/>
                  </a:lnTo>
                  <a:lnTo>
                    <a:pt x="53" y="224"/>
                  </a:lnTo>
                  <a:lnTo>
                    <a:pt x="49" y="224"/>
                  </a:lnTo>
                  <a:lnTo>
                    <a:pt x="49" y="225"/>
                  </a:lnTo>
                  <a:lnTo>
                    <a:pt x="38" y="222"/>
                  </a:lnTo>
                  <a:lnTo>
                    <a:pt x="32" y="218"/>
                  </a:lnTo>
                  <a:lnTo>
                    <a:pt x="30" y="218"/>
                  </a:lnTo>
                  <a:lnTo>
                    <a:pt x="30" y="218"/>
                  </a:lnTo>
                  <a:lnTo>
                    <a:pt x="28" y="218"/>
                  </a:lnTo>
                  <a:lnTo>
                    <a:pt x="28" y="218"/>
                  </a:lnTo>
                  <a:lnTo>
                    <a:pt x="27" y="216"/>
                  </a:lnTo>
                  <a:lnTo>
                    <a:pt x="25" y="212"/>
                  </a:lnTo>
                  <a:lnTo>
                    <a:pt x="25" y="212"/>
                  </a:lnTo>
                  <a:lnTo>
                    <a:pt x="25" y="201"/>
                  </a:lnTo>
                  <a:lnTo>
                    <a:pt x="25" y="201"/>
                  </a:lnTo>
                  <a:lnTo>
                    <a:pt x="25" y="193"/>
                  </a:lnTo>
                  <a:lnTo>
                    <a:pt x="25" y="193"/>
                  </a:lnTo>
                  <a:lnTo>
                    <a:pt x="25" y="188"/>
                  </a:lnTo>
                  <a:lnTo>
                    <a:pt x="25" y="188"/>
                  </a:lnTo>
                  <a:lnTo>
                    <a:pt x="27" y="186"/>
                  </a:lnTo>
                  <a:lnTo>
                    <a:pt x="28" y="184"/>
                  </a:lnTo>
                  <a:lnTo>
                    <a:pt x="28" y="180"/>
                  </a:lnTo>
                  <a:lnTo>
                    <a:pt x="28" y="180"/>
                  </a:lnTo>
                  <a:lnTo>
                    <a:pt x="28" y="174"/>
                  </a:lnTo>
                  <a:lnTo>
                    <a:pt x="28" y="169"/>
                  </a:lnTo>
                  <a:lnTo>
                    <a:pt x="28" y="167"/>
                  </a:lnTo>
                  <a:lnTo>
                    <a:pt x="28" y="165"/>
                  </a:lnTo>
                  <a:lnTo>
                    <a:pt x="28" y="165"/>
                  </a:lnTo>
                  <a:lnTo>
                    <a:pt x="28" y="165"/>
                  </a:lnTo>
                  <a:lnTo>
                    <a:pt x="27" y="165"/>
                  </a:lnTo>
                  <a:lnTo>
                    <a:pt x="25" y="163"/>
                  </a:lnTo>
                  <a:lnTo>
                    <a:pt x="23" y="161"/>
                  </a:lnTo>
                  <a:lnTo>
                    <a:pt x="23" y="157"/>
                  </a:lnTo>
                  <a:lnTo>
                    <a:pt x="23" y="157"/>
                  </a:lnTo>
                  <a:lnTo>
                    <a:pt x="19" y="154"/>
                  </a:lnTo>
                  <a:lnTo>
                    <a:pt x="15" y="152"/>
                  </a:lnTo>
                  <a:lnTo>
                    <a:pt x="13" y="150"/>
                  </a:lnTo>
                  <a:lnTo>
                    <a:pt x="11" y="148"/>
                  </a:lnTo>
                  <a:lnTo>
                    <a:pt x="11" y="148"/>
                  </a:lnTo>
                  <a:lnTo>
                    <a:pt x="11" y="135"/>
                  </a:lnTo>
                  <a:lnTo>
                    <a:pt x="6" y="129"/>
                  </a:lnTo>
                  <a:lnTo>
                    <a:pt x="0" y="118"/>
                  </a:lnTo>
                  <a:lnTo>
                    <a:pt x="0" y="118"/>
                  </a:lnTo>
                  <a:lnTo>
                    <a:pt x="0" y="118"/>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50" name="Freeform 250">
              <a:extLst>
                <a:ext uri="{FF2B5EF4-FFF2-40B4-BE49-F238E27FC236}">
                  <a16:creationId xmlns:a16="http://schemas.microsoft.com/office/drawing/2014/main" id="{B25835FD-5253-204B-8796-EBAB44F5CFF4}"/>
                </a:ext>
              </a:extLst>
            </p:cNvPr>
            <p:cNvSpPr>
              <a:spLocks/>
            </p:cNvSpPr>
            <p:nvPr userDrawn="1"/>
          </p:nvSpPr>
          <p:spPr bwMode="auto">
            <a:xfrm>
              <a:off x="1896771" y="3590809"/>
              <a:ext cx="157267" cy="283257"/>
            </a:xfrm>
            <a:custGeom>
              <a:avLst/>
              <a:gdLst>
                <a:gd name="T0" fmla="*/ 2 w 103"/>
                <a:gd name="T1" fmla="*/ 182 h 218"/>
                <a:gd name="T2" fmla="*/ 0 w 103"/>
                <a:gd name="T3" fmla="*/ 163 h 218"/>
                <a:gd name="T4" fmla="*/ 2 w 103"/>
                <a:gd name="T5" fmla="*/ 156 h 218"/>
                <a:gd name="T6" fmla="*/ 12 w 103"/>
                <a:gd name="T7" fmla="*/ 142 h 218"/>
                <a:gd name="T8" fmla="*/ 17 w 103"/>
                <a:gd name="T9" fmla="*/ 133 h 218"/>
                <a:gd name="T10" fmla="*/ 19 w 103"/>
                <a:gd name="T11" fmla="*/ 129 h 218"/>
                <a:gd name="T12" fmla="*/ 17 w 103"/>
                <a:gd name="T13" fmla="*/ 114 h 218"/>
                <a:gd name="T14" fmla="*/ 12 w 103"/>
                <a:gd name="T15" fmla="*/ 105 h 218"/>
                <a:gd name="T16" fmla="*/ 12 w 103"/>
                <a:gd name="T17" fmla="*/ 101 h 218"/>
                <a:gd name="T18" fmla="*/ 10 w 103"/>
                <a:gd name="T19" fmla="*/ 95 h 218"/>
                <a:gd name="T20" fmla="*/ 14 w 103"/>
                <a:gd name="T21" fmla="*/ 84 h 218"/>
                <a:gd name="T22" fmla="*/ 14 w 103"/>
                <a:gd name="T23" fmla="*/ 72 h 218"/>
                <a:gd name="T24" fmla="*/ 14 w 103"/>
                <a:gd name="T25" fmla="*/ 67 h 218"/>
                <a:gd name="T26" fmla="*/ 14 w 103"/>
                <a:gd name="T27" fmla="*/ 67 h 218"/>
                <a:gd name="T28" fmla="*/ 23 w 103"/>
                <a:gd name="T29" fmla="*/ 63 h 218"/>
                <a:gd name="T30" fmla="*/ 35 w 103"/>
                <a:gd name="T31" fmla="*/ 55 h 218"/>
                <a:gd name="T32" fmla="*/ 38 w 103"/>
                <a:gd name="T33" fmla="*/ 53 h 218"/>
                <a:gd name="T34" fmla="*/ 46 w 103"/>
                <a:gd name="T35" fmla="*/ 55 h 218"/>
                <a:gd name="T36" fmla="*/ 50 w 103"/>
                <a:gd name="T37" fmla="*/ 52 h 218"/>
                <a:gd name="T38" fmla="*/ 55 w 103"/>
                <a:gd name="T39" fmla="*/ 50 h 218"/>
                <a:gd name="T40" fmla="*/ 57 w 103"/>
                <a:gd name="T41" fmla="*/ 46 h 218"/>
                <a:gd name="T42" fmla="*/ 65 w 103"/>
                <a:gd name="T43" fmla="*/ 44 h 218"/>
                <a:gd name="T44" fmla="*/ 65 w 103"/>
                <a:gd name="T45" fmla="*/ 42 h 218"/>
                <a:gd name="T46" fmla="*/ 65 w 103"/>
                <a:gd name="T47" fmla="*/ 38 h 218"/>
                <a:gd name="T48" fmla="*/ 65 w 103"/>
                <a:gd name="T49" fmla="*/ 29 h 218"/>
                <a:gd name="T50" fmla="*/ 69 w 103"/>
                <a:gd name="T51" fmla="*/ 23 h 218"/>
                <a:gd name="T52" fmla="*/ 70 w 103"/>
                <a:gd name="T53" fmla="*/ 21 h 218"/>
                <a:gd name="T54" fmla="*/ 80 w 103"/>
                <a:gd name="T55" fmla="*/ 10 h 218"/>
                <a:gd name="T56" fmla="*/ 82 w 103"/>
                <a:gd name="T57" fmla="*/ 6 h 218"/>
                <a:gd name="T58" fmla="*/ 86 w 103"/>
                <a:gd name="T59" fmla="*/ 0 h 218"/>
                <a:gd name="T60" fmla="*/ 91 w 103"/>
                <a:gd name="T61" fmla="*/ 6 h 218"/>
                <a:gd name="T62" fmla="*/ 97 w 103"/>
                <a:gd name="T63" fmla="*/ 14 h 218"/>
                <a:gd name="T64" fmla="*/ 99 w 103"/>
                <a:gd name="T65" fmla="*/ 18 h 218"/>
                <a:gd name="T66" fmla="*/ 99 w 103"/>
                <a:gd name="T67" fmla="*/ 27 h 218"/>
                <a:gd name="T68" fmla="*/ 99 w 103"/>
                <a:gd name="T69" fmla="*/ 40 h 218"/>
                <a:gd name="T70" fmla="*/ 99 w 103"/>
                <a:gd name="T71" fmla="*/ 53 h 218"/>
                <a:gd name="T72" fmla="*/ 95 w 103"/>
                <a:gd name="T73" fmla="*/ 59 h 218"/>
                <a:gd name="T74" fmla="*/ 93 w 103"/>
                <a:gd name="T75" fmla="*/ 52 h 218"/>
                <a:gd name="T76" fmla="*/ 91 w 103"/>
                <a:gd name="T77" fmla="*/ 53 h 218"/>
                <a:gd name="T78" fmla="*/ 95 w 103"/>
                <a:gd name="T79" fmla="*/ 63 h 218"/>
                <a:gd name="T80" fmla="*/ 95 w 103"/>
                <a:gd name="T81" fmla="*/ 70 h 218"/>
                <a:gd name="T82" fmla="*/ 93 w 103"/>
                <a:gd name="T83" fmla="*/ 74 h 218"/>
                <a:gd name="T84" fmla="*/ 91 w 103"/>
                <a:gd name="T85" fmla="*/ 82 h 218"/>
                <a:gd name="T86" fmla="*/ 86 w 103"/>
                <a:gd name="T87" fmla="*/ 91 h 218"/>
                <a:gd name="T88" fmla="*/ 86 w 103"/>
                <a:gd name="T89" fmla="*/ 101 h 218"/>
                <a:gd name="T90" fmla="*/ 86 w 103"/>
                <a:gd name="T91" fmla="*/ 112 h 218"/>
                <a:gd name="T92" fmla="*/ 76 w 103"/>
                <a:gd name="T93" fmla="*/ 125 h 218"/>
                <a:gd name="T94" fmla="*/ 76 w 103"/>
                <a:gd name="T95" fmla="*/ 133 h 218"/>
                <a:gd name="T96" fmla="*/ 72 w 103"/>
                <a:gd name="T97" fmla="*/ 139 h 218"/>
                <a:gd name="T98" fmla="*/ 70 w 103"/>
                <a:gd name="T99" fmla="*/ 142 h 218"/>
                <a:gd name="T100" fmla="*/ 72 w 103"/>
                <a:gd name="T101" fmla="*/ 146 h 218"/>
                <a:gd name="T102" fmla="*/ 69 w 103"/>
                <a:gd name="T103" fmla="*/ 150 h 218"/>
                <a:gd name="T104" fmla="*/ 70 w 103"/>
                <a:gd name="T105" fmla="*/ 167 h 218"/>
                <a:gd name="T106" fmla="*/ 57 w 103"/>
                <a:gd name="T107" fmla="*/ 197 h 218"/>
                <a:gd name="T108" fmla="*/ 50 w 103"/>
                <a:gd name="T109" fmla="*/ 212 h 218"/>
                <a:gd name="T110" fmla="*/ 40 w 103"/>
                <a:gd name="T111" fmla="*/ 216 h 218"/>
                <a:gd name="T112" fmla="*/ 31 w 103"/>
                <a:gd name="T113" fmla="*/ 218 h 218"/>
                <a:gd name="T114" fmla="*/ 19 w 103"/>
                <a:gd name="T115" fmla="*/ 218 h 218"/>
                <a:gd name="T116" fmla="*/ 16 w 103"/>
                <a:gd name="T117" fmla="*/ 218 h 218"/>
                <a:gd name="T118" fmla="*/ 8 w 103"/>
                <a:gd name="T119" fmla="*/ 210 h 218"/>
                <a:gd name="T120" fmla="*/ 8 w 103"/>
                <a:gd name="T121" fmla="*/ 205 h 218"/>
                <a:gd name="T122" fmla="*/ 4 w 103"/>
                <a:gd name="T123" fmla="*/ 201 h 218"/>
                <a:gd name="T124" fmla="*/ 2 w 103"/>
                <a:gd name="T125" fmla="*/ 188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3" h="218">
                  <a:moveTo>
                    <a:pt x="2" y="188"/>
                  </a:moveTo>
                  <a:lnTo>
                    <a:pt x="2" y="188"/>
                  </a:lnTo>
                  <a:lnTo>
                    <a:pt x="2" y="182"/>
                  </a:lnTo>
                  <a:lnTo>
                    <a:pt x="0" y="174"/>
                  </a:lnTo>
                  <a:lnTo>
                    <a:pt x="0" y="174"/>
                  </a:lnTo>
                  <a:lnTo>
                    <a:pt x="0" y="163"/>
                  </a:lnTo>
                  <a:lnTo>
                    <a:pt x="0" y="163"/>
                  </a:lnTo>
                  <a:lnTo>
                    <a:pt x="0" y="159"/>
                  </a:lnTo>
                  <a:lnTo>
                    <a:pt x="2" y="156"/>
                  </a:lnTo>
                  <a:lnTo>
                    <a:pt x="8" y="148"/>
                  </a:lnTo>
                  <a:lnTo>
                    <a:pt x="8" y="148"/>
                  </a:lnTo>
                  <a:lnTo>
                    <a:pt x="12" y="142"/>
                  </a:lnTo>
                  <a:lnTo>
                    <a:pt x="16" y="139"/>
                  </a:lnTo>
                  <a:lnTo>
                    <a:pt x="16" y="139"/>
                  </a:lnTo>
                  <a:lnTo>
                    <a:pt x="17" y="133"/>
                  </a:lnTo>
                  <a:lnTo>
                    <a:pt x="19" y="131"/>
                  </a:lnTo>
                  <a:lnTo>
                    <a:pt x="19" y="129"/>
                  </a:lnTo>
                  <a:lnTo>
                    <a:pt x="19" y="129"/>
                  </a:lnTo>
                  <a:lnTo>
                    <a:pt x="17" y="120"/>
                  </a:lnTo>
                  <a:lnTo>
                    <a:pt x="17" y="114"/>
                  </a:lnTo>
                  <a:lnTo>
                    <a:pt x="17" y="114"/>
                  </a:lnTo>
                  <a:lnTo>
                    <a:pt x="14" y="112"/>
                  </a:lnTo>
                  <a:lnTo>
                    <a:pt x="14" y="108"/>
                  </a:lnTo>
                  <a:lnTo>
                    <a:pt x="12" y="105"/>
                  </a:lnTo>
                  <a:lnTo>
                    <a:pt x="12" y="105"/>
                  </a:lnTo>
                  <a:lnTo>
                    <a:pt x="12" y="103"/>
                  </a:lnTo>
                  <a:lnTo>
                    <a:pt x="12" y="101"/>
                  </a:lnTo>
                  <a:lnTo>
                    <a:pt x="12" y="99"/>
                  </a:lnTo>
                  <a:lnTo>
                    <a:pt x="10" y="95"/>
                  </a:lnTo>
                  <a:lnTo>
                    <a:pt x="10" y="95"/>
                  </a:lnTo>
                  <a:lnTo>
                    <a:pt x="12" y="89"/>
                  </a:lnTo>
                  <a:lnTo>
                    <a:pt x="12" y="87"/>
                  </a:lnTo>
                  <a:lnTo>
                    <a:pt x="14" y="84"/>
                  </a:lnTo>
                  <a:lnTo>
                    <a:pt x="14" y="82"/>
                  </a:lnTo>
                  <a:lnTo>
                    <a:pt x="14" y="82"/>
                  </a:lnTo>
                  <a:lnTo>
                    <a:pt x="14" y="72"/>
                  </a:lnTo>
                  <a:lnTo>
                    <a:pt x="14" y="70"/>
                  </a:lnTo>
                  <a:lnTo>
                    <a:pt x="14" y="67"/>
                  </a:lnTo>
                  <a:lnTo>
                    <a:pt x="14" y="67"/>
                  </a:lnTo>
                  <a:lnTo>
                    <a:pt x="14" y="67"/>
                  </a:lnTo>
                  <a:lnTo>
                    <a:pt x="14" y="67"/>
                  </a:lnTo>
                  <a:lnTo>
                    <a:pt x="14" y="67"/>
                  </a:lnTo>
                  <a:lnTo>
                    <a:pt x="19" y="63"/>
                  </a:lnTo>
                  <a:lnTo>
                    <a:pt x="19" y="63"/>
                  </a:lnTo>
                  <a:lnTo>
                    <a:pt x="23" y="63"/>
                  </a:lnTo>
                  <a:lnTo>
                    <a:pt x="27" y="61"/>
                  </a:lnTo>
                  <a:lnTo>
                    <a:pt x="31" y="57"/>
                  </a:lnTo>
                  <a:lnTo>
                    <a:pt x="35" y="55"/>
                  </a:lnTo>
                  <a:lnTo>
                    <a:pt x="35" y="53"/>
                  </a:lnTo>
                  <a:lnTo>
                    <a:pt x="38" y="53"/>
                  </a:lnTo>
                  <a:lnTo>
                    <a:pt x="38" y="53"/>
                  </a:lnTo>
                  <a:lnTo>
                    <a:pt x="42" y="53"/>
                  </a:lnTo>
                  <a:lnTo>
                    <a:pt x="44" y="55"/>
                  </a:lnTo>
                  <a:lnTo>
                    <a:pt x="46" y="55"/>
                  </a:lnTo>
                  <a:lnTo>
                    <a:pt x="48" y="53"/>
                  </a:lnTo>
                  <a:lnTo>
                    <a:pt x="48" y="53"/>
                  </a:lnTo>
                  <a:lnTo>
                    <a:pt x="50" y="52"/>
                  </a:lnTo>
                  <a:lnTo>
                    <a:pt x="53" y="52"/>
                  </a:lnTo>
                  <a:lnTo>
                    <a:pt x="55" y="50"/>
                  </a:lnTo>
                  <a:lnTo>
                    <a:pt x="55" y="50"/>
                  </a:lnTo>
                  <a:lnTo>
                    <a:pt x="55" y="50"/>
                  </a:lnTo>
                  <a:lnTo>
                    <a:pt x="55" y="48"/>
                  </a:lnTo>
                  <a:lnTo>
                    <a:pt x="57" y="46"/>
                  </a:lnTo>
                  <a:lnTo>
                    <a:pt x="61" y="46"/>
                  </a:lnTo>
                  <a:lnTo>
                    <a:pt x="63" y="46"/>
                  </a:lnTo>
                  <a:lnTo>
                    <a:pt x="65" y="44"/>
                  </a:lnTo>
                  <a:lnTo>
                    <a:pt x="65" y="44"/>
                  </a:lnTo>
                  <a:lnTo>
                    <a:pt x="65" y="44"/>
                  </a:lnTo>
                  <a:lnTo>
                    <a:pt x="65" y="42"/>
                  </a:lnTo>
                  <a:lnTo>
                    <a:pt x="65" y="44"/>
                  </a:lnTo>
                  <a:lnTo>
                    <a:pt x="65" y="42"/>
                  </a:lnTo>
                  <a:lnTo>
                    <a:pt x="65" y="38"/>
                  </a:lnTo>
                  <a:lnTo>
                    <a:pt x="65" y="38"/>
                  </a:lnTo>
                  <a:lnTo>
                    <a:pt x="65" y="29"/>
                  </a:lnTo>
                  <a:lnTo>
                    <a:pt x="65" y="29"/>
                  </a:lnTo>
                  <a:lnTo>
                    <a:pt x="65" y="29"/>
                  </a:lnTo>
                  <a:lnTo>
                    <a:pt x="67" y="25"/>
                  </a:lnTo>
                  <a:lnTo>
                    <a:pt x="69" y="23"/>
                  </a:lnTo>
                  <a:lnTo>
                    <a:pt x="69" y="23"/>
                  </a:lnTo>
                  <a:lnTo>
                    <a:pt x="70" y="21"/>
                  </a:lnTo>
                  <a:lnTo>
                    <a:pt x="70" y="21"/>
                  </a:lnTo>
                  <a:lnTo>
                    <a:pt x="76" y="16"/>
                  </a:lnTo>
                  <a:lnTo>
                    <a:pt x="76" y="16"/>
                  </a:lnTo>
                  <a:lnTo>
                    <a:pt x="80" y="10"/>
                  </a:lnTo>
                  <a:lnTo>
                    <a:pt x="80" y="8"/>
                  </a:lnTo>
                  <a:lnTo>
                    <a:pt x="80" y="8"/>
                  </a:lnTo>
                  <a:lnTo>
                    <a:pt x="82" y="6"/>
                  </a:lnTo>
                  <a:lnTo>
                    <a:pt x="82" y="6"/>
                  </a:lnTo>
                  <a:lnTo>
                    <a:pt x="86" y="0"/>
                  </a:lnTo>
                  <a:lnTo>
                    <a:pt x="86" y="0"/>
                  </a:lnTo>
                  <a:lnTo>
                    <a:pt x="86" y="0"/>
                  </a:lnTo>
                  <a:lnTo>
                    <a:pt x="87" y="0"/>
                  </a:lnTo>
                  <a:lnTo>
                    <a:pt x="91" y="6"/>
                  </a:lnTo>
                  <a:lnTo>
                    <a:pt x="91" y="6"/>
                  </a:lnTo>
                  <a:lnTo>
                    <a:pt x="97" y="12"/>
                  </a:lnTo>
                  <a:lnTo>
                    <a:pt x="97" y="14"/>
                  </a:lnTo>
                  <a:lnTo>
                    <a:pt x="99" y="16"/>
                  </a:lnTo>
                  <a:lnTo>
                    <a:pt x="99" y="16"/>
                  </a:lnTo>
                  <a:lnTo>
                    <a:pt x="99" y="18"/>
                  </a:lnTo>
                  <a:lnTo>
                    <a:pt x="99" y="19"/>
                  </a:lnTo>
                  <a:lnTo>
                    <a:pt x="99" y="21"/>
                  </a:lnTo>
                  <a:lnTo>
                    <a:pt x="99" y="27"/>
                  </a:lnTo>
                  <a:lnTo>
                    <a:pt x="99" y="27"/>
                  </a:lnTo>
                  <a:lnTo>
                    <a:pt x="99" y="40"/>
                  </a:lnTo>
                  <a:lnTo>
                    <a:pt x="99" y="40"/>
                  </a:lnTo>
                  <a:lnTo>
                    <a:pt x="99" y="52"/>
                  </a:lnTo>
                  <a:lnTo>
                    <a:pt x="99" y="52"/>
                  </a:lnTo>
                  <a:lnTo>
                    <a:pt x="99" y="53"/>
                  </a:lnTo>
                  <a:lnTo>
                    <a:pt x="101" y="57"/>
                  </a:lnTo>
                  <a:lnTo>
                    <a:pt x="103" y="59"/>
                  </a:lnTo>
                  <a:lnTo>
                    <a:pt x="95" y="59"/>
                  </a:lnTo>
                  <a:lnTo>
                    <a:pt x="95" y="53"/>
                  </a:lnTo>
                  <a:lnTo>
                    <a:pt x="95" y="53"/>
                  </a:lnTo>
                  <a:lnTo>
                    <a:pt x="93" y="52"/>
                  </a:lnTo>
                  <a:lnTo>
                    <a:pt x="91" y="52"/>
                  </a:lnTo>
                  <a:lnTo>
                    <a:pt x="91" y="53"/>
                  </a:lnTo>
                  <a:lnTo>
                    <a:pt x="91" y="53"/>
                  </a:lnTo>
                  <a:lnTo>
                    <a:pt x="91" y="53"/>
                  </a:lnTo>
                  <a:lnTo>
                    <a:pt x="91" y="59"/>
                  </a:lnTo>
                  <a:lnTo>
                    <a:pt x="95" y="63"/>
                  </a:lnTo>
                  <a:lnTo>
                    <a:pt x="97" y="67"/>
                  </a:lnTo>
                  <a:lnTo>
                    <a:pt x="97" y="67"/>
                  </a:lnTo>
                  <a:lnTo>
                    <a:pt x="95" y="70"/>
                  </a:lnTo>
                  <a:lnTo>
                    <a:pt x="95" y="70"/>
                  </a:lnTo>
                  <a:lnTo>
                    <a:pt x="93" y="70"/>
                  </a:lnTo>
                  <a:lnTo>
                    <a:pt x="93" y="74"/>
                  </a:lnTo>
                  <a:lnTo>
                    <a:pt x="91" y="80"/>
                  </a:lnTo>
                  <a:lnTo>
                    <a:pt x="91" y="80"/>
                  </a:lnTo>
                  <a:lnTo>
                    <a:pt x="91" y="82"/>
                  </a:lnTo>
                  <a:lnTo>
                    <a:pt x="91" y="84"/>
                  </a:lnTo>
                  <a:lnTo>
                    <a:pt x="87" y="87"/>
                  </a:lnTo>
                  <a:lnTo>
                    <a:pt x="86" y="91"/>
                  </a:lnTo>
                  <a:lnTo>
                    <a:pt x="86" y="93"/>
                  </a:lnTo>
                  <a:lnTo>
                    <a:pt x="86" y="93"/>
                  </a:lnTo>
                  <a:lnTo>
                    <a:pt x="86" y="101"/>
                  </a:lnTo>
                  <a:lnTo>
                    <a:pt x="86" y="101"/>
                  </a:lnTo>
                  <a:lnTo>
                    <a:pt x="86" y="112"/>
                  </a:lnTo>
                  <a:lnTo>
                    <a:pt x="86" y="112"/>
                  </a:lnTo>
                  <a:lnTo>
                    <a:pt x="84" y="116"/>
                  </a:lnTo>
                  <a:lnTo>
                    <a:pt x="82" y="120"/>
                  </a:lnTo>
                  <a:lnTo>
                    <a:pt x="76" y="125"/>
                  </a:lnTo>
                  <a:lnTo>
                    <a:pt x="76" y="125"/>
                  </a:lnTo>
                  <a:lnTo>
                    <a:pt x="76" y="129"/>
                  </a:lnTo>
                  <a:lnTo>
                    <a:pt x="76" y="133"/>
                  </a:lnTo>
                  <a:lnTo>
                    <a:pt x="76" y="137"/>
                  </a:lnTo>
                  <a:lnTo>
                    <a:pt x="76" y="137"/>
                  </a:lnTo>
                  <a:lnTo>
                    <a:pt x="72" y="139"/>
                  </a:lnTo>
                  <a:lnTo>
                    <a:pt x="70" y="139"/>
                  </a:lnTo>
                  <a:lnTo>
                    <a:pt x="70" y="142"/>
                  </a:lnTo>
                  <a:lnTo>
                    <a:pt x="70" y="142"/>
                  </a:lnTo>
                  <a:lnTo>
                    <a:pt x="70" y="142"/>
                  </a:lnTo>
                  <a:lnTo>
                    <a:pt x="72" y="144"/>
                  </a:lnTo>
                  <a:lnTo>
                    <a:pt x="72" y="146"/>
                  </a:lnTo>
                  <a:lnTo>
                    <a:pt x="70" y="148"/>
                  </a:lnTo>
                  <a:lnTo>
                    <a:pt x="70" y="148"/>
                  </a:lnTo>
                  <a:lnTo>
                    <a:pt x="69" y="150"/>
                  </a:lnTo>
                  <a:lnTo>
                    <a:pt x="69" y="156"/>
                  </a:lnTo>
                  <a:lnTo>
                    <a:pt x="70" y="159"/>
                  </a:lnTo>
                  <a:lnTo>
                    <a:pt x="70" y="167"/>
                  </a:lnTo>
                  <a:lnTo>
                    <a:pt x="65" y="180"/>
                  </a:lnTo>
                  <a:lnTo>
                    <a:pt x="61" y="192"/>
                  </a:lnTo>
                  <a:lnTo>
                    <a:pt x="57" y="197"/>
                  </a:lnTo>
                  <a:lnTo>
                    <a:pt x="53" y="207"/>
                  </a:lnTo>
                  <a:lnTo>
                    <a:pt x="50" y="212"/>
                  </a:lnTo>
                  <a:lnTo>
                    <a:pt x="50" y="212"/>
                  </a:lnTo>
                  <a:lnTo>
                    <a:pt x="46" y="214"/>
                  </a:lnTo>
                  <a:lnTo>
                    <a:pt x="44" y="214"/>
                  </a:lnTo>
                  <a:lnTo>
                    <a:pt x="40" y="216"/>
                  </a:lnTo>
                  <a:lnTo>
                    <a:pt x="40" y="216"/>
                  </a:lnTo>
                  <a:lnTo>
                    <a:pt x="36" y="216"/>
                  </a:lnTo>
                  <a:lnTo>
                    <a:pt x="31" y="218"/>
                  </a:lnTo>
                  <a:lnTo>
                    <a:pt x="31" y="218"/>
                  </a:lnTo>
                  <a:lnTo>
                    <a:pt x="23" y="218"/>
                  </a:lnTo>
                  <a:lnTo>
                    <a:pt x="19" y="218"/>
                  </a:lnTo>
                  <a:lnTo>
                    <a:pt x="19" y="218"/>
                  </a:lnTo>
                  <a:lnTo>
                    <a:pt x="17" y="218"/>
                  </a:lnTo>
                  <a:lnTo>
                    <a:pt x="16" y="218"/>
                  </a:lnTo>
                  <a:lnTo>
                    <a:pt x="14" y="216"/>
                  </a:lnTo>
                  <a:lnTo>
                    <a:pt x="14" y="216"/>
                  </a:lnTo>
                  <a:lnTo>
                    <a:pt x="8" y="210"/>
                  </a:lnTo>
                  <a:lnTo>
                    <a:pt x="8" y="210"/>
                  </a:lnTo>
                  <a:lnTo>
                    <a:pt x="8" y="209"/>
                  </a:lnTo>
                  <a:lnTo>
                    <a:pt x="8" y="205"/>
                  </a:lnTo>
                  <a:lnTo>
                    <a:pt x="6" y="205"/>
                  </a:lnTo>
                  <a:lnTo>
                    <a:pt x="6" y="205"/>
                  </a:lnTo>
                  <a:lnTo>
                    <a:pt x="4" y="201"/>
                  </a:lnTo>
                  <a:lnTo>
                    <a:pt x="6" y="192"/>
                  </a:lnTo>
                  <a:lnTo>
                    <a:pt x="2" y="188"/>
                  </a:lnTo>
                  <a:lnTo>
                    <a:pt x="2" y="188"/>
                  </a:lnTo>
                  <a:lnTo>
                    <a:pt x="2" y="188"/>
                  </a:lnTo>
                  <a:close/>
                </a:path>
              </a:pathLst>
            </a:custGeom>
            <a:solidFill>
              <a:schemeClr val="bg1">
                <a:lumMod val="85000"/>
              </a:schemeClr>
            </a:solidFill>
            <a:ln w="635" cap="rnd">
              <a:solidFill>
                <a:schemeClr val="bg1">
                  <a:alpha val="17000"/>
                </a:schemeClr>
              </a:solidFill>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51" name="Freeform 251">
              <a:extLst>
                <a:ext uri="{FF2B5EF4-FFF2-40B4-BE49-F238E27FC236}">
                  <a16:creationId xmlns:a16="http://schemas.microsoft.com/office/drawing/2014/main" id="{48BD0E45-CA13-9E46-83ED-959D1048D34F}"/>
                </a:ext>
              </a:extLst>
            </p:cNvPr>
            <p:cNvSpPr>
              <a:spLocks/>
            </p:cNvSpPr>
            <p:nvPr userDrawn="1"/>
          </p:nvSpPr>
          <p:spPr bwMode="auto">
            <a:xfrm>
              <a:off x="1896771" y="3590809"/>
              <a:ext cx="157267" cy="283257"/>
            </a:xfrm>
            <a:custGeom>
              <a:avLst/>
              <a:gdLst>
                <a:gd name="T0" fmla="*/ 2 w 103"/>
                <a:gd name="T1" fmla="*/ 182 h 218"/>
                <a:gd name="T2" fmla="*/ 0 w 103"/>
                <a:gd name="T3" fmla="*/ 163 h 218"/>
                <a:gd name="T4" fmla="*/ 2 w 103"/>
                <a:gd name="T5" fmla="*/ 156 h 218"/>
                <a:gd name="T6" fmla="*/ 12 w 103"/>
                <a:gd name="T7" fmla="*/ 142 h 218"/>
                <a:gd name="T8" fmla="*/ 17 w 103"/>
                <a:gd name="T9" fmla="*/ 133 h 218"/>
                <a:gd name="T10" fmla="*/ 19 w 103"/>
                <a:gd name="T11" fmla="*/ 129 h 218"/>
                <a:gd name="T12" fmla="*/ 17 w 103"/>
                <a:gd name="T13" fmla="*/ 114 h 218"/>
                <a:gd name="T14" fmla="*/ 12 w 103"/>
                <a:gd name="T15" fmla="*/ 105 h 218"/>
                <a:gd name="T16" fmla="*/ 12 w 103"/>
                <a:gd name="T17" fmla="*/ 101 h 218"/>
                <a:gd name="T18" fmla="*/ 10 w 103"/>
                <a:gd name="T19" fmla="*/ 95 h 218"/>
                <a:gd name="T20" fmla="*/ 14 w 103"/>
                <a:gd name="T21" fmla="*/ 84 h 218"/>
                <a:gd name="T22" fmla="*/ 14 w 103"/>
                <a:gd name="T23" fmla="*/ 72 h 218"/>
                <a:gd name="T24" fmla="*/ 14 w 103"/>
                <a:gd name="T25" fmla="*/ 67 h 218"/>
                <a:gd name="T26" fmla="*/ 14 w 103"/>
                <a:gd name="T27" fmla="*/ 67 h 218"/>
                <a:gd name="T28" fmla="*/ 23 w 103"/>
                <a:gd name="T29" fmla="*/ 63 h 218"/>
                <a:gd name="T30" fmla="*/ 35 w 103"/>
                <a:gd name="T31" fmla="*/ 55 h 218"/>
                <a:gd name="T32" fmla="*/ 38 w 103"/>
                <a:gd name="T33" fmla="*/ 53 h 218"/>
                <a:gd name="T34" fmla="*/ 46 w 103"/>
                <a:gd name="T35" fmla="*/ 55 h 218"/>
                <a:gd name="T36" fmla="*/ 50 w 103"/>
                <a:gd name="T37" fmla="*/ 52 h 218"/>
                <a:gd name="T38" fmla="*/ 55 w 103"/>
                <a:gd name="T39" fmla="*/ 50 h 218"/>
                <a:gd name="T40" fmla="*/ 57 w 103"/>
                <a:gd name="T41" fmla="*/ 46 h 218"/>
                <a:gd name="T42" fmla="*/ 65 w 103"/>
                <a:gd name="T43" fmla="*/ 44 h 218"/>
                <a:gd name="T44" fmla="*/ 65 w 103"/>
                <a:gd name="T45" fmla="*/ 42 h 218"/>
                <a:gd name="T46" fmla="*/ 65 w 103"/>
                <a:gd name="T47" fmla="*/ 38 h 218"/>
                <a:gd name="T48" fmla="*/ 65 w 103"/>
                <a:gd name="T49" fmla="*/ 29 h 218"/>
                <a:gd name="T50" fmla="*/ 69 w 103"/>
                <a:gd name="T51" fmla="*/ 23 h 218"/>
                <a:gd name="T52" fmla="*/ 70 w 103"/>
                <a:gd name="T53" fmla="*/ 21 h 218"/>
                <a:gd name="T54" fmla="*/ 80 w 103"/>
                <a:gd name="T55" fmla="*/ 10 h 218"/>
                <a:gd name="T56" fmla="*/ 82 w 103"/>
                <a:gd name="T57" fmla="*/ 6 h 218"/>
                <a:gd name="T58" fmla="*/ 86 w 103"/>
                <a:gd name="T59" fmla="*/ 0 h 218"/>
                <a:gd name="T60" fmla="*/ 91 w 103"/>
                <a:gd name="T61" fmla="*/ 6 h 218"/>
                <a:gd name="T62" fmla="*/ 97 w 103"/>
                <a:gd name="T63" fmla="*/ 14 h 218"/>
                <a:gd name="T64" fmla="*/ 99 w 103"/>
                <a:gd name="T65" fmla="*/ 18 h 218"/>
                <a:gd name="T66" fmla="*/ 99 w 103"/>
                <a:gd name="T67" fmla="*/ 27 h 218"/>
                <a:gd name="T68" fmla="*/ 99 w 103"/>
                <a:gd name="T69" fmla="*/ 40 h 218"/>
                <a:gd name="T70" fmla="*/ 99 w 103"/>
                <a:gd name="T71" fmla="*/ 53 h 218"/>
                <a:gd name="T72" fmla="*/ 95 w 103"/>
                <a:gd name="T73" fmla="*/ 59 h 218"/>
                <a:gd name="T74" fmla="*/ 93 w 103"/>
                <a:gd name="T75" fmla="*/ 52 h 218"/>
                <a:gd name="T76" fmla="*/ 91 w 103"/>
                <a:gd name="T77" fmla="*/ 53 h 218"/>
                <a:gd name="T78" fmla="*/ 95 w 103"/>
                <a:gd name="T79" fmla="*/ 63 h 218"/>
                <a:gd name="T80" fmla="*/ 95 w 103"/>
                <a:gd name="T81" fmla="*/ 70 h 218"/>
                <a:gd name="T82" fmla="*/ 93 w 103"/>
                <a:gd name="T83" fmla="*/ 74 h 218"/>
                <a:gd name="T84" fmla="*/ 91 w 103"/>
                <a:gd name="T85" fmla="*/ 82 h 218"/>
                <a:gd name="T86" fmla="*/ 86 w 103"/>
                <a:gd name="T87" fmla="*/ 91 h 218"/>
                <a:gd name="T88" fmla="*/ 86 w 103"/>
                <a:gd name="T89" fmla="*/ 101 h 218"/>
                <a:gd name="T90" fmla="*/ 86 w 103"/>
                <a:gd name="T91" fmla="*/ 112 h 218"/>
                <a:gd name="T92" fmla="*/ 76 w 103"/>
                <a:gd name="T93" fmla="*/ 125 h 218"/>
                <a:gd name="T94" fmla="*/ 76 w 103"/>
                <a:gd name="T95" fmla="*/ 133 h 218"/>
                <a:gd name="T96" fmla="*/ 72 w 103"/>
                <a:gd name="T97" fmla="*/ 139 h 218"/>
                <a:gd name="T98" fmla="*/ 70 w 103"/>
                <a:gd name="T99" fmla="*/ 142 h 218"/>
                <a:gd name="T100" fmla="*/ 72 w 103"/>
                <a:gd name="T101" fmla="*/ 146 h 218"/>
                <a:gd name="T102" fmla="*/ 69 w 103"/>
                <a:gd name="T103" fmla="*/ 150 h 218"/>
                <a:gd name="T104" fmla="*/ 70 w 103"/>
                <a:gd name="T105" fmla="*/ 167 h 218"/>
                <a:gd name="T106" fmla="*/ 57 w 103"/>
                <a:gd name="T107" fmla="*/ 197 h 218"/>
                <a:gd name="T108" fmla="*/ 50 w 103"/>
                <a:gd name="T109" fmla="*/ 212 h 218"/>
                <a:gd name="T110" fmla="*/ 40 w 103"/>
                <a:gd name="T111" fmla="*/ 216 h 218"/>
                <a:gd name="T112" fmla="*/ 31 w 103"/>
                <a:gd name="T113" fmla="*/ 218 h 218"/>
                <a:gd name="T114" fmla="*/ 19 w 103"/>
                <a:gd name="T115" fmla="*/ 218 h 218"/>
                <a:gd name="T116" fmla="*/ 16 w 103"/>
                <a:gd name="T117" fmla="*/ 218 h 218"/>
                <a:gd name="T118" fmla="*/ 8 w 103"/>
                <a:gd name="T119" fmla="*/ 210 h 218"/>
                <a:gd name="T120" fmla="*/ 8 w 103"/>
                <a:gd name="T121" fmla="*/ 205 h 218"/>
                <a:gd name="T122" fmla="*/ 4 w 103"/>
                <a:gd name="T123" fmla="*/ 201 h 218"/>
                <a:gd name="T124" fmla="*/ 2 w 103"/>
                <a:gd name="T125" fmla="*/ 188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3" h="218">
                  <a:moveTo>
                    <a:pt x="2" y="188"/>
                  </a:moveTo>
                  <a:lnTo>
                    <a:pt x="2" y="188"/>
                  </a:lnTo>
                  <a:lnTo>
                    <a:pt x="2" y="182"/>
                  </a:lnTo>
                  <a:lnTo>
                    <a:pt x="0" y="174"/>
                  </a:lnTo>
                  <a:lnTo>
                    <a:pt x="0" y="174"/>
                  </a:lnTo>
                  <a:lnTo>
                    <a:pt x="0" y="163"/>
                  </a:lnTo>
                  <a:lnTo>
                    <a:pt x="0" y="163"/>
                  </a:lnTo>
                  <a:lnTo>
                    <a:pt x="0" y="159"/>
                  </a:lnTo>
                  <a:lnTo>
                    <a:pt x="2" y="156"/>
                  </a:lnTo>
                  <a:lnTo>
                    <a:pt x="8" y="148"/>
                  </a:lnTo>
                  <a:lnTo>
                    <a:pt x="8" y="148"/>
                  </a:lnTo>
                  <a:lnTo>
                    <a:pt x="12" y="142"/>
                  </a:lnTo>
                  <a:lnTo>
                    <a:pt x="16" y="139"/>
                  </a:lnTo>
                  <a:lnTo>
                    <a:pt x="16" y="139"/>
                  </a:lnTo>
                  <a:lnTo>
                    <a:pt x="17" y="133"/>
                  </a:lnTo>
                  <a:lnTo>
                    <a:pt x="19" y="131"/>
                  </a:lnTo>
                  <a:lnTo>
                    <a:pt x="19" y="129"/>
                  </a:lnTo>
                  <a:lnTo>
                    <a:pt x="19" y="129"/>
                  </a:lnTo>
                  <a:lnTo>
                    <a:pt x="17" y="120"/>
                  </a:lnTo>
                  <a:lnTo>
                    <a:pt x="17" y="114"/>
                  </a:lnTo>
                  <a:lnTo>
                    <a:pt x="17" y="114"/>
                  </a:lnTo>
                  <a:lnTo>
                    <a:pt x="14" y="112"/>
                  </a:lnTo>
                  <a:lnTo>
                    <a:pt x="14" y="108"/>
                  </a:lnTo>
                  <a:lnTo>
                    <a:pt x="12" y="105"/>
                  </a:lnTo>
                  <a:lnTo>
                    <a:pt x="12" y="105"/>
                  </a:lnTo>
                  <a:lnTo>
                    <a:pt x="12" y="103"/>
                  </a:lnTo>
                  <a:lnTo>
                    <a:pt x="12" y="101"/>
                  </a:lnTo>
                  <a:lnTo>
                    <a:pt x="12" y="99"/>
                  </a:lnTo>
                  <a:lnTo>
                    <a:pt x="10" y="95"/>
                  </a:lnTo>
                  <a:lnTo>
                    <a:pt x="10" y="95"/>
                  </a:lnTo>
                  <a:lnTo>
                    <a:pt x="12" y="89"/>
                  </a:lnTo>
                  <a:lnTo>
                    <a:pt x="12" y="87"/>
                  </a:lnTo>
                  <a:lnTo>
                    <a:pt x="14" y="84"/>
                  </a:lnTo>
                  <a:lnTo>
                    <a:pt x="14" y="82"/>
                  </a:lnTo>
                  <a:lnTo>
                    <a:pt x="14" y="82"/>
                  </a:lnTo>
                  <a:lnTo>
                    <a:pt x="14" y="72"/>
                  </a:lnTo>
                  <a:lnTo>
                    <a:pt x="14" y="70"/>
                  </a:lnTo>
                  <a:lnTo>
                    <a:pt x="14" y="67"/>
                  </a:lnTo>
                  <a:lnTo>
                    <a:pt x="14" y="67"/>
                  </a:lnTo>
                  <a:lnTo>
                    <a:pt x="14" y="67"/>
                  </a:lnTo>
                  <a:lnTo>
                    <a:pt x="14" y="67"/>
                  </a:lnTo>
                  <a:lnTo>
                    <a:pt x="14" y="67"/>
                  </a:lnTo>
                  <a:lnTo>
                    <a:pt x="19" y="63"/>
                  </a:lnTo>
                  <a:lnTo>
                    <a:pt x="19" y="63"/>
                  </a:lnTo>
                  <a:lnTo>
                    <a:pt x="23" y="63"/>
                  </a:lnTo>
                  <a:lnTo>
                    <a:pt x="27" y="61"/>
                  </a:lnTo>
                  <a:lnTo>
                    <a:pt x="31" y="57"/>
                  </a:lnTo>
                  <a:lnTo>
                    <a:pt x="35" y="55"/>
                  </a:lnTo>
                  <a:lnTo>
                    <a:pt x="35" y="53"/>
                  </a:lnTo>
                  <a:lnTo>
                    <a:pt x="38" y="53"/>
                  </a:lnTo>
                  <a:lnTo>
                    <a:pt x="38" y="53"/>
                  </a:lnTo>
                  <a:lnTo>
                    <a:pt x="42" y="53"/>
                  </a:lnTo>
                  <a:lnTo>
                    <a:pt x="44" y="55"/>
                  </a:lnTo>
                  <a:lnTo>
                    <a:pt x="46" y="55"/>
                  </a:lnTo>
                  <a:lnTo>
                    <a:pt x="48" y="53"/>
                  </a:lnTo>
                  <a:lnTo>
                    <a:pt x="48" y="53"/>
                  </a:lnTo>
                  <a:lnTo>
                    <a:pt x="50" y="52"/>
                  </a:lnTo>
                  <a:lnTo>
                    <a:pt x="53" y="52"/>
                  </a:lnTo>
                  <a:lnTo>
                    <a:pt x="55" y="50"/>
                  </a:lnTo>
                  <a:lnTo>
                    <a:pt x="55" y="50"/>
                  </a:lnTo>
                  <a:lnTo>
                    <a:pt x="55" y="50"/>
                  </a:lnTo>
                  <a:lnTo>
                    <a:pt x="55" y="48"/>
                  </a:lnTo>
                  <a:lnTo>
                    <a:pt x="57" y="46"/>
                  </a:lnTo>
                  <a:lnTo>
                    <a:pt x="61" y="46"/>
                  </a:lnTo>
                  <a:lnTo>
                    <a:pt x="63" y="46"/>
                  </a:lnTo>
                  <a:lnTo>
                    <a:pt x="65" y="44"/>
                  </a:lnTo>
                  <a:lnTo>
                    <a:pt x="65" y="44"/>
                  </a:lnTo>
                  <a:lnTo>
                    <a:pt x="65" y="44"/>
                  </a:lnTo>
                  <a:lnTo>
                    <a:pt x="65" y="42"/>
                  </a:lnTo>
                  <a:lnTo>
                    <a:pt x="65" y="44"/>
                  </a:lnTo>
                  <a:lnTo>
                    <a:pt x="65" y="42"/>
                  </a:lnTo>
                  <a:lnTo>
                    <a:pt x="65" y="38"/>
                  </a:lnTo>
                  <a:lnTo>
                    <a:pt x="65" y="38"/>
                  </a:lnTo>
                  <a:lnTo>
                    <a:pt x="65" y="29"/>
                  </a:lnTo>
                  <a:lnTo>
                    <a:pt x="65" y="29"/>
                  </a:lnTo>
                  <a:lnTo>
                    <a:pt x="65" y="29"/>
                  </a:lnTo>
                  <a:lnTo>
                    <a:pt x="67" y="25"/>
                  </a:lnTo>
                  <a:lnTo>
                    <a:pt x="69" y="23"/>
                  </a:lnTo>
                  <a:lnTo>
                    <a:pt x="69" y="23"/>
                  </a:lnTo>
                  <a:lnTo>
                    <a:pt x="70" y="21"/>
                  </a:lnTo>
                  <a:lnTo>
                    <a:pt x="70" y="21"/>
                  </a:lnTo>
                  <a:lnTo>
                    <a:pt x="76" y="16"/>
                  </a:lnTo>
                  <a:lnTo>
                    <a:pt x="76" y="16"/>
                  </a:lnTo>
                  <a:lnTo>
                    <a:pt x="80" y="10"/>
                  </a:lnTo>
                  <a:lnTo>
                    <a:pt x="80" y="8"/>
                  </a:lnTo>
                  <a:lnTo>
                    <a:pt x="80" y="8"/>
                  </a:lnTo>
                  <a:lnTo>
                    <a:pt x="82" y="6"/>
                  </a:lnTo>
                  <a:lnTo>
                    <a:pt x="82" y="6"/>
                  </a:lnTo>
                  <a:lnTo>
                    <a:pt x="86" y="0"/>
                  </a:lnTo>
                  <a:lnTo>
                    <a:pt x="86" y="0"/>
                  </a:lnTo>
                  <a:lnTo>
                    <a:pt x="86" y="0"/>
                  </a:lnTo>
                  <a:lnTo>
                    <a:pt x="87" y="0"/>
                  </a:lnTo>
                  <a:lnTo>
                    <a:pt x="91" y="6"/>
                  </a:lnTo>
                  <a:lnTo>
                    <a:pt x="91" y="6"/>
                  </a:lnTo>
                  <a:lnTo>
                    <a:pt x="97" y="12"/>
                  </a:lnTo>
                  <a:lnTo>
                    <a:pt x="97" y="14"/>
                  </a:lnTo>
                  <a:lnTo>
                    <a:pt x="99" y="16"/>
                  </a:lnTo>
                  <a:lnTo>
                    <a:pt x="99" y="16"/>
                  </a:lnTo>
                  <a:lnTo>
                    <a:pt x="99" y="18"/>
                  </a:lnTo>
                  <a:lnTo>
                    <a:pt x="99" y="19"/>
                  </a:lnTo>
                  <a:lnTo>
                    <a:pt x="99" y="21"/>
                  </a:lnTo>
                  <a:lnTo>
                    <a:pt x="99" y="27"/>
                  </a:lnTo>
                  <a:lnTo>
                    <a:pt x="99" y="27"/>
                  </a:lnTo>
                  <a:lnTo>
                    <a:pt x="99" y="40"/>
                  </a:lnTo>
                  <a:lnTo>
                    <a:pt x="99" y="40"/>
                  </a:lnTo>
                  <a:lnTo>
                    <a:pt x="99" y="52"/>
                  </a:lnTo>
                  <a:lnTo>
                    <a:pt x="99" y="52"/>
                  </a:lnTo>
                  <a:lnTo>
                    <a:pt x="99" y="53"/>
                  </a:lnTo>
                  <a:lnTo>
                    <a:pt x="101" y="57"/>
                  </a:lnTo>
                  <a:lnTo>
                    <a:pt x="103" y="59"/>
                  </a:lnTo>
                  <a:lnTo>
                    <a:pt x="95" y="59"/>
                  </a:lnTo>
                  <a:lnTo>
                    <a:pt x="95" y="53"/>
                  </a:lnTo>
                  <a:lnTo>
                    <a:pt x="95" y="53"/>
                  </a:lnTo>
                  <a:lnTo>
                    <a:pt x="93" y="52"/>
                  </a:lnTo>
                  <a:lnTo>
                    <a:pt x="91" y="52"/>
                  </a:lnTo>
                  <a:lnTo>
                    <a:pt x="91" y="53"/>
                  </a:lnTo>
                  <a:lnTo>
                    <a:pt x="91" y="53"/>
                  </a:lnTo>
                  <a:lnTo>
                    <a:pt x="91" y="53"/>
                  </a:lnTo>
                  <a:lnTo>
                    <a:pt x="91" y="59"/>
                  </a:lnTo>
                  <a:lnTo>
                    <a:pt x="95" y="63"/>
                  </a:lnTo>
                  <a:lnTo>
                    <a:pt x="97" y="67"/>
                  </a:lnTo>
                  <a:lnTo>
                    <a:pt x="97" y="67"/>
                  </a:lnTo>
                  <a:lnTo>
                    <a:pt x="95" y="70"/>
                  </a:lnTo>
                  <a:lnTo>
                    <a:pt x="95" y="70"/>
                  </a:lnTo>
                  <a:lnTo>
                    <a:pt x="93" y="70"/>
                  </a:lnTo>
                  <a:lnTo>
                    <a:pt x="93" y="74"/>
                  </a:lnTo>
                  <a:lnTo>
                    <a:pt x="91" y="80"/>
                  </a:lnTo>
                  <a:lnTo>
                    <a:pt x="91" y="80"/>
                  </a:lnTo>
                  <a:lnTo>
                    <a:pt x="91" y="82"/>
                  </a:lnTo>
                  <a:lnTo>
                    <a:pt x="91" y="84"/>
                  </a:lnTo>
                  <a:lnTo>
                    <a:pt x="87" y="87"/>
                  </a:lnTo>
                  <a:lnTo>
                    <a:pt x="86" y="91"/>
                  </a:lnTo>
                  <a:lnTo>
                    <a:pt x="86" y="93"/>
                  </a:lnTo>
                  <a:lnTo>
                    <a:pt x="86" y="93"/>
                  </a:lnTo>
                  <a:lnTo>
                    <a:pt x="86" y="101"/>
                  </a:lnTo>
                  <a:lnTo>
                    <a:pt x="86" y="101"/>
                  </a:lnTo>
                  <a:lnTo>
                    <a:pt x="86" y="112"/>
                  </a:lnTo>
                  <a:lnTo>
                    <a:pt x="86" y="112"/>
                  </a:lnTo>
                  <a:lnTo>
                    <a:pt x="84" y="116"/>
                  </a:lnTo>
                  <a:lnTo>
                    <a:pt x="82" y="120"/>
                  </a:lnTo>
                  <a:lnTo>
                    <a:pt x="76" y="125"/>
                  </a:lnTo>
                  <a:lnTo>
                    <a:pt x="76" y="125"/>
                  </a:lnTo>
                  <a:lnTo>
                    <a:pt x="76" y="129"/>
                  </a:lnTo>
                  <a:lnTo>
                    <a:pt x="76" y="133"/>
                  </a:lnTo>
                  <a:lnTo>
                    <a:pt x="76" y="137"/>
                  </a:lnTo>
                  <a:lnTo>
                    <a:pt x="76" y="137"/>
                  </a:lnTo>
                  <a:lnTo>
                    <a:pt x="72" y="139"/>
                  </a:lnTo>
                  <a:lnTo>
                    <a:pt x="70" y="139"/>
                  </a:lnTo>
                  <a:lnTo>
                    <a:pt x="70" y="142"/>
                  </a:lnTo>
                  <a:lnTo>
                    <a:pt x="70" y="142"/>
                  </a:lnTo>
                  <a:lnTo>
                    <a:pt x="70" y="142"/>
                  </a:lnTo>
                  <a:lnTo>
                    <a:pt x="72" y="144"/>
                  </a:lnTo>
                  <a:lnTo>
                    <a:pt x="72" y="146"/>
                  </a:lnTo>
                  <a:lnTo>
                    <a:pt x="70" y="148"/>
                  </a:lnTo>
                  <a:lnTo>
                    <a:pt x="70" y="148"/>
                  </a:lnTo>
                  <a:lnTo>
                    <a:pt x="69" y="150"/>
                  </a:lnTo>
                  <a:lnTo>
                    <a:pt x="69" y="156"/>
                  </a:lnTo>
                  <a:lnTo>
                    <a:pt x="70" y="159"/>
                  </a:lnTo>
                  <a:lnTo>
                    <a:pt x="70" y="167"/>
                  </a:lnTo>
                  <a:lnTo>
                    <a:pt x="65" y="180"/>
                  </a:lnTo>
                  <a:lnTo>
                    <a:pt x="61" y="192"/>
                  </a:lnTo>
                  <a:lnTo>
                    <a:pt x="57" y="197"/>
                  </a:lnTo>
                  <a:lnTo>
                    <a:pt x="53" y="207"/>
                  </a:lnTo>
                  <a:lnTo>
                    <a:pt x="50" y="212"/>
                  </a:lnTo>
                  <a:lnTo>
                    <a:pt x="50" y="212"/>
                  </a:lnTo>
                  <a:lnTo>
                    <a:pt x="46" y="214"/>
                  </a:lnTo>
                  <a:lnTo>
                    <a:pt x="44" y="214"/>
                  </a:lnTo>
                  <a:lnTo>
                    <a:pt x="40" y="216"/>
                  </a:lnTo>
                  <a:lnTo>
                    <a:pt x="40" y="216"/>
                  </a:lnTo>
                  <a:lnTo>
                    <a:pt x="36" y="216"/>
                  </a:lnTo>
                  <a:lnTo>
                    <a:pt x="31" y="218"/>
                  </a:lnTo>
                  <a:lnTo>
                    <a:pt x="31" y="218"/>
                  </a:lnTo>
                  <a:lnTo>
                    <a:pt x="23" y="218"/>
                  </a:lnTo>
                  <a:lnTo>
                    <a:pt x="19" y="218"/>
                  </a:lnTo>
                  <a:lnTo>
                    <a:pt x="19" y="218"/>
                  </a:lnTo>
                  <a:lnTo>
                    <a:pt x="17" y="218"/>
                  </a:lnTo>
                  <a:lnTo>
                    <a:pt x="16" y="218"/>
                  </a:lnTo>
                  <a:lnTo>
                    <a:pt x="14" y="216"/>
                  </a:lnTo>
                  <a:lnTo>
                    <a:pt x="14" y="216"/>
                  </a:lnTo>
                  <a:lnTo>
                    <a:pt x="8" y="210"/>
                  </a:lnTo>
                  <a:lnTo>
                    <a:pt x="8" y="210"/>
                  </a:lnTo>
                  <a:lnTo>
                    <a:pt x="8" y="209"/>
                  </a:lnTo>
                  <a:lnTo>
                    <a:pt x="8" y="205"/>
                  </a:lnTo>
                  <a:lnTo>
                    <a:pt x="6" y="205"/>
                  </a:lnTo>
                  <a:lnTo>
                    <a:pt x="6" y="205"/>
                  </a:lnTo>
                  <a:lnTo>
                    <a:pt x="4" y="201"/>
                  </a:lnTo>
                  <a:lnTo>
                    <a:pt x="6" y="192"/>
                  </a:lnTo>
                  <a:lnTo>
                    <a:pt x="2" y="188"/>
                  </a:lnTo>
                  <a:lnTo>
                    <a:pt x="2" y="188"/>
                  </a:lnTo>
                  <a:lnTo>
                    <a:pt x="2" y="188"/>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52" name="Freeform 252">
              <a:extLst>
                <a:ext uri="{FF2B5EF4-FFF2-40B4-BE49-F238E27FC236}">
                  <a16:creationId xmlns:a16="http://schemas.microsoft.com/office/drawing/2014/main" id="{C7D36CE2-AA55-1A43-8D81-922EFF7A2AAD}"/>
                </a:ext>
              </a:extLst>
            </p:cNvPr>
            <p:cNvSpPr>
              <a:spLocks/>
            </p:cNvSpPr>
            <p:nvPr userDrawn="1"/>
          </p:nvSpPr>
          <p:spPr bwMode="auto">
            <a:xfrm>
              <a:off x="1623462" y="3884461"/>
              <a:ext cx="32064" cy="31184"/>
            </a:xfrm>
            <a:custGeom>
              <a:avLst/>
              <a:gdLst>
                <a:gd name="T0" fmla="*/ 17 w 21"/>
                <a:gd name="T1" fmla="*/ 1 h 24"/>
                <a:gd name="T2" fmla="*/ 7 w 21"/>
                <a:gd name="T3" fmla="*/ 0 h 24"/>
                <a:gd name="T4" fmla="*/ 2 w 21"/>
                <a:gd name="T5" fmla="*/ 5 h 24"/>
                <a:gd name="T6" fmla="*/ 0 w 21"/>
                <a:gd name="T7" fmla="*/ 15 h 24"/>
                <a:gd name="T8" fmla="*/ 7 w 21"/>
                <a:gd name="T9" fmla="*/ 24 h 24"/>
                <a:gd name="T10" fmla="*/ 17 w 21"/>
                <a:gd name="T11" fmla="*/ 24 h 24"/>
                <a:gd name="T12" fmla="*/ 21 w 21"/>
                <a:gd name="T13" fmla="*/ 17 h 24"/>
                <a:gd name="T14" fmla="*/ 17 w 21"/>
                <a:gd name="T15" fmla="*/ 1 h 24"/>
                <a:gd name="T16" fmla="*/ 17 w 21"/>
                <a:gd name="T17" fmla="*/ 1 h 24"/>
                <a:gd name="T18" fmla="*/ 17 w 21"/>
                <a:gd name="T19" fmla="*/ 1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24">
                  <a:moveTo>
                    <a:pt x="17" y="1"/>
                  </a:moveTo>
                  <a:lnTo>
                    <a:pt x="7" y="0"/>
                  </a:lnTo>
                  <a:lnTo>
                    <a:pt x="2" y="5"/>
                  </a:lnTo>
                  <a:lnTo>
                    <a:pt x="0" y="15"/>
                  </a:lnTo>
                  <a:lnTo>
                    <a:pt x="7" y="24"/>
                  </a:lnTo>
                  <a:lnTo>
                    <a:pt x="17" y="24"/>
                  </a:lnTo>
                  <a:lnTo>
                    <a:pt x="21" y="17"/>
                  </a:lnTo>
                  <a:lnTo>
                    <a:pt x="17" y="1"/>
                  </a:lnTo>
                  <a:lnTo>
                    <a:pt x="17" y="1"/>
                  </a:lnTo>
                  <a:lnTo>
                    <a:pt x="17" y="1"/>
                  </a:lnTo>
                  <a:close/>
                </a:path>
              </a:pathLst>
            </a:custGeom>
            <a:solidFill>
              <a:schemeClr val="bg1">
                <a:lumMod val="85000"/>
              </a:schemeClr>
            </a:solidFill>
            <a:ln w="635" cap="rnd">
              <a:solidFill>
                <a:schemeClr val="bg1">
                  <a:alpha val="17000"/>
                </a:schemeClr>
              </a:solidFill>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53" name="Freeform 253">
              <a:extLst>
                <a:ext uri="{FF2B5EF4-FFF2-40B4-BE49-F238E27FC236}">
                  <a16:creationId xmlns:a16="http://schemas.microsoft.com/office/drawing/2014/main" id="{51CF487F-4609-4C46-AA11-7555A22D6341}"/>
                </a:ext>
              </a:extLst>
            </p:cNvPr>
            <p:cNvSpPr>
              <a:spLocks/>
            </p:cNvSpPr>
            <p:nvPr userDrawn="1"/>
          </p:nvSpPr>
          <p:spPr bwMode="auto">
            <a:xfrm>
              <a:off x="1623462" y="3884461"/>
              <a:ext cx="32064" cy="31184"/>
            </a:xfrm>
            <a:custGeom>
              <a:avLst/>
              <a:gdLst>
                <a:gd name="T0" fmla="*/ 17 w 21"/>
                <a:gd name="T1" fmla="*/ 1 h 24"/>
                <a:gd name="T2" fmla="*/ 7 w 21"/>
                <a:gd name="T3" fmla="*/ 0 h 24"/>
                <a:gd name="T4" fmla="*/ 2 w 21"/>
                <a:gd name="T5" fmla="*/ 5 h 24"/>
                <a:gd name="T6" fmla="*/ 0 w 21"/>
                <a:gd name="T7" fmla="*/ 15 h 24"/>
                <a:gd name="T8" fmla="*/ 7 w 21"/>
                <a:gd name="T9" fmla="*/ 24 h 24"/>
                <a:gd name="T10" fmla="*/ 17 w 21"/>
                <a:gd name="T11" fmla="*/ 24 h 24"/>
                <a:gd name="T12" fmla="*/ 21 w 21"/>
                <a:gd name="T13" fmla="*/ 17 h 24"/>
                <a:gd name="T14" fmla="*/ 17 w 21"/>
                <a:gd name="T15" fmla="*/ 1 h 24"/>
                <a:gd name="T16" fmla="*/ 17 w 21"/>
                <a:gd name="T17" fmla="*/ 1 h 24"/>
                <a:gd name="T18" fmla="*/ 17 w 21"/>
                <a:gd name="T19" fmla="*/ 1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24">
                  <a:moveTo>
                    <a:pt x="17" y="1"/>
                  </a:moveTo>
                  <a:lnTo>
                    <a:pt x="7" y="0"/>
                  </a:lnTo>
                  <a:lnTo>
                    <a:pt x="2" y="5"/>
                  </a:lnTo>
                  <a:lnTo>
                    <a:pt x="0" y="15"/>
                  </a:lnTo>
                  <a:lnTo>
                    <a:pt x="7" y="24"/>
                  </a:lnTo>
                  <a:lnTo>
                    <a:pt x="17" y="24"/>
                  </a:lnTo>
                  <a:lnTo>
                    <a:pt x="21" y="17"/>
                  </a:lnTo>
                  <a:lnTo>
                    <a:pt x="17" y="1"/>
                  </a:lnTo>
                  <a:lnTo>
                    <a:pt x="17" y="1"/>
                  </a:lnTo>
                  <a:lnTo>
                    <a:pt x="17" y="1"/>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54" name="Freeform 254">
              <a:extLst>
                <a:ext uri="{FF2B5EF4-FFF2-40B4-BE49-F238E27FC236}">
                  <a16:creationId xmlns:a16="http://schemas.microsoft.com/office/drawing/2014/main" id="{F57623F6-EF9F-094E-9FFC-8EAE925A6E7F}"/>
                </a:ext>
              </a:extLst>
            </p:cNvPr>
            <p:cNvSpPr>
              <a:spLocks/>
            </p:cNvSpPr>
            <p:nvPr userDrawn="1"/>
          </p:nvSpPr>
          <p:spPr bwMode="auto">
            <a:xfrm>
              <a:off x="1542538" y="3942932"/>
              <a:ext cx="54967" cy="46776"/>
            </a:xfrm>
            <a:custGeom>
              <a:avLst/>
              <a:gdLst>
                <a:gd name="T0" fmla="*/ 21 w 36"/>
                <a:gd name="T1" fmla="*/ 0 h 36"/>
                <a:gd name="T2" fmla="*/ 21 w 36"/>
                <a:gd name="T3" fmla="*/ 0 h 36"/>
                <a:gd name="T4" fmla="*/ 30 w 36"/>
                <a:gd name="T5" fmla="*/ 6 h 36"/>
                <a:gd name="T6" fmla="*/ 32 w 36"/>
                <a:gd name="T7" fmla="*/ 9 h 36"/>
                <a:gd name="T8" fmla="*/ 36 w 36"/>
                <a:gd name="T9" fmla="*/ 17 h 36"/>
                <a:gd name="T10" fmla="*/ 28 w 36"/>
                <a:gd name="T11" fmla="*/ 28 h 36"/>
                <a:gd name="T12" fmla="*/ 19 w 36"/>
                <a:gd name="T13" fmla="*/ 28 h 36"/>
                <a:gd name="T14" fmla="*/ 13 w 36"/>
                <a:gd name="T15" fmla="*/ 36 h 36"/>
                <a:gd name="T16" fmla="*/ 13 w 36"/>
                <a:gd name="T17" fmla="*/ 36 h 36"/>
                <a:gd name="T18" fmla="*/ 9 w 36"/>
                <a:gd name="T19" fmla="*/ 34 h 36"/>
                <a:gd name="T20" fmla="*/ 6 w 36"/>
                <a:gd name="T21" fmla="*/ 30 h 36"/>
                <a:gd name="T22" fmla="*/ 2 w 36"/>
                <a:gd name="T23" fmla="*/ 26 h 36"/>
                <a:gd name="T24" fmla="*/ 0 w 36"/>
                <a:gd name="T25" fmla="*/ 25 h 36"/>
                <a:gd name="T26" fmla="*/ 2 w 36"/>
                <a:gd name="T27" fmla="*/ 23 h 36"/>
                <a:gd name="T28" fmla="*/ 2 w 36"/>
                <a:gd name="T29" fmla="*/ 23 h 36"/>
                <a:gd name="T30" fmla="*/ 21 w 36"/>
                <a:gd name="T31" fmla="*/ 0 h 36"/>
                <a:gd name="T32" fmla="*/ 21 w 36"/>
                <a:gd name="T33" fmla="*/ 0 h 36"/>
                <a:gd name="T34" fmla="*/ 21 w 36"/>
                <a:gd name="T35" fmla="*/ 0 h 36"/>
                <a:gd name="T36" fmla="*/ 21 w 36"/>
                <a:gd name="T37"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6" h="36">
                  <a:moveTo>
                    <a:pt x="21" y="0"/>
                  </a:moveTo>
                  <a:lnTo>
                    <a:pt x="21" y="0"/>
                  </a:lnTo>
                  <a:lnTo>
                    <a:pt x="30" y="6"/>
                  </a:lnTo>
                  <a:lnTo>
                    <a:pt x="32" y="9"/>
                  </a:lnTo>
                  <a:lnTo>
                    <a:pt x="36" y="17"/>
                  </a:lnTo>
                  <a:lnTo>
                    <a:pt x="28" y="28"/>
                  </a:lnTo>
                  <a:lnTo>
                    <a:pt x="19" y="28"/>
                  </a:lnTo>
                  <a:lnTo>
                    <a:pt x="13" y="36"/>
                  </a:lnTo>
                  <a:lnTo>
                    <a:pt x="13" y="36"/>
                  </a:lnTo>
                  <a:lnTo>
                    <a:pt x="9" y="34"/>
                  </a:lnTo>
                  <a:lnTo>
                    <a:pt x="6" y="30"/>
                  </a:lnTo>
                  <a:lnTo>
                    <a:pt x="2" y="26"/>
                  </a:lnTo>
                  <a:lnTo>
                    <a:pt x="0" y="25"/>
                  </a:lnTo>
                  <a:lnTo>
                    <a:pt x="2" y="23"/>
                  </a:lnTo>
                  <a:lnTo>
                    <a:pt x="2" y="23"/>
                  </a:lnTo>
                  <a:lnTo>
                    <a:pt x="21" y="0"/>
                  </a:lnTo>
                  <a:lnTo>
                    <a:pt x="21" y="0"/>
                  </a:lnTo>
                  <a:lnTo>
                    <a:pt x="21" y="0"/>
                  </a:lnTo>
                  <a:lnTo>
                    <a:pt x="21" y="0"/>
                  </a:lnTo>
                  <a:close/>
                </a:path>
              </a:pathLst>
            </a:custGeom>
            <a:solidFill>
              <a:schemeClr val="bg1">
                <a:lumMod val="85000"/>
              </a:schemeClr>
            </a:solidFill>
            <a:ln w="635" cap="rnd">
              <a:solidFill>
                <a:schemeClr val="bg1">
                  <a:alpha val="17000"/>
                </a:schemeClr>
              </a:solidFill>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55" name="Freeform 255">
              <a:extLst>
                <a:ext uri="{FF2B5EF4-FFF2-40B4-BE49-F238E27FC236}">
                  <a16:creationId xmlns:a16="http://schemas.microsoft.com/office/drawing/2014/main" id="{E34C40EC-FCE7-624A-863F-8D4DCCC3F6A7}"/>
                </a:ext>
              </a:extLst>
            </p:cNvPr>
            <p:cNvSpPr>
              <a:spLocks/>
            </p:cNvSpPr>
            <p:nvPr userDrawn="1"/>
          </p:nvSpPr>
          <p:spPr bwMode="auto">
            <a:xfrm>
              <a:off x="1542538" y="3942932"/>
              <a:ext cx="54967" cy="46776"/>
            </a:xfrm>
            <a:custGeom>
              <a:avLst/>
              <a:gdLst>
                <a:gd name="T0" fmla="*/ 21 w 36"/>
                <a:gd name="T1" fmla="*/ 0 h 36"/>
                <a:gd name="T2" fmla="*/ 21 w 36"/>
                <a:gd name="T3" fmla="*/ 0 h 36"/>
                <a:gd name="T4" fmla="*/ 30 w 36"/>
                <a:gd name="T5" fmla="*/ 6 h 36"/>
                <a:gd name="T6" fmla="*/ 32 w 36"/>
                <a:gd name="T7" fmla="*/ 9 h 36"/>
                <a:gd name="T8" fmla="*/ 36 w 36"/>
                <a:gd name="T9" fmla="*/ 17 h 36"/>
                <a:gd name="T10" fmla="*/ 28 w 36"/>
                <a:gd name="T11" fmla="*/ 28 h 36"/>
                <a:gd name="T12" fmla="*/ 19 w 36"/>
                <a:gd name="T13" fmla="*/ 28 h 36"/>
                <a:gd name="T14" fmla="*/ 13 w 36"/>
                <a:gd name="T15" fmla="*/ 36 h 36"/>
                <a:gd name="T16" fmla="*/ 13 w 36"/>
                <a:gd name="T17" fmla="*/ 36 h 36"/>
                <a:gd name="T18" fmla="*/ 9 w 36"/>
                <a:gd name="T19" fmla="*/ 34 h 36"/>
                <a:gd name="T20" fmla="*/ 6 w 36"/>
                <a:gd name="T21" fmla="*/ 30 h 36"/>
                <a:gd name="T22" fmla="*/ 2 w 36"/>
                <a:gd name="T23" fmla="*/ 26 h 36"/>
                <a:gd name="T24" fmla="*/ 0 w 36"/>
                <a:gd name="T25" fmla="*/ 25 h 36"/>
                <a:gd name="T26" fmla="*/ 2 w 36"/>
                <a:gd name="T27" fmla="*/ 23 h 36"/>
                <a:gd name="T28" fmla="*/ 2 w 36"/>
                <a:gd name="T29" fmla="*/ 23 h 36"/>
                <a:gd name="T30" fmla="*/ 21 w 36"/>
                <a:gd name="T31" fmla="*/ 0 h 36"/>
                <a:gd name="T32" fmla="*/ 21 w 36"/>
                <a:gd name="T33" fmla="*/ 0 h 36"/>
                <a:gd name="T34" fmla="*/ 21 w 36"/>
                <a:gd name="T35" fmla="*/ 0 h 36"/>
                <a:gd name="T36" fmla="*/ 21 w 36"/>
                <a:gd name="T37"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6" h="36">
                  <a:moveTo>
                    <a:pt x="21" y="0"/>
                  </a:moveTo>
                  <a:lnTo>
                    <a:pt x="21" y="0"/>
                  </a:lnTo>
                  <a:lnTo>
                    <a:pt x="30" y="6"/>
                  </a:lnTo>
                  <a:lnTo>
                    <a:pt x="32" y="9"/>
                  </a:lnTo>
                  <a:lnTo>
                    <a:pt x="36" y="17"/>
                  </a:lnTo>
                  <a:lnTo>
                    <a:pt x="28" y="28"/>
                  </a:lnTo>
                  <a:lnTo>
                    <a:pt x="19" y="28"/>
                  </a:lnTo>
                  <a:lnTo>
                    <a:pt x="13" y="36"/>
                  </a:lnTo>
                  <a:lnTo>
                    <a:pt x="13" y="36"/>
                  </a:lnTo>
                  <a:lnTo>
                    <a:pt x="9" y="34"/>
                  </a:lnTo>
                  <a:lnTo>
                    <a:pt x="6" y="30"/>
                  </a:lnTo>
                  <a:lnTo>
                    <a:pt x="2" y="26"/>
                  </a:lnTo>
                  <a:lnTo>
                    <a:pt x="0" y="25"/>
                  </a:lnTo>
                  <a:lnTo>
                    <a:pt x="2" y="23"/>
                  </a:lnTo>
                  <a:lnTo>
                    <a:pt x="2" y="23"/>
                  </a:lnTo>
                  <a:lnTo>
                    <a:pt x="21" y="0"/>
                  </a:lnTo>
                  <a:lnTo>
                    <a:pt x="21" y="0"/>
                  </a:lnTo>
                  <a:lnTo>
                    <a:pt x="21" y="0"/>
                  </a:lnTo>
                  <a:lnTo>
                    <a:pt x="21" y="0"/>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56" name="Freeform 256">
              <a:extLst>
                <a:ext uri="{FF2B5EF4-FFF2-40B4-BE49-F238E27FC236}">
                  <a16:creationId xmlns:a16="http://schemas.microsoft.com/office/drawing/2014/main" id="{548D7A81-EDDF-444F-B5BF-2EAC105B6D64}"/>
                </a:ext>
              </a:extLst>
            </p:cNvPr>
            <p:cNvSpPr>
              <a:spLocks/>
            </p:cNvSpPr>
            <p:nvPr userDrawn="1"/>
          </p:nvSpPr>
          <p:spPr bwMode="auto">
            <a:xfrm>
              <a:off x="1591398" y="3347831"/>
              <a:ext cx="239718" cy="226086"/>
            </a:xfrm>
            <a:custGeom>
              <a:avLst/>
              <a:gdLst>
                <a:gd name="T0" fmla="*/ 148 w 157"/>
                <a:gd name="T1" fmla="*/ 163 h 174"/>
                <a:gd name="T2" fmla="*/ 127 w 157"/>
                <a:gd name="T3" fmla="*/ 167 h 174"/>
                <a:gd name="T4" fmla="*/ 96 w 157"/>
                <a:gd name="T5" fmla="*/ 172 h 174"/>
                <a:gd name="T6" fmla="*/ 79 w 157"/>
                <a:gd name="T7" fmla="*/ 159 h 174"/>
                <a:gd name="T8" fmla="*/ 61 w 157"/>
                <a:gd name="T9" fmla="*/ 136 h 174"/>
                <a:gd name="T10" fmla="*/ 49 w 157"/>
                <a:gd name="T11" fmla="*/ 140 h 174"/>
                <a:gd name="T12" fmla="*/ 32 w 157"/>
                <a:gd name="T13" fmla="*/ 127 h 174"/>
                <a:gd name="T14" fmla="*/ 19 w 157"/>
                <a:gd name="T15" fmla="*/ 112 h 174"/>
                <a:gd name="T16" fmla="*/ 8 w 157"/>
                <a:gd name="T17" fmla="*/ 91 h 174"/>
                <a:gd name="T18" fmla="*/ 0 w 157"/>
                <a:gd name="T19" fmla="*/ 68 h 174"/>
                <a:gd name="T20" fmla="*/ 11 w 157"/>
                <a:gd name="T21" fmla="*/ 59 h 174"/>
                <a:gd name="T22" fmla="*/ 26 w 157"/>
                <a:gd name="T23" fmla="*/ 34 h 174"/>
                <a:gd name="T24" fmla="*/ 21 w 157"/>
                <a:gd name="T25" fmla="*/ 23 h 174"/>
                <a:gd name="T26" fmla="*/ 26 w 157"/>
                <a:gd name="T27" fmla="*/ 2 h 174"/>
                <a:gd name="T28" fmla="*/ 38 w 157"/>
                <a:gd name="T29" fmla="*/ 0 h 174"/>
                <a:gd name="T30" fmla="*/ 38 w 157"/>
                <a:gd name="T31" fmla="*/ 19 h 174"/>
                <a:gd name="T32" fmla="*/ 42 w 157"/>
                <a:gd name="T33" fmla="*/ 30 h 174"/>
                <a:gd name="T34" fmla="*/ 45 w 157"/>
                <a:gd name="T35" fmla="*/ 29 h 174"/>
                <a:gd name="T36" fmla="*/ 51 w 157"/>
                <a:gd name="T37" fmla="*/ 29 h 174"/>
                <a:gd name="T38" fmla="*/ 57 w 157"/>
                <a:gd name="T39" fmla="*/ 25 h 174"/>
                <a:gd name="T40" fmla="*/ 57 w 157"/>
                <a:gd name="T41" fmla="*/ 15 h 174"/>
                <a:gd name="T42" fmla="*/ 70 w 157"/>
                <a:gd name="T43" fmla="*/ 2 h 174"/>
                <a:gd name="T44" fmla="*/ 121 w 157"/>
                <a:gd name="T45" fmla="*/ 46 h 174"/>
                <a:gd name="T46" fmla="*/ 138 w 157"/>
                <a:gd name="T47" fmla="*/ 72 h 174"/>
                <a:gd name="T48" fmla="*/ 134 w 157"/>
                <a:gd name="T49" fmla="*/ 83 h 174"/>
                <a:gd name="T50" fmla="*/ 144 w 157"/>
                <a:gd name="T51" fmla="*/ 93 h 174"/>
                <a:gd name="T52" fmla="*/ 146 w 157"/>
                <a:gd name="T53" fmla="*/ 100 h 174"/>
                <a:gd name="T54" fmla="*/ 148 w 157"/>
                <a:gd name="T55" fmla="*/ 102 h 174"/>
                <a:gd name="T56" fmla="*/ 144 w 157"/>
                <a:gd name="T57" fmla="*/ 116 h 174"/>
                <a:gd name="T58" fmla="*/ 144 w 157"/>
                <a:gd name="T59" fmla="*/ 123 h 174"/>
                <a:gd name="T60" fmla="*/ 144 w 157"/>
                <a:gd name="T61" fmla="*/ 129 h 174"/>
                <a:gd name="T62" fmla="*/ 148 w 157"/>
                <a:gd name="T63" fmla="*/ 133 h 174"/>
                <a:gd name="T64" fmla="*/ 149 w 157"/>
                <a:gd name="T65" fmla="*/ 136 h 174"/>
                <a:gd name="T66" fmla="*/ 149 w 157"/>
                <a:gd name="T67" fmla="*/ 138 h 174"/>
                <a:gd name="T68" fmla="*/ 153 w 157"/>
                <a:gd name="T69" fmla="*/ 146 h 174"/>
                <a:gd name="T70" fmla="*/ 157 w 157"/>
                <a:gd name="T71" fmla="*/ 157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57" h="174">
                  <a:moveTo>
                    <a:pt x="157" y="157"/>
                  </a:moveTo>
                  <a:lnTo>
                    <a:pt x="148" y="163"/>
                  </a:lnTo>
                  <a:lnTo>
                    <a:pt x="132" y="174"/>
                  </a:lnTo>
                  <a:lnTo>
                    <a:pt x="127" y="167"/>
                  </a:lnTo>
                  <a:lnTo>
                    <a:pt x="121" y="174"/>
                  </a:lnTo>
                  <a:lnTo>
                    <a:pt x="96" y="172"/>
                  </a:lnTo>
                  <a:lnTo>
                    <a:pt x="79" y="172"/>
                  </a:lnTo>
                  <a:lnTo>
                    <a:pt x="79" y="159"/>
                  </a:lnTo>
                  <a:lnTo>
                    <a:pt x="76" y="146"/>
                  </a:lnTo>
                  <a:lnTo>
                    <a:pt x="61" y="136"/>
                  </a:lnTo>
                  <a:lnTo>
                    <a:pt x="53" y="136"/>
                  </a:lnTo>
                  <a:lnTo>
                    <a:pt x="49" y="140"/>
                  </a:lnTo>
                  <a:lnTo>
                    <a:pt x="40" y="135"/>
                  </a:lnTo>
                  <a:lnTo>
                    <a:pt x="32" y="127"/>
                  </a:lnTo>
                  <a:lnTo>
                    <a:pt x="19" y="121"/>
                  </a:lnTo>
                  <a:lnTo>
                    <a:pt x="19" y="112"/>
                  </a:lnTo>
                  <a:lnTo>
                    <a:pt x="9" y="106"/>
                  </a:lnTo>
                  <a:lnTo>
                    <a:pt x="8" y="91"/>
                  </a:lnTo>
                  <a:lnTo>
                    <a:pt x="0" y="83"/>
                  </a:lnTo>
                  <a:lnTo>
                    <a:pt x="0" y="68"/>
                  </a:lnTo>
                  <a:lnTo>
                    <a:pt x="0" y="55"/>
                  </a:lnTo>
                  <a:lnTo>
                    <a:pt x="11" y="59"/>
                  </a:lnTo>
                  <a:lnTo>
                    <a:pt x="25" y="44"/>
                  </a:lnTo>
                  <a:lnTo>
                    <a:pt x="26" y="34"/>
                  </a:lnTo>
                  <a:lnTo>
                    <a:pt x="19" y="34"/>
                  </a:lnTo>
                  <a:lnTo>
                    <a:pt x="21" y="23"/>
                  </a:lnTo>
                  <a:lnTo>
                    <a:pt x="26" y="23"/>
                  </a:lnTo>
                  <a:lnTo>
                    <a:pt x="26" y="2"/>
                  </a:lnTo>
                  <a:lnTo>
                    <a:pt x="38" y="0"/>
                  </a:lnTo>
                  <a:lnTo>
                    <a:pt x="38" y="0"/>
                  </a:lnTo>
                  <a:lnTo>
                    <a:pt x="38" y="19"/>
                  </a:lnTo>
                  <a:lnTo>
                    <a:pt x="38" y="19"/>
                  </a:lnTo>
                  <a:lnTo>
                    <a:pt x="40" y="27"/>
                  </a:lnTo>
                  <a:lnTo>
                    <a:pt x="42" y="30"/>
                  </a:lnTo>
                  <a:lnTo>
                    <a:pt x="42" y="30"/>
                  </a:lnTo>
                  <a:lnTo>
                    <a:pt x="45" y="29"/>
                  </a:lnTo>
                  <a:lnTo>
                    <a:pt x="51" y="29"/>
                  </a:lnTo>
                  <a:lnTo>
                    <a:pt x="51" y="29"/>
                  </a:lnTo>
                  <a:lnTo>
                    <a:pt x="55" y="27"/>
                  </a:lnTo>
                  <a:lnTo>
                    <a:pt x="57" y="25"/>
                  </a:lnTo>
                  <a:lnTo>
                    <a:pt x="61" y="21"/>
                  </a:lnTo>
                  <a:lnTo>
                    <a:pt x="57" y="15"/>
                  </a:lnTo>
                  <a:lnTo>
                    <a:pt x="64" y="8"/>
                  </a:lnTo>
                  <a:lnTo>
                    <a:pt x="70" y="2"/>
                  </a:lnTo>
                  <a:lnTo>
                    <a:pt x="121" y="32"/>
                  </a:lnTo>
                  <a:lnTo>
                    <a:pt x="121" y="46"/>
                  </a:lnTo>
                  <a:lnTo>
                    <a:pt x="142" y="61"/>
                  </a:lnTo>
                  <a:lnTo>
                    <a:pt x="138" y="72"/>
                  </a:lnTo>
                  <a:lnTo>
                    <a:pt x="134" y="83"/>
                  </a:lnTo>
                  <a:lnTo>
                    <a:pt x="134" y="83"/>
                  </a:lnTo>
                  <a:lnTo>
                    <a:pt x="144" y="93"/>
                  </a:lnTo>
                  <a:lnTo>
                    <a:pt x="144" y="93"/>
                  </a:lnTo>
                  <a:lnTo>
                    <a:pt x="146" y="97"/>
                  </a:lnTo>
                  <a:lnTo>
                    <a:pt x="146" y="100"/>
                  </a:lnTo>
                  <a:lnTo>
                    <a:pt x="148" y="102"/>
                  </a:lnTo>
                  <a:lnTo>
                    <a:pt x="148" y="102"/>
                  </a:lnTo>
                  <a:lnTo>
                    <a:pt x="146" y="108"/>
                  </a:lnTo>
                  <a:lnTo>
                    <a:pt x="144" y="116"/>
                  </a:lnTo>
                  <a:lnTo>
                    <a:pt x="144" y="116"/>
                  </a:lnTo>
                  <a:lnTo>
                    <a:pt x="144" y="123"/>
                  </a:lnTo>
                  <a:lnTo>
                    <a:pt x="144" y="127"/>
                  </a:lnTo>
                  <a:lnTo>
                    <a:pt x="144" y="129"/>
                  </a:lnTo>
                  <a:lnTo>
                    <a:pt x="144" y="129"/>
                  </a:lnTo>
                  <a:lnTo>
                    <a:pt x="148" y="133"/>
                  </a:lnTo>
                  <a:lnTo>
                    <a:pt x="149" y="133"/>
                  </a:lnTo>
                  <a:lnTo>
                    <a:pt x="149" y="136"/>
                  </a:lnTo>
                  <a:lnTo>
                    <a:pt x="149" y="136"/>
                  </a:lnTo>
                  <a:lnTo>
                    <a:pt x="149" y="138"/>
                  </a:lnTo>
                  <a:lnTo>
                    <a:pt x="151" y="142"/>
                  </a:lnTo>
                  <a:lnTo>
                    <a:pt x="153" y="146"/>
                  </a:lnTo>
                  <a:lnTo>
                    <a:pt x="157" y="157"/>
                  </a:lnTo>
                  <a:lnTo>
                    <a:pt x="157" y="157"/>
                  </a:lnTo>
                  <a:lnTo>
                    <a:pt x="157" y="157"/>
                  </a:lnTo>
                  <a:close/>
                </a:path>
              </a:pathLst>
            </a:custGeom>
            <a:solidFill>
              <a:schemeClr val="bg1">
                <a:lumMod val="85000"/>
              </a:schemeClr>
            </a:solidFill>
            <a:ln w="635" cap="rnd">
              <a:solidFill>
                <a:schemeClr val="bg1">
                  <a:alpha val="17000"/>
                </a:schemeClr>
              </a:solidFill>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57" name="Freeform 257">
              <a:extLst>
                <a:ext uri="{FF2B5EF4-FFF2-40B4-BE49-F238E27FC236}">
                  <a16:creationId xmlns:a16="http://schemas.microsoft.com/office/drawing/2014/main" id="{416BADEE-E3B1-0245-8A4E-B82AC3A1E3F4}"/>
                </a:ext>
              </a:extLst>
            </p:cNvPr>
            <p:cNvSpPr>
              <a:spLocks/>
            </p:cNvSpPr>
            <p:nvPr userDrawn="1"/>
          </p:nvSpPr>
          <p:spPr bwMode="auto">
            <a:xfrm>
              <a:off x="1591398" y="3347831"/>
              <a:ext cx="239718" cy="226086"/>
            </a:xfrm>
            <a:custGeom>
              <a:avLst/>
              <a:gdLst>
                <a:gd name="T0" fmla="*/ 148 w 157"/>
                <a:gd name="T1" fmla="*/ 163 h 174"/>
                <a:gd name="T2" fmla="*/ 127 w 157"/>
                <a:gd name="T3" fmla="*/ 167 h 174"/>
                <a:gd name="T4" fmla="*/ 96 w 157"/>
                <a:gd name="T5" fmla="*/ 172 h 174"/>
                <a:gd name="T6" fmla="*/ 79 w 157"/>
                <a:gd name="T7" fmla="*/ 159 h 174"/>
                <a:gd name="T8" fmla="*/ 61 w 157"/>
                <a:gd name="T9" fmla="*/ 136 h 174"/>
                <a:gd name="T10" fmla="*/ 49 w 157"/>
                <a:gd name="T11" fmla="*/ 140 h 174"/>
                <a:gd name="T12" fmla="*/ 32 w 157"/>
                <a:gd name="T13" fmla="*/ 127 h 174"/>
                <a:gd name="T14" fmla="*/ 19 w 157"/>
                <a:gd name="T15" fmla="*/ 112 h 174"/>
                <a:gd name="T16" fmla="*/ 8 w 157"/>
                <a:gd name="T17" fmla="*/ 91 h 174"/>
                <a:gd name="T18" fmla="*/ 0 w 157"/>
                <a:gd name="T19" fmla="*/ 68 h 174"/>
                <a:gd name="T20" fmla="*/ 11 w 157"/>
                <a:gd name="T21" fmla="*/ 59 h 174"/>
                <a:gd name="T22" fmla="*/ 26 w 157"/>
                <a:gd name="T23" fmla="*/ 34 h 174"/>
                <a:gd name="T24" fmla="*/ 21 w 157"/>
                <a:gd name="T25" fmla="*/ 23 h 174"/>
                <a:gd name="T26" fmla="*/ 26 w 157"/>
                <a:gd name="T27" fmla="*/ 2 h 174"/>
                <a:gd name="T28" fmla="*/ 38 w 157"/>
                <a:gd name="T29" fmla="*/ 0 h 174"/>
                <a:gd name="T30" fmla="*/ 38 w 157"/>
                <a:gd name="T31" fmla="*/ 19 h 174"/>
                <a:gd name="T32" fmla="*/ 42 w 157"/>
                <a:gd name="T33" fmla="*/ 30 h 174"/>
                <a:gd name="T34" fmla="*/ 45 w 157"/>
                <a:gd name="T35" fmla="*/ 29 h 174"/>
                <a:gd name="T36" fmla="*/ 51 w 157"/>
                <a:gd name="T37" fmla="*/ 29 h 174"/>
                <a:gd name="T38" fmla="*/ 57 w 157"/>
                <a:gd name="T39" fmla="*/ 25 h 174"/>
                <a:gd name="T40" fmla="*/ 57 w 157"/>
                <a:gd name="T41" fmla="*/ 15 h 174"/>
                <a:gd name="T42" fmla="*/ 70 w 157"/>
                <a:gd name="T43" fmla="*/ 2 h 174"/>
                <a:gd name="T44" fmla="*/ 121 w 157"/>
                <a:gd name="T45" fmla="*/ 46 h 174"/>
                <a:gd name="T46" fmla="*/ 138 w 157"/>
                <a:gd name="T47" fmla="*/ 72 h 174"/>
                <a:gd name="T48" fmla="*/ 134 w 157"/>
                <a:gd name="T49" fmla="*/ 83 h 174"/>
                <a:gd name="T50" fmla="*/ 144 w 157"/>
                <a:gd name="T51" fmla="*/ 93 h 174"/>
                <a:gd name="T52" fmla="*/ 146 w 157"/>
                <a:gd name="T53" fmla="*/ 100 h 174"/>
                <a:gd name="T54" fmla="*/ 148 w 157"/>
                <a:gd name="T55" fmla="*/ 102 h 174"/>
                <a:gd name="T56" fmla="*/ 144 w 157"/>
                <a:gd name="T57" fmla="*/ 116 h 174"/>
                <a:gd name="T58" fmla="*/ 144 w 157"/>
                <a:gd name="T59" fmla="*/ 123 h 174"/>
                <a:gd name="T60" fmla="*/ 144 w 157"/>
                <a:gd name="T61" fmla="*/ 129 h 174"/>
                <a:gd name="T62" fmla="*/ 148 w 157"/>
                <a:gd name="T63" fmla="*/ 133 h 174"/>
                <a:gd name="T64" fmla="*/ 149 w 157"/>
                <a:gd name="T65" fmla="*/ 136 h 174"/>
                <a:gd name="T66" fmla="*/ 149 w 157"/>
                <a:gd name="T67" fmla="*/ 138 h 174"/>
                <a:gd name="T68" fmla="*/ 153 w 157"/>
                <a:gd name="T69" fmla="*/ 146 h 174"/>
                <a:gd name="T70" fmla="*/ 157 w 157"/>
                <a:gd name="T71" fmla="*/ 157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57" h="174">
                  <a:moveTo>
                    <a:pt x="157" y="157"/>
                  </a:moveTo>
                  <a:lnTo>
                    <a:pt x="148" y="163"/>
                  </a:lnTo>
                  <a:lnTo>
                    <a:pt x="132" y="174"/>
                  </a:lnTo>
                  <a:lnTo>
                    <a:pt x="127" y="167"/>
                  </a:lnTo>
                  <a:lnTo>
                    <a:pt x="121" y="174"/>
                  </a:lnTo>
                  <a:lnTo>
                    <a:pt x="96" y="172"/>
                  </a:lnTo>
                  <a:lnTo>
                    <a:pt x="79" y="172"/>
                  </a:lnTo>
                  <a:lnTo>
                    <a:pt x="79" y="159"/>
                  </a:lnTo>
                  <a:lnTo>
                    <a:pt x="76" y="146"/>
                  </a:lnTo>
                  <a:lnTo>
                    <a:pt x="61" y="136"/>
                  </a:lnTo>
                  <a:lnTo>
                    <a:pt x="53" y="136"/>
                  </a:lnTo>
                  <a:lnTo>
                    <a:pt x="49" y="140"/>
                  </a:lnTo>
                  <a:lnTo>
                    <a:pt x="40" y="135"/>
                  </a:lnTo>
                  <a:lnTo>
                    <a:pt x="32" y="127"/>
                  </a:lnTo>
                  <a:lnTo>
                    <a:pt x="19" y="121"/>
                  </a:lnTo>
                  <a:lnTo>
                    <a:pt x="19" y="112"/>
                  </a:lnTo>
                  <a:lnTo>
                    <a:pt x="9" y="106"/>
                  </a:lnTo>
                  <a:lnTo>
                    <a:pt x="8" y="91"/>
                  </a:lnTo>
                  <a:lnTo>
                    <a:pt x="0" y="83"/>
                  </a:lnTo>
                  <a:lnTo>
                    <a:pt x="0" y="68"/>
                  </a:lnTo>
                  <a:lnTo>
                    <a:pt x="0" y="55"/>
                  </a:lnTo>
                  <a:lnTo>
                    <a:pt x="11" y="59"/>
                  </a:lnTo>
                  <a:lnTo>
                    <a:pt x="25" y="44"/>
                  </a:lnTo>
                  <a:lnTo>
                    <a:pt x="26" y="34"/>
                  </a:lnTo>
                  <a:lnTo>
                    <a:pt x="19" y="34"/>
                  </a:lnTo>
                  <a:lnTo>
                    <a:pt x="21" y="23"/>
                  </a:lnTo>
                  <a:lnTo>
                    <a:pt x="26" y="23"/>
                  </a:lnTo>
                  <a:lnTo>
                    <a:pt x="26" y="2"/>
                  </a:lnTo>
                  <a:lnTo>
                    <a:pt x="38" y="0"/>
                  </a:lnTo>
                  <a:lnTo>
                    <a:pt x="38" y="0"/>
                  </a:lnTo>
                  <a:lnTo>
                    <a:pt x="38" y="19"/>
                  </a:lnTo>
                  <a:lnTo>
                    <a:pt x="38" y="19"/>
                  </a:lnTo>
                  <a:lnTo>
                    <a:pt x="40" y="27"/>
                  </a:lnTo>
                  <a:lnTo>
                    <a:pt x="42" y="30"/>
                  </a:lnTo>
                  <a:lnTo>
                    <a:pt x="42" y="30"/>
                  </a:lnTo>
                  <a:lnTo>
                    <a:pt x="45" y="29"/>
                  </a:lnTo>
                  <a:lnTo>
                    <a:pt x="51" y="29"/>
                  </a:lnTo>
                  <a:lnTo>
                    <a:pt x="51" y="29"/>
                  </a:lnTo>
                  <a:lnTo>
                    <a:pt x="55" y="27"/>
                  </a:lnTo>
                  <a:lnTo>
                    <a:pt x="57" y="25"/>
                  </a:lnTo>
                  <a:lnTo>
                    <a:pt x="61" y="21"/>
                  </a:lnTo>
                  <a:lnTo>
                    <a:pt x="57" y="15"/>
                  </a:lnTo>
                  <a:lnTo>
                    <a:pt x="64" y="8"/>
                  </a:lnTo>
                  <a:lnTo>
                    <a:pt x="70" y="2"/>
                  </a:lnTo>
                  <a:lnTo>
                    <a:pt x="121" y="32"/>
                  </a:lnTo>
                  <a:lnTo>
                    <a:pt x="121" y="46"/>
                  </a:lnTo>
                  <a:lnTo>
                    <a:pt x="142" y="61"/>
                  </a:lnTo>
                  <a:lnTo>
                    <a:pt x="138" y="72"/>
                  </a:lnTo>
                  <a:lnTo>
                    <a:pt x="134" y="83"/>
                  </a:lnTo>
                  <a:lnTo>
                    <a:pt x="134" y="83"/>
                  </a:lnTo>
                  <a:lnTo>
                    <a:pt x="144" y="93"/>
                  </a:lnTo>
                  <a:lnTo>
                    <a:pt x="144" y="93"/>
                  </a:lnTo>
                  <a:lnTo>
                    <a:pt x="146" y="97"/>
                  </a:lnTo>
                  <a:lnTo>
                    <a:pt x="146" y="100"/>
                  </a:lnTo>
                  <a:lnTo>
                    <a:pt x="148" y="102"/>
                  </a:lnTo>
                  <a:lnTo>
                    <a:pt x="148" y="102"/>
                  </a:lnTo>
                  <a:lnTo>
                    <a:pt x="146" y="108"/>
                  </a:lnTo>
                  <a:lnTo>
                    <a:pt x="144" y="116"/>
                  </a:lnTo>
                  <a:lnTo>
                    <a:pt x="144" y="116"/>
                  </a:lnTo>
                  <a:lnTo>
                    <a:pt x="144" y="123"/>
                  </a:lnTo>
                  <a:lnTo>
                    <a:pt x="144" y="127"/>
                  </a:lnTo>
                  <a:lnTo>
                    <a:pt x="144" y="129"/>
                  </a:lnTo>
                  <a:lnTo>
                    <a:pt x="144" y="129"/>
                  </a:lnTo>
                  <a:lnTo>
                    <a:pt x="148" y="133"/>
                  </a:lnTo>
                  <a:lnTo>
                    <a:pt x="149" y="133"/>
                  </a:lnTo>
                  <a:lnTo>
                    <a:pt x="149" y="136"/>
                  </a:lnTo>
                  <a:lnTo>
                    <a:pt x="149" y="136"/>
                  </a:lnTo>
                  <a:lnTo>
                    <a:pt x="149" y="138"/>
                  </a:lnTo>
                  <a:lnTo>
                    <a:pt x="151" y="142"/>
                  </a:lnTo>
                  <a:lnTo>
                    <a:pt x="153" y="146"/>
                  </a:lnTo>
                  <a:lnTo>
                    <a:pt x="157" y="157"/>
                  </a:lnTo>
                  <a:lnTo>
                    <a:pt x="157" y="157"/>
                  </a:lnTo>
                  <a:lnTo>
                    <a:pt x="157" y="157"/>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58" name="Freeform 258">
              <a:extLst>
                <a:ext uri="{FF2B5EF4-FFF2-40B4-BE49-F238E27FC236}">
                  <a16:creationId xmlns:a16="http://schemas.microsoft.com/office/drawing/2014/main" id="{7EB2D019-BFFC-DC4C-A51B-8683A9A2AE66}"/>
                </a:ext>
              </a:extLst>
            </p:cNvPr>
            <p:cNvSpPr>
              <a:spLocks/>
            </p:cNvSpPr>
            <p:nvPr userDrawn="1"/>
          </p:nvSpPr>
          <p:spPr bwMode="auto">
            <a:xfrm>
              <a:off x="1124177" y="2258979"/>
              <a:ext cx="247352" cy="231284"/>
            </a:xfrm>
            <a:custGeom>
              <a:avLst/>
              <a:gdLst>
                <a:gd name="T0" fmla="*/ 20 w 162"/>
                <a:gd name="T1" fmla="*/ 67 h 178"/>
                <a:gd name="T2" fmla="*/ 3 w 162"/>
                <a:gd name="T3" fmla="*/ 57 h 178"/>
                <a:gd name="T4" fmla="*/ 3 w 162"/>
                <a:gd name="T5" fmla="*/ 31 h 178"/>
                <a:gd name="T6" fmla="*/ 24 w 162"/>
                <a:gd name="T7" fmla="*/ 17 h 178"/>
                <a:gd name="T8" fmla="*/ 60 w 162"/>
                <a:gd name="T9" fmla="*/ 8 h 178"/>
                <a:gd name="T10" fmla="*/ 90 w 162"/>
                <a:gd name="T11" fmla="*/ 10 h 178"/>
                <a:gd name="T12" fmla="*/ 96 w 162"/>
                <a:gd name="T13" fmla="*/ 33 h 178"/>
                <a:gd name="T14" fmla="*/ 85 w 162"/>
                <a:gd name="T15" fmla="*/ 38 h 178"/>
                <a:gd name="T16" fmla="*/ 79 w 162"/>
                <a:gd name="T17" fmla="*/ 44 h 178"/>
                <a:gd name="T18" fmla="*/ 81 w 162"/>
                <a:gd name="T19" fmla="*/ 57 h 178"/>
                <a:gd name="T20" fmla="*/ 83 w 162"/>
                <a:gd name="T21" fmla="*/ 63 h 178"/>
                <a:gd name="T22" fmla="*/ 92 w 162"/>
                <a:gd name="T23" fmla="*/ 72 h 178"/>
                <a:gd name="T24" fmla="*/ 96 w 162"/>
                <a:gd name="T25" fmla="*/ 76 h 178"/>
                <a:gd name="T26" fmla="*/ 100 w 162"/>
                <a:gd name="T27" fmla="*/ 78 h 178"/>
                <a:gd name="T28" fmla="*/ 100 w 162"/>
                <a:gd name="T29" fmla="*/ 85 h 178"/>
                <a:gd name="T30" fmla="*/ 107 w 162"/>
                <a:gd name="T31" fmla="*/ 91 h 178"/>
                <a:gd name="T32" fmla="*/ 111 w 162"/>
                <a:gd name="T33" fmla="*/ 99 h 178"/>
                <a:gd name="T34" fmla="*/ 117 w 162"/>
                <a:gd name="T35" fmla="*/ 102 h 178"/>
                <a:gd name="T36" fmla="*/ 124 w 162"/>
                <a:gd name="T37" fmla="*/ 104 h 178"/>
                <a:gd name="T38" fmla="*/ 130 w 162"/>
                <a:gd name="T39" fmla="*/ 114 h 178"/>
                <a:gd name="T40" fmla="*/ 149 w 162"/>
                <a:gd name="T41" fmla="*/ 123 h 178"/>
                <a:gd name="T42" fmla="*/ 157 w 162"/>
                <a:gd name="T43" fmla="*/ 129 h 178"/>
                <a:gd name="T44" fmla="*/ 162 w 162"/>
                <a:gd name="T45" fmla="*/ 137 h 178"/>
                <a:gd name="T46" fmla="*/ 158 w 162"/>
                <a:gd name="T47" fmla="*/ 144 h 178"/>
                <a:gd name="T48" fmla="*/ 149 w 162"/>
                <a:gd name="T49" fmla="*/ 137 h 178"/>
                <a:gd name="T50" fmla="*/ 138 w 162"/>
                <a:gd name="T51" fmla="*/ 135 h 178"/>
                <a:gd name="T52" fmla="*/ 136 w 162"/>
                <a:gd name="T53" fmla="*/ 140 h 178"/>
                <a:gd name="T54" fmla="*/ 141 w 162"/>
                <a:gd name="T55" fmla="*/ 146 h 178"/>
                <a:gd name="T56" fmla="*/ 143 w 162"/>
                <a:gd name="T57" fmla="*/ 152 h 178"/>
                <a:gd name="T58" fmla="*/ 140 w 162"/>
                <a:gd name="T59" fmla="*/ 159 h 178"/>
                <a:gd name="T60" fmla="*/ 138 w 162"/>
                <a:gd name="T61" fmla="*/ 167 h 178"/>
                <a:gd name="T62" fmla="*/ 134 w 162"/>
                <a:gd name="T63" fmla="*/ 171 h 178"/>
                <a:gd name="T64" fmla="*/ 132 w 162"/>
                <a:gd name="T65" fmla="*/ 176 h 178"/>
                <a:gd name="T66" fmla="*/ 128 w 162"/>
                <a:gd name="T67" fmla="*/ 176 h 178"/>
                <a:gd name="T68" fmla="*/ 128 w 162"/>
                <a:gd name="T69" fmla="*/ 169 h 178"/>
                <a:gd name="T70" fmla="*/ 130 w 162"/>
                <a:gd name="T71" fmla="*/ 155 h 178"/>
                <a:gd name="T72" fmla="*/ 123 w 162"/>
                <a:gd name="T73" fmla="*/ 144 h 178"/>
                <a:gd name="T74" fmla="*/ 111 w 162"/>
                <a:gd name="T75" fmla="*/ 137 h 178"/>
                <a:gd name="T76" fmla="*/ 96 w 162"/>
                <a:gd name="T77" fmla="*/ 120 h 178"/>
                <a:gd name="T78" fmla="*/ 87 w 162"/>
                <a:gd name="T79" fmla="*/ 112 h 178"/>
                <a:gd name="T80" fmla="*/ 70 w 162"/>
                <a:gd name="T81" fmla="*/ 97 h 178"/>
                <a:gd name="T82" fmla="*/ 62 w 162"/>
                <a:gd name="T83" fmla="*/ 89 h 178"/>
                <a:gd name="T84" fmla="*/ 54 w 162"/>
                <a:gd name="T85" fmla="*/ 82 h 178"/>
                <a:gd name="T86" fmla="*/ 56 w 162"/>
                <a:gd name="T87" fmla="*/ 78 h 178"/>
                <a:gd name="T88" fmla="*/ 53 w 162"/>
                <a:gd name="T89" fmla="*/ 74 h 178"/>
                <a:gd name="T90" fmla="*/ 49 w 162"/>
                <a:gd name="T91" fmla="*/ 67 h 178"/>
                <a:gd name="T92" fmla="*/ 34 w 162"/>
                <a:gd name="T93" fmla="*/ 59 h 178"/>
                <a:gd name="T94" fmla="*/ 30 w 162"/>
                <a:gd name="T95" fmla="*/ 59 h 178"/>
                <a:gd name="T96" fmla="*/ 24 w 162"/>
                <a:gd name="T97" fmla="*/ 65 h 178"/>
                <a:gd name="T98" fmla="*/ 22 w 162"/>
                <a:gd name="T99" fmla="*/ 65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62" h="178">
                  <a:moveTo>
                    <a:pt x="22" y="65"/>
                  </a:moveTo>
                  <a:lnTo>
                    <a:pt x="22" y="65"/>
                  </a:lnTo>
                  <a:lnTo>
                    <a:pt x="20" y="67"/>
                  </a:lnTo>
                  <a:lnTo>
                    <a:pt x="19" y="65"/>
                  </a:lnTo>
                  <a:lnTo>
                    <a:pt x="13" y="65"/>
                  </a:lnTo>
                  <a:lnTo>
                    <a:pt x="3" y="57"/>
                  </a:lnTo>
                  <a:lnTo>
                    <a:pt x="0" y="44"/>
                  </a:lnTo>
                  <a:lnTo>
                    <a:pt x="3" y="42"/>
                  </a:lnTo>
                  <a:lnTo>
                    <a:pt x="3" y="31"/>
                  </a:lnTo>
                  <a:lnTo>
                    <a:pt x="3" y="23"/>
                  </a:lnTo>
                  <a:lnTo>
                    <a:pt x="19" y="23"/>
                  </a:lnTo>
                  <a:lnTo>
                    <a:pt x="24" y="17"/>
                  </a:lnTo>
                  <a:lnTo>
                    <a:pt x="30" y="23"/>
                  </a:lnTo>
                  <a:lnTo>
                    <a:pt x="53" y="14"/>
                  </a:lnTo>
                  <a:lnTo>
                    <a:pt x="60" y="8"/>
                  </a:lnTo>
                  <a:lnTo>
                    <a:pt x="75" y="0"/>
                  </a:lnTo>
                  <a:lnTo>
                    <a:pt x="83" y="10"/>
                  </a:lnTo>
                  <a:lnTo>
                    <a:pt x="90" y="10"/>
                  </a:lnTo>
                  <a:lnTo>
                    <a:pt x="96" y="10"/>
                  </a:lnTo>
                  <a:lnTo>
                    <a:pt x="96" y="33"/>
                  </a:lnTo>
                  <a:lnTo>
                    <a:pt x="96" y="33"/>
                  </a:lnTo>
                  <a:lnTo>
                    <a:pt x="90" y="36"/>
                  </a:lnTo>
                  <a:lnTo>
                    <a:pt x="87" y="38"/>
                  </a:lnTo>
                  <a:lnTo>
                    <a:pt x="85" y="38"/>
                  </a:lnTo>
                  <a:lnTo>
                    <a:pt x="81" y="38"/>
                  </a:lnTo>
                  <a:lnTo>
                    <a:pt x="81" y="38"/>
                  </a:lnTo>
                  <a:lnTo>
                    <a:pt x="79" y="44"/>
                  </a:lnTo>
                  <a:lnTo>
                    <a:pt x="79" y="50"/>
                  </a:lnTo>
                  <a:lnTo>
                    <a:pt x="79" y="50"/>
                  </a:lnTo>
                  <a:lnTo>
                    <a:pt x="81" y="57"/>
                  </a:lnTo>
                  <a:lnTo>
                    <a:pt x="83" y="61"/>
                  </a:lnTo>
                  <a:lnTo>
                    <a:pt x="83" y="63"/>
                  </a:lnTo>
                  <a:lnTo>
                    <a:pt x="83" y="63"/>
                  </a:lnTo>
                  <a:lnTo>
                    <a:pt x="85" y="65"/>
                  </a:lnTo>
                  <a:lnTo>
                    <a:pt x="89" y="67"/>
                  </a:lnTo>
                  <a:lnTo>
                    <a:pt x="92" y="72"/>
                  </a:lnTo>
                  <a:lnTo>
                    <a:pt x="92" y="72"/>
                  </a:lnTo>
                  <a:lnTo>
                    <a:pt x="94" y="74"/>
                  </a:lnTo>
                  <a:lnTo>
                    <a:pt x="96" y="76"/>
                  </a:lnTo>
                  <a:lnTo>
                    <a:pt x="96" y="76"/>
                  </a:lnTo>
                  <a:lnTo>
                    <a:pt x="98" y="78"/>
                  </a:lnTo>
                  <a:lnTo>
                    <a:pt x="100" y="78"/>
                  </a:lnTo>
                  <a:lnTo>
                    <a:pt x="100" y="78"/>
                  </a:lnTo>
                  <a:lnTo>
                    <a:pt x="100" y="82"/>
                  </a:lnTo>
                  <a:lnTo>
                    <a:pt x="100" y="85"/>
                  </a:lnTo>
                  <a:lnTo>
                    <a:pt x="100" y="85"/>
                  </a:lnTo>
                  <a:lnTo>
                    <a:pt x="104" y="89"/>
                  </a:lnTo>
                  <a:lnTo>
                    <a:pt x="107" y="91"/>
                  </a:lnTo>
                  <a:lnTo>
                    <a:pt x="107" y="91"/>
                  </a:lnTo>
                  <a:lnTo>
                    <a:pt x="109" y="95"/>
                  </a:lnTo>
                  <a:lnTo>
                    <a:pt x="111" y="99"/>
                  </a:lnTo>
                  <a:lnTo>
                    <a:pt x="113" y="101"/>
                  </a:lnTo>
                  <a:lnTo>
                    <a:pt x="113" y="101"/>
                  </a:lnTo>
                  <a:lnTo>
                    <a:pt x="117" y="102"/>
                  </a:lnTo>
                  <a:lnTo>
                    <a:pt x="121" y="102"/>
                  </a:lnTo>
                  <a:lnTo>
                    <a:pt x="124" y="104"/>
                  </a:lnTo>
                  <a:lnTo>
                    <a:pt x="124" y="104"/>
                  </a:lnTo>
                  <a:lnTo>
                    <a:pt x="128" y="106"/>
                  </a:lnTo>
                  <a:lnTo>
                    <a:pt x="130" y="108"/>
                  </a:lnTo>
                  <a:lnTo>
                    <a:pt x="130" y="114"/>
                  </a:lnTo>
                  <a:lnTo>
                    <a:pt x="130" y="114"/>
                  </a:lnTo>
                  <a:lnTo>
                    <a:pt x="140" y="118"/>
                  </a:lnTo>
                  <a:lnTo>
                    <a:pt x="149" y="123"/>
                  </a:lnTo>
                  <a:lnTo>
                    <a:pt x="149" y="123"/>
                  </a:lnTo>
                  <a:lnTo>
                    <a:pt x="153" y="127"/>
                  </a:lnTo>
                  <a:lnTo>
                    <a:pt x="157" y="129"/>
                  </a:lnTo>
                  <a:lnTo>
                    <a:pt x="160" y="133"/>
                  </a:lnTo>
                  <a:lnTo>
                    <a:pt x="162" y="137"/>
                  </a:lnTo>
                  <a:lnTo>
                    <a:pt x="162" y="137"/>
                  </a:lnTo>
                  <a:lnTo>
                    <a:pt x="160" y="140"/>
                  </a:lnTo>
                  <a:lnTo>
                    <a:pt x="160" y="142"/>
                  </a:lnTo>
                  <a:lnTo>
                    <a:pt x="158" y="144"/>
                  </a:lnTo>
                  <a:lnTo>
                    <a:pt x="158" y="144"/>
                  </a:lnTo>
                  <a:lnTo>
                    <a:pt x="155" y="140"/>
                  </a:lnTo>
                  <a:lnTo>
                    <a:pt x="149" y="137"/>
                  </a:lnTo>
                  <a:lnTo>
                    <a:pt x="143" y="133"/>
                  </a:lnTo>
                  <a:lnTo>
                    <a:pt x="141" y="133"/>
                  </a:lnTo>
                  <a:lnTo>
                    <a:pt x="138" y="135"/>
                  </a:lnTo>
                  <a:lnTo>
                    <a:pt x="138" y="135"/>
                  </a:lnTo>
                  <a:lnTo>
                    <a:pt x="138" y="138"/>
                  </a:lnTo>
                  <a:lnTo>
                    <a:pt x="136" y="140"/>
                  </a:lnTo>
                  <a:lnTo>
                    <a:pt x="138" y="142"/>
                  </a:lnTo>
                  <a:lnTo>
                    <a:pt x="138" y="144"/>
                  </a:lnTo>
                  <a:lnTo>
                    <a:pt x="141" y="146"/>
                  </a:lnTo>
                  <a:lnTo>
                    <a:pt x="143" y="150"/>
                  </a:lnTo>
                  <a:lnTo>
                    <a:pt x="143" y="152"/>
                  </a:lnTo>
                  <a:lnTo>
                    <a:pt x="143" y="152"/>
                  </a:lnTo>
                  <a:lnTo>
                    <a:pt x="143" y="154"/>
                  </a:lnTo>
                  <a:lnTo>
                    <a:pt x="143" y="155"/>
                  </a:lnTo>
                  <a:lnTo>
                    <a:pt x="140" y="159"/>
                  </a:lnTo>
                  <a:lnTo>
                    <a:pt x="138" y="163"/>
                  </a:lnTo>
                  <a:lnTo>
                    <a:pt x="138" y="163"/>
                  </a:lnTo>
                  <a:lnTo>
                    <a:pt x="138" y="167"/>
                  </a:lnTo>
                  <a:lnTo>
                    <a:pt x="138" y="167"/>
                  </a:lnTo>
                  <a:lnTo>
                    <a:pt x="136" y="167"/>
                  </a:lnTo>
                  <a:lnTo>
                    <a:pt x="134" y="171"/>
                  </a:lnTo>
                  <a:lnTo>
                    <a:pt x="132" y="172"/>
                  </a:lnTo>
                  <a:lnTo>
                    <a:pt x="132" y="176"/>
                  </a:lnTo>
                  <a:lnTo>
                    <a:pt x="132" y="176"/>
                  </a:lnTo>
                  <a:lnTo>
                    <a:pt x="130" y="178"/>
                  </a:lnTo>
                  <a:lnTo>
                    <a:pt x="130" y="178"/>
                  </a:lnTo>
                  <a:lnTo>
                    <a:pt x="128" y="176"/>
                  </a:lnTo>
                  <a:lnTo>
                    <a:pt x="126" y="174"/>
                  </a:lnTo>
                  <a:lnTo>
                    <a:pt x="126" y="171"/>
                  </a:lnTo>
                  <a:lnTo>
                    <a:pt x="128" y="169"/>
                  </a:lnTo>
                  <a:lnTo>
                    <a:pt x="130" y="163"/>
                  </a:lnTo>
                  <a:lnTo>
                    <a:pt x="130" y="159"/>
                  </a:lnTo>
                  <a:lnTo>
                    <a:pt x="130" y="155"/>
                  </a:lnTo>
                  <a:lnTo>
                    <a:pt x="130" y="155"/>
                  </a:lnTo>
                  <a:lnTo>
                    <a:pt x="128" y="150"/>
                  </a:lnTo>
                  <a:lnTo>
                    <a:pt x="123" y="144"/>
                  </a:lnTo>
                  <a:lnTo>
                    <a:pt x="117" y="138"/>
                  </a:lnTo>
                  <a:lnTo>
                    <a:pt x="115" y="138"/>
                  </a:lnTo>
                  <a:lnTo>
                    <a:pt x="111" y="137"/>
                  </a:lnTo>
                  <a:lnTo>
                    <a:pt x="111" y="137"/>
                  </a:lnTo>
                  <a:lnTo>
                    <a:pt x="106" y="127"/>
                  </a:lnTo>
                  <a:lnTo>
                    <a:pt x="96" y="120"/>
                  </a:lnTo>
                  <a:lnTo>
                    <a:pt x="92" y="116"/>
                  </a:lnTo>
                  <a:lnTo>
                    <a:pt x="87" y="112"/>
                  </a:lnTo>
                  <a:lnTo>
                    <a:pt x="87" y="112"/>
                  </a:lnTo>
                  <a:lnTo>
                    <a:pt x="81" y="108"/>
                  </a:lnTo>
                  <a:lnTo>
                    <a:pt x="75" y="102"/>
                  </a:lnTo>
                  <a:lnTo>
                    <a:pt x="70" y="97"/>
                  </a:lnTo>
                  <a:lnTo>
                    <a:pt x="64" y="93"/>
                  </a:lnTo>
                  <a:lnTo>
                    <a:pt x="64" y="93"/>
                  </a:lnTo>
                  <a:lnTo>
                    <a:pt x="62" y="89"/>
                  </a:lnTo>
                  <a:lnTo>
                    <a:pt x="58" y="87"/>
                  </a:lnTo>
                  <a:lnTo>
                    <a:pt x="56" y="84"/>
                  </a:lnTo>
                  <a:lnTo>
                    <a:pt x="54" y="82"/>
                  </a:lnTo>
                  <a:lnTo>
                    <a:pt x="53" y="78"/>
                  </a:lnTo>
                  <a:lnTo>
                    <a:pt x="53" y="78"/>
                  </a:lnTo>
                  <a:lnTo>
                    <a:pt x="56" y="78"/>
                  </a:lnTo>
                  <a:lnTo>
                    <a:pt x="56" y="78"/>
                  </a:lnTo>
                  <a:lnTo>
                    <a:pt x="56" y="78"/>
                  </a:lnTo>
                  <a:lnTo>
                    <a:pt x="53" y="74"/>
                  </a:lnTo>
                  <a:lnTo>
                    <a:pt x="53" y="74"/>
                  </a:lnTo>
                  <a:lnTo>
                    <a:pt x="49" y="67"/>
                  </a:lnTo>
                  <a:lnTo>
                    <a:pt x="49" y="67"/>
                  </a:lnTo>
                  <a:lnTo>
                    <a:pt x="43" y="65"/>
                  </a:lnTo>
                  <a:lnTo>
                    <a:pt x="37" y="61"/>
                  </a:lnTo>
                  <a:lnTo>
                    <a:pt x="34" y="59"/>
                  </a:lnTo>
                  <a:lnTo>
                    <a:pt x="32" y="57"/>
                  </a:lnTo>
                  <a:lnTo>
                    <a:pt x="30" y="59"/>
                  </a:lnTo>
                  <a:lnTo>
                    <a:pt x="30" y="59"/>
                  </a:lnTo>
                  <a:lnTo>
                    <a:pt x="26" y="61"/>
                  </a:lnTo>
                  <a:lnTo>
                    <a:pt x="26" y="63"/>
                  </a:lnTo>
                  <a:lnTo>
                    <a:pt x="24" y="65"/>
                  </a:lnTo>
                  <a:lnTo>
                    <a:pt x="22" y="65"/>
                  </a:lnTo>
                  <a:lnTo>
                    <a:pt x="22" y="65"/>
                  </a:lnTo>
                  <a:lnTo>
                    <a:pt x="22" y="65"/>
                  </a:lnTo>
                  <a:lnTo>
                    <a:pt x="22" y="65"/>
                  </a:lnTo>
                  <a:close/>
                </a:path>
              </a:pathLst>
            </a:custGeom>
            <a:solidFill>
              <a:schemeClr val="bg1">
                <a:lumMod val="85000"/>
              </a:schemeClr>
            </a:solidFill>
            <a:ln w="635" cap="rnd">
              <a:solidFill>
                <a:schemeClr val="bg1">
                  <a:alpha val="17000"/>
                </a:schemeClr>
              </a:solidFill>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59" name="Freeform 259">
              <a:extLst>
                <a:ext uri="{FF2B5EF4-FFF2-40B4-BE49-F238E27FC236}">
                  <a16:creationId xmlns:a16="http://schemas.microsoft.com/office/drawing/2014/main" id="{8AA5B688-F735-6B40-A184-71A11C3FB33F}"/>
                </a:ext>
              </a:extLst>
            </p:cNvPr>
            <p:cNvSpPr>
              <a:spLocks/>
            </p:cNvSpPr>
            <p:nvPr userDrawn="1"/>
          </p:nvSpPr>
          <p:spPr bwMode="auto">
            <a:xfrm>
              <a:off x="1124177" y="2258979"/>
              <a:ext cx="247352" cy="231284"/>
            </a:xfrm>
            <a:custGeom>
              <a:avLst/>
              <a:gdLst>
                <a:gd name="T0" fmla="*/ 20 w 162"/>
                <a:gd name="T1" fmla="*/ 67 h 178"/>
                <a:gd name="T2" fmla="*/ 3 w 162"/>
                <a:gd name="T3" fmla="*/ 57 h 178"/>
                <a:gd name="T4" fmla="*/ 3 w 162"/>
                <a:gd name="T5" fmla="*/ 31 h 178"/>
                <a:gd name="T6" fmla="*/ 24 w 162"/>
                <a:gd name="T7" fmla="*/ 17 h 178"/>
                <a:gd name="T8" fmla="*/ 60 w 162"/>
                <a:gd name="T9" fmla="*/ 8 h 178"/>
                <a:gd name="T10" fmla="*/ 90 w 162"/>
                <a:gd name="T11" fmla="*/ 10 h 178"/>
                <a:gd name="T12" fmla="*/ 96 w 162"/>
                <a:gd name="T13" fmla="*/ 33 h 178"/>
                <a:gd name="T14" fmla="*/ 85 w 162"/>
                <a:gd name="T15" fmla="*/ 38 h 178"/>
                <a:gd name="T16" fmla="*/ 79 w 162"/>
                <a:gd name="T17" fmla="*/ 44 h 178"/>
                <a:gd name="T18" fmla="*/ 81 w 162"/>
                <a:gd name="T19" fmla="*/ 57 h 178"/>
                <a:gd name="T20" fmla="*/ 83 w 162"/>
                <a:gd name="T21" fmla="*/ 63 h 178"/>
                <a:gd name="T22" fmla="*/ 92 w 162"/>
                <a:gd name="T23" fmla="*/ 72 h 178"/>
                <a:gd name="T24" fmla="*/ 96 w 162"/>
                <a:gd name="T25" fmla="*/ 76 h 178"/>
                <a:gd name="T26" fmla="*/ 100 w 162"/>
                <a:gd name="T27" fmla="*/ 78 h 178"/>
                <a:gd name="T28" fmla="*/ 100 w 162"/>
                <a:gd name="T29" fmla="*/ 85 h 178"/>
                <a:gd name="T30" fmla="*/ 107 w 162"/>
                <a:gd name="T31" fmla="*/ 91 h 178"/>
                <a:gd name="T32" fmla="*/ 111 w 162"/>
                <a:gd name="T33" fmla="*/ 99 h 178"/>
                <a:gd name="T34" fmla="*/ 117 w 162"/>
                <a:gd name="T35" fmla="*/ 102 h 178"/>
                <a:gd name="T36" fmla="*/ 124 w 162"/>
                <a:gd name="T37" fmla="*/ 104 h 178"/>
                <a:gd name="T38" fmla="*/ 130 w 162"/>
                <a:gd name="T39" fmla="*/ 114 h 178"/>
                <a:gd name="T40" fmla="*/ 149 w 162"/>
                <a:gd name="T41" fmla="*/ 123 h 178"/>
                <a:gd name="T42" fmla="*/ 157 w 162"/>
                <a:gd name="T43" fmla="*/ 129 h 178"/>
                <a:gd name="T44" fmla="*/ 162 w 162"/>
                <a:gd name="T45" fmla="*/ 137 h 178"/>
                <a:gd name="T46" fmla="*/ 158 w 162"/>
                <a:gd name="T47" fmla="*/ 144 h 178"/>
                <a:gd name="T48" fmla="*/ 149 w 162"/>
                <a:gd name="T49" fmla="*/ 137 h 178"/>
                <a:gd name="T50" fmla="*/ 138 w 162"/>
                <a:gd name="T51" fmla="*/ 135 h 178"/>
                <a:gd name="T52" fmla="*/ 136 w 162"/>
                <a:gd name="T53" fmla="*/ 140 h 178"/>
                <a:gd name="T54" fmla="*/ 141 w 162"/>
                <a:gd name="T55" fmla="*/ 146 h 178"/>
                <a:gd name="T56" fmla="*/ 143 w 162"/>
                <a:gd name="T57" fmla="*/ 152 h 178"/>
                <a:gd name="T58" fmla="*/ 140 w 162"/>
                <a:gd name="T59" fmla="*/ 159 h 178"/>
                <a:gd name="T60" fmla="*/ 138 w 162"/>
                <a:gd name="T61" fmla="*/ 167 h 178"/>
                <a:gd name="T62" fmla="*/ 134 w 162"/>
                <a:gd name="T63" fmla="*/ 171 h 178"/>
                <a:gd name="T64" fmla="*/ 132 w 162"/>
                <a:gd name="T65" fmla="*/ 176 h 178"/>
                <a:gd name="T66" fmla="*/ 128 w 162"/>
                <a:gd name="T67" fmla="*/ 176 h 178"/>
                <a:gd name="T68" fmla="*/ 128 w 162"/>
                <a:gd name="T69" fmla="*/ 169 h 178"/>
                <a:gd name="T70" fmla="*/ 130 w 162"/>
                <a:gd name="T71" fmla="*/ 155 h 178"/>
                <a:gd name="T72" fmla="*/ 123 w 162"/>
                <a:gd name="T73" fmla="*/ 144 h 178"/>
                <a:gd name="T74" fmla="*/ 111 w 162"/>
                <a:gd name="T75" fmla="*/ 137 h 178"/>
                <a:gd name="T76" fmla="*/ 96 w 162"/>
                <a:gd name="T77" fmla="*/ 120 h 178"/>
                <a:gd name="T78" fmla="*/ 87 w 162"/>
                <a:gd name="T79" fmla="*/ 112 h 178"/>
                <a:gd name="T80" fmla="*/ 70 w 162"/>
                <a:gd name="T81" fmla="*/ 97 h 178"/>
                <a:gd name="T82" fmla="*/ 62 w 162"/>
                <a:gd name="T83" fmla="*/ 89 h 178"/>
                <a:gd name="T84" fmla="*/ 54 w 162"/>
                <a:gd name="T85" fmla="*/ 82 h 178"/>
                <a:gd name="T86" fmla="*/ 56 w 162"/>
                <a:gd name="T87" fmla="*/ 78 h 178"/>
                <a:gd name="T88" fmla="*/ 53 w 162"/>
                <a:gd name="T89" fmla="*/ 74 h 178"/>
                <a:gd name="T90" fmla="*/ 49 w 162"/>
                <a:gd name="T91" fmla="*/ 67 h 178"/>
                <a:gd name="T92" fmla="*/ 34 w 162"/>
                <a:gd name="T93" fmla="*/ 59 h 178"/>
                <a:gd name="T94" fmla="*/ 30 w 162"/>
                <a:gd name="T95" fmla="*/ 59 h 178"/>
                <a:gd name="T96" fmla="*/ 24 w 162"/>
                <a:gd name="T97" fmla="*/ 65 h 178"/>
                <a:gd name="T98" fmla="*/ 22 w 162"/>
                <a:gd name="T99" fmla="*/ 65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62" h="178">
                  <a:moveTo>
                    <a:pt x="22" y="65"/>
                  </a:moveTo>
                  <a:lnTo>
                    <a:pt x="22" y="65"/>
                  </a:lnTo>
                  <a:lnTo>
                    <a:pt x="20" y="67"/>
                  </a:lnTo>
                  <a:lnTo>
                    <a:pt x="19" y="65"/>
                  </a:lnTo>
                  <a:lnTo>
                    <a:pt x="13" y="65"/>
                  </a:lnTo>
                  <a:lnTo>
                    <a:pt x="3" y="57"/>
                  </a:lnTo>
                  <a:lnTo>
                    <a:pt x="0" y="44"/>
                  </a:lnTo>
                  <a:lnTo>
                    <a:pt x="3" y="42"/>
                  </a:lnTo>
                  <a:lnTo>
                    <a:pt x="3" y="31"/>
                  </a:lnTo>
                  <a:lnTo>
                    <a:pt x="3" y="23"/>
                  </a:lnTo>
                  <a:lnTo>
                    <a:pt x="19" y="23"/>
                  </a:lnTo>
                  <a:lnTo>
                    <a:pt x="24" y="17"/>
                  </a:lnTo>
                  <a:lnTo>
                    <a:pt x="30" y="23"/>
                  </a:lnTo>
                  <a:lnTo>
                    <a:pt x="53" y="14"/>
                  </a:lnTo>
                  <a:lnTo>
                    <a:pt x="60" y="8"/>
                  </a:lnTo>
                  <a:lnTo>
                    <a:pt x="75" y="0"/>
                  </a:lnTo>
                  <a:lnTo>
                    <a:pt x="83" y="10"/>
                  </a:lnTo>
                  <a:lnTo>
                    <a:pt x="90" y="10"/>
                  </a:lnTo>
                  <a:lnTo>
                    <a:pt x="96" y="10"/>
                  </a:lnTo>
                  <a:lnTo>
                    <a:pt x="96" y="33"/>
                  </a:lnTo>
                  <a:lnTo>
                    <a:pt x="96" y="33"/>
                  </a:lnTo>
                  <a:lnTo>
                    <a:pt x="90" y="36"/>
                  </a:lnTo>
                  <a:lnTo>
                    <a:pt x="87" y="38"/>
                  </a:lnTo>
                  <a:lnTo>
                    <a:pt x="85" y="38"/>
                  </a:lnTo>
                  <a:lnTo>
                    <a:pt x="81" y="38"/>
                  </a:lnTo>
                  <a:lnTo>
                    <a:pt x="81" y="38"/>
                  </a:lnTo>
                  <a:lnTo>
                    <a:pt x="79" y="44"/>
                  </a:lnTo>
                  <a:lnTo>
                    <a:pt x="79" y="50"/>
                  </a:lnTo>
                  <a:lnTo>
                    <a:pt x="79" y="50"/>
                  </a:lnTo>
                  <a:lnTo>
                    <a:pt x="81" y="57"/>
                  </a:lnTo>
                  <a:lnTo>
                    <a:pt x="83" y="61"/>
                  </a:lnTo>
                  <a:lnTo>
                    <a:pt x="83" y="63"/>
                  </a:lnTo>
                  <a:lnTo>
                    <a:pt x="83" y="63"/>
                  </a:lnTo>
                  <a:lnTo>
                    <a:pt x="85" y="65"/>
                  </a:lnTo>
                  <a:lnTo>
                    <a:pt x="89" y="67"/>
                  </a:lnTo>
                  <a:lnTo>
                    <a:pt x="92" y="72"/>
                  </a:lnTo>
                  <a:lnTo>
                    <a:pt x="92" y="72"/>
                  </a:lnTo>
                  <a:lnTo>
                    <a:pt x="94" y="74"/>
                  </a:lnTo>
                  <a:lnTo>
                    <a:pt x="96" y="76"/>
                  </a:lnTo>
                  <a:lnTo>
                    <a:pt x="96" y="76"/>
                  </a:lnTo>
                  <a:lnTo>
                    <a:pt x="98" y="78"/>
                  </a:lnTo>
                  <a:lnTo>
                    <a:pt x="100" y="78"/>
                  </a:lnTo>
                  <a:lnTo>
                    <a:pt x="100" y="78"/>
                  </a:lnTo>
                  <a:lnTo>
                    <a:pt x="100" y="82"/>
                  </a:lnTo>
                  <a:lnTo>
                    <a:pt x="100" y="85"/>
                  </a:lnTo>
                  <a:lnTo>
                    <a:pt x="100" y="85"/>
                  </a:lnTo>
                  <a:lnTo>
                    <a:pt x="104" y="89"/>
                  </a:lnTo>
                  <a:lnTo>
                    <a:pt x="107" y="91"/>
                  </a:lnTo>
                  <a:lnTo>
                    <a:pt x="107" y="91"/>
                  </a:lnTo>
                  <a:lnTo>
                    <a:pt x="109" y="95"/>
                  </a:lnTo>
                  <a:lnTo>
                    <a:pt x="111" y="99"/>
                  </a:lnTo>
                  <a:lnTo>
                    <a:pt x="113" y="101"/>
                  </a:lnTo>
                  <a:lnTo>
                    <a:pt x="113" y="101"/>
                  </a:lnTo>
                  <a:lnTo>
                    <a:pt x="117" y="102"/>
                  </a:lnTo>
                  <a:lnTo>
                    <a:pt x="121" y="102"/>
                  </a:lnTo>
                  <a:lnTo>
                    <a:pt x="124" y="104"/>
                  </a:lnTo>
                  <a:lnTo>
                    <a:pt x="124" y="104"/>
                  </a:lnTo>
                  <a:lnTo>
                    <a:pt x="128" y="106"/>
                  </a:lnTo>
                  <a:lnTo>
                    <a:pt x="130" y="108"/>
                  </a:lnTo>
                  <a:lnTo>
                    <a:pt x="130" y="114"/>
                  </a:lnTo>
                  <a:lnTo>
                    <a:pt x="130" y="114"/>
                  </a:lnTo>
                  <a:lnTo>
                    <a:pt x="140" y="118"/>
                  </a:lnTo>
                  <a:lnTo>
                    <a:pt x="149" y="123"/>
                  </a:lnTo>
                  <a:lnTo>
                    <a:pt x="149" y="123"/>
                  </a:lnTo>
                  <a:lnTo>
                    <a:pt x="153" y="127"/>
                  </a:lnTo>
                  <a:lnTo>
                    <a:pt x="157" y="129"/>
                  </a:lnTo>
                  <a:lnTo>
                    <a:pt x="160" y="133"/>
                  </a:lnTo>
                  <a:lnTo>
                    <a:pt x="162" y="137"/>
                  </a:lnTo>
                  <a:lnTo>
                    <a:pt x="162" y="137"/>
                  </a:lnTo>
                  <a:lnTo>
                    <a:pt x="160" y="140"/>
                  </a:lnTo>
                  <a:lnTo>
                    <a:pt x="160" y="142"/>
                  </a:lnTo>
                  <a:lnTo>
                    <a:pt x="158" y="144"/>
                  </a:lnTo>
                  <a:lnTo>
                    <a:pt x="158" y="144"/>
                  </a:lnTo>
                  <a:lnTo>
                    <a:pt x="155" y="140"/>
                  </a:lnTo>
                  <a:lnTo>
                    <a:pt x="149" y="137"/>
                  </a:lnTo>
                  <a:lnTo>
                    <a:pt x="143" y="133"/>
                  </a:lnTo>
                  <a:lnTo>
                    <a:pt x="141" y="133"/>
                  </a:lnTo>
                  <a:lnTo>
                    <a:pt x="138" y="135"/>
                  </a:lnTo>
                  <a:lnTo>
                    <a:pt x="138" y="135"/>
                  </a:lnTo>
                  <a:lnTo>
                    <a:pt x="138" y="138"/>
                  </a:lnTo>
                  <a:lnTo>
                    <a:pt x="136" y="140"/>
                  </a:lnTo>
                  <a:lnTo>
                    <a:pt x="138" y="142"/>
                  </a:lnTo>
                  <a:lnTo>
                    <a:pt x="138" y="144"/>
                  </a:lnTo>
                  <a:lnTo>
                    <a:pt x="141" y="146"/>
                  </a:lnTo>
                  <a:lnTo>
                    <a:pt x="143" y="150"/>
                  </a:lnTo>
                  <a:lnTo>
                    <a:pt x="143" y="152"/>
                  </a:lnTo>
                  <a:lnTo>
                    <a:pt x="143" y="152"/>
                  </a:lnTo>
                  <a:lnTo>
                    <a:pt x="143" y="154"/>
                  </a:lnTo>
                  <a:lnTo>
                    <a:pt x="143" y="155"/>
                  </a:lnTo>
                  <a:lnTo>
                    <a:pt x="140" y="159"/>
                  </a:lnTo>
                  <a:lnTo>
                    <a:pt x="138" y="163"/>
                  </a:lnTo>
                  <a:lnTo>
                    <a:pt x="138" y="163"/>
                  </a:lnTo>
                  <a:lnTo>
                    <a:pt x="138" y="167"/>
                  </a:lnTo>
                  <a:lnTo>
                    <a:pt x="138" y="167"/>
                  </a:lnTo>
                  <a:lnTo>
                    <a:pt x="136" y="167"/>
                  </a:lnTo>
                  <a:lnTo>
                    <a:pt x="134" y="171"/>
                  </a:lnTo>
                  <a:lnTo>
                    <a:pt x="132" y="172"/>
                  </a:lnTo>
                  <a:lnTo>
                    <a:pt x="132" y="176"/>
                  </a:lnTo>
                  <a:lnTo>
                    <a:pt x="132" y="176"/>
                  </a:lnTo>
                  <a:lnTo>
                    <a:pt x="130" y="178"/>
                  </a:lnTo>
                  <a:lnTo>
                    <a:pt x="130" y="178"/>
                  </a:lnTo>
                  <a:lnTo>
                    <a:pt x="128" y="176"/>
                  </a:lnTo>
                  <a:lnTo>
                    <a:pt x="126" y="174"/>
                  </a:lnTo>
                  <a:lnTo>
                    <a:pt x="126" y="171"/>
                  </a:lnTo>
                  <a:lnTo>
                    <a:pt x="128" y="169"/>
                  </a:lnTo>
                  <a:lnTo>
                    <a:pt x="130" y="163"/>
                  </a:lnTo>
                  <a:lnTo>
                    <a:pt x="130" y="159"/>
                  </a:lnTo>
                  <a:lnTo>
                    <a:pt x="130" y="155"/>
                  </a:lnTo>
                  <a:lnTo>
                    <a:pt x="130" y="155"/>
                  </a:lnTo>
                  <a:lnTo>
                    <a:pt x="128" y="150"/>
                  </a:lnTo>
                  <a:lnTo>
                    <a:pt x="123" y="144"/>
                  </a:lnTo>
                  <a:lnTo>
                    <a:pt x="117" y="138"/>
                  </a:lnTo>
                  <a:lnTo>
                    <a:pt x="115" y="138"/>
                  </a:lnTo>
                  <a:lnTo>
                    <a:pt x="111" y="137"/>
                  </a:lnTo>
                  <a:lnTo>
                    <a:pt x="111" y="137"/>
                  </a:lnTo>
                  <a:lnTo>
                    <a:pt x="106" y="127"/>
                  </a:lnTo>
                  <a:lnTo>
                    <a:pt x="96" y="120"/>
                  </a:lnTo>
                  <a:lnTo>
                    <a:pt x="92" y="116"/>
                  </a:lnTo>
                  <a:lnTo>
                    <a:pt x="87" y="112"/>
                  </a:lnTo>
                  <a:lnTo>
                    <a:pt x="87" y="112"/>
                  </a:lnTo>
                  <a:lnTo>
                    <a:pt x="81" y="108"/>
                  </a:lnTo>
                  <a:lnTo>
                    <a:pt x="75" y="102"/>
                  </a:lnTo>
                  <a:lnTo>
                    <a:pt x="70" y="97"/>
                  </a:lnTo>
                  <a:lnTo>
                    <a:pt x="64" y="93"/>
                  </a:lnTo>
                  <a:lnTo>
                    <a:pt x="64" y="93"/>
                  </a:lnTo>
                  <a:lnTo>
                    <a:pt x="62" y="89"/>
                  </a:lnTo>
                  <a:lnTo>
                    <a:pt x="58" y="87"/>
                  </a:lnTo>
                  <a:lnTo>
                    <a:pt x="56" y="84"/>
                  </a:lnTo>
                  <a:lnTo>
                    <a:pt x="54" y="82"/>
                  </a:lnTo>
                  <a:lnTo>
                    <a:pt x="53" y="78"/>
                  </a:lnTo>
                  <a:lnTo>
                    <a:pt x="53" y="78"/>
                  </a:lnTo>
                  <a:lnTo>
                    <a:pt x="56" y="78"/>
                  </a:lnTo>
                  <a:lnTo>
                    <a:pt x="56" y="78"/>
                  </a:lnTo>
                  <a:lnTo>
                    <a:pt x="56" y="78"/>
                  </a:lnTo>
                  <a:lnTo>
                    <a:pt x="53" y="74"/>
                  </a:lnTo>
                  <a:lnTo>
                    <a:pt x="53" y="74"/>
                  </a:lnTo>
                  <a:lnTo>
                    <a:pt x="49" y="67"/>
                  </a:lnTo>
                  <a:lnTo>
                    <a:pt x="49" y="67"/>
                  </a:lnTo>
                  <a:lnTo>
                    <a:pt x="43" y="65"/>
                  </a:lnTo>
                  <a:lnTo>
                    <a:pt x="37" y="61"/>
                  </a:lnTo>
                  <a:lnTo>
                    <a:pt x="34" y="59"/>
                  </a:lnTo>
                  <a:lnTo>
                    <a:pt x="32" y="57"/>
                  </a:lnTo>
                  <a:lnTo>
                    <a:pt x="30" y="59"/>
                  </a:lnTo>
                  <a:lnTo>
                    <a:pt x="30" y="59"/>
                  </a:lnTo>
                  <a:lnTo>
                    <a:pt x="26" y="61"/>
                  </a:lnTo>
                  <a:lnTo>
                    <a:pt x="26" y="63"/>
                  </a:lnTo>
                  <a:lnTo>
                    <a:pt x="24" y="65"/>
                  </a:lnTo>
                  <a:lnTo>
                    <a:pt x="22" y="65"/>
                  </a:lnTo>
                  <a:lnTo>
                    <a:pt x="22" y="65"/>
                  </a:lnTo>
                  <a:lnTo>
                    <a:pt x="22" y="65"/>
                  </a:lnTo>
                  <a:lnTo>
                    <a:pt x="22" y="65"/>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60" name="Freeform 260">
              <a:extLst>
                <a:ext uri="{FF2B5EF4-FFF2-40B4-BE49-F238E27FC236}">
                  <a16:creationId xmlns:a16="http://schemas.microsoft.com/office/drawing/2014/main" id="{1321A38C-7D33-934A-A283-00045E3CC8BA}"/>
                </a:ext>
              </a:extLst>
            </p:cNvPr>
            <p:cNvSpPr>
              <a:spLocks/>
            </p:cNvSpPr>
            <p:nvPr userDrawn="1"/>
          </p:nvSpPr>
          <p:spPr bwMode="auto">
            <a:xfrm>
              <a:off x="1253961" y="2485065"/>
              <a:ext cx="54967" cy="37681"/>
            </a:xfrm>
            <a:custGeom>
              <a:avLst/>
              <a:gdLst>
                <a:gd name="T0" fmla="*/ 7 w 36"/>
                <a:gd name="T1" fmla="*/ 2 h 29"/>
                <a:gd name="T2" fmla="*/ 7 w 36"/>
                <a:gd name="T3" fmla="*/ 2 h 29"/>
                <a:gd name="T4" fmla="*/ 4 w 36"/>
                <a:gd name="T5" fmla="*/ 0 h 29"/>
                <a:gd name="T6" fmla="*/ 0 w 36"/>
                <a:gd name="T7" fmla="*/ 0 h 29"/>
                <a:gd name="T8" fmla="*/ 0 w 36"/>
                <a:gd name="T9" fmla="*/ 2 h 29"/>
                <a:gd name="T10" fmla="*/ 0 w 36"/>
                <a:gd name="T11" fmla="*/ 4 h 29"/>
                <a:gd name="T12" fmla="*/ 0 w 36"/>
                <a:gd name="T13" fmla="*/ 8 h 29"/>
                <a:gd name="T14" fmla="*/ 2 w 36"/>
                <a:gd name="T15" fmla="*/ 10 h 29"/>
                <a:gd name="T16" fmla="*/ 4 w 36"/>
                <a:gd name="T17" fmla="*/ 14 h 29"/>
                <a:gd name="T18" fmla="*/ 5 w 36"/>
                <a:gd name="T19" fmla="*/ 17 h 29"/>
                <a:gd name="T20" fmla="*/ 5 w 36"/>
                <a:gd name="T21" fmla="*/ 17 h 29"/>
                <a:gd name="T22" fmla="*/ 17 w 36"/>
                <a:gd name="T23" fmla="*/ 23 h 29"/>
                <a:gd name="T24" fmla="*/ 26 w 36"/>
                <a:gd name="T25" fmla="*/ 27 h 29"/>
                <a:gd name="T26" fmla="*/ 28 w 36"/>
                <a:gd name="T27" fmla="*/ 29 h 29"/>
                <a:gd name="T28" fmla="*/ 30 w 36"/>
                <a:gd name="T29" fmla="*/ 29 h 29"/>
                <a:gd name="T30" fmla="*/ 30 w 36"/>
                <a:gd name="T31" fmla="*/ 29 h 29"/>
                <a:gd name="T32" fmla="*/ 30 w 36"/>
                <a:gd name="T33" fmla="*/ 25 h 29"/>
                <a:gd name="T34" fmla="*/ 32 w 36"/>
                <a:gd name="T35" fmla="*/ 23 h 29"/>
                <a:gd name="T36" fmla="*/ 32 w 36"/>
                <a:gd name="T37" fmla="*/ 14 h 29"/>
                <a:gd name="T38" fmla="*/ 34 w 36"/>
                <a:gd name="T39" fmla="*/ 8 h 29"/>
                <a:gd name="T40" fmla="*/ 34 w 36"/>
                <a:gd name="T41" fmla="*/ 4 h 29"/>
                <a:gd name="T42" fmla="*/ 36 w 36"/>
                <a:gd name="T43" fmla="*/ 0 h 29"/>
                <a:gd name="T44" fmla="*/ 36 w 36"/>
                <a:gd name="T45" fmla="*/ 0 h 29"/>
                <a:gd name="T46" fmla="*/ 30 w 36"/>
                <a:gd name="T47" fmla="*/ 2 h 29"/>
                <a:gd name="T48" fmla="*/ 21 w 36"/>
                <a:gd name="T49" fmla="*/ 4 h 29"/>
                <a:gd name="T50" fmla="*/ 13 w 36"/>
                <a:gd name="T51" fmla="*/ 6 h 29"/>
                <a:gd name="T52" fmla="*/ 9 w 36"/>
                <a:gd name="T53" fmla="*/ 4 h 29"/>
                <a:gd name="T54" fmla="*/ 7 w 36"/>
                <a:gd name="T55" fmla="*/ 2 h 29"/>
                <a:gd name="T56" fmla="*/ 7 w 36"/>
                <a:gd name="T57" fmla="*/ 2 h 29"/>
                <a:gd name="T58" fmla="*/ 7 w 36"/>
                <a:gd name="T59" fmla="*/ 2 h 29"/>
                <a:gd name="T60" fmla="*/ 7 w 36"/>
                <a:gd name="T61" fmla="*/ 2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6" h="29">
                  <a:moveTo>
                    <a:pt x="7" y="2"/>
                  </a:moveTo>
                  <a:lnTo>
                    <a:pt x="7" y="2"/>
                  </a:lnTo>
                  <a:lnTo>
                    <a:pt x="4" y="0"/>
                  </a:lnTo>
                  <a:lnTo>
                    <a:pt x="0" y="0"/>
                  </a:lnTo>
                  <a:lnTo>
                    <a:pt x="0" y="2"/>
                  </a:lnTo>
                  <a:lnTo>
                    <a:pt x="0" y="4"/>
                  </a:lnTo>
                  <a:lnTo>
                    <a:pt x="0" y="8"/>
                  </a:lnTo>
                  <a:lnTo>
                    <a:pt x="2" y="10"/>
                  </a:lnTo>
                  <a:lnTo>
                    <a:pt x="4" y="14"/>
                  </a:lnTo>
                  <a:lnTo>
                    <a:pt x="5" y="17"/>
                  </a:lnTo>
                  <a:lnTo>
                    <a:pt x="5" y="17"/>
                  </a:lnTo>
                  <a:lnTo>
                    <a:pt x="17" y="23"/>
                  </a:lnTo>
                  <a:lnTo>
                    <a:pt x="26" y="27"/>
                  </a:lnTo>
                  <a:lnTo>
                    <a:pt x="28" y="29"/>
                  </a:lnTo>
                  <a:lnTo>
                    <a:pt x="30" y="29"/>
                  </a:lnTo>
                  <a:lnTo>
                    <a:pt x="30" y="29"/>
                  </a:lnTo>
                  <a:lnTo>
                    <a:pt x="30" y="25"/>
                  </a:lnTo>
                  <a:lnTo>
                    <a:pt x="32" y="23"/>
                  </a:lnTo>
                  <a:lnTo>
                    <a:pt x="32" y="14"/>
                  </a:lnTo>
                  <a:lnTo>
                    <a:pt x="34" y="8"/>
                  </a:lnTo>
                  <a:lnTo>
                    <a:pt x="34" y="4"/>
                  </a:lnTo>
                  <a:lnTo>
                    <a:pt x="36" y="0"/>
                  </a:lnTo>
                  <a:lnTo>
                    <a:pt x="36" y="0"/>
                  </a:lnTo>
                  <a:lnTo>
                    <a:pt x="30" y="2"/>
                  </a:lnTo>
                  <a:lnTo>
                    <a:pt x="21" y="4"/>
                  </a:lnTo>
                  <a:lnTo>
                    <a:pt x="13" y="6"/>
                  </a:lnTo>
                  <a:lnTo>
                    <a:pt x="9" y="4"/>
                  </a:lnTo>
                  <a:lnTo>
                    <a:pt x="7" y="2"/>
                  </a:lnTo>
                  <a:lnTo>
                    <a:pt x="7" y="2"/>
                  </a:lnTo>
                  <a:lnTo>
                    <a:pt x="7" y="2"/>
                  </a:lnTo>
                  <a:lnTo>
                    <a:pt x="7" y="2"/>
                  </a:lnTo>
                  <a:close/>
                </a:path>
              </a:pathLst>
            </a:custGeom>
            <a:solidFill>
              <a:schemeClr val="bg1">
                <a:lumMod val="85000"/>
              </a:schemeClr>
            </a:solidFill>
            <a:ln w="635" cap="rnd">
              <a:solidFill>
                <a:schemeClr val="bg1">
                  <a:alpha val="17000"/>
                </a:schemeClr>
              </a:solidFill>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61" name="Freeform 261">
              <a:extLst>
                <a:ext uri="{FF2B5EF4-FFF2-40B4-BE49-F238E27FC236}">
                  <a16:creationId xmlns:a16="http://schemas.microsoft.com/office/drawing/2014/main" id="{BA64AAC4-5611-FB43-B34A-4F73FF4014EF}"/>
                </a:ext>
              </a:extLst>
            </p:cNvPr>
            <p:cNvSpPr>
              <a:spLocks/>
            </p:cNvSpPr>
            <p:nvPr userDrawn="1"/>
          </p:nvSpPr>
          <p:spPr bwMode="auto">
            <a:xfrm>
              <a:off x="1253961" y="2485065"/>
              <a:ext cx="54967" cy="37681"/>
            </a:xfrm>
            <a:custGeom>
              <a:avLst/>
              <a:gdLst>
                <a:gd name="T0" fmla="*/ 7 w 36"/>
                <a:gd name="T1" fmla="*/ 2 h 29"/>
                <a:gd name="T2" fmla="*/ 7 w 36"/>
                <a:gd name="T3" fmla="*/ 2 h 29"/>
                <a:gd name="T4" fmla="*/ 4 w 36"/>
                <a:gd name="T5" fmla="*/ 0 h 29"/>
                <a:gd name="T6" fmla="*/ 0 w 36"/>
                <a:gd name="T7" fmla="*/ 0 h 29"/>
                <a:gd name="T8" fmla="*/ 0 w 36"/>
                <a:gd name="T9" fmla="*/ 2 h 29"/>
                <a:gd name="T10" fmla="*/ 0 w 36"/>
                <a:gd name="T11" fmla="*/ 4 h 29"/>
                <a:gd name="T12" fmla="*/ 0 w 36"/>
                <a:gd name="T13" fmla="*/ 8 h 29"/>
                <a:gd name="T14" fmla="*/ 2 w 36"/>
                <a:gd name="T15" fmla="*/ 10 h 29"/>
                <a:gd name="T16" fmla="*/ 4 w 36"/>
                <a:gd name="T17" fmla="*/ 14 h 29"/>
                <a:gd name="T18" fmla="*/ 5 w 36"/>
                <a:gd name="T19" fmla="*/ 17 h 29"/>
                <a:gd name="T20" fmla="*/ 5 w 36"/>
                <a:gd name="T21" fmla="*/ 17 h 29"/>
                <a:gd name="T22" fmla="*/ 17 w 36"/>
                <a:gd name="T23" fmla="*/ 23 h 29"/>
                <a:gd name="T24" fmla="*/ 26 w 36"/>
                <a:gd name="T25" fmla="*/ 27 h 29"/>
                <a:gd name="T26" fmla="*/ 28 w 36"/>
                <a:gd name="T27" fmla="*/ 29 h 29"/>
                <a:gd name="T28" fmla="*/ 30 w 36"/>
                <a:gd name="T29" fmla="*/ 29 h 29"/>
                <a:gd name="T30" fmla="*/ 30 w 36"/>
                <a:gd name="T31" fmla="*/ 29 h 29"/>
                <a:gd name="T32" fmla="*/ 30 w 36"/>
                <a:gd name="T33" fmla="*/ 25 h 29"/>
                <a:gd name="T34" fmla="*/ 32 w 36"/>
                <a:gd name="T35" fmla="*/ 23 h 29"/>
                <a:gd name="T36" fmla="*/ 32 w 36"/>
                <a:gd name="T37" fmla="*/ 14 h 29"/>
                <a:gd name="T38" fmla="*/ 34 w 36"/>
                <a:gd name="T39" fmla="*/ 8 h 29"/>
                <a:gd name="T40" fmla="*/ 34 w 36"/>
                <a:gd name="T41" fmla="*/ 4 h 29"/>
                <a:gd name="T42" fmla="*/ 36 w 36"/>
                <a:gd name="T43" fmla="*/ 0 h 29"/>
                <a:gd name="T44" fmla="*/ 36 w 36"/>
                <a:gd name="T45" fmla="*/ 0 h 29"/>
                <a:gd name="T46" fmla="*/ 30 w 36"/>
                <a:gd name="T47" fmla="*/ 2 h 29"/>
                <a:gd name="T48" fmla="*/ 21 w 36"/>
                <a:gd name="T49" fmla="*/ 4 h 29"/>
                <a:gd name="T50" fmla="*/ 13 w 36"/>
                <a:gd name="T51" fmla="*/ 6 h 29"/>
                <a:gd name="T52" fmla="*/ 9 w 36"/>
                <a:gd name="T53" fmla="*/ 4 h 29"/>
                <a:gd name="T54" fmla="*/ 7 w 36"/>
                <a:gd name="T55" fmla="*/ 2 h 29"/>
                <a:gd name="T56" fmla="*/ 7 w 36"/>
                <a:gd name="T57" fmla="*/ 2 h 29"/>
                <a:gd name="T58" fmla="*/ 7 w 36"/>
                <a:gd name="T59" fmla="*/ 2 h 29"/>
                <a:gd name="T60" fmla="*/ 7 w 36"/>
                <a:gd name="T61" fmla="*/ 2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6" h="29">
                  <a:moveTo>
                    <a:pt x="7" y="2"/>
                  </a:moveTo>
                  <a:lnTo>
                    <a:pt x="7" y="2"/>
                  </a:lnTo>
                  <a:lnTo>
                    <a:pt x="4" y="0"/>
                  </a:lnTo>
                  <a:lnTo>
                    <a:pt x="0" y="0"/>
                  </a:lnTo>
                  <a:lnTo>
                    <a:pt x="0" y="2"/>
                  </a:lnTo>
                  <a:lnTo>
                    <a:pt x="0" y="4"/>
                  </a:lnTo>
                  <a:lnTo>
                    <a:pt x="0" y="8"/>
                  </a:lnTo>
                  <a:lnTo>
                    <a:pt x="2" y="10"/>
                  </a:lnTo>
                  <a:lnTo>
                    <a:pt x="4" y="14"/>
                  </a:lnTo>
                  <a:lnTo>
                    <a:pt x="5" y="17"/>
                  </a:lnTo>
                  <a:lnTo>
                    <a:pt x="5" y="17"/>
                  </a:lnTo>
                  <a:lnTo>
                    <a:pt x="17" y="23"/>
                  </a:lnTo>
                  <a:lnTo>
                    <a:pt x="26" y="27"/>
                  </a:lnTo>
                  <a:lnTo>
                    <a:pt x="28" y="29"/>
                  </a:lnTo>
                  <a:lnTo>
                    <a:pt x="30" y="29"/>
                  </a:lnTo>
                  <a:lnTo>
                    <a:pt x="30" y="29"/>
                  </a:lnTo>
                  <a:lnTo>
                    <a:pt x="30" y="25"/>
                  </a:lnTo>
                  <a:lnTo>
                    <a:pt x="32" y="23"/>
                  </a:lnTo>
                  <a:lnTo>
                    <a:pt x="32" y="14"/>
                  </a:lnTo>
                  <a:lnTo>
                    <a:pt x="34" y="8"/>
                  </a:lnTo>
                  <a:lnTo>
                    <a:pt x="34" y="4"/>
                  </a:lnTo>
                  <a:lnTo>
                    <a:pt x="36" y="0"/>
                  </a:lnTo>
                  <a:lnTo>
                    <a:pt x="36" y="0"/>
                  </a:lnTo>
                  <a:lnTo>
                    <a:pt x="30" y="2"/>
                  </a:lnTo>
                  <a:lnTo>
                    <a:pt x="21" y="4"/>
                  </a:lnTo>
                  <a:lnTo>
                    <a:pt x="13" y="6"/>
                  </a:lnTo>
                  <a:lnTo>
                    <a:pt x="9" y="4"/>
                  </a:lnTo>
                  <a:lnTo>
                    <a:pt x="7" y="2"/>
                  </a:lnTo>
                  <a:lnTo>
                    <a:pt x="7" y="2"/>
                  </a:lnTo>
                  <a:lnTo>
                    <a:pt x="7" y="2"/>
                  </a:lnTo>
                  <a:lnTo>
                    <a:pt x="7" y="2"/>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62" name="Freeform 262">
              <a:extLst>
                <a:ext uri="{FF2B5EF4-FFF2-40B4-BE49-F238E27FC236}">
                  <a16:creationId xmlns:a16="http://schemas.microsoft.com/office/drawing/2014/main" id="{DB5D9E10-0DB4-BB46-B9FD-1BF3C3386899}"/>
                </a:ext>
              </a:extLst>
            </p:cNvPr>
            <p:cNvSpPr>
              <a:spLocks/>
            </p:cNvSpPr>
            <p:nvPr userDrawn="1"/>
          </p:nvSpPr>
          <p:spPr bwMode="auto">
            <a:xfrm>
              <a:off x="1157768" y="2416200"/>
              <a:ext cx="35118" cy="51974"/>
            </a:xfrm>
            <a:custGeom>
              <a:avLst/>
              <a:gdLst>
                <a:gd name="T0" fmla="*/ 6 w 23"/>
                <a:gd name="T1" fmla="*/ 40 h 40"/>
                <a:gd name="T2" fmla="*/ 6 w 23"/>
                <a:gd name="T3" fmla="*/ 40 h 40"/>
                <a:gd name="T4" fmla="*/ 4 w 23"/>
                <a:gd name="T5" fmla="*/ 40 h 40"/>
                <a:gd name="T6" fmla="*/ 4 w 23"/>
                <a:gd name="T7" fmla="*/ 38 h 40"/>
                <a:gd name="T8" fmla="*/ 0 w 23"/>
                <a:gd name="T9" fmla="*/ 38 h 40"/>
                <a:gd name="T10" fmla="*/ 4 w 23"/>
                <a:gd name="T11" fmla="*/ 31 h 40"/>
                <a:gd name="T12" fmla="*/ 4 w 23"/>
                <a:gd name="T13" fmla="*/ 25 h 40"/>
                <a:gd name="T14" fmla="*/ 4 w 23"/>
                <a:gd name="T15" fmla="*/ 25 h 40"/>
                <a:gd name="T16" fmla="*/ 6 w 23"/>
                <a:gd name="T17" fmla="*/ 23 h 40"/>
                <a:gd name="T18" fmla="*/ 6 w 23"/>
                <a:gd name="T19" fmla="*/ 21 h 40"/>
                <a:gd name="T20" fmla="*/ 4 w 23"/>
                <a:gd name="T21" fmla="*/ 17 h 40"/>
                <a:gd name="T22" fmla="*/ 4 w 23"/>
                <a:gd name="T23" fmla="*/ 17 h 40"/>
                <a:gd name="T24" fmla="*/ 4 w 23"/>
                <a:gd name="T25" fmla="*/ 17 h 40"/>
                <a:gd name="T26" fmla="*/ 4 w 23"/>
                <a:gd name="T27" fmla="*/ 16 h 40"/>
                <a:gd name="T28" fmla="*/ 4 w 23"/>
                <a:gd name="T29" fmla="*/ 12 h 40"/>
                <a:gd name="T30" fmla="*/ 0 w 23"/>
                <a:gd name="T31" fmla="*/ 8 h 40"/>
                <a:gd name="T32" fmla="*/ 0 w 23"/>
                <a:gd name="T33" fmla="*/ 2 h 40"/>
                <a:gd name="T34" fmla="*/ 0 w 23"/>
                <a:gd name="T35" fmla="*/ 2 h 40"/>
                <a:gd name="T36" fmla="*/ 6 w 23"/>
                <a:gd name="T37" fmla="*/ 4 h 40"/>
                <a:gd name="T38" fmla="*/ 6 w 23"/>
                <a:gd name="T39" fmla="*/ 4 h 40"/>
                <a:gd name="T40" fmla="*/ 8 w 23"/>
                <a:gd name="T41" fmla="*/ 2 h 40"/>
                <a:gd name="T42" fmla="*/ 12 w 23"/>
                <a:gd name="T43" fmla="*/ 0 h 40"/>
                <a:gd name="T44" fmla="*/ 15 w 23"/>
                <a:gd name="T45" fmla="*/ 0 h 40"/>
                <a:gd name="T46" fmla="*/ 19 w 23"/>
                <a:gd name="T47" fmla="*/ 4 h 40"/>
                <a:gd name="T48" fmla="*/ 19 w 23"/>
                <a:gd name="T49" fmla="*/ 4 h 40"/>
                <a:gd name="T50" fmla="*/ 23 w 23"/>
                <a:gd name="T51" fmla="*/ 8 h 40"/>
                <a:gd name="T52" fmla="*/ 23 w 23"/>
                <a:gd name="T53" fmla="*/ 10 h 40"/>
                <a:gd name="T54" fmla="*/ 23 w 23"/>
                <a:gd name="T55" fmla="*/ 12 h 40"/>
                <a:gd name="T56" fmla="*/ 23 w 23"/>
                <a:gd name="T57" fmla="*/ 12 h 40"/>
                <a:gd name="T58" fmla="*/ 23 w 23"/>
                <a:gd name="T59" fmla="*/ 12 h 40"/>
                <a:gd name="T60" fmla="*/ 19 w 23"/>
                <a:gd name="T61" fmla="*/ 17 h 40"/>
                <a:gd name="T62" fmla="*/ 17 w 23"/>
                <a:gd name="T63" fmla="*/ 25 h 40"/>
                <a:gd name="T64" fmla="*/ 19 w 23"/>
                <a:gd name="T65" fmla="*/ 31 h 40"/>
                <a:gd name="T66" fmla="*/ 19 w 23"/>
                <a:gd name="T67" fmla="*/ 36 h 40"/>
                <a:gd name="T68" fmla="*/ 14 w 23"/>
                <a:gd name="T69" fmla="*/ 36 h 40"/>
                <a:gd name="T70" fmla="*/ 8 w 23"/>
                <a:gd name="T71" fmla="*/ 36 h 40"/>
                <a:gd name="T72" fmla="*/ 6 w 23"/>
                <a:gd name="T73" fmla="*/ 40 h 40"/>
                <a:gd name="T74" fmla="*/ 6 w 23"/>
                <a:gd name="T75" fmla="*/ 40 h 40"/>
                <a:gd name="T76" fmla="*/ 6 w 23"/>
                <a:gd name="T77"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3" h="40">
                  <a:moveTo>
                    <a:pt x="6" y="40"/>
                  </a:moveTo>
                  <a:lnTo>
                    <a:pt x="6" y="40"/>
                  </a:lnTo>
                  <a:lnTo>
                    <a:pt x="4" y="40"/>
                  </a:lnTo>
                  <a:lnTo>
                    <a:pt x="4" y="38"/>
                  </a:lnTo>
                  <a:lnTo>
                    <a:pt x="0" y="38"/>
                  </a:lnTo>
                  <a:lnTo>
                    <a:pt x="4" y="31"/>
                  </a:lnTo>
                  <a:lnTo>
                    <a:pt x="4" y="25"/>
                  </a:lnTo>
                  <a:lnTo>
                    <a:pt x="4" y="25"/>
                  </a:lnTo>
                  <a:lnTo>
                    <a:pt x="6" y="23"/>
                  </a:lnTo>
                  <a:lnTo>
                    <a:pt x="6" y="21"/>
                  </a:lnTo>
                  <a:lnTo>
                    <a:pt x="4" y="17"/>
                  </a:lnTo>
                  <a:lnTo>
                    <a:pt x="4" y="17"/>
                  </a:lnTo>
                  <a:lnTo>
                    <a:pt x="4" y="17"/>
                  </a:lnTo>
                  <a:lnTo>
                    <a:pt x="4" y="16"/>
                  </a:lnTo>
                  <a:lnTo>
                    <a:pt x="4" y="12"/>
                  </a:lnTo>
                  <a:lnTo>
                    <a:pt x="0" y="8"/>
                  </a:lnTo>
                  <a:lnTo>
                    <a:pt x="0" y="2"/>
                  </a:lnTo>
                  <a:lnTo>
                    <a:pt x="0" y="2"/>
                  </a:lnTo>
                  <a:lnTo>
                    <a:pt x="6" y="4"/>
                  </a:lnTo>
                  <a:lnTo>
                    <a:pt x="6" y="4"/>
                  </a:lnTo>
                  <a:lnTo>
                    <a:pt x="8" y="2"/>
                  </a:lnTo>
                  <a:lnTo>
                    <a:pt x="12" y="0"/>
                  </a:lnTo>
                  <a:lnTo>
                    <a:pt x="15" y="0"/>
                  </a:lnTo>
                  <a:lnTo>
                    <a:pt x="19" y="4"/>
                  </a:lnTo>
                  <a:lnTo>
                    <a:pt x="19" y="4"/>
                  </a:lnTo>
                  <a:lnTo>
                    <a:pt x="23" y="8"/>
                  </a:lnTo>
                  <a:lnTo>
                    <a:pt x="23" y="10"/>
                  </a:lnTo>
                  <a:lnTo>
                    <a:pt x="23" y="12"/>
                  </a:lnTo>
                  <a:lnTo>
                    <a:pt x="23" y="12"/>
                  </a:lnTo>
                  <a:lnTo>
                    <a:pt x="23" y="12"/>
                  </a:lnTo>
                  <a:lnTo>
                    <a:pt x="19" y="17"/>
                  </a:lnTo>
                  <a:lnTo>
                    <a:pt x="17" y="25"/>
                  </a:lnTo>
                  <a:lnTo>
                    <a:pt x="19" y="31"/>
                  </a:lnTo>
                  <a:lnTo>
                    <a:pt x="19" y="36"/>
                  </a:lnTo>
                  <a:lnTo>
                    <a:pt x="14" y="36"/>
                  </a:lnTo>
                  <a:lnTo>
                    <a:pt x="8" y="36"/>
                  </a:lnTo>
                  <a:lnTo>
                    <a:pt x="6" y="40"/>
                  </a:lnTo>
                  <a:lnTo>
                    <a:pt x="6" y="40"/>
                  </a:lnTo>
                  <a:lnTo>
                    <a:pt x="6" y="40"/>
                  </a:lnTo>
                  <a:close/>
                </a:path>
              </a:pathLst>
            </a:custGeom>
            <a:solidFill>
              <a:schemeClr val="bg1">
                <a:lumMod val="85000"/>
              </a:schemeClr>
            </a:solidFill>
            <a:ln w="635" cap="rnd">
              <a:solidFill>
                <a:schemeClr val="bg1">
                  <a:alpha val="17000"/>
                </a:schemeClr>
              </a:solidFill>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63" name="Freeform 263">
              <a:extLst>
                <a:ext uri="{FF2B5EF4-FFF2-40B4-BE49-F238E27FC236}">
                  <a16:creationId xmlns:a16="http://schemas.microsoft.com/office/drawing/2014/main" id="{5654117B-265F-F347-BDE2-59E8966521AD}"/>
                </a:ext>
              </a:extLst>
            </p:cNvPr>
            <p:cNvSpPr>
              <a:spLocks/>
            </p:cNvSpPr>
            <p:nvPr userDrawn="1"/>
          </p:nvSpPr>
          <p:spPr bwMode="auto">
            <a:xfrm>
              <a:off x="1157768" y="2416200"/>
              <a:ext cx="35118" cy="51974"/>
            </a:xfrm>
            <a:custGeom>
              <a:avLst/>
              <a:gdLst>
                <a:gd name="T0" fmla="*/ 6 w 23"/>
                <a:gd name="T1" fmla="*/ 40 h 40"/>
                <a:gd name="T2" fmla="*/ 6 w 23"/>
                <a:gd name="T3" fmla="*/ 40 h 40"/>
                <a:gd name="T4" fmla="*/ 4 w 23"/>
                <a:gd name="T5" fmla="*/ 40 h 40"/>
                <a:gd name="T6" fmla="*/ 4 w 23"/>
                <a:gd name="T7" fmla="*/ 38 h 40"/>
                <a:gd name="T8" fmla="*/ 0 w 23"/>
                <a:gd name="T9" fmla="*/ 38 h 40"/>
                <a:gd name="T10" fmla="*/ 4 w 23"/>
                <a:gd name="T11" fmla="*/ 31 h 40"/>
                <a:gd name="T12" fmla="*/ 4 w 23"/>
                <a:gd name="T13" fmla="*/ 25 h 40"/>
                <a:gd name="T14" fmla="*/ 4 w 23"/>
                <a:gd name="T15" fmla="*/ 25 h 40"/>
                <a:gd name="T16" fmla="*/ 6 w 23"/>
                <a:gd name="T17" fmla="*/ 23 h 40"/>
                <a:gd name="T18" fmla="*/ 6 w 23"/>
                <a:gd name="T19" fmla="*/ 21 h 40"/>
                <a:gd name="T20" fmla="*/ 4 w 23"/>
                <a:gd name="T21" fmla="*/ 17 h 40"/>
                <a:gd name="T22" fmla="*/ 4 w 23"/>
                <a:gd name="T23" fmla="*/ 17 h 40"/>
                <a:gd name="T24" fmla="*/ 4 w 23"/>
                <a:gd name="T25" fmla="*/ 17 h 40"/>
                <a:gd name="T26" fmla="*/ 4 w 23"/>
                <a:gd name="T27" fmla="*/ 16 h 40"/>
                <a:gd name="T28" fmla="*/ 4 w 23"/>
                <a:gd name="T29" fmla="*/ 12 h 40"/>
                <a:gd name="T30" fmla="*/ 0 w 23"/>
                <a:gd name="T31" fmla="*/ 8 h 40"/>
                <a:gd name="T32" fmla="*/ 0 w 23"/>
                <a:gd name="T33" fmla="*/ 2 h 40"/>
                <a:gd name="T34" fmla="*/ 0 w 23"/>
                <a:gd name="T35" fmla="*/ 2 h 40"/>
                <a:gd name="T36" fmla="*/ 6 w 23"/>
                <a:gd name="T37" fmla="*/ 4 h 40"/>
                <a:gd name="T38" fmla="*/ 6 w 23"/>
                <a:gd name="T39" fmla="*/ 4 h 40"/>
                <a:gd name="T40" fmla="*/ 8 w 23"/>
                <a:gd name="T41" fmla="*/ 2 h 40"/>
                <a:gd name="T42" fmla="*/ 12 w 23"/>
                <a:gd name="T43" fmla="*/ 0 h 40"/>
                <a:gd name="T44" fmla="*/ 15 w 23"/>
                <a:gd name="T45" fmla="*/ 0 h 40"/>
                <a:gd name="T46" fmla="*/ 19 w 23"/>
                <a:gd name="T47" fmla="*/ 4 h 40"/>
                <a:gd name="T48" fmla="*/ 19 w 23"/>
                <a:gd name="T49" fmla="*/ 4 h 40"/>
                <a:gd name="T50" fmla="*/ 23 w 23"/>
                <a:gd name="T51" fmla="*/ 8 h 40"/>
                <a:gd name="T52" fmla="*/ 23 w 23"/>
                <a:gd name="T53" fmla="*/ 10 h 40"/>
                <a:gd name="T54" fmla="*/ 23 w 23"/>
                <a:gd name="T55" fmla="*/ 12 h 40"/>
                <a:gd name="T56" fmla="*/ 23 w 23"/>
                <a:gd name="T57" fmla="*/ 12 h 40"/>
                <a:gd name="T58" fmla="*/ 23 w 23"/>
                <a:gd name="T59" fmla="*/ 12 h 40"/>
                <a:gd name="T60" fmla="*/ 19 w 23"/>
                <a:gd name="T61" fmla="*/ 17 h 40"/>
                <a:gd name="T62" fmla="*/ 17 w 23"/>
                <a:gd name="T63" fmla="*/ 25 h 40"/>
                <a:gd name="T64" fmla="*/ 19 w 23"/>
                <a:gd name="T65" fmla="*/ 31 h 40"/>
                <a:gd name="T66" fmla="*/ 19 w 23"/>
                <a:gd name="T67" fmla="*/ 36 h 40"/>
                <a:gd name="T68" fmla="*/ 14 w 23"/>
                <a:gd name="T69" fmla="*/ 36 h 40"/>
                <a:gd name="T70" fmla="*/ 8 w 23"/>
                <a:gd name="T71" fmla="*/ 36 h 40"/>
                <a:gd name="T72" fmla="*/ 6 w 23"/>
                <a:gd name="T73" fmla="*/ 40 h 40"/>
                <a:gd name="T74" fmla="*/ 6 w 23"/>
                <a:gd name="T75" fmla="*/ 40 h 40"/>
                <a:gd name="T76" fmla="*/ 6 w 23"/>
                <a:gd name="T77"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3" h="40">
                  <a:moveTo>
                    <a:pt x="6" y="40"/>
                  </a:moveTo>
                  <a:lnTo>
                    <a:pt x="6" y="40"/>
                  </a:lnTo>
                  <a:lnTo>
                    <a:pt x="4" y="40"/>
                  </a:lnTo>
                  <a:lnTo>
                    <a:pt x="4" y="38"/>
                  </a:lnTo>
                  <a:lnTo>
                    <a:pt x="0" y="38"/>
                  </a:lnTo>
                  <a:lnTo>
                    <a:pt x="4" y="31"/>
                  </a:lnTo>
                  <a:lnTo>
                    <a:pt x="4" y="25"/>
                  </a:lnTo>
                  <a:lnTo>
                    <a:pt x="4" y="25"/>
                  </a:lnTo>
                  <a:lnTo>
                    <a:pt x="6" y="23"/>
                  </a:lnTo>
                  <a:lnTo>
                    <a:pt x="6" y="21"/>
                  </a:lnTo>
                  <a:lnTo>
                    <a:pt x="4" y="17"/>
                  </a:lnTo>
                  <a:lnTo>
                    <a:pt x="4" y="17"/>
                  </a:lnTo>
                  <a:lnTo>
                    <a:pt x="4" y="17"/>
                  </a:lnTo>
                  <a:lnTo>
                    <a:pt x="4" y="16"/>
                  </a:lnTo>
                  <a:lnTo>
                    <a:pt x="4" y="12"/>
                  </a:lnTo>
                  <a:lnTo>
                    <a:pt x="0" y="8"/>
                  </a:lnTo>
                  <a:lnTo>
                    <a:pt x="0" y="2"/>
                  </a:lnTo>
                  <a:lnTo>
                    <a:pt x="0" y="2"/>
                  </a:lnTo>
                  <a:lnTo>
                    <a:pt x="6" y="4"/>
                  </a:lnTo>
                  <a:lnTo>
                    <a:pt x="6" y="4"/>
                  </a:lnTo>
                  <a:lnTo>
                    <a:pt x="8" y="2"/>
                  </a:lnTo>
                  <a:lnTo>
                    <a:pt x="12" y="0"/>
                  </a:lnTo>
                  <a:lnTo>
                    <a:pt x="15" y="0"/>
                  </a:lnTo>
                  <a:lnTo>
                    <a:pt x="19" y="4"/>
                  </a:lnTo>
                  <a:lnTo>
                    <a:pt x="19" y="4"/>
                  </a:lnTo>
                  <a:lnTo>
                    <a:pt x="23" y="8"/>
                  </a:lnTo>
                  <a:lnTo>
                    <a:pt x="23" y="10"/>
                  </a:lnTo>
                  <a:lnTo>
                    <a:pt x="23" y="12"/>
                  </a:lnTo>
                  <a:lnTo>
                    <a:pt x="23" y="12"/>
                  </a:lnTo>
                  <a:lnTo>
                    <a:pt x="23" y="12"/>
                  </a:lnTo>
                  <a:lnTo>
                    <a:pt x="19" y="17"/>
                  </a:lnTo>
                  <a:lnTo>
                    <a:pt x="17" y="25"/>
                  </a:lnTo>
                  <a:lnTo>
                    <a:pt x="19" y="31"/>
                  </a:lnTo>
                  <a:lnTo>
                    <a:pt x="19" y="36"/>
                  </a:lnTo>
                  <a:lnTo>
                    <a:pt x="14" y="36"/>
                  </a:lnTo>
                  <a:lnTo>
                    <a:pt x="8" y="36"/>
                  </a:lnTo>
                  <a:lnTo>
                    <a:pt x="6" y="40"/>
                  </a:lnTo>
                  <a:lnTo>
                    <a:pt x="6" y="40"/>
                  </a:lnTo>
                  <a:lnTo>
                    <a:pt x="6" y="40"/>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64" name="Freeform 264">
              <a:extLst>
                <a:ext uri="{FF2B5EF4-FFF2-40B4-BE49-F238E27FC236}">
                  <a16:creationId xmlns:a16="http://schemas.microsoft.com/office/drawing/2014/main" id="{973EB20C-4CA3-CC45-BA2C-98CEC15E096B}"/>
                </a:ext>
              </a:extLst>
            </p:cNvPr>
            <p:cNvSpPr>
              <a:spLocks/>
            </p:cNvSpPr>
            <p:nvPr userDrawn="1"/>
          </p:nvSpPr>
          <p:spPr bwMode="auto">
            <a:xfrm>
              <a:off x="768418" y="2349933"/>
              <a:ext cx="277889" cy="192303"/>
            </a:xfrm>
            <a:custGeom>
              <a:avLst/>
              <a:gdLst>
                <a:gd name="T0" fmla="*/ 148 w 182"/>
                <a:gd name="T1" fmla="*/ 17 h 148"/>
                <a:gd name="T2" fmla="*/ 123 w 182"/>
                <a:gd name="T3" fmla="*/ 17 h 148"/>
                <a:gd name="T4" fmla="*/ 102 w 182"/>
                <a:gd name="T5" fmla="*/ 8 h 148"/>
                <a:gd name="T6" fmla="*/ 83 w 182"/>
                <a:gd name="T7" fmla="*/ 6 h 148"/>
                <a:gd name="T8" fmla="*/ 68 w 182"/>
                <a:gd name="T9" fmla="*/ 2 h 148"/>
                <a:gd name="T10" fmla="*/ 19 w 182"/>
                <a:gd name="T11" fmla="*/ 2 h 148"/>
                <a:gd name="T12" fmla="*/ 17 w 182"/>
                <a:gd name="T13" fmla="*/ 4 h 148"/>
                <a:gd name="T14" fmla="*/ 9 w 182"/>
                <a:gd name="T15" fmla="*/ 6 h 148"/>
                <a:gd name="T16" fmla="*/ 6 w 182"/>
                <a:gd name="T17" fmla="*/ 10 h 148"/>
                <a:gd name="T18" fmla="*/ 9 w 182"/>
                <a:gd name="T19" fmla="*/ 38 h 148"/>
                <a:gd name="T20" fmla="*/ 11 w 182"/>
                <a:gd name="T21" fmla="*/ 59 h 148"/>
                <a:gd name="T22" fmla="*/ 6 w 182"/>
                <a:gd name="T23" fmla="*/ 74 h 148"/>
                <a:gd name="T24" fmla="*/ 2 w 182"/>
                <a:gd name="T25" fmla="*/ 82 h 148"/>
                <a:gd name="T26" fmla="*/ 0 w 182"/>
                <a:gd name="T27" fmla="*/ 97 h 148"/>
                <a:gd name="T28" fmla="*/ 8 w 182"/>
                <a:gd name="T29" fmla="*/ 99 h 148"/>
                <a:gd name="T30" fmla="*/ 9 w 182"/>
                <a:gd name="T31" fmla="*/ 104 h 148"/>
                <a:gd name="T32" fmla="*/ 13 w 182"/>
                <a:gd name="T33" fmla="*/ 110 h 148"/>
                <a:gd name="T34" fmla="*/ 8 w 182"/>
                <a:gd name="T35" fmla="*/ 123 h 148"/>
                <a:gd name="T36" fmla="*/ 9 w 182"/>
                <a:gd name="T37" fmla="*/ 127 h 148"/>
                <a:gd name="T38" fmla="*/ 19 w 182"/>
                <a:gd name="T39" fmla="*/ 129 h 148"/>
                <a:gd name="T40" fmla="*/ 36 w 182"/>
                <a:gd name="T41" fmla="*/ 127 h 148"/>
                <a:gd name="T42" fmla="*/ 44 w 182"/>
                <a:gd name="T43" fmla="*/ 129 h 148"/>
                <a:gd name="T44" fmla="*/ 47 w 182"/>
                <a:gd name="T45" fmla="*/ 137 h 148"/>
                <a:gd name="T46" fmla="*/ 51 w 182"/>
                <a:gd name="T47" fmla="*/ 146 h 148"/>
                <a:gd name="T48" fmla="*/ 57 w 182"/>
                <a:gd name="T49" fmla="*/ 148 h 148"/>
                <a:gd name="T50" fmla="*/ 62 w 182"/>
                <a:gd name="T51" fmla="*/ 140 h 148"/>
                <a:gd name="T52" fmla="*/ 68 w 182"/>
                <a:gd name="T53" fmla="*/ 140 h 148"/>
                <a:gd name="T54" fmla="*/ 70 w 182"/>
                <a:gd name="T55" fmla="*/ 137 h 148"/>
                <a:gd name="T56" fmla="*/ 83 w 182"/>
                <a:gd name="T57" fmla="*/ 135 h 148"/>
                <a:gd name="T58" fmla="*/ 95 w 182"/>
                <a:gd name="T59" fmla="*/ 137 h 148"/>
                <a:gd name="T60" fmla="*/ 96 w 182"/>
                <a:gd name="T61" fmla="*/ 135 h 148"/>
                <a:gd name="T62" fmla="*/ 108 w 182"/>
                <a:gd name="T63" fmla="*/ 135 h 148"/>
                <a:gd name="T64" fmla="*/ 108 w 182"/>
                <a:gd name="T65" fmla="*/ 127 h 148"/>
                <a:gd name="T66" fmla="*/ 112 w 182"/>
                <a:gd name="T67" fmla="*/ 123 h 148"/>
                <a:gd name="T68" fmla="*/ 125 w 182"/>
                <a:gd name="T69" fmla="*/ 118 h 148"/>
                <a:gd name="T70" fmla="*/ 129 w 182"/>
                <a:gd name="T71" fmla="*/ 110 h 148"/>
                <a:gd name="T72" fmla="*/ 131 w 182"/>
                <a:gd name="T73" fmla="*/ 104 h 148"/>
                <a:gd name="T74" fmla="*/ 140 w 182"/>
                <a:gd name="T75" fmla="*/ 99 h 148"/>
                <a:gd name="T76" fmla="*/ 134 w 182"/>
                <a:gd name="T77" fmla="*/ 91 h 148"/>
                <a:gd name="T78" fmla="*/ 134 w 182"/>
                <a:gd name="T79" fmla="*/ 80 h 148"/>
                <a:gd name="T80" fmla="*/ 138 w 182"/>
                <a:gd name="T81" fmla="*/ 70 h 148"/>
                <a:gd name="T82" fmla="*/ 146 w 182"/>
                <a:gd name="T83" fmla="*/ 65 h 148"/>
                <a:gd name="T84" fmla="*/ 148 w 182"/>
                <a:gd name="T85" fmla="*/ 59 h 148"/>
                <a:gd name="T86" fmla="*/ 151 w 182"/>
                <a:gd name="T87" fmla="*/ 55 h 148"/>
                <a:gd name="T88" fmla="*/ 161 w 182"/>
                <a:gd name="T89" fmla="*/ 50 h 148"/>
                <a:gd name="T90" fmla="*/ 172 w 182"/>
                <a:gd name="T91" fmla="*/ 44 h 148"/>
                <a:gd name="T92" fmla="*/ 180 w 182"/>
                <a:gd name="T93" fmla="*/ 40 h 148"/>
                <a:gd name="T94" fmla="*/ 182 w 182"/>
                <a:gd name="T95" fmla="*/ 34 h 148"/>
                <a:gd name="T96" fmla="*/ 178 w 182"/>
                <a:gd name="T97" fmla="*/ 21 h 148"/>
                <a:gd name="T98" fmla="*/ 168 w 182"/>
                <a:gd name="T99" fmla="*/ 25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82" h="148">
                  <a:moveTo>
                    <a:pt x="168" y="25"/>
                  </a:moveTo>
                  <a:lnTo>
                    <a:pt x="161" y="23"/>
                  </a:lnTo>
                  <a:lnTo>
                    <a:pt x="148" y="17"/>
                  </a:lnTo>
                  <a:lnTo>
                    <a:pt x="136" y="17"/>
                  </a:lnTo>
                  <a:lnTo>
                    <a:pt x="123" y="17"/>
                  </a:lnTo>
                  <a:lnTo>
                    <a:pt x="123" y="17"/>
                  </a:lnTo>
                  <a:lnTo>
                    <a:pt x="113" y="6"/>
                  </a:lnTo>
                  <a:lnTo>
                    <a:pt x="113" y="6"/>
                  </a:lnTo>
                  <a:lnTo>
                    <a:pt x="102" y="8"/>
                  </a:lnTo>
                  <a:lnTo>
                    <a:pt x="102" y="8"/>
                  </a:lnTo>
                  <a:lnTo>
                    <a:pt x="91" y="8"/>
                  </a:lnTo>
                  <a:lnTo>
                    <a:pt x="83" y="6"/>
                  </a:lnTo>
                  <a:lnTo>
                    <a:pt x="76" y="4"/>
                  </a:lnTo>
                  <a:lnTo>
                    <a:pt x="68" y="2"/>
                  </a:lnTo>
                  <a:lnTo>
                    <a:pt x="68" y="2"/>
                  </a:lnTo>
                  <a:lnTo>
                    <a:pt x="40" y="0"/>
                  </a:lnTo>
                  <a:lnTo>
                    <a:pt x="25" y="0"/>
                  </a:lnTo>
                  <a:lnTo>
                    <a:pt x="19" y="2"/>
                  </a:lnTo>
                  <a:lnTo>
                    <a:pt x="17" y="2"/>
                  </a:lnTo>
                  <a:lnTo>
                    <a:pt x="17" y="2"/>
                  </a:lnTo>
                  <a:lnTo>
                    <a:pt x="17" y="4"/>
                  </a:lnTo>
                  <a:lnTo>
                    <a:pt x="17" y="6"/>
                  </a:lnTo>
                  <a:lnTo>
                    <a:pt x="13" y="6"/>
                  </a:lnTo>
                  <a:lnTo>
                    <a:pt x="9" y="6"/>
                  </a:lnTo>
                  <a:lnTo>
                    <a:pt x="8" y="8"/>
                  </a:lnTo>
                  <a:lnTo>
                    <a:pt x="6" y="10"/>
                  </a:lnTo>
                  <a:lnTo>
                    <a:pt x="6" y="10"/>
                  </a:lnTo>
                  <a:lnTo>
                    <a:pt x="6" y="17"/>
                  </a:lnTo>
                  <a:lnTo>
                    <a:pt x="6" y="25"/>
                  </a:lnTo>
                  <a:lnTo>
                    <a:pt x="9" y="38"/>
                  </a:lnTo>
                  <a:lnTo>
                    <a:pt x="11" y="46"/>
                  </a:lnTo>
                  <a:lnTo>
                    <a:pt x="11" y="51"/>
                  </a:lnTo>
                  <a:lnTo>
                    <a:pt x="11" y="59"/>
                  </a:lnTo>
                  <a:lnTo>
                    <a:pt x="11" y="65"/>
                  </a:lnTo>
                  <a:lnTo>
                    <a:pt x="11" y="65"/>
                  </a:lnTo>
                  <a:lnTo>
                    <a:pt x="6" y="74"/>
                  </a:lnTo>
                  <a:lnTo>
                    <a:pt x="6" y="78"/>
                  </a:lnTo>
                  <a:lnTo>
                    <a:pt x="2" y="82"/>
                  </a:lnTo>
                  <a:lnTo>
                    <a:pt x="2" y="82"/>
                  </a:lnTo>
                  <a:lnTo>
                    <a:pt x="2" y="89"/>
                  </a:lnTo>
                  <a:lnTo>
                    <a:pt x="0" y="97"/>
                  </a:lnTo>
                  <a:lnTo>
                    <a:pt x="0" y="97"/>
                  </a:lnTo>
                  <a:lnTo>
                    <a:pt x="4" y="97"/>
                  </a:lnTo>
                  <a:lnTo>
                    <a:pt x="8" y="99"/>
                  </a:lnTo>
                  <a:lnTo>
                    <a:pt x="8" y="99"/>
                  </a:lnTo>
                  <a:lnTo>
                    <a:pt x="8" y="101"/>
                  </a:lnTo>
                  <a:lnTo>
                    <a:pt x="9" y="104"/>
                  </a:lnTo>
                  <a:lnTo>
                    <a:pt x="9" y="104"/>
                  </a:lnTo>
                  <a:lnTo>
                    <a:pt x="11" y="108"/>
                  </a:lnTo>
                  <a:lnTo>
                    <a:pt x="13" y="110"/>
                  </a:lnTo>
                  <a:lnTo>
                    <a:pt x="13" y="110"/>
                  </a:lnTo>
                  <a:lnTo>
                    <a:pt x="11" y="114"/>
                  </a:lnTo>
                  <a:lnTo>
                    <a:pt x="11" y="118"/>
                  </a:lnTo>
                  <a:lnTo>
                    <a:pt x="8" y="123"/>
                  </a:lnTo>
                  <a:lnTo>
                    <a:pt x="8" y="123"/>
                  </a:lnTo>
                  <a:lnTo>
                    <a:pt x="9" y="125"/>
                  </a:lnTo>
                  <a:lnTo>
                    <a:pt x="9" y="127"/>
                  </a:lnTo>
                  <a:lnTo>
                    <a:pt x="11" y="129"/>
                  </a:lnTo>
                  <a:lnTo>
                    <a:pt x="13" y="129"/>
                  </a:lnTo>
                  <a:lnTo>
                    <a:pt x="19" y="129"/>
                  </a:lnTo>
                  <a:lnTo>
                    <a:pt x="25" y="129"/>
                  </a:lnTo>
                  <a:lnTo>
                    <a:pt x="30" y="127"/>
                  </a:lnTo>
                  <a:lnTo>
                    <a:pt x="36" y="127"/>
                  </a:lnTo>
                  <a:lnTo>
                    <a:pt x="38" y="127"/>
                  </a:lnTo>
                  <a:lnTo>
                    <a:pt x="40" y="127"/>
                  </a:lnTo>
                  <a:lnTo>
                    <a:pt x="44" y="129"/>
                  </a:lnTo>
                  <a:lnTo>
                    <a:pt x="45" y="131"/>
                  </a:lnTo>
                  <a:lnTo>
                    <a:pt x="45" y="131"/>
                  </a:lnTo>
                  <a:lnTo>
                    <a:pt x="47" y="137"/>
                  </a:lnTo>
                  <a:lnTo>
                    <a:pt x="49" y="142"/>
                  </a:lnTo>
                  <a:lnTo>
                    <a:pt x="49" y="144"/>
                  </a:lnTo>
                  <a:lnTo>
                    <a:pt x="51" y="146"/>
                  </a:lnTo>
                  <a:lnTo>
                    <a:pt x="53" y="148"/>
                  </a:lnTo>
                  <a:lnTo>
                    <a:pt x="57" y="148"/>
                  </a:lnTo>
                  <a:lnTo>
                    <a:pt x="57" y="148"/>
                  </a:lnTo>
                  <a:lnTo>
                    <a:pt x="59" y="146"/>
                  </a:lnTo>
                  <a:lnTo>
                    <a:pt x="61" y="144"/>
                  </a:lnTo>
                  <a:lnTo>
                    <a:pt x="62" y="140"/>
                  </a:lnTo>
                  <a:lnTo>
                    <a:pt x="62" y="140"/>
                  </a:lnTo>
                  <a:lnTo>
                    <a:pt x="64" y="140"/>
                  </a:lnTo>
                  <a:lnTo>
                    <a:pt x="68" y="140"/>
                  </a:lnTo>
                  <a:lnTo>
                    <a:pt x="70" y="138"/>
                  </a:lnTo>
                  <a:lnTo>
                    <a:pt x="70" y="137"/>
                  </a:lnTo>
                  <a:lnTo>
                    <a:pt x="70" y="137"/>
                  </a:lnTo>
                  <a:lnTo>
                    <a:pt x="74" y="135"/>
                  </a:lnTo>
                  <a:lnTo>
                    <a:pt x="78" y="135"/>
                  </a:lnTo>
                  <a:lnTo>
                    <a:pt x="83" y="135"/>
                  </a:lnTo>
                  <a:lnTo>
                    <a:pt x="83" y="135"/>
                  </a:lnTo>
                  <a:lnTo>
                    <a:pt x="91" y="137"/>
                  </a:lnTo>
                  <a:lnTo>
                    <a:pt x="95" y="137"/>
                  </a:lnTo>
                  <a:lnTo>
                    <a:pt x="95" y="135"/>
                  </a:lnTo>
                  <a:lnTo>
                    <a:pt x="96" y="135"/>
                  </a:lnTo>
                  <a:lnTo>
                    <a:pt x="96" y="135"/>
                  </a:lnTo>
                  <a:lnTo>
                    <a:pt x="102" y="133"/>
                  </a:lnTo>
                  <a:lnTo>
                    <a:pt x="106" y="133"/>
                  </a:lnTo>
                  <a:lnTo>
                    <a:pt x="108" y="135"/>
                  </a:lnTo>
                  <a:lnTo>
                    <a:pt x="108" y="135"/>
                  </a:lnTo>
                  <a:lnTo>
                    <a:pt x="108" y="129"/>
                  </a:lnTo>
                  <a:lnTo>
                    <a:pt x="108" y="127"/>
                  </a:lnTo>
                  <a:lnTo>
                    <a:pt x="108" y="125"/>
                  </a:lnTo>
                  <a:lnTo>
                    <a:pt x="108" y="125"/>
                  </a:lnTo>
                  <a:lnTo>
                    <a:pt x="112" y="123"/>
                  </a:lnTo>
                  <a:lnTo>
                    <a:pt x="117" y="121"/>
                  </a:lnTo>
                  <a:lnTo>
                    <a:pt x="123" y="119"/>
                  </a:lnTo>
                  <a:lnTo>
                    <a:pt x="125" y="118"/>
                  </a:lnTo>
                  <a:lnTo>
                    <a:pt x="125" y="114"/>
                  </a:lnTo>
                  <a:lnTo>
                    <a:pt x="125" y="114"/>
                  </a:lnTo>
                  <a:lnTo>
                    <a:pt x="129" y="110"/>
                  </a:lnTo>
                  <a:lnTo>
                    <a:pt x="129" y="108"/>
                  </a:lnTo>
                  <a:lnTo>
                    <a:pt x="131" y="104"/>
                  </a:lnTo>
                  <a:lnTo>
                    <a:pt x="131" y="104"/>
                  </a:lnTo>
                  <a:lnTo>
                    <a:pt x="136" y="102"/>
                  </a:lnTo>
                  <a:lnTo>
                    <a:pt x="138" y="101"/>
                  </a:lnTo>
                  <a:lnTo>
                    <a:pt x="140" y="99"/>
                  </a:lnTo>
                  <a:lnTo>
                    <a:pt x="140" y="99"/>
                  </a:lnTo>
                  <a:lnTo>
                    <a:pt x="136" y="93"/>
                  </a:lnTo>
                  <a:lnTo>
                    <a:pt x="134" y="91"/>
                  </a:lnTo>
                  <a:lnTo>
                    <a:pt x="134" y="87"/>
                  </a:lnTo>
                  <a:lnTo>
                    <a:pt x="134" y="87"/>
                  </a:lnTo>
                  <a:lnTo>
                    <a:pt x="134" y="80"/>
                  </a:lnTo>
                  <a:lnTo>
                    <a:pt x="136" y="72"/>
                  </a:lnTo>
                  <a:lnTo>
                    <a:pt x="136" y="72"/>
                  </a:lnTo>
                  <a:lnTo>
                    <a:pt x="138" y="70"/>
                  </a:lnTo>
                  <a:lnTo>
                    <a:pt x="140" y="68"/>
                  </a:lnTo>
                  <a:lnTo>
                    <a:pt x="144" y="67"/>
                  </a:lnTo>
                  <a:lnTo>
                    <a:pt x="146" y="65"/>
                  </a:lnTo>
                  <a:lnTo>
                    <a:pt x="146" y="65"/>
                  </a:lnTo>
                  <a:lnTo>
                    <a:pt x="148" y="63"/>
                  </a:lnTo>
                  <a:lnTo>
                    <a:pt x="148" y="59"/>
                  </a:lnTo>
                  <a:lnTo>
                    <a:pt x="149" y="55"/>
                  </a:lnTo>
                  <a:lnTo>
                    <a:pt x="151" y="55"/>
                  </a:lnTo>
                  <a:lnTo>
                    <a:pt x="151" y="55"/>
                  </a:lnTo>
                  <a:lnTo>
                    <a:pt x="153" y="53"/>
                  </a:lnTo>
                  <a:lnTo>
                    <a:pt x="155" y="51"/>
                  </a:lnTo>
                  <a:lnTo>
                    <a:pt x="161" y="50"/>
                  </a:lnTo>
                  <a:lnTo>
                    <a:pt x="161" y="50"/>
                  </a:lnTo>
                  <a:lnTo>
                    <a:pt x="166" y="46"/>
                  </a:lnTo>
                  <a:lnTo>
                    <a:pt x="172" y="44"/>
                  </a:lnTo>
                  <a:lnTo>
                    <a:pt x="172" y="44"/>
                  </a:lnTo>
                  <a:lnTo>
                    <a:pt x="178" y="42"/>
                  </a:lnTo>
                  <a:lnTo>
                    <a:pt x="180" y="40"/>
                  </a:lnTo>
                  <a:lnTo>
                    <a:pt x="182" y="38"/>
                  </a:lnTo>
                  <a:lnTo>
                    <a:pt x="182" y="38"/>
                  </a:lnTo>
                  <a:lnTo>
                    <a:pt x="182" y="34"/>
                  </a:lnTo>
                  <a:lnTo>
                    <a:pt x="182" y="31"/>
                  </a:lnTo>
                  <a:lnTo>
                    <a:pt x="180" y="25"/>
                  </a:lnTo>
                  <a:lnTo>
                    <a:pt x="178" y="21"/>
                  </a:lnTo>
                  <a:lnTo>
                    <a:pt x="168" y="25"/>
                  </a:lnTo>
                  <a:lnTo>
                    <a:pt x="168" y="25"/>
                  </a:lnTo>
                  <a:lnTo>
                    <a:pt x="168" y="25"/>
                  </a:lnTo>
                  <a:close/>
                </a:path>
              </a:pathLst>
            </a:custGeom>
            <a:solidFill>
              <a:schemeClr val="bg1">
                <a:lumMod val="85000"/>
              </a:schemeClr>
            </a:solidFill>
            <a:ln w="635" cap="rnd">
              <a:solidFill>
                <a:schemeClr val="bg1">
                  <a:alpha val="17000"/>
                </a:schemeClr>
              </a:solidFill>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65" name="Freeform 265">
              <a:extLst>
                <a:ext uri="{FF2B5EF4-FFF2-40B4-BE49-F238E27FC236}">
                  <a16:creationId xmlns:a16="http://schemas.microsoft.com/office/drawing/2014/main" id="{761E56AA-1F37-E544-8274-FE22DFD32CC3}"/>
                </a:ext>
              </a:extLst>
            </p:cNvPr>
            <p:cNvSpPr>
              <a:spLocks/>
            </p:cNvSpPr>
            <p:nvPr userDrawn="1"/>
          </p:nvSpPr>
          <p:spPr bwMode="auto">
            <a:xfrm>
              <a:off x="768418" y="2349933"/>
              <a:ext cx="277889" cy="192303"/>
            </a:xfrm>
            <a:custGeom>
              <a:avLst/>
              <a:gdLst>
                <a:gd name="T0" fmla="*/ 148 w 182"/>
                <a:gd name="T1" fmla="*/ 17 h 148"/>
                <a:gd name="T2" fmla="*/ 123 w 182"/>
                <a:gd name="T3" fmla="*/ 17 h 148"/>
                <a:gd name="T4" fmla="*/ 102 w 182"/>
                <a:gd name="T5" fmla="*/ 8 h 148"/>
                <a:gd name="T6" fmla="*/ 83 w 182"/>
                <a:gd name="T7" fmla="*/ 6 h 148"/>
                <a:gd name="T8" fmla="*/ 68 w 182"/>
                <a:gd name="T9" fmla="*/ 2 h 148"/>
                <a:gd name="T10" fmla="*/ 19 w 182"/>
                <a:gd name="T11" fmla="*/ 2 h 148"/>
                <a:gd name="T12" fmla="*/ 17 w 182"/>
                <a:gd name="T13" fmla="*/ 4 h 148"/>
                <a:gd name="T14" fmla="*/ 9 w 182"/>
                <a:gd name="T15" fmla="*/ 6 h 148"/>
                <a:gd name="T16" fmla="*/ 6 w 182"/>
                <a:gd name="T17" fmla="*/ 10 h 148"/>
                <a:gd name="T18" fmla="*/ 9 w 182"/>
                <a:gd name="T19" fmla="*/ 38 h 148"/>
                <a:gd name="T20" fmla="*/ 11 w 182"/>
                <a:gd name="T21" fmla="*/ 59 h 148"/>
                <a:gd name="T22" fmla="*/ 6 w 182"/>
                <a:gd name="T23" fmla="*/ 74 h 148"/>
                <a:gd name="T24" fmla="*/ 2 w 182"/>
                <a:gd name="T25" fmla="*/ 82 h 148"/>
                <a:gd name="T26" fmla="*/ 0 w 182"/>
                <a:gd name="T27" fmla="*/ 97 h 148"/>
                <a:gd name="T28" fmla="*/ 8 w 182"/>
                <a:gd name="T29" fmla="*/ 99 h 148"/>
                <a:gd name="T30" fmla="*/ 9 w 182"/>
                <a:gd name="T31" fmla="*/ 104 h 148"/>
                <a:gd name="T32" fmla="*/ 13 w 182"/>
                <a:gd name="T33" fmla="*/ 110 h 148"/>
                <a:gd name="T34" fmla="*/ 8 w 182"/>
                <a:gd name="T35" fmla="*/ 123 h 148"/>
                <a:gd name="T36" fmla="*/ 9 w 182"/>
                <a:gd name="T37" fmla="*/ 127 h 148"/>
                <a:gd name="T38" fmla="*/ 19 w 182"/>
                <a:gd name="T39" fmla="*/ 129 h 148"/>
                <a:gd name="T40" fmla="*/ 36 w 182"/>
                <a:gd name="T41" fmla="*/ 127 h 148"/>
                <a:gd name="T42" fmla="*/ 44 w 182"/>
                <a:gd name="T43" fmla="*/ 129 h 148"/>
                <a:gd name="T44" fmla="*/ 47 w 182"/>
                <a:gd name="T45" fmla="*/ 137 h 148"/>
                <a:gd name="T46" fmla="*/ 51 w 182"/>
                <a:gd name="T47" fmla="*/ 146 h 148"/>
                <a:gd name="T48" fmla="*/ 57 w 182"/>
                <a:gd name="T49" fmla="*/ 148 h 148"/>
                <a:gd name="T50" fmla="*/ 62 w 182"/>
                <a:gd name="T51" fmla="*/ 140 h 148"/>
                <a:gd name="T52" fmla="*/ 68 w 182"/>
                <a:gd name="T53" fmla="*/ 140 h 148"/>
                <a:gd name="T54" fmla="*/ 70 w 182"/>
                <a:gd name="T55" fmla="*/ 137 h 148"/>
                <a:gd name="T56" fmla="*/ 83 w 182"/>
                <a:gd name="T57" fmla="*/ 135 h 148"/>
                <a:gd name="T58" fmla="*/ 95 w 182"/>
                <a:gd name="T59" fmla="*/ 137 h 148"/>
                <a:gd name="T60" fmla="*/ 96 w 182"/>
                <a:gd name="T61" fmla="*/ 135 h 148"/>
                <a:gd name="T62" fmla="*/ 108 w 182"/>
                <a:gd name="T63" fmla="*/ 135 h 148"/>
                <a:gd name="T64" fmla="*/ 108 w 182"/>
                <a:gd name="T65" fmla="*/ 127 h 148"/>
                <a:gd name="T66" fmla="*/ 112 w 182"/>
                <a:gd name="T67" fmla="*/ 123 h 148"/>
                <a:gd name="T68" fmla="*/ 125 w 182"/>
                <a:gd name="T69" fmla="*/ 118 h 148"/>
                <a:gd name="T70" fmla="*/ 129 w 182"/>
                <a:gd name="T71" fmla="*/ 110 h 148"/>
                <a:gd name="T72" fmla="*/ 131 w 182"/>
                <a:gd name="T73" fmla="*/ 104 h 148"/>
                <a:gd name="T74" fmla="*/ 140 w 182"/>
                <a:gd name="T75" fmla="*/ 99 h 148"/>
                <a:gd name="T76" fmla="*/ 134 w 182"/>
                <a:gd name="T77" fmla="*/ 91 h 148"/>
                <a:gd name="T78" fmla="*/ 134 w 182"/>
                <a:gd name="T79" fmla="*/ 80 h 148"/>
                <a:gd name="T80" fmla="*/ 138 w 182"/>
                <a:gd name="T81" fmla="*/ 70 h 148"/>
                <a:gd name="T82" fmla="*/ 146 w 182"/>
                <a:gd name="T83" fmla="*/ 65 h 148"/>
                <a:gd name="T84" fmla="*/ 148 w 182"/>
                <a:gd name="T85" fmla="*/ 59 h 148"/>
                <a:gd name="T86" fmla="*/ 151 w 182"/>
                <a:gd name="T87" fmla="*/ 55 h 148"/>
                <a:gd name="T88" fmla="*/ 161 w 182"/>
                <a:gd name="T89" fmla="*/ 50 h 148"/>
                <a:gd name="T90" fmla="*/ 172 w 182"/>
                <a:gd name="T91" fmla="*/ 44 h 148"/>
                <a:gd name="T92" fmla="*/ 180 w 182"/>
                <a:gd name="T93" fmla="*/ 40 h 148"/>
                <a:gd name="T94" fmla="*/ 182 w 182"/>
                <a:gd name="T95" fmla="*/ 34 h 148"/>
                <a:gd name="T96" fmla="*/ 178 w 182"/>
                <a:gd name="T97" fmla="*/ 21 h 148"/>
                <a:gd name="T98" fmla="*/ 168 w 182"/>
                <a:gd name="T99" fmla="*/ 25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82" h="148">
                  <a:moveTo>
                    <a:pt x="168" y="25"/>
                  </a:moveTo>
                  <a:lnTo>
                    <a:pt x="161" y="23"/>
                  </a:lnTo>
                  <a:lnTo>
                    <a:pt x="148" y="17"/>
                  </a:lnTo>
                  <a:lnTo>
                    <a:pt x="136" y="17"/>
                  </a:lnTo>
                  <a:lnTo>
                    <a:pt x="123" y="17"/>
                  </a:lnTo>
                  <a:lnTo>
                    <a:pt x="123" y="17"/>
                  </a:lnTo>
                  <a:lnTo>
                    <a:pt x="113" y="6"/>
                  </a:lnTo>
                  <a:lnTo>
                    <a:pt x="113" y="6"/>
                  </a:lnTo>
                  <a:lnTo>
                    <a:pt x="102" y="8"/>
                  </a:lnTo>
                  <a:lnTo>
                    <a:pt x="102" y="8"/>
                  </a:lnTo>
                  <a:lnTo>
                    <a:pt x="91" y="8"/>
                  </a:lnTo>
                  <a:lnTo>
                    <a:pt x="83" y="6"/>
                  </a:lnTo>
                  <a:lnTo>
                    <a:pt x="76" y="4"/>
                  </a:lnTo>
                  <a:lnTo>
                    <a:pt x="68" y="2"/>
                  </a:lnTo>
                  <a:lnTo>
                    <a:pt x="68" y="2"/>
                  </a:lnTo>
                  <a:lnTo>
                    <a:pt x="40" y="0"/>
                  </a:lnTo>
                  <a:lnTo>
                    <a:pt x="25" y="0"/>
                  </a:lnTo>
                  <a:lnTo>
                    <a:pt x="19" y="2"/>
                  </a:lnTo>
                  <a:lnTo>
                    <a:pt x="17" y="2"/>
                  </a:lnTo>
                  <a:lnTo>
                    <a:pt x="17" y="2"/>
                  </a:lnTo>
                  <a:lnTo>
                    <a:pt x="17" y="4"/>
                  </a:lnTo>
                  <a:lnTo>
                    <a:pt x="17" y="6"/>
                  </a:lnTo>
                  <a:lnTo>
                    <a:pt x="13" y="6"/>
                  </a:lnTo>
                  <a:lnTo>
                    <a:pt x="9" y="6"/>
                  </a:lnTo>
                  <a:lnTo>
                    <a:pt x="8" y="8"/>
                  </a:lnTo>
                  <a:lnTo>
                    <a:pt x="6" y="10"/>
                  </a:lnTo>
                  <a:lnTo>
                    <a:pt x="6" y="10"/>
                  </a:lnTo>
                  <a:lnTo>
                    <a:pt x="6" y="17"/>
                  </a:lnTo>
                  <a:lnTo>
                    <a:pt x="6" y="25"/>
                  </a:lnTo>
                  <a:lnTo>
                    <a:pt x="9" y="38"/>
                  </a:lnTo>
                  <a:lnTo>
                    <a:pt x="11" y="46"/>
                  </a:lnTo>
                  <a:lnTo>
                    <a:pt x="11" y="51"/>
                  </a:lnTo>
                  <a:lnTo>
                    <a:pt x="11" y="59"/>
                  </a:lnTo>
                  <a:lnTo>
                    <a:pt x="11" y="65"/>
                  </a:lnTo>
                  <a:lnTo>
                    <a:pt x="11" y="65"/>
                  </a:lnTo>
                  <a:lnTo>
                    <a:pt x="6" y="74"/>
                  </a:lnTo>
                  <a:lnTo>
                    <a:pt x="6" y="78"/>
                  </a:lnTo>
                  <a:lnTo>
                    <a:pt x="2" y="82"/>
                  </a:lnTo>
                  <a:lnTo>
                    <a:pt x="2" y="82"/>
                  </a:lnTo>
                  <a:lnTo>
                    <a:pt x="2" y="89"/>
                  </a:lnTo>
                  <a:lnTo>
                    <a:pt x="0" y="97"/>
                  </a:lnTo>
                  <a:lnTo>
                    <a:pt x="0" y="97"/>
                  </a:lnTo>
                  <a:lnTo>
                    <a:pt x="4" y="97"/>
                  </a:lnTo>
                  <a:lnTo>
                    <a:pt x="8" y="99"/>
                  </a:lnTo>
                  <a:lnTo>
                    <a:pt x="8" y="99"/>
                  </a:lnTo>
                  <a:lnTo>
                    <a:pt x="8" y="101"/>
                  </a:lnTo>
                  <a:lnTo>
                    <a:pt x="9" y="104"/>
                  </a:lnTo>
                  <a:lnTo>
                    <a:pt x="9" y="104"/>
                  </a:lnTo>
                  <a:lnTo>
                    <a:pt x="11" y="108"/>
                  </a:lnTo>
                  <a:lnTo>
                    <a:pt x="13" y="110"/>
                  </a:lnTo>
                  <a:lnTo>
                    <a:pt x="13" y="110"/>
                  </a:lnTo>
                  <a:lnTo>
                    <a:pt x="11" y="114"/>
                  </a:lnTo>
                  <a:lnTo>
                    <a:pt x="11" y="118"/>
                  </a:lnTo>
                  <a:lnTo>
                    <a:pt x="8" y="123"/>
                  </a:lnTo>
                  <a:lnTo>
                    <a:pt x="8" y="123"/>
                  </a:lnTo>
                  <a:lnTo>
                    <a:pt x="9" y="125"/>
                  </a:lnTo>
                  <a:lnTo>
                    <a:pt x="9" y="127"/>
                  </a:lnTo>
                  <a:lnTo>
                    <a:pt x="11" y="129"/>
                  </a:lnTo>
                  <a:lnTo>
                    <a:pt x="13" y="129"/>
                  </a:lnTo>
                  <a:lnTo>
                    <a:pt x="19" y="129"/>
                  </a:lnTo>
                  <a:lnTo>
                    <a:pt x="25" y="129"/>
                  </a:lnTo>
                  <a:lnTo>
                    <a:pt x="30" y="127"/>
                  </a:lnTo>
                  <a:lnTo>
                    <a:pt x="36" y="127"/>
                  </a:lnTo>
                  <a:lnTo>
                    <a:pt x="38" y="127"/>
                  </a:lnTo>
                  <a:lnTo>
                    <a:pt x="40" y="127"/>
                  </a:lnTo>
                  <a:lnTo>
                    <a:pt x="44" y="129"/>
                  </a:lnTo>
                  <a:lnTo>
                    <a:pt x="45" y="131"/>
                  </a:lnTo>
                  <a:lnTo>
                    <a:pt x="45" y="131"/>
                  </a:lnTo>
                  <a:lnTo>
                    <a:pt x="47" y="137"/>
                  </a:lnTo>
                  <a:lnTo>
                    <a:pt x="49" y="142"/>
                  </a:lnTo>
                  <a:lnTo>
                    <a:pt x="49" y="144"/>
                  </a:lnTo>
                  <a:lnTo>
                    <a:pt x="51" y="146"/>
                  </a:lnTo>
                  <a:lnTo>
                    <a:pt x="53" y="148"/>
                  </a:lnTo>
                  <a:lnTo>
                    <a:pt x="57" y="148"/>
                  </a:lnTo>
                  <a:lnTo>
                    <a:pt x="57" y="148"/>
                  </a:lnTo>
                  <a:lnTo>
                    <a:pt x="59" y="146"/>
                  </a:lnTo>
                  <a:lnTo>
                    <a:pt x="61" y="144"/>
                  </a:lnTo>
                  <a:lnTo>
                    <a:pt x="62" y="140"/>
                  </a:lnTo>
                  <a:lnTo>
                    <a:pt x="62" y="140"/>
                  </a:lnTo>
                  <a:lnTo>
                    <a:pt x="64" y="140"/>
                  </a:lnTo>
                  <a:lnTo>
                    <a:pt x="68" y="140"/>
                  </a:lnTo>
                  <a:lnTo>
                    <a:pt x="70" y="138"/>
                  </a:lnTo>
                  <a:lnTo>
                    <a:pt x="70" y="137"/>
                  </a:lnTo>
                  <a:lnTo>
                    <a:pt x="70" y="137"/>
                  </a:lnTo>
                  <a:lnTo>
                    <a:pt x="74" y="135"/>
                  </a:lnTo>
                  <a:lnTo>
                    <a:pt x="78" y="135"/>
                  </a:lnTo>
                  <a:lnTo>
                    <a:pt x="83" y="135"/>
                  </a:lnTo>
                  <a:lnTo>
                    <a:pt x="83" y="135"/>
                  </a:lnTo>
                  <a:lnTo>
                    <a:pt x="91" y="137"/>
                  </a:lnTo>
                  <a:lnTo>
                    <a:pt x="95" y="137"/>
                  </a:lnTo>
                  <a:lnTo>
                    <a:pt x="95" y="135"/>
                  </a:lnTo>
                  <a:lnTo>
                    <a:pt x="96" y="135"/>
                  </a:lnTo>
                  <a:lnTo>
                    <a:pt x="96" y="135"/>
                  </a:lnTo>
                  <a:lnTo>
                    <a:pt x="102" y="133"/>
                  </a:lnTo>
                  <a:lnTo>
                    <a:pt x="106" y="133"/>
                  </a:lnTo>
                  <a:lnTo>
                    <a:pt x="108" y="135"/>
                  </a:lnTo>
                  <a:lnTo>
                    <a:pt x="108" y="135"/>
                  </a:lnTo>
                  <a:lnTo>
                    <a:pt x="108" y="129"/>
                  </a:lnTo>
                  <a:lnTo>
                    <a:pt x="108" y="127"/>
                  </a:lnTo>
                  <a:lnTo>
                    <a:pt x="108" y="125"/>
                  </a:lnTo>
                  <a:lnTo>
                    <a:pt x="108" y="125"/>
                  </a:lnTo>
                  <a:lnTo>
                    <a:pt x="112" y="123"/>
                  </a:lnTo>
                  <a:lnTo>
                    <a:pt x="117" y="121"/>
                  </a:lnTo>
                  <a:lnTo>
                    <a:pt x="123" y="119"/>
                  </a:lnTo>
                  <a:lnTo>
                    <a:pt x="125" y="118"/>
                  </a:lnTo>
                  <a:lnTo>
                    <a:pt x="125" y="114"/>
                  </a:lnTo>
                  <a:lnTo>
                    <a:pt x="125" y="114"/>
                  </a:lnTo>
                  <a:lnTo>
                    <a:pt x="129" y="110"/>
                  </a:lnTo>
                  <a:lnTo>
                    <a:pt x="129" y="108"/>
                  </a:lnTo>
                  <a:lnTo>
                    <a:pt x="131" y="104"/>
                  </a:lnTo>
                  <a:lnTo>
                    <a:pt x="131" y="104"/>
                  </a:lnTo>
                  <a:lnTo>
                    <a:pt x="136" y="102"/>
                  </a:lnTo>
                  <a:lnTo>
                    <a:pt x="138" y="101"/>
                  </a:lnTo>
                  <a:lnTo>
                    <a:pt x="140" y="99"/>
                  </a:lnTo>
                  <a:lnTo>
                    <a:pt x="140" y="99"/>
                  </a:lnTo>
                  <a:lnTo>
                    <a:pt x="136" y="93"/>
                  </a:lnTo>
                  <a:lnTo>
                    <a:pt x="134" y="91"/>
                  </a:lnTo>
                  <a:lnTo>
                    <a:pt x="134" y="87"/>
                  </a:lnTo>
                  <a:lnTo>
                    <a:pt x="134" y="87"/>
                  </a:lnTo>
                  <a:lnTo>
                    <a:pt x="134" y="80"/>
                  </a:lnTo>
                  <a:lnTo>
                    <a:pt x="136" y="72"/>
                  </a:lnTo>
                  <a:lnTo>
                    <a:pt x="136" y="72"/>
                  </a:lnTo>
                  <a:lnTo>
                    <a:pt x="138" y="70"/>
                  </a:lnTo>
                  <a:lnTo>
                    <a:pt x="140" y="68"/>
                  </a:lnTo>
                  <a:lnTo>
                    <a:pt x="144" y="67"/>
                  </a:lnTo>
                  <a:lnTo>
                    <a:pt x="146" y="65"/>
                  </a:lnTo>
                  <a:lnTo>
                    <a:pt x="146" y="65"/>
                  </a:lnTo>
                  <a:lnTo>
                    <a:pt x="148" y="63"/>
                  </a:lnTo>
                  <a:lnTo>
                    <a:pt x="148" y="59"/>
                  </a:lnTo>
                  <a:lnTo>
                    <a:pt x="149" y="55"/>
                  </a:lnTo>
                  <a:lnTo>
                    <a:pt x="151" y="55"/>
                  </a:lnTo>
                  <a:lnTo>
                    <a:pt x="151" y="55"/>
                  </a:lnTo>
                  <a:lnTo>
                    <a:pt x="153" y="53"/>
                  </a:lnTo>
                  <a:lnTo>
                    <a:pt x="155" y="51"/>
                  </a:lnTo>
                  <a:lnTo>
                    <a:pt x="161" y="50"/>
                  </a:lnTo>
                  <a:lnTo>
                    <a:pt x="161" y="50"/>
                  </a:lnTo>
                  <a:lnTo>
                    <a:pt x="166" y="46"/>
                  </a:lnTo>
                  <a:lnTo>
                    <a:pt x="172" y="44"/>
                  </a:lnTo>
                  <a:lnTo>
                    <a:pt x="172" y="44"/>
                  </a:lnTo>
                  <a:lnTo>
                    <a:pt x="178" y="42"/>
                  </a:lnTo>
                  <a:lnTo>
                    <a:pt x="180" y="40"/>
                  </a:lnTo>
                  <a:lnTo>
                    <a:pt x="182" y="38"/>
                  </a:lnTo>
                  <a:lnTo>
                    <a:pt x="182" y="38"/>
                  </a:lnTo>
                  <a:lnTo>
                    <a:pt x="182" y="34"/>
                  </a:lnTo>
                  <a:lnTo>
                    <a:pt x="182" y="31"/>
                  </a:lnTo>
                  <a:lnTo>
                    <a:pt x="180" y="25"/>
                  </a:lnTo>
                  <a:lnTo>
                    <a:pt x="178" y="21"/>
                  </a:lnTo>
                  <a:lnTo>
                    <a:pt x="168" y="25"/>
                  </a:lnTo>
                  <a:lnTo>
                    <a:pt x="168" y="25"/>
                  </a:lnTo>
                  <a:lnTo>
                    <a:pt x="168" y="25"/>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66" name="Freeform 266">
              <a:extLst>
                <a:ext uri="{FF2B5EF4-FFF2-40B4-BE49-F238E27FC236}">
                  <a16:creationId xmlns:a16="http://schemas.microsoft.com/office/drawing/2014/main" id="{08B3A2B8-D2E7-0243-960C-C01A878201C5}"/>
                </a:ext>
              </a:extLst>
            </p:cNvPr>
            <p:cNvSpPr>
              <a:spLocks/>
            </p:cNvSpPr>
            <p:nvPr userDrawn="1"/>
          </p:nvSpPr>
          <p:spPr bwMode="auto">
            <a:xfrm>
              <a:off x="1031039" y="2443486"/>
              <a:ext cx="19849" cy="19490"/>
            </a:xfrm>
            <a:custGeom>
              <a:avLst/>
              <a:gdLst>
                <a:gd name="T0" fmla="*/ 10 w 13"/>
                <a:gd name="T1" fmla="*/ 15 h 15"/>
                <a:gd name="T2" fmla="*/ 10 w 13"/>
                <a:gd name="T3" fmla="*/ 15 h 15"/>
                <a:gd name="T4" fmla="*/ 10 w 13"/>
                <a:gd name="T5" fmla="*/ 12 h 15"/>
                <a:gd name="T6" fmla="*/ 13 w 13"/>
                <a:gd name="T7" fmla="*/ 10 h 15"/>
                <a:gd name="T8" fmla="*/ 13 w 13"/>
                <a:gd name="T9" fmla="*/ 6 h 15"/>
                <a:gd name="T10" fmla="*/ 8 w 13"/>
                <a:gd name="T11" fmla="*/ 0 h 15"/>
                <a:gd name="T12" fmla="*/ 0 w 13"/>
                <a:gd name="T13" fmla="*/ 8 h 15"/>
                <a:gd name="T14" fmla="*/ 10 w 13"/>
                <a:gd name="T15" fmla="*/ 15 h 15"/>
                <a:gd name="T16" fmla="*/ 10 w 13"/>
                <a:gd name="T17" fmla="*/ 15 h 15"/>
                <a:gd name="T18" fmla="*/ 10 w 13"/>
                <a:gd name="T19"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 h="15">
                  <a:moveTo>
                    <a:pt x="10" y="15"/>
                  </a:moveTo>
                  <a:lnTo>
                    <a:pt x="10" y="15"/>
                  </a:lnTo>
                  <a:lnTo>
                    <a:pt x="10" y="12"/>
                  </a:lnTo>
                  <a:lnTo>
                    <a:pt x="13" y="10"/>
                  </a:lnTo>
                  <a:lnTo>
                    <a:pt x="13" y="6"/>
                  </a:lnTo>
                  <a:lnTo>
                    <a:pt x="8" y="0"/>
                  </a:lnTo>
                  <a:lnTo>
                    <a:pt x="0" y="8"/>
                  </a:lnTo>
                  <a:lnTo>
                    <a:pt x="10" y="15"/>
                  </a:lnTo>
                  <a:lnTo>
                    <a:pt x="10" y="15"/>
                  </a:lnTo>
                  <a:lnTo>
                    <a:pt x="10" y="15"/>
                  </a:lnTo>
                  <a:close/>
                </a:path>
              </a:pathLst>
            </a:custGeom>
            <a:solidFill>
              <a:schemeClr val="bg1">
                <a:lumMod val="85000"/>
              </a:schemeClr>
            </a:solidFill>
            <a:ln w="635" cap="rnd">
              <a:solidFill>
                <a:schemeClr val="bg1">
                  <a:alpha val="17000"/>
                </a:schemeClr>
              </a:solidFill>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67" name="Freeform 267">
              <a:extLst>
                <a:ext uri="{FF2B5EF4-FFF2-40B4-BE49-F238E27FC236}">
                  <a16:creationId xmlns:a16="http://schemas.microsoft.com/office/drawing/2014/main" id="{809B8D6C-EFF1-A64E-B10E-5528168FEAE5}"/>
                </a:ext>
              </a:extLst>
            </p:cNvPr>
            <p:cNvSpPr>
              <a:spLocks/>
            </p:cNvSpPr>
            <p:nvPr userDrawn="1"/>
          </p:nvSpPr>
          <p:spPr bwMode="auto">
            <a:xfrm>
              <a:off x="1031039" y="2443486"/>
              <a:ext cx="19849" cy="19490"/>
            </a:xfrm>
            <a:custGeom>
              <a:avLst/>
              <a:gdLst>
                <a:gd name="T0" fmla="*/ 10 w 13"/>
                <a:gd name="T1" fmla="*/ 15 h 15"/>
                <a:gd name="T2" fmla="*/ 10 w 13"/>
                <a:gd name="T3" fmla="*/ 15 h 15"/>
                <a:gd name="T4" fmla="*/ 10 w 13"/>
                <a:gd name="T5" fmla="*/ 12 h 15"/>
                <a:gd name="T6" fmla="*/ 13 w 13"/>
                <a:gd name="T7" fmla="*/ 10 h 15"/>
                <a:gd name="T8" fmla="*/ 13 w 13"/>
                <a:gd name="T9" fmla="*/ 6 h 15"/>
                <a:gd name="T10" fmla="*/ 8 w 13"/>
                <a:gd name="T11" fmla="*/ 0 h 15"/>
                <a:gd name="T12" fmla="*/ 0 w 13"/>
                <a:gd name="T13" fmla="*/ 8 h 15"/>
                <a:gd name="T14" fmla="*/ 10 w 13"/>
                <a:gd name="T15" fmla="*/ 15 h 15"/>
                <a:gd name="T16" fmla="*/ 10 w 13"/>
                <a:gd name="T17" fmla="*/ 15 h 15"/>
                <a:gd name="T18" fmla="*/ 10 w 13"/>
                <a:gd name="T19"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 h="15">
                  <a:moveTo>
                    <a:pt x="10" y="15"/>
                  </a:moveTo>
                  <a:lnTo>
                    <a:pt x="10" y="15"/>
                  </a:lnTo>
                  <a:lnTo>
                    <a:pt x="10" y="12"/>
                  </a:lnTo>
                  <a:lnTo>
                    <a:pt x="13" y="10"/>
                  </a:lnTo>
                  <a:lnTo>
                    <a:pt x="13" y="6"/>
                  </a:lnTo>
                  <a:lnTo>
                    <a:pt x="8" y="0"/>
                  </a:lnTo>
                  <a:lnTo>
                    <a:pt x="0" y="8"/>
                  </a:lnTo>
                  <a:lnTo>
                    <a:pt x="10" y="15"/>
                  </a:lnTo>
                  <a:lnTo>
                    <a:pt x="10" y="15"/>
                  </a:lnTo>
                  <a:lnTo>
                    <a:pt x="10" y="15"/>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68" name="Freeform 268">
              <a:extLst>
                <a:ext uri="{FF2B5EF4-FFF2-40B4-BE49-F238E27FC236}">
                  <a16:creationId xmlns:a16="http://schemas.microsoft.com/office/drawing/2014/main" id="{BCBF8ACA-0751-EE41-B5BD-E221846CB544}"/>
                </a:ext>
              </a:extLst>
            </p:cNvPr>
            <p:cNvSpPr>
              <a:spLocks/>
            </p:cNvSpPr>
            <p:nvPr userDrawn="1"/>
          </p:nvSpPr>
          <p:spPr bwMode="auto">
            <a:xfrm>
              <a:off x="872245" y="2153732"/>
              <a:ext cx="277889" cy="228685"/>
            </a:xfrm>
            <a:custGeom>
              <a:avLst/>
              <a:gdLst>
                <a:gd name="T0" fmla="*/ 100 w 182"/>
                <a:gd name="T1" fmla="*/ 176 h 176"/>
                <a:gd name="T2" fmla="*/ 80 w 182"/>
                <a:gd name="T3" fmla="*/ 168 h 176"/>
                <a:gd name="T4" fmla="*/ 57 w 182"/>
                <a:gd name="T5" fmla="*/ 168 h 176"/>
                <a:gd name="T6" fmla="*/ 45 w 182"/>
                <a:gd name="T7" fmla="*/ 159 h 176"/>
                <a:gd name="T8" fmla="*/ 51 w 182"/>
                <a:gd name="T9" fmla="*/ 132 h 176"/>
                <a:gd name="T10" fmla="*/ 53 w 182"/>
                <a:gd name="T11" fmla="*/ 117 h 176"/>
                <a:gd name="T12" fmla="*/ 53 w 182"/>
                <a:gd name="T13" fmla="*/ 100 h 176"/>
                <a:gd name="T14" fmla="*/ 44 w 182"/>
                <a:gd name="T15" fmla="*/ 96 h 176"/>
                <a:gd name="T16" fmla="*/ 38 w 182"/>
                <a:gd name="T17" fmla="*/ 89 h 176"/>
                <a:gd name="T18" fmla="*/ 36 w 182"/>
                <a:gd name="T19" fmla="*/ 81 h 176"/>
                <a:gd name="T20" fmla="*/ 30 w 182"/>
                <a:gd name="T21" fmla="*/ 76 h 176"/>
                <a:gd name="T22" fmla="*/ 23 w 182"/>
                <a:gd name="T23" fmla="*/ 74 h 176"/>
                <a:gd name="T24" fmla="*/ 13 w 182"/>
                <a:gd name="T25" fmla="*/ 70 h 176"/>
                <a:gd name="T26" fmla="*/ 2 w 182"/>
                <a:gd name="T27" fmla="*/ 62 h 176"/>
                <a:gd name="T28" fmla="*/ 0 w 182"/>
                <a:gd name="T29" fmla="*/ 61 h 176"/>
                <a:gd name="T30" fmla="*/ 2 w 182"/>
                <a:gd name="T31" fmla="*/ 55 h 176"/>
                <a:gd name="T32" fmla="*/ 10 w 182"/>
                <a:gd name="T33" fmla="*/ 51 h 176"/>
                <a:gd name="T34" fmla="*/ 23 w 182"/>
                <a:gd name="T35" fmla="*/ 49 h 176"/>
                <a:gd name="T36" fmla="*/ 25 w 182"/>
                <a:gd name="T37" fmla="*/ 49 h 176"/>
                <a:gd name="T38" fmla="*/ 34 w 182"/>
                <a:gd name="T39" fmla="*/ 55 h 176"/>
                <a:gd name="T40" fmla="*/ 40 w 182"/>
                <a:gd name="T41" fmla="*/ 57 h 176"/>
                <a:gd name="T42" fmla="*/ 45 w 182"/>
                <a:gd name="T43" fmla="*/ 57 h 176"/>
                <a:gd name="T44" fmla="*/ 47 w 182"/>
                <a:gd name="T45" fmla="*/ 53 h 176"/>
                <a:gd name="T46" fmla="*/ 47 w 182"/>
                <a:gd name="T47" fmla="*/ 47 h 176"/>
                <a:gd name="T48" fmla="*/ 44 w 182"/>
                <a:gd name="T49" fmla="*/ 40 h 176"/>
                <a:gd name="T50" fmla="*/ 42 w 182"/>
                <a:gd name="T51" fmla="*/ 34 h 176"/>
                <a:gd name="T52" fmla="*/ 45 w 182"/>
                <a:gd name="T53" fmla="*/ 30 h 176"/>
                <a:gd name="T54" fmla="*/ 49 w 182"/>
                <a:gd name="T55" fmla="*/ 32 h 176"/>
                <a:gd name="T56" fmla="*/ 66 w 182"/>
                <a:gd name="T57" fmla="*/ 38 h 176"/>
                <a:gd name="T58" fmla="*/ 68 w 182"/>
                <a:gd name="T59" fmla="*/ 36 h 176"/>
                <a:gd name="T60" fmla="*/ 70 w 182"/>
                <a:gd name="T61" fmla="*/ 36 h 176"/>
                <a:gd name="T62" fmla="*/ 74 w 182"/>
                <a:gd name="T63" fmla="*/ 28 h 176"/>
                <a:gd name="T64" fmla="*/ 80 w 182"/>
                <a:gd name="T65" fmla="*/ 25 h 176"/>
                <a:gd name="T66" fmla="*/ 81 w 182"/>
                <a:gd name="T67" fmla="*/ 25 h 176"/>
                <a:gd name="T68" fmla="*/ 83 w 182"/>
                <a:gd name="T69" fmla="*/ 27 h 176"/>
                <a:gd name="T70" fmla="*/ 87 w 182"/>
                <a:gd name="T71" fmla="*/ 25 h 176"/>
                <a:gd name="T72" fmla="*/ 91 w 182"/>
                <a:gd name="T73" fmla="*/ 15 h 176"/>
                <a:gd name="T74" fmla="*/ 95 w 182"/>
                <a:gd name="T75" fmla="*/ 4 h 176"/>
                <a:gd name="T76" fmla="*/ 95 w 182"/>
                <a:gd name="T77" fmla="*/ 4 h 176"/>
                <a:gd name="T78" fmla="*/ 98 w 182"/>
                <a:gd name="T79" fmla="*/ 2 h 176"/>
                <a:gd name="T80" fmla="*/ 102 w 182"/>
                <a:gd name="T81" fmla="*/ 0 h 176"/>
                <a:gd name="T82" fmla="*/ 129 w 182"/>
                <a:gd name="T83" fmla="*/ 28 h 176"/>
                <a:gd name="T84" fmla="*/ 182 w 182"/>
                <a:gd name="T85" fmla="*/ 47 h 176"/>
                <a:gd name="T86" fmla="*/ 163 w 182"/>
                <a:gd name="T87" fmla="*/ 85 h 176"/>
                <a:gd name="T88" fmla="*/ 168 w 182"/>
                <a:gd name="T89" fmla="*/ 104 h 176"/>
                <a:gd name="T90" fmla="*/ 168 w 182"/>
                <a:gd name="T91" fmla="*/ 123 h 176"/>
                <a:gd name="T92" fmla="*/ 165 w 182"/>
                <a:gd name="T93" fmla="*/ 125 h 176"/>
                <a:gd name="T94" fmla="*/ 168 w 182"/>
                <a:gd name="T95" fmla="*/ 140 h 176"/>
                <a:gd name="T96" fmla="*/ 178 w 182"/>
                <a:gd name="T97" fmla="*/ 146 h 176"/>
                <a:gd name="T98" fmla="*/ 168 w 182"/>
                <a:gd name="T99" fmla="*/ 155 h 176"/>
                <a:gd name="T100" fmla="*/ 167 w 182"/>
                <a:gd name="T101" fmla="*/ 159 h 176"/>
                <a:gd name="T102" fmla="*/ 161 w 182"/>
                <a:gd name="T103" fmla="*/ 163 h 176"/>
                <a:gd name="T104" fmla="*/ 159 w 182"/>
                <a:gd name="T105" fmla="*/ 165 h 176"/>
                <a:gd name="T106" fmla="*/ 153 w 182"/>
                <a:gd name="T107" fmla="*/ 165 h 176"/>
                <a:gd name="T108" fmla="*/ 146 w 182"/>
                <a:gd name="T109" fmla="*/ 163 h 176"/>
                <a:gd name="T110" fmla="*/ 134 w 182"/>
                <a:gd name="T111" fmla="*/ 157 h 176"/>
                <a:gd name="T112" fmla="*/ 127 w 182"/>
                <a:gd name="T113" fmla="*/ 153 h 176"/>
                <a:gd name="T114" fmla="*/ 119 w 182"/>
                <a:gd name="T115" fmla="*/ 155 h 176"/>
                <a:gd name="T116" fmla="*/ 117 w 182"/>
                <a:gd name="T117" fmla="*/ 157 h 176"/>
                <a:gd name="T118" fmla="*/ 114 w 182"/>
                <a:gd name="T119" fmla="*/ 163 h 176"/>
                <a:gd name="T120" fmla="*/ 110 w 182"/>
                <a:gd name="T121" fmla="*/ 174 h 176"/>
                <a:gd name="T122" fmla="*/ 110 w 182"/>
                <a:gd name="T123" fmla="*/ 174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82" h="176">
                  <a:moveTo>
                    <a:pt x="110" y="174"/>
                  </a:moveTo>
                  <a:lnTo>
                    <a:pt x="100" y="176"/>
                  </a:lnTo>
                  <a:lnTo>
                    <a:pt x="95" y="174"/>
                  </a:lnTo>
                  <a:lnTo>
                    <a:pt x="80" y="168"/>
                  </a:lnTo>
                  <a:lnTo>
                    <a:pt x="68" y="168"/>
                  </a:lnTo>
                  <a:lnTo>
                    <a:pt x="57" y="168"/>
                  </a:lnTo>
                  <a:lnTo>
                    <a:pt x="45" y="159"/>
                  </a:lnTo>
                  <a:lnTo>
                    <a:pt x="45" y="159"/>
                  </a:lnTo>
                  <a:lnTo>
                    <a:pt x="47" y="148"/>
                  </a:lnTo>
                  <a:lnTo>
                    <a:pt x="51" y="132"/>
                  </a:lnTo>
                  <a:lnTo>
                    <a:pt x="51" y="132"/>
                  </a:lnTo>
                  <a:lnTo>
                    <a:pt x="53" y="117"/>
                  </a:lnTo>
                  <a:lnTo>
                    <a:pt x="53" y="100"/>
                  </a:lnTo>
                  <a:lnTo>
                    <a:pt x="53" y="100"/>
                  </a:lnTo>
                  <a:lnTo>
                    <a:pt x="47" y="100"/>
                  </a:lnTo>
                  <a:lnTo>
                    <a:pt x="44" y="96"/>
                  </a:lnTo>
                  <a:lnTo>
                    <a:pt x="42" y="93"/>
                  </a:lnTo>
                  <a:lnTo>
                    <a:pt x="38" y="89"/>
                  </a:lnTo>
                  <a:lnTo>
                    <a:pt x="38" y="89"/>
                  </a:lnTo>
                  <a:lnTo>
                    <a:pt x="36" y="81"/>
                  </a:lnTo>
                  <a:lnTo>
                    <a:pt x="34" y="78"/>
                  </a:lnTo>
                  <a:lnTo>
                    <a:pt x="30" y="76"/>
                  </a:lnTo>
                  <a:lnTo>
                    <a:pt x="30" y="76"/>
                  </a:lnTo>
                  <a:lnTo>
                    <a:pt x="23" y="74"/>
                  </a:lnTo>
                  <a:lnTo>
                    <a:pt x="13" y="70"/>
                  </a:lnTo>
                  <a:lnTo>
                    <a:pt x="13" y="70"/>
                  </a:lnTo>
                  <a:lnTo>
                    <a:pt x="6" y="66"/>
                  </a:lnTo>
                  <a:lnTo>
                    <a:pt x="2" y="62"/>
                  </a:lnTo>
                  <a:lnTo>
                    <a:pt x="0" y="61"/>
                  </a:lnTo>
                  <a:lnTo>
                    <a:pt x="0" y="61"/>
                  </a:lnTo>
                  <a:lnTo>
                    <a:pt x="0" y="57"/>
                  </a:lnTo>
                  <a:lnTo>
                    <a:pt x="2" y="55"/>
                  </a:lnTo>
                  <a:lnTo>
                    <a:pt x="6" y="53"/>
                  </a:lnTo>
                  <a:lnTo>
                    <a:pt x="10" y="51"/>
                  </a:lnTo>
                  <a:lnTo>
                    <a:pt x="17" y="49"/>
                  </a:lnTo>
                  <a:lnTo>
                    <a:pt x="23" y="49"/>
                  </a:lnTo>
                  <a:lnTo>
                    <a:pt x="23" y="49"/>
                  </a:lnTo>
                  <a:lnTo>
                    <a:pt x="25" y="49"/>
                  </a:lnTo>
                  <a:lnTo>
                    <a:pt x="28" y="51"/>
                  </a:lnTo>
                  <a:lnTo>
                    <a:pt x="34" y="55"/>
                  </a:lnTo>
                  <a:lnTo>
                    <a:pt x="36" y="55"/>
                  </a:lnTo>
                  <a:lnTo>
                    <a:pt x="40" y="57"/>
                  </a:lnTo>
                  <a:lnTo>
                    <a:pt x="42" y="57"/>
                  </a:lnTo>
                  <a:lnTo>
                    <a:pt x="45" y="57"/>
                  </a:lnTo>
                  <a:lnTo>
                    <a:pt x="45" y="57"/>
                  </a:lnTo>
                  <a:lnTo>
                    <a:pt x="47" y="53"/>
                  </a:lnTo>
                  <a:lnTo>
                    <a:pt x="47" y="51"/>
                  </a:lnTo>
                  <a:lnTo>
                    <a:pt x="47" y="47"/>
                  </a:lnTo>
                  <a:lnTo>
                    <a:pt x="45" y="44"/>
                  </a:lnTo>
                  <a:lnTo>
                    <a:pt x="44" y="40"/>
                  </a:lnTo>
                  <a:lnTo>
                    <a:pt x="42" y="36"/>
                  </a:lnTo>
                  <a:lnTo>
                    <a:pt x="42" y="34"/>
                  </a:lnTo>
                  <a:lnTo>
                    <a:pt x="45" y="30"/>
                  </a:lnTo>
                  <a:lnTo>
                    <a:pt x="45" y="30"/>
                  </a:lnTo>
                  <a:lnTo>
                    <a:pt x="47" y="30"/>
                  </a:lnTo>
                  <a:lnTo>
                    <a:pt x="49" y="32"/>
                  </a:lnTo>
                  <a:lnTo>
                    <a:pt x="57" y="36"/>
                  </a:lnTo>
                  <a:lnTo>
                    <a:pt x="66" y="38"/>
                  </a:lnTo>
                  <a:lnTo>
                    <a:pt x="68" y="38"/>
                  </a:lnTo>
                  <a:lnTo>
                    <a:pt x="68" y="36"/>
                  </a:lnTo>
                  <a:lnTo>
                    <a:pt x="70" y="36"/>
                  </a:lnTo>
                  <a:lnTo>
                    <a:pt x="70" y="36"/>
                  </a:lnTo>
                  <a:lnTo>
                    <a:pt x="72" y="32"/>
                  </a:lnTo>
                  <a:lnTo>
                    <a:pt x="74" y="28"/>
                  </a:lnTo>
                  <a:lnTo>
                    <a:pt x="76" y="25"/>
                  </a:lnTo>
                  <a:lnTo>
                    <a:pt x="80" y="25"/>
                  </a:lnTo>
                  <a:lnTo>
                    <a:pt x="80" y="25"/>
                  </a:lnTo>
                  <a:lnTo>
                    <a:pt x="81" y="25"/>
                  </a:lnTo>
                  <a:lnTo>
                    <a:pt x="83" y="25"/>
                  </a:lnTo>
                  <a:lnTo>
                    <a:pt x="83" y="27"/>
                  </a:lnTo>
                  <a:lnTo>
                    <a:pt x="87" y="25"/>
                  </a:lnTo>
                  <a:lnTo>
                    <a:pt x="87" y="25"/>
                  </a:lnTo>
                  <a:lnTo>
                    <a:pt x="89" y="21"/>
                  </a:lnTo>
                  <a:lnTo>
                    <a:pt x="91" y="15"/>
                  </a:lnTo>
                  <a:lnTo>
                    <a:pt x="95" y="4"/>
                  </a:lnTo>
                  <a:lnTo>
                    <a:pt x="95" y="4"/>
                  </a:lnTo>
                  <a:lnTo>
                    <a:pt x="95" y="4"/>
                  </a:lnTo>
                  <a:lnTo>
                    <a:pt x="95" y="4"/>
                  </a:lnTo>
                  <a:lnTo>
                    <a:pt x="95" y="4"/>
                  </a:lnTo>
                  <a:lnTo>
                    <a:pt x="98" y="2"/>
                  </a:lnTo>
                  <a:lnTo>
                    <a:pt x="98" y="2"/>
                  </a:lnTo>
                  <a:lnTo>
                    <a:pt x="102" y="0"/>
                  </a:lnTo>
                  <a:lnTo>
                    <a:pt x="123" y="15"/>
                  </a:lnTo>
                  <a:lnTo>
                    <a:pt x="129" y="28"/>
                  </a:lnTo>
                  <a:lnTo>
                    <a:pt x="140" y="28"/>
                  </a:lnTo>
                  <a:lnTo>
                    <a:pt x="182" y="47"/>
                  </a:lnTo>
                  <a:lnTo>
                    <a:pt x="176" y="74"/>
                  </a:lnTo>
                  <a:lnTo>
                    <a:pt x="163" y="85"/>
                  </a:lnTo>
                  <a:lnTo>
                    <a:pt x="153" y="100"/>
                  </a:lnTo>
                  <a:lnTo>
                    <a:pt x="168" y="104"/>
                  </a:lnTo>
                  <a:lnTo>
                    <a:pt x="167" y="114"/>
                  </a:lnTo>
                  <a:lnTo>
                    <a:pt x="168" y="123"/>
                  </a:lnTo>
                  <a:lnTo>
                    <a:pt x="165" y="125"/>
                  </a:lnTo>
                  <a:lnTo>
                    <a:pt x="165" y="125"/>
                  </a:lnTo>
                  <a:lnTo>
                    <a:pt x="167" y="132"/>
                  </a:lnTo>
                  <a:lnTo>
                    <a:pt x="168" y="140"/>
                  </a:lnTo>
                  <a:lnTo>
                    <a:pt x="178" y="146"/>
                  </a:lnTo>
                  <a:lnTo>
                    <a:pt x="178" y="146"/>
                  </a:lnTo>
                  <a:lnTo>
                    <a:pt x="174" y="149"/>
                  </a:lnTo>
                  <a:lnTo>
                    <a:pt x="168" y="155"/>
                  </a:lnTo>
                  <a:lnTo>
                    <a:pt x="168" y="155"/>
                  </a:lnTo>
                  <a:lnTo>
                    <a:pt x="167" y="159"/>
                  </a:lnTo>
                  <a:lnTo>
                    <a:pt x="165" y="161"/>
                  </a:lnTo>
                  <a:lnTo>
                    <a:pt x="161" y="163"/>
                  </a:lnTo>
                  <a:lnTo>
                    <a:pt x="161" y="163"/>
                  </a:lnTo>
                  <a:lnTo>
                    <a:pt x="159" y="165"/>
                  </a:lnTo>
                  <a:lnTo>
                    <a:pt x="157" y="165"/>
                  </a:lnTo>
                  <a:lnTo>
                    <a:pt x="153" y="165"/>
                  </a:lnTo>
                  <a:lnTo>
                    <a:pt x="151" y="165"/>
                  </a:lnTo>
                  <a:lnTo>
                    <a:pt x="146" y="163"/>
                  </a:lnTo>
                  <a:lnTo>
                    <a:pt x="140" y="159"/>
                  </a:lnTo>
                  <a:lnTo>
                    <a:pt x="134" y="157"/>
                  </a:lnTo>
                  <a:lnTo>
                    <a:pt x="129" y="155"/>
                  </a:lnTo>
                  <a:lnTo>
                    <a:pt x="127" y="153"/>
                  </a:lnTo>
                  <a:lnTo>
                    <a:pt x="123" y="155"/>
                  </a:lnTo>
                  <a:lnTo>
                    <a:pt x="119" y="155"/>
                  </a:lnTo>
                  <a:lnTo>
                    <a:pt x="117" y="157"/>
                  </a:lnTo>
                  <a:lnTo>
                    <a:pt x="117" y="157"/>
                  </a:lnTo>
                  <a:lnTo>
                    <a:pt x="115" y="159"/>
                  </a:lnTo>
                  <a:lnTo>
                    <a:pt x="114" y="163"/>
                  </a:lnTo>
                  <a:lnTo>
                    <a:pt x="112" y="166"/>
                  </a:lnTo>
                  <a:lnTo>
                    <a:pt x="110" y="174"/>
                  </a:lnTo>
                  <a:lnTo>
                    <a:pt x="110" y="174"/>
                  </a:lnTo>
                  <a:lnTo>
                    <a:pt x="110" y="174"/>
                  </a:lnTo>
                  <a:lnTo>
                    <a:pt x="110" y="174"/>
                  </a:lnTo>
                  <a:close/>
                </a:path>
              </a:pathLst>
            </a:custGeom>
            <a:solidFill>
              <a:schemeClr val="bg1">
                <a:lumMod val="85000"/>
              </a:schemeClr>
            </a:solidFill>
            <a:ln w="635" cap="rnd">
              <a:solidFill>
                <a:schemeClr val="bg1">
                  <a:alpha val="17000"/>
                </a:schemeClr>
              </a:solidFill>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69" name="Freeform 269">
              <a:extLst>
                <a:ext uri="{FF2B5EF4-FFF2-40B4-BE49-F238E27FC236}">
                  <a16:creationId xmlns:a16="http://schemas.microsoft.com/office/drawing/2014/main" id="{FC54A5B4-BF1D-1340-B476-7A67A5FCCEE4}"/>
                </a:ext>
              </a:extLst>
            </p:cNvPr>
            <p:cNvSpPr>
              <a:spLocks/>
            </p:cNvSpPr>
            <p:nvPr userDrawn="1"/>
          </p:nvSpPr>
          <p:spPr bwMode="auto">
            <a:xfrm>
              <a:off x="872245" y="2153732"/>
              <a:ext cx="277889" cy="228685"/>
            </a:xfrm>
            <a:custGeom>
              <a:avLst/>
              <a:gdLst>
                <a:gd name="T0" fmla="*/ 100 w 182"/>
                <a:gd name="T1" fmla="*/ 176 h 176"/>
                <a:gd name="T2" fmla="*/ 80 w 182"/>
                <a:gd name="T3" fmla="*/ 168 h 176"/>
                <a:gd name="T4" fmla="*/ 57 w 182"/>
                <a:gd name="T5" fmla="*/ 168 h 176"/>
                <a:gd name="T6" fmla="*/ 45 w 182"/>
                <a:gd name="T7" fmla="*/ 159 h 176"/>
                <a:gd name="T8" fmla="*/ 51 w 182"/>
                <a:gd name="T9" fmla="*/ 132 h 176"/>
                <a:gd name="T10" fmla="*/ 53 w 182"/>
                <a:gd name="T11" fmla="*/ 117 h 176"/>
                <a:gd name="T12" fmla="*/ 53 w 182"/>
                <a:gd name="T13" fmla="*/ 100 h 176"/>
                <a:gd name="T14" fmla="*/ 44 w 182"/>
                <a:gd name="T15" fmla="*/ 96 h 176"/>
                <a:gd name="T16" fmla="*/ 38 w 182"/>
                <a:gd name="T17" fmla="*/ 89 h 176"/>
                <a:gd name="T18" fmla="*/ 36 w 182"/>
                <a:gd name="T19" fmla="*/ 81 h 176"/>
                <a:gd name="T20" fmla="*/ 30 w 182"/>
                <a:gd name="T21" fmla="*/ 76 h 176"/>
                <a:gd name="T22" fmla="*/ 23 w 182"/>
                <a:gd name="T23" fmla="*/ 74 h 176"/>
                <a:gd name="T24" fmla="*/ 13 w 182"/>
                <a:gd name="T25" fmla="*/ 70 h 176"/>
                <a:gd name="T26" fmla="*/ 2 w 182"/>
                <a:gd name="T27" fmla="*/ 62 h 176"/>
                <a:gd name="T28" fmla="*/ 0 w 182"/>
                <a:gd name="T29" fmla="*/ 61 h 176"/>
                <a:gd name="T30" fmla="*/ 2 w 182"/>
                <a:gd name="T31" fmla="*/ 55 h 176"/>
                <a:gd name="T32" fmla="*/ 10 w 182"/>
                <a:gd name="T33" fmla="*/ 51 h 176"/>
                <a:gd name="T34" fmla="*/ 23 w 182"/>
                <a:gd name="T35" fmla="*/ 49 h 176"/>
                <a:gd name="T36" fmla="*/ 25 w 182"/>
                <a:gd name="T37" fmla="*/ 49 h 176"/>
                <a:gd name="T38" fmla="*/ 34 w 182"/>
                <a:gd name="T39" fmla="*/ 55 h 176"/>
                <a:gd name="T40" fmla="*/ 40 w 182"/>
                <a:gd name="T41" fmla="*/ 57 h 176"/>
                <a:gd name="T42" fmla="*/ 45 w 182"/>
                <a:gd name="T43" fmla="*/ 57 h 176"/>
                <a:gd name="T44" fmla="*/ 47 w 182"/>
                <a:gd name="T45" fmla="*/ 53 h 176"/>
                <a:gd name="T46" fmla="*/ 47 w 182"/>
                <a:gd name="T47" fmla="*/ 47 h 176"/>
                <a:gd name="T48" fmla="*/ 44 w 182"/>
                <a:gd name="T49" fmla="*/ 40 h 176"/>
                <a:gd name="T50" fmla="*/ 42 w 182"/>
                <a:gd name="T51" fmla="*/ 34 h 176"/>
                <a:gd name="T52" fmla="*/ 45 w 182"/>
                <a:gd name="T53" fmla="*/ 30 h 176"/>
                <a:gd name="T54" fmla="*/ 49 w 182"/>
                <a:gd name="T55" fmla="*/ 32 h 176"/>
                <a:gd name="T56" fmla="*/ 66 w 182"/>
                <a:gd name="T57" fmla="*/ 38 h 176"/>
                <a:gd name="T58" fmla="*/ 68 w 182"/>
                <a:gd name="T59" fmla="*/ 36 h 176"/>
                <a:gd name="T60" fmla="*/ 70 w 182"/>
                <a:gd name="T61" fmla="*/ 36 h 176"/>
                <a:gd name="T62" fmla="*/ 74 w 182"/>
                <a:gd name="T63" fmla="*/ 28 h 176"/>
                <a:gd name="T64" fmla="*/ 80 w 182"/>
                <a:gd name="T65" fmla="*/ 25 h 176"/>
                <a:gd name="T66" fmla="*/ 81 w 182"/>
                <a:gd name="T67" fmla="*/ 25 h 176"/>
                <a:gd name="T68" fmla="*/ 83 w 182"/>
                <a:gd name="T69" fmla="*/ 27 h 176"/>
                <a:gd name="T70" fmla="*/ 87 w 182"/>
                <a:gd name="T71" fmla="*/ 25 h 176"/>
                <a:gd name="T72" fmla="*/ 91 w 182"/>
                <a:gd name="T73" fmla="*/ 15 h 176"/>
                <a:gd name="T74" fmla="*/ 95 w 182"/>
                <a:gd name="T75" fmla="*/ 4 h 176"/>
                <a:gd name="T76" fmla="*/ 95 w 182"/>
                <a:gd name="T77" fmla="*/ 4 h 176"/>
                <a:gd name="T78" fmla="*/ 98 w 182"/>
                <a:gd name="T79" fmla="*/ 2 h 176"/>
                <a:gd name="T80" fmla="*/ 102 w 182"/>
                <a:gd name="T81" fmla="*/ 0 h 176"/>
                <a:gd name="T82" fmla="*/ 129 w 182"/>
                <a:gd name="T83" fmla="*/ 28 h 176"/>
                <a:gd name="T84" fmla="*/ 182 w 182"/>
                <a:gd name="T85" fmla="*/ 47 h 176"/>
                <a:gd name="T86" fmla="*/ 163 w 182"/>
                <a:gd name="T87" fmla="*/ 85 h 176"/>
                <a:gd name="T88" fmla="*/ 168 w 182"/>
                <a:gd name="T89" fmla="*/ 104 h 176"/>
                <a:gd name="T90" fmla="*/ 168 w 182"/>
                <a:gd name="T91" fmla="*/ 123 h 176"/>
                <a:gd name="T92" fmla="*/ 165 w 182"/>
                <a:gd name="T93" fmla="*/ 125 h 176"/>
                <a:gd name="T94" fmla="*/ 168 w 182"/>
                <a:gd name="T95" fmla="*/ 140 h 176"/>
                <a:gd name="T96" fmla="*/ 178 w 182"/>
                <a:gd name="T97" fmla="*/ 146 h 176"/>
                <a:gd name="T98" fmla="*/ 168 w 182"/>
                <a:gd name="T99" fmla="*/ 155 h 176"/>
                <a:gd name="T100" fmla="*/ 167 w 182"/>
                <a:gd name="T101" fmla="*/ 159 h 176"/>
                <a:gd name="T102" fmla="*/ 161 w 182"/>
                <a:gd name="T103" fmla="*/ 163 h 176"/>
                <a:gd name="T104" fmla="*/ 159 w 182"/>
                <a:gd name="T105" fmla="*/ 165 h 176"/>
                <a:gd name="T106" fmla="*/ 153 w 182"/>
                <a:gd name="T107" fmla="*/ 165 h 176"/>
                <a:gd name="T108" fmla="*/ 146 w 182"/>
                <a:gd name="T109" fmla="*/ 163 h 176"/>
                <a:gd name="T110" fmla="*/ 134 w 182"/>
                <a:gd name="T111" fmla="*/ 157 h 176"/>
                <a:gd name="T112" fmla="*/ 127 w 182"/>
                <a:gd name="T113" fmla="*/ 153 h 176"/>
                <a:gd name="T114" fmla="*/ 119 w 182"/>
                <a:gd name="T115" fmla="*/ 155 h 176"/>
                <a:gd name="T116" fmla="*/ 117 w 182"/>
                <a:gd name="T117" fmla="*/ 157 h 176"/>
                <a:gd name="T118" fmla="*/ 114 w 182"/>
                <a:gd name="T119" fmla="*/ 163 h 176"/>
                <a:gd name="T120" fmla="*/ 110 w 182"/>
                <a:gd name="T121" fmla="*/ 174 h 176"/>
                <a:gd name="T122" fmla="*/ 110 w 182"/>
                <a:gd name="T123" fmla="*/ 174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82" h="176">
                  <a:moveTo>
                    <a:pt x="110" y="174"/>
                  </a:moveTo>
                  <a:lnTo>
                    <a:pt x="100" y="176"/>
                  </a:lnTo>
                  <a:lnTo>
                    <a:pt x="95" y="174"/>
                  </a:lnTo>
                  <a:lnTo>
                    <a:pt x="80" y="168"/>
                  </a:lnTo>
                  <a:lnTo>
                    <a:pt x="68" y="168"/>
                  </a:lnTo>
                  <a:lnTo>
                    <a:pt x="57" y="168"/>
                  </a:lnTo>
                  <a:lnTo>
                    <a:pt x="45" y="159"/>
                  </a:lnTo>
                  <a:lnTo>
                    <a:pt x="45" y="159"/>
                  </a:lnTo>
                  <a:lnTo>
                    <a:pt x="47" y="148"/>
                  </a:lnTo>
                  <a:lnTo>
                    <a:pt x="51" y="132"/>
                  </a:lnTo>
                  <a:lnTo>
                    <a:pt x="51" y="132"/>
                  </a:lnTo>
                  <a:lnTo>
                    <a:pt x="53" y="117"/>
                  </a:lnTo>
                  <a:lnTo>
                    <a:pt x="53" y="100"/>
                  </a:lnTo>
                  <a:lnTo>
                    <a:pt x="53" y="100"/>
                  </a:lnTo>
                  <a:lnTo>
                    <a:pt x="47" y="100"/>
                  </a:lnTo>
                  <a:lnTo>
                    <a:pt x="44" y="96"/>
                  </a:lnTo>
                  <a:lnTo>
                    <a:pt x="42" y="93"/>
                  </a:lnTo>
                  <a:lnTo>
                    <a:pt x="38" y="89"/>
                  </a:lnTo>
                  <a:lnTo>
                    <a:pt x="38" y="89"/>
                  </a:lnTo>
                  <a:lnTo>
                    <a:pt x="36" y="81"/>
                  </a:lnTo>
                  <a:lnTo>
                    <a:pt x="34" y="78"/>
                  </a:lnTo>
                  <a:lnTo>
                    <a:pt x="30" y="76"/>
                  </a:lnTo>
                  <a:lnTo>
                    <a:pt x="30" y="76"/>
                  </a:lnTo>
                  <a:lnTo>
                    <a:pt x="23" y="74"/>
                  </a:lnTo>
                  <a:lnTo>
                    <a:pt x="13" y="70"/>
                  </a:lnTo>
                  <a:lnTo>
                    <a:pt x="13" y="70"/>
                  </a:lnTo>
                  <a:lnTo>
                    <a:pt x="6" y="66"/>
                  </a:lnTo>
                  <a:lnTo>
                    <a:pt x="2" y="62"/>
                  </a:lnTo>
                  <a:lnTo>
                    <a:pt x="0" y="61"/>
                  </a:lnTo>
                  <a:lnTo>
                    <a:pt x="0" y="61"/>
                  </a:lnTo>
                  <a:lnTo>
                    <a:pt x="0" y="57"/>
                  </a:lnTo>
                  <a:lnTo>
                    <a:pt x="2" y="55"/>
                  </a:lnTo>
                  <a:lnTo>
                    <a:pt x="6" y="53"/>
                  </a:lnTo>
                  <a:lnTo>
                    <a:pt x="10" y="51"/>
                  </a:lnTo>
                  <a:lnTo>
                    <a:pt x="17" y="49"/>
                  </a:lnTo>
                  <a:lnTo>
                    <a:pt x="23" y="49"/>
                  </a:lnTo>
                  <a:lnTo>
                    <a:pt x="23" y="49"/>
                  </a:lnTo>
                  <a:lnTo>
                    <a:pt x="25" y="49"/>
                  </a:lnTo>
                  <a:lnTo>
                    <a:pt x="28" y="51"/>
                  </a:lnTo>
                  <a:lnTo>
                    <a:pt x="34" y="55"/>
                  </a:lnTo>
                  <a:lnTo>
                    <a:pt x="36" y="55"/>
                  </a:lnTo>
                  <a:lnTo>
                    <a:pt x="40" y="57"/>
                  </a:lnTo>
                  <a:lnTo>
                    <a:pt x="42" y="57"/>
                  </a:lnTo>
                  <a:lnTo>
                    <a:pt x="45" y="57"/>
                  </a:lnTo>
                  <a:lnTo>
                    <a:pt x="45" y="57"/>
                  </a:lnTo>
                  <a:lnTo>
                    <a:pt x="47" y="53"/>
                  </a:lnTo>
                  <a:lnTo>
                    <a:pt x="47" y="51"/>
                  </a:lnTo>
                  <a:lnTo>
                    <a:pt x="47" y="47"/>
                  </a:lnTo>
                  <a:lnTo>
                    <a:pt x="45" y="44"/>
                  </a:lnTo>
                  <a:lnTo>
                    <a:pt x="44" y="40"/>
                  </a:lnTo>
                  <a:lnTo>
                    <a:pt x="42" y="36"/>
                  </a:lnTo>
                  <a:lnTo>
                    <a:pt x="42" y="34"/>
                  </a:lnTo>
                  <a:lnTo>
                    <a:pt x="45" y="30"/>
                  </a:lnTo>
                  <a:lnTo>
                    <a:pt x="45" y="30"/>
                  </a:lnTo>
                  <a:lnTo>
                    <a:pt x="47" y="30"/>
                  </a:lnTo>
                  <a:lnTo>
                    <a:pt x="49" y="32"/>
                  </a:lnTo>
                  <a:lnTo>
                    <a:pt x="57" y="36"/>
                  </a:lnTo>
                  <a:lnTo>
                    <a:pt x="66" y="38"/>
                  </a:lnTo>
                  <a:lnTo>
                    <a:pt x="68" y="38"/>
                  </a:lnTo>
                  <a:lnTo>
                    <a:pt x="68" y="36"/>
                  </a:lnTo>
                  <a:lnTo>
                    <a:pt x="70" y="36"/>
                  </a:lnTo>
                  <a:lnTo>
                    <a:pt x="70" y="36"/>
                  </a:lnTo>
                  <a:lnTo>
                    <a:pt x="72" y="32"/>
                  </a:lnTo>
                  <a:lnTo>
                    <a:pt x="74" y="28"/>
                  </a:lnTo>
                  <a:lnTo>
                    <a:pt x="76" y="25"/>
                  </a:lnTo>
                  <a:lnTo>
                    <a:pt x="80" y="25"/>
                  </a:lnTo>
                  <a:lnTo>
                    <a:pt x="80" y="25"/>
                  </a:lnTo>
                  <a:lnTo>
                    <a:pt x="81" y="25"/>
                  </a:lnTo>
                  <a:lnTo>
                    <a:pt x="83" y="25"/>
                  </a:lnTo>
                  <a:lnTo>
                    <a:pt x="83" y="27"/>
                  </a:lnTo>
                  <a:lnTo>
                    <a:pt x="87" y="25"/>
                  </a:lnTo>
                  <a:lnTo>
                    <a:pt x="87" y="25"/>
                  </a:lnTo>
                  <a:lnTo>
                    <a:pt x="89" y="21"/>
                  </a:lnTo>
                  <a:lnTo>
                    <a:pt x="91" y="15"/>
                  </a:lnTo>
                  <a:lnTo>
                    <a:pt x="95" y="4"/>
                  </a:lnTo>
                  <a:lnTo>
                    <a:pt x="95" y="4"/>
                  </a:lnTo>
                  <a:lnTo>
                    <a:pt x="95" y="4"/>
                  </a:lnTo>
                  <a:lnTo>
                    <a:pt x="95" y="4"/>
                  </a:lnTo>
                  <a:lnTo>
                    <a:pt x="95" y="4"/>
                  </a:lnTo>
                  <a:lnTo>
                    <a:pt x="98" y="2"/>
                  </a:lnTo>
                  <a:lnTo>
                    <a:pt x="98" y="2"/>
                  </a:lnTo>
                  <a:lnTo>
                    <a:pt x="102" y="0"/>
                  </a:lnTo>
                  <a:lnTo>
                    <a:pt x="123" y="15"/>
                  </a:lnTo>
                  <a:lnTo>
                    <a:pt x="129" y="28"/>
                  </a:lnTo>
                  <a:lnTo>
                    <a:pt x="140" y="28"/>
                  </a:lnTo>
                  <a:lnTo>
                    <a:pt x="182" y="47"/>
                  </a:lnTo>
                  <a:lnTo>
                    <a:pt x="176" y="74"/>
                  </a:lnTo>
                  <a:lnTo>
                    <a:pt x="163" y="85"/>
                  </a:lnTo>
                  <a:lnTo>
                    <a:pt x="153" y="100"/>
                  </a:lnTo>
                  <a:lnTo>
                    <a:pt x="168" y="104"/>
                  </a:lnTo>
                  <a:lnTo>
                    <a:pt x="167" y="114"/>
                  </a:lnTo>
                  <a:lnTo>
                    <a:pt x="168" y="123"/>
                  </a:lnTo>
                  <a:lnTo>
                    <a:pt x="165" y="125"/>
                  </a:lnTo>
                  <a:lnTo>
                    <a:pt x="165" y="125"/>
                  </a:lnTo>
                  <a:lnTo>
                    <a:pt x="167" y="132"/>
                  </a:lnTo>
                  <a:lnTo>
                    <a:pt x="168" y="140"/>
                  </a:lnTo>
                  <a:lnTo>
                    <a:pt x="178" y="146"/>
                  </a:lnTo>
                  <a:lnTo>
                    <a:pt x="178" y="146"/>
                  </a:lnTo>
                  <a:lnTo>
                    <a:pt x="174" y="149"/>
                  </a:lnTo>
                  <a:lnTo>
                    <a:pt x="168" y="155"/>
                  </a:lnTo>
                  <a:lnTo>
                    <a:pt x="168" y="155"/>
                  </a:lnTo>
                  <a:lnTo>
                    <a:pt x="167" y="159"/>
                  </a:lnTo>
                  <a:lnTo>
                    <a:pt x="165" y="161"/>
                  </a:lnTo>
                  <a:lnTo>
                    <a:pt x="161" y="163"/>
                  </a:lnTo>
                  <a:lnTo>
                    <a:pt x="161" y="163"/>
                  </a:lnTo>
                  <a:lnTo>
                    <a:pt x="159" y="165"/>
                  </a:lnTo>
                  <a:lnTo>
                    <a:pt x="157" y="165"/>
                  </a:lnTo>
                  <a:lnTo>
                    <a:pt x="153" y="165"/>
                  </a:lnTo>
                  <a:lnTo>
                    <a:pt x="151" y="165"/>
                  </a:lnTo>
                  <a:lnTo>
                    <a:pt x="146" y="163"/>
                  </a:lnTo>
                  <a:lnTo>
                    <a:pt x="140" y="159"/>
                  </a:lnTo>
                  <a:lnTo>
                    <a:pt x="134" y="157"/>
                  </a:lnTo>
                  <a:lnTo>
                    <a:pt x="129" y="155"/>
                  </a:lnTo>
                  <a:lnTo>
                    <a:pt x="127" y="153"/>
                  </a:lnTo>
                  <a:lnTo>
                    <a:pt x="123" y="155"/>
                  </a:lnTo>
                  <a:lnTo>
                    <a:pt x="119" y="155"/>
                  </a:lnTo>
                  <a:lnTo>
                    <a:pt x="117" y="157"/>
                  </a:lnTo>
                  <a:lnTo>
                    <a:pt x="117" y="157"/>
                  </a:lnTo>
                  <a:lnTo>
                    <a:pt x="115" y="159"/>
                  </a:lnTo>
                  <a:lnTo>
                    <a:pt x="114" y="163"/>
                  </a:lnTo>
                  <a:lnTo>
                    <a:pt x="112" y="166"/>
                  </a:lnTo>
                  <a:lnTo>
                    <a:pt x="110" y="174"/>
                  </a:lnTo>
                  <a:lnTo>
                    <a:pt x="110" y="174"/>
                  </a:lnTo>
                  <a:lnTo>
                    <a:pt x="110" y="174"/>
                  </a:lnTo>
                  <a:lnTo>
                    <a:pt x="110" y="174"/>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70" name="Freeform 270">
              <a:extLst>
                <a:ext uri="{FF2B5EF4-FFF2-40B4-BE49-F238E27FC236}">
                  <a16:creationId xmlns:a16="http://schemas.microsoft.com/office/drawing/2014/main" id="{60933AD5-3142-824E-8263-C5067BE16DD1}"/>
                </a:ext>
              </a:extLst>
            </p:cNvPr>
            <p:cNvSpPr>
              <a:spLocks/>
            </p:cNvSpPr>
            <p:nvPr userDrawn="1"/>
          </p:nvSpPr>
          <p:spPr bwMode="auto">
            <a:xfrm>
              <a:off x="1163876" y="2368124"/>
              <a:ext cx="19849" cy="41579"/>
            </a:xfrm>
            <a:custGeom>
              <a:avLst/>
              <a:gdLst>
                <a:gd name="T0" fmla="*/ 6 w 13"/>
                <a:gd name="T1" fmla="*/ 28 h 32"/>
                <a:gd name="T2" fmla="*/ 0 w 13"/>
                <a:gd name="T3" fmla="*/ 17 h 32"/>
                <a:gd name="T4" fmla="*/ 0 w 13"/>
                <a:gd name="T5" fmla="*/ 9 h 32"/>
                <a:gd name="T6" fmla="*/ 6 w 13"/>
                <a:gd name="T7" fmla="*/ 3 h 32"/>
                <a:gd name="T8" fmla="*/ 13 w 13"/>
                <a:gd name="T9" fmla="*/ 0 h 32"/>
                <a:gd name="T10" fmla="*/ 13 w 13"/>
                <a:gd name="T11" fmla="*/ 13 h 32"/>
                <a:gd name="T12" fmla="*/ 11 w 13"/>
                <a:gd name="T13" fmla="*/ 26 h 32"/>
                <a:gd name="T14" fmla="*/ 11 w 13"/>
                <a:gd name="T15" fmla="*/ 32 h 32"/>
                <a:gd name="T16" fmla="*/ 6 w 13"/>
                <a:gd name="T17" fmla="*/ 28 h 32"/>
                <a:gd name="T18" fmla="*/ 6 w 13"/>
                <a:gd name="T19" fmla="*/ 28 h 32"/>
                <a:gd name="T20" fmla="*/ 6 w 13"/>
                <a:gd name="T21"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32">
                  <a:moveTo>
                    <a:pt x="6" y="28"/>
                  </a:moveTo>
                  <a:lnTo>
                    <a:pt x="0" y="17"/>
                  </a:lnTo>
                  <a:lnTo>
                    <a:pt x="0" y="9"/>
                  </a:lnTo>
                  <a:lnTo>
                    <a:pt x="6" y="3"/>
                  </a:lnTo>
                  <a:lnTo>
                    <a:pt x="13" y="0"/>
                  </a:lnTo>
                  <a:lnTo>
                    <a:pt x="13" y="13"/>
                  </a:lnTo>
                  <a:lnTo>
                    <a:pt x="11" y="26"/>
                  </a:lnTo>
                  <a:lnTo>
                    <a:pt x="11" y="32"/>
                  </a:lnTo>
                  <a:lnTo>
                    <a:pt x="6" y="28"/>
                  </a:lnTo>
                  <a:lnTo>
                    <a:pt x="6" y="28"/>
                  </a:lnTo>
                  <a:lnTo>
                    <a:pt x="6" y="28"/>
                  </a:lnTo>
                  <a:close/>
                </a:path>
              </a:pathLst>
            </a:custGeom>
            <a:solidFill>
              <a:schemeClr val="bg1">
                <a:lumMod val="85000"/>
              </a:schemeClr>
            </a:solidFill>
            <a:ln w="635" cap="rnd">
              <a:solidFill>
                <a:schemeClr val="bg1">
                  <a:alpha val="17000"/>
                </a:schemeClr>
              </a:solidFill>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71" name="Freeform 271">
              <a:extLst>
                <a:ext uri="{FF2B5EF4-FFF2-40B4-BE49-F238E27FC236}">
                  <a16:creationId xmlns:a16="http://schemas.microsoft.com/office/drawing/2014/main" id="{1B846AEC-991A-844C-9BD9-D669CF1915EF}"/>
                </a:ext>
              </a:extLst>
            </p:cNvPr>
            <p:cNvSpPr>
              <a:spLocks/>
            </p:cNvSpPr>
            <p:nvPr userDrawn="1"/>
          </p:nvSpPr>
          <p:spPr bwMode="auto">
            <a:xfrm>
              <a:off x="1163876" y="2368124"/>
              <a:ext cx="19849" cy="41579"/>
            </a:xfrm>
            <a:custGeom>
              <a:avLst/>
              <a:gdLst>
                <a:gd name="T0" fmla="*/ 6 w 13"/>
                <a:gd name="T1" fmla="*/ 28 h 32"/>
                <a:gd name="T2" fmla="*/ 0 w 13"/>
                <a:gd name="T3" fmla="*/ 17 h 32"/>
                <a:gd name="T4" fmla="*/ 0 w 13"/>
                <a:gd name="T5" fmla="*/ 9 h 32"/>
                <a:gd name="T6" fmla="*/ 6 w 13"/>
                <a:gd name="T7" fmla="*/ 3 h 32"/>
                <a:gd name="T8" fmla="*/ 13 w 13"/>
                <a:gd name="T9" fmla="*/ 0 h 32"/>
                <a:gd name="T10" fmla="*/ 13 w 13"/>
                <a:gd name="T11" fmla="*/ 13 h 32"/>
                <a:gd name="T12" fmla="*/ 11 w 13"/>
                <a:gd name="T13" fmla="*/ 26 h 32"/>
                <a:gd name="T14" fmla="*/ 11 w 13"/>
                <a:gd name="T15" fmla="*/ 32 h 32"/>
                <a:gd name="T16" fmla="*/ 6 w 13"/>
                <a:gd name="T17" fmla="*/ 28 h 32"/>
                <a:gd name="T18" fmla="*/ 6 w 13"/>
                <a:gd name="T19" fmla="*/ 28 h 32"/>
                <a:gd name="T20" fmla="*/ 6 w 13"/>
                <a:gd name="T21"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32">
                  <a:moveTo>
                    <a:pt x="6" y="28"/>
                  </a:moveTo>
                  <a:lnTo>
                    <a:pt x="0" y="17"/>
                  </a:lnTo>
                  <a:lnTo>
                    <a:pt x="0" y="9"/>
                  </a:lnTo>
                  <a:lnTo>
                    <a:pt x="6" y="3"/>
                  </a:lnTo>
                  <a:lnTo>
                    <a:pt x="13" y="0"/>
                  </a:lnTo>
                  <a:lnTo>
                    <a:pt x="13" y="13"/>
                  </a:lnTo>
                  <a:lnTo>
                    <a:pt x="11" y="26"/>
                  </a:lnTo>
                  <a:lnTo>
                    <a:pt x="11" y="32"/>
                  </a:lnTo>
                  <a:lnTo>
                    <a:pt x="6" y="28"/>
                  </a:lnTo>
                  <a:lnTo>
                    <a:pt x="6" y="28"/>
                  </a:lnTo>
                  <a:lnTo>
                    <a:pt x="6" y="28"/>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72" name="Freeform 272">
              <a:extLst>
                <a:ext uri="{FF2B5EF4-FFF2-40B4-BE49-F238E27FC236}">
                  <a16:creationId xmlns:a16="http://schemas.microsoft.com/office/drawing/2014/main" id="{4B24D2B1-A8E7-3E44-904A-880ACDCD74A9}"/>
                </a:ext>
              </a:extLst>
            </p:cNvPr>
            <p:cNvSpPr>
              <a:spLocks/>
            </p:cNvSpPr>
            <p:nvPr userDrawn="1"/>
          </p:nvSpPr>
          <p:spPr bwMode="auto">
            <a:xfrm>
              <a:off x="1426497" y="1993912"/>
              <a:ext cx="119095" cy="79260"/>
            </a:xfrm>
            <a:custGeom>
              <a:avLst/>
              <a:gdLst>
                <a:gd name="T0" fmla="*/ 23 w 78"/>
                <a:gd name="T1" fmla="*/ 49 h 61"/>
                <a:gd name="T2" fmla="*/ 23 w 78"/>
                <a:gd name="T3" fmla="*/ 32 h 61"/>
                <a:gd name="T4" fmla="*/ 13 w 78"/>
                <a:gd name="T5" fmla="*/ 32 h 61"/>
                <a:gd name="T6" fmla="*/ 0 w 78"/>
                <a:gd name="T7" fmla="*/ 27 h 61"/>
                <a:gd name="T8" fmla="*/ 0 w 78"/>
                <a:gd name="T9" fmla="*/ 10 h 61"/>
                <a:gd name="T10" fmla="*/ 13 w 78"/>
                <a:gd name="T11" fmla="*/ 4 h 61"/>
                <a:gd name="T12" fmla="*/ 46 w 78"/>
                <a:gd name="T13" fmla="*/ 4 h 61"/>
                <a:gd name="T14" fmla="*/ 49 w 78"/>
                <a:gd name="T15" fmla="*/ 0 h 61"/>
                <a:gd name="T16" fmla="*/ 55 w 78"/>
                <a:gd name="T17" fmla="*/ 2 h 61"/>
                <a:gd name="T18" fmla="*/ 55 w 78"/>
                <a:gd name="T19" fmla="*/ 6 h 61"/>
                <a:gd name="T20" fmla="*/ 66 w 78"/>
                <a:gd name="T21" fmla="*/ 10 h 61"/>
                <a:gd name="T22" fmla="*/ 78 w 78"/>
                <a:gd name="T23" fmla="*/ 21 h 61"/>
                <a:gd name="T24" fmla="*/ 78 w 78"/>
                <a:gd name="T25" fmla="*/ 30 h 61"/>
                <a:gd name="T26" fmla="*/ 63 w 78"/>
                <a:gd name="T27" fmla="*/ 36 h 61"/>
                <a:gd name="T28" fmla="*/ 63 w 78"/>
                <a:gd name="T29" fmla="*/ 53 h 61"/>
                <a:gd name="T30" fmla="*/ 55 w 78"/>
                <a:gd name="T31" fmla="*/ 53 h 61"/>
                <a:gd name="T32" fmla="*/ 49 w 78"/>
                <a:gd name="T33" fmla="*/ 61 h 61"/>
                <a:gd name="T34" fmla="*/ 34 w 78"/>
                <a:gd name="T35" fmla="*/ 61 h 61"/>
                <a:gd name="T36" fmla="*/ 34 w 78"/>
                <a:gd name="T37" fmla="*/ 51 h 61"/>
                <a:gd name="T38" fmla="*/ 23 w 78"/>
                <a:gd name="T39" fmla="*/ 49 h 61"/>
                <a:gd name="T40" fmla="*/ 23 w 78"/>
                <a:gd name="T41" fmla="*/ 49 h 61"/>
                <a:gd name="T42" fmla="*/ 23 w 78"/>
                <a:gd name="T43" fmla="*/ 49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8" h="61">
                  <a:moveTo>
                    <a:pt x="23" y="49"/>
                  </a:moveTo>
                  <a:lnTo>
                    <a:pt x="23" y="32"/>
                  </a:lnTo>
                  <a:lnTo>
                    <a:pt x="13" y="32"/>
                  </a:lnTo>
                  <a:lnTo>
                    <a:pt x="0" y="27"/>
                  </a:lnTo>
                  <a:lnTo>
                    <a:pt x="0" y="10"/>
                  </a:lnTo>
                  <a:lnTo>
                    <a:pt x="13" y="4"/>
                  </a:lnTo>
                  <a:lnTo>
                    <a:pt x="46" y="4"/>
                  </a:lnTo>
                  <a:lnTo>
                    <a:pt x="49" y="0"/>
                  </a:lnTo>
                  <a:lnTo>
                    <a:pt x="55" y="2"/>
                  </a:lnTo>
                  <a:lnTo>
                    <a:pt x="55" y="6"/>
                  </a:lnTo>
                  <a:lnTo>
                    <a:pt x="66" y="10"/>
                  </a:lnTo>
                  <a:lnTo>
                    <a:pt x="78" y="21"/>
                  </a:lnTo>
                  <a:lnTo>
                    <a:pt x="78" y="30"/>
                  </a:lnTo>
                  <a:lnTo>
                    <a:pt x="63" y="36"/>
                  </a:lnTo>
                  <a:lnTo>
                    <a:pt x="63" y="53"/>
                  </a:lnTo>
                  <a:lnTo>
                    <a:pt x="55" y="53"/>
                  </a:lnTo>
                  <a:lnTo>
                    <a:pt x="49" y="61"/>
                  </a:lnTo>
                  <a:lnTo>
                    <a:pt x="34" y="61"/>
                  </a:lnTo>
                  <a:lnTo>
                    <a:pt x="34" y="51"/>
                  </a:lnTo>
                  <a:lnTo>
                    <a:pt x="23" y="49"/>
                  </a:lnTo>
                  <a:lnTo>
                    <a:pt x="23" y="49"/>
                  </a:lnTo>
                  <a:lnTo>
                    <a:pt x="23" y="49"/>
                  </a:lnTo>
                  <a:close/>
                </a:path>
              </a:pathLst>
            </a:custGeom>
            <a:solidFill>
              <a:schemeClr val="bg1">
                <a:lumMod val="85000"/>
              </a:schemeClr>
            </a:solidFill>
            <a:ln w="635" cap="rnd">
              <a:solidFill>
                <a:schemeClr val="bg1">
                  <a:alpha val="17000"/>
                </a:schemeClr>
              </a:solidFill>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73" name="Freeform 273">
              <a:extLst>
                <a:ext uri="{FF2B5EF4-FFF2-40B4-BE49-F238E27FC236}">
                  <a16:creationId xmlns:a16="http://schemas.microsoft.com/office/drawing/2014/main" id="{CCBF364B-7824-8E4C-AAB8-FAD086C713D8}"/>
                </a:ext>
              </a:extLst>
            </p:cNvPr>
            <p:cNvSpPr>
              <a:spLocks/>
            </p:cNvSpPr>
            <p:nvPr userDrawn="1"/>
          </p:nvSpPr>
          <p:spPr bwMode="auto">
            <a:xfrm>
              <a:off x="1426497" y="1993912"/>
              <a:ext cx="119095" cy="79260"/>
            </a:xfrm>
            <a:custGeom>
              <a:avLst/>
              <a:gdLst>
                <a:gd name="T0" fmla="*/ 23 w 78"/>
                <a:gd name="T1" fmla="*/ 49 h 61"/>
                <a:gd name="T2" fmla="*/ 23 w 78"/>
                <a:gd name="T3" fmla="*/ 32 h 61"/>
                <a:gd name="T4" fmla="*/ 13 w 78"/>
                <a:gd name="T5" fmla="*/ 32 h 61"/>
                <a:gd name="T6" fmla="*/ 0 w 78"/>
                <a:gd name="T7" fmla="*/ 27 h 61"/>
                <a:gd name="T8" fmla="*/ 0 w 78"/>
                <a:gd name="T9" fmla="*/ 10 h 61"/>
                <a:gd name="T10" fmla="*/ 13 w 78"/>
                <a:gd name="T11" fmla="*/ 4 h 61"/>
                <a:gd name="T12" fmla="*/ 46 w 78"/>
                <a:gd name="T13" fmla="*/ 4 h 61"/>
                <a:gd name="T14" fmla="*/ 49 w 78"/>
                <a:gd name="T15" fmla="*/ 0 h 61"/>
                <a:gd name="T16" fmla="*/ 55 w 78"/>
                <a:gd name="T17" fmla="*/ 2 h 61"/>
                <a:gd name="T18" fmla="*/ 55 w 78"/>
                <a:gd name="T19" fmla="*/ 6 h 61"/>
                <a:gd name="T20" fmla="*/ 66 w 78"/>
                <a:gd name="T21" fmla="*/ 10 h 61"/>
                <a:gd name="T22" fmla="*/ 78 w 78"/>
                <a:gd name="T23" fmla="*/ 21 h 61"/>
                <a:gd name="T24" fmla="*/ 78 w 78"/>
                <a:gd name="T25" fmla="*/ 30 h 61"/>
                <a:gd name="T26" fmla="*/ 63 w 78"/>
                <a:gd name="T27" fmla="*/ 36 h 61"/>
                <a:gd name="T28" fmla="*/ 63 w 78"/>
                <a:gd name="T29" fmla="*/ 53 h 61"/>
                <a:gd name="T30" fmla="*/ 55 w 78"/>
                <a:gd name="T31" fmla="*/ 53 h 61"/>
                <a:gd name="T32" fmla="*/ 49 w 78"/>
                <a:gd name="T33" fmla="*/ 61 h 61"/>
                <a:gd name="T34" fmla="*/ 34 w 78"/>
                <a:gd name="T35" fmla="*/ 61 h 61"/>
                <a:gd name="T36" fmla="*/ 34 w 78"/>
                <a:gd name="T37" fmla="*/ 51 h 61"/>
                <a:gd name="T38" fmla="*/ 23 w 78"/>
                <a:gd name="T39" fmla="*/ 49 h 61"/>
                <a:gd name="T40" fmla="*/ 23 w 78"/>
                <a:gd name="T41" fmla="*/ 49 h 61"/>
                <a:gd name="T42" fmla="*/ 23 w 78"/>
                <a:gd name="T43" fmla="*/ 49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8" h="61">
                  <a:moveTo>
                    <a:pt x="23" y="49"/>
                  </a:moveTo>
                  <a:lnTo>
                    <a:pt x="23" y="32"/>
                  </a:lnTo>
                  <a:lnTo>
                    <a:pt x="13" y="32"/>
                  </a:lnTo>
                  <a:lnTo>
                    <a:pt x="0" y="27"/>
                  </a:lnTo>
                  <a:lnTo>
                    <a:pt x="0" y="10"/>
                  </a:lnTo>
                  <a:lnTo>
                    <a:pt x="13" y="4"/>
                  </a:lnTo>
                  <a:lnTo>
                    <a:pt x="46" y="4"/>
                  </a:lnTo>
                  <a:lnTo>
                    <a:pt x="49" y="0"/>
                  </a:lnTo>
                  <a:lnTo>
                    <a:pt x="55" y="2"/>
                  </a:lnTo>
                  <a:lnTo>
                    <a:pt x="55" y="6"/>
                  </a:lnTo>
                  <a:lnTo>
                    <a:pt x="66" y="10"/>
                  </a:lnTo>
                  <a:lnTo>
                    <a:pt x="78" y="21"/>
                  </a:lnTo>
                  <a:lnTo>
                    <a:pt x="78" y="30"/>
                  </a:lnTo>
                  <a:lnTo>
                    <a:pt x="63" y="36"/>
                  </a:lnTo>
                  <a:lnTo>
                    <a:pt x="63" y="53"/>
                  </a:lnTo>
                  <a:lnTo>
                    <a:pt x="55" y="53"/>
                  </a:lnTo>
                  <a:lnTo>
                    <a:pt x="49" y="61"/>
                  </a:lnTo>
                  <a:lnTo>
                    <a:pt x="34" y="61"/>
                  </a:lnTo>
                  <a:lnTo>
                    <a:pt x="34" y="51"/>
                  </a:lnTo>
                  <a:lnTo>
                    <a:pt x="23" y="49"/>
                  </a:lnTo>
                  <a:lnTo>
                    <a:pt x="23" y="49"/>
                  </a:lnTo>
                  <a:lnTo>
                    <a:pt x="23" y="49"/>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74" name="Freeform 274">
              <a:extLst>
                <a:ext uri="{FF2B5EF4-FFF2-40B4-BE49-F238E27FC236}">
                  <a16:creationId xmlns:a16="http://schemas.microsoft.com/office/drawing/2014/main" id="{E2C7CA96-2218-BA45-8103-2CEE79D183A7}"/>
                </a:ext>
              </a:extLst>
            </p:cNvPr>
            <p:cNvSpPr>
              <a:spLocks/>
            </p:cNvSpPr>
            <p:nvPr userDrawn="1"/>
          </p:nvSpPr>
          <p:spPr bwMode="auto">
            <a:xfrm>
              <a:off x="1426497" y="1947136"/>
              <a:ext cx="148106" cy="74063"/>
            </a:xfrm>
            <a:custGeom>
              <a:avLst/>
              <a:gdLst>
                <a:gd name="T0" fmla="*/ 0 w 97"/>
                <a:gd name="T1" fmla="*/ 46 h 57"/>
                <a:gd name="T2" fmla="*/ 0 w 97"/>
                <a:gd name="T3" fmla="*/ 34 h 57"/>
                <a:gd name="T4" fmla="*/ 0 w 97"/>
                <a:gd name="T5" fmla="*/ 34 h 57"/>
                <a:gd name="T6" fmla="*/ 0 w 97"/>
                <a:gd name="T7" fmla="*/ 34 h 57"/>
                <a:gd name="T8" fmla="*/ 0 w 97"/>
                <a:gd name="T9" fmla="*/ 30 h 57"/>
                <a:gd name="T10" fmla="*/ 0 w 97"/>
                <a:gd name="T11" fmla="*/ 29 h 57"/>
                <a:gd name="T12" fmla="*/ 0 w 97"/>
                <a:gd name="T13" fmla="*/ 29 h 57"/>
                <a:gd name="T14" fmla="*/ 4 w 97"/>
                <a:gd name="T15" fmla="*/ 23 h 57"/>
                <a:gd name="T16" fmla="*/ 6 w 97"/>
                <a:gd name="T17" fmla="*/ 19 h 57"/>
                <a:gd name="T18" fmla="*/ 6 w 97"/>
                <a:gd name="T19" fmla="*/ 19 h 57"/>
                <a:gd name="T20" fmla="*/ 4 w 97"/>
                <a:gd name="T21" fmla="*/ 17 h 57"/>
                <a:gd name="T22" fmla="*/ 4 w 97"/>
                <a:gd name="T23" fmla="*/ 15 h 57"/>
                <a:gd name="T24" fmla="*/ 4 w 97"/>
                <a:gd name="T25" fmla="*/ 13 h 57"/>
                <a:gd name="T26" fmla="*/ 6 w 97"/>
                <a:gd name="T27" fmla="*/ 13 h 57"/>
                <a:gd name="T28" fmla="*/ 6 w 97"/>
                <a:gd name="T29" fmla="*/ 13 h 57"/>
                <a:gd name="T30" fmla="*/ 8 w 97"/>
                <a:gd name="T31" fmla="*/ 13 h 57"/>
                <a:gd name="T32" fmla="*/ 10 w 97"/>
                <a:gd name="T33" fmla="*/ 11 h 57"/>
                <a:gd name="T34" fmla="*/ 13 w 97"/>
                <a:gd name="T35" fmla="*/ 10 h 57"/>
                <a:gd name="T36" fmla="*/ 13 w 97"/>
                <a:gd name="T37" fmla="*/ 10 h 57"/>
                <a:gd name="T38" fmla="*/ 13 w 97"/>
                <a:gd name="T39" fmla="*/ 10 h 57"/>
                <a:gd name="T40" fmla="*/ 17 w 97"/>
                <a:gd name="T41" fmla="*/ 10 h 57"/>
                <a:gd name="T42" fmla="*/ 19 w 97"/>
                <a:gd name="T43" fmla="*/ 8 h 57"/>
                <a:gd name="T44" fmla="*/ 23 w 97"/>
                <a:gd name="T45" fmla="*/ 13 h 57"/>
                <a:gd name="T46" fmla="*/ 29 w 97"/>
                <a:gd name="T47" fmla="*/ 17 h 57"/>
                <a:gd name="T48" fmla="*/ 36 w 97"/>
                <a:gd name="T49" fmla="*/ 23 h 57"/>
                <a:gd name="T50" fmla="*/ 36 w 97"/>
                <a:gd name="T51" fmla="*/ 23 h 57"/>
                <a:gd name="T52" fmla="*/ 36 w 97"/>
                <a:gd name="T53" fmla="*/ 25 h 57"/>
                <a:gd name="T54" fmla="*/ 36 w 97"/>
                <a:gd name="T55" fmla="*/ 25 h 57"/>
                <a:gd name="T56" fmla="*/ 38 w 97"/>
                <a:gd name="T57" fmla="*/ 25 h 57"/>
                <a:gd name="T58" fmla="*/ 38 w 97"/>
                <a:gd name="T59" fmla="*/ 25 h 57"/>
                <a:gd name="T60" fmla="*/ 42 w 97"/>
                <a:gd name="T61" fmla="*/ 25 h 57"/>
                <a:gd name="T62" fmla="*/ 46 w 97"/>
                <a:gd name="T63" fmla="*/ 25 h 57"/>
                <a:gd name="T64" fmla="*/ 47 w 97"/>
                <a:gd name="T65" fmla="*/ 23 h 57"/>
                <a:gd name="T66" fmla="*/ 47 w 97"/>
                <a:gd name="T67" fmla="*/ 15 h 57"/>
                <a:gd name="T68" fmla="*/ 47 w 97"/>
                <a:gd name="T69" fmla="*/ 11 h 57"/>
                <a:gd name="T70" fmla="*/ 46 w 97"/>
                <a:gd name="T71" fmla="*/ 4 h 57"/>
                <a:gd name="T72" fmla="*/ 59 w 97"/>
                <a:gd name="T73" fmla="*/ 0 h 57"/>
                <a:gd name="T74" fmla="*/ 74 w 97"/>
                <a:gd name="T75" fmla="*/ 10 h 57"/>
                <a:gd name="T76" fmla="*/ 87 w 97"/>
                <a:gd name="T77" fmla="*/ 13 h 57"/>
                <a:gd name="T78" fmla="*/ 93 w 97"/>
                <a:gd name="T79" fmla="*/ 19 h 57"/>
                <a:gd name="T80" fmla="*/ 97 w 97"/>
                <a:gd name="T81" fmla="*/ 46 h 57"/>
                <a:gd name="T82" fmla="*/ 89 w 97"/>
                <a:gd name="T83" fmla="*/ 57 h 57"/>
                <a:gd name="T84" fmla="*/ 78 w 97"/>
                <a:gd name="T85" fmla="*/ 57 h 57"/>
                <a:gd name="T86" fmla="*/ 66 w 97"/>
                <a:gd name="T87" fmla="*/ 46 h 57"/>
                <a:gd name="T88" fmla="*/ 55 w 97"/>
                <a:gd name="T89" fmla="*/ 42 h 57"/>
                <a:gd name="T90" fmla="*/ 55 w 97"/>
                <a:gd name="T91" fmla="*/ 38 h 57"/>
                <a:gd name="T92" fmla="*/ 49 w 97"/>
                <a:gd name="T93" fmla="*/ 38 h 57"/>
                <a:gd name="T94" fmla="*/ 46 w 97"/>
                <a:gd name="T95" fmla="*/ 42 h 57"/>
                <a:gd name="T96" fmla="*/ 13 w 97"/>
                <a:gd name="T97" fmla="*/ 42 h 57"/>
                <a:gd name="T98" fmla="*/ 0 w 97"/>
                <a:gd name="T99" fmla="*/ 46 h 57"/>
                <a:gd name="T100" fmla="*/ 0 w 97"/>
                <a:gd name="T101" fmla="*/ 46 h 57"/>
                <a:gd name="T102" fmla="*/ 0 w 97"/>
                <a:gd name="T103" fmla="*/ 4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97" h="57">
                  <a:moveTo>
                    <a:pt x="0" y="46"/>
                  </a:moveTo>
                  <a:lnTo>
                    <a:pt x="0" y="34"/>
                  </a:lnTo>
                  <a:lnTo>
                    <a:pt x="0" y="34"/>
                  </a:lnTo>
                  <a:lnTo>
                    <a:pt x="0" y="34"/>
                  </a:lnTo>
                  <a:lnTo>
                    <a:pt x="0" y="30"/>
                  </a:lnTo>
                  <a:lnTo>
                    <a:pt x="0" y="29"/>
                  </a:lnTo>
                  <a:lnTo>
                    <a:pt x="0" y="29"/>
                  </a:lnTo>
                  <a:lnTo>
                    <a:pt x="4" y="23"/>
                  </a:lnTo>
                  <a:lnTo>
                    <a:pt x="6" y="19"/>
                  </a:lnTo>
                  <a:lnTo>
                    <a:pt x="6" y="19"/>
                  </a:lnTo>
                  <a:lnTo>
                    <a:pt x="4" y="17"/>
                  </a:lnTo>
                  <a:lnTo>
                    <a:pt x="4" y="15"/>
                  </a:lnTo>
                  <a:lnTo>
                    <a:pt x="4" y="13"/>
                  </a:lnTo>
                  <a:lnTo>
                    <a:pt x="6" y="13"/>
                  </a:lnTo>
                  <a:lnTo>
                    <a:pt x="6" y="13"/>
                  </a:lnTo>
                  <a:lnTo>
                    <a:pt x="8" y="13"/>
                  </a:lnTo>
                  <a:lnTo>
                    <a:pt x="10" y="11"/>
                  </a:lnTo>
                  <a:lnTo>
                    <a:pt x="13" y="10"/>
                  </a:lnTo>
                  <a:lnTo>
                    <a:pt x="13" y="10"/>
                  </a:lnTo>
                  <a:lnTo>
                    <a:pt x="13" y="10"/>
                  </a:lnTo>
                  <a:lnTo>
                    <a:pt x="17" y="10"/>
                  </a:lnTo>
                  <a:lnTo>
                    <a:pt x="19" y="8"/>
                  </a:lnTo>
                  <a:lnTo>
                    <a:pt x="23" y="13"/>
                  </a:lnTo>
                  <a:lnTo>
                    <a:pt x="29" y="17"/>
                  </a:lnTo>
                  <a:lnTo>
                    <a:pt x="36" y="23"/>
                  </a:lnTo>
                  <a:lnTo>
                    <a:pt x="36" y="23"/>
                  </a:lnTo>
                  <a:lnTo>
                    <a:pt x="36" y="25"/>
                  </a:lnTo>
                  <a:lnTo>
                    <a:pt x="36" y="25"/>
                  </a:lnTo>
                  <a:lnTo>
                    <a:pt x="38" y="25"/>
                  </a:lnTo>
                  <a:lnTo>
                    <a:pt x="38" y="25"/>
                  </a:lnTo>
                  <a:lnTo>
                    <a:pt x="42" y="25"/>
                  </a:lnTo>
                  <a:lnTo>
                    <a:pt x="46" y="25"/>
                  </a:lnTo>
                  <a:lnTo>
                    <a:pt x="47" y="23"/>
                  </a:lnTo>
                  <a:lnTo>
                    <a:pt x="47" y="15"/>
                  </a:lnTo>
                  <a:lnTo>
                    <a:pt x="47" y="11"/>
                  </a:lnTo>
                  <a:lnTo>
                    <a:pt x="46" y="4"/>
                  </a:lnTo>
                  <a:lnTo>
                    <a:pt x="59" y="0"/>
                  </a:lnTo>
                  <a:lnTo>
                    <a:pt x="74" y="10"/>
                  </a:lnTo>
                  <a:lnTo>
                    <a:pt x="87" y="13"/>
                  </a:lnTo>
                  <a:lnTo>
                    <a:pt x="93" y="19"/>
                  </a:lnTo>
                  <a:lnTo>
                    <a:pt x="97" y="46"/>
                  </a:lnTo>
                  <a:lnTo>
                    <a:pt x="89" y="57"/>
                  </a:lnTo>
                  <a:lnTo>
                    <a:pt x="78" y="57"/>
                  </a:lnTo>
                  <a:lnTo>
                    <a:pt x="66" y="46"/>
                  </a:lnTo>
                  <a:lnTo>
                    <a:pt x="55" y="42"/>
                  </a:lnTo>
                  <a:lnTo>
                    <a:pt x="55" y="38"/>
                  </a:lnTo>
                  <a:lnTo>
                    <a:pt x="49" y="38"/>
                  </a:lnTo>
                  <a:lnTo>
                    <a:pt x="46" y="42"/>
                  </a:lnTo>
                  <a:lnTo>
                    <a:pt x="13" y="42"/>
                  </a:lnTo>
                  <a:lnTo>
                    <a:pt x="0" y="46"/>
                  </a:lnTo>
                  <a:lnTo>
                    <a:pt x="0" y="46"/>
                  </a:lnTo>
                  <a:lnTo>
                    <a:pt x="0" y="46"/>
                  </a:lnTo>
                  <a:close/>
                </a:path>
              </a:pathLst>
            </a:custGeom>
            <a:solidFill>
              <a:schemeClr val="bg1">
                <a:lumMod val="85000"/>
              </a:schemeClr>
            </a:solidFill>
            <a:ln w="635" cap="rnd">
              <a:solidFill>
                <a:schemeClr val="bg1">
                  <a:alpha val="17000"/>
                </a:schemeClr>
              </a:solidFill>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75" name="Freeform 275">
              <a:extLst>
                <a:ext uri="{FF2B5EF4-FFF2-40B4-BE49-F238E27FC236}">
                  <a16:creationId xmlns:a16="http://schemas.microsoft.com/office/drawing/2014/main" id="{06894A03-5329-0D40-918D-2CD9764336E4}"/>
                </a:ext>
              </a:extLst>
            </p:cNvPr>
            <p:cNvSpPr>
              <a:spLocks/>
            </p:cNvSpPr>
            <p:nvPr userDrawn="1"/>
          </p:nvSpPr>
          <p:spPr bwMode="auto">
            <a:xfrm>
              <a:off x="1426497" y="1947136"/>
              <a:ext cx="148106" cy="74063"/>
            </a:xfrm>
            <a:custGeom>
              <a:avLst/>
              <a:gdLst>
                <a:gd name="T0" fmla="*/ 0 w 97"/>
                <a:gd name="T1" fmla="*/ 46 h 57"/>
                <a:gd name="T2" fmla="*/ 0 w 97"/>
                <a:gd name="T3" fmla="*/ 34 h 57"/>
                <a:gd name="T4" fmla="*/ 0 w 97"/>
                <a:gd name="T5" fmla="*/ 34 h 57"/>
                <a:gd name="T6" fmla="*/ 0 w 97"/>
                <a:gd name="T7" fmla="*/ 34 h 57"/>
                <a:gd name="T8" fmla="*/ 0 w 97"/>
                <a:gd name="T9" fmla="*/ 30 h 57"/>
                <a:gd name="T10" fmla="*/ 0 w 97"/>
                <a:gd name="T11" fmla="*/ 29 h 57"/>
                <a:gd name="T12" fmla="*/ 0 w 97"/>
                <a:gd name="T13" fmla="*/ 29 h 57"/>
                <a:gd name="T14" fmla="*/ 4 w 97"/>
                <a:gd name="T15" fmla="*/ 23 h 57"/>
                <a:gd name="T16" fmla="*/ 6 w 97"/>
                <a:gd name="T17" fmla="*/ 19 h 57"/>
                <a:gd name="T18" fmla="*/ 6 w 97"/>
                <a:gd name="T19" fmla="*/ 19 h 57"/>
                <a:gd name="T20" fmla="*/ 4 w 97"/>
                <a:gd name="T21" fmla="*/ 17 h 57"/>
                <a:gd name="T22" fmla="*/ 4 w 97"/>
                <a:gd name="T23" fmla="*/ 15 h 57"/>
                <a:gd name="T24" fmla="*/ 4 w 97"/>
                <a:gd name="T25" fmla="*/ 13 h 57"/>
                <a:gd name="T26" fmla="*/ 6 w 97"/>
                <a:gd name="T27" fmla="*/ 13 h 57"/>
                <a:gd name="T28" fmla="*/ 6 w 97"/>
                <a:gd name="T29" fmla="*/ 13 h 57"/>
                <a:gd name="T30" fmla="*/ 8 w 97"/>
                <a:gd name="T31" fmla="*/ 13 h 57"/>
                <a:gd name="T32" fmla="*/ 10 w 97"/>
                <a:gd name="T33" fmla="*/ 11 h 57"/>
                <a:gd name="T34" fmla="*/ 13 w 97"/>
                <a:gd name="T35" fmla="*/ 10 h 57"/>
                <a:gd name="T36" fmla="*/ 13 w 97"/>
                <a:gd name="T37" fmla="*/ 10 h 57"/>
                <a:gd name="T38" fmla="*/ 13 w 97"/>
                <a:gd name="T39" fmla="*/ 10 h 57"/>
                <a:gd name="T40" fmla="*/ 17 w 97"/>
                <a:gd name="T41" fmla="*/ 10 h 57"/>
                <a:gd name="T42" fmla="*/ 19 w 97"/>
                <a:gd name="T43" fmla="*/ 8 h 57"/>
                <a:gd name="T44" fmla="*/ 23 w 97"/>
                <a:gd name="T45" fmla="*/ 13 h 57"/>
                <a:gd name="T46" fmla="*/ 29 w 97"/>
                <a:gd name="T47" fmla="*/ 17 h 57"/>
                <a:gd name="T48" fmla="*/ 36 w 97"/>
                <a:gd name="T49" fmla="*/ 23 h 57"/>
                <a:gd name="T50" fmla="*/ 36 w 97"/>
                <a:gd name="T51" fmla="*/ 23 h 57"/>
                <a:gd name="T52" fmla="*/ 36 w 97"/>
                <a:gd name="T53" fmla="*/ 25 h 57"/>
                <a:gd name="T54" fmla="*/ 36 w 97"/>
                <a:gd name="T55" fmla="*/ 25 h 57"/>
                <a:gd name="T56" fmla="*/ 38 w 97"/>
                <a:gd name="T57" fmla="*/ 25 h 57"/>
                <a:gd name="T58" fmla="*/ 38 w 97"/>
                <a:gd name="T59" fmla="*/ 25 h 57"/>
                <a:gd name="T60" fmla="*/ 42 w 97"/>
                <a:gd name="T61" fmla="*/ 25 h 57"/>
                <a:gd name="T62" fmla="*/ 46 w 97"/>
                <a:gd name="T63" fmla="*/ 25 h 57"/>
                <a:gd name="T64" fmla="*/ 47 w 97"/>
                <a:gd name="T65" fmla="*/ 23 h 57"/>
                <a:gd name="T66" fmla="*/ 47 w 97"/>
                <a:gd name="T67" fmla="*/ 15 h 57"/>
                <a:gd name="T68" fmla="*/ 47 w 97"/>
                <a:gd name="T69" fmla="*/ 11 h 57"/>
                <a:gd name="T70" fmla="*/ 46 w 97"/>
                <a:gd name="T71" fmla="*/ 4 h 57"/>
                <a:gd name="T72" fmla="*/ 59 w 97"/>
                <a:gd name="T73" fmla="*/ 0 h 57"/>
                <a:gd name="T74" fmla="*/ 74 w 97"/>
                <a:gd name="T75" fmla="*/ 10 h 57"/>
                <a:gd name="T76" fmla="*/ 87 w 97"/>
                <a:gd name="T77" fmla="*/ 13 h 57"/>
                <a:gd name="T78" fmla="*/ 93 w 97"/>
                <a:gd name="T79" fmla="*/ 19 h 57"/>
                <a:gd name="T80" fmla="*/ 97 w 97"/>
                <a:gd name="T81" fmla="*/ 46 h 57"/>
                <a:gd name="T82" fmla="*/ 89 w 97"/>
                <a:gd name="T83" fmla="*/ 57 h 57"/>
                <a:gd name="T84" fmla="*/ 78 w 97"/>
                <a:gd name="T85" fmla="*/ 57 h 57"/>
                <a:gd name="T86" fmla="*/ 66 w 97"/>
                <a:gd name="T87" fmla="*/ 46 h 57"/>
                <a:gd name="T88" fmla="*/ 55 w 97"/>
                <a:gd name="T89" fmla="*/ 42 h 57"/>
                <a:gd name="T90" fmla="*/ 55 w 97"/>
                <a:gd name="T91" fmla="*/ 38 h 57"/>
                <a:gd name="T92" fmla="*/ 49 w 97"/>
                <a:gd name="T93" fmla="*/ 38 h 57"/>
                <a:gd name="T94" fmla="*/ 46 w 97"/>
                <a:gd name="T95" fmla="*/ 42 h 57"/>
                <a:gd name="T96" fmla="*/ 13 w 97"/>
                <a:gd name="T97" fmla="*/ 42 h 57"/>
                <a:gd name="T98" fmla="*/ 0 w 97"/>
                <a:gd name="T99" fmla="*/ 46 h 57"/>
                <a:gd name="T100" fmla="*/ 0 w 97"/>
                <a:gd name="T101" fmla="*/ 46 h 57"/>
                <a:gd name="T102" fmla="*/ 0 w 97"/>
                <a:gd name="T103" fmla="*/ 4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97" h="57">
                  <a:moveTo>
                    <a:pt x="0" y="46"/>
                  </a:moveTo>
                  <a:lnTo>
                    <a:pt x="0" y="34"/>
                  </a:lnTo>
                  <a:lnTo>
                    <a:pt x="0" y="34"/>
                  </a:lnTo>
                  <a:lnTo>
                    <a:pt x="0" y="34"/>
                  </a:lnTo>
                  <a:lnTo>
                    <a:pt x="0" y="30"/>
                  </a:lnTo>
                  <a:lnTo>
                    <a:pt x="0" y="29"/>
                  </a:lnTo>
                  <a:lnTo>
                    <a:pt x="0" y="29"/>
                  </a:lnTo>
                  <a:lnTo>
                    <a:pt x="4" y="23"/>
                  </a:lnTo>
                  <a:lnTo>
                    <a:pt x="6" y="19"/>
                  </a:lnTo>
                  <a:lnTo>
                    <a:pt x="6" y="19"/>
                  </a:lnTo>
                  <a:lnTo>
                    <a:pt x="4" y="17"/>
                  </a:lnTo>
                  <a:lnTo>
                    <a:pt x="4" y="15"/>
                  </a:lnTo>
                  <a:lnTo>
                    <a:pt x="4" y="13"/>
                  </a:lnTo>
                  <a:lnTo>
                    <a:pt x="6" y="13"/>
                  </a:lnTo>
                  <a:lnTo>
                    <a:pt x="6" y="13"/>
                  </a:lnTo>
                  <a:lnTo>
                    <a:pt x="8" y="13"/>
                  </a:lnTo>
                  <a:lnTo>
                    <a:pt x="10" y="11"/>
                  </a:lnTo>
                  <a:lnTo>
                    <a:pt x="13" y="10"/>
                  </a:lnTo>
                  <a:lnTo>
                    <a:pt x="13" y="10"/>
                  </a:lnTo>
                  <a:lnTo>
                    <a:pt x="13" y="10"/>
                  </a:lnTo>
                  <a:lnTo>
                    <a:pt x="17" y="10"/>
                  </a:lnTo>
                  <a:lnTo>
                    <a:pt x="19" y="8"/>
                  </a:lnTo>
                  <a:lnTo>
                    <a:pt x="23" y="13"/>
                  </a:lnTo>
                  <a:lnTo>
                    <a:pt x="29" y="17"/>
                  </a:lnTo>
                  <a:lnTo>
                    <a:pt x="36" y="23"/>
                  </a:lnTo>
                  <a:lnTo>
                    <a:pt x="36" y="23"/>
                  </a:lnTo>
                  <a:lnTo>
                    <a:pt x="36" y="25"/>
                  </a:lnTo>
                  <a:lnTo>
                    <a:pt x="36" y="25"/>
                  </a:lnTo>
                  <a:lnTo>
                    <a:pt x="38" y="25"/>
                  </a:lnTo>
                  <a:lnTo>
                    <a:pt x="38" y="25"/>
                  </a:lnTo>
                  <a:lnTo>
                    <a:pt x="42" y="25"/>
                  </a:lnTo>
                  <a:lnTo>
                    <a:pt x="46" y="25"/>
                  </a:lnTo>
                  <a:lnTo>
                    <a:pt x="47" y="23"/>
                  </a:lnTo>
                  <a:lnTo>
                    <a:pt x="47" y="15"/>
                  </a:lnTo>
                  <a:lnTo>
                    <a:pt x="47" y="11"/>
                  </a:lnTo>
                  <a:lnTo>
                    <a:pt x="46" y="4"/>
                  </a:lnTo>
                  <a:lnTo>
                    <a:pt x="59" y="0"/>
                  </a:lnTo>
                  <a:lnTo>
                    <a:pt x="74" y="10"/>
                  </a:lnTo>
                  <a:lnTo>
                    <a:pt x="87" y="13"/>
                  </a:lnTo>
                  <a:lnTo>
                    <a:pt x="93" y="19"/>
                  </a:lnTo>
                  <a:lnTo>
                    <a:pt x="97" y="46"/>
                  </a:lnTo>
                  <a:lnTo>
                    <a:pt x="89" y="57"/>
                  </a:lnTo>
                  <a:lnTo>
                    <a:pt x="78" y="57"/>
                  </a:lnTo>
                  <a:lnTo>
                    <a:pt x="66" y="46"/>
                  </a:lnTo>
                  <a:lnTo>
                    <a:pt x="55" y="42"/>
                  </a:lnTo>
                  <a:lnTo>
                    <a:pt x="55" y="38"/>
                  </a:lnTo>
                  <a:lnTo>
                    <a:pt x="49" y="38"/>
                  </a:lnTo>
                  <a:lnTo>
                    <a:pt x="46" y="42"/>
                  </a:lnTo>
                  <a:lnTo>
                    <a:pt x="13" y="42"/>
                  </a:lnTo>
                  <a:lnTo>
                    <a:pt x="0" y="46"/>
                  </a:lnTo>
                  <a:lnTo>
                    <a:pt x="0" y="46"/>
                  </a:lnTo>
                  <a:lnTo>
                    <a:pt x="0" y="46"/>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76" name="Freeform 276">
              <a:extLst>
                <a:ext uri="{FF2B5EF4-FFF2-40B4-BE49-F238E27FC236}">
                  <a16:creationId xmlns:a16="http://schemas.microsoft.com/office/drawing/2014/main" id="{C773918E-BB5C-3740-9A53-E9DAA173072B}"/>
                </a:ext>
              </a:extLst>
            </p:cNvPr>
            <p:cNvSpPr>
              <a:spLocks/>
            </p:cNvSpPr>
            <p:nvPr userDrawn="1"/>
          </p:nvSpPr>
          <p:spPr bwMode="auto">
            <a:xfrm>
              <a:off x="1426497" y="1541740"/>
              <a:ext cx="222922" cy="352123"/>
            </a:xfrm>
            <a:custGeom>
              <a:avLst/>
              <a:gdLst>
                <a:gd name="T0" fmla="*/ 114 w 146"/>
                <a:gd name="T1" fmla="*/ 236 h 271"/>
                <a:gd name="T2" fmla="*/ 146 w 146"/>
                <a:gd name="T3" fmla="*/ 195 h 271"/>
                <a:gd name="T4" fmla="*/ 127 w 146"/>
                <a:gd name="T5" fmla="*/ 170 h 271"/>
                <a:gd name="T6" fmla="*/ 129 w 146"/>
                <a:gd name="T7" fmla="*/ 159 h 271"/>
                <a:gd name="T8" fmla="*/ 127 w 146"/>
                <a:gd name="T9" fmla="*/ 148 h 271"/>
                <a:gd name="T10" fmla="*/ 123 w 146"/>
                <a:gd name="T11" fmla="*/ 129 h 271"/>
                <a:gd name="T12" fmla="*/ 125 w 146"/>
                <a:gd name="T13" fmla="*/ 112 h 271"/>
                <a:gd name="T14" fmla="*/ 112 w 146"/>
                <a:gd name="T15" fmla="*/ 89 h 271"/>
                <a:gd name="T16" fmla="*/ 114 w 146"/>
                <a:gd name="T17" fmla="*/ 55 h 271"/>
                <a:gd name="T18" fmla="*/ 106 w 146"/>
                <a:gd name="T19" fmla="*/ 44 h 271"/>
                <a:gd name="T20" fmla="*/ 117 w 146"/>
                <a:gd name="T21" fmla="*/ 19 h 271"/>
                <a:gd name="T22" fmla="*/ 97 w 146"/>
                <a:gd name="T23" fmla="*/ 0 h 271"/>
                <a:gd name="T24" fmla="*/ 76 w 146"/>
                <a:gd name="T25" fmla="*/ 2 h 271"/>
                <a:gd name="T26" fmla="*/ 66 w 146"/>
                <a:gd name="T27" fmla="*/ 32 h 271"/>
                <a:gd name="T28" fmla="*/ 55 w 146"/>
                <a:gd name="T29" fmla="*/ 44 h 271"/>
                <a:gd name="T30" fmla="*/ 21 w 146"/>
                <a:gd name="T31" fmla="*/ 36 h 271"/>
                <a:gd name="T32" fmla="*/ 0 w 146"/>
                <a:gd name="T33" fmla="*/ 30 h 271"/>
                <a:gd name="T34" fmla="*/ 27 w 146"/>
                <a:gd name="T35" fmla="*/ 47 h 271"/>
                <a:gd name="T36" fmla="*/ 36 w 146"/>
                <a:gd name="T37" fmla="*/ 76 h 271"/>
                <a:gd name="T38" fmla="*/ 36 w 146"/>
                <a:gd name="T39" fmla="*/ 102 h 271"/>
                <a:gd name="T40" fmla="*/ 44 w 146"/>
                <a:gd name="T41" fmla="*/ 121 h 271"/>
                <a:gd name="T42" fmla="*/ 53 w 146"/>
                <a:gd name="T43" fmla="*/ 125 h 271"/>
                <a:gd name="T44" fmla="*/ 55 w 146"/>
                <a:gd name="T45" fmla="*/ 127 h 271"/>
                <a:gd name="T46" fmla="*/ 63 w 146"/>
                <a:gd name="T47" fmla="*/ 134 h 271"/>
                <a:gd name="T48" fmla="*/ 63 w 146"/>
                <a:gd name="T49" fmla="*/ 134 h 271"/>
                <a:gd name="T50" fmla="*/ 61 w 146"/>
                <a:gd name="T51" fmla="*/ 134 h 271"/>
                <a:gd name="T52" fmla="*/ 57 w 146"/>
                <a:gd name="T53" fmla="*/ 138 h 271"/>
                <a:gd name="T54" fmla="*/ 59 w 146"/>
                <a:gd name="T55" fmla="*/ 142 h 271"/>
                <a:gd name="T56" fmla="*/ 55 w 146"/>
                <a:gd name="T57" fmla="*/ 144 h 271"/>
                <a:gd name="T58" fmla="*/ 53 w 146"/>
                <a:gd name="T59" fmla="*/ 144 h 271"/>
                <a:gd name="T60" fmla="*/ 49 w 146"/>
                <a:gd name="T61" fmla="*/ 148 h 271"/>
                <a:gd name="T62" fmla="*/ 36 w 146"/>
                <a:gd name="T63" fmla="*/ 163 h 271"/>
                <a:gd name="T64" fmla="*/ 29 w 146"/>
                <a:gd name="T65" fmla="*/ 168 h 271"/>
                <a:gd name="T66" fmla="*/ 27 w 146"/>
                <a:gd name="T67" fmla="*/ 170 h 271"/>
                <a:gd name="T68" fmla="*/ 27 w 146"/>
                <a:gd name="T69" fmla="*/ 172 h 271"/>
                <a:gd name="T70" fmla="*/ 21 w 146"/>
                <a:gd name="T71" fmla="*/ 174 h 271"/>
                <a:gd name="T72" fmla="*/ 19 w 146"/>
                <a:gd name="T73" fmla="*/ 176 h 271"/>
                <a:gd name="T74" fmla="*/ 13 w 146"/>
                <a:gd name="T75" fmla="*/ 185 h 271"/>
                <a:gd name="T76" fmla="*/ 6 w 146"/>
                <a:gd name="T77" fmla="*/ 185 h 271"/>
                <a:gd name="T78" fmla="*/ 4 w 146"/>
                <a:gd name="T79" fmla="*/ 193 h 271"/>
                <a:gd name="T80" fmla="*/ 2 w 146"/>
                <a:gd name="T81" fmla="*/ 197 h 271"/>
                <a:gd name="T82" fmla="*/ 8 w 146"/>
                <a:gd name="T83" fmla="*/ 212 h 271"/>
                <a:gd name="T84" fmla="*/ 6 w 146"/>
                <a:gd name="T85" fmla="*/ 225 h 271"/>
                <a:gd name="T86" fmla="*/ 4 w 146"/>
                <a:gd name="T87" fmla="*/ 233 h 271"/>
                <a:gd name="T88" fmla="*/ 6 w 146"/>
                <a:gd name="T89" fmla="*/ 240 h 271"/>
                <a:gd name="T90" fmla="*/ 4 w 146"/>
                <a:gd name="T91" fmla="*/ 242 h 271"/>
                <a:gd name="T92" fmla="*/ 4 w 146"/>
                <a:gd name="T93" fmla="*/ 246 h 271"/>
                <a:gd name="T94" fmla="*/ 4 w 146"/>
                <a:gd name="T95" fmla="*/ 257 h 271"/>
                <a:gd name="T96" fmla="*/ 17 w 146"/>
                <a:gd name="T97" fmla="*/ 259 h 271"/>
                <a:gd name="T98" fmla="*/ 17 w 146"/>
                <a:gd name="T99" fmla="*/ 267 h 271"/>
                <a:gd name="T100" fmla="*/ 32 w 146"/>
                <a:gd name="T101" fmla="*/ 271 h 271"/>
                <a:gd name="T102" fmla="*/ 44 w 146"/>
                <a:gd name="T103" fmla="*/ 267 h 271"/>
                <a:gd name="T104" fmla="*/ 46 w 146"/>
                <a:gd name="T105" fmla="*/ 263 h 271"/>
                <a:gd name="T106" fmla="*/ 51 w 146"/>
                <a:gd name="T107" fmla="*/ 261 h 271"/>
                <a:gd name="T108" fmla="*/ 61 w 146"/>
                <a:gd name="T109" fmla="*/ 257 h 271"/>
                <a:gd name="T110" fmla="*/ 76 w 146"/>
                <a:gd name="T111" fmla="*/ 257 h 271"/>
                <a:gd name="T112" fmla="*/ 76 w 146"/>
                <a:gd name="T113" fmla="*/ 255 h 271"/>
                <a:gd name="T114" fmla="*/ 78 w 146"/>
                <a:gd name="T115" fmla="*/ 255 h 271"/>
                <a:gd name="T116" fmla="*/ 80 w 146"/>
                <a:gd name="T117" fmla="*/ 257 h 271"/>
                <a:gd name="T118" fmla="*/ 82 w 146"/>
                <a:gd name="T119" fmla="*/ 257 h 271"/>
                <a:gd name="T120" fmla="*/ 93 w 146"/>
                <a:gd name="T121" fmla="*/ 254 h 271"/>
                <a:gd name="T122" fmla="*/ 93 w 146"/>
                <a:gd name="T123" fmla="*/ 254 h 2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46" h="271">
                  <a:moveTo>
                    <a:pt x="93" y="254"/>
                  </a:moveTo>
                  <a:lnTo>
                    <a:pt x="114" y="236"/>
                  </a:lnTo>
                  <a:lnTo>
                    <a:pt x="127" y="219"/>
                  </a:lnTo>
                  <a:lnTo>
                    <a:pt x="146" y="195"/>
                  </a:lnTo>
                  <a:lnTo>
                    <a:pt x="133" y="180"/>
                  </a:lnTo>
                  <a:lnTo>
                    <a:pt x="127" y="170"/>
                  </a:lnTo>
                  <a:lnTo>
                    <a:pt x="133" y="163"/>
                  </a:lnTo>
                  <a:lnTo>
                    <a:pt x="129" y="159"/>
                  </a:lnTo>
                  <a:lnTo>
                    <a:pt x="127" y="155"/>
                  </a:lnTo>
                  <a:lnTo>
                    <a:pt x="127" y="148"/>
                  </a:lnTo>
                  <a:lnTo>
                    <a:pt x="123" y="142"/>
                  </a:lnTo>
                  <a:lnTo>
                    <a:pt x="123" y="129"/>
                  </a:lnTo>
                  <a:lnTo>
                    <a:pt x="127" y="123"/>
                  </a:lnTo>
                  <a:lnTo>
                    <a:pt x="125" y="112"/>
                  </a:lnTo>
                  <a:lnTo>
                    <a:pt x="117" y="104"/>
                  </a:lnTo>
                  <a:lnTo>
                    <a:pt x="112" y="89"/>
                  </a:lnTo>
                  <a:lnTo>
                    <a:pt x="127" y="72"/>
                  </a:lnTo>
                  <a:lnTo>
                    <a:pt x="114" y="55"/>
                  </a:lnTo>
                  <a:lnTo>
                    <a:pt x="106" y="53"/>
                  </a:lnTo>
                  <a:lnTo>
                    <a:pt x="106" y="44"/>
                  </a:lnTo>
                  <a:lnTo>
                    <a:pt x="106" y="32"/>
                  </a:lnTo>
                  <a:lnTo>
                    <a:pt x="117" y="19"/>
                  </a:lnTo>
                  <a:lnTo>
                    <a:pt x="116" y="11"/>
                  </a:lnTo>
                  <a:lnTo>
                    <a:pt x="97" y="0"/>
                  </a:lnTo>
                  <a:lnTo>
                    <a:pt x="89" y="2"/>
                  </a:lnTo>
                  <a:lnTo>
                    <a:pt x="76" y="2"/>
                  </a:lnTo>
                  <a:lnTo>
                    <a:pt x="68" y="17"/>
                  </a:lnTo>
                  <a:lnTo>
                    <a:pt x="66" y="32"/>
                  </a:lnTo>
                  <a:lnTo>
                    <a:pt x="59" y="32"/>
                  </a:lnTo>
                  <a:lnTo>
                    <a:pt x="55" y="44"/>
                  </a:lnTo>
                  <a:lnTo>
                    <a:pt x="40" y="36"/>
                  </a:lnTo>
                  <a:lnTo>
                    <a:pt x="21" y="36"/>
                  </a:lnTo>
                  <a:lnTo>
                    <a:pt x="8" y="21"/>
                  </a:lnTo>
                  <a:lnTo>
                    <a:pt x="0" y="30"/>
                  </a:lnTo>
                  <a:lnTo>
                    <a:pt x="15" y="49"/>
                  </a:lnTo>
                  <a:lnTo>
                    <a:pt x="27" y="47"/>
                  </a:lnTo>
                  <a:lnTo>
                    <a:pt x="36" y="59"/>
                  </a:lnTo>
                  <a:lnTo>
                    <a:pt x="36" y="76"/>
                  </a:lnTo>
                  <a:lnTo>
                    <a:pt x="42" y="95"/>
                  </a:lnTo>
                  <a:lnTo>
                    <a:pt x="36" y="102"/>
                  </a:lnTo>
                  <a:lnTo>
                    <a:pt x="46" y="115"/>
                  </a:lnTo>
                  <a:lnTo>
                    <a:pt x="44" y="121"/>
                  </a:lnTo>
                  <a:lnTo>
                    <a:pt x="51" y="121"/>
                  </a:lnTo>
                  <a:lnTo>
                    <a:pt x="53" y="125"/>
                  </a:lnTo>
                  <a:lnTo>
                    <a:pt x="55" y="127"/>
                  </a:lnTo>
                  <a:lnTo>
                    <a:pt x="55" y="127"/>
                  </a:lnTo>
                  <a:lnTo>
                    <a:pt x="59" y="132"/>
                  </a:lnTo>
                  <a:lnTo>
                    <a:pt x="63" y="134"/>
                  </a:lnTo>
                  <a:lnTo>
                    <a:pt x="63" y="134"/>
                  </a:lnTo>
                  <a:lnTo>
                    <a:pt x="63" y="134"/>
                  </a:lnTo>
                  <a:lnTo>
                    <a:pt x="63" y="134"/>
                  </a:lnTo>
                  <a:lnTo>
                    <a:pt x="61" y="134"/>
                  </a:lnTo>
                  <a:lnTo>
                    <a:pt x="59" y="136"/>
                  </a:lnTo>
                  <a:lnTo>
                    <a:pt x="57" y="138"/>
                  </a:lnTo>
                  <a:lnTo>
                    <a:pt x="57" y="138"/>
                  </a:lnTo>
                  <a:lnTo>
                    <a:pt x="59" y="142"/>
                  </a:lnTo>
                  <a:lnTo>
                    <a:pt x="57" y="144"/>
                  </a:lnTo>
                  <a:lnTo>
                    <a:pt x="55" y="144"/>
                  </a:lnTo>
                  <a:lnTo>
                    <a:pt x="55" y="144"/>
                  </a:lnTo>
                  <a:lnTo>
                    <a:pt x="53" y="144"/>
                  </a:lnTo>
                  <a:lnTo>
                    <a:pt x="51" y="146"/>
                  </a:lnTo>
                  <a:lnTo>
                    <a:pt x="49" y="148"/>
                  </a:lnTo>
                  <a:lnTo>
                    <a:pt x="42" y="153"/>
                  </a:lnTo>
                  <a:lnTo>
                    <a:pt x="36" y="163"/>
                  </a:lnTo>
                  <a:lnTo>
                    <a:pt x="29" y="168"/>
                  </a:lnTo>
                  <a:lnTo>
                    <a:pt x="29" y="168"/>
                  </a:lnTo>
                  <a:lnTo>
                    <a:pt x="29" y="170"/>
                  </a:lnTo>
                  <a:lnTo>
                    <a:pt x="27" y="170"/>
                  </a:lnTo>
                  <a:lnTo>
                    <a:pt x="27" y="172"/>
                  </a:lnTo>
                  <a:lnTo>
                    <a:pt x="27" y="172"/>
                  </a:lnTo>
                  <a:lnTo>
                    <a:pt x="25" y="172"/>
                  </a:lnTo>
                  <a:lnTo>
                    <a:pt x="21" y="174"/>
                  </a:lnTo>
                  <a:lnTo>
                    <a:pt x="19" y="176"/>
                  </a:lnTo>
                  <a:lnTo>
                    <a:pt x="19" y="176"/>
                  </a:lnTo>
                  <a:lnTo>
                    <a:pt x="15" y="180"/>
                  </a:lnTo>
                  <a:lnTo>
                    <a:pt x="13" y="185"/>
                  </a:lnTo>
                  <a:lnTo>
                    <a:pt x="6" y="185"/>
                  </a:lnTo>
                  <a:lnTo>
                    <a:pt x="6" y="185"/>
                  </a:lnTo>
                  <a:lnTo>
                    <a:pt x="4" y="189"/>
                  </a:lnTo>
                  <a:lnTo>
                    <a:pt x="4" y="193"/>
                  </a:lnTo>
                  <a:lnTo>
                    <a:pt x="2" y="197"/>
                  </a:lnTo>
                  <a:lnTo>
                    <a:pt x="2" y="197"/>
                  </a:lnTo>
                  <a:lnTo>
                    <a:pt x="2" y="206"/>
                  </a:lnTo>
                  <a:lnTo>
                    <a:pt x="8" y="212"/>
                  </a:lnTo>
                  <a:lnTo>
                    <a:pt x="4" y="218"/>
                  </a:lnTo>
                  <a:lnTo>
                    <a:pt x="6" y="225"/>
                  </a:lnTo>
                  <a:lnTo>
                    <a:pt x="4" y="233"/>
                  </a:lnTo>
                  <a:lnTo>
                    <a:pt x="4" y="233"/>
                  </a:lnTo>
                  <a:lnTo>
                    <a:pt x="4" y="236"/>
                  </a:lnTo>
                  <a:lnTo>
                    <a:pt x="6" y="240"/>
                  </a:lnTo>
                  <a:lnTo>
                    <a:pt x="4" y="242"/>
                  </a:lnTo>
                  <a:lnTo>
                    <a:pt x="4" y="242"/>
                  </a:lnTo>
                  <a:lnTo>
                    <a:pt x="4" y="244"/>
                  </a:lnTo>
                  <a:lnTo>
                    <a:pt x="4" y="246"/>
                  </a:lnTo>
                  <a:lnTo>
                    <a:pt x="4" y="250"/>
                  </a:lnTo>
                  <a:lnTo>
                    <a:pt x="4" y="257"/>
                  </a:lnTo>
                  <a:lnTo>
                    <a:pt x="10" y="257"/>
                  </a:lnTo>
                  <a:lnTo>
                    <a:pt x="17" y="259"/>
                  </a:lnTo>
                  <a:lnTo>
                    <a:pt x="21" y="265"/>
                  </a:lnTo>
                  <a:lnTo>
                    <a:pt x="17" y="267"/>
                  </a:lnTo>
                  <a:lnTo>
                    <a:pt x="27" y="271"/>
                  </a:lnTo>
                  <a:lnTo>
                    <a:pt x="32" y="271"/>
                  </a:lnTo>
                  <a:lnTo>
                    <a:pt x="44" y="267"/>
                  </a:lnTo>
                  <a:lnTo>
                    <a:pt x="44" y="267"/>
                  </a:lnTo>
                  <a:lnTo>
                    <a:pt x="46" y="263"/>
                  </a:lnTo>
                  <a:lnTo>
                    <a:pt x="46" y="263"/>
                  </a:lnTo>
                  <a:lnTo>
                    <a:pt x="49" y="261"/>
                  </a:lnTo>
                  <a:lnTo>
                    <a:pt x="51" y="261"/>
                  </a:lnTo>
                  <a:lnTo>
                    <a:pt x="59" y="257"/>
                  </a:lnTo>
                  <a:lnTo>
                    <a:pt x="61" y="257"/>
                  </a:lnTo>
                  <a:lnTo>
                    <a:pt x="68" y="257"/>
                  </a:lnTo>
                  <a:lnTo>
                    <a:pt x="76" y="257"/>
                  </a:lnTo>
                  <a:lnTo>
                    <a:pt x="76" y="257"/>
                  </a:lnTo>
                  <a:lnTo>
                    <a:pt x="76" y="255"/>
                  </a:lnTo>
                  <a:lnTo>
                    <a:pt x="78" y="254"/>
                  </a:lnTo>
                  <a:lnTo>
                    <a:pt x="78" y="255"/>
                  </a:lnTo>
                  <a:lnTo>
                    <a:pt x="78" y="255"/>
                  </a:lnTo>
                  <a:lnTo>
                    <a:pt x="80" y="257"/>
                  </a:lnTo>
                  <a:lnTo>
                    <a:pt x="82" y="257"/>
                  </a:lnTo>
                  <a:lnTo>
                    <a:pt x="82" y="257"/>
                  </a:lnTo>
                  <a:lnTo>
                    <a:pt x="87" y="255"/>
                  </a:lnTo>
                  <a:lnTo>
                    <a:pt x="93" y="254"/>
                  </a:lnTo>
                  <a:lnTo>
                    <a:pt x="93" y="254"/>
                  </a:lnTo>
                  <a:lnTo>
                    <a:pt x="93" y="254"/>
                  </a:lnTo>
                  <a:close/>
                </a:path>
              </a:pathLst>
            </a:custGeom>
            <a:solidFill>
              <a:schemeClr val="bg1">
                <a:lumMod val="85000"/>
              </a:schemeClr>
            </a:solidFill>
            <a:ln w="635" cap="rnd">
              <a:solidFill>
                <a:schemeClr val="bg1">
                  <a:alpha val="17000"/>
                </a:schemeClr>
              </a:solidFill>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77" name="Freeform 277">
              <a:extLst>
                <a:ext uri="{FF2B5EF4-FFF2-40B4-BE49-F238E27FC236}">
                  <a16:creationId xmlns:a16="http://schemas.microsoft.com/office/drawing/2014/main" id="{36FE96DA-1565-DB4A-AA35-D3E818D372C4}"/>
                </a:ext>
              </a:extLst>
            </p:cNvPr>
            <p:cNvSpPr>
              <a:spLocks/>
            </p:cNvSpPr>
            <p:nvPr userDrawn="1"/>
          </p:nvSpPr>
          <p:spPr bwMode="auto">
            <a:xfrm>
              <a:off x="1426497" y="1541740"/>
              <a:ext cx="222922" cy="352123"/>
            </a:xfrm>
            <a:custGeom>
              <a:avLst/>
              <a:gdLst>
                <a:gd name="T0" fmla="*/ 114 w 146"/>
                <a:gd name="T1" fmla="*/ 236 h 271"/>
                <a:gd name="T2" fmla="*/ 146 w 146"/>
                <a:gd name="T3" fmla="*/ 195 h 271"/>
                <a:gd name="T4" fmla="*/ 127 w 146"/>
                <a:gd name="T5" fmla="*/ 170 h 271"/>
                <a:gd name="T6" fmla="*/ 129 w 146"/>
                <a:gd name="T7" fmla="*/ 159 h 271"/>
                <a:gd name="T8" fmla="*/ 127 w 146"/>
                <a:gd name="T9" fmla="*/ 148 h 271"/>
                <a:gd name="T10" fmla="*/ 123 w 146"/>
                <a:gd name="T11" fmla="*/ 129 h 271"/>
                <a:gd name="T12" fmla="*/ 125 w 146"/>
                <a:gd name="T13" fmla="*/ 112 h 271"/>
                <a:gd name="T14" fmla="*/ 112 w 146"/>
                <a:gd name="T15" fmla="*/ 89 h 271"/>
                <a:gd name="T16" fmla="*/ 114 w 146"/>
                <a:gd name="T17" fmla="*/ 55 h 271"/>
                <a:gd name="T18" fmla="*/ 106 w 146"/>
                <a:gd name="T19" fmla="*/ 44 h 271"/>
                <a:gd name="T20" fmla="*/ 117 w 146"/>
                <a:gd name="T21" fmla="*/ 19 h 271"/>
                <a:gd name="T22" fmla="*/ 97 w 146"/>
                <a:gd name="T23" fmla="*/ 0 h 271"/>
                <a:gd name="T24" fmla="*/ 76 w 146"/>
                <a:gd name="T25" fmla="*/ 2 h 271"/>
                <a:gd name="T26" fmla="*/ 66 w 146"/>
                <a:gd name="T27" fmla="*/ 32 h 271"/>
                <a:gd name="T28" fmla="*/ 55 w 146"/>
                <a:gd name="T29" fmla="*/ 44 h 271"/>
                <a:gd name="T30" fmla="*/ 21 w 146"/>
                <a:gd name="T31" fmla="*/ 36 h 271"/>
                <a:gd name="T32" fmla="*/ 0 w 146"/>
                <a:gd name="T33" fmla="*/ 30 h 271"/>
                <a:gd name="T34" fmla="*/ 27 w 146"/>
                <a:gd name="T35" fmla="*/ 47 h 271"/>
                <a:gd name="T36" fmla="*/ 36 w 146"/>
                <a:gd name="T37" fmla="*/ 76 h 271"/>
                <a:gd name="T38" fmla="*/ 36 w 146"/>
                <a:gd name="T39" fmla="*/ 102 h 271"/>
                <a:gd name="T40" fmla="*/ 44 w 146"/>
                <a:gd name="T41" fmla="*/ 121 h 271"/>
                <a:gd name="T42" fmla="*/ 53 w 146"/>
                <a:gd name="T43" fmla="*/ 125 h 271"/>
                <a:gd name="T44" fmla="*/ 55 w 146"/>
                <a:gd name="T45" fmla="*/ 127 h 271"/>
                <a:gd name="T46" fmla="*/ 63 w 146"/>
                <a:gd name="T47" fmla="*/ 134 h 271"/>
                <a:gd name="T48" fmla="*/ 63 w 146"/>
                <a:gd name="T49" fmla="*/ 134 h 271"/>
                <a:gd name="T50" fmla="*/ 61 w 146"/>
                <a:gd name="T51" fmla="*/ 134 h 271"/>
                <a:gd name="T52" fmla="*/ 57 w 146"/>
                <a:gd name="T53" fmla="*/ 138 h 271"/>
                <a:gd name="T54" fmla="*/ 59 w 146"/>
                <a:gd name="T55" fmla="*/ 142 h 271"/>
                <a:gd name="T56" fmla="*/ 55 w 146"/>
                <a:gd name="T57" fmla="*/ 144 h 271"/>
                <a:gd name="T58" fmla="*/ 53 w 146"/>
                <a:gd name="T59" fmla="*/ 144 h 271"/>
                <a:gd name="T60" fmla="*/ 49 w 146"/>
                <a:gd name="T61" fmla="*/ 148 h 271"/>
                <a:gd name="T62" fmla="*/ 36 w 146"/>
                <a:gd name="T63" fmla="*/ 163 h 271"/>
                <a:gd name="T64" fmla="*/ 29 w 146"/>
                <a:gd name="T65" fmla="*/ 168 h 271"/>
                <a:gd name="T66" fmla="*/ 27 w 146"/>
                <a:gd name="T67" fmla="*/ 170 h 271"/>
                <a:gd name="T68" fmla="*/ 27 w 146"/>
                <a:gd name="T69" fmla="*/ 172 h 271"/>
                <a:gd name="T70" fmla="*/ 21 w 146"/>
                <a:gd name="T71" fmla="*/ 174 h 271"/>
                <a:gd name="T72" fmla="*/ 19 w 146"/>
                <a:gd name="T73" fmla="*/ 176 h 271"/>
                <a:gd name="T74" fmla="*/ 13 w 146"/>
                <a:gd name="T75" fmla="*/ 185 h 271"/>
                <a:gd name="T76" fmla="*/ 6 w 146"/>
                <a:gd name="T77" fmla="*/ 185 h 271"/>
                <a:gd name="T78" fmla="*/ 4 w 146"/>
                <a:gd name="T79" fmla="*/ 193 h 271"/>
                <a:gd name="T80" fmla="*/ 2 w 146"/>
                <a:gd name="T81" fmla="*/ 197 h 271"/>
                <a:gd name="T82" fmla="*/ 8 w 146"/>
                <a:gd name="T83" fmla="*/ 212 h 271"/>
                <a:gd name="T84" fmla="*/ 6 w 146"/>
                <a:gd name="T85" fmla="*/ 225 h 271"/>
                <a:gd name="T86" fmla="*/ 4 w 146"/>
                <a:gd name="T87" fmla="*/ 233 h 271"/>
                <a:gd name="T88" fmla="*/ 6 w 146"/>
                <a:gd name="T89" fmla="*/ 240 h 271"/>
                <a:gd name="T90" fmla="*/ 4 w 146"/>
                <a:gd name="T91" fmla="*/ 242 h 271"/>
                <a:gd name="T92" fmla="*/ 4 w 146"/>
                <a:gd name="T93" fmla="*/ 246 h 271"/>
                <a:gd name="T94" fmla="*/ 4 w 146"/>
                <a:gd name="T95" fmla="*/ 257 h 271"/>
                <a:gd name="T96" fmla="*/ 17 w 146"/>
                <a:gd name="T97" fmla="*/ 259 h 271"/>
                <a:gd name="T98" fmla="*/ 17 w 146"/>
                <a:gd name="T99" fmla="*/ 267 h 271"/>
                <a:gd name="T100" fmla="*/ 32 w 146"/>
                <a:gd name="T101" fmla="*/ 271 h 271"/>
                <a:gd name="T102" fmla="*/ 44 w 146"/>
                <a:gd name="T103" fmla="*/ 267 h 271"/>
                <a:gd name="T104" fmla="*/ 46 w 146"/>
                <a:gd name="T105" fmla="*/ 263 h 271"/>
                <a:gd name="T106" fmla="*/ 51 w 146"/>
                <a:gd name="T107" fmla="*/ 261 h 271"/>
                <a:gd name="T108" fmla="*/ 61 w 146"/>
                <a:gd name="T109" fmla="*/ 257 h 271"/>
                <a:gd name="T110" fmla="*/ 76 w 146"/>
                <a:gd name="T111" fmla="*/ 257 h 271"/>
                <a:gd name="T112" fmla="*/ 76 w 146"/>
                <a:gd name="T113" fmla="*/ 255 h 271"/>
                <a:gd name="T114" fmla="*/ 78 w 146"/>
                <a:gd name="T115" fmla="*/ 255 h 271"/>
                <a:gd name="T116" fmla="*/ 80 w 146"/>
                <a:gd name="T117" fmla="*/ 257 h 271"/>
                <a:gd name="T118" fmla="*/ 82 w 146"/>
                <a:gd name="T119" fmla="*/ 257 h 271"/>
                <a:gd name="T120" fmla="*/ 93 w 146"/>
                <a:gd name="T121" fmla="*/ 254 h 271"/>
                <a:gd name="T122" fmla="*/ 93 w 146"/>
                <a:gd name="T123" fmla="*/ 254 h 2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46" h="271">
                  <a:moveTo>
                    <a:pt x="93" y="254"/>
                  </a:moveTo>
                  <a:lnTo>
                    <a:pt x="114" y="236"/>
                  </a:lnTo>
                  <a:lnTo>
                    <a:pt x="127" y="219"/>
                  </a:lnTo>
                  <a:lnTo>
                    <a:pt x="146" y="195"/>
                  </a:lnTo>
                  <a:lnTo>
                    <a:pt x="133" y="180"/>
                  </a:lnTo>
                  <a:lnTo>
                    <a:pt x="127" y="170"/>
                  </a:lnTo>
                  <a:lnTo>
                    <a:pt x="133" y="163"/>
                  </a:lnTo>
                  <a:lnTo>
                    <a:pt x="129" y="159"/>
                  </a:lnTo>
                  <a:lnTo>
                    <a:pt x="127" y="155"/>
                  </a:lnTo>
                  <a:lnTo>
                    <a:pt x="127" y="148"/>
                  </a:lnTo>
                  <a:lnTo>
                    <a:pt x="123" y="142"/>
                  </a:lnTo>
                  <a:lnTo>
                    <a:pt x="123" y="129"/>
                  </a:lnTo>
                  <a:lnTo>
                    <a:pt x="127" y="123"/>
                  </a:lnTo>
                  <a:lnTo>
                    <a:pt x="125" y="112"/>
                  </a:lnTo>
                  <a:lnTo>
                    <a:pt x="117" y="104"/>
                  </a:lnTo>
                  <a:lnTo>
                    <a:pt x="112" y="89"/>
                  </a:lnTo>
                  <a:lnTo>
                    <a:pt x="127" y="72"/>
                  </a:lnTo>
                  <a:lnTo>
                    <a:pt x="114" y="55"/>
                  </a:lnTo>
                  <a:lnTo>
                    <a:pt x="106" y="53"/>
                  </a:lnTo>
                  <a:lnTo>
                    <a:pt x="106" y="44"/>
                  </a:lnTo>
                  <a:lnTo>
                    <a:pt x="106" y="32"/>
                  </a:lnTo>
                  <a:lnTo>
                    <a:pt x="117" y="19"/>
                  </a:lnTo>
                  <a:lnTo>
                    <a:pt x="116" y="11"/>
                  </a:lnTo>
                  <a:lnTo>
                    <a:pt x="97" y="0"/>
                  </a:lnTo>
                  <a:lnTo>
                    <a:pt x="89" y="2"/>
                  </a:lnTo>
                  <a:lnTo>
                    <a:pt x="76" y="2"/>
                  </a:lnTo>
                  <a:lnTo>
                    <a:pt x="68" y="17"/>
                  </a:lnTo>
                  <a:lnTo>
                    <a:pt x="66" y="32"/>
                  </a:lnTo>
                  <a:lnTo>
                    <a:pt x="59" y="32"/>
                  </a:lnTo>
                  <a:lnTo>
                    <a:pt x="55" y="44"/>
                  </a:lnTo>
                  <a:lnTo>
                    <a:pt x="40" y="36"/>
                  </a:lnTo>
                  <a:lnTo>
                    <a:pt x="21" y="36"/>
                  </a:lnTo>
                  <a:lnTo>
                    <a:pt x="8" y="21"/>
                  </a:lnTo>
                  <a:lnTo>
                    <a:pt x="0" y="30"/>
                  </a:lnTo>
                  <a:lnTo>
                    <a:pt x="15" y="49"/>
                  </a:lnTo>
                  <a:lnTo>
                    <a:pt x="27" y="47"/>
                  </a:lnTo>
                  <a:lnTo>
                    <a:pt x="36" y="59"/>
                  </a:lnTo>
                  <a:lnTo>
                    <a:pt x="36" y="76"/>
                  </a:lnTo>
                  <a:lnTo>
                    <a:pt x="42" y="95"/>
                  </a:lnTo>
                  <a:lnTo>
                    <a:pt x="36" y="102"/>
                  </a:lnTo>
                  <a:lnTo>
                    <a:pt x="46" y="115"/>
                  </a:lnTo>
                  <a:lnTo>
                    <a:pt x="44" y="121"/>
                  </a:lnTo>
                  <a:lnTo>
                    <a:pt x="51" y="121"/>
                  </a:lnTo>
                  <a:lnTo>
                    <a:pt x="53" y="125"/>
                  </a:lnTo>
                  <a:lnTo>
                    <a:pt x="55" y="127"/>
                  </a:lnTo>
                  <a:lnTo>
                    <a:pt x="55" y="127"/>
                  </a:lnTo>
                  <a:lnTo>
                    <a:pt x="59" y="132"/>
                  </a:lnTo>
                  <a:lnTo>
                    <a:pt x="63" y="134"/>
                  </a:lnTo>
                  <a:lnTo>
                    <a:pt x="63" y="134"/>
                  </a:lnTo>
                  <a:lnTo>
                    <a:pt x="63" y="134"/>
                  </a:lnTo>
                  <a:lnTo>
                    <a:pt x="63" y="134"/>
                  </a:lnTo>
                  <a:lnTo>
                    <a:pt x="61" y="134"/>
                  </a:lnTo>
                  <a:lnTo>
                    <a:pt x="59" y="136"/>
                  </a:lnTo>
                  <a:lnTo>
                    <a:pt x="57" y="138"/>
                  </a:lnTo>
                  <a:lnTo>
                    <a:pt x="57" y="138"/>
                  </a:lnTo>
                  <a:lnTo>
                    <a:pt x="59" y="142"/>
                  </a:lnTo>
                  <a:lnTo>
                    <a:pt x="57" y="144"/>
                  </a:lnTo>
                  <a:lnTo>
                    <a:pt x="55" y="144"/>
                  </a:lnTo>
                  <a:lnTo>
                    <a:pt x="55" y="144"/>
                  </a:lnTo>
                  <a:lnTo>
                    <a:pt x="53" y="144"/>
                  </a:lnTo>
                  <a:lnTo>
                    <a:pt x="51" y="146"/>
                  </a:lnTo>
                  <a:lnTo>
                    <a:pt x="49" y="148"/>
                  </a:lnTo>
                  <a:lnTo>
                    <a:pt x="42" y="153"/>
                  </a:lnTo>
                  <a:lnTo>
                    <a:pt x="36" y="163"/>
                  </a:lnTo>
                  <a:lnTo>
                    <a:pt x="29" y="168"/>
                  </a:lnTo>
                  <a:lnTo>
                    <a:pt x="29" y="168"/>
                  </a:lnTo>
                  <a:lnTo>
                    <a:pt x="29" y="170"/>
                  </a:lnTo>
                  <a:lnTo>
                    <a:pt x="27" y="170"/>
                  </a:lnTo>
                  <a:lnTo>
                    <a:pt x="27" y="172"/>
                  </a:lnTo>
                  <a:lnTo>
                    <a:pt x="27" y="172"/>
                  </a:lnTo>
                  <a:lnTo>
                    <a:pt x="25" y="172"/>
                  </a:lnTo>
                  <a:lnTo>
                    <a:pt x="21" y="174"/>
                  </a:lnTo>
                  <a:lnTo>
                    <a:pt x="19" y="176"/>
                  </a:lnTo>
                  <a:lnTo>
                    <a:pt x="19" y="176"/>
                  </a:lnTo>
                  <a:lnTo>
                    <a:pt x="15" y="180"/>
                  </a:lnTo>
                  <a:lnTo>
                    <a:pt x="13" y="185"/>
                  </a:lnTo>
                  <a:lnTo>
                    <a:pt x="6" y="185"/>
                  </a:lnTo>
                  <a:lnTo>
                    <a:pt x="6" y="185"/>
                  </a:lnTo>
                  <a:lnTo>
                    <a:pt x="4" y="189"/>
                  </a:lnTo>
                  <a:lnTo>
                    <a:pt x="4" y="193"/>
                  </a:lnTo>
                  <a:lnTo>
                    <a:pt x="2" y="197"/>
                  </a:lnTo>
                  <a:lnTo>
                    <a:pt x="2" y="197"/>
                  </a:lnTo>
                  <a:lnTo>
                    <a:pt x="2" y="206"/>
                  </a:lnTo>
                  <a:lnTo>
                    <a:pt x="8" y="212"/>
                  </a:lnTo>
                  <a:lnTo>
                    <a:pt x="4" y="218"/>
                  </a:lnTo>
                  <a:lnTo>
                    <a:pt x="6" y="225"/>
                  </a:lnTo>
                  <a:lnTo>
                    <a:pt x="4" y="233"/>
                  </a:lnTo>
                  <a:lnTo>
                    <a:pt x="4" y="233"/>
                  </a:lnTo>
                  <a:lnTo>
                    <a:pt x="4" y="236"/>
                  </a:lnTo>
                  <a:lnTo>
                    <a:pt x="6" y="240"/>
                  </a:lnTo>
                  <a:lnTo>
                    <a:pt x="4" y="242"/>
                  </a:lnTo>
                  <a:lnTo>
                    <a:pt x="4" y="242"/>
                  </a:lnTo>
                  <a:lnTo>
                    <a:pt x="4" y="244"/>
                  </a:lnTo>
                  <a:lnTo>
                    <a:pt x="4" y="246"/>
                  </a:lnTo>
                  <a:lnTo>
                    <a:pt x="4" y="250"/>
                  </a:lnTo>
                  <a:lnTo>
                    <a:pt x="4" y="257"/>
                  </a:lnTo>
                  <a:lnTo>
                    <a:pt x="10" y="257"/>
                  </a:lnTo>
                  <a:lnTo>
                    <a:pt x="17" y="259"/>
                  </a:lnTo>
                  <a:lnTo>
                    <a:pt x="21" y="265"/>
                  </a:lnTo>
                  <a:lnTo>
                    <a:pt x="17" y="267"/>
                  </a:lnTo>
                  <a:lnTo>
                    <a:pt x="27" y="271"/>
                  </a:lnTo>
                  <a:lnTo>
                    <a:pt x="32" y="271"/>
                  </a:lnTo>
                  <a:lnTo>
                    <a:pt x="44" y="267"/>
                  </a:lnTo>
                  <a:lnTo>
                    <a:pt x="44" y="267"/>
                  </a:lnTo>
                  <a:lnTo>
                    <a:pt x="46" y="263"/>
                  </a:lnTo>
                  <a:lnTo>
                    <a:pt x="46" y="263"/>
                  </a:lnTo>
                  <a:lnTo>
                    <a:pt x="49" y="261"/>
                  </a:lnTo>
                  <a:lnTo>
                    <a:pt x="51" y="261"/>
                  </a:lnTo>
                  <a:lnTo>
                    <a:pt x="59" y="257"/>
                  </a:lnTo>
                  <a:lnTo>
                    <a:pt x="61" y="257"/>
                  </a:lnTo>
                  <a:lnTo>
                    <a:pt x="68" y="257"/>
                  </a:lnTo>
                  <a:lnTo>
                    <a:pt x="76" y="257"/>
                  </a:lnTo>
                  <a:lnTo>
                    <a:pt x="76" y="257"/>
                  </a:lnTo>
                  <a:lnTo>
                    <a:pt x="76" y="255"/>
                  </a:lnTo>
                  <a:lnTo>
                    <a:pt x="78" y="254"/>
                  </a:lnTo>
                  <a:lnTo>
                    <a:pt x="78" y="255"/>
                  </a:lnTo>
                  <a:lnTo>
                    <a:pt x="78" y="255"/>
                  </a:lnTo>
                  <a:lnTo>
                    <a:pt x="80" y="257"/>
                  </a:lnTo>
                  <a:lnTo>
                    <a:pt x="82" y="257"/>
                  </a:lnTo>
                  <a:lnTo>
                    <a:pt x="82" y="257"/>
                  </a:lnTo>
                  <a:lnTo>
                    <a:pt x="87" y="255"/>
                  </a:lnTo>
                  <a:lnTo>
                    <a:pt x="93" y="254"/>
                  </a:lnTo>
                  <a:lnTo>
                    <a:pt x="93" y="254"/>
                  </a:lnTo>
                  <a:lnTo>
                    <a:pt x="93" y="254"/>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78" name="Freeform 278">
              <a:extLst>
                <a:ext uri="{FF2B5EF4-FFF2-40B4-BE49-F238E27FC236}">
                  <a16:creationId xmlns:a16="http://schemas.microsoft.com/office/drawing/2014/main" id="{D7A3E9D5-6B58-9046-BE89-612FA2B7DD1E}"/>
                </a:ext>
              </a:extLst>
            </p:cNvPr>
            <p:cNvSpPr>
              <a:spLocks/>
            </p:cNvSpPr>
            <p:nvPr userDrawn="1"/>
          </p:nvSpPr>
          <p:spPr bwMode="auto">
            <a:xfrm>
              <a:off x="1086006" y="1502759"/>
              <a:ext cx="560359" cy="449574"/>
            </a:xfrm>
            <a:custGeom>
              <a:avLst/>
              <a:gdLst>
                <a:gd name="T0" fmla="*/ 320 w 367"/>
                <a:gd name="T1" fmla="*/ 28 h 346"/>
                <a:gd name="T2" fmla="*/ 231 w 367"/>
                <a:gd name="T3" fmla="*/ 51 h 346"/>
                <a:gd name="T4" fmla="*/ 159 w 367"/>
                <a:gd name="T5" fmla="*/ 104 h 346"/>
                <a:gd name="T6" fmla="*/ 100 w 367"/>
                <a:gd name="T7" fmla="*/ 214 h 346"/>
                <a:gd name="T8" fmla="*/ 96 w 367"/>
                <a:gd name="T9" fmla="*/ 302 h 346"/>
                <a:gd name="T10" fmla="*/ 81 w 367"/>
                <a:gd name="T11" fmla="*/ 308 h 346"/>
                <a:gd name="T12" fmla="*/ 61 w 367"/>
                <a:gd name="T13" fmla="*/ 335 h 346"/>
                <a:gd name="T14" fmla="*/ 30 w 367"/>
                <a:gd name="T15" fmla="*/ 346 h 346"/>
                <a:gd name="T16" fmla="*/ 17 w 367"/>
                <a:gd name="T17" fmla="*/ 333 h 346"/>
                <a:gd name="T18" fmla="*/ 10 w 367"/>
                <a:gd name="T19" fmla="*/ 321 h 346"/>
                <a:gd name="T20" fmla="*/ 17 w 367"/>
                <a:gd name="T21" fmla="*/ 310 h 346"/>
                <a:gd name="T22" fmla="*/ 13 w 367"/>
                <a:gd name="T23" fmla="*/ 301 h 346"/>
                <a:gd name="T24" fmla="*/ 11 w 367"/>
                <a:gd name="T25" fmla="*/ 291 h 346"/>
                <a:gd name="T26" fmla="*/ 2 w 367"/>
                <a:gd name="T27" fmla="*/ 282 h 346"/>
                <a:gd name="T28" fmla="*/ 4 w 367"/>
                <a:gd name="T29" fmla="*/ 270 h 346"/>
                <a:gd name="T30" fmla="*/ 0 w 367"/>
                <a:gd name="T31" fmla="*/ 257 h 346"/>
                <a:gd name="T32" fmla="*/ 10 w 367"/>
                <a:gd name="T33" fmla="*/ 242 h 346"/>
                <a:gd name="T34" fmla="*/ 28 w 367"/>
                <a:gd name="T35" fmla="*/ 234 h 346"/>
                <a:gd name="T36" fmla="*/ 32 w 367"/>
                <a:gd name="T37" fmla="*/ 225 h 346"/>
                <a:gd name="T38" fmla="*/ 51 w 367"/>
                <a:gd name="T39" fmla="*/ 219 h 346"/>
                <a:gd name="T40" fmla="*/ 66 w 367"/>
                <a:gd name="T41" fmla="*/ 210 h 346"/>
                <a:gd name="T42" fmla="*/ 76 w 367"/>
                <a:gd name="T43" fmla="*/ 197 h 346"/>
                <a:gd name="T44" fmla="*/ 83 w 367"/>
                <a:gd name="T45" fmla="*/ 185 h 346"/>
                <a:gd name="T46" fmla="*/ 93 w 367"/>
                <a:gd name="T47" fmla="*/ 178 h 346"/>
                <a:gd name="T48" fmla="*/ 98 w 367"/>
                <a:gd name="T49" fmla="*/ 172 h 346"/>
                <a:gd name="T50" fmla="*/ 106 w 367"/>
                <a:gd name="T51" fmla="*/ 161 h 346"/>
                <a:gd name="T52" fmla="*/ 115 w 367"/>
                <a:gd name="T53" fmla="*/ 142 h 346"/>
                <a:gd name="T54" fmla="*/ 131 w 367"/>
                <a:gd name="T55" fmla="*/ 117 h 346"/>
                <a:gd name="T56" fmla="*/ 138 w 367"/>
                <a:gd name="T57" fmla="*/ 106 h 346"/>
                <a:gd name="T58" fmla="*/ 146 w 367"/>
                <a:gd name="T59" fmla="*/ 91 h 346"/>
                <a:gd name="T60" fmla="*/ 155 w 367"/>
                <a:gd name="T61" fmla="*/ 87 h 346"/>
                <a:gd name="T62" fmla="*/ 159 w 367"/>
                <a:gd name="T63" fmla="*/ 77 h 346"/>
                <a:gd name="T64" fmla="*/ 138 w 367"/>
                <a:gd name="T65" fmla="*/ 79 h 346"/>
                <a:gd name="T66" fmla="*/ 134 w 367"/>
                <a:gd name="T67" fmla="*/ 77 h 346"/>
                <a:gd name="T68" fmla="*/ 146 w 367"/>
                <a:gd name="T69" fmla="*/ 62 h 346"/>
                <a:gd name="T70" fmla="*/ 155 w 367"/>
                <a:gd name="T71" fmla="*/ 60 h 346"/>
                <a:gd name="T72" fmla="*/ 159 w 367"/>
                <a:gd name="T73" fmla="*/ 62 h 346"/>
                <a:gd name="T74" fmla="*/ 170 w 367"/>
                <a:gd name="T75" fmla="*/ 66 h 346"/>
                <a:gd name="T76" fmla="*/ 170 w 367"/>
                <a:gd name="T77" fmla="*/ 58 h 346"/>
                <a:gd name="T78" fmla="*/ 193 w 367"/>
                <a:gd name="T79" fmla="*/ 49 h 346"/>
                <a:gd name="T80" fmla="*/ 195 w 367"/>
                <a:gd name="T81" fmla="*/ 28 h 346"/>
                <a:gd name="T82" fmla="*/ 208 w 367"/>
                <a:gd name="T83" fmla="*/ 26 h 346"/>
                <a:gd name="T84" fmla="*/ 219 w 367"/>
                <a:gd name="T85" fmla="*/ 40 h 346"/>
                <a:gd name="T86" fmla="*/ 233 w 367"/>
                <a:gd name="T87" fmla="*/ 34 h 346"/>
                <a:gd name="T88" fmla="*/ 229 w 367"/>
                <a:gd name="T89" fmla="*/ 22 h 346"/>
                <a:gd name="T90" fmla="*/ 242 w 367"/>
                <a:gd name="T91" fmla="*/ 26 h 346"/>
                <a:gd name="T92" fmla="*/ 255 w 367"/>
                <a:gd name="T93" fmla="*/ 15 h 346"/>
                <a:gd name="T94" fmla="*/ 274 w 367"/>
                <a:gd name="T95" fmla="*/ 7 h 346"/>
                <a:gd name="T96" fmla="*/ 286 w 367"/>
                <a:gd name="T97" fmla="*/ 13 h 346"/>
                <a:gd name="T98" fmla="*/ 284 w 367"/>
                <a:gd name="T99" fmla="*/ 24 h 346"/>
                <a:gd name="T100" fmla="*/ 291 w 367"/>
                <a:gd name="T101" fmla="*/ 24 h 346"/>
                <a:gd name="T102" fmla="*/ 303 w 367"/>
                <a:gd name="T103" fmla="*/ 0 h 346"/>
                <a:gd name="T104" fmla="*/ 308 w 367"/>
                <a:gd name="T105" fmla="*/ 19 h 346"/>
                <a:gd name="T106" fmla="*/ 312 w 367"/>
                <a:gd name="T107" fmla="*/ 7 h 346"/>
                <a:gd name="T108" fmla="*/ 327 w 367"/>
                <a:gd name="T109" fmla="*/ 7 h 346"/>
                <a:gd name="T110" fmla="*/ 333 w 367"/>
                <a:gd name="T111" fmla="*/ 11 h 346"/>
                <a:gd name="T112" fmla="*/ 348 w 367"/>
                <a:gd name="T113" fmla="*/ 13 h 346"/>
                <a:gd name="T114" fmla="*/ 346 w 367"/>
                <a:gd name="T115" fmla="*/ 28 h 346"/>
                <a:gd name="T116" fmla="*/ 340 w 367"/>
                <a:gd name="T117" fmla="*/ 34 h 346"/>
                <a:gd name="T118" fmla="*/ 352 w 367"/>
                <a:gd name="T119" fmla="*/ 38 h 3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67" h="346">
                  <a:moveTo>
                    <a:pt x="357" y="40"/>
                  </a:moveTo>
                  <a:lnTo>
                    <a:pt x="357" y="40"/>
                  </a:lnTo>
                  <a:lnTo>
                    <a:pt x="367" y="41"/>
                  </a:lnTo>
                  <a:lnTo>
                    <a:pt x="363" y="45"/>
                  </a:lnTo>
                  <a:lnTo>
                    <a:pt x="354" y="45"/>
                  </a:lnTo>
                  <a:lnTo>
                    <a:pt x="350" y="49"/>
                  </a:lnTo>
                  <a:lnTo>
                    <a:pt x="340" y="49"/>
                  </a:lnTo>
                  <a:lnTo>
                    <a:pt x="339" y="41"/>
                  </a:lnTo>
                  <a:lnTo>
                    <a:pt x="320" y="28"/>
                  </a:lnTo>
                  <a:lnTo>
                    <a:pt x="312" y="32"/>
                  </a:lnTo>
                  <a:lnTo>
                    <a:pt x="299" y="32"/>
                  </a:lnTo>
                  <a:lnTo>
                    <a:pt x="291" y="45"/>
                  </a:lnTo>
                  <a:lnTo>
                    <a:pt x="289" y="62"/>
                  </a:lnTo>
                  <a:lnTo>
                    <a:pt x="282" y="62"/>
                  </a:lnTo>
                  <a:lnTo>
                    <a:pt x="278" y="74"/>
                  </a:lnTo>
                  <a:lnTo>
                    <a:pt x="263" y="66"/>
                  </a:lnTo>
                  <a:lnTo>
                    <a:pt x="244" y="66"/>
                  </a:lnTo>
                  <a:lnTo>
                    <a:pt x="231" y="51"/>
                  </a:lnTo>
                  <a:lnTo>
                    <a:pt x="223" y="60"/>
                  </a:lnTo>
                  <a:lnTo>
                    <a:pt x="214" y="60"/>
                  </a:lnTo>
                  <a:lnTo>
                    <a:pt x="216" y="74"/>
                  </a:lnTo>
                  <a:lnTo>
                    <a:pt x="208" y="81"/>
                  </a:lnTo>
                  <a:lnTo>
                    <a:pt x="183" y="74"/>
                  </a:lnTo>
                  <a:lnTo>
                    <a:pt x="187" y="85"/>
                  </a:lnTo>
                  <a:lnTo>
                    <a:pt x="182" y="91"/>
                  </a:lnTo>
                  <a:lnTo>
                    <a:pt x="172" y="87"/>
                  </a:lnTo>
                  <a:lnTo>
                    <a:pt x="159" y="104"/>
                  </a:lnTo>
                  <a:lnTo>
                    <a:pt x="161" y="115"/>
                  </a:lnTo>
                  <a:lnTo>
                    <a:pt x="148" y="128"/>
                  </a:lnTo>
                  <a:lnTo>
                    <a:pt x="146" y="140"/>
                  </a:lnTo>
                  <a:lnTo>
                    <a:pt x="138" y="140"/>
                  </a:lnTo>
                  <a:lnTo>
                    <a:pt x="136" y="166"/>
                  </a:lnTo>
                  <a:lnTo>
                    <a:pt x="123" y="181"/>
                  </a:lnTo>
                  <a:lnTo>
                    <a:pt x="131" y="197"/>
                  </a:lnTo>
                  <a:lnTo>
                    <a:pt x="115" y="197"/>
                  </a:lnTo>
                  <a:lnTo>
                    <a:pt x="100" y="214"/>
                  </a:lnTo>
                  <a:lnTo>
                    <a:pt x="104" y="221"/>
                  </a:lnTo>
                  <a:lnTo>
                    <a:pt x="104" y="255"/>
                  </a:lnTo>
                  <a:lnTo>
                    <a:pt x="114" y="263"/>
                  </a:lnTo>
                  <a:lnTo>
                    <a:pt x="114" y="270"/>
                  </a:lnTo>
                  <a:lnTo>
                    <a:pt x="104" y="272"/>
                  </a:lnTo>
                  <a:lnTo>
                    <a:pt x="104" y="278"/>
                  </a:lnTo>
                  <a:lnTo>
                    <a:pt x="108" y="282"/>
                  </a:lnTo>
                  <a:lnTo>
                    <a:pt x="108" y="297"/>
                  </a:lnTo>
                  <a:lnTo>
                    <a:pt x="96" y="302"/>
                  </a:lnTo>
                  <a:lnTo>
                    <a:pt x="96" y="323"/>
                  </a:lnTo>
                  <a:lnTo>
                    <a:pt x="89" y="323"/>
                  </a:lnTo>
                  <a:lnTo>
                    <a:pt x="85" y="319"/>
                  </a:lnTo>
                  <a:lnTo>
                    <a:pt x="85" y="319"/>
                  </a:lnTo>
                  <a:lnTo>
                    <a:pt x="83" y="316"/>
                  </a:lnTo>
                  <a:lnTo>
                    <a:pt x="83" y="316"/>
                  </a:lnTo>
                  <a:lnTo>
                    <a:pt x="81" y="314"/>
                  </a:lnTo>
                  <a:lnTo>
                    <a:pt x="81" y="312"/>
                  </a:lnTo>
                  <a:lnTo>
                    <a:pt x="81" y="308"/>
                  </a:lnTo>
                  <a:lnTo>
                    <a:pt x="79" y="306"/>
                  </a:lnTo>
                  <a:lnTo>
                    <a:pt x="78" y="314"/>
                  </a:lnTo>
                  <a:lnTo>
                    <a:pt x="74" y="319"/>
                  </a:lnTo>
                  <a:lnTo>
                    <a:pt x="72" y="319"/>
                  </a:lnTo>
                  <a:lnTo>
                    <a:pt x="66" y="319"/>
                  </a:lnTo>
                  <a:lnTo>
                    <a:pt x="62" y="331"/>
                  </a:lnTo>
                  <a:lnTo>
                    <a:pt x="62" y="331"/>
                  </a:lnTo>
                  <a:lnTo>
                    <a:pt x="62" y="333"/>
                  </a:lnTo>
                  <a:lnTo>
                    <a:pt x="61" y="335"/>
                  </a:lnTo>
                  <a:lnTo>
                    <a:pt x="59" y="336"/>
                  </a:lnTo>
                  <a:lnTo>
                    <a:pt x="57" y="336"/>
                  </a:lnTo>
                  <a:lnTo>
                    <a:pt x="57" y="336"/>
                  </a:lnTo>
                  <a:lnTo>
                    <a:pt x="55" y="336"/>
                  </a:lnTo>
                  <a:lnTo>
                    <a:pt x="51" y="338"/>
                  </a:lnTo>
                  <a:lnTo>
                    <a:pt x="47" y="342"/>
                  </a:lnTo>
                  <a:lnTo>
                    <a:pt x="44" y="346"/>
                  </a:lnTo>
                  <a:lnTo>
                    <a:pt x="38" y="346"/>
                  </a:lnTo>
                  <a:lnTo>
                    <a:pt x="30" y="346"/>
                  </a:lnTo>
                  <a:lnTo>
                    <a:pt x="25" y="344"/>
                  </a:lnTo>
                  <a:lnTo>
                    <a:pt x="25" y="344"/>
                  </a:lnTo>
                  <a:lnTo>
                    <a:pt x="25" y="342"/>
                  </a:lnTo>
                  <a:lnTo>
                    <a:pt x="21" y="338"/>
                  </a:lnTo>
                  <a:lnTo>
                    <a:pt x="21" y="338"/>
                  </a:lnTo>
                  <a:lnTo>
                    <a:pt x="19" y="335"/>
                  </a:lnTo>
                  <a:lnTo>
                    <a:pt x="17" y="333"/>
                  </a:lnTo>
                  <a:lnTo>
                    <a:pt x="17" y="333"/>
                  </a:lnTo>
                  <a:lnTo>
                    <a:pt x="17" y="333"/>
                  </a:lnTo>
                  <a:lnTo>
                    <a:pt x="15" y="331"/>
                  </a:lnTo>
                  <a:lnTo>
                    <a:pt x="11" y="331"/>
                  </a:lnTo>
                  <a:lnTo>
                    <a:pt x="10" y="329"/>
                  </a:lnTo>
                  <a:lnTo>
                    <a:pt x="10" y="327"/>
                  </a:lnTo>
                  <a:lnTo>
                    <a:pt x="10" y="327"/>
                  </a:lnTo>
                  <a:lnTo>
                    <a:pt x="8" y="325"/>
                  </a:lnTo>
                  <a:lnTo>
                    <a:pt x="8" y="323"/>
                  </a:lnTo>
                  <a:lnTo>
                    <a:pt x="10" y="321"/>
                  </a:lnTo>
                  <a:lnTo>
                    <a:pt x="10" y="321"/>
                  </a:lnTo>
                  <a:lnTo>
                    <a:pt x="11" y="321"/>
                  </a:lnTo>
                  <a:lnTo>
                    <a:pt x="11" y="321"/>
                  </a:lnTo>
                  <a:lnTo>
                    <a:pt x="13" y="323"/>
                  </a:lnTo>
                  <a:lnTo>
                    <a:pt x="19" y="323"/>
                  </a:lnTo>
                  <a:lnTo>
                    <a:pt x="19" y="323"/>
                  </a:lnTo>
                  <a:lnTo>
                    <a:pt x="19" y="314"/>
                  </a:lnTo>
                  <a:lnTo>
                    <a:pt x="19" y="314"/>
                  </a:lnTo>
                  <a:lnTo>
                    <a:pt x="19" y="312"/>
                  </a:lnTo>
                  <a:lnTo>
                    <a:pt x="17" y="310"/>
                  </a:lnTo>
                  <a:lnTo>
                    <a:pt x="15" y="310"/>
                  </a:lnTo>
                  <a:lnTo>
                    <a:pt x="15" y="310"/>
                  </a:lnTo>
                  <a:lnTo>
                    <a:pt x="15" y="310"/>
                  </a:lnTo>
                  <a:lnTo>
                    <a:pt x="8" y="316"/>
                  </a:lnTo>
                  <a:lnTo>
                    <a:pt x="2" y="314"/>
                  </a:lnTo>
                  <a:lnTo>
                    <a:pt x="6" y="304"/>
                  </a:lnTo>
                  <a:lnTo>
                    <a:pt x="6" y="299"/>
                  </a:lnTo>
                  <a:lnTo>
                    <a:pt x="11" y="304"/>
                  </a:lnTo>
                  <a:lnTo>
                    <a:pt x="13" y="301"/>
                  </a:lnTo>
                  <a:lnTo>
                    <a:pt x="13" y="301"/>
                  </a:lnTo>
                  <a:lnTo>
                    <a:pt x="17" y="301"/>
                  </a:lnTo>
                  <a:lnTo>
                    <a:pt x="19" y="299"/>
                  </a:lnTo>
                  <a:lnTo>
                    <a:pt x="19" y="297"/>
                  </a:lnTo>
                  <a:lnTo>
                    <a:pt x="19" y="295"/>
                  </a:lnTo>
                  <a:lnTo>
                    <a:pt x="19" y="295"/>
                  </a:lnTo>
                  <a:lnTo>
                    <a:pt x="15" y="293"/>
                  </a:lnTo>
                  <a:lnTo>
                    <a:pt x="13" y="291"/>
                  </a:lnTo>
                  <a:lnTo>
                    <a:pt x="11" y="291"/>
                  </a:lnTo>
                  <a:lnTo>
                    <a:pt x="10" y="291"/>
                  </a:lnTo>
                  <a:lnTo>
                    <a:pt x="10" y="291"/>
                  </a:lnTo>
                  <a:lnTo>
                    <a:pt x="8" y="289"/>
                  </a:lnTo>
                  <a:lnTo>
                    <a:pt x="6" y="289"/>
                  </a:lnTo>
                  <a:lnTo>
                    <a:pt x="2" y="289"/>
                  </a:lnTo>
                  <a:lnTo>
                    <a:pt x="2" y="289"/>
                  </a:lnTo>
                  <a:lnTo>
                    <a:pt x="2" y="284"/>
                  </a:lnTo>
                  <a:lnTo>
                    <a:pt x="2" y="284"/>
                  </a:lnTo>
                  <a:lnTo>
                    <a:pt x="2" y="282"/>
                  </a:lnTo>
                  <a:lnTo>
                    <a:pt x="4" y="280"/>
                  </a:lnTo>
                  <a:lnTo>
                    <a:pt x="4" y="278"/>
                  </a:lnTo>
                  <a:lnTo>
                    <a:pt x="4" y="278"/>
                  </a:lnTo>
                  <a:lnTo>
                    <a:pt x="6" y="276"/>
                  </a:lnTo>
                  <a:lnTo>
                    <a:pt x="8" y="276"/>
                  </a:lnTo>
                  <a:lnTo>
                    <a:pt x="8" y="274"/>
                  </a:lnTo>
                  <a:lnTo>
                    <a:pt x="8" y="274"/>
                  </a:lnTo>
                  <a:lnTo>
                    <a:pt x="4" y="270"/>
                  </a:lnTo>
                  <a:lnTo>
                    <a:pt x="4" y="270"/>
                  </a:lnTo>
                  <a:lnTo>
                    <a:pt x="0" y="268"/>
                  </a:lnTo>
                  <a:lnTo>
                    <a:pt x="0" y="266"/>
                  </a:lnTo>
                  <a:lnTo>
                    <a:pt x="0" y="266"/>
                  </a:lnTo>
                  <a:lnTo>
                    <a:pt x="0" y="266"/>
                  </a:lnTo>
                  <a:lnTo>
                    <a:pt x="0" y="266"/>
                  </a:lnTo>
                  <a:lnTo>
                    <a:pt x="0" y="266"/>
                  </a:lnTo>
                  <a:lnTo>
                    <a:pt x="0" y="263"/>
                  </a:lnTo>
                  <a:lnTo>
                    <a:pt x="0" y="263"/>
                  </a:lnTo>
                  <a:lnTo>
                    <a:pt x="0" y="257"/>
                  </a:lnTo>
                  <a:lnTo>
                    <a:pt x="0" y="257"/>
                  </a:lnTo>
                  <a:lnTo>
                    <a:pt x="4" y="253"/>
                  </a:lnTo>
                  <a:lnTo>
                    <a:pt x="6" y="251"/>
                  </a:lnTo>
                  <a:lnTo>
                    <a:pt x="6" y="249"/>
                  </a:lnTo>
                  <a:lnTo>
                    <a:pt x="6" y="249"/>
                  </a:lnTo>
                  <a:lnTo>
                    <a:pt x="6" y="246"/>
                  </a:lnTo>
                  <a:lnTo>
                    <a:pt x="8" y="242"/>
                  </a:lnTo>
                  <a:lnTo>
                    <a:pt x="10" y="242"/>
                  </a:lnTo>
                  <a:lnTo>
                    <a:pt x="10" y="242"/>
                  </a:lnTo>
                  <a:lnTo>
                    <a:pt x="19" y="242"/>
                  </a:lnTo>
                  <a:lnTo>
                    <a:pt x="19" y="242"/>
                  </a:lnTo>
                  <a:lnTo>
                    <a:pt x="19" y="242"/>
                  </a:lnTo>
                  <a:lnTo>
                    <a:pt x="19" y="240"/>
                  </a:lnTo>
                  <a:lnTo>
                    <a:pt x="23" y="240"/>
                  </a:lnTo>
                  <a:lnTo>
                    <a:pt x="23" y="240"/>
                  </a:lnTo>
                  <a:lnTo>
                    <a:pt x="25" y="238"/>
                  </a:lnTo>
                  <a:lnTo>
                    <a:pt x="28" y="238"/>
                  </a:lnTo>
                  <a:lnTo>
                    <a:pt x="28" y="234"/>
                  </a:lnTo>
                  <a:lnTo>
                    <a:pt x="28" y="234"/>
                  </a:lnTo>
                  <a:lnTo>
                    <a:pt x="36" y="234"/>
                  </a:lnTo>
                  <a:lnTo>
                    <a:pt x="40" y="234"/>
                  </a:lnTo>
                  <a:lnTo>
                    <a:pt x="42" y="232"/>
                  </a:lnTo>
                  <a:lnTo>
                    <a:pt x="42" y="232"/>
                  </a:lnTo>
                  <a:lnTo>
                    <a:pt x="42" y="232"/>
                  </a:lnTo>
                  <a:lnTo>
                    <a:pt x="36" y="229"/>
                  </a:lnTo>
                  <a:lnTo>
                    <a:pt x="32" y="225"/>
                  </a:lnTo>
                  <a:lnTo>
                    <a:pt x="32" y="225"/>
                  </a:lnTo>
                  <a:lnTo>
                    <a:pt x="34" y="223"/>
                  </a:lnTo>
                  <a:lnTo>
                    <a:pt x="36" y="221"/>
                  </a:lnTo>
                  <a:lnTo>
                    <a:pt x="40" y="221"/>
                  </a:lnTo>
                  <a:lnTo>
                    <a:pt x="40" y="221"/>
                  </a:lnTo>
                  <a:lnTo>
                    <a:pt x="44" y="221"/>
                  </a:lnTo>
                  <a:lnTo>
                    <a:pt x="47" y="221"/>
                  </a:lnTo>
                  <a:lnTo>
                    <a:pt x="47" y="221"/>
                  </a:lnTo>
                  <a:lnTo>
                    <a:pt x="51" y="219"/>
                  </a:lnTo>
                  <a:lnTo>
                    <a:pt x="51" y="219"/>
                  </a:lnTo>
                  <a:lnTo>
                    <a:pt x="53" y="217"/>
                  </a:lnTo>
                  <a:lnTo>
                    <a:pt x="53" y="217"/>
                  </a:lnTo>
                  <a:lnTo>
                    <a:pt x="53" y="210"/>
                  </a:lnTo>
                  <a:lnTo>
                    <a:pt x="53" y="206"/>
                  </a:lnTo>
                  <a:lnTo>
                    <a:pt x="53" y="206"/>
                  </a:lnTo>
                  <a:lnTo>
                    <a:pt x="59" y="210"/>
                  </a:lnTo>
                  <a:lnTo>
                    <a:pt x="62" y="210"/>
                  </a:lnTo>
                  <a:lnTo>
                    <a:pt x="66" y="210"/>
                  </a:lnTo>
                  <a:lnTo>
                    <a:pt x="66" y="210"/>
                  </a:lnTo>
                  <a:lnTo>
                    <a:pt x="66" y="210"/>
                  </a:lnTo>
                  <a:lnTo>
                    <a:pt x="70" y="204"/>
                  </a:lnTo>
                  <a:lnTo>
                    <a:pt x="70" y="204"/>
                  </a:lnTo>
                  <a:lnTo>
                    <a:pt x="72" y="204"/>
                  </a:lnTo>
                  <a:lnTo>
                    <a:pt x="74" y="202"/>
                  </a:lnTo>
                  <a:lnTo>
                    <a:pt x="74" y="202"/>
                  </a:lnTo>
                  <a:lnTo>
                    <a:pt x="76" y="200"/>
                  </a:lnTo>
                  <a:lnTo>
                    <a:pt x="76" y="200"/>
                  </a:lnTo>
                  <a:lnTo>
                    <a:pt x="76" y="197"/>
                  </a:lnTo>
                  <a:lnTo>
                    <a:pt x="78" y="195"/>
                  </a:lnTo>
                  <a:lnTo>
                    <a:pt x="78" y="193"/>
                  </a:lnTo>
                  <a:lnTo>
                    <a:pt x="78" y="193"/>
                  </a:lnTo>
                  <a:lnTo>
                    <a:pt x="78" y="193"/>
                  </a:lnTo>
                  <a:lnTo>
                    <a:pt x="78" y="191"/>
                  </a:lnTo>
                  <a:lnTo>
                    <a:pt x="78" y="189"/>
                  </a:lnTo>
                  <a:lnTo>
                    <a:pt x="78" y="189"/>
                  </a:lnTo>
                  <a:lnTo>
                    <a:pt x="81" y="187"/>
                  </a:lnTo>
                  <a:lnTo>
                    <a:pt x="83" y="185"/>
                  </a:lnTo>
                  <a:lnTo>
                    <a:pt x="85" y="183"/>
                  </a:lnTo>
                  <a:lnTo>
                    <a:pt x="85" y="183"/>
                  </a:lnTo>
                  <a:lnTo>
                    <a:pt x="93" y="183"/>
                  </a:lnTo>
                  <a:lnTo>
                    <a:pt x="93" y="183"/>
                  </a:lnTo>
                  <a:lnTo>
                    <a:pt x="93" y="183"/>
                  </a:lnTo>
                  <a:lnTo>
                    <a:pt x="95" y="183"/>
                  </a:lnTo>
                  <a:lnTo>
                    <a:pt x="95" y="183"/>
                  </a:lnTo>
                  <a:lnTo>
                    <a:pt x="93" y="179"/>
                  </a:lnTo>
                  <a:lnTo>
                    <a:pt x="93" y="178"/>
                  </a:lnTo>
                  <a:lnTo>
                    <a:pt x="89" y="178"/>
                  </a:lnTo>
                  <a:lnTo>
                    <a:pt x="89" y="178"/>
                  </a:lnTo>
                  <a:lnTo>
                    <a:pt x="87" y="176"/>
                  </a:lnTo>
                  <a:lnTo>
                    <a:pt x="85" y="174"/>
                  </a:lnTo>
                  <a:lnTo>
                    <a:pt x="83" y="174"/>
                  </a:lnTo>
                  <a:lnTo>
                    <a:pt x="83" y="172"/>
                  </a:lnTo>
                  <a:lnTo>
                    <a:pt x="83" y="172"/>
                  </a:lnTo>
                  <a:lnTo>
                    <a:pt x="83" y="172"/>
                  </a:lnTo>
                  <a:lnTo>
                    <a:pt x="98" y="172"/>
                  </a:lnTo>
                  <a:lnTo>
                    <a:pt x="98" y="172"/>
                  </a:lnTo>
                  <a:lnTo>
                    <a:pt x="98" y="170"/>
                  </a:lnTo>
                  <a:lnTo>
                    <a:pt x="100" y="168"/>
                  </a:lnTo>
                  <a:lnTo>
                    <a:pt x="102" y="168"/>
                  </a:lnTo>
                  <a:lnTo>
                    <a:pt x="102" y="168"/>
                  </a:lnTo>
                  <a:lnTo>
                    <a:pt x="104" y="166"/>
                  </a:lnTo>
                  <a:lnTo>
                    <a:pt x="104" y="166"/>
                  </a:lnTo>
                  <a:lnTo>
                    <a:pt x="104" y="164"/>
                  </a:lnTo>
                  <a:lnTo>
                    <a:pt x="106" y="161"/>
                  </a:lnTo>
                  <a:lnTo>
                    <a:pt x="108" y="153"/>
                  </a:lnTo>
                  <a:lnTo>
                    <a:pt x="108" y="145"/>
                  </a:lnTo>
                  <a:lnTo>
                    <a:pt x="108" y="145"/>
                  </a:lnTo>
                  <a:lnTo>
                    <a:pt x="108" y="144"/>
                  </a:lnTo>
                  <a:lnTo>
                    <a:pt x="110" y="144"/>
                  </a:lnTo>
                  <a:lnTo>
                    <a:pt x="112" y="144"/>
                  </a:lnTo>
                  <a:lnTo>
                    <a:pt x="112" y="144"/>
                  </a:lnTo>
                  <a:lnTo>
                    <a:pt x="114" y="142"/>
                  </a:lnTo>
                  <a:lnTo>
                    <a:pt x="115" y="142"/>
                  </a:lnTo>
                  <a:lnTo>
                    <a:pt x="115" y="142"/>
                  </a:lnTo>
                  <a:lnTo>
                    <a:pt x="114" y="138"/>
                  </a:lnTo>
                  <a:lnTo>
                    <a:pt x="115" y="134"/>
                  </a:lnTo>
                  <a:lnTo>
                    <a:pt x="115" y="132"/>
                  </a:lnTo>
                  <a:lnTo>
                    <a:pt x="115" y="132"/>
                  </a:lnTo>
                  <a:lnTo>
                    <a:pt x="123" y="125"/>
                  </a:lnTo>
                  <a:lnTo>
                    <a:pt x="123" y="125"/>
                  </a:lnTo>
                  <a:lnTo>
                    <a:pt x="131" y="117"/>
                  </a:lnTo>
                  <a:lnTo>
                    <a:pt x="131" y="117"/>
                  </a:lnTo>
                  <a:lnTo>
                    <a:pt x="132" y="113"/>
                  </a:lnTo>
                  <a:lnTo>
                    <a:pt x="138" y="113"/>
                  </a:lnTo>
                  <a:lnTo>
                    <a:pt x="138" y="113"/>
                  </a:lnTo>
                  <a:lnTo>
                    <a:pt x="140" y="111"/>
                  </a:lnTo>
                  <a:lnTo>
                    <a:pt x="140" y="108"/>
                  </a:lnTo>
                  <a:lnTo>
                    <a:pt x="138" y="108"/>
                  </a:lnTo>
                  <a:lnTo>
                    <a:pt x="138" y="108"/>
                  </a:lnTo>
                  <a:lnTo>
                    <a:pt x="138" y="106"/>
                  </a:lnTo>
                  <a:lnTo>
                    <a:pt x="138" y="106"/>
                  </a:lnTo>
                  <a:lnTo>
                    <a:pt x="136" y="108"/>
                  </a:lnTo>
                  <a:lnTo>
                    <a:pt x="134" y="108"/>
                  </a:lnTo>
                  <a:lnTo>
                    <a:pt x="138" y="104"/>
                  </a:lnTo>
                  <a:lnTo>
                    <a:pt x="138" y="104"/>
                  </a:lnTo>
                  <a:lnTo>
                    <a:pt x="144" y="96"/>
                  </a:lnTo>
                  <a:lnTo>
                    <a:pt x="144" y="96"/>
                  </a:lnTo>
                  <a:lnTo>
                    <a:pt x="144" y="94"/>
                  </a:lnTo>
                  <a:lnTo>
                    <a:pt x="144" y="94"/>
                  </a:lnTo>
                  <a:lnTo>
                    <a:pt x="146" y="91"/>
                  </a:lnTo>
                  <a:lnTo>
                    <a:pt x="146" y="87"/>
                  </a:lnTo>
                  <a:lnTo>
                    <a:pt x="146" y="87"/>
                  </a:lnTo>
                  <a:lnTo>
                    <a:pt x="148" y="91"/>
                  </a:lnTo>
                  <a:lnTo>
                    <a:pt x="148" y="91"/>
                  </a:lnTo>
                  <a:lnTo>
                    <a:pt x="149" y="87"/>
                  </a:lnTo>
                  <a:lnTo>
                    <a:pt x="149" y="87"/>
                  </a:lnTo>
                  <a:lnTo>
                    <a:pt x="151" y="87"/>
                  </a:lnTo>
                  <a:lnTo>
                    <a:pt x="153" y="87"/>
                  </a:lnTo>
                  <a:lnTo>
                    <a:pt x="155" y="87"/>
                  </a:lnTo>
                  <a:lnTo>
                    <a:pt x="155" y="87"/>
                  </a:lnTo>
                  <a:lnTo>
                    <a:pt x="159" y="87"/>
                  </a:lnTo>
                  <a:lnTo>
                    <a:pt x="159" y="83"/>
                  </a:lnTo>
                  <a:lnTo>
                    <a:pt x="159" y="83"/>
                  </a:lnTo>
                  <a:lnTo>
                    <a:pt x="159" y="81"/>
                  </a:lnTo>
                  <a:lnTo>
                    <a:pt x="161" y="79"/>
                  </a:lnTo>
                  <a:lnTo>
                    <a:pt x="161" y="77"/>
                  </a:lnTo>
                  <a:lnTo>
                    <a:pt x="159" y="77"/>
                  </a:lnTo>
                  <a:lnTo>
                    <a:pt x="159" y="77"/>
                  </a:lnTo>
                  <a:lnTo>
                    <a:pt x="155" y="75"/>
                  </a:lnTo>
                  <a:lnTo>
                    <a:pt x="157" y="75"/>
                  </a:lnTo>
                  <a:lnTo>
                    <a:pt x="151" y="77"/>
                  </a:lnTo>
                  <a:lnTo>
                    <a:pt x="151" y="77"/>
                  </a:lnTo>
                  <a:lnTo>
                    <a:pt x="146" y="77"/>
                  </a:lnTo>
                  <a:lnTo>
                    <a:pt x="144" y="79"/>
                  </a:lnTo>
                  <a:lnTo>
                    <a:pt x="140" y="79"/>
                  </a:lnTo>
                  <a:lnTo>
                    <a:pt x="138" y="79"/>
                  </a:lnTo>
                  <a:lnTo>
                    <a:pt x="138" y="79"/>
                  </a:lnTo>
                  <a:lnTo>
                    <a:pt x="134" y="83"/>
                  </a:lnTo>
                  <a:lnTo>
                    <a:pt x="132" y="85"/>
                  </a:lnTo>
                  <a:lnTo>
                    <a:pt x="127" y="85"/>
                  </a:lnTo>
                  <a:lnTo>
                    <a:pt x="127" y="85"/>
                  </a:lnTo>
                  <a:lnTo>
                    <a:pt x="123" y="87"/>
                  </a:lnTo>
                  <a:lnTo>
                    <a:pt x="119" y="87"/>
                  </a:lnTo>
                  <a:lnTo>
                    <a:pt x="115" y="91"/>
                  </a:lnTo>
                  <a:lnTo>
                    <a:pt x="112" y="89"/>
                  </a:lnTo>
                  <a:lnTo>
                    <a:pt x="134" y="77"/>
                  </a:lnTo>
                  <a:lnTo>
                    <a:pt x="142" y="74"/>
                  </a:lnTo>
                  <a:lnTo>
                    <a:pt x="136" y="68"/>
                  </a:lnTo>
                  <a:lnTo>
                    <a:pt x="136" y="68"/>
                  </a:lnTo>
                  <a:lnTo>
                    <a:pt x="134" y="66"/>
                  </a:lnTo>
                  <a:lnTo>
                    <a:pt x="132" y="66"/>
                  </a:lnTo>
                  <a:lnTo>
                    <a:pt x="134" y="66"/>
                  </a:lnTo>
                  <a:lnTo>
                    <a:pt x="134" y="66"/>
                  </a:lnTo>
                  <a:lnTo>
                    <a:pt x="140" y="62"/>
                  </a:lnTo>
                  <a:lnTo>
                    <a:pt x="146" y="62"/>
                  </a:lnTo>
                  <a:lnTo>
                    <a:pt x="146" y="62"/>
                  </a:lnTo>
                  <a:lnTo>
                    <a:pt x="146" y="62"/>
                  </a:lnTo>
                  <a:lnTo>
                    <a:pt x="148" y="62"/>
                  </a:lnTo>
                  <a:lnTo>
                    <a:pt x="148" y="62"/>
                  </a:lnTo>
                  <a:lnTo>
                    <a:pt x="149" y="62"/>
                  </a:lnTo>
                  <a:lnTo>
                    <a:pt x="149" y="62"/>
                  </a:lnTo>
                  <a:lnTo>
                    <a:pt x="155" y="57"/>
                  </a:lnTo>
                  <a:lnTo>
                    <a:pt x="155" y="57"/>
                  </a:lnTo>
                  <a:lnTo>
                    <a:pt x="155" y="60"/>
                  </a:lnTo>
                  <a:lnTo>
                    <a:pt x="155" y="60"/>
                  </a:lnTo>
                  <a:lnTo>
                    <a:pt x="155" y="64"/>
                  </a:lnTo>
                  <a:lnTo>
                    <a:pt x="155" y="66"/>
                  </a:lnTo>
                  <a:lnTo>
                    <a:pt x="157" y="68"/>
                  </a:lnTo>
                  <a:lnTo>
                    <a:pt x="157" y="68"/>
                  </a:lnTo>
                  <a:lnTo>
                    <a:pt x="159" y="66"/>
                  </a:lnTo>
                  <a:lnTo>
                    <a:pt x="159" y="66"/>
                  </a:lnTo>
                  <a:lnTo>
                    <a:pt x="157" y="62"/>
                  </a:lnTo>
                  <a:lnTo>
                    <a:pt x="159" y="62"/>
                  </a:lnTo>
                  <a:lnTo>
                    <a:pt x="161" y="64"/>
                  </a:lnTo>
                  <a:lnTo>
                    <a:pt x="161" y="64"/>
                  </a:lnTo>
                  <a:lnTo>
                    <a:pt x="163" y="66"/>
                  </a:lnTo>
                  <a:lnTo>
                    <a:pt x="165" y="66"/>
                  </a:lnTo>
                  <a:lnTo>
                    <a:pt x="166" y="66"/>
                  </a:lnTo>
                  <a:lnTo>
                    <a:pt x="166" y="66"/>
                  </a:lnTo>
                  <a:lnTo>
                    <a:pt x="166" y="66"/>
                  </a:lnTo>
                  <a:lnTo>
                    <a:pt x="170" y="66"/>
                  </a:lnTo>
                  <a:lnTo>
                    <a:pt x="170" y="66"/>
                  </a:lnTo>
                  <a:lnTo>
                    <a:pt x="170" y="66"/>
                  </a:lnTo>
                  <a:lnTo>
                    <a:pt x="172" y="64"/>
                  </a:lnTo>
                  <a:lnTo>
                    <a:pt x="174" y="64"/>
                  </a:lnTo>
                  <a:lnTo>
                    <a:pt x="176" y="64"/>
                  </a:lnTo>
                  <a:lnTo>
                    <a:pt x="178" y="62"/>
                  </a:lnTo>
                  <a:lnTo>
                    <a:pt x="172" y="58"/>
                  </a:lnTo>
                  <a:lnTo>
                    <a:pt x="172" y="58"/>
                  </a:lnTo>
                  <a:lnTo>
                    <a:pt x="170" y="58"/>
                  </a:lnTo>
                  <a:lnTo>
                    <a:pt x="170" y="58"/>
                  </a:lnTo>
                  <a:lnTo>
                    <a:pt x="168" y="55"/>
                  </a:lnTo>
                  <a:lnTo>
                    <a:pt x="168" y="55"/>
                  </a:lnTo>
                  <a:lnTo>
                    <a:pt x="170" y="51"/>
                  </a:lnTo>
                  <a:lnTo>
                    <a:pt x="172" y="49"/>
                  </a:lnTo>
                  <a:lnTo>
                    <a:pt x="172" y="49"/>
                  </a:lnTo>
                  <a:lnTo>
                    <a:pt x="176" y="43"/>
                  </a:lnTo>
                  <a:lnTo>
                    <a:pt x="182" y="49"/>
                  </a:lnTo>
                  <a:lnTo>
                    <a:pt x="189" y="53"/>
                  </a:lnTo>
                  <a:lnTo>
                    <a:pt x="193" y="49"/>
                  </a:lnTo>
                  <a:lnTo>
                    <a:pt x="193" y="49"/>
                  </a:lnTo>
                  <a:lnTo>
                    <a:pt x="193" y="49"/>
                  </a:lnTo>
                  <a:lnTo>
                    <a:pt x="193" y="47"/>
                  </a:lnTo>
                  <a:lnTo>
                    <a:pt x="193" y="45"/>
                  </a:lnTo>
                  <a:lnTo>
                    <a:pt x="193" y="45"/>
                  </a:lnTo>
                  <a:lnTo>
                    <a:pt x="189" y="41"/>
                  </a:lnTo>
                  <a:lnTo>
                    <a:pt x="193" y="38"/>
                  </a:lnTo>
                  <a:lnTo>
                    <a:pt x="195" y="28"/>
                  </a:lnTo>
                  <a:lnTo>
                    <a:pt x="195" y="28"/>
                  </a:lnTo>
                  <a:lnTo>
                    <a:pt x="195" y="26"/>
                  </a:lnTo>
                  <a:lnTo>
                    <a:pt x="197" y="24"/>
                  </a:lnTo>
                  <a:lnTo>
                    <a:pt x="199" y="24"/>
                  </a:lnTo>
                  <a:lnTo>
                    <a:pt x="199" y="24"/>
                  </a:lnTo>
                  <a:lnTo>
                    <a:pt x="202" y="24"/>
                  </a:lnTo>
                  <a:lnTo>
                    <a:pt x="208" y="22"/>
                  </a:lnTo>
                  <a:lnTo>
                    <a:pt x="208" y="24"/>
                  </a:lnTo>
                  <a:lnTo>
                    <a:pt x="208" y="24"/>
                  </a:lnTo>
                  <a:lnTo>
                    <a:pt x="208" y="26"/>
                  </a:lnTo>
                  <a:lnTo>
                    <a:pt x="210" y="28"/>
                  </a:lnTo>
                  <a:lnTo>
                    <a:pt x="210" y="28"/>
                  </a:lnTo>
                  <a:lnTo>
                    <a:pt x="210" y="38"/>
                  </a:lnTo>
                  <a:lnTo>
                    <a:pt x="214" y="41"/>
                  </a:lnTo>
                  <a:lnTo>
                    <a:pt x="214" y="41"/>
                  </a:lnTo>
                  <a:lnTo>
                    <a:pt x="218" y="41"/>
                  </a:lnTo>
                  <a:lnTo>
                    <a:pt x="219" y="40"/>
                  </a:lnTo>
                  <a:lnTo>
                    <a:pt x="219" y="40"/>
                  </a:lnTo>
                  <a:lnTo>
                    <a:pt x="219" y="40"/>
                  </a:lnTo>
                  <a:lnTo>
                    <a:pt x="219" y="40"/>
                  </a:lnTo>
                  <a:lnTo>
                    <a:pt x="221" y="36"/>
                  </a:lnTo>
                  <a:lnTo>
                    <a:pt x="223" y="36"/>
                  </a:lnTo>
                  <a:lnTo>
                    <a:pt x="223" y="32"/>
                  </a:lnTo>
                  <a:lnTo>
                    <a:pt x="223" y="30"/>
                  </a:lnTo>
                  <a:lnTo>
                    <a:pt x="231" y="32"/>
                  </a:lnTo>
                  <a:lnTo>
                    <a:pt x="231" y="32"/>
                  </a:lnTo>
                  <a:lnTo>
                    <a:pt x="231" y="32"/>
                  </a:lnTo>
                  <a:lnTo>
                    <a:pt x="233" y="34"/>
                  </a:lnTo>
                  <a:lnTo>
                    <a:pt x="235" y="32"/>
                  </a:lnTo>
                  <a:lnTo>
                    <a:pt x="235" y="32"/>
                  </a:lnTo>
                  <a:lnTo>
                    <a:pt x="235" y="32"/>
                  </a:lnTo>
                  <a:lnTo>
                    <a:pt x="235" y="30"/>
                  </a:lnTo>
                  <a:lnTo>
                    <a:pt x="231" y="28"/>
                  </a:lnTo>
                  <a:lnTo>
                    <a:pt x="229" y="24"/>
                  </a:lnTo>
                  <a:lnTo>
                    <a:pt x="229" y="24"/>
                  </a:lnTo>
                  <a:lnTo>
                    <a:pt x="229" y="22"/>
                  </a:lnTo>
                  <a:lnTo>
                    <a:pt x="229" y="22"/>
                  </a:lnTo>
                  <a:lnTo>
                    <a:pt x="229" y="21"/>
                  </a:lnTo>
                  <a:lnTo>
                    <a:pt x="231" y="19"/>
                  </a:lnTo>
                  <a:lnTo>
                    <a:pt x="233" y="19"/>
                  </a:lnTo>
                  <a:lnTo>
                    <a:pt x="235" y="19"/>
                  </a:lnTo>
                  <a:lnTo>
                    <a:pt x="236" y="19"/>
                  </a:lnTo>
                  <a:lnTo>
                    <a:pt x="236" y="21"/>
                  </a:lnTo>
                  <a:lnTo>
                    <a:pt x="236" y="21"/>
                  </a:lnTo>
                  <a:lnTo>
                    <a:pt x="240" y="24"/>
                  </a:lnTo>
                  <a:lnTo>
                    <a:pt x="242" y="26"/>
                  </a:lnTo>
                  <a:lnTo>
                    <a:pt x="244" y="26"/>
                  </a:lnTo>
                  <a:lnTo>
                    <a:pt x="250" y="24"/>
                  </a:lnTo>
                  <a:lnTo>
                    <a:pt x="244" y="19"/>
                  </a:lnTo>
                  <a:lnTo>
                    <a:pt x="244" y="13"/>
                  </a:lnTo>
                  <a:lnTo>
                    <a:pt x="244" y="13"/>
                  </a:lnTo>
                  <a:lnTo>
                    <a:pt x="252" y="11"/>
                  </a:lnTo>
                  <a:lnTo>
                    <a:pt x="252" y="11"/>
                  </a:lnTo>
                  <a:lnTo>
                    <a:pt x="255" y="11"/>
                  </a:lnTo>
                  <a:lnTo>
                    <a:pt x="255" y="15"/>
                  </a:lnTo>
                  <a:lnTo>
                    <a:pt x="255" y="15"/>
                  </a:lnTo>
                  <a:lnTo>
                    <a:pt x="255" y="21"/>
                  </a:lnTo>
                  <a:lnTo>
                    <a:pt x="255" y="24"/>
                  </a:lnTo>
                  <a:lnTo>
                    <a:pt x="263" y="21"/>
                  </a:lnTo>
                  <a:lnTo>
                    <a:pt x="263" y="21"/>
                  </a:lnTo>
                  <a:lnTo>
                    <a:pt x="267" y="17"/>
                  </a:lnTo>
                  <a:lnTo>
                    <a:pt x="267" y="17"/>
                  </a:lnTo>
                  <a:lnTo>
                    <a:pt x="270" y="11"/>
                  </a:lnTo>
                  <a:lnTo>
                    <a:pt x="274" y="7"/>
                  </a:lnTo>
                  <a:lnTo>
                    <a:pt x="274" y="7"/>
                  </a:lnTo>
                  <a:lnTo>
                    <a:pt x="276" y="7"/>
                  </a:lnTo>
                  <a:lnTo>
                    <a:pt x="276" y="7"/>
                  </a:lnTo>
                  <a:lnTo>
                    <a:pt x="282" y="7"/>
                  </a:lnTo>
                  <a:lnTo>
                    <a:pt x="284" y="5"/>
                  </a:lnTo>
                  <a:lnTo>
                    <a:pt x="286" y="4"/>
                  </a:lnTo>
                  <a:lnTo>
                    <a:pt x="293" y="2"/>
                  </a:lnTo>
                  <a:lnTo>
                    <a:pt x="286" y="13"/>
                  </a:lnTo>
                  <a:lnTo>
                    <a:pt x="286" y="13"/>
                  </a:lnTo>
                  <a:lnTo>
                    <a:pt x="284" y="15"/>
                  </a:lnTo>
                  <a:lnTo>
                    <a:pt x="282" y="17"/>
                  </a:lnTo>
                  <a:lnTo>
                    <a:pt x="282" y="19"/>
                  </a:lnTo>
                  <a:lnTo>
                    <a:pt x="282" y="19"/>
                  </a:lnTo>
                  <a:lnTo>
                    <a:pt x="282" y="21"/>
                  </a:lnTo>
                  <a:lnTo>
                    <a:pt x="284" y="21"/>
                  </a:lnTo>
                  <a:lnTo>
                    <a:pt x="286" y="22"/>
                  </a:lnTo>
                  <a:lnTo>
                    <a:pt x="284" y="24"/>
                  </a:lnTo>
                  <a:lnTo>
                    <a:pt x="284" y="24"/>
                  </a:lnTo>
                  <a:lnTo>
                    <a:pt x="282" y="26"/>
                  </a:lnTo>
                  <a:lnTo>
                    <a:pt x="282" y="28"/>
                  </a:lnTo>
                  <a:lnTo>
                    <a:pt x="286" y="28"/>
                  </a:lnTo>
                  <a:lnTo>
                    <a:pt x="286" y="28"/>
                  </a:lnTo>
                  <a:lnTo>
                    <a:pt x="286" y="28"/>
                  </a:lnTo>
                  <a:lnTo>
                    <a:pt x="286" y="28"/>
                  </a:lnTo>
                  <a:lnTo>
                    <a:pt x="289" y="24"/>
                  </a:lnTo>
                  <a:lnTo>
                    <a:pt x="289" y="24"/>
                  </a:lnTo>
                  <a:lnTo>
                    <a:pt x="291" y="24"/>
                  </a:lnTo>
                  <a:lnTo>
                    <a:pt x="291" y="24"/>
                  </a:lnTo>
                  <a:lnTo>
                    <a:pt x="291" y="22"/>
                  </a:lnTo>
                  <a:lnTo>
                    <a:pt x="293" y="21"/>
                  </a:lnTo>
                  <a:lnTo>
                    <a:pt x="297" y="19"/>
                  </a:lnTo>
                  <a:lnTo>
                    <a:pt x="297" y="11"/>
                  </a:lnTo>
                  <a:lnTo>
                    <a:pt x="297" y="7"/>
                  </a:lnTo>
                  <a:lnTo>
                    <a:pt x="297" y="7"/>
                  </a:lnTo>
                  <a:lnTo>
                    <a:pt x="301" y="4"/>
                  </a:lnTo>
                  <a:lnTo>
                    <a:pt x="303" y="0"/>
                  </a:lnTo>
                  <a:lnTo>
                    <a:pt x="303" y="0"/>
                  </a:lnTo>
                  <a:lnTo>
                    <a:pt x="303" y="2"/>
                  </a:lnTo>
                  <a:lnTo>
                    <a:pt x="303" y="2"/>
                  </a:lnTo>
                  <a:lnTo>
                    <a:pt x="303" y="7"/>
                  </a:lnTo>
                  <a:lnTo>
                    <a:pt x="303" y="7"/>
                  </a:lnTo>
                  <a:lnTo>
                    <a:pt x="303" y="11"/>
                  </a:lnTo>
                  <a:lnTo>
                    <a:pt x="305" y="15"/>
                  </a:lnTo>
                  <a:lnTo>
                    <a:pt x="308" y="19"/>
                  </a:lnTo>
                  <a:lnTo>
                    <a:pt x="308" y="19"/>
                  </a:lnTo>
                  <a:lnTo>
                    <a:pt x="308" y="19"/>
                  </a:lnTo>
                  <a:lnTo>
                    <a:pt x="308" y="19"/>
                  </a:lnTo>
                  <a:lnTo>
                    <a:pt x="312" y="17"/>
                  </a:lnTo>
                  <a:lnTo>
                    <a:pt x="312" y="17"/>
                  </a:lnTo>
                  <a:lnTo>
                    <a:pt x="312" y="11"/>
                  </a:lnTo>
                  <a:lnTo>
                    <a:pt x="314" y="9"/>
                  </a:lnTo>
                  <a:lnTo>
                    <a:pt x="312" y="7"/>
                  </a:lnTo>
                  <a:lnTo>
                    <a:pt x="312" y="7"/>
                  </a:lnTo>
                  <a:lnTo>
                    <a:pt x="312" y="7"/>
                  </a:lnTo>
                  <a:lnTo>
                    <a:pt x="312" y="7"/>
                  </a:lnTo>
                  <a:lnTo>
                    <a:pt x="314" y="4"/>
                  </a:lnTo>
                  <a:lnTo>
                    <a:pt x="316" y="2"/>
                  </a:lnTo>
                  <a:lnTo>
                    <a:pt x="320" y="2"/>
                  </a:lnTo>
                  <a:lnTo>
                    <a:pt x="320" y="2"/>
                  </a:lnTo>
                  <a:lnTo>
                    <a:pt x="322" y="2"/>
                  </a:lnTo>
                  <a:lnTo>
                    <a:pt x="323" y="4"/>
                  </a:lnTo>
                  <a:lnTo>
                    <a:pt x="325" y="5"/>
                  </a:lnTo>
                  <a:lnTo>
                    <a:pt x="327" y="7"/>
                  </a:lnTo>
                  <a:lnTo>
                    <a:pt x="327" y="15"/>
                  </a:lnTo>
                  <a:lnTo>
                    <a:pt x="327" y="15"/>
                  </a:lnTo>
                  <a:lnTo>
                    <a:pt x="329" y="19"/>
                  </a:lnTo>
                  <a:lnTo>
                    <a:pt x="329" y="21"/>
                  </a:lnTo>
                  <a:lnTo>
                    <a:pt x="331" y="19"/>
                  </a:lnTo>
                  <a:lnTo>
                    <a:pt x="331" y="19"/>
                  </a:lnTo>
                  <a:lnTo>
                    <a:pt x="331" y="11"/>
                  </a:lnTo>
                  <a:lnTo>
                    <a:pt x="331" y="11"/>
                  </a:lnTo>
                  <a:lnTo>
                    <a:pt x="333" y="11"/>
                  </a:lnTo>
                  <a:lnTo>
                    <a:pt x="333" y="11"/>
                  </a:lnTo>
                  <a:lnTo>
                    <a:pt x="339" y="9"/>
                  </a:lnTo>
                  <a:lnTo>
                    <a:pt x="339" y="7"/>
                  </a:lnTo>
                  <a:lnTo>
                    <a:pt x="339" y="7"/>
                  </a:lnTo>
                  <a:lnTo>
                    <a:pt x="340" y="11"/>
                  </a:lnTo>
                  <a:lnTo>
                    <a:pt x="342" y="11"/>
                  </a:lnTo>
                  <a:lnTo>
                    <a:pt x="344" y="13"/>
                  </a:lnTo>
                  <a:lnTo>
                    <a:pt x="344" y="13"/>
                  </a:lnTo>
                  <a:lnTo>
                    <a:pt x="348" y="13"/>
                  </a:lnTo>
                  <a:lnTo>
                    <a:pt x="352" y="15"/>
                  </a:lnTo>
                  <a:lnTo>
                    <a:pt x="356" y="17"/>
                  </a:lnTo>
                  <a:lnTo>
                    <a:pt x="356" y="17"/>
                  </a:lnTo>
                  <a:lnTo>
                    <a:pt x="357" y="22"/>
                  </a:lnTo>
                  <a:lnTo>
                    <a:pt x="363" y="22"/>
                  </a:lnTo>
                  <a:lnTo>
                    <a:pt x="365" y="22"/>
                  </a:lnTo>
                  <a:lnTo>
                    <a:pt x="356" y="26"/>
                  </a:lnTo>
                  <a:lnTo>
                    <a:pt x="346" y="28"/>
                  </a:lnTo>
                  <a:lnTo>
                    <a:pt x="346" y="28"/>
                  </a:lnTo>
                  <a:lnTo>
                    <a:pt x="344" y="28"/>
                  </a:lnTo>
                  <a:lnTo>
                    <a:pt x="342" y="30"/>
                  </a:lnTo>
                  <a:lnTo>
                    <a:pt x="340" y="28"/>
                  </a:lnTo>
                  <a:lnTo>
                    <a:pt x="340" y="28"/>
                  </a:lnTo>
                  <a:lnTo>
                    <a:pt x="339" y="28"/>
                  </a:lnTo>
                  <a:lnTo>
                    <a:pt x="337" y="28"/>
                  </a:lnTo>
                  <a:lnTo>
                    <a:pt x="335" y="28"/>
                  </a:lnTo>
                  <a:lnTo>
                    <a:pt x="331" y="28"/>
                  </a:lnTo>
                  <a:lnTo>
                    <a:pt x="340" y="34"/>
                  </a:lnTo>
                  <a:lnTo>
                    <a:pt x="340" y="34"/>
                  </a:lnTo>
                  <a:lnTo>
                    <a:pt x="340" y="36"/>
                  </a:lnTo>
                  <a:lnTo>
                    <a:pt x="342" y="38"/>
                  </a:lnTo>
                  <a:lnTo>
                    <a:pt x="342" y="38"/>
                  </a:lnTo>
                  <a:lnTo>
                    <a:pt x="342" y="38"/>
                  </a:lnTo>
                  <a:lnTo>
                    <a:pt x="342" y="38"/>
                  </a:lnTo>
                  <a:lnTo>
                    <a:pt x="344" y="38"/>
                  </a:lnTo>
                  <a:lnTo>
                    <a:pt x="346" y="38"/>
                  </a:lnTo>
                  <a:lnTo>
                    <a:pt x="352" y="38"/>
                  </a:lnTo>
                  <a:lnTo>
                    <a:pt x="357" y="40"/>
                  </a:lnTo>
                  <a:lnTo>
                    <a:pt x="357" y="40"/>
                  </a:lnTo>
                  <a:lnTo>
                    <a:pt x="357" y="40"/>
                  </a:lnTo>
                  <a:lnTo>
                    <a:pt x="357" y="40"/>
                  </a:lnTo>
                  <a:close/>
                </a:path>
              </a:pathLst>
            </a:custGeom>
            <a:solidFill>
              <a:schemeClr val="bg1">
                <a:lumMod val="85000"/>
              </a:schemeClr>
            </a:solidFill>
            <a:ln w="635" cap="rnd">
              <a:solidFill>
                <a:schemeClr val="bg1">
                  <a:alpha val="17000"/>
                </a:schemeClr>
              </a:solidFill>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79" name="Freeform 279">
              <a:extLst>
                <a:ext uri="{FF2B5EF4-FFF2-40B4-BE49-F238E27FC236}">
                  <a16:creationId xmlns:a16="http://schemas.microsoft.com/office/drawing/2014/main" id="{9388662F-5C11-DE47-B42E-DFAE47FF1320}"/>
                </a:ext>
              </a:extLst>
            </p:cNvPr>
            <p:cNvSpPr>
              <a:spLocks/>
            </p:cNvSpPr>
            <p:nvPr userDrawn="1"/>
          </p:nvSpPr>
          <p:spPr bwMode="auto">
            <a:xfrm>
              <a:off x="1086006" y="1502759"/>
              <a:ext cx="560359" cy="449574"/>
            </a:xfrm>
            <a:custGeom>
              <a:avLst/>
              <a:gdLst>
                <a:gd name="T0" fmla="*/ 320 w 367"/>
                <a:gd name="T1" fmla="*/ 28 h 346"/>
                <a:gd name="T2" fmla="*/ 231 w 367"/>
                <a:gd name="T3" fmla="*/ 51 h 346"/>
                <a:gd name="T4" fmla="*/ 159 w 367"/>
                <a:gd name="T5" fmla="*/ 104 h 346"/>
                <a:gd name="T6" fmla="*/ 100 w 367"/>
                <a:gd name="T7" fmla="*/ 214 h 346"/>
                <a:gd name="T8" fmla="*/ 96 w 367"/>
                <a:gd name="T9" fmla="*/ 302 h 346"/>
                <a:gd name="T10" fmla="*/ 81 w 367"/>
                <a:gd name="T11" fmla="*/ 308 h 346"/>
                <a:gd name="T12" fmla="*/ 61 w 367"/>
                <a:gd name="T13" fmla="*/ 335 h 346"/>
                <a:gd name="T14" fmla="*/ 30 w 367"/>
                <a:gd name="T15" fmla="*/ 346 h 346"/>
                <a:gd name="T16" fmla="*/ 17 w 367"/>
                <a:gd name="T17" fmla="*/ 333 h 346"/>
                <a:gd name="T18" fmla="*/ 10 w 367"/>
                <a:gd name="T19" fmla="*/ 321 h 346"/>
                <a:gd name="T20" fmla="*/ 17 w 367"/>
                <a:gd name="T21" fmla="*/ 310 h 346"/>
                <a:gd name="T22" fmla="*/ 13 w 367"/>
                <a:gd name="T23" fmla="*/ 301 h 346"/>
                <a:gd name="T24" fmla="*/ 11 w 367"/>
                <a:gd name="T25" fmla="*/ 291 h 346"/>
                <a:gd name="T26" fmla="*/ 2 w 367"/>
                <a:gd name="T27" fmla="*/ 282 h 346"/>
                <a:gd name="T28" fmla="*/ 4 w 367"/>
                <a:gd name="T29" fmla="*/ 270 h 346"/>
                <a:gd name="T30" fmla="*/ 0 w 367"/>
                <a:gd name="T31" fmla="*/ 257 h 346"/>
                <a:gd name="T32" fmla="*/ 10 w 367"/>
                <a:gd name="T33" fmla="*/ 242 h 346"/>
                <a:gd name="T34" fmla="*/ 28 w 367"/>
                <a:gd name="T35" fmla="*/ 234 h 346"/>
                <a:gd name="T36" fmla="*/ 32 w 367"/>
                <a:gd name="T37" fmla="*/ 225 h 346"/>
                <a:gd name="T38" fmla="*/ 51 w 367"/>
                <a:gd name="T39" fmla="*/ 219 h 346"/>
                <a:gd name="T40" fmla="*/ 66 w 367"/>
                <a:gd name="T41" fmla="*/ 210 h 346"/>
                <a:gd name="T42" fmla="*/ 76 w 367"/>
                <a:gd name="T43" fmla="*/ 197 h 346"/>
                <a:gd name="T44" fmla="*/ 83 w 367"/>
                <a:gd name="T45" fmla="*/ 185 h 346"/>
                <a:gd name="T46" fmla="*/ 93 w 367"/>
                <a:gd name="T47" fmla="*/ 178 h 346"/>
                <a:gd name="T48" fmla="*/ 98 w 367"/>
                <a:gd name="T49" fmla="*/ 172 h 346"/>
                <a:gd name="T50" fmla="*/ 106 w 367"/>
                <a:gd name="T51" fmla="*/ 161 h 346"/>
                <a:gd name="T52" fmla="*/ 115 w 367"/>
                <a:gd name="T53" fmla="*/ 142 h 346"/>
                <a:gd name="T54" fmla="*/ 131 w 367"/>
                <a:gd name="T55" fmla="*/ 117 h 346"/>
                <a:gd name="T56" fmla="*/ 138 w 367"/>
                <a:gd name="T57" fmla="*/ 106 h 346"/>
                <a:gd name="T58" fmla="*/ 146 w 367"/>
                <a:gd name="T59" fmla="*/ 91 h 346"/>
                <a:gd name="T60" fmla="*/ 155 w 367"/>
                <a:gd name="T61" fmla="*/ 87 h 346"/>
                <a:gd name="T62" fmla="*/ 159 w 367"/>
                <a:gd name="T63" fmla="*/ 77 h 346"/>
                <a:gd name="T64" fmla="*/ 138 w 367"/>
                <a:gd name="T65" fmla="*/ 79 h 346"/>
                <a:gd name="T66" fmla="*/ 134 w 367"/>
                <a:gd name="T67" fmla="*/ 77 h 346"/>
                <a:gd name="T68" fmla="*/ 146 w 367"/>
                <a:gd name="T69" fmla="*/ 62 h 346"/>
                <a:gd name="T70" fmla="*/ 155 w 367"/>
                <a:gd name="T71" fmla="*/ 60 h 346"/>
                <a:gd name="T72" fmla="*/ 159 w 367"/>
                <a:gd name="T73" fmla="*/ 62 h 346"/>
                <a:gd name="T74" fmla="*/ 170 w 367"/>
                <a:gd name="T75" fmla="*/ 66 h 346"/>
                <a:gd name="T76" fmla="*/ 170 w 367"/>
                <a:gd name="T77" fmla="*/ 58 h 346"/>
                <a:gd name="T78" fmla="*/ 193 w 367"/>
                <a:gd name="T79" fmla="*/ 49 h 346"/>
                <a:gd name="T80" fmla="*/ 195 w 367"/>
                <a:gd name="T81" fmla="*/ 28 h 346"/>
                <a:gd name="T82" fmla="*/ 208 w 367"/>
                <a:gd name="T83" fmla="*/ 26 h 346"/>
                <a:gd name="T84" fmla="*/ 219 w 367"/>
                <a:gd name="T85" fmla="*/ 40 h 346"/>
                <a:gd name="T86" fmla="*/ 233 w 367"/>
                <a:gd name="T87" fmla="*/ 34 h 346"/>
                <a:gd name="T88" fmla="*/ 229 w 367"/>
                <a:gd name="T89" fmla="*/ 22 h 346"/>
                <a:gd name="T90" fmla="*/ 242 w 367"/>
                <a:gd name="T91" fmla="*/ 26 h 346"/>
                <a:gd name="T92" fmla="*/ 255 w 367"/>
                <a:gd name="T93" fmla="*/ 15 h 346"/>
                <a:gd name="T94" fmla="*/ 274 w 367"/>
                <a:gd name="T95" fmla="*/ 7 h 346"/>
                <a:gd name="T96" fmla="*/ 286 w 367"/>
                <a:gd name="T97" fmla="*/ 13 h 346"/>
                <a:gd name="T98" fmla="*/ 284 w 367"/>
                <a:gd name="T99" fmla="*/ 24 h 346"/>
                <a:gd name="T100" fmla="*/ 291 w 367"/>
                <a:gd name="T101" fmla="*/ 24 h 346"/>
                <a:gd name="T102" fmla="*/ 303 w 367"/>
                <a:gd name="T103" fmla="*/ 0 h 346"/>
                <a:gd name="T104" fmla="*/ 308 w 367"/>
                <a:gd name="T105" fmla="*/ 19 h 346"/>
                <a:gd name="T106" fmla="*/ 312 w 367"/>
                <a:gd name="T107" fmla="*/ 7 h 346"/>
                <a:gd name="T108" fmla="*/ 327 w 367"/>
                <a:gd name="T109" fmla="*/ 7 h 346"/>
                <a:gd name="T110" fmla="*/ 333 w 367"/>
                <a:gd name="T111" fmla="*/ 11 h 346"/>
                <a:gd name="T112" fmla="*/ 348 w 367"/>
                <a:gd name="T113" fmla="*/ 13 h 346"/>
                <a:gd name="T114" fmla="*/ 346 w 367"/>
                <a:gd name="T115" fmla="*/ 28 h 346"/>
                <a:gd name="T116" fmla="*/ 340 w 367"/>
                <a:gd name="T117" fmla="*/ 34 h 346"/>
                <a:gd name="T118" fmla="*/ 352 w 367"/>
                <a:gd name="T119" fmla="*/ 38 h 3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67" h="346">
                  <a:moveTo>
                    <a:pt x="357" y="40"/>
                  </a:moveTo>
                  <a:lnTo>
                    <a:pt x="357" y="40"/>
                  </a:lnTo>
                  <a:lnTo>
                    <a:pt x="367" y="41"/>
                  </a:lnTo>
                  <a:lnTo>
                    <a:pt x="363" y="45"/>
                  </a:lnTo>
                  <a:lnTo>
                    <a:pt x="354" y="45"/>
                  </a:lnTo>
                  <a:lnTo>
                    <a:pt x="350" y="49"/>
                  </a:lnTo>
                  <a:lnTo>
                    <a:pt x="340" y="49"/>
                  </a:lnTo>
                  <a:lnTo>
                    <a:pt x="339" y="41"/>
                  </a:lnTo>
                  <a:lnTo>
                    <a:pt x="320" y="28"/>
                  </a:lnTo>
                  <a:lnTo>
                    <a:pt x="312" y="32"/>
                  </a:lnTo>
                  <a:lnTo>
                    <a:pt x="299" y="32"/>
                  </a:lnTo>
                  <a:lnTo>
                    <a:pt x="291" y="45"/>
                  </a:lnTo>
                  <a:lnTo>
                    <a:pt x="289" y="62"/>
                  </a:lnTo>
                  <a:lnTo>
                    <a:pt x="282" y="62"/>
                  </a:lnTo>
                  <a:lnTo>
                    <a:pt x="278" y="74"/>
                  </a:lnTo>
                  <a:lnTo>
                    <a:pt x="263" y="66"/>
                  </a:lnTo>
                  <a:lnTo>
                    <a:pt x="244" y="66"/>
                  </a:lnTo>
                  <a:lnTo>
                    <a:pt x="231" y="51"/>
                  </a:lnTo>
                  <a:lnTo>
                    <a:pt x="223" y="60"/>
                  </a:lnTo>
                  <a:lnTo>
                    <a:pt x="214" y="60"/>
                  </a:lnTo>
                  <a:lnTo>
                    <a:pt x="216" y="74"/>
                  </a:lnTo>
                  <a:lnTo>
                    <a:pt x="208" y="81"/>
                  </a:lnTo>
                  <a:lnTo>
                    <a:pt x="183" y="74"/>
                  </a:lnTo>
                  <a:lnTo>
                    <a:pt x="187" y="85"/>
                  </a:lnTo>
                  <a:lnTo>
                    <a:pt x="182" y="91"/>
                  </a:lnTo>
                  <a:lnTo>
                    <a:pt x="172" y="87"/>
                  </a:lnTo>
                  <a:lnTo>
                    <a:pt x="159" y="104"/>
                  </a:lnTo>
                  <a:lnTo>
                    <a:pt x="161" y="115"/>
                  </a:lnTo>
                  <a:lnTo>
                    <a:pt x="148" y="128"/>
                  </a:lnTo>
                  <a:lnTo>
                    <a:pt x="146" y="140"/>
                  </a:lnTo>
                  <a:lnTo>
                    <a:pt x="138" y="140"/>
                  </a:lnTo>
                  <a:lnTo>
                    <a:pt x="136" y="166"/>
                  </a:lnTo>
                  <a:lnTo>
                    <a:pt x="123" y="181"/>
                  </a:lnTo>
                  <a:lnTo>
                    <a:pt x="131" y="197"/>
                  </a:lnTo>
                  <a:lnTo>
                    <a:pt x="115" y="197"/>
                  </a:lnTo>
                  <a:lnTo>
                    <a:pt x="100" y="214"/>
                  </a:lnTo>
                  <a:lnTo>
                    <a:pt x="104" y="221"/>
                  </a:lnTo>
                  <a:lnTo>
                    <a:pt x="104" y="255"/>
                  </a:lnTo>
                  <a:lnTo>
                    <a:pt x="114" y="263"/>
                  </a:lnTo>
                  <a:lnTo>
                    <a:pt x="114" y="270"/>
                  </a:lnTo>
                  <a:lnTo>
                    <a:pt x="104" y="272"/>
                  </a:lnTo>
                  <a:lnTo>
                    <a:pt x="104" y="278"/>
                  </a:lnTo>
                  <a:lnTo>
                    <a:pt x="108" y="282"/>
                  </a:lnTo>
                  <a:lnTo>
                    <a:pt x="108" y="297"/>
                  </a:lnTo>
                  <a:lnTo>
                    <a:pt x="96" y="302"/>
                  </a:lnTo>
                  <a:lnTo>
                    <a:pt x="96" y="323"/>
                  </a:lnTo>
                  <a:lnTo>
                    <a:pt x="89" y="323"/>
                  </a:lnTo>
                  <a:lnTo>
                    <a:pt x="85" y="319"/>
                  </a:lnTo>
                  <a:lnTo>
                    <a:pt x="85" y="319"/>
                  </a:lnTo>
                  <a:lnTo>
                    <a:pt x="83" y="316"/>
                  </a:lnTo>
                  <a:lnTo>
                    <a:pt x="83" y="316"/>
                  </a:lnTo>
                  <a:lnTo>
                    <a:pt x="81" y="314"/>
                  </a:lnTo>
                  <a:lnTo>
                    <a:pt x="81" y="312"/>
                  </a:lnTo>
                  <a:lnTo>
                    <a:pt x="81" y="308"/>
                  </a:lnTo>
                  <a:lnTo>
                    <a:pt x="79" y="306"/>
                  </a:lnTo>
                  <a:lnTo>
                    <a:pt x="78" y="314"/>
                  </a:lnTo>
                  <a:lnTo>
                    <a:pt x="74" y="319"/>
                  </a:lnTo>
                  <a:lnTo>
                    <a:pt x="72" y="319"/>
                  </a:lnTo>
                  <a:lnTo>
                    <a:pt x="66" y="319"/>
                  </a:lnTo>
                  <a:lnTo>
                    <a:pt x="62" y="331"/>
                  </a:lnTo>
                  <a:lnTo>
                    <a:pt x="62" y="331"/>
                  </a:lnTo>
                  <a:lnTo>
                    <a:pt x="62" y="333"/>
                  </a:lnTo>
                  <a:lnTo>
                    <a:pt x="61" y="335"/>
                  </a:lnTo>
                  <a:lnTo>
                    <a:pt x="59" y="336"/>
                  </a:lnTo>
                  <a:lnTo>
                    <a:pt x="57" y="336"/>
                  </a:lnTo>
                  <a:lnTo>
                    <a:pt x="57" y="336"/>
                  </a:lnTo>
                  <a:lnTo>
                    <a:pt x="55" y="336"/>
                  </a:lnTo>
                  <a:lnTo>
                    <a:pt x="51" y="338"/>
                  </a:lnTo>
                  <a:lnTo>
                    <a:pt x="47" y="342"/>
                  </a:lnTo>
                  <a:lnTo>
                    <a:pt x="44" y="346"/>
                  </a:lnTo>
                  <a:lnTo>
                    <a:pt x="38" y="346"/>
                  </a:lnTo>
                  <a:lnTo>
                    <a:pt x="30" y="346"/>
                  </a:lnTo>
                  <a:lnTo>
                    <a:pt x="25" y="344"/>
                  </a:lnTo>
                  <a:lnTo>
                    <a:pt x="25" y="344"/>
                  </a:lnTo>
                  <a:lnTo>
                    <a:pt x="25" y="342"/>
                  </a:lnTo>
                  <a:lnTo>
                    <a:pt x="21" y="338"/>
                  </a:lnTo>
                  <a:lnTo>
                    <a:pt x="21" y="338"/>
                  </a:lnTo>
                  <a:lnTo>
                    <a:pt x="19" y="335"/>
                  </a:lnTo>
                  <a:lnTo>
                    <a:pt x="17" y="333"/>
                  </a:lnTo>
                  <a:lnTo>
                    <a:pt x="17" y="333"/>
                  </a:lnTo>
                  <a:lnTo>
                    <a:pt x="17" y="333"/>
                  </a:lnTo>
                  <a:lnTo>
                    <a:pt x="15" y="331"/>
                  </a:lnTo>
                  <a:lnTo>
                    <a:pt x="11" y="331"/>
                  </a:lnTo>
                  <a:lnTo>
                    <a:pt x="10" y="329"/>
                  </a:lnTo>
                  <a:lnTo>
                    <a:pt x="10" y="327"/>
                  </a:lnTo>
                  <a:lnTo>
                    <a:pt x="10" y="327"/>
                  </a:lnTo>
                  <a:lnTo>
                    <a:pt x="8" y="325"/>
                  </a:lnTo>
                  <a:lnTo>
                    <a:pt x="8" y="323"/>
                  </a:lnTo>
                  <a:lnTo>
                    <a:pt x="10" y="321"/>
                  </a:lnTo>
                  <a:lnTo>
                    <a:pt x="10" y="321"/>
                  </a:lnTo>
                  <a:lnTo>
                    <a:pt x="11" y="321"/>
                  </a:lnTo>
                  <a:lnTo>
                    <a:pt x="11" y="321"/>
                  </a:lnTo>
                  <a:lnTo>
                    <a:pt x="13" y="323"/>
                  </a:lnTo>
                  <a:lnTo>
                    <a:pt x="19" y="323"/>
                  </a:lnTo>
                  <a:lnTo>
                    <a:pt x="19" y="323"/>
                  </a:lnTo>
                  <a:lnTo>
                    <a:pt x="19" y="314"/>
                  </a:lnTo>
                  <a:lnTo>
                    <a:pt x="19" y="314"/>
                  </a:lnTo>
                  <a:lnTo>
                    <a:pt x="19" y="312"/>
                  </a:lnTo>
                  <a:lnTo>
                    <a:pt x="17" y="310"/>
                  </a:lnTo>
                  <a:lnTo>
                    <a:pt x="15" y="310"/>
                  </a:lnTo>
                  <a:lnTo>
                    <a:pt x="15" y="310"/>
                  </a:lnTo>
                  <a:lnTo>
                    <a:pt x="15" y="310"/>
                  </a:lnTo>
                  <a:lnTo>
                    <a:pt x="8" y="316"/>
                  </a:lnTo>
                  <a:lnTo>
                    <a:pt x="2" y="314"/>
                  </a:lnTo>
                  <a:lnTo>
                    <a:pt x="6" y="304"/>
                  </a:lnTo>
                  <a:lnTo>
                    <a:pt x="6" y="299"/>
                  </a:lnTo>
                  <a:lnTo>
                    <a:pt x="11" y="304"/>
                  </a:lnTo>
                  <a:lnTo>
                    <a:pt x="13" y="301"/>
                  </a:lnTo>
                  <a:lnTo>
                    <a:pt x="13" y="301"/>
                  </a:lnTo>
                  <a:lnTo>
                    <a:pt x="17" y="301"/>
                  </a:lnTo>
                  <a:lnTo>
                    <a:pt x="19" y="299"/>
                  </a:lnTo>
                  <a:lnTo>
                    <a:pt x="19" y="297"/>
                  </a:lnTo>
                  <a:lnTo>
                    <a:pt x="19" y="295"/>
                  </a:lnTo>
                  <a:lnTo>
                    <a:pt x="19" y="295"/>
                  </a:lnTo>
                  <a:lnTo>
                    <a:pt x="15" y="293"/>
                  </a:lnTo>
                  <a:lnTo>
                    <a:pt x="13" y="291"/>
                  </a:lnTo>
                  <a:lnTo>
                    <a:pt x="11" y="291"/>
                  </a:lnTo>
                  <a:lnTo>
                    <a:pt x="10" y="291"/>
                  </a:lnTo>
                  <a:lnTo>
                    <a:pt x="10" y="291"/>
                  </a:lnTo>
                  <a:lnTo>
                    <a:pt x="8" y="289"/>
                  </a:lnTo>
                  <a:lnTo>
                    <a:pt x="6" y="289"/>
                  </a:lnTo>
                  <a:lnTo>
                    <a:pt x="2" y="289"/>
                  </a:lnTo>
                  <a:lnTo>
                    <a:pt x="2" y="289"/>
                  </a:lnTo>
                  <a:lnTo>
                    <a:pt x="2" y="284"/>
                  </a:lnTo>
                  <a:lnTo>
                    <a:pt x="2" y="284"/>
                  </a:lnTo>
                  <a:lnTo>
                    <a:pt x="2" y="282"/>
                  </a:lnTo>
                  <a:lnTo>
                    <a:pt x="4" y="280"/>
                  </a:lnTo>
                  <a:lnTo>
                    <a:pt x="4" y="278"/>
                  </a:lnTo>
                  <a:lnTo>
                    <a:pt x="4" y="278"/>
                  </a:lnTo>
                  <a:lnTo>
                    <a:pt x="6" y="276"/>
                  </a:lnTo>
                  <a:lnTo>
                    <a:pt x="8" y="276"/>
                  </a:lnTo>
                  <a:lnTo>
                    <a:pt x="8" y="274"/>
                  </a:lnTo>
                  <a:lnTo>
                    <a:pt x="8" y="274"/>
                  </a:lnTo>
                  <a:lnTo>
                    <a:pt x="4" y="270"/>
                  </a:lnTo>
                  <a:lnTo>
                    <a:pt x="4" y="270"/>
                  </a:lnTo>
                  <a:lnTo>
                    <a:pt x="0" y="268"/>
                  </a:lnTo>
                  <a:lnTo>
                    <a:pt x="0" y="266"/>
                  </a:lnTo>
                  <a:lnTo>
                    <a:pt x="0" y="266"/>
                  </a:lnTo>
                  <a:lnTo>
                    <a:pt x="0" y="266"/>
                  </a:lnTo>
                  <a:lnTo>
                    <a:pt x="0" y="266"/>
                  </a:lnTo>
                  <a:lnTo>
                    <a:pt x="0" y="266"/>
                  </a:lnTo>
                  <a:lnTo>
                    <a:pt x="0" y="263"/>
                  </a:lnTo>
                  <a:lnTo>
                    <a:pt x="0" y="263"/>
                  </a:lnTo>
                  <a:lnTo>
                    <a:pt x="0" y="257"/>
                  </a:lnTo>
                  <a:lnTo>
                    <a:pt x="0" y="257"/>
                  </a:lnTo>
                  <a:lnTo>
                    <a:pt x="4" y="253"/>
                  </a:lnTo>
                  <a:lnTo>
                    <a:pt x="6" y="251"/>
                  </a:lnTo>
                  <a:lnTo>
                    <a:pt x="6" y="249"/>
                  </a:lnTo>
                  <a:lnTo>
                    <a:pt x="6" y="249"/>
                  </a:lnTo>
                  <a:lnTo>
                    <a:pt x="6" y="246"/>
                  </a:lnTo>
                  <a:lnTo>
                    <a:pt x="8" y="242"/>
                  </a:lnTo>
                  <a:lnTo>
                    <a:pt x="10" y="242"/>
                  </a:lnTo>
                  <a:lnTo>
                    <a:pt x="10" y="242"/>
                  </a:lnTo>
                  <a:lnTo>
                    <a:pt x="19" y="242"/>
                  </a:lnTo>
                  <a:lnTo>
                    <a:pt x="19" y="242"/>
                  </a:lnTo>
                  <a:lnTo>
                    <a:pt x="19" y="242"/>
                  </a:lnTo>
                  <a:lnTo>
                    <a:pt x="19" y="240"/>
                  </a:lnTo>
                  <a:lnTo>
                    <a:pt x="23" y="240"/>
                  </a:lnTo>
                  <a:lnTo>
                    <a:pt x="23" y="240"/>
                  </a:lnTo>
                  <a:lnTo>
                    <a:pt x="25" y="238"/>
                  </a:lnTo>
                  <a:lnTo>
                    <a:pt x="28" y="238"/>
                  </a:lnTo>
                  <a:lnTo>
                    <a:pt x="28" y="234"/>
                  </a:lnTo>
                  <a:lnTo>
                    <a:pt x="28" y="234"/>
                  </a:lnTo>
                  <a:lnTo>
                    <a:pt x="36" y="234"/>
                  </a:lnTo>
                  <a:lnTo>
                    <a:pt x="40" y="234"/>
                  </a:lnTo>
                  <a:lnTo>
                    <a:pt x="42" y="232"/>
                  </a:lnTo>
                  <a:lnTo>
                    <a:pt x="42" y="232"/>
                  </a:lnTo>
                  <a:lnTo>
                    <a:pt x="42" y="232"/>
                  </a:lnTo>
                  <a:lnTo>
                    <a:pt x="36" y="229"/>
                  </a:lnTo>
                  <a:lnTo>
                    <a:pt x="32" y="225"/>
                  </a:lnTo>
                  <a:lnTo>
                    <a:pt x="32" y="225"/>
                  </a:lnTo>
                  <a:lnTo>
                    <a:pt x="34" y="223"/>
                  </a:lnTo>
                  <a:lnTo>
                    <a:pt x="36" y="221"/>
                  </a:lnTo>
                  <a:lnTo>
                    <a:pt x="40" y="221"/>
                  </a:lnTo>
                  <a:lnTo>
                    <a:pt x="40" y="221"/>
                  </a:lnTo>
                  <a:lnTo>
                    <a:pt x="44" y="221"/>
                  </a:lnTo>
                  <a:lnTo>
                    <a:pt x="47" y="221"/>
                  </a:lnTo>
                  <a:lnTo>
                    <a:pt x="47" y="221"/>
                  </a:lnTo>
                  <a:lnTo>
                    <a:pt x="51" y="219"/>
                  </a:lnTo>
                  <a:lnTo>
                    <a:pt x="51" y="219"/>
                  </a:lnTo>
                  <a:lnTo>
                    <a:pt x="53" y="217"/>
                  </a:lnTo>
                  <a:lnTo>
                    <a:pt x="53" y="217"/>
                  </a:lnTo>
                  <a:lnTo>
                    <a:pt x="53" y="210"/>
                  </a:lnTo>
                  <a:lnTo>
                    <a:pt x="53" y="206"/>
                  </a:lnTo>
                  <a:lnTo>
                    <a:pt x="53" y="206"/>
                  </a:lnTo>
                  <a:lnTo>
                    <a:pt x="59" y="210"/>
                  </a:lnTo>
                  <a:lnTo>
                    <a:pt x="62" y="210"/>
                  </a:lnTo>
                  <a:lnTo>
                    <a:pt x="66" y="210"/>
                  </a:lnTo>
                  <a:lnTo>
                    <a:pt x="66" y="210"/>
                  </a:lnTo>
                  <a:lnTo>
                    <a:pt x="66" y="210"/>
                  </a:lnTo>
                  <a:lnTo>
                    <a:pt x="70" y="204"/>
                  </a:lnTo>
                  <a:lnTo>
                    <a:pt x="70" y="204"/>
                  </a:lnTo>
                  <a:lnTo>
                    <a:pt x="72" y="204"/>
                  </a:lnTo>
                  <a:lnTo>
                    <a:pt x="74" y="202"/>
                  </a:lnTo>
                  <a:lnTo>
                    <a:pt x="74" y="202"/>
                  </a:lnTo>
                  <a:lnTo>
                    <a:pt x="76" y="200"/>
                  </a:lnTo>
                  <a:lnTo>
                    <a:pt x="76" y="200"/>
                  </a:lnTo>
                  <a:lnTo>
                    <a:pt x="76" y="197"/>
                  </a:lnTo>
                  <a:lnTo>
                    <a:pt x="78" y="195"/>
                  </a:lnTo>
                  <a:lnTo>
                    <a:pt x="78" y="193"/>
                  </a:lnTo>
                  <a:lnTo>
                    <a:pt x="78" y="193"/>
                  </a:lnTo>
                  <a:lnTo>
                    <a:pt x="78" y="193"/>
                  </a:lnTo>
                  <a:lnTo>
                    <a:pt x="78" y="191"/>
                  </a:lnTo>
                  <a:lnTo>
                    <a:pt x="78" y="189"/>
                  </a:lnTo>
                  <a:lnTo>
                    <a:pt x="78" y="189"/>
                  </a:lnTo>
                  <a:lnTo>
                    <a:pt x="81" y="187"/>
                  </a:lnTo>
                  <a:lnTo>
                    <a:pt x="83" y="185"/>
                  </a:lnTo>
                  <a:lnTo>
                    <a:pt x="85" y="183"/>
                  </a:lnTo>
                  <a:lnTo>
                    <a:pt x="85" y="183"/>
                  </a:lnTo>
                  <a:lnTo>
                    <a:pt x="93" y="183"/>
                  </a:lnTo>
                  <a:lnTo>
                    <a:pt x="93" y="183"/>
                  </a:lnTo>
                  <a:lnTo>
                    <a:pt x="93" y="183"/>
                  </a:lnTo>
                  <a:lnTo>
                    <a:pt x="95" y="183"/>
                  </a:lnTo>
                  <a:lnTo>
                    <a:pt x="95" y="183"/>
                  </a:lnTo>
                  <a:lnTo>
                    <a:pt x="93" y="179"/>
                  </a:lnTo>
                  <a:lnTo>
                    <a:pt x="93" y="178"/>
                  </a:lnTo>
                  <a:lnTo>
                    <a:pt x="89" y="178"/>
                  </a:lnTo>
                  <a:lnTo>
                    <a:pt x="89" y="178"/>
                  </a:lnTo>
                  <a:lnTo>
                    <a:pt x="87" y="176"/>
                  </a:lnTo>
                  <a:lnTo>
                    <a:pt x="85" y="174"/>
                  </a:lnTo>
                  <a:lnTo>
                    <a:pt x="83" y="174"/>
                  </a:lnTo>
                  <a:lnTo>
                    <a:pt x="83" y="172"/>
                  </a:lnTo>
                  <a:lnTo>
                    <a:pt x="83" y="172"/>
                  </a:lnTo>
                  <a:lnTo>
                    <a:pt x="83" y="172"/>
                  </a:lnTo>
                  <a:lnTo>
                    <a:pt x="98" y="172"/>
                  </a:lnTo>
                  <a:lnTo>
                    <a:pt x="98" y="172"/>
                  </a:lnTo>
                  <a:lnTo>
                    <a:pt x="98" y="170"/>
                  </a:lnTo>
                  <a:lnTo>
                    <a:pt x="100" y="168"/>
                  </a:lnTo>
                  <a:lnTo>
                    <a:pt x="102" y="168"/>
                  </a:lnTo>
                  <a:lnTo>
                    <a:pt x="102" y="168"/>
                  </a:lnTo>
                  <a:lnTo>
                    <a:pt x="104" y="166"/>
                  </a:lnTo>
                  <a:lnTo>
                    <a:pt x="104" y="166"/>
                  </a:lnTo>
                  <a:lnTo>
                    <a:pt x="104" y="164"/>
                  </a:lnTo>
                  <a:lnTo>
                    <a:pt x="106" y="161"/>
                  </a:lnTo>
                  <a:lnTo>
                    <a:pt x="108" y="153"/>
                  </a:lnTo>
                  <a:lnTo>
                    <a:pt x="108" y="145"/>
                  </a:lnTo>
                  <a:lnTo>
                    <a:pt x="108" y="145"/>
                  </a:lnTo>
                  <a:lnTo>
                    <a:pt x="108" y="144"/>
                  </a:lnTo>
                  <a:lnTo>
                    <a:pt x="110" y="144"/>
                  </a:lnTo>
                  <a:lnTo>
                    <a:pt x="112" y="144"/>
                  </a:lnTo>
                  <a:lnTo>
                    <a:pt x="112" y="144"/>
                  </a:lnTo>
                  <a:lnTo>
                    <a:pt x="114" y="142"/>
                  </a:lnTo>
                  <a:lnTo>
                    <a:pt x="115" y="142"/>
                  </a:lnTo>
                  <a:lnTo>
                    <a:pt x="115" y="142"/>
                  </a:lnTo>
                  <a:lnTo>
                    <a:pt x="114" y="138"/>
                  </a:lnTo>
                  <a:lnTo>
                    <a:pt x="115" y="134"/>
                  </a:lnTo>
                  <a:lnTo>
                    <a:pt x="115" y="132"/>
                  </a:lnTo>
                  <a:lnTo>
                    <a:pt x="115" y="132"/>
                  </a:lnTo>
                  <a:lnTo>
                    <a:pt x="123" y="125"/>
                  </a:lnTo>
                  <a:lnTo>
                    <a:pt x="123" y="125"/>
                  </a:lnTo>
                  <a:lnTo>
                    <a:pt x="131" y="117"/>
                  </a:lnTo>
                  <a:lnTo>
                    <a:pt x="131" y="117"/>
                  </a:lnTo>
                  <a:lnTo>
                    <a:pt x="132" y="113"/>
                  </a:lnTo>
                  <a:lnTo>
                    <a:pt x="138" y="113"/>
                  </a:lnTo>
                  <a:lnTo>
                    <a:pt x="138" y="113"/>
                  </a:lnTo>
                  <a:lnTo>
                    <a:pt x="140" y="111"/>
                  </a:lnTo>
                  <a:lnTo>
                    <a:pt x="140" y="108"/>
                  </a:lnTo>
                  <a:lnTo>
                    <a:pt x="138" y="108"/>
                  </a:lnTo>
                  <a:lnTo>
                    <a:pt x="138" y="108"/>
                  </a:lnTo>
                  <a:lnTo>
                    <a:pt x="138" y="106"/>
                  </a:lnTo>
                  <a:lnTo>
                    <a:pt x="138" y="106"/>
                  </a:lnTo>
                  <a:lnTo>
                    <a:pt x="136" y="108"/>
                  </a:lnTo>
                  <a:lnTo>
                    <a:pt x="134" y="108"/>
                  </a:lnTo>
                  <a:lnTo>
                    <a:pt x="138" y="104"/>
                  </a:lnTo>
                  <a:lnTo>
                    <a:pt x="138" y="104"/>
                  </a:lnTo>
                  <a:lnTo>
                    <a:pt x="144" y="96"/>
                  </a:lnTo>
                  <a:lnTo>
                    <a:pt x="144" y="96"/>
                  </a:lnTo>
                  <a:lnTo>
                    <a:pt x="144" y="94"/>
                  </a:lnTo>
                  <a:lnTo>
                    <a:pt x="144" y="94"/>
                  </a:lnTo>
                  <a:lnTo>
                    <a:pt x="146" y="91"/>
                  </a:lnTo>
                  <a:lnTo>
                    <a:pt x="146" y="87"/>
                  </a:lnTo>
                  <a:lnTo>
                    <a:pt x="146" y="87"/>
                  </a:lnTo>
                  <a:lnTo>
                    <a:pt x="148" y="91"/>
                  </a:lnTo>
                  <a:lnTo>
                    <a:pt x="148" y="91"/>
                  </a:lnTo>
                  <a:lnTo>
                    <a:pt x="149" y="87"/>
                  </a:lnTo>
                  <a:lnTo>
                    <a:pt x="149" y="87"/>
                  </a:lnTo>
                  <a:lnTo>
                    <a:pt x="151" y="87"/>
                  </a:lnTo>
                  <a:lnTo>
                    <a:pt x="153" y="87"/>
                  </a:lnTo>
                  <a:lnTo>
                    <a:pt x="155" y="87"/>
                  </a:lnTo>
                  <a:lnTo>
                    <a:pt x="155" y="87"/>
                  </a:lnTo>
                  <a:lnTo>
                    <a:pt x="159" y="87"/>
                  </a:lnTo>
                  <a:lnTo>
                    <a:pt x="159" y="83"/>
                  </a:lnTo>
                  <a:lnTo>
                    <a:pt x="159" y="83"/>
                  </a:lnTo>
                  <a:lnTo>
                    <a:pt x="159" y="81"/>
                  </a:lnTo>
                  <a:lnTo>
                    <a:pt x="161" y="79"/>
                  </a:lnTo>
                  <a:lnTo>
                    <a:pt x="161" y="77"/>
                  </a:lnTo>
                  <a:lnTo>
                    <a:pt x="159" y="77"/>
                  </a:lnTo>
                  <a:lnTo>
                    <a:pt x="159" y="77"/>
                  </a:lnTo>
                  <a:lnTo>
                    <a:pt x="155" y="75"/>
                  </a:lnTo>
                  <a:lnTo>
                    <a:pt x="157" y="75"/>
                  </a:lnTo>
                  <a:lnTo>
                    <a:pt x="151" y="77"/>
                  </a:lnTo>
                  <a:lnTo>
                    <a:pt x="151" y="77"/>
                  </a:lnTo>
                  <a:lnTo>
                    <a:pt x="146" y="77"/>
                  </a:lnTo>
                  <a:lnTo>
                    <a:pt x="144" y="79"/>
                  </a:lnTo>
                  <a:lnTo>
                    <a:pt x="140" y="79"/>
                  </a:lnTo>
                  <a:lnTo>
                    <a:pt x="138" y="79"/>
                  </a:lnTo>
                  <a:lnTo>
                    <a:pt x="138" y="79"/>
                  </a:lnTo>
                  <a:lnTo>
                    <a:pt x="134" y="83"/>
                  </a:lnTo>
                  <a:lnTo>
                    <a:pt x="132" y="85"/>
                  </a:lnTo>
                  <a:lnTo>
                    <a:pt x="127" y="85"/>
                  </a:lnTo>
                  <a:lnTo>
                    <a:pt x="127" y="85"/>
                  </a:lnTo>
                  <a:lnTo>
                    <a:pt x="123" y="87"/>
                  </a:lnTo>
                  <a:lnTo>
                    <a:pt x="119" y="87"/>
                  </a:lnTo>
                  <a:lnTo>
                    <a:pt x="115" y="91"/>
                  </a:lnTo>
                  <a:lnTo>
                    <a:pt x="112" y="89"/>
                  </a:lnTo>
                  <a:lnTo>
                    <a:pt x="134" y="77"/>
                  </a:lnTo>
                  <a:lnTo>
                    <a:pt x="142" y="74"/>
                  </a:lnTo>
                  <a:lnTo>
                    <a:pt x="136" y="68"/>
                  </a:lnTo>
                  <a:lnTo>
                    <a:pt x="136" y="68"/>
                  </a:lnTo>
                  <a:lnTo>
                    <a:pt x="134" y="66"/>
                  </a:lnTo>
                  <a:lnTo>
                    <a:pt x="132" y="66"/>
                  </a:lnTo>
                  <a:lnTo>
                    <a:pt x="134" y="66"/>
                  </a:lnTo>
                  <a:lnTo>
                    <a:pt x="134" y="66"/>
                  </a:lnTo>
                  <a:lnTo>
                    <a:pt x="140" y="62"/>
                  </a:lnTo>
                  <a:lnTo>
                    <a:pt x="146" y="62"/>
                  </a:lnTo>
                  <a:lnTo>
                    <a:pt x="146" y="62"/>
                  </a:lnTo>
                  <a:lnTo>
                    <a:pt x="146" y="62"/>
                  </a:lnTo>
                  <a:lnTo>
                    <a:pt x="148" y="62"/>
                  </a:lnTo>
                  <a:lnTo>
                    <a:pt x="148" y="62"/>
                  </a:lnTo>
                  <a:lnTo>
                    <a:pt x="149" y="62"/>
                  </a:lnTo>
                  <a:lnTo>
                    <a:pt x="149" y="62"/>
                  </a:lnTo>
                  <a:lnTo>
                    <a:pt x="155" y="57"/>
                  </a:lnTo>
                  <a:lnTo>
                    <a:pt x="155" y="57"/>
                  </a:lnTo>
                  <a:lnTo>
                    <a:pt x="155" y="60"/>
                  </a:lnTo>
                  <a:lnTo>
                    <a:pt x="155" y="60"/>
                  </a:lnTo>
                  <a:lnTo>
                    <a:pt x="155" y="64"/>
                  </a:lnTo>
                  <a:lnTo>
                    <a:pt x="155" y="66"/>
                  </a:lnTo>
                  <a:lnTo>
                    <a:pt x="157" y="68"/>
                  </a:lnTo>
                  <a:lnTo>
                    <a:pt x="157" y="68"/>
                  </a:lnTo>
                  <a:lnTo>
                    <a:pt x="159" y="66"/>
                  </a:lnTo>
                  <a:lnTo>
                    <a:pt x="159" y="66"/>
                  </a:lnTo>
                  <a:lnTo>
                    <a:pt x="157" y="62"/>
                  </a:lnTo>
                  <a:lnTo>
                    <a:pt x="159" y="62"/>
                  </a:lnTo>
                  <a:lnTo>
                    <a:pt x="161" y="64"/>
                  </a:lnTo>
                  <a:lnTo>
                    <a:pt x="161" y="64"/>
                  </a:lnTo>
                  <a:lnTo>
                    <a:pt x="163" y="66"/>
                  </a:lnTo>
                  <a:lnTo>
                    <a:pt x="165" y="66"/>
                  </a:lnTo>
                  <a:lnTo>
                    <a:pt x="166" y="66"/>
                  </a:lnTo>
                  <a:lnTo>
                    <a:pt x="166" y="66"/>
                  </a:lnTo>
                  <a:lnTo>
                    <a:pt x="166" y="66"/>
                  </a:lnTo>
                  <a:lnTo>
                    <a:pt x="170" y="66"/>
                  </a:lnTo>
                  <a:lnTo>
                    <a:pt x="170" y="66"/>
                  </a:lnTo>
                  <a:lnTo>
                    <a:pt x="170" y="66"/>
                  </a:lnTo>
                  <a:lnTo>
                    <a:pt x="172" y="64"/>
                  </a:lnTo>
                  <a:lnTo>
                    <a:pt x="174" y="64"/>
                  </a:lnTo>
                  <a:lnTo>
                    <a:pt x="176" y="64"/>
                  </a:lnTo>
                  <a:lnTo>
                    <a:pt x="178" y="62"/>
                  </a:lnTo>
                  <a:lnTo>
                    <a:pt x="172" y="58"/>
                  </a:lnTo>
                  <a:lnTo>
                    <a:pt x="172" y="58"/>
                  </a:lnTo>
                  <a:lnTo>
                    <a:pt x="170" y="58"/>
                  </a:lnTo>
                  <a:lnTo>
                    <a:pt x="170" y="58"/>
                  </a:lnTo>
                  <a:lnTo>
                    <a:pt x="168" y="55"/>
                  </a:lnTo>
                  <a:lnTo>
                    <a:pt x="168" y="55"/>
                  </a:lnTo>
                  <a:lnTo>
                    <a:pt x="170" y="51"/>
                  </a:lnTo>
                  <a:lnTo>
                    <a:pt x="172" y="49"/>
                  </a:lnTo>
                  <a:lnTo>
                    <a:pt x="172" y="49"/>
                  </a:lnTo>
                  <a:lnTo>
                    <a:pt x="176" y="43"/>
                  </a:lnTo>
                  <a:lnTo>
                    <a:pt x="182" y="49"/>
                  </a:lnTo>
                  <a:lnTo>
                    <a:pt x="189" y="53"/>
                  </a:lnTo>
                  <a:lnTo>
                    <a:pt x="193" y="49"/>
                  </a:lnTo>
                  <a:lnTo>
                    <a:pt x="193" y="49"/>
                  </a:lnTo>
                  <a:lnTo>
                    <a:pt x="193" y="49"/>
                  </a:lnTo>
                  <a:lnTo>
                    <a:pt x="193" y="47"/>
                  </a:lnTo>
                  <a:lnTo>
                    <a:pt x="193" y="45"/>
                  </a:lnTo>
                  <a:lnTo>
                    <a:pt x="193" y="45"/>
                  </a:lnTo>
                  <a:lnTo>
                    <a:pt x="189" y="41"/>
                  </a:lnTo>
                  <a:lnTo>
                    <a:pt x="193" y="38"/>
                  </a:lnTo>
                  <a:lnTo>
                    <a:pt x="195" y="28"/>
                  </a:lnTo>
                  <a:lnTo>
                    <a:pt x="195" y="28"/>
                  </a:lnTo>
                  <a:lnTo>
                    <a:pt x="195" y="26"/>
                  </a:lnTo>
                  <a:lnTo>
                    <a:pt x="197" y="24"/>
                  </a:lnTo>
                  <a:lnTo>
                    <a:pt x="199" y="24"/>
                  </a:lnTo>
                  <a:lnTo>
                    <a:pt x="199" y="24"/>
                  </a:lnTo>
                  <a:lnTo>
                    <a:pt x="202" y="24"/>
                  </a:lnTo>
                  <a:lnTo>
                    <a:pt x="208" y="22"/>
                  </a:lnTo>
                  <a:lnTo>
                    <a:pt x="208" y="24"/>
                  </a:lnTo>
                  <a:lnTo>
                    <a:pt x="208" y="24"/>
                  </a:lnTo>
                  <a:lnTo>
                    <a:pt x="208" y="26"/>
                  </a:lnTo>
                  <a:lnTo>
                    <a:pt x="210" y="28"/>
                  </a:lnTo>
                  <a:lnTo>
                    <a:pt x="210" y="28"/>
                  </a:lnTo>
                  <a:lnTo>
                    <a:pt x="210" y="38"/>
                  </a:lnTo>
                  <a:lnTo>
                    <a:pt x="214" y="41"/>
                  </a:lnTo>
                  <a:lnTo>
                    <a:pt x="214" y="41"/>
                  </a:lnTo>
                  <a:lnTo>
                    <a:pt x="218" y="41"/>
                  </a:lnTo>
                  <a:lnTo>
                    <a:pt x="219" y="40"/>
                  </a:lnTo>
                  <a:lnTo>
                    <a:pt x="219" y="40"/>
                  </a:lnTo>
                  <a:lnTo>
                    <a:pt x="219" y="40"/>
                  </a:lnTo>
                  <a:lnTo>
                    <a:pt x="219" y="40"/>
                  </a:lnTo>
                  <a:lnTo>
                    <a:pt x="221" y="36"/>
                  </a:lnTo>
                  <a:lnTo>
                    <a:pt x="223" y="36"/>
                  </a:lnTo>
                  <a:lnTo>
                    <a:pt x="223" y="32"/>
                  </a:lnTo>
                  <a:lnTo>
                    <a:pt x="223" y="30"/>
                  </a:lnTo>
                  <a:lnTo>
                    <a:pt x="231" y="32"/>
                  </a:lnTo>
                  <a:lnTo>
                    <a:pt x="231" y="32"/>
                  </a:lnTo>
                  <a:lnTo>
                    <a:pt x="231" y="32"/>
                  </a:lnTo>
                  <a:lnTo>
                    <a:pt x="233" y="34"/>
                  </a:lnTo>
                  <a:lnTo>
                    <a:pt x="235" y="32"/>
                  </a:lnTo>
                  <a:lnTo>
                    <a:pt x="235" y="32"/>
                  </a:lnTo>
                  <a:lnTo>
                    <a:pt x="235" y="32"/>
                  </a:lnTo>
                  <a:lnTo>
                    <a:pt x="235" y="30"/>
                  </a:lnTo>
                  <a:lnTo>
                    <a:pt x="231" y="28"/>
                  </a:lnTo>
                  <a:lnTo>
                    <a:pt x="229" y="24"/>
                  </a:lnTo>
                  <a:lnTo>
                    <a:pt x="229" y="24"/>
                  </a:lnTo>
                  <a:lnTo>
                    <a:pt x="229" y="22"/>
                  </a:lnTo>
                  <a:lnTo>
                    <a:pt x="229" y="22"/>
                  </a:lnTo>
                  <a:lnTo>
                    <a:pt x="229" y="21"/>
                  </a:lnTo>
                  <a:lnTo>
                    <a:pt x="231" y="19"/>
                  </a:lnTo>
                  <a:lnTo>
                    <a:pt x="233" y="19"/>
                  </a:lnTo>
                  <a:lnTo>
                    <a:pt x="235" y="19"/>
                  </a:lnTo>
                  <a:lnTo>
                    <a:pt x="236" y="19"/>
                  </a:lnTo>
                  <a:lnTo>
                    <a:pt x="236" y="21"/>
                  </a:lnTo>
                  <a:lnTo>
                    <a:pt x="236" y="21"/>
                  </a:lnTo>
                  <a:lnTo>
                    <a:pt x="240" y="24"/>
                  </a:lnTo>
                  <a:lnTo>
                    <a:pt x="242" y="26"/>
                  </a:lnTo>
                  <a:lnTo>
                    <a:pt x="244" y="26"/>
                  </a:lnTo>
                  <a:lnTo>
                    <a:pt x="250" y="24"/>
                  </a:lnTo>
                  <a:lnTo>
                    <a:pt x="244" y="19"/>
                  </a:lnTo>
                  <a:lnTo>
                    <a:pt x="244" y="13"/>
                  </a:lnTo>
                  <a:lnTo>
                    <a:pt x="244" y="13"/>
                  </a:lnTo>
                  <a:lnTo>
                    <a:pt x="252" y="11"/>
                  </a:lnTo>
                  <a:lnTo>
                    <a:pt x="252" y="11"/>
                  </a:lnTo>
                  <a:lnTo>
                    <a:pt x="255" y="11"/>
                  </a:lnTo>
                  <a:lnTo>
                    <a:pt x="255" y="15"/>
                  </a:lnTo>
                  <a:lnTo>
                    <a:pt x="255" y="15"/>
                  </a:lnTo>
                  <a:lnTo>
                    <a:pt x="255" y="21"/>
                  </a:lnTo>
                  <a:lnTo>
                    <a:pt x="255" y="24"/>
                  </a:lnTo>
                  <a:lnTo>
                    <a:pt x="263" y="21"/>
                  </a:lnTo>
                  <a:lnTo>
                    <a:pt x="263" y="21"/>
                  </a:lnTo>
                  <a:lnTo>
                    <a:pt x="267" y="17"/>
                  </a:lnTo>
                  <a:lnTo>
                    <a:pt x="267" y="17"/>
                  </a:lnTo>
                  <a:lnTo>
                    <a:pt x="270" y="11"/>
                  </a:lnTo>
                  <a:lnTo>
                    <a:pt x="274" y="7"/>
                  </a:lnTo>
                  <a:lnTo>
                    <a:pt x="274" y="7"/>
                  </a:lnTo>
                  <a:lnTo>
                    <a:pt x="276" y="7"/>
                  </a:lnTo>
                  <a:lnTo>
                    <a:pt x="276" y="7"/>
                  </a:lnTo>
                  <a:lnTo>
                    <a:pt x="282" y="7"/>
                  </a:lnTo>
                  <a:lnTo>
                    <a:pt x="284" y="5"/>
                  </a:lnTo>
                  <a:lnTo>
                    <a:pt x="286" y="4"/>
                  </a:lnTo>
                  <a:lnTo>
                    <a:pt x="293" y="2"/>
                  </a:lnTo>
                  <a:lnTo>
                    <a:pt x="286" y="13"/>
                  </a:lnTo>
                  <a:lnTo>
                    <a:pt x="286" y="13"/>
                  </a:lnTo>
                  <a:lnTo>
                    <a:pt x="284" y="15"/>
                  </a:lnTo>
                  <a:lnTo>
                    <a:pt x="282" y="17"/>
                  </a:lnTo>
                  <a:lnTo>
                    <a:pt x="282" y="19"/>
                  </a:lnTo>
                  <a:lnTo>
                    <a:pt x="282" y="19"/>
                  </a:lnTo>
                  <a:lnTo>
                    <a:pt x="282" y="21"/>
                  </a:lnTo>
                  <a:lnTo>
                    <a:pt x="284" y="21"/>
                  </a:lnTo>
                  <a:lnTo>
                    <a:pt x="286" y="22"/>
                  </a:lnTo>
                  <a:lnTo>
                    <a:pt x="284" y="24"/>
                  </a:lnTo>
                  <a:lnTo>
                    <a:pt x="284" y="24"/>
                  </a:lnTo>
                  <a:lnTo>
                    <a:pt x="282" y="26"/>
                  </a:lnTo>
                  <a:lnTo>
                    <a:pt x="282" y="28"/>
                  </a:lnTo>
                  <a:lnTo>
                    <a:pt x="286" y="28"/>
                  </a:lnTo>
                  <a:lnTo>
                    <a:pt x="286" y="28"/>
                  </a:lnTo>
                  <a:lnTo>
                    <a:pt x="286" y="28"/>
                  </a:lnTo>
                  <a:lnTo>
                    <a:pt x="286" y="28"/>
                  </a:lnTo>
                  <a:lnTo>
                    <a:pt x="289" y="24"/>
                  </a:lnTo>
                  <a:lnTo>
                    <a:pt x="289" y="24"/>
                  </a:lnTo>
                  <a:lnTo>
                    <a:pt x="291" y="24"/>
                  </a:lnTo>
                  <a:lnTo>
                    <a:pt x="291" y="24"/>
                  </a:lnTo>
                  <a:lnTo>
                    <a:pt x="291" y="22"/>
                  </a:lnTo>
                  <a:lnTo>
                    <a:pt x="293" y="21"/>
                  </a:lnTo>
                  <a:lnTo>
                    <a:pt x="297" y="19"/>
                  </a:lnTo>
                  <a:lnTo>
                    <a:pt x="297" y="11"/>
                  </a:lnTo>
                  <a:lnTo>
                    <a:pt x="297" y="7"/>
                  </a:lnTo>
                  <a:lnTo>
                    <a:pt x="297" y="7"/>
                  </a:lnTo>
                  <a:lnTo>
                    <a:pt x="301" y="4"/>
                  </a:lnTo>
                  <a:lnTo>
                    <a:pt x="303" y="0"/>
                  </a:lnTo>
                  <a:lnTo>
                    <a:pt x="303" y="0"/>
                  </a:lnTo>
                  <a:lnTo>
                    <a:pt x="303" y="2"/>
                  </a:lnTo>
                  <a:lnTo>
                    <a:pt x="303" y="2"/>
                  </a:lnTo>
                  <a:lnTo>
                    <a:pt x="303" y="7"/>
                  </a:lnTo>
                  <a:lnTo>
                    <a:pt x="303" y="7"/>
                  </a:lnTo>
                  <a:lnTo>
                    <a:pt x="303" y="11"/>
                  </a:lnTo>
                  <a:lnTo>
                    <a:pt x="305" y="15"/>
                  </a:lnTo>
                  <a:lnTo>
                    <a:pt x="308" y="19"/>
                  </a:lnTo>
                  <a:lnTo>
                    <a:pt x="308" y="19"/>
                  </a:lnTo>
                  <a:lnTo>
                    <a:pt x="308" y="19"/>
                  </a:lnTo>
                  <a:lnTo>
                    <a:pt x="308" y="19"/>
                  </a:lnTo>
                  <a:lnTo>
                    <a:pt x="312" y="17"/>
                  </a:lnTo>
                  <a:lnTo>
                    <a:pt x="312" y="17"/>
                  </a:lnTo>
                  <a:lnTo>
                    <a:pt x="312" y="11"/>
                  </a:lnTo>
                  <a:lnTo>
                    <a:pt x="314" y="9"/>
                  </a:lnTo>
                  <a:lnTo>
                    <a:pt x="312" y="7"/>
                  </a:lnTo>
                  <a:lnTo>
                    <a:pt x="312" y="7"/>
                  </a:lnTo>
                  <a:lnTo>
                    <a:pt x="312" y="7"/>
                  </a:lnTo>
                  <a:lnTo>
                    <a:pt x="312" y="7"/>
                  </a:lnTo>
                  <a:lnTo>
                    <a:pt x="314" y="4"/>
                  </a:lnTo>
                  <a:lnTo>
                    <a:pt x="316" y="2"/>
                  </a:lnTo>
                  <a:lnTo>
                    <a:pt x="320" y="2"/>
                  </a:lnTo>
                  <a:lnTo>
                    <a:pt x="320" y="2"/>
                  </a:lnTo>
                  <a:lnTo>
                    <a:pt x="322" y="2"/>
                  </a:lnTo>
                  <a:lnTo>
                    <a:pt x="323" y="4"/>
                  </a:lnTo>
                  <a:lnTo>
                    <a:pt x="325" y="5"/>
                  </a:lnTo>
                  <a:lnTo>
                    <a:pt x="327" y="7"/>
                  </a:lnTo>
                  <a:lnTo>
                    <a:pt x="327" y="15"/>
                  </a:lnTo>
                  <a:lnTo>
                    <a:pt x="327" y="15"/>
                  </a:lnTo>
                  <a:lnTo>
                    <a:pt x="329" y="19"/>
                  </a:lnTo>
                  <a:lnTo>
                    <a:pt x="329" y="21"/>
                  </a:lnTo>
                  <a:lnTo>
                    <a:pt x="331" y="19"/>
                  </a:lnTo>
                  <a:lnTo>
                    <a:pt x="331" y="19"/>
                  </a:lnTo>
                  <a:lnTo>
                    <a:pt x="331" y="11"/>
                  </a:lnTo>
                  <a:lnTo>
                    <a:pt x="331" y="11"/>
                  </a:lnTo>
                  <a:lnTo>
                    <a:pt x="333" y="11"/>
                  </a:lnTo>
                  <a:lnTo>
                    <a:pt x="333" y="11"/>
                  </a:lnTo>
                  <a:lnTo>
                    <a:pt x="339" y="9"/>
                  </a:lnTo>
                  <a:lnTo>
                    <a:pt x="339" y="7"/>
                  </a:lnTo>
                  <a:lnTo>
                    <a:pt x="339" y="7"/>
                  </a:lnTo>
                  <a:lnTo>
                    <a:pt x="340" y="11"/>
                  </a:lnTo>
                  <a:lnTo>
                    <a:pt x="342" y="11"/>
                  </a:lnTo>
                  <a:lnTo>
                    <a:pt x="344" y="13"/>
                  </a:lnTo>
                  <a:lnTo>
                    <a:pt x="344" y="13"/>
                  </a:lnTo>
                  <a:lnTo>
                    <a:pt x="348" y="13"/>
                  </a:lnTo>
                  <a:lnTo>
                    <a:pt x="352" y="15"/>
                  </a:lnTo>
                  <a:lnTo>
                    <a:pt x="356" y="17"/>
                  </a:lnTo>
                  <a:lnTo>
                    <a:pt x="356" y="17"/>
                  </a:lnTo>
                  <a:lnTo>
                    <a:pt x="357" y="22"/>
                  </a:lnTo>
                  <a:lnTo>
                    <a:pt x="363" y="22"/>
                  </a:lnTo>
                  <a:lnTo>
                    <a:pt x="365" y="22"/>
                  </a:lnTo>
                  <a:lnTo>
                    <a:pt x="356" y="26"/>
                  </a:lnTo>
                  <a:lnTo>
                    <a:pt x="346" y="28"/>
                  </a:lnTo>
                  <a:lnTo>
                    <a:pt x="346" y="28"/>
                  </a:lnTo>
                  <a:lnTo>
                    <a:pt x="344" y="28"/>
                  </a:lnTo>
                  <a:lnTo>
                    <a:pt x="342" y="30"/>
                  </a:lnTo>
                  <a:lnTo>
                    <a:pt x="340" y="28"/>
                  </a:lnTo>
                  <a:lnTo>
                    <a:pt x="340" y="28"/>
                  </a:lnTo>
                  <a:lnTo>
                    <a:pt x="339" y="28"/>
                  </a:lnTo>
                  <a:lnTo>
                    <a:pt x="337" y="28"/>
                  </a:lnTo>
                  <a:lnTo>
                    <a:pt x="335" y="28"/>
                  </a:lnTo>
                  <a:lnTo>
                    <a:pt x="331" y="28"/>
                  </a:lnTo>
                  <a:lnTo>
                    <a:pt x="340" y="34"/>
                  </a:lnTo>
                  <a:lnTo>
                    <a:pt x="340" y="34"/>
                  </a:lnTo>
                  <a:lnTo>
                    <a:pt x="340" y="36"/>
                  </a:lnTo>
                  <a:lnTo>
                    <a:pt x="342" y="38"/>
                  </a:lnTo>
                  <a:lnTo>
                    <a:pt x="342" y="38"/>
                  </a:lnTo>
                  <a:lnTo>
                    <a:pt x="342" y="38"/>
                  </a:lnTo>
                  <a:lnTo>
                    <a:pt x="342" y="38"/>
                  </a:lnTo>
                  <a:lnTo>
                    <a:pt x="344" y="38"/>
                  </a:lnTo>
                  <a:lnTo>
                    <a:pt x="346" y="38"/>
                  </a:lnTo>
                  <a:lnTo>
                    <a:pt x="352" y="38"/>
                  </a:lnTo>
                  <a:lnTo>
                    <a:pt x="357" y="40"/>
                  </a:lnTo>
                  <a:lnTo>
                    <a:pt x="357" y="40"/>
                  </a:lnTo>
                  <a:lnTo>
                    <a:pt x="357" y="40"/>
                  </a:lnTo>
                  <a:lnTo>
                    <a:pt x="357" y="40"/>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80" name="Freeform 280">
              <a:extLst>
                <a:ext uri="{FF2B5EF4-FFF2-40B4-BE49-F238E27FC236}">
                  <a16:creationId xmlns:a16="http://schemas.microsoft.com/office/drawing/2014/main" id="{8D11FEBF-4657-E141-A8E7-BF537CF6145E}"/>
                </a:ext>
              </a:extLst>
            </p:cNvPr>
            <p:cNvSpPr>
              <a:spLocks/>
            </p:cNvSpPr>
            <p:nvPr userDrawn="1"/>
          </p:nvSpPr>
          <p:spPr bwMode="auto">
            <a:xfrm>
              <a:off x="1475356" y="1897761"/>
              <a:ext cx="103827" cy="66267"/>
            </a:xfrm>
            <a:custGeom>
              <a:avLst/>
              <a:gdLst>
                <a:gd name="T0" fmla="*/ 14 w 68"/>
                <a:gd name="T1" fmla="*/ 42 h 51"/>
                <a:gd name="T2" fmla="*/ 27 w 68"/>
                <a:gd name="T3" fmla="*/ 38 h 51"/>
                <a:gd name="T4" fmla="*/ 42 w 68"/>
                <a:gd name="T5" fmla="*/ 48 h 51"/>
                <a:gd name="T6" fmla="*/ 55 w 68"/>
                <a:gd name="T7" fmla="*/ 51 h 51"/>
                <a:gd name="T8" fmla="*/ 61 w 68"/>
                <a:gd name="T9" fmla="*/ 44 h 51"/>
                <a:gd name="T10" fmla="*/ 57 w 68"/>
                <a:gd name="T11" fmla="*/ 25 h 51"/>
                <a:gd name="T12" fmla="*/ 57 w 68"/>
                <a:gd name="T13" fmla="*/ 19 h 51"/>
                <a:gd name="T14" fmla="*/ 63 w 68"/>
                <a:gd name="T15" fmla="*/ 17 h 51"/>
                <a:gd name="T16" fmla="*/ 68 w 68"/>
                <a:gd name="T17" fmla="*/ 6 h 51"/>
                <a:gd name="T18" fmla="*/ 61 w 68"/>
                <a:gd name="T19" fmla="*/ 6 h 51"/>
                <a:gd name="T20" fmla="*/ 53 w 68"/>
                <a:gd name="T21" fmla="*/ 6 h 51"/>
                <a:gd name="T22" fmla="*/ 53 w 68"/>
                <a:gd name="T23" fmla="*/ 6 h 51"/>
                <a:gd name="T24" fmla="*/ 50 w 68"/>
                <a:gd name="T25" fmla="*/ 6 h 51"/>
                <a:gd name="T26" fmla="*/ 50 w 68"/>
                <a:gd name="T27" fmla="*/ 6 h 51"/>
                <a:gd name="T28" fmla="*/ 48 w 68"/>
                <a:gd name="T29" fmla="*/ 6 h 51"/>
                <a:gd name="T30" fmla="*/ 46 w 68"/>
                <a:gd name="T31" fmla="*/ 4 h 51"/>
                <a:gd name="T32" fmla="*/ 42 w 68"/>
                <a:gd name="T33" fmla="*/ 2 h 51"/>
                <a:gd name="T34" fmla="*/ 42 w 68"/>
                <a:gd name="T35" fmla="*/ 2 h 51"/>
                <a:gd name="T36" fmla="*/ 38 w 68"/>
                <a:gd name="T37" fmla="*/ 4 h 51"/>
                <a:gd name="T38" fmla="*/ 38 w 68"/>
                <a:gd name="T39" fmla="*/ 4 h 51"/>
                <a:gd name="T40" fmla="*/ 36 w 68"/>
                <a:gd name="T41" fmla="*/ 2 h 51"/>
                <a:gd name="T42" fmla="*/ 36 w 68"/>
                <a:gd name="T43" fmla="*/ 2 h 51"/>
                <a:gd name="T44" fmla="*/ 33 w 68"/>
                <a:gd name="T45" fmla="*/ 0 h 51"/>
                <a:gd name="T46" fmla="*/ 33 w 68"/>
                <a:gd name="T47" fmla="*/ 0 h 51"/>
                <a:gd name="T48" fmla="*/ 31 w 68"/>
                <a:gd name="T49" fmla="*/ 0 h 51"/>
                <a:gd name="T50" fmla="*/ 31 w 68"/>
                <a:gd name="T51" fmla="*/ 0 h 51"/>
                <a:gd name="T52" fmla="*/ 29 w 68"/>
                <a:gd name="T53" fmla="*/ 2 h 51"/>
                <a:gd name="T54" fmla="*/ 27 w 68"/>
                <a:gd name="T55" fmla="*/ 2 h 51"/>
                <a:gd name="T56" fmla="*/ 27 w 68"/>
                <a:gd name="T57" fmla="*/ 2 h 51"/>
                <a:gd name="T58" fmla="*/ 23 w 68"/>
                <a:gd name="T59" fmla="*/ 4 h 51"/>
                <a:gd name="T60" fmla="*/ 21 w 68"/>
                <a:gd name="T61" fmla="*/ 4 h 51"/>
                <a:gd name="T62" fmla="*/ 19 w 68"/>
                <a:gd name="T63" fmla="*/ 4 h 51"/>
                <a:gd name="T64" fmla="*/ 17 w 68"/>
                <a:gd name="T65" fmla="*/ 6 h 51"/>
                <a:gd name="T66" fmla="*/ 17 w 68"/>
                <a:gd name="T67" fmla="*/ 6 h 51"/>
                <a:gd name="T68" fmla="*/ 4 w 68"/>
                <a:gd name="T69" fmla="*/ 6 h 51"/>
                <a:gd name="T70" fmla="*/ 0 w 68"/>
                <a:gd name="T71" fmla="*/ 14 h 51"/>
                <a:gd name="T72" fmla="*/ 0 w 68"/>
                <a:gd name="T73" fmla="*/ 17 h 51"/>
                <a:gd name="T74" fmla="*/ 0 w 68"/>
                <a:gd name="T75" fmla="*/ 17 h 51"/>
                <a:gd name="T76" fmla="*/ 2 w 68"/>
                <a:gd name="T77" fmla="*/ 23 h 51"/>
                <a:gd name="T78" fmla="*/ 2 w 68"/>
                <a:gd name="T79" fmla="*/ 23 h 51"/>
                <a:gd name="T80" fmla="*/ 0 w 68"/>
                <a:gd name="T81" fmla="*/ 27 h 51"/>
                <a:gd name="T82" fmla="*/ 0 w 68"/>
                <a:gd name="T83" fmla="*/ 29 h 51"/>
                <a:gd name="T84" fmla="*/ 2 w 68"/>
                <a:gd name="T85" fmla="*/ 29 h 51"/>
                <a:gd name="T86" fmla="*/ 2 w 68"/>
                <a:gd name="T87" fmla="*/ 29 h 51"/>
                <a:gd name="T88" fmla="*/ 4 w 68"/>
                <a:gd name="T89" fmla="*/ 34 h 51"/>
                <a:gd name="T90" fmla="*/ 4 w 68"/>
                <a:gd name="T91" fmla="*/ 36 h 51"/>
                <a:gd name="T92" fmla="*/ 10 w 68"/>
                <a:gd name="T93" fmla="*/ 36 h 51"/>
                <a:gd name="T94" fmla="*/ 12 w 68"/>
                <a:gd name="T95" fmla="*/ 36 h 51"/>
                <a:gd name="T96" fmla="*/ 14 w 68"/>
                <a:gd name="T97" fmla="*/ 42 h 51"/>
                <a:gd name="T98" fmla="*/ 14 w 68"/>
                <a:gd name="T99" fmla="*/ 42 h 51"/>
                <a:gd name="T100" fmla="*/ 14 w 68"/>
                <a:gd name="T101" fmla="*/ 42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8" h="51">
                  <a:moveTo>
                    <a:pt x="14" y="42"/>
                  </a:moveTo>
                  <a:lnTo>
                    <a:pt x="27" y="38"/>
                  </a:lnTo>
                  <a:lnTo>
                    <a:pt x="42" y="48"/>
                  </a:lnTo>
                  <a:lnTo>
                    <a:pt x="55" y="51"/>
                  </a:lnTo>
                  <a:lnTo>
                    <a:pt x="61" y="44"/>
                  </a:lnTo>
                  <a:lnTo>
                    <a:pt x="57" y="25"/>
                  </a:lnTo>
                  <a:lnTo>
                    <a:pt x="57" y="19"/>
                  </a:lnTo>
                  <a:lnTo>
                    <a:pt x="63" y="17"/>
                  </a:lnTo>
                  <a:lnTo>
                    <a:pt x="68" y="6"/>
                  </a:lnTo>
                  <a:lnTo>
                    <a:pt x="61" y="6"/>
                  </a:lnTo>
                  <a:lnTo>
                    <a:pt x="53" y="6"/>
                  </a:lnTo>
                  <a:lnTo>
                    <a:pt x="53" y="6"/>
                  </a:lnTo>
                  <a:lnTo>
                    <a:pt x="50" y="6"/>
                  </a:lnTo>
                  <a:lnTo>
                    <a:pt x="50" y="6"/>
                  </a:lnTo>
                  <a:lnTo>
                    <a:pt x="48" y="6"/>
                  </a:lnTo>
                  <a:lnTo>
                    <a:pt x="46" y="4"/>
                  </a:lnTo>
                  <a:lnTo>
                    <a:pt x="42" y="2"/>
                  </a:lnTo>
                  <a:lnTo>
                    <a:pt x="42" y="2"/>
                  </a:lnTo>
                  <a:lnTo>
                    <a:pt x="38" y="4"/>
                  </a:lnTo>
                  <a:lnTo>
                    <a:pt x="38" y="4"/>
                  </a:lnTo>
                  <a:lnTo>
                    <a:pt x="36" y="2"/>
                  </a:lnTo>
                  <a:lnTo>
                    <a:pt x="36" y="2"/>
                  </a:lnTo>
                  <a:lnTo>
                    <a:pt x="33" y="0"/>
                  </a:lnTo>
                  <a:lnTo>
                    <a:pt x="33" y="0"/>
                  </a:lnTo>
                  <a:lnTo>
                    <a:pt x="31" y="0"/>
                  </a:lnTo>
                  <a:lnTo>
                    <a:pt x="31" y="0"/>
                  </a:lnTo>
                  <a:lnTo>
                    <a:pt x="29" y="2"/>
                  </a:lnTo>
                  <a:lnTo>
                    <a:pt x="27" y="2"/>
                  </a:lnTo>
                  <a:lnTo>
                    <a:pt x="27" y="2"/>
                  </a:lnTo>
                  <a:lnTo>
                    <a:pt x="23" y="4"/>
                  </a:lnTo>
                  <a:lnTo>
                    <a:pt x="21" y="4"/>
                  </a:lnTo>
                  <a:lnTo>
                    <a:pt x="19" y="4"/>
                  </a:lnTo>
                  <a:lnTo>
                    <a:pt x="17" y="6"/>
                  </a:lnTo>
                  <a:lnTo>
                    <a:pt x="17" y="6"/>
                  </a:lnTo>
                  <a:lnTo>
                    <a:pt x="4" y="6"/>
                  </a:lnTo>
                  <a:lnTo>
                    <a:pt x="0" y="14"/>
                  </a:lnTo>
                  <a:lnTo>
                    <a:pt x="0" y="17"/>
                  </a:lnTo>
                  <a:lnTo>
                    <a:pt x="0" y="17"/>
                  </a:lnTo>
                  <a:lnTo>
                    <a:pt x="2" y="23"/>
                  </a:lnTo>
                  <a:lnTo>
                    <a:pt x="2" y="23"/>
                  </a:lnTo>
                  <a:lnTo>
                    <a:pt x="0" y="27"/>
                  </a:lnTo>
                  <a:lnTo>
                    <a:pt x="0" y="29"/>
                  </a:lnTo>
                  <a:lnTo>
                    <a:pt x="2" y="29"/>
                  </a:lnTo>
                  <a:lnTo>
                    <a:pt x="2" y="29"/>
                  </a:lnTo>
                  <a:lnTo>
                    <a:pt x="4" y="34"/>
                  </a:lnTo>
                  <a:lnTo>
                    <a:pt x="4" y="36"/>
                  </a:lnTo>
                  <a:lnTo>
                    <a:pt x="10" y="36"/>
                  </a:lnTo>
                  <a:lnTo>
                    <a:pt x="12" y="36"/>
                  </a:lnTo>
                  <a:lnTo>
                    <a:pt x="14" y="42"/>
                  </a:lnTo>
                  <a:lnTo>
                    <a:pt x="14" y="42"/>
                  </a:lnTo>
                  <a:lnTo>
                    <a:pt x="14" y="42"/>
                  </a:lnTo>
                  <a:close/>
                </a:path>
              </a:pathLst>
            </a:custGeom>
            <a:solidFill>
              <a:schemeClr val="bg1">
                <a:lumMod val="85000"/>
              </a:schemeClr>
            </a:solidFill>
            <a:ln w="635" cap="rnd">
              <a:solidFill>
                <a:schemeClr val="bg1">
                  <a:alpha val="17000"/>
                </a:schemeClr>
              </a:solidFill>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81" name="Freeform 281">
              <a:extLst>
                <a:ext uri="{FF2B5EF4-FFF2-40B4-BE49-F238E27FC236}">
                  <a16:creationId xmlns:a16="http://schemas.microsoft.com/office/drawing/2014/main" id="{63D0AFB4-2424-CD4E-BDC1-59ABD9C6D36C}"/>
                </a:ext>
              </a:extLst>
            </p:cNvPr>
            <p:cNvSpPr>
              <a:spLocks/>
            </p:cNvSpPr>
            <p:nvPr userDrawn="1"/>
          </p:nvSpPr>
          <p:spPr bwMode="auto">
            <a:xfrm>
              <a:off x="1475356" y="1897761"/>
              <a:ext cx="103827" cy="66267"/>
            </a:xfrm>
            <a:custGeom>
              <a:avLst/>
              <a:gdLst>
                <a:gd name="T0" fmla="*/ 14 w 68"/>
                <a:gd name="T1" fmla="*/ 42 h 51"/>
                <a:gd name="T2" fmla="*/ 27 w 68"/>
                <a:gd name="T3" fmla="*/ 38 h 51"/>
                <a:gd name="T4" fmla="*/ 42 w 68"/>
                <a:gd name="T5" fmla="*/ 48 h 51"/>
                <a:gd name="T6" fmla="*/ 55 w 68"/>
                <a:gd name="T7" fmla="*/ 51 h 51"/>
                <a:gd name="T8" fmla="*/ 61 w 68"/>
                <a:gd name="T9" fmla="*/ 44 h 51"/>
                <a:gd name="T10" fmla="*/ 57 w 68"/>
                <a:gd name="T11" fmla="*/ 25 h 51"/>
                <a:gd name="T12" fmla="*/ 57 w 68"/>
                <a:gd name="T13" fmla="*/ 19 h 51"/>
                <a:gd name="T14" fmla="*/ 63 w 68"/>
                <a:gd name="T15" fmla="*/ 17 h 51"/>
                <a:gd name="T16" fmla="*/ 68 w 68"/>
                <a:gd name="T17" fmla="*/ 6 h 51"/>
                <a:gd name="T18" fmla="*/ 61 w 68"/>
                <a:gd name="T19" fmla="*/ 6 h 51"/>
                <a:gd name="T20" fmla="*/ 53 w 68"/>
                <a:gd name="T21" fmla="*/ 6 h 51"/>
                <a:gd name="T22" fmla="*/ 53 w 68"/>
                <a:gd name="T23" fmla="*/ 6 h 51"/>
                <a:gd name="T24" fmla="*/ 50 w 68"/>
                <a:gd name="T25" fmla="*/ 6 h 51"/>
                <a:gd name="T26" fmla="*/ 50 w 68"/>
                <a:gd name="T27" fmla="*/ 6 h 51"/>
                <a:gd name="T28" fmla="*/ 48 w 68"/>
                <a:gd name="T29" fmla="*/ 6 h 51"/>
                <a:gd name="T30" fmla="*/ 46 w 68"/>
                <a:gd name="T31" fmla="*/ 4 h 51"/>
                <a:gd name="T32" fmla="*/ 42 w 68"/>
                <a:gd name="T33" fmla="*/ 2 h 51"/>
                <a:gd name="T34" fmla="*/ 42 w 68"/>
                <a:gd name="T35" fmla="*/ 2 h 51"/>
                <a:gd name="T36" fmla="*/ 38 w 68"/>
                <a:gd name="T37" fmla="*/ 4 h 51"/>
                <a:gd name="T38" fmla="*/ 38 w 68"/>
                <a:gd name="T39" fmla="*/ 4 h 51"/>
                <a:gd name="T40" fmla="*/ 36 w 68"/>
                <a:gd name="T41" fmla="*/ 2 h 51"/>
                <a:gd name="T42" fmla="*/ 36 w 68"/>
                <a:gd name="T43" fmla="*/ 2 h 51"/>
                <a:gd name="T44" fmla="*/ 33 w 68"/>
                <a:gd name="T45" fmla="*/ 0 h 51"/>
                <a:gd name="T46" fmla="*/ 33 w 68"/>
                <a:gd name="T47" fmla="*/ 0 h 51"/>
                <a:gd name="T48" fmla="*/ 31 w 68"/>
                <a:gd name="T49" fmla="*/ 0 h 51"/>
                <a:gd name="T50" fmla="*/ 31 w 68"/>
                <a:gd name="T51" fmla="*/ 0 h 51"/>
                <a:gd name="T52" fmla="*/ 29 w 68"/>
                <a:gd name="T53" fmla="*/ 2 h 51"/>
                <a:gd name="T54" fmla="*/ 27 w 68"/>
                <a:gd name="T55" fmla="*/ 2 h 51"/>
                <a:gd name="T56" fmla="*/ 27 w 68"/>
                <a:gd name="T57" fmla="*/ 2 h 51"/>
                <a:gd name="T58" fmla="*/ 23 w 68"/>
                <a:gd name="T59" fmla="*/ 4 h 51"/>
                <a:gd name="T60" fmla="*/ 21 w 68"/>
                <a:gd name="T61" fmla="*/ 4 h 51"/>
                <a:gd name="T62" fmla="*/ 19 w 68"/>
                <a:gd name="T63" fmla="*/ 4 h 51"/>
                <a:gd name="T64" fmla="*/ 17 w 68"/>
                <a:gd name="T65" fmla="*/ 6 h 51"/>
                <a:gd name="T66" fmla="*/ 17 w 68"/>
                <a:gd name="T67" fmla="*/ 6 h 51"/>
                <a:gd name="T68" fmla="*/ 4 w 68"/>
                <a:gd name="T69" fmla="*/ 6 h 51"/>
                <a:gd name="T70" fmla="*/ 0 w 68"/>
                <a:gd name="T71" fmla="*/ 14 h 51"/>
                <a:gd name="T72" fmla="*/ 0 w 68"/>
                <a:gd name="T73" fmla="*/ 17 h 51"/>
                <a:gd name="T74" fmla="*/ 0 w 68"/>
                <a:gd name="T75" fmla="*/ 17 h 51"/>
                <a:gd name="T76" fmla="*/ 2 w 68"/>
                <a:gd name="T77" fmla="*/ 23 h 51"/>
                <a:gd name="T78" fmla="*/ 2 w 68"/>
                <a:gd name="T79" fmla="*/ 23 h 51"/>
                <a:gd name="T80" fmla="*/ 0 w 68"/>
                <a:gd name="T81" fmla="*/ 27 h 51"/>
                <a:gd name="T82" fmla="*/ 0 w 68"/>
                <a:gd name="T83" fmla="*/ 29 h 51"/>
                <a:gd name="T84" fmla="*/ 2 w 68"/>
                <a:gd name="T85" fmla="*/ 29 h 51"/>
                <a:gd name="T86" fmla="*/ 2 w 68"/>
                <a:gd name="T87" fmla="*/ 29 h 51"/>
                <a:gd name="T88" fmla="*/ 4 w 68"/>
                <a:gd name="T89" fmla="*/ 34 h 51"/>
                <a:gd name="T90" fmla="*/ 4 w 68"/>
                <a:gd name="T91" fmla="*/ 36 h 51"/>
                <a:gd name="T92" fmla="*/ 10 w 68"/>
                <a:gd name="T93" fmla="*/ 36 h 51"/>
                <a:gd name="T94" fmla="*/ 12 w 68"/>
                <a:gd name="T95" fmla="*/ 36 h 51"/>
                <a:gd name="T96" fmla="*/ 14 w 68"/>
                <a:gd name="T97" fmla="*/ 42 h 51"/>
                <a:gd name="T98" fmla="*/ 14 w 68"/>
                <a:gd name="T99" fmla="*/ 42 h 51"/>
                <a:gd name="T100" fmla="*/ 14 w 68"/>
                <a:gd name="T101" fmla="*/ 42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8" h="51">
                  <a:moveTo>
                    <a:pt x="14" y="42"/>
                  </a:moveTo>
                  <a:lnTo>
                    <a:pt x="27" y="38"/>
                  </a:lnTo>
                  <a:lnTo>
                    <a:pt x="42" y="48"/>
                  </a:lnTo>
                  <a:lnTo>
                    <a:pt x="55" y="51"/>
                  </a:lnTo>
                  <a:lnTo>
                    <a:pt x="61" y="44"/>
                  </a:lnTo>
                  <a:lnTo>
                    <a:pt x="57" y="25"/>
                  </a:lnTo>
                  <a:lnTo>
                    <a:pt x="57" y="19"/>
                  </a:lnTo>
                  <a:lnTo>
                    <a:pt x="63" y="17"/>
                  </a:lnTo>
                  <a:lnTo>
                    <a:pt x="68" y="6"/>
                  </a:lnTo>
                  <a:lnTo>
                    <a:pt x="61" y="6"/>
                  </a:lnTo>
                  <a:lnTo>
                    <a:pt x="53" y="6"/>
                  </a:lnTo>
                  <a:lnTo>
                    <a:pt x="53" y="6"/>
                  </a:lnTo>
                  <a:lnTo>
                    <a:pt x="50" y="6"/>
                  </a:lnTo>
                  <a:lnTo>
                    <a:pt x="50" y="6"/>
                  </a:lnTo>
                  <a:lnTo>
                    <a:pt x="48" y="6"/>
                  </a:lnTo>
                  <a:lnTo>
                    <a:pt x="46" y="4"/>
                  </a:lnTo>
                  <a:lnTo>
                    <a:pt x="42" y="2"/>
                  </a:lnTo>
                  <a:lnTo>
                    <a:pt x="42" y="2"/>
                  </a:lnTo>
                  <a:lnTo>
                    <a:pt x="38" y="4"/>
                  </a:lnTo>
                  <a:lnTo>
                    <a:pt x="38" y="4"/>
                  </a:lnTo>
                  <a:lnTo>
                    <a:pt x="36" y="2"/>
                  </a:lnTo>
                  <a:lnTo>
                    <a:pt x="36" y="2"/>
                  </a:lnTo>
                  <a:lnTo>
                    <a:pt x="33" y="0"/>
                  </a:lnTo>
                  <a:lnTo>
                    <a:pt x="33" y="0"/>
                  </a:lnTo>
                  <a:lnTo>
                    <a:pt x="31" y="0"/>
                  </a:lnTo>
                  <a:lnTo>
                    <a:pt x="31" y="0"/>
                  </a:lnTo>
                  <a:lnTo>
                    <a:pt x="29" y="2"/>
                  </a:lnTo>
                  <a:lnTo>
                    <a:pt x="27" y="2"/>
                  </a:lnTo>
                  <a:lnTo>
                    <a:pt x="27" y="2"/>
                  </a:lnTo>
                  <a:lnTo>
                    <a:pt x="23" y="4"/>
                  </a:lnTo>
                  <a:lnTo>
                    <a:pt x="21" y="4"/>
                  </a:lnTo>
                  <a:lnTo>
                    <a:pt x="19" y="4"/>
                  </a:lnTo>
                  <a:lnTo>
                    <a:pt x="17" y="6"/>
                  </a:lnTo>
                  <a:lnTo>
                    <a:pt x="17" y="6"/>
                  </a:lnTo>
                  <a:lnTo>
                    <a:pt x="4" y="6"/>
                  </a:lnTo>
                  <a:lnTo>
                    <a:pt x="0" y="14"/>
                  </a:lnTo>
                  <a:lnTo>
                    <a:pt x="0" y="17"/>
                  </a:lnTo>
                  <a:lnTo>
                    <a:pt x="0" y="17"/>
                  </a:lnTo>
                  <a:lnTo>
                    <a:pt x="2" y="23"/>
                  </a:lnTo>
                  <a:lnTo>
                    <a:pt x="2" y="23"/>
                  </a:lnTo>
                  <a:lnTo>
                    <a:pt x="0" y="27"/>
                  </a:lnTo>
                  <a:lnTo>
                    <a:pt x="0" y="29"/>
                  </a:lnTo>
                  <a:lnTo>
                    <a:pt x="2" y="29"/>
                  </a:lnTo>
                  <a:lnTo>
                    <a:pt x="2" y="29"/>
                  </a:lnTo>
                  <a:lnTo>
                    <a:pt x="4" y="34"/>
                  </a:lnTo>
                  <a:lnTo>
                    <a:pt x="4" y="36"/>
                  </a:lnTo>
                  <a:lnTo>
                    <a:pt x="10" y="36"/>
                  </a:lnTo>
                  <a:lnTo>
                    <a:pt x="12" y="36"/>
                  </a:lnTo>
                  <a:lnTo>
                    <a:pt x="14" y="42"/>
                  </a:lnTo>
                  <a:lnTo>
                    <a:pt x="14" y="42"/>
                  </a:lnTo>
                  <a:lnTo>
                    <a:pt x="14" y="42"/>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82" name="Freeform 282">
              <a:extLst>
                <a:ext uri="{FF2B5EF4-FFF2-40B4-BE49-F238E27FC236}">
                  <a16:creationId xmlns:a16="http://schemas.microsoft.com/office/drawing/2014/main" id="{05300A64-1A0F-3149-8EE3-D9F24167A582}"/>
                </a:ext>
              </a:extLst>
            </p:cNvPr>
            <p:cNvSpPr>
              <a:spLocks/>
            </p:cNvSpPr>
            <p:nvPr userDrawn="1"/>
          </p:nvSpPr>
          <p:spPr bwMode="auto">
            <a:xfrm>
              <a:off x="1438712" y="1930244"/>
              <a:ext cx="32064" cy="16892"/>
            </a:xfrm>
            <a:custGeom>
              <a:avLst/>
              <a:gdLst>
                <a:gd name="T0" fmla="*/ 4 w 21"/>
                <a:gd name="T1" fmla="*/ 4 h 13"/>
                <a:gd name="T2" fmla="*/ 4 w 21"/>
                <a:gd name="T3" fmla="*/ 9 h 13"/>
                <a:gd name="T4" fmla="*/ 7 w 21"/>
                <a:gd name="T5" fmla="*/ 13 h 13"/>
                <a:gd name="T6" fmla="*/ 9 w 21"/>
                <a:gd name="T7" fmla="*/ 11 h 13"/>
                <a:gd name="T8" fmla="*/ 11 w 21"/>
                <a:gd name="T9" fmla="*/ 9 h 13"/>
                <a:gd name="T10" fmla="*/ 13 w 21"/>
                <a:gd name="T11" fmla="*/ 9 h 13"/>
                <a:gd name="T12" fmla="*/ 19 w 21"/>
                <a:gd name="T13" fmla="*/ 4 h 13"/>
                <a:gd name="T14" fmla="*/ 21 w 21"/>
                <a:gd name="T15" fmla="*/ 2 h 13"/>
                <a:gd name="T16" fmla="*/ 13 w 21"/>
                <a:gd name="T17" fmla="*/ 2 h 13"/>
                <a:gd name="T18" fmla="*/ 13 w 21"/>
                <a:gd name="T19" fmla="*/ 2 h 13"/>
                <a:gd name="T20" fmla="*/ 13 w 21"/>
                <a:gd name="T21" fmla="*/ 4 h 13"/>
                <a:gd name="T22" fmla="*/ 11 w 21"/>
                <a:gd name="T23" fmla="*/ 4 h 13"/>
                <a:gd name="T24" fmla="*/ 11 w 21"/>
                <a:gd name="T25" fmla="*/ 2 h 13"/>
                <a:gd name="T26" fmla="*/ 11 w 21"/>
                <a:gd name="T27" fmla="*/ 2 h 13"/>
                <a:gd name="T28" fmla="*/ 9 w 21"/>
                <a:gd name="T29" fmla="*/ 0 h 13"/>
                <a:gd name="T30" fmla="*/ 7 w 21"/>
                <a:gd name="T31" fmla="*/ 0 h 13"/>
                <a:gd name="T32" fmla="*/ 5 w 21"/>
                <a:gd name="T33" fmla="*/ 0 h 13"/>
                <a:gd name="T34" fmla="*/ 0 w 21"/>
                <a:gd name="T35" fmla="*/ 4 h 13"/>
                <a:gd name="T36" fmla="*/ 4 w 21"/>
                <a:gd name="T37" fmla="*/ 4 h 13"/>
                <a:gd name="T38" fmla="*/ 4 w 21"/>
                <a:gd name="T39" fmla="*/ 4 h 13"/>
                <a:gd name="T40" fmla="*/ 4 w 21"/>
                <a:gd name="T41" fmla="*/ 4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1" h="13">
                  <a:moveTo>
                    <a:pt x="4" y="4"/>
                  </a:moveTo>
                  <a:lnTo>
                    <a:pt x="4" y="9"/>
                  </a:lnTo>
                  <a:lnTo>
                    <a:pt x="7" y="13"/>
                  </a:lnTo>
                  <a:lnTo>
                    <a:pt x="9" y="11"/>
                  </a:lnTo>
                  <a:lnTo>
                    <a:pt x="11" y="9"/>
                  </a:lnTo>
                  <a:lnTo>
                    <a:pt x="13" y="9"/>
                  </a:lnTo>
                  <a:lnTo>
                    <a:pt x="19" y="4"/>
                  </a:lnTo>
                  <a:lnTo>
                    <a:pt x="21" y="2"/>
                  </a:lnTo>
                  <a:lnTo>
                    <a:pt x="13" y="2"/>
                  </a:lnTo>
                  <a:lnTo>
                    <a:pt x="13" y="2"/>
                  </a:lnTo>
                  <a:lnTo>
                    <a:pt x="13" y="4"/>
                  </a:lnTo>
                  <a:lnTo>
                    <a:pt x="11" y="4"/>
                  </a:lnTo>
                  <a:lnTo>
                    <a:pt x="11" y="2"/>
                  </a:lnTo>
                  <a:lnTo>
                    <a:pt x="11" y="2"/>
                  </a:lnTo>
                  <a:lnTo>
                    <a:pt x="9" y="0"/>
                  </a:lnTo>
                  <a:lnTo>
                    <a:pt x="7" y="0"/>
                  </a:lnTo>
                  <a:lnTo>
                    <a:pt x="5" y="0"/>
                  </a:lnTo>
                  <a:lnTo>
                    <a:pt x="0" y="4"/>
                  </a:lnTo>
                  <a:lnTo>
                    <a:pt x="4" y="4"/>
                  </a:lnTo>
                  <a:lnTo>
                    <a:pt x="4" y="4"/>
                  </a:lnTo>
                  <a:lnTo>
                    <a:pt x="4" y="4"/>
                  </a:lnTo>
                  <a:close/>
                </a:path>
              </a:pathLst>
            </a:custGeom>
            <a:solidFill>
              <a:schemeClr val="bg1">
                <a:lumMod val="85000"/>
              </a:schemeClr>
            </a:solidFill>
            <a:ln w="635" cap="rnd">
              <a:solidFill>
                <a:schemeClr val="bg1">
                  <a:alpha val="17000"/>
                </a:schemeClr>
              </a:solidFill>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83" name="Freeform 283">
              <a:extLst>
                <a:ext uri="{FF2B5EF4-FFF2-40B4-BE49-F238E27FC236}">
                  <a16:creationId xmlns:a16="http://schemas.microsoft.com/office/drawing/2014/main" id="{1701B67E-294F-E64D-8F4C-A82A6074A748}"/>
                </a:ext>
              </a:extLst>
            </p:cNvPr>
            <p:cNvSpPr>
              <a:spLocks/>
            </p:cNvSpPr>
            <p:nvPr userDrawn="1"/>
          </p:nvSpPr>
          <p:spPr bwMode="auto">
            <a:xfrm>
              <a:off x="1438712" y="1930244"/>
              <a:ext cx="32064" cy="16892"/>
            </a:xfrm>
            <a:custGeom>
              <a:avLst/>
              <a:gdLst>
                <a:gd name="T0" fmla="*/ 4 w 21"/>
                <a:gd name="T1" fmla="*/ 4 h 13"/>
                <a:gd name="T2" fmla="*/ 4 w 21"/>
                <a:gd name="T3" fmla="*/ 9 h 13"/>
                <a:gd name="T4" fmla="*/ 7 w 21"/>
                <a:gd name="T5" fmla="*/ 13 h 13"/>
                <a:gd name="T6" fmla="*/ 9 w 21"/>
                <a:gd name="T7" fmla="*/ 11 h 13"/>
                <a:gd name="T8" fmla="*/ 11 w 21"/>
                <a:gd name="T9" fmla="*/ 9 h 13"/>
                <a:gd name="T10" fmla="*/ 13 w 21"/>
                <a:gd name="T11" fmla="*/ 9 h 13"/>
                <a:gd name="T12" fmla="*/ 19 w 21"/>
                <a:gd name="T13" fmla="*/ 4 h 13"/>
                <a:gd name="T14" fmla="*/ 21 w 21"/>
                <a:gd name="T15" fmla="*/ 2 h 13"/>
                <a:gd name="T16" fmla="*/ 13 w 21"/>
                <a:gd name="T17" fmla="*/ 2 h 13"/>
                <a:gd name="T18" fmla="*/ 13 w 21"/>
                <a:gd name="T19" fmla="*/ 2 h 13"/>
                <a:gd name="T20" fmla="*/ 13 w 21"/>
                <a:gd name="T21" fmla="*/ 4 h 13"/>
                <a:gd name="T22" fmla="*/ 11 w 21"/>
                <a:gd name="T23" fmla="*/ 4 h 13"/>
                <a:gd name="T24" fmla="*/ 11 w 21"/>
                <a:gd name="T25" fmla="*/ 2 h 13"/>
                <a:gd name="T26" fmla="*/ 11 w 21"/>
                <a:gd name="T27" fmla="*/ 2 h 13"/>
                <a:gd name="T28" fmla="*/ 9 w 21"/>
                <a:gd name="T29" fmla="*/ 0 h 13"/>
                <a:gd name="T30" fmla="*/ 7 w 21"/>
                <a:gd name="T31" fmla="*/ 0 h 13"/>
                <a:gd name="T32" fmla="*/ 5 w 21"/>
                <a:gd name="T33" fmla="*/ 0 h 13"/>
                <a:gd name="T34" fmla="*/ 0 w 21"/>
                <a:gd name="T35" fmla="*/ 4 h 13"/>
                <a:gd name="T36" fmla="*/ 4 w 21"/>
                <a:gd name="T37" fmla="*/ 4 h 13"/>
                <a:gd name="T38" fmla="*/ 4 w 21"/>
                <a:gd name="T39" fmla="*/ 4 h 13"/>
                <a:gd name="T40" fmla="*/ 4 w 21"/>
                <a:gd name="T41" fmla="*/ 4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1" h="13">
                  <a:moveTo>
                    <a:pt x="4" y="4"/>
                  </a:moveTo>
                  <a:lnTo>
                    <a:pt x="4" y="9"/>
                  </a:lnTo>
                  <a:lnTo>
                    <a:pt x="7" y="13"/>
                  </a:lnTo>
                  <a:lnTo>
                    <a:pt x="9" y="11"/>
                  </a:lnTo>
                  <a:lnTo>
                    <a:pt x="11" y="9"/>
                  </a:lnTo>
                  <a:lnTo>
                    <a:pt x="13" y="9"/>
                  </a:lnTo>
                  <a:lnTo>
                    <a:pt x="19" y="4"/>
                  </a:lnTo>
                  <a:lnTo>
                    <a:pt x="21" y="2"/>
                  </a:lnTo>
                  <a:lnTo>
                    <a:pt x="13" y="2"/>
                  </a:lnTo>
                  <a:lnTo>
                    <a:pt x="13" y="2"/>
                  </a:lnTo>
                  <a:lnTo>
                    <a:pt x="13" y="4"/>
                  </a:lnTo>
                  <a:lnTo>
                    <a:pt x="11" y="4"/>
                  </a:lnTo>
                  <a:lnTo>
                    <a:pt x="11" y="2"/>
                  </a:lnTo>
                  <a:lnTo>
                    <a:pt x="11" y="2"/>
                  </a:lnTo>
                  <a:lnTo>
                    <a:pt x="9" y="0"/>
                  </a:lnTo>
                  <a:lnTo>
                    <a:pt x="7" y="0"/>
                  </a:lnTo>
                  <a:lnTo>
                    <a:pt x="5" y="0"/>
                  </a:lnTo>
                  <a:lnTo>
                    <a:pt x="0" y="4"/>
                  </a:lnTo>
                  <a:lnTo>
                    <a:pt x="4" y="4"/>
                  </a:lnTo>
                  <a:lnTo>
                    <a:pt x="4" y="4"/>
                  </a:lnTo>
                  <a:lnTo>
                    <a:pt x="4" y="4"/>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84" name="Freeform 284">
              <a:extLst>
                <a:ext uri="{FF2B5EF4-FFF2-40B4-BE49-F238E27FC236}">
                  <a16:creationId xmlns:a16="http://schemas.microsoft.com/office/drawing/2014/main" id="{431B5FBE-B393-744E-B003-706E23D08B53}"/>
                </a:ext>
              </a:extLst>
            </p:cNvPr>
            <p:cNvSpPr>
              <a:spLocks/>
            </p:cNvSpPr>
            <p:nvPr userDrawn="1"/>
          </p:nvSpPr>
          <p:spPr bwMode="auto">
            <a:xfrm>
              <a:off x="1221897" y="1578121"/>
              <a:ext cx="274836" cy="452172"/>
            </a:xfrm>
            <a:custGeom>
              <a:avLst/>
              <a:gdLst>
                <a:gd name="T0" fmla="*/ 19 w 180"/>
                <a:gd name="T1" fmla="*/ 239 h 348"/>
                <a:gd name="T2" fmla="*/ 25 w 180"/>
                <a:gd name="T3" fmla="*/ 212 h 348"/>
                <a:gd name="T4" fmla="*/ 15 w 180"/>
                <a:gd name="T5" fmla="*/ 182 h 348"/>
                <a:gd name="T6" fmla="*/ 15 w 180"/>
                <a:gd name="T7" fmla="*/ 163 h 348"/>
                <a:gd name="T8" fmla="*/ 34 w 180"/>
                <a:gd name="T9" fmla="*/ 123 h 348"/>
                <a:gd name="T10" fmla="*/ 59 w 180"/>
                <a:gd name="T11" fmla="*/ 70 h 348"/>
                <a:gd name="T12" fmla="*/ 94 w 180"/>
                <a:gd name="T13" fmla="*/ 31 h 348"/>
                <a:gd name="T14" fmla="*/ 127 w 180"/>
                <a:gd name="T15" fmla="*/ 16 h 348"/>
                <a:gd name="T16" fmla="*/ 161 w 180"/>
                <a:gd name="T17" fmla="*/ 19 h 348"/>
                <a:gd name="T18" fmla="*/ 172 w 180"/>
                <a:gd name="T19" fmla="*/ 57 h 348"/>
                <a:gd name="T20" fmla="*/ 180 w 180"/>
                <a:gd name="T21" fmla="*/ 93 h 348"/>
                <a:gd name="T22" fmla="*/ 159 w 180"/>
                <a:gd name="T23" fmla="*/ 93 h 348"/>
                <a:gd name="T24" fmla="*/ 155 w 180"/>
                <a:gd name="T25" fmla="*/ 95 h 348"/>
                <a:gd name="T26" fmla="*/ 147 w 180"/>
                <a:gd name="T27" fmla="*/ 97 h 348"/>
                <a:gd name="T28" fmla="*/ 146 w 180"/>
                <a:gd name="T29" fmla="*/ 101 h 348"/>
                <a:gd name="T30" fmla="*/ 142 w 180"/>
                <a:gd name="T31" fmla="*/ 104 h 348"/>
                <a:gd name="T32" fmla="*/ 138 w 180"/>
                <a:gd name="T33" fmla="*/ 112 h 348"/>
                <a:gd name="T34" fmla="*/ 132 w 180"/>
                <a:gd name="T35" fmla="*/ 118 h 348"/>
                <a:gd name="T36" fmla="*/ 138 w 180"/>
                <a:gd name="T37" fmla="*/ 125 h 348"/>
                <a:gd name="T38" fmla="*/ 136 w 180"/>
                <a:gd name="T39" fmla="*/ 137 h 348"/>
                <a:gd name="T40" fmla="*/ 123 w 180"/>
                <a:gd name="T41" fmla="*/ 148 h 348"/>
                <a:gd name="T42" fmla="*/ 117 w 180"/>
                <a:gd name="T43" fmla="*/ 150 h 348"/>
                <a:gd name="T44" fmla="*/ 112 w 180"/>
                <a:gd name="T45" fmla="*/ 156 h 348"/>
                <a:gd name="T46" fmla="*/ 104 w 180"/>
                <a:gd name="T47" fmla="*/ 157 h 348"/>
                <a:gd name="T48" fmla="*/ 93 w 180"/>
                <a:gd name="T49" fmla="*/ 173 h 348"/>
                <a:gd name="T50" fmla="*/ 89 w 180"/>
                <a:gd name="T51" fmla="*/ 174 h 348"/>
                <a:gd name="T52" fmla="*/ 89 w 180"/>
                <a:gd name="T53" fmla="*/ 178 h 348"/>
                <a:gd name="T54" fmla="*/ 85 w 180"/>
                <a:gd name="T55" fmla="*/ 184 h 348"/>
                <a:gd name="T56" fmla="*/ 83 w 180"/>
                <a:gd name="T57" fmla="*/ 191 h 348"/>
                <a:gd name="T58" fmla="*/ 83 w 180"/>
                <a:gd name="T59" fmla="*/ 208 h 348"/>
                <a:gd name="T60" fmla="*/ 85 w 180"/>
                <a:gd name="T61" fmla="*/ 226 h 348"/>
                <a:gd name="T62" fmla="*/ 89 w 180"/>
                <a:gd name="T63" fmla="*/ 227 h 348"/>
                <a:gd name="T64" fmla="*/ 100 w 180"/>
                <a:gd name="T65" fmla="*/ 231 h 348"/>
                <a:gd name="T66" fmla="*/ 100 w 180"/>
                <a:gd name="T67" fmla="*/ 239 h 348"/>
                <a:gd name="T68" fmla="*/ 104 w 180"/>
                <a:gd name="T69" fmla="*/ 244 h 348"/>
                <a:gd name="T70" fmla="*/ 104 w 180"/>
                <a:gd name="T71" fmla="*/ 252 h 348"/>
                <a:gd name="T72" fmla="*/ 100 w 180"/>
                <a:gd name="T73" fmla="*/ 254 h 348"/>
                <a:gd name="T74" fmla="*/ 96 w 180"/>
                <a:gd name="T75" fmla="*/ 263 h 348"/>
                <a:gd name="T76" fmla="*/ 77 w 180"/>
                <a:gd name="T77" fmla="*/ 271 h 348"/>
                <a:gd name="T78" fmla="*/ 76 w 180"/>
                <a:gd name="T79" fmla="*/ 273 h 348"/>
                <a:gd name="T80" fmla="*/ 76 w 180"/>
                <a:gd name="T81" fmla="*/ 288 h 348"/>
                <a:gd name="T82" fmla="*/ 74 w 180"/>
                <a:gd name="T83" fmla="*/ 294 h 348"/>
                <a:gd name="T84" fmla="*/ 74 w 180"/>
                <a:gd name="T85" fmla="*/ 313 h 348"/>
                <a:gd name="T86" fmla="*/ 70 w 180"/>
                <a:gd name="T87" fmla="*/ 322 h 348"/>
                <a:gd name="T88" fmla="*/ 70 w 180"/>
                <a:gd name="T89" fmla="*/ 333 h 348"/>
                <a:gd name="T90" fmla="*/ 60 w 180"/>
                <a:gd name="T91" fmla="*/ 330 h 348"/>
                <a:gd name="T92" fmla="*/ 51 w 180"/>
                <a:gd name="T93" fmla="*/ 331 h 348"/>
                <a:gd name="T94" fmla="*/ 45 w 180"/>
                <a:gd name="T95" fmla="*/ 333 h 348"/>
                <a:gd name="T96" fmla="*/ 42 w 180"/>
                <a:gd name="T97" fmla="*/ 343 h 348"/>
                <a:gd name="T98" fmla="*/ 36 w 180"/>
                <a:gd name="T99" fmla="*/ 348 h 348"/>
                <a:gd name="T100" fmla="*/ 26 w 180"/>
                <a:gd name="T101" fmla="*/ 343 h 348"/>
                <a:gd name="T102" fmla="*/ 26 w 180"/>
                <a:gd name="T103" fmla="*/ 330 h 348"/>
                <a:gd name="T104" fmla="*/ 26 w 180"/>
                <a:gd name="T105" fmla="*/ 322 h 348"/>
                <a:gd name="T106" fmla="*/ 21 w 180"/>
                <a:gd name="T107" fmla="*/ 314 h 348"/>
                <a:gd name="T108" fmla="*/ 19 w 180"/>
                <a:gd name="T109" fmla="*/ 309 h 348"/>
                <a:gd name="T110" fmla="*/ 9 w 180"/>
                <a:gd name="T111" fmla="*/ 292 h 348"/>
                <a:gd name="T112" fmla="*/ 0 w 180"/>
                <a:gd name="T113" fmla="*/ 267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80" h="348">
                  <a:moveTo>
                    <a:pt x="0" y="267"/>
                  </a:moveTo>
                  <a:lnTo>
                    <a:pt x="7" y="267"/>
                  </a:lnTo>
                  <a:lnTo>
                    <a:pt x="7" y="244"/>
                  </a:lnTo>
                  <a:lnTo>
                    <a:pt x="19" y="239"/>
                  </a:lnTo>
                  <a:lnTo>
                    <a:pt x="19" y="224"/>
                  </a:lnTo>
                  <a:lnTo>
                    <a:pt x="15" y="220"/>
                  </a:lnTo>
                  <a:lnTo>
                    <a:pt x="15" y="214"/>
                  </a:lnTo>
                  <a:lnTo>
                    <a:pt x="25" y="212"/>
                  </a:lnTo>
                  <a:lnTo>
                    <a:pt x="25" y="205"/>
                  </a:lnTo>
                  <a:lnTo>
                    <a:pt x="15" y="197"/>
                  </a:lnTo>
                  <a:lnTo>
                    <a:pt x="15" y="197"/>
                  </a:lnTo>
                  <a:lnTo>
                    <a:pt x="15" y="182"/>
                  </a:lnTo>
                  <a:lnTo>
                    <a:pt x="15" y="182"/>
                  </a:lnTo>
                  <a:lnTo>
                    <a:pt x="15" y="173"/>
                  </a:lnTo>
                  <a:lnTo>
                    <a:pt x="15" y="173"/>
                  </a:lnTo>
                  <a:lnTo>
                    <a:pt x="15" y="163"/>
                  </a:lnTo>
                  <a:lnTo>
                    <a:pt x="11" y="156"/>
                  </a:lnTo>
                  <a:lnTo>
                    <a:pt x="26" y="139"/>
                  </a:lnTo>
                  <a:lnTo>
                    <a:pt x="42" y="139"/>
                  </a:lnTo>
                  <a:lnTo>
                    <a:pt x="34" y="123"/>
                  </a:lnTo>
                  <a:lnTo>
                    <a:pt x="47" y="108"/>
                  </a:lnTo>
                  <a:lnTo>
                    <a:pt x="49" y="80"/>
                  </a:lnTo>
                  <a:lnTo>
                    <a:pt x="57" y="80"/>
                  </a:lnTo>
                  <a:lnTo>
                    <a:pt x="59" y="70"/>
                  </a:lnTo>
                  <a:lnTo>
                    <a:pt x="72" y="57"/>
                  </a:lnTo>
                  <a:lnTo>
                    <a:pt x="70" y="46"/>
                  </a:lnTo>
                  <a:lnTo>
                    <a:pt x="83" y="29"/>
                  </a:lnTo>
                  <a:lnTo>
                    <a:pt x="94" y="31"/>
                  </a:lnTo>
                  <a:lnTo>
                    <a:pt x="98" y="27"/>
                  </a:lnTo>
                  <a:lnTo>
                    <a:pt x="94" y="14"/>
                  </a:lnTo>
                  <a:lnTo>
                    <a:pt x="121" y="21"/>
                  </a:lnTo>
                  <a:lnTo>
                    <a:pt x="127" y="16"/>
                  </a:lnTo>
                  <a:lnTo>
                    <a:pt x="127" y="0"/>
                  </a:lnTo>
                  <a:lnTo>
                    <a:pt x="134" y="2"/>
                  </a:lnTo>
                  <a:lnTo>
                    <a:pt x="149" y="21"/>
                  </a:lnTo>
                  <a:lnTo>
                    <a:pt x="161" y="19"/>
                  </a:lnTo>
                  <a:lnTo>
                    <a:pt x="172" y="29"/>
                  </a:lnTo>
                  <a:lnTo>
                    <a:pt x="172" y="29"/>
                  </a:lnTo>
                  <a:lnTo>
                    <a:pt x="170" y="48"/>
                  </a:lnTo>
                  <a:lnTo>
                    <a:pt x="172" y="57"/>
                  </a:lnTo>
                  <a:lnTo>
                    <a:pt x="176" y="67"/>
                  </a:lnTo>
                  <a:lnTo>
                    <a:pt x="170" y="74"/>
                  </a:lnTo>
                  <a:lnTo>
                    <a:pt x="180" y="87"/>
                  </a:lnTo>
                  <a:lnTo>
                    <a:pt x="180" y="93"/>
                  </a:lnTo>
                  <a:lnTo>
                    <a:pt x="172" y="93"/>
                  </a:lnTo>
                  <a:lnTo>
                    <a:pt x="164" y="93"/>
                  </a:lnTo>
                  <a:lnTo>
                    <a:pt x="164" y="93"/>
                  </a:lnTo>
                  <a:lnTo>
                    <a:pt x="159" y="93"/>
                  </a:lnTo>
                  <a:lnTo>
                    <a:pt x="159" y="93"/>
                  </a:lnTo>
                  <a:lnTo>
                    <a:pt x="153" y="93"/>
                  </a:lnTo>
                  <a:lnTo>
                    <a:pt x="153" y="93"/>
                  </a:lnTo>
                  <a:lnTo>
                    <a:pt x="155" y="95"/>
                  </a:lnTo>
                  <a:lnTo>
                    <a:pt x="153" y="97"/>
                  </a:lnTo>
                  <a:lnTo>
                    <a:pt x="153" y="97"/>
                  </a:lnTo>
                  <a:lnTo>
                    <a:pt x="153" y="97"/>
                  </a:lnTo>
                  <a:lnTo>
                    <a:pt x="147" y="97"/>
                  </a:lnTo>
                  <a:lnTo>
                    <a:pt x="146" y="97"/>
                  </a:lnTo>
                  <a:lnTo>
                    <a:pt x="146" y="99"/>
                  </a:lnTo>
                  <a:lnTo>
                    <a:pt x="146" y="99"/>
                  </a:lnTo>
                  <a:lnTo>
                    <a:pt x="146" y="101"/>
                  </a:lnTo>
                  <a:lnTo>
                    <a:pt x="144" y="103"/>
                  </a:lnTo>
                  <a:lnTo>
                    <a:pt x="142" y="104"/>
                  </a:lnTo>
                  <a:lnTo>
                    <a:pt x="142" y="104"/>
                  </a:lnTo>
                  <a:lnTo>
                    <a:pt x="142" y="104"/>
                  </a:lnTo>
                  <a:lnTo>
                    <a:pt x="142" y="108"/>
                  </a:lnTo>
                  <a:lnTo>
                    <a:pt x="140" y="108"/>
                  </a:lnTo>
                  <a:lnTo>
                    <a:pt x="138" y="110"/>
                  </a:lnTo>
                  <a:lnTo>
                    <a:pt x="138" y="112"/>
                  </a:lnTo>
                  <a:lnTo>
                    <a:pt x="138" y="112"/>
                  </a:lnTo>
                  <a:lnTo>
                    <a:pt x="138" y="114"/>
                  </a:lnTo>
                  <a:lnTo>
                    <a:pt x="134" y="116"/>
                  </a:lnTo>
                  <a:lnTo>
                    <a:pt x="132" y="118"/>
                  </a:lnTo>
                  <a:lnTo>
                    <a:pt x="132" y="120"/>
                  </a:lnTo>
                  <a:lnTo>
                    <a:pt x="132" y="120"/>
                  </a:lnTo>
                  <a:lnTo>
                    <a:pt x="132" y="120"/>
                  </a:lnTo>
                  <a:lnTo>
                    <a:pt x="138" y="125"/>
                  </a:lnTo>
                  <a:lnTo>
                    <a:pt x="138" y="125"/>
                  </a:lnTo>
                  <a:lnTo>
                    <a:pt x="138" y="125"/>
                  </a:lnTo>
                  <a:lnTo>
                    <a:pt x="138" y="129"/>
                  </a:lnTo>
                  <a:lnTo>
                    <a:pt x="136" y="137"/>
                  </a:lnTo>
                  <a:lnTo>
                    <a:pt x="127" y="142"/>
                  </a:lnTo>
                  <a:lnTo>
                    <a:pt x="127" y="142"/>
                  </a:lnTo>
                  <a:lnTo>
                    <a:pt x="127" y="146"/>
                  </a:lnTo>
                  <a:lnTo>
                    <a:pt x="123" y="148"/>
                  </a:lnTo>
                  <a:lnTo>
                    <a:pt x="123" y="148"/>
                  </a:lnTo>
                  <a:lnTo>
                    <a:pt x="123" y="148"/>
                  </a:lnTo>
                  <a:lnTo>
                    <a:pt x="119" y="150"/>
                  </a:lnTo>
                  <a:lnTo>
                    <a:pt x="117" y="150"/>
                  </a:lnTo>
                  <a:lnTo>
                    <a:pt x="115" y="154"/>
                  </a:lnTo>
                  <a:lnTo>
                    <a:pt x="115" y="154"/>
                  </a:lnTo>
                  <a:lnTo>
                    <a:pt x="113" y="154"/>
                  </a:lnTo>
                  <a:lnTo>
                    <a:pt x="112" y="156"/>
                  </a:lnTo>
                  <a:lnTo>
                    <a:pt x="110" y="156"/>
                  </a:lnTo>
                  <a:lnTo>
                    <a:pt x="110" y="156"/>
                  </a:lnTo>
                  <a:lnTo>
                    <a:pt x="106" y="156"/>
                  </a:lnTo>
                  <a:lnTo>
                    <a:pt x="104" y="157"/>
                  </a:lnTo>
                  <a:lnTo>
                    <a:pt x="100" y="159"/>
                  </a:lnTo>
                  <a:lnTo>
                    <a:pt x="96" y="167"/>
                  </a:lnTo>
                  <a:lnTo>
                    <a:pt x="93" y="173"/>
                  </a:lnTo>
                  <a:lnTo>
                    <a:pt x="93" y="173"/>
                  </a:lnTo>
                  <a:lnTo>
                    <a:pt x="93" y="174"/>
                  </a:lnTo>
                  <a:lnTo>
                    <a:pt x="91" y="174"/>
                  </a:lnTo>
                  <a:lnTo>
                    <a:pt x="89" y="174"/>
                  </a:lnTo>
                  <a:lnTo>
                    <a:pt x="89" y="174"/>
                  </a:lnTo>
                  <a:lnTo>
                    <a:pt x="89" y="174"/>
                  </a:lnTo>
                  <a:lnTo>
                    <a:pt x="89" y="176"/>
                  </a:lnTo>
                  <a:lnTo>
                    <a:pt x="89" y="178"/>
                  </a:lnTo>
                  <a:lnTo>
                    <a:pt x="89" y="178"/>
                  </a:lnTo>
                  <a:lnTo>
                    <a:pt x="87" y="178"/>
                  </a:lnTo>
                  <a:lnTo>
                    <a:pt x="87" y="180"/>
                  </a:lnTo>
                  <a:lnTo>
                    <a:pt x="87" y="182"/>
                  </a:lnTo>
                  <a:lnTo>
                    <a:pt x="85" y="184"/>
                  </a:lnTo>
                  <a:lnTo>
                    <a:pt x="85" y="184"/>
                  </a:lnTo>
                  <a:lnTo>
                    <a:pt x="85" y="186"/>
                  </a:lnTo>
                  <a:lnTo>
                    <a:pt x="85" y="190"/>
                  </a:lnTo>
                  <a:lnTo>
                    <a:pt x="83" y="191"/>
                  </a:lnTo>
                  <a:lnTo>
                    <a:pt x="83" y="191"/>
                  </a:lnTo>
                  <a:lnTo>
                    <a:pt x="83" y="197"/>
                  </a:lnTo>
                  <a:lnTo>
                    <a:pt x="83" y="197"/>
                  </a:lnTo>
                  <a:lnTo>
                    <a:pt x="83" y="208"/>
                  </a:lnTo>
                  <a:lnTo>
                    <a:pt x="83" y="216"/>
                  </a:lnTo>
                  <a:lnTo>
                    <a:pt x="83" y="222"/>
                  </a:lnTo>
                  <a:lnTo>
                    <a:pt x="83" y="222"/>
                  </a:lnTo>
                  <a:lnTo>
                    <a:pt x="85" y="226"/>
                  </a:lnTo>
                  <a:lnTo>
                    <a:pt x="85" y="226"/>
                  </a:lnTo>
                  <a:lnTo>
                    <a:pt x="87" y="227"/>
                  </a:lnTo>
                  <a:lnTo>
                    <a:pt x="89" y="227"/>
                  </a:lnTo>
                  <a:lnTo>
                    <a:pt x="89" y="227"/>
                  </a:lnTo>
                  <a:lnTo>
                    <a:pt x="94" y="227"/>
                  </a:lnTo>
                  <a:lnTo>
                    <a:pt x="98" y="229"/>
                  </a:lnTo>
                  <a:lnTo>
                    <a:pt x="100" y="231"/>
                  </a:lnTo>
                  <a:lnTo>
                    <a:pt x="100" y="231"/>
                  </a:lnTo>
                  <a:lnTo>
                    <a:pt x="100" y="231"/>
                  </a:lnTo>
                  <a:lnTo>
                    <a:pt x="100" y="233"/>
                  </a:lnTo>
                  <a:lnTo>
                    <a:pt x="100" y="235"/>
                  </a:lnTo>
                  <a:lnTo>
                    <a:pt x="100" y="239"/>
                  </a:lnTo>
                  <a:lnTo>
                    <a:pt x="100" y="239"/>
                  </a:lnTo>
                  <a:lnTo>
                    <a:pt x="104" y="243"/>
                  </a:lnTo>
                  <a:lnTo>
                    <a:pt x="104" y="243"/>
                  </a:lnTo>
                  <a:lnTo>
                    <a:pt x="104" y="244"/>
                  </a:lnTo>
                  <a:lnTo>
                    <a:pt x="104" y="244"/>
                  </a:lnTo>
                  <a:lnTo>
                    <a:pt x="104" y="248"/>
                  </a:lnTo>
                  <a:lnTo>
                    <a:pt x="104" y="250"/>
                  </a:lnTo>
                  <a:lnTo>
                    <a:pt x="104" y="252"/>
                  </a:lnTo>
                  <a:lnTo>
                    <a:pt x="104" y="252"/>
                  </a:lnTo>
                  <a:lnTo>
                    <a:pt x="102" y="254"/>
                  </a:lnTo>
                  <a:lnTo>
                    <a:pt x="100" y="254"/>
                  </a:lnTo>
                  <a:lnTo>
                    <a:pt x="100" y="254"/>
                  </a:lnTo>
                  <a:lnTo>
                    <a:pt x="100" y="258"/>
                  </a:lnTo>
                  <a:lnTo>
                    <a:pt x="100" y="258"/>
                  </a:lnTo>
                  <a:lnTo>
                    <a:pt x="98" y="261"/>
                  </a:lnTo>
                  <a:lnTo>
                    <a:pt x="96" y="263"/>
                  </a:lnTo>
                  <a:lnTo>
                    <a:pt x="94" y="263"/>
                  </a:lnTo>
                  <a:lnTo>
                    <a:pt x="89" y="263"/>
                  </a:lnTo>
                  <a:lnTo>
                    <a:pt x="85" y="269"/>
                  </a:lnTo>
                  <a:lnTo>
                    <a:pt x="77" y="271"/>
                  </a:lnTo>
                  <a:lnTo>
                    <a:pt x="77" y="271"/>
                  </a:lnTo>
                  <a:lnTo>
                    <a:pt x="76" y="271"/>
                  </a:lnTo>
                  <a:lnTo>
                    <a:pt x="74" y="271"/>
                  </a:lnTo>
                  <a:lnTo>
                    <a:pt x="76" y="273"/>
                  </a:lnTo>
                  <a:lnTo>
                    <a:pt x="76" y="273"/>
                  </a:lnTo>
                  <a:lnTo>
                    <a:pt x="77" y="278"/>
                  </a:lnTo>
                  <a:lnTo>
                    <a:pt x="77" y="284"/>
                  </a:lnTo>
                  <a:lnTo>
                    <a:pt x="76" y="288"/>
                  </a:lnTo>
                  <a:lnTo>
                    <a:pt x="74" y="288"/>
                  </a:lnTo>
                  <a:lnTo>
                    <a:pt x="74" y="288"/>
                  </a:lnTo>
                  <a:lnTo>
                    <a:pt x="74" y="290"/>
                  </a:lnTo>
                  <a:lnTo>
                    <a:pt x="74" y="294"/>
                  </a:lnTo>
                  <a:lnTo>
                    <a:pt x="74" y="299"/>
                  </a:lnTo>
                  <a:lnTo>
                    <a:pt x="74" y="299"/>
                  </a:lnTo>
                  <a:lnTo>
                    <a:pt x="74" y="309"/>
                  </a:lnTo>
                  <a:lnTo>
                    <a:pt x="74" y="313"/>
                  </a:lnTo>
                  <a:lnTo>
                    <a:pt x="72" y="314"/>
                  </a:lnTo>
                  <a:lnTo>
                    <a:pt x="74" y="318"/>
                  </a:lnTo>
                  <a:lnTo>
                    <a:pt x="70" y="322"/>
                  </a:lnTo>
                  <a:lnTo>
                    <a:pt x="70" y="322"/>
                  </a:lnTo>
                  <a:lnTo>
                    <a:pt x="70" y="330"/>
                  </a:lnTo>
                  <a:lnTo>
                    <a:pt x="70" y="331"/>
                  </a:lnTo>
                  <a:lnTo>
                    <a:pt x="70" y="333"/>
                  </a:lnTo>
                  <a:lnTo>
                    <a:pt x="70" y="333"/>
                  </a:lnTo>
                  <a:lnTo>
                    <a:pt x="70" y="333"/>
                  </a:lnTo>
                  <a:lnTo>
                    <a:pt x="66" y="328"/>
                  </a:lnTo>
                  <a:lnTo>
                    <a:pt x="60" y="330"/>
                  </a:lnTo>
                  <a:lnTo>
                    <a:pt x="60" y="330"/>
                  </a:lnTo>
                  <a:lnTo>
                    <a:pt x="53" y="330"/>
                  </a:lnTo>
                  <a:lnTo>
                    <a:pt x="53" y="330"/>
                  </a:lnTo>
                  <a:lnTo>
                    <a:pt x="51" y="330"/>
                  </a:lnTo>
                  <a:lnTo>
                    <a:pt x="51" y="331"/>
                  </a:lnTo>
                  <a:lnTo>
                    <a:pt x="49" y="331"/>
                  </a:lnTo>
                  <a:lnTo>
                    <a:pt x="49" y="333"/>
                  </a:lnTo>
                  <a:lnTo>
                    <a:pt x="49" y="333"/>
                  </a:lnTo>
                  <a:lnTo>
                    <a:pt x="45" y="333"/>
                  </a:lnTo>
                  <a:lnTo>
                    <a:pt x="43" y="335"/>
                  </a:lnTo>
                  <a:lnTo>
                    <a:pt x="42" y="339"/>
                  </a:lnTo>
                  <a:lnTo>
                    <a:pt x="42" y="339"/>
                  </a:lnTo>
                  <a:lnTo>
                    <a:pt x="42" y="343"/>
                  </a:lnTo>
                  <a:lnTo>
                    <a:pt x="42" y="343"/>
                  </a:lnTo>
                  <a:lnTo>
                    <a:pt x="40" y="347"/>
                  </a:lnTo>
                  <a:lnTo>
                    <a:pt x="38" y="347"/>
                  </a:lnTo>
                  <a:lnTo>
                    <a:pt x="36" y="348"/>
                  </a:lnTo>
                  <a:lnTo>
                    <a:pt x="34" y="348"/>
                  </a:lnTo>
                  <a:lnTo>
                    <a:pt x="34" y="348"/>
                  </a:lnTo>
                  <a:lnTo>
                    <a:pt x="26" y="348"/>
                  </a:lnTo>
                  <a:lnTo>
                    <a:pt x="26" y="343"/>
                  </a:lnTo>
                  <a:lnTo>
                    <a:pt x="26" y="335"/>
                  </a:lnTo>
                  <a:lnTo>
                    <a:pt x="26" y="330"/>
                  </a:lnTo>
                  <a:lnTo>
                    <a:pt x="26" y="330"/>
                  </a:lnTo>
                  <a:lnTo>
                    <a:pt x="26" y="330"/>
                  </a:lnTo>
                  <a:lnTo>
                    <a:pt x="26" y="330"/>
                  </a:lnTo>
                  <a:lnTo>
                    <a:pt x="26" y="326"/>
                  </a:lnTo>
                  <a:lnTo>
                    <a:pt x="26" y="322"/>
                  </a:lnTo>
                  <a:lnTo>
                    <a:pt x="26" y="322"/>
                  </a:lnTo>
                  <a:lnTo>
                    <a:pt x="23" y="320"/>
                  </a:lnTo>
                  <a:lnTo>
                    <a:pt x="23" y="318"/>
                  </a:lnTo>
                  <a:lnTo>
                    <a:pt x="23" y="314"/>
                  </a:lnTo>
                  <a:lnTo>
                    <a:pt x="21" y="314"/>
                  </a:lnTo>
                  <a:lnTo>
                    <a:pt x="21" y="314"/>
                  </a:lnTo>
                  <a:lnTo>
                    <a:pt x="19" y="313"/>
                  </a:lnTo>
                  <a:lnTo>
                    <a:pt x="19" y="313"/>
                  </a:lnTo>
                  <a:lnTo>
                    <a:pt x="19" y="309"/>
                  </a:lnTo>
                  <a:lnTo>
                    <a:pt x="17" y="309"/>
                  </a:lnTo>
                  <a:lnTo>
                    <a:pt x="17" y="309"/>
                  </a:lnTo>
                  <a:lnTo>
                    <a:pt x="11" y="303"/>
                  </a:lnTo>
                  <a:lnTo>
                    <a:pt x="9" y="292"/>
                  </a:lnTo>
                  <a:lnTo>
                    <a:pt x="4" y="282"/>
                  </a:lnTo>
                  <a:lnTo>
                    <a:pt x="0" y="277"/>
                  </a:lnTo>
                  <a:lnTo>
                    <a:pt x="0" y="267"/>
                  </a:lnTo>
                  <a:lnTo>
                    <a:pt x="0" y="267"/>
                  </a:lnTo>
                  <a:lnTo>
                    <a:pt x="0" y="267"/>
                  </a:lnTo>
                  <a:close/>
                </a:path>
              </a:pathLst>
            </a:custGeom>
            <a:solidFill>
              <a:schemeClr val="bg1">
                <a:lumMod val="85000"/>
              </a:schemeClr>
            </a:solidFill>
            <a:ln w="635" cap="rnd">
              <a:solidFill>
                <a:schemeClr val="bg1">
                  <a:alpha val="17000"/>
                </a:schemeClr>
              </a:solidFill>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85" name="Freeform 285">
              <a:extLst>
                <a:ext uri="{FF2B5EF4-FFF2-40B4-BE49-F238E27FC236}">
                  <a16:creationId xmlns:a16="http://schemas.microsoft.com/office/drawing/2014/main" id="{62664E3E-1CE7-574D-9996-72F8DAB6FE3B}"/>
                </a:ext>
              </a:extLst>
            </p:cNvPr>
            <p:cNvSpPr>
              <a:spLocks/>
            </p:cNvSpPr>
            <p:nvPr userDrawn="1"/>
          </p:nvSpPr>
          <p:spPr bwMode="auto">
            <a:xfrm>
              <a:off x="1221897" y="1578121"/>
              <a:ext cx="274836" cy="452172"/>
            </a:xfrm>
            <a:custGeom>
              <a:avLst/>
              <a:gdLst>
                <a:gd name="T0" fmla="*/ 19 w 180"/>
                <a:gd name="T1" fmla="*/ 239 h 348"/>
                <a:gd name="T2" fmla="*/ 25 w 180"/>
                <a:gd name="T3" fmla="*/ 212 h 348"/>
                <a:gd name="T4" fmla="*/ 15 w 180"/>
                <a:gd name="T5" fmla="*/ 182 h 348"/>
                <a:gd name="T6" fmla="*/ 15 w 180"/>
                <a:gd name="T7" fmla="*/ 163 h 348"/>
                <a:gd name="T8" fmla="*/ 34 w 180"/>
                <a:gd name="T9" fmla="*/ 123 h 348"/>
                <a:gd name="T10" fmla="*/ 59 w 180"/>
                <a:gd name="T11" fmla="*/ 70 h 348"/>
                <a:gd name="T12" fmla="*/ 94 w 180"/>
                <a:gd name="T13" fmla="*/ 31 h 348"/>
                <a:gd name="T14" fmla="*/ 127 w 180"/>
                <a:gd name="T15" fmla="*/ 16 h 348"/>
                <a:gd name="T16" fmla="*/ 161 w 180"/>
                <a:gd name="T17" fmla="*/ 19 h 348"/>
                <a:gd name="T18" fmla="*/ 172 w 180"/>
                <a:gd name="T19" fmla="*/ 57 h 348"/>
                <a:gd name="T20" fmla="*/ 180 w 180"/>
                <a:gd name="T21" fmla="*/ 93 h 348"/>
                <a:gd name="T22" fmla="*/ 159 w 180"/>
                <a:gd name="T23" fmla="*/ 93 h 348"/>
                <a:gd name="T24" fmla="*/ 155 w 180"/>
                <a:gd name="T25" fmla="*/ 95 h 348"/>
                <a:gd name="T26" fmla="*/ 147 w 180"/>
                <a:gd name="T27" fmla="*/ 97 h 348"/>
                <a:gd name="T28" fmla="*/ 146 w 180"/>
                <a:gd name="T29" fmla="*/ 101 h 348"/>
                <a:gd name="T30" fmla="*/ 142 w 180"/>
                <a:gd name="T31" fmla="*/ 104 h 348"/>
                <a:gd name="T32" fmla="*/ 138 w 180"/>
                <a:gd name="T33" fmla="*/ 112 h 348"/>
                <a:gd name="T34" fmla="*/ 132 w 180"/>
                <a:gd name="T35" fmla="*/ 118 h 348"/>
                <a:gd name="T36" fmla="*/ 138 w 180"/>
                <a:gd name="T37" fmla="*/ 125 h 348"/>
                <a:gd name="T38" fmla="*/ 136 w 180"/>
                <a:gd name="T39" fmla="*/ 137 h 348"/>
                <a:gd name="T40" fmla="*/ 123 w 180"/>
                <a:gd name="T41" fmla="*/ 148 h 348"/>
                <a:gd name="T42" fmla="*/ 117 w 180"/>
                <a:gd name="T43" fmla="*/ 150 h 348"/>
                <a:gd name="T44" fmla="*/ 112 w 180"/>
                <a:gd name="T45" fmla="*/ 156 h 348"/>
                <a:gd name="T46" fmla="*/ 104 w 180"/>
                <a:gd name="T47" fmla="*/ 157 h 348"/>
                <a:gd name="T48" fmla="*/ 93 w 180"/>
                <a:gd name="T49" fmla="*/ 173 h 348"/>
                <a:gd name="T50" fmla="*/ 89 w 180"/>
                <a:gd name="T51" fmla="*/ 174 h 348"/>
                <a:gd name="T52" fmla="*/ 89 w 180"/>
                <a:gd name="T53" fmla="*/ 178 h 348"/>
                <a:gd name="T54" fmla="*/ 85 w 180"/>
                <a:gd name="T55" fmla="*/ 184 h 348"/>
                <a:gd name="T56" fmla="*/ 83 w 180"/>
                <a:gd name="T57" fmla="*/ 191 h 348"/>
                <a:gd name="T58" fmla="*/ 83 w 180"/>
                <a:gd name="T59" fmla="*/ 208 h 348"/>
                <a:gd name="T60" fmla="*/ 85 w 180"/>
                <a:gd name="T61" fmla="*/ 226 h 348"/>
                <a:gd name="T62" fmla="*/ 89 w 180"/>
                <a:gd name="T63" fmla="*/ 227 h 348"/>
                <a:gd name="T64" fmla="*/ 100 w 180"/>
                <a:gd name="T65" fmla="*/ 231 h 348"/>
                <a:gd name="T66" fmla="*/ 100 w 180"/>
                <a:gd name="T67" fmla="*/ 239 h 348"/>
                <a:gd name="T68" fmla="*/ 104 w 180"/>
                <a:gd name="T69" fmla="*/ 244 h 348"/>
                <a:gd name="T70" fmla="*/ 104 w 180"/>
                <a:gd name="T71" fmla="*/ 252 h 348"/>
                <a:gd name="T72" fmla="*/ 100 w 180"/>
                <a:gd name="T73" fmla="*/ 254 h 348"/>
                <a:gd name="T74" fmla="*/ 96 w 180"/>
                <a:gd name="T75" fmla="*/ 263 h 348"/>
                <a:gd name="T76" fmla="*/ 77 w 180"/>
                <a:gd name="T77" fmla="*/ 271 h 348"/>
                <a:gd name="T78" fmla="*/ 76 w 180"/>
                <a:gd name="T79" fmla="*/ 273 h 348"/>
                <a:gd name="T80" fmla="*/ 76 w 180"/>
                <a:gd name="T81" fmla="*/ 288 h 348"/>
                <a:gd name="T82" fmla="*/ 74 w 180"/>
                <a:gd name="T83" fmla="*/ 294 h 348"/>
                <a:gd name="T84" fmla="*/ 74 w 180"/>
                <a:gd name="T85" fmla="*/ 313 h 348"/>
                <a:gd name="T86" fmla="*/ 70 w 180"/>
                <a:gd name="T87" fmla="*/ 322 h 348"/>
                <a:gd name="T88" fmla="*/ 70 w 180"/>
                <a:gd name="T89" fmla="*/ 333 h 348"/>
                <a:gd name="T90" fmla="*/ 60 w 180"/>
                <a:gd name="T91" fmla="*/ 330 h 348"/>
                <a:gd name="T92" fmla="*/ 51 w 180"/>
                <a:gd name="T93" fmla="*/ 331 h 348"/>
                <a:gd name="T94" fmla="*/ 45 w 180"/>
                <a:gd name="T95" fmla="*/ 333 h 348"/>
                <a:gd name="T96" fmla="*/ 42 w 180"/>
                <a:gd name="T97" fmla="*/ 343 h 348"/>
                <a:gd name="T98" fmla="*/ 36 w 180"/>
                <a:gd name="T99" fmla="*/ 348 h 348"/>
                <a:gd name="T100" fmla="*/ 26 w 180"/>
                <a:gd name="T101" fmla="*/ 343 h 348"/>
                <a:gd name="T102" fmla="*/ 26 w 180"/>
                <a:gd name="T103" fmla="*/ 330 h 348"/>
                <a:gd name="T104" fmla="*/ 26 w 180"/>
                <a:gd name="T105" fmla="*/ 322 h 348"/>
                <a:gd name="T106" fmla="*/ 21 w 180"/>
                <a:gd name="T107" fmla="*/ 314 h 348"/>
                <a:gd name="T108" fmla="*/ 19 w 180"/>
                <a:gd name="T109" fmla="*/ 309 h 348"/>
                <a:gd name="T110" fmla="*/ 9 w 180"/>
                <a:gd name="T111" fmla="*/ 292 h 348"/>
                <a:gd name="T112" fmla="*/ 0 w 180"/>
                <a:gd name="T113" fmla="*/ 267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80" h="348">
                  <a:moveTo>
                    <a:pt x="0" y="267"/>
                  </a:moveTo>
                  <a:lnTo>
                    <a:pt x="7" y="267"/>
                  </a:lnTo>
                  <a:lnTo>
                    <a:pt x="7" y="244"/>
                  </a:lnTo>
                  <a:lnTo>
                    <a:pt x="19" y="239"/>
                  </a:lnTo>
                  <a:lnTo>
                    <a:pt x="19" y="224"/>
                  </a:lnTo>
                  <a:lnTo>
                    <a:pt x="15" y="220"/>
                  </a:lnTo>
                  <a:lnTo>
                    <a:pt x="15" y="214"/>
                  </a:lnTo>
                  <a:lnTo>
                    <a:pt x="25" y="212"/>
                  </a:lnTo>
                  <a:lnTo>
                    <a:pt x="25" y="205"/>
                  </a:lnTo>
                  <a:lnTo>
                    <a:pt x="15" y="197"/>
                  </a:lnTo>
                  <a:lnTo>
                    <a:pt x="15" y="197"/>
                  </a:lnTo>
                  <a:lnTo>
                    <a:pt x="15" y="182"/>
                  </a:lnTo>
                  <a:lnTo>
                    <a:pt x="15" y="182"/>
                  </a:lnTo>
                  <a:lnTo>
                    <a:pt x="15" y="173"/>
                  </a:lnTo>
                  <a:lnTo>
                    <a:pt x="15" y="173"/>
                  </a:lnTo>
                  <a:lnTo>
                    <a:pt x="15" y="163"/>
                  </a:lnTo>
                  <a:lnTo>
                    <a:pt x="11" y="156"/>
                  </a:lnTo>
                  <a:lnTo>
                    <a:pt x="26" y="139"/>
                  </a:lnTo>
                  <a:lnTo>
                    <a:pt x="42" y="139"/>
                  </a:lnTo>
                  <a:lnTo>
                    <a:pt x="34" y="123"/>
                  </a:lnTo>
                  <a:lnTo>
                    <a:pt x="47" y="108"/>
                  </a:lnTo>
                  <a:lnTo>
                    <a:pt x="49" y="80"/>
                  </a:lnTo>
                  <a:lnTo>
                    <a:pt x="57" y="80"/>
                  </a:lnTo>
                  <a:lnTo>
                    <a:pt x="59" y="70"/>
                  </a:lnTo>
                  <a:lnTo>
                    <a:pt x="72" y="57"/>
                  </a:lnTo>
                  <a:lnTo>
                    <a:pt x="70" y="46"/>
                  </a:lnTo>
                  <a:lnTo>
                    <a:pt x="83" y="29"/>
                  </a:lnTo>
                  <a:lnTo>
                    <a:pt x="94" y="31"/>
                  </a:lnTo>
                  <a:lnTo>
                    <a:pt x="98" y="27"/>
                  </a:lnTo>
                  <a:lnTo>
                    <a:pt x="94" y="14"/>
                  </a:lnTo>
                  <a:lnTo>
                    <a:pt x="121" y="21"/>
                  </a:lnTo>
                  <a:lnTo>
                    <a:pt x="127" y="16"/>
                  </a:lnTo>
                  <a:lnTo>
                    <a:pt x="127" y="0"/>
                  </a:lnTo>
                  <a:lnTo>
                    <a:pt x="134" y="2"/>
                  </a:lnTo>
                  <a:lnTo>
                    <a:pt x="149" y="21"/>
                  </a:lnTo>
                  <a:lnTo>
                    <a:pt x="161" y="19"/>
                  </a:lnTo>
                  <a:lnTo>
                    <a:pt x="172" y="29"/>
                  </a:lnTo>
                  <a:lnTo>
                    <a:pt x="172" y="29"/>
                  </a:lnTo>
                  <a:lnTo>
                    <a:pt x="170" y="48"/>
                  </a:lnTo>
                  <a:lnTo>
                    <a:pt x="172" y="57"/>
                  </a:lnTo>
                  <a:lnTo>
                    <a:pt x="176" y="67"/>
                  </a:lnTo>
                  <a:lnTo>
                    <a:pt x="170" y="74"/>
                  </a:lnTo>
                  <a:lnTo>
                    <a:pt x="180" y="87"/>
                  </a:lnTo>
                  <a:lnTo>
                    <a:pt x="180" y="93"/>
                  </a:lnTo>
                  <a:lnTo>
                    <a:pt x="172" y="93"/>
                  </a:lnTo>
                  <a:lnTo>
                    <a:pt x="164" y="93"/>
                  </a:lnTo>
                  <a:lnTo>
                    <a:pt x="164" y="93"/>
                  </a:lnTo>
                  <a:lnTo>
                    <a:pt x="159" y="93"/>
                  </a:lnTo>
                  <a:lnTo>
                    <a:pt x="159" y="93"/>
                  </a:lnTo>
                  <a:lnTo>
                    <a:pt x="153" y="93"/>
                  </a:lnTo>
                  <a:lnTo>
                    <a:pt x="153" y="93"/>
                  </a:lnTo>
                  <a:lnTo>
                    <a:pt x="155" y="95"/>
                  </a:lnTo>
                  <a:lnTo>
                    <a:pt x="153" y="97"/>
                  </a:lnTo>
                  <a:lnTo>
                    <a:pt x="153" y="97"/>
                  </a:lnTo>
                  <a:lnTo>
                    <a:pt x="153" y="97"/>
                  </a:lnTo>
                  <a:lnTo>
                    <a:pt x="147" y="97"/>
                  </a:lnTo>
                  <a:lnTo>
                    <a:pt x="146" y="97"/>
                  </a:lnTo>
                  <a:lnTo>
                    <a:pt x="146" y="99"/>
                  </a:lnTo>
                  <a:lnTo>
                    <a:pt x="146" y="99"/>
                  </a:lnTo>
                  <a:lnTo>
                    <a:pt x="146" y="101"/>
                  </a:lnTo>
                  <a:lnTo>
                    <a:pt x="144" y="103"/>
                  </a:lnTo>
                  <a:lnTo>
                    <a:pt x="142" y="104"/>
                  </a:lnTo>
                  <a:lnTo>
                    <a:pt x="142" y="104"/>
                  </a:lnTo>
                  <a:lnTo>
                    <a:pt x="142" y="104"/>
                  </a:lnTo>
                  <a:lnTo>
                    <a:pt x="142" y="108"/>
                  </a:lnTo>
                  <a:lnTo>
                    <a:pt x="140" y="108"/>
                  </a:lnTo>
                  <a:lnTo>
                    <a:pt x="138" y="110"/>
                  </a:lnTo>
                  <a:lnTo>
                    <a:pt x="138" y="112"/>
                  </a:lnTo>
                  <a:lnTo>
                    <a:pt x="138" y="112"/>
                  </a:lnTo>
                  <a:lnTo>
                    <a:pt x="138" y="114"/>
                  </a:lnTo>
                  <a:lnTo>
                    <a:pt x="134" y="116"/>
                  </a:lnTo>
                  <a:lnTo>
                    <a:pt x="132" y="118"/>
                  </a:lnTo>
                  <a:lnTo>
                    <a:pt x="132" y="120"/>
                  </a:lnTo>
                  <a:lnTo>
                    <a:pt x="132" y="120"/>
                  </a:lnTo>
                  <a:lnTo>
                    <a:pt x="132" y="120"/>
                  </a:lnTo>
                  <a:lnTo>
                    <a:pt x="138" y="125"/>
                  </a:lnTo>
                  <a:lnTo>
                    <a:pt x="138" y="125"/>
                  </a:lnTo>
                  <a:lnTo>
                    <a:pt x="138" y="125"/>
                  </a:lnTo>
                  <a:lnTo>
                    <a:pt x="138" y="129"/>
                  </a:lnTo>
                  <a:lnTo>
                    <a:pt x="136" y="137"/>
                  </a:lnTo>
                  <a:lnTo>
                    <a:pt x="127" y="142"/>
                  </a:lnTo>
                  <a:lnTo>
                    <a:pt x="127" y="142"/>
                  </a:lnTo>
                  <a:lnTo>
                    <a:pt x="127" y="146"/>
                  </a:lnTo>
                  <a:lnTo>
                    <a:pt x="123" y="148"/>
                  </a:lnTo>
                  <a:lnTo>
                    <a:pt x="123" y="148"/>
                  </a:lnTo>
                  <a:lnTo>
                    <a:pt x="123" y="148"/>
                  </a:lnTo>
                  <a:lnTo>
                    <a:pt x="119" y="150"/>
                  </a:lnTo>
                  <a:lnTo>
                    <a:pt x="117" y="150"/>
                  </a:lnTo>
                  <a:lnTo>
                    <a:pt x="115" y="154"/>
                  </a:lnTo>
                  <a:lnTo>
                    <a:pt x="115" y="154"/>
                  </a:lnTo>
                  <a:lnTo>
                    <a:pt x="113" y="154"/>
                  </a:lnTo>
                  <a:lnTo>
                    <a:pt x="112" y="156"/>
                  </a:lnTo>
                  <a:lnTo>
                    <a:pt x="110" y="156"/>
                  </a:lnTo>
                  <a:lnTo>
                    <a:pt x="110" y="156"/>
                  </a:lnTo>
                  <a:lnTo>
                    <a:pt x="106" y="156"/>
                  </a:lnTo>
                  <a:lnTo>
                    <a:pt x="104" y="157"/>
                  </a:lnTo>
                  <a:lnTo>
                    <a:pt x="100" y="159"/>
                  </a:lnTo>
                  <a:lnTo>
                    <a:pt x="96" y="167"/>
                  </a:lnTo>
                  <a:lnTo>
                    <a:pt x="93" y="173"/>
                  </a:lnTo>
                  <a:lnTo>
                    <a:pt x="93" y="173"/>
                  </a:lnTo>
                  <a:lnTo>
                    <a:pt x="93" y="174"/>
                  </a:lnTo>
                  <a:lnTo>
                    <a:pt x="91" y="174"/>
                  </a:lnTo>
                  <a:lnTo>
                    <a:pt x="89" y="174"/>
                  </a:lnTo>
                  <a:lnTo>
                    <a:pt x="89" y="174"/>
                  </a:lnTo>
                  <a:lnTo>
                    <a:pt x="89" y="174"/>
                  </a:lnTo>
                  <a:lnTo>
                    <a:pt x="89" y="176"/>
                  </a:lnTo>
                  <a:lnTo>
                    <a:pt x="89" y="178"/>
                  </a:lnTo>
                  <a:lnTo>
                    <a:pt x="89" y="178"/>
                  </a:lnTo>
                  <a:lnTo>
                    <a:pt x="87" y="178"/>
                  </a:lnTo>
                  <a:lnTo>
                    <a:pt x="87" y="180"/>
                  </a:lnTo>
                  <a:lnTo>
                    <a:pt x="87" y="182"/>
                  </a:lnTo>
                  <a:lnTo>
                    <a:pt x="85" y="184"/>
                  </a:lnTo>
                  <a:lnTo>
                    <a:pt x="85" y="184"/>
                  </a:lnTo>
                  <a:lnTo>
                    <a:pt x="85" y="186"/>
                  </a:lnTo>
                  <a:lnTo>
                    <a:pt x="85" y="190"/>
                  </a:lnTo>
                  <a:lnTo>
                    <a:pt x="83" y="191"/>
                  </a:lnTo>
                  <a:lnTo>
                    <a:pt x="83" y="191"/>
                  </a:lnTo>
                  <a:lnTo>
                    <a:pt x="83" y="197"/>
                  </a:lnTo>
                  <a:lnTo>
                    <a:pt x="83" y="197"/>
                  </a:lnTo>
                  <a:lnTo>
                    <a:pt x="83" y="208"/>
                  </a:lnTo>
                  <a:lnTo>
                    <a:pt x="83" y="216"/>
                  </a:lnTo>
                  <a:lnTo>
                    <a:pt x="83" y="222"/>
                  </a:lnTo>
                  <a:lnTo>
                    <a:pt x="83" y="222"/>
                  </a:lnTo>
                  <a:lnTo>
                    <a:pt x="85" y="226"/>
                  </a:lnTo>
                  <a:lnTo>
                    <a:pt x="85" y="226"/>
                  </a:lnTo>
                  <a:lnTo>
                    <a:pt x="87" y="227"/>
                  </a:lnTo>
                  <a:lnTo>
                    <a:pt x="89" y="227"/>
                  </a:lnTo>
                  <a:lnTo>
                    <a:pt x="89" y="227"/>
                  </a:lnTo>
                  <a:lnTo>
                    <a:pt x="94" y="227"/>
                  </a:lnTo>
                  <a:lnTo>
                    <a:pt x="98" y="229"/>
                  </a:lnTo>
                  <a:lnTo>
                    <a:pt x="100" y="231"/>
                  </a:lnTo>
                  <a:lnTo>
                    <a:pt x="100" y="231"/>
                  </a:lnTo>
                  <a:lnTo>
                    <a:pt x="100" y="231"/>
                  </a:lnTo>
                  <a:lnTo>
                    <a:pt x="100" y="233"/>
                  </a:lnTo>
                  <a:lnTo>
                    <a:pt x="100" y="235"/>
                  </a:lnTo>
                  <a:lnTo>
                    <a:pt x="100" y="239"/>
                  </a:lnTo>
                  <a:lnTo>
                    <a:pt x="100" y="239"/>
                  </a:lnTo>
                  <a:lnTo>
                    <a:pt x="104" y="243"/>
                  </a:lnTo>
                  <a:lnTo>
                    <a:pt x="104" y="243"/>
                  </a:lnTo>
                  <a:lnTo>
                    <a:pt x="104" y="244"/>
                  </a:lnTo>
                  <a:lnTo>
                    <a:pt x="104" y="244"/>
                  </a:lnTo>
                  <a:lnTo>
                    <a:pt x="104" y="248"/>
                  </a:lnTo>
                  <a:lnTo>
                    <a:pt x="104" y="250"/>
                  </a:lnTo>
                  <a:lnTo>
                    <a:pt x="104" y="252"/>
                  </a:lnTo>
                  <a:lnTo>
                    <a:pt x="104" y="252"/>
                  </a:lnTo>
                  <a:lnTo>
                    <a:pt x="102" y="254"/>
                  </a:lnTo>
                  <a:lnTo>
                    <a:pt x="100" y="254"/>
                  </a:lnTo>
                  <a:lnTo>
                    <a:pt x="100" y="254"/>
                  </a:lnTo>
                  <a:lnTo>
                    <a:pt x="100" y="258"/>
                  </a:lnTo>
                  <a:lnTo>
                    <a:pt x="100" y="258"/>
                  </a:lnTo>
                  <a:lnTo>
                    <a:pt x="98" y="261"/>
                  </a:lnTo>
                  <a:lnTo>
                    <a:pt x="96" y="263"/>
                  </a:lnTo>
                  <a:lnTo>
                    <a:pt x="94" y="263"/>
                  </a:lnTo>
                  <a:lnTo>
                    <a:pt x="89" y="263"/>
                  </a:lnTo>
                  <a:lnTo>
                    <a:pt x="85" y="269"/>
                  </a:lnTo>
                  <a:lnTo>
                    <a:pt x="77" y="271"/>
                  </a:lnTo>
                  <a:lnTo>
                    <a:pt x="77" y="271"/>
                  </a:lnTo>
                  <a:lnTo>
                    <a:pt x="76" y="271"/>
                  </a:lnTo>
                  <a:lnTo>
                    <a:pt x="74" y="271"/>
                  </a:lnTo>
                  <a:lnTo>
                    <a:pt x="76" y="273"/>
                  </a:lnTo>
                  <a:lnTo>
                    <a:pt x="76" y="273"/>
                  </a:lnTo>
                  <a:lnTo>
                    <a:pt x="77" y="278"/>
                  </a:lnTo>
                  <a:lnTo>
                    <a:pt x="77" y="284"/>
                  </a:lnTo>
                  <a:lnTo>
                    <a:pt x="76" y="288"/>
                  </a:lnTo>
                  <a:lnTo>
                    <a:pt x="74" y="288"/>
                  </a:lnTo>
                  <a:lnTo>
                    <a:pt x="74" y="288"/>
                  </a:lnTo>
                  <a:lnTo>
                    <a:pt x="74" y="290"/>
                  </a:lnTo>
                  <a:lnTo>
                    <a:pt x="74" y="294"/>
                  </a:lnTo>
                  <a:lnTo>
                    <a:pt x="74" y="299"/>
                  </a:lnTo>
                  <a:lnTo>
                    <a:pt x="74" y="299"/>
                  </a:lnTo>
                  <a:lnTo>
                    <a:pt x="74" y="309"/>
                  </a:lnTo>
                  <a:lnTo>
                    <a:pt x="74" y="313"/>
                  </a:lnTo>
                  <a:lnTo>
                    <a:pt x="72" y="314"/>
                  </a:lnTo>
                  <a:lnTo>
                    <a:pt x="74" y="318"/>
                  </a:lnTo>
                  <a:lnTo>
                    <a:pt x="70" y="322"/>
                  </a:lnTo>
                  <a:lnTo>
                    <a:pt x="70" y="322"/>
                  </a:lnTo>
                  <a:lnTo>
                    <a:pt x="70" y="330"/>
                  </a:lnTo>
                  <a:lnTo>
                    <a:pt x="70" y="331"/>
                  </a:lnTo>
                  <a:lnTo>
                    <a:pt x="70" y="333"/>
                  </a:lnTo>
                  <a:lnTo>
                    <a:pt x="70" y="333"/>
                  </a:lnTo>
                  <a:lnTo>
                    <a:pt x="70" y="333"/>
                  </a:lnTo>
                  <a:lnTo>
                    <a:pt x="66" y="328"/>
                  </a:lnTo>
                  <a:lnTo>
                    <a:pt x="60" y="330"/>
                  </a:lnTo>
                  <a:lnTo>
                    <a:pt x="60" y="330"/>
                  </a:lnTo>
                  <a:lnTo>
                    <a:pt x="53" y="330"/>
                  </a:lnTo>
                  <a:lnTo>
                    <a:pt x="53" y="330"/>
                  </a:lnTo>
                  <a:lnTo>
                    <a:pt x="51" y="330"/>
                  </a:lnTo>
                  <a:lnTo>
                    <a:pt x="51" y="331"/>
                  </a:lnTo>
                  <a:lnTo>
                    <a:pt x="49" y="331"/>
                  </a:lnTo>
                  <a:lnTo>
                    <a:pt x="49" y="333"/>
                  </a:lnTo>
                  <a:lnTo>
                    <a:pt x="49" y="333"/>
                  </a:lnTo>
                  <a:lnTo>
                    <a:pt x="45" y="333"/>
                  </a:lnTo>
                  <a:lnTo>
                    <a:pt x="43" y="335"/>
                  </a:lnTo>
                  <a:lnTo>
                    <a:pt x="42" y="339"/>
                  </a:lnTo>
                  <a:lnTo>
                    <a:pt x="42" y="339"/>
                  </a:lnTo>
                  <a:lnTo>
                    <a:pt x="42" y="343"/>
                  </a:lnTo>
                  <a:lnTo>
                    <a:pt x="42" y="343"/>
                  </a:lnTo>
                  <a:lnTo>
                    <a:pt x="40" y="347"/>
                  </a:lnTo>
                  <a:lnTo>
                    <a:pt x="38" y="347"/>
                  </a:lnTo>
                  <a:lnTo>
                    <a:pt x="36" y="348"/>
                  </a:lnTo>
                  <a:lnTo>
                    <a:pt x="34" y="348"/>
                  </a:lnTo>
                  <a:lnTo>
                    <a:pt x="34" y="348"/>
                  </a:lnTo>
                  <a:lnTo>
                    <a:pt x="26" y="348"/>
                  </a:lnTo>
                  <a:lnTo>
                    <a:pt x="26" y="343"/>
                  </a:lnTo>
                  <a:lnTo>
                    <a:pt x="26" y="335"/>
                  </a:lnTo>
                  <a:lnTo>
                    <a:pt x="26" y="330"/>
                  </a:lnTo>
                  <a:lnTo>
                    <a:pt x="26" y="330"/>
                  </a:lnTo>
                  <a:lnTo>
                    <a:pt x="26" y="330"/>
                  </a:lnTo>
                  <a:lnTo>
                    <a:pt x="26" y="330"/>
                  </a:lnTo>
                  <a:lnTo>
                    <a:pt x="26" y="326"/>
                  </a:lnTo>
                  <a:lnTo>
                    <a:pt x="26" y="322"/>
                  </a:lnTo>
                  <a:lnTo>
                    <a:pt x="26" y="322"/>
                  </a:lnTo>
                  <a:lnTo>
                    <a:pt x="23" y="320"/>
                  </a:lnTo>
                  <a:lnTo>
                    <a:pt x="23" y="318"/>
                  </a:lnTo>
                  <a:lnTo>
                    <a:pt x="23" y="314"/>
                  </a:lnTo>
                  <a:lnTo>
                    <a:pt x="21" y="314"/>
                  </a:lnTo>
                  <a:lnTo>
                    <a:pt x="21" y="314"/>
                  </a:lnTo>
                  <a:lnTo>
                    <a:pt x="19" y="313"/>
                  </a:lnTo>
                  <a:lnTo>
                    <a:pt x="19" y="313"/>
                  </a:lnTo>
                  <a:lnTo>
                    <a:pt x="19" y="309"/>
                  </a:lnTo>
                  <a:lnTo>
                    <a:pt x="17" y="309"/>
                  </a:lnTo>
                  <a:lnTo>
                    <a:pt x="17" y="309"/>
                  </a:lnTo>
                  <a:lnTo>
                    <a:pt x="11" y="303"/>
                  </a:lnTo>
                  <a:lnTo>
                    <a:pt x="9" y="292"/>
                  </a:lnTo>
                  <a:lnTo>
                    <a:pt x="4" y="282"/>
                  </a:lnTo>
                  <a:lnTo>
                    <a:pt x="0" y="277"/>
                  </a:lnTo>
                  <a:lnTo>
                    <a:pt x="0" y="267"/>
                  </a:lnTo>
                  <a:lnTo>
                    <a:pt x="0" y="267"/>
                  </a:lnTo>
                  <a:lnTo>
                    <a:pt x="0" y="267"/>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86" name="Freeform 286">
              <a:extLst>
                <a:ext uri="{FF2B5EF4-FFF2-40B4-BE49-F238E27FC236}">
                  <a16:creationId xmlns:a16="http://schemas.microsoft.com/office/drawing/2014/main" id="{A2B9AF25-69FA-894E-A082-F8B7065FBB1B}"/>
                </a:ext>
              </a:extLst>
            </p:cNvPr>
            <p:cNvSpPr>
              <a:spLocks/>
            </p:cNvSpPr>
            <p:nvPr userDrawn="1"/>
          </p:nvSpPr>
          <p:spPr bwMode="auto">
            <a:xfrm>
              <a:off x="1363895" y="1947136"/>
              <a:ext cx="19849" cy="35082"/>
            </a:xfrm>
            <a:custGeom>
              <a:avLst/>
              <a:gdLst>
                <a:gd name="T0" fmla="*/ 3 w 13"/>
                <a:gd name="T1" fmla="*/ 8 h 27"/>
                <a:gd name="T2" fmla="*/ 0 w 13"/>
                <a:gd name="T3" fmla="*/ 11 h 27"/>
                <a:gd name="T4" fmla="*/ 0 w 13"/>
                <a:gd name="T5" fmla="*/ 19 h 27"/>
                <a:gd name="T6" fmla="*/ 0 w 13"/>
                <a:gd name="T7" fmla="*/ 27 h 27"/>
                <a:gd name="T8" fmla="*/ 0 w 13"/>
                <a:gd name="T9" fmla="*/ 27 h 27"/>
                <a:gd name="T10" fmla="*/ 1 w 13"/>
                <a:gd name="T11" fmla="*/ 27 h 27"/>
                <a:gd name="T12" fmla="*/ 3 w 13"/>
                <a:gd name="T13" fmla="*/ 25 h 27"/>
                <a:gd name="T14" fmla="*/ 3 w 13"/>
                <a:gd name="T15" fmla="*/ 23 h 27"/>
                <a:gd name="T16" fmla="*/ 3 w 13"/>
                <a:gd name="T17" fmla="*/ 23 h 27"/>
                <a:gd name="T18" fmla="*/ 3 w 13"/>
                <a:gd name="T19" fmla="*/ 21 h 27"/>
                <a:gd name="T20" fmla="*/ 5 w 13"/>
                <a:gd name="T21" fmla="*/ 19 h 27"/>
                <a:gd name="T22" fmla="*/ 5 w 13"/>
                <a:gd name="T23" fmla="*/ 17 h 27"/>
                <a:gd name="T24" fmla="*/ 7 w 13"/>
                <a:gd name="T25" fmla="*/ 13 h 27"/>
                <a:gd name="T26" fmla="*/ 13 w 13"/>
                <a:gd name="T27" fmla="*/ 10 h 27"/>
                <a:gd name="T28" fmla="*/ 11 w 13"/>
                <a:gd name="T29" fmla="*/ 6 h 27"/>
                <a:gd name="T30" fmla="*/ 11 w 13"/>
                <a:gd name="T31" fmla="*/ 0 h 27"/>
                <a:gd name="T32" fmla="*/ 5 w 13"/>
                <a:gd name="T33" fmla="*/ 6 h 27"/>
                <a:gd name="T34" fmla="*/ 3 w 13"/>
                <a:gd name="T35" fmla="*/ 8 h 27"/>
                <a:gd name="T36" fmla="*/ 3 w 13"/>
                <a:gd name="T37" fmla="*/ 8 h 27"/>
                <a:gd name="T38" fmla="*/ 3 w 13"/>
                <a:gd name="T39" fmla="*/ 8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3" h="27">
                  <a:moveTo>
                    <a:pt x="3" y="8"/>
                  </a:moveTo>
                  <a:lnTo>
                    <a:pt x="0" y="11"/>
                  </a:lnTo>
                  <a:lnTo>
                    <a:pt x="0" y="19"/>
                  </a:lnTo>
                  <a:lnTo>
                    <a:pt x="0" y="27"/>
                  </a:lnTo>
                  <a:lnTo>
                    <a:pt x="0" y="27"/>
                  </a:lnTo>
                  <a:lnTo>
                    <a:pt x="1" y="27"/>
                  </a:lnTo>
                  <a:lnTo>
                    <a:pt x="3" y="25"/>
                  </a:lnTo>
                  <a:lnTo>
                    <a:pt x="3" y="23"/>
                  </a:lnTo>
                  <a:lnTo>
                    <a:pt x="3" y="23"/>
                  </a:lnTo>
                  <a:lnTo>
                    <a:pt x="3" y="21"/>
                  </a:lnTo>
                  <a:lnTo>
                    <a:pt x="5" y="19"/>
                  </a:lnTo>
                  <a:lnTo>
                    <a:pt x="5" y="17"/>
                  </a:lnTo>
                  <a:lnTo>
                    <a:pt x="7" y="13"/>
                  </a:lnTo>
                  <a:lnTo>
                    <a:pt x="13" y="10"/>
                  </a:lnTo>
                  <a:lnTo>
                    <a:pt x="11" y="6"/>
                  </a:lnTo>
                  <a:lnTo>
                    <a:pt x="11" y="0"/>
                  </a:lnTo>
                  <a:lnTo>
                    <a:pt x="5" y="6"/>
                  </a:lnTo>
                  <a:lnTo>
                    <a:pt x="3" y="8"/>
                  </a:lnTo>
                  <a:lnTo>
                    <a:pt x="3" y="8"/>
                  </a:lnTo>
                  <a:lnTo>
                    <a:pt x="3" y="8"/>
                  </a:lnTo>
                  <a:close/>
                </a:path>
              </a:pathLst>
            </a:custGeom>
            <a:solidFill>
              <a:schemeClr val="bg1">
                <a:lumMod val="85000"/>
              </a:schemeClr>
            </a:solidFill>
            <a:ln w="635" cap="rnd">
              <a:solidFill>
                <a:schemeClr val="bg1">
                  <a:alpha val="17000"/>
                </a:schemeClr>
              </a:solidFill>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87" name="Freeform 287">
              <a:extLst>
                <a:ext uri="{FF2B5EF4-FFF2-40B4-BE49-F238E27FC236}">
                  <a16:creationId xmlns:a16="http://schemas.microsoft.com/office/drawing/2014/main" id="{E6289470-1478-D94B-A9C8-B31DBB3965B7}"/>
                </a:ext>
              </a:extLst>
            </p:cNvPr>
            <p:cNvSpPr>
              <a:spLocks/>
            </p:cNvSpPr>
            <p:nvPr userDrawn="1"/>
          </p:nvSpPr>
          <p:spPr bwMode="auto">
            <a:xfrm>
              <a:off x="1363895" y="1947136"/>
              <a:ext cx="19849" cy="35082"/>
            </a:xfrm>
            <a:custGeom>
              <a:avLst/>
              <a:gdLst>
                <a:gd name="T0" fmla="*/ 3 w 13"/>
                <a:gd name="T1" fmla="*/ 8 h 27"/>
                <a:gd name="T2" fmla="*/ 0 w 13"/>
                <a:gd name="T3" fmla="*/ 11 h 27"/>
                <a:gd name="T4" fmla="*/ 0 w 13"/>
                <a:gd name="T5" fmla="*/ 19 h 27"/>
                <a:gd name="T6" fmla="*/ 0 w 13"/>
                <a:gd name="T7" fmla="*/ 27 h 27"/>
                <a:gd name="T8" fmla="*/ 0 w 13"/>
                <a:gd name="T9" fmla="*/ 27 h 27"/>
                <a:gd name="T10" fmla="*/ 1 w 13"/>
                <a:gd name="T11" fmla="*/ 27 h 27"/>
                <a:gd name="T12" fmla="*/ 3 w 13"/>
                <a:gd name="T13" fmla="*/ 25 h 27"/>
                <a:gd name="T14" fmla="*/ 3 w 13"/>
                <a:gd name="T15" fmla="*/ 23 h 27"/>
                <a:gd name="T16" fmla="*/ 3 w 13"/>
                <a:gd name="T17" fmla="*/ 23 h 27"/>
                <a:gd name="T18" fmla="*/ 3 w 13"/>
                <a:gd name="T19" fmla="*/ 21 h 27"/>
                <a:gd name="T20" fmla="*/ 5 w 13"/>
                <a:gd name="T21" fmla="*/ 19 h 27"/>
                <a:gd name="T22" fmla="*/ 5 w 13"/>
                <a:gd name="T23" fmla="*/ 17 h 27"/>
                <a:gd name="T24" fmla="*/ 7 w 13"/>
                <a:gd name="T25" fmla="*/ 13 h 27"/>
                <a:gd name="T26" fmla="*/ 13 w 13"/>
                <a:gd name="T27" fmla="*/ 10 h 27"/>
                <a:gd name="T28" fmla="*/ 11 w 13"/>
                <a:gd name="T29" fmla="*/ 6 h 27"/>
                <a:gd name="T30" fmla="*/ 11 w 13"/>
                <a:gd name="T31" fmla="*/ 0 h 27"/>
                <a:gd name="T32" fmla="*/ 5 w 13"/>
                <a:gd name="T33" fmla="*/ 6 h 27"/>
                <a:gd name="T34" fmla="*/ 3 w 13"/>
                <a:gd name="T35" fmla="*/ 8 h 27"/>
                <a:gd name="T36" fmla="*/ 3 w 13"/>
                <a:gd name="T37" fmla="*/ 8 h 27"/>
                <a:gd name="T38" fmla="*/ 3 w 13"/>
                <a:gd name="T39" fmla="*/ 8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3" h="27">
                  <a:moveTo>
                    <a:pt x="3" y="8"/>
                  </a:moveTo>
                  <a:lnTo>
                    <a:pt x="0" y="11"/>
                  </a:lnTo>
                  <a:lnTo>
                    <a:pt x="0" y="19"/>
                  </a:lnTo>
                  <a:lnTo>
                    <a:pt x="0" y="27"/>
                  </a:lnTo>
                  <a:lnTo>
                    <a:pt x="0" y="27"/>
                  </a:lnTo>
                  <a:lnTo>
                    <a:pt x="1" y="27"/>
                  </a:lnTo>
                  <a:lnTo>
                    <a:pt x="3" y="25"/>
                  </a:lnTo>
                  <a:lnTo>
                    <a:pt x="3" y="23"/>
                  </a:lnTo>
                  <a:lnTo>
                    <a:pt x="3" y="23"/>
                  </a:lnTo>
                  <a:lnTo>
                    <a:pt x="3" y="21"/>
                  </a:lnTo>
                  <a:lnTo>
                    <a:pt x="5" y="19"/>
                  </a:lnTo>
                  <a:lnTo>
                    <a:pt x="5" y="17"/>
                  </a:lnTo>
                  <a:lnTo>
                    <a:pt x="7" y="13"/>
                  </a:lnTo>
                  <a:lnTo>
                    <a:pt x="13" y="10"/>
                  </a:lnTo>
                  <a:lnTo>
                    <a:pt x="11" y="6"/>
                  </a:lnTo>
                  <a:lnTo>
                    <a:pt x="11" y="0"/>
                  </a:lnTo>
                  <a:lnTo>
                    <a:pt x="5" y="6"/>
                  </a:lnTo>
                  <a:lnTo>
                    <a:pt x="3" y="8"/>
                  </a:lnTo>
                  <a:lnTo>
                    <a:pt x="3" y="8"/>
                  </a:lnTo>
                  <a:lnTo>
                    <a:pt x="3" y="8"/>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88" name="Freeform 288">
              <a:extLst>
                <a:ext uri="{FF2B5EF4-FFF2-40B4-BE49-F238E27FC236}">
                  <a16:creationId xmlns:a16="http://schemas.microsoft.com/office/drawing/2014/main" id="{139EF91B-0B76-6A40-926F-7BA987F5EAC5}"/>
                </a:ext>
              </a:extLst>
            </p:cNvPr>
            <p:cNvSpPr>
              <a:spLocks/>
            </p:cNvSpPr>
            <p:nvPr userDrawn="1"/>
          </p:nvSpPr>
          <p:spPr bwMode="auto">
            <a:xfrm>
              <a:off x="1513528" y="3659674"/>
              <a:ext cx="164901" cy="148125"/>
            </a:xfrm>
            <a:custGeom>
              <a:avLst/>
              <a:gdLst>
                <a:gd name="T0" fmla="*/ 0 w 108"/>
                <a:gd name="T1" fmla="*/ 34 h 114"/>
                <a:gd name="T2" fmla="*/ 2 w 108"/>
                <a:gd name="T3" fmla="*/ 34 h 114"/>
                <a:gd name="T4" fmla="*/ 21 w 108"/>
                <a:gd name="T5" fmla="*/ 34 h 114"/>
                <a:gd name="T6" fmla="*/ 32 w 108"/>
                <a:gd name="T7" fmla="*/ 21 h 114"/>
                <a:gd name="T8" fmla="*/ 47 w 108"/>
                <a:gd name="T9" fmla="*/ 17 h 114"/>
                <a:gd name="T10" fmla="*/ 47 w 108"/>
                <a:gd name="T11" fmla="*/ 8 h 114"/>
                <a:gd name="T12" fmla="*/ 55 w 108"/>
                <a:gd name="T13" fmla="*/ 0 h 114"/>
                <a:gd name="T14" fmla="*/ 70 w 108"/>
                <a:gd name="T15" fmla="*/ 0 h 114"/>
                <a:gd name="T16" fmla="*/ 74 w 108"/>
                <a:gd name="T17" fmla="*/ 6 h 114"/>
                <a:gd name="T18" fmla="*/ 89 w 108"/>
                <a:gd name="T19" fmla="*/ 10 h 114"/>
                <a:gd name="T20" fmla="*/ 104 w 108"/>
                <a:gd name="T21" fmla="*/ 21 h 114"/>
                <a:gd name="T22" fmla="*/ 102 w 108"/>
                <a:gd name="T23" fmla="*/ 55 h 114"/>
                <a:gd name="T24" fmla="*/ 108 w 108"/>
                <a:gd name="T25" fmla="*/ 72 h 114"/>
                <a:gd name="T26" fmla="*/ 102 w 108"/>
                <a:gd name="T27" fmla="*/ 78 h 114"/>
                <a:gd name="T28" fmla="*/ 95 w 108"/>
                <a:gd name="T29" fmla="*/ 99 h 114"/>
                <a:gd name="T30" fmla="*/ 79 w 108"/>
                <a:gd name="T31" fmla="*/ 114 h 114"/>
                <a:gd name="T32" fmla="*/ 49 w 108"/>
                <a:gd name="T33" fmla="*/ 106 h 114"/>
                <a:gd name="T34" fmla="*/ 34 w 108"/>
                <a:gd name="T35" fmla="*/ 101 h 114"/>
                <a:gd name="T36" fmla="*/ 30 w 108"/>
                <a:gd name="T37" fmla="*/ 86 h 114"/>
                <a:gd name="T38" fmla="*/ 23 w 108"/>
                <a:gd name="T39" fmla="*/ 76 h 114"/>
                <a:gd name="T40" fmla="*/ 13 w 108"/>
                <a:gd name="T41" fmla="*/ 69 h 114"/>
                <a:gd name="T42" fmla="*/ 9 w 108"/>
                <a:gd name="T43" fmla="*/ 57 h 114"/>
                <a:gd name="T44" fmla="*/ 2 w 108"/>
                <a:gd name="T45" fmla="*/ 50 h 114"/>
                <a:gd name="T46" fmla="*/ 0 w 108"/>
                <a:gd name="T47" fmla="*/ 34 h 114"/>
                <a:gd name="T48" fmla="*/ 0 w 108"/>
                <a:gd name="T49" fmla="*/ 34 h 114"/>
                <a:gd name="T50" fmla="*/ 0 w 108"/>
                <a:gd name="T51" fmla="*/ 3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08" h="114">
                  <a:moveTo>
                    <a:pt x="0" y="34"/>
                  </a:moveTo>
                  <a:lnTo>
                    <a:pt x="2" y="34"/>
                  </a:lnTo>
                  <a:lnTo>
                    <a:pt x="21" y="34"/>
                  </a:lnTo>
                  <a:lnTo>
                    <a:pt x="32" y="21"/>
                  </a:lnTo>
                  <a:lnTo>
                    <a:pt x="47" y="17"/>
                  </a:lnTo>
                  <a:lnTo>
                    <a:pt x="47" y="8"/>
                  </a:lnTo>
                  <a:lnTo>
                    <a:pt x="55" y="0"/>
                  </a:lnTo>
                  <a:lnTo>
                    <a:pt x="70" y="0"/>
                  </a:lnTo>
                  <a:lnTo>
                    <a:pt x="74" y="6"/>
                  </a:lnTo>
                  <a:lnTo>
                    <a:pt x="89" y="10"/>
                  </a:lnTo>
                  <a:lnTo>
                    <a:pt x="104" y="21"/>
                  </a:lnTo>
                  <a:lnTo>
                    <a:pt x="102" y="55"/>
                  </a:lnTo>
                  <a:lnTo>
                    <a:pt x="108" y="72"/>
                  </a:lnTo>
                  <a:lnTo>
                    <a:pt x="102" y="78"/>
                  </a:lnTo>
                  <a:lnTo>
                    <a:pt x="95" y="99"/>
                  </a:lnTo>
                  <a:lnTo>
                    <a:pt x="79" y="114"/>
                  </a:lnTo>
                  <a:lnTo>
                    <a:pt x="49" y="106"/>
                  </a:lnTo>
                  <a:lnTo>
                    <a:pt x="34" y="101"/>
                  </a:lnTo>
                  <a:lnTo>
                    <a:pt x="30" y="86"/>
                  </a:lnTo>
                  <a:lnTo>
                    <a:pt x="23" y="76"/>
                  </a:lnTo>
                  <a:lnTo>
                    <a:pt x="13" y="69"/>
                  </a:lnTo>
                  <a:lnTo>
                    <a:pt x="9" y="57"/>
                  </a:lnTo>
                  <a:lnTo>
                    <a:pt x="2" y="50"/>
                  </a:lnTo>
                  <a:lnTo>
                    <a:pt x="0" y="34"/>
                  </a:lnTo>
                  <a:lnTo>
                    <a:pt x="0" y="34"/>
                  </a:lnTo>
                  <a:lnTo>
                    <a:pt x="0" y="34"/>
                  </a:lnTo>
                  <a:close/>
                </a:path>
              </a:pathLst>
            </a:custGeom>
            <a:solidFill>
              <a:schemeClr val="bg1">
                <a:lumMod val="85000"/>
              </a:schemeClr>
            </a:solidFill>
            <a:ln w="635" cap="rnd">
              <a:solidFill>
                <a:schemeClr val="bg1">
                  <a:alpha val="17000"/>
                </a:schemeClr>
              </a:solidFill>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89" name="Freeform 289">
              <a:extLst>
                <a:ext uri="{FF2B5EF4-FFF2-40B4-BE49-F238E27FC236}">
                  <a16:creationId xmlns:a16="http://schemas.microsoft.com/office/drawing/2014/main" id="{FD56F6EC-BCDE-B543-A8AF-03EC40465D40}"/>
                </a:ext>
              </a:extLst>
            </p:cNvPr>
            <p:cNvSpPr>
              <a:spLocks/>
            </p:cNvSpPr>
            <p:nvPr userDrawn="1"/>
          </p:nvSpPr>
          <p:spPr bwMode="auto">
            <a:xfrm>
              <a:off x="1513528" y="3659674"/>
              <a:ext cx="164901" cy="148125"/>
            </a:xfrm>
            <a:custGeom>
              <a:avLst/>
              <a:gdLst>
                <a:gd name="T0" fmla="*/ 0 w 108"/>
                <a:gd name="T1" fmla="*/ 34 h 114"/>
                <a:gd name="T2" fmla="*/ 2 w 108"/>
                <a:gd name="T3" fmla="*/ 34 h 114"/>
                <a:gd name="T4" fmla="*/ 21 w 108"/>
                <a:gd name="T5" fmla="*/ 34 h 114"/>
                <a:gd name="T6" fmla="*/ 32 w 108"/>
                <a:gd name="T7" fmla="*/ 21 h 114"/>
                <a:gd name="T8" fmla="*/ 47 w 108"/>
                <a:gd name="T9" fmla="*/ 17 h 114"/>
                <a:gd name="T10" fmla="*/ 47 w 108"/>
                <a:gd name="T11" fmla="*/ 8 h 114"/>
                <a:gd name="T12" fmla="*/ 55 w 108"/>
                <a:gd name="T13" fmla="*/ 0 h 114"/>
                <a:gd name="T14" fmla="*/ 70 w 108"/>
                <a:gd name="T15" fmla="*/ 0 h 114"/>
                <a:gd name="T16" fmla="*/ 74 w 108"/>
                <a:gd name="T17" fmla="*/ 6 h 114"/>
                <a:gd name="T18" fmla="*/ 89 w 108"/>
                <a:gd name="T19" fmla="*/ 10 h 114"/>
                <a:gd name="T20" fmla="*/ 104 w 108"/>
                <a:gd name="T21" fmla="*/ 21 h 114"/>
                <a:gd name="T22" fmla="*/ 102 w 108"/>
                <a:gd name="T23" fmla="*/ 55 h 114"/>
                <a:gd name="T24" fmla="*/ 108 w 108"/>
                <a:gd name="T25" fmla="*/ 72 h 114"/>
                <a:gd name="T26" fmla="*/ 102 w 108"/>
                <a:gd name="T27" fmla="*/ 78 h 114"/>
                <a:gd name="T28" fmla="*/ 95 w 108"/>
                <a:gd name="T29" fmla="*/ 99 h 114"/>
                <a:gd name="T30" fmla="*/ 79 w 108"/>
                <a:gd name="T31" fmla="*/ 114 h 114"/>
                <a:gd name="T32" fmla="*/ 49 w 108"/>
                <a:gd name="T33" fmla="*/ 106 h 114"/>
                <a:gd name="T34" fmla="*/ 34 w 108"/>
                <a:gd name="T35" fmla="*/ 101 h 114"/>
                <a:gd name="T36" fmla="*/ 30 w 108"/>
                <a:gd name="T37" fmla="*/ 86 h 114"/>
                <a:gd name="T38" fmla="*/ 23 w 108"/>
                <a:gd name="T39" fmla="*/ 76 h 114"/>
                <a:gd name="T40" fmla="*/ 13 w 108"/>
                <a:gd name="T41" fmla="*/ 69 h 114"/>
                <a:gd name="T42" fmla="*/ 9 w 108"/>
                <a:gd name="T43" fmla="*/ 57 h 114"/>
                <a:gd name="T44" fmla="*/ 2 w 108"/>
                <a:gd name="T45" fmla="*/ 50 h 114"/>
                <a:gd name="T46" fmla="*/ 0 w 108"/>
                <a:gd name="T47" fmla="*/ 34 h 114"/>
                <a:gd name="T48" fmla="*/ 0 w 108"/>
                <a:gd name="T49" fmla="*/ 34 h 114"/>
                <a:gd name="T50" fmla="*/ 0 w 108"/>
                <a:gd name="T51" fmla="*/ 3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08" h="114">
                  <a:moveTo>
                    <a:pt x="0" y="34"/>
                  </a:moveTo>
                  <a:lnTo>
                    <a:pt x="2" y="34"/>
                  </a:lnTo>
                  <a:lnTo>
                    <a:pt x="21" y="34"/>
                  </a:lnTo>
                  <a:lnTo>
                    <a:pt x="32" y="21"/>
                  </a:lnTo>
                  <a:lnTo>
                    <a:pt x="47" y="17"/>
                  </a:lnTo>
                  <a:lnTo>
                    <a:pt x="47" y="8"/>
                  </a:lnTo>
                  <a:lnTo>
                    <a:pt x="55" y="0"/>
                  </a:lnTo>
                  <a:lnTo>
                    <a:pt x="70" y="0"/>
                  </a:lnTo>
                  <a:lnTo>
                    <a:pt x="74" y="6"/>
                  </a:lnTo>
                  <a:lnTo>
                    <a:pt x="89" y="10"/>
                  </a:lnTo>
                  <a:lnTo>
                    <a:pt x="104" y="21"/>
                  </a:lnTo>
                  <a:lnTo>
                    <a:pt x="102" y="55"/>
                  </a:lnTo>
                  <a:lnTo>
                    <a:pt x="108" y="72"/>
                  </a:lnTo>
                  <a:lnTo>
                    <a:pt x="102" y="78"/>
                  </a:lnTo>
                  <a:lnTo>
                    <a:pt x="95" y="99"/>
                  </a:lnTo>
                  <a:lnTo>
                    <a:pt x="79" y="114"/>
                  </a:lnTo>
                  <a:lnTo>
                    <a:pt x="49" y="106"/>
                  </a:lnTo>
                  <a:lnTo>
                    <a:pt x="34" y="101"/>
                  </a:lnTo>
                  <a:lnTo>
                    <a:pt x="30" y="86"/>
                  </a:lnTo>
                  <a:lnTo>
                    <a:pt x="23" y="76"/>
                  </a:lnTo>
                  <a:lnTo>
                    <a:pt x="13" y="69"/>
                  </a:lnTo>
                  <a:lnTo>
                    <a:pt x="9" y="57"/>
                  </a:lnTo>
                  <a:lnTo>
                    <a:pt x="2" y="50"/>
                  </a:lnTo>
                  <a:lnTo>
                    <a:pt x="0" y="34"/>
                  </a:lnTo>
                  <a:lnTo>
                    <a:pt x="0" y="34"/>
                  </a:lnTo>
                  <a:lnTo>
                    <a:pt x="0" y="34"/>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90" name="Freeform 290">
              <a:extLst>
                <a:ext uri="{FF2B5EF4-FFF2-40B4-BE49-F238E27FC236}">
                  <a16:creationId xmlns:a16="http://schemas.microsoft.com/office/drawing/2014/main" id="{D106E8AD-BD56-6B4B-B7B1-7DF3A7F338B9}"/>
                </a:ext>
              </a:extLst>
            </p:cNvPr>
            <p:cNvSpPr>
              <a:spLocks/>
            </p:cNvSpPr>
            <p:nvPr userDrawn="1"/>
          </p:nvSpPr>
          <p:spPr bwMode="auto">
            <a:xfrm>
              <a:off x="3396153" y="3562223"/>
              <a:ext cx="881001" cy="640578"/>
            </a:xfrm>
            <a:custGeom>
              <a:avLst/>
              <a:gdLst>
                <a:gd name="T0" fmla="*/ 93 w 577"/>
                <a:gd name="T1" fmla="*/ 395 h 493"/>
                <a:gd name="T2" fmla="*/ 30 w 577"/>
                <a:gd name="T3" fmla="*/ 406 h 493"/>
                <a:gd name="T4" fmla="*/ 11 w 577"/>
                <a:gd name="T5" fmla="*/ 291 h 493"/>
                <a:gd name="T6" fmla="*/ 0 w 577"/>
                <a:gd name="T7" fmla="*/ 259 h 493"/>
                <a:gd name="T8" fmla="*/ 6 w 577"/>
                <a:gd name="T9" fmla="*/ 225 h 493"/>
                <a:gd name="T10" fmla="*/ 6 w 577"/>
                <a:gd name="T11" fmla="*/ 206 h 493"/>
                <a:gd name="T12" fmla="*/ 19 w 577"/>
                <a:gd name="T13" fmla="*/ 185 h 493"/>
                <a:gd name="T14" fmla="*/ 40 w 577"/>
                <a:gd name="T15" fmla="*/ 172 h 493"/>
                <a:gd name="T16" fmla="*/ 68 w 577"/>
                <a:gd name="T17" fmla="*/ 164 h 493"/>
                <a:gd name="T18" fmla="*/ 95 w 577"/>
                <a:gd name="T19" fmla="*/ 151 h 493"/>
                <a:gd name="T20" fmla="*/ 125 w 577"/>
                <a:gd name="T21" fmla="*/ 128 h 493"/>
                <a:gd name="T22" fmla="*/ 146 w 577"/>
                <a:gd name="T23" fmla="*/ 92 h 493"/>
                <a:gd name="T24" fmla="*/ 166 w 577"/>
                <a:gd name="T25" fmla="*/ 72 h 493"/>
                <a:gd name="T26" fmla="*/ 176 w 577"/>
                <a:gd name="T27" fmla="*/ 64 h 493"/>
                <a:gd name="T28" fmla="*/ 197 w 577"/>
                <a:gd name="T29" fmla="*/ 51 h 493"/>
                <a:gd name="T30" fmla="*/ 210 w 577"/>
                <a:gd name="T31" fmla="*/ 64 h 493"/>
                <a:gd name="T32" fmla="*/ 219 w 577"/>
                <a:gd name="T33" fmla="*/ 79 h 493"/>
                <a:gd name="T34" fmla="*/ 238 w 577"/>
                <a:gd name="T35" fmla="*/ 72 h 493"/>
                <a:gd name="T36" fmla="*/ 240 w 577"/>
                <a:gd name="T37" fmla="*/ 34 h 493"/>
                <a:gd name="T38" fmla="*/ 257 w 577"/>
                <a:gd name="T39" fmla="*/ 26 h 493"/>
                <a:gd name="T40" fmla="*/ 267 w 577"/>
                <a:gd name="T41" fmla="*/ 26 h 493"/>
                <a:gd name="T42" fmla="*/ 280 w 577"/>
                <a:gd name="T43" fmla="*/ 5 h 493"/>
                <a:gd name="T44" fmla="*/ 287 w 577"/>
                <a:gd name="T45" fmla="*/ 15 h 493"/>
                <a:gd name="T46" fmla="*/ 318 w 577"/>
                <a:gd name="T47" fmla="*/ 26 h 493"/>
                <a:gd name="T48" fmla="*/ 337 w 577"/>
                <a:gd name="T49" fmla="*/ 38 h 493"/>
                <a:gd name="T50" fmla="*/ 322 w 577"/>
                <a:gd name="T51" fmla="*/ 47 h 493"/>
                <a:gd name="T52" fmla="*/ 329 w 577"/>
                <a:gd name="T53" fmla="*/ 81 h 493"/>
                <a:gd name="T54" fmla="*/ 374 w 577"/>
                <a:gd name="T55" fmla="*/ 106 h 493"/>
                <a:gd name="T56" fmla="*/ 395 w 577"/>
                <a:gd name="T57" fmla="*/ 104 h 493"/>
                <a:gd name="T58" fmla="*/ 410 w 577"/>
                <a:gd name="T59" fmla="*/ 72 h 493"/>
                <a:gd name="T60" fmla="*/ 410 w 577"/>
                <a:gd name="T61" fmla="*/ 43 h 493"/>
                <a:gd name="T62" fmla="*/ 414 w 577"/>
                <a:gd name="T63" fmla="*/ 9 h 493"/>
                <a:gd name="T64" fmla="*/ 431 w 577"/>
                <a:gd name="T65" fmla="*/ 38 h 493"/>
                <a:gd name="T66" fmla="*/ 437 w 577"/>
                <a:gd name="T67" fmla="*/ 58 h 493"/>
                <a:gd name="T68" fmla="*/ 461 w 577"/>
                <a:gd name="T69" fmla="*/ 106 h 493"/>
                <a:gd name="T70" fmla="*/ 469 w 577"/>
                <a:gd name="T71" fmla="*/ 130 h 493"/>
                <a:gd name="T72" fmla="*/ 494 w 577"/>
                <a:gd name="T73" fmla="*/ 155 h 493"/>
                <a:gd name="T74" fmla="*/ 514 w 577"/>
                <a:gd name="T75" fmla="*/ 172 h 493"/>
                <a:gd name="T76" fmla="*/ 545 w 577"/>
                <a:gd name="T77" fmla="*/ 223 h 493"/>
                <a:gd name="T78" fmla="*/ 564 w 577"/>
                <a:gd name="T79" fmla="*/ 236 h 493"/>
                <a:gd name="T80" fmla="*/ 567 w 577"/>
                <a:gd name="T81" fmla="*/ 248 h 493"/>
                <a:gd name="T82" fmla="*/ 575 w 577"/>
                <a:gd name="T83" fmla="*/ 283 h 493"/>
                <a:gd name="T84" fmla="*/ 548 w 577"/>
                <a:gd name="T85" fmla="*/ 380 h 493"/>
                <a:gd name="T86" fmla="*/ 533 w 577"/>
                <a:gd name="T87" fmla="*/ 423 h 493"/>
                <a:gd name="T88" fmla="*/ 488 w 577"/>
                <a:gd name="T89" fmla="*/ 473 h 493"/>
                <a:gd name="T90" fmla="*/ 477 w 577"/>
                <a:gd name="T91" fmla="*/ 488 h 493"/>
                <a:gd name="T92" fmla="*/ 437 w 577"/>
                <a:gd name="T93" fmla="*/ 482 h 493"/>
                <a:gd name="T94" fmla="*/ 422 w 577"/>
                <a:gd name="T95" fmla="*/ 490 h 493"/>
                <a:gd name="T96" fmla="*/ 414 w 577"/>
                <a:gd name="T97" fmla="*/ 478 h 493"/>
                <a:gd name="T98" fmla="*/ 395 w 577"/>
                <a:gd name="T99" fmla="*/ 473 h 493"/>
                <a:gd name="T100" fmla="*/ 367 w 577"/>
                <a:gd name="T101" fmla="*/ 423 h 493"/>
                <a:gd name="T102" fmla="*/ 357 w 577"/>
                <a:gd name="T103" fmla="*/ 414 h 493"/>
                <a:gd name="T104" fmla="*/ 344 w 577"/>
                <a:gd name="T105" fmla="*/ 423 h 493"/>
                <a:gd name="T106" fmla="*/ 342 w 577"/>
                <a:gd name="T107" fmla="*/ 406 h 493"/>
                <a:gd name="T108" fmla="*/ 352 w 577"/>
                <a:gd name="T109" fmla="*/ 386 h 493"/>
                <a:gd name="T110" fmla="*/ 316 w 577"/>
                <a:gd name="T111" fmla="*/ 408 h 493"/>
                <a:gd name="T112" fmla="*/ 299 w 577"/>
                <a:gd name="T113" fmla="*/ 378 h 493"/>
                <a:gd name="T114" fmla="*/ 295 w 577"/>
                <a:gd name="T115" fmla="*/ 369 h 493"/>
                <a:gd name="T116" fmla="*/ 267 w 577"/>
                <a:gd name="T117" fmla="*/ 357 h 493"/>
                <a:gd name="T118" fmla="*/ 235 w 577"/>
                <a:gd name="T119" fmla="*/ 357 h 493"/>
                <a:gd name="T120" fmla="*/ 182 w 577"/>
                <a:gd name="T121" fmla="*/ 365 h 4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77" h="493">
                  <a:moveTo>
                    <a:pt x="182" y="365"/>
                  </a:moveTo>
                  <a:lnTo>
                    <a:pt x="161" y="378"/>
                  </a:lnTo>
                  <a:lnTo>
                    <a:pt x="151" y="388"/>
                  </a:lnTo>
                  <a:lnTo>
                    <a:pt x="146" y="395"/>
                  </a:lnTo>
                  <a:lnTo>
                    <a:pt x="129" y="395"/>
                  </a:lnTo>
                  <a:lnTo>
                    <a:pt x="113" y="393"/>
                  </a:lnTo>
                  <a:lnTo>
                    <a:pt x="98" y="395"/>
                  </a:lnTo>
                  <a:lnTo>
                    <a:pt x="93" y="395"/>
                  </a:lnTo>
                  <a:lnTo>
                    <a:pt x="87" y="401"/>
                  </a:lnTo>
                  <a:lnTo>
                    <a:pt x="81" y="406"/>
                  </a:lnTo>
                  <a:lnTo>
                    <a:pt x="76" y="408"/>
                  </a:lnTo>
                  <a:lnTo>
                    <a:pt x="66" y="416"/>
                  </a:lnTo>
                  <a:lnTo>
                    <a:pt x="51" y="416"/>
                  </a:lnTo>
                  <a:lnTo>
                    <a:pt x="40" y="416"/>
                  </a:lnTo>
                  <a:lnTo>
                    <a:pt x="34" y="410"/>
                  </a:lnTo>
                  <a:lnTo>
                    <a:pt x="30" y="406"/>
                  </a:lnTo>
                  <a:lnTo>
                    <a:pt x="26" y="401"/>
                  </a:lnTo>
                  <a:lnTo>
                    <a:pt x="26" y="391"/>
                  </a:lnTo>
                  <a:lnTo>
                    <a:pt x="30" y="388"/>
                  </a:lnTo>
                  <a:lnTo>
                    <a:pt x="30" y="374"/>
                  </a:lnTo>
                  <a:lnTo>
                    <a:pt x="34" y="357"/>
                  </a:lnTo>
                  <a:lnTo>
                    <a:pt x="23" y="329"/>
                  </a:lnTo>
                  <a:lnTo>
                    <a:pt x="23" y="314"/>
                  </a:lnTo>
                  <a:lnTo>
                    <a:pt x="11" y="291"/>
                  </a:lnTo>
                  <a:lnTo>
                    <a:pt x="11" y="278"/>
                  </a:lnTo>
                  <a:lnTo>
                    <a:pt x="11" y="278"/>
                  </a:lnTo>
                  <a:lnTo>
                    <a:pt x="9" y="276"/>
                  </a:lnTo>
                  <a:lnTo>
                    <a:pt x="4" y="270"/>
                  </a:lnTo>
                  <a:lnTo>
                    <a:pt x="4" y="270"/>
                  </a:lnTo>
                  <a:lnTo>
                    <a:pt x="2" y="268"/>
                  </a:lnTo>
                  <a:lnTo>
                    <a:pt x="0" y="263"/>
                  </a:lnTo>
                  <a:lnTo>
                    <a:pt x="0" y="259"/>
                  </a:lnTo>
                  <a:lnTo>
                    <a:pt x="6" y="265"/>
                  </a:lnTo>
                  <a:lnTo>
                    <a:pt x="11" y="257"/>
                  </a:lnTo>
                  <a:lnTo>
                    <a:pt x="11" y="246"/>
                  </a:lnTo>
                  <a:lnTo>
                    <a:pt x="6" y="231"/>
                  </a:lnTo>
                  <a:lnTo>
                    <a:pt x="6" y="231"/>
                  </a:lnTo>
                  <a:lnTo>
                    <a:pt x="6" y="229"/>
                  </a:lnTo>
                  <a:lnTo>
                    <a:pt x="6" y="227"/>
                  </a:lnTo>
                  <a:lnTo>
                    <a:pt x="6" y="225"/>
                  </a:lnTo>
                  <a:lnTo>
                    <a:pt x="6" y="225"/>
                  </a:lnTo>
                  <a:lnTo>
                    <a:pt x="4" y="221"/>
                  </a:lnTo>
                  <a:lnTo>
                    <a:pt x="0" y="219"/>
                  </a:lnTo>
                  <a:lnTo>
                    <a:pt x="0" y="215"/>
                  </a:lnTo>
                  <a:lnTo>
                    <a:pt x="2" y="212"/>
                  </a:lnTo>
                  <a:lnTo>
                    <a:pt x="2" y="212"/>
                  </a:lnTo>
                  <a:lnTo>
                    <a:pt x="4" y="210"/>
                  </a:lnTo>
                  <a:lnTo>
                    <a:pt x="6" y="206"/>
                  </a:lnTo>
                  <a:lnTo>
                    <a:pt x="6" y="202"/>
                  </a:lnTo>
                  <a:lnTo>
                    <a:pt x="6" y="189"/>
                  </a:lnTo>
                  <a:lnTo>
                    <a:pt x="11" y="183"/>
                  </a:lnTo>
                  <a:lnTo>
                    <a:pt x="11" y="193"/>
                  </a:lnTo>
                  <a:lnTo>
                    <a:pt x="11" y="193"/>
                  </a:lnTo>
                  <a:lnTo>
                    <a:pt x="13" y="191"/>
                  </a:lnTo>
                  <a:lnTo>
                    <a:pt x="19" y="185"/>
                  </a:lnTo>
                  <a:lnTo>
                    <a:pt x="19" y="185"/>
                  </a:lnTo>
                  <a:lnTo>
                    <a:pt x="23" y="181"/>
                  </a:lnTo>
                  <a:lnTo>
                    <a:pt x="26" y="181"/>
                  </a:lnTo>
                  <a:lnTo>
                    <a:pt x="28" y="179"/>
                  </a:lnTo>
                  <a:lnTo>
                    <a:pt x="28" y="179"/>
                  </a:lnTo>
                  <a:lnTo>
                    <a:pt x="32" y="178"/>
                  </a:lnTo>
                  <a:lnTo>
                    <a:pt x="36" y="176"/>
                  </a:lnTo>
                  <a:lnTo>
                    <a:pt x="40" y="172"/>
                  </a:lnTo>
                  <a:lnTo>
                    <a:pt x="40" y="172"/>
                  </a:lnTo>
                  <a:lnTo>
                    <a:pt x="44" y="168"/>
                  </a:lnTo>
                  <a:lnTo>
                    <a:pt x="47" y="166"/>
                  </a:lnTo>
                  <a:lnTo>
                    <a:pt x="51" y="164"/>
                  </a:lnTo>
                  <a:lnTo>
                    <a:pt x="62" y="164"/>
                  </a:lnTo>
                  <a:lnTo>
                    <a:pt x="62" y="164"/>
                  </a:lnTo>
                  <a:lnTo>
                    <a:pt x="62" y="164"/>
                  </a:lnTo>
                  <a:lnTo>
                    <a:pt x="64" y="166"/>
                  </a:lnTo>
                  <a:lnTo>
                    <a:pt x="68" y="164"/>
                  </a:lnTo>
                  <a:lnTo>
                    <a:pt x="74" y="161"/>
                  </a:lnTo>
                  <a:lnTo>
                    <a:pt x="74" y="161"/>
                  </a:lnTo>
                  <a:lnTo>
                    <a:pt x="78" y="155"/>
                  </a:lnTo>
                  <a:lnTo>
                    <a:pt x="81" y="153"/>
                  </a:lnTo>
                  <a:lnTo>
                    <a:pt x="85" y="151"/>
                  </a:lnTo>
                  <a:lnTo>
                    <a:pt x="85" y="151"/>
                  </a:lnTo>
                  <a:lnTo>
                    <a:pt x="85" y="151"/>
                  </a:lnTo>
                  <a:lnTo>
                    <a:pt x="95" y="151"/>
                  </a:lnTo>
                  <a:lnTo>
                    <a:pt x="95" y="151"/>
                  </a:lnTo>
                  <a:lnTo>
                    <a:pt x="100" y="151"/>
                  </a:lnTo>
                  <a:lnTo>
                    <a:pt x="104" y="151"/>
                  </a:lnTo>
                  <a:lnTo>
                    <a:pt x="108" y="147"/>
                  </a:lnTo>
                  <a:lnTo>
                    <a:pt x="108" y="147"/>
                  </a:lnTo>
                  <a:lnTo>
                    <a:pt x="113" y="142"/>
                  </a:lnTo>
                  <a:lnTo>
                    <a:pt x="113" y="142"/>
                  </a:lnTo>
                  <a:lnTo>
                    <a:pt x="125" y="128"/>
                  </a:lnTo>
                  <a:lnTo>
                    <a:pt x="125" y="123"/>
                  </a:lnTo>
                  <a:lnTo>
                    <a:pt x="125" y="109"/>
                  </a:lnTo>
                  <a:lnTo>
                    <a:pt x="129" y="102"/>
                  </a:lnTo>
                  <a:lnTo>
                    <a:pt x="134" y="96"/>
                  </a:lnTo>
                  <a:lnTo>
                    <a:pt x="146" y="109"/>
                  </a:lnTo>
                  <a:lnTo>
                    <a:pt x="146" y="102"/>
                  </a:lnTo>
                  <a:lnTo>
                    <a:pt x="153" y="102"/>
                  </a:lnTo>
                  <a:lnTo>
                    <a:pt x="146" y="92"/>
                  </a:lnTo>
                  <a:lnTo>
                    <a:pt x="157" y="92"/>
                  </a:lnTo>
                  <a:lnTo>
                    <a:pt x="163" y="92"/>
                  </a:lnTo>
                  <a:lnTo>
                    <a:pt x="163" y="92"/>
                  </a:lnTo>
                  <a:lnTo>
                    <a:pt x="163" y="83"/>
                  </a:lnTo>
                  <a:lnTo>
                    <a:pt x="163" y="83"/>
                  </a:lnTo>
                  <a:lnTo>
                    <a:pt x="165" y="75"/>
                  </a:lnTo>
                  <a:lnTo>
                    <a:pt x="166" y="72"/>
                  </a:lnTo>
                  <a:lnTo>
                    <a:pt x="166" y="72"/>
                  </a:lnTo>
                  <a:lnTo>
                    <a:pt x="168" y="70"/>
                  </a:lnTo>
                  <a:lnTo>
                    <a:pt x="168" y="68"/>
                  </a:lnTo>
                  <a:lnTo>
                    <a:pt x="168" y="64"/>
                  </a:lnTo>
                  <a:lnTo>
                    <a:pt x="168" y="64"/>
                  </a:lnTo>
                  <a:lnTo>
                    <a:pt x="170" y="64"/>
                  </a:lnTo>
                  <a:lnTo>
                    <a:pt x="170" y="64"/>
                  </a:lnTo>
                  <a:lnTo>
                    <a:pt x="174" y="64"/>
                  </a:lnTo>
                  <a:lnTo>
                    <a:pt x="176" y="64"/>
                  </a:lnTo>
                  <a:lnTo>
                    <a:pt x="176" y="64"/>
                  </a:lnTo>
                  <a:lnTo>
                    <a:pt x="176" y="64"/>
                  </a:lnTo>
                  <a:lnTo>
                    <a:pt x="182" y="58"/>
                  </a:lnTo>
                  <a:lnTo>
                    <a:pt x="193" y="55"/>
                  </a:lnTo>
                  <a:lnTo>
                    <a:pt x="193" y="55"/>
                  </a:lnTo>
                  <a:lnTo>
                    <a:pt x="195" y="51"/>
                  </a:lnTo>
                  <a:lnTo>
                    <a:pt x="197" y="51"/>
                  </a:lnTo>
                  <a:lnTo>
                    <a:pt x="197" y="51"/>
                  </a:lnTo>
                  <a:lnTo>
                    <a:pt x="199" y="51"/>
                  </a:lnTo>
                  <a:lnTo>
                    <a:pt x="199" y="51"/>
                  </a:lnTo>
                  <a:lnTo>
                    <a:pt x="202" y="55"/>
                  </a:lnTo>
                  <a:lnTo>
                    <a:pt x="202" y="55"/>
                  </a:lnTo>
                  <a:lnTo>
                    <a:pt x="208" y="60"/>
                  </a:lnTo>
                  <a:lnTo>
                    <a:pt x="208" y="62"/>
                  </a:lnTo>
                  <a:lnTo>
                    <a:pt x="210" y="64"/>
                  </a:lnTo>
                  <a:lnTo>
                    <a:pt x="210" y="64"/>
                  </a:lnTo>
                  <a:lnTo>
                    <a:pt x="210" y="64"/>
                  </a:lnTo>
                  <a:lnTo>
                    <a:pt x="212" y="68"/>
                  </a:lnTo>
                  <a:lnTo>
                    <a:pt x="214" y="72"/>
                  </a:lnTo>
                  <a:lnTo>
                    <a:pt x="216" y="75"/>
                  </a:lnTo>
                  <a:lnTo>
                    <a:pt x="216" y="75"/>
                  </a:lnTo>
                  <a:lnTo>
                    <a:pt x="216" y="77"/>
                  </a:lnTo>
                  <a:lnTo>
                    <a:pt x="217" y="79"/>
                  </a:lnTo>
                  <a:lnTo>
                    <a:pt x="219" y="79"/>
                  </a:lnTo>
                  <a:lnTo>
                    <a:pt x="219" y="79"/>
                  </a:lnTo>
                  <a:lnTo>
                    <a:pt x="223" y="79"/>
                  </a:lnTo>
                  <a:lnTo>
                    <a:pt x="225" y="75"/>
                  </a:lnTo>
                  <a:lnTo>
                    <a:pt x="225" y="75"/>
                  </a:lnTo>
                  <a:lnTo>
                    <a:pt x="227" y="74"/>
                  </a:lnTo>
                  <a:lnTo>
                    <a:pt x="229" y="72"/>
                  </a:lnTo>
                  <a:lnTo>
                    <a:pt x="235" y="72"/>
                  </a:lnTo>
                  <a:lnTo>
                    <a:pt x="238" y="72"/>
                  </a:lnTo>
                  <a:lnTo>
                    <a:pt x="240" y="72"/>
                  </a:lnTo>
                  <a:lnTo>
                    <a:pt x="231" y="62"/>
                  </a:lnTo>
                  <a:lnTo>
                    <a:pt x="231" y="62"/>
                  </a:lnTo>
                  <a:lnTo>
                    <a:pt x="235" y="58"/>
                  </a:lnTo>
                  <a:lnTo>
                    <a:pt x="238" y="51"/>
                  </a:lnTo>
                  <a:lnTo>
                    <a:pt x="238" y="51"/>
                  </a:lnTo>
                  <a:lnTo>
                    <a:pt x="240" y="47"/>
                  </a:lnTo>
                  <a:lnTo>
                    <a:pt x="240" y="34"/>
                  </a:lnTo>
                  <a:lnTo>
                    <a:pt x="240" y="34"/>
                  </a:lnTo>
                  <a:lnTo>
                    <a:pt x="240" y="34"/>
                  </a:lnTo>
                  <a:lnTo>
                    <a:pt x="242" y="34"/>
                  </a:lnTo>
                  <a:lnTo>
                    <a:pt x="246" y="34"/>
                  </a:lnTo>
                  <a:lnTo>
                    <a:pt x="250" y="30"/>
                  </a:lnTo>
                  <a:lnTo>
                    <a:pt x="250" y="30"/>
                  </a:lnTo>
                  <a:lnTo>
                    <a:pt x="253" y="26"/>
                  </a:lnTo>
                  <a:lnTo>
                    <a:pt x="257" y="26"/>
                  </a:lnTo>
                  <a:lnTo>
                    <a:pt x="259" y="26"/>
                  </a:lnTo>
                  <a:lnTo>
                    <a:pt x="261" y="26"/>
                  </a:lnTo>
                  <a:lnTo>
                    <a:pt x="261" y="26"/>
                  </a:lnTo>
                  <a:lnTo>
                    <a:pt x="261" y="26"/>
                  </a:lnTo>
                  <a:lnTo>
                    <a:pt x="263" y="22"/>
                  </a:lnTo>
                  <a:lnTo>
                    <a:pt x="265" y="22"/>
                  </a:lnTo>
                  <a:lnTo>
                    <a:pt x="265" y="24"/>
                  </a:lnTo>
                  <a:lnTo>
                    <a:pt x="267" y="26"/>
                  </a:lnTo>
                  <a:lnTo>
                    <a:pt x="269" y="26"/>
                  </a:lnTo>
                  <a:lnTo>
                    <a:pt x="269" y="24"/>
                  </a:lnTo>
                  <a:lnTo>
                    <a:pt x="269" y="24"/>
                  </a:lnTo>
                  <a:lnTo>
                    <a:pt x="278" y="13"/>
                  </a:lnTo>
                  <a:lnTo>
                    <a:pt x="278" y="13"/>
                  </a:lnTo>
                  <a:lnTo>
                    <a:pt x="280" y="11"/>
                  </a:lnTo>
                  <a:lnTo>
                    <a:pt x="280" y="9"/>
                  </a:lnTo>
                  <a:lnTo>
                    <a:pt x="280" y="5"/>
                  </a:lnTo>
                  <a:lnTo>
                    <a:pt x="280" y="5"/>
                  </a:lnTo>
                  <a:lnTo>
                    <a:pt x="280" y="7"/>
                  </a:lnTo>
                  <a:lnTo>
                    <a:pt x="280" y="9"/>
                  </a:lnTo>
                  <a:lnTo>
                    <a:pt x="280" y="13"/>
                  </a:lnTo>
                  <a:lnTo>
                    <a:pt x="284" y="13"/>
                  </a:lnTo>
                  <a:lnTo>
                    <a:pt x="284" y="15"/>
                  </a:lnTo>
                  <a:lnTo>
                    <a:pt x="287" y="15"/>
                  </a:lnTo>
                  <a:lnTo>
                    <a:pt x="287" y="15"/>
                  </a:lnTo>
                  <a:lnTo>
                    <a:pt x="295" y="15"/>
                  </a:lnTo>
                  <a:lnTo>
                    <a:pt x="301" y="19"/>
                  </a:lnTo>
                  <a:lnTo>
                    <a:pt x="303" y="21"/>
                  </a:lnTo>
                  <a:lnTo>
                    <a:pt x="304" y="22"/>
                  </a:lnTo>
                  <a:lnTo>
                    <a:pt x="304" y="22"/>
                  </a:lnTo>
                  <a:lnTo>
                    <a:pt x="312" y="22"/>
                  </a:lnTo>
                  <a:lnTo>
                    <a:pt x="316" y="22"/>
                  </a:lnTo>
                  <a:lnTo>
                    <a:pt x="318" y="26"/>
                  </a:lnTo>
                  <a:lnTo>
                    <a:pt x="320" y="26"/>
                  </a:lnTo>
                  <a:lnTo>
                    <a:pt x="320" y="26"/>
                  </a:lnTo>
                  <a:lnTo>
                    <a:pt x="325" y="26"/>
                  </a:lnTo>
                  <a:lnTo>
                    <a:pt x="325" y="26"/>
                  </a:lnTo>
                  <a:lnTo>
                    <a:pt x="331" y="26"/>
                  </a:lnTo>
                  <a:lnTo>
                    <a:pt x="333" y="28"/>
                  </a:lnTo>
                  <a:lnTo>
                    <a:pt x="337" y="30"/>
                  </a:lnTo>
                  <a:lnTo>
                    <a:pt x="337" y="38"/>
                  </a:lnTo>
                  <a:lnTo>
                    <a:pt x="337" y="38"/>
                  </a:lnTo>
                  <a:lnTo>
                    <a:pt x="335" y="41"/>
                  </a:lnTo>
                  <a:lnTo>
                    <a:pt x="331" y="43"/>
                  </a:lnTo>
                  <a:lnTo>
                    <a:pt x="331" y="45"/>
                  </a:lnTo>
                  <a:lnTo>
                    <a:pt x="329" y="45"/>
                  </a:lnTo>
                  <a:lnTo>
                    <a:pt x="329" y="45"/>
                  </a:lnTo>
                  <a:lnTo>
                    <a:pt x="323" y="45"/>
                  </a:lnTo>
                  <a:lnTo>
                    <a:pt x="322" y="47"/>
                  </a:lnTo>
                  <a:lnTo>
                    <a:pt x="323" y="47"/>
                  </a:lnTo>
                  <a:lnTo>
                    <a:pt x="323" y="47"/>
                  </a:lnTo>
                  <a:lnTo>
                    <a:pt x="323" y="51"/>
                  </a:lnTo>
                  <a:lnTo>
                    <a:pt x="323" y="55"/>
                  </a:lnTo>
                  <a:lnTo>
                    <a:pt x="323" y="57"/>
                  </a:lnTo>
                  <a:lnTo>
                    <a:pt x="320" y="64"/>
                  </a:lnTo>
                  <a:lnTo>
                    <a:pt x="320" y="72"/>
                  </a:lnTo>
                  <a:lnTo>
                    <a:pt x="329" y="81"/>
                  </a:lnTo>
                  <a:lnTo>
                    <a:pt x="337" y="89"/>
                  </a:lnTo>
                  <a:lnTo>
                    <a:pt x="342" y="92"/>
                  </a:lnTo>
                  <a:lnTo>
                    <a:pt x="356" y="96"/>
                  </a:lnTo>
                  <a:lnTo>
                    <a:pt x="367" y="96"/>
                  </a:lnTo>
                  <a:lnTo>
                    <a:pt x="367" y="96"/>
                  </a:lnTo>
                  <a:lnTo>
                    <a:pt x="373" y="102"/>
                  </a:lnTo>
                  <a:lnTo>
                    <a:pt x="373" y="102"/>
                  </a:lnTo>
                  <a:lnTo>
                    <a:pt x="374" y="106"/>
                  </a:lnTo>
                  <a:lnTo>
                    <a:pt x="374" y="106"/>
                  </a:lnTo>
                  <a:lnTo>
                    <a:pt x="378" y="109"/>
                  </a:lnTo>
                  <a:lnTo>
                    <a:pt x="384" y="109"/>
                  </a:lnTo>
                  <a:lnTo>
                    <a:pt x="388" y="111"/>
                  </a:lnTo>
                  <a:lnTo>
                    <a:pt x="388" y="111"/>
                  </a:lnTo>
                  <a:lnTo>
                    <a:pt x="391" y="108"/>
                  </a:lnTo>
                  <a:lnTo>
                    <a:pt x="391" y="108"/>
                  </a:lnTo>
                  <a:lnTo>
                    <a:pt x="395" y="104"/>
                  </a:lnTo>
                  <a:lnTo>
                    <a:pt x="399" y="102"/>
                  </a:lnTo>
                  <a:lnTo>
                    <a:pt x="401" y="100"/>
                  </a:lnTo>
                  <a:lnTo>
                    <a:pt x="403" y="96"/>
                  </a:lnTo>
                  <a:lnTo>
                    <a:pt x="403" y="96"/>
                  </a:lnTo>
                  <a:lnTo>
                    <a:pt x="403" y="91"/>
                  </a:lnTo>
                  <a:lnTo>
                    <a:pt x="405" y="87"/>
                  </a:lnTo>
                  <a:lnTo>
                    <a:pt x="407" y="83"/>
                  </a:lnTo>
                  <a:lnTo>
                    <a:pt x="410" y="72"/>
                  </a:lnTo>
                  <a:lnTo>
                    <a:pt x="410" y="72"/>
                  </a:lnTo>
                  <a:lnTo>
                    <a:pt x="410" y="72"/>
                  </a:lnTo>
                  <a:lnTo>
                    <a:pt x="410" y="72"/>
                  </a:lnTo>
                  <a:lnTo>
                    <a:pt x="410" y="64"/>
                  </a:lnTo>
                  <a:lnTo>
                    <a:pt x="410" y="64"/>
                  </a:lnTo>
                  <a:lnTo>
                    <a:pt x="410" y="55"/>
                  </a:lnTo>
                  <a:lnTo>
                    <a:pt x="410" y="55"/>
                  </a:lnTo>
                  <a:lnTo>
                    <a:pt x="410" y="43"/>
                  </a:lnTo>
                  <a:lnTo>
                    <a:pt x="409" y="30"/>
                  </a:lnTo>
                  <a:lnTo>
                    <a:pt x="410" y="22"/>
                  </a:lnTo>
                  <a:lnTo>
                    <a:pt x="410" y="22"/>
                  </a:lnTo>
                  <a:lnTo>
                    <a:pt x="410" y="19"/>
                  </a:lnTo>
                  <a:lnTo>
                    <a:pt x="410" y="15"/>
                  </a:lnTo>
                  <a:lnTo>
                    <a:pt x="414" y="13"/>
                  </a:lnTo>
                  <a:lnTo>
                    <a:pt x="414" y="13"/>
                  </a:lnTo>
                  <a:lnTo>
                    <a:pt x="414" y="9"/>
                  </a:lnTo>
                  <a:lnTo>
                    <a:pt x="416" y="7"/>
                  </a:lnTo>
                  <a:lnTo>
                    <a:pt x="416" y="5"/>
                  </a:lnTo>
                  <a:lnTo>
                    <a:pt x="420" y="0"/>
                  </a:lnTo>
                  <a:lnTo>
                    <a:pt x="431" y="17"/>
                  </a:lnTo>
                  <a:lnTo>
                    <a:pt x="431" y="17"/>
                  </a:lnTo>
                  <a:lnTo>
                    <a:pt x="431" y="34"/>
                  </a:lnTo>
                  <a:lnTo>
                    <a:pt x="431" y="34"/>
                  </a:lnTo>
                  <a:lnTo>
                    <a:pt x="431" y="38"/>
                  </a:lnTo>
                  <a:lnTo>
                    <a:pt x="431" y="38"/>
                  </a:lnTo>
                  <a:lnTo>
                    <a:pt x="433" y="38"/>
                  </a:lnTo>
                  <a:lnTo>
                    <a:pt x="433" y="38"/>
                  </a:lnTo>
                  <a:lnTo>
                    <a:pt x="433" y="43"/>
                  </a:lnTo>
                  <a:lnTo>
                    <a:pt x="433" y="43"/>
                  </a:lnTo>
                  <a:lnTo>
                    <a:pt x="433" y="51"/>
                  </a:lnTo>
                  <a:lnTo>
                    <a:pt x="435" y="55"/>
                  </a:lnTo>
                  <a:lnTo>
                    <a:pt x="437" y="58"/>
                  </a:lnTo>
                  <a:lnTo>
                    <a:pt x="441" y="64"/>
                  </a:lnTo>
                  <a:lnTo>
                    <a:pt x="450" y="64"/>
                  </a:lnTo>
                  <a:lnTo>
                    <a:pt x="456" y="72"/>
                  </a:lnTo>
                  <a:lnTo>
                    <a:pt x="461" y="89"/>
                  </a:lnTo>
                  <a:lnTo>
                    <a:pt x="461" y="89"/>
                  </a:lnTo>
                  <a:lnTo>
                    <a:pt x="461" y="96"/>
                  </a:lnTo>
                  <a:lnTo>
                    <a:pt x="461" y="96"/>
                  </a:lnTo>
                  <a:lnTo>
                    <a:pt x="461" y="106"/>
                  </a:lnTo>
                  <a:lnTo>
                    <a:pt x="461" y="106"/>
                  </a:lnTo>
                  <a:lnTo>
                    <a:pt x="463" y="109"/>
                  </a:lnTo>
                  <a:lnTo>
                    <a:pt x="465" y="115"/>
                  </a:lnTo>
                  <a:lnTo>
                    <a:pt x="469" y="121"/>
                  </a:lnTo>
                  <a:lnTo>
                    <a:pt x="469" y="121"/>
                  </a:lnTo>
                  <a:lnTo>
                    <a:pt x="469" y="123"/>
                  </a:lnTo>
                  <a:lnTo>
                    <a:pt x="469" y="127"/>
                  </a:lnTo>
                  <a:lnTo>
                    <a:pt x="469" y="130"/>
                  </a:lnTo>
                  <a:lnTo>
                    <a:pt x="469" y="130"/>
                  </a:lnTo>
                  <a:lnTo>
                    <a:pt x="477" y="140"/>
                  </a:lnTo>
                  <a:lnTo>
                    <a:pt x="477" y="140"/>
                  </a:lnTo>
                  <a:lnTo>
                    <a:pt x="482" y="145"/>
                  </a:lnTo>
                  <a:lnTo>
                    <a:pt x="482" y="145"/>
                  </a:lnTo>
                  <a:lnTo>
                    <a:pt x="494" y="157"/>
                  </a:lnTo>
                  <a:lnTo>
                    <a:pt x="494" y="157"/>
                  </a:lnTo>
                  <a:lnTo>
                    <a:pt x="494" y="155"/>
                  </a:lnTo>
                  <a:lnTo>
                    <a:pt x="496" y="153"/>
                  </a:lnTo>
                  <a:lnTo>
                    <a:pt x="496" y="151"/>
                  </a:lnTo>
                  <a:lnTo>
                    <a:pt x="497" y="153"/>
                  </a:lnTo>
                  <a:lnTo>
                    <a:pt x="499" y="155"/>
                  </a:lnTo>
                  <a:lnTo>
                    <a:pt x="501" y="157"/>
                  </a:lnTo>
                  <a:lnTo>
                    <a:pt x="501" y="157"/>
                  </a:lnTo>
                  <a:lnTo>
                    <a:pt x="514" y="172"/>
                  </a:lnTo>
                  <a:lnTo>
                    <a:pt x="514" y="172"/>
                  </a:lnTo>
                  <a:lnTo>
                    <a:pt x="514" y="181"/>
                  </a:lnTo>
                  <a:lnTo>
                    <a:pt x="514" y="181"/>
                  </a:lnTo>
                  <a:lnTo>
                    <a:pt x="516" y="185"/>
                  </a:lnTo>
                  <a:lnTo>
                    <a:pt x="518" y="187"/>
                  </a:lnTo>
                  <a:lnTo>
                    <a:pt x="522" y="191"/>
                  </a:lnTo>
                  <a:lnTo>
                    <a:pt x="528" y="202"/>
                  </a:lnTo>
                  <a:lnTo>
                    <a:pt x="533" y="210"/>
                  </a:lnTo>
                  <a:lnTo>
                    <a:pt x="545" y="223"/>
                  </a:lnTo>
                  <a:lnTo>
                    <a:pt x="545" y="223"/>
                  </a:lnTo>
                  <a:lnTo>
                    <a:pt x="552" y="231"/>
                  </a:lnTo>
                  <a:lnTo>
                    <a:pt x="552" y="231"/>
                  </a:lnTo>
                  <a:lnTo>
                    <a:pt x="554" y="232"/>
                  </a:lnTo>
                  <a:lnTo>
                    <a:pt x="556" y="234"/>
                  </a:lnTo>
                  <a:lnTo>
                    <a:pt x="562" y="236"/>
                  </a:lnTo>
                  <a:lnTo>
                    <a:pt x="564" y="236"/>
                  </a:lnTo>
                  <a:lnTo>
                    <a:pt x="564" y="236"/>
                  </a:lnTo>
                  <a:lnTo>
                    <a:pt x="564" y="238"/>
                  </a:lnTo>
                  <a:lnTo>
                    <a:pt x="564" y="238"/>
                  </a:lnTo>
                  <a:lnTo>
                    <a:pt x="564" y="238"/>
                  </a:lnTo>
                  <a:lnTo>
                    <a:pt x="564" y="240"/>
                  </a:lnTo>
                  <a:lnTo>
                    <a:pt x="564" y="244"/>
                  </a:lnTo>
                  <a:lnTo>
                    <a:pt x="567" y="249"/>
                  </a:lnTo>
                  <a:lnTo>
                    <a:pt x="567" y="249"/>
                  </a:lnTo>
                  <a:lnTo>
                    <a:pt x="567" y="248"/>
                  </a:lnTo>
                  <a:lnTo>
                    <a:pt x="567" y="248"/>
                  </a:lnTo>
                  <a:lnTo>
                    <a:pt x="565" y="248"/>
                  </a:lnTo>
                  <a:lnTo>
                    <a:pt x="567" y="253"/>
                  </a:lnTo>
                  <a:lnTo>
                    <a:pt x="571" y="263"/>
                  </a:lnTo>
                  <a:lnTo>
                    <a:pt x="571" y="263"/>
                  </a:lnTo>
                  <a:lnTo>
                    <a:pt x="575" y="276"/>
                  </a:lnTo>
                  <a:lnTo>
                    <a:pt x="577" y="282"/>
                  </a:lnTo>
                  <a:lnTo>
                    <a:pt x="575" y="283"/>
                  </a:lnTo>
                  <a:lnTo>
                    <a:pt x="575" y="283"/>
                  </a:lnTo>
                  <a:lnTo>
                    <a:pt x="575" y="297"/>
                  </a:lnTo>
                  <a:lnTo>
                    <a:pt x="575" y="318"/>
                  </a:lnTo>
                  <a:lnTo>
                    <a:pt x="565" y="329"/>
                  </a:lnTo>
                  <a:lnTo>
                    <a:pt x="565" y="346"/>
                  </a:lnTo>
                  <a:lnTo>
                    <a:pt x="560" y="352"/>
                  </a:lnTo>
                  <a:lnTo>
                    <a:pt x="560" y="365"/>
                  </a:lnTo>
                  <a:lnTo>
                    <a:pt x="548" y="380"/>
                  </a:lnTo>
                  <a:lnTo>
                    <a:pt x="545" y="391"/>
                  </a:lnTo>
                  <a:lnTo>
                    <a:pt x="537" y="399"/>
                  </a:lnTo>
                  <a:lnTo>
                    <a:pt x="533" y="406"/>
                  </a:lnTo>
                  <a:lnTo>
                    <a:pt x="533" y="406"/>
                  </a:lnTo>
                  <a:lnTo>
                    <a:pt x="533" y="408"/>
                  </a:lnTo>
                  <a:lnTo>
                    <a:pt x="533" y="420"/>
                  </a:lnTo>
                  <a:lnTo>
                    <a:pt x="533" y="420"/>
                  </a:lnTo>
                  <a:lnTo>
                    <a:pt x="533" y="423"/>
                  </a:lnTo>
                  <a:lnTo>
                    <a:pt x="531" y="429"/>
                  </a:lnTo>
                  <a:lnTo>
                    <a:pt x="528" y="433"/>
                  </a:lnTo>
                  <a:lnTo>
                    <a:pt x="526" y="450"/>
                  </a:lnTo>
                  <a:lnTo>
                    <a:pt x="526" y="458"/>
                  </a:lnTo>
                  <a:lnTo>
                    <a:pt x="516" y="465"/>
                  </a:lnTo>
                  <a:lnTo>
                    <a:pt x="509" y="475"/>
                  </a:lnTo>
                  <a:lnTo>
                    <a:pt x="496" y="473"/>
                  </a:lnTo>
                  <a:lnTo>
                    <a:pt x="488" y="473"/>
                  </a:lnTo>
                  <a:lnTo>
                    <a:pt x="488" y="473"/>
                  </a:lnTo>
                  <a:lnTo>
                    <a:pt x="484" y="475"/>
                  </a:lnTo>
                  <a:lnTo>
                    <a:pt x="482" y="478"/>
                  </a:lnTo>
                  <a:lnTo>
                    <a:pt x="480" y="482"/>
                  </a:lnTo>
                  <a:lnTo>
                    <a:pt x="480" y="482"/>
                  </a:lnTo>
                  <a:lnTo>
                    <a:pt x="480" y="484"/>
                  </a:lnTo>
                  <a:lnTo>
                    <a:pt x="478" y="486"/>
                  </a:lnTo>
                  <a:lnTo>
                    <a:pt x="477" y="488"/>
                  </a:lnTo>
                  <a:lnTo>
                    <a:pt x="465" y="493"/>
                  </a:lnTo>
                  <a:lnTo>
                    <a:pt x="461" y="486"/>
                  </a:lnTo>
                  <a:lnTo>
                    <a:pt x="450" y="482"/>
                  </a:lnTo>
                  <a:lnTo>
                    <a:pt x="458" y="476"/>
                  </a:lnTo>
                  <a:lnTo>
                    <a:pt x="450" y="471"/>
                  </a:lnTo>
                  <a:lnTo>
                    <a:pt x="443" y="478"/>
                  </a:lnTo>
                  <a:lnTo>
                    <a:pt x="437" y="482"/>
                  </a:lnTo>
                  <a:lnTo>
                    <a:pt x="437" y="482"/>
                  </a:lnTo>
                  <a:lnTo>
                    <a:pt x="437" y="486"/>
                  </a:lnTo>
                  <a:lnTo>
                    <a:pt x="435" y="486"/>
                  </a:lnTo>
                  <a:lnTo>
                    <a:pt x="431" y="486"/>
                  </a:lnTo>
                  <a:lnTo>
                    <a:pt x="431" y="486"/>
                  </a:lnTo>
                  <a:lnTo>
                    <a:pt x="427" y="486"/>
                  </a:lnTo>
                  <a:lnTo>
                    <a:pt x="424" y="490"/>
                  </a:lnTo>
                  <a:lnTo>
                    <a:pt x="422" y="490"/>
                  </a:lnTo>
                  <a:lnTo>
                    <a:pt x="422" y="490"/>
                  </a:lnTo>
                  <a:lnTo>
                    <a:pt x="418" y="488"/>
                  </a:lnTo>
                  <a:lnTo>
                    <a:pt x="416" y="486"/>
                  </a:lnTo>
                  <a:lnTo>
                    <a:pt x="416" y="486"/>
                  </a:lnTo>
                  <a:lnTo>
                    <a:pt x="414" y="482"/>
                  </a:lnTo>
                  <a:lnTo>
                    <a:pt x="414" y="482"/>
                  </a:lnTo>
                  <a:lnTo>
                    <a:pt x="414" y="478"/>
                  </a:lnTo>
                  <a:lnTo>
                    <a:pt x="414" y="478"/>
                  </a:lnTo>
                  <a:lnTo>
                    <a:pt x="414" y="478"/>
                  </a:lnTo>
                  <a:lnTo>
                    <a:pt x="410" y="478"/>
                  </a:lnTo>
                  <a:lnTo>
                    <a:pt x="410" y="478"/>
                  </a:lnTo>
                  <a:lnTo>
                    <a:pt x="401" y="478"/>
                  </a:lnTo>
                  <a:lnTo>
                    <a:pt x="399" y="478"/>
                  </a:lnTo>
                  <a:lnTo>
                    <a:pt x="397" y="475"/>
                  </a:lnTo>
                  <a:lnTo>
                    <a:pt x="397" y="475"/>
                  </a:lnTo>
                  <a:lnTo>
                    <a:pt x="395" y="473"/>
                  </a:lnTo>
                  <a:lnTo>
                    <a:pt x="395" y="473"/>
                  </a:lnTo>
                  <a:lnTo>
                    <a:pt x="391" y="473"/>
                  </a:lnTo>
                  <a:lnTo>
                    <a:pt x="390" y="471"/>
                  </a:lnTo>
                  <a:lnTo>
                    <a:pt x="390" y="471"/>
                  </a:lnTo>
                  <a:lnTo>
                    <a:pt x="384" y="465"/>
                  </a:lnTo>
                  <a:lnTo>
                    <a:pt x="378" y="454"/>
                  </a:lnTo>
                  <a:lnTo>
                    <a:pt x="378" y="440"/>
                  </a:lnTo>
                  <a:lnTo>
                    <a:pt x="371" y="429"/>
                  </a:lnTo>
                  <a:lnTo>
                    <a:pt x="367" y="423"/>
                  </a:lnTo>
                  <a:lnTo>
                    <a:pt x="357" y="423"/>
                  </a:lnTo>
                  <a:lnTo>
                    <a:pt x="357" y="423"/>
                  </a:lnTo>
                  <a:lnTo>
                    <a:pt x="356" y="422"/>
                  </a:lnTo>
                  <a:lnTo>
                    <a:pt x="356" y="420"/>
                  </a:lnTo>
                  <a:lnTo>
                    <a:pt x="357" y="416"/>
                  </a:lnTo>
                  <a:lnTo>
                    <a:pt x="357" y="416"/>
                  </a:lnTo>
                  <a:lnTo>
                    <a:pt x="357" y="416"/>
                  </a:lnTo>
                  <a:lnTo>
                    <a:pt x="357" y="414"/>
                  </a:lnTo>
                  <a:lnTo>
                    <a:pt x="356" y="414"/>
                  </a:lnTo>
                  <a:lnTo>
                    <a:pt x="354" y="412"/>
                  </a:lnTo>
                  <a:lnTo>
                    <a:pt x="354" y="410"/>
                  </a:lnTo>
                  <a:lnTo>
                    <a:pt x="356" y="408"/>
                  </a:lnTo>
                  <a:lnTo>
                    <a:pt x="356" y="408"/>
                  </a:lnTo>
                  <a:lnTo>
                    <a:pt x="359" y="405"/>
                  </a:lnTo>
                  <a:lnTo>
                    <a:pt x="352" y="414"/>
                  </a:lnTo>
                  <a:lnTo>
                    <a:pt x="344" y="423"/>
                  </a:lnTo>
                  <a:lnTo>
                    <a:pt x="339" y="420"/>
                  </a:lnTo>
                  <a:lnTo>
                    <a:pt x="339" y="420"/>
                  </a:lnTo>
                  <a:lnTo>
                    <a:pt x="337" y="420"/>
                  </a:lnTo>
                  <a:lnTo>
                    <a:pt x="335" y="420"/>
                  </a:lnTo>
                  <a:lnTo>
                    <a:pt x="337" y="416"/>
                  </a:lnTo>
                  <a:lnTo>
                    <a:pt x="337" y="416"/>
                  </a:lnTo>
                  <a:lnTo>
                    <a:pt x="339" y="412"/>
                  </a:lnTo>
                  <a:lnTo>
                    <a:pt x="342" y="406"/>
                  </a:lnTo>
                  <a:lnTo>
                    <a:pt x="342" y="406"/>
                  </a:lnTo>
                  <a:lnTo>
                    <a:pt x="346" y="403"/>
                  </a:lnTo>
                  <a:lnTo>
                    <a:pt x="346" y="401"/>
                  </a:lnTo>
                  <a:lnTo>
                    <a:pt x="346" y="399"/>
                  </a:lnTo>
                  <a:lnTo>
                    <a:pt x="346" y="393"/>
                  </a:lnTo>
                  <a:lnTo>
                    <a:pt x="346" y="393"/>
                  </a:lnTo>
                  <a:lnTo>
                    <a:pt x="350" y="389"/>
                  </a:lnTo>
                  <a:lnTo>
                    <a:pt x="352" y="386"/>
                  </a:lnTo>
                  <a:lnTo>
                    <a:pt x="354" y="382"/>
                  </a:lnTo>
                  <a:lnTo>
                    <a:pt x="350" y="372"/>
                  </a:lnTo>
                  <a:lnTo>
                    <a:pt x="342" y="382"/>
                  </a:lnTo>
                  <a:lnTo>
                    <a:pt x="335" y="393"/>
                  </a:lnTo>
                  <a:lnTo>
                    <a:pt x="325" y="403"/>
                  </a:lnTo>
                  <a:lnTo>
                    <a:pt x="316" y="412"/>
                  </a:lnTo>
                  <a:lnTo>
                    <a:pt x="316" y="412"/>
                  </a:lnTo>
                  <a:lnTo>
                    <a:pt x="316" y="408"/>
                  </a:lnTo>
                  <a:lnTo>
                    <a:pt x="316" y="408"/>
                  </a:lnTo>
                  <a:lnTo>
                    <a:pt x="316" y="403"/>
                  </a:lnTo>
                  <a:lnTo>
                    <a:pt x="312" y="395"/>
                  </a:lnTo>
                  <a:lnTo>
                    <a:pt x="308" y="389"/>
                  </a:lnTo>
                  <a:lnTo>
                    <a:pt x="308" y="389"/>
                  </a:lnTo>
                  <a:lnTo>
                    <a:pt x="303" y="384"/>
                  </a:lnTo>
                  <a:lnTo>
                    <a:pt x="299" y="380"/>
                  </a:lnTo>
                  <a:lnTo>
                    <a:pt x="299" y="378"/>
                  </a:lnTo>
                  <a:lnTo>
                    <a:pt x="299" y="376"/>
                  </a:lnTo>
                  <a:lnTo>
                    <a:pt x="299" y="376"/>
                  </a:lnTo>
                  <a:lnTo>
                    <a:pt x="299" y="374"/>
                  </a:lnTo>
                  <a:lnTo>
                    <a:pt x="301" y="372"/>
                  </a:lnTo>
                  <a:lnTo>
                    <a:pt x="299" y="371"/>
                  </a:lnTo>
                  <a:lnTo>
                    <a:pt x="297" y="369"/>
                  </a:lnTo>
                  <a:lnTo>
                    <a:pt x="297" y="369"/>
                  </a:lnTo>
                  <a:lnTo>
                    <a:pt x="295" y="369"/>
                  </a:lnTo>
                  <a:lnTo>
                    <a:pt x="295" y="369"/>
                  </a:lnTo>
                  <a:lnTo>
                    <a:pt x="293" y="367"/>
                  </a:lnTo>
                  <a:lnTo>
                    <a:pt x="293" y="365"/>
                  </a:lnTo>
                  <a:lnTo>
                    <a:pt x="291" y="363"/>
                  </a:lnTo>
                  <a:lnTo>
                    <a:pt x="287" y="363"/>
                  </a:lnTo>
                  <a:lnTo>
                    <a:pt x="287" y="363"/>
                  </a:lnTo>
                  <a:lnTo>
                    <a:pt x="272" y="363"/>
                  </a:lnTo>
                  <a:lnTo>
                    <a:pt x="267" y="357"/>
                  </a:lnTo>
                  <a:lnTo>
                    <a:pt x="255" y="353"/>
                  </a:lnTo>
                  <a:lnTo>
                    <a:pt x="255" y="353"/>
                  </a:lnTo>
                  <a:lnTo>
                    <a:pt x="246" y="353"/>
                  </a:lnTo>
                  <a:lnTo>
                    <a:pt x="246" y="353"/>
                  </a:lnTo>
                  <a:lnTo>
                    <a:pt x="242" y="353"/>
                  </a:lnTo>
                  <a:lnTo>
                    <a:pt x="242" y="355"/>
                  </a:lnTo>
                  <a:lnTo>
                    <a:pt x="240" y="357"/>
                  </a:lnTo>
                  <a:lnTo>
                    <a:pt x="235" y="357"/>
                  </a:lnTo>
                  <a:lnTo>
                    <a:pt x="235" y="357"/>
                  </a:lnTo>
                  <a:lnTo>
                    <a:pt x="219" y="357"/>
                  </a:lnTo>
                  <a:lnTo>
                    <a:pt x="219" y="357"/>
                  </a:lnTo>
                  <a:lnTo>
                    <a:pt x="212" y="357"/>
                  </a:lnTo>
                  <a:lnTo>
                    <a:pt x="204" y="361"/>
                  </a:lnTo>
                  <a:lnTo>
                    <a:pt x="199" y="361"/>
                  </a:lnTo>
                  <a:lnTo>
                    <a:pt x="189" y="369"/>
                  </a:lnTo>
                  <a:lnTo>
                    <a:pt x="182" y="365"/>
                  </a:lnTo>
                  <a:lnTo>
                    <a:pt x="182" y="365"/>
                  </a:lnTo>
                  <a:lnTo>
                    <a:pt x="182" y="365"/>
                  </a:lnTo>
                  <a:close/>
                </a:path>
              </a:pathLst>
            </a:custGeom>
            <a:solidFill>
              <a:schemeClr val="bg1">
                <a:lumMod val="85000"/>
              </a:schemeClr>
            </a:solidFill>
            <a:ln w="635" cap="rnd">
              <a:solidFill>
                <a:schemeClr val="bg1">
                  <a:alpha val="17000"/>
                </a:schemeClr>
              </a:solidFill>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91" name="Freeform 291">
              <a:extLst>
                <a:ext uri="{FF2B5EF4-FFF2-40B4-BE49-F238E27FC236}">
                  <a16:creationId xmlns:a16="http://schemas.microsoft.com/office/drawing/2014/main" id="{07AF2C01-D1B0-A849-A750-F45482A0BEAE}"/>
                </a:ext>
              </a:extLst>
            </p:cNvPr>
            <p:cNvSpPr>
              <a:spLocks/>
            </p:cNvSpPr>
            <p:nvPr userDrawn="1"/>
          </p:nvSpPr>
          <p:spPr bwMode="auto">
            <a:xfrm>
              <a:off x="3396153" y="3562223"/>
              <a:ext cx="881001" cy="640578"/>
            </a:xfrm>
            <a:custGeom>
              <a:avLst/>
              <a:gdLst>
                <a:gd name="T0" fmla="*/ 93 w 577"/>
                <a:gd name="T1" fmla="*/ 395 h 493"/>
                <a:gd name="T2" fmla="*/ 30 w 577"/>
                <a:gd name="T3" fmla="*/ 406 h 493"/>
                <a:gd name="T4" fmla="*/ 11 w 577"/>
                <a:gd name="T5" fmla="*/ 291 h 493"/>
                <a:gd name="T6" fmla="*/ 0 w 577"/>
                <a:gd name="T7" fmla="*/ 259 h 493"/>
                <a:gd name="T8" fmla="*/ 6 w 577"/>
                <a:gd name="T9" fmla="*/ 225 h 493"/>
                <a:gd name="T10" fmla="*/ 6 w 577"/>
                <a:gd name="T11" fmla="*/ 206 h 493"/>
                <a:gd name="T12" fmla="*/ 19 w 577"/>
                <a:gd name="T13" fmla="*/ 185 h 493"/>
                <a:gd name="T14" fmla="*/ 40 w 577"/>
                <a:gd name="T15" fmla="*/ 172 h 493"/>
                <a:gd name="T16" fmla="*/ 68 w 577"/>
                <a:gd name="T17" fmla="*/ 164 h 493"/>
                <a:gd name="T18" fmla="*/ 95 w 577"/>
                <a:gd name="T19" fmla="*/ 151 h 493"/>
                <a:gd name="T20" fmla="*/ 125 w 577"/>
                <a:gd name="T21" fmla="*/ 128 h 493"/>
                <a:gd name="T22" fmla="*/ 146 w 577"/>
                <a:gd name="T23" fmla="*/ 92 h 493"/>
                <a:gd name="T24" fmla="*/ 166 w 577"/>
                <a:gd name="T25" fmla="*/ 72 h 493"/>
                <a:gd name="T26" fmla="*/ 176 w 577"/>
                <a:gd name="T27" fmla="*/ 64 h 493"/>
                <a:gd name="T28" fmla="*/ 197 w 577"/>
                <a:gd name="T29" fmla="*/ 51 h 493"/>
                <a:gd name="T30" fmla="*/ 210 w 577"/>
                <a:gd name="T31" fmla="*/ 64 h 493"/>
                <a:gd name="T32" fmla="*/ 219 w 577"/>
                <a:gd name="T33" fmla="*/ 79 h 493"/>
                <a:gd name="T34" fmla="*/ 238 w 577"/>
                <a:gd name="T35" fmla="*/ 72 h 493"/>
                <a:gd name="T36" fmla="*/ 240 w 577"/>
                <a:gd name="T37" fmla="*/ 34 h 493"/>
                <a:gd name="T38" fmla="*/ 257 w 577"/>
                <a:gd name="T39" fmla="*/ 26 h 493"/>
                <a:gd name="T40" fmla="*/ 267 w 577"/>
                <a:gd name="T41" fmla="*/ 26 h 493"/>
                <a:gd name="T42" fmla="*/ 280 w 577"/>
                <a:gd name="T43" fmla="*/ 5 h 493"/>
                <a:gd name="T44" fmla="*/ 287 w 577"/>
                <a:gd name="T45" fmla="*/ 15 h 493"/>
                <a:gd name="T46" fmla="*/ 318 w 577"/>
                <a:gd name="T47" fmla="*/ 26 h 493"/>
                <a:gd name="T48" fmla="*/ 337 w 577"/>
                <a:gd name="T49" fmla="*/ 38 h 493"/>
                <a:gd name="T50" fmla="*/ 322 w 577"/>
                <a:gd name="T51" fmla="*/ 47 h 493"/>
                <a:gd name="T52" fmla="*/ 329 w 577"/>
                <a:gd name="T53" fmla="*/ 81 h 493"/>
                <a:gd name="T54" fmla="*/ 374 w 577"/>
                <a:gd name="T55" fmla="*/ 106 h 493"/>
                <a:gd name="T56" fmla="*/ 395 w 577"/>
                <a:gd name="T57" fmla="*/ 104 h 493"/>
                <a:gd name="T58" fmla="*/ 410 w 577"/>
                <a:gd name="T59" fmla="*/ 72 h 493"/>
                <a:gd name="T60" fmla="*/ 410 w 577"/>
                <a:gd name="T61" fmla="*/ 43 h 493"/>
                <a:gd name="T62" fmla="*/ 414 w 577"/>
                <a:gd name="T63" fmla="*/ 9 h 493"/>
                <a:gd name="T64" fmla="*/ 431 w 577"/>
                <a:gd name="T65" fmla="*/ 38 h 493"/>
                <a:gd name="T66" fmla="*/ 437 w 577"/>
                <a:gd name="T67" fmla="*/ 58 h 493"/>
                <a:gd name="T68" fmla="*/ 461 w 577"/>
                <a:gd name="T69" fmla="*/ 106 h 493"/>
                <a:gd name="T70" fmla="*/ 469 w 577"/>
                <a:gd name="T71" fmla="*/ 130 h 493"/>
                <a:gd name="T72" fmla="*/ 494 w 577"/>
                <a:gd name="T73" fmla="*/ 155 h 493"/>
                <a:gd name="T74" fmla="*/ 514 w 577"/>
                <a:gd name="T75" fmla="*/ 172 h 493"/>
                <a:gd name="T76" fmla="*/ 545 w 577"/>
                <a:gd name="T77" fmla="*/ 223 h 493"/>
                <a:gd name="T78" fmla="*/ 564 w 577"/>
                <a:gd name="T79" fmla="*/ 236 h 493"/>
                <a:gd name="T80" fmla="*/ 567 w 577"/>
                <a:gd name="T81" fmla="*/ 248 h 493"/>
                <a:gd name="T82" fmla="*/ 575 w 577"/>
                <a:gd name="T83" fmla="*/ 283 h 493"/>
                <a:gd name="T84" fmla="*/ 548 w 577"/>
                <a:gd name="T85" fmla="*/ 380 h 493"/>
                <a:gd name="T86" fmla="*/ 533 w 577"/>
                <a:gd name="T87" fmla="*/ 423 h 493"/>
                <a:gd name="T88" fmla="*/ 488 w 577"/>
                <a:gd name="T89" fmla="*/ 473 h 493"/>
                <a:gd name="T90" fmla="*/ 477 w 577"/>
                <a:gd name="T91" fmla="*/ 488 h 493"/>
                <a:gd name="T92" fmla="*/ 437 w 577"/>
                <a:gd name="T93" fmla="*/ 482 h 493"/>
                <a:gd name="T94" fmla="*/ 422 w 577"/>
                <a:gd name="T95" fmla="*/ 490 h 493"/>
                <a:gd name="T96" fmla="*/ 414 w 577"/>
                <a:gd name="T97" fmla="*/ 478 h 493"/>
                <a:gd name="T98" fmla="*/ 395 w 577"/>
                <a:gd name="T99" fmla="*/ 473 h 493"/>
                <a:gd name="T100" fmla="*/ 367 w 577"/>
                <a:gd name="T101" fmla="*/ 423 h 493"/>
                <a:gd name="T102" fmla="*/ 357 w 577"/>
                <a:gd name="T103" fmla="*/ 414 h 493"/>
                <a:gd name="T104" fmla="*/ 344 w 577"/>
                <a:gd name="T105" fmla="*/ 423 h 493"/>
                <a:gd name="T106" fmla="*/ 342 w 577"/>
                <a:gd name="T107" fmla="*/ 406 h 493"/>
                <a:gd name="T108" fmla="*/ 352 w 577"/>
                <a:gd name="T109" fmla="*/ 386 h 493"/>
                <a:gd name="T110" fmla="*/ 316 w 577"/>
                <a:gd name="T111" fmla="*/ 408 h 493"/>
                <a:gd name="T112" fmla="*/ 299 w 577"/>
                <a:gd name="T113" fmla="*/ 378 h 493"/>
                <a:gd name="T114" fmla="*/ 295 w 577"/>
                <a:gd name="T115" fmla="*/ 369 h 493"/>
                <a:gd name="T116" fmla="*/ 267 w 577"/>
                <a:gd name="T117" fmla="*/ 357 h 493"/>
                <a:gd name="T118" fmla="*/ 235 w 577"/>
                <a:gd name="T119" fmla="*/ 357 h 493"/>
                <a:gd name="T120" fmla="*/ 182 w 577"/>
                <a:gd name="T121" fmla="*/ 365 h 4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77" h="493">
                  <a:moveTo>
                    <a:pt x="182" y="365"/>
                  </a:moveTo>
                  <a:lnTo>
                    <a:pt x="161" y="378"/>
                  </a:lnTo>
                  <a:lnTo>
                    <a:pt x="151" y="388"/>
                  </a:lnTo>
                  <a:lnTo>
                    <a:pt x="146" y="395"/>
                  </a:lnTo>
                  <a:lnTo>
                    <a:pt x="129" y="395"/>
                  </a:lnTo>
                  <a:lnTo>
                    <a:pt x="113" y="393"/>
                  </a:lnTo>
                  <a:lnTo>
                    <a:pt x="98" y="395"/>
                  </a:lnTo>
                  <a:lnTo>
                    <a:pt x="93" y="395"/>
                  </a:lnTo>
                  <a:lnTo>
                    <a:pt x="87" y="401"/>
                  </a:lnTo>
                  <a:lnTo>
                    <a:pt x="81" y="406"/>
                  </a:lnTo>
                  <a:lnTo>
                    <a:pt x="76" y="408"/>
                  </a:lnTo>
                  <a:lnTo>
                    <a:pt x="66" y="416"/>
                  </a:lnTo>
                  <a:lnTo>
                    <a:pt x="51" y="416"/>
                  </a:lnTo>
                  <a:lnTo>
                    <a:pt x="40" y="416"/>
                  </a:lnTo>
                  <a:lnTo>
                    <a:pt x="34" y="410"/>
                  </a:lnTo>
                  <a:lnTo>
                    <a:pt x="30" y="406"/>
                  </a:lnTo>
                  <a:lnTo>
                    <a:pt x="26" y="401"/>
                  </a:lnTo>
                  <a:lnTo>
                    <a:pt x="26" y="391"/>
                  </a:lnTo>
                  <a:lnTo>
                    <a:pt x="30" y="388"/>
                  </a:lnTo>
                  <a:lnTo>
                    <a:pt x="30" y="374"/>
                  </a:lnTo>
                  <a:lnTo>
                    <a:pt x="34" y="357"/>
                  </a:lnTo>
                  <a:lnTo>
                    <a:pt x="23" y="329"/>
                  </a:lnTo>
                  <a:lnTo>
                    <a:pt x="23" y="314"/>
                  </a:lnTo>
                  <a:lnTo>
                    <a:pt x="11" y="291"/>
                  </a:lnTo>
                  <a:lnTo>
                    <a:pt x="11" y="278"/>
                  </a:lnTo>
                  <a:lnTo>
                    <a:pt x="11" y="278"/>
                  </a:lnTo>
                  <a:lnTo>
                    <a:pt x="9" y="276"/>
                  </a:lnTo>
                  <a:lnTo>
                    <a:pt x="4" y="270"/>
                  </a:lnTo>
                  <a:lnTo>
                    <a:pt x="4" y="270"/>
                  </a:lnTo>
                  <a:lnTo>
                    <a:pt x="2" y="268"/>
                  </a:lnTo>
                  <a:lnTo>
                    <a:pt x="0" y="263"/>
                  </a:lnTo>
                  <a:lnTo>
                    <a:pt x="0" y="259"/>
                  </a:lnTo>
                  <a:lnTo>
                    <a:pt x="6" y="265"/>
                  </a:lnTo>
                  <a:lnTo>
                    <a:pt x="11" y="257"/>
                  </a:lnTo>
                  <a:lnTo>
                    <a:pt x="11" y="246"/>
                  </a:lnTo>
                  <a:lnTo>
                    <a:pt x="6" y="231"/>
                  </a:lnTo>
                  <a:lnTo>
                    <a:pt x="6" y="231"/>
                  </a:lnTo>
                  <a:lnTo>
                    <a:pt x="6" y="229"/>
                  </a:lnTo>
                  <a:lnTo>
                    <a:pt x="6" y="227"/>
                  </a:lnTo>
                  <a:lnTo>
                    <a:pt x="6" y="225"/>
                  </a:lnTo>
                  <a:lnTo>
                    <a:pt x="6" y="225"/>
                  </a:lnTo>
                  <a:lnTo>
                    <a:pt x="4" y="221"/>
                  </a:lnTo>
                  <a:lnTo>
                    <a:pt x="0" y="219"/>
                  </a:lnTo>
                  <a:lnTo>
                    <a:pt x="0" y="215"/>
                  </a:lnTo>
                  <a:lnTo>
                    <a:pt x="2" y="212"/>
                  </a:lnTo>
                  <a:lnTo>
                    <a:pt x="2" y="212"/>
                  </a:lnTo>
                  <a:lnTo>
                    <a:pt x="4" y="210"/>
                  </a:lnTo>
                  <a:lnTo>
                    <a:pt x="6" y="206"/>
                  </a:lnTo>
                  <a:lnTo>
                    <a:pt x="6" y="202"/>
                  </a:lnTo>
                  <a:lnTo>
                    <a:pt x="6" y="189"/>
                  </a:lnTo>
                  <a:lnTo>
                    <a:pt x="11" y="183"/>
                  </a:lnTo>
                  <a:lnTo>
                    <a:pt x="11" y="193"/>
                  </a:lnTo>
                  <a:lnTo>
                    <a:pt x="11" y="193"/>
                  </a:lnTo>
                  <a:lnTo>
                    <a:pt x="13" y="191"/>
                  </a:lnTo>
                  <a:lnTo>
                    <a:pt x="19" y="185"/>
                  </a:lnTo>
                  <a:lnTo>
                    <a:pt x="19" y="185"/>
                  </a:lnTo>
                  <a:lnTo>
                    <a:pt x="23" y="181"/>
                  </a:lnTo>
                  <a:lnTo>
                    <a:pt x="26" y="181"/>
                  </a:lnTo>
                  <a:lnTo>
                    <a:pt x="28" y="179"/>
                  </a:lnTo>
                  <a:lnTo>
                    <a:pt x="28" y="179"/>
                  </a:lnTo>
                  <a:lnTo>
                    <a:pt x="32" y="178"/>
                  </a:lnTo>
                  <a:lnTo>
                    <a:pt x="36" y="176"/>
                  </a:lnTo>
                  <a:lnTo>
                    <a:pt x="40" y="172"/>
                  </a:lnTo>
                  <a:lnTo>
                    <a:pt x="40" y="172"/>
                  </a:lnTo>
                  <a:lnTo>
                    <a:pt x="44" y="168"/>
                  </a:lnTo>
                  <a:lnTo>
                    <a:pt x="47" y="166"/>
                  </a:lnTo>
                  <a:lnTo>
                    <a:pt x="51" y="164"/>
                  </a:lnTo>
                  <a:lnTo>
                    <a:pt x="62" y="164"/>
                  </a:lnTo>
                  <a:lnTo>
                    <a:pt x="62" y="164"/>
                  </a:lnTo>
                  <a:lnTo>
                    <a:pt x="62" y="164"/>
                  </a:lnTo>
                  <a:lnTo>
                    <a:pt x="64" y="166"/>
                  </a:lnTo>
                  <a:lnTo>
                    <a:pt x="68" y="164"/>
                  </a:lnTo>
                  <a:lnTo>
                    <a:pt x="74" y="161"/>
                  </a:lnTo>
                  <a:lnTo>
                    <a:pt x="74" y="161"/>
                  </a:lnTo>
                  <a:lnTo>
                    <a:pt x="78" y="155"/>
                  </a:lnTo>
                  <a:lnTo>
                    <a:pt x="81" y="153"/>
                  </a:lnTo>
                  <a:lnTo>
                    <a:pt x="85" y="151"/>
                  </a:lnTo>
                  <a:lnTo>
                    <a:pt x="85" y="151"/>
                  </a:lnTo>
                  <a:lnTo>
                    <a:pt x="85" y="151"/>
                  </a:lnTo>
                  <a:lnTo>
                    <a:pt x="95" y="151"/>
                  </a:lnTo>
                  <a:lnTo>
                    <a:pt x="95" y="151"/>
                  </a:lnTo>
                  <a:lnTo>
                    <a:pt x="100" y="151"/>
                  </a:lnTo>
                  <a:lnTo>
                    <a:pt x="104" y="151"/>
                  </a:lnTo>
                  <a:lnTo>
                    <a:pt x="108" y="147"/>
                  </a:lnTo>
                  <a:lnTo>
                    <a:pt x="108" y="147"/>
                  </a:lnTo>
                  <a:lnTo>
                    <a:pt x="113" y="142"/>
                  </a:lnTo>
                  <a:lnTo>
                    <a:pt x="113" y="142"/>
                  </a:lnTo>
                  <a:lnTo>
                    <a:pt x="125" y="128"/>
                  </a:lnTo>
                  <a:lnTo>
                    <a:pt x="125" y="123"/>
                  </a:lnTo>
                  <a:lnTo>
                    <a:pt x="125" y="109"/>
                  </a:lnTo>
                  <a:lnTo>
                    <a:pt x="129" y="102"/>
                  </a:lnTo>
                  <a:lnTo>
                    <a:pt x="134" y="96"/>
                  </a:lnTo>
                  <a:lnTo>
                    <a:pt x="146" y="109"/>
                  </a:lnTo>
                  <a:lnTo>
                    <a:pt x="146" y="102"/>
                  </a:lnTo>
                  <a:lnTo>
                    <a:pt x="153" y="102"/>
                  </a:lnTo>
                  <a:lnTo>
                    <a:pt x="146" y="92"/>
                  </a:lnTo>
                  <a:lnTo>
                    <a:pt x="157" y="92"/>
                  </a:lnTo>
                  <a:lnTo>
                    <a:pt x="163" y="92"/>
                  </a:lnTo>
                  <a:lnTo>
                    <a:pt x="163" y="92"/>
                  </a:lnTo>
                  <a:lnTo>
                    <a:pt x="163" y="83"/>
                  </a:lnTo>
                  <a:lnTo>
                    <a:pt x="163" y="83"/>
                  </a:lnTo>
                  <a:lnTo>
                    <a:pt x="165" y="75"/>
                  </a:lnTo>
                  <a:lnTo>
                    <a:pt x="166" y="72"/>
                  </a:lnTo>
                  <a:lnTo>
                    <a:pt x="166" y="72"/>
                  </a:lnTo>
                  <a:lnTo>
                    <a:pt x="168" y="70"/>
                  </a:lnTo>
                  <a:lnTo>
                    <a:pt x="168" y="68"/>
                  </a:lnTo>
                  <a:lnTo>
                    <a:pt x="168" y="64"/>
                  </a:lnTo>
                  <a:lnTo>
                    <a:pt x="168" y="64"/>
                  </a:lnTo>
                  <a:lnTo>
                    <a:pt x="170" y="64"/>
                  </a:lnTo>
                  <a:lnTo>
                    <a:pt x="170" y="64"/>
                  </a:lnTo>
                  <a:lnTo>
                    <a:pt x="174" y="64"/>
                  </a:lnTo>
                  <a:lnTo>
                    <a:pt x="176" y="64"/>
                  </a:lnTo>
                  <a:lnTo>
                    <a:pt x="176" y="64"/>
                  </a:lnTo>
                  <a:lnTo>
                    <a:pt x="176" y="64"/>
                  </a:lnTo>
                  <a:lnTo>
                    <a:pt x="182" y="58"/>
                  </a:lnTo>
                  <a:lnTo>
                    <a:pt x="193" y="55"/>
                  </a:lnTo>
                  <a:lnTo>
                    <a:pt x="193" y="55"/>
                  </a:lnTo>
                  <a:lnTo>
                    <a:pt x="195" y="51"/>
                  </a:lnTo>
                  <a:lnTo>
                    <a:pt x="197" y="51"/>
                  </a:lnTo>
                  <a:lnTo>
                    <a:pt x="197" y="51"/>
                  </a:lnTo>
                  <a:lnTo>
                    <a:pt x="199" y="51"/>
                  </a:lnTo>
                  <a:lnTo>
                    <a:pt x="199" y="51"/>
                  </a:lnTo>
                  <a:lnTo>
                    <a:pt x="202" y="55"/>
                  </a:lnTo>
                  <a:lnTo>
                    <a:pt x="202" y="55"/>
                  </a:lnTo>
                  <a:lnTo>
                    <a:pt x="208" y="60"/>
                  </a:lnTo>
                  <a:lnTo>
                    <a:pt x="208" y="62"/>
                  </a:lnTo>
                  <a:lnTo>
                    <a:pt x="210" y="64"/>
                  </a:lnTo>
                  <a:lnTo>
                    <a:pt x="210" y="64"/>
                  </a:lnTo>
                  <a:lnTo>
                    <a:pt x="210" y="64"/>
                  </a:lnTo>
                  <a:lnTo>
                    <a:pt x="212" y="68"/>
                  </a:lnTo>
                  <a:lnTo>
                    <a:pt x="214" y="72"/>
                  </a:lnTo>
                  <a:lnTo>
                    <a:pt x="216" y="75"/>
                  </a:lnTo>
                  <a:lnTo>
                    <a:pt x="216" y="75"/>
                  </a:lnTo>
                  <a:lnTo>
                    <a:pt x="216" y="77"/>
                  </a:lnTo>
                  <a:lnTo>
                    <a:pt x="217" y="79"/>
                  </a:lnTo>
                  <a:lnTo>
                    <a:pt x="219" y="79"/>
                  </a:lnTo>
                  <a:lnTo>
                    <a:pt x="219" y="79"/>
                  </a:lnTo>
                  <a:lnTo>
                    <a:pt x="223" y="79"/>
                  </a:lnTo>
                  <a:lnTo>
                    <a:pt x="225" y="75"/>
                  </a:lnTo>
                  <a:lnTo>
                    <a:pt x="225" y="75"/>
                  </a:lnTo>
                  <a:lnTo>
                    <a:pt x="227" y="74"/>
                  </a:lnTo>
                  <a:lnTo>
                    <a:pt x="229" y="72"/>
                  </a:lnTo>
                  <a:lnTo>
                    <a:pt x="235" y="72"/>
                  </a:lnTo>
                  <a:lnTo>
                    <a:pt x="238" y="72"/>
                  </a:lnTo>
                  <a:lnTo>
                    <a:pt x="240" y="72"/>
                  </a:lnTo>
                  <a:lnTo>
                    <a:pt x="231" y="62"/>
                  </a:lnTo>
                  <a:lnTo>
                    <a:pt x="231" y="62"/>
                  </a:lnTo>
                  <a:lnTo>
                    <a:pt x="235" y="58"/>
                  </a:lnTo>
                  <a:lnTo>
                    <a:pt x="238" y="51"/>
                  </a:lnTo>
                  <a:lnTo>
                    <a:pt x="238" y="51"/>
                  </a:lnTo>
                  <a:lnTo>
                    <a:pt x="240" y="47"/>
                  </a:lnTo>
                  <a:lnTo>
                    <a:pt x="240" y="34"/>
                  </a:lnTo>
                  <a:lnTo>
                    <a:pt x="240" y="34"/>
                  </a:lnTo>
                  <a:lnTo>
                    <a:pt x="240" y="34"/>
                  </a:lnTo>
                  <a:lnTo>
                    <a:pt x="242" y="34"/>
                  </a:lnTo>
                  <a:lnTo>
                    <a:pt x="246" y="34"/>
                  </a:lnTo>
                  <a:lnTo>
                    <a:pt x="250" y="30"/>
                  </a:lnTo>
                  <a:lnTo>
                    <a:pt x="250" y="30"/>
                  </a:lnTo>
                  <a:lnTo>
                    <a:pt x="253" y="26"/>
                  </a:lnTo>
                  <a:lnTo>
                    <a:pt x="257" y="26"/>
                  </a:lnTo>
                  <a:lnTo>
                    <a:pt x="259" y="26"/>
                  </a:lnTo>
                  <a:lnTo>
                    <a:pt x="261" y="26"/>
                  </a:lnTo>
                  <a:lnTo>
                    <a:pt x="261" y="26"/>
                  </a:lnTo>
                  <a:lnTo>
                    <a:pt x="261" y="26"/>
                  </a:lnTo>
                  <a:lnTo>
                    <a:pt x="263" y="22"/>
                  </a:lnTo>
                  <a:lnTo>
                    <a:pt x="265" y="22"/>
                  </a:lnTo>
                  <a:lnTo>
                    <a:pt x="265" y="24"/>
                  </a:lnTo>
                  <a:lnTo>
                    <a:pt x="267" y="26"/>
                  </a:lnTo>
                  <a:lnTo>
                    <a:pt x="269" y="26"/>
                  </a:lnTo>
                  <a:lnTo>
                    <a:pt x="269" y="24"/>
                  </a:lnTo>
                  <a:lnTo>
                    <a:pt x="269" y="24"/>
                  </a:lnTo>
                  <a:lnTo>
                    <a:pt x="278" y="13"/>
                  </a:lnTo>
                  <a:lnTo>
                    <a:pt x="278" y="13"/>
                  </a:lnTo>
                  <a:lnTo>
                    <a:pt x="280" y="11"/>
                  </a:lnTo>
                  <a:lnTo>
                    <a:pt x="280" y="9"/>
                  </a:lnTo>
                  <a:lnTo>
                    <a:pt x="280" y="5"/>
                  </a:lnTo>
                  <a:lnTo>
                    <a:pt x="280" y="5"/>
                  </a:lnTo>
                  <a:lnTo>
                    <a:pt x="280" y="7"/>
                  </a:lnTo>
                  <a:lnTo>
                    <a:pt x="280" y="9"/>
                  </a:lnTo>
                  <a:lnTo>
                    <a:pt x="280" y="13"/>
                  </a:lnTo>
                  <a:lnTo>
                    <a:pt x="284" y="13"/>
                  </a:lnTo>
                  <a:lnTo>
                    <a:pt x="284" y="15"/>
                  </a:lnTo>
                  <a:lnTo>
                    <a:pt x="287" y="15"/>
                  </a:lnTo>
                  <a:lnTo>
                    <a:pt x="287" y="15"/>
                  </a:lnTo>
                  <a:lnTo>
                    <a:pt x="295" y="15"/>
                  </a:lnTo>
                  <a:lnTo>
                    <a:pt x="301" y="19"/>
                  </a:lnTo>
                  <a:lnTo>
                    <a:pt x="303" y="21"/>
                  </a:lnTo>
                  <a:lnTo>
                    <a:pt x="304" y="22"/>
                  </a:lnTo>
                  <a:lnTo>
                    <a:pt x="304" y="22"/>
                  </a:lnTo>
                  <a:lnTo>
                    <a:pt x="312" y="22"/>
                  </a:lnTo>
                  <a:lnTo>
                    <a:pt x="316" y="22"/>
                  </a:lnTo>
                  <a:lnTo>
                    <a:pt x="318" y="26"/>
                  </a:lnTo>
                  <a:lnTo>
                    <a:pt x="320" y="26"/>
                  </a:lnTo>
                  <a:lnTo>
                    <a:pt x="320" y="26"/>
                  </a:lnTo>
                  <a:lnTo>
                    <a:pt x="325" y="26"/>
                  </a:lnTo>
                  <a:lnTo>
                    <a:pt x="325" y="26"/>
                  </a:lnTo>
                  <a:lnTo>
                    <a:pt x="331" y="26"/>
                  </a:lnTo>
                  <a:lnTo>
                    <a:pt x="333" y="28"/>
                  </a:lnTo>
                  <a:lnTo>
                    <a:pt x="337" y="30"/>
                  </a:lnTo>
                  <a:lnTo>
                    <a:pt x="337" y="38"/>
                  </a:lnTo>
                  <a:lnTo>
                    <a:pt x="337" y="38"/>
                  </a:lnTo>
                  <a:lnTo>
                    <a:pt x="335" y="41"/>
                  </a:lnTo>
                  <a:lnTo>
                    <a:pt x="331" y="43"/>
                  </a:lnTo>
                  <a:lnTo>
                    <a:pt x="331" y="45"/>
                  </a:lnTo>
                  <a:lnTo>
                    <a:pt x="329" y="45"/>
                  </a:lnTo>
                  <a:lnTo>
                    <a:pt x="329" y="45"/>
                  </a:lnTo>
                  <a:lnTo>
                    <a:pt x="323" y="45"/>
                  </a:lnTo>
                  <a:lnTo>
                    <a:pt x="322" y="47"/>
                  </a:lnTo>
                  <a:lnTo>
                    <a:pt x="323" y="47"/>
                  </a:lnTo>
                  <a:lnTo>
                    <a:pt x="323" y="47"/>
                  </a:lnTo>
                  <a:lnTo>
                    <a:pt x="323" y="51"/>
                  </a:lnTo>
                  <a:lnTo>
                    <a:pt x="323" y="55"/>
                  </a:lnTo>
                  <a:lnTo>
                    <a:pt x="323" y="57"/>
                  </a:lnTo>
                  <a:lnTo>
                    <a:pt x="320" y="64"/>
                  </a:lnTo>
                  <a:lnTo>
                    <a:pt x="320" y="72"/>
                  </a:lnTo>
                  <a:lnTo>
                    <a:pt x="329" y="81"/>
                  </a:lnTo>
                  <a:lnTo>
                    <a:pt x="337" y="89"/>
                  </a:lnTo>
                  <a:lnTo>
                    <a:pt x="342" y="92"/>
                  </a:lnTo>
                  <a:lnTo>
                    <a:pt x="356" y="96"/>
                  </a:lnTo>
                  <a:lnTo>
                    <a:pt x="367" y="96"/>
                  </a:lnTo>
                  <a:lnTo>
                    <a:pt x="367" y="96"/>
                  </a:lnTo>
                  <a:lnTo>
                    <a:pt x="373" y="102"/>
                  </a:lnTo>
                  <a:lnTo>
                    <a:pt x="373" y="102"/>
                  </a:lnTo>
                  <a:lnTo>
                    <a:pt x="374" y="106"/>
                  </a:lnTo>
                  <a:lnTo>
                    <a:pt x="374" y="106"/>
                  </a:lnTo>
                  <a:lnTo>
                    <a:pt x="378" y="109"/>
                  </a:lnTo>
                  <a:lnTo>
                    <a:pt x="384" y="109"/>
                  </a:lnTo>
                  <a:lnTo>
                    <a:pt x="388" y="111"/>
                  </a:lnTo>
                  <a:lnTo>
                    <a:pt x="388" y="111"/>
                  </a:lnTo>
                  <a:lnTo>
                    <a:pt x="391" y="108"/>
                  </a:lnTo>
                  <a:lnTo>
                    <a:pt x="391" y="108"/>
                  </a:lnTo>
                  <a:lnTo>
                    <a:pt x="395" y="104"/>
                  </a:lnTo>
                  <a:lnTo>
                    <a:pt x="399" y="102"/>
                  </a:lnTo>
                  <a:lnTo>
                    <a:pt x="401" y="100"/>
                  </a:lnTo>
                  <a:lnTo>
                    <a:pt x="403" y="96"/>
                  </a:lnTo>
                  <a:lnTo>
                    <a:pt x="403" y="96"/>
                  </a:lnTo>
                  <a:lnTo>
                    <a:pt x="403" y="91"/>
                  </a:lnTo>
                  <a:lnTo>
                    <a:pt x="405" y="87"/>
                  </a:lnTo>
                  <a:lnTo>
                    <a:pt x="407" y="83"/>
                  </a:lnTo>
                  <a:lnTo>
                    <a:pt x="410" y="72"/>
                  </a:lnTo>
                  <a:lnTo>
                    <a:pt x="410" y="72"/>
                  </a:lnTo>
                  <a:lnTo>
                    <a:pt x="410" y="72"/>
                  </a:lnTo>
                  <a:lnTo>
                    <a:pt x="410" y="72"/>
                  </a:lnTo>
                  <a:lnTo>
                    <a:pt x="410" y="64"/>
                  </a:lnTo>
                  <a:lnTo>
                    <a:pt x="410" y="64"/>
                  </a:lnTo>
                  <a:lnTo>
                    <a:pt x="410" y="55"/>
                  </a:lnTo>
                  <a:lnTo>
                    <a:pt x="410" y="55"/>
                  </a:lnTo>
                  <a:lnTo>
                    <a:pt x="410" y="43"/>
                  </a:lnTo>
                  <a:lnTo>
                    <a:pt x="409" y="30"/>
                  </a:lnTo>
                  <a:lnTo>
                    <a:pt x="410" y="22"/>
                  </a:lnTo>
                  <a:lnTo>
                    <a:pt x="410" y="22"/>
                  </a:lnTo>
                  <a:lnTo>
                    <a:pt x="410" y="19"/>
                  </a:lnTo>
                  <a:lnTo>
                    <a:pt x="410" y="15"/>
                  </a:lnTo>
                  <a:lnTo>
                    <a:pt x="414" y="13"/>
                  </a:lnTo>
                  <a:lnTo>
                    <a:pt x="414" y="13"/>
                  </a:lnTo>
                  <a:lnTo>
                    <a:pt x="414" y="9"/>
                  </a:lnTo>
                  <a:lnTo>
                    <a:pt x="416" y="7"/>
                  </a:lnTo>
                  <a:lnTo>
                    <a:pt x="416" y="5"/>
                  </a:lnTo>
                  <a:lnTo>
                    <a:pt x="420" y="0"/>
                  </a:lnTo>
                  <a:lnTo>
                    <a:pt x="431" y="17"/>
                  </a:lnTo>
                  <a:lnTo>
                    <a:pt x="431" y="17"/>
                  </a:lnTo>
                  <a:lnTo>
                    <a:pt x="431" y="34"/>
                  </a:lnTo>
                  <a:lnTo>
                    <a:pt x="431" y="34"/>
                  </a:lnTo>
                  <a:lnTo>
                    <a:pt x="431" y="38"/>
                  </a:lnTo>
                  <a:lnTo>
                    <a:pt x="431" y="38"/>
                  </a:lnTo>
                  <a:lnTo>
                    <a:pt x="433" y="38"/>
                  </a:lnTo>
                  <a:lnTo>
                    <a:pt x="433" y="38"/>
                  </a:lnTo>
                  <a:lnTo>
                    <a:pt x="433" y="43"/>
                  </a:lnTo>
                  <a:lnTo>
                    <a:pt x="433" y="43"/>
                  </a:lnTo>
                  <a:lnTo>
                    <a:pt x="433" y="51"/>
                  </a:lnTo>
                  <a:lnTo>
                    <a:pt x="435" y="55"/>
                  </a:lnTo>
                  <a:lnTo>
                    <a:pt x="437" y="58"/>
                  </a:lnTo>
                  <a:lnTo>
                    <a:pt x="441" y="64"/>
                  </a:lnTo>
                  <a:lnTo>
                    <a:pt x="450" y="64"/>
                  </a:lnTo>
                  <a:lnTo>
                    <a:pt x="456" y="72"/>
                  </a:lnTo>
                  <a:lnTo>
                    <a:pt x="461" y="89"/>
                  </a:lnTo>
                  <a:lnTo>
                    <a:pt x="461" y="89"/>
                  </a:lnTo>
                  <a:lnTo>
                    <a:pt x="461" y="96"/>
                  </a:lnTo>
                  <a:lnTo>
                    <a:pt x="461" y="96"/>
                  </a:lnTo>
                  <a:lnTo>
                    <a:pt x="461" y="106"/>
                  </a:lnTo>
                  <a:lnTo>
                    <a:pt x="461" y="106"/>
                  </a:lnTo>
                  <a:lnTo>
                    <a:pt x="463" y="109"/>
                  </a:lnTo>
                  <a:lnTo>
                    <a:pt x="465" y="115"/>
                  </a:lnTo>
                  <a:lnTo>
                    <a:pt x="469" y="121"/>
                  </a:lnTo>
                  <a:lnTo>
                    <a:pt x="469" y="121"/>
                  </a:lnTo>
                  <a:lnTo>
                    <a:pt x="469" y="123"/>
                  </a:lnTo>
                  <a:lnTo>
                    <a:pt x="469" y="127"/>
                  </a:lnTo>
                  <a:lnTo>
                    <a:pt x="469" y="130"/>
                  </a:lnTo>
                  <a:lnTo>
                    <a:pt x="469" y="130"/>
                  </a:lnTo>
                  <a:lnTo>
                    <a:pt x="477" y="140"/>
                  </a:lnTo>
                  <a:lnTo>
                    <a:pt x="477" y="140"/>
                  </a:lnTo>
                  <a:lnTo>
                    <a:pt x="482" y="145"/>
                  </a:lnTo>
                  <a:lnTo>
                    <a:pt x="482" y="145"/>
                  </a:lnTo>
                  <a:lnTo>
                    <a:pt x="494" y="157"/>
                  </a:lnTo>
                  <a:lnTo>
                    <a:pt x="494" y="157"/>
                  </a:lnTo>
                  <a:lnTo>
                    <a:pt x="494" y="155"/>
                  </a:lnTo>
                  <a:lnTo>
                    <a:pt x="496" y="153"/>
                  </a:lnTo>
                  <a:lnTo>
                    <a:pt x="496" y="151"/>
                  </a:lnTo>
                  <a:lnTo>
                    <a:pt x="497" y="153"/>
                  </a:lnTo>
                  <a:lnTo>
                    <a:pt x="499" y="155"/>
                  </a:lnTo>
                  <a:lnTo>
                    <a:pt x="501" y="157"/>
                  </a:lnTo>
                  <a:lnTo>
                    <a:pt x="501" y="157"/>
                  </a:lnTo>
                  <a:lnTo>
                    <a:pt x="514" y="172"/>
                  </a:lnTo>
                  <a:lnTo>
                    <a:pt x="514" y="172"/>
                  </a:lnTo>
                  <a:lnTo>
                    <a:pt x="514" y="181"/>
                  </a:lnTo>
                  <a:lnTo>
                    <a:pt x="514" y="181"/>
                  </a:lnTo>
                  <a:lnTo>
                    <a:pt x="516" y="185"/>
                  </a:lnTo>
                  <a:lnTo>
                    <a:pt x="518" y="187"/>
                  </a:lnTo>
                  <a:lnTo>
                    <a:pt x="522" y="191"/>
                  </a:lnTo>
                  <a:lnTo>
                    <a:pt x="528" y="202"/>
                  </a:lnTo>
                  <a:lnTo>
                    <a:pt x="533" y="210"/>
                  </a:lnTo>
                  <a:lnTo>
                    <a:pt x="545" y="223"/>
                  </a:lnTo>
                  <a:lnTo>
                    <a:pt x="545" y="223"/>
                  </a:lnTo>
                  <a:lnTo>
                    <a:pt x="552" y="231"/>
                  </a:lnTo>
                  <a:lnTo>
                    <a:pt x="552" y="231"/>
                  </a:lnTo>
                  <a:lnTo>
                    <a:pt x="554" y="232"/>
                  </a:lnTo>
                  <a:lnTo>
                    <a:pt x="556" y="234"/>
                  </a:lnTo>
                  <a:lnTo>
                    <a:pt x="562" y="236"/>
                  </a:lnTo>
                  <a:lnTo>
                    <a:pt x="564" y="236"/>
                  </a:lnTo>
                  <a:lnTo>
                    <a:pt x="564" y="236"/>
                  </a:lnTo>
                  <a:lnTo>
                    <a:pt x="564" y="238"/>
                  </a:lnTo>
                  <a:lnTo>
                    <a:pt x="564" y="238"/>
                  </a:lnTo>
                  <a:lnTo>
                    <a:pt x="564" y="238"/>
                  </a:lnTo>
                  <a:lnTo>
                    <a:pt x="564" y="240"/>
                  </a:lnTo>
                  <a:lnTo>
                    <a:pt x="564" y="244"/>
                  </a:lnTo>
                  <a:lnTo>
                    <a:pt x="567" y="249"/>
                  </a:lnTo>
                  <a:lnTo>
                    <a:pt x="567" y="249"/>
                  </a:lnTo>
                  <a:lnTo>
                    <a:pt x="567" y="248"/>
                  </a:lnTo>
                  <a:lnTo>
                    <a:pt x="567" y="248"/>
                  </a:lnTo>
                  <a:lnTo>
                    <a:pt x="565" y="248"/>
                  </a:lnTo>
                  <a:lnTo>
                    <a:pt x="567" y="253"/>
                  </a:lnTo>
                  <a:lnTo>
                    <a:pt x="571" y="263"/>
                  </a:lnTo>
                  <a:lnTo>
                    <a:pt x="571" y="263"/>
                  </a:lnTo>
                  <a:lnTo>
                    <a:pt x="575" y="276"/>
                  </a:lnTo>
                  <a:lnTo>
                    <a:pt x="577" y="282"/>
                  </a:lnTo>
                  <a:lnTo>
                    <a:pt x="575" y="283"/>
                  </a:lnTo>
                  <a:lnTo>
                    <a:pt x="575" y="283"/>
                  </a:lnTo>
                  <a:lnTo>
                    <a:pt x="575" y="297"/>
                  </a:lnTo>
                  <a:lnTo>
                    <a:pt x="575" y="318"/>
                  </a:lnTo>
                  <a:lnTo>
                    <a:pt x="565" y="329"/>
                  </a:lnTo>
                  <a:lnTo>
                    <a:pt x="565" y="346"/>
                  </a:lnTo>
                  <a:lnTo>
                    <a:pt x="560" y="352"/>
                  </a:lnTo>
                  <a:lnTo>
                    <a:pt x="560" y="365"/>
                  </a:lnTo>
                  <a:lnTo>
                    <a:pt x="548" y="380"/>
                  </a:lnTo>
                  <a:lnTo>
                    <a:pt x="545" y="391"/>
                  </a:lnTo>
                  <a:lnTo>
                    <a:pt x="537" y="399"/>
                  </a:lnTo>
                  <a:lnTo>
                    <a:pt x="533" y="406"/>
                  </a:lnTo>
                  <a:lnTo>
                    <a:pt x="533" y="406"/>
                  </a:lnTo>
                  <a:lnTo>
                    <a:pt x="533" y="408"/>
                  </a:lnTo>
                  <a:lnTo>
                    <a:pt x="533" y="420"/>
                  </a:lnTo>
                  <a:lnTo>
                    <a:pt x="533" y="420"/>
                  </a:lnTo>
                  <a:lnTo>
                    <a:pt x="533" y="423"/>
                  </a:lnTo>
                  <a:lnTo>
                    <a:pt x="531" y="429"/>
                  </a:lnTo>
                  <a:lnTo>
                    <a:pt x="528" y="433"/>
                  </a:lnTo>
                  <a:lnTo>
                    <a:pt x="526" y="450"/>
                  </a:lnTo>
                  <a:lnTo>
                    <a:pt x="526" y="458"/>
                  </a:lnTo>
                  <a:lnTo>
                    <a:pt x="516" y="465"/>
                  </a:lnTo>
                  <a:lnTo>
                    <a:pt x="509" y="475"/>
                  </a:lnTo>
                  <a:lnTo>
                    <a:pt x="496" y="473"/>
                  </a:lnTo>
                  <a:lnTo>
                    <a:pt x="488" y="473"/>
                  </a:lnTo>
                  <a:lnTo>
                    <a:pt x="488" y="473"/>
                  </a:lnTo>
                  <a:lnTo>
                    <a:pt x="484" y="475"/>
                  </a:lnTo>
                  <a:lnTo>
                    <a:pt x="482" y="478"/>
                  </a:lnTo>
                  <a:lnTo>
                    <a:pt x="480" y="482"/>
                  </a:lnTo>
                  <a:lnTo>
                    <a:pt x="480" y="482"/>
                  </a:lnTo>
                  <a:lnTo>
                    <a:pt x="480" y="484"/>
                  </a:lnTo>
                  <a:lnTo>
                    <a:pt x="478" y="486"/>
                  </a:lnTo>
                  <a:lnTo>
                    <a:pt x="477" y="488"/>
                  </a:lnTo>
                  <a:lnTo>
                    <a:pt x="465" y="493"/>
                  </a:lnTo>
                  <a:lnTo>
                    <a:pt x="461" y="486"/>
                  </a:lnTo>
                  <a:lnTo>
                    <a:pt x="450" y="482"/>
                  </a:lnTo>
                  <a:lnTo>
                    <a:pt x="458" y="476"/>
                  </a:lnTo>
                  <a:lnTo>
                    <a:pt x="450" y="471"/>
                  </a:lnTo>
                  <a:lnTo>
                    <a:pt x="443" y="478"/>
                  </a:lnTo>
                  <a:lnTo>
                    <a:pt x="437" y="482"/>
                  </a:lnTo>
                  <a:lnTo>
                    <a:pt x="437" y="482"/>
                  </a:lnTo>
                  <a:lnTo>
                    <a:pt x="437" y="486"/>
                  </a:lnTo>
                  <a:lnTo>
                    <a:pt x="435" y="486"/>
                  </a:lnTo>
                  <a:lnTo>
                    <a:pt x="431" y="486"/>
                  </a:lnTo>
                  <a:lnTo>
                    <a:pt x="431" y="486"/>
                  </a:lnTo>
                  <a:lnTo>
                    <a:pt x="427" y="486"/>
                  </a:lnTo>
                  <a:lnTo>
                    <a:pt x="424" y="490"/>
                  </a:lnTo>
                  <a:lnTo>
                    <a:pt x="422" y="490"/>
                  </a:lnTo>
                  <a:lnTo>
                    <a:pt x="422" y="490"/>
                  </a:lnTo>
                  <a:lnTo>
                    <a:pt x="418" y="488"/>
                  </a:lnTo>
                  <a:lnTo>
                    <a:pt x="416" y="486"/>
                  </a:lnTo>
                  <a:lnTo>
                    <a:pt x="416" y="486"/>
                  </a:lnTo>
                  <a:lnTo>
                    <a:pt x="414" y="482"/>
                  </a:lnTo>
                  <a:lnTo>
                    <a:pt x="414" y="482"/>
                  </a:lnTo>
                  <a:lnTo>
                    <a:pt x="414" y="478"/>
                  </a:lnTo>
                  <a:lnTo>
                    <a:pt x="414" y="478"/>
                  </a:lnTo>
                  <a:lnTo>
                    <a:pt x="414" y="478"/>
                  </a:lnTo>
                  <a:lnTo>
                    <a:pt x="410" y="478"/>
                  </a:lnTo>
                  <a:lnTo>
                    <a:pt x="410" y="478"/>
                  </a:lnTo>
                  <a:lnTo>
                    <a:pt x="401" y="478"/>
                  </a:lnTo>
                  <a:lnTo>
                    <a:pt x="399" y="478"/>
                  </a:lnTo>
                  <a:lnTo>
                    <a:pt x="397" y="475"/>
                  </a:lnTo>
                  <a:lnTo>
                    <a:pt x="397" y="475"/>
                  </a:lnTo>
                  <a:lnTo>
                    <a:pt x="395" y="473"/>
                  </a:lnTo>
                  <a:lnTo>
                    <a:pt x="395" y="473"/>
                  </a:lnTo>
                  <a:lnTo>
                    <a:pt x="391" y="473"/>
                  </a:lnTo>
                  <a:lnTo>
                    <a:pt x="390" y="471"/>
                  </a:lnTo>
                  <a:lnTo>
                    <a:pt x="390" y="471"/>
                  </a:lnTo>
                  <a:lnTo>
                    <a:pt x="384" y="465"/>
                  </a:lnTo>
                  <a:lnTo>
                    <a:pt x="378" y="454"/>
                  </a:lnTo>
                  <a:lnTo>
                    <a:pt x="378" y="440"/>
                  </a:lnTo>
                  <a:lnTo>
                    <a:pt x="371" y="429"/>
                  </a:lnTo>
                  <a:lnTo>
                    <a:pt x="367" y="423"/>
                  </a:lnTo>
                  <a:lnTo>
                    <a:pt x="357" y="423"/>
                  </a:lnTo>
                  <a:lnTo>
                    <a:pt x="357" y="423"/>
                  </a:lnTo>
                  <a:lnTo>
                    <a:pt x="356" y="422"/>
                  </a:lnTo>
                  <a:lnTo>
                    <a:pt x="356" y="420"/>
                  </a:lnTo>
                  <a:lnTo>
                    <a:pt x="357" y="416"/>
                  </a:lnTo>
                  <a:lnTo>
                    <a:pt x="357" y="416"/>
                  </a:lnTo>
                  <a:lnTo>
                    <a:pt x="357" y="416"/>
                  </a:lnTo>
                  <a:lnTo>
                    <a:pt x="357" y="414"/>
                  </a:lnTo>
                  <a:lnTo>
                    <a:pt x="356" y="414"/>
                  </a:lnTo>
                  <a:lnTo>
                    <a:pt x="354" y="412"/>
                  </a:lnTo>
                  <a:lnTo>
                    <a:pt x="354" y="410"/>
                  </a:lnTo>
                  <a:lnTo>
                    <a:pt x="356" y="408"/>
                  </a:lnTo>
                  <a:lnTo>
                    <a:pt x="356" y="408"/>
                  </a:lnTo>
                  <a:lnTo>
                    <a:pt x="359" y="405"/>
                  </a:lnTo>
                  <a:lnTo>
                    <a:pt x="352" y="414"/>
                  </a:lnTo>
                  <a:lnTo>
                    <a:pt x="344" y="423"/>
                  </a:lnTo>
                  <a:lnTo>
                    <a:pt x="339" y="420"/>
                  </a:lnTo>
                  <a:lnTo>
                    <a:pt x="339" y="420"/>
                  </a:lnTo>
                  <a:lnTo>
                    <a:pt x="337" y="420"/>
                  </a:lnTo>
                  <a:lnTo>
                    <a:pt x="335" y="420"/>
                  </a:lnTo>
                  <a:lnTo>
                    <a:pt x="337" y="416"/>
                  </a:lnTo>
                  <a:lnTo>
                    <a:pt x="337" y="416"/>
                  </a:lnTo>
                  <a:lnTo>
                    <a:pt x="339" y="412"/>
                  </a:lnTo>
                  <a:lnTo>
                    <a:pt x="342" y="406"/>
                  </a:lnTo>
                  <a:lnTo>
                    <a:pt x="342" y="406"/>
                  </a:lnTo>
                  <a:lnTo>
                    <a:pt x="346" y="403"/>
                  </a:lnTo>
                  <a:lnTo>
                    <a:pt x="346" y="401"/>
                  </a:lnTo>
                  <a:lnTo>
                    <a:pt x="346" y="399"/>
                  </a:lnTo>
                  <a:lnTo>
                    <a:pt x="346" y="393"/>
                  </a:lnTo>
                  <a:lnTo>
                    <a:pt x="346" y="393"/>
                  </a:lnTo>
                  <a:lnTo>
                    <a:pt x="350" y="389"/>
                  </a:lnTo>
                  <a:lnTo>
                    <a:pt x="352" y="386"/>
                  </a:lnTo>
                  <a:lnTo>
                    <a:pt x="354" y="382"/>
                  </a:lnTo>
                  <a:lnTo>
                    <a:pt x="350" y="372"/>
                  </a:lnTo>
                  <a:lnTo>
                    <a:pt x="342" y="382"/>
                  </a:lnTo>
                  <a:lnTo>
                    <a:pt x="335" y="393"/>
                  </a:lnTo>
                  <a:lnTo>
                    <a:pt x="325" y="403"/>
                  </a:lnTo>
                  <a:lnTo>
                    <a:pt x="316" y="412"/>
                  </a:lnTo>
                  <a:lnTo>
                    <a:pt x="316" y="412"/>
                  </a:lnTo>
                  <a:lnTo>
                    <a:pt x="316" y="408"/>
                  </a:lnTo>
                  <a:lnTo>
                    <a:pt x="316" y="408"/>
                  </a:lnTo>
                  <a:lnTo>
                    <a:pt x="316" y="403"/>
                  </a:lnTo>
                  <a:lnTo>
                    <a:pt x="312" y="395"/>
                  </a:lnTo>
                  <a:lnTo>
                    <a:pt x="308" y="389"/>
                  </a:lnTo>
                  <a:lnTo>
                    <a:pt x="308" y="389"/>
                  </a:lnTo>
                  <a:lnTo>
                    <a:pt x="303" y="384"/>
                  </a:lnTo>
                  <a:lnTo>
                    <a:pt x="299" y="380"/>
                  </a:lnTo>
                  <a:lnTo>
                    <a:pt x="299" y="378"/>
                  </a:lnTo>
                  <a:lnTo>
                    <a:pt x="299" y="376"/>
                  </a:lnTo>
                  <a:lnTo>
                    <a:pt x="299" y="376"/>
                  </a:lnTo>
                  <a:lnTo>
                    <a:pt x="299" y="374"/>
                  </a:lnTo>
                  <a:lnTo>
                    <a:pt x="301" y="372"/>
                  </a:lnTo>
                  <a:lnTo>
                    <a:pt x="299" y="371"/>
                  </a:lnTo>
                  <a:lnTo>
                    <a:pt x="297" y="369"/>
                  </a:lnTo>
                  <a:lnTo>
                    <a:pt x="297" y="369"/>
                  </a:lnTo>
                  <a:lnTo>
                    <a:pt x="295" y="369"/>
                  </a:lnTo>
                  <a:lnTo>
                    <a:pt x="295" y="369"/>
                  </a:lnTo>
                  <a:lnTo>
                    <a:pt x="293" y="367"/>
                  </a:lnTo>
                  <a:lnTo>
                    <a:pt x="293" y="365"/>
                  </a:lnTo>
                  <a:lnTo>
                    <a:pt x="291" y="363"/>
                  </a:lnTo>
                  <a:lnTo>
                    <a:pt x="287" y="363"/>
                  </a:lnTo>
                  <a:lnTo>
                    <a:pt x="287" y="363"/>
                  </a:lnTo>
                  <a:lnTo>
                    <a:pt x="272" y="363"/>
                  </a:lnTo>
                  <a:lnTo>
                    <a:pt x="267" y="357"/>
                  </a:lnTo>
                  <a:lnTo>
                    <a:pt x="255" y="353"/>
                  </a:lnTo>
                  <a:lnTo>
                    <a:pt x="255" y="353"/>
                  </a:lnTo>
                  <a:lnTo>
                    <a:pt x="246" y="353"/>
                  </a:lnTo>
                  <a:lnTo>
                    <a:pt x="246" y="353"/>
                  </a:lnTo>
                  <a:lnTo>
                    <a:pt x="242" y="353"/>
                  </a:lnTo>
                  <a:lnTo>
                    <a:pt x="242" y="355"/>
                  </a:lnTo>
                  <a:lnTo>
                    <a:pt x="240" y="357"/>
                  </a:lnTo>
                  <a:lnTo>
                    <a:pt x="235" y="357"/>
                  </a:lnTo>
                  <a:lnTo>
                    <a:pt x="235" y="357"/>
                  </a:lnTo>
                  <a:lnTo>
                    <a:pt x="219" y="357"/>
                  </a:lnTo>
                  <a:lnTo>
                    <a:pt x="219" y="357"/>
                  </a:lnTo>
                  <a:lnTo>
                    <a:pt x="212" y="357"/>
                  </a:lnTo>
                  <a:lnTo>
                    <a:pt x="204" y="361"/>
                  </a:lnTo>
                  <a:lnTo>
                    <a:pt x="199" y="361"/>
                  </a:lnTo>
                  <a:lnTo>
                    <a:pt x="189" y="369"/>
                  </a:lnTo>
                  <a:lnTo>
                    <a:pt x="182" y="365"/>
                  </a:lnTo>
                  <a:lnTo>
                    <a:pt x="182" y="365"/>
                  </a:lnTo>
                  <a:lnTo>
                    <a:pt x="182" y="365"/>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92" name="Freeform 292">
              <a:extLst>
                <a:ext uri="{FF2B5EF4-FFF2-40B4-BE49-F238E27FC236}">
                  <a16:creationId xmlns:a16="http://schemas.microsoft.com/office/drawing/2014/main" id="{4C3CCE56-B624-5F45-B3A2-265F9671B990}"/>
                </a:ext>
              </a:extLst>
            </p:cNvPr>
            <p:cNvSpPr>
              <a:spLocks/>
            </p:cNvSpPr>
            <p:nvPr userDrawn="1"/>
          </p:nvSpPr>
          <p:spPr bwMode="auto">
            <a:xfrm>
              <a:off x="4077134" y="4240482"/>
              <a:ext cx="83978" cy="74063"/>
            </a:xfrm>
            <a:custGeom>
              <a:avLst/>
              <a:gdLst>
                <a:gd name="T0" fmla="*/ 10 w 55"/>
                <a:gd name="T1" fmla="*/ 0 h 57"/>
                <a:gd name="T2" fmla="*/ 15 w 55"/>
                <a:gd name="T3" fmla="*/ 7 h 57"/>
                <a:gd name="T4" fmla="*/ 27 w 55"/>
                <a:gd name="T5" fmla="*/ 7 h 57"/>
                <a:gd name="T6" fmla="*/ 34 w 55"/>
                <a:gd name="T7" fmla="*/ 7 h 57"/>
                <a:gd name="T8" fmla="*/ 40 w 55"/>
                <a:gd name="T9" fmla="*/ 2 h 57"/>
                <a:gd name="T10" fmla="*/ 51 w 55"/>
                <a:gd name="T11" fmla="*/ 2 h 57"/>
                <a:gd name="T12" fmla="*/ 55 w 55"/>
                <a:gd name="T13" fmla="*/ 2 h 57"/>
                <a:gd name="T14" fmla="*/ 53 w 55"/>
                <a:gd name="T15" fmla="*/ 11 h 57"/>
                <a:gd name="T16" fmla="*/ 53 w 55"/>
                <a:gd name="T17" fmla="*/ 21 h 57"/>
                <a:gd name="T18" fmla="*/ 53 w 55"/>
                <a:gd name="T19" fmla="*/ 28 h 57"/>
                <a:gd name="T20" fmla="*/ 46 w 55"/>
                <a:gd name="T21" fmla="*/ 36 h 57"/>
                <a:gd name="T22" fmla="*/ 46 w 55"/>
                <a:gd name="T23" fmla="*/ 43 h 57"/>
                <a:gd name="T24" fmla="*/ 44 w 55"/>
                <a:gd name="T25" fmla="*/ 49 h 57"/>
                <a:gd name="T26" fmla="*/ 38 w 55"/>
                <a:gd name="T27" fmla="*/ 43 h 57"/>
                <a:gd name="T28" fmla="*/ 38 w 55"/>
                <a:gd name="T29" fmla="*/ 53 h 57"/>
                <a:gd name="T30" fmla="*/ 34 w 55"/>
                <a:gd name="T31" fmla="*/ 57 h 57"/>
                <a:gd name="T32" fmla="*/ 25 w 55"/>
                <a:gd name="T33" fmla="*/ 57 h 57"/>
                <a:gd name="T34" fmla="*/ 21 w 55"/>
                <a:gd name="T35" fmla="*/ 53 h 57"/>
                <a:gd name="T36" fmla="*/ 17 w 55"/>
                <a:gd name="T37" fmla="*/ 45 h 57"/>
                <a:gd name="T38" fmla="*/ 12 w 55"/>
                <a:gd name="T39" fmla="*/ 36 h 57"/>
                <a:gd name="T40" fmla="*/ 12 w 55"/>
                <a:gd name="T41" fmla="*/ 30 h 57"/>
                <a:gd name="T42" fmla="*/ 12 w 55"/>
                <a:gd name="T43" fmla="*/ 30 h 57"/>
                <a:gd name="T44" fmla="*/ 14 w 55"/>
                <a:gd name="T45" fmla="*/ 28 h 57"/>
                <a:gd name="T46" fmla="*/ 14 w 55"/>
                <a:gd name="T47" fmla="*/ 24 h 57"/>
                <a:gd name="T48" fmla="*/ 14 w 55"/>
                <a:gd name="T49" fmla="*/ 24 h 57"/>
                <a:gd name="T50" fmla="*/ 12 w 55"/>
                <a:gd name="T51" fmla="*/ 24 h 57"/>
                <a:gd name="T52" fmla="*/ 12 w 55"/>
                <a:gd name="T53" fmla="*/ 24 h 57"/>
                <a:gd name="T54" fmla="*/ 8 w 55"/>
                <a:gd name="T55" fmla="*/ 24 h 57"/>
                <a:gd name="T56" fmla="*/ 6 w 55"/>
                <a:gd name="T57" fmla="*/ 23 h 57"/>
                <a:gd name="T58" fmla="*/ 6 w 55"/>
                <a:gd name="T59" fmla="*/ 23 h 57"/>
                <a:gd name="T60" fmla="*/ 2 w 55"/>
                <a:gd name="T61" fmla="*/ 21 h 57"/>
                <a:gd name="T62" fmla="*/ 0 w 55"/>
                <a:gd name="T63" fmla="*/ 19 h 57"/>
                <a:gd name="T64" fmla="*/ 2 w 55"/>
                <a:gd name="T65" fmla="*/ 2 h 57"/>
                <a:gd name="T66" fmla="*/ 10 w 55"/>
                <a:gd name="T67" fmla="*/ 0 h 57"/>
                <a:gd name="T68" fmla="*/ 10 w 55"/>
                <a:gd name="T69" fmla="*/ 0 h 57"/>
                <a:gd name="T70" fmla="*/ 10 w 55"/>
                <a:gd name="T71" fmla="*/ 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5" h="57">
                  <a:moveTo>
                    <a:pt x="10" y="0"/>
                  </a:moveTo>
                  <a:lnTo>
                    <a:pt x="15" y="7"/>
                  </a:lnTo>
                  <a:lnTo>
                    <a:pt x="27" y="7"/>
                  </a:lnTo>
                  <a:lnTo>
                    <a:pt x="34" y="7"/>
                  </a:lnTo>
                  <a:lnTo>
                    <a:pt x="40" y="2"/>
                  </a:lnTo>
                  <a:lnTo>
                    <a:pt x="51" y="2"/>
                  </a:lnTo>
                  <a:lnTo>
                    <a:pt x="55" y="2"/>
                  </a:lnTo>
                  <a:lnTo>
                    <a:pt x="53" y="11"/>
                  </a:lnTo>
                  <a:lnTo>
                    <a:pt x="53" y="21"/>
                  </a:lnTo>
                  <a:lnTo>
                    <a:pt x="53" y="28"/>
                  </a:lnTo>
                  <a:lnTo>
                    <a:pt x="46" y="36"/>
                  </a:lnTo>
                  <a:lnTo>
                    <a:pt x="46" y="43"/>
                  </a:lnTo>
                  <a:lnTo>
                    <a:pt x="44" y="49"/>
                  </a:lnTo>
                  <a:lnTo>
                    <a:pt x="38" y="43"/>
                  </a:lnTo>
                  <a:lnTo>
                    <a:pt x="38" y="53"/>
                  </a:lnTo>
                  <a:lnTo>
                    <a:pt x="34" y="57"/>
                  </a:lnTo>
                  <a:lnTo>
                    <a:pt x="25" y="57"/>
                  </a:lnTo>
                  <a:lnTo>
                    <a:pt x="21" y="53"/>
                  </a:lnTo>
                  <a:lnTo>
                    <a:pt x="17" y="45"/>
                  </a:lnTo>
                  <a:lnTo>
                    <a:pt x="12" y="36"/>
                  </a:lnTo>
                  <a:lnTo>
                    <a:pt x="12" y="30"/>
                  </a:lnTo>
                  <a:lnTo>
                    <a:pt x="12" y="30"/>
                  </a:lnTo>
                  <a:lnTo>
                    <a:pt x="14" y="28"/>
                  </a:lnTo>
                  <a:lnTo>
                    <a:pt x="14" y="24"/>
                  </a:lnTo>
                  <a:lnTo>
                    <a:pt x="14" y="24"/>
                  </a:lnTo>
                  <a:lnTo>
                    <a:pt x="12" y="24"/>
                  </a:lnTo>
                  <a:lnTo>
                    <a:pt x="12" y="24"/>
                  </a:lnTo>
                  <a:lnTo>
                    <a:pt x="8" y="24"/>
                  </a:lnTo>
                  <a:lnTo>
                    <a:pt x="6" y="23"/>
                  </a:lnTo>
                  <a:lnTo>
                    <a:pt x="6" y="23"/>
                  </a:lnTo>
                  <a:lnTo>
                    <a:pt x="2" y="21"/>
                  </a:lnTo>
                  <a:lnTo>
                    <a:pt x="0" y="19"/>
                  </a:lnTo>
                  <a:lnTo>
                    <a:pt x="2" y="2"/>
                  </a:lnTo>
                  <a:lnTo>
                    <a:pt x="10" y="0"/>
                  </a:lnTo>
                  <a:lnTo>
                    <a:pt x="10" y="0"/>
                  </a:lnTo>
                  <a:lnTo>
                    <a:pt x="10" y="0"/>
                  </a:lnTo>
                  <a:close/>
                </a:path>
              </a:pathLst>
            </a:custGeom>
            <a:solidFill>
              <a:schemeClr val="bg1">
                <a:lumMod val="85000"/>
              </a:schemeClr>
            </a:solidFill>
            <a:ln w="635" cap="rnd">
              <a:solidFill>
                <a:schemeClr val="bg1">
                  <a:alpha val="17000"/>
                </a:schemeClr>
              </a:solidFill>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93" name="Freeform 293">
              <a:extLst>
                <a:ext uri="{FF2B5EF4-FFF2-40B4-BE49-F238E27FC236}">
                  <a16:creationId xmlns:a16="http://schemas.microsoft.com/office/drawing/2014/main" id="{CAC631FC-5F5A-E64B-8DDF-470430F4DEF4}"/>
                </a:ext>
              </a:extLst>
            </p:cNvPr>
            <p:cNvSpPr>
              <a:spLocks/>
            </p:cNvSpPr>
            <p:nvPr userDrawn="1"/>
          </p:nvSpPr>
          <p:spPr bwMode="auto">
            <a:xfrm>
              <a:off x="4077134" y="4240482"/>
              <a:ext cx="83978" cy="74063"/>
            </a:xfrm>
            <a:custGeom>
              <a:avLst/>
              <a:gdLst>
                <a:gd name="T0" fmla="*/ 10 w 55"/>
                <a:gd name="T1" fmla="*/ 0 h 57"/>
                <a:gd name="T2" fmla="*/ 15 w 55"/>
                <a:gd name="T3" fmla="*/ 7 h 57"/>
                <a:gd name="T4" fmla="*/ 27 w 55"/>
                <a:gd name="T5" fmla="*/ 7 h 57"/>
                <a:gd name="T6" fmla="*/ 34 w 55"/>
                <a:gd name="T7" fmla="*/ 7 h 57"/>
                <a:gd name="T8" fmla="*/ 40 w 55"/>
                <a:gd name="T9" fmla="*/ 2 h 57"/>
                <a:gd name="T10" fmla="*/ 51 w 55"/>
                <a:gd name="T11" fmla="*/ 2 h 57"/>
                <a:gd name="T12" fmla="*/ 55 w 55"/>
                <a:gd name="T13" fmla="*/ 2 h 57"/>
                <a:gd name="T14" fmla="*/ 53 w 55"/>
                <a:gd name="T15" fmla="*/ 11 h 57"/>
                <a:gd name="T16" fmla="*/ 53 w 55"/>
                <a:gd name="T17" fmla="*/ 21 h 57"/>
                <a:gd name="T18" fmla="*/ 53 w 55"/>
                <a:gd name="T19" fmla="*/ 28 h 57"/>
                <a:gd name="T20" fmla="*/ 46 w 55"/>
                <a:gd name="T21" fmla="*/ 36 h 57"/>
                <a:gd name="T22" fmla="*/ 46 w 55"/>
                <a:gd name="T23" fmla="*/ 43 h 57"/>
                <a:gd name="T24" fmla="*/ 44 w 55"/>
                <a:gd name="T25" fmla="*/ 49 h 57"/>
                <a:gd name="T26" fmla="*/ 38 w 55"/>
                <a:gd name="T27" fmla="*/ 43 h 57"/>
                <a:gd name="T28" fmla="*/ 38 w 55"/>
                <a:gd name="T29" fmla="*/ 53 h 57"/>
                <a:gd name="T30" fmla="*/ 34 w 55"/>
                <a:gd name="T31" fmla="*/ 57 h 57"/>
                <a:gd name="T32" fmla="*/ 25 w 55"/>
                <a:gd name="T33" fmla="*/ 57 h 57"/>
                <a:gd name="T34" fmla="*/ 21 w 55"/>
                <a:gd name="T35" fmla="*/ 53 h 57"/>
                <a:gd name="T36" fmla="*/ 17 w 55"/>
                <a:gd name="T37" fmla="*/ 45 h 57"/>
                <a:gd name="T38" fmla="*/ 12 w 55"/>
                <a:gd name="T39" fmla="*/ 36 h 57"/>
                <a:gd name="T40" fmla="*/ 12 w 55"/>
                <a:gd name="T41" fmla="*/ 30 h 57"/>
                <a:gd name="T42" fmla="*/ 12 w 55"/>
                <a:gd name="T43" fmla="*/ 30 h 57"/>
                <a:gd name="T44" fmla="*/ 14 w 55"/>
                <a:gd name="T45" fmla="*/ 28 h 57"/>
                <a:gd name="T46" fmla="*/ 14 w 55"/>
                <a:gd name="T47" fmla="*/ 24 h 57"/>
                <a:gd name="T48" fmla="*/ 14 w 55"/>
                <a:gd name="T49" fmla="*/ 24 h 57"/>
                <a:gd name="T50" fmla="*/ 12 w 55"/>
                <a:gd name="T51" fmla="*/ 24 h 57"/>
                <a:gd name="T52" fmla="*/ 12 w 55"/>
                <a:gd name="T53" fmla="*/ 24 h 57"/>
                <a:gd name="T54" fmla="*/ 8 w 55"/>
                <a:gd name="T55" fmla="*/ 24 h 57"/>
                <a:gd name="T56" fmla="*/ 6 w 55"/>
                <a:gd name="T57" fmla="*/ 23 h 57"/>
                <a:gd name="T58" fmla="*/ 6 w 55"/>
                <a:gd name="T59" fmla="*/ 23 h 57"/>
                <a:gd name="T60" fmla="*/ 2 w 55"/>
                <a:gd name="T61" fmla="*/ 21 h 57"/>
                <a:gd name="T62" fmla="*/ 0 w 55"/>
                <a:gd name="T63" fmla="*/ 19 h 57"/>
                <a:gd name="T64" fmla="*/ 2 w 55"/>
                <a:gd name="T65" fmla="*/ 2 h 57"/>
                <a:gd name="T66" fmla="*/ 10 w 55"/>
                <a:gd name="T67" fmla="*/ 0 h 57"/>
                <a:gd name="T68" fmla="*/ 10 w 55"/>
                <a:gd name="T69" fmla="*/ 0 h 57"/>
                <a:gd name="T70" fmla="*/ 10 w 55"/>
                <a:gd name="T71" fmla="*/ 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5" h="57">
                  <a:moveTo>
                    <a:pt x="10" y="0"/>
                  </a:moveTo>
                  <a:lnTo>
                    <a:pt x="15" y="7"/>
                  </a:lnTo>
                  <a:lnTo>
                    <a:pt x="27" y="7"/>
                  </a:lnTo>
                  <a:lnTo>
                    <a:pt x="34" y="7"/>
                  </a:lnTo>
                  <a:lnTo>
                    <a:pt x="40" y="2"/>
                  </a:lnTo>
                  <a:lnTo>
                    <a:pt x="51" y="2"/>
                  </a:lnTo>
                  <a:lnTo>
                    <a:pt x="55" y="2"/>
                  </a:lnTo>
                  <a:lnTo>
                    <a:pt x="53" y="11"/>
                  </a:lnTo>
                  <a:lnTo>
                    <a:pt x="53" y="21"/>
                  </a:lnTo>
                  <a:lnTo>
                    <a:pt x="53" y="28"/>
                  </a:lnTo>
                  <a:lnTo>
                    <a:pt x="46" y="36"/>
                  </a:lnTo>
                  <a:lnTo>
                    <a:pt x="46" y="43"/>
                  </a:lnTo>
                  <a:lnTo>
                    <a:pt x="44" y="49"/>
                  </a:lnTo>
                  <a:lnTo>
                    <a:pt x="38" y="43"/>
                  </a:lnTo>
                  <a:lnTo>
                    <a:pt x="38" y="53"/>
                  </a:lnTo>
                  <a:lnTo>
                    <a:pt x="34" y="57"/>
                  </a:lnTo>
                  <a:lnTo>
                    <a:pt x="25" y="57"/>
                  </a:lnTo>
                  <a:lnTo>
                    <a:pt x="21" y="53"/>
                  </a:lnTo>
                  <a:lnTo>
                    <a:pt x="17" y="45"/>
                  </a:lnTo>
                  <a:lnTo>
                    <a:pt x="12" y="36"/>
                  </a:lnTo>
                  <a:lnTo>
                    <a:pt x="12" y="30"/>
                  </a:lnTo>
                  <a:lnTo>
                    <a:pt x="12" y="30"/>
                  </a:lnTo>
                  <a:lnTo>
                    <a:pt x="14" y="28"/>
                  </a:lnTo>
                  <a:lnTo>
                    <a:pt x="14" y="24"/>
                  </a:lnTo>
                  <a:lnTo>
                    <a:pt x="14" y="24"/>
                  </a:lnTo>
                  <a:lnTo>
                    <a:pt x="12" y="24"/>
                  </a:lnTo>
                  <a:lnTo>
                    <a:pt x="12" y="24"/>
                  </a:lnTo>
                  <a:lnTo>
                    <a:pt x="8" y="24"/>
                  </a:lnTo>
                  <a:lnTo>
                    <a:pt x="6" y="23"/>
                  </a:lnTo>
                  <a:lnTo>
                    <a:pt x="6" y="23"/>
                  </a:lnTo>
                  <a:lnTo>
                    <a:pt x="2" y="21"/>
                  </a:lnTo>
                  <a:lnTo>
                    <a:pt x="0" y="19"/>
                  </a:lnTo>
                  <a:lnTo>
                    <a:pt x="2" y="2"/>
                  </a:lnTo>
                  <a:lnTo>
                    <a:pt x="10" y="0"/>
                  </a:lnTo>
                  <a:lnTo>
                    <a:pt x="10" y="0"/>
                  </a:lnTo>
                  <a:lnTo>
                    <a:pt x="10" y="0"/>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94" name="Freeform 294">
              <a:extLst>
                <a:ext uri="{FF2B5EF4-FFF2-40B4-BE49-F238E27FC236}">
                  <a16:creationId xmlns:a16="http://schemas.microsoft.com/office/drawing/2014/main" id="{175FCE85-F518-7F40-8029-2898FC766702}"/>
                </a:ext>
              </a:extLst>
            </p:cNvPr>
            <p:cNvSpPr>
              <a:spLocks/>
            </p:cNvSpPr>
            <p:nvPr userDrawn="1"/>
          </p:nvSpPr>
          <p:spPr bwMode="auto">
            <a:xfrm>
              <a:off x="3999264" y="3527141"/>
              <a:ext cx="0" cy="2599"/>
            </a:xfrm>
            <a:custGeom>
              <a:avLst/>
              <a:gdLst>
                <a:gd name="T0" fmla="*/ 0 h 2"/>
                <a:gd name="T1" fmla="*/ 0 h 2"/>
                <a:gd name="T2" fmla="*/ 2 h 2"/>
                <a:gd name="T3" fmla="*/ 2 h 2"/>
                <a:gd name="T4" fmla="*/ 0 h 2"/>
                <a:gd name="T5" fmla="*/ 0 h 2"/>
                <a:gd name="T6" fmla="*/ 0 h 2"/>
                <a:gd name="T7" fmla="*/ 0 h 2"/>
              </a:gdLst>
              <a:ahLst/>
              <a:cxnLst>
                <a:cxn ang="0">
                  <a:pos x="0" y="T0"/>
                </a:cxn>
                <a:cxn ang="0">
                  <a:pos x="0" y="T1"/>
                </a:cxn>
                <a:cxn ang="0">
                  <a:pos x="0" y="T2"/>
                </a:cxn>
                <a:cxn ang="0">
                  <a:pos x="0" y="T3"/>
                </a:cxn>
                <a:cxn ang="0">
                  <a:pos x="0" y="T4"/>
                </a:cxn>
                <a:cxn ang="0">
                  <a:pos x="0" y="T5"/>
                </a:cxn>
                <a:cxn ang="0">
                  <a:pos x="0" y="T6"/>
                </a:cxn>
                <a:cxn ang="0">
                  <a:pos x="0" y="T7"/>
                </a:cxn>
              </a:cxnLst>
              <a:rect l="0" t="0" r="r" b="b"/>
              <a:pathLst>
                <a:path h="2">
                  <a:moveTo>
                    <a:pt x="0" y="0"/>
                  </a:moveTo>
                  <a:lnTo>
                    <a:pt x="0" y="0"/>
                  </a:lnTo>
                  <a:lnTo>
                    <a:pt x="0" y="2"/>
                  </a:lnTo>
                  <a:lnTo>
                    <a:pt x="0" y="2"/>
                  </a:lnTo>
                  <a:lnTo>
                    <a:pt x="0" y="0"/>
                  </a:lnTo>
                  <a:lnTo>
                    <a:pt x="0" y="0"/>
                  </a:lnTo>
                  <a:lnTo>
                    <a:pt x="0" y="0"/>
                  </a:lnTo>
                  <a:lnTo>
                    <a:pt x="0" y="0"/>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95" name="Freeform 295">
              <a:extLst>
                <a:ext uri="{FF2B5EF4-FFF2-40B4-BE49-F238E27FC236}">
                  <a16:creationId xmlns:a16="http://schemas.microsoft.com/office/drawing/2014/main" id="{28A1F8DB-A402-704E-A954-B4B6FD1D946E}"/>
                </a:ext>
              </a:extLst>
            </p:cNvPr>
            <p:cNvSpPr>
              <a:spLocks/>
            </p:cNvSpPr>
            <p:nvPr userDrawn="1"/>
          </p:nvSpPr>
          <p:spPr bwMode="auto">
            <a:xfrm>
              <a:off x="4022167" y="3529739"/>
              <a:ext cx="9161" cy="2599"/>
            </a:xfrm>
            <a:custGeom>
              <a:avLst/>
              <a:gdLst>
                <a:gd name="T0" fmla="*/ 6 w 6"/>
                <a:gd name="T1" fmla="*/ 2 h 2"/>
                <a:gd name="T2" fmla="*/ 6 w 6"/>
                <a:gd name="T3" fmla="*/ 2 h 2"/>
                <a:gd name="T4" fmla="*/ 4 w 6"/>
                <a:gd name="T5" fmla="*/ 0 h 2"/>
                <a:gd name="T6" fmla="*/ 0 w 6"/>
                <a:gd name="T7" fmla="*/ 0 h 2"/>
                <a:gd name="T8" fmla="*/ 0 w 6"/>
                <a:gd name="T9" fmla="*/ 0 h 2"/>
                <a:gd name="T10" fmla="*/ 4 w 6"/>
                <a:gd name="T11" fmla="*/ 2 h 2"/>
                <a:gd name="T12" fmla="*/ 6 w 6"/>
                <a:gd name="T13" fmla="*/ 2 h 2"/>
                <a:gd name="T14" fmla="*/ 6 w 6"/>
                <a:gd name="T15" fmla="*/ 2 h 2"/>
                <a:gd name="T16" fmla="*/ 6 w 6"/>
                <a:gd name="T17" fmla="*/ 2 h 2"/>
                <a:gd name="T18" fmla="*/ 6 w 6"/>
                <a:gd name="T19"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2">
                  <a:moveTo>
                    <a:pt x="6" y="2"/>
                  </a:moveTo>
                  <a:lnTo>
                    <a:pt x="6" y="2"/>
                  </a:lnTo>
                  <a:lnTo>
                    <a:pt x="4" y="0"/>
                  </a:lnTo>
                  <a:lnTo>
                    <a:pt x="0" y="0"/>
                  </a:lnTo>
                  <a:lnTo>
                    <a:pt x="0" y="0"/>
                  </a:lnTo>
                  <a:lnTo>
                    <a:pt x="4" y="2"/>
                  </a:lnTo>
                  <a:lnTo>
                    <a:pt x="6" y="2"/>
                  </a:lnTo>
                  <a:lnTo>
                    <a:pt x="6" y="2"/>
                  </a:lnTo>
                  <a:lnTo>
                    <a:pt x="6" y="2"/>
                  </a:lnTo>
                  <a:lnTo>
                    <a:pt x="6" y="2"/>
                  </a:lnTo>
                  <a:close/>
                </a:path>
              </a:pathLst>
            </a:custGeom>
            <a:solidFill>
              <a:schemeClr val="bg1">
                <a:lumMod val="85000"/>
              </a:schemeClr>
            </a:solidFill>
            <a:ln w="635" cap="rnd">
              <a:solidFill>
                <a:schemeClr val="bg1">
                  <a:alpha val="17000"/>
                </a:schemeClr>
              </a:solidFill>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96" name="Freeform 296">
              <a:extLst>
                <a:ext uri="{FF2B5EF4-FFF2-40B4-BE49-F238E27FC236}">
                  <a16:creationId xmlns:a16="http://schemas.microsoft.com/office/drawing/2014/main" id="{706747BE-35E6-984C-9930-5690D129645B}"/>
                </a:ext>
              </a:extLst>
            </p:cNvPr>
            <p:cNvSpPr>
              <a:spLocks/>
            </p:cNvSpPr>
            <p:nvPr userDrawn="1"/>
          </p:nvSpPr>
          <p:spPr bwMode="auto">
            <a:xfrm>
              <a:off x="4022167" y="3529739"/>
              <a:ext cx="9161" cy="2599"/>
            </a:xfrm>
            <a:custGeom>
              <a:avLst/>
              <a:gdLst>
                <a:gd name="T0" fmla="*/ 6 w 6"/>
                <a:gd name="T1" fmla="*/ 2 h 2"/>
                <a:gd name="T2" fmla="*/ 6 w 6"/>
                <a:gd name="T3" fmla="*/ 2 h 2"/>
                <a:gd name="T4" fmla="*/ 4 w 6"/>
                <a:gd name="T5" fmla="*/ 0 h 2"/>
                <a:gd name="T6" fmla="*/ 0 w 6"/>
                <a:gd name="T7" fmla="*/ 0 h 2"/>
                <a:gd name="T8" fmla="*/ 0 w 6"/>
                <a:gd name="T9" fmla="*/ 0 h 2"/>
                <a:gd name="T10" fmla="*/ 4 w 6"/>
                <a:gd name="T11" fmla="*/ 2 h 2"/>
                <a:gd name="T12" fmla="*/ 6 w 6"/>
                <a:gd name="T13" fmla="*/ 2 h 2"/>
                <a:gd name="T14" fmla="*/ 6 w 6"/>
                <a:gd name="T15" fmla="*/ 2 h 2"/>
                <a:gd name="T16" fmla="*/ 6 w 6"/>
                <a:gd name="T17" fmla="*/ 2 h 2"/>
                <a:gd name="T18" fmla="*/ 6 w 6"/>
                <a:gd name="T19"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2">
                  <a:moveTo>
                    <a:pt x="6" y="2"/>
                  </a:moveTo>
                  <a:lnTo>
                    <a:pt x="6" y="2"/>
                  </a:lnTo>
                  <a:lnTo>
                    <a:pt x="4" y="0"/>
                  </a:lnTo>
                  <a:lnTo>
                    <a:pt x="0" y="0"/>
                  </a:lnTo>
                  <a:lnTo>
                    <a:pt x="0" y="0"/>
                  </a:lnTo>
                  <a:lnTo>
                    <a:pt x="4" y="2"/>
                  </a:lnTo>
                  <a:lnTo>
                    <a:pt x="6" y="2"/>
                  </a:lnTo>
                  <a:lnTo>
                    <a:pt x="6" y="2"/>
                  </a:lnTo>
                  <a:lnTo>
                    <a:pt x="6" y="2"/>
                  </a:lnTo>
                  <a:lnTo>
                    <a:pt x="6" y="2"/>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97" name="Freeform 297">
              <a:extLst>
                <a:ext uri="{FF2B5EF4-FFF2-40B4-BE49-F238E27FC236}">
                  <a16:creationId xmlns:a16="http://schemas.microsoft.com/office/drawing/2014/main" id="{58608E04-4EE5-6847-BBB1-10B7620BC52F}"/>
                </a:ext>
              </a:extLst>
            </p:cNvPr>
            <p:cNvSpPr>
              <a:spLocks/>
            </p:cNvSpPr>
            <p:nvPr userDrawn="1"/>
          </p:nvSpPr>
          <p:spPr bwMode="auto">
            <a:xfrm>
              <a:off x="4147370" y="3501154"/>
              <a:ext cx="0" cy="0"/>
            </a:xfrm>
            <a:custGeom>
              <a:avLst/>
              <a:gdLst/>
              <a:ahLst/>
              <a:cxnLst>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98" name="Freeform 298">
              <a:extLst>
                <a:ext uri="{FF2B5EF4-FFF2-40B4-BE49-F238E27FC236}">
                  <a16:creationId xmlns:a16="http://schemas.microsoft.com/office/drawing/2014/main" id="{DD98EF2B-B141-074F-8C1D-AE3140F33587}"/>
                </a:ext>
              </a:extLst>
            </p:cNvPr>
            <p:cNvSpPr>
              <a:spLocks/>
            </p:cNvSpPr>
            <p:nvPr userDrawn="1"/>
          </p:nvSpPr>
          <p:spPr bwMode="auto">
            <a:xfrm>
              <a:off x="4147370" y="3501154"/>
              <a:ext cx="3054" cy="0"/>
            </a:xfrm>
            <a:custGeom>
              <a:avLst/>
              <a:gdLst>
                <a:gd name="T0" fmla="*/ 0 w 2"/>
                <a:gd name="T1" fmla="*/ 2 w 2"/>
                <a:gd name="T2" fmla="*/ 2 w 2"/>
                <a:gd name="T3" fmla="*/ 0 w 2"/>
                <a:gd name="T4" fmla="*/ 0 w 2"/>
                <a:gd name="T5" fmla="*/ 0 w 2"/>
              </a:gdLst>
              <a:ahLst/>
              <a:cxnLst>
                <a:cxn ang="0">
                  <a:pos x="T0" y="0"/>
                </a:cxn>
                <a:cxn ang="0">
                  <a:pos x="T1" y="0"/>
                </a:cxn>
                <a:cxn ang="0">
                  <a:pos x="T2" y="0"/>
                </a:cxn>
                <a:cxn ang="0">
                  <a:pos x="T3" y="0"/>
                </a:cxn>
                <a:cxn ang="0">
                  <a:pos x="T4" y="0"/>
                </a:cxn>
                <a:cxn ang="0">
                  <a:pos x="T5" y="0"/>
                </a:cxn>
              </a:cxnLst>
              <a:rect l="0" t="0" r="r" b="b"/>
              <a:pathLst>
                <a:path w="2">
                  <a:moveTo>
                    <a:pt x="0" y="0"/>
                  </a:moveTo>
                  <a:lnTo>
                    <a:pt x="2" y="0"/>
                  </a:lnTo>
                  <a:lnTo>
                    <a:pt x="2" y="0"/>
                  </a:lnTo>
                  <a:lnTo>
                    <a:pt x="0" y="0"/>
                  </a:lnTo>
                  <a:lnTo>
                    <a:pt x="0" y="0"/>
                  </a:lnTo>
                  <a:lnTo>
                    <a:pt x="0" y="0"/>
                  </a:lnTo>
                  <a:close/>
                </a:path>
              </a:pathLst>
            </a:custGeom>
            <a:solidFill>
              <a:schemeClr val="bg1">
                <a:lumMod val="85000"/>
              </a:schemeClr>
            </a:solidFill>
            <a:ln w="635" cap="rnd">
              <a:solidFill>
                <a:schemeClr val="bg1">
                  <a:alpha val="17000"/>
                </a:schemeClr>
              </a:solidFill>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99" name="Freeform 299">
              <a:extLst>
                <a:ext uri="{FF2B5EF4-FFF2-40B4-BE49-F238E27FC236}">
                  <a16:creationId xmlns:a16="http://schemas.microsoft.com/office/drawing/2014/main" id="{A74BAAA3-3DDA-8644-A5A8-8F9D30FADD22}"/>
                </a:ext>
              </a:extLst>
            </p:cNvPr>
            <p:cNvSpPr>
              <a:spLocks/>
            </p:cNvSpPr>
            <p:nvPr userDrawn="1"/>
          </p:nvSpPr>
          <p:spPr bwMode="auto">
            <a:xfrm>
              <a:off x="4147370" y="3501154"/>
              <a:ext cx="3054" cy="0"/>
            </a:xfrm>
            <a:custGeom>
              <a:avLst/>
              <a:gdLst>
                <a:gd name="T0" fmla="*/ 0 w 2"/>
                <a:gd name="T1" fmla="*/ 2 w 2"/>
                <a:gd name="T2" fmla="*/ 2 w 2"/>
                <a:gd name="T3" fmla="*/ 0 w 2"/>
                <a:gd name="T4" fmla="*/ 0 w 2"/>
                <a:gd name="T5" fmla="*/ 0 w 2"/>
              </a:gdLst>
              <a:ahLst/>
              <a:cxnLst>
                <a:cxn ang="0">
                  <a:pos x="T0" y="0"/>
                </a:cxn>
                <a:cxn ang="0">
                  <a:pos x="T1" y="0"/>
                </a:cxn>
                <a:cxn ang="0">
                  <a:pos x="T2" y="0"/>
                </a:cxn>
                <a:cxn ang="0">
                  <a:pos x="T3" y="0"/>
                </a:cxn>
                <a:cxn ang="0">
                  <a:pos x="T4" y="0"/>
                </a:cxn>
                <a:cxn ang="0">
                  <a:pos x="T5" y="0"/>
                </a:cxn>
              </a:cxnLst>
              <a:rect l="0" t="0" r="r" b="b"/>
              <a:pathLst>
                <a:path w="2">
                  <a:moveTo>
                    <a:pt x="0" y="0"/>
                  </a:moveTo>
                  <a:lnTo>
                    <a:pt x="2" y="0"/>
                  </a:lnTo>
                  <a:lnTo>
                    <a:pt x="2" y="0"/>
                  </a:lnTo>
                  <a:lnTo>
                    <a:pt x="0" y="0"/>
                  </a:lnTo>
                  <a:lnTo>
                    <a:pt x="0" y="0"/>
                  </a:lnTo>
                  <a:lnTo>
                    <a:pt x="0" y="0"/>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00" name="Freeform 300">
              <a:extLst>
                <a:ext uri="{FF2B5EF4-FFF2-40B4-BE49-F238E27FC236}">
                  <a16:creationId xmlns:a16="http://schemas.microsoft.com/office/drawing/2014/main" id="{B2B33106-4C65-FE44-B868-242884A8B81A}"/>
                </a:ext>
              </a:extLst>
            </p:cNvPr>
            <p:cNvSpPr>
              <a:spLocks/>
            </p:cNvSpPr>
            <p:nvPr userDrawn="1"/>
          </p:nvSpPr>
          <p:spPr bwMode="auto">
            <a:xfrm>
              <a:off x="3999264" y="3394607"/>
              <a:ext cx="213761" cy="162418"/>
            </a:xfrm>
            <a:custGeom>
              <a:avLst/>
              <a:gdLst>
                <a:gd name="T0" fmla="*/ 135 w 140"/>
                <a:gd name="T1" fmla="*/ 119 h 125"/>
                <a:gd name="T2" fmla="*/ 135 w 140"/>
                <a:gd name="T3" fmla="*/ 114 h 125"/>
                <a:gd name="T4" fmla="*/ 133 w 140"/>
                <a:gd name="T5" fmla="*/ 110 h 125"/>
                <a:gd name="T6" fmla="*/ 133 w 140"/>
                <a:gd name="T7" fmla="*/ 108 h 125"/>
                <a:gd name="T8" fmla="*/ 119 w 140"/>
                <a:gd name="T9" fmla="*/ 108 h 125"/>
                <a:gd name="T10" fmla="*/ 121 w 140"/>
                <a:gd name="T11" fmla="*/ 104 h 125"/>
                <a:gd name="T12" fmla="*/ 119 w 140"/>
                <a:gd name="T13" fmla="*/ 102 h 125"/>
                <a:gd name="T14" fmla="*/ 112 w 140"/>
                <a:gd name="T15" fmla="*/ 97 h 125"/>
                <a:gd name="T16" fmla="*/ 106 w 140"/>
                <a:gd name="T17" fmla="*/ 93 h 125"/>
                <a:gd name="T18" fmla="*/ 93 w 140"/>
                <a:gd name="T19" fmla="*/ 76 h 125"/>
                <a:gd name="T20" fmla="*/ 85 w 140"/>
                <a:gd name="T21" fmla="*/ 61 h 125"/>
                <a:gd name="T22" fmla="*/ 93 w 140"/>
                <a:gd name="T23" fmla="*/ 61 h 125"/>
                <a:gd name="T24" fmla="*/ 99 w 140"/>
                <a:gd name="T25" fmla="*/ 57 h 125"/>
                <a:gd name="T26" fmla="*/ 97 w 140"/>
                <a:gd name="T27" fmla="*/ 53 h 125"/>
                <a:gd name="T28" fmla="*/ 89 w 140"/>
                <a:gd name="T29" fmla="*/ 49 h 125"/>
                <a:gd name="T30" fmla="*/ 85 w 140"/>
                <a:gd name="T31" fmla="*/ 44 h 125"/>
                <a:gd name="T32" fmla="*/ 80 w 140"/>
                <a:gd name="T33" fmla="*/ 38 h 125"/>
                <a:gd name="T34" fmla="*/ 74 w 140"/>
                <a:gd name="T35" fmla="*/ 38 h 125"/>
                <a:gd name="T36" fmla="*/ 66 w 140"/>
                <a:gd name="T37" fmla="*/ 30 h 125"/>
                <a:gd name="T38" fmla="*/ 55 w 140"/>
                <a:gd name="T39" fmla="*/ 19 h 125"/>
                <a:gd name="T40" fmla="*/ 48 w 140"/>
                <a:gd name="T41" fmla="*/ 17 h 125"/>
                <a:gd name="T42" fmla="*/ 44 w 140"/>
                <a:gd name="T43" fmla="*/ 15 h 125"/>
                <a:gd name="T44" fmla="*/ 32 w 140"/>
                <a:gd name="T45" fmla="*/ 6 h 125"/>
                <a:gd name="T46" fmla="*/ 21 w 140"/>
                <a:gd name="T47" fmla="*/ 6 h 125"/>
                <a:gd name="T48" fmla="*/ 12 w 140"/>
                <a:gd name="T49" fmla="*/ 4 h 125"/>
                <a:gd name="T50" fmla="*/ 4 w 140"/>
                <a:gd name="T51" fmla="*/ 0 h 125"/>
                <a:gd name="T52" fmla="*/ 2 w 140"/>
                <a:gd name="T53" fmla="*/ 102 h 125"/>
                <a:gd name="T54" fmla="*/ 0 w 140"/>
                <a:gd name="T55" fmla="*/ 102 h 125"/>
                <a:gd name="T56" fmla="*/ 0 w 140"/>
                <a:gd name="T57" fmla="*/ 104 h 125"/>
                <a:gd name="T58" fmla="*/ 15 w 140"/>
                <a:gd name="T59" fmla="*/ 104 h 125"/>
                <a:gd name="T60" fmla="*/ 21 w 140"/>
                <a:gd name="T61" fmla="*/ 106 h 125"/>
                <a:gd name="T62" fmla="*/ 21 w 140"/>
                <a:gd name="T63" fmla="*/ 106 h 125"/>
                <a:gd name="T64" fmla="*/ 25 w 140"/>
                <a:gd name="T65" fmla="*/ 106 h 125"/>
                <a:gd name="T66" fmla="*/ 27 w 140"/>
                <a:gd name="T67" fmla="*/ 104 h 125"/>
                <a:gd name="T68" fmla="*/ 34 w 140"/>
                <a:gd name="T69" fmla="*/ 102 h 125"/>
                <a:gd name="T70" fmla="*/ 36 w 140"/>
                <a:gd name="T71" fmla="*/ 95 h 125"/>
                <a:gd name="T72" fmla="*/ 44 w 140"/>
                <a:gd name="T73" fmla="*/ 87 h 125"/>
                <a:gd name="T74" fmla="*/ 55 w 140"/>
                <a:gd name="T75" fmla="*/ 78 h 125"/>
                <a:gd name="T76" fmla="*/ 63 w 140"/>
                <a:gd name="T77" fmla="*/ 76 h 125"/>
                <a:gd name="T78" fmla="*/ 66 w 140"/>
                <a:gd name="T79" fmla="*/ 78 h 125"/>
                <a:gd name="T80" fmla="*/ 68 w 140"/>
                <a:gd name="T81" fmla="*/ 80 h 125"/>
                <a:gd name="T82" fmla="*/ 68 w 140"/>
                <a:gd name="T83" fmla="*/ 80 h 125"/>
                <a:gd name="T84" fmla="*/ 74 w 140"/>
                <a:gd name="T85" fmla="*/ 87 h 125"/>
                <a:gd name="T86" fmla="*/ 82 w 140"/>
                <a:gd name="T87" fmla="*/ 97 h 125"/>
                <a:gd name="T88" fmla="*/ 85 w 140"/>
                <a:gd name="T89" fmla="*/ 104 h 125"/>
                <a:gd name="T90" fmla="*/ 102 w 140"/>
                <a:gd name="T91" fmla="*/ 121 h 125"/>
                <a:gd name="T92" fmla="*/ 140 w 140"/>
                <a:gd name="T93" fmla="*/ 125 h 125"/>
                <a:gd name="T94" fmla="*/ 135 w 140"/>
                <a:gd name="T95" fmla="*/ 119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40" h="125">
                  <a:moveTo>
                    <a:pt x="135" y="119"/>
                  </a:moveTo>
                  <a:lnTo>
                    <a:pt x="135" y="119"/>
                  </a:lnTo>
                  <a:lnTo>
                    <a:pt x="135" y="119"/>
                  </a:lnTo>
                  <a:lnTo>
                    <a:pt x="136" y="117"/>
                  </a:lnTo>
                  <a:lnTo>
                    <a:pt x="135" y="116"/>
                  </a:lnTo>
                  <a:lnTo>
                    <a:pt x="135" y="114"/>
                  </a:lnTo>
                  <a:lnTo>
                    <a:pt x="135" y="114"/>
                  </a:lnTo>
                  <a:lnTo>
                    <a:pt x="133" y="110"/>
                  </a:lnTo>
                  <a:lnTo>
                    <a:pt x="133" y="110"/>
                  </a:lnTo>
                  <a:lnTo>
                    <a:pt x="133" y="108"/>
                  </a:lnTo>
                  <a:lnTo>
                    <a:pt x="133" y="108"/>
                  </a:lnTo>
                  <a:lnTo>
                    <a:pt x="133" y="108"/>
                  </a:lnTo>
                  <a:lnTo>
                    <a:pt x="129" y="108"/>
                  </a:lnTo>
                  <a:lnTo>
                    <a:pt x="129" y="108"/>
                  </a:lnTo>
                  <a:lnTo>
                    <a:pt x="119" y="108"/>
                  </a:lnTo>
                  <a:lnTo>
                    <a:pt x="119" y="108"/>
                  </a:lnTo>
                  <a:lnTo>
                    <a:pt x="121" y="104"/>
                  </a:lnTo>
                  <a:lnTo>
                    <a:pt x="121" y="104"/>
                  </a:lnTo>
                  <a:lnTo>
                    <a:pt x="121" y="102"/>
                  </a:lnTo>
                  <a:lnTo>
                    <a:pt x="119" y="102"/>
                  </a:lnTo>
                  <a:lnTo>
                    <a:pt x="119" y="102"/>
                  </a:lnTo>
                  <a:lnTo>
                    <a:pt x="118" y="102"/>
                  </a:lnTo>
                  <a:lnTo>
                    <a:pt x="116" y="100"/>
                  </a:lnTo>
                  <a:lnTo>
                    <a:pt x="112" y="97"/>
                  </a:lnTo>
                  <a:lnTo>
                    <a:pt x="112" y="97"/>
                  </a:lnTo>
                  <a:lnTo>
                    <a:pt x="106" y="93"/>
                  </a:lnTo>
                  <a:lnTo>
                    <a:pt x="106" y="93"/>
                  </a:lnTo>
                  <a:lnTo>
                    <a:pt x="97" y="82"/>
                  </a:lnTo>
                  <a:lnTo>
                    <a:pt x="97" y="82"/>
                  </a:lnTo>
                  <a:lnTo>
                    <a:pt x="93" y="76"/>
                  </a:lnTo>
                  <a:lnTo>
                    <a:pt x="93" y="76"/>
                  </a:lnTo>
                  <a:lnTo>
                    <a:pt x="85" y="66"/>
                  </a:lnTo>
                  <a:lnTo>
                    <a:pt x="85" y="61"/>
                  </a:lnTo>
                  <a:lnTo>
                    <a:pt x="91" y="61"/>
                  </a:lnTo>
                  <a:lnTo>
                    <a:pt x="91" y="61"/>
                  </a:lnTo>
                  <a:lnTo>
                    <a:pt x="93" y="61"/>
                  </a:lnTo>
                  <a:lnTo>
                    <a:pt x="97" y="59"/>
                  </a:lnTo>
                  <a:lnTo>
                    <a:pt x="99" y="59"/>
                  </a:lnTo>
                  <a:lnTo>
                    <a:pt x="99" y="57"/>
                  </a:lnTo>
                  <a:lnTo>
                    <a:pt x="99" y="55"/>
                  </a:lnTo>
                  <a:lnTo>
                    <a:pt x="97" y="53"/>
                  </a:lnTo>
                  <a:lnTo>
                    <a:pt x="97" y="53"/>
                  </a:lnTo>
                  <a:lnTo>
                    <a:pt x="93" y="51"/>
                  </a:lnTo>
                  <a:lnTo>
                    <a:pt x="89" y="49"/>
                  </a:lnTo>
                  <a:lnTo>
                    <a:pt x="89" y="49"/>
                  </a:lnTo>
                  <a:lnTo>
                    <a:pt x="85" y="47"/>
                  </a:lnTo>
                  <a:lnTo>
                    <a:pt x="85" y="47"/>
                  </a:lnTo>
                  <a:lnTo>
                    <a:pt x="85" y="44"/>
                  </a:lnTo>
                  <a:lnTo>
                    <a:pt x="82" y="42"/>
                  </a:lnTo>
                  <a:lnTo>
                    <a:pt x="80" y="38"/>
                  </a:lnTo>
                  <a:lnTo>
                    <a:pt x="80" y="38"/>
                  </a:lnTo>
                  <a:lnTo>
                    <a:pt x="78" y="38"/>
                  </a:lnTo>
                  <a:lnTo>
                    <a:pt x="78" y="38"/>
                  </a:lnTo>
                  <a:lnTo>
                    <a:pt x="74" y="38"/>
                  </a:lnTo>
                  <a:lnTo>
                    <a:pt x="70" y="36"/>
                  </a:lnTo>
                  <a:lnTo>
                    <a:pt x="68" y="34"/>
                  </a:lnTo>
                  <a:lnTo>
                    <a:pt x="66" y="30"/>
                  </a:lnTo>
                  <a:lnTo>
                    <a:pt x="66" y="30"/>
                  </a:lnTo>
                  <a:lnTo>
                    <a:pt x="55" y="19"/>
                  </a:lnTo>
                  <a:lnTo>
                    <a:pt x="55" y="19"/>
                  </a:lnTo>
                  <a:lnTo>
                    <a:pt x="55" y="17"/>
                  </a:lnTo>
                  <a:lnTo>
                    <a:pt x="51" y="17"/>
                  </a:lnTo>
                  <a:lnTo>
                    <a:pt x="48" y="17"/>
                  </a:lnTo>
                  <a:lnTo>
                    <a:pt x="48" y="17"/>
                  </a:lnTo>
                  <a:lnTo>
                    <a:pt x="46" y="15"/>
                  </a:lnTo>
                  <a:lnTo>
                    <a:pt x="44" y="15"/>
                  </a:lnTo>
                  <a:lnTo>
                    <a:pt x="38" y="12"/>
                  </a:lnTo>
                  <a:lnTo>
                    <a:pt x="32" y="6"/>
                  </a:lnTo>
                  <a:lnTo>
                    <a:pt x="32" y="6"/>
                  </a:lnTo>
                  <a:lnTo>
                    <a:pt x="27" y="6"/>
                  </a:lnTo>
                  <a:lnTo>
                    <a:pt x="27" y="6"/>
                  </a:lnTo>
                  <a:lnTo>
                    <a:pt x="21" y="6"/>
                  </a:lnTo>
                  <a:lnTo>
                    <a:pt x="21" y="6"/>
                  </a:lnTo>
                  <a:lnTo>
                    <a:pt x="15" y="6"/>
                  </a:lnTo>
                  <a:lnTo>
                    <a:pt x="12" y="4"/>
                  </a:lnTo>
                  <a:lnTo>
                    <a:pt x="4" y="0"/>
                  </a:lnTo>
                  <a:lnTo>
                    <a:pt x="4" y="0"/>
                  </a:lnTo>
                  <a:lnTo>
                    <a:pt x="4" y="0"/>
                  </a:lnTo>
                  <a:lnTo>
                    <a:pt x="4" y="0"/>
                  </a:lnTo>
                  <a:lnTo>
                    <a:pt x="2" y="51"/>
                  </a:lnTo>
                  <a:lnTo>
                    <a:pt x="2" y="102"/>
                  </a:lnTo>
                  <a:lnTo>
                    <a:pt x="2" y="102"/>
                  </a:lnTo>
                  <a:lnTo>
                    <a:pt x="0" y="102"/>
                  </a:lnTo>
                  <a:lnTo>
                    <a:pt x="0" y="102"/>
                  </a:lnTo>
                  <a:lnTo>
                    <a:pt x="0" y="102"/>
                  </a:lnTo>
                  <a:lnTo>
                    <a:pt x="0" y="102"/>
                  </a:lnTo>
                  <a:lnTo>
                    <a:pt x="0" y="104"/>
                  </a:lnTo>
                  <a:lnTo>
                    <a:pt x="0" y="104"/>
                  </a:lnTo>
                  <a:lnTo>
                    <a:pt x="4" y="104"/>
                  </a:lnTo>
                  <a:lnTo>
                    <a:pt x="15" y="104"/>
                  </a:lnTo>
                  <a:lnTo>
                    <a:pt x="15" y="104"/>
                  </a:lnTo>
                  <a:lnTo>
                    <a:pt x="19" y="104"/>
                  </a:lnTo>
                  <a:lnTo>
                    <a:pt x="21" y="106"/>
                  </a:lnTo>
                  <a:lnTo>
                    <a:pt x="21" y="106"/>
                  </a:lnTo>
                  <a:lnTo>
                    <a:pt x="21" y="106"/>
                  </a:lnTo>
                  <a:lnTo>
                    <a:pt x="21" y="106"/>
                  </a:lnTo>
                  <a:lnTo>
                    <a:pt x="23" y="108"/>
                  </a:lnTo>
                  <a:lnTo>
                    <a:pt x="25" y="108"/>
                  </a:lnTo>
                  <a:lnTo>
                    <a:pt x="25" y="106"/>
                  </a:lnTo>
                  <a:lnTo>
                    <a:pt x="25" y="106"/>
                  </a:lnTo>
                  <a:lnTo>
                    <a:pt x="25" y="106"/>
                  </a:lnTo>
                  <a:lnTo>
                    <a:pt x="27" y="104"/>
                  </a:lnTo>
                  <a:lnTo>
                    <a:pt x="31" y="102"/>
                  </a:lnTo>
                  <a:lnTo>
                    <a:pt x="34" y="102"/>
                  </a:lnTo>
                  <a:lnTo>
                    <a:pt x="34" y="102"/>
                  </a:lnTo>
                  <a:lnTo>
                    <a:pt x="34" y="100"/>
                  </a:lnTo>
                  <a:lnTo>
                    <a:pt x="34" y="97"/>
                  </a:lnTo>
                  <a:lnTo>
                    <a:pt x="36" y="95"/>
                  </a:lnTo>
                  <a:lnTo>
                    <a:pt x="36" y="95"/>
                  </a:lnTo>
                  <a:lnTo>
                    <a:pt x="40" y="91"/>
                  </a:lnTo>
                  <a:lnTo>
                    <a:pt x="44" y="87"/>
                  </a:lnTo>
                  <a:lnTo>
                    <a:pt x="51" y="83"/>
                  </a:lnTo>
                  <a:lnTo>
                    <a:pt x="55" y="78"/>
                  </a:lnTo>
                  <a:lnTo>
                    <a:pt x="55" y="78"/>
                  </a:lnTo>
                  <a:lnTo>
                    <a:pt x="57" y="78"/>
                  </a:lnTo>
                  <a:lnTo>
                    <a:pt x="59" y="76"/>
                  </a:lnTo>
                  <a:lnTo>
                    <a:pt x="63" y="76"/>
                  </a:lnTo>
                  <a:lnTo>
                    <a:pt x="65" y="76"/>
                  </a:lnTo>
                  <a:lnTo>
                    <a:pt x="66" y="78"/>
                  </a:lnTo>
                  <a:lnTo>
                    <a:pt x="66" y="78"/>
                  </a:lnTo>
                  <a:lnTo>
                    <a:pt x="68" y="80"/>
                  </a:lnTo>
                  <a:lnTo>
                    <a:pt x="68" y="80"/>
                  </a:lnTo>
                  <a:lnTo>
                    <a:pt x="68" y="80"/>
                  </a:lnTo>
                  <a:lnTo>
                    <a:pt x="68" y="80"/>
                  </a:lnTo>
                  <a:lnTo>
                    <a:pt x="68" y="80"/>
                  </a:lnTo>
                  <a:lnTo>
                    <a:pt x="68" y="80"/>
                  </a:lnTo>
                  <a:lnTo>
                    <a:pt x="70" y="83"/>
                  </a:lnTo>
                  <a:lnTo>
                    <a:pt x="70" y="83"/>
                  </a:lnTo>
                  <a:lnTo>
                    <a:pt x="74" y="87"/>
                  </a:lnTo>
                  <a:lnTo>
                    <a:pt x="80" y="89"/>
                  </a:lnTo>
                  <a:lnTo>
                    <a:pt x="82" y="93"/>
                  </a:lnTo>
                  <a:lnTo>
                    <a:pt x="82" y="97"/>
                  </a:lnTo>
                  <a:lnTo>
                    <a:pt x="82" y="97"/>
                  </a:lnTo>
                  <a:lnTo>
                    <a:pt x="83" y="100"/>
                  </a:lnTo>
                  <a:lnTo>
                    <a:pt x="85" y="104"/>
                  </a:lnTo>
                  <a:lnTo>
                    <a:pt x="89" y="108"/>
                  </a:lnTo>
                  <a:lnTo>
                    <a:pt x="93" y="114"/>
                  </a:lnTo>
                  <a:lnTo>
                    <a:pt x="102" y="121"/>
                  </a:lnTo>
                  <a:lnTo>
                    <a:pt x="123" y="125"/>
                  </a:lnTo>
                  <a:lnTo>
                    <a:pt x="133" y="125"/>
                  </a:lnTo>
                  <a:lnTo>
                    <a:pt x="140" y="125"/>
                  </a:lnTo>
                  <a:lnTo>
                    <a:pt x="140" y="125"/>
                  </a:lnTo>
                  <a:lnTo>
                    <a:pt x="135" y="119"/>
                  </a:lnTo>
                  <a:lnTo>
                    <a:pt x="135" y="119"/>
                  </a:lnTo>
                  <a:lnTo>
                    <a:pt x="135" y="119"/>
                  </a:lnTo>
                  <a:lnTo>
                    <a:pt x="135" y="119"/>
                  </a:lnTo>
                  <a:close/>
                </a:path>
              </a:pathLst>
            </a:custGeom>
            <a:solidFill>
              <a:schemeClr val="bg1">
                <a:lumMod val="85000"/>
              </a:schemeClr>
            </a:solidFill>
            <a:ln w="635" cap="rnd">
              <a:solidFill>
                <a:schemeClr val="bg1">
                  <a:alpha val="17000"/>
                </a:schemeClr>
              </a:solidFill>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01" name="Freeform 301">
              <a:extLst>
                <a:ext uri="{FF2B5EF4-FFF2-40B4-BE49-F238E27FC236}">
                  <a16:creationId xmlns:a16="http://schemas.microsoft.com/office/drawing/2014/main" id="{8AACDF58-150C-B249-A312-E2BDB38F71D0}"/>
                </a:ext>
              </a:extLst>
            </p:cNvPr>
            <p:cNvSpPr>
              <a:spLocks/>
            </p:cNvSpPr>
            <p:nvPr userDrawn="1"/>
          </p:nvSpPr>
          <p:spPr bwMode="auto">
            <a:xfrm>
              <a:off x="3999264" y="3394607"/>
              <a:ext cx="213761" cy="162418"/>
            </a:xfrm>
            <a:custGeom>
              <a:avLst/>
              <a:gdLst>
                <a:gd name="T0" fmla="*/ 135 w 140"/>
                <a:gd name="T1" fmla="*/ 119 h 125"/>
                <a:gd name="T2" fmla="*/ 135 w 140"/>
                <a:gd name="T3" fmla="*/ 114 h 125"/>
                <a:gd name="T4" fmla="*/ 133 w 140"/>
                <a:gd name="T5" fmla="*/ 110 h 125"/>
                <a:gd name="T6" fmla="*/ 133 w 140"/>
                <a:gd name="T7" fmla="*/ 108 h 125"/>
                <a:gd name="T8" fmla="*/ 119 w 140"/>
                <a:gd name="T9" fmla="*/ 108 h 125"/>
                <a:gd name="T10" fmla="*/ 121 w 140"/>
                <a:gd name="T11" fmla="*/ 104 h 125"/>
                <a:gd name="T12" fmla="*/ 119 w 140"/>
                <a:gd name="T13" fmla="*/ 102 h 125"/>
                <a:gd name="T14" fmla="*/ 112 w 140"/>
                <a:gd name="T15" fmla="*/ 97 h 125"/>
                <a:gd name="T16" fmla="*/ 106 w 140"/>
                <a:gd name="T17" fmla="*/ 93 h 125"/>
                <a:gd name="T18" fmla="*/ 93 w 140"/>
                <a:gd name="T19" fmla="*/ 76 h 125"/>
                <a:gd name="T20" fmla="*/ 85 w 140"/>
                <a:gd name="T21" fmla="*/ 61 h 125"/>
                <a:gd name="T22" fmla="*/ 93 w 140"/>
                <a:gd name="T23" fmla="*/ 61 h 125"/>
                <a:gd name="T24" fmla="*/ 99 w 140"/>
                <a:gd name="T25" fmla="*/ 57 h 125"/>
                <a:gd name="T26" fmla="*/ 97 w 140"/>
                <a:gd name="T27" fmla="*/ 53 h 125"/>
                <a:gd name="T28" fmla="*/ 89 w 140"/>
                <a:gd name="T29" fmla="*/ 49 h 125"/>
                <a:gd name="T30" fmla="*/ 85 w 140"/>
                <a:gd name="T31" fmla="*/ 44 h 125"/>
                <a:gd name="T32" fmla="*/ 80 w 140"/>
                <a:gd name="T33" fmla="*/ 38 h 125"/>
                <a:gd name="T34" fmla="*/ 74 w 140"/>
                <a:gd name="T35" fmla="*/ 38 h 125"/>
                <a:gd name="T36" fmla="*/ 66 w 140"/>
                <a:gd name="T37" fmla="*/ 30 h 125"/>
                <a:gd name="T38" fmla="*/ 55 w 140"/>
                <a:gd name="T39" fmla="*/ 19 h 125"/>
                <a:gd name="T40" fmla="*/ 48 w 140"/>
                <a:gd name="T41" fmla="*/ 17 h 125"/>
                <a:gd name="T42" fmla="*/ 44 w 140"/>
                <a:gd name="T43" fmla="*/ 15 h 125"/>
                <a:gd name="T44" fmla="*/ 32 w 140"/>
                <a:gd name="T45" fmla="*/ 6 h 125"/>
                <a:gd name="T46" fmla="*/ 21 w 140"/>
                <a:gd name="T47" fmla="*/ 6 h 125"/>
                <a:gd name="T48" fmla="*/ 12 w 140"/>
                <a:gd name="T49" fmla="*/ 4 h 125"/>
                <a:gd name="T50" fmla="*/ 4 w 140"/>
                <a:gd name="T51" fmla="*/ 0 h 125"/>
                <a:gd name="T52" fmla="*/ 2 w 140"/>
                <a:gd name="T53" fmla="*/ 102 h 125"/>
                <a:gd name="T54" fmla="*/ 0 w 140"/>
                <a:gd name="T55" fmla="*/ 102 h 125"/>
                <a:gd name="T56" fmla="*/ 0 w 140"/>
                <a:gd name="T57" fmla="*/ 104 h 125"/>
                <a:gd name="T58" fmla="*/ 15 w 140"/>
                <a:gd name="T59" fmla="*/ 104 h 125"/>
                <a:gd name="T60" fmla="*/ 21 w 140"/>
                <a:gd name="T61" fmla="*/ 106 h 125"/>
                <a:gd name="T62" fmla="*/ 21 w 140"/>
                <a:gd name="T63" fmla="*/ 106 h 125"/>
                <a:gd name="T64" fmla="*/ 25 w 140"/>
                <a:gd name="T65" fmla="*/ 106 h 125"/>
                <a:gd name="T66" fmla="*/ 27 w 140"/>
                <a:gd name="T67" fmla="*/ 104 h 125"/>
                <a:gd name="T68" fmla="*/ 34 w 140"/>
                <a:gd name="T69" fmla="*/ 102 h 125"/>
                <a:gd name="T70" fmla="*/ 36 w 140"/>
                <a:gd name="T71" fmla="*/ 95 h 125"/>
                <a:gd name="T72" fmla="*/ 44 w 140"/>
                <a:gd name="T73" fmla="*/ 87 h 125"/>
                <a:gd name="T74" fmla="*/ 55 w 140"/>
                <a:gd name="T75" fmla="*/ 78 h 125"/>
                <a:gd name="T76" fmla="*/ 63 w 140"/>
                <a:gd name="T77" fmla="*/ 76 h 125"/>
                <a:gd name="T78" fmla="*/ 66 w 140"/>
                <a:gd name="T79" fmla="*/ 78 h 125"/>
                <a:gd name="T80" fmla="*/ 68 w 140"/>
                <a:gd name="T81" fmla="*/ 80 h 125"/>
                <a:gd name="T82" fmla="*/ 68 w 140"/>
                <a:gd name="T83" fmla="*/ 80 h 125"/>
                <a:gd name="T84" fmla="*/ 74 w 140"/>
                <a:gd name="T85" fmla="*/ 87 h 125"/>
                <a:gd name="T86" fmla="*/ 82 w 140"/>
                <a:gd name="T87" fmla="*/ 97 h 125"/>
                <a:gd name="T88" fmla="*/ 85 w 140"/>
                <a:gd name="T89" fmla="*/ 104 h 125"/>
                <a:gd name="T90" fmla="*/ 102 w 140"/>
                <a:gd name="T91" fmla="*/ 121 h 125"/>
                <a:gd name="T92" fmla="*/ 140 w 140"/>
                <a:gd name="T93" fmla="*/ 125 h 125"/>
                <a:gd name="T94" fmla="*/ 135 w 140"/>
                <a:gd name="T95" fmla="*/ 119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40" h="125">
                  <a:moveTo>
                    <a:pt x="135" y="119"/>
                  </a:moveTo>
                  <a:lnTo>
                    <a:pt x="135" y="119"/>
                  </a:lnTo>
                  <a:lnTo>
                    <a:pt x="135" y="119"/>
                  </a:lnTo>
                  <a:lnTo>
                    <a:pt x="136" y="117"/>
                  </a:lnTo>
                  <a:lnTo>
                    <a:pt x="135" y="116"/>
                  </a:lnTo>
                  <a:lnTo>
                    <a:pt x="135" y="114"/>
                  </a:lnTo>
                  <a:lnTo>
                    <a:pt x="135" y="114"/>
                  </a:lnTo>
                  <a:lnTo>
                    <a:pt x="133" y="110"/>
                  </a:lnTo>
                  <a:lnTo>
                    <a:pt x="133" y="110"/>
                  </a:lnTo>
                  <a:lnTo>
                    <a:pt x="133" y="108"/>
                  </a:lnTo>
                  <a:lnTo>
                    <a:pt x="133" y="108"/>
                  </a:lnTo>
                  <a:lnTo>
                    <a:pt x="133" y="108"/>
                  </a:lnTo>
                  <a:lnTo>
                    <a:pt x="129" y="108"/>
                  </a:lnTo>
                  <a:lnTo>
                    <a:pt x="129" y="108"/>
                  </a:lnTo>
                  <a:lnTo>
                    <a:pt x="119" y="108"/>
                  </a:lnTo>
                  <a:lnTo>
                    <a:pt x="119" y="108"/>
                  </a:lnTo>
                  <a:lnTo>
                    <a:pt x="121" y="104"/>
                  </a:lnTo>
                  <a:lnTo>
                    <a:pt x="121" y="104"/>
                  </a:lnTo>
                  <a:lnTo>
                    <a:pt x="121" y="102"/>
                  </a:lnTo>
                  <a:lnTo>
                    <a:pt x="119" y="102"/>
                  </a:lnTo>
                  <a:lnTo>
                    <a:pt x="119" y="102"/>
                  </a:lnTo>
                  <a:lnTo>
                    <a:pt x="118" y="102"/>
                  </a:lnTo>
                  <a:lnTo>
                    <a:pt x="116" y="100"/>
                  </a:lnTo>
                  <a:lnTo>
                    <a:pt x="112" y="97"/>
                  </a:lnTo>
                  <a:lnTo>
                    <a:pt x="112" y="97"/>
                  </a:lnTo>
                  <a:lnTo>
                    <a:pt x="106" y="93"/>
                  </a:lnTo>
                  <a:lnTo>
                    <a:pt x="106" y="93"/>
                  </a:lnTo>
                  <a:lnTo>
                    <a:pt x="97" y="82"/>
                  </a:lnTo>
                  <a:lnTo>
                    <a:pt x="97" y="82"/>
                  </a:lnTo>
                  <a:lnTo>
                    <a:pt x="93" y="76"/>
                  </a:lnTo>
                  <a:lnTo>
                    <a:pt x="93" y="76"/>
                  </a:lnTo>
                  <a:lnTo>
                    <a:pt x="85" y="66"/>
                  </a:lnTo>
                  <a:lnTo>
                    <a:pt x="85" y="61"/>
                  </a:lnTo>
                  <a:lnTo>
                    <a:pt x="91" y="61"/>
                  </a:lnTo>
                  <a:lnTo>
                    <a:pt x="91" y="61"/>
                  </a:lnTo>
                  <a:lnTo>
                    <a:pt x="93" y="61"/>
                  </a:lnTo>
                  <a:lnTo>
                    <a:pt x="97" y="59"/>
                  </a:lnTo>
                  <a:lnTo>
                    <a:pt x="99" y="59"/>
                  </a:lnTo>
                  <a:lnTo>
                    <a:pt x="99" y="57"/>
                  </a:lnTo>
                  <a:lnTo>
                    <a:pt x="99" y="55"/>
                  </a:lnTo>
                  <a:lnTo>
                    <a:pt x="97" y="53"/>
                  </a:lnTo>
                  <a:lnTo>
                    <a:pt x="97" y="53"/>
                  </a:lnTo>
                  <a:lnTo>
                    <a:pt x="93" y="51"/>
                  </a:lnTo>
                  <a:lnTo>
                    <a:pt x="89" y="49"/>
                  </a:lnTo>
                  <a:lnTo>
                    <a:pt x="89" y="49"/>
                  </a:lnTo>
                  <a:lnTo>
                    <a:pt x="85" y="47"/>
                  </a:lnTo>
                  <a:lnTo>
                    <a:pt x="85" y="47"/>
                  </a:lnTo>
                  <a:lnTo>
                    <a:pt x="85" y="44"/>
                  </a:lnTo>
                  <a:lnTo>
                    <a:pt x="82" y="42"/>
                  </a:lnTo>
                  <a:lnTo>
                    <a:pt x="80" y="38"/>
                  </a:lnTo>
                  <a:lnTo>
                    <a:pt x="80" y="38"/>
                  </a:lnTo>
                  <a:lnTo>
                    <a:pt x="78" y="38"/>
                  </a:lnTo>
                  <a:lnTo>
                    <a:pt x="78" y="38"/>
                  </a:lnTo>
                  <a:lnTo>
                    <a:pt x="74" y="38"/>
                  </a:lnTo>
                  <a:lnTo>
                    <a:pt x="70" y="36"/>
                  </a:lnTo>
                  <a:lnTo>
                    <a:pt x="68" y="34"/>
                  </a:lnTo>
                  <a:lnTo>
                    <a:pt x="66" y="30"/>
                  </a:lnTo>
                  <a:lnTo>
                    <a:pt x="66" y="30"/>
                  </a:lnTo>
                  <a:lnTo>
                    <a:pt x="55" y="19"/>
                  </a:lnTo>
                  <a:lnTo>
                    <a:pt x="55" y="19"/>
                  </a:lnTo>
                  <a:lnTo>
                    <a:pt x="55" y="17"/>
                  </a:lnTo>
                  <a:lnTo>
                    <a:pt x="51" y="17"/>
                  </a:lnTo>
                  <a:lnTo>
                    <a:pt x="48" y="17"/>
                  </a:lnTo>
                  <a:lnTo>
                    <a:pt x="48" y="17"/>
                  </a:lnTo>
                  <a:lnTo>
                    <a:pt x="46" y="15"/>
                  </a:lnTo>
                  <a:lnTo>
                    <a:pt x="44" y="15"/>
                  </a:lnTo>
                  <a:lnTo>
                    <a:pt x="38" y="12"/>
                  </a:lnTo>
                  <a:lnTo>
                    <a:pt x="32" y="6"/>
                  </a:lnTo>
                  <a:lnTo>
                    <a:pt x="32" y="6"/>
                  </a:lnTo>
                  <a:lnTo>
                    <a:pt x="27" y="6"/>
                  </a:lnTo>
                  <a:lnTo>
                    <a:pt x="27" y="6"/>
                  </a:lnTo>
                  <a:lnTo>
                    <a:pt x="21" y="6"/>
                  </a:lnTo>
                  <a:lnTo>
                    <a:pt x="21" y="6"/>
                  </a:lnTo>
                  <a:lnTo>
                    <a:pt x="15" y="6"/>
                  </a:lnTo>
                  <a:lnTo>
                    <a:pt x="12" y="4"/>
                  </a:lnTo>
                  <a:lnTo>
                    <a:pt x="4" y="0"/>
                  </a:lnTo>
                  <a:lnTo>
                    <a:pt x="4" y="0"/>
                  </a:lnTo>
                  <a:lnTo>
                    <a:pt x="4" y="0"/>
                  </a:lnTo>
                  <a:lnTo>
                    <a:pt x="4" y="0"/>
                  </a:lnTo>
                  <a:lnTo>
                    <a:pt x="2" y="51"/>
                  </a:lnTo>
                  <a:lnTo>
                    <a:pt x="2" y="102"/>
                  </a:lnTo>
                  <a:lnTo>
                    <a:pt x="2" y="102"/>
                  </a:lnTo>
                  <a:lnTo>
                    <a:pt x="0" y="102"/>
                  </a:lnTo>
                  <a:lnTo>
                    <a:pt x="0" y="102"/>
                  </a:lnTo>
                  <a:lnTo>
                    <a:pt x="0" y="102"/>
                  </a:lnTo>
                  <a:lnTo>
                    <a:pt x="0" y="102"/>
                  </a:lnTo>
                  <a:lnTo>
                    <a:pt x="0" y="104"/>
                  </a:lnTo>
                  <a:lnTo>
                    <a:pt x="0" y="104"/>
                  </a:lnTo>
                  <a:lnTo>
                    <a:pt x="4" y="104"/>
                  </a:lnTo>
                  <a:lnTo>
                    <a:pt x="15" y="104"/>
                  </a:lnTo>
                  <a:lnTo>
                    <a:pt x="15" y="104"/>
                  </a:lnTo>
                  <a:lnTo>
                    <a:pt x="19" y="104"/>
                  </a:lnTo>
                  <a:lnTo>
                    <a:pt x="21" y="106"/>
                  </a:lnTo>
                  <a:lnTo>
                    <a:pt x="21" y="106"/>
                  </a:lnTo>
                  <a:lnTo>
                    <a:pt x="21" y="106"/>
                  </a:lnTo>
                  <a:lnTo>
                    <a:pt x="21" y="106"/>
                  </a:lnTo>
                  <a:lnTo>
                    <a:pt x="23" y="108"/>
                  </a:lnTo>
                  <a:lnTo>
                    <a:pt x="25" y="108"/>
                  </a:lnTo>
                  <a:lnTo>
                    <a:pt x="25" y="106"/>
                  </a:lnTo>
                  <a:lnTo>
                    <a:pt x="25" y="106"/>
                  </a:lnTo>
                  <a:lnTo>
                    <a:pt x="25" y="106"/>
                  </a:lnTo>
                  <a:lnTo>
                    <a:pt x="27" y="104"/>
                  </a:lnTo>
                  <a:lnTo>
                    <a:pt x="31" y="102"/>
                  </a:lnTo>
                  <a:lnTo>
                    <a:pt x="34" y="102"/>
                  </a:lnTo>
                  <a:lnTo>
                    <a:pt x="34" y="102"/>
                  </a:lnTo>
                  <a:lnTo>
                    <a:pt x="34" y="100"/>
                  </a:lnTo>
                  <a:lnTo>
                    <a:pt x="34" y="97"/>
                  </a:lnTo>
                  <a:lnTo>
                    <a:pt x="36" y="95"/>
                  </a:lnTo>
                  <a:lnTo>
                    <a:pt x="36" y="95"/>
                  </a:lnTo>
                  <a:lnTo>
                    <a:pt x="40" y="91"/>
                  </a:lnTo>
                  <a:lnTo>
                    <a:pt x="44" y="87"/>
                  </a:lnTo>
                  <a:lnTo>
                    <a:pt x="51" y="83"/>
                  </a:lnTo>
                  <a:lnTo>
                    <a:pt x="55" y="78"/>
                  </a:lnTo>
                  <a:lnTo>
                    <a:pt x="55" y="78"/>
                  </a:lnTo>
                  <a:lnTo>
                    <a:pt x="57" y="78"/>
                  </a:lnTo>
                  <a:lnTo>
                    <a:pt x="59" y="76"/>
                  </a:lnTo>
                  <a:lnTo>
                    <a:pt x="63" y="76"/>
                  </a:lnTo>
                  <a:lnTo>
                    <a:pt x="65" y="76"/>
                  </a:lnTo>
                  <a:lnTo>
                    <a:pt x="66" y="78"/>
                  </a:lnTo>
                  <a:lnTo>
                    <a:pt x="66" y="78"/>
                  </a:lnTo>
                  <a:lnTo>
                    <a:pt x="68" y="80"/>
                  </a:lnTo>
                  <a:lnTo>
                    <a:pt x="68" y="80"/>
                  </a:lnTo>
                  <a:lnTo>
                    <a:pt x="68" y="80"/>
                  </a:lnTo>
                  <a:lnTo>
                    <a:pt x="68" y="80"/>
                  </a:lnTo>
                  <a:lnTo>
                    <a:pt x="68" y="80"/>
                  </a:lnTo>
                  <a:lnTo>
                    <a:pt x="68" y="80"/>
                  </a:lnTo>
                  <a:lnTo>
                    <a:pt x="70" y="83"/>
                  </a:lnTo>
                  <a:lnTo>
                    <a:pt x="70" y="83"/>
                  </a:lnTo>
                  <a:lnTo>
                    <a:pt x="74" y="87"/>
                  </a:lnTo>
                  <a:lnTo>
                    <a:pt x="80" y="89"/>
                  </a:lnTo>
                  <a:lnTo>
                    <a:pt x="82" y="93"/>
                  </a:lnTo>
                  <a:lnTo>
                    <a:pt x="82" y="97"/>
                  </a:lnTo>
                  <a:lnTo>
                    <a:pt x="82" y="97"/>
                  </a:lnTo>
                  <a:lnTo>
                    <a:pt x="83" y="100"/>
                  </a:lnTo>
                  <a:lnTo>
                    <a:pt x="85" y="104"/>
                  </a:lnTo>
                  <a:lnTo>
                    <a:pt x="89" y="108"/>
                  </a:lnTo>
                  <a:lnTo>
                    <a:pt x="93" y="114"/>
                  </a:lnTo>
                  <a:lnTo>
                    <a:pt x="102" y="121"/>
                  </a:lnTo>
                  <a:lnTo>
                    <a:pt x="123" y="125"/>
                  </a:lnTo>
                  <a:lnTo>
                    <a:pt x="133" y="125"/>
                  </a:lnTo>
                  <a:lnTo>
                    <a:pt x="140" y="125"/>
                  </a:lnTo>
                  <a:lnTo>
                    <a:pt x="140" y="125"/>
                  </a:lnTo>
                  <a:lnTo>
                    <a:pt x="135" y="119"/>
                  </a:lnTo>
                  <a:lnTo>
                    <a:pt x="135" y="119"/>
                  </a:lnTo>
                  <a:lnTo>
                    <a:pt x="135" y="119"/>
                  </a:lnTo>
                  <a:lnTo>
                    <a:pt x="135" y="119"/>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02" name="Freeform 302">
              <a:extLst>
                <a:ext uri="{FF2B5EF4-FFF2-40B4-BE49-F238E27FC236}">
                  <a16:creationId xmlns:a16="http://schemas.microsoft.com/office/drawing/2014/main" id="{1286F2AC-6BA5-8D4D-8948-23529362A9C8}"/>
                </a:ext>
              </a:extLst>
            </p:cNvPr>
            <p:cNvSpPr>
              <a:spLocks/>
            </p:cNvSpPr>
            <p:nvPr userDrawn="1"/>
          </p:nvSpPr>
          <p:spPr bwMode="auto">
            <a:xfrm>
              <a:off x="4161112" y="3421894"/>
              <a:ext cx="90085" cy="49375"/>
            </a:xfrm>
            <a:custGeom>
              <a:avLst/>
              <a:gdLst>
                <a:gd name="T0" fmla="*/ 10 w 59"/>
                <a:gd name="T1" fmla="*/ 30 h 38"/>
                <a:gd name="T2" fmla="*/ 13 w 59"/>
                <a:gd name="T3" fmla="*/ 30 h 38"/>
                <a:gd name="T4" fmla="*/ 13 w 59"/>
                <a:gd name="T5" fmla="*/ 30 h 38"/>
                <a:gd name="T6" fmla="*/ 15 w 59"/>
                <a:gd name="T7" fmla="*/ 32 h 38"/>
                <a:gd name="T8" fmla="*/ 17 w 59"/>
                <a:gd name="T9" fmla="*/ 36 h 38"/>
                <a:gd name="T10" fmla="*/ 17 w 59"/>
                <a:gd name="T11" fmla="*/ 36 h 38"/>
                <a:gd name="T12" fmla="*/ 21 w 59"/>
                <a:gd name="T13" fmla="*/ 36 h 38"/>
                <a:gd name="T14" fmla="*/ 21 w 59"/>
                <a:gd name="T15" fmla="*/ 36 h 38"/>
                <a:gd name="T16" fmla="*/ 23 w 59"/>
                <a:gd name="T17" fmla="*/ 36 h 38"/>
                <a:gd name="T18" fmla="*/ 25 w 59"/>
                <a:gd name="T19" fmla="*/ 38 h 38"/>
                <a:gd name="T20" fmla="*/ 27 w 59"/>
                <a:gd name="T21" fmla="*/ 38 h 38"/>
                <a:gd name="T22" fmla="*/ 29 w 59"/>
                <a:gd name="T23" fmla="*/ 36 h 38"/>
                <a:gd name="T24" fmla="*/ 29 w 59"/>
                <a:gd name="T25" fmla="*/ 36 h 38"/>
                <a:gd name="T26" fmla="*/ 32 w 59"/>
                <a:gd name="T27" fmla="*/ 34 h 38"/>
                <a:gd name="T28" fmla="*/ 36 w 59"/>
                <a:gd name="T29" fmla="*/ 32 h 38"/>
                <a:gd name="T30" fmla="*/ 38 w 59"/>
                <a:gd name="T31" fmla="*/ 32 h 38"/>
                <a:gd name="T32" fmla="*/ 38 w 59"/>
                <a:gd name="T33" fmla="*/ 32 h 38"/>
                <a:gd name="T34" fmla="*/ 42 w 59"/>
                <a:gd name="T35" fmla="*/ 28 h 38"/>
                <a:gd name="T36" fmla="*/ 46 w 59"/>
                <a:gd name="T37" fmla="*/ 26 h 38"/>
                <a:gd name="T38" fmla="*/ 49 w 59"/>
                <a:gd name="T39" fmla="*/ 25 h 38"/>
                <a:gd name="T40" fmla="*/ 53 w 59"/>
                <a:gd name="T41" fmla="*/ 23 h 38"/>
                <a:gd name="T42" fmla="*/ 59 w 59"/>
                <a:gd name="T43" fmla="*/ 17 h 38"/>
                <a:gd name="T44" fmla="*/ 57 w 59"/>
                <a:gd name="T45" fmla="*/ 4 h 38"/>
                <a:gd name="T46" fmla="*/ 51 w 59"/>
                <a:gd name="T47" fmla="*/ 0 h 38"/>
                <a:gd name="T48" fmla="*/ 46 w 59"/>
                <a:gd name="T49" fmla="*/ 8 h 38"/>
                <a:gd name="T50" fmla="*/ 42 w 59"/>
                <a:gd name="T51" fmla="*/ 13 h 38"/>
                <a:gd name="T52" fmla="*/ 34 w 59"/>
                <a:gd name="T53" fmla="*/ 19 h 38"/>
                <a:gd name="T54" fmla="*/ 25 w 59"/>
                <a:gd name="T55" fmla="*/ 23 h 38"/>
                <a:gd name="T56" fmla="*/ 17 w 59"/>
                <a:gd name="T57" fmla="*/ 23 h 38"/>
                <a:gd name="T58" fmla="*/ 2 w 59"/>
                <a:gd name="T59" fmla="*/ 23 h 38"/>
                <a:gd name="T60" fmla="*/ 0 w 59"/>
                <a:gd name="T61" fmla="*/ 25 h 38"/>
                <a:gd name="T62" fmla="*/ 10 w 59"/>
                <a:gd name="T63" fmla="*/ 30 h 38"/>
                <a:gd name="T64" fmla="*/ 10 w 59"/>
                <a:gd name="T65" fmla="*/ 30 h 38"/>
                <a:gd name="T66" fmla="*/ 10 w 59"/>
                <a:gd name="T67" fmla="*/ 3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9" h="38">
                  <a:moveTo>
                    <a:pt x="10" y="30"/>
                  </a:moveTo>
                  <a:lnTo>
                    <a:pt x="13" y="30"/>
                  </a:lnTo>
                  <a:lnTo>
                    <a:pt x="13" y="30"/>
                  </a:lnTo>
                  <a:lnTo>
                    <a:pt x="15" y="32"/>
                  </a:lnTo>
                  <a:lnTo>
                    <a:pt x="17" y="36"/>
                  </a:lnTo>
                  <a:lnTo>
                    <a:pt x="17" y="36"/>
                  </a:lnTo>
                  <a:lnTo>
                    <a:pt x="21" y="36"/>
                  </a:lnTo>
                  <a:lnTo>
                    <a:pt x="21" y="36"/>
                  </a:lnTo>
                  <a:lnTo>
                    <a:pt x="23" y="36"/>
                  </a:lnTo>
                  <a:lnTo>
                    <a:pt x="25" y="38"/>
                  </a:lnTo>
                  <a:lnTo>
                    <a:pt x="27" y="38"/>
                  </a:lnTo>
                  <a:lnTo>
                    <a:pt x="29" y="36"/>
                  </a:lnTo>
                  <a:lnTo>
                    <a:pt x="29" y="36"/>
                  </a:lnTo>
                  <a:lnTo>
                    <a:pt x="32" y="34"/>
                  </a:lnTo>
                  <a:lnTo>
                    <a:pt x="36" y="32"/>
                  </a:lnTo>
                  <a:lnTo>
                    <a:pt x="38" y="32"/>
                  </a:lnTo>
                  <a:lnTo>
                    <a:pt x="38" y="32"/>
                  </a:lnTo>
                  <a:lnTo>
                    <a:pt x="42" y="28"/>
                  </a:lnTo>
                  <a:lnTo>
                    <a:pt x="46" y="26"/>
                  </a:lnTo>
                  <a:lnTo>
                    <a:pt x="49" y="25"/>
                  </a:lnTo>
                  <a:lnTo>
                    <a:pt x="53" y="23"/>
                  </a:lnTo>
                  <a:lnTo>
                    <a:pt x="59" y="17"/>
                  </a:lnTo>
                  <a:lnTo>
                    <a:pt x="57" y="4"/>
                  </a:lnTo>
                  <a:lnTo>
                    <a:pt x="51" y="0"/>
                  </a:lnTo>
                  <a:lnTo>
                    <a:pt x="46" y="8"/>
                  </a:lnTo>
                  <a:lnTo>
                    <a:pt x="42" y="13"/>
                  </a:lnTo>
                  <a:lnTo>
                    <a:pt x="34" y="19"/>
                  </a:lnTo>
                  <a:lnTo>
                    <a:pt x="25" y="23"/>
                  </a:lnTo>
                  <a:lnTo>
                    <a:pt x="17" y="23"/>
                  </a:lnTo>
                  <a:lnTo>
                    <a:pt x="2" y="23"/>
                  </a:lnTo>
                  <a:lnTo>
                    <a:pt x="0" y="25"/>
                  </a:lnTo>
                  <a:lnTo>
                    <a:pt x="10" y="30"/>
                  </a:lnTo>
                  <a:lnTo>
                    <a:pt x="10" y="30"/>
                  </a:lnTo>
                  <a:lnTo>
                    <a:pt x="10" y="30"/>
                  </a:lnTo>
                  <a:close/>
                </a:path>
              </a:pathLst>
            </a:custGeom>
            <a:solidFill>
              <a:schemeClr val="bg1">
                <a:lumMod val="85000"/>
              </a:schemeClr>
            </a:solidFill>
            <a:ln w="635" cap="rnd">
              <a:solidFill>
                <a:schemeClr val="bg1">
                  <a:alpha val="17000"/>
                </a:schemeClr>
              </a:solidFill>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03" name="Freeform 303">
              <a:extLst>
                <a:ext uri="{FF2B5EF4-FFF2-40B4-BE49-F238E27FC236}">
                  <a16:creationId xmlns:a16="http://schemas.microsoft.com/office/drawing/2014/main" id="{E3C8E3A3-DCE5-0B44-90B2-00519094A363}"/>
                </a:ext>
              </a:extLst>
            </p:cNvPr>
            <p:cNvSpPr>
              <a:spLocks/>
            </p:cNvSpPr>
            <p:nvPr userDrawn="1"/>
          </p:nvSpPr>
          <p:spPr bwMode="auto">
            <a:xfrm>
              <a:off x="4161112" y="3421894"/>
              <a:ext cx="90085" cy="49375"/>
            </a:xfrm>
            <a:custGeom>
              <a:avLst/>
              <a:gdLst>
                <a:gd name="T0" fmla="*/ 10 w 59"/>
                <a:gd name="T1" fmla="*/ 30 h 38"/>
                <a:gd name="T2" fmla="*/ 13 w 59"/>
                <a:gd name="T3" fmla="*/ 30 h 38"/>
                <a:gd name="T4" fmla="*/ 13 w 59"/>
                <a:gd name="T5" fmla="*/ 30 h 38"/>
                <a:gd name="T6" fmla="*/ 15 w 59"/>
                <a:gd name="T7" fmla="*/ 32 h 38"/>
                <a:gd name="T8" fmla="*/ 17 w 59"/>
                <a:gd name="T9" fmla="*/ 36 h 38"/>
                <a:gd name="T10" fmla="*/ 17 w 59"/>
                <a:gd name="T11" fmla="*/ 36 h 38"/>
                <a:gd name="T12" fmla="*/ 21 w 59"/>
                <a:gd name="T13" fmla="*/ 36 h 38"/>
                <a:gd name="T14" fmla="*/ 21 w 59"/>
                <a:gd name="T15" fmla="*/ 36 h 38"/>
                <a:gd name="T16" fmla="*/ 23 w 59"/>
                <a:gd name="T17" fmla="*/ 36 h 38"/>
                <a:gd name="T18" fmla="*/ 25 w 59"/>
                <a:gd name="T19" fmla="*/ 38 h 38"/>
                <a:gd name="T20" fmla="*/ 27 w 59"/>
                <a:gd name="T21" fmla="*/ 38 h 38"/>
                <a:gd name="T22" fmla="*/ 29 w 59"/>
                <a:gd name="T23" fmla="*/ 36 h 38"/>
                <a:gd name="T24" fmla="*/ 29 w 59"/>
                <a:gd name="T25" fmla="*/ 36 h 38"/>
                <a:gd name="T26" fmla="*/ 32 w 59"/>
                <a:gd name="T27" fmla="*/ 34 h 38"/>
                <a:gd name="T28" fmla="*/ 36 w 59"/>
                <a:gd name="T29" fmla="*/ 32 h 38"/>
                <a:gd name="T30" fmla="*/ 38 w 59"/>
                <a:gd name="T31" fmla="*/ 32 h 38"/>
                <a:gd name="T32" fmla="*/ 38 w 59"/>
                <a:gd name="T33" fmla="*/ 32 h 38"/>
                <a:gd name="T34" fmla="*/ 42 w 59"/>
                <a:gd name="T35" fmla="*/ 28 h 38"/>
                <a:gd name="T36" fmla="*/ 46 w 59"/>
                <a:gd name="T37" fmla="*/ 26 h 38"/>
                <a:gd name="T38" fmla="*/ 49 w 59"/>
                <a:gd name="T39" fmla="*/ 25 h 38"/>
                <a:gd name="T40" fmla="*/ 53 w 59"/>
                <a:gd name="T41" fmla="*/ 23 h 38"/>
                <a:gd name="T42" fmla="*/ 59 w 59"/>
                <a:gd name="T43" fmla="*/ 17 h 38"/>
                <a:gd name="T44" fmla="*/ 57 w 59"/>
                <a:gd name="T45" fmla="*/ 4 h 38"/>
                <a:gd name="T46" fmla="*/ 51 w 59"/>
                <a:gd name="T47" fmla="*/ 0 h 38"/>
                <a:gd name="T48" fmla="*/ 46 w 59"/>
                <a:gd name="T49" fmla="*/ 8 h 38"/>
                <a:gd name="T50" fmla="*/ 42 w 59"/>
                <a:gd name="T51" fmla="*/ 13 h 38"/>
                <a:gd name="T52" fmla="*/ 34 w 59"/>
                <a:gd name="T53" fmla="*/ 19 h 38"/>
                <a:gd name="T54" fmla="*/ 25 w 59"/>
                <a:gd name="T55" fmla="*/ 23 h 38"/>
                <a:gd name="T56" fmla="*/ 17 w 59"/>
                <a:gd name="T57" fmla="*/ 23 h 38"/>
                <a:gd name="T58" fmla="*/ 2 w 59"/>
                <a:gd name="T59" fmla="*/ 23 h 38"/>
                <a:gd name="T60" fmla="*/ 0 w 59"/>
                <a:gd name="T61" fmla="*/ 25 h 38"/>
                <a:gd name="T62" fmla="*/ 10 w 59"/>
                <a:gd name="T63" fmla="*/ 30 h 38"/>
                <a:gd name="T64" fmla="*/ 10 w 59"/>
                <a:gd name="T65" fmla="*/ 30 h 38"/>
                <a:gd name="T66" fmla="*/ 10 w 59"/>
                <a:gd name="T67" fmla="*/ 3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9" h="38">
                  <a:moveTo>
                    <a:pt x="10" y="30"/>
                  </a:moveTo>
                  <a:lnTo>
                    <a:pt x="13" y="30"/>
                  </a:lnTo>
                  <a:lnTo>
                    <a:pt x="13" y="30"/>
                  </a:lnTo>
                  <a:lnTo>
                    <a:pt x="15" y="32"/>
                  </a:lnTo>
                  <a:lnTo>
                    <a:pt x="17" y="36"/>
                  </a:lnTo>
                  <a:lnTo>
                    <a:pt x="17" y="36"/>
                  </a:lnTo>
                  <a:lnTo>
                    <a:pt x="21" y="36"/>
                  </a:lnTo>
                  <a:lnTo>
                    <a:pt x="21" y="36"/>
                  </a:lnTo>
                  <a:lnTo>
                    <a:pt x="23" y="36"/>
                  </a:lnTo>
                  <a:lnTo>
                    <a:pt x="25" y="38"/>
                  </a:lnTo>
                  <a:lnTo>
                    <a:pt x="27" y="38"/>
                  </a:lnTo>
                  <a:lnTo>
                    <a:pt x="29" y="36"/>
                  </a:lnTo>
                  <a:lnTo>
                    <a:pt x="29" y="36"/>
                  </a:lnTo>
                  <a:lnTo>
                    <a:pt x="32" y="34"/>
                  </a:lnTo>
                  <a:lnTo>
                    <a:pt x="36" y="32"/>
                  </a:lnTo>
                  <a:lnTo>
                    <a:pt x="38" y="32"/>
                  </a:lnTo>
                  <a:lnTo>
                    <a:pt x="38" y="32"/>
                  </a:lnTo>
                  <a:lnTo>
                    <a:pt x="42" y="28"/>
                  </a:lnTo>
                  <a:lnTo>
                    <a:pt x="46" y="26"/>
                  </a:lnTo>
                  <a:lnTo>
                    <a:pt x="49" y="25"/>
                  </a:lnTo>
                  <a:lnTo>
                    <a:pt x="53" y="23"/>
                  </a:lnTo>
                  <a:lnTo>
                    <a:pt x="59" y="17"/>
                  </a:lnTo>
                  <a:lnTo>
                    <a:pt x="57" y="4"/>
                  </a:lnTo>
                  <a:lnTo>
                    <a:pt x="51" y="0"/>
                  </a:lnTo>
                  <a:lnTo>
                    <a:pt x="46" y="8"/>
                  </a:lnTo>
                  <a:lnTo>
                    <a:pt x="42" y="13"/>
                  </a:lnTo>
                  <a:lnTo>
                    <a:pt x="34" y="19"/>
                  </a:lnTo>
                  <a:lnTo>
                    <a:pt x="25" y="23"/>
                  </a:lnTo>
                  <a:lnTo>
                    <a:pt x="17" y="23"/>
                  </a:lnTo>
                  <a:lnTo>
                    <a:pt x="2" y="23"/>
                  </a:lnTo>
                  <a:lnTo>
                    <a:pt x="0" y="25"/>
                  </a:lnTo>
                  <a:lnTo>
                    <a:pt x="10" y="30"/>
                  </a:lnTo>
                  <a:lnTo>
                    <a:pt x="10" y="30"/>
                  </a:lnTo>
                  <a:lnTo>
                    <a:pt x="10" y="30"/>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04" name="Freeform 304">
              <a:extLst>
                <a:ext uri="{FF2B5EF4-FFF2-40B4-BE49-F238E27FC236}">
                  <a16:creationId xmlns:a16="http://schemas.microsoft.com/office/drawing/2014/main" id="{D1889B8F-5D3D-6842-9E96-20F3D4479387}"/>
                </a:ext>
              </a:extLst>
            </p:cNvPr>
            <p:cNvSpPr>
              <a:spLocks/>
            </p:cNvSpPr>
            <p:nvPr userDrawn="1"/>
          </p:nvSpPr>
          <p:spPr bwMode="auto">
            <a:xfrm>
              <a:off x="4556570" y="4237883"/>
              <a:ext cx="171009" cy="157221"/>
            </a:xfrm>
            <a:custGeom>
              <a:avLst/>
              <a:gdLst>
                <a:gd name="T0" fmla="*/ 0 w 112"/>
                <a:gd name="T1" fmla="*/ 104 h 121"/>
                <a:gd name="T2" fmla="*/ 0 w 112"/>
                <a:gd name="T3" fmla="*/ 102 h 121"/>
                <a:gd name="T4" fmla="*/ 4 w 112"/>
                <a:gd name="T5" fmla="*/ 100 h 121"/>
                <a:gd name="T6" fmla="*/ 8 w 112"/>
                <a:gd name="T7" fmla="*/ 94 h 121"/>
                <a:gd name="T8" fmla="*/ 8 w 112"/>
                <a:gd name="T9" fmla="*/ 93 h 121"/>
                <a:gd name="T10" fmla="*/ 10 w 112"/>
                <a:gd name="T11" fmla="*/ 87 h 121"/>
                <a:gd name="T12" fmla="*/ 10 w 112"/>
                <a:gd name="T13" fmla="*/ 85 h 121"/>
                <a:gd name="T14" fmla="*/ 15 w 112"/>
                <a:gd name="T15" fmla="*/ 81 h 121"/>
                <a:gd name="T16" fmla="*/ 19 w 112"/>
                <a:gd name="T17" fmla="*/ 76 h 121"/>
                <a:gd name="T18" fmla="*/ 23 w 112"/>
                <a:gd name="T19" fmla="*/ 70 h 121"/>
                <a:gd name="T20" fmla="*/ 25 w 112"/>
                <a:gd name="T21" fmla="*/ 70 h 121"/>
                <a:gd name="T22" fmla="*/ 31 w 112"/>
                <a:gd name="T23" fmla="*/ 68 h 121"/>
                <a:gd name="T24" fmla="*/ 42 w 112"/>
                <a:gd name="T25" fmla="*/ 60 h 121"/>
                <a:gd name="T26" fmla="*/ 48 w 112"/>
                <a:gd name="T27" fmla="*/ 55 h 121"/>
                <a:gd name="T28" fmla="*/ 49 w 112"/>
                <a:gd name="T29" fmla="*/ 51 h 121"/>
                <a:gd name="T30" fmla="*/ 61 w 112"/>
                <a:gd name="T31" fmla="*/ 45 h 121"/>
                <a:gd name="T32" fmla="*/ 65 w 112"/>
                <a:gd name="T33" fmla="*/ 38 h 121"/>
                <a:gd name="T34" fmla="*/ 68 w 112"/>
                <a:gd name="T35" fmla="*/ 30 h 121"/>
                <a:gd name="T36" fmla="*/ 70 w 112"/>
                <a:gd name="T37" fmla="*/ 28 h 121"/>
                <a:gd name="T38" fmla="*/ 72 w 112"/>
                <a:gd name="T39" fmla="*/ 23 h 121"/>
                <a:gd name="T40" fmla="*/ 82 w 112"/>
                <a:gd name="T41" fmla="*/ 9 h 121"/>
                <a:gd name="T42" fmla="*/ 89 w 112"/>
                <a:gd name="T43" fmla="*/ 0 h 121"/>
                <a:gd name="T44" fmla="*/ 93 w 112"/>
                <a:gd name="T45" fmla="*/ 15 h 121"/>
                <a:gd name="T46" fmla="*/ 104 w 112"/>
                <a:gd name="T47" fmla="*/ 9 h 121"/>
                <a:gd name="T48" fmla="*/ 112 w 112"/>
                <a:gd name="T49" fmla="*/ 13 h 121"/>
                <a:gd name="T50" fmla="*/ 108 w 112"/>
                <a:gd name="T51" fmla="*/ 25 h 121"/>
                <a:gd name="T52" fmla="*/ 108 w 112"/>
                <a:gd name="T53" fmla="*/ 26 h 121"/>
                <a:gd name="T54" fmla="*/ 106 w 112"/>
                <a:gd name="T55" fmla="*/ 30 h 121"/>
                <a:gd name="T56" fmla="*/ 102 w 112"/>
                <a:gd name="T57" fmla="*/ 32 h 121"/>
                <a:gd name="T58" fmla="*/ 101 w 112"/>
                <a:gd name="T59" fmla="*/ 36 h 121"/>
                <a:gd name="T60" fmla="*/ 101 w 112"/>
                <a:gd name="T61" fmla="*/ 40 h 121"/>
                <a:gd name="T62" fmla="*/ 97 w 112"/>
                <a:gd name="T63" fmla="*/ 43 h 121"/>
                <a:gd name="T64" fmla="*/ 89 w 112"/>
                <a:gd name="T65" fmla="*/ 55 h 121"/>
                <a:gd name="T66" fmla="*/ 93 w 112"/>
                <a:gd name="T67" fmla="*/ 68 h 121"/>
                <a:gd name="T68" fmla="*/ 82 w 112"/>
                <a:gd name="T69" fmla="*/ 68 h 121"/>
                <a:gd name="T70" fmla="*/ 78 w 112"/>
                <a:gd name="T71" fmla="*/ 70 h 121"/>
                <a:gd name="T72" fmla="*/ 70 w 112"/>
                <a:gd name="T73" fmla="*/ 72 h 121"/>
                <a:gd name="T74" fmla="*/ 68 w 112"/>
                <a:gd name="T75" fmla="*/ 81 h 121"/>
                <a:gd name="T76" fmla="*/ 63 w 112"/>
                <a:gd name="T77" fmla="*/ 91 h 121"/>
                <a:gd name="T78" fmla="*/ 59 w 112"/>
                <a:gd name="T79" fmla="*/ 102 h 121"/>
                <a:gd name="T80" fmla="*/ 48 w 112"/>
                <a:gd name="T81" fmla="*/ 113 h 121"/>
                <a:gd name="T82" fmla="*/ 32 w 112"/>
                <a:gd name="T83" fmla="*/ 119 h 121"/>
                <a:gd name="T84" fmla="*/ 32 w 112"/>
                <a:gd name="T85" fmla="*/ 119 h 121"/>
                <a:gd name="T86" fmla="*/ 27 w 112"/>
                <a:gd name="T87" fmla="*/ 119 h 121"/>
                <a:gd name="T88" fmla="*/ 17 w 112"/>
                <a:gd name="T89" fmla="*/ 113 h 121"/>
                <a:gd name="T90" fmla="*/ 8 w 112"/>
                <a:gd name="T91" fmla="*/ 113 h 121"/>
                <a:gd name="T92" fmla="*/ 0 w 112"/>
                <a:gd name="T93" fmla="*/ 110 h 121"/>
                <a:gd name="T94" fmla="*/ 0 w 112"/>
                <a:gd name="T95" fmla="*/ 110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12" h="121">
                  <a:moveTo>
                    <a:pt x="0" y="110"/>
                  </a:moveTo>
                  <a:lnTo>
                    <a:pt x="0" y="104"/>
                  </a:lnTo>
                  <a:lnTo>
                    <a:pt x="0" y="104"/>
                  </a:lnTo>
                  <a:lnTo>
                    <a:pt x="0" y="102"/>
                  </a:lnTo>
                  <a:lnTo>
                    <a:pt x="4" y="100"/>
                  </a:lnTo>
                  <a:lnTo>
                    <a:pt x="4" y="100"/>
                  </a:lnTo>
                  <a:lnTo>
                    <a:pt x="6" y="96"/>
                  </a:lnTo>
                  <a:lnTo>
                    <a:pt x="8" y="94"/>
                  </a:lnTo>
                  <a:lnTo>
                    <a:pt x="8" y="93"/>
                  </a:lnTo>
                  <a:lnTo>
                    <a:pt x="8" y="93"/>
                  </a:lnTo>
                  <a:lnTo>
                    <a:pt x="8" y="89"/>
                  </a:lnTo>
                  <a:lnTo>
                    <a:pt x="10" y="87"/>
                  </a:lnTo>
                  <a:lnTo>
                    <a:pt x="10" y="85"/>
                  </a:lnTo>
                  <a:lnTo>
                    <a:pt x="10" y="85"/>
                  </a:lnTo>
                  <a:lnTo>
                    <a:pt x="15" y="81"/>
                  </a:lnTo>
                  <a:lnTo>
                    <a:pt x="15" y="81"/>
                  </a:lnTo>
                  <a:lnTo>
                    <a:pt x="19" y="76"/>
                  </a:lnTo>
                  <a:lnTo>
                    <a:pt x="19" y="76"/>
                  </a:lnTo>
                  <a:lnTo>
                    <a:pt x="21" y="72"/>
                  </a:lnTo>
                  <a:lnTo>
                    <a:pt x="23" y="70"/>
                  </a:lnTo>
                  <a:lnTo>
                    <a:pt x="25" y="70"/>
                  </a:lnTo>
                  <a:lnTo>
                    <a:pt x="25" y="70"/>
                  </a:lnTo>
                  <a:lnTo>
                    <a:pt x="27" y="68"/>
                  </a:lnTo>
                  <a:lnTo>
                    <a:pt x="31" y="68"/>
                  </a:lnTo>
                  <a:lnTo>
                    <a:pt x="32" y="66"/>
                  </a:lnTo>
                  <a:lnTo>
                    <a:pt x="42" y="60"/>
                  </a:lnTo>
                  <a:lnTo>
                    <a:pt x="42" y="60"/>
                  </a:lnTo>
                  <a:lnTo>
                    <a:pt x="48" y="55"/>
                  </a:lnTo>
                  <a:lnTo>
                    <a:pt x="48" y="55"/>
                  </a:lnTo>
                  <a:lnTo>
                    <a:pt x="49" y="51"/>
                  </a:lnTo>
                  <a:lnTo>
                    <a:pt x="55" y="51"/>
                  </a:lnTo>
                  <a:lnTo>
                    <a:pt x="61" y="45"/>
                  </a:lnTo>
                  <a:lnTo>
                    <a:pt x="65" y="38"/>
                  </a:lnTo>
                  <a:lnTo>
                    <a:pt x="65" y="38"/>
                  </a:lnTo>
                  <a:lnTo>
                    <a:pt x="66" y="36"/>
                  </a:lnTo>
                  <a:lnTo>
                    <a:pt x="68" y="30"/>
                  </a:lnTo>
                  <a:lnTo>
                    <a:pt x="68" y="30"/>
                  </a:lnTo>
                  <a:lnTo>
                    <a:pt x="70" y="28"/>
                  </a:lnTo>
                  <a:lnTo>
                    <a:pt x="70" y="25"/>
                  </a:lnTo>
                  <a:lnTo>
                    <a:pt x="72" y="23"/>
                  </a:lnTo>
                  <a:lnTo>
                    <a:pt x="78" y="17"/>
                  </a:lnTo>
                  <a:lnTo>
                    <a:pt x="82" y="9"/>
                  </a:lnTo>
                  <a:lnTo>
                    <a:pt x="83" y="6"/>
                  </a:lnTo>
                  <a:lnTo>
                    <a:pt x="89" y="0"/>
                  </a:lnTo>
                  <a:lnTo>
                    <a:pt x="93" y="6"/>
                  </a:lnTo>
                  <a:lnTo>
                    <a:pt x="93" y="15"/>
                  </a:lnTo>
                  <a:lnTo>
                    <a:pt x="101" y="15"/>
                  </a:lnTo>
                  <a:lnTo>
                    <a:pt x="104" y="9"/>
                  </a:lnTo>
                  <a:lnTo>
                    <a:pt x="106" y="6"/>
                  </a:lnTo>
                  <a:lnTo>
                    <a:pt x="112" y="13"/>
                  </a:lnTo>
                  <a:lnTo>
                    <a:pt x="104" y="19"/>
                  </a:lnTo>
                  <a:lnTo>
                    <a:pt x="108" y="25"/>
                  </a:lnTo>
                  <a:lnTo>
                    <a:pt x="108" y="25"/>
                  </a:lnTo>
                  <a:lnTo>
                    <a:pt x="108" y="26"/>
                  </a:lnTo>
                  <a:lnTo>
                    <a:pt x="108" y="28"/>
                  </a:lnTo>
                  <a:lnTo>
                    <a:pt x="106" y="30"/>
                  </a:lnTo>
                  <a:lnTo>
                    <a:pt x="106" y="30"/>
                  </a:lnTo>
                  <a:lnTo>
                    <a:pt x="102" y="32"/>
                  </a:lnTo>
                  <a:lnTo>
                    <a:pt x="101" y="34"/>
                  </a:lnTo>
                  <a:lnTo>
                    <a:pt x="101" y="36"/>
                  </a:lnTo>
                  <a:lnTo>
                    <a:pt x="101" y="36"/>
                  </a:lnTo>
                  <a:lnTo>
                    <a:pt x="101" y="40"/>
                  </a:lnTo>
                  <a:lnTo>
                    <a:pt x="101" y="42"/>
                  </a:lnTo>
                  <a:lnTo>
                    <a:pt x="97" y="43"/>
                  </a:lnTo>
                  <a:lnTo>
                    <a:pt x="93" y="49"/>
                  </a:lnTo>
                  <a:lnTo>
                    <a:pt x="89" y="55"/>
                  </a:lnTo>
                  <a:lnTo>
                    <a:pt x="93" y="60"/>
                  </a:lnTo>
                  <a:lnTo>
                    <a:pt x="93" y="68"/>
                  </a:lnTo>
                  <a:lnTo>
                    <a:pt x="87" y="68"/>
                  </a:lnTo>
                  <a:lnTo>
                    <a:pt x="82" y="68"/>
                  </a:lnTo>
                  <a:lnTo>
                    <a:pt x="82" y="68"/>
                  </a:lnTo>
                  <a:lnTo>
                    <a:pt x="78" y="70"/>
                  </a:lnTo>
                  <a:lnTo>
                    <a:pt x="74" y="72"/>
                  </a:lnTo>
                  <a:lnTo>
                    <a:pt x="70" y="72"/>
                  </a:lnTo>
                  <a:lnTo>
                    <a:pt x="68" y="74"/>
                  </a:lnTo>
                  <a:lnTo>
                    <a:pt x="68" y="81"/>
                  </a:lnTo>
                  <a:lnTo>
                    <a:pt x="66" y="83"/>
                  </a:lnTo>
                  <a:lnTo>
                    <a:pt x="63" y="91"/>
                  </a:lnTo>
                  <a:lnTo>
                    <a:pt x="59" y="96"/>
                  </a:lnTo>
                  <a:lnTo>
                    <a:pt x="59" y="102"/>
                  </a:lnTo>
                  <a:lnTo>
                    <a:pt x="51" y="110"/>
                  </a:lnTo>
                  <a:lnTo>
                    <a:pt x="48" y="113"/>
                  </a:lnTo>
                  <a:lnTo>
                    <a:pt x="40" y="121"/>
                  </a:lnTo>
                  <a:lnTo>
                    <a:pt x="32" y="119"/>
                  </a:lnTo>
                  <a:lnTo>
                    <a:pt x="32" y="119"/>
                  </a:lnTo>
                  <a:lnTo>
                    <a:pt x="32" y="119"/>
                  </a:lnTo>
                  <a:lnTo>
                    <a:pt x="27" y="119"/>
                  </a:lnTo>
                  <a:lnTo>
                    <a:pt x="27" y="119"/>
                  </a:lnTo>
                  <a:lnTo>
                    <a:pt x="21" y="119"/>
                  </a:lnTo>
                  <a:lnTo>
                    <a:pt x="17" y="113"/>
                  </a:lnTo>
                  <a:lnTo>
                    <a:pt x="12" y="113"/>
                  </a:lnTo>
                  <a:lnTo>
                    <a:pt x="8" y="113"/>
                  </a:lnTo>
                  <a:lnTo>
                    <a:pt x="2" y="112"/>
                  </a:lnTo>
                  <a:lnTo>
                    <a:pt x="0" y="110"/>
                  </a:lnTo>
                  <a:lnTo>
                    <a:pt x="0" y="110"/>
                  </a:lnTo>
                  <a:lnTo>
                    <a:pt x="0" y="110"/>
                  </a:lnTo>
                  <a:close/>
                </a:path>
              </a:pathLst>
            </a:custGeom>
            <a:solidFill>
              <a:schemeClr val="bg1">
                <a:lumMod val="85000"/>
              </a:schemeClr>
            </a:solidFill>
            <a:ln w="635" cap="rnd">
              <a:solidFill>
                <a:schemeClr val="bg1">
                  <a:alpha val="17000"/>
                </a:schemeClr>
              </a:solidFill>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05" name="Freeform 305">
              <a:extLst>
                <a:ext uri="{FF2B5EF4-FFF2-40B4-BE49-F238E27FC236}">
                  <a16:creationId xmlns:a16="http://schemas.microsoft.com/office/drawing/2014/main" id="{43E81AF5-4369-E347-B85C-1B00C487E2BD}"/>
                </a:ext>
              </a:extLst>
            </p:cNvPr>
            <p:cNvSpPr>
              <a:spLocks/>
            </p:cNvSpPr>
            <p:nvPr userDrawn="1"/>
          </p:nvSpPr>
          <p:spPr bwMode="auto">
            <a:xfrm>
              <a:off x="4556570" y="4237883"/>
              <a:ext cx="171009" cy="157221"/>
            </a:xfrm>
            <a:custGeom>
              <a:avLst/>
              <a:gdLst>
                <a:gd name="T0" fmla="*/ 0 w 112"/>
                <a:gd name="T1" fmla="*/ 104 h 121"/>
                <a:gd name="T2" fmla="*/ 0 w 112"/>
                <a:gd name="T3" fmla="*/ 102 h 121"/>
                <a:gd name="T4" fmla="*/ 4 w 112"/>
                <a:gd name="T5" fmla="*/ 100 h 121"/>
                <a:gd name="T6" fmla="*/ 8 w 112"/>
                <a:gd name="T7" fmla="*/ 94 h 121"/>
                <a:gd name="T8" fmla="*/ 8 w 112"/>
                <a:gd name="T9" fmla="*/ 93 h 121"/>
                <a:gd name="T10" fmla="*/ 10 w 112"/>
                <a:gd name="T11" fmla="*/ 87 h 121"/>
                <a:gd name="T12" fmla="*/ 10 w 112"/>
                <a:gd name="T13" fmla="*/ 85 h 121"/>
                <a:gd name="T14" fmla="*/ 15 w 112"/>
                <a:gd name="T15" fmla="*/ 81 h 121"/>
                <a:gd name="T16" fmla="*/ 19 w 112"/>
                <a:gd name="T17" fmla="*/ 76 h 121"/>
                <a:gd name="T18" fmla="*/ 23 w 112"/>
                <a:gd name="T19" fmla="*/ 70 h 121"/>
                <a:gd name="T20" fmla="*/ 25 w 112"/>
                <a:gd name="T21" fmla="*/ 70 h 121"/>
                <a:gd name="T22" fmla="*/ 31 w 112"/>
                <a:gd name="T23" fmla="*/ 68 h 121"/>
                <a:gd name="T24" fmla="*/ 42 w 112"/>
                <a:gd name="T25" fmla="*/ 60 h 121"/>
                <a:gd name="T26" fmla="*/ 48 w 112"/>
                <a:gd name="T27" fmla="*/ 55 h 121"/>
                <a:gd name="T28" fmla="*/ 49 w 112"/>
                <a:gd name="T29" fmla="*/ 51 h 121"/>
                <a:gd name="T30" fmla="*/ 61 w 112"/>
                <a:gd name="T31" fmla="*/ 45 h 121"/>
                <a:gd name="T32" fmla="*/ 65 w 112"/>
                <a:gd name="T33" fmla="*/ 38 h 121"/>
                <a:gd name="T34" fmla="*/ 68 w 112"/>
                <a:gd name="T35" fmla="*/ 30 h 121"/>
                <a:gd name="T36" fmla="*/ 70 w 112"/>
                <a:gd name="T37" fmla="*/ 28 h 121"/>
                <a:gd name="T38" fmla="*/ 72 w 112"/>
                <a:gd name="T39" fmla="*/ 23 h 121"/>
                <a:gd name="T40" fmla="*/ 82 w 112"/>
                <a:gd name="T41" fmla="*/ 9 h 121"/>
                <a:gd name="T42" fmla="*/ 89 w 112"/>
                <a:gd name="T43" fmla="*/ 0 h 121"/>
                <a:gd name="T44" fmla="*/ 93 w 112"/>
                <a:gd name="T45" fmla="*/ 15 h 121"/>
                <a:gd name="T46" fmla="*/ 104 w 112"/>
                <a:gd name="T47" fmla="*/ 9 h 121"/>
                <a:gd name="T48" fmla="*/ 112 w 112"/>
                <a:gd name="T49" fmla="*/ 13 h 121"/>
                <a:gd name="T50" fmla="*/ 108 w 112"/>
                <a:gd name="T51" fmla="*/ 25 h 121"/>
                <a:gd name="T52" fmla="*/ 108 w 112"/>
                <a:gd name="T53" fmla="*/ 26 h 121"/>
                <a:gd name="T54" fmla="*/ 106 w 112"/>
                <a:gd name="T55" fmla="*/ 30 h 121"/>
                <a:gd name="T56" fmla="*/ 102 w 112"/>
                <a:gd name="T57" fmla="*/ 32 h 121"/>
                <a:gd name="T58" fmla="*/ 101 w 112"/>
                <a:gd name="T59" fmla="*/ 36 h 121"/>
                <a:gd name="T60" fmla="*/ 101 w 112"/>
                <a:gd name="T61" fmla="*/ 40 h 121"/>
                <a:gd name="T62" fmla="*/ 97 w 112"/>
                <a:gd name="T63" fmla="*/ 43 h 121"/>
                <a:gd name="T64" fmla="*/ 89 w 112"/>
                <a:gd name="T65" fmla="*/ 55 h 121"/>
                <a:gd name="T66" fmla="*/ 93 w 112"/>
                <a:gd name="T67" fmla="*/ 68 h 121"/>
                <a:gd name="T68" fmla="*/ 82 w 112"/>
                <a:gd name="T69" fmla="*/ 68 h 121"/>
                <a:gd name="T70" fmla="*/ 78 w 112"/>
                <a:gd name="T71" fmla="*/ 70 h 121"/>
                <a:gd name="T72" fmla="*/ 70 w 112"/>
                <a:gd name="T73" fmla="*/ 72 h 121"/>
                <a:gd name="T74" fmla="*/ 68 w 112"/>
                <a:gd name="T75" fmla="*/ 81 h 121"/>
                <a:gd name="T76" fmla="*/ 63 w 112"/>
                <a:gd name="T77" fmla="*/ 91 h 121"/>
                <a:gd name="T78" fmla="*/ 59 w 112"/>
                <a:gd name="T79" fmla="*/ 102 h 121"/>
                <a:gd name="T80" fmla="*/ 48 w 112"/>
                <a:gd name="T81" fmla="*/ 113 h 121"/>
                <a:gd name="T82" fmla="*/ 32 w 112"/>
                <a:gd name="T83" fmla="*/ 119 h 121"/>
                <a:gd name="T84" fmla="*/ 32 w 112"/>
                <a:gd name="T85" fmla="*/ 119 h 121"/>
                <a:gd name="T86" fmla="*/ 27 w 112"/>
                <a:gd name="T87" fmla="*/ 119 h 121"/>
                <a:gd name="T88" fmla="*/ 17 w 112"/>
                <a:gd name="T89" fmla="*/ 113 h 121"/>
                <a:gd name="T90" fmla="*/ 8 w 112"/>
                <a:gd name="T91" fmla="*/ 113 h 121"/>
                <a:gd name="T92" fmla="*/ 0 w 112"/>
                <a:gd name="T93" fmla="*/ 110 h 121"/>
                <a:gd name="T94" fmla="*/ 0 w 112"/>
                <a:gd name="T95" fmla="*/ 110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12" h="121">
                  <a:moveTo>
                    <a:pt x="0" y="110"/>
                  </a:moveTo>
                  <a:lnTo>
                    <a:pt x="0" y="104"/>
                  </a:lnTo>
                  <a:lnTo>
                    <a:pt x="0" y="104"/>
                  </a:lnTo>
                  <a:lnTo>
                    <a:pt x="0" y="102"/>
                  </a:lnTo>
                  <a:lnTo>
                    <a:pt x="4" y="100"/>
                  </a:lnTo>
                  <a:lnTo>
                    <a:pt x="4" y="100"/>
                  </a:lnTo>
                  <a:lnTo>
                    <a:pt x="6" y="96"/>
                  </a:lnTo>
                  <a:lnTo>
                    <a:pt x="8" y="94"/>
                  </a:lnTo>
                  <a:lnTo>
                    <a:pt x="8" y="93"/>
                  </a:lnTo>
                  <a:lnTo>
                    <a:pt x="8" y="93"/>
                  </a:lnTo>
                  <a:lnTo>
                    <a:pt x="8" y="89"/>
                  </a:lnTo>
                  <a:lnTo>
                    <a:pt x="10" y="87"/>
                  </a:lnTo>
                  <a:lnTo>
                    <a:pt x="10" y="85"/>
                  </a:lnTo>
                  <a:lnTo>
                    <a:pt x="10" y="85"/>
                  </a:lnTo>
                  <a:lnTo>
                    <a:pt x="15" y="81"/>
                  </a:lnTo>
                  <a:lnTo>
                    <a:pt x="15" y="81"/>
                  </a:lnTo>
                  <a:lnTo>
                    <a:pt x="19" y="76"/>
                  </a:lnTo>
                  <a:lnTo>
                    <a:pt x="19" y="76"/>
                  </a:lnTo>
                  <a:lnTo>
                    <a:pt x="21" y="72"/>
                  </a:lnTo>
                  <a:lnTo>
                    <a:pt x="23" y="70"/>
                  </a:lnTo>
                  <a:lnTo>
                    <a:pt x="25" y="70"/>
                  </a:lnTo>
                  <a:lnTo>
                    <a:pt x="25" y="70"/>
                  </a:lnTo>
                  <a:lnTo>
                    <a:pt x="27" y="68"/>
                  </a:lnTo>
                  <a:lnTo>
                    <a:pt x="31" y="68"/>
                  </a:lnTo>
                  <a:lnTo>
                    <a:pt x="32" y="66"/>
                  </a:lnTo>
                  <a:lnTo>
                    <a:pt x="42" y="60"/>
                  </a:lnTo>
                  <a:lnTo>
                    <a:pt x="42" y="60"/>
                  </a:lnTo>
                  <a:lnTo>
                    <a:pt x="48" y="55"/>
                  </a:lnTo>
                  <a:lnTo>
                    <a:pt x="48" y="55"/>
                  </a:lnTo>
                  <a:lnTo>
                    <a:pt x="49" y="51"/>
                  </a:lnTo>
                  <a:lnTo>
                    <a:pt x="55" y="51"/>
                  </a:lnTo>
                  <a:lnTo>
                    <a:pt x="61" y="45"/>
                  </a:lnTo>
                  <a:lnTo>
                    <a:pt x="65" y="38"/>
                  </a:lnTo>
                  <a:lnTo>
                    <a:pt x="65" y="38"/>
                  </a:lnTo>
                  <a:lnTo>
                    <a:pt x="66" y="36"/>
                  </a:lnTo>
                  <a:lnTo>
                    <a:pt x="68" y="30"/>
                  </a:lnTo>
                  <a:lnTo>
                    <a:pt x="68" y="30"/>
                  </a:lnTo>
                  <a:lnTo>
                    <a:pt x="70" y="28"/>
                  </a:lnTo>
                  <a:lnTo>
                    <a:pt x="70" y="25"/>
                  </a:lnTo>
                  <a:lnTo>
                    <a:pt x="72" y="23"/>
                  </a:lnTo>
                  <a:lnTo>
                    <a:pt x="78" y="17"/>
                  </a:lnTo>
                  <a:lnTo>
                    <a:pt x="82" y="9"/>
                  </a:lnTo>
                  <a:lnTo>
                    <a:pt x="83" y="6"/>
                  </a:lnTo>
                  <a:lnTo>
                    <a:pt x="89" y="0"/>
                  </a:lnTo>
                  <a:lnTo>
                    <a:pt x="93" y="6"/>
                  </a:lnTo>
                  <a:lnTo>
                    <a:pt x="93" y="15"/>
                  </a:lnTo>
                  <a:lnTo>
                    <a:pt x="101" y="15"/>
                  </a:lnTo>
                  <a:lnTo>
                    <a:pt x="104" y="9"/>
                  </a:lnTo>
                  <a:lnTo>
                    <a:pt x="106" y="6"/>
                  </a:lnTo>
                  <a:lnTo>
                    <a:pt x="112" y="13"/>
                  </a:lnTo>
                  <a:lnTo>
                    <a:pt x="104" y="19"/>
                  </a:lnTo>
                  <a:lnTo>
                    <a:pt x="108" y="25"/>
                  </a:lnTo>
                  <a:lnTo>
                    <a:pt x="108" y="25"/>
                  </a:lnTo>
                  <a:lnTo>
                    <a:pt x="108" y="26"/>
                  </a:lnTo>
                  <a:lnTo>
                    <a:pt x="108" y="28"/>
                  </a:lnTo>
                  <a:lnTo>
                    <a:pt x="106" y="30"/>
                  </a:lnTo>
                  <a:lnTo>
                    <a:pt x="106" y="30"/>
                  </a:lnTo>
                  <a:lnTo>
                    <a:pt x="102" y="32"/>
                  </a:lnTo>
                  <a:lnTo>
                    <a:pt x="101" y="34"/>
                  </a:lnTo>
                  <a:lnTo>
                    <a:pt x="101" y="36"/>
                  </a:lnTo>
                  <a:lnTo>
                    <a:pt x="101" y="36"/>
                  </a:lnTo>
                  <a:lnTo>
                    <a:pt x="101" y="40"/>
                  </a:lnTo>
                  <a:lnTo>
                    <a:pt x="101" y="42"/>
                  </a:lnTo>
                  <a:lnTo>
                    <a:pt x="97" y="43"/>
                  </a:lnTo>
                  <a:lnTo>
                    <a:pt x="93" y="49"/>
                  </a:lnTo>
                  <a:lnTo>
                    <a:pt x="89" y="55"/>
                  </a:lnTo>
                  <a:lnTo>
                    <a:pt x="93" y="60"/>
                  </a:lnTo>
                  <a:lnTo>
                    <a:pt x="93" y="68"/>
                  </a:lnTo>
                  <a:lnTo>
                    <a:pt x="87" y="68"/>
                  </a:lnTo>
                  <a:lnTo>
                    <a:pt x="82" y="68"/>
                  </a:lnTo>
                  <a:lnTo>
                    <a:pt x="82" y="68"/>
                  </a:lnTo>
                  <a:lnTo>
                    <a:pt x="78" y="70"/>
                  </a:lnTo>
                  <a:lnTo>
                    <a:pt x="74" y="72"/>
                  </a:lnTo>
                  <a:lnTo>
                    <a:pt x="70" y="72"/>
                  </a:lnTo>
                  <a:lnTo>
                    <a:pt x="68" y="74"/>
                  </a:lnTo>
                  <a:lnTo>
                    <a:pt x="68" y="81"/>
                  </a:lnTo>
                  <a:lnTo>
                    <a:pt x="66" y="83"/>
                  </a:lnTo>
                  <a:lnTo>
                    <a:pt x="63" y="91"/>
                  </a:lnTo>
                  <a:lnTo>
                    <a:pt x="59" y="96"/>
                  </a:lnTo>
                  <a:lnTo>
                    <a:pt x="59" y="102"/>
                  </a:lnTo>
                  <a:lnTo>
                    <a:pt x="51" y="110"/>
                  </a:lnTo>
                  <a:lnTo>
                    <a:pt x="48" y="113"/>
                  </a:lnTo>
                  <a:lnTo>
                    <a:pt x="40" y="121"/>
                  </a:lnTo>
                  <a:lnTo>
                    <a:pt x="32" y="119"/>
                  </a:lnTo>
                  <a:lnTo>
                    <a:pt x="32" y="119"/>
                  </a:lnTo>
                  <a:lnTo>
                    <a:pt x="32" y="119"/>
                  </a:lnTo>
                  <a:lnTo>
                    <a:pt x="27" y="119"/>
                  </a:lnTo>
                  <a:lnTo>
                    <a:pt x="27" y="119"/>
                  </a:lnTo>
                  <a:lnTo>
                    <a:pt x="21" y="119"/>
                  </a:lnTo>
                  <a:lnTo>
                    <a:pt x="17" y="113"/>
                  </a:lnTo>
                  <a:lnTo>
                    <a:pt x="12" y="113"/>
                  </a:lnTo>
                  <a:lnTo>
                    <a:pt x="8" y="113"/>
                  </a:lnTo>
                  <a:lnTo>
                    <a:pt x="2" y="112"/>
                  </a:lnTo>
                  <a:lnTo>
                    <a:pt x="0" y="110"/>
                  </a:lnTo>
                  <a:lnTo>
                    <a:pt x="0" y="110"/>
                  </a:lnTo>
                  <a:lnTo>
                    <a:pt x="0" y="110"/>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06" name="Freeform 306">
              <a:extLst>
                <a:ext uri="{FF2B5EF4-FFF2-40B4-BE49-F238E27FC236}">
                  <a16:creationId xmlns:a16="http://schemas.microsoft.com/office/drawing/2014/main" id="{306DBA8E-951A-3949-BCD3-A42DF734D8FE}"/>
                </a:ext>
              </a:extLst>
            </p:cNvPr>
            <p:cNvSpPr>
              <a:spLocks/>
            </p:cNvSpPr>
            <p:nvPr userDrawn="1"/>
          </p:nvSpPr>
          <p:spPr bwMode="auto">
            <a:xfrm>
              <a:off x="4689407" y="4094955"/>
              <a:ext cx="126730" cy="165017"/>
            </a:xfrm>
            <a:custGeom>
              <a:avLst/>
              <a:gdLst>
                <a:gd name="T0" fmla="*/ 31 w 83"/>
                <a:gd name="T1" fmla="*/ 123 h 127"/>
                <a:gd name="T2" fmla="*/ 40 w 83"/>
                <a:gd name="T3" fmla="*/ 127 h 127"/>
                <a:gd name="T4" fmla="*/ 49 w 83"/>
                <a:gd name="T5" fmla="*/ 121 h 127"/>
                <a:gd name="T6" fmla="*/ 51 w 83"/>
                <a:gd name="T7" fmla="*/ 119 h 127"/>
                <a:gd name="T8" fmla="*/ 53 w 83"/>
                <a:gd name="T9" fmla="*/ 116 h 127"/>
                <a:gd name="T10" fmla="*/ 55 w 83"/>
                <a:gd name="T11" fmla="*/ 114 h 127"/>
                <a:gd name="T12" fmla="*/ 59 w 83"/>
                <a:gd name="T13" fmla="*/ 106 h 127"/>
                <a:gd name="T14" fmla="*/ 63 w 83"/>
                <a:gd name="T15" fmla="*/ 97 h 127"/>
                <a:gd name="T16" fmla="*/ 66 w 83"/>
                <a:gd name="T17" fmla="*/ 83 h 127"/>
                <a:gd name="T18" fmla="*/ 74 w 83"/>
                <a:gd name="T19" fmla="*/ 83 h 127"/>
                <a:gd name="T20" fmla="*/ 74 w 83"/>
                <a:gd name="T21" fmla="*/ 82 h 127"/>
                <a:gd name="T22" fmla="*/ 76 w 83"/>
                <a:gd name="T23" fmla="*/ 78 h 127"/>
                <a:gd name="T24" fmla="*/ 78 w 83"/>
                <a:gd name="T25" fmla="*/ 76 h 127"/>
                <a:gd name="T26" fmla="*/ 82 w 83"/>
                <a:gd name="T27" fmla="*/ 68 h 127"/>
                <a:gd name="T28" fmla="*/ 80 w 83"/>
                <a:gd name="T29" fmla="*/ 65 h 127"/>
                <a:gd name="T30" fmla="*/ 82 w 83"/>
                <a:gd name="T31" fmla="*/ 63 h 127"/>
                <a:gd name="T32" fmla="*/ 83 w 83"/>
                <a:gd name="T33" fmla="*/ 59 h 127"/>
                <a:gd name="T34" fmla="*/ 80 w 83"/>
                <a:gd name="T35" fmla="*/ 51 h 127"/>
                <a:gd name="T36" fmla="*/ 74 w 83"/>
                <a:gd name="T37" fmla="*/ 59 h 127"/>
                <a:gd name="T38" fmla="*/ 70 w 83"/>
                <a:gd name="T39" fmla="*/ 59 h 127"/>
                <a:gd name="T40" fmla="*/ 59 w 83"/>
                <a:gd name="T41" fmla="*/ 59 h 127"/>
                <a:gd name="T42" fmla="*/ 55 w 83"/>
                <a:gd name="T43" fmla="*/ 57 h 127"/>
                <a:gd name="T44" fmla="*/ 49 w 83"/>
                <a:gd name="T45" fmla="*/ 51 h 127"/>
                <a:gd name="T46" fmla="*/ 48 w 83"/>
                <a:gd name="T47" fmla="*/ 44 h 127"/>
                <a:gd name="T48" fmla="*/ 40 w 83"/>
                <a:gd name="T49" fmla="*/ 38 h 127"/>
                <a:gd name="T50" fmla="*/ 36 w 83"/>
                <a:gd name="T51" fmla="*/ 42 h 127"/>
                <a:gd name="T52" fmla="*/ 32 w 83"/>
                <a:gd name="T53" fmla="*/ 34 h 127"/>
                <a:gd name="T54" fmla="*/ 31 w 83"/>
                <a:gd name="T55" fmla="*/ 30 h 127"/>
                <a:gd name="T56" fmla="*/ 27 w 83"/>
                <a:gd name="T57" fmla="*/ 27 h 127"/>
                <a:gd name="T58" fmla="*/ 27 w 83"/>
                <a:gd name="T59" fmla="*/ 25 h 127"/>
                <a:gd name="T60" fmla="*/ 25 w 83"/>
                <a:gd name="T61" fmla="*/ 15 h 127"/>
                <a:gd name="T62" fmla="*/ 15 w 83"/>
                <a:gd name="T63" fmla="*/ 8 h 127"/>
                <a:gd name="T64" fmla="*/ 17 w 83"/>
                <a:gd name="T65" fmla="*/ 6 h 127"/>
                <a:gd name="T66" fmla="*/ 14 w 83"/>
                <a:gd name="T67" fmla="*/ 4 h 127"/>
                <a:gd name="T68" fmla="*/ 6 w 83"/>
                <a:gd name="T69" fmla="*/ 4 h 127"/>
                <a:gd name="T70" fmla="*/ 8 w 83"/>
                <a:gd name="T71" fmla="*/ 8 h 127"/>
                <a:gd name="T72" fmla="*/ 6 w 83"/>
                <a:gd name="T73" fmla="*/ 10 h 127"/>
                <a:gd name="T74" fmla="*/ 8 w 83"/>
                <a:gd name="T75" fmla="*/ 15 h 127"/>
                <a:gd name="T76" fmla="*/ 10 w 83"/>
                <a:gd name="T77" fmla="*/ 19 h 127"/>
                <a:gd name="T78" fmla="*/ 15 w 83"/>
                <a:gd name="T79" fmla="*/ 27 h 127"/>
                <a:gd name="T80" fmla="*/ 23 w 83"/>
                <a:gd name="T81" fmla="*/ 36 h 127"/>
                <a:gd name="T82" fmla="*/ 27 w 83"/>
                <a:gd name="T83" fmla="*/ 42 h 127"/>
                <a:gd name="T84" fmla="*/ 29 w 83"/>
                <a:gd name="T85" fmla="*/ 53 h 127"/>
                <a:gd name="T86" fmla="*/ 31 w 83"/>
                <a:gd name="T87" fmla="*/ 68 h 127"/>
                <a:gd name="T88" fmla="*/ 27 w 83"/>
                <a:gd name="T89" fmla="*/ 83 h 127"/>
                <a:gd name="T90" fmla="*/ 21 w 83"/>
                <a:gd name="T91" fmla="*/ 85 h 127"/>
                <a:gd name="T92" fmla="*/ 23 w 83"/>
                <a:gd name="T93" fmla="*/ 89 h 127"/>
                <a:gd name="T94" fmla="*/ 25 w 83"/>
                <a:gd name="T95" fmla="*/ 93 h 127"/>
                <a:gd name="T96" fmla="*/ 29 w 83"/>
                <a:gd name="T97" fmla="*/ 95 h 127"/>
                <a:gd name="T98" fmla="*/ 32 w 83"/>
                <a:gd name="T99" fmla="*/ 99 h 127"/>
                <a:gd name="T100" fmla="*/ 36 w 83"/>
                <a:gd name="T101" fmla="*/ 104 h 127"/>
                <a:gd name="T102" fmla="*/ 36 w 83"/>
                <a:gd name="T103" fmla="*/ 117 h 127"/>
                <a:gd name="T104" fmla="*/ 31 w 83"/>
                <a:gd name="T105" fmla="*/ 123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3" h="127">
                  <a:moveTo>
                    <a:pt x="31" y="123"/>
                  </a:moveTo>
                  <a:lnTo>
                    <a:pt x="31" y="123"/>
                  </a:lnTo>
                  <a:lnTo>
                    <a:pt x="32" y="125"/>
                  </a:lnTo>
                  <a:lnTo>
                    <a:pt x="40" y="127"/>
                  </a:lnTo>
                  <a:lnTo>
                    <a:pt x="44" y="127"/>
                  </a:lnTo>
                  <a:lnTo>
                    <a:pt x="49" y="121"/>
                  </a:lnTo>
                  <a:lnTo>
                    <a:pt x="49" y="121"/>
                  </a:lnTo>
                  <a:lnTo>
                    <a:pt x="51" y="119"/>
                  </a:lnTo>
                  <a:lnTo>
                    <a:pt x="53" y="116"/>
                  </a:lnTo>
                  <a:lnTo>
                    <a:pt x="53" y="116"/>
                  </a:lnTo>
                  <a:lnTo>
                    <a:pt x="55" y="114"/>
                  </a:lnTo>
                  <a:lnTo>
                    <a:pt x="55" y="114"/>
                  </a:lnTo>
                  <a:lnTo>
                    <a:pt x="59" y="106"/>
                  </a:lnTo>
                  <a:lnTo>
                    <a:pt x="59" y="106"/>
                  </a:lnTo>
                  <a:lnTo>
                    <a:pt x="63" y="102"/>
                  </a:lnTo>
                  <a:lnTo>
                    <a:pt x="63" y="97"/>
                  </a:lnTo>
                  <a:lnTo>
                    <a:pt x="63" y="89"/>
                  </a:lnTo>
                  <a:lnTo>
                    <a:pt x="66" y="83"/>
                  </a:lnTo>
                  <a:lnTo>
                    <a:pt x="68" y="83"/>
                  </a:lnTo>
                  <a:lnTo>
                    <a:pt x="74" y="83"/>
                  </a:lnTo>
                  <a:lnTo>
                    <a:pt x="74" y="83"/>
                  </a:lnTo>
                  <a:lnTo>
                    <a:pt x="74" y="82"/>
                  </a:lnTo>
                  <a:lnTo>
                    <a:pt x="74" y="80"/>
                  </a:lnTo>
                  <a:lnTo>
                    <a:pt x="76" y="78"/>
                  </a:lnTo>
                  <a:lnTo>
                    <a:pt x="76" y="78"/>
                  </a:lnTo>
                  <a:lnTo>
                    <a:pt x="78" y="76"/>
                  </a:lnTo>
                  <a:lnTo>
                    <a:pt x="82" y="68"/>
                  </a:lnTo>
                  <a:lnTo>
                    <a:pt x="82" y="68"/>
                  </a:lnTo>
                  <a:lnTo>
                    <a:pt x="80" y="66"/>
                  </a:lnTo>
                  <a:lnTo>
                    <a:pt x="80" y="65"/>
                  </a:lnTo>
                  <a:lnTo>
                    <a:pt x="82" y="63"/>
                  </a:lnTo>
                  <a:lnTo>
                    <a:pt x="82" y="63"/>
                  </a:lnTo>
                  <a:lnTo>
                    <a:pt x="82" y="61"/>
                  </a:lnTo>
                  <a:lnTo>
                    <a:pt x="83" y="59"/>
                  </a:lnTo>
                  <a:lnTo>
                    <a:pt x="83" y="55"/>
                  </a:lnTo>
                  <a:lnTo>
                    <a:pt x="80" y="51"/>
                  </a:lnTo>
                  <a:lnTo>
                    <a:pt x="74" y="59"/>
                  </a:lnTo>
                  <a:lnTo>
                    <a:pt x="74" y="59"/>
                  </a:lnTo>
                  <a:lnTo>
                    <a:pt x="70" y="59"/>
                  </a:lnTo>
                  <a:lnTo>
                    <a:pt x="70" y="59"/>
                  </a:lnTo>
                  <a:lnTo>
                    <a:pt x="59" y="59"/>
                  </a:lnTo>
                  <a:lnTo>
                    <a:pt x="59" y="59"/>
                  </a:lnTo>
                  <a:lnTo>
                    <a:pt x="57" y="59"/>
                  </a:lnTo>
                  <a:lnTo>
                    <a:pt x="55" y="57"/>
                  </a:lnTo>
                  <a:lnTo>
                    <a:pt x="53" y="55"/>
                  </a:lnTo>
                  <a:lnTo>
                    <a:pt x="49" y="51"/>
                  </a:lnTo>
                  <a:lnTo>
                    <a:pt x="48" y="49"/>
                  </a:lnTo>
                  <a:lnTo>
                    <a:pt x="48" y="44"/>
                  </a:lnTo>
                  <a:lnTo>
                    <a:pt x="44" y="40"/>
                  </a:lnTo>
                  <a:lnTo>
                    <a:pt x="40" y="38"/>
                  </a:lnTo>
                  <a:lnTo>
                    <a:pt x="40" y="46"/>
                  </a:lnTo>
                  <a:lnTo>
                    <a:pt x="36" y="42"/>
                  </a:lnTo>
                  <a:lnTo>
                    <a:pt x="34" y="40"/>
                  </a:lnTo>
                  <a:lnTo>
                    <a:pt x="32" y="34"/>
                  </a:lnTo>
                  <a:lnTo>
                    <a:pt x="31" y="30"/>
                  </a:lnTo>
                  <a:lnTo>
                    <a:pt x="31" y="30"/>
                  </a:lnTo>
                  <a:lnTo>
                    <a:pt x="29" y="29"/>
                  </a:lnTo>
                  <a:lnTo>
                    <a:pt x="27" y="27"/>
                  </a:lnTo>
                  <a:lnTo>
                    <a:pt x="27" y="25"/>
                  </a:lnTo>
                  <a:lnTo>
                    <a:pt x="27" y="25"/>
                  </a:lnTo>
                  <a:lnTo>
                    <a:pt x="27" y="19"/>
                  </a:lnTo>
                  <a:lnTo>
                    <a:pt x="25" y="15"/>
                  </a:lnTo>
                  <a:lnTo>
                    <a:pt x="21" y="10"/>
                  </a:lnTo>
                  <a:lnTo>
                    <a:pt x="15" y="8"/>
                  </a:lnTo>
                  <a:lnTo>
                    <a:pt x="15" y="8"/>
                  </a:lnTo>
                  <a:lnTo>
                    <a:pt x="17" y="6"/>
                  </a:lnTo>
                  <a:lnTo>
                    <a:pt x="15" y="4"/>
                  </a:lnTo>
                  <a:lnTo>
                    <a:pt x="14" y="4"/>
                  </a:lnTo>
                  <a:lnTo>
                    <a:pt x="14" y="4"/>
                  </a:lnTo>
                  <a:lnTo>
                    <a:pt x="6" y="4"/>
                  </a:lnTo>
                  <a:lnTo>
                    <a:pt x="0" y="0"/>
                  </a:lnTo>
                  <a:lnTo>
                    <a:pt x="8" y="8"/>
                  </a:lnTo>
                  <a:lnTo>
                    <a:pt x="8" y="8"/>
                  </a:lnTo>
                  <a:lnTo>
                    <a:pt x="6" y="10"/>
                  </a:lnTo>
                  <a:lnTo>
                    <a:pt x="6" y="13"/>
                  </a:lnTo>
                  <a:lnTo>
                    <a:pt x="8" y="15"/>
                  </a:lnTo>
                  <a:lnTo>
                    <a:pt x="8" y="15"/>
                  </a:lnTo>
                  <a:lnTo>
                    <a:pt x="10" y="19"/>
                  </a:lnTo>
                  <a:lnTo>
                    <a:pt x="14" y="23"/>
                  </a:lnTo>
                  <a:lnTo>
                    <a:pt x="15" y="27"/>
                  </a:lnTo>
                  <a:lnTo>
                    <a:pt x="21" y="32"/>
                  </a:lnTo>
                  <a:lnTo>
                    <a:pt x="23" y="36"/>
                  </a:lnTo>
                  <a:lnTo>
                    <a:pt x="27" y="32"/>
                  </a:lnTo>
                  <a:lnTo>
                    <a:pt x="27" y="42"/>
                  </a:lnTo>
                  <a:lnTo>
                    <a:pt x="32" y="49"/>
                  </a:lnTo>
                  <a:lnTo>
                    <a:pt x="29" y="53"/>
                  </a:lnTo>
                  <a:lnTo>
                    <a:pt x="31" y="61"/>
                  </a:lnTo>
                  <a:lnTo>
                    <a:pt x="31" y="68"/>
                  </a:lnTo>
                  <a:lnTo>
                    <a:pt x="27" y="76"/>
                  </a:lnTo>
                  <a:lnTo>
                    <a:pt x="27" y="83"/>
                  </a:lnTo>
                  <a:lnTo>
                    <a:pt x="21" y="83"/>
                  </a:lnTo>
                  <a:lnTo>
                    <a:pt x="21" y="85"/>
                  </a:lnTo>
                  <a:lnTo>
                    <a:pt x="21" y="85"/>
                  </a:lnTo>
                  <a:lnTo>
                    <a:pt x="23" y="89"/>
                  </a:lnTo>
                  <a:lnTo>
                    <a:pt x="23" y="89"/>
                  </a:lnTo>
                  <a:lnTo>
                    <a:pt x="25" y="93"/>
                  </a:lnTo>
                  <a:lnTo>
                    <a:pt x="25" y="93"/>
                  </a:lnTo>
                  <a:lnTo>
                    <a:pt x="29" y="95"/>
                  </a:lnTo>
                  <a:lnTo>
                    <a:pt x="31" y="97"/>
                  </a:lnTo>
                  <a:lnTo>
                    <a:pt x="32" y="99"/>
                  </a:lnTo>
                  <a:lnTo>
                    <a:pt x="36" y="100"/>
                  </a:lnTo>
                  <a:lnTo>
                    <a:pt x="36" y="104"/>
                  </a:lnTo>
                  <a:lnTo>
                    <a:pt x="40" y="112"/>
                  </a:lnTo>
                  <a:lnTo>
                    <a:pt x="36" y="117"/>
                  </a:lnTo>
                  <a:lnTo>
                    <a:pt x="31" y="123"/>
                  </a:lnTo>
                  <a:lnTo>
                    <a:pt x="31" y="123"/>
                  </a:lnTo>
                  <a:lnTo>
                    <a:pt x="31" y="123"/>
                  </a:lnTo>
                  <a:close/>
                </a:path>
              </a:pathLst>
            </a:custGeom>
            <a:solidFill>
              <a:schemeClr val="bg1">
                <a:lumMod val="85000"/>
              </a:schemeClr>
            </a:solidFill>
            <a:ln w="635" cap="rnd">
              <a:solidFill>
                <a:schemeClr val="bg1">
                  <a:alpha val="17000"/>
                </a:schemeClr>
              </a:solidFill>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07" name="Freeform 307">
              <a:extLst>
                <a:ext uri="{FF2B5EF4-FFF2-40B4-BE49-F238E27FC236}">
                  <a16:creationId xmlns:a16="http://schemas.microsoft.com/office/drawing/2014/main" id="{BFEE934A-E6D0-2045-9389-5AC67E730BB1}"/>
                </a:ext>
              </a:extLst>
            </p:cNvPr>
            <p:cNvSpPr>
              <a:spLocks/>
            </p:cNvSpPr>
            <p:nvPr userDrawn="1"/>
          </p:nvSpPr>
          <p:spPr bwMode="auto">
            <a:xfrm>
              <a:off x="4689407" y="4094955"/>
              <a:ext cx="126730" cy="165017"/>
            </a:xfrm>
            <a:custGeom>
              <a:avLst/>
              <a:gdLst>
                <a:gd name="T0" fmla="*/ 31 w 83"/>
                <a:gd name="T1" fmla="*/ 123 h 127"/>
                <a:gd name="T2" fmla="*/ 40 w 83"/>
                <a:gd name="T3" fmla="*/ 127 h 127"/>
                <a:gd name="T4" fmla="*/ 49 w 83"/>
                <a:gd name="T5" fmla="*/ 121 h 127"/>
                <a:gd name="T6" fmla="*/ 51 w 83"/>
                <a:gd name="T7" fmla="*/ 119 h 127"/>
                <a:gd name="T8" fmla="*/ 53 w 83"/>
                <a:gd name="T9" fmla="*/ 116 h 127"/>
                <a:gd name="T10" fmla="*/ 55 w 83"/>
                <a:gd name="T11" fmla="*/ 114 h 127"/>
                <a:gd name="T12" fmla="*/ 59 w 83"/>
                <a:gd name="T13" fmla="*/ 106 h 127"/>
                <a:gd name="T14" fmla="*/ 63 w 83"/>
                <a:gd name="T15" fmla="*/ 97 h 127"/>
                <a:gd name="T16" fmla="*/ 66 w 83"/>
                <a:gd name="T17" fmla="*/ 83 h 127"/>
                <a:gd name="T18" fmla="*/ 74 w 83"/>
                <a:gd name="T19" fmla="*/ 83 h 127"/>
                <a:gd name="T20" fmla="*/ 74 w 83"/>
                <a:gd name="T21" fmla="*/ 82 h 127"/>
                <a:gd name="T22" fmla="*/ 76 w 83"/>
                <a:gd name="T23" fmla="*/ 78 h 127"/>
                <a:gd name="T24" fmla="*/ 78 w 83"/>
                <a:gd name="T25" fmla="*/ 76 h 127"/>
                <a:gd name="T26" fmla="*/ 82 w 83"/>
                <a:gd name="T27" fmla="*/ 68 h 127"/>
                <a:gd name="T28" fmla="*/ 80 w 83"/>
                <a:gd name="T29" fmla="*/ 65 h 127"/>
                <a:gd name="T30" fmla="*/ 82 w 83"/>
                <a:gd name="T31" fmla="*/ 63 h 127"/>
                <a:gd name="T32" fmla="*/ 83 w 83"/>
                <a:gd name="T33" fmla="*/ 59 h 127"/>
                <a:gd name="T34" fmla="*/ 80 w 83"/>
                <a:gd name="T35" fmla="*/ 51 h 127"/>
                <a:gd name="T36" fmla="*/ 74 w 83"/>
                <a:gd name="T37" fmla="*/ 59 h 127"/>
                <a:gd name="T38" fmla="*/ 70 w 83"/>
                <a:gd name="T39" fmla="*/ 59 h 127"/>
                <a:gd name="T40" fmla="*/ 59 w 83"/>
                <a:gd name="T41" fmla="*/ 59 h 127"/>
                <a:gd name="T42" fmla="*/ 55 w 83"/>
                <a:gd name="T43" fmla="*/ 57 h 127"/>
                <a:gd name="T44" fmla="*/ 49 w 83"/>
                <a:gd name="T45" fmla="*/ 51 h 127"/>
                <a:gd name="T46" fmla="*/ 48 w 83"/>
                <a:gd name="T47" fmla="*/ 44 h 127"/>
                <a:gd name="T48" fmla="*/ 40 w 83"/>
                <a:gd name="T49" fmla="*/ 38 h 127"/>
                <a:gd name="T50" fmla="*/ 36 w 83"/>
                <a:gd name="T51" fmla="*/ 42 h 127"/>
                <a:gd name="T52" fmla="*/ 32 w 83"/>
                <a:gd name="T53" fmla="*/ 34 h 127"/>
                <a:gd name="T54" fmla="*/ 31 w 83"/>
                <a:gd name="T55" fmla="*/ 30 h 127"/>
                <a:gd name="T56" fmla="*/ 27 w 83"/>
                <a:gd name="T57" fmla="*/ 27 h 127"/>
                <a:gd name="T58" fmla="*/ 27 w 83"/>
                <a:gd name="T59" fmla="*/ 25 h 127"/>
                <a:gd name="T60" fmla="*/ 25 w 83"/>
                <a:gd name="T61" fmla="*/ 15 h 127"/>
                <a:gd name="T62" fmla="*/ 15 w 83"/>
                <a:gd name="T63" fmla="*/ 8 h 127"/>
                <a:gd name="T64" fmla="*/ 17 w 83"/>
                <a:gd name="T65" fmla="*/ 6 h 127"/>
                <a:gd name="T66" fmla="*/ 14 w 83"/>
                <a:gd name="T67" fmla="*/ 4 h 127"/>
                <a:gd name="T68" fmla="*/ 6 w 83"/>
                <a:gd name="T69" fmla="*/ 4 h 127"/>
                <a:gd name="T70" fmla="*/ 8 w 83"/>
                <a:gd name="T71" fmla="*/ 8 h 127"/>
                <a:gd name="T72" fmla="*/ 6 w 83"/>
                <a:gd name="T73" fmla="*/ 10 h 127"/>
                <a:gd name="T74" fmla="*/ 8 w 83"/>
                <a:gd name="T75" fmla="*/ 15 h 127"/>
                <a:gd name="T76" fmla="*/ 10 w 83"/>
                <a:gd name="T77" fmla="*/ 19 h 127"/>
                <a:gd name="T78" fmla="*/ 15 w 83"/>
                <a:gd name="T79" fmla="*/ 27 h 127"/>
                <a:gd name="T80" fmla="*/ 23 w 83"/>
                <a:gd name="T81" fmla="*/ 36 h 127"/>
                <a:gd name="T82" fmla="*/ 27 w 83"/>
                <a:gd name="T83" fmla="*/ 42 h 127"/>
                <a:gd name="T84" fmla="*/ 29 w 83"/>
                <a:gd name="T85" fmla="*/ 53 h 127"/>
                <a:gd name="T86" fmla="*/ 31 w 83"/>
                <a:gd name="T87" fmla="*/ 68 h 127"/>
                <a:gd name="T88" fmla="*/ 27 w 83"/>
                <a:gd name="T89" fmla="*/ 83 h 127"/>
                <a:gd name="T90" fmla="*/ 21 w 83"/>
                <a:gd name="T91" fmla="*/ 85 h 127"/>
                <a:gd name="T92" fmla="*/ 23 w 83"/>
                <a:gd name="T93" fmla="*/ 89 h 127"/>
                <a:gd name="T94" fmla="*/ 25 w 83"/>
                <a:gd name="T95" fmla="*/ 93 h 127"/>
                <a:gd name="T96" fmla="*/ 29 w 83"/>
                <a:gd name="T97" fmla="*/ 95 h 127"/>
                <a:gd name="T98" fmla="*/ 32 w 83"/>
                <a:gd name="T99" fmla="*/ 99 h 127"/>
                <a:gd name="T100" fmla="*/ 36 w 83"/>
                <a:gd name="T101" fmla="*/ 104 h 127"/>
                <a:gd name="T102" fmla="*/ 36 w 83"/>
                <a:gd name="T103" fmla="*/ 117 h 127"/>
                <a:gd name="T104" fmla="*/ 31 w 83"/>
                <a:gd name="T105" fmla="*/ 123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3" h="127">
                  <a:moveTo>
                    <a:pt x="31" y="123"/>
                  </a:moveTo>
                  <a:lnTo>
                    <a:pt x="31" y="123"/>
                  </a:lnTo>
                  <a:lnTo>
                    <a:pt x="32" y="125"/>
                  </a:lnTo>
                  <a:lnTo>
                    <a:pt x="40" y="127"/>
                  </a:lnTo>
                  <a:lnTo>
                    <a:pt x="44" y="127"/>
                  </a:lnTo>
                  <a:lnTo>
                    <a:pt x="49" y="121"/>
                  </a:lnTo>
                  <a:lnTo>
                    <a:pt x="49" y="121"/>
                  </a:lnTo>
                  <a:lnTo>
                    <a:pt x="51" y="119"/>
                  </a:lnTo>
                  <a:lnTo>
                    <a:pt x="53" y="116"/>
                  </a:lnTo>
                  <a:lnTo>
                    <a:pt x="53" y="116"/>
                  </a:lnTo>
                  <a:lnTo>
                    <a:pt x="55" y="114"/>
                  </a:lnTo>
                  <a:lnTo>
                    <a:pt x="55" y="114"/>
                  </a:lnTo>
                  <a:lnTo>
                    <a:pt x="59" y="106"/>
                  </a:lnTo>
                  <a:lnTo>
                    <a:pt x="59" y="106"/>
                  </a:lnTo>
                  <a:lnTo>
                    <a:pt x="63" y="102"/>
                  </a:lnTo>
                  <a:lnTo>
                    <a:pt x="63" y="97"/>
                  </a:lnTo>
                  <a:lnTo>
                    <a:pt x="63" y="89"/>
                  </a:lnTo>
                  <a:lnTo>
                    <a:pt x="66" y="83"/>
                  </a:lnTo>
                  <a:lnTo>
                    <a:pt x="68" y="83"/>
                  </a:lnTo>
                  <a:lnTo>
                    <a:pt x="74" y="83"/>
                  </a:lnTo>
                  <a:lnTo>
                    <a:pt x="74" y="83"/>
                  </a:lnTo>
                  <a:lnTo>
                    <a:pt x="74" y="82"/>
                  </a:lnTo>
                  <a:lnTo>
                    <a:pt x="74" y="80"/>
                  </a:lnTo>
                  <a:lnTo>
                    <a:pt x="76" y="78"/>
                  </a:lnTo>
                  <a:lnTo>
                    <a:pt x="76" y="78"/>
                  </a:lnTo>
                  <a:lnTo>
                    <a:pt x="78" y="76"/>
                  </a:lnTo>
                  <a:lnTo>
                    <a:pt x="82" y="68"/>
                  </a:lnTo>
                  <a:lnTo>
                    <a:pt x="82" y="68"/>
                  </a:lnTo>
                  <a:lnTo>
                    <a:pt x="80" y="66"/>
                  </a:lnTo>
                  <a:lnTo>
                    <a:pt x="80" y="65"/>
                  </a:lnTo>
                  <a:lnTo>
                    <a:pt x="82" y="63"/>
                  </a:lnTo>
                  <a:lnTo>
                    <a:pt x="82" y="63"/>
                  </a:lnTo>
                  <a:lnTo>
                    <a:pt x="82" y="61"/>
                  </a:lnTo>
                  <a:lnTo>
                    <a:pt x="83" y="59"/>
                  </a:lnTo>
                  <a:lnTo>
                    <a:pt x="83" y="55"/>
                  </a:lnTo>
                  <a:lnTo>
                    <a:pt x="80" y="51"/>
                  </a:lnTo>
                  <a:lnTo>
                    <a:pt x="74" y="59"/>
                  </a:lnTo>
                  <a:lnTo>
                    <a:pt x="74" y="59"/>
                  </a:lnTo>
                  <a:lnTo>
                    <a:pt x="70" y="59"/>
                  </a:lnTo>
                  <a:lnTo>
                    <a:pt x="70" y="59"/>
                  </a:lnTo>
                  <a:lnTo>
                    <a:pt x="59" y="59"/>
                  </a:lnTo>
                  <a:lnTo>
                    <a:pt x="59" y="59"/>
                  </a:lnTo>
                  <a:lnTo>
                    <a:pt x="57" y="59"/>
                  </a:lnTo>
                  <a:lnTo>
                    <a:pt x="55" y="57"/>
                  </a:lnTo>
                  <a:lnTo>
                    <a:pt x="53" y="55"/>
                  </a:lnTo>
                  <a:lnTo>
                    <a:pt x="49" y="51"/>
                  </a:lnTo>
                  <a:lnTo>
                    <a:pt x="48" y="49"/>
                  </a:lnTo>
                  <a:lnTo>
                    <a:pt x="48" y="44"/>
                  </a:lnTo>
                  <a:lnTo>
                    <a:pt x="44" y="40"/>
                  </a:lnTo>
                  <a:lnTo>
                    <a:pt x="40" y="38"/>
                  </a:lnTo>
                  <a:lnTo>
                    <a:pt x="40" y="46"/>
                  </a:lnTo>
                  <a:lnTo>
                    <a:pt x="36" y="42"/>
                  </a:lnTo>
                  <a:lnTo>
                    <a:pt x="34" y="40"/>
                  </a:lnTo>
                  <a:lnTo>
                    <a:pt x="32" y="34"/>
                  </a:lnTo>
                  <a:lnTo>
                    <a:pt x="31" y="30"/>
                  </a:lnTo>
                  <a:lnTo>
                    <a:pt x="31" y="30"/>
                  </a:lnTo>
                  <a:lnTo>
                    <a:pt x="29" y="29"/>
                  </a:lnTo>
                  <a:lnTo>
                    <a:pt x="27" y="27"/>
                  </a:lnTo>
                  <a:lnTo>
                    <a:pt x="27" y="25"/>
                  </a:lnTo>
                  <a:lnTo>
                    <a:pt x="27" y="25"/>
                  </a:lnTo>
                  <a:lnTo>
                    <a:pt x="27" y="19"/>
                  </a:lnTo>
                  <a:lnTo>
                    <a:pt x="25" y="15"/>
                  </a:lnTo>
                  <a:lnTo>
                    <a:pt x="21" y="10"/>
                  </a:lnTo>
                  <a:lnTo>
                    <a:pt x="15" y="8"/>
                  </a:lnTo>
                  <a:lnTo>
                    <a:pt x="15" y="8"/>
                  </a:lnTo>
                  <a:lnTo>
                    <a:pt x="17" y="6"/>
                  </a:lnTo>
                  <a:lnTo>
                    <a:pt x="15" y="4"/>
                  </a:lnTo>
                  <a:lnTo>
                    <a:pt x="14" y="4"/>
                  </a:lnTo>
                  <a:lnTo>
                    <a:pt x="14" y="4"/>
                  </a:lnTo>
                  <a:lnTo>
                    <a:pt x="6" y="4"/>
                  </a:lnTo>
                  <a:lnTo>
                    <a:pt x="0" y="0"/>
                  </a:lnTo>
                  <a:lnTo>
                    <a:pt x="8" y="8"/>
                  </a:lnTo>
                  <a:lnTo>
                    <a:pt x="8" y="8"/>
                  </a:lnTo>
                  <a:lnTo>
                    <a:pt x="6" y="10"/>
                  </a:lnTo>
                  <a:lnTo>
                    <a:pt x="6" y="13"/>
                  </a:lnTo>
                  <a:lnTo>
                    <a:pt x="8" y="15"/>
                  </a:lnTo>
                  <a:lnTo>
                    <a:pt x="8" y="15"/>
                  </a:lnTo>
                  <a:lnTo>
                    <a:pt x="10" y="19"/>
                  </a:lnTo>
                  <a:lnTo>
                    <a:pt x="14" y="23"/>
                  </a:lnTo>
                  <a:lnTo>
                    <a:pt x="15" y="27"/>
                  </a:lnTo>
                  <a:lnTo>
                    <a:pt x="21" y="32"/>
                  </a:lnTo>
                  <a:lnTo>
                    <a:pt x="23" y="36"/>
                  </a:lnTo>
                  <a:lnTo>
                    <a:pt x="27" y="32"/>
                  </a:lnTo>
                  <a:lnTo>
                    <a:pt x="27" y="42"/>
                  </a:lnTo>
                  <a:lnTo>
                    <a:pt x="32" y="49"/>
                  </a:lnTo>
                  <a:lnTo>
                    <a:pt x="29" y="53"/>
                  </a:lnTo>
                  <a:lnTo>
                    <a:pt x="31" y="61"/>
                  </a:lnTo>
                  <a:lnTo>
                    <a:pt x="31" y="68"/>
                  </a:lnTo>
                  <a:lnTo>
                    <a:pt x="27" y="76"/>
                  </a:lnTo>
                  <a:lnTo>
                    <a:pt x="27" y="83"/>
                  </a:lnTo>
                  <a:lnTo>
                    <a:pt x="21" y="83"/>
                  </a:lnTo>
                  <a:lnTo>
                    <a:pt x="21" y="85"/>
                  </a:lnTo>
                  <a:lnTo>
                    <a:pt x="21" y="85"/>
                  </a:lnTo>
                  <a:lnTo>
                    <a:pt x="23" y="89"/>
                  </a:lnTo>
                  <a:lnTo>
                    <a:pt x="23" y="89"/>
                  </a:lnTo>
                  <a:lnTo>
                    <a:pt x="25" y="93"/>
                  </a:lnTo>
                  <a:lnTo>
                    <a:pt x="25" y="93"/>
                  </a:lnTo>
                  <a:lnTo>
                    <a:pt x="29" y="95"/>
                  </a:lnTo>
                  <a:lnTo>
                    <a:pt x="31" y="97"/>
                  </a:lnTo>
                  <a:lnTo>
                    <a:pt x="32" y="99"/>
                  </a:lnTo>
                  <a:lnTo>
                    <a:pt x="36" y="100"/>
                  </a:lnTo>
                  <a:lnTo>
                    <a:pt x="36" y="104"/>
                  </a:lnTo>
                  <a:lnTo>
                    <a:pt x="40" y="112"/>
                  </a:lnTo>
                  <a:lnTo>
                    <a:pt x="36" y="117"/>
                  </a:lnTo>
                  <a:lnTo>
                    <a:pt x="31" y="123"/>
                  </a:lnTo>
                  <a:lnTo>
                    <a:pt x="31" y="123"/>
                  </a:lnTo>
                  <a:lnTo>
                    <a:pt x="31" y="123"/>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08" name="Freeform 308">
              <a:extLst>
                <a:ext uri="{FF2B5EF4-FFF2-40B4-BE49-F238E27FC236}">
                  <a16:creationId xmlns:a16="http://schemas.microsoft.com/office/drawing/2014/main" id="{91367468-6E25-9646-A63E-FF0AD3CF9D97}"/>
                </a:ext>
              </a:extLst>
            </p:cNvPr>
            <p:cNvSpPr>
              <a:spLocks/>
            </p:cNvSpPr>
            <p:nvPr userDrawn="1"/>
          </p:nvSpPr>
          <p:spPr bwMode="auto">
            <a:xfrm>
              <a:off x="1908986" y="2414900"/>
              <a:ext cx="67182" cy="53273"/>
            </a:xfrm>
            <a:custGeom>
              <a:avLst/>
              <a:gdLst>
                <a:gd name="T0" fmla="*/ 15 w 44"/>
                <a:gd name="T1" fmla="*/ 24 h 41"/>
                <a:gd name="T2" fmla="*/ 4 w 44"/>
                <a:gd name="T3" fmla="*/ 18 h 41"/>
                <a:gd name="T4" fmla="*/ 0 w 44"/>
                <a:gd name="T5" fmla="*/ 1 h 41"/>
                <a:gd name="T6" fmla="*/ 21 w 44"/>
                <a:gd name="T7" fmla="*/ 0 h 41"/>
                <a:gd name="T8" fmla="*/ 28 w 44"/>
                <a:gd name="T9" fmla="*/ 7 h 41"/>
                <a:gd name="T10" fmla="*/ 30 w 44"/>
                <a:gd name="T11" fmla="*/ 15 h 41"/>
                <a:gd name="T12" fmla="*/ 42 w 44"/>
                <a:gd name="T13" fmla="*/ 26 h 41"/>
                <a:gd name="T14" fmla="*/ 44 w 44"/>
                <a:gd name="T15" fmla="*/ 41 h 41"/>
                <a:gd name="T16" fmla="*/ 30 w 44"/>
                <a:gd name="T17" fmla="*/ 41 h 41"/>
                <a:gd name="T18" fmla="*/ 23 w 44"/>
                <a:gd name="T19" fmla="*/ 34 h 41"/>
                <a:gd name="T20" fmla="*/ 15 w 44"/>
                <a:gd name="T21" fmla="*/ 24 h 41"/>
                <a:gd name="T22" fmla="*/ 15 w 44"/>
                <a:gd name="T23" fmla="*/ 24 h 41"/>
                <a:gd name="T24" fmla="*/ 15 w 44"/>
                <a:gd name="T25" fmla="*/ 24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41">
                  <a:moveTo>
                    <a:pt x="15" y="24"/>
                  </a:moveTo>
                  <a:lnTo>
                    <a:pt x="4" y="18"/>
                  </a:lnTo>
                  <a:lnTo>
                    <a:pt x="0" y="1"/>
                  </a:lnTo>
                  <a:lnTo>
                    <a:pt x="21" y="0"/>
                  </a:lnTo>
                  <a:lnTo>
                    <a:pt x="28" y="7"/>
                  </a:lnTo>
                  <a:lnTo>
                    <a:pt x="30" y="15"/>
                  </a:lnTo>
                  <a:lnTo>
                    <a:pt x="42" y="26"/>
                  </a:lnTo>
                  <a:lnTo>
                    <a:pt x="44" y="41"/>
                  </a:lnTo>
                  <a:lnTo>
                    <a:pt x="30" y="41"/>
                  </a:lnTo>
                  <a:lnTo>
                    <a:pt x="23" y="34"/>
                  </a:lnTo>
                  <a:lnTo>
                    <a:pt x="15" y="24"/>
                  </a:lnTo>
                  <a:lnTo>
                    <a:pt x="15" y="24"/>
                  </a:lnTo>
                  <a:lnTo>
                    <a:pt x="15" y="24"/>
                  </a:lnTo>
                  <a:close/>
                </a:path>
              </a:pathLst>
            </a:custGeom>
            <a:solidFill>
              <a:schemeClr val="bg1">
                <a:lumMod val="85000"/>
              </a:schemeClr>
            </a:solidFill>
            <a:ln w="635" cap="rnd">
              <a:solidFill>
                <a:schemeClr val="bg1">
                  <a:alpha val="17000"/>
                </a:schemeClr>
              </a:solidFill>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09" name="Freeform 309">
              <a:extLst>
                <a:ext uri="{FF2B5EF4-FFF2-40B4-BE49-F238E27FC236}">
                  <a16:creationId xmlns:a16="http://schemas.microsoft.com/office/drawing/2014/main" id="{E2A7688C-253C-B048-96AC-37C56C72FD91}"/>
                </a:ext>
              </a:extLst>
            </p:cNvPr>
            <p:cNvSpPr>
              <a:spLocks/>
            </p:cNvSpPr>
            <p:nvPr userDrawn="1"/>
          </p:nvSpPr>
          <p:spPr bwMode="auto">
            <a:xfrm>
              <a:off x="1908986" y="2414900"/>
              <a:ext cx="67182" cy="53273"/>
            </a:xfrm>
            <a:custGeom>
              <a:avLst/>
              <a:gdLst>
                <a:gd name="T0" fmla="*/ 15 w 44"/>
                <a:gd name="T1" fmla="*/ 24 h 41"/>
                <a:gd name="T2" fmla="*/ 4 w 44"/>
                <a:gd name="T3" fmla="*/ 18 h 41"/>
                <a:gd name="T4" fmla="*/ 0 w 44"/>
                <a:gd name="T5" fmla="*/ 1 h 41"/>
                <a:gd name="T6" fmla="*/ 21 w 44"/>
                <a:gd name="T7" fmla="*/ 0 h 41"/>
                <a:gd name="T8" fmla="*/ 28 w 44"/>
                <a:gd name="T9" fmla="*/ 7 h 41"/>
                <a:gd name="T10" fmla="*/ 30 w 44"/>
                <a:gd name="T11" fmla="*/ 15 h 41"/>
                <a:gd name="T12" fmla="*/ 42 w 44"/>
                <a:gd name="T13" fmla="*/ 26 h 41"/>
                <a:gd name="T14" fmla="*/ 44 w 44"/>
                <a:gd name="T15" fmla="*/ 41 h 41"/>
                <a:gd name="T16" fmla="*/ 30 w 44"/>
                <a:gd name="T17" fmla="*/ 41 h 41"/>
                <a:gd name="T18" fmla="*/ 23 w 44"/>
                <a:gd name="T19" fmla="*/ 34 h 41"/>
                <a:gd name="T20" fmla="*/ 15 w 44"/>
                <a:gd name="T21" fmla="*/ 24 h 41"/>
                <a:gd name="T22" fmla="*/ 15 w 44"/>
                <a:gd name="T23" fmla="*/ 24 h 41"/>
                <a:gd name="T24" fmla="*/ 15 w 44"/>
                <a:gd name="T25" fmla="*/ 24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41">
                  <a:moveTo>
                    <a:pt x="15" y="24"/>
                  </a:moveTo>
                  <a:lnTo>
                    <a:pt x="4" y="18"/>
                  </a:lnTo>
                  <a:lnTo>
                    <a:pt x="0" y="1"/>
                  </a:lnTo>
                  <a:lnTo>
                    <a:pt x="21" y="0"/>
                  </a:lnTo>
                  <a:lnTo>
                    <a:pt x="28" y="7"/>
                  </a:lnTo>
                  <a:lnTo>
                    <a:pt x="30" y="15"/>
                  </a:lnTo>
                  <a:lnTo>
                    <a:pt x="42" y="26"/>
                  </a:lnTo>
                  <a:lnTo>
                    <a:pt x="44" y="41"/>
                  </a:lnTo>
                  <a:lnTo>
                    <a:pt x="30" y="41"/>
                  </a:lnTo>
                  <a:lnTo>
                    <a:pt x="23" y="34"/>
                  </a:lnTo>
                  <a:lnTo>
                    <a:pt x="15" y="24"/>
                  </a:lnTo>
                  <a:lnTo>
                    <a:pt x="15" y="24"/>
                  </a:lnTo>
                  <a:lnTo>
                    <a:pt x="15" y="24"/>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10" name="Freeform 310">
              <a:extLst>
                <a:ext uri="{FF2B5EF4-FFF2-40B4-BE49-F238E27FC236}">
                  <a16:creationId xmlns:a16="http://schemas.microsoft.com/office/drawing/2014/main" id="{527B8AB2-2994-184B-9522-BF74F3BC68CF}"/>
                </a:ext>
              </a:extLst>
            </p:cNvPr>
            <p:cNvSpPr>
              <a:spLocks/>
            </p:cNvSpPr>
            <p:nvPr userDrawn="1"/>
          </p:nvSpPr>
          <p:spPr bwMode="auto">
            <a:xfrm>
              <a:off x="2105952" y="2374621"/>
              <a:ext cx="311480" cy="184507"/>
            </a:xfrm>
            <a:custGeom>
              <a:avLst/>
              <a:gdLst>
                <a:gd name="T0" fmla="*/ 39 w 204"/>
                <a:gd name="T1" fmla="*/ 93 h 142"/>
                <a:gd name="T2" fmla="*/ 58 w 204"/>
                <a:gd name="T3" fmla="*/ 87 h 142"/>
                <a:gd name="T4" fmla="*/ 73 w 204"/>
                <a:gd name="T5" fmla="*/ 95 h 142"/>
                <a:gd name="T6" fmla="*/ 100 w 204"/>
                <a:gd name="T7" fmla="*/ 104 h 142"/>
                <a:gd name="T8" fmla="*/ 115 w 204"/>
                <a:gd name="T9" fmla="*/ 121 h 142"/>
                <a:gd name="T10" fmla="*/ 128 w 204"/>
                <a:gd name="T11" fmla="*/ 138 h 142"/>
                <a:gd name="T12" fmla="*/ 151 w 204"/>
                <a:gd name="T13" fmla="*/ 142 h 142"/>
                <a:gd name="T14" fmla="*/ 170 w 204"/>
                <a:gd name="T15" fmla="*/ 125 h 142"/>
                <a:gd name="T16" fmla="*/ 189 w 204"/>
                <a:gd name="T17" fmla="*/ 104 h 142"/>
                <a:gd name="T18" fmla="*/ 204 w 204"/>
                <a:gd name="T19" fmla="*/ 104 h 142"/>
                <a:gd name="T20" fmla="*/ 191 w 204"/>
                <a:gd name="T21" fmla="*/ 89 h 142"/>
                <a:gd name="T22" fmla="*/ 147 w 204"/>
                <a:gd name="T23" fmla="*/ 55 h 142"/>
                <a:gd name="T24" fmla="*/ 111 w 204"/>
                <a:gd name="T25" fmla="*/ 31 h 142"/>
                <a:gd name="T26" fmla="*/ 98 w 204"/>
                <a:gd name="T27" fmla="*/ 12 h 142"/>
                <a:gd name="T28" fmla="*/ 83 w 204"/>
                <a:gd name="T29" fmla="*/ 8 h 142"/>
                <a:gd name="T30" fmla="*/ 77 w 204"/>
                <a:gd name="T31" fmla="*/ 13 h 142"/>
                <a:gd name="T32" fmla="*/ 62 w 204"/>
                <a:gd name="T33" fmla="*/ 19 h 142"/>
                <a:gd name="T34" fmla="*/ 43 w 204"/>
                <a:gd name="T35" fmla="*/ 29 h 142"/>
                <a:gd name="T36" fmla="*/ 34 w 204"/>
                <a:gd name="T37" fmla="*/ 17 h 142"/>
                <a:gd name="T38" fmla="*/ 24 w 204"/>
                <a:gd name="T39" fmla="*/ 8 h 142"/>
                <a:gd name="T40" fmla="*/ 22 w 204"/>
                <a:gd name="T41" fmla="*/ 6 h 142"/>
                <a:gd name="T42" fmla="*/ 9 w 204"/>
                <a:gd name="T43" fmla="*/ 12 h 142"/>
                <a:gd name="T44" fmla="*/ 2 w 204"/>
                <a:gd name="T45" fmla="*/ 27 h 142"/>
                <a:gd name="T46" fmla="*/ 3 w 204"/>
                <a:gd name="T47" fmla="*/ 19 h 142"/>
                <a:gd name="T48" fmla="*/ 15 w 204"/>
                <a:gd name="T49" fmla="*/ 17 h 142"/>
                <a:gd name="T50" fmla="*/ 17 w 204"/>
                <a:gd name="T51" fmla="*/ 21 h 142"/>
                <a:gd name="T52" fmla="*/ 22 w 204"/>
                <a:gd name="T53" fmla="*/ 27 h 142"/>
                <a:gd name="T54" fmla="*/ 28 w 204"/>
                <a:gd name="T55" fmla="*/ 38 h 142"/>
                <a:gd name="T56" fmla="*/ 22 w 204"/>
                <a:gd name="T57" fmla="*/ 38 h 142"/>
                <a:gd name="T58" fmla="*/ 15 w 204"/>
                <a:gd name="T59" fmla="*/ 38 h 142"/>
                <a:gd name="T60" fmla="*/ 13 w 204"/>
                <a:gd name="T61" fmla="*/ 36 h 142"/>
                <a:gd name="T62" fmla="*/ 13 w 204"/>
                <a:gd name="T63" fmla="*/ 34 h 142"/>
                <a:gd name="T64" fmla="*/ 11 w 204"/>
                <a:gd name="T65" fmla="*/ 38 h 142"/>
                <a:gd name="T66" fmla="*/ 7 w 204"/>
                <a:gd name="T67" fmla="*/ 42 h 142"/>
                <a:gd name="T68" fmla="*/ 2 w 204"/>
                <a:gd name="T69" fmla="*/ 46 h 142"/>
                <a:gd name="T70" fmla="*/ 5 w 204"/>
                <a:gd name="T71" fmla="*/ 51 h 142"/>
                <a:gd name="T72" fmla="*/ 15 w 204"/>
                <a:gd name="T73" fmla="*/ 63 h 142"/>
                <a:gd name="T74" fmla="*/ 17 w 204"/>
                <a:gd name="T75" fmla="*/ 72 h 142"/>
                <a:gd name="T76" fmla="*/ 17 w 204"/>
                <a:gd name="T77" fmla="*/ 102 h 142"/>
                <a:gd name="T78" fmla="*/ 28 w 204"/>
                <a:gd name="T79" fmla="*/ 104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04" h="142">
                  <a:moveTo>
                    <a:pt x="28" y="104"/>
                  </a:moveTo>
                  <a:lnTo>
                    <a:pt x="39" y="93"/>
                  </a:lnTo>
                  <a:lnTo>
                    <a:pt x="47" y="93"/>
                  </a:lnTo>
                  <a:lnTo>
                    <a:pt x="58" y="87"/>
                  </a:lnTo>
                  <a:lnTo>
                    <a:pt x="64" y="87"/>
                  </a:lnTo>
                  <a:lnTo>
                    <a:pt x="73" y="95"/>
                  </a:lnTo>
                  <a:lnTo>
                    <a:pt x="89" y="99"/>
                  </a:lnTo>
                  <a:lnTo>
                    <a:pt x="100" y="104"/>
                  </a:lnTo>
                  <a:lnTo>
                    <a:pt x="107" y="112"/>
                  </a:lnTo>
                  <a:lnTo>
                    <a:pt x="115" y="121"/>
                  </a:lnTo>
                  <a:lnTo>
                    <a:pt x="124" y="119"/>
                  </a:lnTo>
                  <a:lnTo>
                    <a:pt x="128" y="138"/>
                  </a:lnTo>
                  <a:lnTo>
                    <a:pt x="140" y="142"/>
                  </a:lnTo>
                  <a:lnTo>
                    <a:pt x="151" y="142"/>
                  </a:lnTo>
                  <a:lnTo>
                    <a:pt x="155" y="131"/>
                  </a:lnTo>
                  <a:lnTo>
                    <a:pt x="170" y="125"/>
                  </a:lnTo>
                  <a:lnTo>
                    <a:pt x="177" y="110"/>
                  </a:lnTo>
                  <a:lnTo>
                    <a:pt x="189" y="104"/>
                  </a:lnTo>
                  <a:lnTo>
                    <a:pt x="204" y="104"/>
                  </a:lnTo>
                  <a:lnTo>
                    <a:pt x="204" y="104"/>
                  </a:lnTo>
                  <a:lnTo>
                    <a:pt x="204" y="93"/>
                  </a:lnTo>
                  <a:lnTo>
                    <a:pt x="191" y="89"/>
                  </a:lnTo>
                  <a:lnTo>
                    <a:pt x="170" y="74"/>
                  </a:lnTo>
                  <a:lnTo>
                    <a:pt x="147" y="55"/>
                  </a:lnTo>
                  <a:lnTo>
                    <a:pt x="134" y="31"/>
                  </a:lnTo>
                  <a:lnTo>
                    <a:pt x="111" y="31"/>
                  </a:lnTo>
                  <a:lnTo>
                    <a:pt x="107" y="12"/>
                  </a:lnTo>
                  <a:lnTo>
                    <a:pt x="98" y="12"/>
                  </a:lnTo>
                  <a:lnTo>
                    <a:pt x="89" y="0"/>
                  </a:lnTo>
                  <a:lnTo>
                    <a:pt x="83" y="8"/>
                  </a:lnTo>
                  <a:lnTo>
                    <a:pt x="77" y="8"/>
                  </a:lnTo>
                  <a:lnTo>
                    <a:pt x="77" y="13"/>
                  </a:lnTo>
                  <a:lnTo>
                    <a:pt x="66" y="13"/>
                  </a:lnTo>
                  <a:lnTo>
                    <a:pt x="62" y="19"/>
                  </a:lnTo>
                  <a:lnTo>
                    <a:pt x="66" y="29"/>
                  </a:lnTo>
                  <a:lnTo>
                    <a:pt x="43" y="29"/>
                  </a:lnTo>
                  <a:lnTo>
                    <a:pt x="43" y="29"/>
                  </a:lnTo>
                  <a:lnTo>
                    <a:pt x="34" y="17"/>
                  </a:lnTo>
                  <a:lnTo>
                    <a:pt x="28" y="10"/>
                  </a:lnTo>
                  <a:lnTo>
                    <a:pt x="24" y="8"/>
                  </a:lnTo>
                  <a:lnTo>
                    <a:pt x="22" y="6"/>
                  </a:lnTo>
                  <a:lnTo>
                    <a:pt x="22" y="6"/>
                  </a:lnTo>
                  <a:lnTo>
                    <a:pt x="17" y="8"/>
                  </a:lnTo>
                  <a:lnTo>
                    <a:pt x="9" y="12"/>
                  </a:lnTo>
                  <a:lnTo>
                    <a:pt x="0" y="17"/>
                  </a:lnTo>
                  <a:lnTo>
                    <a:pt x="2" y="27"/>
                  </a:lnTo>
                  <a:lnTo>
                    <a:pt x="3" y="29"/>
                  </a:lnTo>
                  <a:lnTo>
                    <a:pt x="3" y="19"/>
                  </a:lnTo>
                  <a:lnTo>
                    <a:pt x="13" y="17"/>
                  </a:lnTo>
                  <a:lnTo>
                    <a:pt x="15" y="17"/>
                  </a:lnTo>
                  <a:lnTo>
                    <a:pt x="15" y="17"/>
                  </a:lnTo>
                  <a:lnTo>
                    <a:pt x="17" y="21"/>
                  </a:lnTo>
                  <a:lnTo>
                    <a:pt x="17" y="21"/>
                  </a:lnTo>
                  <a:lnTo>
                    <a:pt x="22" y="27"/>
                  </a:lnTo>
                  <a:lnTo>
                    <a:pt x="28" y="36"/>
                  </a:lnTo>
                  <a:lnTo>
                    <a:pt x="28" y="38"/>
                  </a:lnTo>
                  <a:lnTo>
                    <a:pt x="22" y="38"/>
                  </a:lnTo>
                  <a:lnTo>
                    <a:pt x="22" y="38"/>
                  </a:lnTo>
                  <a:lnTo>
                    <a:pt x="15" y="38"/>
                  </a:lnTo>
                  <a:lnTo>
                    <a:pt x="15" y="38"/>
                  </a:lnTo>
                  <a:lnTo>
                    <a:pt x="13" y="38"/>
                  </a:lnTo>
                  <a:lnTo>
                    <a:pt x="13" y="36"/>
                  </a:lnTo>
                  <a:lnTo>
                    <a:pt x="13" y="36"/>
                  </a:lnTo>
                  <a:lnTo>
                    <a:pt x="13" y="34"/>
                  </a:lnTo>
                  <a:lnTo>
                    <a:pt x="13" y="34"/>
                  </a:lnTo>
                  <a:lnTo>
                    <a:pt x="11" y="38"/>
                  </a:lnTo>
                  <a:lnTo>
                    <a:pt x="11" y="38"/>
                  </a:lnTo>
                  <a:lnTo>
                    <a:pt x="7" y="42"/>
                  </a:lnTo>
                  <a:lnTo>
                    <a:pt x="3" y="44"/>
                  </a:lnTo>
                  <a:lnTo>
                    <a:pt x="2" y="46"/>
                  </a:lnTo>
                  <a:lnTo>
                    <a:pt x="2" y="51"/>
                  </a:lnTo>
                  <a:lnTo>
                    <a:pt x="5" y="51"/>
                  </a:lnTo>
                  <a:lnTo>
                    <a:pt x="11" y="57"/>
                  </a:lnTo>
                  <a:lnTo>
                    <a:pt x="15" y="63"/>
                  </a:lnTo>
                  <a:lnTo>
                    <a:pt x="11" y="66"/>
                  </a:lnTo>
                  <a:lnTo>
                    <a:pt x="17" y="72"/>
                  </a:lnTo>
                  <a:lnTo>
                    <a:pt x="17" y="89"/>
                  </a:lnTo>
                  <a:lnTo>
                    <a:pt x="17" y="102"/>
                  </a:lnTo>
                  <a:lnTo>
                    <a:pt x="28" y="104"/>
                  </a:lnTo>
                  <a:lnTo>
                    <a:pt x="28" y="104"/>
                  </a:lnTo>
                  <a:lnTo>
                    <a:pt x="28" y="104"/>
                  </a:lnTo>
                  <a:close/>
                </a:path>
              </a:pathLst>
            </a:custGeom>
            <a:solidFill>
              <a:schemeClr val="bg1">
                <a:lumMod val="85000"/>
              </a:schemeClr>
            </a:solidFill>
            <a:ln w="635" cap="rnd">
              <a:solidFill>
                <a:schemeClr val="bg1">
                  <a:alpha val="17000"/>
                </a:schemeClr>
              </a:solidFill>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11" name="Freeform 311">
              <a:extLst>
                <a:ext uri="{FF2B5EF4-FFF2-40B4-BE49-F238E27FC236}">
                  <a16:creationId xmlns:a16="http://schemas.microsoft.com/office/drawing/2014/main" id="{241928C7-DE53-B246-B4C1-867DEFAF97E9}"/>
                </a:ext>
              </a:extLst>
            </p:cNvPr>
            <p:cNvSpPr>
              <a:spLocks/>
            </p:cNvSpPr>
            <p:nvPr userDrawn="1"/>
          </p:nvSpPr>
          <p:spPr bwMode="auto">
            <a:xfrm>
              <a:off x="2105952" y="2374621"/>
              <a:ext cx="311480" cy="184507"/>
            </a:xfrm>
            <a:custGeom>
              <a:avLst/>
              <a:gdLst>
                <a:gd name="T0" fmla="*/ 39 w 204"/>
                <a:gd name="T1" fmla="*/ 93 h 142"/>
                <a:gd name="T2" fmla="*/ 58 w 204"/>
                <a:gd name="T3" fmla="*/ 87 h 142"/>
                <a:gd name="T4" fmla="*/ 73 w 204"/>
                <a:gd name="T5" fmla="*/ 95 h 142"/>
                <a:gd name="T6" fmla="*/ 100 w 204"/>
                <a:gd name="T7" fmla="*/ 104 h 142"/>
                <a:gd name="T8" fmla="*/ 115 w 204"/>
                <a:gd name="T9" fmla="*/ 121 h 142"/>
                <a:gd name="T10" fmla="*/ 128 w 204"/>
                <a:gd name="T11" fmla="*/ 138 h 142"/>
                <a:gd name="T12" fmla="*/ 151 w 204"/>
                <a:gd name="T13" fmla="*/ 142 h 142"/>
                <a:gd name="T14" fmla="*/ 170 w 204"/>
                <a:gd name="T15" fmla="*/ 125 h 142"/>
                <a:gd name="T16" fmla="*/ 189 w 204"/>
                <a:gd name="T17" fmla="*/ 104 h 142"/>
                <a:gd name="T18" fmla="*/ 204 w 204"/>
                <a:gd name="T19" fmla="*/ 104 h 142"/>
                <a:gd name="T20" fmla="*/ 191 w 204"/>
                <a:gd name="T21" fmla="*/ 89 h 142"/>
                <a:gd name="T22" fmla="*/ 147 w 204"/>
                <a:gd name="T23" fmla="*/ 55 h 142"/>
                <a:gd name="T24" fmla="*/ 111 w 204"/>
                <a:gd name="T25" fmla="*/ 31 h 142"/>
                <a:gd name="T26" fmla="*/ 98 w 204"/>
                <a:gd name="T27" fmla="*/ 12 h 142"/>
                <a:gd name="T28" fmla="*/ 83 w 204"/>
                <a:gd name="T29" fmla="*/ 8 h 142"/>
                <a:gd name="T30" fmla="*/ 77 w 204"/>
                <a:gd name="T31" fmla="*/ 13 h 142"/>
                <a:gd name="T32" fmla="*/ 62 w 204"/>
                <a:gd name="T33" fmla="*/ 19 h 142"/>
                <a:gd name="T34" fmla="*/ 43 w 204"/>
                <a:gd name="T35" fmla="*/ 29 h 142"/>
                <a:gd name="T36" fmla="*/ 34 w 204"/>
                <a:gd name="T37" fmla="*/ 17 h 142"/>
                <a:gd name="T38" fmla="*/ 24 w 204"/>
                <a:gd name="T39" fmla="*/ 8 h 142"/>
                <a:gd name="T40" fmla="*/ 22 w 204"/>
                <a:gd name="T41" fmla="*/ 6 h 142"/>
                <a:gd name="T42" fmla="*/ 9 w 204"/>
                <a:gd name="T43" fmla="*/ 12 h 142"/>
                <a:gd name="T44" fmla="*/ 2 w 204"/>
                <a:gd name="T45" fmla="*/ 27 h 142"/>
                <a:gd name="T46" fmla="*/ 3 w 204"/>
                <a:gd name="T47" fmla="*/ 19 h 142"/>
                <a:gd name="T48" fmla="*/ 15 w 204"/>
                <a:gd name="T49" fmla="*/ 17 h 142"/>
                <a:gd name="T50" fmla="*/ 17 w 204"/>
                <a:gd name="T51" fmla="*/ 21 h 142"/>
                <a:gd name="T52" fmla="*/ 22 w 204"/>
                <a:gd name="T53" fmla="*/ 27 h 142"/>
                <a:gd name="T54" fmla="*/ 28 w 204"/>
                <a:gd name="T55" fmla="*/ 38 h 142"/>
                <a:gd name="T56" fmla="*/ 22 w 204"/>
                <a:gd name="T57" fmla="*/ 38 h 142"/>
                <a:gd name="T58" fmla="*/ 15 w 204"/>
                <a:gd name="T59" fmla="*/ 38 h 142"/>
                <a:gd name="T60" fmla="*/ 13 w 204"/>
                <a:gd name="T61" fmla="*/ 36 h 142"/>
                <a:gd name="T62" fmla="*/ 13 w 204"/>
                <a:gd name="T63" fmla="*/ 34 h 142"/>
                <a:gd name="T64" fmla="*/ 11 w 204"/>
                <a:gd name="T65" fmla="*/ 38 h 142"/>
                <a:gd name="T66" fmla="*/ 7 w 204"/>
                <a:gd name="T67" fmla="*/ 42 h 142"/>
                <a:gd name="T68" fmla="*/ 2 w 204"/>
                <a:gd name="T69" fmla="*/ 46 h 142"/>
                <a:gd name="T70" fmla="*/ 5 w 204"/>
                <a:gd name="T71" fmla="*/ 51 h 142"/>
                <a:gd name="T72" fmla="*/ 15 w 204"/>
                <a:gd name="T73" fmla="*/ 63 h 142"/>
                <a:gd name="T74" fmla="*/ 17 w 204"/>
                <a:gd name="T75" fmla="*/ 72 h 142"/>
                <a:gd name="T76" fmla="*/ 17 w 204"/>
                <a:gd name="T77" fmla="*/ 102 h 142"/>
                <a:gd name="T78" fmla="*/ 28 w 204"/>
                <a:gd name="T79" fmla="*/ 104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04" h="142">
                  <a:moveTo>
                    <a:pt x="28" y="104"/>
                  </a:moveTo>
                  <a:lnTo>
                    <a:pt x="39" y="93"/>
                  </a:lnTo>
                  <a:lnTo>
                    <a:pt x="47" y="93"/>
                  </a:lnTo>
                  <a:lnTo>
                    <a:pt x="58" y="87"/>
                  </a:lnTo>
                  <a:lnTo>
                    <a:pt x="64" y="87"/>
                  </a:lnTo>
                  <a:lnTo>
                    <a:pt x="73" y="95"/>
                  </a:lnTo>
                  <a:lnTo>
                    <a:pt x="89" y="99"/>
                  </a:lnTo>
                  <a:lnTo>
                    <a:pt x="100" y="104"/>
                  </a:lnTo>
                  <a:lnTo>
                    <a:pt x="107" y="112"/>
                  </a:lnTo>
                  <a:lnTo>
                    <a:pt x="115" y="121"/>
                  </a:lnTo>
                  <a:lnTo>
                    <a:pt x="124" y="119"/>
                  </a:lnTo>
                  <a:lnTo>
                    <a:pt x="128" y="138"/>
                  </a:lnTo>
                  <a:lnTo>
                    <a:pt x="140" y="142"/>
                  </a:lnTo>
                  <a:lnTo>
                    <a:pt x="151" y="142"/>
                  </a:lnTo>
                  <a:lnTo>
                    <a:pt x="155" y="131"/>
                  </a:lnTo>
                  <a:lnTo>
                    <a:pt x="170" y="125"/>
                  </a:lnTo>
                  <a:lnTo>
                    <a:pt x="177" y="110"/>
                  </a:lnTo>
                  <a:lnTo>
                    <a:pt x="189" y="104"/>
                  </a:lnTo>
                  <a:lnTo>
                    <a:pt x="204" y="104"/>
                  </a:lnTo>
                  <a:lnTo>
                    <a:pt x="204" y="104"/>
                  </a:lnTo>
                  <a:lnTo>
                    <a:pt x="204" y="93"/>
                  </a:lnTo>
                  <a:lnTo>
                    <a:pt x="191" y="89"/>
                  </a:lnTo>
                  <a:lnTo>
                    <a:pt x="170" y="74"/>
                  </a:lnTo>
                  <a:lnTo>
                    <a:pt x="147" y="55"/>
                  </a:lnTo>
                  <a:lnTo>
                    <a:pt x="134" y="31"/>
                  </a:lnTo>
                  <a:lnTo>
                    <a:pt x="111" y="31"/>
                  </a:lnTo>
                  <a:lnTo>
                    <a:pt x="107" y="12"/>
                  </a:lnTo>
                  <a:lnTo>
                    <a:pt x="98" y="12"/>
                  </a:lnTo>
                  <a:lnTo>
                    <a:pt x="89" y="0"/>
                  </a:lnTo>
                  <a:lnTo>
                    <a:pt x="83" y="8"/>
                  </a:lnTo>
                  <a:lnTo>
                    <a:pt x="77" y="8"/>
                  </a:lnTo>
                  <a:lnTo>
                    <a:pt x="77" y="13"/>
                  </a:lnTo>
                  <a:lnTo>
                    <a:pt x="66" y="13"/>
                  </a:lnTo>
                  <a:lnTo>
                    <a:pt x="62" y="19"/>
                  </a:lnTo>
                  <a:lnTo>
                    <a:pt x="66" y="29"/>
                  </a:lnTo>
                  <a:lnTo>
                    <a:pt x="43" y="29"/>
                  </a:lnTo>
                  <a:lnTo>
                    <a:pt x="43" y="29"/>
                  </a:lnTo>
                  <a:lnTo>
                    <a:pt x="34" y="17"/>
                  </a:lnTo>
                  <a:lnTo>
                    <a:pt x="28" y="10"/>
                  </a:lnTo>
                  <a:lnTo>
                    <a:pt x="24" y="8"/>
                  </a:lnTo>
                  <a:lnTo>
                    <a:pt x="22" y="6"/>
                  </a:lnTo>
                  <a:lnTo>
                    <a:pt x="22" y="6"/>
                  </a:lnTo>
                  <a:lnTo>
                    <a:pt x="17" y="8"/>
                  </a:lnTo>
                  <a:lnTo>
                    <a:pt x="9" y="12"/>
                  </a:lnTo>
                  <a:lnTo>
                    <a:pt x="0" y="17"/>
                  </a:lnTo>
                  <a:lnTo>
                    <a:pt x="2" y="27"/>
                  </a:lnTo>
                  <a:lnTo>
                    <a:pt x="3" y="29"/>
                  </a:lnTo>
                  <a:lnTo>
                    <a:pt x="3" y="19"/>
                  </a:lnTo>
                  <a:lnTo>
                    <a:pt x="13" y="17"/>
                  </a:lnTo>
                  <a:lnTo>
                    <a:pt x="15" y="17"/>
                  </a:lnTo>
                  <a:lnTo>
                    <a:pt x="15" y="17"/>
                  </a:lnTo>
                  <a:lnTo>
                    <a:pt x="17" y="21"/>
                  </a:lnTo>
                  <a:lnTo>
                    <a:pt x="17" y="21"/>
                  </a:lnTo>
                  <a:lnTo>
                    <a:pt x="22" y="27"/>
                  </a:lnTo>
                  <a:lnTo>
                    <a:pt x="28" y="36"/>
                  </a:lnTo>
                  <a:lnTo>
                    <a:pt x="28" y="38"/>
                  </a:lnTo>
                  <a:lnTo>
                    <a:pt x="22" y="38"/>
                  </a:lnTo>
                  <a:lnTo>
                    <a:pt x="22" y="38"/>
                  </a:lnTo>
                  <a:lnTo>
                    <a:pt x="15" y="38"/>
                  </a:lnTo>
                  <a:lnTo>
                    <a:pt x="15" y="38"/>
                  </a:lnTo>
                  <a:lnTo>
                    <a:pt x="13" y="38"/>
                  </a:lnTo>
                  <a:lnTo>
                    <a:pt x="13" y="36"/>
                  </a:lnTo>
                  <a:lnTo>
                    <a:pt x="13" y="36"/>
                  </a:lnTo>
                  <a:lnTo>
                    <a:pt x="13" y="34"/>
                  </a:lnTo>
                  <a:lnTo>
                    <a:pt x="13" y="34"/>
                  </a:lnTo>
                  <a:lnTo>
                    <a:pt x="11" y="38"/>
                  </a:lnTo>
                  <a:lnTo>
                    <a:pt x="11" y="38"/>
                  </a:lnTo>
                  <a:lnTo>
                    <a:pt x="7" y="42"/>
                  </a:lnTo>
                  <a:lnTo>
                    <a:pt x="3" y="44"/>
                  </a:lnTo>
                  <a:lnTo>
                    <a:pt x="2" y="46"/>
                  </a:lnTo>
                  <a:lnTo>
                    <a:pt x="2" y="51"/>
                  </a:lnTo>
                  <a:lnTo>
                    <a:pt x="5" y="51"/>
                  </a:lnTo>
                  <a:lnTo>
                    <a:pt x="11" y="57"/>
                  </a:lnTo>
                  <a:lnTo>
                    <a:pt x="15" y="63"/>
                  </a:lnTo>
                  <a:lnTo>
                    <a:pt x="11" y="66"/>
                  </a:lnTo>
                  <a:lnTo>
                    <a:pt x="17" y="72"/>
                  </a:lnTo>
                  <a:lnTo>
                    <a:pt x="17" y="89"/>
                  </a:lnTo>
                  <a:lnTo>
                    <a:pt x="17" y="102"/>
                  </a:lnTo>
                  <a:lnTo>
                    <a:pt x="28" y="104"/>
                  </a:lnTo>
                  <a:lnTo>
                    <a:pt x="28" y="104"/>
                  </a:lnTo>
                  <a:lnTo>
                    <a:pt x="28" y="104"/>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12" name="Freeform 312">
              <a:extLst>
                <a:ext uri="{FF2B5EF4-FFF2-40B4-BE49-F238E27FC236}">
                  <a16:creationId xmlns:a16="http://schemas.microsoft.com/office/drawing/2014/main" id="{D4AAEAF3-5E95-DA47-B7B3-D4B00AFD6022}"/>
                </a:ext>
              </a:extLst>
            </p:cNvPr>
            <p:cNvSpPr>
              <a:spLocks/>
            </p:cNvSpPr>
            <p:nvPr userDrawn="1"/>
          </p:nvSpPr>
          <p:spPr bwMode="auto">
            <a:xfrm>
              <a:off x="1941050" y="2394111"/>
              <a:ext cx="100773" cy="87056"/>
            </a:xfrm>
            <a:custGeom>
              <a:avLst/>
              <a:gdLst>
                <a:gd name="T0" fmla="*/ 21 w 66"/>
                <a:gd name="T1" fmla="*/ 57 h 67"/>
                <a:gd name="T2" fmla="*/ 21 w 66"/>
                <a:gd name="T3" fmla="*/ 42 h 67"/>
                <a:gd name="T4" fmla="*/ 9 w 66"/>
                <a:gd name="T5" fmla="*/ 31 h 67"/>
                <a:gd name="T6" fmla="*/ 6 w 66"/>
                <a:gd name="T7" fmla="*/ 23 h 67"/>
                <a:gd name="T8" fmla="*/ 0 w 66"/>
                <a:gd name="T9" fmla="*/ 14 h 67"/>
                <a:gd name="T10" fmla="*/ 4 w 66"/>
                <a:gd name="T11" fmla="*/ 10 h 67"/>
                <a:gd name="T12" fmla="*/ 9 w 66"/>
                <a:gd name="T13" fmla="*/ 10 h 67"/>
                <a:gd name="T14" fmla="*/ 11 w 66"/>
                <a:gd name="T15" fmla="*/ 14 h 67"/>
                <a:gd name="T16" fmla="*/ 23 w 66"/>
                <a:gd name="T17" fmla="*/ 14 h 67"/>
                <a:gd name="T18" fmla="*/ 23 w 66"/>
                <a:gd name="T19" fmla="*/ 8 h 67"/>
                <a:gd name="T20" fmla="*/ 19 w 66"/>
                <a:gd name="T21" fmla="*/ 2 h 67"/>
                <a:gd name="T22" fmla="*/ 21 w 66"/>
                <a:gd name="T23" fmla="*/ 0 h 67"/>
                <a:gd name="T24" fmla="*/ 34 w 66"/>
                <a:gd name="T25" fmla="*/ 12 h 67"/>
                <a:gd name="T26" fmla="*/ 41 w 66"/>
                <a:gd name="T27" fmla="*/ 12 h 67"/>
                <a:gd name="T28" fmla="*/ 51 w 66"/>
                <a:gd name="T29" fmla="*/ 4 h 67"/>
                <a:gd name="T30" fmla="*/ 51 w 66"/>
                <a:gd name="T31" fmla="*/ 4 h 67"/>
                <a:gd name="T32" fmla="*/ 53 w 66"/>
                <a:gd name="T33" fmla="*/ 6 h 67"/>
                <a:gd name="T34" fmla="*/ 57 w 66"/>
                <a:gd name="T35" fmla="*/ 14 h 67"/>
                <a:gd name="T36" fmla="*/ 57 w 66"/>
                <a:gd name="T37" fmla="*/ 14 h 67"/>
                <a:gd name="T38" fmla="*/ 66 w 66"/>
                <a:gd name="T39" fmla="*/ 21 h 67"/>
                <a:gd name="T40" fmla="*/ 66 w 66"/>
                <a:gd name="T41" fmla="*/ 21 h 67"/>
                <a:gd name="T42" fmla="*/ 66 w 66"/>
                <a:gd name="T43" fmla="*/ 25 h 67"/>
                <a:gd name="T44" fmla="*/ 66 w 66"/>
                <a:gd name="T45" fmla="*/ 29 h 67"/>
                <a:gd name="T46" fmla="*/ 66 w 66"/>
                <a:gd name="T47" fmla="*/ 29 h 67"/>
                <a:gd name="T48" fmla="*/ 66 w 66"/>
                <a:gd name="T49" fmla="*/ 34 h 67"/>
                <a:gd name="T50" fmla="*/ 64 w 66"/>
                <a:gd name="T51" fmla="*/ 34 h 67"/>
                <a:gd name="T52" fmla="*/ 62 w 66"/>
                <a:gd name="T53" fmla="*/ 42 h 67"/>
                <a:gd name="T54" fmla="*/ 60 w 66"/>
                <a:gd name="T55" fmla="*/ 51 h 67"/>
                <a:gd name="T56" fmla="*/ 57 w 66"/>
                <a:gd name="T57" fmla="*/ 55 h 67"/>
                <a:gd name="T58" fmla="*/ 57 w 66"/>
                <a:gd name="T59" fmla="*/ 63 h 67"/>
                <a:gd name="T60" fmla="*/ 55 w 66"/>
                <a:gd name="T61" fmla="*/ 67 h 67"/>
                <a:gd name="T62" fmla="*/ 55 w 66"/>
                <a:gd name="T63" fmla="*/ 67 h 67"/>
                <a:gd name="T64" fmla="*/ 41 w 66"/>
                <a:gd name="T65" fmla="*/ 61 h 67"/>
                <a:gd name="T66" fmla="*/ 47 w 66"/>
                <a:gd name="T67" fmla="*/ 48 h 67"/>
                <a:gd name="T68" fmla="*/ 41 w 66"/>
                <a:gd name="T69" fmla="*/ 42 h 67"/>
                <a:gd name="T70" fmla="*/ 21 w 66"/>
                <a:gd name="T71" fmla="*/ 57 h 67"/>
                <a:gd name="T72" fmla="*/ 21 w 66"/>
                <a:gd name="T73" fmla="*/ 57 h 67"/>
                <a:gd name="T74" fmla="*/ 21 w 66"/>
                <a:gd name="T75" fmla="*/ 57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6" h="67">
                  <a:moveTo>
                    <a:pt x="21" y="57"/>
                  </a:moveTo>
                  <a:lnTo>
                    <a:pt x="21" y="42"/>
                  </a:lnTo>
                  <a:lnTo>
                    <a:pt x="9" y="31"/>
                  </a:lnTo>
                  <a:lnTo>
                    <a:pt x="6" y="23"/>
                  </a:lnTo>
                  <a:lnTo>
                    <a:pt x="0" y="14"/>
                  </a:lnTo>
                  <a:lnTo>
                    <a:pt x="4" y="10"/>
                  </a:lnTo>
                  <a:lnTo>
                    <a:pt x="9" y="10"/>
                  </a:lnTo>
                  <a:lnTo>
                    <a:pt x="11" y="14"/>
                  </a:lnTo>
                  <a:lnTo>
                    <a:pt x="23" y="14"/>
                  </a:lnTo>
                  <a:lnTo>
                    <a:pt x="23" y="8"/>
                  </a:lnTo>
                  <a:lnTo>
                    <a:pt x="19" y="2"/>
                  </a:lnTo>
                  <a:lnTo>
                    <a:pt x="21" y="0"/>
                  </a:lnTo>
                  <a:lnTo>
                    <a:pt x="34" y="12"/>
                  </a:lnTo>
                  <a:lnTo>
                    <a:pt x="41" y="12"/>
                  </a:lnTo>
                  <a:lnTo>
                    <a:pt x="51" y="4"/>
                  </a:lnTo>
                  <a:lnTo>
                    <a:pt x="51" y="4"/>
                  </a:lnTo>
                  <a:lnTo>
                    <a:pt x="53" y="6"/>
                  </a:lnTo>
                  <a:lnTo>
                    <a:pt x="57" y="14"/>
                  </a:lnTo>
                  <a:lnTo>
                    <a:pt x="57" y="14"/>
                  </a:lnTo>
                  <a:lnTo>
                    <a:pt x="66" y="21"/>
                  </a:lnTo>
                  <a:lnTo>
                    <a:pt x="66" y="21"/>
                  </a:lnTo>
                  <a:lnTo>
                    <a:pt x="66" y="25"/>
                  </a:lnTo>
                  <a:lnTo>
                    <a:pt x="66" y="29"/>
                  </a:lnTo>
                  <a:lnTo>
                    <a:pt x="66" y="29"/>
                  </a:lnTo>
                  <a:lnTo>
                    <a:pt x="66" y="34"/>
                  </a:lnTo>
                  <a:lnTo>
                    <a:pt x="64" y="34"/>
                  </a:lnTo>
                  <a:lnTo>
                    <a:pt x="62" y="42"/>
                  </a:lnTo>
                  <a:lnTo>
                    <a:pt x="60" y="51"/>
                  </a:lnTo>
                  <a:lnTo>
                    <a:pt x="57" y="55"/>
                  </a:lnTo>
                  <a:lnTo>
                    <a:pt x="57" y="63"/>
                  </a:lnTo>
                  <a:lnTo>
                    <a:pt x="55" y="67"/>
                  </a:lnTo>
                  <a:lnTo>
                    <a:pt x="55" y="67"/>
                  </a:lnTo>
                  <a:lnTo>
                    <a:pt x="41" y="61"/>
                  </a:lnTo>
                  <a:lnTo>
                    <a:pt x="47" y="48"/>
                  </a:lnTo>
                  <a:lnTo>
                    <a:pt x="41" y="42"/>
                  </a:lnTo>
                  <a:lnTo>
                    <a:pt x="21" y="57"/>
                  </a:lnTo>
                  <a:lnTo>
                    <a:pt x="21" y="57"/>
                  </a:lnTo>
                  <a:lnTo>
                    <a:pt x="21" y="57"/>
                  </a:lnTo>
                  <a:close/>
                </a:path>
              </a:pathLst>
            </a:custGeom>
            <a:solidFill>
              <a:schemeClr val="bg1">
                <a:lumMod val="85000"/>
              </a:schemeClr>
            </a:solidFill>
            <a:ln w="635" cap="rnd">
              <a:solidFill>
                <a:schemeClr val="bg1">
                  <a:alpha val="17000"/>
                </a:schemeClr>
              </a:solidFill>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13" name="Freeform 313">
              <a:extLst>
                <a:ext uri="{FF2B5EF4-FFF2-40B4-BE49-F238E27FC236}">
                  <a16:creationId xmlns:a16="http://schemas.microsoft.com/office/drawing/2014/main" id="{AC0F4ED4-99FF-C844-B3FA-3B76716295D7}"/>
                </a:ext>
              </a:extLst>
            </p:cNvPr>
            <p:cNvSpPr>
              <a:spLocks/>
            </p:cNvSpPr>
            <p:nvPr userDrawn="1"/>
          </p:nvSpPr>
          <p:spPr bwMode="auto">
            <a:xfrm>
              <a:off x="1941050" y="2394111"/>
              <a:ext cx="100773" cy="87056"/>
            </a:xfrm>
            <a:custGeom>
              <a:avLst/>
              <a:gdLst>
                <a:gd name="T0" fmla="*/ 21 w 66"/>
                <a:gd name="T1" fmla="*/ 57 h 67"/>
                <a:gd name="T2" fmla="*/ 21 w 66"/>
                <a:gd name="T3" fmla="*/ 42 h 67"/>
                <a:gd name="T4" fmla="*/ 9 w 66"/>
                <a:gd name="T5" fmla="*/ 31 h 67"/>
                <a:gd name="T6" fmla="*/ 6 w 66"/>
                <a:gd name="T7" fmla="*/ 23 h 67"/>
                <a:gd name="T8" fmla="*/ 0 w 66"/>
                <a:gd name="T9" fmla="*/ 14 h 67"/>
                <a:gd name="T10" fmla="*/ 4 w 66"/>
                <a:gd name="T11" fmla="*/ 10 h 67"/>
                <a:gd name="T12" fmla="*/ 9 w 66"/>
                <a:gd name="T13" fmla="*/ 10 h 67"/>
                <a:gd name="T14" fmla="*/ 11 w 66"/>
                <a:gd name="T15" fmla="*/ 14 h 67"/>
                <a:gd name="T16" fmla="*/ 23 w 66"/>
                <a:gd name="T17" fmla="*/ 14 h 67"/>
                <a:gd name="T18" fmla="*/ 23 w 66"/>
                <a:gd name="T19" fmla="*/ 8 h 67"/>
                <a:gd name="T20" fmla="*/ 19 w 66"/>
                <a:gd name="T21" fmla="*/ 2 h 67"/>
                <a:gd name="T22" fmla="*/ 21 w 66"/>
                <a:gd name="T23" fmla="*/ 0 h 67"/>
                <a:gd name="T24" fmla="*/ 34 w 66"/>
                <a:gd name="T25" fmla="*/ 12 h 67"/>
                <a:gd name="T26" fmla="*/ 41 w 66"/>
                <a:gd name="T27" fmla="*/ 12 h 67"/>
                <a:gd name="T28" fmla="*/ 51 w 66"/>
                <a:gd name="T29" fmla="*/ 4 h 67"/>
                <a:gd name="T30" fmla="*/ 51 w 66"/>
                <a:gd name="T31" fmla="*/ 4 h 67"/>
                <a:gd name="T32" fmla="*/ 53 w 66"/>
                <a:gd name="T33" fmla="*/ 6 h 67"/>
                <a:gd name="T34" fmla="*/ 57 w 66"/>
                <a:gd name="T35" fmla="*/ 14 h 67"/>
                <a:gd name="T36" fmla="*/ 57 w 66"/>
                <a:gd name="T37" fmla="*/ 14 h 67"/>
                <a:gd name="T38" fmla="*/ 66 w 66"/>
                <a:gd name="T39" fmla="*/ 21 h 67"/>
                <a:gd name="T40" fmla="*/ 66 w 66"/>
                <a:gd name="T41" fmla="*/ 21 h 67"/>
                <a:gd name="T42" fmla="*/ 66 w 66"/>
                <a:gd name="T43" fmla="*/ 25 h 67"/>
                <a:gd name="T44" fmla="*/ 66 w 66"/>
                <a:gd name="T45" fmla="*/ 29 h 67"/>
                <a:gd name="T46" fmla="*/ 66 w 66"/>
                <a:gd name="T47" fmla="*/ 29 h 67"/>
                <a:gd name="T48" fmla="*/ 66 w 66"/>
                <a:gd name="T49" fmla="*/ 34 h 67"/>
                <a:gd name="T50" fmla="*/ 64 w 66"/>
                <a:gd name="T51" fmla="*/ 34 h 67"/>
                <a:gd name="T52" fmla="*/ 62 w 66"/>
                <a:gd name="T53" fmla="*/ 42 h 67"/>
                <a:gd name="T54" fmla="*/ 60 w 66"/>
                <a:gd name="T55" fmla="*/ 51 h 67"/>
                <a:gd name="T56" fmla="*/ 57 w 66"/>
                <a:gd name="T57" fmla="*/ 55 h 67"/>
                <a:gd name="T58" fmla="*/ 57 w 66"/>
                <a:gd name="T59" fmla="*/ 63 h 67"/>
                <a:gd name="T60" fmla="*/ 55 w 66"/>
                <a:gd name="T61" fmla="*/ 67 h 67"/>
                <a:gd name="T62" fmla="*/ 55 w 66"/>
                <a:gd name="T63" fmla="*/ 67 h 67"/>
                <a:gd name="T64" fmla="*/ 41 w 66"/>
                <a:gd name="T65" fmla="*/ 61 h 67"/>
                <a:gd name="T66" fmla="*/ 47 w 66"/>
                <a:gd name="T67" fmla="*/ 48 h 67"/>
                <a:gd name="T68" fmla="*/ 41 w 66"/>
                <a:gd name="T69" fmla="*/ 42 h 67"/>
                <a:gd name="T70" fmla="*/ 21 w 66"/>
                <a:gd name="T71" fmla="*/ 57 h 67"/>
                <a:gd name="T72" fmla="*/ 21 w 66"/>
                <a:gd name="T73" fmla="*/ 57 h 67"/>
                <a:gd name="T74" fmla="*/ 21 w 66"/>
                <a:gd name="T75" fmla="*/ 57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6" h="67">
                  <a:moveTo>
                    <a:pt x="21" y="57"/>
                  </a:moveTo>
                  <a:lnTo>
                    <a:pt x="21" y="42"/>
                  </a:lnTo>
                  <a:lnTo>
                    <a:pt x="9" y="31"/>
                  </a:lnTo>
                  <a:lnTo>
                    <a:pt x="6" y="23"/>
                  </a:lnTo>
                  <a:lnTo>
                    <a:pt x="0" y="14"/>
                  </a:lnTo>
                  <a:lnTo>
                    <a:pt x="4" y="10"/>
                  </a:lnTo>
                  <a:lnTo>
                    <a:pt x="9" y="10"/>
                  </a:lnTo>
                  <a:lnTo>
                    <a:pt x="11" y="14"/>
                  </a:lnTo>
                  <a:lnTo>
                    <a:pt x="23" y="14"/>
                  </a:lnTo>
                  <a:lnTo>
                    <a:pt x="23" y="8"/>
                  </a:lnTo>
                  <a:lnTo>
                    <a:pt x="19" y="2"/>
                  </a:lnTo>
                  <a:lnTo>
                    <a:pt x="21" y="0"/>
                  </a:lnTo>
                  <a:lnTo>
                    <a:pt x="34" y="12"/>
                  </a:lnTo>
                  <a:lnTo>
                    <a:pt x="41" y="12"/>
                  </a:lnTo>
                  <a:lnTo>
                    <a:pt x="51" y="4"/>
                  </a:lnTo>
                  <a:lnTo>
                    <a:pt x="51" y="4"/>
                  </a:lnTo>
                  <a:lnTo>
                    <a:pt x="53" y="6"/>
                  </a:lnTo>
                  <a:lnTo>
                    <a:pt x="57" y="14"/>
                  </a:lnTo>
                  <a:lnTo>
                    <a:pt x="57" y="14"/>
                  </a:lnTo>
                  <a:lnTo>
                    <a:pt x="66" y="21"/>
                  </a:lnTo>
                  <a:lnTo>
                    <a:pt x="66" y="21"/>
                  </a:lnTo>
                  <a:lnTo>
                    <a:pt x="66" y="25"/>
                  </a:lnTo>
                  <a:lnTo>
                    <a:pt x="66" y="29"/>
                  </a:lnTo>
                  <a:lnTo>
                    <a:pt x="66" y="29"/>
                  </a:lnTo>
                  <a:lnTo>
                    <a:pt x="66" y="34"/>
                  </a:lnTo>
                  <a:lnTo>
                    <a:pt x="64" y="34"/>
                  </a:lnTo>
                  <a:lnTo>
                    <a:pt x="62" y="42"/>
                  </a:lnTo>
                  <a:lnTo>
                    <a:pt x="60" y="51"/>
                  </a:lnTo>
                  <a:lnTo>
                    <a:pt x="57" y="55"/>
                  </a:lnTo>
                  <a:lnTo>
                    <a:pt x="57" y="63"/>
                  </a:lnTo>
                  <a:lnTo>
                    <a:pt x="55" y="67"/>
                  </a:lnTo>
                  <a:lnTo>
                    <a:pt x="55" y="67"/>
                  </a:lnTo>
                  <a:lnTo>
                    <a:pt x="41" y="61"/>
                  </a:lnTo>
                  <a:lnTo>
                    <a:pt x="47" y="48"/>
                  </a:lnTo>
                  <a:lnTo>
                    <a:pt x="41" y="42"/>
                  </a:lnTo>
                  <a:lnTo>
                    <a:pt x="21" y="57"/>
                  </a:lnTo>
                  <a:lnTo>
                    <a:pt x="21" y="57"/>
                  </a:lnTo>
                  <a:lnTo>
                    <a:pt x="21" y="57"/>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14" name="Freeform 314">
              <a:extLst>
                <a:ext uri="{FF2B5EF4-FFF2-40B4-BE49-F238E27FC236}">
                  <a16:creationId xmlns:a16="http://schemas.microsoft.com/office/drawing/2014/main" id="{1F1A27FE-06A6-2E4D-A6F6-97AF09DA6A9A}"/>
                </a:ext>
              </a:extLst>
            </p:cNvPr>
            <p:cNvSpPr>
              <a:spLocks/>
            </p:cNvSpPr>
            <p:nvPr userDrawn="1"/>
          </p:nvSpPr>
          <p:spPr bwMode="auto">
            <a:xfrm>
              <a:off x="2183822" y="2303157"/>
              <a:ext cx="369501" cy="214392"/>
            </a:xfrm>
            <a:custGeom>
              <a:avLst/>
              <a:gdLst>
                <a:gd name="T0" fmla="*/ 0 w 242"/>
                <a:gd name="T1" fmla="*/ 82 h 165"/>
                <a:gd name="T2" fmla="*/ 0 w 242"/>
                <a:gd name="T3" fmla="*/ 12 h 165"/>
                <a:gd name="T4" fmla="*/ 38 w 242"/>
                <a:gd name="T5" fmla="*/ 0 h 165"/>
                <a:gd name="T6" fmla="*/ 66 w 242"/>
                <a:gd name="T7" fmla="*/ 19 h 165"/>
                <a:gd name="T8" fmla="*/ 85 w 242"/>
                <a:gd name="T9" fmla="*/ 40 h 165"/>
                <a:gd name="T10" fmla="*/ 126 w 242"/>
                <a:gd name="T11" fmla="*/ 38 h 165"/>
                <a:gd name="T12" fmla="*/ 145 w 242"/>
                <a:gd name="T13" fmla="*/ 57 h 165"/>
                <a:gd name="T14" fmla="*/ 145 w 242"/>
                <a:gd name="T15" fmla="*/ 72 h 165"/>
                <a:gd name="T16" fmla="*/ 153 w 242"/>
                <a:gd name="T17" fmla="*/ 74 h 165"/>
                <a:gd name="T18" fmla="*/ 153 w 242"/>
                <a:gd name="T19" fmla="*/ 86 h 165"/>
                <a:gd name="T20" fmla="*/ 174 w 242"/>
                <a:gd name="T21" fmla="*/ 87 h 165"/>
                <a:gd name="T22" fmla="*/ 176 w 242"/>
                <a:gd name="T23" fmla="*/ 95 h 165"/>
                <a:gd name="T24" fmla="*/ 181 w 242"/>
                <a:gd name="T25" fmla="*/ 97 h 165"/>
                <a:gd name="T26" fmla="*/ 191 w 242"/>
                <a:gd name="T27" fmla="*/ 78 h 165"/>
                <a:gd name="T28" fmla="*/ 196 w 242"/>
                <a:gd name="T29" fmla="*/ 78 h 165"/>
                <a:gd name="T30" fmla="*/ 202 w 242"/>
                <a:gd name="T31" fmla="*/ 74 h 165"/>
                <a:gd name="T32" fmla="*/ 215 w 242"/>
                <a:gd name="T33" fmla="*/ 67 h 165"/>
                <a:gd name="T34" fmla="*/ 215 w 242"/>
                <a:gd name="T35" fmla="*/ 72 h 165"/>
                <a:gd name="T36" fmla="*/ 212 w 242"/>
                <a:gd name="T37" fmla="*/ 76 h 165"/>
                <a:gd name="T38" fmla="*/ 208 w 242"/>
                <a:gd name="T39" fmla="*/ 82 h 165"/>
                <a:gd name="T40" fmla="*/ 217 w 242"/>
                <a:gd name="T41" fmla="*/ 86 h 165"/>
                <a:gd name="T42" fmla="*/ 227 w 242"/>
                <a:gd name="T43" fmla="*/ 84 h 165"/>
                <a:gd name="T44" fmla="*/ 242 w 242"/>
                <a:gd name="T45" fmla="*/ 95 h 165"/>
                <a:gd name="T46" fmla="*/ 227 w 242"/>
                <a:gd name="T47" fmla="*/ 103 h 165"/>
                <a:gd name="T48" fmla="*/ 210 w 242"/>
                <a:gd name="T49" fmla="*/ 103 h 165"/>
                <a:gd name="T50" fmla="*/ 210 w 242"/>
                <a:gd name="T51" fmla="*/ 91 h 165"/>
                <a:gd name="T52" fmla="*/ 208 w 242"/>
                <a:gd name="T53" fmla="*/ 89 h 165"/>
                <a:gd name="T54" fmla="*/ 202 w 242"/>
                <a:gd name="T55" fmla="*/ 95 h 165"/>
                <a:gd name="T56" fmla="*/ 193 w 242"/>
                <a:gd name="T57" fmla="*/ 95 h 165"/>
                <a:gd name="T58" fmla="*/ 193 w 242"/>
                <a:gd name="T59" fmla="*/ 103 h 165"/>
                <a:gd name="T60" fmla="*/ 181 w 242"/>
                <a:gd name="T61" fmla="*/ 104 h 165"/>
                <a:gd name="T62" fmla="*/ 181 w 242"/>
                <a:gd name="T63" fmla="*/ 116 h 165"/>
                <a:gd name="T64" fmla="*/ 166 w 242"/>
                <a:gd name="T65" fmla="*/ 116 h 165"/>
                <a:gd name="T66" fmla="*/ 160 w 242"/>
                <a:gd name="T67" fmla="*/ 123 h 165"/>
                <a:gd name="T68" fmla="*/ 172 w 242"/>
                <a:gd name="T69" fmla="*/ 129 h 165"/>
                <a:gd name="T70" fmla="*/ 172 w 242"/>
                <a:gd name="T71" fmla="*/ 133 h 165"/>
                <a:gd name="T72" fmla="*/ 179 w 242"/>
                <a:gd name="T73" fmla="*/ 146 h 165"/>
                <a:gd name="T74" fmla="*/ 170 w 242"/>
                <a:gd name="T75" fmla="*/ 157 h 165"/>
                <a:gd name="T76" fmla="*/ 170 w 242"/>
                <a:gd name="T77" fmla="*/ 165 h 165"/>
                <a:gd name="T78" fmla="*/ 153 w 242"/>
                <a:gd name="T79" fmla="*/ 159 h 165"/>
                <a:gd name="T80" fmla="*/ 153 w 242"/>
                <a:gd name="T81" fmla="*/ 148 h 165"/>
                <a:gd name="T82" fmla="*/ 138 w 242"/>
                <a:gd name="T83" fmla="*/ 144 h 165"/>
                <a:gd name="T84" fmla="*/ 119 w 242"/>
                <a:gd name="T85" fmla="*/ 129 h 165"/>
                <a:gd name="T86" fmla="*/ 96 w 242"/>
                <a:gd name="T87" fmla="*/ 108 h 165"/>
                <a:gd name="T88" fmla="*/ 83 w 242"/>
                <a:gd name="T89" fmla="*/ 86 h 165"/>
                <a:gd name="T90" fmla="*/ 60 w 242"/>
                <a:gd name="T91" fmla="*/ 86 h 165"/>
                <a:gd name="T92" fmla="*/ 56 w 242"/>
                <a:gd name="T93" fmla="*/ 67 h 165"/>
                <a:gd name="T94" fmla="*/ 49 w 242"/>
                <a:gd name="T95" fmla="*/ 67 h 165"/>
                <a:gd name="T96" fmla="*/ 38 w 242"/>
                <a:gd name="T97" fmla="*/ 55 h 165"/>
                <a:gd name="T98" fmla="*/ 32 w 242"/>
                <a:gd name="T99" fmla="*/ 63 h 165"/>
                <a:gd name="T100" fmla="*/ 28 w 242"/>
                <a:gd name="T101" fmla="*/ 63 h 165"/>
                <a:gd name="T102" fmla="*/ 28 w 242"/>
                <a:gd name="T103" fmla="*/ 68 h 165"/>
                <a:gd name="T104" fmla="*/ 17 w 242"/>
                <a:gd name="T105" fmla="*/ 67 h 165"/>
                <a:gd name="T106" fmla="*/ 11 w 242"/>
                <a:gd name="T107" fmla="*/ 74 h 165"/>
                <a:gd name="T108" fmla="*/ 17 w 242"/>
                <a:gd name="T109" fmla="*/ 84 h 165"/>
                <a:gd name="T110" fmla="*/ 0 w 242"/>
                <a:gd name="T111" fmla="*/ 82 h 165"/>
                <a:gd name="T112" fmla="*/ 0 w 242"/>
                <a:gd name="T113" fmla="*/ 82 h 165"/>
                <a:gd name="T114" fmla="*/ 0 w 242"/>
                <a:gd name="T115" fmla="*/ 82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42" h="165">
                  <a:moveTo>
                    <a:pt x="0" y="82"/>
                  </a:moveTo>
                  <a:lnTo>
                    <a:pt x="0" y="12"/>
                  </a:lnTo>
                  <a:lnTo>
                    <a:pt x="38" y="0"/>
                  </a:lnTo>
                  <a:lnTo>
                    <a:pt x="66" y="19"/>
                  </a:lnTo>
                  <a:lnTo>
                    <a:pt x="85" y="40"/>
                  </a:lnTo>
                  <a:lnTo>
                    <a:pt x="126" y="38"/>
                  </a:lnTo>
                  <a:lnTo>
                    <a:pt x="145" y="57"/>
                  </a:lnTo>
                  <a:lnTo>
                    <a:pt x="145" y="72"/>
                  </a:lnTo>
                  <a:lnTo>
                    <a:pt x="153" y="74"/>
                  </a:lnTo>
                  <a:lnTo>
                    <a:pt x="153" y="86"/>
                  </a:lnTo>
                  <a:lnTo>
                    <a:pt x="174" y="87"/>
                  </a:lnTo>
                  <a:lnTo>
                    <a:pt x="176" y="95"/>
                  </a:lnTo>
                  <a:lnTo>
                    <a:pt x="181" y="97"/>
                  </a:lnTo>
                  <a:lnTo>
                    <a:pt x="191" y="78"/>
                  </a:lnTo>
                  <a:lnTo>
                    <a:pt x="196" y="78"/>
                  </a:lnTo>
                  <a:lnTo>
                    <a:pt x="202" y="74"/>
                  </a:lnTo>
                  <a:lnTo>
                    <a:pt x="215" y="67"/>
                  </a:lnTo>
                  <a:lnTo>
                    <a:pt x="215" y="72"/>
                  </a:lnTo>
                  <a:lnTo>
                    <a:pt x="212" y="76"/>
                  </a:lnTo>
                  <a:lnTo>
                    <a:pt x="208" y="82"/>
                  </a:lnTo>
                  <a:lnTo>
                    <a:pt x="217" y="86"/>
                  </a:lnTo>
                  <a:lnTo>
                    <a:pt x="227" y="84"/>
                  </a:lnTo>
                  <a:lnTo>
                    <a:pt x="242" y="95"/>
                  </a:lnTo>
                  <a:lnTo>
                    <a:pt x="227" y="103"/>
                  </a:lnTo>
                  <a:lnTo>
                    <a:pt x="210" y="103"/>
                  </a:lnTo>
                  <a:lnTo>
                    <a:pt x="210" y="91"/>
                  </a:lnTo>
                  <a:lnTo>
                    <a:pt x="208" y="89"/>
                  </a:lnTo>
                  <a:lnTo>
                    <a:pt x="202" y="95"/>
                  </a:lnTo>
                  <a:lnTo>
                    <a:pt x="193" y="95"/>
                  </a:lnTo>
                  <a:lnTo>
                    <a:pt x="193" y="103"/>
                  </a:lnTo>
                  <a:lnTo>
                    <a:pt x="181" y="104"/>
                  </a:lnTo>
                  <a:lnTo>
                    <a:pt x="181" y="116"/>
                  </a:lnTo>
                  <a:lnTo>
                    <a:pt x="166" y="116"/>
                  </a:lnTo>
                  <a:lnTo>
                    <a:pt x="160" y="123"/>
                  </a:lnTo>
                  <a:lnTo>
                    <a:pt x="172" y="129"/>
                  </a:lnTo>
                  <a:lnTo>
                    <a:pt x="172" y="133"/>
                  </a:lnTo>
                  <a:lnTo>
                    <a:pt x="179" y="146"/>
                  </a:lnTo>
                  <a:lnTo>
                    <a:pt x="170" y="157"/>
                  </a:lnTo>
                  <a:lnTo>
                    <a:pt x="170" y="165"/>
                  </a:lnTo>
                  <a:lnTo>
                    <a:pt x="153" y="159"/>
                  </a:lnTo>
                  <a:lnTo>
                    <a:pt x="153" y="148"/>
                  </a:lnTo>
                  <a:lnTo>
                    <a:pt x="138" y="144"/>
                  </a:lnTo>
                  <a:lnTo>
                    <a:pt x="119" y="129"/>
                  </a:lnTo>
                  <a:lnTo>
                    <a:pt x="96" y="108"/>
                  </a:lnTo>
                  <a:lnTo>
                    <a:pt x="83" y="86"/>
                  </a:lnTo>
                  <a:lnTo>
                    <a:pt x="60" y="86"/>
                  </a:lnTo>
                  <a:lnTo>
                    <a:pt x="56" y="67"/>
                  </a:lnTo>
                  <a:lnTo>
                    <a:pt x="49" y="67"/>
                  </a:lnTo>
                  <a:lnTo>
                    <a:pt x="38" y="55"/>
                  </a:lnTo>
                  <a:lnTo>
                    <a:pt x="32" y="63"/>
                  </a:lnTo>
                  <a:lnTo>
                    <a:pt x="28" y="63"/>
                  </a:lnTo>
                  <a:lnTo>
                    <a:pt x="28" y="68"/>
                  </a:lnTo>
                  <a:lnTo>
                    <a:pt x="17" y="67"/>
                  </a:lnTo>
                  <a:lnTo>
                    <a:pt x="11" y="74"/>
                  </a:lnTo>
                  <a:lnTo>
                    <a:pt x="17" y="84"/>
                  </a:lnTo>
                  <a:lnTo>
                    <a:pt x="0" y="82"/>
                  </a:lnTo>
                  <a:lnTo>
                    <a:pt x="0" y="82"/>
                  </a:lnTo>
                  <a:lnTo>
                    <a:pt x="0" y="82"/>
                  </a:lnTo>
                  <a:close/>
                </a:path>
              </a:pathLst>
            </a:custGeom>
            <a:solidFill>
              <a:schemeClr val="bg1">
                <a:lumMod val="85000"/>
              </a:schemeClr>
            </a:solidFill>
            <a:ln w="635" cap="rnd">
              <a:solidFill>
                <a:schemeClr val="bg1">
                  <a:alpha val="17000"/>
                </a:schemeClr>
              </a:solidFill>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15" name="Freeform 315">
              <a:extLst>
                <a:ext uri="{FF2B5EF4-FFF2-40B4-BE49-F238E27FC236}">
                  <a16:creationId xmlns:a16="http://schemas.microsoft.com/office/drawing/2014/main" id="{442045A3-C402-C94E-9CCE-8C9A1F164163}"/>
                </a:ext>
              </a:extLst>
            </p:cNvPr>
            <p:cNvSpPr>
              <a:spLocks/>
            </p:cNvSpPr>
            <p:nvPr userDrawn="1"/>
          </p:nvSpPr>
          <p:spPr bwMode="auto">
            <a:xfrm>
              <a:off x="2183822" y="2303157"/>
              <a:ext cx="369501" cy="214392"/>
            </a:xfrm>
            <a:custGeom>
              <a:avLst/>
              <a:gdLst>
                <a:gd name="T0" fmla="*/ 0 w 242"/>
                <a:gd name="T1" fmla="*/ 82 h 165"/>
                <a:gd name="T2" fmla="*/ 0 w 242"/>
                <a:gd name="T3" fmla="*/ 12 h 165"/>
                <a:gd name="T4" fmla="*/ 38 w 242"/>
                <a:gd name="T5" fmla="*/ 0 h 165"/>
                <a:gd name="T6" fmla="*/ 66 w 242"/>
                <a:gd name="T7" fmla="*/ 19 h 165"/>
                <a:gd name="T8" fmla="*/ 85 w 242"/>
                <a:gd name="T9" fmla="*/ 40 h 165"/>
                <a:gd name="T10" fmla="*/ 126 w 242"/>
                <a:gd name="T11" fmla="*/ 38 h 165"/>
                <a:gd name="T12" fmla="*/ 145 w 242"/>
                <a:gd name="T13" fmla="*/ 57 h 165"/>
                <a:gd name="T14" fmla="*/ 145 w 242"/>
                <a:gd name="T15" fmla="*/ 72 h 165"/>
                <a:gd name="T16" fmla="*/ 153 w 242"/>
                <a:gd name="T17" fmla="*/ 74 h 165"/>
                <a:gd name="T18" fmla="*/ 153 w 242"/>
                <a:gd name="T19" fmla="*/ 86 h 165"/>
                <a:gd name="T20" fmla="*/ 174 w 242"/>
                <a:gd name="T21" fmla="*/ 87 h 165"/>
                <a:gd name="T22" fmla="*/ 176 w 242"/>
                <a:gd name="T23" fmla="*/ 95 h 165"/>
                <a:gd name="T24" fmla="*/ 181 w 242"/>
                <a:gd name="T25" fmla="*/ 97 h 165"/>
                <a:gd name="T26" fmla="*/ 191 w 242"/>
                <a:gd name="T27" fmla="*/ 78 h 165"/>
                <a:gd name="T28" fmla="*/ 196 w 242"/>
                <a:gd name="T29" fmla="*/ 78 h 165"/>
                <a:gd name="T30" fmla="*/ 202 w 242"/>
                <a:gd name="T31" fmla="*/ 74 h 165"/>
                <a:gd name="T32" fmla="*/ 215 w 242"/>
                <a:gd name="T33" fmla="*/ 67 h 165"/>
                <a:gd name="T34" fmla="*/ 215 w 242"/>
                <a:gd name="T35" fmla="*/ 72 h 165"/>
                <a:gd name="T36" fmla="*/ 212 w 242"/>
                <a:gd name="T37" fmla="*/ 76 h 165"/>
                <a:gd name="T38" fmla="*/ 208 w 242"/>
                <a:gd name="T39" fmla="*/ 82 h 165"/>
                <a:gd name="T40" fmla="*/ 217 w 242"/>
                <a:gd name="T41" fmla="*/ 86 h 165"/>
                <a:gd name="T42" fmla="*/ 227 w 242"/>
                <a:gd name="T43" fmla="*/ 84 h 165"/>
                <a:gd name="T44" fmla="*/ 242 w 242"/>
                <a:gd name="T45" fmla="*/ 95 h 165"/>
                <a:gd name="T46" fmla="*/ 227 w 242"/>
                <a:gd name="T47" fmla="*/ 103 h 165"/>
                <a:gd name="T48" fmla="*/ 210 w 242"/>
                <a:gd name="T49" fmla="*/ 103 h 165"/>
                <a:gd name="T50" fmla="*/ 210 w 242"/>
                <a:gd name="T51" fmla="*/ 91 h 165"/>
                <a:gd name="T52" fmla="*/ 208 w 242"/>
                <a:gd name="T53" fmla="*/ 89 h 165"/>
                <a:gd name="T54" fmla="*/ 202 w 242"/>
                <a:gd name="T55" fmla="*/ 95 h 165"/>
                <a:gd name="T56" fmla="*/ 193 w 242"/>
                <a:gd name="T57" fmla="*/ 95 h 165"/>
                <a:gd name="T58" fmla="*/ 193 w 242"/>
                <a:gd name="T59" fmla="*/ 103 h 165"/>
                <a:gd name="T60" fmla="*/ 181 w 242"/>
                <a:gd name="T61" fmla="*/ 104 h 165"/>
                <a:gd name="T62" fmla="*/ 181 w 242"/>
                <a:gd name="T63" fmla="*/ 116 h 165"/>
                <a:gd name="T64" fmla="*/ 166 w 242"/>
                <a:gd name="T65" fmla="*/ 116 h 165"/>
                <a:gd name="T66" fmla="*/ 160 w 242"/>
                <a:gd name="T67" fmla="*/ 123 h 165"/>
                <a:gd name="T68" fmla="*/ 172 w 242"/>
                <a:gd name="T69" fmla="*/ 129 h 165"/>
                <a:gd name="T70" fmla="*/ 172 w 242"/>
                <a:gd name="T71" fmla="*/ 133 h 165"/>
                <a:gd name="T72" fmla="*/ 179 w 242"/>
                <a:gd name="T73" fmla="*/ 146 h 165"/>
                <a:gd name="T74" fmla="*/ 170 w 242"/>
                <a:gd name="T75" fmla="*/ 157 h 165"/>
                <a:gd name="T76" fmla="*/ 170 w 242"/>
                <a:gd name="T77" fmla="*/ 165 h 165"/>
                <a:gd name="T78" fmla="*/ 153 w 242"/>
                <a:gd name="T79" fmla="*/ 159 h 165"/>
                <a:gd name="T80" fmla="*/ 153 w 242"/>
                <a:gd name="T81" fmla="*/ 148 h 165"/>
                <a:gd name="T82" fmla="*/ 138 w 242"/>
                <a:gd name="T83" fmla="*/ 144 h 165"/>
                <a:gd name="T84" fmla="*/ 119 w 242"/>
                <a:gd name="T85" fmla="*/ 129 h 165"/>
                <a:gd name="T86" fmla="*/ 96 w 242"/>
                <a:gd name="T87" fmla="*/ 108 h 165"/>
                <a:gd name="T88" fmla="*/ 83 w 242"/>
                <a:gd name="T89" fmla="*/ 86 h 165"/>
                <a:gd name="T90" fmla="*/ 60 w 242"/>
                <a:gd name="T91" fmla="*/ 86 h 165"/>
                <a:gd name="T92" fmla="*/ 56 w 242"/>
                <a:gd name="T93" fmla="*/ 67 h 165"/>
                <a:gd name="T94" fmla="*/ 49 w 242"/>
                <a:gd name="T95" fmla="*/ 67 h 165"/>
                <a:gd name="T96" fmla="*/ 38 w 242"/>
                <a:gd name="T97" fmla="*/ 55 h 165"/>
                <a:gd name="T98" fmla="*/ 32 w 242"/>
                <a:gd name="T99" fmla="*/ 63 h 165"/>
                <a:gd name="T100" fmla="*/ 28 w 242"/>
                <a:gd name="T101" fmla="*/ 63 h 165"/>
                <a:gd name="T102" fmla="*/ 28 w 242"/>
                <a:gd name="T103" fmla="*/ 68 h 165"/>
                <a:gd name="T104" fmla="*/ 17 w 242"/>
                <a:gd name="T105" fmla="*/ 67 h 165"/>
                <a:gd name="T106" fmla="*/ 11 w 242"/>
                <a:gd name="T107" fmla="*/ 74 h 165"/>
                <a:gd name="T108" fmla="*/ 17 w 242"/>
                <a:gd name="T109" fmla="*/ 84 h 165"/>
                <a:gd name="T110" fmla="*/ 0 w 242"/>
                <a:gd name="T111" fmla="*/ 82 h 165"/>
                <a:gd name="T112" fmla="*/ 0 w 242"/>
                <a:gd name="T113" fmla="*/ 82 h 165"/>
                <a:gd name="T114" fmla="*/ 0 w 242"/>
                <a:gd name="T115" fmla="*/ 82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42" h="165">
                  <a:moveTo>
                    <a:pt x="0" y="82"/>
                  </a:moveTo>
                  <a:lnTo>
                    <a:pt x="0" y="12"/>
                  </a:lnTo>
                  <a:lnTo>
                    <a:pt x="38" y="0"/>
                  </a:lnTo>
                  <a:lnTo>
                    <a:pt x="66" y="19"/>
                  </a:lnTo>
                  <a:lnTo>
                    <a:pt x="85" y="40"/>
                  </a:lnTo>
                  <a:lnTo>
                    <a:pt x="126" y="38"/>
                  </a:lnTo>
                  <a:lnTo>
                    <a:pt x="145" y="57"/>
                  </a:lnTo>
                  <a:lnTo>
                    <a:pt x="145" y="72"/>
                  </a:lnTo>
                  <a:lnTo>
                    <a:pt x="153" y="74"/>
                  </a:lnTo>
                  <a:lnTo>
                    <a:pt x="153" y="86"/>
                  </a:lnTo>
                  <a:lnTo>
                    <a:pt x="174" y="87"/>
                  </a:lnTo>
                  <a:lnTo>
                    <a:pt x="176" y="95"/>
                  </a:lnTo>
                  <a:lnTo>
                    <a:pt x="181" y="97"/>
                  </a:lnTo>
                  <a:lnTo>
                    <a:pt x="191" y="78"/>
                  </a:lnTo>
                  <a:lnTo>
                    <a:pt x="196" y="78"/>
                  </a:lnTo>
                  <a:lnTo>
                    <a:pt x="202" y="74"/>
                  </a:lnTo>
                  <a:lnTo>
                    <a:pt x="215" y="67"/>
                  </a:lnTo>
                  <a:lnTo>
                    <a:pt x="215" y="72"/>
                  </a:lnTo>
                  <a:lnTo>
                    <a:pt x="212" y="76"/>
                  </a:lnTo>
                  <a:lnTo>
                    <a:pt x="208" y="82"/>
                  </a:lnTo>
                  <a:lnTo>
                    <a:pt x="217" y="86"/>
                  </a:lnTo>
                  <a:lnTo>
                    <a:pt x="227" y="84"/>
                  </a:lnTo>
                  <a:lnTo>
                    <a:pt x="242" y="95"/>
                  </a:lnTo>
                  <a:lnTo>
                    <a:pt x="227" y="103"/>
                  </a:lnTo>
                  <a:lnTo>
                    <a:pt x="210" y="103"/>
                  </a:lnTo>
                  <a:lnTo>
                    <a:pt x="210" y="91"/>
                  </a:lnTo>
                  <a:lnTo>
                    <a:pt x="208" y="89"/>
                  </a:lnTo>
                  <a:lnTo>
                    <a:pt x="202" y="95"/>
                  </a:lnTo>
                  <a:lnTo>
                    <a:pt x="193" y="95"/>
                  </a:lnTo>
                  <a:lnTo>
                    <a:pt x="193" y="103"/>
                  </a:lnTo>
                  <a:lnTo>
                    <a:pt x="181" y="104"/>
                  </a:lnTo>
                  <a:lnTo>
                    <a:pt x="181" y="116"/>
                  </a:lnTo>
                  <a:lnTo>
                    <a:pt x="166" y="116"/>
                  </a:lnTo>
                  <a:lnTo>
                    <a:pt x="160" y="123"/>
                  </a:lnTo>
                  <a:lnTo>
                    <a:pt x="172" y="129"/>
                  </a:lnTo>
                  <a:lnTo>
                    <a:pt x="172" y="133"/>
                  </a:lnTo>
                  <a:lnTo>
                    <a:pt x="179" y="146"/>
                  </a:lnTo>
                  <a:lnTo>
                    <a:pt x="170" y="157"/>
                  </a:lnTo>
                  <a:lnTo>
                    <a:pt x="170" y="165"/>
                  </a:lnTo>
                  <a:lnTo>
                    <a:pt x="153" y="159"/>
                  </a:lnTo>
                  <a:lnTo>
                    <a:pt x="153" y="148"/>
                  </a:lnTo>
                  <a:lnTo>
                    <a:pt x="138" y="144"/>
                  </a:lnTo>
                  <a:lnTo>
                    <a:pt x="119" y="129"/>
                  </a:lnTo>
                  <a:lnTo>
                    <a:pt x="96" y="108"/>
                  </a:lnTo>
                  <a:lnTo>
                    <a:pt x="83" y="86"/>
                  </a:lnTo>
                  <a:lnTo>
                    <a:pt x="60" y="86"/>
                  </a:lnTo>
                  <a:lnTo>
                    <a:pt x="56" y="67"/>
                  </a:lnTo>
                  <a:lnTo>
                    <a:pt x="49" y="67"/>
                  </a:lnTo>
                  <a:lnTo>
                    <a:pt x="38" y="55"/>
                  </a:lnTo>
                  <a:lnTo>
                    <a:pt x="32" y="63"/>
                  </a:lnTo>
                  <a:lnTo>
                    <a:pt x="28" y="63"/>
                  </a:lnTo>
                  <a:lnTo>
                    <a:pt x="28" y="68"/>
                  </a:lnTo>
                  <a:lnTo>
                    <a:pt x="17" y="67"/>
                  </a:lnTo>
                  <a:lnTo>
                    <a:pt x="11" y="74"/>
                  </a:lnTo>
                  <a:lnTo>
                    <a:pt x="17" y="84"/>
                  </a:lnTo>
                  <a:lnTo>
                    <a:pt x="0" y="82"/>
                  </a:lnTo>
                  <a:lnTo>
                    <a:pt x="0" y="82"/>
                  </a:lnTo>
                  <a:lnTo>
                    <a:pt x="0" y="82"/>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16" name="Freeform 316">
              <a:extLst>
                <a:ext uri="{FF2B5EF4-FFF2-40B4-BE49-F238E27FC236}">
                  <a16:creationId xmlns:a16="http://schemas.microsoft.com/office/drawing/2014/main" id="{BAAA4B2E-6671-EC43-BEBC-576D3397AB56}"/>
                </a:ext>
              </a:extLst>
            </p:cNvPr>
            <p:cNvSpPr>
              <a:spLocks/>
            </p:cNvSpPr>
            <p:nvPr userDrawn="1"/>
          </p:nvSpPr>
          <p:spPr bwMode="auto">
            <a:xfrm>
              <a:off x="1925781" y="2446085"/>
              <a:ext cx="416834" cy="346925"/>
            </a:xfrm>
            <a:custGeom>
              <a:avLst/>
              <a:gdLst>
                <a:gd name="T0" fmla="*/ 31 w 273"/>
                <a:gd name="T1" fmla="*/ 17 h 267"/>
                <a:gd name="T2" fmla="*/ 51 w 273"/>
                <a:gd name="T3" fmla="*/ 21 h 267"/>
                <a:gd name="T4" fmla="*/ 72 w 273"/>
                <a:gd name="T5" fmla="*/ 44 h 267"/>
                <a:gd name="T6" fmla="*/ 72 w 273"/>
                <a:gd name="T7" fmla="*/ 45 h 267"/>
                <a:gd name="T8" fmla="*/ 80 w 273"/>
                <a:gd name="T9" fmla="*/ 49 h 267"/>
                <a:gd name="T10" fmla="*/ 84 w 273"/>
                <a:gd name="T11" fmla="*/ 51 h 267"/>
                <a:gd name="T12" fmla="*/ 85 w 273"/>
                <a:gd name="T13" fmla="*/ 51 h 267"/>
                <a:gd name="T14" fmla="*/ 93 w 273"/>
                <a:gd name="T15" fmla="*/ 57 h 267"/>
                <a:gd name="T16" fmla="*/ 104 w 273"/>
                <a:gd name="T17" fmla="*/ 63 h 267"/>
                <a:gd name="T18" fmla="*/ 118 w 273"/>
                <a:gd name="T19" fmla="*/ 61 h 267"/>
                <a:gd name="T20" fmla="*/ 121 w 273"/>
                <a:gd name="T21" fmla="*/ 61 h 267"/>
                <a:gd name="T22" fmla="*/ 127 w 273"/>
                <a:gd name="T23" fmla="*/ 59 h 267"/>
                <a:gd name="T24" fmla="*/ 138 w 273"/>
                <a:gd name="T25" fmla="*/ 47 h 267"/>
                <a:gd name="T26" fmla="*/ 165 w 273"/>
                <a:gd name="T27" fmla="*/ 38 h 267"/>
                <a:gd name="T28" fmla="*/ 191 w 273"/>
                <a:gd name="T29" fmla="*/ 40 h 267"/>
                <a:gd name="T30" fmla="*/ 233 w 273"/>
                <a:gd name="T31" fmla="*/ 66 h 267"/>
                <a:gd name="T32" fmla="*/ 246 w 273"/>
                <a:gd name="T33" fmla="*/ 83 h 267"/>
                <a:gd name="T34" fmla="*/ 239 w 273"/>
                <a:gd name="T35" fmla="*/ 138 h 267"/>
                <a:gd name="T36" fmla="*/ 252 w 273"/>
                <a:gd name="T37" fmla="*/ 170 h 267"/>
                <a:gd name="T38" fmla="*/ 265 w 273"/>
                <a:gd name="T39" fmla="*/ 214 h 267"/>
                <a:gd name="T40" fmla="*/ 273 w 273"/>
                <a:gd name="T41" fmla="*/ 240 h 267"/>
                <a:gd name="T42" fmla="*/ 250 w 273"/>
                <a:gd name="T43" fmla="*/ 265 h 267"/>
                <a:gd name="T44" fmla="*/ 239 w 273"/>
                <a:gd name="T45" fmla="*/ 267 h 267"/>
                <a:gd name="T46" fmla="*/ 235 w 273"/>
                <a:gd name="T47" fmla="*/ 265 h 267"/>
                <a:gd name="T48" fmla="*/ 225 w 273"/>
                <a:gd name="T49" fmla="*/ 259 h 267"/>
                <a:gd name="T50" fmla="*/ 210 w 273"/>
                <a:gd name="T51" fmla="*/ 259 h 267"/>
                <a:gd name="T52" fmla="*/ 195 w 273"/>
                <a:gd name="T53" fmla="*/ 259 h 267"/>
                <a:gd name="T54" fmla="*/ 188 w 273"/>
                <a:gd name="T55" fmla="*/ 255 h 267"/>
                <a:gd name="T56" fmla="*/ 186 w 273"/>
                <a:gd name="T57" fmla="*/ 254 h 267"/>
                <a:gd name="T58" fmla="*/ 186 w 273"/>
                <a:gd name="T59" fmla="*/ 250 h 267"/>
                <a:gd name="T60" fmla="*/ 180 w 273"/>
                <a:gd name="T61" fmla="*/ 244 h 267"/>
                <a:gd name="T62" fmla="*/ 178 w 273"/>
                <a:gd name="T63" fmla="*/ 240 h 267"/>
                <a:gd name="T64" fmla="*/ 176 w 273"/>
                <a:gd name="T65" fmla="*/ 235 h 267"/>
                <a:gd name="T66" fmla="*/ 174 w 273"/>
                <a:gd name="T67" fmla="*/ 231 h 267"/>
                <a:gd name="T68" fmla="*/ 169 w 273"/>
                <a:gd name="T69" fmla="*/ 231 h 267"/>
                <a:gd name="T70" fmla="*/ 167 w 273"/>
                <a:gd name="T71" fmla="*/ 235 h 267"/>
                <a:gd name="T72" fmla="*/ 150 w 273"/>
                <a:gd name="T73" fmla="*/ 238 h 267"/>
                <a:gd name="T74" fmla="*/ 138 w 273"/>
                <a:gd name="T75" fmla="*/ 240 h 267"/>
                <a:gd name="T76" fmla="*/ 137 w 273"/>
                <a:gd name="T77" fmla="*/ 242 h 267"/>
                <a:gd name="T78" fmla="*/ 131 w 273"/>
                <a:gd name="T79" fmla="*/ 238 h 267"/>
                <a:gd name="T80" fmla="*/ 118 w 273"/>
                <a:gd name="T81" fmla="*/ 225 h 267"/>
                <a:gd name="T82" fmla="*/ 110 w 273"/>
                <a:gd name="T83" fmla="*/ 219 h 267"/>
                <a:gd name="T84" fmla="*/ 104 w 273"/>
                <a:gd name="T85" fmla="*/ 221 h 267"/>
                <a:gd name="T86" fmla="*/ 104 w 273"/>
                <a:gd name="T87" fmla="*/ 219 h 267"/>
                <a:gd name="T88" fmla="*/ 99 w 273"/>
                <a:gd name="T89" fmla="*/ 210 h 267"/>
                <a:gd name="T90" fmla="*/ 95 w 273"/>
                <a:gd name="T91" fmla="*/ 206 h 267"/>
                <a:gd name="T92" fmla="*/ 95 w 273"/>
                <a:gd name="T93" fmla="*/ 202 h 267"/>
                <a:gd name="T94" fmla="*/ 95 w 273"/>
                <a:gd name="T95" fmla="*/ 197 h 267"/>
                <a:gd name="T96" fmla="*/ 91 w 273"/>
                <a:gd name="T97" fmla="*/ 195 h 267"/>
                <a:gd name="T98" fmla="*/ 89 w 273"/>
                <a:gd name="T99" fmla="*/ 189 h 267"/>
                <a:gd name="T100" fmla="*/ 87 w 273"/>
                <a:gd name="T101" fmla="*/ 185 h 267"/>
                <a:gd name="T102" fmla="*/ 78 w 273"/>
                <a:gd name="T103" fmla="*/ 176 h 267"/>
                <a:gd name="T104" fmla="*/ 63 w 273"/>
                <a:gd name="T105" fmla="*/ 184 h 267"/>
                <a:gd name="T106" fmla="*/ 38 w 273"/>
                <a:gd name="T107" fmla="*/ 132 h 267"/>
                <a:gd name="T108" fmla="*/ 16 w 273"/>
                <a:gd name="T109" fmla="*/ 97 h 267"/>
                <a:gd name="T110" fmla="*/ 17 w 273"/>
                <a:gd name="T111" fmla="*/ 74 h 267"/>
                <a:gd name="T112" fmla="*/ 6 w 273"/>
                <a:gd name="T113" fmla="*/ 47 h 267"/>
                <a:gd name="T114" fmla="*/ 4 w 273"/>
                <a:gd name="T115" fmla="*/ 0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73" h="267">
                  <a:moveTo>
                    <a:pt x="4" y="0"/>
                  </a:moveTo>
                  <a:lnTo>
                    <a:pt x="19" y="17"/>
                  </a:lnTo>
                  <a:lnTo>
                    <a:pt x="31" y="17"/>
                  </a:lnTo>
                  <a:lnTo>
                    <a:pt x="51" y="2"/>
                  </a:lnTo>
                  <a:lnTo>
                    <a:pt x="57" y="8"/>
                  </a:lnTo>
                  <a:lnTo>
                    <a:pt x="51" y="21"/>
                  </a:lnTo>
                  <a:lnTo>
                    <a:pt x="65" y="27"/>
                  </a:lnTo>
                  <a:lnTo>
                    <a:pt x="67" y="36"/>
                  </a:lnTo>
                  <a:lnTo>
                    <a:pt x="72" y="44"/>
                  </a:lnTo>
                  <a:lnTo>
                    <a:pt x="72" y="44"/>
                  </a:lnTo>
                  <a:lnTo>
                    <a:pt x="72" y="44"/>
                  </a:lnTo>
                  <a:lnTo>
                    <a:pt x="72" y="45"/>
                  </a:lnTo>
                  <a:lnTo>
                    <a:pt x="72" y="45"/>
                  </a:lnTo>
                  <a:lnTo>
                    <a:pt x="76" y="49"/>
                  </a:lnTo>
                  <a:lnTo>
                    <a:pt x="80" y="49"/>
                  </a:lnTo>
                  <a:lnTo>
                    <a:pt x="80" y="49"/>
                  </a:lnTo>
                  <a:lnTo>
                    <a:pt x="82" y="49"/>
                  </a:lnTo>
                  <a:lnTo>
                    <a:pt x="84" y="51"/>
                  </a:lnTo>
                  <a:lnTo>
                    <a:pt x="84" y="51"/>
                  </a:lnTo>
                  <a:lnTo>
                    <a:pt x="85" y="51"/>
                  </a:lnTo>
                  <a:lnTo>
                    <a:pt x="85" y="51"/>
                  </a:lnTo>
                  <a:lnTo>
                    <a:pt x="87" y="53"/>
                  </a:lnTo>
                  <a:lnTo>
                    <a:pt x="91" y="55"/>
                  </a:lnTo>
                  <a:lnTo>
                    <a:pt x="93" y="57"/>
                  </a:lnTo>
                  <a:lnTo>
                    <a:pt x="99" y="63"/>
                  </a:lnTo>
                  <a:lnTo>
                    <a:pt x="99" y="63"/>
                  </a:lnTo>
                  <a:lnTo>
                    <a:pt x="104" y="63"/>
                  </a:lnTo>
                  <a:lnTo>
                    <a:pt x="116" y="63"/>
                  </a:lnTo>
                  <a:lnTo>
                    <a:pt x="116" y="63"/>
                  </a:lnTo>
                  <a:lnTo>
                    <a:pt x="118" y="61"/>
                  </a:lnTo>
                  <a:lnTo>
                    <a:pt x="118" y="61"/>
                  </a:lnTo>
                  <a:lnTo>
                    <a:pt x="120" y="61"/>
                  </a:lnTo>
                  <a:lnTo>
                    <a:pt x="121" y="61"/>
                  </a:lnTo>
                  <a:lnTo>
                    <a:pt x="125" y="61"/>
                  </a:lnTo>
                  <a:lnTo>
                    <a:pt x="127" y="59"/>
                  </a:lnTo>
                  <a:lnTo>
                    <a:pt x="127" y="59"/>
                  </a:lnTo>
                  <a:lnTo>
                    <a:pt x="131" y="53"/>
                  </a:lnTo>
                  <a:lnTo>
                    <a:pt x="137" y="59"/>
                  </a:lnTo>
                  <a:lnTo>
                    <a:pt x="138" y="47"/>
                  </a:lnTo>
                  <a:lnTo>
                    <a:pt x="148" y="49"/>
                  </a:lnTo>
                  <a:lnTo>
                    <a:pt x="157" y="38"/>
                  </a:lnTo>
                  <a:lnTo>
                    <a:pt x="165" y="38"/>
                  </a:lnTo>
                  <a:lnTo>
                    <a:pt x="176" y="32"/>
                  </a:lnTo>
                  <a:lnTo>
                    <a:pt x="182" y="32"/>
                  </a:lnTo>
                  <a:lnTo>
                    <a:pt x="191" y="40"/>
                  </a:lnTo>
                  <a:lnTo>
                    <a:pt x="207" y="44"/>
                  </a:lnTo>
                  <a:lnTo>
                    <a:pt x="218" y="49"/>
                  </a:lnTo>
                  <a:lnTo>
                    <a:pt x="233" y="66"/>
                  </a:lnTo>
                  <a:lnTo>
                    <a:pt x="242" y="63"/>
                  </a:lnTo>
                  <a:lnTo>
                    <a:pt x="242" y="63"/>
                  </a:lnTo>
                  <a:lnTo>
                    <a:pt x="246" y="83"/>
                  </a:lnTo>
                  <a:lnTo>
                    <a:pt x="235" y="108"/>
                  </a:lnTo>
                  <a:lnTo>
                    <a:pt x="235" y="119"/>
                  </a:lnTo>
                  <a:lnTo>
                    <a:pt x="239" y="138"/>
                  </a:lnTo>
                  <a:lnTo>
                    <a:pt x="239" y="153"/>
                  </a:lnTo>
                  <a:lnTo>
                    <a:pt x="252" y="161"/>
                  </a:lnTo>
                  <a:lnTo>
                    <a:pt x="252" y="170"/>
                  </a:lnTo>
                  <a:lnTo>
                    <a:pt x="239" y="180"/>
                  </a:lnTo>
                  <a:lnTo>
                    <a:pt x="250" y="206"/>
                  </a:lnTo>
                  <a:lnTo>
                    <a:pt x="265" y="214"/>
                  </a:lnTo>
                  <a:lnTo>
                    <a:pt x="267" y="229"/>
                  </a:lnTo>
                  <a:lnTo>
                    <a:pt x="273" y="233"/>
                  </a:lnTo>
                  <a:lnTo>
                    <a:pt x="273" y="240"/>
                  </a:lnTo>
                  <a:lnTo>
                    <a:pt x="259" y="242"/>
                  </a:lnTo>
                  <a:lnTo>
                    <a:pt x="254" y="250"/>
                  </a:lnTo>
                  <a:lnTo>
                    <a:pt x="250" y="265"/>
                  </a:lnTo>
                  <a:lnTo>
                    <a:pt x="250" y="265"/>
                  </a:lnTo>
                  <a:lnTo>
                    <a:pt x="244" y="265"/>
                  </a:lnTo>
                  <a:lnTo>
                    <a:pt x="239" y="267"/>
                  </a:lnTo>
                  <a:lnTo>
                    <a:pt x="237" y="265"/>
                  </a:lnTo>
                  <a:lnTo>
                    <a:pt x="235" y="265"/>
                  </a:lnTo>
                  <a:lnTo>
                    <a:pt x="235" y="265"/>
                  </a:lnTo>
                  <a:lnTo>
                    <a:pt x="233" y="261"/>
                  </a:lnTo>
                  <a:lnTo>
                    <a:pt x="229" y="259"/>
                  </a:lnTo>
                  <a:lnTo>
                    <a:pt x="225" y="259"/>
                  </a:lnTo>
                  <a:lnTo>
                    <a:pt x="225" y="259"/>
                  </a:lnTo>
                  <a:lnTo>
                    <a:pt x="210" y="259"/>
                  </a:lnTo>
                  <a:lnTo>
                    <a:pt x="210" y="259"/>
                  </a:lnTo>
                  <a:lnTo>
                    <a:pt x="203" y="259"/>
                  </a:lnTo>
                  <a:lnTo>
                    <a:pt x="203" y="259"/>
                  </a:lnTo>
                  <a:lnTo>
                    <a:pt x="195" y="259"/>
                  </a:lnTo>
                  <a:lnTo>
                    <a:pt x="191" y="257"/>
                  </a:lnTo>
                  <a:lnTo>
                    <a:pt x="191" y="257"/>
                  </a:lnTo>
                  <a:lnTo>
                    <a:pt x="188" y="255"/>
                  </a:lnTo>
                  <a:lnTo>
                    <a:pt x="188" y="255"/>
                  </a:lnTo>
                  <a:lnTo>
                    <a:pt x="186" y="254"/>
                  </a:lnTo>
                  <a:lnTo>
                    <a:pt x="186" y="254"/>
                  </a:lnTo>
                  <a:lnTo>
                    <a:pt x="186" y="252"/>
                  </a:lnTo>
                  <a:lnTo>
                    <a:pt x="186" y="252"/>
                  </a:lnTo>
                  <a:lnTo>
                    <a:pt x="186" y="250"/>
                  </a:lnTo>
                  <a:lnTo>
                    <a:pt x="184" y="246"/>
                  </a:lnTo>
                  <a:lnTo>
                    <a:pt x="184" y="246"/>
                  </a:lnTo>
                  <a:lnTo>
                    <a:pt x="180" y="244"/>
                  </a:lnTo>
                  <a:lnTo>
                    <a:pt x="180" y="242"/>
                  </a:lnTo>
                  <a:lnTo>
                    <a:pt x="178" y="240"/>
                  </a:lnTo>
                  <a:lnTo>
                    <a:pt x="178" y="240"/>
                  </a:lnTo>
                  <a:lnTo>
                    <a:pt x="178" y="240"/>
                  </a:lnTo>
                  <a:lnTo>
                    <a:pt x="178" y="237"/>
                  </a:lnTo>
                  <a:lnTo>
                    <a:pt x="176" y="235"/>
                  </a:lnTo>
                  <a:lnTo>
                    <a:pt x="174" y="231"/>
                  </a:lnTo>
                  <a:lnTo>
                    <a:pt x="174" y="231"/>
                  </a:lnTo>
                  <a:lnTo>
                    <a:pt x="174" y="231"/>
                  </a:lnTo>
                  <a:lnTo>
                    <a:pt x="172" y="229"/>
                  </a:lnTo>
                  <a:lnTo>
                    <a:pt x="169" y="231"/>
                  </a:lnTo>
                  <a:lnTo>
                    <a:pt x="169" y="231"/>
                  </a:lnTo>
                  <a:lnTo>
                    <a:pt x="169" y="233"/>
                  </a:lnTo>
                  <a:lnTo>
                    <a:pt x="169" y="235"/>
                  </a:lnTo>
                  <a:lnTo>
                    <a:pt x="167" y="235"/>
                  </a:lnTo>
                  <a:lnTo>
                    <a:pt x="159" y="237"/>
                  </a:lnTo>
                  <a:lnTo>
                    <a:pt x="159" y="237"/>
                  </a:lnTo>
                  <a:lnTo>
                    <a:pt x="150" y="238"/>
                  </a:lnTo>
                  <a:lnTo>
                    <a:pt x="144" y="240"/>
                  </a:lnTo>
                  <a:lnTo>
                    <a:pt x="138" y="240"/>
                  </a:lnTo>
                  <a:lnTo>
                    <a:pt x="138" y="240"/>
                  </a:lnTo>
                  <a:lnTo>
                    <a:pt x="138" y="240"/>
                  </a:lnTo>
                  <a:lnTo>
                    <a:pt x="137" y="242"/>
                  </a:lnTo>
                  <a:lnTo>
                    <a:pt x="137" y="242"/>
                  </a:lnTo>
                  <a:lnTo>
                    <a:pt x="135" y="240"/>
                  </a:lnTo>
                  <a:lnTo>
                    <a:pt x="131" y="238"/>
                  </a:lnTo>
                  <a:lnTo>
                    <a:pt x="131" y="238"/>
                  </a:lnTo>
                  <a:lnTo>
                    <a:pt x="123" y="231"/>
                  </a:lnTo>
                  <a:lnTo>
                    <a:pt x="123" y="231"/>
                  </a:lnTo>
                  <a:lnTo>
                    <a:pt x="118" y="225"/>
                  </a:lnTo>
                  <a:lnTo>
                    <a:pt x="114" y="221"/>
                  </a:lnTo>
                  <a:lnTo>
                    <a:pt x="110" y="219"/>
                  </a:lnTo>
                  <a:lnTo>
                    <a:pt x="110" y="219"/>
                  </a:lnTo>
                  <a:lnTo>
                    <a:pt x="110" y="219"/>
                  </a:lnTo>
                  <a:lnTo>
                    <a:pt x="106" y="221"/>
                  </a:lnTo>
                  <a:lnTo>
                    <a:pt x="104" y="221"/>
                  </a:lnTo>
                  <a:lnTo>
                    <a:pt x="104" y="219"/>
                  </a:lnTo>
                  <a:lnTo>
                    <a:pt x="104" y="219"/>
                  </a:lnTo>
                  <a:lnTo>
                    <a:pt x="104" y="219"/>
                  </a:lnTo>
                  <a:lnTo>
                    <a:pt x="103" y="216"/>
                  </a:lnTo>
                  <a:lnTo>
                    <a:pt x="101" y="212"/>
                  </a:lnTo>
                  <a:lnTo>
                    <a:pt x="99" y="210"/>
                  </a:lnTo>
                  <a:lnTo>
                    <a:pt x="99" y="210"/>
                  </a:lnTo>
                  <a:lnTo>
                    <a:pt x="97" y="208"/>
                  </a:lnTo>
                  <a:lnTo>
                    <a:pt x="95" y="206"/>
                  </a:lnTo>
                  <a:lnTo>
                    <a:pt x="95" y="204"/>
                  </a:lnTo>
                  <a:lnTo>
                    <a:pt x="95" y="204"/>
                  </a:lnTo>
                  <a:lnTo>
                    <a:pt x="95" y="202"/>
                  </a:lnTo>
                  <a:lnTo>
                    <a:pt x="97" y="201"/>
                  </a:lnTo>
                  <a:lnTo>
                    <a:pt x="97" y="199"/>
                  </a:lnTo>
                  <a:lnTo>
                    <a:pt x="95" y="197"/>
                  </a:lnTo>
                  <a:lnTo>
                    <a:pt x="95" y="197"/>
                  </a:lnTo>
                  <a:lnTo>
                    <a:pt x="93" y="197"/>
                  </a:lnTo>
                  <a:lnTo>
                    <a:pt x="91" y="195"/>
                  </a:lnTo>
                  <a:lnTo>
                    <a:pt x="89" y="191"/>
                  </a:lnTo>
                  <a:lnTo>
                    <a:pt x="89" y="191"/>
                  </a:lnTo>
                  <a:lnTo>
                    <a:pt x="89" y="189"/>
                  </a:lnTo>
                  <a:lnTo>
                    <a:pt x="89" y="187"/>
                  </a:lnTo>
                  <a:lnTo>
                    <a:pt x="87" y="185"/>
                  </a:lnTo>
                  <a:lnTo>
                    <a:pt x="87" y="185"/>
                  </a:lnTo>
                  <a:lnTo>
                    <a:pt x="84" y="182"/>
                  </a:lnTo>
                  <a:lnTo>
                    <a:pt x="80" y="180"/>
                  </a:lnTo>
                  <a:lnTo>
                    <a:pt x="78" y="176"/>
                  </a:lnTo>
                  <a:lnTo>
                    <a:pt x="78" y="176"/>
                  </a:lnTo>
                  <a:lnTo>
                    <a:pt x="67" y="176"/>
                  </a:lnTo>
                  <a:lnTo>
                    <a:pt x="63" y="184"/>
                  </a:lnTo>
                  <a:lnTo>
                    <a:pt x="51" y="172"/>
                  </a:lnTo>
                  <a:lnTo>
                    <a:pt x="46" y="157"/>
                  </a:lnTo>
                  <a:lnTo>
                    <a:pt x="38" y="132"/>
                  </a:lnTo>
                  <a:lnTo>
                    <a:pt x="25" y="123"/>
                  </a:lnTo>
                  <a:lnTo>
                    <a:pt x="16" y="114"/>
                  </a:lnTo>
                  <a:lnTo>
                    <a:pt x="16" y="97"/>
                  </a:lnTo>
                  <a:lnTo>
                    <a:pt x="27" y="85"/>
                  </a:lnTo>
                  <a:lnTo>
                    <a:pt x="27" y="78"/>
                  </a:lnTo>
                  <a:lnTo>
                    <a:pt x="17" y="74"/>
                  </a:lnTo>
                  <a:lnTo>
                    <a:pt x="17" y="64"/>
                  </a:lnTo>
                  <a:lnTo>
                    <a:pt x="6" y="53"/>
                  </a:lnTo>
                  <a:lnTo>
                    <a:pt x="6" y="47"/>
                  </a:lnTo>
                  <a:lnTo>
                    <a:pt x="0" y="34"/>
                  </a:lnTo>
                  <a:lnTo>
                    <a:pt x="0" y="10"/>
                  </a:lnTo>
                  <a:lnTo>
                    <a:pt x="4" y="0"/>
                  </a:lnTo>
                  <a:lnTo>
                    <a:pt x="4" y="0"/>
                  </a:lnTo>
                  <a:lnTo>
                    <a:pt x="4" y="0"/>
                  </a:lnTo>
                  <a:close/>
                </a:path>
              </a:pathLst>
            </a:custGeom>
            <a:solidFill>
              <a:schemeClr val="bg1">
                <a:lumMod val="85000"/>
              </a:schemeClr>
            </a:solidFill>
            <a:ln w="635" cap="rnd">
              <a:solidFill>
                <a:schemeClr val="bg1">
                  <a:alpha val="17000"/>
                </a:schemeClr>
              </a:solidFill>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17" name="Freeform 317">
              <a:extLst>
                <a:ext uri="{FF2B5EF4-FFF2-40B4-BE49-F238E27FC236}">
                  <a16:creationId xmlns:a16="http://schemas.microsoft.com/office/drawing/2014/main" id="{D3F5AC26-1594-B843-9DD1-09BD0297E0C0}"/>
                </a:ext>
              </a:extLst>
            </p:cNvPr>
            <p:cNvSpPr>
              <a:spLocks/>
            </p:cNvSpPr>
            <p:nvPr userDrawn="1"/>
          </p:nvSpPr>
          <p:spPr bwMode="auto">
            <a:xfrm>
              <a:off x="1925781" y="2446085"/>
              <a:ext cx="416834" cy="346925"/>
            </a:xfrm>
            <a:custGeom>
              <a:avLst/>
              <a:gdLst>
                <a:gd name="T0" fmla="*/ 31 w 273"/>
                <a:gd name="T1" fmla="*/ 17 h 267"/>
                <a:gd name="T2" fmla="*/ 51 w 273"/>
                <a:gd name="T3" fmla="*/ 21 h 267"/>
                <a:gd name="T4" fmla="*/ 72 w 273"/>
                <a:gd name="T5" fmla="*/ 44 h 267"/>
                <a:gd name="T6" fmla="*/ 72 w 273"/>
                <a:gd name="T7" fmla="*/ 45 h 267"/>
                <a:gd name="T8" fmla="*/ 80 w 273"/>
                <a:gd name="T9" fmla="*/ 49 h 267"/>
                <a:gd name="T10" fmla="*/ 84 w 273"/>
                <a:gd name="T11" fmla="*/ 51 h 267"/>
                <a:gd name="T12" fmla="*/ 85 w 273"/>
                <a:gd name="T13" fmla="*/ 51 h 267"/>
                <a:gd name="T14" fmla="*/ 93 w 273"/>
                <a:gd name="T15" fmla="*/ 57 h 267"/>
                <a:gd name="T16" fmla="*/ 104 w 273"/>
                <a:gd name="T17" fmla="*/ 63 h 267"/>
                <a:gd name="T18" fmla="*/ 118 w 273"/>
                <a:gd name="T19" fmla="*/ 61 h 267"/>
                <a:gd name="T20" fmla="*/ 121 w 273"/>
                <a:gd name="T21" fmla="*/ 61 h 267"/>
                <a:gd name="T22" fmla="*/ 127 w 273"/>
                <a:gd name="T23" fmla="*/ 59 h 267"/>
                <a:gd name="T24" fmla="*/ 138 w 273"/>
                <a:gd name="T25" fmla="*/ 47 h 267"/>
                <a:gd name="T26" fmla="*/ 165 w 273"/>
                <a:gd name="T27" fmla="*/ 38 h 267"/>
                <a:gd name="T28" fmla="*/ 191 w 273"/>
                <a:gd name="T29" fmla="*/ 40 h 267"/>
                <a:gd name="T30" fmla="*/ 233 w 273"/>
                <a:gd name="T31" fmla="*/ 66 h 267"/>
                <a:gd name="T32" fmla="*/ 246 w 273"/>
                <a:gd name="T33" fmla="*/ 83 h 267"/>
                <a:gd name="T34" fmla="*/ 239 w 273"/>
                <a:gd name="T35" fmla="*/ 138 h 267"/>
                <a:gd name="T36" fmla="*/ 252 w 273"/>
                <a:gd name="T37" fmla="*/ 170 h 267"/>
                <a:gd name="T38" fmla="*/ 265 w 273"/>
                <a:gd name="T39" fmla="*/ 214 h 267"/>
                <a:gd name="T40" fmla="*/ 273 w 273"/>
                <a:gd name="T41" fmla="*/ 240 h 267"/>
                <a:gd name="T42" fmla="*/ 250 w 273"/>
                <a:gd name="T43" fmla="*/ 265 h 267"/>
                <a:gd name="T44" fmla="*/ 239 w 273"/>
                <a:gd name="T45" fmla="*/ 267 h 267"/>
                <a:gd name="T46" fmla="*/ 235 w 273"/>
                <a:gd name="T47" fmla="*/ 265 h 267"/>
                <a:gd name="T48" fmla="*/ 225 w 273"/>
                <a:gd name="T49" fmla="*/ 259 h 267"/>
                <a:gd name="T50" fmla="*/ 210 w 273"/>
                <a:gd name="T51" fmla="*/ 259 h 267"/>
                <a:gd name="T52" fmla="*/ 195 w 273"/>
                <a:gd name="T53" fmla="*/ 259 h 267"/>
                <a:gd name="T54" fmla="*/ 188 w 273"/>
                <a:gd name="T55" fmla="*/ 255 h 267"/>
                <a:gd name="T56" fmla="*/ 186 w 273"/>
                <a:gd name="T57" fmla="*/ 254 h 267"/>
                <a:gd name="T58" fmla="*/ 186 w 273"/>
                <a:gd name="T59" fmla="*/ 250 h 267"/>
                <a:gd name="T60" fmla="*/ 180 w 273"/>
                <a:gd name="T61" fmla="*/ 244 h 267"/>
                <a:gd name="T62" fmla="*/ 178 w 273"/>
                <a:gd name="T63" fmla="*/ 240 h 267"/>
                <a:gd name="T64" fmla="*/ 176 w 273"/>
                <a:gd name="T65" fmla="*/ 235 h 267"/>
                <a:gd name="T66" fmla="*/ 174 w 273"/>
                <a:gd name="T67" fmla="*/ 231 h 267"/>
                <a:gd name="T68" fmla="*/ 169 w 273"/>
                <a:gd name="T69" fmla="*/ 231 h 267"/>
                <a:gd name="T70" fmla="*/ 167 w 273"/>
                <a:gd name="T71" fmla="*/ 235 h 267"/>
                <a:gd name="T72" fmla="*/ 150 w 273"/>
                <a:gd name="T73" fmla="*/ 238 h 267"/>
                <a:gd name="T74" fmla="*/ 138 w 273"/>
                <a:gd name="T75" fmla="*/ 240 h 267"/>
                <a:gd name="T76" fmla="*/ 137 w 273"/>
                <a:gd name="T77" fmla="*/ 242 h 267"/>
                <a:gd name="T78" fmla="*/ 131 w 273"/>
                <a:gd name="T79" fmla="*/ 238 h 267"/>
                <a:gd name="T80" fmla="*/ 118 w 273"/>
                <a:gd name="T81" fmla="*/ 225 h 267"/>
                <a:gd name="T82" fmla="*/ 110 w 273"/>
                <a:gd name="T83" fmla="*/ 219 h 267"/>
                <a:gd name="T84" fmla="*/ 104 w 273"/>
                <a:gd name="T85" fmla="*/ 221 h 267"/>
                <a:gd name="T86" fmla="*/ 104 w 273"/>
                <a:gd name="T87" fmla="*/ 219 h 267"/>
                <a:gd name="T88" fmla="*/ 99 w 273"/>
                <a:gd name="T89" fmla="*/ 210 h 267"/>
                <a:gd name="T90" fmla="*/ 95 w 273"/>
                <a:gd name="T91" fmla="*/ 206 h 267"/>
                <a:gd name="T92" fmla="*/ 95 w 273"/>
                <a:gd name="T93" fmla="*/ 202 h 267"/>
                <a:gd name="T94" fmla="*/ 95 w 273"/>
                <a:gd name="T95" fmla="*/ 197 h 267"/>
                <a:gd name="T96" fmla="*/ 91 w 273"/>
                <a:gd name="T97" fmla="*/ 195 h 267"/>
                <a:gd name="T98" fmla="*/ 89 w 273"/>
                <a:gd name="T99" fmla="*/ 189 h 267"/>
                <a:gd name="T100" fmla="*/ 87 w 273"/>
                <a:gd name="T101" fmla="*/ 185 h 267"/>
                <a:gd name="T102" fmla="*/ 78 w 273"/>
                <a:gd name="T103" fmla="*/ 176 h 267"/>
                <a:gd name="T104" fmla="*/ 63 w 273"/>
                <a:gd name="T105" fmla="*/ 184 h 267"/>
                <a:gd name="T106" fmla="*/ 38 w 273"/>
                <a:gd name="T107" fmla="*/ 132 h 267"/>
                <a:gd name="T108" fmla="*/ 16 w 273"/>
                <a:gd name="T109" fmla="*/ 97 h 267"/>
                <a:gd name="T110" fmla="*/ 17 w 273"/>
                <a:gd name="T111" fmla="*/ 74 h 267"/>
                <a:gd name="T112" fmla="*/ 6 w 273"/>
                <a:gd name="T113" fmla="*/ 47 h 267"/>
                <a:gd name="T114" fmla="*/ 4 w 273"/>
                <a:gd name="T115" fmla="*/ 0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73" h="267">
                  <a:moveTo>
                    <a:pt x="4" y="0"/>
                  </a:moveTo>
                  <a:lnTo>
                    <a:pt x="19" y="17"/>
                  </a:lnTo>
                  <a:lnTo>
                    <a:pt x="31" y="17"/>
                  </a:lnTo>
                  <a:lnTo>
                    <a:pt x="51" y="2"/>
                  </a:lnTo>
                  <a:lnTo>
                    <a:pt x="57" y="8"/>
                  </a:lnTo>
                  <a:lnTo>
                    <a:pt x="51" y="21"/>
                  </a:lnTo>
                  <a:lnTo>
                    <a:pt x="65" y="27"/>
                  </a:lnTo>
                  <a:lnTo>
                    <a:pt x="67" y="36"/>
                  </a:lnTo>
                  <a:lnTo>
                    <a:pt x="72" y="44"/>
                  </a:lnTo>
                  <a:lnTo>
                    <a:pt x="72" y="44"/>
                  </a:lnTo>
                  <a:lnTo>
                    <a:pt x="72" y="44"/>
                  </a:lnTo>
                  <a:lnTo>
                    <a:pt x="72" y="45"/>
                  </a:lnTo>
                  <a:lnTo>
                    <a:pt x="72" y="45"/>
                  </a:lnTo>
                  <a:lnTo>
                    <a:pt x="76" y="49"/>
                  </a:lnTo>
                  <a:lnTo>
                    <a:pt x="80" y="49"/>
                  </a:lnTo>
                  <a:lnTo>
                    <a:pt x="80" y="49"/>
                  </a:lnTo>
                  <a:lnTo>
                    <a:pt x="82" y="49"/>
                  </a:lnTo>
                  <a:lnTo>
                    <a:pt x="84" y="51"/>
                  </a:lnTo>
                  <a:lnTo>
                    <a:pt x="84" y="51"/>
                  </a:lnTo>
                  <a:lnTo>
                    <a:pt x="85" y="51"/>
                  </a:lnTo>
                  <a:lnTo>
                    <a:pt x="85" y="51"/>
                  </a:lnTo>
                  <a:lnTo>
                    <a:pt x="87" y="53"/>
                  </a:lnTo>
                  <a:lnTo>
                    <a:pt x="91" y="55"/>
                  </a:lnTo>
                  <a:lnTo>
                    <a:pt x="93" y="57"/>
                  </a:lnTo>
                  <a:lnTo>
                    <a:pt x="99" y="63"/>
                  </a:lnTo>
                  <a:lnTo>
                    <a:pt x="99" y="63"/>
                  </a:lnTo>
                  <a:lnTo>
                    <a:pt x="104" y="63"/>
                  </a:lnTo>
                  <a:lnTo>
                    <a:pt x="116" y="63"/>
                  </a:lnTo>
                  <a:lnTo>
                    <a:pt x="116" y="63"/>
                  </a:lnTo>
                  <a:lnTo>
                    <a:pt x="118" y="61"/>
                  </a:lnTo>
                  <a:lnTo>
                    <a:pt x="118" y="61"/>
                  </a:lnTo>
                  <a:lnTo>
                    <a:pt x="120" y="61"/>
                  </a:lnTo>
                  <a:lnTo>
                    <a:pt x="121" y="61"/>
                  </a:lnTo>
                  <a:lnTo>
                    <a:pt x="125" y="61"/>
                  </a:lnTo>
                  <a:lnTo>
                    <a:pt x="127" y="59"/>
                  </a:lnTo>
                  <a:lnTo>
                    <a:pt x="127" y="59"/>
                  </a:lnTo>
                  <a:lnTo>
                    <a:pt x="131" y="53"/>
                  </a:lnTo>
                  <a:lnTo>
                    <a:pt x="137" y="59"/>
                  </a:lnTo>
                  <a:lnTo>
                    <a:pt x="138" y="47"/>
                  </a:lnTo>
                  <a:lnTo>
                    <a:pt x="148" y="49"/>
                  </a:lnTo>
                  <a:lnTo>
                    <a:pt x="157" y="38"/>
                  </a:lnTo>
                  <a:lnTo>
                    <a:pt x="165" y="38"/>
                  </a:lnTo>
                  <a:lnTo>
                    <a:pt x="176" y="32"/>
                  </a:lnTo>
                  <a:lnTo>
                    <a:pt x="182" y="32"/>
                  </a:lnTo>
                  <a:lnTo>
                    <a:pt x="191" y="40"/>
                  </a:lnTo>
                  <a:lnTo>
                    <a:pt x="207" y="44"/>
                  </a:lnTo>
                  <a:lnTo>
                    <a:pt x="218" y="49"/>
                  </a:lnTo>
                  <a:lnTo>
                    <a:pt x="233" y="66"/>
                  </a:lnTo>
                  <a:lnTo>
                    <a:pt x="242" y="63"/>
                  </a:lnTo>
                  <a:lnTo>
                    <a:pt x="242" y="63"/>
                  </a:lnTo>
                  <a:lnTo>
                    <a:pt x="246" y="83"/>
                  </a:lnTo>
                  <a:lnTo>
                    <a:pt x="235" y="108"/>
                  </a:lnTo>
                  <a:lnTo>
                    <a:pt x="235" y="119"/>
                  </a:lnTo>
                  <a:lnTo>
                    <a:pt x="239" y="138"/>
                  </a:lnTo>
                  <a:lnTo>
                    <a:pt x="239" y="153"/>
                  </a:lnTo>
                  <a:lnTo>
                    <a:pt x="252" y="161"/>
                  </a:lnTo>
                  <a:lnTo>
                    <a:pt x="252" y="170"/>
                  </a:lnTo>
                  <a:lnTo>
                    <a:pt x="239" y="180"/>
                  </a:lnTo>
                  <a:lnTo>
                    <a:pt x="250" y="206"/>
                  </a:lnTo>
                  <a:lnTo>
                    <a:pt x="265" y="214"/>
                  </a:lnTo>
                  <a:lnTo>
                    <a:pt x="267" y="229"/>
                  </a:lnTo>
                  <a:lnTo>
                    <a:pt x="273" y="233"/>
                  </a:lnTo>
                  <a:lnTo>
                    <a:pt x="273" y="240"/>
                  </a:lnTo>
                  <a:lnTo>
                    <a:pt x="259" y="242"/>
                  </a:lnTo>
                  <a:lnTo>
                    <a:pt x="254" y="250"/>
                  </a:lnTo>
                  <a:lnTo>
                    <a:pt x="250" y="265"/>
                  </a:lnTo>
                  <a:lnTo>
                    <a:pt x="250" y="265"/>
                  </a:lnTo>
                  <a:lnTo>
                    <a:pt x="244" y="265"/>
                  </a:lnTo>
                  <a:lnTo>
                    <a:pt x="239" y="267"/>
                  </a:lnTo>
                  <a:lnTo>
                    <a:pt x="237" y="265"/>
                  </a:lnTo>
                  <a:lnTo>
                    <a:pt x="235" y="265"/>
                  </a:lnTo>
                  <a:lnTo>
                    <a:pt x="235" y="265"/>
                  </a:lnTo>
                  <a:lnTo>
                    <a:pt x="233" y="261"/>
                  </a:lnTo>
                  <a:lnTo>
                    <a:pt x="229" y="259"/>
                  </a:lnTo>
                  <a:lnTo>
                    <a:pt x="225" y="259"/>
                  </a:lnTo>
                  <a:lnTo>
                    <a:pt x="225" y="259"/>
                  </a:lnTo>
                  <a:lnTo>
                    <a:pt x="210" y="259"/>
                  </a:lnTo>
                  <a:lnTo>
                    <a:pt x="210" y="259"/>
                  </a:lnTo>
                  <a:lnTo>
                    <a:pt x="203" y="259"/>
                  </a:lnTo>
                  <a:lnTo>
                    <a:pt x="203" y="259"/>
                  </a:lnTo>
                  <a:lnTo>
                    <a:pt x="195" y="259"/>
                  </a:lnTo>
                  <a:lnTo>
                    <a:pt x="191" y="257"/>
                  </a:lnTo>
                  <a:lnTo>
                    <a:pt x="191" y="257"/>
                  </a:lnTo>
                  <a:lnTo>
                    <a:pt x="188" y="255"/>
                  </a:lnTo>
                  <a:lnTo>
                    <a:pt x="188" y="255"/>
                  </a:lnTo>
                  <a:lnTo>
                    <a:pt x="186" y="254"/>
                  </a:lnTo>
                  <a:lnTo>
                    <a:pt x="186" y="254"/>
                  </a:lnTo>
                  <a:lnTo>
                    <a:pt x="186" y="252"/>
                  </a:lnTo>
                  <a:lnTo>
                    <a:pt x="186" y="252"/>
                  </a:lnTo>
                  <a:lnTo>
                    <a:pt x="186" y="250"/>
                  </a:lnTo>
                  <a:lnTo>
                    <a:pt x="184" y="246"/>
                  </a:lnTo>
                  <a:lnTo>
                    <a:pt x="184" y="246"/>
                  </a:lnTo>
                  <a:lnTo>
                    <a:pt x="180" y="244"/>
                  </a:lnTo>
                  <a:lnTo>
                    <a:pt x="180" y="242"/>
                  </a:lnTo>
                  <a:lnTo>
                    <a:pt x="178" y="240"/>
                  </a:lnTo>
                  <a:lnTo>
                    <a:pt x="178" y="240"/>
                  </a:lnTo>
                  <a:lnTo>
                    <a:pt x="178" y="240"/>
                  </a:lnTo>
                  <a:lnTo>
                    <a:pt x="178" y="237"/>
                  </a:lnTo>
                  <a:lnTo>
                    <a:pt x="176" y="235"/>
                  </a:lnTo>
                  <a:lnTo>
                    <a:pt x="174" y="231"/>
                  </a:lnTo>
                  <a:lnTo>
                    <a:pt x="174" y="231"/>
                  </a:lnTo>
                  <a:lnTo>
                    <a:pt x="174" y="231"/>
                  </a:lnTo>
                  <a:lnTo>
                    <a:pt x="172" y="229"/>
                  </a:lnTo>
                  <a:lnTo>
                    <a:pt x="169" y="231"/>
                  </a:lnTo>
                  <a:lnTo>
                    <a:pt x="169" y="231"/>
                  </a:lnTo>
                  <a:lnTo>
                    <a:pt x="169" y="233"/>
                  </a:lnTo>
                  <a:lnTo>
                    <a:pt x="169" y="235"/>
                  </a:lnTo>
                  <a:lnTo>
                    <a:pt x="167" y="235"/>
                  </a:lnTo>
                  <a:lnTo>
                    <a:pt x="159" y="237"/>
                  </a:lnTo>
                  <a:lnTo>
                    <a:pt x="159" y="237"/>
                  </a:lnTo>
                  <a:lnTo>
                    <a:pt x="150" y="238"/>
                  </a:lnTo>
                  <a:lnTo>
                    <a:pt x="144" y="240"/>
                  </a:lnTo>
                  <a:lnTo>
                    <a:pt x="138" y="240"/>
                  </a:lnTo>
                  <a:lnTo>
                    <a:pt x="138" y="240"/>
                  </a:lnTo>
                  <a:lnTo>
                    <a:pt x="138" y="240"/>
                  </a:lnTo>
                  <a:lnTo>
                    <a:pt x="137" y="242"/>
                  </a:lnTo>
                  <a:lnTo>
                    <a:pt x="137" y="242"/>
                  </a:lnTo>
                  <a:lnTo>
                    <a:pt x="135" y="240"/>
                  </a:lnTo>
                  <a:lnTo>
                    <a:pt x="131" y="238"/>
                  </a:lnTo>
                  <a:lnTo>
                    <a:pt x="131" y="238"/>
                  </a:lnTo>
                  <a:lnTo>
                    <a:pt x="123" y="231"/>
                  </a:lnTo>
                  <a:lnTo>
                    <a:pt x="123" y="231"/>
                  </a:lnTo>
                  <a:lnTo>
                    <a:pt x="118" y="225"/>
                  </a:lnTo>
                  <a:lnTo>
                    <a:pt x="114" y="221"/>
                  </a:lnTo>
                  <a:lnTo>
                    <a:pt x="110" y="219"/>
                  </a:lnTo>
                  <a:lnTo>
                    <a:pt x="110" y="219"/>
                  </a:lnTo>
                  <a:lnTo>
                    <a:pt x="110" y="219"/>
                  </a:lnTo>
                  <a:lnTo>
                    <a:pt x="106" y="221"/>
                  </a:lnTo>
                  <a:lnTo>
                    <a:pt x="104" y="221"/>
                  </a:lnTo>
                  <a:lnTo>
                    <a:pt x="104" y="219"/>
                  </a:lnTo>
                  <a:lnTo>
                    <a:pt x="104" y="219"/>
                  </a:lnTo>
                  <a:lnTo>
                    <a:pt x="104" y="219"/>
                  </a:lnTo>
                  <a:lnTo>
                    <a:pt x="103" y="216"/>
                  </a:lnTo>
                  <a:lnTo>
                    <a:pt x="101" y="212"/>
                  </a:lnTo>
                  <a:lnTo>
                    <a:pt x="99" y="210"/>
                  </a:lnTo>
                  <a:lnTo>
                    <a:pt x="99" y="210"/>
                  </a:lnTo>
                  <a:lnTo>
                    <a:pt x="97" y="208"/>
                  </a:lnTo>
                  <a:lnTo>
                    <a:pt x="95" y="206"/>
                  </a:lnTo>
                  <a:lnTo>
                    <a:pt x="95" y="204"/>
                  </a:lnTo>
                  <a:lnTo>
                    <a:pt x="95" y="204"/>
                  </a:lnTo>
                  <a:lnTo>
                    <a:pt x="95" y="202"/>
                  </a:lnTo>
                  <a:lnTo>
                    <a:pt x="97" y="201"/>
                  </a:lnTo>
                  <a:lnTo>
                    <a:pt x="97" y="199"/>
                  </a:lnTo>
                  <a:lnTo>
                    <a:pt x="95" y="197"/>
                  </a:lnTo>
                  <a:lnTo>
                    <a:pt x="95" y="197"/>
                  </a:lnTo>
                  <a:lnTo>
                    <a:pt x="93" y="197"/>
                  </a:lnTo>
                  <a:lnTo>
                    <a:pt x="91" y="195"/>
                  </a:lnTo>
                  <a:lnTo>
                    <a:pt x="89" y="191"/>
                  </a:lnTo>
                  <a:lnTo>
                    <a:pt x="89" y="191"/>
                  </a:lnTo>
                  <a:lnTo>
                    <a:pt x="89" y="189"/>
                  </a:lnTo>
                  <a:lnTo>
                    <a:pt x="89" y="187"/>
                  </a:lnTo>
                  <a:lnTo>
                    <a:pt x="87" y="185"/>
                  </a:lnTo>
                  <a:lnTo>
                    <a:pt x="87" y="185"/>
                  </a:lnTo>
                  <a:lnTo>
                    <a:pt x="84" y="182"/>
                  </a:lnTo>
                  <a:lnTo>
                    <a:pt x="80" y="180"/>
                  </a:lnTo>
                  <a:lnTo>
                    <a:pt x="78" y="176"/>
                  </a:lnTo>
                  <a:lnTo>
                    <a:pt x="78" y="176"/>
                  </a:lnTo>
                  <a:lnTo>
                    <a:pt x="67" y="176"/>
                  </a:lnTo>
                  <a:lnTo>
                    <a:pt x="63" y="184"/>
                  </a:lnTo>
                  <a:lnTo>
                    <a:pt x="51" y="172"/>
                  </a:lnTo>
                  <a:lnTo>
                    <a:pt x="46" y="157"/>
                  </a:lnTo>
                  <a:lnTo>
                    <a:pt x="38" y="132"/>
                  </a:lnTo>
                  <a:lnTo>
                    <a:pt x="25" y="123"/>
                  </a:lnTo>
                  <a:lnTo>
                    <a:pt x="16" y="114"/>
                  </a:lnTo>
                  <a:lnTo>
                    <a:pt x="16" y="97"/>
                  </a:lnTo>
                  <a:lnTo>
                    <a:pt x="27" y="85"/>
                  </a:lnTo>
                  <a:lnTo>
                    <a:pt x="27" y="78"/>
                  </a:lnTo>
                  <a:lnTo>
                    <a:pt x="17" y="74"/>
                  </a:lnTo>
                  <a:lnTo>
                    <a:pt x="17" y="64"/>
                  </a:lnTo>
                  <a:lnTo>
                    <a:pt x="6" y="53"/>
                  </a:lnTo>
                  <a:lnTo>
                    <a:pt x="6" y="47"/>
                  </a:lnTo>
                  <a:lnTo>
                    <a:pt x="0" y="34"/>
                  </a:lnTo>
                  <a:lnTo>
                    <a:pt x="0" y="10"/>
                  </a:lnTo>
                  <a:lnTo>
                    <a:pt x="4" y="0"/>
                  </a:lnTo>
                  <a:lnTo>
                    <a:pt x="4" y="0"/>
                  </a:lnTo>
                  <a:lnTo>
                    <a:pt x="4" y="0"/>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18" name="Freeform 318">
              <a:extLst>
                <a:ext uri="{FF2B5EF4-FFF2-40B4-BE49-F238E27FC236}">
                  <a16:creationId xmlns:a16="http://schemas.microsoft.com/office/drawing/2014/main" id="{E0CCDF5A-FD09-054D-9643-BFE6AAD75A50}"/>
                </a:ext>
              </a:extLst>
            </p:cNvPr>
            <p:cNvSpPr>
              <a:spLocks/>
            </p:cNvSpPr>
            <p:nvPr userDrawn="1"/>
          </p:nvSpPr>
          <p:spPr bwMode="auto">
            <a:xfrm>
              <a:off x="2472399" y="2365525"/>
              <a:ext cx="236664" cy="94852"/>
            </a:xfrm>
            <a:custGeom>
              <a:avLst/>
              <a:gdLst>
                <a:gd name="T0" fmla="*/ 21 w 155"/>
                <a:gd name="T1" fmla="*/ 55 h 73"/>
                <a:gd name="T2" fmla="*/ 21 w 155"/>
                <a:gd name="T3" fmla="*/ 55 h 73"/>
                <a:gd name="T4" fmla="*/ 38 w 155"/>
                <a:gd name="T5" fmla="*/ 55 h 73"/>
                <a:gd name="T6" fmla="*/ 53 w 155"/>
                <a:gd name="T7" fmla="*/ 47 h 73"/>
                <a:gd name="T8" fmla="*/ 36 w 155"/>
                <a:gd name="T9" fmla="*/ 36 h 73"/>
                <a:gd name="T10" fmla="*/ 26 w 155"/>
                <a:gd name="T11" fmla="*/ 38 h 73"/>
                <a:gd name="T12" fmla="*/ 19 w 155"/>
                <a:gd name="T13" fmla="*/ 34 h 73"/>
                <a:gd name="T14" fmla="*/ 23 w 155"/>
                <a:gd name="T15" fmla="*/ 28 h 73"/>
                <a:gd name="T16" fmla="*/ 26 w 155"/>
                <a:gd name="T17" fmla="*/ 24 h 73"/>
                <a:gd name="T18" fmla="*/ 26 w 155"/>
                <a:gd name="T19" fmla="*/ 20 h 73"/>
                <a:gd name="T20" fmla="*/ 30 w 155"/>
                <a:gd name="T21" fmla="*/ 9 h 73"/>
                <a:gd name="T22" fmla="*/ 60 w 155"/>
                <a:gd name="T23" fmla="*/ 11 h 73"/>
                <a:gd name="T24" fmla="*/ 60 w 155"/>
                <a:gd name="T25" fmla="*/ 11 h 73"/>
                <a:gd name="T26" fmla="*/ 68 w 155"/>
                <a:gd name="T27" fmla="*/ 0 h 73"/>
                <a:gd name="T28" fmla="*/ 83 w 155"/>
                <a:gd name="T29" fmla="*/ 7 h 73"/>
                <a:gd name="T30" fmla="*/ 142 w 155"/>
                <a:gd name="T31" fmla="*/ 7 h 73"/>
                <a:gd name="T32" fmla="*/ 145 w 155"/>
                <a:gd name="T33" fmla="*/ 17 h 73"/>
                <a:gd name="T34" fmla="*/ 155 w 155"/>
                <a:gd name="T35" fmla="*/ 17 h 73"/>
                <a:gd name="T36" fmla="*/ 155 w 155"/>
                <a:gd name="T37" fmla="*/ 24 h 73"/>
                <a:gd name="T38" fmla="*/ 132 w 155"/>
                <a:gd name="T39" fmla="*/ 30 h 73"/>
                <a:gd name="T40" fmla="*/ 128 w 155"/>
                <a:gd name="T41" fmla="*/ 41 h 73"/>
                <a:gd name="T42" fmla="*/ 113 w 155"/>
                <a:gd name="T43" fmla="*/ 39 h 73"/>
                <a:gd name="T44" fmla="*/ 108 w 155"/>
                <a:gd name="T45" fmla="*/ 53 h 73"/>
                <a:gd name="T46" fmla="*/ 108 w 155"/>
                <a:gd name="T47" fmla="*/ 53 h 73"/>
                <a:gd name="T48" fmla="*/ 96 w 155"/>
                <a:gd name="T49" fmla="*/ 51 h 73"/>
                <a:gd name="T50" fmla="*/ 92 w 155"/>
                <a:gd name="T51" fmla="*/ 58 h 73"/>
                <a:gd name="T52" fmla="*/ 89 w 155"/>
                <a:gd name="T53" fmla="*/ 53 h 73"/>
                <a:gd name="T54" fmla="*/ 79 w 155"/>
                <a:gd name="T55" fmla="*/ 53 h 73"/>
                <a:gd name="T56" fmla="*/ 74 w 155"/>
                <a:gd name="T57" fmla="*/ 58 h 73"/>
                <a:gd name="T58" fmla="*/ 68 w 155"/>
                <a:gd name="T59" fmla="*/ 58 h 73"/>
                <a:gd name="T60" fmla="*/ 68 w 155"/>
                <a:gd name="T61" fmla="*/ 73 h 73"/>
                <a:gd name="T62" fmla="*/ 41 w 155"/>
                <a:gd name="T63" fmla="*/ 73 h 73"/>
                <a:gd name="T64" fmla="*/ 36 w 155"/>
                <a:gd name="T65" fmla="*/ 68 h 73"/>
                <a:gd name="T66" fmla="*/ 30 w 155"/>
                <a:gd name="T67" fmla="*/ 73 h 73"/>
                <a:gd name="T68" fmla="*/ 21 w 155"/>
                <a:gd name="T69" fmla="*/ 70 h 73"/>
                <a:gd name="T70" fmla="*/ 0 w 155"/>
                <a:gd name="T71" fmla="*/ 70 h 73"/>
                <a:gd name="T72" fmla="*/ 7 w 155"/>
                <a:gd name="T73" fmla="*/ 60 h 73"/>
                <a:gd name="T74" fmla="*/ 21 w 155"/>
                <a:gd name="T75" fmla="*/ 55 h 73"/>
                <a:gd name="T76" fmla="*/ 21 w 155"/>
                <a:gd name="T77" fmla="*/ 55 h 73"/>
                <a:gd name="T78" fmla="*/ 21 w 155"/>
                <a:gd name="T79" fmla="*/ 55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55" h="73">
                  <a:moveTo>
                    <a:pt x="21" y="55"/>
                  </a:moveTo>
                  <a:lnTo>
                    <a:pt x="21" y="55"/>
                  </a:lnTo>
                  <a:lnTo>
                    <a:pt x="38" y="55"/>
                  </a:lnTo>
                  <a:lnTo>
                    <a:pt x="53" y="47"/>
                  </a:lnTo>
                  <a:lnTo>
                    <a:pt x="36" y="36"/>
                  </a:lnTo>
                  <a:lnTo>
                    <a:pt x="26" y="38"/>
                  </a:lnTo>
                  <a:lnTo>
                    <a:pt x="19" y="34"/>
                  </a:lnTo>
                  <a:lnTo>
                    <a:pt x="23" y="28"/>
                  </a:lnTo>
                  <a:lnTo>
                    <a:pt x="26" y="24"/>
                  </a:lnTo>
                  <a:lnTo>
                    <a:pt x="26" y="20"/>
                  </a:lnTo>
                  <a:lnTo>
                    <a:pt x="30" y="9"/>
                  </a:lnTo>
                  <a:lnTo>
                    <a:pt x="60" y="11"/>
                  </a:lnTo>
                  <a:lnTo>
                    <a:pt x="60" y="11"/>
                  </a:lnTo>
                  <a:lnTo>
                    <a:pt x="68" y="0"/>
                  </a:lnTo>
                  <a:lnTo>
                    <a:pt x="83" y="7"/>
                  </a:lnTo>
                  <a:lnTo>
                    <a:pt x="142" y="7"/>
                  </a:lnTo>
                  <a:lnTo>
                    <a:pt x="145" y="17"/>
                  </a:lnTo>
                  <a:lnTo>
                    <a:pt x="155" y="17"/>
                  </a:lnTo>
                  <a:lnTo>
                    <a:pt x="155" y="24"/>
                  </a:lnTo>
                  <a:lnTo>
                    <a:pt x="132" y="30"/>
                  </a:lnTo>
                  <a:lnTo>
                    <a:pt x="128" y="41"/>
                  </a:lnTo>
                  <a:lnTo>
                    <a:pt x="113" y="39"/>
                  </a:lnTo>
                  <a:lnTo>
                    <a:pt x="108" y="53"/>
                  </a:lnTo>
                  <a:lnTo>
                    <a:pt x="108" y="53"/>
                  </a:lnTo>
                  <a:lnTo>
                    <a:pt x="96" y="51"/>
                  </a:lnTo>
                  <a:lnTo>
                    <a:pt x="92" y="58"/>
                  </a:lnTo>
                  <a:lnTo>
                    <a:pt x="89" y="53"/>
                  </a:lnTo>
                  <a:lnTo>
                    <a:pt x="79" y="53"/>
                  </a:lnTo>
                  <a:lnTo>
                    <a:pt x="74" y="58"/>
                  </a:lnTo>
                  <a:lnTo>
                    <a:pt x="68" y="58"/>
                  </a:lnTo>
                  <a:lnTo>
                    <a:pt x="68" y="73"/>
                  </a:lnTo>
                  <a:lnTo>
                    <a:pt x="41" y="73"/>
                  </a:lnTo>
                  <a:lnTo>
                    <a:pt x="36" y="68"/>
                  </a:lnTo>
                  <a:lnTo>
                    <a:pt x="30" y="73"/>
                  </a:lnTo>
                  <a:lnTo>
                    <a:pt x="21" y="70"/>
                  </a:lnTo>
                  <a:lnTo>
                    <a:pt x="0" y="70"/>
                  </a:lnTo>
                  <a:lnTo>
                    <a:pt x="7" y="60"/>
                  </a:lnTo>
                  <a:lnTo>
                    <a:pt x="21" y="55"/>
                  </a:lnTo>
                  <a:lnTo>
                    <a:pt x="21" y="55"/>
                  </a:lnTo>
                  <a:lnTo>
                    <a:pt x="21" y="55"/>
                  </a:lnTo>
                  <a:close/>
                </a:path>
              </a:pathLst>
            </a:custGeom>
            <a:solidFill>
              <a:schemeClr val="bg1">
                <a:lumMod val="85000"/>
              </a:schemeClr>
            </a:solidFill>
            <a:ln w="635" cap="rnd">
              <a:solidFill>
                <a:schemeClr val="bg1">
                  <a:alpha val="17000"/>
                </a:schemeClr>
              </a:solidFill>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19" name="Freeform 319">
              <a:extLst>
                <a:ext uri="{FF2B5EF4-FFF2-40B4-BE49-F238E27FC236}">
                  <a16:creationId xmlns:a16="http://schemas.microsoft.com/office/drawing/2014/main" id="{CF4CB448-6A59-C140-B049-AF8C2DF660E4}"/>
                </a:ext>
              </a:extLst>
            </p:cNvPr>
            <p:cNvSpPr>
              <a:spLocks/>
            </p:cNvSpPr>
            <p:nvPr userDrawn="1"/>
          </p:nvSpPr>
          <p:spPr bwMode="auto">
            <a:xfrm>
              <a:off x="2472399" y="2365525"/>
              <a:ext cx="236664" cy="94852"/>
            </a:xfrm>
            <a:custGeom>
              <a:avLst/>
              <a:gdLst>
                <a:gd name="T0" fmla="*/ 21 w 155"/>
                <a:gd name="T1" fmla="*/ 55 h 73"/>
                <a:gd name="T2" fmla="*/ 21 w 155"/>
                <a:gd name="T3" fmla="*/ 55 h 73"/>
                <a:gd name="T4" fmla="*/ 38 w 155"/>
                <a:gd name="T5" fmla="*/ 55 h 73"/>
                <a:gd name="T6" fmla="*/ 53 w 155"/>
                <a:gd name="T7" fmla="*/ 47 h 73"/>
                <a:gd name="T8" fmla="*/ 36 w 155"/>
                <a:gd name="T9" fmla="*/ 36 h 73"/>
                <a:gd name="T10" fmla="*/ 26 w 155"/>
                <a:gd name="T11" fmla="*/ 38 h 73"/>
                <a:gd name="T12" fmla="*/ 19 w 155"/>
                <a:gd name="T13" fmla="*/ 34 h 73"/>
                <a:gd name="T14" fmla="*/ 23 w 155"/>
                <a:gd name="T15" fmla="*/ 28 h 73"/>
                <a:gd name="T16" fmla="*/ 26 w 155"/>
                <a:gd name="T17" fmla="*/ 24 h 73"/>
                <a:gd name="T18" fmla="*/ 26 w 155"/>
                <a:gd name="T19" fmla="*/ 20 h 73"/>
                <a:gd name="T20" fmla="*/ 30 w 155"/>
                <a:gd name="T21" fmla="*/ 9 h 73"/>
                <a:gd name="T22" fmla="*/ 60 w 155"/>
                <a:gd name="T23" fmla="*/ 11 h 73"/>
                <a:gd name="T24" fmla="*/ 60 w 155"/>
                <a:gd name="T25" fmla="*/ 11 h 73"/>
                <a:gd name="T26" fmla="*/ 68 w 155"/>
                <a:gd name="T27" fmla="*/ 0 h 73"/>
                <a:gd name="T28" fmla="*/ 83 w 155"/>
                <a:gd name="T29" fmla="*/ 7 h 73"/>
                <a:gd name="T30" fmla="*/ 142 w 155"/>
                <a:gd name="T31" fmla="*/ 7 h 73"/>
                <a:gd name="T32" fmla="*/ 145 w 155"/>
                <a:gd name="T33" fmla="*/ 17 h 73"/>
                <a:gd name="T34" fmla="*/ 155 w 155"/>
                <a:gd name="T35" fmla="*/ 17 h 73"/>
                <a:gd name="T36" fmla="*/ 155 w 155"/>
                <a:gd name="T37" fmla="*/ 24 h 73"/>
                <a:gd name="T38" fmla="*/ 132 w 155"/>
                <a:gd name="T39" fmla="*/ 30 h 73"/>
                <a:gd name="T40" fmla="*/ 128 w 155"/>
                <a:gd name="T41" fmla="*/ 41 h 73"/>
                <a:gd name="T42" fmla="*/ 113 w 155"/>
                <a:gd name="T43" fmla="*/ 39 h 73"/>
                <a:gd name="T44" fmla="*/ 108 w 155"/>
                <a:gd name="T45" fmla="*/ 53 h 73"/>
                <a:gd name="T46" fmla="*/ 108 w 155"/>
                <a:gd name="T47" fmla="*/ 53 h 73"/>
                <a:gd name="T48" fmla="*/ 96 w 155"/>
                <a:gd name="T49" fmla="*/ 51 h 73"/>
                <a:gd name="T50" fmla="*/ 92 w 155"/>
                <a:gd name="T51" fmla="*/ 58 h 73"/>
                <a:gd name="T52" fmla="*/ 89 w 155"/>
                <a:gd name="T53" fmla="*/ 53 h 73"/>
                <a:gd name="T54" fmla="*/ 79 w 155"/>
                <a:gd name="T55" fmla="*/ 53 h 73"/>
                <a:gd name="T56" fmla="*/ 74 w 155"/>
                <a:gd name="T57" fmla="*/ 58 h 73"/>
                <a:gd name="T58" fmla="*/ 68 w 155"/>
                <a:gd name="T59" fmla="*/ 58 h 73"/>
                <a:gd name="T60" fmla="*/ 68 w 155"/>
                <a:gd name="T61" fmla="*/ 73 h 73"/>
                <a:gd name="T62" fmla="*/ 41 w 155"/>
                <a:gd name="T63" fmla="*/ 73 h 73"/>
                <a:gd name="T64" fmla="*/ 36 w 155"/>
                <a:gd name="T65" fmla="*/ 68 h 73"/>
                <a:gd name="T66" fmla="*/ 30 w 155"/>
                <a:gd name="T67" fmla="*/ 73 h 73"/>
                <a:gd name="T68" fmla="*/ 21 w 155"/>
                <a:gd name="T69" fmla="*/ 70 h 73"/>
                <a:gd name="T70" fmla="*/ 0 w 155"/>
                <a:gd name="T71" fmla="*/ 70 h 73"/>
                <a:gd name="T72" fmla="*/ 7 w 155"/>
                <a:gd name="T73" fmla="*/ 60 h 73"/>
                <a:gd name="T74" fmla="*/ 21 w 155"/>
                <a:gd name="T75" fmla="*/ 55 h 73"/>
                <a:gd name="T76" fmla="*/ 21 w 155"/>
                <a:gd name="T77" fmla="*/ 55 h 73"/>
                <a:gd name="T78" fmla="*/ 21 w 155"/>
                <a:gd name="T79" fmla="*/ 55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55" h="73">
                  <a:moveTo>
                    <a:pt x="21" y="55"/>
                  </a:moveTo>
                  <a:lnTo>
                    <a:pt x="21" y="55"/>
                  </a:lnTo>
                  <a:lnTo>
                    <a:pt x="38" y="55"/>
                  </a:lnTo>
                  <a:lnTo>
                    <a:pt x="53" y="47"/>
                  </a:lnTo>
                  <a:lnTo>
                    <a:pt x="36" y="36"/>
                  </a:lnTo>
                  <a:lnTo>
                    <a:pt x="26" y="38"/>
                  </a:lnTo>
                  <a:lnTo>
                    <a:pt x="19" y="34"/>
                  </a:lnTo>
                  <a:lnTo>
                    <a:pt x="23" y="28"/>
                  </a:lnTo>
                  <a:lnTo>
                    <a:pt x="26" y="24"/>
                  </a:lnTo>
                  <a:lnTo>
                    <a:pt x="26" y="20"/>
                  </a:lnTo>
                  <a:lnTo>
                    <a:pt x="30" y="9"/>
                  </a:lnTo>
                  <a:lnTo>
                    <a:pt x="60" y="11"/>
                  </a:lnTo>
                  <a:lnTo>
                    <a:pt x="60" y="11"/>
                  </a:lnTo>
                  <a:lnTo>
                    <a:pt x="68" y="0"/>
                  </a:lnTo>
                  <a:lnTo>
                    <a:pt x="83" y="7"/>
                  </a:lnTo>
                  <a:lnTo>
                    <a:pt x="142" y="7"/>
                  </a:lnTo>
                  <a:lnTo>
                    <a:pt x="145" y="17"/>
                  </a:lnTo>
                  <a:lnTo>
                    <a:pt x="155" y="17"/>
                  </a:lnTo>
                  <a:lnTo>
                    <a:pt x="155" y="24"/>
                  </a:lnTo>
                  <a:lnTo>
                    <a:pt x="132" y="30"/>
                  </a:lnTo>
                  <a:lnTo>
                    <a:pt x="128" y="41"/>
                  </a:lnTo>
                  <a:lnTo>
                    <a:pt x="113" y="39"/>
                  </a:lnTo>
                  <a:lnTo>
                    <a:pt x="108" y="53"/>
                  </a:lnTo>
                  <a:lnTo>
                    <a:pt x="108" y="53"/>
                  </a:lnTo>
                  <a:lnTo>
                    <a:pt x="96" y="51"/>
                  </a:lnTo>
                  <a:lnTo>
                    <a:pt x="92" y="58"/>
                  </a:lnTo>
                  <a:lnTo>
                    <a:pt x="89" y="53"/>
                  </a:lnTo>
                  <a:lnTo>
                    <a:pt x="79" y="53"/>
                  </a:lnTo>
                  <a:lnTo>
                    <a:pt x="74" y="58"/>
                  </a:lnTo>
                  <a:lnTo>
                    <a:pt x="68" y="58"/>
                  </a:lnTo>
                  <a:lnTo>
                    <a:pt x="68" y="73"/>
                  </a:lnTo>
                  <a:lnTo>
                    <a:pt x="41" y="73"/>
                  </a:lnTo>
                  <a:lnTo>
                    <a:pt x="36" y="68"/>
                  </a:lnTo>
                  <a:lnTo>
                    <a:pt x="30" y="73"/>
                  </a:lnTo>
                  <a:lnTo>
                    <a:pt x="21" y="70"/>
                  </a:lnTo>
                  <a:lnTo>
                    <a:pt x="0" y="70"/>
                  </a:lnTo>
                  <a:lnTo>
                    <a:pt x="7" y="60"/>
                  </a:lnTo>
                  <a:lnTo>
                    <a:pt x="21" y="55"/>
                  </a:lnTo>
                  <a:lnTo>
                    <a:pt x="21" y="55"/>
                  </a:lnTo>
                  <a:lnTo>
                    <a:pt x="21" y="55"/>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20" name="Freeform 320">
              <a:extLst>
                <a:ext uri="{FF2B5EF4-FFF2-40B4-BE49-F238E27FC236}">
                  <a16:creationId xmlns:a16="http://schemas.microsoft.com/office/drawing/2014/main" id="{90411BAD-3345-2E48-9E6F-756247726F16}"/>
                </a:ext>
              </a:extLst>
            </p:cNvPr>
            <p:cNvSpPr>
              <a:spLocks/>
            </p:cNvSpPr>
            <p:nvPr userDrawn="1"/>
          </p:nvSpPr>
          <p:spPr bwMode="auto">
            <a:xfrm>
              <a:off x="2293756" y="2514950"/>
              <a:ext cx="357286" cy="311843"/>
            </a:xfrm>
            <a:custGeom>
              <a:avLst/>
              <a:gdLst>
                <a:gd name="T0" fmla="*/ 9 w 234"/>
                <a:gd name="T1" fmla="*/ 153 h 240"/>
                <a:gd name="T2" fmla="*/ 26 w 234"/>
                <a:gd name="T3" fmla="*/ 176 h 240"/>
                <a:gd name="T4" fmla="*/ 32 w 234"/>
                <a:gd name="T5" fmla="*/ 187 h 240"/>
                <a:gd name="T6" fmla="*/ 11 w 234"/>
                <a:gd name="T7" fmla="*/ 197 h 240"/>
                <a:gd name="T8" fmla="*/ 9 w 234"/>
                <a:gd name="T9" fmla="*/ 212 h 240"/>
                <a:gd name="T10" fmla="*/ 11 w 234"/>
                <a:gd name="T11" fmla="*/ 210 h 240"/>
                <a:gd name="T12" fmla="*/ 17 w 234"/>
                <a:gd name="T13" fmla="*/ 212 h 240"/>
                <a:gd name="T14" fmla="*/ 17 w 234"/>
                <a:gd name="T15" fmla="*/ 212 h 240"/>
                <a:gd name="T16" fmla="*/ 20 w 234"/>
                <a:gd name="T17" fmla="*/ 212 h 240"/>
                <a:gd name="T18" fmla="*/ 24 w 234"/>
                <a:gd name="T19" fmla="*/ 214 h 240"/>
                <a:gd name="T20" fmla="*/ 28 w 234"/>
                <a:gd name="T21" fmla="*/ 212 h 240"/>
                <a:gd name="T22" fmla="*/ 30 w 234"/>
                <a:gd name="T23" fmla="*/ 212 h 240"/>
                <a:gd name="T24" fmla="*/ 37 w 234"/>
                <a:gd name="T25" fmla="*/ 212 h 240"/>
                <a:gd name="T26" fmla="*/ 43 w 234"/>
                <a:gd name="T27" fmla="*/ 210 h 240"/>
                <a:gd name="T28" fmla="*/ 47 w 234"/>
                <a:gd name="T29" fmla="*/ 210 h 240"/>
                <a:gd name="T30" fmla="*/ 58 w 234"/>
                <a:gd name="T31" fmla="*/ 212 h 240"/>
                <a:gd name="T32" fmla="*/ 68 w 234"/>
                <a:gd name="T33" fmla="*/ 212 h 240"/>
                <a:gd name="T34" fmla="*/ 73 w 234"/>
                <a:gd name="T35" fmla="*/ 212 h 240"/>
                <a:gd name="T36" fmla="*/ 79 w 234"/>
                <a:gd name="T37" fmla="*/ 214 h 240"/>
                <a:gd name="T38" fmla="*/ 92 w 234"/>
                <a:gd name="T39" fmla="*/ 229 h 240"/>
                <a:gd name="T40" fmla="*/ 102 w 234"/>
                <a:gd name="T41" fmla="*/ 240 h 240"/>
                <a:gd name="T42" fmla="*/ 111 w 234"/>
                <a:gd name="T43" fmla="*/ 231 h 240"/>
                <a:gd name="T44" fmla="*/ 132 w 234"/>
                <a:gd name="T45" fmla="*/ 229 h 240"/>
                <a:gd name="T46" fmla="*/ 140 w 234"/>
                <a:gd name="T47" fmla="*/ 214 h 240"/>
                <a:gd name="T48" fmla="*/ 132 w 234"/>
                <a:gd name="T49" fmla="*/ 193 h 240"/>
                <a:gd name="T50" fmla="*/ 124 w 234"/>
                <a:gd name="T51" fmla="*/ 178 h 240"/>
                <a:gd name="T52" fmla="*/ 140 w 234"/>
                <a:gd name="T53" fmla="*/ 174 h 240"/>
                <a:gd name="T54" fmla="*/ 160 w 234"/>
                <a:gd name="T55" fmla="*/ 153 h 240"/>
                <a:gd name="T56" fmla="*/ 177 w 234"/>
                <a:gd name="T57" fmla="*/ 131 h 240"/>
                <a:gd name="T58" fmla="*/ 187 w 234"/>
                <a:gd name="T59" fmla="*/ 119 h 240"/>
                <a:gd name="T60" fmla="*/ 194 w 234"/>
                <a:gd name="T61" fmla="*/ 98 h 240"/>
                <a:gd name="T62" fmla="*/ 192 w 234"/>
                <a:gd name="T63" fmla="*/ 78 h 240"/>
                <a:gd name="T64" fmla="*/ 185 w 234"/>
                <a:gd name="T65" fmla="*/ 49 h 240"/>
                <a:gd name="T66" fmla="*/ 194 w 234"/>
                <a:gd name="T67" fmla="*/ 45 h 240"/>
                <a:gd name="T68" fmla="*/ 208 w 234"/>
                <a:gd name="T69" fmla="*/ 45 h 240"/>
                <a:gd name="T70" fmla="*/ 232 w 234"/>
                <a:gd name="T71" fmla="*/ 40 h 240"/>
                <a:gd name="T72" fmla="*/ 215 w 234"/>
                <a:gd name="T73" fmla="*/ 21 h 240"/>
                <a:gd name="T74" fmla="*/ 196 w 234"/>
                <a:gd name="T75" fmla="*/ 0 h 240"/>
                <a:gd name="T76" fmla="*/ 175 w 234"/>
                <a:gd name="T77" fmla="*/ 8 h 240"/>
                <a:gd name="T78" fmla="*/ 155 w 234"/>
                <a:gd name="T79" fmla="*/ 15 h 240"/>
                <a:gd name="T80" fmla="*/ 155 w 234"/>
                <a:gd name="T81" fmla="*/ 27 h 240"/>
                <a:gd name="T82" fmla="*/ 145 w 234"/>
                <a:gd name="T83" fmla="*/ 44 h 240"/>
                <a:gd name="T84" fmla="*/ 130 w 234"/>
                <a:gd name="T85" fmla="*/ 59 h 240"/>
                <a:gd name="T86" fmla="*/ 122 w 234"/>
                <a:gd name="T87" fmla="*/ 76 h 240"/>
                <a:gd name="T88" fmla="*/ 111 w 234"/>
                <a:gd name="T89" fmla="*/ 104 h 240"/>
                <a:gd name="T90" fmla="*/ 96 w 234"/>
                <a:gd name="T91" fmla="*/ 100 h 240"/>
                <a:gd name="T92" fmla="*/ 81 w 234"/>
                <a:gd name="T93" fmla="*/ 106 h 240"/>
                <a:gd name="T94" fmla="*/ 75 w 234"/>
                <a:gd name="T95" fmla="*/ 134 h 240"/>
                <a:gd name="T96" fmla="*/ 47 w 234"/>
                <a:gd name="T97" fmla="*/ 138 h 240"/>
                <a:gd name="T98" fmla="*/ 0 w 234"/>
                <a:gd name="T99" fmla="*/ 134 h 240"/>
                <a:gd name="T100" fmla="*/ 0 w 234"/>
                <a:gd name="T101" fmla="*/ 134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34" h="240">
                  <a:moveTo>
                    <a:pt x="0" y="134"/>
                  </a:moveTo>
                  <a:lnTo>
                    <a:pt x="9" y="153"/>
                  </a:lnTo>
                  <a:lnTo>
                    <a:pt x="22" y="161"/>
                  </a:lnTo>
                  <a:lnTo>
                    <a:pt x="26" y="176"/>
                  </a:lnTo>
                  <a:lnTo>
                    <a:pt x="32" y="180"/>
                  </a:lnTo>
                  <a:lnTo>
                    <a:pt x="32" y="187"/>
                  </a:lnTo>
                  <a:lnTo>
                    <a:pt x="18" y="189"/>
                  </a:lnTo>
                  <a:lnTo>
                    <a:pt x="11" y="197"/>
                  </a:lnTo>
                  <a:lnTo>
                    <a:pt x="11" y="197"/>
                  </a:lnTo>
                  <a:lnTo>
                    <a:pt x="9" y="212"/>
                  </a:lnTo>
                  <a:lnTo>
                    <a:pt x="9" y="212"/>
                  </a:lnTo>
                  <a:lnTo>
                    <a:pt x="11" y="210"/>
                  </a:lnTo>
                  <a:lnTo>
                    <a:pt x="13" y="210"/>
                  </a:lnTo>
                  <a:lnTo>
                    <a:pt x="17" y="212"/>
                  </a:lnTo>
                  <a:lnTo>
                    <a:pt x="17" y="212"/>
                  </a:lnTo>
                  <a:lnTo>
                    <a:pt x="17" y="212"/>
                  </a:lnTo>
                  <a:lnTo>
                    <a:pt x="20" y="214"/>
                  </a:lnTo>
                  <a:lnTo>
                    <a:pt x="20" y="212"/>
                  </a:lnTo>
                  <a:lnTo>
                    <a:pt x="20" y="212"/>
                  </a:lnTo>
                  <a:lnTo>
                    <a:pt x="24" y="214"/>
                  </a:lnTo>
                  <a:lnTo>
                    <a:pt x="26" y="214"/>
                  </a:lnTo>
                  <a:lnTo>
                    <a:pt x="28" y="212"/>
                  </a:lnTo>
                  <a:lnTo>
                    <a:pt x="28" y="212"/>
                  </a:lnTo>
                  <a:lnTo>
                    <a:pt x="30" y="212"/>
                  </a:lnTo>
                  <a:lnTo>
                    <a:pt x="32" y="212"/>
                  </a:lnTo>
                  <a:lnTo>
                    <a:pt x="37" y="212"/>
                  </a:lnTo>
                  <a:lnTo>
                    <a:pt x="37" y="212"/>
                  </a:lnTo>
                  <a:lnTo>
                    <a:pt x="43" y="210"/>
                  </a:lnTo>
                  <a:lnTo>
                    <a:pt x="47" y="210"/>
                  </a:lnTo>
                  <a:lnTo>
                    <a:pt x="47" y="210"/>
                  </a:lnTo>
                  <a:lnTo>
                    <a:pt x="54" y="212"/>
                  </a:lnTo>
                  <a:lnTo>
                    <a:pt x="58" y="212"/>
                  </a:lnTo>
                  <a:lnTo>
                    <a:pt x="58" y="212"/>
                  </a:lnTo>
                  <a:lnTo>
                    <a:pt x="68" y="212"/>
                  </a:lnTo>
                  <a:lnTo>
                    <a:pt x="68" y="212"/>
                  </a:lnTo>
                  <a:lnTo>
                    <a:pt x="73" y="212"/>
                  </a:lnTo>
                  <a:lnTo>
                    <a:pt x="75" y="210"/>
                  </a:lnTo>
                  <a:lnTo>
                    <a:pt x="79" y="214"/>
                  </a:lnTo>
                  <a:lnTo>
                    <a:pt x="87" y="221"/>
                  </a:lnTo>
                  <a:lnTo>
                    <a:pt x="92" y="229"/>
                  </a:lnTo>
                  <a:lnTo>
                    <a:pt x="96" y="235"/>
                  </a:lnTo>
                  <a:lnTo>
                    <a:pt x="102" y="240"/>
                  </a:lnTo>
                  <a:lnTo>
                    <a:pt x="109" y="240"/>
                  </a:lnTo>
                  <a:lnTo>
                    <a:pt x="111" y="231"/>
                  </a:lnTo>
                  <a:lnTo>
                    <a:pt x="124" y="231"/>
                  </a:lnTo>
                  <a:lnTo>
                    <a:pt x="132" y="229"/>
                  </a:lnTo>
                  <a:lnTo>
                    <a:pt x="140" y="229"/>
                  </a:lnTo>
                  <a:lnTo>
                    <a:pt x="140" y="214"/>
                  </a:lnTo>
                  <a:lnTo>
                    <a:pt x="132" y="204"/>
                  </a:lnTo>
                  <a:lnTo>
                    <a:pt x="132" y="193"/>
                  </a:lnTo>
                  <a:lnTo>
                    <a:pt x="126" y="187"/>
                  </a:lnTo>
                  <a:lnTo>
                    <a:pt x="124" y="178"/>
                  </a:lnTo>
                  <a:lnTo>
                    <a:pt x="134" y="166"/>
                  </a:lnTo>
                  <a:lnTo>
                    <a:pt x="140" y="174"/>
                  </a:lnTo>
                  <a:lnTo>
                    <a:pt x="155" y="168"/>
                  </a:lnTo>
                  <a:lnTo>
                    <a:pt x="160" y="153"/>
                  </a:lnTo>
                  <a:lnTo>
                    <a:pt x="170" y="149"/>
                  </a:lnTo>
                  <a:lnTo>
                    <a:pt x="177" y="131"/>
                  </a:lnTo>
                  <a:lnTo>
                    <a:pt x="185" y="127"/>
                  </a:lnTo>
                  <a:lnTo>
                    <a:pt x="187" y="119"/>
                  </a:lnTo>
                  <a:lnTo>
                    <a:pt x="196" y="112"/>
                  </a:lnTo>
                  <a:lnTo>
                    <a:pt x="194" y="98"/>
                  </a:lnTo>
                  <a:lnTo>
                    <a:pt x="204" y="91"/>
                  </a:lnTo>
                  <a:lnTo>
                    <a:pt x="192" y="78"/>
                  </a:lnTo>
                  <a:lnTo>
                    <a:pt x="187" y="70"/>
                  </a:lnTo>
                  <a:lnTo>
                    <a:pt x="185" y="49"/>
                  </a:lnTo>
                  <a:lnTo>
                    <a:pt x="185" y="49"/>
                  </a:lnTo>
                  <a:lnTo>
                    <a:pt x="194" y="45"/>
                  </a:lnTo>
                  <a:lnTo>
                    <a:pt x="194" y="45"/>
                  </a:lnTo>
                  <a:lnTo>
                    <a:pt x="208" y="45"/>
                  </a:lnTo>
                  <a:lnTo>
                    <a:pt x="215" y="47"/>
                  </a:lnTo>
                  <a:lnTo>
                    <a:pt x="232" y="40"/>
                  </a:lnTo>
                  <a:lnTo>
                    <a:pt x="234" y="28"/>
                  </a:lnTo>
                  <a:lnTo>
                    <a:pt x="215" y="21"/>
                  </a:lnTo>
                  <a:lnTo>
                    <a:pt x="215" y="11"/>
                  </a:lnTo>
                  <a:lnTo>
                    <a:pt x="196" y="0"/>
                  </a:lnTo>
                  <a:lnTo>
                    <a:pt x="191" y="8"/>
                  </a:lnTo>
                  <a:lnTo>
                    <a:pt x="175" y="8"/>
                  </a:lnTo>
                  <a:lnTo>
                    <a:pt x="166" y="11"/>
                  </a:lnTo>
                  <a:lnTo>
                    <a:pt x="155" y="15"/>
                  </a:lnTo>
                  <a:lnTo>
                    <a:pt x="149" y="21"/>
                  </a:lnTo>
                  <a:lnTo>
                    <a:pt x="155" y="27"/>
                  </a:lnTo>
                  <a:lnTo>
                    <a:pt x="151" y="38"/>
                  </a:lnTo>
                  <a:lnTo>
                    <a:pt x="145" y="44"/>
                  </a:lnTo>
                  <a:lnTo>
                    <a:pt x="141" y="59"/>
                  </a:lnTo>
                  <a:lnTo>
                    <a:pt x="130" y="59"/>
                  </a:lnTo>
                  <a:lnTo>
                    <a:pt x="130" y="70"/>
                  </a:lnTo>
                  <a:lnTo>
                    <a:pt x="122" y="76"/>
                  </a:lnTo>
                  <a:lnTo>
                    <a:pt x="117" y="98"/>
                  </a:lnTo>
                  <a:lnTo>
                    <a:pt x="111" y="104"/>
                  </a:lnTo>
                  <a:lnTo>
                    <a:pt x="105" y="98"/>
                  </a:lnTo>
                  <a:lnTo>
                    <a:pt x="96" y="100"/>
                  </a:lnTo>
                  <a:lnTo>
                    <a:pt x="92" y="106"/>
                  </a:lnTo>
                  <a:lnTo>
                    <a:pt x="81" y="106"/>
                  </a:lnTo>
                  <a:lnTo>
                    <a:pt x="75" y="123"/>
                  </a:lnTo>
                  <a:lnTo>
                    <a:pt x="75" y="134"/>
                  </a:lnTo>
                  <a:lnTo>
                    <a:pt x="60" y="134"/>
                  </a:lnTo>
                  <a:lnTo>
                    <a:pt x="47" y="138"/>
                  </a:lnTo>
                  <a:lnTo>
                    <a:pt x="28" y="138"/>
                  </a:lnTo>
                  <a:lnTo>
                    <a:pt x="0" y="134"/>
                  </a:lnTo>
                  <a:lnTo>
                    <a:pt x="0" y="134"/>
                  </a:lnTo>
                  <a:lnTo>
                    <a:pt x="0" y="134"/>
                  </a:lnTo>
                  <a:close/>
                </a:path>
              </a:pathLst>
            </a:custGeom>
            <a:solidFill>
              <a:schemeClr val="bg1">
                <a:lumMod val="85000"/>
              </a:schemeClr>
            </a:solidFill>
            <a:ln w="635" cap="rnd">
              <a:solidFill>
                <a:schemeClr val="bg1">
                  <a:alpha val="17000"/>
                </a:schemeClr>
              </a:solidFill>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21" name="Freeform 321">
              <a:extLst>
                <a:ext uri="{FF2B5EF4-FFF2-40B4-BE49-F238E27FC236}">
                  <a16:creationId xmlns:a16="http://schemas.microsoft.com/office/drawing/2014/main" id="{6EA2A28B-F04C-5F47-86F4-EAB22B07EE36}"/>
                </a:ext>
              </a:extLst>
            </p:cNvPr>
            <p:cNvSpPr>
              <a:spLocks/>
            </p:cNvSpPr>
            <p:nvPr userDrawn="1"/>
          </p:nvSpPr>
          <p:spPr bwMode="auto">
            <a:xfrm>
              <a:off x="2293756" y="2514950"/>
              <a:ext cx="357286" cy="311843"/>
            </a:xfrm>
            <a:custGeom>
              <a:avLst/>
              <a:gdLst>
                <a:gd name="T0" fmla="*/ 9 w 234"/>
                <a:gd name="T1" fmla="*/ 153 h 240"/>
                <a:gd name="T2" fmla="*/ 26 w 234"/>
                <a:gd name="T3" fmla="*/ 176 h 240"/>
                <a:gd name="T4" fmla="*/ 32 w 234"/>
                <a:gd name="T5" fmla="*/ 187 h 240"/>
                <a:gd name="T6" fmla="*/ 11 w 234"/>
                <a:gd name="T7" fmla="*/ 197 h 240"/>
                <a:gd name="T8" fmla="*/ 9 w 234"/>
                <a:gd name="T9" fmla="*/ 212 h 240"/>
                <a:gd name="T10" fmla="*/ 11 w 234"/>
                <a:gd name="T11" fmla="*/ 210 h 240"/>
                <a:gd name="T12" fmla="*/ 17 w 234"/>
                <a:gd name="T13" fmla="*/ 212 h 240"/>
                <a:gd name="T14" fmla="*/ 17 w 234"/>
                <a:gd name="T15" fmla="*/ 212 h 240"/>
                <a:gd name="T16" fmla="*/ 20 w 234"/>
                <a:gd name="T17" fmla="*/ 212 h 240"/>
                <a:gd name="T18" fmla="*/ 24 w 234"/>
                <a:gd name="T19" fmla="*/ 214 h 240"/>
                <a:gd name="T20" fmla="*/ 28 w 234"/>
                <a:gd name="T21" fmla="*/ 212 h 240"/>
                <a:gd name="T22" fmla="*/ 30 w 234"/>
                <a:gd name="T23" fmla="*/ 212 h 240"/>
                <a:gd name="T24" fmla="*/ 37 w 234"/>
                <a:gd name="T25" fmla="*/ 212 h 240"/>
                <a:gd name="T26" fmla="*/ 43 w 234"/>
                <a:gd name="T27" fmla="*/ 210 h 240"/>
                <a:gd name="T28" fmla="*/ 47 w 234"/>
                <a:gd name="T29" fmla="*/ 210 h 240"/>
                <a:gd name="T30" fmla="*/ 58 w 234"/>
                <a:gd name="T31" fmla="*/ 212 h 240"/>
                <a:gd name="T32" fmla="*/ 68 w 234"/>
                <a:gd name="T33" fmla="*/ 212 h 240"/>
                <a:gd name="T34" fmla="*/ 73 w 234"/>
                <a:gd name="T35" fmla="*/ 212 h 240"/>
                <a:gd name="T36" fmla="*/ 79 w 234"/>
                <a:gd name="T37" fmla="*/ 214 h 240"/>
                <a:gd name="T38" fmla="*/ 92 w 234"/>
                <a:gd name="T39" fmla="*/ 229 h 240"/>
                <a:gd name="T40" fmla="*/ 102 w 234"/>
                <a:gd name="T41" fmla="*/ 240 h 240"/>
                <a:gd name="T42" fmla="*/ 111 w 234"/>
                <a:gd name="T43" fmla="*/ 231 h 240"/>
                <a:gd name="T44" fmla="*/ 132 w 234"/>
                <a:gd name="T45" fmla="*/ 229 h 240"/>
                <a:gd name="T46" fmla="*/ 140 w 234"/>
                <a:gd name="T47" fmla="*/ 214 h 240"/>
                <a:gd name="T48" fmla="*/ 132 w 234"/>
                <a:gd name="T49" fmla="*/ 193 h 240"/>
                <a:gd name="T50" fmla="*/ 124 w 234"/>
                <a:gd name="T51" fmla="*/ 178 h 240"/>
                <a:gd name="T52" fmla="*/ 140 w 234"/>
                <a:gd name="T53" fmla="*/ 174 h 240"/>
                <a:gd name="T54" fmla="*/ 160 w 234"/>
                <a:gd name="T55" fmla="*/ 153 h 240"/>
                <a:gd name="T56" fmla="*/ 177 w 234"/>
                <a:gd name="T57" fmla="*/ 131 h 240"/>
                <a:gd name="T58" fmla="*/ 187 w 234"/>
                <a:gd name="T59" fmla="*/ 119 h 240"/>
                <a:gd name="T60" fmla="*/ 194 w 234"/>
                <a:gd name="T61" fmla="*/ 98 h 240"/>
                <a:gd name="T62" fmla="*/ 192 w 234"/>
                <a:gd name="T63" fmla="*/ 78 h 240"/>
                <a:gd name="T64" fmla="*/ 185 w 234"/>
                <a:gd name="T65" fmla="*/ 49 h 240"/>
                <a:gd name="T66" fmla="*/ 194 w 234"/>
                <a:gd name="T67" fmla="*/ 45 h 240"/>
                <a:gd name="T68" fmla="*/ 208 w 234"/>
                <a:gd name="T69" fmla="*/ 45 h 240"/>
                <a:gd name="T70" fmla="*/ 232 w 234"/>
                <a:gd name="T71" fmla="*/ 40 h 240"/>
                <a:gd name="T72" fmla="*/ 215 w 234"/>
                <a:gd name="T73" fmla="*/ 21 h 240"/>
                <a:gd name="T74" fmla="*/ 196 w 234"/>
                <a:gd name="T75" fmla="*/ 0 h 240"/>
                <a:gd name="T76" fmla="*/ 175 w 234"/>
                <a:gd name="T77" fmla="*/ 8 h 240"/>
                <a:gd name="T78" fmla="*/ 155 w 234"/>
                <a:gd name="T79" fmla="*/ 15 h 240"/>
                <a:gd name="T80" fmla="*/ 155 w 234"/>
                <a:gd name="T81" fmla="*/ 27 h 240"/>
                <a:gd name="T82" fmla="*/ 145 w 234"/>
                <a:gd name="T83" fmla="*/ 44 h 240"/>
                <a:gd name="T84" fmla="*/ 130 w 234"/>
                <a:gd name="T85" fmla="*/ 59 h 240"/>
                <a:gd name="T86" fmla="*/ 122 w 234"/>
                <a:gd name="T87" fmla="*/ 76 h 240"/>
                <a:gd name="T88" fmla="*/ 111 w 234"/>
                <a:gd name="T89" fmla="*/ 104 h 240"/>
                <a:gd name="T90" fmla="*/ 96 w 234"/>
                <a:gd name="T91" fmla="*/ 100 h 240"/>
                <a:gd name="T92" fmla="*/ 81 w 234"/>
                <a:gd name="T93" fmla="*/ 106 h 240"/>
                <a:gd name="T94" fmla="*/ 75 w 234"/>
                <a:gd name="T95" fmla="*/ 134 h 240"/>
                <a:gd name="T96" fmla="*/ 47 w 234"/>
                <a:gd name="T97" fmla="*/ 138 h 240"/>
                <a:gd name="T98" fmla="*/ 0 w 234"/>
                <a:gd name="T99" fmla="*/ 134 h 240"/>
                <a:gd name="T100" fmla="*/ 0 w 234"/>
                <a:gd name="T101" fmla="*/ 134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34" h="240">
                  <a:moveTo>
                    <a:pt x="0" y="134"/>
                  </a:moveTo>
                  <a:lnTo>
                    <a:pt x="9" y="153"/>
                  </a:lnTo>
                  <a:lnTo>
                    <a:pt x="22" y="161"/>
                  </a:lnTo>
                  <a:lnTo>
                    <a:pt x="26" y="176"/>
                  </a:lnTo>
                  <a:lnTo>
                    <a:pt x="32" y="180"/>
                  </a:lnTo>
                  <a:lnTo>
                    <a:pt x="32" y="187"/>
                  </a:lnTo>
                  <a:lnTo>
                    <a:pt x="18" y="189"/>
                  </a:lnTo>
                  <a:lnTo>
                    <a:pt x="11" y="197"/>
                  </a:lnTo>
                  <a:lnTo>
                    <a:pt x="11" y="197"/>
                  </a:lnTo>
                  <a:lnTo>
                    <a:pt x="9" y="212"/>
                  </a:lnTo>
                  <a:lnTo>
                    <a:pt x="9" y="212"/>
                  </a:lnTo>
                  <a:lnTo>
                    <a:pt x="11" y="210"/>
                  </a:lnTo>
                  <a:lnTo>
                    <a:pt x="13" y="210"/>
                  </a:lnTo>
                  <a:lnTo>
                    <a:pt x="17" y="212"/>
                  </a:lnTo>
                  <a:lnTo>
                    <a:pt x="17" y="212"/>
                  </a:lnTo>
                  <a:lnTo>
                    <a:pt x="17" y="212"/>
                  </a:lnTo>
                  <a:lnTo>
                    <a:pt x="20" y="214"/>
                  </a:lnTo>
                  <a:lnTo>
                    <a:pt x="20" y="212"/>
                  </a:lnTo>
                  <a:lnTo>
                    <a:pt x="20" y="212"/>
                  </a:lnTo>
                  <a:lnTo>
                    <a:pt x="24" y="214"/>
                  </a:lnTo>
                  <a:lnTo>
                    <a:pt x="26" y="214"/>
                  </a:lnTo>
                  <a:lnTo>
                    <a:pt x="28" y="212"/>
                  </a:lnTo>
                  <a:lnTo>
                    <a:pt x="28" y="212"/>
                  </a:lnTo>
                  <a:lnTo>
                    <a:pt x="30" y="212"/>
                  </a:lnTo>
                  <a:lnTo>
                    <a:pt x="32" y="212"/>
                  </a:lnTo>
                  <a:lnTo>
                    <a:pt x="37" y="212"/>
                  </a:lnTo>
                  <a:lnTo>
                    <a:pt x="37" y="212"/>
                  </a:lnTo>
                  <a:lnTo>
                    <a:pt x="43" y="210"/>
                  </a:lnTo>
                  <a:lnTo>
                    <a:pt x="47" y="210"/>
                  </a:lnTo>
                  <a:lnTo>
                    <a:pt x="47" y="210"/>
                  </a:lnTo>
                  <a:lnTo>
                    <a:pt x="54" y="212"/>
                  </a:lnTo>
                  <a:lnTo>
                    <a:pt x="58" y="212"/>
                  </a:lnTo>
                  <a:lnTo>
                    <a:pt x="58" y="212"/>
                  </a:lnTo>
                  <a:lnTo>
                    <a:pt x="68" y="212"/>
                  </a:lnTo>
                  <a:lnTo>
                    <a:pt x="68" y="212"/>
                  </a:lnTo>
                  <a:lnTo>
                    <a:pt x="73" y="212"/>
                  </a:lnTo>
                  <a:lnTo>
                    <a:pt x="75" y="210"/>
                  </a:lnTo>
                  <a:lnTo>
                    <a:pt x="79" y="214"/>
                  </a:lnTo>
                  <a:lnTo>
                    <a:pt x="87" y="221"/>
                  </a:lnTo>
                  <a:lnTo>
                    <a:pt x="92" y="229"/>
                  </a:lnTo>
                  <a:lnTo>
                    <a:pt x="96" y="235"/>
                  </a:lnTo>
                  <a:lnTo>
                    <a:pt x="102" y="240"/>
                  </a:lnTo>
                  <a:lnTo>
                    <a:pt x="109" y="240"/>
                  </a:lnTo>
                  <a:lnTo>
                    <a:pt x="111" y="231"/>
                  </a:lnTo>
                  <a:lnTo>
                    <a:pt x="124" y="231"/>
                  </a:lnTo>
                  <a:lnTo>
                    <a:pt x="132" y="229"/>
                  </a:lnTo>
                  <a:lnTo>
                    <a:pt x="140" y="229"/>
                  </a:lnTo>
                  <a:lnTo>
                    <a:pt x="140" y="214"/>
                  </a:lnTo>
                  <a:lnTo>
                    <a:pt x="132" y="204"/>
                  </a:lnTo>
                  <a:lnTo>
                    <a:pt x="132" y="193"/>
                  </a:lnTo>
                  <a:lnTo>
                    <a:pt x="126" y="187"/>
                  </a:lnTo>
                  <a:lnTo>
                    <a:pt x="124" y="178"/>
                  </a:lnTo>
                  <a:lnTo>
                    <a:pt x="134" y="166"/>
                  </a:lnTo>
                  <a:lnTo>
                    <a:pt x="140" y="174"/>
                  </a:lnTo>
                  <a:lnTo>
                    <a:pt x="155" y="168"/>
                  </a:lnTo>
                  <a:lnTo>
                    <a:pt x="160" y="153"/>
                  </a:lnTo>
                  <a:lnTo>
                    <a:pt x="170" y="149"/>
                  </a:lnTo>
                  <a:lnTo>
                    <a:pt x="177" y="131"/>
                  </a:lnTo>
                  <a:lnTo>
                    <a:pt x="185" y="127"/>
                  </a:lnTo>
                  <a:lnTo>
                    <a:pt x="187" y="119"/>
                  </a:lnTo>
                  <a:lnTo>
                    <a:pt x="196" y="112"/>
                  </a:lnTo>
                  <a:lnTo>
                    <a:pt x="194" y="98"/>
                  </a:lnTo>
                  <a:lnTo>
                    <a:pt x="204" y="91"/>
                  </a:lnTo>
                  <a:lnTo>
                    <a:pt x="192" y="78"/>
                  </a:lnTo>
                  <a:lnTo>
                    <a:pt x="187" y="70"/>
                  </a:lnTo>
                  <a:lnTo>
                    <a:pt x="185" y="49"/>
                  </a:lnTo>
                  <a:lnTo>
                    <a:pt x="185" y="49"/>
                  </a:lnTo>
                  <a:lnTo>
                    <a:pt x="194" y="45"/>
                  </a:lnTo>
                  <a:lnTo>
                    <a:pt x="194" y="45"/>
                  </a:lnTo>
                  <a:lnTo>
                    <a:pt x="208" y="45"/>
                  </a:lnTo>
                  <a:lnTo>
                    <a:pt x="215" y="47"/>
                  </a:lnTo>
                  <a:lnTo>
                    <a:pt x="232" y="40"/>
                  </a:lnTo>
                  <a:lnTo>
                    <a:pt x="234" y="28"/>
                  </a:lnTo>
                  <a:lnTo>
                    <a:pt x="215" y="21"/>
                  </a:lnTo>
                  <a:lnTo>
                    <a:pt x="215" y="11"/>
                  </a:lnTo>
                  <a:lnTo>
                    <a:pt x="196" y="0"/>
                  </a:lnTo>
                  <a:lnTo>
                    <a:pt x="191" y="8"/>
                  </a:lnTo>
                  <a:lnTo>
                    <a:pt x="175" y="8"/>
                  </a:lnTo>
                  <a:lnTo>
                    <a:pt x="166" y="11"/>
                  </a:lnTo>
                  <a:lnTo>
                    <a:pt x="155" y="15"/>
                  </a:lnTo>
                  <a:lnTo>
                    <a:pt x="149" y="21"/>
                  </a:lnTo>
                  <a:lnTo>
                    <a:pt x="155" y="27"/>
                  </a:lnTo>
                  <a:lnTo>
                    <a:pt x="151" y="38"/>
                  </a:lnTo>
                  <a:lnTo>
                    <a:pt x="145" y="44"/>
                  </a:lnTo>
                  <a:lnTo>
                    <a:pt x="141" y="59"/>
                  </a:lnTo>
                  <a:lnTo>
                    <a:pt x="130" y="59"/>
                  </a:lnTo>
                  <a:lnTo>
                    <a:pt x="130" y="70"/>
                  </a:lnTo>
                  <a:lnTo>
                    <a:pt x="122" y="76"/>
                  </a:lnTo>
                  <a:lnTo>
                    <a:pt x="117" y="98"/>
                  </a:lnTo>
                  <a:lnTo>
                    <a:pt x="111" y="104"/>
                  </a:lnTo>
                  <a:lnTo>
                    <a:pt x="105" y="98"/>
                  </a:lnTo>
                  <a:lnTo>
                    <a:pt x="96" y="100"/>
                  </a:lnTo>
                  <a:lnTo>
                    <a:pt x="92" y="106"/>
                  </a:lnTo>
                  <a:lnTo>
                    <a:pt x="81" y="106"/>
                  </a:lnTo>
                  <a:lnTo>
                    <a:pt x="75" y="123"/>
                  </a:lnTo>
                  <a:lnTo>
                    <a:pt x="75" y="134"/>
                  </a:lnTo>
                  <a:lnTo>
                    <a:pt x="60" y="134"/>
                  </a:lnTo>
                  <a:lnTo>
                    <a:pt x="47" y="138"/>
                  </a:lnTo>
                  <a:lnTo>
                    <a:pt x="28" y="138"/>
                  </a:lnTo>
                  <a:lnTo>
                    <a:pt x="0" y="134"/>
                  </a:lnTo>
                  <a:lnTo>
                    <a:pt x="0" y="134"/>
                  </a:lnTo>
                  <a:lnTo>
                    <a:pt x="0" y="134"/>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22" name="Freeform 322">
              <a:extLst>
                <a:ext uri="{FF2B5EF4-FFF2-40B4-BE49-F238E27FC236}">
                  <a16:creationId xmlns:a16="http://schemas.microsoft.com/office/drawing/2014/main" id="{7E725320-7295-D14C-B12E-261E440618D0}"/>
                </a:ext>
              </a:extLst>
            </p:cNvPr>
            <p:cNvSpPr>
              <a:spLocks/>
            </p:cNvSpPr>
            <p:nvPr userDrawn="1"/>
          </p:nvSpPr>
          <p:spPr bwMode="auto">
            <a:xfrm>
              <a:off x="2428120" y="2418798"/>
              <a:ext cx="167955" cy="103948"/>
            </a:xfrm>
            <a:custGeom>
              <a:avLst/>
              <a:gdLst>
                <a:gd name="T0" fmla="*/ 10 w 110"/>
                <a:gd name="T1" fmla="*/ 76 h 80"/>
                <a:gd name="T2" fmla="*/ 10 w 110"/>
                <a:gd name="T3" fmla="*/ 68 h 80"/>
                <a:gd name="T4" fmla="*/ 17 w 110"/>
                <a:gd name="T5" fmla="*/ 57 h 80"/>
                <a:gd name="T6" fmla="*/ 12 w 110"/>
                <a:gd name="T7" fmla="*/ 46 h 80"/>
                <a:gd name="T8" fmla="*/ 12 w 110"/>
                <a:gd name="T9" fmla="*/ 40 h 80"/>
                <a:gd name="T10" fmla="*/ 0 w 110"/>
                <a:gd name="T11" fmla="*/ 34 h 80"/>
                <a:gd name="T12" fmla="*/ 6 w 110"/>
                <a:gd name="T13" fmla="*/ 27 h 80"/>
                <a:gd name="T14" fmla="*/ 21 w 110"/>
                <a:gd name="T15" fmla="*/ 27 h 80"/>
                <a:gd name="T16" fmla="*/ 21 w 110"/>
                <a:gd name="T17" fmla="*/ 15 h 80"/>
                <a:gd name="T18" fmla="*/ 33 w 110"/>
                <a:gd name="T19" fmla="*/ 14 h 80"/>
                <a:gd name="T20" fmla="*/ 33 w 110"/>
                <a:gd name="T21" fmla="*/ 6 h 80"/>
                <a:gd name="T22" fmla="*/ 40 w 110"/>
                <a:gd name="T23" fmla="*/ 8 h 80"/>
                <a:gd name="T24" fmla="*/ 48 w 110"/>
                <a:gd name="T25" fmla="*/ 0 h 80"/>
                <a:gd name="T26" fmla="*/ 50 w 110"/>
                <a:gd name="T27" fmla="*/ 4 h 80"/>
                <a:gd name="T28" fmla="*/ 50 w 110"/>
                <a:gd name="T29" fmla="*/ 14 h 80"/>
                <a:gd name="T30" fmla="*/ 36 w 110"/>
                <a:gd name="T31" fmla="*/ 19 h 80"/>
                <a:gd name="T32" fmla="*/ 29 w 110"/>
                <a:gd name="T33" fmla="*/ 29 h 80"/>
                <a:gd name="T34" fmla="*/ 50 w 110"/>
                <a:gd name="T35" fmla="*/ 29 h 80"/>
                <a:gd name="T36" fmla="*/ 59 w 110"/>
                <a:gd name="T37" fmla="*/ 32 h 80"/>
                <a:gd name="T38" fmla="*/ 65 w 110"/>
                <a:gd name="T39" fmla="*/ 27 h 80"/>
                <a:gd name="T40" fmla="*/ 70 w 110"/>
                <a:gd name="T41" fmla="*/ 32 h 80"/>
                <a:gd name="T42" fmla="*/ 97 w 110"/>
                <a:gd name="T43" fmla="*/ 32 h 80"/>
                <a:gd name="T44" fmla="*/ 97 w 110"/>
                <a:gd name="T45" fmla="*/ 46 h 80"/>
                <a:gd name="T46" fmla="*/ 104 w 110"/>
                <a:gd name="T47" fmla="*/ 48 h 80"/>
                <a:gd name="T48" fmla="*/ 108 w 110"/>
                <a:gd name="T49" fmla="*/ 55 h 80"/>
                <a:gd name="T50" fmla="*/ 110 w 110"/>
                <a:gd name="T51" fmla="*/ 68 h 80"/>
                <a:gd name="T52" fmla="*/ 89 w 110"/>
                <a:gd name="T53" fmla="*/ 68 h 80"/>
                <a:gd name="T54" fmla="*/ 78 w 110"/>
                <a:gd name="T55" fmla="*/ 76 h 80"/>
                <a:gd name="T56" fmla="*/ 63 w 110"/>
                <a:gd name="T57" fmla="*/ 80 h 80"/>
                <a:gd name="T58" fmla="*/ 63 w 110"/>
                <a:gd name="T59" fmla="*/ 65 h 80"/>
                <a:gd name="T60" fmla="*/ 61 w 110"/>
                <a:gd name="T61" fmla="*/ 57 h 80"/>
                <a:gd name="T62" fmla="*/ 52 w 110"/>
                <a:gd name="T63" fmla="*/ 51 h 80"/>
                <a:gd name="T64" fmla="*/ 48 w 110"/>
                <a:gd name="T65" fmla="*/ 55 h 80"/>
                <a:gd name="T66" fmla="*/ 48 w 110"/>
                <a:gd name="T67" fmla="*/ 66 h 80"/>
                <a:gd name="T68" fmla="*/ 36 w 110"/>
                <a:gd name="T69" fmla="*/ 66 h 80"/>
                <a:gd name="T70" fmla="*/ 31 w 110"/>
                <a:gd name="T71" fmla="*/ 72 h 80"/>
                <a:gd name="T72" fmla="*/ 21 w 110"/>
                <a:gd name="T73" fmla="*/ 72 h 80"/>
                <a:gd name="T74" fmla="*/ 16 w 110"/>
                <a:gd name="T75" fmla="*/ 78 h 80"/>
                <a:gd name="T76" fmla="*/ 10 w 110"/>
                <a:gd name="T77" fmla="*/ 76 h 80"/>
                <a:gd name="T78" fmla="*/ 10 w 110"/>
                <a:gd name="T79" fmla="*/ 76 h 80"/>
                <a:gd name="T80" fmla="*/ 10 w 110"/>
                <a:gd name="T81" fmla="*/ 76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10" h="80">
                  <a:moveTo>
                    <a:pt x="10" y="76"/>
                  </a:moveTo>
                  <a:lnTo>
                    <a:pt x="10" y="68"/>
                  </a:lnTo>
                  <a:lnTo>
                    <a:pt x="17" y="57"/>
                  </a:lnTo>
                  <a:lnTo>
                    <a:pt x="12" y="46"/>
                  </a:lnTo>
                  <a:lnTo>
                    <a:pt x="12" y="40"/>
                  </a:lnTo>
                  <a:lnTo>
                    <a:pt x="0" y="34"/>
                  </a:lnTo>
                  <a:lnTo>
                    <a:pt x="6" y="27"/>
                  </a:lnTo>
                  <a:lnTo>
                    <a:pt x="21" y="27"/>
                  </a:lnTo>
                  <a:lnTo>
                    <a:pt x="21" y="15"/>
                  </a:lnTo>
                  <a:lnTo>
                    <a:pt x="33" y="14"/>
                  </a:lnTo>
                  <a:lnTo>
                    <a:pt x="33" y="6"/>
                  </a:lnTo>
                  <a:lnTo>
                    <a:pt x="40" y="8"/>
                  </a:lnTo>
                  <a:lnTo>
                    <a:pt x="48" y="0"/>
                  </a:lnTo>
                  <a:lnTo>
                    <a:pt x="50" y="4"/>
                  </a:lnTo>
                  <a:lnTo>
                    <a:pt x="50" y="14"/>
                  </a:lnTo>
                  <a:lnTo>
                    <a:pt x="36" y="19"/>
                  </a:lnTo>
                  <a:lnTo>
                    <a:pt x="29" y="29"/>
                  </a:lnTo>
                  <a:lnTo>
                    <a:pt x="50" y="29"/>
                  </a:lnTo>
                  <a:lnTo>
                    <a:pt x="59" y="32"/>
                  </a:lnTo>
                  <a:lnTo>
                    <a:pt x="65" y="27"/>
                  </a:lnTo>
                  <a:lnTo>
                    <a:pt x="70" y="32"/>
                  </a:lnTo>
                  <a:lnTo>
                    <a:pt x="97" y="32"/>
                  </a:lnTo>
                  <a:lnTo>
                    <a:pt x="97" y="46"/>
                  </a:lnTo>
                  <a:lnTo>
                    <a:pt x="104" y="48"/>
                  </a:lnTo>
                  <a:lnTo>
                    <a:pt x="108" y="55"/>
                  </a:lnTo>
                  <a:lnTo>
                    <a:pt x="110" y="68"/>
                  </a:lnTo>
                  <a:lnTo>
                    <a:pt x="89" y="68"/>
                  </a:lnTo>
                  <a:lnTo>
                    <a:pt x="78" y="76"/>
                  </a:lnTo>
                  <a:lnTo>
                    <a:pt x="63" y="80"/>
                  </a:lnTo>
                  <a:lnTo>
                    <a:pt x="63" y="65"/>
                  </a:lnTo>
                  <a:lnTo>
                    <a:pt x="61" y="57"/>
                  </a:lnTo>
                  <a:lnTo>
                    <a:pt x="52" y="51"/>
                  </a:lnTo>
                  <a:lnTo>
                    <a:pt x="48" y="55"/>
                  </a:lnTo>
                  <a:lnTo>
                    <a:pt x="48" y="66"/>
                  </a:lnTo>
                  <a:lnTo>
                    <a:pt x="36" y="66"/>
                  </a:lnTo>
                  <a:lnTo>
                    <a:pt x="31" y="72"/>
                  </a:lnTo>
                  <a:lnTo>
                    <a:pt x="21" y="72"/>
                  </a:lnTo>
                  <a:lnTo>
                    <a:pt x="16" y="78"/>
                  </a:lnTo>
                  <a:lnTo>
                    <a:pt x="10" y="76"/>
                  </a:lnTo>
                  <a:lnTo>
                    <a:pt x="10" y="76"/>
                  </a:lnTo>
                  <a:lnTo>
                    <a:pt x="10" y="76"/>
                  </a:lnTo>
                  <a:close/>
                </a:path>
              </a:pathLst>
            </a:custGeom>
            <a:solidFill>
              <a:schemeClr val="bg1">
                <a:lumMod val="85000"/>
              </a:schemeClr>
            </a:solidFill>
            <a:ln w="635" cap="rnd">
              <a:solidFill>
                <a:schemeClr val="bg1">
                  <a:alpha val="17000"/>
                </a:schemeClr>
              </a:solidFill>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23" name="Freeform 323">
              <a:extLst>
                <a:ext uri="{FF2B5EF4-FFF2-40B4-BE49-F238E27FC236}">
                  <a16:creationId xmlns:a16="http://schemas.microsoft.com/office/drawing/2014/main" id="{CACF24A2-09F9-9847-B82C-A1F04B4667F0}"/>
                </a:ext>
              </a:extLst>
            </p:cNvPr>
            <p:cNvSpPr>
              <a:spLocks/>
            </p:cNvSpPr>
            <p:nvPr userDrawn="1"/>
          </p:nvSpPr>
          <p:spPr bwMode="auto">
            <a:xfrm>
              <a:off x="2428120" y="2418798"/>
              <a:ext cx="167955" cy="103948"/>
            </a:xfrm>
            <a:custGeom>
              <a:avLst/>
              <a:gdLst>
                <a:gd name="T0" fmla="*/ 10 w 110"/>
                <a:gd name="T1" fmla="*/ 76 h 80"/>
                <a:gd name="T2" fmla="*/ 10 w 110"/>
                <a:gd name="T3" fmla="*/ 68 h 80"/>
                <a:gd name="T4" fmla="*/ 17 w 110"/>
                <a:gd name="T5" fmla="*/ 57 h 80"/>
                <a:gd name="T6" fmla="*/ 12 w 110"/>
                <a:gd name="T7" fmla="*/ 46 h 80"/>
                <a:gd name="T8" fmla="*/ 12 w 110"/>
                <a:gd name="T9" fmla="*/ 40 h 80"/>
                <a:gd name="T10" fmla="*/ 0 w 110"/>
                <a:gd name="T11" fmla="*/ 34 h 80"/>
                <a:gd name="T12" fmla="*/ 6 w 110"/>
                <a:gd name="T13" fmla="*/ 27 h 80"/>
                <a:gd name="T14" fmla="*/ 21 w 110"/>
                <a:gd name="T15" fmla="*/ 27 h 80"/>
                <a:gd name="T16" fmla="*/ 21 w 110"/>
                <a:gd name="T17" fmla="*/ 15 h 80"/>
                <a:gd name="T18" fmla="*/ 33 w 110"/>
                <a:gd name="T19" fmla="*/ 14 h 80"/>
                <a:gd name="T20" fmla="*/ 33 w 110"/>
                <a:gd name="T21" fmla="*/ 6 h 80"/>
                <a:gd name="T22" fmla="*/ 40 w 110"/>
                <a:gd name="T23" fmla="*/ 8 h 80"/>
                <a:gd name="T24" fmla="*/ 48 w 110"/>
                <a:gd name="T25" fmla="*/ 0 h 80"/>
                <a:gd name="T26" fmla="*/ 50 w 110"/>
                <a:gd name="T27" fmla="*/ 4 h 80"/>
                <a:gd name="T28" fmla="*/ 50 w 110"/>
                <a:gd name="T29" fmla="*/ 14 h 80"/>
                <a:gd name="T30" fmla="*/ 36 w 110"/>
                <a:gd name="T31" fmla="*/ 19 h 80"/>
                <a:gd name="T32" fmla="*/ 29 w 110"/>
                <a:gd name="T33" fmla="*/ 29 h 80"/>
                <a:gd name="T34" fmla="*/ 50 w 110"/>
                <a:gd name="T35" fmla="*/ 29 h 80"/>
                <a:gd name="T36" fmla="*/ 59 w 110"/>
                <a:gd name="T37" fmla="*/ 32 h 80"/>
                <a:gd name="T38" fmla="*/ 65 w 110"/>
                <a:gd name="T39" fmla="*/ 27 h 80"/>
                <a:gd name="T40" fmla="*/ 70 w 110"/>
                <a:gd name="T41" fmla="*/ 32 h 80"/>
                <a:gd name="T42" fmla="*/ 97 w 110"/>
                <a:gd name="T43" fmla="*/ 32 h 80"/>
                <a:gd name="T44" fmla="*/ 97 w 110"/>
                <a:gd name="T45" fmla="*/ 46 h 80"/>
                <a:gd name="T46" fmla="*/ 104 w 110"/>
                <a:gd name="T47" fmla="*/ 48 h 80"/>
                <a:gd name="T48" fmla="*/ 108 w 110"/>
                <a:gd name="T49" fmla="*/ 55 h 80"/>
                <a:gd name="T50" fmla="*/ 110 w 110"/>
                <a:gd name="T51" fmla="*/ 68 h 80"/>
                <a:gd name="T52" fmla="*/ 89 w 110"/>
                <a:gd name="T53" fmla="*/ 68 h 80"/>
                <a:gd name="T54" fmla="*/ 78 w 110"/>
                <a:gd name="T55" fmla="*/ 76 h 80"/>
                <a:gd name="T56" fmla="*/ 63 w 110"/>
                <a:gd name="T57" fmla="*/ 80 h 80"/>
                <a:gd name="T58" fmla="*/ 63 w 110"/>
                <a:gd name="T59" fmla="*/ 65 h 80"/>
                <a:gd name="T60" fmla="*/ 61 w 110"/>
                <a:gd name="T61" fmla="*/ 57 h 80"/>
                <a:gd name="T62" fmla="*/ 52 w 110"/>
                <a:gd name="T63" fmla="*/ 51 h 80"/>
                <a:gd name="T64" fmla="*/ 48 w 110"/>
                <a:gd name="T65" fmla="*/ 55 h 80"/>
                <a:gd name="T66" fmla="*/ 48 w 110"/>
                <a:gd name="T67" fmla="*/ 66 h 80"/>
                <a:gd name="T68" fmla="*/ 36 w 110"/>
                <a:gd name="T69" fmla="*/ 66 h 80"/>
                <a:gd name="T70" fmla="*/ 31 w 110"/>
                <a:gd name="T71" fmla="*/ 72 h 80"/>
                <a:gd name="T72" fmla="*/ 21 w 110"/>
                <a:gd name="T73" fmla="*/ 72 h 80"/>
                <a:gd name="T74" fmla="*/ 16 w 110"/>
                <a:gd name="T75" fmla="*/ 78 h 80"/>
                <a:gd name="T76" fmla="*/ 10 w 110"/>
                <a:gd name="T77" fmla="*/ 76 h 80"/>
                <a:gd name="T78" fmla="*/ 10 w 110"/>
                <a:gd name="T79" fmla="*/ 76 h 80"/>
                <a:gd name="T80" fmla="*/ 10 w 110"/>
                <a:gd name="T81" fmla="*/ 76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10" h="80">
                  <a:moveTo>
                    <a:pt x="10" y="76"/>
                  </a:moveTo>
                  <a:lnTo>
                    <a:pt x="10" y="68"/>
                  </a:lnTo>
                  <a:lnTo>
                    <a:pt x="17" y="57"/>
                  </a:lnTo>
                  <a:lnTo>
                    <a:pt x="12" y="46"/>
                  </a:lnTo>
                  <a:lnTo>
                    <a:pt x="12" y="40"/>
                  </a:lnTo>
                  <a:lnTo>
                    <a:pt x="0" y="34"/>
                  </a:lnTo>
                  <a:lnTo>
                    <a:pt x="6" y="27"/>
                  </a:lnTo>
                  <a:lnTo>
                    <a:pt x="21" y="27"/>
                  </a:lnTo>
                  <a:lnTo>
                    <a:pt x="21" y="15"/>
                  </a:lnTo>
                  <a:lnTo>
                    <a:pt x="33" y="14"/>
                  </a:lnTo>
                  <a:lnTo>
                    <a:pt x="33" y="6"/>
                  </a:lnTo>
                  <a:lnTo>
                    <a:pt x="40" y="8"/>
                  </a:lnTo>
                  <a:lnTo>
                    <a:pt x="48" y="0"/>
                  </a:lnTo>
                  <a:lnTo>
                    <a:pt x="50" y="4"/>
                  </a:lnTo>
                  <a:lnTo>
                    <a:pt x="50" y="14"/>
                  </a:lnTo>
                  <a:lnTo>
                    <a:pt x="36" y="19"/>
                  </a:lnTo>
                  <a:lnTo>
                    <a:pt x="29" y="29"/>
                  </a:lnTo>
                  <a:lnTo>
                    <a:pt x="50" y="29"/>
                  </a:lnTo>
                  <a:lnTo>
                    <a:pt x="59" y="32"/>
                  </a:lnTo>
                  <a:lnTo>
                    <a:pt x="65" y="27"/>
                  </a:lnTo>
                  <a:lnTo>
                    <a:pt x="70" y="32"/>
                  </a:lnTo>
                  <a:lnTo>
                    <a:pt x="97" y="32"/>
                  </a:lnTo>
                  <a:lnTo>
                    <a:pt x="97" y="46"/>
                  </a:lnTo>
                  <a:lnTo>
                    <a:pt x="104" y="48"/>
                  </a:lnTo>
                  <a:lnTo>
                    <a:pt x="108" y="55"/>
                  </a:lnTo>
                  <a:lnTo>
                    <a:pt x="110" y="68"/>
                  </a:lnTo>
                  <a:lnTo>
                    <a:pt x="89" y="68"/>
                  </a:lnTo>
                  <a:lnTo>
                    <a:pt x="78" y="76"/>
                  </a:lnTo>
                  <a:lnTo>
                    <a:pt x="63" y="80"/>
                  </a:lnTo>
                  <a:lnTo>
                    <a:pt x="63" y="65"/>
                  </a:lnTo>
                  <a:lnTo>
                    <a:pt x="61" y="57"/>
                  </a:lnTo>
                  <a:lnTo>
                    <a:pt x="52" y="51"/>
                  </a:lnTo>
                  <a:lnTo>
                    <a:pt x="48" y="55"/>
                  </a:lnTo>
                  <a:lnTo>
                    <a:pt x="48" y="66"/>
                  </a:lnTo>
                  <a:lnTo>
                    <a:pt x="36" y="66"/>
                  </a:lnTo>
                  <a:lnTo>
                    <a:pt x="31" y="72"/>
                  </a:lnTo>
                  <a:lnTo>
                    <a:pt x="21" y="72"/>
                  </a:lnTo>
                  <a:lnTo>
                    <a:pt x="16" y="78"/>
                  </a:lnTo>
                  <a:lnTo>
                    <a:pt x="10" y="76"/>
                  </a:lnTo>
                  <a:lnTo>
                    <a:pt x="10" y="76"/>
                  </a:lnTo>
                  <a:lnTo>
                    <a:pt x="10" y="76"/>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24" name="Freeform 324">
              <a:extLst>
                <a:ext uri="{FF2B5EF4-FFF2-40B4-BE49-F238E27FC236}">
                  <a16:creationId xmlns:a16="http://schemas.microsoft.com/office/drawing/2014/main" id="{EA158489-DC14-8648-B40C-2720B30E79EE}"/>
                </a:ext>
              </a:extLst>
            </p:cNvPr>
            <p:cNvSpPr>
              <a:spLocks/>
            </p:cNvSpPr>
            <p:nvPr userDrawn="1"/>
          </p:nvSpPr>
          <p:spPr bwMode="auto">
            <a:xfrm>
              <a:off x="2238789" y="2030294"/>
              <a:ext cx="622961" cy="398899"/>
            </a:xfrm>
            <a:custGeom>
              <a:avLst/>
              <a:gdLst>
                <a:gd name="T0" fmla="*/ 26 w 408"/>
                <a:gd name="T1" fmla="*/ 180 h 307"/>
                <a:gd name="T2" fmla="*/ 41 w 408"/>
                <a:gd name="T3" fmla="*/ 165 h 307"/>
                <a:gd name="T4" fmla="*/ 47 w 408"/>
                <a:gd name="T5" fmla="*/ 165 h 307"/>
                <a:gd name="T6" fmla="*/ 53 w 408"/>
                <a:gd name="T7" fmla="*/ 165 h 307"/>
                <a:gd name="T8" fmla="*/ 53 w 408"/>
                <a:gd name="T9" fmla="*/ 165 h 307"/>
                <a:gd name="T10" fmla="*/ 56 w 408"/>
                <a:gd name="T11" fmla="*/ 173 h 307"/>
                <a:gd name="T12" fmla="*/ 79 w 408"/>
                <a:gd name="T13" fmla="*/ 163 h 307"/>
                <a:gd name="T14" fmla="*/ 56 w 408"/>
                <a:gd name="T15" fmla="*/ 140 h 307"/>
                <a:gd name="T16" fmla="*/ 66 w 408"/>
                <a:gd name="T17" fmla="*/ 118 h 307"/>
                <a:gd name="T18" fmla="*/ 54 w 408"/>
                <a:gd name="T19" fmla="*/ 95 h 307"/>
                <a:gd name="T20" fmla="*/ 30 w 408"/>
                <a:gd name="T21" fmla="*/ 86 h 307"/>
                <a:gd name="T22" fmla="*/ 39 w 408"/>
                <a:gd name="T23" fmla="*/ 72 h 307"/>
                <a:gd name="T24" fmla="*/ 49 w 408"/>
                <a:gd name="T25" fmla="*/ 53 h 307"/>
                <a:gd name="T26" fmla="*/ 41 w 408"/>
                <a:gd name="T27" fmla="*/ 33 h 307"/>
                <a:gd name="T28" fmla="*/ 158 w 408"/>
                <a:gd name="T29" fmla="*/ 0 h 307"/>
                <a:gd name="T30" fmla="*/ 179 w 408"/>
                <a:gd name="T31" fmla="*/ 6 h 307"/>
                <a:gd name="T32" fmla="*/ 200 w 408"/>
                <a:gd name="T33" fmla="*/ 27 h 307"/>
                <a:gd name="T34" fmla="*/ 208 w 408"/>
                <a:gd name="T35" fmla="*/ 27 h 307"/>
                <a:gd name="T36" fmla="*/ 213 w 408"/>
                <a:gd name="T37" fmla="*/ 46 h 307"/>
                <a:gd name="T38" fmla="*/ 225 w 408"/>
                <a:gd name="T39" fmla="*/ 46 h 307"/>
                <a:gd name="T40" fmla="*/ 263 w 408"/>
                <a:gd name="T41" fmla="*/ 25 h 307"/>
                <a:gd name="T42" fmla="*/ 280 w 408"/>
                <a:gd name="T43" fmla="*/ 53 h 307"/>
                <a:gd name="T44" fmla="*/ 314 w 408"/>
                <a:gd name="T45" fmla="*/ 99 h 307"/>
                <a:gd name="T46" fmla="*/ 327 w 408"/>
                <a:gd name="T47" fmla="*/ 104 h 307"/>
                <a:gd name="T48" fmla="*/ 346 w 408"/>
                <a:gd name="T49" fmla="*/ 103 h 307"/>
                <a:gd name="T50" fmla="*/ 363 w 408"/>
                <a:gd name="T51" fmla="*/ 106 h 307"/>
                <a:gd name="T52" fmla="*/ 374 w 408"/>
                <a:gd name="T53" fmla="*/ 116 h 307"/>
                <a:gd name="T54" fmla="*/ 384 w 408"/>
                <a:gd name="T55" fmla="*/ 131 h 307"/>
                <a:gd name="T56" fmla="*/ 399 w 408"/>
                <a:gd name="T57" fmla="*/ 125 h 307"/>
                <a:gd name="T58" fmla="*/ 401 w 408"/>
                <a:gd name="T59" fmla="*/ 140 h 307"/>
                <a:gd name="T60" fmla="*/ 389 w 408"/>
                <a:gd name="T61" fmla="*/ 156 h 307"/>
                <a:gd name="T62" fmla="*/ 385 w 408"/>
                <a:gd name="T63" fmla="*/ 176 h 307"/>
                <a:gd name="T64" fmla="*/ 351 w 408"/>
                <a:gd name="T65" fmla="*/ 180 h 307"/>
                <a:gd name="T66" fmla="*/ 342 w 408"/>
                <a:gd name="T67" fmla="*/ 218 h 307"/>
                <a:gd name="T68" fmla="*/ 329 w 408"/>
                <a:gd name="T69" fmla="*/ 214 h 307"/>
                <a:gd name="T70" fmla="*/ 317 w 408"/>
                <a:gd name="T71" fmla="*/ 258 h 307"/>
                <a:gd name="T72" fmla="*/ 298 w 408"/>
                <a:gd name="T73" fmla="*/ 275 h 307"/>
                <a:gd name="T74" fmla="*/ 236 w 408"/>
                <a:gd name="T75" fmla="*/ 265 h 307"/>
                <a:gd name="T76" fmla="*/ 213 w 408"/>
                <a:gd name="T77" fmla="*/ 269 h 307"/>
                <a:gd name="T78" fmla="*/ 179 w 408"/>
                <a:gd name="T79" fmla="*/ 278 h 307"/>
                <a:gd name="T80" fmla="*/ 155 w 408"/>
                <a:gd name="T81" fmla="*/ 290 h 307"/>
                <a:gd name="T82" fmla="*/ 140 w 408"/>
                <a:gd name="T83" fmla="*/ 305 h 307"/>
                <a:gd name="T84" fmla="*/ 117 w 408"/>
                <a:gd name="T85" fmla="*/ 296 h 307"/>
                <a:gd name="T86" fmla="*/ 109 w 408"/>
                <a:gd name="T87" fmla="*/ 282 h 307"/>
                <a:gd name="T88" fmla="*/ 90 w 408"/>
                <a:gd name="T89" fmla="*/ 248 h 307"/>
                <a:gd name="T90" fmla="*/ 30 w 408"/>
                <a:gd name="T91" fmla="*/ 229 h 307"/>
                <a:gd name="T92" fmla="*/ 0 w 408"/>
                <a:gd name="T93" fmla="*/ 210 h 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08" h="307">
                  <a:moveTo>
                    <a:pt x="0" y="210"/>
                  </a:moveTo>
                  <a:lnTo>
                    <a:pt x="26" y="180"/>
                  </a:lnTo>
                  <a:lnTo>
                    <a:pt x="36" y="178"/>
                  </a:lnTo>
                  <a:lnTo>
                    <a:pt x="41" y="165"/>
                  </a:lnTo>
                  <a:lnTo>
                    <a:pt x="41" y="165"/>
                  </a:lnTo>
                  <a:lnTo>
                    <a:pt x="47" y="165"/>
                  </a:lnTo>
                  <a:lnTo>
                    <a:pt x="51" y="165"/>
                  </a:lnTo>
                  <a:lnTo>
                    <a:pt x="53" y="165"/>
                  </a:lnTo>
                  <a:lnTo>
                    <a:pt x="53" y="165"/>
                  </a:lnTo>
                  <a:lnTo>
                    <a:pt x="53" y="165"/>
                  </a:lnTo>
                  <a:lnTo>
                    <a:pt x="54" y="169"/>
                  </a:lnTo>
                  <a:lnTo>
                    <a:pt x="56" y="173"/>
                  </a:lnTo>
                  <a:lnTo>
                    <a:pt x="62" y="178"/>
                  </a:lnTo>
                  <a:lnTo>
                    <a:pt x="79" y="163"/>
                  </a:lnTo>
                  <a:lnTo>
                    <a:pt x="68" y="144"/>
                  </a:lnTo>
                  <a:lnTo>
                    <a:pt x="56" y="140"/>
                  </a:lnTo>
                  <a:lnTo>
                    <a:pt x="56" y="129"/>
                  </a:lnTo>
                  <a:lnTo>
                    <a:pt x="66" y="118"/>
                  </a:lnTo>
                  <a:lnTo>
                    <a:pt x="56" y="106"/>
                  </a:lnTo>
                  <a:lnTo>
                    <a:pt x="54" y="95"/>
                  </a:lnTo>
                  <a:lnTo>
                    <a:pt x="45" y="93"/>
                  </a:lnTo>
                  <a:lnTo>
                    <a:pt x="30" y="86"/>
                  </a:lnTo>
                  <a:lnTo>
                    <a:pt x="28" y="76"/>
                  </a:lnTo>
                  <a:lnTo>
                    <a:pt x="39" y="72"/>
                  </a:lnTo>
                  <a:lnTo>
                    <a:pt x="36" y="61"/>
                  </a:lnTo>
                  <a:lnTo>
                    <a:pt x="49" y="53"/>
                  </a:lnTo>
                  <a:lnTo>
                    <a:pt x="41" y="48"/>
                  </a:lnTo>
                  <a:lnTo>
                    <a:pt x="41" y="33"/>
                  </a:lnTo>
                  <a:lnTo>
                    <a:pt x="58" y="36"/>
                  </a:lnTo>
                  <a:lnTo>
                    <a:pt x="158" y="0"/>
                  </a:lnTo>
                  <a:lnTo>
                    <a:pt x="170" y="8"/>
                  </a:lnTo>
                  <a:lnTo>
                    <a:pt x="179" y="6"/>
                  </a:lnTo>
                  <a:lnTo>
                    <a:pt x="183" y="25"/>
                  </a:lnTo>
                  <a:lnTo>
                    <a:pt x="200" y="27"/>
                  </a:lnTo>
                  <a:lnTo>
                    <a:pt x="200" y="33"/>
                  </a:lnTo>
                  <a:lnTo>
                    <a:pt x="208" y="27"/>
                  </a:lnTo>
                  <a:lnTo>
                    <a:pt x="217" y="33"/>
                  </a:lnTo>
                  <a:lnTo>
                    <a:pt x="213" y="46"/>
                  </a:lnTo>
                  <a:lnTo>
                    <a:pt x="213" y="46"/>
                  </a:lnTo>
                  <a:lnTo>
                    <a:pt x="225" y="46"/>
                  </a:lnTo>
                  <a:lnTo>
                    <a:pt x="257" y="25"/>
                  </a:lnTo>
                  <a:lnTo>
                    <a:pt x="263" y="25"/>
                  </a:lnTo>
                  <a:lnTo>
                    <a:pt x="261" y="36"/>
                  </a:lnTo>
                  <a:lnTo>
                    <a:pt x="280" y="53"/>
                  </a:lnTo>
                  <a:lnTo>
                    <a:pt x="308" y="104"/>
                  </a:lnTo>
                  <a:lnTo>
                    <a:pt x="314" y="99"/>
                  </a:lnTo>
                  <a:lnTo>
                    <a:pt x="315" y="91"/>
                  </a:lnTo>
                  <a:lnTo>
                    <a:pt x="327" y="104"/>
                  </a:lnTo>
                  <a:lnTo>
                    <a:pt x="336" y="104"/>
                  </a:lnTo>
                  <a:lnTo>
                    <a:pt x="346" y="103"/>
                  </a:lnTo>
                  <a:lnTo>
                    <a:pt x="355" y="99"/>
                  </a:lnTo>
                  <a:lnTo>
                    <a:pt x="363" y="106"/>
                  </a:lnTo>
                  <a:lnTo>
                    <a:pt x="368" y="116"/>
                  </a:lnTo>
                  <a:lnTo>
                    <a:pt x="374" y="116"/>
                  </a:lnTo>
                  <a:lnTo>
                    <a:pt x="374" y="127"/>
                  </a:lnTo>
                  <a:lnTo>
                    <a:pt x="384" y="131"/>
                  </a:lnTo>
                  <a:lnTo>
                    <a:pt x="395" y="131"/>
                  </a:lnTo>
                  <a:lnTo>
                    <a:pt x="399" y="125"/>
                  </a:lnTo>
                  <a:lnTo>
                    <a:pt x="408" y="137"/>
                  </a:lnTo>
                  <a:lnTo>
                    <a:pt x="401" y="140"/>
                  </a:lnTo>
                  <a:lnTo>
                    <a:pt x="399" y="152"/>
                  </a:lnTo>
                  <a:lnTo>
                    <a:pt x="389" y="156"/>
                  </a:lnTo>
                  <a:lnTo>
                    <a:pt x="382" y="163"/>
                  </a:lnTo>
                  <a:lnTo>
                    <a:pt x="385" y="176"/>
                  </a:lnTo>
                  <a:lnTo>
                    <a:pt x="378" y="188"/>
                  </a:lnTo>
                  <a:lnTo>
                    <a:pt x="351" y="180"/>
                  </a:lnTo>
                  <a:lnTo>
                    <a:pt x="342" y="209"/>
                  </a:lnTo>
                  <a:lnTo>
                    <a:pt x="342" y="218"/>
                  </a:lnTo>
                  <a:lnTo>
                    <a:pt x="332" y="218"/>
                  </a:lnTo>
                  <a:lnTo>
                    <a:pt x="329" y="214"/>
                  </a:lnTo>
                  <a:lnTo>
                    <a:pt x="312" y="220"/>
                  </a:lnTo>
                  <a:lnTo>
                    <a:pt x="317" y="258"/>
                  </a:lnTo>
                  <a:lnTo>
                    <a:pt x="308" y="275"/>
                  </a:lnTo>
                  <a:lnTo>
                    <a:pt x="298" y="275"/>
                  </a:lnTo>
                  <a:lnTo>
                    <a:pt x="295" y="265"/>
                  </a:lnTo>
                  <a:lnTo>
                    <a:pt x="236" y="265"/>
                  </a:lnTo>
                  <a:lnTo>
                    <a:pt x="223" y="258"/>
                  </a:lnTo>
                  <a:lnTo>
                    <a:pt x="213" y="269"/>
                  </a:lnTo>
                  <a:lnTo>
                    <a:pt x="185" y="267"/>
                  </a:lnTo>
                  <a:lnTo>
                    <a:pt x="179" y="278"/>
                  </a:lnTo>
                  <a:lnTo>
                    <a:pt x="164" y="286"/>
                  </a:lnTo>
                  <a:lnTo>
                    <a:pt x="155" y="290"/>
                  </a:lnTo>
                  <a:lnTo>
                    <a:pt x="145" y="307"/>
                  </a:lnTo>
                  <a:lnTo>
                    <a:pt x="140" y="305"/>
                  </a:lnTo>
                  <a:lnTo>
                    <a:pt x="138" y="297"/>
                  </a:lnTo>
                  <a:lnTo>
                    <a:pt x="117" y="296"/>
                  </a:lnTo>
                  <a:lnTo>
                    <a:pt x="117" y="286"/>
                  </a:lnTo>
                  <a:lnTo>
                    <a:pt x="109" y="282"/>
                  </a:lnTo>
                  <a:lnTo>
                    <a:pt x="109" y="267"/>
                  </a:lnTo>
                  <a:lnTo>
                    <a:pt x="90" y="248"/>
                  </a:lnTo>
                  <a:lnTo>
                    <a:pt x="49" y="252"/>
                  </a:lnTo>
                  <a:lnTo>
                    <a:pt x="30" y="229"/>
                  </a:lnTo>
                  <a:lnTo>
                    <a:pt x="0" y="210"/>
                  </a:lnTo>
                  <a:lnTo>
                    <a:pt x="0" y="210"/>
                  </a:lnTo>
                  <a:lnTo>
                    <a:pt x="0" y="210"/>
                  </a:lnTo>
                  <a:close/>
                </a:path>
              </a:pathLst>
            </a:custGeom>
            <a:solidFill>
              <a:schemeClr val="bg1">
                <a:lumMod val="85000"/>
              </a:schemeClr>
            </a:solidFill>
            <a:ln w="635" cap="rnd">
              <a:solidFill>
                <a:schemeClr val="bg1">
                  <a:alpha val="17000"/>
                </a:schemeClr>
              </a:solidFill>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25" name="Freeform 325">
              <a:extLst>
                <a:ext uri="{FF2B5EF4-FFF2-40B4-BE49-F238E27FC236}">
                  <a16:creationId xmlns:a16="http://schemas.microsoft.com/office/drawing/2014/main" id="{8F989314-DD8D-0B47-8AA0-45FE662E7FA2}"/>
                </a:ext>
              </a:extLst>
            </p:cNvPr>
            <p:cNvSpPr>
              <a:spLocks/>
            </p:cNvSpPr>
            <p:nvPr userDrawn="1"/>
          </p:nvSpPr>
          <p:spPr bwMode="auto">
            <a:xfrm>
              <a:off x="2238789" y="2030294"/>
              <a:ext cx="622961" cy="398899"/>
            </a:xfrm>
            <a:custGeom>
              <a:avLst/>
              <a:gdLst>
                <a:gd name="T0" fmla="*/ 26 w 408"/>
                <a:gd name="T1" fmla="*/ 180 h 307"/>
                <a:gd name="T2" fmla="*/ 41 w 408"/>
                <a:gd name="T3" fmla="*/ 165 h 307"/>
                <a:gd name="T4" fmla="*/ 47 w 408"/>
                <a:gd name="T5" fmla="*/ 165 h 307"/>
                <a:gd name="T6" fmla="*/ 53 w 408"/>
                <a:gd name="T7" fmla="*/ 165 h 307"/>
                <a:gd name="T8" fmla="*/ 53 w 408"/>
                <a:gd name="T9" fmla="*/ 165 h 307"/>
                <a:gd name="T10" fmla="*/ 56 w 408"/>
                <a:gd name="T11" fmla="*/ 173 h 307"/>
                <a:gd name="T12" fmla="*/ 79 w 408"/>
                <a:gd name="T13" fmla="*/ 163 h 307"/>
                <a:gd name="T14" fmla="*/ 56 w 408"/>
                <a:gd name="T15" fmla="*/ 140 h 307"/>
                <a:gd name="T16" fmla="*/ 66 w 408"/>
                <a:gd name="T17" fmla="*/ 118 h 307"/>
                <a:gd name="T18" fmla="*/ 54 w 408"/>
                <a:gd name="T19" fmla="*/ 95 h 307"/>
                <a:gd name="T20" fmla="*/ 30 w 408"/>
                <a:gd name="T21" fmla="*/ 86 h 307"/>
                <a:gd name="T22" fmla="*/ 39 w 408"/>
                <a:gd name="T23" fmla="*/ 72 h 307"/>
                <a:gd name="T24" fmla="*/ 49 w 408"/>
                <a:gd name="T25" fmla="*/ 53 h 307"/>
                <a:gd name="T26" fmla="*/ 41 w 408"/>
                <a:gd name="T27" fmla="*/ 33 h 307"/>
                <a:gd name="T28" fmla="*/ 158 w 408"/>
                <a:gd name="T29" fmla="*/ 0 h 307"/>
                <a:gd name="T30" fmla="*/ 179 w 408"/>
                <a:gd name="T31" fmla="*/ 6 h 307"/>
                <a:gd name="T32" fmla="*/ 200 w 408"/>
                <a:gd name="T33" fmla="*/ 27 h 307"/>
                <a:gd name="T34" fmla="*/ 208 w 408"/>
                <a:gd name="T35" fmla="*/ 27 h 307"/>
                <a:gd name="T36" fmla="*/ 213 w 408"/>
                <a:gd name="T37" fmla="*/ 46 h 307"/>
                <a:gd name="T38" fmla="*/ 225 w 408"/>
                <a:gd name="T39" fmla="*/ 46 h 307"/>
                <a:gd name="T40" fmla="*/ 263 w 408"/>
                <a:gd name="T41" fmla="*/ 25 h 307"/>
                <a:gd name="T42" fmla="*/ 280 w 408"/>
                <a:gd name="T43" fmla="*/ 53 h 307"/>
                <a:gd name="T44" fmla="*/ 314 w 408"/>
                <a:gd name="T45" fmla="*/ 99 h 307"/>
                <a:gd name="T46" fmla="*/ 327 w 408"/>
                <a:gd name="T47" fmla="*/ 104 h 307"/>
                <a:gd name="T48" fmla="*/ 346 w 408"/>
                <a:gd name="T49" fmla="*/ 103 h 307"/>
                <a:gd name="T50" fmla="*/ 363 w 408"/>
                <a:gd name="T51" fmla="*/ 106 h 307"/>
                <a:gd name="T52" fmla="*/ 374 w 408"/>
                <a:gd name="T53" fmla="*/ 116 h 307"/>
                <a:gd name="T54" fmla="*/ 384 w 408"/>
                <a:gd name="T55" fmla="*/ 131 h 307"/>
                <a:gd name="T56" fmla="*/ 399 w 408"/>
                <a:gd name="T57" fmla="*/ 125 h 307"/>
                <a:gd name="T58" fmla="*/ 401 w 408"/>
                <a:gd name="T59" fmla="*/ 140 h 307"/>
                <a:gd name="T60" fmla="*/ 389 w 408"/>
                <a:gd name="T61" fmla="*/ 156 h 307"/>
                <a:gd name="T62" fmla="*/ 385 w 408"/>
                <a:gd name="T63" fmla="*/ 176 h 307"/>
                <a:gd name="T64" fmla="*/ 351 w 408"/>
                <a:gd name="T65" fmla="*/ 180 h 307"/>
                <a:gd name="T66" fmla="*/ 342 w 408"/>
                <a:gd name="T67" fmla="*/ 218 h 307"/>
                <a:gd name="T68" fmla="*/ 329 w 408"/>
                <a:gd name="T69" fmla="*/ 214 h 307"/>
                <a:gd name="T70" fmla="*/ 317 w 408"/>
                <a:gd name="T71" fmla="*/ 258 h 307"/>
                <a:gd name="T72" fmla="*/ 298 w 408"/>
                <a:gd name="T73" fmla="*/ 275 h 307"/>
                <a:gd name="T74" fmla="*/ 236 w 408"/>
                <a:gd name="T75" fmla="*/ 265 h 307"/>
                <a:gd name="T76" fmla="*/ 213 w 408"/>
                <a:gd name="T77" fmla="*/ 269 h 307"/>
                <a:gd name="T78" fmla="*/ 179 w 408"/>
                <a:gd name="T79" fmla="*/ 278 h 307"/>
                <a:gd name="T80" fmla="*/ 155 w 408"/>
                <a:gd name="T81" fmla="*/ 290 h 307"/>
                <a:gd name="T82" fmla="*/ 140 w 408"/>
                <a:gd name="T83" fmla="*/ 305 h 307"/>
                <a:gd name="T84" fmla="*/ 117 w 408"/>
                <a:gd name="T85" fmla="*/ 296 h 307"/>
                <a:gd name="T86" fmla="*/ 109 w 408"/>
                <a:gd name="T87" fmla="*/ 282 h 307"/>
                <a:gd name="T88" fmla="*/ 90 w 408"/>
                <a:gd name="T89" fmla="*/ 248 h 307"/>
                <a:gd name="T90" fmla="*/ 30 w 408"/>
                <a:gd name="T91" fmla="*/ 229 h 307"/>
                <a:gd name="T92" fmla="*/ 0 w 408"/>
                <a:gd name="T93" fmla="*/ 210 h 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08" h="307">
                  <a:moveTo>
                    <a:pt x="0" y="210"/>
                  </a:moveTo>
                  <a:lnTo>
                    <a:pt x="26" y="180"/>
                  </a:lnTo>
                  <a:lnTo>
                    <a:pt x="36" y="178"/>
                  </a:lnTo>
                  <a:lnTo>
                    <a:pt x="41" y="165"/>
                  </a:lnTo>
                  <a:lnTo>
                    <a:pt x="41" y="165"/>
                  </a:lnTo>
                  <a:lnTo>
                    <a:pt x="47" y="165"/>
                  </a:lnTo>
                  <a:lnTo>
                    <a:pt x="51" y="165"/>
                  </a:lnTo>
                  <a:lnTo>
                    <a:pt x="53" y="165"/>
                  </a:lnTo>
                  <a:lnTo>
                    <a:pt x="53" y="165"/>
                  </a:lnTo>
                  <a:lnTo>
                    <a:pt x="53" y="165"/>
                  </a:lnTo>
                  <a:lnTo>
                    <a:pt x="54" y="169"/>
                  </a:lnTo>
                  <a:lnTo>
                    <a:pt x="56" y="173"/>
                  </a:lnTo>
                  <a:lnTo>
                    <a:pt x="62" y="178"/>
                  </a:lnTo>
                  <a:lnTo>
                    <a:pt x="79" y="163"/>
                  </a:lnTo>
                  <a:lnTo>
                    <a:pt x="68" y="144"/>
                  </a:lnTo>
                  <a:lnTo>
                    <a:pt x="56" y="140"/>
                  </a:lnTo>
                  <a:lnTo>
                    <a:pt x="56" y="129"/>
                  </a:lnTo>
                  <a:lnTo>
                    <a:pt x="66" y="118"/>
                  </a:lnTo>
                  <a:lnTo>
                    <a:pt x="56" y="106"/>
                  </a:lnTo>
                  <a:lnTo>
                    <a:pt x="54" y="95"/>
                  </a:lnTo>
                  <a:lnTo>
                    <a:pt x="45" y="93"/>
                  </a:lnTo>
                  <a:lnTo>
                    <a:pt x="30" y="86"/>
                  </a:lnTo>
                  <a:lnTo>
                    <a:pt x="28" y="76"/>
                  </a:lnTo>
                  <a:lnTo>
                    <a:pt x="39" y="72"/>
                  </a:lnTo>
                  <a:lnTo>
                    <a:pt x="36" y="61"/>
                  </a:lnTo>
                  <a:lnTo>
                    <a:pt x="49" y="53"/>
                  </a:lnTo>
                  <a:lnTo>
                    <a:pt x="41" y="48"/>
                  </a:lnTo>
                  <a:lnTo>
                    <a:pt x="41" y="33"/>
                  </a:lnTo>
                  <a:lnTo>
                    <a:pt x="58" y="36"/>
                  </a:lnTo>
                  <a:lnTo>
                    <a:pt x="158" y="0"/>
                  </a:lnTo>
                  <a:lnTo>
                    <a:pt x="170" y="8"/>
                  </a:lnTo>
                  <a:lnTo>
                    <a:pt x="179" y="6"/>
                  </a:lnTo>
                  <a:lnTo>
                    <a:pt x="183" y="25"/>
                  </a:lnTo>
                  <a:lnTo>
                    <a:pt x="200" y="27"/>
                  </a:lnTo>
                  <a:lnTo>
                    <a:pt x="200" y="33"/>
                  </a:lnTo>
                  <a:lnTo>
                    <a:pt x="208" y="27"/>
                  </a:lnTo>
                  <a:lnTo>
                    <a:pt x="217" y="33"/>
                  </a:lnTo>
                  <a:lnTo>
                    <a:pt x="213" y="46"/>
                  </a:lnTo>
                  <a:lnTo>
                    <a:pt x="213" y="46"/>
                  </a:lnTo>
                  <a:lnTo>
                    <a:pt x="225" y="46"/>
                  </a:lnTo>
                  <a:lnTo>
                    <a:pt x="257" y="25"/>
                  </a:lnTo>
                  <a:lnTo>
                    <a:pt x="263" y="25"/>
                  </a:lnTo>
                  <a:lnTo>
                    <a:pt x="261" y="36"/>
                  </a:lnTo>
                  <a:lnTo>
                    <a:pt x="280" y="53"/>
                  </a:lnTo>
                  <a:lnTo>
                    <a:pt x="308" y="104"/>
                  </a:lnTo>
                  <a:lnTo>
                    <a:pt x="314" y="99"/>
                  </a:lnTo>
                  <a:lnTo>
                    <a:pt x="315" y="91"/>
                  </a:lnTo>
                  <a:lnTo>
                    <a:pt x="327" y="104"/>
                  </a:lnTo>
                  <a:lnTo>
                    <a:pt x="336" y="104"/>
                  </a:lnTo>
                  <a:lnTo>
                    <a:pt x="346" y="103"/>
                  </a:lnTo>
                  <a:lnTo>
                    <a:pt x="355" y="99"/>
                  </a:lnTo>
                  <a:lnTo>
                    <a:pt x="363" y="106"/>
                  </a:lnTo>
                  <a:lnTo>
                    <a:pt x="368" y="116"/>
                  </a:lnTo>
                  <a:lnTo>
                    <a:pt x="374" y="116"/>
                  </a:lnTo>
                  <a:lnTo>
                    <a:pt x="374" y="127"/>
                  </a:lnTo>
                  <a:lnTo>
                    <a:pt x="384" y="131"/>
                  </a:lnTo>
                  <a:lnTo>
                    <a:pt x="395" y="131"/>
                  </a:lnTo>
                  <a:lnTo>
                    <a:pt x="399" y="125"/>
                  </a:lnTo>
                  <a:lnTo>
                    <a:pt x="408" y="137"/>
                  </a:lnTo>
                  <a:lnTo>
                    <a:pt x="401" y="140"/>
                  </a:lnTo>
                  <a:lnTo>
                    <a:pt x="399" y="152"/>
                  </a:lnTo>
                  <a:lnTo>
                    <a:pt x="389" y="156"/>
                  </a:lnTo>
                  <a:lnTo>
                    <a:pt x="382" y="163"/>
                  </a:lnTo>
                  <a:lnTo>
                    <a:pt x="385" y="176"/>
                  </a:lnTo>
                  <a:lnTo>
                    <a:pt x="378" y="188"/>
                  </a:lnTo>
                  <a:lnTo>
                    <a:pt x="351" y="180"/>
                  </a:lnTo>
                  <a:lnTo>
                    <a:pt x="342" y="209"/>
                  </a:lnTo>
                  <a:lnTo>
                    <a:pt x="342" y="218"/>
                  </a:lnTo>
                  <a:lnTo>
                    <a:pt x="332" y="218"/>
                  </a:lnTo>
                  <a:lnTo>
                    <a:pt x="329" y="214"/>
                  </a:lnTo>
                  <a:lnTo>
                    <a:pt x="312" y="220"/>
                  </a:lnTo>
                  <a:lnTo>
                    <a:pt x="317" y="258"/>
                  </a:lnTo>
                  <a:lnTo>
                    <a:pt x="308" y="275"/>
                  </a:lnTo>
                  <a:lnTo>
                    <a:pt x="298" y="275"/>
                  </a:lnTo>
                  <a:lnTo>
                    <a:pt x="295" y="265"/>
                  </a:lnTo>
                  <a:lnTo>
                    <a:pt x="236" y="265"/>
                  </a:lnTo>
                  <a:lnTo>
                    <a:pt x="223" y="258"/>
                  </a:lnTo>
                  <a:lnTo>
                    <a:pt x="213" y="269"/>
                  </a:lnTo>
                  <a:lnTo>
                    <a:pt x="185" y="267"/>
                  </a:lnTo>
                  <a:lnTo>
                    <a:pt x="179" y="278"/>
                  </a:lnTo>
                  <a:lnTo>
                    <a:pt x="164" y="286"/>
                  </a:lnTo>
                  <a:lnTo>
                    <a:pt x="155" y="290"/>
                  </a:lnTo>
                  <a:lnTo>
                    <a:pt x="145" y="307"/>
                  </a:lnTo>
                  <a:lnTo>
                    <a:pt x="140" y="305"/>
                  </a:lnTo>
                  <a:lnTo>
                    <a:pt x="138" y="297"/>
                  </a:lnTo>
                  <a:lnTo>
                    <a:pt x="117" y="296"/>
                  </a:lnTo>
                  <a:lnTo>
                    <a:pt x="117" y="286"/>
                  </a:lnTo>
                  <a:lnTo>
                    <a:pt x="109" y="282"/>
                  </a:lnTo>
                  <a:lnTo>
                    <a:pt x="109" y="267"/>
                  </a:lnTo>
                  <a:lnTo>
                    <a:pt x="90" y="248"/>
                  </a:lnTo>
                  <a:lnTo>
                    <a:pt x="49" y="252"/>
                  </a:lnTo>
                  <a:lnTo>
                    <a:pt x="30" y="229"/>
                  </a:lnTo>
                  <a:lnTo>
                    <a:pt x="0" y="210"/>
                  </a:lnTo>
                  <a:lnTo>
                    <a:pt x="0" y="210"/>
                  </a:lnTo>
                  <a:lnTo>
                    <a:pt x="0" y="210"/>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26" name="Freeform 326">
              <a:extLst>
                <a:ext uri="{FF2B5EF4-FFF2-40B4-BE49-F238E27FC236}">
                  <a16:creationId xmlns:a16="http://schemas.microsoft.com/office/drawing/2014/main" id="{19B2B853-FF5F-0341-93AA-221210C65E03}"/>
                </a:ext>
              </a:extLst>
            </p:cNvPr>
            <p:cNvSpPr>
              <a:spLocks/>
            </p:cNvSpPr>
            <p:nvPr userDrawn="1"/>
          </p:nvSpPr>
          <p:spPr bwMode="auto">
            <a:xfrm>
              <a:off x="2457131" y="2542236"/>
              <a:ext cx="598531" cy="621087"/>
            </a:xfrm>
            <a:custGeom>
              <a:avLst/>
              <a:gdLst>
                <a:gd name="T0" fmla="*/ 337 w 392"/>
                <a:gd name="T1" fmla="*/ 221 h 478"/>
                <a:gd name="T2" fmla="*/ 358 w 392"/>
                <a:gd name="T3" fmla="*/ 195 h 478"/>
                <a:gd name="T4" fmla="*/ 386 w 392"/>
                <a:gd name="T5" fmla="*/ 164 h 478"/>
                <a:gd name="T6" fmla="*/ 379 w 392"/>
                <a:gd name="T7" fmla="*/ 136 h 478"/>
                <a:gd name="T8" fmla="*/ 346 w 392"/>
                <a:gd name="T9" fmla="*/ 134 h 478"/>
                <a:gd name="T10" fmla="*/ 309 w 392"/>
                <a:gd name="T11" fmla="*/ 164 h 478"/>
                <a:gd name="T12" fmla="*/ 282 w 392"/>
                <a:gd name="T13" fmla="*/ 161 h 478"/>
                <a:gd name="T14" fmla="*/ 273 w 392"/>
                <a:gd name="T15" fmla="*/ 149 h 478"/>
                <a:gd name="T16" fmla="*/ 235 w 392"/>
                <a:gd name="T17" fmla="*/ 168 h 478"/>
                <a:gd name="T18" fmla="*/ 174 w 392"/>
                <a:gd name="T19" fmla="*/ 108 h 478"/>
                <a:gd name="T20" fmla="*/ 157 w 392"/>
                <a:gd name="T21" fmla="*/ 60 h 478"/>
                <a:gd name="T22" fmla="*/ 152 w 392"/>
                <a:gd name="T23" fmla="*/ 0 h 478"/>
                <a:gd name="T24" fmla="*/ 78 w 392"/>
                <a:gd name="T25" fmla="*/ 28 h 478"/>
                <a:gd name="T26" fmla="*/ 80 w 392"/>
                <a:gd name="T27" fmla="*/ 98 h 478"/>
                <a:gd name="T28" fmla="*/ 48 w 392"/>
                <a:gd name="T29" fmla="*/ 149 h 478"/>
                <a:gd name="T30" fmla="*/ 25 w 392"/>
                <a:gd name="T31" fmla="*/ 174 h 478"/>
                <a:gd name="T32" fmla="*/ 25 w 392"/>
                <a:gd name="T33" fmla="*/ 208 h 478"/>
                <a:gd name="T34" fmla="*/ 0 w 392"/>
                <a:gd name="T35" fmla="*/ 221 h 478"/>
                <a:gd name="T36" fmla="*/ 12 w 392"/>
                <a:gd name="T37" fmla="*/ 236 h 478"/>
                <a:gd name="T38" fmla="*/ 27 w 392"/>
                <a:gd name="T39" fmla="*/ 233 h 478"/>
                <a:gd name="T40" fmla="*/ 23 w 392"/>
                <a:gd name="T41" fmla="*/ 238 h 478"/>
                <a:gd name="T42" fmla="*/ 23 w 392"/>
                <a:gd name="T43" fmla="*/ 263 h 478"/>
                <a:gd name="T44" fmla="*/ 29 w 392"/>
                <a:gd name="T45" fmla="*/ 270 h 478"/>
                <a:gd name="T46" fmla="*/ 44 w 392"/>
                <a:gd name="T47" fmla="*/ 267 h 478"/>
                <a:gd name="T48" fmla="*/ 51 w 392"/>
                <a:gd name="T49" fmla="*/ 263 h 478"/>
                <a:gd name="T50" fmla="*/ 51 w 392"/>
                <a:gd name="T51" fmla="*/ 255 h 478"/>
                <a:gd name="T52" fmla="*/ 55 w 392"/>
                <a:gd name="T53" fmla="*/ 246 h 478"/>
                <a:gd name="T54" fmla="*/ 59 w 392"/>
                <a:gd name="T55" fmla="*/ 242 h 478"/>
                <a:gd name="T56" fmla="*/ 59 w 392"/>
                <a:gd name="T57" fmla="*/ 285 h 478"/>
                <a:gd name="T58" fmla="*/ 65 w 392"/>
                <a:gd name="T59" fmla="*/ 291 h 478"/>
                <a:gd name="T60" fmla="*/ 63 w 392"/>
                <a:gd name="T61" fmla="*/ 318 h 478"/>
                <a:gd name="T62" fmla="*/ 76 w 392"/>
                <a:gd name="T63" fmla="*/ 367 h 478"/>
                <a:gd name="T64" fmla="*/ 82 w 392"/>
                <a:gd name="T65" fmla="*/ 380 h 478"/>
                <a:gd name="T66" fmla="*/ 85 w 392"/>
                <a:gd name="T67" fmla="*/ 395 h 478"/>
                <a:gd name="T68" fmla="*/ 85 w 392"/>
                <a:gd name="T69" fmla="*/ 408 h 478"/>
                <a:gd name="T70" fmla="*/ 97 w 392"/>
                <a:gd name="T71" fmla="*/ 422 h 478"/>
                <a:gd name="T72" fmla="*/ 102 w 392"/>
                <a:gd name="T73" fmla="*/ 433 h 478"/>
                <a:gd name="T74" fmla="*/ 106 w 392"/>
                <a:gd name="T75" fmla="*/ 446 h 478"/>
                <a:gd name="T76" fmla="*/ 116 w 392"/>
                <a:gd name="T77" fmla="*/ 463 h 478"/>
                <a:gd name="T78" fmla="*/ 120 w 392"/>
                <a:gd name="T79" fmla="*/ 473 h 478"/>
                <a:gd name="T80" fmla="*/ 129 w 392"/>
                <a:gd name="T81" fmla="*/ 478 h 478"/>
                <a:gd name="T82" fmla="*/ 144 w 392"/>
                <a:gd name="T83" fmla="*/ 461 h 478"/>
                <a:gd name="T84" fmla="*/ 148 w 392"/>
                <a:gd name="T85" fmla="*/ 456 h 478"/>
                <a:gd name="T86" fmla="*/ 155 w 392"/>
                <a:gd name="T87" fmla="*/ 439 h 478"/>
                <a:gd name="T88" fmla="*/ 155 w 392"/>
                <a:gd name="T89" fmla="*/ 429 h 478"/>
                <a:gd name="T90" fmla="*/ 163 w 392"/>
                <a:gd name="T91" fmla="*/ 416 h 478"/>
                <a:gd name="T92" fmla="*/ 165 w 392"/>
                <a:gd name="T93" fmla="*/ 395 h 478"/>
                <a:gd name="T94" fmla="*/ 165 w 392"/>
                <a:gd name="T95" fmla="*/ 374 h 478"/>
                <a:gd name="T96" fmla="*/ 165 w 392"/>
                <a:gd name="T97" fmla="*/ 367 h 478"/>
                <a:gd name="T98" fmla="*/ 178 w 392"/>
                <a:gd name="T99" fmla="*/ 350 h 478"/>
                <a:gd name="T100" fmla="*/ 186 w 392"/>
                <a:gd name="T101" fmla="*/ 346 h 478"/>
                <a:gd name="T102" fmla="*/ 189 w 392"/>
                <a:gd name="T103" fmla="*/ 338 h 478"/>
                <a:gd name="T104" fmla="*/ 201 w 392"/>
                <a:gd name="T105" fmla="*/ 329 h 478"/>
                <a:gd name="T106" fmla="*/ 208 w 392"/>
                <a:gd name="T107" fmla="*/ 321 h 478"/>
                <a:gd name="T108" fmla="*/ 224 w 392"/>
                <a:gd name="T109" fmla="*/ 302 h 478"/>
                <a:gd name="T110" fmla="*/ 250 w 392"/>
                <a:gd name="T111" fmla="*/ 276 h 478"/>
                <a:gd name="T112" fmla="*/ 258 w 392"/>
                <a:gd name="T113" fmla="*/ 259 h 478"/>
                <a:gd name="T114" fmla="*/ 263 w 392"/>
                <a:gd name="T115" fmla="*/ 253 h 478"/>
                <a:gd name="T116" fmla="*/ 280 w 392"/>
                <a:gd name="T117" fmla="*/ 227 h 478"/>
                <a:gd name="T118" fmla="*/ 278 w 392"/>
                <a:gd name="T119" fmla="*/ 176 h 478"/>
                <a:gd name="T120" fmla="*/ 309 w 392"/>
                <a:gd name="T121" fmla="*/ 195 h 478"/>
                <a:gd name="T122" fmla="*/ 312 w 392"/>
                <a:gd name="T123" fmla="*/ 233 h 478"/>
                <a:gd name="T124" fmla="*/ 329 w 392"/>
                <a:gd name="T125" fmla="*/ 248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92" h="478">
                  <a:moveTo>
                    <a:pt x="329" y="248"/>
                  </a:moveTo>
                  <a:lnTo>
                    <a:pt x="335" y="248"/>
                  </a:lnTo>
                  <a:lnTo>
                    <a:pt x="339" y="234"/>
                  </a:lnTo>
                  <a:lnTo>
                    <a:pt x="343" y="229"/>
                  </a:lnTo>
                  <a:lnTo>
                    <a:pt x="337" y="221"/>
                  </a:lnTo>
                  <a:lnTo>
                    <a:pt x="348" y="215"/>
                  </a:lnTo>
                  <a:lnTo>
                    <a:pt x="354" y="208"/>
                  </a:lnTo>
                  <a:lnTo>
                    <a:pt x="354" y="208"/>
                  </a:lnTo>
                  <a:lnTo>
                    <a:pt x="354" y="198"/>
                  </a:lnTo>
                  <a:lnTo>
                    <a:pt x="358" y="195"/>
                  </a:lnTo>
                  <a:lnTo>
                    <a:pt x="362" y="183"/>
                  </a:lnTo>
                  <a:lnTo>
                    <a:pt x="362" y="183"/>
                  </a:lnTo>
                  <a:lnTo>
                    <a:pt x="363" y="172"/>
                  </a:lnTo>
                  <a:lnTo>
                    <a:pt x="381" y="157"/>
                  </a:lnTo>
                  <a:lnTo>
                    <a:pt x="386" y="164"/>
                  </a:lnTo>
                  <a:lnTo>
                    <a:pt x="386" y="153"/>
                  </a:lnTo>
                  <a:lnTo>
                    <a:pt x="392" y="153"/>
                  </a:lnTo>
                  <a:lnTo>
                    <a:pt x="390" y="142"/>
                  </a:lnTo>
                  <a:lnTo>
                    <a:pt x="384" y="136"/>
                  </a:lnTo>
                  <a:lnTo>
                    <a:pt x="379" y="136"/>
                  </a:lnTo>
                  <a:lnTo>
                    <a:pt x="384" y="128"/>
                  </a:lnTo>
                  <a:lnTo>
                    <a:pt x="373" y="119"/>
                  </a:lnTo>
                  <a:lnTo>
                    <a:pt x="367" y="128"/>
                  </a:lnTo>
                  <a:lnTo>
                    <a:pt x="354" y="125"/>
                  </a:lnTo>
                  <a:lnTo>
                    <a:pt x="346" y="134"/>
                  </a:lnTo>
                  <a:lnTo>
                    <a:pt x="339" y="136"/>
                  </a:lnTo>
                  <a:lnTo>
                    <a:pt x="328" y="147"/>
                  </a:lnTo>
                  <a:lnTo>
                    <a:pt x="324" y="147"/>
                  </a:lnTo>
                  <a:lnTo>
                    <a:pt x="324" y="164"/>
                  </a:lnTo>
                  <a:lnTo>
                    <a:pt x="309" y="164"/>
                  </a:lnTo>
                  <a:lnTo>
                    <a:pt x="297" y="164"/>
                  </a:lnTo>
                  <a:lnTo>
                    <a:pt x="286" y="166"/>
                  </a:lnTo>
                  <a:lnTo>
                    <a:pt x="286" y="166"/>
                  </a:lnTo>
                  <a:lnTo>
                    <a:pt x="286" y="163"/>
                  </a:lnTo>
                  <a:lnTo>
                    <a:pt x="282" y="161"/>
                  </a:lnTo>
                  <a:lnTo>
                    <a:pt x="282" y="157"/>
                  </a:lnTo>
                  <a:lnTo>
                    <a:pt x="282" y="157"/>
                  </a:lnTo>
                  <a:lnTo>
                    <a:pt x="282" y="149"/>
                  </a:lnTo>
                  <a:lnTo>
                    <a:pt x="276" y="145"/>
                  </a:lnTo>
                  <a:lnTo>
                    <a:pt x="273" y="149"/>
                  </a:lnTo>
                  <a:lnTo>
                    <a:pt x="269" y="163"/>
                  </a:lnTo>
                  <a:lnTo>
                    <a:pt x="269" y="166"/>
                  </a:lnTo>
                  <a:lnTo>
                    <a:pt x="265" y="170"/>
                  </a:lnTo>
                  <a:lnTo>
                    <a:pt x="254" y="170"/>
                  </a:lnTo>
                  <a:lnTo>
                    <a:pt x="235" y="168"/>
                  </a:lnTo>
                  <a:lnTo>
                    <a:pt x="216" y="155"/>
                  </a:lnTo>
                  <a:lnTo>
                    <a:pt x="189" y="149"/>
                  </a:lnTo>
                  <a:lnTo>
                    <a:pt x="174" y="130"/>
                  </a:lnTo>
                  <a:lnTo>
                    <a:pt x="163" y="130"/>
                  </a:lnTo>
                  <a:lnTo>
                    <a:pt x="174" y="108"/>
                  </a:lnTo>
                  <a:lnTo>
                    <a:pt x="159" y="93"/>
                  </a:lnTo>
                  <a:lnTo>
                    <a:pt x="142" y="85"/>
                  </a:lnTo>
                  <a:lnTo>
                    <a:pt x="140" y="68"/>
                  </a:lnTo>
                  <a:lnTo>
                    <a:pt x="152" y="68"/>
                  </a:lnTo>
                  <a:lnTo>
                    <a:pt x="157" y="60"/>
                  </a:lnTo>
                  <a:lnTo>
                    <a:pt x="146" y="49"/>
                  </a:lnTo>
                  <a:lnTo>
                    <a:pt x="150" y="32"/>
                  </a:lnTo>
                  <a:lnTo>
                    <a:pt x="161" y="23"/>
                  </a:lnTo>
                  <a:lnTo>
                    <a:pt x="167" y="15"/>
                  </a:lnTo>
                  <a:lnTo>
                    <a:pt x="152" y="0"/>
                  </a:lnTo>
                  <a:lnTo>
                    <a:pt x="127" y="7"/>
                  </a:lnTo>
                  <a:lnTo>
                    <a:pt x="123" y="19"/>
                  </a:lnTo>
                  <a:lnTo>
                    <a:pt x="108" y="28"/>
                  </a:lnTo>
                  <a:lnTo>
                    <a:pt x="87" y="24"/>
                  </a:lnTo>
                  <a:lnTo>
                    <a:pt x="78" y="28"/>
                  </a:lnTo>
                  <a:lnTo>
                    <a:pt x="80" y="51"/>
                  </a:lnTo>
                  <a:lnTo>
                    <a:pt x="97" y="70"/>
                  </a:lnTo>
                  <a:lnTo>
                    <a:pt x="85" y="77"/>
                  </a:lnTo>
                  <a:lnTo>
                    <a:pt x="89" y="91"/>
                  </a:lnTo>
                  <a:lnTo>
                    <a:pt x="80" y="98"/>
                  </a:lnTo>
                  <a:lnTo>
                    <a:pt x="78" y="106"/>
                  </a:lnTo>
                  <a:lnTo>
                    <a:pt x="70" y="111"/>
                  </a:lnTo>
                  <a:lnTo>
                    <a:pt x="63" y="128"/>
                  </a:lnTo>
                  <a:lnTo>
                    <a:pt x="53" y="132"/>
                  </a:lnTo>
                  <a:lnTo>
                    <a:pt x="48" y="149"/>
                  </a:lnTo>
                  <a:lnTo>
                    <a:pt x="33" y="153"/>
                  </a:lnTo>
                  <a:lnTo>
                    <a:pt x="27" y="145"/>
                  </a:lnTo>
                  <a:lnTo>
                    <a:pt x="17" y="157"/>
                  </a:lnTo>
                  <a:lnTo>
                    <a:pt x="19" y="166"/>
                  </a:lnTo>
                  <a:lnTo>
                    <a:pt x="25" y="174"/>
                  </a:lnTo>
                  <a:lnTo>
                    <a:pt x="25" y="183"/>
                  </a:lnTo>
                  <a:lnTo>
                    <a:pt x="25" y="183"/>
                  </a:lnTo>
                  <a:lnTo>
                    <a:pt x="33" y="193"/>
                  </a:lnTo>
                  <a:lnTo>
                    <a:pt x="33" y="208"/>
                  </a:lnTo>
                  <a:lnTo>
                    <a:pt x="25" y="208"/>
                  </a:lnTo>
                  <a:lnTo>
                    <a:pt x="17" y="210"/>
                  </a:lnTo>
                  <a:lnTo>
                    <a:pt x="4" y="210"/>
                  </a:lnTo>
                  <a:lnTo>
                    <a:pt x="2" y="219"/>
                  </a:lnTo>
                  <a:lnTo>
                    <a:pt x="2" y="219"/>
                  </a:lnTo>
                  <a:lnTo>
                    <a:pt x="0" y="221"/>
                  </a:lnTo>
                  <a:lnTo>
                    <a:pt x="0" y="221"/>
                  </a:lnTo>
                  <a:lnTo>
                    <a:pt x="2" y="225"/>
                  </a:lnTo>
                  <a:lnTo>
                    <a:pt x="2" y="225"/>
                  </a:lnTo>
                  <a:lnTo>
                    <a:pt x="8" y="231"/>
                  </a:lnTo>
                  <a:lnTo>
                    <a:pt x="12" y="236"/>
                  </a:lnTo>
                  <a:lnTo>
                    <a:pt x="17" y="236"/>
                  </a:lnTo>
                  <a:lnTo>
                    <a:pt x="23" y="236"/>
                  </a:lnTo>
                  <a:lnTo>
                    <a:pt x="23" y="236"/>
                  </a:lnTo>
                  <a:lnTo>
                    <a:pt x="25" y="234"/>
                  </a:lnTo>
                  <a:lnTo>
                    <a:pt x="27" y="233"/>
                  </a:lnTo>
                  <a:lnTo>
                    <a:pt x="27" y="236"/>
                  </a:lnTo>
                  <a:lnTo>
                    <a:pt x="27" y="236"/>
                  </a:lnTo>
                  <a:lnTo>
                    <a:pt x="27" y="236"/>
                  </a:lnTo>
                  <a:lnTo>
                    <a:pt x="25" y="238"/>
                  </a:lnTo>
                  <a:lnTo>
                    <a:pt x="23" y="238"/>
                  </a:lnTo>
                  <a:lnTo>
                    <a:pt x="19" y="238"/>
                  </a:lnTo>
                  <a:lnTo>
                    <a:pt x="8" y="244"/>
                  </a:lnTo>
                  <a:lnTo>
                    <a:pt x="8" y="244"/>
                  </a:lnTo>
                  <a:lnTo>
                    <a:pt x="21" y="259"/>
                  </a:lnTo>
                  <a:lnTo>
                    <a:pt x="23" y="263"/>
                  </a:lnTo>
                  <a:lnTo>
                    <a:pt x="23" y="263"/>
                  </a:lnTo>
                  <a:lnTo>
                    <a:pt x="25" y="267"/>
                  </a:lnTo>
                  <a:lnTo>
                    <a:pt x="27" y="268"/>
                  </a:lnTo>
                  <a:lnTo>
                    <a:pt x="27" y="270"/>
                  </a:lnTo>
                  <a:lnTo>
                    <a:pt x="29" y="270"/>
                  </a:lnTo>
                  <a:lnTo>
                    <a:pt x="29" y="270"/>
                  </a:lnTo>
                  <a:lnTo>
                    <a:pt x="36" y="270"/>
                  </a:lnTo>
                  <a:lnTo>
                    <a:pt x="36" y="270"/>
                  </a:lnTo>
                  <a:lnTo>
                    <a:pt x="40" y="270"/>
                  </a:lnTo>
                  <a:lnTo>
                    <a:pt x="44" y="267"/>
                  </a:lnTo>
                  <a:lnTo>
                    <a:pt x="46" y="267"/>
                  </a:lnTo>
                  <a:lnTo>
                    <a:pt x="46" y="267"/>
                  </a:lnTo>
                  <a:lnTo>
                    <a:pt x="48" y="265"/>
                  </a:lnTo>
                  <a:lnTo>
                    <a:pt x="50" y="265"/>
                  </a:lnTo>
                  <a:lnTo>
                    <a:pt x="51" y="263"/>
                  </a:lnTo>
                  <a:lnTo>
                    <a:pt x="51" y="263"/>
                  </a:lnTo>
                  <a:lnTo>
                    <a:pt x="51" y="259"/>
                  </a:lnTo>
                  <a:lnTo>
                    <a:pt x="51" y="259"/>
                  </a:lnTo>
                  <a:lnTo>
                    <a:pt x="51" y="257"/>
                  </a:lnTo>
                  <a:lnTo>
                    <a:pt x="51" y="255"/>
                  </a:lnTo>
                  <a:lnTo>
                    <a:pt x="51" y="253"/>
                  </a:lnTo>
                  <a:lnTo>
                    <a:pt x="53" y="251"/>
                  </a:lnTo>
                  <a:lnTo>
                    <a:pt x="53" y="251"/>
                  </a:lnTo>
                  <a:lnTo>
                    <a:pt x="53" y="250"/>
                  </a:lnTo>
                  <a:lnTo>
                    <a:pt x="55" y="246"/>
                  </a:lnTo>
                  <a:lnTo>
                    <a:pt x="55" y="242"/>
                  </a:lnTo>
                  <a:lnTo>
                    <a:pt x="55" y="242"/>
                  </a:lnTo>
                  <a:lnTo>
                    <a:pt x="57" y="242"/>
                  </a:lnTo>
                  <a:lnTo>
                    <a:pt x="59" y="242"/>
                  </a:lnTo>
                  <a:lnTo>
                    <a:pt x="59" y="242"/>
                  </a:lnTo>
                  <a:lnTo>
                    <a:pt x="59" y="242"/>
                  </a:lnTo>
                  <a:lnTo>
                    <a:pt x="59" y="253"/>
                  </a:lnTo>
                  <a:lnTo>
                    <a:pt x="59" y="253"/>
                  </a:lnTo>
                  <a:lnTo>
                    <a:pt x="63" y="267"/>
                  </a:lnTo>
                  <a:lnTo>
                    <a:pt x="59" y="285"/>
                  </a:lnTo>
                  <a:lnTo>
                    <a:pt x="59" y="285"/>
                  </a:lnTo>
                  <a:lnTo>
                    <a:pt x="63" y="287"/>
                  </a:lnTo>
                  <a:lnTo>
                    <a:pt x="65" y="289"/>
                  </a:lnTo>
                  <a:lnTo>
                    <a:pt x="65" y="291"/>
                  </a:lnTo>
                  <a:lnTo>
                    <a:pt x="65" y="291"/>
                  </a:lnTo>
                  <a:lnTo>
                    <a:pt x="65" y="291"/>
                  </a:lnTo>
                  <a:lnTo>
                    <a:pt x="63" y="297"/>
                  </a:lnTo>
                  <a:lnTo>
                    <a:pt x="61" y="301"/>
                  </a:lnTo>
                  <a:lnTo>
                    <a:pt x="59" y="304"/>
                  </a:lnTo>
                  <a:lnTo>
                    <a:pt x="63" y="318"/>
                  </a:lnTo>
                  <a:lnTo>
                    <a:pt x="63" y="325"/>
                  </a:lnTo>
                  <a:lnTo>
                    <a:pt x="63" y="335"/>
                  </a:lnTo>
                  <a:lnTo>
                    <a:pt x="70" y="346"/>
                  </a:lnTo>
                  <a:lnTo>
                    <a:pt x="70" y="355"/>
                  </a:lnTo>
                  <a:lnTo>
                    <a:pt x="76" y="367"/>
                  </a:lnTo>
                  <a:lnTo>
                    <a:pt x="76" y="367"/>
                  </a:lnTo>
                  <a:lnTo>
                    <a:pt x="76" y="371"/>
                  </a:lnTo>
                  <a:lnTo>
                    <a:pt x="78" y="374"/>
                  </a:lnTo>
                  <a:lnTo>
                    <a:pt x="78" y="374"/>
                  </a:lnTo>
                  <a:lnTo>
                    <a:pt x="82" y="380"/>
                  </a:lnTo>
                  <a:lnTo>
                    <a:pt x="82" y="384"/>
                  </a:lnTo>
                  <a:lnTo>
                    <a:pt x="82" y="384"/>
                  </a:lnTo>
                  <a:lnTo>
                    <a:pt x="85" y="388"/>
                  </a:lnTo>
                  <a:lnTo>
                    <a:pt x="85" y="393"/>
                  </a:lnTo>
                  <a:lnTo>
                    <a:pt x="85" y="395"/>
                  </a:lnTo>
                  <a:lnTo>
                    <a:pt x="85" y="397"/>
                  </a:lnTo>
                  <a:lnTo>
                    <a:pt x="85" y="397"/>
                  </a:lnTo>
                  <a:lnTo>
                    <a:pt x="85" y="399"/>
                  </a:lnTo>
                  <a:lnTo>
                    <a:pt x="85" y="403"/>
                  </a:lnTo>
                  <a:lnTo>
                    <a:pt x="85" y="408"/>
                  </a:lnTo>
                  <a:lnTo>
                    <a:pt x="89" y="414"/>
                  </a:lnTo>
                  <a:lnTo>
                    <a:pt x="89" y="414"/>
                  </a:lnTo>
                  <a:lnTo>
                    <a:pt x="93" y="418"/>
                  </a:lnTo>
                  <a:lnTo>
                    <a:pt x="95" y="418"/>
                  </a:lnTo>
                  <a:lnTo>
                    <a:pt x="97" y="422"/>
                  </a:lnTo>
                  <a:lnTo>
                    <a:pt x="97" y="422"/>
                  </a:lnTo>
                  <a:lnTo>
                    <a:pt x="97" y="425"/>
                  </a:lnTo>
                  <a:lnTo>
                    <a:pt x="99" y="429"/>
                  </a:lnTo>
                  <a:lnTo>
                    <a:pt x="102" y="433"/>
                  </a:lnTo>
                  <a:lnTo>
                    <a:pt x="102" y="433"/>
                  </a:lnTo>
                  <a:lnTo>
                    <a:pt x="102" y="437"/>
                  </a:lnTo>
                  <a:lnTo>
                    <a:pt x="104" y="439"/>
                  </a:lnTo>
                  <a:lnTo>
                    <a:pt x="104" y="442"/>
                  </a:lnTo>
                  <a:lnTo>
                    <a:pt x="104" y="442"/>
                  </a:lnTo>
                  <a:lnTo>
                    <a:pt x="106" y="446"/>
                  </a:lnTo>
                  <a:lnTo>
                    <a:pt x="110" y="452"/>
                  </a:lnTo>
                  <a:lnTo>
                    <a:pt x="114" y="459"/>
                  </a:lnTo>
                  <a:lnTo>
                    <a:pt x="114" y="459"/>
                  </a:lnTo>
                  <a:lnTo>
                    <a:pt x="114" y="459"/>
                  </a:lnTo>
                  <a:lnTo>
                    <a:pt x="116" y="463"/>
                  </a:lnTo>
                  <a:lnTo>
                    <a:pt x="116" y="463"/>
                  </a:lnTo>
                  <a:lnTo>
                    <a:pt x="116" y="467"/>
                  </a:lnTo>
                  <a:lnTo>
                    <a:pt x="118" y="469"/>
                  </a:lnTo>
                  <a:lnTo>
                    <a:pt x="120" y="473"/>
                  </a:lnTo>
                  <a:lnTo>
                    <a:pt x="120" y="473"/>
                  </a:lnTo>
                  <a:lnTo>
                    <a:pt x="123" y="475"/>
                  </a:lnTo>
                  <a:lnTo>
                    <a:pt x="127" y="476"/>
                  </a:lnTo>
                  <a:lnTo>
                    <a:pt x="127" y="476"/>
                  </a:lnTo>
                  <a:lnTo>
                    <a:pt x="127" y="476"/>
                  </a:lnTo>
                  <a:lnTo>
                    <a:pt x="129" y="478"/>
                  </a:lnTo>
                  <a:lnTo>
                    <a:pt x="131" y="478"/>
                  </a:lnTo>
                  <a:lnTo>
                    <a:pt x="133" y="476"/>
                  </a:lnTo>
                  <a:lnTo>
                    <a:pt x="133" y="476"/>
                  </a:lnTo>
                  <a:lnTo>
                    <a:pt x="140" y="467"/>
                  </a:lnTo>
                  <a:lnTo>
                    <a:pt x="144" y="461"/>
                  </a:lnTo>
                  <a:lnTo>
                    <a:pt x="144" y="461"/>
                  </a:lnTo>
                  <a:lnTo>
                    <a:pt x="144" y="459"/>
                  </a:lnTo>
                  <a:lnTo>
                    <a:pt x="144" y="458"/>
                  </a:lnTo>
                  <a:lnTo>
                    <a:pt x="148" y="456"/>
                  </a:lnTo>
                  <a:lnTo>
                    <a:pt x="148" y="456"/>
                  </a:lnTo>
                  <a:lnTo>
                    <a:pt x="155" y="444"/>
                  </a:lnTo>
                  <a:lnTo>
                    <a:pt x="155" y="444"/>
                  </a:lnTo>
                  <a:lnTo>
                    <a:pt x="155" y="442"/>
                  </a:lnTo>
                  <a:lnTo>
                    <a:pt x="155" y="442"/>
                  </a:lnTo>
                  <a:lnTo>
                    <a:pt x="155" y="439"/>
                  </a:lnTo>
                  <a:lnTo>
                    <a:pt x="154" y="437"/>
                  </a:lnTo>
                  <a:lnTo>
                    <a:pt x="154" y="435"/>
                  </a:lnTo>
                  <a:lnTo>
                    <a:pt x="154" y="433"/>
                  </a:lnTo>
                  <a:lnTo>
                    <a:pt x="154" y="431"/>
                  </a:lnTo>
                  <a:lnTo>
                    <a:pt x="155" y="429"/>
                  </a:lnTo>
                  <a:lnTo>
                    <a:pt x="155" y="429"/>
                  </a:lnTo>
                  <a:lnTo>
                    <a:pt x="163" y="420"/>
                  </a:lnTo>
                  <a:lnTo>
                    <a:pt x="163" y="418"/>
                  </a:lnTo>
                  <a:lnTo>
                    <a:pt x="163" y="416"/>
                  </a:lnTo>
                  <a:lnTo>
                    <a:pt x="163" y="416"/>
                  </a:lnTo>
                  <a:lnTo>
                    <a:pt x="165" y="410"/>
                  </a:lnTo>
                  <a:lnTo>
                    <a:pt x="165" y="405"/>
                  </a:lnTo>
                  <a:lnTo>
                    <a:pt x="165" y="405"/>
                  </a:lnTo>
                  <a:lnTo>
                    <a:pt x="165" y="395"/>
                  </a:lnTo>
                  <a:lnTo>
                    <a:pt x="165" y="395"/>
                  </a:lnTo>
                  <a:lnTo>
                    <a:pt x="165" y="389"/>
                  </a:lnTo>
                  <a:lnTo>
                    <a:pt x="167" y="384"/>
                  </a:lnTo>
                  <a:lnTo>
                    <a:pt x="167" y="384"/>
                  </a:lnTo>
                  <a:lnTo>
                    <a:pt x="167" y="378"/>
                  </a:lnTo>
                  <a:lnTo>
                    <a:pt x="165" y="374"/>
                  </a:lnTo>
                  <a:lnTo>
                    <a:pt x="165" y="374"/>
                  </a:lnTo>
                  <a:lnTo>
                    <a:pt x="165" y="374"/>
                  </a:lnTo>
                  <a:lnTo>
                    <a:pt x="163" y="371"/>
                  </a:lnTo>
                  <a:lnTo>
                    <a:pt x="165" y="367"/>
                  </a:lnTo>
                  <a:lnTo>
                    <a:pt x="165" y="367"/>
                  </a:lnTo>
                  <a:lnTo>
                    <a:pt x="167" y="363"/>
                  </a:lnTo>
                  <a:lnTo>
                    <a:pt x="167" y="363"/>
                  </a:lnTo>
                  <a:lnTo>
                    <a:pt x="174" y="355"/>
                  </a:lnTo>
                  <a:lnTo>
                    <a:pt x="174" y="355"/>
                  </a:lnTo>
                  <a:lnTo>
                    <a:pt x="178" y="350"/>
                  </a:lnTo>
                  <a:lnTo>
                    <a:pt x="180" y="350"/>
                  </a:lnTo>
                  <a:lnTo>
                    <a:pt x="182" y="348"/>
                  </a:lnTo>
                  <a:lnTo>
                    <a:pt x="184" y="346"/>
                  </a:lnTo>
                  <a:lnTo>
                    <a:pt x="184" y="346"/>
                  </a:lnTo>
                  <a:lnTo>
                    <a:pt x="186" y="346"/>
                  </a:lnTo>
                  <a:lnTo>
                    <a:pt x="188" y="344"/>
                  </a:lnTo>
                  <a:lnTo>
                    <a:pt x="189" y="342"/>
                  </a:lnTo>
                  <a:lnTo>
                    <a:pt x="189" y="342"/>
                  </a:lnTo>
                  <a:lnTo>
                    <a:pt x="189" y="342"/>
                  </a:lnTo>
                  <a:lnTo>
                    <a:pt x="189" y="338"/>
                  </a:lnTo>
                  <a:lnTo>
                    <a:pt x="189" y="338"/>
                  </a:lnTo>
                  <a:lnTo>
                    <a:pt x="193" y="333"/>
                  </a:lnTo>
                  <a:lnTo>
                    <a:pt x="193" y="333"/>
                  </a:lnTo>
                  <a:lnTo>
                    <a:pt x="197" y="329"/>
                  </a:lnTo>
                  <a:lnTo>
                    <a:pt x="201" y="329"/>
                  </a:lnTo>
                  <a:lnTo>
                    <a:pt x="203" y="325"/>
                  </a:lnTo>
                  <a:lnTo>
                    <a:pt x="203" y="325"/>
                  </a:lnTo>
                  <a:lnTo>
                    <a:pt x="207" y="323"/>
                  </a:lnTo>
                  <a:lnTo>
                    <a:pt x="208" y="321"/>
                  </a:lnTo>
                  <a:lnTo>
                    <a:pt x="208" y="321"/>
                  </a:lnTo>
                  <a:lnTo>
                    <a:pt x="212" y="316"/>
                  </a:lnTo>
                  <a:lnTo>
                    <a:pt x="212" y="316"/>
                  </a:lnTo>
                  <a:lnTo>
                    <a:pt x="218" y="310"/>
                  </a:lnTo>
                  <a:lnTo>
                    <a:pt x="218" y="310"/>
                  </a:lnTo>
                  <a:lnTo>
                    <a:pt x="224" y="302"/>
                  </a:lnTo>
                  <a:lnTo>
                    <a:pt x="229" y="293"/>
                  </a:lnTo>
                  <a:lnTo>
                    <a:pt x="235" y="287"/>
                  </a:lnTo>
                  <a:lnTo>
                    <a:pt x="242" y="284"/>
                  </a:lnTo>
                  <a:lnTo>
                    <a:pt x="244" y="282"/>
                  </a:lnTo>
                  <a:lnTo>
                    <a:pt x="250" y="276"/>
                  </a:lnTo>
                  <a:lnTo>
                    <a:pt x="256" y="267"/>
                  </a:lnTo>
                  <a:lnTo>
                    <a:pt x="256" y="263"/>
                  </a:lnTo>
                  <a:lnTo>
                    <a:pt x="256" y="263"/>
                  </a:lnTo>
                  <a:lnTo>
                    <a:pt x="258" y="259"/>
                  </a:lnTo>
                  <a:lnTo>
                    <a:pt x="258" y="259"/>
                  </a:lnTo>
                  <a:lnTo>
                    <a:pt x="259" y="257"/>
                  </a:lnTo>
                  <a:lnTo>
                    <a:pt x="259" y="257"/>
                  </a:lnTo>
                  <a:lnTo>
                    <a:pt x="261" y="257"/>
                  </a:lnTo>
                  <a:lnTo>
                    <a:pt x="261" y="257"/>
                  </a:lnTo>
                  <a:lnTo>
                    <a:pt x="263" y="253"/>
                  </a:lnTo>
                  <a:lnTo>
                    <a:pt x="269" y="251"/>
                  </a:lnTo>
                  <a:lnTo>
                    <a:pt x="273" y="251"/>
                  </a:lnTo>
                  <a:lnTo>
                    <a:pt x="278" y="251"/>
                  </a:lnTo>
                  <a:lnTo>
                    <a:pt x="286" y="251"/>
                  </a:lnTo>
                  <a:lnTo>
                    <a:pt x="280" y="227"/>
                  </a:lnTo>
                  <a:lnTo>
                    <a:pt x="273" y="208"/>
                  </a:lnTo>
                  <a:lnTo>
                    <a:pt x="275" y="198"/>
                  </a:lnTo>
                  <a:lnTo>
                    <a:pt x="282" y="191"/>
                  </a:lnTo>
                  <a:lnTo>
                    <a:pt x="275" y="181"/>
                  </a:lnTo>
                  <a:lnTo>
                    <a:pt x="278" y="176"/>
                  </a:lnTo>
                  <a:lnTo>
                    <a:pt x="286" y="183"/>
                  </a:lnTo>
                  <a:lnTo>
                    <a:pt x="294" y="183"/>
                  </a:lnTo>
                  <a:lnTo>
                    <a:pt x="294" y="191"/>
                  </a:lnTo>
                  <a:lnTo>
                    <a:pt x="297" y="195"/>
                  </a:lnTo>
                  <a:lnTo>
                    <a:pt x="309" y="195"/>
                  </a:lnTo>
                  <a:lnTo>
                    <a:pt x="324" y="195"/>
                  </a:lnTo>
                  <a:lnTo>
                    <a:pt x="324" y="200"/>
                  </a:lnTo>
                  <a:lnTo>
                    <a:pt x="320" y="212"/>
                  </a:lnTo>
                  <a:lnTo>
                    <a:pt x="314" y="212"/>
                  </a:lnTo>
                  <a:lnTo>
                    <a:pt x="312" y="233"/>
                  </a:lnTo>
                  <a:lnTo>
                    <a:pt x="320" y="233"/>
                  </a:lnTo>
                  <a:lnTo>
                    <a:pt x="324" y="217"/>
                  </a:lnTo>
                  <a:lnTo>
                    <a:pt x="326" y="217"/>
                  </a:lnTo>
                  <a:lnTo>
                    <a:pt x="329" y="248"/>
                  </a:lnTo>
                  <a:lnTo>
                    <a:pt x="329" y="248"/>
                  </a:lnTo>
                  <a:lnTo>
                    <a:pt x="329" y="248"/>
                  </a:lnTo>
                  <a:close/>
                </a:path>
              </a:pathLst>
            </a:custGeom>
            <a:solidFill>
              <a:schemeClr val="bg1">
                <a:lumMod val="85000"/>
              </a:schemeClr>
            </a:solidFill>
            <a:ln w="635" cap="rnd">
              <a:solidFill>
                <a:schemeClr val="bg1">
                  <a:alpha val="17000"/>
                </a:schemeClr>
              </a:solidFill>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27" name="Freeform 327">
              <a:extLst>
                <a:ext uri="{FF2B5EF4-FFF2-40B4-BE49-F238E27FC236}">
                  <a16:creationId xmlns:a16="http://schemas.microsoft.com/office/drawing/2014/main" id="{A2FEC84E-D037-434C-8EBD-65C42704020F}"/>
                </a:ext>
              </a:extLst>
            </p:cNvPr>
            <p:cNvSpPr>
              <a:spLocks/>
            </p:cNvSpPr>
            <p:nvPr userDrawn="1"/>
          </p:nvSpPr>
          <p:spPr bwMode="auto">
            <a:xfrm>
              <a:off x="2457131" y="2542236"/>
              <a:ext cx="598531" cy="621087"/>
            </a:xfrm>
            <a:custGeom>
              <a:avLst/>
              <a:gdLst>
                <a:gd name="T0" fmla="*/ 337 w 392"/>
                <a:gd name="T1" fmla="*/ 221 h 478"/>
                <a:gd name="T2" fmla="*/ 358 w 392"/>
                <a:gd name="T3" fmla="*/ 195 h 478"/>
                <a:gd name="T4" fmla="*/ 386 w 392"/>
                <a:gd name="T5" fmla="*/ 164 h 478"/>
                <a:gd name="T6" fmla="*/ 379 w 392"/>
                <a:gd name="T7" fmla="*/ 136 h 478"/>
                <a:gd name="T8" fmla="*/ 346 w 392"/>
                <a:gd name="T9" fmla="*/ 134 h 478"/>
                <a:gd name="T10" fmla="*/ 309 w 392"/>
                <a:gd name="T11" fmla="*/ 164 h 478"/>
                <a:gd name="T12" fmla="*/ 282 w 392"/>
                <a:gd name="T13" fmla="*/ 161 h 478"/>
                <a:gd name="T14" fmla="*/ 273 w 392"/>
                <a:gd name="T15" fmla="*/ 149 h 478"/>
                <a:gd name="T16" fmla="*/ 235 w 392"/>
                <a:gd name="T17" fmla="*/ 168 h 478"/>
                <a:gd name="T18" fmla="*/ 174 w 392"/>
                <a:gd name="T19" fmla="*/ 108 h 478"/>
                <a:gd name="T20" fmla="*/ 157 w 392"/>
                <a:gd name="T21" fmla="*/ 60 h 478"/>
                <a:gd name="T22" fmla="*/ 152 w 392"/>
                <a:gd name="T23" fmla="*/ 0 h 478"/>
                <a:gd name="T24" fmla="*/ 78 w 392"/>
                <a:gd name="T25" fmla="*/ 28 h 478"/>
                <a:gd name="T26" fmla="*/ 80 w 392"/>
                <a:gd name="T27" fmla="*/ 98 h 478"/>
                <a:gd name="T28" fmla="*/ 48 w 392"/>
                <a:gd name="T29" fmla="*/ 149 h 478"/>
                <a:gd name="T30" fmla="*/ 25 w 392"/>
                <a:gd name="T31" fmla="*/ 174 h 478"/>
                <a:gd name="T32" fmla="*/ 25 w 392"/>
                <a:gd name="T33" fmla="*/ 208 h 478"/>
                <a:gd name="T34" fmla="*/ 0 w 392"/>
                <a:gd name="T35" fmla="*/ 221 h 478"/>
                <a:gd name="T36" fmla="*/ 12 w 392"/>
                <a:gd name="T37" fmla="*/ 236 h 478"/>
                <a:gd name="T38" fmla="*/ 27 w 392"/>
                <a:gd name="T39" fmla="*/ 233 h 478"/>
                <a:gd name="T40" fmla="*/ 23 w 392"/>
                <a:gd name="T41" fmla="*/ 238 h 478"/>
                <a:gd name="T42" fmla="*/ 23 w 392"/>
                <a:gd name="T43" fmla="*/ 263 h 478"/>
                <a:gd name="T44" fmla="*/ 29 w 392"/>
                <a:gd name="T45" fmla="*/ 270 h 478"/>
                <a:gd name="T46" fmla="*/ 44 w 392"/>
                <a:gd name="T47" fmla="*/ 267 h 478"/>
                <a:gd name="T48" fmla="*/ 51 w 392"/>
                <a:gd name="T49" fmla="*/ 263 h 478"/>
                <a:gd name="T50" fmla="*/ 51 w 392"/>
                <a:gd name="T51" fmla="*/ 255 h 478"/>
                <a:gd name="T52" fmla="*/ 55 w 392"/>
                <a:gd name="T53" fmla="*/ 246 h 478"/>
                <a:gd name="T54" fmla="*/ 59 w 392"/>
                <a:gd name="T55" fmla="*/ 242 h 478"/>
                <a:gd name="T56" fmla="*/ 59 w 392"/>
                <a:gd name="T57" fmla="*/ 285 h 478"/>
                <a:gd name="T58" fmla="*/ 65 w 392"/>
                <a:gd name="T59" fmla="*/ 291 h 478"/>
                <a:gd name="T60" fmla="*/ 63 w 392"/>
                <a:gd name="T61" fmla="*/ 318 h 478"/>
                <a:gd name="T62" fmla="*/ 76 w 392"/>
                <a:gd name="T63" fmla="*/ 367 h 478"/>
                <a:gd name="T64" fmla="*/ 82 w 392"/>
                <a:gd name="T65" fmla="*/ 380 h 478"/>
                <a:gd name="T66" fmla="*/ 85 w 392"/>
                <a:gd name="T67" fmla="*/ 395 h 478"/>
                <a:gd name="T68" fmla="*/ 85 w 392"/>
                <a:gd name="T69" fmla="*/ 408 h 478"/>
                <a:gd name="T70" fmla="*/ 97 w 392"/>
                <a:gd name="T71" fmla="*/ 422 h 478"/>
                <a:gd name="T72" fmla="*/ 102 w 392"/>
                <a:gd name="T73" fmla="*/ 433 h 478"/>
                <a:gd name="T74" fmla="*/ 106 w 392"/>
                <a:gd name="T75" fmla="*/ 446 h 478"/>
                <a:gd name="T76" fmla="*/ 116 w 392"/>
                <a:gd name="T77" fmla="*/ 463 h 478"/>
                <a:gd name="T78" fmla="*/ 120 w 392"/>
                <a:gd name="T79" fmla="*/ 473 h 478"/>
                <a:gd name="T80" fmla="*/ 129 w 392"/>
                <a:gd name="T81" fmla="*/ 478 h 478"/>
                <a:gd name="T82" fmla="*/ 144 w 392"/>
                <a:gd name="T83" fmla="*/ 461 h 478"/>
                <a:gd name="T84" fmla="*/ 148 w 392"/>
                <a:gd name="T85" fmla="*/ 456 h 478"/>
                <a:gd name="T86" fmla="*/ 155 w 392"/>
                <a:gd name="T87" fmla="*/ 439 h 478"/>
                <a:gd name="T88" fmla="*/ 155 w 392"/>
                <a:gd name="T89" fmla="*/ 429 h 478"/>
                <a:gd name="T90" fmla="*/ 163 w 392"/>
                <a:gd name="T91" fmla="*/ 416 h 478"/>
                <a:gd name="T92" fmla="*/ 165 w 392"/>
                <a:gd name="T93" fmla="*/ 395 h 478"/>
                <a:gd name="T94" fmla="*/ 165 w 392"/>
                <a:gd name="T95" fmla="*/ 374 h 478"/>
                <a:gd name="T96" fmla="*/ 165 w 392"/>
                <a:gd name="T97" fmla="*/ 367 h 478"/>
                <a:gd name="T98" fmla="*/ 178 w 392"/>
                <a:gd name="T99" fmla="*/ 350 h 478"/>
                <a:gd name="T100" fmla="*/ 186 w 392"/>
                <a:gd name="T101" fmla="*/ 346 h 478"/>
                <a:gd name="T102" fmla="*/ 189 w 392"/>
                <a:gd name="T103" fmla="*/ 338 h 478"/>
                <a:gd name="T104" fmla="*/ 201 w 392"/>
                <a:gd name="T105" fmla="*/ 329 h 478"/>
                <a:gd name="T106" fmla="*/ 208 w 392"/>
                <a:gd name="T107" fmla="*/ 321 h 478"/>
                <a:gd name="T108" fmla="*/ 224 w 392"/>
                <a:gd name="T109" fmla="*/ 302 h 478"/>
                <a:gd name="T110" fmla="*/ 250 w 392"/>
                <a:gd name="T111" fmla="*/ 276 h 478"/>
                <a:gd name="T112" fmla="*/ 258 w 392"/>
                <a:gd name="T113" fmla="*/ 259 h 478"/>
                <a:gd name="T114" fmla="*/ 263 w 392"/>
                <a:gd name="T115" fmla="*/ 253 h 478"/>
                <a:gd name="T116" fmla="*/ 280 w 392"/>
                <a:gd name="T117" fmla="*/ 227 h 478"/>
                <a:gd name="T118" fmla="*/ 278 w 392"/>
                <a:gd name="T119" fmla="*/ 176 h 478"/>
                <a:gd name="T120" fmla="*/ 309 w 392"/>
                <a:gd name="T121" fmla="*/ 195 h 478"/>
                <a:gd name="T122" fmla="*/ 312 w 392"/>
                <a:gd name="T123" fmla="*/ 233 h 478"/>
                <a:gd name="T124" fmla="*/ 329 w 392"/>
                <a:gd name="T125" fmla="*/ 248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92" h="478">
                  <a:moveTo>
                    <a:pt x="329" y="248"/>
                  </a:moveTo>
                  <a:lnTo>
                    <a:pt x="335" y="248"/>
                  </a:lnTo>
                  <a:lnTo>
                    <a:pt x="339" y="234"/>
                  </a:lnTo>
                  <a:lnTo>
                    <a:pt x="343" y="229"/>
                  </a:lnTo>
                  <a:lnTo>
                    <a:pt x="337" y="221"/>
                  </a:lnTo>
                  <a:lnTo>
                    <a:pt x="348" y="215"/>
                  </a:lnTo>
                  <a:lnTo>
                    <a:pt x="354" y="208"/>
                  </a:lnTo>
                  <a:lnTo>
                    <a:pt x="354" y="208"/>
                  </a:lnTo>
                  <a:lnTo>
                    <a:pt x="354" y="198"/>
                  </a:lnTo>
                  <a:lnTo>
                    <a:pt x="358" y="195"/>
                  </a:lnTo>
                  <a:lnTo>
                    <a:pt x="362" y="183"/>
                  </a:lnTo>
                  <a:lnTo>
                    <a:pt x="362" y="183"/>
                  </a:lnTo>
                  <a:lnTo>
                    <a:pt x="363" y="172"/>
                  </a:lnTo>
                  <a:lnTo>
                    <a:pt x="381" y="157"/>
                  </a:lnTo>
                  <a:lnTo>
                    <a:pt x="386" y="164"/>
                  </a:lnTo>
                  <a:lnTo>
                    <a:pt x="386" y="153"/>
                  </a:lnTo>
                  <a:lnTo>
                    <a:pt x="392" y="153"/>
                  </a:lnTo>
                  <a:lnTo>
                    <a:pt x="390" y="142"/>
                  </a:lnTo>
                  <a:lnTo>
                    <a:pt x="384" y="136"/>
                  </a:lnTo>
                  <a:lnTo>
                    <a:pt x="379" y="136"/>
                  </a:lnTo>
                  <a:lnTo>
                    <a:pt x="384" y="128"/>
                  </a:lnTo>
                  <a:lnTo>
                    <a:pt x="373" y="119"/>
                  </a:lnTo>
                  <a:lnTo>
                    <a:pt x="367" y="128"/>
                  </a:lnTo>
                  <a:lnTo>
                    <a:pt x="354" y="125"/>
                  </a:lnTo>
                  <a:lnTo>
                    <a:pt x="346" y="134"/>
                  </a:lnTo>
                  <a:lnTo>
                    <a:pt x="339" y="136"/>
                  </a:lnTo>
                  <a:lnTo>
                    <a:pt x="328" y="147"/>
                  </a:lnTo>
                  <a:lnTo>
                    <a:pt x="324" y="147"/>
                  </a:lnTo>
                  <a:lnTo>
                    <a:pt x="324" y="164"/>
                  </a:lnTo>
                  <a:lnTo>
                    <a:pt x="309" y="164"/>
                  </a:lnTo>
                  <a:lnTo>
                    <a:pt x="297" y="164"/>
                  </a:lnTo>
                  <a:lnTo>
                    <a:pt x="286" y="166"/>
                  </a:lnTo>
                  <a:lnTo>
                    <a:pt x="286" y="166"/>
                  </a:lnTo>
                  <a:lnTo>
                    <a:pt x="286" y="163"/>
                  </a:lnTo>
                  <a:lnTo>
                    <a:pt x="282" y="161"/>
                  </a:lnTo>
                  <a:lnTo>
                    <a:pt x="282" y="157"/>
                  </a:lnTo>
                  <a:lnTo>
                    <a:pt x="282" y="157"/>
                  </a:lnTo>
                  <a:lnTo>
                    <a:pt x="282" y="149"/>
                  </a:lnTo>
                  <a:lnTo>
                    <a:pt x="276" y="145"/>
                  </a:lnTo>
                  <a:lnTo>
                    <a:pt x="273" y="149"/>
                  </a:lnTo>
                  <a:lnTo>
                    <a:pt x="269" y="163"/>
                  </a:lnTo>
                  <a:lnTo>
                    <a:pt x="269" y="166"/>
                  </a:lnTo>
                  <a:lnTo>
                    <a:pt x="265" y="170"/>
                  </a:lnTo>
                  <a:lnTo>
                    <a:pt x="254" y="170"/>
                  </a:lnTo>
                  <a:lnTo>
                    <a:pt x="235" y="168"/>
                  </a:lnTo>
                  <a:lnTo>
                    <a:pt x="216" y="155"/>
                  </a:lnTo>
                  <a:lnTo>
                    <a:pt x="189" y="149"/>
                  </a:lnTo>
                  <a:lnTo>
                    <a:pt x="174" y="130"/>
                  </a:lnTo>
                  <a:lnTo>
                    <a:pt x="163" y="130"/>
                  </a:lnTo>
                  <a:lnTo>
                    <a:pt x="174" y="108"/>
                  </a:lnTo>
                  <a:lnTo>
                    <a:pt x="159" y="93"/>
                  </a:lnTo>
                  <a:lnTo>
                    <a:pt x="142" y="85"/>
                  </a:lnTo>
                  <a:lnTo>
                    <a:pt x="140" y="68"/>
                  </a:lnTo>
                  <a:lnTo>
                    <a:pt x="152" y="68"/>
                  </a:lnTo>
                  <a:lnTo>
                    <a:pt x="157" y="60"/>
                  </a:lnTo>
                  <a:lnTo>
                    <a:pt x="146" y="49"/>
                  </a:lnTo>
                  <a:lnTo>
                    <a:pt x="150" y="32"/>
                  </a:lnTo>
                  <a:lnTo>
                    <a:pt x="161" y="23"/>
                  </a:lnTo>
                  <a:lnTo>
                    <a:pt x="167" y="15"/>
                  </a:lnTo>
                  <a:lnTo>
                    <a:pt x="152" y="0"/>
                  </a:lnTo>
                  <a:lnTo>
                    <a:pt x="127" y="7"/>
                  </a:lnTo>
                  <a:lnTo>
                    <a:pt x="123" y="19"/>
                  </a:lnTo>
                  <a:lnTo>
                    <a:pt x="108" y="28"/>
                  </a:lnTo>
                  <a:lnTo>
                    <a:pt x="87" y="24"/>
                  </a:lnTo>
                  <a:lnTo>
                    <a:pt x="78" y="28"/>
                  </a:lnTo>
                  <a:lnTo>
                    <a:pt x="80" y="51"/>
                  </a:lnTo>
                  <a:lnTo>
                    <a:pt x="97" y="70"/>
                  </a:lnTo>
                  <a:lnTo>
                    <a:pt x="85" y="77"/>
                  </a:lnTo>
                  <a:lnTo>
                    <a:pt x="89" y="91"/>
                  </a:lnTo>
                  <a:lnTo>
                    <a:pt x="80" y="98"/>
                  </a:lnTo>
                  <a:lnTo>
                    <a:pt x="78" y="106"/>
                  </a:lnTo>
                  <a:lnTo>
                    <a:pt x="70" y="111"/>
                  </a:lnTo>
                  <a:lnTo>
                    <a:pt x="63" y="128"/>
                  </a:lnTo>
                  <a:lnTo>
                    <a:pt x="53" y="132"/>
                  </a:lnTo>
                  <a:lnTo>
                    <a:pt x="48" y="149"/>
                  </a:lnTo>
                  <a:lnTo>
                    <a:pt x="33" y="153"/>
                  </a:lnTo>
                  <a:lnTo>
                    <a:pt x="27" y="145"/>
                  </a:lnTo>
                  <a:lnTo>
                    <a:pt x="17" y="157"/>
                  </a:lnTo>
                  <a:lnTo>
                    <a:pt x="19" y="166"/>
                  </a:lnTo>
                  <a:lnTo>
                    <a:pt x="25" y="174"/>
                  </a:lnTo>
                  <a:lnTo>
                    <a:pt x="25" y="183"/>
                  </a:lnTo>
                  <a:lnTo>
                    <a:pt x="25" y="183"/>
                  </a:lnTo>
                  <a:lnTo>
                    <a:pt x="33" y="193"/>
                  </a:lnTo>
                  <a:lnTo>
                    <a:pt x="33" y="208"/>
                  </a:lnTo>
                  <a:lnTo>
                    <a:pt x="25" y="208"/>
                  </a:lnTo>
                  <a:lnTo>
                    <a:pt x="17" y="210"/>
                  </a:lnTo>
                  <a:lnTo>
                    <a:pt x="4" y="210"/>
                  </a:lnTo>
                  <a:lnTo>
                    <a:pt x="2" y="219"/>
                  </a:lnTo>
                  <a:lnTo>
                    <a:pt x="2" y="219"/>
                  </a:lnTo>
                  <a:lnTo>
                    <a:pt x="0" y="221"/>
                  </a:lnTo>
                  <a:lnTo>
                    <a:pt x="0" y="221"/>
                  </a:lnTo>
                  <a:lnTo>
                    <a:pt x="2" y="225"/>
                  </a:lnTo>
                  <a:lnTo>
                    <a:pt x="2" y="225"/>
                  </a:lnTo>
                  <a:lnTo>
                    <a:pt x="8" y="231"/>
                  </a:lnTo>
                  <a:lnTo>
                    <a:pt x="12" y="236"/>
                  </a:lnTo>
                  <a:lnTo>
                    <a:pt x="17" y="236"/>
                  </a:lnTo>
                  <a:lnTo>
                    <a:pt x="23" y="236"/>
                  </a:lnTo>
                  <a:lnTo>
                    <a:pt x="23" y="236"/>
                  </a:lnTo>
                  <a:lnTo>
                    <a:pt x="25" y="234"/>
                  </a:lnTo>
                  <a:lnTo>
                    <a:pt x="27" y="233"/>
                  </a:lnTo>
                  <a:lnTo>
                    <a:pt x="27" y="236"/>
                  </a:lnTo>
                  <a:lnTo>
                    <a:pt x="27" y="236"/>
                  </a:lnTo>
                  <a:lnTo>
                    <a:pt x="27" y="236"/>
                  </a:lnTo>
                  <a:lnTo>
                    <a:pt x="25" y="238"/>
                  </a:lnTo>
                  <a:lnTo>
                    <a:pt x="23" y="238"/>
                  </a:lnTo>
                  <a:lnTo>
                    <a:pt x="19" y="238"/>
                  </a:lnTo>
                  <a:lnTo>
                    <a:pt x="8" y="244"/>
                  </a:lnTo>
                  <a:lnTo>
                    <a:pt x="8" y="244"/>
                  </a:lnTo>
                  <a:lnTo>
                    <a:pt x="21" y="259"/>
                  </a:lnTo>
                  <a:lnTo>
                    <a:pt x="23" y="263"/>
                  </a:lnTo>
                  <a:lnTo>
                    <a:pt x="23" y="263"/>
                  </a:lnTo>
                  <a:lnTo>
                    <a:pt x="25" y="267"/>
                  </a:lnTo>
                  <a:lnTo>
                    <a:pt x="27" y="268"/>
                  </a:lnTo>
                  <a:lnTo>
                    <a:pt x="27" y="270"/>
                  </a:lnTo>
                  <a:lnTo>
                    <a:pt x="29" y="270"/>
                  </a:lnTo>
                  <a:lnTo>
                    <a:pt x="29" y="270"/>
                  </a:lnTo>
                  <a:lnTo>
                    <a:pt x="36" y="270"/>
                  </a:lnTo>
                  <a:lnTo>
                    <a:pt x="36" y="270"/>
                  </a:lnTo>
                  <a:lnTo>
                    <a:pt x="40" y="270"/>
                  </a:lnTo>
                  <a:lnTo>
                    <a:pt x="44" y="267"/>
                  </a:lnTo>
                  <a:lnTo>
                    <a:pt x="46" y="267"/>
                  </a:lnTo>
                  <a:lnTo>
                    <a:pt x="46" y="267"/>
                  </a:lnTo>
                  <a:lnTo>
                    <a:pt x="48" y="265"/>
                  </a:lnTo>
                  <a:lnTo>
                    <a:pt x="50" y="265"/>
                  </a:lnTo>
                  <a:lnTo>
                    <a:pt x="51" y="263"/>
                  </a:lnTo>
                  <a:lnTo>
                    <a:pt x="51" y="263"/>
                  </a:lnTo>
                  <a:lnTo>
                    <a:pt x="51" y="259"/>
                  </a:lnTo>
                  <a:lnTo>
                    <a:pt x="51" y="259"/>
                  </a:lnTo>
                  <a:lnTo>
                    <a:pt x="51" y="257"/>
                  </a:lnTo>
                  <a:lnTo>
                    <a:pt x="51" y="255"/>
                  </a:lnTo>
                  <a:lnTo>
                    <a:pt x="51" y="253"/>
                  </a:lnTo>
                  <a:lnTo>
                    <a:pt x="53" y="251"/>
                  </a:lnTo>
                  <a:lnTo>
                    <a:pt x="53" y="251"/>
                  </a:lnTo>
                  <a:lnTo>
                    <a:pt x="53" y="250"/>
                  </a:lnTo>
                  <a:lnTo>
                    <a:pt x="55" y="246"/>
                  </a:lnTo>
                  <a:lnTo>
                    <a:pt x="55" y="242"/>
                  </a:lnTo>
                  <a:lnTo>
                    <a:pt x="55" y="242"/>
                  </a:lnTo>
                  <a:lnTo>
                    <a:pt x="57" y="242"/>
                  </a:lnTo>
                  <a:lnTo>
                    <a:pt x="59" y="242"/>
                  </a:lnTo>
                  <a:lnTo>
                    <a:pt x="59" y="242"/>
                  </a:lnTo>
                  <a:lnTo>
                    <a:pt x="59" y="242"/>
                  </a:lnTo>
                  <a:lnTo>
                    <a:pt x="59" y="253"/>
                  </a:lnTo>
                  <a:lnTo>
                    <a:pt x="59" y="253"/>
                  </a:lnTo>
                  <a:lnTo>
                    <a:pt x="63" y="267"/>
                  </a:lnTo>
                  <a:lnTo>
                    <a:pt x="59" y="285"/>
                  </a:lnTo>
                  <a:lnTo>
                    <a:pt x="59" y="285"/>
                  </a:lnTo>
                  <a:lnTo>
                    <a:pt x="63" y="287"/>
                  </a:lnTo>
                  <a:lnTo>
                    <a:pt x="65" y="289"/>
                  </a:lnTo>
                  <a:lnTo>
                    <a:pt x="65" y="291"/>
                  </a:lnTo>
                  <a:lnTo>
                    <a:pt x="65" y="291"/>
                  </a:lnTo>
                  <a:lnTo>
                    <a:pt x="65" y="291"/>
                  </a:lnTo>
                  <a:lnTo>
                    <a:pt x="63" y="297"/>
                  </a:lnTo>
                  <a:lnTo>
                    <a:pt x="61" y="301"/>
                  </a:lnTo>
                  <a:lnTo>
                    <a:pt x="59" y="304"/>
                  </a:lnTo>
                  <a:lnTo>
                    <a:pt x="63" y="318"/>
                  </a:lnTo>
                  <a:lnTo>
                    <a:pt x="63" y="325"/>
                  </a:lnTo>
                  <a:lnTo>
                    <a:pt x="63" y="335"/>
                  </a:lnTo>
                  <a:lnTo>
                    <a:pt x="70" y="346"/>
                  </a:lnTo>
                  <a:lnTo>
                    <a:pt x="70" y="355"/>
                  </a:lnTo>
                  <a:lnTo>
                    <a:pt x="76" y="367"/>
                  </a:lnTo>
                  <a:lnTo>
                    <a:pt x="76" y="367"/>
                  </a:lnTo>
                  <a:lnTo>
                    <a:pt x="76" y="371"/>
                  </a:lnTo>
                  <a:lnTo>
                    <a:pt x="78" y="374"/>
                  </a:lnTo>
                  <a:lnTo>
                    <a:pt x="78" y="374"/>
                  </a:lnTo>
                  <a:lnTo>
                    <a:pt x="82" y="380"/>
                  </a:lnTo>
                  <a:lnTo>
                    <a:pt x="82" y="384"/>
                  </a:lnTo>
                  <a:lnTo>
                    <a:pt x="82" y="384"/>
                  </a:lnTo>
                  <a:lnTo>
                    <a:pt x="85" y="388"/>
                  </a:lnTo>
                  <a:lnTo>
                    <a:pt x="85" y="393"/>
                  </a:lnTo>
                  <a:lnTo>
                    <a:pt x="85" y="395"/>
                  </a:lnTo>
                  <a:lnTo>
                    <a:pt x="85" y="397"/>
                  </a:lnTo>
                  <a:lnTo>
                    <a:pt x="85" y="397"/>
                  </a:lnTo>
                  <a:lnTo>
                    <a:pt x="85" y="399"/>
                  </a:lnTo>
                  <a:lnTo>
                    <a:pt x="85" y="403"/>
                  </a:lnTo>
                  <a:lnTo>
                    <a:pt x="85" y="408"/>
                  </a:lnTo>
                  <a:lnTo>
                    <a:pt x="89" y="414"/>
                  </a:lnTo>
                  <a:lnTo>
                    <a:pt x="89" y="414"/>
                  </a:lnTo>
                  <a:lnTo>
                    <a:pt x="93" y="418"/>
                  </a:lnTo>
                  <a:lnTo>
                    <a:pt x="95" y="418"/>
                  </a:lnTo>
                  <a:lnTo>
                    <a:pt x="97" y="422"/>
                  </a:lnTo>
                  <a:lnTo>
                    <a:pt x="97" y="422"/>
                  </a:lnTo>
                  <a:lnTo>
                    <a:pt x="97" y="425"/>
                  </a:lnTo>
                  <a:lnTo>
                    <a:pt x="99" y="429"/>
                  </a:lnTo>
                  <a:lnTo>
                    <a:pt x="102" y="433"/>
                  </a:lnTo>
                  <a:lnTo>
                    <a:pt x="102" y="433"/>
                  </a:lnTo>
                  <a:lnTo>
                    <a:pt x="102" y="437"/>
                  </a:lnTo>
                  <a:lnTo>
                    <a:pt x="104" y="439"/>
                  </a:lnTo>
                  <a:lnTo>
                    <a:pt x="104" y="442"/>
                  </a:lnTo>
                  <a:lnTo>
                    <a:pt x="104" y="442"/>
                  </a:lnTo>
                  <a:lnTo>
                    <a:pt x="106" y="446"/>
                  </a:lnTo>
                  <a:lnTo>
                    <a:pt x="110" y="452"/>
                  </a:lnTo>
                  <a:lnTo>
                    <a:pt x="114" y="459"/>
                  </a:lnTo>
                  <a:lnTo>
                    <a:pt x="114" y="459"/>
                  </a:lnTo>
                  <a:lnTo>
                    <a:pt x="114" y="459"/>
                  </a:lnTo>
                  <a:lnTo>
                    <a:pt x="116" y="463"/>
                  </a:lnTo>
                  <a:lnTo>
                    <a:pt x="116" y="463"/>
                  </a:lnTo>
                  <a:lnTo>
                    <a:pt x="116" y="467"/>
                  </a:lnTo>
                  <a:lnTo>
                    <a:pt x="118" y="469"/>
                  </a:lnTo>
                  <a:lnTo>
                    <a:pt x="120" y="473"/>
                  </a:lnTo>
                  <a:lnTo>
                    <a:pt x="120" y="473"/>
                  </a:lnTo>
                  <a:lnTo>
                    <a:pt x="123" y="475"/>
                  </a:lnTo>
                  <a:lnTo>
                    <a:pt x="127" y="476"/>
                  </a:lnTo>
                  <a:lnTo>
                    <a:pt x="127" y="476"/>
                  </a:lnTo>
                  <a:lnTo>
                    <a:pt x="127" y="476"/>
                  </a:lnTo>
                  <a:lnTo>
                    <a:pt x="129" y="478"/>
                  </a:lnTo>
                  <a:lnTo>
                    <a:pt x="131" y="478"/>
                  </a:lnTo>
                  <a:lnTo>
                    <a:pt x="133" y="476"/>
                  </a:lnTo>
                  <a:lnTo>
                    <a:pt x="133" y="476"/>
                  </a:lnTo>
                  <a:lnTo>
                    <a:pt x="140" y="467"/>
                  </a:lnTo>
                  <a:lnTo>
                    <a:pt x="144" y="461"/>
                  </a:lnTo>
                  <a:lnTo>
                    <a:pt x="144" y="461"/>
                  </a:lnTo>
                  <a:lnTo>
                    <a:pt x="144" y="459"/>
                  </a:lnTo>
                  <a:lnTo>
                    <a:pt x="144" y="458"/>
                  </a:lnTo>
                  <a:lnTo>
                    <a:pt x="148" y="456"/>
                  </a:lnTo>
                  <a:lnTo>
                    <a:pt x="148" y="456"/>
                  </a:lnTo>
                  <a:lnTo>
                    <a:pt x="155" y="444"/>
                  </a:lnTo>
                  <a:lnTo>
                    <a:pt x="155" y="444"/>
                  </a:lnTo>
                  <a:lnTo>
                    <a:pt x="155" y="442"/>
                  </a:lnTo>
                  <a:lnTo>
                    <a:pt x="155" y="442"/>
                  </a:lnTo>
                  <a:lnTo>
                    <a:pt x="155" y="439"/>
                  </a:lnTo>
                  <a:lnTo>
                    <a:pt x="154" y="437"/>
                  </a:lnTo>
                  <a:lnTo>
                    <a:pt x="154" y="435"/>
                  </a:lnTo>
                  <a:lnTo>
                    <a:pt x="154" y="433"/>
                  </a:lnTo>
                  <a:lnTo>
                    <a:pt x="154" y="431"/>
                  </a:lnTo>
                  <a:lnTo>
                    <a:pt x="155" y="429"/>
                  </a:lnTo>
                  <a:lnTo>
                    <a:pt x="155" y="429"/>
                  </a:lnTo>
                  <a:lnTo>
                    <a:pt x="163" y="420"/>
                  </a:lnTo>
                  <a:lnTo>
                    <a:pt x="163" y="418"/>
                  </a:lnTo>
                  <a:lnTo>
                    <a:pt x="163" y="416"/>
                  </a:lnTo>
                  <a:lnTo>
                    <a:pt x="163" y="416"/>
                  </a:lnTo>
                  <a:lnTo>
                    <a:pt x="165" y="410"/>
                  </a:lnTo>
                  <a:lnTo>
                    <a:pt x="165" y="405"/>
                  </a:lnTo>
                  <a:lnTo>
                    <a:pt x="165" y="405"/>
                  </a:lnTo>
                  <a:lnTo>
                    <a:pt x="165" y="395"/>
                  </a:lnTo>
                  <a:lnTo>
                    <a:pt x="165" y="395"/>
                  </a:lnTo>
                  <a:lnTo>
                    <a:pt x="165" y="389"/>
                  </a:lnTo>
                  <a:lnTo>
                    <a:pt x="167" y="384"/>
                  </a:lnTo>
                  <a:lnTo>
                    <a:pt x="167" y="384"/>
                  </a:lnTo>
                  <a:lnTo>
                    <a:pt x="167" y="378"/>
                  </a:lnTo>
                  <a:lnTo>
                    <a:pt x="165" y="374"/>
                  </a:lnTo>
                  <a:lnTo>
                    <a:pt x="165" y="374"/>
                  </a:lnTo>
                  <a:lnTo>
                    <a:pt x="165" y="374"/>
                  </a:lnTo>
                  <a:lnTo>
                    <a:pt x="163" y="371"/>
                  </a:lnTo>
                  <a:lnTo>
                    <a:pt x="165" y="367"/>
                  </a:lnTo>
                  <a:lnTo>
                    <a:pt x="165" y="367"/>
                  </a:lnTo>
                  <a:lnTo>
                    <a:pt x="167" y="363"/>
                  </a:lnTo>
                  <a:lnTo>
                    <a:pt x="167" y="363"/>
                  </a:lnTo>
                  <a:lnTo>
                    <a:pt x="174" y="355"/>
                  </a:lnTo>
                  <a:lnTo>
                    <a:pt x="174" y="355"/>
                  </a:lnTo>
                  <a:lnTo>
                    <a:pt x="178" y="350"/>
                  </a:lnTo>
                  <a:lnTo>
                    <a:pt x="180" y="350"/>
                  </a:lnTo>
                  <a:lnTo>
                    <a:pt x="182" y="348"/>
                  </a:lnTo>
                  <a:lnTo>
                    <a:pt x="184" y="346"/>
                  </a:lnTo>
                  <a:lnTo>
                    <a:pt x="184" y="346"/>
                  </a:lnTo>
                  <a:lnTo>
                    <a:pt x="186" y="346"/>
                  </a:lnTo>
                  <a:lnTo>
                    <a:pt x="188" y="344"/>
                  </a:lnTo>
                  <a:lnTo>
                    <a:pt x="189" y="342"/>
                  </a:lnTo>
                  <a:lnTo>
                    <a:pt x="189" y="342"/>
                  </a:lnTo>
                  <a:lnTo>
                    <a:pt x="189" y="342"/>
                  </a:lnTo>
                  <a:lnTo>
                    <a:pt x="189" y="338"/>
                  </a:lnTo>
                  <a:lnTo>
                    <a:pt x="189" y="338"/>
                  </a:lnTo>
                  <a:lnTo>
                    <a:pt x="193" y="333"/>
                  </a:lnTo>
                  <a:lnTo>
                    <a:pt x="193" y="333"/>
                  </a:lnTo>
                  <a:lnTo>
                    <a:pt x="197" y="329"/>
                  </a:lnTo>
                  <a:lnTo>
                    <a:pt x="201" y="329"/>
                  </a:lnTo>
                  <a:lnTo>
                    <a:pt x="203" y="325"/>
                  </a:lnTo>
                  <a:lnTo>
                    <a:pt x="203" y="325"/>
                  </a:lnTo>
                  <a:lnTo>
                    <a:pt x="207" y="323"/>
                  </a:lnTo>
                  <a:lnTo>
                    <a:pt x="208" y="321"/>
                  </a:lnTo>
                  <a:lnTo>
                    <a:pt x="208" y="321"/>
                  </a:lnTo>
                  <a:lnTo>
                    <a:pt x="212" y="316"/>
                  </a:lnTo>
                  <a:lnTo>
                    <a:pt x="212" y="316"/>
                  </a:lnTo>
                  <a:lnTo>
                    <a:pt x="218" y="310"/>
                  </a:lnTo>
                  <a:lnTo>
                    <a:pt x="218" y="310"/>
                  </a:lnTo>
                  <a:lnTo>
                    <a:pt x="224" y="302"/>
                  </a:lnTo>
                  <a:lnTo>
                    <a:pt x="229" y="293"/>
                  </a:lnTo>
                  <a:lnTo>
                    <a:pt x="235" y="287"/>
                  </a:lnTo>
                  <a:lnTo>
                    <a:pt x="242" y="284"/>
                  </a:lnTo>
                  <a:lnTo>
                    <a:pt x="244" y="282"/>
                  </a:lnTo>
                  <a:lnTo>
                    <a:pt x="250" y="276"/>
                  </a:lnTo>
                  <a:lnTo>
                    <a:pt x="256" y="267"/>
                  </a:lnTo>
                  <a:lnTo>
                    <a:pt x="256" y="263"/>
                  </a:lnTo>
                  <a:lnTo>
                    <a:pt x="256" y="263"/>
                  </a:lnTo>
                  <a:lnTo>
                    <a:pt x="258" y="259"/>
                  </a:lnTo>
                  <a:lnTo>
                    <a:pt x="258" y="259"/>
                  </a:lnTo>
                  <a:lnTo>
                    <a:pt x="259" y="257"/>
                  </a:lnTo>
                  <a:lnTo>
                    <a:pt x="259" y="257"/>
                  </a:lnTo>
                  <a:lnTo>
                    <a:pt x="261" y="257"/>
                  </a:lnTo>
                  <a:lnTo>
                    <a:pt x="261" y="257"/>
                  </a:lnTo>
                  <a:lnTo>
                    <a:pt x="263" y="253"/>
                  </a:lnTo>
                  <a:lnTo>
                    <a:pt x="269" y="251"/>
                  </a:lnTo>
                  <a:lnTo>
                    <a:pt x="273" y="251"/>
                  </a:lnTo>
                  <a:lnTo>
                    <a:pt x="278" y="251"/>
                  </a:lnTo>
                  <a:lnTo>
                    <a:pt x="286" y="251"/>
                  </a:lnTo>
                  <a:lnTo>
                    <a:pt x="280" y="227"/>
                  </a:lnTo>
                  <a:lnTo>
                    <a:pt x="273" y="208"/>
                  </a:lnTo>
                  <a:lnTo>
                    <a:pt x="275" y="198"/>
                  </a:lnTo>
                  <a:lnTo>
                    <a:pt x="282" y="191"/>
                  </a:lnTo>
                  <a:lnTo>
                    <a:pt x="275" y="181"/>
                  </a:lnTo>
                  <a:lnTo>
                    <a:pt x="278" y="176"/>
                  </a:lnTo>
                  <a:lnTo>
                    <a:pt x="286" y="183"/>
                  </a:lnTo>
                  <a:lnTo>
                    <a:pt x="294" y="183"/>
                  </a:lnTo>
                  <a:lnTo>
                    <a:pt x="294" y="191"/>
                  </a:lnTo>
                  <a:lnTo>
                    <a:pt x="297" y="195"/>
                  </a:lnTo>
                  <a:lnTo>
                    <a:pt x="309" y="195"/>
                  </a:lnTo>
                  <a:lnTo>
                    <a:pt x="324" y="195"/>
                  </a:lnTo>
                  <a:lnTo>
                    <a:pt x="324" y="200"/>
                  </a:lnTo>
                  <a:lnTo>
                    <a:pt x="320" y="212"/>
                  </a:lnTo>
                  <a:lnTo>
                    <a:pt x="314" y="212"/>
                  </a:lnTo>
                  <a:lnTo>
                    <a:pt x="312" y="233"/>
                  </a:lnTo>
                  <a:lnTo>
                    <a:pt x="320" y="233"/>
                  </a:lnTo>
                  <a:lnTo>
                    <a:pt x="324" y="217"/>
                  </a:lnTo>
                  <a:lnTo>
                    <a:pt x="326" y="217"/>
                  </a:lnTo>
                  <a:lnTo>
                    <a:pt x="329" y="248"/>
                  </a:lnTo>
                  <a:lnTo>
                    <a:pt x="329" y="248"/>
                  </a:lnTo>
                  <a:lnTo>
                    <a:pt x="329" y="248"/>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28" name="Freeform 328">
              <a:extLst>
                <a:ext uri="{FF2B5EF4-FFF2-40B4-BE49-F238E27FC236}">
                  <a16:creationId xmlns:a16="http://schemas.microsoft.com/office/drawing/2014/main" id="{BB93E8E1-E7D2-6D4C-B393-FF6CEA697233}"/>
                </a:ext>
              </a:extLst>
            </p:cNvPr>
            <p:cNvSpPr>
              <a:spLocks/>
            </p:cNvSpPr>
            <p:nvPr userDrawn="1"/>
          </p:nvSpPr>
          <p:spPr bwMode="auto">
            <a:xfrm>
              <a:off x="2706010" y="2674770"/>
              <a:ext cx="167955" cy="88356"/>
            </a:xfrm>
            <a:custGeom>
              <a:avLst/>
              <a:gdLst>
                <a:gd name="T0" fmla="*/ 0 w 110"/>
                <a:gd name="T1" fmla="*/ 28 h 68"/>
                <a:gd name="T2" fmla="*/ 11 w 110"/>
                <a:gd name="T3" fmla="*/ 28 h 68"/>
                <a:gd name="T4" fmla="*/ 26 w 110"/>
                <a:gd name="T5" fmla="*/ 47 h 68"/>
                <a:gd name="T6" fmla="*/ 53 w 110"/>
                <a:gd name="T7" fmla="*/ 53 h 68"/>
                <a:gd name="T8" fmla="*/ 72 w 110"/>
                <a:gd name="T9" fmla="*/ 66 h 68"/>
                <a:gd name="T10" fmla="*/ 91 w 110"/>
                <a:gd name="T11" fmla="*/ 68 h 68"/>
                <a:gd name="T12" fmla="*/ 102 w 110"/>
                <a:gd name="T13" fmla="*/ 68 h 68"/>
                <a:gd name="T14" fmla="*/ 106 w 110"/>
                <a:gd name="T15" fmla="*/ 64 h 68"/>
                <a:gd name="T16" fmla="*/ 106 w 110"/>
                <a:gd name="T17" fmla="*/ 61 h 68"/>
                <a:gd name="T18" fmla="*/ 110 w 110"/>
                <a:gd name="T19" fmla="*/ 47 h 68"/>
                <a:gd name="T20" fmla="*/ 95 w 110"/>
                <a:gd name="T21" fmla="*/ 47 h 68"/>
                <a:gd name="T22" fmla="*/ 83 w 110"/>
                <a:gd name="T23" fmla="*/ 43 h 68"/>
                <a:gd name="T24" fmla="*/ 42 w 110"/>
                <a:gd name="T25" fmla="*/ 13 h 68"/>
                <a:gd name="T26" fmla="*/ 23 w 110"/>
                <a:gd name="T27" fmla="*/ 0 h 68"/>
                <a:gd name="T28" fmla="*/ 11 w 110"/>
                <a:gd name="T29" fmla="*/ 6 h 68"/>
                <a:gd name="T30" fmla="*/ 0 w 110"/>
                <a:gd name="T31" fmla="*/ 28 h 68"/>
                <a:gd name="T32" fmla="*/ 0 w 110"/>
                <a:gd name="T33" fmla="*/ 28 h 68"/>
                <a:gd name="T34" fmla="*/ 0 w 110"/>
                <a:gd name="T35" fmla="*/ 2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0" h="68">
                  <a:moveTo>
                    <a:pt x="0" y="28"/>
                  </a:moveTo>
                  <a:lnTo>
                    <a:pt x="11" y="28"/>
                  </a:lnTo>
                  <a:lnTo>
                    <a:pt x="26" y="47"/>
                  </a:lnTo>
                  <a:lnTo>
                    <a:pt x="53" y="53"/>
                  </a:lnTo>
                  <a:lnTo>
                    <a:pt x="72" y="66"/>
                  </a:lnTo>
                  <a:lnTo>
                    <a:pt x="91" y="68"/>
                  </a:lnTo>
                  <a:lnTo>
                    <a:pt x="102" y="68"/>
                  </a:lnTo>
                  <a:lnTo>
                    <a:pt x="106" y="64"/>
                  </a:lnTo>
                  <a:lnTo>
                    <a:pt x="106" y="61"/>
                  </a:lnTo>
                  <a:lnTo>
                    <a:pt x="110" y="47"/>
                  </a:lnTo>
                  <a:lnTo>
                    <a:pt x="95" y="47"/>
                  </a:lnTo>
                  <a:lnTo>
                    <a:pt x="83" y="43"/>
                  </a:lnTo>
                  <a:lnTo>
                    <a:pt x="42" y="13"/>
                  </a:lnTo>
                  <a:lnTo>
                    <a:pt x="23" y="0"/>
                  </a:lnTo>
                  <a:lnTo>
                    <a:pt x="11" y="6"/>
                  </a:lnTo>
                  <a:lnTo>
                    <a:pt x="0" y="28"/>
                  </a:lnTo>
                  <a:lnTo>
                    <a:pt x="0" y="28"/>
                  </a:lnTo>
                  <a:lnTo>
                    <a:pt x="0" y="28"/>
                  </a:lnTo>
                  <a:close/>
                </a:path>
              </a:pathLst>
            </a:custGeom>
            <a:solidFill>
              <a:schemeClr val="bg1">
                <a:lumMod val="85000"/>
              </a:schemeClr>
            </a:solidFill>
            <a:ln w="635" cap="rnd">
              <a:solidFill>
                <a:schemeClr val="bg1">
                  <a:alpha val="17000"/>
                </a:schemeClr>
              </a:solidFill>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29" name="Freeform 329">
              <a:extLst>
                <a:ext uri="{FF2B5EF4-FFF2-40B4-BE49-F238E27FC236}">
                  <a16:creationId xmlns:a16="http://schemas.microsoft.com/office/drawing/2014/main" id="{CD11BB66-6A2C-784D-B717-D08A442B5AA5}"/>
                </a:ext>
              </a:extLst>
            </p:cNvPr>
            <p:cNvSpPr>
              <a:spLocks/>
            </p:cNvSpPr>
            <p:nvPr userDrawn="1"/>
          </p:nvSpPr>
          <p:spPr bwMode="auto">
            <a:xfrm>
              <a:off x="2706010" y="2674770"/>
              <a:ext cx="167955" cy="88356"/>
            </a:xfrm>
            <a:custGeom>
              <a:avLst/>
              <a:gdLst>
                <a:gd name="T0" fmla="*/ 0 w 110"/>
                <a:gd name="T1" fmla="*/ 28 h 68"/>
                <a:gd name="T2" fmla="*/ 11 w 110"/>
                <a:gd name="T3" fmla="*/ 28 h 68"/>
                <a:gd name="T4" fmla="*/ 26 w 110"/>
                <a:gd name="T5" fmla="*/ 47 h 68"/>
                <a:gd name="T6" fmla="*/ 53 w 110"/>
                <a:gd name="T7" fmla="*/ 53 h 68"/>
                <a:gd name="T8" fmla="*/ 72 w 110"/>
                <a:gd name="T9" fmla="*/ 66 h 68"/>
                <a:gd name="T10" fmla="*/ 91 w 110"/>
                <a:gd name="T11" fmla="*/ 68 h 68"/>
                <a:gd name="T12" fmla="*/ 102 w 110"/>
                <a:gd name="T13" fmla="*/ 68 h 68"/>
                <a:gd name="T14" fmla="*/ 106 w 110"/>
                <a:gd name="T15" fmla="*/ 64 h 68"/>
                <a:gd name="T16" fmla="*/ 106 w 110"/>
                <a:gd name="T17" fmla="*/ 61 h 68"/>
                <a:gd name="T18" fmla="*/ 110 w 110"/>
                <a:gd name="T19" fmla="*/ 47 h 68"/>
                <a:gd name="T20" fmla="*/ 95 w 110"/>
                <a:gd name="T21" fmla="*/ 47 h 68"/>
                <a:gd name="T22" fmla="*/ 83 w 110"/>
                <a:gd name="T23" fmla="*/ 43 h 68"/>
                <a:gd name="T24" fmla="*/ 42 w 110"/>
                <a:gd name="T25" fmla="*/ 13 h 68"/>
                <a:gd name="T26" fmla="*/ 23 w 110"/>
                <a:gd name="T27" fmla="*/ 0 h 68"/>
                <a:gd name="T28" fmla="*/ 11 w 110"/>
                <a:gd name="T29" fmla="*/ 6 h 68"/>
                <a:gd name="T30" fmla="*/ 0 w 110"/>
                <a:gd name="T31" fmla="*/ 28 h 68"/>
                <a:gd name="T32" fmla="*/ 0 w 110"/>
                <a:gd name="T33" fmla="*/ 28 h 68"/>
                <a:gd name="T34" fmla="*/ 0 w 110"/>
                <a:gd name="T35" fmla="*/ 2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0" h="68">
                  <a:moveTo>
                    <a:pt x="0" y="28"/>
                  </a:moveTo>
                  <a:lnTo>
                    <a:pt x="11" y="28"/>
                  </a:lnTo>
                  <a:lnTo>
                    <a:pt x="26" y="47"/>
                  </a:lnTo>
                  <a:lnTo>
                    <a:pt x="53" y="53"/>
                  </a:lnTo>
                  <a:lnTo>
                    <a:pt x="72" y="66"/>
                  </a:lnTo>
                  <a:lnTo>
                    <a:pt x="91" y="68"/>
                  </a:lnTo>
                  <a:lnTo>
                    <a:pt x="102" y="68"/>
                  </a:lnTo>
                  <a:lnTo>
                    <a:pt x="106" y="64"/>
                  </a:lnTo>
                  <a:lnTo>
                    <a:pt x="106" y="61"/>
                  </a:lnTo>
                  <a:lnTo>
                    <a:pt x="110" y="47"/>
                  </a:lnTo>
                  <a:lnTo>
                    <a:pt x="95" y="47"/>
                  </a:lnTo>
                  <a:lnTo>
                    <a:pt x="83" y="43"/>
                  </a:lnTo>
                  <a:lnTo>
                    <a:pt x="42" y="13"/>
                  </a:lnTo>
                  <a:lnTo>
                    <a:pt x="23" y="0"/>
                  </a:lnTo>
                  <a:lnTo>
                    <a:pt x="11" y="6"/>
                  </a:lnTo>
                  <a:lnTo>
                    <a:pt x="0" y="28"/>
                  </a:lnTo>
                  <a:lnTo>
                    <a:pt x="0" y="28"/>
                  </a:lnTo>
                  <a:lnTo>
                    <a:pt x="0" y="28"/>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30" name="Freeform 330">
              <a:extLst>
                <a:ext uri="{FF2B5EF4-FFF2-40B4-BE49-F238E27FC236}">
                  <a16:creationId xmlns:a16="http://schemas.microsoft.com/office/drawing/2014/main" id="{6D1D6BE2-29A8-124A-A3DB-BD315B3626D9}"/>
                </a:ext>
              </a:extLst>
            </p:cNvPr>
            <p:cNvSpPr>
              <a:spLocks/>
            </p:cNvSpPr>
            <p:nvPr userDrawn="1"/>
          </p:nvSpPr>
          <p:spPr bwMode="auto">
            <a:xfrm>
              <a:off x="2873965" y="2770921"/>
              <a:ext cx="85504" cy="113043"/>
            </a:xfrm>
            <a:custGeom>
              <a:avLst/>
              <a:gdLst>
                <a:gd name="T0" fmla="*/ 49 w 56"/>
                <a:gd name="T1" fmla="*/ 87 h 87"/>
                <a:gd name="T2" fmla="*/ 45 w 56"/>
                <a:gd name="T3" fmla="*/ 83 h 87"/>
                <a:gd name="T4" fmla="*/ 47 w 56"/>
                <a:gd name="T5" fmla="*/ 75 h 87"/>
                <a:gd name="T6" fmla="*/ 47 w 56"/>
                <a:gd name="T7" fmla="*/ 70 h 87"/>
                <a:gd name="T8" fmla="*/ 47 w 56"/>
                <a:gd name="T9" fmla="*/ 66 h 87"/>
                <a:gd name="T10" fmla="*/ 39 w 56"/>
                <a:gd name="T11" fmla="*/ 66 h 87"/>
                <a:gd name="T12" fmla="*/ 36 w 56"/>
                <a:gd name="T13" fmla="*/ 64 h 87"/>
                <a:gd name="T14" fmla="*/ 32 w 56"/>
                <a:gd name="T15" fmla="*/ 64 h 87"/>
                <a:gd name="T16" fmla="*/ 32 w 56"/>
                <a:gd name="T17" fmla="*/ 70 h 87"/>
                <a:gd name="T18" fmla="*/ 28 w 56"/>
                <a:gd name="T19" fmla="*/ 74 h 87"/>
                <a:gd name="T20" fmla="*/ 22 w 56"/>
                <a:gd name="T21" fmla="*/ 72 h 87"/>
                <a:gd name="T22" fmla="*/ 17 w 56"/>
                <a:gd name="T23" fmla="*/ 74 h 87"/>
                <a:gd name="T24" fmla="*/ 11 w 56"/>
                <a:gd name="T25" fmla="*/ 75 h 87"/>
                <a:gd name="T26" fmla="*/ 7 w 56"/>
                <a:gd name="T27" fmla="*/ 51 h 87"/>
                <a:gd name="T28" fmla="*/ 0 w 56"/>
                <a:gd name="T29" fmla="*/ 32 h 87"/>
                <a:gd name="T30" fmla="*/ 0 w 56"/>
                <a:gd name="T31" fmla="*/ 22 h 87"/>
                <a:gd name="T32" fmla="*/ 9 w 56"/>
                <a:gd name="T33" fmla="*/ 15 h 87"/>
                <a:gd name="T34" fmla="*/ 0 w 56"/>
                <a:gd name="T35" fmla="*/ 5 h 87"/>
                <a:gd name="T36" fmla="*/ 5 w 56"/>
                <a:gd name="T37" fmla="*/ 0 h 87"/>
                <a:gd name="T38" fmla="*/ 11 w 56"/>
                <a:gd name="T39" fmla="*/ 7 h 87"/>
                <a:gd name="T40" fmla="*/ 21 w 56"/>
                <a:gd name="T41" fmla="*/ 7 h 87"/>
                <a:gd name="T42" fmla="*/ 21 w 56"/>
                <a:gd name="T43" fmla="*/ 15 h 87"/>
                <a:gd name="T44" fmla="*/ 24 w 56"/>
                <a:gd name="T45" fmla="*/ 19 h 87"/>
                <a:gd name="T46" fmla="*/ 51 w 56"/>
                <a:gd name="T47" fmla="*/ 19 h 87"/>
                <a:gd name="T48" fmla="*/ 51 w 56"/>
                <a:gd name="T49" fmla="*/ 24 h 87"/>
                <a:gd name="T50" fmla="*/ 47 w 56"/>
                <a:gd name="T51" fmla="*/ 36 h 87"/>
                <a:gd name="T52" fmla="*/ 41 w 56"/>
                <a:gd name="T53" fmla="*/ 36 h 87"/>
                <a:gd name="T54" fmla="*/ 39 w 56"/>
                <a:gd name="T55" fmla="*/ 57 h 87"/>
                <a:gd name="T56" fmla="*/ 47 w 56"/>
                <a:gd name="T57" fmla="*/ 55 h 87"/>
                <a:gd name="T58" fmla="*/ 51 w 56"/>
                <a:gd name="T59" fmla="*/ 41 h 87"/>
                <a:gd name="T60" fmla="*/ 53 w 56"/>
                <a:gd name="T61" fmla="*/ 41 h 87"/>
                <a:gd name="T62" fmla="*/ 56 w 56"/>
                <a:gd name="T63" fmla="*/ 72 h 87"/>
                <a:gd name="T64" fmla="*/ 56 w 56"/>
                <a:gd name="T65" fmla="*/ 83 h 87"/>
                <a:gd name="T66" fmla="*/ 49 w 56"/>
                <a:gd name="T67" fmla="*/ 87 h 87"/>
                <a:gd name="T68" fmla="*/ 49 w 56"/>
                <a:gd name="T69" fmla="*/ 87 h 87"/>
                <a:gd name="T70" fmla="*/ 49 w 56"/>
                <a:gd name="T71" fmla="*/ 8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6" h="87">
                  <a:moveTo>
                    <a:pt x="49" y="87"/>
                  </a:moveTo>
                  <a:lnTo>
                    <a:pt x="45" y="83"/>
                  </a:lnTo>
                  <a:lnTo>
                    <a:pt x="47" y="75"/>
                  </a:lnTo>
                  <a:lnTo>
                    <a:pt x="47" y="70"/>
                  </a:lnTo>
                  <a:lnTo>
                    <a:pt x="47" y="66"/>
                  </a:lnTo>
                  <a:lnTo>
                    <a:pt x="39" y="66"/>
                  </a:lnTo>
                  <a:lnTo>
                    <a:pt x="36" y="64"/>
                  </a:lnTo>
                  <a:lnTo>
                    <a:pt x="32" y="64"/>
                  </a:lnTo>
                  <a:lnTo>
                    <a:pt x="32" y="70"/>
                  </a:lnTo>
                  <a:lnTo>
                    <a:pt x="28" y="74"/>
                  </a:lnTo>
                  <a:lnTo>
                    <a:pt x="22" y="72"/>
                  </a:lnTo>
                  <a:lnTo>
                    <a:pt x="17" y="74"/>
                  </a:lnTo>
                  <a:lnTo>
                    <a:pt x="11" y="75"/>
                  </a:lnTo>
                  <a:lnTo>
                    <a:pt x="7" y="51"/>
                  </a:lnTo>
                  <a:lnTo>
                    <a:pt x="0" y="32"/>
                  </a:lnTo>
                  <a:lnTo>
                    <a:pt x="0" y="22"/>
                  </a:lnTo>
                  <a:lnTo>
                    <a:pt x="9" y="15"/>
                  </a:lnTo>
                  <a:lnTo>
                    <a:pt x="0" y="5"/>
                  </a:lnTo>
                  <a:lnTo>
                    <a:pt x="5" y="0"/>
                  </a:lnTo>
                  <a:lnTo>
                    <a:pt x="11" y="7"/>
                  </a:lnTo>
                  <a:lnTo>
                    <a:pt x="21" y="7"/>
                  </a:lnTo>
                  <a:lnTo>
                    <a:pt x="21" y="15"/>
                  </a:lnTo>
                  <a:lnTo>
                    <a:pt x="24" y="19"/>
                  </a:lnTo>
                  <a:lnTo>
                    <a:pt x="51" y="19"/>
                  </a:lnTo>
                  <a:lnTo>
                    <a:pt x="51" y="24"/>
                  </a:lnTo>
                  <a:lnTo>
                    <a:pt x="47" y="36"/>
                  </a:lnTo>
                  <a:lnTo>
                    <a:pt x="41" y="36"/>
                  </a:lnTo>
                  <a:lnTo>
                    <a:pt x="39" y="57"/>
                  </a:lnTo>
                  <a:lnTo>
                    <a:pt x="47" y="55"/>
                  </a:lnTo>
                  <a:lnTo>
                    <a:pt x="51" y="41"/>
                  </a:lnTo>
                  <a:lnTo>
                    <a:pt x="53" y="41"/>
                  </a:lnTo>
                  <a:lnTo>
                    <a:pt x="56" y="72"/>
                  </a:lnTo>
                  <a:lnTo>
                    <a:pt x="56" y="83"/>
                  </a:lnTo>
                  <a:lnTo>
                    <a:pt x="49" y="87"/>
                  </a:lnTo>
                  <a:lnTo>
                    <a:pt x="49" y="87"/>
                  </a:lnTo>
                  <a:lnTo>
                    <a:pt x="49" y="87"/>
                  </a:lnTo>
                  <a:close/>
                </a:path>
              </a:pathLst>
            </a:custGeom>
            <a:solidFill>
              <a:schemeClr val="bg1">
                <a:lumMod val="85000"/>
              </a:schemeClr>
            </a:solidFill>
            <a:ln w="635" cap="rnd">
              <a:solidFill>
                <a:schemeClr val="bg1">
                  <a:alpha val="17000"/>
                </a:schemeClr>
              </a:solidFill>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31" name="Freeform 331">
              <a:extLst>
                <a:ext uri="{FF2B5EF4-FFF2-40B4-BE49-F238E27FC236}">
                  <a16:creationId xmlns:a16="http://schemas.microsoft.com/office/drawing/2014/main" id="{6A5691B7-5C0B-7E46-B0A7-ED559DB3D1F2}"/>
                </a:ext>
              </a:extLst>
            </p:cNvPr>
            <p:cNvSpPr>
              <a:spLocks/>
            </p:cNvSpPr>
            <p:nvPr userDrawn="1"/>
          </p:nvSpPr>
          <p:spPr bwMode="auto">
            <a:xfrm>
              <a:off x="2873965" y="2770921"/>
              <a:ext cx="85504" cy="113043"/>
            </a:xfrm>
            <a:custGeom>
              <a:avLst/>
              <a:gdLst>
                <a:gd name="T0" fmla="*/ 49 w 56"/>
                <a:gd name="T1" fmla="*/ 87 h 87"/>
                <a:gd name="T2" fmla="*/ 45 w 56"/>
                <a:gd name="T3" fmla="*/ 83 h 87"/>
                <a:gd name="T4" fmla="*/ 47 w 56"/>
                <a:gd name="T5" fmla="*/ 75 h 87"/>
                <a:gd name="T6" fmla="*/ 47 w 56"/>
                <a:gd name="T7" fmla="*/ 70 h 87"/>
                <a:gd name="T8" fmla="*/ 47 w 56"/>
                <a:gd name="T9" fmla="*/ 66 h 87"/>
                <a:gd name="T10" fmla="*/ 39 w 56"/>
                <a:gd name="T11" fmla="*/ 66 h 87"/>
                <a:gd name="T12" fmla="*/ 36 w 56"/>
                <a:gd name="T13" fmla="*/ 64 h 87"/>
                <a:gd name="T14" fmla="*/ 32 w 56"/>
                <a:gd name="T15" fmla="*/ 64 h 87"/>
                <a:gd name="T16" fmla="*/ 32 w 56"/>
                <a:gd name="T17" fmla="*/ 70 h 87"/>
                <a:gd name="T18" fmla="*/ 28 w 56"/>
                <a:gd name="T19" fmla="*/ 74 h 87"/>
                <a:gd name="T20" fmla="*/ 22 w 56"/>
                <a:gd name="T21" fmla="*/ 72 h 87"/>
                <a:gd name="T22" fmla="*/ 17 w 56"/>
                <a:gd name="T23" fmla="*/ 74 h 87"/>
                <a:gd name="T24" fmla="*/ 11 w 56"/>
                <a:gd name="T25" fmla="*/ 75 h 87"/>
                <a:gd name="T26" fmla="*/ 7 w 56"/>
                <a:gd name="T27" fmla="*/ 51 h 87"/>
                <a:gd name="T28" fmla="*/ 0 w 56"/>
                <a:gd name="T29" fmla="*/ 32 h 87"/>
                <a:gd name="T30" fmla="*/ 0 w 56"/>
                <a:gd name="T31" fmla="*/ 22 h 87"/>
                <a:gd name="T32" fmla="*/ 9 w 56"/>
                <a:gd name="T33" fmla="*/ 15 h 87"/>
                <a:gd name="T34" fmla="*/ 0 w 56"/>
                <a:gd name="T35" fmla="*/ 5 h 87"/>
                <a:gd name="T36" fmla="*/ 5 w 56"/>
                <a:gd name="T37" fmla="*/ 0 h 87"/>
                <a:gd name="T38" fmla="*/ 11 w 56"/>
                <a:gd name="T39" fmla="*/ 7 h 87"/>
                <a:gd name="T40" fmla="*/ 21 w 56"/>
                <a:gd name="T41" fmla="*/ 7 h 87"/>
                <a:gd name="T42" fmla="*/ 21 w 56"/>
                <a:gd name="T43" fmla="*/ 15 h 87"/>
                <a:gd name="T44" fmla="*/ 24 w 56"/>
                <a:gd name="T45" fmla="*/ 19 h 87"/>
                <a:gd name="T46" fmla="*/ 51 w 56"/>
                <a:gd name="T47" fmla="*/ 19 h 87"/>
                <a:gd name="T48" fmla="*/ 51 w 56"/>
                <a:gd name="T49" fmla="*/ 24 h 87"/>
                <a:gd name="T50" fmla="*/ 47 w 56"/>
                <a:gd name="T51" fmla="*/ 36 h 87"/>
                <a:gd name="T52" fmla="*/ 41 w 56"/>
                <a:gd name="T53" fmla="*/ 36 h 87"/>
                <a:gd name="T54" fmla="*/ 39 w 56"/>
                <a:gd name="T55" fmla="*/ 57 h 87"/>
                <a:gd name="T56" fmla="*/ 47 w 56"/>
                <a:gd name="T57" fmla="*/ 55 h 87"/>
                <a:gd name="T58" fmla="*/ 51 w 56"/>
                <a:gd name="T59" fmla="*/ 41 h 87"/>
                <a:gd name="T60" fmla="*/ 53 w 56"/>
                <a:gd name="T61" fmla="*/ 41 h 87"/>
                <a:gd name="T62" fmla="*/ 56 w 56"/>
                <a:gd name="T63" fmla="*/ 72 h 87"/>
                <a:gd name="T64" fmla="*/ 56 w 56"/>
                <a:gd name="T65" fmla="*/ 83 h 87"/>
                <a:gd name="T66" fmla="*/ 49 w 56"/>
                <a:gd name="T67" fmla="*/ 87 h 87"/>
                <a:gd name="T68" fmla="*/ 49 w 56"/>
                <a:gd name="T69" fmla="*/ 87 h 87"/>
                <a:gd name="T70" fmla="*/ 49 w 56"/>
                <a:gd name="T71" fmla="*/ 8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6" h="87">
                  <a:moveTo>
                    <a:pt x="49" y="87"/>
                  </a:moveTo>
                  <a:lnTo>
                    <a:pt x="45" y="83"/>
                  </a:lnTo>
                  <a:lnTo>
                    <a:pt x="47" y="75"/>
                  </a:lnTo>
                  <a:lnTo>
                    <a:pt x="47" y="70"/>
                  </a:lnTo>
                  <a:lnTo>
                    <a:pt x="47" y="66"/>
                  </a:lnTo>
                  <a:lnTo>
                    <a:pt x="39" y="66"/>
                  </a:lnTo>
                  <a:lnTo>
                    <a:pt x="36" y="64"/>
                  </a:lnTo>
                  <a:lnTo>
                    <a:pt x="32" y="64"/>
                  </a:lnTo>
                  <a:lnTo>
                    <a:pt x="32" y="70"/>
                  </a:lnTo>
                  <a:lnTo>
                    <a:pt x="28" y="74"/>
                  </a:lnTo>
                  <a:lnTo>
                    <a:pt x="22" y="72"/>
                  </a:lnTo>
                  <a:lnTo>
                    <a:pt x="17" y="74"/>
                  </a:lnTo>
                  <a:lnTo>
                    <a:pt x="11" y="75"/>
                  </a:lnTo>
                  <a:lnTo>
                    <a:pt x="7" y="51"/>
                  </a:lnTo>
                  <a:lnTo>
                    <a:pt x="0" y="32"/>
                  </a:lnTo>
                  <a:lnTo>
                    <a:pt x="0" y="22"/>
                  </a:lnTo>
                  <a:lnTo>
                    <a:pt x="9" y="15"/>
                  </a:lnTo>
                  <a:lnTo>
                    <a:pt x="0" y="5"/>
                  </a:lnTo>
                  <a:lnTo>
                    <a:pt x="5" y="0"/>
                  </a:lnTo>
                  <a:lnTo>
                    <a:pt x="11" y="7"/>
                  </a:lnTo>
                  <a:lnTo>
                    <a:pt x="21" y="7"/>
                  </a:lnTo>
                  <a:lnTo>
                    <a:pt x="21" y="15"/>
                  </a:lnTo>
                  <a:lnTo>
                    <a:pt x="24" y="19"/>
                  </a:lnTo>
                  <a:lnTo>
                    <a:pt x="51" y="19"/>
                  </a:lnTo>
                  <a:lnTo>
                    <a:pt x="51" y="24"/>
                  </a:lnTo>
                  <a:lnTo>
                    <a:pt x="47" y="36"/>
                  </a:lnTo>
                  <a:lnTo>
                    <a:pt x="41" y="36"/>
                  </a:lnTo>
                  <a:lnTo>
                    <a:pt x="39" y="57"/>
                  </a:lnTo>
                  <a:lnTo>
                    <a:pt x="47" y="55"/>
                  </a:lnTo>
                  <a:lnTo>
                    <a:pt x="51" y="41"/>
                  </a:lnTo>
                  <a:lnTo>
                    <a:pt x="53" y="41"/>
                  </a:lnTo>
                  <a:lnTo>
                    <a:pt x="56" y="72"/>
                  </a:lnTo>
                  <a:lnTo>
                    <a:pt x="56" y="83"/>
                  </a:lnTo>
                  <a:lnTo>
                    <a:pt x="49" y="87"/>
                  </a:lnTo>
                  <a:lnTo>
                    <a:pt x="49" y="87"/>
                  </a:lnTo>
                  <a:lnTo>
                    <a:pt x="49" y="87"/>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32" name="Freeform 332">
              <a:extLst>
                <a:ext uri="{FF2B5EF4-FFF2-40B4-BE49-F238E27FC236}">
                  <a16:creationId xmlns:a16="http://schemas.microsoft.com/office/drawing/2014/main" id="{93BDE94E-318B-D449-A601-6E43FA855B43}"/>
                </a:ext>
              </a:extLst>
            </p:cNvPr>
            <p:cNvSpPr>
              <a:spLocks/>
            </p:cNvSpPr>
            <p:nvPr userDrawn="1"/>
          </p:nvSpPr>
          <p:spPr bwMode="auto">
            <a:xfrm>
              <a:off x="2692268" y="3132140"/>
              <a:ext cx="51913" cy="77961"/>
            </a:xfrm>
            <a:custGeom>
              <a:avLst/>
              <a:gdLst>
                <a:gd name="T0" fmla="*/ 9 w 34"/>
                <a:gd name="T1" fmla="*/ 0 h 60"/>
                <a:gd name="T2" fmla="*/ 9 w 34"/>
                <a:gd name="T3" fmla="*/ 13 h 60"/>
                <a:gd name="T4" fmla="*/ 9 w 34"/>
                <a:gd name="T5" fmla="*/ 13 h 60"/>
                <a:gd name="T6" fmla="*/ 7 w 34"/>
                <a:gd name="T7" fmla="*/ 15 h 60"/>
                <a:gd name="T8" fmla="*/ 5 w 34"/>
                <a:gd name="T9" fmla="*/ 21 h 60"/>
                <a:gd name="T10" fmla="*/ 5 w 34"/>
                <a:gd name="T11" fmla="*/ 21 h 60"/>
                <a:gd name="T12" fmla="*/ 3 w 34"/>
                <a:gd name="T13" fmla="*/ 21 h 60"/>
                <a:gd name="T14" fmla="*/ 1 w 34"/>
                <a:gd name="T15" fmla="*/ 21 h 60"/>
                <a:gd name="T16" fmla="*/ 1 w 34"/>
                <a:gd name="T17" fmla="*/ 22 h 60"/>
                <a:gd name="T18" fmla="*/ 1 w 34"/>
                <a:gd name="T19" fmla="*/ 22 h 60"/>
                <a:gd name="T20" fmla="*/ 1 w 34"/>
                <a:gd name="T21" fmla="*/ 26 h 60"/>
                <a:gd name="T22" fmla="*/ 0 w 34"/>
                <a:gd name="T23" fmla="*/ 28 h 60"/>
                <a:gd name="T24" fmla="*/ 0 w 34"/>
                <a:gd name="T25" fmla="*/ 30 h 60"/>
                <a:gd name="T26" fmla="*/ 0 w 34"/>
                <a:gd name="T27" fmla="*/ 30 h 60"/>
                <a:gd name="T28" fmla="*/ 0 w 34"/>
                <a:gd name="T29" fmla="*/ 30 h 60"/>
                <a:gd name="T30" fmla="*/ 1 w 34"/>
                <a:gd name="T31" fmla="*/ 34 h 60"/>
                <a:gd name="T32" fmla="*/ 3 w 34"/>
                <a:gd name="T33" fmla="*/ 40 h 60"/>
                <a:gd name="T34" fmla="*/ 5 w 34"/>
                <a:gd name="T35" fmla="*/ 43 h 60"/>
                <a:gd name="T36" fmla="*/ 7 w 34"/>
                <a:gd name="T37" fmla="*/ 55 h 60"/>
                <a:gd name="T38" fmla="*/ 11 w 34"/>
                <a:gd name="T39" fmla="*/ 60 h 60"/>
                <a:gd name="T40" fmla="*/ 17 w 34"/>
                <a:gd name="T41" fmla="*/ 60 h 60"/>
                <a:gd name="T42" fmla="*/ 24 w 34"/>
                <a:gd name="T43" fmla="*/ 57 h 60"/>
                <a:gd name="T44" fmla="*/ 24 w 34"/>
                <a:gd name="T45" fmla="*/ 57 h 60"/>
                <a:gd name="T46" fmla="*/ 28 w 34"/>
                <a:gd name="T47" fmla="*/ 53 h 60"/>
                <a:gd name="T48" fmla="*/ 28 w 34"/>
                <a:gd name="T49" fmla="*/ 53 h 60"/>
                <a:gd name="T50" fmla="*/ 30 w 34"/>
                <a:gd name="T51" fmla="*/ 51 h 60"/>
                <a:gd name="T52" fmla="*/ 32 w 34"/>
                <a:gd name="T53" fmla="*/ 51 h 60"/>
                <a:gd name="T54" fmla="*/ 34 w 34"/>
                <a:gd name="T55" fmla="*/ 51 h 60"/>
                <a:gd name="T56" fmla="*/ 34 w 34"/>
                <a:gd name="T57" fmla="*/ 47 h 60"/>
                <a:gd name="T58" fmla="*/ 34 w 34"/>
                <a:gd name="T59" fmla="*/ 47 h 60"/>
                <a:gd name="T60" fmla="*/ 34 w 34"/>
                <a:gd name="T61" fmla="*/ 40 h 60"/>
                <a:gd name="T62" fmla="*/ 34 w 34"/>
                <a:gd name="T63" fmla="*/ 38 h 60"/>
                <a:gd name="T64" fmla="*/ 34 w 34"/>
                <a:gd name="T65" fmla="*/ 36 h 60"/>
                <a:gd name="T66" fmla="*/ 34 w 34"/>
                <a:gd name="T67" fmla="*/ 36 h 60"/>
                <a:gd name="T68" fmla="*/ 32 w 34"/>
                <a:gd name="T69" fmla="*/ 34 h 60"/>
                <a:gd name="T70" fmla="*/ 32 w 34"/>
                <a:gd name="T71" fmla="*/ 30 h 60"/>
                <a:gd name="T72" fmla="*/ 32 w 34"/>
                <a:gd name="T73" fmla="*/ 26 h 60"/>
                <a:gd name="T74" fmla="*/ 28 w 34"/>
                <a:gd name="T75" fmla="*/ 19 h 60"/>
                <a:gd name="T76" fmla="*/ 22 w 34"/>
                <a:gd name="T77" fmla="*/ 13 h 60"/>
                <a:gd name="T78" fmla="*/ 18 w 34"/>
                <a:gd name="T79" fmla="*/ 9 h 60"/>
                <a:gd name="T80" fmla="*/ 11 w 34"/>
                <a:gd name="T81" fmla="*/ 2 h 60"/>
                <a:gd name="T82" fmla="*/ 9 w 34"/>
                <a:gd name="T83" fmla="*/ 0 h 60"/>
                <a:gd name="T84" fmla="*/ 9 w 34"/>
                <a:gd name="T85" fmla="*/ 0 h 60"/>
                <a:gd name="T86" fmla="*/ 9 w 34"/>
                <a:gd name="T87"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4" h="60">
                  <a:moveTo>
                    <a:pt x="9" y="0"/>
                  </a:moveTo>
                  <a:lnTo>
                    <a:pt x="9" y="13"/>
                  </a:lnTo>
                  <a:lnTo>
                    <a:pt x="9" y="13"/>
                  </a:lnTo>
                  <a:lnTo>
                    <a:pt x="7" y="15"/>
                  </a:lnTo>
                  <a:lnTo>
                    <a:pt x="5" y="21"/>
                  </a:lnTo>
                  <a:lnTo>
                    <a:pt x="5" y="21"/>
                  </a:lnTo>
                  <a:lnTo>
                    <a:pt x="3" y="21"/>
                  </a:lnTo>
                  <a:lnTo>
                    <a:pt x="1" y="21"/>
                  </a:lnTo>
                  <a:lnTo>
                    <a:pt x="1" y="22"/>
                  </a:lnTo>
                  <a:lnTo>
                    <a:pt x="1" y="22"/>
                  </a:lnTo>
                  <a:lnTo>
                    <a:pt x="1" y="26"/>
                  </a:lnTo>
                  <a:lnTo>
                    <a:pt x="0" y="28"/>
                  </a:lnTo>
                  <a:lnTo>
                    <a:pt x="0" y="30"/>
                  </a:lnTo>
                  <a:lnTo>
                    <a:pt x="0" y="30"/>
                  </a:lnTo>
                  <a:lnTo>
                    <a:pt x="0" y="30"/>
                  </a:lnTo>
                  <a:lnTo>
                    <a:pt x="1" y="34"/>
                  </a:lnTo>
                  <a:lnTo>
                    <a:pt x="3" y="40"/>
                  </a:lnTo>
                  <a:lnTo>
                    <a:pt x="5" y="43"/>
                  </a:lnTo>
                  <a:lnTo>
                    <a:pt x="7" y="55"/>
                  </a:lnTo>
                  <a:lnTo>
                    <a:pt x="11" y="60"/>
                  </a:lnTo>
                  <a:lnTo>
                    <a:pt x="17" y="60"/>
                  </a:lnTo>
                  <a:lnTo>
                    <a:pt x="24" y="57"/>
                  </a:lnTo>
                  <a:lnTo>
                    <a:pt x="24" y="57"/>
                  </a:lnTo>
                  <a:lnTo>
                    <a:pt x="28" y="53"/>
                  </a:lnTo>
                  <a:lnTo>
                    <a:pt x="28" y="53"/>
                  </a:lnTo>
                  <a:lnTo>
                    <a:pt x="30" y="51"/>
                  </a:lnTo>
                  <a:lnTo>
                    <a:pt x="32" y="51"/>
                  </a:lnTo>
                  <a:lnTo>
                    <a:pt x="34" y="51"/>
                  </a:lnTo>
                  <a:lnTo>
                    <a:pt x="34" y="47"/>
                  </a:lnTo>
                  <a:lnTo>
                    <a:pt x="34" y="47"/>
                  </a:lnTo>
                  <a:lnTo>
                    <a:pt x="34" y="40"/>
                  </a:lnTo>
                  <a:lnTo>
                    <a:pt x="34" y="38"/>
                  </a:lnTo>
                  <a:lnTo>
                    <a:pt x="34" y="36"/>
                  </a:lnTo>
                  <a:lnTo>
                    <a:pt x="34" y="36"/>
                  </a:lnTo>
                  <a:lnTo>
                    <a:pt x="32" y="34"/>
                  </a:lnTo>
                  <a:lnTo>
                    <a:pt x="32" y="30"/>
                  </a:lnTo>
                  <a:lnTo>
                    <a:pt x="32" y="26"/>
                  </a:lnTo>
                  <a:lnTo>
                    <a:pt x="28" y="19"/>
                  </a:lnTo>
                  <a:lnTo>
                    <a:pt x="22" y="13"/>
                  </a:lnTo>
                  <a:lnTo>
                    <a:pt x="18" y="9"/>
                  </a:lnTo>
                  <a:lnTo>
                    <a:pt x="11" y="2"/>
                  </a:lnTo>
                  <a:lnTo>
                    <a:pt x="9" y="0"/>
                  </a:lnTo>
                  <a:lnTo>
                    <a:pt x="9" y="0"/>
                  </a:lnTo>
                  <a:lnTo>
                    <a:pt x="9" y="0"/>
                  </a:lnTo>
                  <a:close/>
                </a:path>
              </a:pathLst>
            </a:custGeom>
            <a:solidFill>
              <a:schemeClr val="bg1">
                <a:lumMod val="85000"/>
              </a:schemeClr>
            </a:solidFill>
            <a:ln w="635" cap="rnd">
              <a:solidFill>
                <a:schemeClr val="bg1">
                  <a:alpha val="17000"/>
                </a:schemeClr>
              </a:solidFill>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33" name="Freeform 333">
              <a:extLst>
                <a:ext uri="{FF2B5EF4-FFF2-40B4-BE49-F238E27FC236}">
                  <a16:creationId xmlns:a16="http://schemas.microsoft.com/office/drawing/2014/main" id="{3BF316B6-E655-3E41-A054-0765DDD30FE2}"/>
                </a:ext>
              </a:extLst>
            </p:cNvPr>
            <p:cNvSpPr>
              <a:spLocks/>
            </p:cNvSpPr>
            <p:nvPr userDrawn="1"/>
          </p:nvSpPr>
          <p:spPr bwMode="auto">
            <a:xfrm>
              <a:off x="2692268" y="3132140"/>
              <a:ext cx="51913" cy="77961"/>
            </a:xfrm>
            <a:custGeom>
              <a:avLst/>
              <a:gdLst>
                <a:gd name="T0" fmla="*/ 9 w 34"/>
                <a:gd name="T1" fmla="*/ 0 h 60"/>
                <a:gd name="T2" fmla="*/ 9 w 34"/>
                <a:gd name="T3" fmla="*/ 13 h 60"/>
                <a:gd name="T4" fmla="*/ 9 w 34"/>
                <a:gd name="T5" fmla="*/ 13 h 60"/>
                <a:gd name="T6" fmla="*/ 7 w 34"/>
                <a:gd name="T7" fmla="*/ 15 h 60"/>
                <a:gd name="T8" fmla="*/ 5 w 34"/>
                <a:gd name="T9" fmla="*/ 21 h 60"/>
                <a:gd name="T10" fmla="*/ 5 w 34"/>
                <a:gd name="T11" fmla="*/ 21 h 60"/>
                <a:gd name="T12" fmla="*/ 3 w 34"/>
                <a:gd name="T13" fmla="*/ 21 h 60"/>
                <a:gd name="T14" fmla="*/ 1 w 34"/>
                <a:gd name="T15" fmla="*/ 21 h 60"/>
                <a:gd name="T16" fmla="*/ 1 w 34"/>
                <a:gd name="T17" fmla="*/ 22 h 60"/>
                <a:gd name="T18" fmla="*/ 1 w 34"/>
                <a:gd name="T19" fmla="*/ 22 h 60"/>
                <a:gd name="T20" fmla="*/ 1 w 34"/>
                <a:gd name="T21" fmla="*/ 26 h 60"/>
                <a:gd name="T22" fmla="*/ 0 w 34"/>
                <a:gd name="T23" fmla="*/ 28 h 60"/>
                <a:gd name="T24" fmla="*/ 0 w 34"/>
                <a:gd name="T25" fmla="*/ 30 h 60"/>
                <a:gd name="T26" fmla="*/ 0 w 34"/>
                <a:gd name="T27" fmla="*/ 30 h 60"/>
                <a:gd name="T28" fmla="*/ 0 w 34"/>
                <a:gd name="T29" fmla="*/ 30 h 60"/>
                <a:gd name="T30" fmla="*/ 1 w 34"/>
                <a:gd name="T31" fmla="*/ 34 h 60"/>
                <a:gd name="T32" fmla="*/ 3 w 34"/>
                <a:gd name="T33" fmla="*/ 40 h 60"/>
                <a:gd name="T34" fmla="*/ 5 w 34"/>
                <a:gd name="T35" fmla="*/ 43 h 60"/>
                <a:gd name="T36" fmla="*/ 7 w 34"/>
                <a:gd name="T37" fmla="*/ 55 h 60"/>
                <a:gd name="T38" fmla="*/ 11 w 34"/>
                <a:gd name="T39" fmla="*/ 60 h 60"/>
                <a:gd name="T40" fmla="*/ 17 w 34"/>
                <a:gd name="T41" fmla="*/ 60 h 60"/>
                <a:gd name="T42" fmla="*/ 24 w 34"/>
                <a:gd name="T43" fmla="*/ 57 h 60"/>
                <a:gd name="T44" fmla="*/ 24 w 34"/>
                <a:gd name="T45" fmla="*/ 57 h 60"/>
                <a:gd name="T46" fmla="*/ 28 w 34"/>
                <a:gd name="T47" fmla="*/ 53 h 60"/>
                <a:gd name="T48" fmla="*/ 28 w 34"/>
                <a:gd name="T49" fmla="*/ 53 h 60"/>
                <a:gd name="T50" fmla="*/ 30 w 34"/>
                <a:gd name="T51" fmla="*/ 51 h 60"/>
                <a:gd name="T52" fmla="*/ 32 w 34"/>
                <a:gd name="T53" fmla="*/ 51 h 60"/>
                <a:gd name="T54" fmla="*/ 34 w 34"/>
                <a:gd name="T55" fmla="*/ 51 h 60"/>
                <a:gd name="T56" fmla="*/ 34 w 34"/>
                <a:gd name="T57" fmla="*/ 47 h 60"/>
                <a:gd name="T58" fmla="*/ 34 w 34"/>
                <a:gd name="T59" fmla="*/ 47 h 60"/>
                <a:gd name="T60" fmla="*/ 34 w 34"/>
                <a:gd name="T61" fmla="*/ 40 h 60"/>
                <a:gd name="T62" fmla="*/ 34 w 34"/>
                <a:gd name="T63" fmla="*/ 38 h 60"/>
                <a:gd name="T64" fmla="*/ 34 w 34"/>
                <a:gd name="T65" fmla="*/ 36 h 60"/>
                <a:gd name="T66" fmla="*/ 34 w 34"/>
                <a:gd name="T67" fmla="*/ 36 h 60"/>
                <a:gd name="T68" fmla="*/ 32 w 34"/>
                <a:gd name="T69" fmla="*/ 34 h 60"/>
                <a:gd name="T70" fmla="*/ 32 w 34"/>
                <a:gd name="T71" fmla="*/ 30 h 60"/>
                <a:gd name="T72" fmla="*/ 32 w 34"/>
                <a:gd name="T73" fmla="*/ 26 h 60"/>
                <a:gd name="T74" fmla="*/ 28 w 34"/>
                <a:gd name="T75" fmla="*/ 19 h 60"/>
                <a:gd name="T76" fmla="*/ 22 w 34"/>
                <a:gd name="T77" fmla="*/ 13 h 60"/>
                <a:gd name="T78" fmla="*/ 18 w 34"/>
                <a:gd name="T79" fmla="*/ 9 h 60"/>
                <a:gd name="T80" fmla="*/ 11 w 34"/>
                <a:gd name="T81" fmla="*/ 2 h 60"/>
                <a:gd name="T82" fmla="*/ 9 w 34"/>
                <a:gd name="T83" fmla="*/ 0 h 60"/>
                <a:gd name="T84" fmla="*/ 9 w 34"/>
                <a:gd name="T85" fmla="*/ 0 h 60"/>
                <a:gd name="T86" fmla="*/ 9 w 34"/>
                <a:gd name="T87"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4" h="60">
                  <a:moveTo>
                    <a:pt x="9" y="0"/>
                  </a:moveTo>
                  <a:lnTo>
                    <a:pt x="9" y="13"/>
                  </a:lnTo>
                  <a:lnTo>
                    <a:pt x="9" y="13"/>
                  </a:lnTo>
                  <a:lnTo>
                    <a:pt x="7" y="15"/>
                  </a:lnTo>
                  <a:lnTo>
                    <a:pt x="5" y="21"/>
                  </a:lnTo>
                  <a:lnTo>
                    <a:pt x="5" y="21"/>
                  </a:lnTo>
                  <a:lnTo>
                    <a:pt x="3" y="21"/>
                  </a:lnTo>
                  <a:lnTo>
                    <a:pt x="1" y="21"/>
                  </a:lnTo>
                  <a:lnTo>
                    <a:pt x="1" y="22"/>
                  </a:lnTo>
                  <a:lnTo>
                    <a:pt x="1" y="22"/>
                  </a:lnTo>
                  <a:lnTo>
                    <a:pt x="1" y="26"/>
                  </a:lnTo>
                  <a:lnTo>
                    <a:pt x="0" y="28"/>
                  </a:lnTo>
                  <a:lnTo>
                    <a:pt x="0" y="30"/>
                  </a:lnTo>
                  <a:lnTo>
                    <a:pt x="0" y="30"/>
                  </a:lnTo>
                  <a:lnTo>
                    <a:pt x="0" y="30"/>
                  </a:lnTo>
                  <a:lnTo>
                    <a:pt x="1" y="34"/>
                  </a:lnTo>
                  <a:lnTo>
                    <a:pt x="3" y="40"/>
                  </a:lnTo>
                  <a:lnTo>
                    <a:pt x="5" y="43"/>
                  </a:lnTo>
                  <a:lnTo>
                    <a:pt x="7" y="55"/>
                  </a:lnTo>
                  <a:lnTo>
                    <a:pt x="11" y="60"/>
                  </a:lnTo>
                  <a:lnTo>
                    <a:pt x="17" y="60"/>
                  </a:lnTo>
                  <a:lnTo>
                    <a:pt x="24" y="57"/>
                  </a:lnTo>
                  <a:lnTo>
                    <a:pt x="24" y="57"/>
                  </a:lnTo>
                  <a:lnTo>
                    <a:pt x="28" y="53"/>
                  </a:lnTo>
                  <a:lnTo>
                    <a:pt x="28" y="53"/>
                  </a:lnTo>
                  <a:lnTo>
                    <a:pt x="30" y="51"/>
                  </a:lnTo>
                  <a:lnTo>
                    <a:pt x="32" y="51"/>
                  </a:lnTo>
                  <a:lnTo>
                    <a:pt x="34" y="51"/>
                  </a:lnTo>
                  <a:lnTo>
                    <a:pt x="34" y="47"/>
                  </a:lnTo>
                  <a:lnTo>
                    <a:pt x="34" y="47"/>
                  </a:lnTo>
                  <a:lnTo>
                    <a:pt x="34" y="40"/>
                  </a:lnTo>
                  <a:lnTo>
                    <a:pt x="34" y="38"/>
                  </a:lnTo>
                  <a:lnTo>
                    <a:pt x="34" y="36"/>
                  </a:lnTo>
                  <a:lnTo>
                    <a:pt x="34" y="36"/>
                  </a:lnTo>
                  <a:lnTo>
                    <a:pt x="32" y="34"/>
                  </a:lnTo>
                  <a:lnTo>
                    <a:pt x="32" y="30"/>
                  </a:lnTo>
                  <a:lnTo>
                    <a:pt x="32" y="26"/>
                  </a:lnTo>
                  <a:lnTo>
                    <a:pt x="28" y="19"/>
                  </a:lnTo>
                  <a:lnTo>
                    <a:pt x="22" y="13"/>
                  </a:lnTo>
                  <a:lnTo>
                    <a:pt x="18" y="9"/>
                  </a:lnTo>
                  <a:lnTo>
                    <a:pt x="11" y="2"/>
                  </a:lnTo>
                  <a:lnTo>
                    <a:pt x="9" y="0"/>
                  </a:lnTo>
                  <a:lnTo>
                    <a:pt x="9" y="0"/>
                  </a:lnTo>
                  <a:lnTo>
                    <a:pt x="9" y="0"/>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34" name="Freeform 334">
              <a:extLst>
                <a:ext uri="{FF2B5EF4-FFF2-40B4-BE49-F238E27FC236}">
                  <a16:creationId xmlns:a16="http://schemas.microsoft.com/office/drawing/2014/main" id="{A03CC979-7575-9B4F-9FC5-E2468B4E564F}"/>
                </a:ext>
              </a:extLst>
            </p:cNvPr>
            <p:cNvSpPr>
              <a:spLocks/>
            </p:cNvSpPr>
            <p:nvPr userDrawn="1"/>
          </p:nvSpPr>
          <p:spPr bwMode="auto">
            <a:xfrm>
              <a:off x="2948781" y="2718947"/>
              <a:ext cx="181697" cy="405396"/>
            </a:xfrm>
            <a:custGeom>
              <a:avLst/>
              <a:gdLst>
                <a:gd name="T0" fmla="*/ 7 w 119"/>
                <a:gd name="T1" fmla="*/ 123 h 312"/>
                <a:gd name="T2" fmla="*/ 13 w 119"/>
                <a:gd name="T3" fmla="*/ 112 h 312"/>
                <a:gd name="T4" fmla="*/ 21 w 119"/>
                <a:gd name="T5" fmla="*/ 93 h 312"/>
                <a:gd name="T6" fmla="*/ 26 w 119"/>
                <a:gd name="T7" fmla="*/ 79 h 312"/>
                <a:gd name="T8" fmla="*/ 32 w 119"/>
                <a:gd name="T9" fmla="*/ 62 h 312"/>
                <a:gd name="T10" fmla="*/ 40 w 119"/>
                <a:gd name="T11" fmla="*/ 47 h 312"/>
                <a:gd name="T12" fmla="*/ 59 w 119"/>
                <a:gd name="T13" fmla="*/ 21 h 312"/>
                <a:gd name="T14" fmla="*/ 64 w 119"/>
                <a:gd name="T15" fmla="*/ 17 h 312"/>
                <a:gd name="T16" fmla="*/ 68 w 119"/>
                <a:gd name="T17" fmla="*/ 6 h 312"/>
                <a:gd name="T18" fmla="*/ 81 w 119"/>
                <a:gd name="T19" fmla="*/ 9 h 312"/>
                <a:gd name="T20" fmla="*/ 89 w 119"/>
                <a:gd name="T21" fmla="*/ 19 h 312"/>
                <a:gd name="T22" fmla="*/ 76 w 119"/>
                <a:gd name="T23" fmla="*/ 59 h 312"/>
                <a:gd name="T24" fmla="*/ 87 w 119"/>
                <a:gd name="T25" fmla="*/ 78 h 312"/>
                <a:gd name="T26" fmla="*/ 87 w 119"/>
                <a:gd name="T27" fmla="*/ 87 h 312"/>
                <a:gd name="T28" fmla="*/ 94 w 119"/>
                <a:gd name="T29" fmla="*/ 110 h 312"/>
                <a:gd name="T30" fmla="*/ 111 w 119"/>
                <a:gd name="T31" fmla="*/ 119 h 312"/>
                <a:gd name="T32" fmla="*/ 110 w 119"/>
                <a:gd name="T33" fmla="*/ 131 h 312"/>
                <a:gd name="T34" fmla="*/ 91 w 119"/>
                <a:gd name="T35" fmla="*/ 148 h 312"/>
                <a:gd name="T36" fmla="*/ 74 w 119"/>
                <a:gd name="T37" fmla="*/ 165 h 312"/>
                <a:gd name="T38" fmla="*/ 91 w 119"/>
                <a:gd name="T39" fmla="*/ 208 h 312"/>
                <a:gd name="T40" fmla="*/ 81 w 119"/>
                <a:gd name="T41" fmla="*/ 225 h 312"/>
                <a:gd name="T42" fmla="*/ 98 w 119"/>
                <a:gd name="T43" fmla="*/ 269 h 312"/>
                <a:gd name="T44" fmla="*/ 85 w 119"/>
                <a:gd name="T45" fmla="*/ 303 h 312"/>
                <a:gd name="T46" fmla="*/ 85 w 119"/>
                <a:gd name="T47" fmla="*/ 297 h 312"/>
                <a:gd name="T48" fmla="*/ 85 w 119"/>
                <a:gd name="T49" fmla="*/ 289 h 312"/>
                <a:gd name="T50" fmla="*/ 83 w 119"/>
                <a:gd name="T51" fmla="*/ 278 h 312"/>
                <a:gd name="T52" fmla="*/ 85 w 119"/>
                <a:gd name="T53" fmla="*/ 276 h 312"/>
                <a:gd name="T54" fmla="*/ 87 w 119"/>
                <a:gd name="T55" fmla="*/ 272 h 312"/>
                <a:gd name="T56" fmla="*/ 87 w 119"/>
                <a:gd name="T57" fmla="*/ 272 h 312"/>
                <a:gd name="T58" fmla="*/ 85 w 119"/>
                <a:gd name="T59" fmla="*/ 265 h 312"/>
                <a:gd name="T60" fmla="*/ 83 w 119"/>
                <a:gd name="T61" fmla="*/ 261 h 312"/>
                <a:gd name="T62" fmla="*/ 79 w 119"/>
                <a:gd name="T63" fmla="*/ 255 h 312"/>
                <a:gd name="T64" fmla="*/ 79 w 119"/>
                <a:gd name="T65" fmla="*/ 255 h 312"/>
                <a:gd name="T66" fmla="*/ 77 w 119"/>
                <a:gd name="T67" fmla="*/ 252 h 312"/>
                <a:gd name="T68" fmla="*/ 74 w 119"/>
                <a:gd name="T69" fmla="*/ 248 h 312"/>
                <a:gd name="T70" fmla="*/ 74 w 119"/>
                <a:gd name="T71" fmla="*/ 242 h 312"/>
                <a:gd name="T72" fmla="*/ 72 w 119"/>
                <a:gd name="T73" fmla="*/ 238 h 312"/>
                <a:gd name="T74" fmla="*/ 72 w 119"/>
                <a:gd name="T75" fmla="*/ 233 h 312"/>
                <a:gd name="T76" fmla="*/ 72 w 119"/>
                <a:gd name="T77" fmla="*/ 219 h 312"/>
                <a:gd name="T78" fmla="*/ 72 w 119"/>
                <a:gd name="T79" fmla="*/ 218 h 312"/>
                <a:gd name="T80" fmla="*/ 70 w 119"/>
                <a:gd name="T81" fmla="*/ 214 h 312"/>
                <a:gd name="T82" fmla="*/ 68 w 119"/>
                <a:gd name="T83" fmla="*/ 210 h 312"/>
                <a:gd name="T84" fmla="*/ 68 w 119"/>
                <a:gd name="T85" fmla="*/ 202 h 312"/>
                <a:gd name="T86" fmla="*/ 64 w 119"/>
                <a:gd name="T87" fmla="*/ 199 h 312"/>
                <a:gd name="T88" fmla="*/ 62 w 119"/>
                <a:gd name="T89" fmla="*/ 197 h 312"/>
                <a:gd name="T90" fmla="*/ 62 w 119"/>
                <a:gd name="T91" fmla="*/ 193 h 312"/>
                <a:gd name="T92" fmla="*/ 60 w 119"/>
                <a:gd name="T93" fmla="*/ 201 h 312"/>
                <a:gd name="T94" fmla="*/ 47 w 119"/>
                <a:gd name="T95" fmla="*/ 206 h 312"/>
                <a:gd name="T96" fmla="*/ 43 w 119"/>
                <a:gd name="T97" fmla="*/ 214 h 312"/>
                <a:gd name="T98" fmla="*/ 40 w 119"/>
                <a:gd name="T99" fmla="*/ 214 h 312"/>
                <a:gd name="T100" fmla="*/ 32 w 119"/>
                <a:gd name="T101" fmla="*/ 214 h 312"/>
                <a:gd name="T102" fmla="*/ 26 w 119"/>
                <a:gd name="T103" fmla="*/ 214 h 312"/>
                <a:gd name="T104" fmla="*/ 26 w 119"/>
                <a:gd name="T105" fmla="*/ 212 h 312"/>
                <a:gd name="T106" fmla="*/ 26 w 119"/>
                <a:gd name="T107" fmla="*/ 204 h 312"/>
                <a:gd name="T108" fmla="*/ 28 w 119"/>
                <a:gd name="T109" fmla="*/ 199 h 312"/>
                <a:gd name="T110" fmla="*/ 30 w 119"/>
                <a:gd name="T111" fmla="*/ 197 h 312"/>
                <a:gd name="T112" fmla="*/ 32 w 119"/>
                <a:gd name="T113" fmla="*/ 187 h 312"/>
                <a:gd name="T114" fmla="*/ 26 w 119"/>
                <a:gd name="T115" fmla="*/ 165 h 312"/>
                <a:gd name="T116" fmla="*/ 13 w 119"/>
                <a:gd name="T117" fmla="*/ 146 h 312"/>
                <a:gd name="T118" fmla="*/ 4 w 119"/>
                <a:gd name="T119" fmla="*/ 134 h 312"/>
                <a:gd name="T120" fmla="*/ 0 w 119"/>
                <a:gd name="T121" fmla="*/ 127 h 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19" h="312">
                  <a:moveTo>
                    <a:pt x="0" y="127"/>
                  </a:moveTo>
                  <a:lnTo>
                    <a:pt x="7" y="123"/>
                  </a:lnTo>
                  <a:lnTo>
                    <a:pt x="7" y="112"/>
                  </a:lnTo>
                  <a:lnTo>
                    <a:pt x="13" y="112"/>
                  </a:lnTo>
                  <a:lnTo>
                    <a:pt x="15" y="98"/>
                  </a:lnTo>
                  <a:lnTo>
                    <a:pt x="21" y="93"/>
                  </a:lnTo>
                  <a:lnTo>
                    <a:pt x="15" y="85"/>
                  </a:lnTo>
                  <a:lnTo>
                    <a:pt x="26" y="79"/>
                  </a:lnTo>
                  <a:lnTo>
                    <a:pt x="32" y="72"/>
                  </a:lnTo>
                  <a:lnTo>
                    <a:pt x="32" y="62"/>
                  </a:lnTo>
                  <a:lnTo>
                    <a:pt x="36" y="59"/>
                  </a:lnTo>
                  <a:lnTo>
                    <a:pt x="40" y="47"/>
                  </a:lnTo>
                  <a:lnTo>
                    <a:pt x="41" y="36"/>
                  </a:lnTo>
                  <a:lnTo>
                    <a:pt x="59" y="21"/>
                  </a:lnTo>
                  <a:lnTo>
                    <a:pt x="64" y="28"/>
                  </a:lnTo>
                  <a:lnTo>
                    <a:pt x="64" y="17"/>
                  </a:lnTo>
                  <a:lnTo>
                    <a:pt x="70" y="17"/>
                  </a:lnTo>
                  <a:lnTo>
                    <a:pt x="68" y="6"/>
                  </a:lnTo>
                  <a:lnTo>
                    <a:pt x="74" y="0"/>
                  </a:lnTo>
                  <a:lnTo>
                    <a:pt x="81" y="9"/>
                  </a:lnTo>
                  <a:lnTo>
                    <a:pt x="83" y="17"/>
                  </a:lnTo>
                  <a:lnTo>
                    <a:pt x="89" y="19"/>
                  </a:lnTo>
                  <a:lnTo>
                    <a:pt x="89" y="45"/>
                  </a:lnTo>
                  <a:lnTo>
                    <a:pt x="76" y="59"/>
                  </a:lnTo>
                  <a:lnTo>
                    <a:pt x="74" y="78"/>
                  </a:lnTo>
                  <a:lnTo>
                    <a:pt x="87" y="78"/>
                  </a:lnTo>
                  <a:lnTo>
                    <a:pt x="87" y="87"/>
                  </a:lnTo>
                  <a:lnTo>
                    <a:pt x="87" y="87"/>
                  </a:lnTo>
                  <a:lnTo>
                    <a:pt x="94" y="97"/>
                  </a:lnTo>
                  <a:lnTo>
                    <a:pt x="94" y="110"/>
                  </a:lnTo>
                  <a:lnTo>
                    <a:pt x="106" y="114"/>
                  </a:lnTo>
                  <a:lnTo>
                    <a:pt x="111" y="119"/>
                  </a:lnTo>
                  <a:lnTo>
                    <a:pt x="119" y="119"/>
                  </a:lnTo>
                  <a:lnTo>
                    <a:pt x="110" y="131"/>
                  </a:lnTo>
                  <a:lnTo>
                    <a:pt x="108" y="138"/>
                  </a:lnTo>
                  <a:lnTo>
                    <a:pt x="91" y="148"/>
                  </a:lnTo>
                  <a:lnTo>
                    <a:pt x="79" y="151"/>
                  </a:lnTo>
                  <a:lnTo>
                    <a:pt x="74" y="165"/>
                  </a:lnTo>
                  <a:lnTo>
                    <a:pt x="72" y="178"/>
                  </a:lnTo>
                  <a:lnTo>
                    <a:pt x="91" y="208"/>
                  </a:lnTo>
                  <a:lnTo>
                    <a:pt x="87" y="225"/>
                  </a:lnTo>
                  <a:lnTo>
                    <a:pt x="81" y="225"/>
                  </a:lnTo>
                  <a:lnTo>
                    <a:pt x="89" y="233"/>
                  </a:lnTo>
                  <a:lnTo>
                    <a:pt x="98" y="269"/>
                  </a:lnTo>
                  <a:lnTo>
                    <a:pt x="91" y="295"/>
                  </a:lnTo>
                  <a:lnTo>
                    <a:pt x="85" y="303"/>
                  </a:lnTo>
                  <a:lnTo>
                    <a:pt x="85" y="312"/>
                  </a:lnTo>
                  <a:lnTo>
                    <a:pt x="85" y="297"/>
                  </a:lnTo>
                  <a:lnTo>
                    <a:pt x="85" y="289"/>
                  </a:lnTo>
                  <a:lnTo>
                    <a:pt x="85" y="289"/>
                  </a:lnTo>
                  <a:lnTo>
                    <a:pt x="83" y="278"/>
                  </a:lnTo>
                  <a:lnTo>
                    <a:pt x="83" y="278"/>
                  </a:lnTo>
                  <a:lnTo>
                    <a:pt x="83" y="278"/>
                  </a:lnTo>
                  <a:lnTo>
                    <a:pt x="85" y="276"/>
                  </a:lnTo>
                  <a:lnTo>
                    <a:pt x="87" y="274"/>
                  </a:lnTo>
                  <a:lnTo>
                    <a:pt x="87" y="272"/>
                  </a:lnTo>
                  <a:lnTo>
                    <a:pt x="87" y="272"/>
                  </a:lnTo>
                  <a:lnTo>
                    <a:pt x="87" y="272"/>
                  </a:lnTo>
                  <a:lnTo>
                    <a:pt x="85" y="269"/>
                  </a:lnTo>
                  <a:lnTo>
                    <a:pt x="85" y="265"/>
                  </a:lnTo>
                  <a:lnTo>
                    <a:pt x="83" y="263"/>
                  </a:lnTo>
                  <a:lnTo>
                    <a:pt x="83" y="261"/>
                  </a:lnTo>
                  <a:lnTo>
                    <a:pt x="83" y="261"/>
                  </a:lnTo>
                  <a:lnTo>
                    <a:pt x="79" y="255"/>
                  </a:lnTo>
                  <a:lnTo>
                    <a:pt x="79" y="255"/>
                  </a:lnTo>
                  <a:lnTo>
                    <a:pt x="79" y="255"/>
                  </a:lnTo>
                  <a:lnTo>
                    <a:pt x="79" y="252"/>
                  </a:lnTo>
                  <a:lnTo>
                    <a:pt x="77" y="252"/>
                  </a:lnTo>
                  <a:lnTo>
                    <a:pt x="77" y="252"/>
                  </a:lnTo>
                  <a:lnTo>
                    <a:pt x="74" y="248"/>
                  </a:lnTo>
                  <a:lnTo>
                    <a:pt x="74" y="242"/>
                  </a:lnTo>
                  <a:lnTo>
                    <a:pt x="74" y="242"/>
                  </a:lnTo>
                  <a:lnTo>
                    <a:pt x="74" y="238"/>
                  </a:lnTo>
                  <a:lnTo>
                    <a:pt x="72" y="238"/>
                  </a:lnTo>
                  <a:lnTo>
                    <a:pt x="72" y="235"/>
                  </a:lnTo>
                  <a:lnTo>
                    <a:pt x="72" y="233"/>
                  </a:lnTo>
                  <a:lnTo>
                    <a:pt x="72" y="233"/>
                  </a:lnTo>
                  <a:lnTo>
                    <a:pt x="72" y="219"/>
                  </a:lnTo>
                  <a:lnTo>
                    <a:pt x="72" y="219"/>
                  </a:lnTo>
                  <a:lnTo>
                    <a:pt x="72" y="218"/>
                  </a:lnTo>
                  <a:lnTo>
                    <a:pt x="72" y="216"/>
                  </a:lnTo>
                  <a:lnTo>
                    <a:pt x="70" y="214"/>
                  </a:lnTo>
                  <a:lnTo>
                    <a:pt x="70" y="214"/>
                  </a:lnTo>
                  <a:lnTo>
                    <a:pt x="68" y="210"/>
                  </a:lnTo>
                  <a:lnTo>
                    <a:pt x="68" y="206"/>
                  </a:lnTo>
                  <a:lnTo>
                    <a:pt x="68" y="202"/>
                  </a:lnTo>
                  <a:lnTo>
                    <a:pt x="68" y="202"/>
                  </a:lnTo>
                  <a:lnTo>
                    <a:pt x="64" y="199"/>
                  </a:lnTo>
                  <a:lnTo>
                    <a:pt x="64" y="199"/>
                  </a:lnTo>
                  <a:lnTo>
                    <a:pt x="62" y="197"/>
                  </a:lnTo>
                  <a:lnTo>
                    <a:pt x="62" y="193"/>
                  </a:lnTo>
                  <a:lnTo>
                    <a:pt x="62" y="193"/>
                  </a:lnTo>
                  <a:lnTo>
                    <a:pt x="60" y="193"/>
                  </a:lnTo>
                  <a:lnTo>
                    <a:pt x="60" y="201"/>
                  </a:lnTo>
                  <a:lnTo>
                    <a:pt x="51" y="206"/>
                  </a:lnTo>
                  <a:lnTo>
                    <a:pt x="47" y="206"/>
                  </a:lnTo>
                  <a:lnTo>
                    <a:pt x="43" y="214"/>
                  </a:lnTo>
                  <a:lnTo>
                    <a:pt x="43" y="214"/>
                  </a:lnTo>
                  <a:lnTo>
                    <a:pt x="40" y="214"/>
                  </a:lnTo>
                  <a:lnTo>
                    <a:pt x="40" y="214"/>
                  </a:lnTo>
                  <a:lnTo>
                    <a:pt x="32" y="214"/>
                  </a:lnTo>
                  <a:lnTo>
                    <a:pt x="32" y="214"/>
                  </a:lnTo>
                  <a:lnTo>
                    <a:pt x="28" y="214"/>
                  </a:lnTo>
                  <a:lnTo>
                    <a:pt x="26" y="214"/>
                  </a:lnTo>
                  <a:lnTo>
                    <a:pt x="26" y="214"/>
                  </a:lnTo>
                  <a:lnTo>
                    <a:pt x="26" y="212"/>
                  </a:lnTo>
                  <a:lnTo>
                    <a:pt x="26" y="212"/>
                  </a:lnTo>
                  <a:lnTo>
                    <a:pt x="26" y="204"/>
                  </a:lnTo>
                  <a:lnTo>
                    <a:pt x="26" y="201"/>
                  </a:lnTo>
                  <a:lnTo>
                    <a:pt x="28" y="199"/>
                  </a:lnTo>
                  <a:lnTo>
                    <a:pt x="28" y="199"/>
                  </a:lnTo>
                  <a:lnTo>
                    <a:pt x="30" y="197"/>
                  </a:lnTo>
                  <a:lnTo>
                    <a:pt x="32" y="193"/>
                  </a:lnTo>
                  <a:lnTo>
                    <a:pt x="32" y="187"/>
                  </a:lnTo>
                  <a:lnTo>
                    <a:pt x="32" y="182"/>
                  </a:lnTo>
                  <a:lnTo>
                    <a:pt x="26" y="165"/>
                  </a:lnTo>
                  <a:lnTo>
                    <a:pt x="21" y="153"/>
                  </a:lnTo>
                  <a:lnTo>
                    <a:pt x="13" y="146"/>
                  </a:lnTo>
                  <a:lnTo>
                    <a:pt x="7" y="138"/>
                  </a:lnTo>
                  <a:lnTo>
                    <a:pt x="4" y="134"/>
                  </a:lnTo>
                  <a:lnTo>
                    <a:pt x="0" y="127"/>
                  </a:lnTo>
                  <a:lnTo>
                    <a:pt x="0" y="127"/>
                  </a:lnTo>
                  <a:lnTo>
                    <a:pt x="0" y="127"/>
                  </a:lnTo>
                  <a:close/>
                </a:path>
              </a:pathLst>
            </a:custGeom>
            <a:solidFill>
              <a:schemeClr val="bg1">
                <a:lumMod val="85000"/>
              </a:schemeClr>
            </a:solidFill>
            <a:ln w="635" cap="rnd">
              <a:solidFill>
                <a:schemeClr val="bg1">
                  <a:alpha val="17000"/>
                </a:schemeClr>
              </a:solidFill>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35" name="Freeform 335">
              <a:extLst>
                <a:ext uri="{FF2B5EF4-FFF2-40B4-BE49-F238E27FC236}">
                  <a16:creationId xmlns:a16="http://schemas.microsoft.com/office/drawing/2014/main" id="{547D5A80-2BC2-844F-A1F4-15AE1F49B693}"/>
                </a:ext>
              </a:extLst>
            </p:cNvPr>
            <p:cNvSpPr>
              <a:spLocks/>
            </p:cNvSpPr>
            <p:nvPr userDrawn="1"/>
          </p:nvSpPr>
          <p:spPr bwMode="auto">
            <a:xfrm>
              <a:off x="2948781" y="2718947"/>
              <a:ext cx="181697" cy="405396"/>
            </a:xfrm>
            <a:custGeom>
              <a:avLst/>
              <a:gdLst>
                <a:gd name="T0" fmla="*/ 7 w 119"/>
                <a:gd name="T1" fmla="*/ 123 h 312"/>
                <a:gd name="T2" fmla="*/ 13 w 119"/>
                <a:gd name="T3" fmla="*/ 112 h 312"/>
                <a:gd name="T4" fmla="*/ 21 w 119"/>
                <a:gd name="T5" fmla="*/ 93 h 312"/>
                <a:gd name="T6" fmla="*/ 26 w 119"/>
                <a:gd name="T7" fmla="*/ 79 h 312"/>
                <a:gd name="T8" fmla="*/ 32 w 119"/>
                <a:gd name="T9" fmla="*/ 62 h 312"/>
                <a:gd name="T10" fmla="*/ 40 w 119"/>
                <a:gd name="T11" fmla="*/ 47 h 312"/>
                <a:gd name="T12" fmla="*/ 59 w 119"/>
                <a:gd name="T13" fmla="*/ 21 h 312"/>
                <a:gd name="T14" fmla="*/ 64 w 119"/>
                <a:gd name="T15" fmla="*/ 17 h 312"/>
                <a:gd name="T16" fmla="*/ 68 w 119"/>
                <a:gd name="T17" fmla="*/ 6 h 312"/>
                <a:gd name="T18" fmla="*/ 81 w 119"/>
                <a:gd name="T19" fmla="*/ 9 h 312"/>
                <a:gd name="T20" fmla="*/ 89 w 119"/>
                <a:gd name="T21" fmla="*/ 19 h 312"/>
                <a:gd name="T22" fmla="*/ 76 w 119"/>
                <a:gd name="T23" fmla="*/ 59 h 312"/>
                <a:gd name="T24" fmla="*/ 87 w 119"/>
                <a:gd name="T25" fmla="*/ 78 h 312"/>
                <a:gd name="T26" fmla="*/ 87 w 119"/>
                <a:gd name="T27" fmla="*/ 87 h 312"/>
                <a:gd name="T28" fmla="*/ 94 w 119"/>
                <a:gd name="T29" fmla="*/ 110 h 312"/>
                <a:gd name="T30" fmla="*/ 111 w 119"/>
                <a:gd name="T31" fmla="*/ 119 h 312"/>
                <a:gd name="T32" fmla="*/ 110 w 119"/>
                <a:gd name="T33" fmla="*/ 131 h 312"/>
                <a:gd name="T34" fmla="*/ 91 w 119"/>
                <a:gd name="T35" fmla="*/ 148 h 312"/>
                <a:gd name="T36" fmla="*/ 74 w 119"/>
                <a:gd name="T37" fmla="*/ 165 h 312"/>
                <a:gd name="T38" fmla="*/ 91 w 119"/>
                <a:gd name="T39" fmla="*/ 208 h 312"/>
                <a:gd name="T40" fmla="*/ 81 w 119"/>
                <a:gd name="T41" fmla="*/ 225 h 312"/>
                <a:gd name="T42" fmla="*/ 98 w 119"/>
                <a:gd name="T43" fmla="*/ 269 h 312"/>
                <a:gd name="T44" fmla="*/ 85 w 119"/>
                <a:gd name="T45" fmla="*/ 303 h 312"/>
                <a:gd name="T46" fmla="*/ 85 w 119"/>
                <a:gd name="T47" fmla="*/ 297 h 312"/>
                <a:gd name="T48" fmla="*/ 85 w 119"/>
                <a:gd name="T49" fmla="*/ 289 h 312"/>
                <a:gd name="T50" fmla="*/ 83 w 119"/>
                <a:gd name="T51" fmla="*/ 278 h 312"/>
                <a:gd name="T52" fmla="*/ 85 w 119"/>
                <a:gd name="T53" fmla="*/ 276 h 312"/>
                <a:gd name="T54" fmla="*/ 87 w 119"/>
                <a:gd name="T55" fmla="*/ 272 h 312"/>
                <a:gd name="T56" fmla="*/ 87 w 119"/>
                <a:gd name="T57" fmla="*/ 272 h 312"/>
                <a:gd name="T58" fmla="*/ 85 w 119"/>
                <a:gd name="T59" fmla="*/ 265 h 312"/>
                <a:gd name="T60" fmla="*/ 83 w 119"/>
                <a:gd name="T61" fmla="*/ 261 h 312"/>
                <a:gd name="T62" fmla="*/ 79 w 119"/>
                <a:gd name="T63" fmla="*/ 255 h 312"/>
                <a:gd name="T64" fmla="*/ 79 w 119"/>
                <a:gd name="T65" fmla="*/ 255 h 312"/>
                <a:gd name="T66" fmla="*/ 77 w 119"/>
                <a:gd name="T67" fmla="*/ 252 h 312"/>
                <a:gd name="T68" fmla="*/ 74 w 119"/>
                <a:gd name="T69" fmla="*/ 248 h 312"/>
                <a:gd name="T70" fmla="*/ 74 w 119"/>
                <a:gd name="T71" fmla="*/ 242 h 312"/>
                <a:gd name="T72" fmla="*/ 72 w 119"/>
                <a:gd name="T73" fmla="*/ 238 h 312"/>
                <a:gd name="T74" fmla="*/ 72 w 119"/>
                <a:gd name="T75" fmla="*/ 233 h 312"/>
                <a:gd name="T76" fmla="*/ 72 w 119"/>
                <a:gd name="T77" fmla="*/ 219 h 312"/>
                <a:gd name="T78" fmla="*/ 72 w 119"/>
                <a:gd name="T79" fmla="*/ 218 h 312"/>
                <a:gd name="T80" fmla="*/ 70 w 119"/>
                <a:gd name="T81" fmla="*/ 214 h 312"/>
                <a:gd name="T82" fmla="*/ 68 w 119"/>
                <a:gd name="T83" fmla="*/ 210 h 312"/>
                <a:gd name="T84" fmla="*/ 68 w 119"/>
                <a:gd name="T85" fmla="*/ 202 h 312"/>
                <a:gd name="T86" fmla="*/ 64 w 119"/>
                <a:gd name="T87" fmla="*/ 199 h 312"/>
                <a:gd name="T88" fmla="*/ 62 w 119"/>
                <a:gd name="T89" fmla="*/ 197 h 312"/>
                <a:gd name="T90" fmla="*/ 62 w 119"/>
                <a:gd name="T91" fmla="*/ 193 h 312"/>
                <a:gd name="T92" fmla="*/ 60 w 119"/>
                <a:gd name="T93" fmla="*/ 201 h 312"/>
                <a:gd name="T94" fmla="*/ 47 w 119"/>
                <a:gd name="T95" fmla="*/ 206 h 312"/>
                <a:gd name="T96" fmla="*/ 43 w 119"/>
                <a:gd name="T97" fmla="*/ 214 h 312"/>
                <a:gd name="T98" fmla="*/ 40 w 119"/>
                <a:gd name="T99" fmla="*/ 214 h 312"/>
                <a:gd name="T100" fmla="*/ 32 w 119"/>
                <a:gd name="T101" fmla="*/ 214 h 312"/>
                <a:gd name="T102" fmla="*/ 26 w 119"/>
                <a:gd name="T103" fmla="*/ 214 h 312"/>
                <a:gd name="T104" fmla="*/ 26 w 119"/>
                <a:gd name="T105" fmla="*/ 212 h 312"/>
                <a:gd name="T106" fmla="*/ 26 w 119"/>
                <a:gd name="T107" fmla="*/ 204 h 312"/>
                <a:gd name="T108" fmla="*/ 28 w 119"/>
                <a:gd name="T109" fmla="*/ 199 h 312"/>
                <a:gd name="T110" fmla="*/ 30 w 119"/>
                <a:gd name="T111" fmla="*/ 197 h 312"/>
                <a:gd name="T112" fmla="*/ 32 w 119"/>
                <a:gd name="T113" fmla="*/ 187 h 312"/>
                <a:gd name="T114" fmla="*/ 26 w 119"/>
                <a:gd name="T115" fmla="*/ 165 h 312"/>
                <a:gd name="T116" fmla="*/ 13 w 119"/>
                <a:gd name="T117" fmla="*/ 146 h 312"/>
                <a:gd name="T118" fmla="*/ 4 w 119"/>
                <a:gd name="T119" fmla="*/ 134 h 312"/>
                <a:gd name="T120" fmla="*/ 0 w 119"/>
                <a:gd name="T121" fmla="*/ 127 h 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19" h="312">
                  <a:moveTo>
                    <a:pt x="0" y="127"/>
                  </a:moveTo>
                  <a:lnTo>
                    <a:pt x="7" y="123"/>
                  </a:lnTo>
                  <a:lnTo>
                    <a:pt x="7" y="112"/>
                  </a:lnTo>
                  <a:lnTo>
                    <a:pt x="13" y="112"/>
                  </a:lnTo>
                  <a:lnTo>
                    <a:pt x="15" y="98"/>
                  </a:lnTo>
                  <a:lnTo>
                    <a:pt x="21" y="93"/>
                  </a:lnTo>
                  <a:lnTo>
                    <a:pt x="15" y="85"/>
                  </a:lnTo>
                  <a:lnTo>
                    <a:pt x="26" y="79"/>
                  </a:lnTo>
                  <a:lnTo>
                    <a:pt x="32" y="72"/>
                  </a:lnTo>
                  <a:lnTo>
                    <a:pt x="32" y="62"/>
                  </a:lnTo>
                  <a:lnTo>
                    <a:pt x="36" y="59"/>
                  </a:lnTo>
                  <a:lnTo>
                    <a:pt x="40" y="47"/>
                  </a:lnTo>
                  <a:lnTo>
                    <a:pt x="41" y="36"/>
                  </a:lnTo>
                  <a:lnTo>
                    <a:pt x="59" y="21"/>
                  </a:lnTo>
                  <a:lnTo>
                    <a:pt x="64" y="28"/>
                  </a:lnTo>
                  <a:lnTo>
                    <a:pt x="64" y="17"/>
                  </a:lnTo>
                  <a:lnTo>
                    <a:pt x="70" y="17"/>
                  </a:lnTo>
                  <a:lnTo>
                    <a:pt x="68" y="6"/>
                  </a:lnTo>
                  <a:lnTo>
                    <a:pt x="74" y="0"/>
                  </a:lnTo>
                  <a:lnTo>
                    <a:pt x="81" y="9"/>
                  </a:lnTo>
                  <a:lnTo>
                    <a:pt x="83" y="17"/>
                  </a:lnTo>
                  <a:lnTo>
                    <a:pt x="89" y="19"/>
                  </a:lnTo>
                  <a:lnTo>
                    <a:pt x="89" y="45"/>
                  </a:lnTo>
                  <a:lnTo>
                    <a:pt x="76" y="59"/>
                  </a:lnTo>
                  <a:lnTo>
                    <a:pt x="74" y="78"/>
                  </a:lnTo>
                  <a:lnTo>
                    <a:pt x="87" y="78"/>
                  </a:lnTo>
                  <a:lnTo>
                    <a:pt x="87" y="87"/>
                  </a:lnTo>
                  <a:lnTo>
                    <a:pt x="87" y="87"/>
                  </a:lnTo>
                  <a:lnTo>
                    <a:pt x="94" y="97"/>
                  </a:lnTo>
                  <a:lnTo>
                    <a:pt x="94" y="110"/>
                  </a:lnTo>
                  <a:lnTo>
                    <a:pt x="106" y="114"/>
                  </a:lnTo>
                  <a:lnTo>
                    <a:pt x="111" y="119"/>
                  </a:lnTo>
                  <a:lnTo>
                    <a:pt x="119" y="119"/>
                  </a:lnTo>
                  <a:lnTo>
                    <a:pt x="110" y="131"/>
                  </a:lnTo>
                  <a:lnTo>
                    <a:pt x="108" y="138"/>
                  </a:lnTo>
                  <a:lnTo>
                    <a:pt x="91" y="148"/>
                  </a:lnTo>
                  <a:lnTo>
                    <a:pt x="79" y="151"/>
                  </a:lnTo>
                  <a:lnTo>
                    <a:pt x="74" y="165"/>
                  </a:lnTo>
                  <a:lnTo>
                    <a:pt x="72" y="178"/>
                  </a:lnTo>
                  <a:lnTo>
                    <a:pt x="91" y="208"/>
                  </a:lnTo>
                  <a:lnTo>
                    <a:pt x="87" y="225"/>
                  </a:lnTo>
                  <a:lnTo>
                    <a:pt x="81" y="225"/>
                  </a:lnTo>
                  <a:lnTo>
                    <a:pt x="89" y="233"/>
                  </a:lnTo>
                  <a:lnTo>
                    <a:pt x="98" y="269"/>
                  </a:lnTo>
                  <a:lnTo>
                    <a:pt x="91" y="295"/>
                  </a:lnTo>
                  <a:lnTo>
                    <a:pt x="85" y="303"/>
                  </a:lnTo>
                  <a:lnTo>
                    <a:pt x="85" y="312"/>
                  </a:lnTo>
                  <a:lnTo>
                    <a:pt x="85" y="297"/>
                  </a:lnTo>
                  <a:lnTo>
                    <a:pt x="85" y="289"/>
                  </a:lnTo>
                  <a:lnTo>
                    <a:pt x="85" y="289"/>
                  </a:lnTo>
                  <a:lnTo>
                    <a:pt x="83" y="278"/>
                  </a:lnTo>
                  <a:lnTo>
                    <a:pt x="83" y="278"/>
                  </a:lnTo>
                  <a:lnTo>
                    <a:pt x="83" y="278"/>
                  </a:lnTo>
                  <a:lnTo>
                    <a:pt x="85" y="276"/>
                  </a:lnTo>
                  <a:lnTo>
                    <a:pt x="87" y="274"/>
                  </a:lnTo>
                  <a:lnTo>
                    <a:pt x="87" y="272"/>
                  </a:lnTo>
                  <a:lnTo>
                    <a:pt x="87" y="272"/>
                  </a:lnTo>
                  <a:lnTo>
                    <a:pt x="87" y="272"/>
                  </a:lnTo>
                  <a:lnTo>
                    <a:pt x="85" y="269"/>
                  </a:lnTo>
                  <a:lnTo>
                    <a:pt x="85" y="265"/>
                  </a:lnTo>
                  <a:lnTo>
                    <a:pt x="83" y="263"/>
                  </a:lnTo>
                  <a:lnTo>
                    <a:pt x="83" y="261"/>
                  </a:lnTo>
                  <a:lnTo>
                    <a:pt x="83" y="261"/>
                  </a:lnTo>
                  <a:lnTo>
                    <a:pt x="79" y="255"/>
                  </a:lnTo>
                  <a:lnTo>
                    <a:pt x="79" y="255"/>
                  </a:lnTo>
                  <a:lnTo>
                    <a:pt x="79" y="255"/>
                  </a:lnTo>
                  <a:lnTo>
                    <a:pt x="79" y="252"/>
                  </a:lnTo>
                  <a:lnTo>
                    <a:pt x="77" y="252"/>
                  </a:lnTo>
                  <a:lnTo>
                    <a:pt x="77" y="252"/>
                  </a:lnTo>
                  <a:lnTo>
                    <a:pt x="74" y="248"/>
                  </a:lnTo>
                  <a:lnTo>
                    <a:pt x="74" y="242"/>
                  </a:lnTo>
                  <a:lnTo>
                    <a:pt x="74" y="242"/>
                  </a:lnTo>
                  <a:lnTo>
                    <a:pt x="74" y="238"/>
                  </a:lnTo>
                  <a:lnTo>
                    <a:pt x="72" y="238"/>
                  </a:lnTo>
                  <a:lnTo>
                    <a:pt x="72" y="235"/>
                  </a:lnTo>
                  <a:lnTo>
                    <a:pt x="72" y="233"/>
                  </a:lnTo>
                  <a:lnTo>
                    <a:pt x="72" y="233"/>
                  </a:lnTo>
                  <a:lnTo>
                    <a:pt x="72" y="219"/>
                  </a:lnTo>
                  <a:lnTo>
                    <a:pt x="72" y="219"/>
                  </a:lnTo>
                  <a:lnTo>
                    <a:pt x="72" y="218"/>
                  </a:lnTo>
                  <a:lnTo>
                    <a:pt x="72" y="216"/>
                  </a:lnTo>
                  <a:lnTo>
                    <a:pt x="70" y="214"/>
                  </a:lnTo>
                  <a:lnTo>
                    <a:pt x="70" y="214"/>
                  </a:lnTo>
                  <a:lnTo>
                    <a:pt x="68" y="210"/>
                  </a:lnTo>
                  <a:lnTo>
                    <a:pt x="68" y="206"/>
                  </a:lnTo>
                  <a:lnTo>
                    <a:pt x="68" y="202"/>
                  </a:lnTo>
                  <a:lnTo>
                    <a:pt x="68" y="202"/>
                  </a:lnTo>
                  <a:lnTo>
                    <a:pt x="64" y="199"/>
                  </a:lnTo>
                  <a:lnTo>
                    <a:pt x="64" y="199"/>
                  </a:lnTo>
                  <a:lnTo>
                    <a:pt x="62" y="197"/>
                  </a:lnTo>
                  <a:lnTo>
                    <a:pt x="62" y="193"/>
                  </a:lnTo>
                  <a:lnTo>
                    <a:pt x="62" y="193"/>
                  </a:lnTo>
                  <a:lnTo>
                    <a:pt x="60" y="193"/>
                  </a:lnTo>
                  <a:lnTo>
                    <a:pt x="60" y="201"/>
                  </a:lnTo>
                  <a:lnTo>
                    <a:pt x="51" y="206"/>
                  </a:lnTo>
                  <a:lnTo>
                    <a:pt x="47" y="206"/>
                  </a:lnTo>
                  <a:lnTo>
                    <a:pt x="43" y="214"/>
                  </a:lnTo>
                  <a:lnTo>
                    <a:pt x="43" y="214"/>
                  </a:lnTo>
                  <a:lnTo>
                    <a:pt x="40" y="214"/>
                  </a:lnTo>
                  <a:lnTo>
                    <a:pt x="40" y="214"/>
                  </a:lnTo>
                  <a:lnTo>
                    <a:pt x="32" y="214"/>
                  </a:lnTo>
                  <a:lnTo>
                    <a:pt x="32" y="214"/>
                  </a:lnTo>
                  <a:lnTo>
                    <a:pt x="28" y="214"/>
                  </a:lnTo>
                  <a:lnTo>
                    <a:pt x="26" y="214"/>
                  </a:lnTo>
                  <a:lnTo>
                    <a:pt x="26" y="214"/>
                  </a:lnTo>
                  <a:lnTo>
                    <a:pt x="26" y="212"/>
                  </a:lnTo>
                  <a:lnTo>
                    <a:pt x="26" y="212"/>
                  </a:lnTo>
                  <a:lnTo>
                    <a:pt x="26" y="204"/>
                  </a:lnTo>
                  <a:lnTo>
                    <a:pt x="26" y="201"/>
                  </a:lnTo>
                  <a:lnTo>
                    <a:pt x="28" y="199"/>
                  </a:lnTo>
                  <a:lnTo>
                    <a:pt x="28" y="199"/>
                  </a:lnTo>
                  <a:lnTo>
                    <a:pt x="30" y="197"/>
                  </a:lnTo>
                  <a:lnTo>
                    <a:pt x="32" y="193"/>
                  </a:lnTo>
                  <a:lnTo>
                    <a:pt x="32" y="187"/>
                  </a:lnTo>
                  <a:lnTo>
                    <a:pt x="32" y="182"/>
                  </a:lnTo>
                  <a:lnTo>
                    <a:pt x="26" y="165"/>
                  </a:lnTo>
                  <a:lnTo>
                    <a:pt x="21" y="153"/>
                  </a:lnTo>
                  <a:lnTo>
                    <a:pt x="13" y="146"/>
                  </a:lnTo>
                  <a:lnTo>
                    <a:pt x="7" y="138"/>
                  </a:lnTo>
                  <a:lnTo>
                    <a:pt x="4" y="134"/>
                  </a:lnTo>
                  <a:lnTo>
                    <a:pt x="0" y="127"/>
                  </a:lnTo>
                  <a:lnTo>
                    <a:pt x="0" y="127"/>
                  </a:lnTo>
                  <a:lnTo>
                    <a:pt x="0" y="127"/>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36" name="Freeform 336">
              <a:extLst>
                <a:ext uri="{FF2B5EF4-FFF2-40B4-BE49-F238E27FC236}">
                  <a16:creationId xmlns:a16="http://schemas.microsoft.com/office/drawing/2014/main" id="{837D2E84-59B3-8241-A6E5-76A05131C578}"/>
                </a:ext>
              </a:extLst>
            </p:cNvPr>
            <p:cNvSpPr>
              <a:spLocks/>
            </p:cNvSpPr>
            <p:nvPr userDrawn="1"/>
          </p:nvSpPr>
          <p:spPr bwMode="auto">
            <a:xfrm>
              <a:off x="2887706" y="2718947"/>
              <a:ext cx="64128" cy="38980"/>
            </a:xfrm>
            <a:custGeom>
              <a:avLst/>
              <a:gdLst>
                <a:gd name="T0" fmla="*/ 0 w 42"/>
                <a:gd name="T1" fmla="*/ 11 h 30"/>
                <a:gd name="T2" fmla="*/ 0 w 42"/>
                <a:gd name="T3" fmla="*/ 21 h 30"/>
                <a:gd name="T4" fmla="*/ 6 w 42"/>
                <a:gd name="T5" fmla="*/ 30 h 30"/>
                <a:gd name="T6" fmla="*/ 15 w 42"/>
                <a:gd name="T7" fmla="*/ 28 h 30"/>
                <a:gd name="T8" fmla="*/ 27 w 42"/>
                <a:gd name="T9" fmla="*/ 28 h 30"/>
                <a:gd name="T10" fmla="*/ 42 w 42"/>
                <a:gd name="T11" fmla="*/ 28 h 30"/>
                <a:gd name="T12" fmla="*/ 42 w 42"/>
                <a:gd name="T13" fmla="*/ 17 h 30"/>
                <a:gd name="T14" fmla="*/ 42 w 42"/>
                <a:gd name="T15" fmla="*/ 13 h 30"/>
                <a:gd name="T16" fmla="*/ 34 w 42"/>
                <a:gd name="T17" fmla="*/ 11 h 30"/>
                <a:gd name="T18" fmla="*/ 21 w 42"/>
                <a:gd name="T19" fmla="*/ 8 h 30"/>
                <a:gd name="T20" fmla="*/ 21 w 42"/>
                <a:gd name="T21" fmla="*/ 0 h 30"/>
                <a:gd name="T22" fmla="*/ 12 w 42"/>
                <a:gd name="T23" fmla="*/ 0 h 30"/>
                <a:gd name="T24" fmla="*/ 0 w 42"/>
                <a:gd name="T25" fmla="*/ 11 h 30"/>
                <a:gd name="T26" fmla="*/ 0 w 42"/>
                <a:gd name="T27" fmla="*/ 11 h 30"/>
                <a:gd name="T28" fmla="*/ 0 w 42"/>
                <a:gd name="T29" fmla="*/ 11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2" h="30">
                  <a:moveTo>
                    <a:pt x="0" y="11"/>
                  </a:moveTo>
                  <a:lnTo>
                    <a:pt x="0" y="21"/>
                  </a:lnTo>
                  <a:lnTo>
                    <a:pt x="6" y="30"/>
                  </a:lnTo>
                  <a:lnTo>
                    <a:pt x="15" y="28"/>
                  </a:lnTo>
                  <a:lnTo>
                    <a:pt x="27" y="28"/>
                  </a:lnTo>
                  <a:lnTo>
                    <a:pt x="42" y="28"/>
                  </a:lnTo>
                  <a:lnTo>
                    <a:pt x="42" y="17"/>
                  </a:lnTo>
                  <a:lnTo>
                    <a:pt x="42" y="13"/>
                  </a:lnTo>
                  <a:lnTo>
                    <a:pt x="34" y="11"/>
                  </a:lnTo>
                  <a:lnTo>
                    <a:pt x="21" y="8"/>
                  </a:lnTo>
                  <a:lnTo>
                    <a:pt x="21" y="0"/>
                  </a:lnTo>
                  <a:lnTo>
                    <a:pt x="12" y="0"/>
                  </a:lnTo>
                  <a:lnTo>
                    <a:pt x="0" y="11"/>
                  </a:lnTo>
                  <a:lnTo>
                    <a:pt x="0" y="11"/>
                  </a:lnTo>
                  <a:lnTo>
                    <a:pt x="0" y="11"/>
                  </a:lnTo>
                  <a:close/>
                </a:path>
              </a:pathLst>
            </a:custGeom>
            <a:solidFill>
              <a:schemeClr val="bg1">
                <a:lumMod val="85000"/>
              </a:schemeClr>
            </a:solidFill>
            <a:ln w="635" cap="rnd">
              <a:solidFill>
                <a:schemeClr val="bg1">
                  <a:alpha val="17000"/>
                </a:schemeClr>
              </a:solidFill>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37" name="Freeform 337">
              <a:extLst>
                <a:ext uri="{FF2B5EF4-FFF2-40B4-BE49-F238E27FC236}">
                  <a16:creationId xmlns:a16="http://schemas.microsoft.com/office/drawing/2014/main" id="{3509B3F7-14B1-A843-89AE-C3400D91EF09}"/>
                </a:ext>
              </a:extLst>
            </p:cNvPr>
            <p:cNvSpPr>
              <a:spLocks/>
            </p:cNvSpPr>
            <p:nvPr userDrawn="1"/>
          </p:nvSpPr>
          <p:spPr bwMode="auto">
            <a:xfrm>
              <a:off x="2887706" y="2718947"/>
              <a:ext cx="64128" cy="38980"/>
            </a:xfrm>
            <a:custGeom>
              <a:avLst/>
              <a:gdLst>
                <a:gd name="T0" fmla="*/ 0 w 42"/>
                <a:gd name="T1" fmla="*/ 11 h 30"/>
                <a:gd name="T2" fmla="*/ 0 w 42"/>
                <a:gd name="T3" fmla="*/ 21 h 30"/>
                <a:gd name="T4" fmla="*/ 6 w 42"/>
                <a:gd name="T5" fmla="*/ 30 h 30"/>
                <a:gd name="T6" fmla="*/ 15 w 42"/>
                <a:gd name="T7" fmla="*/ 28 h 30"/>
                <a:gd name="T8" fmla="*/ 27 w 42"/>
                <a:gd name="T9" fmla="*/ 28 h 30"/>
                <a:gd name="T10" fmla="*/ 42 w 42"/>
                <a:gd name="T11" fmla="*/ 28 h 30"/>
                <a:gd name="T12" fmla="*/ 42 w 42"/>
                <a:gd name="T13" fmla="*/ 17 h 30"/>
                <a:gd name="T14" fmla="*/ 42 w 42"/>
                <a:gd name="T15" fmla="*/ 13 h 30"/>
                <a:gd name="T16" fmla="*/ 34 w 42"/>
                <a:gd name="T17" fmla="*/ 11 h 30"/>
                <a:gd name="T18" fmla="*/ 21 w 42"/>
                <a:gd name="T19" fmla="*/ 8 h 30"/>
                <a:gd name="T20" fmla="*/ 21 w 42"/>
                <a:gd name="T21" fmla="*/ 0 h 30"/>
                <a:gd name="T22" fmla="*/ 12 w 42"/>
                <a:gd name="T23" fmla="*/ 0 h 30"/>
                <a:gd name="T24" fmla="*/ 0 w 42"/>
                <a:gd name="T25" fmla="*/ 11 h 30"/>
                <a:gd name="T26" fmla="*/ 0 w 42"/>
                <a:gd name="T27" fmla="*/ 11 h 30"/>
                <a:gd name="T28" fmla="*/ 0 w 42"/>
                <a:gd name="T29" fmla="*/ 11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2" h="30">
                  <a:moveTo>
                    <a:pt x="0" y="11"/>
                  </a:moveTo>
                  <a:lnTo>
                    <a:pt x="0" y="21"/>
                  </a:lnTo>
                  <a:lnTo>
                    <a:pt x="6" y="30"/>
                  </a:lnTo>
                  <a:lnTo>
                    <a:pt x="15" y="28"/>
                  </a:lnTo>
                  <a:lnTo>
                    <a:pt x="27" y="28"/>
                  </a:lnTo>
                  <a:lnTo>
                    <a:pt x="42" y="28"/>
                  </a:lnTo>
                  <a:lnTo>
                    <a:pt x="42" y="17"/>
                  </a:lnTo>
                  <a:lnTo>
                    <a:pt x="42" y="13"/>
                  </a:lnTo>
                  <a:lnTo>
                    <a:pt x="34" y="11"/>
                  </a:lnTo>
                  <a:lnTo>
                    <a:pt x="21" y="8"/>
                  </a:lnTo>
                  <a:lnTo>
                    <a:pt x="21" y="0"/>
                  </a:lnTo>
                  <a:lnTo>
                    <a:pt x="12" y="0"/>
                  </a:lnTo>
                  <a:lnTo>
                    <a:pt x="0" y="11"/>
                  </a:lnTo>
                  <a:lnTo>
                    <a:pt x="0" y="11"/>
                  </a:lnTo>
                  <a:lnTo>
                    <a:pt x="0" y="11"/>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38" name="Freeform 338">
              <a:extLst>
                <a:ext uri="{FF2B5EF4-FFF2-40B4-BE49-F238E27FC236}">
                  <a16:creationId xmlns:a16="http://schemas.microsoft.com/office/drawing/2014/main" id="{669B1D86-F0FE-AD4A-8FF8-E025B5F771CB}"/>
                </a:ext>
              </a:extLst>
            </p:cNvPr>
            <p:cNvSpPr>
              <a:spLocks/>
            </p:cNvSpPr>
            <p:nvPr userDrawn="1"/>
          </p:nvSpPr>
          <p:spPr bwMode="auto">
            <a:xfrm>
              <a:off x="3058715" y="2898257"/>
              <a:ext cx="172536" cy="314442"/>
            </a:xfrm>
            <a:custGeom>
              <a:avLst/>
              <a:gdLst>
                <a:gd name="T0" fmla="*/ 13 w 113"/>
                <a:gd name="T1" fmla="*/ 165 h 242"/>
                <a:gd name="T2" fmla="*/ 26 w 113"/>
                <a:gd name="T3" fmla="*/ 133 h 242"/>
                <a:gd name="T4" fmla="*/ 9 w 113"/>
                <a:gd name="T5" fmla="*/ 87 h 242"/>
                <a:gd name="T6" fmla="*/ 19 w 113"/>
                <a:gd name="T7" fmla="*/ 70 h 242"/>
                <a:gd name="T8" fmla="*/ 2 w 113"/>
                <a:gd name="T9" fmla="*/ 28 h 242"/>
                <a:gd name="T10" fmla="*/ 19 w 113"/>
                <a:gd name="T11" fmla="*/ 10 h 242"/>
                <a:gd name="T12" fmla="*/ 41 w 113"/>
                <a:gd name="T13" fmla="*/ 8 h 242"/>
                <a:gd name="T14" fmla="*/ 47 w 113"/>
                <a:gd name="T15" fmla="*/ 17 h 242"/>
                <a:gd name="T16" fmla="*/ 47 w 113"/>
                <a:gd name="T17" fmla="*/ 53 h 242"/>
                <a:gd name="T18" fmla="*/ 75 w 113"/>
                <a:gd name="T19" fmla="*/ 44 h 242"/>
                <a:gd name="T20" fmla="*/ 91 w 113"/>
                <a:gd name="T21" fmla="*/ 40 h 242"/>
                <a:gd name="T22" fmla="*/ 102 w 113"/>
                <a:gd name="T23" fmla="*/ 70 h 242"/>
                <a:gd name="T24" fmla="*/ 113 w 113"/>
                <a:gd name="T25" fmla="*/ 106 h 242"/>
                <a:gd name="T26" fmla="*/ 77 w 113"/>
                <a:gd name="T27" fmla="*/ 102 h 242"/>
                <a:gd name="T28" fmla="*/ 73 w 113"/>
                <a:gd name="T29" fmla="*/ 144 h 242"/>
                <a:gd name="T30" fmla="*/ 72 w 113"/>
                <a:gd name="T31" fmla="*/ 146 h 242"/>
                <a:gd name="T32" fmla="*/ 66 w 113"/>
                <a:gd name="T33" fmla="*/ 144 h 242"/>
                <a:gd name="T34" fmla="*/ 60 w 113"/>
                <a:gd name="T35" fmla="*/ 138 h 242"/>
                <a:gd name="T36" fmla="*/ 53 w 113"/>
                <a:gd name="T37" fmla="*/ 129 h 242"/>
                <a:gd name="T38" fmla="*/ 47 w 113"/>
                <a:gd name="T39" fmla="*/ 121 h 242"/>
                <a:gd name="T40" fmla="*/ 34 w 113"/>
                <a:gd name="T41" fmla="*/ 119 h 242"/>
                <a:gd name="T42" fmla="*/ 30 w 113"/>
                <a:gd name="T43" fmla="*/ 142 h 242"/>
                <a:gd name="T44" fmla="*/ 22 w 113"/>
                <a:gd name="T45" fmla="*/ 176 h 242"/>
                <a:gd name="T46" fmla="*/ 22 w 113"/>
                <a:gd name="T47" fmla="*/ 180 h 242"/>
                <a:gd name="T48" fmla="*/ 22 w 113"/>
                <a:gd name="T49" fmla="*/ 184 h 242"/>
                <a:gd name="T50" fmla="*/ 24 w 113"/>
                <a:gd name="T51" fmla="*/ 185 h 242"/>
                <a:gd name="T52" fmla="*/ 30 w 113"/>
                <a:gd name="T53" fmla="*/ 185 h 242"/>
                <a:gd name="T54" fmla="*/ 38 w 113"/>
                <a:gd name="T55" fmla="*/ 201 h 242"/>
                <a:gd name="T56" fmla="*/ 38 w 113"/>
                <a:gd name="T57" fmla="*/ 208 h 242"/>
                <a:gd name="T58" fmla="*/ 38 w 113"/>
                <a:gd name="T59" fmla="*/ 212 h 242"/>
                <a:gd name="T60" fmla="*/ 41 w 113"/>
                <a:gd name="T61" fmla="*/ 218 h 242"/>
                <a:gd name="T62" fmla="*/ 49 w 113"/>
                <a:gd name="T63" fmla="*/ 223 h 242"/>
                <a:gd name="T64" fmla="*/ 60 w 113"/>
                <a:gd name="T65" fmla="*/ 235 h 242"/>
                <a:gd name="T66" fmla="*/ 51 w 113"/>
                <a:gd name="T67" fmla="*/ 240 h 242"/>
                <a:gd name="T68" fmla="*/ 38 w 113"/>
                <a:gd name="T69" fmla="*/ 233 h 242"/>
                <a:gd name="T70" fmla="*/ 34 w 113"/>
                <a:gd name="T71" fmla="*/ 225 h 242"/>
                <a:gd name="T72" fmla="*/ 28 w 113"/>
                <a:gd name="T73" fmla="*/ 221 h 242"/>
                <a:gd name="T74" fmla="*/ 24 w 113"/>
                <a:gd name="T75" fmla="*/ 220 h 242"/>
                <a:gd name="T76" fmla="*/ 13 w 113"/>
                <a:gd name="T77" fmla="*/ 206 h 242"/>
                <a:gd name="T78" fmla="*/ 11 w 113"/>
                <a:gd name="T79" fmla="*/ 204 h 242"/>
                <a:gd name="T80" fmla="*/ 9 w 113"/>
                <a:gd name="T81" fmla="*/ 197 h 242"/>
                <a:gd name="T82" fmla="*/ 9 w 113"/>
                <a:gd name="T83" fmla="*/ 195 h 242"/>
                <a:gd name="T84" fmla="*/ 11 w 113"/>
                <a:gd name="T85" fmla="*/ 191 h 242"/>
                <a:gd name="T86" fmla="*/ 13 w 113"/>
                <a:gd name="T87" fmla="*/ 174 h 242"/>
                <a:gd name="T88" fmla="*/ 13 w 113"/>
                <a:gd name="T89" fmla="*/ 174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13" h="242">
                  <a:moveTo>
                    <a:pt x="13" y="174"/>
                  </a:moveTo>
                  <a:lnTo>
                    <a:pt x="13" y="165"/>
                  </a:lnTo>
                  <a:lnTo>
                    <a:pt x="21" y="157"/>
                  </a:lnTo>
                  <a:lnTo>
                    <a:pt x="26" y="133"/>
                  </a:lnTo>
                  <a:lnTo>
                    <a:pt x="17" y="95"/>
                  </a:lnTo>
                  <a:lnTo>
                    <a:pt x="9" y="87"/>
                  </a:lnTo>
                  <a:lnTo>
                    <a:pt x="15" y="87"/>
                  </a:lnTo>
                  <a:lnTo>
                    <a:pt x="19" y="70"/>
                  </a:lnTo>
                  <a:lnTo>
                    <a:pt x="0" y="40"/>
                  </a:lnTo>
                  <a:lnTo>
                    <a:pt x="2" y="28"/>
                  </a:lnTo>
                  <a:lnTo>
                    <a:pt x="7" y="15"/>
                  </a:lnTo>
                  <a:lnTo>
                    <a:pt x="19" y="10"/>
                  </a:lnTo>
                  <a:lnTo>
                    <a:pt x="36" y="0"/>
                  </a:lnTo>
                  <a:lnTo>
                    <a:pt x="41" y="8"/>
                  </a:lnTo>
                  <a:lnTo>
                    <a:pt x="41" y="17"/>
                  </a:lnTo>
                  <a:lnTo>
                    <a:pt x="47" y="17"/>
                  </a:lnTo>
                  <a:lnTo>
                    <a:pt x="53" y="17"/>
                  </a:lnTo>
                  <a:lnTo>
                    <a:pt x="47" y="53"/>
                  </a:lnTo>
                  <a:lnTo>
                    <a:pt x="64" y="44"/>
                  </a:lnTo>
                  <a:lnTo>
                    <a:pt x="75" y="44"/>
                  </a:lnTo>
                  <a:lnTo>
                    <a:pt x="81" y="36"/>
                  </a:lnTo>
                  <a:lnTo>
                    <a:pt x="91" y="40"/>
                  </a:lnTo>
                  <a:lnTo>
                    <a:pt x="104" y="53"/>
                  </a:lnTo>
                  <a:lnTo>
                    <a:pt x="102" y="70"/>
                  </a:lnTo>
                  <a:lnTo>
                    <a:pt x="113" y="83"/>
                  </a:lnTo>
                  <a:lnTo>
                    <a:pt x="113" y="106"/>
                  </a:lnTo>
                  <a:lnTo>
                    <a:pt x="91" y="106"/>
                  </a:lnTo>
                  <a:lnTo>
                    <a:pt x="77" y="102"/>
                  </a:lnTo>
                  <a:lnTo>
                    <a:pt x="68" y="119"/>
                  </a:lnTo>
                  <a:lnTo>
                    <a:pt x="73" y="144"/>
                  </a:lnTo>
                  <a:lnTo>
                    <a:pt x="73" y="144"/>
                  </a:lnTo>
                  <a:lnTo>
                    <a:pt x="72" y="146"/>
                  </a:lnTo>
                  <a:lnTo>
                    <a:pt x="70" y="146"/>
                  </a:lnTo>
                  <a:lnTo>
                    <a:pt x="66" y="144"/>
                  </a:lnTo>
                  <a:lnTo>
                    <a:pt x="66" y="144"/>
                  </a:lnTo>
                  <a:lnTo>
                    <a:pt x="60" y="138"/>
                  </a:lnTo>
                  <a:lnTo>
                    <a:pt x="56" y="134"/>
                  </a:lnTo>
                  <a:lnTo>
                    <a:pt x="53" y="129"/>
                  </a:lnTo>
                  <a:lnTo>
                    <a:pt x="47" y="129"/>
                  </a:lnTo>
                  <a:lnTo>
                    <a:pt x="47" y="121"/>
                  </a:lnTo>
                  <a:lnTo>
                    <a:pt x="43" y="117"/>
                  </a:lnTo>
                  <a:lnTo>
                    <a:pt x="34" y="119"/>
                  </a:lnTo>
                  <a:lnTo>
                    <a:pt x="38" y="133"/>
                  </a:lnTo>
                  <a:lnTo>
                    <a:pt x="30" y="142"/>
                  </a:lnTo>
                  <a:lnTo>
                    <a:pt x="24" y="155"/>
                  </a:lnTo>
                  <a:lnTo>
                    <a:pt x="22" y="176"/>
                  </a:lnTo>
                  <a:lnTo>
                    <a:pt x="22" y="176"/>
                  </a:lnTo>
                  <a:lnTo>
                    <a:pt x="22" y="180"/>
                  </a:lnTo>
                  <a:lnTo>
                    <a:pt x="22" y="182"/>
                  </a:lnTo>
                  <a:lnTo>
                    <a:pt x="22" y="184"/>
                  </a:lnTo>
                  <a:lnTo>
                    <a:pt x="22" y="184"/>
                  </a:lnTo>
                  <a:lnTo>
                    <a:pt x="24" y="185"/>
                  </a:lnTo>
                  <a:lnTo>
                    <a:pt x="28" y="185"/>
                  </a:lnTo>
                  <a:lnTo>
                    <a:pt x="30" y="185"/>
                  </a:lnTo>
                  <a:lnTo>
                    <a:pt x="38" y="201"/>
                  </a:lnTo>
                  <a:lnTo>
                    <a:pt x="38" y="201"/>
                  </a:lnTo>
                  <a:lnTo>
                    <a:pt x="36" y="206"/>
                  </a:lnTo>
                  <a:lnTo>
                    <a:pt x="38" y="208"/>
                  </a:lnTo>
                  <a:lnTo>
                    <a:pt x="38" y="212"/>
                  </a:lnTo>
                  <a:lnTo>
                    <a:pt x="38" y="212"/>
                  </a:lnTo>
                  <a:lnTo>
                    <a:pt x="41" y="216"/>
                  </a:lnTo>
                  <a:lnTo>
                    <a:pt x="41" y="218"/>
                  </a:lnTo>
                  <a:lnTo>
                    <a:pt x="41" y="221"/>
                  </a:lnTo>
                  <a:lnTo>
                    <a:pt x="49" y="223"/>
                  </a:lnTo>
                  <a:lnTo>
                    <a:pt x="58" y="229"/>
                  </a:lnTo>
                  <a:lnTo>
                    <a:pt x="60" y="235"/>
                  </a:lnTo>
                  <a:lnTo>
                    <a:pt x="58" y="242"/>
                  </a:lnTo>
                  <a:lnTo>
                    <a:pt x="51" y="240"/>
                  </a:lnTo>
                  <a:lnTo>
                    <a:pt x="51" y="240"/>
                  </a:lnTo>
                  <a:lnTo>
                    <a:pt x="38" y="233"/>
                  </a:lnTo>
                  <a:lnTo>
                    <a:pt x="38" y="233"/>
                  </a:lnTo>
                  <a:lnTo>
                    <a:pt x="34" y="225"/>
                  </a:lnTo>
                  <a:lnTo>
                    <a:pt x="30" y="223"/>
                  </a:lnTo>
                  <a:lnTo>
                    <a:pt x="28" y="221"/>
                  </a:lnTo>
                  <a:lnTo>
                    <a:pt x="28" y="221"/>
                  </a:lnTo>
                  <a:lnTo>
                    <a:pt x="24" y="220"/>
                  </a:lnTo>
                  <a:lnTo>
                    <a:pt x="21" y="214"/>
                  </a:lnTo>
                  <a:lnTo>
                    <a:pt x="13" y="206"/>
                  </a:lnTo>
                  <a:lnTo>
                    <a:pt x="13" y="206"/>
                  </a:lnTo>
                  <a:lnTo>
                    <a:pt x="11" y="204"/>
                  </a:lnTo>
                  <a:lnTo>
                    <a:pt x="9" y="201"/>
                  </a:lnTo>
                  <a:lnTo>
                    <a:pt x="9" y="197"/>
                  </a:lnTo>
                  <a:lnTo>
                    <a:pt x="9" y="197"/>
                  </a:lnTo>
                  <a:lnTo>
                    <a:pt x="9" y="195"/>
                  </a:lnTo>
                  <a:lnTo>
                    <a:pt x="11" y="193"/>
                  </a:lnTo>
                  <a:lnTo>
                    <a:pt x="11" y="191"/>
                  </a:lnTo>
                  <a:lnTo>
                    <a:pt x="11" y="182"/>
                  </a:lnTo>
                  <a:lnTo>
                    <a:pt x="13" y="174"/>
                  </a:lnTo>
                  <a:lnTo>
                    <a:pt x="13" y="174"/>
                  </a:lnTo>
                  <a:lnTo>
                    <a:pt x="13" y="174"/>
                  </a:lnTo>
                  <a:close/>
                </a:path>
              </a:pathLst>
            </a:custGeom>
            <a:solidFill>
              <a:schemeClr val="bg1">
                <a:lumMod val="85000"/>
              </a:schemeClr>
            </a:solidFill>
            <a:ln w="635" cap="rnd">
              <a:solidFill>
                <a:schemeClr val="bg1">
                  <a:alpha val="17000"/>
                </a:schemeClr>
              </a:solidFill>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39" name="Freeform 339">
              <a:extLst>
                <a:ext uri="{FF2B5EF4-FFF2-40B4-BE49-F238E27FC236}">
                  <a16:creationId xmlns:a16="http://schemas.microsoft.com/office/drawing/2014/main" id="{59E45A24-4C88-5D4E-AE15-B01EFF64F150}"/>
                </a:ext>
              </a:extLst>
            </p:cNvPr>
            <p:cNvSpPr>
              <a:spLocks/>
            </p:cNvSpPr>
            <p:nvPr userDrawn="1"/>
          </p:nvSpPr>
          <p:spPr bwMode="auto">
            <a:xfrm>
              <a:off x="3058715" y="2898257"/>
              <a:ext cx="172536" cy="314442"/>
            </a:xfrm>
            <a:custGeom>
              <a:avLst/>
              <a:gdLst>
                <a:gd name="T0" fmla="*/ 13 w 113"/>
                <a:gd name="T1" fmla="*/ 165 h 242"/>
                <a:gd name="T2" fmla="*/ 26 w 113"/>
                <a:gd name="T3" fmla="*/ 133 h 242"/>
                <a:gd name="T4" fmla="*/ 9 w 113"/>
                <a:gd name="T5" fmla="*/ 87 h 242"/>
                <a:gd name="T6" fmla="*/ 19 w 113"/>
                <a:gd name="T7" fmla="*/ 70 h 242"/>
                <a:gd name="T8" fmla="*/ 2 w 113"/>
                <a:gd name="T9" fmla="*/ 28 h 242"/>
                <a:gd name="T10" fmla="*/ 19 w 113"/>
                <a:gd name="T11" fmla="*/ 10 h 242"/>
                <a:gd name="T12" fmla="*/ 41 w 113"/>
                <a:gd name="T13" fmla="*/ 8 h 242"/>
                <a:gd name="T14" fmla="*/ 47 w 113"/>
                <a:gd name="T15" fmla="*/ 17 h 242"/>
                <a:gd name="T16" fmla="*/ 47 w 113"/>
                <a:gd name="T17" fmla="*/ 53 h 242"/>
                <a:gd name="T18" fmla="*/ 75 w 113"/>
                <a:gd name="T19" fmla="*/ 44 h 242"/>
                <a:gd name="T20" fmla="*/ 91 w 113"/>
                <a:gd name="T21" fmla="*/ 40 h 242"/>
                <a:gd name="T22" fmla="*/ 102 w 113"/>
                <a:gd name="T23" fmla="*/ 70 h 242"/>
                <a:gd name="T24" fmla="*/ 113 w 113"/>
                <a:gd name="T25" fmla="*/ 106 h 242"/>
                <a:gd name="T26" fmla="*/ 77 w 113"/>
                <a:gd name="T27" fmla="*/ 102 h 242"/>
                <a:gd name="T28" fmla="*/ 73 w 113"/>
                <a:gd name="T29" fmla="*/ 144 h 242"/>
                <a:gd name="T30" fmla="*/ 72 w 113"/>
                <a:gd name="T31" fmla="*/ 146 h 242"/>
                <a:gd name="T32" fmla="*/ 66 w 113"/>
                <a:gd name="T33" fmla="*/ 144 h 242"/>
                <a:gd name="T34" fmla="*/ 60 w 113"/>
                <a:gd name="T35" fmla="*/ 138 h 242"/>
                <a:gd name="T36" fmla="*/ 53 w 113"/>
                <a:gd name="T37" fmla="*/ 129 h 242"/>
                <a:gd name="T38" fmla="*/ 47 w 113"/>
                <a:gd name="T39" fmla="*/ 121 h 242"/>
                <a:gd name="T40" fmla="*/ 34 w 113"/>
                <a:gd name="T41" fmla="*/ 119 h 242"/>
                <a:gd name="T42" fmla="*/ 30 w 113"/>
                <a:gd name="T43" fmla="*/ 142 h 242"/>
                <a:gd name="T44" fmla="*/ 22 w 113"/>
                <a:gd name="T45" fmla="*/ 176 h 242"/>
                <a:gd name="T46" fmla="*/ 22 w 113"/>
                <a:gd name="T47" fmla="*/ 180 h 242"/>
                <a:gd name="T48" fmla="*/ 22 w 113"/>
                <a:gd name="T49" fmla="*/ 184 h 242"/>
                <a:gd name="T50" fmla="*/ 24 w 113"/>
                <a:gd name="T51" fmla="*/ 185 h 242"/>
                <a:gd name="T52" fmla="*/ 30 w 113"/>
                <a:gd name="T53" fmla="*/ 185 h 242"/>
                <a:gd name="T54" fmla="*/ 38 w 113"/>
                <a:gd name="T55" fmla="*/ 201 h 242"/>
                <a:gd name="T56" fmla="*/ 38 w 113"/>
                <a:gd name="T57" fmla="*/ 208 h 242"/>
                <a:gd name="T58" fmla="*/ 38 w 113"/>
                <a:gd name="T59" fmla="*/ 212 h 242"/>
                <a:gd name="T60" fmla="*/ 41 w 113"/>
                <a:gd name="T61" fmla="*/ 218 h 242"/>
                <a:gd name="T62" fmla="*/ 49 w 113"/>
                <a:gd name="T63" fmla="*/ 223 h 242"/>
                <a:gd name="T64" fmla="*/ 60 w 113"/>
                <a:gd name="T65" fmla="*/ 235 h 242"/>
                <a:gd name="T66" fmla="*/ 51 w 113"/>
                <a:gd name="T67" fmla="*/ 240 h 242"/>
                <a:gd name="T68" fmla="*/ 38 w 113"/>
                <a:gd name="T69" fmla="*/ 233 h 242"/>
                <a:gd name="T70" fmla="*/ 34 w 113"/>
                <a:gd name="T71" fmla="*/ 225 h 242"/>
                <a:gd name="T72" fmla="*/ 28 w 113"/>
                <a:gd name="T73" fmla="*/ 221 h 242"/>
                <a:gd name="T74" fmla="*/ 24 w 113"/>
                <a:gd name="T75" fmla="*/ 220 h 242"/>
                <a:gd name="T76" fmla="*/ 13 w 113"/>
                <a:gd name="T77" fmla="*/ 206 h 242"/>
                <a:gd name="T78" fmla="*/ 11 w 113"/>
                <a:gd name="T79" fmla="*/ 204 h 242"/>
                <a:gd name="T80" fmla="*/ 9 w 113"/>
                <a:gd name="T81" fmla="*/ 197 h 242"/>
                <a:gd name="T82" fmla="*/ 9 w 113"/>
                <a:gd name="T83" fmla="*/ 195 h 242"/>
                <a:gd name="T84" fmla="*/ 11 w 113"/>
                <a:gd name="T85" fmla="*/ 191 h 242"/>
                <a:gd name="T86" fmla="*/ 13 w 113"/>
                <a:gd name="T87" fmla="*/ 174 h 242"/>
                <a:gd name="T88" fmla="*/ 13 w 113"/>
                <a:gd name="T89" fmla="*/ 174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13" h="242">
                  <a:moveTo>
                    <a:pt x="13" y="174"/>
                  </a:moveTo>
                  <a:lnTo>
                    <a:pt x="13" y="165"/>
                  </a:lnTo>
                  <a:lnTo>
                    <a:pt x="21" y="157"/>
                  </a:lnTo>
                  <a:lnTo>
                    <a:pt x="26" y="133"/>
                  </a:lnTo>
                  <a:lnTo>
                    <a:pt x="17" y="95"/>
                  </a:lnTo>
                  <a:lnTo>
                    <a:pt x="9" y="87"/>
                  </a:lnTo>
                  <a:lnTo>
                    <a:pt x="15" y="87"/>
                  </a:lnTo>
                  <a:lnTo>
                    <a:pt x="19" y="70"/>
                  </a:lnTo>
                  <a:lnTo>
                    <a:pt x="0" y="40"/>
                  </a:lnTo>
                  <a:lnTo>
                    <a:pt x="2" y="28"/>
                  </a:lnTo>
                  <a:lnTo>
                    <a:pt x="7" y="15"/>
                  </a:lnTo>
                  <a:lnTo>
                    <a:pt x="19" y="10"/>
                  </a:lnTo>
                  <a:lnTo>
                    <a:pt x="36" y="0"/>
                  </a:lnTo>
                  <a:lnTo>
                    <a:pt x="41" y="8"/>
                  </a:lnTo>
                  <a:lnTo>
                    <a:pt x="41" y="17"/>
                  </a:lnTo>
                  <a:lnTo>
                    <a:pt x="47" y="17"/>
                  </a:lnTo>
                  <a:lnTo>
                    <a:pt x="53" y="17"/>
                  </a:lnTo>
                  <a:lnTo>
                    <a:pt x="47" y="53"/>
                  </a:lnTo>
                  <a:lnTo>
                    <a:pt x="64" y="44"/>
                  </a:lnTo>
                  <a:lnTo>
                    <a:pt x="75" y="44"/>
                  </a:lnTo>
                  <a:lnTo>
                    <a:pt x="81" y="36"/>
                  </a:lnTo>
                  <a:lnTo>
                    <a:pt x="91" y="40"/>
                  </a:lnTo>
                  <a:lnTo>
                    <a:pt x="104" y="53"/>
                  </a:lnTo>
                  <a:lnTo>
                    <a:pt x="102" y="70"/>
                  </a:lnTo>
                  <a:lnTo>
                    <a:pt x="113" y="83"/>
                  </a:lnTo>
                  <a:lnTo>
                    <a:pt x="113" y="106"/>
                  </a:lnTo>
                  <a:lnTo>
                    <a:pt x="91" y="106"/>
                  </a:lnTo>
                  <a:lnTo>
                    <a:pt x="77" y="102"/>
                  </a:lnTo>
                  <a:lnTo>
                    <a:pt x="68" y="119"/>
                  </a:lnTo>
                  <a:lnTo>
                    <a:pt x="73" y="144"/>
                  </a:lnTo>
                  <a:lnTo>
                    <a:pt x="73" y="144"/>
                  </a:lnTo>
                  <a:lnTo>
                    <a:pt x="72" y="146"/>
                  </a:lnTo>
                  <a:lnTo>
                    <a:pt x="70" y="146"/>
                  </a:lnTo>
                  <a:lnTo>
                    <a:pt x="66" y="144"/>
                  </a:lnTo>
                  <a:lnTo>
                    <a:pt x="66" y="144"/>
                  </a:lnTo>
                  <a:lnTo>
                    <a:pt x="60" y="138"/>
                  </a:lnTo>
                  <a:lnTo>
                    <a:pt x="56" y="134"/>
                  </a:lnTo>
                  <a:lnTo>
                    <a:pt x="53" y="129"/>
                  </a:lnTo>
                  <a:lnTo>
                    <a:pt x="47" y="129"/>
                  </a:lnTo>
                  <a:lnTo>
                    <a:pt x="47" y="121"/>
                  </a:lnTo>
                  <a:lnTo>
                    <a:pt x="43" y="117"/>
                  </a:lnTo>
                  <a:lnTo>
                    <a:pt x="34" y="119"/>
                  </a:lnTo>
                  <a:lnTo>
                    <a:pt x="38" y="133"/>
                  </a:lnTo>
                  <a:lnTo>
                    <a:pt x="30" y="142"/>
                  </a:lnTo>
                  <a:lnTo>
                    <a:pt x="24" y="155"/>
                  </a:lnTo>
                  <a:lnTo>
                    <a:pt x="22" y="176"/>
                  </a:lnTo>
                  <a:lnTo>
                    <a:pt x="22" y="176"/>
                  </a:lnTo>
                  <a:lnTo>
                    <a:pt x="22" y="180"/>
                  </a:lnTo>
                  <a:lnTo>
                    <a:pt x="22" y="182"/>
                  </a:lnTo>
                  <a:lnTo>
                    <a:pt x="22" y="184"/>
                  </a:lnTo>
                  <a:lnTo>
                    <a:pt x="22" y="184"/>
                  </a:lnTo>
                  <a:lnTo>
                    <a:pt x="24" y="185"/>
                  </a:lnTo>
                  <a:lnTo>
                    <a:pt x="28" y="185"/>
                  </a:lnTo>
                  <a:lnTo>
                    <a:pt x="30" y="185"/>
                  </a:lnTo>
                  <a:lnTo>
                    <a:pt x="38" y="201"/>
                  </a:lnTo>
                  <a:lnTo>
                    <a:pt x="38" y="201"/>
                  </a:lnTo>
                  <a:lnTo>
                    <a:pt x="36" y="206"/>
                  </a:lnTo>
                  <a:lnTo>
                    <a:pt x="38" y="208"/>
                  </a:lnTo>
                  <a:lnTo>
                    <a:pt x="38" y="212"/>
                  </a:lnTo>
                  <a:lnTo>
                    <a:pt x="38" y="212"/>
                  </a:lnTo>
                  <a:lnTo>
                    <a:pt x="41" y="216"/>
                  </a:lnTo>
                  <a:lnTo>
                    <a:pt x="41" y="218"/>
                  </a:lnTo>
                  <a:lnTo>
                    <a:pt x="41" y="221"/>
                  </a:lnTo>
                  <a:lnTo>
                    <a:pt x="49" y="223"/>
                  </a:lnTo>
                  <a:lnTo>
                    <a:pt x="58" y="229"/>
                  </a:lnTo>
                  <a:lnTo>
                    <a:pt x="60" y="235"/>
                  </a:lnTo>
                  <a:lnTo>
                    <a:pt x="58" y="242"/>
                  </a:lnTo>
                  <a:lnTo>
                    <a:pt x="51" y="240"/>
                  </a:lnTo>
                  <a:lnTo>
                    <a:pt x="51" y="240"/>
                  </a:lnTo>
                  <a:lnTo>
                    <a:pt x="38" y="233"/>
                  </a:lnTo>
                  <a:lnTo>
                    <a:pt x="38" y="233"/>
                  </a:lnTo>
                  <a:lnTo>
                    <a:pt x="34" y="225"/>
                  </a:lnTo>
                  <a:lnTo>
                    <a:pt x="30" y="223"/>
                  </a:lnTo>
                  <a:lnTo>
                    <a:pt x="28" y="221"/>
                  </a:lnTo>
                  <a:lnTo>
                    <a:pt x="28" y="221"/>
                  </a:lnTo>
                  <a:lnTo>
                    <a:pt x="24" y="220"/>
                  </a:lnTo>
                  <a:lnTo>
                    <a:pt x="21" y="214"/>
                  </a:lnTo>
                  <a:lnTo>
                    <a:pt x="13" y="206"/>
                  </a:lnTo>
                  <a:lnTo>
                    <a:pt x="13" y="206"/>
                  </a:lnTo>
                  <a:lnTo>
                    <a:pt x="11" y="204"/>
                  </a:lnTo>
                  <a:lnTo>
                    <a:pt x="9" y="201"/>
                  </a:lnTo>
                  <a:lnTo>
                    <a:pt x="9" y="197"/>
                  </a:lnTo>
                  <a:lnTo>
                    <a:pt x="9" y="197"/>
                  </a:lnTo>
                  <a:lnTo>
                    <a:pt x="9" y="195"/>
                  </a:lnTo>
                  <a:lnTo>
                    <a:pt x="11" y="193"/>
                  </a:lnTo>
                  <a:lnTo>
                    <a:pt x="11" y="191"/>
                  </a:lnTo>
                  <a:lnTo>
                    <a:pt x="11" y="182"/>
                  </a:lnTo>
                  <a:lnTo>
                    <a:pt x="13" y="174"/>
                  </a:lnTo>
                  <a:lnTo>
                    <a:pt x="13" y="174"/>
                  </a:lnTo>
                  <a:lnTo>
                    <a:pt x="13" y="174"/>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40" name="Freeform 340">
              <a:extLst>
                <a:ext uri="{FF2B5EF4-FFF2-40B4-BE49-F238E27FC236}">
                  <a16:creationId xmlns:a16="http://schemas.microsoft.com/office/drawing/2014/main" id="{3A62EF7C-2269-C640-9D42-242BD17FEF29}"/>
                </a:ext>
              </a:extLst>
            </p:cNvPr>
            <p:cNvSpPr>
              <a:spLocks/>
            </p:cNvSpPr>
            <p:nvPr userDrawn="1"/>
          </p:nvSpPr>
          <p:spPr bwMode="auto">
            <a:xfrm>
              <a:off x="3159488" y="2837188"/>
              <a:ext cx="155740" cy="317040"/>
            </a:xfrm>
            <a:custGeom>
              <a:avLst/>
              <a:gdLst>
                <a:gd name="T0" fmla="*/ 45 w 102"/>
                <a:gd name="T1" fmla="*/ 210 h 244"/>
                <a:gd name="T2" fmla="*/ 51 w 102"/>
                <a:gd name="T3" fmla="*/ 208 h 244"/>
                <a:gd name="T4" fmla="*/ 53 w 102"/>
                <a:gd name="T5" fmla="*/ 195 h 244"/>
                <a:gd name="T6" fmla="*/ 74 w 102"/>
                <a:gd name="T7" fmla="*/ 181 h 244"/>
                <a:gd name="T8" fmla="*/ 79 w 102"/>
                <a:gd name="T9" fmla="*/ 176 h 244"/>
                <a:gd name="T10" fmla="*/ 79 w 102"/>
                <a:gd name="T11" fmla="*/ 164 h 244"/>
                <a:gd name="T12" fmla="*/ 77 w 102"/>
                <a:gd name="T13" fmla="*/ 142 h 244"/>
                <a:gd name="T14" fmla="*/ 72 w 102"/>
                <a:gd name="T15" fmla="*/ 130 h 244"/>
                <a:gd name="T16" fmla="*/ 68 w 102"/>
                <a:gd name="T17" fmla="*/ 113 h 244"/>
                <a:gd name="T18" fmla="*/ 26 w 102"/>
                <a:gd name="T19" fmla="*/ 66 h 244"/>
                <a:gd name="T20" fmla="*/ 36 w 102"/>
                <a:gd name="T21" fmla="*/ 60 h 244"/>
                <a:gd name="T22" fmla="*/ 32 w 102"/>
                <a:gd name="T23" fmla="*/ 45 h 244"/>
                <a:gd name="T24" fmla="*/ 17 w 102"/>
                <a:gd name="T25" fmla="*/ 47 h 244"/>
                <a:gd name="T26" fmla="*/ 9 w 102"/>
                <a:gd name="T27" fmla="*/ 26 h 244"/>
                <a:gd name="T28" fmla="*/ 6 w 102"/>
                <a:gd name="T29" fmla="*/ 7 h 244"/>
                <a:gd name="T30" fmla="*/ 42 w 102"/>
                <a:gd name="T31" fmla="*/ 0 h 244"/>
                <a:gd name="T32" fmla="*/ 66 w 102"/>
                <a:gd name="T33" fmla="*/ 6 h 244"/>
                <a:gd name="T34" fmla="*/ 72 w 102"/>
                <a:gd name="T35" fmla="*/ 26 h 244"/>
                <a:gd name="T36" fmla="*/ 85 w 102"/>
                <a:gd name="T37" fmla="*/ 26 h 244"/>
                <a:gd name="T38" fmla="*/ 81 w 102"/>
                <a:gd name="T39" fmla="*/ 30 h 244"/>
                <a:gd name="T40" fmla="*/ 68 w 102"/>
                <a:gd name="T41" fmla="*/ 40 h 244"/>
                <a:gd name="T42" fmla="*/ 59 w 102"/>
                <a:gd name="T43" fmla="*/ 49 h 244"/>
                <a:gd name="T44" fmla="*/ 49 w 102"/>
                <a:gd name="T45" fmla="*/ 72 h 244"/>
                <a:gd name="T46" fmla="*/ 49 w 102"/>
                <a:gd name="T47" fmla="*/ 74 h 244"/>
                <a:gd name="T48" fmla="*/ 53 w 102"/>
                <a:gd name="T49" fmla="*/ 79 h 244"/>
                <a:gd name="T50" fmla="*/ 59 w 102"/>
                <a:gd name="T51" fmla="*/ 89 h 244"/>
                <a:gd name="T52" fmla="*/ 68 w 102"/>
                <a:gd name="T53" fmla="*/ 106 h 244"/>
                <a:gd name="T54" fmla="*/ 89 w 102"/>
                <a:gd name="T55" fmla="*/ 127 h 244"/>
                <a:gd name="T56" fmla="*/ 98 w 102"/>
                <a:gd name="T57" fmla="*/ 136 h 244"/>
                <a:gd name="T58" fmla="*/ 100 w 102"/>
                <a:gd name="T59" fmla="*/ 153 h 244"/>
                <a:gd name="T60" fmla="*/ 102 w 102"/>
                <a:gd name="T61" fmla="*/ 161 h 244"/>
                <a:gd name="T62" fmla="*/ 102 w 102"/>
                <a:gd name="T63" fmla="*/ 164 h 244"/>
                <a:gd name="T64" fmla="*/ 100 w 102"/>
                <a:gd name="T65" fmla="*/ 185 h 244"/>
                <a:gd name="T66" fmla="*/ 89 w 102"/>
                <a:gd name="T67" fmla="*/ 204 h 244"/>
                <a:gd name="T68" fmla="*/ 74 w 102"/>
                <a:gd name="T69" fmla="*/ 212 h 244"/>
                <a:gd name="T70" fmla="*/ 60 w 102"/>
                <a:gd name="T71" fmla="*/ 219 h 244"/>
                <a:gd name="T72" fmla="*/ 51 w 102"/>
                <a:gd name="T73" fmla="*/ 234 h 244"/>
                <a:gd name="T74" fmla="*/ 40 w 102"/>
                <a:gd name="T75" fmla="*/ 240 h 244"/>
                <a:gd name="T76" fmla="*/ 38 w 102"/>
                <a:gd name="T77" fmla="*/ 231 h 244"/>
                <a:gd name="T78" fmla="*/ 40 w 102"/>
                <a:gd name="T79" fmla="*/ 219 h 244"/>
                <a:gd name="T80" fmla="*/ 36 w 102"/>
                <a:gd name="T81" fmla="*/ 214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2" h="244">
                  <a:moveTo>
                    <a:pt x="36" y="214"/>
                  </a:moveTo>
                  <a:lnTo>
                    <a:pt x="45" y="210"/>
                  </a:lnTo>
                  <a:lnTo>
                    <a:pt x="45" y="210"/>
                  </a:lnTo>
                  <a:lnTo>
                    <a:pt x="51" y="208"/>
                  </a:lnTo>
                  <a:lnTo>
                    <a:pt x="57" y="206"/>
                  </a:lnTo>
                  <a:lnTo>
                    <a:pt x="53" y="195"/>
                  </a:lnTo>
                  <a:lnTo>
                    <a:pt x="62" y="191"/>
                  </a:lnTo>
                  <a:lnTo>
                    <a:pt x="74" y="181"/>
                  </a:lnTo>
                  <a:lnTo>
                    <a:pt x="79" y="176"/>
                  </a:lnTo>
                  <a:lnTo>
                    <a:pt x="79" y="176"/>
                  </a:lnTo>
                  <a:lnTo>
                    <a:pt x="79" y="170"/>
                  </a:lnTo>
                  <a:lnTo>
                    <a:pt x="79" y="164"/>
                  </a:lnTo>
                  <a:lnTo>
                    <a:pt x="74" y="153"/>
                  </a:lnTo>
                  <a:lnTo>
                    <a:pt x="77" y="142"/>
                  </a:lnTo>
                  <a:lnTo>
                    <a:pt x="77" y="136"/>
                  </a:lnTo>
                  <a:lnTo>
                    <a:pt x="72" y="130"/>
                  </a:lnTo>
                  <a:lnTo>
                    <a:pt x="77" y="125"/>
                  </a:lnTo>
                  <a:lnTo>
                    <a:pt x="68" y="113"/>
                  </a:lnTo>
                  <a:lnTo>
                    <a:pt x="36" y="77"/>
                  </a:lnTo>
                  <a:lnTo>
                    <a:pt x="26" y="66"/>
                  </a:lnTo>
                  <a:lnTo>
                    <a:pt x="26" y="60"/>
                  </a:lnTo>
                  <a:lnTo>
                    <a:pt x="36" y="60"/>
                  </a:lnTo>
                  <a:lnTo>
                    <a:pt x="36" y="51"/>
                  </a:lnTo>
                  <a:lnTo>
                    <a:pt x="32" y="45"/>
                  </a:lnTo>
                  <a:lnTo>
                    <a:pt x="25" y="38"/>
                  </a:lnTo>
                  <a:lnTo>
                    <a:pt x="17" y="47"/>
                  </a:lnTo>
                  <a:lnTo>
                    <a:pt x="9" y="34"/>
                  </a:lnTo>
                  <a:lnTo>
                    <a:pt x="9" y="26"/>
                  </a:lnTo>
                  <a:lnTo>
                    <a:pt x="0" y="15"/>
                  </a:lnTo>
                  <a:lnTo>
                    <a:pt x="6" y="7"/>
                  </a:lnTo>
                  <a:lnTo>
                    <a:pt x="19" y="7"/>
                  </a:lnTo>
                  <a:lnTo>
                    <a:pt x="42" y="0"/>
                  </a:lnTo>
                  <a:lnTo>
                    <a:pt x="55" y="6"/>
                  </a:lnTo>
                  <a:lnTo>
                    <a:pt x="66" y="6"/>
                  </a:lnTo>
                  <a:lnTo>
                    <a:pt x="66" y="19"/>
                  </a:lnTo>
                  <a:lnTo>
                    <a:pt x="72" y="26"/>
                  </a:lnTo>
                  <a:lnTo>
                    <a:pt x="85" y="26"/>
                  </a:lnTo>
                  <a:lnTo>
                    <a:pt x="85" y="26"/>
                  </a:lnTo>
                  <a:lnTo>
                    <a:pt x="81" y="30"/>
                  </a:lnTo>
                  <a:lnTo>
                    <a:pt x="81" y="30"/>
                  </a:lnTo>
                  <a:lnTo>
                    <a:pt x="74" y="38"/>
                  </a:lnTo>
                  <a:lnTo>
                    <a:pt x="68" y="40"/>
                  </a:lnTo>
                  <a:lnTo>
                    <a:pt x="62" y="41"/>
                  </a:lnTo>
                  <a:lnTo>
                    <a:pt x="59" y="49"/>
                  </a:lnTo>
                  <a:lnTo>
                    <a:pt x="51" y="58"/>
                  </a:lnTo>
                  <a:lnTo>
                    <a:pt x="49" y="72"/>
                  </a:lnTo>
                  <a:lnTo>
                    <a:pt x="49" y="72"/>
                  </a:lnTo>
                  <a:lnTo>
                    <a:pt x="49" y="74"/>
                  </a:lnTo>
                  <a:lnTo>
                    <a:pt x="51" y="77"/>
                  </a:lnTo>
                  <a:lnTo>
                    <a:pt x="53" y="79"/>
                  </a:lnTo>
                  <a:lnTo>
                    <a:pt x="53" y="79"/>
                  </a:lnTo>
                  <a:lnTo>
                    <a:pt x="59" y="89"/>
                  </a:lnTo>
                  <a:lnTo>
                    <a:pt x="62" y="93"/>
                  </a:lnTo>
                  <a:lnTo>
                    <a:pt x="68" y="106"/>
                  </a:lnTo>
                  <a:lnTo>
                    <a:pt x="79" y="119"/>
                  </a:lnTo>
                  <a:lnTo>
                    <a:pt x="89" y="127"/>
                  </a:lnTo>
                  <a:lnTo>
                    <a:pt x="98" y="136"/>
                  </a:lnTo>
                  <a:lnTo>
                    <a:pt x="98" y="136"/>
                  </a:lnTo>
                  <a:lnTo>
                    <a:pt x="100" y="153"/>
                  </a:lnTo>
                  <a:lnTo>
                    <a:pt x="100" y="153"/>
                  </a:lnTo>
                  <a:lnTo>
                    <a:pt x="102" y="159"/>
                  </a:lnTo>
                  <a:lnTo>
                    <a:pt x="102" y="161"/>
                  </a:lnTo>
                  <a:lnTo>
                    <a:pt x="102" y="164"/>
                  </a:lnTo>
                  <a:lnTo>
                    <a:pt x="102" y="164"/>
                  </a:lnTo>
                  <a:lnTo>
                    <a:pt x="100" y="176"/>
                  </a:lnTo>
                  <a:lnTo>
                    <a:pt x="100" y="185"/>
                  </a:lnTo>
                  <a:lnTo>
                    <a:pt x="94" y="191"/>
                  </a:lnTo>
                  <a:lnTo>
                    <a:pt x="89" y="204"/>
                  </a:lnTo>
                  <a:lnTo>
                    <a:pt x="83" y="210"/>
                  </a:lnTo>
                  <a:lnTo>
                    <a:pt x="74" y="212"/>
                  </a:lnTo>
                  <a:lnTo>
                    <a:pt x="68" y="212"/>
                  </a:lnTo>
                  <a:lnTo>
                    <a:pt x="60" y="219"/>
                  </a:lnTo>
                  <a:lnTo>
                    <a:pt x="55" y="225"/>
                  </a:lnTo>
                  <a:lnTo>
                    <a:pt x="51" y="234"/>
                  </a:lnTo>
                  <a:lnTo>
                    <a:pt x="47" y="240"/>
                  </a:lnTo>
                  <a:lnTo>
                    <a:pt x="40" y="240"/>
                  </a:lnTo>
                  <a:lnTo>
                    <a:pt x="38" y="244"/>
                  </a:lnTo>
                  <a:lnTo>
                    <a:pt x="38" y="231"/>
                  </a:lnTo>
                  <a:lnTo>
                    <a:pt x="40" y="223"/>
                  </a:lnTo>
                  <a:lnTo>
                    <a:pt x="40" y="219"/>
                  </a:lnTo>
                  <a:lnTo>
                    <a:pt x="36" y="214"/>
                  </a:lnTo>
                  <a:lnTo>
                    <a:pt x="36" y="214"/>
                  </a:lnTo>
                  <a:lnTo>
                    <a:pt x="36" y="214"/>
                  </a:lnTo>
                  <a:close/>
                </a:path>
              </a:pathLst>
            </a:custGeom>
            <a:solidFill>
              <a:schemeClr val="bg1">
                <a:lumMod val="85000"/>
              </a:schemeClr>
            </a:solidFill>
            <a:ln w="635" cap="rnd">
              <a:solidFill>
                <a:schemeClr val="bg1">
                  <a:alpha val="17000"/>
                </a:schemeClr>
              </a:solidFill>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41" name="Freeform 341">
              <a:extLst>
                <a:ext uri="{FF2B5EF4-FFF2-40B4-BE49-F238E27FC236}">
                  <a16:creationId xmlns:a16="http://schemas.microsoft.com/office/drawing/2014/main" id="{42E5809D-2211-7143-9976-1EF93F355223}"/>
                </a:ext>
              </a:extLst>
            </p:cNvPr>
            <p:cNvSpPr>
              <a:spLocks/>
            </p:cNvSpPr>
            <p:nvPr userDrawn="1"/>
          </p:nvSpPr>
          <p:spPr bwMode="auto">
            <a:xfrm>
              <a:off x="3159488" y="2837188"/>
              <a:ext cx="155740" cy="317040"/>
            </a:xfrm>
            <a:custGeom>
              <a:avLst/>
              <a:gdLst>
                <a:gd name="T0" fmla="*/ 45 w 102"/>
                <a:gd name="T1" fmla="*/ 210 h 244"/>
                <a:gd name="T2" fmla="*/ 51 w 102"/>
                <a:gd name="T3" fmla="*/ 208 h 244"/>
                <a:gd name="T4" fmla="*/ 53 w 102"/>
                <a:gd name="T5" fmla="*/ 195 h 244"/>
                <a:gd name="T6" fmla="*/ 74 w 102"/>
                <a:gd name="T7" fmla="*/ 181 h 244"/>
                <a:gd name="T8" fmla="*/ 79 w 102"/>
                <a:gd name="T9" fmla="*/ 176 h 244"/>
                <a:gd name="T10" fmla="*/ 79 w 102"/>
                <a:gd name="T11" fmla="*/ 164 h 244"/>
                <a:gd name="T12" fmla="*/ 77 w 102"/>
                <a:gd name="T13" fmla="*/ 142 h 244"/>
                <a:gd name="T14" fmla="*/ 72 w 102"/>
                <a:gd name="T15" fmla="*/ 130 h 244"/>
                <a:gd name="T16" fmla="*/ 68 w 102"/>
                <a:gd name="T17" fmla="*/ 113 h 244"/>
                <a:gd name="T18" fmla="*/ 26 w 102"/>
                <a:gd name="T19" fmla="*/ 66 h 244"/>
                <a:gd name="T20" fmla="*/ 36 w 102"/>
                <a:gd name="T21" fmla="*/ 60 h 244"/>
                <a:gd name="T22" fmla="*/ 32 w 102"/>
                <a:gd name="T23" fmla="*/ 45 h 244"/>
                <a:gd name="T24" fmla="*/ 17 w 102"/>
                <a:gd name="T25" fmla="*/ 47 h 244"/>
                <a:gd name="T26" fmla="*/ 9 w 102"/>
                <a:gd name="T27" fmla="*/ 26 h 244"/>
                <a:gd name="T28" fmla="*/ 6 w 102"/>
                <a:gd name="T29" fmla="*/ 7 h 244"/>
                <a:gd name="T30" fmla="*/ 42 w 102"/>
                <a:gd name="T31" fmla="*/ 0 h 244"/>
                <a:gd name="T32" fmla="*/ 66 w 102"/>
                <a:gd name="T33" fmla="*/ 6 h 244"/>
                <a:gd name="T34" fmla="*/ 72 w 102"/>
                <a:gd name="T35" fmla="*/ 26 h 244"/>
                <a:gd name="T36" fmla="*/ 85 w 102"/>
                <a:gd name="T37" fmla="*/ 26 h 244"/>
                <a:gd name="T38" fmla="*/ 81 w 102"/>
                <a:gd name="T39" fmla="*/ 30 h 244"/>
                <a:gd name="T40" fmla="*/ 68 w 102"/>
                <a:gd name="T41" fmla="*/ 40 h 244"/>
                <a:gd name="T42" fmla="*/ 59 w 102"/>
                <a:gd name="T43" fmla="*/ 49 h 244"/>
                <a:gd name="T44" fmla="*/ 49 w 102"/>
                <a:gd name="T45" fmla="*/ 72 h 244"/>
                <a:gd name="T46" fmla="*/ 49 w 102"/>
                <a:gd name="T47" fmla="*/ 74 h 244"/>
                <a:gd name="T48" fmla="*/ 53 w 102"/>
                <a:gd name="T49" fmla="*/ 79 h 244"/>
                <a:gd name="T50" fmla="*/ 59 w 102"/>
                <a:gd name="T51" fmla="*/ 89 h 244"/>
                <a:gd name="T52" fmla="*/ 68 w 102"/>
                <a:gd name="T53" fmla="*/ 106 h 244"/>
                <a:gd name="T54" fmla="*/ 89 w 102"/>
                <a:gd name="T55" fmla="*/ 127 h 244"/>
                <a:gd name="T56" fmla="*/ 98 w 102"/>
                <a:gd name="T57" fmla="*/ 136 h 244"/>
                <a:gd name="T58" fmla="*/ 100 w 102"/>
                <a:gd name="T59" fmla="*/ 153 h 244"/>
                <a:gd name="T60" fmla="*/ 102 w 102"/>
                <a:gd name="T61" fmla="*/ 161 h 244"/>
                <a:gd name="T62" fmla="*/ 102 w 102"/>
                <a:gd name="T63" fmla="*/ 164 h 244"/>
                <a:gd name="T64" fmla="*/ 100 w 102"/>
                <a:gd name="T65" fmla="*/ 185 h 244"/>
                <a:gd name="T66" fmla="*/ 89 w 102"/>
                <a:gd name="T67" fmla="*/ 204 h 244"/>
                <a:gd name="T68" fmla="*/ 74 w 102"/>
                <a:gd name="T69" fmla="*/ 212 h 244"/>
                <a:gd name="T70" fmla="*/ 60 w 102"/>
                <a:gd name="T71" fmla="*/ 219 h 244"/>
                <a:gd name="T72" fmla="*/ 51 w 102"/>
                <a:gd name="T73" fmla="*/ 234 h 244"/>
                <a:gd name="T74" fmla="*/ 40 w 102"/>
                <a:gd name="T75" fmla="*/ 240 h 244"/>
                <a:gd name="T76" fmla="*/ 38 w 102"/>
                <a:gd name="T77" fmla="*/ 231 h 244"/>
                <a:gd name="T78" fmla="*/ 40 w 102"/>
                <a:gd name="T79" fmla="*/ 219 h 244"/>
                <a:gd name="T80" fmla="*/ 36 w 102"/>
                <a:gd name="T81" fmla="*/ 214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2" h="244">
                  <a:moveTo>
                    <a:pt x="36" y="214"/>
                  </a:moveTo>
                  <a:lnTo>
                    <a:pt x="45" y="210"/>
                  </a:lnTo>
                  <a:lnTo>
                    <a:pt x="45" y="210"/>
                  </a:lnTo>
                  <a:lnTo>
                    <a:pt x="51" y="208"/>
                  </a:lnTo>
                  <a:lnTo>
                    <a:pt x="57" y="206"/>
                  </a:lnTo>
                  <a:lnTo>
                    <a:pt x="53" y="195"/>
                  </a:lnTo>
                  <a:lnTo>
                    <a:pt x="62" y="191"/>
                  </a:lnTo>
                  <a:lnTo>
                    <a:pt x="74" y="181"/>
                  </a:lnTo>
                  <a:lnTo>
                    <a:pt x="79" y="176"/>
                  </a:lnTo>
                  <a:lnTo>
                    <a:pt x="79" y="176"/>
                  </a:lnTo>
                  <a:lnTo>
                    <a:pt x="79" y="170"/>
                  </a:lnTo>
                  <a:lnTo>
                    <a:pt x="79" y="164"/>
                  </a:lnTo>
                  <a:lnTo>
                    <a:pt x="74" y="153"/>
                  </a:lnTo>
                  <a:lnTo>
                    <a:pt x="77" y="142"/>
                  </a:lnTo>
                  <a:lnTo>
                    <a:pt x="77" y="136"/>
                  </a:lnTo>
                  <a:lnTo>
                    <a:pt x="72" y="130"/>
                  </a:lnTo>
                  <a:lnTo>
                    <a:pt x="77" y="125"/>
                  </a:lnTo>
                  <a:lnTo>
                    <a:pt x="68" y="113"/>
                  </a:lnTo>
                  <a:lnTo>
                    <a:pt x="36" y="77"/>
                  </a:lnTo>
                  <a:lnTo>
                    <a:pt x="26" y="66"/>
                  </a:lnTo>
                  <a:lnTo>
                    <a:pt x="26" y="60"/>
                  </a:lnTo>
                  <a:lnTo>
                    <a:pt x="36" y="60"/>
                  </a:lnTo>
                  <a:lnTo>
                    <a:pt x="36" y="51"/>
                  </a:lnTo>
                  <a:lnTo>
                    <a:pt x="32" y="45"/>
                  </a:lnTo>
                  <a:lnTo>
                    <a:pt x="25" y="38"/>
                  </a:lnTo>
                  <a:lnTo>
                    <a:pt x="17" y="47"/>
                  </a:lnTo>
                  <a:lnTo>
                    <a:pt x="9" y="34"/>
                  </a:lnTo>
                  <a:lnTo>
                    <a:pt x="9" y="26"/>
                  </a:lnTo>
                  <a:lnTo>
                    <a:pt x="0" y="15"/>
                  </a:lnTo>
                  <a:lnTo>
                    <a:pt x="6" y="7"/>
                  </a:lnTo>
                  <a:lnTo>
                    <a:pt x="19" y="7"/>
                  </a:lnTo>
                  <a:lnTo>
                    <a:pt x="42" y="0"/>
                  </a:lnTo>
                  <a:lnTo>
                    <a:pt x="55" y="6"/>
                  </a:lnTo>
                  <a:lnTo>
                    <a:pt x="66" y="6"/>
                  </a:lnTo>
                  <a:lnTo>
                    <a:pt x="66" y="19"/>
                  </a:lnTo>
                  <a:lnTo>
                    <a:pt x="72" y="26"/>
                  </a:lnTo>
                  <a:lnTo>
                    <a:pt x="85" y="26"/>
                  </a:lnTo>
                  <a:lnTo>
                    <a:pt x="85" y="26"/>
                  </a:lnTo>
                  <a:lnTo>
                    <a:pt x="81" y="30"/>
                  </a:lnTo>
                  <a:lnTo>
                    <a:pt x="81" y="30"/>
                  </a:lnTo>
                  <a:lnTo>
                    <a:pt x="74" y="38"/>
                  </a:lnTo>
                  <a:lnTo>
                    <a:pt x="68" y="40"/>
                  </a:lnTo>
                  <a:lnTo>
                    <a:pt x="62" y="41"/>
                  </a:lnTo>
                  <a:lnTo>
                    <a:pt x="59" y="49"/>
                  </a:lnTo>
                  <a:lnTo>
                    <a:pt x="51" y="58"/>
                  </a:lnTo>
                  <a:lnTo>
                    <a:pt x="49" y="72"/>
                  </a:lnTo>
                  <a:lnTo>
                    <a:pt x="49" y="72"/>
                  </a:lnTo>
                  <a:lnTo>
                    <a:pt x="49" y="74"/>
                  </a:lnTo>
                  <a:lnTo>
                    <a:pt x="51" y="77"/>
                  </a:lnTo>
                  <a:lnTo>
                    <a:pt x="53" y="79"/>
                  </a:lnTo>
                  <a:lnTo>
                    <a:pt x="53" y="79"/>
                  </a:lnTo>
                  <a:lnTo>
                    <a:pt x="59" y="89"/>
                  </a:lnTo>
                  <a:lnTo>
                    <a:pt x="62" y="93"/>
                  </a:lnTo>
                  <a:lnTo>
                    <a:pt x="68" y="106"/>
                  </a:lnTo>
                  <a:lnTo>
                    <a:pt x="79" y="119"/>
                  </a:lnTo>
                  <a:lnTo>
                    <a:pt x="89" y="127"/>
                  </a:lnTo>
                  <a:lnTo>
                    <a:pt x="98" y="136"/>
                  </a:lnTo>
                  <a:lnTo>
                    <a:pt x="98" y="136"/>
                  </a:lnTo>
                  <a:lnTo>
                    <a:pt x="100" y="153"/>
                  </a:lnTo>
                  <a:lnTo>
                    <a:pt x="100" y="153"/>
                  </a:lnTo>
                  <a:lnTo>
                    <a:pt x="102" y="159"/>
                  </a:lnTo>
                  <a:lnTo>
                    <a:pt x="102" y="161"/>
                  </a:lnTo>
                  <a:lnTo>
                    <a:pt x="102" y="164"/>
                  </a:lnTo>
                  <a:lnTo>
                    <a:pt x="102" y="164"/>
                  </a:lnTo>
                  <a:lnTo>
                    <a:pt x="100" y="176"/>
                  </a:lnTo>
                  <a:lnTo>
                    <a:pt x="100" y="185"/>
                  </a:lnTo>
                  <a:lnTo>
                    <a:pt x="94" y="191"/>
                  </a:lnTo>
                  <a:lnTo>
                    <a:pt x="89" y="204"/>
                  </a:lnTo>
                  <a:lnTo>
                    <a:pt x="83" y="210"/>
                  </a:lnTo>
                  <a:lnTo>
                    <a:pt x="74" y="212"/>
                  </a:lnTo>
                  <a:lnTo>
                    <a:pt x="68" y="212"/>
                  </a:lnTo>
                  <a:lnTo>
                    <a:pt x="60" y="219"/>
                  </a:lnTo>
                  <a:lnTo>
                    <a:pt x="55" y="225"/>
                  </a:lnTo>
                  <a:lnTo>
                    <a:pt x="51" y="234"/>
                  </a:lnTo>
                  <a:lnTo>
                    <a:pt x="47" y="240"/>
                  </a:lnTo>
                  <a:lnTo>
                    <a:pt x="40" y="240"/>
                  </a:lnTo>
                  <a:lnTo>
                    <a:pt x="38" y="244"/>
                  </a:lnTo>
                  <a:lnTo>
                    <a:pt x="38" y="231"/>
                  </a:lnTo>
                  <a:lnTo>
                    <a:pt x="40" y="223"/>
                  </a:lnTo>
                  <a:lnTo>
                    <a:pt x="40" y="219"/>
                  </a:lnTo>
                  <a:lnTo>
                    <a:pt x="36" y="214"/>
                  </a:lnTo>
                  <a:lnTo>
                    <a:pt x="36" y="214"/>
                  </a:lnTo>
                  <a:lnTo>
                    <a:pt x="36" y="214"/>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42" name="Freeform 342">
              <a:extLst>
                <a:ext uri="{FF2B5EF4-FFF2-40B4-BE49-F238E27FC236}">
                  <a16:creationId xmlns:a16="http://schemas.microsoft.com/office/drawing/2014/main" id="{082B6F28-FF68-1648-B2B4-2AAFAA72272F}"/>
                </a:ext>
              </a:extLst>
            </p:cNvPr>
            <p:cNvSpPr>
              <a:spLocks/>
            </p:cNvSpPr>
            <p:nvPr userDrawn="1"/>
          </p:nvSpPr>
          <p:spPr bwMode="auto">
            <a:xfrm>
              <a:off x="3113682" y="2856678"/>
              <a:ext cx="163375" cy="189705"/>
            </a:xfrm>
            <a:custGeom>
              <a:avLst/>
              <a:gdLst>
                <a:gd name="T0" fmla="*/ 77 w 107"/>
                <a:gd name="T1" fmla="*/ 138 h 146"/>
                <a:gd name="T2" fmla="*/ 85 w 107"/>
                <a:gd name="T3" fmla="*/ 146 h 146"/>
                <a:gd name="T4" fmla="*/ 90 w 107"/>
                <a:gd name="T5" fmla="*/ 138 h 146"/>
                <a:gd name="T6" fmla="*/ 104 w 107"/>
                <a:gd name="T7" fmla="*/ 138 h 146"/>
                <a:gd name="T8" fmla="*/ 107 w 107"/>
                <a:gd name="T9" fmla="*/ 127 h 146"/>
                <a:gd name="T10" fmla="*/ 107 w 107"/>
                <a:gd name="T11" fmla="*/ 121 h 146"/>
                <a:gd name="T12" fmla="*/ 102 w 107"/>
                <a:gd name="T13" fmla="*/ 113 h 146"/>
                <a:gd name="T14" fmla="*/ 106 w 107"/>
                <a:gd name="T15" fmla="*/ 110 h 146"/>
                <a:gd name="T16" fmla="*/ 56 w 107"/>
                <a:gd name="T17" fmla="*/ 51 h 146"/>
                <a:gd name="T18" fmla="*/ 56 w 107"/>
                <a:gd name="T19" fmla="*/ 45 h 146"/>
                <a:gd name="T20" fmla="*/ 66 w 107"/>
                <a:gd name="T21" fmla="*/ 45 h 146"/>
                <a:gd name="T22" fmla="*/ 66 w 107"/>
                <a:gd name="T23" fmla="*/ 36 h 146"/>
                <a:gd name="T24" fmla="*/ 55 w 107"/>
                <a:gd name="T25" fmla="*/ 23 h 146"/>
                <a:gd name="T26" fmla="*/ 47 w 107"/>
                <a:gd name="T27" fmla="*/ 32 h 146"/>
                <a:gd name="T28" fmla="*/ 39 w 107"/>
                <a:gd name="T29" fmla="*/ 19 h 146"/>
                <a:gd name="T30" fmla="*/ 39 w 107"/>
                <a:gd name="T31" fmla="*/ 11 h 146"/>
                <a:gd name="T32" fmla="*/ 30 w 107"/>
                <a:gd name="T33" fmla="*/ 0 h 146"/>
                <a:gd name="T34" fmla="*/ 22 w 107"/>
                <a:gd name="T35" fmla="*/ 0 h 146"/>
                <a:gd name="T36" fmla="*/ 17 w 107"/>
                <a:gd name="T37" fmla="*/ 4 h 146"/>
                <a:gd name="T38" fmla="*/ 24 w 107"/>
                <a:gd name="T39" fmla="*/ 15 h 146"/>
                <a:gd name="T40" fmla="*/ 24 w 107"/>
                <a:gd name="T41" fmla="*/ 21 h 146"/>
                <a:gd name="T42" fmla="*/ 17 w 107"/>
                <a:gd name="T43" fmla="*/ 21 h 146"/>
                <a:gd name="T44" fmla="*/ 11 w 107"/>
                <a:gd name="T45" fmla="*/ 13 h 146"/>
                <a:gd name="T46" fmla="*/ 2 w 107"/>
                <a:gd name="T47" fmla="*/ 25 h 146"/>
                <a:gd name="T48" fmla="*/ 0 w 107"/>
                <a:gd name="T49" fmla="*/ 32 h 146"/>
                <a:gd name="T50" fmla="*/ 5 w 107"/>
                <a:gd name="T51" fmla="*/ 38 h 146"/>
                <a:gd name="T52" fmla="*/ 5 w 107"/>
                <a:gd name="T53" fmla="*/ 49 h 146"/>
                <a:gd name="T54" fmla="*/ 17 w 107"/>
                <a:gd name="T55" fmla="*/ 49 h 146"/>
                <a:gd name="T56" fmla="*/ 11 w 107"/>
                <a:gd name="T57" fmla="*/ 85 h 146"/>
                <a:gd name="T58" fmla="*/ 28 w 107"/>
                <a:gd name="T59" fmla="*/ 76 h 146"/>
                <a:gd name="T60" fmla="*/ 39 w 107"/>
                <a:gd name="T61" fmla="*/ 76 h 146"/>
                <a:gd name="T62" fmla="*/ 45 w 107"/>
                <a:gd name="T63" fmla="*/ 66 h 146"/>
                <a:gd name="T64" fmla="*/ 55 w 107"/>
                <a:gd name="T65" fmla="*/ 70 h 146"/>
                <a:gd name="T66" fmla="*/ 68 w 107"/>
                <a:gd name="T67" fmla="*/ 85 h 146"/>
                <a:gd name="T68" fmla="*/ 66 w 107"/>
                <a:gd name="T69" fmla="*/ 100 h 146"/>
                <a:gd name="T70" fmla="*/ 77 w 107"/>
                <a:gd name="T71" fmla="*/ 113 h 146"/>
                <a:gd name="T72" fmla="*/ 77 w 107"/>
                <a:gd name="T73" fmla="*/ 138 h 146"/>
                <a:gd name="T74" fmla="*/ 77 w 107"/>
                <a:gd name="T75" fmla="*/ 138 h 146"/>
                <a:gd name="T76" fmla="*/ 77 w 107"/>
                <a:gd name="T77" fmla="*/ 138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07" h="146">
                  <a:moveTo>
                    <a:pt x="77" y="138"/>
                  </a:moveTo>
                  <a:lnTo>
                    <a:pt x="85" y="146"/>
                  </a:lnTo>
                  <a:lnTo>
                    <a:pt x="90" y="138"/>
                  </a:lnTo>
                  <a:lnTo>
                    <a:pt x="104" y="138"/>
                  </a:lnTo>
                  <a:lnTo>
                    <a:pt x="107" y="127"/>
                  </a:lnTo>
                  <a:lnTo>
                    <a:pt x="107" y="121"/>
                  </a:lnTo>
                  <a:lnTo>
                    <a:pt x="102" y="113"/>
                  </a:lnTo>
                  <a:lnTo>
                    <a:pt x="106" y="110"/>
                  </a:lnTo>
                  <a:lnTo>
                    <a:pt x="56" y="51"/>
                  </a:lnTo>
                  <a:lnTo>
                    <a:pt x="56" y="45"/>
                  </a:lnTo>
                  <a:lnTo>
                    <a:pt x="66" y="45"/>
                  </a:lnTo>
                  <a:lnTo>
                    <a:pt x="66" y="36"/>
                  </a:lnTo>
                  <a:lnTo>
                    <a:pt x="55" y="23"/>
                  </a:lnTo>
                  <a:lnTo>
                    <a:pt x="47" y="32"/>
                  </a:lnTo>
                  <a:lnTo>
                    <a:pt x="39" y="19"/>
                  </a:lnTo>
                  <a:lnTo>
                    <a:pt x="39" y="11"/>
                  </a:lnTo>
                  <a:lnTo>
                    <a:pt x="30" y="0"/>
                  </a:lnTo>
                  <a:lnTo>
                    <a:pt x="22" y="0"/>
                  </a:lnTo>
                  <a:lnTo>
                    <a:pt x="17" y="4"/>
                  </a:lnTo>
                  <a:lnTo>
                    <a:pt x="24" y="15"/>
                  </a:lnTo>
                  <a:lnTo>
                    <a:pt x="24" y="21"/>
                  </a:lnTo>
                  <a:lnTo>
                    <a:pt x="17" y="21"/>
                  </a:lnTo>
                  <a:lnTo>
                    <a:pt x="11" y="13"/>
                  </a:lnTo>
                  <a:lnTo>
                    <a:pt x="2" y="25"/>
                  </a:lnTo>
                  <a:lnTo>
                    <a:pt x="0" y="32"/>
                  </a:lnTo>
                  <a:lnTo>
                    <a:pt x="5" y="38"/>
                  </a:lnTo>
                  <a:lnTo>
                    <a:pt x="5" y="49"/>
                  </a:lnTo>
                  <a:lnTo>
                    <a:pt x="17" y="49"/>
                  </a:lnTo>
                  <a:lnTo>
                    <a:pt x="11" y="85"/>
                  </a:lnTo>
                  <a:lnTo>
                    <a:pt x="28" y="76"/>
                  </a:lnTo>
                  <a:lnTo>
                    <a:pt x="39" y="76"/>
                  </a:lnTo>
                  <a:lnTo>
                    <a:pt x="45" y="66"/>
                  </a:lnTo>
                  <a:lnTo>
                    <a:pt x="55" y="70"/>
                  </a:lnTo>
                  <a:lnTo>
                    <a:pt x="68" y="85"/>
                  </a:lnTo>
                  <a:lnTo>
                    <a:pt x="66" y="100"/>
                  </a:lnTo>
                  <a:lnTo>
                    <a:pt x="77" y="113"/>
                  </a:lnTo>
                  <a:lnTo>
                    <a:pt x="77" y="138"/>
                  </a:lnTo>
                  <a:lnTo>
                    <a:pt x="77" y="138"/>
                  </a:lnTo>
                  <a:lnTo>
                    <a:pt x="77" y="138"/>
                  </a:lnTo>
                  <a:close/>
                </a:path>
              </a:pathLst>
            </a:custGeom>
            <a:solidFill>
              <a:schemeClr val="bg1">
                <a:lumMod val="85000"/>
              </a:schemeClr>
            </a:solidFill>
            <a:ln w="635" cap="rnd">
              <a:solidFill>
                <a:schemeClr val="bg1">
                  <a:alpha val="17000"/>
                </a:schemeClr>
              </a:solidFill>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43" name="Freeform 343">
              <a:extLst>
                <a:ext uri="{FF2B5EF4-FFF2-40B4-BE49-F238E27FC236}">
                  <a16:creationId xmlns:a16="http://schemas.microsoft.com/office/drawing/2014/main" id="{A4F3B189-F5A3-9B41-9FD1-3A1C206818DA}"/>
                </a:ext>
              </a:extLst>
            </p:cNvPr>
            <p:cNvSpPr>
              <a:spLocks/>
            </p:cNvSpPr>
            <p:nvPr userDrawn="1"/>
          </p:nvSpPr>
          <p:spPr bwMode="auto">
            <a:xfrm>
              <a:off x="3113682" y="2856678"/>
              <a:ext cx="163375" cy="189705"/>
            </a:xfrm>
            <a:custGeom>
              <a:avLst/>
              <a:gdLst>
                <a:gd name="T0" fmla="*/ 77 w 107"/>
                <a:gd name="T1" fmla="*/ 138 h 146"/>
                <a:gd name="T2" fmla="*/ 85 w 107"/>
                <a:gd name="T3" fmla="*/ 146 h 146"/>
                <a:gd name="T4" fmla="*/ 90 w 107"/>
                <a:gd name="T5" fmla="*/ 138 h 146"/>
                <a:gd name="T6" fmla="*/ 104 w 107"/>
                <a:gd name="T7" fmla="*/ 138 h 146"/>
                <a:gd name="T8" fmla="*/ 107 w 107"/>
                <a:gd name="T9" fmla="*/ 127 h 146"/>
                <a:gd name="T10" fmla="*/ 107 w 107"/>
                <a:gd name="T11" fmla="*/ 121 h 146"/>
                <a:gd name="T12" fmla="*/ 102 w 107"/>
                <a:gd name="T13" fmla="*/ 113 h 146"/>
                <a:gd name="T14" fmla="*/ 106 w 107"/>
                <a:gd name="T15" fmla="*/ 110 h 146"/>
                <a:gd name="T16" fmla="*/ 56 w 107"/>
                <a:gd name="T17" fmla="*/ 51 h 146"/>
                <a:gd name="T18" fmla="*/ 56 w 107"/>
                <a:gd name="T19" fmla="*/ 45 h 146"/>
                <a:gd name="T20" fmla="*/ 66 w 107"/>
                <a:gd name="T21" fmla="*/ 45 h 146"/>
                <a:gd name="T22" fmla="*/ 66 w 107"/>
                <a:gd name="T23" fmla="*/ 36 h 146"/>
                <a:gd name="T24" fmla="*/ 55 w 107"/>
                <a:gd name="T25" fmla="*/ 23 h 146"/>
                <a:gd name="T26" fmla="*/ 47 w 107"/>
                <a:gd name="T27" fmla="*/ 32 h 146"/>
                <a:gd name="T28" fmla="*/ 39 w 107"/>
                <a:gd name="T29" fmla="*/ 19 h 146"/>
                <a:gd name="T30" fmla="*/ 39 w 107"/>
                <a:gd name="T31" fmla="*/ 11 h 146"/>
                <a:gd name="T32" fmla="*/ 30 w 107"/>
                <a:gd name="T33" fmla="*/ 0 h 146"/>
                <a:gd name="T34" fmla="*/ 22 w 107"/>
                <a:gd name="T35" fmla="*/ 0 h 146"/>
                <a:gd name="T36" fmla="*/ 17 w 107"/>
                <a:gd name="T37" fmla="*/ 4 h 146"/>
                <a:gd name="T38" fmla="*/ 24 w 107"/>
                <a:gd name="T39" fmla="*/ 15 h 146"/>
                <a:gd name="T40" fmla="*/ 24 w 107"/>
                <a:gd name="T41" fmla="*/ 21 h 146"/>
                <a:gd name="T42" fmla="*/ 17 w 107"/>
                <a:gd name="T43" fmla="*/ 21 h 146"/>
                <a:gd name="T44" fmla="*/ 11 w 107"/>
                <a:gd name="T45" fmla="*/ 13 h 146"/>
                <a:gd name="T46" fmla="*/ 2 w 107"/>
                <a:gd name="T47" fmla="*/ 25 h 146"/>
                <a:gd name="T48" fmla="*/ 0 w 107"/>
                <a:gd name="T49" fmla="*/ 32 h 146"/>
                <a:gd name="T50" fmla="*/ 5 w 107"/>
                <a:gd name="T51" fmla="*/ 38 h 146"/>
                <a:gd name="T52" fmla="*/ 5 w 107"/>
                <a:gd name="T53" fmla="*/ 49 h 146"/>
                <a:gd name="T54" fmla="*/ 17 w 107"/>
                <a:gd name="T55" fmla="*/ 49 h 146"/>
                <a:gd name="T56" fmla="*/ 11 w 107"/>
                <a:gd name="T57" fmla="*/ 85 h 146"/>
                <a:gd name="T58" fmla="*/ 28 w 107"/>
                <a:gd name="T59" fmla="*/ 76 h 146"/>
                <a:gd name="T60" fmla="*/ 39 w 107"/>
                <a:gd name="T61" fmla="*/ 76 h 146"/>
                <a:gd name="T62" fmla="*/ 45 w 107"/>
                <a:gd name="T63" fmla="*/ 66 h 146"/>
                <a:gd name="T64" fmla="*/ 55 w 107"/>
                <a:gd name="T65" fmla="*/ 70 h 146"/>
                <a:gd name="T66" fmla="*/ 68 w 107"/>
                <a:gd name="T67" fmla="*/ 85 h 146"/>
                <a:gd name="T68" fmla="*/ 66 w 107"/>
                <a:gd name="T69" fmla="*/ 100 h 146"/>
                <a:gd name="T70" fmla="*/ 77 w 107"/>
                <a:gd name="T71" fmla="*/ 113 h 146"/>
                <a:gd name="T72" fmla="*/ 77 w 107"/>
                <a:gd name="T73" fmla="*/ 138 h 146"/>
                <a:gd name="T74" fmla="*/ 77 w 107"/>
                <a:gd name="T75" fmla="*/ 138 h 146"/>
                <a:gd name="T76" fmla="*/ 77 w 107"/>
                <a:gd name="T77" fmla="*/ 138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07" h="146">
                  <a:moveTo>
                    <a:pt x="77" y="138"/>
                  </a:moveTo>
                  <a:lnTo>
                    <a:pt x="85" y="146"/>
                  </a:lnTo>
                  <a:lnTo>
                    <a:pt x="90" y="138"/>
                  </a:lnTo>
                  <a:lnTo>
                    <a:pt x="104" y="138"/>
                  </a:lnTo>
                  <a:lnTo>
                    <a:pt x="107" y="127"/>
                  </a:lnTo>
                  <a:lnTo>
                    <a:pt x="107" y="121"/>
                  </a:lnTo>
                  <a:lnTo>
                    <a:pt x="102" y="113"/>
                  </a:lnTo>
                  <a:lnTo>
                    <a:pt x="106" y="110"/>
                  </a:lnTo>
                  <a:lnTo>
                    <a:pt x="56" y="51"/>
                  </a:lnTo>
                  <a:lnTo>
                    <a:pt x="56" y="45"/>
                  </a:lnTo>
                  <a:lnTo>
                    <a:pt x="66" y="45"/>
                  </a:lnTo>
                  <a:lnTo>
                    <a:pt x="66" y="36"/>
                  </a:lnTo>
                  <a:lnTo>
                    <a:pt x="55" y="23"/>
                  </a:lnTo>
                  <a:lnTo>
                    <a:pt x="47" y="32"/>
                  </a:lnTo>
                  <a:lnTo>
                    <a:pt x="39" y="19"/>
                  </a:lnTo>
                  <a:lnTo>
                    <a:pt x="39" y="11"/>
                  </a:lnTo>
                  <a:lnTo>
                    <a:pt x="30" y="0"/>
                  </a:lnTo>
                  <a:lnTo>
                    <a:pt x="22" y="0"/>
                  </a:lnTo>
                  <a:lnTo>
                    <a:pt x="17" y="4"/>
                  </a:lnTo>
                  <a:lnTo>
                    <a:pt x="24" y="15"/>
                  </a:lnTo>
                  <a:lnTo>
                    <a:pt x="24" y="21"/>
                  </a:lnTo>
                  <a:lnTo>
                    <a:pt x="17" y="21"/>
                  </a:lnTo>
                  <a:lnTo>
                    <a:pt x="11" y="13"/>
                  </a:lnTo>
                  <a:lnTo>
                    <a:pt x="2" y="25"/>
                  </a:lnTo>
                  <a:lnTo>
                    <a:pt x="0" y="32"/>
                  </a:lnTo>
                  <a:lnTo>
                    <a:pt x="5" y="38"/>
                  </a:lnTo>
                  <a:lnTo>
                    <a:pt x="5" y="49"/>
                  </a:lnTo>
                  <a:lnTo>
                    <a:pt x="17" y="49"/>
                  </a:lnTo>
                  <a:lnTo>
                    <a:pt x="11" y="85"/>
                  </a:lnTo>
                  <a:lnTo>
                    <a:pt x="28" y="76"/>
                  </a:lnTo>
                  <a:lnTo>
                    <a:pt x="39" y="76"/>
                  </a:lnTo>
                  <a:lnTo>
                    <a:pt x="45" y="66"/>
                  </a:lnTo>
                  <a:lnTo>
                    <a:pt x="55" y="70"/>
                  </a:lnTo>
                  <a:lnTo>
                    <a:pt x="68" y="85"/>
                  </a:lnTo>
                  <a:lnTo>
                    <a:pt x="66" y="100"/>
                  </a:lnTo>
                  <a:lnTo>
                    <a:pt x="77" y="113"/>
                  </a:lnTo>
                  <a:lnTo>
                    <a:pt x="77" y="138"/>
                  </a:lnTo>
                  <a:lnTo>
                    <a:pt x="77" y="138"/>
                  </a:lnTo>
                  <a:lnTo>
                    <a:pt x="77" y="138"/>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44" name="Freeform 344">
              <a:extLst>
                <a:ext uri="{FF2B5EF4-FFF2-40B4-BE49-F238E27FC236}">
                  <a16:creationId xmlns:a16="http://schemas.microsoft.com/office/drawing/2014/main" id="{61798BEA-6914-9045-AED8-A31FF654A002}"/>
                </a:ext>
              </a:extLst>
            </p:cNvPr>
            <p:cNvSpPr>
              <a:spLocks/>
            </p:cNvSpPr>
            <p:nvPr userDrawn="1"/>
          </p:nvSpPr>
          <p:spPr bwMode="auto">
            <a:xfrm>
              <a:off x="3162542" y="3030791"/>
              <a:ext cx="117569" cy="84458"/>
            </a:xfrm>
            <a:custGeom>
              <a:avLst/>
              <a:gdLst>
                <a:gd name="T0" fmla="*/ 5 w 77"/>
                <a:gd name="T1" fmla="*/ 42 h 65"/>
                <a:gd name="T2" fmla="*/ 5 w 77"/>
                <a:gd name="T3" fmla="*/ 40 h 65"/>
                <a:gd name="T4" fmla="*/ 0 w 77"/>
                <a:gd name="T5" fmla="*/ 17 h 65"/>
                <a:gd name="T6" fmla="*/ 11 w 77"/>
                <a:gd name="T7" fmla="*/ 0 h 65"/>
                <a:gd name="T8" fmla="*/ 23 w 77"/>
                <a:gd name="T9" fmla="*/ 4 h 65"/>
                <a:gd name="T10" fmla="*/ 45 w 77"/>
                <a:gd name="T11" fmla="*/ 4 h 65"/>
                <a:gd name="T12" fmla="*/ 53 w 77"/>
                <a:gd name="T13" fmla="*/ 12 h 65"/>
                <a:gd name="T14" fmla="*/ 58 w 77"/>
                <a:gd name="T15" fmla="*/ 4 h 65"/>
                <a:gd name="T16" fmla="*/ 72 w 77"/>
                <a:gd name="T17" fmla="*/ 4 h 65"/>
                <a:gd name="T18" fmla="*/ 77 w 77"/>
                <a:gd name="T19" fmla="*/ 15 h 65"/>
                <a:gd name="T20" fmla="*/ 77 w 77"/>
                <a:gd name="T21" fmla="*/ 27 h 65"/>
                <a:gd name="T22" fmla="*/ 72 w 77"/>
                <a:gd name="T23" fmla="*/ 32 h 65"/>
                <a:gd name="T24" fmla="*/ 60 w 77"/>
                <a:gd name="T25" fmla="*/ 42 h 65"/>
                <a:gd name="T26" fmla="*/ 51 w 77"/>
                <a:gd name="T27" fmla="*/ 46 h 65"/>
                <a:gd name="T28" fmla="*/ 55 w 77"/>
                <a:gd name="T29" fmla="*/ 57 h 65"/>
                <a:gd name="T30" fmla="*/ 55 w 77"/>
                <a:gd name="T31" fmla="*/ 57 h 65"/>
                <a:gd name="T32" fmla="*/ 43 w 77"/>
                <a:gd name="T33" fmla="*/ 61 h 65"/>
                <a:gd name="T34" fmla="*/ 34 w 77"/>
                <a:gd name="T35" fmla="*/ 65 h 65"/>
                <a:gd name="T36" fmla="*/ 24 w 77"/>
                <a:gd name="T37" fmla="*/ 65 h 65"/>
                <a:gd name="T38" fmla="*/ 24 w 77"/>
                <a:gd name="T39" fmla="*/ 65 h 65"/>
                <a:gd name="T40" fmla="*/ 21 w 77"/>
                <a:gd name="T41" fmla="*/ 61 h 65"/>
                <a:gd name="T42" fmla="*/ 21 w 77"/>
                <a:gd name="T43" fmla="*/ 61 h 65"/>
                <a:gd name="T44" fmla="*/ 17 w 77"/>
                <a:gd name="T45" fmla="*/ 55 h 65"/>
                <a:gd name="T46" fmla="*/ 17 w 77"/>
                <a:gd name="T47" fmla="*/ 53 h 65"/>
                <a:gd name="T48" fmla="*/ 17 w 77"/>
                <a:gd name="T49" fmla="*/ 53 h 65"/>
                <a:gd name="T50" fmla="*/ 15 w 77"/>
                <a:gd name="T51" fmla="*/ 53 h 65"/>
                <a:gd name="T52" fmla="*/ 11 w 77"/>
                <a:gd name="T53" fmla="*/ 51 h 65"/>
                <a:gd name="T54" fmla="*/ 11 w 77"/>
                <a:gd name="T55" fmla="*/ 49 h 65"/>
                <a:gd name="T56" fmla="*/ 7 w 77"/>
                <a:gd name="T57" fmla="*/ 49 h 65"/>
                <a:gd name="T58" fmla="*/ 5 w 77"/>
                <a:gd name="T59" fmla="*/ 42 h 65"/>
                <a:gd name="T60" fmla="*/ 5 w 77"/>
                <a:gd name="T61" fmla="*/ 42 h 65"/>
                <a:gd name="T62" fmla="*/ 5 w 77"/>
                <a:gd name="T63" fmla="*/ 42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7" h="65">
                  <a:moveTo>
                    <a:pt x="5" y="42"/>
                  </a:moveTo>
                  <a:lnTo>
                    <a:pt x="5" y="40"/>
                  </a:lnTo>
                  <a:lnTo>
                    <a:pt x="0" y="17"/>
                  </a:lnTo>
                  <a:lnTo>
                    <a:pt x="11" y="0"/>
                  </a:lnTo>
                  <a:lnTo>
                    <a:pt x="23" y="4"/>
                  </a:lnTo>
                  <a:lnTo>
                    <a:pt x="45" y="4"/>
                  </a:lnTo>
                  <a:lnTo>
                    <a:pt x="53" y="12"/>
                  </a:lnTo>
                  <a:lnTo>
                    <a:pt x="58" y="4"/>
                  </a:lnTo>
                  <a:lnTo>
                    <a:pt x="72" y="4"/>
                  </a:lnTo>
                  <a:lnTo>
                    <a:pt x="77" y="15"/>
                  </a:lnTo>
                  <a:lnTo>
                    <a:pt x="77" y="27"/>
                  </a:lnTo>
                  <a:lnTo>
                    <a:pt x="72" y="32"/>
                  </a:lnTo>
                  <a:lnTo>
                    <a:pt x="60" y="42"/>
                  </a:lnTo>
                  <a:lnTo>
                    <a:pt x="51" y="46"/>
                  </a:lnTo>
                  <a:lnTo>
                    <a:pt x="55" y="57"/>
                  </a:lnTo>
                  <a:lnTo>
                    <a:pt x="55" y="57"/>
                  </a:lnTo>
                  <a:lnTo>
                    <a:pt x="43" y="61"/>
                  </a:lnTo>
                  <a:lnTo>
                    <a:pt x="34" y="65"/>
                  </a:lnTo>
                  <a:lnTo>
                    <a:pt x="24" y="65"/>
                  </a:lnTo>
                  <a:lnTo>
                    <a:pt x="24" y="65"/>
                  </a:lnTo>
                  <a:lnTo>
                    <a:pt x="21" y="61"/>
                  </a:lnTo>
                  <a:lnTo>
                    <a:pt x="21" y="61"/>
                  </a:lnTo>
                  <a:lnTo>
                    <a:pt x="17" y="55"/>
                  </a:lnTo>
                  <a:lnTo>
                    <a:pt x="17" y="53"/>
                  </a:lnTo>
                  <a:lnTo>
                    <a:pt x="17" y="53"/>
                  </a:lnTo>
                  <a:lnTo>
                    <a:pt x="15" y="53"/>
                  </a:lnTo>
                  <a:lnTo>
                    <a:pt x="11" y="51"/>
                  </a:lnTo>
                  <a:lnTo>
                    <a:pt x="11" y="49"/>
                  </a:lnTo>
                  <a:lnTo>
                    <a:pt x="7" y="49"/>
                  </a:lnTo>
                  <a:lnTo>
                    <a:pt x="5" y="42"/>
                  </a:lnTo>
                  <a:lnTo>
                    <a:pt x="5" y="42"/>
                  </a:lnTo>
                  <a:lnTo>
                    <a:pt x="5" y="42"/>
                  </a:lnTo>
                  <a:close/>
                </a:path>
              </a:pathLst>
            </a:custGeom>
            <a:solidFill>
              <a:schemeClr val="bg1">
                <a:lumMod val="85000"/>
              </a:schemeClr>
            </a:solidFill>
            <a:ln w="635" cap="rnd">
              <a:solidFill>
                <a:schemeClr val="bg1">
                  <a:alpha val="17000"/>
                </a:schemeClr>
              </a:solidFill>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45" name="Freeform 345">
              <a:extLst>
                <a:ext uri="{FF2B5EF4-FFF2-40B4-BE49-F238E27FC236}">
                  <a16:creationId xmlns:a16="http://schemas.microsoft.com/office/drawing/2014/main" id="{9B96A8CF-07DE-6F40-AD2C-76BB99AEFC5C}"/>
                </a:ext>
              </a:extLst>
            </p:cNvPr>
            <p:cNvSpPr>
              <a:spLocks/>
            </p:cNvSpPr>
            <p:nvPr userDrawn="1"/>
          </p:nvSpPr>
          <p:spPr bwMode="auto">
            <a:xfrm>
              <a:off x="3162542" y="3030791"/>
              <a:ext cx="117569" cy="84458"/>
            </a:xfrm>
            <a:custGeom>
              <a:avLst/>
              <a:gdLst>
                <a:gd name="T0" fmla="*/ 5 w 77"/>
                <a:gd name="T1" fmla="*/ 42 h 65"/>
                <a:gd name="T2" fmla="*/ 5 w 77"/>
                <a:gd name="T3" fmla="*/ 40 h 65"/>
                <a:gd name="T4" fmla="*/ 0 w 77"/>
                <a:gd name="T5" fmla="*/ 17 h 65"/>
                <a:gd name="T6" fmla="*/ 11 w 77"/>
                <a:gd name="T7" fmla="*/ 0 h 65"/>
                <a:gd name="T8" fmla="*/ 23 w 77"/>
                <a:gd name="T9" fmla="*/ 4 h 65"/>
                <a:gd name="T10" fmla="*/ 45 w 77"/>
                <a:gd name="T11" fmla="*/ 4 h 65"/>
                <a:gd name="T12" fmla="*/ 53 w 77"/>
                <a:gd name="T13" fmla="*/ 12 h 65"/>
                <a:gd name="T14" fmla="*/ 58 w 77"/>
                <a:gd name="T15" fmla="*/ 4 h 65"/>
                <a:gd name="T16" fmla="*/ 72 w 77"/>
                <a:gd name="T17" fmla="*/ 4 h 65"/>
                <a:gd name="T18" fmla="*/ 77 w 77"/>
                <a:gd name="T19" fmla="*/ 15 h 65"/>
                <a:gd name="T20" fmla="*/ 77 w 77"/>
                <a:gd name="T21" fmla="*/ 27 h 65"/>
                <a:gd name="T22" fmla="*/ 72 w 77"/>
                <a:gd name="T23" fmla="*/ 32 h 65"/>
                <a:gd name="T24" fmla="*/ 60 w 77"/>
                <a:gd name="T25" fmla="*/ 42 h 65"/>
                <a:gd name="T26" fmla="*/ 51 w 77"/>
                <a:gd name="T27" fmla="*/ 46 h 65"/>
                <a:gd name="T28" fmla="*/ 55 w 77"/>
                <a:gd name="T29" fmla="*/ 57 h 65"/>
                <a:gd name="T30" fmla="*/ 55 w 77"/>
                <a:gd name="T31" fmla="*/ 57 h 65"/>
                <a:gd name="T32" fmla="*/ 43 w 77"/>
                <a:gd name="T33" fmla="*/ 61 h 65"/>
                <a:gd name="T34" fmla="*/ 34 w 77"/>
                <a:gd name="T35" fmla="*/ 65 h 65"/>
                <a:gd name="T36" fmla="*/ 24 w 77"/>
                <a:gd name="T37" fmla="*/ 65 h 65"/>
                <a:gd name="T38" fmla="*/ 24 w 77"/>
                <a:gd name="T39" fmla="*/ 65 h 65"/>
                <a:gd name="T40" fmla="*/ 21 w 77"/>
                <a:gd name="T41" fmla="*/ 61 h 65"/>
                <a:gd name="T42" fmla="*/ 21 w 77"/>
                <a:gd name="T43" fmla="*/ 61 h 65"/>
                <a:gd name="T44" fmla="*/ 17 w 77"/>
                <a:gd name="T45" fmla="*/ 55 h 65"/>
                <a:gd name="T46" fmla="*/ 17 w 77"/>
                <a:gd name="T47" fmla="*/ 53 h 65"/>
                <a:gd name="T48" fmla="*/ 17 w 77"/>
                <a:gd name="T49" fmla="*/ 53 h 65"/>
                <a:gd name="T50" fmla="*/ 15 w 77"/>
                <a:gd name="T51" fmla="*/ 53 h 65"/>
                <a:gd name="T52" fmla="*/ 11 w 77"/>
                <a:gd name="T53" fmla="*/ 51 h 65"/>
                <a:gd name="T54" fmla="*/ 11 w 77"/>
                <a:gd name="T55" fmla="*/ 49 h 65"/>
                <a:gd name="T56" fmla="*/ 7 w 77"/>
                <a:gd name="T57" fmla="*/ 49 h 65"/>
                <a:gd name="T58" fmla="*/ 5 w 77"/>
                <a:gd name="T59" fmla="*/ 42 h 65"/>
                <a:gd name="T60" fmla="*/ 5 w 77"/>
                <a:gd name="T61" fmla="*/ 42 h 65"/>
                <a:gd name="T62" fmla="*/ 5 w 77"/>
                <a:gd name="T63" fmla="*/ 42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7" h="65">
                  <a:moveTo>
                    <a:pt x="5" y="42"/>
                  </a:moveTo>
                  <a:lnTo>
                    <a:pt x="5" y="40"/>
                  </a:lnTo>
                  <a:lnTo>
                    <a:pt x="0" y="17"/>
                  </a:lnTo>
                  <a:lnTo>
                    <a:pt x="11" y="0"/>
                  </a:lnTo>
                  <a:lnTo>
                    <a:pt x="23" y="4"/>
                  </a:lnTo>
                  <a:lnTo>
                    <a:pt x="45" y="4"/>
                  </a:lnTo>
                  <a:lnTo>
                    <a:pt x="53" y="12"/>
                  </a:lnTo>
                  <a:lnTo>
                    <a:pt x="58" y="4"/>
                  </a:lnTo>
                  <a:lnTo>
                    <a:pt x="72" y="4"/>
                  </a:lnTo>
                  <a:lnTo>
                    <a:pt x="77" y="15"/>
                  </a:lnTo>
                  <a:lnTo>
                    <a:pt x="77" y="27"/>
                  </a:lnTo>
                  <a:lnTo>
                    <a:pt x="72" y="32"/>
                  </a:lnTo>
                  <a:lnTo>
                    <a:pt x="60" y="42"/>
                  </a:lnTo>
                  <a:lnTo>
                    <a:pt x="51" y="46"/>
                  </a:lnTo>
                  <a:lnTo>
                    <a:pt x="55" y="57"/>
                  </a:lnTo>
                  <a:lnTo>
                    <a:pt x="55" y="57"/>
                  </a:lnTo>
                  <a:lnTo>
                    <a:pt x="43" y="61"/>
                  </a:lnTo>
                  <a:lnTo>
                    <a:pt x="34" y="65"/>
                  </a:lnTo>
                  <a:lnTo>
                    <a:pt x="24" y="65"/>
                  </a:lnTo>
                  <a:lnTo>
                    <a:pt x="24" y="65"/>
                  </a:lnTo>
                  <a:lnTo>
                    <a:pt x="21" y="61"/>
                  </a:lnTo>
                  <a:lnTo>
                    <a:pt x="21" y="61"/>
                  </a:lnTo>
                  <a:lnTo>
                    <a:pt x="17" y="55"/>
                  </a:lnTo>
                  <a:lnTo>
                    <a:pt x="17" y="53"/>
                  </a:lnTo>
                  <a:lnTo>
                    <a:pt x="17" y="53"/>
                  </a:lnTo>
                  <a:lnTo>
                    <a:pt x="15" y="53"/>
                  </a:lnTo>
                  <a:lnTo>
                    <a:pt x="11" y="51"/>
                  </a:lnTo>
                  <a:lnTo>
                    <a:pt x="11" y="49"/>
                  </a:lnTo>
                  <a:lnTo>
                    <a:pt x="7" y="49"/>
                  </a:lnTo>
                  <a:lnTo>
                    <a:pt x="5" y="42"/>
                  </a:lnTo>
                  <a:lnTo>
                    <a:pt x="5" y="42"/>
                  </a:lnTo>
                  <a:lnTo>
                    <a:pt x="5" y="42"/>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46" name="Freeform 346">
              <a:extLst>
                <a:ext uri="{FF2B5EF4-FFF2-40B4-BE49-F238E27FC236}">
                  <a16:creationId xmlns:a16="http://schemas.microsoft.com/office/drawing/2014/main" id="{16A0A455-83A2-CB45-BBDF-EE7B230D2E5D}"/>
                </a:ext>
              </a:extLst>
            </p:cNvPr>
            <p:cNvSpPr>
              <a:spLocks/>
            </p:cNvSpPr>
            <p:nvPr userDrawn="1"/>
          </p:nvSpPr>
          <p:spPr bwMode="auto">
            <a:xfrm>
              <a:off x="3116736" y="3198406"/>
              <a:ext cx="88558" cy="113043"/>
            </a:xfrm>
            <a:custGeom>
              <a:avLst/>
              <a:gdLst>
                <a:gd name="T0" fmla="*/ 0 w 58"/>
                <a:gd name="T1" fmla="*/ 0 h 87"/>
                <a:gd name="T2" fmla="*/ 13 w 58"/>
                <a:gd name="T3" fmla="*/ 9 h 87"/>
                <a:gd name="T4" fmla="*/ 20 w 58"/>
                <a:gd name="T5" fmla="*/ 11 h 87"/>
                <a:gd name="T6" fmla="*/ 22 w 58"/>
                <a:gd name="T7" fmla="*/ 4 h 87"/>
                <a:gd name="T8" fmla="*/ 28 w 58"/>
                <a:gd name="T9" fmla="*/ 9 h 87"/>
                <a:gd name="T10" fmla="*/ 28 w 58"/>
                <a:gd name="T11" fmla="*/ 9 h 87"/>
                <a:gd name="T12" fmla="*/ 34 w 58"/>
                <a:gd name="T13" fmla="*/ 15 h 87"/>
                <a:gd name="T14" fmla="*/ 34 w 58"/>
                <a:gd name="T15" fmla="*/ 15 h 87"/>
                <a:gd name="T16" fmla="*/ 41 w 58"/>
                <a:gd name="T17" fmla="*/ 21 h 87"/>
                <a:gd name="T18" fmla="*/ 45 w 58"/>
                <a:gd name="T19" fmla="*/ 24 h 87"/>
                <a:gd name="T20" fmla="*/ 45 w 58"/>
                <a:gd name="T21" fmla="*/ 24 h 87"/>
                <a:gd name="T22" fmla="*/ 45 w 58"/>
                <a:gd name="T23" fmla="*/ 34 h 87"/>
                <a:gd name="T24" fmla="*/ 45 w 58"/>
                <a:gd name="T25" fmla="*/ 34 h 87"/>
                <a:gd name="T26" fmla="*/ 45 w 58"/>
                <a:gd name="T27" fmla="*/ 47 h 87"/>
                <a:gd name="T28" fmla="*/ 45 w 58"/>
                <a:gd name="T29" fmla="*/ 55 h 87"/>
                <a:gd name="T30" fmla="*/ 51 w 58"/>
                <a:gd name="T31" fmla="*/ 62 h 87"/>
                <a:gd name="T32" fmla="*/ 51 w 58"/>
                <a:gd name="T33" fmla="*/ 62 h 87"/>
                <a:gd name="T34" fmla="*/ 51 w 58"/>
                <a:gd name="T35" fmla="*/ 62 h 87"/>
                <a:gd name="T36" fmla="*/ 51 w 58"/>
                <a:gd name="T37" fmla="*/ 64 h 87"/>
                <a:gd name="T38" fmla="*/ 51 w 58"/>
                <a:gd name="T39" fmla="*/ 66 h 87"/>
                <a:gd name="T40" fmla="*/ 53 w 58"/>
                <a:gd name="T41" fmla="*/ 72 h 87"/>
                <a:gd name="T42" fmla="*/ 53 w 58"/>
                <a:gd name="T43" fmla="*/ 72 h 87"/>
                <a:gd name="T44" fmla="*/ 56 w 58"/>
                <a:gd name="T45" fmla="*/ 83 h 87"/>
                <a:gd name="T46" fmla="*/ 58 w 58"/>
                <a:gd name="T47" fmla="*/ 87 h 87"/>
                <a:gd name="T48" fmla="*/ 58 w 58"/>
                <a:gd name="T49" fmla="*/ 87 h 87"/>
                <a:gd name="T50" fmla="*/ 49 w 58"/>
                <a:gd name="T51" fmla="*/ 87 h 87"/>
                <a:gd name="T52" fmla="*/ 49 w 58"/>
                <a:gd name="T53" fmla="*/ 87 h 87"/>
                <a:gd name="T54" fmla="*/ 43 w 58"/>
                <a:gd name="T55" fmla="*/ 87 h 87"/>
                <a:gd name="T56" fmla="*/ 39 w 58"/>
                <a:gd name="T57" fmla="*/ 85 h 87"/>
                <a:gd name="T58" fmla="*/ 37 w 58"/>
                <a:gd name="T59" fmla="*/ 83 h 87"/>
                <a:gd name="T60" fmla="*/ 37 w 58"/>
                <a:gd name="T61" fmla="*/ 83 h 87"/>
                <a:gd name="T62" fmla="*/ 30 w 58"/>
                <a:gd name="T63" fmla="*/ 76 h 87"/>
                <a:gd name="T64" fmla="*/ 30 w 58"/>
                <a:gd name="T65" fmla="*/ 76 h 87"/>
                <a:gd name="T66" fmla="*/ 30 w 58"/>
                <a:gd name="T67" fmla="*/ 72 h 87"/>
                <a:gd name="T68" fmla="*/ 30 w 58"/>
                <a:gd name="T69" fmla="*/ 70 h 87"/>
                <a:gd name="T70" fmla="*/ 30 w 58"/>
                <a:gd name="T71" fmla="*/ 68 h 87"/>
                <a:gd name="T72" fmla="*/ 28 w 58"/>
                <a:gd name="T73" fmla="*/ 68 h 87"/>
                <a:gd name="T74" fmla="*/ 28 w 58"/>
                <a:gd name="T75" fmla="*/ 68 h 87"/>
                <a:gd name="T76" fmla="*/ 28 w 58"/>
                <a:gd name="T77" fmla="*/ 68 h 87"/>
                <a:gd name="T78" fmla="*/ 24 w 58"/>
                <a:gd name="T79" fmla="*/ 66 h 87"/>
                <a:gd name="T80" fmla="*/ 22 w 58"/>
                <a:gd name="T81" fmla="*/ 66 h 87"/>
                <a:gd name="T82" fmla="*/ 20 w 58"/>
                <a:gd name="T83" fmla="*/ 64 h 87"/>
                <a:gd name="T84" fmla="*/ 15 w 58"/>
                <a:gd name="T85" fmla="*/ 60 h 87"/>
                <a:gd name="T86" fmla="*/ 15 w 58"/>
                <a:gd name="T87" fmla="*/ 60 h 87"/>
                <a:gd name="T88" fmla="*/ 13 w 58"/>
                <a:gd name="T89" fmla="*/ 60 h 87"/>
                <a:gd name="T90" fmla="*/ 11 w 58"/>
                <a:gd name="T91" fmla="*/ 58 h 87"/>
                <a:gd name="T92" fmla="*/ 11 w 58"/>
                <a:gd name="T93" fmla="*/ 55 h 87"/>
                <a:gd name="T94" fmla="*/ 11 w 58"/>
                <a:gd name="T95" fmla="*/ 55 h 87"/>
                <a:gd name="T96" fmla="*/ 11 w 58"/>
                <a:gd name="T97" fmla="*/ 51 h 87"/>
                <a:gd name="T98" fmla="*/ 9 w 58"/>
                <a:gd name="T99" fmla="*/ 47 h 87"/>
                <a:gd name="T100" fmla="*/ 7 w 58"/>
                <a:gd name="T101" fmla="*/ 41 h 87"/>
                <a:gd name="T102" fmla="*/ 5 w 58"/>
                <a:gd name="T103" fmla="*/ 34 h 87"/>
                <a:gd name="T104" fmla="*/ 1 w 58"/>
                <a:gd name="T105" fmla="*/ 26 h 87"/>
                <a:gd name="T106" fmla="*/ 0 w 58"/>
                <a:gd name="T107" fmla="*/ 21 h 87"/>
                <a:gd name="T108" fmla="*/ 1 w 58"/>
                <a:gd name="T109" fmla="*/ 17 h 87"/>
                <a:gd name="T110" fmla="*/ 0 w 58"/>
                <a:gd name="T111" fmla="*/ 11 h 87"/>
                <a:gd name="T112" fmla="*/ 0 w 58"/>
                <a:gd name="T113" fmla="*/ 0 h 87"/>
                <a:gd name="T114" fmla="*/ 0 w 58"/>
                <a:gd name="T115" fmla="*/ 0 h 87"/>
                <a:gd name="T116" fmla="*/ 0 w 58"/>
                <a:gd name="T117"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8" h="87">
                  <a:moveTo>
                    <a:pt x="0" y="0"/>
                  </a:moveTo>
                  <a:lnTo>
                    <a:pt x="13" y="9"/>
                  </a:lnTo>
                  <a:lnTo>
                    <a:pt x="20" y="11"/>
                  </a:lnTo>
                  <a:lnTo>
                    <a:pt x="22" y="4"/>
                  </a:lnTo>
                  <a:lnTo>
                    <a:pt x="28" y="9"/>
                  </a:lnTo>
                  <a:lnTo>
                    <a:pt x="28" y="9"/>
                  </a:lnTo>
                  <a:lnTo>
                    <a:pt x="34" y="15"/>
                  </a:lnTo>
                  <a:lnTo>
                    <a:pt x="34" y="15"/>
                  </a:lnTo>
                  <a:lnTo>
                    <a:pt x="41" y="21"/>
                  </a:lnTo>
                  <a:lnTo>
                    <a:pt x="45" y="24"/>
                  </a:lnTo>
                  <a:lnTo>
                    <a:pt x="45" y="24"/>
                  </a:lnTo>
                  <a:lnTo>
                    <a:pt x="45" y="34"/>
                  </a:lnTo>
                  <a:lnTo>
                    <a:pt x="45" y="34"/>
                  </a:lnTo>
                  <a:lnTo>
                    <a:pt x="45" y="47"/>
                  </a:lnTo>
                  <a:lnTo>
                    <a:pt x="45" y="55"/>
                  </a:lnTo>
                  <a:lnTo>
                    <a:pt x="51" y="62"/>
                  </a:lnTo>
                  <a:lnTo>
                    <a:pt x="51" y="62"/>
                  </a:lnTo>
                  <a:lnTo>
                    <a:pt x="51" y="62"/>
                  </a:lnTo>
                  <a:lnTo>
                    <a:pt x="51" y="64"/>
                  </a:lnTo>
                  <a:lnTo>
                    <a:pt x="51" y="66"/>
                  </a:lnTo>
                  <a:lnTo>
                    <a:pt x="53" y="72"/>
                  </a:lnTo>
                  <a:lnTo>
                    <a:pt x="53" y="72"/>
                  </a:lnTo>
                  <a:lnTo>
                    <a:pt x="56" y="83"/>
                  </a:lnTo>
                  <a:lnTo>
                    <a:pt x="58" y="87"/>
                  </a:lnTo>
                  <a:lnTo>
                    <a:pt x="58" y="87"/>
                  </a:lnTo>
                  <a:lnTo>
                    <a:pt x="49" y="87"/>
                  </a:lnTo>
                  <a:lnTo>
                    <a:pt x="49" y="87"/>
                  </a:lnTo>
                  <a:lnTo>
                    <a:pt x="43" y="87"/>
                  </a:lnTo>
                  <a:lnTo>
                    <a:pt x="39" y="85"/>
                  </a:lnTo>
                  <a:lnTo>
                    <a:pt x="37" y="83"/>
                  </a:lnTo>
                  <a:lnTo>
                    <a:pt x="37" y="83"/>
                  </a:lnTo>
                  <a:lnTo>
                    <a:pt x="30" y="76"/>
                  </a:lnTo>
                  <a:lnTo>
                    <a:pt x="30" y="76"/>
                  </a:lnTo>
                  <a:lnTo>
                    <a:pt x="30" y="72"/>
                  </a:lnTo>
                  <a:lnTo>
                    <a:pt x="30" y="70"/>
                  </a:lnTo>
                  <a:lnTo>
                    <a:pt x="30" y="68"/>
                  </a:lnTo>
                  <a:lnTo>
                    <a:pt x="28" y="68"/>
                  </a:lnTo>
                  <a:lnTo>
                    <a:pt x="28" y="68"/>
                  </a:lnTo>
                  <a:lnTo>
                    <a:pt x="28" y="68"/>
                  </a:lnTo>
                  <a:lnTo>
                    <a:pt x="24" y="66"/>
                  </a:lnTo>
                  <a:lnTo>
                    <a:pt x="22" y="66"/>
                  </a:lnTo>
                  <a:lnTo>
                    <a:pt x="20" y="64"/>
                  </a:lnTo>
                  <a:lnTo>
                    <a:pt x="15" y="60"/>
                  </a:lnTo>
                  <a:lnTo>
                    <a:pt x="15" y="60"/>
                  </a:lnTo>
                  <a:lnTo>
                    <a:pt x="13" y="60"/>
                  </a:lnTo>
                  <a:lnTo>
                    <a:pt x="11" y="58"/>
                  </a:lnTo>
                  <a:lnTo>
                    <a:pt x="11" y="55"/>
                  </a:lnTo>
                  <a:lnTo>
                    <a:pt x="11" y="55"/>
                  </a:lnTo>
                  <a:lnTo>
                    <a:pt x="11" y="51"/>
                  </a:lnTo>
                  <a:lnTo>
                    <a:pt x="9" y="47"/>
                  </a:lnTo>
                  <a:lnTo>
                    <a:pt x="7" y="41"/>
                  </a:lnTo>
                  <a:lnTo>
                    <a:pt x="5" y="34"/>
                  </a:lnTo>
                  <a:lnTo>
                    <a:pt x="1" y="26"/>
                  </a:lnTo>
                  <a:lnTo>
                    <a:pt x="0" y="21"/>
                  </a:lnTo>
                  <a:lnTo>
                    <a:pt x="1" y="17"/>
                  </a:lnTo>
                  <a:lnTo>
                    <a:pt x="0" y="11"/>
                  </a:lnTo>
                  <a:lnTo>
                    <a:pt x="0" y="0"/>
                  </a:lnTo>
                  <a:lnTo>
                    <a:pt x="0" y="0"/>
                  </a:lnTo>
                  <a:lnTo>
                    <a:pt x="0" y="0"/>
                  </a:lnTo>
                  <a:close/>
                </a:path>
              </a:pathLst>
            </a:custGeom>
            <a:solidFill>
              <a:schemeClr val="bg1">
                <a:lumMod val="85000"/>
              </a:schemeClr>
            </a:solidFill>
            <a:ln w="635" cap="rnd">
              <a:solidFill>
                <a:schemeClr val="bg1">
                  <a:alpha val="17000"/>
                </a:schemeClr>
              </a:solidFill>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47" name="Freeform 347">
              <a:extLst>
                <a:ext uri="{FF2B5EF4-FFF2-40B4-BE49-F238E27FC236}">
                  <a16:creationId xmlns:a16="http://schemas.microsoft.com/office/drawing/2014/main" id="{0E3CF85C-1AD3-2B42-B9C2-CF77E96453CE}"/>
                </a:ext>
              </a:extLst>
            </p:cNvPr>
            <p:cNvSpPr>
              <a:spLocks/>
            </p:cNvSpPr>
            <p:nvPr userDrawn="1"/>
          </p:nvSpPr>
          <p:spPr bwMode="auto">
            <a:xfrm>
              <a:off x="3116736" y="3198406"/>
              <a:ext cx="88558" cy="113043"/>
            </a:xfrm>
            <a:custGeom>
              <a:avLst/>
              <a:gdLst>
                <a:gd name="T0" fmla="*/ 0 w 58"/>
                <a:gd name="T1" fmla="*/ 0 h 87"/>
                <a:gd name="T2" fmla="*/ 13 w 58"/>
                <a:gd name="T3" fmla="*/ 9 h 87"/>
                <a:gd name="T4" fmla="*/ 20 w 58"/>
                <a:gd name="T5" fmla="*/ 11 h 87"/>
                <a:gd name="T6" fmla="*/ 22 w 58"/>
                <a:gd name="T7" fmla="*/ 4 h 87"/>
                <a:gd name="T8" fmla="*/ 28 w 58"/>
                <a:gd name="T9" fmla="*/ 9 h 87"/>
                <a:gd name="T10" fmla="*/ 28 w 58"/>
                <a:gd name="T11" fmla="*/ 9 h 87"/>
                <a:gd name="T12" fmla="*/ 34 w 58"/>
                <a:gd name="T13" fmla="*/ 15 h 87"/>
                <a:gd name="T14" fmla="*/ 34 w 58"/>
                <a:gd name="T15" fmla="*/ 15 h 87"/>
                <a:gd name="T16" fmla="*/ 41 w 58"/>
                <a:gd name="T17" fmla="*/ 21 h 87"/>
                <a:gd name="T18" fmla="*/ 45 w 58"/>
                <a:gd name="T19" fmla="*/ 24 h 87"/>
                <a:gd name="T20" fmla="*/ 45 w 58"/>
                <a:gd name="T21" fmla="*/ 24 h 87"/>
                <a:gd name="T22" fmla="*/ 45 w 58"/>
                <a:gd name="T23" fmla="*/ 34 h 87"/>
                <a:gd name="T24" fmla="*/ 45 w 58"/>
                <a:gd name="T25" fmla="*/ 34 h 87"/>
                <a:gd name="T26" fmla="*/ 45 w 58"/>
                <a:gd name="T27" fmla="*/ 47 h 87"/>
                <a:gd name="T28" fmla="*/ 45 w 58"/>
                <a:gd name="T29" fmla="*/ 55 h 87"/>
                <a:gd name="T30" fmla="*/ 51 w 58"/>
                <a:gd name="T31" fmla="*/ 62 h 87"/>
                <a:gd name="T32" fmla="*/ 51 w 58"/>
                <a:gd name="T33" fmla="*/ 62 h 87"/>
                <a:gd name="T34" fmla="*/ 51 w 58"/>
                <a:gd name="T35" fmla="*/ 62 h 87"/>
                <a:gd name="T36" fmla="*/ 51 w 58"/>
                <a:gd name="T37" fmla="*/ 64 h 87"/>
                <a:gd name="T38" fmla="*/ 51 w 58"/>
                <a:gd name="T39" fmla="*/ 66 h 87"/>
                <a:gd name="T40" fmla="*/ 53 w 58"/>
                <a:gd name="T41" fmla="*/ 72 h 87"/>
                <a:gd name="T42" fmla="*/ 53 w 58"/>
                <a:gd name="T43" fmla="*/ 72 h 87"/>
                <a:gd name="T44" fmla="*/ 56 w 58"/>
                <a:gd name="T45" fmla="*/ 83 h 87"/>
                <a:gd name="T46" fmla="*/ 58 w 58"/>
                <a:gd name="T47" fmla="*/ 87 h 87"/>
                <a:gd name="T48" fmla="*/ 58 w 58"/>
                <a:gd name="T49" fmla="*/ 87 h 87"/>
                <a:gd name="T50" fmla="*/ 49 w 58"/>
                <a:gd name="T51" fmla="*/ 87 h 87"/>
                <a:gd name="T52" fmla="*/ 49 w 58"/>
                <a:gd name="T53" fmla="*/ 87 h 87"/>
                <a:gd name="T54" fmla="*/ 43 w 58"/>
                <a:gd name="T55" fmla="*/ 87 h 87"/>
                <a:gd name="T56" fmla="*/ 39 w 58"/>
                <a:gd name="T57" fmla="*/ 85 h 87"/>
                <a:gd name="T58" fmla="*/ 37 w 58"/>
                <a:gd name="T59" fmla="*/ 83 h 87"/>
                <a:gd name="T60" fmla="*/ 37 w 58"/>
                <a:gd name="T61" fmla="*/ 83 h 87"/>
                <a:gd name="T62" fmla="*/ 30 w 58"/>
                <a:gd name="T63" fmla="*/ 76 h 87"/>
                <a:gd name="T64" fmla="*/ 30 w 58"/>
                <a:gd name="T65" fmla="*/ 76 h 87"/>
                <a:gd name="T66" fmla="*/ 30 w 58"/>
                <a:gd name="T67" fmla="*/ 72 h 87"/>
                <a:gd name="T68" fmla="*/ 30 w 58"/>
                <a:gd name="T69" fmla="*/ 70 h 87"/>
                <a:gd name="T70" fmla="*/ 30 w 58"/>
                <a:gd name="T71" fmla="*/ 68 h 87"/>
                <a:gd name="T72" fmla="*/ 28 w 58"/>
                <a:gd name="T73" fmla="*/ 68 h 87"/>
                <a:gd name="T74" fmla="*/ 28 w 58"/>
                <a:gd name="T75" fmla="*/ 68 h 87"/>
                <a:gd name="T76" fmla="*/ 28 w 58"/>
                <a:gd name="T77" fmla="*/ 68 h 87"/>
                <a:gd name="T78" fmla="*/ 24 w 58"/>
                <a:gd name="T79" fmla="*/ 66 h 87"/>
                <a:gd name="T80" fmla="*/ 22 w 58"/>
                <a:gd name="T81" fmla="*/ 66 h 87"/>
                <a:gd name="T82" fmla="*/ 20 w 58"/>
                <a:gd name="T83" fmla="*/ 64 h 87"/>
                <a:gd name="T84" fmla="*/ 15 w 58"/>
                <a:gd name="T85" fmla="*/ 60 h 87"/>
                <a:gd name="T86" fmla="*/ 15 w 58"/>
                <a:gd name="T87" fmla="*/ 60 h 87"/>
                <a:gd name="T88" fmla="*/ 13 w 58"/>
                <a:gd name="T89" fmla="*/ 60 h 87"/>
                <a:gd name="T90" fmla="*/ 11 w 58"/>
                <a:gd name="T91" fmla="*/ 58 h 87"/>
                <a:gd name="T92" fmla="*/ 11 w 58"/>
                <a:gd name="T93" fmla="*/ 55 h 87"/>
                <a:gd name="T94" fmla="*/ 11 w 58"/>
                <a:gd name="T95" fmla="*/ 55 h 87"/>
                <a:gd name="T96" fmla="*/ 11 w 58"/>
                <a:gd name="T97" fmla="*/ 51 h 87"/>
                <a:gd name="T98" fmla="*/ 9 w 58"/>
                <a:gd name="T99" fmla="*/ 47 h 87"/>
                <a:gd name="T100" fmla="*/ 7 w 58"/>
                <a:gd name="T101" fmla="*/ 41 h 87"/>
                <a:gd name="T102" fmla="*/ 5 w 58"/>
                <a:gd name="T103" fmla="*/ 34 h 87"/>
                <a:gd name="T104" fmla="*/ 1 w 58"/>
                <a:gd name="T105" fmla="*/ 26 h 87"/>
                <a:gd name="T106" fmla="*/ 0 w 58"/>
                <a:gd name="T107" fmla="*/ 21 h 87"/>
                <a:gd name="T108" fmla="*/ 1 w 58"/>
                <a:gd name="T109" fmla="*/ 17 h 87"/>
                <a:gd name="T110" fmla="*/ 0 w 58"/>
                <a:gd name="T111" fmla="*/ 11 h 87"/>
                <a:gd name="T112" fmla="*/ 0 w 58"/>
                <a:gd name="T113" fmla="*/ 0 h 87"/>
                <a:gd name="T114" fmla="*/ 0 w 58"/>
                <a:gd name="T115" fmla="*/ 0 h 87"/>
                <a:gd name="T116" fmla="*/ 0 w 58"/>
                <a:gd name="T117"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8" h="87">
                  <a:moveTo>
                    <a:pt x="0" y="0"/>
                  </a:moveTo>
                  <a:lnTo>
                    <a:pt x="13" y="9"/>
                  </a:lnTo>
                  <a:lnTo>
                    <a:pt x="20" y="11"/>
                  </a:lnTo>
                  <a:lnTo>
                    <a:pt x="22" y="4"/>
                  </a:lnTo>
                  <a:lnTo>
                    <a:pt x="28" y="9"/>
                  </a:lnTo>
                  <a:lnTo>
                    <a:pt x="28" y="9"/>
                  </a:lnTo>
                  <a:lnTo>
                    <a:pt x="34" y="15"/>
                  </a:lnTo>
                  <a:lnTo>
                    <a:pt x="34" y="15"/>
                  </a:lnTo>
                  <a:lnTo>
                    <a:pt x="41" y="21"/>
                  </a:lnTo>
                  <a:lnTo>
                    <a:pt x="45" y="24"/>
                  </a:lnTo>
                  <a:lnTo>
                    <a:pt x="45" y="24"/>
                  </a:lnTo>
                  <a:lnTo>
                    <a:pt x="45" y="34"/>
                  </a:lnTo>
                  <a:lnTo>
                    <a:pt x="45" y="34"/>
                  </a:lnTo>
                  <a:lnTo>
                    <a:pt x="45" y="47"/>
                  </a:lnTo>
                  <a:lnTo>
                    <a:pt x="45" y="55"/>
                  </a:lnTo>
                  <a:lnTo>
                    <a:pt x="51" y="62"/>
                  </a:lnTo>
                  <a:lnTo>
                    <a:pt x="51" y="62"/>
                  </a:lnTo>
                  <a:lnTo>
                    <a:pt x="51" y="62"/>
                  </a:lnTo>
                  <a:lnTo>
                    <a:pt x="51" y="64"/>
                  </a:lnTo>
                  <a:lnTo>
                    <a:pt x="51" y="66"/>
                  </a:lnTo>
                  <a:lnTo>
                    <a:pt x="53" y="72"/>
                  </a:lnTo>
                  <a:lnTo>
                    <a:pt x="53" y="72"/>
                  </a:lnTo>
                  <a:lnTo>
                    <a:pt x="56" y="83"/>
                  </a:lnTo>
                  <a:lnTo>
                    <a:pt x="58" y="87"/>
                  </a:lnTo>
                  <a:lnTo>
                    <a:pt x="58" y="87"/>
                  </a:lnTo>
                  <a:lnTo>
                    <a:pt x="49" y="87"/>
                  </a:lnTo>
                  <a:lnTo>
                    <a:pt x="49" y="87"/>
                  </a:lnTo>
                  <a:lnTo>
                    <a:pt x="43" y="87"/>
                  </a:lnTo>
                  <a:lnTo>
                    <a:pt x="39" y="85"/>
                  </a:lnTo>
                  <a:lnTo>
                    <a:pt x="37" y="83"/>
                  </a:lnTo>
                  <a:lnTo>
                    <a:pt x="37" y="83"/>
                  </a:lnTo>
                  <a:lnTo>
                    <a:pt x="30" y="76"/>
                  </a:lnTo>
                  <a:lnTo>
                    <a:pt x="30" y="76"/>
                  </a:lnTo>
                  <a:lnTo>
                    <a:pt x="30" y="72"/>
                  </a:lnTo>
                  <a:lnTo>
                    <a:pt x="30" y="70"/>
                  </a:lnTo>
                  <a:lnTo>
                    <a:pt x="30" y="68"/>
                  </a:lnTo>
                  <a:lnTo>
                    <a:pt x="28" y="68"/>
                  </a:lnTo>
                  <a:lnTo>
                    <a:pt x="28" y="68"/>
                  </a:lnTo>
                  <a:lnTo>
                    <a:pt x="28" y="68"/>
                  </a:lnTo>
                  <a:lnTo>
                    <a:pt x="24" y="66"/>
                  </a:lnTo>
                  <a:lnTo>
                    <a:pt x="22" y="66"/>
                  </a:lnTo>
                  <a:lnTo>
                    <a:pt x="20" y="64"/>
                  </a:lnTo>
                  <a:lnTo>
                    <a:pt x="15" y="60"/>
                  </a:lnTo>
                  <a:lnTo>
                    <a:pt x="15" y="60"/>
                  </a:lnTo>
                  <a:lnTo>
                    <a:pt x="13" y="60"/>
                  </a:lnTo>
                  <a:lnTo>
                    <a:pt x="11" y="58"/>
                  </a:lnTo>
                  <a:lnTo>
                    <a:pt x="11" y="55"/>
                  </a:lnTo>
                  <a:lnTo>
                    <a:pt x="11" y="55"/>
                  </a:lnTo>
                  <a:lnTo>
                    <a:pt x="11" y="51"/>
                  </a:lnTo>
                  <a:lnTo>
                    <a:pt x="9" y="47"/>
                  </a:lnTo>
                  <a:lnTo>
                    <a:pt x="7" y="41"/>
                  </a:lnTo>
                  <a:lnTo>
                    <a:pt x="5" y="34"/>
                  </a:lnTo>
                  <a:lnTo>
                    <a:pt x="1" y="26"/>
                  </a:lnTo>
                  <a:lnTo>
                    <a:pt x="0" y="21"/>
                  </a:lnTo>
                  <a:lnTo>
                    <a:pt x="1" y="17"/>
                  </a:lnTo>
                  <a:lnTo>
                    <a:pt x="0" y="11"/>
                  </a:lnTo>
                  <a:lnTo>
                    <a:pt x="0" y="0"/>
                  </a:lnTo>
                  <a:lnTo>
                    <a:pt x="0" y="0"/>
                  </a:lnTo>
                  <a:lnTo>
                    <a:pt x="0" y="0"/>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48" name="Freeform 348">
              <a:extLst>
                <a:ext uri="{FF2B5EF4-FFF2-40B4-BE49-F238E27FC236}">
                  <a16:creationId xmlns:a16="http://schemas.microsoft.com/office/drawing/2014/main" id="{56B5B5A6-3E64-874C-8A77-9E9D5B12E591}"/>
                </a:ext>
              </a:extLst>
            </p:cNvPr>
            <p:cNvSpPr>
              <a:spLocks/>
            </p:cNvSpPr>
            <p:nvPr userDrawn="1"/>
          </p:nvSpPr>
          <p:spPr bwMode="auto">
            <a:xfrm>
              <a:off x="3332024" y="3188011"/>
              <a:ext cx="190858" cy="128635"/>
            </a:xfrm>
            <a:custGeom>
              <a:avLst/>
              <a:gdLst>
                <a:gd name="T0" fmla="*/ 0 w 125"/>
                <a:gd name="T1" fmla="*/ 89 h 99"/>
                <a:gd name="T2" fmla="*/ 8 w 125"/>
                <a:gd name="T3" fmla="*/ 89 h 99"/>
                <a:gd name="T4" fmla="*/ 10 w 125"/>
                <a:gd name="T5" fmla="*/ 91 h 99"/>
                <a:gd name="T6" fmla="*/ 10 w 125"/>
                <a:gd name="T7" fmla="*/ 89 h 99"/>
                <a:gd name="T8" fmla="*/ 10 w 125"/>
                <a:gd name="T9" fmla="*/ 84 h 99"/>
                <a:gd name="T10" fmla="*/ 14 w 125"/>
                <a:gd name="T11" fmla="*/ 80 h 99"/>
                <a:gd name="T12" fmla="*/ 16 w 125"/>
                <a:gd name="T13" fmla="*/ 76 h 99"/>
                <a:gd name="T14" fmla="*/ 19 w 125"/>
                <a:gd name="T15" fmla="*/ 72 h 99"/>
                <a:gd name="T16" fmla="*/ 19 w 125"/>
                <a:gd name="T17" fmla="*/ 70 h 99"/>
                <a:gd name="T18" fmla="*/ 21 w 125"/>
                <a:gd name="T19" fmla="*/ 70 h 99"/>
                <a:gd name="T20" fmla="*/ 23 w 125"/>
                <a:gd name="T21" fmla="*/ 68 h 99"/>
                <a:gd name="T22" fmla="*/ 27 w 125"/>
                <a:gd name="T23" fmla="*/ 65 h 99"/>
                <a:gd name="T24" fmla="*/ 31 w 125"/>
                <a:gd name="T25" fmla="*/ 65 h 99"/>
                <a:gd name="T26" fmla="*/ 33 w 125"/>
                <a:gd name="T27" fmla="*/ 65 h 99"/>
                <a:gd name="T28" fmla="*/ 34 w 125"/>
                <a:gd name="T29" fmla="*/ 65 h 99"/>
                <a:gd name="T30" fmla="*/ 42 w 125"/>
                <a:gd name="T31" fmla="*/ 57 h 99"/>
                <a:gd name="T32" fmla="*/ 53 w 125"/>
                <a:gd name="T33" fmla="*/ 44 h 99"/>
                <a:gd name="T34" fmla="*/ 59 w 125"/>
                <a:gd name="T35" fmla="*/ 46 h 99"/>
                <a:gd name="T36" fmla="*/ 67 w 125"/>
                <a:gd name="T37" fmla="*/ 46 h 99"/>
                <a:gd name="T38" fmla="*/ 72 w 125"/>
                <a:gd name="T39" fmla="*/ 31 h 99"/>
                <a:gd name="T40" fmla="*/ 76 w 125"/>
                <a:gd name="T41" fmla="*/ 29 h 99"/>
                <a:gd name="T42" fmla="*/ 80 w 125"/>
                <a:gd name="T43" fmla="*/ 23 h 99"/>
                <a:gd name="T44" fmla="*/ 80 w 125"/>
                <a:gd name="T45" fmla="*/ 17 h 99"/>
                <a:gd name="T46" fmla="*/ 86 w 125"/>
                <a:gd name="T47" fmla="*/ 10 h 99"/>
                <a:gd name="T48" fmla="*/ 91 w 125"/>
                <a:gd name="T49" fmla="*/ 4 h 99"/>
                <a:gd name="T50" fmla="*/ 93 w 125"/>
                <a:gd name="T51" fmla="*/ 0 h 99"/>
                <a:gd name="T52" fmla="*/ 97 w 125"/>
                <a:gd name="T53" fmla="*/ 0 h 99"/>
                <a:gd name="T54" fmla="*/ 103 w 125"/>
                <a:gd name="T55" fmla="*/ 4 h 99"/>
                <a:gd name="T56" fmla="*/ 104 w 125"/>
                <a:gd name="T57" fmla="*/ 8 h 99"/>
                <a:gd name="T58" fmla="*/ 104 w 125"/>
                <a:gd name="T59" fmla="*/ 12 h 99"/>
                <a:gd name="T60" fmla="*/ 104 w 125"/>
                <a:gd name="T61" fmla="*/ 15 h 99"/>
                <a:gd name="T62" fmla="*/ 108 w 125"/>
                <a:gd name="T63" fmla="*/ 15 h 99"/>
                <a:gd name="T64" fmla="*/ 112 w 125"/>
                <a:gd name="T65" fmla="*/ 17 h 99"/>
                <a:gd name="T66" fmla="*/ 120 w 125"/>
                <a:gd name="T67" fmla="*/ 25 h 99"/>
                <a:gd name="T68" fmla="*/ 125 w 125"/>
                <a:gd name="T69" fmla="*/ 29 h 99"/>
                <a:gd name="T70" fmla="*/ 125 w 125"/>
                <a:gd name="T71" fmla="*/ 31 h 99"/>
                <a:gd name="T72" fmla="*/ 118 w 125"/>
                <a:gd name="T73" fmla="*/ 29 h 99"/>
                <a:gd name="T74" fmla="*/ 116 w 125"/>
                <a:gd name="T75" fmla="*/ 31 h 99"/>
                <a:gd name="T76" fmla="*/ 116 w 125"/>
                <a:gd name="T77" fmla="*/ 40 h 99"/>
                <a:gd name="T78" fmla="*/ 104 w 125"/>
                <a:gd name="T79" fmla="*/ 46 h 99"/>
                <a:gd name="T80" fmla="*/ 78 w 125"/>
                <a:gd name="T81" fmla="*/ 59 h 99"/>
                <a:gd name="T82" fmla="*/ 61 w 125"/>
                <a:gd name="T83" fmla="*/ 87 h 99"/>
                <a:gd name="T84" fmla="*/ 21 w 125"/>
                <a:gd name="T85" fmla="*/ 97 h 99"/>
                <a:gd name="T86" fmla="*/ 0 w 125"/>
                <a:gd name="T87" fmla="*/ 89 h 99"/>
                <a:gd name="T88" fmla="*/ 0 w 125"/>
                <a:gd name="T89" fmla="*/ 89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25" h="99">
                  <a:moveTo>
                    <a:pt x="0" y="89"/>
                  </a:moveTo>
                  <a:lnTo>
                    <a:pt x="0" y="89"/>
                  </a:lnTo>
                  <a:lnTo>
                    <a:pt x="8" y="89"/>
                  </a:lnTo>
                  <a:lnTo>
                    <a:pt x="8" y="89"/>
                  </a:lnTo>
                  <a:lnTo>
                    <a:pt x="10" y="89"/>
                  </a:lnTo>
                  <a:lnTo>
                    <a:pt x="10" y="91"/>
                  </a:lnTo>
                  <a:lnTo>
                    <a:pt x="10" y="91"/>
                  </a:lnTo>
                  <a:lnTo>
                    <a:pt x="10" y="89"/>
                  </a:lnTo>
                  <a:lnTo>
                    <a:pt x="10" y="89"/>
                  </a:lnTo>
                  <a:lnTo>
                    <a:pt x="10" y="84"/>
                  </a:lnTo>
                  <a:lnTo>
                    <a:pt x="14" y="80"/>
                  </a:lnTo>
                  <a:lnTo>
                    <a:pt x="14" y="80"/>
                  </a:lnTo>
                  <a:lnTo>
                    <a:pt x="16" y="78"/>
                  </a:lnTo>
                  <a:lnTo>
                    <a:pt x="16" y="76"/>
                  </a:lnTo>
                  <a:lnTo>
                    <a:pt x="17" y="74"/>
                  </a:lnTo>
                  <a:lnTo>
                    <a:pt x="19" y="72"/>
                  </a:lnTo>
                  <a:lnTo>
                    <a:pt x="19" y="72"/>
                  </a:lnTo>
                  <a:lnTo>
                    <a:pt x="19" y="70"/>
                  </a:lnTo>
                  <a:lnTo>
                    <a:pt x="21" y="70"/>
                  </a:lnTo>
                  <a:lnTo>
                    <a:pt x="21" y="70"/>
                  </a:lnTo>
                  <a:lnTo>
                    <a:pt x="23" y="68"/>
                  </a:lnTo>
                  <a:lnTo>
                    <a:pt x="23" y="68"/>
                  </a:lnTo>
                  <a:lnTo>
                    <a:pt x="27" y="65"/>
                  </a:lnTo>
                  <a:lnTo>
                    <a:pt x="27" y="65"/>
                  </a:lnTo>
                  <a:lnTo>
                    <a:pt x="31" y="65"/>
                  </a:lnTo>
                  <a:lnTo>
                    <a:pt x="31" y="65"/>
                  </a:lnTo>
                  <a:lnTo>
                    <a:pt x="33" y="65"/>
                  </a:lnTo>
                  <a:lnTo>
                    <a:pt x="33" y="65"/>
                  </a:lnTo>
                  <a:lnTo>
                    <a:pt x="34" y="66"/>
                  </a:lnTo>
                  <a:lnTo>
                    <a:pt x="34" y="65"/>
                  </a:lnTo>
                  <a:lnTo>
                    <a:pt x="34" y="65"/>
                  </a:lnTo>
                  <a:lnTo>
                    <a:pt x="42" y="57"/>
                  </a:lnTo>
                  <a:lnTo>
                    <a:pt x="48" y="49"/>
                  </a:lnTo>
                  <a:lnTo>
                    <a:pt x="53" y="44"/>
                  </a:lnTo>
                  <a:lnTo>
                    <a:pt x="53" y="42"/>
                  </a:lnTo>
                  <a:lnTo>
                    <a:pt x="59" y="46"/>
                  </a:lnTo>
                  <a:lnTo>
                    <a:pt x="63" y="49"/>
                  </a:lnTo>
                  <a:lnTo>
                    <a:pt x="67" y="46"/>
                  </a:lnTo>
                  <a:lnTo>
                    <a:pt x="72" y="40"/>
                  </a:lnTo>
                  <a:lnTo>
                    <a:pt x="72" y="31"/>
                  </a:lnTo>
                  <a:lnTo>
                    <a:pt x="72" y="31"/>
                  </a:lnTo>
                  <a:lnTo>
                    <a:pt x="76" y="29"/>
                  </a:lnTo>
                  <a:lnTo>
                    <a:pt x="80" y="25"/>
                  </a:lnTo>
                  <a:lnTo>
                    <a:pt x="80" y="23"/>
                  </a:lnTo>
                  <a:lnTo>
                    <a:pt x="80" y="23"/>
                  </a:lnTo>
                  <a:lnTo>
                    <a:pt x="80" y="17"/>
                  </a:lnTo>
                  <a:lnTo>
                    <a:pt x="80" y="17"/>
                  </a:lnTo>
                  <a:lnTo>
                    <a:pt x="86" y="10"/>
                  </a:lnTo>
                  <a:lnTo>
                    <a:pt x="86" y="10"/>
                  </a:lnTo>
                  <a:lnTo>
                    <a:pt x="91" y="4"/>
                  </a:lnTo>
                  <a:lnTo>
                    <a:pt x="91" y="4"/>
                  </a:lnTo>
                  <a:lnTo>
                    <a:pt x="93" y="0"/>
                  </a:lnTo>
                  <a:lnTo>
                    <a:pt x="95" y="0"/>
                  </a:lnTo>
                  <a:lnTo>
                    <a:pt x="97" y="0"/>
                  </a:lnTo>
                  <a:lnTo>
                    <a:pt x="97" y="0"/>
                  </a:lnTo>
                  <a:lnTo>
                    <a:pt x="103" y="4"/>
                  </a:lnTo>
                  <a:lnTo>
                    <a:pt x="103" y="4"/>
                  </a:lnTo>
                  <a:lnTo>
                    <a:pt x="104" y="8"/>
                  </a:lnTo>
                  <a:lnTo>
                    <a:pt x="104" y="10"/>
                  </a:lnTo>
                  <a:lnTo>
                    <a:pt x="104" y="12"/>
                  </a:lnTo>
                  <a:lnTo>
                    <a:pt x="104" y="15"/>
                  </a:lnTo>
                  <a:lnTo>
                    <a:pt x="104" y="15"/>
                  </a:lnTo>
                  <a:lnTo>
                    <a:pt x="106" y="15"/>
                  </a:lnTo>
                  <a:lnTo>
                    <a:pt x="108" y="15"/>
                  </a:lnTo>
                  <a:lnTo>
                    <a:pt x="110" y="15"/>
                  </a:lnTo>
                  <a:lnTo>
                    <a:pt x="112" y="17"/>
                  </a:lnTo>
                  <a:lnTo>
                    <a:pt x="112" y="17"/>
                  </a:lnTo>
                  <a:lnTo>
                    <a:pt x="120" y="25"/>
                  </a:lnTo>
                  <a:lnTo>
                    <a:pt x="121" y="25"/>
                  </a:lnTo>
                  <a:lnTo>
                    <a:pt x="125" y="29"/>
                  </a:lnTo>
                  <a:lnTo>
                    <a:pt x="125" y="31"/>
                  </a:lnTo>
                  <a:lnTo>
                    <a:pt x="125" y="31"/>
                  </a:lnTo>
                  <a:lnTo>
                    <a:pt x="120" y="29"/>
                  </a:lnTo>
                  <a:lnTo>
                    <a:pt x="118" y="29"/>
                  </a:lnTo>
                  <a:lnTo>
                    <a:pt x="116" y="31"/>
                  </a:lnTo>
                  <a:lnTo>
                    <a:pt x="116" y="31"/>
                  </a:lnTo>
                  <a:lnTo>
                    <a:pt x="116" y="31"/>
                  </a:lnTo>
                  <a:lnTo>
                    <a:pt x="116" y="40"/>
                  </a:lnTo>
                  <a:lnTo>
                    <a:pt x="112" y="46"/>
                  </a:lnTo>
                  <a:lnTo>
                    <a:pt x="104" y="46"/>
                  </a:lnTo>
                  <a:lnTo>
                    <a:pt x="78" y="44"/>
                  </a:lnTo>
                  <a:lnTo>
                    <a:pt x="78" y="59"/>
                  </a:lnTo>
                  <a:lnTo>
                    <a:pt x="70" y="68"/>
                  </a:lnTo>
                  <a:lnTo>
                    <a:pt x="61" y="87"/>
                  </a:lnTo>
                  <a:lnTo>
                    <a:pt x="33" y="89"/>
                  </a:lnTo>
                  <a:lnTo>
                    <a:pt x="21" y="97"/>
                  </a:lnTo>
                  <a:lnTo>
                    <a:pt x="8" y="99"/>
                  </a:lnTo>
                  <a:lnTo>
                    <a:pt x="0" y="89"/>
                  </a:lnTo>
                  <a:lnTo>
                    <a:pt x="0" y="89"/>
                  </a:lnTo>
                  <a:lnTo>
                    <a:pt x="0" y="89"/>
                  </a:lnTo>
                  <a:close/>
                </a:path>
              </a:pathLst>
            </a:custGeom>
            <a:solidFill>
              <a:schemeClr val="bg1">
                <a:lumMod val="85000"/>
              </a:schemeClr>
            </a:solidFill>
            <a:ln w="635" cap="rnd">
              <a:solidFill>
                <a:schemeClr val="bg1">
                  <a:alpha val="17000"/>
                </a:schemeClr>
              </a:solidFill>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49" name="Freeform 349">
              <a:extLst>
                <a:ext uri="{FF2B5EF4-FFF2-40B4-BE49-F238E27FC236}">
                  <a16:creationId xmlns:a16="http://schemas.microsoft.com/office/drawing/2014/main" id="{D2C7C517-9E54-8745-AD95-DF2FF0C84CB0}"/>
                </a:ext>
              </a:extLst>
            </p:cNvPr>
            <p:cNvSpPr>
              <a:spLocks/>
            </p:cNvSpPr>
            <p:nvPr userDrawn="1"/>
          </p:nvSpPr>
          <p:spPr bwMode="auto">
            <a:xfrm>
              <a:off x="3332024" y="3188011"/>
              <a:ext cx="190858" cy="128635"/>
            </a:xfrm>
            <a:custGeom>
              <a:avLst/>
              <a:gdLst>
                <a:gd name="T0" fmla="*/ 0 w 125"/>
                <a:gd name="T1" fmla="*/ 89 h 99"/>
                <a:gd name="T2" fmla="*/ 8 w 125"/>
                <a:gd name="T3" fmla="*/ 89 h 99"/>
                <a:gd name="T4" fmla="*/ 10 w 125"/>
                <a:gd name="T5" fmla="*/ 91 h 99"/>
                <a:gd name="T6" fmla="*/ 10 w 125"/>
                <a:gd name="T7" fmla="*/ 89 h 99"/>
                <a:gd name="T8" fmla="*/ 10 w 125"/>
                <a:gd name="T9" fmla="*/ 84 h 99"/>
                <a:gd name="T10" fmla="*/ 14 w 125"/>
                <a:gd name="T11" fmla="*/ 80 h 99"/>
                <a:gd name="T12" fmla="*/ 16 w 125"/>
                <a:gd name="T13" fmla="*/ 76 h 99"/>
                <a:gd name="T14" fmla="*/ 19 w 125"/>
                <a:gd name="T15" fmla="*/ 72 h 99"/>
                <a:gd name="T16" fmla="*/ 19 w 125"/>
                <a:gd name="T17" fmla="*/ 70 h 99"/>
                <a:gd name="T18" fmla="*/ 21 w 125"/>
                <a:gd name="T19" fmla="*/ 70 h 99"/>
                <a:gd name="T20" fmla="*/ 23 w 125"/>
                <a:gd name="T21" fmla="*/ 68 h 99"/>
                <a:gd name="T22" fmla="*/ 27 w 125"/>
                <a:gd name="T23" fmla="*/ 65 h 99"/>
                <a:gd name="T24" fmla="*/ 31 w 125"/>
                <a:gd name="T25" fmla="*/ 65 h 99"/>
                <a:gd name="T26" fmla="*/ 33 w 125"/>
                <a:gd name="T27" fmla="*/ 65 h 99"/>
                <a:gd name="T28" fmla="*/ 34 w 125"/>
                <a:gd name="T29" fmla="*/ 65 h 99"/>
                <a:gd name="T30" fmla="*/ 42 w 125"/>
                <a:gd name="T31" fmla="*/ 57 h 99"/>
                <a:gd name="T32" fmla="*/ 53 w 125"/>
                <a:gd name="T33" fmla="*/ 44 h 99"/>
                <a:gd name="T34" fmla="*/ 59 w 125"/>
                <a:gd name="T35" fmla="*/ 46 h 99"/>
                <a:gd name="T36" fmla="*/ 67 w 125"/>
                <a:gd name="T37" fmla="*/ 46 h 99"/>
                <a:gd name="T38" fmla="*/ 72 w 125"/>
                <a:gd name="T39" fmla="*/ 31 h 99"/>
                <a:gd name="T40" fmla="*/ 76 w 125"/>
                <a:gd name="T41" fmla="*/ 29 h 99"/>
                <a:gd name="T42" fmla="*/ 80 w 125"/>
                <a:gd name="T43" fmla="*/ 23 h 99"/>
                <a:gd name="T44" fmla="*/ 80 w 125"/>
                <a:gd name="T45" fmla="*/ 17 h 99"/>
                <a:gd name="T46" fmla="*/ 86 w 125"/>
                <a:gd name="T47" fmla="*/ 10 h 99"/>
                <a:gd name="T48" fmla="*/ 91 w 125"/>
                <a:gd name="T49" fmla="*/ 4 h 99"/>
                <a:gd name="T50" fmla="*/ 93 w 125"/>
                <a:gd name="T51" fmla="*/ 0 h 99"/>
                <a:gd name="T52" fmla="*/ 97 w 125"/>
                <a:gd name="T53" fmla="*/ 0 h 99"/>
                <a:gd name="T54" fmla="*/ 103 w 125"/>
                <a:gd name="T55" fmla="*/ 4 h 99"/>
                <a:gd name="T56" fmla="*/ 104 w 125"/>
                <a:gd name="T57" fmla="*/ 8 h 99"/>
                <a:gd name="T58" fmla="*/ 104 w 125"/>
                <a:gd name="T59" fmla="*/ 12 h 99"/>
                <a:gd name="T60" fmla="*/ 104 w 125"/>
                <a:gd name="T61" fmla="*/ 15 h 99"/>
                <a:gd name="T62" fmla="*/ 108 w 125"/>
                <a:gd name="T63" fmla="*/ 15 h 99"/>
                <a:gd name="T64" fmla="*/ 112 w 125"/>
                <a:gd name="T65" fmla="*/ 17 h 99"/>
                <a:gd name="T66" fmla="*/ 120 w 125"/>
                <a:gd name="T67" fmla="*/ 25 h 99"/>
                <a:gd name="T68" fmla="*/ 125 w 125"/>
                <a:gd name="T69" fmla="*/ 29 h 99"/>
                <a:gd name="T70" fmla="*/ 125 w 125"/>
                <a:gd name="T71" fmla="*/ 31 h 99"/>
                <a:gd name="T72" fmla="*/ 118 w 125"/>
                <a:gd name="T73" fmla="*/ 29 h 99"/>
                <a:gd name="T74" fmla="*/ 116 w 125"/>
                <a:gd name="T75" fmla="*/ 31 h 99"/>
                <a:gd name="T76" fmla="*/ 116 w 125"/>
                <a:gd name="T77" fmla="*/ 40 h 99"/>
                <a:gd name="T78" fmla="*/ 104 w 125"/>
                <a:gd name="T79" fmla="*/ 46 h 99"/>
                <a:gd name="T80" fmla="*/ 78 w 125"/>
                <a:gd name="T81" fmla="*/ 59 h 99"/>
                <a:gd name="T82" fmla="*/ 61 w 125"/>
                <a:gd name="T83" fmla="*/ 87 h 99"/>
                <a:gd name="T84" fmla="*/ 21 w 125"/>
                <a:gd name="T85" fmla="*/ 97 h 99"/>
                <a:gd name="T86" fmla="*/ 0 w 125"/>
                <a:gd name="T87" fmla="*/ 89 h 99"/>
                <a:gd name="T88" fmla="*/ 0 w 125"/>
                <a:gd name="T89" fmla="*/ 89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25" h="99">
                  <a:moveTo>
                    <a:pt x="0" y="89"/>
                  </a:moveTo>
                  <a:lnTo>
                    <a:pt x="0" y="89"/>
                  </a:lnTo>
                  <a:lnTo>
                    <a:pt x="8" y="89"/>
                  </a:lnTo>
                  <a:lnTo>
                    <a:pt x="8" y="89"/>
                  </a:lnTo>
                  <a:lnTo>
                    <a:pt x="10" y="89"/>
                  </a:lnTo>
                  <a:lnTo>
                    <a:pt x="10" y="91"/>
                  </a:lnTo>
                  <a:lnTo>
                    <a:pt x="10" y="91"/>
                  </a:lnTo>
                  <a:lnTo>
                    <a:pt x="10" y="89"/>
                  </a:lnTo>
                  <a:lnTo>
                    <a:pt x="10" y="89"/>
                  </a:lnTo>
                  <a:lnTo>
                    <a:pt x="10" y="84"/>
                  </a:lnTo>
                  <a:lnTo>
                    <a:pt x="14" y="80"/>
                  </a:lnTo>
                  <a:lnTo>
                    <a:pt x="14" y="80"/>
                  </a:lnTo>
                  <a:lnTo>
                    <a:pt x="16" y="78"/>
                  </a:lnTo>
                  <a:lnTo>
                    <a:pt x="16" y="76"/>
                  </a:lnTo>
                  <a:lnTo>
                    <a:pt x="17" y="74"/>
                  </a:lnTo>
                  <a:lnTo>
                    <a:pt x="19" y="72"/>
                  </a:lnTo>
                  <a:lnTo>
                    <a:pt x="19" y="72"/>
                  </a:lnTo>
                  <a:lnTo>
                    <a:pt x="19" y="70"/>
                  </a:lnTo>
                  <a:lnTo>
                    <a:pt x="21" y="70"/>
                  </a:lnTo>
                  <a:lnTo>
                    <a:pt x="21" y="70"/>
                  </a:lnTo>
                  <a:lnTo>
                    <a:pt x="23" y="68"/>
                  </a:lnTo>
                  <a:lnTo>
                    <a:pt x="23" y="68"/>
                  </a:lnTo>
                  <a:lnTo>
                    <a:pt x="27" y="65"/>
                  </a:lnTo>
                  <a:lnTo>
                    <a:pt x="27" y="65"/>
                  </a:lnTo>
                  <a:lnTo>
                    <a:pt x="31" y="65"/>
                  </a:lnTo>
                  <a:lnTo>
                    <a:pt x="31" y="65"/>
                  </a:lnTo>
                  <a:lnTo>
                    <a:pt x="33" y="65"/>
                  </a:lnTo>
                  <a:lnTo>
                    <a:pt x="33" y="65"/>
                  </a:lnTo>
                  <a:lnTo>
                    <a:pt x="34" y="66"/>
                  </a:lnTo>
                  <a:lnTo>
                    <a:pt x="34" y="65"/>
                  </a:lnTo>
                  <a:lnTo>
                    <a:pt x="34" y="65"/>
                  </a:lnTo>
                  <a:lnTo>
                    <a:pt x="42" y="57"/>
                  </a:lnTo>
                  <a:lnTo>
                    <a:pt x="48" y="49"/>
                  </a:lnTo>
                  <a:lnTo>
                    <a:pt x="53" y="44"/>
                  </a:lnTo>
                  <a:lnTo>
                    <a:pt x="53" y="42"/>
                  </a:lnTo>
                  <a:lnTo>
                    <a:pt x="59" y="46"/>
                  </a:lnTo>
                  <a:lnTo>
                    <a:pt x="63" y="49"/>
                  </a:lnTo>
                  <a:lnTo>
                    <a:pt x="67" y="46"/>
                  </a:lnTo>
                  <a:lnTo>
                    <a:pt x="72" y="40"/>
                  </a:lnTo>
                  <a:lnTo>
                    <a:pt x="72" y="31"/>
                  </a:lnTo>
                  <a:lnTo>
                    <a:pt x="72" y="31"/>
                  </a:lnTo>
                  <a:lnTo>
                    <a:pt x="76" y="29"/>
                  </a:lnTo>
                  <a:lnTo>
                    <a:pt x="80" y="25"/>
                  </a:lnTo>
                  <a:lnTo>
                    <a:pt x="80" y="23"/>
                  </a:lnTo>
                  <a:lnTo>
                    <a:pt x="80" y="23"/>
                  </a:lnTo>
                  <a:lnTo>
                    <a:pt x="80" y="17"/>
                  </a:lnTo>
                  <a:lnTo>
                    <a:pt x="80" y="17"/>
                  </a:lnTo>
                  <a:lnTo>
                    <a:pt x="86" y="10"/>
                  </a:lnTo>
                  <a:lnTo>
                    <a:pt x="86" y="10"/>
                  </a:lnTo>
                  <a:lnTo>
                    <a:pt x="91" y="4"/>
                  </a:lnTo>
                  <a:lnTo>
                    <a:pt x="91" y="4"/>
                  </a:lnTo>
                  <a:lnTo>
                    <a:pt x="93" y="0"/>
                  </a:lnTo>
                  <a:lnTo>
                    <a:pt x="95" y="0"/>
                  </a:lnTo>
                  <a:lnTo>
                    <a:pt x="97" y="0"/>
                  </a:lnTo>
                  <a:lnTo>
                    <a:pt x="97" y="0"/>
                  </a:lnTo>
                  <a:lnTo>
                    <a:pt x="103" y="4"/>
                  </a:lnTo>
                  <a:lnTo>
                    <a:pt x="103" y="4"/>
                  </a:lnTo>
                  <a:lnTo>
                    <a:pt x="104" y="8"/>
                  </a:lnTo>
                  <a:lnTo>
                    <a:pt x="104" y="10"/>
                  </a:lnTo>
                  <a:lnTo>
                    <a:pt x="104" y="12"/>
                  </a:lnTo>
                  <a:lnTo>
                    <a:pt x="104" y="15"/>
                  </a:lnTo>
                  <a:lnTo>
                    <a:pt x="104" y="15"/>
                  </a:lnTo>
                  <a:lnTo>
                    <a:pt x="106" y="15"/>
                  </a:lnTo>
                  <a:lnTo>
                    <a:pt x="108" y="15"/>
                  </a:lnTo>
                  <a:lnTo>
                    <a:pt x="110" y="15"/>
                  </a:lnTo>
                  <a:lnTo>
                    <a:pt x="112" y="17"/>
                  </a:lnTo>
                  <a:lnTo>
                    <a:pt x="112" y="17"/>
                  </a:lnTo>
                  <a:lnTo>
                    <a:pt x="120" y="25"/>
                  </a:lnTo>
                  <a:lnTo>
                    <a:pt x="121" y="25"/>
                  </a:lnTo>
                  <a:lnTo>
                    <a:pt x="125" y="29"/>
                  </a:lnTo>
                  <a:lnTo>
                    <a:pt x="125" y="31"/>
                  </a:lnTo>
                  <a:lnTo>
                    <a:pt x="125" y="31"/>
                  </a:lnTo>
                  <a:lnTo>
                    <a:pt x="120" y="29"/>
                  </a:lnTo>
                  <a:lnTo>
                    <a:pt x="118" y="29"/>
                  </a:lnTo>
                  <a:lnTo>
                    <a:pt x="116" y="31"/>
                  </a:lnTo>
                  <a:lnTo>
                    <a:pt x="116" y="31"/>
                  </a:lnTo>
                  <a:lnTo>
                    <a:pt x="116" y="31"/>
                  </a:lnTo>
                  <a:lnTo>
                    <a:pt x="116" y="40"/>
                  </a:lnTo>
                  <a:lnTo>
                    <a:pt x="112" y="46"/>
                  </a:lnTo>
                  <a:lnTo>
                    <a:pt x="104" y="46"/>
                  </a:lnTo>
                  <a:lnTo>
                    <a:pt x="78" y="44"/>
                  </a:lnTo>
                  <a:lnTo>
                    <a:pt x="78" y="59"/>
                  </a:lnTo>
                  <a:lnTo>
                    <a:pt x="70" y="68"/>
                  </a:lnTo>
                  <a:lnTo>
                    <a:pt x="61" y="87"/>
                  </a:lnTo>
                  <a:lnTo>
                    <a:pt x="33" y="89"/>
                  </a:lnTo>
                  <a:lnTo>
                    <a:pt x="21" y="97"/>
                  </a:lnTo>
                  <a:lnTo>
                    <a:pt x="8" y="99"/>
                  </a:lnTo>
                  <a:lnTo>
                    <a:pt x="0" y="89"/>
                  </a:lnTo>
                  <a:lnTo>
                    <a:pt x="0" y="89"/>
                  </a:lnTo>
                  <a:lnTo>
                    <a:pt x="0" y="89"/>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50" name="Freeform 350">
              <a:extLst>
                <a:ext uri="{FF2B5EF4-FFF2-40B4-BE49-F238E27FC236}">
                  <a16:creationId xmlns:a16="http://schemas.microsoft.com/office/drawing/2014/main" id="{10CCA59E-4F68-9442-8D98-0EBD50D80E4D}"/>
                </a:ext>
              </a:extLst>
            </p:cNvPr>
            <p:cNvSpPr>
              <a:spLocks/>
            </p:cNvSpPr>
            <p:nvPr userDrawn="1"/>
          </p:nvSpPr>
          <p:spPr bwMode="auto">
            <a:xfrm>
              <a:off x="3412948" y="3228291"/>
              <a:ext cx="29010" cy="23388"/>
            </a:xfrm>
            <a:custGeom>
              <a:avLst/>
              <a:gdLst>
                <a:gd name="T0" fmla="*/ 0 w 19"/>
                <a:gd name="T1" fmla="*/ 11 h 18"/>
                <a:gd name="T2" fmla="*/ 6 w 19"/>
                <a:gd name="T3" fmla="*/ 15 h 18"/>
                <a:gd name="T4" fmla="*/ 10 w 19"/>
                <a:gd name="T5" fmla="*/ 18 h 18"/>
                <a:gd name="T6" fmla="*/ 14 w 19"/>
                <a:gd name="T7" fmla="*/ 15 h 18"/>
                <a:gd name="T8" fmla="*/ 19 w 19"/>
                <a:gd name="T9" fmla="*/ 9 h 18"/>
                <a:gd name="T10" fmla="*/ 19 w 19"/>
                <a:gd name="T11" fmla="*/ 0 h 18"/>
                <a:gd name="T12" fmla="*/ 12 w 19"/>
                <a:gd name="T13" fmla="*/ 0 h 18"/>
                <a:gd name="T14" fmla="*/ 8 w 19"/>
                <a:gd name="T15" fmla="*/ 5 h 18"/>
                <a:gd name="T16" fmla="*/ 0 w 19"/>
                <a:gd name="T17" fmla="*/ 11 h 18"/>
                <a:gd name="T18" fmla="*/ 0 w 19"/>
                <a:gd name="T19" fmla="*/ 11 h 18"/>
                <a:gd name="T20" fmla="*/ 0 w 19"/>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 h="18">
                  <a:moveTo>
                    <a:pt x="0" y="11"/>
                  </a:moveTo>
                  <a:lnTo>
                    <a:pt x="6" y="15"/>
                  </a:lnTo>
                  <a:lnTo>
                    <a:pt x="10" y="18"/>
                  </a:lnTo>
                  <a:lnTo>
                    <a:pt x="14" y="15"/>
                  </a:lnTo>
                  <a:lnTo>
                    <a:pt x="19" y="9"/>
                  </a:lnTo>
                  <a:lnTo>
                    <a:pt x="19" y="0"/>
                  </a:lnTo>
                  <a:lnTo>
                    <a:pt x="12" y="0"/>
                  </a:lnTo>
                  <a:lnTo>
                    <a:pt x="8" y="5"/>
                  </a:lnTo>
                  <a:lnTo>
                    <a:pt x="0" y="11"/>
                  </a:lnTo>
                  <a:lnTo>
                    <a:pt x="0" y="11"/>
                  </a:lnTo>
                  <a:lnTo>
                    <a:pt x="0" y="11"/>
                  </a:lnTo>
                  <a:close/>
                </a:path>
              </a:pathLst>
            </a:custGeom>
            <a:solidFill>
              <a:schemeClr val="bg1">
                <a:lumMod val="85000"/>
              </a:schemeClr>
            </a:solidFill>
            <a:ln w="635" cap="rnd">
              <a:solidFill>
                <a:schemeClr val="bg1">
                  <a:alpha val="17000"/>
                </a:schemeClr>
              </a:solidFill>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51" name="Freeform 351">
              <a:extLst>
                <a:ext uri="{FF2B5EF4-FFF2-40B4-BE49-F238E27FC236}">
                  <a16:creationId xmlns:a16="http://schemas.microsoft.com/office/drawing/2014/main" id="{E2E96132-39B4-0548-8E7D-804A6C16F690}"/>
                </a:ext>
              </a:extLst>
            </p:cNvPr>
            <p:cNvSpPr>
              <a:spLocks/>
            </p:cNvSpPr>
            <p:nvPr userDrawn="1"/>
          </p:nvSpPr>
          <p:spPr bwMode="auto">
            <a:xfrm>
              <a:off x="3412948" y="3228291"/>
              <a:ext cx="29010" cy="23388"/>
            </a:xfrm>
            <a:custGeom>
              <a:avLst/>
              <a:gdLst>
                <a:gd name="T0" fmla="*/ 0 w 19"/>
                <a:gd name="T1" fmla="*/ 11 h 18"/>
                <a:gd name="T2" fmla="*/ 6 w 19"/>
                <a:gd name="T3" fmla="*/ 15 h 18"/>
                <a:gd name="T4" fmla="*/ 10 w 19"/>
                <a:gd name="T5" fmla="*/ 18 h 18"/>
                <a:gd name="T6" fmla="*/ 14 w 19"/>
                <a:gd name="T7" fmla="*/ 15 h 18"/>
                <a:gd name="T8" fmla="*/ 19 w 19"/>
                <a:gd name="T9" fmla="*/ 9 h 18"/>
                <a:gd name="T10" fmla="*/ 19 w 19"/>
                <a:gd name="T11" fmla="*/ 0 h 18"/>
                <a:gd name="T12" fmla="*/ 12 w 19"/>
                <a:gd name="T13" fmla="*/ 0 h 18"/>
                <a:gd name="T14" fmla="*/ 8 w 19"/>
                <a:gd name="T15" fmla="*/ 5 h 18"/>
                <a:gd name="T16" fmla="*/ 0 w 19"/>
                <a:gd name="T17" fmla="*/ 11 h 18"/>
                <a:gd name="T18" fmla="*/ 0 w 19"/>
                <a:gd name="T19" fmla="*/ 11 h 18"/>
                <a:gd name="T20" fmla="*/ 0 w 19"/>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 h="18">
                  <a:moveTo>
                    <a:pt x="0" y="11"/>
                  </a:moveTo>
                  <a:lnTo>
                    <a:pt x="6" y="15"/>
                  </a:lnTo>
                  <a:lnTo>
                    <a:pt x="10" y="18"/>
                  </a:lnTo>
                  <a:lnTo>
                    <a:pt x="14" y="15"/>
                  </a:lnTo>
                  <a:lnTo>
                    <a:pt x="19" y="9"/>
                  </a:lnTo>
                  <a:lnTo>
                    <a:pt x="19" y="0"/>
                  </a:lnTo>
                  <a:lnTo>
                    <a:pt x="12" y="0"/>
                  </a:lnTo>
                  <a:lnTo>
                    <a:pt x="8" y="5"/>
                  </a:lnTo>
                  <a:lnTo>
                    <a:pt x="0" y="11"/>
                  </a:lnTo>
                  <a:lnTo>
                    <a:pt x="0" y="11"/>
                  </a:lnTo>
                  <a:lnTo>
                    <a:pt x="0" y="11"/>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52" name="Freeform 352">
              <a:extLst>
                <a:ext uri="{FF2B5EF4-FFF2-40B4-BE49-F238E27FC236}">
                  <a16:creationId xmlns:a16="http://schemas.microsoft.com/office/drawing/2014/main" id="{609BF004-19F4-6449-897F-FB7E15DF1B6A}"/>
                </a:ext>
              </a:extLst>
            </p:cNvPr>
            <p:cNvSpPr>
              <a:spLocks/>
            </p:cNvSpPr>
            <p:nvPr userDrawn="1"/>
          </p:nvSpPr>
          <p:spPr bwMode="auto">
            <a:xfrm>
              <a:off x="3590064" y="3132140"/>
              <a:ext cx="100773" cy="80559"/>
            </a:xfrm>
            <a:custGeom>
              <a:avLst/>
              <a:gdLst>
                <a:gd name="T0" fmla="*/ 0 w 66"/>
                <a:gd name="T1" fmla="*/ 41 h 62"/>
                <a:gd name="T2" fmla="*/ 0 w 66"/>
                <a:gd name="T3" fmla="*/ 38 h 62"/>
                <a:gd name="T4" fmla="*/ 2 w 66"/>
                <a:gd name="T5" fmla="*/ 36 h 62"/>
                <a:gd name="T6" fmla="*/ 4 w 66"/>
                <a:gd name="T7" fmla="*/ 30 h 62"/>
                <a:gd name="T8" fmla="*/ 5 w 66"/>
                <a:gd name="T9" fmla="*/ 26 h 62"/>
                <a:gd name="T10" fmla="*/ 9 w 66"/>
                <a:gd name="T11" fmla="*/ 24 h 62"/>
                <a:gd name="T12" fmla="*/ 13 w 66"/>
                <a:gd name="T13" fmla="*/ 24 h 62"/>
                <a:gd name="T14" fmla="*/ 19 w 66"/>
                <a:gd name="T15" fmla="*/ 21 h 62"/>
                <a:gd name="T16" fmla="*/ 22 w 66"/>
                <a:gd name="T17" fmla="*/ 17 h 62"/>
                <a:gd name="T18" fmla="*/ 22 w 66"/>
                <a:gd name="T19" fmla="*/ 13 h 62"/>
                <a:gd name="T20" fmla="*/ 22 w 66"/>
                <a:gd name="T21" fmla="*/ 15 h 62"/>
                <a:gd name="T22" fmla="*/ 26 w 66"/>
                <a:gd name="T23" fmla="*/ 21 h 62"/>
                <a:gd name="T24" fmla="*/ 26 w 66"/>
                <a:gd name="T25" fmla="*/ 22 h 62"/>
                <a:gd name="T26" fmla="*/ 28 w 66"/>
                <a:gd name="T27" fmla="*/ 22 h 62"/>
                <a:gd name="T28" fmla="*/ 30 w 66"/>
                <a:gd name="T29" fmla="*/ 24 h 62"/>
                <a:gd name="T30" fmla="*/ 34 w 66"/>
                <a:gd name="T31" fmla="*/ 22 h 62"/>
                <a:gd name="T32" fmla="*/ 39 w 66"/>
                <a:gd name="T33" fmla="*/ 17 h 62"/>
                <a:gd name="T34" fmla="*/ 43 w 66"/>
                <a:gd name="T35" fmla="*/ 9 h 62"/>
                <a:gd name="T36" fmla="*/ 47 w 66"/>
                <a:gd name="T37" fmla="*/ 9 h 62"/>
                <a:gd name="T38" fmla="*/ 53 w 66"/>
                <a:gd name="T39" fmla="*/ 4 h 62"/>
                <a:gd name="T40" fmla="*/ 55 w 66"/>
                <a:gd name="T41" fmla="*/ 0 h 62"/>
                <a:gd name="T42" fmla="*/ 62 w 66"/>
                <a:gd name="T43" fmla="*/ 7 h 62"/>
                <a:gd name="T44" fmla="*/ 60 w 66"/>
                <a:gd name="T45" fmla="*/ 9 h 62"/>
                <a:gd name="T46" fmla="*/ 58 w 66"/>
                <a:gd name="T47" fmla="*/ 13 h 62"/>
                <a:gd name="T48" fmla="*/ 58 w 66"/>
                <a:gd name="T49" fmla="*/ 21 h 62"/>
                <a:gd name="T50" fmla="*/ 58 w 66"/>
                <a:gd name="T51" fmla="*/ 26 h 62"/>
                <a:gd name="T52" fmla="*/ 62 w 66"/>
                <a:gd name="T53" fmla="*/ 36 h 62"/>
                <a:gd name="T54" fmla="*/ 64 w 66"/>
                <a:gd name="T55" fmla="*/ 36 h 62"/>
                <a:gd name="T56" fmla="*/ 64 w 66"/>
                <a:gd name="T57" fmla="*/ 40 h 62"/>
                <a:gd name="T58" fmla="*/ 62 w 66"/>
                <a:gd name="T59" fmla="*/ 43 h 62"/>
                <a:gd name="T60" fmla="*/ 58 w 66"/>
                <a:gd name="T61" fmla="*/ 47 h 62"/>
                <a:gd name="T62" fmla="*/ 55 w 66"/>
                <a:gd name="T63" fmla="*/ 47 h 62"/>
                <a:gd name="T64" fmla="*/ 51 w 66"/>
                <a:gd name="T65" fmla="*/ 43 h 62"/>
                <a:gd name="T66" fmla="*/ 51 w 66"/>
                <a:gd name="T67" fmla="*/ 57 h 62"/>
                <a:gd name="T68" fmla="*/ 53 w 66"/>
                <a:gd name="T69" fmla="*/ 58 h 62"/>
                <a:gd name="T70" fmla="*/ 51 w 66"/>
                <a:gd name="T71" fmla="*/ 60 h 62"/>
                <a:gd name="T72" fmla="*/ 41 w 66"/>
                <a:gd name="T73" fmla="*/ 60 h 62"/>
                <a:gd name="T74" fmla="*/ 41 w 66"/>
                <a:gd name="T75" fmla="*/ 60 h 62"/>
                <a:gd name="T76" fmla="*/ 38 w 66"/>
                <a:gd name="T77" fmla="*/ 62 h 62"/>
                <a:gd name="T78" fmla="*/ 34 w 66"/>
                <a:gd name="T79" fmla="*/ 60 h 62"/>
                <a:gd name="T80" fmla="*/ 28 w 66"/>
                <a:gd name="T81" fmla="*/ 57 h 62"/>
                <a:gd name="T82" fmla="*/ 26 w 66"/>
                <a:gd name="T83" fmla="*/ 53 h 62"/>
                <a:gd name="T84" fmla="*/ 24 w 66"/>
                <a:gd name="T85" fmla="*/ 51 h 62"/>
                <a:gd name="T86" fmla="*/ 26 w 66"/>
                <a:gd name="T87" fmla="*/ 47 h 62"/>
                <a:gd name="T88" fmla="*/ 30 w 66"/>
                <a:gd name="T89" fmla="*/ 41 h 62"/>
                <a:gd name="T90" fmla="*/ 28 w 66"/>
                <a:gd name="T91" fmla="*/ 34 h 62"/>
                <a:gd name="T92" fmla="*/ 19 w 66"/>
                <a:gd name="T93" fmla="*/ 30 h 62"/>
                <a:gd name="T94" fmla="*/ 17 w 66"/>
                <a:gd name="T95" fmla="*/ 32 h 62"/>
                <a:gd name="T96" fmla="*/ 13 w 66"/>
                <a:gd name="T97" fmla="*/ 34 h 62"/>
                <a:gd name="T98" fmla="*/ 5 w 66"/>
                <a:gd name="T99" fmla="*/ 36 h 62"/>
                <a:gd name="T100" fmla="*/ 0 w 66"/>
                <a:gd name="T101" fmla="*/ 41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6" h="62">
                  <a:moveTo>
                    <a:pt x="0" y="41"/>
                  </a:moveTo>
                  <a:lnTo>
                    <a:pt x="0" y="41"/>
                  </a:lnTo>
                  <a:lnTo>
                    <a:pt x="0" y="40"/>
                  </a:lnTo>
                  <a:lnTo>
                    <a:pt x="0" y="38"/>
                  </a:lnTo>
                  <a:lnTo>
                    <a:pt x="2" y="36"/>
                  </a:lnTo>
                  <a:lnTo>
                    <a:pt x="2" y="36"/>
                  </a:lnTo>
                  <a:lnTo>
                    <a:pt x="2" y="34"/>
                  </a:lnTo>
                  <a:lnTo>
                    <a:pt x="4" y="30"/>
                  </a:lnTo>
                  <a:lnTo>
                    <a:pt x="5" y="26"/>
                  </a:lnTo>
                  <a:lnTo>
                    <a:pt x="5" y="26"/>
                  </a:lnTo>
                  <a:lnTo>
                    <a:pt x="7" y="26"/>
                  </a:lnTo>
                  <a:lnTo>
                    <a:pt x="9" y="24"/>
                  </a:lnTo>
                  <a:lnTo>
                    <a:pt x="13" y="24"/>
                  </a:lnTo>
                  <a:lnTo>
                    <a:pt x="13" y="24"/>
                  </a:lnTo>
                  <a:lnTo>
                    <a:pt x="13" y="24"/>
                  </a:lnTo>
                  <a:lnTo>
                    <a:pt x="19" y="21"/>
                  </a:lnTo>
                  <a:lnTo>
                    <a:pt x="22" y="17"/>
                  </a:lnTo>
                  <a:lnTo>
                    <a:pt x="22" y="17"/>
                  </a:lnTo>
                  <a:lnTo>
                    <a:pt x="22" y="15"/>
                  </a:lnTo>
                  <a:lnTo>
                    <a:pt x="22" y="13"/>
                  </a:lnTo>
                  <a:lnTo>
                    <a:pt x="22" y="15"/>
                  </a:lnTo>
                  <a:lnTo>
                    <a:pt x="22" y="15"/>
                  </a:lnTo>
                  <a:lnTo>
                    <a:pt x="24" y="17"/>
                  </a:lnTo>
                  <a:lnTo>
                    <a:pt x="26" y="21"/>
                  </a:lnTo>
                  <a:lnTo>
                    <a:pt x="26" y="22"/>
                  </a:lnTo>
                  <a:lnTo>
                    <a:pt x="26" y="22"/>
                  </a:lnTo>
                  <a:lnTo>
                    <a:pt x="28" y="22"/>
                  </a:lnTo>
                  <a:lnTo>
                    <a:pt x="28" y="22"/>
                  </a:lnTo>
                  <a:lnTo>
                    <a:pt x="30" y="24"/>
                  </a:lnTo>
                  <a:lnTo>
                    <a:pt x="30" y="24"/>
                  </a:lnTo>
                  <a:lnTo>
                    <a:pt x="34" y="22"/>
                  </a:lnTo>
                  <a:lnTo>
                    <a:pt x="34" y="22"/>
                  </a:lnTo>
                  <a:lnTo>
                    <a:pt x="39" y="17"/>
                  </a:lnTo>
                  <a:lnTo>
                    <a:pt x="39" y="17"/>
                  </a:lnTo>
                  <a:lnTo>
                    <a:pt x="43" y="9"/>
                  </a:lnTo>
                  <a:lnTo>
                    <a:pt x="43" y="9"/>
                  </a:lnTo>
                  <a:lnTo>
                    <a:pt x="45" y="9"/>
                  </a:lnTo>
                  <a:lnTo>
                    <a:pt x="47" y="9"/>
                  </a:lnTo>
                  <a:lnTo>
                    <a:pt x="49" y="7"/>
                  </a:lnTo>
                  <a:lnTo>
                    <a:pt x="53" y="4"/>
                  </a:lnTo>
                  <a:lnTo>
                    <a:pt x="55" y="0"/>
                  </a:lnTo>
                  <a:lnTo>
                    <a:pt x="55" y="0"/>
                  </a:lnTo>
                  <a:lnTo>
                    <a:pt x="58" y="4"/>
                  </a:lnTo>
                  <a:lnTo>
                    <a:pt x="62" y="7"/>
                  </a:lnTo>
                  <a:lnTo>
                    <a:pt x="62" y="9"/>
                  </a:lnTo>
                  <a:lnTo>
                    <a:pt x="60" y="9"/>
                  </a:lnTo>
                  <a:lnTo>
                    <a:pt x="60" y="9"/>
                  </a:lnTo>
                  <a:lnTo>
                    <a:pt x="58" y="13"/>
                  </a:lnTo>
                  <a:lnTo>
                    <a:pt x="58" y="13"/>
                  </a:lnTo>
                  <a:lnTo>
                    <a:pt x="58" y="21"/>
                  </a:lnTo>
                  <a:lnTo>
                    <a:pt x="58" y="21"/>
                  </a:lnTo>
                  <a:lnTo>
                    <a:pt x="58" y="26"/>
                  </a:lnTo>
                  <a:lnTo>
                    <a:pt x="58" y="30"/>
                  </a:lnTo>
                  <a:lnTo>
                    <a:pt x="62" y="36"/>
                  </a:lnTo>
                  <a:lnTo>
                    <a:pt x="62" y="36"/>
                  </a:lnTo>
                  <a:lnTo>
                    <a:pt x="64" y="36"/>
                  </a:lnTo>
                  <a:lnTo>
                    <a:pt x="66" y="36"/>
                  </a:lnTo>
                  <a:lnTo>
                    <a:pt x="64" y="40"/>
                  </a:lnTo>
                  <a:lnTo>
                    <a:pt x="64" y="40"/>
                  </a:lnTo>
                  <a:lnTo>
                    <a:pt x="62" y="43"/>
                  </a:lnTo>
                  <a:lnTo>
                    <a:pt x="58" y="47"/>
                  </a:lnTo>
                  <a:lnTo>
                    <a:pt x="58" y="47"/>
                  </a:lnTo>
                  <a:lnTo>
                    <a:pt x="58" y="47"/>
                  </a:lnTo>
                  <a:lnTo>
                    <a:pt x="55" y="47"/>
                  </a:lnTo>
                  <a:lnTo>
                    <a:pt x="53" y="43"/>
                  </a:lnTo>
                  <a:lnTo>
                    <a:pt x="51" y="43"/>
                  </a:lnTo>
                  <a:lnTo>
                    <a:pt x="51" y="47"/>
                  </a:lnTo>
                  <a:lnTo>
                    <a:pt x="51" y="57"/>
                  </a:lnTo>
                  <a:lnTo>
                    <a:pt x="51" y="57"/>
                  </a:lnTo>
                  <a:lnTo>
                    <a:pt x="53" y="58"/>
                  </a:lnTo>
                  <a:lnTo>
                    <a:pt x="53" y="60"/>
                  </a:lnTo>
                  <a:lnTo>
                    <a:pt x="51" y="60"/>
                  </a:lnTo>
                  <a:lnTo>
                    <a:pt x="51" y="60"/>
                  </a:lnTo>
                  <a:lnTo>
                    <a:pt x="41" y="60"/>
                  </a:lnTo>
                  <a:lnTo>
                    <a:pt x="41" y="60"/>
                  </a:lnTo>
                  <a:lnTo>
                    <a:pt x="41" y="60"/>
                  </a:lnTo>
                  <a:lnTo>
                    <a:pt x="39" y="62"/>
                  </a:lnTo>
                  <a:lnTo>
                    <a:pt x="38" y="62"/>
                  </a:lnTo>
                  <a:lnTo>
                    <a:pt x="36" y="62"/>
                  </a:lnTo>
                  <a:lnTo>
                    <a:pt x="34" y="60"/>
                  </a:lnTo>
                  <a:lnTo>
                    <a:pt x="34" y="60"/>
                  </a:lnTo>
                  <a:lnTo>
                    <a:pt x="28" y="57"/>
                  </a:lnTo>
                  <a:lnTo>
                    <a:pt x="26" y="53"/>
                  </a:lnTo>
                  <a:lnTo>
                    <a:pt x="26" y="53"/>
                  </a:lnTo>
                  <a:lnTo>
                    <a:pt x="24" y="53"/>
                  </a:lnTo>
                  <a:lnTo>
                    <a:pt x="24" y="51"/>
                  </a:lnTo>
                  <a:lnTo>
                    <a:pt x="26" y="47"/>
                  </a:lnTo>
                  <a:lnTo>
                    <a:pt x="26" y="47"/>
                  </a:lnTo>
                  <a:lnTo>
                    <a:pt x="28" y="43"/>
                  </a:lnTo>
                  <a:lnTo>
                    <a:pt x="30" y="41"/>
                  </a:lnTo>
                  <a:lnTo>
                    <a:pt x="28" y="40"/>
                  </a:lnTo>
                  <a:lnTo>
                    <a:pt x="28" y="34"/>
                  </a:lnTo>
                  <a:lnTo>
                    <a:pt x="19" y="30"/>
                  </a:lnTo>
                  <a:lnTo>
                    <a:pt x="19" y="30"/>
                  </a:lnTo>
                  <a:lnTo>
                    <a:pt x="17" y="32"/>
                  </a:lnTo>
                  <a:lnTo>
                    <a:pt x="17" y="32"/>
                  </a:lnTo>
                  <a:lnTo>
                    <a:pt x="15" y="34"/>
                  </a:lnTo>
                  <a:lnTo>
                    <a:pt x="13" y="34"/>
                  </a:lnTo>
                  <a:lnTo>
                    <a:pt x="9" y="30"/>
                  </a:lnTo>
                  <a:lnTo>
                    <a:pt x="5" y="36"/>
                  </a:lnTo>
                  <a:lnTo>
                    <a:pt x="0" y="41"/>
                  </a:lnTo>
                  <a:lnTo>
                    <a:pt x="0" y="41"/>
                  </a:lnTo>
                  <a:lnTo>
                    <a:pt x="0" y="41"/>
                  </a:lnTo>
                  <a:close/>
                </a:path>
              </a:pathLst>
            </a:custGeom>
            <a:solidFill>
              <a:schemeClr val="bg1">
                <a:lumMod val="85000"/>
              </a:schemeClr>
            </a:solidFill>
            <a:ln w="635" cap="rnd">
              <a:solidFill>
                <a:schemeClr val="bg1">
                  <a:alpha val="17000"/>
                </a:schemeClr>
              </a:solidFill>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53" name="Freeform 353">
              <a:extLst>
                <a:ext uri="{FF2B5EF4-FFF2-40B4-BE49-F238E27FC236}">
                  <a16:creationId xmlns:a16="http://schemas.microsoft.com/office/drawing/2014/main" id="{736BFD38-4787-CB4B-BAF0-CB8EB948E092}"/>
                </a:ext>
              </a:extLst>
            </p:cNvPr>
            <p:cNvSpPr>
              <a:spLocks/>
            </p:cNvSpPr>
            <p:nvPr userDrawn="1"/>
          </p:nvSpPr>
          <p:spPr bwMode="auto">
            <a:xfrm>
              <a:off x="3590064" y="3132140"/>
              <a:ext cx="100773" cy="80559"/>
            </a:xfrm>
            <a:custGeom>
              <a:avLst/>
              <a:gdLst>
                <a:gd name="T0" fmla="*/ 0 w 66"/>
                <a:gd name="T1" fmla="*/ 41 h 62"/>
                <a:gd name="T2" fmla="*/ 0 w 66"/>
                <a:gd name="T3" fmla="*/ 38 h 62"/>
                <a:gd name="T4" fmla="*/ 2 w 66"/>
                <a:gd name="T5" fmla="*/ 36 h 62"/>
                <a:gd name="T6" fmla="*/ 4 w 66"/>
                <a:gd name="T7" fmla="*/ 30 h 62"/>
                <a:gd name="T8" fmla="*/ 5 w 66"/>
                <a:gd name="T9" fmla="*/ 26 h 62"/>
                <a:gd name="T10" fmla="*/ 9 w 66"/>
                <a:gd name="T11" fmla="*/ 24 h 62"/>
                <a:gd name="T12" fmla="*/ 13 w 66"/>
                <a:gd name="T13" fmla="*/ 24 h 62"/>
                <a:gd name="T14" fmla="*/ 19 w 66"/>
                <a:gd name="T15" fmla="*/ 21 h 62"/>
                <a:gd name="T16" fmla="*/ 22 w 66"/>
                <a:gd name="T17" fmla="*/ 17 h 62"/>
                <a:gd name="T18" fmla="*/ 22 w 66"/>
                <a:gd name="T19" fmla="*/ 13 h 62"/>
                <a:gd name="T20" fmla="*/ 22 w 66"/>
                <a:gd name="T21" fmla="*/ 15 h 62"/>
                <a:gd name="T22" fmla="*/ 26 w 66"/>
                <a:gd name="T23" fmla="*/ 21 h 62"/>
                <a:gd name="T24" fmla="*/ 26 w 66"/>
                <a:gd name="T25" fmla="*/ 22 h 62"/>
                <a:gd name="T26" fmla="*/ 28 w 66"/>
                <a:gd name="T27" fmla="*/ 22 h 62"/>
                <a:gd name="T28" fmla="*/ 30 w 66"/>
                <a:gd name="T29" fmla="*/ 24 h 62"/>
                <a:gd name="T30" fmla="*/ 34 w 66"/>
                <a:gd name="T31" fmla="*/ 22 h 62"/>
                <a:gd name="T32" fmla="*/ 39 w 66"/>
                <a:gd name="T33" fmla="*/ 17 h 62"/>
                <a:gd name="T34" fmla="*/ 43 w 66"/>
                <a:gd name="T35" fmla="*/ 9 h 62"/>
                <a:gd name="T36" fmla="*/ 47 w 66"/>
                <a:gd name="T37" fmla="*/ 9 h 62"/>
                <a:gd name="T38" fmla="*/ 53 w 66"/>
                <a:gd name="T39" fmla="*/ 4 h 62"/>
                <a:gd name="T40" fmla="*/ 55 w 66"/>
                <a:gd name="T41" fmla="*/ 0 h 62"/>
                <a:gd name="T42" fmla="*/ 62 w 66"/>
                <a:gd name="T43" fmla="*/ 7 h 62"/>
                <a:gd name="T44" fmla="*/ 60 w 66"/>
                <a:gd name="T45" fmla="*/ 9 h 62"/>
                <a:gd name="T46" fmla="*/ 58 w 66"/>
                <a:gd name="T47" fmla="*/ 13 h 62"/>
                <a:gd name="T48" fmla="*/ 58 w 66"/>
                <a:gd name="T49" fmla="*/ 21 h 62"/>
                <a:gd name="T50" fmla="*/ 58 w 66"/>
                <a:gd name="T51" fmla="*/ 26 h 62"/>
                <a:gd name="T52" fmla="*/ 62 w 66"/>
                <a:gd name="T53" fmla="*/ 36 h 62"/>
                <a:gd name="T54" fmla="*/ 64 w 66"/>
                <a:gd name="T55" fmla="*/ 36 h 62"/>
                <a:gd name="T56" fmla="*/ 64 w 66"/>
                <a:gd name="T57" fmla="*/ 40 h 62"/>
                <a:gd name="T58" fmla="*/ 62 w 66"/>
                <a:gd name="T59" fmla="*/ 43 h 62"/>
                <a:gd name="T60" fmla="*/ 58 w 66"/>
                <a:gd name="T61" fmla="*/ 47 h 62"/>
                <a:gd name="T62" fmla="*/ 55 w 66"/>
                <a:gd name="T63" fmla="*/ 47 h 62"/>
                <a:gd name="T64" fmla="*/ 51 w 66"/>
                <a:gd name="T65" fmla="*/ 43 h 62"/>
                <a:gd name="T66" fmla="*/ 51 w 66"/>
                <a:gd name="T67" fmla="*/ 57 h 62"/>
                <a:gd name="T68" fmla="*/ 53 w 66"/>
                <a:gd name="T69" fmla="*/ 58 h 62"/>
                <a:gd name="T70" fmla="*/ 51 w 66"/>
                <a:gd name="T71" fmla="*/ 60 h 62"/>
                <a:gd name="T72" fmla="*/ 41 w 66"/>
                <a:gd name="T73" fmla="*/ 60 h 62"/>
                <a:gd name="T74" fmla="*/ 41 w 66"/>
                <a:gd name="T75" fmla="*/ 60 h 62"/>
                <a:gd name="T76" fmla="*/ 38 w 66"/>
                <a:gd name="T77" fmla="*/ 62 h 62"/>
                <a:gd name="T78" fmla="*/ 34 w 66"/>
                <a:gd name="T79" fmla="*/ 60 h 62"/>
                <a:gd name="T80" fmla="*/ 28 w 66"/>
                <a:gd name="T81" fmla="*/ 57 h 62"/>
                <a:gd name="T82" fmla="*/ 26 w 66"/>
                <a:gd name="T83" fmla="*/ 53 h 62"/>
                <a:gd name="T84" fmla="*/ 24 w 66"/>
                <a:gd name="T85" fmla="*/ 51 h 62"/>
                <a:gd name="T86" fmla="*/ 26 w 66"/>
                <a:gd name="T87" fmla="*/ 47 h 62"/>
                <a:gd name="T88" fmla="*/ 30 w 66"/>
                <a:gd name="T89" fmla="*/ 41 h 62"/>
                <a:gd name="T90" fmla="*/ 28 w 66"/>
                <a:gd name="T91" fmla="*/ 34 h 62"/>
                <a:gd name="T92" fmla="*/ 19 w 66"/>
                <a:gd name="T93" fmla="*/ 30 h 62"/>
                <a:gd name="T94" fmla="*/ 17 w 66"/>
                <a:gd name="T95" fmla="*/ 32 h 62"/>
                <a:gd name="T96" fmla="*/ 13 w 66"/>
                <a:gd name="T97" fmla="*/ 34 h 62"/>
                <a:gd name="T98" fmla="*/ 5 w 66"/>
                <a:gd name="T99" fmla="*/ 36 h 62"/>
                <a:gd name="T100" fmla="*/ 0 w 66"/>
                <a:gd name="T101" fmla="*/ 41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6" h="62">
                  <a:moveTo>
                    <a:pt x="0" y="41"/>
                  </a:moveTo>
                  <a:lnTo>
                    <a:pt x="0" y="41"/>
                  </a:lnTo>
                  <a:lnTo>
                    <a:pt x="0" y="40"/>
                  </a:lnTo>
                  <a:lnTo>
                    <a:pt x="0" y="38"/>
                  </a:lnTo>
                  <a:lnTo>
                    <a:pt x="2" y="36"/>
                  </a:lnTo>
                  <a:lnTo>
                    <a:pt x="2" y="36"/>
                  </a:lnTo>
                  <a:lnTo>
                    <a:pt x="2" y="34"/>
                  </a:lnTo>
                  <a:lnTo>
                    <a:pt x="4" y="30"/>
                  </a:lnTo>
                  <a:lnTo>
                    <a:pt x="5" y="26"/>
                  </a:lnTo>
                  <a:lnTo>
                    <a:pt x="5" y="26"/>
                  </a:lnTo>
                  <a:lnTo>
                    <a:pt x="7" y="26"/>
                  </a:lnTo>
                  <a:lnTo>
                    <a:pt x="9" y="24"/>
                  </a:lnTo>
                  <a:lnTo>
                    <a:pt x="13" y="24"/>
                  </a:lnTo>
                  <a:lnTo>
                    <a:pt x="13" y="24"/>
                  </a:lnTo>
                  <a:lnTo>
                    <a:pt x="13" y="24"/>
                  </a:lnTo>
                  <a:lnTo>
                    <a:pt x="19" y="21"/>
                  </a:lnTo>
                  <a:lnTo>
                    <a:pt x="22" y="17"/>
                  </a:lnTo>
                  <a:lnTo>
                    <a:pt x="22" y="17"/>
                  </a:lnTo>
                  <a:lnTo>
                    <a:pt x="22" y="15"/>
                  </a:lnTo>
                  <a:lnTo>
                    <a:pt x="22" y="13"/>
                  </a:lnTo>
                  <a:lnTo>
                    <a:pt x="22" y="15"/>
                  </a:lnTo>
                  <a:lnTo>
                    <a:pt x="22" y="15"/>
                  </a:lnTo>
                  <a:lnTo>
                    <a:pt x="24" y="17"/>
                  </a:lnTo>
                  <a:lnTo>
                    <a:pt x="26" y="21"/>
                  </a:lnTo>
                  <a:lnTo>
                    <a:pt x="26" y="22"/>
                  </a:lnTo>
                  <a:lnTo>
                    <a:pt x="26" y="22"/>
                  </a:lnTo>
                  <a:lnTo>
                    <a:pt x="28" y="22"/>
                  </a:lnTo>
                  <a:lnTo>
                    <a:pt x="28" y="22"/>
                  </a:lnTo>
                  <a:lnTo>
                    <a:pt x="30" y="24"/>
                  </a:lnTo>
                  <a:lnTo>
                    <a:pt x="30" y="24"/>
                  </a:lnTo>
                  <a:lnTo>
                    <a:pt x="34" y="22"/>
                  </a:lnTo>
                  <a:lnTo>
                    <a:pt x="34" y="22"/>
                  </a:lnTo>
                  <a:lnTo>
                    <a:pt x="39" y="17"/>
                  </a:lnTo>
                  <a:lnTo>
                    <a:pt x="39" y="17"/>
                  </a:lnTo>
                  <a:lnTo>
                    <a:pt x="43" y="9"/>
                  </a:lnTo>
                  <a:lnTo>
                    <a:pt x="43" y="9"/>
                  </a:lnTo>
                  <a:lnTo>
                    <a:pt x="45" y="9"/>
                  </a:lnTo>
                  <a:lnTo>
                    <a:pt x="47" y="9"/>
                  </a:lnTo>
                  <a:lnTo>
                    <a:pt x="49" y="7"/>
                  </a:lnTo>
                  <a:lnTo>
                    <a:pt x="53" y="4"/>
                  </a:lnTo>
                  <a:lnTo>
                    <a:pt x="55" y="0"/>
                  </a:lnTo>
                  <a:lnTo>
                    <a:pt x="55" y="0"/>
                  </a:lnTo>
                  <a:lnTo>
                    <a:pt x="58" y="4"/>
                  </a:lnTo>
                  <a:lnTo>
                    <a:pt x="62" y="7"/>
                  </a:lnTo>
                  <a:lnTo>
                    <a:pt x="62" y="9"/>
                  </a:lnTo>
                  <a:lnTo>
                    <a:pt x="60" y="9"/>
                  </a:lnTo>
                  <a:lnTo>
                    <a:pt x="60" y="9"/>
                  </a:lnTo>
                  <a:lnTo>
                    <a:pt x="58" y="13"/>
                  </a:lnTo>
                  <a:lnTo>
                    <a:pt x="58" y="13"/>
                  </a:lnTo>
                  <a:lnTo>
                    <a:pt x="58" y="21"/>
                  </a:lnTo>
                  <a:lnTo>
                    <a:pt x="58" y="21"/>
                  </a:lnTo>
                  <a:lnTo>
                    <a:pt x="58" y="26"/>
                  </a:lnTo>
                  <a:lnTo>
                    <a:pt x="58" y="30"/>
                  </a:lnTo>
                  <a:lnTo>
                    <a:pt x="62" y="36"/>
                  </a:lnTo>
                  <a:lnTo>
                    <a:pt x="62" y="36"/>
                  </a:lnTo>
                  <a:lnTo>
                    <a:pt x="64" y="36"/>
                  </a:lnTo>
                  <a:lnTo>
                    <a:pt x="66" y="36"/>
                  </a:lnTo>
                  <a:lnTo>
                    <a:pt x="64" y="40"/>
                  </a:lnTo>
                  <a:lnTo>
                    <a:pt x="64" y="40"/>
                  </a:lnTo>
                  <a:lnTo>
                    <a:pt x="62" y="43"/>
                  </a:lnTo>
                  <a:lnTo>
                    <a:pt x="58" y="47"/>
                  </a:lnTo>
                  <a:lnTo>
                    <a:pt x="58" y="47"/>
                  </a:lnTo>
                  <a:lnTo>
                    <a:pt x="58" y="47"/>
                  </a:lnTo>
                  <a:lnTo>
                    <a:pt x="55" y="47"/>
                  </a:lnTo>
                  <a:lnTo>
                    <a:pt x="53" y="43"/>
                  </a:lnTo>
                  <a:lnTo>
                    <a:pt x="51" y="43"/>
                  </a:lnTo>
                  <a:lnTo>
                    <a:pt x="51" y="47"/>
                  </a:lnTo>
                  <a:lnTo>
                    <a:pt x="51" y="57"/>
                  </a:lnTo>
                  <a:lnTo>
                    <a:pt x="51" y="57"/>
                  </a:lnTo>
                  <a:lnTo>
                    <a:pt x="53" y="58"/>
                  </a:lnTo>
                  <a:lnTo>
                    <a:pt x="53" y="60"/>
                  </a:lnTo>
                  <a:lnTo>
                    <a:pt x="51" y="60"/>
                  </a:lnTo>
                  <a:lnTo>
                    <a:pt x="51" y="60"/>
                  </a:lnTo>
                  <a:lnTo>
                    <a:pt x="41" y="60"/>
                  </a:lnTo>
                  <a:lnTo>
                    <a:pt x="41" y="60"/>
                  </a:lnTo>
                  <a:lnTo>
                    <a:pt x="41" y="60"/>
                  </a:lnTo>
                  <a:lnTo>
                    <a:pt x="39" y="62"/>
                  </a:lnTo>
                  <a:lnTo>
                    <a:pt x="38" y="62"/>
                  </a:lnTo>
                  <a:lnTo>
                    <a:pt x="36" y="62"/>
                  </a:lnTo>
                  <a:lnTo>
                    <a:pt x="34" y="60"/>
                  </a:lnTo>
                  <a:lnTo>
                    <a:pt x="34" y="60"/>
                  </a:lnTo>
                  <a:lnTo>
                    <a:pt x="28" y="57"/>
                  </a:lnTo>
                  <a:lnTo>
                    <a:pt x="26" y="53"/>
                  </a:lnTo>
                  <a:lnTo>
                    <a:pt x="26" y="53"/>
                  </a:lnTo>
                  <a:lnTo>
                    <a:pt x="24" y="53"/>
                  </a:lnTo>
                  <a:lnTo>
                    <a:pt x="24" y="51"/>
                  </a:lnTo>
                  <a:lnTo>
                    <a:pt x="26" y="47"/>
                  </a:lnTo>
                  <a:lnTo>
                    <a:pt x="26" y="47"/>
                  </a:lnTo>
                  <a:lnTo>
                    <a:pt x="28" y="43"/>
                  </a:lnTo>
                  <a:lnTo>
                    <a:pt x="30" y="41"/>
                  </a:lnTo>
                  <a:lnTo>
                    <a:pt x="28" y="40"/>
                  </a:lnTo>
                  <a:lnTo>
                    <a:pt x="28" y="34"/>
                  </a:lnTo>
                  <a:lnTo>
                    <a:pt x="19" y="30"/>
                  </a:lnTo>
                  <a:lnTo>
                    <a:pt x="19" y="30"/>
                  </a:lnTo>
                  <a:lnTo>
                    <a:pt x="17" y="32"/>
                  </a:lnTo>
                  <a:lnTo>
                    <a:pt x="17" y="32"/>
                  </a:lnTo>
                  <a:lnTo>
                    <a:pt x="15" y="34"/>
                  </a:lnTo>
                  <a:lnTo>
                    <a:pt x="13" y="34"/>
                  </a:lnTo>
                  <a:lnTo>
                    <a:pt x="9" y="30"/>
                  </a:lnTo>
                  <a:lnTo>
                    <a:pt x="5" y="36"/>
                  </a:lnTo>
                  <a:lnTo>
                    <a:pt x="0" y="41"/>
                  </a:lnTo>
                  <a:lnTo>
                    <a:pt x="0" y="41"/>
                  </a:lnTo>
                  <a:lnTo>
                    <a:pt x="0" y="41"/>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54" name="Freeform 354">
              <a:extLst>
                <a:ext uri="{FF2B5EF4-FFF2-40B4-BE49-F238E27FC236}">
                  <a16:creationId xmlns:a16="http://schemas.microsoft.com/office/drawing/2014/main" id="{96FA4F31-ACEB-CC42-962E-395703C0E8F3}"/>
                </a:ext>
              </a:extLst>
            </p:cNvPr>
            <p:cNvSpPr>
              <a:spLocks/>
            </p:cNvSpPr>
            <p:nvPr userDrawn="1"/>
          </p:nvSpPr>
          <p:spPr bwMode="auto">
            <a:xfrm>
              <a:off x="3490818" y="3094458"/>
              <a:ext cx="47333" cy="54573"/>
            </a:xfrm>
            <a:custGeom>
              <a:avLst/>
              <a:gdLst>
                <a:gd name="T0" fmla="*/ 2 w 31"/>
                <a:gd name="T1" fmla="*/ 36 h 42"/>
                <a:gd name="T2" fmla="*/ 2 w 31"/>
                <a:gd name="T3" fmla="*/ 36 h 42"/>
                <a:gd name="T4" fmla="*/ 4 w 31"/>
                <a:gd name="T5" fmla="*/ 34 h 42"/>
                <a:gd name="T6" fmla="*/ 6 w 31"/>
                <a:gd name="T7" fmla="*/ 31 h 42"/>
                <a:gd name="T8" fmla="*/ 6 w 31"/>
                <a:gd name="T9" fmla="*/ 31 h 42"/>
                <a:gd name="T10" fmla="*/ 10 w 31"/>
                <a:gd name="T11" fmla="*/ 27 h 42"/>
                <a:gd name="T12" fmla="*/ 12 w 31"/>
                <a:gd name="T13" fmla="*/ 27 h 42"/>
                <a:gd name="T14" fmla="*/ 12 w 31"/>
                <a:gd name="T15" fmla="*/ 27 h 42"/>
                <a:gd name="T16" fmla="*/ 14 w 31"/>
                <a:gd name="T17" fmla="*/ 27 h 42"/>
                <a:gd name="T18" fmla="*/ 16 w 31"/>
                <a:gd name="T19" fmla="*/ 25 h 42"/>
                <a:gd name="T20" fmla="*/ 16 w 31"/>
                <a:gd name="T21" fmla="*/ 21 h 42"/>
                <a:gd name="T22" fmla="*/ 16 w 31"/>
                <a:gd name="T23" fmla="*/ 21 h 42"/>
                <a:gd name="T24" fmla="*/ 16 w 31"/>
                <a:gd name="T25" fmla="*/ 17 h 42"/>
                <a:gd name="T26" fmla="*/ 16 w 31"/>
                <a:gd name="T27" fmla="*/ 17 h 42"/>
                <a:gd name="T28" fmla="*/ 19 w 31"/>
                <a:gd name="T29" fmla="*/ 16 h 42"/>
                <a:gd name="T30" fmla="*/ 19 w 31"/>
                <a:gd name="T31" fmla="*/ 16 h 42"/>
                <a:gd name="T32" fmla="*/ 19 w 31"/>
                <a:gd name="T33" fmla="*/ 14 h 42"/>
                <a:gd name="T34" fmla="*/ 21 w 31"/>
                <a:gd name="T35" fmla="*/ 14 h 42"/>
                <a:gd name="T36" fmla="*/ 23 w 31"/>
                <a:gd name="T37" fmla="*/ 14 h 42"/>
                <a:gd name="T38" fmla="*/ 23 w 31"/>
                <a:gd name="T39" fmla="*/ 12 h 42"/>
                <a:gd name="T40" fmla="*/ 23 w 31"/>
                <a:gd name="T41" fmla="*/ 12 h 42"/>
                <a:gd name="T42" fmla="*/ 23 w 31"/>
                <a:gd name="T43" fmla="*/ 10 h 42"/>
                <a:gd name="T44" fmla="*/ 25 w 31"/>
                <a:gd name="T45" fmla="*/ 6 h 42"/>
                <a:gd name="T46" fmla="*/ 27 w 31"/>
                <a:gd name="T47" fmla="*/ 4 h 42"/>
                <a:gd name="T48" fmla="*/ 27 w 31"/>
                <a:gd name="T49" fmla="*/ 4 h 42"/>
                <a:gd name="T50" fmla="*/ 29 w 31"/>
                <a:gd name="T51" fmla="*/ 2 h 42"/>
                <a:gd name="T52" fmla="*/ 29 w 31"/>
                <a:gd name="T53" fmla="*/ 0 h 42"/>
                <a:gd name="T54" fmla="*/ 31 w 31"/>
                <a:gd name="T55" fmla="*/ 2 h 42"/>
                <a:gd name="T56" fmla="*/ 31 w 31"/>
                <a:gd name="T57" fmla="*/ 2 h 42"/>
                <a:gd name="T58" fmla="*/ 31 w 31"/>
                <a:gd name="T59" fmla="*/ 12 h 42"/>
                <a:gd name="T60" fmla="*/ 31 w 31"/>
                <a:gd name="T61" fmla="*/ 16 h 42"/>
                <a:gd name="T62" fmla="*/ 19 w 31"/>
                <a:gd name="T63" fmla="*/ 25 h 42"/>
                <a:gd name="T64" fmla="*/ 19 w 31"/>
                <a:gd name="T65" fmla="*/ 25 h 42"/>
                <a:gd name="T66" fmla="*/ 19 w 31"/>
                <a:gd name="T67" fmla="*/ 27 h 42"/>
                <a:gd name="T68" fmla="*/ 17 w 31"/>
                <a:gd name="T69" fmla="*/ 27 h 42"/>
                <a:gd name="T70" fmla="*/ 16 w 31"/>
                <a:gd name="T71" fmla="*/ 31 h 42"/>
                <a:gd name="T72" fmla="*/ 16 w 31"/>
                <a:gd name="T73" fmla="*/ 31 h 42"/>
                <a:gd name="T74" fmla="*/ 16 w 31"/>
                <a:gd name="T75" fmla="*/ 33 h 42"/>
                <a:gd name="T76" fmla="*/ 14 w 31"/>
                <a:gd name="T77" fmla="*/ 34 h 42"/>
                <a:gd name="T78" fmla="*/ 10 w 31"/>
                <a:gd name="T79" fmla="*/ 38 h 42"/>
                <a:gd name="T80" fmla="*/ 6 w 31"/>
                <a:gd name="T81" fmla="*/ 42 h 42"/>
                <a:gd name="T82" fmla="*/ 0 w 31"/>
                <a:gd name="T83" fmla="*/ 42 h 42"/>
                <a:gd name="T84" fmla="*/ 0 w 31"/>
                <a:gd name="T85" fmla="*/ 42 h 42"/>
                <a:gd name="T86" fmla="*/ 0 w 31"/>
                <a:gd name="T87" fmla="*/ 40 h 42"/>
                <a:gd name="T88" fmla="*/ 0 w 31"/>
                <a:gd name="T89" fmla="*/ 38 h 42"/>
                <a:gd name="T90" fmla="*/ 2 w 31"/>
                <a:gd name="T91" fmla="*/ 36 h 42"/>
                <a:gd name="T92" fmla="*/ 2 w 31"/>
                <a:gd name="T93" fmla="*/ 36 h 42"/>
                <a:gd name="T94" fmla="*/ 2 w 31"/>
                <a:gd name="T95" fmla="*/ 36 h 42"/>
                <a:gd name="T96" fmla="*/ 2 w 31"/>
                <a:gd name="T97" fmla="*/ 36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1" h="42">
                  <a:moveTo>
                    <a:pt x="2" y="36"/>
                  </a:moveTo>
                  <a:lnTo>
                    <a:pt x="2" y="36"/>
                  </a:lnTo>
                  <a:lnTo>
                    <a:pt x="4" y="34"/>
                  </a:lnTo>
                  <a:lnTo>
                    <a:pt x="6" y="31"/>
                  </a:lnTo>
                  <a:lnTo>
                    <a:pt x="6" y="31"/>
                  </a:lnTo>
                  <a:lnTo>
                    <a:pt x="10" y="27"/>
                  </a:lnTo>
                  <a:lnTo>
                    <a:pt x="12" y="27"/>
                  </a:lnTo>
                  <a:lnTo>
                    <a:pt x="12" y="27"/>
                  </a:lnTo>
                  <a:lnTo>
                    <a:pt x="14" y="27"/>
                  </a:lnTo>
                  <a:lnTo>
                    <a:pt x="16" y="25"/>
                  </a:lnTo>
                  <a:lnTo>
                    <a:pt x="16" y="21"/>
                  </a:lnTo>
                  <a:lnTo>
                    <a:pt x="16" y="21"/>
                  </a:lnTo>
                  <a:lnTo>
                    <a:pt x="16" y="17"/>
                  </a:lnTo>
                  <a:lnTo>
                    <a:pt x="16" y="17"/>
                  </a:lnTo>
                  <a:lnTo>
                    <a:pt x="19" y="16"/>
                  </a:lnTo>
                  <a:lnTo>
                    <a:pt x="19" y="16"/>
                  </a:lnTo>
                  <a:lnTo>
                    <a:pt x="19" y="14"/>
                  </a:lnTo>
                  <a:lnTo>
                    <a:pt x="21" y="14"/>
                  </a:lnTo>
                  <a:lnTo>
                    <a:pt x="23" y="14"/>
                  </a:lnTo>
                  <a:lnTo>
                    <a:pt x="23" y="12"/>
                  </a:lnTo>
                  <a:lnTo>
                    <a:pt x="23" y="12"/>
                  </a:lnTo>
                  <a:lnTo>
                    <a:pt x="23" y="10"/>
                  </a:lnTo>
                  <a:lnTo>
                    <a:pt x="25" y="6"/>
                  </a:lnTo>
                  <a:lnTo>
                    <a:pt x="27" y="4"/>
                  </a:lnTo>
                  <a:lnTo>
                    <a:pt x="27" y="4"/>
                  </a:lnTo>
                  <a:lnTo>
                    <a:pt x="29" y="2"/>
                  </a:lnTo>
                  <a:lnTo>
                    <a:pt x="29" y="0"/>
                  </a:lnTo>
                  <a:lnTo>
                    <a:pt x="31" y="2"/>
                  </a:lnTo>
                  <a:lnTo>
                    <a:pt x="31" y="2"/>
                  </a:lnTo>
                  <a:lnTo>
                    <a:pt x="31" y="12"/>
                  </a:lnTo>
                  <a:lnTo>
                    <a:pt x="31" y="16"/>
                  </a:lnTo>
                  <a:lnTo>
                    <a:pt x="19" y="25"/>
                  </a:lnTo>
                  <a:lnTo>
                    <a:pt x="19" y="25"/>
                  </a:lnTo>
                  <a:lnTo>
                    <a:pt x="19" y="27"/>
                  </a:lnTo>
                  <a:lnTo>
                    <a:pt x="17" y="27"/>
                  </a:lnTo>
                  <a:lnTo>
                    <a:pt x="16" y="31"/>
                  </a:lnTo>
                  <a:lnTo>
                    <a:pt x="16" y="31"/>
                  </a:lnTo>
                  <a:lnTo>
                    <a:pt x="16" y="33"/>
                  </a:lnTo>
                  <a:lnTo>
                    <a:pt x="14" y="34"/>
                  </a:lnTo>
                  <a:lnTo>
                    <a:pt x="10" y="38"/>
                  </a:lnTo>
                  <a:lnTo>
                    <a:pt x="6" y="42"/>
                  </a:lnTo>
                  <a:lnTo>
                    <a:pt x="0" y="42"/>
                  </a:lnTo>
                  <a:lnTo>
                    <a:pt x="0" y="42"/>
                  </a:lnTo>
                  <a:lnTo>
                    <a:pt x="0" y="40"/>
                  </a:lnTo>
                  <a:lnTo>
                    <a:pt x="0" y="38"/>
                  </a:lnTo>
                  <a:lnTo>
                    <a:pt x="2" y="36"/>
                  </a:lnTo>
                  <a:lnTo>
                    <a:pt x="2" y="36"/>
                  </a:lnTo>
                  <a:lnTo>
                    <a:pt x="2" y="36"/>
                  </a:lnTo>
                  <a:lnTo>
                    <a:pt x="2" y="36"/>
                  </a:lnTo>
                  <a:close/>
                </a:path>
              </a:pathLst>
            </a:custGeom>
            <a:solidFill>
              <a:schemeClr val="bg1">
                <a:lumMod val="85000"/>
              </a:schemeClr>
            </a:solidFill>
            <a:ln w="635" cap="rnd">
              <a:solidFill>
                <a:schemeClr val="bg1">
                  <a:alpha val="17000"/>
                </a:schemeClr>
              </a:solidFill>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55" name="Freeform 355">
              <a:extLst>
                <a:ext uri="{FF2B5EF4-FFF2-40B4-BE49-F238E27FC236}">
                  <a16:creationId xmlns:a16="http://schemas.microsoft.com/office/drawing/2014/main" id="{41F23DB3-E70E-6E4B-B58C-47E75FB2DA85}"/>
                </a:ext>
              </a:extLst>
            </p:cNvPr>
            <p:cNvSpPr>
              <a:spLocks/>
            </p:cNvSpPr>
            <p:nvPr userDrawn="1"/>
          </p:nvSpPr>
          <p:spPr bwMode="auto">
            <a:xfrm>
              <a:off x="3490818" y="3094458"/>
              <a:ext cx="47333" cy="54573"/>
            </a:xfrm>
            <a:custGeom>
              <a:avLst/>
              <a:gdLst>
                <a:gd name="T0" fmla="*/ 2 w 31"/>
                <a:gd name="T1" fmla="*/ 36 h 42"/>
                <a:gd name="T2" fmla="*/ 2 w 31"/>
                <a:gd name="T3" fmla="*/ 36 h 42"/>
                <a:gd name="T4" fmla="*/ 4 w 31"/>
                <a:gd name="T5" fmla="*/ 34 h 42"/>
                <a:gd name="T6" fmla="*/ 6 w 31"/>
                <a:gd name="T7" fmla="*/ 31 h 42"/>
                <a:gd name="T8" fmla="*/ 6 w 31"/>
                <a:gd name="T9" fmla="*/ 31 h 42"/>
                <a:gd name="T10" fmla="*/ 10 w 31"/>
                <a:gd name="T11" fmla="*/ 27 h 42"/>
                <a:gd name="T12" fmla="*/ 12 w 31"/>
                <a:gd name="T13" fmla="*/ 27 h 42"/>
                <a:gd name="T14" fmla="*/ 12 w 31"/>
                <a:gd name="T15" fmla="*/ 27 h 42"/>
                <a:gd name="T16" fmla="*/ 14 w 31"/>
                <a:gd name="T17" fmla="*/ 27 h 42"/>
                <a:gd name="T18" fmla="*/ 16 w 31"/>
                <a:gd name="T19" fmla="*/ 25 h 42"/>
                <a:gd name="T20" fmla="*/ 16 w 31"/>
                <a:gd name="T21" fmla="*/ 21 h 42"/>
                <a:gd name="T22" fmla="*/ 16 w 31"/>
                <a:gd name="T23" fmla="*/ 21 h 42"/>
                <a:gd name="T24" fmla="*/ 16 w 31"/>
                <a:gd name="T25" fmla="*/ 17 h 42"/>
                <a:gd name="T26" fmla="*/ 16 w 31"/>
                <a:gd name="T27" fmla="*/ 17 h 42"/>
                <a:gd name="T28" fmla="*/ 19 w 31"/>
                <a:gd name="T29" fmla="*/ 16 h 42"/>
                <a:gd name="T30" fmla="*/ 19 w 31"/>
                <a:gd name="T31" fmla="*/ 16 h 42"/>
                <a:gd name="T32" fmla="*/ 19 w 31"/>
                <a:gd name="T33" fmla="*/ 14 h 42"/>
                <a:gd name="T34" fmla="*/ 21 w 31"/>
                <a:gd name="T35" fmla="*/ 14 h 42"/>
                <a:gd name="T36" fmla="*/ 23 w 31"/>
                <a:gd name="T37" fmla="*/ 14 h 42"/>
                <a:gd name="T38" fmla="*/ 23 w 31"/>
                <a:gd name="T39" fmla="*/ 12 h 42"/>
                <a:gd name="T40" fmla="*/ 23 w 31"/>
                <a:gd name="T41" fmla="*/ 12 h 42"/>
                <a:gd name="T42" fmla="*/ 23 w 31"/>
                <a:gd name="T43" fmla="*/ 10 h 42"/>
                <a:gd name="T44" fmla="*/ 25 w 31"/>
                <a:gd name="T45" fmla="*/ 6 h 42"/>
                <a:gd name="T46" fmla="*/ 27 w 31"/>
                <a:gd name="T47" fmla="*/ 4 h 42"/>
                <a:gd name="T48" fmla="*/ 27 w 31"/>
                <a:gd name="T49" fmla="*/ 4 h 42"/>
                <a:gd name="T50" fmla="*/ 29 w 31"/>
                <a:gd name="T51" fmla="*/ 2 h 42"/>
                <a:gd name="T52" fmla="*/ 29 w 31"/>
                <a:gd name="T53" fmla="*/ 0 h 42"/>
                <a:gd name="T54" fmla="*/ 31 w 31"/>
                <a:gd name="T55" fmla="*/ 2 h 42"/>
                <a:gd name="T56" fmla="*/ 31 w 31"/>
                <a:gd name="T57" fmla="*/ 2 h 42"/>
                <a:gd name="T58" fmla="*/ 31 w 31"/>
                <a:gd name="T59" fmla="*/ 12 h 42"/>
                <a:gd name="T60" fmla="*/ 31 w 31"/>
                <a:gd name="T61" fmla="*/ 16 h 42"/>
                <a:gd name="T62" fmla="*/ 19 w 31"/>
                <a:gd name="T63" fmla="*/ 25 h 42"/>
                <a:gd name="T64" fmla="*/ 19 w 31"/>
                <a:gd name="T65" fmla="*/ 25 h 42"/>
                <a:gd name="T66" fmla="*/ 19 w 31"/>
                <a:gd name="T67" fmla="*/ 27 h 42"/>
                <a:gd name="T68" fmla="*/ 17 w 31"/>
                <a:gd name="T69" fmla="*/ 27 h 42"/>
                <a:gd name="T70" fmla="*/ 16 w 31"/>
                <a:gd name="T71" fmla="*/ 31 h 42"/>
                <a:gd name="T72" fmla="*/ 16 w 31"/>
                <a:gd name="T73" fmla="*/ 31 h 42"/>
                <a:gd name="T74" fmla="*/ 16 w 31"/>
                <a:gd name="T75" fmla="*/ 33 h 42"/>
                <a:gd name="T76" fmla="*/ 14 w 31"/>
                <a:gd name="T77" fmla="*/ 34 h 42"/>
                <a:gd name="T78" fmla="*/ 10 w 31"/>
                <a:gd name="T79" fmla="*/ 38 h 42"/>
                <a:gd name="T80" fmla="*/ 6 w 31"/>
                <a:gd name="T81" fmla="*/ 42 h 42"/>
                <a:gd name="T82" fmla="*/ 0 w 31"/>
                <a:gd name="T83" fmla="*/ 42 h 42"/>
                <a:gd name="T84" fmla="*/ 0 w 31"/>
                <a:gd name="T85" fmla="*/ 42 h 42"/>
                <a:gd name="T86" fmla="*/ 0 w 31"/>
                <a:gd name="T87" fmla="*/ 40 h 42"/>
                <a:gd name="T88" fmla="*/ 0 w 31"/>
                <a:gd name="T89" fmla="*/ 38 h 42"/>
                <a:gd name="T90" fmla="*/ 2 w 31"/>
                <a:gd name="T91" fmla="*/ 36 h 42"/>
                <a:gd name="T92" fmla="*/ 2 w 31"/>
                <a:gd name="T93" fmla="*/ 36 h 42"/>
                <a:gd name="T94" fmla="*/ 2 w 31"/>
                <a:gd name="T95" fmla="*/ 36 h 42"/>
                <a:gd name="T96" fmla="*/ 2 w 31"/>
                <a:gd name="T97" fmla="*/ 36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1" h="42">
                  <a:moveTo>
                    <a:pt x="2" y="36"/>
                  </a:moveTo>
                  <a:lnTo>
                    <a:pt x="2" y="36"/>
                  </a:lnTo>
                  <a:lnTo>
                    <a:pt x="4" y="34"/>
                  </a:lnTo>
                  <a:lnTo>
                    <a:pt x="6" y="31"/>
                  </a:lnTo>
                  <a:lnTo>
                    <a:pt x="6" y="31"/>
                  </a:lnTo>
                  <a:lnTo>
                    <a:pt x="10" y="27"/>
                  </a:lnTo>
                  <a:lnTo>
                    <a:pt x="12" y="27"/>
                  </a:lnTo>
                  <a:lnTo>
                    <a:pt x="12" y="27"/>
                  </a:lnTo>
                  <a:lnTo>
                    <a:pt x="14" y="27"/>
                  </a:lnTo>
                  <a:lnTo>
                    <a:pt x="16" y="25"/>
                  </a:lnTo>
                  <a:lnTo>
                    <a:pt x="16" y="21"/>
                  </a:lnTo>
                  <a:lnTo>
                    <a:pt x="16" y="21"/>
                  </a:lnTo>
                  <a:lnTo>
                    <a:pt x="16" y="17"/>
                  </a:lnTo>
                  <a:lnTo>
                    <a:pt x="16" y="17"/>
                  </a:lnTo>
                  <a:lnTo>
                    <a:pt x="19" y="16"/>
                  </a:lnTo>
                  <a:lnTo>
                    <a:pt x="19" y="16"/>
                  </a:lnTo>
                  <a:lnTo>
                    <a:pt x="19" y="14"/>
                  </a:lnTo>
                  <a:lnTo>
                    <a:pt x="21" y="14"/>
                  </a:lnTo>
                  <a:lnTo>
                    <a:pt x="23" y="14"/>
                  </a:lnTo>
                  <a:lnTo>
                    <a:pt x="23" y="12"/>
                  </a:lnTo>
                  <a:lnTo>
                    <a:pt x="23" y="12"/>
                  </a:lnTo>
                  <a:lnTo>
                    <a:pt x="23" y="10"/>
                  </a:lnTo>
                  <a:lnTo>
                    <a:pt x="25" y="6"/>
                  </a:lnTo>
                  <a:lnTo>
                    <a:pt x="27" y="4"/>
                  </a:lnTo>
                  <a:lnTo>
                    <a:pt x="27" y="4"/>
                  </a:lnTo>
                  <a:lnTo>
                    <a:pt x="29" y="2"/>
                  </a:lnTo>
                  <a:lnTo>
                    <a:pt x="29" y="0"/>
                  </a:lnTo>
                  <a:lnTo>
                    <a:pt x="31" y="2"/>
                  </a:lnTo>
                  <a:lnTo>
                    <a:pt x="31" y="2"/>
                  </a:lnTo>
                  <a:lnTo>
                    <a:pt x="31" y="12"/>
                  </a:lnTo>
                  <a:lnTo>
                    <a:pt x="31" y="16"/>
                  </a:lnTo>
                  <a:lnTo>
                    <a:pt x="19" y="25"/>
                  </a:lnTo>
                  <a:lnTo>
                    <a:pt x="19" y="25"/>
                  </a:lnTo>
                  <a:lnTo>
                    <a:pt x="19" y="27"/>
                  </a:lnTo>
                  <a:lnTo>
                    <a:pt x="17" y="27"/>
                  </a:lnTo>
                  <a:lnTo>
                    <a:pt x="16" y="31"/>
                  </a:lnTo>
                  <a:lnTo>
                    <a:pt x="16" y="31"/>
                  </a:lnTo>
                  <a:lnTo>
                    <a:pt x="16" y="33"/>
                  </a:lnTo>
                  <a:lnTo>
                    <a:pt x="14" y="34"/>
                  </a:lnTo>
                  <a:lnTo>
                    <a:pt x="10" y="38"/>
                  </a:lnTo>
                  <a:lnTo>
                    <a:pt x="6" y="42"/>
                  </a:lnTo>
                  <a:lnTo>
                    <a:pt x="0" y="42"/>
                  </a:lnTo>
                  <a:lnTo>
                    <a:pt x="0" y="42"/>
                  </a:lnTo>
                  <a:lnTo>
                    <a:pt x="0" y="40"/>
                  </a:lnTo>
                  <a:lnTo>
                    <a:pt x="0" y="38"/>
                  </a:lnTo>
                  <a:lnTo>
                    <a:pt x="2" y="36"/>
                  </a:lnTo>
                  <a:lnTo>
                    <a:pt x="2" y="36"/>
                  </a:lnTo>
                  <a:lnTo>
                    <a:pt x="2" y="36"/>
                  </a:lnTo>
                  <a:lnTo>
                    <a:pt x="2" y="36"/>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56" name="Freeform 356">
              <a:extLst>
                <a:ext uri="{FF2B5EF4-FFF2-40B4-BE49-F238E27FC236}">
                  <a16:creationId xmlns:a16="http://schemas.microsoft.com/office/drawing/2014/main" id="{11A3CEDA-5D49-784F-9F56-4A4C42943B0C}"/>
                </a:ext>
              </a:extLst>
            </p:cNvPr>
            <p:cNvSpPr>
              <a:spLocks/>
            </p:cNvSpPr>
            <p:nvPr userDrawn="1"/>
          </p:nvSpPr>
          <p:spPr bwMode="auto">
            <a:xfrm>
              <a:off x="3590064" y="3085363"/>
              <a:ext cx="48860" cy="58471"/>
            </a:xfrm>
            <a:custGeom>
              <a:avLst/>
              <a:gdLst>
                <a:gd name="T0" fmla="*/ 4 w 32"/>
                <a:gd name="T1" fmla="*/ 36 h 45"/>
                <a:gd name="T2" fmla="*/ 4 w 32"/>
                <a:gd name="T3" fmla="*/ 36 h 45"/>
                <a:gd name="T4" fmla="*/ 5 w 32"/>
                <a:gd name="T5" fmla="*/ 36 h 45"/>
                <a:gd name="T6" fmla="*/ 7 w 32"/>
                <a:gd name="T7" fmla="*/ 36 h 45"/>
                <a:gd name="T8" fmla="*/ 7 w 32"/>
                <a:gd name="T9" fmla="*/ 38 h 45"/>
                <a:gd name="T10" fmla="*/ 7 w 32"/>
                <a:gd name="T11" fmla="*/ 40 h 45"/>
                <a:gd name="T12" fmla="*/ 7 w 32"/>
                <a:gd name="T13" fmla="*/ 40 h 45"/>
                <a:gd name="T14" fmla="*/ 7 w 32"/>
                <a:gd name="T15" fmla="*/ 43 h 45"/>
                <a:gd name="T16" fmla="*/ 9 w 32"/>
                <a:gd name="T17" fmla="*/ 45 h 45"/>
                <a:gd name="T18" fmla="*/ 11 w 32"/>
                <a:gd name="T19" fmla="*/ 45 h 45"/>
                <a:gd name="T20" fmla="*/ 15 w 32"/>
                <a:gd name="T21" fmla="*/ 45 h 45"/>
                <a:gd name="T22" fmla="*/ 17 w 32"/>
                <a:gd name="T23" fmla="*/ 41 h 45"/>
                <a:gd name="T24" fmla="*/ 17 w 32"/>
                <a:gd name="T25" fmla="*/ 41 h 45"/>
                <a:gd name="T26" fmla="*/ 19 w 32"/>
                <a:gd name="T27" fmla="*/ 40 h 45"/>
                <a:gd name="T28" fmla="*/ 19 w 32"/>
                <a:gd name="T29" fmla="*/ 38 h 45"/>
                <a:gd name="T30" fmla="*/ 21 w 32"/>
                <a:gd name="T31" fmla="*/ 34 h 45"/>
                <a:gd name="T32" fmla="*/ 21 w 32"/>
                <a:gd name="T33" fmla="*/ 34 h 45"/>
                <a:gd name="T34" fmla="*/ 26 w 32"/>
                <a:gd name="T35" fmla="*/ 28 h 45"/>
                <a:gd name="T36" fmla="*/ 26 w 32"/>
                <a:gd name="T37" fmla="*/ 28 h 45"/>
                <a:gd name="T38" fmla="*/ 32 w 32"/>
                <a:gd name="T39" fmla="*/ 21 h 45"/>
                <a:gd name="T40" fmla="*/ 28 w 32"/>
                <a:gd name="T41" fmla="*/ 13 h 45"/>
                <a:gd name="T42" fmla="*/ 19 w 32"/>
                <a:gd name="T43" fmla="*/ 24 h 45"/>
                <a:gd name="T44" fmla="*/ 15 w 32"/>
                <a:gd name="T45" fmla="*/ 32 h 45"/>
                <a:gd name="T46" fmla="*/ 15 w 32"/>
                <a:gd name="T47" fmla="*/ 32 h 45"/>
                <a:gd name="T48" fmla="*/ 17 w 32"/>
                <a:gd name="T49" fmla="*/ 34 h 45"/>
                <a:gd name="T50" fmla="*/ 17 w 32"/>
                <a:gd name="T51" fmla="*/ 36 h 45"/>
                <a:gd name="T52" fmla="*/ 15 w 32"/>
                <a:gd name="T53" fmla="*/ 34 h 45"/>
                <a:gd name="T54" fmla="*/ 15 w 32"/>
                <a:gd name="T55" fmla="*/ 34 h 45"/>
                <a:gd name="T56" fmla="*/ 13 w 32"/>
                <a:gd name="T57" fmla="*/ 32 h 45"/>
                <a:gd name="T58" fmla="*/ 11 w 32"/>
                <a:gd name="T59" fmla="*/ 26 h 45"/>
                <a:gd name="T60" fmla="*/ 11 w 32"/>
                <a:gd name="T61" fmla="*/ 23 h 45"/>
                <a:gd name="T62" fmla="*/ 11 w 32"/>
                <a:gd name="T63" fmla="*/ 21 h 45"/>
                <a:gd name="T64" fmla="*/ 13 w 32"/>
                <a:gd name="T65" fmla="*/ 21 h 45"/>
                <a:gd name="T66" fmla="*/ 13 w 32"/>
                <a:gd name="T67" fmla="*/ 21 h 45"/>
                <a:gd name="T68" fmla="*/ 15 w 32"/>
                <a:gd name="T69" fmla="*/ 21 h 45"/>
                <a:gd name="T70" fmla="*/ 17 w 32"/>
                <a:gd name="T71" fmla="*/ 19 h 45"/>
                <a:gd name="T72" fmla="*/ 17 w 32"/>
                <a:gd name="T73" fmla="*/ 17 h 45"/>
                <a:gd name="T74" fmla="*/ 13 w 32"/>
                <a:gd name="T75" fmla="*/ 13 h 45"/>
                <a:gd name="T76" fmla="*/ 7 w 32"/>
                <a:gd name="T77" fmla="*/ 7 h 45"/>
                <a:gd name="T78" fmla="*/ 0 w 32"/>
                <a:gd name="T79" fmla="*/ 0 h 45"/>
                <a:gd name="T80" fmla="*/ 0 w 32"/>
                <a:gd name="T81" fmla="*/ 13 h 45"/>
                <a:gd name="T82" fmla="*/ 0 w 32"/>
                <a:gd name="T83" fmla="*/ 21 h 45"/>
                <a:gd name="T84" fmla="*/ 2 w 32"/>
                <a:gd name="T85" fmla="*/ 26 h 45"/>
                <a:gd name="T86" fmla="*/ 7 w 32"/>
                <a:gd name="T87" fmla="*/ 26 h 45"/>
                <a:gd name="T88" fmla="*/ 11 w 32"/>
                <a:gd name="T89" fmla="*/ 28 h 45"/>
                <a:gd name="T90" fmla="*/ 4 w 32"/>
                <a:gd name="T91" fmla="*/ 36 h 45"/>
                <a:gd name="T92" fmla="*/ 4 w 32"/>
                <a:gd name="T93" fmla="*/ 36 h 45"/>
                <a:gd name="T94" fmla="*/ 4 w 32"/>
                <a:gd name="T95" fmla="*/ 36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 h="45">
                  <a:moveTo>
                    <a:pt x="4" y="36"/>
                  </a:moveTo>
                  <a:lnTo>
                    <a:pt x="4" y="36"/>
                  </a:lnTo>
                  <a:lnTo>
                    <a:pt x="5" y="36"/>
                  </a:lnTo>
                  <a:lnTo>
                    <a:pt x="7" y="36"/>
                  </a:lnTo>
                  <a:lnTo>
                    <a:pt x="7" y="38"/>
                  </a:lnTo>
                  <a:lnTo>
                    <a:pt x="7" y="40"/>
                  </a:lnTo>
                  <a:lnTo>
                    <a:pt x="7" y="40"/>
                  </a:lnTo>
                  <a:lnTo>
                    <a:pt x="7" y="43"/>
                  </a:lnTo>
                  <a:lnTo>
                    <a:pt x="9" y="45"/>
                  </a:lnTo>
                  <a:lnTo>
                    <a:pt x="11" y="45"/>
                  </a:lnTo>
                  <a:lnTo>
                    <a:pt x="15" y="45"/>
                  </a:lnTo>
                  <a:lnTo>
                    <a:pt x="17" y="41"/>
                  </a:lnTo>
                  <a:lnTo>
                    <a:pt x="17" y="41"/>
                  </a:lnTo>
                  <a:lnTo>
                    <a:pt x="19" y="40"/>
                  </a:lnTo>
                  <a:lnTo>
                    <a:pt x="19" y="38"/>
                  </a:lnTo>
                  <a:lnTo>
                    <a:pt x="21" y="34"/>
                  </a:lnTo>
                  <a:lnTo>
                    <a:pt x="21" y="34"/>
                  </a:lnTo>
                  <a:lnTo>
                    <a:pt x="26" y="28"/>
                  </a:lnTo>
                  <a:lnTo>
                    <a:pt x="26" y="28"/>
                  </a:lnTo>
                  <a:lnTo>
                    <a:pt x="32" y="21"/>
                  </a:lnTo>
                  <a:lnTo>
                    <a:pt x="28" y="13"/>
                  </a:lnTo>
                  <a:lnTo>
                    <a:pt x="19" y="24"/>
                  </a:lnTo>
                  <a:lnTo>
                    <a:pt x="15" y="32"/>
                  </a:lnTo>
                  <a:lnTo>
                    <a:pt x="15" y="32"/>
                  </a:lnTo>
                  <a:lnTo>
                    <a:pt x="17" y="34"/>
                  </a:lnTo>
                  <a:lnTo>
                    <a:pt x="17" y="36"/>
                  </a:lnTo>
                  <a:lnTo>
                    <a:pt x="15" y="34"/>
                  </a:lnTo>
                  <a:lnTo>
                    <a:pt x="15" y="34"/>
                  </a:lnTo>
                  <a:lnTo>
                    <a:pt x="13" y="32"/>
                  </a:lnTo>
                  <a:lnTo>
                    <a:pt x="11" y="26"/>
                  </a:lnTo>
                  <a:lnTo>
                    <a:pt x="11" y="23"/>
                  </a:lnTo>
                  <a:lnTo>
                    <a:pt x="11" y="21"/>
                  </a:lnTo>
                  <a:lnTo>
                    <a:pt x="13" y="21"/>
                  </a:lnTo>
                  <a:lnTo>
                    <a:pt x="13" y="21"/>
                  </a:lnTo>
                  <a:lnTo>
                    <a:pt x="15" y="21"/>
                  </a:lnTo>
                  <a:lnTo>
                    <a:pt x="17" y="19"/>
                  </a:lnTo>
                  <a:lnTo>
                    <a:pt x="17" y="17"/>
                  </a:lnTo>
                  <a:lnTo>
                    <a:pt x="13" y="13"/>
                  </a:lnTo>
                  <a:lnTo>
                    <a:pt x="7" y="7"/>
                  </a:lnTo>
                  <a:lnTo>
                    <a:pt x="0" y="0"/>
                  </a:lnTo>
                  <a:lnTo>
                    <a:pt x="0" y="13"/>
                  </a:lnTo>
                  <a:lnTo>
                    <a:pt x="0" y="21"/>
                  </a:lnTo>
                  <a:lnTo>
                    <a:pt x="2" y="26"/>
                  </a:lnTo>
                  <a:lnTo>
                    <a:pt x="7" y="26"/>
                  </a:lnTo>
                  <a:lnTo>
                    <a:pt x="11" y="28"/>
                  </a:lnTo>
                  <a:lnTo>
                    <a:pt x="4" y="36"/>
                  </a:lnTo>
                  <a:lnTo>
                    <a:pt x="4" y="36"/>
                  </a:lnTo>
                  <a:lnTo>
                    <a:pt x="4" y="36"/>
                  </a:lnTo>
                  <a:close/>
                </a:path>
              </a:pathLst>
            </a:custGeom>
            <a:solidFill>
              <a:schemeClr val="bg1">
                <a:lumMod val="85000"/>
              </a:schemeClr>
            </a:solidFill>
            <a:ln w="635" cap="rnd">
              <a:solidFill>
                <a:schemeClr val="bg1">
                  <a:alpha val="17000"/>
                </a:schemeClr>
              </a:solidFill>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57" name="Freeform 357">
              <a:extLst>
                <a:ext uri="{FF2B5EF4-FFF2-40B4-BE49-F238E27FC236}">
                  <a16:creationId xmlns:a16="http://schemas.microsoft.com/office/drawing/2014/main" id="{CEC6FB24-B7A8-1346-9F44-B9A8527FC527}"/>
                </a:ext>
              </a:extLst>
            </p:cNvPr>
            <p:cNvSpPr>
              <a:spLocks/>
            </p:cNvSpPr>
            <p:nvPr userDrawn="1"/>
          </p:nvSpPr>
          <p:spPr bwMode="auto">
            <a:xfrm>
              <a:off x="3590064" y="3085363"/>
              <a:ext cx="48860" cy="58471"/>
            </a:xfrm>
            <a:custGeom>
              <a:avLst/>
              <a:gdLst>
                <a:gd name="T0" fmla="*/ 4 w 32"/>
                <a:gd name="T1" fmla="*/ 36 h 45"/>
                <a:gd name="T2" fmla="*/ 4 w 32"/>
                <a:gd name="T3" fmla="*/ 36 h 45"/>
                <a:gd name="T4" fmla="*/ 5 w 32"/>
                <a:gd name="T5" fmla="*/ 36 h 45"/>
                <a:gd name="T6" fmla="*/ 7 w 32"/>
                <a:gd name="T7" fmla="*/ 36 h 45"/>
                <a:gd name="T8" fmla="*/ 7 w 32"/>
                <a:gd name="T9" fmla="*/ 38 h 45"/>
                <a:gd name="T10" fmla="*/ 7 w 32"/>
                <a:gd name="T11" fmla="*/ 40 h 45"/>
                <a:gd name="T12" fmla="*/ 7 w 32"/>
                <a:gd name="T13" fmla="*/ 40 h 45"/>
                <a:gd name="T14" fmla="*/ 7 w 32"/>
                <a:gd name="T15" fmla="*/ 43 h 45"/>
                <a:gd name="T16" fmla="*/ 9 w 32"/>
                <a:gd name="T17" fmla="*/ 45 h 45"/>
                <a:gd name="T18" fmla="*/ 11 w 32"/>
                <a:gd name="T19" fmla="*/ 45 h 45"/>
                <a:gd name="T20" fmla="*/ 15 w 32"/>
                <a:gd name="T21" fmla="*/ 45 h 45"/>
                <a:gd name="T22" fmla="*/ 17 w 32"/>
                <a:gd name="T23" fmla="*/ 41 h 45"/>
                <a:gd name="T24" fmla="*/ 17 w 32"/>
                <a:gd name="T25" fmla="*/ 41 h 45"/>
                <a:gd name="T26" fmla="*/ 19 w 32"/>
                <a:gd name="T27" fmla="*/ 40 h 45"/>
                <a:gd name="T28" fmla="*/ 19 w 32"/>
                <a:gd name="T29" fmla="*/ 38 h 45"/>
                <a:gd name="T30" fmla="*/ 21 w 32"/>
                <a:gd name="T31" fmla="*/ 34 h 45"/>
                <a:gd name="T32" fmla="*/ 21 w 32"/>
                <a:gd name="T33" fmla="*/ 34 h 45"/>
                <a:gd name="T34" fmla="*/ 26 w 32"/>
                <a:gd name="T35" fmla="*/ 28 h 45"/>
                <a:gd name="T36" fmla="*/ 26 w 32"/>
                <a:gd name="T37" fmla="*/ 28 h 45"/>
                <a:gd name="T38" fmla="*/ 32 w 32"/>
                <a:gd name="T39" fmla="*/ 21 h 45"/>
                <a:gd name="T40" fmla="*/ 28 w 32"/>
                <a:gd name="T41" fmla="*/ 13 h 45"/>
                <a:gd name="T42" fmla="*/ 19 w 32"/>
                <a:gd name="T43" fmla="*/ 24 h 45"/>
                <a:gd name="T44" fmla="*/ 15 w 32"/>
                <a:gd name="T45" fmla="*/ 32 h 45"/>
                <a:gd name="T46" fmla="*/ 15 w 32"/>
                <a:gd name="T47" fmla="*/ 32 h 45"/>
                <a:gd name="T48" fmla="*/ 17 w 32"/>
                <a:gd name="T49" fmla="*/ 34 h 45"/>
                <a:gd name="T50" fmla="*/ 17 w 32"/>
                <a:gd name="T51" fmla="*/ 36 h 45"/>
                <a:gd name="T52" fmla="*/ 15 w 32"/>
                <a:gd name="T53" fmla="*/ 34 h 45"/>
                <a:gd name="T54" fmla="*/ 15 w 32"/>
                <a:gd name="T55" fmla="*/ 34 h 45"/>
                <a:gd name="T56" fmla="*/ 13 w 32"/>
                <a:gd name="T57" fmla="*/ 32 h 45"/>
                <a:gd name="T58" fmla="*/ 11 w 32"/>
                <a:gd name="T59" fmla="*/ 26 h 45"/>
                <a:gd name="T60" fmla="*/ 11 w 32"/>
                <a:gd name="T61" fmla="*/ 23 h 45"/>
                <a:gd name="T62" fmla="*/ 11 w 32"/>
                <a:gd name="T63" fmla="*/ 21 h 45"/>
                <a:gd name="T64" fmla="*/ 13 w 32"/>
                <a:gd name="T65" fmla="*/ 21 h 45"/>
                <a:gd name="T66" fmla="*/ 13 w 32"/>
                <a:gd name="T67" fmla="*/ 21 h 45"/>
                <a:gd name="T68" fmla="*/ 15 w 32"/>
                <a:gd name="T69" fmla="*/ 21 h 45"/>
                <a:gd name="T70" fmla="*/ 17 w 32"/>
                <a:gd name="T71" fmla="*/ 19 h 45"/>
                <a:gd name="T72" fmla="*/ 17 w 32"/>
                <a:gd name="T73" fmla="*/ 17 h 45"/>
                <a:gd name="T74" fmla="*/ 13 w 32"/>
                <a:gd name="T75" fmla="*/ 13 h 45"/>
                <a:gd name="T76" fmla="*/ 7 w 32"/>
                <a:gd name="T77" fmla="*/ 7 h 45"/>
                <a:gd name="T78" fmla="*/ 0 w 32"/>
                <a:gd name="T79" fmla="*/ 0 h 45"/>
                <a:gd name="T80" fmla="*/ 0 w 32"/>
                <a:gd name="T81" fmla="*/ 13 h 45"/>
                <a:gd name="T82" fmla="*/ 0 w 32"/>
                <a:gd name="T83" fmla="*/ 21 h 45"/>
                <a:gd name="T84" fmla="*/ 2 w 32"/>
                <a:gd name="T85" fmla="*/ 26 h 45"/>
                <a:gd name="T86" fmla="*/ 7 w 32"/>
                <a:gd name="T87" fmla="*/ 26 h 45"/>
                <a:gd name="T88" fmla="*/ 11 w 32"/>
                <a:gd name="T89" fmla="*/ 28 h 45"/>
                <a:gd name="T90" fmla="*/ 4 w 32"/>
                <a:gd name="T91" fmla="*/ 36 h 45"/>
                <a:gd name="T92" fmla="*/ 4 w 32"/>
                <a:gd name="T93" fmla="*/ 36 h 45"/>
                <a:gd name="T94" fmla="*/ 4 w 32"/>
                <a:gd name="T95" fmla="*/ 36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 h="45">
                  <a:moveTo>
                    <a:pt x="4" y="36"/>
                  </a:moveTo>
                  <a:lnTo>
                    <a:pt x="4" y="36"/>
                  </a:lnTo>
                  <a:lnTo>
                    <a:pt x="5" y="36"/>
                  </a:lnTo>
                  <a:lnTo>
                    <a:pt x="7" y="36"/>
                  </a:lnTo>
                  <a:lnTo>
                    <a:pt x="7" y="38"/>
                  </a:lnTo>
                  <a:lnTo>
                    <a:pt x="7" y="40"/>
                  </a:lnTo>
                  <a:lnTo>
                    <a:pt x="7" y="40"/>
                  </a:lnTo>
                  <a:lnTo>
                    <a:pt x="7" y="43"/>
                  </a:lnTo>
                  <a:lnTo>
                    <a:pt x="9" y="45"/>
                  </a:lnTo>
                  <a:lnTo>
                    <a:pt x="11" y="45"/>
                  </a:lnTo>
                  <a:lnTo>
                    <a:pt x="15" y="45"/>
                  </a:lnTo>
                  <a:lnTo>
                    <a:pt x="17" y="41"/>
                  </a:lnTo>
                  <a:lnTo>
                    <a:pt x="17" y="41"/>
                  </a:lnTo>
                  <a:lnTo>
                    <a:pt x="19" y="40"/>
                  </a:lnTo>
                  <a:lnTo>
                    <a:pt x="19" y="38"/>
                  </a:lnTo>
                  <a:lnTo>
                    <a:pt x="21" y="34"/>
                  </a:lnTo>
                  <a:lnTo>
                    <a:pt x="21" y="34"/>
                  </a:lnTo>
                  <a:lnTo>
                    <a:pt x="26" y="28"/>
                  </a:lnTo>
                  <a:lnTo>
                    <a:pt x="26" y="28"/>
                  </a:lnTo>
                  <a:lnTo>
                    <a:pt x="32" y="21"/>
                  </a:lnTo>
                  <a:lnTo>
                    <a:pt x="28" y="13"/>
                  </a:lnTo>
                  <a:lnTo>
                    <a:pt x="19" y="24"/>
                  </a:lnTo>
                  <a:lnTo>
                    <a:pt x="15" y="32"/>
                  </a:lnTo>
                  <a:lnTo>
                    <a:pt x="15" y="32"/>
                  </a:lnTo>
                  <a:lnTo>
                    <a:pt x="17" y="34"/>
                  </a:lnTo>
                  <a:lnTo>
                    <a:pt x="17" y="36"/>
                  </a:lnTo>
                  <a:lnTo>
                    <a:pt x="15" y="34"/>
                  </a:lnTo>
                  <a:lnTo>
                    <a:pt x="15" y="34"/>
                  </a:lnTo>
                  <a:lnTo>
                    <a:pt x="13" y="32"/>
                  </a:lnTo>
                  <a:lnTo>
                    <a:pt x="11" y="26"/>
                  </a:lnTo>
                  <a:lnTo>
                    <a:pt x="11" y="23"/>
                  </a:lnTo>
                  <a:lnTo>
                    <a:pt x="11" y="21"/>
                  </a:lnTo>
                  <a:lnTo>
                    <a:pt x="13" y="21"/>
                  </a:lnTo>
                  <a:lnTo>
                    <a:pt x="13" y="21"/>
                  </a:lnTo>
                  <a:lnTo>
                    <a:pt x="15" y="21"/>
                  </a:lnTo>
                  <a:lnTo>
                    <a:pt x="17" y="19"/>
                  </a:lnTo>
                  <a:lnTo>
                    <a:pt x="17" y="17"/>
                  </a:lnTo>
                  <a:lnTo>
                    <a:pt x="13" y="13"/>
                  </a:lnTo>
                  <a:lnTo>
                    <a:pt x="7" y="7"/>
                  </a:lnTo>
                  <a:lnTo>
                    <a:pt x="0" y="0"/>
                  </a:lnTo>
                  <a:lnTo>
                    <a:pt x="0" y="13"/>
                  </a:lnTo>
                  <a:lnTo>
                    <a:pt x="0" y="21"/>
                  </a:lnTo>
                  <a:lnTo>
                    <a:pt x="2" y="26"/>
                  </a:lnTo>
                  <a:lnTo>
                    <a:pt x="7" y="26"/>
                  </a:lnTo>
                  <a:lnTo>
                    <a:pt x="11" y="28"/>
                  </a:lnTo>
                  <a:lnTo>
                    <a:pt x="4" y="36"/>
                  </a:lnTo>
                  <a:lnTo>
                    <a:pt x="4" y="36"/>
                  </a:lnTo>
                  <a:lnTo>
                    <a:pt x="4" y="36"/>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58" name="Freeform 358">
              <a:extLst>
                <a:ext uri="{FF2B5EF4-FFF2-40B4-BE49-F238E27FC236}">
                  <a16:creationId xmlns:a16="http://schemas.microsoft.com/office/drawing/2014/main" id="{8C4019B1-A2AB-5C49-B0E7-ED0ADA4A606F}"/>
                </a:ext>
              </a:extLst>
            </p:cNvPr>
            <p:cNvSpPr>
              <a:spLocks/>
            </p:cNvSpPr>
            <p:nvPr userDrawn="1"/>
          </p:nvSpPr>
          <p:spPr bwMode="auto">
            <a:xfrm>
              <a:off x="3541205" y="2937238"/>
              <a:ext cx="126730" cy="178010"/>
            </a:xfrm>
            <a:custGeom>
              <a:avLst/>
              <a:gdLst>
                <a:gd name="T0" fmla="*/ 64 w 83"/>
                <a:gd name="T1" fmla="*/ 123 h 137"/>
                <a:gd name="T2" fmla="*/ 70 w 83"/>
                <a:gd name="T3" fmla="*/ 131 h 137"/>
                <a:gd name="T4" fmla="*/ 75 w 83"/>
                <a:gd name="T5" fmla="*/ 137 h 137"/>
                <a:gd name="T6" fmla="*/ 75 w 83"/>
                <a:gd name="T7" fmla="*/ 133 h 137"/>
                <a:gd name="T8" fmla="*/ 79 w 83"/>
                <a:gd name="T9" fmla="*/ 127 h 137"/>
                <a:gd name="T10" fmla="*/ 83 w 83"/>
                <a:gd name="T11" fmla="*/ 125 h 137"/>
                <a:gd name="T12" fmla="*/ 77 w 83"/>
                <a:gd name="T13" fmla="*/ 118 h 137"/>
                <a:gd name="T14" fmla="*/ 75 w 83"/>
                <a:gd name="T15" fmla="*/ 114 h 137"/>
                <a:gd name="T16" fmla="*/ 73 w 83"/>
                <a:gd name="T17" fmla="*/ 108 h 137"/>
                <a:gd name="T18" fmla="*/ 64 w 83"/>
                <a:gd name="T19" fmla="*/ 97 h 137"/>
                <a:gd name="T20" fmla="*/ 62 w 83"/>
                <a:gd name="T21" fmla="*/ 91 h 137"/>
                <a:gd name="T22" fmla="*/ 60 w 83"/>
                <a:gd name="T23" fmla="*/ 91 h 137"/>
                <a:gd name="T24" fmla="*/ 54 w 83"/>
                <a:gd name="T25" fmla="*/ 84 h 137"/>
                <a:gd name="T26" fmla="*/ 47 w 83"/>
                <a:gd name="T27" fmla="*/ 76 h 137"/>
                <a:gd name="T28" fmla="*/ 39 w 83"/>
                <a:gd name="T29" fmla="*/ 76 h 137"/>
                <a:gd name="T30" fmla="*/ 34 w 83"/>
                <a:gd name="T31" fmla="*/ 70 h 137"/>
                <a:gd name="T32" fmla="*/ 30 w 83"/>
                <a:gd name="T33" fmla="*/ 76 h 137"/>
                <a:gd name="T34" fmla="*/ 26 w 83"/>
                <a:gd name="T35" fmla="*/ 67 h 137"/>
                <a:gd name="T36" fmla="*/ 26 w 83"/>
                <a:gd name="T37" fmla="*/ 53 h 137"/>
                <a:gd name="T38" fmla="*/ 26 w 83"/>
                <a:gd name="T39" fmla="*/ 48 h 137"/>
                <a:gd name="T40" fmla="*/ 32 w 83"/>
                <a:gd name="T41" fmla="*/ 44 h 137"/>
                <a:gd name="T42" fmla="*/ 36 w 83"/>
                <a:gd name="T43" fmla="*/ 42 h 137"/>
                <a:gd name="T44" fmla="*/ 37 w 83"/>
                <a:gd name="T45" fmla="*/ 27 h 137"/>
                <a:gd name="T46" fmla="*/ 36 w 83"/>
                <a:gd name="T47" fmla="*/ 19 h 137"/>
                <a:gd name="T48" fmla="*/ 32 w 83"/>
                <a:gd name="T49" fmla="*/ 6 h 137"/>
                <a:gd name="T50" fmla="*/ 24 w 83"/>
                <a:gd name="T51" fmla="*/ 6 h 137"/>
                <a:gd name="T52" fmla="*/ 20 w 83"/>
                <a:gd name="T53" fmla="*/ 2 h 137"/>
                <a:gd name="T54" fmla="*/ 11 w 83"/>
                <a:gd name="T55" fmla="*/ 0 h 137"/>
                <a:gd name="T56" fmla="*/ 11 w 83"/>
                <a:gd name="T57" fmla="*/ 4 h 137"/>
                <a:gd name="T58" fmla="*/ 5 w 83"/>
                <a:gd name="T59" fmla="*/ 14 h 137"/>
                <a:gd name="T60" fmla="*/ 5 w 83"/>
                <a:gd name="T61" fmla="*/ 14 h 137"/>
                <a:gd name="T62" fmla="*/ 7 w 83"/>
                <a:gd name="T63" fmla="*/ 27 h 137"/>
                <a:gd name="T64" fmla="*/ 9 w 83"/>
                <a:gd name="T65" fmla="*/ 34 h 137"/>
                <a:gd name="T66" fmla="*/ 11 w 83"/>
                <a:gd name="T67" fmla="*/ 38 h 137"/>
                <a:gd name="T68" fmla="*/ 0 w 83"/>
                <a:gd name="T69" fmla="*/ 42 h 137"/>
                <a:gd name="T70" fmla="*/ 1 w 83"/>
                <a:gd name="T71" fmla="*/ 51 h 137"/>
                <a:gd name="T72" fmla="*/ 5 w 83"/>
                <a:gd name="T73" fmla="*/ 59 h 137"/>
                <a:gd name="T74" fmla="*/ 13 w 83"/>
                <a:gd name="T75" fmla="*/ 76 h 137"/>
                <a:gd name="T76" fmla="*/ 20 w 83"/>
                <a:gd name="T77" fmla="*/ 80 h 137"/>
                <a:gd name="T78" fmla="*/ 28 w 83"/>
                <a:gd name="T79" fmla="*/ 80 h 137"/>
                <a:gd name="T80" fmla="*/ 32 w 83"/>
                <a:gd name="T81" fmla="*/ 80 h 137"/>
                <a:gd name="T82" fmla="*/ 36 w 83"/>
                <a:gd name="T83" fmla="*/ 84 h 137"/>
                <a:gd name="T84" fmla="*/ 43 w 83"/>
                <a:gd name="T85" fmla="*/ 87 h 137"/>
                <a:gd name="T86" fmla="*/ 58 w 83"/>
                <a:gd name="T87" fmla="*/ 97 h 137"/>
                <a:gd name="T88" fmla="*/ 62 w 83"/>
                <a:gd name="T89" fmla="*/ 101 h 137"/>
                <a:gd name="T90" fmla="*/ 60 w 83"/>
                <a:gd name="T91" fmla="*/ 104 h 137"/>
                <a:gd name="T92" fmla="*/ 64 w 83"/>
                <a:gd name="T93" fmla="*/ 112 h 137"/>
                <a:gd name="T94" fmla="*/ 64 w 83"/>
                <a:gd name="T95" fmla="*/ 121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83" h="137">
                  <a:moveTo>
                    <a:pt x="64" y="121"/>
                  </a:moveTo>
                  <a:lnTo>
                    <a:pt x="64" y="121"/>
                  </a:lnTo>
                  <a:lnTo>
                    <a:pt x="64" y="123"/>
                  </a:lnTo>
                  <a:lnTo>
                    <a:pt x="66" y="127"/>
                  </a:lnTo>
                  <a:lnTo>
                    <a:pt x="68" y="127"/>
                  </a:lnTo>
                  <a:lnTo>
                    <a:pt x="70" y="131"/>
                  </a:lnTo>
                  <a:lnTo>
                    <a:pt x="73" y="137"/>
                  </a:lnTo>
                  <a:lnTo>
                    <a:pt x="73" y="137"/>
                  </a:lnTo>
                  <a:lnTo>
                    <a:pt x="75" y="137"/>
                  </a:lnTo>
                  <a:lnTo>
                    <a:pt x="75" y="135"/>
                  </a:lnTo>
                  <a:lnTo>
                    <a:pt x="75" y="133"/>
                  </a:lnTo>
                  <a:lnTo>
                    <a:pt x="75" y="133"/>
                  </a:lnTo>
                  <a:lnTo>
                    <a:pt x="75" y="129"/>
                  </a:lnTo>
                  <a:lnTo>
                    <a:pt x="79" y="127"/>
                  </a:lnTo>
                  <a:lnTo>
                    <a:pt x="79" y="127"/>
                  </a:lnTo>
                  <a:lnTo>
                    <a:pt x="79" y="125"/>
                  </a:lnTo>
                  <a:lnTo>
                    <a:pt x="81" y="125"/>
                  </a:lnTo>
                  <a:lnTo>
                    <a:pt x="83" y="125"/>
                  </a:lnTo>
                  <a:lnTo>
                    <a:pt x="79" y="118"/>
                  </a:lnTo>
                  <a:lnTo>
                    <a:pt x="79" y="118"/>
                  </a:lnTo>
                  <a:lnTo>
                    <a:pt x="77" y="118"/>
                  </a:lnTo>
                  <a:lnTo>
                    <a:pt x="75" y="116"/>
                  </a:lnTo>
                  <a:lnTo>
                    <a:pt x="75" y="114"/>
                  </a:lnTo>
                  <a:lnTo>
                    <a:pt x="75" y="114"/>
                  </a:lnTo>
                  <a:lnTo>
                    <a:pt x="75" y="112"/>
                  </a:lnTo>
                  <a:lnTo>
                    <a:pt x="73" y="110"/>
                  </a:lnTo>
                  <a:lnTo>
                    <a:pt x="73" y="108"/>
                  </a:lnTo>
                  <a:lnTo>
                    <a:pt x="66" y="104"/>
                  </a:lnTo>
                  <a:lnTo>
                    <a:pt x="64" y="97"/>
                  </a:lnTo>
                  <a:lnTo>
                    <a:pt x="64" y="97"/>
                  </a:lnTo>
                  <a:lnTo>
                    <a:pt x="64" y="93"/>
                  </a:lnTo>
                  <a:lnTo>
                    <a:pt x="64" y="93"/>
                  </a:lnTo>
                  <a:lnTo>
                    <a:pt x="62" y="91"/>
                  </a:lnTo>
                  <a:lnTo>
                    <a:pt x="62" y="91"/>
                  </a:lnTo>
                  <a:lnTo>
                    <a:pt x="62" y="91"/>
                  </a:lnTo>
                  <a:lnTo>
                    <a:pt x="60" y="91"/>
                  </a:lnTo>
                  <a:lnTo>
                    <a:pt x="56" y="89"/>
                  </a:lnTo>
                  <a:lnTo>
                    <a:pt x="53" y="87"/>
                  </a:lnTo>
                  <a:lnTo>
                    <a:pt x="54" y="84"/>
                  </a:lnTo>
                  <a:lnTo>
                    <a:pt x="51" y="80"/>
                  </a:lnTo>
                  <a:lnTo>
                    <a:pt x="47" y="76"/>
                  </a:lnTo>
                  <a:lnTo>
                    <a:pt x="47" y="76"/>
                  </a:lnTo>
                  <a:lnTo>
                    <a:pt x="43" y="76"/>
                  </a:lnTo>
                  <a:lnTo>
                    <a:pt x="41" y="76"/>
                  </a:lnTo>
                  <a:lnTo>
                    <a:pt x="39" y="76"/>
                  </a:lnTo>
                  <a:lnTo>
                    <a:pt x="39" y="76"/>
                  </a:lnTo>
                  <a:lnTo>
                    <a:pt x="36" y="72"/>
                  </a:lnTo>
                  <a:lnTo>
                    <a:pt x="34" y="70"/>
                  </a:lnTo>
                  <a:lnTo>
                    <a:pt x="32" y="72"/>
                  </a:lnTo>
                  <a:lnTo>
                    <a:pt x="32" y="72"/>
                  </a:lnTo>
                  <a:lnTo>
                    <a:pt x="30" y="76"/>
                  </a:lnTo>
                  <a:lnTo>
                    <a:pt x="30" y="76"/>
                  </a:lnTo>
                  <a:lnTo>
                    <a:pt x="28" y="68"/>
                  </a:lnTo>
                  <a:lnTo>
                    <a:pt x="26" y="67"/>
                  </a:lnTo>
                  <a:lnTo>
                    <a:pt x="26" y="63"/>
                  </a:lnTo>
                  <a:lnTo>
                    <a:pt x="26" y="63"/>
                  </a:lnTo>
                  <a:lnTo>
                    <a:pt x="26" y="53"/>
                  </a:lnTo>
                  <a:lnTo>
                    <a:pt x="26" y="53"/>
                  </a:lnTo>
                  <a:lnTo>
                    <a:pt x="26" y="51"/>
                  </a:lnTo>
                  <a:lnTo>
                    <a:pt x="26" y="48"/>
                  </a:lnTo>
                  <a:lnTo>
                    <a:pt x="28" y="48"/>
                  </a:lnTo>
                  <a:lnTo>
                    <a:pt x="32" y="44"/>
                  </a:lnTo>
                  <a:lnTo>
                    <a:pt x="32" y="44"/>
                  </a:lnTo>
                  <a:lnTo>
                    <a:pt x="34" y="44"/>
                  </a:lnTo>
                  <a:lnTo>
                    <a:pt x="36" y="44"/>
                  </a:lnTo>
                  <a:lnTo>
                    <a:pt x="36" y="42"/>
                  </a:lnTo>
                  <a:lnTo>
                    <a:pt x="37" y="36"/>
                  </a:lnTo>
                  <a:lnTo>
                    <a:pt x="37" y="36"/>
                  </a:lnTo>
                  <a:lnTo>
                    <a:pt x="37" y="27"/>
                  </a:lnTo>
                  <a:lnTo>
                    <a:pt x="37" y="27"/>
                  </a:lnTo>
                  <a:lnTo>
                    <a:pt x="36" y="23"/>
                  </a:lnTo>
                  <a:lnTo>
                    <a:pt x="36" y="19"/>
                  </a:lnTo>
                  <a:lnTo>
                    <a:pt x="32" y="16"/>
                  </a:lnTo>
                  <a:lnTo>
                    <a:pt x="32" y="6"/>
                  </a:lnTo>
                  <a:lnTo>
                    <a:pt x="32" y="6"/>
                  </a:lnTo>
                  <a:lnTo>
                    <a:pt x="28" y="6"/>
                  </a:lnTo>
                  <a:lnTo>
                    <a:pt x="28" y="6"/>
                  </a:lnTo>
                  <a:lnTo>
                    <a:pt x="24" y="6"/>
                  </a:lnTo>
                  <a:lnTo>
                    <a:pt x="20" y="4"/>
                  </a:lnTo>
                  <a:lnTo>
                    <a:pt x="20" y="2"/>
                  </a:lnTo>
                  <a:lnTo>
                    <a:pt x="20" y="2"/>
                  </a:lnTo>
                  <a:lnTo>
                    <a:pt x="17" y="0"/>
                  </a:lnTo>
                  <a:lnTo>
                    <a:pt x="13" y="0"/>
                  </a:lnTo>
                  <a:lnTo>
                    <a:pt x="11" y="0"/>
                  </a:lnTo>
                  <a:lnTo>
                    <a:pt x="11" y="2"/>
                  </a:lnTo>
                  <a:lnTo>
                    <a:pt x="11" y="2"/>
                  </a:lnTo>
                  <a:lnTo>
                    <a:pt x="11" y="4"/>
                  </a:lnTo>
                  <a:lnTo>
                    <a:pt x="11" y="6"/>
                  </a:lnTo>
                  <a:lnTo>
                    <a:pt x="9" y="10"/>
                  </a:lnTo>
                  <a:lnTo>
                    <a:pt x="5" y="14"/>
                  </a:lnTo>
                  <a:lnTo>
                    <a:pt x="5" y="14"/>
                  </a:lnTo>
                  <a:lnTo>
                    <a:pt x="5" y="14"/>
                  </a:lnTo>
                  <a:lnTo>
                    <a:pt x="5" y="14"/>
                  </a:lnTo>
                  <a:lnTo>
                    <a:pt x="7" y="17"/>
                  </a:lnTo>
                  <a:lnTo>
                    <a:pt x="7" y="19"/>
                  </a:lnTo>
                  <a:lnTo>
                    <a:pt x="7" y="27"/>
                  </a:lnTo>
                  <a:lnTo>
                    <a:pt x="7" y="27"/>
                  </a:lnTo>
                  <a:lnTo>
                    <a:pt x="9" y="31"/>
                  </a:lnTo>
                  <a:lnTo>
                    <a:pt x="9" y="34"/>
                  </a:lnTo>
                  <a:lnTo>
                    <a:pt x="11" y="34"/>
                  </a:lnTo>
                  <a:lnTo>
                    <a:pt x="11" y="38"/>
                  </a:lnTo>
                  <a:lnTo>
                    <a:pt x="11" y="38"/>
                  </a:lnTo>
                  <a:lnTo>
                    <a:pt x="7" y="42"/>
                  </a:lnTo>
                  <a:lnTo>
                    <a:pt x="5" y="42"/>
                  </a:lnTo>
                  <a:lnTo>
                    <a:pt x="0" y="42"/>
                  </a:lnTo>
                  <a:lnTo>
                    <a:pt x="0" y="42"/>
                  </a:lnTo>
                  <a:lnTo>
                    <a:pt x="0" y="46"/>
                  </a:lnTo>
                  <a:lnTo>
                    <a:pt x="1" y="51"/>
                  </a:lnTo>
                  <a:lnTo>
                    <a:pt x="3" y="55"/>
                  </a:lnTo>
                  <a:lnTo>
                    <a:pt x="3" y="55"/>
                  </a:lnTo>
                  <a:lnTo>
                    <a:pt x="5" y="59"/>
                  </a:lnTo>
                  <a:lnTo>
                    <a:pt x="9" y="63"/>
                  </a:lnTo>
                  <a:lnTo>
                    <a:pt x="11" y="68"/>
                  </a:lnTo>
                  <a:lnTo>
                    <a:pt x="13" y="76"/>
                  </a:lnTo>
                  <a:lnTo>
                    <a:pt x="17" y="80"/>
                  </a:lnTo>
                  <a:lnTo>
                    <a:pt x="20" y="80"/>
                  </a:lnTo>
                  <a:lnTo>
                    <a:pt x="20" y="80"/>
                  </a:lnTo>
                  <a:lnTo>
                    <a:pt x="26" y="80"/>
                  </a:lnTo>
                  <a:lnTo>
                    <a:pt x="26" y="80"/>
                  </a:lnTo>
                  <a:lnTo>
                    <a:pt x="28" y="80"/>
                  </a:lnTo>
                  <a:lnTo>
                    <a:pt x="28" y="80"/>
                  </a:lnTo>
                  <a:lnTo>
                    <a:pt x="30" y="80"/>
                  </a:lnTo>
                  <a:lnTo>
                    <a:pt x="32" y="80"/>
                  </a:lnTo>
                  <a:lnTo>
                    <a:pt x="32" y="80"/>
                  </a:lnTo>
                  <a:lnTo>
                    <a:pt x="32" y="84"/>
                  </a:lnTo>
                  <a:lnTo>
                    <a:pt x="36" y="84"/>
                  </a:lnTo>
                  <a:lnTo>
                    <a:pt x="39" y="84"/>
                  </a:lnTo>
                  <a:lnTo>
                    <a:pt x="39" y="84"/>
                  </a:lnTo>
                  <a:lnTo>
                    <a:pt x="43" y="87"/>
                  </a:lnTo>
                  <a:lnTo>
                    <a:pt x="51" y="91"/>
                  </a:lnTo>
                  <a:lnTo>
                    <a:pt x="58" y="97"/>
                  </a:lnTo>
                  <a:lnTo>
                    <a:pt x="58" y="97"/>
                  </a:lnTo>
                  <a:lnTo>
                    <a:pt x="62" y="97"/>
                  </a:lnTo>
                  <a:lnTo>
                    <a:pt x="62" y="101"/>
                  </a:lnTo>
                  <a:lnTo>
                    <a:pt x="62" y="101"/>
                  </a:lnTo>
                  <a:lnTo>
                    <a:pt x="62" y="101"/>
                  </a:lnTo>
                  <a:lnTo>
                    <a:pt x="62" y="101"/>
                  </a:lnTo>
                  <a:lnTo>
                    <a:pt x="60" y="104"/>
                  </a:lnTo>
                  <a:lnTo>
                    <a:pt x="60" y="104"/>
                  </a:lnTo>
                  <a:lnTo>
                    <a:pt x="62" y="108"/>
                  </a:lnTo>
                  <a:lnTo>
                    <a:pt x="64" y="112"/>
                  </a:lnTo>
                  <a:lnTo>
                    <a:pt x="68" y="121"/>
                  </a:lnTo>
                  <a:lnTo>
                    <a:pt x="64" y="121"/>
                  </a:lnTo>
                  <a:lnTo>
                    <a:pt x="64" y="121"/>
                  </a:lnTo>
                  <a:lnTo>
                    <a:pt x="64" y="121"/>
                  </a:lnTo>
                  <a:close/>
                </a:path>
              </a:pathLst>
            </a:custGeom>
            <a:solidFill>
              <a:schemeClr val="bg1">
                <a:lumMod val="85000"/>
              </a:schemeClr>
            </a:solidFill>
            <a:ln w="635" cap="rnd">
              <a:solidFill>
                <a:schemeClr val="bg1">
                  <a:alpha val="17000"/>
                </a:schemeClr>
              </a:solidFill>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59" name="Freeform 359">
              <a:extLst>
                <a:ext uri="{FF2B5EF4-FFF2-40B4-BE49-F238E27FC236}">
                  <a16:creationId xmlns:a16="http://schemas.microsoft.com/office/drawing/2014/main" id="{4690FB63-C157-294F-B6CE-DB8D7EF395A0}"/>
                </a:ext>
              </a:extLst>
            </p:cNvPr>
            <p:cNvSpPr>
              <a:spLocks/>
            </p:cNvSpPr>
            <p:nvPr userDrawn="1"/>
          </p:nvSpPr>
          <p:spPr bwMode="auto">
            <a:xfrm>
              <a:off x="3541205" y="2937238"/>
              <a:ext cx="126730" cy="178010"/>
            </a:xfrm>
            <a:custGeom>
              <a:avLst/>
              <a:gdLst>
                <a:gd name="T0" fmla="*/ 64 w 83"/>
                <a:gd name="T1" fmla="*/ 123 h 137"/>
                <a:gd name="T2" fmla="*/ 70 w 83"/>
                <a:gd name="T3" fmla="*/ 131 h 137"/>
                <a:gd name="T4" fmla="*/ 75 w 83"/>
                <a:gd name="T5" fmla="*/ 137 h 137"/>
                <a:gd name="T6" fmla="*/ 75 w 83"/>
                <a:gd name="T7" fmla="*/ 133 h 137"/>
                <a:gd name="T8" fmla="*/ 79 w 83"/>
                <a:gd name="T9" fmla="*/ 127 h 137"/>
                <a:gd name="T10" fmla="*/ 83 w 83"/>
                <a:gd name="T11" fmla="*/ 125 h 137"/>
                <a:gd name="T12" fmla="*/ 77 w 83"/>
                <a:gd name="T13" fmla="*/ 118 h 137"/>
                <a:gd name="T14" fmla="*/ 75 w 83"/>
                <a:gd name="T15" fmla="*/ 114 h 137"/>
                <a:gd name="T16" fmla="*/ 73 w 83"/>
                <a:gd name="T17" fmla="*/ 108 h 137"/>
                <a:gd name="T18" fmla="*/ 64 w 83"/>
                <a:gd name="T19" fmla="*/ 97 h 137"/>
                <a:gd name="T20" fmla="*/ 62 w 83"/>
                <a:gd name="T21" fmla="*/ 91 h 137"/>
                <a:gd name="T22" fmla="*/ 60 w 83"/>
                <a:gd name="T23" fmla="*/ 91 h 137"/>
                <a:gd name="T24" fmla="*/ 54 w 83"/>
                <a:gd name="T25" fmla="*/ 84 h 137"/>
                <a:gd name="T26" fmla="*/ 47 w 83"/>
                <a:gd name="T27" fmla="*/ 76 h 137"/>
                <a:gd name="T28" fmla="*/ 39 w 83"/>
                <a:gd name="T29" fmla="*/ 76 h 137"/>
                <a:gd name="T30" fmla="*/ 34 w 83"/>
                <a:gd name="T31" fmla="*/ 70 h 137"/>
                <a:gd name="T32" fmla="*/ 30 w 83"/>
                <a:gd name="T33" fmla="*/ 76 h 137"/>
                <a:gd name="T34" fmla="*/ 26 w 83"/>
                <a:gd name="T35" fmla="*/ 67 h 137"/>
                <a:gd name="T36" fmla="*/ 26 w 83"/>
                <a:gd name="T37" fmla="*/ 53 h 137"/>
                <a:gd name="T38" fmla="*/ 26 w 83"/>
                <a:gd name="T39" fmla="*/ 48 h 137"/>
                <a:gd name="T40" fmla="*/ 32 w 83"/>
                <a:gd name="T41" fmla="*/ 44 h 137"/>
                <a:gd name="T42" fmla="*/ 36 w 83"/>
                <a:gd name="T43" fmla="*/ 42 h 137"/>
                <a:gd name="T44" fmla="*/ 37 w 83"/>
                <a:gd name="T45" fmla="*/ 27 h 137"/>
                <a:gd name="T46" fmla="*/ 36 w 83"/>
                <a:gd name="T47" fmla="*/ 19 h 137"/>
                <a:gd name="T48" fmla="*/ 32 w 83"/>
                <a:gd name="T49" fmla="*/ 6 h 137"/>
                <a:gd name="T50" fmla="*/ 24 w 83"/>
                <a:gd name="T51" fmla="*/ 6 h 137"/>
                <a:gd name="T52" fmla="*/ 20 w 83"/>
                <a:gd name="T53" fmla="*/ 2 h 137"/>
                <a:gd name="T54" fmla="*/ 11 w 83"/>
                <a:gd name="T55" fmla="*/ 0 h 137"/>
                <a:gd name="T56" fmla="*/ 11 w 83"/>
                <a:gd name="T57" fmla="*/ 4 h 137"/>
                <a:gd name="T58" fmla="*/ 5 w 83"/>
                <a:gd name="T59" fmla="*/ 14 h 137"/>
                <a:gd name="T60" fmla="*/ 5 w 83"/>
                <a:gd name="T61" fmla="*/ 14 h 137"/>
                <a:gd name="T62" fmla="*/ 7 w 83"/>
                <a:gd name="T63" fmla="*/ 27 h 137"/>
                <a:gd name="T64" fmla="*/ 9 w 83"/>
                <a:gd name="T65" fmla="*/ 34 h 137"/>
                <a:gd name="T66" fmla="*/ 11 w 83"/>
                <a:gd name="T67" fmla="*/ 38 h 137"/>
                <a:gd name="T68" fmla="*/ 0 w 83"/>
                <a:gd name="T69" fmla="*/ 42 h 137"/>
                <a:gd name="T70" fmla="*/ 1 w 83"/>
                <a:gd name="T71" fmla="*/ 51 h 137"/>
                <a:gd name="T72" fmla="*/ 5 w 83"/>
                <a:gd name="T73" fmla="*/ 59 h 137"/>
                <a:gd name="T74" fmla="*/ 13 w 83"/>
                <a:gd name="T75" fmla="*/ 76 h 137"/>
                <a:gd name="T76" fmla="*/ 20 w 83"/>
                <a:gd name="T77" fmla="*/ 80 h 137"/>
                <a:gd name="T78" fmla="*/ 28 w 83"/>
                <a:gd name="T79" fmla="*/ 80 h 137"/>
                <a:gd name="T80" fmla="*/ 32 w 83"/>
                <a:gd name="T81" fmla="*/ 80 h 137"/>
                <a:gd name="T82" fmla="*/ 36 w 83"/>
                <a:gd name="T83" fmla="*/ 84 h 137"/>
                <a:gd name="T84" fmla="*/ 43 w 83"/>
                <a:gd name="T85" fmla="*/ 87 h 137"/>
                <a:gd name="T86" fmla="*/ 58 w 83"/>
                <a:gd name="T87" fmla="*/ 97 h 137"/>
                <a:gd name="T88" fmla="*/ 62 w 83"/>
                <a:gd name="T89" fmla="*/ 101 h 137"/>
                <a:gd name="T90" fmla="*/ 60 w 83"/>
                <a:gd name="T91" fmla="*/ 104 h 137"/>
                <a:gd name="T92" fmla="*/ 64 w 83"/>
                <a:gd name="T93" fmla="*/ 112 h 137"/>
                <a:gd name="T94" fmla="*/ 64 w 83"/>
                <a:gd name="T95" fmla="*/ 121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83" h="137">
                  <a:moveTo>
                    <a:pt x="64" y="121"/>
                  </a:moveTo>
                  <a:lnTo>
                    <a:pt x="64" y="121"/>
                  </a:lnTo>
                  <a:lnTo>
                    <a:pt x="64" y="123"/>
                  </a:lnTo>
                  <a:lnTo>
                    <a:pt x="66" y="127"/>
                  </a:lnTo>
                  <a:lnTo>
                    <a:pt x="68" y="127"/>
                  </a:lnTo>
                  <a:lnTo>
                    <a:pt x="70" y="131"/>
                  </a:lnTo>
                  <a:lnTo>
                    <a:pt x="73" y="137"/>
                  </a:lnTo>
                  <a:lnTo>
                    <a:pt x="73" y="137"/>
                  </a:lnTo>
                  <a:lnTo>
                    <a:pt x="75" y="137"/>
                  </a:lnTo>
                  <a:lnTo>
                    <a:pt x="75" y="135"/>
                  </a:lnTo>
                  <a:lnTo>
                    <a:pt x="75" y="133"/>
                  </a:lnTo>
                  <a:lnTo>
                    <a:pt x="75" y="133"/>
                  </a:lnTo>
                  <a:lnTo>
                    <a:pt x="75" y="129"/>
                  </a:lnTo>
                  <a:lnTo>
                    <a:pt x="79" y="127"/>
                  </a:lnTo>
                  <a:lnTo>
                    <a:pt x="79" y="127"/>
                  </a:lnTo>
                  <a:lnTo>
                    <a:pt x="79" y="125"/>
                  </a:lnTo>
                  <a:lnTo>
                    <a:pt x="81" y="125"/>
                  </a:lnTo>
                  <a:lnTo>
                    <a:pt x="83" y="125"/>
                  </a:lnTo>
                  <a:lnTo>
                    <a:pt x="79" y="118"/>
                  </a:lnTo>
                  <a:lnTo>
                    <a:pt x="79" y="118"/>
                  </a:lnTo>
                  <a:lnTo>
                    <a:pt x="77" y="118"/>
                  </a:lnTo>
                  <a:lnTo>
                    <a:pt x="75" y="116"/>
                  </a:lnTo>
                  <a:lnTo>
                    <a:pt x="75" y="114"/>
                  </a:lnTo>
                  <a:lnTo>
                    <a:pt x="75" y="114"/>
                  </a:lnTo>
                  <a:lnTo>
                    <a:pt x="75" y="112"/>
                  </a:lnTo>
                  <a:lnTo>
                    <a:pt x="73" y="110"/>
                  </a:lnTo>
                  <a:lnTo>
                    <a:pt x="73" y="108"/>
                  </a:lnTo>
                  <a:lnTo>
                    <a:pt x="66" y="104"/>
                  </a:lnTo>
                  <a:lnTo>
                    <a:pt x="64" y="97"/>
                  </a:lnTo>
                  <a:lnTo>
                    <a:pt x="64" y="97"/>
                  </a:lnTo>
                  <a:lnTo>
                    <a:pt x="64" y="93"/>
                  </a:lnTo>
                  <a:lnTo>
                    <a:pt x="64" y="93"/>
                  </a:lnTo>
                  <a:lnTo>
                    <a:pt x="62" y="91"/>
                  </a:lnTo>
                  <a:lnTo>
                    <a:pt x="62" y="91"/>
                  </a:lnTo>
                  <a:lnTo>
                    <a:pt x="62" y="91"/>
                  </a:lnTo>
                  <a:lnTo>
                    <a:pt x="60" y="91"/>
                  </a:lnTo>
                  <a:lnTo>
                    <a:pt x="56" y="89"/>
                  </a:lnTo>
                  <a:lnTo>
                    <a:pt x="53" y="87"/>
                  </a:lnTo>
                  <a:lnTo>
                    <a:pt x="54" y="84"/>
                  </a:lnTo>
                  <a:lnTo>
                    <a:pt x="51" y="80"/>
                  </a:lnTo>
                  <a:lnTo>
                    <a:pt x="47" y="76"/>
                  </a:lnTo>
                  <a:lnTo>
                    <a:pt x="47" y="76"/>
                  </a:lnTo>
                  <a:lnTo>
                    <a:pt x="43" y="76"/>
                  </a:lnTo>
                  <a:lnTo>
                    <a:pt x="41" y="76"/>
                  </a:lnTo>
                  <a:lnTo>
                    <a:pt x="39" y="76"/>
                  </a:lnTo>
                  <a:lnTo>
                    <a:pt x="39" y="76"/>
                  </a:lnTo>
                  <a:lnTo>
                    <a:pt x="36" y="72"/>
                  </a:lnTo>
                  <a:lnTo>
                    <a:pt x="34" y="70"/>
                  </a:lnTo>
                  <a:lnTo>
                    <a:pt x="32" y="72"/>
                  </a:lnTo>
                  <a:lnTo>
                    <a:pt x="32" y="72"/>
                  </a:lnTo>
                  <a:lnTo>
                    <a:pt x="30" y="76"/>
                  </a:lnTo>
                  <a:lnTo>
                    <a:pt x="30" y="76"/>
                  </a:lnTo>
                  <a:lnTo>
                    <a:pt x="28" y="68"/>
                  </a:lnTo>
                  <a:lnTo>
                    <a:pt x="26" y="67"/>
                  </a:lnTo>
                  <a:lnTo>
                    <a:pt x="26" y="63"/>
                  </a:lnTo>
                  <a:lnTo>
                    <a:pt x="26" y="63"/>
                  </a:lnTo>
                  <a:lnTo>
                    <a:pt x="26" y="53"/>
                  </a:lnTo>
                  <a:lnTo>
                    <a:pt x="26" y="53"/>
                  </a:lnTo>
                  <a:lnTo>
                    <a:pt x="26" y="51"/>
                  </a:lnTo>
                  <a:lnTo>
                    <a:pt x="26" y="48"/>
                  </a:lnTo>
                  <a:lnTo>
                    <a:pt x="28" y="48"/>
                  </a:lnTo>
                  <a:lnTo>
                    <a:pt x="32" y="44"/>
                  </a:lnTo>
                  <a:lnTo>
                    <a:pt x="32" y="44"/>
                  </a:lnTo>
                  <a:lnTo>
                    <a:pt x="34" y="44"/>
                  </a:lnTo>
                  <a:lnTo>
                    <a:pt x="36" y="44"/>
                  </a:lnTo>
                  <a:lnTo>
                    <a:pt x="36" y="42"/>
                  </a:lnTo>
                  <a:lnTo>
                    <a:pt x="37" y="36"/>
                  </a:lnTo>
                  <a:lnTo>
                    <a:pt x="37" y="36"/>
                  </a:lnTo>
                  <a:lnTo>
                    <a:pt x="37" y="27"/>
                  </a:lnTo>
                  <a:lnTo>
                    <a:pt x="37" y="27"/>
                  </a:lnTo>
                  <a:lnTo>
                    <a:pt x="36" y="23"/>
                  </a:lnTo>
                  <a:lnTo>
                    <a:pt x="36" y="19"/>
                  </a:lnTo>
                  <a:lnTo>
                    <a:pt x="32" y="16"/>
                  </a:lnTo>
                  <a:lnTo>
                    <a:pt x="32" y="6"/>
                  </a:lnTo>
                  <a:lnTo>
                    <a:pt x="32" y="6"/>
                  </a:lnTo>
                  <a:lnTo>
                    <a:pt x="28" y="6"/>
                  </a:lnTo>
                  <a:lnTo>
                    <a:pt x="28" y="6"/>
                  </a:lnTo>
                  <a:lnTo>
                    <a:pt x="24" y="6"/>
                  </a:lnTo>
                  <a:lnTo>
                    <a:pt x="20" y="4"/>
                  </a:lnTo>
                  <a:lnTo>
                    <a:pt x="20" y="2"/>
                  </a:lnTo>
                  <a:lnTo>
                    <a:pt x="20" y="2"/>
                  </a:lnTo>
                  <a:lnTo>
                    <a:pt x="17" y="0"/>
                  </a:lnTo>
                  <a:lnTo>
                    <a:pt x="13" y="0"/>
                  </a:lnTo>
                  <a:lnTo>
                    <a:pt x="11" y="0"/>
                  </a:lnTo>
                  <a:lnTo>
                    <a:pt x="11" y="2"/>
                  </a:lnTo>
                  <a:lnTo>
                    <a:pt x="11" y="2"/>
                  </a:lnTo>
                  <a:lnTo>
                    <a:pt x="11" y="4"/>
                  </a:lnTo>
                  <a:lnTo>
                    <a:pt x="11" y="6"/>
                  </a:lnTo>
                  <a:lnTo>
                    <a:pt x="9" y="10"/>
                  </a:lnTo>
                  <a:lnTo>
                    <a:pt x="5" y="14"/>
                  </a:lnTo>
                  <a:lnTo>
                    <a:pt x="5" y="14"/>
                  </a:lnTo>
                  <a:lnTo>
                    <a:pt x="5" y="14"/>
                  </a:lnTo>
                  <a:lnTo>
                    <a:pt x="5" y="14"/>
                  </a:lnTo>
                  <a:lnTo>
                    <a:pt x="7" y="17"/>
                  </a:lnTo>
                  <a:lnTo>
                    <a:pt x="7" y="19"/>
                  </a:lnTo>
                  <a:lnTo>
                    <a:pt x="7" y="27"/>
                  </a:lnTo>
                  <a:lnTo>
                    <a:pt x="7" y="27"/>
                  </a:lnTo>
                  <a:lnTo>
                    <a:pt x="9" y="31"/>
                  </a:lnTo>
                  <a:lnTo>
                    <a:pt x="9" y="34"/>
                  </a:lnTo>
                  <a:lnTo>
                    <a:pt x="11" y="34"/>
                  </a:lnTo>
                  <a:lnTo>
                    <a:pt x="11" y="38"/>
                  </a:lnTo>
                  <a:lnTo>
                    <a:pt x="11" y="38"/>
                  </a:lnTo>
                  <a:lnTo>
                    <a:pt x="7" y="42"/>
                  </a:lnTo>
                  <a:lnTo>
                    <a:pt x="5" y="42"/>
                  </a:lnTo>
                  <a:lnTo>
                    <a:pt x="0" y="42"/>
                  </a:lnTo>
                  <a:lnTo>
                    <a:pt x="0" y="42"/>
                  </a:lnTo>
                  <a:lnTo>
                    <a:pt x="0" y="46"/>
                  </a:lnTo>
                  <a:lnTo>
                    <a:pt x="1" y="51"/>
                  </a:lnTo>
                  <a:lnTo>
                    <a:pt x="3" y="55"/>
                  </a:lnTo>
                  <a:lnTo>
                    <a:pt x="3" y="55"/>
                  </a:lnTo>
                  <a:lnTo>
                    <a:pt x="5" y="59"/>
                  </a:lnTo>
                  <a:lnTo>
                    <a:pt x="9" y="63"/>
                  </a:lnTo>
                  <a:lnTo>
                    <a:pt x="11" y="68"/>
                  </a:lnTo>
                  <a:lnTo>
                    <a:pt x="13" y="76"/>
                  </a:lnTo>
                  <a:lnTo>
                    <a:pt x="17" y="80"/>
                  </a:lnTo>
                  <a:lnTo>
                    <a:pt x="20" y="80"/>
                  </a:lnTo>
                  <a:lnTo>
                    <a:pt x="20" y="80"/>
                  </a:lnTo>
                  <a:lnTo>
                    <a:pt x="26" y="80"/>
                  </a:lnTo>
                  <a:lnTo>
                    <a:pt x="26" y="80"/>
                  </a:lnTo>
                  <a:lnTo>
                    <a:pt x="28" y="80"/>
                  </a:lnTo>
                  <a:lnTo>
                    <a:pt x="28" y="80"/>
                  </a:lnTo>
                  <a:lnTo>
                    <a:pt x="30" y="80"/>
                  </a:lnTo>
                  <a:lnTo>
                    <a:pt x="32" y="80"/>
                  </a:lnTo>
                  <a:lnTo>
                    <a:pt x="32" y="80"/>
                  </a:lnTo>
                  <a:lnTo>
                    <a:pt x="32" y="84"/>
                  </a:lnTo>
                  <a:lnTo>
                    <a:pt x="36" y="84"/>
                  </a:lnTo>
                  <a:lnTo>
                    <a:pt x="39" y="84"/>
                  </a:lnTo>
                  <a:lnTo>
                    <a:pt x="39" y="84"/>
                  </a:lnTo>
                  <a:lnTo>
                    <a:pt x="43" y="87"/>
                  </a:lnTo>
                  <a:lnTo>
                    <a:pt x="51" y="91"/>
                  </a:lnTo>
                  <a:lnTo>
                    <a:pt x="58" y="97"/>
                  </a:lnTo>
                  <a:lnTo>
                    <a:pt x="58" y="97"/>
                  </a:lnTo>
                  <a:lnTo>
                    <a:pt x="62" y="97"/>
                  </a:lnTo>
                  <a:lnTo>
                    <a:pt x="62" y="101"/>
                  </a:lnTo>
                  <a:lnTo>
                    <a:pt x="62" y="101"/>
                  </a:lnTo>
                  <a:lnTo>
                    <a:pt x="62" y="101"/>
                  </a:lnTo>
                  <a:lnTo>
                    <a:pt x="62" y="101"/>
                  </a:lnTo>
                  <a:lnTo>
                    <a:pt x="60" y="104"/>
                  </a:lnTo>
                  <a:lnTo>
                    <a:pt x="60" y="104"/>
                  </a:lnTo>
                  <a:lnTo>
                    <a:pt x="62" y="108"/>
                  </a:lnTo>
                  <a:lnTo>
                    <a:pt x="64" y="112"/>
                  </a:lnTo>
                  <a:lnTo>
                    <a:pt x="68" y="121"/>
                  </a:lnTo>
                  <a:lnTo>
                    <a:pt x="64" y="121"/>
                  </a:lnTo>
                  <a:lnTo>
                    <a:pt x="64" y="121"/>
                  </a:lnTo>
                  <a:lnTo>
                    <a:pt x="64" y="121"/>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60" name="Freeform 360">
              <a:extLst>
                <a:ext uri="{FF2B5EF4-FFF2-40B4-BE49-F238E27FC236}">
                  <a16:creationId xmlns:a16="http://schemas.microsoft.com/office/drawing/2014/main" id="{00BE1971-20D9-5E4F-A705-C3797D39E587}"/>
                </a:ext>
              </a:extLst>
            </p:cNvPr>
            <p:cNvSpPr>
              <a:spLocks/>
            </p:cNvSpPr>
            <p:nvPr userDrawn="1"/>
          </p:nvSpPr>
          <p:spPr bwMode="auto">
            <a:xfrm>
              <a:off x="3548839" y="3047682"/>
              <a:ext cx="32064" cy="29885"/>
            </a:xfrm>
            <a:custGeom>
              <a:avLst/>
              <a:gdLst>
                <a:gd name="T0" fmla="*/ 0 w 21"/>
                <a:gd name="T1" fmla="*/ 0 h 23"/>
                <a:gd name="T2" fmla="*/ 0 w 21"/>
                <a:gd name="T3" fmla="*/ 0 h 23"/>
                <a:gd name="T4" fmla="*/ 12 w 21"/>
                <a:gd name="T5" fmla="*/ 14 h 23"/>
                <a:gd name="T6" fmla="*/ 15 w 21"/>
                <a:gd name="T7" fmla="*/ 19 h 23"/>
                <a:gd name="T8" fmla="*/ 15 w 21"/>
                <a:gd name="T9" fmla="*/ 19 h 23"/>
                <a:gd name="T10" fmla="*/ 13 w 21"/>
                <a:gd name="T11" fmla="*/ 21 h 23"/>
                <a:gd name="T12" fmla="*/ 13 w 21"/>
                <a:gd name="T13" fmla="*/ 23 h 23"/>
                <a:gd name="T14" fmla="*/ 15 w 21"/>
                <a:gd name="T15" fmla="*/ 23 h 23"/>
                <a:gd name="T16" fmla="*/ 15 w 21"/>
                <a:gd name="T17" fmla="*/ 23 h 23"/>
                <a:gd name="T18" fmla="*/ 19 w 21"/>
                <a:gd name="T19" fmla="*/ 23 h 23"/>
                <a:gd name="T20" fmla="*/ 21 w 21"/>
                <a:gd name="T21" fmla="*/ 23 h 23"/>
                <a:gd name="T22" fmla="*/ 21 w 21"/>
                <a:gd name="T23" fmla="*/ 21 h 23"/>
                <a:gd name="T24" fmla="*/ 21 w 21"/>
                <a:gd name="T25" fmla="*/ 21 h 23"/>
                <a:gd name="T26" fmla="*/ 19 w 21"/>
                <a:gd name="T27" fmla="*/ 19 h 23"/>
                <a:gd name="T28" fmla="*/ 19 w 21"/>
                <a:gd name="T29" fmla="*/ 16 h 23"/>
                <a:gd name="T30" fmla="*/ 19 w 21"/>
                <a:gd name="T31" fmla="*/ 12 h 23"/>
                <a:gd name="T32" fmla="*/ 17 w 21"/>
                <a:gd name="T33" fmla="*/ 8 h 23"/>
                <a:gd name="T34" fmla="*/ 15 w 21"/>
                <a:gd name="T35" fmla="*/ 4 h 23"/>
                <a:gd name="T36" fmla="*/ 15 w 21"/>
                <a:gd name="T37" fmla="*/ 4 h 23"/>
                <a:gd name="T38" fmla="*/ 13 w 21"/>
                <a:gd name="T39" fmla="*/ 4 h 23"/>
                <a:gd name="T40" fmla="*/ 12 w 21"/>
                <a:gd name="T41" fmla="*/ 4 h 23"/>
                <a:gd name="T42" fmla="*/ 10 w 21"/>
                <a:gd name="T43" fmla="*/ 4 h 23"/>
                <a:gd name="T44" fmla="*/ 10 w 21"/>
                <a:gd name="T45" fmla="*/ 4 h 23"/>
                <a:gd name="T46" fmla="*/ 8 w 21"/>
                <a:gd name="T47" fmla="*/ 2 h 23"/>
                <a:gd name="T48" fmla="*/ 4 w 21"/>
                <a:gd name="T49" fmla="*/ 0 h 23"/>
                <a:gd name="T50" fmla="*/ 0 w 21"/>
                <a:gd name="T51" fmla="*/ 0 h 23"/>
                <a:gd name="T52" fmla="*/ 0 w 21"/>
                <a:gd name="T53" fmla="*/ 0 h 23"/>
                <a:gd name="T54" fmla="*/ 0 w 21"/>
                <a:gd name="T55" fmla="*/ 0 h 23"/>
                <a:gd name="T56" fmla="*/ 0 w 21"/>
                <a:gd name="T5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1" h="23">
                  <a:moveTo>
                    <a:pt x="0" y="0"/>
                  </a:moveTo>
                  <a:lnTo>
                    <a:pt x="0" y="0"/>
                  </a:lnTo>
                  <a:lnTo>
                    <a:pt x="12" y="14"/>
                  </a:lnTo>
                  <a:lnTo>
                    <a:pt x="15" y="19"/>
                  </a:lnTo>
                  <a:lnTo>
                    <a:pt x="15" y="19"/>
                  </a:lnTo>
                  <a:lnTo>
                    <a:pt x="13" y="21"/>
                  </a:lnTo>
                  <a:lnTo>
                    <a:pt x="13" y="23"/>
                  </a:lnTo>
                  <a:lnTo>
                    <a:pt x="15" y="23"/>
                  </a:lnTo>
                  <a:lnTo>
                    <a:pt x="15" y="23"/>
                  </a:lnTo>
                  <a:lnTo>
                    <a:pt x="19" y="23"/>
                  </a:lnTo>
                  <a:lnTo>
                    <a:pt x="21" y="23"/>
                  </a:lnTo>
                  <a:lnTo>
                    <a:pt x="21" y="21"/>
                  </a:lnTo>
                  <a:lnTo>
                    <a:pt x="21" y="21"/>
                  </a:lnTo>
                  <a:lnTo>
                    <a:pt x="19" y="19"/>
                  </a:lnTo>
                  <a:lnTo>
                    <a:pt x="19" y="16"/>
                  </a:lnTo>
                  <a:lnTo>
                    <a:pt x="19" y="12"/>
                  </a:lnTo>
                  <a:lnTo>
                    <a:pt x="17" y="8"/>
                  </a:lnTo>
                  <a:lnTo>
                    <a:pt x="15" y="4"/>
                  </a:lnTo>
                  <a:lnTo>
                    <a:pt x="15" y="4"/>
                  </a:lnTo>
                  <a:lnTo>
                    <a:pt x="13" y="4"/>
                  </a:lnTo>
                  <a:lnTo>
                    <a:pt x="12" y="4"/>
                  </a:lnTo>
                  <a:lnTo>
                    <a:pt x="10" y="4"/>
                  </a:lnTo>
                  <a:lnTo>
                    <a:pt x="10" y="4"/>
                  </a:lnTo>
                  <a:lnTo>
                    <a:pt x="8" y="2"/>
                  </a:lnTo>
                  <a:lnTo>
                    <a:pt x="4" y="0"/>
                  </a:lnTo>
                  <a:lnTo>
                    <a:pt x="0" y="0"/>
                  </a:lnTo>
                  <a:lnTo>
                    <a:pt x="0" y="0"/>
                  </a:lnTo>
                  <a:lnTo>
                    <a:pt x="0" y="0"/>
                  </a:lnTo>
                  <a:lnTo>
                    <a:pt x="0" y="0"/>
                  </a:lnTo>
                  <a:close/>
                </a:path>
              </a:pathLst>
            </a:custGeom>
            <a:solidFill>
              <a:schemeClr val="bg1">
                <a:lumMod val="85000"/>
              </a:schemeClr>
            </a:solidFill>
            <a:ln w="635" cap="rnd">
              <a:solidFill>
                <a:schemeClr val="bg1">
                  <a:alpha val="17000"/>
                </a:schemeClr>
              </a:solidFill>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61" name="Freeform 361">
              <a:extLst>
                <a:ext uri="{FF2B5EF4-FFF2-40B4-BE49-F238E27FC236}">
                  <a16:creationId xmlns:a16="http://schemas.microsoft.com/office/drawing/2014/main" id="{27097EE0-FC22-2641-BB21-F2BD5F12090C}"/>
                </a:ext>
              </a:extLst>
            </p:cNvPr>
            <p:cNvSpPr>
              <a:spLocks/>
            </p:cNvSpPr>
            <p:nvPr userDrawn="1"/>
          </p:nvSpPr>
          <p:spPr bwMode="auto">
            <a:xfrm>
              <a:off x="3548839" y="3047682"/>
              <a:ext cx="32064" cy="29885"/>
            </a:xfrm>
            <a:custGeom>
              <a:avLst/>
              <a:gdLst>
                <a:gd name="T0" fmla="*/ 0 w 21"/>
                <a:gd name="T1" fmla="*/ 0 h 23"/>
                <a:gd name="T2" fmla="*/ 0 w 21"/>
                <a:gd name="T3" fmla="*/ 0 h 23"/>
                <a:gd name="T4" fmla="*/ 12 w 21"/>
                <a:gd name="T5" fmla="*/ 14 h 23"/>
                <a:gd name="T6" fmla="*/ 15 w 21"/>
                <a:gd name="T7" fmla="*/ 19 h 23"/>
                <a:gd name="T8" fmla="*/ 15 w 21"/>
                <a:gd name="T9" fmla="*/ 19 h 23"/>
                <a:gd name="T10" fmla="*/ 13 w 21"/>
                <a:gd name="T11" fmla="*/ 21 h 23"/>
                <a:gd name="T12" fmla="*/ 13 w 21"/>
                <a:gd name="T13" fmla="*/ 23 h 23"/>
                <a:gd name="T14" fmla="*/ 15 w 21"/>
                <a:gd name="T15" fmla="*/ 23 h 23"/>
                <a:gd name="T16" fmla="*/ 15 w 21"/>
                <a:gd name="T17" fmla="*/ 23 h 23"/>
                <a:gd name="T18" fmla="*/ 19 w 21"/>
                <a:gd name="T19" fmla="*/ 23 h 23"/>
                <a:gd name="T20" fmla="*/ 21 w 21"/>
                <a:gd name="T21" fmla="*/ 23 h 23"/>
                <a:gd name="T22" fmla="*/ 21 w 21"/>
                <a:gd name="T23" fmla="*/ 21 h 23"/>
                <a:gd name="T24" fmla="*/ 21 w 21"/>
                <a:gd name="T25" fmla="*/ 21 h 23"/>
                <a:gd name="T26" fmla="*/ 19 w 21"/>
                <a:gd name="T27" fmla="*/ 19 h 23"/>
                <a:gd name="T28" fmla="*/ 19 w 21"/>
                <a:gd name="T29" fmla="*/ 16 h 23"/>
                <a:gd name="T30" fmla="*/ 19 w 21"/>
                <a:gd name="T31" fmla="*/ 12 h 23"/>
                <a:gd name="T32" fmla="*/ 17 w 21"/>
                <a:gd name="T33" fmla="*/ 8 h 23"/>
                <a:gd name="T34" fmla="*/ 15 w 21"/>
                <a:gd name="T35" fmla="*/ 4 h 23"/>
                <a:gd name="T36" fmla="*/ 15 w 21"/>
                <a:gd name="T37" fmla="*/ 4 h 23"/>
                <a:gd name="T38" fmla="*/ 13 w 21"/>
                <a:gd name="T39" fmla="*/ 4 h 23"/>
                <a:gd name="T40" fmla="*/ 12 w 21"/>
                <a:gd name="T41" fmla="*/ 4 h 23"/>
                <a:gd name="T42" fmla="*/ 10 w 21"/>
                <a:gd name="T43" fmla="*/ 4 h 23"/>
                <a:gd name="T44" fmla="*/ 10 w 21"/>
                <a:gd name="T45" fmla="*/ 4 h 23"/>
                <a:gd name="T46" fmla="*/ 8 w 21"/>
                <a:gd name="T47" fmla="*/ 2 h 23"/>
                <a:gd name="T48" fmla="*/ 4 w 21"/>
                <a:gd name="T49" fmla="*/ 0 h 23"/>
                <a:gd name="T50" fmla="*/ 0 w 21"/>
                <a:gd name="T51" fmla="*/ 0 h 23"/>
                <a:gd name="T52" fmla="*/ 0 w 21"/>
                <a:gd name="T53" fmla="*/ 0 h 23"/>
                <a:gd name="T54" fmla="*/ 0 w 21"/>
                <a:gd name="T55" fmla="*/ 0 h 23"/>
                <a:gd name="T56" fmla="*/ 0 w 21"/>
                <a:gd name="T5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1" h="23">
                  <a:moveTo>
                    <a:pt x="0" y="0"/>
                  </a:moveTo>
                  <a:lnTo>
                    <a:pt x="0" y="0"/>
                  </a:lnTo>
                  <a:lnTo>
                    <a:pt x="12" y="14"/>
                  </a:lnTo>
                  <a:lnTo>
                    <a:pt x="15" y="19"/>
                  </a:lnTo>
                  <a:lnTo>
                    <a:pt x="15" y="19"/>
                  </a:lnTo>
                  <a:lnTo>
                    <a:pt x="13" y="21"/>
                  </a:lnTo>
                  <a:lnTo>
                    <a:pt x="13" y="23"/>
                  </a:lnTo>
                  <a:lnTo>
                    <a:pt x="15" y="23"/>
                  </a:lnTo>
                  <a:lnTo>
                    <a:pt x="15" y="23"/>
                  </a:lnTo>
                  <a:lnTo>
                    <a:pt x="19" y="23"/>
                  </a:lnTo>
                  <a:lnTo>
                    <a:pt x="21" y="23"/>
                  </a:lnTo>
                  <a:lnTo>
                    <a:pt x="21" y="21"/>
                  </a:lnTo>
                  <a:lnTo>
                    <a:pt x="21" y="21"/>
                  </a:lnTo>
                  <a:lnTo>
                    <a:pt x="19" y="19"/>
                  </a:lnTo>
                  <a:lnTo>
                    <a:pt x="19" y="16"/>
                  </a:lnTo>
                  <a:lnTo>
                    <a:pt x="19" y="12"/>
                  </a:lnTo>
                  <a:lnTo>
                    <a:pt x="17" y="8"/>
                  </a:lnTo>
                  <a:lnTo>
                    <a:pt x="15" y="4"/>
                  </a:lnTo>
                  <a:lnTo>
                    <a:pt x="15" y="4"/>
                  </a:lnTo>
                  <a:lnTo>
                    <a:pt x="13" y="4"/>
                  </a:lnTo>
                  <a:lnTo>
                    <a:pt x="12" y="4"/>
                  </a:lnTo>
                  <a:lnTo>
                    <a:pt x="10" y="4"/>
                  </a:lnTo>
                  <a:lnTo>
                    <a:pt x="10" y="4"/>
                  </a:lnTo>
                  <a:lnTo>
                    <a:pt x="8" y="2"/>
                  </a:lnTo>
                  <a:lnTo>
                    <a:pt x="4" y="0"/>
                  </a:lnTo>
                  <a:lnTo>
                    <a:pt x="0" y="0"/>
                  </a:lnTo>
                  <a:lnTo>
                    <a:pt x="0" y="0"/>
                  </a:lnTo>
                  <a:lnTo>
                    <a:pt x="0" y="0"/>
                  </a:lnTo>
                  <a:lnTo>
                    <a:pt x="0" y="0"/>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62" name="Freeform 362">
              <a:extLst>
                <a:ext uri="{FF2B5EF4-FFF2-40B4-BE49-F238E27FC236}">
                  <a16:creationId xmlns:a16="http://schemas.microsoft.com/office/drawing/2014/main" id="{B0DA61E4-56DC-5640-8DE8-BE67794E8C0B}"/>
                </a:ext>
              </a:extLst>
            </p:cNvPr>
            <p:cNvSpPr>
              <a:spLocks/>
            </p:cNvSpPr>
            <p:nvPr userDrawn="1"/>
          </p:nvSpPr>
          <p:spPr bwMode="auto">
            <a:xfrm>
              <a:off x="3806879" y="3367321"/>
              <a:ext cx="195439" cy="159820"/>
            </a:xfrm>
            <a:custGeom>
              <a:avLst/>
              <a:gdLst>
                <a:gd name="T0" fmla="*/ 128 w 128"/>
                <a:gd name="T1" fmla="*/ 21 h 123"/>
                <a:gd name="T2" fmla="*/ 128 w 128"/>
                <a:gd name="T3" fmla="*/ 21 h 123"/>
                <a:gd name="T4" fmla="*/ 122 w 128"/>
                <a:gd name="T5" fmla="*/ 15 h 123"/>
                <a:gd name="T6" fmla="*/ 105 w 128"/>
                <a:gd name="T7" fmla="*/ 12 h 123"/>
                <a:gd name="T8" fmla="*/ 104 w 128"/>
                <a:gd name="T9" fmla="*/ 14 h 123"/>
                <a:gd name="T10" fmla="*/ 100 w 128"/>
                <a:gd name="T11" fmla="*/ 14 h 123"/>
                <a:gd name="T12" fmla="*/ 96 w 128"/>
                <a:gd name="T13" fmla="*/ 12 h 123"/>
                <a:gd name="T14" fmla="*/ 87 w 128"/>
                <a:gd name="T15" fmla="*/ 0 h 123"/>
                <a:gd name="T16" fmla="*/ 75 w 128"/>
                <a:gd name="T17" fmla="*/ 8 h 123"/>
                <a:gd name="T18" fmla="*/ 71 w 128"/>
                <a:gd name="T19" fmla="*/ 10 h 123"/>
                <a:gd name="T20" fmla="*/ 64 w 128"/>
                <a:gd name="T21" fmla="*/ 12 h 123"/>
                <a:gd name="T22" fmla="*/ 58 w 128"/>
                <a:gd name="T23" fmla="*/ 15 h 123"/>
                <a:gd name="T24" fmla="*/ 53 w 128"/>
                <a:gd name="T25" fmla="*/ 23 h 123"/>
                <a:gd name="T26" fmla="*/ 43 w 128"/>
                <a:gd name="T27" fmla="*/ 27 h 123"/>
                <a:gd name="T28" fmla="*/ 34 w 128"/>
                <a:gd name="T29" fmla="*/ 17 h 123"/>
                <a:gd name="T30" fmla="*/ 22 w 128"/>
                <a:gd name="T31" fmla="*/ 17 h 123"/>
                <a:gd name="T32" fmla="*/ 7 w 128"/>
                <a:gd name="T33" fmla="*/ 17 h 123"/>
                <a:gd name="T34" fmla="*/ 5 w 128"/>
                <a:gd name="T35" fmla="*/ 25 h 123"/>
                <a:gd name="T36" fmla="*/ 9 w 128"/>
                <a:gd name="T37" fmla="*/ 44 h 123"/>
                <a:gd name="T38" fmla="*/ 20 w 128"/>
                <a:gd name="T39" fmla="*/ 44 h 123"/>
                <a:gd name="T40" fmla="*/ 20 w 128"/>
                <a:gd name="T41" fmla="*/ 38 h 123"/>
                <a:gd name="T42" fmla="*/ 30 w 128"/>
                <a:gd name="T43" fmla="*/ 38 h 123"/>
                <a:gd name="T44" fmla="*/ 70 w 128"/>
                <a:gd name="T45" fmla="*/ 59 h 123"/>
                <a:gd name="T46" fmla="*/ 81 w 128"/>
                <a:gd name="T47" fmla="*/ 67 h 123"/>
                <a:gd name="T48" fmla="*/ 92 w 128"/>
                <a:gd name="T49" fmla="*/ 82 h 123"/>
                <a:gd name="T50" fmla="*/ 98 w 128"/>
                <a:gd name="T51" fmla="*/ 91 h 123"/>
                <a:gd name="T52" fmla="*/ 98 w 128"/>
                <a:gd name="T53" fmla="*/ 97 h 123"/>
                <a:gd name="T54" fmla="*/ 96 w 128"/>
                <a:gd name="T55" fmla="*/ 97 h 123"/>
                <a:gd name="T56" fmla="*/ 94 w 128"/>
                <a:gd name="T57" fmla="*/ 99 h 123"/>
                <a:gd name="T58" fmla="*/ 88 w 128"/>
                <a:gd name="T59" fmla="*/ 99 h 123"/>
                <a:gd name="T60" fmla="*/ 85 w 128"/>
                <a:gd name="T61" fmla="*/ 99 h 123"/>
                <a:gd name="T62" fmla="*/ 85 w 128"/>
                <a:gd name="T63" fmla="*/ 97 h 123"/>
                <a:gd name="T64" fmla="*/ 81 w 128"/>
                <a:gd name="T65" fmla="*/ 99 h 123"/>
                <a:gd name="T66" fmla="*/ 79 w 128"/>
                <a:gd name="T67" fmla="*/ 106 h 123"/>
                <a:gd name="T68" fmla="*/ 83 w 128"/>
                <a:gd name="T69" fmla="*/ 112 h 123"/>
                <a:gd name="T70" fmla="*/ 88 w 128"/>
                <a:gd name="T71" fmla="*/ 116 h 123"/>
                <a:gd name="T72" fmla="*/ 96 w 128"/>
                <a:gd name="T73" fmla="*/ 118 h 123"/>
                <a:gd name="T74" fmla="*/ 100 w 128"/>
                <a:gd name="T75" fmla="*/ 114 h 123"/>
                <a:gd name="T76" fmla="*/ 107 w 128"/>
                <a:gd name="T77" fmla="*/ 110 h 123"/>
                <a:gd name="T78" fmla="*/ 111 w 128"/>
                <a:gd name="T79" fmla="*/ 110 h 123"/>
                <a:gd name="T80" fmla="*/ 115 w 128"/>
                <a:gd name="T81" fmla="*/ 112 h 123"/>
                <a:gd name="T82" fmla="*/ 119 w 128"/>
                <a:gd name="T83" fmla="*/ 114 h 123"/>
                <a:gd name="T84" fmla="*/ 126 w 128"/>
                <a:gd name="T85" fmla="*/ 118 h 123"/>
                <a:gd name="T86" fmla="*/ 128 w 128"/>
                <a:gd name="T87" fmla="*/ 121 h 123"/>
                <a:gd name="T88" fmla="*/ 126 w 128"/>
                <a:gd name="T89" fmla="*/ 123 h 123"/>
                <a:gd name="T90" fmla="*/ 128 w 128"/>
                <a:gd name="T91" fmla="*/ 123 h 123"/>
                <a:gd name="T92" fmla="*/ 128 w 128"/>
                <a:gd name="T93" fmla="*/ 21 h 123"/>
                <a:gd name="T94" fmla="*/ 128 w 128"/>
                <a:gd name="T95" fmla="*/ 21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8" h="123">
                  <a:moveTo>
                    <a:pt x="128" y="21"/>
                  </a:moveTo>
                  <a:lnTo>
                    <a:pt x="128" y="21"/>
                  </a:lnTo>
                  <a:lnTo>
                    <a:pt x="128" y="21"/>
                  </a:lnTo>
                  <a:lnTo>
                    <a:pt x="128" y="21"/>
                  </a:lnTo>
                  <a:lnTo>
                    <a:pt x="124" y="19"/>
                  </a:lnTo>
                  <a:lnTo>
                    <a:pt x="122" y="15"/>
                  </a:lnTo>
                  <a:lnTo>
                    <a:pt x="105" y="12"/>
                  </a:lnTo>
                  <a:lnTo>
                    <a:pt x="105" y="12"/>
                  </a:lnTo>
                  <a:lnTo>
                    <a:pt x="104" y="12"/>
                  </a:lnTo>
                  <a:lnTo>
                    <a:pt x="104" y="14"/>
                  </a:lnTo>
                  <a:lnTo>
                    <a:pt x="100" y="14"/>
                  </a:lnTo>
                  <a:lnTo>
                    <a:pt x="100" y="14"/>
                  </a:lnTo>
                  <a:lnTo>
                    <a:pt x="98" y="12"/>
                  </a:lnTo>
                  <a:lnTo>
                    <a:pt x="96" y="12"/>
                  </a:lnTo>
                  <a:lnTo>
                    <a:pt x="96" y="12"/>
                  </a:lnTo>
                  <a:lnTo>
                    <a:pt x="87" y="0"/>
                  </a:lnTo>
                  <a:lnTo>
                    <a:pt x="81" y="0"/>
                  </a:lnTo>
                  <a:lnTo>
                    <a:pt x="75" y="8"/>
                  </a:lnTo>
                  <a:lnTo>
                    <a:pt x="75" y="8"/>
                  </a:lnTo>
                  <a:lnTo>
                    <a:pt x="71" y="10"/>
                  </a:lnTo>
                  <a:lnTo>
                    <a:pt x="68" y="12"/>
                  </a:lnTo>
                  <a:lnTo>
                    <a:pt x="64" y="12"/>
                  </a:lnTo>
                  <a:lnTo>
                    <a:pt x="58" y="15"/>
                  </a:lnTo>
                  <a:lnTo>
                    <a:pt x="58" y="15"/>
                  </a:lnTo>
                  <a:lnTo>
                    <a:pt x="53" y="23"/>
                  </a:lnTo>
                  <a:lnTo>
                    <a:pt x="53" y="23"/>
                  </a:lnTo>
                  <a:lnTo>
                    <a:pt x="49" y="27"/>
                  </a:lnTo>
                  <a:lnTo>
                    <a:pt x="43" y="27"/>
                  </a:lnTo>
                  <a:lnTo>
                    <a:pt x="37" y="21"/>
                  </a:lnTo>
                  <a:lnTo>
                    <a:pt x="34" y="17"/>
                  </a:lnTo>
                  <a:lnTo>
                    <a:pt x="28" y="12"/>
                  </a:lnTo>
                  <a:lnTo>
                    <a:pt x="22" y="17"/>
                  </a:lnTo>
                  <a:lnTo>
                    <a:pt x="17" y="17"/>
                  </a:lnTo>
                  <a:lnTo>
                    <a:pt x="7" y="17"/>
                  </a:lnTo>
                  <a:lnTo>
                    <a:pt x="0" y="21"/>
                  </a:lnTo>
                  <a:lnTo>
                    <a:pt x="5" y="25"/>
                  </a:lnTo>
                  <a:lnTo>
                    <a:pt x="9" y="34"/>
                  </a:lnTo>
                  <a:lnTo>
                    <a:pt x="9" y="44"/>
                  </a:lnTo>
                  <a:lnTo>
                    <a:pt x="15" y="44"/>
                  </a:lnTo>
                  <a:lnTo>
                    <a:pt x="20" y="44"/>
                  </a:lnTo>
                  <a:lnTo>
                    <a:pt x="20" y="38"/>
                  </a:lnTo>
                  <a:lnTo>
                    <a:pt x="20" y="38"/>
                  </a:lnTo>
                  <a:lnTo>
                    <a:pt x="30" y="38"/>
                  </a:lnTo>
                  <a:lnTo>
                    <a:pt x="30" y="38"/>
                  </a:lnTo>
                  <a:lnTo>
                    <a:pt x="54" y="51"/>
                  </a:lnTo>
                  <a:lnTo>
                    <a:pt x="70" y="59"/>
                  </a:lnTo>
                  <a:lnTo>
                    <a:pt x="81" y="67"/>
                  </a:lnTo>
                  <a:lnTo>
                    <a:pt x="81" y="67"/>
                  </a:lnTo>
                  <a:lnTo>
                    <a:pt x="85" y="72"/>
                  </a:lnTo>
                  <a:lnTo>
                    <a:pt x="92" y="82"/>
                  </a:lnTo>
                  <a:lnTo>
                    <a:pt x="96" y="87"/>
                  </a:lnTo>
                  <a:lnTo>
                    <a:pt x="98" y="91"/>
                  </a:lnTo>
                  <a:lnTo>
                    <a:pt x="100" y="95"/>
                  </a:lnTo>
                  <a:lnTo>
                    <a:pt x="98" y="97"/>
                  </a:lnTo>
                  <a:lnTo>
                    <a:pt x="96" y="97"/>
                  </a:lnTo>
                  <a:lnTo>
                    <a:pt x="96" y="97"/>
                  </a:lnTo>
                  <a:lnTo>
                    <a:pt x="96" y="97"/>
                  </a:lnTo>
                  <a:lnTo>
                    <a:pt x="94" y="99"/>
                  </a:lnTo>
                  <a:lnTo>
                    <a:pt x="92" y="99"/>
                  </a:lnTo>
                  <a:lnTo>
                    <a:pt x="88" y="99"/>
                  </a:lnTo>
                  <a:lnTo>
                    <a:pt x="88" y="99"/>
                  </a:lnTo>
                  <a:lnTo>
                    <a:pt x="85" y="99"/>
                  </a:lnTo>
                  <a:lnTo>
                    <a:pt x="85" y="97"/>
                  </a:lnTo>
                  <a:lnTo>
                    <a:pt x="85" y="97"/>
                  </a:lnTo>
                  <a:lnTo>
                    <a:pt x="81" y="99"/>
                  </a:lnTo>
                  <a:lnTo>
                    <a:pt x="81" y="99"/>
                  </a:lnTo>
                  <a:lnTo>
                    <a:pt x="79" y="103"/>
                  </a:lnTo>
                  <a:lnTo>
                    <a:pt x="79" y="106"/>
                  </a:lnTo>
                  <a:lnTo>
                    <a:pt x="81" y="110"/>
                  </a:lnTo>
                  <a:lnTo>
                    <a:pt x="83" y="112"/>
                  </a:lnTo>
                  <a:lnTo>
                    <a:pt x="85" y="116"/>
                  </a:lnTo>
                  <a:lnTo>
                    <a:pt x="88" y="116"/>
                  </a:lnTo>
                  <a:lnTo>
                    <a:pt x="92" y="118"/>
                  </a:lnTo>
                  <a:lnTo>
                    <a:pt x="96" y="118"/>
                  </a:lnTo>
                  <a:lnTo>
                    <a:pt x="96" y="118"/>
                  </a:lnTo>
                  <a:lnTo>
                    <a:pt x="100" y="114"/>
                  </a:lnTo>
                  <a:lnTo>
                    <a:pt x="105" y="112"/>
                  </a:lnTo>
                  <a:lnTo>
                    <a:pt x="107" y="110"/>
                  </a:lnTo>
                  <a:lnTo>
                    <a:pt x="111" y="110"/>
                  </a:lnTo>
                  <a:lnTo>
                    <a:pt x="111" y="110"/>
                  </a:lnTo>
                  <a:lnTo>
                    <a:pt x="115" y="112"/>
                  </a:lnTo>
                  <a:lnTo>
                    <a:pt x="115" y="112"/>
                  </a:lnTo>
                  <a:lnTo>
                    <a:pt x="117" y="114"/>
                  </a:lnTo>
                  <a:lnTo>
                    <a:pt x="119" y="114"/>
                  </a:lnTo>
                  <a:lnTo>
                    <a:pt x="122" y="116"/>
                  </a:lnTo>
                  <a:lnTo>
                    <a:pt x="126" y="118"/>
                  </a:lnTo>
                  <a:lnTo>
                    <a:pt x="126" y="118"/>
                  </a:lnTo>
                  <a:lnTo>
                    <a:pt x="128" y="121"/>
                  </a:lnTo>
                  <a:lnTo>
                    <a:pt x="126" y="123"/>
                  </a:lnTo>
                  <a:lnTo>
                    <a:pt x="126" y="123"/>
                  </a:lnTo>
                  <a:lnTo>
                    <a:pt x="128" y="123"/>
                  </a:lnTo>
                  <a:lnTo>
                    <a:pt x="128" y="123"/>
                  </a:lnTo>
                  <a:lnTo>
                    <a:pt x="128" y="72"/>
                  </a:lnTo>
                  <a:lnTo>
                    <a:pt x="128" y="21"/>
                  </a:lnTo>
                  <a:lnTo>
                    <a:pt x="128" y="21"/>
                  </a:lnTo>
                  <a:lnTo>
                    <a:pt x="128" y="21"/>
                  </a:lnTo>
                  <a:lnTo>
                    <a:pt x="128" y="21"/>
                  </a:lnTo>
                  <a:close/>
                </a:path>
              </a:pathLst>
            </a:custGeom>
            <a:solidFill>
              <a:schemeClr val="bg1">
                <a:lumMod val="85000"/>
              </a:schemeClr>
            </a:solidFill>
            <a:ln w="635" cap="rnd">
              <a:solidFill>
                <a:schemeClr val="bg1">
                  <a:alpha val="17000"/>
                </a:schemeClr>
              </a:solidFill>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63" name="Freeform 363">
              <a:extLst>
                <a:ext uri="{FF2B5EF4-FFF2-40B4-BE49-F238E27FC236}">
                  <a16:creationId xmlns:a16="http://schemas.microsoft.com/office/drawing/2014/main" id="{313F6C1F-1FD2-A24B-B9D6-E676E56E3797}"/>
                </a:ext>
              </a:extLst>
            </p:cNvPr>
            <p:cNvSpPr>
              <a:spLocks/>
            </p:cNvSpPr>
            <p:nvPr userDrawn="1"/>
          </p:nvSpPr>
          <p:spPr bwMode="auto">
            <a:xfrm>
              <a:off x="3806879" y="3367321"/>
              <a:ext cx="195439" cy="159820"/>
            </a:xfrm>
            <a:custGeom>
              <a:avLst/>
              <a:gdLst>
                <a:gd name="T0" fmla="*/ 128 w 128"/>
                <a:gd name="T1" fmla="*/ 21 h 123"/>
                <a:gd name="T2" fmla="*/ 128 w 128"/>
                <a:gd name="T3" fmla="*/ 21 h 123"/>
                <a:gd name="T4" fmla="*/ 122 w 128"/>
                <a:gd name="T5" fmla="*/ 15 h 123"/>
                <a:gd name="T6" fmla="*/ 105 w 128"/>
                <a:gd name="T7" fmla="*/ 12 h 123"/>
                <a:gd name="T8" fmla="*/ 104 w 128"/>
                <a:gd name="T9" fmla="*/ 14 h 123"/>
                <a:gd name="T10" fmla="*/ 100 w 128"/>
                <a:gd name="T11" fmla="*/ 14 h 123"/>
                <a:gd name="T12" fmla="*/ 96 w 128"/>
                <a:gd name="T13" fmla="*/ 12 h 123"/>
                <a:gd name="T14" fmla="*/ 87 w 128"/>
                <a:gd name="T15" fmla="*/ 0 h 123"/>
                <a:gd name="T16" fmla="*/ 75 w 128"/>
                <a:gd name="T17" fmla="*/ 8 h 123"/>
                <a:gd name="T18" fmla="*/ 71 w 128"/>
                <a:gd name="T19" fmla="*/ 10 h 123"/>
                <a:gd name="T20" fmla="*/ 64 w 128"/>
                <a:gd name="T21" fmla="*/ 12 h 123"/>
                <a:gd name="T22" fmla="*/ 58 w 128"/>
                <a:gd name="T23" fmla="*/ 15 h 123"/>
                <a:gd name="T24" fmla="*/ 53 w 128"/>
                <a:gd name="T25" fmla="*/ 23 h 123"/>
                <a:gd name="T26" fmla="*/ 43 w 128"/>
                <a:gd name="T27" fmla="*/ 27 h 123"/>
                <a:gd name="T28" fmla="*/ 34 w 128"/>
                <a:gd name="T29" fmla="*/ 17 h 123"/>
                <a:gd name="T30" fmla="*/ 22 w 128"/>
                <a:gd name="T31" fmla="*/ 17 h 123"/>
                <a:gd name="T32" fmla="*/ 7 w 128"/>
                <a:gd name="T33" fmla="*/ 17 h 123"/>
                <a:gd name="T34" fmla="*/ 5 w 128"/>
                <a:gd name="T35" fmla="*/ 25 h 123"/>
                <a:gd name="T36" fmla="*/ 9 w 128"/>
                <a:gd name="T37" fmla="*/ 44 h 123"/>
                <a:gd name="T38" fmla="*/ 20 w 128"/>
                <a:gd name="T39" fmla="*/ 44 h 123"/>
                <a:gd name="T40" fmla="*/ 20 w 128"/>
                <a:gd name="T41" fmla="*/ 38 h 123"/>
                <a:gd name="T42" fmla="*/ 30 w 128"/>
                <a:gd name="T43" fmla="*/ 38 h 123"/>
                <a:gd name="T44" fmla="*/ 70 w 128"/>
                <a:gd name="T45" fmla="*/ 59 h 123"/>
                <a:gd name="T46" fmla="*/ 81 w 128"/>
                <a:gd name="T47" fmla="*/ 67 h 123"/>
                <a:gd name="T48" fmla="*/ 92 w 128"/>
                <a:gd name="T49" fmla="*/ 82 h 123"/>
                <a:gd name="T50" fmla="*/ 98 w 128"/>
                <a:gd name="T51" fmla="*/ 91 h 123"/>
                <a:gd name="T52" fmla="*/ 98 w 128"/>
                <a:gd name="T53" fmla="*/ 97 h 123"/>
                <a:gd name="T54" fmla="*/ 96 w 128"/>
                <a:gd name="T55" fmla="*/ 97 h 123"/>
                <a:gd name="T56" fmla="*/ 94 w 128"/>
                <a:gd name="T57" fmla="*/ 99 h 123"/>
                <a:gd name="T58" fmla="*/ 88 w 128"/>
                <a:gd name="T59" fmla="*/ 99 h 123"/>
                <a:gd name="T60" fmla="*/ 85 w 128"/>
                <a:gd name="T61" fmla="*/ 99 h 123"/>
                <a:gd name="T62" fmla="*/ 85 w 128"/>
                <a:gd name="T63" fmla="*/ 97 h 123"/>
                <a:gd name="T64" fmla="*/ 81 w 128"/>
                <a:gd name="T65" fmla="*/ 99 h 123"/>
                <a:gd name="T66" fmla="*/ 79 w 128"/>
                <a:gd name="T67" fmla="*/ 106 h 123"/>
                <a:gd name="T68" fmla="*/ 83 w 128"/>
                <a:gd name="T69" fmla="*/ 112 h 123"/>
                <a:gd name="T70" fmla="*/ 88 w 128"/>
                <a:gd name="T71" fmla="*/ 116 h 123"/>
                <a:gd name="T72" fmla="*/ 96 w 128"/>
                <a:gd name="T73" fmla="*/ 118 h 123"/>
                <a:gd name="T74" fmla="*/ 100 w 128"/>
                <a:gd name="T75" fmla="*/ 114 h 123"/>
                <a:gd name="T76" fmla="*/ 107 w 128"/>
                <a:gd name="T77" fmla="*/ 110 h 123"/>
                <a:gd name="T78" fmla="*/ 111 w 128"/>
                <a:gd name="T79" fmla="*/ 110 h 123"/>
                <a:gd name="T80" fmla="*/ 115 w 128"/>
                <a:gd name="T81" fmla="*/ 112 h 123"/>
                <a:gd name="T82" fmla="*/ 119 w 128"/>
                <a:gd name="T83" fmla="*/ 114 h 123"/>
                <a:gd name="T84" fmla="*/ 126 w 128"/>
                <a:gd name="T85" fmla="*/ 118 h 123"/>
                <a:gd name="T86" fmla="*/ 128 w 128"/>
                <a:gd name="T87" fmla="*/ 121 h 123"/>
                <a:gd name="T88" fmla="*/ 126 w 128"/>
                <a:gd name="T89" fmla="*/ 123 h 123"/>
                <a:gd name="T90" fmla="*/ 128 w 128"/>
                <a:gd name="T91" fmla="*/ 123 h 123"/>
                <a:gd name="T92" fmla="*/ 128 w 128"/>
                <a:gd name="T93" fmla="*/ 21 h 123"/>
                <a:gd name="T94" fmla="*/ 128 w 128"/>
                <a:gd name="T95" fmla="*/ 21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8" h="123">
                  <a:moveTo>
                    <a:pt x="128" y="21"/>
                  </a:moveTo>
                  <a:lnTo>
                    <a:pt x="128" y="21"/>
                  </a:lnTo>
                  <a:lnTo>
                    <a:pt x="128" y="21"/>
                  </a:lnTo>
                  <a:lnTo>
                    <a:pt x="128" y="21"/>
                  </a:lnTo>
                  <a:lnTo>
                    <a:pt x="124" y="19"/>
                  </a:lnTo>
                  <a:lnTo>
                    <a:pt x="122" y="15"/>
                  </a:lnTo>
                  <a:lnTo>
                    <a:pt x="105" y="12"/>
                  </a:lnTo>
                  <a:lnTo>
                    <a:pt x="105" y="12"/>
                  </a:lnTo>
                  <a:lnTo>
                    <a:pt x="104" y="12"/>
                  </a:lnTo>
                  <a:lnTo>
                    <a:pt x="104" y="14"/>
                  </a:lnTo>
                  <a:lnTo>
                    <a:pt x="100" y="14"/>
                  </a:lnTo>
                  <a:lnTo>
                    <a:pt x="100" y="14"/>
                  </a:lnTo>
                  <a:lnTo>
                    <a:pt x="98" y="12"/>
                  </a:lnTo>
                  <a:lnTo>
                    <a:pt x="96" y="12"/>
                  </a:lnTo>
                  <a:lnTo>
                    <a:pt x="96" y="12"/>
                  </a:lnTo>
                  <a:lnTo>
                    <a:pt x="87" y="0"/>
                  </a:lnTo>
                  <a:lnTo>
                    <a:pt x="81" y="0"/>
                  </a:lnTo>
                  <a:lnTo>
                    <a:pt x="75" y="8"/>
                  </a:lnTo>
                  <a:lnTo>
                    <a:pt x="75" y="8"/>
                  </a:lnTo>
                  <a:lnTo>
                    <a:pt x="71" y="10"/>
                  </a:lnTo>
                  <a:lnTo>
                    <a:pt x="68" y="12"/>
                  </a:lnTo>
                  <a:lnTo>
                    <a:pt x="64" y="12"/>
                  </a:lnTo>
                  <a:lnTo>
                    <a:pt x="58" y="15"/>
                  </a:lnTo>
                  <a:lnTo>
                    <a:pt x="58" y="15"/>
                  </a:lnTo>
                  <a:lnTo>
                    <a:pt x="53" y="23"/>
                  </a:lnTo>
                  <a:lnTo>
                    <a:pt x="53" y="23"/>
                  </a:lnTo>
                  <a:lnTo>
                    <a:pt x="49" y="27"/>
                  </a:lnTo>
                  <a:lnTo>
                    <a:pt x="43" y="27"/>
                  </a:lnTo>
                  <a:lnTo>
                    <a:pt x="37" y="21"/>
                  </a:lnTo>
                  <a:lnTo>
                    <a:pt x="34" y="17"/>
                  </a:lnTo>
                  <a:lnTo>
                    <a:pt x="28" y="12"/>
                  </a:lnTo>
                  <a:lnTo>
                    <a:pt x="22" y="17"/>
                  </a:lnTo>
                  <a:lnTo>
                    <a:pt x="17" y="17"/>
                  </a:lnTo>
                  <a:lnTo>
                    <a:pt x="7" y="17"/>
                  </a:lnTo>
                  <a:lnTo>
                    <a:pt x="0" y="21"/>
                  </a:lnTo>
                  <a:lnTo>
                    <a:pt x="5" y="25"/>
                  </a:lnTo>
                  <a:lnTo>
                    <a:pt x="9" y="34"/>
                  </a:lnTo>
                  <a:lnTo>
                    <a:pt x="9" y="44"/>
                  </a:lnTo>
                  <a:lnTo>
                    <a:pt x="15" y="44"/>
                  </a:lnTo>
                  <a:lnTo>
                    <a:pt x="20" y="44"/>
                  </a:lnTo>
                  <a:lnTo>
                    <a:pt x="20" y="38"/>
                  </a:lnTo>
                  <a:lnTo>
                    <a:pt x="20" y="38"/>
                  </a:lnTo>
                  <a:lnTo>
                    <a:pt x="30" y="38"/>
                  </a:lnTo>
                  <a:lnTo>
                    <a:pt x="30" y="38"/>
                  </a:lnTo>
                  <a:lnTo>
                    <a:pt x="54" y="51"/>
                  </a:lnTo>
                  <a:lnTo>
                    <a:pt x="70" y="59"/>
                  </a:lnTo>
                  <a:lnTo>
                    <a:pt x="81" y="67"/>
                  </a:lnTo>
                  <a:lnTo>
                    <a:pt x="81" y="67"/>
                  </a:lnTo>
                  <a:lnTo>
                    <a:pt x="85" y="72"/>
                  </a:lnTo>
                  <a:lnTo>
                    <a:pt x="92" y="82"/>
                  </a:lnTo>
                  <a:lnTo>
                    <a:pt x="96" y="87"/>
                  </a:lnTo>
                  <a:lnTo>
                    <a:pt x="98" y="91"/>
                  </a:lnTo>
                  <a:lnTo>
                    <a:pt x="100" y="95"/>
                  </a:lnTo>
                  <a:lnTo>
                    <a:pt x="98" y="97"/>
                  </a:lnTo>
                  <a:lnTo>
                    <a:pt x="96" y="97"/>
                  </a:lnTo>
                  <a:lnTo>
                    <a:pt x="96" y="97"/>
                  </a:lnTo>
                  <a:lnTo>
                    <a:pt x="96" y="97"/>
                  </a:lnTo>
                  <a:lnTo>
                    <a:pt x="94" y="99"/>
                  </a:lnTo>
                  <a:lnTo>
                    <a:pt x="92" y="99"/>
                  </a:lnTo>
                  <a:lnTo>
                    <a:pt x="88" y="99"/>
                  </a:lnTo>
                  <a:lnTo>
                    <a:pt x="88" y="99"/>
                  </a:lnTo>
                  <a:lnTo>
                    <a:pt x="85" y="99"/>
                  </a:lnTo>
                  <a:lnTo>
                    <a:pt x="85" y="97"/>
                  </a:lnTo>
                  <a:lnTo>
                    <a:pt x="85" y="97"/>
                  </a:lnTo>
                  <a:lnTo>
                    <a:pt x="81" y="99"/>
                  </a:lnTo>
                  <a:lnTo>
                    <a:pt x="81" y="99"/>
                  </a:lnTo>
                  <a:lnTo>
                    <a:pt x="79" y="103"/>
                  </a:lnTo>
                  <a:lnTo>
                    <a:pt x="79" y="106"/>
                  </a:lnTo>
                  <a:lnTo>
                    <a:pt x="81" y="110"/>
                  </a:lnTo>
                  <a:lnTo>
                    <a:pt x="83" y="112"/>
                  </a:lnTo>
                  <a:lnTo>
                    <a:pt x="85" y="116"/>
                  </a:lnTo>
                  <a:lnTo>
                    <a:pt x="88" y="116"/>
                  </a:lnTo>
                  <a:lnTo>
                    <a:pt x="92" y="118"/>
                  </a:lnTo>
                  <a:lnTo>
                    <a:pt x="96" y="118"/>
                  </a:lnTo>
                  <a:lnTo>
                    <a:pt x="96" y="118"/>
                  </a:lnTo>
                  <a:lnTo>
                    <a:pt x="100" y="114"/>
                  </a:lnTo>
                  <a:lnTo>
                    <a:pt x="105" y="112"/>
                  </a:lnTo>
                  <a:lnTo>
                    <a:pt x="107" y="110"/>
                  </a:lnTo>
                  <a:lnTo>
                    <a:pt x="111" y="110"/>
                  </a:lnTo>
                  <a:lnTo>
                    <a:pt x="111" y="110"/>
                  </a:lnTo>
                  <a:lnTo>
                    <a:pt x="115" y="112"/>
                  </a:lnTo>
                  <a:lnTo>
                    <a:pt x="115" y="112"/>
                  </a:lnTo>
                  <a:lnTo>
                    <a:pt x="117" y="114"/>
                  </a:lnTo>
                  <a:lnTo>
                    <a:pt x="119" y="114"/>
                  </a:lnTo>
                  <a:lnTo>
                    <a:pt x="122" y="116"/>
                  </a:lnTo>
                  <a:lnTo>
                    <a:pt x="126" y="118"/>
                  </a:lnTo>
                  <a:lnTo>
                    <a:pt x="126" y="118"/>
                  </a:lnTo>
                  <a:lnTo>
                    <a:pt x="128" y="121"/>
                  </a:lnTo>
                  <a:lnTo>
                    <a:pt x="126" y="123"/>
                  </a:lnTo>
                  <a:lnTo>
                    <a:pt x="126" y="123"/>
                  </a:lnTo>
                  <a:lnTo>
                    <a:pt x="128" y="123"/>
                  </a:lnTo>
                  <a:lnTo>
                    <a:pt x="128" y="123"/>
                  </a:lnTo>
                  <a:lnTo>
                    <a:pt x="128" y="72"/>
                  </a:lnTo>
                  <a:lnTo>
                    <a:pt x="128" y="21"/>
                  </a:lnTo>
                  <a:lnTo>
                    <a:pt x="128" y="21"/>
                  </a:lnTo>
                  <a:lnTo>
                    <a:pt x="128" y="21"/>
                  </a:lnTo>
                  <a:lnTo>
                    <a:pt x="128" y="21"/>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64" name="Freeform 364">
              <a:extLst>
                <a:ext uri="{FF2B5EF4-FFF2-40B4-BE49-F238E27FC236}">
                  <a16:creationId xmlns:a16="http://schemas.microsoft.com/office/drawing/2014/main" id="{43A67D68-ED90-5F42-BDD6-D7408FDF623F}"/>
                </a:ext>
              </a:extLst>
            </p:cNvPr>
            <p:cNvSpPr>
              <a:spLocks/>
            </p:cNvSpPr>
            <p:nvPr userDrawn="1"/>
          </p:nvSpPr>
          <p:spPr bwMode="auto">
            <a:xfrm>
              <a:off x="3777869" y="3338736"/>
              <a:ext cx="74816" cy="38980"/>
            </a:xfrm>
            <a:custGeom>
              <a:avLst/>
              <a:gdLst>
                <a:gd name="T0" fmla="*/ 0 w 49"/>
                <a:gd name="T1" fmla="*/ 11 h 30"/>
                <a:gd name="T2" fmla="*/ 0 w 49"/>
                <a:gd name="T3" fmla="*/ 11 h 30"/>
                <a:gd name="T4" fmla="*/ 2 w 49"/>
                <a:gd name="T5" fmla="*/ 13 h 30"/>
                <a:gd name="T6" fmla="*/ 2 w 49"/>
                <a:gd name="T7" fmla="*/ 15 h 30"/>
                <a:gd name="T8" fmla="*/ 2 w 49"/>
                <a:gd name="T9" fmla="*/ 15 h 30"/>
                <a:gd name="T10" fmla="*/ 5 w 49"/>
                <a:gd name="T11" fmla="*/ 15 h 30"/>
                <a:gd name="T12" fmla="*/ 5 w 49"/>
                <a:gd name="T13" fmla="*/ 15 h 30"/>
                <a:gd name="T14" fmla="*/ 11 w 49"/>
                <a:gd name="T15" fmla="*/ 15 h 30"/>
                <a:gd name="T16" fmla="*/ 20 w 49"/>
                <a:gd name="T17" fmla="*/ 20 h 30"/>
                <a:gd name="T18" fmla="*/ 20 w 49"/>
                <a:gd name="T19" fmla="*/ 28 h 30"/>
                <a:gd name="T20" fmla="*/ 26 w 49"/>
                <a:gd name="T21" fmla="*/ 30 h 30"/>
                <a:gd name="T22" fmla="*/ 32 w 49"/>
                <a:gd name="T23" fmla="*/ 30 h 30"/>
                <a:gd name="T24" fmla="*/ 39 w 49"/>
                <a:gd name="T25" fmla="*/ 30 h 30"/>
                <a:gd name="T26" fmla="*/ 41 w 49"/>
                <a:gd name="T27" fmla="*/ 26 h 30"/>
                <a:gd name="T28" fmla="*/ 49 w 49"/>
                <a:gd name="T29" fmla="*/ 26 h 30"/>
                <a:gd name="T30" fmla="*/ 49 w 49"/>
                <a:gd name="T31" fmla="*/ 20 h 30"/>
                <a:gd name="T32" fmla="*/ 49 w 49"/>
                <a:gd name="T33" fmla="*/ 9 h 30"/>
                <a:gd name="T34" fmla="*/ 49 w 49"/>
                <a:gd name="T35" fmla="*/ 9 h 30"/>
                <a:gd name="T36" fmla="*/ 49 w 49"/>
                <a:gd name="T37" fmla="*/ 7 h 30"/>
                <a:gd name="T38" fmla="*/ 49 w 49"/>
                <a:gd name="T39" fmla="*/ 5 h 30"/>
                <a:gd name="T40" fmla="*/ 49 w 49"/>
                <a:gd name="T41" fmla="*/ 5 h 30"/>
                <a:gd name="T42" fmla="*/ 49 w 49"/>
                <a:gd name="T43" fmla="*/ 5 h 30"/>
                <a:gd name="T44" fmla="*/ 45 w 49"/>
                <a:gd name="T45" fmla="*/ 3 h 30"/>
                <a:gd name="T46" fmla="*/ 43 w 49"/>
                <a:gd name="T47" fmla="*/ 3 h 30"/>
                <a:gd name="T48" fmla="*/ 39 w 49"/>
                <a:gd name="T49" fmla="*/ 0 h 30"/>
                <a:gd name="T50" fmla="*/ 39 w 49"/>
                <a:gd name="T51" fmla="*/ 0 h 30"/>
                <a:gd name="T52" fmla="*/ 39 w 49"/>
                <a:gd name="T53" fmla="*/ 0 h 30"/>
                <a:gd name="T54" fmla="*/ 34 w 49"/>
                <a:gd name="T55" fmla="*/ 0 h 30"/>
                <a:gd name="T56" fmla="*/ 34 w 49"/>
                <a:gd name="T57" fmla="*/ 0 h 30"/>
                <a:gd name="T58" fmla="*/ 22 w 49"/>
                <a:gd name="T59" fmla="*/ 0 h 30"/>
                <a:gd name="T60" fmla="*/ 22 w 49"/>
                <a:gd name="T61" fmla="*/ 0 h 30"/>
                <a:gd name="T62" fmla="*/ 19 w 49"/>
                <a:gd name="T63" fmla="*/ 0 h 30"/>
                <a:gd name="T64" fmla="*/ 13 w 49"/>
                <a:gd name="T65" fmla="*/ 2 h 30"/>
                <a:gd name="T66" fmla="*/ 7 w 49"/>
                <a:gd name="T67" fmla="*/ 3 h 30"/>
                <a:gd name="T68" fmla="*/ 3 w 49"/>
                <a:gd name="T69" fmla="*/ 3 h 30"/>
                <a:gd name="T70" fmla="*/ 0 w 49"/>
                <a:gd name="T71" fmla="*/ 11 h 30"/>
                <a:gd name="T72" fmla="*/ 0 w 49"/>
                <a:gd name="T73" fmla="*/ 11 h 30"/>
                <a:gd name="T74" fmla="*/ 0 w 49"/>
                <a:gd name="T75" fmla="*/ 11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9" h="30">
                  <a:moveTo>
                    <a:pt x="0" y="11"/>
                  </a:moveTo>
                  <a:lnTo>
                    <a:pt x="0" y="11"/>
                  </a:lnTo>
                  <a:lnTo>
                    <a:pt x="2" y="13"/>
                  </a:lnTo>
                  <a:lnTo>
                    <a:pt x="2" y="15"/>
                  </a:lnTo>
                  <a:lnTo>
                    <a:pt x="2" y="15"/>
                  </a:lnTo>
                  <a:lnTo>
                    <a:pt x="5" y="15"/>
                  </a:lnTo>
                  <a:lnTo>
                    <a:pt x="5" y="15"/>
                  </a:lnTo>
                  <a:lnTo>
                    <a:pt x="11" y="15"/>
                  </a:lnTo>
                  <a:lnTo>
                    <a:pt x="20" y="20"/>
                  </a:lnTo>
                  <a:lnTo>
                    <a:pt x="20" y="28"/>
                  </a:lnTo>
                  <a:lnTo>
                    <a:pt x="26" y="30"/>
                  </a:lnTo>
                  <a:lnTo>
                    <a:pt x="32" y="30"/>
                  </a:lnTo>
                  <a:lnTo>
                    <a:pt x="39" y="30"/>
                  </a:lnTo>
                  <a:lnTo>
                    <a:pt x="41" y="26"/>
                  </a:lnTo>
                  <a:lnTo>
                    <a:pt x="49" y="26"/>
                  </a:lnTo>
                  <a:lnTo>
                    <a:pt x="49" y="20"/>
                  </a:lnTo>
                  <a:lnTo>
                    <a:pt x="49" y="9"/>
                  </a:lnTo>
                  <a:lnTo>
                    <a:pt x="49" y="9"/>
                  </a:lnTo>
                  <a:lnTo>
                    <a:pt x="49" y="7"/>
                  </a:lnTo>
                  <a:lnTo>
                    <a:pt x="49" y="5"/>
                  </a:lnTo>
                  <a:lnTo>
                    <a:pt x="49" y="5"/>
                  </a:lnTo>
                  <a:lnTo>
                    <a:pt x="49" y="5"/>
                  </a:lnTo>
                  <a:lnTo>
                    <a:pt x="45" y="3"/>
                  </a:lnTo>
                  <a:lnTo>
                    <a:pt x="43" y="3"/>
                  </a:lnTo>
                  <a:lnTo>
                    <a:pt x="39" y="0"/>
                  </a:lnTo>
                  <a:lnTo>
                    <a:pt x="39" y="0"/>
                  </a:lnTo>
                  <a:lnTo>
                    <a:pt x="39" y="0"/>
                  </a:lnTo>
                  <a:lnTo>
                    <a:pt x="34" y="0"/>
                  </a:lnTo>
                  <a:lnTo>
                    <a:pt x="34" y="0"/>
                  </a:lnTo>
                  <a:lnTo>
                    <a:pt x="22" y="0"/>
                  </a:lnTo>
                  <a:lnTo>
                    <a:pt x="22" y="0"/>
                  </a:lnTo>
                  <a:lnTo>
                    <a:pt x="19" y="0"/>
                  </a:lnTo>
                  <a:lnTo>
                    <a:pt x="13" y="2"/>
                  </a:lnTo>
                  <a:lnTo>
                    <a:pt x="7" y="3"/>
                  </a:lnTo>
                  <a:lnTo>
                    <a:pt x="3" y="3"/>
                  </a:lnTo>
                  <a:lnTo>
                    <a:pt x="0" y="11"/>
                  </a:lnTo>
                  <a:lnTo>
                    <a:pt x="0" y="11"/>
                  </a:lnTo>
                  <a:lnTo>
                    <a:pt x="0" y="11"/>
                  </a:lnTo>
                  <a:close/>
                </a:path>
              </a:pathLst>
            </a:custGeom>
            <a:solidFill>
              <a:schemeClr val="bg1">
                <a:lumMod val="85000"/>
              </a:schemeClr>
            </a:solidFill>
            <a:ln w="635" cap="rnd">
              <a:solidFill>
                <a:schemeClr val="bg1">
                  <a:alpha val="17000"/>
                </a:schemeClr>
              </a:solidFill>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65" name="Freeform 365">
              <a:extLst>
                <a:ext uri="{FF2B5EF4-FFF2-40B4-BE49-F238E27FC236}">
                  <a16:creationId xmlns:a16="http://schemas.microsoft.com/office/drawing/2014/main" id="{32B20497-3048-D343-9EE2-97CDAFFAFAD2}"/>
                </a:ext>
              </a:extLst>
            </p:cNvPr>
            <p:cNvSpPr>
              <a:spLocks/>
            </p:cNvSpPr>
            <p:nvPr userDrawn="1"/>
          </p:nvSpPr>
          <p:spPr bwMode="auto">
            <a:xfrm>
              <a:off x="3777869" y="3338736"/>
              <a:ext cx="74816" cy="38980"/>
            </a:xfrm>
            <a:custGeom>
              <a:avLst/>
              <a:gdLst>
                <a:gd name="T0" fmla="*/ 0 w 49"/>
                <a:gd name="T1" fmla="*/ 11 h 30"/>
                <a:gd name="T2" fmla="*/ 0 w 49"/>
                <a:gd name="T3" fmla="*/ 11 h 30"/>
                <a:gd name="T4" fmla="*/ 2 w 49"/>
                <a:gd name="T5" fmla="*/ 13 h 30"/>
                <a:gd name="T6" fmla="*/ 2 w 49"/>
                <a:gd name="T7" fmla="*/ 15 h 30"/>
                <a:gd name="T8" fmla="*/ 2 w 49"/>
                <a:gd name="T9" fmla="*/ 15 h 30"/>
                <a:gd name="T10" fmla="*/ 5 w 49"/>
                <a:gd name="T11" fmla="*/ 15 h 30"/>
                <a:gd name="T12" fmla="*/ 5 w 49"/>
                <a:gd name="T13" fmla="*/ 15 h 30"/>
                <a:gd name="T14" fmla="*/ 11 w 49"/>
                <a:gd name="T15" fmla="*/ 15 h 30"/>
                <a:gd name="T16" fmla="*/ 20 w 49"/>
                <a:gd name="T17" fmla="*/ 20 h 30"/>
                <a:gd name="T18" fmla="*/ 20 w 49"/>
                <a:gd name="T19" fmla="*/ 28 h 30"/>
                <a:gd name="T20" fmla="*/ 26 w 49"/>
                <a:gd name="T21" fmla="*/ 30 h 30"/>
                <a:gd name="T22" fmla="*/ 32 w 49"/>
                <a:gd name="T23" fmla="*/ 30 h 30"/>
                <a:gd name="T24" fmla="*/ 39 w 49"/>
                <a:gd name="T25" fmla="*/ 30 h 30"/>
                <a:gd name="T26" fmla="*/ 41 w 49"/>
                <a:gd name="T27" fmla="*/ 26 h 30"/>
                <a:gd name="T28" fmla="*/ 49 w 49"/>
                <a:gd name="T29" fmla="*/ 26 h 30"/>
                <a:gd name="T30" fmla="*/ 49 w 49"/>
                <a:gd name="T31" fmla="*/ 20 h 30"/>
                <a:gd name="T32" fmla="*/ 49 w 49"/>
                <a:gd name="T33" fmla="*/ 9 h 30"/>
                <a:gd name="T34" fmla="*/ 49 w 49"/>
                <a:gd name="T35" fmla="*/ 9 h 30"/>
                <a:gd name="T36" fmla="*/ 49 w 49"/>
                <a:gd name="T37" fmla="*/ 7 h 30"/>
                <a:gd name="T38" fmla="*/ 49 w 49"/>
                <a:gd name="T39" fmla="*/ 5 h 30"/>
                <a:gd name="T40" fmla="*/ 49 w 49"/>
                <a:gd name="T41" fmla="*/ 5 h 30"/>
                <a:gd name="T42" fmla="*/ 49 w 49"/>
                <a:gd name="T43" fmla="*/ 5 h 30"/>
                <a:gd name="T44" fmla="*/ 45 w 49"/>
                <a:gd name="T45" fmla="*/ 3 h 30"/>
                <a:gd name="T46" fmla="*/ 43 w 49"/>
                <a:gd name="T47" fmla="*/ 3 h 30"/>
                <a:gd name="T48" fmla="*/ 39 w 49"/>
                <a:gd name="T49" fmla="*/ 0 h 30"/>
                <a:gd name="T50" fmla="*/ 39 w 49"/>
                <a:gd name="T51" fmla="*/ 0 h 30"/>
                <a:gd name="T52" fmla="*/ 39 w 49"/>
                <a:gd name="T53" fmla="*/ 0 h 30"/>
                <a:gd name="T54" fmla="*/ 34 w 49"/>
                <a:gd name="T55" fmla="*/ 0 h 30"/>
                <a:gd name="T56" fmla="*/ 34 w 49"/>
                <a:gd name="T57" fmla="*/ 0 h 30"/>
                <a:gd name="T58" fmla="*/ 22 w 49"/>
                <a:gd name="T59" fmla="*/ 0 h 30"/>
                <a:gd name="T60" fmla="*/ 22 w 49"/>
                <a:gd name="T61" fmla="*/ 0 h 30"/>
                <a:gd name="T62" fmla="*/ 19 w 49"/>
                <a:gd name="T63" fmla="*/ 0 h 30"/>
                <a:gd name="T64" fmla="*/ 13 w 49"/>
                <a:gd name="T65" fmla="*/ 2 h 30"/>
                <a:gd name="T66" fmla="*/ 7 w 49"/>
                <a:gd name="T67" fmla="*/ 3 h 30"/>
                <a:gd name="T68" fmla="*/ 3 w 49"/>
                <a:gd name="T69" fmla="*/ 3 h 30"/>
                <a:gd name="T70" fmla="*/ 0 w 49"/>
                <a:gd name="T71" fmla="*/ 11 h 30"/>
                <a:gd name="T72" fmla="*/ 0 w 49"/>
                <a:gd name="T73" fmla="*/ 11 h 30"/>
                <a:gd name="T74" fmla="*/ 0 w 49"/>
                <a:gd name="T75" fmla="*/ 11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9" h="30">
                  <a:moveTo>
                    <a:pt x="0" y="11"/>
                  </a:moveTo>
                  <a:lnTo>
                    <a:pt x="0" y="11"/>
                  </a:lnTo>
                  <a:lnTo>
                    <a:pt x="2" y="13"/>
                  </a:lnTo>
                  <a:lnTo>
                    <a:pt x="2" y="15"/>
                  </a:lnTo>
                  <a:lnTo>
                    <a:pt x="2" y="15"/>
                  </a:lnTo>
                  <a:lnTo>
                    <a:pt x="5" y="15"/>
                  </a:lnTo>
                  <a:lnTo>
                    <a:pt x="5" y="15"/>
                  </a:lnTo>
                  <a:lnTo>
                    <a:pt x="11" y="15"/>
                  </a:lnTo>
                  <a:lnTo>
                    <a:pt x="20" y="20"/>
                  </a:lnTo>
                  <a:lnTo>
                    <a:pt x="20" y="28"/>
                  </a:lnTo>
                  <a:lnTo>
                    <a:pt x="26" y="30"/>
                  </a:lnTo>
                  <a:lnTo>
                    <a:pt x="32" y="30"/>
                  </a:lnTo>
                  <a:lnTo>
                    <a:pt x="39" y="30"/>
                  </a:lnTo>
                  <a:lnTo>
                    <a:pt x="41" y="26"/>
                  </a:lnTo>
                  <a:lnTo>
                    <a:pt x="49" y="26"/>
                  </a:lnTo>
                  <a:lnTo>
                    <a:pt x="49" y="20"/>
                  </a:lnTo>
                  <a:lnTo>
                    <a:pt x="49" y="9"/>
                  </a:lnTo>
                  <a:lnTo>
                    <a:pt x="49" y="9"/>
                  </a:lnTo>
                  <a:lnTo>
                    <a:pt x="49" y="7"/>
                  </a:lnTo>
                  <a:lnTo>
                    <a:pt x="49" y="5"/>
                  </a:lnTo>
                  <a:lnTo>
                    <a:pt x="49" y="5"/>
                  </a:lnTo>
                  <a:lnTo>
                    <a:pt x="49" y="5"/>
                  </a:lnTo>
                  <a:lnTo>
                    <a:pt x="45" y="3"/>
                  </a:lnTo>
                  <a:lnTo>
                    <a:pt x="43" y="3"/>
                  </a:lnTo>
                  <a:lnTo>
                    <a:pt x="39" y="0"/>
                  </a:lnTo>
                  <a:lnTo>
                    <a:pt x="39" y="0"/>
                  </a:lnTo>
                  <a:lnTo>
                    <a:pt x="39" y="0"/>
                  </a:lnTo>
                  <a:lnTo>
                    <a:pt x="34" y="0"/>
                  </a:lnTo>
                  <a:lnTo>
                    <a:pt x="34" y="0"/>
                  </a:lnTo>
                  <a:lnTo>
                    <a:pt x="22" y="0"/>
                  </a:lnTo>
                  <a:lnTo>
                    <a:pt x="22" y="0"/>
                  </a:lnTo>
                  <a:lnTo>
                    <a:pt x="19" y="0"/>
                  </a:lnTo>
                  <a:lnTo>
                    <a:pt x="13" y="2"/>
                  </a:lnTo>
                  <a:lnTo>
                    <a:pt x="7" y="3"/>
                  </a:lnTo>
                  <a:lnTo>
                    <a:pt x="3" y="3"/>
                  </a:lnTo>
                  <a:lnTo>
                    <a:pt x="0" y="11"/>
                  </a:lnTo>
                  <a:lnTo>
                    <a:pt x="0" y="11"/>
                  </a:lnTo>
                  <a:lnTo>
                    <a:pt x="0" y="11"/>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66" name="Freeform 366">
              <a:extLst>
                <a:ext uri="{FF2B5EF4-FFF2-40B4-BE49-F238E27FC236}">
                  <a16:creationId xmlns:a16="http://schemas.microsoft.com/office/drawing/2014/main" id="{6334B43B-2E44-3A43-B9C3-70820B618BAD}"/>
                </a:ext>
              </a:extLst>
            </p:cNvPr>
            <p:cNvSpPr>
              <a:spLocks/>
            </p:cNvSpPr>
            <p:nvPr userDrawn="1"/>
          </p:nvSpPr>
          <p:spPr bwMode="auto">
            <a:xfrm>
              <a:off x="3522882" y="3298456"/>
              <a:ext cx="135891" cy="155922"/>
            </a:xfrm>
            <a:custGeom>
              <a:avLst/>
              <a:gdLst>
                <a:gd name="T0" fmla="*/ 12 w 89"/>
                <a:gd name="T1" fmla="*/ 120 h 120"/>
                <a:gd name="T2" fmla="*/ 15 w 89"/>
                <a:gd name="T3" fmla="*/ 118 h 120"/>
                <a:gd name="T4" fmla="*/ 19 w 89"/>
                <a:gd name="T5" fmla="*/ 108 h 120"/>
                <a:gd name="T6" fmla="*/ 19 w 89"/>
                <a:gd name="T7" fmla="*/ 104 h 120"/>
                <a:gd name="T8" fmla="*/ 19 w 89"/>
                <a:gd name="T9" fmla="*/ 84 h 120"/>
                <a:gd name="T10" fmla="*/ 19 w 89"/>
                <a:gd name="T11" fmla="*/ 70 h 120"/>
                <a:gd name="T12" fmla="*/ 25 w 89"/>
                <a:gd name="T13" fmla="*/ 67 h 120"/>
                <a:gd name="T14" fmla="*/ 25 w 89"/>
                <a:gd name="T15" fmla="*/ 72 h 120"/>
                <a:gd name="T16" fmla="*/ 29 w 89"/>
                <a:gd name="T17" fmla="*/ 80 h 120"/>
                <a:gd name="T18" fmla="*/ 32 w 89"/>
                <a:gd name="T19" fmla="*/ 91 h 120"/>
                <a:gd name="T20" fmla="*/ 30 w 89"/>
                <a:gd name="T21" fmla="*/ 97 h 120"/>
                <a:gd name="T22" fmla="*/ 32 w 89"/>
                <a:gd name="T23" fmla="*/ 97 h 120"/>
                <a:gd name="T24" fmla="*/ 40 w 89"/>
                <a:gd name="T25" fmla="*/ 103 h 120"/>
                <a:gd name="T26" fmla="*/ 49 w 89"/>
                <a:gd name="T27" fmla="*/ 116 h 120"/>
                <a:gd name="T28" fmla="*/ 51 w 89"/>
                <a:gd name="T29" fmla="*/ 120 h 120"/>
                <a:gd name="T30" fmla="*/ 55 w 89"/>
                <a:gd name="T31" fmla="*/ 118 h 120"/>
                <a:gd name="T32" fmla="*/ 59 w 89"/>
                <a:gd name="T33" fmla="*/ 116 h 120"/>
                <a:gd name="T34" fmla="*/ 66 w 89"/>
                <a:gd name="T35" fmla="*/ 114 h 120"/>
                <a:gd name="T36" fmla="*/ 65 w 89"/>
                <a:gd name="T37" fmla="*/ 108 h 120"/>
                <a:gd name="T38" fmla="*/ 63 w 89"/>
                <a:gd name="T39" fmla="*/ 97 h 120"/>
                <a:gd name="T40" fmla="*/ 61 w 89"/>
                <a:gd name="T41" fmla="*/ 93 h 120"/>
                <a:gd name="T42" fmla="*/ 53 w 89"/>
                <a:gd name="T43" fmla="*/ 91 h 120"/>
                <a:gd name="T44" fmla="*/ 44 w 89"/>
                <a:gd name="T45" fmla="*/ 76 h 120"/>
                <a:gd name="T46" fmla="*/ 32 w 89"/>
                <a:gd name="T47" fmla="*/ 55 h 120"/>
                <a:gd name="T48" fmla="*/ 55 w 89"/>
                <a:gd name="T49" fmla="*/ 50 h 120"/>
                <a:gd name="T50" fmla="*/ 55 w 89"/>
                <a:gd name="T51" fmla="*/ 42 h 120"/>
                <a:gd name="T52" fmla="*/ 36 w 89"/>
                <a:gd name="T53" fmla="*/ 36 h 120"/>
                <a:gd name="T54" fmla="*/ 32 w 89"/>
                <a:gd name="T55" fmla="*/ 46 h 120"/>
                <a:gd name="T56" fmla="*/ 29 w 89"/>
                <a:gd name="T57" fmla="*/ 50 h 120"/>
                <a:gd name="T58" fmla="*/ 23 w 89"/>
                <a:gd name="T59" fmla="*/ 46 h 120"/>
                <a:gd name="T60" fmla="*/ 19 w 89"/>
                <a:gd name="T61" fmla="*/ 40 h 120"/>
                <a:gd name="T62" fmla="*/ 13 w 89"/>
                <a:gd name="T63" fmla="*/ 38 h 120"/>
                <a:gd name="T64" fmla="*/ 19 w 89"/>
                <a:gd name="T65" fmla="*/ 27 h 120"/>
                <a:gd name="T66" fmla="*/ 23 w 89"/>
                <a:gd name="T67" fmla="*/ 25 h 120"/>
                <a:gd name="T68" fmla="*/ 36 w 89"/>
                <a:gd name="T69" fmla="*/ 25 h 120"/>
                <a:gd name="T70" fmla="*/ 51 w 89"/>
                <a:gd name="T71" fmla="*/ 19 h 120"/>
                <a:gd name="T72" fmla="*/ 51 w 89"/>
                <a:gd name="T73" fmla="*/ 21 h 120"/>
                <a:gd name="T74" fmla="*/ 59 w 89"/>
                <a:gd name="T75" fmla="*/ 23 h 120"/>
                <a:gd name="T76" fmla="*/ 66 w 89"/>
                <a:gd name="T77" fmla="*/ 25 h 120"/>
                <a:gd name="T78" fmla="*/ 66 w 89"/>
                <a:gd name="T79" fmla="*/ 27 h 120"/>
                <a:gd name="T80" fmla="*/ 76 w 89"/>
                <a:gd name="T81" fmla="*/ 23 h 120"/>
                <a:gd name="T82" fmla="*/ 80 w 89"/>
                <a:gd name="T83" fmla="*/ 19 h 120"/>
                <a:gd name="T84" fmla="*/ 89 w 89"/>
                <a:gd name="T85" fmla="*/ 0 h 120"/>
                <a:gd name="T86" fmla="*/ 76 w 89"/>
                <a:gd name="T87" fmla="*/ 6 h 120"/>
                <a:gd name="T88" fmla="*/ 70 w 89"/>
                <a:gd name="T89" fmla="*/ 8 h 120"/>
                <a:gd name="T90" fmla="*/ 72 w 89"/>
                <a:gd name="T91" fmla="*/ 12 h 120"/>
                <a:gd name="T92" fmla="*/ 70 w 89"/>
                <a:gd name="T93" fmla="*/ 14 h 120"/>
                <a:gd name="T94" fmla="*/ 61 w 89"/>
                <a:gd name="T95" fmla="*/ 14 h 120"/>
                <a:gd name="T96" fmla="*/ 40 w 89"/>
                <a:gd name="T97" fmla="*/ 10 h 120"/>
                <a:gd name="T98" fmla="*/ 27 w 89"/>
                <a:gd name="T99" fmla="*/ 4 h 120"/>
                <a:gd name="T100" fmla="*/ 21 w 89"/>
                <a:gd name="T101" fmla="*/ 10 h 120"/>
                <a:gd name="T102" fmla="*/ 12 w 89"/>
                <a:gd name="T103" fmla="*/ 19 h 120"/>
                <a:gd name="T104" fmla="*/ 10 w 89"/>
                <a:gd name="T105" fmla="*/ 25 h 120"/>
                <a:gd name="T106" fmla="*/ 10 w 89"/>
                <a:gd name="T107" fmla="*/ 33 h 120"/>
                <a:gd name="T108" fmla="*/ 2 w 89"/>
                <a:gd name="T109" fmla="*/ 44 h 120"/>
                <a:gd name="T110" fmla="*/ 0 w 89"/>
                <a:gd name="T111" fmla="*/ 55 h 120"/>
                <a:gd name="T112" fmla="*/ 0 w 89"/>
                <a:gd name="T113" fmla="*/ 68 h 120"/>
                <a:gd name="T114" fmla="*/ 0 w 89"/>
                <a:gd name="T115" fmla="*/ 55 h 120"/>
                <a:gd name="T116" fmla="*/ 2 w 89"/>
                <a:gd name="T117" fmla="*/ 86 h 120"/>
                <a:gd name="T118" fmla="*/ 8 w 89"/>
                <a:gd name="T119" fmla="*/ 99 h 120"/>
                <a:gd name="T120" fmla="*/ 6 w 89"/>
                <a:gd name="T121" fmla="*/ 101 h 120"/>
                <a:gd name="T122" fmla="*/ 6 w 89"/>
                <a:gd name="T123" fmla="*/ 12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9" h="120">
                  <a:moveTo>
                    <a:pt x="6" y="120"/>
                  </a:moveTo>
                  <a:lnTo>
                    <a:pt x="12" y="120"/>
                  </a:lnTo>
                  <a:lnTo>
                    <a:pt x="12" y="120"/>
                  </a:lnTo>
                  <a:lnTo>
                    <a:pt x="13" y="120"/>
                  </a:lnTo>
                  <a:lnTo>
                    <a:pt x="13" y="120"/>
                  </a:lnTo>
                  <a:lnTo>
                    <a:pt x="15" y="118"/>
                  </a:lnTo>
                  <a:lnTo>
                    <a:pt x="15" y="118"/>
                  </a:lnTo>
                  <a:lnTo>
                    <a:pt x="19" y="114"/>
                  </a:lnTo>
                  <a:lnTo>
                    <a:pt x="19" y="108"/>
                  </a:lnTo>
                  <a:lnTo>
                    <a:pt x="19" y="108"/>
                  </a:lnTo>
                  <a:lnTo>
                    <a:pt x="19" y="104"/>
                  </a:lnTo>
                  <a:lnTo>
                    <a:pt x="19" y="104"/>
                  </a:lnTo>
                  <a:lnTo>
                    <a:pt x="19" y="93"/>
                  </a:lnTo>
                  <a:lnTo>
                    <a:pt x="19" y="93"/>
                  </a:lnTo>
                  <a:lnTo>
                    <a:pt x="19" y="84"/>
                  </a:lnTo>
                  <a:lnTo>
                    <a:pt x="19" y="76"/>
                  </a:lnTo>
                  <a:lnTo>
                    <a:pt x="19" y="70"/>
                  </a:lnTo>
                  <a:lnTo>
                    <a:pt x="19" y="70"/>
                  </a:lnTo>
                  <a:lnTo>
                    <a:pt x="21" y="67"/>
                  </a:lnTo>
                  <a:lnTo>
                    <a:pt x="23" y="67"/>
                  </a:lnTo>
                  <a:lnTo>
                    <a:pt x="25" y="67"/>
                  </a:lnTo>
                  <a:lnTo>
                    <a:pt x="25" y="68"/>
                  </a:lnTo>
                  <a:lnTo>
                    <a:pt x="25" y="68"/>
                  </a:lnTo>
                  <a:lnTo>
                    <a:pt x="25" y="72"/>
                  </a:lnTo>
                  <a:lnTo>
                    <a:pt x="25" y="74"/>
                  </a:lnTo>
                  <a:lnTo>
                    <a:pt x="29" y="80"/>
                  </a:lnTo>
                  <a:lnTo>
                    <a:pt x="29" y="80"/>
                  </a:lnTo>
                  <a:lnTo>
                    <a:pt x="30" y="84"/>
                  </a:lnTo>
                  <a:lnTo>
                    <a:pt x="32" y="87"/>
                  </a:lnTo>
                  <a:lnTo>
                    <a:pt x="32" y="91"/>
                  </a:lnTo>
                  <a:lnTo>
                    <a:pt x="32" y="91"/>
                  </a:lnTo>
                  <a:lnTo>
                    <a:pt x="30" y="93"/>
                  </a:lnTo>
                  <a:lnTo>
                    <a:pt x="30" y="97"/>
                  </a:lnTo>
                  <a:lnTo>
                    <a:pt x="32" y="97"/>
                  </a:lnTo>
                  <a:lnTo>
                    <a:pt x="32" y="97"/>
                  </a:lnTo>
                  <a:lnTo>
                    <a:pt x="32" y="97"/>
                  </a:lnTo>
                  <a:lnTo>
                    <a:pt x="36" y="99"/>
                  </a:lnTo>
                  <a:lnTo>
                    <a:pt x="38" y="101"/>
                  </a:lnTo>
                  <a:lnTo>
                    <a:pt x="40" y="103"/>
                  </a:lnTo>
                  <a:lnTo>
                    <a:pt x="44" y="103"/>
                  </a:lnTo>
                  <a:lnTo>
                    <a:pt x="53" y="112"/>
                  </a:lnTo>
                  <a:lnTo>
                    <a:pt x="49" y="116"/>
                  </a:lnTo>
                  <a:lnTo>
                    <a:pt x="49" y="116"/>
                  </a:lnTo>
                  <a:lnTo>
                    <a:pt x="49" y="118"/>
                  </a:lnTo>
                  <a:lnTo>
                    <a:pt x="51" y="120"/>
                  </a:lnTo>
                  <a:lnTo>
                    <a:pt x="53" y="120"/>
                  </a:lnTo>
                  <a:lnTo>
                    <a:pt x="55" y="120"/>
                  </a:lnTo>
                  <a:lnTo>
                    <a:pt x="55" y="118"/>
                  </a:lnTo>
                  <a:lnTo>
                    <a:pt x="55" y="118"/>
                  </a:lnTo>
                  <a:lnTo>
                    <a:pt x="57" y="116"/>
                  </a:lnTo>
                  <a:lnTo>
                    <a:pt x="59" y="116"/>
                  </a:lnTo>
                  <a:lnTo>
                    <a:pt x="63" y="116"/>
                  </a:lnTo>
                  <a:lnTo>
                    <a:pt x="65" y="114"/>
                  </a:lnTo>
                  <a:lnTo>
                    <a:pt x="66" y="114"/>
                  </a:lnTo>
                  <a:lnTo>
                    <a:pt x="66" y="112"/>
                  </a:lnTo>
                  <a:lnTo>
                    <a:pt x="65" y="108"/>
                  </a:lnTo>
                  <a:lnTo>
                    <a:pt x="65" y="108"/>
                  </a:lnTo>
                  <a:lnTo>
                    <a:pt x="63" y="104"/>
                  </a:lnTo>
                  <a:lnTo>
                    <a:pt x="63" y="103"/>
                  </a:lnTo>
                  <a:lnTo>
                    <a:pt x="63" y="97"/>
                  </a:lnTo>
                  <a:lnTo>
                    <a:pt x="63" y="93"/>
                  </a:lnTo>
                  <a:lnTo>
                    <a:pt x="63" y="93"/>
                  </a:lnTo>
                  <a:lnTo>
                    <a:pt x="61" y="93"/>
                  </a:lnTo>
                  <a:lnTo>
                    <a:pt x="61" y="93"/>
                  </a:lnTo>
                  <a:lnTo>
                    <a:pt x="55" y="93"/>
                  </a:lnTo>
                  <a:lnTo>
                    <a:pt x="53" y="91"/>
                  </a:lnTo>
                  <a:lnTo>
                    <a:pt x="51" y="89"/>
                  </a:lnTo>
                  <a:lnTo>
                    <a:pt x="46" y="84"/>
                  </a:lnTo>
                  <a:lnTo>
                    <a:pt x="44" y="76"/>
                  </a:lnTo>
                  <a:lnTo>
                    <a:pt x="38" y="68"/>
                  </a:lnTo>
                  <a:lnTo>
                    <a:pt x="36" y="59"/>
                  </a:lnTo>
                  <a:lnTo>
                    <a:pt x="32" y="55"/>
                  </a:lnTo>
                  <a:lnTo>
                    <a:pt x="38" y="50"/>
                  </a:lnTo>
                  <a:lnTo>
                    <a:pt x="44" y="50"/>
                  </a:lnTo>
                  <a:lnTo>
                    <a:pt x="55" y="50"/>
                  </a:lnTo>
                  <a:lnTo>
                    <a:pt x="55" y="50"/>
                  </a:lnTo>
                  <a:lnTo>
                    <a:pt x="55" y="42"/>
                  </a:lnTo>
                  <a:lnTo>
                    <a:pt x="55" y="42"/>
                  </a:lnTo>
                  <a:lnTo>
                    <a:pt x="44" y="38"/>
                  </a:lnTo>
                  <a:lnTo>
                    <a:pt x="40" y="38"/>
                  </a:lnTo>
                  <a:lnTo>
                    <a:pt x="36" y="36"/>
                  </a:lnTo>
                  <a:lnTo>
                    <a:pt x="36" y="36"/>
                  </a:lnTo>
                  <a:lnTo>
                    <a:pt x="36" y="40"/>
                  </a:lnTo>
                  <a:lnTo>
                    <a:pt x="32" y="46"/>
                  </a:lnTo>
                  <a:lnTo>
                    <a:pt x="29" y="50"/>
                  </a:lnTo>
                  <a:lnTo>
                    <a:pt x="29" y="50"/>
                  </a:lnTo>
                  <a:lnTo>
                    <a:pt x="29" y="50"/>
                  </a:lnTo>
                  <a:lnTo>
                    <a:pt x="29" y="50"/>
                  </a:lnTo>
                  <a:lnTo>
                    <a:pt x="25" y="50"/>
                  </a:lnTo>
                  <a:lnTo>
                    <a:pt x="23" y="46"/>
                  </a:lnTo>
                  <a:lnTo>
                    <a:pt x="21" y="42"/>
                  </a:lnTo>
                  <a:lnTo>
                    <a:pt x="19" y="40"/>
                  </a:lnTo>
                  <a:lnTo>
                    <a:pt x="19" y="40"/>
                  </a:lnTo>
                  <a:lnTo>
                    <a:pt x="15" y="38"/>
                  </a:lnTo>
                  <a:lnTo>
                    <a:pt x="13" y="38"/>
                  </a:lnTo>
                  <a:lnTo>
                    <a:pt x="13" y="38"/>
                  </a:lnTo>
                  <a:lnTo>
                    <a:pt x="19" y="31"/>
                  </a:lnTo>
                  <a:lnTo>
                    <a:pt x="19" y="31"/>
                  </a:lnTo>
                  <a:lnTo>
                    <a:pt x="19" y="27"/>
                  </a:lnTo>
                  <a:lnTo>
                    <a:pt x="21" y="25"/>
                  </a:lnTo>
                  <a:lnTo>
                    <a:pt x="21" y="25"/>
                  </a:lnTo>
                  <a:lnTo>
                    <a:pt x="23" y="25"/>
                  </a:lnTo>
                  <a:lnTo>
                    <a:pt x="23" y="25"/>
                  </a:lnTo>
                  <a:lnTo>
                    <a:pt x="36" y="25"/>
                  </a:lnTo>
                  <a:lnTo>
                    <a:pt x="36" y="25"/>
                  </a:lnTo>
                  <a:lnTo>
                    <a:pt x="40" y="23"/>
                  </a:lnTo>
                  <a:lnTo>
                    <a:pt x="46" y="23"/>
                  </a:lnTo>
                  <a:lnTo>
                    <a:pt x="51" y="19"/>
                  </a:lnTo>
                  <a:lnTo>
                    <a:pt x="51" y="19"/>
                  </a:lnTo>
                  <a:lnTo>
                    <a:pt x="51" y="21"/>
                  </a:lnTo>
                  <a:lnTo>
                    <a:pt x="51" y="21"/>
                  </a:lnTo>
                  <a:lnTo>
                    <a:pt x="55" y="23"/>
                  </a:lnTo>
                  <a:lnTo>
                    <a:pt x="59" y="23"/>
                  </a:lnTo>
                  <a:lnTo>
                    <a:pt x="59" y="23"/>
                  </a:lnTo>
                  <a:lnTo>
                    <a:pt x="63" y="23"/>
                  </a:lnTo>
                  <a:lnTo>
                    <a:pt x="65" y="23"/>
                  </a:lnTo>
                  <a:lnTo>
                    <a:pt x="66" y="25"/>
                  </a:lnTo>
                  <a:lnTo>
                    <a:pt x="66" y="27"/>
                  </a:lnTo>
                  <a:lnTo>
                    <a:pt x="66" y="27"/>
                  </a:lnTo>
                  <a:lnTo>
                    <a:pt x="66" y="27"/>
                  </a:lnTo>
                  <a:lnTo>
                    <a:pt x="70" y="25"/>
                  </a:lnTo>
                  <a:lnTo>
                    <a:pt x="72" y="23"/>
                  </a:lnTo>
                  <a:lnTo>
                    <a:pt x="76" y="23"/>
                  </a:lnTo>
                  <a:lnTo>
                    <a:pt x="76" y="23"/>
                  </a:lnTo>
                  <a:lnTo>
                    <a:pt x="80" y="19"/>
                  </a:lnTo>
                  <a:lnTo>
                    <a:pt x="80" y="19"/>
                  </a:lnTo>
                  <a:lnTo>
                    <a:pt x="83" y="16"/>
                  </a:lnTo>
                  <a:lnTo>
                    <a:pt x="85" y="8"/>
                  </a:lnTo>
                  <a:lnTo>
                    <a:pt x="89" y="0"/>
                  </a:lnTo>
                  <a:lnTo>
                    <a:pt x="89" y="0"/>
                  </a:lnTo>
                  <a:lnTo>
                    <a:pt x="82" y="4"/>
                  </a:lnTo>
                  <a:lnTo>
                    <a:pt x="76" y="6"/>
                  </a:lnTo>
                  <a:lnTo>
                    <a:pt x="72" y="6"/>
                  </a:lnTo>
                  <a:lnTo>
                    <a:pt x="72" y="6"/>
                  </a:lnTo>
                  <a:lnTo>
                    <a:pt x="70" y="8"/>
                  </a:lnTo>
                  <a:lnTo>
                    <a:pt x="70" y="8"/>
                  </a:lnTo>
                  <a:lnTo>
                    <a:pt x="70" y="10"/>
                  </a:lnTo>
                  <a:lnTo>
                    <a:pt x="72" y="12"/>
                  </a:lnTo>
                  <a:lnTo>
                    <a:pt x="72" y="12"/>
                  </a:lnTo>
                  <a:lnTo>
                    <a:pt x="72" y="14"/>
                  </a:lnTo>
                  <a:lnTo>
                    <a:pt x="70" y="14"/>
                  </a:lnTo>
                  <a:lnTo>
                    <a:pt x="66" y="16"/>
                  </a:lnTo>
                  <a:lnTo>
                    <a:pt x="61" y="14"/>
                  </a:lnTo>
                  <a:lnTo>
                    <a:pt x="61" y="14"/>
                  </a:lnTo>
                  <a:lnTo>
                    <a:pt x="49" y="12"/>
                  </a:lnTo>
                  <a:lnTo>
                    <a:pt x="44" y="12"/>
                  </a:lnTo>
                  <a:lnTo>
                    <a:pt x="40" y="10"/>
                  </a:lnTo>
                  <a:lnTo>
                    <a:pt x="40" y="10"/>
                  </a:lnTo>
                  <a:lnTo>
                    <a:pt x="30" y="10"/>
                  </a:lnTo>
                  <a:lnTo>
                    <a:pt x="27" y="4"/>
                  </a:lnTo>
                  <a:lnTo>
                    <a:pt x="27" y="4"/>
                  </a:lnTo>
                  <a:lnTo>
                    <a:pt x="21" y="10"/>
                  </a:lnTo>
                  <a:lnTo>
                    <a:pt x="21" y="10"/>
                  </a:lnTo>
                  <a:lnTo>
                    <a:pt x="13" y="21"/>
                  </a:lnTo>
                  <a:lnTo>
                    <a:pt x="13" y="21"/>
                  </a:lnTo>
                  <a:lnTo>
                    <a:pt x="12" y="19"/>
                  </a:lnTo>
                  <a:lnTo>
                    <a:pt x="10" y="19"/>
                  </a:lnTo>
                  <a:lnTo>
                    <a:pt x="10" y="21"/>
                  </a:lnTo>
                  <a:lnTo>
                    <a:pt x="10" y="25"/>
                  </a:lnTo>
                  <a:lnTo>
                    <a:pt x="10" y="25"/>
                  </a:lnTo>
                  <a:lnTo>
                    <a:pt x="10" y="33"/>
                  </a:lnTo>
                  <a:lnTo>
                    <a:pt x="10" y="33"/>
                  </a:lnTo>
                  <a:lnTo>
                    <a:pt x="8" y="36"/>
                  </a:lnTo>
                  <a:lnTo>
                    <a:pt x="6" y="40"/>
                  </a:lnTo>
                  <a:lnTo>
                    <a:pt x="2" y="44"/>
                  </a:lnTo>
                  <a:lnTo>
                    <a:pt x="2" y="48"/>
                  </a:lnTo>
                  <a:lnTo>
                    <a:pt x="2" y="48"/>
                  </a:lnTo>
                  <a:lnTo>
                    <a:pt x="0" y="55"/>
                  </a:lnTo>
                  <a:lnTo>
                    <a:pt x="0" y="63"/>
                  </a:lnTo>
                  <a:lnTo>
                    <a:pt x="0" y="68"/>
                  </a:lnTo>
                  <a:lnTo>
                    <a:pt x="0" y="68"/>
                  </a:lnTo>
                  <a:lnTo>
                    <a:pt x="0" y="67"/>
                  </a:lnTo>
                  <a:lnTo>
                    <a:pt x="0" y="67"/>
                  </a:lnTo>
                  <a:lnTo>
                    <a:pt x="0" y="55"/>
                  </a:lnTo>
                  <a:lnTo>
                    <a:pt x="0" y="67"/>
                  </a:lnTo>
                  <a:lnTo>
                    <a:pt x="2" y="76"/>
                  </a:lnTo>
                  <a:lnTo>
                    <a:pt x="2" y="86"/>
                  </a:lnTo>
                  <a:lnTo>
                    <a:pt x="4" y="93"/>
                  </a:lnTo>
                  <a:lnTo>
                    <a:pt x="6" y="97"/>
                  </a:lnTo>
                  <a:lnTo>
                    <a:pt x="8" y="99"/>
                  </a:lnTo>
                  <a:lnTo>
                    <a:pt x="8" y="99"/>
                  </a:lnTo>
                  <a:lnTo>
                    <a:pt x="6" y="101"/>
                  </a:lnTo>
                  <a:lnTo>
                    <a:pt x="6" y="101"/>
                  </a:lnTo>
                  <a:lnTo>
                    <a:pt x="6" y="106"/>
                  </a:lnTo>
                  <a:lnTo>
                    <a:pt x="4" y="114"/>
                  </a:lnTo>
                  <a:lnTo>
                    <a:pt x="6" y="120"/>
                  </a:lnTo>
                  <a:lnTo>
                    <a:pt x="6" y="120"/>
                  </a:lnTo>
                  <a:lnTo>
                    <a:pt x="6" y="120"/>
                  </a:lnTo>
                  <a:close/>
                </a:path>
              </a:pathLst>
            </a:custGeom>
            <a:solidFill>
              <a:schemeClr val="bg1">
                <a:lumMod val="85000"/>
              </a:schemeClr>
            </a:solidFill>
            <a:ln w="635" cap="rnd">
              <a:solidFill>
                <a:schemeClr val="bg1">
                  <a:alpha val="17000"/>
                </a:schemeClr>
              </a:solidFill>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67" name="Freeform 367">
              <a:extLst>
                <a:ext uri="{FF2B5EF4-FFF2-40B4-BE49-F238E27FC236}">
                  <a16:creationId xmlns:a16="http://schemas.microsoft.com/office/drawing/2014/main" id="{11F7F014-3110-CC4D-B25B-62B9D367393B}"/>
                </a:ext>
              </a:extLst>
            </p:cNvPr>
            <p:cNvSpPr>
              <a:spLocks/>
            </p:cNvSpPr>
            <p:nvPr userDrawn="1"/>
          </p:nvSpPr>
          <p:spPr bwMode="auto">
            <a:xfrm>
              <a:off x="3522882" y="3298456"/>
              <a:ext cx="135891" cy="155922"/>
            </a:xfrm>
            <a:custGeom>
              <a:avLst/>
              <a:gdLst>
                <a:gd name="T0" fmla="*/ 12 w 89"/>
                <a:gd name="T1" fmla="*/ 120 h 120"/>
                <a:gd name="T2" fmla="*/ 15 w 89"/>
                <a:gd name="T3" fmla="*/ 118 h 120"/>
                <a:gd name="T4" fmla="*/ 19 w 89"/>
                <a:gd name="T5" fmla="*/ 108 h 120"/>
                <a:gd name="T6" fmla="*/ 19 w 89"/>
                <a:gd name="T7" fmla="*/ 104 h 120"/>
                <a:gd name="T8" fmla="*/ 19 w 89"/>
                <a:gd name="T9" fmla="*/ 84 h 120"/>
                <a:gd name="T10" fmla="*/ 19 w 89"/>
                <a:gd name="T11" fmla="*/ 70 h 120"/>
                <a:gd name="T12" fmla="*/ 25 w 89"/>
                <a:gd name="T13" fmla="*/ 67 h 120"/>
                <a:gd name="T14" fmla="*/ 25 w 89"/>
                <a:gd name="T15" fmla="*/ 72 h 120"/>
                <a:gd name="T16" fmla="*/ 29 w 89"/>
                <a:gd name="T17" fmla="*/ 80 h 120"/>
                <a:gd name="T18" fmla="*/ 32 w 89"/>
                <a:gd name="T19" fmla="*/ 91 h 120"/>
                <a:gd name="T20" fmla="*/ 30 w 89"/>
                <a:gd name="T21" fmla="*/ 97 h 120"/>
                <a:gd name="T22" fmla="*/ 32 w 89"/>
                <a:gd name="T23" fmla="*/ 97 h 120"/>
                <a:gd name="T24" fmla="*/ 40 w 89"/>
                <a:gd name="T25" fmla="*/ 103 h 120"/>
                <a:gd name="T26" fmla="*/ 49 w 89"/>
                <a:gd name="T27" fmla="*/ 116 h 120"/>
                <a:gd name="T28" fmla="*/ 51 w 89"/>
                <a:gd name="T29" fmla="*/ 120 h 120"/>
                <a:gd name="T30" fmla="*/ 55 w 89"/>
                <a:gd name="T31" fmla="*/ 118 h 120"/>
                <a:gd name="T32" fmla="*/ 59 w 89"/>
                <a:gd name="T33" fmla="*/ 116 h 120"/>
                <a:gd name="T34" fmla="*/ 66 w 89"/>
                <a:gd name="T35" fmla="*/ 114 h 120"/>
                <a:gd name="T36" fmla="*/ 65 w 89"/>
                <a:gd name="T37" fmla="*/ 108 h 120"/>
                <a:gd name="T38" fmla="*/ 63 w 89"/>
                <a:gd name="T39" fmla="*/ 97 h 120"/>
                <a:gd name="T40" fmla="*/ 61 w 89"/>
                <a:gd name="T41" fmla="*/ 93 h 120"/>
                <a:gd name="T42" fmla="*/ 53 w 89"/>
                <a:gd name="T43" fmla="*/ 91 h 120"/>
                <a:gd name="T44" fmla="*/ 44 w 89"/>
                <a:gd name="T45" fmla="*/ 76 h 120"/>
                <a:gd name="T46" fmla="*/ 32 w 89"/>
                <a:gd name="T47" fmla="*/ 55 h 120"/>
                <a:gd name="T48" fmla="*/ 55 w 89"/>
                <a:gd name="T49" fmla="*/ 50 h 120"/>
                <a:gd name="T50" fmla="*/ 55 w 89"/>
                <a:gd name="T51" fmla="*/ 42 h 120"/>
                <a:gd name="T52" fmla="*/ 36 w 89"/>
                <a:gd name="T53" fmla="*/ 36 h 120"/>
                <a:gd name="T54" fmla="*/ 32 w 89"/>
                <a:gd name="T55" fmla="*/ 46 h 120"/>
                <a:gd name="T56" fmla="*/ 29 w 89"/>
                <a:gd name="T57" fmla="*/ 50 h 120"/>
                <a:gd name="T58" fmla="*/ 23 w 89"/>
                <a:gd name="T59" fmla="*/ 46 h 120"/>
                <a:gd name="T60" fmla="*/ 19 w 89"/>
                <a:gd name="T61" fmla="*/ 40 h 120"/>
                <a:gd name="T62" fmla="*/ 13 w 89"/>
                <a:gd name="T63" fmla="*/ 38 h 120"/>
                <a:gd name="T64" fmla="*/ 19 w 89"/>
                <a:gd name="T65" fmla="*/ 27 h 120"/>
                <a:gd name="T66" fmla="*/ 23 w 89"/>
                <a:gd name="T67" fmla="*/ 25 h 120"/>
                <a:gd name="T68" fmla="*/ 36 w 89"/>
                <a:gd name="T69" fmla="*/ 25 h 120"/>
                <a:gd name="T70" fmla="*/ 51 w 89"/>
                <a:gd name="T71" fmla="*/ 19 h 120"/>
                <a:gd name="T72" fmla="*/ 51 w 89"/>
                <a:gd name="T73" fmla="*/ 21 h 120"/>
                <a:gd name="T74" fmla="*/ 59 w 89"/>
                <a:gd name="T75" fmla="*/ 23 h 120"/>
                <a:gd name="T76" fmla="*/ 66 w 89"/>
                <a:gd name="T77" fmla="*/ 25 h 120"/>
                <a:gd name="T78" fmla="*/ 66 w 89"/>
                <a:gd name="T79" fmla="*/ 27 h 120"/>
                <a:gd name="T80" fmla="*/ 76 w 89"/>
                <a:gd name="T81" fmla="*/ 23 h 120"/>
                <a:gd name="T82" fmla="*/ 80 w 89"/>
                <a:gd name="T83" fmla="*/ 19 h 120"/>
                <a:gd name="T84" fmla="*/ 89 w 89"/>
                <a:gd name="T85" fmla="*/ 0 h 120"/>
                <a:gd name="T86" fmla="*/ 76 w 89"/>
                <a:gd name="T87" fmla="*/ 6 h 120"/>
                <a:gd name="T88" fmla="*/ 70 w 89"/>
                <a:gd name="T89" fmla="*/ 8 h 120"/>
                <a:gd name="T90" fmla="*/ 72 w 89"/>
                <a:gd name="T91" fmla="*/ 12 h 120"/>
                <a:gd name="T92" fmla="*/ 70 w 89"/>
                <a:gd name="T93" fmla="*/ 14 h 120"/>
                <a:gd name="T94" fmla="*/ 61 w 89"/>
                <a:gd name="T95" fmla="*/ 14 h 120"/>
                <a:gd name="T96" fmla="*/ 40 w 89"/>
                <a:gd name="T97" fmla="*/ 10 h 120"/>
                <a:gd name="T98" fmla="*/ 27 w 89"/>
                <a:gd name="T99" fmla="*/ 4 h 120"/>
                <a:gd name="T100" fmla="*/ 21 w 89"/>
                <a:gd name="T101" fmla="*/ 10 h 120"/>
                <a:gd name="T102" fmla="*/ 12 w 89"/>
                <a:gd name="T103" fmla="*/ 19 h 120"/>
                <a:gd name="T104" fmla="*/ 10 w 89"/>
                <a:gd name="T105" fmla="*/ 25 h 120"/>
                <a:gd name="T106" fmla="*/ 10 w 89"/>
                <a:gd name="T107" fmla="*/ 33 h 120"/>
                <a:gd name="T108" fmla="*/ 2 w 89"/>
                <a:gd name="T109" fmla="*/ 44 h 120"/>
                <a:gd name="T110" fmla="*/ 0 w 89"/>
                <a:gd name="T111" fmla="*/ 55 h 120"/>
                <a:gd name="T112" fmla="*/ 0 w 89"/>
                <a:gd name="T113" fmla="*/ 68 h 120"/>
                <a:gd name="T114" fmla="*/ 0 w 89"/>
                <a:gd name="T115" fmla="*/ 55 h 120"/>
                <a:gd name="T116" fmla="*/ 2 w 89"/>
                <a:gd name="T117" fmla="*/ 86 h 120"/>
                <a:gd name="T118" fmla="*/ 8 w 89"/>
                <a:gd name="T119" fmla="*/ 99 h 120"/>
                <a:gd name="T120" fmla="*/ 6 w 89"/>
                <a:gd name="T121" fmla="*/ 101 h 120"/>
                <a:gd name="T122" fmla="*/ 6 w 89"/>
                <a:gd name="T123" fmla="*/ 12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9" h="120">
                  <a:moveTo>
                    <a:pt x="6" y="120"/>
                  </a:moveTo>
                  <a:lnTo>
                    <a:pt x="12" y="120"/>
                  </a:lnTo>
                  <a:lnTo>
                    <a:pt x="12" y="120"/>
                  </a:lnTo>
                  <a:lnTo>
                    <a:pt x="13" y="120"/>
                  </a:lnTo>
                  <a:lnTo>
                    <a:pt x="13" y="120"/>
                  </a:lnTo>
                  <a:lnTo>
                    <a:pt x="15" y="118"/>
                  </a:lnTo>
                  <a:lnTo>
                    <a:pt x="15" y="118"/>
                  </a:lnTo>
                  <a:lnTo>
                    <a:pt x="19" y="114"/>
                  </a:lnTo>
                  <a:lnTo>
                    <a:pt x="19" y="108"/>
                  </a:lnTo>
                  <a:lnTo>
                    <a:pt x="19" y="108"/>
                  </a:lnTo>
                  <a:lnTo>
                    <a:pt x="19" y="104"/>
                  </a:lnTo>
                  <a:lnTo>
                    <a:pt x="19" y="104"/>
                  </a:lnTo>
                  <a:lnTo>
                    <a:pt x="19" y="93"/>
                  </a:lnTo>
                  <a:lnTo>
                    <a:pt x="19" y="93"/>
                  </a:lnTo>
                  <a:lnTo>
                    <a:pt x="19" y="84"/>
                  </a:lnTo>
                  <a:lnTo>
                    <a:pt x="19" y="76"/>
                  </a:lnTo>
                  <a:lnTo>
                    <a:pt x="19" y="70"/>
                  </a:lnTo>
                  <a:lnTo>
                    <a:pt x="19" y="70"/>
                  </a:lnTo>
                  <a:lnTo>
                    <a:pt x="21" y="67"/>
                  </a:lnTo>
                  <a:lnTo>
                    <a:pt x="23" y="67"/>
                  </a:lnTo>
                  <a:lnTo>
                    <a:pt x="25" y="67"/>
                  </a:lnTo>
                  <a:lnTo>
                    <a:pt x="25" y="68"/>
                  </a:lnTo>
                  <a:lnTo>
                    <a:pt x="25" y="68"/>
                  </a:lnTo>
                  <a:lnTo>
                    <a:pt x="25" y="72"/>
                  </a:lnTo>
                  <a:lnTo>
                    <a:pt x="25" y="74"/>
                  </a:lnTo>
                  <a:lnTo>
                    <a:pt x="29" y="80"/>
                  </a:lnTo>
                  <a:lnTo>
                    <a:pt x="29" y="80"/>
                  </a:lnTo>
                  <a:lnTo>
                    <a:pt x="30" y="84"/>
                  </a:lnTo>
                  <a:lnTo>
                    <a:pt x="32" y="87"/>
                  </a:lnTo>
                  <a:lnTo>
                    <a:pt x="32" y="91"/>
                  </a:lnTo>
                  <a:lnTo>
                    <a:pt x="32" y="91"/>
                  </a:lnTo>
                  <a:lnTo>
                    <a:pt x="30" y="93"/>
                  </a:lnTo>
                  <a:lnTo>
                    <a:pt x="30" y="97"/>
                  </a:lnTo>
                  <a:lnTo>
                    <a:pt x="32" y="97"/>
                  </a:lnTo>
                  <a:lnTo>
                    <a:pt x="32" y="97"/>
                  </a:lnTo>
                  <a:lnTo>
                    <a:pt x="32" y="97"/>
                  </a:lnTo>
                  <a:lnTo>
                    <a:pt x="36" y="99"/>
                  </a:lnTo>
                  <a:lnTo>
                    <a:pt x="38" y="101"/>
                  </a:lnTo>
                  <a:lnTo>
                    <a:pt x="40" y="103"/>
                  </a:lnTo>
                  <a:lnTo>
                    <a:pt x="44" y="103"/>
                  </a:lnTo>
                  <a:lnTo>
                    <a:pt x="53" y="112"/>
                  </a:lnTo>
                  <a:lnTo>
                    <a:pt x="49" y="116"/>
                  </a:lnTo>
                  <a:lnTo>
                    <a:pt x="49" y="116"/>
                  </a:lnTo>
                  <a:lnTo>
                    <a:pt x="49" y="118"/>
                  </a:lnTo>
                  <a:lnTo>
                    <a:pt x="51" y="120"/>
                  </a:lnTo>
                  <a:lnTo>
                    <a:pt x="53" y="120"/>
                  </a:lnTo>
                  <a:lnTo>
                    <a:pt x="55" y="120"/>
                  </a:lnTo>
                  <a:lnTo>
                    <a:pt x="55" y="118"/>
                  </a:lnTo>
                  <a:lnTo>
                    <a:pt x="55" y="118"/>
                  </a:lnTo>
                  <a:lnTo>
                    <a:pt x="57" y="116"/>
                  </a:lnTo>
                  <a:lnTo>
                    <a:pt x="59" y="116"/>
                  </a:lnTo>
                  <a:lnTo>
                    <a:pt x="63" y="116"/>
                  </a:lnTo>
                  <a:lnTo>
                    <a:pt x="65" y="114"/>
                  </a:lnTo>
                  <a:lnTo>
                    <a:pt x="66" y="114"/>
                  </a:lnTo>
                  <a:lnTo>
                    <a:pt x="66" y="112"/>
                  </a:lnTo>
                  <a:lnTo>
                    <a:pt x="65" y="108"/>
                  </a:lnTo>
                  <a:lnTo>
                    <a:pt x="65" y="108"/>
                  </a:lnTo>
                  <a:lnTo>
                    <a:pt x="63" y="104"/>
                  </a:lnTo>
                  <a:lnTo>
                    <a:pt x="63" y="103"/>
                  </a:lnTo>
                  <a:lnTo>
                    <a:pt x="63" y="97"/>
                  </a:lnTo>
                  <a:lnTo>
                    <a:pt x="63" y="93"/>
                  </a:lnTo>
                  <a:lnTo>
                    <a:pt x="63" y="93"/>
                  </a:lnTo>
                  <a:lnTo>
                    <a:pt x="61" y="93"/>
                  </a:lnTo>
                  <a:lnTo>
                    <a:pt x="61" y="93"/>
                  </a:lnTo>
                  <a:lnTo>
                    <a:pt x="55" y="93"/>
                  </a:lnTo>
                  <a:lnTo>
                    <a:pt x="53" y="91"/>
                  </a:lnTo>
                  <a:lnTo>
                    <a:pt x="51" y="89"/>
                  </a:lnTo>
                  <a:lnTo>
                    <a:pt x="46" y="84"/>
                  </a:lnTo>
                  <a:lnTo>
                    <a:pt x="44" y="76"/>
                  </a:lnTo>
                  <a:lnTo>
                    <a:pt x="38" y="68"/>
                  </a:lnTo>
                  <a:lnTo>
                    <a:pt x="36" y="59"/>
                  </a:lnTo>
                  <a:lnTo>
                    <a:pt x="32" y="55"/>
                  </a:lnTo>
                  <a:lnTo>
                    <a:pt x="38" y="50"/>
                  </a:lnTo>
                  <a:lnTo>
                    <a:pt x="44" y="50"/>
                  </a:lnTo>
                  <a:lnTo>
                    <a:pt x="55" y="50"/>
                  </a:lnTo>
                  <a:lnTo>
                    <a:pt x="55" y="50"/>
                  </a:lnTo>
                  <a:lnTo>
                    <a:pt x="55" y="42"/>
                  </a:lnTo>
                  <a:lnTo>
                    <a:pt x="55" y="42"/>
                  </a:lnTo>
                  <a:lnTo>
                    <a:pt x="44" y="38"/>
                  </a:lnTo>
                  <a:lnTo>
                    <a:pt x="40" y="38"/>
                  </a:lnTo>
                  <a:lnTo>
                    <a:pt x="36" y="36"/>
                  </a:lnTo>
                  <a:lnTo>
                    <a:pt x="36" y="36"/>
                  </a:lnTo>
                  <a:lnTo>
                    <a:pt x="36" y="40"/>
                  </a:lnTo>
                  <a:lnTo>
                    <a:pt x="32" y="46"/>
                  </a:lnTo>
                  <a:lnTo>
                    <a:pt x="29" y="50"/>
                  </a:lnTo>
                  <a:lnTo>
                    <a:pt x="29" y="50"/>
                  </a:lnTo>
                  <a:lnTo>
                    <a:pt x="29" y="50"/>
                  </a:lnTo>
                  <a:lnTo>
                    <a:pt x="29" y="50"/>
                  </a:lnTo>
                  <a:lnTo>
                    <a:pt x="25" y="50"/>
                  </a:lnTo>
                  <a:lnTo>
                    <a:pt x="23" y="46"/>
                  </a:lnTo>
                  <a:lnTo>
                    <a:pt x="21" y="42"/>
                  </a:lnTo>
                  <a:lnTo>
                    <a:pt x="19" y="40"/>
                  </a:lnTo>
                  <a:lnTo>
                    <a:pt x="19" y="40"/>
                  </a:lnTo>
                  <a:lnTo>
                    <a:pt x="15" y="38"/>
                  </a:lnTo>
                  <a:lnTo>
                    <a:pt x="13" y="38"/>
                  </a:lnTo>
                  <a:lnTo>
                    <a:pt x="13" y="38"/>
                  </a:lnTo>
                  <a:lnTo>
                    <a:pt x="19" y="31"/>
                  </a:lnTo>
                  <a:lnTo>
                    <a:pt x="19" y="31"/>
                  </a:lnTo>
                  <a:lnTo>
                    <a:pt x="19" y="27"/>
                  </a:lnTo>
                  <a:lnTo>
                    <a:pt x="21" y="25"/>
                  </a:lnTo>
                  <a:lnTo>
                    <a:pt x="21" y="25"/>
                  </a:lnTo>
                  <a:lnTo>
                    <a:pt x="23" y="25"/>
                  </a:lnTo>
                  <a:lnTo>
                    <a:pt x="23" y="25"/>
                  </a:lnTo>
                  <a:lnTo>
                    <a:pt x="36" y="25"/>
                  </a:lnTo>
                  <a:lnTo>
                    <a:pt x="36" y="25"/>
                  </a:lnTo>
                  <a:lnTo>
                    <a:pt x="40" y="23"/>
                  </a:lnTo>
                  <a:lnTo>
                    <a:pt x="46" y="23"/>
                  </a:lnTo>
                  <a:lnTo>
                    <a:pt x="51" y="19"/>
                  </a:lnTo>
                  <a:lnTo>
                    <a:pt x="51" y="19"/>
                  </a:lnTo>
                  <a:lnTo>
                    <a:pt x="51" y="21"/>
                  </a:lnTo>
                  <a:lnTo>
                    <a:pt x="51" y="21"/>
                  </a:lnTo>
                  <a:lnTo>
                    <a:pt x="55" y="23"/>
                  </a:lnTo>
                  <a:lnTo>
                    <a:pt x="59" y="23"/>
                  </a:lnTo>
                  <a:lnTo>
                    <a:pt x="59" y="23"/>
                  </a:lnTo>
                  <a:lnTo>
                    <a:pt x="63" y="23"/>
                  </a:lnTo>
                  <a:lnTo>
                    <a:pt x="65" y="23"/>
                  </a:lnTo>
                  <a:lnTo>
                    <a:pt x="66" y="25"/>
                  </a:lnTo>
                  <a:lnTo>
                    <a:pt x="66" y="27"/>
                  </a:lnTo>
                  <a:lnTo>
                    <a:pt x="66" y="27"/>
                  </a:lnTo>
                  <a:lnTo>
                    <a:pt x="66" y="27"/>
                  </a:lnTo>
                  <a:lnTo>
                    <a:pt x="70" y="25"/>
                  </a:lnTo>
                  <a:lnTo>
                    <a:pt x="72" y="23"/>
                  </a:lnTo>
                  <a:lnTo>
                    <a:pt x="76" y="23"/>
                  </a:lnTo>
                  <a:lnTo>
                    <a:pt x="76" y="23"/>
                  </a:lnTo>
                  <a:lnTo>
                    <a:pt x="80" y="19"/>
                  </a:lnTo>
                  <a:lnTo>
                    <a:pt x="80" y="19"/>
                  </a:lnTo>
                  <a:lnTo>
                    <a:pt x="83" y="16"/>
                  </a:lnTo>
                  <a:lnTo>
                    <a:pt x="85" y="8"/>
                  </a:lnTo>
                  <a:lnTo>
                    <a:pt x="89" y="0"/>
                  </a:lnTo>
                  <a:lnTo>
                    <a:pt x="89" y="0"/>
                  </a:lnTo>
                  <a:lnTo>
                    <a:pt x="82" y="4"/>
                  </a:lnTo>
                  <a:lnTo>
                    <a:pt x="76" y="6"/>
                  </a:lnTo>
                  <a:lnTo>
                    <a:pt x="72" y="6"/>
                  </a:lnTo>
                  <a:lnTo>
                    <a:pt x="72" y="6"/>
                  </a:lnTo>
                  <a:lnTo>
                    <a:pt x="70" y="8"/>
                  </a:lnTo>
                  <a:lnTo>
                    <a:pt x="70" y="8"/>
                  </a:lnTo>
                  <a:lnTo>
                    <a:pt x="70" y="10"/>
                  </a:lnTo>
                  <a:lnTo>
                    <a:pt x="72" y="12"/>
                  </a:lnTo>
                  <a:lnTo>
                    <a:pt x="72" y="12"/>
                  </a:lnTo>
                  <a:lnTo>
                    <a:pt x="72" y="14"/>
                  </a:lnTo>
                  <a:lnTo>
                    <a:pt x="70" y="14"/>
                  </a:lnTo>
                  <a:lnTo>
                    <a:pt x="66" y="16"/>
                  </a:lnTo>
                  <a:lnTo>
                    <a:pt x="61" y="14"/>
                  </a:lnTo>
                  <a:lnTo>
                    <a:pt x="61" y="14"/>
                  </a:lnTo>
                  <a:lnTo>
                    <a:pt x="49" y="12"/>
                  </a:lnTo>
                  <a:lnTo>
                    <a:pt x="44" y="12"/>
                  </a:lnTo>
                  <a:lnTo>
                    <a:pt x="40" y="10"/>
                  </a:lnTo>
                  <a:lnTo>
                    <a:pt x="40" y="10"/>
                  </a:lnTo>
                  <a:lnTo>
                    <a:pt x="30" y="10"/>
                  </a:lnTo>
                  <a:lnTo>
                    <a:pt x="27" y="4"/>
                  </a:lnTo>
                  <a:lnTo>
                    <a:pt x="27" y="4"/>
                  </a:lnTo>
                  <a:lnTo>
                    <a:pt x="21" y="10"/>
                  </a:lnTo>
                  <a:lnTo>
                    <a:pt x="21" y="10"/>
                  </a:lnTo>
                  <a:lnTo>
                    <a:pt x="13" y="21"/>
                  </a:lnTo>
                  <a:lnTo>
                    <a:pt x="13" y="21"/>
                  </a:lnTo>
                  <a:lnTo>
                    <a:pt x="12" y="19"/>
                  </a:lnTo>
                  <a:lnTo>
                    <a:pt x="10" y="19"/>
                  </a:lnTo>
                  <a:lnTo>
                    <a:pt x="10" y="21"/>
                  </a:lnTo>
                  <a:lnTo>
                    <a:pt x="10" y="25"/>
                  </a:lnTo>
                  <a:lnTo>
                    <a:pt x="10" y="25"/>
                  </a:lnTo>
                  <a:lnTo>
                    <a:pt x="10" y="33"/>
                  </a:lnTo>
                  <a:lnTo>
                    <a:pt x="10" y="33"/>
                  </a:lnTo>
                  <a:lnTo>
                    <a:pt x="8" y="36"/>
                  </a:lnTo>
                  <a:lnTo>
                    <a:pt x="6" y="40"/>
                  </a:lnTo>
                  <a:lnTo>
                    <a:pt x="2" y="44"/>
                  </a:lnTo>
                  <a:lnTo>
                    <a:pt x="2" y="48"/>
                  </a:lnTo>
                  <a:lnTo>
                    <a:pt x="2" y="48"/>
                  </a:lnTo>
                  <a:lnTo>
                    <a:pt x="0" y="55"/>
                  </a:lnTo>
                  <a:lnTo>
                    <a:pt x="0" y="63"/>
                  </a:lnTo>
                  <a:lnTo>
                    <a:pt x="0" y="68"/>
                  </a:lnTo>
                  <a:lnTo>
                    <a:pt x="0" y="68"/>
                  </a:lnTo>
                  <a:lnTo>
                    <a:pt x="0" y="67"/>
                  </a:lnTo>
                  <a:lnTo>
                    <a:pt x="0" y="67"/>
                  </a:lnTo>
                  <a:lnTo>
                    <a:pt x="0" y="55"/>
                  </a:lnTo>
                  <a:lnTo>
                    <a:pt x="0" y="67"/>
                  </a:lnTo>
                  <a:lnTo>
                    <a:pt x="2" y="76"/>
                  </a:lnTo>
                  <a:lnTo>
                    <a:pt x="2" y="86"/>
                  </a:lnTo>
                  <a:lnTo>
                    <a:pt x="4" y="93"/>
                  </a:lnTo>
                  <a:lnTo>
                    <a:pt x="6" y="97"/>
                  </a:lnTo>
                  <a:lnTo>
                    <a:pt x="8" y="99"/>
                  </a:lnTo>
                  <a:lnTo>
                    <a:pt x="8" y="99"/>
                  </a:lnTo>
                  <a:lnTo>
                    <a:pt x="6" y="101"/>
                  </a:lnTo>
                  <a:lnTo>
                    <a:pt x="6" y="101"/>
                  </a:lnTo>
                  <a:lnTo>
                    <a:pt x="6" y="106"/>
                  </a:lnTo>
                  <a:lnTo>
                    <a:pt x="4" y="114"/>
                  </a:lnTo>
                  <a:lnTo>
                    <a:pt x="6" y="120"/>
                  </a:lnTo>
                  <a:lnTo>
                    <a:pt x="6" y="120"/>
                  </a:lnTo>
                  <a:lnTo>
                    <a:pt x="6" y="120"/>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68" name="Freeform 368">
              <a:extLst>
                <a:ext uri="{FF2B5EF4-FFF2-40B4-BE49-F238E27FC236}">
                  <a16:creationId xmlns:a16="http://schemas.microsoft.com/office/drawing/2014/main" id="{39357F08-B2F5-E849-9386-84F8D2C5F253}"/>
                </a:ext>
              </a:extLst>
            </p:cNvPr>
            <p:cNvSpPr>
              <a:spLocks/>
            </p:cNvSpPr>
            <p:nvPr userDrawn="1"/>
          </p:nvSpPr>
          <p:spPr bwMode="auto">
            <a:xfrm>
              <a:off x="3006802" y="3215298"/>
              <a:ext cx="239718" cy="245576"/>
            </a:xfrm>
            <a:custGeom>
              <a:avLst/>
              <a:gdLst>
                <a:gd name="T0" fmla="*/ 11 w 157"/>
                <a:gd name="T1" fmla="*/ 25 h 189"/>
                <a:gd name="T2" fmla="*/ 15 w 157"/>
                <a:gd name="T3" fmla="*/ 30 h 189"/>
                <a:gd name="T4" fmla="*/ 34 w 157"/>
                <a:gd name="T5" fmla="*/ 47 h 189"/>
                <a:gd name="T6" fmla="*/ 39 w 157"/>
                <a:gd name="T7" fmla="*/ 53 h 189"/>
                <a:gd name="T8" fmla="*/ 47 w 157"/>
                <a:gd name="T9" fmla="*/ 61 h 189"/>
                <a:gd name="T10" fmla="*/ 49 w 157"/>
                <a:gd name="T11" fmla="*/ 63 h 189"/>
                <a:gd name="T12" fmla="*/ 53 w 157"/>
                <a:gd name="T13" fmla="*/ 72 h 189"/>
                <a:gd name="T14" fmla="*/ 55 w 157"/>
                <a:gd name="T15" fmla="*/ 83 h 189"/>
                <a:gd name="T16" fmla="*/ 55 w 157"/>
                <a:gd name="T17" fmla="*/ 91 h 189"/>
                <a:gd name="T18" fmla="*/ 56 w 157"/>
                <a:gd name="T19" fmla="*/ 95 h 189"/>
                <a:gd name="T20" fmla="*/ 60 w 157"/>
                <a:gd name="T21" fmla="*/ 97 h 189"/>
                <a:gd name="T22" fmla="*/ 70 w 157"/>
                <a:gd name="T23" fmla="*/ 102 h 189"/>
                <a:gd name="T24" fmla="*/ 75 w 157"/>
                <a:gd name="T25" fmla="*/ 108 h 189"/>
                <a:gd name="T26" fmla="*/ 75 w 157"/>
                <a:gd name="T27" fmla="*/ 115 h 189"/>
                <a:gd name="T28" fmla="*/ 94 w 157"/>
                <a:gd name="T29" fmla="*/ 142 h 189"/>
                <a:gd name="T30" fmla="*/ 96 w 157"/>
                <a:gd name="T31" fmla="*/ 142 h 189"/>
                <a:gd name="T32" fmla="*/ 98 w 157"/>
                <a:gd name="T33" fmla="*/ 148 h 189"/>
                <a:gd name="T34" fmla="*/ 102 w 157"/>
                <a:gd name="T35" fmla="*/ 157 h 189"/>
                <a:gd name="T36" fmla="*/ 117 w 157"/>
                <a:gd name="T37" fmla="*/ 176 h 189"/>
                <a:gd name="T38" fmla="*/ 117 w 157"/>
                <a:gd name="T39" fmla="*/ 178 h 189"/>
                <a:gd name="T40" fmla="*/ 126 w 157"/>
                <a:gd name="T41" fmla="*/ 185 h 189"/>
                <a:gd name="T42" fmla="*/ 143 w 157"/>
                <a:gd name="T43" fmla="*/ 189 h 189"/>
                <a:gd name="T44" fmla="*/ 149 w 157"/>
                <a:gd name="T45" fmla="*/ 174 h 189"/>
                <a:gd name="T46" fmla="*/ 151 w 157"/>
                <a:gd name="T47" fmla="*/ 165 h 189"/>
                <a:gd name="T48" fmla="*/ 151 w 157"/>
                <a:gd name="T49" fmla="*/ 155 h 189"/>
                <a:gd name="T50" fmla="*/ 155 w 157"/>
                <a:gd name="T51" fmla="*/ 150 h 189"/>
                <a:gd name="T52" fmla="*/ 153 w 157"/>
                <a:gd name="T53" fmla="*/ 146 h 189"/>
                <a:gd name="T54" fmla="*/ 155 w 157"/>
                <a:gd name="T55" fmla="*/ 140 h 189"/>
                <a:gd name="T56" fmla="*/ 147 w 157"/>
                <a:gd name="T57" fmla="*/ 136 h 189"/>
                <a:gd name="T58" fmla="*/ 142 w 157"/>
                <a:gd name="T59" fmla="*/ 132 h 189"/>
                <a:gd name="T60" fmla="*/ 128 w 157"/>
                <a:gd name="T61" fmla="*/ 119 h 189"/>
                <a:gd name="T62" fmla="*/ 128 w 157"/>
                <a:gd name="T63" fmla="*/ 115 h 189"/>
                <a:gd name="T64" fmla="*/ 123 w 157"/>
                <a:gd name="T65" fmla="*/ 108 h 189"/>
                <a:gd name="T66" fmla="*/ 113 w 157"/>
                <a:gd name="T67" fmla="*/ 85 h 189"/>
                <a:gd name="T68" fmla="*/ 111 w 157"/>
                <a:gd name="T69" fmla="*/ 87 h 189"/>
                <a:gd name="T70" fmla="*/ 102 w 157"/>
                <a:gd name="T71" fmla="*/ 78 h 189"/>
                <a:gd name="T72" fmla="*/ 98 w 157"/>
                <a:gd name="T73" fmla="*/ 72 h 189"/>
                <a:gd name="T74" fmla="*/ 90 w 157"/>
                <a:gd name="T75" fmla="*/ 64 h 189"/>
                <a:gd name="T76" fmla="*/ 85 w 157"/>
                <a:gd name="T77" fmla="*/ 63 h 189"/>
                <a:gd name="T78" fmla="*/ 72 w 157"/>
                <a:gd name="T79" fmla="*/ 53 h 189"/>
                <a:gd name="T80" fmla="*/ 68 w 157"/>
                <a:gd name="T81" fmla="*/ 49 h 189"/>
                <a:gd name="T82" fmla="*/ 58 w 157"/>
                <a:gd name="T83" fmla="*/ 38 h 189"/>
                <a:gd name="T84" fmla="*/ 34 w 157"/>
                <a:gd name="T85" fmla="*/ 11 h 189"/>
                <a:gd name="T86" fmla="*/ 30 w 157"/>
                <a:gd name="T87" fmla="*/ 8 h 189"/>
                <a:gd name="T88" fmla="*/ 19 w 157"/>
                <a:gd name="T89" fmla="*/ 8 h 189"/>
                <a:gd name="T90" fmla="*/ 7 w 157"/>
                <a:gd name="T91" fmla="*/ 6 h 189"/>
                <a:gd name="T92" fmla="*/ 0 w 157"/>
                <a:gd name="T93" fmla="*/ 4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57" h="189">
                  <a:moveTo>
                    <a:pt x="0" y="4"/>
                  </a:moveTo>
                  <a:lnTo>
                    <a:pt x="5" y="15"/>
                  </a:lnTo>
                  <a:lnTo>
                    <a:pt x="11" y="25"/>
                  </a:lnTo>
                  <a:lnTo>
                    <a:pt x="11" y="25"/>
                  </a:lnTo>
                  <a:lnTo>
                    <a:pt x="15" y="30"/>
                  </a:lnTo>
                  <a:lnTo>
                    <a:pt x="15" y="30"/>
                  </a:lnTo>
                  <a:lnTo>
                    <a:pt x="22" y="38"/>
                  </a:lnTo>
                  <a:lnTo>
                    <a:pt x="26" y="42"/>
                  </a:lnTo>
                  <a:lnTo>
                    <a:pt x="34" y="47"/>
                  </a:lnTo>
                  <a:lnTo>
                    <a:pt x="34" y="47"/>
                  </a:lnTo>
                  <a:lnTo>
                    <a:pt x="39" y="53"/>
                  </a:lnTo>
                  <a:lnTo>
                    <a:pt x="39" y="53"/>
                  </a:lnTo>
                  <a:lnTo>
                    <a:pt x="41" y="55"/>
                  </a:lnTo>
                  <a:lnTo>
                    <a:pt x="45" y="57"/>
                  </a:lnTo>
                  <a:lnTo>
                    <a:pt x="47" y="61"/>
                  </a:lnTo>
                  <a:lnTo>
                    <a:pt x="49" y="63"/>
                  </a:lnTo>
                  <a:lnTo>
                    <a:pt x="49" y="63"/>
                  </a:lnTo>
                  <a:lnTo>
                    <a:pt x="49" y="63"/>
                  </a:lnTo>
                  <a:lnTo>
                    <a:pt x="49" y="68"/>
                  </a:lnTo>
                  <a:lnTo>
                    <a:pt x="51" y="70"/>
                  </a:lnTo>
                  <a:lnTo>
                    <a:pt x="53" y="72"/>
                  </a:lnTo>
                  <a:lnTo>
                    <a:pt x="55" y="76"/>
                  </a:lnTo>
                  <a:lnTo>
                    <a:pt x="55" y="76"/>
                  </a:lnTo>
                  <a:lnTo>
                    <a:pt x="55" y="83"/>
                  </a:lnTo>
                  <a:lnTo>
                    <a:pt x="56" y="87"/>
                  </a:lnTo>
                  <a:lnTo>
                    <a:pt x="56" y="87"/>
                  </a:lnTo>
                  <a:lnTo>
                    <a:pt x="55" y="91"/>
                  </a:lnTo>
                  <a:lnTo>
                    <a:pt x="55" y="93"/>
                  </a:lnTo>
                  <a:lnTo>
                    <a:pt x="56" y="95"/>
                  </a:lnTo>
                  <a:lnTo>
                    <a:pt x="56" y="95"/>
                  </a:lnTo>
                  <a:lnTo>
                    <a:pt x="56" y="95"/>
                  </a:lnTo>
                  <a:lnTo>
                    <a:pt x="58" y="95"/>
                  </a:lnTo>
                  <a:lnTo>
                    <a:pt x="60" y="97"/>
                  </a:lnTo>
                  <a:lnTo>
                    <a:pt x="64" y="98"/>
                  </a:lnTo>
                  <a:lnTo>
                    <a:pt x="64" y="98"/>
                  </a:lnTo>
                  <a:lnTo>
                    <a:pt x="70" y="102"/>
                  </a:lnTo>
                  <a:lnTo>
                    <a:pt x="72" y="104"/>
                  </a:lnTo>
                  <a:lnTo>
                    <a:pt x="73" y="106"/>
                  </a:lnTo>
                  <a:lnTo>
                    <a:pt x="75" y="108"/>
                  </a:lnTo>
                  <a:lnTo>
                    <a:pt x="75" y="108"/>
                  </a:lnTo>
                  <a:lnTo>
                    <a:pt x="75" y="112"/>
                  </a:lnTo>
                  <a:lnTo>
                    <a:pt x="75" y="115"/>
                  </a:lnTo>
                  <a:lnTo>
                    <a:pt x="77" y="121"/>
                  </a:lnTo>
                  <a:lnTo>
                    <a:pt x="83" y="134"/>
                  </a:lnTo>
                  <a:lnTo>
                    <a:pt x="94" y="142"/>
                  </a:lnTo>
                  <a:lnTo>
                    <a:pt x="94" y="142"/>
                  </a:lnTo>
                  <a:lnTo>
                    <a:pt x="96" y="142"/>
                  </a:lnTo>
                  <a:lnTo>
                    <a:pt x="96" y="142"/>
                  </a:lnTo>
                  <a:lnTo>
                    <a:pt x="98" y="144"/>
                  </a:lnTo>
                  <a:lnTo>
                    <a:pt x="98" y="148"/>
                  </a:lnTo>
                  <a:lnTo>
                    <a:pt x="98" y="148"/>
                  </a:lnTo>
                  <a:lnTo>
                    <a:pt x="100" y="153"/>
                  </a:lnTo>
                  <a:lnTo>
                    <a:pt x="100" y="155"/>
                  </a:lnTo>
                  <a:lnTo>
                    <a:pt x="102" y="157"/>
                  </a:lnTo>
                  <a:lnTo>
                    <a:pt x="102" y="157"/>
                  </a:lnTo>
                  <a:lnTo>
                    <a:pt x="107" y="163"/>
                  </a:lnTo>
                  <a:lnTo>
                    <a:pt x="117" y="176"/>
                  </a:lnTo>
                  <a:lnTo>
                    <a:pt x="117" y="176"/>
                  </a:lnTo>
                  <a:lnTo>
                    <a:pt x="117" y="176"/>
                  </a:lnTo>
                  <a:lnTo>
                    <a:pt x="117" y="178"/>
                  </a:lnTo>
                  <a:lnTo>
                    <a:pt x="121" y="182"/>
                  </a:lnTo>
                  <a:lnTo>
                    <a:pt x="126" y="185"/>
                  </a:lnTo>
                  <a:lnTo>
                    <a:pt x="126" y="185"/>
                  </a:lnTo>
                  <a:lnTo>
                    <a:pt x="134" y="187"/>
                  </a:lnTo>
                  <a:lnTo>
                    <a:pt x="140" y="189"/>
                  </a:lnTo>
                  <a:lnTo>
                    <a:pt x="143" y="189"/>
                  </a:lnTo>
                  <a:lnTo>
                    <a:pt x="149" y="182"/>
                  </a:lnTo>
                  <a:lnTo>
                    <a:pt x="149" y="182"/>
                  </a:lnTo>
                  <a:lnTo>
                    <a:pt x="149" y="174"/>
                  </a:lnTo>
                  <a:lnTo>
                    <a:pt x="149" y="174"/>
                  </a:lnTo>
                  <a:lnTo>
                    <a:pt x="151" y="168"/>
                  </a:lnTo>
                  <a:lnTo>
                    <a:pt x="151" y="165"/>
                  </a:lnTo>
                  <a:lnTo>
                    <a:pt x="151" y="159"/>
                  </a:lnTo>
                  <a:lnTo>
                    <a:pt x="151" y="159"/>
                  </a:lnTo>
                  <a:lnTo>
                    <a:pt x="151" y="155"/>
                  </a:lnTo>
                  <a:lnTo>
                    <a:pt x="153" y="151"/>
                  </a:lnTo>
                  <a:lnTo>
                    <a:pt x="157" y="150"/>
                  </a:lnTo>
                  <a:lnTo>
                    <a:pt x="155" y="150"/>
                  </a:lnTo>
                  <a:lnTo>
                    <a:pt x="155" y="148"/>
                  </a:lnTo>
                  <a:lnTo>
                    <a:pt x="155" y="148"/>
                  </a:lnTo>
                  <a:lnTo>
                    <a:pt x="153" y="146"/>
                  </a:lnTo>
                  <a:lnTo>
                    <a:pt x="155" y="144"/>
                  </a:lnTo>
                  <a:lnTo>
                    <a:pt x="157" y="142"/>
                  </a:lnTo>
                  <a:lnTo>
                    <a:pt x="155" y="140"/>
                  </a:lnTo>
                  <a:lnTo>
                    <a:pt x="155" y="140"/>
                  </a:lnTo>
                  <a:lnTo>
                    <a:pt x="151" y="138"/>
                  </a:lnTo>
                  <a:lnTo>
                    <a:pt x="147" y="136"/>
                  </a:lnTo>
                  <a:lnTo>
                    <a:pt x="143" y="134"/>
                  </a:lnTo>
                  <a:lnTo>
                    <a:pt x="142" y="132"/>
                  </a:lnTo>
                  <a:lnTo>
                    <a:pt x="142" y="132"/>
                  </a:lnTo>
                  <a:lnTo>
                    <a:pt x="136" y="127"/>
                  </a:lnTo>
                  <a:lnTo>
                    <a:pt x="136" y="127"/>
                  </a:lnTo>
                  <a:lnTo>
                    <a:pt x="128" y="119"/>
                  </a:lnTo>
                  <a:lnTo>
                    <a:pt x="128" y="117"/>
                  </a:lnTo>
                  <a:lnTo>
                    <a:pt x="128" y="115"/>
                  </a:lnTo>
                  <a:lnTo>
                    <a:pt x="128" y="115"/>
                  </a:lnTo>
                  <a:lnTo>
                    <a:pt x="126" y="112"/>
                  </a:lnTo>
                  <a:lnTo>
                    <a:pt x="123" y="108"/>
                  </a:lnTo>
                  <a:lnTo>
                    <a:pt x="123" y="108"/>
                  </a:lnTo>
                  <a:lnTo>
                    <a:pt x="117" y="100"/>
                  </a:lnTo>
                  <a:lnTo>
                    <a:pt x="119" y="93"/>
                  </a:lnTo>
                  <a:lnTo>
                    <a:pt x="113" y="85"/>
                  </a:lnTo>
                  <a:lnTo>
                    <a:pt x="113" y="85"/>
                  </a:lnTo>
                  <a:lnTo>
                    <a:pt x="113" y="87"/>
                  </a:lnTo>
                  <a:lnTo>
                    <a:pt x="111" y="87"/>
                  </a:lnTo>
                  <a:lnTo>
                    <a:pt x="109" y="83"/>
                  </a:lnTo>
                  <a:lnTo>
                    <a:pt x="109" y="83"/>
                  </a:lnTo>
                  <a:lnTo>
                    <a:pt x="102" y="78"/>
                  </a:lnTo>
                  <a:lnTo>
                    <a:pt x="102" y="78"/>
                  </a:lnTo>
                  <a:lnTo>
                    <a:pt x="98" y="72"/>
                  </a:lnTo>
                  <a:lnTo>
                    <a:pt x="98" y="72"/>
                  </a:lnTo>
                  <a:lnTo>
                    <a:pt x="96" y="68"/>
                  </a:lnTo>
                  <a:lnTo>
                    <a:pt x="94" y="66"/>
                  </a:lnTo>
                  <a:lnTo>
                    <a:pt x="90" y="64"/>
                  </a:lnTo>
                  <a:lnTo>
                    <a:pt x="90" y="64"/>
                  </a:lnTo>
                  <a:lnTo>
                    <a:pt x="89" y="63"/>
                  </a:lnTo>
                  <a:lnTo>
                    <a:pt x="85" y="63"/>
                  </a:lnTo>
                  <a:lnTo>
                    <a:pt x="79" y="59"/>
                  </a:lnTo>
                  <a:lnTo>
                    <a:pt x="72" y="53"/>
                  </a:lnTo>
                  <a:lnTo>
                    <a:pt x="72" y="53"/>
                  </a:lnTo>
                  <a:lnTo>
                    <a:pt x="73" y="53"/>
                  </a:lnTo>
                  <a:lnTo>
                    <a:pt x="72" y="53"/>
                  </a:lnTo>
                  <a:lnTo>
                    <a:pt x="68" y="49"/>
                  </a:lnTo>
                  <a:lnTo>
                    <a:pt x="68" y="49"/>
                  </a:lnTo>
                  <a:lnTo>
                    <a:pt x="58" y="38"/>
                  </a:lnTo>
                  <a:lnTo>
                    <a:pt x="58" y="38"/>
                  </a:lnTo>
                  <a:lnTo>
                    <a:pt x="49" y="27"/>
                  </a:lnTo>
                  <a:lnTo>
                    <a:pt x="45" y="21"/>
                  </a:lnTo>
                  <a:lnTo>
                    <a:pt x="34" y="11"/>
                  </a:lnTo>
                  <a:lnTo>
                    <a:pt x="32" y="10"/>
                  </a:lnTo>
                  <a:lnTo>
                    <a:pt x="32" y="10"/>
                  </a:lnTo>
                  <a:lnTo>
                    <a:pt x="30" y="8"/>
                  </a:lnTo>
                  <a:lnTo>
                    <a:pt x="24" y="8"/>
                  </a:lnTo>
                  <a:lnTo>
                    <a:pt x="24" y="8"/>
                  </a:lnTo>
                  <a:lnTo>
                    <a:pt x="19" y="8"/>
                  </a:lnTo>
                  <a:lnTo>
                    <a:pt x="15" y="10"/>
                  </a:lnTo>
                  <a:lnTo>
                    <a:pt x="11" y="10"/>
                  </a:lnTo>
                  <a:lnTo>
                    <a:pt x="7" y="6"/>
                  </a:lnTo>
                  <a:lnTo>
                    <a:pt x="7" y="0"/>
                  </a:lnTo>
                  <a:lnTo>
                    <a:pt x="0" y="4"/>
                  </a:lnTo>
                  <a:lnTo>
                    <a:pt x="0" y="4"/>
                  </a:lnTo>
                  <a:lnTo>
                    <a:pt x="0" y="4"/>
                  </a:lnTo>
                  <a:close/>
                </a:path>
              </a:pathLst>
            </a:custGeom>
            <a:solidFill>
              <a:schemeClr val="bg1">
                <a:lumMod val="85000"/>
              </a:schemeClr>
            </a:solidFill>
            <a:ln w="635" cap="rnd">
              <a:solidFill>
                <a:schemeClr val="bg1">
                  <a:alpha val="17000"/>
                </a:schemeClr>
              </a:solidFill>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69" name="Freeform 369">
              <a:extLst>
                <a:ext uri="{FF2B5EF4-FFF2-40B4-BE49-F238E27FC236}">
                  <a16:creationId xmlns:a16="http://schemas.microsoft.com/office/drawing/2014/main" id="{7A3D3862-7FBF-CF43-9701-C162CB09FE47}"/>
                </a:ext>
              </a:extLst>
            </p:cNvPr>
            <p:cNvSpPr>
              <a:spLocks/>
            </p:cNvSpPr>
            <p:nvPr userDrawn="1"/>
          </p:nvSpPr>
          <p:spPr bwMode="auto">
            <a:xfrm>
              <a:off x="3006802" y="3215298"/>
              <a:ext cx="239718" cy="245576"/>
            </a:xfrm>
            <a:custGeom>
              <a:avLst/>
              <a:gdLst>
                <a:gd name="T0" fmla="*/ 11 w 157"/>
                <a:gd name="T1" fmla="*/ 25 h 189"/>
                <a:gd name="T2" fmla="*/ 15 w 157"/>
                <a:gd name="T3" fmla="*/ 30 h 189"/>
                <a:gd name="T4" fmla="*/ 34 w 157"/>
                <a:gd name="T5" fmla="*/ 47 h 189"/>
                <a:gd name="T6" fmla="*/ 39 w 157"/>
                <a:gd name="T7" fmla="*/ 53 h 189"/>
                <a:gd name="T8" fmla="*/ 47 w 157"/>
                <a:gd name="T9" fmla="*/ 61 h 189"/>
                <a:gd name="T10" fmla="*/ 49 w 157"/>
                <a:gd name="T11" fmla="*/ 63 h 189"/>
                <a:gd name="T12" fmla="*/ 53 w 157"/>
                <a:gd name="T13" fmla="*/ 72 h 189"/>
                <a:gd name="T14" fmla="*/ 55 w 157"/>
                <a:gd name="T15" fmla="*/ 83 h 189"/>
                <a:gd name="T16" fmla="*/ 55 w 157"/>
                <a:gd name="T17" fmla="*/ 91 h 189"/>
                <a:gd name="T18" fmla="*/ 56 w 157"/>
                <a:gd name="T19" fmla="*/ 95 h 189"/>
                <a:gd name="T20" fmla="*/ 60 w 157"/>
                <a:gd name="T21" fmla="*/ 97 h 189"/>
                <a:gd name="T22" fmla="*/ 70 w 157"/>
                <a:gd name="T23" fmla="*/ 102 h 189"/>
                <a:gd name="T24" fmla="*/ 75 w 157"/>
                <a:gd name="T25" fmla="*/ 108 h 189"/>
                <a:gd name="T26" fmla="*/ 75 w 157"/>
                <a:gd name="T27" fmla="*/ 115 h 189"/>
                <a:gd name="T28" fmla="*/ 94 w 157"/>
                <a:gd name="T29" fmla="*/ 142 h 189"/>
                <a:gd name="T30" fmla="*/ 96 w 157"/>
                <a:gd name="T31" fmla="*/ 142 h 189"/>
                <a:gd name="T32" fmla="*/ 98 w 157"/>
                <a:gd name="T33" fmla="*/ 148 h 189"/>
                <a:gd name="T34" fmla="*/ 102 w 157"/>
                <a:gd name="T35" fmla="*/ 157 h 189"/>
                <a:gd name="T36" fmla="*/ 117 w 157"/>
                <a:gd name="T37" fmla="*/ 176 h 189"/>
                <a:gd name="T38" fmla="*/ 117 w 157"/>
                <a:gd name="T39" fmla="*/ 178 h 189"/>
                <a:gd name="T40" fmla="*/ 126 w 157"/>
                <a:gd name="T41" fmla="*/ 185 h 189"/>
                <a:gd name="T42" fmla="*/ 143 w 157"/>
                <a:gd name="T43" fmla="*/ 189 h 189"/>
                <a:gd name="T44" fmla="*/ 149 w 157"/>
                <a:gd name="T45" fmla="*/ 174 h 189"/>
                <a:gd name="T46" fmla="*/ 151 w 157"/>
                <a:gd name="T47" fmla="*/ 165 h 189"/>
                <a:gd name="T48" fmla="*/ 151 w 157"/>
                <a:gd name="T49" fmla="*/ 155 h 189"/>
                <a:gd name="T50" fmla="*/ 155 w 157"/>
                <a:gd name="T51" fmla="*/ 150 h 189"/>
                <a:gd name="T52" fmla="*/ 153 w 157"/>
                <a:gd name="T53" fmla="*/ 146 h 189"/>
                <a:gd name="T54" fmla="*/ 155 w 157"/>
                <a:gd name="T55" fmla="*/ 140 h 189"/>
                <a:gd name="T56" fmla="*/ 147 w 157"/>
                <a:gd name="T57" fmla="*/ 136 h 189"/>
                <a:gd name="T58" fmla="*/ 142 w 157"/>
                <a:gd name="T59" fmla="*/ 132 h 189"/>
                <a:gd name="T60" fmla="*/ 128 w 157"/>
                <a:gd name="T61" fmla="*/ 119 h 189"/>
                <a:gd name="T62" fmla="*/ 128 w 157"/>
                <a:gd name="T63" fmla="*/ 115 h 189"/>
                <a:gd name="T64" fmla="*/ 123 w 157"/>
                <a:gd name="T65" fmla="*/ 108 h 189"/>
                <a:gd name="T66" fmla="*/ 113 w 157"/>
                <a:gd name="T67" fmla="*/ 85 h 189"/>
                <a:gd name="T68" fmla="*/ 111 w 157"/>
                <a:gd name="T69" fmla="*/ 87 h 189"/>
                <a:gd name="T70" fmla="*/ 102 w 157"/>
                <a:gd name="T71" fmla="*/ 78 h 189"/>
                <a:gd name="T72" fmla="*/ 98 w 157"/>
                <a:gd name="T73" fmla="*/ 72 h 189"/>
                <a:gd name="T74" fmla="*/ 90 w 157"/>
                <a:gd name="T75" fmla="*/ 64 h 189"/>
                <a:gd name="T76" fmla="*/ 85 w 157"/>
                <a:gd name="T77" fmla="*/ 63 h 189"/>
                <a:gd name="T78" fmla="*/ 72 w 157"/>
                <a:gd name="T79" fmla="*/ 53 h 189"/>
                <a:gd name="T80" fmla="*/ 68 w 157"/>
                <a:gd name="T81" fmla="*/ 49 h 189"/>
                <a:gd name="T82" fmla="*/ 58 w 157"/>
                <a:gd name="T83" fmla="*/ 38 h 189"/>
                <a:gd name="T84" fmla="*/ 34 w 157"/>
                <a:gd name="T85" fmla="*/ 11 h 189"/>
                <a:gd name="T86" fmla="*/ 30 w 157"/>
                <a:gd name="T87" fmla="*/ 8 h 189"/>
                <a:gd name="T88" fmla="*/ 19 w 157"/>
                <a:gd name="T89" fmla="*/ 8 h 189"/>
                <a:gd name="T90" fmla="*/ 7 w 157"/>
                <a:gd name="T91" fmla="*/ 6 h 189"/>
                <a:gd name="T92" fmla="*/ 0 w 157"/>
                <a:gd name="T93" fmla="*/ 4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57" h="189">
                  <a:moveTo>
                    <a:pt x="0" y="4"/>
                  </a:moveTo>
                  <a:lnTo>
                    <a:pt x="5" y="15"/>
                  </a:lnTo>
                  <a:lnTo>
                    <a:pt x="11" y="25"/>
                  </a:lnTo>
                  <a:lnTo>
                    <a:pt x="11" y="25"/>
                  </a:lnTo>
                  <a:lnTo>
                    <a:pt x="15" y="30"/>
                  </a:lnTo>
                  <a:lnTo>
                    <a:pt x="15" y="30"/>
                  </a:lnTo>
                  <a:lnTo>
                    <a:pt x="22" y="38"/>
                  </a:lnTo>
                  <a:lnTo>
                    <a:pt x="26" y="42"/>
                  </a:lnTo>
                  <a:lnTo>
                    <a:pt x="34" y="47"/>
                  </a:lnTo>
                  <a:lnTo>
                    <a:pt x="34" y="47"/>
                  </a:lnTo>
                  <a:lnTo>
                    <a:pt x="39" y="53"/>
                  </a:lnTo>
                  <a:lnTo>
                    <a:pt x="39" y="53"/>
                  </a:lnTo>
                  <a:lnTo>
                    <a:pt x="41" y="55"/>
                  </a:lnTo>
                  <a:lnTo>
                    <a:pt x="45" y="57"/>
                  </a:lnTo>
                  <a:lnTo>
                    <a:pt x="47" y="61"/>
                  </a:lnTo>
                  <a:lnTo>
                    <a:pt x="49" y="63"/>
                  </a:lnTo>
                  <a:lnTo>
                    <a:pt x="49" y="63"/>
                  </a:lnTo>
                  <a:lnTo>
                    <a:pt x="49" y="63"/>
                  </a:lnTo>
                  <a:lnTo>
                    <a:pt x="49" y="68"/>
                  </a:lnTo>
                  <a:lnTo>
                    <a:pt x="51" y="70"/>
                  </a:lnTo>
                  <a:lnTo>
                    <a:pt x="53" y="72"/>
                  </a:lnTo>
                  <a:lnTo>
                    <a:pt x="55" y="76"/>
                  </a:lnTo>
                  <a:lnTo>
                    <a:pt x="55" y="76"/>
                  </a:lnTo>
                  <a:lnTo>
                    <a:pt x="55" y="83"/>
                  </a:lnTo>
                  <a:lnTo>
                    <a:pt x="56" y="87"/>
                  </a:lnTo>
                  <a:lnTo>
                    <a:pt x="56" y="87"/>
                  </a:lnTo>
                  <a:lnTo>
                    <a:pt x="55" y="91"/>
                  </a:lnTo>
                  <a:lnTo>
                    <a:pt x="55" y="93"/>
                  </a:lnTo>
                  <a:lnTo>
                    <a:pt x="56" y="95"/>
                  </a:lnTo>
                  <a:lnTo>
                    <a:pt x="56" y="95"/>
                  </a:lnTo>
                  <a:lnTo>
                    <a:pt x="56" y="95"/>
                  </a:lnTo>
                  <a:lnTo>
                    <a:pt x="58" y="95"/>
                  </a:lnTo>
                  <a:lnTo>
                    <a:pt x="60" y="97"/>
                  </a:lnTo>
                  <a:lnTo>
                    <a:pt x="64" y="98"/>
                  </a:lnTo>
                  <a:lnTo>
                    <a:pt x="64" y="98"/>
                  </a:lnTo>
                  <a:lnTo>
                    <a:pt x="70" y="102"/>
                  </a:lnTo>
                  <a:lnTo>
                    <a:pt x="72" y="104"/>
                  </a:lnTo>
                  <a:lnTo>
                    <a:pt x="73" y="106"/>
                  </a:lnTo>
                  <a:lnTo>
                    <a:pt x="75" y="108"/>
                  </a:lnTo>
                  <a:lnTo>
                    <a:pt x="75" y="108"/>
                  </a:lnTo>
                  <a:lnTo>
                    <a:pt x="75" y="112"/>
                  </a:lnTo>
                  <a:lnTo>
                    <a:pt x="75" y="115"/>
                  </a:lnTo>
                  <a:lnTo>
                    <a:pt x="77" y="121"/>
                  </a:lnTo>
                  <a:lnTo>
                    <a:pt x="83" y="134"/>
                  </a:lnTo>
                  <a:lnTo>
                    <a:pt x="94" y="142"/>
                  </a:lnTo>
                  <a:lnTo>
                    <a:pt x="94" y="142"/>
                  </a:lnTo>
                  <a:lnTo>
                    <a:pt x="96" y="142"/>
                  </a:lnTo>
                  <a:lnTo>
                    <a:pt x="96" y="142"/>
                  </a:lnTo>
                  <a:lnTo>
                    <a:pt x="98" y="144"/>
                  </a:lnTo>
                  <a:lnTo>
                    <a:pt x="98" y="148"/>
                  </a:lnTo>
                  <a:lnTo>
                    <a:pt x="98" y="148"/>
                  </a:lnTo>
                  <a:lnTo>
                    <a:pt x="100" y="153"/>
                  </a:lnTo>
                  <a:lnTo>
                    <a:pt x="100" y="155"/>
                  </a:lnTo>
                  <a:lnTo>
                    <a:pt x="102" y="157"/>
                  </a:lnTo>
                  <a:lnTo>
                    <a:pt x="102" y="157"/>
                  </a:lnTo>
                  <a:lnTo>
                    <a:pt x="107" y="163"/>
                  </a:lnTo>
                  <a:lnTo>
                    <a:pt x="117" y="176"/>
                  </a:lnTo>
                  <a:lnTo>
                    <a:pt x="117" y="176"/>
                  </a:lnTo>
                  <a:lnTo>
                    <a:pt x="117" y="176"/>
                  </a:lnTo>
                  <a:lnTo>
                    <a:pt x="117" y="178"/>
                  </a:lnTo>
                  <a:lnTo>
                    <a:pt x="121" y="182"/>
                  </a:lnTo>
                  <a:lnTo>
                    <a:pt x="126" y="185"/>
                  </a:lnTo>
                  <a:lnTo>
                    <a:pt x="126" y="185"/>
                  </a:lnTo>
                  <a:lnTo>
                    <a:pt x="134" y="187"/>
                  </a:lnTo>
                  <a:lnTo>
                    <a:pt x="140" y="189"/>
                  </a:lnTo>
                  <a:lnTo>
                    <a:pt x="143" y="189"/>
                  </a:lnTo>
                  <a:lnTo>
                    <a:pt x="149" y="182"/>
                  </a:lnTo>
                  <a:lnTo>
                    <a:pt x="149" y="182"/>
                  </a:lnTo>
                  <a:lnTo>
                    <a:pt x="149" y="174"/>
                  </a:lnTo>
                  <a:lnTo>
                    <a:pt x="149" y="174"/>
                  </a:lnTo>
                  <a:lnTo>
                    <a:pt x="151" y="168"/>
                  </a:lnTo>
                  <a:lnTo>
                    <a:pt x="151" y="165"/>
                  </a:lnTo>
                  <a:lnTo>
                    <a:pt x="151" y="159"/>
                  </a:lnTo>
                  <a:lnTo>
                    <a:pt x="151" y="159"/>
                  </a:lnTo>
                  <a:lnTo>
                    <a:pt x="151" y="155"/>
                  </a:lnTo>
                  <a:lnTo>
                    <a:pt x="153" y="151"/>
                  </a:lnTo>
                  <a:lnTo>
                    <a:pt x="157" y="150"/>
                  </a:lnTo>
                  <a:lnTo>
                    <a:pt x="155" y="150"/>
                  </a:lnTo>
                  <a:lnTo>
                    <a:pt x="155" y="148"/>
                  </a:lnTo>
                  <a:lnTo>
                    <a:pt x="155" y="148"/>
                  </a:lnTo>
                  <a:lnTo>
                    <a:pt x="153" y="146"/>
                  </a:lnTo>
                  <a:lnTo>
                    <a:pt x="155" y="144"/>
                  </a:lnTo>
                  <a:lnTo>
                    <a:pt x="157" y="142"/>
                  </a:lnTo>
                  <a:lnTo>
                    <a:pt x="155" y="140"/>
                  </a:lnTo>
                  <a:lnTo>
                    <a:pt x="155" y="140"/>
                  </a:lnTo>
                  <a:lnTo>
                    <a:pt x="151" y="138"/>
                  </a:lnTo>
                  <a:lnTo>
                    <a:pt x="147" y="136"/>
                  </a:lnTo>
                  <a:lnTo>
                    <a:pt x="143" y="134"/>
                  </a:lnTo>
                  <a:lnTo>
                    <a:pt x="142" y="132"/>
                  </a:lnTo>
                  <a:lnTo>
                    <a:pt x="142" y="132"/>
                  </a:lnTo>
                  <a:lnTo>
                    <a:pt x="136" y="127"/>
                  </a:lnTo>
                  <a:lnTo>
                    <a:pt x="136" y="127"/>
                  </a:lnTo>
                  <a:lnTo>
                    <a:pt x="128" y="119"/>
                  </a:lnTo>
                  <a:lnTo>
                    <a:pt x="128" y="117"/>
                  </a:lnTo>
                  <a:lnTo>
                    <a:pt x="128" y="115"/>
                  </a:lnTo>
                  <a:lnTo>
                    <a:pt x="128" y="115"/>
                  </a:lnTo>
                  <a:lnTo>
                    <a:pt x="126" y="112"/>
                  </a:lnTo>
                  <a:lnTo>
                    <a:pt x="123" y="108"/>
                  </a:lnTo>
                  <a:lnTo>
                    <a:pt x="123" y="108"/>
                  </a:lnTo>
                  <a:lnTo>
                    <a:pt x="117" y="100"/>
                  </a:lnTo>
                  <a:lnTo>
                    <a:pt x="119" y="93"/>
                  </a:lnTo>
                  <a:lnTo>
                    <a:pt x="113" y="85"/>
                  </a:lnTo>
                  <a:lnTo>
                    <a:pt x="113" y="85"/>
                  </a:lnTo>
                  <a:lnTo>
                    <a:pt x="113" y="87"/>
                  </a:lnTo>
                  <a:lnTo>
                    <a:pt x="111" y="87"/>
                  </a:lnTo>
                  <a:lnTo>
                    <a:pt x="109" y="83"/>
                  </a:lnTo>
                  <a:lnTo>
                    <a:pt x="109" y="83"/>
                  </a:lnTo>
                  <a:lnTo>
                    <a:pt x="102" y="78"/>
                  </a:lnTo>
                  <a:lnTo>
                    <a:pt x="102" y="78"/>
                  </a:lnTo>
                  <a:lnTo>
                    <a:pt x="98" y="72"/>
                  </a:lnTo>
                  <a:lnTo>
                    <a:pt x="98" y="72"/>
                  </a:lnTo>
                  <a:lnTo>
                    <a:pt x="96" y="68"/>
                  </a:lnTo>
                  <a:lnTo>
                    <a:pt x="94" y="66"/>
                  </a:lnTo>
                  <a:lnTo>
                    <a:pt x="90" y="64"/>
                  </a:lnTo>
                  <a:lnTo>
                    <a:pt x="90" y="64"/>
                  </a:lnTo>
                  <a:lnTo>
                    <a:pt x="89" y="63"/>
                  </a:lnTo>
                  <a:lnTo>
                    <a:pt x="85" y="63"/>
                  </a:lnTo>
                  <a:lnTo>
                    <a:pt x="79" y="59"/>
                  </a:lnTo>
                  <a:lnTo>
                    <a:pt x="72" y="53"/>
                  </a:lnTo>
                  <a:lnTo>
                    <a:pt x="72" y="53"/>
                  </a:lnTo>
                  <a:lnTo>
                    <a:pt x="73" y="53"/>
                  </a:lnTo>
                  <a:lnTo>
                    <a:pt x="72" y="53"/>
                  </a:lnTo>
                  <a:lnTo>
                    <a:pt x="68" y="49"/>
                  </a:lnTo>
                  <a:lnTo>
                    <a:pt x="68" y="49"/>
                  </a:lnTo>
                  <a:lnTo>
                    <a:pt x="58" y="38"/>
                  </a:lnTo>
                  <a:lnTo>
                    <a:pt x="58" y="38"/>
                  </a:lnTo>
                  <a:lnTo>
                    <a:pt x="49" y="27"/>
                  </a:lnTo>
                  <a:lnTo>
                    <a:pt x="45" y="21"/>
                  </a:lnTo>
                  <a:lnTo>
                    <a:pt x="34" y="11"/>
                  </a:lnTo>
                  <a:lnTo>
                    <a:pt x="32" y="10"/>
                  </a:lnTo>
                  <a:lnTo>
                    <a:pt x="32" y="10"/>
                  </a:lnTo>
                  <a:lnTo>
                    <a:pt x="30" y="8"/>
                  </a:lnTo>
                  <a:lnTo>
                    <a:pt x="24" y="8"/>
                  </a:lnTo>
                  <a:lnTo>
                    <a:pt x="24" y="8"/>
                  </a:lnTo>
                  <a:lnTo>
                    <a:pt x="19" y="8"/>
                  </a:lnTo>
                  <a:lnTo>
                    <a:pt x="15" y="10"/>
                  </a:lnTo>
                  <a:lnTo>
                    <a:pt x="11" y="10"/>
                  </a:lnTo>
                  <a:lnTo>
                    <a:pt x="7" y="6"/>
                  </a:lnTo>
                  <a:lnTo>
                    <a:pt x="7" y="0"/>
                  </a:lnTo>
                  <a:lnTo>
                    <a:pt x="0" y="4"/>
                  </a:lnTo>
                  <a:lnTo>
                    <a:pt x="0" y="4"/>
                  </a:lnTo>
                  <a:lnTo>
                    <a:pt x="0" y="4"/>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70" name="Freeform 370">
              <a:extLst>
                <a:ext uri="{FF2B5EF4-FFF2-40B4-BE49-F238E27FC236}">
                  <a16:creationId xmlns:a16="http://schemas.microsoft.com/office/drawing/2014/main" id="{2496AEA5-FF57-2547-9150-952D8FA76816}"/>
                </a:ext>
              </a:extLst>
            </p:cNvPr>
            <p:cNvSpPr>
              <a:spLocks/>
            </p:cNvSpPr>
            <p:nvPr userDrawn="1"/>
          </p:nvSpPr>
          <p:spPr bwMode="auto">
            <a:xfrm>
              <a:off x="3234305" y="3460874"/>
              <a:ext cx="213761" cy="57171"/>
            </a:xfrm>
            <a:custGeom>
              <a:avLst/>
              <a:gdLst>
                <a:gd name="T0" fmla="*/ 0 w 140"/>
                <a:gd name="T1" fmla="*/ 4 h 44"/>
                <a:gd name="T2" fmla="*/ 6 w 140"/>
                <a:gd name="T3" fmla="*/ 4 h 44"/>
                <a:gd name="T4" fmla="*/ 11 w 140"/>
                <a:gd name="T5" fmla="*/ 0 h 44"/>
                <a:gd name="T6" fmla="*/ 15 w 140"/>
                <a:gd name="T7" fmla="*/ 0 h 44"/>
                <a:gd name="T8" fmla="*/ 19 w 140"/>
                <a:gd name="T9" fmla="*/ 0 h 44"/>
                <a:gd name="T10" fmla="*/ 21 w 140"/>
                <a:gd name="T11" fmla="*/ 2 h 44"/>
                <a:gd name="T12" fmla="*/ 23 w 140"/>
                <a:gd name="T13" fmla="*/ 4 h 44"/>
                <a:gd name="T14" fmla="*/ 25 w 140"/>
                <a:gd name="T15" fmla="*/ 4 h 44"/>
                <a:gd name="T16" fmla="*/ 32 w 140"/>
                <a:gd name="T17" fmla="*/ 8 h 44"/>
                <a:gd name="T18" fmla="*/ 45 w 140"/>
                <a:gd name="T19" fmla="*/ 13 h 44"/>
                <a:gd name="T20" fmla="*/ 47 w 140"/>
                <a:gd name="T21" fmla="*/ 12 h 44"/>
                <a:gd name="T22" fmla="*/ 51 w 140"/>
                <a:gd name="T23" fmla="*/ 13 h 44"/>
                <a:gd name="T24" fmla="*/ 53 w 140"/>
                <a:gd name="T25" fmla="*/ 15 h 44"/>
                <a:gd name="T26" fmla="*/ 57 w 140"/>
                <a:gd name="T27" fmla="*/ 15 h 44"/>
                <a:gd name="T28" fmla="*/ 72 w 140"/>
                <a:gd name="T29" fmla="*/ 15 h 44"/>
                <a:gd name="T30" fmla="*/ 72 w 140"/>
                <a:gd name="T31" fmla="*/ 8 h 44"/>
                <a:gd name="T32" fmla="*/ 80 w 140"/>
                <a:gd name="T33" fmla="*/ 10 h 44"/>
                <a:gd name="T34" fmla="*/ 83 w 140"/>
                <a:gd name="T35" fmla="*/ 12 h 44"/>
                <a:gd name="T36" fmla="*/ 85 w 140"/>
                <a:gd name="T37" fmla="*/ 12 h 44"/>
                <a:gd name="T38" fmla="*/ 89 w 140"/>
                <a:gd name="T39" fmla="*/ 13 h 44"/>
                <a:gd name="T40" fmla="*/ 100 w 140"/>
                <a:gd name="T41" fmla="*/ 13 h 44"/>
                <a:gd name="T42" fmla="*/ 100 w 140"/>
                <a:gd name="T43" fmla="*/ 25 h 44"/>
                <a:gd name="T44" fmla="*/ 104 w 140"/>
                <a:gd name="T45" fmla="*/ 31 h 44"/>
                <a:gd name="T46" fmla="*/ 106 w 140"/>
                <a:gd name="T47" fmla="*/ 32 h 44"/>
                <a:gd name="T48" fmla="*/ 110 w 140"/>
                <a:gd name="T49" fmla="*/ 31 h 44"/>
                <a:gd name="T50" fmla="*/ 114 w 140"/>
                <a:gd name="T51" fmla="*/ 29 h 44"/>
                <a:gd name="T52" fmla="*/ 117 w 140"/>
                <a:gd name="T53" fmla="*/ 29 h 44"/>
                <a:gd name="T54" fmla="*/ 125 w 140"/>
                <a:gd name="T55" fmla="*/ 32 h 44"/>
                <a:gd name="T56" fmla="*/ 131 w 140"/>
                <a:gd name="T57" fmla="*/ 36 h 44"/>
                <a:gd name="T58" fmla="*/ 140 w 140"/>
                <a:gd name="T59" fmla="*/ 40 h 44"/>
                <a:gd name="T60" fmla="*/ 140 w 140"/>
                <a:gd name="T61" fmla="*/ 42 h 44"/>
                <a:gd name="T62" fmla="*/ 136 w 140"/>
                <a:gd name="T63" fmla="*/ 44 h 44"/>
                <a:gd name="T64" fmla="*/ 127 w 140"/>
                <a:gd name="T65" fmla="*/ 44 h 44"/>
                <a:gd name="T66" fmla="*/ 123 w 140"/>
                <a:gd name="T67" fmla="*/ 44 h 44"/>
                <a:gd name="T68" fmla="*/ 110 w 140"/>
                <a:gd name="T69" fmla="*/ 44 h 44"/>
                <a:gd name="T70" fmla="*/ 98 w 140"/>
                <a:gd name="T71" fmla="*/ 38 h 44"/>
                <a:gd name="T72" fmla="*/ 91 w 140"/>
                <a:gd name="T73" fmla="*/ 36 h 44"/>
                <a:gd name="T74" fmla="*/ 80 w 140"/>
                <a:gd name="T75" fmla="*/ 36 h 44"/>
                <a:gd name="T76" fmla="*/ 74 w 140"/>
                <a:gd name="T77" fmla="*/ 36 h 44"/>
                <a:gd name="T78" fmla="*/ 68 w 140"/>
                <a:gd name="T79" fmla="*/ 34 h 44"/>
                <a:gd name="T80" fmla="*/ 64 w 140"/>
                <a:gd name="T81" fmla="*/ 32 h 44"/>
                <a:gd name="T82" fmla="*/ 57 w 140"/>
                <a:gd name="T83" fmla="*/ 29 h 44"/>
                <a:gd name="T84" fmla="*/ 36 w 140"/>
                <a:gd name="T85" fmla="*/ 29 h 44"/>
                <a:gd name="T86" fmla="*/ 27 w 140"/>
                <a:gd name="T87" fmla="*/ 25 h 44"/>
                <a:gd name="T88" fmla="*/ 17 w 140"/>
                <a:gd name="T89" fmla="*/ 25 h 44"/>
                <a:gd name="T90" fmla="*/ 13 w 140"/>
                <a:gd name="T91" fmla="*/ 25 h 44"/>
                <a:gd name="T92" fmla="*/ 11 w 140"/>
                <a:gd name="T93" fmla="*/ 23 h 44"/>
                <a:gd name="T94" fmla="*/ 10 w 140"/>
                <a:gd name="T95" fmla="*/ 15 h 44"/>
                <a:gd name="T96" fmla="*/ 0 w 140"/>
                <a:gd name="T97" fmla="*/ 1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40" h="44">
                  <a:moveTo>
                    <a:pt x="0" y="12"/>
                  </a:moveTo>
                  <a:lnTo>
                    <a:pt x="0" y="4"/>
                  </a:lnTo>
                  <a:lnTo>
                    <a:pt x="0" y="4"/>
                  </a:lnTo>
                  <a:lnTo>
                    <a:pt x="6" y="4"/>
                  </a:lnTo>
                  <a:lnTo>
                    <a:pt x="11" y="0"/>
                  </a:lnTo>
                  <a:lnTo>
                    <a:pt x="11" y="0"/>
                  </a:lnTo>
                  <a:lnTo>
                    <a:pt x="15" y="0"/>
                  </a:lnTo>
                  <a:lnTo>
                    <a:pt x="15" y="0"/>
                  </a:lnTo>
                  <a:lnTo>
                    <a:pt x="19" y="0"/>
                  </a:lnTo>
                  <a:lnTo>
                    <a:pt x="19" y="0"/>
                  </a:lnTo>
                  <a:lnTo>
                    <a:pt x="19" y="2"/>
                  </a:lnTo>
                  <a:lnTo>
                    <a:pt x="21" y="2"/>
                  </a:lnTo>
                  <a:lnTo>
                    <a:pt x="21" y="2"/>
                  </a:lnTo>
                  <a:lnTo>
                    <a:pt x="23" y="4"/>
                  </a:lnTo>
                  <a:lnTo>
                    <a:pt x="23" y="4"/>
                  </a:lnTo>
                  <a:lnTo>
                    <a:pt x="25" y="4"/>
                  </a:lnTo>
                  <a:lnTo>
                    <a:pt x="27" y="6"/>
                  </a:lnTo>
                  <a:lnTo>
                    <a:pt x="32" y="8"/>
                  </a:lnTo>
                  <a:lnTo>
                    <a:pt x="40" y="8"/>
                  </a:lnTo>
                  <a:lnTo>
                    <a:pt x="45" y="13"/>
                  </a:lnTo>
                  <a:lnTo>
                    <a:pt x="45" y="13"/>
                  </a:lnTo>
                  <a:lnTo>
                    <a:pt x="47" y="12"/>
                  </a:lnTo>
                  <a:lnTo>
                    <a:pt x="49" y="12"/>
                  </a:lnTo>
                  <a:lnTo>
                    <a:pt x="51" y="13"/>
                  </a:lnTo>
                  <a:lnTo>
                    <a:pt x="51" y="13"/>
                  </a:lnTo>
                  <a:lnTo>
                    <a:pt x="53" y="15"/>
                  </a:lnTo>
                  <a:lnTo>
                    <a:pt x="57" y="15"/>
                  </a:lnTo>
                  <a:lnTo>
                    <a:pt x="57" y="15"/>
                  </a:lnTo>
                  <a:lnTo>
                    <a:pt x="64" y="15"/>
                  </a:lnTo>
                  <a:lnTo>
                    <a:pt x="72" y="15"/>
                  </a:lnTo>
                  <a:lnTo>
                    <a:pt x="72" y="8"/>
                  </a:lnTo>
                  <a:lnTo>
                    <a:pt x="72" y="8"/>
                  </a:lnTo>
                  <a:lnTo>
                    <a:pt x="76" y="10"/>
                  </a:lnTo>
                  <a:lnTo>
                    <a:pt x="80" y="10"/>
                  </a:lnTo>
                  <a:lnTo>
                    <a:pt x="83" y="12"/>
                  </a:lnTo>
                  <a:lnTo>
                    <a:pt x="83" y="12"/>
                  </a:lnTo>
                  <a:lnTo>
                    <a:pt x="85" y="12"/>
                  </a:lnTo>
                  <a:lnTo>
                    <a:pt x="85" y="12"/>
                  </a:lnTo>
                  <a:lnTo>
                    <a:pt x="87" y="13"/>
                  </a:lnTo>
                  <a:lnTo>
                    <a:pt x="89" y="13"/>
                  </a:lnTo>
                  <a:lnTo>
                    <a:pt x="89" y="13"/>
                  </a:lnTo>
                  <a:lnTo>
                    <a:pt x="100" y="13"/>
                  </a:lnTo>
                  <a:lnTo>
                    <a:pt x="100" y="25"/>
                  </a:lnTo>
                  <a:lnTo>
                    <a:pt x="100" y="25"/>
                  </a:lnTo>
                  <a:lnTo>
                    <a:pt x="102" y="29"/>
                  </a:lnTo>
                  <a:lnTo>
                    <a:pt x="104" y="31"/>
                  </a:lnTo>
                  <a:lnTo>
                    <a:pt x="106" y="32"/>
                  </a:lnTo>
                  <a:lnTo>
                    <a:pt x="106" y="32"/>
                  </a:lnTo>
                  <a:lnTo>
                    <a:pt x="110" y="31"/>
                  </a:lnTo>
                  <a:lnTo>
                    <a:pt x="110" y="31"/>
                  </a:lnTo>
                  <a:lnTo>
                    <a:pt x="112" y="31"/>
                  </a:lnTo>
                  <a:lnTo>
                    <a:pt x="114" y="29"/>
                  </a:lnTo>
                  <a:lnTo>
                    <a:pt x="114" y="29"/>
                  </a:lnTo>
                  <a:lnTo>
                    <a:pt x="117" y="29"/>
                  </a:lnTo>
                  <a:lnTo>
                    <a:pt x="125" y="32"/>
                  </a:lnTo>
                  <a:lnTo>
                    <a:pt x="125" y="32"/>
                  </a:lnTo>
                  <a:lnTo>
                    <a:pt x="127" y="34"/>
                  </a:lnTo>
                  <a:lnTo>
                    <a:pt x="131" y="36"/>
                  </a:lnTo>
                  <a:lnTo>
                    <a:pt x="136" y="36"/>
                  </a:lnTo>
                  <a:lnTo>
                    <a:pt x="140" y="40"/>
                  </a:lnTo>
                  <a:lnTo>
                    <a:pt x="140" y="40"/>
                  </a:lnTo>
                  <a:lnTo>
                    <a:pt x="140" y="42"/>
                  </a:lnTo>
                  <a:lnTo>
                    <a:pt x="138" y="44"/>
                  </a:lnTo>
                  <a:lnTo>
                    <a:pt x="136" y="44"/>
                  </a:lnTo>
                  <a:lnTo>
                    <a:pt x="136" y="44"/>
                  </a:lnTo>
                  <a:lnTo>
                    <a:pt x="127" y="44"/>
                  </a:lnTo>
                  <a:lnTo>
                    <a:pt x="127" y="44"/>
                  </a:lnTo>
                  <a:lnTo>
                    <a:pt x="123" y="44"/>
                  </a:lnTo>
                  <a:lnTo>
                    <a:pt x="123" y="44"/>
                  </a:lnTo>
                  <a:lnTo>
                    <a:pt x="110" y="44"/>
                  </a:lnTo>
                  <a:lnTo>
                    <a:pt x="98" y="38"/>
                  </a:lnTo>
                  <a:lnTo>
                    <a:pt x="98" y="38"/>
                  </a:lnTo>
                  <a:lnTo>
                    <a:pt x="97" y="38"/>
                  </a:lnTo>
                  <a:lnTo>
                    <a:pt x="91" y="36"/>
                  </a:lnTo>
                  <a:lnTo>
                    <a:pt x="91" y="36"/>
                  </a:lnTo>
                  <a:lnTo>
                    <a:pt x="80" y="36"/>
                  </a:lnTo>
                  <a:lnTo>
                    <a:pt x="80" y="36"/>
                  </a:lnTo>
                  <a:lnTo>
                    <a:pt x="74" y="36"/>
                  </a:lnTo>
                  <a:lnTo>
                    <a:pt x="70" y="36"/>
                  </a:lnTo>
                  <a:lnTo>
                    <a:pt x="68" y="34"/>
                  </a:lnTo>
                  <a:lnTo>
                    <a:pt x="68" y="34"/>
                  </a:lnTo>
                  <a:lnTo>
                    <a:pt x="64" y="32"/>
                  </a:lnTo>
                  <a:lnTo>
                    <a:pt x="61" y="31"/>
                  </a:lnTo>
                  <a:lnTo>
                    <a:pt x="57" y="29"/>
                  </a:lnTo>
                  <a:lnTo>
                    <a:pt x="45" y="29"/>
                  </a:lnTo>
                  <a:lnTo>
                    <a:pt x="36" y="29"/>
                  </a:lnTo>
                  <a:lnTo>
                    <a:pt x="27" y="25"/>
                  </a:lnTo>
                  <a:lnTo>
                    <a:pt x="27" y="25"/>
                  </a:lnTo>
                  <a:lnTo>
                    <a:pt x="21" y="25"/>
                  </a:lnTo>
                  <a:lnTo>
                    <a:pt x="17" y="25"/>
                  </a:lnTo>
                  <a:lnTo>
                    <a:pt x="13" y="25"/>
                  </a:lnTo>
                  <a:lnTo>
                    <a:pt x="13" y="25"/>
                  </a:lnTo>
                  <a:lnTo>
                    <a:pt x="13" y="23"/>
                  </a:lnTo>
                  <a:lnTo>
                    <a:pt x="11" y="23"/>
                  </a:lnTo>
                  <a:lnTo>
                    <a:pt x="10" y="21"/>
                  </a:lnTo>
                  <a:lnTo>
                    <a:pt x="10" y="15"/>
                  </a:lnTo>
                  <a:lnTo>
                    <a:pt x="0" y="12"/>
                  </a:lnTo>
                  <a:lnTo>
                    <a:pt x="0" y="12"/>
                  </a:lnTo>
                  <a:lnTo>
                    <a:pt x="0" y="12"/>
                  </a:lnTo>
                  <a:close/>
                </a:path>
              </a:pathLst>
            </a:custGeom>
            <a:solidFill>
              <a:schemeClr val="bg1">
                <a:lumMod val="85000"/>
              </a:schemeClr>
            </a:solidFill>
            <a:ln w="635" cap="rnd">
              <a:solidFill>
                <a:schemeClr val="bg1">
                  <a:alpha val="17000"/>
                </a:schemeClr>
              </a:solidFill>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71" name="Freeform 371">
              <a:extLst>
                <a:ext uri="{FF2B5EF4-FFF2-40B4-BE49-F238E27FC236}">
                  <a16:creationId xmlns:a16="http://schemas.microsoft.com/office/drawing/2014/main" id="{60A84621-0EB8-9646-81C7-C80D0FF47EFE}"/>
                </a:ext>
              </a:extLst>
            </p:cNvPr>
            <p:cNvSpPr>
              <a:spLocks/>
            </p:cNvSpPr>
            <p:nvPr userDrawn="1"/>
          </p:nvSpPr>
          <p:spPr bwMode="auto">
            <a:xfrm>
              <a:off x="3234305" y="3460874"/>
              <a:ext cx="213761" cy="57171"/>
            </a:xfrm>
            <a:custGeom>
              <a:avLst/>
              <a:gdLst>
                <a:gd name="T0" fmla="*/ 0 w 140"/>
                <a:gd name="T1" fmla="*/ 4 h 44"/>
                <a:gd name="T2" fmla="*/ 6 w 140"/>
                <a:gd name="T3" fmla="*/ 4 h 44"/>
                <a:gd name="T4" fmla="*/ 11 w 140"/>
                <a:gd name="T5" fmla="*/ 0 h 44"/>
                <a:gd name="T6" fmla="*/ 15 w 140"/>
                <a:gd name="T7" fmla="*/ 0 h 44"/>
                <a:gd name="T8" fmla="*/ 19 w 140"/>
                <a:gd name="T9" fmla="*/ 0 h 44"/>
                <a:gd name="T10" fmla="*/ 21 w 140"/>
                <a:gd name="T11" fmla="*/ 2 h 44"/>
                <a:gd name="T12" fmla="*/ 23 w 140"/>
                <a:gd name="T13" fmla="*/ 4 h 44"/>
                <a:gd name="T14" fmla="*/ 25 w 140"/>
                <a:gd name="T15" fmla="*/ 4 h 44"/>
                <a:gd name="T16" fmla="*/ 32 w 140"/>
                <a:gd name="T17" fmla="*/ 8 h 44"/>
                <a:gd name="T18" fmla="*/ 45 w 140"/>
                <a:gd name="T19" fmla="*/ 13 h 44"/>
                <a:gd name="T20" fmla="*/ 47 w 140"/>
                <a:gd name="T21" fmla="*/ 12 h 44"/>
                <a:gd name="T22" fmla="*/ 51 w 140"/>
                <a:gd name="T23" fmla="*/ 13 h 44"/>
                <a:gd name="T24" fmla="*/ 53 w 140"/>
                <a:gd name="T25" fmla="*/ 15 h 44"/>
                <a:gd name="T26" fmla="*/ 57 w 140"/>
                <a:gd name="T27" fmla="*/ 15 h 44"/>
                <a:gd name="T28" fmla="*/ 72 w 140"/>
                <a:gd name="T29" fmla="*/ 15 h 44"/>
                <a:gd name="T30" fmla="*/ 72 w 140"/>
                <a:gd name="T31" fmla="*/ 8 h 44"/>
                <a:gd name="T32" fmla="*/ 80 w 140"/>
                <a:gd name="T33" fmla="*/ 10 h 44"/>
                <a:gd name="T34" fmla="*/ 83 w 140"/>
                <a:gd name="T35" fmla="*/ 12 h 44"/>
                <a:gd name="T36" fmla="*/ 85 w 140"/>
                <a:gd name="T37" fmla="*/ 12 h 44"/>
                <a:gd name="T38" fmla="*/ 89 w 140"/>
                <a:gd name="T39" fmla="*/ 13 h 44"/>
                <a:gd name="T40" fmla="*/ 100 w 140"/>
                <a:gd name="T41" fmla="*/ 13 h 44"/>
                <a:gd name="T42" fmla="*/ 100 w 140"/>
                <a:gd name="T43" fmla="*/ 25 h 44"/>
                <a:gd name="T44" fmla="*/ 104 w 140"/>
                <a:gd name="T45" fmla="*/ 31 h 44"/>
                <a:gd name="T46" fmla="*/ 106 w 140"/>
                <a:gd name="T47" fmla="*/ 32 h 44"/>
                <a:gd name="T48" fmla="*/ 110 w 140"/>
                <a:gd name="T49" fmla="*/ 31 h 44"/>
                <a:gd name="T50" fmla="*/ 114 w 140"/>
                <a:gd name="T51" fmla="*/ 29 h 44"/>
                <a:gd name="T52" fmla="*/ 117 w 140"/>
                <a:gd name="T53" fmla="*/ 29 h 44"/>
                <a:gd name="T54" fmla="*/ 125 w 140"/>
                <a:gd name="T55" fmla="*/ 32 h 44"/>
                <a:gd name="T56" fmla="*/ 131 w 140"/>
                <a:gd name="T57" fmla="*/ 36 h 44"/>
                <a:gd name="T58" fmla="*/ 140 w 140"/>
                <a:gd name="T59" fmla="*/ 40 h 44"/>
                <a:gd name="T60" fmla="*/ 140 w 140"/>
                <a:gd name="T61" fmla="*/ 42 h 44"/>
                <a:gd name="T62" fmla="*/ 136 w 140"/>
                <a:gd name="T63" fmla="*/ 44 h 44"/>
                <a:gd name="T64" fmla="*/ 127 w 140"/>
                <a:gd name="T65" fmla="*/ 44 h 44"/>
                <a:gd name="T66" fmla="*/ 123 w 140"/>
                <a:gd name="T67" fmla="*/ 44 h 44"/>
                <a:gd name="T68" fmla="*/ 110 w 140"/>
                <a:gd name="T69" fmla="*/ 44 h 44"/>
                <a:gd name="T70" fmla="*/ 98 w 140"/>
                <a:gd name="T71" fmla="*/ 38 h 44"/>
                <a:gd name="T72" fmla="*/ 91 w 140"/>
                <a:gd name="T73" fmla="*/ 36 h 44"/>
                <a:gd name="T74" fmla="*/ 80 w 140"/>
                <a:gd name="T75" fmla="*/ 36 h 44"/>
                <a:gd name="T76" fmla="*/ 74 w 140"/>
                <a:gd name="T77" fmla="*/ 36 h 44"/>
                <a:gd name="T78" fmla="*/ 68 w 140"/>
                <a:gd name="T79" fmla="*/ 34 h 44"/>
                <a:gd name="T80" fmla="*/ 64 w 140"/>
                <a:gd name="T81" fmla="*/ 32 h 44"/>
                <a:gd name="T82" fmla="*/ 57 w 140"/>
                <a:gd name="T83" fmla="*/ 29 h 44"/>
                <a:gd name="T84" fmla="*/ 36 w 140"/>
                <a:gd name="T85" fmla="*/ 29 h 44"/>
                <a:gd name="T86" fmla="*/ 27 w 140"/>
                <a:gd name="T87" fmla="*/ 25 h 44"/>
                <a:gd name="T88" fmla="*/ 17 w 140"/>
                <a:gd name="T89" fmla="*/ 25 h 44"/>
                <a:gd name="T90" fmla="*/ 13 w 140"/>
                <a:gd name="T91" fmla="*/ 25 h 44"/>
                <a:gd name="T92" fmla="*/ 11 w 140"/>
                <a:gd name="T93" fmla="*/ 23 h 44"/>
                <a:gd name="T94" fmla="*/ 10 w 140"/>
                <a:gd name="T95" fmla="*/ 15 h 44"/>
                <a:gd name="T96" fmla="*/ 0 w 140"/>
                <a:gd name="T97" fmla="*/ 1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40" h="44">
                  <a:moveTo>
                    <a:pt x="0" y="12"/>
                  </a:moveTo>
                  <a:lnTo>
                    <a:pt x="0" y="4"/>
                  </a:lnTo>
                  <a:lnTo>
                    <a:pt x="0" y="4"/>
                  </a:lnTo>
                  <a:lnTo>
                    <a:pt x="6" y="4"/>
                  </a:lnTo>
                  <a:lnTo>
                    <a:pt x="11" y="0"/>
                  </a:lnTo>
                  <a:lnTo>
                    <a:pt x="11" y="0"/>
                  </a:lnTo>
                  <a:lnTo>
                    <a:pt x="15" y="0"/>
                  </a:lnTo>
                  <a:lnTo>
                    <a:pt x="15" y="0"/>
                  </a:lnTo>
                  <a:lnTo>
                    <a:pt x="19" y="0"/>
                  </a:lnTo>
                  <a:lnTo>
                    <a:pt x="19" y="0"/>
                  </a:lnTo>
                  <a:lnTo>
                    <a:pt x="19" y="2"/>
                  </a:lnTo>
                  <a:lnTo>
                    <a:pt x="21" y="2"/>
                  </a:lnTo>
                  <a:lnTo>
                    <a:pt x="21" y="2"/>
                  </a:lnTo>
                  <a:lnTo>
                    <a:pt x="23" y="4"/>
                  </a:lnTo>
                  <a:lnTo>
                    <a:pt x="23" y="4"/>
                  </a:lnTo>
                  <a:lnTo>
                    <a:pt x="25" y="4"/>
                  </a:lnTo>
                  <a:lnTo>
                    <a:pt x="27" y="6"/>
                  </a:lnTo>
                  <a:lnTo>
                    <a:pt x="32" y="8"/>
                  </a:lnTo>
                  <a:lnTo>
                    <a:pt x="40" y="8"/>
                  </a:lnTo>
                  <a:lnTo>
                    <a:pt x="45" y="13"/>
                  </a:lnTo>
                  <a:lnTo>
                    <a:pt x="45" y="13"/>
                  </a:lnTo>
                  <a:lnTo>
                    <a:pt x="47" y="12"/>
                  </a:lnTo>
                  <a:lnTo>
                    <a:pt x="49" y="12"/>
                  </a:lnTo>
                  <a:lnTo>
                    <a:pt x="51" y="13"/>
                  </a:lnTo>
                  <a:lnTo>
                    <a:pt x="51" y="13"/>
                  </a:lnTo>
                  <a:lnTo>
                    <a:pt x="53" y="15"/>
                  </a:lnTo>
                  <a:lnTo>
                    <a:pt x="57" y="15"/>
                  </a:lnTo>
                  <a:lnTo>
                    <a:pt x="57" y="15"/>
                  </a:lnTo>
                  <a:lnTo>
                    <a:pt x="64" y="15"/>
                  </a:lnTo>
                  <a:lnTo>
                    <a:pt x="72" y="15"/>
                  </a:lnTo>
                  <a:lnTo>
                    <a:pt x="72" y="8"/>
                  </a:lnTo>
                  <a:lnTo>
                    <a:pt x="72" y="8"/>
                  </a:lnTo>
                  <a:lnTo>
                    <a:pt x="76" y="10"/>
                  </a:lnTo>
                  <a:lnTo>
                    <a:pt x="80" y="10"/>
                  </a:lnTo>
                  <a:lnTo>
                    <a:pt x="83" y="12"/>
                  </a:lnTo>
                  <a:lnTo>
                    <a:pt x="83" y="12"/>
                  </a:lnTo>
                  <a:lnTo>
                    <a:pt x="85" y="12"/>
                  </a:lnTo>
                  <a:lnTo>
                    <a:pt x="85" y="12"/>
                  </a:lnTo>
                  <a:lnTo>
                    <a:pt x="87" y="13"/>
                  </a:lnTo>
                  <a:lnTo>
                    <a:pt x="89" y="13"/>
                  </a:lnTo>
                  <a:lnTo>
                    <a:pt x="89" y="13"/>
                  </a:lnTo>
                  <a:lnTo>
                    <a:pt x="100" y="13"/>
                  </a:lnTo>
                  <a:lnTo>
                    <a:pt x="100" y="25"/>
                  </a:lnTo>
                  <a:lnTo>
                    <a:pt x="100" y="25"/>
                  </a:lnTo>
                  <a:lnTo>
                    <a:pt x="102" y="29"/>
                  </a:lnTo>
                  <a:lnTo>
                    <a:pt x="104" y="31"/>
                  </a:lnTo>
                  <a:lnTo>
                    <a:pt x="106" y="32"/>
                  </a:lnTo>
                  <a:lnTo>
                    <a:pt x="106" y="32"/>
                  </a:lnTo>
                  <a:lnTo>
                    <a:pt x="110" y="31"/>
                  </a:lnTo>
                  <a:lnTo>
                    <a:pt x="110" y="31"/>
                  </a:lnTo>
                  <a:lnTo>
                    <a:pt x="112" y="31"/>
                  </a:lnTo>
                  <a:lnTo>
                    <a:pt x="114" y="29"/>
                  </a:lnTo>
                  <a:lnTo>
                    <a:pt x="114" y="29"/>
                  </a:lnTo>
                  <a:lnTo>
                    <a:pt x="117" y="29"/>
                  </a:lnTo>
                  <a:lnTo>
                    <a:pt x="125" y="32"/>
                  </a:lnTo>
                  <a:lnTo>
                    <a:pt x="125" y="32"/>
                  </a:lnTo>
                  <a:lnTo>
                    <a:pt x="127" y="34"/>
                  </a:lnTo>
                  <a:lnTo>
                    <a:pt x="131" y="36"/>
                  </a:lnTo>
                  <a:lnTo>
                    <a:pt x="136" y="36"/>
                  </a:lnTo>
                  <a:lnTo>
                    <a:pt x="140" y="40"/>
                  </a:lnTo>
                  <a:lnTo>
                    <a:pt x="140" y="40"/>
                  </a:lnTo>
                  <a:lnTo>
                    <a:pt x="140" y="42"/>
                  </a:lnTo>
                  <a:lnTo>
                    <a:pt x="138" y="44"/>
                  </a:lnTo>
                  <a:lnTo>
                    <a:pt x="136" y="44"/>
                  </a:lnTo>
                  <a:lnTo>
                    <a:pt x="136" y="44"/>
                  </a:lnTo>
                  <a:lnTo>
                    <a:pt x="127" y="44"/>
                  </a:lnTo>
                  <a:lnTo>
                    <a:pt x="127" y="44"/>
                  </a:lnTo>
                  <a:lnTo>
                    <a:pt x="123" y="44"/>
                  </a:lnTo>
                  <a:lnTo>
                    <a:pt x="123" y="44"/>
                  </a:lnTo>
                  <a:lnTo>
                    <a:pt x="110" y="44"/>
                  </a:lnTo>
                  <a:lnTo>
                    <a:pt x="98" y="38"/>
                  </a:lnTo>
                  <a:lnTo>
                    <a:pt x="98" y="38"/>
                  </a:lnTo>
                  <a:lnTo>
                    <a:pt x="97" y="38"/>
                  </a:lnTo>
                  <a:lnTo>
                    <a:pt x="91" y="36"/>
                  </a:lnTo>
                  <a:lnTo>
                    <a:pt x="91" y="36"/>
                  </a:lnTo>
                  <a:lnTo>
                    <a:pt x="80" y="36"/>
                  </a:lnTo>
                  <a:lnTo>
                    <a:pt x="80" y="36"/>
                  </a:lnTo>
                  <a:lnTo>
                    <a:pt x="74" y="36"/>
                  </a:lnTo>
                  <a:lnTo>
                    <a:pt x="70" y="36"/>
                  </a:lnTo>
                  <a:lnTo>
                    <a:pt x="68" y="34"/>
                  </a:lnTo>
                  <a:lnTo>
                    <a:pt x="68" y="34"/>
                  </a:lnTo>
                  <a:lnTo>
                    <a:pt x="64" y="32"/>
                  </a:lnTo>
                  <a:lnTo>
                    <a:pt x="61" y="31"/>
                  </a:lnTo>
                  <a:lnTo>
                    <a:pt x="57" y="29"/>
                  </a:lnTo>
                  <a:lnTo>
                    <a:pt x="45" y="29"/>
                  </a:lnTo>
                  <a:lnTo>
                    <a:pt x="36" y="29"/>
                  </a:lnTo>
                  <a:lnTo>
                    <a:pt x="27" y="25"/>
                  </a:lnTo>
                  <a:lnTo>
                    <a:pt x="27" y="25"/>
                  </a:lnTo>
                  <a:lnTo>
                    <a:pt x="21" y="25"/>
                  </a:lnTo>
                  <a:lnTo>
                    <a:pt x="17" y="25"/>
                  </a:lnTo>
                  <a:lnTo>
                    <a:pt x="13" y="25"/>
                  </a:lnTo>
                  <a:lnTo>
                    <a:pt x="13" y="25"/>
                  </a:lnTo>
                  <a:lnTo>
                    <a:pt x="13" y="23"/>
                  </a:lnTo>
                  <a:lnTo>
                    <a:pt x="11" y="23"/>
                  </a:lnTo>
                  <a:lnTo>
                    <a:pt x="10" y="21"/>
                  </a:lnTo>
                  <a:lnTo>
                    <a:pt x="10" y="15"/>
                  </a:lnTo>
                  <a:lnTo>
                    <a:pt x="0" y="12"/>
                  </a:lnTo>
                  <a:lnTo>
                    <a:pt x="0" y="12"/>
                  </a:lnTo>
                  <a:lnTo>
                    <a:pt x="0" y="12"/>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72" name="Freeform 372">
              <a:extLst>
                <a:ext uri="{FF2B5EF4-FFF2-40B4-BE49-F238E27FC236}">
                  <a16:creationId xmlns:a16="http://schemas.microsoft.com/office/drawing/2014/main" id="{8483D3DD-A60B-B443-9190-BDA86DB90EFB}"/>
                </a:ext>
              </a:extLst>
            </p:cNvPr>
            <p:cNvSpPr>
              <a:spLocks/>
            </p:cNvSpPr>
            <p:nvPr userDrawn="1"/>
          </p:nvSpPr>
          <p:spPr bwMode="auto">
            <a:xfrm>
              <a:off x="3303014" y="3245183"/>
              <a:ext cx="216815" cy="176711"/>
            </a:xfrm>
            <a:custGeom>
              <a:avLst/>
              <a:gdLst>
                <a:gd name="T0" fmla="*/ 27 w 142"/>
                <a:gd name="T1" fmla="*/ 57 h 136"/>
                <a:gd name="T2" fmla="*/ 52 w 142"/>
                <a:gd name="T3" fmla="*/ 45 h 136"/>
                <a:gd name="T4" fmla="*/ 89 w 142"/>
                <a:gd name="T5" fmla="*/ 24 h 136"/>
                <a:gd name="T6" fmla="*/ 97 w 142"/>
                <a:gd name="T7" fmla="*/ 0 h 136"/>
                <a:gd name="T8" fmla="*/ 123 w 142"/>
                <a:gd name="T9" fmla="*/ 2 h 136"/>
                <a:gd name="T10" fmla="*/ 123 w 142"/>
                <a:gd name="T11" fmla="*/ 9 h 136"/>
                <a:gd name="T12" fmla="*/ 123 w 142"/>
                <a:gd name="T13" fmla="*/ 11 h 136"/>
                <a:gd name="T14" fmla="*/ 120 w 142"/>
                <a:gd name="T15" fmla="*/ 15 h 136"/>
                <a:gd name="T16" fmla="*/ 123 w 142"/>
                <a:gd name="T17" fmla="*/ 19 h 136"/>
                <a:gd name="T18" fmla="*/ 123 w 142"/>
                <a:gd name="T19" fmla="*/ 21 h 136"/>
                <a:gd name="T20" fmla="*/ 125 w 142"/>
                <a:gd name="T21" fmla="*/ 26 h 136"/>
                <a:gd name="T22" fmla="*/ 125 w 142"/>
                <a:gd name="T23" fmla="*/ 38 h 136"/>
                <a:gd name="T24" fmla="*/ 129 w 142"/>
                <a:gd name="T25" fmla="*/ 41 h 136"/>
                <a:gd name="T26" fmla="*/ 139 w 142"/>
                <a:gd name="T27" fmla="*/ 51 h 136"/>
                <a:gd name="T28" fmla="*/ 142 w 142"/>
                <a:gd name="T29" fmla="*/ 60 h 136"/>
                <a:gd name="T30" fmla="*/ 123 w 142"/>
                <a:gd name="T31" fmla="*/ 60 h 136"/>
                <a:gd name="T32" fmla="*/ 123 w 142"/>
                <a:gd name="T33" fmla="*/ 74 h 136"/>
                <a:gd name="T34" fmla="*/ 110 w 142"/>
                <a:gd name="T35" fmla="*/ 92 h 136"/>
                <a:gd name="T36" fmla="*/ 108 w 142"/>
                <a:gd name="T37" fmla="*/ 94 h 136"/>
                <a:gd name="T38" fmla="*/ 108 w 142"/>
                <a:gd name="T39" fmla="*/ 96 h 136"/>
                <a:gd name="T40" fmla="*/ 108 w 142"/>
                <a:gd name="T41" fmla="*/ 98 h 136"/>
                <a:gd name="T42" fmla="*/ 108 w 142"/>
                <a:gd name="T43" fmla="*/ 102 h 136"/>
                <a:gd name="T44" fmla="*/ 106 w 142"/>
                <a:gd name="T45" fmla="*/ 119 h 136"/>
                <a:gd name="T46" fmla="*/ 101 w 142"/>
                <a:gd name="T47" fmla="*/ 132 h 136"/>
                <a:gd name="T48" fmla="*/ 87 w 142"/>
                <a:gd name="T49" fmla="*/ 132 h 136"/>
                <a:gd name="T50" fmla="*/ 80 w 142"/>
                <a:gd name="T51" fmla="*/ 136 h 136"/>
                <a:gd name="T52" fmla="*/ 78 w 142"/>
                <a:gd name="T53" fmla="*/ 136 h 136"/>
                <a:gd name="T54" fmla="*/ 78 w 142"/>
                <a:gd name="T55" fmla="*/ 132 h 136"/>
                <a:gd name="T56" fmla="*/ 80 w 142"/>
                <a:gd name="T57" fmla="*/ 128 h 136"/>
                <a:gd name="T58" fmla="*/ 80 w 142"/>
                <a:gd name="T59" fmla="*/ 125 h 136"/>
                <a:gd name="T60" fmla="*/ 78 w 142"/>
                <a:gd name="T61" fmla="*/ 123 h 136"/>
                <a:gd name="T62" fmla="*/ 72 w 142"/>
                <a:gd name="T63" fmla="*/ 123 h 136"/>
                <a:gd name="T64" fmla="*/ 61 w 142"/>
                <a:gd name="T65" fmla="*/ 123 h 136"/>
                <a:gd name="T66" fmla="*/ 59 w 142"/>
                <a:gd name="T67" fmla="*/ 123 h 136"/>
                <a:gd name="T68" fmla="*/ 55 w 142"/>
                <a:gd name="T69" fmla="*/ 121 h 136"/>
                <a:gd name="T70" fmla="*/ 53 w 142"/>
                <a:gd name="T71" fmla="*/ 123 h 136"/>
                <a:gd name="T72" fmla="*/ 50 w 142"/>
                <a:gd name="T73" fmla="*/ 123 h 136"/>
                <a:gd name="T74" fmla="*/ 46 w 142"/>
                <a:gd name="T75" fmla="*/ 123 h 136"/>
                <a:gd name="T76" fmla="*/ 42 w 142"/>
                <a:gd name="T77" fmla="*/ 123 h 136"/>
                <a:gd name="T78" fmla="*/ 46 w 142"/>
                <a:gd name="T79" fmla="*/ 119 h 136"/>
                <a:gd name="T80" fmla="*/ 46 w 142"/>
                <a:gd name="T81" fmla="*/ 115 h 136"/>
                <a:gd name="T82" fmla="*/ 42 w 142"/>
                <a:gd name="T83" fmla="*/ 115 h 136"/>
                <a:gd name="T84" fmla="*/ 36 w 142"/>
                <a:gd name="T85" fmla="*/ 119 h 136"/>
                <a:gd name="T86" fmla="*/ 35 w 142"/>
                <a:gd name="T87" fmla="*/ 119 h 136"/>
                <a:gd name="T88" fmla="*/ 31 w 142"/>
                <a:gd name="T89" fmla="*/ 117 h 136"/>
                <a:gd name="T90" fmla="*/ 25 w 142"/>
                <a:gd name="T91" fmla="*/ 115 h 136"/>
                <a:gd name="T92" fmla="*/ 19 w 142"/>
                <a:gd name="T93" fmla="*/ 108 h 136"/>
                <a:gd name="T94" fmla="*/ 16 w 142"/>
                <a:gd name="T95" fmla="*/ 89 h 136"/>
                <a:gd name="T96" fmla="*/ 10 w 142"/>
                <a:gd name="T97" fmla="*/ 81 h 136"/>
                <a:gd name="T98" fmla="*/ 6 w 142"/>
                <a:gd name="T99" fmla="*/ 77 h 136"/>
                <a:gd name="T100" fmla="*/ 2 w 142"/>
                <a:gd name="T101" fmla="*/ 74 h 136"/>
                <a:gd name="T102" fmla="*/ 0 w 142"/>
                <a:gd name="T103" fmla="*/ 66 h 136"/>
                <a:gd name="T104" fmla="*/ 0 w 142"/>
                <a:gd name="T105" fmla="*/ 64 h 136"/>
                <a:gd name="T106" fmla="*/ 2 w 142"/>
                <a:gd name="T107" fmla="*/ 60 h 136"/>
                <a:gd name="T108" fmla="*/ 2 w 142"/>
                <a:gd name="T109" fmla="*/ 51 h 136"/>
                <a:gd name="T110" fmla="*/ 0 w 142"/>
                <a:gd name="T111" fmla="*/ 43 h 136"/>
                <a:gd name="T112" fmla="*/ 2 w 142"/>
                <a:gd name="T113" fmla="*/ 43 h 136"/>
                <a:gd name="T114" fmla="*/ 4 w 142"/>
                <a:gd name="T115" fmla="*/ 43 h 136"/>
                <a:gd name="T116" fmla="*/ 6 w 142"/>
                <a:gd name="T117" fmla="*/ 40 h 136"/>
                <a:gd name="T118" fmla="*/ 10 w 142"/>
                <a:gd name="T119" fmla="*/ 36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42" h="136">
                  <a:moveTo>
                    <a:pt x="10" y="36"/>
                  </a:moveTo>
                  <a:lnTo>
                    <a:pt x="27" y="57"/>
                  </a:lnTo>
                  <a:lnTo>
                    <a:pt x="40" y="53"/>
                  </a:lnTo>
                  <a:lnTo>
                    <a:pt x="52" y="45"/>
                  </a:lnTo>
                  <a:lnTo>
                    <a:pt x="80" y="43"/>
                  </a:lnTo>
                  <a:lnTo>
                    <a:pt x="89" y="24"/>
                  </a:lnTo>
                  <a:lnTo>
                    <a:pt x="97" y="15"/>
                  </a:lnTo>
                  <a:lnTo>
                    <a:pt x="97" y="0"/>
                  </a:lnTo>
                  <a:lnTo>
                    <a:pt x="123" y="2"/>
                  </a:lnTo>
                  <a:lnTo>
                    <a:pt x="123" y="2"/>
                  </a:lnTo>
                  <a:lnTo>
                    <a:pt x="123" y="5"/>
                  </a:lnTo>
                  <a:lnTo>
                    <a:pt x="123" y="9"/>
                  </a:lnTo>
                  <a:lnTo>
                    <a:pt x="123" y="11"/>
                  </a:lnTo>
                  <a:lnTo>
                    <a:pt x="123" y="11"/>
                  </a:lnTo>
                  <a:lnTo>
                    <a:pt x="120" y="15"/>
                  </a:lnTo>
                  <a:lnTo>
                    <a:pt x="120" y="15"/>
                  </a:lnTo>
                  <a:lnTo>
                    <a:pt x="122" y="17"/>
                  </a:lnTo>
                  <a:lnTo>
                    <a:pt x="123" y="19"/>
                  </a:lnTo>
                  <a:lnTo>
                    <a:pt x="123" y="21"/>
                  </a:lnTo>
                  <a:lnTo>
                    <a:pt x="123" y="21"/>
                  </a:lnTo>
                  <a:lnTo>
                    <a:pt x="123" y="24"/>
                  </a:lnTo>
                  <a:lnTo>
                    <a:pt x="125" y="26"/>
                  </a:lnTo>
                  <a:lnTo>
                    <a:pt x="127" y="28"/>
                  </a:lnTo>
                  <a:lnTo>
                    <a:pt x="125" y="38"/>
                  </a:lnTo>
                  <a:lnTo>
                    <a:pt x="125" y="38"/>
                  </a:lnTo>
                  <a:lnTo>
                    <a:pt x="129" y="41"/>
                  </a:lnTo>
                  <a:lnTo>
                    <a:pt x="129" y="41"/>
                  </a:lnTo>
                  <a:lnTo>
                    <a:pt x="139" y="51"/>
                  </a:lnTo>
                  <a:lnTo>
                    <a:pt x="139" y="57"/>
                  </a:lnTo>
                  <a:lnTo>
                    <a:pt x="142" y="60"/>
                  </a:lnTo>
                  <a:lnTo>
                    <a:pt x="131" y="58"/>
                  </a:lnTo>
                  <a:lnTo>
                    <a:pt x="123" y="60"/>
                  </a:lnTo>
                  <a:lnTo>
                    <a:pt x="123" y="64"/>
                  </a:lnTo>
                  <a:lnTo>
                    <a:pt x="123" y="74"/>
                  </a:lnTo>
                  <a:lnTo>
                    <a:pt x="120" y="81"/>
                  </a:lnTo>
                  <a:lnTo>
                    <a:pt x="110" y="92"/>
                  </a:lnTo>
                  <a:lnTo>
                    <a:pt x="110" y="92"/>
                  </a:lnTo>
                  <a:lnTo>
                    <a:pt x="108" y="94"/>
                  </a:lnTo>
                  <a:lnTo>
                    <a:pt x="106" y="94"/>
                  </a:lnTo>
                  <a:lnTo>
                    <a:pt x="108" y="96"/>
                  </a:lnTo>
                  <a:lnTo>
                    <a:pt x="108" y="96"/>
                  </a:lnTo>
                  <a:lnTo>
                    <a:pt x="108" y="98"/>
                  </a:lnTo>
                  <a:lnTo>
                    <a:pt x="108" y="102"/>
                  </a:lnTo>
                  <a:lnTo>
                    <a:pt x="108" y="102"/>
                  </a:lnTo>
                  <a:lnTo>
                    <a:pt x="106" y="111"/>
                  </a:lnTo>
                  <a:lnTo>
                    <a:pt x="106" y="119"/>
                  </a:lnTo>
                  <a:lnTo>
                    <a:pt x="106" y="128"/>
                  </a:lnTo>
                  <a:lnTo>
                    <a:pt x="101" y="132"/>
                  </a:lnTo>
                  <a:lnTo>
                    <a:pt x="95" y="132"/>
                  </a:lnTo>
                  <a:lnTo>
                    <a:pt x="87" y="132"/>
                  </a:lnTo>
                  <a:lnTo>
                    <a:pt x="84" y="136"/>
                  </a:lnTo>
                  <a:lnTo>
                    <a:pt x="80" y="136"/>
                  </a:lnTo>
                  <a:lnTo>
                    <a:pt x="80" y="136"/>
                  </a:lnTo>
                  <a:lnTo>
                    <a:pt x="78" y="136"/>
                  </a:lnTo>
                  <a:lnTo>
                    <a:pt x="76" y="134"/>
                  </a:lnTo>
                  <a:lnTo>
                    <a:pt x="78" y="132"/>
                  </a:lnTo>
                  <a:lnTo>
                    <a:pt x="78" y="132"/>
                  </a:lnTo>
                  <a:lnTo>
                    <a:pt x="80" y="128"/>
                  </a:lnTo>
                  <a:lnTo>
                    <a:pt x="80" y="127"/>
                  </a:lnTo>
                  <a:lnTo>
                    <a:pt x="80" y="125"/>
                  </a:lnTo>
                  <a:lnTo>
                    <a:pt x="80" y="125"/>
                  </a:lnTo>
                  <a:lnTo>
                    <a:pt x="78" y="123"/>
                  </a:lnTo>
                  <a:lnTo>
                    <a:pt x="72" y="123"/>
                  </a:lnTo>
                  <a:lnTo>
                    <a:pt x="72" y="123"/>
                  </a:lnTo>
                  <a:lnTo>
                    <a:pt x="69" y="123"/>
                  </a:lnTo>
                  <a:lnTo>
                    <a:pt x="61" y="123"/>
                  </a:lnTo>
                  <a:lnTo>
                    <a:pt x="59" y="123"/>
                  </a:lnTo>
                  <a:lnTo>
                    <a:pt x="59" y="123"/>
                  </a:lnTo>
                  <a:lnTo>
                    <a:pt x="57" y="121"/>
                  </a:lnTo>
                  <a:lnTo>
                    <a:pt x="55" y="121"/>
                  </a:lnTo>
                  <a:lnTo>
                    <a:pt x="53" y="123"/>
                  </a:lnTo>
                  <a:lnTo>
                    <a:pt x="53" y="123"/>
                  </a:lnTo>
                  <a:lnTo>
                    <a:pt x="52" y="123"/>
                  </a:lnTo>
                  <a:lnTo>
                    <a:pt x="50" y="123"/>
                  </a:lnTo>
                  <a:lnTo>
                    <a:pt x="46" y="123"/>
                  </a:lnTo>
                  <a:lnTo>
                    <a:pt x="46" y="123"/>
                  </a:lnTo>
                  <a:lnTo>
                    <a:pt x="42" y="123"/>
                  </a:lnTo>
                  <a:lnTo>
                    <a:pt x="42" y="123"/>
                  </a:lnTo>
                  <a:lnTo>
                    <a:pt x="46" y="119"/>
                  </a:lnTo>
                  <a:lnTo>
                    <a:pt x="46" y="119"/>
                  </a:lnTo>
                  <a:lnTo>
                    <a:pt x="46" y="117"/>
                  </a:lnTo>
                  <a:lnTo>
                    <a:pt x="46" y="115"/>
                  </a:lnTo>
                  <a:lnTo>
                    <a:pt x="42" y="115"/>
                  </a:lnTo>
                  <a:lnTo>
                    <a:pt x="42" y="115"/>
                  </a:lnTo>
                  <a:lnTo>
                    <a:pt x="38" y="115"/>
                  </a:lnTo>
                  <a:lnTo>
                    <a:pt x="36" y="119"/>
                  </a:lnTo>
                  <a:lnTo>
                    <a:pt x="35" y="119"/>
                  </a:lnTo>
                  <a:lnTo>
                    <a:pt x="35" y="119"/>
                  </a:lnTo>
                  <a:lnTo>
                    <a:pt x="35" y="119"/>
                  </a:lnTo>
                  <a:lnTo>
                    <a:pt x="31" y="117"/>
                  </a:lnTo>
                  <a:lnTo>
                    <a:pt x="29" y="115"/>
                  </a:lnTo>
                  <a:lnTo>
                    <a:pt x="25" y="115"/>
                  </a:lnTo>
                  <a:lnTo>
                    <a:pt x="19" y="115"/>
                  </a:lnTo>
                  <a:lnTo>
                    <a:pt x="19" y="108"/>
                  </a:lnTo>
                  <a:lnTo>
                    <a:pt x="16" y="94"/>
                  </a:lnTo>
                  <a:lnTo>
                    <a:pt x="16" y="89"/>
                  </a:lnTo>
                  <a:lnTo>
                    <a:pt x="12" y="83"/>
                  </a:lnTo>
                  <a:lnTo>
                    <a:pt x="10" y="81"/>
                  </a:lnTo>
                  <a:lnTo>
                    <a:pt x="10" y="81"/>
                  </a:lnTo>
                  <a:lnTo>
                    <a:pt x="6" y="77"/>
                  </a:lnTo>
                  <a:lnTo>
                    <a:pt x="6" y="77"/>
                  </a:lnTo>
                  <a:lnTo>
                    <a:pt x="2" y="74"/>
                  </a:lnTo>
                  <a:lnTo>
                    <a:pt x="0" y="70"/>
                  </a:lnTo>
                  <a:lnTo>
                    <a:pt x="0" y="66"/>
                  </a:lnTo>
                  <a:lnTo>
                    <a:pt x="0" y="66"/>
                  </a:lnTo>
                  <a:lnTo>
                    <a:pt x="0" y="64"/>
                  </a:lnTo>
                  <a:lnTo>
                    <a:pt x="0" y="62"/>
                  </a:lnTo>
                  <a:lnTo>
                    <a:pt x="2" y="60"/>
                  </a:lnTo>
                  <a:lnTo>
                    <a:pt x="2" y="51"/>
                  </a:lnTo>
                  <a:lnTo>
                    <a:pt x="2" y="51"/>
                  </a:lnTo>
                  <a:lnTo>
                    <a:pt x="0" y="47"/>
                  </a:lnTo>
                  <a:lnTo>
                    <a:pt x="0" y="43"/>
                  </a:lnTo>
                  <a:lnTo>
                    <a:pt x="0" y="43"/>
                  </a:lnTo>
                  <a:lnTo>
                    <a:pt x="2" y="43"/>
                  </a:lnTo>
                  <a:lnTo>
                    <a:pt x="2" y="43"/>
                  </a:lnTo>
                  <a:lnTo>
                    <a:pt x="4" y="43"/>
                  </a:lnTo>
                  <a:lnTo>
                    <a:pt x="6" y="41"/>
                  </a:lnTo>
                  <a:lnTo>
                    <a:pt x="6" y="40"/>
                  </a:lnTo>
                  <a:lnTo>
                    <a:pt x="10" y="36"/>
                  </a:lnTo>
                  <a:lnTo>
                    <a:pt x="10" y="36"/>
                  </a:lnTo>
                  <a:lnTo>
                    <a:pt x="10" y="36"/>
                  </a:lnTo>
                  <a:close/>
                </a:path>
              </a:pathLst>
            </a:custGeom>
            <a:solidFill>
              <a:schemeClr val="bg1">
                <a:lumMod val="85000"/>
              </a:schemeClr>
            </a:solidFill>
            <a:ln w="635" cap="rnd">
              <a:solidFill>
                <a:schemeClr val="bg1">
                  <a:alpha val="17000"/>
                </a:schemeClr>
              </a:solidFill>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73" name="Freeform 373">
              <a:extLst>
                <a:ext uri="{FF2B5EF4-FFF2-40B4-BE49-F238E27FC236}">
                  <a16:creationId xmlns:a16="http://schemas.microsoft.com/office/drawing/2014/main" id="{360960CC-34B3-284A-8EDE-E02D2F1593D9}"/>
                </a:ext>
              </a:extLst>
            </p:cNvPr>
            <p:cNvSpPr>
              <a:spLocks/>
            </p:cNvSpPr>
            <p:nvPr userDrawn="1"/>
          </p:nvSpPr>
          <p:spPr bwMode="auto">
            <a:xfrm>
              <a:off x="3303014" y="3245183"/>
              <a:ext cx="216815" cy="176711"/>
            </a:xfrm>
            <a:custGeom>
              <a:avLst/>
              <a:gdLst>
                <a:gd name="T0" fmla="*/ 27 w 142"/>
                <a:gd name="T1" fmla="*/ 57 h 136"/>
                <a:gd name="T2" fmla="*/ 52 w 142"/>
                <a:gd name="T3" fmla="*/ 45 h 136"/>
                <a:gd name="T4" fmla="*/ 89 w 142"/>
                <a:gd name="T5" fmla="*/ 24 h 136"/>
                <a:gd name="T6" fmla="*/ 97 w 142"/>
                <a:gd name="T7" fmla="*/ 0 h 136"/>
                <a:gd name="T8" fmla="*/ 123 w 142"/>
                <a:gd name="T9" fmla="*/ 2 h 136"/>
                <a:gd name="T10" fmla="*/ 123 w 142"/>
                <a:gd name="T11" fmla="*/ 9 h 136"/>
                <a:gd name="T12" fmla="*/ 123 w 142"/>
                <a:gd name="T13" fmla="*/ 11 h 136"/>
                <a:gd name="T14" fmla="*/ 120 w 142"/>
                <a:gd name="T15" fmla="*/ 15 h 136"/>
                <a:gd name="T16" fmla="*/ 123 w 142"/>
                <a:gd name="T17" fmla="*/ 19 h 136"/>
                <a:gd name="T18" fmla="*/ 123 w 142"/>
                <a:gd name="T19" fmla="*/ 21 h 136"/>
                <a:gd name="T20" fmla="*/ 125 w 142"/>
                <a:gd name="T21" fmla="*/ 26 h 136"/>
                <a:gd name="T22" fmla="*/ 125 w 142"/>
                <a:gd name="T23" fmla="*/ 38 h 136"/>
                <a:gd name="T24" fmla="*/ 129 w 142"/>
                <a:gd name="T25" fmla="*/ 41 h 136"/>
                <a:gd name="T26" fmla="*/ 139 w 142"/>
                <a:gd name="T27" fmla="*/ 51 h 136"/>
                <a:gd name="T28" fmla="*/ 142 w 142"/>
                <a:gd name="T29" fmla="*/ 60 h 136"/>
                <a:gd name="T30" fmla="*/ 123 w 142"/>
                <a:gd name="T31" fmla="*/ 60 h 136"/>
                <a:gd name="T32" fmla="*/ 123 w 142"/>
                <a:gd name="T33" fmla="*/ 74 h 136"/>
                <a:gd name="T34" fmla="*/ 110 w 142"/>
                <a:gd name="T35" fmla="*/ 92 h 136"/>
                <a:gd name="T36" fmla="*/ 108 w 142"/>
                <a:gd name="T37" fmla="*/ 94 h 136"/>
                <a:gd name="T38" fmla="*/ 108 w 142"/>
                <a:gd name="T39" fmla="*/ 96 h 136"/>
                <a:gd name="T40" fmla="*/ 108 w 142"/>
                <a:gd name="T41" fmla="*/ 98 h 136"/>
                <a:gd name="T42" fmla="*/ 108 w 142"/>
                <a:gd name="T43" fmla="*/ 102 h 136"/>
                <a:gd name="T44" fmla="*/ 106 w 142"/>
                <a:gd name="T45" fmla="*/ 119 h 136"/>
                <a:gd name="T46" fmla="*/ 101 w 142"/>
                <a:gd name="T47" fmla="*/ 132 h 136"/>
                <a:gd name="T48" fmla="*/ 87 w 142"/>
                <a:gd name="T49" fmla="*/ 132 h 136"/>
                <a:gd name="T50" fmla="*/ 80 w 142"/>
                <a:gd name="T51" fmla="*/ 136 h 136"/>
                <a:gd name="T52" fmla="*/ 78 w 142"/>
                <a:gd name="T53" fmla="*/ 136 h 136"/>
                <a:gd name="T54" fmla="*/ 78 w 142"/>
                <a:gd name="T55" fmla="*/ 132 h 136"/>
                <a:gd name="T56" fmla="*/ 80 w 142"/>
                <a:gd name="T57" fmla="*/ 128 h 136"/>
                <a:gd name="T58" fmla="*/ 80 w 142"/>
                <a:gd name="T59" fmla="*/ 125 h 136"/>
                <a:gd name="T60" fmla="*/ 78 w 142"/>
                <a:gd name="T61" fmla="*/ 123 h 136"/>
                <a:gd name="T62" fmla="*/ 72 w 142"/>
                <a:gd name="T63" fmla="*/ 123 h 136"/>
                <a:gd name="T64" fmla="*/ 61 w 142"/>
                <a:gd name="T65" fmla="*/ 123 h 136"/>
                <a:gd name="T66" fmla="*/ 59 w 142"/>
                <a:gd name="T67" fmla="*/ 123 h 136"/>
                <a:gd name="T68" fmla="*/ 55 w 142"/>
                <a:gd name="T69" fmla="*/ 121 h 136"/>
                <a:gd name="T70" fmla="*/ 53 w 142"/>
                <a:gd name="T71" fmla="*/ 123 h 136"/>
                <a:gd name="T72" fmla="*/ 50 w 142"/>
                <a:gd name="T73" fmla="*/ 123 h 136"/>
                <a:gd name="T74" fmla="*/ 46 w 142"/>
                <a:gd name="T75" fmla="*/ 123 h 136"/>
                <a:gd name="T76" fmla="*/ 42 w 142"/>
                <a:gd name="T77" fmla="*/ 123 h 136"/>
                <a:gd name="T78" fmla="*/ 46 w 142"/>
                <a:gd name="T79" fmla="*/ 119 h 136"/>
                <a:gd name="T80" fmla="*/ 46 w 142"/>
                <a:gd name="T81" fmla="*/ 115 h 136"/>
                <a:gd name="T82" fmla="*/ 42 w 142"/>
                <a:gd name="T83" fmla="*/ 115 h 136"/>
                <a:gd name="T84" fmla="*/ 36 w 142"/>
                <a:gd name="T85" fmla="*/ 119 h 136"/>
                <a:gd name="T86" fmla="*/ 35 w 142"/>
                <a:gd name="T87" fmla="*/ 119 h 136"/>
                <a:gd name="T88" fmla="*/ 31 w 142"/>
                <a:gd name="T89" fmla="*/ 117 h 136"/>
                <a:gd name="T90" fmla="*/ 25 w 142"/>
                <a:gd name="T91" fmla="*/ 115 h 136"/>
                <a:gd name="T92" fmla="*/ 19 w 142"/>
                <a:gd name="T93" fmla="*/ 108 h 136"/>
                <a:gd name="T94" fmla="*/ 16 w 142"/>
                <a:gd name="T95" fmla="*/ 89 h 136"/>
                <a:gd name="T96" fmla="*/ 10 w 142"/>
                <a:gd name="T97" fmla="*/ 81 h 136"/>
                <a:gd name="T98" fmla="*/ 6 w 142"/>
                <a:gd name="T99" fmla="*/ 77 h 136"/>
                <a:gd name="T100" fmla="*/ 2 w 142"/>
                <a:gd name="T101" fmla="*/ 74 h 136"/>
                <a:gd name="T102" fmla="*/ 0 w 142"/>
                <a:gd name="T103" fmla="*/ 66 h 136"/>
                <a:gd name="T104" fmla="*/ 0 w 142"/>
                <a:gd name="T105" fmla="*/ 64 h 136"/>
                <a:gd name="T106" fmla="*/ 2 w 142"/>
                <a:gd name="T107" fmla="*/ 60 h 136"/>
                <a:gd name="T108" fmla="*/ 2 w 142"/>
                <a:gd name="T109" fmla="*/ 51 h 136"/>
                <a:gd name="T110" fmla="*/ 0 w 142"/>
                <a:gd name="T111" fmla="*/ 43 h 136"/>
                <a:gd name="T112" fmla="*/ 2 w 142"/>
                <a:gd name="T113" fmla="*/ 43 h 136"/>
                <a:gd name="T114" fmla="*/ 4 w 142"/>
                <a:gd name="T115" fmla="*/ 43 h 136"/>
                <a:gd name="T116" fmla="*/ 6 w 142"/>
                <a:gd name="T117" fmla="*/ 40 h 136"/>
                <a:gd name="T118" fmla="*/ 10 w 142"/>
                <a:gd name="T119" fmla="*/ 36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42" h="136">
                  <a:moveTo>
                    <a:pt x="10" y="36"/>
                  </a:moveTo>
                  <a:lnTo>
                    <a:pt x="27" y="57"/>
                  </a:lnTo>
                  <a:lnTo>
                    <a:pt x="40" y="53"/>
                  </a:lnTo>
                  <a:lnTo>
                    <a:pt x="52" y="45"/>
                  </a:lnTo>
                  <a:lnTo>
                    <a:pt x="80" y="43"/>
                  </a:lnTo>
                  <a:lnTo>
                    <a:pt x="89" y="24"/>
                  </a:lnTo>
                  <a:lnTo>
                    <a:pt x="97" y="15"/>
                  </a:lnTo>
                  <a:lnTo>
                    <a:pt x="97" y="0"/>
                  </a:lnTo>
                  <a:lnTo>
                    <a:pt x="123" y="2"/>
                  </a:lnTo>
                  <a:lnTo>
                    <a:pt x="123" y="2"/>
                  </a:lnTo>
                  <a:lnTo>
                    <a:pt x="123" y="5"/>
                  </a:lnTo>
                  <a:lnTo>
                    <a:pt x="123" y="9"/>
                  </a:lnTo>
                  <a:lnTo>
                    <a:pt x="123" y="11"/>
                  </a:lnTo>
                  <a:lnTo>
                    <a:pt x="123" y="11"/>
                  </a:lnTo>
                  <a:lnTo>
                    <a:pt x="120" y="15"/>
                  </a:lnTo>
                  <a:lnTo>
                    <a:pt x="120" y="15"/>
                  </a:lnTo>
                  <a:lnTo>
                    <a:pt x="122" y="17"/>
                  </a:lnTo>
                  <a:lnTo>
                    <a:pt x="123" y="19"/>
                  </a:lnTo>
                  <a:lnTo>
                    <a:pt x="123" y="21"/>
                  </a:lnTo>
                  <a:lnTo>
                    <a:pt x="123" y="21"/>
                  </a:lnTo>
                  <a:lnTo>
                    <a:pt x="123" y="24"/>
                  </a:lnTo>
                  <a:lnTo>
                    <a:pt x="125" y="26"/>
                  </a:lnTo>
                  <a:lnTo>
                    <a:pt x="127" y="28"/>
                  </a:lnTo>
                  <a:lnTo>
                    <a:pt x="125" y="38"/>
                  </a:lnTo>
                  <a:lnTo>
                    <a:pt x="125" y="38"/>
                  </a:lnTo>
                  <a:lnTo>
                    <a:pt x="129" y="41"/>
                  </a:lnTo>
                  <a:lnTo>
                    <a:pt x="129" y="41"/>
                  </a:lnTo>
                  <a:lnTo>
                    <a:pt x="139" y="51"/>
                  </a:lnTo>
                  <a:lnTo>
                    <a:pt x="139" y="57"/>
                  </a:lnTo>
                  <a:lnTo>
                    <a:pt x="142" y="60"/>
                  </a:lnTo>
                  <a:lnTo>
                    <a:pt x="131" y="58"/>
                  </a:lnTo>
                  <a:lnTo>
                    <a:pt x="123" y="60"/>
                  </a:lnTo>
                  <a:lnTo>
                    <a:pt x="123" y="64"/>
                  </a:lnTo>
                  <a:lnTo>
                    <a:pt x="123" y="74"/>
                  </a:lnTo>
                  <a:lnTo>
                    <a:pt x="120" y="81"/>
                  </a:lnTo>
                  <a:lnTo>
                    <a:pt x="110" y="92"/>
                  </a:lnTo>
                  <a:lnTo>
                    <a:pt x="110" y="92"/>
                  </a:lnTo>
                  <a:lnTo>
                    <a:pt x="108" y="94"/>
                  </a:lnTo>
                  <a:lnTo>
                    <a:pt x="106" y="94"/>
                  </a:lnTo>
                  <a:lnTo>
                    <a:pt x="108" y="96"/>
                  </a:lnTo>
                  <a:lnTo>
                    <a:pt x="108" y="96"/>
                  </a:lnTo>
                  <a:lnTo>
                    <a:pt x="108" y="98"/>
                  </a:lnTo>
                  <a:lnTo>
                    <a:pt x="108" y="102"/>
                  </a:lnTo>
                  <a:lnTo>
                    <a:pt x="108" y="102"/>
                  </a:lnTo>
                  <a:lnTo>
                    <a:pt x="106" y="111"/>
                  </a:lnTo>
                  <a:lnTo>
                    <a:pt x="106" y="119"/>
                  </a:lnTo>
                  <a:lnTo>
                    <a:pt x="106" y="128"/>
                  </a:lnTo>
                  <a:lnTo>
                    <a:pt x="101" y="132"/>
                  </a:lnTo>
                  <a:lnTo>
                    <a:pt x="95" y="132"/>
                  </a:lnTo>
                  <a:lnTo>
                    <a:pt x="87" y="132"/>
                  </a:lnTo>
                  <a:lnTo>
                    <a:pt x="84" y="136"/>
                  </a:lnTo>
                  <a:lnTo>
                    <a:pt x="80" y="136"/>
                  </a:lnTo>
                  <a:lnTo>
                    <a:pt x="80" y="136"/>
                  </a:lnTo>
                  <a:lnTo>
                    <a:pt x="78" y="136"/>
                  </a:lnTo>
                  <a:lnTo>
                    <a:pt x="76" y="134"/>
                  </a:lnTo>
                  <a:lnTo>
                    <a:pt x="78" y="132"/>
                  </a:lnTo>
                  <a:lnTo>
                    <a:pt x="78" y="132"/>
                  </a:lnTo>
                  <a:lnTo>
                    <a:pt x="80" y="128"/>
                  </a:lnTo>
                  <a:lnTo>
                    <a:pt x="80" y="127"/>
                  </a:lnTo>
                  <a:lnTo>
                    <a:pt x="80" y="125"/>
                  </a:lnTo>
                  <a:lnTo>
                    <a:pt x="80" y="125"/>
                  </a:lnTo>
                  <a:lnTo>
                    <a:pt x="78" y="123"/>
                  </a:lnTo>
                  <a:lnTo>
                    <a:pt x="72" y="123"/>
                  </a:lnTo>
                  <a:lnTo>
                    <a:pt x="72" y="123"/>
                  </a:lnTo>
                  <a:lnTo>
                    <a:pt x="69" y="123"/>
                  </a:lnTo>
                  <a:lnTo>
                    <a:pt x="61" y="123"/>
                  </a:lnTo>
                  <a:lnTo>
                    <a:pt x="59" y="123"/>
                  </a:lnTo>
                  <a:lnTo>
                    <a:pt x="59" y="123"/>
                  </a:lnTo>
                  <a:lnTo>
                    <a:pt x="57" y="121"/>
                  </a:lnTo>
                  <a:lnTo>
                    <a:pt x="55" y="121"/>
                  </a:lnTo>
                  <a:lnTo>
                    <a:pt x="53" y="123"/>
                  </a:lnTo>
                  <a:lnTo>
                    <a:pt x="53" y="123"/>
                  </a:lnTo>
                  <a:lnTo>
                    <a:pt x="52" y="123"/>
                  </a:lnTo>
                  <a:lnTo>
                    <a:pt x="50" y="123"/>
                  </a:lnTo>
                  <a:lnTo>
                    <a:pt x="46" y="123"/>
                  </a:lnTo>
                  <a:lnTo>
                    <a:pt x="46" y="123"/>
                  </a:lnTo>
                  <a:lnTo>
                    <a:pt x="42" y="123"/>
                  </a:lnTo>
                  <a:lnTo>
                    <a:pt x="42" y="123"/>
                  </a:lnTo>
                  <a:lnTo>
                    <a:pt x="46" y="119"/>
                  </a:lnTo>
                  <a:lnTo>
                    <a:pt x="46" y="119"/>
                  </a:lnTo>
                  <a:lnTo>
                    <a:pt x="46" y="117"/>
                  </a:lnTo>
                  <a:lnTo>
                    <a:pt x="46" y="115"/>
                  </a:lnTo>
                  <a:lnTo>
                    <a:pt x="42" y="115"/>
                  </a:lnTo>
                  <a:lnTo>
                    <a:pt x="42" y="115"/>
                  </a:lnTo>
                  <a:lnTo>
                    <a:pt x="38" y="115"/>
                  </a:lnTo>
                  <a:lnTo>
                    <a:pt x="36" y="119"/>
                  </a:lnTo>
                  <a:lnTo>
                    <a:pt x="35" y="119"/>
                  </a:lnTo>
                  <a:lnTo>
                    <a:pt x="35" y="119"/>
                  </a:lnTo>
                  <a:lnTo>
                    <a:pt x="35" y="119"/>
                  </a:lnTo>
                  <a:lnTo>
                    <a:pt x="31" y="117"/>
                  </a:lnTo>
                  <a:lnTo>
                    <a:pt x="29" y="115"/>
                  </a:lnTo>
                  <a:lnTo>
                    <a:pt x="25" y="115"/>
                  </a:lnTo>
                  <a:lnTo>
                    <a:pt x="19" y="115"/>
                  </a:lnTo>
                  <a:lnTo>
                    <a:pt x="19" y="108"/>
                  </a:lnTo>
                  <a:lnTo>
                    <a:pt x="16" y="94"/>
                  </a:lnTo>
                  <a:lnTo>
                    <a:pt x="16" y="89"/>
                  </a:lnTo>
                  <a:lnTo>
                    <a:pt x="12" y="83"/>
                  </a:lnTo>
                  <a:lnTo>
                    <a:pt x="10" y="81"/>
                  </a:lnTo>
                  <a:lnTo>
                    <a:pt x="10" y="81"/>
                  </a:lnTo>
                  <a:lnTo>
                    <a:pt x="6" y="77"/>
                  </a:lnTo>
                  <a:lnTo>
                    <a:pt x="6" y="77"/>
                  </a:lnTo>
                  <a:lnTo>
                    <a:pt x="2" y="74"/>
                  </a:lnTo>
                  <a:lnTo>
                    <a:pt x="0" y="70"/>
                  </a:lnTo>
                  <a:lnTo>
                    <a:pt x="0" y="66"/>
                  </a:lnTo>
                  <a:lnTo>
                    <a:pt x="0" y="66"/>
                  </a:lnTo>
                  <a:lnTo>
                    <a:pt x="0" y="64"/>
                  </a:lnTo>
                  <a:lnTo>
                    <a:pt x="0" y="62"/>
                  </a:lnTo>
                  <a:lnTo>
                    <a:pt x="2" y="60"/>
                  </a:lnTo>
                  <a:lnTo>
                    <a:pt x="2" y="51"/>
                  </a:lnTo>
                  <a:lnTo>
                    <a:pt x="2" y="51"/>
                  </a:lnTo>
                  <a:lnTo>
                    <a:pt x="0" y="47"/>
                  </a:lnTo>
                  <a:lnTo>
                    <a:pt x="0" y="43"/>
                  </a:lnTo>
                  <a:lnTo>
                    <a:pt x="0" y="43"/>
                  </a:lnTo>
                  <a:lnTo>
                    <a:pt x="2" y="43"/>
                  </a:lnTo>
                  <a:lnTo>
                    <a:pt x="2" y="43"/>
                  </a:lnTo>
                  <a:lnTo>
                    <a:pt x="4" y="43"/>
                  </a:lnTo>
                  <a:lnTo>
                    <a:pt x="6" y="41"/>
                  </a:lnTo>
                  <a:lnTo>
                    <a:pt x="6" y="40"/>
                  </a:lnTo>
                  <a:lnTo>
                    <a:pt x="10" y="36"/>
                  </a:lnTo>
                  <a:lnTo>
                    <a:pt x="10" y="36"/>
                  </a:lnTo>
                  <a:lnTo>
                    <a:pt x="10" y="36"/>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74" name="Freeform 374">
              <a:extLst>
                <a:ext uri="{FF2B5EF4-FFF2-40B4-BE49-F238E27FC236}">
                  <a16:creationId xmlns:a16="http://schemas.microsoft.com/office/drawing/2014/main" id="{30415CB9-75F9-FC44-8B89-334D1F8B3A88}"/>
                </a:ext>
              </a:extLst>
            </p:cNvPr>
            <p:cNvSpPr>
              <a:spLocks/>
            </p:cNvSpPr>
            <p:nvPr userDrawn="1"/>
          </p:nvSpPr>
          <p:spPr bwMode="auto">
            <a:xfrm>
              <a:off x="3454173" y="3507651"/>
              <a:ext cx="16796" cy="16892"/>
            </a:xfrm>
            <a:custGeom>
              <a:avLst/>
              <a:gdLst>
                <a:gd name="T0" fmla="*/ 4 w 11"/>
                <a:gd name="T1" fmla="*/ 0 h 13"/>
                <a:gd name="T2" fmla="*/ 0 w 11"/>
                <a:gd name="T3" fmla="*/ 8 h 13"/>
                <a:gd name="T4" fmla="*/ 6 w 11"/>
                <a:gd name="T5" fmla="*/ 13 h 13"/>
                <a:gd name="T6" fmla="*/ 11 w 11"/>
                <a:gd name="T7" fmla="*/ 8 h 13"/>
                <a:gd name="T8" fmla="*/ 11 w 11"/>
                <a:gd name="T9" fmla="*/ 8 h 13"/>
                <a:gd name="T10" fmla="*/ 6 w 11"/>
                <a:gd name="T11" fmla="*/ 4 h 13"/>
                <a:gd name="T12" fmla="*/ 4 w 11"/>
                <a:gd name="T13" fmla="*/ 2 h 13"/>
                <a:gd name="T14" fmla="*/ 4 w 11"/>
                <a:gd name="T15" fmla="*/ 2 h 13"/>
                <a:gd name="T16" fmla="*/ 4 w 11"/>
                <a:gd name="T17" fmla="*/ 0 h 13"/>
                <a:gd name="T18" fmla="*/ 4 w 11"/>
                <a:gd name="T19" fmla="*/ 0 h 13"/>
                <a:gd name="T20" fmla="*/ 4 w 11"/>
                <a:gd name="T21" fmla="*/ 0 h 13"/>
                <a:gd name="T22" fmla="*/ 4 w 11"/>
                <a:gd name="T23"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 h="13">
                  <a:moveTo>
                    <a:pt x="4" y="0"/>
                  </a:moveTo>
                  <a:lnTo>
                    <a:pt x="0" y="8"/>
                  </a:lnTo>
                  <a:lnTo>
                    <a:pt x="6" y="13"/>
                  </a:lnTo>
                  <a:lnTo>
                    <a:pt x="11" y="8"/>
                  </a:lnTo>
                  <a:lnTo>
                    <a:pt x="11" y="8"/>
                  </a:lnTo>
                  <a:lnTo>
                    <a:pt x="6" y="4"/>
                  </a:lnTo>
                  <a:lnTo>
                    <a:pt x="4" y="2"/>
                  </a:lnTo>
                  <a:lnTo>
                    <a:pt x="4" y="2"/>
                  </a:lnTo>
                  <a:lnTo>
                    <a:pt x="4" y="0"/>
                  </a:lnTo>
                  <a:lnTo>
                    <a:pt x="4" y="0"/>
                  </a:lnTo>
                  <a:lnTo>
                    <a:pt x="4" y="0"/>
                  </a:lnTo>
                  <a:lnTo>
                    <a:pt x="4" y="0"/>
                  </a:lnTo>
                  <a:close/>
                </a:path>
              </a:pathLst>
            </a:custGeom>
            <a:solidFill>
              <a:schemeClr val="bg1">
                <a:lumMod val="85000"/>
              </a:schemeClr>
            </a:solidFill>
            <a:ln w="635" cap="rnd">
              <a:solidFill>
                <a:schemeClr val="bg1">
                  <a:alpha val="17000"/>
                </a:schemeClr>
              </a:solidFill>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75" name="Freeform 375">
              <a:extLst>
                <a:ext uri="{FF2B5EF4-FFF2-40B4-BE49-F238E27FC236}">
                  <a16:creationId xmlns:a16="http://schemas.microsoft.com/office/drawing/2014/main" id="{B185F2ED-61C9-FA4E-887C-D9149C196DEB}"/>
                </a:ext>
              </a:extLst>
            </p:cNvPr>
            <p:cNvSpPr>
              <a:spLocks/>
            </p:cNvSpPr>
            <p:nvPr userDrawn="1"/>
          </p:nvSpPr>
          <p:spPr bwMode="auto">
            <a:xfrm>
              <a:off x="3454173" y="3507651"/>
              <a:ext cx="16796" cy="16892"/>
            </a:xfrm>
            <a:custGeom>
              <a:avLst/>
              <a:gdLst>
                <a:gd name="T0" fmla="*/ 4 w 11"/>
                <a:gd name="T1" fmla="*/ 0 h 13"/>
                <a:gd name="T2" fmla="*/ 0 w 11"/>
                <a:gd name="T3" fmla="*/ 8 h 13"/>
                <a:gd name="T4" fmla="*/ 6 w 11"/>
                <a:gd name="T5" fmla="*/ 13 h 13"/>
                <a:gd name="T6" fmla="*/ 11 w 11"/>
                <a:gd name="T7" fmla="*/ 8 h 13"/>
                <a:gd name="T8" fmla="*/ 11 w 11"/>
                <a:gd name="T9" fmla="*/ 8 h 13"/>
                <a:gd name="T10" fmla="*/ 6 w 11"/>
                <a:gd name="T11" fmla="*/ 4 h 13"/>
                <a:gd name="T12" fmla="*/ 4 w 11"/>
                <a:gd name="T13" fmla="*/ 2 h 13"/>
                <a:gd name="T14" fmla="*/ 4 w 11"/>
                <a:gd name="T15" fmla="*/ 2 h 13"/>
                <a:gd name="T16" fmla="*/ 4 w 11"/>
                <a:gd name="T17" fmla="*/ 0 h 13"/>
                <a:gd name="T18" fmla="*/ 4 w 11"/>
                <a:gd name="T19" fmla="*/ 0 h 13"/>
                <a:gd name="T20" fmla="*/ 4 w 11"/>
                <a:gd name="T21" fmla="*/ 0 h 13"/>
                <a:gd name="T22" fmla="*/ 4 w 11"/>
                <a:gd name="T23"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 h="13">
                  <a:moveTo>
                    <a:pt x="4" y="0"/>
                  </a:moveTo>
                  <a:lnTo>
                    <a:pt x="0" y="8"/>
                  </a:lnTo>
                  <a:lnTo>
                    <a:pt x="6" y="13"/>
                  </a:lnTo>
                  <a:lnTo>
                    <a:pt x="11" y="8"/>
                  </a:lnTo>
                  <a:lnTo>
                    <a:pt x="11" y="8"/>
                  </a:lnTo>
                  <a:lnTo>
                    <a:pt x="6" y="4"/>
                  </a:lnTo>
                  <a:lnTo>
                    <a:pt x="4" y="2"/>
                  </a:lnTo>
                  <a:lnTo>
                    <a:pt x="4" y="2"/>
                  </a:lnTo>
                  <a:lnTo>
                    <a:pt x="4" y="0"/>
                  </a:lnTo>
                  <a:lnTo>
                    <a:pt x="4" y="0"/>
                  </a:lnTo>
                  <a:lnTo>
                    <a:pt x="4" y="0"/>
                  </a:lnTo>
                  <a:lnTo>
                    <a:pt x="4" y="0"/>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76" name="Freeform 376">
              <a:extLst>
                <a:ext uri="{FF2B5EF4-FFF2-40B4-BE49-F238E27FC236}">
                  <a16:creationId xmlns:a16="http://schemas.microsoft.com/office/drawing/2014/main" id="{93BDC313-9A02-B645-BD67-0EA7F8617C87}"/>
                </a:ext>
              </a:extLst>
            </p:cNvPr>
            <p:cNvSpPr>
              <a:spLocks/>
            </p:cNvSpPr>
            <p:nvPr userDrawn="1"/>
          </p:nvSpPr>
          <p:spPr bwMode="auto">
            <a:xfrm>
              <a:off x="3474023" y="3512848"/>
              <a:ext cx="19849" cy="14293"/>
            </a:xfrm>
            <a:custGeom>
              <a:avLst/>
              <a:gdLst>
                <a:gd name="T0" fmla="*/ 8 w 13"/>
                <a:gd name="T1" fmla="*/ 0 h 11"/>
                <a:gd name="T2" fmla="*/ 13 w 13"/>
                <a:gd name="T3" fmla="*/ 6 h 11"/>
                <a:gd name="T4" fmla="*/ 10 w 13"/>
                <a:gd name="T5" fmla="*/ 11 h 11"/>
                <a:gd name="T6" fmla="*/ 0 w 13"/>
                <a:gd name="T7" fmla="*/ 11 h 11"/>
                <a:gd name="T8" fmla="*/ 4 w 13"/>
                <a:gd name="T9" fmla="*/ 4 h 11"/>
                <a:gd name="T10" fmla="*/ 8 w 13"/>
                <a:gd name="T11" fmla="*/ 0 h 11"/>
                <a:gd name="T12" fmla="*/ 8 w 13"/>
                <a:gd name="T13" fmla="*/ 0 h 11"/>
                <a:gd name="T14" fmla="*/ 8 w 13"/>
                <a:gd name="T15" fmla="*/ 0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11">
                  <a:moveTo>
                    <a:pt x="8" y="0"/>
                  </a:moveTo>
                  <a:lnTo>
                    <a:pt x="13" y="6"/>
                  </a:lnTo>
                  <a:lnTo>
                    <a:pt x="10" y="11"/>
                  </a:lnTo>
                  <a:lnTo>
                    <a:pt x="0" y="11"/>
                  </a:lnTo>
                  <a:lnTo>
                    <a:pt x="4" y="4"/>
                  </a:lnTo>
                  <a:lnTo>
                    <a:pt x="8" y="0"/>
                  </a:lnTo>
                  <a:lnTo>
                    <a:pt x="8" y="0"/>
                  </a:lnTo>
                  <a:lnTo>
                    <a:pt x="8" y="0"/>
                  </a:lnTo>
                  <a:close/>
                </a:path>
              </a:pathLst>
            </a:custGeom>
            <a:solidFill>
              <a:schemeClr val="bg1">
                <a:lumMod val="85000"/>
              </a:schemeClr>
            </a:solidFill>
            <a:ln w="635" cap="rnd">
              <a:solidFill>
                <a:schemeClr val="bg1">
                  <a:alpha val="17000"/>
                </a:schemeClr>
              </a:solidFill>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77" name="Freeform 377">
              <a:extLst>
                <a:ext uri="{FF2B5EF4-FFF2-40B4-BE49-F238E27FC236}">
                  <a16:creationId xmlns:a16="http://schemas.microsoft.com/office/drawing/2014/main" id="{B9CBD923-AD95-5642-9888-397CCD0FBA09}"/>
                </a:ext>
              </a:extLst>
            </p:cNvPr>
            <p:cNvSpPr>
              <a:spLocks/>
            </p:cNvSpPr>
            <p:nvPr userDrawn="1"/>
          </p:nvSpPr>
          <p:spPr bwMode="auto">
            <a:xfrm>
              <a:off x="3474023" y="3512848"/>
              <a:ext cx="19849" cy="14293"/>
            </a:xfrm>
            <a:custGeom>
              <a:avLst/>
              <a:gdLst>
                <a:gd name="T0" fmla="*/ 8 w 13"/>
                <a:gd name="T1" fmla="*/ 0 h 11"/>
                <a:gd name="T2" fmla="*/ 13 w 13"/>
                <a:gd name="T3" fmla="*/ 6 h 11"/>
                <a:gd name="T4" fmla="*/ 10 w 13"/>
                <a:gd name="T5" fmla="*/ 11 h 11"/>
                <a:gd name="T6" fmla="*/ 0 w 13"/>
                <a:gd name="T7" fmla="*/ 11 h 11"/>
                <a:gd name="T8" fmla="*/ 4 w 13"/>
                <a:gd name="T9" fmla="*/ 4 h 11"/>
                <a:gd name="T10" fmla="*/ 8 w 13"/>
                <a:gd name="T11" fmla="*/ 0 h 11"/>
                <a:gd name="T12" fmla="*/ 8 w 13"/>
                <a:gd name="T13" fmla="*/ 0 h 11"/>
                <a:gd name="T14" fmla="*/ 8 w 13"/>
                <a:gd name="T15" fmla="*/ 0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11">
                  <a:moveTo>
                    <a:pt x="8" y="0"/>
                  </a:moveTo>
                  <a:lnTo>
                    <a:pt x="13" y="6"/>
                  </a:lnTo>
                  <a:lnTo>
                    <a:pt x="10" y="11"/>
                  </a:lnTo>
                  <a:lnTo>
                    <a:pt x="0" y="11"/>
                  </a:lnTo>
                  <a:lnTo>
                    <a:pt x="4" y="4"/>
                  </a:lnTo>
                  <a:lnTo>
                    <a:pt x="8" y="0"/>
                  </a:lnTo>
                  <a:lnTo>
                    <a:pt x="8" y="0"/>
                  </a:lnTo>
                  <a:lnTo>
                    <a:pt x="8" y="0"/>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78" name="Freeform 378">
              <a:extLst>
                <a:ext uri="{FF2B5EF4-FFF2-40B4-BE49-F238E27FC236}">
                  <a16:creationId xmlns:a16="http://schemas.microsoft.com/office/drawing/2014/main" id="{7E07ABB2-8829-D040-AA30-0522A000A192}"/>
                </a:ext>
              </a:extLst>
            </p:cNvPr>
            <p:cNvSpPr>
              <a:spLocks/>
            </p:cNvSpPr>
            <p:nvPr userDrawn="1"/>
          </p:nvSpPr>
          <p:spPr bwMode="auto">
            <a:xfrm>
              <a:off x="3503033" y="3507651"/>
              <a:ext cx="16796" cy="12993"/>
            </a:xfrm>
            <a:custGeom>
              <a:avLst/>
              <a:gdLst>
                <a:gd name="T0" fmla="*/ 0 w 11"/>
                <a:gd name="T1" fmla="*/ 0 h 10"/>
                <a:gd name="T2" fmla="*/ 4 w 11"/>
                <a:gd name="T3" fmla="*/ 8 h 10"/>
                <a:gd name="T4" fmla="*/ 9 w 11"/>
                <a:gd name="T5" fmla="*/ 10 h 10"/>
                <a:gd name="T6" fmla="*/ 11 w 11"/>
                <a:gd name="T7" fmla="*/ 8 h 10"/>
                <a:gd name="T8" fmla="*/ 11 w 11"/>
                <a:gd name="T9" fmla="*/ 2 h 10"/>
                <a:gd name="T10" fmla="*/ 0 w 11"/>
                <a:gd name="T11" fmla="*/ 0 h 10"/>
                <a:gd name="T12" fmla="*/ 0 w 11"/>
                <a:gd name="T13" fmla="*/ 0 h 10"/>
                <a:gd name="T14" fmla="*/ 0 w 11"/>
                <a:gd name="T15" fmla="*/ 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10">
                  <a:moveTo>
                    <a:pt x="0" y="0"/>
                  </a:moveTo>
                  <a:lnTo>
                    <a:pt x="4" y="8"/>
                  </a:lnTo>
                  <a:lnTo>
                    <a:pt x="9" y="10"/>
                  </a:lnTo>
                  <a:lnTo>
                    <a:pt x="11" y="8"/>
                  </a:lnTo>
                  <a:lnTo>
                    <a:pt x="11" y="2"/>
                  </a:lnTo>
                  <a:lnTo>
                    <a:pt x="0" y="0"/>
                  </a:lnTo>
                  <a:lnTo>
                    <a:pt x="0" y="0"/>
                  </a:lnTo>
                  <a:lnTo>
                    <a:pt x="0" y="0"/>
                  </a:lnTo>
                  <a:close/>
                </a:path>
              </a:pathLst>
            </a:custGeom>
            <a:solidFill>
              <a:schemeClr val="bg1">
                <a:lumMod val="85000"/>
              </a:schemeClr>
            </a:solidFill>
            <a:ln w="635" cap="rnd">
              <a:solidFill>
                <a:schemeClr val="bg1">
                  <a:alpha val="17000"/>
                </a:schemeClr>
              </a:solidFill>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79" name="Freeform 379">
              <a:extLst>
                <a:ext uri="{FF2B5EF4-FFF2-40B4-BE49-F238E27FC236}">
                  <a16:creationId xmlns:a16="http://schemas.microsoft.com/office/drawing/2014/main" id="{7D8C3C9A-0E32-2B4B-9140-9C75C508DE05}"/>
                </a:ext>
              </a:extLst>
            </p:cNvPr>
            <p:cNvSpPr>
              <a:spLocks/>
            </p:cNvSpPr>
            <p:nvPr userDrawn="1"/>
          </p:nvSpPr>
          <p:spPr bwMode="auto">
            <a:xfrm>
              <a:off x="3503033" y="3507651"/>
              <a:ext cx="16796" cy="12993"/>
            </a:xfrm>
            <a:custGeom>
              <a:avLst/>
              <a:gdLst>
                <a:gd name="T0" fmla="*/ 0 w 11"/>
                <a:gd name="T1" fmla="*/ 0 h 10"/>
                <a:gd name="T2" fmla="*/ 4 w 11"/>
                <a:gd name="T3" fmla="*/ 8 h 10"/>
                <a:gd name="T4" fmla="*/ 9 w 11"/>
                <a:gd name="T5" fmla="*/ 10 h 10"/>
                <a:gd name="T6" fmla="*/ 11 w 11"/>
                <a:gd name="T7" fmla="*/ 8 h 10"/>
                <a:gd name="T8" fmla="*/ 11 w 11"/>
                <a:gd name="T9" fmla="*/ 2 h 10"/>
                <a:gd name="T10" fmla="*/ 0 w 11"/>
                <a:gd name="T11" fmla="*/ 0 h 10"/>
                <a:gd name="T12" fmla="*/ 0 w 11"/>
                <a:gd name="T13" fmla="*/ 0 h 10"/>
                <a:gd name="T14" fmla="*/ 0 w 11"/>
                <a:gd name="T15" fmla="*/ 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10">
                  <a:moveTo>
                    <a:pt x="0" y="0"/>
                  </a:moveTo>
                  <a:lnTo>
                    <a:pt x="4" y="8"/>
                  </a:lnTo>
                  <a:lnTo>
                    <a:pt x="9" y="10"/>
                  </a:lnTo>
                  <a:lnTo>
                    <a:pt x="11" y="8"/>
                  </a:lnTo>
                  <a:lnTo>
                    <a:pt x="11" y="2"/>
                  </a:lnTo>
                  <a:lnTo>
                    <a:pt x="0" y="0"/>
                  </a:lnTo>
                  <a:lnTo>
                    <a:pt x="0" y="0"/>
                  </a:lnTo>
                  <a:lnTo>
                    <a:pt x="0" y="0"/>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80" name="Freeform 380">
              <a:extLst>
                <a:ext uri="{FF2B5EF4-FFF2-40B4-BE49-F238E27FC236}">
                  <a16:creationId xmlns:a16="http://schemas.microsoft.com/office/drawing/2014/main" id="{4A0F343F-B320-824C-A512-AC19CA8D822A}"/>
                </a:ext>
              </a:extLst>
            </p:cNvPr>
            <p:cNvSpPr>
              <a:spLocks/>
            </p:cNvSpPr>
            <p:nvPr userDrawn="1"/>
          </p:nvSpPr>
          <p:spPr bwMode="auto">
            <a:xfrm>
              <a:off x="3538151" y="3502453"/>
              <a:ext cx="117569" cy="18191"/>
            </a:xfrm>
            <a:custGeom>
              <a:avLst/>
              <a:gdLst>
                <a:gd name="T0" fmla="*/ 7 w 77"/>
                <a:gd name="T1" fmla="*/ 6 h 14"/>
                <a:gd name="T2" fmla="*/ 7 w 77"/>
                <a:gd name="T3" fmla="*/ 6 h 14"/>
                <a:gd name="T4" fmla="*/ 2 w 77"/>
                <a:gd name="T5" fmla="*/ 10 h 14"/>
                <a:gd name="T6" fmla="*/ 0 w 77"/>
                <a:gd name="T7" fmla="*/ 12 h 14"/>
                <a:gd name="T8" fmla="*/ 0 w 77"/>
                <a:gd name="T9" fmla="*/ 12 h 14"/>
                <a:gd name="T10" fmla="*/ 2 w 77"/>
                <a:gd name="T11" fmla="*/ 12 h 14"/>
                <a:gd name="T12" fmla="*/ 2 w 77"/>
                <a:gd name="T13" fmla="*/ 12 h 14"/>
                <a:gd name="T14" fmla="*/ 11 w 77"/>
                <a:gd name="T15" fmla="*/ 12 h 14"/>
                <a:gd name="T16" fmla="*/ 11 w 77"/>
                <a:gd name="T17" fmla="*/ 12 h 14"/>
                <a:gd name="T18" fmla="*/ 15 w 77"/>
                <a:gd name="T19" fmla="*/ 14 h 14"/>
                <a:gd name="T20" fmla="*/ 20 w 77"/>
                <a:gd name="T21" fmla="*/ 14 h 14"/>
                <a:gd name="T22" fmla="*/ 20 w 77"/>
                <a:gd name="T23" fmla="*/ 14 h 14"/>
                <a:gd name="T24" fmla="*/ 24 w 77"/>
                <a:gd name="T25" fmla="*/ 14 h 14"/>
                <a:gd name="T26" fmla="*/ 26 w 77"/>
                <a:gd name="T27" fmla="*/ 14 h 14"/>
                <a:gd name="T28" fmla="*/ 26 w 77"/>
                <a:gd name="T29" fmla="*/ 14 h 14"/>
                <a:gd name="T30" fmla="*/ 30 w 77"/>
                <a:gd name="T31" fmla="*/ 14 h 14"/>
                <a:gd name="T32" fmla="*/ 30 w 77"/>
                <a:gd name="T33" fmla="*/ 14 h 14"/>
                <a:gd name="T34" fmla="*/ 30 w 77"/>
                <a:gd name="T35" fmla="*/ 12 h 14"/>
                <a:gd name="T36" fmla="*/ 36 w 77"/>
                <a:gd name="T37" fmla="*/ 12 h 14"/>
                <a:gd name="T38" fmla="*/ 36 w 77"/>
                <a:gd name="T39" fmla="*/ 12 h 14"/>
                <a:gd name="T40" fmla="*/ 38 w 77"/>
                <a:gd name="T41" fmla="*/ 12 h 14"/>
                <a:gd name="T42" fmla="*/ 41 w 77"/>
                <a:gd name="T43" fmla="*/ 10 h 14"/>
                <a:gd name="T44" fmla="*/ 41 w 77"/>
                <a:gd name="T45" fmla="*/ 8 h 14"/>
                <a:gd name="T46" fmla="*/ 41 w 77"/>
                <a:gd name="T47" fmla="*/ 8 h 14"/>
                <a:gd name="T48" fmla="*/ 45 w 77"/>
                <a:gd name="T49" fmla="*/ 6 h 14"/>
                <a:gd name="T50" fmla="*/ 53 w 77"/>
                <a:gd name="T51" fmla="*/ 6 h 14"/>
                <a:gd name="T52" fmla="*/ 53 w 77"/>
                <a:gd name="T53" fmla="*/ 6 h 14"/>
                <a:gd name="T54" fmla="*/ 62 w 77"/>
                <a:gd name="T55" fmla="*/ 4 h 14"/>
                <a:gd name="T56" fmla="*/ 62 w 77"/>
                <a:gd name="T57" fmla="*/ 4 h 14"/>
                <a:gd name="T58" fmla="*/ 72 w 77"/>
                <a:gd name="T59" fmla="*/ 6 h 14"/>
                <a:gd name="T60" fmla="*/ 77 w 77"/>
                <a:gd name="T61" fmla="*/ 6 h 14"/>
                <a:gd name="T62" fmla="*/ 77 w 77"/>
                <a:gd name="T63" fmla="*/ 6 h 14"/>
                <a:gd name="T64" fmla="*/ 77 w 77"/>
                <a:gd name="T65" fmla="*/ 4 h 14"/>
                <a:gd name="T66" fmla="*/ 77 w 77"/>
                <a:gd name="T67" fmla="*/ 4 h 14"/>
                <a:gd name="T68" fmla="*/ 75 w 77"/>
                <a:gd name="T69" fmla="*/ 4 h 14"/>
                <a:gd name="T70" fmla="*/ 72 w 77"/>
                <a:gd name="T71" fmla="*/ 2 h 14"/>
                <a:gd name="T72" fmla="*/ 58 w 77"/>
                <a:gd name="T73" fmla="*/ 2 h 14"/>
                <a:gd name="T74" fmla="*/ 41 w 77"/>
                <a:gd name="T75" fmla="*/ 0 h 14"/>
                <a:gd name="T76" fmla="*/ 36 w 77"/>
                <a:gd name="T77" fmla="*/ 8 h 14"/>
                <a:gd name="T78" fmla="*/ 24 w 77"/>
                <a:gd name="T79" fmla="*/ 8 h 14"/>
                <a:gd name="T80" fmla="*/ 17 w 77"/>
                <a:gd name="T81" fmla="*/ 8 h 14"/>
                <a:gd name="T82" fmla="*/ 11 w 77"/>
                <a:gd name="T83" fmla="*/ 6 h 14"/>
                <a:gd name="T84" fmla="*/ 7 w 77"/>
                <a:gd name="T85" fmla="*/ 6 h 14"/>
                <a:gd name="T86" fmla="*/ 7 w 77"/>
                <a:gd name="T87" fmla="*/ 6 h 14"/>
                <a:gd name="T88" fmla="*/ 7 w 77"/>
                <a:gd name="T89" fmla="*/ 6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7" h="14">
                  <a:moveTo>
                    <a:pt x="7" y="6"/>
                  </a:moveTo>
                  <a:lnTo>
                    <a:pt x="7" y="6"/>
                  </a:lnTo>
                  <a:lnTo>
                    <a:pt x="2" y="10"/>
                  </a:lnTo>
                  <a:lnTo>
                    <a:pt x="0" y="12"/>
                  </a:lnTo>
                  <a:lnTo>
                    <a:pt x="0" y="12"/>
                  </a:lnTo>
                  <a:lnTo>
                    <a:pt x="2" y="12"/>
                  </a:lnTo>
                  <a:lnTo>
                    <a:pt x="2" y="12"/>
                  </a:lnTo>
                  <a:lnTo>
                    <a:pt x="11" y="12"/>
                  </a:lnTo>
                  <a:lnTo>
                    <a:pt x="11" y="12"/>
                  </a:lnTo>
                  <a:lnTo>
                    <a:pt x="15" y="14"/>
                  </a:lnTo>
                  <a:lnTo>
                    <a:pt x="20" y="14"/>
                  </a:lnTo>
                  <a:lnTo>
                    <a:pt x="20" y="14"/>
                  </a:lnTo>
                  <a:lnTo>
                    <a:pt x="24" y="14"/>
                  </a:lnTo>
                  <a:lnTo>
                    <a:pt x="26" y="14"/>
                  </a:lnTo>
                  <a:lnTo>
                    <a:pt x="26" y="14"/>
                  </a:lnTo>
                  <a:lnTo>
                    <a:pt x="30" y="14"/>
                  </a:lnTo>
                  <a:lnTo>
                    <a:pt x="30" y="14"/>
                  </a:lnTo>
                  <a:lnTo>
                    <a:pt x="30" y="12"/>
                  </a:lnTo>
                  <a:lnTo>
                    <a:pt x="36" y="12"/>
                  </a:lnTo>
                  <a:lnTo>
                    <a:pt x="36" y="12"/>
                  </a:lnTo>
                  <a:lnTo>
                    <a:pt x="38" y="12"/>
                  </a:lnTo>
                  <a:lnTo>
                    <a:pt x="41" y="10"/>
                  </a:lnTo>
                  <a:lnTo>
                    <a:pt x="41" y="8"/>
                  </a:lnTo>
                  <a:lnTo>
                    <a:pt x="41" y="8"/>
                  </a:lnTo>
                  <a:lnTo>
                    <a:pt x="45" y="6"/>
                  </a:lnTo>
                  <a:lnTo>
                    <a:pt x="53" y="6"/>
                  </a:lnTo>
                  <a:lnTo>
                    <a:pt x="53" y="6"/>
                  </a:lnTo>
                  <a:lnTo>
                    <a:pt x="62" y="4"/>
                  </a:lnTo>
                  <a:lnTo>
                    <a:pt x="62" y="4"/>
                  </a:lnTo>
                  <a:lnTo>
                    <a:pt x="72" y="6"/>
                  </a:lnTo>
                  <a:lnTo>
                    <a:pt x="77" y="6"/>
                  </a:lnTo>
                  <a:lnTo>
                    <a:pt x="77" y="6"/>
                  </a:lnTo>
                  <a:lnTo>
                    <a:pt x="77" y="4"/>
                  </a:lnTo>
                  <a:lnTo>
                    <a:pt x="77" y="4"/>
                  </a:lnTo>
                  <a:lnTo>
                    <a:pt x="75" y="4"/>
                  </a:lnTo>
                  <a:lnTo>
                    <a:pt x="72" y="2"/>
                  </a:lnTo>
                  <a:lnTo>
                    <a:pt x="58" y="2"/>
                  </a:lnTo>
                  <a:lnTo>
                    <a:pt x="41" y="0"/>
                  </a:lnTo>
                  <a:lnTo>
                    <a:pt x="36" y="8"/>
                  </a:lnTo>
                  <a:lnTo>
                    <a:pt x="24" y="8"/>
                  </a:lnTo>
                  <a:lnTo>
                    <a:pt x="17" y="8"/>
                  </a:lnTo>
                  <a:lnTo>
                    <a:pt x="11" y="6"/>
                  </a:lnTo>
                  <a:lnTo>
                    <a:pt x="7" y="6"/>
                  </a:lnTo>
                  <a:lnTo>
                    <a:pt x="7" y="6"/>
                  </a:lnTo>
                  <a:lnTo>
                    <a:pt x="7" y="6"/>
                  </a:lnTo>
                  <a:close/>
                </a:path>
              </a:pathLst>
            </a:custGeom>
            <a:solidFill>
              <a:schemeClr val="bg1">
                <a:lumMod val="85000"/>
              </a:schemeClr>
            </a:solidFill>
            <a:ln w="635" cap="rnd">
              <a:solidFill>
                <a:schemeClr val="bg1">
                  <a:alpha val="17000"/>
                </a:schemeClr>
              </a:solidFill>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81" name="Freeform 381">
              <a:extLst>
                <a:ext uri="{FF2B5EF4-FFF2-40B4-BE49-F238E27FC236}">
                  <a16:creationId xmlns:a16="http://schemas.microsoft.com/office/drawing/2014/main" id="{27211F8F-3C42-E04C-8BE8-2DF312551674}"/>
                </a:ext>
              </a:extLst>
            </p:cNvPr>
            <p:cNvSpPr>
              <a:spLocks/>
            </p:cNvSpPr>
            <p:nvPr userDrawn="1"/>
          </p:nvSpPr>
          <p:spPr bwMode="auto">
            <a:xfrm>
              <a:off x="3538151" y="3502453"/>
              <a:ext cx="117569" cy="18191"/>
            </a:xfrm>
            <a:custGeom>
              <a:avLst/>
              <a:gdLst>
                <a:gd name="T0" fmla="*/ 7 w 77"/>
                <a:gd name="T1" fmla="*/ 6 h 14"/>
                <a:gd name="T2" fmla="*/ 7 w 77"/>
                <a:gd name="T3" fmla="*/ 6 h 14"/>
                <a:gd name="T4" fmla="*/ 2 w 77"/>
                <a:gd name="T5" fmla="*/ 10 h 14"/>
                <a:gd name="T6" fmla="*/ 0 w 77"/>
                <a:gd name="T7" fmla="*/ 12 h 14"/>
                <a:gd name="T8" fmla="*/ 0 w 77"/>
                <a:gd name="T9" fmla="*/ 12 h 14"/>
                <a:gd name="T10" fmla="*/ 2 w 77"/>
                <a:gd name="T11" fmla="*/ 12 h 14"/>
                <a:gd name="T12" fmla="*/ 2 w 77"/>
                <a:gd name="T13" fmla="*/ 12 h 14"/>
                <a:gd name="T14" fmla="*/ 11 w 77"/>
                <a:gd name="T15" fmla="*/ 12 h 14"/>
                <a:gd name="T16" fmla="*/ 11 w 77"/>
                <a:gd name="T17" fmla="*/ 12 h 14"/>
                <a:gd name="T18" fmla="*/ 15 w 77"/>
                <a:gd name="T19" fmla="*/ 14 h 14"/>
                <a:gd name="T20" fmla="*/ 20 w 77"/>
                <a:gd name="T21" fmla="*/ 14 h 14"/>
                <a:gd name="T22" fmla="*/ 20 w 77"/>
                <a:gd name="T23" fmla="*/ 14 h 14"/>
                <a:gd name="T24" fmla="*/ 24 w 77"/>
                <a:gd name="T25" fmla="*/ 14 h 14"/>
                <a:gd name="T26" fmla="*/ 26 w 77"/>
                <a:gd name="T27" fmla="*/ 14 h 14"/>
                <a:gd name="T28" fmla="*/ 26 w 77"/>
                <a:gd name="T29" fmla="*/ 14 h 14"/>
                <a:gd name="T30" fmla="*/ 30 w 77"/>
                <a:gd name="T31" fmla="*/ 14 h 14"/>
                <a:gd name="T32" fmla="*/ 30 w 77"/>
                <a:gd name="T33" fmla="*/ 14 h 14"/>
                <a:gd name="T34" fmla="*/ 30 w 77"/>
                <a:gd name="T35" fmla="*/ 12 h 14"/>
                <a:gd name="T36" fmla="*/ 36 w 77"/>
                <a:gd name="T37" fmla="*/ 12 h 14"/>
                <a:gd name="T38" fmla="*/ 36 w 77"/>
                <a:gd name="T39" fmla="*/ 12 h 14"/>
                <a:gd name="T40" fmla="*/ 38 w 77"/>
                <a:gd name="T41" fmla="*/ 12 h 14"/>
                <a:gd name="T42" fmla="*/ 41 w 77"/>
                <a:gd name="T43" fmla="*/ 10 h 14"/>
                <a:gd name="T44" fmla="*/ 41 w 77"/>
                <a:gd name="T45" fmla="*/ 8 h 14"/>
                <a:gd name="T46" fmla="*/ 41 w 77"/>
                <a:gd name="T47" fmla="*/ 8 h 14"/>
                <a:gd name="T48" fmla="*/ 45 w 77"/>
                <a:gd name="T49" fmla="*/ 6 h 14"/>
                <a:gd name="T50" fmla="*/ 53 w 77"/>
                <a:gd name="T51" fmla="*/ 6 h 14"/>
                <a:gd name="T52" fmla="*/ 53 w 77"/>
                <a:gd name="T53" fmla="*/ 6 h 14"/>
                <a:gd name="T54" fmla="*/ 62 w 77"/>
                <a:gd name="T55" fmla="*/ 4 h 14"/>
                <a:gd name="T56" fmla="*/ 62 w 77"/>
                <a:gd name="T57" fmla="*/ 4 h 14"/>
                <a:gd name="T58" fmla="*/ 72 w 77"/>
                <a:gd name="T59" fmla="*/ 6 h 14"/>
                <a:gd name="T60" fmla="*/ 77 w 77"/>
                <a:gd name="T61" fmla="*/ 6 h 14"/>
                <a:gd name="T62" fmla="*/ 77 w 77"/>
                <a:gd name="T63" fmla="*/ 6 h 14"/>
                <a:gd name="T64" fmla="*/ 77 w 77"/>
                <a:gd name="T65" fmla="*/ 4 h 14"/>
                <a:gd name="T66" fmla="*/ 77 w 77"/>
                <a:gd name="T67" fmla="*/ 4 h 14"/>
                <a:gd name="T68" fmla="*/ 75 w 77"/>
                <a:gd name="T69" fmla="*/ 4 h 14"/>
                <a:gd name="T70" fmla="*/ 72 w 77"/>
                <a:gd name="T71" fmla="*/ 2 h 14"/>
                <a:gd name="T72" fmla="*/ 58 w 77"/>
                <a:gd name="T73" fmla="*/ 2 h 14"/>
                <a:gd name="T74" fmla="*/ 41 w 77"/>
                <a:gd name="T75" fmla="*/ 0 h 14"/>
                <a:gd name="T76" fmla="*/ 36 w 77"/>
                <a:gd name="T77" fmla="*/ 8 h 14"/>
                <a:gd name="T78" fmla="*/ 24 w 77"/>
                <a:gd name="T79" fmla="*/ 8 h 14"/>
                <a:gd name="T80" fmla="*/ 17 w 77"/>
                <a:gd name="T81" fmla="*/ 8 h 14"/>
                <a:gd name="T82" fmla="*/ 11 w 77"/>
                <a:gd name="T83" fmla="*/ 6 h 14"/>
                <a:gd name="T84" fmla="*/ 7 w 77"/>
                <a:gd name="T85" fmla="*/ 6 h 14"/>
                <a:gd name="T86" fmla="*/ 7 w 77"/>
                <a:gd name="T87" fmla="*/ 6 h 14"/>
                <a:gd name="T88" fmla="*/ 7 w 77"/>
                <a:gd name="T89" fmla="*/ 6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7" h="14">
                  <a:moveTo>
                    <a:pt x="7" y="6"/>
                  </a:moveTo>
                  <a:lnTo>
                    <a:pt x="7" y="6"/>
                  </a:lnTo>
                  <a:lnTo>
                    <a:pt x="2" y="10"/>
                  </a:lnTo>
                  <a:lnTo>
                    <a:pt x="0" y="12"/>
                  </a:lnTo>
                  <a:lnTo>
                    <a:pt x="0" y="12"/>
                  </a:lnTo>
                  <a:lnTo>
                    <a:pt x="2" y="12"/>
                  </a:lnTo>
                  <a:lnTo>
                    <a:pt x="2" y="12"/>
                  </a:lnTo>
                  <a:lnTo>
                    <a:pt x="11" y="12"/>
                  </a:lnTo>
                  <a:lnTo>
                    <a:pt x="11" y="12"/>
                  </a:lnTo>
                  <a:lnTo>
                    <a:pt x="15" y="14"/>
                  </a:lnTo>
                  <a:lnTo>
                    <a:pt x="20" y="14"/>
                  </a:lnTo>
                  <a:lnTo>
                    <a:pt x="20" y="14"/>
                  </a:lnTo>
                  <a:lnTo>
                    <a:pt x="24" y="14"/>
                  </a:lnTo>
                  <a:lnTo>
                    <a:pt x="26" y="14"/>
                  </a:lnTo>
                  <a:lnTo>
                    <a:pt x="26" y="14"/>
                  </a:lnTo>
                  <a:lnTo>
                    <a:pt x="30" y="14"/>
                  </a:lnTo>
                  <a:lnTo>
                    <a:pt x="30" y="14"/>
                  </a:lnTo>
                  <a:lnTo>
                    <a:pt x="30" y="12"/>
                  </a:lnTo>
                  <a:lnTo>
                    <a:pt x="36" y="12"/>
                  </a:lnTo>
                  <a:lnTo>
                    <a:pt x="36" y="12"/>
                  </a:lnTo>
                  <a:lnTo>
                    <a:pt x="38" y="12"/>
                  </a:lnTo>
                  <a:lnTo>
                    <a:pt x="41" y="10"/>
                  </a:lnTo>
                  <a:lnTo>
                    <a:pt x="41" y="8"/>
                  </a:lnTo>
                  <a:lnTo>
                    <a:pt x="41" y="8"/>
                  </a:lnTo>
                  <a:lnTo>
                    <a:pt x="45" y="6"/>
                  </a:lnTo>
                  <a:lnTo>
                    <a:pt x="53" y="6"/>
                  </a:lnTo>
                  <a:lnTo>
                    <a:pt x="53" y="6"/>
                  </a:lnTo>
                  <a:lnTo>
                    <a:pt x="62" y="4"/>
                  </a:lnTo>
                  <a:lnTo>
                    <a:pt x="62" y="4"/>
                  </a:lnTo>
                  <a:lnTo>
                    <a:pt x="72" y="6"/>
                  </a:lnTo>
                  <a:lnTo>
                    <a:pt x="77" y="6"/>
                  </a:lnTo>
                  <a:lnTo>
                    <a:pt x="77" y="6"/>
                  </a:lnTo>
                  <a:lnTo>
                    <a:pt x="77" y="4"/>
                  </a:lnTo>
                  <a:lnTo>
                    <a:pt x="77" y="4"/>
                  </a:lnTo>
                  <a:lnTo>
                    <a:pt x="75" y="4"/>
                  </a:lnTo>
                  <a:lnTo>
                    <a:pt x="72" y="2"/>
                  </a:lnTo>
                  <a:lnTo>
                    <a:pt x="58" y="2"/>
                  </a:lnTo>
                  <a:lnTo>
                    <a:pt x="41" y="0"/>
                  </a:lnTo>
                  <a:lnTo>
                    <a:pt x="36" y="8"/>
                  </a:lnTo>
                  <a:lnTo>
                    <a:pt x="24" y="8"/>
                  </a:lnTo>
                  <a:lnTo>
                    <a:pt x="17" y="8"/>
                  </a:lnTo>
                  <a:lnTo>
                    <a:pt x="11" y="6"/>
                  </a:lnTo>
                  <a:lnTo>
                    <a:pt x="7" y="6"/>
                  </a:lnTo>
                  <a:lnTo>
                    <a:pt x="7" y="6"/>
                  </a:lnTo>
                  <a:lnTo>
                    <a:pt x="7" y="6"/>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82" name="Freeform 382">
              <a:extLst>
                <a:ext uri="{FF2B5EF4-FFF2-40B4-BE49-F238E27FC236}">
                  <a16:creationId xmlns:a16="http://schemas.microsoft.com/office/drawing/2014/main" id="{01DDFC35-950B-FD4E-A97C-35588B0E8870}"/>
                </a:ext>
              </a:extLst>
            </p:cNvPr>
            <p:cNvSpPr>
              <a:spLocks/>
            </p:cNvSpPr>
            <p:nvPr userDrawn="1"/>
          </p:nvSpPr>
          <p:spPr bwMode="auto">
            <a:xfrm>
              <a:off x="3519829" y="3527141"/>
              <a:ext cx="35118" cy="24688"/>
            </a:xfrm>
            <a:custGeom>
              <a:avLst/>
              <a:gdLst>
                <a:gd name="T0" fmla="*/ 0 w 23"/>
                <a:gd name="T1" fmla="*/ 8 h 19"/>
                <a:gd name="T2" fmla="*/ 0 w 23"/>
                <a:gd name="T3" fmla="*/ 8 h 19"/>
                <a:gd name="T4" fmla="*/ 0 w 23"/>
                <a:gd name="T5" fmla="*/ 6 h 19"/>
                <a:gd name="T6" fmla="*/ 0 w 23"/>
                <a:gd name="T7" fmla="*/ 2 h 19"/>
                <a:gd name="T8" fmla="*/ 0 w 23"/>
                <a:gd name="T9" fmla="*/ 0 h 19"/>
                <a:gd name="T10" fmla="*/ 2 w 23"/>
                <a:gd name="T11" fmla="*/ 0 h 19"/>
                <a:gd name="T12" fmla="*/ 4 w 23"/>
                <a:gd name="T13" fmla="*/ 0 h 19"/>
                <a:gd name="T14" fmla="*/ 4 w 23"/>
                <a:gd name="T15" fmla="*/ 2 h 19"/>
                <a:gd name="T16" fmla="*/ 4 w 23"/>
                <a:gd name="T17" fmla="*/ 2 h 19"/>
                <a:gd name="T18" fmla="*/ 10 w 23"/>
                <a:gd name="T19" fmla="*/ 4 h 19"/>
                <a:gd name="T20" fmla="*/ 12 w 23"/>
                <a:gd name="T21" fmla="*/ 6 h 19"/>
                <a:gd name="T22" fmla="*/ 15 w 23"/>
                <a:gd name="T23" fmla="*/ 4 h 19"/>
                <a:gd name="T24" fmla="*/ 15 w 23"/>
                <a:gd name="T25" fmla="*/ 4 h 19"/>
                <a:gd name="T26" fmla="*/ 15 w 23"/>
                <a:gd name="T27" fmla="*/ 4 h 19"/>
                <a:gd name="T28" fmla="*/ 15 w 23"/>
                <a:gd name="T29" fmla="*/ 8 h 19"/>
                <a:gd name="T30" fmla="*/ 19 w 23"/>
                <a:gd name="T31" fmla="*/ 12 h 19"/>
                <a:gd name="T32" fmla="*/ 21 w 23"/>
                <a:gd name="T33" fmla="*/ 12 h 19"/>
                <a:gd name="T34" fmla="*/ 21 w 23"/>
                <a:gd name="T35" fmla="*/ 12 h 19"/>
                <a:gd name="T36" fmla="*/ 23 w 23"/>
                <a:gd name="T37" fmla="*/ 12 h 19"/>
                <a:gd name="T38" fmla="*/ 23 w 23"/>
                <a:gd name="T39" fmla="*/ 15 h 19"/>
                <a:gd name="T40" fmla="*/ 23 w 23"/>
                <a:gd name="T41" fmla="*/ 17 h 19"/>
                <a:gd name="T42" fmla="*/ 21 w 23"/>
                <a:gd name="T43" fmla="*/ 19 h 19"/>
                <a:gd name="T44" fmla="*/ 15 w 23"/>
                <a:gd name="T45" fmla="*/ 15 h 19"/>
                <a:gd name="T46" fmla="*/ 10 w 23"/>
                <a:gd name="T47" fmla="*/ 12 h 19"/>
                <a:gd name="T48" fmla="*/ 0 w 23"/>
                <a:gd name="T49" fmla="*/ 8 h 19"/>
                <a:gd name="T50" fmla="*/ 0 w 23"/>
                <a:gd name="T51" fmla="*/ 8 h 19"/>
                <a:gd name="T52" fmla="*/ 0 w 23"/>
                <a:gd name="T53" fmla="*/ 8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3" h="19">
                  <a:moveTo>
                    <a:pt x="0" y="8"/>
                  </a:moveTo>
                  <a:lnTo>
                    <a:pt x="0" y="8"/>
                  </a:lnTo>
                  <a:lnTo>
                    <a:pt x="0" y="6"/>
                  </a:lnTo>
                  <a:lnTo>
                    <a:pt x="0" y="2"/>
                  </a:lnTo>
                  <a:lnTo>
                    <a:pt x="0" y="0"/>
                  </a:lnTo>
                  <a:lnTo>
                    <a:pt x="2" y="0"/>
                  </a:lnTo>
                  <a:lnTo>
                    <a:pt x="4" y="0"/>
                  </a:lnTo>
                  <a:lnTo>
                    <a:pt x="4" y="2"/>
                  </a:lnTo>
                  <a:lnTo>
                    <a:pt x="4" y="2"/>
                  </a:lnTo>
                  <a:lnTo>
                    <a:pt x="10" y="4"/>
                  </a:lnTo>
                  <a:lnTo>
                    <a:pt x="12" y="6"/>
                  </a:lnTo>
                  <a:lnTo>
                    <a:pt x="15" y="4"/>
                  </a:lnTo>
                  <a:lnTo>
                    <a:pt x="15" y="4"/>
                  </a:lnTo>
                  <a:lnTo>
                    <a:pt x="15" y="4"/>
                  </a:lnTo>
                  <a:lnTo>
                    <a:pt x="15" y="8"/>
                  </a:lnTo>
                  <a:lnTo>
                    <a:pt x="19" y="12"/>
                  </a:lnTo>
                  <a:lnTo>
                    <a:pt x="21" y="12"/>
                  </a:lnTo>
                  <a:lnTo>
                    <a:pt x="21" y="12"/>
                  </a:lnTo>
                  <a:lnTo>
                    <a:pt x="23" y="12"/>
                  </a:lnTo>
                  <a:lnTo>
                    <a:pt x="23" y="15"/>
                  </a:lnTo>
                  <a:lnTo>
                    <a:pt x="23" y="17"/>
                  </a:lnTo>
                  <a:lnTo>
                    <a:pt x="21" y="19"/>
                  </a:lnTo>
                  <a:lnTo>
                    <a:pt x="15" y="15"/>
                  </a:lnTo>
                  <a:lnTo>
                    <a:pt x="10" y="12"/>
                  </a:lnTo>
                  <a:lnTo>
                    <a:pt x="0" y="8"/>
                  </a:lnTo>
                  <a:lnTo>
                    <a:pt x="0" y="8"/>
                  </a:lnTo>
                  <a:lnTo>
                    <a:pt x="0" y="8"/>
                  </a:lnTo>
                  <a:close/>
                </a:path>
              </a:pathLst>
            </a:custGeom>
            <a:solidFill>
              <a:schemeClr val="bg1">
                <a:lumMod val="85000"/>
              </a:schemeClr>
            </a:solidFill>
            <a:ln w="635" cap="rnd">
              <a:solidFill>
                <a:schemeClr val="bg1">
                  <a:alpha val="17000"/>
                </a:schemeClr>
              </a:solidFill>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83" name="Freeform 383">
              <a:extLst>
                <a:ext uri="{FF2B5EF4-FFF2-40B4-BE49-F238E27FC236}">
                  <a16:creationId xmlns:a16="http://schemas.microsoft.com/office/drawing/2014/main" id="{DC41A45C-3086-174D-A686-5A3EA54CB54E}"/>
                </a:ext>
              </a:extLst>
            </p:cNvPr>
            <p:cNvSpPr>
              <a:spLocks/>
            </p:cNvSpPr>
            <p:nvPr userDrawn="1"/>
          </p:nvSpPr>
          <p:spPr bwMode="auto">
            <a:xfrm>
              <a:off x="3519829" y="3527141"/>
              <a:ext cx="35118" cy="24688"/>
            </a:xfrm>
            <a:custGeom>
              <a:avLst/>
              <a:gdLst>
                <a:gd name="T0" fmla="*/ 0 w 23"/>
                <a:gd name="T1" fmla="*/ 8 h 19"/>
                <a:gd name="T2" fmla="*/ 0 w 23"/>
                <a:gd name="T3" fmla="*/ 8 h 19"/>
                <a:gd name="T4" fmla="*/ 0 w 23"/>
                <a:gd name="T5" fmla="*/ 6 h 19"/>
                <a:gd name="T6" fmla="*/ 0 w 23"/>
                <a:gd name="T7" fmla="*/ 2 h 19"/>
                <a:gd name="T8" fmla="*/ 0 w 23"/>
                <a:gd name="T9" fmla="*/ 0 h 19"/>
                <a:gd name="T10" fmla="*/ 2 w 23"/>
                <a:gd name="T11" fmla="*/ 0 h 19"/>
                <a:gd name="T12" fmla="*/ 4 w 23"/>
                <a:gd name="T13" fmla="*/ 0 h 19"/>
                <a:gd name="T14" fmla="*/ 4 w 23"/>
                <a:gd name="T15" fmla="*/ 2 h 19"/>
                <a:gd name="T16" fmla="*/ 4 w 23"/>
                <a:gd name="T17" fmla="*/ 2 h 19"/>
                <a:gd name="T18" fmla="*/ 10 w 23"/>
                <a:gd name="T19" fmla="*/ 4 h 19"/>
                <a:gd name="T20" fmla="*/ 12 w 23"/>
                <a:gd name="T21" fmla="*/ 6 h 19"/>
                <a:gd name="T22" fmla="*/ 15 w 23"/>
                <a:gd name="T23" fmla="*/ 4 h 19"/>
                <a:gd name="T24" fmla="*/ 15 w 23"/>
                <a:gd name="T25" fmla="*/ 4 h 19"/>
                <a:gd name="T26" fmla="*/ 15 w 23"/>
                <a:gd name="T27" fmla="*/ 4 h 19"/>
                <a:gd name="T28" fmla="*/ 15 w 23"/>
                <a:gd name="T29" fmla="*/ 8 h 19"/>
                <a:gd name="T30" fmla="*/ 19 w 23"/>
                <a:gd name="T31" fmla="*/ 12 h 19"/>
                <a:gd name="T32" fmla="*/ 21 w 23"/>
                <a:gd name="T33" fmla="*/ 12 h 19"/>
                <a:gd name="T34" fmla="*/ 21 w 23"/>
                <a:gd name="T35" fmla="*/ 12 h 19"/>
                <a:gd name="T36" fmla="*/ 23 w 23"/>
                <a:gd name="T37" fmla="*/ 12 h 19"/>
                <a:gd name="T38" fmla="*/ 23 w 23"/>
                <a:gd name="T39" fmla="*/ 15 h 19"/>
                <a:gd name="T40" fmla="*/ 23 w 23"/>
                <a:gd name="T41" fmla="*/ 17 h 19"/>
                <a:gd name="T42" fmla="*/ 21 w 23"/>
                <a:gd name="T43" fmla="*/ 19 h 19"/>
                <a:gd name="T44" fmla="*/ 15 w 23"/>
                <a:gd name="T45" fmla="*/ 15 h 19"/>
                <a:gd name="T46" fmla="*/ 10 w 23"/>
                <a:gd name="T47" fmla="*/ 12 h 19"/>
                <a:gd name="T48" fmla="*/ 0 w 23"/>
                <a:gd name="T49" fmla="*/ 8 h 19"/>
                <a:gd name="T50" fmla="*/ 0 w 23"/>
                <a:gd name="T51" fmla="*/ 8 h 19"/>
                <a:gd name="T52" fmla="*/ 0 w 23"/>
                <a:gd name="T53" fmla="*/ 8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3" h="19">
                  <a:moveTo>
                    <a:pt x="0" y="8"/>
                  </a:moveTo>
                  <a:lnTo>
                    <a:pt x="0" y="8"/>
                  </a:lnTo>
                  <a:lnTo>
                    <a:pt x="0" y="6"/>
                  </a:lnTo>
                  <a:lnTo>
                    <a:pt x="0" y="2"/>
                  </a:lnTo>
                  <a:lnTo>
                    <a:pt x="0" y="0"/>
                  </a:lnTo>
                  <a:lnTo>
                    <a:pt x="2" y="0"/>
                  </a:lnTo>
                  <a:lnTo>
                    <a:pt x="4" y="0"/>
                  </a:lnTo>
                  <a:lnTo>
                    <a:pt x="4" y="2"/>
                  </a:lnTo>
                  <a:lnTo>
                    <a:pt x="4" y="2"/>
                  </a:lnTo>
                  <a:lnTo>
                    <a:pt x="10" y="4"/>
                  </a:lnTo>
                  <a:lnTo>
                    <a:pt x="12" y="6"/>
                  </a:lnTo>
                  <a:lnTo>
                    <a:pt x="15" y="4"/>
                  </a:lnTo>
                  <a:lnTo>
                    <a:pt x="15" y="4"/>
                  </a:lnTo>
                  <a:lnTo>
                    <a:pt x="15" y="4"/>
                  </a:lnTo>
                  <a:lnTo>
                    <a:pt x="15" y="8"/>
                  </a:lnTo>
                  <a:lnTo>
                    <a:pt x="19" y="12"/>
                  </a:lnTo>
                  <a:lnTo>
                    <a:pt x="21" y="12"/>
                  </a:lnTo>
                  <a:lnTo>
                    <a:pt x="21" y="12"/>
                  </a:lnTo>
                  <a:lnTo>
                    <a:pt x="23" y="12"/>
                  </a:lnTo>
                  <a:lnTo>
                    <a:pt x="23" y="15"/>
                  </a:lnTo>
                  <a:lnTo>
                    <a:pt x="23" y="17"/>
                  </a:lnTo>
                  <a:lnTo>
                    <a:pt x="21" y="19"/>
                  </a:lnTo>
                  <a:lnTo>
                    <a:pt x="15" y="15"/>
                  </a:lnTo>
                  <a:lnTo>
                    <a:pt x="10" y="12"/>
                  </a:lnTo>
                  <a:lnTo>
                    <a:pt x="0" y="8"/>
                  </a:lnTo>
                  <a:lnTo>
                    <a:pt x="0" y="8"/>
                  </a:lnTo>
                  <a:lnTo>
                    <a:pt x="0" y="8"/>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84" name="Freeform 384">
              <a:extLst>
                <a:ext uri="{FF2B5EF4-FFF2-40B4-BE49-F238E27FC236}">
                  <a16:creationId xmlns:a16="http://schemas.microsoft.com/office/drawing/2014/main" id="{6F50F46D-A7CC-374C-BE06-3DA37EE3C75B}"/>
                </a:ext>
              </a:extLst>
            </p:cNvPr>
            <p:cNvSpPr>
              <a:spLocks/>
            </p:cNvSpPr>
            <p:nvPr userDrawn="1"/>
          </p:nvSpPr>
          <p:spPr bwMode="auto">
            <a:xfrm>
              <a:off x="3619075" y="3510249"/>
              <a:ext cx="82451" cy="38980"/>
            </a:xfrm>
            <a:custGeom>
              <a:avLst/>
              <a:gdLst>
                <a:gd name="T0" fmla="*/ 0 w 54"/>
                <a:gd name="T1" fmla="*/ 25 h 30"/>
                <a:gd name="T2" fmla="*/ 0 w 54"/>
                <a:gd name="T3" fmla="*/ 25 h 30"/>
                <a:gd name="T4" fmla="*/ 5 w 54"/>
                <a:gd name="T5" fmla="*/ 19 h 30"/>
                <a:gd name="T6" fmla="*/ 5 w 54"/>
                <a:gd name="T7" fmla="*/ 19 h 30"/>
                <a:gd name="T8" fmla="*/ 9 w 54"/>
                <a:gd name="T9" fmla="*/ 17 h 30"/>
                <a:gd name="T10" fmla="*/ 11 w 54"/>
                <a:gd name="T11" fmla="*/ 15 h 30"/>
                <a:gd name="T12" fmla="*/ 15 w 54"/>
                <a:gd name="T13" fmla="*/ 15 h 30"/>
                <a:gd name="T14" fmla="*/ 19 w 54"/>
                <a:gd name="T15" fmla="*/ 11 h 30"/>
                <a:gd name="T16" fmla="*/ 19 w 54"/>
                <a:gd name="T17" fmla="*/ 11 h 30"/>
                <a:gd name="T18" fmla="*/ 22 w 54"/>
                <a:gd name="T19" fmla="*/ 8 h 30"/>
                <a:gd name="T20" fmla="*/ 26 w 54"/>
                <a:gd name="T21" fmla="*/ 6 h 30"/>
                <a:gd name="T22" fmla="*/ 28 w 54"/>
                <a:gd name="T23" fmla="*/ 6 h 30"/>
                <a:gd name="T24" fmla="*/ 28 w 54"/>
                <a:gd name="T25" fmla="*/ 6 h 30"/>
                <a:gd name="T26" fmla="*/ 30 w 54"/>
                <a:gd name="T27" fmla="*/ 4 h 30"/>
                <a:gd name="T28" fmla="*/ 32 w 54"/>
                <a:gd name="T29" fmla="*/ 2 h 30"/>
                <a:gd name="T30" fmla="*/ 36 w 54"/>
                <a:gd name="T31" fmla="*/ 0 h 30"/>
                <a:gd name="T32" fmla="*/ 51 w 54"/>
                <a:gd name="T33" fmla="*/ 0 h 30"/>
                <a:gd name="T34" fmla="*/ 54 w 54"/>
                <a:gd name="T35" fmla="*/ 2 h 30"/>
                <a:gd name="T36" fmla="*/ 54 w 54"/>
                <a:gd name="T37" fmla="*/ 2 h 30"/>
                <a:gd name="T38" fmla="*/ 51 w 54"/>
                <a:gd name="T39" fmla="*/ 8 h 30"/>
                <a:gd name="T40" fmla="*/ 51 w 54"/>
                <a:gd name="T41" fmla="*/ 8 h 30"/>
                <a:gd name="T42" fmla="*/ 47 w 54"/>
                <a:gd name="T43" fmla="*/ 10 h 30"/>
                <a:gd name="T44" fmla="*/ 41 w 54"/>
                <a:gd name="T45" fmla="*/ 11 h 30"/>
                <a:gd name="T46" fmla="*/ 39 w 54"/>
                <a:gd name="T47" fmla="*/ 13 h 30"/>
                <a:gd name="T48" fmla="*/ 36 w 54"/>
                <a:gd name="T49" fmla="*/ 13 h 30"/>
                <a:gd name="T50" fmla="*/ 36 w 54"/>
                <a:gd name="T51" fmla="*/ 13 h 30"/>
                <a:gd name="T52" fmla="*/ 30 w 54"/>
                <a:gd name="T53" fmla="*/ 15 h 30"/>
                <a:gd name="T54" fmla="*/ 28 w 54"/>
                <a:gd name="T55" fmla="*/ 15 h 30"/>
                <a:gd name="T56" fmla="*/ 28 w 54"/>
                <a:gd name="T57" fmla="*/ 15 h 30"/>
                <a:gd name="T58" fmla="*/ 22 w 54"/>
                <a:gd name="T59" fmla="*/ 23 h 30"/>
                <a:gd name="T60" fmla="*/ 22 w 54"/>
                <a:gd name="T61" fmla="*/ 23 h 30"/>
                <a:gd name="T62" fmla="*/ 19 w 54"/>
                <a:gd name="T63" fmla="*/ 28 h 30"/>
                <a:gd name="T64" fmla="*/ 17 w 54"/>
                <a:gd name="T65" fmla="*/ 30 h 30"/>
                <a:gd name="T66" fmla="*/ 15 w 54"/>
                <a:gd name="T67" fmla="*/ 30 h 30"/>
                <a:gd name="T68" fmla="*/ 15 w 54"/>
                <a:gd name="T69" fmla="*/ 30 h 30"/>
                <a:gd name="T70" fmla="*/ 3 w 54"/>
                <a:gd name="T71" fmla="*/ 30 h 30"/>
                <a:gd name="T72" fmla="*/ 0 w 54"/>
                <a:gd name="T73" fmla="*/ 25 h 30"/>
                <a:gd name="T74" fmla="*/ 0 w 54"/>
                <a:gd name="T75" fmla="*/ 25 h 30"/>
                <a:gd name="T76" fmla="*/ 0 w 54"/>
                <a:gd name="T77" fmla="*/ 2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4" h="30">
                  <a:moveTo>
                    <a:pt x="0" y="25"/>
                  </a:moveTo>
                  <a:lnTo>
                    <a:pt x="0" y="25"/>
                  </a:lnTo>
                  <a:lnTo>
                    <a:pt x="5" y="19"/>
                  </a:lnTo>
                  <a:lnTo>
                    <a:pt x="5" y="19"/>
                  </a:lnTo>
                  <a:lnTo>
                    <a:pt x="9" y="17"/>
                  </a:lnTo>
                  <a:lnTo>
                    <a:pt x="11" y="15"/>
                  </a:lnTo>
                  <a:lnTo>
                    <a:pt x="15" y="15"/>
                  </a:lnTo>
                  <a:lnTo>
                    <a:pt x="19" y="11"/>
                  </a:lnTo>
                  <a:lnTo>
                    <a:pt x="19" y="11"/>
                  </a:lnTo>
                  <a:lnTo>
                    <a:pt x="22" y="8"/>
                  </a:lnTo>
                  <a:lnTo>
                    <a:pt x="26" y="6"/>
                  </a:lnTo>
                  <a:lnTo>
                    <a:pt x="28" y="6"/>
                  </a:lnTo>
                  <a:lnTo>
                    <a:pt x="28" y="6"/>
                  </a:lnTo>
                  <a:lnTo>
                    <a:pt x="30" y="4"/>
                  </a:lnTo>
                  <a:lnTo>
                    <a:pt x="32" y="2"/>
                  </a:lnTo>
                  <a:lnTo>
                    <a:pt x="36" y="0"/>
                  </a:lnTo>
                  <a:lnTo>
                    <a:pt x="51" y="0"/>
                  </a:lnTo>
                  <a:lnTo>
                    <a:pt x="54" y="2"/>
                  </a:lnTo>
                  <a:lnTo>
                    <a:pt x="54" y="2"/>
                  </a:lnTo>
                  <a:lnTo>
                    <a:pt x="51" y="8"/>
                  </a:lnTo>
                  <a:lnTo>
                    <a:pt x="51" y="8"/>
                  </a:lnTo>
                  <a:lnTo>
                    <a:pt x="47" y="10"/>
                  </a:lnTo>
                  <a:lnTo>
                    <a:pt x="41" y="11"/>
                  </a:lnTo>
                  <a:lnTo>
                    <a:pt x="39" y="13"/>
                  </a:lnTo>
                  <a:lnTo>
                    <a:pt x="36" y="13"/>
                  </a:lnTo>
                  <a:lnTo>
                    <a:pt x="36" y="13"/>
                  </a:lnTo>
                  <a:lnTo>
                    <a:pt x="30" y="15"/>
                  </a:lnTo>
                  <a:lnTo>
                    <a:pt x="28" y="15"/>
                  </a:lnTo>
                  <a:lnTo>
                    <a:pt x="28" y="15"/>
                  </a:lnTo>
                  <a:lnTo>
                    <a:pt x="22" y="23"/>
                  </a:lnTo>
                  <a:lnTo>
                    <a:pt x="22" y="23"/>
                  </a:lnTo>
                  <a:lnTo>
                    <a:pt x="19" y="28"/>
                  </a:lnTo>
                  <a:lnTo>
                    <a:pt x="17" y="30"/>
                  </a:lnTo>
                  <a:lnTo>
                    <a:pt x="15" y="30"/>
                  </a:lnTo>
                  <a:lnTo>
                    <a:pt x="15" y="30"/>
                  </a:lnTo>
                  <a:lnTo>
                    <a:pt x="3" y="30"/>
                  </a:lnTo>
                  <a:lnTo>
                    <a:pt x="0" y="25"/>
                  </a:lnTo>
                  <a:lnTo>
                    <a:pt x="0" y="25"/>
                  </a:lnTo>
                  <a:lnTo>
                    <a:pt x="0" y="25"/>
                  </a:lnTo>
                  <a:close/>
                </a:path>
              </a:pathLst>
            </a:custGeom>
            <a:solidFill>
              <a:schemeClr val="bg1">
                <a:lumMod val="85000"/>
              </a:schemeClr>
            </a:solidFill>
            <a:ln w="635" cap="rnd">
              <a:solidFill>
                <a:schemeClr val="bg1">
                  <a:alpha val="17000"/>
                </a:schemeClr>
              </a:solidFill>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85" name="Freeform 385">
              <a:extLst>
                <a:ext uri="{FF2B5EF4-FFF2-40B4-BE49-F238E27FC236}">
                  <a16:creationId xmlns:a16="http://schemas.microsoft.com/office/drawing/2014/main" id="{7B612791-5B51-3549-BE7A-F7498635F847}"/>
                </a:ext>
              </a:extLst>
            </p:cNvPr>
            <p:cNvSpPr>
              <a:spLocks/>
            </p:cNvSpPr>
            <p:nvPr userDrawn="1"/>
          </p:nvSpPr>
          <p:spPr bwMode="auto">
            <a:xfrm>
              <a:off x="3619075" y="3510249"/>
              <a:ext cx="82451" cy="38980"/>
            </a:xfrm>
            <a:custGeom>
              <a:avLst/>
              <a:gdLst>
                <a:gd name="T0" fmla="*/ 0 w 54"/>
                <a:gd name="T1" fmla="*/ 25 h 30"/>
                <a:gd name="T2" fmla="*/ 0 w 54"/>
                <a:gd name="T3" fmla="*/ 25 h 30"/>
                <a:gd name="T4" fmla="*/ 5 w 54"/>
                <a:gd name="T5" fmla="*/ 19 h 30"/>
                <a:gd name="T6" fmla="*/ 5 w 54"/>
                <a:gd name="T7" fmla="*/ 19 h 30"/>
                <a:gd name="T8" fmla="*/ 9 w 54"/>
                <a:gd name="T9" fmla="*/ 17 h 30"/>
                <a:gd name="T10" fmla="*/ 11 w 54"/>
                <a:gd name="T11" fmla="*/ 15 h 30"/>
                <a:gd name="T12" fmla="*/ 15 w 54"/>
                <a:gd name="T13" fmla="*/ 15 h 30"/>
                <a:gd name="T14" fmla="*/ 19 w 54"/>
                <a:gd name="T15" fmla="*/ 11 h 30"/>
                <a:gd name="T16" fmla="*/ 19 w 54"/>
                <a:gd name="T17" fmla="*/ 11 h 30"/>
                <a:gd name="T18" fmla="*/ 22 w 54"/>
                <a:gd name="T19" fmla="*/ 8 h 30"/>
                <a:gd name="T20" fmla="*/ 26 w 54"/>
                <a:gd name="T21" fmla="*/ 6 h 30"/>
                <a:gd name="T22" fmla="*/ 28 w 54"/>
                <a:gd name="T23" fmla="*/ 6 h 30"/>
                <a:gd name="T24" fmla="*/ 28 w 54"/>
                <a:gd name="T25" fmla="*/ 6 h 30"/>
                <a:gd name="T26" fmla="*/ 30 w 54"/>
                <a:gd name="T27" fmla="*/ 4 h 30"/>
                <a:gd name="T28" fmla="*/ 32 w 54"/>
                <a:gd name="T29" fmla="*/ 2 h 30"/>
                <a:gd name="T30" fmla="*/ 36 w 54"/>
                <a:gd name="T31" fmla="*/ 0 h 30"/>
                <a:gd name="T32" fmla="*/ 51 w 54"/>
                <a:gd name="T33" fmla="*/ 0 h 30"/>
                <a:gd name="T34" fmla="*/ 54 w 54"/>
                <a:gd name="T35" fmla="*/ 2 h 30"/>
                <a:gd name="T36" fmla="*/ 54 w 54"/>
                <a:gd name="T37" fmla="*/ 2 h 30"/>
                <a:gd name="T38" fmla="*/ 51 w 54"/>
                <a:gd name="T39" fmla="*/ 8 h 30"/>
                <a:gd name="T40" fmla="*/ 51 w 54"/>
                <a:gd name="T41" fmla="*/ 8 h 30"/>
                <a:gd name="T42" fmla="*/ 47 w 54"/>
                <a:gd name="T43" fmla="*/ 10 h 30"/>
                <a:gd name="T44" fmla="*/ 41 w 54"/>
                <a:gd name="T45" fmla="*/ 11 h 30"/>
                <a:gd name="T46" fmla="*/ 39 w 54"/>
                <a:gd name="T47" fmla="*/ 13 h 30"/>
                <a:gd name="T48" fmla="*/ 36 w 54"/>
                <a:gd name="T49" fmla="*/ 13 h 30"/>
                <a:gd name="T50" fmla="*/ 36 w 54"/>
                <a:gd name="T51" fmla="*/ 13 h 30"/>
                <a:gd name="T52" fmla="*/ 30 w 54"/>
                <a:gd name="T53" fmla="*/ 15 h 30"/>
                <a:gd name="T54" fmla="*/ 28 w 54"/>
                <a:gd name="T55" fmla="*/ 15 h 30"/>
                <a:gd name="T56" fmla="*/ 28 w 54"/>
                <a:gd name="T57" fmla="*/ 15 h 30"/>
                <a:gd name="T58" fmla="*/ 22 w 54"/>
                <a:gd name="T59" fmla="*/ 23 h 30"/>
                <a:gd name="T60" fmla="*/ 22 w 54"/>
                <a:gd name="T61" fmla="*/ 23 h 30"/>
                <a:gd name="T62" fmla="*/ 19 w 54"/>
                <a:gd name="T63" fmla="*/ 28 h 30"/>
                <a:gd name="T64" fmla="*/ 17 w 54"/>
                <a:gd name="T65" fmla="*/ 30 h 30"/>
                <a:gd name="T66" fmla="*/ 15 w 54"/>
                <a:gd name="T67" fmla="*/ 30 h 30"/>
                <a:gd name="T68" fmla="*/ 15 w 54"/>
                <a:gd name="T69" fmla="*/ 30 h 30"/>
                <a:gd name="T70" fmla="*/ 3 w 54"/>
                <a:gd name="T71" fmla="*/ 30 h 30"/>
                <a:gd name="T72" fmla="*/ 0 w 54"/>
                <a:gd name="T73" fmla="*/ 25 h 30"/>
                <a:gd name="T74" fmla="*/ 0 w 54"/>
                <a:gd name="T75" fmla="*/ 25 h 30"/>
                <a:gd name="T76" fmla="*/ 0 w 54"/>
                <a:gd name="T77" fmla="*/ 2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4" h="30">
                  <a:moveTo>
                    <a:pt x="0" y="25"/>
                  </a:moveTo>
                  <a:lnTo>
                    <a:pt x="0" y="25"/>
                  </a:lnTo>
                  <a:lnTo>
                    <a:pt x="5" y="19"/>
                  </a:lnTo>
                  <a:lnTo>
                    <a:pt x="5" y="19"/>
                  </a:lnTo>
                  <a:lnTo>
                    <a:pt x="9" y="17"/>
                  </a:lnTo>
                  <a:lnTo>
                    <a:pt x="11" y="15"/>
                  </a:lnTo>
                  <a:lnTo>
                    <a:pt x="15" y="15"/>
                  </a:lnTo>
                  <a:lnTo>
                    <a:pt x="19" y="11"/>
                  </a:lnTo>
                  <a:lnTo>
                    <a:pt x="19" y="11"/>
                  </a:lnTo>
                  <a:lnTo>
                    <a:pt x="22" y="8"/>
                  </a:lnTo>
                  <a:lnTo>
                    <a:pt x="26" y="6"/>
                  </a:lnTo>
                  <a:lnTo>
                    <a:pt x="28" y="6"/>
                  </a:lnTo>
                  <a:lnTo>
                    <a:pt x="28" y="6"/>
                  </a:lnTo>
                  <a:lnTo>
                    <a:pt x="30" y="4"/>
                  </a:lnTo>
                  <a:lnTo>
                    <a:pt x="32" y="2"/>
                  </a:lnTo>
                  <a:lnTo>
                    <a:pt x="36" y="0"/>
                  </a:lnTo>
                  <a:lnTo>
                    <a:pt x="51" y="0"/>
                  </a:lnTo>
                  <a:lnTo>
                    <a:pt x="54" y="2"/>
                  </a:lnTo>
                  <a:lnTo>
                    <a:pt x="54" y="2"/>
                  </a:lnTo>
                  <a:lnTo>
                    <a:pt x="51" y="8"/>
                  </a:lnTo>
                  <a:lnTo>
                    <a:pt x="51" y="8"/>
                  </a:lnTo>
                  <a:lnTo>
                    <a:pt x="47" y="10"/>
                  </a:lnTo>
                  <a:lnTo>
                    <a:pt x="41" y="11"/>
                  </a:lnTo>
                  <a:lnTo>
                    <a:pt x="39" y="13"/>
                  </a:lnTo>
                  <a:lnTo>
                    <a:pt x="36" y="13"/>
                  </a:lnTo>
                  <a:lnTo>
                    <a:pt x="36" y="13"/>
                  </a:lnTo>
                  <a:lnTo>
                    <a:pt x="30" y="15"/>
                  </a:lnTo>
                  <a:lnTo>
                    <a:pt x="28" y="15"/>
                  </a:lnTo>
                  <a:lnTo>
                    <a:pt x="28" y="15"/>
                  </a:lnTo>
                  <a:lnTo>
                    <a:pt x="22" y="23"/>
                  </a:lnTo>
                  <a:lnTo>
                    <a:pt x="22" y="23"/>
                  </a:lnTo>
                  <a:lnTo>
                    <a:pt x="19" y="28"/>
                  </a:lnTo>
                  <a:lnTo>
                    <a:pt x="17" y="30"/>
                  </a:lnTo>
                  <a:lnTo>
                    <a:pt x="15" y="30"/>
                  </a:lnTo>
                  <a:lnTo>
                    <a:pt x="15" y="30"/>
                  </a:lnTo>
                  <a:lnTo>
                    <a:pt x="3" y="30"/>
                  </a:lnTo>
                  <a:lnTo>
                    <a:pt x="0" y="25"/>
                  </a:lnTo>
                  <a:lnTo>
                    <a:pt x="0" y="25"/>
                  </a:lnTo>
                  <a:lnTo>
                    <a:pt x="0" y="25"/>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86" name="Freeform 386">
              <a:extLst>
                <a:ext uri="{FF2B5EF4-FFF2-40B4-BE49-F238E27FC236}">
                  <a16:creationId xmlns:a16="http://schemas.microsoft.com/office/drawing/2014/main" id="{C81E8325-E71D-CB4A-8008-4F469AE2C10E}"/>
                </a:ext>
              </a:extLst>
            </p:cNvPr>
            <p:cNvSpPr>
              <a:spLocks/>
            </p:cNvSpPr>
            <p:nvPr userDrawn="1"/>
          </p:nvSpPr>
          <p:spPr bwMode="auto">
            <a:xfrm>
              <a:off x="3542732" y="2793010"/>
              <a:ext cx="47333" cy="71464"/>
            </a:xfrm>
            <a:custGeom>
              <a:avLst/>
              <a:gdLst>
                <a:gd name="T0" fmla="*/ 4 w 31"/>
                <a:gd name="T1" fmla="*/ 30 h 55"/>
                <a:gd name="T2" fmla="*/ 0 w 31"/>
                <a:gd name="T3" fmla="*/ 40 h 55"/>
                <a:gd name="T4" fmla="*/ 6 w 31"/>
                <a:gd name="T5" fmla="*/ 45 h 55"/>
                <a:gd name="T6" fmla="*/ 12 w 31"/>
                <a:gd name="T7" fmla="*/ 55 h 55"/>
                <a:gd name="T8" fmla="*/ 19 w 31"/>
                <a:gd name="T9" fmla="*/ 45 h 55"/>
                <a:gd name="T10" fmla="*/ 19 w 31"/>
                <a:gd name="T11" fmla="*/ 45 h 55"/>
                <a:gd name="T12" fmla="*/ 21 w 31"/>
                <a:gd name="T13" fmla="*/ 45 h 55"/>
                <a:gd name="T14" fmla="*/ 23 w 31"/>
                <a:gd name="T15" fmla="*/ 43 h 55"/>
                <a:gd name="T16" fmla="*/ 23 w 31"/>
                <a:gd name="T17" fmla="*/ 40 h 55"/>
                <a:gd name="T18" fmla="*/ 23 w 31"/>
                <a:gd name="T19" fmla="*/ 40 h 55"/>
                <a:gd name="T20" fmla="*/ 23 w 31"/>
                <a:gd name="T21" fmla="*/ 32 h 55"/>
                <a:gd name="T22" fmla="*/ 27 w 31"/>
                <a:gd name="T23" fmla="*/ 24 h 55"/>
                <a:gd name="T24" fmla="*/ 27 w 31"/>
                <a:gd name="T25" fmla="*/ 24 h 55"/>
                <a:gd name="T26" fmla="*/ 25 w 31"/>
                <a:gd name="T27" fmla="*/ 22 h 55"/>
                <a:gd name="T28" fmla="*/ 25 w 31"/>
                <a:gd name="T29" fmla="*/ 19 h 55"/>
                <a:gd name="T30" fmla="*/ 27 w 31"/>
                <a:gd name="T31" fmla="*/ 15 h 55"/>
                <a:gd name="T32" fmla="*/ 27 w 31"/>
                <a:gd name="T33" fmla="*/ 15 h 55"/>
                <a:gd name="T34" fmla="*/ 29 w 31"/>
                <a:gd name="T35" fmla="*/ 11 h 55"/>
                <a:gd name="T36" fmla="*/ 31 w 31"/>
                <a:gd name="T37" fmla="*/ 9 h 55"/>
                <a:gd name="T38" fmla="*/ 31 w 31"/>
                <a:gd name="T39" fmla="*/ 5 h 55"/>
                <a:gd name="T40" fmla="*/ 25 w 31"/>
                <a:gd name="T41" fmla="*/ 0 h 55"/>
                <a:gd name="T42" fmla="*/ 17 w 31"/>
                <a:gd name="T43" fmla="*/ 9 h 55"/>
                <a:gd name="T44" fmla="*/ 12 w 31"/>
                <a:gd name="T45" fmla="*/ 11 h 55"/>
                <a:gd name="T46" fmla="*/ 8 w 31"/>
                <a:gd name="T47" fmla="*/ 17 h 55"/>
                <a:gd name="T48" fmla="*/ 6 w 31"/>
                <a:gd name="T49" fmla="*/ 24 h 55"/>
                <a:gd name="T50" fmla="*/ 4 w 31"/>
                <a:gd name="T51" fmla="*/ 30 h 55"/>
                <a:gd name="T52" fmla="*/ 4 w 31"/>
                <a:gd name="T53" fmla="*/ 30 h 55"/>
                <a:gd name="T54" fmla="*/ 4 w 31"/>
                <a:gd name="T55" fmla="*/ 3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1" h="55">
                  <a:moveTo>
                    <a:pt x="4" y="30"/>
                  </a:moveTo>
                  <a:lnTo>
                    <a:pt x="0" y="40"/>
                  </a:lnTo>
                  <a:lnTo>
                    <a:pt x="6" y="45"/>
                  </a:lnTo>
                  <a:lnTo>
                    <a:pt x="12" y="55"/>
                  </a:lnTo>
                  <a:lnTo>
                    <a:pt x="19" y="45"/>
                  </a:lnTo>
                  <a:lnTo>
                    <a:pt x="19" y="45"/>
                  </a:lnTo>
                  <a:lnTo>
                    <a:pt x="21" y="45"/>
                  </a:lnTo>
                  <a:lnTo>
                    <a:pt x="23" y="43"/>
                  </a:lnTo>
                  <a:lnTo>
                    <a:pt x="23" y="40"/>
                  </a:lnTo>
                  <a:lnTo>
                    <a:pt x="23" y="40"/>
                  </a:lnTo>
                  <a:lnTo>
                    <a:pt x="23" y="32"/>
                  </a:lnTo>
                  <a:lnTo>
                    <a:pt x="27" y="24"/>
                  </a:lnTo>
                  <a:lnTo>
                    <a:pt x="27" y="24"/>
                  </a:lnTo>
                  <a:lnTo>
                    <a:pt x="25" y="22"/>
                  </a:lnTo>
                  <a:lnTo>
                    <a:pt x="25" y="19"/>
                  </a:lnTo>
                  <a:lnTo>
                    <a:pt x="27" y="15"/>
                  </a:lnTo>
                  <a:lnTo>
                    <a:pt x="27" y="15"/>
                  </a:lnTo>
                  <a:lnTo>
                    <a:pt x="29" y="11"/>
                  </a:lnTo>
                  <a:lnTo>
                    <a:pt x="31" y="9"/>
                  </a:lnTo>
                  <a:lnTo>
                    <a:pt x="31" y="5"/>
                  </a:lnTo>
                  <a:lnTo>
                    <a:pt x="25" y="0"/>
                  </a:lnTo>
                  <a:lnTo>
                    <a:pt x="17" y="9"/>
                  </a:lnTo>
                  <a:lnTo>
                    <a:pt x="12" y="11"/>
                  </a:lnTo>
                  <a:lnTo>
                    <a:pt x="8" y="17"/>
                  </a:lnTo>
                  <a:lnTo>
                    <a:pt x="6" y="24"/>
                  </a:lnTo>
                  <a:lnTo>
                    <a:pt x="4" y="30"/>
                  </a:lnTo>
                  <a:lnTo>
                    <a:pt x="4" y="30"/>
                  </a:lnTo>
                  <a:lnTo>
                    <a:pt x="4" y="30"/>
                  </a:lnTo>
                  <a:close/>
                </a:path>
              </a:pathLst>
            </a:custGeom>
            <a:solidFill>
              <a:schemeClr val="bg1">
                <a:lumMod val="85000"/>
              </a:schemeClr>
            </a:solidFill>
            <a:ln w="635" cap="rnd">
              <a:solidFill>
                <a:schemeClr val="bg1">
                  <a:alpha val="17000"/>
                </a:schemeClr>
              </a:solidFill>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87" name="Freeform 387">
              <a:extLst>
                <a:ext uri="{FF2B5EF4-FFF2-40B4-BE49-F238E27FC236}">
                  <a16:creationId xmlns:a16="http://schemas.microsoft.com/office/drawing/2014/main" id="{D7BFF947-E660-6E48-A50C-1D57991B7DC3}"/>
                </a:ext>
              </a:extLst>
            </p:cNvPr>
            <p:cNvSpPr>
              <a:spLocks/>
            </p:cNvSpPr>
            <p:nvPr userDrawn="1"/>
          </p:nvSpPr>
          <p:spPr bwMode="auto">
            <a:xfrm>
              <a:off x="3542732" y="2793010"/>
              <a:ext cx="47333" cy="71464"/>
            </a:xfrm>
            <a:custGeom>
              <a:avLst/>
              <a:gdLst>
                <a:gd name="T0" fmla="*/ 4 w 31"/>
                <a:gd name="T1" fmla="*/ 30 h 55"/>
                <a:gd name="T2" fmla="*/ 0 w 31"/>
                <a:gd name="T3" fmla="*/ 40 h 55"/>
                <a:gd name="T4" fmla="*/ 6 w 31"/>
                <a:gd name="T5" fmla="*/ 45 h 55"/>
                <a:gd name="T6" fmla="*/ 12 w 31"/>
                <a:gd name="T7" fmla="*/ 55 h 55"/>
                <a:gd name="T8" fmla="*/ 19 w 31"/>
                <a:gd name="T9" fmla="*/ 45 h 55"/>
                <a:gd name="T10" fmla="*/ 19 w 31"/>
                <a:gd name="T11" fmla="*/ 45 h 55"/>
                <a:gd name="T12" fmla="*/ 21 w 31"/>
                <a:gd name="T13" fmla="*/ 45 h 55"/>
                <a:gd name="T14" fmla="*/ 23 w 31"/>
                <a:gd name="T15" fmla="*/ 43 h 55"/>
                <a:gd name="T16" fmla="*/ 23 w 31"/>
                <a:gd name="T17" fmla="*/ 40 h 55"/>
                <a:gd name="T18" fmla="*/ 23 w 31"/>
                <a:gd name="T19" fmla="*/ 40 h 55"/>
                <a:gd name="T20" fmla="*/ 23 w 31"/>
                <a:gd name="T21" fmla="*/ 32 h 55"/>
                <a:gd name="T22" fmla="*/ 27 w 31"/>
                <a:gd name="T23" fmla="*/ 24 h 55"/>
                <a:gd name="T24" fmla="*/ 27 w 31"/>
                <a:gd name="T25" fmla="*/ 24 h 55"/>
                <a:gd name="T26" fmla="*/ 25 w 31"/>
                <a:gd name="T27" fmla="*/ 22 h 55"/>
                <a:gd name="T28" fmla="*/ 25 w 31"/>
                <a:gd name="T29" fmla="*/ 19 h 55"/>
                <a:gd name="T30" fmla="*/ 27 w 31"/>
                <a:gd name="T31" fmla="*/ 15 h 55"/>
                <a:gd name="T32" fmla="*/ 27 w 31"/>
                <a:gd name="T33" fmla="*/ 15 h 55"/>
                <a:gd name="T34" fmla="*/ 29 w 31"/>
                <a:gd name="T35" fmla="*/ 11 h 55"/>
                <a:gd name="T36" fmla="*/ 31 w 31"/>
                <a:gd name="T37" fmla="*/ 9 h 55"/>
                <a:gd name="T38" fmla="*/ 31 w 31"/>
                <a:gd name="T39" fmla="*/ 5 h 55"/>
                <a:gd name="T40" fmla="*/ 25 w 31"/>
                <a:gd name="T41" fmla="*/ 0 h 55"/>
                <a:gd name="T42" fmla="*/ 17 w 31"/>
                <a:gd name="T43" fmla="*/ 9 h 55"/>
                <a:gd name="T44" fmla="*/ 12 w 31"/>
                <a:gd name="T45" fmla="*/ 11 h 55"/>
                <a:gd name="T46" fmla="*/ 8 w 31"/>
                <a:gd name="T47" fmla="*/ 17 h 55"/>
                <a:gd name="T48" fmla="*/ 6 w 31"/>
                <a:gd name="T49" fmla="*/ 24 h 55"/>
                <a:gd name="T50" fmla="*/ 4 w 31"/>
                <a:gd name="T51" fmla="*/ 30 h 55"/>
                <a:gd name="T52" fmla="*/ 4 w 31"/>
                <a:gd name="T53" fmla="*/ 30 h 55"/>
                <a:gd name="T54" fmla="*/ 4 w 31"/>
                <a:gd name="T55" fmla="*/ 3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1" h="55">
                  <a:moveTo>
                    <a:pt x="4" y="30"/>
                  </a:moveTo>
                  <a:lnTo>
                    <a:pt x="0" y="40"/>
                  </a:lnTo>
                  <a:lnTo>
                    <a:pt x="6" y="45"/>
                  </a:lnTo>
                  <a:lnTo>
                    <a:pt x="12" y="55"/>
                  </a:lnTo>
                  <a:lnTo>
                    <a:pt x="19" y="45"/>
                  </a:lnTo>
                  <a:lnTo>
                    <a:pt x="19" y="45"/>
                  </a:lnTo>
                  <a:lnTo>
                    <a:pt x="21" y="45"/>
                  </a:lnTo>
                  <a:lnTo>
                    <a:pt x="23" y="43"/>
                  </a:lnTo>
                  <a:lnTo>
                    <a:pt x="23" y="40"/>
                  </a:lnTo>
                  <a:lnTo>
                    <a:pt x="23" y="40"/>
                  </a:lnTo>
                  <a:lnTo>
                    <a:pt x="23" y="32"/>
                  </a:lnTo>
                  <a:lnTo>
                    <a:pt x="27" y="24"/>
                  </a:lnTo>
                  <a:lnTo>
                    <a:pt x="27" y="24"/>
                  </a:lnTo>
                  <a:lnTo>
                    <a:pt x="25" y="22"/>
                  </a:lnTo>
                  <a:lnTo>
                    <a:pt x="25" y="19"/>
                  </a:lnTo>
                  <a:lnTo>
                    <a:pt x="27" y="15"/>
                  </a:lnTo>
                  <a:lnTo>
                    <a:pt x="27" y="15"/>
                  </a:lnTo>
                  <a:lnTo>
                    <a:pt x="29" y="11"/>
                  </a:lnTo>
                  <a:lnTo>
                    <a:pt x="31" y="9"/>
                  </a:lnTo>
                  <a:lnTo>
                    <a:pt x="31" y="5"/>
                  </a:lnTo>
                  <a:lnTo>
                    <a:pt x="25" y="0"/>
                  </a:lnTo>
                  <a:lnTo>
                    <a:pt x="17" y="9"/>
                  </a:lnTo>
                  <a:lnTo>
                    <a:pt x="12" y="11"/>
                  </a:lnTo>
                  <a:lnTo>
                    <a:pt x="8" y="17"/>
                  </a:lnTo>
                  <a:lnTo>
                    <a:pt x="6" y="24"/>
                  </a:lnTo>
                  <a:lnTo>
                    <a:pt x="4" y="30"/>
                  </a:lnTo>
                  <a:lnTo>
                    <a:pt x="4" y="30"/>
                  </a:lnTo>
                  <a:lnTo>
                    <a:pt x="4" y="30"/>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88" name="Freeform 388">
              <a:extLst>
                <a:ext uri="{FF2B5EF4-FFF2-40B4-BE49-F238E27FC236}">
                  <a16:creationId xmlns:a16="http://schemas.microsoft.com/office/drawing/2014/main" id="{CE1BB7A9-DAC6-FA40-8F49-68EC027F40D1}"/>
                </a:ext>
              </a:extLst>
            </p:cNvPr>
            <p:cNvSpPr>
              <a:spLocks/>
            </p:cNvSpPr>
            <p:nvPr userDrawn="1"/>
          </p:nvSpPr>
          <p:spPr bwMode="auto">
            <a:xfrm>
              <a:off x="3301487" y="2908652"/>
              <a:ext cx="54967" cy="36382"/>
            </a:xfrm>
            <a:custGeom>
              <a:avLst/>
              <a:gdLst>
                <a:gd name="T0" fmla="*/ 0 w 36"/>
                <a:gd name="T1" fmla="*/ 17 h 28"/>
                <a:gd name="T2" fmla="*/ 0 w 36"/>
                <a:gd name="T3" fmla="*/ 17 h 28"/>
                <a:gd name="T4" fmla="*/ 0 w 36"/>
                <a:gd name="T5" fmla="*/ 22 h 28"/>
                <a:gd name="T6" fmla="*/ 1 w 36"/>
                <a:gd name="T7" fmla="*/ 26 h 28"/>
                <a:gd name="T8" fmla="*/ 1 w 36"/>
                <a:gd name="T9" fmla="*/ 26 h 28"/>
                <a:gd name="T10" fmla="*/ 3 w 36"/>
                <a:gd name="T11" fmla="*/ 26 h 28"/>
                <a:gd name="T12" fmla="*/ 3 w 36"/>
                <a:gd name="T13" fmla="*/ 26 h 28"/>
                <a:gd name="T14" fmla="*/ 9 w 36"/>
                <a:gd name="T15" fmla="*/ 28 h 28"/>
                <a:gd name="T16" fmla="*/ 13 w 36"/>
                <a:gd name="T17" fmla="*/ 28 h 28"/>
                <a:gd name="T18" fmla="*/ 13 w 36"/>
                <a:gd name="T19" fmla="*/ 28 h 28"/>
                <a:gd name="T20" fmla="*/ 17 w 36"/>
                <a:gd name="T21" fmla="*/ 26 h 28"/>
                <a:gd name="T22" fmla="*/ 20 w 36"/>
                <a:gd name="T23" fmla="*/ 24 h 28"/>
                <a:gd name="T24" fmla="*/ 20 w 36"/>
                <a:gd name="T25" fmla="*/ 24 h 28"/>
                <a:gd name="T26" fmla="*/ 20 w 36"/>
                <a:gd name="T27" fmla="*/ 22 h 28"/>
                <a:gd name="T28" fmla="*/ 22 w 36"/>
                <a:gd name="T29" fmla="*/ 19 h 28"/>
                <a:gd name="T30" fmla="*/ 22 w 36"/>
                <a:gd name="T31" fmla="*/ 19 h 28"/>
                <a:gd name="T32" fmla="*/ 22 w 36"/>
                <a:gd name="T33" fmla="*/ 15 h 28"/>
                <a:gd name="T34" fmla="*/ 26 w 36"/>
                <a:gd name="T35" fmla="*/ 9 h 28"/>
                <a:gd name="T36" fmla="*/ 26 w 36"/>
                <a:gd name="T37" fmla="*/ 9 h 28"/>
                <a:gd name="T38" fmla="*/ 28 w 36"/>
                <a:gd name="T39" fmla="*/ 7 h 28"/>
                <a:gd name="T40" fmla="*/ 32 w 36"/>
                <a:gd name="T41" fmla="*/ 5 h 28"/>
                <a:gd name="T42" fmla="*/ 32 w 36"/>
                <a:gd name="T43" fmla="*/ 5 h 28"/>
                <a:gd name="T44" fmla="*/ 32 w 36"/>
                <a:gd name="T45" fmla="*/ 5 h 28"/>
                <a:gd name="T46" fmla="*/ 34 w 36"/>
                <a:gd name="T47" fmla="*/ 3 h 28"/>
                <a:gd name="T48" fmla="*/ 36 w 36"/>
                <a:gd name="T49" fmla="*/ 2 h 28"/>
                <a:gd name="T50" fmla="*/ 34 w 36"/>
                <a:gd name="T51" fmla="*/ 2 h 28"/>
                <a:gd name="T52" fmla="*/ 32 w 36"/>
                <a:gd name="T53" fmla="*/ 2 h 28"/>
                <a:gd name="T54" fmla="*/ 32 w 36"/>
                <a:gd name="T55" fmla="*/ 0 h 28"/>
                <a:gd name="T56" fmla="*/ 28 w 36"/>
                <a:gd name="T57" fmla="*/ 0 h 28"/>
                <a:gd name="T58" fmla="*/ 28 w 36"/>
                <a:gd name="T59" fmla="*/ 0 h 28"/>
                <a:gd name="T60" fmla="*/ 17 w 36"/>
                <a:gd name="T61" fmla="*/ 0 h 28"/>
                <a:gd name="T62" fmla="*/ 9 w 36"/>
                <a:gd name="T63" fmla="*/ 2 h 28"/>
                <a:gd name="T64" fmla="*/ 5 w 36"/>
                <a:gd name="T65" fmla="*/ 5 h 28"/>
                <a:gd name="T66" fmla="*/ 1 w 36"/>
                <a:gd name="T67" fmla="*/ 13 h 28"/>
                <a:gd name="T68" fmla="*/ 0 w 36"/>
                <a:gd name="T69" fmla="*/ 17 h 28"/>
                <a:gd name="T70" fmla="*/ 0 w 36"/>
                <a:gd name="T71" fmla="*/ 17 h 28"/>
                <a:gd name="T72" fmla="*/ 0 w 36"/>
                <a:gd name="T73" fmla="*/ 17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6" h="28">
                  <a:moveTo>
                    <a:pt x="0" y="17"/>
                  </a:moveTo>
                  <a:lnTo>
                    <a:pt x="0" y="17"/>
                  </a:lnTo>
                  <a:lnTo>
                    <a:pt x="0" y="22"/>
                  </a:lnTo>
                  <a:lnTo>
                    <a:pt x="1" y="26"/>
                  </a:lnTo>
                  <a:lnTo>
                    <a:pt x="1" y="26"/>
                  </a:lnTo>
                  <a:lnTo>
                    <a:pt x="3" y="26"/>
                  </a:lnTo>
                  <a:lnTo>
                    <a:pt x="3" y="26"/>
                  </a:lnTo>
                  <a:lnTo>
                    <a:pt x="9" y="28"/>
                  </a:lnTo>
                  <a:lnTo>
                    <a:pt x="13" y="28"/>
                  </a:lnTo>
                  <a:lnTo>
                    <a:pt x="13" y="28"/>
                  </a:lnTo>
                  <a:lnTo>
                    <a:pt x="17" y="26"/>
                  </a:lnTo>
                  <a:lnTo>
                    <a:pt x="20" y="24"/>
                  </a:lnTo>
                  <a:lnTo>
                    <a:pt x="20" y="24"/>
                  </a:lnTo>
                  <a:lnTo>
                    <a:pt x="20" y="22"/>
                  </a:lnTo>
                  <a:lnTo>
                    <a:pt x="22" y="19"/>
                  </a:lnTo>
                  <a:lnTo>
                    <a:pt x="22" y="19"/>
                  </a:lnTo>
                  <a:lnTo>
                    <a:pt x="22" y="15"/>
                  </a:lnTo>
                  <a:lnTo>
                    <a:pt x="26" y="9"/>
                  </a:lnTo>
                  <a:lnTo>
                    <a:pt x="26" y="9"/>
                  </a:lnTo>
                  <a:lnTo>
                    <a:pt x="28" y="7"/>
                  </a:lnTo>
                  <a:lnTo>
                    <a:pt x="32" y="5"/>
                  </a:lnTo>
                  <a:lnTo>
                    <a:pt x="32" y="5"/>
                  </a:lnTo>
                  <a:lnTo>
                    <a:pt x="32" y="5"/>
                  </a:lnTo>
                  <a:lnTo>
                    <a:pt x="34" y="3"/>
                  </a:lnTo>
                  <a:lnTo>
                    <a:pt x="36" y="2"/>
                  </a:lnTo>
                  <a:lnTo>
                    <a:pt x="34" y="2"/>
                  </a:lnTo>
                  <a:lnTo>
                    <a:pt x="32" y="2"/>
                  </a:lnTo>
                  <a:lnTo>
                    <a:pt x="32" y="0"/>
                  </a:lnTo>
                  <a:lnTo>
                    <a:pt x="28" y="0"/>
                  </a:lnTo>
                  <a:lnTo>
                    <a:pt x="28" y="0"/>
                  </a:lnTo>
                  <a:lnTo>
                    <a:pt x="17" y="0"/>
                  </a:lnTo>
                  <a:lnTo>
                    <a:pt x="9" y="2"/>
                  </a:lnTo>
                  <a:lnTo>
                    <a:pt x="5" y="5"/>
                  </a:lnTo>
                  <a:lnTo>
                    <a:pt x="1" y="13"/>
                  </a:lnTo>
                  <a:lnTo>
                    <a:pt x="0" y="17"/>
                  </a:lnTo>
                  <a:lnTo>
                    <a:pt x="0" y="17"/>
                  </a:lnTo>
                  <a:lnTo>
                    <a:pt x="0" y="17"/>
                  </a:lnTo>
                  <a:close/>
                </a:path>
              </a:pathLst>
            </a:custGeom>
            <a:solidFill>
              <a:schemeClr val="bg1">
                <a:lumMod val="85000"/>
              </a:schemeClr>
            </a:solidFill>
            <a:ln w="635" cap="rnd">
              <a:solidFill>
                <a:schemeClr val="bg1">
                  <a:alpha val="17000"/>
                </a:schemeClr>
              </a:solidFill>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89" name="Freeform 389">
              <a:extLst>
                <a:ext uri="{FF2B5EF4-FFF2-40B4-BE49-F238E27FC236}">
                  <a16:creationId xmlns:a16="http://schemas.microsoft.com/office/drawing/2014/main" id="{F17826B0-8CE5-3542-A6F1-D12F28552ED7}"/>
                </a:ext>
              </a:extLst>
            </p:cNvPr>
            <p:cNvSpPr>
              <a:spLocks/>
            </p:cNvSpPr>
            <p:nvPr userDrawn="1"/>
          </p:nvSpPr>
          <p:spPr bwMode="auto">
            <a:xfrm>
              <a:off x="3301487" y="2908652"/>
              <a:ext cx="54967" cy="36382"/>
            </a:xfrm>
            <a:custGeom>
              <a:avLst/>
              <a:gdLst>
                <a:gd name="T0" fmla="*/ 0 w 36"/>
                <a:gd name="T1" fmla="*/ 17 h 28"/>
                <a:gd name="T2" fmla="*/ 0 w 36"/>
                <a:gd name="T3" fmla="*/ 17 h 28"/>
                <a:gd name="T4" fmla="*/ 0 w 36"/>
                <a:gd name="T5" fmla="*/ 22 h 28"/>
                <a:gd name="T6" fmla="*/ 1 w 36"/>
                <a:gd name="T7" fmla="*/ 26 h 28"/>
                <a:gd name="T8" fmla="*/ 1 w 36"/>
                <a:gd name="T9" fmla="*/ 26 h 28"/>
                <a:gd name="T10" fmla="*/ 3 w 36"/>
                <a:gd name="T11" fmla="*/ 26 h 28"/>
                <a:gd name="T12" fmla="*/ 3 w 36"/>
                <a:gd name="T13" fmla="*/ 26 h 28"/>
                <a:gd name="T14" fmla="*/ 9 w 36"/>
                <a:gd name="T15" fmla="*/ 28 h 28"/>
                <a:gd name="T16" fmla="*/ 13 w 36"/>
                <a:gd name="T17" fmla="*/ 28 h 28"/>
                <a:gd name="T18" fmla="*/ 13 w 36"/>
                <a:gd name="T19" fmla="*/ 28 h 28"/>
                <a:gd name="T20" fmla="*/ 17 w 36"/>
                <a:gd name="T21" fmla="*/ 26 h 28"/>
                <a:gd name="T22" fmla="*/ 20 w 36"/>
                <a:gd name="T23" fmla="*/ 24 h 28"/>
                <a:gd name="T24" fmla="*/ 20 w 36"/>
                <a:gd name="T25" fmla="*/ 24 h 28"/>
                <a:gd name="T26" fmla="*/ 20 w 36"/>
                <a:gd name="T27" fmla="*/ 22 h 28"/>
                <a:gd name="T28" fmla="*/ 22 w 36"/>
                <a:gd name="T29" fmla="*/ 19 h 28"/>
                <a:gd name="T30" fmla="*/ 22 w 36"/>
                <a:gd name="T31" fmla="*/ 19 h 28"/>
                <a:gd name="T32" fmla="*/ 22 w 36"/>
                <a:gd name="T33" fmla="*/ 15 h 28"/>
                <a:gd name="T34" fmla="*/ 26 w 36"/>
                <a:gd name="T35" fmla="*/ 9 h 28"/>
                <a:gd name="T36" fmla="*/ 26 w 36"/>
                <a:gd name="T37" fmla="*/ 9 h 28"/>
                <a:gd name="T38" fmla="*/ 28 w 36"/>
                <a:gd name="T39" fmla="*/ 7 h 28"/>
                <a:gd name="T40" fmla="*/ 32 w 36"/>
                <a:gd name="T41" fmla="*/ 5 h 28"/>
                <a:gd name="T42" fmla="*/ 32 w 36"/>
                <a:gd name="T43" fmla="*/ 5 h 28"/>
                <a:gd name="T44" fmla="*/ 32 w 36"/>
                <a:gd name="T45" fmla="*/ 5 h 28"/>
                <a:gd name="T46" fmla="*/ 34 w 36"/>
                <a:gd name="T47" fmla="*/ 3 h 28"/>
                <a:gd name="T48" fmla="*/ 36 w 36"/>
                <a:gd name="T49" fmla="*/ 2 h 28"/>
                <a:gd name="T50" fmla="*/ 34 w 36"/>
                <a:gd name="T51" fmla="*/ 2 h 28"/>
                <a:gd name="T52" fmla="*/ 32 w 36"/>
                <a:gd name="T53" fmla="*/ 2 h 28"/>
                <a:gd name="T54" fmla="*/ 32 w 36"/>
                <a:gd name="T55" fmla="*/ 0 h 28"/>
                <a:gd name="T56" fmla="*/ 28 w 36"/>
                <a:gd name="T57" fmla="*/ 0 h 28"/>
                <a:gd name="T58" fmla="*/ 28 w 36"/>
                <a:gd name="T59" fmla="*/ 0 h 28"/>
                <a:gd name="T60" fmla="*/ 17 w 36"/>
                <a:gd name="T61" fmla="*/ 0 h 28"/>
                <a:gd name="T62" fmla="*/ 9 w 36"/>
                <a:gd name="T63" fmla="*/ 2 h 28"/>
                <a:gd name="T64" fmla="*/ 5 w 36"/>
                <a:gd name="T65" fmla="*/ 5 h 28"/>
                <a:gd name="T66" fmla="*/ 1 w 36"/>
                <a:gd name="T67" fmla="*/ 13 h 28"/>
                <a:gd name="T68" fmla="*/ 0 w 36"/>
                <a:gd name="T69" fmla="*/ 17 h 28"/>
                <a:gd name="T70" fmla="*/ 0 w 36"/>
                <a:gd name="T71" fmla="*/ 17 h 28"/>
                <a:gd name="T72" fmla="*/ 0 w 36"/>
                <a:gd name="T73" fmla="*/ 17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6" h="28">
                  <a:moveTo>
                    <a:pt x="0" y="17"/>
                  </a:moveTo>
                  <a:lnTo>
                    <a:pt x="0" y="17"/>
                  </a:lnTo>
                  <a:lnTo>
                    <a:pt x="0" y="22"/>
                  </a:lnTo>
                  <a:lnTo>
                    <a:pt x="1" y="26"/>
                  </a:lnTo>
                  <a:lnTo>
                    <a:pt x="1" y="26"/>
                  </a:lnTo>
                  <a:lnTo>
                    <a:pt x="3" y="26"/>
                  </a:lnTo>
                  <a:lnTo>
                    <a:pt x="3" y="26"/>
                  </a:lnTo>
                  <a:lnTo>
                    <a:pt x="9" y="28"/>
                  </a:lnTo>
                  <a:lnTo>
                    <a:pt x="13" y="28"/>
                  </a:lnTo>
                  <a:lnTo>
                    <a:pt x="13" y="28"/>
                  </a:lnTo>
                  <a:lnTo>
                    <a:pt x="17" y="26"/>
                  </a:lnTo>
                  <a:lnTo>
                    <a:pt x="20" y="24"/>
                  </a:lnTo>
                  <a:lnTo>
                    <a:pt x="20" y="24"/>
                  </a:lnTo>
                  <a:lnTo>
                    <a:pt x="20" y="22"/>
                  </a:lnTo>
                  <a:lnTo>
                    <a:pt x="22" y="19"/>
                  </a:lnTo>
                  <a:lnTo>
                    <a:pt x="22" y="19"/>
                  </a:lnTo>
                  <a:lnTo>
                    <a:pt x="22" y="15"/>
                  </a:lnTo>
                  <a:lnTo>
                    <a:pt x="26" y="9"/>
                  </a:lnTo>
                  <a:lnTo>
                    <a:pt x="26" y="9"/>
                  </a:lnTo>
                  <a:lnTo>
                    <a:pt x="28" y="7"/>
                  </a:lnTo>
                  <a:lnTo>
                    <a:pt x="32" y="5"/>
                  </a:lnTo>
                  <a:lnTo>
                    <a:pt x="32" y="5"/>
                  </a:lnTo>
                  <a:lnTo>
                    <a:pt x="32" y="5"/>
                  </a:lnTo>
                  <a:lnTo>
                    <a:pt x="34" y="3"/>
                  </a:lnTo>
                  <a:lnTo>
                    <a:pt x="36" y="2"/>
                  </a:lnTo>
                  <a:lnTo>
                    <a:pt x="34" y="2"/>
                  </a:lnTo>
                  <a:lnTo>
                    <a:pt x="32" y="2"/>
                  </a:lnTo>
                  <a:lnTo>
                    <a:pt x="32" y="0"/>
                  </a:lnTo>
                  <a:lnTo>
                    <a:pt x="28" y="0"/>
                  </a:lnTo>
                  <a:lnTo>
                    <a:pt x="28" y="0"/>
                  </a:lnTo>
                  <a:lnTo>
                    <a:pt x="17" y="0"/>
                  </a:lnTo>
                  <a:lnTo>
                    <a:pt x="9" y="2"/>
                  </a:lnTo>
                  <a:lnTo>
                    <a:pt x="5" y="5"/>
                  </a:lnTo>
                  <a:lnTo>
                    <a:pt x="1" y="13"/>
                  </a:lnTo>
                  <a:lnTo>
                    <a:pt x="0" y="17"/>
                  </a:lnTo>
                  <a:lnTo>
                    <a:pt x="0" y="17"/>
                  </a:lnTo>
                  <a:lnTo>
                    <a:pt x="0" y="17"/>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90" name="Freeform 390">
              <a:extLst>
                <a:ext uri="{FF2B5EF4-FFF2-40B4-BE49-F238E27FC236}">
                  <a16:creationId xmlns:a16="http://schemas.microsoft.com/office/drawing/2014/main" id="{C52833E6-2BC9-8349-A634-579A053FF802}"/>
                </a:ext>
              </a:extLst>
            </p:cNvPr>
            <p:cNvSpPr>
              <a:spLocks/>
            </p:cNvSpPr>
            <p:nvPr userDrawn="1"/>
          </p:nvSpPr>
          <p:spPr bwMode="auto">
            <a:xfrm>
              <a:off x="2576226" y="2090064"/>
              <a:ext cx="1290201" cy="808193"/>
            </a:xfrm>
            <a:custGeom>
              <a:avLst/>
              <a:gdLst>
                <a:gd name="T0" fmla="*/ 401 w 845"/>
                <a:gd name="T1" fmla="*/ 582 h 622"/>
                <a:gd name="T2" fmla="*/ 369 w 845"/>
                <a:gd name="T3" fmla="*/ 611 h 622"/>
                <a:gd name="T4" fmla="*/ 331 w 845"/>
                <a:gd name="T5" fmla="*/ 562 h 622"/>
                <a:gd name="T6" fmla="*/ 318 w 845"/>
                <a:gd name="T7" fmla="*/ 482 h 622"/>
                <a:gd name="T8" fmla="*/ 278 w 845"/>
                <a:gd name="T9" fmla="*/ 471 h 622"/>
                <a:gd name="T10" fmla="*/ 225 w 845"/>
                <a:gd name="T11" fmla="*/ 492 h 622"/>
                <a:gd name="T12" fmla="*/ 168 w 845"/>
                <a:gd name="T13" fmla="*/ 492 h 622"/>
                <a:gd name="T14" fmla="*/ 79 w 845"/>
                <a:gd name="T15" fmla="*/ 408 h 622"/>
                <a:gd name="T16" fmla="*/ 30 w 845"/>
                <a:gd name="T17" fmla="*/ 348 h 622"/>
                <a:gd name="T18" fmla="*/ 0 w 845"/>
                <a:gd name="T19" fmla="*/ 285 h 622"/>
                <a:gd name="T20" fmla="*/ 40 w 845"/>
                <a:gd name="T21" fmla="*/ 265 h 622"/>
                <a:gd name="T22" fmla="*/ 91 w 845"/>
                <a:gd name="T23" fmla="*/ 174 h 622"/>
                <a:gd name="T24" fmla="*/ 164 w 845"/>
                <a:gd name="T25" fmla="*/ 130 h 622"/>
                <a:gd name="T26" fmla="*/ 198 w 845"/>
                <a:gd name="T27" fmla="*/ 106 h 622"/>
                <a:gd name="T28" fmla="*/ 291 w 845"/>
                <a:gd name="T29" fmla="*/ 193 h 622"/>
                <a:gd name="T30" fmla="*/ 480 w 845"/>
                <a:gd name="T31" fmla="*/ 229 h 622"/>
                <a:gd name="T32" fmla="*/ 548 w 845"/>
                <a:gd name="T33" fmla="*/ 183 h 622"/>
                <a:gd name="T34" fmla="*/ 632 w 845"/>
                <a:gd name="T35" fmla="*/ 142 h 622"/>
                <a:gd name="T36" fmla="*/ 590 w 845"/>
                <a:gd name="T37" fmla="*/ 77 h 622"/>
                <a:gd name="T38" fmla="*/ 647 w 845"/>
                <a:gd name="T39" fmla="*/ 21 h 622"/>
                <a:gd name="T40" fmla="*/ 720 w 845"/>
                <a:gd name="T41" fmla="*/ 13 h 622"/>
                <a:gd name="T42" fmla="*/ 794 w 845"/>
                <a:gd name="T43" fmla="*/ 121 h 622"/>
                <a:gd name="T44" fmla="*/ 840 w 845"/>
                <a:gd name="T45" fmla="*/ 130 h 622"/>
                <a:gd name="T46" fmla="*/ 779 w 845"/>
                <a:gd name="T47" fmla="*/ 214 h 622"/>
                <a:gd name="T48" fmla="*/ 732 w 845"/>
                <a:gd name="T49" fmla="*/ 246 h 622"/>
                <a:gd name="T50" fmla="*/ 664 w 845"/>
                <a:gd name="T51" fmla="*/ 291 h 622"/>
                <a:gd name="T52" fmla="*/ 660 w 845"/>
                <a:gd name="T53" fmla="*/ 289 h 622"/>
                <a:gd name="T54" fmla="*/ 668 w 845"/>
                <a:gd name="T55" fmla="*/ 267 h 622"/>
                <a:gd name="T56" fmla="*/ 658 w 845"/>
                <a:gd name="T57" fmla="*/ 255 h 622"/>
                <a:gd name="T58" fmla="*/ 647 w 845"/>
                <a:gd name="T59" fmla="*/ 268 h 622"/>
                <a:gd name="T60" fmla="*/ 633 w 845"/>
                <a:gd name="T61" fmla="*/ 274 h 622"/>
                <a:gd name="T62" fmla="*/ 626 w 845"/>
                <a:gd name="T63" fmla="*/ 291 h 622"/>
                <a:gd name="T64" fmla="*/ 603 w 845"/>
                <a:gd name="T65" fmla="*/ 304 h 622"/>
                <a:gd name="T66" fmla="*/ 622 w 845"/>
                <a:gd name="T67" fmla="*/ 314 h 622"/>
                <a:gd name="T68" fmla="*/ 632 w 845"/>
                <a:gd name="T69" fmla="*/ 331 h 622"/>
                <a:gd name="T70" fmla="*/ 643 w 845"/>
                <a:gd name="T71" fmla="*/ 319 h 622"/>
                <a:gd name="T72" fmla="*/ 649 w 845"/>
                <a:gd name="T73" fmla="*/ 318 h 622"/>
                <a:gd name="T74" fmla="*/ 664 w 845"/>
                <a:gd name="T75" fmla="*/ 319 h 622"/>
                <a:gd name="T76" fmla="*/ 669 w 845"/>
                <a:gd name="T77" fmla="*/ 333 h 622"/>
                <a:gd name="T78" fmla="*/ 656 w 845"/>
                <a:gd name="T79" fmla="*/ 335 h 622"/>
                <a:gd name="T80" fmla="*/ 641 w 845"/>
                <a:gd name="T81" fmla="*/ 348 h 622"/>
                <a:gd name="T82" fmla="*/ 632 w 845"/>
                <a:gd name="T83" fmla="*/ 376 h 622"/>
                <a:gd name="T84" fmla="*/ 641 w 845"/>
                <a:gd name="T85" fmla="*/ 388 h 622"/>
                <a:gd name="T86" fmla="*/ 647 w 845"/>
                <a:gd name="T87" fmla="*/ 408 h 622"/>
                <a:gd name="T88" fmla="*/ 645 w 845"/>
                <a:gd name="T89" fmla="*/ 452 h 622"/>
                <a:gd name="T90" fmla="*/ 652 w 845"/>
                <a:gd name="T91" fmla="*/ 454 h 622"/>
                <a:gd name="T92" fmla="*/ 656 w 845"/>
                <a:gd name="T93" fmla="*/ 484 h 622"/>
                <a:gd name="T94" fmla="*/ 647 w 845"/>
                <a:gd name="T95" fmla="*/ 492 h 622"/>
                <a:gd name="T96" fmla="*/ 632 w 845"/>
                <a:gd name="T97" fmla="*/ 514 h 622"/>
                <a:gd name="T98" fmla="*/ 626 w 845"/>
                <a:gd name="T99" fmla="*/ 535 h 622"/>
                <a:gd name="T100" fmla="*/ 615 w 845"/>
                <a:gd name="T101" fmla="*/ 552 h 622"/>
                <a:gd name="T102" fmla="*/ 599 w 845"/>
                <a:gd name="T103" fmla="*/ 569 h 622"/>
                <a:gd name="T104" fmla="*/ 581 w 845"/>
                <a:gd name="T105" fmla="*/ 582 h 622"/>
                <a:gd name="T106" fmla="*/ 563 w 845"/>
                <a:gd name="T107" fmla="*/ 581 h 622"/>
                <a:gd name="T108" fmla="*/ 537 w 845"/>
                <a:gd name="T109" fmla="*/ 594 h 622"/>
                <a:gd name="T110" fmla="*/ 522 w 845"/>
                <a:gd name="T111" fmla="*/ 599 h 622"/>
                <a:gd name="T112" fmla="*/ 499 w 845"/>
                <a:gd name="T113" fmla="*/ 622 h 622"/>
                <a:gd name="T114" fmla="*/ 467 w 845"/>
                <a:gd name="T115" fmla="*/ 601 h 6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45" h="622">
                  <a:moveTo>
                    <a:pt x="467" y="601"/>
                  </a:moveTo>
                  <a:lnTo>
                    <a:pt x="454" y="601"/>
                  </a:lnTo>
                  <a:lnTo>
                    <a:pt x="446" y="594"/>
                  </a:lnTo>
                  <a:lnTo>
                    <a:pt x="446" y="581"/>
                  </a:lnTo>
                  <a:lnTo>
                    <a:pt x="437" y="581"/>
                  </a:lnTo>
                  <a:lnTo>
                    <a:pt x="424" y="573"/>
                  </a:lnTo>
                  <a:lnTo>
                    <a:pt x="401" y="582"/>
                  </a:lnTo>
                  <a:lnTo>
                    <a:pt x="388" y="582"/>
                  </a:lnTo>
                  <a:lnTo>
                    <a:pt x="382" y="590"/>
                  </a:lnTo>
                  <a:lnTo>
                    <a:pt x="372" y="590"/>
                  </a:lnTo>
                  <a:lnTo>
                    <a:pt x="369" y="594"/>
                  </a:lnTo>
                  <a:lnTo>
                    <a:pt x="376" y="603"/>
                  </a:lnTo>
                  <a:lnTo>
                    <a:pt x="376" y="611"/>
                  </a:lnTo>
                  <a:lnTo>
                    <a:pt x="369" y="611"/>
                  </a:lnTo>
                  <a:lnTo>
                    <a:pt x="363" y="603"/>
                  </a:lnTo>
                  <a:lnTo>
                    <a:pt x="355" y="603"/>
                  </a:lnTo>
                  <a:lnTo>
                    <a:pt x="350" y="598"/>
                  </a:lnTo>
                  <a:lnTo>
                    <a:pt x="338" y="594"/>
                  </a:lnTo>
                  <a:lnTo>
                    <a:pt x="338" y="581"/>
                  </a:lnTo>
                  <a:lnTo>
                    <a:pt x="331" y="571"/>
                  </a:lnTo>
                  <a:lnTo>
                    <a:pt x="331" y="562"/>
                  </a:lnTo>
                  <a:lnTo>
                    <a:pt x="318" y="562"/>
                  </a:lnTo>
                  <a:lnTo>
                    <a:pt x="321" y="543"/>
                  </a:lnTo>
                  <a:lnTo>
                    <a:pt x="333" y="529"/>
                  </a:lnTo>
                  <a:lnTo>
                    <a:pt x="333" y="503"/>
                  </a:lnTo>
                  <a:lnTo>
                    <a:pt x="327" y="501"/>
                  </a:lnTo>
                  <a:lnTo>
                    <a:pt x="325" y="492"/>
                  </a:lnTo>
                  <a:lnTo>
                    <a:pt x="318" y="482"/>
                  </a:lnTo>
                  <a:lnTo>
                    <a:pt x="312" y="490"/>
                  </a:lnTo>
                  <a:lnTo>
                    <a:pt x="306" y="484"/>
                  </a:lnTo>
                  <a:lnTo>
                    <a:pt x="301" y="484"/>
                  </a:lnTo>
                  <a:lnTo>
                    <a:pt x="306" y="476"/>
                  </a:lnTo>
                  <a:lnTo>
                    <a:pt x="295" y="467"/>
                  </a:lnTo>
                  <a:lnTo>
                    <a:pt x="289" y="475"/>
                  </a:lnTo>
                  <a:lnTo>
                    <a:pt x="278" y="471"/>
                  </a:lnTo>
                  <a:lnTo>
                    <a:pt x="268" y="482"/>
                  </a:lnTo>
                  <a:lnTo>
                    <a:pt x="261" y="484"/>
                  </a:lnTo>
                  <a:lnTo>
                    <a:pt x="250" y="495"/>
                  </a:lnTo>
                  <a:lnTo>
                    <a:pt x="246" y="495"/>
                  </a:lnTo>
                  <a:lnTo>
                    <a:pt x="246" y="497"/>
                  </a:lnTo>
                  <a:lnTo>
                    <a:pt x="238" y="495"/>
                  </a:lnTo>
                  <a:lnTo>
                    <a:pt x="225" y="492"/>
                  </a:lnTo>
                  <a:lnTo>
                    <a:pt x="225" y="484"/>
                  </a:lnTo>
                  <a:lnTo>
                    <a:pt x="216" y="484"/>
                  </a:lnTo>
                  <a:lnTo>
                    <a:pt x="204" y="495"/>
                  </a:lnTo>
                  <a:lnTo>
                    <a:pt x="198" y="493"/>
                  </a:lnTo>
                  <a:lnTo>
                    <a:pt x="195" y="495"/>
                  </a:lnTo>
                  <a:lnTo>
                    <a:pt x="180" y="495"/>
                  </a:lnTo>
                  <a:lnTo>
                    <a:pt x="168" y="492"/>
                  </a:lnTo>
                  <a:lnTo>
                    <a:pt x="110" y="450"/>
                  </a:lnTo>
                  <a:lnTo>
                    <a:pt x="96" y="456"/>
                  </a:lnTo>
                  <a:lnTo>
                    <a:pt x="81" y="441"/>
                  </a:lnTo>
                  <a:lnTo>
                    <a:pt x="64" y="433"/>
                  </a:lnTo>
                  <a:lnTo>
                    <a:pt x="62" y="416"/>
                  </a:lnTo>
                  <a:lnTo>
                    <a:pt x="74" y="416"/>
                  </a:lnTo>
                  <a:lnTo>
                    <a:pt x="79" y="408"/>
                  </a:lnTo>
                  <a:lnTo>
                    <a:pt x="68" y="397"/>
                  </a:lnTo>
                  <a:lnTo>
                    <a:pt x="72" y="380"/>
                  </a:lnTo>
                  <a:lnTo>
                    <a:pt x="83" y="371"/>
                  </a:lnTo>
                  <a:lnTo>
                    <a:pt x="89" y="363"/>
                  </a:lnTo>
                  <a:lnTo>
                    <a:pt x="74" y="348"/>
                  </a:lnTo>
                  <a:lnTo>
                    <a:pt x="49" y="355"/>
                  </a:lnTo>
                  <a:lnTo>
                    <a:pt x="30" y="348"/>
                  </a:lnTo>
                  <a:lnTo>
                    <a:pt x="30" y="338"/>
                  </a:lnTo>
                  <a:lnTo>
                    <a:pt x="13" y="329"/>
                  </a:lnTo>
                  <a:lnTo>
                    <a:pt x="13" y="321"/>
                  </a:lnTo>
                  <a:lnTo>
                    <a:pt x="11" y="308"/>
                  </a:lnTo>
                  <a:lnTo>
                    <a:pt x="7" y="301"/>
                  </a:lnTo>
                  <a:lnTo>
                    <a:pt x="0" y="299"/>
                  </a:lnTo>
                  <a:lnTo>
                    <a:pt x="0" y="285"/>
                  </a:lnTo>
                  <a:lnTo>
                    <a:pt x="0" y="270"/>
                  </a:lnTo>
                  <a:lnTo>
                    <a:pt x="6" y="270"/>
                  </a:lnTo>
                  <a:lnTo>
                    <a:pt x="11" y="263"/>
                  </a:lnTo>
                  <a:lnTo>
                    <a:pt x="21" y="263"/>
                  </a:lnTo>
                  <a:lnTo>
                    <a:pt x="24" y="270"/>
                  </a:lnTo>
                  <a:lnTo>
                    <a:pt x="30" y="263"/>
                  </a:lnTo>
                  <a:lnTo>
                    <a:pt x="40" y="265"/>
                  </a:lnTo>
                  <a:lnTo>
                    <a:pt x="45" y="251"/>
                  </a:lnTo>
                  <a:lnTo>
                    <a:pt x="60" y="253"/>
                  </a:lnTo>
                  <a:lnTo>
                    <a:pt x="64" y="242"/>
                  </a:lnTo>
                  <a:lnTo>
                    <a:pt x="87" y="234"/>
                  </a:lnTo>
                  <a:lnTo>
                    <a:pt x="87" y="229"/>
                  </a:lnTo>
                  <a:lnTo>
                    <a:pt x="96" y="210"/>
                  </a:lnTo>
                  <a:lnTo>
                    <a:pt x="91" y="174"/>
                  </a:lnTo>
                  <a:lnTo>
                    <a:pt x="108" y="166"/>
                  </a:lnTo>
                  <a:lnTo>
                    <a:pt x="111" y="172"/>
                  </a:lnTo>
                  <a:lnTo>
                    <a:pt x="121" y="172"/>
                  </a:lnTo>
                  <a:lnTo>
                    <a:pt x="121" y="163"/>
                  </a:lnTo>
                  <a:lnTo>
                    <a:pt x="130" y="134"/>
                  </a:lnTo>
                  <a:lnTo>
                    <a:pt x="157" y="142"/>
                  </a:lnTo>
                  <a:lnTo>
                    <a:pt x="164" y="130"/>
                  </a:lnTo>
                  <a:lnTo>
                    <a:pt x="161" y="117"/>
                  </a:lnTo>
                  <a:lnTo>
                    <a:pt x="168" y="108"/>
                  </a:lnTo>
                  <a:lnTo>
                    <a:pt x="178" y="106"/>
                  </a:lnTo>
                  <a:lnTo>
                    <a:pt x="178" y="94"/>
                  </a:lnTo>
                  <a:lnTo>
                    <a:pt x="187" y="89"/>
                  </a:lnTo>
                  <a:lnTo>
                    <a:pt x="191" y="94"/>
                  </a:lnTo>
                  <a:lnTo>
                    <a:pt x="198" y="106"/>
                  </a:lnTo>
                  <a:lnTo>
                    <a:pt x="212" y="117"/>
                  </a:lnTo>
                  <a:lnTo>
                    <a:pt x="225" y="121"/>
                  </a:lnTo>
                  <a:lnTo>
                    <a:pt x="234" y="153"/>
                  </a:lnTo>
                  <a:lnTo>
                    <a:pt x="231" y="168"/>
                  </a:lnTo>
                  <a:lnTo>
                    <a:pt x="242" y="172"/>
                  </a:lnTo>
                  <a:lnTo>
                    <a:pt x="268" y="180"/>
                  </a:lnTo>
                  <a:lnTo>
                    <a:pt x="291" y="193"/>
                  </a:lnTo>
                  <a:lnTo>
                    <a:pt x="304" y="221"/>
                  </a:lnTo>
                  <a:lnTo>
                    <a:pt x="369" y="225"/>
                  </a:lnTo>
                  <a:lnTo>
                    <a:pt x="382" y="234"/>
                  </a:lnTo>
                  <a:lnTo>
                    <a:pt x="399" y="238"/>
                  </a:lnTo>
                  <a:lnTo>
                    <a:pt x="416" y="242"/>
                  </a:lnTo>
                  <a:lnTo>
                    <a:pt x="448" y="227"/>
                  </a:lnTo>
                  <a:lnTo>
                    <a:pt x="480" y="229"/>
                  </a:lnTo>
                  <a:lnTo>
                    <a:pt x="499" y="221"/>
                  </a:lnTo>
                  <a:lnTo>
                    <a:pt x="511" y="210"/>
                  </a:lnTo>
                  <a:lnTo>
                    <a:pt x="522" y="204"/>
                  </a:lnTo>
                  <a:lnTo>
                    <a:pt x="514" y="191"/>
                  </a:lnTo>
                  <a:lnTo>
                    <a:pt x="524" y="176"/>
                  </a:lnTo>
                  <a:lnTo>
                    <a:pt x="539" y="183"/>
                  </a:lnTo>
                  <a:lnTo>
                    <a:pt x="548" y="183"/>
                  </a:lnTo>
                  <a:lnTo>
                    <a:pt x="560" y="166"/>
                  </a:lnTo>
                  <a:lnTo>
                    <a:pt x="575" y="168"/>
                  </a:lnTo>
                  <a:lnTo>
                    <a:pt x="584" y="159"/>
                  </a:lnTo>
                  <a:lnTo>
                    <a:pt x="590" y="151"/>
                  </a:lnTo>
                  <a:lnTo>
                    <a:pt x="603" y="149"/>
                  </a:lnTo>
                  <a:lnTo>
                    <a:pt x="616" y="142"/>
                  </a:lnTo>
                  <a:lnTo>
                    <a:pt x="632" y="142"/>
                  </a:lnTo>
                  <a:lnTo>
                    <a:pt x="622" y="127"/>
                  </a:lnTo>
                  <a:lnTo>
                    <a:pt x="609" y="115"/>
                  </a:lnTo>
                  <a:lnTo>
                    <a:pt x="599" y="117"/>
                  </a:lnTo>
                  <a:lnTo>
                    <a:pt x="599" y="125"/>
                  </a:lnTo>
                  <a:lnTo>
                    <a:pt x="584" y="121"/>
                  </a:lnTo>
                  <a:lnTo>
                    <a:pt x="573" y="117"/>
                  </a:lnTo>
                  <a:lnTo>
                    <a:pt x="590" y="77"/>
                  </a:lnTo>
                  <a:lnTo>
                    <a:pt x="605" y="85"/>
                  </a:lnTo>
                  <a:lnTo>
                    <a:pt x="616" y="76"/>
                  </a:lnTo>
                  <a:lnTo>
                    <a:pt x="626" y="76"/>
                  </a:lnTo>
                  <a:lnTo>
                    <a:pt x="626" y="64"/>
                  </a:lnTo>
                  <a:lnTo>
                    <a:pt x="637" y="36"/>
                  </a:lnTo>
                  <a:lnTo>
                    <a:pt x="647" y="28"/>
                  </a:lnTo>
                  <a:lnTo>
                    <a:pt x="647" y="21"/>
                  </a:lnTo>
                  <a:lnTo>
                    <a:pt x="637" y="15"/>
                  </a:lnTo>
                  <a:lnTo>
                    <a:pt x="647" y="6"/>
                  </a:lnTo>
                  <a:lnTo>
                    <a:pt x="668" y="0"/>
                  </a:lnTo>
                  <a:lnTo>
                    <a:pt x="690" y="0"/>
                  </a:lnTo>
                  <a:lnTo>
                    <a:pt x="702" y="7"/>
                  </a:lnTo>
                  <a:lnTo>
                    <a:pt x="713" y="6"/>
                  </a:lnTo>
                  <a:lnTo>
                    <a:pt x="720" y="13"/>
                  </a:lnTo>
                  <a:lnTo>
                    <a:pt x="743" y="66"/>
                  </a:lnTo>
                  <a:lnTo>
                    <a:pt x="743" y="81"/>
                  </a:lnTo>
                  <a:lnTo>
                    <a:pt x="756" y="85"/>
                  </a:lnTo>
                  <a:lnTo>
                    <a:pt x="766" y="85"/>
                  </a:lnTo>
                  <a:lnTo>
                    <a:pt x="775" y="91"/>
                  </a:lnTo>
                  <a:lnTo>
                    <a:pt x="785" y="102"/>
                  </a:lnTo>
                  <a:lnTo>
                    <a:pt x="794" y="121"/>
                  </a:lnTo>
                  <a:lnTo>
                    <a:pt x="802" y="125"/>
                  </a:lnTo>
                  <a:lnTo>
                    <a:pt x="811" y="125"/>
                  </a:lnTo>
                  <a:lnTo>
                    <a:pt x="819" y="117"/>
                  </a:lnTo>
                  <a:lnTo>
                    <a:pt x="832" y="113"/>
                  </a:lnTo>
                  <a:lnTo>
                    <a:pt x="841" y="110"/>
                  </a:lnTo>
                  <a:lnTo>
                    <a:pt x="845" y="125"/>
                  </a:lnTo>
                  <a:lnTo>
                    <a:pt x="840" y="130"/>
                  </a:lnTo>
                  <a:lnTo>
                    <a:pt x="824" y="168"/>
                  </a:lnTo>
                  <a:lnTo>
                    <a:pt x="824" y="176"/>
                  </a:lnTo>
                  <a:lnTo>
                    <a:pt x="804" y="176"/>
                  </a:lnTo>
                  <a:lnTo>
                    <a:pt x="794" y="181"/>
                  </a:lnTo>
                  <a:lnTo>
                    <a:pt x="794" y="214"/>
                  </a:lnTo>
                  <a:lnTo>
                    <a:pt x="789" y="221"/>
                  </a:lnTo>
                  <a:lnTo>
                    <a:pt x="779" y="214"/>
                  </a:lnTo>
                  <a:lnTo>
                    <a:pt x="773" y="227"/>
                  </a:lnTo>
                  <a:lnTo>
                    <a:pt x="768" y="234"/>
                  </a:lnTo>
                  <a:lnTo>
                    <a:pt x="749" y="234"/>
                  </a:lnTo>
                  <a:lnTo>
                    <a:pt x="753" y="246"/>
                  </a:lnTo>
                  <a:lnTo>
                    <a:pt x="743" y="248"/>
                  </a:lnTo>
                  <a:lnTo>
                    <a:pt x="737" y="242"/>
                  </a:lnTo>
                  <a:lnTo>
                    <a:pt x="732" y="246"/>
                  </a:lnTo>
                  <a:lnTo>
                    <a:pt x="726" y="255"/>
                  </a:lnTo>
                  <a:lnTo>
                    <a:pt x="698" y="274"/>
                  </a:lnTo>
                  <a:lnTo>
                    <a:pt x="694" y="276"/>
                  </a:lnTo>
                  <a:lnTo>
                    <a:pt x="681" y="282"/>
                  </a:lnTo>
                  <a:lnTo>
                    <a:pt x="673" y="291"/>
                  </a:lnTo>
                  <a:lnTo>
                    <a:pt x="664" y="291"/>
                  </a:lnTo>
                  <a:lnTo>
                    <a:pt x="664" y="291"/>
                  </a:lnTo>
                  <a:lnTo>
                    <a:pt x="664" y="291"/>
                  </a:lnTo>
                  <a:lnTo>
                    <a:pt x="660" y="293"/>
                  </a:lnTo>
                  <a:lnTo>
                    <a:pt x="658" y="295"/>
                  </a:lnTo>
                  <a:lnTo>
                    <a:pt x="658" y="295"/>
                  </a:lnTo>
                  <a:lnTo>
                    <a:pt x="652" y="297"/>
                  </a:lnTo>
                  <a:lnTo>
                    <a:pt x="652" y="299"/>
                  </a:lnTo>
                  <a:lnTo>
                    <a:pt x="660" y="289"/>
                  </a:lnTo>
                  <a:lnTo>
                    <a:pt x="656" y="282"/>
                  </a:lnTo>
                  <a:lnTo>
                    <a:pt x="662" y="274"/>
                  </a:lnTo>
                  <a:lnTo>
                    <a:pt x="662" y="274"/>
                  </a:lnTo>
                  <a:lnTo>
                    <a:pt x="664" y="272"/>
                  </a:lnTo>
                  <a:lnTo>
                    <a:pt x="668" y="268"/>
                  </a:lnTo>
                  <a:lnTo>
                    <a:pt x="668" y="267"/>
                  </a:lnTo>
                  <a:lnTo>
                    <a:pt x="668" y="267"/>
                  </a:lnTo>
                  <a:lnTo>
                    <a:pt x="668" y="263"/>
                  </a:lnTo>
                  <a:lnTo>
                    <a:pt x="664" y="259"/>
                  </a:lnTo>
                  <a:lnTo>
                    <a:pt x="664" y="257"/>
                  </a:lnTo>
                  <a:lnTo>
                    <a:pt x="664" y="257"/>
                  </a:lnTo>
                  <a:lnTo>
                    <a:pt x="662" y="255"/>
                  </a:lnTo>
                  <a:lnTo>
                    <a:pt x="660" y="255"/>
                  </a:lnTo>
                  <a:lnTo>
                    <a:pt x="658" y="255"/>
                  </a:lnTo>
                  <a:lnTo>
                    <a:pt x="658" y="255"/>
                  </a:lnTo>
                  <a:lnTo>
                    <a:pt x="656" y="255"/>
                  </a:lnTo>
                  <a:lnTo>
                    <a:pt x="654" y="255"/>
                  </a:lnTo>
                  <a:lnTo>
                    <a:pt x="652" y="259"/>
                  </a:lnTo>
                  <a:lnTo>
                    <a:pt x="652" y="259"/>
                  </a:lnTo>
                  <a:lnTo>
                    <a:pt x="647" y="265"/>
                  </a:lnTo>
                  <a:lnTo>
                    <a:pt x="647" y="268"/>
                  </a:lnTo>
                  <a:lnTo>
                    <a:pt x="643" y="268"/>
                  </a:lnTo>
                  <a:lnTo>
                    <a:pt x="643" y="268"/>
                  </a:lnTo>
                  <a:lnTo>
                    <a:pt x="641" y="268"/>
                  </a:lnTo>
                  <a:lnTo>
                    <a:pt x="639" y="270"/>
                  </a:lnTo>
                  <a:lnTo>
                    <a:pt x="637" y="274"/>
                  </a:lnTo>
                  <a:lnTo>
                    <a:pt x="637" y="274"/>
                  </a:lnTo>
                  <a:lnTo>
                    <a:pt x="633" y="274"/>
                  </a:lnTo>
                  <a:lnTo>
                    <a:pt x="632" y="276"/>
                  </a:lnTo>
                  <a:lnTo>
                    <a:pt x="632" y="276"/>
                  </a:lnTo>
                  <a:lnTo>
                    <a:pt x="630" y="276"/>
                  </a:lnTo>
                  <a:lnTo>
                    <a:pt x="630" y="276"/>
                  </a:lnTo>
                  <a:lnTo>
                    <a:pt x="626" y="280"/>
                  </a:lnTo>
                  <a:lnTo>
                    <a:pt x="626" y="285"/>
                  </a:lnTo>
                  <a:lnTo>
                    <a:pt x="626" y="291"/>
                  </a:lnTo>
                  <a:lnTo>
                    <a:pt x="611" y="293"/>
                  </a:lnTo>
                  <a:lnTo>
                    <a:pt x="599" y="293"/>
                  </a:lnTo>
                  <a:lnTo>
                    <a:pt x="599" y="293"/>
                  </a:lnTo>
                  <a:lnTo>
                    <a:pt x="599" y="297"/>
                  </a:lnTo>
                  <a:lnTo>
                    <a:pt x="601" y="301"/>
                  </a:lnTo>
                  <a:lnTo>
                    <a:pt x="603" y="304"/>
                  </a:lnTo>
                  <a:lnTo>
                    <a:pt x="603" y="304"/>
                  </a:lnTo>
                  <a:lnTo>
                    <a:pt x="607" y="308"/>
                  </a:lnTo>
                  <a:lnTo>
                    <a:pt x="607" y="310"/>
                  </a:lnTo>
                  <a:lnTo>
                    <a:pt x="611" y="312"/>
                  </a:lnTo>
                  <a:lnTo>
                    <a:pt x="611" y="312"/>
                  </a:lnTo>
                  <a:lnTo>
                    <a:pt x="616" y="312"/>
                  </a:lnTo>
                  <a:lnTo>
                    <a:pt x="622" y="314"/>
                  </a:lnTo>
                  <a:lnTo>
                    <a:pt x="622" y="314"/>
                  </a:lnTo>
                  <a:lnTo>
                    <a:pt x="622" y="318"/>
                  </a:lnTo>
                  <a:lnTo>
                    <a:pt x="622" y="318"/>
                  </a:lnTo>
                  <a:lnTo>
                    <a:pt x="622" y="325"/>
                  </a:lnTo>
                  <a:lnTo>
                    <a:pt x="622" y="329"/>
                  </a:lnTo>
                  <a:lnTo>
                    <a:pt x="630" y="331"/>
                  </a:lnTo>
                  <a:lnTo>
                    <a:pt x="630" y="331"/>
                  </a:lnTo>
                  <a:lnTo>
                    <a:pt x="632" y="331"/>
                  </a:lnTo>
                  <a:lnTo>
                    <a:pt x="633" y="329"/>
                  </a:lnTo>
                  <a:lnTo>
                    <a:pt x="637" y="327"/>
                  </a:lnTo>
                  <a:lnTo>
                    <a:pt x="637" y="327"/>
                  </a:lnTo>
                  <a:lnTo>
                    <a:pt x="637" y="323"/>
                  </a:lnTo>
                  <a:lnTo>
                    <a:pt x="637" y="321"/>
                  </a:lnTo>
                  <a:lnTo>
                    <a:pt x="639" y="321"/>
                  </a:lnTo>
                  <a:lnTo>
                    <a:pt x="643" y="319"/>
                  </a:lnTo>
                  <a:lnTo>
                    <a:pt x="643" y="319"/>
                  </a:lnTo>
                  <a:lnTo>
                    <a:pt x="645" y="318"/>
                  </a:lnTo>
                  <a:lnTo>
                    <a:pt x="647" y="318"/>
                  </a:lnTo>
                  <a:lnTo>
                    <a:pt x="647" y="316"/>
                  </a:lnTo>
                  <a:lnTo>
                    <a:pt x="649" y="316"/>
                  </a:lnTo>
                  <a:lnTo>
                    <a:pt x="649" y="318"/>
                  </a:lnTo>
                  <a:lnTo>
                    <a:pt x="649" y="318"/>
                  </a:lnTo>
                  <a:lnTo>
                    <a:pt x="650" y="318"/>
                  </a:lnTo>
                  <a:lnTo>
                    <a:pt x="652" y="318"/>
                  </a:lnTo>
                  <a:lnTo>
                    <a:pt x="656" y="318"/>
                  </a:lnTo>
                  <a:lnTo>
                    <a:pt x="660" y="318"/>
                  </a:lnTo>
                  <a:lnTo>
                    <a:pt x="662" y="318"/>
                  </a:lnTo>
                  <a:lnTo>
                    <a:pt x="664" y="319"/>
                  </a:lnTo>
                  <a:lnTo>
                    <a:pt x="664" y="319"/>
                  </a:lnTo>
                  <a:lnTo>
                    <a:pt x="666" y="321"/>
                  </a:lnTo>
                  <a:lnTo>
                    <a:pt x="668" y="323"/>
                  </a:lnTo>
                  <a:lnTo>
                    <a:pt x="671" y="325"/>
                  </a:lnTo>
                  <a:lnTo>
                    <a:pt x="673" y="327"/>
                  </a:lnTo>
                  <a:lnTo>
                    <a:pt x="673" y="327"/>
                  </a:lnTo>
                  <a:lnTo>
                    <a:pt x="671" y="331"/>
                  </a:lnTo>
                  <a:lnTo>
                    <a:pt x="669" y="333"/>
                  </a:lnTo>
                  <a:lnTo>
                    <a:pt x="669" y="335"/>
                  </a:lnTo>
                  <a:lnTo>
                    <a:pt x="668" y="335"/>
                  </a:lnTo>
                  <a:lnTo>
                    <a:pt x="668" y="335"/>
                  </a:lnTo>
                  <a:lnTo>
                    <a:pt x="664" y="335"/>
                  </a:lnTo>
                  <a:lnTo>
                    <a:pt x="660" y="333"/>
                  </a:lnTo>
                  <a:lnTo>
                    <a:pt x="658" y="333"/>
                  </a:lnTo>
                  <a:lnTo>
                    <a:pt x="656" y="335"/>
                  </a:lnTo>
                  <a:lnTo>
                    <a:pt x="656" y="335"/>
                  </a:lnTo>
                  <a:lnTo>
                    <a:pt x="652" y="338"/>
                  </a:lnTo>
                  <a:lnTo>
                    <a:pt x="649" y="340"/>
                  </a:lnTo>
                  <a:lnTo>
                    <a:pt x="649" y="340"/>
                  </a:lnTo>
                  <a:lnTo>
                    <a:pt x="647" y="342"/>
                  </a:lnTo>
                  <a:lnTo>
                    <a:pt x="641" y="348"/>
                  </a:lnTo>
                  <a:lnTo>
                    <a:pt x="641" y="348"/>
                  </a:lnTo>
                  <a:lnTo>
                    <a:pt x="633" y="355"/>
                  </a:lnTo>
                  <a:lnTo>
                    <a:pt x="633" y="355"/>
                  </a:lnTo>
                  <a:lnTo>
                    <a:pt x="622" y="369"/>
                  </a:lnTo>
                  <a:lnTo>
                    <a:pt x="622" y="369"/>
                  </a:lnTo>
                  <a:lnTo>
                    <a:pt x="628" y="374"/>
                  </a:lnTo>
                  <a:lnTo>
                    <a:pt x="628" y="374"/>
                  </a:lnTo>
                  <a:lnTo>
                    <a:pt x="632" y="376"/>
                  </a:lnTo>
                  <a:lnTo>
                    <a:pt x="633" y="378"/>
                  </a:lnTo>
                  <a:lnTo>
                    <a:pt x="637" y="380"/>
                  </a:lnTo>
                  <a:lnTo>
                    <a:pt x="639" y="380"/>
                  </a:lnTo>
                  <a:lnTo>
                    <a:pt x="639" y="380"/>
                  </a:lnTo>
                  <a:lnTo>
                    <a:pt x="641" y="382"/>
                  </a:lnTo>
                  <a:lnTo>
                    <a:pt x="641" y="386"/>
                  </a:lnTo>
                  <a:lnTo>
                    <a:pt x="641" y="388"/>
                  </a:lnTo>
                  <a:lnTo>
                    <a:pt x="647" y="393"/>
                  </a:lnTo>
                  <a:lnTo>
                    <a:pt x="647" y="403"/>
                  </a:lnTo>
                  <a:lnTo>
                    <a:pt x="647" y="403"/>
                  </a:lnTo>
                  <a:lnTo>
                    <a:pt x="647" y="405"/>
                  </a:lnTo>
                  <a:lnTo>
                    <a:pt x="647" y="406"/>
                  </a:lnTo>
                  <a:lnTo>
                    <a:pt x="647" y="408"/>
                  </a:lnTo>
                  <a:lnTo>
                    <a:pt x="647" y="408"/>
                  </a:lnTo>
                  <a:lnTo>
                    <a:pt x="652" y="414"/>
                  </a:lnTo>
                  <a:lnTo>
                    <a:pt x="652" y="414"/>
                  </a:lnTo>
                  <a:lnTo>
                    <a:pt x="658" y="420"/>
                  </a:lnTo>
                  <a:lnTo>
                    <a:pt x="660" y="431"/>
                  </a:lnTo>
                  <a:lnTo>
                    <a:pt x="660" y="441"/>
                  </a:lnTo>
                  <a:lnTo>
                    <a:pt x="654" y="448"/>
                  </a:lnTo>
                  <a:lnTo>
                    <a:pt x="645" y="452"/>
                  </a:lnTo>
                  <a:lnTo>
                    <a:pt x="643" y="454"/>
                  </a:lnTo>
                  <a:lnTo>
                    <a:pt x="643" y="454"/>
                  </a:lnTo>
                  <a:lnTo>
                    <a:pt x="647" y="454"/>
                  </a:lnTo>
                  <a:lnTo>
                    <a:pt x="649" y="454"/>
                  </a:lnTo>
                  <a:lnTo>
                    <a:pt x="650" y="454"/>
                  </a:lnTo>
                  <a:lnTo>
                    <a:pt x="652" y="454"/>
                  </a:lnTo>
                  <a:lnTo>
                    <a:pt x="652" y="454"/>
                  </a:lnTo>
                  <a:lnTo>
                    <a:pt x="654" y="456"/>
                  </a:lnTo>
                  <a:lnTo>
                    <a:pt x="658" y="458"/>
                  </a:lnTo>
                  <a:lnTo>
                    <a:pt x="664" y="458"/>
                  </a:lnTo>
                  <a:lnTo>
                    <a:pt x="656" y="465"/>
                  </a:lnTo>
                  <a:lnTo>
                    <a:pt x="656" y="471"/>
                  </a:lnTo>
                  <a:lnTo>
                    <a:pt x="656" y="480"/>
                  </a:lnTo>
                  <a:lnTo>
                    <a:pt x="656" y="484"/>
                  </a:lnTo>
                  <a:lnTo>
                    <a:pt x="656" y="484"/>
                  </a:lnTo>
                  <a:lnTo>
                    <a:pt x="656" y="488"/>
                  </a:lnTo>
                  <a:lnTo>
                    <a:pt x="652" y="490"/>
                  </a:lnTo>
                  <a:lnTo>
                    <a:pt x="652" y="490"/>
                  </a:lnTo>
                  <a:lnTo>
                    <a:pt x="652" y="490"/>
                  </a:lnTo>
                  <a:lnTo>
                    <a:pt x="649" y="490"/>
                  </a:lnTo>
                  <a:lnTo>
                    <a:pt x="647" y="492"/>
                  </a:lnTo>
                  <a:lnTo>
                    <a:pt x="645" y="493"/>
                  </a:lnTo>
                  <a:lnTo>
                    <a:pt x="637" y="501"/>
                  </a:lnTo>
                  <a:lnTo>
                    <a:pt x="637" y="509"/>
                  </a:lnTo>
                  <a:lnTo>
                    <a:pt x="637" y="509"/>
                  </a:lnTo>
                  <a:lnTo>
                    <a:pt x="633" y="511"/>
                  </a:lnTo>
                  <a:lnTo>
                    <a:pt x="632" y="511"/>
                  </a:lnTo>
                  <a:lnTo>
                    <a:pt x="632" y="514"/>
                  </a:lnTo>
                  <a:lnTo>
                    <a:pt x="632" y="514"/>
                  </a:lnTo>
                  <a:lnTo>
                    <a:pt x="632" y="522"/>
                  </a:lnTo>
                  <a:lnTo>
                    <a:pt x="632" y="522"/>
                  </a:lnTo>
                  <a:lnTo>
                    <a:pt x="632" y="526"/>
                  </a:lnTo>
                  <a:lnTo>
                    <a:pt x="630" y="531"/>
                  </a:lnTo>
                  <a:lnTo>
                    <a:pt x="630" y="531"/>
                  </a:lnTo>
                  <a:lnTo>
                    <a:pt x="626" y="535"/>
                  </a:lnTo>
                  <a:lnTo>
                    <a:pt x="622" y="541"/>
                  </a:lnTo>
                  <a:lnTo>
                    <a:pt x="622" y="541"/>
                  </a:lnTo>
                  <a:lnTo>
                    <a:pt x="618" y="543"/>
                  </a:lnTo>
                  <a:lnTo>
                    <a:pt x="616" y="545"/>
                  </a:lnTo>
                  <a:lnTo>
                    <a:pt x="616" y="548"/>
                  </a:lnTo>
                  <a:lnTo>
                    <a:pt x="616" y="548"/>
                  </a:lnTo>
                  <a:lnTo>
                    <a:pt x="615" y="552"/>
                  </a:lnTo>
                  <a:lnTo>
                    <a:pt x="611" y="554"/>
                  </a:lnTo>
                  <a:lnTo>
                    <a:pt x="607" y="556"/>
                  </a:lnTo>
                  <a:lnTo>
                    <a:pt x="607" y="562"/>
                  </a:lnTo>
                  <a:lnTo>
                    <a:pt x="607" y="562"/>
                  </a:lnTo>
                  <a:lnTo>
                    <a:pt x="605" y="563"/>
                  </a:lnTo>
                  <a:lnTo>
                    <a:pt x="599" y="569"/>
                  </a:lnTo>
                  <a:lnTo>
                    <a:pt x="599" y="569"/>
                  </a:lnTo>
                  <a:lnTo>
                    <a:pt x="596" y="569"/>
                  </a:lnTo>
                  <a:lnTo>
                    <a:pt x="596" y="569"/>
                  </a:lnTo>
                  <a:lnTo>
                    <a:pt x="592" y="569"/>
                  </a:lnTo>
                  <a:lnTo>
                    <a:pt x="590" y="573"/>
                  </a:lnTo>
                  <a:lnTo>
                    <a:pt x="590" y="573"/>
                  </a:lnTo>
                  <a:lnTo>
                    <a:pt x="582" y="581"/>
                  </a:lnTo>
                  <a:lnTo>
                    <a:pt x="581" y="582"/>
                  </a:lnTo>
                  <a:lnTo>
                    <a:pt x="579" y="582"/>
                  </a:lnTo>
                  <a:lnTo>
                    <a:pt x="579" y="582"/>
                  </a:lnTo>
                  <a:lnTo>
                    <a:pt x="567" y="582"/>
                  </a:lnTo>
                  <a:lnTo>
                    <a:pt x="567" y="582"/>
                  </a:lnTo>
                  <a:lnTo>
                    <a:pt x="563" y="582"/>
                  </a:lnTo>
                  <a:lnTo>
                    <a:pt x="563" y="582"/>
                  </a:lnTo>
                  <a:lnTo>
                    <a:pt x="563" y="581"/>
                  </a:lnTo>
                  <a:lnTo>
                    <a:pt x="560" y="582"/>
                  </a:lnTo>
                  <a:lnTo>
                    <a:pt x="560" y="582"/>
                  </a:lnTo>
                  <a:lnTo>
                    <a:pt x="558" y="586"/>
                  </a:lnTo>
                  <a:lnTo>
                    <a:pt x="556" y="586"/>
                  </a:lnTo>
                  <a:lnTo>
                    <a:pt x="554" y="586"/>
                  </a:lnTo>
                  <a:lnTo>
                    <a:pt x="543" y="590"/>
                  </a:lnTo>
                  <a:lnTo>
                    <a:pt x="537" y="594"/>
                  </a:lnTo>
                  <a:lnTo>
                    <a:pt x="531" y="598"/>
                  </a:lnTo>
                  <a:lnTo>
                    <a:pt x="531" y="598"/>
                  </a:lnTo>
                  <a:lnTo>
                    <a:pt x="529" y="594"/>
                  </a:lnTo>
                  <a:lnTo>
                    <a:pt x="529" y="594"/>
                  </a:lnTo>
                  <a:lnTo>
                    <a:pt x="526" y="598"/>
                  </a:lnTo>
                  <a:lnTo>
                    <a:pt x="526" y="598"/>
                  </a:lnTo>
                  <a:lnTo>
                    <a:pt x="522" y="599"/>
                  </a:lnTo>
                  <a:lnTo>
                    <a:pt x="518" y="601"/>
                  </a:lnTo>
                  <a:lnTo>
                    <a:pt x="512" y="603"/>
                  </a:lnTo>
                  <a:lnTo>
                    <a:pt x="505" y="603"/>
                  </a:lnTo>
                  <a:lnTo>
                    <a:pt x="501" y="607"/>
                  </a:lnTo>
                  <a:lnTo>
                    <a:pt x="499" y="611"/>
                  </a:lnTo>
                  <a:lnTo>
                    <a:pt x="499" y="615"/>
                  </a:lnTo>
                  <a:lnTo>
                    <a:pt x="499" y="622"/>
                  </a:lnTo>
                  <a:lnTo>
                    <a:pt x="494" y="622"/>
                  </a:lnTo>
                  <a:lnTo>
                    <a:pt x="494" y="615"/>
                  </a:lnTo>
                  <a:lnTo>
                    <a:pt x="492" y="605"/>
                  </a:lnTo>
                  <a:lnTo>
                    <a:pt x="492" y="601"/>
                  </a:lnTo>
                  <a:lnTo>
                    <a:pt x="478" y="601"/>
                  </a:lnTo>
                  <a:lnTo>
                    <a:pt x="473" y="601"/>
                  </a:lnTo>
                  <a:lnTo>
                    <a:pt x="467" y="601"/>
                  </a:lnTo>
                  <a:lnTo>
                    <a:pt x="467" y="601"/>
                  </a:lnTo>
                  <a:lnTo>
                    <a:pt x="467" y="601"/>
                  </a:lnTo>
                  <a:close/>
                </a:path>
              </a:pathLst>
            </a:custGeom>
            <a:solidFill>
              <a:schemeClr val="bg1">
                <a:lumMod val="85000"/>
              </a:schemeClr>
            </a:solidFill>
            <a:ln w="635" cap="rnd">
              <a:solidFill>
                <a:schemeClr val="bg1">
                  <a:alpha val="17000"/>
                </a:schemeClr>
              </a:solidFill>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91" name="Freeform 391">
              <a:extLst>
                <a:ext uri="{FF2B5EF4-FFF2-40B4-BE49-F238E27FC236}">
                  <a16:creationId xmlns:a16="http://schemas.microsoft.com/office/drawing/2014/main" id="{8CCCED2B-F2E5-2B4C-9216-A848A5468654}"/>
                </a:ext>
              </a:extLst>
            </p:cNvPr>
            <p:cNvSpPr>
              <a:spLocks/>
            </p:cNvSpPr>
            <p:nvPr userDrawn="1"/>
          </p:nvSpPr>
          <p:spPr bwMode="auto">
            <a:xfrm>
              <a:off x="2576226" y="2090064"/>
              <a:ext cx="1290201" cy="808193"/>
            </a:xfrm>
            <a:custGeom>
              <a:avLst/>
              <a:gdLst>
                <a:gd name="T0" fmla="*/ 401 w 845"/>
                <a:gd name="T1" fmla="*/ 582 h 622"/>
                <a:gd name="T2" fmla="*/ 369 w 845"/>
                <a:gd name="T3" fmla="*/ 611 h 622"/>
                <a:gd name="T4" fmla="*/ 331 w 845"/>
                <a:gd name="T5" fmla="*/ 562 h 622"/>
                <a:gd name="T6" fmla="*/ 318 w 845"/>
                <a:gd name="T7" fmla="*/ 482 h 622"/>
                <a:gd name="T8" fmla="*/ 278 w 845"/>
                <a:gd name="T9" fmla="*/ 471 h 622"/>
                <a:gd name="T10" fmla="*/ 225 w 845"/>
                <a:gd name="T11" fmla="*/ 492 h 622"/>
                <a:gd name="T12" fmla="*/ 168 w 845"/>
                <a:gd name="T13" fmla="*/ 492 h 622"/>
                <a:gd name="T14" fmla="*/ 79 w 845"/>
                <a:gd name="T15" fmla="*/ 408 h 622"/>
                <a:gd name="T16" fmla="*/ 30 w 845"/>
                <a:gd name="T17" fmla="*/ 348 h 622"/>
                <a:gd name="T18" fmla="*/ 0 w 845"/>
                <a:gd name="T19" fmla="*/ 285 h 622"/>
                <a:gd name="T20" fmla="*/ 40 w 845"/>
                <a:gd name="T21" fmla="*/ 265 h 622"/>
                <a:gd name="T22" fmla="*/ 91 w 845"/>
                <a:gd name="T23" fmla="*/ 174 h 622"/>
                <a:gd name="T24" fmla="*/ 164 w 845"/>
                <a:gd name="T25" fmla="*/ 130 h 622"/>
                <a:gd name="T26" fmla="*/ 198 w 845"/>
                <a:gd name="T27" fmla="*/ 106 h 622"/>
                <a:gd name="T28" fmla="*/ 291 w 845"/>
                <a:gd name="T29" fmla="*/ 193 h 622"/>
                <a:gd name="T30" fmla="*/ 480 w 845"/>
                <a:gd name="T31" fmla="*/ 229 h 622"/>
                <a:gd name="T32" fmla="*/ 548 w 845"/>
                <a:gd name="T33" fmla="*/ 183 h 622"/>
                <a:gd name="T34" fmla="*/ 632 w 845"/>
                <a:gd name="T35" fmla="*/ 142 h 622"/>
                <a:gd name="T36" fmla="*/ 590 w 845"/>
                <a:gd name="T37" fmla="*/ 77 h 622"/>
                <a:gd name="T38" fmla="*/ 647 w 845"/>
                <a:gd name="T39" fmla="*/ 21 h 622"/>
                <a:gd name="T40" fmla="*/ 720 w 845"/>
                <a:gd name="T41" fmla="*/ 13 h 622"/>
                <a:gd name="T42" fmla="*/ 794 w 845"/>
                <a:gd name="T43" fmla="*/ 121 h 622"/>
                <a:gd name="T44" fmla="*/ 840 w 845"/>
                <a:gd name="T45" fmla="*/ 130 h 622"/>
                <a:gd name="T46" fmla="*/ 779 w 845"/>
                <a:gd name="T47" fmla="*/ 214 h 622"/>
                <a:gd name="T48" fmla="*/ 732 w 845"/>
                <a:gd name="T49" fmla="*/ 246 h 622"/>
                <a:gd name="T50" fmla="*/ 664 w 845"/>
                <a:gd name="T51" fmla="*/ 291 h 622"/>
                <a:gd name="T52" fmla="*/ 660 w 845"/>
                <a:gd name="T53" fmla="*/ 289 h 622"/>
                <a:gd name="T54" fmla="*/ 668 w 845"/>
                <a:gd name="T55" fmla="*/ 267 h 622"/>
                <a:gd name="T56" fmla="*/ 658 w 845"/>
                <a:gd name="T57" fmla="*/ 255 h 622"/>
                <a:gd name="T58" fmla="*/ 647 w 845"/>
                <a:gd name="T59" fmla="*/ 268 h 622"/>
                <a:gd name="T60" fmla="*/ 633 w 845"/>
                <a:gd name="T61" fmla="*/ 274 h 622"/>
                <a:gd name="T62" fmla="*/ 626 w 845"/>
                <a:gd name="T63" fmla="*/ 291 h 622"/>
                <a:gd name="T64" fmla="*/ 603 w 845"/>
                <a:gd name="T65" fmla="*/ 304 h 622"/>
                <a:gd name="T66" fmla="*/ 622 w 845"/>
                <a:gd name="T67" fmla="*/ 314 h 622"/>
                <a:gd name="T68" fmla="*/ 632 w 845"/>
                <a:gd name="T69" fmla="*/ 331 h 622"/>
                <a:gd name="T70" fmla="*/ 643 w 845"/>
                <a:gd name="T71" fmla="*/ 319 h 622"/>
                <a:gd name="T72" fmla="*/ 649 w 845"/>
                <a:gd name="T73" fmla="*/ 318 h 622"/>
                <a:gd name="T74" fmla="*/ 664 w 845"/>
                <a:gd name="T75" fmla="*/ 319 h 622"/>
                <a:gd name="T76" fmla="*/ 669 w 845"/>
                <a:gd name="T77" fmla="*/ 333 h 622"/>
                <a:gd name="T78" fmla="*/ 656 w 845"/>
                <a:gd name="T79" fmla="*/ 335 h 622"/>
                <a:gd name="T80" fmla="*/ 641 w 845"/>
                <a:gd name="T81" fmla="*/ 348 h 622"/>
                <a:gd name="T82" fmla="*/ 632 w 845"/>
                <a:gd name="T83" fmla="*/ 376 h 622"/>
                <a:gd name="T84" fmla="*/ 641 w 845"/>
                <a:gd name="T85" fmla="*/ 388 h 622"/>
                <a:gd name="T86" fmla="*/ 647 w 845"/>
                <a:gd name="T87" fmla="*/ 408 h 622"/>
                <a:gd name="T88" fmla="*/ 645 w 845"/>
                <a:gd name="T89" fmla="*/ 452 h 622"/>
                <a:gd name="T90" fmla="*/ 652 w 845"/>
                <a:gd name="T91" fmla="*/ 454 h 622"/>
                <a:gd name="T92" fmla="*/ 656 w 845"/>
                <a:gd name="T93" fmla="*/ 484 h 622"/>
                <a:gd name="T94" fmla="*/ 647 w 845"/>
                <a:gd name="T95" fmla="*/ 492 h 622"/>
                <a:gd name="T96" fmla="*/ 632 w 845"/>
                <a:gd name="T97" fmla="*/ 514 h 622"/>
                <a:gd name="T98" fmla="*/ 626 w 845"/>
                <a:gd name="T99" fmla="*/ 535 h 622"/>
                <a:gd name="T100" fmla="*/ 615 w 845"/>
                <a:gd name="T101" fmla="*/ 552 h 622"/>
                <a:gd name="T102" fmla="*/ 599 w 845"/>
                <a:gd name="T103" fmla="*/ 569 h 622"/>
                <a:gd name="T104" fmla="*/ 581 w 845"/>
                <a:gd name="T105" fmla="*/ 582 h 622"/>
                <a:gd name="T106" fmla="*/ 563 w 845"/>
                <a:gd name="T107" fmla="*/ 581 h 622"/>
                <a:gd name="T108" fmla="*/ 537 w 845"/>
                <a:gd name="T109" fmla="*/ 594 h 622"/>
                <a:gd name="T110" fmla="*/ 522 w 845"/>
                <a:gd name="T111" fmla="*/ 599 h 622"/>
                <a:gd name="T112" fmla="*/ 499 w 845"/>
                <a:gd name="T113" fmla="*/ 622 h 622"/>
                <a:gd name="T114" fmla="*/ 467 w 845"/>
                <a:gd name="T115" fmla="*/ 601 h 6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45" h="622">
                  <a:moveTo>
                    <a:pt x="467" y="601"/>
                  </a:moveTo>
                  <a:lnTo>
                    <a:pt x="454" y="601"/>
                  </a:lnTo>
                  <a:lnTo>
                    <a:pt x="446" y="594"/>
                  </a:lnTo>
                  <a:lnTo>
                    <a:pt x="446" y="581"/>
                  </a:lnTo>
                  <a:lnTo>
                    <a:pt x="437" y="581"/>
                  </a:lnTo>
                  <a:lnTo>
                    <a:pt x="424" y="573"/>
                  </a:lnTo>
                  <a:lnTo>
                    <a:pt x="401" y="582"/>
                  </a:lnTo>
                  <a:lnTo>
                    <a:pt x="388" y="582"/>
                  </a:lnTo>
                  <a:lnTo>
                    <a:pt x="382" y="590"/>
                  </a:lnTo>
                  <a:lnTo>
                    <a:pt x="372" y="590"/>
                  </a:lnTo>
                  <a:lnTo>
                    <a:pt x="369" y="594"/>
                  </a:lnTo>
                  <a:lnTo>
                    <a:pt x="376" y="603"/>
                  </a:lnTo>
                  <a:lnTo>
                    <a:pt x="376" y="611"/>
                  </a:lnTo>
                  <a:lnTo>
                    <a:pt x="369" y="611"/>
                  </a:lnTo>
                  <a:lnTo>
                    <a:pt x="363" y="603"/>
                  </a:lnTo>
                  <a:lnTo>
                    <a:pt x="355" y="603"/>
                  </a:lnTo>
                  <a:lnTo>
                    <a:pt x="350" y="598"/>
                  </a:lnTo>
                  <a:lnTo>
                    <a:pt x="338" y="594"/>
                  </a:lnTo>
                  <a:lnTo>
                    <a:pt x="338" y="581"/>
                  </a:lnTo>
                  <a:lnTo>
                    <a:pt x="331" y="571"/>
                  </a:lnTo>
                  <a:lnTo>
                    <a:pt x="331" y="562"/>
                  </a:lnTo>
                  <a:lnTo>
                    <a:pt x="318" y="562"/>
                  </a:lnTo>
                  <a:lnTo>
                    <a:pt x="321" y="543"/>
                  </a:lnTo>
                  <a:lnTo>
                    <a:pt x="333" y="529"/>
                  </a:lnTo>
                  <a:lnTo>
                    <a:pt x="333" y="503"/>
                  </a:lnTo>
                  <a:lnTo>
                    <a:pt x="327" y="501"/>
                  </a:lnTo>
                  <a:lnTo>
                    <a:pt x="325" y="492"/>
                  </a:lnTo>
                  <a:lnTo>
                    <a:pt x="318" y="482"/>
                  </a:lnTo>
                  <a:lnTo>
                    <a:pt x="312" y="490"/>
                  </a:lnTo>
                  <a:lnTo>
                    <a:pt x="306" y="484"/>
                  </a:lnTo>
                  <a:lnTo>
                    <a:pt x="301" y="484"/>
                  </a:lnTo>
                  <a:lnTo>
                    <a:pt x="306" y="476"/>
                  </a:lnTo>
                  <a:lnTo>
                    <a:pt x="295" y="467"/>
                  </a:lnTo>
                  <a:lnTo>
                    <a:pt x="289" y="475"/>
                  </a:lnTo>
                  <a:lnTo>
                    <a:pt x="278" y="471"/>
                  </a:lnTo>
                  <a:lnTo>
                    <a:pt x="268" y="482"/>
                  </a:lnTo>
                  <a:lnTo>
                    <a:pt x="261" y="484"/>
                  </a:lnTo>
                  <a:lnTo>
                    <a:pt x="250" y="495"/>
                  </a:lnTo>
                  <a:lnTo>
                    <a:pt x="246" y="495"/>
                  </a:lnTo>
                  <a:lnTo>
                    <a:pt x="246" y="497"/>
                  </a:lnTo>
                  <a:lnTo>
                    <a:pt x="238" y="495"/>
                  </a:lnTo>
                  <a:lnTo>
                    <a:pt x="225" y="492"/>
                  </a:lnTo>
                  <a:lnTo>
                    <a:pt x="225" y="484"/>
                  </a:lnTo>
                  <a:lnTo>
                    <a:pt x="216" y="484"/>
                  </a:lnTo>
                  <a:lnTo>
                    <a:pt x="204" y="495"/>
                  </a:lnTo>
                  <a:lnTo>
                    <a:pt x="198" y="493"/>
                  </a:lnTo>
                  <a:lnTo>
                    <a:pt x="195" y="495"/>
                  </a:lnTo>
                  <a:lnTo>
                    <a:pt x="180" y="495"/>
                  </a:lnTo>
                  <a:lnTo>
                    <a:pt x="168" y="492"/>
                  </a:lnTo>
                  <a:lnTo>
                    <a:pt x="110" y="450"/>
                  </a:lnTo>
                  <a:lnTo>
                    <a:pt x="96" y="456"/>
                  </a:lnTo>
                  <a:lnTo>
                    <a:pt x="81" y="441"/>
                  </a:lnTo>
                  <a:lnTo>
                    <a:pt x="64" y="433"/>
                  </a:lnTo>
                  <a:lnTo>
                    <a:pt x="62" y="416"/>
                  </a:lnTo>
                  <a:lnTo>
                    <a:pt x="74" y="416"/>
                  </a:lnTo>
                  <a:lnTo>
                    <a:pt x="79" y="408"/>
                  </a:lnTo>
                  <a:lnTo>
                    <a:pt x="68" y="397"/>
                  </a:lnTo>
                  <a:lnTo>
                    <a:pt x="72" y="380"/>
                  </a:lnTo>
                  <a:lnTo>
                    <a:pt x="83" y="371"/>
                  </a:lnTo>
                  <a:lnTo>
                    <a:pt x="89" y="363"/>
                  </a:lnTo>
                  <a:lnTo>
                    <a:pt x="74" y="348"/>
                  </a:lnTo>
                  <a:lnTo>
                    <a:pt x="49" y="355"/>
                  </a:lnTo>
                  <a:lnTo>
                    <a:pt x="30" y="348"/>
                  </a:lnTo>
                  <a:lnTo>
                    <a:pt x="30" y="338"/>
                  </a:lnTo>
                  <a:lnTo>
                    <a:pt x="13" y="329"/>
                  </a:lnTo>
                  <a:lnTo>
                    <a:pt x="13" y="321"/>
                  </a:lnTo>
                  <a:lnTo>
                    <a:pt x="11" y="308"/>
                  </a:lnTo>
                  <a:lnTo>
                    <a:pt x="7" y="301"/>
                  </a:lnTo>
                  <a:lnTo>
                    <a:pt x="0" y="299"/>
                  </a:lnTo>
                  <a:lnTo>
                    <a:pt x="0" y="285"/>
                  </a:lnTo>
                  <a:lnTo>
                    <a:pt x="0" y="270"/>
                  </a:lnTo>
                  <a:lnTo>
                    <a:pt x="6" y="270"/>
                  </a:lnTo>
                  <a:lnTo>
                    <a:pt x="11" y="263"/>
                  </a:lnTo>
                  <a:lnTo>
                    <a:pt x="21" y="263"/>
                  </a:lnTo>
                  <a:lnTo>
                    <a:pt x="24" y="270"/>
                  </a:lnTo>
                  <a:lnTo>
                    <a:pt x="30" y="263"/>
                  </a:lnTo>
                  <a:lnTo>
                    <a:pt x="40" y="265"/>
                  </a:lnTo>
                  <a:lnTo>
                    <a:pt x="45" y="251"/>
                  </a:lnTo>
                  <a:lnTo>
                    <a:pt x="60" y="253"/>
                  </a:lnTo>
                  <a:lnTo>
                    <a:pt x="64" y="242"/>
                  </a:lnTo>
                  <a:lnTo>
                    <a:pt x="87" y="234"/>
                  </a:lnTo>
                  <a:lnTo>
                    <a:pt x="87" y="229"/>
                  </a:lnTo>
                  <a:lnTo>
                    <a:pt x="96" y="210"/>
                  </a:lnTo>
                  <a:lnTo>
                    <a:pt x="91" y="174"/>
                  </a:lnTo>
                  <a:lnTo>
                    <a:pt x="108" y="166"/>
                  </a:lnTo>
                  <a:lnTo>
                    <a:pt x="111" y="172"/>
                  </a:lnTo>
                  <a:lnTo>
                    <a:pt x="121" y="172"/>
                  </a:lnTo>
                  <a:lnTo>
                    <a:pt x="121" y="163"/>
                  </a:lnTo>
                  <a:lnTo>
                    <a:pt x="130" y="134"/>
                  </a:lnTo>
                  <a:lnTo>
                    <a:pt x="157" y="142"/>
                  </a:lnTo>
                  <a:lnTo>
                    <a:pt x="164" y="130"/>
                  </a:lnTo>
                  <a:lnTo>
                    <a:pt x="161" y="117"/>
                  </a:lnTo>
                  <a:lnTo>
                    <a:pt x="168" y="108"/>
                  </a:lnTo>
                  <a:lnTo>
                    <a:pt x="178" y="106"/>
                  </a:lnTo>
                  <a:lnTo>
                    <a:pt x="178" y="94"/>
                  </a:lnTo>
                  <a:lnTo>
                    <a:pt x="187" y="89"/>
                  </a:lnTo>
                  <a:lnTo>
                    <a:pt x="191" y="94"/>
                  </a:lnTo>
                  <a:lnTo>
                    <a:pt x="198" y="106"/>
                  </a:lnTo>
                  <a:lnTo>
                    <a:pt x="212" y="117"/>
                  </a:lnTo>
                  <a:lnTo>
                    <a:pt x="225" y="121"/>
                  </a:lnTo>
                  <a:lnTo>
                    <a:pt x="234" y="153"/>
                  </a:lnTo>
                  <a:lnTo>
                    <a:pt x="231" y="168"/>
                  </a:lnTo>
                  <a:lnTo>
                    <a:pt x="242" y="172"/>
                  </a:lnTo>
                  <a:lnTo>
                    <a:pt x="268" y="180"/>
                  </a:lnTo>
                  <a:lnTo>
                    <a:pt x="291" y="193"/>
                  </a:lnTo>
                  <a:lnTo>
                    <a:pt x="304" y="221"/>
                  </a:lnTo>
                  <a:lnTo>
                    <a:pt x="369" y="225"/>
                  </a:lnTo>
                  <a:lnTo>
                    <a:pt x="382" y="234"/>
                  </a:lnTo>
                  <a:lnTo>
                    <a:pt x="399" y="238"/>
                  </a:lnTo>
                  <a:lnTo>
                    <a:pt x="416" y="242"/>
                  </a:lnTo>
                  <a:lnTo>
                    <a:pt x="448" y="227"/>
                  </a:lnTo>
                  <a:lnTo>
                    <a:pt x="480" y="229"/>
                  </a:lnTo>
                  <a:lnTo>
                    <a:pt x="499" y="221"/>
                  </a:lnTo>
                  <a:lnTo>
                    <a:pt x="511" y="210"/>
                  </a:lnTo>
                  <a:lnTo>
                    <a:pt x="522" y="204"/>
                  </a:lnTo>
                  <a:lnTo>
                    <a:pt x="514" y="191"/>
                  </a:lnTo>
                  <a:lnTo>
                    <a:pt x="524" y="176"/>
                  </a:lnTo>
                  <a:lnTo>
                    <a:pt x="539" y="183"/>
                  </a:lnTo>
                  <a:lnTo>
                    <a:pt x="548" y="183"/>
                  </a:lnTo>
                  <a:lnTo>
                    <a:pt x="560" y="166"/>
                  </a:lnTo>
                  <a:lnTo>
                    <a:pt x="575" y="168"/>
                  </a:lnTo>
                  <a:lnTo>
                    <a:pt x="584" y="159"/>
                  </a:lnTo>
                  <a:lnTo>
                    <a:pt x="590" y="151"/>
                  </a:lnTo>
                  <a:lnTo>
                    <a:pt x="603" y="149"/>
                  </a:lnTo>
                  <a:lnTo>
                    <a:pt x="616" y="142"/>
                  </a:lnTo>
                  <a:lnTo>
                    <a:pt x="632" y="142"/>
                  </a:lnTo>
                  <a:lnTo>
                    <a:pt x="622" y="127"/>
                  </a:lnTo>
                  <a:lnTo>
                    <a:pt x="609" y="115"/>
                  </a:lnTo>
                  <a:lnTo>
                    <a:pt x="599" y="117"/>
                  </a:lnTo>
                  <a:lnTo>
                    <a:pt x="599" y="125"/>
                  </a:lnTo>
                  <a:lnTo>
                    <a:pt x="584" y="121"/>
                  </a:lnTo>
                  <a:lnTo>
                    <a:pt x="573" y="117"/>
                  </a:lnTo>
                  <a:lnTo>
                    <a:pt x="590" y="77"/>
                  </a:lnTo>
                  <a:lnTo>
                    <a:pt x="605" y="85"/>
                  </a:lnTo>
                  <a:lnTo>
                    <a:pt x="616" y="76"/>
                  </a:lnTo>
                  <a:lnTo>
                    <a:pt x="626" y="76"/>
                  </a:lnTo>
                  <a:lnTo>
                    <a:pt x="626" y="64"/>
                  </a:lnTo>
                  <a:lnTo>
                    <a:pt x="637" y="36"/>
                  </a:lnTo>
                  <a:lnTo>
                    <a:pt x="647" y="28"/>
                  </a:lnTo>
                  <a:lnTo>
                    <a:pt x="647" y="21"/>
                  </a:lnTo>
                  <a:lnTo>
                    <a:pt x="637" y="15"/>
                  </a:lnTo>
                  <a:lnTo>
                    <a:pt x="647" y="6"/>
                  </a:lnTo>
                  <a:lnTo>
                    <a:pt x="668" y="0"/>
                  </a:lnTo>
                  <a:lnTo>
                    <a:pt x="690" y="0"/>
                  </a:lnTo>
                  <a:lnTo>
                    <a:pt x="702" y="7"/>
                  </a:lnTo>
                  <a:lnTo>
                    <a:pt x="713" y="6"/>
                  </a:lnTo>
                  <a:lnTo>
                    <a:pt x="720" y="13"/>
                  </a:lnTo>
                  <a:lnTo>
                    <a:pt x="743" y="66"/>
                  </a:lnTo>
                  <a:lnTo>
                    <a:pt x="743" y="81"/>
                  </a:lnTo>
                  <a:lnTo>
                    <a:pt x="756" y="85"/>
                  </a:lnTo>
                  <a:lnTo>
                    <a:pt x="766" y="85"/>
                  </a:lnTo>
                  <a:lnTo>
                    <a:pt x="775" y="91"/>
                  </a:lnTo>
                  <a:lnTo>
                    <a:pt x="785" y="102"/>
                  </a:lnTo>
                  <a:lnTo>
                    <a:pt x="794" y="121"/>
                  </a:lnTo>
                  <a:lnTo>
                    <a:pt x="802" y="125"/>
                  </a:lnTo>
                  <a:lnTo>
                    <a:pt x="811" y="125"/>
                  </a:lnTo>
                  <a:lnTo>
                    <a:pt x="819" y="117"/>
                  </a:lnTo>
                  <a:lnTo>
                    <a:pt x="832" y="113"/>
                  </a:lnTo>
                  <a:lnTo>
                    <a:pt x="841" y="110"/>
                  </a:lnTo>
                  <a:lnTo>
                    <a:pt x="845" y="125"/>
                  </a:lnTo>
                  <a:lnTo>
                    <a:pt x="840" y="130"/>
                  </a:lnTo>
                  <a:lnTo>
                    <a:pt x="824" y="168"/>
                  </a:lnTo>
                  <a:lnTo>
                    <a:pt x="824" y="176"/>
                  </a:lnTo>
                  <a:lnTo>
                    <a:pt x="804" y="176"/>
                  </a:lnTo>
                  <a:lnTo>
                    <a:pt x="794" y="181"/>
                  </a:lnTo>
                  <a:lnTo>
                    <a:pt x="794" y="214"/>
                  </a:lnTo>
                  <a:lnTo>
                    <a:pt x="789" y="221"/>
                  </a:lnTo>
                  <a:lnTo>
                    <a:pt x="779" y="214"/>
                  </a:lnTo>
                  <a:lnTo>
                    <a:pt x="773" y="227"/>
                  </a:lnTo>
                  <a:lnTo>
                    <a:pt x="768" y="234"/>
                  </a:lnTo>
                  <a:lnTo>
                    <a:pt x="749" y="234"/>
                  </a:lnTo>
                  <a:lnTo>
                    <a:pt x="753" y="246"/>
                  </a:lnTo>
                  <a:lnTo>
                    <a:pt x="743" y="248"/>
                  </a:lnTo>
                  <a:lnTo>
                    <a:pt x="737" y="242"/>
                  </a:lnTo>
                  <a:lnTo>
                    <a:pt x="732" y="246"/>
                  </a:lnTo>
                  <a:lnTo>
                    <a:pt x="726" y="255"/>
                  </a:lnTo>
                  <a:lnTo>
                    <a:pt x="698" y="274"/>
                  </a:lnTo>
                  <a:lnTo>
                    <a:pt x="694" y="276"/>
                  </a:lnTo>
                  <a:lnTo>
                    <a:pt x="681" y="282"/>
                  </a:lnTo>
                  <a:lnTo>
                    <a:pt x="673" y="291"/>
                  </a:lnTo>
                  <a:lnTo>
                    <a:pt x="664" y="291"/>
                  </a:lnTo>
                  <a:lnTo>
                    <a:pt x="664" y="291"/>
                  </a:lnTo>
                  <a:lnTo>
                    <a:pt x="664" y="291"/>
                  </a:lnTo>
                  <a:lnTo>
                    <a:pt x="660" y="293"/>
                  </a:lnTo>
                  <a:lnTo>
                    <a:pt x="658" y="295"/>
                  </a:lnTo>
                  <a:lnTo>
                    <a:pt x="658" y="295"/>
                  </a:lnTo>
                  <a:lnTo>
                    <a:pt x="652" y="297"/>
                  </a:lnTo>
                  <a:lnTo>
                    <a:pt x="652" y="299"/>
                  </a:lnTo>
                  <a:lnTo>
                    <a:pt x="660" y="289"/>
                  </a:lnTo>
                  <a:lnTo>
                    <a:pt x="656" y="282"/>
                  </a:lnTo>
                  <a:lnTo>
                    <a:pt x="662" y="274"/>
                  </a:lnTo>
                  <a:lnTo>
                    <a:pt x="662" y="274"/>
                  </a:lnTo>
                  <a:lnTo>
                    <a:pt x="664" y="272"/>
                  </a:lnTo>
                  <a:lnTo>
                    <a:pt x="668" y="268"/>
                  </a:lnTo>
                  <a:lnTo>
                    <a:pt x="668" y="267"/>
                  </a:lnTo>
                  <a:lnTo>
                    <a:pt x="668" y="267"/>
                  </a:lnTo>
                  <a:lnTo>
                    <a:pt x="668" y="263"/>
                  </a:lnTo>
                  <a:lnTo>
                    <a:pt x="664" y="259"/>
                  </a:lnTo>
                  <a:lnTo>
                    <a:pt x="664" y="257"/>
                  </a:lnTo>
                  <a:lnTo>
                    <a:pt x="664" y="257"/>
                  </a:lnTo>
                  <a:lnTo>
                    <a:pt x="662" y="255"/>
                  </a:lnTo>
                  <a:lnTo>
                    <a:pt x="660" y="255"/>
                  </a:lnTo>
                  <a:lnTo>
                    <a:pt x="658" y="255"/>
                  </a:lnTo>
                  <a:lnTo>
                    <a:pt x="658" y="255"/>
                  </a:lnTo>
                  <a:lnTo>
                    <a:pt x="656" y="255"/>
                  </a:lnTo>
                  <a:lnTo>
                    <a:pt x="654" y="255"/>
                  </a:lnTo>
                  <a:lnTo>
                    <a:pt x="652" y="259"/>
                  </a:lnTo>
                  <a:lnTo>
                    <a:pt x="652" y="259"/>
                  </a:lnTo>
                  <a:lnTo>
                    <a:pt x="647" y="265"/>
                  </a:lnTo>
                  <a:lnTo>
                    <a:pt x="647" y="268"/>
                  </a:lnTo>
                  <a:lnTo>
                    <a:pt x="643" y="268"/>
                  </a:lnTo>
                  <a:lnTo>
                    <a:pt x="643" y="268"/>
                  </a:lnTo>
                  <a:lnTo>
                    <a:pt x="641" y="268"/>
                  </a:lnTo>
                  <a:lnTo>
                    <a:pt x="639" y="270"/>
                  </a:lnTo>
                  <a:lnTo>
                    <a:pt x="637" y="274"/>
                  </a:lnTo>
                  <a:lnTo>
                    <a:pt x="637" y="274"/>
                  </a:lnTo>
                  <a:lnTo>
                    <a:pt x="633" y="274"/>
                  </a:lnTo>
                  <a:lnTo>
                    <a:pt x="632" y="276"/>
                  </a:lnTo>
                  <a:lnTo>
                    <a:pt x="632" y="276"/>
                  </a:lnTo>
                  <a:lnTo>
                    <a:pt x="630" y="276"/>
                  </a:lnTo>
                  <a:lnTo>
                    <a:pt x="630" y="276"/>
                  </a:lnTo>
                  <a:lnTo>
                    <a:pt x="626" y="280"/>
                  </a:lnTo>
                  <a:lnTo>
                    <a:pt x="626" y="285"/>
                  </a:lnTo>
                  <a:lnTo>
                    <a:pt x="626" y="291"/>
                  </a:lnTo>
                  <a:lnTo>
                    <a:pt x="611" y="293"/>
                  </a:lnTo>
                  <a:lnTo>
                    <a:pt x="599" y="293"/>
                  </a:lnTo>
                  <a:lnTo>
                    <a:pt x="599" y="293"/>
                  </a:lnTo>
                  <a:lnTo>
                    <a:pt x="599" y="297"/>
                  </a:lnTo>
                  <a:lnTo>
                    <a:pt x="601" y="301"/>
                  </a:lnTo>
                  <a:lnTo>
                    <a:pt x="603" y="304"/>
                  </a:lnTo>
                  <a:lnTo>
                    <a:pt x="603" y="304"/>
                  </a:lnTo>
                  <a:lnTo>
                    <a:pt x="607" y="308"/>
                  </a:lnTo>
                  <a:lnTo>
                    <a:pt x="607" y="310"/>
                  </a:lnTo>
                  <a:lnTo>
                    <a:pt x="611" y="312"/>
                  </a:lnTo>
                  <a:lnTo>
                    <a:pt x="611" y="312"/>
                  </a:lnTo>
                  <a:lnTo>
                    <a:pt x="616" y="312"/>
                  </a:lnTo>
                  <a:lnTo>
                    <a:pt x="622" y="314"/>
                  </a:lnTo>
                  <a:lnTo>
                    <a:pt x="622" y="314"/>
                  </a:lnTo>
                  <a:lnTo>
                    <a:pt x="622" y="318"/>
                  </a:lnTo>
                  <a:lnTo>
                    <a:pt x="622" y="318"/>
                  </a:lnTo>
                  <a:lnTo>
                    <a:pt x="622" y="325"/>
                  </a:lnTo>
                  <a:lnTo>
                    <a:pt x="622" y="329"/>
                  </a:lnTo>
                  <a:lnTo>
                    <a:pt x="630" y="331"/>
                  </a:lnTo>
                  <a:lnTo>
                    <a:pt x="630" y="331"/>
                  </a:lnTo>
                  <a:lnTo>
                    <a:pt x="632" y="331"/>
                  </a:lnTo>
                  <a:lnTo>
                    <a:pt x="633" y="329"/>
                  </a:lnTo>
                  <a:lnTo>
                    <a:pt x="637" y="327"/>
                  </a:lnTo>
                  <a:lnTo>
                    <a:pt x="637" y="327"/>
                  </a:lnTo>
                  <a:lnTo>
                    <a:pt x="637" y="323"/>
                  </a:lnTo>
                  <a:lnTo>
                    <a:pt x="637" y="321"/>
                  </a:lnTo>
                  <a:lnTo>
                    <a:pt x="639" y="321"/>
                  </a:lnTo>
                  <a:lnTo>
                    <a:pt x="643" y="319"/>
                  </a:lnTo>
                  <a:lnTo>
                    <a:pt x="643" y="319"/>
                  </a:lnTo>
                  <a:lnTo>
                    <a:pt x="645" y="318"/>
                  </a:lnTo>
                  <a:lnTo>
                    <a:pt x="647" y="318"/>
                  </a:lnTo>
                  <a:lnTo>
                    <a:pt x="647" y="316"/>
                  </a:lnTo>
                  <a:lnTo>
                    <a:pt x="649" y="316"/>
                  </a:lnTo>
                  <a:lnTo>
                    <a:pt x="649" y="318"/>
                  </a:lnTo>
                  <a:lnTo>
                    <a:pt x="649" y="318"/>
                  </a:lnTo>
                  <a:lnTo>
                    <a:pt x="650" y="318"/>
                  </a:lnTo>
                  <a:lnTo>
                    <a:pt x="652" y="318"/>
                  </a:lnTo>
                  <a:lnTo>
                    <a:pt x="656" y="318"/>
                  </a:lnTo>
                  <a:lnTo>
                    <a:pt x="660" y="318"/>
                  </a:lnTo>
                  <a:lnTo>
                    <a:pt x="662" y="318"/>
                  </a:lnTo>
                  <a:lnTo>
                    <a:pt x="664" y="319"/>
                  </a:lnTo>
                  <a:lnTo>
                    <a:pt x="664" y="319"/>
                  </a:lnTo>
                  <a:lnTo>
                    <a:pt x="666" y="321"/>
                  </a:lnTo>
                  <a:lnTo>
                    <a:pt x="668" y="323"/>
                  </a:lnTo>
                  <a:lnTo>
                    <a:pt x="671" y="325"/>
                  </a:lnTo>
                  <a:lnTo>
                    <a:pt x="673" y="327"/>
                  </a:lnTo>
                  <a:lnTo>
                    <a:pt x="673" y="327"/>
                  </a:lnTo>
                  <a:lnTo>
                    <a:pt x="671" y="331"/>
                  </a:lnTo>
                  <a:lnTo>
                    <a:pt x="669" y="333"/>
                  </a:lnTo>
                  <a:lnTo>
                    <a:pt x="669" y="335"/>
                  </a:lnTo>
                  <a:lnTo>
                    <a:pt x="668" y="335"/>
                  </a:lnTo>
                  <a:lnTo>
                    <a:pt x="668" y="335"/>
                  </a:lnTo>
                  <a:lnTo>
                    <a:pt x="664" y="335"/>
                  </a:lnTo>
                  <a:lnTo>
                    <a:pt x="660" y="333"/>
                  </a:lnTo>
                  <a:lnTo>
                    <a:pt x="658" y="333"/>
                  </a:lnTo>
                  <a:lnTo>
                    <a:pt x="656" y="335"/>
                  </a:lnTo>
                  <a:lnTo>
                    <a:pt x="656" y="335"/>
                  </a:lnTo>
                  <a:lnTo>
                    <a:pt x="652" y="338"/>
                  </a:lnTo>
                  <a:lnTo>
                    <a:pt x="649" y="340"/>
                  </a:lnTo>
                  <a:lnTo>
                    <a:pt x="649" y="340"/>
                  </a:lnTo>
                  <a:lnTo>
                    <a:pt x="647" y="342"/>
                  </a:lnTo>
                  <a:lnTo>
                    <a:pt x="641" y="348"/>
                  </a:lnTo>
                  <a:lnTo>
                    <a:pt x="641" y="348"/>
                  </a:lnTo>
                  <a:lnTo>
                    <a:pt x="633" y="355"/>
                  </a:lnTo>
                  <a:lnTo>
                    <a:pt x="633" y="355"/>
                  </a:lnTo>
                  <a:lnTo>
                    <a:pt x="622" y="369"/>
                  </a:lnTo>
                  <a:lnTo>
                    <a:pt x="622" y="369"/>
                  </a:lnTo>
                  <a:lnTo>
                    <a:pt x="628" y="374"/>
                  </a:lnTo>
                  <a:lnTo>
                    <a:pt x="628" y="374"/>
                  </a:lnTo>
                  <a:lnTo>
                    <a:pt x="632" y="376"/>
                  </a:lnTo>
                  <a:lnTo>
                    <a:pt x="633" y="378"/>
                  </a:lnTo>
                  <a:lnTo>
                    <a:pt x="637" y="380"/>
                  </a:lnTo>
                  <a:lnTo>
                    <a:pt x="639" y="380"/>
                  </a:lnTo>
                  <a:lnTo>
                    <a:pt x="639" y="380"/>
                  </a:lnTo>
                  <a:lnTo>
                    <a:pt x="641" y="382"/>
                  </a:lnTo>
                  <a:lnTo>
                    <a:pt x="641" y="386"/>
                  </a:lnTo>
                  <a:lnTo>
                    <a:pt x="641" y="388"/>
                  </a:lnTo>
                  <a:lnTo>
                    <a:pt x="647" y="393"/>
                  </a:lnTo>
                  <a:lnTo>
                    <a:pt x="647" y="403"/>
                  </a:lnTo>
                  <a:lnTo>
                    <a:pt x="647" y="403"/>
                  </a:lnTo>
                  <a:lnTo>
                    <a:pt x="647" y="405"/>
                  </a:lnTo>
                  <a:lnTo>
                    <a:pt x="647" y="406"/>
                  </a:lnTo>
                  <a:lnTo>
                    <a:pt x="647" y="408"/>
                  </a:lnTo>
                  <a:lnTo>
                    <a:pt x="647" y="408"/>
                  </a:lnTo>
                  <a:lnTo>
                    <a:pt x="652" y="414"/>
                  </a:lnTo>
                  <a:lnTo>
                    <a:pt x="652" y="414"/>
                  </a:lnTo>
                  <a:lnTo>
                    <a:pt x="658" y="420"/>
                  </a:lnTo>
                  <a:lnTo>
                    <a:pt x="660" y="431"/>
                  </a:lnTo>
                  <a:lnTo>
                    <a:pt x="660" y="441"/>
                  </a:lnTo>
                  <a:lnTo>
                    <a:pt x="654" y="448"/>
                  </a:lnTo>
                  <a:lnTo>
                    <a:pt x="645" y="452"/>
                  </a:lnTo>
                  <a:lnTo>
                    <a:pt x="643" y="454"/>
                  </a:lnTo>
                  <a:lnTo>
                    <a:pt x="643" y="454"/>
                  </a:lnTo>
                  <a:lnTo>
                    <a:pt x="647" y="454"/>
                  </a:lnTo>
                  <a:lnTo>
                    <a:pt x="649" y="454"/>
                  </a:lnTo>
                  <a:lnTo>
                    <a:pt x="650" y="454"/>
                  </a:lnTo>
                  <a:lnTo>
                    <a:pt x="652" y="454"/>
                  </a:lnTo>
                  <a:lnTo>
                    <a:pt x="652" y="454"/>
                  </a:lnTo>
                  <a:lnTo>
                    <a:pt x="654" y="456"/>
                  </a:lnTo>
                  <a:lnTo>
                    <a:pt x="658" y="458"/>
                  </a:lnTo>
                  <a:lnTo>
                    <a:pt x="664" y="458"/>
                  </a:lnTo>
                  <a:lnTo>
                    <a:pt x="656" y="465"/>
                  </a:lnTo>
                  <a:lnTo>
                    <a:pt x="656" y="471"/>
                  </a:lnTo>
                  <a:lnTo>
                    <a:pt x="656" y="480"/>
                  </a:lnTo>
                  <a:lnTo>
                    <a:pt x="656" y="484"/>
                  </a:lnTo>
                  <a:lnTo>
                    <a:pt x="656" y="484"/>
                  </a:lnTo>
                  <a:lnTo>
                    <a:pt x="656" y="488"/>
                  </a:lnTo>
                  <a:lnTo>
                    <a:pt x="652" y="490"/>
                  </a:lnTo>
                  <a:lnTo>
                    <a:pt x="652" y="490"/>
                  </a:lnTo>
                  <a:lnTo>
                    <a:pt x="652" y="490"/>
                  </a:lnTo>
                  <a:lnTo>
                    <a:pt x="649" y="490"/>
                  </a:lnTo>
                  <a:lnTo>
                    <a:pt x="647" y="492"/>
                  </a:lnTo>
                  <a:lnTo>
                    <a:pt x="645" y="493"/>
                  </a:lnTo>
                  <a:lnTo>
                    <a:pt x="637" y="501"/>
                  </a:lnTo>
                  <a:lnTo>
                    <a:pt x="637" y="509"/>
                  </a:lnTo>
                  <a:lnTo>
                    <a:pt x="637" y="509"/>
                  </a:lnTo>
                  <a:lnTo>
                    <a:pt x="633" y="511"/>
                  </a:lnTo>
                  <a:lnTo>
                    <a:pt x="632" y="511"/>
                  </a:lnTo>
                  <a:lnTo>
                    <a:pt x="632" y="514"/>
                  </a:lnTo>
                  <a:lnTo>
                    <a:pt x="632" y="514"/>
                  </a:lnTo>
                  <a:lnTo>
                    <a:pt x="632" y="522"/>
                  </a:lnTo>
                  <a:lnTo>
                    <a:pt x="632" y="522"/>
                  </a:lnTo>
                  <a:lnTo>
                    <a:pt x="632" y="526"/>
                  </a:lnTo>
                  <a:lnTo>
                    <a:pt x="630" y="531"/>
                  </a:lnTo>
                  <a:lnTo>
                    <a:pt x="630" y="531"/>
                  </a:lnTo>
                  <a:lnTo>
                    <a:pt x="626" y="535"/>
                  </a:lnTo>
                  <a:lnTo>
                    <a:pt x="622" y="541"/>
                  </a:lnTo>
                  <a:lnTo>
                    <a:pt x="622" y="541"/>
                  </a:lnTo>
                  <a:lnTo>
                    <a:pt x="618" y="543"/>
                  </a:lnTo>
                  <a:lnTo>
                    <a:pt x="616" y="545"/>
                  </a:lnTo>
                  <a:lnTo>
                    <a:pt x="616" y="548"/>
                  </a:lnTo>
                  <a:lnTo>
                    <a:pt x="616" y="548"/>
                  </a:lnTo>
                  <a:lnTo>
                    <a:pt x="615" y="552"/>
                  </a:lnTo>
                  <a:lnTo>
                    <a:pt x="611" y="554"/>
                  </a:lnTo>
                  <a:lnTo>
                    <a:pt x="607" y="556"/>
                  </a:lnTo>
                  <a:lnTo>
                    <a:pt x="607" y="562"/>
                  </a:lnTo>
                  <a:lnTo>
                    <a:pt x="607" y="562"/>
                  </a:lnTo>
                  <a:lnTo>
                    <a:pt x="605" y="563"/>
                  </a:lnTo>
                  <a:lnTo>
                    <a:pt x="599" y="569"/>
                  </a:lnTo>
                  <a:lnTo>
                    <a:pt x="599" y="569"/>
                  </a:lnTo>
                  <a:lnTo>
                    <a:pt x="596" y="569"/>
                  </a:lnTo>
                  <a:lnTo>
                    <a:pt x="596" y="569"/>
                  </a:lnTo>
                  <a:lnTo>
                    <a:pt x="592" y="569"/>
                  </a:lnTo>
                  <a:lnTo>
                    <a:pt x="590" y="573"/>
                  </a:lnTo>
                  <a:lnTo>
                    <a:pt x="590" y="573"/>
                  </a:lnTo>
                  <a:lnTo>
                    <a:pt x="582" y="581"/>
                  </a:lnTo>
                  <a:lnTo>
                    <a:pt x="581" y="582"/>
                  </a:lnTo>
                  <a:lnTo>
                    <a:pt x="579" y="582"/>
                  </a:lnTo>
                  <a:lnTo>
                    <a:pt x="579" y="582"/>
                  </a:lnTo>
                  <a:lnTo>
                    <a:pt x="567" y="582"/>
                  </a:lnTo>
                  <a:lnTo>
                    <a:pt x="567" y="582"/>
                  </a:lnTo>
                  <a:lnTo>
                    <a:pt x="563" y="582"/>
                  </a:lnTo>
                  <a:lnTo>
                    <a:pt x="563" y="582"/>
                  </a:lnTo>
                  <a:lnTo>
                    <a:pt x="563" y="581"/>
                  </a:lnTo>
                  <a:lnTo>
                    <a:pt x="560" y="582"/>
                  </a:lnTo>
                  <a:lnTo>
                    <a:pt x="560" y="582"/>
                  </a:lnTo>
                  <a:lnTo>
                    <a:pt x="558" y="586"/>
                  </a:lnTo>
                  <a:lnTo>
                    <a:pt x="556" y="586"/>
                  </a:lnTo>
                  <a:lnTo>
                    <a:pt x="554" y="586"/>
                  </a:lnTo>
                  <a:lnTo>
                    <a:pt x="543" y="590"/>
                  </a:lnTo>
                  <a:lnTo>
                    <a:pt x="537" y="594"/>
                  </a:lnTo>
                  <a:lnTo>
                    <a:pt x="531" y="598"/>
                  </a:lnTo>
                  <a:lnTo>
                    <a:pt x="531" y="598"/>
                  </a:lnTo>
                  <a:lnTo>
                    <a:pt x="529" y="594"/>
                  </a:lnTo>
                  <a:lnTo>
                    <a:pt x="529" y="594"/>
                  </a:lnTo>
                  <a:lnTo>
                    <a:pt x="526" y="598"/>
                  </a:lnTo>
                  <a:lnTo>
                    <a:pt x="526" y="598"/>
                  </a:lnTo>
                  <a:lnTo>
                    <a:pt x="522" y="599"/>
                  </a:lnTo>
                  <a:lnTo>
                    <a:pt x="518" y="601"/>
                  </a:lnTo>
                  <a:lnTo>
                    <a:pt x="512" y="603"/>
                  </a:lnTo>
                  <a:lnTo>
                    <a:pt x="505" y="603"/>
                  </a:lnTo>
                  <a:lnTo>
                    <a:pt x="501" y="607"/>
                  </a:lnTo>
                  <a:lnTo>
                    <a:pt x="499" y="611"/>
                  </a:lnTo>
                  <a:lnTo>
                    <a:pt x="499" y="615"/>
                  </a:lnTo>
                  <a:lnTo>
                    <a:pt x="499" y="622"/>
                  </a:lnTo>
                  <a:lnTo>
                    <a:pt x="494" y="622"/>
                  </a:lnTo>
                  <a:lnTo>
                    <a:pt x="494" y="615"/>
                  </a:lnTo>
                  <a:lnTo>
                    <a:pt x="492" y="605"/>
                  </a:lnTo>
                  <a:lnTo>
                    <a:pt x="492" y="601"/>
                  </a:lnTo>
                  <a:lnTo>
                    <a:pt x="478" y="601"/>
                  </a:lnTo>
                  <a:lnTo>
                    <a:pt x="473" y="601"/>
                  </a:lnTo>
                  <a:lnTo>
                    <a:pt x="467" y="601"/>
                  </a:lnTo>
                  <a:lnTo>
                    <a:pt x="467" y="601"/>
                  </a:lnTo>
                  <a:lnTo>
                    <a:pt x="467" y="601"/>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92" name="Freeform 392">
              <a:extLst>
                <a:ext uri="{FF2B5EF4-FFF2-40B4-BE49-F238E27FC236}">
                  <a16:creationId xmlns:a16="http://schemas.microsoft.com/office/drawing/2014/main" id="{D8016405-EA78-E24E-B4B7-09D1649119AB}"/>
                </a:ext>
              </a:extLst>
            </p:cNvPr>
            <p:cNvSpPr>
              <a:spLocks/>
            </p:cNvSpPr>
            <p:nvPr userDrawn="1"/>
          </p:nvSpPr>
          <p:spPr bwMode="auto">
            <a:xfrm>
              <a:off x="2867857" y="2129044"/>
              <a:ext cx="673347" cy="275461"/>
            </a:xfrm>
            <a:custGeom>
              <a:avLst/>
              <a:gdLst>
                <a:gd name="T0" fmla="*/ 7 w 441"/>
                <a:gd name="T1" fmla="*/ 57 h 212"/>
                <a:gd name="T2" fmla="*/ 11 w 441"/>
                <a:gd name="T3" fmla="*/ 55 h 212"/>
                <a:gd name="T4" fmla="*/ 32 w 441"/>
                <a:gd name="T5" fmla="*/ 40 h 212"/>
                <a:gd name="T6" fmla="*/ 43 w 441"/>
                <a:gd name="T7" fmla="*/ 34 h 212"/>
                <a:gd name="T8" fmla="*/ 57 w 441"/>
                <a:gd name="T9" fmla="*/ 28 h 212"/>
                <a:gd name="T10" fmla="*/ 70 w 441"/>
                <a:gd name="T11" fmla="*/ 27 h 212"/>
                <a:gd name="T12" fmla="*/ 89 w 441"/>
                <a:gd name="T13" fmla="*/ 44 h 212"/>
                <a:gd name="T14" fmla="*/ 132 w 441"/>
                <a:gd name="T15" fmla="*/ 44 h 212"/>
                <a:gd name="T16" fmla="*/ 130 w 441"/>
                <a:gd name="T17" fmla="*/ 23 h 212"/>
                <a:gd name="T18" fmla="*/ 189 w 441"/>
                <a:gd name="T19" fmla="*/ 17 h 212"/>
                <a:gd name="T20" fmla="*/ 216 w 441"/>
                <a:gd name="T21" fmla="*/ 40 h 212"/>
                <a:gd name="T22" fmla="*/ 233 w 441"/>
                <a:gd name="T23" fmla="*/ 36 h 212"/>
                <a:gd name="T24" fmla="*/ 251 w 441"/>
                <a:gd name="T25" fmla="*/ 36 h 212"/>
                <a:gd name="T26" fmla="*/ 272 w 441"/>
                <a:gd name="T27" fmla="*/ 46 h 212"/>
                <a:gd name="T28" fmla="*/ 310 w 441"/>
                <a:gd name="T29" fmla="*/ 63 h 212"/>
                <a:gd name="T30" fmla="*/ 331 w 441"/>
                <a:gd name="T31" fmla="*/ 55 h 212"/>
                <a:gd name="T32" fmla="*/ 342 w 441"/>
                <a:gd name="T33" fmla="*/ 55 h 212"/>
                <a:gd name="T34" fmla="*/ 374 w 441"/>
                <a:gd name="T35" fmla="*/ 42 h 212"/>
                <a:gd name="T36" fmla="*/ 393 w 441"/>
                <a:gd name="T37" fmla="*/ 46 h 212"/>
                <a:gd name="T38" fmla="*/ 382 w 441"/>
                <a:gd name="T39" fmla="*/ 87 h 212"/>
                <a:gd name="T40" fmla="*/ 408 w 441"/>
                <a:gd name="T41" fmla="*/ 89 h 212"/>
                <a:gd name="T42" fmla="*/ 431 w 441"/>
                <a:gd name="T43" fmla="*/ 97 h 212"/>
                <a:gd name="T44" fmla="*/ 425 w 441"/>
                <a:gd name="T45" fmla="*/ 112 h 212"/>
                <a:gd name="T46" fmla="*/ 399 w 441"/>
                <a:gd name="T47" fmla="*/ 121 h 212"/>
                <a:gd name="T48" fmla="*/ 384 w 441"/>
                <a:gd name="T49" fmla="*/ 138 h 212"/>
                <a:gd name="T50" fmla="*/ 357 w 441"/>
                <a:gd name="T51" fmla="*/ 153 h 212"/>
                <a:gd name="T52" fmla="*/ 333 w 441"/>
                <a:gd name="T53" fmla="*/ 148 h 212"/>
                <a:gd name="T54" fmla="*/ 331 w 441"/>
                <a:gd name="T55" fmla="*/ 174 h 212"/>
                <a:gd name="T56" fmla="*/ 308 w 441"/>
                <a:gd name="T57" fmla="*/ 191 h 212"/>
                <a:gd name="T58" fmla="*/ 257 w 441"/>
                <a:gd name="T59" fmla="*/ 197 h 212"/>
                <a:gd name="T60" fmla="*/ 191 w 441"/>
                <a:gd name="T61" fmla="*/ 204 h 212"/>
                <a:gd name="T62" fmla="*/ 113 w 441"/>
                <a:gd name="T63" fmla="*/ 191 h 212"/>
                <a:gd name="T64" fmla="*/ 77 w 441"/>
                <a:gd name="T65" fmla="*/ 151 h 212"/>
                <a:gd name="T66" fmla="*/ 40 w 441"/>
                <a:gd name="T67" fmla="*/ 138 h 212"/>
                <a:gd name="T68" fmla="*/ 34 w 441"/>
                <a:gd name="T69" fmla="*/ 93 h 212"/>
                <a:gd name="T70" fmla="*/ 7 w 441"/>
                <a:gd name="T71" fmla="*/ 76 h 212"/>
                <a:gd name="T72" fmla="*/ 0 w 441"/>
                <a:gd name="T73" fmla="*/ 64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41" h="212">
                  <a:moveTo>
                    <a:pt x="0" y="64"/>
                  </a:moveTo>
                  <a:lnTo>
                    <a:pt x="7" y="57"/>
                  </a:lnTo>
                  <a:lnTo>
                    <a:pt x="7" y="57"/>
                  </a:lnTo>
                  <a:lnTo>
                    <a:pt x="11" y="55"/>
                  </a:lnTo>
                  <a:lnTo>
                    <a:pt x="21" y="53"/>
                  </a:lnTo>
                  <a:lnTo>
                    <a:pt x="32" y="40"/>
                  </a:lnTo>
                  <a:lnTo>
                    <a:pt x="32" y="40"/>
                  </a:lnTo>
                  <a:lnTo>
                    <a:pt x="43" y="34"/>
                  </a:lnTo>
                  <a:lnTo>
                    <a:pt x="43" y="34"/>
                  </a:lnTo>
                  <a:lnTo>
                    <a:pt x="57" y="28"/>
                  </a:lnTo>
                  <a:lnTo>
                    <a:pt x="64" y="28"/>
                  </a:lnTo>
                  <a:lnTo>
                    <a:pt x="70" y="27"/>
                  </a:lnTo>
                  <a:lnTo>
                    <a:pt x="87" y="36"/>
                  </a:lnTo>
                  <a:lnTo>
                    <a:pt x="89" y="44"/>
                  </a:lnTo>
                  <a:lnTo>
                    <a:pt x="119" y="49"/>
                  </a:lnTo>
                  <a:lnTo>
                    <a:pt x="132" y="44"/>
                  </a:lnTo>
                  <a:lnTo>
                    <a:pt x="136" y="36"/>
                  </a:lnTo>
                  <a:lnTo>
                    <a:pt x="130" y="23"/>
                  </a:lnTo>
                  <a:lnTo>
                    <a:pt x="144" y="0"/>
                  </a:lnTo>
                  <a:lnTo>
                    <a:pt x="189" y="17"/>
                  </a:lnTo>
                  <a:lnTo>
                    <a:pt x="197" y="34"/>
                  </a:lnTo>
                  <a:lnTo>
                    <a:pt x="216" y="40"/>
                  </a:lnTo>
                  <a:lnTo>
                    <a:pt x="233" y="36"/>
                  </a:lnTo>
                  <a:lnTo>
                    <a:pt x="233" y="36"/>
                  </a:lnTo>
                  <a:lnTo>
                    <a:pt x="251" y="36"/>
                  </a:lnTo>
                  <a:lnTo>
                    <a:pt x="251" y="36"/>
                  </a:lnTo>
                  <a:lnTo>
                    <a:pt x="263" y="42"/>
                  </a:lnTo>
                  <a:lnTo>
                    <a:pt x="272" y="46"/>
                  </a:lnTo>
                  <a:lnTo>
                    <a:pt x="282" y="59"/>
                  </a:lnTo>
                  <a:lnTo>
                    <a:pt x="310" y="63"/>
                  </a:lnTo>
                  <a:lnTo>
                    <a:pt x="331" y="55"/>
                  </a:lnTo>
                  <a:lnTo>
                    <a:pt x="331" y="55"/>
                  </a:lnTo>
                  <a:lnTo>
                    <a:pt x="338" y="55"/>
                  </a:lnTo>
                  <a:lnTo>
                    <a:pt x="342" y="55"/>
                  </a:lnTo>
                  <a:lnTo>
                    <a:pt x="357" y="40"/>
                  </a:lnTo>
                  <a:lnTo>
                    <a:pt x="374" y="42"/>
                  </a:lnTo>
                  <a:lnTo>
                    <a:pt x="378" y="46"/>
                  </a:lnTo>
                  <a:lnTo>
                    <a:pt x="393" y="46"/>
                  </a:lnTo>
                  <a:lnTo>
                    <a:pt x="399" y="47"/>
                  </a:lnTo>
                  <a:lnTo>
                    <a:pt x="382" y="87"/>
                  </a:lnTo>
                  <a:lnTo>
                    <a:pt x="408" y="97"/>
                  </a:lnTo>
                  <a:lnTo>
                    <a:pt x="408" y="89"/>
                  </a:lnTo>
                  <a:lnTo>
                    <a:pt x="418" y="85"/>
                  </a:lnTo>
                  <a:lnTo>
                    <a:pt x="431" y="97"/>
                  </a:lnTo>
                  <a:lnTo>
                    <a:pt x="441" y="114"/>
                  </a:lnTo>
                  <a:lnTo>
                    <a:pt x="425" y="112"/>
                  </a:lnTo>
                  <a:lnTo>
                    <a:pt x="412" y="119"/>
                  </a:lnTo>
                  <a:lnTo>
                    <a:pt x="399" y="121"/>
                  </a:lnTo>
                  <a:lnTo>
                    <a:pt x="393" y="129"/>
                  </a:lnTo>
                  <a:lnTo>
                    <a:pt x="384" y="138"/>
                  </a:lnTo>
                  <a:lnTo>
                    <a:pt x="369" y="138"/>
                  </a:lnTo>
                  <a:lnTo>
                    <a:pt x="357" y="153"/>
                  </a:lnTo>
                  <a:lnTo>
                    <a:pt x="348" y="155"/>
                  </a:lnTo>
                  <a:lnTo>
                    <a:pt x="333" y="148"/>
                  </a:lnTo>
                  <a:lnTo>
                    <a:pt x="323" y="161"/>
                  </a:lnTo>
                  <a:lnTo>
                    <a:pt x="331" y="174"/>
                  </a:lnTo>
                  <a:lnTo>
                    <a:pt x="320" y="180"/>
                  </a:lnTo>
                  <a:lnTo>
                    <a:pt x="308" y="191"/>
                  </a:lnTo>
                  <a:lnTo>
                    <a:pt x="289" y="199"/>
                  </a:lnTo>
                  <a:lnTo>
                    <a:pt x="257" y="197"/>
                  </a:lnTo>
                  <a:lnTo>
                    <a:pt x="225" y="212"/>
                  </a:lnTo>
                  <a:lnTo>
                    <a:pt x="191" y="204"/>
                  </a:lnTo>
                  <a:lnTo>
                    <a:pt x="178" y="197"/>
                  </a:lnTo>
                  <a:lnTo>
                    <a:pt x="113" y="191"/>
                  </a:lnTo>
                  <a:lnTo>
                    <a:pt x="100" y="163"/>
                  </a:lnTo>
                  <a:lnTo>
                    <a:pt x="77" y="151"/>
                  </a:lnTo>
                  <a:lnTo>
                    <a:pt x="51" y="144"/>
                  </a:lnTo>
                  <a:lnTo>
                    <a:pt x="40" y="138"/>
                  </a:lnTo>
                  <a:lnTo>
                    <a:pt x="43" y="123"/>
                  </a:lnTo>
                  <a:lnTo>
                    <a:pt x="34" y="93"/>
                  </a:lnTo>
                  <a:lnTo>
                    <a:pt x="21" y="87"/>
                  </a:lnTo>
                  <a:lnTo>
                    <a:pt x="7" y="76"/>
                  </a:lnTo>
                  <a:lnTo>
                    <a:pt x="0" y="64"/>
                  </a:lnTo>
                  <a:lnTo>
                    <a:pt x="0" y="64"/>
                  </a:lnTo>
                  <a:lnTo>
                    <a:pt x="0" y="64"/>
                  </a:lnTo>
                  <a:close/>
                </a:path>
              </a:pathLst>
            </a:custGeom>
            <a:solidFill>
              <a:schemeClr val="bg1">
                <a:lumMod val="85000"/>
              </a:schemeClr>
            </a:solidFill>
            <a:ln w="635" cap="rnd">
              <a:solidFill>
                <a:schemeClr val="bg1">
                  <a:alpha val="17000"/>
                </a:schemeClr>
              </a:solidFill>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93" name="Freeform 393">
              <a:extLst>
                <a:ext uri="{FF2B5EF4-FFF2-40B4-BE49-F238E27FC236}">
                  <a16:creationId xmlns:a16="http://schemas.microsoft.com/office/drawing/2014/main" id="{EE4D11F7-3F16-0C46-B112-A2BD7782234D}"/>
                </a:ext>
              </a:extLst>
            </p:cNvPr>
            <p:cNvSpPr>
              <a:spLocks/>
            </p:cNvSpPr>
            <p:nvPr userDrawn="1"/>
          </p:nvSpPr>
          <p:spPr bwMode="auto">
            <a:xfrm>
              <a:off x="2867857" y="2129044"/>
              <a:ext cx="673347" cy="275461"/>
            </a:xfrm>
            <a:custGeom>
              <a:avLst/>
              <a:gdLst>
                <a:gd name="T0" fmla="*/ 7 w 441"/>
                <a:gd name="T1" fmla="*/ 57 h 212"/>
                <a:gd name="T2" fmla="*/ 11 w 441"/>
                <a:gd name="T3" fmla="*/ 55 h 212"/>
                <a:gd name="T4" fmla="*/ 32 w 441"/>
                <a:gd name="T5" fmla="*/ 40 h 212"/>
                <a:gd name="T6" fmla="*/ 43 w 441"/>
                <a:gd name="T7" fmla="*/ 34 h 212"/>
                <a:gd name="T8" fmla="*/ 57 w 441"/>
                <a:gd name="T9" fmla="*/ 28 h 212"/>
                <a:gd name="T10" fmla="*/ 70 w 441"/>
                <a:gd name="T11" fmla="*/ 27 h 212"/>
                <a:gd name="T12" fmla="*/ 89 w 441"/>
                <a:gd name="T13" fmla="*/ 44 h 212"/>
                <a:gd name="T14" fmla="*/ 132 w 441"/>
                <a:gd name="T15" fmla="*/ 44 h 212"/>
                <a:gd name="T16" fmla="*/ 130 w 441"/>
                <a:gd name="T17" fmla="*/ 23 h 212"/>
                <a:gd name="T18" fmla="*/ 189 w 441"/>
                <a:gd name="T19" fmla="*/ 17 h 212"/>
                <a:gd name="T20" fmla="*/ 216 w 441"/>
                <a:gd name="T21" fmla="*/ 40 h 212"/>
                <a:gd name="T22" fmla="*/ 233 w 441"/>
                <a:gd name="T23" fmla="*/ 36 h 212"/>
                <a:gd name="T24" fmla="*/ 251 w 441"/>
                <a:gd name="T25" fmla="*/ 36 h 212"/>
                <a:gd name="T26" fmla="*/ 272 w 441"/>
                <a:gd name="T27" fmla="*/ 46 h 212"/>
                <a:gd name="T28" fmla="*/ 310 w 441"/>
                <a:gd name="T29" fmla="*/ 63 h 212"/>
                <a:gd name="T30" fmla="*/ 331 w 441"/>
                <a:gd name="T31" fmla="*/ 55 h 212"/>
                <a:gd name="T32" fmla="*/ 342 w 441"/>
                <a:gd name="T33" fmla="*/ 55 h 212"/>
                <a:gd name="T34" fmla="*/ 374 w 441"/>
                <a:gd name="T35" fmla="*/ 42 h 212"/>
                <a:gd name="T36" fmla="*/ 393 w 441"/>
                <a:gd name="T37" fmla="*/ 46 h 212"/>
                <a:gd name="T38" fmla="*/ 382 w 441"/>
                <a:gd name="T39" fmla="*/ 87 h 212"/>
                <a:gd name="T40" fmla="*/ 408 w 441"/>
                <a:gd name="T41" fmla="*/ 89 h 212"/>
                <a:gd name="T42" fmla="*/ 431 w 441"/>
                <a:gd name="T43" fmla="*/ 97 h 212"/>
                <a:gd name="T44" fmla="*/ 425 w 441"/>
                <a:gd name="T45" fmla="*/ 112 h 212"/>
                <a:gd name="T46" fmla="*/ 399 w 441"/>
                <a:gd name="T47" fmla="*/ 121 h 212"/>
                <a:gd name="T48" fmla="*/ 384 w 441"/>
                <a:gd name="T49" fmla="*/ 138 h 212"/>
                <a:gd name="T50" fmla="*/ 357 w 441"/>
                <a:gd name="T51" fmla="*/ 153 h 212"/>
                <a:gd name="T52" fmla="*/ 333 w 441"/>
                <a:gd name="T53" fmla="*/ 148 h 212"/>
                <a:gd name="T54" fmla="*/ 331 w 441"/>
                <a:gd name="T55" fmla="*/ 174 h 212"/>
                <a:gd name="T56" fmla="*/ 308 w 441"/>
                <a:gd name="T57" fmla="*/ 191 h 212"/>
                <a:gd name="T58" fmla="*/ 257 w 441"/>
                <a:gd name="T59" fmla="*/ 197 h 212"/>
                <a:gd name="T60" fmla="*/ 191 w 441"/>
                <a:gd name="T61" fmla="*/ 204 h 212"/>
                <a:gd name="T62" fmla="*/ 113 w 441"/>
                <a:gd name="T63" fmla="*/ 191 h 212"/>
                <a:gd name="T64" fmla="*/ 77 w 441"/>
                <a:gd name="T65" fmla="*/ 151 h 212"/>
                <a:gd name="T66" fmla="*/ 40 w 441"/>
                <a:gd name="T67" fmla="*/ 138 h 212"/>
                <a:gd name="T68" fmla="*/ 34 w 441"/>
                <a:gd name="T69" fmla="*/ 93 h 212"/>
                <a:gd name="T70" fmla="*/ 7 w 441"/>
                <a:gd name="T71" fmla="*/ 76 h 212"/>
                <a:gd name="T72" fmla="*/ 0 w 441"/>
                <a:gd name="T73" fmla="*/ 64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41" h="212">
                  <a:moveTo>
                    <a:pt x="0" y="64"/>
                  </a:moveTo>
                  <a:lnTo>
                    <a:pt x="7" y="57"/>
                  </a:lnTo>
                  <a:lnTo>
                    <a:pt x="7" y="57"/>
                  </a:lnTo>
                  <a:lnTo>
                    <a:pt x="11" y="55"/>
                  </a:lnTo>
                  <a:lnTo>
                    <a:pt x="21" y="53"/>
                  </a:lnTo>
                  <a:lnTo>
                    <a:pt x="32" y="40"/>
                  </a:lnTo>
                  <a:lnTo>
                    <a:pt x="32" y="40"/>
                  </a:lnTo>
                  <a:lnTo>
                    <a:pt x="43" y="34"/>
                  </a:lnTo>
                  <a:lnTo>
                    <a:pt x="43" y="34"/>
                  </a:lnTo>
                  <a:lnTo>
                    <a:pt x="57" y="28"/>
                  </a:lnTo>
                  <a:lnTo>
                    <a:pt x="64" y="28"/>
                  </a:lnTo>
                  <a:lnTo>
                    <a:pt x="70" y="27"/>
                  </a:lnTo>
                  <a:lnTo>
                    <a:pt x="87" y="36"/>
                  </a:lnTo>
                  <a:lnTo>
                    <a:pt x="89" y="44"/>
                  </a:lnTo>
                  <a:lnTo>
                    <a:pt x="119" y="49"/>
                  </a:lnTo>
                  <a:lnTo>
                    <a:pt x="132" y="44"/>
                  </a:lnTo>
                  <a:lnTo>
                    <a:pt x="136" y="36"/>
                  </a:lnTo>
                  <a:lnTo>
                    <a:pt x="130" y="23"/>
                  </a:lnTo>
                  <a:lnTo>
                    <a:pt x="144" y="0"/>
                  </a:lnTo>
                  <a:lnTo>
                    <a:pt x="189" y="17"/>
                  </a:lnTo>
                  <a:lnTo>
                    <a:pt x="197" y="34"/>
                  </a:lnTo>
                  <a:lnTo>
                    <a:pt x="216" y="40"/>
                  </a:lnTo>
                  <a:lnTo>
                    <a:pt x="233" y="36"/>
                  </a:lnTo>
                  <a:lnTo>
                    <a:pt x="233" y="36"/>
                  </a:lnTo>
                  <a:lnTo>
                    <a:pt x="251" y="36"/>
                  </a:lnTo>
                  <a:lnTo>
                    <a:pt x="251" y="36"/>
                  </a:lnTo>
                  <a:lnTo>
                    <a:pt x="263" y="42"/>
                  </a:lnTo>
                  <a:lnTo>
                    <a:pt x="272" y="46"/>
                  </a:lnTo>
                  <a:lnTo>
                    <a:pt x="282" y="59"/>
                  </a:lnTo>
                  <a:lnTo>
                    <a:pt x="310" y="63"/>
                  </a:lnTo>
                  <a:lnTo>
                    <a:pt x="331" y="55"/>
                  </a:lnTo>
                  <a:lnTo>
                    <a:pt x="331" y="55"/>
                  </a:lnTo>
                  <a:lnTo>
                    <a:pt x="338" y="55"/>
                  </a:lnTo>
                  <a:lnTo>
                    <a:pt x="342" y="55"/>
                  </a:lnTo>
                  <a:lnTo>
                    <a:pt x="357" y="40"/>
                  </a:lnTo>
                  <a:lnTo>
                    <a:pt x="374" y="42"/>
                  </a:lnTo>
                  <a:lnTo>
                    <a:pt x="378" y="46"/>
                  </a:lnTo>
                  <a:lnTo>
                    <a:pt x="393" y="46"/>
                  </a:lnTo>
                  <a:lnTo>
                    <a:pt x="399" y="47"/>
                  </a:lnTo>
                  <a:lnTo>
                    <a:pt x="382" y="87"/>
                  </a:lnTo>
                  <a:lnTo>
                    <a:pt x="408" y="97"/>
                  </a:lnTo>
                  <a:lnTo>
                    <a:pt x="408" y="89"/>
                  </a:lnTo>
                  <a:lnTo>
                    <a:pt x="418" y="85"/>
                  </a:lnTo>
                  <a:lnTo>
                    <a:pt x="431" y="97"/>
                  </a:lnTo>
                  <a:lnTo>
                    <a:pt x="441" y="114"/>
                  </a:lnTo>
                  <a:lnTo>
                    <a:pt x="425" y="112"/>
                  </a:lnTo>
                  <a:lnTo>
                    <a:pt x="412" y="119"/>
                  </a:lnTo>
                  <a:lnTo>
                    <a:pt x="399" y="121"/>
                  </a:lnTo>
                  <a:lnTo>
                    <a:pt x="393" y="129"/>
                  </a:lnTo>
                  <a:lnTo>
                    <a:pt x="384" y="138"/>
                  </a:lnTo>
                  <a:lnTo>
                    <a:pt x="369" y="138"/>
                  </a:lnTo>
                  <a:lnTo>
                    <a:pt x="357" y="153"/>
                  </a:lnTo>
                  <a:lnTo>
                    <a:pt x="348" y="155"/>
                  </a:lnTo>
                  <a:lnTo>
                    <a:pt x="333" y="148"/>
                  </a:lnTo>
                  <a:lnTo>
                    <a:pt x="323" y="161"/>
                  </a:lnTo>
                  <a:lnTo>
                    <a:pt x="331" y="174"/>
                  </a:lnTo>
                  <a:lnTo>
                    <a:pt x="320" y="180"/>
                  </a:lnTo>
                  <a:lnTo>
                    <a:pt x="308" y="191"/>
                  </a:lnTo>
                  <a:lnTo>
                    <a:pt x="289" y="199"/>
                  </a:lnTo>
                  <a:lnTo>
                    <a:pt x="257" y="197"/>
                  </a:lnTo>
                  <a:lnTo>
                    <a:pt x="225" y="212"/>
                  </a:lnTo>
                  <a:lnTo>
                    <a:pt x="191" y="204"/>
                  </a:lnTo>
                  <a:lnTo>
                    <a:pt x="178" y="197"/>
                  </a:lnTo>
                  <a:lnTo>
                    <a:pt x="113" y="191"/>
                  </a:lnTo>
                  <a:lnTo>
                    <a:pt x="100" y="163"/>
                  </a:lnTo>
                  <a:lnTo>
                    <a:pt x="77" y="151"/>
                  </a:lnTo>
                  <a:lnTo>
                    <a:pt x="51" y="144"/>
                  </a:lnTo>
                  <a:lnTo>
                    <a:pt x="40" y="138"/>
                  </a:lnTo>
                  <a:lnTo>
                    <a:pt x="43" y="123"/>
                  </a:lnTo>
                  <a:lnTo>
                    <a:pt x="34" y="93"/>
                  </a:lnTo>
                  <a:lnTo>
                    <a:pt x="21" y="87"/>
                  </a:lnTo>
                  <a:lnTo>
                    <a:pt x="7" y="76"/>
                  </a:lnTo>
                  <a:lnTo>
                    <a:pt x="0" y="64"/>
                  </a:lnTo>
                  <a:lnTo>
                    <a:pt x="0" y="64"/>
                  </a:lnTo>
                  <a:lnTo>
                    <a:pt x="0" y="64"/>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94" name="Freeform 394">
              <a:extLst>
                <a:ext uri="{FF2B5EF4-FFF2-40B4-BE49-F238E27FC236}">
                  <a16:creationId xmlns:a16="http://schemas.microsoft.com/office/drawing/2014/main" id="{48C3DC74-2E96-4948-A145-9661EEF4DFA0}"/>
                </a:ext>
              </a:extLst>
            </p:cNvPr>
            <p:cNvSpPr>
              <a:spLocks/>
            </p:cNvSpPr>
            <p:nvPr userDrawn="1"/>
          </p:nvSpPr>
          <p:spPr bwMode="auto">
            <a:xfrm>
              <a:off x="3635870" y="2368124"/>
              <a:ext cx="145052" cy="135132"/>
            </a:xfrm>
            <a:custGeom>
              <a:avLst/>
              <a:gdLst>
                <a:gd name="T0" fmla="*/ 4 w 95"/>
                <a:gd name="T1" fmla="*/ 60 h 104"/>
                <a:gd name="T2" fmla="*/ 43 w 95"/>
                <a:gd name="T3" fmla="*/ 28 h 104"/>
                <a:gd name="T4" fmla="*/ 59 w 95"/>
                <a:gd name="T5" fmla="*/ 32 h 104"/>
                <a:gd name="T6" fmla="*/ 74 w 95"/>
                <a:gd name="T7" fmla="*/ 20 h 104"/>
                <a:gd name="T8" fmla="*/ 85 w 95"/>
                <a:gd name="T9" fmla="*/ 0 h 104"/>
                <a:gd name="T10" fmla="*/ 95 w 95"/>
                <a:gd name="T11" fmla="*/ 11 h 104"/>
                <a:gd name="T12" fmla="*/ 79 w 95"/>
                <a:gd name="T13" fmla="*/ 37 h 104"/>
                <a:gd name="T14" fmla="*/ 81 w 95"/>
                <a:gd name="T15" fmla="*/ 41 h 104"/>
                <a:gd name="T16" fmla="*/ 79 w 95"/>
                <a:gd name="T17" fmla="*/ 49 h 104"/>
                <a:gd name="T18" fmla="*/ 79 w 95"/>
                <a:gd name="T19" fmla="*/ 49 h 104"/>
                <a:gd name="T20" fmla="*/ 81 w 95"/>
                <a:gd name="T21" fmla="*/ 49 h 104"/>
                <a:gd name="T22" fmla="*/ 81 w 95"/>
                <a:gd name="T23" fmla="*/ 51 h 104"/>
                <a:gd name="T24" fmla="*/ 74 w 95"/>
                <a:gd name="T25" fmla="*/ 54 h 104"/>
                <a:gd name="T26" fmla="*/ 64 w 95"/>
                <a:gd name="T27" fmla="*/ 60 h 104"/>
                <a:gd name="T28" fmla="*/ 59 w 95"/>
                <a:gd name="T29" fmla="*/ 62 h 104"/>
                <a:gd name="T30" fmla="*/ 59 w 95"/>
                <a:gd name="T31" fmla="*/ 62 h 104"/>
                <a:gd name="T32" fmla="*/ 53 w 95"/>
                <a:gd name="T33" fmla="*/ 66 h 104"/>
                <a:gd name="T34" fmla="*/ 59 w 95"/>
                <a:gd name="T35" fmla="*/ 81 h 104"/>
                <a:gd name="T36" fmla="*/ 47 w 95"/>
                <a:gd name="T37" fmla="*/ 94 h 104"/>
                <a:gd name="T38" fmla="*/ 36 w 95"/>
                <a:gd name="T39" fmla="*/ 104 h 104"/>
                <a:gd name="T40" fmla="*/ 23 w 95"/>
                <a:gd name="T41" fmla="*/ 104 h 104"/>
                <a:gd name="T42" fmla="*/ 13 w 95"/>
                <a:gd name="T43" fmla="*/ 104 h 104"/>
                <a:gd name="T44" fmla="*/ 13 w 95"/>
                <a:gd name="T45" fmla="*/ 102 h 104"/>
                <a:gd name="T46" fmla="*/ 11 w 95"/>
                <a:gd name="T47" fmla="*/ 98 h 104"/>
                <a:gd name="T48" fmla="*/ 13 w 95"/>
                <a:gd name="T49" fmla="*/ 90 h 104"/>
                <a:gd name="T50" fmla="*/ 13 w 95"/>
                <a:gd name="T51" fmla="*/ 90 h 104"/>
                <a:gd name="T52" fmla="*/ 17 w 95"/>
                <a:gd name="T53" fmla="*/ 87 h 104"/>
                <a:gd name="T54" fmla="*/ 17 w 95"/>
                <a:gd name="T55" fmla="*/ 83 h 104"/>
                <a:gd name="T56" fmla="*/ 17 w 95"/>
                <a:gd name="T57" fmla="*/ 79 h 104"/>
                <a:gd name="T58" fmla="*/ 15 w 95"/>
                <a:gd name="T59" fmla="*/ 70 h 104"/>
                <a:gd name="T60" fmla="*/ 8 w 95"/>
                <a:gd name="T61" fmla="*/ 66 h 104"/>
                <a:gd name="T62" fmla="*/ 0 w 95"/>
                <a:gd name="T63" fmla="*/ 62 h 104"/>
                <a:gd name="T64" fmla="*/ 0 w 95"/>
                <a:gd name="T65" fmla="*/ 62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5" h="104">
                  <a:moveTo>
                    <a:pt x="0" y="62"/>
                  </a:moveTo>
                  <a:lnTo>
                    <a:pt x="4" y="60"/>
                  </a:lnTo>
                  <a:lnTo>
                    <a:pt x="32" y="41"/>
                  </a:lnTo>
                  <a:lnTo>
                    <a:pt x="43" y="28"/>
                  </a:lnTo>
                  <a:lnTo>
                    <a:pt x="47" y="34"/>
                  </a:lnTo>
                  <a:lnTo>
                    <a:pt x="59" y="32"/>
                  </a:lnTo>
                  <a:lnTo>
                    <a:pt x="55" y="20"/>
                  </a:lnTo>
                  <a:lnTo>
                    <a:pt x="74" y="20"/>
                  </a:lnTo>
                  <a:lnTo>
                    <a:pt x="79" y="13"/>
                  </a:lnTo>
                  <a:lnTo>
                    <a:pt x="85" y="0"/>
                  </a:lnTo>
                  <a:lnTo>
                    <a:pt x="95" y="7"/>
                  </a:lnTo>
                  <a:lnTo>
                    <a:pt x="95" y="11"/>
                  </a:lnTo>
                  <a:lnTo>
                    <a:pt x="81" y="28"/>
                  </a:lnTo>
                  <a:lnTo>
                    <a:pt x="79" y="37"/>
                  </a:lnTo>
                  <a:lnTo>
                    <a:pt x="79" y="37"/>
                  </a:lnTo>
                  <a:lnTo>
                    <a:pt x="81" y="41"/>
                  </a:lnTo>
                  <a:lnTo>
                    <a:pt x="81" y="45"/>
                  </a:lnTo>
                  <a:lnTo>
                    <a:pt x="79" y="49"/>
                  </a:lnTo>
                  <a:lnTo>
                    <a:pt x="79" y="49"/>
                  </a:lnTo>
                  <a:lnTo>
                    <a:pt x="79" y="49"/>
                  </a:lnTo>
                  <a:lnTo>
                    <a:pt x="79" y="49"/>
                  </a:lnTo>
                  <a:lnTo>
                    <a:pt x="81" y="49"/>
                  </a:lnTo>
                  <a:lnTo>
                    <a:pt x="81" y="49"/>
                  </a:lnTo>
                  <a:lnTo>
                    <a:pt x="81" y="51"/>
                  </a:lnTo>
                  <a:lnTo>
                    <a:pt x="74" y="54"/>
                  </a:lnTo>
                  <a:lnTo>
                    <a:pt x="74" y="54"/>
                  </a:lnTo>
                  <a:lnTo>
                    <a:pt x="68" y="58"/>
                  </a:lnTo>
                  <a:lnTo>
                    <a:pt x="64" y="60"/>
                  </a:lnTo>
                  <a:lnTo>
                    <a:pt x="62" y="62"/>
                  </a:lnTo>
                  <a:lnTo>
                    <a:pt x="59" y="62"/>
                  </a:lnTo>
                  <a:lnTo>
                    <a:pt x="59" y="62"/>
                  </a:lnTo>
                  <a:lnTo>
                    <a:pt x="59" y="62"/>
                  </a:lnTo>
                  <a:lnTo>
                    <a:pt x="55" y="64"/>
                  </a:lnTo>
                  <a:lnTo>
                    <a:pt x="53" y="66"/>
                  </a:lnTo>
                  <a:lnTo>
                    <a:pt x="53" y="75"/>
                  </a:lnTo>
                  <a:lnTo>
                    <a:pt x="59" y="81"/>
                  </a:lnTo>
                  <a:lnTo>
                    <a:pt x="60" y="90"/>
                  </a:lnTo>
                  <a:lnTo>
                    <a:pt x="47" y="94"/>
                  </a:lnTo>
                  <a:lnTo>
                    <a:pt x="36" y="104"/>
                  </a:lnTo>
                  <a:lnTo>
                    <a:pt x="36" y="104"/>
                  </a:lnTo>
                  <a:lnTo>
                    <a:pt x="28" y="104"/>
                  </a:lnTo>
                  <a:lnTo>
                    <a:pt x="23" y="104"/>
                  </a:lnTo>
                  <a:lnTo>
                    <a:pt x="17" y="104"/>
                  </a:lnTo>
                  <a:lnTo>
                    <a:pt x="13" y="104"/>
                  </a:lnTo>
                  <a:lnTo>
                    <a:pt x="13" y="104"/>
                  </a:lnTo>
                  <a:lnTo>
                    <a:pt x="13" y="102"/>
                  </a:lnTo>
                  <a:lnTo>
                    <a:pt x="11" y="98"/>
                  </a:lnTo>
                  <a:lnTo>
                    <a:pt x="11" y="98"/>
                  </a:lnTo>
                  <a:lnTo>
                    <a:pt x="9" y="96"/>
                  </a:lnTo>
                  <a:lnTo>
                    <a:pt x="13" y="90"/>
                  </a:lnTo>
                  <a:lnTo>
                    <a:pt x="13" y="90"/>
                  </a:lnTo>
                  <a:lnTo>
                    <a:pt x="13" y="90"/>
                  </a:lnTo>
                  <a:lnTo>
                    <a:pt x="17" y="88"/>
                  </a:lnTo>
                  <a:lnTo>
                    <a:pt x="17" y="87"/>
                  </a:lnTo>
                  <a:lnTo>
                    <a:pt x="17" y="87"/>
                  </a:lnTo>
                  <a:lnTo>
                    <a:pt x="17" y="83"/>
                  </a:lnTo>
                  <a:lnTo>
                    <a:pt x="17" y="81"/>
                  </a:lnTo>
                  <a:lnTo>
                    <a:pt x="17" y="79"/>
                  </a:lnTo>
                  <a:lnTo>
                    <a:pt x="17" y="73"/>
                  </a:lnTo>
                  <a:lnTo>
                    <a:pt x="15" y="70"/>
                  </a:lnTo>
                  <a:lnTo>
                    <a:pt x="11" y="66"/>
                  </a:lnTo>
                  <a:lnTo>
                    <a:pt x="8" y="66"/>
                  </a:lnTo>
                  <a:lnTo>
                    <a:pt x="4" y="66"/>
                  </a:lnTo>
                  <a:lnTo>
                    <a:pt x="0" y="62"/>
                  </a:lnTo>
                  <a:lnTo>
                    <a:pt x="0" y="62"/>
                  </a:lnTo>
                  <a:lnTo>
                    <a:pt x="0" y="62"/>
                  </a:lnTo>
                  <a:close/>
                </a:path>
              </a:pathLst>
            </a:custGeom>
            <a:solidFill>
              <a:schemeClr val="bg1">
                <a:lumMod val="85000"/>
              </a:schemeClr>
            </a:solidFill>
            <a:ln w="635" cap="rnd">
              <a:solidFill>
                <a:schemeClr val="bg1">
                  <a:alpha val="17000"/>
                </a:schemeClr>
              </a:solidFill>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95" name="Freeform 395">
              <a:extLst>
                <a:ext uri="{FF2B5EF4-FFF2-40B4-BE49-F238E27FC236}">
                  <a16:creationId xmlns:a16="http://schemas.microsoft.com/office/drawing/2014/main" id="{61E538BA-89A4-374E-878C-5B4ED0DEE9D2}"/>
                </a:ext>
              </a:extLst>
            </p:cNvPr>
            <p:cNvSpPr>
              <a:spLocks/>
            </p:cNvSpPr>
            <p:nvPr userDrawn="1"/>
          </p:nvSpPr>
          <p:spPr bwMode="auto">
            <a:xfrm>
              <a:off x="3635870" y="2368124"/>
              <a:ext cx="145052" cy="135132"/>
            </a:xfrm>
            <a:custGeom>
              <a:avLst/>
              <a:gdLst>
                <a:gd name="T0" fmla="*/ 4 w 95"/>
                <a:gd name="T1" fmla="*/ 60 h 104"/>
                <a:gd name="T2" fmla="*/ 43 w 95"/>
                <a:gd name="T3" fmla="*/ 28 h 104"/>
                <a:gd name="T4" fmla="*/ 59 w 95"/>
                <a:gd name="T5" fmla="*/ 32 h 104"/>
                <a:gd name="T6" fmla="*/ 74 w 95"/>
                <a:gd name="T7" fmla="*/ 20 h 104"/>
                <a:gd name="T8" fmla="*/ 85 w 95"/>
                <a:gd name="T9" fmla="*/ 0 h 104"/>
                <a:gd name="T10" fmla="*/ 95 w 95"/>
                <a:gd name="T11" fmla="*/ 11 h 104"/>
                <a:gd name="T12" fmla="*/ 79 w 95"/>
                <a:gd name="T13" fmla="*/ 37 h 104"/>
                <a:gd name="T14" fmla="*/ 81 w 95"/>
                <a:gd name="T15" fmla="*/ 41 h 104"/>
                <a:gd name="T16" fmla="*/ 79 w 95"/>
                <a:gd name="T17" fmla="*/ 49 h 104"/>
                <a:gd name="T18" fmla="*/ 79 w 95"/>
                <a:gd name="T19" fmla="*/ 49 h 104"/>
                <a:gd name="T20" fmla="*/ 81 w 95"/>
                <a:gd name="T21" fmla="*/ 49 h 104"/>
                <a:gd name="T22" fmla="*/ 81 w 95"/>
                <a:gd name="T23" fmla="*/ 51 h 104"/>
                <a:gd name="T24" fmla="*/ 74 w 95"/>
                <a:gd name="T25" fmla="*/ 54 h 104"/>
                <a:gd name="T26" fmla="*/ 64 w 95"/>
                <a:gd name="T27" fmla="*/ 60 h 104"/>
                <a:gd name="T28" fmla="*/ 59 w 95"/>
                <a:gd name="T29" fmla="*/ 62 h 104"/>
                <a:gd name="T30" fmla="*/ 59 w 95"/>
                <a:gd name="T31" fmla="*/ 62 h 104"/>
                <a:gd name="T32" fmla="*/ 53 w 95"/>
                <a:gd name="T33" fmla="*/ 66 h 104"/>
                <a:gd name="T34" fmla="*/ 59 w 95"/>
                <a:gd name="T35" fmla="*/ 81 h 104"/>
                <a:gd name="T36" fmla="*/ 47 w 95"/>
                <a:gd name="T37" fmla="*/ 94 h 104"/>
                <a:gd name="T38" fmla="*/ 36 w 95"/>
                <a:gd name="T39" fmla="*/ 104 h 104"/>
                <a:gd name="T40" fmla="*/ 23 w 95"/>
                <a:gd name="T41" fmla="*/ 104 h 104"/>
                <a:gd name="T42" fmla="*/ 13 w 95"/>
                <a:gd name="T43" fmla="*/ 104 h 104"/>
                <a:gd name="T44" fmla="*/ 13 w 95"/>
                <a:gd name="T45" fmla="*/ 102 h 104"/>
                <a:gd name="T46" fmla="*/ 11 w 95"/>
                <a:gd name="T47" fmla="*/ 98 h 104"/>
                <a:gd name="T48" fmla="*/ 13 w 95"/>
                <a:gd name="T49" fmla="*/ 90 h 104"/>
                <a:gd name="T50" fmla="*/ 13 w 95"/>
                <a:gd name="T51" fmla="*/ 90 h 104"/>
                <a:gd name="T52" fmla="*/ 17 w 95"/>
                <a:gd name="T53" fmla="*/ 87 h 104"/>
                <a:gd name="T54" fmla="*/ 17 w 95"/>
                <a:gd name="T55" fmla="*/ 83 h 104"/>
                <a:gd name="T56" fmla="*/ 17 w 95"/>
                <a:gd name="T57" fmla="*/ 79 h 104"/>
                <a:gd name="T58" fmla="*/ 15 w 95"/>
                <a:gd name="T59" fmla="*/ 70 h 104"/>
                <a:gd name="T60" fmla="*/ 8 w 95"/>
                <a:gd name="T61" fmla="*/ 66 h 104"/>
                <a:gd name="T62" fmla="*/ 0 w 95"/>
                <a:gd name="T63" fmla="*/ 62 h 104"/>
                <a:gd name="T64" fmla="*/ 0 w 95"/>
                <a:gd name="T65" fmla="*/ 62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5" h="104">
                  <a:moveTo>
                    <a:pt x="0" y="62"/>
                  </a:moveTo>
                  <a:lnTo>
                    <a:pt x="4" y="60"/>
                  </a:lnTo>
                  <a:lnTo>
                    <a:pt x="32" y="41"/>
                  </a:lnTo>
                  <a:lnTo>
                    <a:pt x="43" y="28"/>
                  </a:lnTo>
                  <a:lnTo>
                    <a:pt x="47" y="34"/>
                  </a:lnTo>
                  <a:lnTo>
                    <a:pt x="59" y="32"/>
                  </a:lnTo>
                  <a:lnTo>
                    <a:pt x="55" y="20"/>
                  </a:lnTo>
                  <a:lnTo>
                    <a:pt x="74" y="20"/>
                  </a:lnTo>
                  <a:lnTo>
                    <a:pt x="79" y="13"/>
                  </a:lnTo>
                  <a:lnTo>
                    <a:pt x="85" y="0"/>
                  </a:lnTo>
                  <a:lnTo>
                    <a:pt x="95" y="7"/>
                  </a:lnTo>
                  <a:lnTo>
                    <a:pt x="95" y="11"/>
                  </a:lnTo>
                  <a:lnTo>
                    <a:pt x="81" y="28"/>
                  </a:lnTo>
                  <a:lnTo>
                    <a:pt x="79" y="37"/>
                  </a:lnTo>
                  <a:lnTo>
                    <a:pt x="79" y="37"/>
                  </a:lnTo>
                  <a:lnTo>
                    <a:pt x="81" y="41"/>
                  </a:lnTo>
                  <a:lnTo>
                    <a:pt x="81" y="45"/>
                  </a:lnTo>
                  <a:lnTo>
                    <a:pt x="79" y="49"/>
                  </a:lnTo>
                  <a:lnTo>
                    <a:pt x="79" y="49"/>
                  </a:lnTo>
                  <a:lnTo>
                    <a:pt x="79" y="49"/>
                  </a:lnTo>
                  <a:lnTo>
                    <a:pt x="79" y="49"/>
                  </a:lnTo>
                  <a:lnTo>
                    <a:pt x="81" y="49"/>
                  </a:lnTo>
                  <a:lnTo>
                    <a:pt x="81" y="49"/>
                  </a:lnTo>
                  <a:lnTo>
                    <a:pt x="81" y="51"/>
                  </a:lnTo>
                  <a:lnTo>
                    <a:pt x="74" y="54"/>
                  </a:lnTo>
                  <a:lnTo>
                    <a:pt x="74" y="54"/>
                  </a:lnTo>
                  <a:lnTo>
                    <a:pt x="68" y="58"/>
                  </a:lnTo>
                  <a:lnTo>
                    <a:pt x="64" y="60"/>
                  </a:lnTo>
                  <a:lnTo>
                    <a:pt x="62" y="62"/>
                  </a:lnTo>
                  <a:lnTo>
                    <a:pt x="59" y="62"/>
                  </a:lnTo>
                  <a:lnTo>
                    <a:pt x="59" y="62"/>
                  </a:lnTo>
                  <a:lnTo>
                    <a:pt x="59" y="62"/>
                  </a:lnTo>
                  <a:lnTo>
                    <a:pt x="55" y="64"/>
                  </a:lnTo>
                  <a:lnTo>
                    <a:pt x="53" y="66"/>
                  </a:lnTo>
                  <a:lnTo>
                    <a:pt x="53" y="75"/>
                  </a:lnTo>
                  <a:lnTo>
                    <a:pt x="59" y="81"/>
                  </a:lnTo>
                  <a:lnTo>
                    <a:pt x="60" y="90"/>
                  </a:lnTo>
                  <a:lnTo>
                    <a:pt x="47" y="94"/>
                  </a:lnTo>
                  <a:lnTo>
                    <a:pt x="36" y="104"/>
                  </a:lnTo>
                  <a:lnTo>
                    <a:pt x="36" y="104"/>
                  </a:lnTo>
                  <a:lnTo>
                    <a:pt x="28" y="104"/>
                  </a:lnTo>
                  <a:lnTo>
                    <a:pt x="23" y="104"/>
                  </a:lnTo>
                  <a:lnTo>
                    <a:pt x="17" y="104"/>
                  </a:lnTo>
                  <a:lnTo>
                    <a:pt x="13" y="104"/>
                  </a:lnTo>
                  <a:lnTo>
                    <a:pt x="13" y="104"/>
                  </a:lnTo>
                  <a:lnTo>
                    <a:pt x="13" y="102"/>
                  </a:lnTo>
                  <a:lnTo>
                    <a:pt x="11" y="98"/>
                  </a:lnTo>
                  <a:lnTo>
                    <a:pt x="11" y="98"/>
                  </a:lnTo>
                  <a:lnTo>
                    <a:pt x="9" y="96"/>
                  </a:lnTo>
                  <a:lnTo>
                    <a:pt x="13" y="90"/>
                  </a:lnTo>
                  <a:lnTo>
                    <a:pt x="13" y="90"/>
                  </a:lnTo>
                  <a:lnTo>
                    <a:pt x="13" y="90"/>
                  </a:lnTo>
                  <a:lnTo>
                    <a:pt x="17" y="88"/>
                  </a:lnTo>
                  <a:lnTo>
                    <a:pt x="17" y="87"/>
                  </a:lnTo>
                  <a:lnTo>
                    <a:pt x="17" y="87"/>
                  </a:lnTo>
                  <a:lnTo>
                    <a:pt x="17" y="83"/>
                  </a:lnTo>
                  <a:lnTo>
                    <a:pt x="17" y="81"/>
                  </a:lnTo>
                  <a:lnTo>
                    <a:pt x="17" y="79"/>
                  </a:lnTo>
                  <a:lnTo>
                    <a:pt x="17" y="73"/>
                  </a:lnTo>
                  <a:lnTo>
                    <a:pt x="15" y="70"/>
                  </a:lnTo>
                  <a:lnTo>
                    <a:pt x="11" y="66"/>
                  </a:lnTo>
                  <a:lnTo>
                    <a:pt x="8" y="66"/>
                  </a:lnTo>
                  <a:lnTo>
                    <a:pt x="4" y="66"/>
                  </a:lnTo>
                  <a:lnTo>
                    <a:pt x="0" y="62"/>
                  </a:lnTo>
                  <a:lnTo>
                    <a:pt x="0" y="62"/>
                  </a:lnTo>
                  <a:lnTo>
                    <a:pt x="0" y="62"/>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96" name="Freeform 396">
              <a:extLst>
                <a:ext uri="{FF2B5EF4-FFF2-40B4-BE49-F238E27FC236}">
                  <a16:creationId xmlns:a16="http://schemas.microsoft.com/office/drawing/2014/main" id="{CCEDDFCF-002E-9046-B8D5-2C90E7BB1459}"/>
                </a:ext>
              </a:extLst>
            </p:cNvPr>
            <p:cNvSpPr>
              <a:spLocks/>
            </p:cNvSpPr>
            <p:nvPr userDrawn="1"/>
          </p:nvSpPr>
          <p:spPr bwMode="auto">
            <a:xfrm>
              <a:off x="3681676" y="2485065"/>
              <a:ext cx="77870" cy="101349"/>
            </a:xfrm>
            <a:custGeom>
              <a:avLst/>
              <a:gdLst>
                <a:gd name="T0" fmla="*/ 17 w 51"/>
                <a:gd name="T1" fmla="*/ 2 h 78"/>
                <a:gd name="T2" fmla="*/ 30 w 51"/>
                <a:gd name="T3" fmla="*/ 0 h 78"/>
                <a:gd name="T4" fmla="*/ 34 w 51"/>
                <a:gd name="T5" fmla="*/ 4 h 78"/>
                <a:gd name="T6" fmla="*/ 36 w 51"/>
                <a:gd name="T7" fmla="*/ 6 h 78"/>
                <a:gd name="T8" fmla="*/ 40 w 51"/>
                <a:gd name="T9" fmla="*/ 10 h 78"/>
                <a:gd name="T10" fmla="*/ 42 w 51"/>
                <a:gd name="T11" fmla="*/ 17 h 78"/>
                <a:gd name="T12" fmla="*/ 42 w 51"/>
                <a:gd name="T13" fmla="*/ 25 h 78"/>
                <a:gd name="T14" fmla="*/ 44 w 51"/>
                <a:gd name="T15" fmla="*/ 29 h 78"/>
                <a:gd name="T16" fmla="*/ 44 w 51"/>
                <a:gd name="T17" fmla="*/ 36 h 78"/>
                <a:gd name="T18" fmla="*/ 46 w 51"/>
                <a:gd name="T19" fmla="*/ 44 h 78"/>
                <a:gd name="T20" fmla="*/ 49 w 51"/>
                <a:gd name="T21" fmla="*/ 55 h 78"/>
                <a:gd name="T22" fmla="*/ 42 w 51"/>
                <a:gd name="T23" fmla="*/ 63 h 78"/>
                <a:gd name="T24" fmla="*/ 42 w 51"/>
                <a:gd name="T25" fmla="*/ 65 h 78"/>
                <a:gd name="T26" fmla="*/ 40 w 51"/>
                <a:gd name="T27" fmla="*/ 65 h 78"/>
                <a:gd name="T28" fmla="*/ 38 w 51"/>
                <a:gd name="T29" fmla="*/ 65 h 78"/>
                <a:gd name="T30" fmla="*/ 36 w 51"/>
                <a:gd name="T31" fmla="*/ 67 h 78"/>
                <a:gd name="T32" fmla="*/ 34 w 51"/>
                <a:gd name="T33" fmla="*/ 68 h 78"/>
                <a:gd name="T34" fmla="*/ 25 w 51"/>
                <a:gd name="T35" fmla="*/ 68 h 78"/>
                <a:gd name="T36" fmla="*/ 19 w 51"/>
                <a:gd name="T37" fmla="*/ 70 h 78"/>
                <a:gd name="T38" fmla="*/ 15 w 51"/>
                <a:gd name="T39" fmla="*/ 72 h 78"/>
                <a:gd name="T40" fmla="*/ 15 w 51"/>
                <a:gd name="T41" fmla="*/ 70 h 78"/>
                <a:gd name="T42" fmla="*/ 12 w 51"/>
                <a:gd name="T43" fmla="*/ 72 h 78"/>
                <a:gd name="T44" fmla="*/ 10 w 51"/>
                <a:gd name="T45" fmla="*/ 74 h 78"/>
                <a:gd name="T46" fmla="*/ 2 w 51"/>
                <a:gd name="T47" fmla="*/ 78 h 78"/>
                <a:gd name="T48" fmla="*/ 0 w 51"/>
                <a:gd name="T49" fmla="*/ 78 h 78"/>
                <a:gd name="T50" fmla="*/ 2 w 51"/>
                <a:gd name="T51" fmla="*/ 63 h 78"/>
                <a:gd name="T52" fmla="*/ 2 w 51"/>
                <a:gd name="T53" fmla="*/ 59 h 78"/>
                <a:gd name="T54" fmla="*/ 6 w 51"/>
                <a:gd name="T55" fmla="*/ 51 h 78"/>
                <a:gd name="T56" fmla="*/ 8 w 51"/>
                <a:gd name="T57" fmla="*/ 50 h 78"/>
                <a:gd name="T58" fmla="*/ 6 w 51"/>
                <a:gd name="T59" fmla="*/ 44 h 78"/>
                <a:gd name="T60" fmla="*/ 6 w 51"/>
                <a:gd name="T61" fmla="*/ 27 h 78"/>
                <a:gd name="T62" fmla="*/ 4 w 51"/>
                <a:gd name="T63" fmla="*/ 21 h 78"/>
                <a:gd name="T64" fmla="*/ 6 w 51"/>
                <a:gd name="T65" fmla="*/ 14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1" h="78">
                  <a:moveTo>
                    <a:pt x="6" y="14"/>
                  </a:moveTo>
                  <a:lnTo>
                    <a:pt x="17" y="2"/>
                  </a:lnTo>
                  <a:lnTo>
                    <a:pt x="30" y="0"/>
                  </a:lnTo>
                  <a:lnTo>
                    <a:pt x="30" y="0"/>
                  </a:lnTo>
                  <a:lnTo>
                    <a:pt x="32" y="2"/>
                  </a:lnTo>
                  <a:lnTo>
                    <a:pt x="34" y="4"/>
                  </a:lnTo>
                  <a:lnTo>
                    <a:pt x="36" y="6"/>
                  </a:lnTo>
                  <a:lnTo>
                    <a:pt x="36" y="6"/>
                  </a:lnTo>
                  <a:lnTo>
                    <a:pt x="36" y="10"/>
                  </a:lnTo>
                  <a:lnTo>
                    <a:pt x="40" y="10"/>
                  </a:lnTo>
                  <a:lnTo>
                    <a:pt x="40" y="14"/>
                  </a:lnTo>
                  <a:lnTo>
                    <a:pt x="42" y="17"/>
                  </a:lnTo>
                  <a:lnTo>
                    <a:pt x="42" y="17"/>
                  </a:lnTo>
                  <a:lnTo>
                    <a:pt x="42" y="25"/>
                  </a:lnTo>
                  <a:lnTo>
                    <a:pt x="42" y="25"/>
                  </a:lnTo>
                  <a:lnTo>
                    <a:pt x="44" y="29"/>
                  </a:lnTo>
                  <a:lnTo>
                    <a:pt x="44" y="31"/>
                  </a:lnTo>
                  <a:lnTo>
                    <a:pt x="44" y="36"/>
                  </a:lnTo>
                  <a:lnTo>
                    <a:pt x="44" y="36"/>
                  </a:lnTo>
                  <a:lnTo>
                    <a:pt x="46" y="44"/>
                  </a:lnTo>
                  <a:lnTo>
                    <a:pt x="46" y="50"/>
                  </a:lnTo>
                  <a:lnTo>
                    <a:pt x="49" y="55"/>
                  </a:lnTo>
                  <a:lnTo>
                    <a:pt x="51" y="59"/>
                  </a:lnTo>
                  <a:lnTo>
                    <a:pt x="42" y="63"/>
                  </a:lnTo>
                  <a:lnTo>
                    <a:pt x="42" y="63"/>
                  </a:lnTo>
                  <a:lnTo>
                    <a:pt x="42" y="65"/>
                  </a:lnTo>
                  <a:lnTo>
                    <a:pt x="42" y="65"/>
                  </a:lnTo>
                  <a:lnTo>
                    <a:pt x="40" y="65"/>
                  </a:lnTo>
                  <a:lnTo>
                    <a:pt x="40" y="65"/>
                  </a:lnTo>
                  <a:lnTo>
                    <a:pt x="38" y="65"/>
                  </a:lnTo>
                  <a:lnTo>
                    <a:pt x="36" y="67"/>
                  </a:lnTo>
                  <a:lnTo>
                    <a:pt x="36" y="67"/>
                  </a:lnTo>
                  <a:lnTo>
                    <a:pt x="34" y="68"/>
                  </a:lnTo>
                  <a:lnTo>
                    <a:pt x="34" y="68"/>
                  </a:lnTo>
                  <a:lnTo>
                    <a:pt x="29" y="68"/>
                  </a:lnTo>
                  <a:lnTo>
                    <a:pt x="25" y="68"/>
                  </a:lnTo>
                  <a:lnTo>
                    <a:pt x="25" y="68"/>
                  </a:lnTo>
                  <a:lnTo>
                    <a:pt x="19" y="70"/>
                  </a:lnTo>
                  <a:lnTo>
                    <a:pt x="17" y="70"/>
                  </a:lnTo>
                  <a:lnTo>
                    <a:pt x="15" y="72"/>
                  </a:lnTo>
                  <a:lnTo>
                    <a:pt x="15" y="72"/>
                  </a:lnTo>
                  <a:lnTo>
                    <a:pt x="15" y="70"/>
                  </a:lnTo>
                  <a:lnTo>
                    <a:pt x="13" y="70"/>
                  </a:lnTo>
                  <a:lnTo>
                    <a:pt x="12" y="72"/>
                  </a:lnTo>
                  <a:lnTo>
                    <a:pt x="10" y="74"/>
                  </a:lnTo>
                  <a:lnTo>
                    <a:pt x="10" y="74"/>
                  </a:lnTo>
                  <a:lnTo>
                    <a:pt x="4" y="76"/>
                  </a:lnTo>
                  <a:lnTo>
                    <a:pt x="2" y="78"/>
                  </a:lnTo>
                  <a:lnTo>
                    <a:pt x="0" y="78"/>
                  </a:lnTo>
                  <a:lnTo>
                    <a:pt x="0" y="78"/>
                  </a:lnTo>
                  <a:lnTo>
                    <a:pt x="2" y="70"/>
                  </a:lnTo>
                  <a:lnTo>
                    <a:pt x="2" y="63"/>
                  </a:lnTo>
                  <a:lnTo>
                    <a:pt x="2" y="63"/>
                  </a:lnTo>
                  <a:lnTo>
                    <a:pt x="2" y="59"/>
                  </a:lnTo>
                  <a:lnTo>
                    <a:pt x="4" y="55"/>
                  </a:lnTo>
                  <a:lnTo>
                    <a:pt x="6" y="51"/>
                  </a:lnTo>
                  <a:lnTo>
                    <a:pt x="8" y="50"/>
                  </a:lnTo>
                  <a:lnTo>
                    <a:pt x="8" y="50"/>
                  </a:lnTo>
                  <a:lnTo>
                    <a:pt x="6" y="46"/>
                  </a:lnTo>
                  <a:lnTo>
                    <a:pt x="6" y="44"/>
                  </a:lnTo>
                  <a:lnTo>
                    <a:pt x="4" y="40"/>
                  </a:lnTo>
                  <a:lnTo>
                    <a:pt x="6" y="27"/>
                  </a:lnTo>
                  <a:lnTo>
                    <a:pt x="6" y="25"/>
                  </a:lnTo>
                  <a:lnTo>
                    <a:pt x="4" y="21"/>
                  </a:lnTo>
                  <a:lnTo>
                    <a:pt x="6" y="14"/>
                  </a:lnTo>
                  <a:lnTo>
                    <a:pt x="6" y="14"/>
                  </a:lnTo>
                  <a:lnTo>
                    <a:pt x="6" y="14"/>
                  </a:lnTo>
                  <a:close/>
                </a:path>
              </a:pathLst>
            </a:custGeom>
            <a:solidFill>
              <a:schemeClr val="bg1">
                <a:lumMod val="85000"/>
              </a:schemeClr>
            </a:solidFill>
            <a:ln w="635" cap="rnd">
              <a:solidFill>
                <a:schemeClr val="bg1">
                  <a:alpha val="17000"/>
                </a:schemeClr>
              </a:solidFill>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97" name="Freeform 397">
              <a:extLst>
                <a:ext uri="{FF2B5EF4-FFF2-40B4-BE49-F238E27FC236}">
                  <a16:creationId xmlns:a16="http://schemas.microsoft.com/office/drawing/2014/main" id="{69920203-AD18-D449-BB8A-7E996BBDFA0C}"/>
                </a:ext>
              </a:extLst>
            </p:cNvPr>
            <p:cNvSpPr>
              <a:spLocks/>
            </p:cNvSpPr>
            <p:nvPr userDrawn="1"/>
          </p:nvSpPr>
          <p:spPr bwMode="auto">
            <a:xfrm>
              <a:off x="3681676" y="2485065"/>
              <a:ext cx="77870" cy="101349"/>
            </a:xfrm>
            <a:custGeom>
              <a:avLst/>
              <a:gdLst>
                <a:gd name="T0" fmla="*/ 17 w 51"/>
                <a:gd name="T1" fmla="*/ 2 h 78"/>
                <a:gd name="T2" fmla="*/ 30 w 51"/>
                <a:gd name="T3" fmla="*/ 0 h 78"/>
                <a:gd name="T4" fmla="*/ 34 w 51"/>
                <a:gd name="T5" fmla="*/ 4 h 78"/>
                <a:gd name="T6" fmla="*/ 36 w 51"/>
                <a:gd name="T7" fmla="*/ 6 h 78"/>
                <a:gd name="T8" fmla="*/ 40 w 51"/>
                <a:gd name="T9" fmla="*/ 10 h 78"/>
                <a:gd name="T10" fmla="*/ 42 w 51"/>
                <a:gd name="T11" fmla="*/ 17 h 78"/>
                <a:gd name="T12" fmla="*/ 42 w 51"/>
                <a:gd name="T13" fmla="*/ 25 h 78"/>
                <a:gd name="T14" fmla="*/ 44 w 51"/>
                <a:gd name="T15" fmla="*/ 29 h 78"/>
                <a:gd name="T16" fmla="*/ 44 w 51"/>
                <a:gd name="T17" fmla="*/ 36 h 78"/>
                <a:gd name="T18" fmla="*/ 46 w 51"/>
                <a:gd name="T19" fmla="*/ 44 h 78"/>
                <a:gd name="T20" fmla="*/ 49 w 51"/>
                <a:gd name="T21" fmla="*/ 55 h 78"/>
                <a:gd name="T22" fmla="*/ 42 w 51"/>
                <a:gd name="T23" fmla="*/ 63 h 78"/>
                <a:gd name="T24" fmla="*/ 42 w 51"/>
                <a:gd name="T25" fmla="*/ 65 h 78"/>
                <a:gd name="T26" fmla="*/ 40 w 51"/>
                <a:gd name="T27" fmla="*/ 65 h 78"/>
                <a:gd name="T28" fmla="*/ 38 w 51"/>
                <a:gd name="T29" fmla="*/ 65 h 78"/>
                <a:gd name="T30" fmla="*/ 36 w 51"/>
                <a:gd name="T31" fmla="*/ 67 h 78"/>
                <a:gd name="T32" fmla="*/ 34 w 51"/>
                <a:gd name="T33" fmla="*/ 68 h 78"/>
                <a:gd name="T34" fmla="*/ 25 w 51"/>
                <a:gd name="T35" fmla="*/ 68 h 78"/>
                <a:gd name="T36" fmla="*/ 19 w 51"/>
                <a:gd name="T37" fmla="*/ 70 h 78"/>
                <a:gd name="T38" fmla="*/ 15 w 51"/>
                <a:gd name="T39" fmla="*/ 72 h 78"/>
                <a:gd name="T40" fmla="*/ 15 w 51"/>
                <a:gd name="T41" fmla="*/ 70 h 78"/>
                <a:gd name="T42" fmla="*/ 12 w 51"/>
                <a:gd name="T43" fmla="*/ 72 h 78"/>
                <a:gd name="T44" fmla="*/ 10 w 51"/>
                <a:gd name="T45" fmla="*/ 74 h 78"/>
                <a:gd name="T46" fmla="*/ 2 w 51"/>
                <a:gd name="T47" fmla="*/ 78 h 78"/>
                <a:gd name="T48" fmla="*/ 0 w 51"/>
                <a:gd name="T49" fmla="*/ 78 h 78"/>
                <a:gd name="T50" fmla="*/ 2 w 51"/>
                <a:gd name="T51" fmla="*/ 63 h 78"/>
                <a:gd name="T52" fmla="*/ 2 w 51"/>
                <a:gd name="T53" fmla="*/ 59 h 78"/>
                <a:gd name="T54" fmla="*/ 6 w 51"/>
                <a:gd name="T55" fmla="*/ 51 h 78"/>
                <a:gd name="T56" fmla="*/ 8 w 51"/>
                <a:gd name="T57" fmla="*/ 50 h 78"/>
                <a:gd name="T58" fmla="*/ 6 w 51"/>
                <a:gd name="T59" fmla="*/ 44 h 78"/>
                <a:gd name="T60" fmla="*/ 6 w 51"/>
                <a:gd name="T61" fmla="*/ 27 h 78"/>
                <a:gd name="T62" fmla="*/ 4 w 51"/>
                <a:gd name="T63" fmla="*/ 21 h 78"/>
                <a:gd name="T64" fmla="*/ 6 w 51"/>
                <a:gd name="T65" fmla="*/ 14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1" h="78">
                  <a:moveTo>
                    <a:pt x="6" y="14"/>
                  </a:moveTo>
                  <a:lnTo>
                    <a:pt x="17" y="2"/>
                  </a:lnTo>
                  <a:lnTo>
                    <a:pt x="30" y="0"/>
                  </a:lnTo>
                  <a:lnTo>
                    <a:pt x="30" y="0"/>
                  </a:lnTo>
                  <a:lnTo>
                    <a:pt x="32" y="2"/>
                  </a:lnTo>
                  <a:lnTo>
                    <a:pt x="34" y="4"/>
                  </a:lnTo>
                  <a:lnTo>
                    <a:pt x="36" y="6"/>
                  </a:lnTo>
                  <a:lnTo>
                    <a:pt x="36" y="6"/>
                  </a:lnTo>
                  <a:lnTo>
                    <a:pt x="36" y="10"/>
                  </a:lnTo>
                  <a:lnTo>
                    <a:pt x="40" y="10"/>
                  </a:lnTo>
                  <a:lnTo>
                    <a:pt x="40" y="14"/>
                  </a:lnTo>
                  <a:lnTo>
                    <a:pt x="42" y="17"/>
                  </a:lnTo>
                  <a:lnTo>
                    <a:pt x="42" y="17"/>
                  </a:lnTo>
                  <a:lnTo>
                    <a:pt x="42" y="25"/>
                  </a:lnTo>
                  <a:lnTo>
                    <a:pt x="42" y="25"/>
                  </a:lnTo>
                  <a:lnTo>
                    <a:pt x="44" y="29"/>
                  </a:lnTo>
                  <a:lnTo>
                    <a:pt x="44" y="31"/>
                  </a:lnTo>
                  <a:lnTo>
                    <a:pt x="44" y="36"/>
                  </a:lnTo>
                  <a:lnTo>
                    <a:pt x="44" y="36"/>
                  </a:lnTo>
                  <a:lnTo>
                    <a:pt x="46" y="44"/>
                  </a:lnTo>
                  <a:lnTo>
                    <a:pt x="46" y="50"/>
                  </a:lnTo>
                  <a:lnTo>
                    <a:pt x="49" y="55"/>
                  </a:lnTo>
                  <a:lnTo>
                    <a:pt x="51" y="59"/>
                  </a:lnTo>
                  <a:lnTo>
                    <a:pt x="42" y="63"/>
                  </a:lnTo>
                  <a:lnTo>
                    <a:pt x="42" y="63"/>
                  </a:lnTo>
                  <a:lnTo>
                    <a:pt x="42" y="65"/>
                  </a:lnTo>
                  <a:lnTo>
                    <a:pt x="42" y="65"/>
                  </a:lnTo>
                  <a:lnTo>
                    <a:pt x="40" y="65"/>
                  </a:lnTo>
                  <a:lnTo>
                    <a:pt x="40" y="65"/>
                  </a:lnTo>
                  <a:lnTo>
                    <a:pt x="38" y="65"/>
                  </a:lnTo>
                  <a:lnTo>
                    <a:pt x="36" y="67"/>
                  </a:lnTo>
                  <a:lnTo>
                    <a:pt x="36" y="67"/>
                  </a:lnTo>
                  <a:lnTo>
                    <a:pt x="34" y="68"/>
                  </a:lnTo>
                  <a:lnTo>
                    <a:pt x="34" y="68"/>
                  </a:lnTo>
                  <a:lnTo>
                    <a:pt x="29" y="68"/>
                  </a:lnTo>
                  <a:lnTo>
                    <a:pt x="25" y="68"/>
                  </a:lnTo>
                  <a:lnTo>
                    <a:pt x="25" y="68"/>
                  </a:lnTo>
                  <a:lnTo>
                    <a:pt x="19" y="70"/>
                  </a:lnTo>
                  <a:lnTo>
                    <a:pt x="17" y="70"/>
                  </a:lnTo>
                  <a:lnTo>
                    <a:pt x="15" y="72"/>
                  </a:lnTo>
                  <a:lnTo>
                    <a:pt x="15" y="72"/>
                  </a:lnTo>
                  <a:lnTo>
                    <a:pt x="15" y="70"/>
                  </a:lnTo>
                  <a:lnTo>
                    <a:pt x="13" y="70"/>
                  </a:lnTo>
                  <a:lnTo>
                    <a:pt x="12" y="72"/>
                  </a:lnTo>
                  <a:lnTo>
                    <a:pt x="10" y="74"/>
                  </a:lnTo>
                  <a:lnTo>
                    <a:pt x="10" y="74"/>
                  </a:lnTo>
                  <a:lnTo>
                    <a:pt x="4" y="76"/>
                  </a:lnTo>
                  <a:lnTo>
                    <a:pt x="2" y="78"/>
                  </a:lnTo>
                  <a:lnTo>
                    <a:pt x="0" y="78"/>
                  </a:lnTo>
                  <a:lnTo>
                    <a:pt x="0" y="78"/>
                  </a:lnTo>
                  <a:lnTo>
                    <a:pt x="2" y="70"/>
                  </a:lnTo>
                  <a:lnTo>
                    <a:pt x="2" y="63"/>
                  </a:lnTo>
                  <a:lnTo>
                    <a:pt x="2" y="63"/>
                  </a:lnTo>
                  <a:lnTo>
                    <a:pt x="2" y="59"/>
                  </a:lnTo>
                  <a:lnTo>
                    <a:pt x="4" y="55"/>
                  </a:lnTo>
                  <a:lnTo>
                    <a:pt x="6" y="51"/>
                  </a:lnTo>
                  <a:lnTo>
                    <a:pt x="8" y="50"/>
                  </a:lnTo>
                  <a:lnTo>
                    <a:pt x="8" y="50"/>
                  </a:lnTo>
                  <a:lnTo>
                    <a:pt x="6" y="46"/>
                  </a:lnTo>
                  <a:lnTo>
                    <a:pt x="6" y="44"/>
                  </a:lnTo>
                  <a:lnTo>
                    <a:pt x="4" y="40"/>
                  </a:lnTo>
                  <a:lnTo>
                    <a:pt x="6" y="27"/>
                  </a:lnTo>
                  <a:lnTo>
                    <a:pt x="6" y="25"/>
                  </a:lnTo>
                  <a:lnTo>
                    <a:pt x="4" y="21"/>
                  </a:lnTo>
                  <a:lnTo>
                    <a:pt x="6" y="14"/>
                  </a:lnTo>
                  <a:lnTo>
                    <a:pt x="6" y="14"/>
                  </a:lnTo>
                  <a:lnTo>
                    <a:pt x="6" y="14"/>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98" name="Freeform 398">
              <a:extLst>
                <a:ext uri="{FF2B5EF4-FFF2-40B4-BE49-F238E27FC236}">
                  <a16:creationId xmlns:a16="http://schemas.microsoft.com/office/drawing/2014/main" id="{08DE56F0-6610-304A-955A-84224C165F3B}"/>
                </a:ext>
              </a:extLst>
            </p:cNvPr>
            <p:cNvSpPr>
              <a:spLocks/>
            </p:cNvSpPr>
            <p:nvPr userDrawn="1"/>
          </p:nvSpPr>
          <p:spPr bwMode="auto">
            <a:xfrm>
              <a:off x="3751912" y="2421397"/>
              <a:ext cx="273309" cy="239080"/>
            </a:xfrm>
            <a:custGeom>
              <a:avLst/>
              <a:gdLst>
                <a:gd name="T0" fmla="*/ 17 w 179"/>
                <a:gd name="T1" fmla="*/ 176 h 184"/>
                <a:gd name="T2" fmla="*/ 17 w 179"/>
                <a:gd name="T3" fmla="*/ 167 h 184"/>
                <a:gd name="T4" fmla="*/ 17 w 179"/>
                <a:gd name="T5" fmla="*/ 159 h 184"/>
                <a:gd name="T6" fmla="*/ 9 w 179"/>
                <a:gd name="T7" fmla="*/ 151 h 184"/>
                <a:gd name="T8" fmla="*/ 5 w 179"/>
                <a:gd name="T9" fmla="*/ 159 h 184"/>
                <a:gd name="T10" fmla="*/ 0 w 179"/>
                <a:gd name="T11" fmla="*/ 150 h 184"/>
                <a:gd name="T12" fmla="*/ 2 w 179"/>
                <a:gd name="T13" fmla="*/ 146 h 184"/>
                <a:gd name="T14" fmla="*/ 9 w 179"/>
                <a:gd name="T15" fmla="*/ 142 h 184"/>
                <a:gd name="T16" fmla="*/ 17 w 179"/>
                <a:gd name="T17" fmla="*/ 142 h 184"/>
                <a:gd name="T18" fmla="*/ 20 w 179"/>
                <a:gd name="T19" fmla="*/ 138 h 184"/>
                <a:gd name="T20" fmla="*/ 22 w 179"/>
                <a:gd name="T21" fmla="*/ 133 h 184"/>
                <a:gd name="T22" fmla="*/ 26 w 179"/>
                <a:gd name="T23" fmla="*/ 127 h 184"/>
                <a:gd name="T24" fmla="*/ 39 w 179"/>
                <a:gd name="T25" fmla="*/ 112 h 184"/>
                <a:gd name="T26" fmla="*/ 49 w 179"/>
                <a:gd name="T27" fmla="*/ 106 h 184"/>
                <a:gd name="T28" fmla="*/ 60 w 179"/>
                <a:gd name="T29" fmla="*/ 106 h 184"/>
                <a:gd name="T30" fmla="*/ 79 w 179"/>
                <a:gd name="T31" fmla="*/ 102 h 184"/>
                <a:gd name="T32" fmla="*/ 85 w 179"/>
                <a:gd name="T33" fmla="*/ 104 h 184"/>
                <a:gd name="T34" fmla="*/ 94 w 179"/>
                <a:gd name="T35" fmla="*/ 100 h 184"/>
                <a:gd name="T36" fmla="*/ 102 w 179"/>
                <a:gd name="T37" fmla="*/ 87 h 184"/>
                <a:gd name="T38" fmla="*/ 106 w 179"/>
                <a:gd name="T39" fmla="*/ 82 h 184"/>
                <a:gd name="T40" fmla="*/ 109 w 179"/>
                <a:gd name="T41" fmla="*/ 66 h 184"/>
                <a:gd name="T42" fmla="*/ 117 w 179"/>
                <a:gd name="T43" fmla="*/ 76 h 184"/>
                <a:gd name="T44" fmla="*/ 130 w 179"/>
                <a:gd name="T45" fmla="*/ 66 h 184"/>
                <a:gd name="T46" fmla="*/ 143 w 179"/>
                <a:gd name="T47" fmla="*/ 53 h 184"/>
                <a:gd name="T48" fmla="*/ 145 w 179"/>
                <a:gd name="T49" fmla="*/ 46 h 184"/>
                <a:gd name="T50" fmla="*/ 151 w 179"/>
                <a:gd name="T51" fmla="*/ 40 h 184"/>
                <a:gd name="T52" fmla="*/ 151 w 179"/>
                <a:gd name="T53" fmla="*/ 32 h 184"/>
                <a:gd name="T54" fmla="*/ 155 w 179"/>
                <a:gd name="T55" fmla="*/ 17 h 184"/>
                <a:gd name="T56" fmla="*/ 153 w 179"/>
                <a:gd name="T57" fmla="*/ 12 h 184"/>
                <a:gd name="T58" fmla="*/ 151 w 179"/>
                <a:gd name="T59" fmla="*/ 8 h 184"/>
                <a:gd name="T60" fmla="*/ 170 w 179"/>
                <a:gd name="T61" fmla="*/ 0 h 184"/>
                <a:gd name="T62" fmla="*/ 177 w 179"/>
                <a:gd name="T63" fmla="*/ 13 h 184"/>
                <a:gd name="T64" fmla="*/ 179 w 179"/>
                <a:gd name="T65" fmla="*/ 38 h 184"/>
                <a:gd name="T66" fmla="*/ 174 w 179"/>
                <a:gd name="T67" fmla="*/ 44 h 184"/>
                <a:gd name="T68" fmla="*/ 170 w 179"/>
                <a:gd name="T69" fmla="*/ 51 h 184"/>
                <a:gd name="T70" fmla="*/ 166 w 179"/>
                <a:gd name="T71" fmla="*/ 55 h 184"/>
                <a:gd name="T72" fmla="*/ 170 w 179"/>
                <a:gd name="T73" fmla="*/ 66 h 184"/>
                <a:gd name="T74" fmla="*/ 170 w 179"/>
                <a:gd name="T75" fmla="*/ 74 h 184"/>
                <a:gd name="T76" fmla="*/ 162 w 179"/>
                <a:gd name="T77" fmla="*/ 87 h 184"/>
                <a:gd name="T78" fmla="*/ 160 w 179"/>
                <a:gd name="T79" fmla="*/ 97 h 184"/>
                <a:gd name="T80" fmla="*/ 162 w 179"/>
                <a:gd name="T81" fmla="*/ 104 h 184"/>
                <a:gd name="T82" fmla="*/ 157 w 179"/>
                <a:gd name="T83" fmla="*/ 106 h 184"/>
                <a:gd name="T84" fmla="*/ 151 w 179"/>
                <a:gd name="T85" fmla="*/ 114 h 184"/>
                <a:gd name="T86" fmla="*/ 130 w 179"/>
                <a:gd name="T87" fmla="*/ 117 h 184"/>
                <a:gd name="T88" fmla="*/ 121 w 179"/>
                <a:gd name="T89" fmla="*/ 121 h 184"/>
                <a:gd name="T90" fmla="*/ 113 w 179"/>
                <a:gd name="T91" fmla="*/ 121 h 184"/>
                <a:gd name="T92" fmla="*/ 106 w 179"/>
                <a:gd name="T93" fmla="*/ 116 h 184"/>
                <a:gd name="T94" fmla="*/ 104 w 179"/>
                <a:gd name="T95" fmla="*/ 119 h 184"/>
                <a:gd name="T96" fmla="*/ 106 w 179"/>
                <a:gd name="T97" fmla="*/ 121 h 184"/>
                <a:gd name="T98" fmla="*/ 102 w 179"/>
                <a:gd name="T99" fmla="*/ 131 h 184"/>
                <a:gd name="T100" fmla="*/ 98 w 179"/>
                <a:gd name="T101" fmla="*/ 136 h 184"/>
                <a:gd name="T102" fmla="*/ 85 w 179"/>
                <a:gd name="T103" fmla="*/ 142 h 184"/>
                <a:gd name="T104" fmla="*/ 81 w 179"/>
                <a:gd name="T105" fmla="*/ 136 h 184"/>
                <a:gd name="T106" fmla="*/ 85 w 179"/>
                <a:gd name="T107" fmla="*/ 127 h 184"/>
                <a:gd name="T108" fmla="*/ 87 w 179"/>
                <a:gd name="T109" fmla="*/ 121 h 184"/>
                <a:gd name="T110" fmla="*/ 77 w 179"/>
                <a:gd name="T111" fmla="*/ 119 h 184"/>
                <a:gd name="T112" fmla="*/ 68 w 179"/>
                <a:gd name="T113" fmla="*/ 119 h 184"/>
                <a:gd name="T114" fmla="*/ 60 w 179"/>
                <a:gd name="T115" fmla="*/ 125 h 184"/>
                <a:gd name="T116" fmla="*/ 32 w 179"/>
                <a:gd name="T117" fmla="*/ 133 h 184"/>
                <a:gd name="T118" fmla="*/ 36 w 179"/>
                <a:gd name="T119" fmla="*/ 151 h 184"/>
                <a:gd name="T120" fmla="*/ 24 w 179"/>
                <a:gd name="T121" fmla="*/ 178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79" h="184">
                  <a:moveTo>
                    <a:pt x="24" y="178"/>
                  </a:moveTo>
                  <a:lnTo>
                    <a:pt x="20" y="184"/>
                  </a:lnTo>
                  <a:lnTo>
                    <a:pt x="17" y="180"/>
                  </a:lnTo>
                  <a:lnTo>
                    <a:pt x="17" y="176"/>
                  </a:lnTo>
                  <a:lnTo>
                    <a:pt x="11" y="180"/>
                  </a:lnTo>
                  <a:lnTo>
                    <a:pt x="11" y="176"/>
                  </a:lnTo>
                  <a:lnTo>
                    <a:pt x="17" y="167"/>
                  </a:lnTo>
                  <a:lnTo>
                    <a:pt x="17" y="167"/>
                  </a:lnTo>
                  <a:lnTo>
                    <a:pt x="17" y="165"/>
                  </a:lnTo>
                  <a:lnTo>
                    <a:pt x="17" y="163"/>
                  </a:lnTo>
                  <a:lnTo>
                    <a:pt x="17" y="159"/>
                  </a:lnTo>
                  <a:lnTo>
                    <a:pt x="17" y="159"/>
                  </a:lnTo>
                  <a:lnTo>
                    <a:pt x="17" y="159"/>
                  </a:lnTo>
                  <a:lnTo>
                    <a:pt x="17" y="153"/>
                  </a:lnTo>
                  <a:lnTo>
                    <a:pt x="17" y="151"/>
                  </a:lnTo>
                  <a:lnTo>
                    <a:pt x="9" y="151"/>
                  </a:lnTo>
                  <a:lnTo>
                    <a:pt x="9" y="151"/>
                  </a:lnTo>
                  <a:lnTo>
                    <a:pt x="9" y="155"/>
                  </a:lnTo>
                  <a:lnTo>
                    <a:pt x="5" y="157"/>
                  </a:lnTo>
                  <a:lnTo>
                    <a:pt x="5" y="159"/>
                  </a:lnTo>
                  <a:lnTo>
                    <a:pt x="5" y="157"/>
                  </a:lnTo>
                  <a:lnTo>
                    <a:pt x="5" y="157"/>
                  </a:lnTo>
                  <a:lnTo>
                    <a:pt x="2" y="153"/>
                  </a:lnTo>
                  <a:lnTo>
                    <a:pt x="0" y="150"/>
                  </a:lnTo>
                  <a:lnTo>
                    <a:pt x="0" y="148"/>
                  </a:lnTo>
                  <a:lnTo>
                    <a:pt x="0" y="146"/>
                  </a:lnTo>
                  <a:lnTo>
                    <a:pt x="2" y="146"/>
                  </a:lnTo>
                  <a:lnTo>
                    <a:pt x="2" y="146"/>
                  </a:lnTo>
                  <a:lnTo>
                    <a:pt x="5" y="146"/>
                  </a:lnTo>
                  <a:lnTo>
                    <a:pt x="9" y="142"/>
                  </a:lnTo>
                  <a:lnTo>
                    <a:pt x="9" y="142"/>
                  </a:lnTo>
                  <a:lnTo>
                    <a:pt x="9" y="142"/>
                  </a:lnTo>
                  <a:lnTo>
                    <a:pt x="11" y="142"/>
                  </a:lnTo>
                  <a:lnTo>
                    <a:pt x="15" y="142"/>
                  </a:lnTo>
                  <a:lnTo>
                    <a:pt x="17" y="142"/>
                  </a:lnTo>
                  <a:lnTo>
                    <a:pt x="17" y="142"/>
                  </a:lnTo>
                  <a:lnTo>
                    <a:pt x="19" y="140"/>
                  </a:lnTo>
                  <a:lnTo>
                    <a:pt x="19" y="140"/>
                  </a:lnTo>
                  <a:lnTo>
                    <a:pt x="19" y="138"/>
                  </a:lnTo>
                  <a:lnTo>
                    <a:pt x="20" y="138"/>
                  </a:lnTo>
                  <a:lnTo>
                    <a:pt x="20" y="136"/>
                  </a:lnTo>
                  <a:lnTo>
                    <a:pt x="22" y="136"/>
                  </a:lnTo>
                  <a:lnTo>
                    <a:pt x="22" y="136"/>
                  </a:lnTo>
                  <a:lnTo>
                    <a:pt x="22" y="133"/>
                  </a:lnTo>
                  <a:lnTo>
                    <a:pt x="24" y="131"/>
                  </a:lnTo>
                  <a:lnTo>
                    <a:pt x="26" y="127"/>
                  </a:lnTo>
                  <a:lnTo>
                    <a:pt x="26" y="127"/>
                  </a:lnTo>
                  <a:lnTo>
                    <a:pt x="26" y="127"/>
                  </a:lnTo>
                  <a:lnTo>
                    <a:pt x="32" y="121"/>
                  </a:lnTo>
                  <a:lnTo>
                    <a:pt x="32" y="121"/>
                  </a:lnTo>
                  <a:lnTo>
                    <a:pt x="39" y="112"/>
                  </a:lnTo>
                  <a:lnTo>
                    <a:pt x="39" y="112"/>
                  </a:lnTo>
                  <a:lnTo>
                    <a:pt x="43" y="110"/>
                  </a:lnTo>
                  <a:lnTo>
                    <a:pt x="47" y="108"/>
                  </a:lnTo>
                  <a:lnTo>
                    <a:pt x="49" y="106"/>
                  </a:lnTo>
                  <a:lnTo>
                    <a:pt x="49" y="106"/>
                  </a:lnTo>
                  <a:lnTo>
                    <a:pt x="54" y="106"/>
                  </a:lnTo>
                  <a:lnTo>
                    <a:pt x="54" y="106"/>
                  </a:lnTo>
                  <a:lnTo>
                    <a:pt x="58" y="106"/>
                  </a:lnTo>
                  <a:lnTo>
                    <a:pt x="60" y="106"/>
                  </a:lnTo>
                  <a:lnTo>
                    <a:pt x="66" y="104"/>
                  </a:lnTo>
                  <a:lnTo>
                    <a:pt x="66" y="104"/>
                  </a:lnTo>
                  <a:lnTo>
                    <a:pt x="71" y="104"/>
                  </a:lnTo>
                  <a:lnTo>
                    <a:pt x="79" y="102"/>
                  </a:lnTo>
                  <a:lnTo>
                    <a:pt x="83" y="100"/>
                  </a:lnTo>
                  <a:lnTo>
                    <a:pt x="83" y="100"/>
                  </a:lnTo>
                  <a:lnTo>
                    <a:pt x="83" y="102"/>
                  </a:lnTo>
                  <a:lnTo>
                    <a:pt x="85" y="104"/>
                  </a:lnTo>
                  <a:lnTo>
                    <a:pt x="87" y="104"/>
                  </a:lnTo>
                  <a:lnTo>
                    <a:pt x="87" y="104"/>
                  </a:lnTo>
                  <a:lnTo>
                    <a:pt x="92" y="104"/>
                  </a:lnTo>
                  <a:lnTo>
                    <a:pt x="94" y="100"/>
                  </a:lnTo>
                  <a:lnTo>
                    <a:pt x="98" y="99"/>
                  </a:lnTo>
                  <a:lnTo>
                    <a:pt x="98" y="89"/>
                  </a:lnTo>
                  <a:lnTo>
                    <a:pt x="98" y="89"/>
                  </a:lnTo>
                  <a:lnTo>
                    <a:pt x="102" y="87"/>
                  </a:lnTo>
                  <a:lnTo>
                    <a:pt x="104" y="85"/>
                  </a:lnTo>
                  <a:lnTo>
                    <a:pt x="106" y="83"/>
                  </a:lnTo>
                  <a:lnTo>
                    <a:pt x="106" y="82"/>
                  </a:lnTo>
                  <a:lnTo>
                    <a:pt x="106" y="82"/>
                  </a:lnTo>
                  <a:lnTo>
                    <a:pt x="106" y="74"/>
                  </a:lnTo>
                  <a:lnTo>
                    <a:pt x="107" y="70"/>
                  </a:lnTo>
                  <a:lnTo>
                    <a:pt x="109" y="66"/>
                  </a:lnTo>
                  <a:lnTo>
                    <a:pt x="109" y="66"/>
                  </a:lnTo>
                  <a:lnTo>
                    <a:pt x="111" y="66"/>
                  </a:lnTo>
                  <a:lnTo>
                    <a:pt x="113" y="66"/>
                  </a:lnTo>
                  <a:lnTo>
                    <a:pt x="113" y="66"/>
                  </a:lnTo>
                  <a:lnTo>
                    <a:pt x="117" y="76"/>
                  </a:lnTo>
                  <a:lnTo>
                    <a:pt x="117" y="76"/>
                  </a:lnTo>
                  <a:lnTo>
                    <a:pt x="121" y="74"/>
                  </a:lnTo>
                  <a:lnTo>
                    <a:pt x="124" y="72"/>
                  </a:lnTo>
                  <a:lnTo>
                    <a:pt x="130" y="66"/>
                  </a:lnTo>
                  <a:lnTo>
                    <a:pt x="130" y="66"/>
                  </a:lnTo>
                  <a:lnTo>
                    <a:pt x="138" y="57"/>
                  </a:lnTo>
                  <a:lnTo>
                    <a:pt x="138" y="57"/>
                  </a:lnTo>
                  <a:lnTo>
                    <a:pt x="143" y="53"/>
                  </a:lnTo>
                  <a:lnTo>
                    <a:pt x="143" y="51"/>
                  </a:lnTo>
                  <a:lnTo>
                    <a:pt x="145" y="49"/>
                  </a:lnTo>
                  <a:lnTo>
                    <a:pt x="145" y="49"/>
                  </a:lnTo>
                  <a:lnTo>
                    <a:pt x="145" y="46"/>
                  </a:lnTo>
                  <a:lnTo>
                    <a:pt x="147" y="46"/>
                  </a:lnTo>
                  <a:lnTo>
                    <a:pt x="149" y="42"/>
                  </a:lnTo>
                  <a:lnTo>
                    <a:pt x="151" y="40"/>
                  </a:lnTo>
                  <a:lnTo>
                    <a:pt x="151" y="40"/>
                  </a:lnTo>
                  <a:lnTo>
                    <a:pt x="151" y="38"/>
                  </a:lnTo>
                  <a:lnTo>
                    <a:pt x="151" y="36"/>
                  </a:lnTo>
                  <a:lnTo>
                    <a:pt x="151" y="34"/>
                  </a:lnTo>
                  <a:lnTo>
                    <a:pt x="151" y="32"/>
                  </a:lnTo>
                  <a:lnTo>
                    <a:pt x="151" y="32"/>
                  </a:lnTo>
                  <a:lnTo>
                    <a:pt x="151" y="23"/>
                  </a:lnTo>
                  <a:lnTo>
                    <a:pt x="151" y="23"/>
                  </a:lnTo>
                  <a:lnTo>
                    <a:pt x="155" y="17"/>
                  </a:lnTo>
                  <a:lnTo>
                    <a:pt x="155" y="13"/>
                  </a:lnTo>
                  <a:lnTo>
                    <a:pt x="155" y="12"/>
                  </a:lnTo>
                  <a:lnTo>
                    <a:pt x="153" y="12"/>
                  </a:lnTo>
                  <a:lnTo>
                    <a:pt x="153" y="12"/>
                  </a:lnTo>
                  <a:lnTo>
                    <a:pt x="151" y="10"/>
                  </a:lnTo>
                  <a:lnTo>
                    <a:pt x="151" y="8"/>
                  </a:lnTo>
                  <a:lnTo>
                    <a:pt x="151" y="8"/>
                  </a:lnTo>
                  <a:lnTo>
                    <a:pt x="151" y="8"/>
                  </a:lnTo>
                  <a:lnTo>
                    <a:pt x="151" y="8"/>
                  </a:lnTo>
                  <a:lnTo>
                    <a:pt x="158" y="0"/>
                  </a:lnTo>
                  <a:lnTo>
                    <a:pt x="162" y="0"/>
                  </a:lnTo>
                  <a:lnTo>
                    <a:pt x="170" y="0"/>
                  </a:lnTo>
                  <a:lnTo>
                    <a:pt x="174" y="8"/>
                  </a:lnTo>
                  <a:lnTo>
                    <a:pt x="174" y="8"/>
                  </a:lnTo>
                  <a:lnTo>
                    <a:pt x="176" y="12"/>
                  </a:lnTo>
                  <a:lnTo>
                    <a:pt x="177" y="13"/>
                  </a:lnTo>
                  <a:lnTo>
                    <a:pt x="177" y="15"/>
                  </a:lnTo>
                  <a:lnTo>
                    <a:pt x="177" y="15"/>
                  </a:lnTo>
                  <a:lnTo>
                    <a:pt x="179" y="25"/>
                  </a:lnTo>
                  <a:lnTo>
                    <a:pt x="179" y="38"/>
                  </a:lnTo>
                  <a:lnTo>
                    <a:pt x="179" y="38"/>
                  </a:lnTo>
                  <a:lnTo>
                    <a:pt x="176" y="38"/>
                  </a:lnTo>
                  <a:lnTo>
                    <a:pt x="174" y="42"/>
                  </a:lnTo>
                  <a:lnTo>
                    <a:pt x="174" y="44"/>
                  </a:lnTo>
                  <a:lnTo>
                    <a:pt x="174" y="44"/>
                  </a:lnTo>
                  <a:lnTo>
                    <a:pt x="174" y="46"/>
                  </a:lnTo>
                  <a:lnTo>
                    <a:pt x="170" y="49"/>
                  </a:lnTo>
                  <a:lnTo>
                    <a:pt x="170" y="51"/>
                  </a:lnTo>
                  <a:lnTo>
                    <a:pt x="170" y="51"/>
                  </a:lnTo>
                  <a:lnTo>
                    <a:pt x="166" y="53"/>
                  </a:lnTo>
                  <a:lnTo>
                    <a:pt x="166" y="53"/>
                  </a:lnTo>
                  <a:lnTo>
                    <a:pt x="166" y="55"/>
                  </a:lnTo>
                  <a:lnTo>
                    <a:pt x="166" y="55"/>
                  </a:lnTo>
                  <a:lnTo>
                    <a:pt x="168" y="59"/>
                  </a:lnTo>
                  <a:lnTo>
                    <a:pt x="170" y="63"/>
                  </a:lnTo>
                  <a:lnTo>
                    <a:pt x="170" y="66"/>
                  </a:lnTo>
                  <a:lnTo>
                    <a:pt x="170" y="66"/>
                  </a:lnTo>
                  <a:lnTo>
                    <a:pt x="174" y="68"/>
                  </a:lnTo>
                  <a:lnTo>
                    <a:pt x="174" y="70"/>
                  </a:lnTo>
                  <a:lnTo>
                    <a:pt x="170" y="74"/>
                  </a:lnTo>
                  <a:lnTo>
                    <a:pt x="170" y="74"/>
                  </a:lnTo>
                  <a:lnTo>
                    <a:pt x="164" y="83"/>
                  </a:lnTo>
                  <a:lnTo>
                    <a:pt x="162" y="87"/>
                  </a:lnTo>
                  <a:lnTo>
                    <a:pt x="162" y="87"/>
                  </a:lnTo>
                  <a:lnTo>
                    <a:pt x="160" y="91"/>
                  </a:lnTo>
                  <a:lnTo>
                    <a:pt x="160" y="95"/>
                  </a:lnTo>
                  <a:lnTo>
                    <a:pt x="160" y="97"/>
                  </a:lnTo>
                  <a:lnTo>
                    <a:pt x="160" y="97"/>
                  </a:lnTo>
                  <a:lnTo>
                    <a:pt x="164" y="100"/>
                  </a:lnTo>
                  <a:lnTo>
                    <a:pt x="168" y="102"/>
                  </a:lnTo>
                  <a:lnTo>
                    <a:pt x="168" y="102"/>
                  </a:lnTo>
                  <a:lnTo>
                    <a:pt x="162" y="104"/>
                  </a:lnTo>
                  <a:lnTo>
                    <a:pt x="158" y="104"/>
                  </a:lnTo>
                  <a:lnTo>
                    <a:pt x="158" y="106"/>
                  </a:lnTo>
                  <a:lnTo>
                    <a:pt x="157" y="106"/>
                  </a:lnTo>
                  <a:lnTo>
                    <a:pt x="157" y="106"/>
                  </a:lnTo>
                  <a:lnTo>
                    <a:pt x="157" y="110"/>
                  </a:lnTo>
                  <a:lnTo>
                    <a:pt x="155" y="112"/>
                  </a:lnTo>
                  <a:lnTo>
                    <a:pt x="153" y="114"/>
                  </a:lnTo>
                  <a:lnTo>
                    <a:pt x="151" y="114"/>
                  </a:lnTo>
                  <a:lnTo>
                    <a:pt x="145" y="112"/>
                  </a:lnTo>
                  <a:lnTo>
                    <a:pt x="141" y="112"/>
                  </a:lnTo>
                  <a:lnTo>
                    <a:pt x="138" y="117"/>
                  </a:lnTo>
                  <a:lnTo>
                    <a:pt x="130" y="117"/>
                  </a:lnTo>
                  <a:lnTo>
                    <a:pt x="130" y="117"/>
                  </a:lnTo>
                  <a:lnTo>
                    <a:pt x="128" y="119"/>
                  </a:lnTo>
                  <a:lnTo>
                    <a:pt x="124" y="121"/>
                  </a:lnTo>
                  <a:lnTo>
                    <a:pt x="121" y="121"/>
                  </a:lnTo>
                  <a:lnTo>
                    <a:pt x="121" y="121"/>
                  </a:lnTo>
                  <a:lnTo>
                    <a:pt x="119" y="121"/>
                  </a:lnTo>
                  <a:lnTo>
                    <a:pt x="113" y="121"/>
                  </a:lnTo>
                  <a:lnTo>
                    <a:pt x="113" y="121"/>
                  </a:lnTo>
                  <a:lnTo>
                    <a:pt x="109" y="119"/>
                  </a:lnTo>
                  <a:lnTo>
                    <a:pt x="107" y="119"/>
                  </a:lnTo>
                  <a:lnTo>
                    <a:pt x="107" y="119"/>
                  </a:lnTo>
                  <a:lnTo>
                    <a:pt x="106" y="116"/>
                  </a:lnTo>
                  <a:lnTo>
                    <a:pt x="106" y="114"/>
                  </a:lnTo>
                  <a:lnTo>
                    <a:pt x="106" y="116"/>
                  </a:lnTo>
                  <a:lnTo>
                    <a:pt x="106" y="116"/>
                  </a:lnTo>
                  <a:lnTo>
                    <a:pt x="104" y="119"/>
                  </a:lnTo>
                  <a:lnTo>
                    <a:pt x="104" y="119"/>
                  </a:lnTo>
                  <a:lnTo>
                    <a:pt x="104" y="121"/>
                  </a:lnTo>
                  <a:lnTo>
                    <a:pt x="106" y="121"/>
                  </a:lnTo>
                  <a:lnTo>
                    <a:pt x="106" y="121"/>
                  </a:lnTo>
                  <a:lnTo>
                    <a:pt x="106" y="123"/>
                  </a:lnTo>
                  <a:lnTo>
                    <a:pt x="106" y="125"/>
                  </a:lnTo>
                  <a:lnTo>
                    <a:pt x="102" y="131"/>
                  </a:lnTo>
                  <a:lnTo>
                    <a:pt x="102" y="131"/>
                  </a:lnTo>
                  <a:lnTo>
                    <a:pt x="100" y="133"/>
                  </a:lnTo>
                  <a:lnTo>
                    <a:pt x="98" y="134"/>
                  </a:lnTo>
                  <a:lnTo>
                    <a:pt x="98" y="136"/>
                  </a:lnTo>
                  <a:lnTo>
                    <a:pt x="98" y="136"/>
                  </a:lnTo>
                  <a:lnTo>
                    <a:pt x="98" y="136"/>
                  </a:lnTo>
                  <a:lnTo>
                    <a:pt x="92" y="136"/>
                  </a:lnTo>
                  <a:lnTo>
                    <a:pt x="89" y="138"/>
                  </a:lnTo>
                  <a:lnTo>
                    <a:pt x="85" y="142"/>
                  </a:lnTo>
                  <a:lnTo>
                    <a:pt x="85" y="142"/>
                  </a:lnTo>
                  <a:lnTo>
                    <a:pt x="83" y="140"/>
                  </a:lnTo>
                  <a:lnTo>
                    <a:pt x="81" y="138"/>
                  </a:lnTo>
                  <a:lnTo>
                    <a:pt x="81" y="136"/>
                  </a:lnTo>
                  <a:lnTo>
                    <a:pt x="81" y="136"/>
                  </a:lnTo>
                  <a:lnTo>
                    <a:pt x="81" y="129"/>
                  </a:lnTo>
                  <a:lnTo>
                    <a:pt x="81" y="129"/>
                  </a:lnTo>
                  <a:lnTo>
                    <a:pt x="85" y="127"/>
                  </a:lnTo>
                  <a:lnTo>
                    <a:pt x="87" y="123"/>
                  </a:lnTo>
                  <a:lnTo>
                    <a:pt x="87" y="123"/>
                  </a:lnTo>
                  <a:lnTo>
                    <a:pt x="87" y="121"/>
                  </a:lnTo>
                  <a:lnTo>
                    <a:pt x="87" y="121"/>
                  </a:lnTo>
                  <a:lnTo>
                    <a:pt x="85" y="119"/>
                  </a:lnTo>
                  <a:lnTo>
                    <a:pt x="83" y="119"/>
                  </a:lnTo>
                  <a:lnTo>
                    <a:pt x="77" y="119"/>
                  </a:lnTo>
                  <a:lnTo>
                    <a:pt x="77" y="119"/>
                  </a:lnTo>
                  <a:lnTo>
                    <a:pt x="75" y="117"/>
                  </a:lnTo>
                  <a:lnTo>
                    <a:pt x="73" y="117"/>
                  </a:lnTo>
                  <a:lnTo>
                    <a:pt x="71" y="117"/>
                  </a:lnTo>
                  <a:lnTo>
                    <a:pt x="68" y="119"/>
                  </a:lnTo>
                  <a:lnTo>
                    <a:pt x="68" y="119"/>
                  </a:lnTo>
                  <a:lnTo>
                    <a:pt x="64" y="123"/>
                  </a:lnTo>
                  <a:lnTo>
                    <a:pt x="62" y="123"/>
                  </a:lnTo>
                  <a:lnTo>
                    <a:pt x="60" y="125"/>
                  </a:lnTo>
                  <a:lnTo>
                    <a:pt x="54" y="131"/>
                  </a:lnTo>
                  <a:lnTo>
                    <a:pt x="43" y="131"/>
                  </a:lnTo>
                  <a:lnTo>
                    <a:pt x="36" y="133"/>
                  </a:lnTo>
                  <a:lnTo>
                    <a:pt x="32" y="133"/>
                  </a:lnTo>
                  <a:lnTo>
                    <a:pt x="26" y="138"/>
                  </a:lnTo>
                  <a:lnTo>
                    <a:pt x="22" y="142"/>
                  </a:lnTo>
                  <a:lnTo>
                    <a:pt x="34" y="146"/>
                  </a:lnTo>
                  <a:lnTo>
                    <a:pt x="36" y="151"/>
                  </a:lnTo>
                  <a:lnTo>
                    <a:pt x="32" y="161"/>
                  </a:lnTo>
                  <a:lnTo>
                    <a:pt x="28" y="169"/>
                  </a:lnTo>
                  <a:lnTo>
                    <a:pt x="24" y="178"/>
                  </a:lnTo>
                  <a:lnTo>
                    <a:pt x="24" y="178"/>
                  </a:lnTo>
                  <a:lnTo>
                    <a:pt x="24" y="178"/>
                  </a:lnTo>
                  <a:close/>
                </a:path>
              </a:pathLst>
            </a:custGeom>
            <a:solidFill>
              <a:schemeClr val="bg1">
                <a:lumMod val="85000"/>
              </a:schemeClr>
            </a:solidFill>
            <a:ln w="635" cap="rnd">
              <a:solidFill>
                <a:schemeClr val="bg1">
                  <a:alpha val="17000"/>
                </a:schemeClr>
              </a:solidFill>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99" name="Freeform 399">
              <a:extLst>
                <a:ext uri="{FF2B5EF4-FFF2-40B4-BE49-F238E27FC236}">
                  <a16:creationId xmlns:a16="http://schemas.microsoft.com/office/drawing/2014/main" id="{FD957C8F-CAEC-1545-B809-F2CA3505D2C9}"/>
                </a:ext>
              </a:extLst>
            </p:cNvPr>
            <p:cNvSpPr>
              <a:spLocks/>
            </p:cNvSpPr>
            <p:nvPr userDrawn="1"/>
          </p:nvSpPr>
          <p:spPr bwMode="auto">
            <a:xfrm>
              <a:off x="3751912" y="2421397"/>
              <a:ext cx="273309" cy="239080"/>
            </a:xfrm>
            <a:custGeom>
              <a:avLst/>
              <a:gdLst>
                <a:gd name="T0" fmla="*/ 17 w 179"/>
                <a:gd name="T1" fmla="*/ 176 h 184"/>
                <a:gd name="T2" fmla="*/ 17 w 179"/>
                <a:gd name="T3" fmla="*/ 167 h 184"/>
                <a:gd name="T4" fmla="*/ 17 w 179"/>
                <a:gd name="T5" fmla="*/ 159 h 184"/>
                <a:gd name="T6" fmla="*/ 9 w 179"/>
                <a:gd name="T7" fmla="*/ 151 h 184"/>
                <a:gd name="T8" fmla="*/ 5 w 179"/>
                <a:gd name="T9" fmla="*/ 159 h 184"/>
                <a:gd name="T10" fmla="*/ 0 w 179"/>
                <a:gd name="T11" fmla="*/ 150 h 184"/>
                <a:gd name="T12" fmla="*/ 2 w 179"/>
                <a:gd name="T13" fmla="*/ 146 h 184"/>
                <a:gd name="T14" fmla="*/ 9 w 179"/>
                <a:gd name="T15" fmla="*/ 142 h 184"/>
                <a:gd name="T16" fmla="*/ 17 w 179"/>
                <a:gd name="T17" fmla="*/ 142 h 184"/>
                <a:gd name="T18" fmla="*/ 20 w 179"/>
                <a:gd name="T19" fmla="*/ 138 h 184"/>
                <a:gd name="T20" fmla="*/ 22 w 179"/>
                <a:gd name="T21" fmla="*/ 133 h 184"/>
                <a:gd name="T22" fmla="*/ 26 w 179"/>
                <a:gd name="T23" fmla="*/ 127 h 184"/>
                <a:gd name="T24" fmla="*/ 39 w 179"/>
                <a:gd name="T25" fmla="*/ 112 h 184"/>
                <a:gd name="T26" fmla="*/ 49 w 179"/>
                <a:gd name="T27" fmla="*/ 106 h 184"/>
                <a:gd name="T28" fmla="*/ 60 w 179"/>
                <a:gd name="T29" fmla="*/ 106 h 184"/>
                <a:gd name="T30" fmla="*/ 79 w 179"/>
                <a:gd name="T31" fmla="*/ 102 h 184"/>
                <a:gd name="T32" fmla="*/ 85 w 179"/>
                <a:gd name="T33" fmla="*/ 104 h 184"/>
                <a:gd name="T34" fmla="*/ 94 w 179"/>
                <a:gd name="T35" fmla="*/ 100 h 184"/>
                <a:gd name="T36" fmla="*/ 102 w 179"/>
                <a:gd name="T37" fmla="*/ 87 h 184"/>
                <a:gd name="T38" fmla="*/ 106 w 179"/>
                <a:gd name="T39" fmla="*/ 82 h 184"/>
                <a:gd name="T40" fmla="*/ 109 w 179"/>
                <a:gd name="T41" fmla="*/ 66 h 184"/>
                <a:gd name="T42" fmla="*/ 117 w 179"/>
                <a:gd name="T43" fmla="*/ 76 h 184"/>
                <a:gd name="T44" fmla="*/ 130 w 179"/>
                <a:gd name="T45" fmla="*/ 66 h 184"/>
                <a:gd name="T46" fmla="*/ 143 w 179"/>
                <a:gd name="T47" fmla="*/ 53 h 184"/>
                <a:gd name="T48" fmla="*/ 145 w 179"/>
                <a:gd name="T49" fmla="*/ 46 h 184"/>
                <a:gd name="T50" fmla="*/ 151 w 179"/>
                <a:gd name="T51" fmla="*/ 40 h 184"/>
                <a:gd name="T52" fmla="*/ 151 w 179"/>
                <a:gd name="T53" fmla="*/ 32 h 184"/>
                <a:gd name="T54" fmla="*/ 155 w 179"/>
                <a:gd name="T55" fmla="*/ 17 h 184"/>
                <a:gd name="T56" fmla="*/ 153 w 179"/>
                <a:gd name="T57" fmla="*/ 12 h 184"/>
                <a:gd name="T58" fmla="*/ 151 w 179"/>
                <a:gd name="T59" fmla="*/ 8 h 184"/>
                <a:gd name="T60" fmla="*/ 170 w 179"/>
                <a:gd name="T61" fmla="*/ 0 h 184"/>
                <a:gd name="T62" fmla="*/ 177 w 179"/>
                <a:gd name="T63" fmla="*/ 13 h 184"/>
                <a:gd name="T64" fmla="*/ 179 w 179"/>
                <a:gd name="T65" fmla="*/ 38 h 184"/>
                <a:gd name="T66" fmla="*/ 174 w 179"/>
                <a:gd name="T67" fmla="*/ 44 h 184"/>
                <a:gd name="T68" fmla="*/ 170 w 179"/>
                <a:gd name="T69" fmla="*/ 51 h 184"/>
                <a:gd name="T70" fmla="*/ 166 w 179"/>
                <a:gd name="T71" fmla="*/ 55 h 184"/>
                <a:gd name="T72" fmla="*/ 170 w 179"/>
                <a:gd name="T73" fmla="*/ 66 h 184"/>
                <a:gd name="T74" fmla="*/ 170 w 179"/>
                <a:gd name="T75" fmla="*/ 74 h 184"/>
                <a:gd name="T76" fmla="*/ 162 w 179"/>
                <a:gd name="T77" fmla="*/ 87 h 184"/>
                <a:gd name="T78" fmla="*/ 160 w 179"/>
                <a:gd name="T79" fmla="*/ 97 h 184"/>
                <a:gd name="T80" fmla="*/ 162 w 179"/>
                <a:gd name="T81" fmla="*/ 104 h 184"/>
                <a:gd name="T82" fmla="*/ 157 w 179"/>
                <a:gd name="T83" fmla="*/ 106 h 184"/>
                <a:gd name="T84" fmla="*/ 151 w 179"/>
                <a:gd name="T85" fmla="*/ 114 h 184"/>
                <a:gd name="T86" fmla="*/ 130 w 179"/>
                <a:gd name="T87" fmla="*/ 117 h 184"/>
                <a:gd name="T88" fmla="*/ 121 w 179"/>
                <a:gd name="T89" fmla="*/ 121 h 184"/>
                <a:gd name="T90" fmla="*/ 113 w 179"/>
                <a:gd name="T91" fmla="*/ 121 h 184"/>
                <a:gd name="T92" fmla="*/ 106 w 179"/>
                <a:gd name="T93" fmla="*/ 116 h 184"/>
                <a:gd name="T94" fmla="*/ 104 w 179"/>
                <a:gd name="T95" fmla="*/ 119 h 184"/>
                <a:gd name="T96" fmla="*/ 106 w 179"/>
                <a:gd name="T97" fmla="*/ 121 h 184"/>
                <a:gd name="T98" fmla="*/ 102 w 179"/>
                <a:gd name="T99" fmla="*/ 131 h 184"/>
                <a:gd name="T100" fmla="*/ 98 w 179"/>
                <a:gd name="T101" fmla="*/ 136 h 184"/>
                <a:gd name="T102" fmla="*/ 85 w 179"/>
                <a:gd name="T103" fmla="*/ 142 h 184"/>
                <a:gd name="T104" fmla="*/ 81 w 179"/>
                <a:gd name="T105" fmla="*/ 136 h 184"/>
                <a:gd name="T106" fmla="*/ 85 w 179"/>
                <a:gd name="T107" fmla="*/ 127 h 184"/>
                <a:gd name="T108" fmla="*/ 87 w 179"/>
                <a:gd name="T109" fmla="*/ 121 h 184"/>
                <a:gd name="T110" fmla="*/ 77 w 179"/>
                <a:gd name="T111" fmla="*/ 119 h 184"/>
                <a:gd name="T112" fmla="*/ 68 w 179"/>
                <a:gd name="T113" fmla="*/ 119 h 184"/>
                <a:gd name="T114" fmla="*/ 60 w 179"/>
                <a:gd name="T115" fmla="*/ 125 h 184"/>
                <a:gd name="T116" fmla="*/ 32 w 179"/>
                <a:gd name="T117" fmla="*/ 133 h 184"/>
                <a:gd name="T118" fmla="*/ 36 w 179"/>
                <a:gd name="T119" fmla="*/ 151 h 184"/>
                <a:gd name="T120" fmla="*/ 24 w 179"/>
                <a:gd name="T121" fmla="*/ 178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79" h="184">
                  <a:moveTo>
                    <a:pt x="24" y="178"/>
                  </a:moveTo>
                  <a:lnTo>
                    <a:pt x="20" y="184"/>
                  </a:lnTo>
                  <a:lnTo>
                    <a:pt x="17" y="180"/>
                  </a:lnTo>
                  <a:lnTo>
                    <a:pt x="17" y="176"/>
                  </a:lnTo>
                  <a:lnTo>
                    <a:pt x="11" y="180"/>
                  </a:lnTo>
                  <a:lnTo>
                    <a:pt x="11" y="176"/>
                  </a:lnTo>
                  <a:lnTo>
                    <a:pt x="17" y="167"/>
                  </a:lnTo>
                  <a:lnTo>
                    <a:pt x="17" y="167"/>
                  </a:lnTo>
                  <a:lnTo>
                    <a:pt x="17" y="165"/>
                  </a:lnTo>
                  <a:lnTo>
                    <a:pt x="17" y="163"/>
                  </a:lnTo>
                  <a:lnTo>
                    <a:pt x="17" y="159"/>
                  </a:lnTo>
                  <a:lnTo>
                    <a:pt x="17" y="159"/>
                  </a:lnTo>
                  <a:lnTo>
                    <a:pt x="17" y="159"/>
                  </a:lnTo>
                  <a:lnTo>
                    <a:pt x="17" y="153"/>
                  </a:lnTo>
                  <a:lnTo>
                    <a:pt x="17" y="151"/>
                  </a:lnTo>
                  <a:lnTo>
                    <a:pt x="9" y="151"/>
                  </a:lnTo>
                  <a:lnTo>
                    <a:pt x="9" y="151"/>
                  </a:lnTo>
                  <a:lnTo>
                    <a:pt x="9" y="155"/>
                  </a:lnTo>
                  <a:lnTo>
                    <a:pt x="5" y="157"/>
                  </a:lnTo>
                  <a:lnTo>
                    <a:pt x="5" y="159"/>
                  </a:lnTo>
                  <a:lnTo>
                    <a:pt x="5" y="157"/>
                  </a:lnTo>
                  <a:lnTo>
                    <a:pt x="5" y="157"/>
                  </a:lnTo>
                  <a:lnTo>
                    <a:pt x="2" y="153"/>
                  </a:lnTo>
                  <a:lnTo>
                    <a:pt x="0" y="150"/>
                  </a:lnTo>
                  <a:lnTo>
                    <a:pt x="0" y="148"/>
                  </a:lnTo>
                  <a:lnTo>
                    <a:pt x="0" y="146"/>
                  </a:lnTo>
                  <a:lnTo>
                    <a:pt x="2" y="146"/>
                  </a:lnTo>
                  <a:lnTo>
                    <a:pt x="2" y="146"/>
                  </a:lnTo>
                  <a:lnTo>
                    <a:pt x="5" y="146"/>
                  </a:lnTo>
                  <a:lnTo>
                    <a:pt x="9" y="142"/>
                  </a:lnTo>
                  <a:lnTo>
                    <a:pt x="9" y="142"/>
                  </a:lnTo>
                  <a:lnTo>
                    <a:pt x="9" y="142"/>
                  </a:lnTo>
                  <a:lnTo>
                    <a:pt x="11" y="142"/>
                  </a:lnTo>
                  <a:lnTo>
                    <a:pt x="15" y="142"/>
                  </a:lnTo>
                  <a:lnTo>
                    <a:pt x="17" y="142"/>
                  </a:lnTo>
                  <a:lnTo>
                    <a:pt x="17" y="142"/>
                  </a:lnTo>
                  <a:lnTo>
                    <a:pt x="19" y="140"/>
                  </a:lnTo>
                  <a:lnTo>
                    <a:pt x="19" y="140"/>
                  </a:lnTo>
                  <a:lnTo>
                    <a:pt x="19" y="138"/>
                  </a:lnTo>
                  <a:lnTo>
                    <a:pt x="20" y="138"/>
                  </a:lnTo>
                  <a:lnTo>
                    <a:pt x="20" y="136"/>
                  </a:lnTo>
                  <a:lnTo>
                    <a:pt x="22" y="136"/>
                  </a:lnTo>
                  <a:lnTo>
                    <a:pt x="22" y="136"/>
                  </a:lnTo>
                  <a:lnTo>
                    <a:pt x="22" y="133"/>
                  </a:lnTo>
                  <a:lnTo>
                    <a:pt x="24" y="131"/>
                  </a:lnTo>
                  <a:lnTo>
                    <a:pt x="26" y="127"/>
                  </a:lnTo>
                  <a:lnTo>
                    <a:pt x="26" y="127"/>
                  </a:lnTo>
                  <a:lnTo>
                    <a:pt x="26" y="127"/>
                  </a:lnTo>
                  <a:lnTo>
                    <a:pt x="32" y="121"/>
                  </a:lnTo>
                  <a:lnTo>
                    <a:pt x="32" y="121"/>
                  </a:lnTo>
                  <a:lnTo>
                    <a:pt x="39" y="112"/>
                  </a:lnTo>
                  <a:lnTo>
                    <a:pt x="39" y="112"/>
                  </a:lnTo>
                  <a:lnTo>
                    <a:pt x="43" y="110"/>
                  </a:lnTo>
                  <a:lnTo>
                    <a:pt x="47" y="108"/>
                  </a:lnTo>
                  <a:lnTo>
                    <a:pt x="49" y="106"/>
                  </a:lnTo>
                  <a:lnTo>
                    <a:pt x="49" y="106"/>
                  </a:lnTo>
                  <a:lnTo>
                    <a:pt x="54" y="106"/>
                  </a:lnTo>
                  <a:lnTo>
                    <a:pt x="54" y="106"/>
                  </a:lnTo>
                  <a:lnTo>
                    <a:pt x="58" y="106"/>
                  </a:lnTo>
                  <a:lnTo>
                    <a:pt x="60" y="106"/>
                  </a:lnTo>
                  <a:lnTo>
                    <a:pt x="66" y="104"/>
                  </a:lnTo>
                  <a:lnTo>
                    <a:pt x="66" y="104"/>
                  </a:lnTo>
                  <a:lnTo>
                    <a:pt x="71" y="104"/>
                  </a:lnTo>
                  <a:lnTo>
                    <a:pt x="79" y="102"/>
                  </a:lnTo>
                  <a:lnTo>
                    <a:pt x="83" y="100"/>
                  </a:lnTo>
                  <a:lnTo>
                    <a:pt x="83" y="100"/>
                  </a:lnTo>
                  <a:lnTo>
                    <a:pt x="83" y="102"/>
                  </a:lnTo>
                  <a:lnTo>
                    <a:pt x="85" y="104"/>
                  </a:lnTo>
                  <a:lnTo>
                    <a:pt x="87" y="104"/>
                  </a:lnTo>
                  <a:lnTo>
                    <a:pt x="87" y="104"/>
                  </a:lnTo>
                  <a:lnTo>
                    <a:pt x="92" y="104"/>
                  </a:lnTo>
                  <a:lnTo>
                    <a:pt x="94" y="100"/>
                  </a:lnTo>
                  <a:lnTo>
                    <a:pt x="98" y="99"/>
                  </a:lnTo>
                  <a:lnTo>
                    <a:pt x="98" y="89"/>
                  </a:lnTo>
                  <a:lnTo>
                    <a:pt x="98" y="89"/>
                  </a:lnTo>
                  <a:lnTo>
                    <a:pt x="102" y="87"/>
                  </a:lnTo>
                  <a:lnTo>
                    <a:pt x="104" y="85"/>
                  </a:lnTo>
                  <a:lnTo>
                    <a:pt x="106" y="83"/>
                  </a:lnTo>
                  <a:lnTo>
                    <a:pt x="106" y="82"/>
                  </a:lnTo>
                  <a:lnTo>
                    <a:pt x="106" y="82"/>
                  </a:lnTo>
                  <a:lnTo>
                    <a:pt x="106" y="74"/>
                  </a:lnTo>
                  <a:lnTo>
                    <a:pt x="107" y="70"/>
                  </a:lnTo>
                  <a:lnTo>
                    <a:pt x="109" y="66"/>
                  </a:lnTo>
                  <a:lnTo>
                    <a:pt x="109" y="66"/>
                  </a:lnTo>
                  <a:lnTo>
                    <a:pt x="111" y="66"/>
                  </a:lnTo>
                  <a:lnTo>
                    <a:pt x="113" y="66"/>
                  </a:lnTo>
                  <a:lnTo>
                    <a:pt x="113" y="66"/>
                  </a:lnTo>
                  <a:lnTo>
                    <a:pt x="117" y="76"/>
                  </a:lnTo>
                  <a:lnTo>
                    <a:pt x="117" y="76"/>
                  </a:lnTo>
                  <a:lnTo>
                    <a:pt x="121" y="74"/>
                  </a:lnTo>
                  <a:lnTo>
                    <a:pt x="124" y="72"/>
                  </a:lnTo>
                  <a:lnTo>
                    <a:pt x="130" y="66"/>
                  </a:lnTo>
                  <a:lnTo>
                    <a:pt x="130" y="66"/>
                  </a:lnTo>
                  <a:lnTo>
                    <a:pt x="138" y="57"/>
                  </a:lnTo>
                  <a:lnTo>
                    <a:pt x="138" y="57"/>
                  </a:lnTo>
                  <a:lnTo>
                    <a:pt x="143" y="53"/>
                  </a:lnTo>
                  <a:lnTo>
                    <a:pt x="143" y="51"/>
                  </a:lnTo>
                  <a:lnTo>
                    <a:pt x="145" y="49"/>
                  </a:lnTo>
                  <a:lnTo>
                    <a:pt x="145" y="49"/>
                  </a:lnTo>
                  <a:lnTo>
                    <a:pt x="145" y="46"/>
                  </a:lnTo>
                  <a:lnTo>
                    <a:pt x="147" y="46"/>
                  </a:lnTo>
                  <a:lnTo>
                    <a:pt x="149" y="42"/>
                  </a:lnTo>
                  <a:lnTo>
                    <a:pt x="151" y="40"/>
                  </a:lnTo>
                  <a:lnTo>
                    <a:pt x="151" y="40"/>
                  </a:lnTo>
                  <a:lnTo>
                    <a:pt x="151" y="38"/>
                  </a:lnTo>
                  <a:lnTo>
                    <a:pt x="151" y="36"/>
                  </a:lnTo>
                  <a:lnTo>
                    <a:pt x="151" y="34"/>
                  </a:lnTo>
                  <a:lnTo>
                    <a:pt x="151" y="32"/>
                  </a:lnTo>
                  <a:lnTo>
                    <a:pt x="151" y="32"/>
                  </a:lnTo>
                  <a:lnTo>
                    <a:pt x="151" y="23"/>
                  </a:lnTo>
                  <a:lnTo>
                    <a:pt x="151" y="23"/>
                  </a:lnTo>
                  <a:lnTo>
                    <a:pt x="155" y="17"/>
                  </a:lnTo>
                  <a:lnTo>
                    <a:pt x="155" y="13"/>
                  </a:lnTo>
                  <a:lnTo>
                    <a:pt x="155" y="12"/>
                  </a:lnTo>
                  <a:lnTo>
                    <a:pt x="153" y="12"/>
                  </a:lnTo>
                  <a:lnTo>
                    <a:pt x="153" y="12"/>
                  </a:lnTo>
                  <a:lnTo>
                    <a:pt x="151" y="10"/>
                  </a:lnTo>
                  <a:lnTo>
                    <a:pt x="151" y="8"/>
                  </a:lnTo>
                  <a:lnTo>
                    <a:pt x="151" y="8"/>
                  </a:lnTo>
                  <a:lnTo>
                    <a:pt x="151" y="8"/>
                  </a:lnTo>
                  <a:lnTo>
                    <a:pt x="151" y="8"/>
                  </a:lnTo>
                  <a:lnTo>
                    <a:pt x="158" y="0"/>
                  </a:lnTo>
                  <a:lnTo>
                    <a:pt x="162" y="0"/>
                  </a:lnTo>
                  <a:lnTo>
                    <a:pt x="170" y="0"/>
                  </a:lnTo>
                  <a:lnTo>
                    <a:pt x="174" y="8"/>
                  </a:lnTo>
                  <a:lnTo>
                    <a:pt x="174" y="8"/>
                  </a:lnTo>
                  <a:lnTo>
                    <a:pt x="176" y="12"/>
                  </a:lnTo>
                  <a:lnTo>
                    <a:pt x="177" y="13"/>
                  </a:lnTo>
                  <a:lnTo>
                    <a:pt x="177" y="15"/>
                  </a:lnTo>
                  <a:lnTo>
                    <a:pt x="177" y="15"/>
                  </a:lnTo>
                  <a:lnTo>
                    <a:pt x="179" y="25"/>
                  </a:lnTo>
                  <a:lnTo>
                    <a:pt x="179" y="38"/>
                  </a:lnTo>
                  <a:lnTo>
                    <a:pt x="179" y="38"/>
                  </a:lnTo>
                  <a:lnTo>
                    <a:pt x="176" y="38"/>
                  </a:lnTo>
                  <a:lnTo>
                    <a:pt x="174" y="42"/>
                  </a:lnTo>
                  <a:lnTo>
                    <a:pt x="174" y="44"/>
                  </a:lnTo>
                  <a:lnTo>
                    <a:pt x="174" y="44"/>
                  </a:lnTo>
                  <a:lnTo>
                    <a:pt x="174" y="46"/>
                  </a:lnTo>
                  <a:lnTo>
                    <a:pt x="170" y="49"/>
                  </a:lnTo>
                  <a:lnTo>
                    <a:pt x="170" y="51"/>
                  </a:lnTo>
                  <a:lnTo>
                    <a:pt x="170" y="51"/>
                  </a:lnTo>
                  <a:lnTo>
                    <a:pt x="166" y="53"/>
                  </a:lnTo>
                  <a:lnTo>
                    <a:pt x="166" y="53"/>
                  </a:lnTo>
                  <a:lnTo>
                    <a:pt x="166" y="55"/>
                  </a:lnTo>
                  <a:lnTo>
                    <a:pt x="166" y="55"/>
                  </a:lnTo>
                  <a:lnTo>
                    <a:pt x="168" y="59"/>
                  </a:lnTo>
                  <a:lnTo>
                    <a:pt x="170" y="63"/>
                  </a:lnTo>
                  <a:lnTo>
                    <a:pt x="170" y="66"/>
                  </a:lnTo>
                  <a:lnTo>
                    <a:pt x="170" y="66"/>
                  </a:lnTo>
                  <a:lnTo>
                    <a:pt x="174" y="68"/>
                  </a:lnTo>
                  <a:lnTo>
                    <a:pt x="174" y="70"/>
                  </a:lnTo>
                  <a:lnTo>
                    <a:pt x="170" y="74"/>
                  </a:lnTo>
                  <a:lnTo>
                    <a:pt x="170" y="74"/>
                  </a:lnTo>
                  <a:lnTo>
                    <a:pt x="164" y="83"/>
                  </a:lnTo>
                  <a:lnTo>
                    <a:pt x="162" y="87"/>
                  </a:lnTo>
                  <a:lnTo>
                    <a:pt x="162" y="87"/>
                  </a:lnTo>
                  <a:lnTo>
                    <a:pt x="160" y="91"/>
                  </a:lnTo>
                  <a:lnTo>
                    <a:pt x="160" y="95"/>
                  </a:lnTo>
                  <a:lnTo>
                    <a:pt x="160" y="97"/>
                  </a:lnTo>
                  <a:lnTo>
                    <a:pt x="160" y="97"/>
                  </a:lnTo>
                  <a:lnTo>
                    <a:pt x="164" y="100"/>
                  </a:lnTo>
                  <a:lnTo>
                    <a:pt x="168" y="102"/>
                  </a:lnTo>
                  <a:lnTo>
                    <a:pt x="168" y="102"/>
                  </a:lnTo>
                  <a:lnTo>
                    <a:pt x="162" y="104"/>
                  </a:lnTo>
                  <a:lnTo>
                    <a:pt x="158" y="104"/>
                  </a:lnTo>
                  <a:lnTo>
                    <a:pt x="158" y="106"/>
                  </a:lnTo>
                  <a:lnTo>
                    <a:pt x="157" y="106"/>
                  </a:lnTo>
                  <a:lnTo>
                    <a:pt x="157" y="106"/>
                  </a:lnTo>
                  <a:lnTo>
                    <a:pt x="157" y="110"/>
                  </a:lnTo>
                  <a:lnTo>
                    <a:pt x="155" y="112"/>
                  </a:lnTo>
                  <a:lnTo>
                    <a:pt x="153" y="114"/>
                  </a:lnTo>
                  <a:lnTo>
                    <a:pt x="151" y="114"/>
                  </a:lnTo>
                  <a:lnTo>
                    <a:pt x="145" y="112"/>
                  </a:lnTo>
                  <a:lnTo>
                    <a:pt x="141" y="112"/>
                  </a:lnTo>
                  <a:lnTo>
                    <a:pt x="138" y="117"/>
                  </a:lnTo>
                  <a:lnTo>
                    <a:pt x="130" y="117"/>
                  </a:lnTo>
                  <a:lnTo>
                    <a:pt x="130" y="117"/>
                  </a:lnTo>
                  <a:lnTo>
                    <a:pt x="128" y="119"/>
                  </a:lnTo>
                  <a:lnTo>
                    <a:pt x="124" y="121"/>
                  </a:lnTo>
                  <a:lnTo>
                    <a:pt x="121" y="121"/>
                  </a:lnTo>
                  <a:lnTo>
                    <a:pt x="121" y="121"/>
                  </a:lnTo>
                  <a:lnTo>
                    <a:pt x="119" y="121"/>
                  </a:lnTo>
                  <a:lnTo>
                    <a:pt x="113" y="121"/>
                  </a:lnTo>
                  <a:lnTo>
                    <a:pt x="113" y="121"/>
                  </a:lnTo>
                  <a:lnTo>
                    <a:pt x="109" y="119"/>
                  </a:lnTo>
                  <a:lnTo>
                    <a:pt x="107" y="119"/>
                  </a:lnTo>
                  <a:lnTo>
                    <a:pt x="107" y="119"/>
                  </a:lnTo>
                  <a:lnTo>
                    <a:pt x="106" y="116"/>
                  </a:lnTo>
                  <a:lnTo>
                    <a:pt x="106" y="114"/>
                  </a:lnTo>
                  <a:lnTo>
                    <a:pt x="106" y="116"/>
                  </a:lnTo>
                  <a:lnTo>
                    <a:pt x="106" y="116"/>
                  </a:lnTo>
                  <a:lnTo>
                    <a:pt x="104" y="119"/>
                  </a:lnTo>
                  <a:lnTo>
                    <a:pt x="104" y="119"/>
                  </a:lnTo>
                  <a:lnTo>
                    <a:pt x="104" y="121"/>
                  </a:lnTo>
                  <a:lnTo>
                    <a:pt x="106" y="121"/>
                  </a:lnTo>
                  <a:lnTo>
                    <a:pt x="106" y="121"/>
                  </a:lnTo>
                  <a:lnTo>
                    <a:pt x="106" y="123"/>
                  </a:lnTo>
                  <a:lnTo>
                    <a:pt x="106" y="125"/>
                  </a:lnTo>
                  <a:lnTo>
                    <a:pt x="102" y="131"/>
                  </a:lnTo>
                  <a:lnTo>
                    <a:pt x="102" y="131"/>
                  </a:lnTo>
                  <a:lnTo>
                    <a:pt x="100" y="133"/>
                  </a:lnTo>
                  <a:lnTo>
                    <a:pt x="98" y="134"/>
                  </a:lnTo>
                  <a:lnTo>
                    <a:pt x="98" y="136"/>
                  </a:lnTo>
                  <a:lnTo>
                    <a:pt x="98" y="136"/>
                  </a:lnTo>
                  <a:lnTo>
                    <a:pt x="98" y="136"/>
                  </a:lnTo>
                  <a:lnTo>
                    <a:pt x="92" y="136"/>
                  </a:lnTo>
                  <a:lnTo>
                    <a:pt x="89" y="138"/>
                  </a:lnTo>
                  <a:lnTo>
                    <a:pt x="85" y="142"/>
                  </a:lnTo>
                  <a:lnTo>
                    <a:pt x="85" y="142"/>
                  </a:lnTo>
                  <a:lnTo>
                    <a:pt x="83" y="140"/>
                  </a:lnTo>
                  <a:lnTo>
                    <a:pt x="81" y="138"/>
                  </a:lnTo>
                  <a:lnTo>
                    <a:pt x="81" y="136"/>
                  </a:lnTo>
                  <a:lnTo>
                    <a:pt x="81" y="136"/>
                  </a:lnTo>
                  <a:lnTo>
                    <a:pt x="81" y="129"/>
                  </a:lnTo>
                  <a:lnTo>
                    <a:pt x="81" y="129"/>
                  </a:lnTo>
                  <a:lnTo>
                    <a:pt x="85" y="127"/>
                  </a:lnTo>
                  <a:lnTo>
                    <a:pt x="87" y="123"/>
                  </a:lnTo>
                  <a:lnTo>
                    <a:pt x="87" y="123"/>
                  </a:lnTo>
                  <a:lnTo>
                    <a:pt x="87" y="121"/>
                  </a:lnTo>
                  <a:lnTo>
                    <a:pt x="87" y="121"/>
                  </a:lnTo>
                  <a:lnTo>
                    <a:pt x="85" y="119"/>
                  </a:lnTo>
                  <a:lnTo>
                    <a:pt x="83" y="119"/>
                  </a:lnTo>
                  <a:lnTo>
                    <a:pt x="77" y="119"/>
                  </a:lnTo>
                  <a:lnTo>
                    <a:pt x="77" y="119"/>
                  </a:lnTo>
                  <a:lnTo>
                    <a:pt x="75" y="117"/>
                  </a:lnTo>
                  <a:lnTo>
                    <a:pt x="73" y="117"/>
                  </a:lnTo>
                  <a:lnTo>
                    <a:pt x="71" y="117"/>
                  </a:lnTo>
                  <a:lnTo>
                    <a:pt x="68" y="119"/>
                  </a:lnTo>
                  <a:lnTo>
                    <a:pt x="68" y="119"/>
                  </a:lnTo>
                  <a:lnTo>
                    <a:pt x="64" y="123"/>
                  </a:lnTo>
                  <a:lnTo>
                    <a:pt x="62" y="123"/>
                  </a:lnTo>
                  <a:lnTo>
                    <a:pt x="60" y="125"/>
                  </a:lnTo>
                  <a:lnTo>
                    <a:pt x="54" y="131"/>
                  </a:lnTo>
                  <a:lnTo>
                    <a:pt x="43" y="131"/>
                  </a:lnTo>
                  <a:lnTo>
                    <a:pt x="36" y="133"/>
                  </a:lnTo>
                  <a:lnTo>
                    <a:pt x="32" y="133"/>
                  </a:lnTo>
                  <a:lnTo>
                    <a:pt x="26" y="138"/>
                  </a:lnTo>
                  <a:lnTo>
                    <a:pt x="22" y="142"/>
                  </a:lnTo>
                  <a:lnTo>
                    <a:pt x="34" y="146"/>
                  </a:lnTo>
                  <a:lnTo>
                    <a:pt x="36" y="151"/>
                  </a:lnTo>
                  <a:lnTo>
                    <a:pt x="32" y="161"/>
                  </a:lnTo>
                  <a:lnTo>
                    <a:pt x="28" y="169"/>
                  </a:lnTo>
                  <a:lnTo>
                    <a:pt x="24" y="178"/>
                  </a:lnTo>
                  <a:lnTo>
                    <a:pt x="24" y="178"/>
                  </a:lnTo>
                  <a:lnTo>
                    <a:pt x="24" y="178"/>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00" name="Freeform 400">
              <a:extLst>
                <a:ext uri="{FF2B5EF4-FFF2-40B4-BE49-F238E27FC236}">
                  <a16:creationId xmlns:a16="http://schemas.microsoft.com/office/drawing/2014/main" id="{5C225EFC-086F-5845-860B-C874A4BEDC63}"/>
                </a:ext>
              </a:extLst>
            </p:cNvPr>
            <p:cNvSpPr>
              <a:spLocks/>
            </p:cNvSpPr>
            <p:nvPr userDrawn="1"/>
          </p:nvSpPr>
          <p:spPr bwMode="auto">
            <a:xfrm>
              <a:off x="3814514" y="2586414"/>
              <a:ext cx="48860" cy="46776"/>
            </a:xfrm>
            <a:custGeom>
              <a:avLst/>
              <a:gdLst>
                <a:gd name="T0" fmla="*/ 0 w 32"/>
                <a:gd name="T1" fmla="*/ 17 h 36"/>
                <a:gd name="T2" fmla="*/ 0 w 32"/>
                <a:gd name="T3" fmla="*/ 17 h 36"/>
                <a:gd name="T4" fmla="*/ 0 w 32"/>
                <a:gd name="T5" fmla="*/ 21 h 36"/>
                <a:gd name="T6" fmla="*/ 0 w 32"/>
                <a:gd name="T7" fmla="*/ 21 h 36"/>
                <a:gd name="T8" fmla="*/ 0 w 32"/>
                <a:gd name="T9" fmla="*/ 24 h 36"/>
                <a:gd name="T10" fmla="*/ 2 w 32"/>
                <a:gd name="T11" fmla="*/ 26 h 36"/>
                <a:gd name="T12" fmla="*/ 4 w 32"/>
                <a:gd name="T13" fmla="*/ 26 h 36"/>
                <a:gd name="T14" fmla="*/ 4 w 32"/>
                <a:gd name="T15" fmla="*/ 26 h 36"/>
                <a:gd name="T16" fmla="*/ 4 w 32"/>
                <a:gd name="T17" fmla="*/ 32 h 36"/>
                <a:gd name="T18" fmla="*/ 4 w 32"/>
                <a:gd name="T19" fmla="*/ 34 h 36"/>
                <a:gd name="T20" fmla="*/ 6 w 32"/>
                <a:gd name="T21" fmla="*/ 36 h 36"/>
                <a:gd name="T22" fmla="*/ 6 w 32"/>
                <a:gd name="T23" fmla="*/ 34 h 36"/>
                <a:gd name="T24" fmla="*/ 8 w 32"/>
                <a:gd name="T25" fmla="*/ 32 h 36"/>
                <a:gd name="T26" fmla="*/ 8 w 32"/>
                <a:gd name="T27" fmla="*/ 32 h 36"/>
                <a:gd name="T28" fmla="*/ 12 w 32"/>
                <a:gd name="T29" fmla="*/ 28 h 36"/>
                <a:gd name="T30" fmla="*/ 15 w 32"/>
                <a:gd name="T31" fmla="*/ 26 h 36"/>
                <a:gd name="T32" fmla="*/ 17 w 32"/>
                <a:gd name="T33" fmla="*/ 24 h 36"/>
                <a:gd name="T34" fmla="*/ 17 w 32"/>
                <a:gd name="T35" fmla="*/ 23 h 36"/>
                <a:gd name="T36" fmla="*/ 17 w 32"/>
                <a:gd name="T37" fmla="*/ 23 h 36"/>
                <a:gd name="T38" fmla="*/ 17 w 32"/>
                <a:gd name="T39" fmla="*/ 21 h 36"/>
                <a:gd name="T40" fmla="*/ 15 w 32"/>
                <a:gd name="T41" fmla="*/ 19 h 36"/>
                <a:gd name="T42" fmla="*/ 17 w 32"/>
                <a:gd name="T43" fmla="*/ 19 h 36"/>
                <a:gd name="T44" fmla="*/ 17 w 32"/>
                <a:gd name="T45" fmla="*/ 19 h 36"/>
                <a:gd name="T46" fmla="*/ 19 w 32"/>
                <a:gd name="T47" fmla="*/ 17 h 36"/>
                <a:gd name="T48" fmla="*/ 23 w 32"/>
                <a:gd name="T49" fmla="*/ 15 h 36"/>
                <a:gd name="T50" fmla="*/ 27 w 32"/>
                <a:gd name="T51" fmla="*/ 15 h 36"/>
                <a:gd name="T52" fmla="*/ 29 w 32"/>
                <a:gd name="T53" fmla="*/ 11 h 36"/>
                <a:gd name="T54" fmla="*/ 32 w 32"/>
                <a:gd name="T55" fmla="*/ 9 h 36"/>
                <a:gd name="T56" fmla="*/ 32 w 32"/>
                <a:gd name="T57" fmla="*/ 9 h 36"/>
                <a:gd name="T58" fmla="*/ 32 w 32"/>
                <a:gd name="T59" fmla="*/ 6 h 36"/>
                <a:gd name="T60" fmla="*/ 32 w 32"/>
                <a:gd name="T61" fmla="*/ 2 h 36"/>
                <a:gd name="T62" fmla="*/ 32 w 32"/>
                <a:gd name="T63" fmla="*/ 2 h 36"/>
                <a:gd name="T64" fmla="*/ 30 w 32"/>
                <a:gd name="T65" fmla="*/ 0 h 36"/>
                <a:gd name="T66" fmla="*/ 30 w 32"/>
                <a:gd name="T67" fmla="*/ 0 h 36"/>
                <a:gd name="T68" fmla="*/ 27 w 32"/>
                <a:gd name="T69" fmla="*/ 2 h 36"/>
                <a:gd name="T70" fmla="*/ 23 w 32"/>
                <a:gd name="T71" fmla="*/ 4 h 36"/>
                <a:gd name="T72" fmla="*/ 23 w 32"/>
                <a:gd name="T73" fmla="*/ 4 h 36"/>
                <a:gd name="T74" fmla="*/ 21 w 32"/>
                <a:gd name="T75" fmla="*/ 6 h 36"/>
                <a:gd name="T76" fmla="*/ 17 w 32"/>
                <a:gd name="T77" fmla="*/ 7 h 36"/>
                <a:gd name="T78" fmla="*/ 13 w 32"/>
                <a:gd name="T79" fmla="*/ 9 h 36"/>
                <a:gd name="T80" fmla="*/ 10 w 32"/>
                <a:gd name="T81" fmla="*/ 15 h 36"/>
                <a:gd name="T82" fmla="*/ 4 w 32"/>
                <a:gd name="T83" fmla="*/ 15 h 36"/>
                <a:gd name="T84" fmla="*/ 0 w 32"/>
                <a:gd name="T85" fmla="*/ 17 h 36"/>
                <a:gd name="T86" fmla="*/ 0 w 32"/>
                <a:gd name="T87" fmla="*/ 17 h 36"/>
                <a:gd name="T88" fmla="*/ 0 w 32"/>
                <a:gd name="T89" fmla="*/ 17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2" h="36">
                  <a:moveTo>
                    <a:pt x="0" y="17"/>
                  </a:moveTo>
                  <a:lnTo>
                    <a:pt x="0" y="17"/>
                  </a:lnTo>
                  <a:lnTo>
                    <a:pt x="0" y="21"/>
                  </a:lnTo>
                  <a:lnTo>
                    <a:pt x="0" y="21"/>
                  </a:lnTo>
                  <a:lnTo>
                    <a:pt x="0" y="24"/>
                  </a:lnTo>
                  <a:lnTo>
                    <a:pt x="2" y="26"/>
                  </a:lnTo>
                  <a:lnTo>
                    <a:pt x="4" y="26"/>
                  </a:lnTo>
                  <a:lnTo>
                    <a:pt x="4" y="26"/>
                  </a:lnTo>
                  <a:lnTo>
                    <a:pt x="4" y="32"/>
                  </a:lnTo>
                  <a:lnTo>
                    <a:pt x="4" y="34"/>
                  </a:lnTo>
                  <a:lnTo>
                    <a:pt x="6" y="36"/>
                  </a:lnTo>
                  <a:lnTo>
                    <a:pt x="6" y="34"/>
                  </a:lnTo>
                  <a:lnTo>
                    <a:pt x="8" y="32"/>
                  </a:lnTo>
                  <a:lnTo>
                    <a:pt x="8" y="32"/>
                  </a:lnTo>
                  <a:lnTo>
                    <a:pt x="12" y="28"/>
                  </a:lnTo>
                  <a:lnTo>
                    <a:pt x="15" y="26"/>
                  </a:lnTo>
                  <a:lnTo>
                    <a:pt x="17" y="24"/>
                  </a:lnTo>
                  <a:lnTo>
                    <a:pt x="17" y="23"/>
                  </a:lnTo>
                  <a:lnTo>
                    <a:pt x="17" y="23"/>
                  </a:lnTo>
                  <a:lnTo>
                    <a:pt x="17" y="21"/>
                  </a:lnTo>
                  <a:lnTo>
                    <a:pt x="15" y="19"/>
                  </a:lnTo>
                  <a:lnTo>
                    <a:pt x="17" y="19"/>
                  </a:lnTo>
                  <a:lnTo>
                    <a:pt x="17" y="19"/>
                  </a:lnTo>
                  <a:lnTo>
                    <a:pt x="19" y="17"/>
                  </a:lnTo>
                  <a:lnTo>
                    <a:pt x="23" y="15"/>
                  </a:lnTo>
                  <a:lnTo>
                    <a:pt x="27" y="15"/>
                  </a:lnTo>
                  <a:lnTo>
                    <a:pt x="29" y="11"/>
                  </a:lnTo>
                  <a:lnTo>
                    <a:pt x="32" y="9"/>
                  </a:lnTo>
                  <a:lnTo>
                    <a:pt x="32" y="9"/>
                  </a:lnTo>
                  <a:lnTo>
                    <a:pt x="32" y="6"/>
                  </a:lnTo>
                  <a:lnTo>
                    <a:pt x="32" y="2"/>
                  </a:lnTo>
                  <a:lnTo>
                    <a:pt x="32" y="2"/>
                  </a:lnTo>
                  <a:lnTo>
                    <a:pt x="30" y="0"/>
                  </a:lnTo>
                  <a:lnTo>
                    <a:pt x="30" y="0"/>
                  </a:lnTo>
                  <a:lnTo>
                    <a:pt x="27" y="2"/>
                  </a:lnTo>
                  <a:lnTo>
                    <a:pt x="23" y="4"/>
                  </a:lnTo>
                  <a:lnTo>
                    <a:pt x="23" y="4"/>
                  </a:lnTo>
                  <a:lnTo>
                    <a:pt x="21" y="6"/>
                  </a:lnTo>
                  <a:lnTo>
                    <a:pt x="17" y="7"/>
                  </a:lnTo>
                  <a:lnTo>
                    <a:pt x="13" y="9"/>
                  </a:lnTo>
                  <a:lnTo>
                    <a:pt x="10" y="15"/>
                  </a:lnTo>
                  <a:lnTo>
                    <a:pt x="4" y="15"/>
                  </a:lnTo>
                  <a:lnTo>
                    <a:pt x="0" y="17"/>
                  </a:lnTo>
                  <a:lnTo>
                    <a:pt x="0" y="17"/>
                  </a:lnTo>
                  <a:lnTo>
                    <a:pt x="0" y="17"/>
                  </a:lnTo>
                  <a:close/>
                </a:path>
              </a:pathLst>
            </a:custGeom>
            <a:solidFill>
              <a:schemeClr val="bg1">
                <a:lumMod val="85000"/>
              </a:schemeClr>
            </a:solidFill>
            <a:ln w="635" cap="rnd">
              <a:solidFill>
                <a:schemeClr val="bg1">
                  <a:alpha val="17000"/>
                </a:schemeClr>
              </a:solidFill>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01" name="Freeform 401">
              <a:extLst>
                <a:ext uri="{FF2B5EF4-FFF2-40B4-BE49-F238E27FC236}">
                  <a16:creationId xmlns:a16="http://schemas.microsoft.com/office/drawing/2014/main" id="{C1268099-0DFB-E749-9970-B6804D96A935}"/>
                </a:ext>
              </a:extLst>
            </p:cNvPr>
            <p:cNvSpPr>
              <a:spLocks/>
            </p:cNvSpPr>
            <p:nvPr userDrawn="1"/>
          </p:nvSpPr>
          <p:spPr bwMode="auto">
            <a:xfrm>
              <a:off x="3814514" y="2586414"/>
              <a:ext cx="48860" cy="46776"/>
            </a:xfrm>
            <a:custGeom>
              <a:avLst/>
              <a:gdLst>
                <a:gd name="T0" fmla="*/ 0 w 32"/>
                <a:gd name="T1" fmla="*/ 17 h 36"/>
                <a:gd name="T2" fmla="*/ 0 w 32"/>
                <a:gd name="T3" fmla="*/ 17 h 36"/>
                <a:gd name="T4" fmla="*/ 0 w 32"/>
                <a:gd name="T5" fmla="*/ 21 h 36"/>
                <a:gd name="T6" fmla="*/ 0 w 32"/>
                <a:gd name="T7" fmla="*/ 21 h 36"/>
                <a:gd name="T8" fmla="*/ 0 w 32"/>
                <a:gd name="T9" fmla="*/ 24 h 36"/>
                <a:gd name="T10" fmla="*/ 2 w 32"/>
                <a:gd name="T11" fmla="*/ 26 h 36"/>
                <a:gd name="T12" fmla="*/ 4 w 32"/>
                <a:gd name="T13" fmla="*/ 26 h 36"/>
                <a:gd name="T14" fmla="*/ 4 w 32"/>
                <a:gd name="T15" fmla="*/ 26 h 36"/>
                <a:gd name="T16" fmla="*/ 4 w 32"/>
                <a:gd name="T17" fmla="*/ 32 h 36"/>
                <a:gd name="T18" fmla="*/ 4 w 32"/>
                <a:gd name="T19" fmla="*/ 34 h 36"/>
                <a:gd name="T20" fmla="*/ 6 w 32"/>
                <a:gd name="T21" fmla="*/ 36 h 36"/>
                <a:gd name="T22" fmla="*/ 6 w 32"/>
                <a:gd name="T23" fmla="*/ 34 h 36"/>
                <a:gd name="T24" fmla="*/ 8 w 32"/>
                <a:gd name="T25" fmla="*/ 32 h 36"/>
                <a:gd name="T26" fmla="*/ 8 w 32"/>
                <a:gd name="T27" fmla="*/ 32 h 36"/>
                <a:gd name="T28" fmla="*/ 12 w 32"/>
                <a:gd name="T29" fmla="*/ 28 h 36"/>
                <a:gd name="T30" fmla="*/ 15 w 32"/>
                <a:gd name="T31" fmla="*/ 26 h 36"/>
                <a:gd name="T32" fmla="*/ 17 w 32"/>
                <a:gd name="T33" fmla="*/ 24 h 36"/>
                <a:gd name="T34" fmla="*/ 17 w 32"/>
                <a:gd name="T35" fmla="*/ 23 h 36"/>
                <a:gd name="T36" fmla="*/ 17 w 32"/>
                <a:gd name="T37" fmla="*/ 23 h 36"/>
                <a:gd name="T38" fmla="*/ 17 w 32"/>
                <a:gd name="T39" fmla="*/ 21 h 36"/>
                <a:gd name="T40" fmla="*/ 15 w 32"/>
                <a:gd name="T41" fmla="*/ 19 h 36"/>
                <a:gd name="T42" fmla="*/ 17 w 32"/>
                <a:gd name="T43" fmla="*/ 19 h 36"/>
                <a:gd name="T44" fmla="*/ 17 w 32"/>
                <a:gd name="T45" fmla="*/ 19 h 36"/>
                <a:gd name="T46" fmla="*/ 19 w 32"/>
                <a:gd name="T47" fmla="*/ 17 h 36"/>
                <a:gd name="T48" fmla="*/ 23 w 32"/>
                <a:gd name="T49" fmla="*/ 15 h 36"/>
                <a:gd name="T50" fmla="*/ 27 w 32"/>
                <a:gd name="T51" fmla="*/ 15 h 36"/>
                <a:gd name="T52" fmla="*/ 29 w 32"/>
                <a:gd name="T53" fmla="*/ 11 h 36"/>
                <a:gd name="T54" fmla="*/ 32 w 32"/>
                <a:gd name="T55" fmla="*/ 9 h 36"/>
                <a:gd name="T56" fmla="*/ 32 w 32"/>
                <a:gd name="T57" fmla="*/ 9 h 36"/>
                <a:gd name="T58" fmla="*/ 32 w 32"/>
                <a:gd name="T59" fmla="*/ 6 h 36"/>
                <a:gd name="T60" fmla="*/ 32 w 32"/>
                <a:gd name="T61" fmla="*/ 2 h 36"/>
                <a:gd name="T62" fmla="*/ 32 w 32"/>
                <a:gd name="T63" fmla="*/ 2 h 36"/>
                <a:gd name="T64" fmla="*/ 30 w 32"/>
                <a:gd name="T65" fmla="*/ 0 h 36"/>
                <a:gd name="T66" fmla="*/ 30 w 32"/>
                <a:gd name="T67" fmla="*/ 0 h 36"/>
                <a:gd name="T68" fmla="*/ 27 w 32"/>
                <a:gd name="T69" fmla="*/ 2 h 36"/>
                <a:gd name="T70" fmla="*/ 23 w 32"/>
                <a:gd name="T71" fmla="*/ 4 h 36"/>
                <a:gd name="T72" fmla="*/ 23 w 32"/>
                <a:gd name="T73" fmla="*/ 4 h 36"/>
                <a:gd name="T74" fmla="*/ 21 w 32"/>
                <a:gd name="T75" fmla="*/ 6 h 36"/>
                <a:gd name="T76" fmla="*/ 17 w 32"/>
                <a:gd name="T77" fmla="*/ 7 h 36"/>
                <a:gd name="T78" fmla="*/ 13 w 32"/>
                <a:gd name="T79" fmla="*/ 9 h 36"/>
                <a:gd name="T80" fmla="*/ 10 w 32"/>
                <a:gd name="T81" fmla="*/ 15 h 36"/>
                <a:gd name="T82" fmla="*/ 4 w 32"/>
                <a:gd name="T83" fmla="*/ 15 h 36"/>
                <a:gd name="T84" fmla="*/ 0 w 32"/>
                <a:gd name="T85" fmla="*/ 17 h 36"/>
                <a:gd name="T86" fmla="*/ 0 w 32"/>
                <a:gd name="T87" fmla="*/ 17 h 36"/>
                <a:gd name="T88" fmla="*/ 0 w 32"/>
                <a:gd name="T89" fmla="*/ 17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2" h="36">
                  <a:moveTo>
                    <a:pt x="0" y="17"/>
                  </a:moveTo>
                  <a:lnTo>
                    <a:pt x="0" y="17"/>
                  </a:lnTo>
                  <a:lnTo>
                    <a:pt x="0" y="21"/>
                  </a:lnTo>
                  <a:lnTo>
                    <a:pt x="0" y="21"/>
                  </a:lnTo>
                  <a:lnTo>
                    <a:pt x="0" y="24"/>
                  </a:lnTo>
                  <a:lnTo>
                    <a:pt x="2" y="26"/>
                  </a:lnTo>
                  <a:lnTo>
                    <a:pt x="4" y="26"/>
                  </a:lnTo>
                  <a:lnTo>
                    <a:pt x="4" y="26"/>
                  </a:lnTo>
                  <a:lnTo>
                    <a:pt x="4" y="32"/>
                  </a:lnTo>
                  <a:lnTo>
                    <a:pt x="4" y="34"/>
                  </a:lnTo>
                  <a:lnTo>
                    <a:pt x="6" y="36"/>
                  </a:lnTo>
                  <a:lnTo>
                    <a:pt x="6" y="34"/>
                  </a:lnTo>
                  <a:lnTo>
                    <a:pt x="8" y="32"/>
                  </a:lnTo>
                  <a:lnTo>
                    <a:pt x="8" y="32"/>
                  </a:lnTo>
                  <a:lnTo>
                    <a:pt x="12" y="28"/>
                  </a:lnTo>
                  <a:lnTo>
                    <a:pt x="15" y="26"/>
                  </a:lnTo>
                  <a:lnTo>
                    <a:pt x="17" y="24"/>
                  </a:lnTo>
                  <a:lnTo>
                    <a:pt x="17" y="23"/>
                  </a:lnTo>
                  <a:lnTo>
                    <a:pt x="17" y="23"/>
                  </a:lnTo>
                  <a:lnTo>
                    <a:pt x="17" y="21"/>
                  </a:lnTo>
                  <a:lnTo>
                    <a:pt x="15" y="19"/>
                  </a:lnTo>
                  <a:lnTo>
                    <a:pt x="17" y="19"/>
                  </a:lnTo>
                  <a:lnTo>
                    <a:pt x="17" y="19"/>
                  </a:lnTo>
                  <a:lnTo>
                    <a:pt x="19" y="17"/>
                  </a:lnTo>
                  <a:lnTo>
                    <a:pt x="23" y="15"/>
                  </a:lnTo>
                  <a:lnTo>
                    <a:pt x="27" y="15"/>
                  </a:lnTo>
                  <a:lnTo>
                    <a:pt x="29" y="11"/>
                  </a:lnTo>
                  <a:lnTo>
                    <a:pt x="32" y="9"/>
                  </a:lnTo>
                  <a:lnTo>
                    <a:pt x="32" y="9"/>
                  </a:lnTo>
                  <a:lnTo>
                    <a:pt x="32" y="6"/>
                  </a:lnTo>
                  <a:lnTo>
                    <a:pt x="32" y="2"/>
                  </a:lnTo>
                  <a:lnTo>
                    <a:pt x="32" y="2"/>
                  </a:lnTo>
                  <a:lnTo>
                    <a:pt x="30" y="0"/>
                  </a:lnTo>
                  <a:lnTo>
                    <a:pt x="30" y="0"/>
                  </a:lnTo>
                  <a:lnTo>
                    <a:pt x="27" y="2"/>
                  </a:lnTo>
                  <a:lnTo>
                    <a:pt x="23" y="4"/>
                  </a:lnTo>
                  <a:lnTo>
                    <a:pt x="23" y="4"/>
                  </a:lnTo>
                  <a:lnTo>
                    <a:pt x="21" y="6"/>
                  </a:lnTo>
                  <a:lnTo>
                    <a:pt x="17" y="7"/>
                  </a:lnTo>
                  <a:lnTo>
                    <a:pt x="13" y="9"/>
                  </a:lnTo>
                  <a:lnTo>
                    <a:pt x="10" y="15"/>
                  </a:lnTo>
                  <a:lnTo>
                    <a:pt x="4" y="15"/>
                  </a:lnTo>
                  <a:lnTo>
                    <a:pt x="0" y="17"/>
                  </a:lnTo>
                  <a:lnTo>
                    <a:pt x="0" y="17"/>
                  </a:lnTo>
                  <a:lnTo>
                    <a:pt x="0" y="17"/>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02" name="Freeform 402">
              <a:extLst>
                <a:ext uri="{FF2B5EF4-FFF2-40B4-BE49-F238E27FC236}">
                  <a16:creationId xmlns:a16="http://schemas.microsoft.com/office/drawing/2014/main" id="{E09D8F27-A0DB-B44B-BE09-B8473CD93978}"/>
                </a:ext>
              </a:extLst>
            </p:cNvPr>
            <p:cNvSpPr>
              <a:spLocks/>
            </p:cNvSpPr>
            <p:nvPr userDrawn="1"/>
          </p:nvSpPr>
          <p:spPr bwMode="auto">
            <a:xfrm>
              <a:off x="3982469" y="2313551"/>
              <a:ext cx="135891" cy="101349"/>
            </a:xfrm>
            <a:custGeom>
              <a:avLst/>
              <a:gdLst>
                <a:gd name="T0" fmla="*/ 0 w 89"/>
                <a:gd name="T1" fmla="*/ 72 h 78"/>
                <a:gd name="T2" fmla="*/ 0 w 89"/>
                <a:gd name="T3" fmla="*/ 64 h 78"/>
                <a:gd name="T4" fmla="*/ 0 w 89"/>
                <a:gd name="T5" fmla="*/ 60 h 78"/>
                <a:gd name="T6" fmla="*/ 0 w 89"/>
                <a:gd name="T7" fmla="*/ 55 h 78"/>
                <a:gd name="T8" fmla="*/ 2 w 89"/>
                <a:gd name="T9" fmla="*/ 51 h 78"/>
                <a:gd name="T10" fmla="*/ 6 w 89"/>
                <a:gd name="T11" fmla="*/ 49 h 78"/>
                <a:gd name="T12" fmla="*/ 7 w 89"/>
                <a:gd name="T13" fmla="*/ 47 h 78"/>
                <a:gd name="T14" fmla="*/ 6 w 89"/>
                <a:gd name="T15" fmla="*/ 43 h 78"/>
                <a:gd name="T16" fmla="*/ 6 w 89"/>
                <a:gd name="T17" fmla="*/ 42 h 78"/>
                <a:gd name="T18" fmla="*/ 11 w 89"/>
                <a:gd name="T19" fmla="*/ 40 h 78"/>
                <a:gd name="T20" fmla="*/ 19 w 89"/>
                <a:gd name="T21" fmla="*/ 42 h 78"/>
                <a:gd name="T22" fmla="*/ 21 w 89"/>
                <a:gd name="T23" fmla="*/ 38 h 78"/>
                <a:gd name="T24" fmla="*/ 25 w 89"/>
                <a:gd name="T25" fmla="*/ 32 h 78"/>
                <a:gd name="T26" fmla="*/ 25 w 89"/>
                <a:gd name="T27" fmla="*/ 25 h 78"/>
                <a:gd name="T28" fmla="*/ 25 w 89"/>
                <a:gd name="T29" fmla="*/ 21 h 78"/>
                <a:gd name="T30" fmla="*/ 26 w 89"/>
                <a:gd name="T31" fmla="*/ 13 h 78"/>
                <a:gd name="T32" fmla="*/ 28 w 89"/>
                <a:gd name="T33" fmla="*/ 9 h 78"/>
                <a:gd name="T34" fmla="*/ 28 w 89"/>
                <a:gd name="T35" fmla="*/ 2 h 78"/>
                <a:gd name="T36" fmla="*/ 26 w 89"/>
                <a:gd name="T37" fmla="*/ 0 h 78"/>
                <a:gd name="T38" fmla="*/ 25 w 89"/>
                <a:gd name="T39" fmla="*/ 0 h 78"/>
                <a:gd name="T40" fmla="*/ 26 w 89"/>
                <a:gd name="T41" fmla="*/ 0 h 78"/>
                <a:gd name="T42" fmla="*/ 34 w 89"/>
                <a:gd name="T43" fmla="*/ 4 h 78"/>
                <a:gd name="T44" fmla="*/ 47 w 89"/>
                <a:gd name="T45" fmla="*/ 17 h 78"/>
                <a:gd name="T46" fmla="*/ 49 w 89"/>
                <a:gd name="T47" fmla="*/ 19 h 78"/>
                <a:gd name="T48" fmla="*/ 53 w 89"/>
                <a:gd name="T49" fmla="*/ 23 h 78"/>
                <a:gd name="T50" fmla="*/ 60 w 89"/>
                <a:gd name="T51" fmla="*/ 25 h 78"/>
                <a:gd name="T52" fmla="*/ 70 w 89"/>
                <a:gd name="T53" fmla="*/ 28 h 78"/>
                <a:gd name="T54" fmla="*/ 74 w 89"/>
                <a:gd name="T55" fmla="*/ 26 h 78"/>
                <a:gd name="T56" fmla="*/ 77 w 89"/>
                <a:gd name="T57" fmla="*/ 26 h 78"/>
                <a:gd name="T58" fmla="*/ 85 w 89"/>
                <a:gd name="T59" fmla="*/ 21 h 78"/>
                <a:gd name="T60" fmla="*/ 87 w 89"/>
                <a:gd name="T61" fmla="*/ 23 h 78"/>
                <a:gd name="T62" fmla="*/ 89 w 89"/>
                <a:gd name="T63" fmla="*/ 25 h 78"/>
                <a:gd name="T64" fmla="*/ 83 w 89"/>
                <a:gd name="T65" fmla="*/ 30 h 78"/>
                <a:gd name="T66" fmla="*/ 79 w 89"/>
                <a:gd name="T67" fmla="*/ 38 h 78"/>
                <a:gd name="T68" fmla="*/ 76 w 89"/>
                <a:gd name="T69" fmla="*/ 43 h 78"/>
                <a:gd name="T70" fmla="*/ 70 w 89"/>
                <a:gd name="T71" fmla="*/ 45 h 78"/>
                <a:gd name="T72" fmla="*/ 60 w 89"/>
                <a:gd name="T73" fmla="*/ 49 h 78"/>
                <a:gd name="T74" fmla="*/ 49 w 89"/>
                <a:gd name="T75" fmla="*/ 51 h 78"/>
                <a:gd name="T76" fmla="*/ 51 w 89"/>
                <a:gd name="T77" fmla="*/ 55 h 78"/>
                <a:gd name="T78" fmla="*/ 51 w 89"/>
                <a:gd name="T79" fmla="*/ 60 h 78"/>
                <a:gd name="T80" fmla="*/ 47 w 89"/>
                <a:gd name="T81" fmla="*/ 64 h 78"/>
                <a:gd name="T82" fmla="*/ 45 w 89"/>
                <a:gd name="T83" fmla="*/ 68 h 78"/>
                <a:gd name="T84" fmla="*/ 42 w 89"/>
                <a:gd name="T85" fmla="*/ 68 h 78"/>
                <a:gd name="T86" fmla="*/ 38 w 89"/>
                <a:gd name="T87" fmla="*/ 64 h 78"/>
                <a:gd name="T88" fmla="*/ 32 w 89"/>
                <a:gd name="T89" fmla="*/ 60 h 78"/>
                <a:gd name="T90" fmla="*/ 23 w 89"/>
                <a:gd name="T91" fmla="*/ 55 h 78"/>
                <a:gd name="T92" fmla="*/ 19 w 89"/>
                <a:gd name="T93" fmla="*/ 57 h 78"/>
                <a:gd name="T94" fmla="*/ 15 w 89"/>
                <a:gd name="T95" fmla="*/ 60 h 78"/>
                <a:gd name="T96" fmla="*/ 6 w 89"/>
                <a:gd name="T97" fmla="*/ 62 h 78"/>
                <a:gd name="T98" fmla="*/ 15 w 89"/>
                <a:gd name="T99" fmla="*/ 72 h 78"/>
                <a:gd name="T100" fmla="*/ 2 w 89"/>
                <a:gd name="T101" fmla="*/ 72 h 78"/>
                <a:gd name="T102" fmla="*/ 0 w 89"/>
                <a:gd name="T103" fmla="*/ 72 h 78"/>
                <a:gd name="T104" fmla="*/ 0 w 89"/>
                <a:gd name="T105" fmla="*/ 72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9" h="78">
                  <a:moveTo>
                    <a:pt x="0" y="72"/>
                  </a:moveTo>
                  <a:lnTo>
                    <a:pt x="0" y="72"/>
                  </a:lnTo>
                  <a:lnTo>
                    <a:pt x="0" y="64"/>
                  </a:lnTo>
                  <a:lnTo>
                    <a:pt x="0" y="64"/>
                  </a:lnTo>
                  <a:lnTo>
                    <a:pt x="0" y="64"/>
                  </a:lnTo>
                  <a:lnTo>
                    <a:pt x="0" y="60"/>
                  </a:lnTo>
                  <a:lnTo>
                    <a:pt x="0" y="60"/>
                  </a:lnTo>
                  <a:lnTo>
                    <a:pt x="0" y="55"/>
                  </a:lnTo>
                  <a:lnTo>
                    <a:pt x="0" y="53"/>
                  </a:lnTo>
                  <a:lnTo>
                    <a:pt x="2" y="51"/>
                  </a:lnTo>
                  <a:lnTo>
                    <a:pt x="2" y="51"/>
                  </a:lnTo>
                  <a:lnTo>
                    <a:pt x="6" y="49"/>
                  </a:lnTo>
                  <a:lnTo>
                    <a:pt x="7" y="47"/>
                  </a:lnTo>
                  <a:lnTo>
                    <a:pt x="7" y="47"/>
                  </a:lnTo>
                  <a:lnTo>
                    <a:pt x="6" y="45"/>
                  </a:lnTo>
                  <a:lnTo>
                    <a:pt x="6" y="43"/>
                  </a:lnTo>
                  <a:lnTo>
                    <a:pt x="6" y="42"/>
                  </a:lnTo>
                  <a:lnTo>
                    <a:pt x="6" y="42"/>
                  </a:lnTo>
                  <a:lnTo>
                    <a:pt x="9" y="40"/>
                  </a:lnTo>
                  <a:lnTo>
                    <a:pt x="11" y="40"/>
                  </a:lnTo>
                  <a:lnTo>
                    <a:pt x="13" y="42"/>
                  </a:lnTo>
                  <a:lnTo>
                    <a:pt x="19" y="42"/>
                  </a:lnTo>
                  <a:lnTo>
                    <a:pt x="19" y="42"/>
                  </a:lnTo>
                  <a:lnTo>
                    <a:pt x="21" y="38"/>
                  </a:lnTo>
                  <a:lnTo>
                    <a:pt x="23" y="36"/>
                  </a:lnTo>
                  <a:lnTo>
                    <a:pt x="25" y="32"/>
                  </a:lnTo>
                  <a:lnTo>
                    <a:pt x="25" y="32"/>
                  </a:lnTo>
                  <a:lnTo>
                    <a:pt x="25" y="25"/>
                  </a:lnTo>
                  <a:lnTo>
                    <a:pt x="25" y="25"/>
                  </a:lnTo>
                  <a:lnTo>
                    <a:pt x="25" y="21"/>
                  </a:lnTo>
                  <a:lnTo>
                    <a:pt x="26" y="17"/>
                  </a:lnTo>
                  <a:lnTo>
                    <a:pt x="26" y="13"/>
                  </a:lnTo>
                  <a:lnTo>
                    <a:pt x="26" y="13"/>
                  </a:lnTo>
                  <a:lnTo>
                    <a:pt x="28" y="9"/>
                  </a:lnTo>
                  <a:lnTo>
                    <a:pt x="28" y="6"/>
                  </a:lnTo>
                  <a:lnTo>
                    <a:pt x="28" y="2"/>
                  </a:lnTo>
                  <a:lnTo>
                    <a:pt x="28" y="2"/>
                  </a:lnTo>
                  <a:lnTo>
                    <a:pt x="26" y="0"/>
                  </a:lnTo>
                  <a:lnTo>
                    <a:pt x="25" y="0"/>
                  </a:lnTo>
                  <a:lnTo>
                    <a:pt x="25" y="0"/>
                  </a:lnTo>
                  <a:lnTo>
                    <a:pt x="26" y="0"/>
                  </a:lnTo>
                  <a:lnTo>
                    <a:pt x="26" y="0"/>
                  </a:lnTo>
                  <a:lnTo>
                    <a:pt x="30" y="0"/>
                  </a:lnTo>
                  <a:lnTo>
                    <a:pt x="34" y="4"/>
                  </a:lnTo>
                  <a:lnTo>
                    <a:pt x="40" y="8"/>
                  </a:lnTo>
                  <a:lnTo>
                    <a:pt x="47" y="17"/>
                  </a:lnTo>
                  <a:lnTo>
                    <a:pt x="47" y="17"/>
                  </a:lnTo>
                  <a:lnTo>
                    <a:pt x="49" y="19"/>
                  </a:lnTo>
                  <a:lnTo>
                    <a:pt x="49" y="19"/>
                  </a:lnTo>
                  <a:lnTo>
                    <a:pt x="53" y="23"/>
                  </a:lnTo>
                  <a:lnTo>
                    <a:pt x="57" y="25"/>
                  </a:lnTo>
                  <a:lnTo>
                    <a:pt x="60" y="25"/>
                  </a:lnTo>
                  <a:lnTo>
                    <a:pt x="70" y="28"/>
                  </a:lnTo>
                  <a:lnTo>
                    <a:pt x="70" y="28"/>
                  </a:lnTo>
                  <a:lnTo>
                    <a:pt x="70" y="26"/>
                  </a:lnTo>
                  <a:lnTo>
                    <a:pt x="74" y="26"/>
                  </a:lnTo>
                  <a:lnTo>
                    <a:pt x="74" y="26"/>
                  </a:lnTo>
                  <a:lnTo>
                    <a:pt x="77" y="26"/>
                  </a:lnTo>
                  <a:lnTo>
                    <a:pt x="81" y="25"/>
                  </a:lnTo>
                  <a:lnTo>
                    <a:pt x="85" y="21"/>
                  </a:lnTo>
                  <a:lnTo>
                    <a:pt x="85" y="21"/>
                  </a:lnTo>
                  <a:lnTo>
                    <a:pt x="87" y="23"/>
                  </a:lnTo>
                  <a:lnTo>
                    <a:pt x="89" y="23"/>
                  </a:lnTo>
                  <a:lnTo>
                    <a:pt x="89" y="25"/>
                  </a:lnTo>
                  <a:lnTo>
                    <a:pt x="89" y="25"/>
                  </a:lnTo>
                  <a:lnTo>
                    <a:pt x="83" y="30"/>
                  </a:lnTo>
                  <a:lnTo>
                    <a:pt x="79" y="32"/>
                  </a:lnTo>
                  <a:lnTo>
                    <a:pt x="79" y="38"/>
                  </a:lnTo>
                  <a:lnTo>
                    <a:pt x="83" y="38"/>
                  </a:lnTo>
                  <a:lnTo>
                    <a:pt x="76" y="43"/>
                  </a:lnTo>
                  <a:lnTo>
                    <a:pt x="76" y="43"/>
                  </a:lnTo>
                  <a:lnTo>
                    <a:pt x="70" y="45"/>
                  </a:lnTo>
                  <a:lnTo>
                    <a:pt x="60" y="49"/>
                  </a:lnTo>
                  <a:lnTo>
                    <a:pt x="60" y="49"/>
                  </a:lnTo>
                  <a:lnTo>
                    <a:pt x="55" y="49"/>
                  </a:lnTo>
                  <a:lnTo>
                    <a:pt x="49" y="51"/>
                  </a:lnTo>
                  <a:lnTo>
                    <a:pt x="49" y="51"/>
                  </a:lnTo>
                  <a:lnTo>
                    <a:pt x="51" y="55"/>
                  </a:lnTo>
                  <a:lnTo>
                    <a:pt x="51" y="57"/>
                  </a:lnTo>
                  <a:lnTo>
                    <a:pt x="51" y="60"/>
                  </a:lnTo>
                  <a:lnTo>
                    <a:pt x="51" y="60"/>
                  </a:lnTo>
                  <a:lnTo>
                    <a:pt x="47" y="64"/>
                  </a:lnTo>
                  <a:lnTo>
                    <a:pt x="47" y="64"/>
                  </a:lnTo>
                  <a:lnTo>
                    <a:pt x="45" y="68"/>
                  </a:lnTo>
                  <a:lnTo>
                    <a:pt x="43" y="70"/>
                  </a:lnTo>
                  <a:lnTo>
                    <a:pt x="42" y="68"/>
                  </a:lnTo>
                  <a:lnTo>
                    <a:pt x="42" y="68"/>
                  </a:lnTo>
                  <a:lnTo>
                    <a:pt x="38" y="64"/>
                  </a:lnTo>
                  <a:lnTo>
                    <a:pt x="34" y="62"/>
                  </a:lnTo>
                  <a:lnTo>
                    <a:pt x="32" y="60"/>
                  </a:lnTo>
                  <a:lnTo>
                    <a:pt x="26" y="60"/>
                  </a:lnTo>
                  <a:lnTo>
                    <a:pt x="23" y="55"/>
                  </a:lnTo>
                  <a:lnTo>
                    <a:pt x="23" y="55"/>
                  </a:lnTo>
                  <a:lnTo>
                    <a:pt x="19" y="57"/>
                  </a:lnTo>
                  <a:lnTo>
                    <a:pt x="15" y="59"/>
                  </a:lnTo>
                  <a:lnTo>
                    <a:pt x="15" y="60"/>
                  </a:lnTo>
                  <a:lnTo>
                    <a:pt x="6" y="57"/>
                  </a:lnTo>
                  <a:lnTo>
                    <a:pt x="6" y="62"/>
                  </a:lnTo>
                  <a:lnTo>
                    <a:pt x="13" y="68"/>
                  </a:lnTo>
                  <a:lnTo>
                    <a:pt x="15" y="72"/>
                  </a:lnTo>
                  <a:lnTo>
                    <a:pt x="9" y="72"/>
                  </a:lnTo>
                  <a:lnTo>
                    <a:pt x="2" y="72"/>
                  </a:lnTo>
                  <a:lnTo>
                    <a:pt x="0" y="78"/>
                  </a:lnTo>
                  <a:lnTo>
                    <a:pt x="0" y="72"/>
                  </a:lnTo>
                  <a:lnTo>
                    <a:pt x="0" y="72"/>
                  </a:lnTo>
                  <a:lnTo>
                    <a:pt x="0" y="72"/>
                  </a:lnTo>
                  <a:close/>
                </a:path>
              </a:pathLst>
            </a:custGeom>
            <a:solidFill>
              <a:schemeClr val="bg1">
                <a:lumMod val="85000"/>
              </a:schemeClr>
            </a:solidFill>
            <a:ln w="635" cap="rnd">
              <a:solidFill>
                <a:schemeClr val="bg1">
                  <a:alpha val="17000"/>
                </a:schemeClr>
              </a:solidFill>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03" name="Freeform 403">
              <a:extLst>
                <a:ext uri="{FF2B5EF4-FFF2-40B4-BE49-F238E27FC236}">
                  <a16:creationId xmlns:a16="http://schemas.microsoft.com/office/drawing/2014/main" id="{2D061F1E-4714-4F4D-A2E8-565A4BF15EC1}"/>
                </a:ext>
              </a:extLst>
            </p:cNvPr>
            <p:cNvSpPr>
              <a:spLocks/>
            </p:cNvSpPr>
            <p:nvPr userDrawn="1"/>
          </p:nvSpPr>
          <p:spPr bwMode="auto">
            <a:xfrm>
              <a:off x="3982469" y="2313551"/>
              <a:ext cx="135891" cy="101349"/>
            </a:xfrm>
            <a:custGeom>
              <a:avLst/>
              <a:gdLst>
                <a:gd name="T0" fmla="*/ 0 w 89"/>
                <a:gd name="T1" fmla="*/ 72 h 78"/>
                <a:gd name="T2" fmla="*/ 0 w 89"/>
                <a:gd name="T3" fmla="*/ 64 h 78"/>
                <a:gd name="T4" fmla="*/ 0 w 89"/>
                <a:gd name="T5" fmla="*/ 60 h 78"/>
                <a:gd name="T6" fmla="*/ 0 w 89"/>
                <a:gd name="T7" fmla="*/ 55 h 78"/>
                <a:gd name="T8" fmla="*/ 2 w 89"/>
                <a:gd name="T9" fmla="*/ 51 h 78"/>
                <a:gd name="T10" fmla="*/ 6 w 89"/>
                <a:gd name="T11" fmla="*/ 49 h 78"/>
                <a:gd name="T12" fmla="*/ 7 w 89"/>
                <a:gd name="T13" fmla="*/ 47 h 78"/>
                <a:gd name="T14" fmla="*/ 6 w 89"/>
                <a:gd name="T15" fmla="*/ 43 h 78"/>
                <a:gd name="T16" fmla="*/ 6 w 89"/>
                <a:gd name="T17" fmla="*/ 42 h 78"/>
                <a:gd name="T18" fmla="*/ 11 w 89"/>
                <a:gd name="T19" fmla="*/ 40 h 78"/>
                <a:gd name="T20" fmla="*/ 19 w 89"/>
                <a:gd name="T21" fmla="*/ 42 h 78"/>
                <a:gd name="T22" fmla="*/ 21 w 89"/>
                <a:gd name="T23" fmla="*/ 38 h 78"/>
                <a:gd name="T24" fmla="*/ 25 w 89"/>
                <a:gd name="T25" fmla="*/ 32 h 78"/>
                <a:gd name="T26" fmla="*/ 25 w 89"/>
                <a:gd name="T27" fmla="*/ 25 h 78"/>
                <a:gd name="T28" fmla="*/ 25 w 89"/>
                <a:gd name="T29" fmla="*/ 21 h 78"/>
                <a:gd name="T30" fmla="*/ 26 w 89"/>
                <a:gd name="T31" fmla="*/ 13 h 78"/>
                <a:gd name="T32" fmla="*/ 28 w 89"/>
                <a:gd name="T33" fmla="*/ 9 h 78"/>
                <a:gd name="T34" fmla="*/ 28 w 89"/>
                <a:gd name="T35" fmla="*/ 2 h 78"/>
                <a:gd name="T36" fmla="*/ 26 w 89"/>
                <a:gd name="T37" fmla="*/ 0 h 78"/>
                <a:gd name="T38" fmla="*/ 25 w 89"/>
                <a:gd name="T39" fmla="*/ 0 h 78"/>
                <a:gd name="T40" fmla="*/ 26 w 89"/>
                <a:gd name="T41" fmla="*/ 0 h 78"/>
                <a:gd name="T42" fmla="*/ 34 w 89"/>
                <a:gd name="T43" fmla="*/ 4 h 78"/>
                <a:gd name="T44" fmla="*/ 47 w 89"/>
                <a:gd name="T45" fmla="*/ 17 h 78"/>
                <a:gd name="T46" fmla="*/ 49 w 89"/>
                <a:gd name="T47" fmla="*/ 19 h 78"/>
                <a:gd name="T48" fmla="*/ 53 w 89"/>
                <a:gd name="T49" fmla="*/ 23 h 78"/>
                <a:gd name="T50" fmla="*/ 60 w 89"/>
                <a:gd name="T51" fmla="*/ 25 h 78"/>
                <a:gd name="T52" fmla="*/ 70 w 89"/>
                <a:gd name="T53" fmla="*/ 28 h 78"/>
                <a:gd name="T54" fmla="*/ 74 w 89"/>
                <a:gd name="T55" fmla="*/ 26 h 78"/>
                <a:gd name="T56" fmla="*/ 77 w 89"/>
                <a:gd name="T57" fmla="*/ 26 h 78"/>
                <a:gd name="T58" fmla="*/ 85 w 89"/>
                <a:gd name="T59" fmla="*/ 21 h 78"/>
                <a:gd name="T60" fmla="*/ 87 w 89"/>
                <a:gd name="T61" fmla="*/ 23 h 78"/>
                <a:gd name="T62" fmla="*/ 89 w 89"/>
                <a:gd name="T63" fmla="*/ 25 h 78"/>
                <a:gd name="T64" fmla="*/ 83 w 89"/>
                <a:gd name="T65" fmla="*/ 30 h 78"/>
                <a:gd name="T66" fmla="*/ 79 w 89"/>
                <a:gd name="T67" fmla="*/ 38 h 78"/>
                <a:gd name="T68" fmla="*/ 76 w 89"/>
                <a:gd name="T69" fmla="*/ 43 h 78"/>
                <a:gd name="T70" fmla="*/ 70 w 89"/>
                <a:gd name="T71" fmla="*/ 45 h 78"/>
                <a:gd name="T72" fmla="*/ 60 w 89"/>
                <a:gd name="T73" fmla="*/ 49 h 78"/>
                <a:gd name="T74" fmla="*/ 49 w 89"/>
                <a:gd name="T75" fmla="*/ 51 h 78"/>
                <a:gd name="T76" fmla="*/ 51 w 89"/>
                <a:gd name="T77" fmla="*/ 55 h 78"/>
                <a:gd name="T78" fmla="*/ 51 w 89"/>
                <a:gd name="T79" fmla="*/ 60 h 78"/>
                <a:gd name="T80" fmla="*/ 47 w 89"/>
                <a:gd name="T81" fmla="*/ 64 h 78"/>
                <a:gd name="T82" fmla="*/ 45 w 89"/>
                <a:gd name="T83" fmla="*/ 68 h 78"/>
                <a:gd name="T84" fmla="*/ 42 w 89"/>
                <a:gd name="T85" fmla="*/ 68 h 78"/>
                <a:gd name="T86" fmla="*/ 38 w 89"/>
                <a:gd name="T87" fmla="*/ 64 h 78"/>
                <a:gd name="T88" fmla="*/ 32 w 89"/>
                <a:gd name="T89" fmla="*/ 60 h 78"/>
                <a:gd name="T90" fmla="*/ 23 w 89"/>
                <a:gd name="T91" fmla="*/ 55 h 78"/>
                <a:gd name="T92" fmla="*/ 19 w 89"/>
                <a:gd name="T93" fmla="*/ 57 h 78"/>
                <a:gd name="T94" fmla="*/ 15 w 89"/>
                <a:gd name="T95" fmla="*/ 60 h 78"/>
                <a:gd name="T96" fmla="*/ 6 w 89"/>
                <a:gd name="T97" fmla="*/ 62 h 78"/>
                <a:gd name="T98" fmla="*/ 15 w 89"/>
                <a:gd name="T99" fmla="*/ 72 h 78"/>
                <a:gd name="T100" fmla="*/ 2 w 89"/>
                <a:gd name="T101" fmla="*/ 72 h 78"/>
                <a:gd name="T102" fmla="*/ 0 w 89"/>
                <a:gd name="T103" fmla="*/ 72 h 78"/>
                <a:gd name="T104" fmla="*/ 0 w 89"/>
                <a:gd name="T105" fmla="*/ 72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9" h="78">
                  <a:moveTo>
                    <a:pt x="0" y="72"/>
                  </a:moveTo>
                  <a:lnTo>
                    <a:pt x="0" y="72"/>
                  </a:lnTo>
                  <a:lnTo>
                    <a:pt x="0" y="64"/>
                  </a:lnTo>
                  <a:lnTo>
                    <a:pt x="0" y="64"/>
                  </a:lnTo>
                  <a:lnTo>
                    <a:pt x="0" y="64"/>
                  </a:lnTo>
                  <a:lnTo>
                    <a:pt x="0" y="60"/>
                  </a:lnTo>
                  <a:lnTo>
                    <a:pt x="0" y="60"/>
                  </a:lnTo>
                  <a:lnTo>
                    <a:pt x="0" y="55"/>
                  </a:lnTo>
                  <a:lnTo>
                    <a:pt x="0" y="53"/>
                  </a:lnTo>
                  <a:lnTo>
                    <a:pt x="2" y="51"/>
                  </a:lnTo>
                  <a:lnTo>
                    <a:pt x="2" y="51"/>
                  </a:lnTo>
                  <a:lnTo>
                    <a:pt x="6" y="49"/>
                  </a:lnTo>
                  <a:lnTo>
                    <a:pt x="7" y="47"/>
                  </a:lnTo>
                  <a:lnTo>
                    <a:pt x="7" y="47"/>
                  </a:lnTo>
                  <a:lnTo>
                    <a:pt x="6" y="45"/>
                  </a:lnTo>
                  <a:lnTo>
                    <a:pt x="6" y="43"/>
                  </a:lnTo>
                  <a:lnTo>
                    <a:pt x="6" y="42"/>
                  </a:lnTo>
                  <a:lnTo>
                    <a:pt x="6" y="42"/>
                  </a:lnTo>
                  <a:lnTo>
                    <a:pt x="9" y="40"/>
                  </a:lnTo>
                  <a:lnTo>
                    <a:pt x="11" y="40"/>
                  </a:lnTo>
                  <a:lnTo>
                    <a:pt x="13" y="42"/>
                  </a:lnTo>
                  <a:lnTo>
                    <a:pt x="19" y="42"/>
                  </a:lnTo>
                  <a:lnTo>
                    <a:pt x="19" y="42"/>
                  </a:lnTo>
                  <a:lnTo>
                    <a:pt x="21" y="38"/>
                  </a:lnTo>
                  <a:lnTo>
                    <a:pt x="23" y="36"/>
                  </a:lnTo>
                  <a:lnTo>
                    <a:pt x="25" y="32"/>
                  </a:lnTo>
                  <a:lnTo>
                    <a:pt x="25" y="32"/>
                  </a:lnTo>
                  <a:lnTo>
                    <a:pt x="25" y="25"/>
                  </a:lnTo>
                  <a:lnTo>
                    <a:pt x="25" y="25"/>
                  </a:lnTo>
                  <a:lnTo>
                    <a:pt x="25" y="21"/>
                  </a:lnTo>
                  <a:lnTo>
                    <a:pt x="26" y="17"/>
                  </a:lnTo>
                  <a:lnTo>
                    <a:pt x="26" y="13"/>
                  </a:lnTo>
                  <a:lnTo>
                    <a:pt x="26" y="13"/>
                  </a:lnTo>
                  <a:lnTo>
                    <a:pt x="28" y="9"/>
                  </a:lnTo>
                  <a:lnTo>
                    <a:pt x="28" y="6"/>
                  </a:lnTo>
                  <a:lnTo>
                    <a:pt x="28" y="2"/>
                  </a:lnTo>
                  <a:lnTo>
                    <a:pt x="28" y="2"/>
                  </a:lnTo>
                  <a:lnTo>
                    <a:pt x="26" y="0"/>
                  </a:lnTo>
                  <a:lnTo>
                    <a:pt x="25" y="0"/>
                  </a:lnTo>
                  <a:lnTo>
                    <a:pt x="25" y="0"/>
                  </a:lnTo>
                  <a:lnTo>
                    <a:pt x="26" y="0"/>
                  </a:lnTo>
                  <a:lnTo>
                    <a:pt x="26" y="0"/>
                  </a:lnTo>
                  <a:lnTo>
                    <a:pt x="30" y="0"/>
                  </a:lnTo>
                  <a:lnTo>
                    <a:pt x="34" y="4"/>
                  </a:lnTo>
                  <a:lnTo>
                    <a:pt x="40" y="8"/>
                  </a:lnTo>
                  <a:lnTo>
                    <a:pt x="47" y="17"/>
                  </a:lnTo>
                  <a:lnTo>
                    <a:pt x="47" y="17"/>
                  </a:lnTo>
                  <a:lnTo>
                    <a:pt x="49" y="19"/>
                  </a:lnTo>
                  <a:lnTo>
                    <a:pt x="49" y="19"/>
                  </a:lnTo>
                  <a:lnTo>
                    <a:pt x="53" y="23"/>
                  </a:lnTo>
                  <a:lnTo>
                    <a:pt x="57" y="25"/>
                  </a:lnTo>
                  <a:lnTo>
                    <a:pt x="60" y="25"/>
                  </a:lnTo>
                  <a:lnTo>
                    <a:pt x="70" y="28"/>
                  </a:lnTo>
                  <a:lnTo>
                    <a:pt x="70" y="28"/>
                  </a:lnTo>
                  <a:lnTo>
                    <a:pt x="70" y="26"/>
                  </a:lnTo>
                  <a:lnTo>
                    <a:pt x="74" y="26"/>
                  </a:lnTo>
                  <a:lnTo>
                    <a:pt x="74" y="26"/>
                  </a:lnTo>
                  <a:lnTo>
                    <a:pt x="77" y="26"/>
                  </a:lnTo>
                  <a:lnTo>
                    <a:pt x="81" y="25"/>
                  </a:lnTo>
                  <a:lnTo>
                    <a:pt x="85" y="21"/>
                  </a:lnTo>
                  <a:lnTo>
                    <a:pt x="85" y="21"/>
                  </a:lnTo>
                  <a:lnTo>
                    <a:pt x="87" y="23"/>
                  </a:lnTo>
                  <a:lnTo>
                    <a:pt x="89" y="23"/>
                  </a:lnTo>
                  <a:lnTo>
                    <a:pt x="89" y="25"/>
                  </a:lnTo>
                  <a:lnTo>
                    <a:pt x="89" y="25"/>
                  </a:lnTo>
                  <a:lnTo>
                    <a:pt x="83" y="30"/>
                  </a:lnTo>
                  <a:lnTo>
                    <a:pt x="79" y="32"/>
                  </a:lnTo>
                  <a:lnTo>
                    <a:pt x="79" y="38"/>
                  </a:lnTo>
                  <a:lnTo>
                    <a:pt x="83" y="38"/>
                  </a:lnTo>
                  <a:lnTo>
                    <a:pt x="76" y="43"/>
                  </a:lnTo>
                  <a:lnTo>
                    <a:pt x="76" y="43"/>
                  </a:lnTo>
                  <a:lnTo>
                    <a:pt x="70" y="45"/>
                  </a:lnTo>
                  <a:lnTo>
                    <a:pt x="60" y="49"/>
                  </a:lnTo>
                  <a:lnTo>
                    <a:pt x="60" y="49"/>
                  </a:lnTo>
                  <a:lnTo>
                    <a:pt x="55" y="49"/>
                  </a:lnTo>
                  <a:lnTo>
                    <a:pt x="49" y="51"/>
                  </a:lnTo>
                  <a:lnTo>
                    <a:pt x="49" y="51"/>
                  </a:lnTo>
                  <a:lnTo>
                    <a:pt x="51" y="55"/>
                  </a:lnTo>
                  <a:lnTo>
                    <a:pt x="51" y="57"/>
                  </a:lnTo>
                  <a:lnTo>
                    <a:pt x="51" y="60"/>
                  </a:lnTo>
                  <a:lnTo>
                    <a:pt x="51" y="60"/>
                  </a:lnTo>
                  <a:lnTo>
                    <a:pt x="47" y="64"/>
                  </a:lnTo>
                  <a:lnTo>
                    <a:pt x="47" y="64"/>
                  </a:lnTo>
                  <a:lnTo>
                    <a:pt x="45" y="68"/>
                  </a:lnTo>
                  <a:lnTo>
                    <a:pt x="43" y="70"/>
                  </a:lnTo>
                  <a:lnTo>
                    <a:pt x="42" y="68"/>
                  </a:lnTo>
                  <a:lnTo>
                    <a:pt x="42" y="68"/>
                  </a:lnTo>
                  <a:lnTo>
                    <a:pt x="38" y="64"/>
                  </a:lnTo>
                  <a:lnTo>
                    <a:pt x="34" y="62"/>
                  </a:lnTo>
                  <a:lnTo>
                    <a:pt x="32" y="60"/>
                  </a:lnTo>
                  <a:lnTo>
                    <a:pt x="26" y="60"/>
                  </a:lnTo>
                  <a:lnTo>
                    <a:pt x="23" y="55"/>
                  </a:lnTo>
                  <a:lnTo>
                    <a:pt x="23" y="55"/>
                  </a:lnTo>
                  <a:lnTo>
                    <a:pt x="19" y="57"/>
                  </a:lnTo>
                  <a:lnTo>
                    <a:pt x="15" y="59"/>
                  </a:lnTo>
                  <a:lnTo>
                    <a:pt x="15" y="60"/>
                  </a:lnTo>
                  <a:lnTo>
                    <a:pt x="6" y="57"/>
                  </a:lnTo>
                  <a:lnTo>
                    <a:pt x="6" y="62"/>
                  </a:lnTo>
                  <a:lnTo>
                    <a:pt x="13" y="68"/>
                  </a:lnTo>
                  <a:lnTo>
                    <a:pt x="15" y="72"/>
                  </a:lnTo>
                  <a:lnTo>
                    <a:pt x="9" y="72"/>
                  </a:lnTo>
                  <a:lnTo>
                    <a:pt x="2" y="72"/>
                  </a:lnTo>
                  <a:lnTo>
                    <a:pt x="0" y="78"/>
                  </a:lnTo>
                  <a:lnTo>
                    <a:pt x="0" y="72"/>
                  </a:lnTo>
                  <a:lnTo>
                    <a:pt x="0" y="72"/>
                  </a:lnTo>
                  <a:lnTo>
                    <a:pt x="0" y="72"/>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04" name="Freeform 403">
              <a:extLst>
                <a:ext uri="{FF2B5EF4-FFF2-40B4-BE49-F238E27FC236}">
                  <a16:creationId xmlns:a16="http://schemas.microsoft.com/office/drawing/2014/main" id="{C923DF95-E60E-3542-8FD9-79224B7756FA}"/>
                </a:ext>
              </a:extLst>
            </p:cNvPr>
            <p:cNvSpPr>
              <a:spLocks/>
            </p:cNvSpPr>
            <p:nvPr userDrawn="1"/>
          </p:nvSpPr>
          <p:spPr bwMode="auto">
            <a:xfrm>
              <a:off x="1562274" y="1235457"/>
              <a:ext cx="3522039" cy="1174131"/>
            </a:xfrm>
            <a:custGeom>
              <a:avLst/>
              <a:gdLst>
                <a:gd name="T0" fmla="*/ 280 w 2307"/>
                <a:gd name="T1" fmla="*/ 749 h 904"/>
                <a:gd name="T2" fmla="*/ 484 w 2307"/>
                <a:gd name="T3" fmla="*/ 643 h 904"/>
                <a:gd name="T4" fmla="*/ 974 w 2307"/>
                <a:gd name="T5" fmla="*/ 735 h 904"/>
                <a:gd name="T6" fmla="*/ 1441 w 2307"/>
                <a:gd name="T7" fmla="*/ 749 h 904"/>
                <a:gd name="T8" fmla="*/ 1551 w 2307"/>
                <a:gd name="T9" fmla="*/ 648 h 904"/>
                <a:gd name="T10" fmla="*/ 1748 w 2307"/>
                <a:gd name="T11" fmla="*/ 535 h 904"/>
                <a:gd name="T12" fmla="*/ 1836 w 2307"/>
                <a:gd name="T13" fmla="*/ 463 h 904"/>
                <a:gd name="T14" fmla="*/ 1884 w 2307"/>
                <a:gd name="T15" fmla="*/ 490 h 904"/>
                <a:gd name="T16" fmla="*/ 1916 w 2307"/>
                <a:gd name="T17" fmla="*/ 490 h 904"/>
                <a:gd name="T18" fmla="*/ 1838 w 2307"/>
                <a:gd name="T19" fmla="*/ 561 h 904"/>
                <a:gd name="T20" fmla="*/ 1821 w 2307"/>
                <a:gd name="T21" fmla="*/ 677 h 904"/>
                <a:gd name="T22" fmla="*/ 1874 w 2307"/>
                <a:gd name="T23" fmla="*/ 650 h 904"/>
                <a:gd name="T24" fmla="*/ 1918 w 2307"/>
                <a:gd name="T25" fmla="*/ 567 h 904"/>
                <a:gd name="T26" fmla="*/ 1957 w 2307"/>
                <a:gd name="T27" fmla="*/ 497 h 904"/>
                <a:gd name="T28" fmla="*/ 2024 w 2307"/>
                <a:gd name="T29" fmla="*/ 501 h 904"/>
                <a:gd name="T30" fmla="*/ 2103 w 2307"/>
                <a:gd name="T31" fmla="*/ 450 h 904"/>
                <a:gd name="T32" fmla="*/ 2137 w 2307"/>
                <a:gd name="T33" fmla="*/ 420 h 904"/>
                <a:gd name="T34" fmla="*/ 2141 w 2307"/>
                <a:gd name="T35" fmla="*/ 391 h 904"/>
                <a:gd name="T36" fmla="*/ 2184 w 2307"/>
                <a:gd name="T37" fmla="*/ 372 h 904"/>
                <a:gd name="T38" fmla="*/ 2270 w 2307"/>
                <a:gd name="T39" fmla="*/ 401 h 904"/>
                <a:gd name="T40" fmla="*/ 2290 w 2307"/>
                <a:gd name="T41" fmla="*/ 340 h 904"/>
                <a:gd name="T42" fmla="*/ 2228 w 2307"/>
                <a:gd name="T43" fmla="*/ 317 h 904"/>
                <a:gd name="T44" fmla="*/ 2103 w 2307"/>
                <a:gd name="T45" fmla="*/ 249 h 904"/>
                <a:gd name="T46" fmla="*/ 2027 w 2307"/>
                <a:gd name="T47" fmla="*/ 278 h 904"/>
                <a:gd name="T48" fmla="*/ 1976 w 2307"/>
                <a:gd name="T49" fmla="*/ 255 h 904"/>
                <a:gd name="T50" fmla="*/ 1785 w 2307"/>
                <a:gd name="T51" fmla="*/ 215 h 904"/>
                <a:gd name="T52" fmla="*/ 1732 w 2307"/>
                <a:gd name="T53" fmla="*/ 185 h 904"/>
                <a:gd name="T54" fmla="*/ 1647 w 2307"/>
                <a:gd name="T55" fmla="*/ 168 h 904"/>
                <a:gd name="T56" fmla="*/ 1574 w 2307"/>
                <a:gd name="T57" fmla="*/ 198 h 904"/>
                <a:gd name="T58" fmla="*/ 1458 w 2307"/>
                <a:gd name="T59" fmla="*/ 223 h 904"/>
                <a:gd name="T60" fmla="*/ 1422 w 2307"/>
                <a:gd name="T61" fmla="*/ 143 h 904"/>
                <a:gd name="T62" fmla="*/ 1282 w 2307"/>
                <a:gd name="T63" fmla="*/ 140 h 904"/>
                <a:gd name="T64" fmla="*/ 1156 w 2307"/>
                <a:gd name="T65" fmla="*/ 126 h 904"/>
                <a:gd name="T66" fmla="*/ 1146 w 2307"/>
                <a:gd name="T67" fmla="*/ 121 h 904"/>
                <a:gd name="T68" fmla="*/ 1209 w 2307"/>
                <a:gd name="T69" fmla="*/ 68 h 904"/>
                <a:gd name="T70" fmla="*/ 1127 w 2307"/>
                <a:gd name="T71" fmla="*/ 39 h 904"/>
                <a:gd name="T72" fmla="*/ 1061 w 2307"/>
                <a:gd name="T73" fmla="*/ 2 h 904"/>
                <a:gd name="T74" fmla="*/ 999 w 2307"/>
                <a:gd name="T75" fmla="*/ 53 h 904"/>
                <a:gd name="T76" fmla="*/ 910 w 2307"/>
                <a:gd name="T77" fmla="*/ 68 h 904"/>
                <a:gd name="T78" fmla="*/ 842 w 2307"/>
                <a:gd name="T79" fmla="*/ 128 h 904"/>
                <a:gd name="T80" fmla="*/ 775 w 2307"/>
                <a:gd name="T81" fmla="*/ 176 h 904"/>
                <a:gd name="T82" fmla="*/ 724 w 2307"/>
                <a:gd name="T83" fmla="*/ 177 h 904"/>
                <a:gd name="T84" fmla="*/ 709 w 2307"/>
                <a:gd name="T85" fmla="*/ 206 h 904"/>
                <a:gd name="T86" fmla="*/ 664 w 2307"/>
                <a:gd name="T87" fmla="*/ 189 h 904"/>
                <a:gd name="T88" fmla="*/ 719 w 2307"/>
                <a:gd name="T89" fmla="*/ 304 h 904"/>
                <a:gd name="T90" fmla="*/ 634 w 2307"/>
                <a:gd name="T91" fmla="*/ 344 h 904"/>
                <a:gd name="T92" fmla="*/ 656 w 2307"/>
                <a:gd name="T93" fmla="*/ 306 h 904"/>
                <a:gd name="T94" fmla="*/ 649 w 2307"/>
                <a:gd name="T95" fmla="*/ 187 h 904"/>
                <a:gd name="T96" fmla="*/ 571 w 2307"/>
                <a:gd name="T97" fmla="*/ 219 h 904"/>
                <a:gd name="T98" fmla="*/ 594 w 2307"/>
                <a:gd name="T99" fmla="*/ 281 h 904"/>
                <a:gd name="T100" fmla="*/ 477 w 2307"/>
                <a:gd name="T101" fmla="*/ 263 h 904"/>
                <a:gd name="T102" fmla="*/ 388 w 2307"/>
                <a:gd name="T103" fmla="*/ 289 h 904"/>
                <a:gd name="T104" fmla="*/ 323 w 2307"/>
                <a:gd name="T105" fmla="*/ 297 h 904"/>
                <a:gd name="T106" fmla="*/ 254 w 2307"/>
                <a:gd name="T107" fmla="*/ 306 h 904"/>
                <a:gd name="T108" fmla="*/ 236 w 2307"/>
                <a:gd name="T109" fmla="*/ 344 h 904"/>
                <a:gd name="T110" fmla="*/ 174 w 2307"/>
                <a:gd name="T111" fmla="*/ 389 h 904"/>
                <a:gd name="T112" fmla="*/ 136 w 2307"/>
                <a:gd name="T113" fmla="*/ 406 h 904"/>
                <a:gd name="T114" fmla="*/ 93 w 2307"/>
                <a:gd name="T115" fmla="*/ 331 h 904"/>
                <a:gd name="T116" fmla="*/ 191 w 2307"/>
                <a:gd name="T117" fmla="*/ 334 h 904"/>
                <a:gd name="T118" fmla="*/ 132 w 2307"/>
                <a:gd name="T119" fmla="*/ 268 h 904"/>
                <a:gd name="T120" fmla="*/ 36 w 2307"/>
                <a:gd name="T121" fmla="*/ 348 h 904"/>
                <a:gd name="T122" fmla="*/ 57 w 2307"/>
                <a:gd name="T123" fmla="*/ 671 h 904"/>
                <a:gd name="T124" fmla="*/ 168 w 2307"/>
                <a:gd name="T125" fmla="*/ 856 h 9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307" h="904">
                  <a:moveTo>
                    <a:pt x="174" y="862"/>
                  </a:moveTo>
                  <a:lnTo>
                    <a:pt x="182" y="858"/>
                  </a:lnTo>
                  <a:lnTo>
                    <a:pt x="195" y="864"/>
                  </a:lnTo>
                  <a:lnTo>
                    <a:pt x="218" y="864"/>
                  </a:lnTo>
                  <a:lnTo>
                    <a:pt x="231" y="879"/>
                  </a:lnTo>
                  <a:lnTo>
                    <a:pt x="236" y="875"/>
                  </a:lnTo>
                  <a:lnTo>
                    <a:pt x="252" y="875"/>
                  </a:lnTo>
                  <a:lnTo>
                    <a:pt x="261" y="889"/>
                  </a:lnTo>
                  <a:lnTo>
                    <a:pt x="271" y="892"/>
                  </a:lnTo>
                  <a:lnTo>
                    <a:pt x="282" y="904"/>
                  </a:lnTo>
                  <a:lnTo>
                    <a:pt x="291" y="904"/>
                  </a:lnTo>
                  <a:lnTo>
                    <a:pt x="299" y="896"/>
                  </a:lnTo>
                  <a:lnTo>
                    <a:pt x="299" y="896"/>
                  </a:lnTo>
                  <a:lnTo>
                    <a:pt x="295" y="892"/>
                  </a:lnTo>
                  <a:lnTo>
                    <a:pt x="291" y="890"/>
                  </a:lnTo>
                  <a:lnTo>
                    <a:pt x="291" y="889"/>
                  </a:lnTo>
                  <a:lnTo>
                    <a:pt x="291" y="889"/>
                  </a:lnTo>
                  <a:lnTo>
                    <a:pt x="289" y="883"/>
                  </a:lnTo>
                  <a:lnTo>
                    <a:pt x="286" y="879"/>
                  </a:lnTo>
                  <a:lnTo>
                    <a:pt x="282" y="873"/>
                  </a:lnTo>
                  <a:lnTo>
                    <a:pt x="282" y="873"/>
                  </a:lnTo>
                  <a:lnTo>
                    <a:pt x="284" y="870"/>
                  </a:lnTo>
                  <a:lnTo>
                    <a:pt x="284" y="864"/>
                  </a:lnTo>
                  <a:lnTo>
                    <a:pt x="284" y="864"/>
                  </a:lnTo>
                  <a:lnTo>
                    <a:pt x="284" y="855"/>
                  </a:lnTo>
                  <a:lnTo>
                    <a:pt x="280" y="849"/>
                  </a:lnTo>
                  <a:lnTo>
                    <a:pt x="274" y="843"/>
                  </a:lnTo>
                  <a:lnTo>
                    <a:pt x="274" y="843"/>
                  </a:lnTo>
                  <a:lnTo>
                    <a:pt x="276" y="841"/>
                  </a:lnTo>
                  <a:lnTo>
                    <a:pt x="276" y="841"/>
                  </a:lnTo>
                  <a:lnTo>
                    <a:pt x="278" y="838"/>
                  </a:lnTo>
                  <a:lnTo>
                    <a:pt x="278" y="838"/>
                  </a:lnTo>
                  <a:lnTo>
                    <a:pt x="280" y="832"/>
                  </a:lnTo>
                  <a:lnTo>
                    <a:pt x="282" y="826"/>
                  </a:lnTo>
                  <a:lnTo>
                    <a:pt x="286" y="821"/>
                  </a:lnTo>
                  <a:lnTo>
                    <a:pt x="297" y="815"/>
                  </a:lnTo>
                  <a:lnTo>
                    <a:pt x="301" y="809"/>
                  </a:lnTo>
                  <a:lnTo>
                    <a:pt x="306" y="805"/>
                  </a:lnTo>
                  <a:lnTo>
                    <a:pt x="301" y="798"/>
                  </a:lnTo>
                  <a:lnTo>
                    <a:pt x="306" y="798"/>
                  </a:lnTo>
                  <a:lnTo>
                    <a:pt x="293" y="775"/>
                  </a:lnTo>
                  <a:lnTo>
                    <a:pt x="280" y="775"/>
                  </a:lnTo>
                  <a:lnTo>
                    <a:pt x="280" y="768"/>
                  </a:lnTo>
                  <a:lnTo>
                    <a:pt x="272" y="760"/>
                  </a:lnTo>
                  <a:lnTo>
                    <a:pt x="272" y="756"/>
                  </a:lnTo>
                  <a:lnTo>
                    <a:pt x="280" y="749"/>
                  </a:lnTo>
                  <a:lnTo>
                    <a:pt x="274" y="737"/>
                  </a:lnTo>
                  <a:lnTo>
                    <a:pt x="284" y="728"/>
                  </a:lnTo>
                  <a:lnTo>
                    <a:pt x="286" y="720"/>
                  </a:lnTo>
                  <a:lnTo>
                    <a:pt x="297" y="732"/>
                  </a:lnTo>
                  <a:lnTo>
                    <a:pt x="305" y="728"/>
                  </a:lnTo>
                  <a:lnTo>
                    <a:pt x="305" y="716"/>
                  </a:lnTo>
                  <a:lnTo>
                    <a:pt x="318" y="701"/>
                  </a:lnTo>
                  <a:lnTo>
                    <a:pt x="335" y="692"/>
                  </a:lnTo>
                  <a:lnTo>
                    <a:pt x="339" y="698"/>
                  </a:lnTo>
                  <a:lnTo>
                    <a:pt x="346" y="698"/>
                  </a:lnTo>
                  <a:lnTo>
                    <a:pt x="352" y="692"/>
                  </a:lnTo>
                  <a:lnTo>
                    <a:pt x="359" y="701"/>
                  </a:lnTo>
                  <a:lnTo>
                    <a:pt x="369" y="698"/>
                  </a:lnTo>
                  <a:lnTo>
                    <a:pt x="382" y="709"/>
                  </a:lnTo>
                  <a:lnTo>
                    <a:pt x="386" y="720"/>
                  </a:lnTo>
                  <a:lnTo>
                    <a:pt x="388" y="716"/>
                  </a:lnTo>
                  <a:lnTo>
                    <a:pt x="392" y="711"/>
                  </a:lnTo>
                  <a:lnTo>
                    <a:pt x="403" y="716"/>
                  </a:lnTo>
                  <a:lnTo>
                    <a:pt x="403" y="716"/>
                  </a:lnTo>
                  <a:lnTo>
                    <a:pt x="407" y="711"/>
                  </a:lnTo>
                  <a:lnTo>
                    <a:pt x="410" y="707"/>
                  </a:lnTo>
                  <a:lnTo>
                    <a:pt x="412" y="707"/>
                  </a:lnTo>
                  <a:lnTo>
                    <a:pt x="412" y="707"/>
                  </a:lnTo>
                  <a:lnTo>
                    <a:pt x="412" y="707"/>
                  </a:lnTo>
                  <a:lnTo>
                    <a:pt x="428" y="707"/>
                  </a:lnTo>
                  <a:lnTo>
                    <a:pt x="428" y="707"/>
                  </a:lnTo>
                  <a:lnTo>
                    <a:pt x="428" y="711"/>
                  </a:lnTo>
                  <a:lnTo>
                    <a:pt x="429" y="711"/>
                  </a:lnTo>
                  <a:lnTo>
                    <a:pt x="429" y="711"/>
                  </a:lnTo>
                  <a:lnTo>
                    <a:pt x="429" y="711"/>
                  </a:lnTo>
                  <a:lnTo>
                    <a:pt x="433" y="709"/>
                  </a:lnTo>
                  <a:lnTo>
                    <a:pt x="435" y="707"/>
                  </a:lnTo>
                  <a:lnTo>
                    <a:pt x="441" y="707"/>
                  </a:lnTo>
                  <a:lnTo>
                    <a:pt x="448" y="716"/>
                  </a:lnTo>
                  <a:lnTo>
                    <a:pt x="460" y="718"/>
                  </a:lnTo>
                  <a:lnTo>
                    <a:pt x="465" y="713"/>
                  </a:lnTo>
                  <a:lnTo>
                    <a:pt x="473" y="716"/>
                  </a:lnTo>
                  <a:lnTo>
                    <a:pt x="486" y="713"/>
                  </a:lnTo>
                  <a:lnTo>
                    <a:pt x="488" y="705"/>
                  </a:lnTo>
                  <a:lnTo>
                    <a:pt x="473" y="698"/>
                  </a:lnTo>
                  <a:lnTo>
                    <a:pt x="471" y="688"/>
                  </a:lnTo>
                  <a:lnTo>
                    <a:pt x="482" y="684"/>
                  </a:lnTo>
                  <a:lnTo>
                    <a:pt x="479" y="671"/>
                  </a:lnTo>
                  <a:lnTo>
                    <a:pt x="492" y="665"/>
                  </a:lnTo>
                  <a:lnTo>
                    <a:pt x="484" y="658"/>
                  </a:lnTo>
                  <a:lnTo>
                    <a:pt x="484" y="643"/>
                  </a:lnTo>
                  <a:lnTo>
                    <a:pt x="503" y="646"/>
                  </a:lnTo>
                  <a:lnTo>
                    <a:pt x="601" y="612"/>
                  </a:lnTo>
                  <a:lnTo>
                    <a:pt x="613" y="618"/>
                  </a:lnTo>
                  <a:lnTo>
                    <a:pt x="624" y="618"/>
                  </a:lnTo>
                  <a:lnTo>
                    <a:pt x="626" y="637"/>
                  </a:lnTo>
                  <a:lnTo>
                    <a:pt x="626" y="637"/>
                  </a:lnTo>
                  <a:lnTo>
                    <a:pt x="643" y="637"/>
                  </a:lnTo>
                  <a:lnTo>
                    <a:pt x="643" y="645"/>
                  </a:lnTo>
                  <a:lnTo>
                    <a:pt x="651" y="637"/>
                  </a:lnTo>
                  <a:lnTo>
                    <a:pt x="660" y="643"/>
                  </a:lnTo>
                  <a:lnTo>
                    <a:pt x="656" y="658"/>
                  </a:lnTo>
                  <a:lnTo>
                    <a:pt x="668" y="658"/>
                  </a:lnTo>
                  <a:lnTo>
                    <a:pt x="700" y="637"/>
                  </a:lnTo>
                  <a:lnTo>
                    <a:pt x="706" y="637"/>
                  </a:lnTo>
                  <a:lnTo>
                    <a:pt x="704" y="648"/>
                  </a:lnTo>
                  <a:lnTo>
                    <a:pt x="723" y="664"/>
                  </a:lnTo>
                  <a:lnTo>
                    <a:pt x="751" y="715"/>
                  </a:lnTo>
                  <a:lnTo>
                    <a:pt x="757" y="711"/>
                  </a:lnTo>
                  <a:lnTo>
                    <a:pt x="758" y="701"/>
                  </a:lnTo>
                  <a:lnTo>
                    <a:pt x="770" y="715"/>
                  </a:lnTo>
                  <a:lnTo>
                    <a:pt x="779" y="715"/>
                  </a:lnTo>
                  <a:lnTo>
                    <a:pt x="789" y="713"/>
                  </a:lnTo>
                  <a:lnTo>
                    <a:pt x="798" y="709"/>
                  </a:lnTo>
                  <a:lnTo>
                    <a:pt x="806" y="718"/>
                  </a:lnTo>
                  <a:lnTo>
                    <a:pt x="811" y="728"/>
                  </a:lnTo>
                  <a:lnTo>
                    <a:pt x="817" y="728"/>
                  </a:lnTo>
                  <a:lnTo>
                    <a:pt x="817" y="737"/>
                  </a:lnTo>
                  <a:lnTo>
                    <a:pt x="827" y="743"/>
                  </a:lnTo>
                  <a:lnTo>
                    <a:pt x="838" y="743"/>
                  </a:lnTo>
                  <a:lnTo>
                    <a:pt x="842" y="737"/>
                  </a:lnTo>
                  <a:lnTo>
                    <a:pt x="851" y="747"/>
                  </a:lnTo>
                  <a:lnTo>
                    <a:pt x="855" y="752"/>
                  </a:lnTo>
                  <a:lnTo>
                    <a:pt x="862" y="743"/>
                  </a:lnTo>
                  <a:lnTo>
                    <a:pt x="876" y="739"/>
                  </a:lnTo>
                  <a:lnTo>
                    <a:pt x="887" y="728"/>
                  </a:lnTo>
                  <a:lnTo>
                    <a:pt x="887" y="728"/>
                  </a:lnTo>
                  <a:lnTo>
                    <a:pt x="893" y="724"/>
                  </a:lnTo>
                  <a:lnTo>
                    <a:pt x="898" y="722"/>
                  </a:lnTo>
                  <a:lnTo>
                    <a:pt x="900" y="720"/>
                  </a:lnTo>
                  <a:lnTo>
                    <a:pt x="912" y="716"/>
                  </a:lnTo>
                  <a:lnTo>
                    <a:pt x="919" y="716"/>
                  </a:lnTo>
                  <a:lnTo>
                    <a:pt x="925" y="715"/>
                  </a:lnTo>
                  <a:lnTo>
                    <a:pt x="942" y="722"/>
                  </a:lnTo>
                  <a:lnTo>
                    <a:pt x="944" y="730"/>
                  </a:lnTo>
                  <a:lnTo>
                    <a:pt x="957" y="734"/>
                  </a:lnTo>
                  <a:lnTo>
                    <a:pt x="974" y="735"/>
                  </a:lnTo>
                  <a:lnTo>
                    <a:pt x="987" y="732"/>
                  </a:lnTo>
                  <a:lnTo>
                    <a:pt x="991" y="722"/>
                  </a:lnTo>
                  <a:lnTo>
                    <a:pt x="985" y="709"/>
                  </a:lnTo>
                  <a:lnTo>
                    <a:pt x="999" y="686"/>
                  </a:lnTo>
                  <a:lnTo>
                    <a:pt x="1044" y="703"/>
                  </a:lnTo>
                  <a:lnTo>
                    <a:pt x="1052" y="720"/>
                  </a:lnTo>
                  <a:lnTo>
                    <a:pt x="1052" y="720"/>
                  </a:lnTo>
                  <a:lnTo>
                    <a:pt x="1059" y="724"/>
                  </a:lnTo>
                  <a:lnTo>
                    <a:pt x="1067" y="726"/>
                  </a:lnTo>
                  <a:lnTo>
                    <a:pt x="1071" y="728"/>
                  </a:lnTo>
                  <a:lnTo>
                    <a:pt x="1088" y="722"/>
                  </a:lnTo>
                  <a:lnTo>
                    <a:pt x="1106" y="724"/>
                  </a:lnTo>
                  <a:lnTo>
                    <a:pt x="1127" y="734"/>
                  </a:lnTo>
                  <a:lnTo>
                    <a:pt x="1137" y="745"/>
                  </a:lnTo>
                  <a:lnTo>
                    <a:pt x="1137" y="745"/>
                  </a:lnTo>
                  <a:lnTo>
                    <a:pt x="1165" y="749"/>
                  </a:lnTo>
                  <a:lnTo>
                    <a:pt x="1165" y="749"/>
                  </a:lnTo>
                  <a:lnTo>
                    <a:pt x="1176" y="745"/>
                  </a:lnTo>
                  <a:lnTo>
                    <a:pt x="1186" y="743"/>
                  </a:lnTo>
                  <a:lnTo>
                    <a:pt x="1197" y="743"/>
                  </a:lnTo>
                  <a:lnTo>
                    <a:pt x="1197" y="743"/>
                  </a:lnTo>
                  <a:lnTo>
                    <a:pt x="1212" y="726"/>
                  </a:lnTo>
                  <a:lnTo>
                    <a:pt x="1229" y="728"/>
                  </a:lnTo>
                  <a:lnTo>
                    <a:pt x="1233" y="734"/>
                  </a:lnTo>
                  <a:lnTo>
                    <a:pt x="1250" y="734"/>
                  </a:lnTo>
                  <a:lnTo>
                    <a:pt x="1271" y="743"/>
                  </a:lnTo>
                  <a:lnTo>
                    <a:pt x="1282" y="734"/>
                  </a:lnTo>
                  <a:lnTo>
                    <a:pt x="1290" y="734"/>
                  </a:lnTo>
                  <a:lnTo>
                    <a:pt x="1290" y="726"/>
                  </a:lnTo>
                  <a:lnTo>
                    <a:pt x="1290" y="722"/>
                  </a:lnTo>
                  <a:lnTo>
                    <a:pt x="1303" y="694"/>
                  </a:lnTo>
                  <a:lnTo>
                    <a:pt x="1313" y="686"/>
                  </a:lnTo>
                  <a:lnTo>
                    <a:pt x="1313" y="679"/>
                  </a:lnTo>
                  <a:lnTo>
                    <a:pt x="1303" y="673"/>
                  </a:lnTo>
                  <a:lnTo>
                    <a:pt x="1311" y="664"/>
                  </a:lnTo>
                  <a:lnTo>
                    <a:pt x="1332" y="658"/>
                  </a:lnTo>
                  <a:lnTo>
                    <a:pt x="1354" y="658"/>
                  </a:lnTo>
                  <a:lnTo>
                    <a:pt x="1366" y="665"/>
                  </a:lnTo>
                  <a:lnTo>
                    <a:pt x="1377" y="664"/>
                  </a:lnTo>
                  <a:lnTo>
                    <a:pt x="1386" y="671"/>
                  </a:lnTo>
                  <a:lnTo>
                    <a:pt x="1398" y="701"/>
                  </a:lnTo>
                  <a:lnTo>
                    <a:pt x="1407" y="724"/>
                  </a:lnTo>
                  <a:lnTo>
                    <a:pt x="1409" y="739"/>
                  </a:lnTo>
                  <a:lnTo>
                    <a:pt x="1420" y="743"/>
                  </a:lnTo>
                  <a:lnTo>
                    <a:pt x="1430" y="743"/>
                  </a:lnTo>
                  <a:lnTo>
                    <a:pt x="1441" y="749"/>
                  </a:lnTo>
                  <a:lnTo>
                    <a:pt x="1451" y="760"/>
                  </a:lnTo>
                  <a:lnTo>
                    <a:pt x="1458" y="779"/>
                  </a:lnTo>
                  <a:lnTo>
                    <a:pt x="1468" y="783"/>
                  </a:lnTo>
                  <a:lnTo>
                    <a:pt x="1477" y="783"/>
                  </a:lnTo>
                  <a:lnTo>
                    <a:pt x="1483" y="775"/>
                  </a:lnTo>
                  <a:lnTo>
                    <a:pt x="1496" y="771"/>
                  </a:lnTo>
                  <a:lnTo>
                    <a:pt x="1505" y="768"/>
                  </a:lnTo>
                  <a:lnTo>
                    <a:pt x="1509" y="783"/>
                  </a:lnTo>
                  <a:lnTo>
                    <a:pt x="1504" y="788"/>
                  </a:lnTo>
                  <a:lnTo>
                    <a:pt x="1488" y="826"/>
                  </a:lnTo>
                  <a:lnTo>
                    <a:pt x="1488" y="834"/>
                  </a:lnTo>
                  <a:lnTo>
                    <a:pt x="1468" y="834"/>
                  </a:lnTo>
                  <a:lnTo>
                    <a:pt x="1458" y="839"/>
                  </a:lnTo>
                  <a:lnTo>
                    <a:pt x="1458" y="872"/>
                  </a:lnTo>
                  <a:lnTo>
                    <a:pt x="1453" y="879"/>
                  </a:lnTo>
                  <a:lnTo>
                    <a:pt x="1453" y="883"/>
                  </a:lnTo>
                  <a:lnTo>
                    <a:pt x="1464" y="877"/>
                  </a:lnTo>
                  <a:lnTo>
                    <a:pt x="1473" y="872"/>
                  </a:lnTo>
                  <a:lnTo>
                    <a:pt x="1481" y="877"/>
                  </a:lnTo>
                  <a:lnTo>
                    <a:pt x="1490" y="881"/>
                  </a:lnTo>
                  <a:lnTo>
                    <a:pt x="1500" y="877"/>
                  </a:lnTo>
                  <a:lnTo>
                    <a:pt x="1507" y="868"/>
                  </a:lnTo>
                  <a:lnTo>
                    <a:pt x="1521" y="860"/>
                  </a:lnTo>
                  <a:lnTo>
                    <a:pt x="1528" y="851"/>
                  </a:lnTo>
                  <a:lnTo>
                    <a:pt x="1547" y="828"/>
                  </a:lnTo>
                  <a:lnTo>
                    <a:pt x="1557" y="811"/>
                  </a:lnTo>
                  <a:lnTo>
                    <a:pt x="1570" y="786"/>
                  </a:lnTo>
                  <a:lnTo>
                    <a:pt x="1581" y="775"/>
                  </a:lnTo>
                  <a:lnTo>
                    <a:pt x="1587" y="768"/>
                  </a:lnTo>
                  <a:lnTo>
                    <a:pt x="1592" y="749"/>
                  </a:lnTo>
                  <a:lnTo>
                    <a:pt x="1594" y="734"/>
                  </a:lnTo>
                  <a:lnTo>
                    <a:pt x="1594" y="716"/>
                  </a:lnTo>
                  <a:lnTo>
                    <a:pt x="1598" y="703"/>
                  </a:lnTo>
                  <a:lnTo>
                    <a:pt x="1604" y="692"/>
                  </a:lnTo>
                  <a:lnTo>
                    <a:pt x="1604" y="686"/>
                  </a:lnTo>
                  <a:lnTo>
                    <a:pt x="1604" y="673"/>
                  </a:lnTo>
                  <a:lnTo>
                    <a:pt x="1600" y="669"/>
                  </a:lnTo>
                  <a:lnTo>
                    <a:pt x="1606" y="669"/>
                  </a:lnTo>
                  <a:lnTo>
                    <a:pt x="1604" y="660"/>
                  </a:lnTo>
                  <a:lnTo>
                    <a:pt x="1587" y="641"/>
                  </a:lnTo>
                  <a:lnTo>
                    <a:pt x="1570" y="639"/>
                  </a:lnTo>
                  <a:lnTo>
                    <a:pt x="1566" y="645"/>
                  </a:lnTo>
                  <a:lnTo>
                    <a:pt x="1562" y="648"/>
                  </a:lnTo>
                  <a:lnTo>
                    <a:pt x="1562" y="654"/>
                  </a:lnTo>
                  <a:lnTo>
                    <a:pt x="1551" y="654"/>
                  </a:lnTo>
                  <a:lnTo>
                    <a:pt x="1551" y="648"/>
                  </a:lnTo>
                  <a:lnTo>
                    <a:pt x="1551" y="648"/>
                  </a:lnTo>
                  <a:lnTo>
                    <a:pt x="1551" y="646"/>
                  </a:lnTo>
                  <a:lnTo>
                    <a:pt x="1551" y="645"/>
                  </a:lnTo>
                  <a:lnTo>
                    <a:pt x="1551" y="643"/>
                  </a:lnTo>
                  <a:lnTo>
                    <a:pt x="1551" y="643"/>
                  </a:lnTo>
                  <a:lnTo>
                    <a:pt x="1553" y="641"/>
                  </a:lnTo>
                  <a:lnTo>
                    <a:pt x="1553" y="639"/>
                  </a:lnTo>
                  <a:lnTo>
                    <a:pt x="1553" y="637"/>
                  </a:lnTo>
                  <a:lnTo>
                    <a:pt x="1547" y="643"/>
                  </a:lnTo>
                  <a:lnTo>
                    <a:pt x="1543" y="648"/>
                  </a:lnTo>
                  <a:lnTo>
                    <a:pt x="1540" y="648"/>
                  </a:lnTo>
                  <a:lnTo>
                    <a:pt x="1541" y="633"/>
                  </a:lnTo>
                  <a:lnTo>
                    <a:pt x="1541" y="633"/>
                  </a:lnTo>
                  <a:lnTo>
                    <a:pt x="1530" y="631"/>
                  </a:lnTo>
                  <a:lnTo>
                    <a:pt x="1523" y="629"/>
                  </a:lnTo>
                  <a:lnTo>
                    <a:pt x="1521" y="629"/>
                  </a:lnTo>
                  <a:lnTo>
                    <a:pt x="1519" y="629"/>
                  </a:lnTo>
                  <a:lnTo>
                    <a:pt x="1519" y="629"/>
                  </a:lnTo>
                  <a:lnTo>
                    <a:pt x="1519" y="622"/>
                  </a:lnTo>
                  <a:lnTo>
                    <a:pt x="1558" y="594"/>
                  </a:lnTo>
                  <a:lnTo>
                    <a:pt x="1562" y="588"/>
                  </a:lnTo>
                  <a:lnTo>
                    <a:pt x="1585" y="561"/>
                  </a:lnTo>
                  <a:lnTo>
                    <a:pt x="1594" y="561"/>
                  </a:lnTo>
                  <a:lnTo>
                    <a:pt x="1596" y="550"/>
                  </a:lnTo>
                  <a:lnTo>
                    <a:pt x="1610" y="541"/>
                  </a:lnTo>
                  <a:lnTo>
                    <a:pt x="1623" y="525"/>
                  </a:lnTo>
                  <a:lnTo>
                    <a:pt x="1668" y="525"/>
                  </a:lnTo>
                  <a:lnTo>
                    <a:pt x="1674" y="529"/>
                  </a:lnTo>
                  <a:lnTo>
                    <a:pt x="1678" y="529"/>
                  </a:lnTo>
                  <a:lnTo>
                    <a:pt x="1679" y="522"/>
                  </a:lnTo>
                  <a:lnTo>
                    <a:pt x="1691" y="524"/>
                  </a:lnTo>
                  <a:lnTo>
                    <a:pt x="1706" y="524"/>
                  </a:lnTo>
                  <a:lnTo>
                    <a:pt x="1706" y="524"/>
                  </a:lnTo>
                  <a:lnTo>
                    <a:pt x="1712" y="524"/>
                  </a:lnTo>
                  <a:lnTo>
                    <a:pt x="1712" y="524"/>
                  </a:lnTo>
                  <a:lnTo>
                    <a:pt x="1715" y="524"/>
                  </a:lnTo>
                  <a:lnTo>
                    <a:pt x="1717" y="522"/>
                  </a:lnTo>
                  <a:lnTo>
                    <a:pt x="1721" y="518"/>
                  </a:lnTo>
                  <a:lnTo>
                    <a:pt x="1729" y="514"/>
                  </a:lnTo>
                  <a:lnTo>
                    <a:pt x="1734" y="518"/>
                  </a:lnTo>
                  <a:lnTo>
                    <a:pt x="1742" y="518"/>
                  </a:lnTo>
                  <a:lnTo>
                    <a:pt x="1753" y="522"/>
                  </a:lnTo>
                  <a:lnTo>
                    <a:pt x="1759" y="527"/>
                  </a:lnTo>
                  <a:lnTo>
                    <a:pt x="1748" y="529"/>
                  </a:lnTo>
                  <a:lnTo>
                    <a:pt x="1748" y="535"/>
                  </a:lnTo>
                  <a:lnTo>
                    <a:pt x="1748" y="535"/>
                  </a:lnTo>
                  <a:lnTo>
                    <a:pt x="1753" y="535"/>
                  </a:lnTo>
                  <a:lnTo>
                    <a:pt x="1753" y="535"/>
                  </a:lnTo>
                  <a:lnTo>
                    <a:pt x="1763" y="535"/>
                  </a:lnTo>
                  <a:lnTo>
                    <a:pt x="1763" y="535"/>
                  </a:lnTo>
                  <a:lnTo>
                    <a:pt x="1766" y="535"/>
                  </a:lnTo>
                  <a:lnTo>
                    <a:pt x="1770" y="535"/>
                  </a:lnTo>
                  <a:lnTo>
                    <a:pt x="1772" y="535"/>
                  </a:lnTo>
                  <a:lnTo>
                    <a:pt x="1772" y="535"/>
                  </a:lnTo>
                  <a:lnTo>
                    <a:pt x="1778" y="527"/>
                  </a:lnTo>
                  <a:lnTo>
                    <a:pt x="1785" y="529"/>
                  </a:lnTo>
                  <a:lnTo>
                    <a:pt x="1785" y="529"/>
                  </a:lnTo>
                  <a:lnTo>
                    <a:pt x="1793" y="531"/>
                  </a:lnTo>
                  <a:lnTo>
                    <a:pt x="1797" y="531"/>
                  </a:lnTo>
                  <a:lnTo>
                    <a:pt x="1801" y="531"/>
                  </a:lnTo>
                  <a:lnTo>
                    <a:pt x="1801" y="529"/>
                  </a:lnTo>
                  <a:lnTo>
                    <a:pt x="1801" y="529"/>
                  </a:lnTo>
                  <a:lnTo>
                    <a:pt x="1804" y="527"/>
                  </a:lnTo>
                  <a:lnTo>
                    <a:pt x="1804" y="524"/>
                  </a:lnTo>
                  <a:lnTo>
                    <a:pt x="1804" y="520"/>
                  </a:lnTo>
                  <a:lnTo>
                    <a:pt x="1793" y="520"/>
                  </a:lnTo>
                  <a:lnTo>
                    <a:pt x="1793" y="520"/>
                  </a:lnTo>
                  <a:lnTo>
                    <a:pt x="1793" y="516"/>
                  </a:lnTo>
                  <a:lnTo>
                    <a:pt x="1793" y="512"/>
                  </a:lnTo>
                  <a:lnTo>
                    <a:pt x="1795" y="508"/>
                  </a:lnTo>
                  <a:lnTo>
                    <a:pt x="1795" y="508"/>
                  </a:lnTo>
                  <a:lnTo>
                    <a:pt x="1808" y="495"/>
                  </a:lnTo>
                  <a:lnTo>
                    <a:pt x="1808" y="495"/>
                  </a:lnTo>
                  <a:lnTo>
                    <a:pt x="1812" y="490"/>
                  </a:lnTo>
                  <a:lnTo>
                    <a:pt x="1819" y="486"/>
                  </a:lnTo>
                  <a:lnTo>
                    <a:pt x="1819" y="486"/>
                  </a:lnTo>
                  <a:lnTo>
                    <a:pt x="1821" y="484"/>
                  </a:lnTo>
                  <a:lnTo>
                    <a:pt x="1823" y="482"/>
                  </a:lnTo>
                  <a:lnTo>
                    <a:pt x="1823" y="480"/>
                  </a:lnTo>
                  <a:lnTo>
                    <a:pt x="1823" y="480"/>
                  </a:lnTo>
                  <a:lnTo>
                    <a:pt x="1823" y="476"/>
                  </a:lnTo>
                  <a:lnTo>
                    <a:pt x="1823" y="474"/>
                  </a:lnTo>
                  <a:lnTo>
                    <a:pt x="1823" y="472"/>
                  </a:lnTo>
                  <a:lnTo>
                    <a:pt x="1823" y="472"/>
                  </a:lnTo>
                  <a:lnTo>
                    <a:pt x="1825" y="472"/>
                  </a:lnTo>
                  <a:lnTo>
                    <a:pt x="1825" y="472"/>
                  </a:lnTo>
                  <a:lnTo>
                    <a:pt x="1827" y="472"/>
                  </a:lnTo>
                  <a:lnTo>
                    <a:pt x="1827" y="469"/>
                  </a:lnTo>
                  <a:lnTo>
                    <a:pt x="1827" y="469"/>
                  </a:lnTo>
                  <a:lnTo>
                    <a:pt x="1833" y="465"/>
                  </a:lnTo>
                  <a:lnTo>
                    <a:pt x="1835" y="463"/>
                  </a:lnTo>
                  <a:lnTo>
                    <a:pt x="1836" y="463"/>
                  </a:lnTo>
                  <a:lnTo>
                    <a:pt x="1836" y="463"/>
                  </a:lnTo>
                  <a:lnTo>
                    <a:pt x="1846" y="463"/>
                  </a:lnTo>
                  <a:lnTo>
                    <a:pt x="1846" y="463"/>
                  </a:lnTo>
                  <a:lnTo>
                    <a:pt x="1853" y="465"/>
                  </a:lnTo>
                  <a:lnTo>
                    <a:pt x="1857" y="465"/>
                  </a:lnTo>
                  <a:lnTo>
                    <a:pt x="1857" y="465"/>
                  </a:lnTo>
                  <a:lnTo>
                    <a:pt x="1859" y="465"/>
                  </a:lnTo>
                  <a:lnTo>
                    <a:pt x="1861" y="465"/>
                  </a:lnTo>
                  <a:lnTo>
                    <a:pt x="1865" y="465"/>
                  </a:lnTo>
                  <a:lnTo>
                    <a:pt x="1865" y="465"/>
                  </a:lnTo>
                  <a:lnTo>
                    <a:pt x="1865" y="465"/>
                  </a:lnTo>
                  <a:lnTo>
                    <a:pt x="1867" y="461"/>
                  </a:lnTo>
                  <a:lnTo>
                    <a:pt x="1867" y="461"/>
                  </a:lnTo>
                  <a:lnTo>
                    <a:pt x="1869" y="465"/>
                  </a:lnTo>
                  <a:lnTo>
                    <a:pt x="1870" y="467"/>
                  </a:lnTo>
                  <a:lnTo>
                    <a:pt x="1872" y="469"/>
                  </a:lnTo>
                  <a:lnTo>
                    <a:pt x="1872" y="467"/>
                  </a:lnTo>
                  <a:lnTo>
                    <a:pt x="1872" y="467"/>
                  </a:lnTo>
                  <a:lnTo>
                    <a:pt x="1874" y="465"/>
                  </a:lnTo>
                  <a:lnTo>
                    <a:pt x="1874" y="461"/>
                  </a:lnTo>
                  <a:lnTo>
                    <a:pt x="1874" y="461"/>
                  </a:lnTo>
                  <a:lnTo>
                    <a:pt x="1878" y="461"/>
                  </a:lnTo>
                  <a:lnTo>
                    <a:pt x="1878" y="461"/>
                  </a:lnTo>
                  <a:lnTo>
                    <a:pt x="1878" y="465"/>
                  </a:lnTo>
                  <a:lnTo>
                    <a:pt x="1878" y="465"/>
                  </a:lnTo>
                  <a:lnTo>
                    <a:pt x="1878" y="469"/>
                  </a:lnTo>
                  <a:lnTo>
                    <a:pt x="1878" y="469"/>
                  </a:lnTo>
                  <a:lnTo>
                    <a:pt x="1878" y="469"/>
                  </a:lnTo>
                  <a:lnTo>
                    <a:pt x="1876" y="472"/>
                  </a:lnTo>
                  <a:lnTo>
                    <a:pt x="1874" y="474"/>
                  </a:lnTo>
                  <a:lnTo>
                    <a:pt x="1872" y="476"/>
                  </a:lnTo>
                  <a:lnTo>
                    <a:pt x="1872" y="476"/>
                  </a:lnTo>
                  <a:lnTo>
                    <a:pt x="1876" y="480"/>
                  </a:lnTo>
                  <a:lnTo>
                    <a:pt x="1876" y="480"/>
                  </a:lnTo>
                  <a:lnTo>
                    <a:pt x="1878" y="484"/>
                  </a:lnTo>
                  <a:lnTo>
                    <a:pt x="1878" y="486"/>
                  </a:lnTo>
                  <a:lnTo>
                    <a:pt x="1878" y="486"/>
                  </a:lnTo>
                  <a:lnTo>
                    <a:pt x="1874" y="488"/>
                  </a:lnTo>
                  <a:lnTo>
                    <a:pt x="1874" y="490"/>
                  </a:lnTo>
                  <a:lnTo>
                    <a:pt x="1874" y="490"/>
                  </a:lnTo>
                  <a:lnTo>
                    <a:pt x="1874" y="490"/>
                  </a:lnTo>
                  <a:lnTo>
                    <a:pt x="1874" y="490"/>
                  </a:lnTo>
                  <a:lnTo>
                    <a:pt x="1878" y="490"/>
                  </a:lnTo>
                  <a:lnTo>
                    <a:pt x="1880" y="490"/>
                  </a:lnTo>
                  <a:lnTo>
                    <a:pt x="1882" y="491"/>
                  </a:lnTo>
                  <a:lnTo>
                    <a:pt x="1884" y="490"/>
                  </a:lnTo>
                  <a:lnTo>
                    <a:pt x="1884" y="490"/>
                  </a:lnTo>
                  <a:lnTo>
                    <a:pt x="1889" y="486"/>
                  </a:lnTo>
                  <a:lnTo>
                    <a:pt x="1889" y="486"/>
                  </a:lnTo>
                  <a:lnTo>
                    <a:pt x="1893" y="482"/>
                  </a:lnTo>
                  <a:lnTo>
                    <a:pt x="1897" y="474"/>
                  </a:lnTo>
                  <a:lnTo>
                    <a:pt x="1906" y="471"/>
                  </a:lnTo>
                  <a:lnTo>
                    <a:pt x="1914" y="471"/>
                  </a:lnTo>
                  <a:lnTo>
                    <a:pt x="1914" y="471"/>
                  </a:lnTo>
                  <a:lnTo>
                    <a:pt x="1916" y="469"/>
                  </a:lnTo>
                  <a:lnTo>
                    <a:pt x="1918" y="469"/>
                  </a:lnTo>
                  <a:lnTo>
                    <a:pt x="1920" y="465"/>
                  </a:lnTo>
                  <a:lnTo>
                    <a:pt x="1920" y="465"/>
                  </a:lnTo>
                  <a:lnTo>
                    <a:pt x="1920" y="455"/>
                  </a:lnTo>
                  <a:lnTo>
                    <a:pt x="1922" y="448"/>
                  </a:lnTo>
                  <a:lnTo>
                    <a:pt x="1927" y="444"/>
                  </a:lnTo>
                  <a:lnTo>
                    <a:pt x="1935" y="440"/>
                  </a:lnTo>
                  <a:lnTo>
                    <a:pt x="1935" y="440"/>
                  </a:lnTo>
                  <a:lnTo>
                    <a:pt x="1939" y="444"/>
                  </a:lnTo>
                  <a:lnTo>
                    <a:pt x="1944" y="444"/>
                  </a:lnTo>
                  <a:lnTo>
                    <a:pt x="1944" y="444"/>
                  </a:lnTo>
                  <a:lnTo>
                    <a:pt x="1948" y="444"/>
                  </a:lnTo>
                  <a:lnTo>
                    <a:pt x="1952" y="446"/>
                  </a:lnTo>
                  <a:lnTo>
                    <a:pt x="1942" y="446"/>
                  </a:lnTo>
                  <a:lnTo>
                    <a:pt x="1935" y="454"/>
                  </a:lnTo>
                  <a:lnTo>
                    <a:pt x="1935" y="454"/>
                  </a:lnTo>
                  <a:lnTo>
                    <a:pt x="1933" y="457"/>
                  </a:lnTo>
                  <a:lnTo>
                    <a:pt x="1931" y="459"/>
                  </a:lnTo>
                  <a:lnTo>
                    <a:pt x="1931" y="461"/>
                  </a:lnTo>
                  <a:lnTo>
                    <a:pt x="1931" y="461"/>
                  </a:lnTo>
                  <a:lnTo>
                    <a:pt x="1931" y="469"/>
                  </a:lnTo>
                  <a:lnTo>
                    <a:pt x="1931" y="469"/>
                  </a:lnTo>
                  <a:lnTo>
                    <a:pt x="1931" y="471"/>
                  </a:lnTo>
                  <a:lnTo>
                    <a:pt x="1931" y="474"/>
                  </a:lnTo>
                  <a:lnTo>
                    <a:pt x="1929" y="476"/>
                  </a:lnTo>
                  <a:lnTo>
                    <a:pt x="1929" y="476"/>
                  </a:lnTo>
                  <a:lnTo>
                    <a:pt x="1927" y="478"/>
                  </a:lnTo>
                  <a:lnTo>
                    <a:pt x="1927" y="482"/>
                  </a:lnTo>
                  <a:lnTo>
                    <a:pt x="1923" y="486"/>
                  </a:lnTo>
                  <a:lnTo>
                    <a:pt x="1923" y="486"/>
                  </a:lnTo>
                  <a:lnTo>
                    <a:pt x="1922" y="488"/>
                  </a:lnTo>
                  <a:lnTo>
                    <a:pt x="1922" y="490"/>
                  </a:lnTo>
                  <a:lnTo>
                    <a:pt x="1920" y="490"/>
                  </a:lnTo>
                  <a:lnTo>
                    <a:pt x="1920" y="490"/>
                  </a:lnTo>
                  <a:lnTo>
                    <a:pt x="1918" y="490"/>
                  </a:lnTo>
                  <a:lnTo>
                    <a:pt x="1916" y="490"/>
                  </a:lnTo>
                  <a:lnTo>
                    <a:pt x="1916" y="490"/>
                  </a:lnTo>
                  <a:lnTo>
                    <a:pt x="1912" y="490"/>
                  </a:lnTo>
                  <a:lnTo>
                    <a:pt x="1912" y="490"/>
                  </a:lnTo>
                  <a:lnTo>
                    <a:pt x="1912" y="493"/>
                  </a:lnTo>
                  <a:lnTo>
                    <a:pt x="1910" y="495"/>
                  </a:lnTo>
                  <a:lnTo>
                    <a:pt x="1908" y="497"/>
                  </a:lnTo>
                  <a:lnTo>
                    <a:pt x="1906" y="497"/>
                  </a:lnTo>
                  <a:lnTo>
                    <a:pt x="1906" y="497"/>
                  </a:lnTo>
                  <a:lnTo>
                    <a:pt x="1905" y="497"/>
                  </a:lnTo>
                  <a:lnTo>
                    <a:pt x="1901" y="499"/>
                  </a:lnTo>
                  <a:lnTo>
                    <a:pt x="1897" y="501"/>
                  </a:lnTo>
                  <a:lnTo>
                    <a:pt x="1895" y="505"/>
                  </a:lnTo>
                  <a:lnTo>
                    <a:pt x="1895" y="505"/>
                  </a:lnTo>
                  <a:lnTo>
                    <a:pt x="1895" y="505"/>
                  </a:lnTo>
                  <a:lnTo>
                    <a:pt x="1895" y="507"/>
                  </a:lnTo>
                  <a:lnTo>
                    <a:pt x="1893" y="508"/>
                  </a:lnTo>
                  <a:lnTo>
                    <a:pt x="1893" y="508"/>
                  </a:lnTo>
                  <a:lnTo>
                    <a:pt x="1888" y="514"/>
                  </a:lnTo>
                  <a:lnTo>
                    <a:pt x="1884" y="516"/>
                  </a:lnTo>
                  <a:lnTo>
                    <a:pt x="1882" y="518"/>
                  </a:lnTo>
                  <a:lnTo>
                    <a:pt x="1880" y="522"/>
                  </a:lnTo>
                  <a:lnTo>
                    <a:pt x="1874" y="527"/>
                  </a:lnTo>
                  <a:lnTo>
                    <a:pt x="1870" y="531"/>
                  </a:lnTo>
                  <a:lnTo>
                    <a:pt x="1870" y="531"/>
                  </a:lnTo>
                  <a:lnTo>
                    <a:pt x="1870" y="533"/>
                  </a:lnTo>
                  <a:lnTo>
                    <a:pt x="1870" y="535"/>
                  </a:lnTo>
                  <a:lnTo>
                    <a:pt x="1869" y="537"/>
                  </a:lnTo>
                  <a:lnTo>
                    <a:pt x="1869" y="537"/>
                  </a:lnTo>
                  <a:lnTo>
                    <a:pt x="1865" y="539"/>
                  </a:lnTo>
                  <a:lnTo>
                    <a:pt x="1865" y="541"/>
                  </a:lnTo>
                  <a:lnTo>
                    <a:pt x="1865" y="541"/>
                  </a:lnTo>
                  <a:lnTo>
                    <a:pt x="1865" y="541"/>
                  </a:lnTo>
                  <a:lnTo>
                    <a:pt x="1865" y="542"/>
                  </a:lnTo>
                  <a:lnTo>
                    <a:pt x="1861" y="544"/>
                  </a:lnTo>
                  <a:lnTo>
                    <a:pt x="1859" y="546"/>
                  </a:lnTo>
                  <a:lnTo>
                    <a:pt x="1859" y="546"/>
                  </a:lnTo>
                  <a:lnTo>
                    <a:pt x="1853" y="550"/>
                  </a:lnTo>
                  <a:lnTo>
                    <a:pt x="1853" y="550"/>
                  </a:lnTo>
                  <a:lnTo>
                    <a:pt x="1853" y="552"/>
                  </a:lnTo>
                  <a:lnTo>
                    <a:pt x="1850" y="550"/>
                  </a:lnTo>
                  <a:lnTo>
                    <a:pt x="1848" y="552"/>
                  </a:lnTo>
                  <a:lnTo>
                    <a:pt x="1848" y="552"/>
                  </a:lnTo>
                  <a:lnTo>
                    <a:pt x="1848" y="552"/>
                  </a:lnTo>
                  <a:lnTo>
                    <a:pt x="1842" y="558"/>
                  </a:lnTo>
                  <a:lnTo>
                    <a:pt x="1842" y="558"/>
                  </a:lnTo>
                  <a:lnTo>
                    <a:pt x="1840" y="559"/>
                  </a:lnTo>
                  <a:lnTo>
                    <a:pt x="1838" y="561"/>
                  </a:lnTo>
                  <a:lnTo>
                    <a:pt x="1835" y="561"/>
                  </a:lnTo>
                  <a:lnTo>
                    <a:pt x="1835" y="561"/>
                  </a:lnTo>
                  <a:lnTo>
                    <a:pt x="1827" y="561"/>
                  </a:lnTo>
                  <a:lnTo>
                    <a:pt x="1827" y="561"/>
                  </a:lnTo>
                  <a:lnTo>
                    <a:pt x="1827" y="569"/>
                  </a:lnTo>
                  <a:lnTo>
                    <a:pt x="1827" y="575"/>
                  </a:lnTo>
                  <a:lnTo>
                    <a:pt x="1827" y="575"/>
                  </a:lnTo>
                  <a:lnTo>
                    <a:pt x="1823" y="577"/>
                  </a:lnTo>
                  <a:lnTo>
                    <a:pt x="1821" y="578"/>
                  </a:lnTo>
                  <a:lnTo>
                    <a:pt x="1821" y="578"/>
                  </a:lnTo>
                  <a:lnTo>
                    <a:pt x="1816" y="584"/>
                  </a:lnTo>
                  <a:lnTo>
                    <a:pt x="1816" y="584"/>
                  </a:lnTo>
                  <a:lnTo>
                    <a:pt x="1812" y="588"/>
                  </a:lnTo>
                  <a:lnTo>
                    <a:pt x="1812" y="590"/>
                  </a:lnTo>
                  <a:lnTo>
                    <a:pt x="1812" y="592"/>
                  </a:lnTo>
                  <a:lnTo>
                    <a:pt x="1812" y="592"/>
                  </a:lnTo>
                  <a:lnTo>
                    <a:pt x="1812" y="599"/>
                  </a:lnTo>
                  <a:lnTo>
                    <a:pt x="1812" y="599"/>
                  </a:lnTo>
                  <a:lnTo>
                    <a:pt x="1812" y="605"/>
                  </a:lnTo>
                  <a:lnTo>
                    <a:pt x="1812" y="605"/>
                  </a:lnTo>
                  <a:lnTo>
                    <a:pt x="1812" y="607"/>
                  </a:lnTo>
                  <a:lnTo>
                    <a:pt x="1812" y="609"/>
                  </a:lnTo>
                  <a:lnTo>
                    <a:pt x="1810" y="611"/>
                  </a:lnTo>
                  <a:lnTo>
                    <a:pt x="1810" y="616"/>
                  </a:lnTo>
                  <a:lnTo>
                    <a:pt x="1810" y="616"/>
                  </a:lnTo>
                  <a:lnTo>
                    <a:pt x="1810" y="633"/>
                  </a:lnTo>
                  <a:lnTo>
                    <a:pt x="1810" y="633"/>
                  </a:lnTo>
                  <a:lnTo>
                    <a:pt x="1812" y="637"/>
                  </a:lnTo>
                  <a:lnTo>
                    <a:pt x="1812" y="639"/>
                  </a:lnTo>
                  <a:lnTo>
                    <a:pt x="1814" y="641"/>
                  </a:lnTo>
                  <a:lnTo>
                    <a:pt x="1814" y="641"/>
                  </a:lnTo>
                  <a:lnTo>
                    <a:pt x="1814" y="648"/>
                  </a:lnTo>
                  <a:lnTo>
                    <a:pt x="1814" y="648"/>
                  </a:lnTo>
                  <a:lnTo>
                    <a:pt x="1816" y="650"/>
                  </a:lnTo>
                  <a:lnTo>
                    <a:pt x="1816" y="654"/>
                  </a:lnTo>
                  <a:lnTo>
                    <a:pt x="1816" y="654"/>
                  </a:lnTo>
                  <a:lnTo>
                    <a:pt x="1816" y="664"/>
                  </a:lnTo>
                  <a:lnTo>
                    <a:pt x="1816" y="664"/>
                  </a:lnTo>
                  <a:lnTo>
                    <a:pt x="1816" y="667"/>
                  </a:lnTo>
                  <a:lnTo>
                    <a:pt x="1816" y="669"/>
                  </a:lnTo>
                  <a:lnTo>
                    <a:pt x="1816" y="673"/>
                  </a:lnTo>
                  <a:lnTo>
                    <a:pt x="1816" y="673"/>
                  </a:lnTo>
                  <a:lnTo>
                    <a:pt x="1821" y="675"/>
                  </a:lnTo>
                  <a:lnTo>
                    <a:pt x="1821" y="677"/>
                  </a:lnTo>
                  <a:lnTo>
                    <a:pt x="1821" y="677"/>
                  </a:lnTo>
                  <a:lnTo>
                    <a:pt x="1821" y="677"/>
                  </a:lnTo>
                  <a:lnTo>
                    <a:pt x="1821" y="677"/>
                  </a:lnTo>
                  <a:lnTo>
                    <a:pt x="1819" y="679"/>
                  </a:lnTo>
                  <a:lnTo>
                    <a:pt x="1821" y="681"/>
                  </a:lnTo>
                  <a:lnTo>
                    <a:pt x="1821" y="684"/>
                  </a:lnTo>
                  <a:lnTo>
                    <a:pt x="1821" y="692"/>
                  </a:lnTo>
                  <a:lnTo>
                    <a:pt x="1821" y="692"/>
                  </a:lnTo>
                  <a:lnTo>
                    <a:pt x="1821" y="699"/>
                  </a:lnTo>
                  <a:lnTo>
                    <a:pt x="1821" y="699"/>
                  </a:lnTo>
                  <a:lnTo>
                    <a:pt x="1821" y="701"/>
                  </a:lnTo>
                  <a:lnTo>
                    <a:pt x="1823" y="703"/>
                  </a:lnTo>
                  <a:lnTo>
                    <a:pt x="1823" y="707"/>
                  </a:lnTo>
                  <a:lnTo>
                    <a:pt x="1823" y="713"/>
                  </a:lnTo>
                  <a:lnTo>
                    <a:pt x="1823" y="713"/>
                  </a:lnTo>
                  <a:lnTo>
                    <a:pt x="1827" y="716"/>
                  </a:lnTo>
                  <a:lnTo>
                    <a:pt x="1827" y="718"/>
                  </a:lnTo>
                  <a:lnTo>
                    <a:pt x="1827" y="718"/>
                  </a:lnTo>
                  <a:lnTo>
                    <a:pt x="1827" y="716"/>
                  </a:lnTo>
                  <a:lnTo>
                    <a:pt x="1827" y="716"/>
                  </a:lnTo>
                  <a:lnTo>
                    <a:pt x="1827" y="715"/>
                  </a:lnTo>
                  <a:lnTo>
                    <a:pt x="1829" y="713"/>
                  </a:lnTo>
                  <a:lnTo>
                    <a:pt x="1833" y="709"/>
                  </a:lnTo>
                  <a:lnTo>
                    <a:pt x="1833" y="709"/>
                  </a:lnTo>
                  <a:lnTo>
                    <a:pt x="1836" y="705"/>
                  </a:lnTo>
                  <a:lnTo>
                    <a:pt x="1836" y="705"/>
                  </a:lnTo>
                  <a:lnTo>
                    <a:pt x="1842" y="699"/>
                  </a:lnTo>
                  <a:lnTo>
                    <a:pt x="1842" y="699"/>
                  </a:lnTo>
                  <a:lnTo>
                    <a:pt x="1848" y="692"/>
                  </a:lnTo>
                  <a:lnTo>
                    <a:pt x="1848" y="692"/>
                  </a:lnTo>
                  <a:lnTo>
                    <a:pt x="1853" y="684"/>
                  </a:lnTo>
                  <a:lnTo>
                    <a:pt x="1853" y="675"/>
                  </a:lnTo>
                  <a:lnTo>
                    <a:pt x="1853" y="669"/>
                  </a:lnTo>
                  <a:lnTo>
                    <a:pt x="1853" y="669"/>
                  </a:lnTo>
                  <a:lnTo>
                    <a:pt x="1855" y="667"/>
                  </a:lnTo>
                  <a:lnTo>
                    <a:pt x="1857" y="665"/>
                  </a:lnTo>
                  <a:lnTo>
                    <a:pt x="1859" y="665"/>
                  </a:lnTo>
                  <a:lnTo>
                    <a:pt x="1859" y="665"/>
                  </a:lnTo>
                  <a:lnTo>
                    <a:pt x="1865" y="665"/>
                  </a:lnTo>
                  <a:lnTo>
                    <a:pt x="1865" y="665"/>
                  </a:lnTo>
                  <a:lnTo>
                    <a:pt x="1872" y="665"/>
                  </a:lnTo>
                  <a:lnTo>
                    <a:pt x="1872" y="665"/>
                  </a:lnTo>
                  <a:lnTo>
                    <a:pt x="1874" y="667"/>
                  </a:lnTo>
                  <a:lnTo>
                    <a:pt x="1874" y="665"/>
                  </a:lnTo>
                  <a:lnTo>
                    <a:pt x="1874" y="662"/>
                  </a:lnTo>
                  <a:lnTo>
                    <a:pt x="1874" y="662"/>
                  </a:lnTo>
                  <a:lnTo>
                    <a:pt x="1874" y="650"/>
                  </a:lnTo>
                  <a:lnTo>
                    <a:pt x="1874" y="650"/>
                  </a:lnTo>
                  <a:lnTo>
                    <a:pt x="1874" y="645"/>
                  </a:lnTo>
                  <a:lnTo>
                    <a:pt x="1874" y="645"/>
                  </a:lnTo>
                  <a:lnTo>
                    <a:pt x="1878" y="643"/>
                  </a:lnTo>
                  <a:lnTo>
                    <a:pt x="1882" y="639"/>
                  </a:lnTo>
                  <a:lnTo>
                    <a:pt x="1882" y="639"/>
                  </a:lnTo>
                  <a:lnTo>
                    <a:pt x="1884" y="637"/>
                  </a:lnTo>
                  <a:lnTo>
                    <a:pt x="1886" y="635"/>
                  </a:lnTo>
                  <a:lnTo>
                    <a:pt x="1889" y="635"/>
                  </a:lnTo>
                  <a:lnTo>
                    <a:pt x="1901" y="639"/>
                  </a:lnTo>
                  <a:lnTo>
                    <a:pt x="1901" y="639"/>
                  </a:lnTo>
                  <a:lnTo>
                    <a:pt x="1903" y="637"/>
                  </a:lnTo>
                  <a:lnTo>
                    <a:pt x="1905" y="637"/>
                  </a:lnTo>
                  <a:lnTo>
                    <a:pt x="1905" y="635"/>
                  </a:lnTo>
                  <a:lnTo>
                    <a:pt x="1905" y="635"/>
                  </a:lnTo>
                  <a:lnTo>
                    <a:pt x="1905" y="629"/>
                  </a:lnTo>
                  <a:lnTo>
                    <a:pt x="1905" y="628"/>
                  </a:lnTo>
                  <a:lnTo>
                    <a:pt x="1905" y="626"/>
                  </a:lnTo>
                  <a:lnTo>
                    <a:pt x="1905" y="626"/>
                  </a:lnTo>
                  <a:lnTo>
                    <a:pt x="1901" y="620"/>
                  </a:lnTo>
                  <a:lnTo>
                    <a:pt x="1899" y="614"/>
                  </a:lnTo>
                  <a:lnTo>
                    <a:pt x="1899" y="614"/>
                  </a:lnTo>
                  <a:lnTo>
                    <a:pt x="1899" y="612"/>
                  </a:lnTo>
                  <a:lnTo>
                    <a:pt x="1901" y="609"/>
                  </a:lnTo>
                  <a:lnTo>
                    <a:pt x="1901" y="609"/>
                  </a:lnTo>
                  <a:lnTo>
                    <a:pt x="1905" y="605"/>
                  </a:lnTo>
                  <a:lnTo>
                    <a:pt x="1905" y="603"/>
                  </a:lnTo>
                  <a:lnTo>
                    <a:pt x="1903" y="603"/>
                  </a:lnTo>
                  <a:lnTo>
                    <a:pt x="1901" y="603"/>
                  </a:lnTo>
                  <a:lnTo>
                    <a:pt x="1908" y="599"/>
                  </a:lnTo>
                  <a:lnTo>
                    <a:pt x="1908" y="594"/>
                  </a:lnTo>
                  <a:lnTo>
                    <a:pt x="1912" y="597"/>
                  </a:lnTo>
                  <a:lnTo>
                    <a:pt x="1920" y="601"/>
                  </a:lnTo>
                  <a:lnTo>
                    <a:pt x="1920" y="601"/>
                  </a:lnTo>
                  <a:lnTo>
                    <a:pt x="1920" y="601"/>
                  </a:lnTo>
                  <a:lnTo>
                    <a:pt x="1922" y="601"/>
                  </a:lnTo>
                  <a:lnTo>
                    <a:pt x="1922" y="597"/>
                  </a:lnTo>
                  <a:lnTo>
                    <a:pt x="1922" y="597"/>
                  </a:lnTo>
                  <a:lnTo>
                    <a:pt x="1922" y="590"/>
                  </a:lnTo>
                  <a:lnTo>
                    <a:pt x="1918" y="586"/>
                  </a:lnTo>
                  <a:lnTo>
                    <a:pt x="1912" y="584"/>
                  </a:lnTo>
                  <a:lnTo>
                    <a:pt x="1912" y="577"/>
                  </a:lnTo>
                  <a:lnTo>
                    <a:pt x="1914" y="571"/>
                  </a:lnTo>
                  <a:lnTo>
                    <a:pt x="1914" y="571"/>
                  </a:lnTo>
                  <a:lnTo>
                    <a:pt x="1916" y="569"/>
                  </a:lnTo>
                  <a:lnTo>
                    <a:pt x="1918" y="567"/>
                  </a:lnTo>
                  <a:lnTo>
                    <a:pt x="1918" y="567"/>
                  </a:lnTo>
                  <a:lnTo>
                    <a:pt x="1920" y="565"/>
                  </a:lnTo>
                  <a:lnTo>
                    <a:pt x="1920" y="563"/>
                  </a:lnTo>
                  <a:lnTo>
                    <a:pt x="1914" y="558"/>
                  </a:lnTo>
                  <a:lnTo>
                    <a:pt x="1914" y="558"/>
                  </a:lnTo>
                  <a:lnTo>
                    <a:pt x="1908" y="559"/>
                  </a:lnTo>
                  <a:lnTo>
                    <a:pt x="1906" y="561"/>
                  </a:lnTo>
                  <a:lnTo>
                    <a:pt x="1905" y="559"/>
                  </a:lnTo>
                  <a:lnTo>
                    <a:pt x="1905" y="559"/>
                  </a:lnTo>
                  <a:lnTo>
                    <a:pt x="1905" y="559"/>
                  </a:lnTo>
                  <a:lnTo>
                    <a:pt x="1905" y="558"/>
                  </a:lnTo>
                  <a:lnTo>
                    <a:pt x="1903" y="556"/>
                  </a:lnTo>
                  <a:lnTo>
                    <a:pt x="1903" y="554"/>
                  </a:lnTo>
                  <a:lnTo>
                    <a:pt x="1901" y="550"/>
                  </a:lnTo>
                  <a:lnTo>
                    <a:pt x="1901" y="550"/>
                  </a:lnTo>
                  <a:lnTo>
                    <a:pt x="1901" y="548"/>
                  </a:lnTo>
                  <a:lnTo>
                    <a:pt x="1901" y="546"/>
                  </a:lnTo>
                  <a:lnTo>
                    <a:pt x="1901" y="544"/>
                  </a:lnTo>
                  <a:lnTo>
                    <a:pt x="1905" y="544"/>
                  </a:lnTo>
                  <a:lnTo>
                    <a:pt x="1905" y="544"/>
                  </a:lnTo>
                  <a:lnTo>
                    <a:pt x="1906" y="544"/>
                  </a:lnTo>
                  <a:lnTo>
                    <a:pt x="1908" y="542"/>
                  </a:lnTo>
                  <a:lnTo>
                    <a:pt x="1910" y="541"/>
                  </a:lnTo>
                  <a:lnTo>
                    <a:pt x="1912" y="533"/>
                  </a:lnTo>
                  <a:lnTo>
                    <a:pt x="1912" y="533"/>
                  </a:lnTo>
                  <a:lnTo>
                    <a:pt x="1916" y="529"/>
                  </a:lnTo>
                  <a:lnTo>
                    <a:pt x="1918" y="527"/>
                  </a:lnTo>
                  <a:lnTo>
                    <a:pt x="1920" y="524"/>
                  </a:lnTo>
                  <a:lnTo>
                    <a:pt x="1920" y="524"/>
                  </a:lnTo>
                  <a:lnTo>
                    <a:pt x="1920" y="522"/>
                  </a:lnTo>
                  <a:lnTo>
                    <a:pt x="1920" y="522"/>
                  </a:lnTo>
                  <a:lnTo>
                    <a:pt x="1923" y="518"/>
                  </a:lnTo>
                  <a:lnTo>
                    <a:pt x="1923" y="518"/>
                  </a:lnTo>
                  <a:lnTo>
                    <a:pt x="1927" y="514"/>
                  </a:lnTo>
                  <a:lnTo>
                    <a:pt x="1927" y="510"/>
                  </a:lnTo>
                  <a:lnTo>
                    <a:pt x="1935" y="507"/>
                  </a:lnTo>
                  <a:lnTo>
                    <a:pt x="1935" y="507"/>
                  </a:lnTo>
                  <a:lnTo>
                    <a:pt x="1935" y="507"/>
                  </a:lnTo>
                  <a:lnTo>
                    <a:pt x="1939" y="507"/>
                  </a:lnTo>
                  <a:lnTo>
                    <a:pt x="1939" y="507"/>
                  </a:lnTo>
                  <a:lnTo>
                    <a:pt x="1944" y="507"/>
                  </a:lnTo>
                  <a:lnTo>
                    <a:pt x="1946" y="507"/>
                  </a:lnTo>
                  <a:lnTo>
                    <a:pt x="1948" y="507"/>
                  </a:lnTo>
                  <a:lnTo>
                    <a:pt x="1948" y="507"/>
                  </a:lnTo>
                  <a:lnTo>
                    <a:pt x="1954" y="501"/>
                  </a:lnTo>
                  <a:lnTo>
                    <a:pt x="1954" y="501"/>
                  </a:lnTo>
                  <a:lnTo>
                    <a:pt x="1957" y="497"/>
                  </a:lnTo>
                  <a:lnTo>
                    <a:pt x="1963" y="499"/>
                  </a:lnTo>
                  <a:lnTo>
                    <a:pt x="1963" y="499"/>
                  </a:lnTo>
                  <a:lnTo>
                    <a:pt x="1965" y="499"/>
                  </a:lnTo>
                  <a:lnTo>
                    <a:pt x="1965" y="501"/>
                  </a:lnTo>
                  <a:lnTo>
                    <a:pt x="1965" y="503"/>
                  </a:lnTo>
                  <a:lnTo>
                    <a:pt x="1965" y="503"/>
                  </a:lnTo>
                  <a:lnTo>
                    <a:pt x="1965" y="507"/>
                  </a:lnTo>
                  <a:lnTo>
                    <a:pt x="1963" y="510"/>
                  </a:lnTo>
                  <a:lnTo>
                    <a:pt x="1963" y="510"/>
                  </a:lnTo>
                  <a:lnTo>
                    <a:pt x="1963" y="512"/>
                  </a:lnTo>
                  <a:lnTo>
                    <a:pt x="1963" y="512"/>
                  </a:lnTo>
                  <a:lnTo>
                    <a:pt x="1965" y="512"/>
                  </a:lnTo>
                  <a:lnTo>
                    <a:pt x="1969" y="510"/>
                  </a:lnTo>
                  <a:lnTo>
                    <a:pt x="1969" y="510"/>
                  </a:lnTo>
                  <a:lnTo>
                    <a:pt x="1971" y="507"/>
                  </a:lnTo>
                  <a:lnTo>
                    <a:pt x="1975" y="505"/>
                  </a:lnTo>
                  <a:lnTo>
                    <a:pt x="1976" y="505"/>
                  </a:lnTo>
                  <a:lnTo>
                    <a:pt x="1978" y="503"/>
                  </a:lnTo>
                  <a:lnTo>
                    <a:pt x="1978" y="503"/>
                  </a:lnTo>
                  <a:lnTo>
                    <a:pt x="1978" y="501"/>
                  </a:lnTo>
                  <a:lnTo>
                    <a:pt x="1978" y="499"/>
                  </a:lnTo>
                  <a:lnTo>
                    <a:pt x="1980" y="499"/>
                  </a:lnTo>
                  <a:lnTo>
                    <a:pt x="1982" y="499"/>
                  </a:lnTo>
                  <a:lnTo>
                    <a:pt x="1982" y="499"/>
                  </a:lnTo>
                  <a:lnTo>
                    <a:pt x="1997" y="497"/>
                  </a:lnTo>
                  <a:lnTo>
                    <a:pt x="1997" y="497"/>
                  </a:lnTo>
                  <a:lnTo>
                    <a:pt x="2001" y="497"/>
                  </a:lnTo>
                  <a:lnTo>
                    <a:pt x="2001" y="497"/>
                  </a:lnTo>
                  <a:lnTo>
                    <a:pt x="2010" y="497"/>
                  </a:lnTo>
                  <a:lnTo>
                    <a:pt x="2010" y="497"/>
                  </a:lnTo>
                  <a:lnTo>
                    <a:pt x="2012" y="499"/>
                  </a:lnTo>
                  <a:lnTo>
                    <a:pt x="2014" y="499"/>
                  </a:lnTo>
                  <a:lnTo>
                    <a:pt x="2014" y="501"/>
                  </a:lnTo>
                  <a:lnTo>
                    <a:pt x="2014" y="501"/>
                  </a:lnTo>
                  <a:lnTo>
                    <a:pt x="2014" y="505"/>
                  </a:lnTo>
                  <a:lnTo>
                    <a:pt x="2014" y="507"/>
                  </a:lnTo>
                  <a:lnTo>
                    <a:pt x="2014" y="507"/>
                  </a:lnTo>
                  <a:lnTo>
                    <a:pt x="2014" y="507"/>
                  </a:lnTo>
                  <a:lnTo>
                    <a:pt x="2016" y="510"/>
                  </a:lnTo>
                  <a:lnTo>
                    <a:pt x="2020" y="510"/>
                  </a:lnTo>
                  <a:lnTo>
                    <a:pt x="2022" y="512"/>
                  </a:lnTo>
                  <a:lnTo>
                    <a:pt x="2022" y="510"/>
                  </a:lnTo>
                  <a:lnTo>
                    <a:pt x="2024" y="510"/>
                  </a:lnTo>
                  <a:lnTo>
                    <a:pt x="2024" y="510"/>
                  </a:lnTo>
                  <a:lnTo>
                    <a:pt x="2024" y="501"/>
                  </a:lnTo>
                  <a:lnTo>
                    <a:pt x="2024" y="501"/>
                  </a:lnTo>
                  <a:lnTo>
                    <a:pt x="2026" y="499"/>
                  </a:lnTo>
                  <a:lnTo>
                    <a:pt x="2026" y="499"/>
                  </a:lnTo>
                  <a:lnTo>
                    <a:pt x="2027" y="497"/>
                  </a:lnTo>
                  <a:lnTo>
                    <a:pt x="2031" y="497"/>
                  </a:lnTo>
                  <a:lnTo>
                    <a:pt x="2035" y="497"/>
                  </a:lnTo>
                  <a:lnTo>
                    <a:pt x="2037" y="495"/>
                  </a:lnTo>
                  <a:lnTo>
                    <a:pt x="2039" y="495"/>
                  </a:lnTo>
                  <a:lnTo>
                    <a:pt x="2039" y="495"/>
                  </a:lnTo>
                  <a:lnTo>
                    <a:pt x="2041" y="493"/>
                  </a:lnTo>
                  <a:lnTo>
                    <a:pt x="2043" y="491"/>
                  </a:lnTo>
                  <a:lnTo>
                    <a:pt x="2044" y="491"/>
                  </a:lnTo>
                  <a:lnTo>
                    <a:pt x="2048" y="490"/>
                  </a:lnTo>
                  <a:lnTo>
                    <a:pt x="2048" y="490"/>
                  </a:lnTo>
                  <a:lnTo>
                    <a:pt x="2050" y="486"/>
                  </a:lnTo>
                  <a:lnTo>
                    <a:pt x="2054" y="486"/>
                  </a:lnTo>
                  <a:lnTo>
                    <a:pt x="2054" y="486"/>
                  </a:lnTo>
                  <a:lnTo>
                    <a:pt x="2056" y="484"/>
                  </a:lnTo>
                  <a:lnTo>
                    <a:pt x="2056" y="484"/>
                  </a:lnTo>
                  <a:lnTo>
                    <a:pt x="2054" y="478"/>
                  </a:lnTo>
                  <a:lnTo>
                    <a:pt x="2056" y="476"/>
                  </a:lnTo>
                  <a:lnTo>
                    <a:pt x="2060" y="476"/>
                  </a:lnTo>
                  <a:lnTo>
                    <a:pt x="2060" y="476"/>
                  </a:lnTo>
                  <a:lnTo>
                    <a:pt x="2063" y="476"/>
                  </a:lnTo>
                  <a:lnTo>
                    <a:pt x="2065" y="474"/>
                  </a:lnTo>
                  <a:lnTo>
                    <a:pt x="2067" y="472"/>
                  </a:lnTo>
                  <a:lnTo>
                    <a:pt x="2067" y="472"/>
                  </a:lnTo>
                  <a:lnTo>
                    <a:pt x="2071" y="469"/>
                  </a:lnTo>
                  <a:lnTo>
                    <a:pt x="2071" y="469"/>
                  </a:lnTo>
                  <a:lnTo>
                    <a:pt x="2077" y="465"/>
                  </a:lnTo>
                  <a:lnTo>
                    <a:pt x="2077" y="465"/>
                  </a:lnTo>
                  <a:lnTo>
                    <a:pt x="2077" y="465"/>
                  </a:lnTo>
                  <a:lnTo>
                    <a:pt x="2080" y="465"/>
                  </a:lnTo>
                  <a:lnTo>
                    <a:pt x="2080" y="465"/>
                  </a:lnTo>
                  <a:lnTo>
                    <a:pt x="2084" y="465"/>
                  </a:lnTo>
                  <a:lnTo>
                    <a:pt x="2084" y="465"/>
                  </a:lnTo>
                  <a:lnTo>
                    <a:pt x="2086" y="463"/>
                  </a:lnTo>
                  <a:lnTo>
                    <a:pt x="2086" y="461"/>
                  </a:lnTo>
                  <a:lnTo>
                    <a:pt x="2090" y="461"/>
                  </a:lnTo>
                  <a:lnTo>
                    <a:pt x="2092" y="459"/>
                  </a:lnTo>
                  <a:lnTo>
                    <a:pt x="2092" y="459"/>
                  </a:lnTo>
                  <a:lnTo>
                    <a:pt x="2096" y="455"/>
                  </a:lnTo>
                  <a:lnTo>
                    <a:pt x="2097" y="454"/>
                  </a:lnTo>
                  <a:lnTo>
                    <a:pt x="2099" y="452"/>
                  </a:lnTo>
                  <a:lnTo>
                    <a:pt x="2099" y="452"/>
                  </a:lnTo>
                  <a:lnTo>
                    <a:pt x="2103" y="452"/>
                  </a:lnTo>
                  <a:lnTo>
                    <a:pt x="2103" y="450"/>
                  </a:lnTo>
                  <a:lnTo>
                    <a:pt x="2107" y="450"/>
                  </a:lnTo>
                  <a:lnTo>
                    <a:pt x="2107" y="450"/>
                  </a:lnTo>
                  <a:lnTo>
                    <a:pt x="2111" y="450"/>
                  </a:lnTo>
                  <a:lnTo>
                    <a:pt x="2111" y="448"/>
                  </a:lnTo>
                  <a:lnTo>
                    <a:pt x="2113" y="448"/>
                  </a:lnTo>
                  <a:lnTo>
                    <a:pt x="2113" y="448"/>
                  </a:lnTo>
                  <a:lnTo>
                    <a:pt x="2114" y="446"/>
                  </a:lnTo>
                  <a:lnTo>
                    <a:pt x="2118" y="444"/>
                  </a:lnTo>
                  <a:lnTo>
                    <a:pt x="2120" y="444"/>
                  </a:lnTo>
                  <a:lnTo>
                    <a:pt x="2120" y="444"/>
                  </a:lnTo>
                  <a:lnTo>
                    <a:pt x="2120" y="444"/>
                  </a:lnTo>
                  <a:lnTo>
                    <a:pt x="2120" y="440"/>
                  </a:lnTo>
                  <a:lnTo>
                    <a:pt x="2118" y="440"/>
                  </a:lnTo>
                  <a:lnTo>
                    <a:pt x="2118" y="440"/>
                  </a:lnTo>
                  <a:lnTo>
                    <a:pt x="2120" y="440"/>
                  </a:lnTo>
                  <a:lnTo>
                    <a:pt x="2120" y="440"/>
                  </a:lnTo>
                  <a:lnTo>
                    <a:pt x="2124" y="440"/>
                  </a:lnTo>
                  <a:lnTo>
                    <a:pt x="2126" y="442"/>
                  </a:lnTo>
                  <a:lnTo>
                    <a:pt x="2128" y="444"/>
                  </a:lnTo>
                  <a:lnTo>
                    <a:pt x="2135" y="448"/>
                  </a:lnTo>
                  <a:lnTo>
                    <a:pt x="2135" y="448"/>
                  </a:lnTo>
                  <a:lnTo>
                    <a:pt x="2143" y="448"/>
                  </a:lnTo>
                  <a:lnTo>
                    <a:pt x="2143" y="448"/>
                  </a:lnTo>
                  <a:lnTo>
                    <a:pt x="2147" y="448"/>
                  </a:lnTo>
                  <a:lnTo>
                    <a:pt x="2149" y="448"/>
                  </a:lnTo>
                  <a:lnTo>
                    <a:pt x="2150" y="450"/>
                  </a:lnTo>
                  <a:lnTo>
                    <a:pt x="2150" y="448"/>
                  </a:lnTo>
                  <a:lnTo>
                    <a:pt x="2150" y="448"/>
                  </a:lnTo>
                  <a:lnTo>
                    <a:pt x="2150" y="448"/>
                  </a:lnTo>
                  <a:lnTo>
                    <a:pt x="2150" y="444"/>
                  </a:lnTo>
                  <a:lnTo>
                    <a:pt x="2149" y="444"/>
                  </a:lnTo>
                  <a:lnTo>
                    <a:pt x="2149" y="444"/>
                  </a:lnTo>
                  <a:lnTo>
                    <a:pt x="2150" y="442"/>
                  </a:lnTo>
                  <a:lnTo>
                    <a:pt x="2150" y="442"/>
                  </a:lnTo>
                  <a:lnTo>
                    <a:pt x="2154" y="440"/>
                  </a:lnTo>
                  <a:lnTo>
                    <a:pt x="2154" y="440"/>
                  </a:lnTo>
                  <a:lnTo>
                    <a:pt x="2156" y="438"/>
                  </a:lnTo>
                  <a:lnTo>
                    <a:pt x="2156" y="438"/>
                  </a:lnTo>
                  <a:lnTo>
                    <a:pt x="2156" y="438"/>
                  </a:lnTo>
                  <a:lnTo>
                    <a:pt x="2154" y="435"/>
                  </a:lnTo>
                  <a:lnTo>
                    <a:pt x="2152" y="431"/>
                  </a:lnTo>
                  <a:lnTo>
                    <a:pt x="2152" y="431"/>
                  </a:lnTo>
                  <a:lnTo>
                    <a:pt x="2149" y="427"/>
                  </a:lnTo>
                  <a:lnTo>
                    <a:pt x="2143" y="420"/>
                  </a:lnTo>
                  <a:lnTo>
                    <a:pt x="2137" y="420"/>
                  </a:lnTo>
                  <a:lnTo>
                    <a:pt x="2137" y="420"/>
                  </a:lnTo>
                  <a:lnTo>
                    <a:pt x="2141" y="420"/>
                  </a:lnTo>
                  <a:lnTo>
                    <a:pt x="2143" y="418"/>
                  </a:lnTo>
                  <a:lnTo>
                    <a:pt x="2143" y="416"/>
                  </a:lnTo>
                  <a:lnTo>
                    <a:pt x="2143" y="416"/>
                  </a:lnTo>
                  <a:lnTo>
                    <a:pt x="2143" y="416"/>
                  </a:lnTo>
                  <a:lnTo>
                    <a:pt x="2141" y="412"/>
                  </a:lnTo>
                  <a:lnTo>
                    <a:pt x="2141" y="410"/>
                  </a:lnTo>
                  <a:lnTo>
                    <a:pt x="2141" y="410"/>
                  </a:lnTo>
                  <a:lnTo>
                    <a:pt x="2139" y="406"/>
                  </a:lnTo>
                  <a:lnTo>
                    <a:pt x="2139" y="406"/>
                  </a:lnTo>
                  <a:lnTo>
                    <a:pt x="2135" y="403"/>
                  </a:lnTo>
                  <a:lnTo>
                    <a:pt x="2131" y="403"/>
                  </a:lnTo>
                  <a:lnTo>
                    <a:pt x="2128" y="399"/>
                  </a:lnTo>
                  <a:lnTo>
                    <a:pt x="2124" y="393"/>
                  </a:lnTo>
                  <a:lnTo>
                    <a:pt x="2120" y="389"/>
                  </a:lnTo>
                  <a:lnTo>
                    <a:pt x="2120" y="389"/>
                  </a:lnTo>
                  <a:lnTo>
                    <a:pt x="2120" y="389"/>
                  </a:lnTo>
                  <a:lnTo>
                    <a:pt x="2120" y="393"/>
                  </a:lnTo>
                  <a:lnTo>
                    <a:pt x="2120" y="393"/>
                  </a:lnTo>
                  <a:lnTo>
                    <a:pt x="2120" y="395"/>
                  </a:lnTo>
                  <a:lnTo>
                    <a:pt x="2118" y="395"/>
                  </a:lnTo>
                  <a:lnTo>
                    <a:pt x="2114" y="393"/>
                  </a:lnTo>
                  <a:lnTo>
                    <a:pt x="2114" y="393"/>
                  </a:lnTo>
                  <a:lnTo>
                    <a:pt x="2109" y="389"/>
                  </a:lnTo>
                  <a:lnTo>
                    <a:pt x="2107" y="389"/>
                  </a:lnTo>
                  <a:lnTo>
                    <a:pt x="2107" y="389"/>
                  </a:lnTo>
                  <a:lnTo>
                    <a:pt x="2103" y="387"/>
                  </a:lnTo>
                  <a:lnTo>
                    <a:pt x="2103" y="385"/>
                  </a:lnTo>
                  <a:lnTo>
                    <a:pt x="2103" y="385"/>
                  </a:lnTo>
                  <a:lnTo>
                    <a:pt x="2103" y="385"/>
                  </a:lnTo>
                  <a:lnTo>
                    <a:pt x="2103" y="385"/>
                  </a:lnTo>
                  <a:lnTo>
                    <a:pt x="2109" y="384"/>
                  </a:lnTo>
                  <a:lnTo>
                    <a:pt x="2111" y="382"/>
                  </a:lnTo>
                  <a:lnTo>
                    <a:pt x="2113" y="380"/>
                  </a:lnTo>
                  <a:lnTo>
                    <a:pt x="2120" y="380"/>
                  </a:lnTo>
                  <a:lnTo>
                    <a:pt x="2120" y="380"/>
                  </a:lnTo>
                  <a:lnTo>
                    <a:pt x="2124" y="382"/>
                  </a:lnTo>
                  <a:lnTo>
                    <a:pt x="2126" y="382"/>
                  </a:lnTo>
                  <a:lnTo>
                    <a:pt x="2130" y="384"/>
                  </a:lnTo>
                  <a:lnTo>
                    <a:pt x="2130" y="384"/>
                  </a:lnTo>
                  <a:lnTo>
                    <a:pt x="2133" y="389"/>
                  </a:lnTo>
                  <a:lnTo>
                    <a:pt x="2133" y="389"/>
                  </a:lnTo>
                  <a:lnTo>
                    <a:pt x="2135" y="389"/>
                  </a:lnTo>
                  <a:lnTo>
                    <a:pt x="2137" y="391"/>
                  </a:lnTo>
                  <a:lnTo>
                    <a:pt x="2139" y="393"/>
                  </a:lnTo>
                  <a:lnTo>
                    <a:pt x="2141" y="391"/>
                  </a:lnTo>
                  <a:lnTo>
                    <a:pt x="2141" y="391"/>
                  </a:lnTo>
                  <a:lnTo>
                    <a:pt x="2147" y="387"/>
                  </a:lnTo>
                  <a:lnTo>
                    <a:pt x="2149" y="385"/>
                  </a:lnTo>
                  <a:lnTo>
                    <a:pt x="2152" y="385"/>
                  </a:lnTo>
                  <a:lnTo>
                    <a:pt x="2152" y="385"/>
                  </a:lnTo>
                  <a:lnTo>
                    <a:pt x="2156" y="385"/>
                  </a:lnTo>
                  <a:lnTo>
                    <a:pt x="2158" y="382"/>
                  </a:lnTo>
                  <a:lnTo>
                    <a:pt x="2158" y="382"/>
                  </a:lnTo>
                  <a:lnTo>
                    <a:pt x="2164" y="378"/>
                  </a:lnTo>
                  <a:lnTo>
                    <a:pt x="2164" y="378"/>
                  </a:lnTo>
                  <a:lnTo>
                    <a:pt x="2162" y="378"/>
                  </a:lnTo>
                  <a:lnTo>
                    <a:pt x="2162" y="376"/>
                  </a:lnTo>
                  <a:lnTo>
                    <a:pt x="2162" y="372"/>
                  </a:lnTo>
                  <a:lnTo>
                    <a:pt x="2162" y="372"/>
                  </a:lnTo>
                  <a:lnTo>
                    <a:pt x="2166" y="370"/>
                  </a:lnTo>
                  <a:lnTo>
                    <a:pt x="2166" y="370"/>
                  </a:lnTo>
                  <a:lnTo>
                    <a:pt x="2169" y="368"/>
                  </a:lnTo>
                  <a:lnTo>
                    <a:pt x="2171" y="368"/>
                  </a:lnTo>
                  <a:lnTo>
                    <a:pt x="2171" y="368"/>
                  </a:lnTo>
                  <a:lnTo>
                    <a:pt x="2169" y="365"/>
                  </a:lnTo>
                  <a:lnTo>
                    <a:pt x="2169" y="365"/>
                  </a:lnTo>
                  <a:lnTo>
                    <a:pt x="2166" y="361"/>
                  </a:lnTo>
                  <a:lnTo>
                    <a:pt x="2166" y="359"/>
                  </a:lnTo>
                  <a:lnTo>
                    <a:pt x="2166" y="357"/>
                  </a:lnTo>
                  <a:lnTo>
                    <a:pt x="2166" y="357"/>
                  </a:lnTo>
                  <a:lnTo>
                    <a:pt x="2166" y="355"/>
                  </a:lnTo>
                  <a:lnTo>
                    <a:pt x="2166" y="353"/>
                  </a:lnTo>
                  <a:lnTo>
                    <a:pt x="2166" y="353"/>
                  </a:lnTo>
                  <a:lnTo>
                    <a:pt x="2169" y="353"/>
                  </a:lnTo>
                  <a:lnTo>
                    <a:pt x="2169" y="353"/>
                  </a:lnTo>
                  <a:lnTo>
                    <a:pt x="2173" y="351"/>
                  </a:lnTo>
                  <a:lnTo>
                    <a:pt x="2177" y="351"/>
                  </a:lnTo>
                  <a:lnTo>
                    <a:pt x="2183" y="348"/>
                  </a:lnTo>
                  <a:lnTo>
                    <a:pt x="2183" y="348"/>
                  </a:lnTo>
                  <a:lnTo>
                    <a:pt x="2183" y="355"/>
                  </a:lnTo>
                  <a:lnTo>
                    <a:pt x="2183" y="355"/>
                  </a:lnTo>
                  <a:lnTo>
                    <a:pt x="2181" y="361"/>
                  </a:lnTo>
                  <a:lnTo>
                    <a:pt x="2181" y="363"/>
                  </a:lnTo>
                  <a:lnTo>
                    <a:pt x="2183" y="365"/>
                  </a:lnTo>
                  <a:lnTo>
                    <a:pt x="2183" y="365"/>
                  </a:lnTo>
                  <a:lnTo>
                    <a:pt x="2183" y="367"/>
                  </a:lnTo>
                  <a:lnTo>
                    <a:pt x="2183" y="368"/>
                  </a:lnTo>
                  <a:lnTo>
                    <a:pt x="2183" y="372"/>
                  </a:lnTo>
                  <a:lnTo>
                    <a:pt x="2183" y="372"/>
                  </a:lnTo>
                  <a:lnTo>
                    <a:pt x="2184" y="372"/>
                  </a:lnTo>
                  <a:lnTo>
                    <a:pt x="2184" y="372"/>
                  </a:lnTo>
                  <a:lnTo>
                    <a:pt x="2188" y="372"/>
                  </a:lnTo>
                  <a:lnTo>
                    <a:pt x="2192" y="372"/>
                  </a:lnTo>
                  <a:lnTo>
                    <a:pt x="2192" y="372"/>
                  </a:lnTo>
                  <a:lnTo>
                    <a:pt x="2196" y="372"/>
                  </a:lnTo>
                  <a:lnTo>
                    <a:pt x="2200" y="372"/>
                  </a:lnTo>
                  <a:lnTo>
                    <a:pt x="2203" y="372"/>
                  </a:lnTo>
                  <a:lnTo>
                    <a:pt x="2203" y="372"/>
                  </a:lnTo>
                  <a:lnTo>
                    <a:pt x="2203" y="372"/>
                  </a:lnTo>
                  <a:lnTo>
                    <a:pt x="2207" y="368"/>
                  </a:lnTo>
                  <a:lnTo>
                    <a:pt x="2211" y="368"/>
                  </a:lnTo>
                  <a:lnTo>
                    <a:pt x="2211" y="368"/>
                  </a:lnTo>
                  <a:lnTo>
                    <a:pt x="2213" y="368"/>
                  </a:lnTo>
                  <a:lnTo>
                    <a:pt x="2218" y="372"/>
                  </a:lnTo>
                  <a:lnTo>
                    <a:pt x="2224" y="374"/>
                  </a:lnTo>
                  <a:lnTo>
                    <a:pt x="2224" y="374"/>
                  </a:lnTo>
                  <a:lnTo>
                    <a:pt x="2220" y="378"/>
                  </a:lnTo>
                  <a:lnTo>
                    <a:pt x="2218" y="378"/>
                  </a:lnTo>
                  <a:lnTo>
                    <a:pt x="2218" y="380"/>
                  </a:lnTo>
                  <a:lnTo>
                    <a:pt x="2218" y="382"/>
                  </a:lnTo>
                  <a:lnTo>
                    <a:pt x="2218" y="382"/>
                  </a:lnTo>
                  <a:lnTo>
                    <a:pt x="2224" y="385"/>
                  </a:lnTo>
                  <a:lnTo>
                    <a:pt x="2224" y="385"/>
                  </a:lnTo>
                  <a:lnTo>
                    <a:pt x="2226" y="385"/>
                  </a:lnTo>
                  <a:lnTo>
                    <a:pt x="2226" y="387"/>
                  </a:lnTo>
                  <a:lnTo>
                    <a:pt x="2230" y="389"/>
                  </a:lnTo>
                  <a:lnTo>
                    <a:pt x="2230" y="389"/>
                  </a:lnTo>
                  <a:lnTo>
                    <a:pt x="2234" y="389"/>
                  </a:lnTo>
                  <a:lnTo>
                    <a:pt x="2235" y="389"/>
                  </a:lnTo>
                  <a:lnTo>
                    <a:pt x="2237" y="393"/>
                  </a:lnTo>
                  <a:lnTo>
                    <a:pt x="2241" y="397"/>
                  </a:lnTo>
                  <a:lnTo>
                    <a:pt x="2241" y="397"/>
                  </a:lnTo>
                  <a:lnTo>
                    <a:pt x="2245" y="399"/>
                  </a:lnTo>
                  <a:lnTo>
                    <a:pt x="2247" y="399"/>
                  </a:lnTo>
                  <a:lnTo>
                    <a:pt x="2249" y="399"/>
                  </a:lnTo>
                  <a:lnTo>
                    <a:pt x="2249" y="399"/>
                  </a:lnTo>
                  <a:lnTo>
                    <a:pt x="2253" y="399"/>
                  </a:lnTo>
                  <a:lnTo>
                    <a:pt x="2253" y="403"/>
                  </a:lnTo>
                  <a:lnTo>
                    <a:pt x="2254" y="403"/>
                  </a:lnTo>
                  <a:lnTo>
                    <a:pt x="2256" y="403"/>
                  </a:lnTo>
                  <a:lnTo>
                    <a:pt x="2256" y="403"/>
                  </a:lnTo>
                  <a:lnTo>
                    <a:pt x="2260" y="403"/>
                  </a:lnTo>
                  <a:lnTo>
                    <a:pt x="2262" y="404"/>
                  </a:lnTo>
                  <a:lnTo>
                    <a:pt x="2264" y="404"/>
                  </a:lnTo>
                  <a:lnTo>
                    <a:pt x="2268" y="403"/>
                  </a:lnTo>
                  <a:lnTo>
                    <a:pt x="2268" y="403"/>
                  </a:lnTo>
                  <a:lnTo>
                    <a:pt x="2270" y="401"/>
                  </a:lnTo>
                  <a:lnTo>
                    <a:pt x="2270" y="401"/>
                  </a:lnTo>
                  <a:lnTo>
                    <a:pt x="2270" y="401"/>
                  </a:lnTo>
                  <a:lnTo>
                    <a:pt x="2270" y="399"/>
                  </a:lnTo>
                  <a:lnTo>
                    <a:pt x="2270" y="399"/>
                  </a:lnTo>
                  <a:lnTo>
                    <a:pt x="2270" y="397"/>
                  </a:lnTo>
                  <a:lnTo>
                    <a:pt x="2268" y="393"/>
                  </a:lnTo>
                  <a:lnTo>
                    <a:pt x="2264" y="389"/>
                  </a:lnTo>
                  <a:lnTo>
                    <a:pt x="2264" y="389"/>
                  </a:lnTo>
                  <a:lnTo>
                    <a:pt x="2264" y="389"/>
                  </a:lnTo>
                  <a:lnTo>
                    <a:pt x="2264" y="389"/>
                  </a:lnTo>
                  <a:lnTo>
                    <a:pt x="2268" y="385"/>
                  </a:lnTo>
                  <a:lnTo>
                    <a:pt x="2270" y="385"/>
                  </a:lnTo>
                  <a:lnTo>
                    <a:pt x="2270" y="382"/>
                  </a:lnTo>
                  <a:lnTo>
                    <a:pt x="2270" y="382"/>
                  </a:lnTo>
                  <a:lnTo>
                    <a:pt x="2270" y="380"/>
                  </a:lnTo>
                  <a:lnTo>
                    <a:pt x="2271" y="378"/>
                  </a:lnTo>
                  <a:lnTo>
                    <a:pt x="2273" y="378"/>
                  </a:lnTo>
                  <a:lnTo>
                    <a:pt x="2273" y="374"/>
                  </a:lnTo>
                  <a:lnTo>
                    <a:pt x="2273" y="374"/>
                  </a:lnTo>
                  <a:lnTo>
                    <a:pt x="2271" y="370"/>
                  </a:lnTo>
                  <a:lnTo>
                    <a:pt x="2270" y="368"/>
                  </a:lnTo>
                  <a:lnTo>
                    <a:pt x="2270" y="367"/>
                  </a:lnTo>
                  <a:lnTo>
                    <a:pt x="2271" y="367"/>
                  </a:lnTo>
                  <a:lnTo>
                    <a:pt x="2271" y="367"/>
                  </a:lnTo>
                  <a:lnTo>
                    <a:pt x="2273" y="367"/>
                  </a:lnTo>
                  <a:lnTo>
                    <a:pt x="2275" y="368"/>
                  </a:lnTo>
                  <a:lnTo>
                    <a:pt x="2281" y="368"/>
                  </a:lnTo>
                  <a:lnTo>
                    <a:pt x="2283" y="372"/>
                  </a:lnTo>
                  <a:lnTo>
                    <a:pt x="2285" y="370"/>
                  </a:lnTo>
                  <a:lnTo>
                    <a:pt x="2287" y="368"/>
                  </a:lnTo>
                  <a:lnTo>
                    <a:pt x="2287" y="368"/>
                  </a:lnTo>
                  <a:lnTo>
                    <a:pt x="2288" y="367"/>
                  </a:lnTo>
                  <a:lnTo>
                    <a:pt x="2292" y="365"/>
                  </a:lnTo>
                  <a:lnTo>
                    <a:pt x="2296" y="365"/>
                  </a:lnTo>
                  <a:lnTo>
                    <a:pt x="2296" y="365"/>
                  </a:lnTo>
                  <a:lnTo>
                    <a:pt x="2302" y="357"/>
                  </a:lnTo>
                  <a:lnTo>
                    <a:pt x="2302" y="357"/>
                  </a:lnTo>
                  <a:lnTo>
                    <a:pt x="2304" y="357"/>
                  </a:lnTo>
                  <a:lnTo>
                    <a:pt x="2305" y="357"/>
                  </a:lnTo>
                  <a:lnTo>
                    <a:pt x="2307" y="357"/>
                  </a:lnTo>
                  <a:lnTo>
                    <a:pt x="2307" y="355"/>
                  </a:lnTo>
                  <a:lnTo>
                    <a:pt x="2307" y="355"/>
                  </a:lnTo>
                  <a:lnTo>
                    <a:pt x="2298" y="344"/>
                  </a:lnTo>
                  <a:lnTo>
                    <a:pt x="2298" y="344"/>
                  </a:lnTo>
                  <a:lnTo>
                    <a:pt x="2294" y="342"/>
                  </a:lnTo>
                  <a:lnTo>
                    <a:pt x="2290" y="340"/>
                  </a:lnTo>
                  <a:lnTo>
                    <a:pt x="2287" y="340"/>
                  </a:lnTo>
                  <a:lnTo>
                    <a:pt x="2283" y="336"/>
                  </a:lnTo>
                  <a:lnTo>
                    <a:pt x="2283" y="336"/>
                  </a:lnTo>
                  <a:lnTo>
                    <a:pt x="2281" y="334"/>
                  </a:lnTo>
                  <a:lnTo>
                    <a:pt x="2281" y="334"/>
                  </a:lnTo>
                  <a:lnTo>
                    <a:pt x="2277" y="334"/>
                  </a:lnTo>
                  <a:lnTo>
                    <a:pt x="2277" y="334"/>
                  </a:lnTo>
                  <a:lnTo>
                    <a:pt x="2277" y="333"/>
                  </a:lnTo>
                  <a:lnTo>
                    <a:pt x="2275" y="331"/>
                  </a:lnTo>
                  <a:lnTo>
                    <a:pt x="2273" y="331"/>
                  </a:lnTo>
                  <a:lnTo>
                    <a:pt x="2273" y="331"/>
                  </a:lnTo>
                  <a:lnTo>
                    <a:pt x="2264" y="331"/>
                  </a:lnTo>
                  <a:lnTo>
                    <a:pt x="2264" y="331"/>
                  </a:lnTo>
                  <a:lnTo>
                    <a:pt x="2264" y="333"/>
                  </a:lnTo>
                  <a:lnTo>
                    <a:pt x="2266" y="333"/>
                  </a:lnTo>
                  <a:lnTo>
                    <a:pt x="2264" y="334"/>
                  </a:lnTo>
                  <a:lnTo>
                    <a:pt x="2262" y="333"/>
                  </a:lnTo>
                  <a:lnTo>
                    <a:pt x="2262" y="333"/>
                  </a:lnTo>
                  <a:lnTo>
                    <a:pt x="2256" y="331"/>
                  </a:lnTo>
                  <a:lnTo>
                    <a:pt x="2254" y="331"/>
                  </a:lnTo>
                  <a:lnTo>
                    <a:pt x="2251" y="327"/>
                  </a:lnTo>
                  <a:lnTo>
                    <a:pt x="2241" y="327"/>
                  </a:lnTo>
                  <a:lnTo>
                    <a:pt x="2247" y="340"/>
                  </a:lnTo>
                  <a:lnTo>
                    <a:pt x="2247" y="340"/>
                  </a:lnTo>
                  <a:lnTo>
                    <a:pt x="2247" y="340"/>
                  </a:lnTo>
                  <a:lnTo>
                    <a:pt x="2249" y="344"/>
                  </a:lnTo>
                  <a:lnTo>
                    <a:pt x="2249" y="344"/>
                  </a:lnTo>
                  <a:lnTo>
                    <a:pt x="2249" y="346"/>
                  </a:lnTo>
                  <a:lnTo>
                    <a:pt x="2247" y="346"/>
                  </a:lnTo>
                  <a:lnTo>
                    <a:pt x="2245" y="344"/>
                  </a:lnTo>
                  <a:lnTo>
                    <a:pt x="2245" y="344"/>
                  </a:lnTo>
                  <a:lnTo>
                    <a:pt x="2235" y="342"/>
                  </a:lnTo>
                  <a:lnTo>
                    <a:pt x="2234" y="340"/>
                  </a:lnTo>
                  <a:lnTo>
                    <a:pt x="2234" y="340"/>
                  </a:lnTo>
                  <a:lnTo>
                    <a:pt x="2234" y="340"/>
                  </a:lnTo>
                  <a:lnTo>
                    <a:pt x="2234" y="329"/>
                  </a:lnTo>
                  <a:lnTo>
                    <a:pt x="2234" y="329"/>
                  </a:lnTo>
                  <a:lnTo>
                    <a:pt x="2234" y="327"/>
                  </a:lnTo>
                  <a:lnTo>
                    <a:pt x="2234" y="323"/>
                  </a:lnTo>
                  <a:lnTo>
                    <a:pt x="2234" y="321"/>
                  </a:lnTo>
                  <a:lnTo>
                    <a:pt x="2234" y="319"/>
                  </a:lnTo>
                  <a:lnTo>
                    <a:pt x="2234" y="319"/>
                  </a:lnTo>
                  <a:lnTo>
                    <a:pt x="2230" y="317"/>
                  </a:lnTo>
                  <a:lnTo>
                    <a:pt x="2230" y="317"/>
                  </a:lnTo>
                  <a:lnTo>
                    <a:pt x="2230" y="319"/>
                  </a:lnTo>
                  <a:lnTo>
                    <a:pt x="2228" y="317"/>
                  </a:lnTo>
                  <a:lnTo>
                    <a:pt x="2224" y="314"/>
                  </a:lnTo>
                  <a:lnTo>
                    <a:pt x="2224" y="314"/>
                  </a:lnTo>
                  <a:lnTo>
                    <a:pt x="2218" y="310"/>
                  </a:lnTo>
                  <a:lnTo>
                    <a:pt x="2215" y="308"/>
                  </a:lnTo>
                  <a:lnTo>
                    <a:pt x="2213" y="306"/>
                  </a:lnTo>
                  <a:lnTo>
                    <a:pt x="2211" y="306"/>
                  </a:lnTo>
                  <a:lnTo>
                    <a:pt x="2211" y="306"/>
                  </a:lnTo>
                  <a:lnTo>
                    <a:pt x="2211" y="306"/>
                  </a:lnTo>
                  <a:lnTo>
                    <a:pt x="2211" y="306"/>
                  </a:lnTo>
                  <a:lnTo>
                    <a:pt x="2211" y="304"/>
                  </a:lnTo>
                  <a:lnTo>
                    <a:pt x="2207" y="302"/>
                  </a:lnTo>
                  <a:lnTo>
                    <a:pt x="2207" y="302"/>
                  </a:lnTo>
                  <a:lnTo>
                    <a:pt x="2192" y="295"/>
                  </a:lnTo>
                  <a:lnTo>
                    <a:pt x="2190" y="291"/>
                  </a:lnTo>
                  <a:lnTo>
                    <a:pt x="2190" y="291"/>
                  </a:lnTo>
                  <a:lnTo>
                    <a:pt x="2186" y="289"/>
                  </a:lnTo>
                  <a:lnTo>
                    <a:pt x="2184" y="287"/>
                  </a:lnTo>
                  <a:lnTo>
                    <a:pt x="2181" y="283"/>
                  </a:lnTo>
                  <a:lnTo>
                    <a:pt x="2181" y="283"/>
                  </a:lnTo>
                  <a:lnTo>
                    <a:pt x="2177" y="281"/>
                  </a:lnTo>
                  <a:lnTo>
                    <a:pt x="2177" y="281"/>
                  </a:lnTo>
                  <a:lnTo>
                    <a:pt x="2169" y="278"/>
                  </a:lnTo>
                  <a:lnTo>
                    <a:pt x="2162" y="278"/>
                  </a:lnTo>
                  <a:lnTo>
                    <a:pt x="2162" y="278"/>
                  </a:lnTo>
                  <a:lnTo>
                    <a:pt x="2162" y="278"/>
                  </a:lnTo>
                  <a:lnTo>
                    <a:pt x="2162" y="276"/>
                  </a:lnTo>
                  <a:lnTo>
                    <a:pt x="2160" y="274"/>
                  </a:lnTo>
                  <a:lnTo>
                    <a:pt x="2156" y="272"/>
                  </a:lnTo>
                  <a:lnTo>
                    <a:pt x="2156" y="272"/>
                  </a:lnTo>
                  <a:lnTo>
                    <a:pt x="2150" y="270"/>
                  </a:lnTo>
                  <a:lnTo>
                    <a:pt x="2149" y="268"/>
                  </a:lnTo>
                  <a:lnTo>
                    <a:pt x="2147" y="268"/>
                  </a:lnTo>
                  <a:lnTo>
                    <a:pt x="2147" y="268"/>
                  </a:lnTo>
                  <a:lnTo>
                    <a:pt x="2143" y="264"/>
                  </a:lnTo>
                  <a:lnTo>
                    <a:pt x="2137" y="261"/>
                  </a:lnTo>
                  <a:lnTo>
                    <a:pt x="2130" y="257"/>
                  </a:lnTo>
                  <a:lnTo>
                    <a:pt x="2130" y="257"/>
                  </a:lnTo>
                  <a:lnTo>
                    <a:pt x="2120" y="257"/>
                  </a:lnTo>
                  <a:lnTo>
                    <a:pt x="2120" y="257"/>
                  </a:lnTo>
                  <a:lnTo>
                    <a:pt x="2113" y="255"/>
                  </a:lnTo>
                  <a:lnTo>
                    <a:pt x="2109" y="255"/>
                  </a:lnTo>
                  <a:lnTo>
                    <a:pt x="2109" y="255"/>
                  </a:lnTo>
                  <a:lnTo>
                    <a:pt x="2107" y="251"/>
                  </a:lnTo>
                  <a:lnTo>
                    <a:pt x="2105" y="251"/>
                  </a:lnTo>
                  <a:lnTo>
                    <a:pt x="2103" y="249"/>
                  </a:lnTo>
                  <a:lnTo>
                    <a:pt x="2103" y="249"/>
                  </a:lnTo>
                  <a:lnTo>
                    <a:pt x="2065" y="249"/>
                  </a:lnTo>
                  <a:lnTo>
                    <a:pt x="2065" y="249"/>
                  </a:lnTo>
                  <a:lnTo>
                    <a:pt x="2065" y="251"/>
                  </a:lnTo>
                  <a:lnTo>
                    <a:pt x="2063" y="251"/>
                  </a:lnTo>
                  <a:lnTo>
                    <a:pt x="2062" y="253"/>
                  </a:lnTo>
                  <a:lnTo>
                    <a:pt x="2060" y="253"/>
                  </a:lnTo>
                  <a:lnTo>
                    <a:pt x="2058" y="251"/>
                  </a:lnTo>
                  <a:lnTo>
                    <a:pt x="2054" y="249"/>
                  </a:lnTo>
                  <a:lnTo>
                    <a:pt x="2054" y="249"/>
                  </a:lnTo>
                  <a:lnTo>
                    <a:pt x="2050" y="244"/>
                  </a:lnTo>
                  <a:lnTo>
                    <a:pt x="2044" y="242"/>
                  </a:lnTo>
                  <a:lnTo>
                    <a:pt x="2041" y="240"/>
                  </a:lnTo>
                  <a:lnTo>
                    <a:pt x="2039" y="240"/>
                  </a:lnTo>
                  <a:lnTo>
                    <a:pt x="2039" y="242"/>
                  </a:lnTo>
                  <a:lnTo>
                    <a:pt x="2039" y="242"/>
                  </a:lnTo>
                  <a:lnTo>
                    <a:pt x="2035" y="244"/>
                  </a:lnTo>
                  <a:lnTo>
                    <a:pt x="2035" y="244"/>
                  </a:lnTo>
                  <a:lnTo>
                    <a:pt x="2033" y="244"/>
                  </a:lnTo>
                  <a:lnTo>
                    <a:pt x="2033" y="244"/>
                  </a:lnTo>
                  <a:lnTo>
                    <a:pt x="2031" y="244"/>
                  </a:lnTo>
                  <a:lnTo>
                    <a:pt x="2029" y="244"/>
                  </a:lnTo>
                  <a:lnTo>
                    <a:pt x="2027" y="244"/>
                  </a:lnTo>
                  <a:lnTo>
                    <a:pt x="2027" y="244"/>
                  </a:lnTo>
                  <a:lnTo>
                    <a:pt x="2026" y="238"/>
                  </a:lnTo>
                  <a:lnTo>
                    <a:pt x="2026" y="238"/>
                  </a:lnTo>
                  <a:lnTo>
                    <a:pt x="2026" y="238"/>
                  </a:lnTo>
                  <a:lnTo>
                    <a:pt x="2026" y="244"/>
                  </a:lnTo>
                  <a:lnTo>
                    <a:pt x="2024" y="247"/>
                  </a:lnTo>
                  <a:lnTo>
                    <a:pt x="2024" y="251"/>
                  </a:lnTo>
                  <a:lnTo>
                    <a:pt x="2024" y="251"/>
                  </a:lnTo>
                  <a:lnTo>
                    <a:pt x="2022" y="253"/>
                  </a:lnTo>
                  <a:lnTo>
                    <a:pt x="2020" y="255"/>
                  </a:lnTo>
                  <a:lnTo>
                    <a:pt x="2020" y="257"/>
                  </a:lnTo>
                  <a:lnTo>
                    <a:pt x="2022" y="261"/>
                  </a:lnTo>
                  <a:lnTo>
                    <a:pt x="2022" y="261"/>
                  </a:lnTo>
                  <a:lnTo>
                    <a:pt x="2026" y="264"/>
                  </a:lnTo>
                  <a:lnTo>
                    <a:pt x="2027" y="264"/>
                  </a:lnTo>
                  <a:lnTo>
                    <a:pt x="2027" y="268"/>
                  </a:lnTo>
                  <a:lnTo>
                    <a:pt x="2027" y="268"/>
                  </a:lnTo>
                  <a:lnTo>
                    <a:pt x="2027" y="272"/>
                  </a:lnTo>
                  <a:lnTo>
                    <a:pt x="2027" y="274"/>
                  </a:lnTo>
                  <a:lnTo>
                    <a:pt x="2027" y="274"/>
                  </a:lnTo>
                  <a:lnTo>
                    <a:pt x="2031" y="276"/>
                  </a:lnTo>
                  <a:lnTo>
                    <a:pt x="2031" y="276"/>
                  </a:lnTo>
                  <a:lnTo>
                    <a:pt x="2027" y="278"/>
                  </a:lnTo>
                  <a:lnTo>
                    <a:pt x="2027" y="278"/>
                  </a:lnTo>
                  <a:lnTo>
                    <a:pt x="2024" y="278"/>
                  </a:lnTo>
                  <a:lnTo>
                    <a:pt x="2022" y="278"/>
                  </a:lnTo>
                  <a:lnTo>
                    <a:pt x="2020" y="280"/>
                  </a:lnTo>
                  <a:lnTo>
                    <a:pt x="2016" y="280"/>
                  </a:lnTo>
                  <a:lnTo>
                    <a:pt x="2016" y="280"/>
                  </a:lnTo>
                  <a:lnTo>
                    <a:pt x="2012" y="281"/>
                  </a:lnTo>
                  <a:lnTo>
                    <a:pt x="2010" y="281"/>
                  </a:lnTo>
                  <a:lnTo>
                    <a:pt x="2010" y="281"/>
                  </a:lnTo>
                  <a:lnTo>
                    <a:pt x="2009" y="280"/>
                  </a:lnTo>
                  <a:lnTo>
                    <a:pt x="2009" y="280"/>
                  </a:lnTo>
                  <a:lnTo>
                    <a:pt x="2009" y="276"/>
                  </a:lnTo>
                  <a:lnTo>
                    <a:pt x="2007" y="272"/>
                  </a:lnTo>
                  <a:lnTo>
                    <a:pt x="2007" y="272"/>
                  </a:lnTo>
                  <a:lnTo>
                    <a:pt x="2005" y="272"/>
                  </a:lnTo>
                  <a:lnTo>
                    <a:pt x="2001" y="268"/>
                  </a:lnTo>
                  <a:lnTo>
                    <a:pt x="1997" y="268"/>
                  </a:lnTo>
                  <a:lnTo>
                    <a:pt x="1997" y="268"/>
                  </a:lnTo>
                  <a:lnTo>
                    <a:pt x="1995" y="264"/>
                  </a:lnTo>
                  <a:lnTo>
                    <a:pt x="1992" y="264"/>
                  </a:lnTo>
                  <a:lnTo>
                    <a:pt x="1988" y="263"/>
                  </a:lnTo>
                  <a:lnTo>
                    <a:pt x="1988" y="263"/>
                  </a:lnTo>
                  <a:lnTo>
                    <a:pt x="1988" y="261"/>
                  </a:lnTo>
                  <a:lnTo>
                    <a:pt x="1988" y="261"/>
                  </a:lnTo>
                  <a:lnTo>
                    <a:pt x="1988" y="261"/>
                  </a:lnTo>
                  <a:lnTo>
                    <a:pt x="1988" y="257"/>
                  </a:lnTo>
                  <a:lnTo>
                    <a:pt x="1988" y="255"/>
                  </a:lnTo>
                  <a:lnTo>
                    <a:pt x="1990" y="255"/>
                  </a:lnTo>
                  <a:lnTo>
                    <a:pt x="1990" y="255"/>
                  </a:lnTo>
                  <a:lnTo>
                    <a:pt x="1993" y="255"/>
                  </a:lnTo>
                  <a:lnTo>
                    <a:pt x="1999" y="255"/>
                  </a:lnTo>
                  <a:lnTo>
                    <a:pt x="1999" y="255"/>
                  </a:lnTo>
                  <a:lnTo>
                    <a:pt x="2005" y="255"/>
                  </a:lnTo>
                  <a:lnTo>
                    <a:pt x="2007" y="253"/>
                  </a:lnTo>
                  <a:lnTo>
                    <a:pt x="2007" y="253"/>
                  </a:lnTo>
                  <a:lnTo>
                    <a:pt x="2007" y="251"/>
                  </a:lnTo>
                  <a:lnTo>
                    <a:pt x="2007" y="251"/>
                  </a:lnTo>
                  <a:lnTo>
                    <a:pt x="2005" y="247"/>
                  </a:lnTo>
                  <a:lnTo>
                    <a:pt x="2005" y="247"/>
                  </a:lnTo>
                  <a:lnTo>
                    <a:pt x="2001" y="244"/>
                  </a:lnTo>
                  <a:lnTo>
                    <a:pt x="1997" y="244"/>
                  </a:lnTo>
                  <a:lnTo>
                    <a:pt x="1995" y="242"/>
                  </a:lnTo>
                  <a:lnTo>
                    <a:pt x="1995" y="242"/>
                  </a:lnTo>
                  <a:lnTo>
                    <a:pt x="1990" y="244"/>
                  </a:lnTo>
                  <a:lnTo>
                    <a:pt x="1986" y="244"/>
                  </a:lnTo>
                  <a:lnTo>
                    <a:pt x="1980" y="251"/>
                  </a:lnTo>
                  <a:lnTo>
                    <a:pt x="1976" y="255"/>
                  </a:lnTo>
                  <a:lnTo>
                    <a:pt x="1976" y="255"/>
                  </a:lnTo>
                  <a:lnTo>
                    <a:pt x="1973" y="257"/>
                  </a:lnTo>
                  <a:lnTo>
                    <a:pt x="1969" y="257"/>
                  </a:lnTo>
                  <a:lnTo>
                    <a:pt x="1963" y="257"/>
                  </a:lnTo>
                  <a:lnTo>
                    <a:pt x="1963" y="257"/>
                  </a:lnTo>
                  <a:lnTo>
                    <a:pt x="1959" y="257"/>
                  </a:lnTo>
                  <a:lnTo>
                    <a:pt x="1954" y="257"/>
                  </a:lnTo>
                  <a:lnTo>
                    <a:pt x="1950" y="255"/>
                  </a:lnTo>
                  <a:lnTo>
                    <a:pt x="1946" y="255"/>
                  </a:lnTo>
                  <a:lnTo>
                    <a:pt x="1946" y="255"/>
                  </a:lnTo>
                  <a:lnTo>
                    <a:pt x="1939" y="255"/>
                  </a:lnTo>
                  <a:lnTo>
                    <a:pt x="1939" y="255"/>
                  </a:lnTo>
                  <a:lnTo>
                    <a:pt x="1933" y="255"/>
                  </a:lnTo>
                  <a:lnTo>
                    <a:pt x="1927" y="255"/>
                  </a:lnTo>
                  <a:lnTo>
                    <a:pt x="1922" y="253"/>
                  </a:lnTo>
                  <a:lnTo>
                    <a:pt x="1922" y="253"/>
                  </a:lnTo>
                  <a:lnTo>
                    <a:pt x="1908" y="253"/>
                  </a:lnTo>
                  <a:lnTo>
                    <a:pt x="1908" y="253"/>
                  </a:lnTo>
                  <a:lnTo>
                    <a:pt x="1901" y="253"/>
                  </a:lnTo>
                  <a:lnTo>
                    <a:pt x="1901" y="253"/>
                  </a:lnTo>
                  <a:lnTo>
                    <a:pt x="1895" y="253"/>
                  </a:lnTo>
                  <a:lnTo>
                    <a:pt x="1895" y="253"/>
                  </a:lnTo>
                  <a:lnTo>
                    <a:pt x="1895" y="255"/>
                  </a:lnTo>
                  <a:lnTo>
                    <a:pt x="1899" y="259"/>
                  </a:lnTo>
                  <a:lnTo>
                    <a:pt x="1899" y="261"/>
                  </a:lnTo>
                  <a:lnTo>
                    <a:pt x="1897" y="261"/>
                  </a:lnTo>
                  <a:lnTo>
                    <a:pt x="1893" y="261"/>
                  </a:lnTo>
                  <a:lnTo>
                    <a:pt x="1889" y="257"/>
                  </a:lnTo>
                  <a:lnTo>
                    <a:pt x="1889" y="257"/>
                  </a:lnTo>
                  <a:lnTo>
                    <a:pt x="1870" y="251"/>
                  </a:lnTo>
                  <a:lnTo>
                    <a:pt x="1869" y="247"/>
                  </a:lnTo>
                  <a:lnTo>
                    <a:pt x="1869" y="240"/>
                  </a:lnTo>
                  <a:lnTo>
                    <a:pt x="1874" y="230"/>
                  </a:lnTo>
                  <a:lnTo>
                    <a:pt x="1857" y="217"/>
                  </a:lnTo>
                  <a:lnTo>
                    <a:pt x="1857" y="217"/>
                  </a:lnTo>
                  <a:lnTo>
                    <a:pt x="1852" y="215"/>
                  </a:lnTo>
                  <a:lnTo>
                    <a:pt x="1844" y="215"/>
                  </a:lnTo>
                  <a:lnTo>
                    <a:pt x="1844" y="215"/>
                  </a:lnTo>
                  <a:lnTo>
                    <a:pt x="1838" y="215"/>
                  </a:lnTo>
                  <a:lnTo>
                    <a:pt x="1829" y="215"/>
                  </a:lnTo>
                  <a:lnTo>
                    <a:pt x="1823" y="215"/>
                  </a:lnTo>
                  <a:lnTo>
                    <a:pt x="1823" y="215"/>
                  </a:lnTo>
                  <a:lnTo>
                    <a:pt x="1814" y="215"/>
                  </a:lnTo>
                  <a:lnTo>
                    <a:pt x="1814" y="215"/>
                  </a:lnTo>
                  <a:lnTo>
                    <a:pt x="1793" y="215"/>
                  </a:lnTo>
                  <a:lnTo>
                    <a:pt x="1785" y="215"/>
                  </a:lnTo>
                  <a:lnTo>
                    <a:pt x="1785" y="215"/>
                  </a:lnTo>
                  <a:lnTo>
                    <a:pt x="1785" y="217"/>
                  </a:lnTo>
                  <a:lnTo>
                    <a:pt x="1782" y="219"/>
                  </a:lnTo>
                  <a:lnTo>
                    <a:pt x="1780" y="219"/>
                  </a:lnTo>
                  <a:lnTo>
                    <a:pt x="1780" y="219"/>
                  </a:lnTo>
                  <a:lnTo>
                    <a:pt x="1763" y="221"/>
                  </a:lnTo>
                  <a:lnTo>
                    <a:pt x="1763" y="221"/>
                  </a:lnTo>
                  <a:lnTo>
                    <a:pt x="1759" y="219"/>
                  </a:lnTo>
                  <a:lnTo>
                    <a:pt x="1755" y="217"/>
                  </a:lnTo>
                  <a:lnTo>
                    <a:pt x="1755" y="211"/>
                  </a:lnTo>
                  <a:lnTo>
                    <a:pt x="1755" y="211"/>
                  </a:lnTo>
                  <a:lnTo>
                    <a:pt x="1755" y="210"/>
                  </a:lnTo>
                  <a:lnTo>
                    <a:pt x="1753" y="206"/>
                  </a:lnTo>
                  <a:lnTo>
                    <a:pt x="1753" y="206"/>
                  </a:lnTo>
                  <a:lnTo>
                    <a:pt x="1749" y="206"/>
                  </a:lnTo>
                  <a:lnTo>
                    <a:pt x="1748" y="204"/>
                  </a:lnTo>
                  <a:lnTo>
                    <a:pt x="1744" y="204"/>
                  </a:lnTo>
                  <a:lnTo>
                    <a:pt x="1742" y="206"/>
                  </a:lnTo>
                  <a:lnTo>
                    <a:pt x="1742" y="206"/>
                  </a:lnTo>
                  <a:lnTo>
                    <a:pt x="1742" y="202"/>
                  </a:lnTo>
                  <a:lnTo>
                    <a:pt x="1742" y="200"/>
                  </a:lnTo>
                  <a:lnTo>
                    <a:pt x="1740" y="198"/>
                  </a:lnTo>
                  <a:lnTo>
                    <a:pt x="1740" y="198"/>
                  </a:lnTo>
                  <a:lnTo>
                    <a:pt x="1738" y="198"/>
                  </a:lnTo>
                  <a:lnTo>
                    <a:pt x="1736" y="196"/>
                  </a:lnTo>
                  <a:lnTo>
                    <a:pt x="1734" y="196"/>
                  </a:lnTo>
                  <a:lnTo>
                    <a:pt x="1734" y="196"/>
                  </a:lnTo>
                  <a:lnTo>
                    <a:pt x="1731" y="198"/>
                  </a:lnTo>
                  <a:lnTo>
                    <a:pt x="1727" y="198"/>
                  </a:lnTo>
                  <a:lnTo>
                    <a:pt x="1727" y="198"/>
                  </a:lnTo>
                  <a:lnTo>
                    <a:pt x="1727" y="198"/>
                  </a:lnTo>
                  <a:lnTo>
                    <a:pt x="1723" y="196"/>
                  </a:lnTo>
                  <a:lnTo>
                    <a:pt x="1721" y="196"/>
                  </a:lnTo>
                  <a:lnTo>
                    <a:pt x="1715" y="194"/>
                  </a:lnTo>
                  <a:lnTo>
                    <a:pt x="1715" y="194"/>
                  </a:lnTo>
                  <a:lnTo>
                    <a:pt x="1715" y="193"/>
                  </a:lnTo>
                  <a:lnTo>
                    <a:pt x="1714" y="191"/>
                  </a:lnTo>
                  <a:lnTo>
                    <a:pt x="1715" y="189"/>
                  </a:lnTo>
                  <a:lnTo>
                    <a:pt x="1715" y="189"/>
                  </a:lnTo>
                  <a:lnTo>
                    <a:pt x="1721" y="189"/>
                  </a:lnTo>
                  <a:lnTo>
                    <a:pt x="1723" y="187"/>
                  </a:lnTo>
                  <a:lnTo>
                    <a:pt x="1727" y="187"/>
                  </a:lnTo>
                  <a:lnTo>
                    <a:pt x="1727" y="187"/>
                  </a:lnTo>
                  <a:lnTo>
                    <a:pt x="1731" y="185"/>
                  </a:lnTo>
                  <a:lnTo>
                    <a:pt x="1732" y="185"/>
                  </a:lnTo>
                  <a:lnTo>
                    <a:pt x="1732" y="185"/>
                  </a:lnTo>
                  <a:lnTo>
                    <a:pt x="1729" y="183"/>
                  </a:lnTo>
                  <a:lnTo>
                    <a:pt x="1729" y="183"/>
                  </a:lnTo>
                  <a:lnTo>
                    <a:pt x="1723" y="181"/>
                  </a:lnTo>
                  <a:lnTo>
                    <a:pt x="1719" y="179"/>
                  </a:lnTo>
                  <a:lnTo>
                    <a:pt x="1715" y="179"/>
                  </a:lnTo>
                  <a:lnTo>
                    <a:pt x="1715" y="179"/>
                  </a:lnTo>
                  <a:lnTo>
                    <a:pt x="1710" y="177"/>
                  </a:lnTo>
                  <a:lnTo>
                    <a:pt x="1708" y="176"/>
                  </a:lnTo>
                  <a:lnTo>
                    <a:pt x="1704" y="176"/>
                  </a:lnTo>
                  <a:lnTo>
                    <a:pt x="1704" y="176"/>
                  </a:lnTo>
                  <a:lnTo>
                    <a:pt x="1695" y="176"/>
                  </a:lnTo>
                  <a:lnTo>
                    <a:pt x="1685" y="176"/>
                  </a:lnTo>
                  <a:lnTo>
                    <a:pt x="1685" y="176"/>
                  </a:lnTo>
                  <a:lnTo>
                    <a:pt x="1681" y="179"/>
                  </a:lnTo>
                  <a:lnTo>
                    <a:pt x="1681" y="179"/>
                  </a:lnTo>
                  <a:lnTo>
                    <a:pt x="1674" y="189"/>
                  </a:lnTo>
                  <a:lnTo>
                    <a:pt x="1674" y="189"/>
                  </a:lnTo>
                  <a:lnTo>
                    <a:pt x="1672" y="193"/>
                  </a:lnTo>
                  <a:lnTo>
                    <a:pt x="1670" y="196"/>
                  </a:lnTo>
                  <a:lnTo>
                    <a:pt x="1668" y="198"/>
                  </a:lnTo>
                  <a:lnTo>
                    <a:pt x="1668" y="196"/>
                  </a:lnTo>
                  <a:lnTo>
                    <a:pt x="1666" y="196"/>
                  </a:lnTo>
                  <a:lnTo>
                    <a:pt x="1666" y="196"/>
                  </a:lnTo>
                  <a:lnTo>
                    <a:pt x="1662" y="191"/>
                  </a:lnTo>
                  <a:lnTo>
                    <a:pt x="1662" y="191"/>
                  </a:lnTo>
                  <a:lnTo>
                    <a:pt x="1661" y="189"/>
                  </a:lnTo>
                  <a:lnTo>
                    <a:pt x="1661" y="187"/>
                  </a:lnTo>
                  <a:lnTo>
                    <a:pt x="1662" y="185"/>
                  </a:lnTo>
                  <a:lnTo>
                    <a:pt x="1662" y="185"/>
                  </a:lnTo>
                  <a:lnTo>
                    <a:pt x="1662" y="185"/>
                  </a:lnTo>
                  <a:lnTo>
                    <a:pt x="1664" y="185"/>
                  </a:lnTo>
                  <a:lnTo>
                    <a:pt x="1666" y="181"/>
                  </a:lnTo>
                  <a:lnTo>
                    <a:pt x="1670" y="179"/>
                  </a:lnTo>
                  <a:lnTo>
                    <a:pt x="1670" y="179"/>
                  </a:lnTo>
                  <a:lnTo>
                    <a:pt x="1670" y="176"/>
                  </a:lnTo>
                  <a:lnTo>
                    <a:pt x="1672" y="174"/>
                  </a:lnTo>
                  <a:lnTo>
                    <a:pt x="1674" y="174"/>
                  </a:lnTo>
                  <a:lnTo>
                    <a:pt x="1674" y="174"/>
                  </a:lnTo>
                  <a:lnTo>
                    <a:pt x="1679" y="174"/>
                  </a:lnTo>
                  <a:lnTo>
                    <a:pt x="1664" y="168"/>
                  </a:lnTo>
                  <a:lnTo>
                    <a:pt x="1664" y="168"/>
                  </a:lnTo>
                  <a:lnTo>
                    <a:pt x="1662" y="168"/>
                  </a:lnTo>
                  <a:lnTo>
                    <a:pt x="1655" y="168"/>
                  </a:lnTo>
                  <a:lnTo>
                    <a:pt x="1655" y="168"/>
                  </a:lnTo>
                  <a:lnTo>
                    <a:pt x="1651" y="168"/>
                  </a:lnTo>
                  <a:lnTo>
                    <a:pt x="1647" y="168"/>
                  </a:lnTo>
                  <a:lnTo>
                    <a:pt x="1647" y="168"/>
                  </a:lnTo>
                  <a:lnTo>
                    <a:pt x="1644" y="166"/>
                  </a:lnTo>
                  <a:lnTo>
                    <a:pt x="1644" y="166"/>
                  </a:lnTo>
                  <a:lnTo>
                    <a:pt x="1636" y="166"/>
                  </a:lnTo>
                  <a:lnTo>
                    <a:pt x="1632" y="164"/>
                  </a:lnTo>
                  <a:lnTo>
                    <a:pt x="1625" y="162"/>
                  </a:lnTo>
                  <a:lnTo>
                    <a:pt x="1625" y="162"/>
                  </a:lnTo>
                  <a:lnTo>
                    <a:pt x="1621" y="162"/>
                  </a:lnTo>
                  <a:lnTo>
                    <a:pt x="1621" y="162"/>
                  </a:lnTo>
                  <a:lnTo>
                    <a:pt x="1610" y="162"/>
                  </a:lnTo>
                  <a:lnTo>
                    <a:pt x="1610" y="162"/>
                  </a:lnTo>
                  <a:lnTo>
                    <a:pt x="1610" y="159"/>
                  </a:lnTo>
                  <a:lnTo>
                    <a:pt x="1608" y="157"/>
                  </a:lnTo>
                  <a:lnTo>
                    <a:pt x="1606" y="157"/>
                  </a:lnTo>
                  <a:lnTo>
                    <a:pt x="1606" y="157"/>
                  </a:lnTo>
                  <a:lnTo>
                    <a:pt x="1596" y="157"/>
                  </a:lnTo>
                  <a:lnTo>
                    <a:pt x="1594" y="157"/>
                  </a:lnTo>
                  <a:lnTo>
                    <a:pt x="1592" y="159"/>
                  </a:lnTo>
                  <a:lnTo>
                    <a:pt x="1592" y="159"/>
                  </a:lnTo>
                  <a:lnTo>
                    <a:pt x="1594" y="160"/>
                  </a:lnTo>
                  <a:lnTo>
                    <a:pt x="1600" y="164"/>
                  </a:lnTo>
                  <a:lnTo>
                    <a:pt x="1600" y="168"/>
                  </a:lnTo>
                  <a:lnTo>
                    <a:pt x="1600" y="168"/>
                  </a:lnTo>
                  <a:lnTo>
                    <a:pt x="1600" y="168"/>
                  </a:lnTo>
                  <a:lnTo>
                    <a:pt x="1596" y="170"/>
                  </a:lnTo>
                  <a:lnTo>
                    <a:pt x="1596" y="170"/>
                  </a:lnTo>
                  <a:lnTo>
                    <a:pt x="1591" y="168"/>
                  </a:lnTo>
                  <a:lnTo>
                    <a:pt x="1587" y="168"/>
                  </a:lnTo>
                  <a:lnTo>
                    <a:pt x="1585" y="168"/>
                  </a:lnTo>
                  <a:lnTo>
                    <a:pt x="1581" y="170"/>
                  </a:lnTo>
                  <a:lnTo>
                    <a:pt x="1581" y="170"/>
                  </a:lnTo>
                  <a:lnTo>
                    <a:pt x="1577" y="174"/>
                  </a:lnTo>
                  <a:lnTo>
                    <a:pt x="1577" y="174"/>
                  </a:lnTo>
                  <a:lnTo>
                    <a:pt x="1575" y="176"/>
                  </a:lnTo>
                  <a:lnTo>
                    <a:pt x="1575" y="176"/>
                  </a:lnTo>
                  <a:lnTo>
                    <a:pt x="1577" y="177"/>
                  </a:lnTo>
                  <a:lnTo>
                    <a:pt x="1577" y="179"/>
                  </a:lnTo>
                  <a:lnTo>
                    <a:pt x="1581" y="181"/>
                  </a:lnTo>
                  <a:lnTo>
                    <a:pt x="1585" y="183"/>
                  </a:lnTo>
                  <a:lnTo>
                    <a:pt x="1581" y="193"/>
                  </a:lnTo>
                  <a:lnTo>
                    <a:pt x="1581" y="193"/>
                  </a:lnTo>
                  <a:lnTo>
                    <a:pt x="1583" y="194"/>
                  </a:lnTo>
                  <a:lnTo>
                    <a:pt x="1583" y="196"/>
                  </a:lnTo>
                  <a:lnTo>
                    <a:pt x="1585" y="198"/>
                  </a:lnTo>
                  <a:lnTo>
                    <a:pt x="1585" y="198"/>
                  </a:lnTo>
                  <a:lnTo>
                    <a:pt x="1574" y="198"/>
                  </a:lnTo>
                  <a:lnTo>
                    <a:pt x="1566" y="196"/>
                  </a:lnTo>
                  <a:lnTo>
                    <a:pt x="1566" y="196"/>
                  </a:lnTo>
                  <a:lnTo>
                    <a:pt x="1553" y="198"/>
                  </a:lnTo>
                  <a:lnTo>
                    <a:pt x="1553" y="198"/>
                  </a:lnTo>
                  <a:lnTo>
                    <a:pt x="1551" y="198"/>
                  </a:lnTo>
                  <a:lnTo>
                    <a:pt x="1547" y="198"/>
                  </a:lnTo>
                  <a:lnTo>
                    <a:pt x="1545" y="200"/>
                  </a:lnTo>
                  <a:lnTo>
                    <a:pt x="1545" y="200"/>
                  </a:lnTo>
                  <a:lnTo>
                    <a:pt x="1547" y="202"/>
                  </a:lnTo>
                  <a:lnTo>
                    <a:pt x="1545" y="202"/>
                  </a:lnTo>
                  <a:lnTo>
                    <a:pt x="1540" y="200"/>
                  </a:lnTo>
                  <a:lnTo>
                    <a:pt x="1540" y="200"/>
                  </a:lnTo>
                  <a:lnTo>
                    <a:pt x="1536" y="198"/>
                  </a:lnTo>
                  <a:lnTo>
                    <a:pt x="1532" y="194"/>
                  </a:lnTo>
                  <a:lnTo>
                    <a:pt x="1530" y="193"/>
                  </a:lnTo>
                  <a:lnTo>
                    <a:pt x="1530" y="193"/>
                  </a:lnTo>
                  <a:lnTo>
                    <a:pt x="1528" y="194"/>
                  </a:lnTo>
                  <a:lnTo>
                    <a:pt x="1528" y="194"/>
                  </a:lnTo>
                  <a:lnTo>
                    <a:pt x="1524" y="198"/>
                  </a:lnTo>
                  <a:lnTo>
                    <a:pt x="1521" y="198"/>
                  </a:lnTo>
                  <a:lnTo>
                    <a:pt x="1521" y="198"/>
                  </a:lnTo>
                  <a:lnTo>
                    <a:pt x="1515" y="200"/>
                  </a:lnTo>
                  <a:lnTo>
                    <a:pt x="1511" y="202"/>
                  </a:lnTo>
                  <a:lnTo>
                    <a:pt x="1511" y="202"/>
                  </a:lnTo>
                  <a:lnTo>
                    <a:pt x="1504" y="202"/>
                  </a:lnTo>
                  <a:lnTo>
                    <a:pt x="1504" y="202"/>
                  </a:lnTo>
                  <a:lnTo>
                    <a:pt x="1498" y="202"/>
                  </a:lnTo>
                  <a:lnTo>
                    <a:pt x="1494" y="200"/>
                  </a:lnTo>
                  <a:lnTo>
                    <a:pt x="1494" y="200"/>
                  </a:lnTo>
                  <a:lnTo>
                    <a:pt x="1494" y="196"/>
                  </a:lnTo>
                  <a:lnTo>
                    <a:pt x="1492" y="194"/>
                  </a:lnTo>
                  <a:lnTo>
                    <a:pt x="1490" y="194"/>
                  </a:lnTo>
                  <a:lnTo>
                    <a:pt x="1490" y="194"/>
                  </a:lnTo>
                  <a:lnTo>
                    <a:pt x="1488" y="193"/>
                  </a:lnTo>
                  <a:lnTo>
                    <a:pt x="1485" y="191"/>
                  </a:lnTo>
                  <a:lnTo>
                    <a:pt x="1485" y="191"/>
                  </a:lnTo>
                  <a:lnTo>
                    <a:pt x="1483" y="189"/>
                  </a:lnTo>
                  <a:lnTo>
                    <a:pt x="1477" y="194"/>
                  </a:lnTo>
                  <a:lnTo>
                    <a:pt x="1471" y="208"/>
                  </a:lnTo>
                  <a:lnTo>
                    <a:pt x="1466" y="215"/>
                  </a:lnTo>
                  <a:lnTo>
                    <a:pt x="1466" y="215"/>
                  </a:lnTo>
                  <a:lnTo>
                    <a:pt x="1462" y="217"/>
                  </a:lnTo>
                  <a:lnTo>
                    <a:pt x="1462" y="221"/>
                  </a:lnTo>
                  <a:lnTo>
                    <a:pt x="1458" y="223"/>
                  </a:lnTo>
                  <a:lnTo>
                    <a:pt x="1458" y="223"/>
                  </a:lnTo>
                  <a:lnTo>
                    <a:pt x="1458" y="223"/>
                  </a:lnTo>
                  <a:lnTo>
                    <a:pt x="1456" y="221"/>
                  </a:lnTo>
                  <a:lnTo>
                    <a:pt x="1456" y="219"/>
                  </a:lnTo>
                  <a:lnTo>
                    <a:pt x="1454" y="219"/>
                  </a:lnTo>
                  <a:lnTo>
                    <a:pt x="1454" y="219"/>
                  </a:lnTo>
                  <a:lnTo>
                    <a:pt x="1451" y="217"/>
                  </a:lnTo>
                  <a:lnTo>
                    <a:pt x="1447" y="215"/>
                  </a:lnTo>
                  <a:lnTo>
                    <a:pt x="1445" y="213"/>
                  </a:lnTo>
                  <a:lnTo>
                    <a:pt x="1436" y="206"/>
                  </a:lnTo>
                  <a:lnTo>
                    <a:pt x="1434" y="200"/>
                  </a:lnTo>
                  <a:lnTo>
                    <a:pt x="1432" y="194"/>
                  </a:lnTo>
                  <a:lnTo>
                    <a:pt x="1428" y="191"/>
                  </a:lnTo>
                  <a:lnTo>
                    <a:pt x="1428" y="189"/>
                  </a:lnTo>
                  <a:lnTo>
                    <a:pt x="1428" y="189"/>
                  </a:lnTo>
                  <a:lnTo>
                    <a:pt x="1430" y="185"/>
                  </a:lnTo>
                  <a:lnTo>
                    <a:pt x="1430" y="185"/>
                  </a:lnTo>
                  <a:lnTo>
                    <a:pt x="1436" y="179"/>
                  </a:lnTo>
                  <a:lnTo>
                    <a:pt x="1436" y="179"/>
                  </a:lnTo>
                  <a:lnTo>
                    <a:pt x="1437" y="177"/>
                  </a:lnTo>
                  <a:lnTo>
                    <a:pt x="1439" y="176"/>
                  </a:lnTo>
                  <a:lnTo>
                    <a:pt x="1439" y="176"/>
                  </a:lnTo>
                  <a:lnTo>
                    <a:pt x="1437" y="174"/>
                  </a:lnTo>
                  <a:lnTo>
                    <a:pt x="1437" y="174"/>
                  </a:lnTo>
                  <a:lnTo>
                    <a:pt x="1436" y="172"/>
                  </a:lnTo>
                  <a:lnTo>
                    <a:pt x="1434" y="170"/>
                  </a:lnTo>
                  <a:lnTo>
                    <a:pt x="1430" y="170"/>
                  </a:lnTo>
                  <a:lnTo>
                    <a:pt x="1428" y="170"/>
                  </a:lnTo>
                  <a:lnTo>
                    <a:pt x="1428" y="170"/>
                  </a:lnTo>
                  <a:lnTo>
                    <a:pt x="1428" y="168"/>
                  </a:lnTo>
                  <a:lnTo>
                    <a:pt x="1428" y="168"/>
                  </a:lnTo>
                  <a:lnTo>
                    <a:pt x="1428" y="168"/>
                  </a:lnTo>
                  <a:lnTo>
                    <a:pt x="1430" y="168"/>
                  </a:lnTo>
                  <a:lnTo>
                    <a:pt x="1432" y="168"/>
                  </a:lnTo>
                  <a:lnTo>
                    <a:pt x="1432" y="168"/>
                  </a:lnTo>
                  <a:lnTo>
                    <a:pt x="1432" y="168"/>
                  </a:lnTo>
                  <a:lnTo>
                    <a:pt x="1432" y="162"/>
                  </a:lnTo>
                  <a:lnTo>
                    <a:pt x="1432" y="162"/>
                  </a:lnTo>
                  <a:lnTo>
                    <a:pt x="1430" y="159"/>
                  </a:lnTo>
                  <a:lnTo>
                    <a:pt x="1430" y="155"/>
                  </a:lnTo>
                  <a:lnTo>
                    <a:pt x="1428" y="153"/>
                  </a:lnTo>
                  <a:lnTo>
                    <a:pt x="1428" y="151"/>
                  </a:lnTo>
                  <a:lnTo>
                    <a:pt x="1428" y="151"/>
                  </a:lnTo>
                  <a:lnTo>
                    <a:pt x="1428" y="149"/>
                  </a:lnTo>
                  <a:lnTo>
                    <a:pt x="1426" y="149"/>
                  </a:lnTo>
                  <a:lnTo>
                    <a:pt x="1424" y="147"/>
                  </a:lnTo>
                  <a:lnTo>
                    <a:pt x="1424" y="147"/>
                  </a:lnTo>
                  <a:lnTo>
                    <a:pt x="1422" y="143"/>
                  </a:lnTo>
                  <a:lnTo>
                    <a:pt x="1420" y="141"/>
                  </a:lnTo>
                  <a:lnTo>
                    <a:pt x="1415" y="138"/>
                  </a:lnTo>
                  <a:lnTo>
                    <a:pt x="1405" y="138"/>
                  </a:lnTo>
                  <a:lnTo>
                    <a:pt x="1392" y="140"/>
                  </a:lnTo>
                  <a:lnTo>
                    <a:pt x="1375" y="136"/>
                  </a:lnTo>
                  <a:lnTo>
                    <a:pt x="1375" y="136"/>
                  </a:lnTo>
                  <a:lnTo>
                    <a:pt x="1369" y="130"/>
                  </a:lnTo>
                  <a:lnTo>
                    <a:pt x="1369" y="130"/>
                  </a:lnTo>
                  <a:lnTo>
                    <a:pt x="1366" y="126"/>
                  </a:lnTo>
                  <a:lnTo>
                    <a:pt x="1362" y="126"/>
                  </a:lnTo>
                  <a:lnTo>
                    <a:pt x="1358" y="123"/>
                  </a:lnTo>
                  <a:lnTo>
                    <a:pt x="1358" y="130"/>
                  </a:lnTo>
                  <a:lnTo>
                    <a:pt x="1350" y="132"/>
                  </a:lnTo>
                  <a:lnTo>
                    <a:pt x="1350" y="132"/>
                  </a:lnTo>
                  <a:lnTo>
                    <a:pt x="1350" y="132"/>
                  </a:lnTo>
                  <a:lnTo>
                    <a:pt x="1349" y="132"/>
                  </a:lnTo>
                  <a:lnTo>
                    <a:pt x="1347" y="136"/>
                  </a:lnTo>
                  <a:lnTo>
                    <a:pt x="1347" y="136"/>
                  </a:lnTo>
                  <a:lnTo>
                    <a:pt x="1349" y="138"/>
                  </a:lnTo>
                  <a:lnTo>
                    <a:pt x="1350" y="141"/>
                  </a:lnTo>
                  <a:lnTo>
                    <a:pt x="1350" y="143"/>
                  </a:lnTo>
                  <a:lnTo>
                    <a:pt x="1350" y="153"/>
                  </a:lnTo>
                  <a:lnTo>
                    <a:pt x="1350" y="159"/>
                  </a:lnTo>
                  <a:lnTo>
                    <a:pt x="1350" y="159"/>
                  </a:lnTo>
                  <a:lnTo>
                    <a:pt x="1345" y="157"/>
                  </a:lnTo>
                  <a:lnTo>
                    <a:pt x="1339" y="155"/>
                  </a:lnTo>
                  <a:lnTo>
                    <a:pt x="1339" y="155"/>
                  </a:lnTo>
                  <a:lnTo>
                    <a:pt x="1320" y="157"/>
                  </a:lnTo>
                  <a:lnTo>
                    <a:pt x="1307" y="153"/>
                  </a:lnTo>
                  <a:lnTo>
                    <a:pt x="1303" y="149"/>
                  </a:lnTo>
                  <a:lnTo>
                    <a:pt x="1303" y="149"/>
                  </a:lnTo>
                  <a:lnTo>
                    <a:pt x="1301" y="151"/>
                  </a:lnTo>
                  <a:lnTo>
                    <a:pt x="1297" y="153"/>
                  </a:lnTo>
                  <a:lnTo>
                    <a:pt x="1297" y="155"/>
                  </a:lnTo>
                  <a:lnTo>
                    <a:pt x="1296" y="155"/>
                  </a:lnTo>
                  <a:lnTo>
                    <a:pt x="1292" y="155"/>
                  </a:lnTo>
                  <a:lnTo>
                    <a:pt x="1290" y="153"/>
                  </a:lnTo>
                  <a:lnTo>
                    <a:pt x="1290" y="153"/>
                  </a:lnTo>
                  <a:lnTo>
                    <a:pt x="1286" y="149"/>
                  </a:lnTo>
                  <a:lnTo>
                    <a:pt x="1282" y="147"/>
                  </a:lnTo>
                  <a:lnTo>
                    <a:pt x="1279" y="147"/>
                  </a:lnTo>
                  <a:lnTo>
                    <a:pt x="1277" y="143"/>
                  </a:lnTo>
                  <a:lnTo>
                    <a:pt x="1277" y="143"/>
                  </a:lnTo>
                  <a:lnTo>
                    <a:pt x="1277" y="143"/>
                  </a:lnTo>
                  <a:lnTo>
                    <a:pt x="1279" y="141"/>
                  </a:lnTo>
                  <a:lnTo>
                    <a:pt x="1282" y="140"/>
                  </a:lnTo>
                  <a:lnTo>
                    <a:pt x="1286" y="136"/>
                  </a:lnTo>
                  <a:lnTo>
                    <a:pt x="1286" y="136"/>
                  </a:lnTo>
                  <a:lnTo>
                    <a:pt x="1284" y="134"/>
                  </a:lnTo>
                  <a:lnTo>
                    <a:pt x="1282" y="134"/>
                  </a:lnTo>
                  <a:lnTo>
                    <a:pt x="1279" y="132"/>
                  </a:lnTo>
                  <a:lnTo>
                    <a:pt x="1279" y="132"/>
                  </a:lnTo>
                  <a:lnTo>
                    <a:pt x="1265" y="132"/>
                  </a:lnTo>
                  <a:lnTo>
                    <a:pt x="1265" y="132"/>
                  </a:lnTo>
                  <a:lnTo>
                    <a:pt x="1258" y="132"/>
                  </a:lnTo>
                  <a:lnTo>
                    <a:pt x="1258" y="132"/>
                  </a:lnTo>
                  <a:lnTo>
                    <a:pt x="1246" y="132"/>
                  </a:lnTo>
                  <a:lnTo>
                    <a:pt x="1246" y="132"/>
                  </a:lnTo>
                  <a:lnTo>
                    <a:pt x="1235" y="132"/>
                  </a:lnTo>
                  <a:lnTo>
                    <a:pt x="1235" y="132"/>
                  </a:lnTo>
                  <a:lnTo>
                    <a:pt x="1231" y="132"/>
                  </a:lnTo>
                  <a:lnTo>
                    <a:pt x="1224" y="132"/>
                  </a:lnTo>
                  <a:lnTo>
                    <a:pt x="1212" y="136"/>
                  </a:lnTo>
                  <a:lnTo>
                    <a:pt x="1212" y="140"/>
                  </a:lnTo>
                  <a:lnTo>
                    <a:pt x="1212" y="140"/>
                  </a:lnTo>
                  <a:lnTo>
                    <a:pt x="1210" y="141"/>
                  </a:lnTo>
                  <a:lnTo>
                    <a:pt x="1209" y="143"/>
                  </a:lnTo>
                  <a:lnTo>
                    <a:pt x="1209" y="143"/>
                  </a:lnTo>
                  <a:lnTo>
                    <a:pt x="1207" y="143"/>
                  </a:lnTo>
                  <a:lnTo>
                    <a:pt x="1207" y="143"/>
                  </a:lnTo>
                  <a:lnTo>
                    <a:pt x="1207" y="141"/>
                  </a:lnTo>
                  <a:lnTo>
                    <a:pt x="1205" y="138"/>
                  </a:lnTo>
                  <a:lnTo>
                    <a:pt x="1205" y="134"/>
                  </a:lnTo>
                  <a:lnTo>
                    <a:pt x="1205" y="134"/>
                  </a:lnTo>
                  <a:lnTo>
                    <a:pt x="1207" y="132"/>
                  </a:lnTo>
                  <a:lnTo>
                    <a:pt x="1207" y="130"/>
                  </a:lnTo>
                  <a:lnTo>
                    <a:pt x="1207" y="130"/>
                  </a:lnTo>
                  <a:lnTo>
                    <a:pt x="1207" y="130"/>
                  </a:lnTo>
                  <a:lnTo>
                    <a:pt x="1203" y="126"/>
                  </a:lnTo>
                  <a:lnTo>
                    <a:pt x="1201" y="123"/>
                  </a:lnTo>
                  <a:lnTo>
                    <a:pt x="1193" y="130"/>
                  </a:lnTo>
                  <a:lnTo>
                    <a:pt x="1182" y="128"/>
                  </a:lnTo>
                  <a:lnTo>
                    <a:pt x="1178" y="128"/>
                  </a:lnTo>
                  <a:lnTo>
                    <a:pt x="1178" y="123"/>
                  </a:lnTo>
                  <a:lnTo>
                    <a:pt x="1178" y="123"/>
                  </a:lnTo>
                  <a:lnTo>
                    <a:pt x="1175" y="123"/>
                  </a:lnTo>
                  <a:lnTo>
                    <a:pt x="1169" y="121"/>
                  </a:lnTo>
                  <a:lnTo>
                    <a:pt x="1169" y="121"/>
                  </a:lnTo>
                  <a:lnTo>
                    <a:pt x="1159" y="123"/>
                  </a:lnTo>
                  <a:lnTo>
                    <a:pt x="1159" y="123"/>
                  </a:lnTo>
                  <a:lnTo>
                    <a:pt x="1156" y="126"/>
                  </a:lnTo>
                  <a:lnTo>
                    <a:pt x="1156" y="126"/>
                  </a:lnTo>
                  <a:lnTo>
                    <a:pt x="1156" y="126"/>
                  </a:lnTo>
                  <a:lnTo>
                    <a:pt x="1156" y="128"/>
                  </a:lnTo>
                  <a:lnTo>
                    <a:pt x="1156" y="130"/>
                  </a:lnTo>
                  <a:lnTo>
                    <a:pt x="1161" y="132"/>
                  </a:lnTo>
                  <a:lnTo>
                    <a:pt x="1161" y="132"/>
                  </a:lnTo>
                  <a:lnTo>
                    <a:pt x="1163" y="134"/>
                  </a:lnTo>
                  <a:lnTo>
                    <a:pt x="1163" y="136"/>
                  </a:lnTo>
                  <a:lnTo>
                    <a:pt x="1161" y="136"/>
                  </a:lnTo>
                  <a:lnTo>
                    <a:pt x="1161" y="136"/>
                  </a:lnTo>
                  <a:lnTo>
                    <a:pt x="1158" y="136"/>
                  </a:lnTo>
                  <a:lnTo>
                    <a:pt x="1156" y="134"/>
                  </a:lnTo>
                  <a:lnTo>
                    <a:pt x="1154" y="134"/>
                  </a:lnTo>
                  <a:lnTo>
                    <a:pt x="1152" y="136"/>
                  </a:lnTo>
                  <a:lnTo>
                    <a:pt x="1152" y="136"/>
                  </a:lnTo>
                  <a:lnTo>
                    <a:pt x="1150" y="138"/>
                  </a:lnTo>
                  <a:lnTo>
                    <a:pt x="1148" y="140"/>
                  </a:lnTo>
                  <a:lnTo>
                    <a:pt x="1144" y="141"/>
                  </a:lnTo>
                  <a:lnTo>
                    <a:pt x="1140" y="141"/>
                  </a:lnTo>
                  <a:lnTo>
                    <a:pt x="1140" y="141"/>
                  </a:lnTo>
                  <a:lnTo>
                    <a:pt x="1137" y="143"/>
                  </a:lnTo>
                  <a:lnTo>
                    <a:pt x="1133" y="143"/>
                  </a:lnTo>
                  <a:lnTo>
                    <a:pt x="1129" y="147"/>
                  </a:lnTo>
                  <a:lnTo>
                    <a:pt x="1129" y="147"/>
                  </a:lnTo>
                  <a:lnTo>
                    <a:pt x="1112" y="149"/>
                  </a:lnTo>
                  <a:lnTo>
                    <a:pt x="1112" y="149"/>
                  </a:lnTo>
                  <a:lnTo>
                    <a:pt x="1105" y="149"/>
                  </a:lnTo>
                  <a:lnTo>
                    <a:pt x="1097" y="157"/>
                  </a:lnTo>
                  <a:lnTo>
                    <a:pt x="1088" y="160"/>
                  </a:lnTo>
                  <a:lnTo>
                    <a:pt x="1101" y="143"/>
                  </a:lnTo>
                  <a:lnTo>
                    <a:pt x="1112" y="141"/>
                  </a:lnTo>
                  <a:lnTo>
                    <a:pt x="1118" y="136"/>
                  </a:lnTo>
                  <a:lnTo>
                    <a:pt x="1118" y="136"/>
                  </a:lnTo>
                  <a:lnTo>
                    <a:pt x="1125" y="134"/>
                  </a:lnTo>
                  <a:lnTo>
                    <a:pt x="1125" y="134"/>
                  </a:lnTo>
                  <a:lnTo>
                    <a:pt x="1127" y="136"/>
                  </a:lnTo>
                  <a:lnTo>
                    <a:pt x="1129" y="136"/>
                  </a:lnTo>
                  <a:lnTo>
                    <a:pt x="1129" y="136"/>
                  </a:lnTo>
                  <a:lnTo>
                    <a:pt x="1133" y="132"/>
                  </a:lnTo>
                  <a:lnTo>
                    <a:pt x="1133" y="132"/>
                  </a:lnTo>
                  <a:lnTo>
                    <a:pt x="1139" y="128"/>
                  </a:lnTo>
                  <a:lnTo>
                    <a:pt x="1140" y="126"/>
                  </a:lnTo>
                  <a:lnTo>
                    <a:pt x="1144" y="126"/>
                  </a:lnTo>
                  <a:lnTo>
                    <a:pt x="1144" y="126"/>
                  </a:lnTo>
                  <a:lnTo>
                    <a:pt x="1144" y="126"/>
                  </a:lnTo>
                  <a:lnTo>
                    <a:pt x="1144" y="123"/>
                  </a:lnTo>
                  <a:lnTo>
                    <a:pt x="1146" y="121"/>
                  </a:lnTo>
                  <a:lnTo>
                    <a:pt x="1146" y="121"/>
                  </a:lnTo>
                  <a:lnTo>
                    <a:pt x="1148" y="119"/>
                  </a:lnTo>
                  <a:lnTo>
                    <a:pt x="1150" y="119"/>
                  </a:lnTo>
                  <a:lnTo>
                    <a:pt x="1152" y="119"/>
                  </a:lnTo>
                  <a:lnTo>
                    <a:pt x="1152" y="119"/>
                  </a:lnTo>
                  <a:lnTo>
                    <a:pt x="1154" y="115"/>
                  </a:lnTo>
                  <a:lnTo>
                    <a:pt x="1156" y="113"/>
                  </a:lnTo>
                  <a:lnTo>
                    <a:pt x="1158" y="111"/>
                  </a:lnTo>
                  <a:lnTo>
                    <a:pt x="1158" y="111"/>
                  </a:lnTo>
                  <a:lnTo>
                    <a:pt x="1159" y="111"/>
                  </a:lnTo>
                  <a:lnTo>
                    <a:pt x="1159" y="107"/>
                  </a:lnTo>
                  <a:lnTo>
                    <a:pt x="1163" y="106"/>
                  </a:lnTo>
                  <a:lnTo>
                    <a:pt x="1163" y="106"/>
                  </a:lnTo>
                  <a:lnTo>
                    <a:pt x="1165" y="106"/>
                  </a:lnTo>
                  <a:lnTo>
                    <a:pt x="1165" y="106"/>
                  </a:lnTo>
                  <a:lnTo>
                    <a:pt x="1171" y="104"/>
                  </a:lnTo>
                  <a:lnTo>
                    <a:pt x="1175" y="104"/>
                  </a:lnTo>
                  <a:lnTo>
                    <a:pt x="1176" y="102"/>
                  </a:lnTo>
                  <a:lnTo>
                    <a:pt x="1180" y="102"/>
                  </a:lnTo>
                  <a:lnTo>
                    <a:pt x="1190" y="92"/>
                  </a:lnTo>
                  <a:lnTo>
                    <a:pt x="1190" y="92"/>
                  </a:lnTo>
                  <a:lnTo>
                    <a:pt x="1193" y="92"/>
                  </a:lnTo>
                  <a:lnTo>
                    <a:pt x="1197" y="90"/>
                  </a:lnTo>
                  <a:lnTo>
                    <a:pt x="1197" y="89"/>
                  </a:lnTo>
                  <a:lnTo>
                    <a:pt x="1197" y="89"/>
                  </a:lnTo>
                  <a:lnTo>
                    <a:pt x="1201" y="89"/>
                  </a:lnTo>
                  <a:lnTo>
                    <a:pt x="1201" y="87"/>
                  </a:lnTo>
                  <a:lnTo>
                    <a:pt x="1203" y="87"/>
                  </a:lnTo>
                  <a:lnTo>
                    <a:pt x="1205" y="85"/>
                  </a:lnTo>
                  <a:lnTo>
                    <a:pt x="1205" y="85"/>
                  </a:lnTo>
                  <a:lnTo>
                    <a:pt x="1209" y="81"/>
                  </a:lnTo>
                  <a:lnTo>
                    <a:pt x="1209" y="81"/>
                  </a:lnTo>
                  <a:lnTo>
                    <a:pt x="1212" y="79"/>
                  </a:lnTo>
                  <a:lnTo>
                    <a:pt x="1212" y="77"/>
                  </a:lnTo>
                  <a:lnTo>
                    <a:pt x="1210" y="77"/>
                  </a:lnTo>
                  <a:lnTo>
                    <a:pt x="1210" y="77"/>
                  </a:lnTo>
                  <a:lnTo>
                    <a:pt x="1209" y="72"/>
                  </a:lnTo>
                  <a:lnTo>
                    <a:pt x="1207" y="70"/>
                  </a:lnTo>
                  <a:lnTo>
                    <a:pt x="1205" y="70"/>
                  </a:lnTo>
                  <a:lnTo>
                    <a:pt x="1205" y="70"/>
                  </a:lnTo>
                  <a:lnTo>
                    <a:pt x="1203" y="70"/>
                  </a:lnTo>
                  <a:lnTo>
                    <a:pt x="1203" y="68"/>
                  </a:lnTo>
                  <a:lnTo>
                    <a:pt x="1201" y="68"/>
                  </a:lnTo>
                  <a:lnTo>
                    <a:pt x="1201" y="68"/>
                  </a:lnTo>
                  <a:lnTo>
                    <a:pt x="1205" y="68"/>
                  </a:lnTo>
                  <a:lnTo>
                    <a:pt x="1209" y="68"/>
                  </a:lnTo>
                  <a:lnTo>
                    <a:pt x="1209" y="68"/>
                  </a:lnTo>
                  <a:lnTo>
                    <a:pt x="1210" y="68"/>
                  </a:lnTo>
                  <a:lnTo>
                    <a:pt x="1210" y="68"/>
                  </a:lnTo>
                  <a:lnTo>
                    <a:pt x="1212" y="66"/>
                  </a:lnTo>
                  <a:lnTo>
                    <a:pt x="1212" y="64"/>
                  </a:lnTo>
                  <a:lnTo>
                    <a:pt x="1214" y="62"/>
                  </a:lnTo>
                  <a:lnTo>
                    <a:pt x="1214" y="62"/>
                  </a:lnTo>
                  <a:lnTo>
                    <a:pt x="1212" y="60"/>
                  </a:lnTo>
                  <a:lnTo>
                    <a:pt x="1212" y="60"/>
                  </a:lnTo>
                  <a:lnTo>
                    <a:pt x="1210" y="56"/>
                  </a:lnTo>
                  <a:lnTo>
                    <a:pt x="1209" y="56"/>
                  </a:lnTo>
                  <a:lnTo>
                    <a:pt x="1209" y="54"/>
                  </a:lnTo>
                  <a:lnTo>
                    <a:pt x="1209" y="54"/>
                  </a:lnTo>
                  <a:lnTo>
                    <a:pt x="1207" y="53"/>
                  </a:lnTo>
                  <a:lnTo>
                    <a:pt x="1207" y="51"/>
                  </a:lnTo>
                  <a:lnTo>
                    <a:pt x="1199" y="53"/>
                  </a:lnTo>
                  <a:lnTo>
                    <a:pt x="1195" y="43"/>
                  </a:lnTo>
                  <a:lnTo>
                    <a:pt x="1195" y="43"/>
                  </a:lnTo>
                  <a:lnTo>
                    <a:pt x="1193" y="39"/>
                  </a:lnTo>
                  <a:lnTo>
                    <a:pt x="1192" y="37"/>
                  </a:lnTo>
                  <a:lnTo>
                    <a:pt x="1190" y="36"/>
                  </a:lnTo>
                  <a:lnTo>
                    <a:pt x="1190" y="36"/>
                  </a:lnTo>
                  <a:lnTo>
                    <a:pt x="1178" y="36"/>
                  </a:lnTo>
                  <a:lnTo>
                    <a:pt x="1178" y="36"/>
                  </a:lnTo>
                  <a:lnTo>
                    <a:pt x="1169" y="36"/>
                  </a:lnTo>
                  <a:lnTo>
                    <a:pt x="1163" y="36"/>
                  </a:lnTo>
                  <a:lnTo>
                    <a:pt x="1161" y="36"/>
                  </a:lnTo>
                  <a:lnTo>
                    <a:pt x="1159" y="36"/>
                  </a:lnTo>
                  <a:lnTo>
                    <a:pt x="1159" y="36"/>
                  </a:lnTo>
                  <a:lnTo>
                    <a:pt x="1159" y="34"/>
                  </a:lnTo>
                  <a:lnTo>
                    <a:pt x="1156" y="34"/>
                  </a:lnTo>
                  <a:lnTo>
                    <a:pt x="1152" y="34"/>
                  </a:lnTo>
                  <a:lnTo>
                    <a:pt x="1150" y="34"/>
                  </a:lnTo>
                  <a:lnTo>
                    <a:pt x="1150" y="34"/>
                  </a:lnTo>
                  <a:lnTo>
                    <a:pt x="1150" y="32"/>
                  </a:lnTo>
                  <a:lnTo>
                    <a:pt x="1148" y="32"/>
                  </a:lnTo>
                  <a:lnTo>
                    <a:pt x="1144" y="32"/>
                  </a:lnTo>
                  <a:lnTo>
                    <a:pt x="1144" y="32"/>
                  </a:lnTo>
                  <a:lnTo>
                    <a:pt x="1140" y="32"/>
                  </a:lnTo>
                  <a:lnTo>
                    <a:pt x="1139" y="34"/>
                  </a:lnTo>
                  <a:lnTo>
                    <a:pt x="1135" y="34"/>
                  </a:lnTo>
                  <a:lnTo>
                    <a:pt x="1135" y="34"/>
                  </a:lnTo>
                  <a:lnTo>
                    <a:pt x="1131" y="36"/>
                  </a:lnTo>
                  <a:lnTo>
                    <a:pt x="1129" y="36"/>
                  </a:lnTo>
                  <a:lnTo>
                    <a:pt x="1129" y="36"/>
                  </a:lnTo>
                  <a:lnTo>
                    <a:pt x="1127" y="39"/>
                  </a:lnTo>
                  <a:lnTo>
                    <a:pt x="1125" y="41"/>
                  </a:lnTo>
                  <a:lnTo>
                    <a:pt x="1122" y="41"/>
                  </a:lnTo>
                  <a:lnTo>
                    <a:pt x="1122" y="41"/>
                  </a:lnTo>
                  <a:lnTo>
                    <a:pt x="1112" y="41"/>
                  </a:lnTo>
                  <a:lnTo>
                    <a:pt x="1106" y="41"/>
                  </a:lnTo>
                  <a:lnTo>
                    <a:pt x="1114" y="32"/>
                  </a:lnTo>
                  <a:lnTo>
                    <a:pt x="1114" y="32"/>
                  </a:lnTo>
                  <a:lnTo>
                    <a:pt x="1116" y="32"/>
                  </a:lnTo>
                  <a:lnTo>
                    <a:pt x="1118" y="30"/>
                  </a:lnTo>
                  <a:lnTo>
                    <a:pt x="1118" y="28"/>
                  </a:lnTo>
                  <a:lnTo>
                    <a:pt x="1118" y="28"/>
                  </a:lnTo>
                  <a:lnTo>
                    <a:pt x="1120" y="22"/>
                  </a:lnTo>
                  <a:lnTo>
                    <a:pt x="1118" y="22"/>
                  </a:lnTo>
                  <a:lnTo>
                    <a:pt x="1116" y="22"/>
                  </a:lnTo>
                  <a:lnTo>
                    <a:pt x="1116" y="22"/>
                  </a:lnTo>
                  <a:lnTo>
                    <a:pt x="1108" y="22"/>
                  </a:lnTo>
                  <a:lnTo>
                    <a:pt x="1108" y="22"/>
                  </a:lnTo>
                  <a:lnTo>
                    <a:pt x="1097" y="22"/>
                  </a:lnTo>
                  <a:lnTo>
                    <a:pt x="1093" y="22"/>
                  </a:lnTo>
                  <a:lnTo>
                    <a:pt x="1086" y="22"/>
                  </a:lnTo>
                  <a:lnTo>
                    <a:pt x="1078" y="19"/>
                  </a:lnTo>
                  <a:lnTo>
                    <a:pt x="1078" y="19"/>
                  </a:lnTo>
                  <a:lnTo>
                    <a:pt x="1086" y="17"/>
                  </a:lnTo>
                  <a:lnTo>
                    <a:pt x="1093" y="15"/>
                  </a:lnTo>
                  <a:lnTo>
                    <a:pt x="1093" y="15"/>
                  </a:lnTo>
                  <a:lnTo>
                    <a:pt x="1097" y="15"/>
                  </a:lnTo>
                  <a:lnTo>
                    <a:pt x="1097" y="13"/>
                  </a:lnTo>
                  <a:lnTo>
                    <a:pt x="1099" y="11"/>
                  </a:lnTo>
                  <a:lnTo>
                    <a:pt x="1095" y="5"/>
                  </a:lnTo>
                  <a:lnTo>
                    <a:pt x="1095" y="5"/>
                  </a:lnTo>
                  <a:lnTo>
                    <a:pt x="1095" y="5"/>
                  </a:lnTo>
                  <a:lnTo>
                    <a:pt x="1093" y="3"/>
                  </a:lnTo>
                  <a:lnTo>
                    <a:pt x="1091" y="3"/>
                  </a:lnTo>
                  <a:lnTo>
                    <a:pt x="1091" y="3"/>
                  </a:lnTo>
                  <a:lnTo>
                    <a:pt x="1088" y="3"/>
                  </a:lnTo>
                  <a:lnTo>
                    <a:pt x="1088" y="3"/>
                  </a:lnTo>
                  <a:lnTo>
                    <a:pt x="1082" y="2"/>
                  </a:lnTo>
                  <a:lnTo>
                    <a:pt x="1076" y="2"/>
                  </a:lnTo>
                  <a:lnTo>
                    <a:pt x="1076" y="2"/>
                  </a:lnTo>
                  <a:lnTo>
                    <a:pt x="1074" y="2"/>
                  </a:lnTo>
                  <a:lnTo>
                    <a:pt x="1072" y="0"/>
                  </a:lnTo>
                  <a:lnTo>
                    <a:pt x="1071" y="0"/>
                  </a:lnTo>
                  <a:lnTo>
                    <a:pt x="1071" y="0"/>
                  </a:lnTo>
                  <a:lnTo>
                    <a:pt x="1071" y="0"/>
                  </a:lnTo>
                  <a:lnTo>
                    <a:pt x="1065" y="2"/>
                  </a:lnTo>
                  <a:lnTo>
                    <a:pt x="1061" y="2"/>
                  </a:lnTo>
                  <a:lnTo>
                    <a:pt x="1061" y="2"/>
                  </a:lnTo>
                  <a:lnTo>
                    <a:pt x="1053" y="2"/>
                  </a:lnTo>
                  <a:lnTo>
                    <a:pt x="1052" y="3"/>
                  </a:lnTo>
                  <a:lnTo>
                    <a:pt x="1048" y="3"/>
                  </a:lnTo>
                  <a:lnTo>
                    <a:pt x="1048" y="3"/>
                  </a:lnTo>
                  <a:lnTo>
                    <a:pt x="1044" y="11"/>
                  </a:lnTo>
                  <a:lnTo>
                    <a:pt x="1044" y="11"/>
                  </a:lnTo>
                  <a:lnTo>
                    <a:pt x="1038" y="17"/>
                  </a:lnTo>
                  <a:lnTo>
                    <a:pt x="1038" y="17"/>
                  </a:lnTo>
                  <a:lnTo>
                    <a:pt x="1033" y="22"/>
                  </a:lnTo>
                  <a:lnTo>
                    <a:pt x="1029" y="24"/>
                  </a:lnTo>
                  <a:lnTo>
                    <a:pt x="1027" y="26"/>
                  </a:lnTo>
                  <a:lnTo>
                    <a:pt x="1027" y="26"/>
                  </a:lnTo>
                  <a:lnTo>
                    <a:pt x="1031" y="28"/>
                  </a:lnTo>
                  <a:lnTo>
                    <a:pt x="1033" y="30"/>
                  </a:lnTo>
                  <a:lnTo>
                    <a:pt x="1033" y="30"/>
                  </a:lnTo>
                  <a:lnTo>
                    <a:pt x="1033" y="32"/>
                  </a:lnTo>
                  <a:lnTo>
                    <a:pt x="1033" y="32"/>
                  </a:lnTo>
                  <a:lnTo>
                    <a:pt x="1031" y="34"/>
                  </a:lnTo>
                  <a:lnTo>
                    <a:pt x="1033" y="37"/>
                  </a:lnTo>
                  <a:lnTo>
                    <a:pt x="1033" y="41"/>
                  </a:lnTo>
                  <a:lnTo>
                    <a:pt x="1033" y="41"/>
                  </a:lnTo>
                  <a:lnTo>
                    <a:pt x="1027" y="41"/>
                  </a:lnTo>
                  <a:lnTo>
                    <a:pt x="1027" y="41"/>
                  </a:lnTo>
                  <a:lnTo>
                    <a:pt x="1023" y="41"/>
                  </a:lnTo>
                  <a:lnTo>
                    <a:pt x="1018" y="41"/>
                  </a:lnTo>
                  <a:lnTo>
                    <a:pt x="1018" y="41"/>
                  </a:lnTo>
                  <a:lnTo>
                    <a:pt x="1010" y="41"/>
                  </a:lnTo>
                  <a:lnTo>
                    <a:pt x="1010" y="41"/>
                  </a:lnTo>
                  <a:lnTo>
                    <a:pt x="1002" y="41"/>
                  </a:lnTo>
                  <a:lnTo>
                    <a:pt x="1001" y="41"/>
                  </a:lnTo>
                  <a:lnTo>
                    <a:pt x="1004" y="49"/>
                  </a:lnTo>
                  <a:lnTo>
                    <a:pt x="1004" y="49"/>
                  </a:lnTo>
                  <a:lnTo>
                    <a:pt x="1006" y="49"/>
                  </a:lnTo>
                  <a:lnTo>
                    <a:pt x="1006" y="51"/>
                  </a:lnTo>
                  <a:lnTo>
                    <a:pt x="1010" y="51"/>
                  </a:lnTo>
                  <a:lnTo>
                    <a:pt x="1010" y="51"/>
                  </a:lnTo>
                  <a:lnTo>
                    <a:pt x="1012" y="53"/>
                  </a:lnTo>
                  <a:lnTo>
                    <a:pt x="1014" y="54"/>
                  </a:lnTo>
                  <a:lnTo>
                    <a:pt x="1016" y="54"/>
                  </a:lnTo>
                  <a:lnTo>
                    <a:pt x="1012" y="54"/>
                  </a:lnTo>
                  <a:lnTo>
                    <a:pt x="1012" y="54"/>
                  </a:lnTo>
                  <a:lnTo>
                    <a:pt x="1008" y="54"/>
                  </a:lnTo>
                  <a:lnTo>
                    <a:pt x="1004" y="54"/>
                  </a:lnTo>
                  <a:lnTo>
                    <a:pt x="999" y="53"/>
                  </a:lnTo>
                  <a:lnTo>
                    <a:pt x="999" y="53"/>
                  </a:lnTo>
                  <a:lnTo>
                    <a:pt x="985" y="53"/>
                  </a:lnTo>
                  <a:lnTo>
                    <a:pt x="985" y="53"/>
                  </a:lnTo>
                  <a:lnTo>
                    <a:pt x="987" y="53"/>
                  </a:lnTo>
                  <a:lnTo>
                    <a:pt x="987" y="56"/>
                  </a:lnTo>
                  <a:lnTo>
                    <a:pt x="987" y="56"/>
                  </a:lnTo>
                  <a:lnTo>
                    <a:pt x="985" y="58"/>
                  </a:lnTo>
                  <a:lnTo>
                    <a:pt x="982" y="58"/>
                  </a:lnTo>
                  <a:lnTo>
                    <a:pt x="980" y="60"/>
                  </a:lnTo>
                  <a:lnTo>
                    <a:pt x="980" y="60"/>
                  </a:lnTo>
                  <a:lnTo>
                    <a:pt x="974" y="60"/>
                  </a:lnTo>
                  <a:lnTo>
                    <a:pt x="970" y="60"/>
                  </a:lnTo>
                  <a:lnTo>
                    <a:pt x="970" y="60"/>
                  </a:lnTo>
                  <a:lnTo>
                    <a:pt x="968" y="60"/>
                  </a:lnTo>
                  <a:lnTo>
                    <a:pt x="968" y="60"/>
                  </a:lnTo>
                  <a:lnTo>
                    <a:pt x="968" y="58"/>
                  </a:lnTo>
                  <a:lnTo>
                    <a:pt x="968" y="58"/>
                  </a:lnTo>
                  <a:lnTo>
                    <a:pt x="972" y="56"/>
                  </a:lnTo>
                  <a:lnTo>
                    <a:pt x="972" y="54"/>
                  </a:lnTo>
                  <a:lnTo>
                    <a:pt x="972" y="54"/>
                  </a:lnTo>
                  <a:lnTo>
                    <a:pt x="967" y="53"/>
                  </a:lnTo>
                  <a:lnTo>
                    <a:pt x="967" y="53"/>
                  </a:lnTo>
                  <a:lnTo>
                    <a:pt x="953" y="53"/>
                  </a:lnTo>
                  <a:lnTo>
                    <a:pt x="951" y="53"/>
                  </a:lnTo>
                  <a:lnTo>
                    <a:pt x="940" y="53"/>
                  </a:lnTo>
                  <a:lnTo>
                    <a:pt x="940" y="53"/>
                  </a:lnTo>
                  <a:lnTo>
                    <a:pt x="936" y="53"/>
                  </a:lnTo>
                  <a:lnTo>
                    <a:pt x="934" y="53"/>
                  </a:lnTo>
                  <a:lnTo>
                    <a:pt x="932" y="54"/>
                  </a:lnTo>
                  <a:lnTo>
                    <a:pt x="932" y="54"/>
                  </a:lnTo>
                  <a:lnTo>
                    <a:pt x="929" y="56"/>
                  </a:lnTo>
                  <a:lnTo>
                    <a:pt x="927" y="58"/>
                  </a:lnTo>
                  <a:lnTo>
                    <a:pt x="925" y="58"/>
                  </a:lnTo>
                  <a:lnTo>
                    <a:pt x="927" y="58"/>
                  </a:lnTo>
                  <a:lnTo>
                    <a:pt x="927" y="58"/>
                  </a:lnTo>
                  <a:lnTo>
                    <a:pt x="931" y="60"/>
                  </a:lnTo>
                  <a:lnTo>
                    <a:pt x="934" y="62"/>
                  </a:lnTo>
                  <a:lnTo>
                    <a:pt x="934" y="62"/>
                  </a:lnTo>
                  <a:lnTo>
                    <a:pt x="931" y="64"/>
                  </a:lnTo>
                  <a:lnTo>
                    <a:pt x="927" y="64"/>
                  </a:lnTo>
                  <a:lnTo>
                    <a:pt x="923" y="64"/>
                  </a:lnTo>
                  <a:lnTo>
                    <a:pt x="923" y="64"/>
                  </a:lnTo>
                  <a:lnTo>
                    <a:pt x="915" y="66"/>
                  </a:lnTo>
                  <a:lnTo>
                    <a:pt x="914" y="66"/>
                  </a:lnTo>
                  <a:lnTo>
                    <a:pt x="912" y="66"/>
                  </a:lnTo>
                  <a:lnTo>
                    <a:pt x="912" y="66"/>
                  </a:lnTo>
                  <a:lnTo>
                    <a:pt x="910" y="68"/>
                  </a:lnTo>
                  <a:lnTo>
                    <a:pt x="906" y="70"/>
                  </a:lnTo>
                  <a:lnTo>
                    <a:pt x="906" y="70"/>
                  </a:lnTo>
                  <a:lnTo>
                    <a:pt x="898" y="70"/>
                  </a:lnTo>
                  <a:lnTo>
                    <a:pt x="893" y="72"/>
                  </a:lnTo>
                  <a:lnTo>
                    <a:pt x="893" y="72"/>
                  </a:lnTo>
                  <a:lnTo>
                    <a:pt x="889" y="72"/>
                  </a:lnTo>
                  <a:lnTo>
                    <a:pt x="887" y="72"/>
                  </a:lnTo>
                  <a:lnTo>
                    <a:pt x="885" y="73"/>
                  </a:lnTo>
                  <a:lnTo>
                    <a:pt x="885" y="73"/>
                  </a:lnTo>
                  <a:lnTo>
                    <a:pt x="881" y="77"/>
                  </a:lnTo>
                  <a:lnTo>
                    <a:pt x="878" y="79"/>
                  </a:lnTo>
                  <a:lnTo>
                    <a:pt x="872" y="79"/>
                  </a:lnTo>
                  <a:lnTo>
                    <a:pt x="872" y="79"/>
                  </a:lnTo>
                  <a:lnTo>
                    <a:pt x="870" y="81"/>
                  </a:lnTo>
                  <a:lnTo>
                    <a:pt x="866" y="83"/>
                  </a:lnTo>
                  <a:lnTo>
                    <a:pt x="866" y="83"/>
                  </a:lnTo>
                  <a:lnTo>
                    <a:pt x="864" y="87"/>
                  </a:lnTo>
                  <a:lnTo>
                    <a:pt x="862" y="89"/>
                  </a:lnTo>
                  <a:lnTo>
                    <a:pt x="861" y="89"/>
                  </a:lnTo>
                  <a:lnTo>
                    <a:pt x="861" y="89"/>
                  </a:lnTo>
                  <a:lnTo>
                    <a:pt x="851" y="89"/>
                  </a:lnTo>
                  <a:lnTo>
                    <a:pt x="851" y="89"/>
                  </a:lnTo>
                  <a:lnTo>
                    <a:pt x="853" y="90"/>
                  </a:lnTo>
                  <a:lnTo>
                    <a:pt x="851" y="92"/>
                  </a:lnTo>
                  <a:lnTo>
                    <a:pt x="849" y="92"/>
                  </a:lnTo>
                  <a:lnTo>
                    <a:pt x="849" y="92"/>
                  </a:lnTo>
                  <a:lnTo>
                    <a:pt x="844" y="92"/>
                  </a:lnTo>
                  <a:lnTo>
                    <a:pt x="842" y="94"/>
                  </a:lnTo>
                  <a:lnTo>
                    <a:pt x="840" y="94"/>
                  </a:lnTo>
                  <a:lnTo>
                    <a:pt x="840" y="94"/>
                  </a:lnTo>
                  <a:lnTo>
                    <a:pt x="840" y="96"/>
                  </a:lnTo>
                  <a:lnTo>
                    <a:pt x="838" y="100"/>
                  </a:lnTo>
                  <a:lnTo>
                    <a:pt x="838" y="104"/>
                  </a:lnTo>
                  <a:lnTo>
                    <a:pt x="838" y="104"/>
                  </a:lnTo>
                  <a:lnTo>
                    <a:pt x="840" y="104"/>
                  </a:lnTo>
                  <a:lnTo>
                    <a:pt x="842" y="104"/>
                  </a:lnTo>
                  <a:lnTo>
                    <a:pt x="840" y="106"/>
                  </a:lnTo>
                  <a:lnTo>
                    <a:pt x="840" y="106"/>
                  </a:lnTo>
                  <a:lnTo>
                    <a:pt x="840" y="107"/>
                  </a:lnTo>
                  <a:lnTo>
                    <a:pt x="840" y="109"/>
                  </a:lnTo>
                  <a:lnTo>
                    <a:pt x="840" y="111"/>
                  </a:lnTo>
                  <a:lnTo>
                    <a:pt x="853" y="121"/>
                  </a:lnTo>
                  <a:lnTo>
                    <a:pt x="853" y="126"/>
                  </a:lnTo>
                  <a:lnTo>
                    <a:pt x="853" y="126"/>
                  </a:lnTo>
                  <a:lnTo>
                    <a:pt x="842" y="128"/>
                  </a:lnTo>
                  <a:lnTo>
                    <a:pt x="842" y="128"/>
                  </a:lnTo>
                  <a:lnTo>
                    <a:pt x="840" y="126"/>
                  </a:lnTo>
                  <a:lnTo>
                    <a:pt x="840" y="126"/>
                  </a:lnTo>
                  <a:lnTo>
                    <a:pt x="838" y="126"/>
                  </a:lnTo>
                  <a:lnTo>
                    <a:pt x="834" y="126"/>
                  </a:lnTo>
                  <a:lnTo>
                    <a:pt x="834" y="126"/>
                  </a:lnTo>
                  <a:lnTo>
                    <a:pt x="828" y="128"/>
                  </a:lnTo>
                  <a:lnTo>
                    <a:pt x="825" y="128"/>
                  </a:lnTo>
                  <a:lnTo>
                    <a:pt x="825" y="128"/>
                  </a:lnTo>
                  <a:lnTo>
                    <a:pt x="815" y="128"/>
                  </a:lnTo>
                  <a:lnTo>
                    <a:pt x="810" y="128"/>
                  </a:lnTo>
                  <a:lnTo>
                    <a:pt x="810" y="128"/>
                  </a:lnTo>
                  <a:lnTo>
                    <a:pt x="806" y="128"/>
                  </a:lnTo>
                  <a:lnTo>
                    <a:pt x="806" y="128"/>
                  </a:lnTo>
                  <a:lnTo>
                    <a:pt x="806" y="130"/>
                  </a:lnTo>
                  <a:lnTo>
                    <a:pt x="800" y="132"/>
                  </a:lnTo>
                  <a:lnTo>
                    <a:pt x="794" y="132"/>
                  </a:lnTo>
                  <a:lnTo>
                    <a:pt x="794" y="132"/>
                  </a:lnTo>
                  <a:lnTo>
                    <a:pt x="787" y="132"/>
                  </a:lnTo>
                  <a:lnTo>
                    <a:pt x="787" y="132"/>
                  </a:lnTo>
                  <a:lnTo>
                    <a:pt x="781" y="132"/>
                  </a:lnTo>
                  <a:lnTo>
                    <a:pt x="781" y="132"/>
                  </a:lnTo>
                  <a:lnTo>
                    <a:pt x="777" y="134"/>
                  </a:lnTo>
                  <a:lnTo>
                    <a:pt x="775" y="134"/>
                  </a:lnTo>
                  <a:lnTo>
                    <a:pt x="766" y="134"/>
                  </a:lnTo>
                  <a:lnTo>
                    <a:pt x="760" y="147"/>
                  </a:lnTo>
                  <a:lnTo>
                    <a:pt x="760" y="147"/>
                  </a:lnTo>
                  <a:lnTo>
                    <a:pt x="760" y="149"/>
                  </a:lnTo>
                  <a:lnTo>
                    <a:pt x="760" y="151"/>
                  </a:lnTo>
                  <a:lnTo>
                    <a:pt x="760" y="153"/>
                  </a:lnTo>
                  <a:lnTo>
                    <a:pt x="760" y="153"/>
                  </a:lnTo>
                  <a:lnTo>
                    <a:pt x="762" y="155"/>
                  </a:lnTo>
                  <a:lnTo>
                    <a:pt x="764" y="157"/>
                  </a:lnTo>
                  <a:lnTo>
                    <a:pt x="764" y="157"/>
                  </a:lnTo>
                  <a:lnTo>
                    <a:pt x="764" y="157"/>
                  </a:lnTo>
                  <a:lnTo>
                    <a:pt x="764" y="168"/>
                  </a:lnTo>
                  <a:lnTo>
                    <a:pt x="764" y="168"/>
                  </a:lnTo>
                  <a:lnTo>
                    <a:pt x="764" y="170"/>
                  </a:lnTo>
                  <a:lnTo>
                    <a:pt x="766" y="172"/>
                  </a:lnTo>
                  <a:lnTo>
                    <a:pt x="768" y="172"/>
                  </a:lnTo>
                  <a:lnTo>
                    <a:pt x="768" y="172"/>
                  </a:lnTo>
                  <a:lnTo>
                    <a:pt x="768" y="172"/>
                  </a:lnTo>
                  <a:lnTo>
                    <a:pt x="768" y="170"/>
                  </a:lnTo>
                  <a:lnTo>
                    <a:pt x="770" y="170"/>
                  </a:lnTo>
                  <a:lnTo>
                    <a:pt x="774" y="172"/>
                  </a:lnTo>
                  <a:lnTo>
                    <a:pt x="774" y="172"/>
                  </a:lnTo>
                  <a:lnTo>
                    <a:pt x="775" y="176"/>
                  </a:lnTo>
                  <a:lnTo>
                    <a:pt x="779" y="176"/>
                  </a:lnTo>
                  <a:lnTo>
                    <a:pt x="783" y="176"/>
                  </a:lnTo>
                  <a:lnTo>
                    <a:pt x="789" y="183"/>
                  </a:lnTo>
                  <a:lnTo>
                    <a:pt x="791" y="189"/>
                  </a:lnTo>
                  <a:lnTo>
                    <a:pt x="791" y="189"/>
                  </a:lnTo>
                  <a:lnTo>
                    <a:pt x="791" y="191"/>
                  </a:lnTo>
                  <a:lnTo>
                    <a:pt x="793" y="191"/>
                  </a:lnTo>
                  <a:lnTo>
                    <a:pt x="791" y="193"/>
                  </a:lnTo>
                  <a:lnTo>
                    <a:pt x="791" y="193"/>
                  </a:lnTo>
                  <a:lnTo>
                    <a:pt x="781" y="191"/>
                  </a:lnTo>
                  <a:lnTo>
                    <a:pt x="775" y="191"/>
                  </a:lnTo>
                  <a:lnTo>
                    <a:pt x="768" y="185"/>
                  </a:lnTo>
                  <a:lnTo>
                    <a:pt x="768" y="185"/>
                  </a:lnTo>
                  <a:lnTo>
                    <a:pt x="762" y="183"/>
                  </a:lnTo>
                  <a:lnTo>
                    <a:pt x="758" y="181"/>
                  </a:lnTo>
                  <a:lnTo>
                    <a:pt x="757" y="179"/>
                  </a:lnTo>
                  <a:lnTo>
                    <a:pt x="757" y="179"/>
                  </a:lnTo>
                  <a:lnTo>
                    <a:pt x="753" y="176"/>
                  </a:lnTo>
                  <a:lnTo>
                    <a:pt x="749" y="174"/>
                  </a:lnTo>
                  <a:lnTo>
                    <a:pt x="747" y="172"/>
                  </a:lnTo>
                  <a:lnTo>
                    <a:pt x="741" y="172"/>
                  </a:lnTo>
                  <a:lnTo>
                    <a:pt x="741" y="172"/>
                  </a:lnTo>
                  <a:lnTo>
                    <a:pt x="736" y="172"/>
                  </a:lnTo>
                  <a:lnTo>
                    <a:pt x="734" y="172"/>
                  </a:lnTo>
                  <a:lnTo>
                    <a:pt x="734" y="172"/>
                  </a:lnTo>
                  <a:lnTo>
                    <a:pt x="734" y="170"/>
                  </a:lnTo>
                  <a:lnTo>
                    <a:pt x="734" y="170"/>
                  </a:lnTo>
                  <a:lnTo>
                    <a:pt x="732" y="170"/>
                  </a:lnTo>
                  <a:lnTo>
                    <a:pt x="728" y="168"/>
                  </a:lnTo>
                  <a:lnTo>
                    <a:pt x="728" y="168"/>
                  </a:lnTo>
                  <a:lnTo>
                    <a:pt x="721" y="164"/>
                  </a:lnTo>
                  <a:lnTo>
                    <a:pt x="715" y="164"/>
                  </a:lnTo>
                  <a:lnTo>
                    <a:pt x="709" y="170"/>
                  </a:lnTo>
                  <a:lnTo>
                    <a:pt x="709" y="170"/>
                  </a:lnTo>
                  <a:lnTo>
                    <a:pt x="709" y="174"/>
                  </a:lnTo>
                  <a:lnTo>
                    <a:pt x="709" y="176"/>
                  </a:lnTo>
                  <a:lnTo>
                    <a:pt x="711" y="176"/>
                  </a:lnTo>
                  <a:lnTo>
                    <a:pt x="713" y="176"/>
                  </a:lnTo>
                  <a:lnTo>
                    <a:pt x="713" y="176"/>
                  </a:lnTo>
                  <a:lnTo>
                    <a:pt x="713" y="177"/>
                  </a:lnTo>
                  <a:lnTo>
                    <a:pt x="715" y="177"/>
                  </a:lnTo>
                  <a:lnTo>
                    <a:pt x="715" y="179"/>
                  </a:lnTo>
                  <a:lnTo>
                    <a:pt x="719" y="179"/>
                  </a:lnTo>
                  <a:lnTo>
                    <a:pt x="719" y="179"/>
                  </a:lnTo>
                  <a:lnTo>
                    <a:pt x="723" y="179"/>
                  </a:lnTo>
                  <a:lnTo>
                    <a:pt x="724" y="177"/>
                  </a:lnTo>
                  <a:lnTo>
                    <a:pt x="724" y="177"/>
                  </a:lnTo>
                  <a:lnTo>
                    <a:pt x="724" y="179"/>
                  </a:lnTo>
                  <a:lnTo>
                    <a:pt x="724" y="179"/>
                  </a:lnTo>
                  <a:lnTo>
                    <a:pt x="726" y="181"/>
                  </a:lnTo>
                  <a:lnTo>
                    <a:pt x="726" y="185"/>
                  </a:lnTo>
                  <a:lnTo>
                    <a:pt x="728" y="185"/>
                  </a:lnTo>
                  <a:lnTo>
                    <a:pt x="728" y="185"/>
                  </a:lnTo>
                  <a:lnTo>
                    <a:pt x="724" y="185"/>
                  </a:lnTo>
                  <a:lnTo>
                    <a:pt x="724" y="185"/>
                  </a:lnTo>
                  <a:lnTo>
                    <a:pt x="715" y="185"/>
                  </a:lnTo>
                  <a:lnTo>
                    <a:pt x="715" y="185"/>
                  </a:lnTo>
                  <a:lnTo>
                    <a:pt x="711" y="185"/>
                  </a:lnTo>
                  <a:lnTo>
                    <a:pt x="709" y="185"/>
                  </a:lnTo>
                  <a:lnTo>
                    <a:pt x="707" y="183"/>
                  </a:lnTo>
                  <a:lnTo>
                    <a:pt x="706" y="183"/>
                  </a:lnTo>
                  <a:lnTo>
                    <a:pt x="706" y="183"/>
                  </a:lnTo>
                  <a:lnTo>
                    <a:pt x="700" y="181"/>
                  </a:lnTo>
                  <a:lnTo>
                    <a:pt x="698" y="183"/>
                  </a:lnTo>
                  <a:lnTo>
                    <a:pt x="700" y="185"/>
                  </a:lnTo>
                  <a:lnTo>
                    <a:pt x="700" y="185"/>
                  </a:lnTo>
                  <a:lnTo>
                    <a:pt x="702" y="189"/>
                  </a:lnTo>
                  <a:lnTo>
                    <a:pt x="706" y="193"/>
                  </a:lnTo>
                  <a:lnTo>
                    <a:pt x="709" y="198"/>
                  </a:lnTo>
                  <a:lnTo>
                    <a:pt x="709" y="198"/>
                  </a:lnTo>
                  <a:lnTo>
                    <a:pt x="715" y="200"/>
                  </a:lnTo>
                  <a:lnTo>
                    <a:pt x="717" y="202"/>
                  </a:lnTo>
                  <a:lnTo>
                    <a:pt x="721" y="202"/>
                  </a:lnTo>
                  <a:lnTo>
                    <a:pt x="721" y="202"/>
                  </a:lnTo>
                  <a:lnTo>
                    <a:pt x="723" y="202"/>
                  </a:lnTo>
                  <a:lnTo>
                    <a:pt x="724" y="202"/>
                  </a:lnTo>
                  <a:lnTo>
                    <a:pt x="724" y="202"/>
                  </a:lnTo>
                  <a:lnTo>
                    <a:pt x="726" y="202"/>
                  </a:lnTo>
                  <a:lnTo>
                    <a:pt x="726" y="202"/>
                  </a:lnTo>
                  <a:lnTo>
                    <a:pt x="734" y="210"/>
                  </a:lnTo>
                  <a:lnTo>
                    <a:pt x="740" y="215"/>
                  </a:lnTo>
                  <a:lnTo>
                    <a:pt x="740" y="215"/>
                  </a:lnTo>
                  <a:lnTo>
                    <a:pt x="732" y="215"/>
                  </a:lnTo>
                  <a:lnTo>
                    <a:pt x="732" y="215"/>
                  </a:lnTo>
                  <a:lnTo>
                    <a:pt x="730" y="213"/>
                  </a:lnTo>
                  <a:lnTo>
                    <a:pt x="728" y="213"/>
                  </a:lnTo>
                  <a:lnTo>
                    <a:pt x="728" y="211"/>
                  </a:lnTo>
                  <a:lnTo>
                    <a:pt x="724" y="211"/>
                  </a:lnTo>
                  <a:lnTo>
                    <a:pt x="724" y="211"/>
                  </a:lnTo>
                  <a:lnTo>
                    <a:pt x="719" y="210"/>
                  </a:lnTo>
                  <a:lnTo>
                    <a:pt x="715" y="210"/>
                  </a:lnTo>
                  <a:lnTo>
                    <a:pt x="709" y="206"/>
                  </a:lnTo>
                  <a:lnTo>
                    <a:pt x="709" y="206"/>
                  </a:lnTo>
                  <a:lnTo>
                    <a:pt x="698" y="206"/>
                  </a:lnTo>
                  <a:lnTo>
                    <a:pt x="698" y="206"/>
                  </a:lnTo>
                  <a:lnTo>
                    <a:pt x="694" y="206"/>
                  </a:lnTo>
                  <a:lnTo>
                    <a:pt x="692" y="206"/>
                  </a:lnTo>
                  <a:lnTo>
                    <a:pt x="688" y="204"/>
                  </a:lnTo>
                  <a:lnTo>
                    <a:pt x="688" y="204"/>
                  </a:lnTo>
                  <a:lnTo>
                    <a:pt x="690" y="200"/>
                  </a:lnTo>
                  <a:lnTo>
                    <a:pt x="690" y="198"/>
                  </a:lnTo>
                  <a:lnTo>
                    <a:pt x="688" y="194"/>
                  </a:lnTo>
                  <a:lnTo>
                    <a:pt x="688" y="194"/>
                  </a:lnTo>
                  <a:lnTo>
                    <a:pt x="688" y="193"/>
                  </a:lnTo>
                  <a:lnTo>
                    <a:pt x="687" y="189"/>
                  </a:lnTo>
                  <a:lnTo>
                    <a:pt x="687" y="185"/>
                  </a:lnTo>
                  <a:lnTo>
                    <a:pt x="687" y="185"/>
                  </a:lnTo>
                  <a:lnTo>
                    <a:pt x="688" y="185"/>
                  </a:lnTo>
                  <a:lnTo>
                    <a:pt x="690" y="181"/>
                  </a:lnTo>
                  <a:lnTo>
                    <a:pt x="692" y="177"/>
                  </a:lnTo>
                  <a:lnTo>
                    <a:pt x="692" y="177"/>
                  </a:lnTo>
                  <a:lnTo>
                    <a:pt x="692" y="168"/>
                  </a:lnTo>
                  <a:lnTo>
                    <a:pt x="687" y="155"/>
                  </a:lnTo>
                  <a:lnTo>
                    <a:pt x="683" y="157"/>
                  </a:lnTo>
                  <a:lnTo>
                    <a:pt x="683" y="157"/>
                  </a:lnTo>
                  <a:lnTo>
                    <a:pt x="681" y="159"/>
                  </a:lnTo>
                  <a:lnTo>
                    <a:pt x="679" y="160"/>
                  </a:lnTo>
                  <a:lnTo>
                    <a:pt x="679" y="162"/>
                  </a:lnTo>
                  <a:lnTo>
                    <a:pt x="681" y="162"/>
                  </a:lnTo>
                  <a:lnTo>
                    <a:pt x="681" y="162"/>
                  </a:lnTo>
                  <a:lnTo>
                    <a:pt x="683" y="164"/>
                  </a:lnTo>
                  <a:lnTo>
                    <a:pt x="683" y="168"/>
                  </a:lnTo>
                  <a:lnTo>
                    <a:pt x="683" y="172"/>
                  </a:lnTo>
                  <a:lnTo>
                    <a:pt x="683" y="172"/>
                  </a:lnTo>
                  <a:lnTo>
                    <a:pt x="683" y="177"/>
                  </a:lnTo>
                  <a:lnTo>
                    <a:pt x="683" y="179"/>
                  </a:lnTo>
                  <a:lnTo>
                    <a:pt x="681" y="181"/>
                  </a:lnTo>
                  <a:lnTo>
                    <a:pt x="679" y="181"/>
                  </a:lnTo>
                  <a:lnTo>
                    <a:pt x="679" y="181"/>
                  </a:lnTo>
                  <a:lnTo>
                    <a:pt x="677" y="181"/>
                  </a:lnTo>
                  <a:lnTo>
                    <a:pt x="677" y="181"/>
                  </a:lnTo>
                  <a:lnTo>
                    <a:pt x="677" y="183"/>
                  </a:lnTo>
                  <a:lnTo>
                    <a:pt x="673" y="183"/>
                  </a:lnTo>
                  <a:lnTo>
                    <a:pt x="673" y="183"/>
                  </a:lnTo>
                  <a:lnTo>
                    <a:pt x="668" y="183"/>
                  </a:lnTo>
                  <a:lnTo>
                    <a:pt x="664" y="185"/>
                  </a:lnTo>
                  <a:lnTo>
                    <a:pt x="664" y="189"/>
                  </a:lnTo>
                  <a:lnTo>
                    <a:pt x="664" y="189"/>
                  </a:lnTo>
                  <a:lnTo>
                    <a:pt x="664" y="191"/>
                  </a:lnTo>
                  <a:lnTo>
                    <a:pt x="662" y="196"/>
                  </a:lnTo>
                  <a:lnTo>
                    <a:pt x="658" y="200"/>
                  </a:lnTo>
                  <a:lnTo>
                    <a:pt x="658" y="200"/>
                  </a:lnTo>
                  <a:lnTo>
                    <a:pt x="670" y="213"/>
                  </a:lnTo>
                  <a:lnTo>
                    <a:pt x="670" y="213"/>
                  </a:lnTo>
                  <a:lnTo>
                    <a:pt x="671" y="217"/>
                  </a:lnTo>
                  <a:lnTo>
                    <a:pt x="673" y="223"/>
                  </a:lnTo>
                  <a:lnTo>
                    <a:pt x="673" y="227"/>
                  </a:lnTo>
                  <a:lnTo>
                    <a:pt x="668" y="238"/>
                  </a:lnTo>
                  <a:lnTo>
                    <a:pt x="668" y="238"/>
                  </a:lnTo>
                  <a:lnTo>
                    <a:pt x="666" y="247"/>
                  </a:lnTo>
                  <a:lnTo>
                    <a:pt x="666" y="247"/>
                  </a:lnTo>
                  <a:lnTo>
                    <a:pt x="668" y="257"/>
                  </a:lnTo>
                  <a:lnTo>
                    <a:pt x="668" y="264"/>
                  </a:lnTo>
                  <a:lnTo>
                    <a:pt x="671" y="270"/>
                  </a:lnTo>
                  <a:lnTo>
                    <a:pt x="671" y="270"/>
                  </a:lnTo>
                  <a:lnTo>
                    <a:pt x="675" y="272"/>
                  </a:lnTo>
                  <a:lnTo>
                    <a:pt x="679" y="272"/>
                  </a:lnTo>
                  <a:lnTo>
                    <a:pt x="683" y="270"/>
                  </a:lnTo>
                  <a:lnTo>
                    <a:pt x="683" y="270"/>
                  </a:lnTo>
                  <a:lnTo>
                    <a:pt x="683" y="270"/>
                  </a:lnTo>
                  <a:lnTo>
                    <a:pt x="687" y="266"/>
                  </a:lnTo>
                  <a:lnTo>
                    <a:pt x="688" y="264"/>
                  </a:lnTo>
                  <a:lnTo>
                    <a:pt x="690" y="264"/>
                  </a:lnTo>
                  <a:lnTo>
                    <a:pt x="690" y="264"/>
                  </a:lnTo>
                  <a:lnTo>
                    <a:pt x="700" y="264"/>
                  </a:lnTo>
                  <a:lnTo>
                    <a:pt x="706" y="268"/>
                  </a:lnTo>
                  <a:lnTo>
                    <a:pt x="706" y="268"/>
                  </a:lnTo>
                  <a:lnTo>
                    <a:pt x="709" y="268"/>
                  </a:lnTo>
                  <a:lnTo>
                    <a:pt x="713" y="270"/>
                  </a:lnTo>
                  <a:lnTo>
                    <a:pt x="715" y="272"/>
                  </a:lnTo>
                  <a:lnTo>
                    <a:pt x="715" y="272"/>
                  </a:lnTo>
                  <a:lnTo>
                    <a:pt x="717" y="272"/>
                  </a:lnTo>
                  <a:lnTo>
                    <a:pt x="719" y="272"/>
                  </a:lnTo>
                  <a:lnTo>
                    <a:pt x="721" y="274"/>
                  </a:lnTo>
                  <a:lnTo>
                    <a:pt x="723" y="276"/>
                  </a:lnTo>
                  <a:lnTo>
                    <a:pt x="723" y="276"/>
                  </a:lnTo>
                  <a:lnTo>
                    <a:pt x="721" y="283"/>
                  </a:lnTo>
                  <a:lnTo>
                    <a:pt x="721" y="285"/>
                  </a:lnTo>
                  <a:lnTo>
                    <a:pt x="723" y="289"/>
                  </a:lnTo>
                  <a:lnTo>
                    <a:pt x="723" y="289"/>
                  </a:lnTo>
                  <a:lnTo>
                    <a:pt x="723" y="291"/>
                  </a:lnTo>
                  <a:lnTo>
                    <a:pt x="723" y="293"/>
                  </a:lnTo>
                  <a:lnTo>
                    <a:pt x="721" y="297"/>
                  </a:lnTo>
                  <a:lnTo>
                    <a:pt x="719" y="304"/>
                  </a:lnTo>
                  <a:lnTo>
                    <a:pt x="724" y="308"/>
                  </a:lnTo>
                  <a:lnTo>
                    <a:pt x="736" y="310"/>
                  </a:lnTo>
                  <a:lnTo>
                    <a:pt x="721" y="314"/>
                  </a:lnTo>
                  <a:lnTo>
                    <a:pt x="717" y="310"/>
                  </a:lnTo>
                  <a:lnTo>
                    <a:pt x="717" y="310"/>
                  </a:lnTo>
                  <a:lnTo>
                    <a:pt x="715" y="306"/>
                  </a:lnTo>
                  <a:lnTo>
                    <a:pt x="715" y="302"/>
                  </a:lnTo>
                  <a:lnTo>
                    <a:pt x="715" y="300"/>
                  </a:lnTo>
                  <a:lnTo>
                    <a:pt x="715" y="300"/>
                  </a:lnTo>
                  <a:lnTo>
                    <a:pt x="713" y="297"/>
                  </a:lnTo>
                  <a:lnTo>
                    <a:pt x="713" y="291"/>
                  </a:lnTo>
                  <a:lnTo>
                    <a:pt x="713" y="283"/>
                  </a:lnTo>
                  <a:lnTo>
                    <a:pt x="706" y="274"/>
                  </a:lnTo>
                  <a:lnTo>
                    <a:pt x="692" y="274"/>
                  </a:lnTo>
                  <a:lnTo>
                    <a:pt x="692" y="274"/>
                  </a:lnTo>
                  <a:lnTo>
                    <a:pt x="687" y="274"/>
                  </a:lnTo>
                  <a:lnTo>
                    <a:pt x="683" y="276"/>
                  </a:lnTo>
                  <a:lnTo>
                    <a:pt x="679" y="278"/>
                  </a:lnTo>
                  <a:lnTo>
                    <a:pt x="679" y="278"/>
                  </a:lnTo>
                  <a:lnTo>
                    <a:pt x="677" y="280"/>
                  </a:lnTo>
                  <a:lnTo>
                    <a:pt x="677" y="280"/>
                  </a:lnTo>
                  <a:lnTo>
                    <a:pt x="675" y="281"/>
                  </a:lnTo>
                  <a:lnTo>
                    <a:pt x="675" y="285"/>
                  </a:lnTo>
                  <a:lnTo>
                    <a:pt x="675" y="289"/>
                  </a:lnTo>
                  <a:lnTo>
                    <a:pt x="677" y="291"/>
                  </a:lnTo>
                  <a:lnTo>
                    <a:pt x="677" y="291"/>
                  </a:lnTo>
                  <a:lnTo>
                    <a:pt x="683" y="295"/>
                  </a:lnTo>
                  <a:lnTo>
                    <a:pt x="683" y="297"/>
                  </a:lnTo>
                  <a:lnTo>
                    <a:pt x="683" y="297"/>
                  </a:lnTo>
                  <a:lnTo>
                    <a:pt x="683" y="298"/>
                  </a:lnTo>
                  <a:lnTo>
                    <a:pt x="683" y="298"/>
                  </a:lnTo>
                  <a:lnTo>
                    <a:pt x="679" y="302"/>
                  </a:lnTo>
                  <a:lnTo>
                    <a:pt x="679" y="306"/>
                  </a:lnTo>
                  <a:lnTo>
                    <a:pt x="673" y="314"/>
                  </a:lnTo>
                  <a:lnTo>
                    <a:pt x="671" y="316"/>
                  </a:lnTo>
                  <a:lnTo>
                    <a:pt x="668" y="327"/>
                  </a:lnTo>
                  <a:lnTo>
                    <a:pt x="647" y="334"/>
                  </a:lnTo>
                  <a:lnTo>
                    <a:pt x="647" y="334"/>
                  </a:lnTo>
                  <a:lnTo>
                    <a:pt x="649" y="340"/>
                  </a:lnTo>
                  <a:lnTo>
                    <a:pt x="649" y="344"/>
                  </a:lnTo>
                  <a:lnTo>
                    <a:pt x="647" y="344"/>
                  </a:lnTo>
                  <a:lnTo>
                    <a:pt x="647" y="344"/>
                  </a:lnTo>
                  <a:lnTo>
                    <a:pt x="647" y="344"/>
                  </a:lnTo>
                  <a:lnTo>
                    <a:pt x="641" y="344"/>
                  </a:lnTo>
                  <a:lnTo>
                    <a:pt x="634" y="344"/>
                  </a:lnTo>
                  <a:lnTo>
                    <a:pt x="634" y="344"/>
                  </a:lnTo>
                  <a:lnTo>
                    <a:pt x="619" y="344"/>
                  </a:lnTo>
                  <a:lnTo>
                    <a:pt x="619" y="344"/>
                  </a:lnTo>
                  <a:lnTo>
                    <a:pt x="620" y="344"/>
                  </a:lnTo>
                  <a:lnTo>
                    <a:pt x="619" y="344"/>
                  </a:lnTo>
                  <a:lnTo>
                    <a:pt x="613" y="344"/>
                  </a:lnTo>
                  <a:lnTo>
                    <a:pt x="613" y="344"/>
                  </a:lnTo>
                  <a:lnTo>
                    <a:pt x="600" y="338"/>
                  </a:lnTo>
                  <a:lnTo>
                    <a:pt x="598" y="336"/>
                  </a:lnTo>
                  <a:lnTo>
                    <a:pt x="598" y="336"/>
                  </a:lnTo>
                  <a:lnTo>
                    <a:pt x="596" y="336"/>
                  </a:lnTo>
                  <a:lnTo>
                    <a:pt x="598" y="334"/>
                  </a:lnTo>
                  <a:lnTo>
                    <a:pt x="600" y="334"/>
                  </a:lnTo>
                  <a:lnTo>
                    <a:pt x="603" y="334"/>
                  </a:lnTo>
                  <a:lnTo>
                    <a:pt x="603" y="334"/>
                  </a:lnTo>
                  <a:lnTo>
                    <a:pt x="605" y="334"/>
                  </a:lnTo>
                  <a:lnTo>
                    <a:pt x="607" y="334"/>
                  </a:lnTo>
                  <a:lnTo>
                    <a:pt x="609" y="338"/>
                  </a:lnTo>
                  <a:lnTo>
                    <a:pt x="609" y="340"/>
                  </a:lnTo>
                  <a:lnTo>
                    <a:pt x="611" y="340"/>
                  </a:lnTo>
                  <a:lnTo>
                    <a:pt x="611" y="340"/>
                  </a:lnTo>
                  <a:lnTo>
                    <a:pt x="615" y="338"/>
                  </a:lnTo>
                  <a:lnTo>
                    <a:pt x="615" y="338"/>
                  </a:lnTo>
                  <a:lnTo>
                    <a:pt x="620" y="336"/>
                  </a:lnTo>
                  <a:lnTo>
                    <a:pt x="624" y="334"/>
                  </a:lnTo>
                  <a:lnTo>
                    <a:pt x="626" y="334"/>
                  </a:lnTo>
                  <a:lnTo>
                    <a:pt x="626" y="336"/>
                  </a:lnTo>
                  <a:lnTo>
                    <a:pt x="626" y="336"/>
                  </a:lnTo>
                  <a:lnTo>
                    <a:pt x="630" y="334"/>
                  </a:lnTo>
                  <a:lnTo>
                    <a:pt x="634" y="334"/>
                  </a:lnTo>
                  <a:lnTo>
                    <a:pt x="634" y="334"/>
                  </a:lnTo>
                  <a:lnTo>
                    <a:pt x="634" y="334"/>
                  </a:lnTo>
                  <a:lnTo>
                    <a:pt x="634" y="334"/>
                  </a:lnTo>
                  <a:lnTo>
                    <a:pt x="634" y="331"/>
                  </a:lnTo>
                  <a:lnTo>
                    <a:pt x="634" y="331"/>
                  </a:lnTo>
                  <a:lnTo>
                    <a:pt x="634" y="331"/>
                  </a:lnTo>
                  <a:lnTo>
                    <a:pt x="636" y="327"/>
                  </a:lnTo>
                  <a:lnTo>
                    <a:pt x="636" y="327"/>
                  </a:lnTo>
                  <a:lnTo>
                    <a:pt x="641" y="319"/>
                  </a:lnTo>
                  <a:lnTo>
                    <a:pt x="641" y="319"/>
                  </a:lnTo>
                  <a:lnTo>
                    <a:pt x="647" y="314"/>
                  </a:lnTo>
                  <a:lnTo>
                    <a:pt x="647" y="314"/>
                  </a:lnTo>
                  <a:lnTo>
                    <a:pt x="651" y="310"/>
                  </a:lnTo>
                  <a:lnTo>
                    <a:pt x="653" y="308"/>
                  </a:lnTo>
                  <a:lnTo>
                    <a:pt x="654" y="306"/>
                  </a:lnTo>
                  <a:lnTo>
                    <a:pt x="656" y="306"/>
                  </a:lnTo>
                  <a:lnTo>
                    <a:pt x="656" y="306"/>
                  </a:lnTo>
                  <a:lnTo>
                    <a:pt x="660" y="302"/>
                  </a:lnTo>
                  <a:lnTo>
                    <a:pt x="660" y="298"/>
                  </a:lnTo>
                  <a:lnTo>
                    <a:pt x="660" y="298"/>
                  </a:lnTo>
                  <a:lnTo>
                    <a:pt x="660" y="297"/>
                  </a:lnTo>
                  <a:lnTo>
                    <a:pt x="658" y="295"/>
                  </a:lnTo>
                  <a:lnTo>
                    <a:pt x="660" y="293"/>
                  </a:lnTo>
                  <a:lnTo>
                    <a:pt x="660" y="293"/>
                  </a:lnTo>
                  <a:lnTo>
                    <a:pt x="662" y="291"/>
                  </a:lnTo>
                  <a:lnTo>
                    <a:pt x="664" y="289"/>
                  </a:lnTo>
                  <a:lnTo>
                    <a:pt x="664" y="285"/>
                  </a:lnTo>
                  <a:lnTo>
                    <a:pt x="664" y="285"/>
                  </a:lnTo>
                  <a:lnTo>
                    <a:pt x="662" y="285"/>
                  </a:lnTo>
                  <a:lnTo>
                    <a:pt x="662" y="281"/>
                  </a:lnTo>
                  <a:lnTo>
                    <a:pt x="662" y="280"/>
                  </a:lnTo>
                  <a:lnTo>
                    <a:pt x="660" y="278"/>
                  </a:lnTo>
                  <a:lnTo>
                    <a:pt x="660" y="278"/>
                  </a:lnTo>
                  <a:lnTo>
                    <a:pt x="656" y="274"/>
                  </a:lnTo>
                  <a:lnTo>
                    <a:pt x="656" y="274"/>
                  </a:lnTo>
                  <a:lnTo>
                    <a:pt x="649" y="274"/>
                  </a:lnTo>
                  <a:lnTo>
                    <a:pt x="649" y="274"/>
                  </a:lnTo>
                  <a:lnTo>
                    <a:pt x="649" y="257"/>
                  </a:lnTo>
                  <a:lnTo>
                    <a:pt x="649" y="257"/>
                  </a:lnTo>
                  <a:lnTo>
                    <a:pt x="651" y="242"/>
                  </a:lnTo>
                  <a:lnTo>
                    <a:pt x="651" y="242"/>
                  </a:lnTo>
                  <a:lnTo>
                    <a:pt x="651" y="234"/>
                  </a:lnTo>
                  <a:lnTo>
                    <a:pt x="651" y="234"/>
                  </a:lnTo>
                  <a:lnTo>
                    <a:pt x="651" y="230"/>
                  </a:lnTo>
                  <a:lnTo>
                    <a:pt x="653" y="223"/>
                  </a:lnTo>
                  <a:lnTo>
                    <a:pt x="653" y="223"/>
                  </a:lnTo>
                  <a:lnTo>
                    <a:pt x="651" y="219"/>
                  </a:lnTo>
                  <a:lnTo>
                    <a:pt x="651" y="213"/>
                  </a:lnTo>
                  <a:lnTo>
                    <a:pt x="647" y="210"/>
                  </a:lnTo>
                  <a:lnTo>
                    <a:pt x="647" y="210"/>
                  </a:lnTo>
                  <a:lnTo>
                    <a:pt x="645" y="210"/>
                  </a:lnTo>
                  <a:lnTo>
                    <a:pt x="641" y="206"/>
                  </a:lnTo>
                  <a:lnTo>
                    <a:pt x="641" y="206"/>
                  </a:lnTo>
                  <a:lnTo>
                    <a:pt x="641" y="206"/>
                  </a:lnTo>
                  <a:lnTo>
                    <a:pt x="637" y="202"/>
                  </a:lnTo>
                  <a:lnTo>
                    <a:pt x="637" y="202"/>
                  </a:lnTo>
                  <a:lnTo>
                    <a:pt x="639" y="200"/>
                  </a:lnTo>
                  <a:lnTo>
                    <a:pt x="639" y="200"/>
                  </a:lnTo>
                  <a:lnTo>
                    <a:pt x="641" y="196"/>
                  </a:lnTo>
                  <a:lnTo>
                    <a:pt x="643" y="193"/>
                  </a:lnTo>
                  <a:lnTo>
                    <a:pt x="643" y="193"/>
                  </a:lnTo>
                  <a:lnTo>
                    <a:pt x="649" y="187"/>
                  </a:lnTo>
                  <a:lnTo>
                    <a:pt x="649" y="187"/>
                  </a:lnTo>
                  <a:lnTo>
                    <a:pt x="651" y="185"/>
                  </a:lnTo>
                  <a:lnTo>
                    <a:pt x="651" y="181"/>
                  </a:lnTo>
                  <a:lnTo>
                    <a:pt x="651" y="177"/>
                  </a:lnTo>
                  <a:lnTo>
                    <a:pt x="651" y="177"/>
                  </a:lnTo>
                  <a:lnTo>
                    <a:pt x="651" y="168"/>
                  </a:lnTo>
                  <a:lnTo>
                    <a:pt x="651" y="168"/>
                  </a:lnTo>
                  <a:lnTo>
                    <a:pt x="653" y="166"/>
                  </a:lnTo>
                  <a:lnTo>
                    <a:pt x="653" y="164"/>
                  </a:lnTo>
                  <a:lnTo>
                    <a:pt x="653" y="160"/>
                  </a:lnTo>
                  <a:lnTo>
                    <a:pt x="653" y="160"/>
                  </a:lnTo>
                  <a:lnTo>
                    <a:pt x="651" y="160"/>
                  </a:lnTo>
                  <a:lnTo>
                    <a:pt x="651" y="160"/>
                  </a:lnTo>
                  <a:lnTo>
                    <a:pt x="641" y="159"/>
                  </a:lnTo>
                  <a:lnTo>
                    <a:pt x="634" y="159"/>
                  </a:lnTo>
                  <a:lnTo>
                    <a:pt x="634" y="159"/>
                  </a:lnTo>
                  <a:lnTo>
                    <a:pt x="617" y="157"/>
                  </a:lnTo>
                  <a:lnTo>
                    <a:pt x="609" y="157"/>
                  </a:lnTo>
                  <a:lnTo>
                    <a:pt x="607" y="157"/>
                  </a:lnTo>
                  <a:lnTo>
                    <a:pt x="603" y="155"/>
                  </a:lnTo>
                  <a:lnTo>
                    <a:pt x="594" y="168"/>
                  </a:lnTo>
                  <a:lnTo>
                    <a:pt x="594" y="168"/>
                  </a:lnTo>
                  <a:lnTo>
                    <a:pt x="594" y="174"/>
                  </a:lnTo>
                  <a:lnTo>
                    <a:pt x="594" y="176"/>
                  </a:lnTo>
                  <a:lnTo>
                    <a:pt x="594" y="179"/>
                  </a:lnTo>
                  <a:lnTo>
                    <a:pt x="594" y="179"/>
                  </a:lnTo>
                  <a:lnTo>
                    <a:pt x="592" y="181"/>
                  </a:lnTo>
                  <a:lnTo>
                    <a:pt x="590" y="185"/>
                  </a:lnTo>
                  <a:lnTo>
                    <a:pt x="590" y="185"/>
                  </a:lnTo>
                  <a:lnTo>
                    <a:pt x="583" y="191"/>
                  </a:lnTo>
                  <a:lnTo>
                    <a:pt x="579" y="193"/>
                  </a:lnTo>
                  <a:lnTo>
                    <a:pt x="579" y="194"/>
                  </a:lnTo>
                  <a:lnTo>
                    <a:pt x="579" y="194"/>
                  </a:lnTo>
                  <a:lnTo>
                    <a:pt x="579" y="194"/>
                  </a:lnTo>
                  <a:lnTo>
                    <a:pt x="581" y="194"/>
                  </a:lnTo>
                  <a:lnTo>
                    <a:pt x="579" y="196"/>
                  </a:lnTo>
                  <a:lnTo>
                    <a:pt x="577" y="198"/>
                  </a:lnTo>
                  <a:lnTo>
                    <a:pt x="571" y="202"/>
                  </a:lnTo>
                  <a:lnTo>
                    <a:pt x="564" y="210"/>
                  </a:lnTo>
                  <a:lnTo>
                    <a:pt x="564" y="210"/>
                  </a:lnTo>
                  <a:lnTo>
                    <a:pt x="566" y="211"/>
                  </a:lnTo>
                  <a:lnTo>
                    <a:pt x="567" y="215"/>
                  </a:lnTo>
                  <a:lnTo>
                    <a:pt x="567" y="215"/>
                  </a:lnTo>
                  <a:lnTo>
                    <a:pt x="567" y="217"/>
                  </a:lnTo>
                  <a:lnTo>
                    <a:pt x="569" y="217"/>
                  </a:lnTo>
                  <a:lnTo>
                    <a:pt x="571" y="219"/>
                  </a:lnTo>
                  <a:lnTo>
                    <a:pt x="571" y="219"/>
                  </a:lnTo>
                  <a:lnTo>
                    <a:pt x="571" y="219"/>
                  </a:lnTo>
                  <a:lnTo>
                    <a:pt x="571" y="225"/>
                  </a:lnTo>
                  <a:lnTo>
                    <a:pt x="571" y="230"/>
                  </a:lnTo>
                  <a:lnTo>
                    <a:pt x="571" y="230"/>
                  </a:lnTo>
                  <a:lnTo>
                    <a:pt x="569" y="230"/>
                  </a:lnTo>
                  <a:lnTo>
                    <a:pt x="567" y="232"/>
                  </a:lnTo>
                  <a:lnTo>
                    <a:pt x="567" y="234"/>
                  </a:lnTo>
                  <a:lnTo>
                    <a:pt x="567" y="236"/>
                  </a:lnTo>
                  <a:lnTo>
                    <a:pt x="567" y="236"/>
                  </a:lnTo>
                  <a:lnTo>
                    <a:pt x="567" y="236"/>
                  </a:lnTo>
                  <a:lnTo>
                    <a:pt x="567" y="238"/>
                  </a:lnTo>
                  <a:lnTo>
                    <a:pt x="569" y="242"/>
                  </a:lnTo>
                  <a:lnTo>
                    <a:pt x="569" y="244"/>
                  </a:lnTo>
                  <a:lnTo>
                    <a:pt x="569" y="244"/>
                  </a:lnTo>
                  <a:lnTo>
                    <a:pt x="567" y="244"/>
                  </a:lnTo>
                  <a:lnTo>
                    <a:pt x="567" y="244"/>
                  </a:lnTo>
                  <a:lnTo>
                    <a:pt x="567" y="246"/>
                  </a:lnTo>
                  <a:lnTo>
                    <a:pt x="567" y="246"/>
                  </a:lnTo>
                  <a:lnTo>
                    <a:pt x="567" y="249"/>
                  </a:lnTo>
                  <a:lnTo>
                    <a:pt x="567" y="251"/>
                  </a:lnTo>
                  <a:lnTo>
                    <a:pt x="569" y="253"/>
                  </a:lnTo>
                  <a:lnTo>
                    <a:pt x="571" y="253"/>
                  </a:lnTo>
                  <a:lnTo>
                    <a:pt x="571" y="253"/>
                  </a:lnTo>
                  <a:lnTo>
                    <a:pt x="573" y="255"/>
                  </a:lnTo>
                  <a:lnTo>
                    <a:pt x="575" y="255"/>
                  </a:lnTo>
                  <a:lnTo>
                    <a:pt x="575" y="257"/>
                  </a:lnTo>
                  <a:lnTo>
                    <a:pt x="577" y="257"/>
                  </a:lnTo>
                  <a:lnTo>
                    <a:pt x="577" y="257"/>
                  </a:lnTo>
                  <a:lnTo>
                    <a:pt x="583" y="257"/>
                  </a:lnTo>
                  <a:lnTo>
                    <a:pt x="586" y="257"/>
                  </a:lnTo>
                  <a:lnTo>
                    <a:pt x="588" y="261"/>
                  </a:lnTo>
                  <a:lnTo>
                    <a:pt x="590" y="261"/>
                  </a:lnTo>
                  <a:lnTo>
                    <a:pt x="588" y="261"/>
                  </a:lnTo>
                  <a:lnTo>
                    <a:pt x="588" y="261"/>
                  </a:lnTo>
                  <a:lnTo>
                    <a:pt x="588" y="264"/>
                  </a:lnTo>
                  <a:lnTo>
                    <a:pt x="588" y="266"/>
                  </a:lnTo>
                  <a:lnTo>
                    <a:pt x="592" y="272"/>
                  </a:lnTo>
                  <a:lnTo>
                    <a:pt x="592" y="272"/>
                  </a:lnTo>
                  <a:lnTo>
                    <a:pt x="594" y="272"/>
                  </a:lnTo>
                  <a:lnTo>
                    <a:pt x="598" y="274"/>
                  </a:lnTo>
                  <a:lnTo>
                    <a:pt x="598" y="274"/>
                  </a:lnTo>
                  <a:lnTo>
                    <a:pt x="594" y="278"/>
                  </a:lnTo>
                  <a:lnTo>
                    <a:pt x="594" y="280"/>
                  </a:lnTo>
                  <a:lnTo>
                    <a:pt x="594" y="281"/>
                  </a:lnTo>
                  <a:lnTo>
                    <a:pt x="594" y="281"/>
                  </a:lnTo>
                  <a:lnTo>
                    <a:pt x="594" y="281"/>
                  </a:lnTo>
                  <a:lnTo>
                    <a:pt x="594" y="281"/>
                  </a:lnTo>
                  <a:lnTo>
                    <a:pt x="594" y="285"/>
                  </a:lnTo>
                  <a:lnTo>
                    <a:pt x="592" y="287"/>
                  </a:lnTo>
                  <a:lnTo>
                    <a:pt x="588" y="291"/>
                  </a:lnTo>
                  <a:lnTo>
                    <a:pt x="588" y="291"/>
                  </a:lnTo>
                  <a:lnTo>
                    <a:pt x="583" y="291"/>
                  </a:lnTo>
                  <a:lnTo>
                    <a:pt x="581" y="291"/>
                  </a:lnTo>
                  <a:lnTo>
                    <a:pt x="579" y="289"/>
                  </a:lnTo>
                  <a:lnTo>
                    <a:pt x="575" y="285"/>
                  </a:lnTo>
                  <a:lnTo>
                    <a:pt x="575" y="285"/>
                  </a:lnTo>
                  <a:lnTo>
                    <a:pt x="571" y="281"/>
                  </a:lnTo>
                  <a:lnTo>
                    <a:pt x="571" y="281"/>
                  </a:lnTo>
                  <a:lnTo>
                    <a:pt x="567" y="281"/>
                  </a:lnTo>
                  <a:lnTo>
                    <a:pt x="566" y="278"/>
                  </a:lnTo>
                  <a:lnTo>
                    <a:pt x="566" y="278"/>
                  </a:lnTo>
                  <a:lnTo>
                    <a:pt x="560" y="272"/>
                  </a:lnTo>
                  <a:lnTo>
                    <a:pt x="560" y="272"/>
                  </a:lnTo>
                  <a:lnTo>
                    <a:pt x="556" y="272"/>
                  </a:lnTo>
                  <a:lnTo>
                    <a:pt x="556" y="272"/>
                  </a:lnTo>
                  <a:lnTo>
                    <a:pt x="552" y="272"/>
                  </a:lnTo>
                  <a:lnTo>
                    <a:pt x="549" y="270"/>
                  </a:lnTo>
                  <a:lnTo>
                    <a:pt x="545" y="268"/>
                  </a:lnTo>
                  <a:lnTo>
                    <a:pt x="545" y="268"/>
                  </a:lnTo>
                  <a:lnTo>
                    <a:pt x="541" y="266"/>
                  </a:lnTo>
                  <a:lnTo>
                    <a:pt x="537" y="264"/>
                  </a:lnTo>
                  <a:lnTo>
                    <a:pt x="537" y="264"/>
                  </a:lnTo>
                  <a:lnTo>
                    <a:pt x="530" y="257"/>
                  </a:lnTo>
                  <a:lnTo>
                    <a:pt x="524" y="253"/>
                  </a:lnTo>
                  <a:lnTo>
                    <a:pt x="524" y="253"/>
                  </a:lnTo>
                  <a:lnTo>
                    <a:pt x="522" y="253"/>
                  </a:lnTo>
                  <a:lnTo>
                    <a:pt x="518" y="253"/>
                  </a:lnTo>
                  <a:lnTo>
                    <a:pt x="518" y="253"/>
                  </a:lnTo>
                  <a:lnTo>
                    <a:pt x="509" y="251"/>
                  </a:lnTo>
                  <a:lnTo>
                    <a:pt x="503" y="251"/>
                  </a:lnTo>
                  <a:lnTo>
                    <a:pt x="503" y="251"/>
                  </a:lnTo>
                  <a:lnTo>
                    <a:pt x="499" y="251"/>
                  </a:lnTo>
                  <a:lnTo>
                    <a:pt x="496" y="251"/>
                  </a:lnTo>
                  <a:lnTo>
                    <a:pt x="496" y="251"/>
                  </a:lnTo>
                  <a:lnTo>
                    <a:pt x="488" y="249"/>
                  </a:lnTo>
                  <a:lnTo>
                    <a:pt x="486" y="247"/>
                  </a:lnTo>
                  <a:lnTo>
                    <a:pt x="482" y="247"/>
                  </a:lnTo>
                  <a:lnTo>
                    <a:pt x="479" y="247"/>
                  </a:lnTo>
                  <a:lnTo>
                    <a:pt x="473" y="255"/>
                  </a:lnTo>
                  <a:lnTo>
                    <a:pt x="473" y="255"/>
                  </a:lnTo>
                  <a:lnTo>
                    <a:pt x="475" y="257"/>
                  </a:lnTo>
                  <a:lnTo>
                    <a:pt x="477" y="263"/>
                  </a:lnTo>
                  <a:lnTo>
                    <a:pt x="477" y="263"/>
                  </a:lnTo>
                  <a:lnTo>
                    <a:pt x="479" y="264"/>
                  </a:lnTo>
                  <a:lnTo>
                    <a:pt x="480" y="268"/>
                  </a:lnTo>
                  <a:lnTo>
                    <a:pt x="482" y="270"/>
                  </a:lnTo>
                  <a:lnTo>
                    <a:pt x="482" y="270"/>
                  </a:lnTo>
                  <a:lnTo>
                    <a:pt x="477" y="274"/>
                  </a:lnTo>
                  <a:lnTo>
                    <a:pt x="477" y="274"/>
                  </a:lnTo>
                  <a:lnTo>
                    <a:pt x="475" y="276"/>
                  </a:lnTo>
                  <a:lnTo>
                    <a:pt x="471" y="276"/>
                  </a:lnTo>
                  <a:lnTo>
                    <a:pt x="465" y="278"/>
                  </a:lnTo>
                  <a:lnTo>
                    <a:pt x="465" y="285"/>
                  </a:lnTo>
                  <a:lnTo>
                    <a:pt x="465" y="285"/>
                  </a:lnTo>
                  <a:lnTo>
                    <a:pt x="463" y="287"/>
                  </a:lnTo>
                  <a:lnTo>
                    <a:pt x="463" y="289"/>
                  </a:lnTo>
                  <a:lnTo>
                    <a:pt x="463" y="289"/>
                  </a:lnTo>
                  <a:lnTo>
                    <a:pt x="462" y="289"/>
                  </a:lnTo>
                  <a:lnTo>
                    <a:pt x="462" y="289"/>
                  </a:lnTo>
                  <a:lnTo>
                    <a:pt x="460" y="287"/>
                  </a:lnTo>
                  <a:lnTo>
                    <a:pt x="460" y="285"/>
                  </a:lnTo>
                  <a:lnTo>
                    <a:pt x="456" y="285"/>
                  </a:lnTo>
                  <a:lnTo>
                    <a:pt x="452" y="285"/>
                  </a:lnTo>
                  <a:lnTo>
                    <a:pt x="452" y="285"/>
                  </a:lnTo>
                  <a:lnTo>
                    <a:pt x="452" y="285"/>
                  </a:lnTo>
                  <a:lnTo>
                    <a:pt x="452" y="285"/>
                  </a:lnTo>
                  <a:lnTo>
                    <a:pt x="452" y="278"/>
                  </a:lnTo>
                  <a:lnTo>
                    <a:pt x="452" y="278"/>
                  </a:lnTo>
                  <a:lnTo>
                    <a:pt x="452" y="272"/>
                  </a:lnTo>
                  <a:lnTo>
                    <a:pt x="450" y="268"/>
                  </a:lnTo>
                  <a:lnTo>
                    <a:pt x="445" y="272"/>
                  </a:lnTo>
                  <a:lnTo>
                    <a:pt x="445" y="272"/>
                  </a:lnTo>
                  <a:lnTo>
                    <a:pt x="445" y="274"/>
                  </a:lnTo>
                  <a:lnTo>
                    <a:pt x="441" y="276"/>
                  </a:lnTo>
                  <a:lnTo>
                    <a:pt x="439" y="276"/>
                  </a:lnTo>
                  <a:lnTo>
                    <a:pt x="439" y="276"/>
                  </a:lnTo>
                  <a:lnTo>
                    <a:pt x="435" y="278"/>
                  </a:lnTo>
                  <a:lnTo>
                    <a:pt x="429" y="278"/>
                  </a:lnTo>
                  <a:lnTo>
                    <a:pt x="426" y="281"/>
                  </a:lnTo>
                  <a:lnTo>
                    <a:pt x="412" y="281"/>
                  </a:lnTo>
                  <a:lnTo>
                    <a:pt x="407" y="285"/>
                  </a:lnTo>
                  <a:lnTo>
                    <a:pt x="399" y="285"/>
                  </a:lnTo>
                  <a:lnTo>
                    <a:pt x="399" y="285"/>
                  </a:lnTo>
                  <a:lnTo>
                    <a:pt x="397" y="289"/>
                  </a:lnTo>
                  <a:lnTo>
                    <a:pt x="395" y="289"/>
                  </a:lnTo>
                  <a:lnTo>
                    <a:pt x="392" y="289"/>
                  </a:lnTo>
                  <a:lnTo>
                    <a:pt x="392" y="289"/>
                  </a:lnTo>
                  <a:lnTo>
                    <a:pt x="388" y="289"/>
                  </a:lnTo>
                  <a:lnTo>
                    <a:pt x="384" y="291"/>
                  </a:lnTo>
                  <a:lnTo>
                    <a:pt x="380" y="293"/>
                  </a:lnTo>
                  <a:lnTo>
                    <a:pt x="378" y="293"/>
                  </a:lnTo>
                  <a:lnTo>
                    <a:pt x="378" y="293"/>
                  </a:lnTo>
                  <a:lnTo>
                    <a:pt x="371" y="293"/>
                  </a:lnTo>
                  <a:lnTo>
                    <a:pt x="371" y="293"/>
                  </a:lnTo>
                  <a:lnTo>
                    <a:pt x="371" y="289"/>
                  </a:lnTo>
                  <a:lnTo>
                    <a:pt x="371" y="289"/>
                  </a:lnTo>
                  <a:lnTo>
                    <a:pt x="371" y="289"/>
                  </a:lnTo>
                  <a:lnTo>
                    <a:pt x="371" y="289"/>
                  </a:lnTo>
                  <a:lnTo>
                    <a:pt x="371" y="287"/>
                  </a:lnTo>
                  <a:lnTo>
                    <a:pt x="373" y="287"/>
                  </a:lnTo>
                  <a:lnTo>
                    <a:pt x="373" y="287"/>
                  </a:lnTo>
                  <a:lnTo>
                    <a:pt x="375" y="287"/>
                  </a:lnTo>
                  <a:lnTo>
                    <a:pt x="376" y="285"/>
                  </a:lnTo>
                  <a:lnTo>
                    <a:pt x="376" y="281"/>
                  </a:lnTo>
                  <a:lnTo>
                    <a:pt x="376" y="278"/>
                  </a:lnTo>
                  <a:lnTo>
                    <a:pt x="380" y="272"/>
                  </a:lnTo>
                  <a:lnTo>
                    <a:pt x="380" y="272"/>
                  </a:lnTo>
                  <a:lnTo>
                    <a:pt x="382" y="270"/>
                  </a:lnTo>
                  <a:lnTo>
                    <a:pt x="382" y="268"/>
                  </a:lnTo>
                  <a:lnTo>
                    <a:pt x="380" y="268"/>
                  </a:lnTo>
                  <a:lnTo>
                    <a:pt x="380" y="268"/>
                  </a:lnTo>
                  <a:lnTo>
                    <a:pt x="373" y="272"/>
                  </a:lnTo>
                  <a:lnTo>
                    <a:pt x="369" y="272"/>
                  </a:lnTo>
                  <a:lnTo>
                    <a:pt x="369" y="272"/>
                  </a:lnTo>
                  <a:lnTo>
                    <a:pt x="367" y="272"/>
                  </a:lnTo>
                  <a:lnTo>
                    <a:pt x="363" y="276"/>
                  </a:lnTo>
                  <a:lnTo>
                    <a:pt x="363" y="276"/>
                  </a:lnTo>
                  <a:lnTo>
                    <a:pt x="361" y="281"/>
                  </a:lnTo>
                  <a:lnTo>
                    <a:pt x="359" y="285"/>
                  </a:lnTo>
                  <a:lnTo>
                    <a:pt x="359" y="289"/>
                  </a:lnTo>
                  <a:lnTo>
                    <a:pt x="354" y="283"/>
                  </a:lnTo>
                  <a:lnTo>
                    <a:pt x="354" y="283"/>
                  </a:lnTo>
                  <a:lnTo>
                    <a:pt x="346" y="281"/>
                  </a:lnTo>
                  <a:lnTo>
                    <a:pt x="346" y="281"/>
                  </a:lnTo>
                  <a:lnTo>
                    <a:pt x="342" y="281"/>
                  </a:lnTo>
                  <a:lnTo>
                    <a:pt x="341" y="285"/>
                  </a:lnTo>
                  <a:lnTo>
                    <a:pt x="341" y="285"/>
                  </a:lnTo>
                  <a:lnTo>
                    <a:pt x="339" y="285"/>
                  </a:lnTo>
                  <a:lnTo>
                    <a:pt x="339" y="285"/>
                  </a:lnTo>
                  <a:lnTo>
                    <a:pt x="337" y="285"/>
                  </a:lnTo>
                  <a:lnTo>
                    <a:pt x="335" y="287"/>
                  </a:lnTo>
                  <a:lnTo>
                    <a:pt x="335" y="287"/>
                  </a:lnTo>
                  <a:lnTo>
                    <a:pt x="329" y="293"/>
                  </a:lnTo>
                  <a:lnTo>
                    <a:pt x="323" y="297"/>
                  </a:lnTo>
                  <a:lnTo>
                    <a:pt x="318" y="298"/>
                  </a:lnTo>
                  <a:lnTo>
                    <a:pt x="314" y="302"/>
                  </a:lnTo>
                  <a:lnTo>
                    <a:pt x="314" y="302"/>
                  </a:lnTo>
                  <a:lnTo>
                    <a:pt x="306" y="302"/>
                  </a:lnTo>
                  <a:lnTo>
                    <a:pt x="301" y="302"/>
                  </a:lnTo>
                  <a:lnTo>
                    <a:pt x="301" y="302"/>
                  </a:lnTo>
                  <a:lnTo>
                    <a:pt x="299" y="304"/>
                  </a:lnTo>
                  <a:lnTo>
                    <a:pt x="299" y="306"/>
                  </a:lnTo>
                  <a:lnTo>
                    <a:pt x="297" y="306"/>
                  </a:lnTo>
                  <a:lnTo>
                    <a:pt x="297" y="306"/>
                  </a:lnTo>
                  <a:lnTo>
                    <a:pt x="291" y="306"/>
                  </a:lnTo>
                  <a:lnTo>
                    <a:pt x="291" y="306"/>
                  </a:lnTo>
                  <a:lnTo>
                    <a:pt x="291" y="319"/>
                  </a:lnTo>
                  <a:lnTo>
                    <a:pt x="291" y="319"/>
                  </a:lnTo>
                  <a:lnTo>
                    <a:pt x="291" y="323"/>
                  </a:lnTo>
                  <a:lnTo>
                    <a:pt x="289" y="327"/>
                  </a:lnTo>
                  <a:lnTo>
                    <a:pt x="288" y="331"/>
                  </a:lnTo>
                  <a:lnTo>
                    <a:pt x="288" y="331"/>
                  </a:lnTo>
                  <a:lnTo>
                    <a:pt x="282" y="329"/>
                  </a:lnTo>
                  <a:lnTo>
                    <a:pt x="274" y="327"/>
                  </a:lnTo>
                  <a:lnTo>
                    <a:pt x="274" y="327"/>
                  </a:lnTo>
                  <a:lnTo>
                    <a:pt x="269" y="327"/>
                  </a:lnTo>
                  <a:lnTo>
                    <a:pt x="269" y="327"/>
                  </a:lnTo>
                  <a:lnTo>
                    <a:pt x="265" y="331"/>
                  </a:lnTo>
                  <a:lnTo>
                    <a:pt x="261" y="331"/>
                  </a:lnTo>
                  <a:lnTo>
                    <a:pt x="261" y="329"/>
                  </a:lnTo>
                  <a:lnTo>
                    <a:pt x="261" y="327"/>
                  </a:lnTo>
                  <a:lnTo>
                    <a:pt x="261" y="327"/>
                  </a:lnTo>
                  <a:lnTo>
                    <a:pt x="261" y="325"/>
                  </a:lnTo>
                  <a:lnTo>
                    <a:pt x="259" y="321"/>
                  </a:lnTo>
                  <a:lnTo>
                    <a:pt x="257" y="319"/>
                  </a:lnTo>
                  <a:lnTo>
                    <a:pt x="255" y="319"/>
                  </a:lnTo>
                  <a:lnTo>
                    <a:pt x="255" y="319"/>
                  </a:lnTo>
                  <a:lnTo>
                    <a:pt x="250" y="317"/>
                  </a:lnTo>
                  <a:lnTo>
                    <a:pt x="248" y="316"/>
                  </a:lnTo>
                  <a:lnTo>
                    <a:pt x="248" y="316"/>
                  </a:lnTo>
                  <a:lnTo>
                    <a:pt x="248" y="314"/>
                  </a:lnTo>
                  <a:lnTo>
                    <a:pt x="248" y="314"/>
                  </a:lnTo>
                  <a:lnTo>
                    <a:pt x="250" y="314"/>
                  </a:lnTo>
                  <a:lnTo>
                    <a:pt x="250" y="310"/>
                  </a:lnTo>
                  <a:lnTo>
                    <a:pt x="250" y="310"/>
                  </a:lnTo>
                  <a:lnTo>
                    <a:pt x="250" y="308"/>
                  </a:lnTo>
                  <a:lnTo>
                    <a:pt x="250" y="308"/>
                  </a:lnTo>
                  <a:lnTo>
                    <a:pt x="252" y="306"/>
                  </a:lnTo>
                  <a:lnTo>
                    <a:pt x="254" y="306"/>
                  </a:lnTo>
                  <a:lnTo>
                    <a:pt x="254" y="306"/>
                  </a:lnTo>
                  <a:lnTo>
                    <a:pt x="254" y="306"/>
                  </a:lnTo>
                  <a:lnTo>
                    <a:pt x="254" y="304"/>
                  </a:lnTo>
                  <a:lnTo>
                    <a:pt x="254" y="304"/>
                  </a:lnTo>
                  <a:lnTo>
                    <a:pt x="254" y="302"/>
                  </a:lnTo>
                  <a:lnTo>
                    <a:pt x="259" y="302"/>
                  </a:lnTo>
                  <a:lnTo>
                    <a:pt x="259" y="302"/>
                  </a:lnTo>
                  <a:lnTo>
                    <a:pt x="267" y="302"/>
                  </a:lnTo>
                  <a:lnTo>
                    <a:pt x="274" y="300"/>
                  </a:lnTo>
                  <a:lnTo>
                    <a:pt x="271" y="289"/>
                  </a:lnTo>
                  <a:lnTo>
                    <a:pt x="265" y="283"/>
                  </a:lnTo>
                  <a:lnTo>
                    <a:pt x="255" y="281"/>
                  </a:lnTo>
                  <a:lnTo>
                    <a:pt x="242" y="281"/>
                  </a:lnTo>
                  <a:lnTo>
                    <a:pt x="236" y="281"/>
                  </a:lnTo>
                  <a:lnTo>
                    <a:pt x="231" y="280"/>
                  </a:lnTo>
                  <a:lnTo>
                    <a:pt x="227" y="278"/>
                  </a:lnTo>
                  <a:lnTo>
                    <a:pt x="227" y="278"/>
                  </a:lnTo>
                  <a:lnTo>
                    <a:pt x="233" y="281"/>
                  </a:lnTo>
                  <a:lnTo>
                    <a:pt x="235" y="285"/>
                  </a:lnTo>
                  <a:lnTo>
                    <a:pt x="236" y="287"/>
                  </a:lnTo>
                  <a:lnTo>
                    <a:pt x="236" y="287"/>
                  </a:lnTo>
                  <a:lnTo>
                    <a:pt x="236" y="289"/>
                  </a:lnTo>
                  <a:lnTo>
                    <a:pt x="238" y="293"/>
                  </a:lnTo>
                  <a:lnTo>
                    <a:pt x="238" y="293"/>
                  </a:lnTo>
                  <a:lnTo>
                    <a:pt x="240" y="293"/>
                  </a:lnTo>
                  <a:lnTo>
                    <a:pt x="242" y="293"/>
                  </a:lnTo>
                  <a:lnTo>
                    <a:pt x="242" y="293"/>
                  </a:lnTo>
                  <a:lnTo>
                    <a:pt x="242" y="293"/>
                  </a:lnTo>
                  <a:lnTo>
                    <a:pt x="238" y="297"/>
                  </a:lnTo>
                  <a:lnTo>
                    <a:pt x="238" y="297"/>
                  </a:lnTo>
                  <a:lnTo>
                    <a:pt x="236" y="302"/>
                  </a:lnTo>
                  <a:lnTo>
                    <a:pt x="233" y="308"/>
                  </a:lnTo>
                  <a:lnTo>
                    <a:pt x="231" y="314"/>
                  </a:lnTo>
                  <a:lnTo>
                    <a:pt x="233" y="314"/>
                  </a:lnTo>
                  <a:lnTo>
                    <a:pt x="233" y="314"/>
                  </a:lnTo>
                  <a:lnTo>
                    <a:pt x="238" y="316"/>
                  </a:lnTo>
                  <a:lnTo>
                    <a:pt x="242" y="319"/>
                  </a:lnTo>
                  <a:lnTo>
                    <a:pt x="244" y="319"/>
                  </a:lnTo>
                  <a:lnTo>
                    <a:pt x="244" y="321"/>
                  </a:lnTo>
                  <a:lnTo>
                    <a:pt x="244" y="321"/>
                  </a:lnTo>
                  <a:lnTo>
                    <a:pt x="242" y="333"/>
                  </a:lnTo>
                  <a:lnTo>
                    <a:pt x="242" y="333"/>
                  </a:lnTo>
                  <a:lnTo>
                    <a:pt x="242" y="334"/>
                  </a:lnTo>
                  <a:lnTo>
                    <a:pt x="242" y="336"/>
                  </a:lnTo>
                  <a:lnTo>
                    <a:pt x="238" y="340"/>
                  </a:lnTo>
                  <a:lnTo>
                    <a:pt x="238" y="340"/>
                  </a:lnTo>
                  <a:lnTo>
                    <a:pt x="236" y="344"/>
                  </a:lnTo>
                  <a:lnTo>
                    <a:pt x="236" y="348"/>
                  </a:lnTo>
                  <a:lnTo>
                    <a:pt x="236" y="351"/>
                  </a:lnTo>
                  <a:lnTo>
                    <a:pt x="236" y="351"/>
                  </a:lnTo>
                  <a:lnTo>
                    <a:pt x="235" y="351"/>
                  </a:lnTo>
                  <a:lnTo>
                    <a:pt x="233" y="351"/>
                  </a:lnTo>
                  <a:lnTo>
                    <a:pt x="231" y="351"/>
                  </a:lnTo>
                  <a:lnTo>
                    <a:pt x="231" y="351"/>
                  </a:lnTo>
                  <a:lnTo>
                    <a:pt x="229" y="348"/>
                  </a:lnTo>
                  <a:lnTo>
                    <a:pt x="229" y="348"/>
                  </a:lnTo>
                  <a:lnTo>
                    <a:pt x="229" y="344"/>
                  </a:lnTo>
                  <a:lnTo>
                    <a:pt x="225" y="340"/>
                  </a:lnTo>
                  <a:lnTo>
                    <a:pt x="214" y="336"/>
                  </a:lnTo>
                  <a:lnTo>
                    <a:pt x="206" y="340"/>
                  </a:lnTo>
                  <a:lnTo>
                    <a:pt x="206" y="340"/>
                  </a:lnTo>
                  <a:lnTo>
                    <a:pt x="204" y="344"/>
                  </a:lnTo>
                  <a:lnTo>
                    <a:pt x="204" y="344"/>
                  </a:lnTo>
                  <a:lnTo>
                    <a:pt x="201" y="348"/>
                  </a:lnTo>
                  <a:lnTo>
                    <a:pt x="201" y="348"/>
                  </a:lnTo>
                  <a:lnTo>
                    <a:pt x="199" y="348"/>
                  </a:lnTo>
                  <a:lnTo>
                    <a:pt x="195" y="350"/>
                  </a:lnTo>
                  <a:lnTo>
                    <a:pt x="191" y="351"/>
                  </a:lnTo>
                  <a:lnTo>
                    <a:pt x="180" y="357"/>
                  </a:lnTo>
                  <a:lnTo>
                    <a:pt x="176" y="365"/>
                  </a:lnTo>
                  <a:lnTo>
                    <a:pt x="176" y="365"/>
                  </a:lnTo>
                  <a:lnTo>
                    <a:pt x="176" y="365"/>
                  </a:lnTo>
                  <a:lnTo>
                    <a:pt x="174" y="365"/>
                  </a:lnTo>
                  <a:lnTo>
                    <a:pt x="174" y="365"/>
                  </a:lnTo>
                  <a:lnTo>
                    <a:pt x="174" y="365"/>
                  </a:lnTo>
                  <a:lnTo>
                    <a:pt x="176" y="370"/>
                  </a:lnTo>
                  <a:lnTo>
                    <a:pt x="176" y="370"/>
                  </a:lnTo>
                  <a:lnTo>
                    <a:pt x="180" y="376"/>
                  </a:lnTo>
                  <a:lnTo>
                    <a:pt x="184" y="380"/>
                  </a:lnTo>
                  <a:lnTo>
                    <a:pt x="184" y="384"/>
                  </a:lnTo>
                  <a:lnTo>
                    <a:pt x="184" y="384"/>
                  </a:lnTo>
                  <a:lnTo>
                    <a:pt x="189" y="385"/>
                  </a:lnTo>
                  <a:lnTo>
                    <a:pt x="191" y="389"/>
                  </a:lnTo>
                  <a:lnTo>
                    <a:pt x="191" y="389"/>
                  </a:lnTo>
                  <a:lnTo>
                    <a:pt x="187" y="389"/>
                  </a:lnTo>
                  <a:lnTo>
                    <a:pt x="187" y="389"/>
                  </a:lnTo>
                  <a:lnTo>
                    <a:pt x="185" y="389"/>
                  </a:lnTo>
                  <a:lnTo>
                    <a:pt x="184" y="389"/>
                  </a:lnTo>
                  <a:lnTo>
                    <a:pt x="184" y="389"/>
                  </a:lnTo>
                  <a:lnTo>
                    <a:pt x="180" y="391"/>
                  </a:lnTo>
                  <a:lnTo>
                    <a:pt x="180" y="391"/>
                  </a:lnTo>
                  <a:lnTo>
                    <a:pt x="176" y="389"/>
                  </a:lnTo>
                  <a:lnTo>
                    <a:pt x="174" y="389"/>
                  </a:lnTo>
                  <a:lnTo>
                    <a:pt x="170" y="389"/>
                  </a:lnTo>
                  <a:lnTo>
                    <a:pt x="168" y="389"/>
                  </a:lnTo>
                  <a:lnTo>
                    <a:pt x="168" y="389"/>
                  </a:lnTo>
                  <a:lnTo>
                    <a:pt x="165" y="389"/>
                  </a:lnTo>
                  <a:lnTo>
                    <a:pt x="161" y="387"/>
                  </a:lnTo>
                  <a:lnTo>
                    <a:pt x="159" y="385"/>
                  </a:lnTo>
                  <a:lnTo>
                    <a:pt x="159" y="385"/>
                  </a:lnTo>
                  <a:lnTo>
                    <a:pt x="157" y="384"/>
                  </a:lnTo>
                  <a:lnTo>
                    <a:pt x="157" y="384"/>
                  </a:lnTo>
                  <a:lnTo>
                    <a:pt x="153" y="382"/>
                  </a:lnTo>
                  <a:lnTo>
                    <a:pt x="153" y="382"/>
                  </a:lnTo>
                  <a:lnTo>
                    <a:pt x="150" y="380"/>
                  </a:lnTo>
                  <a:lnTo>
                    <a:pt x="148" y="378"/>
                  </a:lnTo>
                  <a:lnTo>
                    <a:pt x="148" y="378"/>
                  </a:lnTo>
                  <a:lnTo>
                    <a:pt x="146" y="376"/>
                  </a:lnTo>
                  <a:lnTo>
                    <a:pt x="144" y="376"/>
                  </a:lnTo>
                  <a:lnTo>
                    <a:pt x="140" y="374"/>
                  </a:lnTo>
                  <a:lnTo>
                    <a:pt x="140" y="374"/>
                  </a:lnTo>
                  <a:lnTo>
                    <a:pt x="138" y="372"/>
                  </a:lnTo>
                  <a:lnTo>
                    <a:pt x="134" y="372"/>
                  </a:lnTo>
                  <a:lnTo>
                    <a:pt x="132" y="376"/>
                  </a:lnTo>
                  <a:lnTo>
                    <a:pt x="132" y="376"/>
                  </a:lnTo>
                  <a:lnTo>
                    <a:pt x="132" y="378"/>
                  </a:lnTo>
                  <a:lnTo>
                    <a:pt x="131" y="378"/>
                  </a:lnTo>
                  <a:lnTo>
                    <a:pt x="132" y="382"/>
                  </a:lnTo>
                  <a:lnTo>
                    <a:pt x="132" y="382"/>
                  </a:lnTo>
                  <a:lnTo>
                    <a:pt x="132" y="387"/>
                  </a:lnTo>
                  <a:lnTo>
                    <a:pt x="132" y="389"/>
                  </a:lnTo>
                  <a:lnTo>
                    <a:pt x="134" y="389"/>
                  </a:lnTo>
                  <a:lnTo>
                    <a:pt x="136" y="389"/>
                  </a:lnTo>
                  <a:lnTo>
                    <a:pt x="136" y="389"/>
                  </a:lnTo>
                  <a:lnTo>
                    <a:pt x="140" y="391"/>
                  </a:lnTo>
                  <a:lnTo>
                    <a:pt x="144" y="393"/>
                  </a:lnTo>
                  <a:lnTo>
                    <a:pt x="148" y="395"/>
                  </a:lnTo>
                  <a:lnTo>
                    <a:pt x="148" y="395"/>
                  </a:lnTo>
                  <a:lnTo>
                    <a:pt x="148" y="397"/>
                  </a:lnTo>
                  <a:lnTo>
                    <a:pt x="150" y="397"/>
                  </a:lnTo>
                  <a:lnTo>
                    <a:pt x="151" y="399"/>
                  </a:lnTo>
                  <a:lnTo>
                    <a:pt x="153" y="399"/>
                  </a:lnTo>
                  <a:lnTo>
                    <a:pt x="151" y="399"/>
                  </a:lnTo>
                  <a:lnTo>
                    <a:pt x="148" y="403"/>
                  </a:lnTo>
                  <a:lnTo>
                    <a:pt x="148" y="403"/>
                  </a:lnTo>
                  <a:lnTo>
                    <a:pt x="142" y="406"/>
                  </a:lnTo>
                  <a:lnTo>
                    <a:pt x="138" y="406"/>
                  </a:lnTo>
                  <a:lnTo>
                    <a:pt x="136" y="406"/>
                  </a:lnTo>
                  <a:lnTo>
                    <a:pt x="136" y="406"/>
                  </a:lnTo>
                  <a:lnTo>
                    <a:pt x="136" y="410"/>
                  </a:lnTo>
                  <a:lnTo>
                    <a:pt x="136" y="410"/>
                  </a:lnTo>
                  <a:lnTo>
                    <a:pt x="134" y="410"/>
                  </a:lnTo>
                  <a:lnTo>
                    <a:pt x="134" y="410"/>
                  </a:lnTo>
                  <a:lnTo>
                    <a:pt x="131" y="406"/>
                  </a:lnTo>
                  <a:lnTo>
                    <a:pt x="131" y="406"/>
                  </a:lnTo>
                  <a:lnTo>
                    <a:pt x="123" y="399"/>
                  </a:lnTo>
                  <a:lnTo>
                    <a:pt x="123" y="399"/>
                  </a:lnTo>
                  <a:lnTo>
                    <a:pt x="121" y="397"/>
                  </a:lnTo>
                  <a:lnTo>
                    <a:pt x="119" y="395"/>
                  </a:lnTo>
                  <a:lnTo>
                    <a:pt x="115" y="393"/>
                  </a:lnTo>
                  <a:lnTo>
                    <a:pt x="115" y="393"/>
                  </a:lnTo>
                  <a:lnTo>
                    <a:pt x="112" y="393"/>
                  </a:lnTo>
                  <a:lnTo>
                    <a:pt x="108" y="391"/>
                  </a:lnTo>
                  <a:lnTo>
                    <a:pt x="104" y="389"/>
                  </a:lnTo>
                  <a:lnTo>
                    <a:pt x="104" y="389"/>
                  </a:lnTo>
                  <a:lnTo>
                    <a:pt x="104" y="385"/>
                  </a:lnTo>
                  <a:lnTo>
                    <a:pt x="106" y="378"/>
                  </a:lnTo>
                  <a:lnTo>
                    <a:pt x="106" y="378"/>
                  </a:lnTo>
                  <a:lnTo>
                    <a:pt x="104" y="365"/>
                  </a:lnTo>
                  <a:lnTo>
                    <a:pt x="106" y="359"/>
                  </a:lnTo>
                  <a:lnTo>
                    <a:pt x="106" y="359"/>
                  </a:lnTo>
                  <a:lnTo>
                    <a:pt x="104" y="353"/>
                  </a:lnTo>
                  <a:lnTo>
                    <a:pt x="98" y="344"/>
                  </a:lnTo>
                  <a:lnTo>
                    <a:pt x="98" y="344"/>
                  </a:lnTo>
                  <a:lnTo>
                    <a:pt x="97" y="344"/>
                  </a:lnTo>
                  <a:lnTo>
                    <a:pt x="95" y="344"/>
                  </a:lnTo>
                  <a:lnTo>
                    <a:pt x="93" y="344"/>
                  </a:lnTo>
                  <a:lnTo>
                    <a:pt x="93" y="342"/>
                  </a:lnTo>
                  <a:lnTo>
                    <a:pt x="93" y="342"/>
                  </a:lnTo>
                  <a:lnTo>
                    <a:pt x="87" y="340"/>
                  </a:lnTo>
                  <a:lnTo>
                    <a:pt x="83" y="336"/>
                  </a:lnTo>
                  <a:lnTo>
                    <a:pt x="83" y="336"/>
                  </a:lnTo>
                  <a:lnTo>
                    <a:pt x="81" y="334"/>
                  </a:lnTo>
                  <a:lnTo>
                    <a:pt x="80" y="331"/>
                  </a:lnTo>
                  <a:lnTo>
                    <a:pt x="80" y="331"/>
                  </a:lnTo>
                  <a:lnTo>
                    <a:pt x="68" y="319"/>
                  </a:lnTo>
                  <a:lnTo>
                    <a:pt x="64" y="316"/>
                  </a:lnTo>
                  <a:lnTo>
                    <a:pt x="80" y="319"/>
                  </a:lnTo>
                  <a:lnTo>
                    <a:pt x="80" y="319"/>
                  </a:lnTo>
                  <a:lnTo>
                    <a:pt x="87" y="329"/>
                  </a:lnTo>
                  <a:lnTo>
                    <a:pt x="87" y="329"/>
                  </a:lnTo>
                  <a:lnTo>
                    <a:pt x="87" y="331"/>
                  </a:lnTo>
                  <a:lnTo>
                    <a:pt x="89" y="331"/>
                  </a:lnTo>
                  <a:lnTo>
                    <a:pt x="93" y="331"/>
                  </a:lnTo>
                  <a:lnTo>
                    <a:pt x="93" y="331"/>
                  </a:lnTo>
                  <a:lnTo>
                    <a:pt x="97" y="333"/>
                  </a:lnTo>
                  <a:lnTo>
                    <a:pt x="98" y="334"/>
                  </a:lnTo>
                  <a:lnTo>
                    <a:pt x="104" y="334"/>
                  </a:lnTo>
                  <a:lnTo>
                    <a:pt x="104" y="334"/>
                  </a:lnTo>
                  <a:lnTo>
                    <a:pt x="106" y="334"/>
                  </a:lnTo>
                  <a:lnTo>
                    <a:pt x="108" y="336"/>
                  </a:lnTo>
                  <a:lnTo>
                    <a:pt x="112" y="338"/>
                  </a:lnTo>
                  <a:lnTo>
                    <a:pt x="112" y="338"/>
                  </a:lnTo>
                  <a:lnTo>
                    <a:pt x="115" y="340"/>
                  </a:lnTo>
                  <a:lnTo>
                    <a:pt x="119" y="340"/>
                  </a:lnTo>
                  <a:lnTo>
                    <a:pt x="119" y="340"/>
                  </a:lnTo>
                  <a:lnTo>
                    <a:pt x="123" y="342"/>
                  </a:lnTo>
                  <a:lnTo>
                    <a:pt x="127" y="344"/>
                  </a:lnTo>
                  <a:lnTo>
                    <a:pt x="127" y="344"/>
                  </a:lnTo>
                  <a:lnTo>
                    <a:pt x="129" y="344"/>
                  </a:lnTo>
                  <a:lnTo>
                    <a:pt x="132" y="342"/>
                  </a:lnTo>
                  <a:lnTo>
                    <a:pt x="132" y="342"/>
                  </a:lnTo>
                  <a:lnTo>
                    <a:pt x="134" y="342"/>
                  </a:lnTo>
                  <a:lnTo>
                    <a:pt x="134" y="342"/>
                  </a:lnTo>
                  <a:lnTo>
                    <a:pt x="132" y="342"/>
                  </a:lnTo>
                  <a:lnTo>
                    <a:pt x="134" y="342"/>
                  </a:lnTo>
                  <a:lnTo>
                    <a:pt x="138" y="344"/>
                  </a:lnTo>
                  <a:lnTo>
                    <a:pt x="138" y="344"/>
                  </a:lnTo>
                  <a:lnTo>
                    <a:pt x="150" y="350"/>
                  </a:lnTo>
                  <a:lnTo>
                    <a:pt x="153" y="351"/>
                  </a:lnTo>
                  <a:lnTo>
                    <a:pt x="153" y="351"/>
                  </a:lnTo>
                  <a:lnTo>
                    <a:pt x="157" y="351"/>
                  </a:lnTo>
                  <a:lnTo>
                    <a:pt x="157" y="351"/>
                  </a:lnTo>
                  <a:lnTo>
                    <a:pt x="161" y="351"/>
                  </a:lnTo>
                  <a:lnTo>
                    <a:pt x="165" y="348"/>
                  </a:lnTo>
                  <a:lnTo>
                    <a:pt x="165" y="348"/>
                  </a:lnTo>
                  <a:lnTo>
                    <a:pt x="170" y="346"/>
                  </a:lnTo>
                  <a:lnTo>
                    <a:pt x="172" y="346"/>
                  </a:lnTo>
                  <a:lnTo>
                    <a:pt x="174" y="346"/>
                  </a:lnTo>
                  <a:lnTo>
                    <a:pt x="176" y="344"/>
                  </a:lnTo>
                  <a:lnTo>
                    <a:pt x="176" y="344"/>
                  </a:lnTo>
                  <a:lnTo>
                    <a:pt x="178" y="344"/>
                  </a:lnTo>
                  <a:lnTo>
                    <a:pt x="180" y="342"/>
                  </a:lnTo>
                  <a:lnTo>
                    <a:pt x="182" y="342"/>
                  </a:lnTo>
                  <a:lnTo>
                    <a:pt x="184" y="340"/>
                  </a:lnTo>
                  <a:lnTo>
                    <a:pt x="184" y="340"/>
                  </a:lnTo>
                  <a:lnTo>
                    <a:pt x="187" y="336"/>
                  </a:lnTo>
                  <a:lnTo>
                    <a:pt x="187" y="336"/>
                  </a:lnTo>
                  <a:lnTo>
                    <a:pt x="189" y="334"/>
                  </a:lnTo>
                  <a:lnTo>
                    <a:pt x="191" y="334"/>
                  </a:lnTo>
                  <a:lnTo>
                    <a:pt x="191" y="334"/>
                  </a:lnTo>
                  <a:lnTo>
                    <a:pt x="195" y="331"/>
                  </a:lnTo>
                  <a:lnTo>
                    <a:pt x="195" y="331"/>
                  </a:lnTo>
                  <a:lnTo>
                    <a:pt x="197" y="327"/>
                  </a:lnTo>
                  <a:lnTo>
                    <a:pt x="199" y="327"/>
                  </a:lnTo>
                  <a:lnTo>
                    <a:pt x="199" y="327"/>
                  </a:lnTo>
                  <a:lnTo>
                    <a:pt x="199" y="325"/>
                  </a:lnTo>
                  <a:lnTo>
                    <a:pt x="201" y="319"/>
                  </a:lnTo>
                  <a:lnTo>
                    <a:pt x="201" y="319"/>
                  </a:lnTo>
                  <a:lnTo>
                    <a:pt x="199" y="319"/>
                  </a:lnTo>
                  <a:lnTo>
                    <a:pt x="199" y="317"/>
                  </a:lnTo>
                  <a:lnTo>
                    <a:pt x="199" y="316"/>
                  </a:lnTo>
                  <a:lnTo>
                    <a:pt x="197" y="314"/>
                  </a:lnTo>
                  <a:lnTo>
                    <a:pt x="197" y="314"/>
                  </a:lnTo>
                  <a:lnTo>
                    <a:pt x="195" y="306"/>
                  </a:lnTo>
                  <a:lnTo>
                    <a:pt x="195" y="306"/>
                  </a:lnTo>
                  <a:lnTo>
                    <a:pt x="195" y="306"/>
                  </a:lnTo>
                  <a:lnTo>
                    <a:pt x="195" y="306"/>
                  </a:lnTo>
                  <a:lnTo>
                    <a:pt x="193" y="304"/>
                  </a:lnTo>
                  <a:lnTo>
                    <a:pt x="191" y="302"/>
                  </a:lnTo>
                  <a:lnTo>
                    <a:pt x="191" y="302"/>
                  </a:lnTo>
                  <a:lnTo>
                    <a:pt x="189" y="302"/>
                  </a:lnTo>
                  <a:lnTo>
                    <a:pt x="189" y="302"/>
                  </a:lnTo>
                  <a:lnTo>
                    <a:pt x="184" y="298"/>
                  </a:lnTo>
                  <a:lnTo>
                    <a:pt x="180" y="297"/>
                  </a:lnTo>
                  <a:lnTo>
                    <a:pt x="180" y="297"/>
                  </a:lnTo>
                  <a:lnTo>
                    <a:pt x="176" y="295"/>
                  </a:lnTo>
                  <a:lnTo>
                    <a:pt x="174" y="295"/>
                  </a:lnTo>
                  <a:lnTo>
                    <a:pt x="170" y="293"/>
                  </a:lnTo>
                  <a:lnTo>
                    <a:pt x="170" y="293"/>
                  </a:lnTo>
                  <a:lnTo>
                    <a:pt x="168" y="291"/>
                  </a:lnTo>
                  <a:lnTo>
                    <a:pt x="165" y="289"/>
                  </a:lnTo>
                  <a:lnTo>
                    <a:pt x="161" y="289"/>
                  </a:lnTo>
                  <a:lnTo>
                    <a:pt x="159" y="287"/>
                  </a:lnTo>
                  <a:lnTo>
                    <a:pt x="159" y="287"/>
                  </a:lnTo>
                  <a:lnTo>
                    <a:pt x="155" y="281"/>
                  </a:lnTo>
                  <a:lnTo>
                    <a:pt x="153" y="280"/>
                  </a:lnTo>
                  <a:lnTo>
                    <a:pt x="151" y="278"/>
                  </a:lnTo>
                  <a:lnTo>
                    <a:pt x="151" y="278"/>
                  </a:lnTo>
                  <a:lnTo>
                    <a:pt x="150" y="278"/>
                  </a:lnTo>
                  <a:lnTo>
                    <a:pt x="148" y="276"/>
                  </a:lnTo>
                  <a:lnTo>
                    <a:pt x="146" y="276"/>
                  </a:lnTo>
                  <a:lnTo>
                    <a:pt x="140" y="274"/>
                  </a:lnTo>
                  <a:lnTo>
                    <a:pt x="140" y="274"/>
                  </a:lnTo>
                  <a:lnTo>
                    <a:pt x="136" y="272"/>
                  </a:lnTo>
                  <a:lnTo>
                    <a:pt x="132" y="270"/>
                  </a:lnTo>
                  <a:lnTo>
                    <a:pt x="132" y="268"/>
                  </a:lnTo>
                  <a:lnTo>
                    <a:pt x="131" y="268"/>
                  </a:lnTo>
                  <a:lnTo>
                    <a:pt x="131" y="268"/>
                  </a:lnTo>
                  <a:lnTo>
                    <a:pt x="127" y="268"/>
                  </a:lnTo>
                  <a:lnTo>
                    <a:pt x="127" y="266"/>
                  </a:lnTo>
                  <a:lnTo>
                    <a:pt x="123" y="264"/>
                  </a:lnTo>
                  <a:lnTo>
                    <a:pt x="121" y="264"/>
                  </a:lnTo>
                  <a:lnTo>
                    <a:pt x="121" y="264"/>
                  </a:lnTo>
                  <a:lnTo>
                    <a:pt x="117" y="263"/>
                  </a:lnTo>
                  <a:lnTo>
                    <a:pt x="114" y="261"/>
                  </a:lnTo>
                  <a:lnTo>
                    <a:pt x="114" y="261"/>
                  </a:lnTo>
                  <a:lnTo>
                    <a:pt x="112" y="261"/>
                  </a:lnTo>
                  <a:lnTo>
                    <a:pt x="110" y="261"/>
                  </a:lnTo>
                  <a:lnTo>
                    <a:pt x="106" y="259"/>
                  </a:lnTo>
                  <a:lnTo>
                    <a:pt x="100" y="257"/>
                  </a:lnTo>
                  <a:lnTo>
                    <a:pt x="100" y="257"/>
                  </a:lnTo>
                  <a:lnTo>
                    <a:pt x="89" y="257"/>
                  </a:lnTo>
                  <a:lnTo>
                    <a:pt x="83" y="257"/>
                  </a:lnTo>
                  <a:lnTo>
                    <a:pt x="83" y="257"/>
                  </a:lnTo>
                  <a:lnTo>
                    <a:pt x="85" y="261"/>
                  </a:lnTo>
                  <a:lnTo>
                    <a:pt x="87" y="264"/>
                  </a:lnTo>
                  <a:lnTo>
                    <a:pt x="85" y="264"/>
                  </a:lnTo>
                  <a:lnTo>
                    <a:pt x="85" y="264"/>
                  </a:lnTo>
                  <a:lnTo>
                    <a:pt x="85" y="264"/>
                  </a:lnTo>
                  <a:lnTo>
                    <a:pt x="81" y="264"/>
                  </a:lnTo>
                  <a:lnTo>
                    <a:pt x="80" y="264"/>
                  </a:lnTo>
                  <a:lnTo>
                    <a:pt x="80" y="264"/>
                  </a:lnTo>
                  <a:lnTo>
                    <a:pt x="78" y="264"/>
                  </a:lnTo>
                  <a:lnTo>
                    <a:pt x="76" y="261"/>
                  </a:lnTo>
                  <a:lnTo>
                    <a:pt x="76" y="261"/>
                  </a:lnTo>
                  <a:lnTo>
                    <a:pt x="76" y="253"/>
                  </a:lnTo>
                  <a:lnTo>
                    <a:pt x="68" y="249"/>
                  </a:lnTo>
                  <a:lnTo>
                    <a:pt x="80" y="247"/>
                  </a:lnTo>
                  <a:lnTo>
                    <a:pt x="68" y="240"/>
                  </a:lnTo>
                  <a:lnTo>
                    <a:pt x="61" y="240"/>
                  </a:lnTo>
                  <a:lnTo>
                    <a:pt x="55" y="247"/>
                  </a:lnTo>
                  <a:lnTo>
                    <a:pt x="51" y="251"/>
                  </a:lnTo>
                  <a:lnTo>
                    <a:pt x="42" y="251"/>
                  </a:lnTo>
                  <a:lnTo>
                    <a:pt x="38" y="255"/>
                  </a:lnTo>
                  <a:lnTo>
                    <a:pt x="30" y="255"/>
                  </a:lnTo>
                  <a:lnTo>
                    <a:pt x="19" y="268"/>
                  </a:lnTo>
                  <a:lnTo>
                    <a:pt x="19" y="289"/>
                  </a:lnTo>
                  <a:lnTo>
                    <a:pt x="27" y="291"/>
                  </a:lnTo>
                  <a:lnTo>
                    <a:pt x="38" y="308"/>
                  </a:lnTo>
                  <a:lnTo>
                    <a:pt x="23" y="325"/>
                  </a:lnTo>
                  <a:lnTo>
                    <a:pt x="30" y="340"/>
                  </a:lnTo>
                  <a:lnTo>
                    <a:pt x="36" y="348"/>
                  </a:lnTo>
                  <a:lnTo>
                    <a:pt x="36" y="348"/>
                  </a:lnTo>
                  <a:lnTo>
                    <a:pt x="38" y="357"/>
                  </a:lnTo>
                  <a:lnTo>
                    <a:pt x="34" y="365"/>
                  </a:lnTo>
                  <a:lnTo>
                    <a:pt x="34" y="378"/>
                  </a:lnTo>
                  <a:lnTo>
                    <a:pt x="38" y="382"/>
                  </a:lnTo>
                  <a:lnTo>
                    <a:pt x="38" y="391"/>
                  </a:lnTo>
                  <a:lnTo>
                    <a:pt x="44" y="399"/>
                  </a:lnTo>
                  <a:lnTo>
                    <a:pt x="38" y="406"/>
                  </a:lnTo>
                  <a:lnTo>
                    <a:pt x="59" y="431"/>
                  </a:lnTo>
                  <a:lnTo>
                    <a:pt x="27" y="471"/>
                  </a:lnTo>
                  <a:lnTo>
                    <a:pt x="10" y="484"/>
                  </a:lnTo>
                  <a:lnTo>
                    <a:pt x="15" y="486"/>
                  </a:lnTo>
                  <a:lnTo>
                    <a:pt x="21" y="491"/>
                  </a:lnTo>
                  <a:lnTo>
                    <a:pt x="19" y="503"/>
                  </a:lnTo>
                  <a:lnTo>
                    <a:pt x="27" y="503"/>
                  </a:lnTo>
                  <a:lnTo>
                    <a:pt x="34" y="499"/>
                  </a:lnTo>
                  <a:lnTo>
                    <a:pt x="34" y="499"/>
                  </a:lnTo>
                  <a:lnTo>
                    <a:pt x="36" y="501"/>
                  </a:lnTo>
                  <a:lnTo>
                    <a:pt x="36" y="503"/>
                  </a:lnTo>
                  <a:lnTo>
                    <a:pt x="36" y="505"/>
                  </a:lnTo>
                  <a:lnTo>
                    <a:pt x="36" y="505"/>
                  </a:lnTo>
                  <a:lnTo>
                    <a:pt x="32" y="507"/>
                  </a:lnTo>
                  <a:lnTo>
                    <a:pt x="30" y="507"/>
                  </a:lnTo>
                  <a:lnTo>
                    <a:pt x="27" y="508"/>
                  </a:lnTo>
                  <a:lnTo>
                    <a:pt x="27" y="508"/>
                  </a:lnTo>
                  <a:lnTo>
                    <a:pt x="21" y="508"/>
                  </a:lnTo>
                  <a:lnTo>
                    <a:pt x="21" y="508"/>
                  </a:lnTo>
                  <a:lnTo>
                    <a:pt x="13" y="508"/>
                  </a:lnTo>
                  <a:lnTo>
                    <a:pt x="11" y="510"/>
                  </a:lnTo>
                  <a:lnTo>
                    <a:pt x="11" y="516"/>
                  </a:lnTo>
                  <a:lnTo>
                    <a:pt x="6" y="525"/>
                  </a:lnTo>
                  <a:lnTo>
                    <a:pt x="0" y="527"/>
                  </a:lnTo>
                  <a:lnTo>
                    <a:pt x="0" y="535"/>
                  </a:lnTo>
                  <a:lnTo>
                    <a:pt x="4" y="554"/>
                  </a:lnTo>
                  <a:lnTo>
                    <a:pt x="0" y="561"/>
                  </a:lnTo>
                  <a:lnTo>
                    <a:pt x="6" y="567"/>
                  </a:lnTo>
                  <a:lnTo>
                    <a:pt x="10" y="594"/>
                  </a:lnTo>
                  <a:lnTo>
                    <a:pt x="25" y="597"/>
                  </a:lnTo>
                  <a:lnTo>
                    <a:pt x="25" y="605"/>
                  </a:lnTo>
                  <a:lnTo>
                    <a:pt x="40" y="603"/>
                  </a:lnTo>
                  <a:lnTo>
                    <a:pt x="47" y="611"/>
                  </a:lnTo>
                  <a:lnTo>
                    <a:pt x="53" y="628"/>
                  </a:lnTo>
                  <a:lnTo>
                    <a:pt x="74" y="652"/>
                  </a:lnTo>
                  <a:lnTo>
                    <a:pt x="66" y="660"/>
                  </a:lnTo>
                  <a:lnTo>
                    <a:pt x="57" y="660"/>
                  </a:lnTo>
                  <a:lnTo>
                    <a:pt x="57" y="671"/>
                  </a:lnTo>
                  <a:lnTo>
                    <a:pt x="61" y="682"/>
                  </a:lnTo>
                  <a:lnTo>
                    <a:pt x="68" y="682"/>
                  </a:lnTo>
                  <a:lnTo>
                    <a:pt x="74" y="677"/>
                  </a:lnTo>
                  <a:lnTo>
                    <a:pt x="89" y="677"/>
                  </a:lnTo>
                  <a:lnTo>
                    <a:pt x="97" y="690"/>
                  </a:lnTo>
                  <a:lnTo>
                    <a:pt x="97" y="701"/>
                  </a:lnTo>
                  <a:lnTo>
                    <a:pt x="104" y="699"/>
                  </a:lnTo>
                  <a:lnTo>
                    <a:pt x="108" y="701"/>
                  </a:lnTo>
                  <a:lnTo>
                    <a:pt x="115" y="716"/>
                  </a:lnTo>
                  <a:lnTo>
                    <a:pt x="117" y="718"/>
                  </a:lnTo>
                  <a:lnTo>
                    <a:pt x="131" y="722"/>
                  </a:lnTo>
                  <a:lnTo>
                    <a:pt x="142" y="718"/>
                  </a:lnTo>
                  <a:lnTo>
                    <a:pt x="150" y="728"/>
                  </a:lnTo>
                  <a:lnTo>
                    <a:pt x="167" y="730"/>
                  </a:lnTo>
                  <a:lnTo>
                    <a:pt x="180" y="737"/>
                  </a:lnTo>
                  <a:lnTo>
                    <a:pt x="176" y="754"/>
                  </a:lnTo>
                  <a:lnTo>
                    <a:pt x="176" y="771"/>
                  </a:lnTo>
                  <a:lnTo>
                    <a:pt x="165" y="775"/>
                  </a:lnTo>
                  <a:lnTo>
                    <a:pt x="153" y="779"/>
                  </a:lnTo>
                  <a:lnTo>
                    <a:pt x="148" y="786"/>
                  </a:lnTo>
                  <a:lnTo>
                    <a:pt x="159" y="788"/>
                  </a:lnTo>
                  <a:lnTo>
                    <a:pt x="165" y="788"/>
                  </a:lnTo>
                  <a:lnTo>
                    <a:pt x="159" y="796"/>
                  </a:lnTo>
                  <a:lnTo>
                    <a:pt x="159" y="796"/>
                  </a:lnTo>
                  <a:lnTo>
                    <a:pt x="159" y="796"/>
                  </a:lnTo>
                  <a:lnTo>
                    <a:pt x="159" y="798"/>
                  </a:lnTo>
                  <a:lnTo>
                    <a:pt x="155" y="798"/>
                  </a:lnTo>
                  <a:lnTo>
                    <a:pt x="155" y="798"/>
                  </a:lnTo>
                  <a:lnTo>
                    <a:pt x="151" y="798"/>
                  </a:lnTo>
                  <a:lnTo>
                    <a:pt x="148" y="803"/>
                  </a:lnTo>
                  <a:lnTo>
                    <a:pt x="150" y="807"/>
                  </a:lnTo>
                  <a:lnTo>
                    <a:pt x="148" y="817"/>
                  </a:lnTo>
                  <a:lnTo>
                    <a:pt x="142" y="819"/>
                  </a:lnTo>
                  <a:lnTo>
                    <a:pt x="140" y="822"/>
                  </a:lnTo>
                  <a:lnTo>
                    <a:pt x="134" y="824"/>
                  </a:lnTo>
                  <a:lnTo>
                    <a:pt x="136" y="830"/>
                  </a:lnTo>
                  <a:lnTo>
                    <a:pt x="138" y="834"/>
                  </a:lnTo>
                  <a:lnTo>
                    <a:pt x="146" y="834"/>
                  </a:lnTo>
                  <a:lnTo>
                    <a:pt x="150" y="838"/>
                  </a:lnTo>
                  <a:lnTo>
                    <a:pt x="150" y="838"/>
                  </a:lnTo>
                  <a:lnTo>
                    <a:pt x="157" y="845"/>
                  </a:lnTo>
                  <a:lnTo>
                    <a:pt x="157" y="845"/>
                  </a:lnTo>
                  <a:lnTo>
                    <a:pt x="159" y="847"/>
                  </a:lnTo>
                  <a:lnTo>
                    <a:pt x="161" y="847"/>
                  </a:lnTo>
                  <a:lnTo>
                    <a:pt x="168" y="855"/>
                  </a:lnTo>
                  <a:lnTo>
                    <a:pt x="168" y="856"/>
                  </a:lnTo>
                  <a:lnTo>
                    <a:pt x="174" y="862"/>
                  </a:lnTo>
                  <a:lnTo>
                    <a:pt x="174" y="862"/>
                  </a:lnTo>
                  <a:lnTo>
                    <a:pt x="174" y="862"/>
                  </a:lnTo>
                  <a:close/>
                </a:path>
              </a:pathLst>
            </a:custGeom>
            <a:solidFill>
              <a:schemeClr val="bg1">
                <a:lumMod val="85000"/>
              </a:schemeClr>
            </a:solidFill>
            <a:ln w="635" cap="rnd">
              <a:solidFill>
                <a:schemeClr val="bg1">
                  <a:alpha val="17000"/>
                </a:schemeClr>
              </a:solidFill>
              <a:round/>
              <a:headEnd/>
              <a:tailEnd/>
            </a:ln>
          </p:spPr>
          <p:txBody>
            <a:bodyPr lIns="81617" tIns="40809" rIns="81617" bIns="40809"/>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05" name="Freeform 404">
              <a:extLst>
                <a:ext uri="{FF2B5EF4-FFF2-40B4-BE49-F238E27FC236}">
                  <a16:creationId xmlns:a16="http://schemas.microsoft.com/office/drawing/2014/main" id="{F5183072-9DB9-9D4A-BD3F-3AF58B09D3DA}"/>
                </a:ext>
              </a:extLst>
            </p:cNvPr>
            <p:cNvSpPr>
              <a:spLocks/>
            </p:cNvSpPr>
            <p:nvPr userDrawn="1"/>
          </p:nvSpPr>
          <p:spPr bwMode="auto">
            <a:xfrm>
              <a:off x="1562274" y="1235457"/>
              <a:ext cx="3522039" cy="1174131"/>
            </a:xfrm>
            <a:custGeom>
              <a:avLst/>
              <a:gdLst>
                <a:gd name="T0" fmla="*/ 280 w 2307"/>
                <a:gd name="T1" fmla="*/ 749 h 904"/>
                <a:gd name="T2" fmla="*/ 484 w 2307"/>
                <a:gd name="T3" fmla="*/ 643 h 904"/>
                <a:gd name="T4" fmla="*/ 974 w 2307"/>
                <a:gd name="T5" fmla="*/ 735 h 904"/>
                <a:gd name="T6" fmla="*/ 1441 w 2307"/>
                <a:gd name="T7" fmla="*/ 749 h 904"/>
                <a:gd name="T8" fmla="*/ 1551 w 2307"/>
                <a:gd name="T9" fmla="*/ 648 h 904"/>
                <a:gd name="T10" fmla="*/ 1748 w 2307"/>
                <a:gd name="T11" fmla="*/ 535 h 904"/>
                <a:gd name="T12" fmla="*/ 1836 w 2307"/>
                <a:gd name="T13" fmla="*/ 463 h 904"/>
                <a:gd name="T14" fmla="*/ 1884 w 2307"/>
                <a:gd name="T15" fmla="*/ 490 h 904"/>
                <a:gd name="T16" fmla="*/ 1916 w 2307"/>
                <a:gd name="T17" fmla="*/ 490 h 904"/>
                <a:gd name="T18" fmla="*/ 1838 w 2307"/>
                <a:gd name="T19" fmla="*/ 561 h 904"/>
                <a:gd name="T20" fmla="*/ 1821 w 2307"/>
                <a:gd name="T21" fmla="*/ 677 h 904"/>
                <a:gd name="T22" fmla="*/ 1874 w 2307"/>
                <a:gd name="T23" fmla="*/ 650 h 904"/>
                <a:gd name="T24" fmla="*/ 1918 w 2307"/>
                <a:gd name="T25" fmla="*/ 567 h 904"/>
                <a:gd name="T26" fmla="*/ 1957 w 2307"/>
                <a:gd name="T27" fmla="*/ 497 h 904"/>
                <a:gd name="T28" fmla="*/ 2024 w 2307"/>
                <a:gd name="T29" fmla="*/ 501 h 904"/>
                <a:gd name="T30" fmla="*/ 2103 w 2307"/>
                <a:gd name="T31" fmla="*/ 450 h 904"/>
                <a:gd name="T32" fmla="*/ 2137 w 2307"/>
                <a:gd name="T33" fmla="*/ 420 h 904"/>
                <a:gd name="T34" fmla="*/ 2141 w 2307"/>
                <a:gd name="T35" fmla="*/ 391 h 904"/>
                <a:gd name="T36" fmla="*/ 2184 w 2307"/>
                <a:gd name="T37" fmla="*/ 372 h 904"/>
                <a:gd name="T38" fmla="*/ 2270 w 2307"/>
                <a:gd name="T39" fmla="*/ 401 h 904"/>
                <a:gd name="T40" fmla="*/ 2290 w 2307"/>
                <a:gd name="T41" fmla="*/ 340 h 904"/>
                <a:gd name="T42" fmla="*/ 2228 w 2307"/>
                <a:gd name="T43" fmla="*/ 317 h 904"/>
                <a:gd name="T44" fmla="*/ 2103 w 2307"/>
                <a:gd name="T45" fmla="*/ 249 h 904"/>
                <a:gd name="T46" fmla="*/ 2027 w 2307"/>
                <a:gd name="T47" fmla="*/ 278 h 904"/>
                <a:gd name="T48" fmla="*/ 1976 w 2307"/>
                <a:gd name="T49" fmla="*/ 255 h 904"/>
                <a:gd name="T50" fmla="*/ 1785 w 2307"/>
                <a:gd name="T51" fmla="*/ 215 h 904"/>
                <a:gd name="T52" fmla="*/ 1732 w 2307"/>
                <a:gd name="T53" fmla="*/ 185 h 904"/>
                <a:gd name="T54" fmla="*/ 1647 w 2307"/>
                <a:gd name="T55" fmla="*/ 168 h 904"/>
                <a:gd name="T56" fmla="*/ 1574 w 2307"/>
                <a:gd name="T57" fmla="*/ 198 h 904"/>
                <a:gd name="T58" fmla="*/ 1458 w 2307"/>
                <a:gd name="T59" fmla="*/ 223 h 904"/>
                <a:gd name="T60" fmla="*/ 1422 w 2307"/>
                <a:gd name="T61" fmla="*/ 143 h 904"/>
                <a:gd name="T62" fmla="*/ 1282 w 2307"/>
                <a:gd name="T63" fmla="*/ 140 h 904"/>
                <a:gd name="T64" fmla="*/ 1156 w 2307"/>
                <a:gd name="T65" fmla="*/ 126 h 904"/>
                <a:gd name="T66" fmla="*/ 1146 w 2307"/>
                <a:gd name="T67" fmla="*/ 121 h 904"/>
                <a:gd name="T68" fmla="*/ 1209 w 2307"/>
                <a:gd name="T69" fmla="*/ 68 h 904"/>
                <a:gd name="T70" fmla="*/ 1127 w 2307"/>
                <a:gd name="T71" fmla="*/ 39 h 904"/>
                <a:gd name="T72" fmla="*/ 1061 w 2307"/>
                <a:gd name="T73" fmla="*/ 2 h 904"/>
                <a:gd name="T74" fmla="*/ 999 w 2307"/>
                <a:gd name="T75" fmla="*/ 53 h 904"/>
                <a:gd name="T76" fmla="*/ 910 w 2307"/>
                <a:gd name="T77" fmla="*/ 68 h 904"/>
                <a:gd name="T78" fmla="*/ 842 w 2307"/>
                <a:gd name="T79" fmla="*/ 128 h 904"/>
                <a:gd name="T80" fmla="*/ 775 w 2307"/>
                <a:gd name="T81" fmla="*/ 176 h 904"/>
                <a:gd name="T82" fmla="*/ 724 w 2307"/>
                <a:gd name="T83" fmla="*/ 177 h 904"/>
                <a:gd name="T84" fmla="*/ 709 w 2307"/>
                <a:gd name="T85" fmla="*/ 206 h 904"/>
                <a:gd name="T86" fmla="*/ 664 w 2307"/>
                <a:gd name="T87" fmla="*/ 189 h 904"/>
                <a:gd name="T88" fmla="*/ 719 w 2307"/>
                <a:gd name="T89" fmla="*/ 304 h 904"/>
                <a:gd name="T90" fmla="*/ 634 w 2307"/>
                <a:gd name="T91" fmla="*/ 344 h 904"/>
                <a:gd name="T92" fmla="*/ 656 w 2307"/>
                <a:gd name="T93" fmla="*/ 306 h 904"/>
                <a:gd name="T94" fmla="*/ 649 w 2307"/>
                <a:gd name="T95" fmla="*/ 187 h 904"/>
                <a:gd name="T96" fmla="*/ 571 w 2307"/>
                <a:gd name="T97" fmla="*/ 219 h 904"/>
                <a:gd name="T98" fmla="*/ 594 w 2307"/>
                <a:gd name="T99" fmla="*/ 281 h 904"/>
                <a:gd name="T100" fmla="*/ 477 w 2307"/>
                <a:gd name="T101" fmla="*/ 263 h 904"/>
                <a:gd name="T102" fmla="*/ 388 w 2307"/>
                <a:gd name="T103" fmla="*/ 289 h 904"/>
                <a:gd name="T104" fmla="*/ 323 w 2307"/>
                <a:gd name="T105" fmla="*/ 297 h 904"/>
                <a:gd name="T106" fmla="*/ 254 w 2307"/>
                <a:gd name="T107" fmla="*/ 306 h 904"/>
                <a:gd name="T108" fmla="*/ 236 w 2307"/>
                <a:gd name="T109" fmla="*/ 344 h 904"/>
                <a:gd name="T110" fmla="*/ 174 w 2307"/>
                <a:gd name="T111" fmla="*/ 389 h 904"/>
                <a:gd name="T112" fmla="*/ 136 w 2307"/>
                <a:gd name="T113" fmla="*/ 406 h 904"/>
                <a:gd name="T114" fmla="*/ 93 w 2307"/>
                <a:gd name="T115" fmla="*/ 331 h 904"/>
                <a:gd name="T116" fmla="*/ 191 w 2307"/>
                <a:gd name="T117" fmla="*/ 334 h 904"/>
                <a:gd name="T118" fmla="*/ 132 w 2307"/>
                <a:gd name="T119" fmla="*/ 268 h 904"/>
                <a:gd name="T120" fmla="*/ 36 w 2307"/>
                <a:gd name="T121" fmla="*/ 348 h 904"/>
                <a:gd name="T122" fmla="*/ 57 w 2307"/>
                <a:gd name="T123" fmla="*/ 671 h 904"/>
                <a:gd name="T124" fmla="*/ 168 w 2307"/>
                <a:gd name="T125" fmla="*/ 856 h 9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307" h="904">
                  <a:moveTo>
                    <a:pt x="174" y="862"/>
                  </a:moveTo>
                  <a:lnTo>
                    <a:pt x="182" y="858"/>
                  </a:lnTo>
                  <a:lnTo>
                    <a:pt x="195" y="864"/>
                  </a:lnTo>
                  <a:lnTo>
                    <a:pt x="218" y="864"/>
                  </a:lnTo>
                  <a:lnTo>
                    <a:pt x="231" y="879"/>
                  </a:lnTo>
                  <a:lnTo>
                    <a:pt x="236" y="875"/>
                  </a:lnTo>
                  <a:lnTo>
                    <a:pt x="252" y="875"/>
                  </a:lnTo>
                  <a:lnTo>
                    <a:pt x="261" y="889"/>
                  </a:lnTo>
                  <a:lnTo>
                    <a:pt x="271" y="892"/>
                  </a:lnTo>
                  <a:lnTo>
                    <a:pt x="282" y="904"/>
                  </a:lnTo>
                  <a:lnTo>
                    <a:pt x="291" y="904"/>
                  </a:lnTo>
                  <a:lnTo>
                    <a:pt x="299" y="896"/>
                  </a:lnTo>
                  <a:lnTo>
                    <a:pt x="299" y="896"/>
                  </a:lnTo>
                  <a:lnTo>
                    <a:pt x="295" y="892"/>
                  </a:lnTo>
                  <a:lnTo>
                    <a:pt x="291" y="890"/>
                  </a:lnTo>
                  <a:lnTo>
                    <a:pt x="291" y="889"/>
                  </a:lnTo>
                  <a:lnTo>
                    <a:pt x="291" y="889"/>
                  </a:lnTo>
                  <a:lnTo>
                    <a:pt x="289" y="883"/>
                  </a:lnTo>
                  <a:lnTo>
                    <a:pt x="286" y="879"/>
                  </a:lnTo>
                  <a:lnTo>
                    <a:pt x="282" y="873"/>
                  </a:lnTo>
                  <a:lnTo>
                    <a:pt x="282" y="873"/>
                  </a:lnTo>
                  <a:lnTo>
                    <a:pt x="284" y="870"/>
                  </a:lnTo>
                  <a:lnTo>
                    <a:pt x="284" y="864"/>
                  </a:lnTo>
                  <a:lnTo>
                    <a:pt x="284" y="864"/>
                  </a:lnTo>
                  <a:lnTo>
                    <a:pt x="284" y="855"/>
                  </a:lnTo>
                  <a:lnTo>
                    <a:pt x="280" y="849"/>
                  </a:lnTo>
                  <a:lnTo>
                    <a:pt x="274" y="843"/>
                  </a:lnTo>
                  <a:lnTo>
                    <a:pt x="274" y="843"/>
                  </a:lnTo>
                  <a:lnTo>
                    <a:pt x="276" y="841"/>
                  </a:lnTo>
                  <a:lnTo>
                    <a:pt x="276" y="841"/>
                  </a:lnTo>
                  <a:lnTo>
                    <a:pt x="278" y="838"/>
                  </a:lnTo>
                  <a:lnTo>
                    <a:pt x="278" y="838"/>
                  </a:lnTo>
                  <a:lnTo>
                    <a:pt x="280" y="832"/>
                  </a:lnTo>
                  <a:lnTo>
                    <a:pt x="282" y="826"/>
                  </a:lnTo>
                  <a:lnTo>
                    <a:pt x="286" y="821"/>
                  </a:lnTo>
                  <a:lnTo>
                    <a:pt x="297" y="815"/>
                  </a:lnTo>
                  <a:lnTo>
                    <a:pt x="301" y="809"/>
                  </a:lnTo>
                  <a:lnTo>
                    <a:pt x="306" y="805"/>
                  </a:lnTo>
                  <a:lnTo>
                    <a:pt x="301" y="798"/>
                  </a:lnTo>
                  <a:lnTo>
                    <a:pt x="306" y="798"/>
                  </a:lnTo>
                  <a:lnTo>
                    <a:pt x="293" y="775"/>
                  </a:lnTo>
                  <a:lnTo>
                    <a:pt x="280" y="775"/>
                  </a:lnTo>
                  <a:lnTo>
                    <a:pt x="280" y="768"/>
                  </a:lnTo>
                  <a:lnTo>
                    <a:pt x="272" y="760"/>
                  </a:lnTo>
                  <a:lnTo>
                    <a:pt x="272" y="756"/>
                  </a:lnTo>
                  <a:lnTo>
                    <a:pt x="280" y="749"/>
                  </a:lnTo>
                  <a:lnTo>
                    <a:pt x="274" y="737"/>
                  </a:lnTo>
                  <a:lnTo>
                    <a:pt x="284" y="728"/>
                  </a:lnTo>
                  <a:lnTo>
                    <a:pt x="286" y="720"/>
                  </a:lnTo>
                  <a:lnTo>
                    <a:pt x="297" y="732"/>
                  </a:lnTo>
                  <a:lnTo>
                    <a:pt x="305" y="728"/>
                  </a:lnTo>
                  <a:lnTo>
                    <a:pt x="305" y="716"/>
                  </a:lnTo>
                  <a:lnTo>
                    <a:pt x="318" y="701"/>
                  </a:lnTo>
                  <a:lnTo>
                    <a:pt x="335" y="692"/>
                  </a:lnTo>
                  <a:lnTo>
                    <a:pt x="339" y="698"/>
                  </a:lnTo>
                  <a:lnTo>
                    <a:pt x="346" y="698"/>
                  </a:lnTo>
                  <a:lnTo>
                    <a:pt x="352" y="692"/>
                  </a:lnTo>
                  <a:lnTo>
                    <a:pt x="359" y="701"/>
                  </a:lnTo>
                  <a:lnTo>
                    <a:pt x="369" y="698"/>
                  </a:lnTo>
                  <a:lnTo>
                    <a:pt x="382" y="709"/>
                  </a:lnTo>
                  <a:lnTo>
                    <a:pt x="386" y="720"/>
                  </a:lnTo>
                  <a:lnTo>
                    <a:pt x="388" y="716"/>
                  </a:lnTo>
                  <a:lnTo>
                    <a:pt x="392" y="711"/>
                  </a:lnTo>
                  <a:lnTo>
                    <a:pt x="403" y="716"/>
                  </a:lnTo>
                  <a:lnTo>
                    <a:pt x="403" y="716"/>
                  </a:lnTo>
                  <a:lnTo>
                    <a:pt x="407" y="711"/>
                  </a:lnTo>
                  <a:lnTo>
                    <a:pt x="410" y="707"/>
                  </a:lnTo>
                  <a:lnTo>
                    <a:pt x="412" y="707"/>
                  </a:lnTo>
                  <a:lnTo>
                    <a:pt x="412" y="707"/>
                  </a:lnTo>
                  <a:lnTo>
                    <a:pt x="412" y="707"/>
                  </a:lnTo>
                  <a:lnTo>
                    <a:pt x="428" y="707"/>
                  </a:lnTo>
                  <a:lnTo>
                    <a:pt x="428" y="707"/>
                  </a:lnTo>
                  <a:lnTo>
                    <a:pt x="428" y="711"/>
                  </a:lnTo>
                  <a:lnTo>
                    <a:pt x="429" y="711"/>
                  </a:lnTo>
                  <a:lnTo>
                    <a:pt x="429" y="711"/>
                  </a:lnTo>
                  <a:lnTo>
                    <a:pt x="429" y="711"/>
                  </a:lnTo>
                  <a:lnTo>
                    <a:pt x="433" y="709"/>
                  </a:lnTo>
                  <a:lnTo>
                    <a:pt x="435" y="707"/>
                  </a:lnTo>
                  <a:lnTo>
                    <a:pt x="441" y="707"/>
                  </a:lnTo>
                  <a:lnTo>
                    <a:pt x="448" y="716"/>
                  </a:lnTo>
                  <a:lnTo>
                    <a:pt x="460" y="718"/>
                  </a:lnTo>
                  <a:lnTo>
                    <a:pt x="465" y="713"/>
                  </a:lnTo>
                  <a:lnTo>
                    <a:pt x="473" y="716"/>
                  </a:lnTo>
                  <a:lnTo>
                    <a:pt x="486" y="713"/>
                  </a:lnTo>
                  <a:lnTo>
                    <a:pt x="488" y="705"/>
                  </a:lnTo>
                  <a:lnTo>
                    <a:pt x="473" y="698"/>
                  </a:lnTo>
                  <a:lnTo>
                    <a:pt x="471" y="688"/>
                  </a:lnTo>
                  <a:lnTo>
                    <a:pt x="482" y="684"/>
                  </a:lnTo>
                  <a:lnTo>
                    <a:pt x="479" y="671"/>
                  </a:lnTo>
                  <a:lnTo>
                    <a:pt x="492" y="665"/>
                  </a:lnTo>
                  <a:lnTo>
                    <a:pt x="484" y="658"/>
                  </a:lnTo>
                  <a:lnTo>
                    <a:pt x="484" y="643"/>
                  </a:lnTo>
                  <a:lnTo>
                    <a:pt x="503" y="646"/>
                  </a:lnTo>
                  <a:lnTo>
                    <a:pt x="601" y="612"/>
                  </a:lnTo>
                  <a:lnTo>
                    <a:pt x="613" y="618"/>
                  </a:lnTo>
                  <a:lnTo>
                    <a:pt x="624" y="618"/>
                  </a:lnTo>
                  <a:lnTo>
                    <a:pt x="626" y="637"/>
                  </a:lnTo>
                  <a:lnTo>
                    <a:pt x="626" y="637"/>
                  </a:lnTo>
                  <a:lnTo>
                    <a:pt x="643" y="637"/>
                  </a:lnTo>
                  <a:lnTo>
                    <a:pt x="643" y="645"/>
                  </a:lnTo>
                  <a:lnTo>
                    <a:pt x="651" y="637"/>
                  </a:lnTo>
                  <a:lnTo>
                    <a:pt x="660" y="643"/>
                  </a:lnTo>
                  <a:lnTo>
                    <a:pt x="656" y="658"/>
                  </a:lnTo>
                  <a:lnTo>
                    <a:pt x="668" y="658"/>
                  </a:lnTo>
                  <a:lnTo>
                    <a:pt x="700" y="637"/>
                  </a:lnTo>
                  <a:lnTo>
                    <a:pt x="706" y="637"/>
                  </a:lnTo>
                  <a:lnTo>
                    <a:pt x="704" y="648"/>
                  </a:lnTo>
                  <a:lnTo>
                    <a:pt x="723" y="664"/>
                  </a:lnTo>
                  <a:lnTo>
                    <a:pt x="751" y="715"/>
                  </a:lnTo>
                  <a:lnTo>
                    <a:pt x="757" y="711"/>
                  </a:lnTo>
                  <a:lnTo>
                    <a:pt x="758" y="701"/>
                  </a:lnTo>
                  <a:lnTo>
                    <a:pt x="770" y="715"/>
                  </a:lnTo>
                  <a:lnTo>
                    <a:pt x="779" y="715"/>
                  </a:lnTo>
                  <a:lnTo>
                    <a:pt x="789" y="713"/>
                  </a:lnTo>
                  <a:lnTo>
                    <a:pt x="798" y="709"/>
                  </a:lnTo>
                  <a:lnTo>
                    <a:pt x="806" y="718"/>
                  </a:lnTo>
                  <a:lnTo>
                    <a:pt x="811" y="728"/>
                  </a:lnTo>
                  <a:lnTo>
                    <a:pt x="817" y="728"/>
                  </a:lnTo>
                  <a:lnTo>
                    <a:pt x="817" y="737"/>
                  </a:lnTo>
                  <a:lnTo>
                    <a:pt x="827" y="743"/>
                  </a:lnTo>
                  <a:lnTo>
                    <a:pt x="838" y="743"/>
                  </a:lnTo>
                  <a:lnTo>
                    <a:pt x="842" y="737"/>
                  </a:lnTo>
                  <a:lnTo>
                    <a:pt x="851" y="747"/>
                  </a:lnTo>
                  <a:lnTo>
                    <a:pt x="855" y="752"/>
                  </a:lnTo>
                  <a:lnTo>
                    <a:pt x="862" y="743"/>
                  </a:lnTo>
                  <a:lnTo>
                    <a:pt x="876" y="739"/>
                  </a:lnTo>
                  <a:lnTo>
                    <a:pt x="887" y="728"/>
                  </a:lnTo>
                  <a:lnTo>
                    <a:pt x="887" y="728"/>
                  </a:lnTo>
                  <a:lnTo>
                    <a:pt x="893" y="724"/>
                  </a:lnTo>
                  <a:lnTo>
                    <a:pt x="898" y="722"/>
                  </a:lnTo>
                  <a:lnTo>
                    <a:pt x="900" y="720"/>
                  </a:lnTo>
                  <a:lnTo>
                    <a:pt x="912" y="716"/>
                  </a:lnTo>
                  <a:lnTo>
                    <a:pt x="919" y="716"/>
                  </a:lnTo>
                  <a:lnTo>
                    <a:pt x="925" y="715"/>
                  </a:lnTo>
                  <a:lnTo>
                    <a:pt x="942" y="722"/>
                  </a:lnTo>
                  <a:lnTo>
                    <a:pt x="944" y="730"/>
                  </a:lnTo>
                  <a:lnTo>
                    <a:pt x="957" y="734"/>
                  </a:lnTo>
                  <a:lnTo>
                    <a:pt x="974" y="735"/>
                  </a:lnTo>
                  <a:lnTo>
                    <a:pt x="987" y="732"/>
                  </a:lnTo>
                  <a:lnTo>
                    <a:pt x="991" y="722"/>
                  </a:lnTo>
                  <a:lnTo>
                    <a:pt x="985" y="709"/>
                  </a:lnTo>
                  <a:lnTo>
                    <a:pt x="999" y="686"/>
                  </a:lnTo>
                  <a:lnTo>
                    <a:pt x="1044" y="703"/>
                  </a:lnTo>
                  <a:lnTo>
                    <a:pt x="1052" y="720"/>
                  </a:lnTo>
                  <a:lnTo>
                    <a:pt x="1052" y="720"/>
                  </a:lnTo>
                  <a:lnTo>
                    <a:pt x="1059" y="724"/>
                  </a:lnTo>
                  <a:lnTo>
                    <a:pt x="1067" y="726"/>
                  </a:lnTo>
                  <a:lnTo>
                    <a:pt x="1071" y="728"/>
                  </a:lnTo>
                  <a:lnTo>
                    <a:pt x="1088" y="722"/>
                  </a:lnTo>
                  <a:lnTo>
                    <a:pt x="1106" y="724"/>
                  </a:lnTo>
                  <a:lnTo>
                    <a:pt x="1127" y="734"/>
                  </a:lnTo>
                  <a:lnTo>
                    <a:pt x="1137" y="745"/>
                  </a:lnTo>
                  <a:lnTo>
                    <a:pt x="1137" y="745"/>
                  </a:lnTo>
                  <a:lnTo>
                    <a:pt x="1165" y="749"/>
                  </a:lnTo>
                  <a:lnTo>
                    <a:pt x="1165" y="749"/>
                  </a:lnTo>
                  <a:lnTo>
                    <a:pt x="1176" y="745"/>
                  </a:lnTo>
                  <a:lnTo>
                    <a:pt x="1186" y="743"/>
                  </a:lnTo>
                  <a:lnTo>
                    <a:pt x="1197" y="743"/>
                  </a:lnTo>
                  <a:lnTo>
                    <a:pt x="1197" y="743"/>
                  </a:lnTo>
                  <a:lnTo>
                    <a:pt x="1212" y="726"/>
                  </a:lnTo>
                  <a:lnTo>
                    <a:pt x="1229" y="728"/>
                  </a:lnTo>
                  <a:lnTo>
                    <a:pt x="1233" y="734"/>
                  </a:lnTo>
                  <a:lnTo>
                    <a:pt x="1250" y="734"/>
                  </a:lnTo>
                  <a:lnTo>
                    <a:pt x="1271" y="743"/>
                  </a:lnTo>
                  <a:lnTo>
                    <a:pt x="1282" y="734"/>
                  </a:lnTo>
                  <a:lnTo>
                    <a:pt x="1290" y="734"/>
                  </a:lnTo>
                  <a:lnTo>
                    <a:pt x="1290" y="726"/>
                  </a:lnTo>
                  <a:lnTo>
                    <a:pt x="1290" y="722"/>
                  </a:lnTo>
                  <a:lnTo>
                    <a:pt x="1303" y="694"/>
                  </a:lnTo>
                  <a:lnTo>
                    <a:pt x="1313" y="686"/>
                  </a:lnTo>
                  <a:lnTo>
                    <a:pt x="1313" y="679"/>
                  </a:lnTo>
                  <a:lnTo>
                    <a:pt x="1303" y="673"/>
                  </a:lnTo>
                  <a:lnTo>
                    <a:pt x="1311" y="664"/>
                  </a:lnTo>
                  <a:lnTo>
                    <a:pt x="1332" y="658"/>
                  </a:lnTo>
                  <a:lnTo>
                    <a:pt x="1354" y="658"/>
                  </a:lnTo>
                  <a:lnTo>
                    <a:pt x="1366" y="665"/>
                  </a:lnTo>
                  <a:lnTo>
                    <a:pt x="1377" y="664"/>
                  </a:lnTo>
                  <a:lnTo>
                    <a:pt x="1386" y="671"/>
                  </a:lnTo>
                  <a:lnTo>
                    <a:pt x="1398" y="701"/>
                  </a:lnTo>
                  <a:lnTo>
                    <a:pt x="1407" y="724"/>
                  </a:lnTo>
                  <a:lnTo>
                    <a:pt x="1409" y="739"/>
                  </a:lnTo>
                  <a:lnTo>
                    <a:pt x="1420" y="743"/>
                  </a:lnTo>
                  <a:lnTo>
                    <a:pt x="1430" y="743"/>
                  </a:lnTo>
                  <a:lnTo>
                    <a:pt x="1441" y="749"/>
                  </a:lnTo>
                  <a:lnTo>
                    <a:pt x="1451" y="760"/>
                  </a:lnTo>
                  <a:lnTo>
                    <a:pt x="1458" y="779"/>
                  </a:lnTo>
                  <a:lnTo>
                    <a:pt x="1468" y="783"/>
                  </a:lnTo>
                  <a:lnTo>
                    <a:pt x="1477" y="783"/>
                  </a:lnTo>
                  <a:lnTo>
                    <a:pt x="1483" y="775"/>
                  </a:lnTo>
                  <a:lnTo>
                    <a:pt x="1496" y="771"/>
                  </a:lnTo>
                  <a:lnTo>
                    <a:pt x="1505" y="768"/>
                  </a:lnTo>
                  <a:lnTo>
                    <a:pt x="1509" y="783"/>
                  </a:lnTo>
                  <a:lnTo>
                    <a:pt x="1504" y="788"/>
                  </a:lnTo>
                  <a:lnTo>
                    <a:pt x="1488" y="826"/>
                  </a:lnTo>
                  <a:lnTo>
                    <a:pt x="1488" y="834"/>
                  </a:lnTo>
                  <a:lnTo>
                    <a:pt x="1468" y="834"/>
                  </a:lnTo>
                  <a:lnTo>
                    <a:pt x="1458" y="839"/>
                  </a:lnTo>
                  <a:lnTo>
                    <a:pt x="1458" y="872"/>
                  </a:lnTo>
                  <a:lnTo>
                    <a:pt x="1453" y="879"/>
                  </a:lnTo>
                  <a:lnTo>
                    <a:pt x="1453" y="883"/>
                  </a:lnTo>
                  <a:lnTo>
                    <a:pt x="1464" y="877"/>
                  </a:lnTo>
                  <a:lnTo>
                    <a:pt x="1473" y="872"/>
                  </a:lnTo>
                  <a:lnTo>
                    <a:pt x="1481" y="877"/>
                  </a:lnTo>
                  <a:lnTo>
                    <a:pt x="1490" y="881"/>
                  </a:lnTo>
                  <a:lnTo>
                    <a:pt x="1500" y="877"/>
                  </a:lnTo>
                  <a:lnTo>
                    <a:pt x="1507" y="868"/>
                  </a:lnTo>
                  <a:lnTo>
                    <a:pt x="1521" y="860"/>
                  </a:lnTo>
                  <a:lnTo>
                    <a:pt x="1528" y="851"/>
                  </a:lnTo>
                  <a:lnTo>
                    <a:pt x="1547" y="828"/>
                  </a:lnTo>
                  <a:lnTo>
                    <a:pt x="1557" y="811"/>
                  </a:lnTo>
                  <a:lnTo>
                    <a:pt x="1570" y="786"/>
                  </a:lnTo>
                  <a:lnTo>
                    <a:pt x="1581" y="775"/>
                  </a:lnTo>
                  <a:lnTo>
                    <a:pt x="1587" y="768"/>
                  </a:lnTo>
                  <a:lnTo>
                    <a:pt x="1592" y="749"/>
                  </a:lnTo>
                  <a:lnTo>
                    <a:pt x="1594" y="734"/>
                  </a:lnTo>
                  <a:lnTo>
                    <a:pt x="1594" y="716"/>
                  </a:lnTo>
                  <a:lnTo>
                    <a:pt x="1598" y="703"/>
                  </a:lnTo>
                  <a:lnTo>
                    <a:pt x="1604" y="692"/>
                  </a:lnTo>
                  <a:lnTo>
                    <a:pt x="1604" y="686"/>
                  </a:lnTo>
                  <a:lnTo>
                    <a:pt x="1604" y="673"/>
                  </a:lnTo>
                  <a:lnTo>
                    <a:pt x="1600" y="669"/>
                  </a:lnTo>
                  <a:lnTo>
                    <a:pt x="1606" y="669"/>
                  </a:lnTo>
                  <a:lnTo>
                    <a:pt x="1604" y="660"/>
                  </a:lnTo>
                  <a:lnTo>
                    <a:pt x="1587" y="641"/>
                  </a:lnTo>
                  <a:lnTo>
                    <a:pt x="1570" y="639"/>
                  </a:lnTo>
                  <a:lnTo>
                    <a:pt x="1566" y="645"/>
                  </a:lnTo>
                  <a:lnTo>
                    <a:pt x="1562" y="648"/>
                  </a:lnTo>
                  <a:lnTo>
                    <a:pt x="1562" y="654"/>
                  </a:lnTo>
                  <a:lnTo>
                    <a:pt x="1551" y="654"/>
                  </a:lnTo>
                  <a:lnTo>
                    <a:pt x="1551" y="648"/>
                  </a:lnTo>
                  <a:lnTo>
                    <a:pt x="1551" y="648"/>
                  </a:lnTo>
                  <a:lnTo>
                    <a:pt x="1551" y="646"/>
                  </a:lnTo>
                  <a:lnTo>
                    <a:pt x="1551" y="645"/>
                  </a:lnTo>
                  <a:lnTo>
                    <a:pt x="1551" y="643"/>
                  </a:lnTo>
                  <a:lnTo>
                    <a:pt x="1551" y="643"/>
                  </a:lnTo>
                  <a:lnTo>
                    <a:pt x="1553" y="641"/>
                  </a:lnTo>
                  <a:lnTo>
                    <a:pt x="1553" y="639"/>
                  </a:lnTo>
                  <a:lnTo>
                    <a:pt x="1553" y="637"/>
                  </a:lnTo>
                  <a:lnTo>
                    <a:pt x="1547" y="643"/>
                  </a:lnTo>
                  <a:lnTo>
                    <a:pt x="1543" y="648"/>
                  </a:lnTo>
                  <a:lnTo>
                    <a:pt x="1540" y="648"/>
                  </a:lnTo>
                  <a:lnTo>
                    <a:pt x="1541" y="633"/>
                  </a:lnTo>
                  <a:lnTo>
                    <a:pt x="1541" y="633"/>
                  </a:lnTo>
                  <a:lnTo>
                    <a:pt x="1530" y="631"/>
                  </a:lnTo>
                  <a:lnTo>
                    <a:pt x="1523" y="629"/>
                  </a:lnTo>
                  <a:lnTo>
                    <a:pt x="1521" y="629"/>
                  </a:lnTo>
                  <a:lnTo>
                    <a:pt x="1519" y="629"/>
                  </a:lnTo>
                  <a:lnTo>
                    <a:pt x="1519" y="629"/>
                  </a:lnTo>
                  <a:lnTo>
                    <a:pt x="1519" y="622"/>
                  </a:lnTo>
                  <a:lnTo>
                    <a:pt x="1558" y="594"/>
                  </a:lnTo>
                  <a:lnTo>
                    <a:pt x="1562" y="588"/>
                  </a:lnTo>
                  <a:lnTo>
                    <a:pt x="1585" y="561"/>
                  </a:lnTo>
                  <a:lnTo>
                    <a:pt x="1594" y="561"/>
                  </a:lnTo>
                  <a:lnTo>
                    <a:pt x="1596" y="550"/>
                  </a:lnTo>
                  <a:lnTo>
                    <a:pt x="1610" y="541"/>
                  </a:lnTo>
                  <a:lnTo>
                    <a:pt x="1623" y="525"/>
                  </a:lnTo>
                  <a:lnTo>
                    <a:pt x="1668" y="525"/>
                  </a:lnTo>
                  <a:lnTo>
                    <a:pt x="1674" y="529"/>
                  </a:lnTo>
                  <a:lnTo>
                    <a:pt x="1678" y="529"/>
                  </a:lnTo>
                  <a:lnTo>
                    <a:pt x="1679" y="522"/>
                  </a:lnTo>
                  <a:lnTo>
                    <a:pt x="1691" y="524"/>
                  </a:lnTo>
                  <a:lnTo>
                    <a:pt x="1706" y="524"/>
                  </a:lnTo>
                  <a:lnTo>
                    <a:pt x="1706" y="524"/>
                  </a:lnTo>
                  <a:lnTo>
                    <a:pt x="1712" y="524"/>
                  </a:lnTo>
                  <a:lnTo>
                    <a:pt x="1712" y="524"/>
                  </a:lnTo>
                  <a:lnTo>
                    <a:pt x="1715" y="524"/>
                  </a:lnTo>
                  <a:lnTo>
                    <a:pt x="1717" y="522"/>
                  </a:lnTo>
                  <a:lnTo>
                    <a:pt x="1721" y="518"/>
                  </a:lnTo>
                  <a:lnTo>
                    <a:pt x="1729" y="514"/>
                  </a:lnTo>
                  <a:lnTo>
                    <a:pt x="1734" y="518"/>
                  </a:lnTo>
                  <a:lnTo>
                    <a:pt x="1742" y="518"/>
                  </a:lnTo>
                  <a:lnTo>
                    <a:pt x="1753" y="522"/>
                  </a:lnTo>
                  <a:lnTo>
                    <a:pt x="1759" y="527"/>
                  </a:lnTo>
                  <a:lnTo>
                    <a:pt x="1748" y="529"/>
                  </a:lnTo>
                  <a:lnTo>
                    <a:pt x="1748" y="535"/>
                  </a:lnTo>
                  <a:lnTo>
                    <a:pt x="1748" y="535"/>
                  </a:lnTo>
                  <a:lnTo>
                    <a:pt x="1753" y="535"/>
                  </a:lnTo>
                  <a:lnTo>
                    <a:pt x="1753" y="535"/>
                  </a:lnTo>
                  <a:lnTo>
                    <a:pt x="1763" y="535"/>
                  </a:lnTo>
                  <a:lnTo>
                    <a:pt x="1763" y="535"/>
                  </a:lnTo>
                  <a:lnTo>
                    <a:pt x="1766" y="535"/>
                  </a:lnTo>
                  <a:lnTo>
                    <a:pt x="1770" y="535"/>
                  </a:lnTo>
                  <a:lnTo>
                    <a:pt x="1772" y="535"/>
                  </a:lnTo>
                  <a:lnTo>
                    <a:pt x="1772" y="535"/>
                  </a:lnTo>
                  <a:lnTo>
                    <a:pt x="1778" y="527"/>
                  </a:lnTo>
                  <a:lnTo>
                    <a:pt x="1785" y="529"/>
                  </a:lnTo>
                  <a:lnTo>
                    <a:pt x="1785" y="529"/>
                  </a:lnTo>
                  <a:lnTo>
                    <a:pt x="1793" y="531"/>
                  </a:lnTo>
                  <a:lnTo>
                    <a:pt x="1797" y="531"/>
                  </a:lnTo>
                  <a:lnTo>
                    <a:pt x="1801" y="531"/>
                  </a:lnTo>
                  <a:lnTo>
                    <a:pt x="1801" y="529"/>
                  </a:lnTo>
                  <a:lnTo>
                    <a:pt x="1801" y="529"/>
                  </a:lnTo>
                  <a:lnTo>
                    <a:pt x="1804" y="527"/>
                  </a:lnTo>
                  <a:lnTo>
                    <a:pt x="1804" y="524"/>
                  </a:lnTo>
                  <a:lnTo>
                    <a:pt x="1804" y="520"/>
                  </a:lnTo>
                  <a:lnTo>
                    <a:pt x="1793" y="520"/>
                  </a:lnTo>
                  <a:lnTo>
                    <a:pt x="1793" y="520"/>
                  </a:lnTo>
                  <a:lnTo>
                    <a:pt x="1793" y="516"/>
                  </a:lnTo>
                  <a:lnTo>
                    <a:pt x="1793" y="512"/>
                  </a:lnTo>
                  <a:lnTo>
                    <a:pt x="1795" y="508"/>
                  </a:lnTo>
                  <a:lnTo>
                    <a:pt x="1795" y="508"/>
                  </a:lnTo>
                  <a:lnTo>
                    <a:pt x="1808" y="495"/>
                  </a:lnTo>
                  <a:lnTo>
                    <a:pt x="1808" y="495"/>
                  </a:lnTo>
                  <a:lnTo>
                    <a:pt x="1812" y="490"/>
                  </a:lnTo>
                  <a:lnTo>
                    <a:pt x="1819" y="486"/>
                  </a:lnTo>
                  <a:lnTo>
                    <a:pt x="1819" y="486"/>
                  </a:lnTo>
                  <a:lnTo>
                    <a:pt x="1821" y="484"/>
                  </a:lnTo>
                  <a:lnTo>
                    <a:pt x="1823" y="482"/>
                  </a:lnTo>
                  <a:lnTo>
                    <a:pt x="1823" y="480"/>
                  </a:lnTo>
                  <a:lnTo>
                    <a:pt x="1823" y="480"/>
                  </a:lnTo>
                  <a:lnTo>
                    <a:pt x="1823" y="476"/>
                  </a:lnTo>
                  <a:lnTo>
                    <a:pt x="1823" y="474"/>
                  </a:lnTo>
                  <a:lnTo>
                    <a:pt x="1823" y="472"/>
                  </a:lnTo>
                  <a:lnTo>
                    <a:pt x="1823" y="472"/>
                  </a:lnTo>
                  <a:lnTo>
                    <a:pt x="1825" y="472"/>
                  </a:lnTo>
                  <a:lnTo>
                    <a:pt x="1825" y="472"/>
                  </a:lnTo>
                  <a:lnTo>
                    <a:pt x="1827" y="472"/>
                  </a:lnTo>
                  <a:lnTo>
                    <a:pt x="1827" y="469"/>
                  </a:lnTo>
                  <a:lnTo>
                    <a:pt x="1827" y="469"/>
                  </a:lnTo>
                  <a:lnTo>
                    <a:pt x="1833" y="465"/>
                  </a:lnTo>
                  <a:lnTo>
                    <a:pt x="1835" y="463"/>
                  </a:lnTo>
                  <a:lnTo>
                    <a:pt x="1836" y="463"/>
                  </a:lnTo>
                  <a:lnTo>
                    <a:pt x="1836" y="463"/>
                  </a:lnTo>
                  <a:lnTo>
                    <a:pt x="1846" y="463"/>
                  </a:lnTo>
                  <a:lnTo>
                    <a:pt x="1846" y="463"/>
                  </a:lnTo>
                  <a:lnTo>
                    <a:pt x="1853" y="465"/>
                  </a:lnTo>
                  <a:lnTo>
                    <a:pt x="1857" y="465"/>
                  </a:lnTo>
                  <a:lnTo>
                    <a:pt x="1857" y="465"/>
                  </a:lnTo>
                  <a:lnTo>
                    <a:pt x="1859" y="465"/>
                  </a:lnTo>
                  <a:lnTo>
                    <a:pt x="1861" y="465"/>
                  </a:lnTo>
                  <a:lnTo>
                    <a:pt x="1865" y="465"/>
                  </a:lnTo>
                  <a:lnTo>
                    <a:pt x="1865" y="465"/>
                  </a:lnTo>
                  <a:lnTo>
                    <a:pt x="1865" y="465"/>
                  </a:lnTo>
                  <a:lnTo>
                    <a:pt x="1867" y="461"/>
                  </a:lnTo>
                  <a:lnTo>
                    <a:pt x="1867" y="461"/>
                  </a:lnTo>
                  <a:lnTo>
                    <a:pt x="1869" y="465"/>
                  </a:lnTo>
                  <a:lnTo>
                    <a:pt x="1870" y="467"/>
                  </a:lnTo>
                  <a:lnTo>
                    <a:pt x="1872" y="469"/>
                  </a:lnTo>
                  <a:lnTo>
                    <a:pt x="1872" y="467"/>
                  </a:lnTo>
                  <a:lnTo>
                    <a:pt x="1872" y="467"/>
                  </a:lnTo>
                  <a:lnTo>
                    <a:pt x="1874" y="465"/>
                  </a:lnTo>
                  <a:lnTo>
                    <a:pt x="1874" y="461"/>
                  </a:lnTo>
                  <a:lnTo>
                    <a:pt x="1874" y="461"/>
                  </a:lnTo>
                  <a:lnTo>
                    <a:pt x="1878" y="461"/>
                  </a:lnTo>
                  <a:lnTo>
                    <a:pt x="1878" y="461"/>
                  </a:lnTo>
                  <a:lnTo>
                    <a:pt x="1878" y="465"/>
                  </a:lnTo>
                  <a:lnTo>
                    <a:pt x="1878" y="465"/>
                  </a:lnTo>
                  <a:lnTo>
                    <a:pt x="1878" y="469"/>
                  </a:lnTo>
                  <a:lnTo>
                    <a:pt x="1878" y="469"/>
                  </a:lnTo>
                  <a:lnTo>
                    <a:pt x="1878" y="469"/>
                  </a:lnTo>
                  <a:lnTo>
                    <a:pt x="1876" y="472"/>
                  </a:lnTo>
                  <a:lnTo>
                    <a:pt x="1874" y="474"/>
                  </a:lnTo>
                  <a:lnTo>
                    <a:pt x="1872" y="476"/>
                  </a:lnTo>
                  <a:lnTo>
                    <a:pt x="1872" y="476"/>
                  </a:lnTo>
                  <a:lnTo>
                    <a:pt x="1876" y="480"/>
                  </a:lnTo>
                  <a:lnTo>
                    <a:pt x="1876" y="480"/>
                  </a:lnTo>
                  <a:lnTo>
                    <a:pt x="1878" y="484"/>
                  </a:lnTo>
                  <a:lnTo>
                    <a:pt x="1878" y="486"/>
                  </a:lnTo>
                  <a:lnTo>
                    <a:pt x="1878" y="486"/>
                  </a:lnTo>
                  <a:lnTo>
                    <a:pt x="1874" y="488"/>
                  </a:lnTo>
                  <a:lnTo>
                    <a:pt x="1874" y="490"/>
                  </a:lnTo>
                  <a:lnTo>
                    <a:pt x="1874" y="490"/>
                  </a:lnTo>
                  <a:lnTo>
                    <a:pt x="1874" y="490"/>
                  </a:lnTo>
                  <a:lnTo>
                    <a:pt x="1874" y="490"/>
                  </a:lnTo>
                  <a:lnTo>
                    <a:pt x="1878" y="490"/>
                  </a:lnTo>
                  <a:lnTo>
                    <a:pt x="1880" y="490"/>
                  </a:lnTo>
                  <a:lnTo>
                    <a:pt x="1882" y="491"/>
                  </a:lnTo>
                  <a:lnTo>
                    <a:pt x="1884" y="490"/>
                  </a:lnTo>
                  <a:lnTo>
                    <a:pt x="1884" y="490"/>
                  </a:lnTo>
                  <a:lnTo>
                    <a:pt x="1889" y="486"/>
                  </a:lnTo>
                  <a:lnTo>
                    <a:pt x="1889" y="486"/>
                  </a:lnTo>
                  <a:lnTo>
                    <a:pt x="1893" y="482"/>
                  </a:lnTo>
                  <a:lnTo>
                    <a:pt x="1897" y="474"/>
                  </a:lnTo>
                  <a:lnTo>
                    <a:pt x="1906" y="471"/>
                  </a:lnTo>
                  <a:lnTo>
                    <a:pt x="1914" y="471"/>
                  </a:lnTo>
                  <a:lnTo>
                    <a:pt x="1914" y="471"/>
                  </a:lnTo>
                  <a:lnTo>
                    <a:pt x="1916" y="469"/>
                  </a:lnTo>
                  <a:lnTo>
                    <a:pt x="1918" y="469"/>
                  </a:lnTo>
                  <a:lnTo>
                    <a:pt x="1920" y="465"/>
                  </a:lnTo>
                  <a:lnTo>
                    <a:pt x="1920" y="465"/>
                  </a:lnTo>
                  <a:lnTo>
                    <a:pt x="1920" y="455"/>
                  </a:lnTo>
                  <a:lnTo>
                    <a:pt x="1922" y="448"/>
                  </a:lnTo>
                  <a:lnTo>
                    <a:pt x="1927" y="444"/>
                  </a:lnTo>
                  <a:lnTo>
                    <a:pt x="1935" y="440"/>
                  </a:lnTo>
                  <a:lnTo>
                    <a:pt x="1935" y="440"/>
                  </a:lnTo>
                  <a:lnTo>
                    <a:pt x="1939" y="444"/>
                  </a:lnTo>
                  <a:lnTo>
                    <a:pt x="1944" y="444"/>
                  </a:lnTo>
                  <a:lnTo>
                    <a:pt x="1944" y="444"/>
                  </a:lnTo>
                  <a:lnTo>
                    <a:pt x="1948" y="444"/>
                  </a:lnTo>
                  <a:lnTo>
                    <a:pt x="1952" y="446"/>
                  </a:lnTo>
                  <a:lnTo>
                    <a:pt x="1942" y="446"/>
                  </a:lnTo>
                  <a:lnTo>
                    <a:pt x="1935" y="454"/>
                  </a:lnTo>
                  <a:lnTo>
                    <a:pt x="1935" y="454"/>
                  </a:lnTo>
                  <a:lnTo>
                    <a:pt x="1933" y="457"/>
                  </a:lnTo>
                  <a:lnTo>
                    <a:pt x="1931" y="459"/>
                  </a:lnTo>
                  <a:lnTo>
                    <a:pt x="1931" y="461"/>
                  </a:lnTo>
                  <a:lnTo>
                    <a:pt x="1931" y="461"/>
                  </a:lnTo>
                  <a:lnTo>
                    <a:pt x="1931" y="469"/>
                  </a:lnTo>
                  <a:lnTo>
                    <a:pt x="1931" y="469"/>
                  </a:lnTo>
                  <a:lnTo>
                    <a:pt x="1931" y="471"/>
                  </a:lnTo>
                  <a:lnTo>
                    <a:pt x="1931" y="474"/>
                  </a:lnTo>
                  <a:lnTo>
                    <a:pt x="1929" y="476"/>
                  </a:lnTo>
                  <a:lnTo>
                    <a:pt x="1929" y="476"/>
                  </a:lnTo>
                  <a:lnTo>
                    <a:pt x="1927" y="478"/>
                  </a:lnTo>
                  <a:lnTo>
                    <a:pt x="1927" y="482"/>
                  </a:lnTo>
                  <a:lnTo>
                    <a:pt x="1923" y="486"/>
                  </a:lnTo>
                  <a:lnTo>
                    <a:pt x="1923" y="486"/>
                  </a:lnTo>
                  <a:lnTo>
                    <a:pt x="1922" y="488"/>
                  </a:lnTo>
                  <a:lnTo>
                    <a:pt x="1922" y="490"/>
                  </a:lnTo>
                  <a:lnTo>
                    <a:pt x="1920" y="490"/>
                  </a:lnTo>
                  <a:lnTo>
                    <a:pt x="1920" y="490"/>
                  </a:lnTo>
                  <a:lnTo>
                    <a:pt x="1918" y="490"/>
                  </a:lnTo>
                  <a:lnTo>
                    <a:pt x="1916" y="490"/>
                  </a:lnTo>
                  <a:lnTo>
                    <a:pt x="1916" y="490"/>
                  </a:lnTo>
                  <a:lnTo>
                    <a:pt x="1912" y="490"/>
                  </a:lnTo>
                  <a:lnTo>
                    <a:pt x="1912" y="490"/>
                  </a:lnTo>
                  <a:lnTo>
                    <a:pt x="1912" y="493"/>
                  </a:lnTo>
                  <a:lnTo>
                    <a:pt x="1910" y="495"/>
                  </a:lnTo>
                  <a:lnTo>
                    <a:pt x="1908" y="497"/>
                  </a:lnTo>
                  <a:lnTo>
                    <a:pt x="1906" y="497"/>
                  </a:lnTo>
                  <a:lnTo>
                    <a:pt x="1906" y="497"/>
                  </a:lnTo>
                  <a:lnTo>
                    <a:pt x="1905" y="497"/>
                  </a:lnTo>
                  <a:lnTo>
                    <a:pt x="1901" y="499"/>
                  </a:lnTo>
                  <a:lnTo>
                    <a:pt x="1897" y="501"/>
                  </a:lnTo>
                  <a:lnTo>
                    <a:pt x="1895" y="505"/>
                  </a:lnTo>
                  <a:lnTo>
                    <a:pt x="1895" y="505"/>
                  </a:lnTo>
                  <a:lnTo>
                    <a:pt x="1895" y="505"/>
                  </a:lnTo>
                  <a:lnTo>
                    <a:pt x="1895" y="507"/>
                  </a:lnTo>
                  <a:lnTo>
                    <a:pt x="1893" y="508"/>
                  </a:lnTo>
                  <a:lnTo>
                    <a:pt x="1893" y="508"/>
                  </a:lnTo>
                  <a:lnTo>
                    <a:pt x="1888" y="514"/>
                  </a:lnTo>
                  <a:lnTo>
                    <a:pt x="1884" y="516"/>
                  </a:lnTo>
                  <a:lnTo>
                    <a:pt x="1882" y="518"/>
                  </a:lnTo>
                  <a:lnTo>
                    <a:pt x="1880" y="522"/>
                  </a:lnTo>
                  <a:lnTo>
                    <a:pt x="1874" y="527"/>
                  </a:lnTo>
                  <a:lnTo>
                    <a:pt x="1870" y="531"/>
                  </a:lnTo>
                  <a:lnTo>
                    <a:pt x="1870" y="531"/>
                  </a:lnTo>
                  <a:lnTo>
                    <a:pt x="1870" y="533"/>
                  </a:lnTo>
                  <a:lnTo>
                    <a:pt x="1870" y="535"/>
                  </a:lnTo>
                  <a:lnTo>
                    <a:pt x="1869" y="537"/>
                  </a:lnTo>
                  <a:lnTo>
                    <a:pt x="1869" y="537"/>
                  </a:lnTo>
                  <a:lnTo>
                    <a:pt x="1865" y="539"/>
                  </a:lnTo>
                  <a:lnTo>
                    <a:pt x="1865" y="541"/>
                  </a:lnTo>
                  <a:lnTo>
                    <a:pt x="1865" y="541"/>
                  </a:lnTo>
                  <a:lnTo>
                    <a:pt x="1865" y="541"/>
                  </a:lnTo>
                  <a:lnTo>
                    <a:pt x="1865" y="542"/>
                  </a:lnTo>
                  <a:lnTo>
                    <a:pt x="1861" y="544"/>
                  </a:lnTo>
                  <a:lnTo>
                    <a:pt x="1859" y="546"/>
                  </a:lnTo>
                  <a:lnTo>
                    <a:pt x="1859" y="546"/>
                  </a:lnTo>
                  <a:lnTo>
                    <a:pt x="1853" y="550"/>
                  </a:lnTo>
                  <a:lnTo>
                    <a:pt x="1853" y="550"/>
                  </a:lnTo>
                  <a:lnTo>
                    <a:pt x="1853" y="552"/>
                  </a:lnTo>
                  <a:lnTo>
                    <a:pt x="1850" y="550"/>
                  </a:lnTo>
                  <a:lnTo>
                    <a:pt x="1848" y="552"/>
                  </a:lnTo>
                  <a:lnTo>
                    <a:pt x="1848" y="552"/>
                  </a:lnTo>
                  <a:lnTo>
                    <a:pt x="1848" y="552"/>
                  </a:lnTo>
                  <a:lnTo>
                    <a:pt x="1842" y="558"/>
                  </a:lnTo>
                  <a:lnTo>
                    <a:pt x="1842" y="558"/>
                  </a:lnTo>
                  <a:lnTo>
                    <a:pt x="1840" y="559"/>
                  </a:lnTo>
                  <a:lnTo>
                    <a:pt x="1838" y="561"/>
                  </a:lnTo>
                  <a:lnTo>
                    <a:pt x="1835" y="561"/>
                  </a:lnTo>
                  <a:lnTo>
                    <a:pt x="1835" y="561"/>
                  </a:lnTo>
                  <a:lnTo>
                    <a:pt x="1827" y="561"/>
                  </a:lnTo>
                  <a:lnTo>
                    <a:pt x="1827" y="561"/>
                  </a:lnTo>
                  <a:lnTo>
                    <a:pt x="1827" y="569"/>
                  </a:lnTo>
                  <a:lnTo>
                    <a:pt x="1827" y="575"/>
                  </a:lnTo>
                  <a:lnTo>
                    <a:pt x="1827" y="575"/>
                  </a:lnTo>
                  <a:lnTo>
                    <a:pt x="1823" y="577"/>
                  </a:lnTo>
                  <a:lnTo>
                    <a:pt x="1821" y="578"/>
                  </a:lnTo>
                  <a:lnTo>
                    <a:pt x="1821" y="578"/>
                  </a:lnTo>
                  <a:lnTo>
                    <a:pt x="1816" y="584"/>
                  </a:lnTo>
                  <a:lnTo>
                    <a:pt x="1816" y="584"/>
                  </a:lnTo>
                  <a:lnTo>
                    <a:pt x="1812" y="588"/>
                  </a:lnTo>
                  <a:lnTo>
                    <a:pt x="1812" y="590"/>
                  </a:lnTo>
                  <a:lnTo>
                    <a:pt x="1812" y="592"/>
                  </a:lnTo>
                  <a:lnTo>
                    <a:pt x="1812" y="592"/>
                  </a:lnTo>
                  <a:lnTo>
                    <a:pt x="1812" y="599"/>
                  </a:lnTo>
                  <a:lnTo>
                    <a:pt x="1812" y="599"/>
                  </a:lnTo>
                  <a:lnTo>
                    <a:pt x="1812" y="605"/>
                  </a:lnTo>
                  <a:lnTo>
                    <a:pt x="1812" y="605"/>
                  </a:lnTo>
                  <a:lnTo>
                    <a:pt x="1812" y="607"/>
                  </a:lnTo>
                  <a:lnTo>
                    <a:pt x="1812" y="609"/>
                  </a:lnTo>
                  <a:lnTo>
                    <a:pt x="1810" y="611"/>
                  </a:lnTo>
                  <a:lnTo>
                    <a:pt x="1810" y="616"/>
                  </a:lnTo>
                  <a:lnTo>
                    <a:pt x="1810" y="616"/>
                  </a:lnTo>
                  <a:lnTo>
                    <a:pt x="1810" y="633"/>
                  </a:lnTo>
                  <a:lnTo>
                    <a:pt x="1810" y="633"/>
                  </a:lnTo>
                  <a:lnTo>
                    <a:pt x="1812" y="637"/>
                  </a:lnTo>
                  <a:lnTo>
                    <a:pt x="1812" y="639"/>
                  </a:lnTo>
                  <a:lnTo>
                    <a:pt x="1814" y="641"/>
                  </a:lnTo>
                  <a:lnTo>
                    <a:pt x="1814" y="641"/>
                  </a:lnTo>
                  <a:lnTo>
                    <a:pt x="1814" y="648"/>
                  </a:lnTo>
                  <a:lnTo>
                    <a:pt x="1814" y="648"/>
                  </a:lnTo>
                  <a:lnTo>
                    <a:pt x="1816" y="650"/>
                  </a:lnTo>
                  <a:lnTo>
                    <a:pt x="1816" y="654"/>
                  </a:lnTo>
                  <a:lnTo>
                    <a:pt x="1816" y="654"/>
                  </a:lnTo>
                  <a:lnTo>
                    <a:pt x="1816" y="664"/>
                  </a:lnTo>
                  <a:lnTo>
                    <a:pt x="1816" y="664"/>
                  </a:lnTo>
                  <a:lnTo>
                    <a:pt x="1816" y="667"/>
                  </a:lnTo>
                  <a:lnTo>
                    <a:pt x="1816" y="669"/>
                  </a:lnTo>
                  <a:lnTo>
                    <a:pt x="1816" y="673"/>
                  </a:lnTo>
                  <a:lnTo>
                    <a:pt x="1816" y="673"/>
                  </a:lnTo>
                  <a:lnTo>
                    <a:pt x="1821" y="675"/>
                  </a:lnTo>
                  <a:lnTo>
                    <a:pt x="1821" y="677"/>
                  </a:lnTo>
                  <a:lnTo>
                    <a:pt x="1821" y="677"/>
                  </a:lnTo>
                  <a:lnTo>
                    <a:pt x="1821" y="677"/>
                  </a:lnTo>
                  <a:lnTo>
                    <a:pt x="1821" y="677"/>
                  </a:lnTo>
                  <a:lnTo>
                    <a:pt x="1819" y="679"/>
                  </a:lnTo>
                  <a:lnTo>
                    <a:pt x="1821" y="681"/>
                  </a:lnTo>
                  <a:lnTo>
                    <a:pt x="1821" y="684"/>
                  </a:lnTo>
                  <a:lnTo>
                    <a:pt x="1821" y="692"/>
                  </a:lnTo>
                  <a:lnTo>
                    <a:pt x="1821" y="692"/>
                  </a:lnTo>
                  <a:lnTo>
                    <a:pt x="1821" y="699"/>
                  </a:lnTo>
                  <a:lnTo>
                    <a:pt x="1821" y="699"/>
                  </a:lnTo>
                  <a:lnTo>
                    <a:pt x="1821" y="701"/>
                  </a:lnTo>
                  <a:lnTo>
                    <a:pt x="1823" y="703"/>
                  </a:lnTo>
                  <a:lnTo>
                    <a:pt x="1823" y="707"/>
                  </a:lnTo>
                  <a:lnTo>
                    <a:pt x="1823" y="713"/>
                  </a:lnTo>
                  <a:lnTo>
                    <a:pt x="1823" y="713"/>
                  </a:lnTo>
                  <a:lnTo>
                    <a:pt x="1827" y="716"/>
                  </a:lnTo>
                  <a:lnTo>
                    <a:pt x="1827" y="718"/>
                  </a:lnTo>
                  <a:lnTo>
                    <a:pt x="1827" y="718"/>
                  </a:lnTo>
                  <a:lnTo>
                    <a:pt x="1827" y="716"/>
                  </a:lnTo>
                  <a:lnTo>
                    <a:pt x="1827" y="716"/>
                  </a:lnTo>
                  <a:lnTo>
                    <a:pt x="1827" y="715"/>
                  </a:lnTo>
                  <a:lnTo>
                    <a:pt x="1829" y="713"/>
                  </a:lnTo>
                  <a:lnTo>
                    <a:pt x="1833" y="709"/>
                  </a:lnTo>
                  <a:lnTo>
                    <a:pt x="1833" y="709"/>
                  </a:lnTo>
                  <a:lnTo>
                    <a:pt x="1836" y="705"/>
                  </a:lnTo>
                  <a:lnTo>
                    <a:pt x="1836" y="705"/>
                  </a:lnTo>
                  <a:lnTo>
                    <a:pt x="1842" y="699"/>
                  </a:lnTo>
                  <a:lnTo>
                    <a:pt x="1842" y="699"/>
                  </a:lnTo>
                  <a:lnTo>
                    <a:pt x="1848" y="692"/>
                  </a:lnTo>
                  <a:lnTo>
                    <a:pt x="1848" y="692"/>
                  </a:lnTo>
                  <a:lnTo>
                    <a:pt x="1853" y="684"/>
                  </a:lnTo>
                  <a:lnTo>
                    <a:pt x="1853" y="675"/>
                  </a:lnTo>
                  <a:lnTo>
                    <a:pt x="1853" y="669"/>
                  </a:lnTo>
                  <a:lnTo>
                    <a:pt x="1853" y="669"/>
                  </a:lnTo>
                  <a:lnTo>
                    <a:pt x="1855" y="667"/>
                  </a:lnTo>
                  <a:lnTo>
                    <a:pt x="1857" y="665"/>
                  </a:lnTo>
                  <a:lnTo>
                    <a:pt x="1859" y="665"/>
                  </a:lnTo>
                  <a:lnTo>
                    <a:pt x="1859" y="665"/>
                  </a:lnTo>
                  <a:lnTo>
                    <a:pt x="1865" y="665"/>
                  </a:lnTo>
                  <a:lnTo>
                    <a:pt x="1865" y="665"/>
                  </a:lnTo>
                  <a:lnTo>
                    <a:pt x="1872" y="665"/>
                  </a:lnTo>
                  <a:lnTo>
                    <a:pt x="1872" y="665"/>
                  </a:lnTo>
                  <a:lnTo>
                    <a:pt x="1874" y="667"/>
                  </a:lnTo>
                  <a:lnTo>
                    <a:pt x="1874" y="665"/>
                  </a:lnTo>
                  <a:lnTo>
                    <a:pt x="1874" y="662"/>
                  </a:lnTo>
                  <a:lnTo>
                    <a:pt x="1874" y="662"/>
                  </a:lnTo>
                  <a:lnTo>
                    <a:pt x="1874" y="650"/>
                  </a:lnTo>
                  <a:lnTo>
                    <a:pt x="1874" y="650"/>
                  </a:lnTo>
                  <a:lnTo>
                    <a:pt x="1874" y="645"/>
                  </a:lnTo>
                  <a:lnTo>
                    <a:pt x="1874" y="645"/>
                  </a:lnTo>
                  <a:lnTo>
                    <a:pt x="1878" y="643"/>
                  </a:lnTo>
                  <a:lnTo>
                    <a:pt x="1882" y="639"/>
                  </a:lnTo>
                  <a:lnTo>
                    <a:pt x="1882" y="639"/>
                  </a:lnTo>
                  <a:lnTo>
                    <a:pt x="1884" y="637"/>
                  </a:lnTo>
                  <a:lnTo>
                    <a:pt x="1886" y="635"/>
                  </a:lnTo>
                  <a:lnTo>
                    <a:pt x="1889" y="635"/>
                  </a:lnTo>
                  <a:lnTo>
                    <a:pt x="1901" y="639"/>
                  </a:lnTo>
                  <a:lnTo>
                    <a:pt x="1901" y="639"/>
                  </a:lnTo>
                  <a:lnTo>
                    <a:pt x="1903" y="637"/>
                  </a:lnTo>
                  <a:lnTo>
                    <a:pt x="1905" y="637"/>
                  </a:lnTo>
                  <a:lnTo>
                    <a:pt x="1905" y="635"/>
                  </a:lnTo>
                  <a:lnTo>
                    <a:pt x="1905" y="635"/>
                  </a:lnTo>
                  <a:lnTo>
                    <a:pt x="1905" y="629"/>
                  </a:lnTo>
                  <a:lnTo>
                    <a:pt x="1905" y="628"/>
                  </a:lnTo>
                  <a:lnTo>
                    <a:pt x="1905" y="626"/>
                  </a:lnTo>
                  <a:lnTo>
                    <a:pt x="1905" y="626"/>
                  </a:lnTo>
                  <a:lnTo>
                    <a:pt x="1901" y="620"/>
                  </a:lnTo>
                  <a:lnTo>
                    <a:pt x="1899" y="614"/>
                  </a:lnTo>
                  <a:lnTo>
                    <a:pt x="1899" y="614"/>
                  </a:lnTo>
                  <a:lnTo>
                    <a:pt x="1899" y="612"/>
                  </a:lnTo>
                  <a:lnTo>
                    <a:pt x="1901" y="609"/>
                  </a:lnTo>
                  <a:lnTo>
                    <a:pt x="1901" y="609"/>
                  </a:lnTo>
                  <a:lnTo>
                    <a:pt x="1905" y="605"/>
                  </a:lnTo>
                  <a:lnTo>
                    <a:pt x="1905" y="603"/>
                  </a:lnTo>
                  <a:lnTo>
                    <a:pt x="1903" y="603"/>
                  </a:lnTo>
                  <a:lnTo>
                    <a:pt x="1901" y="603"/>
                  </a:lnTo>
                  <a:lnTo>
                    <a:pt x="1908" y="599"/>
                  </a:lnTo>
                  <a:lnTo>
                    <a:pt x="1908" y="594"/>
                  </a:lnTo>
                  <a:lnTo>
                    <a:pt x="1912" y="597"/>
                  </a:lnTo>
                  <a:lnTo>
                    <a:pt x="1920" y="601"/>
                  </a:lnTo>
                  <a:lnTo>
                    <a:pt x="1920" y="601"/>
                  </a:lnTo>
                  <a:lnTo>
                    <a:pt x="1920" y="601"/>
                  </a:lnTo>
                  <a:lnTo>
                    <a:pt x="1922" y="601"/>
                  </a:lnTo>
                  <a:lnTo>
                    <a:pt x="1922" y="597"/>
                  </a:lnTo>
                  <a:lnTo>
                    <a:pt x="1922" y="597"/>
                  </a:lnTo>
                  <a:lnTo>
                    <a:pt x="1922" y="590"/>
                  </a:lnTo>
                  <a:lnTo>
                    <a:pt x="1918" y="586"/>
                  </a:lnTo>
                  <a:lnTo>
                    <a:pt x="1912" y="584"/>
                  </a:lnTo>
                  <a:lnTo>
                    <a:pt x="1912" y="577"/>
                  </a:lnTo>
                  <a:lnTo>
                    <a:pt x="1914" y="571"/>
                  </a:lnTo>
                  <a:lnTo>
                    <a:pt x="1914" y="571"/>
                  </a:lnTo>
                  <a:lnTo>
                    <a:pt x="1916" y="569"/>
                  </a:lnTo>
                  <a:lnTo>
                    <a:pt x="1918" y="567"/>
                  </a:lnTo>
                  <a:lnTo>
                    <a:pt x="1918" y="567"/>
                  </a:lnTo>
                  <a:lnTo>
                    <a:pt x="1920" y="565"/>
                  </a:lnTo>
                  <a:lnTo>
                    <a:pt x="1920" y="563"/>
                  </a:lnTo>
                  <a:lnTo>
                    <a:pt x="1914" y="558"/>
                  </a:lnTo>
                  <a:lnTo>
                    <a:pt x="1914" y="558"/>
                  </a:lnTo>
                  <a:lnTo>
                    <a:pt x="1908" y="559"/>
                  </a:lnTo>
                  <a:lnTo>
                    <a:pt x="1906" y="561"/>
                  </a:lnTo>
                  <a:lnTo>
                    <a:pt x="1905" y="559"/>
                  </a:lnTo>
                  <a:lnTo>
                    <a:pt x="1905" y="559"/>
                  </a:lnTo>
                  <a:lnTo>
                    <a:pt x="1905" y="559"/>
                  </a:lnTo>
                  <a:lnTo>
                    <a:pt x="1905" y="558"/>
                  </a:lnTo>
                  <a:lnTo>
                    <a:pt x="1903" y="556"/>
                  </a:lnTo>
                  <a:lnTo>
                    <a:pt x="1903" y="554"/>
                  </a:lnTo>
                  <a:lnTo>
                    <a:pt x="1901" y="550"/>
                  </a:lnTo>
                  <a:lnTo>
                    <a:pt x="1901" y="550"/>
                  </a:lnTo>
                  <a:lnTo>
                    <a:pt x="1901" y="548"/>
                  </a:lnTo>
                  <a:lnTo>
                    <a:pt x="1901" y="546"/>
                  </a:lnTo>
                  <a:lnTo>
                    <a:pt x="1901" y="544"/>
                  </a:lnTo>
                  <a:lnTo>
                    <a:pt x="1905" y="544"/>
                  </a:lnTo>
                  <a:lnTo>
                    <a:pt x="1905" y="544"/>
                  </a:lnTo>
                  <a:lnTo>
                    <a:pt x="1906" y="544"/>
                  </a:lnTo>
                  <a:lnTo>
                    <a:pt x="1908" y="542"/>
                  </a:lnTo>
                  <a:lnTo>
                    <a:pt x="1910" y="541"/>
                  </a:lnTo>
                  <a:lnTo>
                    <a:pt x="1912" y="533"/>
                  </a:lnTo>
                  <a:lnTo>
                    <a:pt x="1912" y="533"/>
                  </a:lnTo>
                  <a:lnTo>
                    <a:pt x="1916" y="529"/>
                  </a:lnTo>
                  <a:lnTo>
                    <a:pt x="1918" y="527"/>
                  </a:lnTo>
                  <a:lnTo>
                    <a:pt x="1920" y="524"/>
                  </a:lnTo>
                  <a:lnTo>
                    <a:pt x="1920" y="524"/>
                  </a:lnTo>
                  <a:lnTo>
                    <a:pt x="1920" y="522"/>
                  </a:lnTo>
                  <a:lnTo>
                    <a:pt x="1920" y="522"/>
                  </a:lnTo>
                  <a:lnTo>
                    <a:pt x="1923" y="518"/>
                  </a:lnTo>
                  <a:lnTo>
                    <a:pt x="1923" y="518"/>
                  </a:lnTo>
                  <a:lnTo>
                    <a:pt x="1927" y="514"/>
                  </a:lnTo>
                  <a:lnTo>
                    <a:pt x="1927" y="510"/>
                  </a:lnTo>
                  <a:lnTo>
                    <a:pt x="1935" y="507"/>
                  </a:lnTo>
                  <a:lnTo>
                    <a:pt x="1935" y="507"/>
                  </a:lnTo>
                  <a:lnTo>
                    <a:pt x="1935" y="507"/>
                  </a:lnTo>
                  <a:lnTo>
                    <a:pt x="1939" y="507"/>
                  </a:lnTo>
                  <a:lnTo>
                    <a:pt x="1939" y="507"/>
                  </a:lnTo>
                  <a:lnTo>
                    <a:pt x="1944" y="507"/>
                  </a:lnTo>
                  <a:lnTo>
                    <a:pt x="1946" y="507"/>
                  </a:lnTo>
                  <a:lnTo>
                    <a:pt x="1948" y="507"/>
                  </a:lnTo>
                  <a:lnTo>
                    <a:pt x="1948" y="507"/>
                  </a:lnTo>
                  <a:lnTo>
                    <a:pt x="1954" y="501"/>
                  </a:lnTo>
                  <a:lnTo>
                    <a:pt x="1954" y="501"/>
                  </a:lnTo>
                  <a:lnTo>
                    <a:pt x="1957" y="497"/>
                  </a:lnTo>
                  <a:lnTo>
                    <a:pt x="1963" y="499"/>
                  </a:lnTo>
                  <a:lnTo>
                    <a:pt x="1963" y="499"/>
                  </a:lnTo>
                  <a:lnTo>
                    <a:pt x="1965" y="499"/>
                  </a:lnTo>
                  <a:lnTo>
                    <a:pt x="1965" y="501"/>
                  </a:lnTo>
                  <a:lnTo>
                    <a:pt x="1965" y="503"/>
                  </a:lnTo>
                  <a:lnTo>
                    <a:pt x="1965" y="503"/>
                  </a:lnTo>
                  <a:lnTo>
                    <a:pt x="1965" y="507"/>
                  </a:lnTo>
                  <a:lnTo>
                    <a:pt x="1963" y="510"/>
                  </a:lnTo>
                  <a:lnTo>
                    <a:pt x="1963" y="510"/>
                  </a:lnTo>
                  <a:lnTo>
                    <a:pt x="1963" y="512"/>
                  </a:lnTo>
                  <a:lnTo>
                    <a:pt x="1963" y="512"/>
                  </a:lnTo>
                  <a:lnTo>
                    <a:pt x="1965" y="512"/>
                  </a:lnTo>
                  <a:lnTo>
                    <a:pt x="1969" y="510"/>
                  </a:lnTo>
                  <a:lnTo>
                    <a:pt x="1969" y="510"/>
                  </a:lnTo>
                  <a:lnTo>
                    <a:pt x="1971" y="507"/>
                  </a:lnTo>
                  <a:lnTo>
                    <a:pt x="1975" y="505"/>
                  </a:lnTo>
                  <a:lnTo>
                    <a:pt x="1976" y="505"/>
                  </a:lnTo>
                  <a:lnTo>
                    <a:pt x="1978" y="503"/>
                  </a:lnTo>
                  <a:lnTo>
                    <a:pt x="1978" y="503"/>
                  </a:lnTo>
                  <a:lnTo>
                    <a:pt x="1978" y="501"/>
                  </a:lnTo>
                  <a:lnTo>
                    <a:pt x="1978" y="499"/>
                  </a:lnTo>
                  <a:lnTo>
                    <a:pt x="1980" y="499"/>
                  </a:lnTo>
                  <a:lnTo>
                    <a:pt x="1982" y="499"/>
                  </a:lnTo>
                  <a:lnTo>
                    <a:pt x="1982" y="499"/>
                  </a:lnTo>
                  <a:lnTo>
                    <a:pt x="1997" y="497"/>
                  </a:lnTo>
                  <a:lnTo>
                    <a:pt x="1997" y="497"/>
                  </a:lnTo>
                  <a:lnTo>
                    <a:pt x="2001" y="497"/>
                  </a:lnTo>
                  <a:lnTo>
                    <a:pt x="2001" y="497"/>
                  </a:lnTo>
                  <a:lnTo>
                    <a:pt x="2010" y="497"/>
                  </a:lnTo>
                  <a:lnTo>
                    <a:pt x="2010" y="497"/>
                  </a:lnTo>
                  <a:lnTo>
                    <a:pt x="2012" y="499"/>
                  </a:lnTo>
                  <a:lnTo>
                    <a:pt x="2014" y="499"/>
                  </a:lnTo>
                  <a:lnTo>
                    <a:pt x="2014" y="501"/>
                  </a:lnTo>
                  <a:lnTo>
                    <a:pt x="2014" y="501"/>
                  </a:lnTo>
                  <a:lnTo>
                    <a:pt x="2014" y="505"/>
                  </a:lnTo>
                  <a:lnTo>
                    <a:pt x="2014" y="507"/>
                  </a:lnTo>
                  <a:lnTo>
                    <a:pt x="2014" y="507"/>
                  </a:lnTo>
                  <a:lnTo>
                    <a:pt x="2014" y="507"/>
                  </a:lnTo>
                  <a:lnTo>
                    <a:pt x="2016" y="510"/>
                  </a:lnTo>
                  <a:lnTo>
                    <a:pt x="2020" y="510"/>
                  </a:lnTo>
                  <a:lnTo>
                    <a:pt x="2022" y="512"/>
                  </a:lnTo>
                  <a:lnTo>
                    <a:pt x="2022" y="510"/>
                  </a:lnTo>
                  <a:lnTo>
                    <a:pt x="2024" y="510"/>
                  </a:lnTo>
                  <a:lnTo>
                    <a:pt x="2024" y="510"/>
                  </a:lnTo>
                  <a:lnTo>
                    <a:pt x="2024" y="501"/>
                  </a:lnTo>
                  <a:lnTo>
                    <a:pt x="2024" y="501"/>
                  </a:lnTo>
                  <a:lnTo>
                    <a:pt x="2026" y="499"/>
                  </a:lnTo>
                  <a:lnTo>
                    <a:pt x="2026" y="499"/>
                  </a:lnTo>
                  <a:lnTo>
                    <a:pt x="2027" y="497"/>
                  </a:lnTo>
                  <a:lnTo>
                    <a:pt x="2031" y="497"/>
                  </a:lnTo>
                  <a:lnTo>
                    <a:pt x="2035" y="497"/>
                  </a:lnTo>
                  <a:lnTo>
                    <a:pt x="2037" y="495"/>
                  </a:lnTo>
                  <a:lnTo>
                    <a:pt x="2039" y="495"/>
                  </a:lnTo>
                  <a:lnTo>
                    <a:pt x="2039" y="495"/>
                  </a:lnTo>
                  <a:lnTo>
                    <a:pt x="2041" y="493"/>
                  </a:lnTo>
                  <a:lnTo>
                    <a:pt x="2043" y="491"/>
                  </a:lnTo>
                  <a:lnTo>
                    <a:pt x="2044" y="491"/>
                  </a:lnTo>
                  <a:lnTo>
                    <a:pt x="2048" y="490"/>
                  </a:lnTo>
                  <a:lnTo>
                    <a:pt x="2048" y="490"/>
                  </a:lnTo>
                  <a:lnTo>
                    <a:pt x="2050" y="486"/>
                  </a:lnTo>
                  <a:lnTo>
                    <a:pt x="2054" y="486"/>
                  </a:lnTo>
                  <a:lnTo>
                    <a:pt x="2054" y="486"/>
                  </a:lnTo>
                  <a:lnTo>
                    <a:pt x="2056" y="484"/>
                  </a:lnTo>
                  <a:lnTo>
                    <a:pt x="2056" y="484"/>
                  </a:lnTo>
                  <a:lnTo>
                    <a:pt x="2054" y="478"/>
                  </a:lnTo>
                  <a:lnTo>
                    <a:pt x="2056" y="476"/>
                  </a:lnTo>
                  <a:lnTo>
                    <a:pt x="2060" y="476"/>
                  </a:lnTo>
                  <a:lnTo>
                    <a:pt x="2060" y="476"/>
                  </a:lnTo>
                  <a:lnTo>
                    <a:pt x="2063" y="476"/>
                  </a:lnTo>
                  <a:lnTo>
                    <a:pt x="2065" y="474"/>
                  </a:lnTo>
                  <a:lnTo>
                    <a:pt x="2067" y="472"/>
                  </a:lnTo>
                  <a:lnTo>
                    <a:pt x="2067" y="472"/>
                  </a:lnTo>
                  <a:lnTo>
                    <a:pt x="2071" y="469"/>
                  </a:lnTo>
                  <a:lnTo>
                    <a:pt x="2071" y="469"/>
                  </a:lnTo>
                  <a:lnTo>
                    <a:pt x="2077" y="465"/>
                  </a:lnTo>
                  <a:lnTo>
                    <a:pt x="2077" y="465"/>
                  </a:lnTo>
                  <a:lnTo>
                    <a:pt x="2077" y="465"/>
                  </a:lnTo>
                  <a:lnTo>
                    <a:pt x="2080" y="465"/>
                  </a:lnTo>
                  <a:lnTo>
                    <a:pt x="2080" y="465"/>
                  </a:lnTo>
                  <a:lnTo>
                    <a:pt x="2084" y="465"/>
                  </a:lnTo>
                  <a:lnTo>
                    <a:pt x="2084" y="465"/>
                  </a:lnTo>
                  <a:lnTo>
                    <a:pt x="2086" y="463"/>
                  </a:lnTo>
                  <a:lnTo>
                    <a:pt x="2086" y="461"/>
                  </a:lnTo>
                  <a:lnTo>
                    <a:pt x="2090" y="461"/>
                  </a:lnTo>
                  <a:lnTo>
                    <a:pt x="2092" y="459"/>
                  </a:lnTo>
                  <a:lnTo>
                    <a:pt x="2092" y="459"/>
                  </a:lnTo>
                  <a:lnTo>
                    <a:pt x="2096" y="455"/>
                  </a:lnTo>
                  <a:lnTo>
                    <a:pt x="2097" y="454"/>
                  </a:lnTo>
                  <a:lnTo>
                    <a:pt x="2099" y="452"/>
                  </a:lnTo>
                  <a:lnTo>
                    <a:pt x="2099" y="452"/>
                  </a:lnTo>
                  <a:lnTo>
                    <a:pt x="2103" y="452"/>
                  </a:lnTo>
                  <a:lnTo>
                    <a:pt x="2103" y="450"/>
                  </a:lnTo>
                  <a:lnTo>
                    <a:pt x="2107" y="450"/>
                  </a:lnTo>
                  <a:lnTo>
                    <a:pt x="2107" y="450"/>
                  </a:lnTo>
                  <a:lnTo>
                    <a:pt x="2111" y="450"/>
                  </a:lnTo>
                  <a:lnTo>
                    <a:pt x="2111" y="448"/>
                  </a:lnTo>
                  <a:lnTo>
                    <a:pt x="2113" y="448"/>
                  </a:lnTo>
                  <a:lnTo>
                    <a:pt x="2113" y="448"/>
                  </a:lnTo>
                  <a:lnTo>
                    <a:pt x="2114" y="446"/>
                  </a:lnTo>
                  <a:lnTo>
                    <a:pt x="2118" y="444"/>
                  </a:lnTo>
                  <a:lnTo>
                    <a:pt x="2120" y="444"/>
                  </a:lnTo>
                  <a:lnTo>
                    <a:pt x="2120" y="444"/>
                  </a:lnTo>
                  <a:lnTo>
                    <a:pt x="2120" y="444"/>
                  </a:lnTo>
                  <a:lnTo>
                    <a:pt x="2120" y="440"/>
                  </a:lnTo>
                  <a:lnTo>
                    <a:pt x="2118" y="440"/>
                  </a:lnTo>
                  <a:lnTo>
                    <a:pt x="2118" y="440"/>
                  </a:lnTo>
                  <a:lnTo>
                    <a:pt x="2120" y="440"/>
                  </a:lnTo>
                  <a:lnTo>
                    <a:pt x="2120" y="440"/>
                  </a:lnTo>
                  <a:lnTo>
                    <a:pt x="2124" y="440"/>
                  </a:lnTo>
                  <a:lnTo>
                    <a:pt x="2126" y="442"/>
                  </a:lnTo>
                  <a:lnTo>
                    <a:pt x="2128" y="444"/>
                  </a:lnTo>
                  <a:lnTo>
                    <a:pt x="2135" y="448"/>
                  </a:lnTo>
                  <a:lnTo>
                    <a:pt x="2135" y="448"/>
                  </a:lnTo>
                  <a:lnTo>
                    <a:pt x="2143" y="448"/>
                  </a:lnTo>
                  <a:lnTo>
                    <a:pt x="2143" y="448"/>
                  </a:lnTo>
                  <a:lnTo>
                    <a:pt x="2147" y="448"/>
                  </a:lnTo>
                  <a:lnTo>
                    <a:pt x="2149" y="448"/>
                  </a:lnTo>
                  <a:lnTo>
                    <a:pt x="2150" y="450"/>
                  </a:lnTo>
                  <a:lnTo>
                    <a:pt x="2150" y="448"/>
                  </a:lnTo>
                  <a:lnTo>
                    <a:pt x="2150" y="448"/>
                  </a:lnTo>
                  <a:lnTo>
                    <a:pt x="2150" y="448"/>
                  </a:lnTo>
                  <a:lnTo>
                    <a:pt x="2150" y="444"/>
                  </a:lnTo>
                  <a:lnTo>
                    <a:pt x="2149" y="444"/>
                  </a:lnTo>
                  <a:lnTo>
                    <a:pt x="2149" y="444"/>
                  </a:lnTo>
                  <a:lnTo>
                    <a:pt x="2150" y="442"/>
                  </a:lnTo>
                  <a:lnTo>
                    <a:pt x="2150" y="442"/>
                  </a:lnTo>
                  <a:lnTo>
                    <a:pt x="2154" y="440"/>
                  </a:lnTo>
                  <a:lnTo>
                    <a:pt x="2154" y="440"/>
                  </a:lnTo>
                  <a:lnTo>
                    <a:pt x="2156" y="438"/>
                  </a:lnTo>
                  <a:lnTo>
                    <a:pt x="2156" y="438"/>
                  </a:lnTo>
                  <a:lnTo>
                    <a:pt x="2156" y="438"/>
                  </a:lnTo>
                  <a:lnTo>
                    <a:pt x="2154" y="435"/>
                  </a:lnTo>
                  <a:lnTo>
                    <a:pt x="2152" y="431"/>
                  </a:lnTo>
                  <a:lnTo>
                    <a:pt x="2152" y="431"/>
                  </a:lnTo>
                  <a:lnTo>
                    <a:pt x="2149" y="427"/>
                  </a:lnTo>
                  <a:lnTo>
                    <a:pt x="2143" y="420"/>
                  </a:lnTo>
                  <a:lnTo>
                    <a:pt x="2137" y="420"/>
                  </a:lnTo>
                  <a:lnTo>
                    <a:pt x="2137" y="420"/>
                  </a:lnTo>
                  <a:lnTo>
                    <a:pt x="2141" y="420"/>
                  </a:lnTo>
                  <a:lnTo>
                    <a:pt x="2143" y="418"/>
                  </a:lnTo>
                  <a:lnTo>
                    <a:pt x="2143" y="416"/>
                  </a:lnTo>
                  <a:lnTo>
                    <a:pt x="2143" y="416"/>
                  </a:lnTo>
                  <a:lnTo>
                    <a:pt x="2143" y="416"/>
                  </a:lnTo>
                  <a:lnTo>
                    <a:pt x="2141" y="412"/>
                  </a:lnTo>
                  <a:lnTo>
                    <a:pt x="2141" y="410"/>
                  </a:lnTo>
                  <a:lnTo>
                    <a:pt x="2141" y="410"/>
                  </a:lnTo>
                  <a:lnTo>
                    <a:pt x="2139" y="406"/>
                  </a:lnTo>
                  <a:lnTo>
                    <a:pt x="2139" y="406"/>
                  </a:lnTo>
                  <a:lnTo>
                    <a:pt x="2135" y="403"/>
                  </a:lnTo>
                  <a:lnTo>
                    <a:pt x="2131" y="403"/>
                  </a:lnTo>
                  <a:lnTo>
                    <a:pt x="2128" y="399"/>
                  </a:lnTo>
                  <a:lnTo>
                    <a:pt x="2124" y="393"/>
                  </a:lnTo>
                  <a:lnTo>
                    <a:pt x="2120" y="389"/>
                  </a:lnTo>
                  <a:lnTo>
                    <a:pt x="2120" y="389"/>
                  </a:lnTo>
                  <a:lnTo>
                    <a:pt x="2120" y="389"/>
                  </a:lnTo>
                  <a:lnTo>
                    <a:pt x="2120" y="393"/>
                  </a:lnTo>
                  <a:lnTo>
                    <a:pt x="2120" y="393"/>
                  </a:lnTo>
                  <a:lnTo>
                    <a:pt x="2120" y="395"/>
                  </a:lnTo>
                  <a:lnTo>
                    <a:pt x="2118" y="395"/>
                  </a:lnTo>
                  <a:lnTo>
                    <a:pt x="2114" y="393"/>
                  </a:lnTo>
                  <a:lnTo>
                    <a:pt x="2114" y="393"/>
                  </a:lnTo>
                  <a:lnTo>
                    <a:pt x="2109" y="389"/>
                  </a:lnTo>
                  <a:lnTo>
                    <a:pt x="2107" y="389"/>
                  </a:lnTo>
                  <a:lnTo>
                    <a:pt x="2107" y="389"/>
                  </a:lnTo>
                  <a:lnTo>
                    <a:pt x="2103" y="387"/>
                  </a:lnTo>
                  <a:lnTo>
                    <a:pt x="2103" y="385"/>
                  </a:lnTo>
                  <a:lnTo>
                    <a:pt x="2103" y="385"/>
                  </a:lnTo>
                  <a:lnTo>
                    <a:pt x="2103" y="385"/>
                  </a:lnTo>
                  <a:lnTo>
                    <a:pt x="2103" y="385"/>
                  </a:lnTo>
                  <a:lnTo>
                    <a:pt x="2109" y="384"/>
                  </a:lnTo>
                  <a:lnTo>
                    <a:pt x="2111" y="382"/>
                  </a:lnTo>
                  <a:lnTo>
                    <a:pt x="2113" y="380"/>
                  </a:lnTo>
                  <a:lnTo>
                    <a:pt x="2120" y="380"/>
                  </a:lnTo>
                  <a:lnTo>
                    <a:pt x="2120" y="380"/>
                  </a:lnTo>
                  <a:lnTo>
                    <a:pt x="2124" y="382"/>
                  </a:lnTo>
                  <a:lnTo>
                    <a:pt x="2126" y="382"/>
                  </a:lnTo>
                  <a:lnTo>
                    <a:pt x="2130" y="384"/>
                  </a:lnTo>
                  <a:lnTo>
                    <a:pt x="2130" y="384"/>
                  </a:lnTo>
                  <a:lnTo>
                    <a:pt x="2133" y="389"/>
                  </a:lnTo>
                  <a:lnTo>
                    <a:pt x="2133" y="389"/>
                  </a:lnTo>
                  <a:lnTo>
                    <a:pt x="2135" y="389"/>
                  </a:lnTo>
                  <a:lnTo>
                    <a:pt x="2137" y="391"/>
                  </a:lnTo>
                  <a:lnTo>
                    <a:pt x="2139" y="393"/>
                  </a:lnTo>
                  <a:lnTo>
                    <a:pt x="2141" y="391"/>
                  </a:lnTo>
                  <a:lnTo>
                    <a:pt x="2141" y="391"/>
                  </a:lnTo>
                  <a:lnTo>
                    <a:pt x="2147" y="387"/>
                  </a:lnTo>
                  <a:lnTo>
                    <a:pt x="2149" y="385"/>
                  </a:lnTo>
                  <a:lnTo>
                    <a:pt x="2152" y="385"/>
                  </a:lnTo>
                  <a:lnTo>
                    <a:pt x="2152" y="385"/>
                  </a:lnTo>
                  <a:lnTo>
                    <a:pt x="2156" y="385"/>
                  </a:lnTo>
                  <a:lnTo>
                    <a:pt x="2158" y="382"/>
                  </a:lnTo>
                  <a:lnTo>
                    <a:pt x="2158" y="382"/>
                  </a:lnTo>
                  <a:lnTo>
                    <a:pt x="2164" y="378"/>
                  </a:lnTo>
                  <a:lnTo>
                    <a:pt x="2164" y="378"/>
                  </a:lnTo>
                  <a:lnTo>
                    <a:pt x="2162" y="378"/>
                  </a:lnTo>
                  <a:lnTo>
                    <a:pt x="2162" y="376"/>
                  </a:lnTo>
                  <a:lnTo>
                    <a:pt x="2162" y="372"/>
                  </a:lnTo>
                  <a:lnTo>
                    <a:pt x="2162" y="372"/>
                  </a:lnTo>
                  <a:lnTo>
                    <a:pt x="2166" y="370"/>
                  </a:lnTo>
                  <a:lnTo>
                    <a:pt x="2166" y="370"/>
                  </a:lnTo>
                  <a:lnTo>
                    <a:pt x="2169" y="368"/>
                  </a:lnTo>
                  <a:lnTo>
                    <a:pt x="2171" y="368"/>
                  </a:lnTo>
                  <a:lnTo>
                    <a:pt x="2171" y="368"/>
                  </a:lnTo>
                  <a:lnTo>
                    <a:pt x="2169" y="365"/>
                  </a:lnTo>
                  <a:lnTo>
                    <a:pt x="2169" y="365"/>
                  </a:lnTo>
                  <a:lnTo>
                    <a:pt x="2166" y="361"/>
                  </a:lnTo>
                  <a:lnTo>
                    <a:pt x="2166" y="359"/>
                  </a:lnTo>
                  <a:lnTo>
                    <a:pt x="2166" y="357"/>
                  </a:lnTo>
                  <a:lnTo>
                    <a:pt x="2166" y="357"/>
                  </a:lnTo>
                  <a:lnTo>
                    <a:pt x="2166" y="355"/>
                  </a:lnTo>
                  <a:lnTo>
                    <a:pt x="2166" y="353"/>
                  </a:lnTo>
                  <a:lnTo>
                    <a:pt x="2166" y="353"/>
                  </a:lnTo>
                  <a:lnTo>
                    <a:pt x="2169" y="353"/>
                  </a:lnTo>
                  <a:lnTo>
                    <a:pt x="2169" y="353"/>
                  </a:lnTo>
                  <a:lnTo>
                    <a:pt x="2173" y="351"/>
                  </a:lnTo>
                  <a:lnTo>
                    <a:pt x="2177" y="351"/>
                  </a:lnTo>
                  <a:lnTo>
                    <a:pt x="2183" y="348"/>
                  </a:lnTo>
                  <a:lnTo>
                    <a:pt x="2183" y="348"/>
                  </a:lnTo>
                  <a:lnTo>
                    <a:pt x="2183" y="355"/>
                  </a:lnTo>
                  <a:lnTo>
                    <a:pt x="2183" y="355"/>
                  </a:lnTo>
                  <a:lnTo>
                    <a:pt x="2181" y="361"/>
                  </a:lnTo>
                  <a:lnTo>
                    <a:pt x="2181" y="363"/>
                  </a:lnTo>
                  <a:lnTo>
                    <a:pt x="2183" y="365"/>
                  </a:lnTo>
                  <a:lnTo>
                    <a:pt x="2183" y="365"/>
                  </a:lnTo>
                  <a:lnTo>
                    <a:pt x="2183" y="367"/>
                  </a:lnTo>
                  <a:lnTo>
                    <a:pt x="2183" y="368"/>
                  </a:lnTo>
                  <a:lnTo>
                    <a:pt x="2183" y="372"/>
                  </a:lnTo>
                  <a:lnTo>
                    <a:pt x="2183" y="372"/>
                  </a:lnTo>
                  <a:lnTo>
                    <a:pt x="2184" y="372"/>
                  </a:lnTo>
                  <a:lnTo>
                    <a:pt x="2184" y="372"/>
                  </a:lnTo>
                  <a:lnTo>
                    <a:pt x="2188" y="372"/>
                  </a:lnTo>
                  <a:lnTo>
                    <a:pt x="2192" y="372"/>
                  </a:lnTo>
                  <a:lnTo>
                    <a:pt x="2192" y="372"/>
                  </a:lnTo>
                  <a:lnTo>
                    <a:pt x="2196" y="372"/>
                  </a:lnTo>
                  <a:lnTo>
                    <a:pt x="2200" y="372"/>
                  </a:lnTo>
                  <a:lnTo>
                    <a:pt x="2203" y="372"/>
                  </a:lnTo>
                  <a:lnTo>
                    <a:pt x="2203" y="372"/>
                  </a:lnTo>
                  <a:lnTo>
                    <a:pt x="2203" y="372"/>
                  </a:lnTo>
                  <a:lnTo>
                    <a:pt x="2207" y="368"/>
                  </a:lnTo>
                  <a:lnTo>
                    <a:pt x="2211" y="368"/>
                  </a:lnTo>
                  <a:lnTo>
                    <a:pt x="2211" y="368"/>
                  </a:lnTo>
                  <a:lnTo>
                    <a:pt x="2213" y="368"/>
                  </a:lnTo>
                  <a:lnTo>
                    <a:pt x="2218" y="372"/>
                  </a:lnTo>
                  <a:lnTo>
                    <a:pt x="2224" y="374"/>
                  </a:lnTo>
                  <a:lnTo>
                    <a:pt x="2224" y="374"/>
                  </a:lnTo>
                  <a:lnTo>
                    <a:pt x="2220" y="378"/>
                  </a:lnTo>
                  <a:lnTo>
                    <a:pt x="2218" y="378"/>
                  </a:lnTo>
                  <a:lnTo>
                    <a:pt x="2218" y="380"/>
                  </a:lnTo>
                  <a:lnTo>
                    <a:pt x="2218" y="382"/>
                  </a:lnTo>
                  <a:lnTo>
                    <a:pt x="2218" y="382"/>
                  </a:lnTo>
                  <a:lnTo>
                    <a:pt x="2224" y="385"/>
                  </a:lnTo>
                  <a:lnTo>
                    <a:pt x="2224" y="385"/>
                  </a:lnTo>
                  <a:lnTo>
                    <a:pt x="2226" y="385"/>
                  </a:lnTo>
                  <a:lnTo>
                    <a:pt x="2226" y="387"/>
                  </a:lnTo>
                  <a:lnTo>
                    <a:pt x="2230" y="389"/>
                  </a:lnTo>
                  <a:lnTo>
                    <a:pt x="2230" y="389"/>
                  </a:lnTo>
                  <a:lnTo>
                    <a:pt x="2234" y="389"/>
                  </a:lnTo>
                  <a:lnTo>
                    <a:pt x="2235" y="389"/>
                  </a:lnTo>
                  <a:lnTo>
                    <a:pt x="2237" y="393"/>
                  </a:lnTo>
                  <a:lnTo>
                    <a:pt x="2241" y="397"/>
                  </a:lnTo>
                  <a:lnTo>
                    <a:pt x="2241" y="397"/>
                  </a:lnTo>
                  <a:lnTo>
                    <a:pt x="2245" y="399"/>
                  </a:lnTo>
                  <a:lnTo>
                    <a:pt x="2247" y="399"/>
                  </a:lnTo>
                  <a:lnTo>
                    <a:pt x="2249" y="399"/>
                  </a:lnTo>
                  <a:lnTo>
                    <a:pt x="2249" y="399"/>
                  </a:lnTo>
                  <a:lnTo>
                    <a:pt x="2253" y="399"/>
                  </a:lnTo>
                  <a:lnTo>
                    <a:pt x="2253" y="403"/>
                  </a:lnTo>
                  <a:lnTo>
                    <a:pt x="2254" y="403"/>
                  </a:lnTo>
                  <a:lnTo>
                    <a:pt x="2256" y="403"/>
                  </a:lnTo>
                  <a:lnTo>
                    <a:pt x="2256" y="403"/>
                  </a:lnTo>
                  <a:lnTo>
                    <a:pt x="2260" y="403"/>
                  </a:lnTo>
                  <a:lnTo>
                    <a:pt x="2262" y="404"/>
                  </a:lnTo>
                  <a:lnTo>
                    <a:pt x="2264" y="404"/>
                  </a:lnTo>
                  <a:lnTo>
                    <a:pt x="2268" y="403"/>
                  </a:lnTo>
                  <a:lnTo>
                    <a:pt x="2268" y="403"/>
                  </a:lnTo>
                  <a:lnTo>
                    <a:pt x="2270" y="401"/>
                  </a:lnTo>
                  <a:lnTo>
                    <a:pt x="2270" y="401"/>
                  </a:lnTo>
                  <a:lnTo>
                    <a:pt x="2270" y="401"/>
                  </a:lnTo>
                  <a:lnTo>
                    <a:pt x="2270" y="399"/>
                  </a:lnTo>
                  <a:lnTo>
                    <a:pt x="2270" y="399"/>
                  </a:lnTo>
                  <a:lnTo>
                    <a:pt x="2270" y="397"/>
                  </a:lnTo>
                  <a:lnTo>
                    <a:pt x="2268" y="393"/>
                  </a:lnTo>
                  <a:lnTo>
                    <a:pt x="2264" y="389"/>
                  </a:lnTo>
                  <a:lnTo>
                    <a:pt x="2264" y="389"/>
                  </a:lnTo>
                  <a:lnTo>
                    <a:pt x="2264" y="389"/>
                  </a:lnTo>
                  <a:lnTo>
                    <a:pt x="2264" y="389"/>
                  </a:lnTo>
                  <a:lnTo>
                    <a:pt x="2268" y="385"/>
                  </a:lnTo>
                  <a:lnTo>
                    <a:pt x="2270" y="385"/>
                  </a:lnTo>
                  <a:lnTo>
                    <a:pt x="2270" y="382"/>
                  </a:lnTo>
                  <a:lnTo>
                    <a:pt x="2270" y="382"/>
                  </a:lnTo>
                  <a:lnTo>
                    <a:pt x="2270" y="380"/>
                  </a:lnTo>
                  <a:lnTo>
                    <a:pt x="2271" y="378"/>
                  </a:lnTo>
                  <a:lnTo>
                    <a:pt x="2273" y="378"/>
                  </a:lnTo>
                  <a:lnTo>
                    <a:pt x="2273" y="374"/>
                  </a:lnTo>
                  <a:lnTo>
                    <a:pt x="2273" y="374"/>
                  </a:lnTo>
                  <a:lnTo>
                    <a:pt x="2271" y="370"/>
                  </a:lnTo>
                  <a:lnTo>
                    <a:pt x="2270" y="368"/>
                  </a:lnTo>
                  <a:lnTo>
                    <a:pt x="2270" y="367"/>
                  </a:lnTo>
                  <a:lnTo>
                    <a:pt x="2271" y="367"/>
                  </a:lnTo>
                  <a:lnTo>
                    <a:pt x="2271" y="367"/>
                  </a:lnTo>
                  <a:lnTo>
                    <a:pt x="2273" y="367"/>
                  </a:lnTo>
                  <a:lnTo>
                    <a:pt x="2275" y="368"/>
                  </a:lnTo>
                  <a:lnTo>
                    <a:pt x="2281" y="368"/>
                  </a:lnTo>
                  <a:lnTo>
                    <a:pt x="2283" y="372"/>
                  </a:lnTo>
                  <a:lnTo>
                    <a:pt x="2285" y="370"/>
                  </a:lnTo>
                  <a:lnTo>
                    <a:pt x="2287" y="368"/>
                  </a:lnTo>
                  <a:lnTo>
                    <a:pt x="2287" y="368"/>
                  </a:lnTo>
                  <a:lnTo>
                    <a:pt x="2288" y="367"/>
                  </a:lnTo>
                  <a:lnTo>
                    <a:pt x="2292" y="365"/>
                  </a:lnTo>
                  <a:lnTo>
                    <a:pt x="2296" y="365"/>
                  </a:lnTo>
                  <a:lnTo>
                    <a:pt x="2296" y="365"/>
                  </a:lnTo>
                  <a:lnTo>
                    <a:pt x="2302" y="357"/>
                  </a:lnTo>
                  <a:lnTo>
                    <a:pt x="2302" y="357"/>
                  </a:lnTo>
                  <a:lnTo>
                    <a:pt x="2304" y="357"/>
                  </a:lnTo>
                  <a:lnTo>
                    <a:pt x="2305" y="357"/>
                  </a:lnTo>
                  <a:lnTo>
                    <a:pt x="2307" y="357"/>
                  </a:lnTo>
                  <a:lnTo>
                    <a:pt x="2307" y="355"/>
                  </a:lnTo>
                  <a:lnTo>
                    <a:pt x="2307" y="355"/>
                  </a:lnTo>
                  <a:lnTo>
                    <a:pt x="2298" y="344"/>
                  </a:lnTo>
                  <a:lnTo>
                    <a:pt x="2298" y="344"/>
                  </a:lnTo>
                  <a:lnTo>
                    <a:pt x="2294" y="342"/>
                  </a:lnTo>
                  <a:lnTo>
                    <a:pt x="2290" y="340"/>
                  </a:lnTo>
                  <a:lnTo>
                    <a:pt x="2287" y="340"/>
                  </a:lnTo>
                  <a:lnTo>
                    <a:pt x="2283" y="336"/>
                  </a:lnTo>
                  <a:lnTo>
                    <a:pt x="2283" y="336"/>
                  </a:lnTo>
                  <a:lnTo>
                    <a:pt x="2281" y="334"/>
                  </a:lnTo>
                  <a:lnTo>
                    <a:pt x="2281" y="334"/>
                  </a:lnTo>
                  <a:lnTo>
                    <a:pt x="2277" y="334"/>
                  </a:lnTo>
                  <a:lnTo>
                    <a:pt x="2277" y="334"/>
                  </a:lnTo>
                  <a:lnTo>
                    <a:pt x="2277" y="333"/>
                  </a:lnTo>
                  <a:lnTo>
                    <a:pt x="2275" y="331"/>
                  </a:lnTo>
                  <a:lnTo>
                    <a:pt x="2273" y="331"/>
                  </a:lnTo>
                  <a:lnTo>
                    <a:pt x="2273" y="331"/>
                  </a:lnTo>
                  <a:lnTo>
                    <a:pt x="2264" y="331"/>
                  </a:lnTo>
                  <a:lnTo>
                    <a:pt x="2264" y="331"/>
                  </a:lnTo>
                  <a:lnTo>
                    <a:pt x="2264" y="333"/>
                  </a:lnTo>
                  <a:lnTo>
                    <a:pt x="2266" y="333"/>
                  </a:lnTo>
                  <a:lnTo>
                    <a:pt x="2264" y="334"/>
                  </a:lnTo>
                  <a:lnTo>
                    <a:pt x="2262" y="333"/>
                  </a:lnTo>
                  <a:lnTo>
                    <a:pt x="2262" y="333"/>
                  </a:lnTo>
                  <a:lnTo>
                    <a:pt x="2256" y="331"/>
                  </a:lnTo>
                  <a:lnTo>
                    <a:pt x="2254" y="331"/>
                  </a:lnTo>
                  <a:lnTo>
                    <a:pt x="2251" y="327"/>
                  </a:lnTo>
                  <a:lnTo>
                    <a:pt x="2241" y="327"/>
                  </a:lnTo>
                  <a:lnTo>
                    <a:pt x="2247" y="340"/>
                  </a:lnTo>
                  <a:lnTo>
                    <a:pt x="2247" y="340"/>
                  </a:lnTo>
                  <a:lnTo>
                    <a:pt x="2247" y="340"/>
                  </a:lnTo>
                  <a:lnTo>
                    <a:pt x="2249" y="344"/>
                  </a:lnTo>
                  <a:lnTo>
                    <a:pt x="2249" y="344"/>
                  </a:lnTo>
                  <a:lnTo>
                    <a:pt x="2249" y="346"/>
                  </a:lnTo>
                  <a:lnTo>
                    <a:pt x="2247" y="346"/>
                  </a:lnTo>
                  <a:lnTo>
                    <a:pt x="2245" y="344"/>
                  </a:lnTo>
                  <a:lnTo>
                    <a:pt x="2245" y="344"/>
                  </a:lnTo>
                  <a:lnTo>
                    <a:pt x="2235" y="342"/>
                  </a:lnTo>
                  <a:lnTo>
                    <a:pt x="2234" y="340"/>
                  </a:lnTo>
                  <a:lnTo>
                    <a:pt x="2234" y="340"/>
                  </a:lnTo>
                  <a:lnTo>
                    <a:pt x="2234" y="340"/>
                  </a:lnTo>
                  <a:lnTo>
                    <a:pt x="2234" y="329"/>
                  </a:lnTo>
                  <a:lnTo>
                    <a:pt x="2234" y="329"/>
                  </a:lnTo>
                  <a:lnTo>
                    <a:pt x="2234" y="327"/>
                  </a:lnTo>
                  <a:lnTo>
                    <a:pt x="2234" y="323"/>
                  </a:lnTo>
                  <a:lnTo>
                    <a:pt x="2234" y="321"/>
                  </a:lnTo>
                  <a:lnTo>
                    <a:pt x="2234" y="319"/>
                  </a:lnTo>
                  <a:lnTo>
                    <a:pt x="2234" y="319"/>
                  </a:lnTo>
                  <a:lnTo>
                    <a:pt x="2230" y="317"/>
                  </a:lnTo>
                  <a:lnTo>
                    <a:pt x="2230" y="317"/>
                  </a:lnTo>
                  <a:lnTo>
                    <a:pt x="2230" y="319"/>
                  </a:lnTo>
                  <a:lnTo>
                    <a:pt x="2228" y="317"/>
                  </a:lnTo>
                  <a:lnTo>
                    <a:pt x="2224" y="314"/>
                  </a:lnTo>
                  <a:lnTo>
                    <a:pt x="2224" y="314"/>
                  </a:lnTo>
                  <a:lnTo>
                    <a:pt x="2218" y="310"/>
                  </a:lnTo>
                  <a:lnTo>
                    <a:pt x="2215" y="308"/>
                  </a:lnTo>
                  <a:lnTo>
                    <a:pt x="2213" y="306"/>
                  </a:lnTo>
                  <a:lnTo>
                    <a:pt x="2211" y="306"/>
                  </a:lnTo>
                  <a:lnTo>
                    <a:pt x="2211" y="306"/>
                  </a:lnTo>
                  <a:lnTo>
                    <a:pt x="2211" y="306"/>
                  </a:lnTo>
                  <a:lnTo>
                    <a:pt x="2211" y="306"/>
                  </a:lnTo>
                  <a:lnTo>
                    <a:pt x="2211" y="304"/>
                  </a:lnTo>
                  <a:lnTo>
                    <a:pt x="2207" y="302"/>
                  </a:lnTo>
                  <a:lnTo>
                    <a:pt x="2207" y="302"/>
                  </a:lnTo>
                  <a:lnTo>
                    <a:pt x="2192" y="295"/>
                  </a:lnTo>
                  <a:lnTo>
                    <a:pt x="2190" y="291"/>
                  </a:lnTo>
                  <a:lnTo>
                    <a:pt x="2190" y="291"/>
                  </a:lnTo>
                  <a:lnTo>
                    <a:pt x="2186" y="289"/>
                  </a:lnTo>
                  <a:lnTo>
                    <a:pt x="2184" y="287"/>
                  </a:lnTo>
                  <a:lnTo>
                    <a:pt x="2181" y="283"/>
                  </a:lnTo>
                  <a:lnTo>
                    <a:pt x="2181" y="283"/>
                  </a:lnTo>
                  <a:lnTo>
                    <a:pt x="2177" y="281"/>
                  </a:lnTo>
                  <a:lnTo>
                    <a:pt x="2177" y="281"/>
                  </a:lnTo>
                  <a:lnTo>
                    <a:pt x="2169" y="278"/>
                  </a:lnTo>
                  <a:lnTo>
                    <a:pt x="2162" y="278"/>
                  </a:lnTo>
                  <a:lnTo>
                    <a:pt x="2162" y="278"/>
                  </a:lnTo>
                  <a:lnTo>
                    <a:pt x="2162" y="278"/>
                  </a:lnTo>
                  <a:lnTo>
                    <a:pt x="2162" y="276"/>
                  </a:lnTo>
                  <a:lnTo>
                    <a:pt x="2160" y="274"/>
                  </a:lnTo>
                  <a:lnTo>
                    <a:pt x="2156" y="272"/>
                  </a:lnTo>
                  <a:lnTo>
                    <a:pt x="2156" y="272"/>
                  </a:lnTo>
                  <a:lnTo>
                    <a:pt x="2150" y="270"/>
                  </a:lnTo>
                  <a:lnTo>
                    <a:pt x="2149" y="268"/>
                  </a:lnTo>
                  <a:lnTo>
                    <a:pt x="2147" y="268"/>
                  </a:lnTo>
                  <a:lnTo>
                    <a:pt x="2147" y="268"/>
                  </a:lnTo>
                  <a:lnTo>
                    <a:pt x="2143" y="264"/>
                  </a:lnTo>
                  <a:lnTo>
                    <a:pt x="2137" y="261"/>
                  </a:lnTo>
                  <a:lnTo>
                    <a:pt x="2130" y="257"/>
                  </a:lnTo>
                  <a:lnTo>
                    <a:pt x="2130" y="257"/>
                  </a:lnTo>
                  <a:lnTo>
                    <a:pt x="2120" y="257"/>
                  </a:lnTo>
                  <a:lnTo>
                    <a:pt x="2120" y="257"/>
                  </a:lnTo>
                  <a:lnTo>
                    <a:pt x="2113" y="255"/>
                  </a:lnTo>
                  <a:lnTo>
                    <a:pt x="2109" y="255"/>
                  </a:lnTo>
                  <a:lnTo>
                    <a:pt x="2109" y="255"/>
                  </a:lnTo>
                  <a:lnTo>
                    <a:pt x="2107" y="251"/>
                  </a:lnTo>
                  <a:lnTo>
                    <a:pt x="2105" y="251"/>
                  </a:lnTo>
                  <a:lnTo>
                    <a:pt x="2103" y="249"/>
                  </a:lnTo>
                  <a:lnTo>
                    <a:pt x="2103" y="249"/>
                  </a:lnTo>
                  <a:lnTo>
                    <a:pt x="2065" y="249"/>
                  </a:lnTo>
                  <a:lnTo>
                    <a:pt x="2065" y="249"/>
                  </a:lnTo>
                  <a:lnTo>
                    <a:pt x="2065" y="251"/>
                  </a:lnTo>
                  <a:lnTo>
                    <a:pt x="2063" y="251"/>
                  </a:lnTo>
                  <a:lnTo>
                    <a:pt x="2062" y="253"/>
                  </a:lnTo>
                  <a:lnTo>
                    <a:pt x="2060" y="253"/>
                  </a:lnTo>
                  <a:lnTo>
                    <a:pt x="2058" y="251"/>
                  </a:lnTo>
                  <a:lnTo>
                    <a:pt x="2054" y="249"/>
                  </a:lnTo>
                  <a:lnTo>
                    <a:pt x="2054" y="249"/>
                  </a:lnTo>
                  <a:lnTo>
                    <a:pt x="2050" y="244"/>
                  </a:lnTo>
                  <a:lnTo>
                    <a:pt x="2044" y="242"/>
                  </a:lnTo>
                  <a:lnTo>
                    <a:pt x="2041" y="240"/>
                  </a:lnTo>
                  <a:lnTo>
                    <a:pt x="2039" y="240"/>
                  </a:lnTo>
                  <a:lnTo>
                    <a:pt x="2039" y="242"/>
                  </a:lnTo>
                  <a:lnTo>
                    <a:pt x="2039" y="242"/>
                  </a:lnTo>
                  <a:lnTo>
                    <a:pt x="2035" y="244"/>
                  </a:lnTo>
                  <a:lnTo>
                    <a:pt x="2035" y="244"/>
                  </a:lnTo>
                  <a:lnTo>
                    <a:pt x="2033" y="244"/>
                  </a:lnTo>
                  <a:lnTo>
                    <a:pt x="2033" y="244"/>
                  </a:lnTo>
                  <a:lnTo>
                    <a:pt x="2031" y="244"/>
                  </a:lnTo>
                  <a:lnTo>
                    <a:pt x="2029" y="244"/>
                  </a:lnTo>
                  <a:lnTo>
                    <a:pt x="2027" y="244"/>
                  </a:lnTo>
                  <a:lnTo>
                    <a:pt x="2027" y="244"/>
                  </a:lnTo>
                  <a:lnTo>
                    <a:pt x="2026" y="238"/>
                  </a:lnTo>
                  <a:lnTo>
                    <a:pt x="2026" y="238"/>
                  </a:lnTo>
                  <a:lnTo>
                    <a:pt x="2026" y="238"/>
                  </a:lnTo>
                  <a:lnTo>
                    <a:pt x="2026" y="244"/>
                  </a:lnTo>
                  <a:lnTo>
                    <a:pt x="2024" y="247"/>
                  </a:lnTo>
                  <a:lnTo>
                    <a:pt x="2024" y="251"/>
                  </a:lnTo>
                  <a:lnTo>
                    <a:pt x="2024" y="251"/>
                  </a:lnTo>
                  <a:lnTo>
                    <a:pt x="2022" y="253"/>
                  </a:lnTo>
                  <a:lnTo>
                    <a:pt x="2020" y="255"/>
                  </a:lnTo>
                  <a:lnTo>
                    <a:pt x="2020" y="257"/>
                  </a:lnTo>
                  <a:lnTo>
                    <a:pt x="2022" y="261"/>
                  </a:lnTo>
                  <a:lnTo>
                    <a:pt x="2022" y="261"/>
                  </a:lnTo>
                  <a:lnTo>
                    <a:pt x="2026" y="264"/>
                  </a:lnTo>
                  <a:lnTo>
                    <a:pt x="2027" y="264"/>
                  </a:lnTo>
                  <a:lnTo>
                    <a:pt x="2027" y="268"/>
                  </a:lnTo>
                  <a:lnTo>
                    <a:pt x="2027" y="268"/>
                  </a:lnTo>
                  <a:lnTo>
                    <a:pt x="2027" y="272"/>
                  </a:lnTo>
                  <a:lnTo>
                    <a:pt x="2027" y="274"/>
                  </a:lnTo>
                  <a:lnTo>
                    <a:pt x="2027" y="274"/>
                  </a:lnTo>
                  <a:lnTo>
                    <a:pt x="2031" y="276"/>
                  </a:lnTo>
                  <a:lnTo>
                    <a:pt x="2031" y="276"/>
                  </a:lnTo>
                  <a:lnTo>
                    <a:pt x="2027" y="278"/>
                  </a:lnTo>
                  <a:lnTo>
                    <a:pt x="2027" y="278"/>
                  </a:lnTo>
                  <a:lnTo>
                    <a:pt x="2024" y="278"/>
                  </a:lnTo>
                  <a:lnTo>
                    <a:pt x="2022" y="278"/>
                  </a:lnTo>
                  <a:lnTo>
                    <a:pt x="2020" y="280"/>
                  </a:lnTo>
                  <a:lnTo>
                    <a:pt x="2016" y="280"/>
                  </a:lnTo>
                  <a:lnTo>
                    <a:pt x="2016" y="280"/>
                  </a:lnTo>
                  <a:lnTo>
                    <a:pt x="2012" y="281"/>
                  </a:lnTo>
                  <a:lnTo>
                    <a:pt x="2010" y="281"/>
                  </a:lnTo>
                  <a:lnTo>
                    <a:pt x="2010" y="281"/>
                  </a:lnTo>
                  <a:lnTo>
                    <a:pt x="2009" y="280"/>
                  </a:lnTo>
                  <a:lnTo>
                    <a:pt x="2009" y="280"/>
                  </a:lnTo>
                  <a:lnTo>
                    <a:pt x="2009" y="276"/>
                  </a:lnTo>
                  <a:lnTo>
                    <a:pt x="2007" y="272"/>
                  </a:lnTo>
                  <a:lnTo>
                    <a:pt x="2007" y="272"/>
                  </a:lnTo>
                  <a:lnTo>
                    <a:pt x="2005" y="272"/>
                  </a:lnTo>
                  <a:lnTo>
                    <a:pt x="2001" y="268"/>
                  </a:lnTo>
                  <a:lnTo>
                    <a:pt x="1997" y="268"/>
                  </a:lnTo>
                  <a:lnTo>
                    <a:pt x="1997" y="268"/>
                  </a:lnTo>
                  <a:lnTo>
                    <a:pt x="1995" y="264"/>
                  </a:lnTo>
                  <a:lnTo>
                    <a:pt x="1992" y="264"/>
                  </a:lnTo>
                  <a:lnTo>
                    <a:pt x="1988" y="263"/>
                  </a:lnTo>
                  <a:lnTo>
                    <a:pt x="1988" y="263"/>
                  </a:lnTo>
                  <a:lnTo>
                    <a:pt x="1988" y="261"/>
                  </a:lnTo>
                  <a:lnTo>
                    <a:pt x="1988" y="261"/>
                  </a:lnTo>
                  <a:lnTo>
                    <a:pt x="1988" y="261"/>
                  </a:lnTo>
                  <a:lnTo>
                    <a:pt x="1988" y="257"/>
                  </a:lnTo>
                  <a:lnTo>
                    <a:pt x="1988" y="255"/>
                  </a:lnTo>
                  <a:lnTo>
                    <a:pt x="1990" y="255"/>
                  </a:lnTo>
                  <a:lnTo>
                    <a:pt x="1990" y="255"/>
                  </a:lnTo>
                  <a:lnTo>
                    <a:pt x="1993" y="255"/>
                  </a:lnTo>
                  <a:lnTo>
                    <a:pt x="1999" y="255"/>
                  </a:lnTo>
                  <a:lnTo>
                    <a:pt x="1999" y="255"/>
                  </a:lnTo>
                  <a:lnTo>
                    <a:pt x="2005" y="255"/>
                  </a:lnTo>
                  <a:lnTo>
                    <a:pt x="2007" y="253"/>
                  </a:lnTo>
                  <a:lnTo>
                    <a:pt x="2007" y="253"/>
                  </a:lnTo>
                  <a:lnTo>
                    <a:pt x="2007" y="251"/>
                  </a:lnTo>
                  <a:lnTo>
                    <a:pt x="2007" y="251"/>
                  </a:lnTo>
                  <a:lnTo>
                    <a:pt x="2005" y="247"/>
                  </a:lnTo>
                  <a:lnTo>
                    <a:pt x="2005" y="247"/>
                  </a:lnTo>
                  <a:lnTo>
                    <a:pt x="2001" y="244"/>
                  </a:lnTo>
                  <a:lnTo>
                    <a:pt x="1997" y="244"/>
                  </a:lnTo>
                  <a:lnTo>
                    <a:pt x="1995" y="242"/>
                  </a:lnTo>
                  <a:lnTo>
                    <a:pt x="1995" y="242"/>
                  </a:lnTo>
                  <a:lnTo>
                    <a:pt x="1990" y="244"/>
                  </a:lnTo>
                  <a:lnTo>
                    <a:pt x="1986" y="244"/>
                  </a:lnTo>
                  <a:lnTo>
                    <a:pt x="1980" y="251"/>
                  </a:lnTo>
                  <a:lnTo>
                    <a:pt x="1976" y="255"/>
                  </a:lnTo>
                  <a:lnTo>
                    <a:pt x="1976" y="255"/>
                  </a:lnTo>
                  <a:lnTo>
                    <a:pt x="1973" y="257"/>
                  </a:lnTo>
                  <a:lnTo>
                    <a:pt x="1969" y="257"/>
                  </a:lnTo>
                  <a:lnTo>
                    <a:pt x="1963" y="257"/>
                  </a:lnTo>
                  <a:lnTo>
                    <a:pt x="1963" y="257"/>
                  </a:lnTo>
                  <a:lnTo>
                    <a:pt x="1959" y="257"/>
                  </a:lnTo>
                  <a:lnTo>
                    <a:pt x="1954" y="257"/>
                  </a:lnTo>
                  <a:lnTo>
                    <a:pt x="1950" y="255"/>
                  </a:lnTo>
                  <a:lnTo>
                    <a:pt x="1946" y="255"/>
                  </a:lnTo>
                  <a:lnTo>
                    <a:pt x="1946" y="255"/>
                  </a:lnTo>
                  <a:lnTo>
                    <a:pt x="1939" y="255"/>
                  </a:lnTo>
                  <a:lnTo>
                    <a:pt x="1939" y="255"/>
                  </a:lnTo>
                  <a:lnTo>
                    <a:pt x="1933" y="255"/>
                  </a:lnTo>
                  <a:lnTo>
                    <a:pt x="1927" y="255"/>
                  </a:lnTo>
                  <a:lnTo>
                    <a:pt x="1922" y="253"/>
                  </a:lnTo>
                  <a:lnTo>
                    <a:pt x="1922" y="253"/>
                  </a:lnTo>
                  <a:lnTo>
                    <a:pt x="1908" y="253"/>
                  </a:lnTo>
                  <a:lnTo>
                    <a:pt x="1908" y="253"/>
                  </a:lnTo>
                  <a:lnTo>
                    <a:pt x="1901" y="253"/>
                  </a:lnTo>
                  <a:lnTo>
                    <a:pt x="1901" y="253"/>
                  </a:lnTo>
                  <a:lnTo>
                    <a:pt x="1895" y="253"/>
                  </a:lnTo>
                  <a:lnTo>
                    <a:pt x="1895" y="253"/>
                  </a:lnTo>
                  <a:lnTo>
                    <a:pt x="1895" y="255"/>
                  </a:lnTo>
                  <a:lnTo>
                    <a:pt x="1899" y="259"/>
                  </a:lnTo>
                  <a:lnTo>
                    <a:pt x="1899" y="261"/>
                  </a:lnTo>
                  <a:lnTo>
                    <a:pt x="1897" y="261"/>
                  </a:lnTo>
                  <a:lnTo>
                    <a:pt x="1893" y="261"/>
                  </a:lnTo>
                  <a:lnTo>
                    <a:pt x="1889" y="257"/>
                  </a:lnTo>
                  <a:lnTo>
                    <a:pt x="1889" y="257"/>
                  </a:lnTo>
                  <a:lnTo>
                    <a:pt x="1870" y="251"/>
                  </a:lnTo>
                  <a:lnTo>
                    <a:pt x="1869" y="247"/>
                  </a:lnTo>
                  <a:lnTo>
                    <a:pt x="1869" y="240"/>
                  </a:lnTo>
                  <a:lnTo>
                    <a:pt x="1874" y="230"/>
                  </a:lnTo>
                  <a:lnTo>
                    <a:pt x="1857" y="217"/>
                  </a:lnTo>
                  <a:lnTo>
                    <a:pt x="1857" y="217"/>
                  </a:lnTo>
                  <a:lnTo>
                    <a:pt x="1852" y="215"/>
                  </a:lnTo>
                  <a:lnTo>
                    <a:pt x="1844" y="215"/>
                  </a:lnTo>
                  <a:lnTo>
                    <a:pt x="1844" y="215"/>
                  </a:lnTo>
                  <a:lnTo>
                    <a:pt x="1838" y="215"/>
                  </a:lnTo>
                  <a:lnTo>
                    <a:pt x="1829" y="215"/>
                  </a:lnTo>
                  <a:lnTo>
                    <a:pt x="1823" y="215"/>
                  </a:lnTo>
                  <a:lnTo>
                    <a:pt x="1823" y="215"/>
                  </a:lnTo>
                  <a:lnTo>
                    <a:pt x="1814" y="215"/>
                  </a:lnTo>
                  <a:lnTo>
                    <a:pt x="1814" y="215"/>
                  </a:lnTo>
                  <a:lnTo>
                    <a:pt x="1793" y="215"/>
                  </a:lnTo>
                  <a:lnTo>
                    <a:pt x="1785" y="215"/>
                  </a:lnTo>
                  <a:lnTo>
                    <a:pt x="1785" y="215"/>
                  </a:lnTo>
                  <a:lnTo>
                    <a:pt x="1785" y="217"/>
                  </a:lnTo>
                  <a:lnTo>
                    <a:pt x="1782" y="219"/>
                  </a:lnTo>
                  <a:lnTo>
                    <a:pt x="1780" y="219"/>
                  </a:lnTo>
                  <a:lnTo>
                    <a:pt x="1780" y="219"/>
                  </a:lnTo>
                  <a:lnTo>
                    <a:pt x="1763" y="221"/>
                  </a:lnTo>
                  <a:lnTo>
                    <a:pt x="1763" y="221"/>
                  </a:lnTo>
                  <a:lnTo>
                    <a:pt x="1759" y="219"/>
                  </a:lnTo>
                  <a:lnTo>
                    <a:pt x="1755" y="217"/>
                  </a:lnTo>
                  <a:lnTo>
                    <a:pt x="1755" y="211"/>
                  </a:lnTo>
                  <a:lnTo>
                    <a:pt x="1755" y="211"/>
                  </a:lnTo>
                  <a:lnTo>
                    <a:pt x="1755" y="210"/>
                  </a:lnTo>
                  <a:lnTo>
                    <a:pt x="1753" y="206"/>
                  </a:lnTo>
                  <a:lnTo>
                    <a:pt x="1753" y="206"/>
                  </a:lnTo>
                  <a:lnTo>
                    <a:pt x="1749" y="206"/>
                  </a:lnTo>
                  <a:lnTo>
                    <a:pt x="1748" y="204"/>
                  </a:lnTo>
                  <a:lnTo>
                    <a:pt x="1744" y="204"/>
                  </a:lnTo>
                  <a:lnTo>
                    <a:pt x="1742" y="206"/>
                  </a:lnTo>
                  <a:lnTo>
                    <a:pt x="1742" y="206"/>
                  </a:lnTo>
                  <a:lnTo>
                    <a:pt x="1742" y="202"/>
                  </a:lnTo>
                  <a:lnTo>
                    <a:pt x="1742" y="200"/>
                  </a:lnTo>
                  <a:lnTo>
                    <a:pt x="1740" y="198"/>
                  </a:lnTo>
                  <a:lnTo>
                    <a:pt x="1740" y="198"/>
                  </a:lnTo>
                  <a:lnTo>
                    <a:pt x="1738" y="198"/>
                  </a:lnTo>
                  <a:lnTo>
                    <a:pt x="1736" y="196"/>
                  </a:lnTo>
                  <a:lnTo>
                    <a:pt x="1734" y="196"/>
                  </a:lnTo>
                  <a:lnTo>
                    <a:pt x="1734" y="196"/>
                  </a:lnTo>
                  <a:lnTo>
                    <a:pt x="1731" y="198"/>
                  </a:lnTo>
                  <a:lnTo>
                    <a:pt x="1727" y="198"/>
                  </a:lnTo>
                  <a:lnTo>
                    <a:pt x="1727" y="198"/>
                  </a:lnTo>
                  <a:lnTo>
                    <a:pt x="1727" y="198"/>
                  </a:lnTo>
                  <a:lnTo>
                    <a:pt x="1723" y="196"/>
                  </a:lnTo>
                  <a:lnTo>
                    <a:pt x="1721" y="196"/>
                  </a:lnTo>
                  <a:lnTo>
                    <a:pt x="1715" y="194"/>
                  </a:lnTo>
                  <a:lnTo>
                    <a:pt x="1715" y="194"/>
                  </a:lnTo>
                  <a:lnTo>
                    <a:pt x="1715" y="193"/>
                  </a:lnTo>
                  <a:lnTo>
                    <a:pt x="1714" y="191"/>
                  </a:lnTo>
                  <a:lnTo>
                    <a:pt x="1715" y="189"/>
                  </a:lnTo>
                  <a:lnTo>
                    <a:pt x="1715" y="189"/>
                  </a:lnTo>
                  <a:lnTo>
                    <a:pt x="1721" y="189"/>
                  </a:lnTo>
                  <a:lnTo>
                    <a:pt x="1723" y="187"/>
                  </a:lnTo>
                  <a:lnTo>
                    <a:pt x="1727" y="187"/>
                  </a:lnTo>
                  <a:lnTo>
                    <a:pt x="1727" y="187"/>
                  </a:lnTo>
                  <a:lnTo>
                    <a:pt x="1731" y="185"/>
                  </a:lnTo>
                  <a:lnTo>
                    <a:pt x="1732" y="185"/>
                  </a:lnTo>
                  <a:lnTo>
                    <a:pt x="1732" y="185"/>
                  </a:lnTo>
                  <a:lnTo>
                    <a:pt x="1729" y="183"/>
                  </a:lnTo>
                  <a:lnTo>
                    <a:pt x="1729" y="183"/>
                  </a:lnTo>
                  <a:lnTo>
                    <a:pt x="1723" y="181"/>
                  </a:lnTo>
                  <a:lnTo>
                    <a:pt x="1719" y="179"/>
                  </a:lnTo>
                  <a:lnTo>
                    <a:pt x="1715" y="179"/>
                  </a:lnTo>
                  <a:lnTo>
                    <a:pt x="1715" y="179"/>
                  </a:lnTo>
                  <a:lnTo>
                    <a:pt x="1710" y="177"/>
                  </a:lnTo>
                  <a:lnTo>
                    <a:pt x="1708" y="176"/>
                  </a:lnTo>
                  <a:lnTo>
                    <a:pt x="1704" y="176"/>
                  </a:lnTo>
                  <a:lnTo>
                    <a:pt x="1704" y="176"/>
                  </a:lnTo>
                  <a:lnTo>
                    <a:pt x="1695" y="176"/>
                  </a:lnTo>
                  <a:lnTo>
                    <a:pt x="1685" y="176"/>
                  </a:lnTo>
                  <a:lnTo>
                    <a:pt x="1685" y="176"/>
                  </a:lnTo>
                  <a:lnTo>
                    <a:pt x="1681" y="179"/>
                  </a:lnTo>
                  <a:lnTo>
                    <a:pt x="1681" y="179"/>
                  </a:lnTo>
                  <a:lnTo>
                    <a:pt x="1674" y="189"/>
                  </a:lnTo>
                  <a:lnTo>
                    <a:pt x="1674" y="189"/>
                  </a:lnTo>
                  <a:lnTo>
                    <a:pt x="1672" y="193"/>
                  </a:lnTo>
                  <a:lnTo>
                    <a:pt x="1670" y="196"/>
                  </a:lnTo>
                  <a:lnTo>
                    <a:pt x="1668" y="198"/>
                  </a:lnTo>
                  <a:lnTo>
                    <a:pt x="1668" y="196"/>
                  </a:lnTo>
                  <a:lnTo>
                    <a:pt x="1666" y="196"/>
                  </a:lnTo>
                  <a:lnTo>
                    <a:pt x="1666" y="196"/>
                  </a:lnTo>
                  <a:lnTo>
                    <a:pt x="1662" y="191"/>
                  </a:lnTo>
                  <a:lnTo>
                    <a:pt x="1662" y="191"/>
                  </a:lnTo>
                  <a:lnTo>
                    <a:pt x="1661" y="189"/>
                  </a:lnTo>
                  <a:lnTo>
                    <a:pt x="1661" y="187"/>
                  </a:lnTo>
                  <a:lnTo>
                    <a:pt x="1662" y="185"/>
                  </a:lnTo>
                  <a:lnTo>
                    <a:pt x="1662" y="185"/>
                  </a:lnTo>
                  <a:lnTo>
                    <a:pt x="1662" y="185"/>
                  </a:lnTo>
                  <a:lnTo>
                    <a:pt x="1664" y="185"/>
                  </a:lnTo>
                  <a:lnTo>
                    <a:pt x="1666" y="181"/>
                  </a:lnTo>
                  <a:lnTo>
                    <a:pt x="1670" y="179"/>
                  </a:lnTo>
                  <a:lnTo>
                    <a:pt x="1670" y="179"/>
                  </a:lnTo>
                  <a:lnTo>
                    <a:pt x="1670" y="176"/>
                  </a:lnTo>
                  <a:lnTo>
                    <a:pt x="1672" y="174"/>
                  </a:lnTo>
                  <a:lnTo>
                    <a:pt x="1674" y="174"/>
                  </a:lnTo>
                  <a:lnTo>
                    <a:pt x="1674" y="174"/>
                  </a:lnTo>
                  <a:lnTo>
                    <a:pt x="1679" y="174"/>
                  </a:lnTo>
                  <a:lnTo>
                    <a:pt x="1664" y="168"/>
                  </a:lnTo>
                  <a:lnTo>
                    <a:pt x="1664" y="168"/>
                  </a:lnTo>
                  <a:lnTo>
                    <a:pt x="1662" y="168"/>
                  </a:lnTo>
                  <a:lnTo>
                    <a:pt x="1655" y="168"/>
                  </a:lnTo>
                  <a:lnTo>
                    <a:pt x="1655" y="168"/>
                  </a:lnTo>
                  <a:lnTo>
                    <a:pt x="1651" y="168"/>
                  </a:lnTo>
                  <a:lnTo>
                    <a:pt x="1647" y="168"/>
                  </a:lnTo>
                  <a:lnTo>
                    <a:pt x="1647" y="168"/>
                  </a:lnTo>
                  <a:lnTo>
                    <a:pt x="1644" y="166"/>
                  </a:lnTo>
                  <a:lnTo>
                    <a:pt x="1644" y="166"/>
                  </a:lnTo>
                  <a:lnTo>
                    <a:pt x="1636" y="166"/>
                  </a:lnTo>
                  <a:lnTo>
                    <a:pt x="1632" y="164"/>
                  </a:lnTo>
                  <a:lnTo>
                    <a:pt x="1625" y="162"/>
                  </a:lnTo>
                  <a:lnTo>
                    <a:pt x="1625" y="162"/>
                  </a:lnTo>
                  <a:lnTo>
                    <a:pt x="1621" y="162"/>
                  </a:lnTo>
                  <a:lnTo>
                    <a:pt x="1621" y="162"/>
                  </a:lnTo>
                  <a:lnTo>
                    <a:pt x="1610" y="162"/>
                  </a:lnTo>
                  <a:lnTo>
                    <a:pt x="1610" y="162"/>
                  </a:lnTo>
                  <a:lnTo>
                    <a:pt x="1610" y="159"/>
                  </a:lnTo>
                  <a:lnTo>
                    <a:pt x="1608" y="157"/>
                  </a:lnTo>
                  <a:lnTo>
                    <a:pt x="1606" y="157"/>
                  </a:lnTo>
                  <a:lnTo>
                    <a:pt x="1606" y="157"/>
                  </a:lnTo>
                  <a:lnTo>
                    <a:pt x="1596" y="157"/>
                  </a:lnTo>
                  <a:lnTo>
                    <a:pt x="1594" y="157"/>
                  </a:lnTo>
                  <a:lnTo>
                    <a:pt x="1592" y="159"/>
                  </a:lnTo>
                  <a:lnTo>
                    <a:pt x="1592" y="159"/>
                  </a:lnTo>
                  <a:lnTo>
                    <a:pt x="1594" y="160"/>
                  </a:lnTo>
                  <a:lnTo>
                    <a:pt x="1600" y="164"/>
                  </a:lnTo>
                  <a:lnTo>
                    <a:pt x="1600" y="168"/>
                  </a:lnTo>
                  <a:lnTo>
                    <a:pt x="1600" y="168"/>
                  </a:lnTo>
                  <a:lnTo>
                    <a:pt x="1600" y="168"/>
                  </a:lnTo>
                  <a:lnTo>
                    <a:pt x="1596" y="170"/>
                  </a:lnTo>
                  <a:lnTo>
                    <a:pt x="1596" y="170"/>
                  </a:lnTo>
                  <a:lnTo>
                    <a:pt x="1591" y="168"/>
                  </a:lnTo>
                  <a:lnTo>
                    <a:pt x="1587" y="168"/>
                  </a:lnTo>
                  <a:lnTo>
                    <a:pt x="1585" y="168"/>
                  </a:lnTo>
                  <a:lnTo>
                    <a:pt x="1581" y="170"/>
                  </a:lnTo>
                  <a:lnTo>
                    <a:pt x="1581" y="170"/>
                  </a:lnTo>
                  <a:lnTo>
                    <a:pt x="1577" y="174"/>
                  </a:lnTo>
                  <a:lnTo>
                    <a:pt x="1577" y="174"/>
                  </a:lnTo>
                  <a:lnTo>
                    <a:pt x="1575" y="176"/>
                  </a:lnTo>
                  <a:lnTo>
                    <a:pt x="1575" y="176"/>
                  </a:lnTo>
                  <a:lnTo>
                    <a:pt x="1577" y="177"/>
                  </a:lnTo>
                  <a:lnTo>
                    <a:pt x="1577" y="179"/>
                  </a:lnTo>
                  <a:lnTo>
                    <a:pt x="1581" y="181"/>
                  </a:lnTo>
                  <a:lnTo>
                    <a:pt x="1585" y="183"/>
                  </a:lnTo>
                  <a:lnTo>
                    <a:pt x="1581" y="193"/>
                  </a:lnTo>
                  <a:lnTo>
                    <a:pt x="1581" y="193"/>
                  </a:lnTo>
                  <a:lnTo>
                    <a:pt x="1583" y="194"/>
                  </a:lnTo>
                  <a:lnTo>
                    <a:pt x="1583" y="196"/>
                  </a:lnTo>
                  <a:lnTo>
                    <a:pt x="1585" y="198"/>
                  </a:lnTo>
                  <a:lnTo>
                    <a:pt x="1585" y="198"/>
                  </a:lnTo>
                  <a:lnTo>
                    <a:pt x="1574" y="198"/>
                  </a:lnTo>
                  <a:lnTo>
                    <a:pt x="1566" y="196"/>
                  </a:lnTo>
                  <a:lnTo>
                    <a:pt x="1566" y="196"/>
                  </a:lnTo>
                  <a:lnTo>
                    <a:pt x="1553" y="198"/>
                  </a:lnTo>
                  <a:lnTo>
                    <a:pt x="1553" y="198"/>
                  </a:lnTo>
                  <a:lnTo>
                    <a:pt x="1551" y="198"/>
                  </a:lnTo>
                  <a:lnTo>
                    <a:pt x="1547" y="198"/>
                  </a:lnTo>
                  <a:lnTo>
                    <a:pt x="1545" y="200"/>
                  </a:lnTo>
                  <a:lnTo>
                    <a:pt x="1545" y="200"/>
                  </a:lnTo>
                  <a:lnTo>
                    <a:pt x="1547" y="202"/>
                  </a:lnTo>
                  <a:lnTo>
                    <a:pt x="1545" y="202"/>
                  </a:lnTo>
                  <a:lnTo>
                    <a:pt x="1540" y="200"/>
                  </a:lnTo>
                  <a:lnTo>
                    <a:pt x="1540" y="200"/>
                  </a:lnTo>
                  <a:lnTo>
                    <a:pt x="1536" y="198"/>
                  </a:lnTo>
                  <a:lnTo>
                    <a:pt x="1532" y="194"/>
                  </a:lnTo>
                  <a:lnTo>
                    <a:pt x="1530" y="193"/>
                  </a:lnTo>
                  <a:lnTo>
                    <a:pt x="1530" y="193"/>
                  </a:lnTo>
                  <a:lnTo>
                    <a:pt x="1528" y="194"/>
                  </a:lnTo>
                  <a:lnTo>
                    <a:pt x="1528" y="194"/>
                  </a:lnTo>
                  <a:lnTo>
                    <a:pt x="1524" y="198"/>
                  </a:lnTo>
                  <a:lnTo>
                    <a:pt x="1521" y="198"/>
                  </a:lnTo>
                  <a:lnTo>
                    <a:pt x="1521" y="198"/>
                  </a:lnTo>
                  <a:lnTo>
                    <a:pt x="1515" y="200"/>
                  </a:lnTo>
                  <a:lnTo>
                    <a:pt x="1511" y="202"/>
                  </a:lnTo>
                  <a:lnTo>
                    <a:pt x="1511" y="202"/>
                  </a:lnTo>
                  <a:lnTo>
                    <a:pt x="1504" y="202"/>
                  </a:lnTo>
                  <a:lnTo>
                    <a:pt x="1504" y="202"/>
                  </a:lnTo>
                  <a:lnTo>
                    <a:pt x="1498" y="202"/>
                  </a:lnTo>
                  <a:lnTo>
                    <a:pt x="1494" y="200"/>
                  </a:lnTo>
                  <a:lnTo>
                    <a:pt x="1494" y="200"/>
                  </a:lnTo>
                  <a:lnTo>
                    <a:pt x="1494" y="196"/>
                  </a:lnTo>
                  <a:lnTo>
                    <a:pt x="1492" y="194"/>
                  </a:lnTo>
                  <a:lnTo>
                    <a:pt x="1490" y="194"/>
                  </a:lnTo>
                  <a:lnTo>
                    <a:pt x="1490" y="194"/>
                  </a:lnTo>
                  <a:lnTo>
                    <a:pt x="1488" y="193"/>
                  </a:lnTo>
                  <a:lnTo>
                    <a:pt x="1485" y="191"/>
                  </a:lnTo>
                  <a:lnTo>
                    <a:pt x="1485" y="191"/>
                  </a:lnTo>
                  <a:lnTo>
                    <a:pt x="1483" y="189"/>
                  </a:lnTo>
                  <a:lnTo>
                    <a:pt x="1477" y="194"/>
                  </a:lnTo>
                  <a:lnTo>
                    <a:pt x="1471" y="208"/>
                  </a:lnTo>
                  <a:lnTo>
                    <a:pt x="1466" y="215"/>
                  </a:lnTo>
                  <a:lnTo>
                    <a:pt x="1466" y="215"/>
                  </a:lnTo>
                  <a:lnTo>
                    <a:pt x="1462" y="217"/>
                  </a:lnTo>
                  <a:lnTo>
                    <a:pt x="1462" y="221"/>
                  </a:lnTo>
                  <a:lnTo>
                    <a:pt x="1458" y="223"/>
                  </a:lnTo>
                  <a:lnTo>
                    <a:pt x="1458" y="223"/>
                  </a:lnTo>
                  <a:lnTo>
                    <a:pt x="1458" y="223"/>
                  </a:lnTo>
                  <a:lnTo>
                    <a:pt x="1456" y="221"/>
                  </a:lnTo>
                  <a:lnTo>
                    <a:pt x="1456" y="219"/>
                  </a:lnTo>
                  <a:lnTo>
                    <a:pt x="1454" y="219"/>
                  </a:lnTo>
                  <a:lnTo>
                    <a:pt x="1454" y="219"/>
                  </a:lnTo>
                  <a:lnTo>
                    <a:pt x="1451" y="217"/>
                  </a:lnTo>
                  <a:lnTo>
                    <a:pt x="1447" y="215"/>
                  </a:lnTo>
                  <a:lnTo>
                    <a:pt x="1445" y="213"/>
                  </a:lnTo>
                  <a:lnTo>
                    <a:pt x="1436" y="206"/>
                  </a:lnTo>
                  <a:lnTo>
                    <a:pt x="1434" y="200"/>
                  </a:lnTo>
                  <a:lnTo>
                    <a:pt x="1432" y="194"/>
                  </a:lnTo>
                  <a:lnTo>
                    <a:pt x="1428" y="191"/>
                  </a:lnTo>
                  <a:lnTo>
                    <a:pt x="1428" y="189"/>
                  </a:lnTo>
                  <a:lnTo>
                    <a:pt x="1428" y="189"/>
                  </a:lnTo>
                  <a:lnTo>
                    <a:pt x="1430" y="185"/>
                  </a:lnTo>
                  <a:lnTo>
                    <a:pt x="1430" y="185"/>
                  </a:lnTo>
                  <a:lnTo>
                    <a:pt x="1436" y="179"/>
                  </a:lnTo>
                  <a:lnTo>
                    <a:pt x="1436" y="179"/>
                  </a:lnTo>
                  <a:lnTo>
                    <a:pt x="1437" y="177"/>
                  </a:lnTo>
                  <a:lnTo>
                    <a:pt x="1439" y="176"/>
                  </a:lnTo>
                  <a:lnTo>
                    <a:pt x="1439" y="176"/>
                  </a:lnTo>
                  <a:lnTo>
                    <a:pt x="1437" y="174"/>
                  </a:lnTo>
                  <a:lnTo>
                    <a:pt x="1437" y="174"/>
                  </a:lnTo>
                  <a:lnTo>
                    <a:pt x="1436" y="172"/>
                  </a:lnTo>
                  <a:lnTo>
                    <a:pt x="1434" y="170"/>
                  </a:lnTo>
                  <a:lnTo>
                    <a:pt x="1430" y="170"/>
                  </a:lnTo>
                  <a:lnTo>
                    <a:pt x="1428" y="170"/>
                  </a:lnTo>
                  <a:lnTo>
                    <a:pt x="1428" y="170"/>
                  </a:lnTo>
                  <a:lnTo>
                    <a:pt x="1428" y="168"/>
                  </a:lnTo>
                  <a:lnTo>
                    <a:pt x="1428" y="168"/>
                  </a:lnTo>
                  <a:lnTo>
                    <a:pt x="1428" y="168"/>
                  </a:lnTo>
                  <a:lnTo>
                    <a:pt x="1430" y="168"/>
                  </a:lnTo>
                  <a:lnTo>
                    <a:pt x="1432" y="168"/>
                  </a:lnTo>
                  <a:lnTo>
                    <a:pt x="1432" y="168"/>
                  </a:lnTo>
                  <a:lnTo>
                    <a:pt x="1432" y="168"/>
                  </a:lnTo>
                  <a:lnTo>
                    <a:pt x="1432" y="162"/>
                  </a:lnTo>
                  <a:lnTo>
                    <a:pt x="1432" y="162"/>
                  </a:lnTo>
                  <a:lnTo>
                    <a:pt x="1430" y="159"/>
                  </a:lnTo>
                  <a:lnTo>
                    <a:pt x="1430" y="155"/>
                  </a:lnTo>
                  <a:lnTo>
                    <a:pt x="1428" y="153"/>
                  </a:lnTo>
                  <a:lnTo>
                    <a:pt x="1428" y="151"/>
                  </a:lnTo>
                  <a:lnTo>
                    <a:pt x="1428" y="151"/>
                  </a:lnTo>
                  <a:lnTo>
                    <a:pt x="1428" y="149"/>
                  </a:lnTo>
                  <a:lnTo>
                    <a:pt x="1426" y="149"/>
                  </a:lnTo>
                  <a:lnTo>
                    <a:pt x="1424" y="147"/>
                  </a:lnTo>
                  <a:lnTo>
                    <a:pt x="1424" y="147"/>
                  </a:lnTo>
                  <a:lnTo>
                    <a:pt x="1422" y="143"/>
                  </a:lnTo>
                  <a:lnTo>
                    <a:pt x="1420" y="141"/>
                  </a:lnTo>
                  <a:lnTo>
                    <a:pt x="1415" y="138"/>
                  </a:lnTo>
                  <a:lnTo>
                    <a:pt x="1405" y="138"/>
                  </a:lnTo>
                  <a:lnTo>
                    <a:pt x="1392" y="140"/>
                  </a:lnTo>
                  <a:lnTo>
                    <a:pt x="1375" y="136"/>
                  </a:lnTo>
                  <a:lnTo>
                    <a:pt x="1375" y="136"/>
                  </a:lnTo>
                  <a:lnTo>
                    <a:pt x="1369" y="130"/>
                  </a:lnTo>
                  <a:lnTo>
                    <a:pt x="1369" y="130"/>
                  </a:lnTo>
                  <a:lnTo>
                    <a:pt x="1366" y="126"/>
                  </a:lnTo>
                  <a:lnTo>
                    <a:pt x="1362" y="126"/>
                  </a:lnTo>
                  <a:lnTo>
                    <a:pt x="1358" y="123"/>
                  </a:lnTo>
                  <a:lnTo>
                    <a:pt x="1358" y="130"/>
                  </a:lnTo>
                  <a:lnTo>
                    <a:pt x="1350" y="132"/>
                  </a:lnTo>
                  <a:lnTo>
                    <a:pt x="1350" y="132"/>
                  </a:lnTo>
                  <a:lnTo>
                    <a:pt x="1350" y="132"/>
                  </a:lnTo>
                  <a:lnTo>
                    <a:pt x="1349" y="132"/>
                  </a:lnTo>
                  <a:lnTo>
                    <a:pt x="1347" y="136"/>
                  </a:lnTo>
                  <a:lnTo>
                    <a:pt x="1347" y="136"/>
                  </a:lnTo>
                  <a:lnTo>
                    <a:pt x="1349" y="138"/>
                  </a:lnTo>
                  <a:lnTo>
                    <a:pt x="1350" y="141"/>
                  </a:lnTo>
                  <a:lnTo>
                    <a:pt x="1350" y="143"/>
                  </a:lnTo>
                  <a:lnTo>
                    <a:pt x="1350" y="153"/>
                  </a:lnTo>
                  <a:lnTo>
                    <a:pt x="1350" y="159"/>
                  </a:lnTo>
                  <a:lnTo>
                    <a:pt x="1350" y="159"/>
                  </a:lnTo>
                  <a:lnTo>
                    <a:pt x="1345" y="157"/>
                  </a:lnTo>
                  <a:lnTo>
                    <a:pt x="1339" y="155"/>
                  </a:lnTo>
                  <a:lnTo>
                    <a:pt x="1339" y="155"/>
                  </a:lnTo>
                  <a:lnTo>
                    <a:pt x="1320" y="157"/>
                  </a:lnTo>
                  <a:lnTo>
                    <a:pt x="1307" y="153"/>
                  </a:lnTo>
                  <a:lnTo>
                    <a:pt x="1303" y="149"/>
                  </a:lnTo>
                  <a:lnTo>
                    <a:pt x="1303" y="149"/>
                  </a:lnTo>
                  <a:lnTo>
                    <a:pt x="1301" y="151"/>
                  </a:lnTo>
                  <a:lnTo>
                    <a:pt x="1297" y="153"/>
                  </a:lnTo>
                  <a:lnTo>
                    <a:pt x="1297" y="155"/>
                  </a:lnTo>
                  <a:lnTo>
                    <a:pt x="1296" y="155"/>
                  </a:lnTo>
                  <a:lnTo>
                    <a:pt x="1292" y="155"/>
                  </a:lnTo>
                  <a:lnTo>
                    <a:pt x="1290" y="153"/>
                  </a:lnTo>
                  <a:lnTo>
                    <a:pt x="1290" y="153"/>
                  </a:lnTo>
                  <a:lnTo>
                    <a:pt x="1286" y="149"/>
                  </a:lnTo>
                  <a:lnTo>
                    <a:pt x="1282" y="147"/>
                  </a:lnTo>
                  <a:lnTo>
                    <a:pt x="1279" y="147"/>
                  </a:lnTo>
                  <a:lnTo>
                    <a:pt x="1277" y="143"/>
                  </a:lnTo>
                  <a:lnTo>
                    <a:pt x="1277" y="143"/>
                  </a:lnTo>
                  <a:lnTo>
                    <a:pt x="1277" y="143"/>
                  </a:lnTo>
                  <a:lnTo>
                    <a:pt x="1279" y="141"/>
                  </a:lnTo>
                  <a:lnTo>
                    <a:pt x="1282" y="140"/>
                  </a:lnTo>
                  <a:lnTo>
                    <a:pt x="1286" y="136"/>
                  </a:lnTo>
                  <a:lnTo>
                    <a:pt x="1286" y="136"/>
                  </a:lnTo>
                  <a:lnTo>
                    <a:pt x="1284" y="134"/>
                  </a:lnTo>
                  <a:lnTo>
                    <a:pt x="1282" y="134"/>
                  </a:lnTo>
                  <a:lnTo>
                    <a:pt x="1279" y="132"/>
                  </a:lnTo>
                  <a:lnTo>
                    <a:pt x="1279" y="132"/>
                  </a:lnTo>
                  <a:lnTo>
                    <a:pt x="1265" y="132"/>
                  </a:lnTo>
                  <a:lnTo>
                    <a:pt x="1265" y="132"/>
                  </a:lnTo>
                  <a:lnTo>
                    <a:pt x="1258" y="132"/>
                  </a:lnTo>
                  <a:lnTo>
                    <a:pt x="1258" y="132"/>
                  </a:lnTo>
                  <a:lnTo>
                    <a:pt x="1246" y="132"/>
                  </a:lnTo>
                  <a:lnTo>
                    <a:pt x="1246" y="132"/>
                  </a:lnTo>
                  <a:lnTo>
                    <a:pt x="1235" y="132"/>
                  </a:lnTo>
                  <a:lnTo>
                    <a:pt x="1235" y="132"/>
                  </a:lnTo>
                  <a:lnTo>
                    <a:pt x="1231" y="132"/>
                  </a:lnTo>
                  <a:lnTo>
                    <a:pt x="1224" y="132"/>
                  </a:lnTo>
                  <a:lnTo>
                    <a:pt x="1212" y="136"/>
                  </a:lnTo>
                  <a:lnTo>
                    <a:pt x="1212" y="140"/>
                  </a:lnTo>
                  <a:lnTo>
                    <a:pt x="1212" y="140"/>
                  </a:lnTo>
                  <a:lnTo>
                    <a:pt x="1210" y="141"/>
                  </a:lnTo>
                  <a:lnTo>
                    <a:pt x="1209" y="143"/>
                  </a:lnTo>
                  <a:lnTo>
                    <a:pt x="1209" y="143"/>
                  </a:lnTo>
                  <a:lnTo>
                    <a:pt x="1207" y="143"/>
                  </a:lnTo>
                  <a:lnTo>
                    <a:pt x="1207" y="143"/>
                  </a:lnTo>
                  <a:lnTo>
                    <a:pt x="1207" y="141"/>
                  </a:lnTo>
                  <a:lnTo>
                    <a:pt x="1205" y="138"/>
                  </a:lnTo>
                  <a:lnTo>
                    <a:pt x="1205" y="134"/>
                  </a:lnTo>
                  <a:lnTo>
                    <a:pt x="1205" y="134"/>
                  </a:lnTo>
                  <a:lnTo>
                    <a:pt x="1207" y="132"/>
                  </a:lnTo>
                  <a:lnTo>
                    <a:pt x="1207" y="130"/>
                  </a:lnTo>
                  <a:lnTo>
                    <a:pt x="1207" y="130"/>
                  </a:lnTo>
                  <a:lnTo>
                    <a:pt x="1207" y="130"/>
                  </a:lnTo>
                  <a:lnTo>
                    <a:pt x="1203" y="126"/>
                  </a:lnTo>
                  <a:lnTo>
                    <a:pt x="1201" y="123"/>
                  </a:lnTo>
                  <a:lnTo>
                    <a:pt x="1193" y="130"/>
                  </a:lnTo>
                  <a:lnTo>
                    <a:pt x="1182" y="128"/>
                  </a:lnTo>
                  <a:lnTo>
                    <a:pt x="1178" y="128"/>
                  </a:lnTo>
                  <a:lnTo>
                    <a:pt x="1178" y="123"/>
                  </a:lnTo>
                  <a:lnTo>
                    <a:pt x="1178" y="123"/>
                  </a:lnTo>
                  <a:lnTo>
                    <a:pt x="1175" y="123"/>
                  </a:lnTo>
                  <a:lnTo>
                    <a:pt x="1169" y="121"/>
                  </a:lnTo>
                  <a:lnTo>
                    <a:pt x="1169" y="121"/>
                  </a:lnTo>
                  <a:lnTo>
                    <a:pt x="1159" y="123"/>
                  </a:lnTo>
                  <a:lnTo>
                    <a:pt x="1159" y="123"/>
                  </a:lnTo>
                  <a:lnTo>
                    <a:pt x="1156" y="126"/>
                  </a:lnTo>
                  <a:lnTo>
                    <a:pt x="1156" y="126"/>
                  </a:lnTo>
                  <a:lnTo>
                    <a:pt x="1156" y="126"/>
                  </a:lnTo>
                  <a:lnTo>
                    <a:pt x="1156" y="128"/>
                  </a:lnTo>
                  <a:lnTo>
                    <a:pt x="1156" y="130"/>
                  </a:lnTo>
                  <a:lnTo>
                    <a:pt x="1161" y="132"/>
                  </a:lnTo>
                  <a:lnTo>
                    <a:pt x="1161" y="132"/>
                  </a:lnTo>
                  <a:lnTo>
                    <a:pt x="1163" y="134"/>
                  </a:lnTo>
                  <a:lnTo>
                    <a:pt x="1163" y="136"/>
                  </a:lnTo>
                  <a:lnTo>
                    <a:pt x="1161" y="136"/>
                  </a:lnTo>
                  <a:lnTo>
                    <a:pt x="1161" y="136"/>
                  </a:lnTo>
                  <a:lnTo>
                    <a:pt x="1158" y="136"/>
                  </a:lnTo>
                  <a:lnTo>
                    <a:pt x="1156" y="134"/>
                  </a:lnTo>
                  <a:lnTo>
                    <a:pt x="1154" y="134"/>
                  </a:lnTo>
                  <a:lnTo>
                    <a:pt x="1152" y="136"/>
                  </a:lnTo>
                  <a:lnTo>
                    <a:pt x="1152" y="136"/>
                  </a:lnTo>
                  <a:lnTo>
                    <a:pt x="1150" y="138"/>
                  </a:lnTo>
                  <a:lnTo>
                    <a:pt x="1148" y="140"/>
                  </a:lnTo>
                  <a:lnTo>
                    <a:pt x="1144" y="141"/>
                  </a:lnTo>
                  <a:lnTo>
                    <a:pt x="1140" y="141"/>
                  </a:lnTo>
                  <a:lnTo>
                    <a:pt x="1140" y="141"/>
                  </a:lnTo>
                  <a:lnTo>
                    <a:pt x="1137" y="143"/>
                  </a:lnTo>
                  <a:lnTo>
                    <a:pt x="1133" y="143"/>
                  </a:lnTo>
                  <a:lnTo>
                    <a:pt x="1129" y="147"/>
                  </a:lnTo>
                  <a:lnTo>
                    <a:pt x="1129" y="147"/>
                  </a:lnTo>
                  <a:lnTo>
                    <a:pt x="1112" y="149"/>
                  </a:lnTo>
                  <a:lnTo>
                    <a:pt x="1112" y="149"/>
                  </a:lnTo>
                  <a:lnTo>
                    <a:pt x="1105" y="149"/>
                  </a:lnTo>
                  <a:lnTo>
                    <a:pt x="1097" y="157"/>
                  </a:lnTo>
                  <a:lnTo>
                    <a:pt x="1088" y="160"/>
                  </a:lnTo>
                  <a:lnTo>
                    <a:pt x="1101" y="143"/>
                  </a:lnTo>
                  <a:lnTo>
                    <a:pt x="1112" y="141"/>
                  </a:lnTo>
                  <a:lnTo>
                    <a:pt x="1118" y="136"/>
                  </a:lnTo>
                  <a:lnTo>
                    <a:pt x="1118" y="136"/>
                  </a:lnTo>
                  <a:lnTo>
                    <a:pt x="1125" y="134"/>
                  </a:lnTo>
                  <a:lnTo>
                    <a:pt x="1125" y="134"/>
                  </a:lnTo>
                  <a:lnTo>
                    <a:pt x="1127" y="136"/>
                  </a:lnTo>
                  <a:lnTo>
                    <a:pt x="1129" y="136"/>
                  </a:lnTo>
                  <a:lnTo>
                    <a:pt x="1129" y="136"/>
                  </a:lnTo>
                  <a:lnTo>
                    <a:pt x="1133" y="132"/>
                  </a:lnTo>
                  <a:lnTo>
                    <a:pt x="1133" y="132"/>
                  </a:lnTo>
                  <a:lnTo>
                    <a:pt x="1139" y="128"/>
                  </a:lnTo>
                  <a:lnTo>
                    <a:pt x="1140" y="126"/>
                  </a:lnTo>
                  <a:lnTo>
                    <a:pt x="1144" y="126"/>
                  </a:lnTo>
                  <a:lnTo>
                    <a:pt x="1144" y="126"/>
                  </a:lnTo>
                  <a:lnTo>
                    <a:pt x="1144" y="126"/>
                  </a:lnTo>
                  <a:lnTo>
                    <a:pt x="1144" y="123"/>
                  </a:lnTo>
                  <a:lnTo>
                    <a:pt x="1146" y="121"/>
                  </a:lnTo>
                  <a:lnTo>
                    <a:pt x="1146" y="121"/>
                  </a:lnTo>
                  <a:lnTo>
                    <a:pt x="1148" y="119"/>
                  </a:lnTo>
                  <a:lnTo>
                    <a:pt x="1150" y="119"/>
                  </a:lnTo>
                  <a:lnTo>
                    <a:pt x="1152" y="119"/>
                  </a:lnTo>
                  <a:lnTo>
                    <a:pt x="1152" y="119"/>
                  </a:lnTo>
                  <a:lnTo>
                    <a:pt x="1154" y="115"/>
                  </a:lnTo>
                  <a:lnTo>
                    <a:pt x="1156" y="113"/>
                  </a:lnTo>
                  <a:lnTo>
                    <a:pt x="1158" y="111"/>
                  </a:lnTo>
                  <a:lnTo>
                    <a:pt x="1158" y="111"/>
                  </a:lnTo>
                  <a:lnTo>
                    <a:pt x="1159" y="111"/>
                  </a:lnTo>
                  <a:lnTo>
                    <a:pt x="1159" y="107"/>
                  </a:lnTo>
                  <a:lnTo>
                    <a:pt x="1163" y="106"/>
                  </a:lnTo>
                  <a:lnTo>
                    <a:pt x="1163" y="106"/>
                  </a:lnTo>
                  <a:lnTo>
                    <a:pt x="1165" y="106"/>
                  </a:lnTo>
                  <a:lnTo>
                    <a:pt x="1165" y="106"/>
                  </a:lnTo>
                  <a:lnTo>
                    <a:pt x="1171" y="104"/>
                  </a:lnTo>
                  <a:lnTo>
                    <a:pt x="1175" y="104"/>
                  </a:lnTo>
                  <a:lnTo>
                    <a:pt x="1176" y="102"/>
                  </a:lnTo>
                  <a:lnTo>
                    <a:pt x="1180" y="102"/>
                  </a:lnTo>
                  <a:lnTo>
                    <a:pt x="1190" y="92"/>
                  </a:lnTo>
                  <a:lnTo>
                    <a:pt x="1190" y="92"/>
                  </a:lnTo>
                  <a:lnTo>
                    <a:pt x="1193" y="92"/>
                  </a:lnTo>
                  <a:lnTo>
                    <a:pt x="1197" y="90"/>
                  </a:lnTo>
                  <a:lnTo>
                    <a:pt x="1197" y="89"/>
                  </a:lnTo>
                  <a:lnTo>
                    <a:pt x="1197" y="89"/>
                  </a:lnTo>
                  <a:lnTo>
                    <a:pt x="1201" y="89"/>
                  </a:lnTo>
                  <a:lnTo>
                    <a:pt x="1201" y="87"/>
                  </a:lnTo>
                  <a:lnTo>
                    <a:pt x="1203" y="87"/>
                  </a:lnTo>
                  <a:lnTo>
                    <a:pt x="1205" y="85"/>
                  </a:lnTo>
                  <a:lnTo>
                    <a:pt x="1205" y="85"/>
                  </a:lnTo>
                  <a:lnTo>
                    <a:pt x="1209" y="81"/>
                  </a:lnTo>
                  <a:lnTo>
                    <a:pt x="1209" y="81"/>
                  </a:lnTo>
                  <a:lnTo>
                    <a:pt x="1212" y="79"/>
                  </a:lnTo>
                  <a:lnTo>
                    <a:pt x="1212" y="77"/>
                  </a:lnTo>
                  <a:lnTo>
                    <a:pt x="1210" y="77"/>
                  </a:lnTo>
                  <a:lnTo>
                    <a:pt x="1210" y="77"/>
                  </a:lnTo>
                  <a:lnTo>
                    <a:pt x="1209" y="72"/>
                  </a:lnTo>
                  <a:lnTo>
                    <a:pt x="1207" y="70"/>
                  </a:lnTo>
                  <a:lnTo>
                    <a:pt x="1205" y="70"/>
                  </a:lnTo>
                  <a:lnTo>
                    <a:pt x="1205" y="70"/>
                  </a:lnTo>
                  <a:lnTo>
                    <a:pt x="1203" y="70"/>
                  </a:lnTo>
                  <a:lnTo>
                    <a:pt x="1203" y="68"/>
                  </a:lnTo>
                  <a:lnTo>
                    <a:pt x="1201" y="68"/>
                  </a:lnTo>
                  <a:lnTo>
                    <a:pt x="1201" y="68"/>
                  </a:lnTo>
                  <a:lnTo>
                    <a:pt x="1205" y="68"/>
                  </a:lnTo>
                  <a:lnTo>
                    <a:pt x="1209" y="68"/>
                  </a:lnTo>
                  <a:lnTo>
                    <a:pt x="1209" y="68"/>
                  </a:lnTo>
                  <a:lnTo>
                    <a:pt x="1210" y="68"/>
                  </a:lnTo>
                  <a:lnTo>
                    <a:pt x="1210" y="68"/>
                  </a:lnTo>
                  <a:lnTo>
                    <a:pt x="1212" y="66"/>
                  </a:lnTo>
                  <a:lnTo>
                    <a:pt x="1212" y="64"/>
                  </a:lnTo>
                  <a:lnTo>
                    <a:pt x="1214" y="62"/>
                  </a:lnTo>
                  <a:lnTo>
                    <a:pt x="1214" y="62"/>
                  </a:lnTo>
                  <a:lnTo>
                    <a:pt x="1212" y="60"/>
                  </a:lnTo>
                  <a:lnTo>
                    <a:pt x="1212" y="60"/>
                  </a:lnTo>
                  <a:lnTo>
                    <a:pt x="1210" y="56"/>
                  </a:lnTo>
                  <a:lnTo>
                    <a:pt x="1209" y="56"/>
                  </a:lnTo>
                  <a:lnTo>
                    <a:pt x="1209" y="54"/>
                  </a:lnTo>
                  <a:lnTo>
                    <a:pt x="1209" y="54"/>
                  </a:lnTo>
                  <a:lnTo>
                    <a:pt x="1207" y="53"/>
                  </a:lnTo>
                  <a:lnTo>
                    <a:pt x="1207" y="51"/>
                  </a:lnTo>
                  <a:lnTo>
                    <a:pt x="1199" y="53"/>
                  </a:lnTo>
                  <a:lnTo>
                    <a:pt x="1195" y="43"/>
                  </a:lnTo>
                  <a:lnTo>
                    <a:pt x="1195" y="43"/>
                  </a:lnTo>
                  <a:lnTo>
                    <a:pt x="1193" y="39"/>
                  </a:lnTo>
                  <a:lnTo>
                    <a:pt x="1192" y="37"/>
                  </a:lnTo>
                  <a:lnTo>
                    <a:pt x="1190" y="36"/>
                  </a:lnTo>
                  <a:lnTo>
                    <a:pt x="1190" y="36"/>
                  </a:lnTo>
                  <a:lnTo>
                    <a:pt x="1178" y="36"/>
                  </a:lnTo>
                  <a:lnTo>
                    <a:pt x="1178" y="36"/>
                  </a:lnTo>
                  <a:lnTo>
                    <a:pt x="1169" y="36"/>
                  </a:lnTo>
                  <a:lnTo>
                    <a:pt x="1163" y="36"/>
                  </a:lnTo>
                  <a:lnTo>
                    <a:pt x="1161" y="36"/>
                  </a:lnTo>
                  <a:lnTo>
                    <a:pt x="1159" y="36"/>
                  </a:lnTo>
                  <a:lnTo>
                    <a:pt x="1159" y="36"/>
                  </a:lnTo>
                  <a:lnTo>
                    <a:pt x="1159" y="34"/>
                  </a:lnTo>
                  <a:lnTo>
                    <a:pt x="1156" y="34"/>
                  </a:lnTo>
                  <a:lnTo>
                    <a:pt x="1152" y="34"/>
                  </a:lnTo>
                  <a:lnTo>
                    <a:pt x="1150" y="34"/>
                  </a:lnTo>
                  <a:lnTo>
                    <a:pt x="1150" y="34"/>
                  </a:lnTo>
                  <a:lnTo>
                    <a:pt x="1150" y="32"/>
                  </a:lnTo>
                  <a:lnTo>
                    <a:pt x="1148" y="32"/>
                  </a:lnTo>
                  <a:lnTo>
                    <a:pt x="1144" y="32"/>
                  </a:lnTo>
                  <a:lnTo>
                    <a:pt x="1144" y="32"/>
                  </a:lnTo>
                  <a:lnTo>
                    <a:pt x="1140" y="32"/>
                  </a:lnTo>
                  <a:lnTo>
                    <a:pt x="1139" y="34"/>
                  </a:lnTo>
                  <a:lnTo>
                    <a:pt x="1135" y="34"/>
                  </a:lnTo>
                  <a:lnTo>
                    <a:pt x="1135" y="34"/>
                  </a:lnTo>
                  <a:lnTo>
                    <a:pt x="1131" y="36"/>
                  </a:lnTo>
                  <a:lnTo>
                    <a:pt x="1129" y="36"/>
                  </a:lnTo>
                  <a:lnTo>
                    <a:pt x="1129" y="36"/>
                  </a:lnTo>
                  <a:lnTo>
                    <a:pt x="1127" y="39"/>
                  </a:lnTo>
                  <a:lnTo>
                    <a:pt x="1125" y="41"/>
                  </a:lnTo>
                  <a:lnTo>
                    <a:pt x="1122" y="41"/>
                  </a:lnTo>
                  <a:lnTo>
                    <a:pt x="1122" y="41"/>
                  </a:lnTo>
                  <a:lnTo>
                    <a:pt x="1112" y="41"/>
                  </a:lnTo>
                  <a:lnTo>
                    <a:pt x="1106" y="41"/>
                  </a:lnTo>
                  <a:lnTo>
                    <a:pt x="1114" y="32"/>
                  </a:lnTo>
                  <a:lnTo>
                    <a:pt x="1114" y="32"/>
                  </a:lnTo>
                  <a:lnTo>
                    <a:pt x="1116" y="32"/>
                  </a:lnTo>
                  <a:lnTo>
                    <a:pt x="1118" y="30"/>
                  </a:lnTo>
                  <a:lnTo>
                    <a:pt x="1118" y="28"/>
                  </a:lnTo>
                  <a:lnTo>
                    <a:pt x="1118" y="28"/>
                  </a:lnTo>
                  <a:lnTo>
                    <a:pt x="1120" y="22"/>
                  </a:lnTo>
                  <a:lnTo>
                    <a:pt x="1118" y="22"/>
                  </a:lnTo>
                  <a:lnTo>
                    <a:pt x="1116" y="22"/>
                  </a:lnTo>
                  <a:lnTo>
                    <a:pt x="1116" y="22"/>
                  </a:lnTo>
                  <a:lnTo>
                    <a:pt x="1108" y="22"/>
                  </a:lnTo>
                  <a:lnTo>
                    <a:pt x="1108" y="22"/>
                  </a:lnTo>
                  <a:lnTo>
                    <a:pt x="1097" y="22"/>
                  </a:lnTo>
                  <a:lnTo>
                    <a:pt x="1093" y="22"/>
                  </a:lnTo>
                  <a:lnTo>
                    <a:pt x="1086" y="22"/>
                  </a:lnTo>
                  <a:lnTo>
                    <a:pt x="1078" y="19"/>
                  </a:lnTo>
                  <a:lnTo>
                    <a:pt x="1078" y="19"/>
                  </a:lnTo>
                  <a:lnTo>
                    <a:pt x="1086" y="17"/>
                  </a:lnTo>
                  <a:lnTo>
                    <a:pt x="1093" y="15"/>
                  </a:lnTo>
                  <a:lnTo>
                    <a:pt x="1093" y="15"/>
                  </a:lnTo>
                  <a:lnTo>
                    <a:pt x="1097" y="15"/>
                  </a:lnTo>
                  <a:lnTo>
                    <a:pt x="1097" y="13"/>
                  </a:lnTo>
                  <a:lnTo>
                    <a:pt x="1099" y="11"/>
                  </a:lnTo>
                  <a:lnTo>
                    <a:pt x="1095" y="5"/>
                  </a:lnTo>
                  <a:lnTo>
                    <a:pt x="1095" y="5"/>
                  </a:lnTo>
                  <a:lnTo>
                    <a:pt x="1095" y="5"/>
                  </a:lnTo>
                  <a:lnTo>
                    <a:pt x="1093" y="3"/>
                  </a:lnTo>
                  <a:lnTo>
                    <a:pt x="1091" y="3"/>
                  </a:lnTo>
                  <a:lnTo>
                    <a:pt x="1091" y="3"/>
                  </a:lnTo>
                  <a:lnTo>
                    <a:pt x="1088" y="3"/>
                  </a:lnTo>
                  <a:lnTo>
                    <a:pt x="1088" y="3"/>
                  </a:lnTo>
                  <a:lnTo>
                    <a:pt x="1082" y="2"/>
                  </a:lnTo>
                  <a:lnTo>
                    <a:pt x="1076" y="2"/>
                  </a:lnTo>
                  <a:lnTo>
                    <a:pt x="1076" y="2"/>
                  </a:lnTo>
                  <a:lnTo>
                    <a:pt x="1074" y="2"/>
                  </a:lnTo>
                  <a:lnTo>
                    <a:pt x="1072" y="0"/>
                  </a:lnTo>
                  <a:lnTo>
                    <a:pt x="1071" y="0"/>
                  </a:lnTo>
                  <a:lnTo>
                    <a:pt x="1071" y="0"/>
                  </a:lnTo>
                  <a:lnTo>
                    <a:pt x="1071" y="0"/>
                  </a:lnTo>
                  <a:lnTo>
                    <a:pt x="1065" y="2"/>
                  </a:lnTo>
                  <a:lnTo>
                    <a:pt x="1061" y="2"/>
                  </a:lnTo>
                  <a:lnTo>
                    <a:pt x="1061" y="2"/>
                  </a:lnTo>
                  <a:lnTo>
                    <a:pt x="1053" y="2"/>
                  </a:lnTo>
                  <a:lnTo>
                    <a:pt x="1052" y="3"/>
                  </a:lnTo>
                  <a:lnTo>
                    <a:pt x="1048" y="3"/>
                  </a:lnTo>
                  <a:lnTo>
                    <a:pt x="1048" y="3"/>
                  </a:lnTo>
                  <a:lnTo>
                    <a:pt x="1044" y="11"/>
                  </a:lnTo>
                  <a:lnTo>
                    <a:pt x="1044" y="11"/>
                  </a:lnTo>
                  <a:lnTo>
                    <a:pt x="1038" y="17"/>
                  </a:lnTo>
                  <a:lnTo>
                    <a:pt x="1038" y="17"/>
                  </a:lnTo>
                  <a:lnTo>
                    <a:pt x="1033" y="22"/>
                  </a:lnTo>
                  <a:lnTo>
                    <a:pt x="1029" y="24"/>
                  </a:lnTo>
                  <a:lnTo>
                    <a:pt x="1027" y="26"/>
                  </a:lnTo>
                  <a:lnTo>
                    <a:pt x="1027" y="26"/>
                  </a:lnTo>
                  <a:lnTo>
                    <a:pt x="1031" y="28"/>
                  </a:lnTo>
                  <a:lnTo>
                    <a:pt x="1033" y="30"/>
                  </a:lnTo>
                  <a:lnTo>
                    <a:pt x="1033" y="30"/>
                  </a:lnTo>
                  <a:lnTo>
                    <a:pt x="1033" y="32"/>
                  </a:lnTo>
                  <a:lnTo>
                    <a:pt x="1033" y="32"/>
                  </a:lnTo>
                  <a:lnTo>
                    <a:pt x="1031" y="34"/>
                  </a:lnTo>
                  <a:lnTo>
                    <a:pt x="1033" y="37"/>
                  </a:lnTo>
                  <a:lnTo>
                    <a:pt x="1033" y="41"/>
                  </a:lnTo>
                  <a:lnTo>
                    <a:pt x="1033" y="41"/>
                  </a:lnTo>
                  <a:lnTo>
                    <a:pt x="1027" y="41"/>
                  </a:lnTo>
                  <a:lnTo>
                    <a:pt x="1027" y="41"/>
                  </a:lnTo>
                  <a:lnTo>
                    <a:pt x="1023" y="41"/>
                  </a:lnTo>
                  <a:lnTo>
                    <a:pt x="1018" y="41"/>
                  </a:lnTo>
                  <a:lnTo>
                    <a:pt x="1018" y="41"/>
                  </a:lnTo>
                  <a:lnTo>
                    <a:pt x="1010" y="41"/>
                  </a:lnTo>
                  <a:lnTo>
                    <a:pt x="1010" y="41"/>
                  </a:lnTo>
                  <a:lnTo>
                    <a:pt x="1002" y="41"/>
                  </a:lnTo>
                  <a:lnTo>
                    <a:pt x="1001" y="41"/>
                  </a:lnTo>
                  <a:lnTo>
                    <a:pt x="1004" y="49"/>
                  </a:lnTo>
                  <a:lnTo>
                    <a:pt x="1004" y="49"/>
                  </a:lnTo>
                  <a:lnTo>
                    <a:pt x="1006" y="49"/>
                  </a:lnTo>
                  <a:lnTo>
                    <a:pt x="1006" y="51"/>
                  </a:lnTo>
                  <a:lnTo>
                    <a:pt x="1010" y="51"/>
                  </a:lnTo>
                  <a:lnTo>
                    <a:pt x="1010" y="51"/>
                  </a:lnTo>
                  <a:lnTo>
                    <a:pt x="1012" y="53"/>
                  </a:lnTo>
                  <a:lnTo>
                    <a:pt x="1014" y="54"/>
                  </a:lnTo>
                  <a:lnTo>
                    <a:pt x="1016" y="54"/>
                  </a:lnTo>
                  <a:lnTo>
                    <a:pt x="1012" y="54"/>
                  </a:lnTo>
                  <a:lnTo>
                    <a:pt x="1012" y="54"/>
                  </a:lnTo>
                  <a:lnTo>
                    <a:pt x="1008" y="54"/>
                  </a:lnTo>
                  <a:lnTo>
                    <a:pt x="1004" y="54"/>
                  </a:lnTo>
                  <a:lnTo>
                    <a:pt x="999" y="53"/>
                  </a:lnTo>
                  <a:lnTo>
                    <a:pt x="999" y="53"/>
                  </a:lnTo>
                  <a:lnTo>
                    <a:pt x="985" y="53"/>
                  </a:lnTo>
                  <a:lnTo>
                    <a:pt x="985" y="53"/>
                  </a:lnTo>
                  <a:lnTo>
                    <a:pt x="987" y="53"/>
                  </a:lnTo>
                  <a:lnTo>
                    <a:pt x="987" y="56"/>
                  </a:lnTo>
                  <a:lnTo>
                    <a:pt x="987" y="56"/>
                  </a:lnTo>
                  <a:lnTo>
                    <a:pt x="985" y="58"/>
                  </a:lnTo>
                  <a:lnTo>
                    <a:pt x="982" y="58"/>
                  </a:lnTo>
                  <a:lnTo>
                    <a:pt x="980" y="60"/>
                  </a:lnTo>
                  <a:lnTo>
                    <a:pt x="980" y="60"/>
                  </a:lnTo>
                  <a:lnTo>
                    <a:pt x="974" y="60"/>
                  </a:lnTo>
                  <a:lnTo>
                    <a:pt x="970" y="60"/>
                  </a:lnTo>
                  <a:lnTo>
                    <a:pt x="970" y="60"/>
                  </a:lnTo>
                  <a:lnTo>
                    <a:pt x="968" y="60"/>
                  </a:lnTo>
                  <a:lnTo>
                    <a:pt x="968" y="60"/>
                  </a:lnTo>
                  <a:lnTo>
                    <a:pt x="968" y="58"/>
                  </a:lnTo>
                  <a:lnTo>
                    <a:pt x="968" y="58"/>
                  </a:lnTo>
                  <a:lnTo>
                    <a:pt x="972" y="56"/>
                  </a:lnTo>
                  <a:lnTo>
                    <a:pt x="972" y="54"/>
                  </a:lnTo>
                  <a:lnTo>
                    <a:pt x="972" y="54"/>
                  </a:lnTo>
                  <a:lnTo>
                    <a:pt x="967" y="53"/>
                  </a:lnTo>
                  <a:lnTo>
                    <a:pt x="967" y="53"/>
                  </a:lnTo>
                  <a:lnTo>
                    <a:pt x="953" y="53"/>
                  </a:lnTo>
                  <a:lnTo>
                    <a:pt x="951" y="53"/>
                  </a:lnTo>
                  <a:lnTo>
                    <a:pt x="940" y="53"/>
                  </a:lnTo>
                  <a:lnTo>
                    <a:pt x="940" y="53"/>
                  </a:lnTo>
                  <a:lnTo>
                    <a:pt x="936" y="53"/>
                  </a:lnTo>
                  <a:lnTo>
                    <a:pt x="934" y="53"/>
                  </a:lnTo>
                  <a:lnTo>
                    <a:pt x="932" y="54"/>
                  </a:lnTo>
                  <a:lnTo>
                    <a:pt x="932" y="54"/>
                  </a:lnTo>
                  <a:lnTo>
                    <a:pt x="929" y="56"/>
                  </a:lnTo>
                  <a:lnTo>
                    <a:pt x="927" y="58"/>
                  </a:lnTo>
                  <a:lnTo>
                    <a:pt x="925" y="58"/>
                  </a:lnTo>
                  <a:lnTo>
                    <a:pt x="927" y="58"/>
                  </a:lnTo>
                  <a:lnTo>
                    <a:pt x="927" y="58"/>
                  </a:lnTo>
                  <a:lnTo>
                    <a:pt x="931" y="60"/>
                  </a:lnTo>
                  <a:lnTo>
                    <a:pt x="934" y="62"/>
                  </a:lnTo>
                  <a:lnTo>
                    <a:pt x="934" y="62"/>
                  </a:lnTo>
                  <a:lnTo>
                    <a:pt x="931" y="64"/>
                  </a:lnTo>
                  <a:lnTo>
                    <a:pt x="927" y="64"/>
                  </a:lnTo>
                  <a:lnTo>
                    <a:pt x="923" y="64"/>
                  </a:lnTo>
                  <a:lnTo>
                    <a:pt x="923" y="64"/>
                  </a:lnTo>
                  <a:lnTo>
                    <a:pt x="915" y="66"/>
                  </a:lnTo>
                  <a:lnTo>
                    <a:pt x="914" y="66"/>
                  </a:lnTo>
                  <a:lnTo>
                    <a:pt x="912" y="66"/>
                  </a:lnTo>
                  <a:lnTo>
                    <a:pt x="912" y="66"/>
                  </a:lnTo>
                  <a:lnTo>
                    <a:pt x="910" y="68"/>
                  </a:lnTo>
                  <a:lnTo>
                    <a:pt x="906" y="70"/>
                  </a:lnTo>
                  <a:lnTo>
                    <a:pt x="906" y="70"/>
                  </a:lnTo>
                  <a:lnTo>
                    <a:pt x="898" y="70"/>
                  </a:lnTo>
                  <a:lnTo>
                    <a:pt x="893" y="72"/>
                  </a:lnTo>
                  <a:lnTo>
                    <a:pt x="893" y="72"/>
                  </a:lnTo>
                  <a:lnTo>
                    <a:pt x="889" y="72"/>
                  </a:lnTo>
                  <a:lnTo>
                    <a:pt x="887" y="72"/>
                  </a:lnTo>
                  <a:lnTo>
                    <a:pt x="885" y="73"/>
                  </a:lnTo>
                  <a:lnTo>
                    <a:pt x="885" y="73"/>
                  </a:lnTo>
                  <a:lnTo>
                    <a:pt x="881" y="77"/>
                  </a:lnTo>
                  <a:lnTo>
                    <a:pt x="878" y="79"/>
                  </a:lnTo>
                  <a:lnTo>
                    <a:pt x="872" y="79"/>
                  </a:lnTo>
                  <a:lnTo>
                    <a:pt x="872" y="79"/>
                  </a:lnTo>
                  <a:lnTo>
                    <a:pt x="870" y="81"/>
                  </a:lnTo>
                  <a:lnTo>
                    <a:pt x="866" y="83"/>
                  </a:lnTo>
                  <a:lnTo>
                    <a:pt x="866" y="83"/>
                  </a:lnTo>
                  <a:lnTo>
                    <a:pt x="864" y="87"/>
                  </a:lnTo>
                  <a:lnTo>
                    <a:pt x="862" y="89"/>
                  </a:lnTo>
                  <a:lnTo>
                    <a:pt x="861" y="89"/>
                  </a:lnTo>
                  <a:lnTo>
                    <a:pt x="861" y="89"/>
                  </a:lnTo>
                  <a:lnTo>
                    <a:pt x="851" y="89"/>
                  </a:lnTo>
                  <a:lnTo>
                    <a:pt x="851" y="89"/>
                  </a:lnTo>
                  <a:lnTo>
                    <a:pt x="853" y="90"/>
                  </a:lnTo>
                  <a:lnTo>
                    <a:pt x="851" y="92"/>
                  </a:lnTo>
                  <a:lnTo>
                    <a:pt x="849" y="92"/>
                  </a:lnTo>
                  <a:lnTo>
                    <a:pt x="849" y="92"/>
                  </a:lnTo>
                  <a:lnTo>
                    <a:pt x="844" y="92"/>
                  </a:lnTo>
                  <a:lnTo>
                    <a:pt x="842" y="94"/>
                  </a:lnTo>
                  <a:lnTo>
                    <a:pt x="840" y="94"/>
                  </a:lnTo>
                  <a:lnTo>
                    <a:pt x="840" y="94"/>
                  </a:lnTo>
                  <a:lnTo>
                    <a:pt x="840" y="96"/>
                  </a:lnTo>
                  <a:lnTo>
                    <a:pt x="838" y="100"/>
                  </a:lnTo>
                  <a:lnTo>
                    <a:pt x="838" y="104"/>
                  </a:lnTo>
                  <a:lnTo>
                    <a:pt x="838" y="104"/>
                  </a:lnTo>
                  <a:lnTo>
                    <a:pt x="840" y="104"/>
                  </a:lnTo>
                  <a:lnTo>
                    <a:pt x="842" y="104"/>
                  </a:lnTo>
                  <a:lnTo>
                    <a:pt x="840" y="106"/>
                  </a:lnTo>
                  <a:lnTo>
                    <a:pt x="840" y="106"/>
                  </a:lnTo>
                  <a:lnTo>
                    <a:pt x="840" y="107"/>
                  </a:lnTo>
                  <a:lnTo>
                    <a:pt x="840" y="109"/>
                  </a:lnTo>
                  <a:lnTo>
                    <a:pt x="840" y="111"/>
                  </a:lnTo>
                  <a:lnTo>
                    <a:pt x="853" y="121"/>
                  </a:lnTo>
                  <a:lnTo>
                    <a:pt x="853" y="126"/>
                  </a:lnTo>
                  <a:lnTo>
                    <a:pt x="853" y="126"/>
                  </a:lnTo>
                  <a:lnTo>
                    <a:pt x="842" y="128"/>
                  </a:lnTo>
                  <a:lnTo>
                    <a:pt x="842" y="128"/>
                  </a:lnTo>
                  <a:lnTo>
                    <a:pt x="840" y="126"/>
                  </a:lnTo>
                  <a:lnTo>
                    <a:pt x="840" y="126"/>
                  </a:lnTo>
                  <a:lnTo>
                    <a:pt x="838" y="126"/>
                  </a:lnTo>
                  <a:lnTo>
                    <a:pt x="834" y="126"/>
                  </a:lnTo>
                  <a:lnTo>
                    <a:pt x="834" y="126"/>
                  </a:lnTo>
                  <a:lnTo>
                    <a:pt x="828" y="128"/>
                  </a:lnTo>
                  <a:lnTo>
                    <a:pt x="825" y="128"/>
                  </a:lnTo>
                  <a:lnTo>
                    <a:pt x="825" y="128"/>
                  </a:lnTo>
                  <a:lnTo>
                    <a:pt x="815" y="128"/>
                  </a:lnTo>
                  <a:lnTo>
                    <a:pt x="810" y="128"/>
                  </a:lnTo>
                  <a:lnTo>
                    <a:pt x="810" y="128"/>
                  </a:lnTo>
                  <a:lnTo>
                    <a:pt x="806" y="128"/>
                  </a:lnTo>
                  <a:lnTo>
                    <a:pt x="806" y="128"/>
                  </a:lnTo>
                  <a:lnTo>
                    <a:pt x="806" y="130"/>
                  </a:lnTo>
                  <a:lnTo>
                    <a:pt x="800" y="132"/>
                  </a:lnTo>
                  <a:lnTo>
                    <a:pt x="794" y="132"/>
                  </a:lnTo>
                  <a:lnTo>
                    <a:pt x="794" y="132"/>
                  </a:lnTo>
                  <a:lnTo>
                    <a:pt x="787" y="132"/>
                  </a:lnTo>
                  <a:lnTo>
                    <a:pt x="787" y="132"/>
                  </a:lnTo>
                  <a:lnTo>
                    <a:pt x="781" y="132"/>
                  </a:lnTo>
                  <a:lnTo>
                    <a:pt x="781" y="132"/>
                  </a:lnTo>
                  <a:lnTo>
                    <a:pt x="777" y="134"/>
                  </a:lnTo>
                  <a:lnTo>
                    <a:pt x="775" y="134"/>
                  </a:lnTo>
                  <a:lnTo>
                    <a:pt x="766" y="134"/>
                  </a:lnTo>
                  <a:lnTo>
                    <a:pt x="760" y="147"/>
                  </a:lnTo>
                  <a:lnTo>
                    <a:pt x="760" y="147"/>
                  </a:lnTo>
                  <a:lnTo>
                    <a:pt x="760" y="149"/>
                  </a:lnTo>
                  <a:lnTo>
                    <a:pt x="760" y="151"/>
                  </a:lnTo>
                  <a:lnTo>
                    <a:pt x="760" y="153"/>
                  </a:lnTo>
                  <a:lnTo>
                    <a:pt x="760" y="153"/>
                  </a:lnTo>
                  <a:lnTo>
                    <a:pt x="762" y="155"/>
                  </a:lnTo>
                  <a:lnTo>
                    <a:pt x="764" y="157"/>
                  </a:lnTo>
                  <a:lnTo>
                    <a:pt x="764" y="157"/>
                  </a:lnTo>
                  <a:lnTo>
                    <a:pt x="764" y="157"/>
                  </a:lnTo>
                  <a:lnTo>
                    <a:pt x="764" y="168"/>
                  </a:lnTo>
                  <a:lnTo>
                    <a:pt x="764" y="168"/>
                  </a:lnTo>
                  <a:lnTo>
                    <a:pt x="764" y="170"/>
                  </a:lnTo>
                  <a:lnTo>
                    <a:pt x="766" y="172"/>
                  </a:lnTo>
                  <a:lnTo>
                    <a:pt x="768" y="172"/>
                  </a:lnTo>
                  <a:lnTo>
                    <a:pt x="768" y="172"/>
                  </a:lnTo>
                  <a:lnTo>
                    <a:pt x="768" y="172"/>
                  </a:lnTo>
                  <a:lnTo>
                    <a:pt x="768" y="170"/>
                  </a:lnTo>
                  <a:lnTo>
                    <a:pt x="770" y="170"/>
                  </a:lnTo>
                  <a:lnTo>
                    <a:pt x="774" y="172"/>
                  </a:lnTo>
                  <a:lnTo>
                    <a:pt x="774" y="172"/>
                  </a:lnTo>
                  <a:lnTo>
                    <a:pt x="775" y="176"/>
                  </a:lnTo>
                  <a:lnTo>
                    <a:pt x="779" y="176"/>
                  </a:lnTo>
                  <a:lnTo>
                    <a:pt x="783" y="176"/>
                  </a:lnTo>
                  <a:lnTo>
                    <a:pt x="789" y="183"/>
                  </a:lnTo>
                  <a:lnTo>
                    <a:pt x="791" y="189"/>
                  </a:lnTo>
                  <a:lnTo>
                    <a:pt x="791" y="189"/>
                  </a:lnTo>
                  <a:lnTo>
                    <a:pt x="791" y="191"/>
                  </a:lnTo>
                  <a:lnTo>
                    <a:pt x="793" y="191"/>
                  </a:lnTo>
                  <a:lnTo>
                    <a:pt x="791" y="193"/>
                  </a:lnTo>
                  <a:lnTo>
                    <a:pt x="791" y="193"/>
                  </a:lnTo>
                  <a:lnTo>
                    <a:pt x="781" y="191"/>
                  </a:lnTo>
                  <a:lnTo>
                    <a:pt x="775" y="191"/>
                  </a:lnTo>
                  <a:lnTo>
                    <a:pt x="768" y="185"/>
                  </a:lnTo>
                  <a:lnTo>
                    <a:pt x="768" y="185"/>
                  </a:lnTo>
                  <a:lnTo>
                    <a:pt x="762" y="183"/>
                  </a:lnTo>
                  <a:lnTo>
                    <a:pt x="758" y="181"/>
                  </a:lnTo>
                  <a:lnTo>
                    <a:pt x="757" y="179"/>
                  </a:lnTo>
                  <a:lnTo>
                    <a:pt x="757" y="179"/>
                  </a:lnTo>
                  <a:lnTo>
                    <a:pt x="753" y="176"/>
                  </a:lnTo>
                  <a:lnTo>
                    <a:pt x="749" y="174"/>
                  </a:lnTo>
                  <a:lnTo>
                    <a:pt x="747" y="172"/>
                  </a:lnTo>
                  <a:lnTo>
                    <a:pt x="741" y="172"/>
                  </a:lnTo>
                  <a:lnTo>
                    <a:pt x="741" y="172"/>
                  </a:lnTo>
                  <a:lnTo>
                    <a:pt x="736" y="172"/>
                  </a:lnTo>
                  <a:lnTo>
                    <a:pt x="734" y="172"/>
                  </a:lnTo>
                  <a:lnTo>
                    <a:pt x="734" y="172"/>
                  </a:lnTo>
                  <a:lnTo>
                    <a:pt x="734" y="170"/>
                  </a:lnTo>
                  <a:lnTo>
                    <a:pt x="734" y="170"/>
                  </a:lnTo>
                  <a:lnTo>
                    <a:pt x="732" y="170"/>
                  </a:lnTo>
                  <a:lnTo>
                    <a:pt x="728" y="168"/>
                  </a:lnTo>
                  <a:lnTo>
                    <a:pt x="728" y="168"/>
                  </a:lnTo>
                  <a:lnTo>
                    <a:pt x="721" y="164"/>
                  </a:lnTo>
                  <a:lnTo>
                    <a:pt x="715" y="164"/>
                  </a:lnTo>
                  <a:lnTo>
                    <a:pt x="709" y="170"/>
                  </a:lnTo>
                  <a:lnTo>
                    <a:pt x="709" y="170"/>
                  </a:lnTo>
                  <a:lnTo>
                    <a:pt x="709" y="174"/>
                  </a:lnTo>
                  <a:lnTo>
                    <a:pt x="709" y="176"/>
                  </a:lnTo>
                  <a:lnTo>
                    <a:pt x="711" y="176"/>
                  </a:lnTo>
                  <a:lnTo>
                    <a:pt x="713" y="176"/>
                  </a:lnTo>
                  <a:lnTo>
                    <a:pt x="713" y="176"/>
                  </a:lnTo>
                  <a:lnTo>
                    <a:pt x="713" y="177"/>
                  </a:lnTo>
                  <a:lnTo>
                    <a:pt x="715" y="177"/>
                  </a:lnTo>
                  <a:lnTo>
                    <a:pt x="715" y="179"/>
                  </a:lnTo>
                  <a:lnTo>
                    <a:pt x="719" y="179"/>
                  </a:lnTo>
                  <a:lnTo>
                    <a:pt x="719" y="179"/>
                  </a:lnTo>
                  <a:lnTo>
                    <a:pt x="723" y="179"/>
                  </a:lnTo>
                  <a:lnTo>
                    <a:pt x="724" y="177"/>
                  </a:lnTo>
                  <a:lnTo>
                    <a:pt x="724" y="177"/>
                  </a:lnTo>
                  <a:lnTo>
                    <a:pt x="724" y="179"/>
                  </a:lnTo>
                  <a:lnTo>
                    <a:pt x="724" y="179"/>
                  </a:lnTo>
                  <a:lnTo>
                    <a:pt x="726" y="181"/>
                  </a:lnTo>
                  <a:lnTo>
                    <a:pt x="726" y="185"/>
                  </a:lnTo>
                  <a:lnTo>
                    <a:pt x="728" y="185"/>
                  </a:lnTo>
                  <a:lnTo>
                    <a:pt x="728" y="185"/>
                  </a:lnTo>
                  <a:lnTo>
                    <a:pt x="724" y="185"/>
                  </a:lnTo>
                  <a:lnTo>
                    <a:pt x="724" y="185"/>
                  </a:lnTo>
                  <a:lnTo>
                    <a:pt x="715" y="185"/>
                  </a:lnTo>
                  <a:lnTo>
                    <a:pt x="715" y="185"/>
                  </a:lnTo>
                  <a:lnTo>
                    <a:pt x="711" y="185"/>
                  </a:lnTo>
                  <a:lnTo>
                    <a:pt x="709" y="185"/>
                  </a:lnTo>
                  <a:lnTo>
                    <a:pt x="707" y="183"/>
                  </a:lnTo>
                  <a:lnTo>
                    <a:pt x="706" y="183"/>
                  </a:lnTo>
                  <a:lnTo>
                    <a:pt x="706" y="183"/>
                  </a:lnTo>
                  <a:lnTo>
                    <a:pt x="700" y="181"/>
                  </a:lnTo>
                  <a:lnTo>
                    <a:pt x="698" y="183"/>
                  </a:lnTo>
                  <a:lnTo>
                    <a:pt x="700" y="185"/>
                  </a:lnTo>
                  <a:lnTo>
                    <a:pt x="700" y="185"/>
                  </a:lnTo>
                  <a:lnTo>
                    <a:pt x="702" y="189"/>
                  </a:lnTo>
                  <a:lnTo>
                    <a:pt x="706" y="193"/>
                  </a:lnTo>
                  <a:lnTo>
                    <a:pt x="709" y="198"/>
                  </a:lnTo>
                  <a:lnTo>
                    <a:pt x="709" y="198"/>
                  </a:lnTo>
                  <a:lnTo>
                    <a:pt x="715" y="200"/>
                  </a:lnTo>
                  <a:lnTo>
                    <a:pt x="717" y="202"/>
                  </a:lnTo>
                  <a:lnTo>
                    <a:pt x="721" y="202"/>
                  </a:lnTo>
                  <a:lnTo>
                    <a:pt x="721" y="202"/>
                  </a:lnTo>
                  <a:lnTo>
                    <a:pt x="723" y="202"/>
                  </a:lnTo>
                  <a:lnTo>
                    <a:pt x="724" y="202"/>
                  </a:lnTo>
                  <a:lnTo>
                    <a:pt x="724" y="202"/>
                  </a:lnTo>
                  <a:lnTo>
                    <a:pt x="726" y="202"/>
                  </a:lnTo>
                  <a:lnTo>
                    <a:pt x="726" y="202"/>
                  </a:lnTo>
                  <a:lnTo>
                    <a:pt x="734" y="210"/>
                  </a:lnTo>
                  <a:lnTo>
                    <a:pt x="740" y="215"/>
                  </a:lnTo>
                  <a:lnTo>
                    <a:pt x="740" y="215"/>
                  </a:lnTo>
                  <a:lnTo>
                    <a:pt x="732" y="215"/>
                  </a:lnTo>
                  <a:lnTo>
                    <a:pt x="732" y="215"/>
                  </a:lnTo>
                  <a:lnTo>
                    <a:pt x="730" y="213"/>
                  </a:lnTo>
                  <a:lnTo>
                    <a:pt x="728" y="213"/>
                  </a:lnTo>
                  <a:lnTo>
                    <a:pt x="728" y="211"/>
                  </a:lnTo>
                  <a:lnTo>
                    <a:pt x="724" y="211"/>
                  </a:lnTo>
                  <a:lnTo>
                    <a:pt x="724" y="211"/>
                  </a:lnTo>
                  <a:lnTo>
                    <a:pt x="719" y="210"/>
                  </a:lnTo>
                  <a:lnTo>
                    <a:pt x="715" y="210"/>
                  </a:lnTo>
                  <a:lnTo>
                    <a:pt x="709" y="206"/>
                  </a:lnTo>
                  <a:lnTo>
                    <a:pt x="709" y="206"/>
                  </a:lnTo>
                  <a:lnTo>
                    <a:pt x="698" y="206"/>
                  </a:lnTo>
                  <a:lnTo>
                    <a:pt x="698" y="206"/>
                  </a:lnTo>
                  <a:lnTo>
                    <a:pt x="694" y="206"/>
                  </a:lnTo>
                  <a:lnTo>
                    <a:pt x="692" y="206"/>
                  </a:lnTo>
                  <a:lnTo>
                    <a:pt x="688" y="204"/>
                  </a:lnTo>
                  <a:lnTo>
                    <a:pt x="688" y="204"/>
                  </a:lnTo>
                  <a:lnTo>
                    <a:pt x="690" y="200"/>
                  </a:lnTo>
                  <a:lnTo>
                    <a:pt x="690" y="198"/>
                  </a:lnTo>
                  <a:lnTo>
                    <a:pt x="688" y="194"/>
                  </a:lnTo>
                  <a:lnTo>
                    <a:pt x="688" y="194"/>
                  </a:lnTo>
                  <a:lnTo>
                    <a:pt x="688" y="193"/>
                  </a:lnTo>
                  <a:lnTo>
                    <a:pt x="687" y="189"/>
                  </a:lnTo>
                  <a:lnTo>
                    <a:pt x="687" y="185"/>
                  </a:lnTo>
                  <a:lnTo>
                    <a:pt x="687" y="185"/>
                  </a:lnTo>
                  <a:lnTo>
                    <a:pt x="688" y="185"/>
                  </a:lnTo>
                  <a:lnTo>
                    <a:pt x="690" y="181"/>
                  </a:lnTo>
                  <a:lnTo>
                    <a:pt x="692" y="177"/>
                  </a:lnTo>
                  <a:lnTo>
                    <a:pt x="692" y="177"/>
                  </a:lnTo>
                  <a:lnTo>
                    <a:pt x="692" y="168"/>
                  </a:lnTo>
                  <a:lnTo>
                    <a:pt x="687" y="155"/>
                  </a:lnTo>
                  <a:lnTo>
                    <a:pt x="683" y="157"/>
                  </a:lnTo>
                  <a:lnTo>
                    <a:pt x="683" y="157"/>
                  </a:lnTo>
                  <a:lnTo>
                    <a:pt x="681" y="159"/>
                  </a:lnTo>
                  <a:lnTo>
                    <a:pt x="679" y="160"/>
                  </a:lnTo>
                  <a:lnTo>
                    <a:pt x="679" y="162"/>
                  </a:lnTo>
                  <a:lnTo>
                    <a:pt x="681" y="162"/>
                  </a:lnTo>
                  <a:lnTo>
                    <a:pt x="681" y="162"/>
                  </a:lnTo>
                  <a:lnTo>
                    <a:pt x="683" y="164"/>
                  </a:lnTo>
                  <a:lnTo>
                    <a:pt x="683" y="168"/>
                  </a:lnTo>
                  <a:lnTo>
                    <a:pt x="683" y="172"/>
                  </a:lnTo>
                  <a:lnTo>
                    <a:pt x="683" y="172"/>
                  </a:lnTo>
                  <a:lnTo>
                    <a:pt x="683" y="177"/>
                  </a:lnTo>
                  <a:lnTo>
                    <a:pt x="683" y="179"/>
                  </a:lnTo>
                  <a:lnTo>
                    <a:pt x="681" y="181"/>
                  </a:lnTo>
                  <a:lnTo>
                    <a:pt x="679" y="181"/>
                  </a:lnTo>
                  <a:lnTo>
                    <a:pt x="679" y="181"/>
                  </a:lnTo>
                  <a:lnTo>
                    <a:pt x="677" y="181"/>
                  </a:lnTo>
                  <a:lnTo>
                    <a:pt x="677" y="181"/>
                  </a:lnTo>
                  <a:lnTo>
                    <a:pt x="677" y="183"/>
                  </a:lnTo>
                  <a:lnTo>
                    <a:pt x="673" y="183"/>
                  </a:lnTo>
                  <a:lnTo>
                    <a:pt x="673" y="183"/>
                  </a:lnTo>
                  <a:lnTo>
                    <a:pt x="668" y="183"/>
                  </a:lnTo>
                  <a:lnTo>
                    <a:pt x="664" y="185"/>
                  </a:lnTo>
                  <a:lnTo>
                    <a:pt x="664" y="189"/>
                  </a:lnTo>
                  <a:lnTo>
                    <a:pt x="664" y="189"/>
                  </a:lnTo>
                  <a:lnTo>
                    <a:pt x="664" y="191"/>
                  </a:lnTo>
                  <a:lnTo>
                    <a:pt x="662" y="196"/>
                  </a:lnTo>
                  <a:lnTo>
                    <a:pt x="658" y="200"/>
                  </a:lnTo>
                  <a:lnTo>
                    <a:pt x="658" y="200"/>
                  </a:lnTo>
                  <a:lnTo>
                    <a:pt x="670" y="213"/>
                  </a:lnTo>
                  <a:lnTo>
                    <a:pt x="670" y="213"/>
                  </a:lnTo>
                  <a:lnTo>
                    <a:pt x="671" y="217"/>
                  </a:lnTo>
                  <a:lnTo>
                    <a:pt x="673" y="223"/>
                  </a:lnTo>
                  <a:lnTo>
                    <a:pt x="673" y="227"/>
                  </a:lnTo>
                  <a:lnTo>
                    <a:pt x="668" y="238"/>
                  </a:lnTo>
                  <a:lnTo>
                    <a:pt x="668" y="238"/>
                  </a:lnTo>
                  <a:lnTo>
                    <a:pt x="666" y="247"/>
                  </a:lnTo>
                  <a:lnTo>
                    <a:pt x="666" y="247"/>
                  </a:lnTo>
                  <a:lnTo>
                    <a:pt x="668" y="257"/>
                  </a:lnTo>
                  <a:lnTo>
                    <a:pt x="668" y="264"/>
                  </a:lnTo>
                  <a:lnTo>
                    <a:pt x="671" y="270"/>
                  </a:lnTo>
                  <a:lnTo>
                    <a:pt x="671" y="270"/>
                  </a:lnTo>
                  <a:lnTo>
                    <a:pt x="675" y="272"/>
                  </a:lnTo>
                  <a:lnTo>
                    <a:pt x="679" y="272"/>
                  </a:lnTo>
                  <a:lnTo>
                    <a:pt x="683" y="270"/>
                  </a:lnTo>
                  <a:lnTo>
                    <a:pt x="683" y="270"/>
                  </a:lnTo>
                  <a:lnTo>
                    <a:pt x="683" y="270"/>
                  </a:lnTo>
                  <a:lnTo>
                    <a:pt x="687" y="266"/>
                  </a:lnTo>
                  <a:lnTo>
                    <a:pt x="688" y="264"/>
                  </a:lnTo>
                  <a:lnTo>
                    <a:pt x="690" y="264"/>
                  </a:lnTo>
                  <a:lnTo>
                    <a:pt x="690" y="264"/>
                  </a:lnTo>
                  <a:lnTo>
                    <a:pt x="700" y="264"/>
                  </a:lnTo>
                  <a:lnTo>
                    <a:pt x="706" y="268"/>
                  </a:lnTo>
                  <a:lnTo>
                    <a:pt x="706" y="268"/>
                  </a:lnTo>
                  <a:lnTo>
                    <a:pt x="709" y="268"/>
                  </a:lnTo>
                  <a:lnTo>
                    <a:pt x="713" y="270"/>
                  </a:lnTo>
                  <a:lnTo>
                    <a:pt x="715" y="272"/>
                  </a:lnTo>
                  <a:lnTo>
                    <a:pt x="715" y="272"/>
                  </a:lnTo>
                  <a:lnTo>
                    <a:pt x="717" y="272"/>
                  </a:lnTo>
                  <a:lnTo>
                    <a:pt x="719" y="272"/>
                  </a:lnTo>
                  <a:lnTo>
                    <a:pt x="721" y="274"/>
                  </a:lnTo>
                  <a:lnTo>
                    <a:pt x="723" y="276"/>
                  </a:lnTo>
                  <a:lnTo>
                    <a:pt x="723" y="276"/>
                  </a:lnTo>
                  <a:lnTo>
                    <a:pt x="721" y="283"/>
                  </a:lnTo>
                  <a:lnTo>
                    <a:pt x="721" y="285"/>
                  </a:lnTo>
                  <a:lnTo>
                    <a:pt x="723" y="289"/>
                  </a:lnTo>
                  <a:lnTo>
                    <a:pt x="723" y="289"/>
                  </a:lnTo>
                  <a:lnTo>
                    <a:pt x="723" y="291"/>
                  </a:lnTo>
                  <a:lnTo>
                    <a:pt x="723" y="293"/>
                  </a:lnTo>
                  <a:lnTo>
                    <a:pt x="721" y="297"/>
                  </a:lnTo>
                  <a:lnTo>
                    <a:pt x="719" y="304"/>
                  </a:lnTo>
                  <a:lnTo>
                    <a:pt x="724" y="308"/>
                  </a:lnTo>
                  <a:lnTo>
                    <a:pt x="736" y="310"/>
                  </a:lnTo>
                  <a:lnTo>
                    <a:pt x="721" y="314"/>
                  </a:lnTo>
                  <a:lnTo>
                    <a:pt x="717" y="310"/>
                  </a:lnTo>
                  <a:lnTo>
                    <a:pt x="717" y="310"/>
                  </a:lnTo>
                  <a:lnTo>
                    <a:pt x="715" y="306"/>
                  </a:lnTo>
                  <a:lnTo>
                    <a:pt x="715" y="302"/>
                  </a:lnTo>
                  <a:lnTo>
                    <a:pt x="715" y="300"/>
                  </a:lnTo>
                  <a:lnTo>
                    <a:pt x="715" y="300"/>
                  </a:lnTo>
                  <a:lnTo>
                    <a:pt x="713" y="297"/>
                  </a:lnTo>
                  <a:lnTo>
                    <a:pt x="713" y="291"/>
                  </a:lnTo>
                  <a:lnTo>
                    <a:pt x="713" y="283"/>
                  </a:lnTo>
                  <a:lnTo>
                    <a:pt x="706" y="274"/>
                  </a:lnTo>
                  <a:lnTo>
                    <a:pt x="692" y="274"/>
                  </a:lnTo>
                  <a:lnTo>
                    <a:pt x="692" y="274"/>
                  </a:lnTo>
                  <a:lnTo>
                    <a:pt x="687" y="274"/>
                  </a:lnTo>
                  <a:lnTo>
                    <a:pt x="683" y="276"/>
                  </a:lnTo>
                  <a:lnTo>
                    <a:pt x="679" y="278"/>
                  </a:lnTo>
                  <a:lnTo>
                    <a:pt x="679" y="278"/>
                  </a:lnTo>
                  <a:lnTo>
                    <a:pt x="677" y="280"/>
                  </a:lnTo>
                  <a:lnTo>
                    <a:pt x="677" y="280"/>
                  </a:lnTo>
                  <a:lnTo>
                    <a:pt x="675" y="281"/>
                  </a:lnTo>
                  <a:lnTo>
                    <a:pt x="675" y="285"/>
                  </a:lnTo>
                  <a:lnTo>
                    <a:pt x="675" y="289"/>
                  </a:lnTo>
                  <a:lnTo>
                    <a:pt x="677" y="291"/>
                  </a:lnTo>
                  <a:lnTo>
                    <a:pt x="677" y="291"/>
                  </a:lnTo>
                  <a:lnTo>
                    <a:pt x="683" y="295"/>
                  </a:lnTo>
                  <a:lnTo>
                    <a:pt x="683" y="297"/>
                  </a:lnTo>
                  <a:lnTo>
                    <a:pt x="683" y="297"/>
                  </a:lnTo>
                  <a:lnTo>
                    <a:pt x="683" y="298"/>
                  </a:lnTo>
                  <a:lnTo>
                    <a:pt x="683" y="298"/>
                  </a:lnTo>
                  <a:lnTo>
                    <a:pt x="679" y="302"/>
                  </a:lnTo>
                  <a:lnTo>
                    <a:pt x="679" y="306"/>
                  </a:lnTo>
                  <a:lnTo>
                    <a:pt x="673" y="314"/>
                  </a:lnTo>
                  <a:lnTo>
                    <a:pt x="671" y="316"/>
                  </a:lnTo>
                  <a:lnTo>
                    <a:pt x="668" y="327"/>
                  </a:lnTo>
                  <a:lnTo>
                    <a:pt x="647" y="334"/>
                  </a:lnTo>
                  <a:lnTo>
                    <a:pt x="647" y="334"/>
                  </a:lnTo>
                  <a:lnTo>
                    <a:pt x="649" y="340"/>
                  </a:lnTo>
                  <a:lnTo>
                    <a:pt x="649" y="344"/>
                  </a:lnTo>
                  <a:lnTo>
                    <a:pt x="647" y="344"/>
                  </a:lnTo>
                  <a:lnTo>
                    <a:pt x="647" y="344"/>
                  </a:lnTo>
                  <a:lnTo>
                    <a:pt x="647" y="344"/>
                  </a:lnTo>
                  <a:lnTo>
                    <a:pt x="641" y="344"/>
                  </a:lnTo>
                  <a:lnTo>
                    <a:pt x="634" y="344"/>
                  </a:lnTo>
                  <a:lnTo>
                    <a:pt x="634" y="344"/>
                  </a:lnTo>
                  <a:lnTo>
                    <a:pt x="619" y="344"/>
                  </a:lnTo>
                  <a:lnTo>
                    <a:pt x="619" y="344"/>
                  </a:lnTo>
                  <a:lnTo>
                    <a:pt x="620" y="344"/>
                  </a:lnTo>
                  <a:lnTo>
                    <a:pt x="619" y="344"/>
                  </a:lnTo>
                  <a:lnTo>
                    <a:pt x="613" y="344"/>
                  </a:lnTo>
                  <a:lnTo>
                    <a:pt x="613" y="344"/>
                  </a:lnTo>
                  <a:lnTo>
                    <a:pt x="600" y="338"/>
                  </a:lnTo>
                  <a:lnTo>
                    <a:pt x="598" y="336"/>
                  </a:lnTo>
                  <a:lnTo>
                    <a:pt x="598" y="336"/>
                  </a:lnTo>
                  <a:lnTo>
                    <a:pt x="596" y="336"/>
                  </a:lnTo>
                  <a:lnTo>
                    <a:pt x="598" y="334"/>
                  </a:lnTo>
                  <a:lnTo>
                    <a:pt x="600" y="334"/>
                  </a:lnTo>
                  <a:lnTo>
                    <a:pt x="603" y="334"/>
                  </a:lnTo>
                  <a:lnTo>
                    <a:pt x="603" y="334"/>
                  </a:lnTo>
                  <a:lnTo>
                    <a:pt x="605" y="334"/>
                  </a:lnTo>
                  <a:lnTo>
                    <a:pt x="607" y="334"/>
                  </a:lnTo>
                  <a:lnTo>
                    <a:pt x="609" y="338"/>
                  </a:lnTo>
                  <a:lnTo>
                    <a:pt x="609" y="340"/>
                  </a:lnTo>
                  <a:lnTo>
                    <a:pt x="611" y="340"/>
                  </a:lnTo>
                  <a:lnTo>
                    <a:pt x="611" y="340"/>
                  </a:lnTo>
                  <a:lnTo>
                    <a:pt x="615" y="338"/>
                  </a:lnTo>
                  <a:lnTo>
                    <a:pt x="615" y="338"/>
                  </a:lnTo>
                  <a:lnTo>
                    <a:pt x="620" y="336"/>
                  </a:lnTo>
                  <a:lnTo>
                    <a:pt x="624" y="334"/>
                  </a:lnTo>
                  <a:lnTo>
                    <a:pt x="626" y="334"/>
                  </a:lnTo>
                  <a:lnTo>
                    <a:pt x="626" y="336"/>
                  </a:lnTo>
                  <a:lnTo>
                    <a:pt x="626" y="336"/>
                  </a:lnTo>
                  <a:lnTo>
                    <a:pt x="630" y="334"/>
                  </a:lnTo>
                  <a:lnTo>
                    <a:pt x="634" y="334"/>
                  </a:lnTo>
                  <a:lnTo>
                    <a:pt x="634" y="334"/>
                  </a:lnTo>
                  <a:lnTo>
                    <a:pt x="634" y="334"/>
                  </a:lnTo>
                  <a:lnTo>
                    <a:pt x="634" y="334"/>
                  </a:lnTo>
                  <a:lnTo>
                    <a:pt x="634" y="331"/>
                  </a:lnTo>
                  <a:lnTo>
                    <a:pt x="634" y="331"/>
                  </a:lnTo>
                  <a:lnTo>
                    <a:pt x="634" y="331"/>
                  </a:lnTo>
                  <a:lnTo>
                    <a:pt x="636" y="327"/>
                  </a:lnTo>
                  <a:lnTo>
                    <a:pt x="636" y="327"/>
                  </a:lnTo>
                  <a:lnTo>
                    <a:pt x="641" y="319"/>
                  </a:lnTo>
                  <a:lnTo>
                    <a:pt x="641" y="319"/>
                  </a:lnTo>
                  <a:lnTo>
                    <a:pt x="647" y="314"/>
                  </a:lnTo>
                  <a:lnTo>
                    <a:pt x="647" y="314"/>
                  </a:lnTo>
                  <a:lnTo>
                    <a:pt x="651" y="310"/>
                  </a:lnTo>
                  <a:lnTo>
                    <a:pt x="653" y="308"/>
                  </a:lnTo>
                  <a:lnTo>
                    <a:pt x="654" y="306"/>
                  </a:lnTo>
                  <a:lnTo>
                    <a:pt x="656" y="306"/>
                  </a:lnTo>
                  <a:lnTo>
                    <a:pt x="656" y="306"/>
                  </a:lnTo>
                  <a:lnTo>
                    <a:pt x="660" y="302"/>
                  </a:lnTo>
                  <a:lnTo>
                    <a:pt x="660" y="298"/>
                  </a:lnTo>
                  <a:lnTo>
                    <a:pt x="660" y="298"/>
                  </a:lnTo>
                  <a:lnTo>
                    <a:pt x="660" y="297"/>
                  </a:lnTo>
                  <a:lnTo>
                    <a:pt x="658" y="295"/>
                  </a:lnTo>
                  <a:lnTo>
                    <a:pt x="660" y="293"/>
                  </a:lnTo>
                  <a:lnTo>
                    <a:pt x="660" y="293"/>
                  </a:lnTo>
                  <a:lnTo>
                    <a:pt x="662" y="291"/>
                  </a:lnTo>
                  <a:lnTo>
                    <a:pt x="664" y="289"/>
                  </a:lnTo>
                  <a:lnTo>
                    <a:pt x="664" y="285"/>
                  </a:lnTo>
                  <a:lnTo>
                    <a:pt x="664" y="285"/>
                  </a:lnTo>
                  <a:lnTo>
                    <a:pt x="662" y="285"/>
                  </a:lnTo>
                  <a:lnTo>
                    <a:pt x="662" y="281"/>
                  </a:lnTo>
                  <a:lnTo>
                    <a:pt x="662" y="280"/>
                  </a:lnTo>
                  <a:lnTo>
                    <a:pt x="660" y="278"/>
                  </a:lnTo>
                  <a:lnTo>
                    <a:pt x="660" y="278"/>
                  </a:lnTo>
                  <a:lnTo>
                    <a:pt x="656" y="274"/>
                  </a:lnTo>
                  <a:lnTo>
                    <a:pt x="656" y="274"/>
                  </a:lnTo>
                  <a:lnTo>
                    <a:pt x="649" y="274"/>
                  </a:lnTo>
                  <a:lnTo>
                    <a:pt x="649" y="274"/>
                  </a:lnTo>
                  <a:lnTo>
                    <a:pt x="649" y="257"/>
                  </a:lnTo>
                  <a:lnTo>
                    <a:pt x="649" y="257"/>
                  </a:lnTo>
                  <a:lnTo>
                    <a:pt x="651" y="242"/>
                  </a:lnTo>
                  <a:lnTo>
                    <a:pt x="651" y="242"/>
                  </a:lnTo>
                  <a:lnTo>
                    <a:pt x="651" y="234"/>
                  </a:lnTo>
                  <a:lnTo>
                    <a:pt x="651" y="234"/>
                  </a:lnTo>
                  <a:lnTo>
                    <a:pt x="651" y="230"/>
                  </a:lnTo>
                  <a:lnTo>
                    <a:pt x="653" y="223"/>
                  </a:lnTo>
                  <a:lnTo>
                    <a:pt x="653" y="223"/>
                  </a:lnTo>
                  <a:lnTo>
                    <a:pt x="651" y="219"/>
                  </a:lnTo>
                  <a:lnTo>
                    <a:pt x="651" y="213"/>
                  </a:lnTo>
                  <a:lnTo>
                    <a:pt x="647" y="210"/>
                  </a:lnTo>
                  <a:lnTo>
                    <a:pt x="647" y="210"/>
                  </a:lnTo>
                  <a:lnTo>
                    <a:pt x="645" y="210"/>
                  </a:lnTo>
                  <a:lnTo>
                    <a:pt x="641" y="206"/>
                  </a:lnTo>
                  <a:lnTo>
                    <a:pt x="641" y="206"/>
                  </a:lnTo>
                  <a:lnTo>
                    <a:pt x="641" y="206"/>
                  </a:lnTo>
                  <a:lnTo>
                    <a:pt x="637" y="202"/>
                  </a:lnTo>
                  <a:lnTo>
                    <a:pt x="637" y="202"/>
                  </a:lnTo>
                  <a:lnTo>
                    <a:pt x="639" y="200"/>
                  </a:lnTo>
                  <a:lnTo>
                    <a:pt x="639" y="200"/>
                  </a:lnTo>
                  <a:lnTo>
                    <a:pt x="641" y="196"/>
                  </a:lnTo>
                  <a:lnTo>
                    <a:pt x="643" y="193"/>
                  </a:lnTo>
                  <a:lnTo>
                    <a:pt x="643" y="193"/>
                  </a:lnTo>
                  <a:lnTo>
                    <a:pt x="649" y="187"/>
                  </a:lnTo>
                  <a:lnTo>
                    <a:pt x="649" y="187"/>
                  </a:lnTo>
                  <a:lnTo>
                    <a:pt x="651" y="185"/>
                  </a:lnTo>
                  <a:lnTo>
                    <a:pt x="651" y="181"/>
                  </a:lnTo>
                  <a:lnTo>
                    <a:pt x="651" y="177"/>
                  </a:lnTo>
                  <a:lnTo>
                    <a:pt x="651" y="177"/>
                  </a:lnTo>
                  <a:lnTo>
                    <a:pt x="651" y="168"/>
                  </a:lnTo>
                  <a:lnTo>
                    <a:pt x="651" y="168"/>
                  </a:lnTo>
                  <a:lnTo>
                    <a:pt x="653" y="166"/>
                  </a:lnTo>
                  <a:lnTo>
                    <a:pt x="653" y="164"/>
                  </a:lnTo>
                  <a:lnTo>
                    <a:pt x="653" y="160"/>
                  </a:lnTo>
                  <a:lnTo>
                    <a:pt x="653" y="160"/>
                  </a:lnTo>
                  <a:lnTo>
                    <a:pt x="651" y="160"/>
                  </a:lnTo>
                  <a:lnTo>
                    <a:pt x="651" y="160"/>
                  </a:lnTo>
                  <a:lnTo>
                    <a:pt x="641" y="159"/>
                  </a:lnTo>
                  <a:lnTo>
                    <a:pt x="634" y="159"/>
                  </a:lnTo>
                  <a:lnTo>
                    <a:pt x="634" y="159"/>
                  </a:lnTo>
                  <a:lnTo>
                    <a:pt x="617" y="157"/>
                  </a:lnTo>
                  <a:lnTo>
                    <a:pt x="609" y="157"/>
                  </a:lnTo>
                  <a:lnTo>
                    <a:pt x="607" y="157"/>
                  </a:lnTo>
                  <a:lnTo>
                    <a:pt x="603" y="155"/>
                  </a:lnTo>
                  <a:lnTo>
                    <a:pt x="594" y="168"/>
                  </a:lnTo>
                  <a:lnTo>
                    <a:pt x="594" y="168"/>
                  </a:lnTo>
                  <a:lnTo>
                    <a:pt x="594" y="174"/>
                  </a:lnTo>
                  <a:lnTo>
                    <a:pt x="594" y="176"/>
                  </a:lnTo>
                  <a:lnTo>
                    <a:pt x="594" y="179"/>
                  </a:lnTo>
                  <a:lnTo>
                    <a:pt x="594" y="179"/>
                  </a:lnTo>
                  <a:lnTo>
                    <a:pt x="592" y="181"/>
                  </a:lnTo>
                  <a:lnTo>
                    <a:pt x="590" y="185"/>
                  </a:lnTo>
                  <a:lnTo>
                    <a:pt x="590" y="185"/>
                  </a:lnTo>
                  <a:lnTo>
                    <a:pt x="583" y="191"/>
                  </a:lnTo>
                  <a:lnTo>
                    <a:pt x="579" y="193"/>
                  </a:lnTo>
                  <a:lnTo>
                    <a:pt x="579" y="194"/>
                  </a:lnTo>
                  <a:lnTo>
                    <a:pt x="579" y="194"/>
                  </a:lnTo>
                  <a:lnTo>
                    <a:pt x="579" y="194"/>
                  </a:lnTo>
                  <a:lnTo>
                    <a:pt x="581" y="194"/>
                  </a:lnTo>
                  <a:lnTo>
                    <a:pt x="579" y="196"/>
                  </a:lnTo>
                  <a:lnTo>
                    <a:pt x="577" y="198"/>
                  </a:lnTo>
                  <a:lnTo>
                    <a:pt x="571" y="202"/>
                  </a:lnTo>
                  <a:lnTo>
                    <a:pt x="564" y="210"/>
                  </a:lnTo>
                  <a:lnTo>
                    <a:pt x="564" y="210"/>
                  </a:lnTo>
                  <a:lnTo>
                    <a:pt x="566" y="211"/>
                  </a:lnTo>
                  <a:lnTo>
                    <a:pt x="567" y="215"/>
                  </a:lnTo>
                  <a:lnTo>
                    <a:pt x="567" y="215"/>
                  </a:lnTo>
                  <a:lnTo>
                    <a:pt x="567" y="217"/>
                  </a:lnTo>
                  <a:lnTo>
                    <a:pt x="569" y="217"/>
                  </a:lnTo>
                  <a:lnTo>
                    <a:pt x="571" y="219"/>
                  </a:lnTo>
                  <a:lnTo>
                    <a:pt x="571" y="219"/>
                  </a:lnTo>
                  <a:lnTo>
                    <a:pt x="571" y="219"/>
                  </a:lnTo>
                  <a:lnTo>
                    <a:pt x="571" y="225"/>
                  </a:lnTo>
                  <a:lnTo>
                    <a:pt x="571" y="230"/>
                  </a:lnTo>
                  <a:lnTo>
                    <a:pt x="571" y="230"/>
                  </a:lnTo>
                  <a:lnTo>
                    <a:pt x="569" y="230"/>
                  </a:lnTo>
                  <a:lnTo>
                    <a:pt x="567" y="232"/>
                  </a:lnTo>
                  <a:lnTo>
                    <a:pt x="567" y="234"/>
                  </a:lnTo>
                  <a:lnTo>
                    <a:pt x="567" y="236"/>
                  </a:lnTo>
                  <a:lnTo>
                    <a:pt x="567" y="236"/>
                  </a:lnTo>
                  <a:lnTo>
                    <a:pt x="567" y="236"/>
                  </a:lnTo>
                  <a:lnTo>
                    <a:pt x="567" y="238"/>
                  </a:lnTo>
                  <a:lnTo>
                    <a:pt x="569" y="242"/>
                  </a:lnTo>
                  <a:lnTo>
                    <a:pt x="569" y="244"/>
                  </a:lnTo>
                  <a:lnTo>
                    <a:pt x="569" y="244"/>
                  </a:lnTo>
                  <a:lnTo>
                    <a:pt x="567" y="244"/>
                  </a:lnTo>
                  <a:lnTo>
                    <a:pt x="567" y="244"/>
                  </a:lnTo>
                  <a:lnTo>
                    <a:pt x="567" y="246"/>
                  </a:lnTo>
                  <a:lnTo>
                    <a:pt x="567" y="246"/>
                  </a:lnTo>
                  <a:lnTo>
                    <a:pt x="567" y="249"/>
                  </a:lnTo>
                  <a:lnTo>
                    <a:pt x="567" y="251"/>
                  </a:lnTo>
                  <a:lnTo>
                    <a:pt x="569" y="253"/>
                  </a:lnTo>
                  <a:lnTo>
                    <a:pt x="571" y="253"/>
                  </a:lnTo>
                  <a:lnTo>
                    <a:pt x="571" y="253"/>
                  </a:lnTo>
                  <a:lnTo>
                    <a:pt x="573" y="255"/>
                  </a:lnTo>
                  <a:lnTo>
                    <a:pt x="575" y="255"/>
                  </a:lnTo>
                  <a:lnTo>
                    <a:pt x="575" y="257"/>
                  </a:lnTo>
                  <a:lnTo>
                    <a:pt x="577" y="257"/>
                  </a:lnTo>
                  <a:lnTo>
                    <a:pt x="577" y="257"/>
                  </a:lnTo>
                  <a:lnTo>
                    <a:pt x="583" y="257"/>
                  </a:lnTo>
                  <a:lnTo>
                    <a:pt x="586" y="257"/>
                  </a:lnTo>
                  <a:lnTo>
                    <a:pt x="588" y="261"/>
                  </a:lnTo>
                  <a:lnTo>
                    <a:pt x="590" y="261"/>
                  </a:lnTo>
                  <a:lnTo>
                    <a:pt x="588" y="261"/>
                  </a:lnTo>
                  <a:lnTo>
                    <a:pt x="588" y="261"/>
                  </a:lnTo>
                  <a:lnTo>
                    <a:pt x="588" y="264"/>
                  </a:lnTo>
                  <a:lnTo>
                    <a:pt x="588" y="266"/>
                  </a:lnTo>
                  <a:lnTo>
                    <a:pt x="592" y="272"/>
                  </a:lnTo>
                  <a:lnTo>
                    <a:pt x="592" y="272"/>
                  </a:lnTo>
                  <a:lnTo>
                    <a:pt x="594" y="272"/>
                  </a:lnTo>
                  <a:lnTo>
                    <a:pt x="598" y="274"/>
                  </a:lnTo>
                  <a:lnTo>
                    <a:pt x="598" y="274"/>
                  </a:lnTo>
                  <a:lnTo>
                    <a:pt x="594" y="278"/>
                  </a:lnTo>
                  <a:lnTo>
                    <a:pt x="594" y="280"/>
                  </a:lnTo>
                  <a:lnTo>
                    <a:pt x="594" y="281"/>
                  </a:lnTo>
                  <a:lnTo>
                    <a:pt x="594" y="281"/>
                  </a:lnTo>
                  <a:lnTo>
                    <a:pt x="594" y="281"/>
                  </a:lnTo>
                  <a:lnTo>
                    <a:pt x="594" y="281"/>
                  </a:lnTo>
                  <a:lnTo>
                    <a:pt x="594" y="285"/>
                  </a:lnTo>
                  <a:lnTo>
                    <a:pt x="592" y="287"/>
                  </a:lnTo>
                  <a:lnTo>
                    <a:pt x="588" y="291"/>
                  </a:lnTo>
                  <a:lnTo>
                    <a:pt x="588" y="291"/>
                  </a:lnTo>
                  <a:lnTo>
                    <a:pt x="583" y="291"/>
                  </a:lnTo>
                  <a:lnTo>
                    <a:pt x="581" y="291"/>
                  </a:lnTo>
                  <a:lnTo>
                    <a:pt x="579" y="289"/>
                  </a:lnTo>
                  <a:lnTo>
                    <a:pt x="575" y="285"/>
                  </a:lnTo>
                  <a:lnTo>
                    <a:pt x="575" y="285"/>
                  </a:lnTo>
                  <a:lnTo>
                    <a:pt x="571" y="281"/>
                  </a:lnTo>
                  <a:lnTo>
                    <a:pt x="571" y="281"/>
                  </a:lnTo>
                  <a:lnTo>
                    <a:pt x="567" y="281"/>
                  </a:lnTo>
                  <a:lnTo>
                    <a:pt x="566" y="278"/>
                  </a:lnTo>
                  <a:lnTo>
                    <a:pt x="566" y="278"/>
                  </a:lnTo>
                  <a:lnTo>
                    <a:pt x="560" y="272"/>
                  </a:lnTo>
                  <a:lnTo>
                    <a:pt x="560" y="272"/>
                  </a:lnTo>
                  <a:lnTo>
                    <a:pt x="556" y="272"/>
                  </a:lnTo>
                  <a:lnTo>
                    <a:pt x="556" y="272"/>
                  </a:lnTo>
                  <a:lnTo>
                    <a:pt x="552" y="272"/>
                  </a:lnTo>
                  <a:lnTo>
                    <a:pt x="549" y="270"/>
                  </a:lnTo>
                  <a:lnTo>
                    <a:pt x="545" y="268"/>
                  </a:lnTo>
                  <a:lnTo>
                    <a:pt x="545" y="268"/>
                  </a:lnTo>
                  <a:lnTo>
                    <a:pt x="541" y="266"/>
                  </a:lnTo>
                  <a:lnTo>
                    <a:pt x="537" y="264"/>
                  </a:lnTo>
                  <a:lnTo>
                    <a:pt x="537" y="264"/>
                  </a:lnTo>
                  <a:lnTo>
                    <a:pt x="530" y="257"/>
                  </a:lnTo>
                  <a:lnTo>
                    <a:pt x="524" y="253"/>
                  </a:lnTo>
                  <a:lnTo>
                    <a:pt x="524" y="253"/>
                  </a:lnTo>
                  <a:lnTo>
                    <a:pt x="522" y="253"/>
                  </a:lnTo>
                  <a:lnTo>
                    <a:pt x="518" y="253"/>
                  </a:lnTo>
                  <a:lnTo>
                    <a:pt x="518" y="253"/>
                  </a:lnTo>
                  <a:lnTo>
                    <a:pt x="509" y="251"/>
                  </a:lnTo>
                  <a:lnTo>
                    <a:pt x="503" y="251"/>
                  </a:lnTo>
                  <a:lnTo>
                    <a:pt x="503" y="251"/>
                  </a:lnTo>
                  <a:lnTo>
                    <a:pt x="499" y="251"/>
                  </a:lnTo>
                  <a:lnTo>
                    <a:pt x="496" y="251"/>
                  </a:lnTo>
                  <a:lnTo>
                    <a:pt x="496" y="251"/>
                  </a:lnTo>
                  <a:lnTo>
                    <a:pt x="488" y="249"/>
                  </a:lnTo>
                  <a:lnTo>
                    <a:pt x="486" y="247"/>
                  </a:lnTo>
                  <a:lnTo>
                    <a:pt x="482" y="247"/>
                  </a:lnTo>
                  <a:lnTo>
                    <a:pt x="479" y="247"/>
                  </a:lnTo>
                  <a:lnTo>
                    <a:pt x="473" y="255"/>
                  </a:lnTo>
                  <a:lnTo>
                    <a:pt x="473" y="255"/>
                  </a:lnTo>
                  <a:lnTo>
                    <a:pt x="475" y="257"/>
                  </a:lnTo>
                  <a:lnTo>
                    <a:pt x="477" y="263"/>
                  </a:lnTo>
                  <a:lnTo>
                    <a:pt x="477" y="263"/>
                  </a:lnTo>
                  <a:lnTo>
                    <a:pt x="479" y="264"/>
                  </a:lnTo>
                  <a:lnTo>
                    <a:pt x="480" y="268"/>
                  </a:lnTo>
                  <a:lnTo>
                    <a:pt x="482" y="270"/>
                  </a:lnTo>
                  <a:lnTo>
                    <a:pt x="482" y="270"/>
                  </a:lnTo>
                  <a:lnTo>
                    <a:pt x="477" y="274"/>
                  </a:lnTo>
                  <a:lnTo>
                    <a:pt x="477" y="274"/>
                  </a:lnTo>
                  <a:lnTo>
                    <a:pt x="475" y="276"/>
                  </a:lnTo>
                  <a:lnTo>
                    <a:pt x="471" y="276"/>
                  </a:lnTo>
                  <a:lnTo>
                    <a:pt x="465" y="278"/>
                  </a:lnTo>
                  <a:lnTo>
                    <a:pt x="465" y="285"/>
                  </a:lnTo>
                  <a:lnTo>
                    <a:pt x="465" y="285"/>
                  </a:lnTo>
                  <a:lnTo>
                    <a:pt x="463" y="287"/>
                  </a:lnTo>
                  <a:lnTo>
                    <a:pt x="463" y="289"/>
                  </a:lnTo>
                  <a:lnTo>
                    <a:pt x="463" y="289"/>
                  </a:lnTo>
                  <a:lnTo>
                    <a:pt x="462" y="289"/>
                  </a:lnTo>
                  <a:lnTo>
                    <a:pt x="462" y="289"/>
                  </a:lnTo>
                  <a:lnTo>
                    <a:pt x="460" y="287"/>
                  </a:lnTo>
                  <a:lnTo>
                    <a:pt x="460" y="285"/>
                  </a:lnTo>
                  <a:lnTo>
                    <a:pt x="456" y="285"/>
                  </a:lnTo>
                  <a:lnTo>
                    <a:pt x="452" y="285"/>
                  </a:lnTo>
                  <a:lnTo>
                    <a:pt x="452" y="285"/>
                  </a:lnTo>
                  <a:lnTo>
                    <a:pt x="452" y="285"/>
                  </a:lnTo>
                  <a:lnTo>
                    <a:pt x="452" y="285"/>
                  </a:lnTo>
                  <a:lnTo>
                    <a:pt x="452" y="278"/>
                  </a:lnTo>
                  <a:lnTo>
                    <a:pt x="452" y="278"/>
                  </a:lnTo>
                  <a:lnTo>
                    <a:pt x="452" y="272"/>
                  </a:lnTo>
                  <a:lnTo>
                    <a:pt x="450" y="268"/>
                  </a:lnTo>
                  <a:lnTo>
                    <a:pt x="445" y="272"/>
                  </a:lnTo>
                  <a:lnTo>
                    <a:pt x="445" y="272"/>
                  </a:lnTo>
                  <a:lnTo>
                    <a:pt x="445" y="274"/>
                  </a:lnTo>
                  <a:lnTo>
                    <a:pt x="441" y="276"/>
                  </a:lnTo>
                  <a:lnTo>
                    <a:pt x="439" y="276"/>
                  </a:lnTo>
                  <a:lnTo>
                    <a:pt x="439" y="276"/>
                  </a:lnTo>
                  <a:lnTo>
                    <a:pt x="435" y="278"/>
                  </a:lnTo>
                  <a:lnTo>
                    <a:pt x="429" y="278"/>
                  </a:lnTo>
                  <a:lnTo>
                    <a:pt x="426" y="281"/>
                  </a:lnTo>
                  <a:lnTo>
                    <a:pt x="412" y="281"/>
                  </a:lnTo>
                  <a:lnTo>
                    <a:pt x="407" y="285"/>
                  </a:lnTo>
                  <a:lnTo>
                    <a:pt x="399" y="285"/>
                  </a:lnTo>
                  <a:lnTo>
                    <a:pt x="399" y="285"/>
                  </a:lnTo>
                  <a:lnTo>
                    <a:pt x="397" y="289"/>
                  </a:lnTo>
                  <a:lnTo>
                    <a:pt x="395" y="289"/>
                  </a:lnTo>
                  <a:lnTo>
                    <a:pt x="392" y="289"/>
                  </a:lnTo>
                  <a:lnTo>
                    <a:pt x="392" y="289"/>
                  </a:lnTo>
                  <a:lnTo>
                    <a:pt x="388" y="289"/>
                  </a:lnTo>
                  <a:lnTo>
                    <a:pt x="384" y="291"/>
                  </a:lnTo>
                  <a:lnTo>
                    <a:pt x="380" y="293"/>
                  </a:lnTo>
                  <a:lnTo>
                    <a:pt x="378" y="293"/>
                  </a:lnTo>
                  <a:lnTo>
                    <a:pt x="378" y="293"/>
                  </a:lnTo>
                  <a:lnTo>
                    <a:pt x="371" y="293"/>
                  </a:lnTo>
                  <a:lnTo>
                    <a:pt x="371" y="293"/>
                  </a:lnTo>
                  <a:lnTo>
                    <a:pt x="371" y="289"/>
                  </a:lnTo>
                  <a:lnTo>
                    <a:pt x="371" y="289"/>
                  </a:lnTo>
                  <a:lnTo>
                    <a:pt x="371" y="289"/>
                  </a:lnTo>
                  <a:lnTo>
                    <a:pt x="371" y="289"/>
                  </a:lnTo>
                  <a:lnTo>
                    <a:pt x="371" y="287"/>
                  </a:lnTo>
                  <a:lnTo>
                    <a:pt x="373" y="287"/>
                  </a:lnTo>
                  <a:lnTo>
                    <a:pt x="373" y="287"/>
                  </a:lnTo>
                  <a:lnTo>
                    <a:pt x="375" y="287"/>
                  </a:lnTo>
                  <a:lnTo>
                    <a:pt x="376" y="285"/>
                  </a:lnTo>
                  <a:lnTo>
                    <a:pt x="376" y="281"/>
                  </a:lnTo>
                  <a:lnTo>
                    <a:pt x="376" y="278"/>
                  </a:lnTo>
                  <a:lnTo>
                    <a:pt x="380" y="272"/>
                  </a:lnTo>
                  <a:lnTo>
                    <a:pt x="380" y="272"/>
                  </a:lnTo>
                  <a:lnTo>
                    <a:pt x="382" y="270"/>
                  </a:lnTo>
                  <a:lnTo>
                    <a:pt x="382" y="268"/>
                  </a:lnTo>
                  <a:lnTo>
                    <a:pt x="380" y="268"/>
                  </a:lnTo>
                  <a:lnTo>
                    <a:pt x="380" y="268"/>
                  </a:lnTo>
                  <a:lnTo>
                    <a:pt x="373" y="272"/>
                  </a:lnTo>
                  <a:lnTo>
                    <a:pt x="369" y="272"/>
                  </a:lnTo>
                  <a:lnTo>
                    <a:pt x="369" y="272"/>
                  </a:lnTo>
                  <a:lnTo>
                    <a:pt x="367" y="272"/>
                  </a:lnTo>
                  <a:lnTo>
                    <a:pt x="363" y="276"/>
                  </a:lnTo>
                  <a:lnTo>
                    <a:pt x="363" y="276"/>
                  </a:lnTo>
                  <a:lnTo>
                    <a:pt x="361" y="281"/>
                  </a:lnTo>
                  <a:lnTo>
                    <a:pt x="359" y="285"/>
                  </a:lnTo>
                  <a:lnTo>
                    <a:pt x="359" y="289"/>
                  </a:lnTo>
                  <a:lnTo>
                    <a:pt x="354" y="283"/>
                  </a:lnTo>
                  <a:lnTo>
                    <a:pt x="354" y="283"/>
                  </a:lnTo>
                  <a:lnTo>
                    <a:pt x="346" y="281"/>
                  </a:lnTo>
                  <a:lnTo>
                    <a:pt x="346" y="281"/>
                  </a:lnTo>
                  <a:lnTo>
                    <a:pt x="342" y="281"/>
                  </a:lnTo>
                  <a:lnTo>
                    <a:pt x="341" y="285"/>
                  </a:lnTo>
                  <a:lnTo>
                    <a:pt x="341" y="285"/>
                  </a:lnTo>
                  <a:lnTo>
                    <a:pt x="339" y="285"/>
                  </a:lnTo>
                  <a:lnTo>
                    <a:pt x="339" y="285"/>
                  </a:lnTo>
                  <a:lnTo>
                    <a:pt x="337" y="285"/>
                  </a:lnTo>
                  <a:lnTo>
                    <a:pt x="335" y="287"/>
                  </a:lnTo>
                  <a:lnTo>
                    <a:pt x="335" y="287"/>
                  </a:lnTo>
                  <a:lnTo>
                    <a:pt x="329" y="293"/>
                  </a:lnTo>
                  <a:lnTo>
                    <a:pt x="323" y="297"/>
                  </a:lnTo>
                  <a:lnTo>
                    <a:pt x="318" y="298"/>
                  </a:lnTo>
                  <a:lnTo>
                    <a:pt x="314" y="302"/>
                  </a:lnTo>
                  <a:lnTo>
                    <a:pt x="314" y="302"/>
                  </a:lnTo>
                  <a:lnTo>
                    <a:pt x="306" y="302"/>
                  </a:lnTo>
                  <a:lnTo>
                    <a:pt x="301" y="302"/>
                  </a:lnTo>
                  <a:lnTo>
                    <a:pt x="301" y="302"/>
                  </a:lnTo>
                  <a:lnTo>
                    <a:pt x="299" y="304"/>
                  </a:lnTo>
                  <a:lnTo>
                    <a:pt x="299" y="306"/>
                  </a:lnTo>
                  <a:lnTo>
                    <a:pt x="297" y="306"/>
                  </a:lnTo>
                  <a:lnTo>
                    <a:pt x="297" y="306"/>
                  </a:lnTo>
                  <a:lnTo>
                    <a:pt x="291" y="306"/>
                  </a:lnTo>
                  <a:lnTo>
                    <a:pt x="291" y="306"/>
                  </a:lnTo>
                  <a:lnTo>
                    <a:pt x="291" y="319"/>
                  </a:lnTo>
                  <a:lnTo>
                    <a:pt x="291" y="319"/>
                  </a:lnTo>
                  <a:lnTo>
                    <a:pt x="291" y="323"/>
                  </a:lnTo>
                  <a:lnTo>
                    <a:pt x="289" y="327"/>
                  </a:lnTo>
                  <a:lnTo>
                    <a:pt x="288" y="331"/>
                  </a:lnTo>
                  <a:lnTo>
                    <a:pt x="288" y="331"/>
                  </a:lnTo>
                  <a:lnTo>
                    <a:pt x="282" y="329"/>
                  </a:lnTo>
                  <a:lnTo>
                    <a:pt x="274" y="327"/>
                  </a:lnTo>
                  <a:lnTo>
                    <a:pt x="274" y="327"/>
                  </a:lnTo>
                  <a:lnTo>
                    <a:pt x="269" y="327"/>
                  </a:lnTo>
                  <a:lnTo>
                    <a:pt x="269" y="327"/>
                  </a:lnTo>
                  <a:lnTo>
                    <a:pt x="265" y="331"/>
                  </a:lnTo>
                  <a:lnTo>
                    <a:pt x="261" y="331"/>
                  </a:lnTo>
                  <a:lnTo>
                    <a:pt x="261" y="329"/>
                  </a:lnTo>
                  <a:lnTo>
                    <a:pt x="261" y="327"/>
                  </a:lnTo>
                  <a:lnTo>
                    <a:pt x="261" y="327"/>
                  </a:lnTo>
                  <a:lnTo>
                    <a:pt x="261" y="325"/>
                  </a:lnTo>
                  <a:lnTo>
                    <a:pt x="259" y="321"/>
                  </a:lnTo>
                  <a:lnTo>
                    <a:pt x="257" y="319"/>
                  </a:lnTo>
                  <a:lnTo>
                    <a:pt x="255" y="319"/>
                  </a:lnTo>
                  <a:lnTo>
                    <a:pt x="255" y="319"/>
                  </a:lnTo>
                  <a:lnTo>
                    <a:pt x="250" y="317"/>
                  </a:lnTo>
                  <a:lnTo>
                    <a:pt x="248" y="316"/>
                  </a:lnTo>
                  <a:lnTo>
                    <a:pt x="248" y="316"/>
                  </a:lnTo>
                  <a:lnTo>
                    <a:pt x="248" y="314"/>
                  </a:lnTo>
                  <a:lnTo>
                    <a:pt x="248" y="314"/>
                  </a:lnTo>
                  <a:lnTo>
                    <a:pt x="250" y="314"/>
                  </a:lnTo>
                  <a:lnTo>
                    <a:pt x="250" y="310"/>
                  </a:lnTo>
                  <a:lnTo>
                    <a:pt x="250" y="310"/>
                  </a:lnTo>
                  <a:lnTo>
                    <a:pt x="250" y="308"/>
                  </a:lnTo>
                  <a:lnTo>
                    <a:pt x="250" y="308"/>
                  </a:lnTo>
                  <a:lnTo>
                    <a:pt x="252" y="306"/>
                  </a:lnTo>
                  <a:lnTo>
                    <a:pt x="254" y="306"/>
                  </a:lnTo>
                  <a:lnTo>
                    <a:pt x="254" y="306"/>
                  </a:lnTo>
                  <a:lnTo>
                    <a:pt x="254" y="306"/>
                  </a:lnTo>
                  <a:lnTo>
                    <a:pt x="254" y="304"/>
                  </a:lnTo>
                  <a:lnTo>
                    <a:pt x="254" y="304"/>
                  </a:lnTo>
                  <a:lnTo>
                    <a:pt x="254" y="302"/>
                  </a:lnTo>
                  <a:lnTo>
                    <a:pt x="259" y="302"/>
                  </a:lnTo>
                  <a:lnTo>
                    <a:pt x="259" y="302"/>
                  </a:lnTo>
                  <a:lnTo>
                    <a:pt x="267" y="302"/>
                  </a:lnTo>
                  <a:lnTo>
                    <a:pt x="274" y="300"/>
                  </a:lnTo>
                  <a:lnTo>
                    <a:pt x="271" y="289"/>
                  </a:lnTo>
                  <a:lnTo>
                    <a:pt x="265" y="283"/>
                  </a:lnTo>
                  <a:lnTo>
                    <a:pt x="255" y="281"/>
                  </a:lnTo>
                  <a:lnTo>
                    <a:pt x="242" y="281"/>
                  </a:lnTo>
                  <a:lnTo>
                    <a:pt x="236" y="281"/>
                  </a:lnTo>
                  <a:lnTo>
                    <a:pt x="231" y="280"/>
                  </a:lnTo>
                  <a:lnTo>
                    <a:pt x="227" y="278"/>
                  </a:lnTo>
                  <a:lnTo>
                    <a:pt x="227" y="278"/>
                  </a:lnTo>
                  <a:lnTo>
                    <a:pt x="233" y="281"/>
                  </a:lnTo>
                  <a:lnTo>
                    <a:pt x="235" y="285"/>
                  </a:lnTo>
                  <a:lnTo>
                    <a:pt x="236" y="287"/>
                  </a:lnTo>
                  <a:lnTo>
                    <a:pt x="236" y="287"/>
                  </a:lnTo>
                  <a:lnTo>
                    <a:pt x="236" y="289"/>
                  </a:lnTo>
                  <a:lnTo>
                    <a:pt x="238" y="293"/>
                  </a:lnTo>
                  <a:lnTo>
                    <a:pt x="238" y="293"/>
                  </a:lnTo>
                  <a:lnTo>
                    <a:pt x="240" y="293"/>
                  </a:lnTo>
                  <a:lnTo>
                    <a:pt x="242" y="293"/>
                  </a:lnTo>
                  <a:lnTo>
                    <a:pt x="242" y="293"/>
                  </a:lnTo>
                  <a:lnTo>
                    <a:pt x="242" y="293"/>
                  </a:lnTo>
                  <a:lnTo>
                    <a:pt x="238" y="297"/>
                  </a:lnTo>
                  <a:lnTo>
                    <a:pt x="238" y="297"/>
                  </a:lnTo>
                  <a:lnTo>
                    <a:pt x="236" y="302"/>
                  </a:lnTo>
                  <a:lnTo>
                    <a:pt x="233" y="308"/>
                  </a:lnTo>
                  <a:lnTo>
                    <a:pt x="231" y="314"/>
                  </a:lnTo>
                  <a:lnTo>
                    <a:pt x="233" y="314"/>
                  </a:lnTo>
                  <a:lnTo>
                    <a:pt x="233" y="314"/>
                  </a:lnTo>
                  <a:lnTo>
                    <a:pt x="238" y="316"/>
                  </a:lnTo>
                  <a:lnTo>
                    <a:pt x="242" y="319"/>
                  </a:lnTo>
                  <a:lnTo>
                    <a:pt x="244" y="319"/>
                  </a:lnTo>
                  <a:lnTo>
                    <a:pt x="244" y="321"/>
                  </a:lnTo>
                  <a:lnTo>
                    <a:pt x="244" y="321"/>
                  </a:lnTo>
                  <a:lnTo>
                    <a:pt x="242" y="333"/>
                  </a:lnTo>
                  <a:lnTo>
                    <a:pt x="242" y="333"/>
                  </a:lnTo>
                  <a:lnTo>
                    <a:pt x="242" y="334"/>
                  </a:lnTo>
                  <a:lnTo>
                    <a:pt x="242" y="336"/>
                  </a:lnTo>
                  <a:lnTo>
                    <a:pt x="238" y="340"/>
                  </a:lnTo>
                  <a:lnTo>
                    <a:pt x="238" y="340"/>
                  </a:lnTo>
                  <a:lnTo>
                    <a:pt x="236" y="344"/>
                  </a:lnTo>
                  <a:lnTo>
                    <a:pt x="236" y="348"/>
                  </a:lnTo>
                  <a:lnTo>
                    <a:pt x="236" y="351"/>
                  </a:lnTo>
                  <a:lnTo>
                    <a:pt x="236" y="351"/>
                  </a:lnTo>
                  <a:lnTo>
                    <a:pt x="235" y="351"/>
                  </a:lnTo>
                  <a:lnTo>
                    <a:pt x="233" y="351"/>
                  </a:lnTo>
                  <a:lnTo>
                    <a:pt x="231" y="351"/>
                  </a:lnTo>
                  <a:lnTo>
                    <a:pt x="231" y="351"/>
                  </a:lnTo>
                  <a:lnTo>
                    <a:pt x="229" y="348"/>
                  </a:lnTo>
                  <a:lnTo>
                    <a:pt x="229" y="348"/>
                  </a:lnTo>
                  <a:lnTo>
                    <a:pt x="229" y="344"/>
                  </a:lnTo>
                  <a:lnTo>
                    <a:pt x="225" y="340"/>
                  </a:lnTo>
                  <a:lnTo>
                    <a:pt x="214" y="336"/>
                  </a:lnTo>
                  <a:lnTo>
                    <a:pt x="206" y="340"/>
                  </a:lnTo>
                  <a:lnTo>
                    <a:pt x="206" y="340"/>
                  </a:lnTo>
                  <a:lnTo>
                    <a:pt x="204" y="344"/>
                  </a:lnTo>
                  <a:lnTo>
                    <a:pt x="204" y="344"/>
                  </a:lnTo>
                  <a:lnTo>
                    <a:pt x="201" y="348"/>
                  </a:lnTo>
                  <a:lnTo>
                    <a:pt x="201" y="348"/>
                  </a:lnTo>
                  <a:lnTo>
                    <a:pt x="199" y="348"/>
                  </a:lnTo>
                  <a:lnTo>
                    <a:pt x="195" y="350"/>
                  </a:lnTo>
                  <a:lnTo>
                    <a:pt x="191" y="351"/>
                  </a:lnTo>
                  <a:lnTo>
                    <a:pt x="180" y="357"/>
                  </a:lnTo>
                  <a:lnTo>
                    <a:pt x="176" y="365"/>
                  </a:lnTo>
                  <a:lnTo>
                    <a:pt x="176" y="365"/>
                  </a:lnTo>
                  <a:lnTo>
                    <a:pt x="176" y="365"/>
                  </a:lnTo>
                  <a:lnTo>
                    <a:pt x="174" y="365"/>
                  </a:lnTo>
                  <a:lnTo>
                    <a:pt x="174" y="365"/>
                  </a:lnTo>
                  <a:lnTo>
                    <a:pt x="174" y="365"/>
                  </a:lnTo>
                  <a:lnTo>
                    <a:pt x="176" y="370"/>
                  </a:lnTo>
                  <a:lnTo>
                    <a:pt x="176" y="370"/>
                  </a:lnTo>
                  <a:lnTo>
                    <a:pt x="180" y="376"/>
                  </a:lnTo>
                  <a:lnTo>
                    <a:pt x="184" y="380"/>
                  </a:lnTo>
                  <a:lnTo>
                    <a:pt x="184" y="384"/>
                  </a:lnTo>
                  <a:lnTo>
                    <a:pt x="184" y="384"/>
                  </a:lnTo>
                  <a:lnTo>
                    <a:pt x="189" y="385"/>
                  </a:lnTo>
                  <a:lnTo>
                    <a:pt x="191" y="389"/>
                  </a:lnTo>
                  <a:lnTo>
                    <a:pt x="191" y="389"/>
                  </a:lnTo>
                  <a:lnTo>
                    <a:pt x="187" y="389"/>
                  </a:lnTo>
                  <a:lnTo>
                    <a:pt x="187" y="389"/>
                  </a:lnTo>
                  <a:lnTo>
                    <a:pt x="185" y="389"/>
                  </a:lnTo>
                  <a:lnTo>
                    <a:pt x="184" y="389"/>
                  </a:lnTo>
                  <a:lnTo>
                    <a:pt x="184" y="389"/>
                  </a:lnTo>
                  <a:lnTo>
                    <a:pt x="180" y="391"/>
                  </a:lnTo>
                  <a:lnTo>
                    <a:pt x="180" y="391"/>
                  </a:lnTo>
                  <a:lnTo>
                    <a:pt x="176" y="389"/>
                  </a:lnTo>
                  <a:lnTo>
                    <a:pt x="174" y="389"/>
                  </a:lnTo>
                  <a:lnTo>
                    <a:pt x="170" y="389"/>
                  </a:lnTo>
                  <a:lnTo>
                    <a:pt x="168" y="389"/>
                  </a:lnTo>
                  <a:lnTo>
                    <a:pt x="168" y="389"/>
                  </a:lnTo>
                  <a:lnTo>
                    <a:pt x="165" y="389"/>
                  </a:lnTo>
                  <a:lnTo>
                    <a:pt x="161" y="387"/>
                  </a:lnTo>
                  <a:lnTo>
                    <a:pt x="159" y="385"/>
                  </a:lnTo>
                  <a:lnTo>
                    <a:pt x="159" y="385"/>
                  </a:lnTo>
                  <a:lnTo>
                    <a:pt x="157" y="384"/>
                  </a:lnTo>
                  <a:lnTo>
                    <a:pt x="157" y="384"/>
                  </a:lnTo>
                  <a:lnTo>
                    <a:pt x="153" y="382"/>
                  </a:lnTo>
                  <a:lnTo>
                    <a:pt x="153" y="382"/>
                  </a:lnTo>
                  <a:lnTo>
                    <a:pt x="150" y="380"/>
                  </a:lnTo>
                  <a:lnTo>
                    <a:pt x="148" y="378"/>
                  </a:lnTo>
                  <a:lnTo>
                    <a:pt x="148" y="378"/>
                  </a:lnTo>
                  <a:lnTo>
                    <a:pt x="146" y="376"/>
                  </a:lnTo>
                  <a:lnTo>
                    <a:pt x="144" y="376"/>
                  </a:lnTo>
                  <a:lnTo>
                    <a:pt x="140" y="374"/>
                  </a:lnTo>
                  <a:lnTo>
                    <a:pt x="140" y="374"/>
                  </a:lnTo>
                  <a:lnTo>
                    <a:pt x="138" y="372"/>
                  </a:lnTo>
                  <a:lnTo>
                    <a:pt x="134" y="372"/>
                  </a:lnTo>
                  <a:lnTo>
                    <a:pt x="132" y="376"/>
                  </a:lnTo>
                  <a:lnTo>
                    <a:pt x="132" y="376"/>
                  </a:lnTo>
                  <a:lnTo>
                    <a:pt x="132" y="378"/>
                  </a:lnTo>
                  <a:lnTo>
                    <a:pt x="131" y="378"/>
                  </a:lnTo>
                  <a:lnTo>
                    <a:pt x="132" y="382"/>
                  </a:lnTo>
                  <a:lnTo>
                    <a:pt x="132" y="382"/>
                  </a:lnTo>
                  <a:lnTo>
                    <a:pt x="132" y="387"/>
                  </a:lnTo>
                  <a:lnTo>
                    <a:pt x="132" y="389"/>
                  </a:lnTo>
                  <a:lnTo>
                    <a:pt x="134" y="389"/>
                  </a:lnTo>
                  <a:lnTo>
                    <a:pt x="136" y="389"/>
                  </a:lnTo>
                  <a:lnTo>
                    <a:pt x="136" y="389"/>
                  </a:lnTo>
                  <a:lnTo>
                    <a:pt x="140" y="391"/>
                  </a:lnTo>
                  <a:lnTo>
                    <a:pt x="144" y="393"/>
                  </a:lnTo>
                  <a:lnTo>
                    <a:pt x="148" y="395"/>
                  </a:lnTo>
                  <a:lnTo>
                    <a:pt x="148" y="395"/>
                  </a:lnTo>
                  <a:lnTo>
                    <a:pt x="148" y="397"/>
                  </a:lnTo>
                  <a:lnTo>
                    <a:pt x="150" y="397"/>
                  </a:lnTo>
                  <a:lnTo>
                    <a:pt x="151" y="399"/>
                  </a:lnTo>
                  <a:lnTo>
                    <a:pt x="153" y="399"/>
                  </a:lnTo>
                  <a:lnTo>
                    <a:pt x="151" y="399"/>
                  </a:lnTo>
                  <a:lnTo>
                    <a:pt x="148" y="403"/>
                  </a:lnTo>
                  <a:lnTo>
                    <a:pt x="148" y="403"/>
                  </a:lnTo>
                  <a:lnTo>
                    <a:pt x="142" y="406"/>
                  </a:lnTo>
                  <a:lnTo>
                    <a:pt x="138" y="406"/>
                  </a:lnTo>
                  <a:lnTo>
                    <a:pt x="136" y="406"/>
                  </a:lnTo>
                  <a:lnTo>
                    <a:pt x="136" y="406"/>
                  </a:lnTo>
                  <a:lnTo>
                    <a:pt x="136" y="410"/>
                  </a:lnTo>
                  <a:lnTo>
                    <a:pt x="136" y="410"/>
                  </a:lnTo>
                  <a:lnTo>
                    <a:pt x="134" y="410"/>
                  </a:lnTo>
                  <a:lnTo>
                    <a:pt x="134" y="410"/>
                  </a:lnTo>
                  <a:lnTo>
                    <a:pt x="131" y="406"/>
                  </a:lnTo>
                  <a:lnTo>
                    <a:pt x="131" y="406"/>
                  </a:lnTo>
                  <a:lnTo>
                    <a:pt x="123" y="399"/>
                  </a:lnTo>
                  <a:lnTo>
                    <a:pt x="123" y="399"/>
                  </a:lnTo>
                  <a:lnTo>
                    <a:pt x="121" y="397"/>
                  </a:lnTo>
                  <a:lnTo>
                    <a:pt x="119" y="395"/>
                  </a:lnTo>
                  <a:lnTo>
                    <a:pt x="115" y="393"/>
                  </a:lnTo>
                  <a:lnTo>
                    <a:pt x="115" y="393"/>
                  </a:lnTo>
                  <a:lnTo>
                    <a:pt x="112" y="393"/>
                  </a:lnTo>
                  <a:lnTo>
                    <a:pt x="108" y="391"/>
                  </a:lnTo>
                  <a:lnTo>
                    <a:pt x="104" y="389"/>
                  </a:lnTo>
                  <a:lnTo>
                    <a:pt x="104" y="389"/>
                  </a:lnTo>
                  <a:lnTo>
                    <a:pt x="104" y="385"/>
                  </a:lnTo>
                  <a:lnTo>
                    <a:pt x="106" y="378"/>
                  </a:lnTo>
                  <a:lnTo>
                    <a:pt x="106" y="378"/>
                  </a:lnTo>
                  <a:lnTo>
                    <a:pt x="104" y="365"/>
                  </a:lnTo>
                  <a:lnTo>
                    <a:pt x="106" y="359"/>
                  </a:lnTo>
                  <a:lnTo>
                    <a:pt x="106" y="359"/>
                  </a:lnTo>
                  <a:lnTo>
                    <a:pt x="104" y="353"/>
                  </a:lnTo>
                  <a:lnTo>
                    <a:pt x="98" y="344"/>
                  </a:lnTo>
                  <a:lnTo>
                    <a:pt x="98" y="344"/>
                  </a:lnTo>
                  <a:lnTo>
                    <a:pt x="97" y="344"/>
                  </a:lnTo>
                  <a:lnTo>
                    <a:pt x="95" y="344"/>
                  </a:lnTo>
                  <a:lnTo>
                    <a:pt x="93" y="344"/>
                  </a:lnTo>
                  <a:lnTo>
                    <a:pt x="93" y="342"/>
                  </a:lnTo>
                  <a:lnTo>
                    <a:pt x="93" y="342"/>
                  </a:lnTo>
                  <a:lnTo>
                    <a:pt x="87" y="340"/>
                  </a:lnTo>
                  <a:lnTo>
                    <a:pt x="83" y="336"/>
                  </a:lnTo>
                  <a:lnTo>
                    <a:pt x="83" y="336"/>
                  </a:lnTo>
                  <a:lnTo>
                    <a:pt x="81" y="334"/>
                  </a:lnTo>
                  <a:lnTo>
                    <a:pt x="80" y="331"/>
                  </a:lnTo>
                  <a:lnTo>
                    <a:pt x="80" y="331"/>
                  </a:lnTo>
                  <a:lnTo>
                    <a:pt x="68" y="319"/>
                  </a:lnTo>
                  <a:lnTo>
                    <a:pt x="64" y="316"/>
                  </a:lnTo>
                  <a:lnTo>
                    <a:pt x="80" y="319"/>
                  </a:lnTo>
                  <a:lnTo>
                    <a:pt x="80" y="319"/>
                  </a:lnTo>
                  <a:lnTo>
                    <a:pt x="87" y="329"/>
                  </a:lnTo>
                  <a:lnTo>
                    <a:pt x="87" y="329"/>
                  </a:lnTo>
                  <a:lnTo>
                    <a:pt x="87" y="331"/>
                  </a:lnTo>
                  <a:lnTo>
                    <a:pt x="89" y="331"/>
                  </a:lnTo>
                  <a:lnTo>
                    <a:pt x="93" y="331"/>
                  </a:lnTo>
                  <a:lnTo>
                    <a:pt x="93" y="331"/>
                  </a:lnTo>
                  <a:lnTo>
                    <a:pt x="97" y="333"/>
                  </a:lnTo>
                  <a:lnTo>
                    <a:pt x="98" y="334"/>
                  </a:lnTo>
                  <a:lnTo>
                    <a:pt x="104" y="334"/>
                  </a:lnTo>
                  <a:lnTo>
                    <a:pt x="104" y="334"/>
                  </a:lnTo>
                  <a:lnTo>
                    <a:pt x="106" y="334"/>
                  </a:lnTo>
                  <a:lnTo>
                    <a:pt x="108" y="336"/>
                  </a:lnTo>
                  <a:lnTo>
                    <a:pt x="112" y="338"/>
                  </a:lnTo>
                  <a:lnTo>
                    <a:pt x="112" y="338"/>
                  </a:lnTo>
                  <a:lnTo>
                    <a:pt x="115" y="340"/>
                  </a:lnTo>
                  <a:lnTo>
                    <a:pt x="119" y="340"/>
                  </a:lnTo>
                  <a:lnTo>
                    <a:pt x="119" y="340"/>
                  </a:lnTo>
                  <a:lnTo>
                    <a:pt x="123" y="342"/>
                  </a:lnTo>
                  <a:lnTo>
                    <a:pt x="127" y="344"/>
                  </a:lnTo>
                  <a:lnTo>
                    <a:pt x="127" y="344"/>
                  </a:lnTo>
                  <a:lnTo>
                    <a:pt x="129" y="344"/>
                  </a:lnTo>
                  <a:lnTo>
                    <a:pt x="132" y="342"/>
                  </a:lnTo>
                  <a:lnTo>
                    <a:pt x="132" y="342"/>
                  </a:lnTo>
                  <a:lnTo>
                    <a:pt x="134" y="342"/>
                  </a:lnTo>
                  <a:lnTo>
                    <a:pt x="134" y="342"/>
                  </a:lnTo>
                  <a:lnTo>
                    <a:pt x="132" y="342"/>
                  </a:lnTo>
                  <a:lnTo>
                    <a:pt x="134" y="342"/>
                  </a:lnTo>
                  <a:lnTo>
                    <a:pt x="138" y="344"/>
                  </a:lnTo>
                  <a:lnTo>
                    <a:pt x="138" y="344"/>
                  </a:lnTo>
                  <a:lnTo>
                    <a:pt x="150" y="350"/>
                  </a:lnTo>
                  <a:lnTo>
                    <a:pt x="153" y="351"/>
                  </a:lnTo>
                  <a:lnTo>
                    <a:pt x="153" y="351"/>
                  </a:lnTo>
                  <a:lnTo>
                    <a:pt x="157" y="351"/>
                  </a:lnTo>
                  <a:lnTo>
                    <a:pt x="157" y="351"/>
                  </a:lnTo>
                  <a:lnTo>
                    <a:pt x="161" y="351"/>
                  </a:lnTo>
                  <a:lnTo>
                    <a:pt x="165" y="348"/>
                  </a:lnTo>
                  <a:lnTo>
                    <a:pt x="165" y="348"/>
                  </a:lnTo>
                  <a:lnTo>
                    <a:pt x="170" y="346"/>
                  </a:lnTo>
                  <a:lnTo>
                    <a:pt x="172" y="346"/>
                  </a:lnTo>
                  <a:lnTo>
                    <a:pt x="174" y="346"/>
                  </a:lnTo>
                  <a:lnTo>
                    <a:pt x="176" y="344"/>
                  </a:lnTo>
                  <a:lnTo>
                    <a:pt x="176" y="344"/>
                  </a:lnTo>
                  <a:lnTo>
                    <a:pt x="178" y="344"/>
                  </a:lnTo>
                  <a:lnTo>
                    <a:pt x="180" y="342"/>
                  </a:lnTo>
                  <a:lnTo>
                    <a:pt x="182" y="342"/>
                  </a:lnTo>
                  <a:lnTo>
                    <a:pt x="184" y="340"/>
                  </a:lnTo>
                  <a:lnTo>
                    <a:pt x="184" y="340"/>
                  </a:lnTo>
                  <a:lnTo>
                    <a:pt x="187" y="336"/>
                  </a:lnTo>
                  <a:lnTo>
                    <a:pt x="187" y="336"/>
                  </a:lnTo>
                  <a:lnTo>
                    <a:pt x="189" y="334"/>
                  </a:lnTo>
                  <a:lnTo>
                    <a:pt x="191" y="334"/>
                  </a:lnTo>
                  <a:lnTo>
                    <a:pt x="191" y="334"/>
                  </a:lnTo>
                  <a:lnTo>
                    <a:pt x="195" y="331"/>
                  </a:lnTo>
                  <a:lnTo>
                    <a:pt x="195" y="331"/>
                  </a:lnTo>
                  <a:lnTo>
                    <a:pt x="197" y="327"/>
                  </a:lnTo>
                  <a:lnTo>
                    <a:pt x="199" y="327"/>
                  </a:lnTo>
                  <a:lnTo>
                    <a:pt x="199" y="327"/>
                  </a:lnTo>
                  <a:lnTo>
                    <a:pt x="199" y="325"/>
                  </a:lnTo>
                  <a:lnTo>
                    <a:pt x="201" y="319"/>
                  </a:lnTo>
                  <a:lnTo>
                    <a:pt x="201" y="319"/>
                  </a:lnTo>
                  <a:lnTo>
                    <a:pt x="199" y="319"/>
                  </a:lnTo>
                  <a:lnTo>
                    <a:pt x="199" y="317"/>
                  </a:lnTo>
                  <a:lnTo>
                    <a:pt x="199" y="316"/>
                  </a:lnTo>
                  <a:lnTo>
                    <a:pt x="197" y="314"/>
                  </a:lnTo>
                  <a:lnTo>
                    <a:pt x="197" y="314"/>
                  </a:lnTo>
                  <a:lnTo>
                    <a:pt x="195" y="306"/>
                  </a:lnTo>
                  <a:lnTo>
                    <a:pt x="195" y="306"/>
                  </a:lnTo>
                  <a:lnTo>
                    <a:pt x="195" y="306"/>
                  </a:lnTo>
                  <a:lnTo>
                    <a:pt x="195" y="306"/>
                  </a:lnTo>
                  <a:lnTo>
                    <a:pt x="193" y="304"/>
                  </a:lnTo>
                  <a:lnTo>
                    <a:pt x="191" y="302"/>
                  </a:lnTo>
                  <a:lnTo>
                    <a:pt x="191" y="302"/>
                  </a:lnTo>
                  <a:lnTo>
                    <a:pt x="189" y="302"/>
                  </a:lnTo>
                  <a:lnTo>
                    <a:pt x="189" y="302"/>
                  </a:lnTo>
                  <a:lnTo>
                    <a:pt x="184" y="298"/>
                  </a:lnTo>
                  <a:lnTo>
                    <a:pt x="180" y="297"/>
                  </a:lnTo>
                  <a:lnTo>
                    <a:pt x="180" y="297"/>
                  </a:lnTo>
                  <a:lnTo>
                    <a:pt x="176" y="295"/>
                  </a:lnTo>
                  <a:lnTo>
                    <a:pt x="174" y="295"/>
                  </a:lnTo>
                  <a:lnTo>
                    <a:pt x="170" y="293"/>
                  </a:lnTo>
                  <a:lnTo>
                    <a:pt x="170" y="293"/>
                  </a:lnTo>
                  <a:lnTo>
                    <a:pt x="168" y="291"/>
                  </a:lnTo>
                  <a:lnTo>
                    <a:pt x="165" y="289"/>
                  </a:lnTo>
                  <a:lnTo>
                    <a:pt x="161" y="289"/>
                  </a:lnTo>
                  <a:lnTo>
                    <a:pt x="159" y="287"/>
                  </a:lnTo>
                  <a:lnTo>
                    <a:pt x="159" y="287"/>
                  </a:lnTo>
                  <a:lnTo>
                    <a:pt x="155" y="281"/>
                  </a:lnTo>
                  <a:lnTo>
                    <a:pt x="153" y="280"/>
                  </a:lnTo>
                  <a:lnTo>
                    <a:pt x="151" y="278"/>
                  </a:lnTo>
                  <a:lnTo>
                    <a:pt x="151" y="278"/>
                  </a:lnTo>
                  <a:lnTo>
                    <a:pt x="150" y="278"/>
                  </a:lnTo>
                  <a:lnTo>
                    <a:pt x="148" y="276"/>
                  </a:lnTo>
                  <a:lnTo>
                    <a:pt x="146" y="276"/>
                  </a:lnTo>
                  <a:lnTo>
                    <a:pt x="140" y="274"/>
                  </a:lnTo>
                  <a:lnTo>
                    <a:pt x="140" y="274"/>
                  </a:lnTo>
                  <a:lnTo>
                    <a:pt x="136" y="272"/>
                  </a:lnTo>
                  <a:lnTo>
                    <a:pt x="132" y="270"/>
                  </a:lnTo>
                  <a:lnTo>
                    <a:pt x="132" y="268"/>
                  </a:lnTo>
                  <a:lnTo>
                    <a:pt x="131" y="268"/>
                  </a:lnTo>
                  <a:lnTo>
                    <a:pt x="131" y="268"/>
                  </a:lnTo>
                  <a:lnTo>
                    <a:pt x="127" y="268"/>
                  </a:lnTo>
                  <a:lnTo>
                    <a:pt x="127" y="266"/>
                  </a:lnTo>
                  <a:lnTo>
                    <a:pt x="123" y="264"/>
                  </a:lnTo>
                  <a:lnTo>
                    <a:pt x="121" y="264"/>
                  </a:lnTo>
                  <a:lnTo>
                    <a:pt x="121" y="264"/>
                  </a:lnTo>
                  <a:lnTo>
                    <a:pt x="117" y="263"/>
                  </a:lnTo>
                  <a:lnTo>
                    <a:pt x="114" y="261"/>
                  </a:lnTo>
                  <a:lnTo>
                    <a:pt x="114" y="261"/>
                  </a:lnTo>
                  <a:lnTo>
                    <a:pt x="112" y="261"/>
                  </a:lnTo>
                  <a:lnTo>
                    <a:pt x="110" y="261"/>
                  </a:lnTo>
                  <a:lnTo>
                    <a:pt x="106" y="259"/>
                  </a:lnTo>
                  <a:lnTo>
                    <a:pt x="100" y="257"/>
                  </a:lnTo>
                  <a:lnTo>
                    <a:pt x="100" y="257"/>
                  </a:lnTo>
                  <a:lnTo>
                    <a:pt x="89" y="257"/>
                  </a:lnTo>
                  <a:lnTo>
                    <a:pt x="83" y="257"/>
                  </a:lnTo>
                  <a:lnTo>
                    <a:pt x="83" y="257"/>
                  </a:lnTo>
                  <a:lnTo>
                    <a:pt x="85" y="261"/>
                  </a:lnTo>
                  <a:lnTo>
                    <a:pt x="87" y="264"/>
                  </a:lnTo>
                  <a:lnTo>
                    <a:pt x="85" y="264"/>
                  </a:lnTo>
                  <a:lnTo>
                    <a:pt x="85" y="264"/>
                  </a:lnTo>
                  <a:lnTo>
                    <a:pt x="85" y="264"/>
                  </a:lnTo>
                  <a:lnTo>
                    <a:pt x="81" y="264"/>
                  </a:lnTo>
                  <a:lnTo>
                    <a:pt x="80" y="264"/>
                  </a:lnTo>
                  <a:lnTo>
                    <a:pt x="80" y="264"/>
                  </a:lnTo>
                  <a:lnTo>
                    <a:pt x="78" y="264"/>
                  </a:lnTo>
                  <a:lnTo>
                    <a:pt x="76" y="261"/>
                  </a:lnTo>
                  <a:lnTo>
                    <a:pt x="76" y="261"/>
                  </a:lnTo>
                  <a:lnTo>
                    <a:pt x="76" y="253"/>
                  </a:lnTo>
                  <a:lnTo>
                    <a:pt x="68" y="249"/>
                  </a:lnTo>
                  <a:lnTo>
                    <a:pt x="80" y="247"/>
                  </a:lnTo>
                  <a:lnTo>
                    <a:pt x="68" y="240"/>
                  </a:lnTo>
                  <a:lnTo>
                    <a:pt x="61" y="240"/>
                  </a:lnTo>
                  <a:lnTo>
                    <a:pt x="55" y="247"/>
                  </a:lnTo>
                  <a:lnTo>
                    <a:pt x="51" y="251"/>
                  </a:lnTo>
                  <a:lnTo>
                    <a:pt x="42" y="251"/>
                  </a:lnTo>
                  <a:lnTo>
                    <a:pt x="38" y="255"/>
                  </a:lnTo>
                  <a:lnTo>
                    <a:pt x="30" y="255"/>
                  </a:lnTo>
                  <a:lnTo>
                    <a:pt x="19" y="268"/>
                  </a:lnTo>
                  <a:lnTo>
                    <a:pt x="19" y="289"/>
                  </a:lnTo>
                  <a:lnTo>
                    <a:pt x="27" y="291"/>
                  </a:lnTo>
                  <a:lnTo>
                    <a:pt x="38" y="308"/>
                  </a:lnTo>
                  <a:lnTo>
                    <a:pt x="23" y="325"/>
                  </a:lnTo>
                  <a:lnTo>
                    <a:pt x="30" y="340"/>
                  </a:lnTo>
                  <a:lnTo>
                    <a:pt x="36" y="348"/>
                  </a:lnTo>
                  <a:lnTo>
                    <a:pt x="36" y="348"/>
                  </a:lnTo>
                  <a:lnTo>
                    <a:pt x="38" y="357"/>
                  </a:lnTo>
                  <a:lnTo>
                    <a:pt x="34" y="365"/>
                  </a:lnTo>
                  <a:lnTo>
                    <a:pt x="34" y="378"/>
                  </a:lnTo>
                  <a:lnTo>
                    <a:pt x="38" y="382"/>
                  </a:lnTo>
                  <a:lnTo>
                    <a:pt x="38" y="391"/>
                  </a:lnTo>
                  <a:lnTo>
                    <a:pt x="44" y="399"/>
                  </a:lnTo>
                  <a:lnTo>
                    <a:pt x="38" y="406"/>
                  </a:lnTo>
                  <a:lnTo>
                    <a:pt x="59" y="431"/>
                  </a:lnTo>
                  <a:lnTo>
                    <a:pt x="27" y="471"/>
                  </a:lnTo>
                  <a:lnTo>
                    <a:pt x="10" y="484"/>
                  </a:lnTo>
                  <a:lnTo>
                    <a:pt x="15" y="486"/>
                  </a:lnTo>
                  <a:lnTo>
                    <a:pt x="21" y="491"/>
                  </a:lnTo>
                  <a:lnTo>
                    <a:pt x="19" y="503"/>
                  </a:lnTo>
                  <a:lnTo>
                    <a:pt x="27" y="503"/>
                  </a:lnTo>
                  <a:lnTo>
                    <a:pt x="34" y="499"/>
                  </a:lnTo>
                  <a:lnTo>
                    <a:pt x="34" y="499"/>
                  </a:lnTo>
                  <a:lnTo>
                    <a:pt x="36" y="501"/>
                  </a:lnTo>
                  <a:lnTo>
                    <a:pt x="36" y="503"/>
                  </a:lnTo>
                  <a:lnTo>
                    <a:pt x="36" y="505"/>
                  </a:lnTo>
                  <a:lnTo>
                    <a:pt x="36" y="505"/>
                  </a:lnTo>
                  <a:lnTo>
                    <a:pt x="32" y="507"/>
                  </a:lnTo>
                  <a:lnTo>
                    <a:pt x="30" y="507"/>
                  </a:lnTo>
                  <a:lnTo>
                    <a:pt x="27" y="508"/>
                  </a:lnTo>
                  <a:lnTo>
                    <a:pt x="27" y="508"/>
                  </a:lnTo>
                  <a:lnTo>
                    <a:pt x="21" y="508"/>
                  </a:lnTo>
                  <a:lnTo>
                    <a:pt x="21" y="508"/>
                  </a:lnTo>
                  <a:lnTo>
                    <a:pt x="13" y="508"/>
                  </a:lnTo>
                  <a:lnTo>
                    <a:pt x="11" y="510"/>
                  </a:lnTo>
                  <a:lnTo>
                    <a:pt x="11" y="516"/>
                  </a:lnTo>
                  <a:lnTo>
                    <a:pt x="6" y="525"/>
                  </a:lnTo>
                  <a:lnTo>
                    <a:pt x="0" y="527"/>
                  </a:lnTo>
                  <a:lnTo>
                    <a:pt x="0" y="535"/>
                  </a:lnTo>
                  <a:lnTo>
                    <a:pt x="4" y="554"/>
                  </a:lnTo>
                  <a:lnTo>
                    <a:pt x="0" y="561"/>
                  </a:lnTo>
                  <a:lnTo>
                    <a:pt x="6" y="567"/>
                  </a:lnTo>
                  <a:lnTo>
                    <a:pt x="10" y="594"/>
                  </a:lnTo>
                  <a:lnTo>
                    <a:pt x="25" y="597"/>
                  </a:lnTo>
                  <a:lnTo>
                    <a:pt x="25" y="605"/>
                  </a:lnTo>
                  <a:lnTo>
                    <a:pt x="40" y="603"/>
                  </a:lnTo>
                  <a:lnTo>
                    <a:pt x="47" y="611"/>
                  </a:lnTo>
                  <a:lnTo>
                    <a:pt x="53" y="628"/>
                  </a:lnTo>
                  <a:lnTo>
                    <a:pt x="74" y="652"/>
                  </a:lnTo>
                  <a:lnTo>
                    <a:pt x="66" y="660"/>
                  </a:lnTo>
                  <a:lnTo>
                    <a:pt x="57" y="660"/>
                  </a:lnTo>
                  <a:lnTo>
                    <a:pt x="57" y="671"/>
                  </a:lnTo>
                  <a:lnTo>
                    <a:pt x="61" y="682"/>
                  </a:lnTo>
                  <a:lnTo>
                    <a:pt x="68" y="682"/>
                  </a:lnTo>
                  <a:lnTo>
                    <a:pt x="74" y="677"/>
                  </a:lnTo>
                  <a:lnTo>
                    <a:pt x="89" y="677"/>
                  </a:lnTo>
                  <a:lnTo>
                    <a:pt x="97" y="690"/>
                  </a:lnTo>
                  <a:lnTo>
                    <a:pt x="97" y="701"/>
                  </a:lnTo>
                  <a:lnTo>
                    <a:pt x="104" y="699"/>
                  </a:lnTo>
                  <a:lnTo>
                    <a:pt x="108" y="701"/>
                  </a:lnTo>
                  <a:lnTo>
                    <a:pt x="115" y="716"/>
                  </a:lnTo>
                  <a:lnTo>
                    <a:pt x="117" y="718"/>
                  </a:lnTo>
                  <a:lnTo>
                    <a:pt x="131" y="722"/>
                  </a:lnTo>
                  <a:lnTo>
                    <a:pt x="142" y="718"/>
                  </a:lnTo>
                  <a:lnTo>
                    <a:pt x="150" y="728"/>
                  </a:lnTo>
                  <a:lnTo>
                    <a:pt x="167" y="730"/>
                  </a:lnTo>
                  <a:lnTo>
                    <a:pt x="180" y="737"/>
                  </a:lnTo>
                  <a:lnTo>
                    <a:pt x="176" y="754"/>
                  </a:lnTo>
                  <a:lnTo>
                    <a:pt x="176" y="771"/>
                  </a:lnTo>
                  <a:lnTo>
                    <a:pt x="165" y="775"/>
                  </a:lnTo>
                  <a:lnTo>
                    <a:pt x="153" y="779"/>
                  </a:lnTo>
                  <a:lnTo>
                    <a:pt x="148" y="786"/>
                  </a:lnTo>
                  <a:lnTo>
                    <a:pt x="159" y="788"/>
                  </a:lnTo>
                  <a:lnTo>
                    <a:pt x="165" y="788"/>
                  </a:lnTo>
                  <a:lnTo>
                    <a:pt x="159" y="796"/>
                  </a:lnTo>
                  <a:lnTo>
                    <a:pt x="159" y="796"/>
                  </a:lnTo>
                  <a:lnTo>
                    <a:pt x="159" y="796"/>
                  </a:lnTo>
                  <a:lnTo>
                    <a:pt x="159" y="798"/>
                  </a:lnTo>
                  <a:lnTo>
                    <a:pt x="155" y="798"/>
                  </a:lnTo>
                  <a:lnTo>
                    <a:pt x="155" y="798"/>
                  </a:lnTo>
                  <a:lnTo>
                    <a:pt x="151" y="798"/>
                  </a:lnTo>
                  <a:lnTo>
                    <a:pt x="148" y="803"/>
                  </a:lnTo>
                  <a:lnTo>
                    <a:pt x="150" y="807"/>
                  </a:lnTo>
                  <a:lnTo>
                    <a:pt x="148" y="817"/>
                  </a:lnTo>
                  <a:lnTo>
                    <a:pt x="142" y="819"/>
                  </a:lnTo>
                  <a:lnTo>
                    <a:pt x="140" y="822"/>
                  </a:lnTo>
                  <a:lnTo>
                    <a:pt x="134" y="824"/>
                  </a:lnTo>
                  <a:lnTo>
                    <a:pt x="136" y="830"/>
                  </a:lnTo>
                  <a:lnTo>
                    <a:pt x="138" y="834"/>
                  </a:lnTo>
                  <a:lnTo>
                    <a:pt x="146" y="834"/>
                  </a:lnTo>
                  <a:lnTo>
                    <a:pt x="150" y="838"/>
                  </a:lnTo>
                  <a:lnTo>
                    <a:pt x="150" y="838"/>
                  </a:lnTo>
                  <a:lnTo>
                    <a:pt x="157" y="845"/>
                  </a:lnTo>
                  <a:lnTo>
                    <a:pt x="157" y="845"/>
                  </a:lnTo>
                  <a:lnTo>
                    <a:pt x="159" y="847"/>
                  </a:lnTo>
                  <a:lnTo>
                    <a:pt x="161" y="847"/>
                  </a:lnTo>
                  <a:lnTo>
                    <a:pt x="168" y="855"/>
                  </a:lnTo>
                  <a:lnTo>
                    <a:pt x="168" y="856"/>
                  </a:lnTo>
                  <a:lnTo>
                    <a:pt x="174" y="862"/>
                  </a:lnTo>
                  <a:lnTo>
                    <a:pt x="174" y="862"/>
                  </a:lnTo>
                  <a:lnTo>
                    <a:pt x="174" y="862"/>
                  </a:lnTo>
                  <a:close/>
                </a:path>
              </a:pathLst>
            </a:custGeom>
            <a:solidFill>
              <a:schemeClr val="bg1">
                <a:lumMod val="85000"/>
              </a:schemeClr>
            </a:solidFill>
            <a:ln w="635" cap="rnd">
              <a:solidFill>
                <a:schemeClr val="bg1">
                  <a:alpha val="17000"/>
                </a:schemeClr>
              </a:solidFill>
              <a:prstDash val="solid"/>
              <a:round/>
              <a:headEnd/>
              <a:tailEnd/>
            </a:ln>
          </p:spPr>
          <p:txBody>
            <a:bodyPr lIns="81617" tIns="40809" rIns="81617" bIns="40809"/>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06" name="Freeform 405">
              <a:extLst>
                <a:ext uri="{FF2B5EF4-FFF2-40B4-BE49-F238E27FC236}">
                  <a16:creationId xmlns:a16="http://schemas.microsoft.com/office/drawing/2014/main" id="{59BDEA8A-2650-F546-A18F-1FBA0066FD2E}"/>
                </a:ext>
              </a:extLst>
            </p:cNvPr>
            <p:cNvSpPr>
              <a:spLocks/>
            </p:cNvSpPr>
            <p:nvPr userDrawn="1"/>
          </p:nvSpPr>
          <p:spPr bwMode="auto">
            <a:xfrm>
              <a:off x="4022156" y="2065134"/>
              <a:ext cx="63986" cy="229281"/>
            </a:xfrm>
            <a:custGeom>
              <a:avLst/>
              <a:gdLst>
                <a:gd name="T0" fmla="*/ 23 w 42"/>
                <a:gd name="T1" fmla="*/ 164 h 176"/>
                <a:gd name="T2" fmla="*/ 23 w 42"/>
                <a:gd name="T3" fmla="*/ 172 h 176"/>
                <a:gd name="T4" fmla="*/ 27 w 42"/>
                <a:gd name="T5" fmla="*/ 174 h 176"/>
                <a:gd name="T6" fmla="*/ 29 w 42"/>
                <a:gd name="T7" fmla="*/ 168 h 176"/>
                <a:gd name="T8" fmla="*/ 23 w 42"/>
                <a:gd name="T9" fmla="*/ 153 h 176"/>
                <a:gd name="T10" fmla="*/ 17 w 42"/>
                <a:gd name="T11" fmla="*/ 147 h 176"/>
                <a:gd name="T12" fmla="*/ 16 w 42"/>
                <a:gd name="T13" fmla="*/ 144 h 176"/>
                <a:gd name="T14" fmla="*/ 14 w 42"/>
                <a:gd name="T15" fmla="*/ 134 h 176"/>
                <a:gd name="T16" fmla="*/ 16 w 42"/>
                <a:gd name="T17" fmla="*/ 127 h 176"/>
                <a:gd name="T18" fmla="*/ 17 w 42"/>
                <a:gd name="T19" fmla="*/ 121 h 176"/>
                <a:gd name="T20" fmla="*/ 21 w 42"/>
                <a:gd name="T21" fmla="*/ 115 h 176"/>
                <a:gd name="T22" fmla="*/ 29 w 42"/>
                <a:gd name="T23" fmla="*/ 115 h 176"/>
                <a:gd name="T24" fmla="*/ 42 w 42"/>
                <a:gd name="T25" fmla="*/ 121 h 176"/>
                <a:gd name="T26" fmla="*/ 36 w 42"/>
                <a:gd name="T27" fmla="*/ 113 h 176"/>
                <a:gd name="T28" fmla="*/ 34 w 42"/>
                <a:gd name="T29" fmla="*/ 102 h 176"/>
                <a:gd name="T30" fmla="*/ 34 w 42"/>
                <a:gd name="T31" fmla="*/ 93 h 176"/>
                <a:gd name="T32" fmla="*/ 31 w 42"/>
                <a:gd name="T33" fmla="*/ 79 h 176"/>
                <a:gd name="T34" fmla="*/ 23 w 42"/>
                <a:gd name="T35" fmla="*/ 64 h 176"/>
                <a:gd name="T36" fmla="*/ 23 w 42"/>
                <a:gd name="T37" fmla="*/ 57 h 176"/>
                <a:gd name="T38" fmla="*/ 23 w 42"/>
                <a:gd name="T39" fmla="*/ 49 h 176"/>
                <a:gd name="T40" fmla="*/ 23 w 42"/>
                <a:gd name="T41" fmla="*/ 30 h 176"/>
                <a:gd name="T42" fmla="*/ 21 w 42"/>
                <a:gd name="T43" fmla="*/ 23 h 176"/>
                <a:gd name="T44" fmla="*/ 19 w 42"/>
                <a:gd name="T45" fmla="*/ 19 h 176"/>
                <a:gd name="T46" fmla="*/ 17 w 42"/>
                <a:gd name="T47" fmla="*/ 15 h 176"/>
                <a:gd name="T48" fmla="*/ 19 w 42"/>
                <a:gd name="T49" fmla="*/ 11 h 176"/>
                <a:gd name="T50" fmla="*/ 19 w 42"/>
                <a:gd name="T51" fmla="*/ 2 h 176"/>
                <a:gd name="T52" fmla="*/ 16 w 42"/>
                <a:gd name="T53" fmla="*/ 2 h 176"/>
                <a:gd name="T54" fmla="*/ 12 w 42"/>
                <a:gd name="T55" fmla="*/ 4 h 176"/>
                <a:gd name="T56" fmla="*/ 10 w 42"/>
                <a:gd name="T57" fmla="*/ 11 h 176"/>
                <a:gd name="T58" fmla="*/ 6 w 42"/>
                <a:gd name="T59" fmla="*/ 25 h 176"/>
                <a:gd name="T60" fmla="*/ 0 w 42"/>
                <a:gd name="T61" fmla="*/ 26 h 176"/>
                <a:gd name="T62" fmla="*/ 0 w 42"/>
                <a:gd name="T63" fmla="*/ 43 h 176"/>
                <a:gd name="T64" fmla="*/ 4 w 42"/>
                <a:gd name="T65" fmla="*/ 64 h 176"/>
                <a:gd name="T66" fmla="*/ 6 w 42"/>
                <a:gd name="T67" fmla="*/ 68 h 176"/>
                <a:gd name="T68" fmla="*/ 8 w 42"/>
                <a:gd name="T69" fmla="*/ 77 h 176"/>
                <a:gd name="T70" fmla="*/ 8 w 42"/>
                <a:gd name="T71" fmla="*/ 85 h 176"/>
                <a:gd name="T72" fmla="*/ 8 w 42"/>
                <a:gd name="T73" fmla="*/ 102 h 176"/>
                <a:gd name="T74" fmla="*/ 6 w 42"/>
                <a:gd name="T75" fmla="*/ 108 h 176"/>
                <a:gd name="T76" fmla="*/ 4 w 42"/>
                <a:gd name="T77" fmla="*/ 115 h 176"/>
                <a:gd name="T78" fmla="*/ 4 w 42"/>
                <a:gd name="T79" fmla="*/ 119 h 176"/>
                <a:gd name="T80" fmla="*/ 6 w 42"/>
                <a:gd name="T81" fmla="*/ 130 h 176"/>
                <a:gd name="T82" fmla="*/ 0 w 42"/>
                <a:gd name="T83" fmla="*/ 157 h 176"/>
                <a:gd name="T84" fmla="*/ 8 w 42"/>
                <a:gd name="T85" fmla="*/ 170 h 176"/>
                <a:gd name="T86" fmla="*/ 12 w 42"/>
                <a:gd name="T87" fmla="*/ 164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2" h="176">
                  <a:moveTo>
                    <a:pt x="12" y="164"/>
                  </a:moveTo>
                  <a:lnTo>
                    <a:pt x="23" y="164"/>
                  </a:lnTo>
                  <a:lnTo>
                    <a:pt x="23" y="164"/>
                  </a:lnTo>
                  <a:lnTo>
                    <a:pt x="23" y="168"/>
                  </a:lnTo>
                  <a:lnTo>
                    <a:pt x="23" y="170"/>
                  </a:lnTo>
                  <a:lnTo>
                    <a:pt x="23" y="172"/>
                  </a:lnTo>
                  <a:lnTo>
                    <a:pt x="23" y="172"/>
                  </a:lnTo>
                  <a:lnTo>
                    <a:pt x="23" y="172"/>
                  </a:lnTo>
                  <a:lnTo>
                    <a:pt x="27" y="174"/>
                  </a:lnTo>
                  <a:lnTo>
                    <a:pt x="29" y="172"/>
                  </a:lnTo>
                  <a:lnTo>
                    <a:pt x="29" y="168"/>
                  </a:lnTo>
                  <a:lnTo>
                    <a:pt x="29" y="168"/>
                  </a:lnTo>
                  <a:lnTo>
                    <a:pt x="29" y="161"/>
                  </a:lnTo>
                  <a:lnTo>
                    <a:pt x="23" y="153"/>
                  </a:lnTo>
                  <a:lnTo>
                    <a:pt x="23" y="153"/>
                  </a:lnTo>
                  <a:lnTo>
                    <a:pt x="19" y="149"/>
                  </a:lnTo>
                  <a:lnTo>
                    <a:pt x="19" y="149"/>
                  </a:lnTo>
                  <a:lnTo>
                    <a:pt x="17" y="147"/>
                  </a:lnTo>
                  <a:lnTo>
                    <a:pt x="16" y="147"/>
                  </a:lnTo>
                  <a:lnTo>
                    <a:pt x="16" y="144"/>
                  </a:lnTo>
                  <a:lnTo>
                    <a:pt x="16" y="144"/>
                  </a:lnTo>
                  <a:lnTo>
                    <a:pt x="16" y="140"/>
                  </a:lnTo>
                  <a:lnTo>
                    <a:pt x="14" y="134"/>
                  </a:lnTo>
                  <a:lnTo>
                    <a:pt x="14" y="134"/>
                  </a:lnTo>
                  <a:lnTo>
                    <a:pt x="14" y="130"/>
                  </a:lnTo>
                  <a:lnTo>
                    <a:pt x="16" y="127"/>
                  </a:lnTo>
                  <a:lnTo>
                    <a:pt x="16" y="127"/>
                  </a:lnTo>
                  <a:lnTo>
                    <a:pt x="17" y="125"/>
                  </a:lnTo>
                  <a:lnTo>
                    <a:pt x="17" y="123"/>
                  </a:lnTo>
                  <a:lnTo>
                    <a:pt x="17" y="121"/>
                  </a:lnTo>
                  <a:lnTo>
                    <a:pt x="19" y="119"/>
                  </a:lnTo>
                  <a:lnTo>
                    <a:pt x="19" y="119"/>
                  </a:lnTo>
                  <a:lnTo>
                    <a:pt x="21" y="115"/>
                  </a:lnTo>
                  <a:lnTo>
                    <a:pt x="23" y="113"/>
                  </a:lnTo>
                  <a:lnTo>
                    <a:pt x="23" y="112"/>
                  </a:lnTo>
                  <a:lnTo>
                    <a:pt x="29" y="115"/>
                  </a:lnTo>
                  <a:lnTo>
                    <a:pt x="38" y="119"/>
                  </a:lnTo>
                  <a:lnTo>
                    <a:pt x="42" y="121"/>
                  </a:lnTo>
                  <a:lnTo>
                    <a:pt x="42" y="121"/>
                  </a:lnTo>
                  <a:lnTo>
                    <a:pt x="38" y="119"/>
                  </a:lnTo>
                  <a:lnTo>
                    <a:pt x="36" y="117"/>
                  </a:lnTo>
                  <a:lnTo>
                    <a:pt x="36" y="113"/>
                  </a:lnTo>
                  <a:lnTo>
                    <a:pt x="36" y="113"/>
                  </a:lnTo>
                  <a:lnTo>
                    <a:pt x="34" y="102"/>
                  </a:lnTo>
                  <a:lnTo>
                    <a:pt x="34" y="102"/>
                  </a:lnTo>
                  <a:lnTo>
                    <a:pt x="34" y="95"/>
                  </a:lnTo>
                  <a:lnTo>
                    <a:pt x="34" y="95"/>
                  </a:lnTo>
                  <a:lnTo>
                    <a:pt x="34" y="93"/>
                  </a:lnTo>
                  <a:lnTo>
                    <a:pt x="33" y="89"/>
                  </a:lnTo>
                  <a:lnTo>
                    <a:pt x="31" y="85"/>
                  </a:lnTo>
                  <a:lnTo>
                    <a:pt x="31" y="79"/>
                  </a:lnTo>
                  <a:lnTo>
                    <a:pt x="25" y="72"/>
                  </a:lnTo>
                  <a:lnTo>
                    <a:pt x="25" y="72"/>
                  </a:lnTo>
                  <a:lnTo>
                    <a:pt x="23" y="64"/>
                  </a:lnTo>
                  <a:lnTo>
                    <a:pt x="23" y="64"/>
                  </a:lnTo>
                  <a:lnTo>
                    <a:pt x="23" y="57"/>
                  </a:lnTo>
                  <a:lnTo>
                    <a:pt x="23" y="57"/>
                  </a:lnTo>
                  <a:lnTo>
                    <a:pt x="23" y="55"/>
                  </a:lnTo>
                  <a:lnTo>
                    <a:pt x="23" y="49"/>
                  </a:lnTo>
                  <a:lnTo>
                    <a:pt x="23" y="49"/>
                  </a:lnTo>
                  <a:lnTo>
                    <a:pt x="23" y="40"/>
                  </a:lnTo>
                  <a:lnTo>
                    <a:pt x="23" y="40"/>
                  </a:lnTo>
                  <a:lnTo>
                    <a:pt x="23" y="30"/>
                  </a:lnTo>
                  <a:lnTo>
                    <a:pt x="23" y="23"/>
                  </a:lnTo>
                  <a:lnTo>
                    <a:pt x="23" y="23"/>
                  </a:lnTo>
                  <a:lnTo>
                    <a:pt x="21" y="23"/>
                  </a:lnTo>
                  <a:lnTo>
                    <a:pt x="19" y="21"/>
                  </a:lnTo>
                  <a:lnTo>
                    <a:pt x="19" y="19"/>
                  </a:lnTo>
                  <a:lnTo>
                    <a:pt x="19" y="19"/>
                  </a:lnTo>
                  <a:lnTo>
                    <a:pt x="19" y="17"/>
                  </a:lnTo>
                  <a:lnTo>
                    <a:pt x="17" y="17"/>
                  </a:lnTo>
                  <a:lnTo>
                    <a:pt x="17" y="15"/>
                  </a:lnTo>
                  <a:lnTo>
                    <a:pt x="17" y="13"/>
                  </a:lnTo>
                  <a:lnTo>
                    <a:pt x="17" y="13"/>
                  </a:lnTo>
                  <a:lnTo>
                    <a:pt x="19" y="11"/>
                  </a:lnTo>
                  <a:lnTo>
                    <a:pt x="19" y="7"/>
                  </a:lnTo>
                  <a:lnTo>
                    <a:pt x="19" y="2"/>
                  </a:lnTo>
                  <a:lnTo>
                    <a:pt x="19" y="2"/>
                  </a:lnTo>
                  <a:lnTo>
                    <a:pt x="17" y="2"/>
                  </a:lnTo>
                  <a:lnTo>
                    <a:pt x="16" y="2"/>
                  </a:lnTo>
                  <a:lnTo>
                    <a:pt x="16" y="2"/>
                  </a:lnTo>
                  <a:lnTo>
                    <a:pt x="12" y="0"/>
                  </a:lnTo>
                  <a:lnTo>
                    <a:pt x="10" y="0"/>
                  </a:lnTo>
                  <a:lnTo>
                    <a:pt x="12" y="4"/>
                  </a:lnTo>
                  <a:lnTo>
                    <a:pt x="12" y="4"/>
                  </a:lnTo>
                  <a:lnTo>
                    <a:pt x="12" y="7"/>
                  </a:lnTo>
                  <a:lnTo>
                    <a:pt x="10" y="11"/>
                  </a:lnTo>
                  <a:lnTo>
                    <a:pt x="8" y="13"/>
                  </a:lnTo>
                  <a:lnTo>
                    <a:pt x="10" y="21"/>
                  </a:lnTo>
                  <a:lnTo>
                    <a:pt x="6" y="25"/>
                  </a:lnTo>
                  <a:lnTo>
                    <a:pt x="6" y="25"/>
                  </a:lnTo>
                  <a:lnTo>
                    <a:pt x="4" y="26"/>
                  </a:lnTo>
                  <a:lnTo>
                    <a:pt x="0" y="26"/>
                  </a:lnTo>
                  <a:lnTo>
                    <a:pt x="0" y="30"/>
                  </a:lnTo>
                  <a:lnTo>
                    <a:pt x="0" y="30"/>
                  </a:lnTo>
                  <a:lnTo>
                    <a:pt x="0" y="43"/>
                  </a:lnTo>
                  <a:lnTo>
                    <a:pt x="0" y="51"/>
                  </a:lnTo>
                  <a:lnTo>
                    <a:pt x="0" y="60"/>
                  </a:lnTo>
                  <a:lnTo>
                    <a:pt x="4" y="64"/>
                  </a:lnTo>
                  <a:lnTo>
                    <a:pt x="4" y="64"/>
                  </a:lnTo>
                  <a:lnTo>
                    <a:pt x="6" y="68"/>
                  </a:lnTo>
                  <a:lnTo>
                    <a:pt x="6" y="68"/>
                  </a:lnTo>
                  <a:lnTo>
                    <a:pt x="8" y="70"/>
                  </a:lnTo>
                  <a:lnTo>
                    <a:pt x="8" y="72"/>
                  </a:lnTo>
                  <a:lnTo>
                    <a:pt x="8" y="77"/>
                  </a:lnTo>
                  <a:lnTo>
                    <a:pt x="8" y="77"/>
                  </a:lnTo>
                  <a:lnTo>
                    <a:pt x="8" y="85"/>
                  </a:lnTo>
                  <a:lnTo>
                    <a:pt x="8" y="85"/>
                  </a:lnTo>
                  <a:lnTo>
                    <a:pt x="8" y="96"/>
                  </a:lnTo>
                  <a:lnTo>
                    <a:pt x="8" y="102"/>
                  </a:lnTo>
                  <a:lnTo>
                    <a:pt x="8" y="102"/>
                  </a:lnTo>
                  <a:lnTo>
                    <a:pt x="6" y="104"/>
                  </a:lnTo>
                  <a:lnTo>
                    <a:pt x="6" y="108"/>
                  </a:lnTo>
                  <a:lnTo>
                    <a:pt x="6" y="108"/>
                  </a:lnTo>
                  <a:lnTo>
                    <a:pt x="6" y="110"/>
                  </a:lnTo>
                  <a:lnTo>
                    <a:pt x="4" y="113"/>
                  </a:lnTo>
                  <a:lnTo>
                    <a:pt x="4" y="115"/>
                  </a:lnTo>
                  <a:lnTo>
                    <a:pt x="4" y="115"/>
                  </a:lnTo>
                  <a:lnTo>
                    <a:pt x="4" y="115"/>
                  </a:lnTo>
                  <a:lnTo>
                    <a:pt x="4" y="119"/>
                  </a:lnTo>
                  <a:lnTo>
                    <a:pt x="4" y="119"/>
                  </a:lnTo>
                  <a:lnTo>
                    <a:pt x="6" y="127"/>
                  </a:lnTo>
                  <a:lnTo>
                    <a:pt x="6" y="130"/>
                  </a:lnTo>
                  <a:lnTo>
                    <a:pt x="4" y="138"/>
                  </a:lnTo>
                  <a:lnTo>
                    <a:pt x="4" y="146"/>
                  </a:lnTo>
                  <a:lnTo>
                    <a:pt x="0" y="157"/>
                  </a:lnTo>
                  <a:lnTo>
                    <a:pt x="4" y="166"/>
                  </a:lnTo>
                  <a:lnTo>
                    <a:pt x="4" y="176"/>
                  </a:lnTo>
                  <a:lnTo>
                    <a:pt x="8" y="170"/>
                  </a:lnTo>
                  <a:lnTo>
                    <a:pt x="12" y="164"/>
                  </a:lnTo>
                  <a:lnTo>
                    <a:pt x="12" y="164"/>
                  </a:lnTo>
                  <a:lnTo>
                    <a:pt x="12" y="164"/>
                  </a:lnTo>
                  <a:close/>
                </a:path>
              </a:pathLst>
            </a:custGeom>
            <a:solidFill>
              <a:schemeClr val="bg1">
                <a:lumMod val="85000"/>
              </a:schemeClr>
            </a:solidFill>
            <a:ln w="635" cap="rnd">
              <a:solidFill>
                <a:schemeClr val="bg1">
                  <a:alpha val="17000"/>
                </a:schemeClr>
              </a:solidFill>
            </a:ln>
          </p:spPr>
          <p:txBody>
            <a:bodyPr lIns="81617" tIns="40809" rIns="81617" bIns="40809"/>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07" name="Freeform 406">
              <a:extLst>
                <a:ext uri="{FF2B5EF4-FFF2-40B4-BE49-F238E27FC236}">
                  <a16:creationId xmlns:a16="http://schemas.microsoft.com/office/drawing/2014/main" id="{A91702FD-3688-D646-9D9A-E55515BF51B3}"/>
                </a:ext>
              </a:extLst>
            </p:cNvPr>
            <p:cNvSpPr>
              <a:spLocks/>
            </p:cNvSpPr>
            <p:nvPr userDrawn="1"/>
          </p:nvSpPr>
          <p:spPr bwMode="auto">
            <a:xfrm>
              <a:off x="4022156" y="2065134"/>
              <a:ext cx="63986" cy="229281"/>
            </a:xfrm>
            <a:custGeom>
              <a:avLst/>
              <a:gdLst>
                <a:gd name="T0" fmla="*/ 23 w 42"/>
                <a:gd name="T1" fmla="*/ 164 h 176"/>
                <a:gd name="T2" fmla="*/ 23 w 42"/>
                <a:gd name="T3" fmla="*/ 172 h 176"/>
                <a:gd name="T4" fmla="*/ 27 w 42"/>
                <a:gd name="T5" fmla="*/ 174 h 176"/>
                <a:gd name="T6" fmla="*/ 29 w 42"/>
                <a:gd name="T7" fmla="*/ 168 h 176"/>
                <a:gd name="T8" fmla="*/ 23 w 42"/>
                <a:gd name="T9" fmla="*/ 153 h 176"/>
                <a:gd name="T10" fmla="*/ 17 w 42"/>
                <a:gd name="T11" fmla="*/ 147 h 176"/>
                <a:gd name="T12" fmla="*/ 16 w 42"/>
                <a:gd name="T13" fmla="*/ 144 h 176"/>
                <a:gd name="T14" fmla="*/ 14 w 42"/>
                <a:gd name="T15" fmla="*/ 134 h 176"/>
                <a:gd name="T16" fmla="*/ 16 w 42"/>
                <a:gd name="T17" fmla="*/ 127 h 176"/>
                <a:gd name="T18" fmla="*/ 17 w 42"/>
                <a:gd name="T19" fmla="*/ 121 h 176"/>
                <a:gd name="T20" fmla="*/ 21 w 42"/>
                <a:gd name="T21" fmla="*/ 115 h 176"/>
                <a:gd name="T22" fmla="*/ 29 w 42"/>
                <a:gd name="T23" fmla="*/ 115 h 176"/>
                <a:gd name="T24" fmla="*/ 42 w 42"/>
                <a:gd name="T25" fmla="*/ 121 h 176"/>
                <a:gd name="T26" fmla="*/ 36 w 42"/>
                <a:gd name="T27" fmla="*/ 113 h 176"/>
                <a:gd name="T28" fmla="*/ 34 w 42"/>
                <a:gd name="T29" fmla="*/ 102 h 176"/>
                <a:gd name="T30" fmla="*/ 34 w 42"/>
                <a:gd name="T31" fmla="*/ 93 h 176"/>
                <a:gd name="T32" fmla="*/ 31 w 42"/>
                <a:gd name="T33" fmla="*/ 79 h 176"/>
                <a:gd name="T34" fmla="*/ 23 w 42"/>
                <a:gd name="T35" fmla="*/ 64 h 176"/>
                <a:gd name="T36" fmla="*/ 23 w 42"/>
                <a:gd name="T37" fmla="*/ 57 h 176"/>
                <a:gd name="T38" fmla="*/ 23 w 42"/>
                <a:gd name="T39" fmla="*/ 49 h 176"/>
                <a:gd name="T40" fmla="*/ 23 w 42"/>
                <a:gd name="T41" fmla="*/ 30 h 176"/>
                <a:gd name="T42" fmla="*/ 21 w 42"/>
                <a:gd name="T43" fmla="*/ 23 h 176"/>
                <a:gd name="T44" fmla="*/ 19 w 42"/>
                <a:gd name="T45" fmla="*/ 19 h 176"/>
                <a:gd name="T46" fmla="*/ 17 w 42"/>
                <a:gd name="T47" fmla="*/ 15 h 176"/>
                <a:gd name="T48" fmla="*/ 19 w 42"/>
                <a:gd name="T49" fmla="*/ 11 h 176"/>
                <a:gd name="T50" fmla="*/ 19 w 42"/>
                <a:gd name="T51" fmla="*/ 2 h 176"/>
                <a:gd name="T52" fmla="*/ 16 w 42"/>
                <a:gd name="T53" fmla="*/ 2 h 176"/>
                <a:gd name="T54" fmla="*/ 12 w 42"/>
                <a:gd name="T55" fmla="*/ 4 h 176"/>
                <a:gd name="T56" fmla="*/ 10 w 42"/>
                <a:gd name="T57" fmla="*/ 11 h 176"/>
                <a:gd name="T58" fmla="*/ 6 w 42"/>
                <a:gd name="T59" fmla="*/ 25 h 176"/>
                <a:gd name="T60" fmla="*/ 0 w 42"/>
                <a:gd name="T61" fmla="*/ 26 h 176"/>
                <a:gd name="T62" fmla="*/ 0 w 42"/>
                <a:gd name="T63" fmla="*/ 43 h 176"/>
                <a:gd name="T64" fmla="*/ 4 w 42"/>
                <a:gd name="T65" fmla="*/ 64 h 176"/>
                <a:gd name="T66" fmla="*/ 6 w 42"/>
                <a:gd name="T67" fmla="*/ 68 h 176"/>
                <a:gd name="T68" fmla="*/ 8 w 42"/>
                <a:gd name="T69" fmla="*/ 77 h 176"/>
                <a:gd name="T70" fmla="*/ 8 w 42"/>
                <a:gd name="T71" fmla="*/ 85 h 176"/>
                <a:gd name="T72" fmla="*/ 8 w 42"/>
                <a:gd name="T73" fmla="*/ 102 h 176"/>
                <a:gd name="T74" fmla="*/ 6 w 42"/>
                <a:gd name="T75" fmla="*/ 108 h 176"/>
                <a:gd name="T76" fmla="*/ 4 w 42"/>
                <a:gd name="T77" fmla="*/ 115 h 176"/>
                <a:gd name="T78" fmla="*/ 4 w 42"/>
                <a:gd name="T79" fmla="*/ 119 h 176"/>
                <a:gd name="T80" fmla="*/ 6 w 42"/>
                <a:gd name="T81" fmla="*/ 130 h 176"/>
                <a:gd name="T82" fmla="*/ 0 w 42"/>
                <a:gd name="T83" fmla="*/ 157 h 176"/>
                <a:gd name="T84" fmla="*/ 8 w 42"/>
                <a:gd name="T85" fmla="*/ 170 h 176"/>
                <a:gd name="T86" fmla="*/ 12 w 42"/>
                <a:gd name="T87" fmla="*/ 164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2" h="176">
                  <a:moveTo>
                    <a:pt x="12" y="164"/>
                  </a:moveTo>
                  <a:lnTo>
                    <a:pt x="23" y="164"/>
                  </a:lnTo>
                  <a:lnTo>
                    <a:pt x="23" y="164"/>
                  </a:lnTo>
                  <a:lnTo>
                    <a:pt x="23" y="168"/>
                  </a:lnTo>
                  <a:lnTo>
                    <a:pt x="23" y="170"/>
                  </a:lnTo>
                  <a:lnTo>
                    <a:pt x="23" y="172"/>
                  </a:lnTo>
                  <a:lnTo>
                    <a:pt x="23" y="172"/>
                  </a:lnTo>
                  <a:lnTo>
                    <a:pt x="23" y="172"/>
                  </a:lnTo>
                  <a:lnTo>
                    <a:pt x="27" y="174"/>
                  </a:lnTo>
                  <a:lnTo>
                    <a:pt x="29" y="172"/>
                  </a:lnTo>
                  <a:lnTo>
                    <a:pt x="29" y="168"/>
                  </a:lnTo>
                  <a:lnTo>
                    <a:pt x="29" y="168"/>
                  </a:lnTo>
                  <a:lnTo>
                    <a:pt x="29" y="161"/>
                  </a:lnTo>
                  <a:lnTo>
                    <a:pt x="23" y="153"/>
                  </a:lnTo>
                  <a:lnTo>
                    <a:pt x="23" y="153"/>
                  </a:lnTo>
                  <a:lnTo>
                    <a:pt x="19" y="149"/>
                  </a:lnTo>
                  <a:lnTo>
                    <a:pt x="19" y="149"/>
                  </a:lnTo>
                  <a:lnTo>
                    <a:pt x="17" y="147"/>
                  </a:lnTo>
                  <a:lnTo>
                    <a:pt x="16" y="147"/>
                  </a:lnTo>
                  <a:lnTo>
                    <a:pt x="16" y="144"/>
                  </a:lnTo>
                  <a:lnTo>
                    <a:pt x="16" y="144"/>
                  </a:lnTo>
                  <a:lnTo>
                    <a:pt x="16" y="140"/>
                  </a:lnTo>
                  <a:lnTo>
                    <a:pt x="14" y="134"/>
                  </a:lnTo>
                  <a:lnTo>
                    <a:pt x="14" y="134"/>
                  </a:lnTo>
                  <a:lnTo>
                    <a:pt x="14" y="130"/>
                  </a:lnTo>
                  <a:lnTo>
                    <a:pt x="16" y="127"/>
                  </a:lnTo>
                  <a:lnTo>
                    <a:pt x="16" y="127"/>
                  </a:lnTo>
                  <a:lnTo>
                    <a:pt x="17" y="125"/>
                  </a:lnTo>
                  <a:lnTo>
                    <a:pt x="17" y="123"/>
                  </a:lnTo>
                  <a:lnTo>
                    <a:pt x="17" y="121"/>
                  </a:lnTo>
                  <a:lnTo>
                    <a:pt x="19" y="119"/>
                  </a:lnTo>
                  <a:lnTo>
                    <a:pt x="19" y="119"/>
                  </a:lnTo>
                  <a:lnTo>
                    <a:pt x="21" y="115"/>
                  </a:lnTo>
                  <a:lnTo>
                    <a:pt x="23" y="113"/>
                  </a:lnTo>
                  <a:lnTo>
                    <a:pt x="23" y="112"/>
                  </a:lnTo>
                  <a:lnTo>
                    <a:pt x="29" y="115"/>
                  </a:lnTo>
                  <a:lnTo>
                    <a:pt x="38" y="119"/>
                  </a:lnTo>
                  <a:lnTo>
                    <a:pt x="42" y="121"/>
                  </a:lnTo>
                  <a:lnTo>
                    <a:pt x="42" y="121"/>
                  </a:lnTo>
                  <a:lnTo>
                    <a:pt x="38" y="119"/>
                  </a:lnTo>
                  <a:lnTo>
                    <a:pt x="36" y="117"/>
                  </a:lnTo>
                  <a:lnTo>
                    <a:pt x="36" y="113"/>
                  </a:lnTo>
                  <a:lnTo>
                    <a:pt x="36" y="113"/>
                  </a:lnTo>
                  <a:lnTo>
                    <a:pt x="34" y="102"/>
                  </a:lnTo>
                  <a:lnTo>
                    <a:pt x="34" y="102"/>
                  </a:lnTo>
                  <a:lnTo>
                    <a:pt x="34" y="95"/>
                  </a:lnTo>
                  <a:lnTo>
                    <a:pt x="34" y="95"/>
                  </a:lnTo>
                  <a:lnTo>
                    <a:pt x="34" y="93"/>
                  </a:lnTo>
                  <a:lnTo>
                    <a:pt x="33" y="89"/>
                  </a:lnTo>
                  <a:lnTo>
                    <a:pt x="31" y="85"/>
                  </a:lnTo>
                  <a:lnTo>
                    <a:pt x="31" y="79"/>
                  </a:lnTo>
                  <a:lnTo>
                    <a:pt x="25" y="72"/>
                  </a:lnTo>
                  <a:lnTo>
                    <a:pt x="25" y="72"/>
                  </a:lnTo>
                  <a:lnTo>
                    <a:pt x="23" y="64"/>
                  </a:lnTo>
                  <a:lnTo>
                    <a:pt x="23" y="64"/>
                  </a:lnTo>
                  <a:lnTo>
                    <a:pt x="23" y="57"/>
                  </a:lnTo>
                  <a:lnTo>
                    <a:pt x="23" y="57"/>
                  </a:lnTo>
                  <a:lnTo>
                    <a:pt x="23" y="55"/>
                  </a:lnTo>
                  <a:lnTo>
                    <a:pt x="23" y="49"/>
                  </a:lnTo>
                  <a:lnTo>
                    <a:pt x="23" y="49"/>
                  </a:lnTo>
                  <a:lnTo>
                    <a:pt x="23" y="40"/>
                  </a:lnTo>
                  <a:lnTo>
                    <a:pt x="23" y="40"/>
                  </a:lnTo>
                  <a:lnTo>
                    <a:pt x="23" y="30"/>
                  </a:lnTo>
                  <a:lnTo>
                    <a:pt x="23" y="23"/>
                  </a:lnTo>
                  <a:lnTo>
                    <a:pt x="23" y="23"/>
                  </a:lnTo>
                  <a:lnTo>
                    <a:pt x="21" y="23"/>
                  </a:lnTo>
                  <a:lnTo>
                    <a:pt x="19" y="21"/>
                  </a:lnTo>
                  <a:lnTo>
                    <a:pt x="19" y="19"/>
                  </a:lnTo>
                  <a:lnTo>
                    <a:pt x="19" y="19"/>
                  </a:lnTo>
                  <a:lnTo>
                    <a:pt x="19" y="17"/>
                  </a:lnTo>
                  <a:lnTo>
                    <a:pt x="17" y="17"/>
                  </a:lnTo>
                  <a:lnTo>
                    <a:pt x="17" y="15"/>
                  </a:lnTo>
                  <a:lnTo>
                    <a:pt x="17" y="13"/>
                  </a:lnTo>
                  <a:lnTo>
                    <a:pt x="17" y="13"/>
                  </a:lnTo>
                  <a:lnTo>
                    <a:pt x="19" y="11"/>
                  </a:lnTo>
                  <a:lnTo>
                    <a:pt x="19" y="7"/>
                  </a:lnTo>
                  <a:lnTo>
                    <a:pt x="19" y="2"/>
                  </a:lnTo>
                  <a:lnTo>
                    <a:pt x="19" y="2"/>
                  </a:lnTo>
                  <a:lnTo>
                    <a:pt x="17" y="2"/>
                  </a:lnTo>
                  <a:lnTo>
                    <a:pt x="16" y="2"/>
                  </a:lnTo>
                  <a:lnTo>
                    <a:pt x="16" y="2"/>
                  </a:lnTo>
                  <a:lnTo>
                    <a:pt x="12" y="0"/>
                  </a:lnTo>
                  <a:lnTo>
                    <a:pt x="10" y="0"/>
                  </a:lnTo>
                  <a:lnTo>
                    <a:pt x="12" y="4"/>
                  </a:lnTo>
                  <a:lnTo>
                    <a:pt x="12" y="4"/>
                  </a:lnTo>
                  <a:lnTo>
                    <a:pt x="12" y="7"/>
                  </a:lnTo>
                  <a:lnTo>
                    <a:pt x="10" y="11"/>
                  </a:lnTo>
                  <a:lnTo>
                    <a:pt x="8" y="13"/>
                  </a:lnTo>
                  <a:lnTo>
                    <a:pt x="10" y="21"/>
                  </a:lnTo>
                  <a:lnTo>
                    <a:pt x="6" y="25"/>
                  </a:lnTo>
                  <a:lnTo>
                    <a:pt x="6" y="25"/>
                  </a:lnTo>
                  <a:lnTo>
                    <a:pt x="4" y="26"/>
                  </a:lnTo>
                  <a:lnTo>
                    <a:pt x="0" y="26"/>
                  </a:lnTo>
                  <a:lnTo>
                    <a:pt x="0" y="30"/>
                  </a:lnTo>
                  <a:lnTo>
                    <a:pt x="0" y="30"/>
                  </a:lnTo>
                  <a:lnTo>
                    <a:pt x="0" y="43"/>
                  </a:lnTo>
                  <a:lnTo>
                    <a:pt x="0" y="51"/>
                  </a:lnTo>
                  <a:lnTo>
                    <a:pt x="0" y="60"/>
                  </a:lnTo>
                  <a:lnTo>
                    <a:pt x="4" y="64"/>
                  </a:lnTo>
                  <a:lnTo>
                    <a:pt x="4" y="64"/>
                  </a:lnTo>
                  <a:lnTo>
                    <a:pt x="6" y="68"/>
                  </a:lnTo>
                  <a:lnTo>
                    <a:pt x="6" y="68"/>
                  </a:lnTo>
                  <a:lnTo>
                    <a:pt x="8" y="70"/>
                  </a:lnTo>
                  <a:lnTo>
                    <a:pt x="8" y="72"/>
                  </a:lnTo>
                  <a:lnTo>
                    <a:pt x="8" y="77"/>
                  </a:lnTo>
                  <a:lnTo>
                    <a:pt x="8" y="77"/>
                  </a:lnTo>
                  <a:lnTo>
                    <a:pt x="8" y="85"/>
                  </a:lnTo>
                  <a:lnTo>
                    <a:pt x="8" y="85"/>
                  </a:lnTo>
                  <a:lnTo>
                    <a:pt x="8" y="96"/>
                  </a:lnTo>
                  <a:lnTo>
                    <a:pt x="8" y="102"/>
                  </a:lnTo>
                  <a:lnTo>
                    <a:pt x="8" y="102"/>
                  </a:lnTo>
                  <a:lnTo>
                    <a:pt x="6" y="104"/>
                  </a:lnTo>
                  <a:lnTo>
                    <a:pt x="6" y="108"/>
                  </a:lnTo>
                  <a:lnTo>
                    <a:pt x="6" y="108"/>
                  </a:lnTo>
                  <a:lnTo>
                    <a:pt x="6" y="110"/>
                  </a:lnTo>
                  <a:lnTo>
                    <a:pt x="4" y="113"/>
                  </a:lnTo>
                  <a:lnTo>
                    <a:pt x="4" y="115"/>
                  </a:lnTo>
                  <a:lnTo>
                    <a:pt x="4" y="115"/>
                  </a:lnTo>
                  <a:lnTo>
                    <a:pt x="4" y="115"/>
                  </a:lnTo>
                  <a:lnTo>
                    <a:pt x="4" y="119"/>
                  </a:lnTo>
                  <a:lnTo>
                    <a:pt x="4" y="119"/>
                  </a:lnTo>
                  <a:lnTo>
                    <a:pt x="6" y="127"/>
                  </a:lnTo>
                  <a:lnTo>
                    <a:pt x="6" y="130"/>
                  </a:lnTo>
                  <a:lnTo>
                    <a:pt x="4" y="138"/>
                  </a:lnTo>
                  <a:lnTo>
                    <a:pt x="4" y="146"/>
                  </a:lnTo>
                  <a:lnTo>
                    <a:pt x="0" y="157"/>
                  </a:lnTo>
                  <a:lnTo>
                    <a:pt x="4" y="166"/>
                  </a:lnTo>
                  <a:lnTo>
                    <a:pt x="4" y="176"/>
                  </a:lnTo>
                  <a:lnTo>
                    <a:pt x="8" y="170"/>
                  </a:lnTo>
                  <a:lnTo>
                    <a:pt x="12" y="164"/>
                  </a:lnTo>
                  <a:lnTo>
                    <a:pt x="12" y="164"/>
                  </a:lnTo>
                  <a:lnTo>
                    <a:pt x="12" y="164"/>
                  </a:lnTo>
                  <a:close/>
                </a:path>
              </a:pathLst>
            </a:custGeom>
            <a:solidFill>
              <a:schemeClr val="bg1">
                <a:lumMod val="85000"/>
              </a:schemeClr>
            </a:solidFill>
            <a:ln w="635" cap="rnd">
              <a:solidFill>
                <a:schemeClr val="bg1">
                  <a:alpha val="17000"/>
                </a:schemeClr>
              </a:solidFill>
              <a:prstDash val="solid"/>
              <a:round/>
              <a:headEnd/>
              <a:tailEnd/>
            </a:ln>
          </p:spPr>
          <p:txBody>
            <a:bodyPr lIns="81617" tIns="40809" rIns="81617" bIns="40809"/>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08" name="Freeform 407">
              <a:extLst>
                <a:ext uri="{FF2B5EF4-FFF2-40B4-BE49-F238E27FC236}">
                  <a16:creationId xmlns:a16="http://schemas.microsoft.com/office/drawing/2014/main" id="{2E932E7C-DF8F-B344-963D-2D02B7F80E7A}"/>
                </a:ext>
              </a:extLst>
            </p:cNvPr>
            <p:cNvSpPr>
              <a:spLocks/>
            </p:cNvSpPr>
            <p:nvPr userDrawn="1"/>
          </p:nvSpPr>
          <p:spPr bwMode="auto">
            <a:xfrm>
              <a:off x="2018705" y="1563927"/>
              <a:ext cx="42657" cy="36258"/>
            </a:xfrm>
            <a:custGeom>
              <a:avLst/>
              <a:gdLst>
                <a:gd name="T0" fmla="*/ 0 w 28"/>
                <a:gd name="T1" fmla="*/ 11 h 28"/>
                <a:gd name="T2" fmla="*/ 0 w 28"/>
                <a:gd name="T3" fmla="*/ 19 h 28"/>
                <a:gd name="T4" fmla="*/ 7 w 28"/>
                <a:gd name="T5" fmla="*/ 28 h 28"/>
                <a:gd name="T6" fmla="*/ 17 w 28"/>
                <a:gd name="T7" fmla="*/ 23 h 28"/>
                <a:gd name="T8" fmla="*/ 24 w 28"/>
                <a:gd name="T9" fmla="*/ 15 h 28"/>
                <a:gd name="T10" fmla="*/ 28 w 28"/>
                <a:gd name="T11" fmla="*/ 10 h 28"/>
                <a:gd name="T12" fmla="*/ 19 w 28"/>
                <a:gd name="T13" fmla="*/ 0 h 28"/>
                <a:gd name="T14" fmla="*/ 7 w 28"/>
                <a:gd name="T15" fmla="*/ 0 h 28"/>
                <a:gd name="T16" fmla="*/ 2 w 28"/>
                <a:gd name="T17" fmla="*/ 8 h 28"/>
                <a:gd name="T18" fmla="*/ 0 w 28"/>
                <a:gd name="T19" fmla="*/ 11 h 28"/>
                <a:gd name="T20" fmla="*/ 0 w 28"/>
                <a:gd name="T21" fmla="*/ 11 h 28"/>
                <a:gd name="T22" fmla="*/ 0 w 28"/>
                <a:gd name="T23" fmla="*/ 11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8" h="28">
                  <a:moveTo>
                    <a:pt x="0" y="11"/>
                  </a:moveTo>
                  <a:lnTo>
                    <a:pt x="0" y="19"/>
                  </a:lnTo>
                  <a:lnTo>
                    <a:pt x="7" y="28"/>
                  </a:lnTo>
                  <a:lnTo>
                    <a:pt x="17" y="23"/>
                  </a:lnTo>
                  <a:lnTo>
                    <a:pt x="24" y="15"/>
                  </a:lnTo>
                  <a:lnTo>
                    <a:pt x="28" y="10"/>
                  </a:lnTo>
                  <a:lnTo>
                    <a:pt x="19" y="0"/>
                  </a:lnTo>
                  <a:lnTo>
                    <a:pt x="7" y="0"/>
                  </a:lnTo>
                  <a:lnTo>
                    <a:pt x="2" y="8"/>
                  </a:lnTo>
                  <a:lnTo>
                    <a:pt x="0" y="11"/>
                  </a:lnTo>
                  <a:lnTo>
                    <a:pt x="0" y="11"/>
                  </a:lnTo>
                  <a:lnTo>
                    <a:pt x="0" y="11"/>
                  </a:lnTo>
                  <a:close/>
                </a:path>
              </a:pathLst>
            </a:custGeom>
            <a:solidFill>
              <a:schemeClr val="bg1">
                <a:lumMod val="85000"/>
              </a:schemeClr>
            </a:solidFill>
            <a:ln w="635" cap="rnd">
              <a:solidFill>
                <a:schemeClr val="bg1">
                  <a:alpha val="17000"/>
                </a:schemeClr>
              </a:solidFill>
            </a:ln>
          </p:spPr>
          <p:txBody>
            <a:bodyPr lIns="81617" tIns="40809" rIns="81617" bIns="40809"/>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09" name="Freeform 408">
              <a:extLst>
                <a:ext uri="{FF2B5EF4-FFF2-40B4-BE49-F238E27FC236}">
                  <a16:creationId xmlns:a16="http://schemas.microsoft.com/office/drawing/2014/main" id="{4E3BF433-C5AD-2B49-9C72-A028D93E8546}"/>
                </a:ext>
              </a:extLst>
            </p:cNvPr>
            <p:cNvSpPr>
              <a:spLocks/>
            </p:cNvSpPr>
            <p:nvPr userDrawn="1"/>
          </p:nvSpPr>
          <p:spPr bwMode="auto">
            <a:xfrm>
              <a:off x="2018705" y="1563927"/>
              <a:ext cx="42657" cy="36258"/>
            </a:xfrm>
            <a:custGeom>
              <a:avLst/>
              <a:gdLst>
                <a:gd name="T0" fmla="*/ 0 w 28"/>
                <a:gd name="T1" fmla="*/ 11 h 28"/>
                <a:gd name="T2" fmla="*/ 0 w 28"/>
                <a:gd name="T3" fmla="*/ 19 h 28"/>
                <a:gd name="T4" fmla="*/ 7 w 28"/>
                <a:gd name="T5" fmla="*/ 28 h 28"/>
                <a:gd name="T6" fmla="*/ 17 w 28"/>
                <a:gd name="T7" fmla="*/ 23 h 28"/>
                <a:gd name="T8" fmla="*/ 24 w 28"/>
                <a:gd name="T9" fmla="*/ 15 h 28"/>
                <a:gd name="T10" fmla="*/ 28 w 28"/>
                <a:gd name="T11" fmla="*/ 10 h 28"/>
                <a:gd name="T12" fmla="*/ 19 w 28"/>
                <a:gd name="T13" fmla="*/ 0 h 28"/>
                <a:gd name="T14" fmla="*/ 7 w 28"/>
                <a:gd name="T15" fmla="*/ 0 h 28"/>
                <a:gd name="T16" fmla="*/ 2 w 28"/>
                <a:gd name="T17" fmla="*/ 8 h 28"/>
                <a:gd name="T18" fmla="*/ 0 w 28"/>
                <a:gd name="T19" fmla="*/ 11 h 28"/>
                <a:gd name="T20" fmla="*/ 0 w 28"/>
                <a:gd name="T21" fmla="*/ 11 h 28"/>
                <a:gd name="T22" fmla="*/ 0 w 28"/>
                <a:gd name="T23" fmla="*/ 11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8" h="28">
                  <a:moveTo>
                    <a:pt x="0" y="11"/>
                  </a:moveTo>
                  <a:lnTo>
                    <a:pt x="0" y="19"/>
                  </a:lnTo>
                  <a:lnTo>
                    <a:pt x="7" y="28"/>
                  </a:lnTo>
                  <a:lnTo>
                    <a:pt x="17" y="23"/>
                  </a:lnTo>
                  <a:lnTo>
                    <a:pt x="24" y="15"/>
                  </a:lnTo>
                  <a:lnTo>
                    <a:pt x="28" y="10"/>
                  </a:lnTo>
                  <a:lnTo>
                    <a:pt x="19" y="0"/>
                  </a:lnTo>
                  <a:lnTo>
                    <a:pt x="7" y="0"/>
                  </a:lnTo>
                  <a:lnTo>
                    <a:pt x="2" y="8"/>
                  </a:lnTo>
                  <a:lnTo>
                    <a:pt x="0" y="11"/>
                  </a:lnTo>
                  <a:lnTo>
                    <a:pt x="0" y="11"/>
                  </a:lnTo>
                  <a:lnTo>
                    <a:pt x="0" y="11"/>
                  </a:lnTo>
                  <a:close/>
                </a:path>
              </a:pathLst>
            </a:custGeom>
            <a:solidFill>
              <a:schemeClr val="bg1">
                <a:lumMod val="85000"/>
              </a:schemeClr>
            </a:solidFill>
            <a:ln w="635" cap="rnd">
              <a:solidFill>
                <a:schemeClr val="bg1">
                  <a:alpha val="17000"/>
                </a:schemeClr>
              </a:solidFill>
              <a:prstDash val="solid"/>
              <a:round/>
              <a:headEnd/>
              <a:tailEnd/>
            </a:ln>
          </p:spPr>
          <p:txBody>
            <a:bodyPr lIns="81617" tIns="40809" rIns="81617" bIns="40809"/>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10" name="Freeform 409">
              <a:extLst>
                <a:ext uri="{FF2B5EF4-FFF2-40B4-BE49-F238E27FC236}">
                  <a16:creationId xmlns:a16="http://schemas.microsoft.com/office/drawing/2014/main" id="{F95D3BCF-86F7-9348-B24E-222085A3F15E}"/>
                </a:ext>
              </a:extLst>
            </p:cNvPr>
            <p:cNvSpPr>
              <a:spLocks/>
            </p:cNvSpPr>
            <p:nvPr userDrawn="1"/>
          </p:nvSpPr>
          <p:spPr bwMode="auto">
            <a:xfrm>
              <a:off x="2082688" y="1256786"/>
              <a:ext cx="386756" cy="274070"/>
            </a:xfrm>
            <a:custGeom>
              <a:avLst/>
              <a:gdLst>
                <a:gd name="T0" fmla="*/ 5 w 253"/>
                <a:gd name="T1" fmla="*/ 183 h 211"/>
                <a:gd name="T2" fmla="*/ 35 w 253"/>
                <a:gd name="T3" fmla="*/ 194 h 211"/>
                <a:gd name="T4" fmla="*/ 32 w 253"/>
                <a:gd name="T5" fmla="*/ 202 h 211"/>
                <a:gd name="T6" fmla="*/ 43 w 253"/>
                <a:gd name="T7" fmla="*/ 206 h 211"/>
                <a:gd name="T8" fmla="*/ 54 w 253"/>
                <a:gd name="T9" fmla="*/ 211 h 211"/>
                <a:gd name="T10" fmla="*/ 81 w 253"/>
                <a:gd name="T11" fmla="*/ 211 h 211"/>
                <a:gd name="T12" fmla="*/ 87 w 253"/>
                <a:gd name="T13" fmla="*/ 204 h 211"/>
                <a:gd name="T14" fmla="*/ 81 w 253"/>
                <a:gd name="T15" fmla="*/ 194 h 211"/>
                <a:gd name="T16" fmla="*/ 75 w 253"/>
                <a:gd name="T17" fmla="*/ 191 h 211"/>
                <a:gd name="T18" fmla="*/ 62 w 253"/>
                <a:gd name="T19" fmla="*/ 187 h 211"/>
                <a:gd name="T20" fmla="*/ 60 w 253"/>
                <a:gd name="T21" fmla="*/ 170 h 211"/>
                <a:gd name="T22" fmla="*/ 56 w 253"/>
                <a:gd name="T23" fmla="*/ 155 h 211"/>
                <a:gd name="T24" fmla="*/ 60 w 253"/>
                <a:gd name="T25" fmla="*/ 147 h 211"/>
                <a:gd name="T26" fmla="*/ 73 w 253"/>
                <a:gd name="T27" fmla="*/ 130 h 211"/>
                <a:gd name="T28" fmla="*/ 88 w 253"/>
                <a:gd name="T29" fmla="*/ 117 h 211"/>
                <a:gd name="T30" fmla="*/ 107 w 253"/>
                <a:gd name="T31" fmla="*/ 109 h 211"/>
                <a:gd name="T32" fmla="*/ 107 w 253"/>
                <a:gd name="T33" fmla="*/ 104 h 211"/>
                <a:gd name="T34" fmla="*/ 98 w 253"/>
                <a:gd name="T35" fmla="*/ 107 h 211"/>
                <a:gd name="T36" fmla="*/ 109 w 253"/>
                <a:gd name="T37" fmla="*/ 96 h 211"/>
                <a:gd name="T38" fmla="*/ 136 w 253"/>
                <a:gd name="T39" fmla="*/ 77 h 211"/>
                <a:gd name="T40" fmla="*/ 147 w 253"/>
                <a:gd name="T41" fmla="*/ 72 h 211"/>
                <a:gd name="T42" fmla="*/ 155 w 253"/>
                <a:gd name="T43" fmla="*/ 58 h 211"/>
                <a:gd name="T44" fmla="*/ 172 w 253"/>
                <a:gd name="T45" fmla="*/ 55 h 211"/>
                <a:gd name="T46" fmla="*/ 181 w 253"/>
                <a:gd name="T47" fmla="*/ 49 h 211"/>
                <a:gd name="T48" fmla="*/ 191 w 253"/>
                <a:gd name="T49" fmla="*/ 47 h 211"/>
                <a:gd name="T50" fmla="*/ 204 w 253"/>
                <a:gd name="T51" fmla="*/ 41 h 211"/>
                <a:gd name="T52" fmla="*/ 215 w 253"/>
                <a:gd name="T53" fmla="*/ 37 h 211"/>
                <a:gd name="T54" fmla="*/ 242 w 253"/>
                <a:gd name="T55" fmla="*/ 32 h 211"/>
                <a:gd name="T56" fmla="*/ 251 w 253"/>
                <a:gd name="T57" fmla="*/ 20 h 211"/>
                <a:gd name="T58" fmla="*/ 253 w 253"/>
                <a:gd name="T59" fmla="*/ 11 h 211"/>
                <a:gd name="T60" fmla="*/ 249 w 253"/>
                <a:gd name="T61" fmla="*/ 5 h 211"/>
                <a:gd name="T62" fmla="*/ 242 w 253"/>
                <a:gd name="T63" fmla="*/ 3 h 211"/>
                <a:gd name="T64" fmla="*/ 238 w 253"/>
                <a:gd name="T65" fmla="*/ 5 h 211"/>
                <a:gd name="T66" fmla="*/ 225 w 253"/>
                <a:gd name="T67" fmla="*/ 13 h 211"/>
                <a:gd name="T68" fmla="*/ 221 w 253"/>
                <a:gd name="T69" fmla="*/ 20 h 211"/>
                <a:gd name="T70" fmla="*/ 215 w 253"/>
                <a:gd name="T71" fmla="*/ 20 h 211"/>
                <a:gd name="T72" fmla="*/ 215 w 253"/>
                <a:gd name="T73" fmla="*/ 24 h 211"/>
                <a:gd name="T74" fmla="*/ 198 w 253"/>
                <a:gd name="T75" fmla="*/ 24 h 211"/>
                <a:gd name="T76" fmla="*/ 181 w 253"/>
                <a:gd name="T77" fmla="*/ 32 h 211"/>
                <a:gd name="T78" fmla="*/ 181 w 253"/>
                <a:gd name="T79" fmla="*/ 34 h 211"/>
                <a:gd name="T80" fmla="*/ 147 w 253"/>
                <a:gd name="T81" fmla="*/ 34 h 211"/>
                <a:gd name="T82" fmla="*/ 126 w 253"/>
                <a:gd name="T83" fmla="*/ 37 h 211"/>
                <a:gd name="T84" fmla="*/ 115 w 253"/>
                <a:gd name="T85" fmla="*/ 37 h 211"/>
                <a:gd name="T86" fmla="*/ 102 w 253"/>
                <a:gd name="T87" fmla="*/ 51 h 211"/>
                <a:gd name="T88" fmla="*/ 62 w 253"/>
                <a:gd name="T89" fmla="*/ 77 h 211"/>
                <a:gd name="T90" fmla="*/ 35 w 253"/>
                <a:gd name="T91" fmla="*/ 111 h 211"/>
                <a:gd name="T92" fmla="*/ 24 w 253"/>
                <a:gd name="T93" fmla="*/ 149 h 211"/>
                <a:gd name="T94" fmla="*/ 0 w 253"/>
                <a:gd name="T95" fmla="*/ 174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53" h="211">
                  <a:moveTo>
                    <a:pt x="0" y="174"/>
                  </a:moveTo>
                  <a:lnTo>
                    <a:pt x="0" y="174"/>
                  </a:lnTo>
                  <a:lnTo>
                    <a:pt x="5" y="179"/>
                  </a:lnTo>
                  <a:lnTo>
                    <a:pt x="5" y="183"/>
                  </a:lnTo>
                  <a:lnTo>
                    <a:pt x="7" y="189"/>
                  </a:lnTo>
                  <a:lnTo>
                    <a:pt x="18" y="183"/>
                  </a:lnTo>
                  <a:lnTo>
                    <a:pt x="28" y="189"/>
                  </a:lnTo>
                  <a:lnTo>
                    <a:pt x="35" y="194"/>
                  </a:lnTo>
                  <a:lnTo>
                    <a:pt x="35" y="194"/>
                  </a:lnTo>
                  <a:lnTo>
                    <a:pt x="32" y="198"/>
                  </a:lnTo>
                  <a:lnTo>
                    <a:pt x="32" y="202"/>
                  </a:lnTo>
                  <a:lnTo>
                    <a:pt x="32" y="202"/>
                  </a:lnTo>
                  <a:lnTo>
                    <a:pt x="34" y="202"/>
                  </a:lnTo>
                  <a:lnTo>
                    <a:pt x="34" y="202"/>
                  </a:lnTo>
                  <a:lnTo>
                    <a:pt x="39" y="204"/>
                  </a:lnTo>
                  <a:lnTo>
                    <a:pt x="43" y="206"/>
                  </a:lnTo>
                  <a:lnTo>
                    <a:pt x="49" y="210"/>
                  </a:lnTo>
                  <a:lnTo>
                    <a:pt x="49" y="210"/>
                  </a:lnTo>
                  <a:lnTo>
                    <a:pt x="51" y="211"/>
                  </a:lnTo>
                  <a:lnTo>
                    <a:pt x="54" y="211"/>
                  </a:lnTo>
                  <a:lnTo>
                    <a:pt x="58" y="211"/>
                  </a:lnTo>
                  <a:lnTo>
                    <a:pt x="58" y="211"/>
                  </a:lnTo>
                  <a:lnTo>
                    <a:pt x="81" y="211"/>
                  </a:lnTo>
                  <a:lnTo>
                    <a:pt x="81" y="211"/>
                  </a:lnTo>
                  <a:lnTo>
                    <a:pt x="87" y="208"/>
                  </a:lnTo>
                  <a:lnTo>
                    <a:pt x="88" y="206"/>
                  </a:lnTo>
                  <a:lnTo>
                    <a:pt x="88" y="206"/>
                  </a:lnTo>
                  <a:lnTo>
                    <a:pt x="87" y="204"/>
                  </a:lnTo>
                  <a:lnTo>
                    <a:pt x="83" y="200"/>
                  </a:lnTo>
                  <a:lnTo>
                    <a:pt x="83" y="200"/>
                  </a:lnTo>
                  <a:lnTo>
                    <a:pt x="81" y="196"/>
                  </a:lnTo>
                  <a:lnTo>
                    <a:pt x="81" y="194"/>
                  </a:lnTo>
                  <a:lnTo>
                    <a:pt x="81" y="191"/>
                  </a:lnTo>
                  <a:lnTo>
                    <a:pt x="81" y="191"/>
                  </a:lnTo>
                  <a:lnTo>
                    <a:pt x="79" y="191"/>
                  </a:lnTo>
                  <a:lnTo>
                    <a:pt x="75" y="191"/>
                  </a:lnTo>
                  <a:lnTo>
                    <a:pt x="75" y="191"/>
                  </a:lnTo>
                  <a:lnTo>
                    <a:pt x="69" y="191"/>
                  </a:lnTo>
                  <a:lnTo>
                    <a:pt x="64" y="189"/>
                  </a:lnTo>
                  <a:lnTo>
                    <a:pt x="62" y="187"/>
                  </a:lnTo>
                  <a:lnTo>
                    <a:pt x="62" y="185"/>
                  </a:lnTo>
                  <a:lnTo>
                    <a:pt x="60" y="179"/>
                  </a:lnTo>
                  <a:lnTo>
                    <a:pt x="60" y="179"/>
                  </a:lnTo>
                  <a:lnTo>
                    <a:pt x="60" y="170"/>
                  </a:lnTo>
                  <a:lnTo>
                    <a:pt x="60" y="170"/>
                  </a:lnTo>
                  <a:lnTo>
                    <a:pt x="58" y="162"/>
                  </a:lnTo>
                  <a:lnTo>
                    <a:pt x="58" y="159"/>
                  </a:lnTo>
                  <a:lnTo>
                    <a:pt x="56" y="155"/>
                  </a:lnTo>
                  <a:lnTo>
                    <a:pt x="56" y="153"/>
                  </a:lnTo>
                  <a:lnTo>
                    <a:pt x="58" y="151"/>
                  </a:lnTo>
                  <a:lnTo>
                    <a:pt x="58" y="151"/>
                  </a:lnTo>
                  <a:lnTo>
                    <a:pt x="60" y="147"/>
                  </a:lnTo>
                  <a:lnTo>
                    <a:pt x="62" y="143"/>
                  </a:lnTo>
                  <a:lnTo>
                    <a:pt x="64" y="140"/>
                  </a:lnTo>
                  <a:lnTo>
                    <a:pt x="73" y="130"/>
                  </a:lnTo>
                  <a:lnTo>
                    <a:pt x="73" y="130"/>
                  </a:lnTo>
                  <a:lnTo>
                    <a:pt x="77" y="126"/>
                  </a:lnTo>
                  <a:lnTo>
                    <a:pt x="85" y="121"/>
                  </a:lnTo>
                  <a:lnTo>
                    <a:pt x="85" y="121"/>
                  </a:lnTo>
                  <a:lnTo>
                    <a:pt x="88" y="117"/>
                  </a:lnTo>
                  <a:lnTo>
                    <a:pt x="94" y="115"/>
                  </a:lnTo>
                  <a:lnTo>
                    <a:pt x="100" y="113"/>
                  </a:lnTo>
                  <a:lnTo>
                    <a:pt x="100" y="113"/>
                  </a:lnTo>
                  <a:lnTo>
                    <a:pt x="107" y="109"/>
                  </a:lnTo>
                  <a:lnTo>
                    <a:pt x="109" y="106"/>
                  </a:lnTo>
                  <a:lnTo>
                    <a:pt x="109" y="104"/>
                  </a:lnTo>
                  <a:lnTo>
                    <a:pt x="107" y="104"/>
                  </a:lnTo>
                  <a:lnTo>
                    <a:pt x="107" y="104"/>
                  </a:lnTo>
                  <a:lnTo>
                    <a:pt x="104" y="104"/>
                  </a:lnTo>
                  <a:lnTo>
                    <a:pt x="102" y="106"/>
                  </a:lnTo>
                  <a:lnTo>
                    <a:pt x="98" y="107"/>
                  </a:lnTo>
                  <a:lnTo>
                    <a:pt x="98" y="107"/>
                  </a:lnTo>
                  <a:lnTo>
                    <a:pt x="100" y="104"/>
                  </a:lnTo>
                  <a:lnTo>
                    <a:pt x="100" y="104"/>
                  </a:lnTo>
                  <a:lnTo>
                    <a:pt x="105" y="100"/>
                  </a:lnTo>
                  <a:lnTo>
                    <a:pt x="109" y="96"/>
                  </a:lnTo>
                  <a:lnTo>
                    <a:pt x="115" y="92"/>
                  </a:lnTo>
                  <a:lnTo>
                    <a:pt x="122" y="87"/>
                  </a:lnTo>
                  <a:lnTo>
                    <a:pt x="136" y="77"/>
                  </a:lnTo>
                  <a:lnTo>
                    <a:pt x="136" y="77"/>
                  </a:lnTo>
                  <a:lnTo>
                    <a:pt x="136" y="79"/>
                  </a:lnTo>
                  <a:lnTo>
                    <a:pt x="138" y="79"/>
                  </a:lnTo>
                  <a:lnTo>
                    <a:pt x="139" y="75"/>
                  </a:lnTo>
                  <a:lnTo>
                    <a:pt x="147" y="72"/>
                  </a:lnTo>
                  <a:lnTo>
                    <a:pt x="147" y="72"/>
                  </a:lnTo>
                  <a:lnTo>
                    <a:pt x="151" y="62"/>
                  </a:lnTo>
                  <a:lnTo>
                    <a:pt x="155" y="58"/>
                  </a:lnTo>
                  <a:lnTo>
                    <a:pt x="155" y="58"/>
                  </a:lnTo>
                  <a:lnTo>
                    <a:pt x="158" y="58"/>
                  </a:lnTo>
                  <a:lnTo>
                    <a:pt x="158" y="58"/>
                  </a:lnTo>
                  <a:lnTo>
                    <a:pt x="164" y="58"/>
                  </a:lnTo>
                  <a:lnTo>
                    <a:pt x="172" y="55"/>
                  </a:lnTo>
                  <a:lnTo>
                    <a:pt x="179" y="51"/>
                  </a:lnTo>
                  <a:lnTo>
                    <a:pt x="179" y="51"/>
                  </a:lnTo>
                  <a:lnTo>
                    <a:pt x="179" y="51"/>
                  </a:lnTo>
                  <a:lnTo>
                    <a:pt x="181" y="49"/>
                  </a:lnTo>
                  <a:lnTo>
                    <a:pt x="183" y="49"/>
                  </a:lnTo>
                  <a:lnTo>
                    <a:pt x="189" y="47"/>
                  </a:lnTo>
                  <a:lnTo>
                    <a:pt x="189" y="47"/>
                  </a:lnTo>
                  <a:lnTo>
                    <a:pt x="191" y="47"/>
                  </a:lnTo>
                  <a:lnTo>
                    <a:pt x="192" y="45"/>
                  </a:lnTo>
                  <a:lnTo>
                    <a:pt x="198" y="43"/>
                  </a:lnTo>
                  <a:lnTo>
                    <a:pt x="200" y="41"/>
                  </a:lnTo>
                  <a:lnTo>
                    <a:pt x="204" y="41"/>
                  </a:lnTo>
                  <a:lnTo>
                    <a:pt x="206" y="39"/>
                  </a:lnTo>
                  <a:lnTo>
                    <a:pt x="206" y="39"/>
                  </a:lnTo>
                  <a:lnTo>
                    <a:pt x="211" y="39"/>
                  </a:lnTo>
                  <a:lnTo>
                    <a:pt x="215" y="37"/>
                  </a:lnTo>
                  <a:lnTo>
                    <a:pt x="221" y="36"/>
                  </a:lnTo>
                  <a:lnTo>
                    <a:pt x="234" y="36"/>
                  </a:lnTo>
                  <a:lnTo>
                    <a:pt x="234" y="36"/>
                  </a:lnTo>
                  <a:lnTo>
                    <a:pt x="242" y="32"/>
                  </a:lnTo>
                  <a:lnTo>
                    <a:pt x="245" y="28"/>
                  </a:lnTo>
                  <a:lnTo>
                    <a:pt x="249" y="24"/>
                  </a:lnTo>
                  <a:lnTo>
                    <a:pt x="249" y="24"/>
                  </a:lnTo>
                  <a:lnTo>
                    <a:pt x="251" y="20"/>
                  </a:lnTo>
                  <a:lnTo>
                    <a:pt x="253" y="17"/>
                  </a:lnTo>
                  <a:lnTo>
                    <a:pt x="253" y="13"/>
                  </a:lnTo>
                  <a:lnTo>
                    <a:pt x="253" y="13"/>
                  </a:lnTo>
                  <a:lnTo>
                    <a:pt x="253" y="11"/>
                  </a:lnTo>
                  <a:lnTo>
                    <a:pt x="253" y="9"/>
                  </a:lnTo>
                  <a:lnTo>
                    <a:pt x="253" y="7"/>
                  </a:lnTo>
                  <a:lnTo>
                    <a:pt x="251" y="5"/>
                  </a:lnTo>
                  <a:lnTo>
                    <a:pt x="249" y="5"/>
                  </a:lnTo>
                  <a:lnTo>
                    <a:pt x="247" y="5"/>
                  </a:lnTo>
                  <a:lnTo>
                    <a:pt x="247" y="5"/>
                  </a:lnTo>
                  <a:lnTo>
                    <a:pt x="243" y="3"/>
                  </a:lnTo>
                  <a:lnTo>
                    <a:pt x="242" y="3"/>
                  </a:lnTo>
                  <a:lnTo>
                    <a:pt x="242" y="0"/>
                  </a:lnTo>
                  <a:lnTo>
                    <a:pt x="242" y="0"/>
                  </a:lnTo>
                  <a:lnTo>
                    <a:pt x="242" y="0"/>
                  </a:lnTo>
                  <a:lnTo>
                    <a:pt x="238" y="5"/>
                  </a:lnTo>
                  <a:lnTo>
                    <a:pt x="238" y="5"/>
                  </a:lnTo>
                  <a:lnTo>
                    <a:pt x="230" y="11"/>
                  </a:lnTo>
                  <a:lnTo>
                    <a:pt x="226" y="13"/>
                  </a:lnTo>
                  <a:lnTo>
                    <a:pt x="225" y="13"/>
                  </a:lnTo>
                  <a:lnTo>
                    <a:pt x="221" y="17"/>
                  </a:lnTo>
                  <a:lnTo>
                    <a:pt x="221" y="17"/>
                  </a:lnTo>
                  <a:lnTo>
                    <a:pt x="219" y="19"/>
                  </a:lnTo>
                  <a:lnTo>
                    <a:pt x="221" y="20"/>
                  </a:lnTo>
                  <a:lnTo>
                    <a:pt x="221" y="20"/>
                  </a:lnTo>
                  <a:lnTo>
                    <a:pt x="217" y="20"/>
                  </a:lnTo>
                  <a:lnTo>
                    <a:pt x="217" y="20"/>
                  </a:lnTo>
                  <a:lnTo>
                    <a:pt x="215" y="20"/>
                  </a:lnTo>
                  <a:lnTo>
                    <a:pt x="215" y="20"/>
                  </a:lnTo>
                  <a:lnTo>
                    <a:pt x="217" y="24"/>
                  </a:lnTo>
                  <a:lnTo>
                    <a:pt x="217" y="24"/>
                  </a:lnTo>
                  <a:lnTo>
                    <a:pt x="215" y="24"/>
                  </a:lnTo>
                  <a:lnTo>
                    <a:pt x="211" y="24"/>
                  </a:lnTo>
                  <a:lnTo>
                    <a:pt x="204" y="24"/>
                  </a:lnTo>
                  <a:lnTo>
                    <a:pt x="204" y="24"/>
                  </a:lnTo>
                  <a:lnTo>
                    <a:pt x="198" y="24"/>
                  </a:lnTo>
                  <a:lnTo>
                    <a:pt x="192" y="26"/>
                  </a:lnTo>
                  <a:lnTo>
                    <a:pt x="189" y="26"/>
                  </a:lnTo>
                  <a:lnTo>
                    <a:pt x="185" y="28"/>
                  </a:lnTo>
                  <a:lnTo>
                    <a:pt x="181" y="32"/>
                  </a:lnTo>
                  <a:lnTo>
                    <a:pt x="181" y="34"/>
                  </a:lnTo>
                  <a:lnTo>
                    <a:pt x="181" y="34"/>
                  </a:lnTo>
                  <a:lnTo>
                    <a:pt x="181" y="34"/>
                  </a:lnTo>
                  <a:lnTo>
                    <a:pt x="181" y="34"/>
                  </a:lnTo>
                  <a:lnTo>
                    <a:pt x="177" y="34"/>
                  </a:lnTo>
                  <a:lnTo>
                    <a:pt x="172" y="34"/>
                  </a:lnTo>
                  <a:lnTo>
                    <a:pt x="172" y="34"/>
                  </a:lnTo>
                  <a:lnTo>
                    <a:pt x="147" y="34"/>
                  </a:lnTo>
                  <a:lnTo>
                    <a:pt x="138" y="34"/>
                  </a:lnTo>
                  <a:lnTo>
                    <a:pt x="126" y="39"/>
                  </a:lnTo>
                  <a:lnTo>
                    <a:pt x="126" y="39"/>
                  </a:lnTo>
                  <a:lnTo>
                    <a:pt x="126" y="37"/>
                  </a:lnTo>
                  <a:lnTo>
                    <a:pt x="122" y="36"/>
                  </a:lnTo>
                  <a:lnTo>
                    <a:pt x="121" y="34"/>
                  </a:lnTo>
                  <a:lnTo>
                    <a:pt x="119" y="36"/>
                  </a:lnTo>
                  <a:lnTo>
                    <a:pt x="115" y="37"/>
                  </a:lnTo>
                  <a:lnTo>
                    <a:pt x="111" y="39"/>
                  </a:lnTo>
                  <a:lnTo>
                    <a:pt x="111" y="39"/>
                  </a:lnTo>
                  <a:lnTo>
                    <a:pt x="102" y="51"/>
                  </a:lnTo>
                  <a:lnTo>
                    <a:pt x="102" y="51"/>
                  </a:lnTo>
                  <a:lnTo>
                    <a:pt x="88" y="66"/>
                  </a:lnTo>
                  <a:lnTo>
                    <a:pt x="81" y="66"/>
                  </a:lnTo>
                  <a:lnTo>
                    <a:pt x="71" y="66"/>
                  </a:lnTo>
                  <a:lnTo>
                    <a:pt x="62" y="77"/>
                  </a:lnTo>
                  <a:lnTo>
                    <a:pt x="62" y="87"/>
                  </a:lnTo>
                  <a:lnTo>
                    <a:pt x="52" y="100"/>
                  </a:lnTo>
                  <a:lnTo>
                    <a:pt x="43" y="111"/>
                  </a:lnTo>
                  <a:lnTo>
                    <a:pt x="35" y="111"/>
                  </a:lnTo>
                  <a:lnTo>
                    <a:pt x="43" y="121"/>
                  </a:lnTo>
                  <a:lnTo>
                    <a:pt x="41" y="130"/>
                  </a:lnTo>
                  <a:lnTo>
                    <a:pt x="35" y="136"/>
                  </a:lnTo>
                  <a:lnTo>
                    <a:pt x="24" y="149"/>
                  </a:lnTo>
                  <a:lnTo>
                    <a:pt x="24" y="159"/>
                  </a:lnTo>
                  <a:lnTo>
                    <a:pt x="9" y="160"/>
                  </a:lnTo>
                  <a:lnTo>
                    <a:pt x="0" y="174"/>
                  </a:lnTo>
                  <a:lnTo>
                    <a:pt x="0" y="174"/>
                  </a:lnTo>
                  <a:lnTo>
                    <a:pt x="0" y="174"/>
                  </a:lnTo>
                  <a:close/>
                </a:path>
              </a:pathLst>
            </a:custGeom>
            <a:solidFill>
              <a:schemeClr val="bg1">
                <a:lumMod val="85000"/>
              </a:schemeClr>
            </a:solidFill>
            <a:ln w="635" cap="rnd">
              <a:solidFill>
                <a:schemeClr val="bg1">
                  <a:alpha val="17000"/>
                </a:schemeClr>
              </a:solidFill>
            </a:ln>
          </p:spPr>
          <p:txBody>
            <a:bodyPr lIns="81617" tIns="40809" rIns="81617" bIns="40809"/>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11" name="Freeform 410">
              <a:extLst>
                <a:ext uri="{FF2B5EF4-FFF2-40B4-BE49-F238E27FC236}">
                  <a16:creationId xmlns:a16="http://schemas.microsoft.com/office/drawing/2014/main" id="{5344FE3A-61DA-0D4F-8962-B87D4DBAE59B}"/>
                </a:ext>
              </a:extLst>
            </p:cNvPr>
            <p:cNvSpPr>
              <a:spLocks/>
            </p:cNvSpPr>
            <p:nvPr userDrawn="1"/>
          </p:nvSpPr>
          <p:spPr bwMode="auto">
            <a:xfrm>
              <a:off x="2082688" y="1256786"/>
              <a:ext cx="386756" cy="274070"/>
            </a:xfrm>
            <a:custGeom>
              <a:avLst/>
              <a:gdLst>
                <a:gd name="T0" fmla="*/ 5 w 253"/>
                <a:gd name="T1" fmla="*/ 183 h 211"/>
                <a:gd name="T2" fmla="*/ 35 w 253"/>
                <a:gd name="T3" fmla="*/ 194 h 211"/>
                <a:gd name="T4" fmla="*/ 32 w 253"/>
                <a:gd name="T5" fmla="*/ 202 h 211"/>
                <a:gd name="T6" fmla="*/ 43 w 253"/>
                <a:gd name="T7" fmla="*/ 206 h 211"/>
                <a:gd name="T8" fmla="*/ 54 w 253"/>
                <a:gd name="T9" fmla="*/ 211 h 211"/>
                <a:gd name="T10" fmla="*/ 81 w 253"/>
                <a:gd name="T11" fmla="*/ 211 h 211"/>
                <a:gd name="T12" fmla="*/ 87 w 253"/>
                <a:gd name="T13" fmla="*/ 204 h 211"/>
                <a:gd name="T14" fmla="*/ 81 w 253"/>
                <a:gd name="T15" fmla="*/ 194 h 211"/>
                <a:gd name="T16" fmla="*/ 75 w 253"/>
                <a:gd name="T17" fmla="*/ 191 h 211"/>
                <a:gd name="T18" fmla="*/ 62 w 253"/>
                <a:gd name="T19" fmla="*/ 187 h 211"/>
                <a:gd name="T20" fmla="*/ 60 w 253"/>
                <a:gd name="T21" fmla="*/ 170 h 211"/>
                <a:gd name="T22" fmla="*/ 56 w 253"/>
                <a:gd name="T23" fmla="*/ 155 h 211"/>
                <a:gd name="T24" fmla="*/ 60 w 253"/>
                <a:gd name="T25" fmla="*/ 147 h 211"/>
                <a:gd name="T26" fmla="*/ 73 w 253"/>
                <a:gd name="T27" fmla="*/ 130 h 211"/>
                <a:gd name="T28" fmla="*/ 88 w 253"/>
                <a:gd name="T29" fmla="*/ 117 h 211"/>
                <a:gd name="T30" fmla="*/ 107 w 253"/>
                <a:gd name="T31" fmla="*/ 109 h 211"/>
                <a:gd name="T32" fmla="*/ 107 w 253"/>
                <a:gd name="T33" fmla="*/ 104 h 211"/>
                <a:gd name="T34" fmla="*/ 98 w 253"/>
                <a:gd name="T35" fmla="*/ 107 h 211"/>
                <a:gd name="T36" fmla="*/ 109 w 253"/>
                <a:gd name="T37" fmla="*/ 96 h 211"/>
                <a:gd name="T38" fmla="*/ 136 w 253"/>
                <a:gd name="T39" fmla="*/ 77 h 211"/>
                <a:gd name="T40" fmla="*/ 147 w 253"/>
                <a:gd name="T41" fmla="*/ 72 h 211"/>
                <a:gd name="T42" fmla="*/ 155 w 253"/>
                <a:gd name="T43" fmla="*/ 58 h 211"/>
                <a:gd name="T44" fmla="*/ 172 w 253"/>
                <a:gd name="T45" fmla="*/ 55 h 211"/>
                <a:gd name="T46" fmla="*/ 181 w 253"/>
                <a:gd name="T47" fmla="*/ 49 h 211"/>
                <a:gd name="T48" fmla="*/ 191 w 253"/>
                <a:gd name="T49" fmla="*/ 47 h 211"/>
                <a:gd name="T50" fmla="*/ 204 w 253"/>
                <a:gd name="T51" fmla="*/ 41 h 211"/>
                <a:gd name="T52" fmla="*/ 215 w 253"/>
                <a:gd name="T53" fmla="*/ 37 h 211"/>
                <a:gd name="T54" fmla="*/ 242 w 253"/>
                <a:gd name="T55" fmla="*/ 32 h 211"/>
                <a:gd name="T56" fmla="*/ 251 w 253"/>
                <a:gd name="T57" fmla="*/ 20 h 211"/>
                <a:gd name="T58" fmla="*/ 253 w 253"/>
                <a:gd name="T59" fmla="*/ 11 h 211"/>
                <a:gd name="T60" fmla="*/ 249 w 253"/>
                <a:gd name="T61" fmla="*/ 5 h 211"/>
                <a:gd name="T62" fmla="*/ 242 w 253"/>
                <a:gd name="T63" fmla="*/ 3 h 211"/>
                <a:gd name="T64" fmla="*/ 238 w 253"/>
                <a:gd name="T65" fmla="*/ 5 h 211"/>
                <a:gd name="T66" fmla="*/ 225 w 253"/>
                <a:gd name="T67" fmla="*/ 13 h 211"/>
                <a:gd name="T68" fmla="*/ 221 w 253"/>
                <a:gd name="T69" fmla="*/ 20 h 211"/>
                <a:gd name="T70" fmla="*/ 215 w 253"/>
                <a:gd name="T71" fmla="*/ 20 h 211"/>
                <a:gd name="T72" fmla="*/ 215 w 253"/>
                <a:gd name="T73" fmla="*/ 24 h 211"/>
                <a:gd name="T74" fmla="*/ 198 w 253"/>
                <a:gd name="T75" fmla="*/ 24 h 211"/>
                <a:gd name="T76" fmla="*/ 181 w 253"/>
                <a:gd name="T77" fmla="*/ 32 h 211"/>
                <a:gd name="T78" fmla="*/ 181 w 253"/>
                <a:gd name="T79" fmla="*/ 34 h 211"/>
                <a:gd name="T80" fmla="*/ 147 w 253"/>
                <a:gd name="T81" fmla="*/ 34 h 211"/>
                <a:gd name="T82" fmla="*/ 126 w 253"/>
                <a:gd name="T83" fmla="*/ 37 h 211"/>
                <a:gd name="T84" fmla="*/ 115 w 253"/>
                <a:gd name="T85" fmla="*/ 37 h 211"/>
                <a:gd name="T86" fmla="*/ 102 w 253"/>
                <a:gd name="T87" fmla="*/ 51 h 211"/>
                <a:gd name="T88" fmla="*/ 62 w 253"/>
                <a:gd name="T89" fmla="*/ 77 h 211"/>
                <a:gd name="T90" fmla="*/ 35 w 253"/>
                <a:gd name="T91" fmla="*/ 111 h 211"/>
                <a:gd name="T92" fmla="*/ 24 w 253"/>
                <a:gd name="T93" fmla="*/ 149 h 211"/>
                <a:gd name="T94" fmla="*/ 0 w 253"/>
                <a:gd name="T95" fmla="*/ 174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53" h="211">
                  <a:moveTo>
                    <a:pt x="0" y="174"/>
                  </a:moveTo>
                  <a:lnTo>
                    <a:pt x="0" y="174"/>
                  </a:lnTo>
                  <a:lnTo>
                    <a:pt x="5" y="179"/>
                  </a:lnTo>
                  <a:lnTo>
                    <a:pt x="5" y="183"/>
                  </a:lnTo>
                  <a:lnTo>
                    <a:pt x="7" y="189"/>
                  </a:lnTo>
                  <a:lnTo>
                    <a:pt x="18" y="183"/>
                  </a:lnTo>
                  <a:lnTo>
                    <a:pt x="28" y="189"/>
                  </a:lnTo>
                  <a:lnTo>
                    <a:pt x="35" y="194"/>
                  </a:lnTo>
                  <a:lnTo>
                    <a:pt x="35" y="194"/>
                  </a:lnTo>
                  <a:lnTo>
                    <a:pt x="32" y="198"/>
                  </a:lnTo>
                  <a:lnTo>
                    <a:pt x="32" y="202"/>
                  </a:lnTo>
                  <a:lnTo>
                    <a:pt x="32" y="202"/>
                  </a:lnTo>
                  <a:lnTo>
                    <a:pt x="34" y="202"/>
                  </a:lnTo>
                  <a:lnTo>
                    <a:pt x="34" y="202"/>
                  </a:lnTo>
                  <a:lnTo>
                    <a:pt x="39" y="204"/>
                  </a:lnTo>
                  <a:lnTo>
                    <a:pt x="43" y="206"/>
                  </a:lnTo>
                  <a:lnTo>
                    <a:pt x="49" y="210"/>
                  </a:lnTo>
                  <a:lnTo>
                    <a:pt x="49" y="210"/>
                  </a:lnTo>
                  <a:lnTo>
                    <a:pt x="51" y="211"/>
                  </a:lnTo>
                  <a:lnTo>
                    <a:pt x="54" y="211"/>
                  </a:lnTo>
                  <a:lnTo>
                    <a:pt x="58" y="211"/>
                  </a:lnTo>
                  <a:lnTo>
                    <a:pt x="58" y="211"/>
                  </a:lnTo>
                  <a:lnTo>
                    <a:pt x="81" y="211"/>
                  </a:lnTo>
                  <a:lnTo>
                    <a:pt x="81" y="211"/>
                  </a:lnTo>
                  <a:lnTo>
                    <a:pt x="87" y="208"/>
                  </a:lnTo>
                  <a:lnTo>
                    <a:pt x="88" y="206"/>
                  </a:lnTo>
                  <a:lnTo>
                    <a:pt x="88" y="206"/>
                  </a:lnTo>
                  <a:lnTo>
                    <a:pt x="87" y="204"/>
                  </a:lnTo>
                  <a:lnTo>
                    <a:pt x="83" y="200"/>
                  </a:lnTo>
                  <a:lnTo>
                    <a:pt x="83" y="200"/>
                  </a:lnTo>
                  <a:lnTo>
                    <a:pt x="81" y="196"/>
                  </a:lnTo>
                  <a:lnTo>
                    <a:pt x="81" y="194"/>
                  </a:lnTo>
                  <a:lnTo>
                    <a:pt x="81" y="191"/>
                  </a:lnTo>
                  <a:lnTo>
                    <a:pt x="81" y="191"/>
                  </a:lnTo>
                  <a:lnTo>
                    <a:pt x="79" y="191"/>
                  </a:lnTo>
                  <a:lnTo>
                    <a:pt x="75" y="191"/>
                  </a:lnTo>
                  <a:lnTo>
                    <a:pt x="75" y="191"/>
                  </a:lnTo>
                  <a:lnTo>
                    <a:pt x="69" y="191"/>
                  </a:lnTo>
                  <a:lnTo>
                    <a:pt x="64" y="189"/>
                  </a:lnTo>
                  <a:lnTo>
                    <a:pt x="62" y="187"/>
                  </a:lnTo>
                  <a:lnTo>
                    <a:pt x="62" y="185"/>
                  </a:lnTo>
                  <a:lnTo>
                    <a:pt x="60" y="179"/>
                  </a:lnTo>
                  <a:lnTo>
                    <a:pt x="60" y="179"/>
                  </a:lnTo>
                  <a:lnTo>
                    <a:pt x="60" y="170"/>
                  </a:lnTo>
                  <a:lnTo>
                    <a:pt x="60" y="170"/>
                  </a:lnTo>
                  <a:lnTo>
                    <a:pt x="58" y="162"/>
                  </a:lnTo>
                  <a:lnTo>
                    <a:pt x="58" y="159"/>
                  </a:lnTo>
                  <a:lnTo>
                    <a:pt x="56" y="155"/>
                  </a:lnTo>
                  <a:lnTo>
                    <a:pt x="56" y="153"/>
                  </a:lnTo>
                  <a:lnTo>
                    <a:pt x="58" y="151"/>
                  </a:lnTo>
                  <a:lnTo>
                    <a:pt x="58" y="151"/>
                  </a:lnTo>
                  <a:lnTo>
                    <a:pt x="60" y="147"/>
                  </a:lnTo>
                  <a:lnTo>
                    <a:pt x="62" y="143"/>
                  </a:lnTo>
                  <a:lnTo>
                    <a:pt x="64" y="140"/>
                  </a:lnTo>
                  <a:lnTo>
                    <a:pt x="73" y="130"/>
                  </a:lnTo>
                  <a:lnTo>
                    <a:pt x="73" y="130"/>
                  </a:lnTo>
                  <a:lnTo>
                    <a:pt x="77" y="126"/>
                  </a:lnTo>
                  <a:lnTo>
                    <a:pt x="85" y="121"/>
                  </a:lnTo>
                  <a:lnTo>
                    <a:pt x="85" y="121"/>
                  </a:lnTo>
                  <a:lnTo>
                    <a:pt x="88" y="117"/>
                  </a:lnTo>
                  <a:lnTo>
                    <a:pt x="94" y="115"/>
                  </a:lnTo>
                  <a:lnTo>
                    <a:pt x="100" y="113"/>
                  </a:lnTo>
                  <a:lnTo>
                    <a:pt x="100" y="113"/>
                  </a:lnTo>
                  <a:lnTo>
                    <a:pt x="107" y="109"/>
                  </a:lnTo>
                  <a:lnTo>
                    <a:pt x="109" y="106"/>
                  </a:lnTo>
                  <a:lnTo>
                    <a:pt x="109" y="104"/>
                  </a:lnTo>
                  <a:lnTo>
                    <a:pt x="107" y="104"/>
                  </a:lnTo>
                  <a:lnTo>
                    <a:pt x="107" y="104"/>
                  </a:lnTo>
                  <a:lnTo>
                    <a:pt x="104" y="104"/>
                  </a:lnTo>
                  <a:lnTo>
                    <a:pt x="102" y="106"/>
                  </a:lnTo>
                  <a:lnTo>
                    <a:pt x="98" y="107"/>
                  </a:lnTo>
                  <a:lnTo>
                    <a:pt x="98" y="107"/>
                  </a:lnTo>
                  <a:lnTo>
                    <a:pt x="100" y="104"/>
                  </a:lnTo>
                  <a:lnTo>
                    <a:pt x="100" y="104"/>
                  </a:lnTo>
                  <a:lnTo>
                    <a:pt x="105" y="100"/>
                  </a:lnTo>
                  <a:lnTo>
                    <a:pt x="109" y="96"/>
                  </a:lnTo>
                  <a:lnTo>
                    <a:pt x="115" y="92"/>
                  </a:lnTo>
                  <a:lnTo>
                    <a:pt x="122" y="87"/>
                  </a:lnTo>
                  <a:lnTo>
                    <a:pt x="136" y="77"/>
                  </a:lnTo>
                  <a:lnTo>
                    <a:pt x="136" y="77"/>
                  </a:lnTo>
                  <a:lnTo>
                    <a:pt x="136" y="79"/>
                  </a:lnTo>
                  <a:lnTo>
                    <a:pt x="138" y="79"/>
                  </a:lnTo>
                  <a:lnTo>
                    <a:pt x="139" y="75"/>
                  </a:lnTo>
                  <a:lnTo>
                    <a:pt x="147" y="72"/>
                  </a:lnTo>
                  <a:lnTo>
                    <a:pt x="147" y="72"/>
                  </a:lnTo>
                  <a:lnTo>
                    <a:pt x="151" y="62"/>
                  </a:lnTo>
                  <a:lnTo>
                    <a:pt x="155" y="58"/>
                  </a:lnTo>
                  <a:lnTo>
                    <a:pt x="155" y="58"/>
                  </a:lnTo>
                  <a:lnTo>
                    <a:pt x="158" y="58"/>
                  </a:lnTo>
                  <a:lnTo>
                    <a:pt x="158" y="58"/>
                  </a:lnTo>
                  <a:lnTo>
                    <a:pt x="164" y="58"/>
                  </a:lnTo>
                  <a:lnTo>
                    <a:pt x="172" y="55"/>
                  </a:lnTo>
                  <a:lnTo>
                    <a:pt x="179" y="51"/>
                  </a:lnTo>
                  <a:lnTo>
                    <a:pt x="179" y="51"/>
                  </a:lnTo>
                  <a:lnTo>
                    <a:pt x="179" y="51"/>
                  </a:lnTo>
                  <a:lnTo>
                    <a:pt x="181" y="49"/>
                  </a:lnTo>
                  <a:lnTo>
                    <a:pt x="183" y="49"/>
                  </a:lnTo>
                  <a:lnTo>
                    <a:pt x="189" y="47"/>
                  </a:lnTo>
                  <a:lnTo>
                    <a:pt x="189" y="47"/>
                  </a:lnTo>
                  <a:lnTo>
                    <a:pt x="191" y="47"/>
                  </a:lnTo>
                  <a:lnTo>
                    <a:pt x="192" y="45"/>
                  </a:lnTo>
                  <a:lnTo>
                    <a:pt x="198" y="43"/>
                  </a:lnTo>
                  <a:lnTo>
                    <a:pt x="200" y="41"/>
                  </a:lnTo>
                  <a:lnTo>
                    <a:pt x="204" y="41"/>
                  </a:lnTo>
                  <a:lnTo>
                    <a:pt x="206" y="39"/>
                  </a:lnTo>
                  <a:lnTo>
                    <a:pt x="206" y="39"/>
                  </a:lnTo>
                  <a:lnTo>
                    <a:pt x="211" y="39"/>
                  </a:lnTo>
                  <a:lnTo>
                    <a:pt x="215" y="37"/>
                  </a:lnTo>
                  <a:lnTo>
                    <a:pt x="221" y="36"/>
                  </a:lnTo>
                  <a:lnTo>
                    <a:pt x="234" y="36"/>
                  </a:lnTo>
                  <a:lnTo>
                    <a:pt x="234" y="36"/>
                  </a:lnTo>
                  <a:lnTo>
                    <a:pt x="242" y="32"/>
                  </a:lnTo>
                  <a:lnTo>
                    <a:pt x="245" y="28"/>
                  </a:lnTo>
                  <a:lnTo>
                    <a:pt x="249" y="24"/>
                  </a:lnTo>
                  <a:lnTo>
                    <a:pt x="249" y="24"/>
                  </a:lnTo>
                  <a:lnTo>
                    <a:pt x="251" y="20"/>
                  </a:lnTo>
                  <a:lnTo>
                    <a:pt x="253" y="17"/>
                  </a:lnTo>
                  <a:lnTo>
                    <a:pt x="253" y="13"/>
                  </a:lnTo>
                  <a:lnTo>
                    <a:pt x="253" y="13"/>
                  </a:lnTo>
                  <a:lnTo>
                    <a:pt x="253" y="11"/>
                  </a:lnTo>
                  <a:lnTo>
                    <a:pt x="253" y="9"/>
                  </a:lnTo>
                  <a:lnTo>
                    <a:pt x="253" y="7"/>
                  </a:lnTo>
                  <a:lnTo>
                    <a:pt x="251" y="5"/>
                  </a:lnTo>
                  <a:lnTo>
                    <a:pt x="249" y="5"/>
                  </a:lnTo>
                  <a:lnTo>
                    <a:pt x="247" y="5"/>
                  </a:lnTo>
                  <a:lnTo>
                    <a:pt x="247" y="5"/>
                  </a:lnTo>
                  <a:lnTo>
                    <a:pt x="243" y="3"/>
                  </a:lnTo>
                  <a:lnTo>
                    <a:pt x="242" y="3"/>
                  </a:lnTo>
                  <a:lnTo>
                    <a:pt x="242" y="0"/>
                  </a:lnTo>
                  <a:lnTo>
                    <a:pt x="242" y="0"/>
                  </a:lnTo>
                  <a:lnTo>
                    <a:pt x="242" y="0"/>
                  </a:lnTo>
                  <a:lnTo>
                    <a:pt x="238" y="5"/>
                  </a:lnTo>
                  <a:lnTo>
                    <a:pt x="238" y="5"/>
                  </a:lnTo>
                  <a:lnTo>
                    <a:pt x="230" y="11"/>
                  </a:lnTo>
                  <a:lnTo>
                    <a:pt x="226" y="13"/>
                  </a:lnTo>
                  <a:lnTo>
                    <a:pt x="225" y="13"/>
                  </a:lnTo>
                  <a:lnTo>
                    <a:pt x="221" y="17"/>
                  </a:lnTo>
                  <a:lnTo>
                    <a:pt x="221" y="17"/>
                  </a:lnTo>
                  <a:lnTo>
                    <a:pt x="219" y="19"/>
                  </a:lnTo>
                  <a:lnTo>
                    <a:pt x="221" y="20"/>
                  </a:lnTo>
                  <a:lnTo>
                    <a:pt x="221" y="20"/>
                  </a:lnTo>
                  <a:lnTo>
                    <a:pt x="217" y="20"/>
                  </a:lnTo>
                  <a:lnTo>
                    <a:pt x="217" y="20"/>
                  </a:lnTo>
                  <a:lnTo>
                    <a:pt x="215" y="20"/>
                  </a:lnTo>
                  <a:lnTo>
                    <a:pt x="215" y="20"/>
                  </a:lnTo>
                  <a:lnTo>
                    <a:pt x="217" y="24"/>
                  </a:lnTo>
                  <a:lnTo>
                    <a:pt x="217" y="24"/>
                  </a:lnTo>
                  <a:lnTo>
                    <a:pt x="215" y="24"/>
                  </a:lnTo>
                  <a:lnTo>
                    <a:pt x="211" y="24"/>
                  </a:lnTo>
                  <a:lnTo>
                    <a:pt x="204" y="24"/>
                  </a:lnTo>
                  <a:lnTo>
                    <a:pt x="204" y="24"/>
                  </a:lnTo>
                  <a:lnTo>
                    <a:pt x="198" y="24"/>
                  </a:lnTo>
                  <a:lnTo>
                    <a:pt x="192" y="26"/>
                  </a:lnTo>
                  <a:lnTo>
                    <a:pt x="189" y="26"/>
                  </a:lnTo>
                  <a:lnTo>
                    <a:pt x="185" y="28"/>
                  </a:lnTo>
                  <a:lnTo>
                    <a:pt x="181" y="32"/>
                  </a:lnTo>
                  <a:lnTo>
                    <a:pt x="181" y="34"/>
                  </a:lnTo>
                  <a:lnTo>
                    <a:pt x="181" y="34"/>
                  </a:lnTo>
                  <a:lnTo>
                    <a:pt x="181" y="34"/>
                  </a:lnTo>
                  <a:lnTo>
                    <a:pt x="181" y="34"/>
                  </a:lnTo>
                  <a:lnTo>
                    <a:pt x="177" y="34"/>
                  </a:lnTo>
                  <a:lnTo>
                    <a:pt x="172" y="34"/>
                  </a:lnTo>
                  <a:lnTo>
                    <a:pt x="172" y="34"/>
                  </a:lnTo>
                  <a:lnTo>
                    <a:pt x="147" y="34"/>
                  </a:lnTo>
                  <a:lnTo>
                    <a:pt x="138" y="34"/>
                  </a:lnTo>
                  <a:lnTo>
                    <a:pt x="126" y="39"/>
                  </a:lnTo>
                  <a:lnTo>
                    <a:pt x="126" y="39"/>
                  </a:lnTo>
                  <a:lnTo>
                    <a:pt x="126" y="37"/>
                  </a:lnTo>
                  <a:lnTo>
                    <a:pt x="122" y="36"/>
                  </a:lnTo>
                  <a:lnTo>
                    <a:pt x="121" y="34"/>
                  </a:lnTo>
                  <a:lnTo>
                    <a:pt x="119" y="36"/>
                  </a:lnTo>
                  <a:lnTo>
                    <a:pt x="115" y="37"/>
                  </a:lnTo>
                  <a:lnTo>
                    <a:pt x="111" y="39"/>
                  </a:lnTo>
                  <a:lnTo>
                    <a:pt x="111" y="39"/>
                  </a:lnTo>
                  <a:lnTo>
                    <a:pt x="102" y="51"/>
                  </a:lnTo>
                  <a:lnTo>
                    <a:pt x="102" y="51"/>
                  </a:lnTo>
                  <a:lnTo>
                    <a:pt x="88" y="66"/>
                  </a:lnTo>
                  <a:lnTo>
                    <a:pt x="81" y="66"/>
                  </a:lnTo>
                  <a:lnTo>
                    <a:pt x="71" y="66"/>
                  </a:lnTo>
                  <a:lnTo>
                    <a:pt x="62" y="77"/>
                  </a:lnTo>
                  <a:lnTo>
                    <a:pt x="62" y="87"/>
                  </a:lnTo>
                  <a:lnTo>
                    <a:pt x="52" y="100"/>
                  </a:lnTo>
                  <a:lnTo>
                    <a:pt x="43" y="111"/>
                  </a:lnTo>
                  <a:lnTo>
                    <a:pt x="35" y="111"/>
                  </a:lnTo>
                  <a:lnTo>
                    <a:pt x="43" y="121"/>
                  </a:lnTo>
                  <a:lnTo>
                    <a:pt x="41" y="130"/>
                  </a:lnTo>
                  <a:lnTo>
                    <a:pt x="35" y="136"/>
                  </a:lnTo>
                  <a:lnTo>
                    <a:pt x="24" y="149"/>
                  </a:lnTo>
                  <a:lnTo>
                    <a:pt x="24" y="159"/>
                  </a:lnTo>
                  <a:lnTo>
                    <a:pt x="9" y="160"/>
                  </a:lnTo>
                  <a:lnTo>
                    <a:pt x="0" y="174"/>
                  </a:lnTo>
                  <a:lnTo>
                    <a:pt x="0" y="174"/>
                  </a:lnTo>
                  <a:lnTo>
                    <a:pt x="0" y="174"/>
                  </a:lnTo>
                  <a:close/>
                </a:path>
              </a:pathLst>
            </a:custGeom>
            <a:solidFill>
              <a:schemeClr val="bg1">
                <a:lumMod val="85000"/>
              </a:schemeClr>
            </a:solidFill>
            <a:ln w="635" cap="rnd">
              <a:solidFill>
                <a:schemeClr val="bg1">
                  <a:alpha val="17000"/>
                </a:schemeClr>
              </a:solidFill>
              <a:prstDash val="solid"/>
              <a:round/>
              <a:headEnd/>
              <a:tailEnd/>
            </a:ln>
          </p:spPr>
          <p:txBody>
            <a:bodyPr lIns="81617" tIns="40809" rIns="81617" bIns="40809"/>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12" name="Freeform 411">
              <a:extLst>
                <a:ext uri="{FF2B5EF4-FFF2-40B4-BE49-F238E27FC236}">
                  <a16:creationId xmlns:a16="http://schemas.microsoft.com/office/drawing/2014/main" id="{ACCBA864-3EEF-AF4F-A4EC-E38008F0C1DF}"/>
                </a:ext>
              </a:extLst>
            </p:cNvPr>
            <p:cNvSpPr>
              <a:spLocks/>
            </p:cNvSpPr>
            <p:nvPr userDrawn="1"/>
          </p:nvSpPr>
          <p:spPr bwMode="auto">
            <a:xfrm>
              <a:off x="3921213" y="1301576"/>
              <a:ext cx="139346" cy="68251"/>
            </a:xfrm>
            <a:custGeom>
              <a:avLst/>
              <a:gdLst>
                <a:gd name="T0" fmla="*/ 0 w 91"/>
                <a:gd name="T1" fmla="*/ 34 h 53"/>
                <a:gd name="T2" fmla="*/ 0 w 91"/>
                <a:gd name="T3" fmla="*/ 38 h 53"/>
                <a:gd name="T4" fmla="*/ 4 w 91"/>
                <a:gd name="T5" fmla="*/ 38 h 53"/>
                <a:gd name="T6" fmla="*/ 8 w 91"/>
                <a:gd name="T7" fmla="*/ 39 h 53"/>
                <a:gd name="T8" fmla="*/ 12 w 91"/>
                <a:gd name="T9" fmla="*/ 43 h 53"/>
                <a:gd name="T10" fmla="*/ 15 w 91"/>
                <a:gd name="T11" fmla="*/ 45 h 53"/>
                <a:gd name="T12" fmla="*/ 25 w 91"/>
                <a:gd name="T13" fmla="*/ 49 h 53"/>
                <a:gd name="T14" fmla="*/ 29 w 91"/>
                <a:gd name="T15" fmla="*/ 49 h 53"/>
                <a:gd name="T16" fmla="*/ 34 w 91"/>
                <a:gd name="T17" fmla="*/ 53 h 53"/>
                <a:gd name="T18" fmla="*/ 38 w 91"/>
                <a:gd name="T19" fmla="*/ 53 h 53"/>
                <a:gd name="T20" fmla="*/ 38 w 91"/>
                <a:gd name="T21" fmla="*/ 53 h 53"/>
                <a:gd name="T22" fmla="*/ 36 w 91"/>
                <a:gd name="T23" fmla="*/ 47 h 53"/>
                <a:gd name="T24" fmla="*/ 36 w 91"/>
                <a:gd name="T25" fmla="*/ 45 h 53"/>
                <a:gd name="T26" fmla="*/ 40 w 91"/>
                <a:gd name="T27" fmla="*/ 41 h 53"/>
                <a:gd name="T28" fmla="*/ 40 w 91"/>
                <a:gd name="T29" fmla="*/ 43 h 53"/>
                <a:gd name="T30" fmla="*/ 42 w 91"/>
                <a:gd name="T31" fmla="*/ 47 h 53"/>
                <a:gd name="T32" fmla="*/ 47 w 91"/>
                <a:gd name="T33" fmla="*/ 49 h 53"/>
                <a:gd name="T34" fmla="*/ 51 w 91"/>
                <a:gd name="T35" fmla="*/ 49 h 53"/>
                <a:gd name="T36" fmla="*/ 53 w 91"/>
                <a:gd name="T37" fmla="*/ 51 h 53"/>
                <a:gd name="T38" fmla="*/ 53 w 91"/>
                <a:gd name="T39" fmla="*/ 49 h 53"/>
                <a:gd name="T40" fmla="*/ 59 w 91"/>
                <a:gd name="T41" fmla="*/ 45 h 53"/>
                <a:gd name="T42" fmla="*/ 63 w 91"/>
                <a:gd name="T43" fmla="*/ 45 h 53"/>
                <a:gd name="T44" fmla="*/ 72 w 91"/>
                <a:gd name="T45" fmla="*/ 45 h 53"/>
                <a:gd name="T46" fmla="*/ 74 w 91"/>
                <a:gd name="T47" fmla="*/ 43 h 53"/>
                <a:gd name="T48" fmla="*/ 78 w 91"/>
                <a:gd name="T49" fmla="*/ 41 h 53"/>
                <a:gd name="T50" fmla="*/ 80 w 91"/>
                <a:gd name="T51" fmla="*/ 41 h 53"/>
                <a:gd name="T52" fmla="*/ 83 w 91"/>
                <a:gd name="T53" fmla="*/ 45 h 53"/>
                <a:gd name="T54" fmla="*/ 87 w 91"/>
                <a:gd name="T55" fmla="*/ 43 h 53"/>
                <a:gd name="T56" fmla="*/ 89 w 91"/>
                <a:gd name="T57" fmla="*/ 41 h 53"/>
                <a:gd name="T58" fmla="*/ 87 w 91"/>
                <a:gd name="T59" fmla="*/ 39 h 53"/>
                <a:gd name="T60" fmla="*/ 80 w 91"/>
                <a:gd name="T61" fmla="*/ 36 h 53"/>
                <a:gd name="T62" fmla="*/ 80 w 91"/>
                <a:gd name="T63" fmla="*/ 32 h 53"/>
                <a:gd name="T64" fmla="*/ 78 w 91"/>
                <a:gd name="T65" fmla="*/ 24 h 53"/>
                <a:gd name="T66" fmla="*/ 82 w 91"/>
                <a:gd name="T67" fmla="*/ 19 h 53"/>
                <a:gd name="T68" fmla="*/ 87 w 91"/>
                <a:gd name="T69" fmla="*/ 17 h 53"/>
                <a:gd name="T70" fmla="*/ 91 w 91"/>
                <a:gd name="T71" fmla="*/ 15 h 53"/>
                <a:gd name="T72" fmla="*/ 87 w 91"/>
                <a:gd name="T73" fmla="*/ 15 h 53"/>
                <a:gd name="T74" fmla="*/ 82 w 91"/>
                <a:gd name="T75" fmla="*/ 15 h 53"/>
                <a:gd name="T76" fmla="*/ 76 w 91"/>
                <a:gd name="T77" fmla="*/ 11 h 53"/>
                <a:gd name="T78" fmla="*/ 74 w 91"/>
                <a:gd name="T79" fmla="*/ 9 h 53"/>
                <a:gd name="T80" fmla="*/ 70 w 91"/>
                <a:gd name="T81" fmla="*/ 7 h 53"/>
                <a:gd name="T82" fmla="*/ 66 w 91"/>
                <a:gd name="T83" fmla="*/ 7 h 53"/>
                <a:gd name="T84" fmla="*/ 63 w 91"/>
                <a:gd name="T85" fmla="*/ 7 h 53"/>
                <a:gd name="T86" fmla="*/ 61 w 91"/>
                <a:gd name="T87" fmla="*/ 7 h 53"/>
                <a:gd name="T88" fmla="*/ 59 w 91"/>
                <a:gd name="T89" fmla="*/ 7 h 53"/>
                <a:gd name="T90" fmla="*/ 55 w 91"/>
                <a:gd name="T91" fmla="*/ 7 h 53"/>
                <a:gd name="T92" fmla="*/ 55 w 91"/>
                <a:gd name="T93" fmla="*/ 11 h 53"/>
                <a:gd name="T94" fmla="*/ 59 w 91"/>
                <a:gd name="T95" fmla="*/ 17 h 53"/>
                <a:gd name="T96" fmla="*/ 59 w 91"/>
                <a:gd name="T97" fmla="*/ 21 h 53"/>
                <a:gd name="T98" fmla="*/ 55 w 91"/>
                <a:gd name="T99" fmla="*/ 21 h 53"/>
                <a:gd name="T100" fmla="*/ 49 w 91"/>
                <a:gd name="T101" fmla="*/ 21 h 53"/>
                <a:gd name="T102" fmla="*/ 46 w 91"/>
                <a:gd name="T103" fmla="*/ 19 h 53"/>
                <a:gd name="T104" fmla="*/ 38 w 91"/>
                <a:gd name="T105" fmla="*/ 11 h 53"/>
                <a:gd name="T106" fmla="*/ 32 w 91"/>
                <a:gd name="T107" fmla="*/ 3 h 53"/>
                <a:gd name="T108" fmla="*/ 29 w 91"/>
                <a:gd name="T109" fmla="*/ 2 h 53"/>
                <a:gd name="T110" fmla="*/ 27 w 91"/>
                <a:gd name="T111" fmla="*/ 2 h 53"/>
                <a:gd name="T112" fmla="*/ 17 w 91"/>
                <a:gd name="T113" fmla="*/ 0 h 53"/>
                <a:gd name="T114" fmla="*/ 10 w 91"/>
                <a:gd name="T115" fmla="*/ 11 h 53"/>
                <a:gd name="T116" fmla="*/ 0 w 91"/>
                <a:gd name="T117" fmla="*/ 24 h 53"/>
                <a:gd name="T118" fmla="*/ 0 w 91"/>
                <a:gd name="T119" fmla="*/ 24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1" h="53">
                  <a:moveTo>
                    <a:pt x="0" y="24"/>
                  </a:moveTo>
                  <a:lnTo>
                    <a:pt x="0" y="34"/>
                  </a:lnTo>
                  <a:lnTo>
                    <a:pt x="0" y="34"/>
                  </a:lnTo>
                  <a:lnTo>
                    <a:pt x="0" y="38"/>
                  </a:lnTo>
                  <a:lnTo>
                    <a:pt x="2" y="38"/>
                  </a:lnTo>
                  <a:lnTo>
                    <a:pt x="4" y="38"/>
                  </a:lnTo>
                  <a:lnTo>
                    <a:pt x="4" y="38"/>
                  </a:lnTo>
                  <a:lnTo>
                    <a:pt x="8" y="39"/>
                  </a:lnTo>
                  <a:lnTo>
                    <a:pt x="10" y="41"/>
                  </a:lnTo>
                  <a:lnTo>
                    <a:pt x="12" y="43"/>
                  </a:lnTo>
                  <a:lnTo>
                    <a:pt x="12" y="43"/>
                  </a:lnTo>
                  <a:lnTo>
                    <a:pt x="15" y="45"/>
                  </a:lnTo>
                  <a:lnTo>
                    <a:pt x="21" y="49"/>
                  </a:lnTo>
                  <a:lnTo>
                    <a:pt x="25" y="49"/>
                  </a:lnTo>
                  <a:lnTo>
                    <a:pt x="25" y="49"/>
                  </a:lnTo>
                  <a:lnTo>
                    <a:pt x="29" y="49"/>
                  </a:lnTo>
                  <a:lnTo>
                    <a:pt x="29" y="49"/>
                  </a:lnTo>
                  <a:lnTo>
                    <a:pt x="34" y="53"/>
                  </a:lnTo>
                  <a:lnTo>
                    <a:pt x="38" y="53"/>
                  </a:lnTo>
                  <a:lnTo>
                    <a:pt x="38" y="53"/>
                  </a:lnTo>
                  <a:lnTo>
                    <a:pt x="38" y="53"/>
                  </a:lnTo>
                  <a:lnTo>
                    <a:pt x="38" y="53"/>
                  </a:lnTo>
                  <a:lnTo>
                    <a:pt x="34" y="49"/>
                  </a:lnTo>
                  <a:lnTo>
                    <a:pt x="36" y="47"/>
                  </a:lnTo>
                  <a:lnTo>
                    <a:pt x="36" y="45"/>
                  </a:lnTo>
                  <a:lnTo>
                    <a:pt x="36" y="45"/>
                  </a:lnTo>
                  <a:lnTo>
                    <a:pt x="38" y="41"/>
                  </a:lnTo>
                  <a:lnTo>
                    <a:pt x="40" y="41"/>
                  </a:lnTo>
                  <a:lnTo>
                    <a:pt x="40" y="43"/>
                  </a:lnTo>
                  <a:lnTo>
                    <a:pt x="40" y="43"/>
                  </a:lnTo>
                  <a:lnTo>
                    <a:pt x="42" y="45"/>
                  </a:lnTo>
                  <a:lnTo>
                    <a:pt x="42" y="47"/>
                  </a:lnTo>
                  <a:lnTo>
                    <a:pt x="44" y="49"/>
                  </a:lnTo>
                  <a:lnTo>
                    <a:pt x="47" y="49"/>
                  </a:lnTo>
                  <a:lnTo>
                    <a:pt x="47" y="49"/>
                  </a:lnTo>
                  <a:lnTo>
                    <a:pt x="51" y="49"/>
                  </a:lnTo>
                  <a:lnTo>
                    <a:pt x="51" y="51"/>
                  </a:lnTo>
                  <a:lnTo>
                    <a:pt x="53" y="51"/>
                  </a:lnTo>
                  <a:lnTo>
                    <a:pt x="53" y="49"/>
                  </a:lnTo>
                  <a:lnTo>
                    <a:pt x="53" y="49"/>
                  </a:lnTo>
                  <a:lnTo>
                    <a:pt x="55" y="45"/>
                  </a:lnTo>
                  <a:lnTo>
                    <a:pt x="59" y="45"/>
                  </a:lnTo>
                  <a:lnTo>
                    <a:pt x="63" y="45"/>
                  </a:lnTo>
                  <a:lnTo>
                    <a:pt x="63" y="45"/>
                  </a:lnTo>
                  <a:lnTo>
                    <a:pt x="68" y="45"/>
                  </a:lnTo>
                  <a:lnTo>
                    <a:pt x="72" y="45"/>
                  </a:lnTo>
                  <a:lnTo>
                    <a:pt x="74" y="43"/>
                  </a:lnTo>
                  <a:lnTo>
                    <a:pt x="74" y="43"/>
                  </a:lnTo>
                  <a:lnTo>
                    <a:pt x="74" y="41"/>
                  </a:lnTo>
                  <a:lnTo>
                    <a:pt x="78" y="41"/>
                  </a:lnTo>
                  <a:lnTo>
                    <a:pt x="78" y="41"/>
                  </a:lnTo>
                  <a:lnTo>
                    <a:pt x="80" y="41"/>
                  </a:lnTo>
                  <a:lnTo>
                    <a:pt x="82" y="43"/>
                  </a:lnTo>
                  <a:lnTo>
                    <a:pt x="83" y="45"/>
                  </a:lnTo>
                  <a:lnTo>
                    <a:pt x="87" y="43"/>
                  </a:lnTo>
                  <a:lnTo>
                    <a:pt x="87" y="43"/>
                  </a:lnTo>
                  <a:lnTo>
                    <a:pt x="89" y="43"/>
                  </a:lnTo>
                  <a:lnTo>
                    <a:pt x="89" y="41"/>
                  </a:lnTo>
                  <a:lnTo>
                    <a:pt x="87" y="39"/>
                  </a:lnTo>
                  <a:lnTo>
                    <a:pt x="87" y="39"/>
                  </a:lnTo>
                  <a:lnTo>
                    <a:pt x="82" y="38"/>
                  </a:lnTo>
                  <a:lnTo>
                    <a:pt x="80" y="36"/>
                  </a:lnTo>
                  <a:lnTo>
                    <a:pt x="80" y="32"/>
                  </a:lnTo>
                  <a:lnTo>
                    <a:pt x="80" y="32"/>
                  </a:lnTo>
                  <a:lnTo>
                    <a:pt x="78" y="28"/>
                  </a:lnTo>
                  <a:lnTo>
                    <a:pt x="78" y="24"/>
                  </a:lnTo>
                  <a:lnTo>
                    <a:pt x="76" y="21"/>
                  </a:lnTo>
                  <a:lnTo>
                    <a:pt x="82" y="19"/>
                  </a:lnTo>
                  <a:lnTo>
                    <a:pt x="87" y="17"/>
                  </a:lnTo>
                  <a:lnTo>
                    <a:pt x="87" y="17"/>
                  </a:lnTo>
                  <a:lnTo>
                    <a:pt x="91" y="15"/>
                  </a:lnTo>
                  <a:lnTo>
                    <a:pt x="91" y="15"/>
                  </a:lnTo>
                  <a:lnTo>
                    <a:pt x="91" y="15"/>
                  </a:lnTo>
                  <a:lnTo>
                    <a:pt x="87" y="15"/>
                  </a:lnTo>
                  <a:lnTo>
                    <a:pt x="87" y="15"/>
                  </a:lnTo>
                  <a:lnTo>
                    <a:pt x="82" y="15"/>
                  </a:lnTo>
                  <a:lnTo>
                    <a:pt x="78" y="15"/>
                  </a:lnTo>
                  <a:lnTo>
                    <a:pt x="76" y="11"/>
                  </a:lnTo>
                  <a:lnTo>
                    <a:pt x="74" y="9"/>
                  </a:lnTo>
                  <a:lnTo>
                    <a:pt x="74" y="9"/>
                  </a:lnTo>
                  <a:lnTo>
                    <a:pt x="72" y="7"/>
                  </a:lnTo>
                  <a:lnTo>
                    <a:pt x="70" y="7"/>
                  </a:lnTo>
                  <a:lnTo>
                    <a:pt x="66" y="5"/>
                  </a:lnTo>
                  <a:lnTo>
                    <a:pt x="66" y="7"/>
                  </a:lnTo>
                  <a:lnTo>
                    <a:pt x="63" y="7"/>
                  </a:lnTo>
                  <a:lnTo>
                    <a:pt x="63" y="7"/>
                  </a:lnTo>
                  <a:lnTo>
                    <a:pt x="63" y="7"/>
                  </a:lnTo>
                  <a:lnTo>
                    <a:pt x="61" y="7"/>
                  </a:lnTo>
                  <a:lnTo>
                    <a:pt x="59" y="7"/>
                  </a:lnTo>
                  <a:lnTo>
                    <a:pt x="59" y="7"/>
                  </a:lnTo>
                  <a:lnTo>
                    <a:pt x="57" y="7"/>
                  </a:lnTo>
                  <a:lnTo>
                    <a:pt x="55" y="7"/>
                  </a:lnTo>
                  <a:lnTo>
                    <a:pt x="55" y="11"/>
                  </a:lnTo>
                  <a:lnTo>
                    <a:pt x="55" y="11"/>
                  </a:lnTo>
                  <a:lnTo>
                    <a:pt x="57" y="15"/>
                  </a:lnTo>
                  <a:lnTo>
                    <a:pt x="59" y="17"/>
                  </a:lnTo>
                  <a:lnTo>
                    <a:pt x="61" y="21"/>
                  </a:lnTo>
                  <a:lnTo>
                    <a:pt x="59" y="21"/>
                  </a:lnTo>
                  <a:lnTo>
                    <a:pt x="59" y="21"/>
                  </a:lnTo>
                  <a:lnTo>
                    <a:pt x="55" y="21"/>
                  </a:lnTo>
                  <a:lnTo>
                    <a:pt x="51" y="21"/>
                  </a:lnTo>
                  <a:lnTo>
                    <a:pt x="49" y="21"/>
                  </a:lnTo>
                  <a:lnTo>
                    <a:pt x="47" y="21"/>
                  </a:lnTo>
                  <a:lnTo>
                    <a:pt x="46" y="19"/>
                  </a:lnTo>
                  <a:lnTo>
                    <a:pt x="46" y="19"/>
                  </a:lnTo>
                  <a:lnTo>
                    <a:pt x="38" y="11"/>
                  </a:lnTo>
                  <a:lnTo>
                    <a:pt x="32" y="3"/>
                  </a:lnTo>
                  <a:lnTo>
                    <a:pt x="32" y="3"/>
                  </a:lnTo>
                  <a:lnTo>
                    <a:pt x="32" y="3"/>
                  </a:lnTo>
                  <a:lnTo>
                    <a:pt x="29" y="2"/>
                  </a:lnTo>
                  <a:lnTo>
                    <a:pt x="27" y="2"/>
                  </a:lnTo>
                  <a:lnTo>
                    <a:pt x="27" y="2"/>
                  </a:lnTo>
                  <a:lnTo>
                    <a:pt x="21" y="0"/>
                  </a:lnTo>
                  <a:lnTo>
                    <a:pt x="17" y="0"/>
                  </a:lnTo>
                  <a:lnTo>
                    <a:pt x="13" y="5"/>
                  </a:lnTo>
                  <a:lnTo>
                    <a:pt x="10" y="11"/>
                  </a:lnTo>
                  <a:lnTo>
                    <a:pt x="4" y="11"/>
                  </a:lnTo>
                  <a:lnTo>
                    <a:pt x="0" y="24"/>
                  </a:lnTo>
                  <a:lnTo>
                    <a:pt x="0" y="24"/>
                  </a:lnTo>
                  <a:lnTo>
                    <a:pt x="0" y="24"/>
                  </a:lnTo>
                  <a:close/>
                </a:path>
              </a:pathLst>
            </a:custGeom>
            <a:solidFill>
              <a:schemeClr val="bg1">
                <a:lumMod val="85000"/>
              </a:schemeClr>
            </a:solidFill>
            <a:ln w="635" cap="rnd">
              <a:solidFill>
                <a:schemeClr val="bg1">
                  <a:alpha val="17000"/>
                </a:schemeClr>
              </a:solidFill>
            </a:ln>
          </p:spPr>
          <p:txBody>
            <a:bodyPr lIns="81617" tIns="40809" rIns="81617" bIns="40809"/>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13" name="Freeform 412">
              <a:extLst>
                <a:ext uri="{FF2B5EF4-FFF2-40B4-BE49-F238E27FC236}">
                  <a16:creationId xmlns:a16="http://schemas.microsoft.com/office/drawing/2014/main" id="{8221CFA3-9FDC-1A47-AC46-EF66B900A3A9}"/>
                </a:ext>
              </a:extLst>
            </p:cNvPr>
            <p:cNvSpPr>
              <a:spLocks/>
            </p:cNvSpPr>
            <p:nvPr userDrawn="1"/>
          </p:nvSpPr>
          <p:spPr bwMode="auto">
            <a:xfrm>
              <a:off x="3921213" y="1301576"/>
              <a:ext cx="139346" cy="68251"/>
            </a:xfrm>
            <a:custGeom>
              <a:avLst/>
              <a:gdLst>
                <a:gd name="T0" fmla="*/ 0 w 91"/>
                <a:gd name="T1" fmla="*/ 34 h 53"/>
                <a:gd name="T2" fmla="*/ 0 w 91"/>
                <a:gd name="T3" fmla="*/ 38 h 53"/>
                <a:gd name="T4" fmla="*/ 4 w 91"/>
                <a:gd name="T5" fmla="*/ 38 h 53"/>
                <a:gd name="T6" fmla="*/ 8 w 91"/>
                <a:gd name="T7" fmla="*/ 39 h 53"/>
                <a:gd name="T8" fmla="*/ 12 w 91"/>
                <a:gd name="T9" fmla="*/ 43 h 53"/>
                <a:gd name="T10" fmla="*/ 15 w 91"/>
                <a:gd name="T11" fmla="*/ 45 h 53"/>
                <a:gd name="T12" fmla="*/ 25 w 91"/>
                <a:gd name="T13" fmla="*/ 49 h 53"/>
                <a:gd name="T14" fmla="*/ 29 w 91"/>
                <a:gd name="T15" fmla="*/ 49 h 53"/>
                <a:gd name="T16" fmla="*/ 34 w 91"/>
                <a:gd name="T17" fmla="*/ 53 h 53"/>
                <a:gd name="T18" fmla="*/ 38 w 91"/>
                <a:gd name="T19" fmla="*/ 53 h 53"/>
                <a:gd name="T20" fmla="*/ 38 w 91"/>
                <a:gd name="T21" fmla="*/ 53 h 53"/>
                <a:gd name="T22" fmla="*/ 36 w 91"/>
                <a:gd name="T23" fmla="*/ 47 h 53"/>
                <a:gd name="T24" fmla="*/ 36 w 91"/>
                <a:gd name="T25" fmla="*/ 45 h 53"/>
                <a:gd name="T26" fmla="*/ 40 w 91"/>
                <a:gd name="T27" fmla="*/ 41 h 53"/>
                <a:gd name="T28" fmla="*/ 40 w 91"/>
                <a:gd name="T29" fmla="*/ 43 h 53"/>
                <a:gd name="T30" fmla="*/ 42 w 91"/>
                <a:gd name="T31" fmla="*/ 47 h 53"/>
                <a:gd name="T32" fmla="*/ 47 w 91"/>
                <a:gd name="T33" fmla="*/ 49 h 53"/>
                <a:gd name="T34" fmla="*/ 51 w 91"/>
                <a:gd name="T35" fmla="*/ 49 h 53"/>
                <a:gd name="T36" fmla="*/ 53 w 91"/>
                <a:gd name="T37" fmla="*/ 51 h 53"/>
                <a:gd name="T38" fmla="*/ 53 w 91"/>
                <a:gd name="T39" fmla="*/ 49 h 53"/>
                <a:gd name="T40" fmla="*/ 59 w 91"/>
                <a:gd name="T41" fmla="*/ 45 h 53"/>
                <a:gd name="T42" fmla="*/ 63 w 91"/>
                <a:gd name="T43" fmla="*/ 45 h 53"/>
                <a:gd name="T44" fmla="*/ 72 w 91"/>
                <a:gd name="T45" fmla="*/ 45 h 53"/>
                <a:gd name="T46" fmla="*/ 74 w 91"/>
                <a:gd name="T47" fmla="*/ 43 h 53"/>
                <a:gd name="T48" fmla="*/ 78 w 91"/>
                <a:gd name="T49" fmla="*/ 41 h 53"/>
                <a:gd name="T50" fmla="*/ 80 w 91"/>
                <a:gd name="T51" fmla="*/ 41 h 53"/>
                <a:gd name="T52" fmla="*/ 83 w 91"/>
                <a:gd name="T53" fmla="*/ 45 h 53"/>
                <a:gd name="T54" fmla="*/ 87 w 91"/>
                <a:gd name="T55" fmla="*/ 43 h 53"/>
                <a:gd name="T56" fmla="*/ 89 w 91"/>
                <a:gd name="T57" fmla="*/ 41 h 53"/>
                <a:gd name="T58" fmla="*/ 87 w 91"/>
                <a:gd name="T59" fmla="*/ 39 h 53"/>
                <a:gd name="T60" fmla="*/ 80 w 91"/>
                <a:gd name="T61" fmla="*/ 36 h 53"/>
                <a:gd name="T62" fmla="*/ 80 w 91"/>
                <a:gd name="T63" fmla="*/ 32 h 53"/>
                <a:gd name="T64" fmla="*/ 78 w 91"/>
                <a:gd name="T65" fmla="*/ 24 h 53"/>
                <a:gd name="T66" fmla="*/ 82 w 91"/>
                <a:gd name="T67" fmla="*/ 19 h 53"/>
                <a:gd name="T68" fmla="*/ 87 w 91"/>
                <a:gd name="T69" fmla="*/ 17 h 53"/>
                <a:gd name="T70" fmla="*/ 91 w 91"/>
                <a:gd name="T71" fmla="*/ 15 h 53"/>
                <a:gd name="T72" fmla="*/ 87 w 91"/>
                <a:gd name="T73" fmla="*/ 15 h 53"/>
                <a:gd name="T74" fmla="*/ 82 w 91"/>
                <a:gd name="T75" fmla="*/ 15 h 53"/>
                <a:gd name="T76" fmla="*/ 76 w 91"/>
                <a:gd name="T77" fmla="*/ 11 h 53"/>
                <a:gd name="T78" fmla="*/ 74 w 91"/>
                <a:gd name="T79" fmla="*/ 9 h 53"/>
                <a:gd name="T80" fmla="*/ 70 w 91"/>
                <a:gd name="T81" fmla="*/ 7 h 53"/>
                <a:gd name="T82" fmla="*/ 66 w 91"/>
                <a:gd name="T83" fmla="*/ 7 h 53"/>
                <a:gd name="T84" fmla="*/ 63 w 91"/>
                <a:gd name="T85" fmla="*/ 7 h 53"/>
                <a:gd name="T86" fmla="*/ 61 w 91"/>
                <a:gd name="T87" fmla="*/ 7 h 53"/>
                <a:gd name="T88" fmla="*/ 59 w 91"/>
                <a:gd name="T89" fmla="*/ 7 h 53"/>
                <a:gd name="T90" fmla="*/ 55 w 91"/>
                <a:gd name="T91" fmla="*/ 7 h 53"/>
                <a:gd name="T92" fmla="*/ 55 w 91"/>
                <a:gd name="T93" fmla="*/ 11 h 53"/>
                <a:gd name="T94" fmla="*/ 59 w 91"/>
                <a:gd name="T95" fmla="*/ 17 h 53"/>
                <a:gd name="T96" fmla="*/ 59 w 91"/>
                <a:gd name="T97" fmla="*/ 21 h 53"/>
                <a:gd name="T98" fmla="*/ 55 w 91"/>
                <a:gd name="T99" fmla="*/ 21 h 53"/>
                <a:gd name="T100" fmla="*/ 49 w 91"/>
                <a:gd name="T101" fmla="*/ 21 h 53"/>
                <a:gd name="T102" fmla="*/ 46 w 91"/>
                <a:gd name="T103" fmla="*/ 19 h 53"/>
                <a:gd name="T104" fmla="*/ 38 w 91"/>
                <a:gd name="T105" fmla="*/ 11 h 53"/>
                <a:gd name="T106" fmla="*/ 32 w 91"/>
                <a:gd name="T107" fmla="*/ 3 h 53"/>
                <a:gd name="T108" fmla="*/ 29 w 91"/>
                <a:gd name="T109" fmla="*/ 2 h 53"/>
                <a:gd name="T110" fmla="*/ 27 w 91"/>
                <a:gd name="T111" fmla="*/ 2 h 53"/>
                <a:gd name="T112" fmla="*/ 17 w 91"/>
                <a:gd name="T113" fmla="*/ 0 h 53"/>
                <a:gd name="T114" fmla="*/ 10 w 91"/>
                <a:gd name="T115" fmla="*/ 11 h 53"/>
                <a:gd name="T116" fmla="*/ 0 w 91"/>
                <a:gd name="T117" fmla="*/ 24 h 53"/>
                <a:gd name="T118" fmla="*/ 0 w 91"/>
                <a:gd name="T119" fmla="*/ 24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1" h="53">
                  <a:moveTo>
                    <a:pt x="0" y="24"/>
                  </a:moveTo>
                  <a:lnTo>
                    <a:pt x="0" y="34"/>
                  </a:lnTo>
                  <a:lnTo>
                    <a:pt x="0" y="34"/>
                  </a:lnTo>
                  <a:lnTo>
                    <a:pt x="0" y="38"/>
                  </a:lnTo>
                  <a:lnTo>
                    <a:pt x="2" y="38"/>
                  </a:lnTo>
                  <a:lnTo>
                    <a:pt x="4" y="38"/>
                  </a:lnTo>
                  <a:lnTo>
                    <a:pt x="4" y="38"/>
                  </a:lnTo>
                  <a:lnTo>
                    <a:pt x="8" y="39"/>
                  </a:lnTo>
                  <a:lnTo>
                    <a:pt x="10" y="41"/>
                  </a:lnTo>
                  <a:lnTo>
                    <a:pt x="12" y="43"/>
                  </a:lnTo>
                  <a:lnTo>
                    <a:pt x="12" y="43"/>
                  </a:lnTo>
                  <a:lnTo>
                    <a:pt x="15" y="45"/>
                  </a:lnTo>
                  <a:lnTo>
                    <a:pt x="21" y="49"/>
                  </a:lnTo>
                  <a:lnTo>
                    <a:pt x="25" y="49"/>
                  </a:lnTo>
                  <a:lnTo>
                    <a:pt x="25" y="49"/>
                  </a:lnTo>
                  <a:lnTo>
                    <a:pt x="29" y="49"/>
                  </a:lnTo>
                  <a:lnTo>
                    <a:pt x="29" y="49"/>
                  </a:lnTo>
                  <a:lnTo>
                    <a:pt x="34" y="53"/>
                  </a:lnTo>
                  <a:lnTo>
                    <a:pt x="38" y="53"/>
                  </a:lnTo>
                  <a:lnTo>
                    <a:pt x="38" y="53"/>
                  </a:lnTo>
                  <a:lnTo>
                    <a:pt x="38" y="53"/>
                  </a:lnTo>
                  <a:lnTo>
                    <a:pt x="38" y="53"/>
                  </a:lnTo>
                  <a:lnTo>
                    <a:pt x="34" y="49"/>
                  </a:lnTo>
                  <a:lnTo>
                    <a:pt x="36" y="47"/>
                  </a:lnTo>
                  <a:lnTo>
                    <a:pt x="36" y="45"/>
                  </a:lnTo>
                  <a:lnTo>
                    <a:pt x="36" y="45"/>
                  </a:lnTo>
                  <a:lnTo>
                    <a:pt x="38" y="41"/>
                  </a:lnTo>
                  <a:lnTo>
                    <a:pt x="40" y="41"/>
                  </a:lnTo>
                  <a:lnTo>
                    <a:pt x="40" y="43"/>
                  </a:lnTo>
                  <a:lnTo>
                    <a:pt x="40" y="43"/>
                  </a:lnTo>
                  <a:lnTo>
                    <a:pt x="42" y="45"/>
                  </a:lnTo>
                  <a:lnTo>
                    <a:pt x="42" y="47"/>
                  </a:lnTo>
                  <a:lnTo>
                    <a:pt x="44" y="49"/>
                  </a:lnTo>
                  <a:lnTo>
                    <a:pt x="47" y="49"/>
                  </a:lnTo>
                  <a:lnTo>
                    <a:pt x="47" y="49"/>
                  </a:lnTo>
                  <a:lnTo>
                    <a:pt x="51" y="49"/>
                  </a:lnTo>
                  <a:lnTo>
                    <a:pt x="51" y="51"/>
                  </a:lnTo>
                  <a:lnTo>
                    <a:pt x="53" y="51"/>
                  </a:lnTo>
                  <a:lnTo>
                    <a:pt x="53" y="49"/>
                  </a:lnTo>
                  <a:lnTo>
                    <a:pt x="53" y="49"/>
                  </a:lnTo>
                  <a:lnTo>
                    <a:pt x="55" y="45"/>
                  </a:lnTo>
                  <a:lnTo>
                    <a:pt x="59" y="45"/>
                  </a:lnTo>
                  <a:lnTo>
                    <a:pt x="63" y="45"/>
                  </a:lnTo>
                  <a:lnTo>
                    <a:pt x="63" y="45"/>
                  </a:lnTo>
                  <a:lnTo>
                    <a:pt x="68" y="45"/>
                  </a:lnTo>
                  <a:lnTo>
                    <a:pt x="72" y="45"/>
                  </a:lnTo>
                  <a:lnTo>
                    <a:pt x="74" y="43"/>
                  </a:lnTo>
                  <a:lnTo>
                    <a:pt x="74" y="43"/>
                  </a:lnTo>
                  <a:lnTo>
                    <a:pt x="74" y="41"/>
                  </a:lnTo>
                  <a:lnTo>
                    <a:pt x="78" y="41"/>
                  </a:lnTo>
                  <a:lnTo>
                    <a:pt x="78" y="41"/>
                  </a:lnTo>
                  <a:lnTo>
                    <a:pt x="80" y="41"/>
                  </a:lnTo>
                  <a:lnTo>
                    <a:pt x="82" y="43"/>
                  </a:lnTo>
                  <a:lnTo>
                    <a:pt x="83" y="45"/>
                  </a:lnTo>
                  <a:lnTo>
                    <a:pt x="87" y="43"/>
                  </a:lnTo>
                  <a:lnTo>
                    <a:pt x="87" y="43"/>
                  </a:lnTo>
                  <a:lnTo>
                    <a:pt x="89" y="43"/>
                  </a:lnTo>
                  <a:lnTo>
                    <a:pt x="89" y="41"/>
                  </a:lnTo>
                  <a:lnTo>
                    <a:pt x="87" y="39"/>
                  </a:lnTo>
                  <a:lnTo>
                    <a:pt x="87" y="39"/>
                  </a:lnTo>
                  <a:lnTo>
                    <a:pt x="82" y="38"/>
                  </a:lnTo>
                  <a:lnTo>
                    <a:pt x="80" y="36"/>
                  </a:lnTo>
                  <a:lnTo>
                    <a:pt x="80" y="32"/>
                  </a:lnTo>
                  <a:lnTo>
                    <a:pt x="80" y="32"/>
                  </a:lnTo>
                  <a:lnTo>
                    <a:pt x="78" y="28"/>
                  </a:lnTo>
                  <a:lnTo>
                    <a:pt x="78" y="24"/>
                  </a:lnTo>
                  <a:lnTo>
                    <a:pt x="76" y="21"/>
                  </a:lnTo>
                  <a:lnTo>
                    <a:pt x="82" y="19"/>
                  </a:lnTo>
                  <a:lnTo>
                    <a:pt x="87" y="17"/>
                  </a:lnTo>
                  <a:lnTo>
                    <a:pt x="87" y="17"/>
                  </a:lnTo>
                  <a:lnTo>
                    <a:pt x="91" y="15"/>
                  </a:lnTo>
                  <a:lnTo>
                    <a:pt x="91" y="15"/>
                  </a:lnTo>
                  <a:lnTo>
                    <a:pt x="91" y="15"/>
                  </a:lnTo>
                  <a:lnTo>
                    <a:pt x="87" y="15"/>
                  </a:lnTo>
                  <a:lnTo>
                    <a:pt x="87" y="15"/>
                  </a:lnTo>
                  <a:lnTo>
                    <a:pt x="82" y="15"/>
                  </a:lnTo>
                  <a:lnTo>
                    <a:pt x="78" y="15"/>
                  </a:lnTo>
                  <a:lnTo>
                    <a:pt x="76" y="11"/>
                  </a:lnTo>
                  <a:lnTo>
                    <a:pt x="74" y="9"/>
                  </a:lnTo>
                  <a:lnTo>
                    <a:pt x="74" y="9"/>
                  </a:lnTo>
                  <a:lnTo>
                    <a:pt x="72" y="7"/>
                  </a:lnTo>
                  <a:lnTo>
                    <a:pt x="70" y="7"/>
                  </a:lnTo>
                  <a:lnTo>
                    <a:pt x="66" y="5"/>
                  </a:lnTo>
                  <a:lnTo>
                    <a:pt x="66" y="7"/>
                  </a:lnTo>
                  <a:lnTo>
                    <a:pt x="63" y="7"/>
                  </a:lnTo>
                  <a:lnTo>
                    <a:pt x="63" y="7"/>
                  </a:lnTo>
                  <a:lnTo>
                    <a:pt x="63" y="7"/>
                  </a:lnTo>
                  <a:lnTo>
                    <a:pt x="61" y="7"/>
                  </a:lnTo>
                  <a:lnTo>
                    <a:pt x="59" y="7"/>
                  </a:lnTo>
                  <a:lnTo>
                    <a:pt x="59" y="7"/>
                  </a:lnTo>
                  <a:lnTo>
                    <a:pt x="57" y="7"/>
                  </a:lnTo>
                  <a:lnTo>
                    <a:pt x="55" y="7"/>
                  </a:lnTo>
                  <a:lnTo>
                    <a:pt x="55" y="11"/>
                  </a:lnTo>
                  <a:lnTo>
                    <a:pt x="55" y="11"/>
                  </a:lnTo>
                  <a:lnTo>
                    <a:pt x="57" y="15"/>
                  </a:lnTo>
                  <a:lnTo>
                    <a:pt x="59" y="17"/>
                  </a:lnTo>
                  <a:lnTo>
                    <a:pt x="61" y="21"/>
                  </a:lnTo>
                  <a:lnTo>
                    <a:pt x="59" y="21"/>
                  </a:lnTo>
                  <a:lnTo>
                    <a:pt x="59" y="21"/>
                  </a:lnTo>
                  <a:lnTo>
                    <a:pt x="55" y="21"/>
                  </a:lnTo>
                  <a:lnTo>
                    <a:pt x="51" y="21"/>
                  </a:lnTo>
                  <a:lnTo>
                    <a:pt x="49" y="21"/>
                  </a:lnTo>
                  <a:lnTo>
                    <a:pt x="47" y="21"/>
                  </a:lnTo>
                  <a:lnTo>
                    <a:pt x="46" y="19"/>
                  </a:lnTo>
                  <a:lnTo>
                    <a:pt x="46" y="19"/>
                  </a:lnTo>
                  <a:lnTo>
                    <a:pt x="38" y="11"/>
                  </a:lnTo>
                  <a:lnTo>
                    <a:pt x="32" y="3"/>
                  </a:lnTo>
                  <a:lnTo>
                    <a:pt x="32" y="3"/>
                  </a:lnTo>
                  <a:lnTo>
                    <a:pt x="32" y="3"/>
                  </a:lnTo>
                  <a:lnTo>
                    <a:pt x="29" y="2"/>
                  </a:lnTo>
                  <a:lnTo>
                    <a:pt x="27" y="2"/>
                  </a:lnTo>
                  <a:lnTo>
                    <a:pt x="27" y="2"/>
                  </a:lnTo>
                  <a:lnTo>
                    <a:pt x="21" y="0"/>
                  </a:lnTo>
                  <a:lnTo>
                    <a:pt x="17" y="0"/>
                  </a:lnTo>
                  <a:lnTo>
                    <a:pt x="13" y="5"/>
                  </a:lnTo>
                  <a:lnTo>
                    <a:pt x="10" y="11"/>
                  </a:lnTo>
                  <a:lnTo>
                    <a:pt x="4" y="11"/>
                  </a:lnTo>
                  <a:lnTo>
                    <a:pt x="0" y="24"/>
                  </a:lnTo>
                  <a:lnTo>
                    <a:pt x="0" y="24"/>
                  </a:lnTo>
                  <a:lnTo>
                    <a:pt x="0" y="24"/>
                  </a:lnTo>
                  <a:close/>
                </a:path>
              </a:pathLst>
            </a:custGeom>
            <a:solidFill>
              <a:schemeClr val="bg1">
                <a:lumMod val="85000"/>
              </a:schemeClr>
            </a:solidFill>
            <a:ln w="635" cap="rnd">
              <a:solidFill>
                <a:schemeClr val="bg1">
                  <a:alpha val="17000"/>
                </a:schemeClr>
              </a:solidFill>
              <a:prstDash val="solid"/>
              <a:round/>
              <a:headEnd/>
              <a:tailEnd/>
            </a:ln>
          </p:spPr>
          <p:txBody>
            <a:bodyPr lIns="81617" tIns="40809" rIns="81617" bIns="40809"/>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14" name="Freeform 413">
              <a:extLst>
                <a:ext uri="{FF2B5EF4-FFF2-40B4-BE49-F238E27FC236}">
                  <a16:creationId xmlns:a16="http://schemas.microsoft.com/office/drawing/2014/main" id="{18C2045F-6AFF-664C-B014-DCFB3106D796}"/>
                </a:ext>
              </a:extLst>
            </p:cNvPr>
            <p:cNvSpPr>
              <a:spLocks/>
            </p:cNvSpPr>
            <p:nvPr userDrawn="1"/>
          </p:nvSpPr>
          <p:spPr bwMode="auto">
            <a:xfrm>
              <a:off x="3992296" y="1398620"/>
              <a:ext cx="73939" cy="27727"/>
            </a:xfrm>
            <a:custGeom>
              <a:avLst/>
              <a:gdLst>
                <a:gd name="T0" fmla="*/ 0 w 49"/>
                <a:gd name="T1" fmla="*/ 15 h 21"/>
                <a:gd name="T2" fmla="*/ 0 w 49"/>
                <a:gd name="T3" fmla="*/ 15 h 21"/>
                <a:gd name="T4" fmla="*/ 3 w 49"/>
                <a:gd name="T5" fmla="*/ 12 h 21"/>
                <a:gd name="T6" fmla="*/ 7 w 49"/>
                <a:gd name="T7" fmla="*/ 10 h 21"/>
                <a:gd name="T8" fmla="*/ 11 w 49"/>
                <a:gd name="T9" fmla="*/ 8 h 21"/>
                <a:gd name="T10" fmla="*/ 11 w 49"/>
                <a:gd name="T11" fmla="*/ 8 h 21"/>
                <a:gd name="T12" fmla="*/ 11 w 49"/>
                <a:gd name="T13" fmla="*/ 6 h 21"/>
                <a:gd name="T14" fmla="*/ 13 w 49"/>
                <a:gd name="T15" fmla="*/ 4 h 21"/>
                <a:gd name="T16" fmla="*/ 15 w 49"/>
                <a:gd name="T17" fmla="*/ 4 h 21"/>
                <a:gd name="T18" fmla="*/ 17 w 49"/>
                <a:gd name="T19" fmla="*/ 4 h 21"/>
                <a:gd name="T20" fmla="*/ 17 w 49"/>
                <a:gd name="T21" fmla="*/ 4 h 21"/>
                <a:gd name="T22" fmla="*/ 19 w 49"/>
                <a:gd name="T23" fmla="*/ 4 h 21"/>
                <a:gd name="T24" fmla="*/ 20 w 49"/>
                <a:gd name="T25" fmla="*/ 2 h 21"/>
                <a:gd name="T26" fmla="*/ 20 w 49"/>
                <a:gd name="T27" fmla="*/ 0 h 21"/>
                <a:gd name="T28" fmla="*/ 24 w 49"/>
                <a:gd name="T29" fmla="*/ 0 h 21"/>
                <a:gd name="T30" fmla="*/ 24 w 49"/>
                <a:gd name="T31" fmla="*/ 0 h 21"/>
                <a:gd name="T32" fmla="*/ 28 w 49"/>
                <a:gd name="T33" fmla="*/ 0 h 21"/>
                <a:gd name="T34" fmla="*/ 32 w 49"/>
                <a:gd name="T35" fmla="*/ 4 h 21"/>
                <a:gd name="T36" fmla="*/ 34 w 49"/>
                <a:gd name="T37" fmla="*/ 4 h 21"/>
                <a:gd name="T38" fmla="*/ 36 w 49"/>
                <a:gd name="T39" fmla="*/ 6 h 21"/>
                <a:gd name="T40" fmla="*/ 36 w 49"/>
                <a:gd name="T41" fmla="*/ 6 h 21"/>
                <a:gd name="T42" fmla="*/ 39 w 49"/>
                <a:gd name="T43" fmla="*/ 8 h 21"/>
                <a:gd name="T44" fmla="*/ 41 w 49"/>
                <a:gd name="T45" fmla="*/ 10 h 21"/>
                <a:gd name="T46" fmla="*/ 41 w 49"/>
                <a:gd name="T47" fmla="*/ 10 h 21"/>
                <a:gd name="T48" fmla="*/ 49 w 49"/>
                <a:gd name="T49" fmla="*/ 17 h 21"/>
                <a:gd name="T50" fmla="*/ 49 w 49"/>
                <a:gd name="T51" fmla="*/ 17 h 21"/>
                <a:gd name="T52" fmla="*/ 47 w 49"/>
                <a:gd name="T53" fmla="*/ 21 h 21"/>
                <a:gd name="T54" fmla="*/ 41 w 49"/>
                <a:gd name="T55" fmla="*/ 21 h 21"/>
                <a:gd name="T56" fmla="*/ 41 w 49"/>
                <a:gd name="T57" fmla="*/ 21 h 21"/>
                <a:gd name="T58" fmla="*/ 30 w 49"/>
                <a:gd name="T59" fmla="*/ 21 h 21"/>
                <a:gd name="T60" fmla="*/ 30 w 49"/>
                <a:gd name="T61" fmla="*/ 21 h 21"/>
                <a:gd name="T62" fmla="*/ 24 w 49"/>
                <a:gd name="T63" fmla="*/ 21 h 21"/>
                <a:gd name="T64" fmla="*/ 24 w 49"/>
                <a:gd name="T65" fmla="*/ 21 h 21"/>
                <a:gd name="T66" fmla="*/ 19 w 49"/>
                <a:gd name="T67" fmla="*/ 21 h 21"/>
                <a:gd name="T68" fmla="*/ 15 w 49"/>
                <a:gd name="T69" fmla="*/ 19 h 21"/>
                <a:gd name="T70" fmla="*/ 13 w 49"/>
                <a:gd name="T71" fmla="*/ 17 h 21"/>
                <a:gd name="T72" fmla="*/ 9 w 49"/>
                <a:gd name="T73" fmla="*/ 17 h 21"/>
                <a:gd name="T74" fmla="*/ 0 w 49"/>
                <a:gd name="T75" fmla="*/ 15 h 21"/>
                <a:gd name="T76" fmla="*/ 0 w 49"/>
                <a:gd name="T77" fmla="*/ 15 h 21"/>
                <a:gd name="T78" fmla="*/ 0 w 49"/>
                <a:gd name="T79" fmla="*/ 15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9" h="21">
                  <a:moveTo>
                    <a:pt x="0" y="15"/>
                  </a:moveTo>
                  <a:lnTo>
                    <a:pt x="0" y="15"/>
                  </a:lnTo>
                  <a:lnTo>
                    <a:pt x="3" y="12"/>
                  </a:lnTo>
                  <a:lnTo>
                    <a:pt x="7" y="10"/>
                  </a:lnTo>
                  <a:lnTo>
                    <a:pt x="11" y="8"/>
                  </a:lnTo>
                  <a:lnTo>
                    <a:pt x="11" y="8"/>
                  </a:lnTo>
                  <a:lnTo>
                    <a:pt x="11" y="6"/>
                  </a:lnTo>
                  <a:lnTo>
                    <a:pt x="13" y="4"/>
                  </a:lnTo>
                  <a:lnTo>
                    <a:pt x="15" y="4"/>
                  </a:lnTo>
                  <a:lnTo>
                    <a:pt x="17" y="4"/>
                  </a:lnTo>
                  <a:lnTo>
                    <a:pt x="17" y="4"/>
                  </a:lnTo>
                  <a:lnTo>
                    <a:pt x="19" y="4"/>
                  </a:lnTo>
                  <a:lnTo>
                    <a:pt x="20" y="2"/>
                  </a:lnTo>
                  <a:lnTo>
                    <a:pt x="20" y="0"/>
                  </a:lnTo>
                  <a:lnTo>
                    <a:pt x="24" y="0"/>
                  </a:lnTo>
                  <a:lnTo>
                    <a:pt x="24" y="0"/>
                  </a:lnTo>
                  <a:lnTo>
                    <a:pt x="28" y="0"/>
                  </a:lnTo>
                  <a:lnTo>
                    <a:pt x="32" y="4"/>
                  </a:lnTo>
                  <a:lnTo>
                    <a:pt x="34" y="4"/>
                  </a:lnTo>
                  <a:lnTo>
                    <a:pt x="36" y="6"/>
                  </a:lnTo>
                  <a:lnTo>
                    <a:pt x="36" y="6"/>
                  </a:lnTo>
                  <a:lnTo>
                    <a:pt x="39" y="8"/>
                  </a:lnTo>
                  <a:lnTo>
                    <a:pt x="41" y="10"/>
                  </a:lnTo>
                  <a:lnTo>
                    <a:pt x="41" y="10"/>
                  </a:lnTo>
                  <a:lnTo>
                    <a:pt x="49" y="17"/>
                  </a:lnTo>
                  <a:lnTo>
                    <a:pt x="49" y="17"/>
                  </a:lnTo>
                  <a:lnTo>
                    <a:pt x="47" y="21"/>
                  </a:lnTo>
                  <a:lnTo>
                    <a:pt x="41" y="21"/>
                  </a:lnTo>
                  <a:lnTo>
                    <a:pt x="41" y="21"/>
                  </a:lnTo>
                  <a:lnTo>
                    <a:pt x="30" y="21"/>
                  </a:lnTo>
                  <a:lnTo>
                    <a:pt x="30" y="21"/>
                  </a:lnTo>
                  <a:lnTo>
                    <a:pt x="24" y="21"/>
                  </a:lnTo>
                  <a:lnTo>
                    <a:pt x="24" y="21"/>
                  </a:lnTo>
                  <a:lnTo>
                    <a:pt x="19" y="21"/>
                  </a:lnTo>
                  <a:lnTo>
                    <a:pt x="15" y="19"/>
                  </a:lnTo>
                  <a:lnTo>
                    <a:pt x="13" y="17"/>
                  </a:lnTo>
                  <a:lnTo>
                    <a:pt x="9" y="17"/>
                  </a:lnTo>
                  <a:lnTo>
                    <a:pt x="0" y="15"/>
                  </a:lnTo>
                  <a:lnTo>
                    <a:pt x="0" y="15"/>
                  </a:lnTo>
                  <a:lnTo>
                    <a:pt x="0" y="15"/>
                  </a:lnTo>
                  <a:close/>
                </a:path>
              </a:pathLst>
            </a:custGeom>
            <a:solidFill>
              <a:schemeClr val="bg1">
                <a:lumMod val="85000"/>
              </a:schemeClr>
            </a:solidFill>
            <a:ln w="635" cap="rnd">
              <a:solidFill>
                <a:schemeClr val="bg1">
                  <a:alpha val="17000"/>
                </a:schemeClr>
              </a:solidFill>
            </a:ln>
          </p:spPr>
          <p:txBody>
            <a:bodyPr lIns="81617" tIns="40809" rIns="81617" bIns="40809"/>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15" name="Freeform 414">
              <a:extLst>
                <a:ext uri="{FF2B5EF4-FFF2-40B4-BE49-F238E27FC236}">
                  <a16:creationId xmlns:a16="http://schemas.microsoft.com/office/drawing/2014/main" id="{6274BE77-CFF1-A444-9A3E-962C72F262EA}"/>
                </a:ext>
              </a:extLst>
            </p:cNvPr>
            <p:cNvSpPr>
              <a:spLocks/>
            </p:cNvSpPr>
            <p:nvPr userDrawn="1"/>
          </p:nvSpPr>
          <p:spPr bwMode="auto">
            <a:xfrm>
              <a:off x="3992296" y="1398620"/>
              <a:ext cx="73939" cy="27727"/>
            </a:xfrm>
            <a:custGeom>
              <a:avLst/>
              <a:gdLst>
                <a:gd name="T0" fmla="*/ 0 w 49"/>
                <a:gd name="T1" fmla="*/ 15 h 21"/>
                <a:gd name="T2" fmla="*/ 0 w 49"/>
                <a:gd name="T3" fmla="*/ 15 h 21"/>
                <a:gd name="T4" fmla="*/ 3 w 49"/>
                <a:gd name="T5" fmla="*/ 12 h 21"/>
                <a:gd name="T6" fmla="*/ 7 w 49"/>
                <a:gd name="T7" fmla="*/ 10 h 21"/>
                <a:gd name="T8" fmla="*/ 11 w 49"/>
                <a:gd name="T9" fmla="*/ 8 h 21"/>
                <a:gd name="T10" fmla="*/ 11 w 49"/>
                <a:gd name="T11" fmla="*/ 8 h 21"/>
                <a:gd name="T12" fmla="*/ 11 w 49"/>
                <a:gd name="T13" fmla="*/ 6 h 21"/>
                <a:gd name="T14" fmla="*/ 13 w 49"/>
                <a:gd name="T15" fmla="*/ 4 h 21"/>
                <a:gd name="T16" fmla="*/ 15 w 49"/>
                <a:gd name="T17" fmla="*/ 4 h 21"/>
                <a:gd name="T18" fmla="*/ 17 w 49"/>
                <a:gd name="T19" fmla="*/ 4 h 21"/>
                <a:gd name="T20" fmla="*/ 17 w 49"/>
                <a:gd name="T21" fmla="*/ 4 h 21"/>
                <a:gd name="T22" fmla="*/ 19 w 49"/>
                <a:gd name="T23" fmla="*/ 4 h 21"/>
                <a:gd name="T24" fmla="*/ 20 w 49"/>
                <a:gd name="T25" fmla="*/ 2 h 21"/>
                <a:gd name="T26" fmla="*/ 20 w 49"/>
                <a:gd name="T27" fmla="*/ 0 h 21"/>
                <a:gd name="T28" fmla="*/ 24 w 49"/>
                <a:gd name="T29" fmla="*/ 0 h 21"/>
                <a:gd name="T30" fmla="*/ 24 w 49"/>
                <a:gd name="T31" fmla="*/ 0 h 21"/>
                <a:gd name="T32" fmla="*/ 28 w 49"/>
                <a:gd name="T33" fmla="*/ 0 h 21"/>
                <a:gd name="T34" fmla="*/ 32 w 49"/>
                <a:gd name="T35" fmla="*/ 4 h 21"/>
                <a:gd name="T36" fmla="*/ 34 w 49"/>
                <a:gd name="T37" fmla="*/ 4 h 21"/>
                <a:gd name="T38" fmla="*/ 36 w 49"/>
                <a:gd name="T39" fmla="*/ 6 h 21"/>
                <a:gd name="T40" fmla="*/ 36 w 49"/>
                <a:gd name="T41" fmla="*/ 6 h 21"/>
                <a:gd name="T42" fmla="*/ 39 w 49"/>
                <a:gd name="T43" fmla="*/ 8 h 21"/>
                <a:gd name="T44" fmla="*/ 41 w 49"/>
                <a:gd name="T45" fmla="*/ 10 h 21"/>
                <a:gd name="T46" fmla="*/ 41 w 49"/>
                <a:gd name="T47" fmla="*/ 10 h 21"/>
                <a:gd name="T48" fmla="*/ 49 w 49"/>
                <a:gd name="T49" fmla="*/ 17 h 21"/>
                <a:gd name="T50" fmla="*/ 49 w 49"/>
                <a:gd name="T51" fmla="*/ 17 h 21"/>
                <a:gd name="T52" fmla="*/ 47 w 49"/>
                <a:gd name="T53" fmla="*/ 21 h 21"/>
                <a:gd name="T54" fmla="*/ 41 w 49"/>
                <a:gd name="T55" fmla="*/ 21 h 21"/>
                <a:gd name="T56" fmla="*/ 41 w 49"/>
                <a:gd name="T57" fmla="*/ 21 h 21"/>
                <a:gd name="T58" fmla="*/ 30 w 49"/>
                <a:gd name="T59" fmla="*/ 21 h 21"/>
                <a:gd name="T60" fmla="*/ 30 w 49"/>
                <a:gd name="T61" fmla="*/ 21 h 21"/>
                <a:gd name="T62" fmla="*/ 24 w 49"/>
                <a:gd name="T63" fmla="*/ 21 h 21"/>
                <a:gd name="T64" fmla="*/ 24 w 49"/>
                <a:gd name="T65" fmla="*/ 21 h 21"/>
                <a:gd name="T66" fmla="*/ 19 w 49"/>
                <a:gd name="T67" fmla="*/ 21 h 21"/>
                <a:gd name="T68" fmla="*/ 15 w 49"/>
                <a:gd name="T69" fmla="*/ 19 h 21"/>
                <a:gd name="T70" fmla="*/ 13 w 49"/>
                <a:gd name="T71" fmla="*/ 17 h 21"/>
                <a:gd name="T72" fmla="*/ 9 w 49"/>
                <a:gd name="T73" fmla="*/ 17 h 21"/>
                <a:gd name="T74" fmla="*/ 0 w 49"/>
                <a:gd name="T75" fmla="*/ 15 h 21"/>
                <a:gd name="T76" fmla="*/ 0 w 49"/>
                <a:gd name="T77" fmla="*/ 15 h 21"/>
                <a:gd name="T78" fmla="*/ 0 w 49"/>
                <a:gd name="T79" fmla="*/ 15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9" h="21">
                  <a:moveTo>
                    <a:pt x="0" y="15"/>
                  </a:moveTo>
                  <a:lnTo>
                    <a:pt x="0" y="15"/>
                  </a:lnTo>
                  <a:lnTo>
                    <a:pt x="3" y="12"/>
                  </a:lnTo>
                  <a:lnTo>
                    <a:pt x="7" y="10"/>
                  </a:lnTo>
                  <a:lnTo>
                    <a:pt x="11" y="8"/>
                  </a:lnTo>
                  <a:lnTo>
                    <a:pt x="11" y="8"/>
                  </a:lnTo>
                  <a:lnTo>
                    <a:pt x="11" y="6"/>
                  </a:lnTo>
                  <a:lnTo>
                    <a:pt x="13" y="4"/>
                  </a:lnTo>
                  <a:lnTo>
                    <a:pt x="15" y="4"/>
                  </a:lnTo>
                  <a:lnTo>
                    <a:pt x="17" y="4"/>
                  </a:lnTo>
                  <a:lnTo>
                    <a:pt x="17" y="4"/>
                  </a:lnTo>
                  <a:lnTo>
                    <a:pt x="19" y="4"/>
                  </a:lnTo>
                  <a:lnTo>
                    <a:pt x="20" y="2"/>
                  </a:lnTo>
                  <a:lnTo>
                    <a:pt x="20" y="0"/>
                  </a:lnTo>
                  <a:lnTo>
                    <a:pt x="24" y="0"/>
                  </a:lnTo>
                  <a:lnTo>
                    <a:pt x="24" y="0"/>
                  </a:lnTo>
                  <a:lnTo>
                    <a:pt x="28" y="0"/>
                  </a:lnTo>
                  <a:lnTo>
                    <a:pt x="32" y="4"/>
                  </a:lnTo>
                  <a:lnTo>
                    <a:pt x="34" y="4"/>
                  </a:lnTo>
                  <a:lnTo>
                    <a:pt x="36" y="6"/>
                  </a:lnTo>
                  <a:lnTo>
                    <a:pt x="36" y="6"/>
                  </a:lnTo>
                  <a:lnTo>
                    <a:pt x="39" y="8"/>
                  </a:lnTo>
                  <a:lnTo>
                    <a:pt x="41" y="10"/>
                  </a:lnTo>
                  <a:lnTo>
                    <a:pt x="41" y="10"/>
                  </a:lnTo>
                  <a:lnTo>
                    <a:pt x="49" y="17"/>
                  </a:lnTo>
                  <a:lnTo>
                    <a:pt x="49" y="17"/>
                  </a:lnTo>
                  <a:lnTo>
                    <a:pt x="47" y="21"/>
                  </a:lnTo>
                  <a:lnTo>
                    <a:pt x="41" y="21"/>
                  </a:lnTo>
                  <a:lnTo>
                    <a:pt x="41" y="21"/>
                  </a:lnTo>
                  <a:lnTo>
                    <a:pt x="30" y="21"/>
                  </a:lnTo>
                  <a:lnTo>
                    <a:pt x="30" y="21"/>
                  </a:lnTo>
                  <a:lnTo>
                    <a:pt x="24" y="21"/>
                  </a:lnTo>
                  <a:lnTo>
                    <a:pt x="24" y="21"/>
                  </a:lnTo>
                  <a:lnTo>
                    <a:pt x="19" y="21"/>
                  </a:lnTo>
                  <a:lnTo>
                    <a:pt x="15" y="19"/>
                  </a:lnTo>
                  <a:lnTo>
                    <a:pt x="13" y="17"/>
                  </a:lnTo>
                  <a:lnTo>
                    <a:pt x="9" y="17"/>
                  </a:lnTo>
                  <a:lnTo>
                    <a:pt x="0" y="15"/>
                  </a:lnTo>
                  <a:lnTo>
                    <a:pt x="0" y="15"/>
                  </a:lnTo>
                  <a:lnTo>
                    <a:pt x="0" y="15"/>
                  </a:lnTo>
                  <a:close/>
                </a:path>
              </a:pathLst>
            </a:custGeom>
            <a:solidFill>
              <a:schemeClr val="bg1">
                <a:lumMod val="85000"/>
              </a:schemeClr>
            </a:solidFill>
            <a:ln w="635" cap="rnd">
              <a:solidFill>
                <a:schemeClr val="bg1">
                  <a:alpha val="17000"/>
                </a:schemeClr>
              </a:solidFill>
              <a:prstDash val="solid"/>
              <a:round/>
              <a:headEnd/>
              <a:tailEnd/>
            </a:ln>
          </p:spPr>
          <p:txBody>
            <a:bodyPr lIns="81617" tIns="40809" rIns="81617" bIns="40809"/>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16" name="Freeform 415">
              <a:extLst>
                <a:ext uri="{FF2B5EF4-FFF2-40B4-BE49-F238E27FC236}">
                  <a16:creationId xmlns:a16="http://schemas.microsoft.com/office/drawing/2014/main" id="{454DB2C6-BC99-6249-B58E-DB42245E5DE6}"/>
                </a:ext>
              </a:extLst>
            </p:cNvPr>
            <p:cNvSpPr>
              <a:spLocks/>
            </p:cNvSpPr>
            <p:nvPr userDrawn="1"/>
          </p:nvSpPr>
          <p:spPr bwMode="auto">
            <a:xfrm>
              <a:off x="4047761" y="1320771"/>
              <a:ext cx="61142" cy="34126"/>
            </a:xfrm>
            <a:custGeom>
              <a:avLst/>
              <a:gdLst>
                <a:gd name="T0" fmla="*/ 16 w 40"/>
                <a:gd name="T1" fmla="*/ 0 h 26"/>
                <a:gd name="T2" fmla="*/ 8 w 40"/>
                <a:gd name="T3" fmla="*/ 0 h 26"/>
                <a:gd name="T4" fmla="*/ 4 w 40"/>
                <a:gd name="T5" fmla="*/ 7 h 26"/>
                <a:gd name="T6" fmla="*/ 0 w 40"/>
                <a:gd name="T7" fmla="*/ 11 h 26"/>
                <a:gd name="T8" fmla="*/ 4 w 40"/>
                <a:gd name="T9" fmla="*/ 17 h 26"/>
                <a:gd name="T10" fmla="*/ 4 w 40"/>
                <a:gd name="T11" fmla="*/ 17 h 26"/>
                <a:gd name="T12" fmla="*/ 6 w 40"/>
                <a:gd name="T13" fmla="*/ 19 h 26"/>
                <a:gd name="T14" fmla="*/ 12 w 40"/>
                <a:gd name="T15" fmla="*/ 23 h 26"/>
                <a:gd name="T16" fmla="*/ 12 w 40"/>
                <a:gd name="T17" fmla="*/ 23 h 26"/>
                <a:gd name="T18" fmla="*/ 12 w 40"/>
                <a:gd name="T19" fmla="*/ 23 h 26"/>
                <a:gd name="T20" fmla="*/ 16 w 40"/>
                <a:gd name="T21" fmla="*/ 24 h 26"/>
                <a:gd name="T22" fmla="*/ 19 w 40"/>
                <a:gd name="T23" fmla="*/ 26 h 26"/>
                <a:gd name="T24" fmla="*/ 19 w 40"/>
                <a:gd name="T25" fmla="*/ 26 h 26"/>
                <a:gd name="T26" fmla="*/ 19 w 40"/>
                <a:gd name="T27" fmla="*/ 26 h 26"/>
                <a:gd name="T28" fmla="*/ 23 w 40"/>
                <a:gd name="T29" fmla="*/ 23 h 26"/>
                <a:gd name="T30" fmla="*/ 23 w 40"/>
                <a:gd name="T31" fmla="*/ 23 h 26"/>
                <a:gd name="T32" fmla="*/ 23 w 40"/>
                <a:gd name="T33" fmla="*/ 21 h 26"/>
                <a:gd name="T34" fmla="*/ 23 w 40"/>
                <a:gd name="T35" fmla="*/ 21 h 26"/>
                <a:gd name="T36" fmla="*/ 29 w 40"/>
                <a:gd name="T37" fmla="*/ 17 h 26"/>
                <a:gd name="T38" fmla="*/ 29 w 40"/>
                <a:gd name="T39" fmla="*/ 17 h 26"/>
                <a:gd name="T40" fmla="*/ 31 w 40"/>
                <a:gd name="T41" fmla="*/ 13 h 26"/>
                <a:gd name="T42" fmla="*/ 31 w 40"/>
                <a:gd name="T43" fmla="*/ 13 h 26"/>
                <a:gd name="T44" fmla="*/ 31 w 40"/>
                <a:gd name="T45" fmla="*/ 11 h 26"/>
                <a:gd name="T46" fmla="*/ 31 w 40"/>
                <a:gd name="T47" fmla="*/ 9 h 26"/>
                <a:gd name="T48" fmla="*/ 34 w 40"/>
                <a:gd name="T49" fmla="*/ 9 h 26"/>
                <a:gd name="T50" fmla="*/ 34 w 40"/>
                <a:gd name="T51" fmla="*/ 9 h 26"/>
                <a:gd name="T52" fmla="*/ 38 w 40"/>
                <a:gd name="T53" fmla="*/ 9 h 26"/>
                <a:gd name="T54" fmla="*/ 38 w 40"/>
                <a:gd name="T55" fmla="*/ 11 h 26"/>
                <a:gd name="T56" fmla="*/ 40 w 40"/>
                <a:gd name="T57" fmla="*/ 11 h 26"/>
                <a:gd name="T58" fmla="*/ 38 w 40"/>
                <a:gd name="T59" fmla="*/ 9 h 26"/>
                <a:gd name="T60" fmla="*/ 38 w 40"/>
                <a:gd name="T61" fmla="*/ 9 h 26"/>
                <a:gd name="T62" fmla="*/ 36 w 40"/>
                <a:gd name="T63" fmla="*/ 7 h 26"/>
                <a:gd name="T64" fmla="*/ 33 w 40"/>
                <a:gd name="T65" fmla="*/ 6 h 26"/>
                <a:gd name="T66" fmla="*/ 29 w 40"/>
                <a:gd name="T67" fmla="*/ 6 h 26"/>
                <a:gd name="T68" fmla="*/ 23 w 40"/>
                <a:gd name="T69" fmla="*/ 2 h 26"/>
                <a:gd name="T70" fmla="*/ 16 w 40"/>
                <a:gd name="T71" fmla="*/ 0 h 26"/>
                <a:gd name="T72" fmla="*/ 16 w 40"/>
                <a:gd name="T73" fmla="*/ 0 h 26"/>
                <a:gd name="T74" fmla="*/ 16 w 40"/>
                <a:gd name="T75"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0" h="26">
                  <a:moveTo>
                    <a:pt x="16" y="0"/>
                  </a:moveTo>
                  <a:lnTo>
                    <a:pt x="8" y="0"/>
                  </a:lnTo>
                  <a:lnTo>
                    <a:pt x="4" y="7"/>
                  </a:lnTo>
                  <a:lnTo>
                    <a:pt x="0" y="11"/>
                  </a:lnTo>
                  <a:lnTo>
                    <a:pt x="4" y="17"/>
                  </a:lnTo>
                  <a:lnTo>
                    <a:pt x="4" y="17"/>
                  </a:lnTo>
                  <a:lnTo>
                    <a:pt x="6" y="19"/>
                  </a:lnTo>
                  <a:lnTo>
                    <a:pt x="12" y="23"/>
                  </a:lnTo>
                  <a:lnTo>
                    <a:pt x="12" y="23"/>
                  </a:lnTo>
                  <a:lnTo>
                    <a:pt x="12" y="23"/>
                  </a:lnTo>
                  <a:lnTo>
                    <a:pt x="16" y="24"/>
                  </a:lnTo>
                  <a:lnTo>
                    <a:pt x="19" y="26"/>
                  </a:lnTo>
                  <a:lnTo>
                    <a:pt x="19" y="26"/>
                  </a:lnTo>
                  <a:lnTo>
                    <a:pt x="19" y="26"/>
                  </a:lnTo>
                  <a:lnTo>
                    <a:pt x="23" y="23"/>
                  </a:lnTo>
                  <a:lnTo>
                    <a:pt x="23" y="23"/>
                  </a:lnTo>
                  <a:lnTo>
                    <a:pt x="23" y="21"/>
                  </a:lnTo>
                  <a:lnTo>
                    <a:pt x="23" y="21"/>
                  </a:lnTo>
                  <a:lnTo>
                    <a:pt x="29" y="17"/>
                  </a:lnTo>
                  <a:lnTo>
                    <a:pt x="29" y="17"/>
                  </a:lnTo>
                  <a:lnTo>
                    <a:pt x="31" y="13"/>
                  </a:lnTo>
                  <a:lnTo>
                    <a:pt x="31" y="13"/>
                  </a:lnTo>
                  <a:lnTo>
                    <a:pt x="31" y="11"/>
                  </a:lnTo>
                  <a:lnTo>
                    <a:pt x="31" y="9"/>
                  </a:lnTo>
                  <a:lnTo>
                    <a:pt x="34" y="9"/>
                  </a:lnTo>
                  <a:lnTo>
                    <a:pt x="34" y="9"/>
                  </a:lnTo>
                  <a:lnTo>
                    <a:pt x="38" y="9"/>
                  </a:lnTo>
                  <a:lnTo>
                    <a:pt x="38" y="11"/>
                  </a:lnTo>
                  <a:lnTo>
                    <a:pt x="40" y="11"/>
                  </a:lnTo>
                  <a:lnTo>
                    <a:pt x="38" y="9"/>
                  </a:lnTo>
                  <a:lnTo>
                    <a:pt x="38" y="9"/>
                  </a:lnTo>
                  <a:lnTo>
                    <a:pt x="36" y="7"/>
                  </a:lnTo>
                  <a:lnTo>
                    <a:pt x="33" y="6"/>
                  </a:lnTo>
                  <a:lnTo>
                    <a:pt x="29" y="6"/>
                  </a:lnTo>
                  <a:lnTo>
                    <a:pt x="23" y="2"/>
                  </a:lnTo>
                  <a:lnTo>
                    <a:pt x="16" y="0"/>
                  </a:lnTo>
                  <a:lnTo>
                    <a:pt x="16" y="0"/>
                  </a:lnTo>
                  <a:lnTo>
                    <a:pt x="16" y="0"/>
                  </a:lnTo>
                  <a:close/>
                </a:path>
              </a:pathLst>
            </a:custGeom>
            <a:solidFill>
              <a:schemeClr val="bg1">
                <a:lumMod val="85000"/>
              </a:schemeClr>
            </a:solidFill>
            <a:ln w="635" cap="rnd">
              <a:solidFill>
                <a:schemeClr val="bg1">
                  <a:alpha val="17000"/>
                </a:schemeClr>
              </a:solidFill>
            </a:ln>
          </p:spPr>
          <p:txBody>
            <a:bodyPr lIns="81617" tIns="40809" rIns="81617" bIns="40809"/>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17" name="Freeform 416">
              <a:extLst>
                <a:ext uri="{FF2B5EF4-FFF2-40B4-BE49-F238E27FC236}">
                  <a16:creationId xmlns:a16="http://schemas.microsoft.com/office/drawing/2014/main" id="{2FC9632A-CE94-1E4B-B89C-79B0203277AD}"/>
                </a:ext>
              </a:extLst>
            </p:cNvPr>
            <p:cNvSpPr>
              <a:spLocks/>
            </p:cNvSpPr>
            <p:nvPr userDrawn="1"/>
          </p:nvSpPr>
          <p:spPr bwMode="auto">
            <a:xfrm>
              <a:off x="4047761" y="1320771"/>
              <a:ext cx="61142" cy="34126"/>
            </a:xfrm>
            <a:custGeom>
              <a:avLst/>
              <a:gdLst>
                <a:gd name="T0" fmla="*/ 16 w 40"/>
                <a:gd name="T1" fmla="*/ 0 h 26"/>
                <a:gd name="T2" fmla="*/ 8 w 40"/>
                <a:gd name="T3" fmla="*/ 0 h 26"/>
                <a:gd name="T4" fmla="*/ 4 w 40"/>
                <a:gd name="T5" fmla="*/ 7 h 26"/>
                <a:gd name="T6" fmla="*/ 0 w 40"/>
                <a:gd name="T7" fmla="*/ 11 h 26"/>
                <a:gd name="T8" fmla="*/ 4 w 40"/>
                <a:gd name="T9" fmla="*/ 17 h 26"/>
                <a:gd name="T10" fmla="*/ 4 w 40"/>
                <a:gd name="T11" fmla="*/ 17 h 26"/>
                <a:gd name="T12" fmla="*/ 6 w 40"/>
                <a:gd name="T13" fmla="*/ 19 h 26"/>
                <a:gd name="T14" fmla="*/ 12 w 40"/>
                <a:gd name="T15" fmla="*/ 23 h 26"/>
                <a:gd name="T16" fmla="*/ 12 w 40"/>
                <a:gd name="T17" fmla="*/ 23 h 26"/>
                <a:gd name="T18" fmla="*/ 12 w 40"/>
                <a:gd name="T19" fmla="*/ 23 h 26"/>
                <a:gd name="T20" fmla="*/ 16 w 40"/>
                <a:gd name="T21" fmla="*/ 24 h 26"/>
                <a:gd name="T22" fmla="*/ 19 w 40"/>
                <a:gd name="T23" fmla="*/ 26 h 26"/>
                <a:gd name="T24" fmla="*/ 19 w 40"/>
                <a:gd name="T25" fmla="*/ 26 h 26"/>
                <a:gd name="T26" fmla="*/ 19 w 40"/>
                <a:gd name="T27" fmla="*/ 26 h 26"/>
                <a:gd name="T28" fmla="*/ 23 w 40"/>
                <a:gd name="T29" fmla="*/ 23 h 26"/>
                <a:gd name="T30" fmla="*/ 23 w 40"/>
                <a:gd name="T31" fmla="*/ 23 h 26"/>
                <a:gd name="T32" fmla="*/ 23 w 40"/>
                <a:gd name="T33" fmla="*/ 21 h 26"/>
                <a:gd name="T34" fmla="*/ 23 w 40"/>
                <a:gd name="T35" fmla="*/ 21 h 26"/>
                <a:gd name="T36" fmla="*/ 29 w 40"/>
                <a:gd name="T37" fmla="*/ 17 h 26"/>
                <a:gd name="T38" fmla="*/ 29 w 40"/>
                <a:gd name="T39" fmla="*/ 17 h 26"/>
                <a:gd name="T40" fmla="*/ 31 w 40"/>
                <a:gd name="T41" fmla="*/ 13 h 26"/>
                <a:gd name="T42" fmla="*/ 31 w 40"/>
                <a:gd name="T43" fmla="*/ 13 h 26"/>
                <a:gd name="T44" fmla="*/ 31 w 40"/>
                <a:gd name="T45" fmla="*/ 11 h 26"/>
                <a:gd name="T46" fmla="*/ 31 w 40"/>
                <a:gd name="T47" fmla="*/ 9 h 26"/>
                <a:gd name="T48" fmla="*/ 34 w 40"/>
                <a:gd name="T49" fmla="*/ 9 h 26"/>
                <a:gd name="T50" fmla="*/ 34 w 40"/>
                <a:gd name="T51" fmla="*/ 9 h 26"/>
                <a:gd name="T52" fmla="*/ 38 w 40"/>
                <a:gd name="T53" fmla="*/ 9 h 26"/>
                <a:gd name="T54" fmla="*/ 38 w 40"/>
                <a:gd name="T55" fmla="*/ 11 h 26"/>
                <a:gd name="T56" fmla="*/ 40 w 40"/>
                <a:gd name="T57" fmla="*/ 11 h 26"/>
                <a:gd name="T58" fmla="*/ 38 w 40"/>
                <a:gd name="T59" fmla="*/ 9 h 26"/>
                <a:gd name="T60" fmla="*/ 38 w 40"/>
                <a:gd name="T61" fmla="*/ 9 h 26"/>
                <a:gd name="T62" fmla="*/ 36 w 40"/>
                <a:gd name="T63" fmla="*/ 7 h 26"/>
                <a:gd name="T64" fmla="*/ 33 w 40"/>
                <a:gd name="T65" fmla="*/ 6 h 26"/>
                <a:gd name="T66" fmla="*/ 29 w 40"/>
                <a:gd name="T67" fmla="*/ 6 h 26"/>
                <a:gd name="T68" fmla="*/ 23 w 40"/>
                <a:gd name="T69" fmla="*/ 2 h 26"/>
                <a:gd name="T70" fmla="*/ 16 w 40"/>
                <a:gd name="T71" fmla="*/ 0 h 26"/>
                <a:gd name="T72" fmla="*/ 16 w 40"/>
                <a:gd name="T73" fmla="*/ 0 h 26"/>
                <a:gd name="T74" fmla="*/ 16 w 40"/>
                <a:gd name="T75"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0" h="26">
                  <a:moveTo>
                    <a:pt x="16" y="0"/>
                  </a:moveTo>
                  <a:lnTo>
                    <a:pt x="8" y="0"/>
                  </a:lnTo>
                  <a:lnTo>
                    <a:pt x="4" y="7"/>
                  </a:lnTo>
                  <a:lnTo>
                    <a:pt x="0" y="11"/>
                  </a:lnTo>
                  <a:lnTo>
                    <a:pt x="4" y="17"/>
                  </a:lnTo>
                  <a:lnTo>
                    <a:pt x="4" y="17"/>
                  </a:lnTo>
                  <a:lnTo>
                    <a:pt x="6" y="19"/>
                  </a:lnTo>
                  <a:lnTo>
                    <a:pt x="12" y="23"/>
                  </a:lnTo>
                  <a:lnTo>
                    <a:pt x="12" y="23"/>
                  </a:lnTo>
                  <a:lnTo>
                    <a:pt x="12" y="23"/>
                  </a:lnTo>
                  <a:lnTo>
                    <a:pt x="16" y="24"/>
                  </a:lnTo>
                  <a:lnTo>
                    <a:pt x="19" y="26"/>
                  </a:lnTo>
                  <a:lnTo>
                    <a:pt x="19" y="26"/>
                  </a:lnTo>
                  <a:lnTo>
                    <a:pt x="19" y="26"/>
                  </a:lnTo>
                  <a:lnTo>
                    <a:pt x="23" y="23"/>
                  </a:lnTo>
                  <a:lnTo>
                    <a:pt x="23" y="23"/>
                  </a:lnTo>
                  <a:lnTo>
                    <a:pt x="23" y="21"/>
                  </a:lnTo>
                  <a:lnTo>
                    <a:pt x="23" y="21"/>
                  </a:lnTo>
                  <a:lnTo>
                    <a:pt x="29" y="17"/>
                  </a:lnTo>
                  <a:lnTo>
                    <a:pt x="29" y="17"/>
                  </a:lnTo>
                  <a:lnTo>
                    <a:pt x="31" y="13"/>
                  </a:lnTo>
                  <a:lnTo>
                    <a:pt x="31" y="13"/>
                  </a:lnTo>
                  <a:lnTo>
                    <a:pt x="31" y="11"/>
                  </a:lnTo>
                  <a:lnTo>
                    <a:pt x="31" y="9"/>
                  </a:lnTo>
                  <a:lnTo>
                    <a:pt x="34" y="9"/>
                  </a:lnTo>
                  <a:lnTo>
                    <a:pt x="34" y="9"/>
                  </a:lnTo>
                  <a:lnTo>
                    <a:pt x="38" y="9"/>
                  </a:lnTo>
                  <a:lnTo>
                    <a:pt x="38" y="11"/>
                  </a:lnTo>
                  <a:lnTo>
                    <a:pt x="40" y="11"/>
                  </a:lnTo>
                  <a:lnTo>
                    <a:pt x="38" y="9"/>
                  </a:lnTo>
                  <a:lnTo>
                    <a:pt x="38" y="9"/>
                  </a:lnTo>
                  <a:lnTo>
                    <a:pt x="36" y="7"/>
                  </a:lnTo>
                  <a:lnTo>
                    <a:pt x="33" y="6"/>
                  </a:lnTo>
                  <a:lnTo>
                    <a:pt x="29" y="6"/>
                  </a:lnTo>
                  <a:lnTo>
                    <a:pt x="23" y="2"/>
                  </a:lnTo>
                  <a:lnTo>
                    <a:pt x="16" y="0"/>
                  </a:lnTo>
                  <a:lnTo>
                    <a:pt x="16" y="0"/>
                  </a:lnTo>
                  <a:lnTo>
                    <a:pt x="16" y="0"/>
                  </a:lnTo>
                  <a:close/>
                </a:path>
              </a:pathLst>
            </a:custGeom>
            <a:solidFill>
              <a:schemeClr val="bg1">
                <a:lumMod val="85000"/>
              </a:schemeClr>
            </a:solidFill>
            <a:ln w="635" cap="rnd">
              <a:solidFill>
                <a:schemeClr val="bg1">
                  <a:alpha val="17000"/>
                </a:schemeClr>
              </a:solidFill>
              <a:prstDash val="solid"/>
              <a:round/>
              <a:headEnd/>
              <a:tailEnd/>
            </a:ln>
          </p:spPr>
          <p:txBody>
            <a:bodyPr lIns="81617" tIns="40809" rIns="81617" bIns="40809"/>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18" name="Freeform 417">
              <a:extLst>
                <a:ext uri="{FF2B5EF4-FFF2-40B4-BE49-F238E27FC236}">
                  <a16:creationId xmlns:a16="http://schemas.microsoft.com/office/drawing/2014/main" id="{FDD4C4B5-6B50-8F4F-94AF-6358F240EAB6}"/>
                </a:ext>
              </a:extLst>
            </p:cNvPr>
            <p:cNvSpPr>
              <a:spLocks/>
            </p:cNvSpPr>
            <p:nvPr userDrawn="1"/>
          </p:nvSpPr>
          <p:spPr bwMode="auto">
            <a:xfrm>
              <a:off x="4125966" y="1332503"/>
              <a:ext cx="99533" cy="35192"/>
            </a:xfrm>
            <a:custGeom>
              <a:avLst/>
              <a:gdLst>
                <a:gd name="T0" fmla="*/ 4 w 65"/>
                <a:gd name="T1" fmla="*/ 0 h 27"/>
                <a:gd name="T2" fmla="*/ 4 w 65"/>
                <a:gd name="T3" fmla="*/ 0 h 27"/>
                <a:gd name="T4" fmla="*/ 2 w 65"/>
                <a:gd name="T5" fmla="*/ 4 h 27"/>
                <a:gd name="T6" fmla="*/ 0 w 65"/>
                <a:gd name="T7" fmla="*/ 6 h 27"/>
                <a:gd name="T8" fmla="*/ 0 w 65"/>
                <a:gd name="T9" fmla="*/ 8 h 27"/>
                <a:gd name="T10" fmla="*/ 10 w 65"/>
                <a:gd name="T11" fmla="*/ 14 h 27"/>
                <a:gd name="T12" fmla="*/ 19 w 65"/>
                <a:gd name="T13" fmla="*/ 19 h 27"/>
                <a:gd name="T14" fmla="*/ 19 w 65"/>
                <a:gd name="T15" fmla="*/ 19 h 27"/>
                <a:gd name="T16" fmla="*/ 21 w 65"/>
                <a:gd name="T17" fmla="*/ 19 h 27"/>
                <a:gd name="T18" fmla="*/ 25 w 65"/>
                <a:gd name="T19" fmla="*/ 21 h 27"/>
                <a:gd name="T20" fmla="*/ 29 w 65"/>
                <a:gd name="T21" fmla="*/ 23 h 27"/>
                <a:gd name="T22" fmla="*/ 29 w 65"/>
                <a:gd name="T23" fmla="*/ 23 h 27"/>
                <a:gd name="T24" fmla="*/ 31 w 65"/>
                <a:gd name="T25" fmla="*/ 25 h 27"/>
                <a:gd name="T26" fmla="*/ 35 w 65"/>
                <a:gd name="T27" fmla="*/ 27 h 27"/>
                <a:gd name="T28" fmla="*/ 40 w 65"/>
                <a:gd name="T29" fmla="*/ 27 h 27"/>
                <a:gd name="T30" fmla="*/ 40 w 65"/>
                <a:gd name="T31" fmla="*/ 27 h 27"/>
                <a:gd name="T32" fmla="*/ 42 w 65"/>
                <a:gd name="T33" fmla="*/ 27 h 27"/>
                <a:gd name="T34" fmla="*/ 44 w 65"/>
                <a:gd name="T35" fmla="*/ 25 h 27"/>
                <a:gd name="T36" fmla="*/ 46 w 65"/>
                <a:gd name="T37" fmla="*/ 23 h 27"/>
                <a:gd name="T38" fmla="*/ 52 w 65"/>
                <a:gd name="T39" fmla="*/ 23 h 27"/>
                <a:gd name="T40" fmla="*/ 52 w 65"/>
                <a:gd name="T41" fmla="*/ 23 h 27"/>
                <a:gd name="T42" fmla="*/ 55 w 65"/>
                <a:gd name="T43" fmla="*/ 23 h 27"/>
                <a:gd name="T44" fmla="*/ 57 w 65"/>
                <a:gd name="T45" fmla="*/ 21 h 27"/>
                <a:gd name="T46" fmla="*/ 59 w 65"/>
                <a:gd name="T47" fmla="*/ 19 h 27"/>
                <a:gd name="T48" fmla="*/ 65 w 65"/>
                <a:gd name="T49" fmla="*/ 15 h 27"/>
                <a:gd name="T50" fmla="*/ 65 w 65"/>
                <a:gd name="T51" fmla="*/ 15 h 27"/>
                <a:gd name="T52" fmla="*/ 65 w 65"/>
                <a:gd name="T53" fmla="*/ 14 h 27"/>
                <a:gd name="T54" fmla="*/ 65 w 65"/>
                <a:gd name="T55" fmla="*/ 14 h 27"/>
                <a:gd name="T56" fmla="*/ 65 w 65"/>
                <a:gd name="T57" fmla="*/ 14 h 27"/>
                <a:gd name="T58" fmla="*/ 65 w 65"/>
                <a:gd name="T59" fmla="*/ 12 h 27"/>
                <a:gd name="T60" fmla="*/ 59 w 65"/>
                <a:gd name="T61" fmla="*/ 10 h 27"/>
                <a:gd name="T62" fmla="*/ 59 w 65"/>
                <a:gd name="T63" fmla="*/ 10 h 27"/>
                <a:gd name="T64" fmla="*/ 53 w 65"/>
                <a:gd name="T65" fmla="*/ 10 h 27"/>
                <a:gd name="T66" fmla="*/ 48 w 65"/>
                <a:gd name="T67" fmla="*/ 8 h 27"/>
                <a:gd name="T68" fmla="*/ 46 w 65"/>
                <a:gd name="T69" fmla="*/ 8 h 27"/>
                <a:gd name="T70" fmla="*/ 42 w 65"/>
                <a:gd name="T71" fmla="*/ 6 h 27"/>
                <a:gd name="T72" fmla="*/ 42 w 65"/>
                <a:gd name="T73" fmla="*/ 6 h 27"/>
                <a:gd name="T74" fmla="*/ 36 w 65"/>
                <a:gd name="T75" fmla="*/ 8 h 27"/>
                <a:gd name="T76" fmla="*/ 36 w 65"/>
                <a:gd name="T77" fmla="*/ 8 h 27"/>
                <a:gd name="T78" fmla="*/ 31 w 65"/>
                <a:gd name="T79" fmla="*/ 4 h 27"/>
                <a:gd name="T80" fmla="*/ 31 w 65"/>
                <a:gd name="T81" fmla="*/ 4 h 27"/>
                <a:gd name="T82" fmla="*/ 27 w 65"/>
                <a:gd name="T83" fmla="*/ 4 h 27"/>
                <a:gd name="T84" fmla="*/ 21 w 65"/>
                <a:gd name="T85" fmla="*/ 2 h 27"/>
                <a:gd name="T86" fmla="*/ 21 w 65"/>
                <a:gd name="T87" fmla="*/ 2 h 27"/>
                <a:gd name="T88" fmla="*/ 14 w 65"/>
                <a:gd name="T89" fmla="*/ 2 h 27"/>
                <a:gd name="T90" fmla="*/ 14 w 65"/>
                <a:gd name="T91" fmla="*/ 2 h 27"/>
                <a:gd name="T92" fmla="*/ 10 w 65"/>
                <a:gd name="T93" fmla="*/ 2 h 27"/>
                <a:gd name="T94" fmla="*/ 4 w 65"/>
                <a:gd name="T95" fmla="*/ 0 h 27"/>
                <a:gd name="T96" fmla="*/ 4 w 65"/>
                <a:gd name="T97" fmla="*/ 0 h 27"/>
                <a:gd name="T98" fmla="*/ 4 w 65"/>
                <a:gd name="T99"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5" h="27">
                  <a:moveTo>
                    <a:pt x="4" y="0"/>
                  </a:moveTo>
                  <a:lnTo>
                    <a:pt x="4" y="0"/>
                  </a:lnTo>
                  <a:lnTo>
                    <a:pt x="2" y="4"/>
                  </a:lnTo>
                  <a:lnTo>
                    <a:pt x="0" y="6"/>
                  </a:lnTo>
                  <a:lnTo>
                    <a:pt x="0" y="8"/>
                  </a:lnTo>
                  <a:lnTo>
                    <a:pt x="10" y="14"/>
                  </a:lnTo>
                  <a:lnTo>
                    <a:pt x="19" y="19"/>
                  </a:lnTo>
                  <a:lnTo>
                    <a:pt x="19" y="19"/>
                  </a:lnTo>
                  <a:lnTo>
                    <a:pt x="21" y="19"/>
                  </a:lnTo>
                  <a:lnTo>
                    <a:pt x="25" y="21"/>
                  </a:lnTo>
                  <a:lnTo>
                    <a:pt x="29" y="23"/>
                  </a:lnTo>
                  <a:lnTo>
                    <a:pt x="29" y="23"/>
                  </a:lnTo>
                  <a:lnTo>
                    <a:pt x="31" y="25"/>
                  </a:lnTo>
                  <a:lnTo>
                    <a:pt x="35" y="27"/>
                  </a:lnTo>
                  <a:lnTo>
                    <a:pt x="40" y="27"/>
                  </a:lnTo>
                  <a:lnTo>
                    <a:pt x="40" y="27"/>
                  </a:lnTo>
                  <a:lnTo>
                    <a:pt x="42" y="27"/>
                  </a:lnTo>
                  <a:lnTo>
                    <a:pt x="44" y="25"/>
                  </a:lnTo>
                  <a:lnTo>
                    <a:pt x="46" y="23"/>
                  </a:lnTo>
                  <a:lnTo>
                    <a:pt x="52" y="23"/>
                  </a:lnTo>
                  <a:lnTo>
                    <a:pt x="52" y="23"/>
                  </a:lnTo>
                  <a:lnTo>
                    <a:pt x="55" y="23"/>
                  </a:lnTo>
                  <a:lnTo>
                    <a:pt x="57" y="21"/>
                  </a:lnTo>
                  <a:lnTo>
                    <a:pt x="59" y="19"/>
                  </a:lnTo>
                  <a:lnTo>
                    <a:pt x="65" y="15"/>
                  </a:lnTo>
                  <a:lnTo>
                    <a:pt x="65" y="15"/>
                  </a:lnTo>
                  <a:lnTo>
                    <a:pt x="65" y="14"/>
                  </a:lnTo>
                  <a:lnTo>
                    <a:pt x="65" y="14"/>
                  </a:lnTo>
                  <a:lnTo>
                    <a:pt x="65" y="14"/>
                  </a:lnTo>
                  <a:lnTo>
                    <a:pt x="65" y="12"/>
                  </a:lnTo>
                  <a:lnTo>
                    <a:pt x="59" y="10"/>
                  </a:lnTo>
                  <a:lnTo>
                    <a:pt x="59" y="10"/>
                  </a:lnTo>
                  <a:lnTo>
                    <a:pt x="53" y="10"/>
                  </a:lnTo>
                  <a:lnTo>
                    <a:pt x="48" y="8"/>
                  </a:lnTo>
                  <a:lnTo>
                    <a:pt x="46" y="8"/>
                  </a:lnTo>
                  <a:lnTo>
                    <a:pt x="42" y="6"/>
                  </a:lnTo>
                  <a:lnTo>
                    <a:pt x="42" y="6"/>
                  </a:lnTo>
                  <a:lnTo>
                    <a:pt x="36" y="8"/>
                  </a:lnTo>
                  <a:lnTo>
                    <a:pt x="36" y="8"/>
                  </a:lnTo>
                  <a:lnTo>
                    <a:pt x="31" y="4"/>
                  </a:lnTo>
                  <a:lnTo>
                    <a:pt x="31" y="4"/>
                  </a:lnTo>
                  <a:lnTo>
                    <a:pt x="27" y="4"/>
                  </a:lnTo>
                  <a:lnTo>
                    <a:pt x="21" y="2"/>
                  </a:lnTo>
                  <a:lnTo>
                    <a:pt x="21" y="2"/>
                  </a:lnTo>
                  <a:lnTo>
                    <a:pt x="14" y="2"/>
                  </a:lnTo>
                  <a:lnTo>
                    <a:pt x="14" y="2"/>
                  </a:lnTo>
                  <a:lnTo>
                    <a:pt x="10" y="2"/>
                  </a:lnTo>
                  <a:lnTo>
                    <a:pt x="4" y="0"/>
                  </a:lnTo>
                  <a:lnTo>
                    <a:pt x="4" y="0"/>
                  </a:lnTo>
                  <a:lnTo>
                    <a:pt x="4" y="0"/>
                  </a:lnTo>
                  <a:close/>
                </a:path>
              </a:pathLst>
            </a:custGeom>
            <a:solidFill>
              <a:schemeClr val="bg1">
                <a:lumMod val="85000"/>
              </a:schemeClr>
            </a:solidFill>
            <a:ln w="635" cap="rnd">
              <a:solidFill>
                <a:schemeClr val="bg1">
                  <a:alpha val="17000"/>
                </a:schemeClr>
              </a:solidFill>
            </a:ln>
          </p:spPr>
          <p:txBody>
            <a:bodyPr lIns="81617" tIns="40809" rIns="81617" bIns="40809"/>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19" name="Freeform 418">
              <a:extLst>
                <a:ext uri="{FF2B5EF4-FFF2-40B4-BE49-F238E27FC236}">
                  <a16:creationId xmlns:a16="http://schemas.microsoft.com/office/drawing/2014/main" id="{D841ECF7-1C07-2844-A065-AFC910B2762E}"/>
                </a:ext>
              </a:extLst>
            </p:cNvPr>
            <p:cNvSpPr>
              <a:spLocks/>
            </p:cNvSpPr>
            <p:nvPr userDrawn="1"/>
          </p:nvSpPr>
          <p:spPr bwMode="auto">
            <a:xfrm>
              <a:off x="4125966" y="1332503"/>
              <a:ext cx="99533" cy="35192"/>
            </a:xfrm>
            <a:custGeom>
              <a:avLst/>
              <a:gdLst>
                <a:gd name="T0" fmla="*/ 4 w 65"/>
                <a:gd name="T1" fmla="*/ 0 h 27"/>
                <a:gd name="T2" fmla="*/ 4 w 65"/>
                <a:gd name="T3" fmla="*/ 0 h 27"/>
                <a:gd name="T4" fmla="*/ 2 w 65"/>
                <a:gd name="T5" fmla="*/ 4 h 27"/>
                <a:gd name="T6" fmla="*/ 0 w 65"/>
                <a:gd name="T7" fmla="*/ 6 h 27"/>
                <a:gd name="T8" fmla="*/ 0 w 65"/>
                <a:gd name="T9" fmla="*/ 8 h 27"/>
                <a:gd name="T10" fmla="*/ 10 w 65"/>
                <a:gd name="T11" fmla="*/ 14 h 27"/>
                <a:gd name="T12" fmla="*/ 19 w 65"/>
                <a:gd name="T13" fmla="*/ 19 h 27"/>
                <a:gd name="T14" fmla="*/ 19 w 65"/>
                <a:gd name="T15" fmla="*/ 19 h 27"/>
                <a:gd name="T16" fmla="*/ 21 w 65"/>
                <a:gd name="T17" fmla="*/ 19 h 27"/>
                <a:gd name="T18" fmla="*/ 25 w 65"/>
                <a:gd name="T19" fmla="*/ 21 h 27"/>
                <a:gd name="T20" fmla="*/ 29 w 65"/>
                <a:gd name="T21" fmla="*/ 23 h 27"/>
                <a:gd name="T22" fmla="*/ 29 w 65"/>
                <a:gd name="T23" fmla="*/ 23 h 27"/>
                <a:gd name="T24" fmla="*/ 31 w 65"/>
                <a:gd name="T25" fmla="*/ 25 h 27"/>
                <a:gd name="T26" fmla="*/ 35 w 65"/>
                <a:gd name="T27" fmla="*/ 27 h 27"/>
                <a:gd name="T28" fmla="*/ 40 w 65"/>
                <a:gd name="T29" fmla="*/ 27 h 27"/>
                <a:gd name="T30" fmla="*/ 40 w 65"/>
                <a:gd name="T31" fmla="*/ 27 h 27"/>
                <a:gd name="T32" fmla="*/ 42 w 65"/>
                <a:gd name="T33" fmla="*/ 27 h 27"/>
                <a:gd name="T34" fmla="*/ 44 w 65"/>
                <a:gd name="T35" fmla="*/ 25 h 27"/>
                <a:gd name="T36" fmla="*/ 46 w 65"/>
                <a:gd name="T37" fmla="*/ 23 h 27"/>
                <a:gd name="T38" fmla="*/ 52 w 65"/>
                <a:gd name="T39" fmla="*/ 23 h 27"/>
                <a:gd name="T40" fmla="*/ 52 w 65"/>
                <a:gd name="T41" fmla="*/ 23 h 27"/>
                <a:gd name="T42" fmla="*/ 55 w 65"/>
                <a:gd name="T43" fmla="*/ 23 h 27"/>
                <a:gd name="T44" fmla="*/ 57 w 65"/>
                <a:gd name="T45" fmla="*/ 21 h 27"/>
                <a:gd name="T46" fmla="*/ 59 w 65"/>
                <a:gd name="T47" fmla="*/ 19 h 27"/>
                <a:gd name="T48" fmla="*/ 65 w 65"/>
                <a:gd name="T49" fmla="*/ 15 h 27"/>
                <a:gd name="T50" fmla="*/ 65 w 65"/>
                <a:gd name="T51" fmla="*/ 15 h 27"/>
                <a:gd name="T52" fmla="*/ 65 w 65"/>
                <a:gd name="T53" fmla="*/ 14 h 27"/>
                <a:gd name="T54" fmla="*/ 65 w 65"/>
                <a:gd name="T55" fmla="*/ 14 h 27"/>
                <a:gd name="T56" fmla="*/ 65 w 65"/>
                <a:gd name="T57" fmla="*/ 14 h 27"/>
                <a:gd name="T58" fmla="*/ 65 w 65"/>
                <a:gd name="T59" fmla="*/ 12 h 27"/>
                <a:gd name="T60" fmla="*/ 59 w 65"/>
                <a:gd name="T61" fmla="*/ 10 h 27"/>
                <a:gd name="T62" fmla="*/ 59 w 65"/>
                <a:gd name="T63" fmla="*/ 10 h 27"/>
                <a:gd name="T64" fmla="*/ 53 w 65"/>
                <a:gd name="T65" fmla="*/ 10 h 27"/>
                <a:gd name="T66" fmla="*/ 48 w 65"/>
                <a:gd name="T67" fmla="*/ 8 h 27"/>
                <a:gd name="T68" fmla="*/ 46 w 65"/>
                <a:gd name="T69" fmla="*/ 8 h 27"/>
                <a:gd name="T70" fmla="*/ 42 w 65"/>
                <a:gd name="T71" fmla="*/ 6 h 27"/>
                <a:gd name="T72" fmla="*/ 42 w 65"/>
                <a:gd name="T73" fmla="*/ 6 h 27"/>
                <a:gd name="T74" fmla="*/ 36 w 65"/>
                <a:gd name="T75" fmla="*/ 8 h 27"/>
                <a:gd name="T76" fmla="*/ 36 w 65"/>
                <a:gd name="T77" fmla="*/ 8 h 27"/>
                <a:gd name="T78" fmla="*/ 31 w 65"/>
                <a:gd name="T79" fmla="*/ 4 h 27"/>
                <a:gd name="T80" fmla="*/ 31 w 65"/>
                <a:gd name="T81" fmla="*/ 4 h 27"/>
                <a:gd name="T82" fmla="*/ 27 w 65"/>
                <a:gd name="T83" fmla="*/ 4 h 27"/>
                <a:gd name="T84" fmla="*/ 21 w 65"/>
                <a:gd name="T85" fmla="*/ 2 h 27"/>
                <a:gd name="T86" fmla="*/ 21 w 65"/>
                <a:gd name="T87" fmla="*/ 2 h 27"/>
                <a:gd name="T88" fmla="*/ 14 w 65"/>
                <a:gd name="T89" fmla="*/ 2 h 27"/>
                <a:gd name="T90" fmla="*/ 14 w 65"/>
                <a:gd name="T91" fmla="*/ 2 h 27"/>
                <a:gd name="T92" fmla="*/ 10 w 65"/>
                <a:gd name="T93" fmla="*/ 2 h 27"/>
                <a:gd name="T94" fmla="*/ 4 w 65"/>
                <a:gd name="T95" fmla="*/ 0 h 27"/>
                <a:gd name="T96" fmla="*/ 4 w 65"/>
                <a:gd name="T97" fmla="*/ 0 h 27"/>
                <a:gd name="T98" fmla="*/ 4 w 65"/>
                <a:gd name="T99"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5" h="27">
                  <a:moveTo>
                    <a:pt x="4" y="0"/>
                  </a:moveTo>
                  <a:lnTo>
                    <a:pt x="4" y="0"/>
                  </a:lnTo>
                  <a:lnTo>
                    <a:pt x="2" y="4"/>
                  </a:lnTo>
                  <a:lnTo>
                    <a:pt x="0" y="6"/>
                  </a:lnTo>
                  <a:lnTo>
                    <a:pt x="0" y="8"/>
                  </a:lnTo>
                  <a:lnTo>
                    <a:pt x="10" y="14"/>
                  </a:lnTo>
                  <a:lnTo>
                    <a:pt x="19" y="19"/>
                  </a:lnTo>
                  <a:lnTo>
                    <a:pt x="19" y="19"/>
                  </a:lnTo>
                  <a:lnTo>
                    <a:pt x="21" y="19"/>
                  </a:lnTo>
                  <a:lnTo>
                    <a:pt x="25" y="21"/>
                  </a:lnTo>
                  <a:lnTo>
                    <a:pt x="29" y="23"/>
                  </a:lnTo>
                  <a:lnTo>
                    <a:pt x="29" y="23"/>
                  </a:lnTo>
                  <a:lnTo>
                    <a:pt x="31" y="25"/>
                  </a:lnTo>
                  <a:lnTo>
                    <a:pt x="35" y="27"/>
                  </a:lnTo>
                  <a:lnTo>
                    <a:pt x="40" y="27"/>
                  </a:lnTo>
                  <a:lnTo>
                    <a:pt x="40" y="27"/>
                  </a:lnTo>
                  <a:lnTo>
                    <a:pt x="42" y="27"/>
                  </a:lnTo>
                  <a:lnTo>
                    <a:pt x="44" y="25"/>
                  </a:lnTo>
                  <a:lnTo>
                    <a:pt x="46" y="23"/>
                  </a:lnTo>
                  <a:lnTo>
                    <a:pt x="52" y="23"/>
                  </a:lnTo>
                  <a:lnTo>
                    <a:pt x="52" y="23"/>
                  </a:lnTo>
                  <a:lnTo>
                    <a:pt x="55" y="23"/>
                  </a:lnTo>
                  <a:lnTo>
                    <a:pt x="57" y="21"/>
                  </a:lnTo>
                  <a:lnTo>
                    <a:pt x="59" y="19"/>
                  </a:lnTo>
                  <a:lnTo>
                    <a:pt x="65" y="15"/>
                  </a:lnTo>
                  <a:lnTo>
                    <a:pt x="65" y="15"/>
                  </a:lnTo>
                  <a:lnTo>
                    <a:pt x="65" y="14"/>
                  </a:lnTo>
                  <a:lnTo>
                    <a:pt x="65" y="14"/>
                  </a:lnTo>
                  <a:lnTo>
                    <a:pt x="65" y="14"/>
                  </a:lnTo>
                  <a:lnTo>
                    <a:pt x="65" y="12"/>
                  </a:lnTo>
                  <a:lnTo>
                    <a:pt x="59" y="10"/>
                  </a:lnTo>
                  <a:lnTo>
                    <a:pt x="59" y="10"/>
                  </a:lnTo>
                  <a:lnTo>
                    <a:pt x="53" y="10"/>
                  </a:lnTo>
                  <a:lnTo>
                    <a:pt x="48" y="8"/>
                  </a:lnTo>
                  <a:lnTo>
                    <a:pt x="46" y="8"/>
                  </a:lnTo>
                  <a:lnTo>
                    <a:pt x="42" y="6"/>
                  </a:lnTo>
                  <a:lnTo>
                    <a:pt x="42" y="6"/>
                  </a:lnTo>
                  <a:lnTo>
                    <a:pt x="36" y="8"/>
                  </a:lnTo>
                  <a:lnTo>
                    <a:pt x="36" y="8"/>
                  </a:lnTo>
                  <a:lnTo>
                    <a:pt x="31" y="4"/>
                  </a:lnTo>
                  <a:lnTo>
                    <a:pt x="31" y="4"/>
                  </a:lnTo>
                  <a:lnTo>
                    <a:pt x="27" y="4"/>
                  </a:lnTo>
                  <a:lnTo>
                    <a:pt x="21" y="2"/>
                  </a:lnTo>
                  <a:lnTo>
                    <a:pt x="21" y="2"/>
                  </a:lnTo>
                  <a:lnTo>
                    <a:pt x="14" y="2"/>
                  </a:lnTo>
                  <a:lnTo>
                    <a:pt x="14" y="2"/>
                  </a:lnTo>
                  <a:lnTo>
                    <a:pt x="10" y="2"/>
                  </a:lnTo>
                  <a:lnTo>
                    <a:pt x="4" y="0"/>
                  </a:lnTo>
                  <a:lnTo>
                    <a:pt x="4" y="0"/>
                  </a:lnTo>
                  <a:lnTo>
                    <a:pt x="4" y="0"/>
                  </a:lnTo>
                  <a:close/>
                </a:path>
              </a:pathLst>
            </a:custGeom>
            <a:solidFill>
              <a:schemeClr val="bg1">
                <a:lumMod val="85000"/>
              </a:schemeClr>
            </a:solidFill>
            <a:ln w="635" cap="rnd">
              <a:solidFill>
                <a:schemeClr val="bg1">
                  <a:alpha val="17000"/>
                </a:schemeClr>
              </a:solidFill>
              <a:prstDash val="solid"/>
              <a:round/>
              <a:headEnd/>
              <a:tailEnd/>
            </a:ln>
          </p:spPr>
          <p:txBody>
            <a:bodyPr lIns="81617" tIns="40809" rIns="81617" bIns="40809"/>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20" name="Freeform 419">
              <a:extLst>
                <a:ext uri="{FF2B5EF4-FFF2-40B4-BE49-F238E27FC236}">
                  <a16:creationId xmlns:a16="http://schemas.microsoft.com/office/drawing/2014/main" id="{21EDFAC3-3CB7-6440-BC25-2D8CB64B2E52}"/>
                </a:ext>
              </a:extLst>
            </p:cNvPr>
            <p:cNvSpPr>
              <a:spLocks/>
            </p:cNvSpPr>
            <p:nvPr userDrawn="1"/>
          </p:nvSpPr>
          <p:spPr bwMode="auto">
            <a:xfrm>
              <a:off x="4828383" y="1492465"/>
              <a:ext cx="92423" cy="35192"/>
            </a:xfrm>
            <a:custGeom>
              <a:avLst/>
              <a:gdLst>
                <a:gd name="T0" fmla="*/ 0 w 61"/>
                <a:gd name="T1" fmla="*/ 19 h 27"/>
                <a:gd name="T2" fmla="*/ 8 w 61"/>
                <a:gd name="T3" fmla="*/ 27 h 27"/>
                <a:gd name="T4" fmla="*/ 15 w 61"/>
                <a:gd name="T5" fmla="*/ 25 h 27"/>
                <a:gd name="T6" fmla="*/ 19 w 61"/>
                <a:gd name="T7" fmla="*/ 21 h 27"/>
                <a:gd name="T8" fmla="*/ 28 w 61"/>
                <a:gd name="T9" fmla="*/ 21 h 27"/>
                <a:gd name="T10" fmla="*/ 28 w 61"/>
                <a:gd name="T11" fmla="*/ 21 h 27"/>
                <a:gd name="T12" fmla="*/ 30 w 61"/>
                <a:gd name="T13" fmla="*/ 25 h 27"/>
                <a:gd name="T14" fmla="*/ 34 w 61"/>
                <a:gd name="T15" fmla="*/ 25 h 27"/>
                <a:gd name="T16" fmla="*/ 34 w 61"/>
                <a:gd name="T17" fmla="*/ 25 h 27"/>
                <a:gd name="T18" fmla="*/ 36 w 61"/>
                <a:gd name="T19" fmla="*/ 23 h 27"/>
                <a:gd name="T20" fmla="*/ 36 w 61"/>
                <a:gd name="T21" fmla="*/ 23 h 27"/>
                <a:gd name="T22" fmla="*/ 40 w 61"/>
                <a:gd name="T23" fmla="*/ 21 h 27"/>
                <a:gd name="T24" fmla="*/ 42 w 61"/>
                <a:gd name="T25" fmla="*/ 19 h 27"/>
                <a:gd name="T26" fmla="*/ 44 w 61"/>
                <a:gd name="T27" fmla="*/ 19 h 27"/>
                <a:gd name="T28" fmla="*/ 45 w 61"/>
                <a:gd name="T29" fmla="*/ 19 h 27"/>
                <a:gd name="T30" fmla="*/ 45 w 61"/>
                <a:gd name="T31" fmla="*/ 19 h 27"/>
                <a:gd name="T32" fmla="*/ 49 w 61"/>
                <a:gd name="T33" fmla="*/ 19 h 27"/>
                <a:gd name="T34" fmla="*/ 51 w 61"/>
                <a:gd name="T35" fmla="*/ 17 h 27"/>
                <a:gd name="T36" fmla="*/ 53 w 61"/>
                <a:gd name="T37" fmla="*/ 17 h 27"/>
                <a:gd name="T38" fmla="*/ 59 w 61"/>
                <a:gd name="T39" fmla="*/ 13 h 27"/>
                <a:gd name="T40" fmla="*/ 59 w 61"/>
                <a:gd name="T41" fmla="*/ 13 h 27"/>
                <a:gd name="T42" fmla="*/ 61 w 61"/>
                <a:gd name="T43" fmla="*/ 13 h 27"/>
                <a:gd name="T44" fmla="*/ 61 w 61"/>
                <a:gd name="T45" fmla="*/ 12 h 27"/>
                <a:gd name="T46" fmla="*/ 53 w 61"/>
                <a:gd name="T47" fmla="*/ 8 h 27"/>
                <a:gd name="T48" fmla="*/ 53 w 61"/>
                <a:gd name="T49" fmla="*/ 8 h 27"/>
                <a:gd name="T50" fmla="*/ 47 w 61"/>
                <a:gd name="T51" fmla="*/ 4 h 27"/>
                <a:gd name="T52" fmla="*/ 45 w 61"/>
                <a:gd name="T53" fmla="*/ 2 h 27"/>
                <a:gd name="T54" fmla="*/ 45 w 61"/>
                <a:gd name="T55" fmla="*/ 2 h 27"/>
                <a:gd name="T56" fmla="*/ 42 w 61"/>
                <a:gd name="T57" fmla="*/ 2 h 27"/>
                <a:gd name="T58" fmla="*/ 42 w 61"/>
                <a:gd name="T59" fmla="*/ 2 h 27"/>
                <a:gd name="T60" fmla="*/ 34 w 61"/>
                <a:gd name="T61" fmla="*/ 2 h 27"/>
                <a:gd name="T62" fmla="*/ 30 w 61"/>
                <a:gd name="T63" fmla="*/ 2 h 27"/>
                <a:gd name="T64" fmla="*/ 28 w 61"/>
                <a:gd name="T65" fmla="*/ 0 h 27"/>
                <a:gd name="T66" fmla="*/ 27 w 61"/>
                <a:gd name="T67" fmla="*/ 2 h 27"/>
                <a:gd name="T68" fmla="*/ 27 w 61"/>
                <a:gd name="T69" fmla="*/ 2 h 27"/>
                <a:gd name="T70" fmla="*/ 25 w 61"/>
                <a:gd name="T71" fmla="*/ 4 h 27"/>
                <a:gd name="T72" fmla="*/ 23 w 61"/>
                <a:gd name="T73" fmla="*/ 4 h 27"/>
                <a:gd name="T74" fmla="*/ 19 w 61"/>
                <a:gd name="T75" fmla="*/ 4 h 27"/>
                <a:gd name="T76" fmla="*/ 19 w 61"/>
                <a:gd name="T77" fmla="*/ 4 h 27"/>
                <a:gd name="T78" fmla="*/ 17 w 61"/>
                <a:gd name="T79" fmla="*/ 10 h 27"/>
                <a:gd name="T80" fmla="*/ 15 w 61"/>
                <a:gd name="T81" fmla="*/ 12 h 27"/>
                <a:gd name="T82" fmla="*/ 13 w 61"/>
                <a:gd name="T83" fmla="*/ 12 h 27"/>
                <a:gd name="T84" fmla="*/ 11 w 61"/>
                <a:gd name="T85" fmla="*/ 12 h 27"/>
                <a:gd name="T86" fmla="*/ 11 w 61"/>
                <a:gd name="T87" fmla="*/ 12 h 27"/>
                <a:gd name="T88" fmla="*/ 11 w 61"/>
                <a:gd name="T89" fmla="*/ 12 h 27"/>
                <a:gd name="T90" fmla="*/ 10 w 61"/>
                <a:gd name="T91" fmla="*/ 12 h 27"/>
                <a:gd name="T92" fmla="*/ 8 w 61"/>
                <a:gd name="T93" fmla="*/ 13 h 27"/>
                <a:gd name="T94" fmla="*/ 8 w 61"/>
                <a:gd name="T95" fmla="*/ 13 h 27"/>
                <a:gd name="T96" fmla="*/ 4 w 61"/>
                <a:gd name="T97" fmla="*/ 17 h 27"/>
                <a:gd name="T98" fmla="*/ 0 w 61"/>
                <a:gd name="T99" fmla="*/ 19 h 27"/>
                <a:gd name="T100" fmla="*/ 0 w 61"/>
                <a:gd name="T101" fmla="*/ 19 h 27"/>
                <a:gd name="T102" fmla="*/ 0 w 61"/>
                <a:gd name="T103" fmla="*/ 19 h 27"/>
                <a:gd name="T104" fmla="*/ 0 w 61"/>
                <a:gd name="T105"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1" h="27">
                  <a:moveTo>
                    <a:pt x="0" y="19"/>
                  </a:moveTo>
                  <a:lnTo>
                    <a:pt x="8" y="27"/>
                  </a:lnTo>
                  <a:lnTo>
                    <a:pt x="15" y="25"/>
                  </a:lnTo>
                  <a:lnTo>
                    <a:pt x="19" y="21"/>
                  </a:lnTo>
                  <a:lnTo>
                    <a:pt x="28" y="21"/>
                  </a:lnTo>
                  <a:lnTo>
                    <a:pt x="28" y="21"/>
                  </a:lnTo>
                  <a:lnTo>
                    <a:pt x="30" y="25"/>
                  </a:lnTo>
                  <a:lnTo>
                    <a:pt x="34" y="25"/>
                  </a:lnTo>
                  <a:lnTo>
                    <a:pt x="34" y="25"/>
                  </a:lnTo>
                  <a:lnTo>
                    <a:pt x="36" y="23"/>
                  </a:lnTo>
                  <a:lnTo>
                    <a:pt x="36" y="23"/>
                  </a:lnTo>
                  <a:lnTo>
                    <a:pt x="40" y="21"/>
                  </a:lnTo>
                  <a:lnTo>
                    <a:pt x="42" y="19"/>
                  </a:lnTo>
                  <a:lnTo>
                    <a:pt x="44" y="19"/>
                  </a:lnTo>
                  <a:lnTo>
                    <a:pt x="45" y="19"/>
                  </a:lnTo>
                  <a:lnTo>
                    <a:pt x="45" y="19"/>
                  </a:lnTo>
                  <a:lnTo>
                    <a:pt x="49" y="19"/>
                  </a:lnTo>
                  <a:lnTo>
                    <a:pt x="51" y="17"/>
                  </a:lnTo>
                  <a:lnTo>
                    <a:pt x="53" y="17"/>
                  </a:lnTo>
                  <a:lnTo>
                    <a:pt x="59" y="13"/>
                  </a:lnTo>
                  <a:lnTo>
                    <a:pt x="59" y="13"/>
                  </a:lnTo>
                  <a:lnTo>
                    <a:pt x="61" y="13"/>
                  </a:lnTo>
                  <a:lnTo>
                    <a:pt x="61" y="12"/>
                  </a:lnTo>
                  <a:lnTo>
                    <a:pt x="53" y="8"/>
                  </a:lnTo>
                  <a:lnTo>
                    <a:pt x="53" y="8"/>
                  </a:lnTo>
                  <a:lnTo>
                    <a:pt x="47" y="4"/>
                  </a:lnTo>
                  <a:lnTo>
                    <a:pt x="45" y="2"/>
                  </a:lnTo>
                  <a:lnTo>
                    <a:pt x="45" y="2"/>
                  </a:lnTo>
                  <a:lnTo>
                    <a:pt x="42" y="2"/>
                  </a:lnTo>
                  <a:lnTo>
                    <a:pt x="42" y="2"/>
                  </a:lnTo>
                  <a:lnTo>
                    <a:pt x="34" y="2"/>
                  </a:lnTo>
                  <a:lnTo>
                    <a:pt x="30" y="2"/>
                  </a:lnTo>
                  <a:lnTo>
                    <a:pt x="28" y="0"/>
                  </a:lnTo>
                  <a:lnTo>
                    <a:pt x="27" y="2"/>
                  </a:lnTo>
                  <a:lnTo>
                    <a:pt x="27" y="2"/>
                  </a:lnTo>
                  <a:lnTo>
                    <a:pt x="25" y="4"/>
                  </a:lnTo>
                  <a:lnTo>
                    <a:pt x="23" y="4"/>
                  </a:lnTo>
                  <a:lnTo>
                    <a:pt x="19" y="4"/>
                  </a:lnTo>
                  <a:lnTo>
                    <a:pt x="19" y="4"/>
                  </a:lnTo>
                  <a:lnTo>
                    <a:pt x="17" y="10"/>
                  </a:lnTo>
                  <a:lnTo>
                    <a:pt x="15" y="12"/>
                  </a:lnTo>
                  <a:lnTo>
                    <a:pt x="13" y="12"/>
                  </a:lnTo>
                  <a:lnTo>
                    <a:pt x="11" y="12"/>
                  </a:lnTo>
                  <a:lnTo>
                    <a:pt x="11" y="12"/>
                  </a:lnTo>
                  <a:lnTo>
                    <a:pt x="11" y="12"/>
                  </a:lnTo>
                  <a:lnTo>
                    <a:pt x="10" y="12"/>
                  </a:lnTo>
                  <a:lnTo>
                    <a:pt x="8" y="13"/>
                  </a:lnTo>
                  <a:lnTo>
                    <a:pt x="8" y="13"/>
                  </a:lnTo>
                  <a:lnTo>
                    <a:pt x="4" y="17"/>
                  </a:lnTo>
                  <a:lnTo>
                    <a:pt x="0" y="19"/>
                  </a:lnTo>
                  <a:lnTo>
                    <a:pt x="0" y="19"/>
                  </a:lnTo>
                  <a:lnTo>
                    <a:pt x="0" y="19"/>
                  </a:lnTo>
                  <a:lnTo>
                    <a:pt x="0" y="19"/>
                  </a:lnTo>
                  <a:close/>
                </a:path>
              </a:pathLst>
            </a:custGeom>
            <a:solidFill>
              <a:schemeClr val="bg1">
                <a:lumMod val="85000"/>
              </a:schemeClr>
            </a:solidFill>
            <a:ln w="635" cap="rnd">
              <a:solidFill>
                <a:schemeClr val="bg1">
                  <a:alpha val="17000"/>
                </a:schemeClr>
              </a:solidFill>
            </a:ln>
          </p:spPr>
          <p:txBody>
            <a:bodyPr lIns="81617" tIns="40809" rIns="81617" bIns="40809"/>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21" name="Freeform 420">
              <a:extLst>
                <a:ext uri="{FF2B5EF4-FFF2-40B4-BE49-F238E27FC236}">
                  <a16:creationId xmlns:a16="http://schemas.microsoft.com/office/drawing/2014/main" id="{1E07D08D-98E6-9646-90CF-384A70F381ED}"/>
                </a:ext>
              </a:extLst>
            </p:cNvPr>
            <p:cNvSpPr>
              <a:spLocks/>
            </p:cNvSpPr>
            <p:nvPr userDrawn="1"/>
          </p:nvSpPr>
          <p:spPr bwMode="auto">
            <a:xfrm>
              <a:off x="4828383" y="1492465"/>
              <a:ext cx="92423" cy="35192"/>
            </a:xfrm>
            <a:custGeom>
              <a:avLst/>
              <a:gdLst>
                <a:gd name="T0" fmla="*/ 0 w 61"/>
                <a:gd name="T1" fmla="*/ 19 h 27"/>
                <a:gd name="T2" fmla="*/ 8 w 61"/>
                <a:gd name="T3" fmla="*/ 27 h 27"/>
                <a:gd name="T4" fmla="*/ 15 w 61"/>
                <a:gd name="T5" fmla="*/ 25 h 27"/>
                <a:gd name="T6" fmla="*/ 19 w 61"/>
                <a:gd name="T7" fmla="*/ 21 h 27"/>
                <a:gd name="T8" fmla="*/ 28 w 61"/>
                <a:gd name="T9" fmla="*/ 21 h 27"/>
                <a:gd name="T10" fmla="*/ 28 w 61"/>
                <a:gd name="T11" fmla="*/ 21 h 27"/>
                <a:gd name="T12" fmla="*/ 30 w 61"/>
                <a:gd name="T13" fmla="*/ 25 h 27"/>
                <a:gd name="T14" fmla="*/ 34 w 61"/>
                <a:gd name="T15" fmla="*/ 25 h 27"/>
                <a:gd name="T16" fmla="*/ 34 w 61"/>
                <a:gd name="T17" fmla="*/ 25 h 27"/>
                <a:gd name="T18" fmla="*/ 36 w 61"/>
                <a:gd name="T19" fmla="*/ 23 h 27"/>
                <a:gd name="T20" fmla="*/ 36 w 61"/>
                <a:gd name="T21" fmla="*/ 23 h 27"/>
                <a:gd name="T22" fmla="*/ 40 w 61"/>
                <a:gd name="T23" fmla="*/ 21 h 27"/>
                <a:gd name="T24" fmla="*/ 42 w 61"/>
                <a:gd name="T25" fmla="*/ 19 h 27"/>
                <a:gd name="T26" fmla="*/ 44 w 61"/>
                <a:gd name="T27" fmla="*/ 19 h 27"/>
                <a:gd name="T28" fmla="*/ 45 w 61"/>
                <a:gd name="T29" fmla="*/ 19 h 27"/>
                <a:gd name="T30" fmla="*/ 45 w 61"/>
                <a:gd name="T31" fmla="*/ 19 h 27"/>
                <a:gd name="T32" fmla="*/ 49 w 61"/>
                <a:gd name="T33" fmla="*/ 19 h 27"/>
                <a:gd name="T34" fmla="*/ 51 w 61"/>
                <a:gd name="T35" fmla="*/ 17 h 27"/>
                <a:gd name="T36" fmla="*/ 53 w 61"/>
                <a:gd name="T37" fmla="*/ 17 h 27"/>
                <a:gd name="T38" fmla="*/ 59 w 61"/>
                <a:gd name="T39" fmla="*/ 13 h 27"/>
                <a:gd name="T40" fmla="*/ 59 w 61"/>
                <a:gd name="T41" fmla="*/ 13 h 27"/>
                <a:gd name="T42" fmla="*/ 61 w 61"/>
                <a:gd name="T43" fmla="*/ 13 h 27"/>
                <a:gd name="T44" fmla="*/ 61 w 61"/>
                <a:gd name="T45" fmla="*/ 12 h 27"/>
                <a:gd name="T46" fmla="*/ 53 w 61"/>
                <a:gd name="T47" fmla="*/ 8 h 27"/>
                <a:gd name="T48" fmla="*/ 53 w 61"/>
                <a:gd name="T49" fmla="*/ 8 h 27"/>
                <a:gd name="T50" fmla="*/ 47 w 61"/>
                <a:gd name="T51" fmla="*/ 4 h 27"/>
                <a:gd name="T52" fmla="*/ 45 w 61"/>
                <a:gd name="T53" fmla="*/ 2 h 27"/>
                <a:gd name="T54" fmla="*/ 45 w 61"/>
                <a:gd name="T55" fmla="*/ 2 h 27"/>
                <a:gd name="T56" fmla="*/ 42 w 61"/>
                <a:gd name="T57" fmla="*/ 2 h 27"/>
                <a:gd name="T58" fmla="*/ 42 w 61"/>
                <a:gd name="T59" fmla="*/ 2 h 27"/>
                <a:gd name="T60" fmla="*/ 34 w 61"/>
                <a:gd name="T61" fmla="*/ 2 h 27"/>
                <a:gd name="T62" fmla="*/ 30 w 61"/>
                <a:gd name="T63" fmla="*/ 2 h 27"/>
                <a:gd name="T64" fmla="*/ 28 w 61"/>
                <a:gd name="T65" fmla="*/ 0 h 27"/>
                <a:gd name="T66" fmla="*/ 27 w 61"/>
                <a:gd name="T67" fmla="*/ 2 h 27"/>
                <a:gd name="T68" fmla="*/ 27 w 61"/>
                <a:gd name="T69" fmla="*/ 2 h 27"/>
                <a:gd name="T70" fmla="*/ 25 w 61"/>
                <a:gd name="T71" fmla="*/ 4 h 27"/>
                <a:gd name="T72" fmla="*/ 23 w 61"/>
                <a:gd name="T73" fmla="*/ 4 h 27"/>
                <a:gd name="T74" fmla="*/ 19 w 61"/>
                <a:gd name="T75" fmla="*/ 4 h 27"/>
                <a:gd name="T76" fmla="*/ 19 w 61"/>
                <a:gd name="T77" fmla="*/ 4 h 27"/>
                <a:gd name="T78" fmla="*/ 17 w 61"/>
                <a:gd name="T79" fmla="*/ 10 h 27"/>
                <a:gd name="T80" fmla="*/ 15 w 61"/>
                <a:gd name="T81" fmla="*/ 12 h 27"/>
                <a:gd name="T82" fmla="*/ 13 w 61"/>
                <a:gd name="T83" fmla="*/ 12 h 27"/>
                <a:gd name="T84" fmla="*/ 11 w 61"/>
                <a:gd name="T85" fmla="*/ 12 h 27"/>
                <a:gd name="T86" fmla="*/ 11 w 61"/>
                <a:gd name="T87" fmla="*/ 12 h 27"/>
                <a:gd name="T88" fmla="*/ 11 w 61"/>
                <a:gd name="T89" fmla="*/ 12 h 27"/>
                <a:gd name="T90" fmla="*/ 10 w 61"/>
                <a:gd name="T91" fmla="*/ 12 h 27"/>
                <a:gd name="T92" fmla="*/ 8 w 61"/>
                <a:gd name="T93" fmla="*/ 13 h 27"/>
                <a:gd name="T94" fmla="*/ 8 w 61"/>
                <a:gd name="T95" fmla="*/ 13 h 27"/>
                <a:gd name="T96" fmla="*/ 4 w 61"/>
                <a:gd name="T97" fmla="*/ 17 h 27"/>
                <a:gd name="T98" fmla="*/ 0 w 61"/>
                <a:gd name="T99" fmla="*/ 19 h 27"/>
                <a:gd name="T100" fmla="*/ 0 w 61"/>
                <a:gd name="T101" fmla="*/ 19 h 27"/>
                <a:gd name="T102" fmla="*/ 0 w 61"/>
                <a:gd name="T103" fmla="*/ 19 h 27"/>
                <a:gd name="T104" fmla="*/ 0 w 61"/>
                <a:gd name="T105"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1" h="27">
                  <a:moveTo>
                    <a:pt x="0" y="19"/>
                  </a:moveTo>
                  <a:lnTo>
                    <a:pt x="8" y="27"/>
                  </a:lnTo>
                  <a:lnTo>
                    <a:pt x="15" y="25"/>
                  </a:lnTo>
                  <a:lnTo>
                    <a:pt x="19" y="21"/>
                  </a:lnTo>
                  <a:lnTo>
                    <a:pt x="28" y="21"/>
                  </a:lnTo>
                  <a:lnTo>
                    <a:pt x="28" y="21"/>
                  </a:lnTo>
                  <a:lnTo>
                    <a:pt x="30" y="25"/>
                  </a:lnTo>
                  <a:lnTo>
                    <a:pt x="34" y="25"/>
                  </a:lnTo>
                  <a:lnTo>
                    <a:pt x="34" y="25"/>
                  </a:lnTo>
                  <a:lnTo>
                    <a:pt x="36" y="23"/>
                  </a:lnTo>
                  <a:lnTo>
                    <a:pt x="36" y="23"/>
                  </a:lnTo>
                  <a:lnTo>
                    <a:pt x="40" y="21"/>
                  </a:lnTo>
                  <a:lnTo>
                    <a:pt x="42" y="19"/>
                  </a:lnTo>
                  <a:lnTo>
                    <a:pt x="44" y="19"/>
                  </a:lnTo>
                  <a:lnTo>
                    <a:pt x="45" y="19"/>
                  </a:lnTo>
                  <a:lnTo>
                    <a:pt x="45" y="19"/>
                  </a:lnTo>
                  <a:lnTo>
                    <a:pt x="49" y="19"/>
                  </a:lnTo>
                  <a:lnTo>
                    <a:pt x="51" y="17"/>
                  </a:lnTo>
                  <a:lnTo>
                    <a:pt x="53" y="17"/>
                  </a:lnTo>
                  <a:lnTo>
                    <a:pt x="59" y="13"/>
                  </a:lnTo>
                  <a:lnTo>
                    <a:pt x="59" y="13"/>
                  </a:lnTo>
                  <a:lnTo>
                    <a:pt x="61" y="13"/>
                  </a:lnTo>
                  <a:lnTo>
                    <a:pt x="61" y="12"/>
                  </a:lnTo>
                  <a:lnTo>
                    <a:pt x="53" y="8"/>
                  </a:lnTo>
                  <a:lnTo>
                    <a:pt x="53" y="8"/>
                  </a:lnTo>
                  <a:lnTo>
                    <a:pt x="47" y="4"/>
                  </a:lnTo>
                  <a:lnTo>
                    <a:pt x="45" y="2"/>
                  </a:lnTo>
                  <a:lnTo>
                    <a:pt x="45" y="2"/>
                  </a:lnTo>
                  <a:lnTo>
                    <a:pt x="42" y="2"/>
                  </a:lnTo>
                  <a:lnTo>
                    <a:pt x="42" y="2"/>
                  </a:lnTo>
                  <a:lnTo>
                    <a:pt x="34" y="2"/>
                  </a:lnTo>
                  <a:lnTo>
                    <a:pt x="30" y="2"/>
                  </a:lnTo>
                  <a:lnTo>
                    <a:pt x="28" y="0"/>
                  </a:lnTo>
                  <a:lnTo>
                    <a:pt x="27" y="2"/>
                  </a:lnTo>
                  <a:lnTo>
                    <a:pt x="27" y="2"/>
                  </a:lnTo>
                  <a:lnTo>
                    <a:pt x="25" y="4"/>
                  </a:lnTo>
                  <a:lnTo>
                    <a:pt x="23" y="4"/>
                  </a:lnTo>
                  <a:lnTo>
                    <a:pt x="19" y="4"/>
                  </a:lnTo>
                  <a:lnTo>
                    <a:pt x="19" y="4"/>
                  </a:lnTo>
                  <a:lnTo>
                    <a:pt x="17" y="10"/>
                  </a:lnTo>
                  <a:lnTo>
                    <a:pt x="15" y="12"/>
                  </a:lnTo>
                  <a:lnTo>
                    <a:pt x="13" y="12"/>
                  </a:lnTo>
                  <a:lnTo>
                    <a:pt x="11" y="12"/>
                  </a:lnTo>
                  <a:lnTo>
                    <a:pt x="11" y="12"/>
                  </a:lnTo>
                  <a:lnTo>
                    <a:pt x="11" y="12"/>
                  </a:lnTo>
                  <a:lnTo>
                    <a:pt x="10" y="12"/>
                  </a:lnTo>
                  <a:lnTo>
                    <a:pt x="8" y="13"/>
                  </a:lnTo>
                  <a:lnTo>
                    <a:pt x="8" y="13"/>
                  </a:lnTo>
                  <a:lnTo>
                    <a:pt x="4" y="17"/>
                  </a:lnTo>
                  <a:lnTo>
                    <a:pt x="0" y="19"/>
                  </a:lnTo>
                  <a:lnTo>
                    <a:pt x="0" y="19"/>
                  </a:lnTo>
                  <a:lnTo>
                    <a:pt x="0" y="19"/>
                  </a:lnTo>
                  <a:lnTo>
                    <a:pt x="0" y="19"/>
                  </a:lnTo>
                  <a:close/>
                </a:path>
              </a:pathLst>
            </a:custGeom>
            <a:solidFill>
              <a:schemeClr val="bg1">
                <a:lumMod val="85000"/>
              </a:schemeClr>
            </a:solidFill>
            <a:ln w="635" cap="rnd">
              <a:solidFill>
                <a:schemeClr val="bg1">
                  <a:alpha val="17000"/>
                </a:schemeClr>
              </a:solidFill>
              <a:prstDash val="solid"/>
              <a:round/>
              <a:headEnd/>
              <a:tailEnd/>
            </a:ln>
          </p:spPr>
          <p:txBody>
            <a:bodyPr lIns="81617" tIns="40809" rIns="81617" bIns="40809"/>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22" name="Freeform 421">
              <a:extLst>
                <a:ext uri="{FF2B5EF4-FFF2-40B4-BE49-F238E27FC236}">
                  <a16:creationId xmlns:a16="http://schemas.microsoft.com/office/drawing/2014/main" id="{935BFE76-CA8F-1947-A758-5D8BDAB7FAC2}"/>
                </a:ext>
              </a:extLst>
            </p:cNvPr>
            <p:cNvSpPr>
              <a:spLocks/>
            </p:cNvSpPr>
            <p:nvPr userDrawn="1"/>
          </p:nvSpPr>
          <p:spPr bwMode="auto">
            <a:xfrm>
              <a:off x="3988030" y="1381557"/>
              <a:ext cx="17063" cy="17063"/>
            </a:xfrm>
            <a:custGeom>
              <a:avLst/>
              <a:gdLst>
                <a:gd name="T0" fmla="*/ 0 w 11"/>
                <a:gd name="T1" fmla="*/ 6 h 13"/>
                <a:gd name="T2" fmla="*/ 5 w 11"/>
                <a:gd name="T3" fmla="*/ 13 h 13"/>
                <a:gd name="T4" fmla="*/ 11 w 11"/>
                <a:gd name="T5" fmla="*/ 11 h 13"/>
                <a:gd name="T6" fmla="*/ 11 w 11"/>
                <a:gd name="T7" fmla="*/ 4 h 13"/>
                <a:gd name="T8" fmla="*/ 11 w 11"/>
                <a:gd name="T9" fmla="*/ 4 h 13"/>
                <a:gd name="T10" fmla="*/ 11 w 11"/>
                <a:gd name="T11" fmla="*/ 2 h 13"/>
                <a:gd name="T12" fmla="*/ 9 w 11"/>
                <a:gd name="T13" fmla="*/ 2 h 13"/>
                <a:gd name="T14" fmla="*/ 7 w 11"/>
                <a:gd name="T15" fmla="*/ 0 h 13"/>
                <a:gd name="T16" fmla="*/ 7 w 11"/>
                <a:gd name="T17" fmla="*/ 0 h 13"/>
                <a:gd name="T18" fmla="*/ 5 w 11"/>
                <a:gd name="T19" fmla="*/ 2 h 13"/>
                <a:gd name="T20" fmla="*/ 2 w 11"/>
                <a:gd name="T21" fmla="*/ 4 h 13"/>
                <a:gd name="T22" fmla="*/ 0 w 11"/>
                <a:gd name="T23" fmla="*/ 6 h 13"/>
                <a:gd name="T24" fmla="*/ 0 w 11"/>
                <a:gd name="T25" fmla="*/ 6 h 13"/>
                <a:gd name="T26" fmla="*/ 0 w 11"/>
                <a:gd name="T27" fmla="*/ 6 h 13"/>
                <a:gd name="T28" fmla="*/ 0 w 11"/>
                <a:gd name="T29" fmla="*/ 6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 h="13">
                  <a:moveTo>
                    <a:pt x="0" y="6"/>
                  </a:moveTo>
                  <a:lnTo>
                    <a:pt x="5" y="13"/>
                  </a:lnTo>
                  <a:lnTo>
                    <a:pt x="11" y="11"/>
                  </a:lnTo>
                  <a:lnTo>
                    <a:pt x="11" y="4"/>
                  </a:lnTo>
                  <a:lnTo>
                    <a:pt x="11" y="4"/>
                  </a:lnTo>
                  <a:lnTo>
                    <a:pt x="11" y="2"/>
                  </a:lnTo>
                  <a:lnTo>
                    <a:pt x="9" y="2"/>
                  </a:lnTo>
                  <a:lnTo>
                    <a:pt x="7" y="0"/>
                  </a:lnTo>
                  <a:lnTo>
                    <a:pt x="7" y="0"/>
                  </a:lnTo>
                  <a:lnTo>
                    <a:pt x="5" y="2"/>
                  </a:lnTo>
                  <a:lnTo>
                    <a:pt x="2" y="4"/>
                  </a:lnTo>
                  <a:lnTo>
                    <a:pt x="0" y="6"/>
                  </a:lnTo>
                  <a:lnTo>
                    <a:pt x="0" y="6"/>
                  </a:lnTo>
                  <a:lnTo>
                    <a:pt x="0" y="6"/>
                  </a:lnTo>
                  <a:lnTo>
                    <a:pt x="0" y="6"/>
                  </a:lnTo>
                  <a:close/>
                </a:path>
              </a:pathLst>
            </a:custGeom>
            <a:solidFill>
              <a:schemeClr val="bg1">
                <a:lumMod val="85000"/>
              </a:schemeClr>
            </a:solidFill>
            <a:ln w="635" cap="rnd">
              <a:solidFill>
                <a:schemeClr val="bg1">
                  <a:alpha val="17000"/>
                </a:schemeClr>
              </a:solidFill>
            </a:ln>
          </p:spPr>
          <p:txBody>
            <a:bodyPr lIns="81617" tIns="40809" rIns="81617" bIns="40809"/>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23" name="Freeform 422">
              <a:extLst>
                <a:ext uri="{FF2B5EF4-FFF2-40B4-BE49-F238E27FC236}">
                  <a16:creationId xmlns:a16="http://schemas.microsoft.com/office/drawing/2014/main" id="{F9EE681C-7209-C145-AB81-2269EF1751A0}"/>
                </a:ext>
              </a:extLst>
            </p:cNvPr>
            <p:cNvSpPr>
              <a:spLocks/>
            </p:cNvSpPr>
            <p:nvPr userDrawn="1"/>
          </p:nvSpPr>
          <p:spPr bwMode="auto">
            <a:xfrm>
              <a:off x="3988030" y="1381557"/>
              <a:ext cx="17063" cy="17063"/>
            </a:xfrm>
            <a:custGeom>
              <a:avLst/>
              <a:gdLst>
                <a:gd name="T0" fmla="*/ 0 w 11"/>
                <a:gd name="T1" fmla="*/ 6 h 13"/>
                <a:gd name="T2" fmla="*/ 5 w 11"/>
                <a:gd name="T3" fmla="*/ 13 h 13"/>
                <a:gd name="T4" fmla="*/ 11 w 11"/>
                <a:gd name="T5" fmla="*/ 11 h 13"/>
                <a:gd name="T6" fmla="*/ 11 w 11"/>
                <a:gd name="T7" fmla="*/ 4 h 13"/>
                <a:gd name="T8" fmla="*/ 11 w 11"/>
                <a:gd name="T9" fmla="*/ 4 h 13"/>
                <a:gd name="T10" fmla="*/ 11 w 11"/>
                <a:gd name="T11" fmla="*/ 2 h 13"/>
                <a:gd name="T12" fmla="*/ 9 w 11"/>
                <a:gd name="T13" fmla="*/ 2 h 13"/>
                <a:gd name="T14" fmla="*/ 7 w 11"/>
                <a:gd name="T15" fmla="*/ 0 h 13"/>
                <a:gd name="T16" fmla="*/ 7 w 11"/>
                <a:gd name="T17" fmla="*/ 0 h 13"/>
                <a:gd name="T18" fmla="*/ 5 w 11"/>
                <a:gd name="T19" fmla="*/ 2 h 13"/>
                <a:gd name="T20" fmla="*/ 2 w 11"/>
                <a:gd name="T21" fmla="*/ 4 h 13"/>
                <a:gd name="T22" fmla="*/ 0 w 11"/>
                <a:gd name="T23" fmla="*/ 6 h 13"/>
                <a:gd name="T24" fmla="*/ 0 w 11"/>
                <a:gd name="T25" fmla="*/ 6 h 13"/>
                <a:gd name="T26" fmla="*/ 0 w 11"/>
                <a:gd name="T27" fmla="*/ 6 h 13"/>
                <a:gd name="T28" fmla="*/ 0 w 11"/>
                <a:gd name="T29" fmla="*/ 6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 h="13">
                  <a:moveTo>
                    <a:pt x="0" y="6"/>
                  </a:moveTo>
                  <a:lnTo>
                    <a:pt x="5" y="13"/>
                  </a:lnTo>
                  <a:lnTo>
                    <a:pt x="11" y="11"/>
                  </a:lnTo>
                  <a:lnTo>
                    <a:pt x="11" y="4"/>
                  </a:lnTo>
                  <a:lnTo>
                    <a:pt x="11" y="4"/>
                  </a:lnTo>
                  <a:lnTo>
                    <a:pt x="11" y="2"/>
                  </a:lnTo>
                  <a:lnTo>
                    <a:pt x="9" y="2"/>
                  </a:lnTo>
                  <a:lnTo>
                    <a:pt x="7" y="0"/>
                  </a:lnTo>
                  <a:lnTo>
                    <a:pt x="7" y="0"/>
                  </a:lnTo>
                  <a:lnTo>
                    <a:pt x="5" y="2"/>
                  </a:lnTo>
                  <a:lnTo>
                    <a:pt x="2" y="4"/>
                  </a:lnTo>
                  <a:lnTo>
                    <a:pt x="0" y="6"/>
                  </a:lnTo>
                  <a:lnTo>
                    <a:pt x="0" y="6"/>
                  </a:lnTo>
                  <a:lnTo>
                    <a:pt x="0" y="6"/>
                  </a:lnTo>
                  <a:lnTo>
                    <a:pt x="0" y="6"/>
                  </a:lnTo>
                  <a:close/>
                </a:path>
              </a:pathLst>
            </a:custGeom>
            <a:solidFill>
              <a:schemeClr val="bg1">
                <a:lumMod val="85000"/>
              </a:schemeClr>
            </a:solidFill>
            <a:ln w="635" cap="rnd">
              <a:solidFill>
                <a:schemeClr val="bg1">
                  <a:alpha val="17000"/>
                </a:schemeClr>
              </a:solidFill>
              <a:prstDash val="solid"/>
              <a:round/>
              <a:headEnd/>
              <a:tailEnd/>
            </a:ln>
          </p:spPr>
          <p:txBody>
            <a:bodyPr lIns="81617" tIns="40809" rIns="81617" bIns="40809"/>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24" name="Freeform 423">
              <a:extLst>
                <a:ext uri="{FF2B5EF4-FFF2-40B4-BE49-F238E27FC236}">
                  <a16:creationId xmlns:a16="http://schemas.microsoft.com/office/drawing/2014/main" id="{C5815BC0-6C3D-C847-AB18-A7B778AF09D6}"/>
                </a:ext>
              </a:extLst>
            </p:cNvPr>
            <p:cNvSpPr>
              <a:spLocks/>
            </p:cNvSpPr>
            <p:nvPr userDrawn="1"/>
          </p:nvSpPr>
          <p:spPr bwMode="auto">
            <a:xfrm>
              <a:off x="3888497" y="1326105"/>
              <a:ext cx="12798" cy="8531"/>
            </a:xfrm>
            <a:custGeom>
              <a:avLst/>
              <a:gdLst>
                <a:gd name="T0" fmla="*/ 1 w 9"/>
                <a:gd name="T1" fmla="*/ 2 h 7"/>
                <a:gd name="T2" fmla="*/ 1 w 9"/>
                <a:gd name="T3" fmla="*/ 2 h 7"/>
                <a:gd name="T4" fmla="*/ 0 w 9"/>
                <a:gd name="T5" fmla="*/ 5 h 7"/>
                <a:gd name="T6" fmla="*/ 0 w 9"/>
                <a:gd name="T7" fmla="*/ 7 h 7"/>
                <a:gd name="T8" fmla="*/ 0 w 9"/>
                <a:gd name="T9" fmla="*/ 7 h 7"/>
                <a:gd name="T10" fmla="*/ 1 w 9"/>
                <a:gd name="T11" fmla="*/ 7 h 7"/>
                <a:gd name="T12" fmla="*/ 1 w 9"/>
                <a:gd name="T13" fmla="*/ 7 h 7"/>
                <a:gd name="T14" fmla="*/ 5 w 9"/>
                <a:gd name="T15" fmla="*/ 7 h 7"/>
                <a:gd name="T16" fmla="*/ 7 w 9"/>
                <a:gd name="T17" fmla="*/ 5 h 7"/>
                <a:gd name="T18" fmla="*/ 9 w 9"/>
                <a:gd name="T19" fmla="*/ 3 h 7"/>
                <a:gd name="T20" fmla="*/ 5 w 9"/>
                <a:gd name="T21" fmla="*/ 0 h 7"/>
                <a:gd name="T22" fmla="*/ 1 w 9"/>
                <a:gd name="T23" fmla="*/ 2 h 7"/>
                <a:gd name="T24" fmla="*/ 1 w 9"/>
                <a:gd name="T25" fmla="*/ 2 h 7"/>
                <a:gd name="T26" fmla="*/ 1 w 9"/>
                <a:gd name="T27" fmla="*/ 2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 h="7">
                  <a:moveTo>
                    <a:pt x="1" y="2"/>
                  </a:moveTo>
                  <a:lnTo>
                    <a:pt x="1" y="2"/>
                  </a:lnTo>
                  <a:lnTo>
                    <a:pt x="0" y="5"/>
                  </a:lnTo>
                  <a:lnTo>
                    <a:pt x="0" y="7"/>
                  </a:lnTo>
                  <a:lnTo>
                    <a:pt x="0" y="7"/>
                  </a:lnTo>
                  <a:lnTo>
                    <a:pt x="1" y="7"/>
                  </a:lnTo>
                  <a:lnTo>
                    <a:pt x="1" y="7"/>
                  </a:lnTo>
                  <a:lnTo>
                    <a:pt x="5" y="7"/>
                  </a:lnTo>
                  <a:lnTo>
                    <a:pt x="7" y="5"/>
                  </a:lnTo>
                  <a:lnTo>
                    <a:pt x="9" y="3"/>
                  </a:lnTo>
                  <a:lnTo>
                    <a:pt x="5" y="0"/>
                  </a:lnTo>
                  <a:lnTo>
                    <a:pt x="1" y="2"/>
                  </a:lnTo>
                  <a:lnTo>
                    <a:pt x="1" y="2"/>
                  </a:lnTo>
                  <a:lnTo>
                    <a:pt x="1" y="2"/>
                  </a:lnTo>
                  <a:close/>
                </a:path>
              </a:pathLst>
            </a:custGeom>
            <a:solidFill>
              <a:schemeClr val="bg1">
                <a:lumMod val="85000"/>
              </a:schemeClr>
            </a:solidFill>
            <a:ln w="635" cap="rnd">
              <a:solidFill>
                <a:schemeClr val="bg1">
                  <a:alpha val="17000"/>
                </a:schemeClr>
              </a:solidFill>
            </a:ln>
          </p:spPr>
          <p:txBody>
            <a:bodyPr lIns="81617" tIns="40809" rIns="81617" bIns="40809"/>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25" name="Freeform 424">
              <a:extLst>
                <a:ext uri="{FF2B5EF4-FFF2-40B4-BE49-F238E27FC236}">
                  <a16:creationId xmlns:a16="http://schemas.microsoft.com/office/drawing/2014/main" id="{F71DCB87-87FE-D94F-AD9B-5C886AAF1CD3}"/>
                </a:ext>
              </a:extLst>
            </p:cNvPr>
            <p:cNvSpPr>
              <a:spLocks/>
            </p:cNvSpPr>
            <p:nvPr userDrawn="1"/>
          </p:nvSpPr>
          <p:spPr bwMode="auto">
            <a:xfrm>
              <a:off x="3888497" y="1326105"/>
              <a:ext cx="12798" cy="8531"/>
            </a:xfrm>
            <a:custGeom>
              <a:avLst/>
              <a:gdLst>
                <a:gd name="T0" fmla="*/ 1 w 9"/>
                <a:gd name="T1" fmla="*/ 2 h 7"/>
                <a:gd name="T2" fmla="*/ 1 w 9"/>
                <a:gd name="T3" fmla="*/ 2 h 7"/>
                <a:gd name="T4" fmla="*/ 0 w 9"/>
                <a:gd name="T5" fmla="*/ 5 h 7"/>
                <a:gd name="T6" fmla="*/ 0 w 9"/>
                <a:gd name="T7" fmla="*/ 7 h 7"/>
                <a:gd name="T8" fmla="*/ 0 w 9"/>
                <a:gd name="T9" fmla="*/ 7 h 7"/>
                <a:gd name="T10" fmla="*/ 1 w 9"/>
                <a:gd name="T11" fmla="*/ 7 h 7"/>
                <a:gd name="T12" fmla="*/ 1 w 9"/>
                <a:gd name="T13" fmla="*/ 7 h 7"/>
                <a:gd name="T14" fmla="*/ 5 w 9"/>
                <a:gd name="T15" fmla="*/ 7 h 7"/>
                <a:gd name="T16" fmla="*/ 7 w 9"/>
                <a:gd name="T17" fmla="*/ 5 h 7"/>
                <a:gd name="T18" fmla="*/ 9 w 9"/>
                <a:gd name="T19" fmla="*/ 3 h 7"/>
                <a:gd name="T20" fmla="*/ 5 w 9"/>
                <a:gd name="T21" fmla="*/ 0 h 7"/>
                <a:gd name="T22" fmla="*/ 1 w 9"/>
                <a:gd name="T23" fmla="*/ 2 h 7"/>
                <a:gd name="T24" fmla="*/ 1 w 9"/>
                <a:gd name="T25" fmla="*/ 2 h 7"/>
                <a:gd name="T26" fmla="*/ 1 w 9"/>
                <a:gd name="T27" fmla="*/ 2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 h="7">
                  <a:moveTo>
                    <a:pt x="1" y="2"/>
                  </a:moveTo>
                  <a:lnTo>
                    <a:pt x="1" y="2"/>
                  </a:lnTo>
                  <a:lnTo>
                    <a:pt x="0" y="5"/>
                  </a:lnTo>
                  <a:lnTo>
                    <a:pt x="0" y="7"/>
                  </a:lnTo>
                  <a:lnTo>
                    <a:pt x="0" y="7"/>
                  </a:lnTo>
                  <a:lnTo>
                    <a:pt x="1" y="7"/>
                  </a:lnTo>
                  <a:lnTo>
                    <a:pt x="1" y="7"/>
                  </a:lnTo>
                  <a:lnTo>
                    <a:pt x="5" y="7"/>
                  </a:lnTo>
                  <a:lnTo>
                    <a:pt x="7" y="5"/>
                  </a:lnTo>
                  <a:lnTo>
                    <a:pt x="9" y="3"/>
                  </a:lnTo>
                  <a:lnTo>
                    <a:pt x="5" y="0"/>
                  </a:lnTo>
                  <a:lnTo>
                    <a:pt x="1" y="2"/>
                  </a:lnTo>
                  <a:lnTo>
                    <a:pt x="1" y="2"/>
                  </a:lnTo>
                  <a:lnTo>
                    <a:pt x="1" y="2"/>
                  </a:lnTo>
                  <a:close/>
                </a:path>
              </a:pathLst>
            </a:custGeom>
            <a:solidFill>
              <a:schemeClr val="bg1">
                <a:lumMod val="85000"/>
              </a:schemeClr>
            </a:solidFill>
            <a:ln w="635" cap="rnd">
              <a:solidFill>
                <a:schemeClr val="bg1">
                  <a:alpha val="17000"/>
                </a:schemeClr>
              </a:solidFill>
              <a:prstDash val="solid"/>
              <a:round/>
              <a:headEnd/>
              <a:tailEnd/>
            </a:ln>
          </p:spPr>
          <p:txBody>
            <a:bodyPr lIns="81617" tIns="40809" rIns="81617" bIns="40809"/>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26" name="Freeform 425">
              <a:extLst>
                <a:ext uri="{FF2B5EF4-FFF2-40B4-BE49-F238E27FC236}">
                  <a16:creationId xmlns:a16="http://schemas.microsoft.com/office/drawing/2014/main" id="{75CDA012-BC5B-A545-9C99-1828EEFB6C59}"/>
                </a:ext>
              </a:extLst>
            </p:cNvPr>
            <p:cNvSpPr>
              <a:spLocks/>
            </p:cNvSpPr>
            <p:nvPr userDrawn="1"/>
          </p:nvSpPr>
          <p:spPr bwMode="auto">
            <a:xfrm>
              <a:off x="6046949" y="1369837"/>
              <a:ext cx="226082" cy="141834"/>
            </a:xfrm>
            <a:custGeom>
              <a:avLst/>
              <a:gdLst>
                <a:gd name="T0" fmla="*/ 11 w 148"/>
                <a:gd name="T1" fmla="*/ 49 h 109"/>
                <a:gd name="T2" fmla="*/ 23 w 148"/>
                <a:gd name="T3" fmla="*/ 34 h 109"/>
                <a:gd name="T4" fmla="*/ 27 w 148"/>
                <a:gd name="T5" fmla="*/ 28 h 109"/>
                <a:gd name="T6" fmla="*/ 25 w 148"/>
                <a:gd name="T7" fmla="*/ 24 h 109"/>
                <a:gd name="T8" fmla="*/ 21 w 148"/>
                <a:gd name="T9" fmla="*/ 24 h 109"/>
                <a:gd name="T10" fmla="*/ 15 w 148"/>
                <a:gd name="T11" fmla="*/ 7 h 109"/>
                <a:gd name="T12" fmla="*/ 21 w 148"/>
                <a:gd name="T13" fmla="*/ 7 h 109"/>
                <a:gd name="T14" fmla="*/ 42 w 148"/>
                <a:gd name="T15" fmla="*/ 2 h 109"/>
                <a:gd name="T16" fmla="*/ 55 w 148"/>
                <a:gd name="T17" fmla="*/ 0 h 109"/>
                <a:gd name="T18" fmla="*/ 66 w 148"/>
                <a:gd name="T19" fmla="*/ 3 h 109"/>
                <a:gd name="T20" fmla="*/ 72 w 148"/>
                <a:gd name="T21" fmla="*/ 7 h 109"/>
                <a:gd name="T22" fmla="*/ 81 w 148"/>
                <a:gd name="T23" fmla="*/ 11 h 109"/>
                <a:gd name="T24" fmla="*/ 98 w 148"/>
                <a:gd name="T25" fmla="*/ 9 h 109"/>
                <a:gd name="T26" fmla="*/ 108 w 148"/>
                <a:gd name="T27" fmla="*/ 9 h 109"/>
                <a:gd name="T28" fmla="*/ 119 w 148"/>
                <a:gd name="T29" fmla="*/ 11 h 109"/>
                <a:gd name="T30" fmla="*/ 129 w 148"/>
                <a:gd name="T31" fmla="*/ 17 h 109"/>
                <a:gd name="T32" fmla="*/ 148 w 148"/>
                <a:gd name="T33" fmla="*/ 34 h 109"/>
                <a:gd name="T34" fmla="*/ 142 w 148"/>
                <a:gd name="T35" fmla="*/ 36 h 109"/>
                <a:gd name="T36" fmla="*/ 114 w 148"/>
                <a:gd name="T37" fmla="*/ 43 h 109"/>
                <a:gd name="T38" fmla="*/ 100 w 148"/>
                <a:gd name="T39" fmla="*/ 51 h 109"/>
                <a:gd name="T40" fmla="*/ 93 w 148"/>
                <a:gd name="T41" fmla="*/ 55 h 109"/>
                <a:gd name="T42" fmla="*/ 89 w 148"/>
                <a:gd name="T43" fmla="*/ 64 h 109"/>
                <a:gd name="T44" fmla="*/ 89 w 148"/>
                <a:gd name="T45" fmla="*/ 68 h 109"/>
                <a:gd name="T46" fmla="*/ 83 w 148"/>
                <a:gd name="T47" fmla="*/ 68 h 109"/>
                <a:gd name="T48" fmla="*/ 81 w 148"/>
                <a:gd name="T49" fmla="*/ 72 h 109"/>
                <a:gd name="T50" fmla="*/ 81 w 148"/>
                <a:gd name="T51" fmla="*/ 81 h 109"/>
                <a:gd name="T52" fmla="*/ 81 w 148"/>
                <a:gd name="T53" fmla="*/ 83 h 109"/>
                <a:gd name="T54" fmla="*/ 74 w 148"/>
                <a:gd name="T55" fmla="*/ 90 h 109"/>
                <a:gd name="T56" fmla="*/ 70 w 148"/>
                <a:gd name="T57" fmla="*/ 100 h 109"/>
                <a:gd name="T58" fmla="*/ 66 w 148"/>
                <a:gd name="T59" fmla="*/ 100 h 109"/>
                <a:gd name="T60" fmla="*/ 53 w 148"/>
                <a:gd name="T61" fmla="*/ 106 h 109"/>
                <a:gd name="T62" fmla="*/ 42 w 148"/>
                <a:gd name="T63" fmla="*/ 109 h 109"/>
                <a:gd name="T64" fmla="*/ 36 w 148"/>
                <a:gd name="T65" fmla="*/ 109 h 109"/>
                <a:gd name="T66" fmla="*/ 32 w 148"/>
                <a:gd name="T67" fmla="*/ 106 h 109"/>
                <a:gd name="T68" fmla="*/ 27 w 148"/>
                <a:gd name="T69" fmla="*/ 96 h 109"/>
                <a:gd name="T70" fmla="*/ 25 w 148"/>
                <a:gd name="T71" fmla="*/ 92 h 109"/>
                <a:gd name="T72" fmla="*/ 19 w 148"/>
                <a:gd name="T73" fmla="*/ 89 h 109"/>
                <a:gd name="T74" fmla="*/ 0 w 148"/>
                <a:gd name="T75" fmla="*/ 89 h 109"/>
                <a:gd name="T76" fmla="*/ 0 w 148"/>
                <a:gd name="T77" fmla="*/ 89 h 109"/>
                <a:gd name="T78" fmla="*/ 0 w 148"/>
                <a:gd name="T79" fmla="*/ 83 h 109"/>
                <a:gd name="T80" fmla="*/ 11 w 148"/>
                <a:gd name="T81" fmla="*/ 49 h 109"/>
                <a:gd name="T82" fmla="*/ 11 w 148"/>
                <a:gd name="T83" fmla="*/ 49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48" h="109">
                  <a:moveTo>
                    <a:pt x="11" y="49"/>
                  </a:moveTo>
                  <a:lnTo>
                    <a:pt x="11" y="49"/>
                  </a:lnTo>
                  <a:lnTo>
                    <a:pt x="15" y="43"/>
                  </a:lnTo>
                  <a:lnTo>
                    <a:pt x="23" y="34"/>
                  </a:lnTo>
                  <a:lnTo>
                    <a:pt x="25" y="30"/>
                  </a:lnTo>
                  <a:lnTo>
                    <a:pt x="27" y="28"/>
                  </a:lnTo>
                  <a:lnTo>
                    <a:pt x="25" y="26"/>
                  </a:lnTo>
                  <a:lnTo>
                    <a:pt x="25" y="24"/>
                  </a:lnTo>
                  <a:lnTo>
                    <a:pt x="21" y="24"/>
                  </a:lnTo>
                  <a:lnTo>
                    <a:pt x="21" y="24"/>
                  </a:lnTo>
                  <a:lnTo>
                    <a:pt x="17" y="15"/>
                  </a:lnTo>
                  <a:lnTo>
                    <a:pt x="15" y="7"/>
                  </a:lnTo>
                  <a:lnTo>
                    <a:pt x="15" y="7"/>
                  </a:lnTo>
                  <a:lnTo>
                    <a:pt x="21" y="7"/>
                  </a:lnTo>
                  <a:lnTo>
                    <a:pt x="27" y="5"/>
                  </a:lnTo>
                  <a:lnTo>
                    <a:pt x="42" y="2"/>
                  </a:lnTo>
                  <a:lnTo>
                    <a:pt x="49" y="0"/>
                  </a:lnTo>
                  <a:lnTo>
                    <a:pt x="55" y="0"/>
                  </a:lnTo>
                  <a:lnTo>
                    <a:pt x="63" y="0"/>
                  </a:lnTo>
                  <a:lnTo>
                    <a:pt x="66" y="3"/>
                  </a:lnTo>
                  <a:lnTo>
                    <a:pt x="66" y="3"/>
                  </a:lnTo>
                  <a:lnTo>
                    <a:pt x="72" y="7"/>
                  </a:lnTo>
                  <a:lnTo>
                    <a:pt x="78" y="9"/>
                  </a:lnTo>
                  <a:lnTo>
                    <a:pt x="81" y="11"/>
                  </a:lnTo>
                  <a:lnTo>
                    <a:pt x="87" y="11"/>
                  </a:lnTo>
                  <a:lnTo>
                    <a:pt x="98" y="9"/>
                  </a:lnTo>
                  <a:lnTo>
                    <a:pt x="108" y="9"/>
                  </a:lnTo>
                  <a:lnTo>
                    <a:pt x="108" y="9"/>
                  </a:lnTo>
                  <a:lnTo>
                    <a:pt x="114" y="9"/>
                  </a:lnTo>
                  <a:lnTo>
                    <a:pt x="119" y="11"/>
                  </a:lnTo>
                  <a:lnTo>
                    <a:pt x="125" y="13"/>
                  </a:lnTo>
                  <a:lnTo>
                    <a:pt x="129" y="17"/>
                  </a:lnTo>
                  <a:lnTo>
                    <a:pt x="138" y="24"/>
                  </a:lnTo>
                  <a:lnTo>
                    <a:pt x="148" y="34"/>
                  </a:lnTo>
                  <a:lnTo>
                    <a:pt x="148" y="34"/>
                  </a:lnTo>
                  <a:lnTo>
                    <a:pt x="142" y="36"/>
                  </a:lnTo>
                  <a:lnTo>
                    <a:pt x="134" y="37"/>
                  </a:lnTo>
                  <a:lnTo>
                    <a:pt x="114" y="43"/>
                  </a:lnTo>
                  <a:lnTo>
                    <a:pt x="104" y="47"/>
                  </a:lnTo>
                  <a:lnTo>
                    <a:pt x="100" y="51"/>
                  </a:lnTo>
                  <a:lnTo>
                    <a:pt x="97" y="51"/>
                  </a:lnTo>
                  <a:lnTo>
                    <a:pt x="93" y="55"/>
                  </a:lnTo>
                  <a:lnTo>
                    <a:pt x="91" y="58"/>
                  </a:lnTo>
                  <a:lnTo>
                    <a:pt x="89" y="64"/>
                  </a:lnTo>
                  <a:lnTo>
                    <a:pt x="89" y="68"/>
                  </a:lnTo>
                  <a:lnTo>
                    <a:pt x="89" y="68"/>
                  </a:lnTo>
                  <a:lnTo>
                    <a:pt x="85" y="68"/>
                  </a:lnTo>
                  <a:lnTo>
                    <a:pt x="83" y="68"/>
                  </a:lnTo>
                  <a:lnTo>
                    <a:pt x="83" y="72"/>
                  </a:lnTo>
                  <a:lnTo>
                    <a:pt x="81" y="72"/>
                  </a:lnTo>
                  <a:lnTo>
                    <a:pt x="81" y="79"/>
                  </a:lnTo>
                  <a:lnTo>
                    <a:pt x="81" y="81"/>
                  </a:lnTo>
                  <a:lnTo>
                    <a:pt x="81" y="83"/>
                  </a:lnTo>
                  <a:lnTo>
                    <a:pt x="81" y="83"/>
                  </a:lnTo>
                  <a:lnTo>
                    <a:pt x="78" y="89"/>
                  </a:lnTo>
                  <a:lnTo>
                    <a:pt x="74" y="90"/>
                  </a:lnTo>
                  <a:lnTo>
                    <a:pt x="72" y="94"/>
                  </a:lnTo>
                  <a:lnTo>
                    <a:pt x="70" y="100"/>
                  </a:lnTo>
                  <a:lnTo>
                    <a:pt x="70" y="100"/>
                  </a:lnTo>
                  <a:lnTo>
                    <a:pt x="66" y="100"/>
                  </a:lnTo>
                  <a:lnTo>
                    <a:pt x="61" y="102"/>
                  </a:lnTo>
                  <a:lnTo>
                    <a:pt x="53" y="106"/>
                  </a:lnTo>
                  <a:lnTo>
                    <a:pt x="46" y="109"/>
                  </a:lnTo>
                  <a:lnTo>
                    <a:pt x="42" y="109"/>
                  </a:lnTo>
                  <a:lnTo>
                    <a:pt x="36" y="109"/>
                  </a:lnTo>
                  <a:lnTo>
                    <a:pt x="36" y="109"/>
                  </a:lnTo>
                  <a:lnTo>
                    <a:pt x="34" y="109"/>
                  </a:lnTo>
                  <a:lnTo>
                    <a:pt x="32" y="106"/>
                  </a:lnTo>
                  <a:lnTo>
                    <a:pt x="30" y="102"/>
                  </a:lnTo>
                  <a:lnTo>
                    <a:pt x="27" y="96"/>
                  </a:lnTo>
                  <a:lnTo>
                    <a:pt x="25" y="92"/>
                  </a:lnTo>
                  <a:lnTo>
                    <a:pt x="25" y="92"/>
                  </a:lnTo>
                  <a:lnTo>
                    <a:pt x="21" y="89"/>
                  </a:lnTo>
                  <a:lnTo>
                    <a:pt x="19" y="89"/>
                  </a:lnTo>
                  <a:lnTo>
                    <a:pt x="11" y="89"/>
                  </a:lnTo>
                  <a:lnTo>
                    <a:pt x="0" y="89"/>
                  </a:lnTo>
                  <a:lnTo>
                    <a:pt x="0" y="89"/>
                  </a:lnTo>
                  <a:lnTo>
                    <a:pt x="0" y="89"/>
                  </a:lnTo>
                  <a:lnTo>
                    <a:pt x="0" y="87"/>
                  </a:lnTo>
                  <a:lnTo>
                    <a:pt x="0" y="83"/>
                  </a:lnTo>
                  <a:lnTo>
                    <a:pt x="4" y="70"/>
                  </a:lnTo>
                  <a:lnTo>
                    <a:pt x="11" y="49"/>
                  </a:lnTo>
                  <a:lnTo>
                    <a:pt x="11" y="49"/>
                  </a:lnTo>
                  <a:lnTo>
                    <a:pt x="11" y="49"/>
                  </a:lnTo>
                  <a:lnTo>
                    <a:pt x="11" y="49"/>
                  </a:lnTo>
                  <a:close/>
                </a:path>
              </a:pathLst>
            </a:custGeom>
            <a:solidFill>
              <a:schemeClr val="bg1">
                <a:lumMod val="85000"/>
              </a:schemeClr>
            </a:solidFill>
            <a:ln w="635" cap="rnd">
              <a:solidFill>
                <a:schemeClr val="bg1">
                  <a:alpha val="17000"/>
                </a:schemeClr>
              </a:solidFill>
            </a:ln>
          </p:spPr>
          <p:txBody>
            <a:bodyPr lIns="81617" tIns="40809" rIns="81617" bIns="40809"/>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27" name="Freeform 426">
              <a:extLst>
                <a:ext uri="{FF2B5EF4-FFF2-40B4-BE49-F238E27FC236}">
                  <a16:creationId xmlns:a16="http://schemas.microsoft.com/office/drawing/2014/main" id="{58D3D5DD-5C7E-3C48-B4CE-E5E0B30509A5}"/>
                </a:ext>
              </a:extLst>
            </p:cNvPr>
            <p:cNvSpPr>
              <a:spLocks/>
            </p:cNvSpPr>
            <p:nvPr userDrawn="1"/>
          </p:nvSpPr>
          <p:spPr bwMode="auto">
            <a:xfrm>
              <a:off x="6046949" y="1369837"/>
              <a:ext cx="226082" cy="141834"/>
            </a:xfrm>
            <a:custGeom>
              <a:avLst/>
              <a:gdLst>
                <a:gd name="T0" fmla="*/ 11 w 148"/>
                <a:gd name="T1" fmla="*/ 49 h 109"/>
                <a:gd name="T2" fmla="*/ 23 w 148"/>
                <a:gd name="T3" fmla="*/ 34 h 109"/>
                <a:gd name="T4" fmla="*/ 27 w 148"/>
                <a:gd name="T5" fmla="*/ 28 h 109"/>
                <a:gd name="T6" fmla="*/ 25 w 148"/>
                <a:gd name="T7" fmla="*/ 24 h 109"/>
                <a:gd name="T8" fmla="*/ 21 w 148"/>
                <a:gd name="T9" fmla="*/ 24 h 109"/>
                <a:gd name="T10" fmla="*/ 15 w 148"/>
                <a:gd name="T11" fmla="*/ 7 h 109"/>
                <a:gd name="T12" fmla="*/ 21 w 148"/>
                <a:gd name="T13" fmla="*/ 7 h 109"/>
                <a:gd name="T14" fmla="*/ 42 w 148"/>
                <a:gd name="T15" fmla="*/ 2 h 109"/>
                <a:gd name="T16" fmla="*/ 55 w 148"/>
                <a:gd name="T17" fmla="*/ 0 h 109"/>
                <a:gd name="T18" fmla="*/ 66 w 148"/>
                <a:gd name="T19" fmla="*/ 3 h 109"/>
                <a:gd name="T20" fmla="*/ 72 w 148"/>
                <a:gd name="T21" fmla="*/ 7 h 109"/>
                <a:gd name="T22" fmla="*/ 81 w 148"/>
                <a:gd name="T23" fmla="*/ 11 h 109"/>
                <a:gd name="T24" fmla="*/ 98 w 148"/>
                <a:gd name="T25" fmla="*/ 9 h 109"/>
                <a:gd name="T26" fmla="*/ 108 w 148"/>
                <a:gd name="T27" fmla="*/ 9 h 109"/>
                <a:gd name="T28" fmla="*/ 119 w 148"/>
                <a:gd name="T29" fmla="*/ 11 h 109"/>
                <a:gd name="T30" fmla="*/ 129 w 148"/>
                <a:gd name="T31" fmla="*/ 17 h 109"/>
                <a:gd name="T32" fmla="*/ 148 w 148"/>
                <a:gd name="T33" fmla="*/ 34 h 109"/>
                <a:gd name="T34" fmla="*/ 142 w 148"/>
                <a:gd name="T35" fmla="*/ 36 h 109"/>
                <a:gd name="T36" fmla="*/ 114 w 148"/>
                <a:gd name="T37" fmla="*/ 43 h 109"/>
                <a:gd name="T38" fmla="*/ 100 w 148"/>
                <a:gd name="T39" fmla="*/ 51 h 109"/>
                <a:gd name="T40" fmla="*/ 93 w 148"/>
                <a:gd name="T41" fmla="*/ 55 h 109"/>
                <a:gd name="T42" fmla="*/ 89 w 148"/>
                <a:gd name="T43" fmla="*/ 64 h 109"/>
                <a:gd name="T44" fmla="*/ 89 w 148"/>
                <a:gd name="T45" fmla="*/ 68 h 109"/>
                <a:gd name="T46" fmla="*/ 83 w 148"/>
                <a:gd name="T47" fmla="*/ 68 h 109"/>
                <a:gd name="T48" fmla="*/ 81 w 148"/>
                <a:gd name="T49" fmla="*/ 72 h 109"/>
                <a:gd name="T50" fmla="*/ 81 w 148"/>
                <a:gd name="T51" fmla="*/ 81 h 109"/>
                <a:gd name="T52" fmla="*/ 81 w 148"/>
                <a:gd name="T53" fmla="*/ 83 h 109"/>
                <a:gd name="T54" fmla="*/ 74 w 148"/>
                <a:gd name="T55" fmla="*/ 90 h 109"/>
                <a:gd name="T56" fmla="*/ 70 w 148"/>
                <a:gd name="T57" fmla="*/ 100 h 109"/>
                <a:gd name="T58" fmla="*/ 66 w 148"/>
                <a:gd name="T59" fmla="*/ 100 h 109"/>
                <a:gd name="T60" fmla="*/ 53 w 148"/>
                <a:gd name="T61" fmla="*/ 106 h 109"/>
                <a:gd name="T62" fmla="*/ 42 w 148"/>
                <a:gd name="T63" fmla="*/ 109 h 109"/>
                <a:gd name="T64" fmla="*/ 36 w 148"/>
                <a:gd name="T65" fmla="*/ 109 h 109"/>
                <a:gd name="T66" fmla="*/ 32 w 148"/>
                <a:gd name="T67" fmla="*/ 106 h 109"/>
                <a:gd name="T68" fmla="*/ 27 w 148"/>
                <a:gd name="T69" fmla="*/ 96 h 109"/>
                <a:gd name="T70" fmla="*/ 25 w 148"/>
                <a:gd name="T71" fmla="*/ 92 h 109"/>
                <a:gd name="T72" fmla="*/ 19 w 148"/>
                <a:gd name="T73" fmla="*/ 89 h 109"/>
                <a:gd name="T74" fmla="*/ 0 w 148"/>
                <a:gd name="T75" fmla="*/ 89 h 109"/>
                <a:gd name="T76" fmla="*/ 0 w 148"/>
                <a:gd name="T77" fmla="*/ 89 h 109"/>
                <a:gd name="T78" fmla="*/ 0 w 148"/>
                <a:gd name="T79" fmla="*/ 83 h 109"/>
                <a:gd name="T80" fmla="*/ 11 w 148"/>
                <a:gd name="T81" fmla="*/ 49 h 109"/>
                <a:gd name="T82" fmla="*/ 11 w 148"/>
                <a:gd name="T83" fmla="*/ 49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48" h="109">
                  <a:moveTo>
                    <a:pt x="11" y="49"/>
                  </a:moveTo>
                  <a:lnTo>
                    <a:pt x="11" y="49"/>
                  </a:lnTo>
                  <a:lnTo>
                    <a:pt x="15" y="43"/>
                  </a:lnTo>
                  <a:lnTo>
                    <a:pt x="23" y="34"/>
                  </a:lnTo>
                  <a:lnTo>
                    <a:pt x="25" y="30"/>
                  </a:lnTo>
                  <a:lnTo>
                    <a:pt x="27" y="28"/>
                  </a:lnTo>
                  <a:lnTo>
                    <a:pt x="25" y="26"/>
                  </a:lnTo>
                  <a:lnTo>
                    <a:pt x="25" y="24"/>
                  </a:lnTo>
                  <a:lnTo>
                    <a:pt x="21" y="24"/>
                  </a:lnTo>
                  <a:lnTo>
                    <a:pt x="21" y="24"/>
                  </a:lnTo>
                  <a:lnTo>
                    <a:pt x="17" y="15"/>
                  </a:lnTo>
                  <a:lnTo>
                    <a:pt x="15" y="7"/>
                  </a:lnTo>
                  <a:lnTo>
                    <a:pt x="15" y="7"/>
                  </a:lnTo>
                  <a:lnTo>
                    <a:pt x="21" y="7"/>
                  </a:lnTo>
                  <a:lnTo>
                    <a:pt x="27" y="5"/>
                  </a:lnTo>
                  <a:lnTo>
                    <a:pt x="42" y="2"/>
                  </a:lnTo>
                  <a:lnTo>
                    <a:pt x="49" y="0"/>
                  </a:lnTo>
                  <a:lnTo>
                    <a:pt x="55" y="0"/>
                  </a:lnTo>
                  <a:lnTo>
                    <a:pt x="63" y="0"/>
                  </a:lnTo>
                  <a:lnTo>
                    <a:pt x="66" y="3"/>
                  </a:lnTo>
                  <a:lnTo>
                    <a:pt x="66" y="3"/>
                  </a:lnTo>
                  <a:lnTo>
                    <a:pt x="72" y="7"/>
                  </a:lnTo>
                  <a:lnTo>
                    <a:pt x="78" y="9"/>
                  </a:lnTo>
                  <a:lnTo>
                    <a:pt x="81" y="11"/>
                  </a:lnTo>
                  <a:lnTo>
                    <a:pt x="87" y="11"/>
                  </a:lnTo>
                  <a:lnTo>
                    <a:pt x="98" y="9"/>
                  </a:lnTo>
                  <a:lnTo>
                    <a:pt x="108" y="9"/>
                  </a:lnTo>
                  <a:lnTo>
                    <a:pt x="108" y="9"/>
                  </a:lnTo>
                  <a:lnTo>
                    <a:pt x="114" y="9"/>
                  </a:lnTo>
                  <a:lnTo>
                    <a:pt x="119" y="11"/>
                  </a:lnTo>
                  <a:lnTo>
                    <a:pt x="125" y="13"/>
                  </a:lnTo>
                  <a:lnTo>
                    <a:pt x="129" y="17"/>
                  </a:lnTo>
                  <a:lnTo>
                    <a:pt x="138" y="24"/>
                  </a:lnTo>
                  <a:lnTo>
                    <a:pt x="148" y="34"/>
                  </a:lnTo>
                  <a:lnTo>
                    <a:pt x="148" y="34"/>
                  </a:lnTo>
                  <a:lnTo>
                    <a:pt x="142" y="36"/>
                  </a:lnTo>
                  <a:lnTo>
                    <a:pt x="134" y="37"/>
                  </a:lnTo>
                  <a:lnTo>
                    <a:pt x="114" y="43"/>
                  </a:lnTo>
                  <a:lnTo>
                    <a:pt x="104" y="47"/>
                  </a:lnTo>
                  <a:lnTo>
                    <a:pt x="100" y="51"/>
                  </a:lnTo>
                  <a:lnTo>
                    <a:pt x="97" y="51"/>
                  </a:lnTo>
                  <a:lnTo>
                    <a:pt x="93" y="55"/>
                  </a:lnTo>
                  <a:lnTo>
                    <a:pt x="91" y="58"/>
                  </a:lnTo>
                  <a:lnTo>
                    <a:pt x="89" y="64"/>
                  </a:lnTo>
                  <a:lnTo>
                    <a:pt x="89" y="68"/>
                  </a:lnTo>
                  <a:lnTo>
                    <a:pt x="89" y="68"/>
                  </a:lnTo>
                  <a:lnTo>
                    <a:pt x="85" y="68"/>
                  </a:lnTo>
                  <a:lnTo>
                    <a:pt x="83" y="68"/>
                  </a:lnTo>
                  <a:lnTo>
                    <a:pt x="83" y="72"/>
                  </a:lnTo>
                  <a:lnTo>
                    <a:pt x="81" y="72"/>
                  </a:lnTo>
                  <a:lnTo>
                    <a:pt x="81" y="79"/>
                  </a:lnTo>
                  <a:lnTo>
                    <a:pt x="81" y="81"/>
                  </a:lnTo>
                  <a:lnTo>
                    <a:pt x="81" y="83"/>
                  </a:lnTo>
                  <a:lnTo>
                    <a:pt x="81" y="83"/>
                  </a:lnTo>
                  <a:lnTo>
                    <a:pt x="78" y="89"/>
                  </a:lnTo>
                  <a:lnTo>
                    <a:pt x="74" y="90"/>
                  </a:lnTo>
                  <a:lnTo>
                    <a:pt x="72" y="94"/>
                  </a:lnTo>
                  <a:lnTo>
                    <a:pt x="70" y="100"/>
                  </a:lnTo>
                  <a:lnTo>
                    <a:pt x="70" y="100"/>
                  </a:lnTo>
                  <a:lnTo>
                    <a:pt x="66" y="100"/>
                  </a:lnTo>
                  <a:lnTo>
                    <a:pt x="61" y="102"/>
                  </a:lnTo>
                  <a:lnTo>
                    <a:pt x="53" y="106"/>
                  </a:lnTo>
                  <a:lnTo>
                    <a:pt x="46" y="109"/>
                  </a:lnTo>
                  <a:lnTo>
                    <a:pt x="42" y="109"/>
                  </a:lnTo>
                  <a:lnTo>
                    <a:pt x="36" y="109"/>
                  </a:lnTo>
                  <a:lnTo>
                    <a:pt x="36" y="109"/>
                  </a:lnTo>
                  <a:lnTo>
                    <a:pt x="34" y="109"/>
                  </a:lnTo>
                  <a:lnTo>
                    <a:pt x="32" y="106"/>
                  </a:lnTo>
                  <a:lnTo>
                    <a:pt x="30" y="102"/>
                  </a:lnTo>
                  <a:lnTo>
                    <a:pt x="27" y="96"/>
                  </a:lnTo>
                  <a:lnTo>
                    <a:pt x="25" y="92"/>
                  </a:lnTo>
                  <a:lnTo>
                    <a:pt x="25" y="92"/>
                  </a:lnTo>
                  <a:lnTo>
                    <a:pt x="21" y="89"/>
                  </a:lnTo>
                  <a:lnTo>
                    <a:pt x="19" y="89"/>
                  </a:lnTo>
                  <a:lnTo>
                    <a:pt x="11" y="89"/>
                  </a:lnTo>
                  <a:lnTo>
                    <a:pt x="0" y="89"/>
                  </a:lnTo>
                  <a:lnTo>
                    <a:pt x="0" y="89"/>
                  </a:lnTo>
                  <a:lnTo>
                    <a:pt x="0" y="89"/>
                  </a:lnTo>
                  <a:lnTo>
                    <a:pt x="0" y="87"/>
                  </a:lnTo>
                  <a:lnTo>
                    <a:pt x="0" y="83"/>
                  </a:lnTo>
                  <a:lnTo>
                    <a:pt x="4" y="70"/>
                  </a:lnTo>
                  <a:lnTo>
                    <a:pt x="11" y="49"/>
                  </a:lnTo>
                  <a:lnTo>
                    <a:pt x="11" y="49"/>
                  </a:lnTo>
                  <a:lnTo>
                    <a:pt x="11" y="49"/>
                  </a:lnTo>
                  <a:lnTo>
                    <a:pt x="11" y="49"/>
                  </a:lnTo>
                  <a:close/>
                </a:path>
              </a:pathLst>
            </a:custGeom>
            <a:solidFill>
              <a:schemeClr val="bg1">
                <a:lumMod val="85000"/>
              </a:schemeClr>
            </a:solidFill>
            <a:ln w="635" cap="rnd">
              <a:solidFill>
                <a:schemeClr val="bg1">
                  <a:alpha val="17000"/>
                </a:schemeClr>
              </a:solidFill>
              <a:prstDash val="solid"/>
              <a:round/>
              <a:headEnd/>
              <a:tailEnd/>
            </a:ln>
          </p:spPr>
          <p:txBody>
            <a:bodyPr lIns="81617" tIns="40809" rIns="81617" bIns="40809"/>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28" name="Freeform 427">
              <a:extLst>
                <a:ext uri="{FF2B5EF4-FFF2-40B4-BE49-F238E27FC236}">
                  <a16:creationId xmlns:a16="http://schemas.microsoft.com/office/drawing/2014/main" id="{B333286C-7399-8E4F-964B-F07727DDDB86}"/>
                </a:ext>
              </a:extLst>
            </p:cNvPr>
            <p:cNvSpPr>
              <a:spLocks/>
            </p:cNvSpPr>
            <p:nvPr userDrawn="1"/>
          </p:nvSpPr>
          <p:spPr bwMode="auto">
            <a:xfrm>
              <a:off x="6221831" y="1277047"/>
              <a:ext cx="264473" cy="102377"/>
            </a:xfrm>
            <a:custGeom>
              <a:avLst/>
              <a:gdLst>
                <a:gd name="T0" fmla="*/ 86 w 173"/>
                <a:gd name="T1" fmla="*/ 55 h 79"/>
                <a:gd name="T2" fmla="*/ 67 w 173"/>
                <a:gd name="T3" fmla="*/ 55 h 79"/>
                <a:gd name="T4" fmla="*/ 57 w 173"/>
                <a:gd name="T5" fmla="*/ 47 h 79"/>
                <a:gd name="T6" fmla="*/ 52 w 173"/>
                <a:gd name="T7" fmla="*/ 47 h 79"/>
                <a:gd name="T8" fmla="*/ 50 w 173"/>
                <a:gd name="T9" fmla="*/ 53 h 79"/>
                <a:gd name="T10" fmla="*/ 38 w 173"/>
                <a:gd name="T11" fmla="*/ 57 h 79"/>
                <a:gd name="T12" fmla="*/ 23 w 173"/>
                <a:gd name="T13" fmla="*/ 55 h 79"/>
                <a:gd name="T14" fmla="*/ 6 w 173"/>
                <a:gd name="T15" fmla="*/ 53 h 79"/>
                <a:gd name="T16" fmla="*/ 0 w 173"/>
                <a:gd name="T17" fmla="*/ 51 h 79"/>
                <a:gd name="T18" fmla="*/ 10 w 173"/>
                <a:gd name="T19" fmla="*/ 43 h 79"/>
                <a:gd name="T20" fmla="*/ 27 w 173"/>
                <a:gd name="T21" fmla="*/ 40 h 79"/>
                <a:gd name="T22" fmla="*/ 23 w 173"/>
                <a:gd name="T23" fmla="*/ 34 h 79"/>
                <a:gd name="T24" fmla="*/ 14 w 173"/>
                <a:gd name="T25" fmla="*/ 34 h 79"/>
                <a:gd name="T26" fmla="*/ 19 w 173"/>
                <a:gd name="T27" fmla="*/ 19 h 79"/>
                <a:gd name="T28" fmla="*/ 27 w 173"/>
                <a:gd name="T29" fmla="*/ 11 h 79"/>
                <a:gd name="T30" fmla="*/ 33 w 173"/>
                <a:gd name="T31" fmla="*/ 7 h 79"/>
                <a:gd name="T32" fmla="*/ 38 w 173"/>
                <a:gd name="T33" fmla="*/ 5 h 79"/>
                <a:gd name="T34" fmla="*/ 46 w 173"/>
                <a:gd name="T35" fmla="*/ 9 h 79"/>
                <a:gd name="T36" fmla="*/ 55 w 173"/>
                <a:gd name="T37" fmla="*/ 15 h 79"/>
                <a:gd name="T38" fmla="*/ 70 w 173"/>
                <a:gd name="T39" fmla="*/ 19 h 79"/>
                <a:gd name="T40" fmla="*/ 86 w 173"/>
                <a:gd name="T41" fmla="*/ 30 h 79"/>
                <a:gd name="T42" fmla="*/ 106 w 173"/>
                <a:gd name="T43" fmla="*/ 40 h 79"/>
                <a:gd name="T44" fmla="*/ 120 w 173"/>
                <a:gd name="T45" fmla="*/ 40 h 79"/>
                <a:gd name="T46" fmla="*/ 118 w 173"/>
                <a:gd name="T47" fmla="*/ 32 h 79"/>
                <a:gd name="T48" fmla="*/ 118 w 173"/>
                <a:gd name="T49" fmla="*/ 26 h 79"/>
                <a:gd name="T50" fmla="*/ 114 w 173"/>
                <a:gd name="T51" fmla="*/ 21 h 79"/>
                <a:gd name="T52" fmla="*/ 106 w 173"/>
                <a:gd name="T53" fmla="*/ 13 h 79"/>
                <a:gd name="T54" fmla="*/ 106 w 173"/>
                <a:gd name="T55" fmla="*/ 7 h 79"/>
                <a:gd name="T56" fmla="*/ 125 w 173"/>
                <a:gd name="T57" fmla="*/ 0 h 79"/>
                <a:gd name="T58" fmla="*/ 131 w 173"/>
                <a:gd name="T59" fmla="*/ 13 h 79"/>
                <a:gd name="T60" fmla="*/ 140 w 173"/>
                <a:gd name="T61" fmla="*/ 21 h 79"/>
                <a:gd name="T62" fmla="*/ 142 w 173"/>
                <a:gd name="T63" fmla="*/ 26 h 79"/>
                <a:gd name="T64" fmla="*/ 148 w 173"/>
                <a:gd name="T65" fmla="*/ 30 h 79"/>
                <a:gd name="T66" fmla="*/ 154 w 173"/>
                <a:gd name="T67" fmla="*/ 22 h 79"/>
                <a:gd name="T68" fmla="*/ 163 w 173"/>
                <a:gd name="T69" fmla="*/ 21 h 79"/>
                <a:gd name="T70" fmla="*/ 169 w 173"/>
                <a:gd name="T71" fmla="*/ 22 h 79"/>
                <a:gd name="T72" fmla="*/ 171 w 173"/>
                <a:gd name="T73" fmla="*/ 38 h 79"/>
                <a:gd name="T74" fmla="*/ 165 w 173"/>
                <a:gd name="T75" fmla="*/ 47 h 79"/>
                <a:gd name="T76" fmla="*/ 139 w 173"/>
                <a:gd name="T77" fmla="*/ 57 h 79"/>
                <a:gd name="T78" fmla="*/ 110 w 173"/>
                <a:gd name="T79" fmla="*/ 68 h 79"/>
                <a:gd name="T80" fmla="*/ 97 w 173"/>
                <a:gd name="T81" fmla="*/ 72 h 79"/>
                <a:gd name="T82" fmla="*/ 65 w 173"/>
                <a:gd name="T83" fmla="*/ 79 h 79"/>
                <a:gd name="T84" fmla="*/ 50 w 173"/>
                <a:gd name="T85" fmla="*/ 77 h 79"/>
                <a:gd name="T86" fmla="*/ 50 w 173"/>
                <a:gd name="T87" fmla="*/ 72 h 79"/>
                <a:gd name="T88" fmla="*/ 53 w 173"/>
                <a:gd name="T89" fmla="*/ 64 h 79"/>
                <a:gd name="T90" fmla="*/ 72 w 173"/>
                <a:gd name="T91" fmla="*/ 57 h 79"/>
                <a:gd name="T92" fmla="*/ 87 w 173"/>
                <a:gd name="T93" fmla="*/ 57 h 79"/>
                <a:gd name="T94" fmla="*/ 87 w 173"/>
                <a:gd name="T95" fmla="*/ 57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73" h="79">
                  <a:moveTo>
                    <a:pt x="87" y="57"/>
                  </a:moveTo>
                  <a:lnTo>
                    <a:pt x="87" y="57"/>
                  </a:lnTo>
                  <a:lnTo>
                    <a:pt x="86" y="55"/>
                  </a:lnTo>
                  <a:lnTo>
                    <a:pt x="80" y="55"/>
                  </a:lnTo>
                  <a:lnTo>
                    <a:pt x="70" y="55"/>
                  </a:lnTo>
                  <a:lnTo>
                    <a:pt x="67" y="55"/>
                  </a:lnTo>
                  <a:lnTo>
                    <a:pt x="61" y="53"/>
                  </a:lnTo>
                  <a:lnTo>
                    <a:pt x="59" y="51"/>
                  </a:lnTo>
                  <a:lnTo>
                    <a:pt x="57" y="47"/>
                  </a:lnTo>
                  <a:lnTo>
                    <a:pt x="57" y="47"/>
                  </a:lnTo>
                  <a:lnTo>
                    <a:pt x="55" y="47"/>
                  </a:lnTo>
                  <a:lnTo>
                    <a:pt x="52" y="47"/>
                  </a:lnTo>
                  <a:lnTo>
                    <a:pt x="52" y="47"/>
                  </a:lnTo>
                  <a:lnTo>
                    <a:pt x="50" y="51"/>
                  </a:lnTo>
                  <a:lnTo>
                    <a:pt x="50" y="53"/>
                  </a:lnTo>
                  <a:lnTo>
                    <a:pt x="46" y="57"/>
                  </a:lnTo>
                  <a:lnTo>
                    <a:pt x="44" y="57"/>
                  </a:lnTo>
                  <a:lnTo>
                    <a:pt x="38" y="57"/>
                  </a:lnTo>
                  <a:lnTo>
                    <a:pt x="33" y="57"/>
                  </a:lnTo>
                  <a:lnTo>
                    <a:pt x="33" y="57"/>
                  </a:lnTo>
                  <a:lnTo>
                    <a:pt x="23" y="55"/>
                  </a:lnTo>
                  <a:lnTo>
                    <a:pt x="16" y="55"/>
                  </a:lnTo>
                  <a:lnTo>
                    <a:pt x="10" y="55"/>
                  </a:lnTo>
                  <a:lnTo>
                    <a:pt x="6" y="53"/>
                  </a:lnTo>
                  <a:lnTo>
                    <a:pt x="2" y="51"/>
                  </a:lnTo>
                  <a:lnTo>
                    <a:pt x="0" y="51"/>
                  </a:lnTo>
                  <a:lnTo>
                    <a:pt x="0" y="51"/>
                  </a:lnTo>
                  <a:lnTo>
                    <a:pt x="4" y="47"/>
                  </a:lnTo>
                  <a:lnTo>
                    <a:pt x="6" y="43"/>
                  </a:lnTo>
                  <a:lnTo>
                    <a:pt x="10" y="43"/>
                  </a:lnTo>
                  <a:lnTo>
                    <a:pt x="16" y="43"/>
                  </a:lnTo>
                  <a:lnTo>
                    <a:pt x="23" y="40"/>
                  </a:lnTo>
                  <a:lnTo>
                    <a:pt x="27" y="40"/>
                  </a:lnTo>
                  <a:lnTo>
                    <a:pt x="31" y="38"/>
                  </a:lnTo>
                  <a:lnTo>
                    <a:pt x="31" y="38"/>
                  </a:lnTo>
                  <a:lnTo>
                    <a:pt x="23" y="34"/>
                  </a:lnTo>
                  <a:lnTo>
                    <a:pt x="18" y="34"/>
                  </a:lnTo>
                  <a:lnTo>
                    <a:pt x="14" y="34"/>
                  </a:lnTo>
                  <a:lnTo>
                    <a:pt x="14" y="34"/>
                  </a:lnTo>
                  <a:lnTo>
                    <a:pt x="16" y="28"/>
                  </a:lnTo>
                  <a:lnTo>
                    <a:pt x="18" y="24"/>
                  </a:lnTo>
                  <a:lnTo>
                    <a:pt x="19" y="19"/>
                  </a:lnTo>
                  <a:lnTo>
                    <a:pt x="21" y="15"/>
                  </a:lnTo>
                  <a:lnTo>
                    <a:pt x="21" y="15"/>
                  </a:lnTo>
                  <a:lnTo>
                    <a:pt x="27" y="11"/>
                  </a:lnTo>
                  <a:lnTo>
                    <a:pt x="29" y="7"/>
                  </a:lnTo>
                  <a:lnTo>
                    <a:pt x="29" y="7"/>
                  </a:lnTo>
                  <a:lnTo>
                    <a:pt x="33" y="7"/>
                  </a:lnTo>
                  <a:lnTo>
                    <a:pt x="38" y="7"/>
                  </a:lnTo>
                  <a:lnTo>
                    <a:pt x="38" y="7"/>
                  </a:lnTo>
                  <a:lnTo>
                    <a:pt x="38" y="5"/>
                  </a:lnTo>
                  <a:lnTo>
                    <a:pt x="42" y="5"/>
                  </a:lnTo>
                  <a:lnTo>
                    <a:pt x="44" y="5"/>
                  </a:lnTo>
                  <a:lnTo>
                    <a:pt x="46" y="9"/>
                  </a:lnTo>
                  <a:lnTo>
                    <a:pt x="50" y="13"/>
                  </a:lnTo>
                  <a:lnTo>
                    <a:pt x="55" y="15"/>
                  </a:lnTo>
                  <a:lnTo>
                    <a:pt x="55" y="15"/>
                  </a:lnTo>
                  <a:lnTo>
                    <a:pt x="59" y="17"/>
                  </a:lnTo>
                  <a:lnTo>
                    <a:pt x="65" y="19"/>
                  </a:lnTo>
                  <a:lnTo>
                    <a:pt x="70" y="19"/>
                  </a:lnTo>
                  <a:lnTo>
                    <a:pt x="76" y="22"/>
                  </a:lnTo>
                  <a:lnTo>
                    <a:pt x="76" y="22"/>
                  </a:lnTo>
                  <a:lnTo>
                    <a:pt x="86" y="30"/>
                  </a:lnTo>
                  <a:lnTo>
                    <a:pt x="95" y="36"/>
                  </a:lnTo>
                  <a:lnTo>
                    <a:pt x="101" y="40"/>
                  </a:lnTo>
                  <a:lnTo>
                    <a:pt x="106" y="40"/>
                  </a:lnTo>
                  <a:lnTo>
                    <a:pt x="112" y="40"/>
                  </a:lnTo>
                  <a:lnTo>
                    <a:pt x="120" y="40"/>
                  </a:lnTo>
                  <a:lnTo>
                    <a:pt x="120" y="40"/>
                  </a:lnTo>
                  <a:lnTo>
                    <a:pt x="122" y="36"/>
                  </a:lnTo>
                  <a:lnTo>
                    <a:pt x="122" y="36"/>
                  </a:lnTo>
                  <a:lnTo>
                    <a:pt x="118" y="32"/>
                  </a:lnTo>
                  <a:lnTo>
                    <a:pt x="112" y="28"/>
                  </a:lnTo>
                  <a:lnTo>
                    <a:pt x="112" y="28"/>
                  </a:lnTo>
                  <a:lnTo>
                    <a:pt x="118" y="26"/>
                  </a:lnTo>
                  <a:lnTo>
                    <a:pt x="118" y="26"/>
                  </a:lnTo>
                  <a:lnTo>
                    <a:pt x="116" y="22"/>
                  </a:lnTo>
                  <a:lnTo>
                    <a:pt x="114" y="21"/>
                  </a:lnTo>
                  <a:lnTo>
                    <a:pt x="110" y="19"/>
                  </a:lnTo>
                  <a:lnTo>
                    <a:pt x="108" y="17"/>
                  </a:lnTo>
                  <a:lnTo>
                    <a:pt x="106" y="13"/>
                  </a:lnTo>
                  <a:lnTo>
                    <a:pt x="106" y="11"/>
                  </a:lnTo>
                  <a:lnTo>
                    <a:pt x="106" y="7"/>
                  </a:lnTo>
                  <a:lnTo>
                    <a:pt x="106" y="7"/>
                  </a:lnTo>
                  <a:lnTo>
                    <a:pt x="110" y="5"/>
                  </a:lnTo>
                  <a:lnTo>
                    <a:pt x="116" y="2"/>
                  </a:lnTo>
                  <a:lnTo>
                    <a:pt x="125" y="0"/>
                  </a:lnTo>
                  <a:lnTo>
                    <a:pt x="125" y="0"/>
                  </a:lnTo>
                  <a:lnTo>
                    <a:pt x="127" y="5"/>
                  </a:lnTo>
                  <a:lnTo>
                    <a:pt x="131" y="13"/>
                  </a:lnTo>
                  <a:lnTo>
                    <a:pt x="135" y="19"/>
                  </a:lnTo>
                  <a:lnTo>
                    <a:pt x="139" y="19"/>
                  </a:lnTo>
                  <a:lnTo>
                    <a:pt x="140" y="21"/>
                  </a:lnTo>
                  <a:lnTo>
                    <a:pt x="140" y="21"/>
                  </a:lnTo>
                  <a:lnTo>
                    <a:pt x="140" y="22"/>
                  </a:lnTo>
                  <a:lnTo>
                    <a:pt x="142" y="26"/>
                  </a:lnTo>
                  <a:lnTo>
                    <a:pt x="146" y="26"/>
                  </a:lnTo>
                  <a:lnTo>
                    <a:pt x="146" y="28"/>
                  </a:lnTo>
                  <a:lnTo>
                    <a:pt x="148" y="30"/>
                  </a:lnTo>
                  <a:lnTo>
                    <a:pt x="150" y="28"/>
                  </a:lnTo>
                  <a:lnTo>
                    <a:pt x="152" y="26"/>
                  </a:lnTo>
                  <a:lnTo>
                    <a:pt x="154" y="22"/>
                  </a:lnTo>
                  <a:lnTo>
                    <a:pt x="154" y="22"/>
                  </a:lnTo>
                  <a:lnTo>
                    <a:pt x="161" y="22"/>
                  </a:lnTo>
                  <a:lnTo>
                    <a:pt x="163" y="21"/>
                  </a:lnTo>
                  <a:lnTo>
                    <a:pt x="165" y="22"/>
                  </a:lnTo>
                  <a:lnTo>
                    <a:pt x="169" y="22"/>
                  </a:lnTo>
                  <a:lnTo>
                    <a:pt x="169" y="22"/>
                  </a:lnTo>
                  <a:lnTo>
                    <a:pt x="171" y="26"/>
                  </a:lnTo>
                  <a:lnTo>
                    <a:pt x="173" y="32"/>
                  </a:lnTo>
                  <a:lnTo>
                    <a:pt x="171" y="38"/>
                  </a:lnTo>
                  <a:lnTo>
                    <a:pt x="169" y="43"/>
                  </a:lnTo>
                  <a:lnTo>
                    <a:pt x="165" y="47"/>
                  </a:lnTo>
                  <a:lnTo>
                    <a:pt x="165" y="47"/>
                  </a:lnTo>
                  <a:lnTo>
                    <a:pt x="159" y="51"/>
                  </a:lnTo>
                  <a:lnTo>
                    <a:pt x="152" y="53"/>
                  </a:lnTo>
                  <a:lnTo>
                    <a:pt x="139" y="57"/>
                  </a:lnTo>
                  <a:lnTo>
                    <a:pt x="123" y="60"/>
                  </a:lnTo>
                  <a:lnTo>
                    <a:pt x="118" y="64"/>
                  </a:lnTo>
                  <a:lnTo>
                    <a:pt x="110" y="68"/>
                  </a:lnTo>
                  <a:lnTo>
                    <a:pt x="110" y="68"/>
                  </a:lnTo>
                  <a:lnTo>
                    <a:pt x="106" y="68"/>
                  </a:lnTo>
                  <a:lnTo>
                    <a:pt x="97" y="72"/>
                  </a:lnTo>
                  <a:lnTo>
                    <a:pt x="87" y="75"/>
                  </a:lnTo>
                  <a:lnTo>
                    <a:pt x="76" y="77"/>
                  </a:lnTo>
                  <a:lnTo>
                    <a:pt x="65" y="79"/>
                  </a:lnTo>
                  <a:lnTo>
                    <a:pt x="57" y="79"/>
                  </a:lnTo>
                  <a:lnTo>
                    <a:pt x="53" y="77"/>
                  </a:lnTo>
                  <a:lnTo>
                    <a:pt x="50" y="77"/>
                  </a:lnTo>
                  <a:lnTo>
                    <a:pt x="50" y="74"/>
                  </a:lnTo>
                  <a:lnTo>
                    <a:pt x="50" y="72"/>
                  </a:lnTo>
                  <a:lnTo>
                    <a:pt x="50" y="72"/>
                  </a:lnTo>
                  <a:lnTo>
                    <a:pt x="50" y="68"/>
                  </a:lnTo>
                  <a:lnTo>
                    <a:pt x="50" y="68"/>
                  </a:lnTo>
                  <a:lnTo>
                    <a:pt x="53" y="64"/>
                  </a:lnTo>
                  <a:lnTo>
                    <a:pt x="59" y="60"/>
                  </a:lnTo>
                  <a:lnTo>
                    <a:pt x="67" y="57"/>
                  </a:lnTo>
                  <a:lnTo>
                    <a:pt x="72" y="57"/>
                  </a:lnTo>
                  <a:lnTo>
                    <a:pt x="78" y="55"/>
                  </a:lnTo>
                  <a:lnTo>
                    <a:pt x="84" y="55"/>
                  </a:lnTo>
                  <a:lnTo>
                    <a:pt x="87" y="57"/>
                  </a:lnTo>
                  <a:lnTo>
                    <a:pt x="87" y="57"/>
                  </a:lnTo>
                  <a:lnTo>
                    <a:pt x="87" y="57"/>
                  </a:lnTo>
                  <a:lnTo>
                    <a:pt x="87" y="57"/>
                  </a:lnTo>
                  <a:close/>
                </a:path>
              </a:pathLst>
            </a:custGeom>
            <a:solidFill>
              <a:schemeClr val="bg1">
                <a:lumMod val="85000"/>
              </a:schemeClr>
            </a:solidFill>
            <a:ln w="635" cap="rnd">
              <a:solidFill>
                <a:schemeClr val="bg1">
                  <a:alpha val="17000"/>
                </a:schemeClr>
              </a:solidFill>
            </a:ln>
          </p:spPr>
          <p:txBody>
            <a:bodyPr lIns="81617" tIns="40809" rIns="81617" bIns="40809"/>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29" name="Freeform 428">
              <a:extLst>
                <a:ext uri="{FF2B5EF4-FFF2-40B4-BE49-F238E27FC236}">
                  <a16:creationId xmlns:a16="http://schemas.microsoft.com/office/drawing/2014/main" id="{C2A16B91-ADF3-5748-858A-3FB6DF9ABC2A}"/>
                </a:ext>
              </a:extLst>
            </p:cNvPr>
            <p:cNvSpPr>
              <a:spLocks/>
            </p:cNvSpPr>
            <p:nvPr userDrawn="1"/>
          </p:nvSpPr>
          <p:spPr bwMode="auto">
            <a:xfrm>
              <a:off x="6221831" y="1277047"/>
              <a:ext cx="264473" cy="102377"/>
            </a:xfrm>
            <a:custGeom>
              <a:avLst/>
              <a:gdLst>
                <a:gd name="T0" fmla="*/ 86 w 173"/>
                <a:gd name="T1" fmla="*/ 55 h 79"/>
                <a:gd name="T2" fmla="*/ 67 w 173"/>
                <a:gd name="T3" fmla="*/ 55 h 79"/>
                <a:gd name="T4" fmla="*/ 57 w 173"/>
                <a:gd name="T5" fmla="*/ 47 h 79"/>
                <a:gd name="T6" fmla="*/ 52 w 173"/>
                <a:gd name="T7" fmla="*/ 47 h 79"/>
                <a:gd name="T8" fmla="*/ 50 w 173"/>
                <a:gd name="T9" fmla="*/ 53 h 79"/>
                <a:gd name="T10" fmla="*/ 38 w 173"/>
                <a:gd name="T11" fmla="*/ 57 h 79"/>
                <a:gd name="T12" fmla="*/ 23 w 173"/>
                <a:gd name="T13" fmla="*/ 55 h 79"/>
                <a:gd name="T14" fmla="*/ 6 w 173"/>
                <a:gd name="T15" fmla="*/ 53 h 79"/>
                <a:gd name="T16" fmla="*/ 0 w 173"/>
                <a:gd name="T17" fmla="*/ 51 h 79"/>
                <a:gd name="T18" fmla="*/ 10 w 173"/>
                <a:gd name="T19" fmla="*/ 43 h 79"/>
                <a:gd name="T20" fmla="*/ 27 w 173"/>
                <a:gd name="T21" fmla="*/ 40 h 79"/>
                <a:gd name="T22" fmla="*/ 23 w 173"/>
                <a:gd name="T23" fmla="*/ 34 h 79"/>
                <a:gd name="T24" fmla="*/ 14 w 173"/>
                <a:gd name="T25" fmla="*/ 34 h 79"/>
                <a:gd name="T26" fmla="*/ 19 w 173"/>
                <a:gd name="T27" fmla="*/ 19 h 79"/>
                <a:gd name="T28" fmla="*/ 27 w 173"/>
                <a:gd name="T29" fmla="*/ 11 h 79"/>
                <a:gd name="T30" fmla="*/ 33 w 173"/>
                <a:gd name="T31" fmla="*/ 7 h 79"/>
                <a:gd name="T32" fmla="*/ 38 w 173"/>
                <a:gd name="T33" fmla="*/ 5 h 79"/>
                <a:gd name="T34" fmla="*/ 46 w 173"/>
                <a:gd name="T35" fmla="*/ 9 h 79"/>
                <a:gd name="T36" fmla="*/ 55 w 173"/>
                <a:gd name="T37" fmla="*/ 15 h 79"/>
                <a:gd name="T38" fmla="*/ 70 w 173"/>
                <a:gd name="T39" fmla="*/ 19 h 79"/>
                <a:gd name="T40" fmla="*/ 86 w 173"/>
                <a:gd name="T41" fmla="*/ 30 h 79"/>
                <a:gd name="T42" fmla="*/ 106 w 173"/>
                <a:gd name="T43" fmla="*/ 40 h 79"/>
                <a:gd name="T44" fmla="*/ 120 w 173"/>
                <a:gd name="T45" fmla="*/ 40 h 79"/>
                <a:gd name="T46" fmla="*/ 118 w 173"/>
                <a:gd name="T47" fmla="*/ 32 h 79"/>
                <a:gd name="T48" fmla="*/ 118 w 173"/>
                <a:gd name="T49" fmla="*/ 26 h 79"/>
                <a:gd name="T50" fmla="*/ 114 w 173"/>
                <a:gd name="T51" fmla="*/ 21 h 79"/>
                <a:gd name="T52" fmla="*/ 106 w 173"/>
                <a:gd name="T53" fmla="*/ 13 h 79"/>
                <a:gd name="T54" fmla="*/ 106 w 173"/>
                <a:gd name="T55" fmla="*/ 7 h 79"/>
                <a:gd name="T56" fmla="*/ 125 w 173"/>
                <a:gd name="T57" fmla="*/ 0 h 79"/>
                <a:gd name="T58" fmla="*/ 131 w 173"/>
                <a:gd name="T59" fmla="*/ 13 h 79"/>
                <a:gd name="T60" fmla="*/ 140 w 173"/>
                <a:gd name="T61" fmla="*/ 21 h 79"/>
                <a:gd name="T62" fmla="*/ 142 w 173"/>
                <a:gd name="T63" fmla="*/ 26 h 79"/>
                <a:gd name="T64" fmla="*/ 148 w 173"/>
                <a:gd name="T65" fmla="*/ 30 h 79"/>
                <a:gd name="T66" fmla="*/ 154 w 173"/>
                <a:gd name="T67" fmla="*/ 22 h 79"/>
                <a:gd name="T68" fmla="*/ 163 w 173"/>
                <a:gd name="T69" fmla="*/ 21 h 79"/>
                <a:gd name="T70" fmla="*/ 169 w 173"/>
                <a:gd name="T71" fmla="*/ 22 h 79"/>
                <a:gd name="T72" fmla="*/ 171 w 173"/>
                <a:gd name="T73" fmla="*/ 38 h 79"/>
                <a:gd name="T74" fmla="*/ 165 w 173"/>
                <a:gd name="T75" fmla="*/ 47 h 79"/>
                <a:gd name="T76" fmla="*/ 139 w 173"/>
                <a:gd name="T77" fmla="*/ 57 h 79"/>
                <a:gd name="T78" fmla="*/ 110 w 173"/>
                <a:gd name="T79" fmla="*/ 68 h 79"/>
                <a:gd name="T80" fmla="*/ 97 w 173"/>
                <a:gd name="T81" fmla="*/ 72 h 79"/>
                <a:gd name="T82" fmla="*/ 65 w 173"/>
                <a:gd name="T83" fmla="*/ 79 h 79"/>
                <a:gd name="T84" fmla="*/ 50 w 173"/>
                <a:gd name="T85" fmla="*/ 77 h 79"/>
                <a:gd name="T86" fmla="*/ 50 w 173"/>
                <a:gd name="T87" fmla="*/ 72 h 79"/>
                <a:gd name="T88" fmla="*/ 53 w 173"/>
                <a:gd name="T89" fmla="*/ 64 h 79"/>
                <a:gd name="T90" fmla="*/ 72 w 173"/>
                <a:gd name="T91" fmla="*/ 57 h 79"/>
                <a:gd name="T92" fmla="*/ 87 w 173"/>
                <a:gd name="T93" fmla="*/ 57 h 79"/>
                <a:gd name="T94" fmla="*/ 87 w 173"/>
                <a:gd name="T95" fmla="*/ 57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73" h="79">
                  <a:moveTo>
                    <a:pt x="87" y="57"/>
                  </a:moveTo>
                  <a:lnTo>
                    <a:pt x="87" y="57"/>
                  </a:lnTo>
                  <a:lnTo>
                    <a:pt x="86" y="55"/>
                  </a:lnTo>
                  <a:lnTo>
                    <a:pt x="80" y="55"/>
                  </a:lnTo>
                  <a:lnTo>
                    <a:pt x="70" y="55"/>
                  </a:lnTo>
                  <a:lnTo>
                    <a:pt x="67" y="55"/>
                  </a:lnTo>
                  <a:lnTo>
                    <a:pt x="61" y="53"/>
                  </a:lnTo>
                  <a:lnTo>
                    <a:pt x="59" y="51"/>
                  </a:lnTo>
                  <a:lnTo>
                    <a:pt x="57" y="47"/>
                  </a:lnTo>
                  <a:lnTo>
                    <a:pt x="57" y="47"/>
                  </a:lnTo>
                  <a:lnTo>
                    <a:pt x="55" y="47"/>
                  </a:lnTo>
                  <a:lnTo>
                    <a:pt x="52" y="47"/>
                  </a:lnTo>
                  <a:lnTo>
                    <a:pt x="52" y="47"/>
                  </a:lnTo>
                  <a:lnTo>
                    <a:pt x="50" y="51"/>
                  </a:lnTo>
                  <a:lnTo>
                    <a:pt x="50" y="53"/>
                  </a:lnTo>
                  <a:lnTo>
                    <a:pt x="46" y="57"/>
                  </a:lnTo>
                  <a:lnTo>
                    <a:pt x="44" y="57"/>
                  </a:lnTo>
                  <a:lnTo>
                    <a:pt x="38" y="57"/>
                  </a:lnTo>
                  <a:lnTo>
                    <a:pt x="33" y="57"/>
                  </a:lnTo>
                  <a:lnTo>
                    <a:pt x="33" y="57"/>
                  </a:lnTo>
                  <a:lnTo>
                    <a:pt x="23" y="55"/>
                  </a:lnTo>
                  <a:lnTo>
                    <a:pt x="16" y="55"/>
                  </a:lnTo>
                  <a:lnTo>
                    <a:pt x="10" y="55"/>
                  </a:lnTo>
                  <a:lnTo>
                    <a:pt x="6" y="53"/>
                  </a:lnTo>
                  <a:lnTo>
                    <a:pt x="2" y="51"/>
                  </a:lnTo>
                  <a:lnTo>
                    <a:pt x="0" y="51"/>
                  </a:lnTo>
                  <a:lnTo>
                    <a:pt x="0" y="51"/>
                  </a:lnTo>
                  <a:lnTo>
                    <a:pt x="4" y="47"/>
                  </a:lnTo>
                  <a:lnTo>
                    <a:pt x="6" y="43"/>
                  </a:lnTo>
                  <a:lnTo>
                    <a:pt x="10" y="43"/>
                  </a:lnTo>
                  <a:lnTo>
                    <a:pt x="16" y="43"/>
                  </a:lnTo>
                  <a:lnTo>
                    <a:pt x="23" y="40"/>
                  </a:lnTo>
                  <a:lnTo>
                    <a:pt x="27" y="40"/>
                  </a:lnTo>
                  <a:lnTo>
                    <a:pt x="31" y="38"/>
                  </a:lnTo>
                  <a:lnTo>
                    <a:pt x="31" y="38"/>
                  </a:lnTo>
                  <a:lnTo>
                    <a:pt x="23" y="34"/>
                  </a:lnTo>
                  <a:lnTo>
                    <a:pt x="18" y="34"/>
                  </a:lnTo>
                  <a:lnTo>
                    <a:pt x="14" y="34"/>
                  </a:lnTo>
                  <a:lnTo>
                    <a:pt x="14" y="34"/>
                  </a:lnTo>
                  <a:lnTo>
                    <a:pt x="16" y="28"/>
                  </a:lnTo>
                  <a:lnTo>
                    <a:pt x="18" y="24"/>
                  </a:lnTo>
                  <a:lnTo>
                    <a:pt x="19" y="19"/>
                  </a:lnTo>
                  <a:lnTo>
                    <a:pt x="21" y="15"/>
                  </a:lnTo>
                  <a:lnTo>
                    <a:pt x="21" y="15"/>
                  </a:lnTo>
                  <a:lnTo>
                    <a:pt x="27" y="11"/>
                  </a:lnTo>
                  <a:lnTo>
                    <a:pt x="29" y="7"/>
                  </a:lnTo>
                  <a:lnTo>
                    <a:pt x="29" y="7"/>
                  </a:lnTo>
                  <a:lnTo>
                    <a:pt x="33" y="7"/>
                  </a:lnTo>
                  <a:lnTo>
                    <a:pt x="38" y="7"/>
                  </a:lnTo>
                  <a:lnTo>
                    <a:pt x="38" y="7"/>
                  </a:lnTo>
                  <a:lnTo>
                    <a:pt x="38" y="5"/>
                  </a:lnTo>
                  <a:lnTo>
                    <a:pt x="42" y="5"/>
                  </a:lnTo>
                  <a:lnTo>
                    <a:pt x="44" y="5"/>
                  </a:lnTo>
                  <a:lnTo>
                    <a:pt x="46" y="9"/>
                  </a:lnTo>
                  <a:lnTo>
                    <a:pt x="50" y="13"/>
                  </a:lnTo>
                  <a:lnTo>
                    <a:pt x="55" y="15"/>
                  </a:lnTo>
                  <a:lnTo>
                    <a:pt x="55" y="15"/>
                  </a:lnTo>
                  <a:lnTo>
                    <a:pt x="59" y="17"/>
                  </a:lnTo>
                  <a:lnTo>
                    <a:pt x="65" y="19"/>
                  </a:lnTo>
                  <a:lnTo>
                    <a:pt x="70" y="19"/>
                  </a:lnTo>
                  <a:lnTo>
                    <a:pt x="76" y="22"/>
                  </a:lnTo>
                  <a:lnTo>
                    <a:pt x="76" y="22"/>
                  </a:lnTo>
                  <a:lnTo>
                    <a:pt x="86" y="30"/>
                  </a:lnTo>
                  <a:lnTo>
                    <a:pt x="95" y="36"/>
                  </a:lnTo>
                  <a:lnTo>
                    <a:pt x="101" y="40"/>
                  </a:lnTo>
                  <a:lnTo>
                    <a:pt x="106" y="40"/>
                  </a:lnTo>
                  <a:lnTo>
                    <a:pt x="112" y="40"/>
                  </a:lnTo>
                  <a:lnTo>
                    <a:pt x="120" y="40"/>
                  </a:lnTo>
                  <a:lnTo>
                    <a:pt x="120" y="40"/>
                  </a:lnTo>
                  <a:lnTo>
                    <a:pt x="122" y="36"/>
                  </a:lnTo>
                  <a:lnTo>
                    <a:pt x="122" y="36"/>
                  </a:lnTo>
                  <a:lnTo>
                    <a:pt x="118" y="32"/>
                  </a:lnTo>
                  <a:lnTo>
                    <a:pt x="112" y="28"/>
                  </a:lnTo>
                  <a:lnTo>
                    <a:pt x="112" y="28"/>
                  </a:lnTo>
                  <a:lnTo>
                    <a:pt x="118" y="26"/>
                  </a:lnTo>
                  <a:lnTo>
                    <a:pt x="118" y="26"/>
                  </a:lnTo>
                  <a:lnTo>
                    <a:pt x="116" y="22"/>
                  </a:lnTo>
                  <a:lnTo>
                    <a:pt x="114" y="21"/>
                  </a:lnTo>
                  <a:lnTo>
                    <a:pt x="110" y="19"/>
                  </a:lnTo>
                  <a:lnTo>
                    <a:pt x="108" y="17"/>
                  </a:lnTo>
                  <a:lnTo>
                    <a:pt x="106" y="13"/>
                  </a:lnTo>
                  <a:lnTo>
                    <a:pt x="106" y="11"/>
                  </a:lnTo>
                  <a:lnTo>
                    <a:pt x="106" y="7"/>
                  </a:lnTo>
                  <a:lnTo>
                    <a:pt x="106" y="7"/>
                  </a:lnTo>
                  <a:lnTo>
                    <a:pt x="110" y="5"/>
                  </a:lnTo>
                  <a:lnTo>
                    <a:pt x="116" y="2"/>
                  </a:lnTo>
                  <a:lnTo>
                    <a:pt x="125" y="0"/>
                  </a:lnTo>
                  <a:lnTo>
                    <a:pt x="125" y="0"/>
                  </a:lnTo>
                  <a:lnTo>
                    <a:pt x="127" y="5"/>
                  </a:lnTo>
                  <a:lnTo>
                    <a:pt x="131" y="13"/>
                  </a:lnTo>
                  <a:lnTo>
                    <a:pt x="135" y="19"/>
                  </a:lnTo>
                  <a:lnTo>
                    <a:pt x="139" y="19"/>
                  </a:lnTo>
                  <a:lnTo>
                    <a:pt x="140" y="21"/>
                  </a:lnTo>
                  <a:lnTo>
                    <a:pt x="140" y="21"/>
                  </a:lnTo>
                  <a:lnTo>
                    <a:pt x="140" y="22"/>
                  </a:lnTo>
                  <a:lnTo>
                    <a:pt x="142" y="26"/>
                  </a:lnTo>
                  <a:lnTo>
                    <a:pt x="146" y="26"/>
                  </a:lnTo>
                  <a:lnTo>
                    <a:pt x="146" y="28"/>
                  </a:lnTo>
                  <a:lnTo>
                    <a:pt x="148" y="30"/>
                  </a:lnTo>
                  <a:lnTo>
                    <a:pt x="150" y="28"/>
                  </a:lnTo>
                  <a:lnTo>
                    <a:pt x="152" y="26"/>
                  </a:lnTo>
                  <a:lnTo>
                    <a:pt x="154" y="22"/>
                  </a:lnTo>
                  <a:lnTo>
                    <a:pt x="154" y="22"/>
                  </a:lnTo>
                  <a:lnTo>
                    <a:pt x="161" y="22"/>
                  </a:lnTo>
                  <a:lnTo>
                    <a:pt x="163" y="21"/>
                  </a:lnTo>
                  <a:lnTo>
                    <a:pt x="165" y="22"/>
                  </a:lnTo>
                  <a:lnTo>
                    <a:pt x="169" y="22"/>
                  </a:lnTo>
                  <a:lnTo>
                    <a:pt x="169" y="22"/>
                  </a:lnTo>
                  <a:lnTo>
                    <a:pt x="171" y="26"/>
                  </a:lnTo>
                  <a:lnTo>
                    <a:pt x="173" y="32"/>
                  </a:lnTo>
                  <a:lnTo>
                    <a:pt x="171" y="38"/>
                  </a:lnTo>
                  <a:lnTo>
                    <a:pt x="169" y="43"/>
                  </a:lnTo>
                  <a:lnTo>
                    <a:pt x="165" y="47"/>
                  </a:lnTo>
                  <a:lnTo>
                    <a:pt x="165" y="47"/>
                  </a:lnTo>
                  <a:lnTo>
                    <a:pt x="159" y="51"/>
                  </a:lnTo>
                  <a:lnTo>
                    <a:pt x="152" y="53"/>
                  </a:lnTo>
                  <a:lnTo>
                    <a:pt x="139" y="57"/>
                  </a:lnTo>
                  <a:lnTo>
                    <a:pt x="123" y="60"/>
                  </a:lnTo>
                  <a:lnTo>
                    <a:pt x="118" y="64"/>
                  </a:lnTo>
                  <a:lnTo>
                    <a:pt x="110" y="68"/>
                  </a:lnTo>
                  <a:lnTo>
                    <a:pt x="110" y="68"/>
                  </a:lnTo>
                  <a:lnTo>
                    <a:pt x="106" y="68"/>
                  </a:lnTo>
                  <a:lnTo>
                    <a:pt x="97" y="72"/>
                  </a:lnTo>
                  <a:lnTo>
                    <a:pt x="87" y="75"/>
                  </a:lnTo>
                  <a:lnTo>
                    <a:pt x="76" y="77"/>
                  </a:lnTo>
                  <a:lnTo>
                    <a:pt x="65" y="79"/>
                  </a:lnTo>
                  <a:lnTo>
                    <a:pt x="57" y="79"/>
                  </a:lnTo>
                  <a:lnTo>
                    <a:pt x="53" y="77"/>
                  </a:lnTo>
                  <a:lnTo>
                    <a:pt x="50" y="77"/>
                  </a:lnTo>
                  <a:lnTo>
                    <a:pt x="50" y="74"/>
                  </a:lnTo>
                  <a:lnTo>
                    <a:pt x="50" y="72"/>
                  </a:lnTo>
                  <a:lnTo>
                    <a:pt x="50" y="72"/>
                  </a:lnTo>
                  <a:lnTo>
                    <a:pt x="50" y="68"/>
                  </a:lnTo>
                  <a:lnTo>
                    <a:pt x="50" y="68"/>
                  </a:lnTo>
                  <a:lnTo>
                    <a:pt x="53" y="64"/>
                  </a:lnTo>
                  <a:lnTo>
                    <a:pt x="59" y="60"/>
                  </a:lnTo>
                  <a:lnTo>
                    <a:pt x="67" y="57"/>
                  </a:lnTo>
                  <a:lnTo>
                    <a:pt x="72" y="57"/>
                  </a:lnTo>
                  <a:lnTo>
                    <a:pt x="78" y="55"/>
                  </a:lnTo>
                  <a:lnTo>
                    <a:pt x="84" y="55"/>
                  </a:lnTo>
                  <a:lnTo>
                    <a:pt x="87" y="57"/>
                  </a:lnTo>
                  <a:lnTo>
                    <a:pt x="87" y="57"/>
                  </a:lnTo>
                  <a:lnTo>
                    <a:pt x="87" y="57"/>
                  </a:lnTo>
                  <a:lnTo>
                    <a:pt x="87" y="57"/>
                  </a:lnTo>
                  <a:close/>
                </a:path>
              </a:pathLst>
            </a:custGeom>
            <a:solidFill>
              <a:schemeClr val="bg1">
                <a:lumMod val="85000"/>
              </a:schemeClr>
            </a:solidFill>
            <a:ln w="635" cap="rnd">
              <a:solidFill>
                <a:schemeClr val="bg1">
                  <a:alpha val="17000"/>
                </a:schemeClr>
              </a:solidFill>
              <a:prstDash val="solid"/>
              <a:round/>
              <a:headEnd/>
              <a:tailEnd/>
            </a:ln>
          </p:spPr>
          <p:txBody>
            <a:bodyPr lIns="81617" tIns="40809" rIns="81617" bIns="40809"/>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30" name="Freeform 429">
              <a:extLst>
                <a:ext uri="{FF2B5EF4-FFF2-40B4-BE49-F238E27FC236}">
                  <a16:creationId xmlns:a16="http://schemas.microsoft.com/office/drawing/2014/main" id="{9F05481C-BCC3-4C40-A556-CE5FC949393C}"/>
                </a:ext>
              </a:extLst>
            </p:cNvPr>
            <p:cNvSpPr>
              <a:spLocks/>
            </p:cNvSpPr>
            <p:nvPr userDrawn="1"/>
          </p:nvSpPr>
          <p:spPr bwMode="auto">
            <a:xfrm>
              <a:off x="6209045" y="1398619"/>
              <a:ext cx="372537" cy="200488"/>
            </a:xfrm>
            <a:custGeom>
              <a:avLst/>
              <a:gdLst>
                <a:gd name="T0" fmla="*/ 76 w 244"/>
                <a:gd name="T1" fmla="*/ 97 h 154"/>
                <a:gd name="T2" fmla="*/ 25 w 244"/>
                <a:gd name="T3" fmla="*/ 101 h 154"/>
                <a:gd name="T4" fmla="*/ 9 w 244"/>
                <a:gd name="T5" fmla="*/ 99 h 154"/>
                <a:gd name="T6" fmla="*/ 6 w 244"/>
                <a:gd name="T7" fmla="*/ 87 h 154"/>
                <a:gd name="T8" fmla="*/ 23 w 244"/>
                <a:gd name="T9" fmla="*/ 80 h 154"/>
                <a:gd name="T10" fmla="*/ 38 w 244"/>
                <a:gd name="T11" fmla="*/ 74 h 154"/>
                <a:gd name="T12" fmla="*/ 6 w 244"/>
                <a:gd name="T13" fmla="*/ 72 h 154"/>
                <a:gd name="T14" fmla="*/ 0 w 244"/>
                <a:gd name="T15" fmla="*/ 63 h 154"/>
                <a:gd name="T16" fmla="*/ 6 w 244"/>
                <a:gd name="T17" fmla="*/ 42 h 154"/>
                <a:gd name="T18" fmla="*/ 23 w 244"/>
                <a:gd name="T19" fmla="*/ 29 h 154"/>
                <a:gd name="T20" fmla="*/ 53 w 244"/>
                <a:gd name="T21" fmla="*/ 15 h 154"/>
                <a:gd name="T22" fmla="*/ 59 w 244"/>
                <a:gd name="T23" fmla="*/ 23 h 154"/>
                <a:gd name="T24" fmla="*/ 66 w 244"/>
                <a:gd name="T25" fmla="*/ 33 h 154"/>
                <a:gd name="T26" fmla="*/ 85 w 244"/>
                <a:gd name="T27" fmla="*/ 27 h 154"/>
                <a:gd name="T28" fmla="*/ 95 w 244"/>
                <a:gd name="T29" fmla="*/ 36 h 154"/>
                <a:gd name="T30" fmla="*/ 102 w 244"/>
                <a:gd name="T31" fmla="*/ 44 h 154"/>
                <a:gd name="T32" fmla="*/ 110 w 244"/>
                <a:gd name="T33" fmla="*/ 38 h 154"/>
                <a:gd name="T34" fmla="*/ 123 w 244"/>
                <a:gd name="T35" fmla="*/ 38 h 154"/>
                <a:gd name="T36" fmla="*/ 117 w 244"/>
                <a:gd name="T37" fmla="*/ 33 h 154"/>
                <a:gd name="T38" fmla="*/ 129 w 244"/>
                <a:gd name="T39" fmla="*/ 33 h 154"/>
                <a:gd name="T40" fmla="*/ 144 w 244"/>
                <a:gd name="T41" fmla="*/ 48 h 154"/>
                <a:gd name="T42" fmla="*/ 155 w 244"/>
                <a:gd name="T43" fmla="*/ 63 h 154"/>
                <a:gd name="T44" fmla="*/ 159 w 244"/>
                <a:gd name="T45" fmla="*/ 50 h 154"/>
                <a:gd name="T46" fmla="*/ 149 w 244"/>
                <a:gd name="T47" fmla="*/ 29 h 154"/>
                <a:gd name="T48" fmla="*/ 151 w 244"/>
                <a:gd name="T49" fmla="*/ 15 h 154"/>
                <a:gd name="T50" fmla="*/ 165 w 244"/>
                <a:gd name="T51" fmla="*/ 17 h 154"/>
                <a:gd name="T52" fmla="*/ 172 w 244"/>
                <a:gd name="T53" fmla="*/ 4 h 154"/>
                <a:gd name="T54" fmla="*/ 193 w 244"/>
                <a:gd name="T55" fmla="*/ 2 h 154"/>
                <a:gd name="T56" fmla="*/ 202 w 244"/>
                <a:gd name="T57" fmla="*/ 8 h 154"/>
                <a:gd name="T58" fmla="*/ 193 w 244"/>
                <a:gd name="T59" fmla="*/ 21 h 154"/>
                <a:gd name="T60" fmla="*/ 185 w 244"/>
                <a:gd name="T61" fmla="*/ 27 h 154"/>
                <a:gd name="T62" fmla="*/ 193 w 244"/>
                <a:gd name="T63" fmla="*/ 46 h 154"/>
                <a:gd name="T64" fmla="*/ 202 w 244"/>
                <a:gd name="T65" fmla="*/ 74 h 154"/>
                <a:gd name="T66" fmla="*/ 214 w 244"/>
                <a:gd name="T67" fmla="*/ 93 h 154"/>
                <a:gd name="T68" fmla="*/ 235 w 244"/>
                <a:gd name="T69" fmla="*/ 102 h 154"/>
                <a:gd name="T70" fmla="*/ 242 w 244"/>
                <a:gd name="T71" fmla="*/ 112 h 154"/>
                <a:gd name="T72" fmla="*/ 236 w 244"/>
                <a:gd name="T73" fmla="*/ 118 h 154"/>
                <a:gd name="T74" fmla="*/ 229 w 244"/>
                <a:gd name="T75" fmla="*/ 123 h 154"/>
                <a:gd name="T76" fmla="*/ 233 w 244"/>
                <a:gd name="T77" fmla="*/ 135 h 154"/>
                <a:gd name="T78" fmla="*/ 223 w 244"/>
                <a:gd name="T79" fmla="*/ 142 h 154"/>
                <a:gd name="T80" fmla="*/ 195 w 244"/>
                <a:gd name="T81" fmla="*/ 142 h 154"/>
                <a:gd name="T82" fmla="*/ 178 w 244"/>
                <a:gd name="T83" fmla="*/ 135 h 154"/>
                <a:gd name="T84" fmla="*/ 166 w 244"/>
                <a:gd name="T85" fmla="*/ 137 h 154"/>
                <a:gd name="T86" fmla="*/ 140 w 244"/>
                <a:gd name="T87" fmla="*/ 146 h 154"/>
                <a:gd name="T88" fmla="*/ 108 w 244"/>
                <a:gd name="T89" fmla="*/ 152 h 154"/>
                <a:gd name="T90" fmla="*/ 76 w 244"/>
                <a:gd name="T91" fmla="*/ 154 h 154"/>
                <a:gd name="T92" fmla="*/ 72 w 244"/>
                <a:gd name="T93" fmla="*/ 137 h 154"/>
                <a:gd name="T94" fmla="*/ 28 w 244"/>
                <a:gd name="T95" fmla="*/ 129 h 154"/>
                <a:gd name="T96" fmla="*/ 13 w 244"/>
                <a:gd name="T97" fmla="*/ 127 h 154"/>
                <a:gd name="T98" fmla="*/ 11 w 244"/>
                <a:gd name="T99" fmla="*/ 118 h 154"/>
                <a:gd name="T100" fmla="*/ 23 w 244"/>
                <a:gd name="T101" fmla="*/ 112 h 154"/>
                <a:gd name="T102" fmla="*/ 34 w 244"/>
                <a:gd name="T103" fmla="*/ 106 h 154"/>
                <a:gd name="T104" fmla="*/ 61 w 244"/>
                <a:gd name="T105" fmla="*/ 108 h 154"/>
                <a:gd name="T106" fmla="*/ 91 w 244"/>
                <a:gd name="T107" fmla="*/ 10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44" h="154">
                  <a:moveTo>
                    <a:pt x="91" y="104"/>
                  </a:moveTo>
                  <a:lnTo>
                    <a:pt x="91" y="104"/>
                  </a:lnTo>
                  <a:lnTo>
                    <a:pt x="83" y="101"/>
                  </a:lnTo>
                  <a:lnTo>
                    <a:pt x="76" y="97"/>
                  </a:lnTo>
                  <a:lnTo>
                    <a:pt x="66" y="97"/>
                  </a:lnTo>
                  <a:lnTo>
                    <a:pt x="59" y="97"/>
                  </a:lnTo>
                  <a:lnTo>
                    <a:pt x="40" y="99"/>
                  </a:lnTo>
                  <a:lnTo>
                    <a:pt x="25" y="101"/>
                  </a:lnTo>
                  <a:lnTo>
                    <a:pt x="25" y="101"/>
                  </a:lnTo>
                  <a:lnTo>
                    <a:pt x="17" y="101"/>
                  </a:lnTo>
                  <a:lnTo>
                    <a:pt x="13" y="101"/>
                  </a:lnTo>
                  <a:lnTo>
                    <a:pt x="9" y="99"/>
                  </a:lnTo>
                  <a:lnTo>
                    <a:pt x="6" y="97"/>
                  </a:lnTo>
                  <a:lnTo>
                    <a:pt x="6" y="95"/>
                  </a:lnTo>
                  <a:lnTo>
                    <a:pt x="6" y="91"/>
                  </a:lnTo>
                  <a:lnTo>
                    <a:pt x="6" y="87"/>
                  </a:lnTo>
                  <a:lnTo>
                    <a:pt x="6" y="87"/>
                  </a:lnTo>
                  <a:lnTo>
                    <a:pt x="9" y="84"/>
                  </a:lnTo>
                  <a:lnTo>
                    <a:pt x="13" y="84"/>
                  </a:lnTo>
                  <a:lnTo>
                    <a:pt x="23" y="80"/>
                  </a:lnTo>
                  <a:lnTo>
                    <a:pt x="32" y="80"/>
                  </a:lnTo>
                  <a:lnTo>
                    <a:pt x="34" y="76"/>
                  </a:lnTo>
                  <a:lnTo>
                    <a:pt x="38" y="74"/>
                  </a:lnTo>
                  <a:lnTo>
                    <a:pt x="38" y="74"/>
                  </a:lnTo>
                  <a:lnTo>
                    <a:pt x="23" y="74"/>
                  </a:lnTo>
                  <a:lnTo>
                    <a:pt x="11" y="74"/>
                  </a:lnTo>
                  <a:lnTo>
                    <a:pt x="6" y="72"/>
                  </a:lnTo>
                  <a:lnTo>
                    <a:pt x="6" y="72"/>
                  </a:lnTo>
                  <a:lnTo>
                    <a:pt x="4" y="70"/>
                  </a:lnTo>
                  <a:lnTo>
                    <a:pt x="2" y="68"/>
                  </a:lnTo>
                  <a:lnTo>
                    <a:pt x="2" y="67"/>
                  </a:lnTo>
                  <a:lnTo>
                    <a:pt x="0" y="63"/>
                  </a:lnTo>
                  <a:lnTo>
                    <a:pt x="0" y="55"/>
                  </a:lnTo>
                  <a:lnTo>
                    <a:pt x="2" y="50"/>
                  </a:lnTo>
                  <a:lnTo>
                    <a:pt x="2" y="50"/>
                  </a:lnTo>
                  <a:lnTo>
                    <a:pt x="6" y="42"/>
                  </a:lnTo>
                  <a:lnTo>
                    <a:pt x="11" y="36"/>
                  </a:lnTo>
                  <a:lnTo>
                    <a:pt x="17" y="33"/>
                  </a:lnTo>
                  <a:lnTo>
                    <a:pt x="23" y="29"/>
                  </a:lnTo>
                  <a:lnTo>
                    <a:pt x="23" y="29"/>
                  </a:lnTo>
                  <a:lnTo>
                    <a:pt x="36" y="21"/>
                  </a:lnTo>
                  <a:lnTo>
                    <a:pt x="42" y="19"/>
                  </a:lnTo>
                  <a:lnTo>
                    <a:pt x="47" y="17"/>
                  </a:lnTo>
                  <a:lnTo>
                    <a:pt x="53" y="15"/>
                  </a:lnTo>
                  <a:lnTo>
                    <a:pt x="55" y="17"/>
                  </a:lnTo>
                  <a:lnTo>
                    <a:pt x="55" y="17"/>
                  </a:lnTo>
                  <a:lnTo>
                    <a:pt x="57" y="21"/>
                  </a:lnTo>
                  <a:lnTo>
                    <a:pt x="59" y="23"/>
                  </a:lnTo>
                  <a:lnTo>
                    <a:pt x="55" y="33"/>
                  </a:lnTo>
                  <a:lnTo>
                    <a:pt x="55" y="33"/>
                  </a:lnTo>
                  <a:lnTo>
                    <a:pt x="61" y="33"/>
                  </a:lnTo>
                  <a:lnTo>
                    <a:pt x="66" y="33"/>
                  </a:lnTo>
                  <a:lnTo>
                    <a:pt x="70" y="33"/>
                  </a:lnTo>
                  <a:lnTo>
                    <a:pt x="76" y="29"/>
                  </a:lnTo>
                  <a:lnTo>
                    <a:pt x="79" y="29"/>
                  </a:lnTo>
                  <a:lnTo>
                    <a:pt x="85" y="27"/>
                  </a:lnTo>
                  <a:lnTo>
                    <a:pt x="89" y="29"/>
                  </a:lnTo>
                  <a:lnTo>
                    <a:pt x="96" y="31"/>
                  </a:lnTo>
                  <a:lnTo>
                    <a:pt x="96" y="31"/>
                  </a:lnTo>
                  <a:lnTo>
                    <a:pt x="95" y="36"/>
                  </a:lnTo>
                  <a:lnTo>
                    <a:pt x="96" y="42"/>
                  </a:lnTo>
                  <a:lnTo>
                    <a:pt x="98" y="42"/>
                  </a:lnTo>
                  <a:lnTo>
                    <a:pt x="102" y="44"/>
                  </a:lnTo>
                  <a:lnTo>
                    <a:pt x="102" y="44"/>
                  </a:lnTo>
                  <a:lnTo>
                    <a:pt x="104" y="44"/>
                  </a:lnTo>
                  <a:lnTo>
                    <a:pt x="106" y="42"/>
                  </a:lnTo>
                  <a:lnTo>
                    <a:pt x="110" y="38"/>
                  </a:lnTo>
                  <a:lnTo>
                    <a:pt x="110" y="38"/>
                  </a:lnTo>
                  <a:lnTo>
                    <a:pt x="114" y="38"/>
                  </a:lnTo>
                  <a:lnTo>
                    <a:pt x="117" y="38"/>
                  </a:lnTo>
                  <a:lnTo>
                    <a:pt x="123" y="38"/>
                  </a:lnTo>
                  <a:lnTo>
                    <a:pt x="123" y="38"/>
                  </a:lnTo>
                  <a:lnTo>
                    <a:pt x="121" y="34"/>
                  </a:lnTo>
                  <a:lnTo>
                    <a:pt x="119" y="33"/>
                  </a:lnTo>
                  <a:lnTo>
                    <a:pt x="117" y="33"/>
                  </a:lnTo>
                  <a:lnTo>
                    <a:pt x="117" y="33"/>
                  </a:lnTo>
                  <a:lnTo>
                    <a:pt x="117" y="29"/>
                  </a:lnTo>
                  <a:lnTo>
                    <a:pt x="117" y="29"/>
                  </a:lnTo>
                  <a:lnTo>
                    <a:pt x="123" y="29"/>
                  </a:lnTo>
                  <a:lnTo>
                    <a:pt x="129" y="33"/>
                  </a:lnTo>
                  <a:lnTo>
                    <a:pt x="136" y="34"/>
                  </a:lnTo>
                  <a:lnTo>
                    <a:pt x="140" y="42"/>
                  </a:lnTo>
                  <a:lnTo>
                    <a:pt x="140" y="42"/>
                  </a:lnTo>
                  <a:lnTo>
                    <a:pt x="144" y="48"/>
                  </a:lnTo>
                  <a:lnTo>
                    <a:pt x="148" y="55"/>
                  </a:lnTo>
                  <a:lnTo>
                    <a:pt x="149" y="59"/>
                  </a:lnTo>
                  <a:lnTo>
                    <a:pt x="151" y="63"/>
                  </a:lnTo>
                  <a:lnTo>
                    <a:pt x="155" y="63"/>
                  </a:lnTo>
                  <a:lnTo>
                    <a:pt x="159" y="61"/>
                  </a:lnTo>
                  <a:lnTo>
                    <a:pt x="159" y="61"/>
                  </a:lnTo>
                  <a:lnTo>
                    <a:pt x="159" y="55"/>
                  </a:lnTo>
                  <a:lnTo>
                    <a:pt x="159" y="50"/>
                  </a:lnTo>
                  <a:lnTo>
                    <a:pt x="155" y="46"/>
                  </a:lnTo>
                  <a:lnTo>
                    <a:pt x="155" y="42"/>
                  </a:lnTo>
                  <a:lnTo>
                    <a:pt x="151" y="34"/>
                  </a:lnTo>
                  <a:lnTo>
                    <a:pt x="149" y="29"/>
                  </a:lnTo>
                  <a:lnTo>
                    <a:pt x="148" y="25"/>
                  </a:lnTo>
                  <a:lnTo>
                    <a:pt x="148" y="25"/>
                  </a:lnTo>
                  <a:lnTo>
                    <a:pt x="149" y="19"/>
                  </a:lnTo>
                  <a:lnTo>
                    <a:pt x="151" y="15"/>
                  </a:lnTo>
                  <a:lnTo>
                    <a:pt x="153" y="14"/>
                  </a:lnTo>
                  <a:lnTo>
                    <a:pt x="157" y="14"/>
                  </a:lnTo>
                  <a:lnTo>
                    <a:pt x="161" y="15"/>
                  </a:lnTo>
                  <a:lnTo>
                    <a:pt x="165" y="17"/>
                  </a:lnTo>
                  <a:lnTo>
                    <a:pt x="172" y="21"/>
                  </a:lnTo>
                  <a:lnTo>
                    <a:pt x="172" y="21"/>
                  </a:lnTo>
                  <a:lnTo>
                    <a:pt x="172" y="12"/>
                  </a:lnTo>
                  <a:lnTo>
                    <a:pt x="172" y="4"/>
                  </a:lnTo>
                  <a:lnTo>
                    <a:pt x="172" y="4"/>
                  </a:lnTo>
                  <a:lnTo>
                    <a:pt x="178" y="2"/>
                  </a:lnTo>
                  <a:lnTo>
                    <a:pt x="185" y="0"/>
                  </a:lnTo>
                  <a:lnTo>
                    <a:pt x="193" y="2"/>
                  </a:lnTo>
                  <a:lnTo>
                    <a:pt x="197" y="4"/>
                  </a:lnTo>
                  <a:lnTo>
                    <a:pt x="201" y="4"/>
                  </a:lnTo>
                  <a:lnTo>
                    <a:pt x="201" y="4"/>
                  </a:lnTo>
                  <a:lnTo>
                    <a:pt x="202" y="8"/>
                  </a:lnTo>
                  <a:lnTo>
                    <a:pt x="202" y="12"/>
                  </a:lnTo>
                  <a:lnTo>
                    <a:pt x="201" y="14"/>
                  </a:lnTo>
                  <a:lnTo>
                    <a:pt x="199" y="15"/>
                  </a:lnTo>
                  <a:lnTo>
                    <a:pt x="193" y="21"/>
                  </a:lnTo>
                  <a:lnTo>
                    <a:pt x="189" y="21"/>
                  </a:lnTo>
                  <a:lnTo>
                    <a:pt x="187" y="25"/>
                  </a:lnTo>
                  <a:lnTo>
                    <a:pt x="187" y="25"/>
                  </a:lnTo>
                  <a:lnTo>
                    <a:pt x="185" y="27"/>
                  </a:lnTo>
                  <a:lnTo>
                    <a:pt x="185" y="29"/>
                  </a:lnTo>
                  <a:lnTo>
                    <a:pt x="187" y="34"/>
                  </a:lnTo>
                  <a:lnTo>
                    <a:pt x="189" y="42"/>
                  </a:lnTo>
                  <a:lnTo>
                    <a:pt x="193" y="46"/>
                  </a:lnTo>
                  <a:lnTo>
                    <a:pt x="193" y="46"/>
                  </a:lnTo>
                  <a:lnTo>
                    <a:pt x="197" y="61"/>
                  </a:lnTo>
                  <a:lnTo>
                    <a:pt x="199" y="67"/>
                  </a:lnTo>
                  <a:lnTo>
                    <a:pt x="202" y="74"/>
                  </a:lnTo>
                  <a:lnTo>
                    <a:pt x="202" y="74"/>
                  </a:lnTo>
                  <a:lnTo>
                    <a:pt x="208" y="84"/>
                  </a:lnTo>
                  <a:lnTo>
                    <a:pt x="210" y="89"/>
                  </a:lnTo>
                  <a:lnTo>
                    <a:pt x="214" y="93"/>
                  </a:lnTo>
                  <a:lnTo>
                    <a:pt x="214" y="93"/>
                  </a:lnTo>
                  <a:lnTo>
                    <a:pt x="221" y="97"/>
                  </a:lnTo>
                  <a:lnTo>
                    <a:pt x="227" y="101"/>
                  </a:lnTo>
                  <a:lnTo>
                    <a:pt x="235" y="102"/>
                  </a:lnTo>
                  <a:lnTo>
                    <a:pt x="236" y="104"/>
                  </a:lnTo>
                  <a:lnTo>
                    <a:pt x="240" y="108"/>
                  </a:lnTo>
                  <a:lnTo>
                    <a:pt x="240" y="108"/>
                  </a:lnTo>
                  <a:lnTo>
                    <a:pt x="242" y="112"/>
                  </a:lnTo>
                  <a:lnTo>
                    <a:pt x="244" y="116"/>
                  </a:lnTo>
                  <a:lnTo>
                    <a:pt x="244" y="116"/>
                  </a:lnTo>
                  <a:lnTo>
                    <a:pt x="242" y="118"/>
                  </a:lnTo>
                  <a:lnTo>
                    <a:pt x="236" y="118"/>
                  </a:lnTo>
                  <a:lnTo>
                    <a:pt x="235" y="118"/>
                  </a:lnTo>
                  <a:lnTo>
                    <a:pt x="233" y="121"/>
                  </a:lnTo>
                  <a:lnTo>
                    <a:pt x="233" y="121"/>
                  </a:lnTo>
                  <a:lnTo>
                    <a:pt x="229" y="123"/>
                  </a:lnTo>
                  <a:lnTo>
                    <a:pt x="227" y="125"/>
                  </a:lnTo>
                  <a:lnTo>
                    <a:pt x="229" y="129"/>
                  </a:lnTo>
                  <a:lnTo>
                    <a:pt x="229" y="129"/>
                  </a:lnTo>
                  <a:lnTo>
                    <a:pt x="233" y="135"/>
                  </a:lnTo>
                  <a:lnTo>
                    <a:pt x="233" y="137"/>
                  </a:lnTo>
                  <a:lnTo>
                    <a:pt x="233" y="140"/>
                  </a:lnTo>
                  <a:lnTo>
                    <a:pt x="233" y="140"/>
                  </a:lnTo>
                  <a:lnTo>
                    <a:pt x="223" y="142"/>
                  </a:lnTo>
                  <a:lnTo>
                    <a:pt x="214" y="144"/>
                  </a:lnTo>
                  <a:lnTo>
                    <a:pt x="204" y="144"/>
                  </a:lnTo>
                  <a:lnTo>
                    <a:pt x="201" y="142"/>
                  </a:lnTo>
                  <a:lnTo>
                    <a:pt x="195" y="142"/>
                  </a:lnTo>
                  <a:lnTo>
                    <a:pt x="195" y="142"/>
                  </a:lnTo>
                  <a:lnTo>
                    <a:pt x="185" y="138"/>
                  </a:lnTo>
                  <a:lnTo>
                    <a:pt x="182" y="137"/>
                  </a:lnTo>
                  <a:lnTo>
                    <a:pt x="178" y="135"/>
                  </a:lnTo>
                  <a:lnTo>
                    <a:pt x="178" y="135"/>
                  </a:lnTo>
                  <a:lnTo>
                    <a:pt x="172" y="135"/>
                  </a:lnTo>
                  <a:lnTo>
                    <a:pt x="170" y="135"/>
                  </a:lnTo>
                  <a:lnTo>
                    <a:pt x="166" y="137"/>
                  </a:lnTo>
                  <a:lnTo>
                    <a:pt x="163" y="138"/>
                  </a:lnTo>
                  <a:lnTo>
                    <a:pt x="163" y="138"/>
                  </a:lnTo>
                  <a:lnTo>
                    <a:pt x="151" y="142"/>
                  </a:lnTo>
                  <a:lnTo>
                    <a:pt x="140" y="146"/>
                  </a:lnTo>
                  <a:lnTo>
                    <a:pt x="129" y="146"/>
                  </a:lnTo>
                  <a:lnTo>
                    <a:pt x="117" y="150"/>
                  </a:lnTo>
                  <a:lnTo>
                    <a:pt x="117" y="150"/>
                  </a:lnTo>
                  <a:lnTo>
                    <a:pt x="108" y="152"/>
                  </a:lnTo>
                  <a:lnTo>
                    <a:pt x="96" y="154"/>
                  </a:lnTo>
                  <a:lnTo>
                    <a:pt x="87" y="154"/>
                  </a:lnTo>
                  <a:lnTo>
                    <a:pt x="76" y="154"/>
                  </a:lnTo>
                  <a:lnTo>
                    <a:pt x="76" y="154"/>
                  </a:lnTo>
                  <a:lnTo>
                    <a:pt x="76" y="148"/>
                  </a:lnTo>
                  <a:lnTo>
                    <a:pt x="74" y="142"/>
                  </a:lnTo>
                  <a:lnTo>
                    <a:pt x="72" y="137"/>
                  </a:lnTo>
                  <a:lnTo>
                    <a:pt x="72" y="137"/>
                  </a:lnTo>
                  <a:lnTo>
                    <a:pt x="62" y="133"/>
                  </a:lnTo>
                  <a:lnTo>
                    <a:pt x="51" y="131"/>
                  </a:lnTo>
                  <a:lnTo>
                    <a:pt x="28" y="129"/>
                  </a:lnTo>
                  <a:lnTo>
                    <a:pt x="28" y="129"/>
                  </a:lnTo>
                  <a:lnTo>
                    <a:pt x="25" y="129"/>
                  </a:lnTo>
                  <a:lnTo>
                    <a:pt x="17" y="129"/>
                  </a:lnTo>
                  <a:lnTo>
                    <a:pt x="17" y="129"/>
                  </a:lnTo>
                  <a:lnTo>
                    <a:pt x="13" y="127"/>
                  </a:lnTo>
                  <a:lnTo>
                    <a:pt x="11" y="125"/>
                  </a:lnTo>
                  <a:lnTo>
                    <a:pt x="11" y="121"/>
                  </a:lnTo>
                  <a:lnTo>
                    <a:pt x="11" y="121"/>
                  </a:lnTo>
                  <a:lnTo>
                    <a:pt x="11" y="118"/>
                  </a:lnTo>
                  <a:lnTo>
                    <a:pt x="13" y="118"/>
                  </a:lnTo>
                  <a:lnTo>
                    <a:pt x="15" y="116"/>
                  </a:lnTo>
                  <a:lnTo>
                    <a:pt x="17" y="112"/>
                  </a:lnTo>
                  <a:lnTo>
                    <a:pt x="23" y="112"/>
                  </a:lnTo>
                  <a:lnTo>
                    <a:pt x="28" y="110"/>
                  </a:lnTo>
                  <a:lnTo>
                    <a:pt x="28" y="110"/>
                  </a:lnTo>
                  <a:lnTo>
                    <a:pt x="32" y="108"/>
                  </a:lnTo>
                  <a:lnTo>
                    <a:pt x="34" y="106"/>
                  </a:lnTo>
                  <a:lnTo>
                    <a:pt x="38" y="106"/>
                  </a:lnTo>
                  <a:lnTo>
                    <a:pt x="44" y="106"/>
                  </a:lnTo>
                  <a:lnTo>
                    <a:pt x="61" y="108"/>
                  </a:lnTo>
                  <a:lnTo>
                    <a:pt x="61" y="108"/>
                  </a:lnTo>
                  <a:lnTo>
                    <a:pt x="76" y="104"/>
                  </a:lnTo>
                  <a:lnTo>
                    <a:pt x="85" y="104"/>
                  </a:lnTo>
                  <a:lnTo>
                    <a:pt x="91" y="104"/>
                  </a:lnTo>
                  <a:lnTo>
                    <a:pt x="91" y="104"/>
                  </a:lnTo>
                  <a:lnTo>
                    <a:pt x="91" y="104"/>
                  </a:lnTo>
                  <a:lnTo>
                    <a:pt x="91" y="104"/>
                  </a:lnTo>
                  <a:close/>
                </a:path>
              </a:pathLst>
            </a:custGeom>
            <a:solidFill>
              <a:schemeClr val="bg1">
                <a:lumMod val="85000"/>
              </a:schemeClr>
            </a:solidFill>
            <a:ln w="635" cap="rnd">
              <a:solidFill>
                <a:schemeClr val="bg1">
                  <a:alpha val="17000"/>
                </a:schemeClr>
              </a:solidFill>
            </a:ln>
          </p:spPr>
          <p:txBody>
            <a:bodyPr lIns="81617" tIns="40809" rIns="81617" bIns="40809"/>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31" name="Freeform 430">
              <a:extLst>
                <a:ext uri="{FF2B5EF4-FFF2-40B4-BE49-F238E27FC236}">
                  <a16:creationId xmlns:a16="http://schemas.microsoft.com/office/drawing/2014/main" id="{6228D1C9-2B7E-684B-830F-ACE5E7F55B3B}"/>
                </a:ext>
              </a:extLst>
            </p:cNvPr>
            <p:cNvSpPr>
              <a:spLocks/>
            </p:cNvSpPr>
            <p:nvPr userDrawn="1"/>
          </p:nvSpPr>
          <p:spPr bwMode="auto">
            <a:xfrm>
              <a:off x="6209045" y="1398619"/>
              <a:ext cx="372537" cy="200488"/>
            </a:xfrm>
            <a:custGeom>
              <a:avLst/>
              <a:gdLst>
                <a:gd name="T0" fmla="*/ 76 w 244"/>
                <a:gd name="T1" fmla="*/ 97 h 154"/>
                <a:gd name="T2" fmla="*/ 25 w 244"/>
                <a:gd name="T3" fmla="*/ 101 h 154"/>
                <a:gd name="T4" fmla="*/ 9 w 244"/>
                <a:gd name="T5" fmla="*/ 99 h 154"/>
                <a:gd name="T6" fmla="*/ 6 w 244"/>
                <a:gd name="T7" fmla="*/ 87 h 154"/>
                <a:gd name="T8" fmla="*/ 23 w 244"/>
                <a:gd name="T9" fmla="*/ 80 h 154"/>
                <a:gd name="T10" fmla="*/ 38 w 244"/>
                <a:gd name="T11" fmla="*/ 74 h 154"/>
                <a:gd name="T12" fmla="*/ 6 w 244"/>
                <a:gd name="T13" fmla="*/ 72 h 154"/>
                <a:gd name="T14" fmla="*/ 0 w 244"/>
                <a:gd name="T15" fmla="*/ 63 h 154"/>
                <a:gd name="T16" fmla="*/ 6 w 244"/>
                <a:gd name="T17" fmla="*/ 42 h 154"/>
                <a:gd name="T18" fmla="*/ 23 w 244"/>
                <a:gd name="T19" fmla="*/ 29 h 154"/>
                <a:gd name="T20" fmla="*/ 53 w 244"/>
                <a:gd name="T21" fmla="*/ 15 h 154"/>
                <a:gd name="T22" fmla="*/ 59 w 244"/>
                <a:gd name="T23" fmla="*/ 23 h 154"/>
                <a:gd name="T24" fmla="*/ 66 w 244"/>
                <a:gd name="T25" fmla="*/ 33 h 154"/>
                <a:gd name="T26" fmla="*/ 85 w 244"/>
                <a:gd name="T27" fmla="*/ 27 h 154"/>
                <a:gd name="T28" fmla="*/ 95 w 244"/>
                <a:gd name="T29" fmla="*/ 36 h 154"/>
                <a:gd name="T30" fmla="*/ 102 w 244"/>
                <a:gd name="T31" fmla="*/ 44 h 154"/>
                <a:gd name="T32" fmla="*/ 110 w 244"/>
                <a:gd name="T33" fmla="*/ 38 h 154"/>
                <a:gd name="T34" fmla="*/ 123 w 244"/>
                <a:gd name="T35" fmla="*/ 38 h 154"/>
                <a:gd name="T36" fmla="*/ 117 w 244"/>
                <a:gd name="T37" fmla="*/ 33 h 154"/>
                <a:gd name="T38" fmla="*/ 129 w 244"/>
                <a:gd name="T39" fmla="*/ 33 h 154"/>
                <a:gd name="T40" fmla="*/ 144 w 244"/>
                <a:gd name="T41" fmla="*/ 48 h 154"/>
                <a:gd name="T42" fmla="*/ 155 w 244"/>
                <a:gd name="T43" fmla="*/ 63 h 154"/>
                <a:gd name="T44" fmla="*/ 159 w 244"/>
                <a:gd name="T45" fmla="*/ 50 h 154"/>
                <a:gd name="T46" fmla="*/ 149 w 244"/>
                <a:gd name="T47" fmla="*/ 29 h 154"/>
                <a:gd name="T48" fmla="*/ 151 w 244"/>
                <a:gd name="T49" fmla="*/ 15 h 154"/>
                <a:gd name="T50" fmla="*/ 165 w 244"/>
                <a:gd name="T51" fmla="*/ 17 h 154"/>
                <a:gd name="T52" fmla="*/ 172 w 244"/>
                <a:gd name="T53" fmla="*/ 4 h 154"/>
                <a:gd name="T54" fmla="*/ 193 w 244"/>
                <a:gd name="T55" fmla="*/ 2 h 154"/>
                <a:gd name="T56" fmla="*/ 202 w 244"/>
                <a:gd name="T57" fmla="*/ 8 h 154"/>
                <a:gd name="T58" fmla="*/ 193 w 244"/>
                <a:gd name="T59" fmla="*/ 21 h 154"/>
                <a:gd name="T60" fmla="*/ 185 w 244"/>
                <a:gd name="T61" fmla="*/ 27 h 154"/>
                <a:gd name="T62" fmla="*/ 193 w 244"/>
                <a:gd name="T63" fmla="*/ 46 h 154"/>
                <a:gd name="T64" fmla="*/ 202 w 244"/>
                <a:gd name="T65" fmla="*/ 74 h 154"/>
                <a:gd name="T66" fmla="*/ 214 w 244"/>
                <a:gd name="T67" fmla="*/ 93 h 154"/>
                <a:gd name="T68" fmla="*/ 235 w 244"/>
                <a:gd name="T69" fmla="*/ 102 h 154"/>
                <a:gd name="T70" fmla="*/ 242 w 244"/>
                <a:gd name="T71" fmla="*/ 112 h 154"/>
                <a:gd name="T72" fmla="*/ 236 w 244"/>
                <a:gd name="T73" fmla="*/ 118 h 154"/>
                <a:gd name="T74" fmla="*/ 229 w 244"/>
                <a:gd name="T75" fmla="*/ 123 h 154"/>
                <a:gd name="T76" fmla="*/ 233 w 244"/>
                <a:gd name="T77" fmla="*/ 135 h 154"/>
                <a:gd name="T78" fmla="*/ 223 w 244"/>
                <a:gd name="T79" fmla="*/ 142 h 154"/>
                <a:gd name="T80" fmla="*/ 195 w 244"/>
                <a:gd name="T81" fmla="*/ 142 h 154"/>
                <a:gd name="T82" fmla="*/ 178 w 244"/>
                <a:gd name="T83" fmla="*/ 135 h 154"/>
                <a:gd name="T84" fmla="*/ 166 w 244"/>
                <a:gd name="T85" fmla="*/ 137 h 154"/>
                <a:gd name="T86" fmla="*/ 140 w 244"/>
                <a:gd name="T87" fmla="*/ 146 h 154"/>
                <a:gd name="T88" fmla="*/ 108 w 244"/>
                <a:gd name="T89" fmla="*/ 152 h 154"/>
                <a:gd name="T90" fmla="*/ 76 w 244"/>
                <a:gd name="T91" fmla="*/ 154 h 154"/>
                <a:gd name="T92" fmla="*/ 72 w 244"/>
                <a:gd name="T93" fmla="*/ 137 h 154"/>
                <a:gd name="T94" fmla="*/ 28 w 244"/>
                <a:gd name="T95" fmla="*/ 129 h 154"/>
                <a:gd name="T96" fmla="*/ 13 w 244"/>
                <a:gd name="T97" fmla="*/ 127 h 154"/>
                <a:gd name="T98" fmla="*/ 11 w 244"/>
                <a:gd name="T99" fmla="*/ 118 h 154"/>
                <a:gd name="T100" fmla="*/ 23 w 244"/>
                <a:gd name="T101" fmla="*/ 112 h 154"/>
                <a:gd name="T102" fmla="*/ 34 w 244"/>
                <a:gd name="T103" fmla="*/ 106 h 154"/>
                <a:gd name="T104" fmla="*/ 61 w 244"/>
                <a:gd name="T105" fmla="*/ 108 h 154"/>
                <a:gd name="T106" fmla="*/ 91 w 244"/>
                <a:gd name="T107" fmla="*/ 10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44" h="154">
                  <a:moveTo>
                    <a:pt x="91" y="104"/>
                  </a:moveTo>
                  <a:lnTo>
                    <a:pt x="91" y="104"/>
                  </a:lnTo>
                  <a:lnTo>
                    <a:pt x="83" y="101"/>
                  </a:lnTo>
                  <a:lnTo>
                    <a:pt x="76" y="97"/>
                  </a:lnTo>
                  <a:lnTo>
                    <a:pt x="66" y="97"/>
                  </a:lnTo>
                  <a:lnTo>
                    <a:pt x="59" y="97"/>
                  </a:lnTo>
                  <a:lnTo>
                    <a:pt x="40" y="99"/>
                  </a:lnTo>
                  <a:lnTo>
                    <a:pt x="25" y="101"/>
                  </a:lnTo>
                  <a:lnTo>
                    <a:pt x="25" y="101"/>
                  </a:lnTo>
                  <a:lnTo>
                    <a:pt x="17" y="101"/>
                  </a:lnTo>
                  <a:lnTo>
                    <a:pt x="13" y="101"/>
                  </a:lnTo>
                  <a:lnTo>
                    <a:pt x="9" y="99"/>
                  </a:lnTo>
                  <a:lnTo>
                    <a:pt x="6" y="97"/>
                  </a:lnTo>
                  <a:lnTo>
                    <a:pt x="6" y="95"/>
                  </a:lnTo>
                  <a:lnTo>
                    <a:pt x="6" y="91"/>
                  </a:lnTo>
                  <a:lnTo>
                    <a:pt x="6" y="87"/>
                  </a:lnTo>
                  <a:lnTo>
                    <a:pt x="6" y="87"/>
                  </a:lnTo>
                  <a:lnTo>
                    <a:pt x="9" y="84"/>
                  </a:lnTo>
                  <a:lnTo>
                    <a:pt x="13" y="84"/>
                  </a:lnTo>
                  <a:lnTo>
                    <a:pt x="23" y="80"/>
                  </a:lnTo>
                  <a:lnTo>
                    <a:pt x="32" y="80"/>
                  </a:lnTo>
                  <a:lnTo>
                    <a:pt x="34" y="76"/>
                  </a:lnTo>
                  <a:lnTo>
                    <a:pt x="38" y="74"/>
                  </a:lnTo>
                  <a:lnTo>
                    <a:pt x="38" y="74"/>
                  </a:lnTo>
                  <a:lnTo>
                    <a:pt x="23" y="74"/>
                  </a:lnTo>
                  <a:lnTo>
                    <a:pt x="11" y="74"/>
                  </a:lnTo>
                  <a:lnTo>
                    <a:pt x="6" y="72"/>
                  </a:lnTo>
                  <a:lnTo>
                    <a:pt x="6" y="72"/>
                  </a:lnTo>
                  <a:lnTo>
                    <a:pt x="4" y="70"/>
                  </a:lnTo>
                  <a:lnTo>
                    <a:pt x="2" y="68"/>
                  </a:lnTo>
                  <a:lnTo>
                    <a:pt x="2" y="67"/>
                  </a:lnTo>
                  <a:lnTo>
                    <a:pt x="0" y="63"/>
                  </a:lnTo>
                  <a:lnTo>
                    <a:pt x="0" y="55"/>
                  </a:lnTo>
                  <a:lnTo>
                    <a:pt x="2" y="50"/>
                  </a:lnTo>
                  <a:lnTo>
                    <a:pt x="2" y="50"/>
                  </a:lnTo>
                  <a:lnTo>
                    <a:pt x="6" y="42"/>
                  </a:lnTo>
                  <a:lnTo>
                    <a:pt x="11" y="36"/>
                  </a:lnTo>
                  <a:lnTo>
                    <a:pt x="17" y="33"/>
                  </a:lnTo>
                  <a:lnTo>
                    <a:pt x="23" y="29"/>
                  </a:lnTo>
                  <a:lnTo>
                    <a:pt x="23" y="29"/>
                  </a:lnTo>
                  <a:lnTo>
                    <a:pt x="36" y="21"/>
                  </a:lnTo>
                  <a:lnTo>
                    <a:pt x="42" y="19"/>
                  </a:lnTo>
                  <a:lnTo>
                    <a:pt x="47" y="17"/>
                  </a:lnTo>
                  <a:lnTo>
                    <a:pt x="53" y="15"/>
                  </a:lnTo>
                  <a:lnTo>
                    <a:pt x="55" y="17"/>
                  </a:lnTo>
                  <a:lnTo>
                    <a:pt x="55" y="17"/>
                  </a:lnTo>
                  <a:lnTo>
                    <a:pt x="57" y="21"/>
                  </a:lnTo>
                  <a:lnTo>
                    <a:pt x="59" y="23"/>
                  </a:lnTo>
                  <a:lnTo>
                    <a:pt x="55" y="33"/>
                  </a:lnTo>
                  <a:lnTo>
                    <a:pt x="55" y="33"/>
                  </a:lnTo>
                  <a:lnTo>
                    <a:pt x="61" y="33"/>
                  </a:lnTo>
                  <a:lnTo>
                    <a:pt x="66" y="33"/>
                  </a:lnTo>
                  <a:lnTo>
                    <a:pt x="70" y="33"/>
                  </a:lnTo>
                  <a:lnTo>
                    <a:pt x="76" y="29"/>
                  </a:lnTo>
                  <a:lnTo>
                    <a:pt x="79" y="29"/>
                  </a:lnTo>
                  <a:lnTo>
                    <a:pt x="85" y="27"/>
                  </a:lnTo>
                  <a:lnTo>
                    <a:pt x="89" y="29"/>
                  </a:lnTo>
                  <a:lnTo>
                    <a:pt x="96" y="31"/>
                  </a:lnTo>
                  <a:lnTo>
                    <a:pt x="96" y="31"/>
                  </a:lnTo>
                  <a:lnTo>
                    <a:pt x="95" y="36"/>
                  </a:lnTo>
                  <a:lnTo>
                    <a:pt x="96" y="42"/>
                  </a:lnTo>
                  <a:lnTo>
                    <a:pt x="98" y="42"/>
                  </a:lnTo>
                  <a:lnTo>
                    <a:pt x="102" y="44"/>
                  </a:lnTo>
                  <a:lnTo>
                    <a:pt x="102" y="44"/>
                  </a:lnTo>
                  <a:lnTo>
                    <a:pt x="104" y="44"/>
                  </a:lnTo>
                  <a:lnTo>
                    <a:pt x="106" y="42"/>
                  </a:lnTo>
                  <a:lnTo>
                    <a:pt x="110" y="38"/>
                  </a:lnTo>
                  <a:lnTo>
                    <a:pt x="110" y="38"/>
                  </a:lnTo>
                  <a:lnTo>
                    <a:pt x="114" y="38"/>
                  </a:lnTo>
                  <a:lnTo>
                    <a:pt x="117" y="38"/>
                  </a:lnTo>
                  <a:lnTo>
                    <a:pt x="123" y="38"/>
                  </a:lnTo>
                  <a:lnTo>
                    <a:pt x="123" y="38"/>
                  </a:lnTo>
                  <a:lnTo>
                    <a:pt x="121" y="34"/>
                  </a:lnTo>
                  <a:lnTo>
                    <a:pt x="119" y="33"/>
                  </a:lnTo>
                  <a:lnTo>
                    <a:pt x="117" y="33"/>
                  </a:lnTo>
                  <a:lnTo>
                    <a:pt x="117" y="33"/>
                  </a:lnTo>
                  <a:lnTo>
                    <a:pt x="117" y="29"/>
                  </a:lnTo>
                  <a:lnTo>
                    <a:pt x="117" y="29"/>
                  </a:lnTo>
                  <a:lnTo>
                    <a:pt x="123" y="29"/>
                  </a:lnTo>
                  <a:lnTo>
                    <a:pt x="129" y="33"/>
                  </a:lnTo>
                  <a:lnTo>
                    <a:pt x="136" y="34"/>
                  </a:lnTo>
                  <a:lnTo>
                    <a:pt x="140" y="42"/>
                  </a:lnTo>
                  <a:lnTo>
                    <a:pt x="140" y="42"/>
                  </a:lnTo>
                  <a:lnTo>
                    <a:pt x="144" y="48"/>
                  </a:lnTo>
                  <a:lnTo>
                    <a:pt x="148" y="55"/>
                  </a:lnTo>
                  <a:lnTo>
                    <a:pt x="149" y="59"/>
                  </a:lnTo>
                  <a:lnTo>
                    <a:pt x="151" y="63"/>
                  </a:lnTo>
                  <a:lnTo>
                    <a:pt x="155" y="63"/>
                  </a:lnTo>
                  <a:lnTo>
                    <a:pt x="159" y="61"/>
                  </a:lnTo>
                  <a:lnTo>
                    <a:pt x="159" y="61"/>
                  </a:lnTo>
                  <a:lnTo>
                    <a:pt x="159" y="55"/>
                  </a:lnTo>
                  <a:lnTo>
                    <a:pt x="159" y="50"/>
                  </a:lnTo>
                  <a:lnTo>
                    <a:pt x="155" y="46"/>
                  </a:lnTo>
                  <a:lnTo>
                    <a:pt x="155" y="42"/>
                  </a:lnTo>
                  <a:lnTo>
                    <a:pt x="151" y="34"/>
                  </a:lnTo>
                  <a:lnTo>
                    <a:pt x="149" y="29"/>
                  </a:lnTo>
                  <a:lnTo>
                    <a:pt x="148" y="25"/>
                  </a:lnTo>
                  <a:lnTo>
                    <a:pt x="148" y="25"/>
                  </a:lnTo>
                  <a:lnTo>
                    <a:pt x="149" y="19"/>
                  </a:lnTo>
                  <a:lnTo>
                    <a:pt x="151" y="15"/>
                  </a:lnTo>
                  <a:lnTo>
                    <a:pt x="153" y="14"/>
                  </a:lnTo>
                  <a:lnTo>
                    <a:pt x="157" y="14"/>
                  </a:lnTo>
                  <a:lnTo>
                    <a:pt x="161" y="15"/>
                  </a:lnTo>
                  <a:lnTo>
                    <a:pt x="165" y="17"/>
                  </a:lnTo>
                  <a:lnTo>
                    <a:pt x="172" y="21"/>
                  </a:lnTo>
                  <a:lnTo>
                    <a:pt x="172" y="21"/>
                  </a:lnTo>
                  <a:lnTo>
                    <a:pt x="172" y="12"/>
                  </a:lnTo>
                  <a:lnTo>
                    <a:pt x="172" y="4"/>
                  </a:lnTo>
                  <a:lnTo>
                    <a:pt x="172" y="4"/>
                  </a:lnTo>
                  <a:lnTo>
                    <a:pt x="178" y="2"/>
                  </a:lnTo>
                  <a:lnTo>
                    <a:pt x="185" y="0"/>
                  </a:lnTo>
                  <a:lnTo>
                    <a:pt x="193" y="2"/>
                  </a:lnTo>
                  <a:lnTo>
                    <a:pt x="197" y="4"/>
                  </a:lnTo>
                  <a:lnTo>
                    <a:pt x="201" y="4"/>
                  </a:lnTo>
                  <a:lnTo>
                    <a:pt x="201" y="4"/>
                  </a:lnTo>
                  <a:lnTo>
                    <a:pt x="202" y="8"/>
                  </a:lnTo>
                  <a:lnTo>
                    <a:pt x="202" y="12"/>
                  </a:lnTo>
                  <a:lnTo>
                    <a:pt x="201" y="14"/>
                  </a:lnTo>
                  <a:lnTo>
                    <a:pt x="199" y="15"/>
                  </a:lnTo>
                  <a:lnTo>
                    <a:pt x="193" y="21"/>
                  </a:lnTo>
                  <a:lnTo>
                    <a:pt x="189" y="21"/>
                  </a:lnTo>
                  <a:lnTo>
                    <a:pt x="187" y="25"/>
                  </a:lnTo>
                  <a:lnTo>
                    <a:pt x="187" y="25"/>
                  </a:lnTo>
                  <a:lnTo>
                    <a:pt x="185" y="27"/>
                  </a:lnTo>
                  <a:lnTo>
                    <a:pt x="185" y="29"/>
                  </a:lnTo>
                  <a:lnTo>
                    <a:pt x="187" y="34"/>
                  </a:lnTo>
                  <a:lnTo>
                    <a:pt x="189" y="42"/>
                  </a:lnTo>
                  <a:lnTo>
                    <a:pt x="193" y="46"/>
                  </a:lnTo>
                  <a:lnTo>
                    <a:pt x="193" y="46"/>
                  </a:lnTo>
                  <a:lnTo>
                    <a:pt x="197" y="61"/>
                  </a:lnTo>
                  <a:lnTo>
                    <a:pt x="199" y="67"/>
                  </a:lnTo>
                  <a:lnTo>
                    <a:pt x="202" y="74"/>
                  </a:lnTo>
                  <a:lnTo>
                    <a:pt x="202" y="74"/>
                  </a:lnTo>
                  <a:lnTo>
                    <a:pt x="208" y="84"/>
                  </a:lnTo>
                  <a:lnTo>
                    <a:pt x="210" y="89"/>
                  </a:lnTo>
                  <a:lnTo>
                    <a:pt x="214" y="93"/>
                  </a:lnTo>
                  <a:lnTo>
                    <a:pt x="214" y="93"/>
                  </a:lnTo>
                  <a:lnTo>
                    <a:pt x="221" y="97"/>
                  </a:lnTo>
                  <a:lnTo>
                    <a:pt x="227" y="101"/>
                  </a:lnTo>
                  <a:lnTo>
                    <a:pt x="235" y="102"/>
                  </a:lnTo>
                  <a:lnTo>
                    <a:pt x="236" y="104"/>
                  </a:lnTo>
                  <a:lnTo>
                    <a:pt x="240" y="108"/>
                  </a:lnTo>
                  <a:lnTo>
                    <a:pt x="240" y="108"/>
                  </a:lnTo>
                  <a:lnTo>
                    <a:pt x="242" y="112"/>
                  </a:lnTo>
                  <a:lnTo>
                    <a:pt x="244" y="116"/>
                  </a:lnTo>
                  <a:lnTo>
                    <a:pt x="244" y="116"/>
                  </a:lnTo>
                  <a:lnTo>
                    <a:pt x="242" y="118"/>
                  </a:lnTo>
                  <a:lnTo>
                    <a:pt x="236" y="118"/>
                  </a:lnTo>
                  <a:lnTo>
                    <a:pt x="235" y="118"/>
                  </a:lnTo>
                  <a:lnTo>
                    <a:pt x="233" y="121"/>
                  </a:lnTo>
                  <a:lnTo>
                    <a:pt x="233" y="121"/>
                  </a:lnTo>
                  <a:lnTo>
                    <a:pt x="229" y="123"/>
                  </a:lnTo>
                  <a:lnTo>
                    <a:pt x="227" y="125"/>
                  </a:lnTo>
                  <a:lnTo>
                    <a:pt x="229" y="129"/>
                  </a:lnTo>
                  <a:lnTo>
                    <a:pt x="229" y="129"/>
                  </a:lnTo>
                  <a:lnTo>
                    <a:pt x="233" y="135"/>
                  </a:lnTo>
                  <a:lnTo>
                    <a:pt x="233" y="137"/>
                  </a:lnTo>
                  <a:lnTo>
                    <a:pt x="233" y="140"/>
                  </a:lnTo>
                  <a:lnTo>
                    <a:pt x="233" y="140"/>
                  </a:lnTo>
                  <a:lnTo>
                    <a:pt x="223" y="142"/>
                  </a:lnTo>
                  <a:lnTo>
                    <a:pt x="214" y="144"/>
                  </a:lnTo>
                  <a:lnTo>
                    <a:pt x="204" y="144"/>
                  </a:lnTo>
                  <a:lnTo>
                    <a:pt x="201" y="142"/>
                  </a:lnTo>
                  <a:lnTo>
                    <a:pt x="195" y="142"/>
                  </a:lnTo>
                  <a:lnTo>
                    <a:pt x="195" y="142"/>
                  </a:lnTo>
                  <a:lnTo>
                    <a:pt x="185" y="138"/>
                  </a:lnTo>
                  <a:lnTo>
                    <a:pt x="182" y="137"/>
                  </a:lnTo>
                  <a:lnTo>
                    <a:pt x="178" y="135"/>
                  </a:lnTo>
                  <a:lnTo>
                    <a:pt x="178" y="135"/>
                  </a:lnTo>
                  <a:lnTo>
                    <a:pt x="172" y="135"/>
                  </a:lnTo>
                  <a:lnTo>
                    <a:pt x="170" y="135"/>
                  </a:lnTo>
                  <a:lnTo>
                    <a:pt x="166" y="137"/>
                  </a:lnTo>
                  <a:lnTo>
                    <a:pt x="163" y="138"/>
                  </a:lnTo>
                  <a:lnTo>
                    <a:pt x="163" y="138"/>
                  </a:lnTo>
                  <a:lnTo>
                    <a:pt x="151" y="142"/>
                  </a:lnTo>
                  <a:lnTo>
                    <a:pt x="140" y="146"/>
                  </a:lnTo>
                  <a:lnTo>
                    <a:pt x="129" y="146"/>
                  </a:lnTo>
                  <a:lnTo>
                    <a:pt x="117" y="150"/>
                  </a:lnTo>
                  <a:lnTo>
                    <a:pt x="117" y="150"/>
                  </a:lnTo>
                  <a:lnTo>
                    <a:pt x="108" y="152"/>
                  </a:lnTo>
                  <a:lnTo>
                    <a:pt x="96" y="154"/>
                  </a:lnTo>
                  <a:lnTo>
                    <a:pt x="87" y="154"/>
                  </a:lnTo>
                  <a:lnTo>
                    <a:pt x="76" y="154"/>
                  </a:lnTo>
                  <a:lnTo>
                    <a:pt x="76" y="154"/>
                  </a:lnTo>
                  <a:lnTo>
                    <a:pt x="76" y="148"/>
                  </a:lnTo>
                  <a:lnTo>
                    <a:pt x="74" y="142"/>
                  </a:lnTo>
                  <a:lnTo>
                    <a:pt x="72" y="137"/>
                  </a:lnTo>
                  <a:lnTo>
                    <a:pt x="72" y="137"/>
                  </a:lnTo>
                  <a:lnTo>
                    <a:pt x="62" y="133"/>
                  </a:lnTo>
                  <a:lnTo>
                    <a:pt x="51" y="131"/>
                  </a:lnTo>
                  <a:lnTo>
                    <a:pt x="28" y="129"/>
                  </a:lnTo>
                  <a:lnTo>
                    <a:pt x="28" y="129"/>
                  </a:lnTo>
                  <a:lnTo>
                    <a:pt x="25" y="129"/>
                  </a:lnTo>
                  <a:lnTo>
                    <a:pt x="17" y="129"/>
                  </a:lnTo>
                  <a:lnTo>
                    <a:pt x="17" y="129"/>
                  </a:lnTo>
                  <a:lnTo>
                    <a:pt x="13" y="127"/>
                  </a:lnTo>
                  <a:lnTo>
                    <a:pt x="11" y="125"/>
                  </a:lnTo>
                  <a:lnTo>
                    <a:pt x="11" y="121"/>
                  </a:lnTo>
                  <a:lnTo>
                    <a:pt x="11" y="121"/>
                  </a:lnTo>
                  <a:lnTo>
                    <a:pt x="11" y="118"/>
                  </a:lnTo>
                  <a:lnTo>
                    <a:pt x="13" y="118"/>
                  </a:lnTo>
                  <a:lnTo>
                    <a:pt x="15" y="116"/>
                  </a:lnTo>
                  <a:lnTo>
                    <a:pt x="17" y="112"/>
                  </a:lnTo>
                  <a:lnTo>
                    <a:pt x="23" y="112"/>
                  </a:lnTo>
                  <a:lnTo>
                    <a:pt x="28" y="110"/>
                  </a:lnTo>
                  <a:lnTo>
                    <a:pt x="28" y="110"/>
                  </a:lnTo>
                  <a:lnTo>
                    <a:pt x="32" y="108"/>
                  </a:lnTo>
                  <a:lnTo>
                    <a:pt x="34" y="106"/>
                  </a:lnTo>
                  <a:lnTo>
                    <a:pt x="38" y="106"/>
                  </a:lnTo>
                  <a:lnTo>
                    <a:pt x="44" y="106"/>
                  </a:lnTo>
                  <a:lnTo>
                    <a:pt x="61" y="108"/>
                  </a:lnTo>
                  <a:lnTo>
                    <a:pt x="61" y="108"/>
                  </a:lnTo>
                  <a:lnTo>
                    <a:pt x="76" y="104"/>
                  </a:lnTo>
                  <a:lnTo>
                    <a:pt x="85" y="104"/>
                  </a:lnTo>
                  <a:lnTo>
                    <a:pt x="91" y="104"/>
                  </a:lnTo>
                  <a:lnTo>
                    <a:pt x="91" y="104"/>
                  </a:lnTo>
                  <a:lnTo>
                    <a:pt x="91" y="104"/>
                  </a:lnTo>
                  <a:lnTo>
                    <a:pt x="91" y="104"/>
                  </a:lnTo>
                  <a:close/>
                </a:path>
              </a:pathLst>
            </a:custGeom>
            <a:solidFill>
              <a:schemeClr val="bg1">
                <a:lumMod val="85000"/>
              </a:schemeClr>
            </a:solidFill>
            <a:ln w="635" cap="rnd">
              <a:solidFill>
                <a:schemeClr val="bg1">
                  <a:alpha val="17000"/>
                </a:schemeClr>
              </a:solidFill>
              <a:prstDash val="solid"/>
              <a:round/>
              <a:headEnd/>
              <a:tailEnd/>
            </a:ln>
          </p:spPr>
          <p:txBody>
            <a:bodyPr lIns="81617" tIns="40809" rIns="81617" bIns="40809"/>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32" name="Freeform 431">
              <a:extLst>
                <a:ext uri="{FF2B5EF4-FFF2-40B4-BE49-F238E27FC236}">
                  <a16:creationId xmlns:a16="http://schemas.microsoft.com/office/drawing/2014/main" id="{EABA0609-778F-C540-9AB9-FA1027138128}"/>
                </a:ext>
              </a:extLst>
            </p:cNvPr>
            <p:cNvSpPr>
              <a:spLocks/>
            </p:cNvSpPr>
            <p:nvPr userDrawn="1"/>
          </p:nvSpPr>
          <p:spPr bwMode="auto">
            <a:xfrm>
              <a:off x="6315676" y="1215195"/>
              <a:ext cx="78204" cy="34126"/>
            </a:xfrm>
            <a:custGeom>
              <a:avLst/>
              <a:gdLst>
                <a:gd name="T0" fmla="*/ 30 w 51"/>
                <a:gd name="T1" fmla="*/ 0 h 26"/>
                <a:gd name="T2" fmla="*/ 30 w 51"/>
                <a:gd name="T3" fmla="*/ 0 h 26"/>
                <a:gd name="T4" fmla="*/ 36 w 51"/>
                <a:gd name="T5" fmla="*/ 0 h 26"/>
                <a:gd name="T6" fmla="*/ 40 w 51"/>
                <a:gd name="T7" fmla="*/ 0 h 26"/>
                <a:gd name="T8" fmla="*/ 45 w 51"/>
                <a:gd name="T9" fmla="*/ 1 h 26"/>
                <a:gd name="T10" fmla="*/ 51 w 51"/>
                <a:gd name="T11" fmla="*/ 7 h 26"/>
                <a:gd name="T12" fmla="*/ 51 w 51"/>
                <a:gd name="T13" fmla="*/ 7 h 26"/>
                <a:gd name="T14" fmla="*/ 42 w 51"/>
                <a:gd name="T15" fmla="*/ 13 h 26"/>
                <a:gd name="T16" fmla="*/ 34 w 51"/>
                <a:gd name="T17" fmla="*/ 18 h 26"/>
                <a:gd name="T18" fmla="*/ 28 w 51"/>
                <a:gd name="T19" fmla="*/ 22 h 26"/>
                <a:gd name="T20" fmla="*/ 25 w 51"/>
                <a:gd name="T21" fmla="*/ 24 h 26"/>
                <a:gd name="T22" fmla="*/ 21 w 51"/>
                <a:gd name="T23" fmla="*/ 26 h 26"/>
                <a:gd name="T24" fmla="*/ 15 w 51"/>
                <a:gd name="T25" fmla="*/ 26 h 26"/>
                <a:gd name="T26" fmla="*/ 15 w 51"/>
                <a:gd name="T27" fmla="*/ 26 h 26"/>
                <a:gd name="T28" fmla="*/ 9 w 51"/>
                <a:gd name="T29" fmla="*/ 24 h 26"/>
                <a:gd name="T30" fmla="*/ 6 w 51"/>
                <a:gd name="T31" fmla="*/ 22 h 26"/>
                <a:gd name="T32" fmla="*/ 2 w 51"/>
                <a:gd name="T33" fmla="*/ 18 h 26"/>
                <a:gd name="T34" fmla="*/ 2 w 51"/>
                <a:gd name="T35" fmla="*/ 18 h 26"/>
                <a:gd name="T36" fmla="*/ 0 w 51"/>
                <a:gd name="T37" fmla="*/ 15 h 26"/>
                <a:gd name="T38" fmla="*/ 0 w 51"/>
                <a:gd name="T39" fmla="*/ 11 h 26"/>
                <a:gd name="T40" fmla="*/ 0 w 51"/>
                <a:gd name="T41" fmla="*/ 11 h 26"/>
                <a:gd name="T42" fmla="*/ 2 w 51"/>
                <a:gd name="T43" fmla="*/ 7 h 26"/>
                <a:gd name="T44" fmla="*/ 6 w 51"/>
                <a:gd name="T45" fmla="*/ 5 h 26"/>
                <a:gd name="T46" fmla="*/ 9 w 51"/>
                <a:gd name="T47" fmla="*/ 3 h 26"/>
                <a:gd name="T48" fmla="*/ 13 w 51"/>
                <a:gd name="T49" fmla="*/ 1 h 26"/>
                <a:gd name="T50" fmla="*/ 23 w 51"/>
                <a:gd name="T51" fmla="*/ 0 h 26"/>
                <a:gd name="T52" fmla="*/ 30 w 51"/>
                <a:gd name="T53" fmla="*/ 0 h 26"/>
                <a:gd name="T54" fmla="*/ 30 w 51"/>
                <a:gd name="T55" fmla="*/ 0 h 26"/>
                <a:gd name="T56" fmla="*/ 30 w 51"/>
                <a:gd name="T57" fmla="*/ 0 h 26"/>
                <a:gd name="T58" fmla="*/ 30 w 51"/>
                <a:gd name="T59"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1" h="26">
                  <a:moveTo>
                    <a:pt x="30" y="0"/>
                  </a:moveTo>
                  <a:lnTo>
                    <a:pt x="30" y="0"/>
                  </a:lnTo>
                  <a:lnTo>
                    <a:pt x="36" y="0"/>
                  </a:lnTo>
                  <a:lnTo>
                    <a:pt x="40" y="0"/>
                  </a:lnTo>
                  <a:lnTo>
                    <a:pt x="45" y="1"/>
                  </a:lnTo>
                  <a:lnTo>
                    <a:pt x="51" y="7"/>
                  </a:lnTo>
                  <a:lnTo>
                    <a:pt x="51" y="7"/>
                  </a:lnTo>
                  <a:lnTo>
                    <a:pt x="42" y="13"/>
                  </a:lnTo>
                  <a:lnTo>
                    <a:pt x="34" y="18"/>
                  </a:lnTo>
                  <a:lnTo>
                    <a:pt x="28" y="22"/>
                  </a:lnTo>
                  <a:lnTo>
                    <a:pt x="25" y="24"/>
                  </a:lnTo>
                  <a:lnTo>
                    <a:pt x="21" y="26"/>
                  </a:lnTo>
                  <a:lnTo>
                    <a:pt x="15" y="26"/>
                  </a:lnTo>
                  <a:lnTo>
                    <a:pt x="15" y="26"/>
                  </a:lnTo>
                  <a:lnTo>
                    <a:pt x="9" y="24"/>
                  </a:lnTo>
                  <a:lnTo>
                    <a:pt x="6" y="22"/>
                  </a:lnTo>
                  <a:lnTo>
                    <a:pt x="2" y="18"/>
                  </a:lnTo>
                  <a:lnTo>
                    <a:pt x="2" y="18"/>
                  </a:lnTo>
                  <a:lnTo>
                    <a:pt x="0" y="15"/>
                  </a:lnTo>
                  <a:lnTo>
                    <a:pt x="0" y="11"/>
                  </a:lnTo>
                  <a:lnTo>
                    <a:pt x="0" y="11"/>
                  </a:lnTo>
                  <a:lnTo>
                    <a:pt x="2" y="7"/>
                  </a:lnTo>
                  <a:lnTo>
                    <a:pt x="6" y="5"/>
                  </a:lnTo>
                  <a:lnTo>
                    <a:pt x="9" y="3"/>
                  </a:lnTo>
                  <a:lnTo>
                    <a:pt x="13" y="1"/>
                  </a:lnTo>
                  <a:lnTo>
                    <a:pt x="23" y="0"/>
                  </a:lnTo>
                  <a:lnTo>
                    <a:pt x="30" y="0"/>
                  </a:lnTo>
                  <a:lnTo>
                    <a:pt x="30" y="0"/>
                  </a:lnTo>
                  <a:lnTo>
                    <a:pt x="30" y="0"/>
                  </a:lnTo>
                  <a:lnTo>
                    <a:pt x="30" y="0"/>
                  </a:lnTo>
                  <a:close/>
                </a:path>
              </a:pathLst>
            </a:custGeom>
            <a:solidFill>
              <a:schemeClr val="bg1">
                <a:lumMod val="85000"/>
              </a:schemeClr>
            </a:solidFill>
            <a:ln w="635" cap="rnd">
              <a:solidFill>
                <a:schemeClr val="bg1">
                  <a:alpha val="17000"/>
                </a:schemeClr>
              </a:solidFill>
            </a:ln>
          </p:spPr>
          <p:txBody>
            <a:bodyPr lIns="81617" tIns="40809" rIns="81617" bIns="40809"/>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33" name="Freeform 432">
              <a:extLst>
                <a:ext uri="{FF2B5EF4-FFF2-40B4-BE49-F238E27FC236}">
                  <a16:creationId xmlns:a16="http://schemas.microsoft.com/office/drawing/2014/main" id="{9067865C-724E-1E42-B562-0D8C2DA92070}"/>
                </a:ext>
              </a:extLst>
            </p:cNvPr>
            <p:cNvSpPr>
              <a:spLocks/>
            </p:cNvSpPr>
            <p:nvPr userDrawn="1"/>
          </p:nvSpPr>
          <p:spPr bwMode="auto">
            <a:xfrm>
              <a:off x="6315676" y="1215195"/>
              <a:ext cx="78204" cy="34126"/>
            </a:xfrm>
            <a:custGeom>
              <a:avLst/>
              <a:gdLst>
                <a:gd name="T0" fmla="*/ 30 w 51"/>
                <a:gd name="T1" fmla="*/ 0 h 26"/>
                <a:gd name="T2" fmla="*/ 30 w 51"/>
                <a:gd name="T3" fmla="*/ 0 h 26"/>
                <a:gd name="T4" fmla="*/ 36 w 51"/>
                <a:gd name="T5" fmla="*/ 0 h 26"/>
                <a:gd name="T6" fmla="*/ 40 w 51"/>
                <a:gd name="T7" fmla="*/ 0 h 26"/>
                <a:gd name="T8" fmla="*/ 45 w 51"/>
                <a:gd name="T9" fmla="*/ 1 h 26"/>
                <a:gd name="T10" fmla="*/ 51 w 51"/>
                <a:gd name="T11" fmla="*/ 7 h 26"/>
                <a:gd name="T12" fmla="*/ 51 w 51"/>
                <a:gd name="T13" fmla="*/ 7 h 26"/>
                <a:gd name="T14" fmla="*/ 42 w 51"/>
                <a:gd name="T15" fmla="*/ 13 h 26"/>
                <a:gd name="T16" fmla="*/ 34 w 51"/>
                <a:gd name="T17" fmla="*/ 18 h 26"/>
                <a:gd name="T18" fmla="*/ 28 w 51"/>
                <a:gd name="T19" fmla="*/ 22 h 26"/>
                <a:gd name="T20" fmla="*/ 25 w 51"/>
                <a:gd name="T21" fmla="*/ 24 h 26"/>
                <a:gd name="T22" fmla="*/ 21 w 51"/>
                <a:gd name="T23" fmla="*/ 26 h 26"/>
                <a:gd name="T24" fmla="*/ 15 w 51"/>
                <a:gd name="T25" fmla="*/ 26 h 26"/>
                <a:gd name="T26" fmla="*/ 15 w 51"/>
                <a:gd name="T27" fmla="*/ 26 h 26"/>
                <a:gd name="T28" fmla="*/ 9 w 51"/>
                <a:gd name="T29" fmla="*/ 24 h 26"/>
                <a:gd name="T30" fmla="*/ 6 w 51"/>
                <a:gd name="T31" fmla="*/ 22 h 26"/>
                <a:gd name="T32" fmla="*/ 2 w 51"/>
                <a:gd name="T33" fmla="*/ 18 h 26"/>
                <a:gd name="T34" fmla="*/ 2 w 51"/>
                <a:gd name="T35" fmla="*/ 18 h 26"/>
                <a:gd name="T36" fmla="*/ 0 w 51"/>
                <a:gd name="T37" fmla="*/ 15 h 26"/>
                <a:gd name="T38" fmla="*/ 0 w 51"/>
                <a:gd name="T39" fmla="*/ 11 h 26"/>
                <a:gd name="T40" fmla="*/ 0 w 51"/>
                <a:gd name="T41" fmla="*/ 11 h 26"/>
                <a:gd name="T42" fmla="*/ 2 w 51"/>
                <a:gd name="T43" fmla="*/ 7 h 26"/>
                <a:gd name="T44" fmla="*/ 6 w 51"/>
                <a:gd name="T45" fmla="*/ 5 h 26"/>
                <a:gd name="T46" fmla="*/ 9 w 51"/>
                <a:gd name="T47" fmla="*/ 3 h 26"/>
                <a:gd name="T48" fmla="*/ 13 w 51"/>
                <a:gd name="T49" fmla="*/ 1 h 26"/>
                <a:gd name="T50" fmla="*/ 23 w 51"/>
                <a:gd name="T51" fmla="*/ 0 h 26"/>
                <a:gd name="T52" fmla="*/ 30 w 51"/>
                <a:gd name="T53" fmla="*/ 0 h 26"/>
                <a:gd name="T54" fmla="*/ 30 w 51"/>
                <a:gd name="T55" fmla="*/ 0 h 26"/>
                <a:gd name="T56" fmla="*/ 30 w 51"/>
                <a:gd name="T57" fmla="*/ 0 h 26"/>
                <a:gd name="T58" fmla="*/ 30 w 51"/>
                <a:gd name="T59"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1" h="26">
                  <a:moveTo>
                    <a:pt x="30" y="0"/>
                  </a:moveTo>
                  <a:lnTo>
                    <a:pt x="30" y="0"/>
                  </a:lnTo>
                  <a:lnTo>
                    <a:pt x="36" y="0"/>
                  </a:lnTo>
                  <a:lnTo>
                    <a:pt x="40" y="0"/>
                  </a:lnTo>
                  <a:lnTo>
                    <a:pt x="45" y="1"/>
                  </a:lnTo>
                  <a:lnTo>
                    <a:pt x="51" y="7"/>
                  </a:lnTo>
                  <a:lnTo>
                    <a:pt x="51" y="7"/>
                  </a:lnTo>
                  <a:lnTo>
                    <a:pt x="42" y="13"/>
                  </a:lnTo>
                  <a:lnTo>
                    <a:pt x="34" y="18"/>
                  </a:lnTo>
                  <a:lnTo>
                    <a:pt x="28" y="22"/>
                  </a:lnTo>
                  <a:lnTo>
                    <a:pt x="25" y="24"/>
                  </a:lnTo>
                  <a:lnTo>
                    <a:pt x="21" y="26"/>
                  </a:lnTo>
                  <a:lnTo>
                    <a:pt x="15" y="26"/>
                  </a:lnTo>
                  <a:lnTo>
                    <a:pt x="15" y="26"/>
                  </a:lnTo>
                  <a:lnTo>
                    <a:pt x="9" y="24"/>
                  </a:lnTo>
                  <a:lnTo>
                    <a:pt x="6" y="22"/>
                  </a:lnTo>
                  <a:lnTo>
                    <a:pt x="2" y="18"/>
                  </a:lnTo>
                  <a:lnTo>
                    <a:pt x="2" y="18"/>
                  </a:lnTo>
                  <a:lnTo>
                    <a:pt x="0" y="15"/>
                  </a:lnTo>
                  <a:lnTo>
                    <a:pt x="0" y="11"/>
                  </a:lnTo>
                  <a:lnTo>
                    <a:pt x="0" y="11"/>
                  </a:lnTo>
                  <a:lnTo>
                    <a:pt x="2" y="7"/>
                  </a:lnTo>
                  <a:lnTo>
                    <a:pt x="6" y="5"/>
                  </a:lnTo>
                  <a:lnTo>
                    <a:pt x="9" y="3"/>
                  </a:lnTo>
                  <a:lnTo>
                    <a:pt x="13" y="1"/>
                  </a:lnTo>
                  <a:lnTo>
                    <a:pt x="23" y="0"/>
                  </a:lnTo>
                  <a:lnTo>
                    <a:pt x="30" y="0"/>
                  </a:lnTo>
                  <a:lnTo>
                    <a:pt x="30" y="0"/>
                  </a:lnTo>
                  <a:lnTo>
                    <a:pt x="30" y="0"/>
                  </a:lnTo>
                  <a:lnTo>
                    <a:pt x="30" y="0"/>
                  </a:lnTo>
                  <a:close/>
                </a:path>
              </a:pathLst>
            </a:custGeom>
            <a:solidFill>
              <a:schemeClr val="bg1">
                <a:lumMod val="85000"/>
              </a:schemeClr>
            </a:solidFill>
            <a:ln w="635" cap="rnd">
              <a:solidFill>
                <a:schemeClr val="bg1">
                  <a:alpha val="17000"/>
                </a:schemeClr>
              </a:solidFill>
              <a:prstDash val="solid"/>
              <a:round/>
              <a:headEnd/>
              <a:tailEnd/>
            </a:ln>
          </p:spPr>
          <p:txBody>
            <a:bodyPr lIns="81617" tIns="40809" rIns="81617" bIns="40809"/>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34" name="Freeform 433">
              <a:extLst>
                <a:ext uri="{FF2B5EF4-FFF2-40B4-BE49-F238E27FC236}">
                  <a16:creationId xmlns:a16="http://schemas.microsoft.com/office/drawing/2014/main" id="{85841285-A8D5-F845-8647-3D92B3E59046}"/>
                </a:ext>
              </a:extLst>
            </p:cNvPr>
            <p:cNvSpPr>
              <a:spLocks/>
            </p:cNvSpPr>
            <p:nvPr userDrawn="1"/>
          </p:nvSpPr>
          <p:spPr bwMode="auto">
            <a:xfrm>
              <a:off x="6490569" y="1158675"/>
              <a:ext cx="130815" cy="68251"/>
            </a:xfrm>
            <a:custGeom>
              <a:avLst/>
              <a:gdLst>
                <a:gd name="T0" fmla="*/ 23 w 85"/>
                <a:gd name="T1" fmla="*/ 23 h 53"/>
                <a:gd name="T2" fmla="*/ 17 w 85"/>
                <a:gd name="T3" fmla="*/ 17 h 53"/>
                <a:gd name="T4" fmla="*/ 6 w 85"/>
                <a:gd name="T5" fmla="*/ 13 h 53"/>
                <a:gd name="T6" fmla="*/ 0 w 85"/>
                <a:gd name="T7" fmla="*/ 8 h 53"/>
                <a:gd name="T8" fmla="*/ 0 w 85"/>
                <a:gd name="T9" fmla="*/ 2 h 53"/>
                <a:gd name="T10" fmla="*/ 4 w 85"/>
                <a:gd name="T11" fmla="*/ 0 h 53"/>
                <a:gd name="T12" fmla="*/ 21 w 85"/>
                <a:gd name="T13" fmla="*/ 0 h 53"/>
                <a:gd name="T14" fmla="*/ 27 w 85"/>
                <a:gd name="T15" fmla="*/ 0 h 53"/>
                <a:gd name="T16" fmla="*/ 33 w 85"/>
                <a:gd name="T17" fmla="*/ 6 h 53"/>
                <a:gd name="T18" fmla="*/ 36 w 85"/>
                <a:gd name="T19" fmla="*/ 9 h 53"/>
                <a:gd name="T20" fmla="*/ 40 w 85"/>
                <a:gd name="T21" fmla="*/ 11 h 53"/>
                <a:gd name="T22" fmla="*/ 46 w 85"/>
                <a:gd name="T23" fmla="*/ 13 h 53"/>
                <a:gd name="T24" fmla="*/ 50 w 85"/>
                <a:gd name="T25" fmla="*/ 9 h 53"/>
                <a:gd name="T26" fmla="*/ 55 w 85"/>
                <a:gd name="T27" fmla="*/ 9 h 53"/>
                <a:gd name="T28" fmla="*/ 57 w 85"/>
                <a:gd name="T29" fmla="*/ 11 h 53"/>
                <a:gd name="T30" fmla="*/ 67 w 85"/>
                <a:gd name="T31" fmla="*/ 17 h 53"/>
                <a:gd name="T32" fmla="*/ 68 w 85"/>
                <a:gd name="T33" fmla="*/ 19 h 53"/>
                <a:gd name="T34" fmla="*/ 74 w 85"/>
                <a:gd name="T35" fmla="*/ 21 h 53"/>
                <a:gd name="T36" fmla="*/ 78 w 85"/>
                <a:gd name="T37" fmla="*/ 21 h 53"/>
                <a:gd name="T38" fmla="*/ 82 w 85"/>
                <a:gd name="T39" fmla="*/ 28 h 53"/>
                <a:gd name="T40" fmla="*/ 82 w 85"/>
                <a:gd name="T41" fmla="*/ 36 h 53"/>
                <a:gd name="T42" fmla="*/ 82 w 85"/>
                <a:gd name="T43" fmla="*/ 38 h 53"/>
                <a:gd name="T44" fmla="*/ 85 w 85"/>
                <a:gd name="T45" fmla="*/ 42 h 53"/>
                <a:gd name="T46" fmla="*/ 85 w 85"/>
                <a:gd name="T47" fmla="*/ 42 h 53"/>
                <a:gd name="T48" fmla="*/ 85 w 85"/>
                <a:gd name="T49" fmla="*/ 47 h 53"/>
                <a:gd name="T50" fmla="*/ 82 w 85"/>
                <a:gd name="T51" fmla="*/ 51 h 53"/>
                <a:gd name="T52" fmla="*/ 76 w 85"/>
                <a:gd name="T53" fmla="*/ 51 h 53"/>
                <a:gd name="T54" fmla="*/ 67 w 85"/>
                <a:gd name="T55" fmla="*/ 51 h 53"/>
                <a:gd name="T56" fmla="*/ 63 w 85"/>
                <a:gd name="T57" fmla="*/ 47 h 53"/>
                <a:gd name="T58" fmla="*/ 55 w 85"/>
                <a:gd name="T59" fmla="*/ 42 h 53"/>
                <a:gd name="T60" fmla="*/ 51 w 85"/>
                <a:gd name="T61" fmla="*/ 38 h 53"/>
                <a:gd name="T62" fmla="*/ 48 w 85"/>
                <a:gd name="T63" fmla="*/ 38 h 53"/>
                <a:gd name="T64" fmla="*/ 33 w 85"/>
                <a:gd name="T65" fmla="*/ 40 h 53"/>
                <a:gd name="T66" fmla="*/ 27 w 85"/>
                <a:gd name="T67" fmla="*/ 42 h 53"/>
                <a:gd name="T68" fmla="*/ 16 w 85"/>
                <a:gd name="T69" fmla="*/ 40 h 53"/>
                <a:gd name="T70" fmla="*/ 10 w 85"/>
                <a:gd name="T71" fmla="*/ 38 h 53"/>
                <a:gd name="T72" fmla="*/ 6 w 85"/>
                <a:gd name="T73" fmla="*/ 34 h 53"/>
                <a:gd name="T74" fmla="*/ 6 w 85"/>
                <a:gd name="T75" fmla="*/ 30 h 53"/>
                <a:gd name="T76" fmla="*/ 10 w 85"/>
                <a:gd name="T77" fmla="*/ 26 h 53"/>
                <a:gd name="T78" fmla="*/ 19 w 85"/>
                <a:gd name="T79" fmla="*/ 25 h 53"/>
                <a:gd name="T80" fmla="*/ 23 w 85"/>
                <a:gd name="T81" fmla="*/ 23 h 53"/>
                <a:gd name="T82" fmla="*/ 23 w 85"/>
                <a:gd name="T83" fmla="*/ 2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5" h="53">
                  <a:moveTo>
                    <a:pt x="23" y="23"/>
                  </a:moveTo>
                  <a:lnTo>
                    <a:pt x="23" y="23"/>
                  </a:lnTo>
                  <a:lnTo>
                    <a:pt x="21" y="21"/>
                  </a:lnTo>
                  <a:lnTo>
                    <a:pt x="17" y="17"/>
                  </a:lnTo>
                  <a:lnTo>
                    <a:pt x="10" y="13"/>
                  </a:lnTo>
                  <a:lnTo>
                    <a:pt x="6" y="13"/>
                  </a:lnTo>
                  <a:lnTo>
                    <a:pt x="4" y="11"/>
                  </a:lnTo>
                  <a:lnTo>
                    <a:pt x="0" y="8"/>
                  </a:lnTo>
                  <a:lnTo>
                    <a:pt x="0" y="2"/>
                  </a:lnTo>
                  <a:lnTo>
                    <a:pt x="0" y="2"/>
                  </a:lnTo>
                  <a:lnTo>
                    <a:pt x="0" y="2"/>
                  </a:lnTo>
                  <a:lnTo>
                    <a:pt x="4" y="0"/>
                  </a:lnTo>
                  <a:lnTo>
                    <a:pt x="14" y="0"/>
                  </a:lnTo>
                  <a:lnTo>
                    <a:pt x="21" y="0"/>
                  </a:lnTo>
                  <a:lnTo>
                    <a:pt x="27" y="0"/>
                  </a:lnTo>
                  <a:lnTo>
                    <a:pt x="27" y="0"/>
                  </a:lnTo>
                  <a:lnTo>
                    <a:pt x="31" y="2"/>
                  </a:lnTo>
                  <a:lnTo>
                    <a:pt x="33" y="6"/>
                  </a:lnTo>
                  <a:lnTo>
                    <a:pt x="36" y="9"/>
                  </a:lnTo>
                  <a:lnTo>
                    <a:pt x="36" y="9"/>
                  </a:lnTo>
                  <a:lnTo>
                    <a:pt x="38" y="11"/>
                  </a:lnTo>
                  <a:lnTo>
                    <a:pt x="40" y="11"/>
                  </a:lnTo>
                  <a:lnTo>
                    <a:pt x="46" y="13"/>
                  </a:lnTo>
                  <a:lnTo>
                    <a:pt x="46" y="13"/>
                  </a:lnTo>
                  <a:lnTo>
                    <a:pt x="48" y="11"/>
                  </a:lnTo>
                  <a:lnTo>
                    <a:pt x="50" y="9"/>
                  </a:lnTo>
                  <a:lnTo>
                    <a:pt x="51" y="9"/>
                  </a:lnTo>
                  <a:lnTo>
                    <a:pt x="55" y="9"/>
                  </a:lnTo>
                  <a:lnTo>
                    <a:pt x="55" y="9"/>
                  </a:lnTo>
                  <a:lnTo>
                    <a:pt x="57" y="11"/>
                  </a:lnTo>
                  <a:lnTo>
                    <a:pt x="61" y="13"/>
                  </a:lnTo>
                  <a:lnTo>
                    <a:pt x="67" y="17"/>
                  </a:lnTo>
                  <a:lnTo>
                    <a:pt x="67" y="17"/>
                  </a:lnTo>
                  <a:lnTo>
                    <a:pt x="68" y="19"/>
                  </a:lnTo>
                  <a:lnTo>
                    <a:pt x="72" y="19"/>
                  </a:lnTo>
                  <a:lnTo>
                    <a:pt x="74" y="21"/>
                  </a:lnTo>
                  <a:lnTo>
                    <a:pt x="78" y="21"/>
                  </a:lnTo>
                  <a:lnTo>
                    <a:pt x="78" y="21"/>
                  </a:lnTo>
                  <a:lnTo>
                    <a:pt x="82" y="25"/>
                  </a:lnTo>
                  <a:lnTo>
                    <a:pt x="82" y="28"/>
                  </a:lnTo>
                  <a:lnTo>
                    <a:pt x="80" y="32"/>
                  </a:lnTo>
                  <a:lnTo>
                    <a:pt x="82" y="36"/>
                  </a:lnTo>
                  <a:lnTo>
                    <a:pt x="82" y="36"/>
                  </a:lnTo>
                  <a:lnTo>
                    <a:pt x="82" y="38"/>
                  </a:lnTo>
                  <a:lnTo>
                    <a:pt x="82" y="40"/>
                  </a:lnTo>
                  <a:lnTo>
                    <a:pt x="85" y="42"/>
                  </a:lnTo>
                  <a:lnTo>
                    <a:pt x="85" y="42"/>
                  </a:lnTo>
                  <a:lnTo>
                    <a:pt x="85" y="42"/>
                  </a:lnTo>
                  <a:lnTo>
                    <a:pt x="85" y="47"/>
                  </a:lnTo>
                  <a:lnTo>
                    <a:pt x="85" y="47"/>
                  </a:lnTo>
                  <a:lnTo>
                    <a:pt x="84" y="51"/>
                  </a:lnTo>
                  <a:lnTo>
                    <a:pt x="82" y="51"/>
                  </a:lnTo>
                  <a:lnTo>
                    <a:pt x="76" y="51"/>
                  </a:lnTo>
                  <a:lnTo>
                    <a:pt x="76" y="51"/>
                  </a:lnTo>
                  <a:lnTo>
                    <a:pt x="70" y="53"/>
                  </a:lnTo>
                  <a:lnTo>
                    <a:pt x="67" y="51"/>
                  </a:lnTo>
                  <a:lnTo>
                    <a:pt x="65" y="51"/>
                  </a:lnTo>
                  <a:lnTo>
                    <a:pt x="63" y="47"/>
                  </a:lnTo>
                  <a:lnTo>
                    <a:pt x="59" y="44"/>
                  </a:lnTo>
                  <a:lnTo>
                    <a:pt x="55" y="42"/>
                  </a:lnTo>
                  <a:lnTo>
                    <a:pt x="51" y="38"/>
                  </a:lnTo>
                  <a:lnTo>
                    <a:pt x="51" y="38"/>
                  </a:lnTo>
                  <a:lnTo>
                    <a:pt x="50" y="38"/>
                  </a:lnTo>
                  <a:lnTo>
                    <a:pt x="48" y="38"/>
                  </a:lnTo>
                  <a:lnTo>
                    <a:pt x="40" y="38"/>
                  </a:lnTo>
                  <a:lnTo>
                    <a:pt x="33" y="40"/>
                  </a:lnTo>
                  <a:lnTo>
                    <a:pt x="27" y="42"/>
                  </a:lnTo>
                  <a:lnTo>
                    <a:pt x="27" y="42"/>
                  </a:lnTo>
                  <a:lnTo>
                    <a:pt x="21" y="42"/>
                  </a:lnTo>
                  <a:lnTo>
                    <a:pt x="16" y="40"/>
                  </a:lnTo>
                  <a:lnTo>
                    <a:pt x="12" y="38"/>
                  </a:lnTo>
                  <a:lnTo>
                    <a:pt x="10" y="38"/>
                  </a:lnTo>
                  <a:lnTo>
                    <a:pt x="6" y="36"/>
                  </a:lnTo>
                  <a:lnTo>
                    <a:pt x="6" y="34"/>
                  </a:lnTo>
                  <a:lnTo>
                    <a:pt x="6" y="34"/>
                  </a:lnTo>
                  <a:lnTo>
                    <a:pt x="6" y="30"/>
                  </a:lnTo>
                  <a:lnTo>
                    <a:pt x="8" y="28"/>
                  </a:lnTo>
                  <a:lnTo>
                    <a:pt x="10" y="26"/>
                  </a:lnTo>
                  <a:lnTo>
                    <a:pt x="14" y="26"/>
                  </a:lnTo>
                  <a:lnTo>
                    <a:pt x="19" y="25"/>
                  </a:lnTo>
                  <a:lnTo>
                    <a:pt x="21" y="25"/>
                  </a:lnTo>
                  <a:lnTo>
                    <a:pt x="23" y="23"/>
                  </a:lnTo>
                  <a:lnTo>
                    <a:pt x="23" y="23"/>
                  </a:lnTo>
                  <a:lnTo>
                    <a:pt x="23" y="23"/>
                  </a:lnTo>
                  <a:lnTo>
                    <a:pt x="23" y="23"/>
                  </a:lnTo>
                  <a:close/>
                </a:path>
              </a:pathLst>
            </a:custGeom>
            <a:solidFill>
              <a:schemeClr val="bg1">
                <a:lumMod val="85000"/>
              </a:schemeClr>
            </a:solidFill>
            <a:ln w="635" cap="rnd">
              <a:solidFill>
                <a:schemeClr val="bg1">
                  <a:alpha val="17000"/>
                </a:schemeClr>
              </a:solidFill>
            </a:ln>
          </p:spPr>
          <p:txBody>
            <a:bodyPr lIns="81617" tIns="40809" rIns="81617" bIns="40809"/>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35" name="Freeform 434">
              <a:extLst>
                <a:ext uri="{FF2B5EF4-FFF2-40B4-BE49-F238E27FC236}">
                  <a16:creationId xmlns:a16="http://schemas.microsoft.com/office/drawing/2014/main" id="{E9496D04-49B7-A841-8350-3A8FF8067E6D}"/>
                </a:ext>
              </a:extLst>
            </p:cNvPr>
            <p:cNvSpPr>
              <a:spLocks/>
            </p:cNvSpPr>
            <p:nvPr userDrawn="1"/>
          </p:nvSpPr>
          <p:spPr bwMode="auto">
            <a:xfrm>
              <a:off x="6490569" y="1158675"/>
              <a:ext cx="130815" cy="68251"/>
            </a:xfrm>
            <a:custGeom>
              <a:avLst/>
              <a:gdLst>
                <a:gd name="T0" fmla="*/ 23 w 85"/>
                <a:gd name="T1" fmla="*/ 23 h 53"/>
                <a:gd name="T2" fmla="*/ 17 w 85"/>
                <a:gd name="T3" fmla="*/ 17 h 53"/>
                <a:gd name="T4" fmla="*/ 6 w 85"/>
                <a:gd name="T5" fmla="*/ 13 h 53"/>
                <a:gd name="T6" fmla="*/ 0 w 85"/>
                <a:gd name="T7" fmla="*/ 8 h 53"/>
                <a:gd name="T8" fmla="*/ 0 w 85"/>
                <a:gd name="T9" fmla="*/ 2 h 53"/>
                <a:gd name="T10" fmla="*/ 4 w 85"/>
                <a:gd name="T11" fmla="*/ 0 h 53"/>
                <a:gd name="T12" fmla="*/ 21 w 85"/>
                <a:gd name="T13" fmla="*/ 0 h 53"/>
                <a:gd name="T14" fmla="*/ 27 w 85"/>
                <a:gd name="T15" fmla="*/ 0 h 53"/>
                <a:gd name="T16" fmla="*/ 33 w 85"/>
                <a:gd name="T17" fmla="*/ 6 h 53"/>
                <a:gd name="T18" fmla="*/ 36 w 85"/>
                <a:gd name="T19" fmla="*/ 9 h 53"/>
                <a:gd name="T20" fmla="*/ 40 w 85"/>
                <a:gd name="T21" fmla="*/ 11 h 53"/>
                <a:gd name="T22" fmla="*/ 46 w 85"/>
                <a:gd name="T23" fmla="*/ 13 h 53"/>
                <a:gd name="T24" fmla="*/ 50 w 85"/>
                <a:gd name="T25" fmla="*/ 9 h 53"/>
                <a:gd name="T26" fmla="*/ 55 w 85"/>
                <a:gd name="T27" fmla="*/ 9 h 53"/>
                <a:gd name="T28" fmla="*/ 57 w 85"/>
                <a:gd name="T29" fmla="*/ 11 h 53"/>
                <a:gd name="T30" fmla="*/ 67 w 85"/>
                <a:gd name="T31" fmla="*/ 17 h 53"/>
                <a:gd name="T32" fmla="*/ 68 w 85"/>
                <a:gd name="T33" fmla="*/ 19 h 53"/>
                <a:gd name="T34" fmla="*/ 74 w 85"/>
                <a:gd name="T35" fmla="*/ 21 h 53"/>
                <a:gd name="T36" fmla="*/ 78 w 85"/>
                <a:gd name="T37" fmla="*/ 21 h 53"/>
                <a:gd name="T38" fmla="*/ 82 w 85"/>
                <a:gd name="T39" fmla="*/ 28 h 53"/>
                <a:gd name="T40" fmla="*/ 82 w 85"/>
                <a:gd name="T41" fmla="*/ 36 h 53"/>
                <a:gd name="T42" fmla="*/ 82 w 85"/>
                <a:gd name="T43" fmla="*/ 38 h 53"/>
                <a:gd name="T44" fmla="*/ 85 w 85"/>
                <a:gd name="T45" fmla="*/ 42 h 53"/>
                <a:gd name="T46" fmla="*/ 85 w 85"/>
                <a:gd name="T47" fmla="*/ 42 h 53"/>
                <a:gd name="T48" fmla="*/ 85 w 85"/>
                <a:gd name="T49" fmla="*/ 47 h 53"/>
                <a:gd name="T50" fmla="*/ 82 w 85"/>
                <a:gd name="T51" fmla="*/ 51 h 53"/>
                <a:gd name="T52" fmla="*/ 76 w 85"/>
                <a:gd name="T53" fmla="*/ 51 h 53"/>
                <a:gd name="T54" fmla="*/ 67 w 85"/>
                <a:gd name="T55" fmla="*/ 51 h 53"/>
                <a:gd name="T56" fmla="*/ 63 w 85"/>
                <a:gd name="T57" fmla="*/ 47 h 53"/>
                <a:gd name="T58" fmla="*/ 55 w 85"/>
                <a:gd name="T59" fmla="*/ 42 h 53"/>
                <a:gd name="T60" fmla="*/ 51 w 85"/>
                <a:gd name="T61" fmla="*/ 38 h 53"/>
                <a:gd name="T62" fmla="*/ 48 w 85"/>
                <a:gd name="T63" fmla="*/ 38 h 53"/>
                <a:gd name="T64" fmla="*/ 33 w 85"/>
                <a:gd name="T65" fmla="*/ 40 h 53"/>
                <a:gd name="T66" fmla="*/ 27 w 85"/>
                <a:gd name="T67" fmla="*/ 42 h 53"/>
                <a:gd name="T68" fmla="*/ 16 w 85"/>
                <a:gd name="T69" fmla="*/ 40 h 53"/>
                <a:gd name="T70" fmla="*/ 10 w 85"/>
                <a:gd name="T71" fmla="*/ 38 h 53"/>
                <a:gd name="T72" fmla="*/ 6 w 85"/>
                <a:gd name="T73" fmla="*/ 34 h 53"/>
                <a:gd name="T74" fmla="*/ 6 w 85"/>
                <a:gd name="T75" fmla="*/ 30 h 53"/>
                <a:gd name="T76" fmla="*/ 10 w 85"/>
                <a:gd name="T77" fmla="*/ 26 h 53"/>
                <a:gd name="T78" fmla="*/ 19 w 85"/>
                <a:gd name="T79" fmla="*/ 25 h 53"/>
                <a:gd name="T80" fmla="*/ 23 w 85"/>
                <a:gd name="T81" fmla="*/ 23 h 53"/>
                <a:gd name="T82" fmla="*/ 23 w 85"/>
                <a:gd name="T83" fmla="*/ 2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5" h="53">
                  <a:moveTo>
                    <a:pt x="23" y="23"/>
                  </a:moveTo>
                  <a:lnTo>
                    <a:pt x="23" y="23"/>
                  </a:lnTo>
                  <a:lnTo>
                    <a:pt x="21" y="21"/>
                  </a:lnTo>
                  <a:lnTo>
                    <a:pt x="17" y="17"/>
                  </a:lnTo>
                  <a:lnTo>
                    <a:pt x="10" y="13"/>
                  </a:lnTo>
                  <a:lnTo>
                    <a:pt x="6" y="13"/>
                  </a:lnTo>
                  <a:lnTo>
                    <a:pt x="4" y="11"/>
                  </a:lnTo>
                  <a:lnTo>
                    <a:pt x="0" y="8"/>
                  </a:lnTo>
                  <a:lnTo>
                    <a:pt x="0" y="2"/>
                  </a:lnTo>
                  <a:lnTo>
                    <a:pt x="0" y="2"/>
                  </a:lnTo>
                  <a:lnTo>
                    <a:pt x="0" y="2"/>
                  </a:lnTo>
                  <a:lnTo>
                    <a:pt x="4" y="0"/>
                  </a:lnTo>
                  <a:lnTo>
                    <a:pt x="14" y="0"/>
                  </a:lnTo>
                  <a:lnTo>
                    <a:pt x="21" y="0"/>
                  </a:lnTo>
                  <a:lnTo>
                    <a:pt x="27" y="0"/>
                  </a:lnTo>
                  <a:lnTo>
                    <a:pt x="27" y="0"/>
                  </a:lnTo>
                  <a:lnTo>
                    <a:pt x="31" y="2"/>
                  </a:lnTo>
                  <a:lnTo>
                    <a:pt x="33" y="6"/>
                  </a:lnTo>
                  <a:lnTo>
                    <a:pt x="36" y="9"/>
                  </a:lnTo>
                  <a:lnTo>
                    <a:pt x="36" y="9"/>
                  </a:lnTo>
                  <a:lnTo>
                    <a:pt x="38" y="11"/>
                  </a:lnTo>
                  <a:lnTo>
                    <a:pt x="40" y="11"/>
                  </a:lnTo>
                  <a:lnTo>
                    <a:pt x="46" y="13"/>
                  </a:lnTo>
                  <a:lnTo>
                    <a:pt x="46" y="13"/>
                  </a:lnTo>
                  <a:lnTo>
                    <a:pt x="48" y="11"/>
                  </a:lnTo>
                  <a:lnTo>
                    <a:pt x="50" y="9"/>
                  </a:lnTo>
                  <a:lnTo>
                    <a:pt x="51" y="9"/>
                  </a:lnTo>
                  <a:lnTo>
                    <a:pt x="55" y="9"/>
                  </a:lnTo>
                  <a:lnTo>
                    <a:pt x="55" y="9"/>
                  </a:lnTo>
                  <a:lnTo>
                    <a:pt x="57" y="11"/>
                  </a:lnTo>
                  <a:lnTo>
                    <a:pt x="61" y="13"/>
                  </a:lnTo>
                  <a:lnTo>
                    <a:pt x="67" y="17"/>
                  </a:lnTo>
                  <a:lnTo>
                    <a:pt x="67" y="17"/>
                  </a:lnTo>
                  <a:lnTo>
                    <a:pt x="68" y="19"/>
                  </a:lnTo>
                  <a:lnTo>
                    <a:pt x="72" y="19"/>
                  </a:lnTo>
                  <a:lnTo>
                    <a:pt x="74" y="21"/>
                  </a:lnTo>
                  <a:lnTo>
                    <a:pt x="78" y="21"/>
                  </a:lnTo>
                  <a:lnTo>
                    <a:pt x="78" y="21"/>
                  </a:lnTo>
                  <a:lnTo>
                    <a:pt x="82" y="25"/>
                  </a:lnTo>
                  <a:lnTo>
                    <a:pt x="82" y="28"/>
                  </a:lnTo>
                  <a:lnTo>
                    <a:pt x="80" y="32"/>
                  </a:lnTo>
                  <a:lnTo>
                    <a:pt x="82" y="36"/>
                  </a:lnTo>
                  <a:lnTo>
                    <a:pt x="82" y="36"/>
                  </a:lnTo>
                  <a:lnTo>
                    <a:pt x="82" y="38"/>
                  </a:lnTo>
                  <a:lnTo>
                    <a:pt x="82" y="40"/>
                  </a:lnTo>
                  <a:lnTo>
                    <a:pt x="85" y="42"/>
                  </a:lnTo>
                  <a:lnTo>
                    <a:pt x="85" y="42"/>
                  </a:lnTo>
                  <a:lnTo>
                    <a:pt x="85" y="42"/>
                  </a:lnTo>
                  <a:lnTo>
                    <a:pt x="85" y="47"/>
                  </a:lnTo>
                  <a:lnTo>
                    <a:pt x="85" y="47"/>
                  </a:lnTo>
                  <a:lnTo>
                    <a:pt x="84" y="51"/>
                  </a:lnTo>
                  <a:lnTo>
                    <a:pt x="82" y="51"/>
                  </a:lnTo>
                  <a:lnTo>
                    <a:pt x="76" y="51"/>
                  </a:lnTo>
                  <a:lnTo>
                    <a:pt x="76" y="51"/>
                  </a:lnTo>
                  <a:lnTo>
                    <a:pt x="70" y="53"/>
                  </a:lnTo>
                  <a:lnTo>
                    <a:pt x="67" y="51"/>
                  </a:lnTo>
                  <a:lnTo>
                    <a:pt x="65" y="51"/>
                  </a:lnTo>
                  <a:lnTo>
                    <a:pt x="63" y="47"/>
                  </a:lnTo>
                  <a:lnTo>
                    <a:pt x="59" y="44"/>
                  </a:lnTo>
                  <a:lnTo>
                    <a:pt x="55" y="42"/>
                  </a:lnTo>
                  <a:lnTo>
                    <a:pt x="51" y="38"/>
                  </a:lnTo>
                  <a:lnTo>
                    <a:pt x="51" y="38"/>
                  </a:lnTo>
                  <a:lnTo>
                    <a:pt x="50" y="38"/>
                  </a:lnTo>
                  <a:lnTo>
                    <a:pt x="48" y="38"/>
                  </a:lnTo>
                  <a:lnTo>
                    <a:pt x="40" y="38"/>
                  </a:lnTo>
                  <a:lnTo>
                    <a:pt x="33" y="40"/>
                  </a:lnTo>
                  <a:lnTo>
                    <a:pt x="27" y="42"/>
                  </a:lnTo>
                  <a:lnTo>
                    <a:pt x="27" y="42"/>
                  </a:lnTo>
                  <a:lnTo>
                    <a:pt x="21" y="42"/>
                  </a:lnTo>
                  <a:lnTo>
                    <a:pt x="16" y="40"/>
                  </a:lnTo>
                  <a:lnTo>
                    <a:pt x="12" y="38"/>
                  </a:lnTo>
                  <a:lnTo>
                    <a:pt x="10" y="38"/>
                  </a:lnTo>
                  <a:lnTo>
                    <a:pt x="6" y="36"/>
                  </a:lnTo>
                  <a:lnTo>
                    <a:pt x="6" y="34"/>
                  </a:lnTo>
                  <a:lnTo>
                    <a:pt x="6" y="34"/>
                  </a:lnTo>
                  <a:lnTo>
                    <a:pt x="6" y="30"/>
                  </a:lnTo>
                  <a:lnTo>
                    <a:pt x="8" y="28"/>
                  </a:lnTo>
                  <a:lnTo>
                    <a:pt x="10" y="26"/>
                  </a:lnTo>
                  <a:lnTo>
                    <a:pt x="14" y="26"/>
                  </a:lnTo>
                  <a:lnTo>
                    <a:pt x="19" y="25"/>
                  </a:lnTo>
                  <a:lnTo>
                    <a:pt x="21" y="25"/>
                  </a:lnTo>
                  <a:lnTo>
                    <a:pt x="23" y="23"/>
                  </a:lnTo>
                  <a:lnTo>
                    <a:pt x="23" y="23"/>
                  </a:lnTo>
                  <a:lnTo>
                    <a:pt x="23" y="23"/>
                  </a:lnTo>
                  <a:lnTo>
                    <a:pt x="23" y="23"/>
                  </a:lnTo>
                  <a:close/>
                </a:path>
              </a:pathLst>
            </a:custGeom>
            <a:solidFill>
              <a:schemeClr val="bg1">
                <a:lumMod val="85000"/>
              </a:schemeClr>
            </a:solidFill>
            <a:ln w="635" cap="rnd">
              <a:solidFill>
                <a:schemeClr val="bg1">
                  <a:alpha val="17000"/>
                </a:schemeClr>
              </a:solidFill>
              <a:prstDash val="solid"/>
              <a:round/>
              <a:headEnd/>
              <a:tailEnd/>
            </a:ln>
          </p:spPr>
          <p:txBody>
            <a:bodyPr lIns="81617" tIns="40809" rIns="81617" bIns="40809"/>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36" name="Freeform 435">
              <a:extLst>
                <a:ext uri="{FF2B5EF4-FFF2-40B4-BE49-F238E27FC236}">
                  <a16:creationId xmlns:a16="http://schemas.microsoft.com/office/drawing/2014/main" id="{0EECCA94-9FEF-EA44-8E6F-0C9C103B96A5}"/>
                </a:ext>
              </a:extLst>
            </p:cNvPr>
            <p:cNvSpPr>
              <a:spLocks/>
            </p:cNvSpPr>
            <p:nvPr userDrawn="1"/>
          </p:nvSpPr>
          <p:spPr bwMode="auto">
            <a:xfrm>
              <a:off x="6105235" y="1238666"/>
              <a:ext cx="157830" cy="82115"/>
            </a:xfrm>
            <a:custGeom>
              <a:avLst/>
              <a:gdLst>
                <a:gd name="T0" fmla="*/ 34 w 104"/>
                <a:gd name="T1" fmla="*/ 27 h 63"/>
                <a:gd name="T2" fmla="*/ 47 w 104"/>
                <a:gd name="T3" fmla="*/ 17 h 63"/>
                <a:gd name="T4" fmla="*/ 62 w 104"/>
                <a:gd name="T5" fmla="*/ 10 h 63"/>
                <a:gd name="T6" fmla="*/ 62 w 104"/>
                <a:gd name="T7" fmla="*/ 6 h 63"/>
                <a:gd name="T8" fmla="*/ 68 w 104"/>
                <a:gd name="T9" fmla="*/ 6 h 63"/>
                <a:gd name="T10" fmla="*/ 79 w 104"/>
                <a:gd name="T11" fmla="*/ 8 h 63"/>
                <a:gd name="T12" fmla="*/ 85 w 104"/>
                <a:gd name="T13" fmla="*/ 8 h 63"/>
                <a:gd name="T14" fmla="*/ 85 w 104"/>
                <a:gd name="T15" fmla="*/ 4 h 63"/>
                <a:gd name="T16" fmla="*/ 91 w 104"/>
                <a:gd name="T17" fmla="*/ 0 h 63"/>
                <a:gd name="T18" fmla="*/ 96 w 104"/>
                <a:gd name="T19" fmla="*/ 0 h 63"/>
                <a:gd name="T20" fmla="*/ 102 w 104"/>
                <a:gd name="T21" fmla="*/ 2 h 63"/>
                <a:gd name="T22" fmla="*/ 104 w 104"/>
                <a:gd name="T23" fmla="*/ 10 h 63"/>
                <a:gd name="T24" fmla="*/ 100 w 104"/>
                <a:gd name="T25" fmla="*/ 10 h 63"/>
                <a:gd name="T26" fmla="*/ 95 w 104"/>
                <a:gd name="T27" fmla="*/ 16 h 63"/>
                <a:gd name="T28" fmla="*/ 95 w 104"/>
                <a:gd name="T29" fmla="*/ 21 h 63"/>
                <a:gd name="T30" fmla="*/ 96 w 104"/>
                <a:gd name="T31" fmla="*/ 23 h 63"/>
                <a:gd name="T32" fmla="*/ 100 w 104"/>
                <a:gd name="T33" fmla="*/ 27 h 63"/>
                <a:gd name="T34" fmla="*/ 96 w 104"/>
                <a:gd name="T35" fmla="*/ 31 h 63"/>
                <a:gd name="T36" fmla="*/ 85 w 104"/>
                <a:gd name="T37" fmla="*/ 38 h 63"/>
                <a:gd name="T38" fmla="*/ 74 w 104"/>
                <a:gd name="T39" fmla="*/ 42 h 63"/>
                <a:gd name="T40" fmla="*/ 74 w 104"/>
                <a:gd name="T41" fmla="*/ 25 h 63"/>
                <a:gd name="T42" fmla="*/ 68 w 104"/>
                <a:gd name="T43" fmla="*/ 27 h 63"/>
                <a:gd name="T44" fmla="*/ 62 w 104"/>
                <a:gd name="T45" fmla="*/ 36 h 63"/>
                <a:gd name="T46" fmla="*/ 62 w 104"/>
                <a:gd name="T47" fmla="*/ 42 h 63"/>
                <a:gd name="T48" fmla="*/ 59 w 104"/>
                <a:gd name="T49" fmla="*/ 38 h 63"/>
                <a:gd name="T50" fmla="*/ 55 w 104"/>
                <a:gd name="T51" fmla="*/ 36 h 63"/>
                <a:gd name="T52" fmla="*/ 51 w 104"/>
                <a:gd name="T53" fmla="*/ 42 h 63"/>
                <a:gd name="T54" fmla="*/ 42 w 104"/>
                <a:gd name="T55" fmla="*/ 44 h 63"/>
                <a:gd name="T56" fmla="*/ 40 w 104"/>
                <a:gd name="T57" fmla="*/ 61 h 63"/>
                <a:gd name="T58" fmla="*/ 36 w 104"/>
                <a:gd name="T59" fmla="*/ 63 h 63"/>
                <a:gd name="T60" fmla="*/ 30 w 104"/>
                <a:gd name="T61" fmla="*/ 59 h 63"/>
                <a:gd name="T62" fmla="*/ 28 w 104"/>
                <a:gd name="T63" fmla="*/ 55 h 63"/>
                <a:gd name="T64" fmla="*/ 15 w 104"/>
                <a:gd name="T65" fmla="*/ 59 h 63"/>
                <a:gd name="T66" fmla="*/ 6 w 104"/>
                <a:gd name="T67" fmla="*/ 59 h 63"/>
                <a:gd name="T68" fmla="*/ 2 w 104"/>
                <a:gd name="T69" fmla="*/ 57 h 63"/>
                <a:gd name="T70" fmla="*/ 0 w 104"/>
                <a:gd name="T71" fmla="*/ 51 h 63"/>
                <a:gd name="T72" fmla="*/ 0 w 104"/>
                <a:gd name="T73" fmla="*/ 48 h 63"/>
                <a:gd name="T74" fmla="*/ 11 w 104"/>
                <a:gd name="T75" fmla="*/ 38 h 63"/>
                <a:gd name="T76" fmla="*/ 30 w 104"/>
                <a:gd name="T77" fmla="*/ 31 h 63"/>
                <a:gd name="T78" fmla="*/ 34 w 104"/>
                <a:gd name="T79" fmla="*/ 27 h 63"/>
                <a:gd name="T80" fmla="*/ 34 w 104"/>
                <a:gd name="T81"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4" h="63">
                  <a:moveTo>
                    <a:pt x="34" y="27"/>
                  </a:moveTo>
                  <a:lnTo>
                    <a:pt x="34" y="27"/>
                  </a:lnTo>
                  <a:lnTo>
                    <a:pt x="40" y="21"/>
                  </a:lnTo>
                  <a:lnTo>
                    <a:pt x="47" y="17"/>
                  </a:lnTo>
                  <a:lnTo>
                    <a:pt x="55" y="14"/>
                  </a:lnTo>
                  <a:lnTo>
                    <a:pt x="62" y="10"/>
                  </a:lnTo>
                  <a:lnTo>
                    <a:pt x="62" y="10"/>
                  </a:lnTo>
                  <a:lnTo>
                    <a:pt x="62" y="6"/>
                  </a:lnTo>
                  <a:lnTo>
                    <a:pt x="62" y="6"/>
                  </a:lnTo>
                  <a:lnTo>
                    <a:pt x="68" y="6"/>
                  </a:lnTo>
                  <a:lnTo>
                    <a:pt x="74" y="8"/>
                  </a:lnTo>
                  <a:lnTo>
                    <a:pt x="79" y="8"/>
                  </a:lnTo>
                  <a:lnTo>
                    <a:pt x="85" y="8"/>
                  </a:lnTo>
                  <a:lnTo>
                    <a:pt x="85" y="8"/>
                  </a:lnTo>
                  <a:lnTo>
                    <a:pt x="85" y="4"/>
                  </a:lnTo>
                  <a:lnTo>
                    <a:pt x="85" y="4"/>
                  </a:lnTo>
                  <a:lnTo>
                    <a:pt x="87" y="2"/>
                  </a:lnTo>
                  <a:lnTo>
                    <a:pt x="91" y="0"/>
                  </a:lnTo>
                  <a:lnTo>
                    <a:pt x="93" y="0"/>
                  </a:lnTo>
                  <a:lnTo>
                    <a:pt x="96" y="0"/>
                  </a:lnTo>
                  <a:lnTo>
                    <a:pt x="98" y="2"/>
                  </a:lnTo>
                  <a:lnTo>
                    <a:pt x="102" y="2"/>
                  </a:lnTo>
                  <a:lnTo>
                    <a:pt x="102" y="4"/>
                  </a:lnTo>
                  <a:lnTo>
                    <a:pt x="104" y="10"/>
                  </a:lnTo>
                  <a:lnTo>
                    <a:pt x="104" y="10"/>
                  </a:lnTo>
                  <a:lnTo>
                    <a:pt x="100" y="10"/>
                  </a:lnTo>
                  <a:lnTo>
                    <a:pt x="96" y="12"/>
                  </a:lnTo>
                  <a:lnTo>
                    <a:pt x="95" y="16"/>
                  </a:lnTo>
                  <a:lnTo>
                    <a:pt x="95" y="21"/>
                  </a:lnTo>
                  <a:lnTo>
                    <a:pt x="95" y="21"/>
                  </a:lnTo>
                  <a:lnTo>
                    <a:pt x="96" y="21"/>
                  </a:lnTo>
                  <a:lnTo>
                    <a:pt x="96" y="23"/>
                  </a:lnTo>
                  <a:lnTo>
                    <a:pt x="100" y="27"/>
                  </a:lnTo>
                  <a:lnTo>
                    <a:pt x="100" y="27"/>
                  </a:lnTo>
                  <a:lnTo>
                    <a:pt x="96" y="31"/>
                  </a:lnTo>
                  <a:lnTo>
                    <a:pt x="96" y="31"/>
                  </a:lnTo>
                  <a:lnTo>
                    <a:pt x="91" y="34"/>
                  </a:lnTo>
                  <a:lnTo>
                    <a:pt x="85" y="38"/>
                  </a:lnTo>
                  <a:lnTo>
                    <a:pt x="74" y="42"/>
                  </a:lnTo>
                  <a:lnTo>
                    <a:pt x="74" y="42"/>
                  </a:lnTo>
                  <a:lnTo>
                    <a:pt x="72" y="34"/>
                  </a:lnTo>
                  <a:lnTo>
                    <a:pt x="74" y="25"/>
                  </a:lnTo>
                  <a:lnTo>
                    <a:pt x="74" y="25"/>
                  </a:lnTo>
                  <a:lnTo>
                    <a:pt x="68" y="27"/>
                  </a:lnTo>
                  <a:lnTo>
                    <a:pt x="64" y="31"/>
                  </a:lnTo>
                  <a:lnTo>
                    <a:pt x="62" y="36"/>
                  </a:lnTo>
                  <a:lnTo>
                    <a:pt x="62" y="42"/>
                  </a:lnTo>
                  <a:lnTo>
                    <a:pt x="62" y="42"/>
                  </a:lnTo>
                  <a:lnTo>
                    <a:pt x="60" y="40"/>
                  </a:lnTo>
                  <a:lnTo>
                    <a:pt x="59" y="38"/>
                  </a:lnTo>
                  <a:lnTo>
                    <a:pt x="55" y="36"/>
                  </a:lnTo>
                  <a:lnTo>
                    <a:pt x="55" y="36"/>
                  </a:lnTo>
                  <a:lnTo>
                    <a:pt x="51" y="40"/>
                  </a:lnTo>
                  <a:lnTo>
                    <a:pt x="51" y="42"/>
                  </a:lnTo>
                  <a:lnTo>
                    <a:pt x="45" y="44"/>
                  </a:lnTo>
                  <a:lnTo>
                    <a:pt x="42" y="44"/>
                  </a:lnTo>
                  <a:lnTo>
                    <a:pt x="42" y="44"/>
                  </a:lnTo>
                  <a:lnTo>
                    <a:pt x="40" y="61"/>
                  </a:lnTo>
                  <a:lnTo>
                    <a:pt x="40" y="61"/>
                  </a:lnTo>
                  <a:lnTo>
                    <a:pt x="36" y="63"/>
                  </a:lnTo>
                  <a:lnTo>
                    <a:pt x="32" y="61"/>
                  </a:lnTo>
                  <a:lnTo>
                    <a:pt x="30" y="59"/>
                  </a:lnTo>
                  <a:lnTo>
                    <a:pt x="28" y="55"/>
                  </a:lnTo>
                  <a:lnTo>
                    <a:pt x="28" y="55"/>
                  </a:lnTo>
                  <a:lnTo>
                    <a:pt x="23" y="57"/>
                  </a:lnTo>
                  <a:lnTo>
                    <a:pt x="15" y="59"/>
                  </a:lnTo>
                  <a:lnTo>
                    <a:pt x="8" y="59"/>
                  </a:lnTo>
                  <a:lnTo>
                    <a:pt x="6" y="59"/>
                  </a:lnTo>
                  <a:lnTo>
                    <a:pt x="2" y="57"/>
                  </a:lnTo>
                  <a:lnTo>
                    <a:pt x="2" y="57"/>
                  </a:lnTo>
                  <a:lnTo>
                    <a:pt x="0" y="55"/>
                  </a:lnTo>
                  <a:lnTo>
                    <a:pt x="0" y="51"/>
                  </a:lnTo>
                  <a:lnTo>
                    <a:pt x="0" y="50"/>
                  </a:lnTo>
                  <a:lnTo>
                    <a:pt x="0" y="48"/>
                  </a:lnTo>
                  <a:lnTo>
                    <a:pt x="6" y="42"/>
                  </a:lnTo>
                  <a:lnTo>
                    <a:pt x="11" y="38"/>
                  </a:lnTo>
                  <a:lnTo>
                    <a:pt x="25" y="33"/>
                  </a:lnTo>
                  <a:lnTo>
                    <a:pt x="30" y="31"/>
                  </a:lnTo>
                  <a:lnTo>
                    <a:pt x="34" y="27"/>
                  </a:lnTo>
                  <a:lnTo>
                    <a:pt x="34" y="27"/>
                  </a:lnTo>
                  <a:lnTo>
                    <a:pt x="34" y="27"/>
                  </a:lnTo>
                  <a:lnTo>
                    <a:pt x="34" y="27"/>
                  </a:lnTo>
                  <a:close/>
                </a:path>
              </a:pathLst>
            </a:custGeom>
            <a:solidFill>
              <a:schemeClr val="bg1">
                <a:lumMod val="85000"/>
              </a:schemeClr>
            </a:solidFill>
            <a:ln w="635" cap="rnd">
              <a:solidFill>
                <a:schemeClr val="bg1">
                  <a:alpha val="17000"/>
                </a:schemeClr>
              </a:solidFill>
            </a:ln>
          </p:spPr>
          <p:txBody>
            <a:bodyPr lIns="81617" tIns="40809" rIns="81617" bIns="40809"/>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37" name="Freeform 436">
              <a:extLst>
                <a:ext uri="{FF2B5EF4-FFF2-40B4-BE49-F238E27FC236}">
                  <a16:creationId xmlns:a16="http://schemas.microsoft.com/office/drawing/2014/main" id="{1A375EF1-B0EC-CA4A-A239-4A5923BD3B17}"/>
                </a:ext>
              </a:extLst>
            </p:cNvPr>
            <p:cNvSpPr>
              <a:spLocks/>
            </p:cNvSpPr>
            <p:nvPr userDrawn="1"/>
          </p:nvSpPr>
          <p:spPr bwMode="auto">
            <a:xfrm>
              <a:off x="6105235" y="1238666"/>
              <a:ext cx="157830" cy="82115"/>
            </a:xfrm>
            <a:custGeom>
              <a:avLst/>
              <a:gdLst>
                <a:gd name="T0" fmla="*/ 34 w 104"/>
                <a:gd name="T1" fmla="*/ 27 h 63"/>
                <a:gd name="T2" fmla="*/ 47 w 104"/>
                <a:gd name="T3" fmla="*/ 17 h 63"/>
                <a:gd name="T4" fmla="*/ 62 w 104"/>
                <a:gd name="T5" fmla="*/ 10 h 63"/>
                <a:gd name="T6" fmla="*/ 62 w 104"/>
                <a:gd name="T7" fmla="*/ 6 h 63"/>
                <a:gd name="T8" fmla="*/ 68 w 104"/>
                <a:gd name="T9" fmla="*/ 6 h 63"/>
                <a:gd name="T10" fmla="*/ 79 w 104"/>
                <a:gd name="T11" fmla="*/ 8 h 63"/>
                <a:gd name="T12" fmla="*/ 85 w 104"/>
                <a:gd name="T13" fmla="*/ 8 h 63"/>
                <a:gd name="T14" fmla="*/ 85 w 104"/>
                <a:gd name="T15" fmla="*/ 4 h 63"/>
                <a:gd name="T16" fmla="*/ 91 w 104"/>
                <a:gd name="T17" fmla="*/ 0 h 63"/>
                <a:gd name="T18" fmla="*/ 96 w 104"/>
                <a:gd name="T19" fmla="*/ 0 h 63"/>
                <a:gd name="T20" fmla="*/ 102 w 104"/>
                <a:gd name="T21" fmla="*/ 2 h 63"/>
                <a:gd name="T22" fmla="*/ 104 w 104"/>
                <a:gd name="T23" fmla="*/ 10 h 63"/>
                <a:gd name="T24" fmla="*/ 100 w 104"/>
                <a:gd name="T25" fmla="*/ 10 h 63"/>
                <a:gd name="T26" fmla="*/ 95 w 104"/>
                <a:gd name="T27" fmla="*/ 16 h 63"/>
                <a:gd name="T28" fmla="*/ 95 w 104"/>
                <a:gd name="T29" fmla="*/ 21 h 63"/>
                <a:gd name="T30" fmla="*/ 96 w 104"/>
                <a:gd name="T31" fmla="*/ 23 h 63"/>
                <a:gd name="T32" fmla="*/ 100 w 104"/>
                <a:gd name="T33" fmla="*/ 27 h 63"/>
                <a:gd name="T34" fmla="*/ 96 w 104"/>
                <a:gd name="T35" fmla="*/ 31 h 63"/>
                <a:gd name="T36" fmla="*/ 85 w 104"/>
                <a:gd name="T37" fmla="*/ 38 h 63"/>
                <a:gd name="T38" fmla="*/ 74 w 104"/>
                <a:gd name="T39" fmla="*/ 42 h 63"/>
                <a:gd name="T40" fmla="*/ 74 w 104"/>
                <a:gd name="T41" fmla="*/ 25 h 63"/>
                <a:gd name="T42" fmla="*/ 68 w 104"/>
                <a:gd name="T43" fmla="*/ 27 h 63"/>
                <a:gd name="T44" fmla="*/ 62 w 104"/>
                <a:gd name="T45" fmla="*/ 36 h 63"/>
                <a:gd name="T46" fmla="*/ 62 w 104"/>
                <a:gd name="T47" fmla="*/ 42 h 63"/>
                <a:gd name="T48" fmla="*/ 59 w 104"/>
                <a:gd name="T49" fmla="*/ 38 h 63"/>
                <a:gd name="T50" fmla="*/ 55 w 104"/>
                <a:gd name="T51" fmla="*/ 36 h 63"/>
                <a:gd name="T52" fmla="*/ 51 w 104"/>
                <a:gd name="T53" fmla="*/ 42 h 63"/>
                <a:gd name="T54" fmla="*/ 42 w 104"/>
                <a:gd name="T55" fmla="*/ 44 h 63"/>
                <a:gd name="T56" fmla="*/ 40 w 104"/>
                <a:gd name="T57" fmla="*/ 61 h 63"/>
                <a:gd name="T58" fmla="*/ 36 w 104"/>
                <a:gd name="T59" fmla="*/ 63 h 63"/>
                <a:gd name="T60" fmla="*/ 30 w 104"/>
                <a:gd name="T61" fmla="*/ 59 h 63"/>
                <a:gd name="T62" fmla="*/ 28 w 104"/>
                <a:gd name="T63" fmla="*/ 55 h 63"/>
                <a:gd name="T64" fmla="*/ 15 w 104"/>
                <a:gd name="T65" fmla="*/ 59 h 63"/>
                <a:gd name="T66" fmla="*/ 6 w 104"/>
                <a:gd name="T67" fmla="*/ 59 h 63"/>
                <a:gd name="T68" fmla="*/ 2 w 104"/>
                <a:gd name="T69" fmla="*/ 57 h 63"/>
                <a:gd name="T70" fmla="*/ 0 w 104"/>
                <a:gd name="T71" fmla="*/ 51 h 63"/>
                <a:gd name="T72" fmla="*/ 0 w 104"/>
                <a:gd name="T73" fmla="*/ 48 h 63"/>
                <a:gd name="T74" fmla="*/ 11 w 104"/>
                <a:gd name="T75" fmla="*/ 38 h 63"/>
                <a:gd name="T76" fmla="*/ 30 w 104"/>
                <a:gd name="T77" fmla="*/ 31 h 63"/>
                <a:gd name="T78" fmla="*/ 34 w 104"/>
                <a:gd name="T79" fmla="*/ 27 h 63"/>
                <a:gd name="T80" fmla="*/ 34 w 104"/>
                <a:gd name="T81"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4" h="63">
                  <a:moveTo>
                    <a:pt x="34" y="27"/>
                  </a:moveTo>
                  <a:lnTo>
                    <a:pt x="34" y="27"/>
                  </a:lnTo>
                  <a:lnTo>
                    <a:pt x="40" y="21"/>
                  </a:lnTo>
                  <a:lnTo>
                    <a:pt x="47" y="17"/>
                  </a:lnTo>
                  <a:lnTo>
                    <a:pt x="55" y="14"/>
                  </a:lnTo>
                  <a:lnTo>
                    <a:pt x="62" y="10"/>
                  </a:lnTo>
                  <a:lnTo>
                    <a:pt x="62" y="10"/>
                  </a:lnTo>
                  <a:lnTo>
                    <a:pt x="62" y="6"/>
                  </a:lnTo>
                  <a:lnTo>
                    <a:pt x="62" y="6"/>
                  </a:lnTo>
                  <a:lnTo>
                    <a:pt x="68" y="6"/>
                  </a:lnTo>
                  <a:lnTo>
                    <a:pt x="74" y="8"/>
                  </a:lnTo>
                  <a:lnTo>
                    <a:pt x="79" y="8"/>
                  </a:lnTo>
                  <a:lnTo>
                    <a:pt x="85" y="8"/>
                  </a:lnTo>
                  <a:lnTo>
                    <a:pt x="85" y="8"/>
                  </a:lnTo>
                  <a:lnTo>
                    <a:pt x="85" y="4"/>
                  </a:lnTo>
                  <a:lnTo>
                    <a:pt x="85" y="4"/>
                  </a:lnTo>
                  <a:lnTo>
                    <a:pt x="87" y="2"/>
                  </a:lnTo>
                  <a:lnTo>
                    <a:pt x="91" y="0"/>
                  </a:lnTo>
                  <a:lnTo>
                    <a:pt x="93" y="0"/>
                  </a:lnTo>
                  <a:lnTo>
                    <a:pt x="96" y="0"/>
                  </a:lnTo>
                  <a:lnTo>
                    <a:pt x="98" y="2"/>
                  </a:lnTo>
                  <a:lnTo>
                    <a:pt x="102" y="2"/>
                  </a:lnTo>
                  <a:lnTo>
                    <a:pt x="102" y="4"/>
                  </a:lnTo>
                  <a:lnTo>
                    <a:pt x="104" y="10"/>
                  </a:lnTo>
                  <a:lnTo>
                    <a:pt x="104" y="10"/>
                  </a:lnTo>
                  <a:lnTo>
                    <a:pt x="100" y="10"/>
                  </a:lnTo>
                  <a:lnTo>
                    <a:pt x="96" y="12"/>
                  </a:lnTo>
                  <a:lnTo>
                    <a:pt x="95" y="16"/>
                  </a:lnTo>
                  <a:lnTo>
                    <a:pt x="95" y="21"/>
                  </a:lnTo>
                  <a:lnTo>
                    <a:pt x="95" y="21"/>
                  </a:lnTo>
                  <a:lnTo>
                    <a:pt x="96" y="21"/>
                  </a:lnTo>
                  <a:lnTo>
                    <a:pt x="96" y="23"/>
                  </a:lnTo>
                  <a:lnTo>
                    <a:pt x="100" y="27"/>
                  </a:lnTo>
                  <a:lnTo>
                    <a:pt x="100" y="27"/>
                  </a:lnTo>
                  <a:lnTo>
                    <a:pt x="96" y="31"/>
                  </a:lnTo>
                  <a:lnTo>
                    <a:pt x="96" y="31"/>
                  </a:lnTo>
                  <a:lnTo>
                    <a:pt x="91" y="34"/>
                  </a:lnTo>
                  <a:lnTo>
                    <a:pt x="85" y="38"/>
                  </a:lnTo>
                  <a:lnTo>
                    <a:pt x="74" y="42"/>
                  </a:lnTo>
                  <a:lnTo>
                    <a:pt x="74" y="42"/>
                  </a:lnTo>
                  <a:lnTo>
                    <a:pt x="72" y="34"/>
                  </a:lnTo>
                  <a:lnTo>
                    <a:pt x="74" y="25"/>
                  </a:lnTo>
                  <a:lnTo>
                    <a:pt x="74" y="25"/>
                  </a:lnTo>
                  <a:lnTo>
                    <a:pt x="68" y="27"/>
                  </a:lnTo>
                  <a:lnTo>
                    <a:pt x="64" y="31"/>
                  </a:lnTo>
                  <a:lnTo>
                    <a:pt x="62" y="36"/>
                  </a:lnTo>
                  <a:lnTo>
                    <a:pt x="62" y="42"/>
                  </a:lnTo>
                  <a:lnTo>
                    <a:pt x="62" y="42"/>
                  </a:lnTo>
                  <a:lnTo>
                    <a:pt x="60" y="40"/>
                  </a:lnTo>
                  <a:lnTo>
                    <a:pt x="59" y="38"/>
                  </a:lnTo>
                  <a:lnTo>
                    <a:pt x="55" y="36"/>
                  </a:lnTo>
                  <a:lnTo>
                    <a:pt x="55" y="36"/>
                  </a:lnTo>
                  <a:lnTo>
                    <a:pt x="51" y="40"/>
                  </a:lnTo>
                  <a:lnTo>
                    <a:pt x="51" y="42"/>
                  </a:lnTo>
                  <a:lnTo>
                    <a:pt x="45" y="44"/>
                  </a:lnTo>
                  <a:lnTo>
                    <a:pt x="42" y="44"/>
                  </a:lnTo>
                  <a:lnTo>
                    <a:pt x="42" y="44"/>
                  </a:lnTo>
                  <a:lnTo>
                    <a:pt x="40" y="61"/>
                  </a:lnTo>
                  <a:lnTo>
                    <a:pt x="40" y="61"/>
                  </a:lnTo>
                  <a:lnTo>
                    <a:pt x="36" y="63"/>
                  </a:lnTo>
                  <a:lnTo>
                    <a:pt x="32" y="61"/>
                  </a:lnTo>
                  <a:lnTo>
                    <a:pt x="30" y="59"/>
                  </a:lnTo>
                  <a:lnTo>
                    <a:pt x="28" y="55"/>
                  </a:lnTo>
                  <a:lnTo>
                    <a:pt x="28" y="55"/>
                  </a:lnTo>
                  <a:lnTo>
                    <a:pt x="23" y="57"/>
                  </a:lnTo>
                  <a:lnTo>
                    <a:pt x="15" y="59"/>
                  </a:lnTo>
                  <a:lnTo>
                    <a:pt x="8" y="59"/>
                  </a:lnTo>
                  <a:lnTo>
                    <a:pt x="6" y="59"/>
                  </a:lnTo>
                  <a:lnTo>
                    <a:pt x="2" y="57"/>
                  </a:lnTo>
                  <a:lnTo>
                    <a:pt x="2" y="57"/>
                  </a:lnTo>
                  <a:lnTo>
                    <a:pt x="0" y="55"/>
                  </a:lnTo>
                  <a:lnTo>
                    <a:pt x="0" y="51"/>
                  </a:lnTo>
                  <a:lnTo>
                    <a:pt x="0" y="50"/>
                  </a:lnTo>
                  <a:lnTo>
                    <a:pt x="0" y="48"/>
                  </a:lnTo>
                  <a:lnTo>
                    <a:pt x="6" y="42"/>
                  </a:lnTo>
                  <a:lnTo>
                    <a:pt x="11" y="38"/>
                  </a:lnTo>
                  <a:lnTo>
                    <a:pt x="25" y="33"/>
                  </a:lnTo>
                  <a:lnTo>
                    <a:pt x="30" y="31"/>
                  </a:lnTo>
                  <a:lnTo>
                    <a:pt x="34" y="27"/>
                  </a:lnTo>
                  <a:lnTo>
                    <a:pt x="34" y="27"/>
                  </a:lnTo>
                  <a:lnTo>
                    <a:pt x="34" y="27"/>
                  </a:lnTo>
                  <a:lnTo>
                    <a:pt x="34" y="27"/>
                  </a:lnTo>
                  <a:close/>
                </a:path>
              </a:pathLst>
            </a:custGeom>
            <a:solidFill>
              <a:schemeClr val="bg1">
                <a:lumMod val="85000"/>
              </a:schemeClr>
            </a:solidFill>
            <a:ln w="635" cap="rnd">
              <a:solidFill>
                <a:schemeClr val="bg1">
                  <a:alpha val="17000"/>
                </a:schemeClr>
              </a:solidFill>
              <a:prstDash val="solid"/>
              <a:round/>
              <a:headEnd/>
              <a:tailEnd/>
            </a:ln>
          </p:spPr>
          <p:txBody>
            <a:bodyPr lIns="81617" tIns="40809" rIns="81617" bIns="40809"/>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38" name="Freeform 437">
              <a:extLst>
                <a:ext uri="{FF2B5EF4-FFF2-40B4-BE49-F238E27FC236}">
                  <a16:creationId xmlns:a16="http://schemas.microsoft.com/office/drawing/2014/main" id="{02530896-B24C-3444-B7DE-6BD1C759334E}"/>
                </a:ext>
              </a:extLst>
            </p:cNvPr>
            <p:cNvSpPr>
              <a:spLocks/>
            </p:cNvSpPr>
            <p:nvPr userDrawn="1"/>
          </p:nvSpPr>
          <p:spPr bwMode="auto">
            <a:xfrm>
              <a:off x="6315676" y="1188535"/>
              <a:ext cx="83891" cy="24527"/>
            </a:xfrm>
            <a:custGeom>
              <a:avLst/>
              <a:gdLst>
                <a:gd name="T0" fmla="*/ 55 w 55"/>
                <a:gd name="T1" fmla="*/ 7 h 19"/>
                <a:gd name="T2" fmla="*/ 55 w 55"/>
                <a:gd name="T3" fmla="*/ 7 h 19"/>
                <a:gd name="T4" fmla="*/ 49 w 55"/>
                <a:gd name="T5" fmla="*/ 11 h 19"/>
                <a:gd name="T6" fmla="*/ 44 w 55"/>
                <a:gd name="T7" fmla="*/ 15 h 19"/>
                <a:gd name="T8" fmla="*/ 36 w 55"/>
                <a:gd name="T9" fmla="*/ 17 h 19"/>
                <a:gd name="T10" fmla="*/ 28 w 55"/>
                <a:gd name="T11" fmla="*/ 19 h 19"/>
                <a:gd name="T12" fmla="*/ 28 w 55"/>
                <a:gd name="T13" fmla="*/ 19 h 19"/>
                <a:gd name="T14" fmla="*/ 23 w 55"/>
                <a:gd name="T15" fmla="*/ 17 h 19"/>
                <a:gd name="T16" fmla="*/ 13 w 55"/>
                <a:gd name="T17" fmla="*/ 15 h 19"/>
                <a:gd name="T18" fmla="*/ 6 w 55"/>
                <a:gd name="T19" fmla="*/ 15 h 19"/>
                <a:gd name="T20" fmla="*/ 0 w 55"/>
                <a:gd name="T21" fmla="*/ 15 h 19"/>
                <a:gd name="T22" fmla="*/ 0 w 55"/>
                <a:gd name="T23" fmla="*/ 15 h 19"/>
                <a:gd name="T24" fmla="*/ 13 w 55"/>
                <a:gd name="T25" fmla="*/ 5 h 19"/>
                <a:gd name="T26" fmla="*/ 21 w 55"/>
                <a:gd name="T27" fmla="*/ 2 h 19"/>
                <a:gd name="T28" fmla="*/ 28 w 55"/>
                <a:gd name="T29" fmla="*/ 0 h 19"/>
                <a:gd name="T30" fmla="*/ 36 w 55"/>
                <a:gd name="T31" fmla="*/ 0 h 19"/>
                <a:gd name="T32" fmla="*/ 44 w 55"/>
                <a:gd name="T33" fmla="*/ 0 h 19"/>
                <a:gd name="T34" fmla="*/ 47 w 55"/>
                <a:gd name="T35" fmla="*/ 0 h 19"/>
                <a:gd name="T36" fmla="*/ 49 w 55"/>
                <a:gd name="T37" fmla="*/ 2 h 19"/>
                <a:gd name="T38" fmla="*/ 53 w 55"/>
                <a:gd name="T39" fmla="*/ 5 h 19"/>
                <a:gd name="T40" fmla="*/ 55 w 55"/>
                <a:gd name="T41" fmla="*/ 7 h 19"/>
                <a:gd name="T42" fmla="*/ 55 w 55"/>
                <a:gd name="T43" fmla="*/ 7 h 19"/>
                <a:gd name="T44" fmla="*/ 55 w 55"/>
                <a:gd name="T45" fmla="*/ 7 h 19"/>
                <a:gd name="T46" fmla="*/ 55 w 55"/>
                <a:gd name="T47" fmla="*/ 7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5" h="19">
                  <a:moveTo>
                    <a:pt x="55" y="7"/>
                  </a:moveTo>
                  <a:lnTo>
                    <a:pt x="55" y="7"/>
                  </a:lnTo>
                  <a:lnTo>
                    <a:pt x="49" y="11"/>
                  </a:lnTo>
                  <a:lnTo>
                    <a:pt x="44" y="15"/>
                  </a:lnTo>
                  <a:lnTo>
                    <a:pt x="36" y="17"/>
                  </a:lnTo>
                  <a:lnTo>
                    <a:pt x="28" y="19"/>
                  </a:lnTo>
                  <a:lnTo>
                    <a:pt x="28" y="19"/>
                  </a:lnTo>
                  <a:lnTo>
                    <a:pt x="23" y="17"/>
                  </a:lnTo>
                  <a:lnTo>
                    <a:pt x="13" y="15"/>
                  </a:lnTo>
                  <a:lnTo>
                    <a:pt x="6" y="15"/>
                  </a:lnTo>
                  <a:lnTo>
                    <a:pt x="0" y="15"/>
                  </a:lnTo>
                  <a:lnTo>
                    <a:pt x="0" y="15"/>
                  </a:lnTo>
                  <a:lnTo>
                    <a:pt x="13" y="5"/>
                  </a:lnTo>
                  <a:lnTo>
                    <a:pt x="21" y="2"/>
                  </a:lnTo>
                  <a:lnTo>
                    <a:pt x="28" y="0"/>
                  </a:lnTo>
                  <a:lnTo>
                    <a:pt x="36" y="0"/>
                  </a:lnTo>
                  <a:lnTo>
                    <a:pt x="44" y="0"/>
                  </a:lnTo>
                  <a:lnTo>
                    <a:pt x="47" y="0"/>
                  </a:lnTo>
                  <a:lnTo>
                    <a:pt x="49" y="2"/>
                  </a:lnTo>
                  <a:lnTo>
                    <a:pt x="53" y="5"/>
                  </a:lnTo>
                  <a:lnTo>
                    <a:pt x="55" y="7"/>
                  </a:lnTo>
                  <a:lnTo>
                    <a:pt x="55" y="7"/>
                  </a:lnTo>
                  <a:lnTo>
                    <a:pt x="55" y="7"/>
                  </a:lnTo>
                  <a:lnTo>
                    <a:pt x="55" y="7"/>
                  </a:lnTo>
                  <a:close/>
                </a:path>
              </a:pathLst>
            </a:custGeom>
            <a:solidFill>
              <a:schemeClr val="bg1">
                <a:lumMod val="85000"/>
              </a:schemeClr>
            </a:solidFill>
            <a:ln w="635" cap="rnd">
              <a:solidFill>
                <a:schemeClr val="bg1">
                  <a:alpha val="17000"/>
                </a:schemeClr>
              </a:solidFill>
            </a:ln>
          </p:spPr>
          <p:txBody>
            <a:bodyPr lIns="81617" tIns="40809" rIns="81617" bIns="40809"/>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39" name="Freeform 438">
              <a:extLst>
                <a:ext uri="{FF2B5EF4-FFF2-40B4-BE49-F238E27FC236}">
                  <a16:creationId xmlns:a16="http://schemas.microsoft.com/office/drawing/2014/main" id="{5E2891B4-078D-FE48-9499-6B300A67C68B}"/>
                </a:ext>
              </a:extLst>
            </p:cNvPr>
            <p:cNvSpPr>
              <a:spLocks/>
            </p:cNvSpPr>
            <p:nvPr userDrawn="1"/>
          </p:nvSpPr>
          <p:spPr bwMode="auto">
            <a:xfrm>
              <a:off x="6315676" y="1188535"/>
              <a:ext cx="83891" cy="24527"/>
            </a:xfrm>
            <a:custGeom>
              <a:avLst/>
              <a:gdLst>
                <a:gd name="T0" fmla="*/ 55 w 55"/>
                <a:gd name="T1" fmla="*/ 7 h 19"/>
                <a:gd name="T2" fmla="*/ 55 w 55"/>
                <a:gd name="T3" fmla="*/ 7 h 19"/>
                <a:gd name="T4" fmla="*/ 49 w 55"/>
                <a:gd name="T5" fmla="*/ 11 h 19"/>
                <a:gd name="T6" fmla="*/ 44 w 55"/>
                <a:gd name="T7" fmla="*/ 15 h 19"/>
                <a:gd name="T8" fmla="*/ 36 w 55"/>
                <a:gd name="T9" fmla="*/ 17 h 19"/>
                <a:gd name="T10" fmla="*/ 28 w 55"/>
                <a:gd name="T11" fmla="*/ 19 h 19"/>
                <a:gd name="T12" fmla="*/ 28 w 55"/>
                <a:gd name="T13" fmla="*/ 19 h 19"/>
                <a:gd name="T14" fmla="*/ 23 w 55"/>
                <a:gd name="T15" fmla="*/ 17 h 19"/>
                <a:gd name="T16" fmla="*/ 13 w 55"/>
                <a:gd name="T17" fmla="*/ 15 h 19"/>
                <a:gd name="T18" fmla="*/ 6 w 55"/>
                <a:gd name="T19" fmla="*/ 15 h 19"/>
                <a:gd name="T20" fmla="*/ 0 w 55"/>
                <a:gd name="T21" fmla="*/ 15 h 19"/>
                <a:gd name="T22" fmla="*/ 0 w 55"/>
                <a:gd name="T23" fmla="*/ 15 h 19"/>
                <a:gd name="T24" fmla="*/ 13 w 55"/>
                <a:gd name="T25" fmla="*/ 5 h 19"/>
                <a:gd name="T26" fmla="*/ 21 w 55"/>
                <a:gd name="T27" fmla="*/ 2 h 19"/>
                <a:gd name="T28" fmla="*/ 28 w 55"/>
                <a:gd name="T29" fmla="*/ 0 h 19"/>
                <a:gd name="T30" fmla="*/ 36 w 55"/>
                <a:gd name="T31" fmla="*/ 0 h 19"/>
                <a:gd name="T32" fmla="*/ 44 w 55"/>
                <a:gd name="T33" fmla="*/ 0 h 19"/>
                <a:gd name="T34" fmla="*/ 47 w 55"/>
                <a:gd name="T35" fmla="*/ 0 h 19"/>
                <a:gd name="T36" fmla="*/ 49 w 55"/>
                <a:gd name="T37" fmla="*/ 2 h 19"/>
                <a:gd name="T38" fmla="*/ 53 w 55"/>
                <a:gd name="T39" fmla="*/ 5 h 19"/>
                <a:gd name="T40" fmla="*/ 55 w 55"/>
                <a:gd name="T41" fmla="*/ 7 h 19"/>
                <a:gd name="T42" fmla="*/ 55 w 55"/>
                <a:gd name="T43" fmla="*/ 7 h 19"/>
                <a:gd name="T44" fmla="*/ 55 w 55"/>
                <a:gd name="T45" fmla="*/ 7 h 19"/>
                <a:gd name="T46" fmla="*/ 55 w 55"/>
                <a:gd name="T47" fmla="*/ 7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5" h="19">
                  <a:moveTo>
                    <a:pt x="55" y="7"/>
                  </a:moveTo>
                  <a:lnTo>
                    <a:pt x="55" y="7"/>
                  </a:lnTo>
                  <a:lnTo>
                    <a:pt x="49" y="11"/>
                  </a:lnTo>
                  <a:lnTo>
                    <a:pt x="44" y="15"/>
                  </a:lnTo>
                  <a:lnTo>
                    <a:pt x="36" y="17"/>
                  </a:lnTo>
                  <a:lnTo>
                    <a:pt x="28" y="19"/>
                  </a:lnTo>
                  <a:lnTo>
                    <a:pt x="28" y="19"/>
                  </a:lnTo>
                  <a:lnTo>
                    <a:pt x="23" y="17"/>
                  </a:lnTo>
                  <a:lnTo>
                    <a:pt x="13" y="15"/>
                  </a:lnTo>
                  <a:lnTo>
                    <a:pt x="6" y="15"/>
                  </a:lnTo>
                  <a:lnTo>
                    <a:pt x="0" y="15"/>
                  </a:lnTo>
                  <a:lnTo>
                    <a:pt x="0" y="15"/>
                  </a:lnTo>
                  <a:lnTo>
                    <a:pt x="13" y="5"/>
                  </a:lnTo>
                  <a:lnTo>
                    <a:pt x="21" y="2"/>
                  </a:lnTo>
                  <a:lnTo>
                    <a:pt x="28" y="0"/>
                  </a:lnTo>
                  <a:lnTo>
                    <a:pt x="36" y="0"/>
                  </a:lnTo>
                  <a:lnTo>
                    <a:pt x="44" y="0"/>
                  </a:lnTo>
                  <a:lnTo>
                    <a:pt x="47" y="0"/>
                  </a:lnTo>
                  <a:lnTo>
                    <a:pt x="49" y="2"/>
                  </a:lnTo>
                  <a:lnTo>
                    <a:pt x="53" y="5"/>
                  </a:lnTo>
                  <a:lnTo>
                    <a:pt x="55" y="7"/>
                  </a:lnTo>
                  <a:lnTo>
                    <a:pt x="55" y="7"/>
                  </a:lnTo>
                  <a:lnTo>
                    <a:pt x="55" y="7"/>
                  </a:lnTo>
                  <a:lnTo>
                    <a:pt x="55" y="7"/>
                  </a:lnTo>
                  <a:close/>
                </a:path>
              </a:pathLst>
            </a:custGeom>
            <a:solidFill>
              <a:schemeClr val="bg1">
                <a:lumMod val="85000"/>
              </a:schemeClr>
            </a:solidFill>
            <a:ln w="635" cap="rnd">
              <a:solidFill>
                <a:schemeClr val="bg1">
                  <a:alpha val="17000"/>
                </a:schemeClr>
              </a:solidFill>
              <a:prstDash val="solid"/>
              <a:round/>
              <a:headEnd/>
              <a:tailEnd/>
            </a:ln>
          </p:spPr>
          <p:txBody>
            <a:bodyPr lIns="81617" tIns="40809" rIns="81617" bIns="40809"/>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40" name="Freeform 439">
              <a:extLst>
                <a:ext uri="{FF2B5EF4-FFF2-40B4-BE49-F238E27FC236}">
                  <a16:creationId xmlns:a16="http://schemas.microsoft.com/office/drawing/2014/main" id="{5708600E-475F-0746-8105-84B76BA7686F}"/>
                </a:ext>
              </a:extLst>
            </p:cNvPr>
            <p:cNvSpPr>
              <a:spLocks/>
            </p:cNvSpPr>
            <p:nvPr userDrawn="1"/>
          </p:nvSpPr>
          <p:spPr bwMode="auto">
            <a:xfrm>
              <a:off x="6189138" y="1304775"/>
              <a:ext cx="36969" cy="27727"/>
            </a:xfrm>
            <a:custGeom>
              <a:avLst/>
              <a:gdLst>
                <a:gd name="T0" fmla="*/ 24 w 24"/>
                <a:gd name="T1" fmla="*/ 0 h 21"/>
                <a:gd name="T2" fmla="*/ 24 w 24"/>
                <a:gd name="T3" fmla="*/ 0 h 21"/>
                <a:gd name="T4" fmla="*/ 22 w 24"/>
                <a:gd name="T5" fmla="*/ 0 h 21"/>
                <a:gd name="T6" fmla="*/ 17 w 24"/>
                <a:gd name="T7" fmla="*/ 2 h 21"/>
                <a:gd name="T8" fmla="*/ 11 w 24"/>
                <a:gd name="T9" fmla="*/ 4 h 21"/>
                <a:gd name="T10" fmla="*/ 7 w 24"/>
                <a:gd name="T11" fmla="*/ 8 h 21"/>
                <a:gd name="T12" fmla="*/ 4 w 24"/>
                <a:gd name="T13" fmla="*/ 12 h 21"/>
                <a:gd name="T14" fmla="*/ 0 w 24"/>
                <a:gd name="T15" fmla="*/ 16 h 21"/>
                <a:gd name="T16" fmla="*/ 0 w 24"/>
                <a:gd name="T17" fmla="*/ 18 h 21"/>
                <a:gd name="T18" fmla="*/ 0 w 24"/>
                <a:gd name="T19" fmla="*/ 18 h 21"/>
                <a:gd name="T20" fmla="*/ 2 w 24"/>
                <a:gd name="T21" fmla="*/ 21 h 21"/>
                <a:gd name="T22" fmla="*/ 4 w 24"/>
                <a:gd name="T23" fmla="*/ 21 h 21"/>
                <a:gd name="T24" fmla="*/ 4 w 24"/>
                <a:gd name="T25" fmla="*/ 21 h 21"/>
                <a:gd name="T26" fmla="*/ 5 w 24"/>
                <a:gd name="T27" fmla="*/ 21 h 21"/>
                <a:gd name="T28" fmla="*/ 7 w 24"/>
                <a:gd name="T29" fmla="*/ 21 h 21"/>
                <a:gd name="T30" fmla="*/ 15 w 24"/>
                <a:gd name="T31" fmla="*/ 18 h 21"/>
                <a:gd name="T32" fmla="*/ 19 w 24"/>
                <a:gd name="T33" fmla="*/ 12 h 21"/>
                <a:gd name="T34" fmla="*/ 22 w 24"/>
                <a:gd name="T35" fmla="*/ 10 h 21"/>
                <a:gd name="T36" fmla="*/ 24 w 24"/>
                <a:gd name="T37" fmla="*/ 8 h 21"/>
                <a:gd name="T38" fmla="*/ 24 w 24"/>
                <a:gd name="T39" fmla="*/ 8 h 21"/>
                <a:gd name="T40" fmla="*/ 24 w 24"/>
                <a:gd name="T41" fmla="*/ 4 h 21"/>
                <a:gd name="T42" fmla="*/ 24 w 24"/>
                <a:gd name="T43" fmla="*/ 0 h 21"/>
                <a:gd name="T44" fmla="*/ 24 w 24"/>
                <a:gd name="T45" fmla="*/ 0 h 21"/>
                <a:gd name="T46" fmla="*/ 24 w 24"/>
                <a:gd name="T47" fmla="*/ 0 h 21"/>
                <a:gd name="T48" fmla="*/ 24 w 24"/>
                <a:gd name="T49"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4" h="21">
                  <a:moveTo>
                    <a:pt x="24" y="0"/>
                  </a:moveTo>
                  <a:lnTo>
                    <a:pt x="24" y="0"/>
                  </a:lnTo>
                  <a:lnTo>
                    <a:pt x="22" y="0"/>
                  </a:lnTo>
                  <a:lnTo>
                    <a:pt x="17" y="2"/>
                  </a:lnTo>
                  <a:lnTo>
                    <a:pt x="11" y="4"/>
                  </a:lnTo>
                  <a:lnTo>
                    <a:pt x="7" y="8"/>
                  </a:lnTo>
                  <a:lnTo>
                    <a:pt x="4" y="12"/>
                  </a:lnTo>
                  <a:lnTo>
                    <a:pt x="0" y="16"/>
                  </a:lnTo>
                  <a:lnTo>
                    <a:pt x="0" y="18"/>
                  </a:lnTo>
                  <a:lnTo>
                    <a:pt x="0" y="18"/>
                  </a:lnTo>
                  <a:lnTo>
                    <a:pt x="2" y="21"/>
                  </a:lnTo>
                  <a:lnTo>
                    <a:pt x="4" y="21"/>
                  </a:lnTo>
                  <a:lnTo>
                    <a:pt x="4" y="21"/>
                  </a:lnTo>
                  <a:lnTo>
                    <a:pt x="5" y="21"/>
                  </a:lnTo>
                  <a:lnTo>
                    <a:pt x="7" y="21"/>
                  </a:lnTo>
                  <a:lnTo>
                    <a:pt x="15" y="18"/>
                  </a:lnTo>
                  <a:lnTo>
                    <a:pt x="19" y="12"/>
                  </a:lnTo>
                  <a:lnTo>
                    <a:pt x="22" y="10"/>
                  </a:lnTo>
                  <a:lnTo>
                    <a:pt x="24" y="8"/>
                  </a:lnTo>
                  <a:lnTo>
                    <a:pt x="24" y="8"/>
                  </a:lnTo>
                  <a:lnTo>
                    <a:pt x="24" y="4"/>
                  </a:lnTo>
                  <a:lnTo>
                    <a:pt x="24" y="0"/>
                  </a:lnTo>
                  <a:lnTo>
                    <a:pt x="24" y="0"/>
                  </a:lnTo>
                  <a:lnTo>
                    <a:pt x="24" y="0"/>
                  </a:lnTo>
                  <a:lnTo>
                    <a:pt x="24" y="0"/>
                  </a:lnTo>
                  <a:close/>
                </a:path>
              </a:pathLst>
            </a:custGeom>
            <a:solidFill>
              <a:schemeClr val="bg1">
                <a:lumMod val="85000"/>
              </a:schemeClr>
            </a:solidFill>
            <a:ln w="635" cap="rnd">
              <a:solidFill>
                <a:schemeClr val="bg1">
                  <a:alpha val="17000"/>
                </a:schemeClr>
              </a:solidFill>
            </a:ln>
          </p:spPr>
          <p:txBody>
            <a:bodyPr lIns="81617" tIns="40809" rIns="81617" bIns="40809"/>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41" name="Freeform 440">
              <a:extLst>
                <a:ext uri="{FF2B5EF4-FFF2-40B4-BE49-F238E27FC236}">
                  <a16:creationId xmlns:a16="http://schemas.microsoft.com/office/drawing/2014/main" id="{5320A529-9F48-334E-AC9D-AF897FC9A4FC}"/>
                </a:ext>
              </a:extLst>
            </p:cNvPr>
            <p:cNvSpPr>
              <a:spLocks/>
            </p:cNvSpPr>
            <p:nvPr userDrawn="1"/>
          </p:nvSpPr>
          <p:spPr bwMode="auto">
            <a:xfrm>
              <a:off x="6189138" y="1304775"/>
              <a:ext cx="36969" cy="27727"/>
            </a:xfrm>
            <a:custGeom>
              <a:avLst/>
              <a:gdLst>
                <a:gd name="T0" fmla="*/ 24 w 24"/>
                <a:gd name="T1" fmla="*/ 0 h 21"/>
                <a:gd name="T2" fmla="*/ 24 w 24"/>
                <a:gd name="T3" fmla="*/ 0 h 21"/>
                <a:gd name="T4" fmla="*/ 22 w 24"/>
                <a:gd name="T5" fmla="*/ 0 h 21"/>
                <a:gd name="T6" fmla="*/ 17 w 24"/>
                <a:gd name="T7" fmla="*/ 2 h 21"/>
                <a:gd name="T8" fmla="*/ 11 w 24"/>
                <a:gd name="T9" fmla="*/ 4 h 21"/>
                <a:gd name="T10" fmla="*/ 7 w 24"/>
                <a:gd name="T11" fmla="*/ 8 h 21"/>
                <a:gd name="T12" fmla="*/ 4 w 24"/>
                <a:gd name="T13" fmla="*/ 12 h 21"/>
                <a:gd name="T14" fmla="*/ 0 w 24"/>
                <a:gd name="T15" fmla="*/ 16 h 21"/>
                <a:gd name="T16" fmla="*/ 0 w 24"/>
                <a:gd name="T17" fmla="*/ 18 h 21"/>
                <a:gd name="T18" fmla="*/ 0 w 24"/>
                <a:gd name="T19" fmla="*/ 18 h 21"/>
                <a:gd name="T20" fmla="*/ 2 w 24"/>
                <a:gd name="T21" fmla="*/ 21 h 21"/>
                <a:gd name="T22" fmla="*/ 4 w 24"/>
                <a:gd name="T23" fmla="*/ 21 h 21"/>
                <a:gd name="T24" fmla="*/ 4 w 24"/>
                <a:gd name="T25" fmla="*/ 21 h 21"/>
                <a:gd name="T26" fmla="*/ 5 w 24"/>
                <a:gd name="T27" fmla="*/ 21 h 21"/>
                <a:gd name="T28" fmla="*/ 7 w 24"/>
                <a:gd name="T29" fmla="*/ 21 h 21"/>
                <a:gd name="T30" fmla="*/ 15 w 24"/>
                <a:gd name="T31" fmla="*/ 18 h 21"/>
                <a:gd name="T32" fmla="*/ 19 w 24"/>
                <a:gd name="T33" fmla="*/ 12 h 21"/>
                <a:gd name="T34" fmla="*/ 22 w 24"/>
                <a:gd name="T35" fmla="*/ 10 h 21"/>
                <a:gd name="T36" fmla="*/ 24 w 24"/>
                <a:gd name="T37" fmla="*/ 8 h 21"/>
                <a:gd name="T38" fmla="*/ 24 w 24"/>
                <a:gd name="T39" fmla="*/ 8 h 21"/>
                <a:gd name="T40" fmla="*/ 24 w 24"/>
                <a:gd name="T41" fmla="*/ 4 h 21"/>
                <a:gd name="T42" fmla="*/ 24 w 24"/>
                <a:gd name="T43" fmla="*/ 0 h 21"/>
                <a:gd name="T44" fmla="*/ 24 w 24"/>
                <a:gd name="T45" fmla="*/ 0 h 21"/>
                <a:gd name="T46" fmla="*/ 24 w 24"/>
                <a:gd name="T47" fmla="*/ 0 h 21"/>
                <a:gd name="T48" fmla="*/ 24 w 24"/>
                <a:gd name="T49"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4" h="21">
                  <a:moveTo>
                    <a:pt x="24" y="0"/>
                  </a:moveTo>
                  <a:lnTo>
                    <a:pt x="24" y="0"/>
                  </a:lnTo>
                  <a:lnTo>
                    <a:pt x="22" y="0"/>
                  </a:lnTo>
                  <a:lnTo>
                    <a:pt x="17" y="2"/>
                  </a:lnTo>
                  <a:lnTo>
                    <a:pt x="11" y="4"/>
                  </a:lnTo>
                  <a:lnTo>
                    <a:pt x="7" y="8"/>
                  </a:lnTo>
                  <a:lnTo>
                    <a:pt x="4" y="12"/>
                  </a:lnTo>
                  <a:lnTo>
                    <a:pt x="0" y="16"/>
                  </a:lnTo>
                  <a:lnTo>
                    <a:pt x="0" y="18"/>
                  </a:lnTo>
                  <a:lnTo>
                    <a:pt x="0" y="18"/>
                  </a:lnTo>
                  <a:lnTo>
                    <a:pt x="2" y="21"/>
                  </a:lnTo>
                  <a:lnTo>
                    <a:pt x="4" y="21"/>
                  </a:lnTo>
                  <a:lnTo>
                    <a:pt x="4" y="21"/>
                  </a:lnTo>
                  <a:lnTo>
                    <a:pt x="5" y="21"/>
                  </a:lnTo>
                  <a:lnTo>
                    <a:pt x="7" y="21"/>
                  </a:lnTo>
                  <a:lnTo>
                    <a:pt x="15" y="18"/>
                  </a:lnTo>
                  <a:lnTo>
                    <a:pt x="19" y="12"/>
                  </a:lnTo>
                  <a:lnTo>
                    <a:pt x="22" y="10"/>
                  </a:lnTo>
                  <a:lnTo>
                    <a:pt x="24" y="8"/>
                  </a:lnTo>
                  <a:lnTo>
                    <a:pt x="24" y="8"/>
                  </a:lnTo>
                  <a:lnTo>
                    <a:pt x="24" y="4"/>
                  </a:lnTo>
                  <a:lnTo>
                    <a:pt x="24" y="0"/>
                  </a:lnTo>
                  <a:lnTo>
                    <a:pt x="24" y="0"/>
                  </a:lnTo>
                  <a:lnTo>
                    <a:pt x="24" y="0"/>
                  </a:lnTo>
                  <a:lnTo>
                    <a:pt x="24" y="0"/>
                  </a:lnTo>
                  <a:close/>
                </a:path>
              </a:pathLst>
            </a:custGeom>
            <a:solidFill>
              <a:schemeClr val="bg1">
                <a:lumMod val="85000"/>
              </a:schemeClr>
            </a:solidFill>
            <a:ln w="635" cap="rnd">
              <a:solidFill>
                <a:schemeClr val="bg1">
                  <a:alpha val="17000"/>
                </a:schemeClr>
              </a:solidFill>
              <a:prstDash val="solid"/>
              <a:round/>
              <a:headEnd/>
              <a:tailEnd/>
            </a:ln>
          </p:spPr>
          <p:txBody>
            <a:bodyPr lIns="81617" tIns="40809" rIns="81617" bIns="40809"/>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42" name="Freeform 441">
              <a:extLst>
                <a:ext uri="{FF2B5EF4-FFF2-40B4-BE49-F238E27FC236}">
                  <a16:creationId xmlns:a16="http://schemas.microsoft.com/office/drawing/2014/main" id="{849956DE-D38E-B84E-ACFA-E2F765DC31AA}"/>
                </a:ext>
              </a:extLst>
            </p:cNvPr>
            <p:cNvSpPr>
              <a:spLocks/>
            </p:cNvSpPr>
            <p:nvPr userDrawn="1"/>
          </p:nvSpPr>
          <p:spPr bwMode="auto">
            <a:xfrm>
              <a:off x="6470662" y="1232258"/>
              <a:ext cx="32704" cy="27727"/>
            </a:xfrm>
            <a:custGeom>
              <a:avLst/>
              <a:gdLst>
                <a:gd name="T0" fmla="*/ 19 w 21"/>
                <a:gd name="T1" fmla="*/ 21 h 21"/>
                <a:gd name="T2" fmla="*/ 19 w 21"/>
                <a:gd name="T3" fmla="*/ 21 h 21"/>
                <a:gd name="T4" fmla="*/ 21 w 21"/>
                <a:gd name="T5" fmla="*/ 15 h 21"/>
                <a:gd name="T6" fmla="*/ 19 w 21"/>
                <a:gd name="T7" fmla="*/ 11 h 21"/>
                <a:gd name="T8" fmla="*/ 17 w 21"/>
                <a:gd name="T9" fmla="*/ 5 h 21"/>
                <a:gd name="T10" fmla="*/ 13 w 21"/>
                <a:gd name="T11" fmla="*/ 2 h 21"/>
                <a:gd name="T12" fmla="*/ 10 w 21"/>
                <a:gd name="T13" fmla="*/ 2 h 21"/>
                <a:gd name="T14" fmla="*/ 6 w 21"/>
                <a:gd name="T15" fmla="*/ 0 h 21"/>
                <a:gd name="T16" fmla="*/ 4 w 21"/>
                <a:gd name="T17" fmla="*/ 0 h 21"/>
                <a:gd name="T18" fmla="*/ 4 w 21"/>
                <a:gd name="T19" fmla="*/ 2 h 21"/>
                <a:gd name="T20" fmla="*/ 2 w 21"/>
                <a:gd name="T21" fmla="*/ 2 h 21"/>
                <a:gd name="T22" fmla="*/ 2 w 21"/>
                <a:gd name="T23" fmla="*/ 5 h 21"/>
                <a:gd name="T24" fmla="*/ 2 w 21"/>
                <a:gd name="T25" fmla="*/ 5 h 21"/>
                <a:gd name="T26" fmla="*/ 0 w 21"/>
                <a:gd name="T27" fmla="*/ 7 h 21"/>
                <a:gd name="T28" fmla="*/ 2 w 21"/>
                <a:gd name="T29" fmla="*/ 11 h 21"/>
                <a:gd name="T30" fmla="*/ 4 w 21"/>
                <a:gd name="T31" fmla="*/ 15 h 21"/>
                <a:gd name="T32" fmla="*/ 6 w 21"/>
                <a:gd name="T33" fmla="*/ 17 h 21"/>
                <a:gd name="T34" fmla="*/ 10 w 21"/>
                <a:gd name="T35" fmla="*/ 19 h 21"/>
                <a:gd name="T36" fmla="*/ 13 w 21"/>
                <a:gd name="T37" fmla="*/ 21 h 21"/>
                <a:gd name="T38" fmla="*/ 17 w 21"/>
                <a:gd name="T39" fmla="*/ 21 h 21"/>
                <a:gd name="T40" fmla="*/ 19 w 21"/>
                <a:gd name="T41" fmla="*/ 21 h 21"/>
                <a:gd name="T42" fmla="*/ 19 w 21"/>
                <a:gd name="T43" fmla="*/ 21 h 21"/>
                <a:gd name="T44" fmla="*/ 19 w 21"/>
                <a:gd name="T45" fmla="*/ 21 h 21"/>
                <a:gd name="T46" fmla="*/ 19 w 21"/>
                <a:gd name="T47" fmla="*/ 2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1" h="21">
                  <a:moveTo>
                    <a:pt x="19" y="21"/>
                  </a:moveTo>
                  <a:lnTo>
                    <a:pt x="19" y="21"/>
                  </a:lnTo>
                  <a:lnTo>
                    <a:pt x="21" y="15"/>
                  </a:lnTo>
                  <a:lnTo>
                    <a:pt x="19" y="11"/>
                  </a:lnTo>
                  <a:lnTo>
                    <a:pt x="17" y="5"/>
                  </a:lnTo>
                  <a:lnTo>
                    <a:pt x="13" y="2"/>
                  </a:lnTo>
                  <a:lnTo>
                    <a:pt x="10" y="2"/>
                  </a:lnTo>
                  <a:lnTo>
                    <a:pt x="6" y="0"/>
                  </a:lnTo>
                  <a:lnTo>
                    <a:pt x="4" y="0"/>
                  </a:lnTo>
                  <a:lnTo>
                    <a:pt x="4" y="2"/>
                  </a:lnTo>
                  <a:lnTo>
                    <a:pt x="2" y="2"/>
                  </a:lnTo>
                  <a:lnTo>
                    <a:pt x="2" y="5"/>
                  </a:lnTo>
                  <a:lnTo>
                    <a:pt x="2" y="5"/>
                  </a:lnTo>
                  <a:lnTo>
                    <a:pt x="0" y="7"/>
                  </a:lnTo>
                  <a:lnTo>
                    <a:pt x="2" y="11"/>
                  </a:lnTo>
                  <a:lnTo>
                    <a:pt x="4" y="15"/>
                  </a:lnTo>
                  <a:lnTo>
                    <a:pt x="6" y="17"/>
                  </a:lnTo>
                  <a:lnTo>
                    <a:pt x="10" y="19"/>
                  </a:lnTo>
                  <a:lnTo>
                    <a:pt x="13" y="21"/>
                  </a:lnTo>
                  <a:lnTo>
                    <a:pt x="17" y="21"/>
                  </a:lnTo>
                  <a:lnTo>
                    <a:pt x="19" y="21"/>
                  </a:lnTo>
                  <a:lnTo>
                    <a:pt x="19" y="21"/>
                  </a:lnTo>
                  <a:lnTo>
                    <a:pt x="19" y="21"/>
                  </a:lnTo>
                  <a:lnTo>
                    <a:pt x="19" y="21"/>
                  </a:lnTo>
                  <a:close/>
                </a:path>
              </a:pathLst>
            </a:custGeom>
            <a:solidFill>
              <a:schemeClr val="bg1">
                <a:lumMod val="85000"/>
              </a:schemeClr>
            </a:solidFill>
            <a:ln w="635" cap="rnd">
              <a:solidFill>
                <a:schemeClr val="bg1">
                  <a:alpha val="17000"/>
                </a:schemeClr>
              </a:solidFill>
            </a:ln>
          </p:spPr>
          <p:txBody>
            <a:bodyPr lIns="81617" tIns="40809" rIns="81617" bIns="40809"/>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43" name="Freeform 442">
              <a:extLst>
                <a:ext uri="{FF2B5EF4-FFF2-40B4-BE49-F238E27FC236}">
                  <a16:creationId xmlns:a16="http://schemas.microsoft.com/office/drawing/2014/main" id="{1FFB0EF8-EDD9-EA42-B93D-84AB8F70437C}"/>
                </a:ext>
              </a:extLst>
            </p:cNvPr>
            <p:cNvSpPr>
              <a:spLocks/>
            </p:cNvSpPr>
            <p:nvPr userDrawn="1"/>
          </p:nvSpPr>
          <p:spPr bwMode="auto">
            <a:xfrm>
              <a:off x="6470662" y="1232258"/>
              <a:ext cx="32704" cy="27727"/>
            </a:xfrm>
            <a:custGeom>
              <a:avLst/>
              <a:gdLst>
                <a:gd name="T0" fmla="*/ 19 w 21"/>
                <a:gd name="T1" fmla="*/ 21 h 21"/>
                <a:gd name="T2" fmla="*/ 19 w 21"/>
                <a:gd name="T3" fmla="*/ 21 h 21"/>
                <a:gd name="T4" fmla="*/ 21 w 21"/>
                <a:gd name="T5" fmla="*/ 15 h 21"/>
                <a:gd name="T6" fmla="*/ 19 w 21"/>
                <a:gd name="T7" fmla="*/ 11 h 21"/>
                <a:gd name="T8" fmla="*/ 17 w 21"/>
                <a:gd name="T9" fmla="*/ 5 h 21"/>
                <a:gd name="T10" fmla="*/ 13 w 21"/>
                <a:gd name="T11" fmla="*/ 2 h 21"/>
                <a:gd name="T12" fmla="*/ 10 w 21"/>
                <a:gd name="T13" fmla="*/ 2 h 21"/>
                <a:gd name="T14" fmla="*/ 6 w 21"/>
                <a:gd name="T15" fmla="*/ 0 h 21"/>
                <a:gd name="T16" fmla="*/ 4 w 21"/>
                <a:gd name="T17" fmla="*/ 0 h 21"/>
                <a:gd name="T18" fmla="*/ 4 w 21"/>
                <a:gd name="T19" fmla="*/ 2 h 21"/>
                <a:gd name="T20" fmla="*/ 2 w 21"/>
                <a:gd name="T21" fmla="*/ 2 h 21"/>
                <a:gd name="T22" fmla="*/ 2 w 21"/>
                <a:gd name="T23" fmla="*/ 5 h 21"/>
                <a:gd name="T24" fmla="*/ 2 w 21"/>
                <a:gd name="T25" fmla="*/ 5 h 21"/>
                <a:gd name="T26" fmla="*/ 0 w 21"/>
                <a:gd name="T27" fmla="*/ 7 h 21"/>
                <a:gd name="T28" fmla="*/ 2 w 21"/>
                <a:gd name="T29" fmla="*/ 11 h 21"/>
                <a:gd name="T30" fmla="*/ 4 w 21"/>
                <a:gd name="T31" fmla="*/ 15 h 21"/>
                <a:gd name="T32" fmla="*/ 6 w 21"/>
                <a:gd name="T33" fmla="*/ 17 h 21"/>
                <a:gd name="T34" fmla="*/ 10 w 21"/>
                <a:gd name="T35" fmla="*/ 19 h 21"/>
                <a:gd name="T36" fmla="*/ 13 w 21"/>
                <a:gd name="T37" fmla="*/ 21 h 21"/>
                <a:gd name="T38" fmla="*/ 17 w 21"/>
                <a:gd name="T39" fmla="*/ 21 h 21"/>
                <a:gd name="T40" fmla="*/ 19 w 21"/>
                <a:gd name="T41" fmla="*/ 21 h 21"/>
                <a:gd name="T42" fmla="*/ 19 w 21"/>
                <a:gd name="T43" fmla="*/ 21 h 21"/>
                <a:gd name="T44" fmla="*/ 19 w 21"/>
                <a:gd name="T45" fmla="*/ 21 h 21"/>
                <a:gd name="T46" fmla="*/ 19 w 21"/>
                <a:gd name="T47" fmla="*/ 2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1" h="21">
                  <a:moveTo>
                    <a:pt x="19" y="21"/>
                  </a:moveTo>
                  <a:lnTo>
                    <a:pt x="19" y="21"/>
                  </a:lnTo>
                  <a:lnTo>
                    <a:pt x="21" y="15"/>
                  </a:lnTo>
                  <a:lnTo>
                    <a:pt x="19" y="11"/>
                  </a:lnTo>
                  <a:lnTo>
                    <a:pt x="17" y="5"/>
                  </a:lnTo>
                  <a:lnTo>
                    <a:pt x="13" y="2"/>
                  </a:lnTo>
                  <a:lnTo>
                    <a:pt x="10" y="2"/>
                  </a:lnTo>
                  <a:lnTo>
                    <a:pt x="6" y="0"/>
                  </a:lnTo>
                  <a:lnTo>
                    <a:pt x="4" y="0"/>
                  </a:lnTo>
                  <a:lnTo>
                    <a:pt x="4" y="2"/>
                  </a:lnTo>
                  <a:lnTo>
                    <a:pt x="2" y="2"/>
                  </a:lnTo>
                  <a:lnTo>
                    <a:pt x="2" y="5"/>
                  </a:lnTo>
                  <a:lnTo>
                    <a:pt x="2" y="5"/>
                  </a:lnTo>
                  <a:lnTo>
                    <a:pt x="0" y="7"/>
                  </a:lnTo>
                  <a:lnTo>
                    <a:pt x="2" y="11"/>
                  </a:lnTo>
                  <a:lnTo>
                    <a:pt x="4" y="15"/>
                  </a:lnTo>
                  <a:lnTo>
                    <a:pt x="6" y="17"/>
                  </a:lnTo>
                  <a:lnTo>
                    <a:pt x="10" y="19"/>
                  </a:lnTo>
                  <a:lnTo>
                    <a:pt x="13" y="21"/>
                  </a:lnTo>
                  <a:lnTo>
                    <a:pt x="17" y="21"/>
                  </a:lnTo>
                  <a:lnTo>
                    <a:pt x="19" y="21"/>
                  </a:lnTo>
                  <a:lnTo>
                    <a:pt x="19" y="21"/>
                  </a:lnTo>
                  <a:lnTo>
                    <a:pt x="19" y="21"/>
                  </a:lnTo>
                  <a:lnTo>
                    <a:pt x="19" y="21"/>
                  </a:lnTo>
                  <a:close/>
                </a:path>
              </a:pathLst>
            </a:custGeom>
            <a:solidFill>
              <a:schemeClr val="bg1">
                <a:lumMod val="85000"/>
              </a:schemeClr>
            </a:solidFill>
            <a:ln w="635" cap="rnd">
              <a:solidFill>
                <a:schemeClr val="bg1">
                  <a:alpha val="17000"/>
                </a:schemeClr>
              </a:solidFill>
              <a:prstDash val="solid"/>
              <a:round/>
              <a:headEnd/>
              <a:tailEnd/>
            </a:ln>
          </p:spPr>
          <p:txBody>
            <a:bodyPr lIns="81617" tIns="40809" rIns="81617" bIns="40809"/>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44" name="Freeform 443">
              <a:extLst>
                <a:ext uri="{FF2B5EF4-FFF2-40B4-BE49-F238E27FC236}">
                  <a16:creationId xmlns:a16="http://schemas.microsoft.com/office/drawing/2014/main" id="{CB9877D2-9C1D-9245-A771-BE62CE3EFCD8}"/>
                </a:ext>
              </a:extLst>
            </p:cNvPr>
            <p:cNvSpPr>
              <a:spLocks/>
            </p:cNvSpPr>
            <p:nvPr userDrawn="1"/>
          </p:nvSpPr>
          <p:spPr bwMode="auto">
            <a:xfrm>
              <a:off x="6509066" y="1279181"/>
              <a:ext cx="143611" cy="71450"/>
            </a:xfrm>
            <a:custGeom>
              <a:avLst/>
              <a:gdLst>
                <a:gd name="T0" fmla="*/ 60 w 94"/>
                <a:gd name="T1" fmla="*/ 53 h 55"/>
                <a:gd name="T2" fmla="*/ 62 w 94"/>
                <a:gd name="T3" fmla="*/ 53 h 55"/>
                <a:gd name="T4" fmla="*/ 58 w 94"/>
                <a:gd name="T5" fmla="*/ 41 h 55"/>
                <a:gd name="T6" fmla="*/ 53 w 94"/>
                <a:gd name="T7" fmla="*/ 38 h 55"/>
                <a:gd name="T8" fmla="*/ 47 w 94"/>
                <a:gd name="T9" fmla="*/ 36 h 55"/>
                <a:gd name="T10" fmla="*/ 34 w 94"/>
                <a:gd name="T11" fmla="*/ 28 h 55"/>
                <a:gd name="T12" fmla="*/ 28 w 94"/>
                <a:gd name="T13" fmla="*/ 26 h 55"/>
                <a:gd name="T14" fmla="*/ 21 w 94"/>
                <a:gd name="T15" fmla="*/ 30 h 55"/>
                <a:gd name="T16" fmla="*/ 24 w 94"/>
                <a:gd name="T17" fmla="*/ 26 h 55"/>
                <a:gd name="T18" fmla="*/ 13 w 94"/>
                <a:gd name="T19" fmla="*/ 20 h 55"/>
                <a:gd name="T20" fmla="*/ 0 w 94"/>
                <a:gd name="T21" fmla="*/ 17 h 55"/>
                <a:gd name="T22" fmla="*/ 2 w 94"/>
                <a:gd name="T23" fmla="*/ 9 h 55"/>
                <a:gd name="T24" fmla="*/ 4 w 94"/>
                <a:gd name="T25" fmla="*/ 5 h 55"/>
                <a:gd name="T26" fmla="*/ 7 w 94"/>
                <a:gd name="T27" fmla="*/ 5 h 55"/>
                <a:gd name="T28" fmla="*/ 24 w 94"/>
                <a:gd name="T29" fmla="*/ 15 h 55"/>
                <a:gd name="T30" fmla="*/ 30 w 94"/>
                <a:gd name="T31" fmla="*/ 19 h 55"/>
                <a:gd name="T32" fmla="*/ 32 w 94"/>
                <a:gd name="T33" fmla="*/ 19 h 55"/>
                <a:gd name="T34" fmla="*/ 36 w 94"/>
                <a:gd name="T35" fmla="*/ 11 h 55"/>
                <a:gd name="T36" fmla="*/ 39 w 94"/>
                <a:gd name="T37" fmla="*/ 11 h 55"/>
                <a:gd name="T38" fmla="*/ 53 w 94"/>
                <a:gd name="T39" fmla="*/ 19 h 55"/>
                <a:gd name="T40" fmla="*/ 55 w 94"/>
                <a:gd name="T41" fmla="*/ 9 h 55"/>
                <a:gd name="T42" fmla="*/ 51 w 94"/>
                <a:gd name="T43" fmla="*/ 2 h 55"/>
                <a:gd name="T44" fmla="*/ 56 w 94"/>
                <a:gd name="T45" fmla="*/ 2 h 55"/>
                <a:gd name="T46" fmla="*/ 68 w 94"/>
                <a:gd name="T47" fmla="*/ 3 h 55"/>
                <a:gd name="T48" fmla="*/ 72 w 94"/>
                <a:gd name="T49" fmla="*/ 3 h 55"/>
                <a:gd name="T50" fmla="*/ 77 w 94"/>
                <a:gd name="T51" fmla="*/ 3 h 55"/>
                <a:gd name="T52" fmla="*/ 81 w 94"/>
                <a:gd name="T53" fmla="*/ 0 h 55"/>
                <a:gd name="T54" fmla="*/ 87 w 94"/>
                <a:gd name="T55" fmla="*/ 3 h 55"/>
                <a:gd name="T56" fmla="*/ 89 w 94"/>
                <a:gd name="T57" fmla="*/ 5 h 55"/>
                <a:gd name="T58" fmla="*/ 94 w 94"/>
                <a:gd name="T59" fmla="*/ 17 h 55"/>
                <a:gd name="T60" fmla="*/ 94 w 94"/>
                <a:gd name="T61" fmla="*/ 28 h 55"/>
                <a:gd name="T62" fmla="*/ 91 w 94"/>
                <a:gd name="T63" fmla="*/ 47 h 55"/>
                <a:gd name="T64" fmla="*/ 91 w 94"/>
                <a:gd name="T65" fmla="*/ 53 h 55"/>
                <a:gd name="T66" fmla="*/ 60 w 94"/>
                <a:gd name="T67" fmla="*/ 53 h 55"/>
                <a:gd name="T68" fmla="*/ 60 w 94"/>
                <a:gd name="T69"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4" h="55">
                  <a:moveTo>
                    <a:pt x="60" y="53"/>
                  </a:moveTo>
                  <a:lnTo>
                    <a:pt x="60" y="53"/>
                  </a:lnTo>
                  <a:lnTo>
                    <a:pt x="62" y="53"/>
                  </a:lnTo>
                  <a:lnTo>
                    <a:pt x="62" y="53"/>
                  </a:lnTo>
                  <a:lnTo>
                    <a:pt x="60" y="47"/>
                  </a:lnTo>
                  <a:lnTo>
                    <a:pt x="58" y="41"/>
                  </a:lnTo>
                  <a:lnTo>
                    <a:pt x="58" y="41"/>
                  </a:lnTo>
                  <a:lnTo>
                    <a:pt x="53" y="38"/>
                  </a:lnTo>
                  <a:lnTo>
                    <a:pt x="47" y="36"/>
                  </a:lnTo>
                  <a:lnTo>
                    <a:pt x="47" y="36"/>
                  </a:lnTo>
                  <a:lnTo>
                    <a:pt x="41" y="32"/>
                  </a:lnTo>
                  <a:lnTo>
                    <a:pt x="34" y="28"/>
                  </a:lnTo>
                  <a:lnTo>
                    <a:pt x="32" y="26"/>
                  </a:lnTo>
                  <a:lnTo>
                    <a:pt x="28" y="26"/>
                  </a:lnTo>
                  <a:lnTo>
                    <a:pt x="24" y="28"/>
                  </a:lnTo>
                  <a:lnTo>
                    <a:pt x="21" y="30"/>
                  </a:lnTo>
                  <a:lnTo>
                    <a:pt x="21" y="30"/>
                  </a:lnTo>
                  <a:lnTo>
                    <a:pt x="24" y="26"/>
                  </a:lnTo>
                  <a:lnTo>
                    <a:pt x="24" y="26"/>
                  </a:lnTo>
                  <a:lnTo>
                    <a:pt x="13" y="20"/>
                  </a:lnTo>
                  <a:lnTo>
                    <a:pt x="0" y="17"/>
                  </a:lnTo>
                  <a:lnTo>
                    <a:pt x="0" y="17"/>
                  </a:lnTo>
                  <a:lnTo>
                    <a:pt x="2" y="11"/>
                  </a:lnTo>
                  <a:lnTo>
                    <a:pt x="2" y="9"/>
                  </a:lnTo>
                  <a:lnTo>
                    <a:pt x="4" y="7"/>
                  </a:lnTo>
                  <a:lnTo>
                    <a:pt x="4" y="5"/>
                  </a:lnTo>
                  <a:lnTo>
                    <a:pt x="5" y="5"/>
                  </a:lnTo>
                  <a:lnTo>
                    <a:pt x="7" y="5"/>
                  </a:lnTo>
                  <a:lnTo>
                    <a:pt x="13" y="7"/>
                  </a:lnTo>
                  <a:lnTo>
                    <a:pt x="24" y="15"/>
                  </a:lnTo>
                  <a:lnTo>
                    <a:pt x="28" y="17"/>
                  </a:lnTo>
                  <a:lnTo>
                    <a:pt x="30" y="19"/>
                  </a:lnTo>
                  <a:lnTo>
                    <a:pt x="32" y="19"/>
                  </a:lnTo>
                  <a:lnTo>
                    <a:pt x="32" y="19"/>
                  </a:lnTo>
                  <a:lnTo>
                    <a:pt x="34" y="15"/>
                  </a:lnTo>
                  <a:lnTo>
                    <a:pt x="36" y="11"/>
                  </a:lnTo>
                  <a:lnTo>
                    <a:pt x="38" y="11"/>
                  </a:lnTo>
                  <a:lnTo>
                    <a:pt x="39" y="11"/>
                  </a:lnTo>
                  <a:lnTo>
                    <a:pt x="47" y="15"/>
                  </a:lnTo>
                  <a:lnTo>
                    <a:pt x="53" y="19"/>
                  </a:lnTo>
                  <a:lnTo>
                    <a:pt x="53" y="19"/>
                  </a:lnTo>
                  <a:lnTo>
                    <a:pt x="55" y="9"/>
                  </a:lnTo>
                  <a:lnTo>
                    <a:pt x="53" y="5"/>
                  </a:lnTo>
                  <a:lnTo>
                    <a:pt x="51" y="2"/>
                  </a:lnTo>
                  <a:lnTo>
                    <a:pt x="51" y="2"/>
                  </a:lnTo>
                  <a:lnTo>
                    <a:pt x="56" y="2"/>
                  </a:lnTo>
                  <a:lnTo>
                    <a:pt x="62" y="3"/>
                  </a:lnTo>
                  <a:lnTo>
                    <a:pt x="68" y="3"/>
                  </a:lnTo>
                  <a:lnTo>
                    <a:pt x="72" y="3"/>
                  </a:lnTo>
                  <a:lnTo>
                    <a:pt x="72" y="3"/>
                  </a:lnTo>
                  <a:lnTo>
                    <a:pt x="75" y="3"/>
                  </a:lnTo>
                  <a:lnTo>
                    <a:pt x="77" y="3"/>
                  </a:lnTo>
                  <a:lnTo>
                    <a:pt x="81" y="0"/>
                  </a:lnTo>
                  <a:lnTo>
                    <a:pt x="81" y="0"/>
                  </a:lnTo>
                  <a:lnTo>
                    <a:pt x="85" y="0"/>
                  </a:lnTo>
                  <a:lnTo>
                    <a:pt x="87" y="3"/>
                  </a:lnTo>
                  <a:lnTo>
                    <a:pt x="89" y="5"/>
                  </a:lnTo>
                  <a:lnTo>
                    <a:pt x="89" y="5"/>
                  </a:lnTo>
                  <a:lnTo>
                    <a:pt x="92" y="11"/>
                  </a:lnTo>
                  <a:lnTo>
                    <a:pt x="94" y="17"/>
                  </a:lnTo>
                  <a:lnTo>
                    <a:pt x="94" y="22"/>
                  </a:lnTo>
                  <a:lnTo>
                    <a:pt x="94" y="28"/>
                  </a:lnTo>
                  <a:lnTo>
                    <a:pt x="92" y="41"/>
                  </a:lnTo>
                  <a:lnTo>
                    <a:pt x="91" y="47"/>
                  </a:lnTo>
                  <a:lnTo>
                    <a:pt x="91" y="53"/>
                  </a:lnTo>
                  <a:lnTo>
                    <a:pt x="91" y="53"/>
                  </a:lnTo>
                  <a:lnTo>
                    <a:pt x="75" y="55"/>
                  </a:lnTo>
                  <a:lnTo>
                    <a:pt x="60" y="53"/>
                  </a:lnTo>
                  <a:lnTo>
                    <a:pt x="60" y="53"/>
                  </a:lnTo>
                  <a:lnTo>
                    <a:pt x="60" y="53"/>
                  </a:lnTo>
                  <a:lnTo>
                    <a:pt x="60" y="53"/>
                  </a:lnTo>
                  <a:close/>
                </a:path>
              </a:pathLst>
            </a:custGeom>
            <a:solidFill>
              <a:schemeClr val="bg1">
                <a:lumMod val="85000"/>
              </a:schemeClr>
            </a:solidFill>
            <a:ln w="635" cap="rnd">
              <a:solidFill>
                <a:schemeClr val="bg1">
                  <a:alpha val="17000"/>
                </a:schemeClr>
              </a:solidFill>
            </a:ln>
          </p:spPr>
          <p:txBody>
            <a:bodyPr lIns="81617" tIns="40809" rIns="81617" bIns="40809"/>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45" name="Freeform 444">
              <a:extLst>
                <a:ext uri="{FF2B5EF4-FFF2-40B4-BE49-F238E27FC236}">
                  <a16:creationId xmlns:a16="http://schemas.microsoft.com/office/drawing/2014/main" id="{C75BD264-CFF6-5C44-B699-F30F0A27BC10}"/>
                </a:ext>
              </a:extLst>
            </p:cNvPr>
            <p:cNvSpPr>
              <a:spLocks/>
            </p:cNvSpPr>
            <p:nvPr userDrawn="1"/>
          </p:nvSpPr>
          <p:spPr bwMode="auto">
            <a:xfrm>
              <a:off x="6509066" y="1279181"/>
              <a:ext cx="143611" cy="71450"/>
            </a:xfrm>
            <a:custGeom>
              <a:avLst/>
              <a:gdLst>
                <a:gd name="T0" fmla="*/ 60 w 94"/>
                <a:gd name="T1" fmla="*/ 53 h 55"/>
                <a:gd name="T2" fmla="*/ 62 w 94"/>
                <a:gd name="T3" fmla="*/ 53 h 55"/>
                <a:gd name="T4" fmla="*/ 58 w 94"/>
                <a:gd name="T5" fmla="*/ 41 h 55"/>
                <a:gd name="T6" fmla="*/ 53 w 94"/>
                <a:gd name="T7" fmla="*/ 38 h 55"/>
                <a:gd name="T8" fmla="*/ 47 w 94"/>
                <a:gd name="T9" fmla="*/ 36 h 55"/>
                <a:gd name="T10" fmla="*/ 34 w 94"/>
                <a:gd name="T11" fmla="*/ 28 h 55"/>
                <a:gd name="T12" fmla="*/ 28 w 94"/>
                <a:gd name="T13" fmla="*/ 26 h 55"/>
                <a:gd name="T14" fmla="*/ 21 w 94"/>
                <a:gd name="T15" fmla="*/ 30 h 55"/>
                <a:gd name="T16" fmla="*/ 24 w 94"/>
                <a:gd name="T17" fmla="*/ 26 h 55"/>
                <a:gd name="T18" fmla="*/ 13 w 94"/>
                <a:gd name="T19" fmla="*/ 20 h 55"/>
                <a:gd name="T20" fmla="*/ 0 w 94"/>
                <a:gd name="T21" fmla="*/ 17 h 55"/>
                <a:gd name="T22" fmla="*/ 2 w 94"/>
                <a:gd name="T23" fmla="*/ 9 h 55"/>
                <a:gd name="T24" fmla="*/ 4 w 94"/>
                <a:gd name="T25" fmla="*/ 5 h 55"/>
                <a:gd name="T26" fmla="*/ 7 w 94"/>
                <a:gd name="T27" fmla="*/ 5 h 55"/>
                <a:gd name="T28" fmla="*/ 24 w 94"/>
                <a:gd name="T29" fmla="*/ 15 h 55"/>
                <a:gd name="T30" fmla="*/ 30 w 94"/>
                <a:gd name="T31" fmla="*/ 19 h 55"/>
                <a:gd name="T32" fmla="*/ 32 w 94"/>
                <a:gd name="T33" fmla="*/ 19 h 55"/>
                <a:gd name="T34" fmla="*/ 36 w 94"/>
                <a:gd name="T35" fmla="*/ 11 h 55"/>
                <a:gd name="T36" fmla="*/ 39 w 94"/>
                <a:gd name="T37" fmla="*/ 11 h 55"/>
                <a:gd name="T38" fmla="*/ 53 w 94"/>
                <a:gd name="T39" fmla="*/ 19 h 55"/>
                <a:gd name="T40" fmla="*/ 55 w 94"/>
                <a:gd name="T41" fmla="*/ 9 h 55"/>
                <a:gd name="T42" fmla="*/ 51 w 94"/>
                <a:gd name="T43" fmla="*/ 2 h 55"/>
                <a:gd name="T44" fmla="*/ 56 w 94"/>
                <a:gd name="T45" fmla="*/ 2 h 55"/>
                <a:gd name="T46" fmla="*/ 68 w 94"/>
                <a:gd name="T47" fmla="*/ 3 h 55"/>
                <a:gd name="T48" fmla="*/ 72 w 94"/>
                <a:gd name="T49" fmla="*/ 3 h 55"/>
                <a:gd name="T50" fmla="*/ 77 w 94"/>
                <a:gd name="T51" fmla="*/ 3 h 55"/>
                <a:gd name="T52" fmla="*/ 81 w 94"/>
                <a:gd name="T53" fmla="*/ 0 h 55"/>
                <a:gd name="T54" fmla="*/ 87 w 94"/>
                <a:gd name="T55" fmla="*/ 3 h 55"/>
                <a:gd name="T56" fmla="*/ 89 w 94"/>
                <a:gd name="T57" fmla="*/ 5 h 55"/>
                <a:gd name="T58" fmla="*/ 94 w 94"/>
                <a:gd name="T59" fmla="*/ 17 h 55"/>
                <a:gd name="T60" fmla="*/ 94 w 94"/>
                <a:gd name="T61" fmla="*/ 28 h 55"/>
                <a:gd name="T62" fmla="*/ 91 w 94"/>
                <a:gd name="T63" fmla="*/ 47 h 55"/>
                <a:gd name="T64" fmla="*/ 91 w 94"/>
                <a:gd name="T65" fmla="*/ 53 h 55"/>
                <a:gd name="T66" fmla="*/ 60 w 94"/>
                <a:gd name="T67" fmla="*/ 53 h 55"/>
                <a:gd name="T68" fmla="*/ 60 w 94"/>
                <a:gd name="T69"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4" h="55">
                  <a:moveTo>
                    <a:pt x="60" y="53"/>
                  </a:moveTo>
                  <a:lnTo>
                    <a:pt x="60" y="53"/>
                  </a:lnTo>
                  <a:lnTo>
                    <a:pt x="62" y="53"/>
                  </a:lnTo>
                  <a:lnTo>
                    <a:pt x="62" y="53"/>
                  </a:lnTo>
                  <a:lnTo>
                    <a:pt x="60" y="47"/>
                  </a:lnTo>
                  <a:lnTo>
                    <a:pt x="58" y="41"/>
                  </a:lnTo>
                  <a:lnTo>
                    <a:pt x="58" y="41"/>
                  </a:lnTo>
                  <a:lnTo>
                    <a:pt x="53" y="38"/>
                  </a:lnTo>
                  <a:lnTo>
                    <a:pt x="47" y="36"/>
                  </a:lnTo>
                  <a:lnTo>
                    <a:pt x="47" y="36"/>
                  </a:lnTo>
                  <a:lnTo>
                    <a:pt x="41" y="32"/>
                  </a:lnTo>
                  <a:lnTo>
                    <a:pt x="34" y="28"/>
                  </a:lnTo>
                  <a:lnTo>
                    <a:pt x="32" y="26"/>
                  </a:lnTo>
                  <a:lnTo>
                    <a:pt x="28" y="26"/>
                  </a:lnTo>
                  <a:lnTo>
                    <a:pt x="24" y="28"/>
                  </a:lnTo>
                  <a:lnTo>
                    <a:pt x="21" y="30"/>
                  </a:lnTo>
                  <a:lnTo>
                    <a:pt x="21" y="30"/>
                  </a:lnTo>
                  <a:lnTo>
                    <a:pt x="24" y="26"/>
                  </a:lnTo>
                  <a:lnTo>
                    <a:pt x="24" y="26"/>
                  </a:lnTo>
                  <a:lnTo>
                    <a:pt x="13" y="20"/>
                  </a:lnTo>
                  <a:lnTo>
                    <a:pt x="0" y="17"/>
                  </a:lnTo>
                  <a:lnTo>
                    <a:pt x="0" y="17"/>
                  </a:lnTo>
                  <a:lnTo>
                    <a:pt x="2" y="11"/>
                  </a:lnTo>
                  <a:lnTo>
                    <a:pt x="2" y="9"/>
                  </a:lnTo>
                  <a:lnTo>
                    <a:pt x="4" y="7"/>
                  </a:lnTo>
                  <a:lnTo>
                    <a:pt x="4" y="5"/>
                  </a:lnTo>
                  <a:lnTo>
                    <a:pt x="5" y="5"/>
                  </a:lnTo>
                  <a:lnTo>
                    <a:pt x="7" y="5"/>
                  </a:lnTo>
                  <a:lnTo>
                    <a:pt x="13" y="7"/>
                  </a:lnTo>
                  <a:lnTo>
                    <a:pt x="24" y="15"/>
                  </a:lnTo>
                  <a:lnTo>
                    <a:pt x="28" y="17"/>
                  </a:lnTo>
                  <a:lnTo>
                    <a:pt x="30" y="19"/>
                  </a:lnTo>
                  <a:lnTo>
                    <a:pt x="32" y="19"/>
                  </a:lnTo>
                  <a:lnTo>
                    <a:pt x="32" y="19"/>
                  </a:lnTo>
                  <a:lnTo>
                    <a:pt x="34" y="15"/>
                  </a:lnTo>
                  <a:lnTo>
                    <a:pt x="36" y="11"/>
                  </a:lnTo>
                  <a:lnTo>
                    <a:pt x="38" y="11"/>
                  </a:lnTo>
                  <a:lnTo>
                    <a:pt x="39" y="11"/>
                  </a:lnTo>
                  <a:lnTo>
                    <a:pt x="47" y="15"/>
                  </a:lnTo>
                  <a:lnTo>
                    <a:pt x="53" y="19"/>
                  </a:lnTo>
                  <a:lnTo>
                    <a:pt x="53" y="19"/>
                  </a:lnTo>
                  <a:lnTo>
                    <a:pt x="55" y="9"/>
                  </a:lnTo>
                  <a:lnTo>
                    <a:pt x="53" y="5"/>
                  </a:lnTo>
                  <a:lnTo>
                    <a:pt x="51" y="2"/>
                  </a:lnTo>
                  <a:lnTo>
                    <a:pt x="51" y="2"/>
                  </a:lnTo>
                  <a:lnTo>
                    <a:pt x="56" y="2"/>
                  </a:lnTo>
                  <a:lnTo>
                    <a:pt x="62" y="3"/>
                  </a:lnTo>
                  <a:lnTo>
                    <a:pt x="68" y="3"/>
                  </a:lnTo>
                  <a:lnTo>
                    <a:pt x="72" y="3"/>
                  </a:lnTo>
                  <a:lnTo>
                    <a:pt x="72" y="3"/>
                  </a:lnTo>
                  <a:lnTo>
                    <a:pt x="75" y="3"/>
                  </a:lnTo>
                  <a:lnTo>
                    <a:pt x="77" y="3"/>
                  </a:lnTo>
                  <a:lnTo>
                    <a:pt x="81" y="0"/>
                  </a:lnTo>
                  <a:lnTo>
                    <a:pt x="81" y="0"/>
                  </a:lnTo>
                  <a:lnTo>
                    <a:pt x="85" y="0"/>
                  </a:lnTo>
                  <a:lnTo>
                    <a:pt x="87" y="3"/>
                  </a:lnTo>
                  <a:lnTo>
                    <a:pt x="89" y="5"/>
                  </a:lnTo>
                  <a:lnTo>
                    <a:pt x="89" y="5"/>
                  </a:lnTo>
                  <a:lnTo>
                    <a:pt x="92" y="11"/>
                  </a:lnTo>
                  <a:lnTo>
                    <a:pt x="94" y="17"/>
                  </a:lnTo>
                  <a:lnTo>
                    <a:pt x="94" y="22"/>
                  </a:lnTo>
                  <a:lnTo>
                    <a:pt x="94" y="28"/>
                  </a:lnTo>
                  <a:lnTo>
                    <a:pt x="92" y="41"/>
                  </a:lnTo>
                  <a:lnTo>
                    <a:pt x="91" y="47"/>
                  </a:lnTo>
                  <a:lnTo>
                    <a:pt x="91" y="53"/>
                  </a:lnTo>
                  <a:lnTo>
                    <a:pt x="91" y="53"/>
                  </a:lnTo>
                  <a:lnTo>
                    <a:pt x="75" y="55"/>
                  </a:lnTo>
                  <a:lnTo>
                    <a:pt x="60" y="53"/>
                  </a:lnTo>
                  <a:lnTo>
                    <a:pt x="60" y="53"/>
                  </a:lnTo>
                  <a:lnTo>
                    <a:pt x="60" y="53"/>
                  </a:lnTo>
                  <a:lnTo>
                    <a:pt x="60" y="53"/>
                  </a:lnTo>
                  <a:close/>
                </a:path>
              </a:pathLst>
            </a:custGeom>
            <a:solidFill>
              <a:schemeClr val="bg1">
                <a:lumMod val="85000"/>
              </a:schemeClr>
            </a:solidFill>
            <a:ln w="635" cap="rnd">
              <a:solidFill>
                <a:schemeClr val="bg1">
                  <a:alpha val="17000"/>
                </a:schemeClr>
              </a:solidFill>
              <a:prstDash val="solid"/>
              <a:round/>
              <a:headEnd/>
              <a:tailEnd/>
            </a:ln>
          </p:spPr>
          <p:txBody>
            <a:bodyPr lIns="81617" tIns="40809" rIns="81617" bIns="40809"/>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46" name="Freeform 445">
              <a:extLst>
                <a:ext uri="{FF2B5EF4-FFF2-40B4-BE49-F238E27FC236}">
                  <a16:creationId xmlns:a16="http://schemas.microsoft.com/office/drawing/2014/main" id="{3C110FB6-21CA-7347-AEC1-23DAE5F9B71A}"/>
                </a:ext>
              </a:extLst>
            </p:cNvPr>
            <p:cNvSpPr>
              <a:spLocks/>
            </p:cNvSpPr>
            <p:nvPr userDrawn="1"/>
          </p:nvSpPr>
          <p:spPr bwMode="auto">
            <a:xfrm>
              <a:off x="6546035" y="1390099"/>
              <a:ext cx="132236" cy="109842"/>
            </a:xfrm>
            <a:custGeom>
              <a:avLst/>
              <a:gdLst>
                <a:gd name="T0" fmla="*/ 63 w 87"/>
                <a:gd name="T1" fmla="*/ 85 h 85"/>
                <a:gd name="T2" fmla="*/ 61 w 87"/>
                <a:gd name="T3" fmla="*/ 85 h 85"/>
                <a:gd name="T4" fmla="*/ 44 w 87"/>
                <a:gd name="T5" fmla="*/ 75 h 85"/>
                <a:gd name="T6" fmla="*/ 36 w 87"/>
                <a:gd name="T7" fmla="*/ 68 h 85"/>
                <a:gd name="T8" fmla="*/ 29 w 87"/>
                <a:gd name="T9" fmla="*/ 60 h 85"/>
                <a:gd name="T10" fmla="*/ 4 w 87"/>
                <a:gd name="T11" fmla="*/ 36 h 85"/>
                <a:gd name="T12" fmla="*/ 0 w 87"/>
                <a:gd name="T13" fmla="*/ 32 h 85"/>
                <a:gd name="T14" fmla="*/ 10 w 87"/>
                <a:gd name="T15" fmla="*/ 34 h 85"/>
                <a:gd name="T16" fmla="*/ 21 w 87"/>
                <a:gd name="T17" fmla="*/ 40 h 85"/>
                <a:gd name="T18" fmla="*/ 29 w 87"/>
                <a:gd name="T19" fmla="*/ 41 h 85"/>
                <a:gd name="T20" fmla="*/ 34 w 87"/>
                <a:gd name="T21" fmla="*/ 40 h 85"/>
                <a:gd name="T22" fmla="*/ 40 w 87"/>
                <a:gd name="T23" fmla="*/ 36 h 85"/>
                <a:gd name="T24" fmla="*/ 38 w 87"/>
                <a:gd name="T25" fmla="*/ 32 h 85"/>
                <a:gd name="T26" fmla="*/ 29 w 87"/>
                <a:gd name="T27" fmla="*/ 24 h 85"/>
                <a:gd name="T28" fmla="*/ 25 w 87"/>
                <a:gd name="T29" fmla="*/ 21 h 85"/>
                <a:gd name="T30" fmla="*/ 23 w 87"/>
                <a:gd name="T31" fmla="*/ 15 h 85"/>
                <a:gd name="T32" fmla="*/ 25 w 87"/>
                <a:gd name="T33" fmla="*/ 11 h 85"/>
                <a:gd name="T34" fmla="*/ 31 w 87"/>
                <a:gd name="T35" fmla="*/ 9 h 85"/>
                <a:gd name="T36" fmla="*/ 46 w 87"/>
                <a:gd name="T37" fmla="*/ 11 h 85"/>
                <a:gd name="T38" fmla="*/ 57 w 87"/>
                <a:gd name="T39" fmla="*/ 11 h 85"/>
                <a:gd name="T40" fmla="*/ 57 w 87"/>
                <a:gd name="T41" fmla="*/ 4 h 85"/>
                <a:gd name="T42" fmla="*/ 63 w 87"/>
                <a:gd name="T43" fmla="*/ 0 h 85"/>
                <a:gd name="T44" fmla="*/ 70 w 87"/>
                <a:gd name="T45" fmla="*/ 0 h 85"/>
                <a:gd name="T46" fmla="*/ 76 w 87"/>
                <a:gd name="T47" fmla="*/ 4 h 85"/>
                <a:gd name="T48" fmla="*/ 80 w 87"/>
                <a:gd name="T49" fmla="*/ 7 h 85"/>
                <a:gd name="T50" fmla="*/ 78 w 87"/>
                <a:gd name="T51" fmla="*/ 13 h 85"/>
                <a:gd name="T52" fmla="*/ 72 w 87"/>
                <a:gd name="T53" fmla="*/ 21 h 85"/>
                <a:gd name="T54" fmla="*/ 67 w 87"/>
                <a:gd name="T55" fmla="*/ 24 h 85"/>
                <a:gd name="T56" fmla="*/ 72 w 87"/>
                <a:gd name="T57" fmla="*/ 30 h 85"/>
                <a:gd name="T58" fmla="*/ 78 w 87"/>
                <a:gd name="T59" fmla="*/ 34 h 85"/>
                <a:gd name="T60" fmla="*/ 80 w 87"/>
                <a:gd name="T61" fmla="*/ 32 h 85"/>
                <a:gd name="T62" fmla="*/ 84 w 87"/>
                <a:gd name="T63" fmla="*/ 30 h 85"/>
                <a:gd name="T64" fmla="*/ 87 w 87"/>
                <a:gd name="T65" fmla="*/ 34 h 85"/>
                <a:gd name="T66" fmla="*/ 87 w 87"/>
                <a:gd name="T67" fmla="*/ 51 h 85"/>
                <a:gd name="T68" fmla="*/ 87 w 87"/>
                <a:gd name="T69" fmla="*/ 60 h 85"/>
                <a:gd name="T70" fmla="*/ 85 w 87"/>
                <a:gd name="T71" fmla="*/ 70 h 85"/>
                <a:gd name="T72" fmla="*/ 80 w 87"/>
                <a:gd name="T73" fmla="*/ 75 h 85"/>
                <a:gd name="T74" fmla="*/ 70 w 87"/>
                <a:gd name="T75" fmla="*/ 75 h 85"/>
                <a:gd name="T76" fmla="*/ 61 w 87"/>
                <a:gd name="T77" fmla="*/ 75 h 85"/>
                <a:gd name="T78" fmla="*/ 61 w 87"/>
                <a:gd name="T79" fmla="*/ 81 h 85"/>
                <a:gd name="T80" fmla="*/ 63 w 87"/>
                <a:gd name="T81" fmla="*/ 85 h 85"/>
                <a:gd name="T82" fmla="*/ 63 w 87"/>
                <a:gd name="T83" fmla="*/ 85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7" h="85">
                  <a:moveTo>
                    <a:pt x="63" y="85"/>
                  </a:moveTo>
                  <a:lnTo>
                    <a:pt x="63" y="85"/>
                  </a:lnTo>
                  <a:lnTo>
                    <a:pt x="63" y="85"/>
                  </a:lnTo>
                  <a:lnTo>
                    <a:pt x="61" y="85"/>
                  </a:lnTo>
                  <a:lnTo>
                    <a:pt x="55" y="81"/>
                  </a:lnTo>
                  <a:lnTo>
                    <a:pt x="44" y="75"/>
                  </a:lnTo>
                  <a:lnTo>
                    <a:pt x="44" y="75"/>
                  </a:lnTo>
                  <a:lnTo>
                    <a:pt x="36" y="68"/>
                  </a:lnTo>
                  <a:lnTo>
                    <a:pt x="29" y="60"/>
                  </a:lnTo>
                  <a:lnTo>
                    <a:pt x="29" y="60"/>
                  </a:lnTo>
                  <a:lnTo>
                    <a:pt x="14" y="45"/>
                  </a:lnTo>
                  <a:lnTo>
                    <a:pt x="4" y="36"/>
                  </a:lnTo>
                  <a:lnTo>
                    <a:pt x="0" y="32"/>
                  </a:lnTo>
                  <a:lnTo>
                    <a:pt x="0" y="32"/>
                  </a:lnTo>
                  <a:lnTo>
                    <a:pt x="4" y="32"/>
                  </a:lnTo>
                  <a:lnTo>
                    <a:pt x="10" y="34"/>
                  </a:lnTo>
                  <a:lnTo>
                    <a:pt x="17" y="38"/>
                  </a:lnTo>
                  <a:lnTo>
                    <a:pt x="21" y="40"/>
                  </a:lnTo>
                  <a:lnTo>
                    <a:pt x="25" y="40"/>
                  </a:lnTo>
                  <a:lnTo>
                    <a:pt x="29" y="41"/>
                  </a:lnTo>
                  <a:lnTo>
                    <a:pt x="34" y="40"/>
                  </a:lnTo>
                  <a:lnTo>
                    <a:pt x="34" y="40"/>
                  </a:lnTo>
                  <a:lnTo>
                    <a:pt x="38" y="38"/>
                  </a:lnTo>
                  <a:lnTo>
                    <a:pt x="40" y="36"/>
                  </a:lnTo>
                  <a:lnTo>
                    <a:pt x="40" y="34"/>
                  </a:lnTo>
                  <a:lnTo>
                    <a:pt x="38" y="32"/>
                  </a:lnTo>
                  <a:lnTo>
                    <a:pt x="34" y="28"/>
                  </a:lnTo>
                  <a:lnTo>
                    <a:pt x="29" y="24"/>
                  </a:lnTo>
                  <a:lnTo>
                    <a:pt x="29" y="24"/>
                  </a:lnTo>
                  <a:lnTo>
                    <a:pt x="25" y="21"/>
                  </a:lnTo>
                  <a:lnTo>
                    <a:pt x="23" y="17"/>
                  </a:lnTo>
                  <a:lnTo>
                    <a:pt x="23" y="15"/>
                  </a:lnTo>
                  <a:lnTo>
                    <a:pt x="23" y="13"/>
                  </a:lnTo>
                  <a:lnTo>
                    <a:pt x="25" y="11"/>
                  </a:lnTo>
                  <a:lnTo>
                    <a:pt x="27" y="11"/>
                  </a:lnTo>
                  <a:lnTo>
                    <a:pt x="31" y="9"/>
                  </a:lnTo>
                  <a:lnTo>
                    <a:pt x="38" y="9"/>
                  </a:lnTo>
                  <a:lnTo>
                    <a:pt x="46" y="11"/>
                  </a:lnTo>
                  <a:lnTo>
                    <a:pt x="57" y="11"/>
                  </a:lnTo>
                  <a:lnTo>
                    <a:pt x="57" y="11"/>
                  </a:lnTo>
                  <a:lnTo>
                    <a:pt x="57" y="7"/>
                  </a:lnTo>
                  <a:lnTo>
                    <a:pt x="57" y="4"/>
                  </a:lnTo>
                  <a:lnTo>
                    <a:pt x="61" y="2"/>
                  </a:lnTo>
                  <a:lnTo>
                    <a:pt x="63" y="0"/>
                  </a:lnTo>
                  <a:lnTo>
                    <a:pt x="67" y="0"/>
                  </a:lnTo>
                  <a:lnTo>
                    <a:pt x="70" y="0"/>
                  </a:lnTo>
                  <a:lnTo>
                    <a:pt x="74" y="2"/>
                  </a:lnTo>
                  <a:lnTo>
                    <a:pt x="76" y="4"/>
                  </a:lnTo>
                  <a:lnTo>
                    <a:pt x="76" y="4"/>
                  </a:lnTo>
                  <a:lnTo>
                    <a:pt x="80" y="7"/>
                  </a:lnTo>
                  <a:lnTo>
                    <a:pt x="80" y="9"/>
                  </a:lnTo>
                  <a:lnTo>
                    <a:pt x="78" y="13"/>
                  </a:lnTo>
                  <a:lnTo>
                    <a:pt x="76" y="15"/>
                  </a:lnTo>
                  <a:lnTo>
                    <a:pt x="72" y="21"/>
                  </a:lnTo>
                  <a:lnTo>
                    <a:pt x="67" y="24"/>
                  </a:lnTo>
                  <a:lnTo>
                    <a:pt x="67" y="24"/>
                  </a:lnTo>
                  <a:lnTo>
                    <a:pt x="68" y="28"/>
                  </a:lnTo>
                  <a:lnTo>
                    <a:pt x="72" y="30"/>
                  </a:lnTo>
                  <a:lnTo>
                    <a:pt x="76" y="32"/>
                  </a:lnTo>
                  <a:lnTo>
                    <a:pt x="78" y="34"/>
                  </a:lnTo>
                  <a:lnTo>
                    <a:pt x="78" y="34"/>
                  </a:lnTo>
                  <a:lnTo>
                    <a:pt x="80" y="32"/>
                  </a:lnTo>
                  <a:lnTo>
                    <a:pt x="82" y="30"/>
                  </a:lnTo>
                  <a:lnTo>
                    <a:pt x="84" y="30"/>
                  </a:lnTo>
                  <a:lnTo>
                    <a:pt x="84" y="30"/>
                  </a:lnTo>
                  <a:lnTo>
                    <a:pt x="87" y="34"/>
                  </a:lnTo>
                  <a:lnTo>
                    <a:pt x="87" y="38"/>
                  </a:lnTo>
                  <a:lnTo>
                    <a:pt x="87" y="51"/>
                  </a:lnTo>
                  <a:lnTo>
                    <a:pt x="87" y="60"/>
                  </a:lnTo>
                  <a:lnTo>
                    <a:pt x="87" y="60"/>
                  </a:lnTo>
                  <a:lnTo>
                    <a:pt x="87" y="66"/>
                  </a:lnTo>
                  <a:lnTo>
                    <a:pt x="85" y="70"/>
                  </a:lnTo>
                  <a:lnTo>
                    <a:pt x="84" y="74"/>
                  </a:lnTo>
                  <a:lnTo>
                    <a:pt x="80" y="75"/>
                  </a:lnTo>
                  <a:lnTo>
                    <a:pt x="76" y="75"/>
                  </a:lnTo>
                  <a:lnTo>
                    <a:pt x="70" y="75"/>
                  </a:lnTo>
                  <a:lnTo>
                    <a:pt x="61" y="75"/>
                  </a:lnTo>
                  <a:lnTo>
                    <a:pt x="61" y="75"/>
                  </a:lnTo>
                  <a:lnTo>
                    <a:pt x="61" y="77"/>
                  </a:lnTo>
                  <a:lnTo>
                    <a:pt x="61" y="81"/>
                  </a:lnTo>
                  <a:lnTo>
                    <a:pt x="63" y="85"/>
                  </a:lnTo>
                  <a:lnTo>
                    <a:pt x="63" y="85"/>
                  </a:lnTo>
                  <a:lnTo>
                    <a:pt x="63" y="85"/>
                  </a:lnTo>
                  <a:lnTo>
                    <a:pt x="63" y="85"/>
                  </a:lnTo>
                  <a:close/>
                </a:path>
              </a:pathLst>
            </a:custGeom>
            <a:solidFill>
              <a:schemeClr val="bg1">
                <a:lumMod val="85000"/>
              </a:schemeClr>
            </a:solidFill>
            <a:ln w="635" cap="rnd">
              <a:solidFill>
                <a:schemeClr val="bg1">
                  <a:alpha val="17000"/>
                </a:schemeClr>
              </a:solidFill>
            </a:ln>
          </p:spPr>
          <p:txBody>
            <a:bodyPr lIns="81617" tIns="40809" rIns="81617" bIns="40809"/>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47" name="Freeform 446">
              <a:extLst>
                <a:ext uri="{FF2B5EF4-FFF2-40B4-BE49-F238E27FC236}">
                  <a16:creationId xmlns:a16="http://schemas.microsoft.com/office/drawing/2014/main" id="{6ADCB2E5-9673-634C-8638-A8CE1047C5AA}"/>
                </a:ext>
              </a:extLst>
            </p:cNvPr>
            <p:cNvSpPr>
              <a:spLocks/>
            </p:cNvSpPr>
            <p:nvPr userDrawn="1"/>
          </p:nvSpPr>
          <p:spPr bwMode="auto">
            <a:xfrm>
              <a:off x="6546035" y="1390099"/>
              <a:ext cx="132236" cy="109842"/>
            </a:xfrm>
            <a:custGeom>
              <a:avLst/>
              <a:gdLst>
                <a:gd name="T0" fmla="*/ 63 w 87"/>
                <a:gd name="T1" fmla="*/ 85 h 85"/>
                <a:gd name="T2" fmla="*/ 61 w 87"/>
                <a:gd name="T3" fmla="*/ 85 h 85"/>
                <a:gd name="T4" fmla="*/ 44 w 87"/>
                <a:gd name="T5" fmla="*/ 75 h 85"/>
                <a:gd name="T6" fmla="*/ 36 w 87"/>
                <a:gd name="T7" fmla="*/ 68 h 85"/>
                <a:gd name="T8" fmla="*/ 29 w 87"/>
                <a:gd name="T9" fmla="*/ 60 h 85"/>
                <a:gd name="T10" fmla="*/ 4 w 87"/>
                <a:gd name="T11" fmla="*/ 36 h 85"/>
                <a:gd name="T12" fmla="*/ 0 w 87"/>
                <a:gd name="T13" fmla="*/ 32 h 85"/>
                <a:gd name="T14" fmla="*/ 10 w 87"/>
                <a:gd name="T15" fmla="*/ 34 h 85"/>
                <a:gd name="T16" fmla="*/ 21 w 87"/>
                <a:gd name="T17" fmla="*/ 40 h 85"/>
                <a:gd name="T18" fmla="*/ 29 w 87"/>
                <a:gd name="T19" fmla="*/ 41 h 85"/>
                <a:gd name="T20" fmla="*/ 34 w 87"/>
                <a:gd name="T21" fmla="*/ 40 h 85"/>
                <a:gd name="T22" fmla="*/ 40 w 87"/>
                <a:gd name="T23" fmla="*/ 36 h 85"/>
                <a:gd name="T24" fmla="*/ 38 w 87"/>
                <a:gd name="T25" fmla="*/ 32 h 85"/>
                <a:gd name="T26" fmla="*/ 29 w 87"/>
                <a:gd name="T27" fmla="*/ 24 h 85"/>
                <a:gd name="T28" fmla="*/ 25 w 87"/>
                <a:gd name="T29" fmla="*/ 21 h 85"/>
                <a:gd name="T30" fmla="*/ 23 w 87"/>
                <a:gd name="T31" fmla="*/ 15 h 85"/>
                <a:gd name="T32" fmla="*/ 25 w 87"/>
                <a:gd name="T33" fmla="*/ 11 h 85"/>
                <a:gd name="T34" fmla="*/ 31 w 87"/>
                <a:gd name="T35" fmla="*/ 9 h 85"/>
                <a:gd name="T36" fmla="*/ 46 w 87"/>
                <a:gd name="T37" fmla="*/ 11 h 85"/>
                <a:gd name="T38" fmla="*/ 57 w 87"/>
                <a:gd name="T39" fmla="*/ 11 h 85"/>
                <a:gd name="T40" fmla="*/ 57 w 87"/>
                <a:gd name="T41" fmla="*/ 4 h 85"/>
                <a:gd name="T42" fmla="*/ 63 w 87"/>
                <a:gd name="T43" fmla="*/ 0 h 85"/>
                <a:gd name="T44" fmla="*/ 70 w 87"/>
                <a:gd name="T45" fmla="*/ 0 h 85"/>
                <a:gd name="T46" fmla="*/ 76 w 87"/>
                <a:gd name="T47" fmla="*/ 4 h 85"/>
                <a:gd name="T48" fmla="*/ 80 w 87"/>
                <a:gd name="T49" fmla="*/ 7 h 85"/>
                <a:gd name="T50" fmla="*/ 78 w 87"/>
                <a:gd name="T51" fmla="*/ 13 h 85"/>
                <a:gd name="T52" fmla="*/ 72 w 87"/>
                <a:gd name="T53" fmla="*/ 21 h 85"/>
                <a:gd name="T54" fmla="*/ 67 w 87"/>
                <a:gd name="T55" fmla="*/ 24 h 85"/>
                <a:gd name="T56" fmla="*/ 72 w 87"/>
                <a:gd name="T57" fmla="*/ 30 h 85"/>
                <a:gd name="T58" fmla="*/ 78 w 87"/>
                <a:gd name="T59" fmla="*/ 34 h 85"/>
                <a:gd name="T60" fmla="*/ 80 w 87"/>
                <a:gd name="T61" fmla="*/ 32 h 85"/>
                <a:gd name="T62" fmla="*/ 84 w 87"/>
                <a:gd name="T63" fmla="*/ 30 h 85"/>
                <a:gd name="T64" fmla="*/ 87 w 87"/>
                <a:gd name="T65" fmla="*/ 34 h 85"/>
                <a:gd name="T66" fmla="*/ 87 w 87"/>
                <a:gd name="T67" fmla="*/ 51 h 85"/>
                <a:gd name="T68" fmla="*/ 87 w 87"/>
                <a:gd name="T69" fmla="*/ 60 h 85"/>
                <a:gd name="T70" fmla="*/ 85 w 87"/>
                <a:gd name="T71" fmla="*/ 70 h 85"/>
                <a:gd name="T72" fmla="*/ 80 w 87"/>
                <a:gd name="T73" fmla="*/ 75 h 85"/>
                <a:gd name="T74" fmla="*/ 70 w 87"/>
                <a:gd name="T75" fmla="*/ 75 h 85"/>
                <a:gd name="T76" fmla="*/ 61 w 87"/>
                <a:gd name="T77" fmla="*/ 75 h 85"/>
                <a:gd name="T78" fmla="*/ 61 w 87"/>
                <a:gd name="T79" fmla="*/ 81 h 85"/>
                <a:gd name="T80" fmla="*/ 63 w 87"/>
                <a:gd name="T81" fmla="*/ 85 h 85"/>
                <a:gd name="T82" fmla="*/ 63 w 87"/>
                <a:gd name="T83" fmla="*/ 85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7" h="85">
                  <a:moveTo>
                    <a:pt x="63" y="85"/>
                  </a:moveTo>
                  <a:lnTo>
                    <a:pt x="63" y="85"/>
                  </a:lnTo>
                  <a:lnTo>
                    <a:pt x="63" y="85"/>
                  </a:lnTo>
                  <a:lnTo>
                    <a:pt x="61" y="85"/>
                  </a:lnTo>
                  <a:lnTo>
                    <a:pt x="55" y="81"/>
                  </a:lnTo>
                  <a:lnTo>
                    <a:pt x="44" y="75"/>
                  </a:lnTo>
                  <a:lnTo>
                    <a:pt x="44" y="75"/>
                  </a:lnTo>
                  <a:lnTo>
                    <a:pt x="36" y="68"/>
                  </a:lnTo>
                  <a:lnTo>
                    <a:pt x="29" y="60"/>
                  </a:lnTo>
                  <a:lnTo>
                    <a:pt x="29" y="60"/>
                  </a:lnTo>
                  <a:lnTo>
                    <a:pt x="14" y="45"/>
                  </a:lnTo>
                  <a:lnTo>
                    <a:pt x="4" y="36"/>
                  </a:lnTo>
                  <a:lnTo>
                    <a:pt x="0" y="32"/>
                  </a:lnTo>
                  <a:lnTo>
                    <a:pt x="0" y="32"/>
                  </a:lnTo>
                  <a:lnTo>
                    <a:pt x="4" y="32"/>
                  </a:lnTo>
                  <a:lnTo>
                    <a:pt x="10" y="34"/>
                  </a:lnTo>
                  <a:lnTo>
                    <a:pt x="17" y="38"/>
                  </a:lnTo>
                  <a:lnTo>
                    <a:pt x="21" y="40"/>
                  </a:lnTo>
                  <a:lnTo>
                    <a:pt x="25" y="40"/>
                  </a:lnTo>
                  <a:lnTo>
                    <a:pt x="29" y="41"/>
                  </a:lnTo>
                  <a:lnTo>
                    <a:pt x="34" y="40"/>
                  </a:lnTo>
                  <a:lnTo>
                    <a:pt x="34" y="40"/>
                  </a:lnTo>
                  <a:lnTo>
                    <a:pt x="38" y="38"/>
                  </a:lnTo>
                  <a:lnTo>
                    <a:pt x="40" y="36"/>
                  </a:lnTo>
                  <a:lnTo>
                    <a:pt x="40" y="34"/>
                  </a:lnTo>
                  <a:lnTo>
                    <a:pt x="38" y="32"/>
                  </a:lnTo>
                  <a:lnTo>
                    <a:pt x="34" y="28"/>
                  </a:lnTo>
                  <a:lnTo>
                    <a:pt x="29" y="24"/>
                  </a:lnTo>
                  <a:lnTo>
                    <a:pt x="29" y="24"/>
                  </a:lnTo>
                  <a:lnTo>
                    <a:pt x="25" y="21"/>
                  </a:lnTo>
                  <a:lnTo>
                    <a:pt x="23" y="17"/>
                  </a:lnTo>
                  <a:lnTo>
                    <a:pt x="23" y="15"/>
                  </a:lnTo>
                  <a:lnTo>
                    <a:pt x="23" y="13"/>
                  </a:lnTo>
                  <a:lnTo>
                    <a:pt x="25" y="11"/>
                  </a:lnTo>
                  <a:lnTo>
                    <a:pt x="27" y="11"/>
                  </a:lnTo>
                  <a:lnTo>
                    <a:pt x="31" y="9"/>
                  </a:lnTo>
                  <a:lnTo>
                    <a:pt x="38" y="9"/>
                  </a:lnTo>
                  <a:lnTo>
                    <a:pt x="46" y="11"/>
                  </a:lnTo>
                  <a:lnTo>
                    <a:pt x="57" y="11"/>
                  </a:lnTo>
                  <a:lnTo>
                    <a:pt x="57" y="11"/>
                  </a:lnTo>
                  <a:lnTo>
                    <a:pt x="57" y="7"/>
                  </a:lnTo>
                  <a:lnTo>
                    <a:pt x="57" y="4"/>
                  </a:lnTo>
                  <a:lnTo>
                    <a:pt x="61" y="2"/>
                  </a:lnTo>
                  <a:lnTo>
                    <a:pt x="63" y="0"/>
                  </a:lnTo>
                  <a:lnTo>
                    <a:pt x="67" y="0"/>
                  </a:lnTo>
                  <a:lnTo>
                    <a:pt x="70" y="0"/>
                  </a:lnTo>
                  <a:lnTo>
                    <a:pt x="74" y="2"/>
                  </a:lnTo>
                  <a:lnTo>
                    <a:pt x="76" y="4"/>
                  </a:lnTo>
                  <a:lnTo>
                    <a:pt x="76" y="4"/>
                  </a:lnTo>
                  <a:lnTo>
                    <a:pt x="80" y="7"/>
                  </a:lnTo>
                  <a:lnTo>
                    <a:pt x="80" y="9"/>
                  </a:lnTo>
                  <a:lnTo>
                    <a:pt x="78" y="13"/>
                  </a:lnTo>
                  <a:lnTo>
                    <a:pt x="76" y="15"/>
                  </a:lnTo>
                  <a:lnTo>
                    <a:pt x="72" y="21"/>
                  </a:lnTo>
                  <a:lnTo>
                    <a:pt x="67" y="24"/>
                  </a:lnTo>
                  <a:lnTo>
                    <a:pt x="67" y="24"/>
                  </a:lnTo>
                  <a:lnTo>
                    <a:pt x="68" y="28"/>
                  </a:lnTo>
                  <a:lnTo>
                    <a:pt x="72" y="30"/>
                  </a:lnTo>
                  <a:lnTo>
                    <a:pt x="76" y="32"/>
                  </a:lnTo>
                  <a:lnTo>
                    <a:pt x="78" y="34"/>
                  </a:lnTo>
                  <a:lnTo>
                    <a:pt x="78" y="34"/>
                  </a:lnTo>
                  <a:lnTo>
                    <a:pt x="80" y="32"/>
                  </a:lnTo>
                  <a:lnTo>
                    <a:pt x="82" y="30"/>
                  </a:lnTo>
                  <a:lnTo>
                    <a:pt x="84" y="30"/>
                  </a:lnTo>
                  <a:lnTo>
                    <a:pt x="84" y="30"/>
                  </a:lnTo>
                  <a:lnTo>
                    <a:pt x="87" y="34"/>
                  </a:lnTo>
                  <a:lnTo>
                    <a:pt x="87" y="38"/>
                  </a:lnTo>
                  <a:lnTo>
                    <a:pt x="87" y="51"/>
                  </a:lnTo>
                  <a:lnTo>
                    <a:pt x="87" y="60"/>
                  </a:lnTo>
                  <a:lnTo>
                    <a:pt x="87" y="60"/>
                  </a:lnTo>
                  <a:lnTo>
                    <a:pt x="87" y="66"/>
                  </a:lnTo>
                  <a:lnTo>
                    <a:pt x="85" y="70"/>
                  </a:lnTo>
                  <a:lnTo>
                    <a:pt x="84" y="74"/>
                  </a:lnTo>
                  <a:lnTo>
                    <a:pt x="80" y="75"/>
                  </a:lnTo>
                  <a:lnTo>
                    <a:pt x="76" y="75"/>
                  </a:lnTo>
                  <a:lnTo>
                    <a:pt x="70" y="75"/>
                  </a:lnTo>
                  <a:lnTo>
                    <a:pt x="61" y="75"/>
                  </a:lnTo>
                  <a:lnTo>
                    <a:pt x="61" y="75"/>
                  </a:lnTo>
                  <a:lnTo>
                    <a:pt x="61" y="77"/>
                  </a:lnTo>
                  <a:lnTo>
                    <a:pt x="61" y="81"/>
                  </a:lnTo>
                  <a:lnTo>
                    <a:pt x="63" y="85"/>
                  </a:lnTo>
                  <a:lnTo>
                    <a:pt x="63" y="85"/>
                  </a:lnTo>
                  <a:lnTo>
                    <a:pt x="63" y="85"/>
                  </a:lnTo>
                  <a:lnTo>
                    <a:pt x="63" y="85"/>
                  </a:lnTo>
                  <a:close/>
                </a:path>
              </a:pathLst>
            </a:custGeom>
            <a:solidFill>
              <a:schemeClr val="bg1">
                <a:lumMod val="85000"/>
              </a:schemeClr>
            </a:solidFill>
            <a:ln w="635" cap="rnd">
              <a:solidFill>
                <a:schemeClr val="bg1">
                  <a:alpha val="17000"/>
                </a:schemeClr>
              </a:solidFill>
              <a:prstDash val="solid"/>
              <a:round/>
              <a:headEnd/>
              <a:tailEnd/>
            </a:ln>
          </p:spPr>
          <p:txBody>
            <a:bodyPr lIns="81617" tIns="40809" rIns="81617" bIns="40809"/>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48" name="Freeform 447">
              <a:extLst>
                <a:ext uri="{FF2B5EF4-FFF2-40B4-BE49-F238E27FC236}">
                  <a16:creationId xmlns:a16="http://schemas.microsoft.com/office/drawing/2014/main" id="{4604869B-FC06-4F43-B098-6D2284B6E1E2}"/>
                </a:ext>
              </a:extLst>
            </p:cNvPr>
            <p:cNvSpPr>
              <a:spLocks/>
            </p:cNvSpPr>
            <p:nvPr userDrawn="1"/>
          </p:nvSpPr>
          <p:spPr bwMode="auto">
            <a:xfrm>
              <a:off x="6615696" y="1554328"/>
              <a:ext cx="92424" cy="47990"/>
            </a:xfrm>
            <a:custGeom>
              <a:avLst/>
              <a:gdLst>
                <a:gd name="T0" fmla="*/ 15 w 60"/>
                <a:gd name="T1" fmla="*/ 0 h 37"/>
                <a:gd name="T2" fmla="*/ 15 w 60"/>
                <a:gd name="T3" fmla="*/ 0 h 37"/>
                <a:gd name="T4" fmla="*/ 22 w 60"/>
                <a:gd name="T5" fmla="*/ 1 h 37"/>
                <a:gd name="T6" fmla="*/ 30 w 60"/>
                <a:gd name="T7" fmla="*/ 5 h 37"/>
                <a:gd name="T8" fmla="*/ 45 w 60"/>
                <a:gd name="T9" fmla="*/ 11 h 37"/>
                <a:gd name="T10" fmla="*/ 45 w 60"/>
                <a:gd name="T11" fmla="*/ 11 h 37"/>
                <a:gd name="T12" fmla="*/ 51 w 60"/>
                <a:gd name="T13" fmla="*/ 15 h 37"/>
                <a:gd name="T14" fmla="*/ 55 w 60"/>
                <a:gd name="T15" fmla="*/ 17 h 37"/>
                <a:gd name="T16" fmla="*/ 58 w 60"/>
                <a:gd name="T17" fmla="*/ 18 h 37"/>
                <a:gd name="T18" fmla="*/ 60 w 60"/>
                <a:gd name="T19" fmla="*/ 22 h 37"/>
                <a:gd name="T20" fmla="*/ 60 w 60"/>
                <a:gd name="T21" fmla="*/ 26 h 37"/>
                <a:gd name="T22" fmla="*/ 60 w 60"/>
                <a:gd name="T23" fmla="*/ 30 h 37"/>
                <a:gd name="T24" fmla="*/ 56 w 60"/>
                <a:gd name="T25" fmla="*/ 34 h 37"/>
                <a:gd name="T26" fmla="*/ 56 w 60"/>
                <a:gd name="T27" fmla="*/ 34 h 37"/>
                <a:gd name="T28" fmla="*/ 53 w 60"/>
                <a:gd name="T29" fmla="*/ 37 h 37"/>
                <a:gd name="T30" fmla="*/ 49 w 60"/>
                <a:gd name="T31" fmla="*/ 37 h 37"/>
                <a:gd name="T32" fmla="*/ 45 w 60"/>
                <a:gd name="T33" fmla="*/ 37 h 37"/>
                <a:gd name="T34" fmla="*/ 41 w 60"/>
                <a:gd name="T35" fmla="*/ 37 h 37"/>
                <a:gd name="T36" fmla="*/ 34 w 60"/>
                <a:gd name="T37" fmla="*/ 34 h 37"/>
                <a:gd name="T38" fmla="*/ 28 w 60"/>
                <a:gd name="T39" fmla="*/ 32 h 37"/>
                <a:gd name="T40" fmla="*/ 24 w 60"/>
                <a:gd name="T41" fmla="*/ 30 h 37"/>
                <a:gd name="T42" fmla="*/ 24 w 60"/>
                <a:gd name="T43" fmla="*/ 30 h 37"/>
                <a:gd name="T44" fmla="*/ 19 w 60"/>
                <a:gd name="T45" fmla="*/ 32 h 37"/>
                <a:gd name="T46" fmla="*/ 15 w 60"/>
                <a:gd name="T47" fmla="*/ 34 h 37"/>
                <a:gd name="T48" fmla="*/ 9 w 60"/>
                <a:gd name="T49" fmla="*/ 34 h 37"/>
                <a:gd name="T50" fmla="*/ 7 w 60"/>
                <a:gd name="T51" fmla="*/ 34 h 37"/>
                <a:gd name="T52" fmla="*/ 3 w 60"/>
                <a:gd name="T53" fmla="*/ 34 h 37"/>
                <a:gd name="T54" fmla="*/ 3 w 60"/>
                <a:gd name="T55" fmla="*/ 34 h 37"/>
                <a:gd name="T56" fmla="*/ 2 w 60"/>
                <a:gd name="T57" fmla="*/ 30 h 37"/>
                <a:gd name="T58" fmla="*/ 0 w 60"/>
                <a:gd name="T59" fmla="*/ 26 h 37"/>
                <a:gd name="T60" fmla="*/ 0 w 60"/>
                <a:gd name="T61" fmla="*/ 24 h 37"/>
                <a:gd name="T62" fmla="*/ 0 w 60"/>
                <a:gd name="T63" fmla="*/ 22 h 37"/>
                <a:gd name="T64" fmla="*/ 2 w 60"/>
                <a:gd name="T65" fmla="*/ 22 h 37"/>
                <a:gd name="T66" fmla="*/ 5 w 60"/>
                <a:gd name="T67" fmla="*/ 20 h 37"/>
                <a:gd name="T68" fmla="*/ 5 w 60"/>
                <a:gd name="T69" fmla="*/ 20 h 37"/>
                <a:gd name="T70" fmla="*/ 5 w 60"/>
                <a:gd name="T71" fmla="*/ 18 h 37"/>
                <a:gd name="T72" fmla="*/ 5 w 60"/>
                <a:gd name="T73" fmla="*/ 18 h 37"/>
                <a:gd name="T74" fmla="*/ 7 w 60"/>
                <a:gd name="T75" fmla="*/ 18 h 37"/>
                <a:gd name="T76" fmla="*/ 11 w 60"/>
                <a:gd name="T77" fmla="*/ 15 h 37"/>
                <a:gd name="T78" fmla="*/ 13 w 60"/>
                <a:gd name="T79" fmla="*/ 9 h 37"/>
                <a:gd name="T80" fmla="*/ 15 w 60"/>
                <a:gd name="T81" fmla="*/ 1 h 37"/>
                <a:gd name="T82" fmla="*/ 15 w 60"/>
                <a:gd name="T83" fmla="*/ 0 h 37"/>
                <a:gd name="T84" fmla="*/ 15 w 60"/>
                <a:gd name="T85" fmla="*/ 0 h 37"/>
                <a:gd name="T86" fmla="*/ 15 w 60"/>
                <a:gd name="T87" fmla="*/ 0 h 37"/>
                <a:gd name="T88" fmla="*/ 15 w 60"/>
                <a:gd name="T89"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0" h="37">
                  <a:moveTo>
                    <a:pt x="15" y="0"/>
                  </a:moveTo>
                  <a:lnTo>
                    <a:pt x="15" y="0"/>
                  </a:lnTo>
                  <a:lnTo>
                    <a:pt x="22" y="1"/>
                  </a:lnTo>
                  <a:lnTo>
                    <a:pt x="30" y="5"/>
                  </a:lnTo>
                  <a:lnTo>
                    <a:pt x="45" y="11"/>
                  </a:lnTo>
                  <a:lnTo>
                    <a:pt x="45" y="11"/>
                  </a:lnTo>
                  <a:lnTo>
                    <a:pt x="51" y="15"/>
                  </a:lnTo>
                  <a:lnTo>
                    <a:pt x="55" y="17"/>
                  </a:lnTo>
                  <a:lnTo>
                    <a:pt x="58" y="18"/>
                  </a:lnTo>
                  <a:lnTo>
                    <a:pt x="60" y="22"/>
                  </a:lnTo>
                  <a:lnTo>
                    <a:pt x="60" y="26"/>
                  </a:lnTo>
                  <a:lnTo>
                    <a:pt x="60" y="30"/>
                  </a:lnTo>
                  <a:lnTo>
                    <a:pt x="56" y="34"/>
                  </a:lnTo>
                  <a:lnTo>
                    <a:pt x="56" y="34"/>
                  </a:lnTo>
                  <a:lnTo>
                    <a:pt x="53" y="37"/>
                  </a:lnTo>
                  <a:lnTo>
                    <a:pt x="49" y="37"/>
                  </a:lnTo>
                  <a:lnTo>
                    <a:pt x="45" y="37"/>
                  </a:lnTo>
                  <a:lnTo>
                    <a:pt x="41" y="37"/>
                  </a:lnTo>
                  <a:lnTo>
                    <a:pt x="34" y="34"/>
                  </a:lnTo>
                  <a:lnTo>
                    <a:pt x="28" y="32"/>
                  </a:lnTo>
                  <a:lnTo>
                    <a:pt x="24" y="30"/>
                  </a:lnTo>
                  <a:lnTo>
                    <a:pt x="24" y="30"/>
                  </a:lnTo>
                  <a:lnTo>
                    <a:pt x="19" y="32"/>
                  </a:lnTo>
                  <a:lnTo>
                    <a:pt x="15" y="34"/>
                  </a:lnTo>
                  <a:lnTo>
                    <a:pt x="9" y="34"/>
                  </a:lnTo>
                  <a:lnTo>
                    <a:pt x="7" y="34"/>
                  </a:lnTo>
                  <a:lnTo>
                    <a:pt x="3" y="34"/>
                  </a:lnTo>
                  <a:lnTo>
                    <a:pt x="3" y="34"/>
                  </a:lnTo>
                  <a:lnTo>
                    <a:pt x="2" y="30"/>
                  </a:lnTo>
                  <a:lnTo>
                    <a:pt x="0" y="26"/>
                  </a:lnTo>
                  <a:lnTo>
                    <a:pt x="0" y="24"/>
                  </a:lnTo>
                  <a:lnTo>
                    <a:pt x="0" y="22"/>
                  </a:lnTo>
                  <a:lnTo>
                    <a:pt x="2" y="22"/>
                  </a:lnTo>
                  <a:lnTo>
                    <a:pt x="5" y="20"/>
                  </a:lnTo>
                  <a:lnTo>
                    <a:pt x="5" y="20"/>
                  </a:lnTo>
                  <a:lnTo>
                    <a:pt x="5" y="18"/>
                  </a:lnTo>
                  <a:lnTo>
                    <a:pt x="5" y="18"/>
                  </a:lnTo>
                  <a:lnTo>
                    <a:pt x="7" y="18"/>
                  </a:lnTo>
                  <a:lnTo>
                    <a:pt x="11" y="15"/>
                  </a:lnTo>
                  <a:lnTo>
                    <a:pt x="13" y="9"/>
                  </a:lnTo>
                  <a:lnTo>
                    <a:pt x="15" y="1"/>
                  </a:lnTo>
                  <a:lnTo>
                    <a:pt x="15" y="0"/>
                  </a:lnTo>
                  <a:lnTo>
                    <a:pt x="15" y="0"/>
                  </a:lnTo>
                  <a:lnTo>
                    <a:pt x="15" y="0"/>
                  </a:lnTo>
                  <a:lnTo>
                    <a:pt x="15" y="0"/>
                  </a:lnTo>
                  <a:close/>
                </a:path>
              </a:pathLst>
            </a:custGeom>
            <a:solidFill>
              <a:schemeClr val="bg1">
                <a:lumMod val="85000"/>
              </a:schemeClr>
            </a:solidFill>
            <a:ln w="635" cap="rnd">
              <a:solidFill>
                <a:schemeClr val="bg1">
                  <a:alpha val="17000"/>
                </a:schemeClr>
              </a:solidFill>
            </a:ln>
          </p:spPr>
          <p:txBody>
            <a:bodyPr lIns="81617" tIns="40809" rIns="81617" bIns="40809"/>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49" name="Freeform 448">
              <a:extLst>
                <a:ext uri="{FF2B5EF4-FFF2-40B4-BE49-F238E27FC236}">
                  <a16:creationId xmlns:a16="http://schemas.microsoft.com/office/drawing/2014/main" id="{93E49FDE-465E-6540-848B-2E63E8451A6D}"/>
                </a:ext>
              </a:extLst>
            </p:cNvPr>
            <p:cNvSpPr>
              <a:spLocks/>
            </p:cNvSpPr>
            <p:nvPr userDrawn="1"/>
          </p:nvSpPr>
          <p:spPr bwMode="auto">
            <a:xfrm>
              <a:off x="6615696" y="1554328"/>
              <a:ext cx="92424" cy="47990"/>
            </a:xfrm>
            <a:custGeom>
              <a:avLst/>
              <a:gdLst>
                <a:gd name="T0" fmla="*/ 15 w 60"/>
                <a:gd name="T1" fmla="*/ 0 h 37"/>
                <a:gd name="T2" fmla="*/ 15 w 60"/>
                <a:gd name="T3" fmla="*/ 0 h 37"/>
                <a:gd name="T4" fmla="*/ 22 w 60"/>
                <a:gd name="T5" fmla="*/ 1 h 37"/>
                <a:gd name="T6" fmla="*/ 30 w 60"/>
                <a:gd name="T7" fmla="*/ 5 h 37"/>
                <a:gd name="T8" fmla="*/ 45 w 60"/>
                <a:gd name="T9" fmla="*/ 11 h 37"/>
                <a:gd name="T10" fmla="*/ 45 w 60"/>
                <a:gd name="T11" fmla="*/ 11 h 37"/>
                <a:gd name="T12" fmla="*/ 51 w 60"/>
                <a:gd name="T13" fmla="*/ 15 h 37"/>
                <a:gd name="T14" fmla="*/ 55 w 60"/>
                <a:gd name="T15" fmla="*/ 17 h 37"/>
                <a:gd name="T16" fmla="*/ 58 w 60"/>
                <a:gd name="T17" fmla="*/ 18 h 37"/>
                <a:gd name="T18" fmla="*/ 60 w 60"/>
                <a:gd name="T19" fmla="*/ 22 h 37"/>
                <a:gd name="T20" fmla="*/ 60 w 60"/>
                <a:gd name="T21" fmla="*/ 26 h 37"/>
                <a:gd name="T22" fmla="*/ 60 w 60"/>
                <a:gd name="T23" fmla="*/ 30 h 37"/>
                <a:gd name="T24" fmla="*/ 56 w 60"/>
                <a:gd name="T25" fmla="*/ 34 h 37"/>
                <a:gd name="T26" fmla="*/ 56 w 60"/>
                <a:gd name="T27" fmla="*/ 34 h 37"/>
                <a:gd name="T28" fmla="*/ 53 w 60"/>
                <a:gd name="T29" fmla="*/ 37 h 37"/>
                <a:gd name="T30" fmla="*/ 49 w 60"/>
                <a:gd name="T31" fmla="*/ 37 h 37"/>
                <a:gd name="T32" fmla="*/ 45 w 60"/>
                <a:gd name="T33" fmla="*/ 37 h 37"/>
                <a:gd name="T34" fmla="*/ 41 w 60"/>
                <a:gd name="T35" fmla="*/ 37 h 37"/>
                <a:gd name="T36" fmla="*/ 34 w 60"/>
                <a:gd name="T37" fmla="*/ 34 h 37"/>
                <a:gd name="T38" fmla="*/ 28 w 60"/>
                <a:gd name="T39" fmla="*/ 32 h 37"/>
                <a:gd name="T40" fmla="*/ 24 w 60"/>
                <a:gd name="T41" fmla="*/ 30 h 37"/>
                <a:gd name="T42" fmla="*/ 24 w 60"/>
                <a:gd name="T43" fmla="*/ 30 h 37"/>
                <a:gd name="T44" fmla="*/ 19 w 60"/>
                <a:gd name="T45" fmla="*/ 32 h 37"/>
                <a:gd name="T46" fmla="*/ 15 w 60"/>
                <a:gd name="T47" fmla="*/ 34 h 37"/>
                <a:gd name="T48" fmla="*/ 9 w 60"/>
                <a:gd name="T49" fmla="*/ 34 h 37"/>
                <a:gd name="T50" fmla="*/ 7 w 60"/>
                <a:gd name="T51" fmla="*/ 34 h 37"/>
                <a:gd name="T52" fmla="*/ 3 w 60"/>
                <a:gd name="T53" fmla="*/ 34 h 37"/>
                <a:gd name="T54" fmla="*/ 3 w 60"/>
                <a:gd name="T55" fmla="*/ 34 h 37"/>
                <a:gd name="T56" fmla="*/ 2 w 60"/>
                <a:gd name="T57" fmla="*/ 30 h 37"/>
                <a:gd name="T58" fmla="*/ 0 w 60"/>
                <a:gd name="T59" fmla="*/ 26 h 37"/>
                <a:gd name="T60" fmla="*/ 0 w 60"/>
                <a:gd name="T61" fmla="*/ 24 h 37"/>
                <a:gd name="T62" fmla="*/ 0 w 60"/>
                <a:gd name="T63" fmla="*/ 22 h 37"/>
                <a:gd name="T64" fmla="*/ 2 w 60"/>
                <a:gd name="T65" fmla="*/ 22 h 37"/>
                <a:gd name="T66" fmla="*/ 5 w 60"/>
                <a:gd name="T67" fmla="*/ 20 h 37"/>
                <a:gd name="T68" fmla="*/ 5 w 60"/>
                <a:gd name="T69" fmla="*/ 20 h 37"/>
                <a:gd name="T70" fmla="*/ 5 w 60"/>
                <a:gd name="T71" fmla="*/ 18 h 37"/>
                <a:gd name="T72" fmla="*/ 5 w 60"/>
                <a:gd name="T73" fmla="*/ 18 h 37"/>
                <a:gd name="T74" fmla="*/ 7 w 60"/>
                <a:gd name="T75" fmla="*/ 18 h 37"/>
                <a:gd name="T76" fmla="*/ 11 w 60"/>
                <a:gd name="T77" fmla="*/ 15 h 37"/>
                <a:gd name="T78" fmla="*/ 13 w 60"/>
                <a:gd name="T79" fmla="*/ 9 h 37"/>
                <a:gd name="T80" fmla="*/ 15 w 60"/>
                <a:gd name="T81" fmla="*/ 1 h 37"/>
                <a:gd name="T82" fmla="*/ 15 w 60"/>
                <a:gd name="T83" fmla="*/ 0 h 37"/>
                <a:gd name="T84" fmla="*/ 15 w 60"/>
                <a:gd name="T85" fmla="*/ 0 h 37"/>
                <a:gd name="T86" fmla="*/ 15 w 60"/>
                <a:gd name="T87" fmla="*/ 0 h 37"/>
                <a:gd name="T88" fmla="*/ 15 w 60"/>
                <a:gd name="T89"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0" h="37">
                  <a:moveTo>
                    <a:pt x="15" y="0"/>
                  </a:moveTo>
                  <a:lnTo>
                    <a:pt x="15" y="0"/>
                  </a:lnTo>
                  <a:lnTo>
                    <a:pt x="22" y="1"/>
                  </a:lnTo>
                  <a:lnTo>
                    <a:pt x="30" y="5"/>
                  </a:lnTo>
                  <a:lnTo>
                    <a:pt x="45" y="11"/>
                  </a:lnTo>
                  <a:lnTo>
                    <a:pt x="45" y="11"/>
                  </a:lnTo>
                  <a:lnTo>
                    <a:pt x="51" y="15"/>
                  </a:lnTo>
                  <a:lnTo>
                    <a:pt x="55" y="17"/>
                  </a:lnTo>
                  <a:lnTo>
                    <a:pt x="58" y="18"/>
                  </a:lnTo>
                  <a:lnTo>
                    <a:pt x="60" y="22"/>
                  </a:lnTo>
                  <a:lnTo>
                    <a:pt x="60" y="26"/>
                  </a:lnTo>
                  <a:lnTo>
                    <a:pt x="60" y="30"/>
                  </a:lnTo>
                  <a:lnTo>
                    <a:pt x="56" y="34"/>
                  </a:lnTo>
                  <a:lnTo>
                    <a:pt x="56" y="34"/>
                  </a:lnTo>
                  <a:lnTo>
                    <a:pt x="53" y="37"/>
                  </a:lnTo>
                  <a:lnTo>
                    <a:pt x="49" y="37"/>
                  </a:lnTo>
                  <a:lnTo>
                    <a:pt x="45" y="37"/>
                  </a:lnTo>
                  <a:lnTo>
                    <a:pt x="41" y="37"/>
                  </a:lnTo>
                  <a:lnTo>
                    <a:pt x="34" y="34"/>
                  </a:lnTo>
                  <a:lnTo>
                    <a:pt x="28" y="32"/>
                  </a:lnTo>
                  <a:lnTo>
                    <a:pt x="24" y="30"/>
                  </a:lnTo>
                  <a:lnTo>
                    <a:pt x="24" y="30"/>
                  </a:lnTo>
                  <a:lnTo>
                    <a:pt x="19" y="32"/>
                  </a:lnTo>
                  <a:lnTo>
                    <a:pt x="15" y="34"/>
                  </a:lnTo>
                  <a:lnTo>
                    <a:pt x="9" y="34"/>
                  </a:lnTo>
                  <a:lnTo>
                    <a:pt x="7" y="34"/>
                  </a:lnTo>
                  <a:lnTo>
                    <a:pt x="3" y="34"/>
                  </a:lnTo>
                  <a:lnTo>
                    <a:pt x="3" y="34"/>
                  </a:lnTo>
                  <a:lnTo>
                    <a:pt x="2" y="30"/>
                  </a:lnTo>
                  <a:lnTo>
                    <a:pt x="0" y="26"/>
                  </a:lnTo>
                  <a:lnTo>
                    <a:pt x="0" y="24"/>
                  </a:lnTo>
                  <a:lnTo>
                    <a:pt x="0" y="22"/>
                  </a:lnTo>
                  <a:lnTo>
                    <a:pt x="2" y="22"/>
                  </a:lnTo>
                  <a:lnTo>
                    <a:pt x="5" y="20"/>
                  </a:lnTo>
                  <a:lnTo>
                    <a:pt x="5" y="20"/>
                  </a:lnTo>
                  <a:lnTo>
                    <a:pt x="5" y="18"/>
                  </a:lnTo>
                  <a:lnTo>
                    <a:pt x="5" y="18"/>
                  </a:lnTo>
                  <a:lnTo>
                    <a:pt x="7" y="18"/>
                  </a:lnTo>
                  <a:lnTo>
                    <a:pt x="11" y="15"/>
                  </a:lnTo>
                  <a:lnTo>
                    <a:pt x="13" y="9"/>
                  </a:lnTo>
                  <a:lnTo>
                    <a:pt x="15" y="1"/>
                  </a:lnTo>
                  <a:lnTo>
                    <a:pt x="15" y="0"/>
                  </a:lnTo>
                  <a:lnTo>
                    <a:pt x="15" y="0"/>
                  </a:lnTo>
                  <a:lnTo>
                    <a:pt x="15" y="0"/>
                  </a:lnTo>
                  <a:lnTo>
                    <a:pt x="15" y="0"/>
                  </a:lnTo>
                  <a:close/>
                </a:path>
              </a:pathLst>
            </a:custGeom>
            <a:solidFill>
              <a:schemeClr val="bg1">
                <a:lumMod val="85000"/>
              </a:schemeClr>
            </a:solidFill>
            <a:ln w="635" cap="rnd">
              <a:solidFill>
                <a:schemeClr val="bg1">
                  <a:alpha val="17000"/>
                </a:schemeClr>
              </a:solidFill>
              <a:prstDash val="solid"/>
              <a:round/>
              <a:headEnd/>
              <a:tailEnd/>
            </a:ln>
          </p:spPr>
          <p:txBody>
            <a:bodyPr lIns="81617" tIns="40809" rIns="81617" bIns="40809"/>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50" name="Freeform 449">
              <a:extLst>
                <a:ext uri="{FF2B5EF4-FFF2-40B4-BE49-F238E27FC236}">
                  <a16:creationId xmlns:a16="http://schemas.microsoft.com/office/drawing/2014/main" id="{66C855AC-E4EF-664A-9C70-FFB973D0328D}"/>
                </a:ext>
              </a:extLst>
            </p:cNvPr>
            <p:cNvSpPr>
              <a:spLocks/>
            </p:cNvSpPr>
            <p:nvPr userDrawn="1"/>
          </p:nvSpPr>
          <p:spPr bwMode="auto">
            <a:xfrm>
              <a:off x="6678259" y="1328236"/>
              <a:ext cx="73939" cy="39458"/>
            </a:xfrm>
            <a:custGeom>
              <a:avLst/>
              <a:gdLst>
                <a:gd name="T0" fmla="*/ 31 w 48"/>
                <a:gd name="T1" fmla="*/ 1 h 30"/>
                <a:gd name="T2" fmla="*/ 31 w 48"/>
                <a:gd name="T3" fmla="*/ 1 h 30"/>
                <a:gd name="T4" fmla="*/ 25 w 48"/>
                <a:gd name="T5" fmla="*/ 0 h 30"/>
                <a:gd name="T6" fmla="*/ 21 w 48"/>
                <a:gd name="T7" fmla="*/ 0 h 30"/>
                <a:gd name="T8" fmla="*/ 17 w 48"/>
                <a:gd name="T9" fmla="*/ 1 h 30"/>
                <a:gd name="T10" fmla="*/ 14 w 48"/>
                <a:gd name="T11" fmla="*/ 3 h 30"/>
                <a:gd name="T12" fmla="*/ 14 w 48"/>
                <a:gd name="T13" fmla="*/ 3 h 30"/>
                <a:gd name="T14" fmla="*/ 4 w 48"/>
                <a:gd name="T15" fmla="*/ 11 h 30"/>
                <a:gd name="T16" fmla="*/ 2 w 48"/>
                <a:gd name="T17" fmla="*/ 11 h 30"/>
                <a:gd name="T18" fmla="*/ 0 w 48"/>
                <a:gd name="T19" fmla="*/ 13 h 30"/>
                <a:gd name="T20" fmla="*/ 0 w 48"/>
                <a:gd name="T21" fmla="*/ 17 h 30"/>
                <a:gd name="T22" fmla="*/ 2 w 48"/>
                <a:gd name="T23" fmla="*/ 17 h 30"/>
                <a:gd name="T24" fmla="*/ 2 w 48"/>
                <a:gd name="T25" fmla="*/ 17 h 30"/>
                <a:gd name="T26" fmla="*/ 4 w 48"/>
                <a:gd name="T27" fmla="*/ 20 h 30"/>
                <a:gd name="T28" fmla="*/ 6 w 48"/>
                <a:gd name="T29" fmla="*/ 20 h 30"/>
                <a:gd name="T30" fmla="*/ 10 w 48"/>
                <a:gd name="T31" fmla="*/ 20 h 30"/>
                <a:gd name="T32" fmla="*/ 10 w 48"/>
                <a:gd name="T33" fmla="*/ 20 h 30"/>
                <a:gd name="T34" fmla="*/ 14 w 48"/>
                <a:gd name="T35" fmla="*/ 22 h 30"/>
                <a:gd name="T36" fmla="*/ 17 w 48"/>
                <a:gd name="T37" fmla="*/ 24 h 30"/>
                <a:gd name="T38" fmla="*/ 21 w 48"/>
                <a:gd name="T39" fmla="*/ 26 h 30"/>
                <a:gd name="T40" fmla="*/ 25 w 48"/>
                <a:gd name="T41" fmla="*/ 28 h 30"/>
                <a:gd name="T42" fmla="*/ 25 w 48"/>
                <a:gd name="T43" fmla="*/ 28 h 30"/>
                <a:gd name="T44" fmla="*/ 34 w 48"/>
                <a:gd name="T45" fmla="*/ 30 h 30"/>
                <a:gd name="T46" fmla="*/ 40 w 48"/>
                <a:gd name="T47" fmla="*/ 30 h 30"/>
                <a:gd name="T48" fmla="*/ 42 w 48"/>
                <a:gd name="T49" fmla="*/ 28 h 30"/>
                <a:gd name="T50" fmla="*/ 42 w 48"/>
                <a:gd name="T51" fmla="*/ 28 h 30"/>
                <a:gd name="T52" fmla="*/ 46 w 48"/>
                <a:gd name="T53" fmla="*/ 26 h 30"/>
                <a:gd name="T54" fmla="*/ 46 w 48"/>
                <a:gd name="T55" fmla="*/ 26 h 30"/>
                <a:gd name="T56" fmla="*/ 48 w 48"/>
                <a:gd name="T57" fmla="*/ 24 h 30"/>
                <a:gd name="T58" fmla="*/ 48 w 48"/>
                <a:gd name="T59" fmla="*/ 22 h 30"/>
                <a:gd name="T60" fmla="*/ 48 w 48"/>
                <a:gd name="T61" fmla="*/ 17 h 30"/>
                <a:gd name="T62" fmla="*/ 46 w 48"/>
                <a:gd name="T63" fmla="*/ 13 h 30"/>
                <a:gd name="T64" fmla="*/ 42 w 48"/>
                <a:gd name="T65" fmla="*/ 9 h 30"/>
                <a:gd name="T66" fmla="*/ 38 w 48"/>
                <a:gd name="T67" fmla="*/ 5 h 30"/>
                <a:gd name="T68" fmla="*/ 34 w 48"/>
                <a:gd name="T69" fmla="*/ 3 h 30"/>
                <a:gd name="T70" fmla="*/ 31 w 48"/>
                <a:gd name="T71" fmla="*/ 1 h 30"/>
                <a:gd name="T72" fmla="*/ 31 w 48"/>
                <a:gd name="T73" fmla="*/ 1 h 30"/>
                <a:gd name="T74" fmla="*/ 31 w 48"/>
                <a:gd name="T75" fmla="*/ 1 h 30"/>
                <a:gd name="T76" fmla="*/ 31 w 48"/>
                <a:gd name="T77" fmla="*/ 1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8" h="30">
                  <a:moveTo>
                    <a:pt x="31" y="1"/>
                  </a:moveTo>
                  <a:lnTo>
                    <a:pt x="31" y="1"/>
                  </a:lnTo>
                  <a:lnTo>
                    <a:pt x="25" y="0"/>
                  </a:lnTo>
                  <a:lnTo>
                    <a:pt x="21" y="0"/>
                  </a:lnTo>
                  <a:lnTo>
                    <a:pt x="17" y="1"/>
                  </a:lnTo>
                  <a:lnTo>
                    <a:pt x="14" y="3"/>
                  </a:lnTo>
                  <a:lnTo>
                    <a:pt x="14" y="3"/>
                  </a:lnTo>
                  <a:lnTo>
                    <a:pt x="4" y="11"/>
                  </a:lnTo>
                  <a:lnTo>
                    <a:pt x="2" y="11"/>
                  </a:lnTo>
                  <a:lnTo>
                    <a:pt x="0" y="13"/>
                  </a:lnTo>
                  <a:lnTo>
                    <a:pt x="0" y="17"/>
                  </a:lnTo>
                  <a:lnTo>
                    <a:pt x="2" y="17"/>
                  </a:lnTo>
                  <a:lnTo>
                    <a:pt x="2" y="17"/>
                  </a:lnTo>
                  <a:lnTo>
                    <a:pt x="4" y="20"/>
                  </a:lnTo>
                  <a:lnTo>
                    <a:pt x="6" y="20"/>
                  </a:lnTo>
                  <a:lnTo>
                    <a:pt x="10" y="20"/>
                  </a:lnTo>
                  <a:lnTo>
                    <a:pt x="10" y="20"/>
                  </a:lnTo>
                  <a:lnTo>
                    <a:pt x="14" y="22"/>
                  </a:lnTo>
                  <a:lnTo>
                    <a:pt x="17" y="24"/>
                  </a:lnTo>
                  <a:lnTo>
                    <a:pt x="21" y="26"/>
                  </a:lnTo>
                  <a:lnTo>
                    <a:pt x="25" y="28"/>
                  </a:lnTo>
                  <a:lnTo>
                    <a:pt x="25" y="28"/>
                  </a:lnTo>
                  <a:lnTo>
                    <a:pt x="34" y="30"/>
                  </a:lnTo>
                  <a:lnTo>
                    <a:pt x="40" y="30"/>
                  </a:lnTo>
                  <a:lnTo>
                    <a:pt x="42" y="28"/>
                  </a:lnTo>
                  <a:lnTo>
                    <a:pt x="42" y="28"/>
                  </a:lnTo>
                  <a:lnTo>
                    <a:pt x="46" y="26"/>
                  </a:lnTo>
                  <a:lnTo>
                    <a:pt x="46" y="26"/>
                  </a:lnTo>
                  <a:lnTo>
                    <a:pt x="48" y="24"/>
                  </a:lnTo>
                  <a:lnTo>
                    <a:pt x="48" y="22"/>
                  </a:lnTo>
                  <a:lnTo>
                    <a:pt x="48" y="17"/>
                  </a:lnTo>
                  <a:lnTo>
                    <a:pt x="46" y="13"/>
                  </a:lnTo>
                  <a:lnTo>
                    <a:pt x="42" y="9"/>
                  </a:lnTo>
                  <a:lnTo>
                    <a:pt x="38" y="5"/>
                  </a:lnTo>
                  <a:lnTo>
                    <a:pt x="34" y="3"/>
                  </a:lnTo>
                  <a:lnTo>
                    <a:pt x="31" y="1"/>
                  </a:lnTo>
                  <a:lnTo>
                    <a:pt x="31" y="1"/>
                  </a:lnTo>
                  <a:lnTo>
                    <a:pt x="31" y="1"/>
                  </a:lnTo>
                  <a:lnTo>
                    <a:pt x="31" y="1"/>
                  </a:lnTo>
                  <a:close/>
                </a:path>
              </a:pathLst>
            </a:custGeom>
            <a:solidFill>
              <a:schemeClr val="bg1">
                <a:lumMod val="85000"/>
              </a:schemeClr>
            </a:solidFill>
            <a:ln w="635" cap="rnd">
              <a:solidFill>
                <a:schemeClr val="bg1">
                  <a:alpha val="17000"/>
                </a:schemeClr>
              </a:solidFill>
            </a:ln>
          </p:spPr>
          <p:txBody>
            <a:bodyPr lIns="81617" tIns="40809" rIns="81617" bIns="40809"/>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51" name="Freeform 450">
              <a:extLst>
                <a:ext uri="{FF2B5EF4-FFF2-40B4-BE49-F238E27FC236}">
                  <a16:creationId xmlns:a16="http://schemas.microsoft.com/office/drawing/2014/main" id="{55FEBEC5-1BEC-7E46-B634-840D7AE78983}"/>
                </a:ext>
              </a:extLst>
            </p:cNvPr>
            <p:cNvSpPr>
              <a:spLocks/>
            </p:cNvSpPr>
            <p:nvPr userDrawn="1"/>
          </p:nvSpPr>
          <p:spPr bwMode="auto">
            <a:xfrm>
              <a:off x="6678259" y="1328236"/>
              <a:ext cx="73939" cy="39458"/>
            </a:xfrm>
            <a:custGeom>
              <a:avLst/>
              <a:gdLst>
                <a:gd name="T0" fmla="*/ 31 w 48"/>
                <a:gd name="T1" fmla="*/ 1 h 30"/>
                <a:gd name="T2" fmla="*/ 31 w 48"/>
                <a:gd name="T3" fmla="*/ 1 h 30"/>
                <a:gd name="T4" fmla="*/ 25 w 48"/>
                <a:gd name="T5" fmla="*/ 0 h 30"/>
                <a:gd name="T6" fmla="*/ 21 w 48"/>
                <a:gd name="T7" fmla="*/ 0 h 30"/>
                <a:gd name="T8" fmla="*/ 17 w 48"/>
                <a:gd name="T9" fmla="*/ 1 h 30"/>
                <a:gd name="T10" fmla="*/ 14 w 48"/>
                <a:gd name="T11" fmla="*/ 3 h 30"/>
                <a:gd name="T12" fmla="*/ 14 w 48"/>
                <a:gd name="T13" fmla="*/ 3 h 30"/>
                <a:gd name="T14" fmla="*/ 4 w 48"/>
                <a:gd name="T15" fmla="*/ 11 h 30"/>
                <a:gd name="T16" fmla="*/ 2 w 48"/>
                <a:gd name="T17" fmla="*/ 11 h 30"/>
                <a:gd name="T18" fmla="*/ 0 w 48"/>
                <a:gd name="T19" fmla="*/ 13 h 30"/>
                <a:gd name="T20" fmla="*/ 0 w 48"/>
                <a:gd name="T21" fmla="*/ 17 h 30"/>
                <a:gd name="T22" fmla="*/ 2 w 48"/>
                <a:gd name="T23" fmla="*/ 17 h 30"/>
                <a:gd name="T24" fmla="*/ 2 w 48"/>
                <a:gd name="T25" fmla="*/ 17 h 30"/>
                <a:gd name="T26" fmla="*/ 4 w 48"/>
                <a:gd name="T27" fmla="*/ 20 h 30"/>
                <a:gd name="T28" fmla="*/ 6 w 48"/>
                <a:gd name="T29" fmla="*/ 20 h 30"/>
                <a:gd name="T30" fmla="*/ 10 w 48"/>
                <a:gd name="T31" fmla="*/ 20 h 30"/>
                <a:gd name="T32" fmla="*/ 10 w 48"/>
                <a:gd name="T33" fmla="*/ 20 h 30"/>
                <a:gd name="T34" fmla="*/ 14 w 48"/>
                <a:gd name="T35" fmla="*/ 22 h 30"/>
                <a:gd name="T36" fmla="*/ 17 w 48"/>
                <a:gd name="T37" fmla="*/ 24 h 30"/>
                <a:gd name="T38" fmla="*/ 21 w 48"/>
                <a:gd name="T39" fmla="*/ 26 h 30"/>
                <a:gd name="T40" fmla="*/ 25 w 48"/>
                <a:gd name="T41" fmla="*/ 28 h 30"/>
                <a:gd name="T42" fmla="*/ 25 w 48"/>
                <a:gd name="T43" fmla="*/ 28 h 30"/>
                <a:gd name="T44" fmla="*/ 34 w 48"/>
                <a:gd name="T45" fmla="*/ 30 h 30"/>
                <a:gd name="T46" fmla="*/ 40 w 48"/>
                <a:gd name="T47" fmla="*/ 30 h 30"/>
                <a:gd name="T48" fmla="*/ 42 w 48"/>
                <a:gd name="T49" fmla="*/ 28 h 30"/>
                <a:gd name="T50" fmla="*/ 42 w 48"/>
                <a:gd name="T51" fmla="*/ 28 h 30"/>
                <a:gd name="T52" fmla="*/ 46 w 48"/>
                <a:gd name="T53" fmla="*/ 26 h 30"/>
                <a:gd name="T54" fmla="*/ 46 w 48"/>
                <a:gd name="T55" fmla="*/ 26 h 30"/>
                <a:gd name="T56" fmla="*/ 48 w 48"/>
                <a:gd name="T57" fmla="*/ 24 h 30"/>
                <a:gd name="T58" fmla="*/ 48 w 48"/>
                <a:gd name="T59" fmla="*/ 22 h 30"/>
                <a:gd name="T60" fmla="*/ 48 w 48"/>
                <a:gd name="T61" fmla="*/ 17 h 30"/>
                <a:gd name="T62" fmla="*/ 46 w 48"/>
                <a:gd name="T63" fmla="*/ 13 h 30"/>
                <a:gd name="T64" fmla="*/ 42 w 48"/>
                <a:gd name="T65" fmla="*/ 9 h 30"/>
                <a:gd name="T66" fmla="*/ 38 w 48"/>
                <a:gd name="T67" fmla="*/ 5 h 30"/>
                <a:gd name="T68" fmla="*/ 34 w 48"/>
                <a:gd name="T69" fmla="*/ 3 h 30"/>
                <a:gd name="T70" fmla="*/ 31 w 48"/>
                <a:gd name="T71" fmla="*/ 1 h 30"/>
                <a:gd name="T72" fmla="*/ 31 w 48"/>
                <a:gd name="T73" fmla="*/ 1 h 30"/>
                <a:gd name="T74" fmla="*/ 31 w 48"/>
                <a:gd name="T75" fmla="*/ 1 h 30"/>
                <a:gd name="T76" fmla="*/ 31 w 48"/>
                <a:gd name="T77" fmla="*/ 1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8" h="30">
                  <a:moveTo>
                    <a:pt x="31" y="1"/>
                  </a:moveTo>
                  <a:lnTo>
                    <a:pt x="31" y="1"/>
                  </a:lnTo>
                  <a:lnTo>
                    <a:pt x="25" y="0"/>
                  </a:lnTo>
                  <a:lnTo>
                    <a:pt x="21" y="0"/>
                  </a:lnTo>
                  <a:lnTo>
                    <a:pt x="17" y="1"/>
                  </a:lnTo>
                  <a:lnTo>
                    <a:pt x="14" y="3"/>
                  </a:lnTo>
                  <a:lnTo>
                    <a:pt x="14" y="3"/>
                  </a:lnTo>
                  <a:lnTo>
                    <a:pt x="4" y="11"/>
                  </a:lnTo>
                  <a:lnTo>
                    <a:pt x="2" y="11"/>
                  </a:lnTo>
                  <a:lnTo>
                    <a:pt x="0" y="13"/>
                  </a:lnTo>
                  <a:lnTo>
                    <a:pt x="0" y="17"/>
                  </a:lnTo>
                  <a:lnTo>
                    <a:pt x="2" y="17"/>
                  </a:lnTo>
                  <a:lnTo>
                    <a:pt x="2" y="17"/>
                  </a:lnTo>
                  <a:lnTo>
                    <a:pt x="4" y="20"/>
                  </a:lnTo>
                  <a:lnTo>
                    <a:pt x="6" y="20"/>
                  </a:lnTo>
                  <a:lnTo>
                    <a:pt x="10" y="20"/>
                  </a:lnTo>
                  <a:lnTo>
                    <a:pt x="10" y="20"/>
                  </a:lnTo>
                  <a:lnTo>
                    <a:pt x="14" y="22"/>
                  </a:lnTo>
                  <a:lnTo>
                    <a:pt x="17" y="24"/>
                  </a:lnTo>
                  <a:lnTo>
                    <a:pt x="21" y="26"/>
                  </a:lnTo>
                  <a:lnTo>
                    <a:pt x="25" y="28"/>
                  </a:lnTo>
                  <a:lnTo>
                    <a:pt x="25" y="28"/>
                  </a:lnTo>
                  <a:lnTo>
                    <a:pt x="34" y="30"/>
                  </a:lnTo>
                  <a:lnTo>
                    <a:pt x="40" y="30"/>
                  </a:lnTo>
                  <a:lnTo>
                    <a:pt x="42" y="28"/>
                  </a:lnTo>
                  <a:lnTo>
                    <a:pt x="42" y="28"/>
                  </a:lnTo>
                  <a:lnTo>
                    <a:pt x="46" y="26"/>
                  </a:lnTo>
                  <a:lnTo>
                    <a:pt x="46" y="26"/>
                  </a:lnTo>
                  <a:lnTo>
                    <a:pt x="48" y="24"/>
                  </a:lnTo>
                  <a:lnTo>
                    <a:pt x="48" y="22"/>
                  </a:lnTo>
                  <a:lnTo>
                    <a:pt x="48" y="17"/>
                  </a:lnTo>
                  <a:lnTo>
                    <a:pt x="46" y="13"/>
                  </a:lnTo>
                  <a:lnTo>
                    <a:pt x="42" y="9"/>
                  </a:lnTo>
                  <a:lnTo>
                    <a:pt x="38" y="5"/>
                  </a:lnTo>
                  <a:lnTo>
                    <a:pt x="34" y="3"/>
                  </a:lnTo>
                  <a:lnTo>
                    <a:pt x="31" y="1"/>
                  </a:lnTo>
                  <a:lnTo>
                    <a:pt x="31" y="1"/>
                  </a:lnTo>
                  <a:lnTo>
                    <a:pt x="31" y="1"/>
                  </a:lnTo>
                  <a:lnTo>
                    <a:pt x="31" y="1"/>
                  </a:lnTo>
                  <a:close/>
                </a:path>
              </a:pathLst>
            </a:custGeom>
            <a:solidFill>
              <a:schemeClr val="bg1">
                <a:lumMod val="85000"/>
              </a:schemeClr>
            </a:solidFill>
            <a:ln w="635" cap="rnd">
              <a:solidFill>
                <a:schemeClr val="bg1">
                  <a:alpha val="17000"/>
                </a:schemeClr>
              </a:solidFill>
              <a:prstDash val="solid"/>
              <a:round/>
              <a:headEnd/>
              <a:tailEnd/>
            </a:ln>
          </p:spPr>
          <p:txBody>
            <a:bodyPr lIns="81617" tIns="40809" rIns="81617" bIns="40809"/>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52" name="Freeform 451">
              <a:extLst>
                <a:ext uri="{FF2B5EF4-FFF2-40B4-BE49-F238E27FC236}">
                  <a16:creationId xmlns:a16="http://schemas.microsoft.com/office/drawing/2014/main" id="{D9F5CBA6-0B6F-BC4C-B504-40D541EA5FB5}"/>
                </a:ext>
              </a:extLst>
            </p:cNvPr>
            <p:cNvSpPr>
              <a:spLocks/>
            </p:cNvSpPr>
            <p:nvPr userDrawn="1"/>
          </p:nvSpPr>
          <p:spPr bwMode="auto">
            <a:xfrm>
              <a:off x="6682525" y="1256797"/>
              <a:ext cx="368271" cy="117307"/>
            </a:xfrm>
            <a:custGeom>
              <a:avLst/>
              <a:gdLst>
                <a:gd name="T0" fmla="*/ 57 w 242"/>
                <a:gd name="T1" fmla="*/ 41 h 90"/>
                <a:gd name="T2" fmla="*/ 61 w 242"/>
                <a:gd name="T3" fmla="*/ 51 h 90"/>
                <a:gd name="T4" fmla="*/ 63 w 242"/>
                <a:gd name="T5" fmla="*/ 72 h 90"/>
                <a:gd name="T6" fmla="*/ 66 w 242"/>
                <a:gd name="T7" fmla="*/ 79 h 90"/>
                <a:gd name="T8" fmla="*/ 70 w 242"/>
                <a:gd name="T9" fmla="*/ 83 h 90"/>
                <a:gd name="T10" fmla="*/ 78 w 242"/>
                <a:gd name="T11" fmla="*/ 87 h 90"/>
                <a:gd name="T12" fmla="*/ 87 w 242"/>
                <a:gd name="T13" fmla="*/ 89 h 90"/>
                <a:gd name="T14" fmla="*/ 97 w 242"/>
                <a:gd name="T15" fmla="*/ 89 h 90"/>
                <a:gd name="T16" fmla="*/ 100 w 242"/>
                <a:gd name="T17" fmla="*/ 85 h 90"/>
                <a:gd name="T18" fmla="*/ 100 w 242"/>
                <a:gd name="T19" fmla="*/ 83 h 90"/>
                <a:gd name="T20" fmla="*/ 110 w 242"/>
                <a:gd name="T21" fmla="*/ 81 h 90"/>
                <a:gd name="T22" fmla="*/ 106 w 242"/>
                <a:gd name="T23" fmla="*/ 85 h 90"/>
                <a:gd name="T24" fmla="*/ 112 w 242"/>
                <a:gd name="T25" fmla="*/ 87 h 90"/>
                <a:gd name="T26" fmla="*/ 123 w 242"/>
                <a:gd name="T27" fmla="*/ 87 h 90"/>
                <a:gd name="T28" fmla="*/ 140 w 242"/>
                <a:gd name="T29" fmla="*/ 85 h 90"/>
                <a:gd name="T30" fmla="*/ 151 w 242"/>
                <a:gd name="T31" fmla="*/ 85 h 90"/>
                <a:gd name="T32" fmla="*/ 169 w 242"/>
                <a:gd name="T33" fmla="*/ 85 h 90"/>
                <a:gd name="T34" fmla="*/ 186 w 242"/>
                <a:gd name="T35" fmla="*/ 90 h 90"/>
                <a:gd name="T36" fmla="*/ 184 w 242"/>
                <a:gd name="T37" fmla="*/ 87 h 90"/>
                <a:gd name="T38" fmla="*/ 184 w 242"/>
                <a:gd name="T39" fmla="*/ 81 h 90"/>
                <a:gd name="T40" fmla="*/ 187 w 242"/>
                <a:gd name="T41" fmla="*/ 79 h 90"/>
                <a:gd name="T42" fmla="*/ 195 w 242"/>
                <a:gd name="T43" fmla="*/ 79 h 90"/>
                <a:gd name="T44" fmla="*/ 206 w 242"/>
                <a:gd name="T45" fmla="*/ 85 h 90"/>
                <a:gd name="T46" fmla="*/ 216 w 242"/>
                <a:gd name="T47" fmla="*/ 85 h 90"/>
                <a:gd name="T48" fmla="*/ 216 w 242"/>
                <a:gd name="T49" fmla="*/ 79 h 90"/>
                <a:gd name="T50" fmla="*/ 216 w 242"/>
                <a:gd name="T51" fmla="*/ 75 h 90"/>
                <a:gd name="T52" fmla="*/ 223 w 242"/>
                <a:gd name="T53" fmla="*/ 72 h 90"/>
                <a:gd name="T54" fmla="*/ 238 w 242"/>
                <a:gd name="T55" fmla="*/ 70 h 90"/>
                <a:gd name="T56" fmla="*/ 242 w 242"/>
                <a:gd name="T57" fmla="*/ 68 h 90"/>
                <a:gd name="T58" fmla="*/ 238 w 242"/>
                <a:gd name="T59" fmla="*/ 55 h 90"/>
                <a:gd name="T60" fmla="*/ 235 w 242"/>
                <a:gd name="T61" fmla="*/ 51 h 90"/>
                <a:gd name="T62" fmla="*/ 218 w 242"/>
                <a:gd name="T63" fmla="*/ 47 h 90"/>
                <a:gd name="T64" fmla="*/ 195 w 242"/>
                <a:gd name="T65" fmla="*/ 45 h 90"/>
                <a:gd name="T66" fmla="*/ 176 w 242"/>
                <a:gd name="T67" fmla="*/ 49 h 90"/>
                <a:gd name="T68" fmla="*/ 167 w 242"/>
                <a:gd name="T69" fmla="*/ 49 h 90"/>
                <a:gd name="T70" fmla="*/ 150 w 242"/>
                <a:gd name="T71" fmla="*/ 51 h 90"/>
                <a:gd name="T72" fmla="*/ 127 w 242"/>
                <a:gd name="T73" fmla="*/ 51 h 90"/>
                <a:gd name="T74" fmla="*/ 112 w 242"/>
                <a:gd name="T75" fmla="*/ 47 h 90"/>
                <a:gd name="T76" fmla="*/ 104 w 242"/>
                <a:gd name="T77" fmla="*/ 41 h 90"/>
                <a:gd name="T78" fmla="*/ 102 w 242"/>
                <a:gd name="T79" fmla="*/ 37 h 90"/>
                <a:gd name="T80" fmla="*/ 95 w 242"/>
                <a:gd name="T81" fmla="*/ 37 h 90"/>
                <a:gd name="T82" fmla="*/ 89 w 242"/>
                <a:gd name="T83" fmla="*/ 32 h 90"/>
                <a:gd name="T84" fmla="*/ 82 w 242"/>
                <a:gd name="T85" fmla="*/ 20 h 90"/>
                <a:gd name="T86" fmla="*/ 78 w 242"/>
                <a:gd name="T87" fmla="*/ 20 h 90"/>
                <a:gd name="T88" fmla="*/ 63 w 242"/>
                <a:gd name="T89" fmla="*/ 17 h 90"/>
                <a:gd name="T90" fmla="*/ 47 w 242"/>
                <a:gd name="T91" fmla="*/ 13 h 90"/>
                <a:gd name="T92" fmla="*/ 29 w 242"/>
                <a:gd name="T93" fmla="*/ 3 h 90"/>
                <a:gd name="T94" fmla="*/ 19 w 242"/>
                <a:gd name="T95" fmla="*/ 0 h 90"/>
                <a:gd name="T96" fmla="*/ 10 w 242"/>
                <a:gd name="T97" fmla="*/ 0 h 90"/>
                <a:gd name="T98" fmla="*/ 6 w 242"/>
                <a:gd name="T99" fmla="*/ 2 h 90"/>
                <a:gd name="T100" fmla="*/ 0 w 242"/>
                <a:gd name="T101" fmla="*/ 5 h 90"/>
                <a:gd name="T102" fmla="*/ 0 w 242"/>
                <a:gd name="T103" fmla="*/ 9 h 90"/>
                <a:gd name="T104" fmla="*/ 4 w 242"/>
                <a:gd name="T105" fmla="*/ 17 h 90"/>
                <a:gd name="T106" fmla="*/ 15 w 242"/>
                <a:gd name="T107" fmla="*/ 26 h 90"/>
                <a:gd name="T108" fmla="*/ 25 w 242"/>
                <a:gd name="T109" fmla="*/ 30 h 90"/>
                <a:gd name="T110" fmla="*/ 30 w 242"/>
                <a:gd name="T111" fmla="*/ 32 h 90"/>
                <a:gd name="T112" fmla="*/ 44 w 242"/>
                <a:gd name="T113" fmla="*/ 30 h 90"/>
                <a:gd name="T114" fmla="*/ 51 w 242"/>
                <a:gd name="T115" fmla="*/ 32 h 90"/>
                <a:gd name="T116" fmla="*/ 57 w 242"/>
                <a:gd name="T117" fmla="*/ 41 h 90"/>
                <a:gd name="T118" fmla="*/ 57 w 242"/>
                <a:gd name="T119" fmla="*/ 41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42" h="90">
                  <a:moveTo>
                    <a:pt x="57" y="41"/>
                  </a:moveTo>
                  <a:lnTo>
                    <a:pt x="57" y="41"/>
                  </a:lnTo>
                  <a:lnTo>
                    <a:pt x="59" y="47"/>
                  </a:lnTo>
                  <a:lnTo>
                    <a:pt x="61" y="51"/>
                  </a:lnTo>
                  <a:lnTo>
                    <a:pt x="61" y="62"/>
                  </a:lnTo>
                  <a:lnTo>
                    <a:pt x="63" y="72"/>
                  </a:lnTo>
                  <a:lnTo>
                    <a:pt x="64" y="75"/>
                  </a:lnTo>
                  <a:lnTo>
                    <a:pt x="66" y="79"/>
                  </a:lnTo>
                  <a:lnTo>
                    <a:pt x="66" y="79"/>
                  </a:lnTo>
                  <a:lnTo>
                    <a:pt x="70" y="83"/>
                  </a:lnTo>
                  <a:lnTo>
                    <a:pt x="74" y="85"/>
                  </a:lnTo>
                  <a:lnTo>
                    <a:pt x="78" y="87"/>
                  </a:lnTo>
                  <a:lnTo>
                    <a:pt x="83" y="89"/>
                  </a:lnTo>
                  <a:lnTo>
                    <a:pt x="87" y="89"/>
                  </a:lnTo>
                  <a:lnTo>
                    <a:pt x="93" y="89"/>
                  </a:lnTo>
                  <a:lnTo>
                    <a:pt x="97" y="89"/>
                  </a:lnTo>
                  <a:lnTo>
                    <a:pt x="100" y="85"/>
                  </a:lnTo>
                  <a:lnTo>
                    <a:pt x="100" y="85"/>
                  </a:lnTo>
                  <a:lnTo>
                    <a:pt x="100" y="83"/>
                  </a:lnTo>
                  <a:lnTo>
                    <a:pt x="100" y="83"/>
                  </a:lnTo>
                  <a:lnTo>
                    <a:pt x="104" y="81"/>
                  </a:lnTo>
                  <a:lnTo>
                    <a:pt x="110" y="81"/>
                  </a:lnTo>
                  <a:lnTo>
                    <a:pt x="110" y="81"/>
                  </a:lnTo>
                  <a:lnTo>
                    <a:pt x="106" y="85"/>
                  </a:lnTo>
                  <a:lnTo>
                    <a:pt x="106" y="85"/>
                  </a:lnTo>
                  <a:lnTo>
                    <a:pt x="112" y="87"/>
                  </a:lnTo>
                  <a:lnTo>
                    <a:pt x="117" y="87"/>
                  </a:lnTo>
                  <a:lnTo>
                    <a:pt x="123" y="87"/>
                  </a:lnTo>
                  <a:lnTo>
                    <a:pt x="129" y="87"/>
                  </a:lnTo>
                  <a:lnTo>
                    <a:pt x="140" y="85"/>
                  </a:lnTo>
                  <a:lnTo>
                    <a:pt x="151" y="85"/>
                  </a:lnTo>
                  <a:lnTo>
                    <a:pt x="151" y="85"/>
                  </a:lnTo>
                  <a:lnTo>
                    <a:pt x="159" y="85"/>
                  </a:lnTo>
                  <a:lnTo>
                    <a:pt x="169" y="85"/>
                  </a:lnTo>
                  <a:lnTo>
                    <a:pt x="178" y="87"/>
                  </a:lnTo>
                  <a:lnTo>
                    <a:pt x="186" y="90"/>
                  </a:lnTo>
                  <a:lnTo>
                    <a:pt x="186" y="90"/>
                  </a:lnTo>
                  <a:lnTo>
                    <a:pt x="184" y="87"/>
                  </a:lnTo>
                  <a:lnTo>
                    <a:pt x="184" y="85"/>
                  </a:lnTo>
                  <a:lnTo>
                    <a:pt x="184" y="81"/>
                  </a:lnTo>
                  <a:lnTo>
                    <a:pt x="184" y="81"/>
                  </a:lnTo>
                  <a:lnTo>
                    <a:pt x="187" y="79"/>
                  </a:lnTo>
                  <a:lnTo>
                    <a:pt x="191" y="79"/>
                  </a:lnTo>
                  <a:lnTo>
                    <a:pt x="195" y="79"/>
                  </a:lnTo>
                  <a:lnTo>
                    <a:pt x="199" y="81"/>
                  </a:lnTo>
                  <a:lnTo>
                    <a:pt x="206" y="85"/>
                  </a:lnTo>
                  <a:lnTo>
                    <a:pt x="212" y="85"/>
                  </a:lnTo>
                  <a:lnTo>
                    <a:pt x="216" y="85"/>
                  </a:lnTo>
                  <a:lnTo>
                    <a:pt x="216" y="85"/>
                  </a:lnTo>
                  <a:lnTo>
                    <a:pt x="216" y="79"/>
                  </a:lnTo>
                  <a:lnTo>
                    <a:pt x="216" y="79"/>
                  </a:lnTo>
                  <a:lnTo>
                    <a:pt x="216" y="75"/>
                  </a:lnTo>
                  <a:lnTo>
                    <a:pt x="220" y="75"/>
                  </a:lnTo>
                  <a:lnTo>
                    <a:pt x="223" y="72"/>
                  </a:lnTo>
                  <a:lnTo>
                    <a:pt x="235" y="72"/>
                  </a:lnTo>
                  <a:lnTo>
                    <a:pt x="238" y="70"/>
                  </a:lnTo>
                  <a:lnTo>
                    <a:pt x="242" y="68"/>
                  </a:lnTo>
                  <a:lnTo>
                    <a:pt x="242" y="68"/>
                  </a:lnTo>
                  <a:lnTo>
                    <a:pt x="240" y="62"/>
                  </a:lnTo>
                  <a:lnTo>
                    <a:pt x="238" y="55"/>
                  </a:lnTo>
                  <a:lnTo>
                    <a:pt x="238" y="55"/>
                  </a:lnTo>
                  <a:lnTo>
                    <a:pt x="235" y="51"/>
                  </a:lnTo>
                  <a:lnTo>
                    <a:pt x="229" y="49"/>
                  </a:lnTo>
                  <a:lnTo>
                    <a:pt x="218" y="47"/>
                  </a:lnTo>
                  <a:lnTo>
                    <a:pt x="206" y="45"/>
                  </a:lnTo>
                  <a:lnTo>
                    <a:pt x="195" y="45"/>
                  </a:lnTo>
                  <a:lnTo>
                    <a:pt x="184" y="47"/>
                  </a:lnTo>
                  <a:lnTo>
                    <a:pt x="176" y="49"/>
                  </a:lnTo>
                  <a:lnTo>
                    <a:pt x="167" y="49"/>
                  </a:lnTo>
                  <a:lnTo>
                    <a:pt x="167" y="49"/>
                  </a:lnTo>
                  <a:lnTo>
                    <a:pt x="159" y="51"/>
                  </a:lnTo>
                  <a:lnTo>
                    <a:pt x="150" y="51"/>
                  </a:lnTo>
                  <a:lnTo>
                    <a:pt x="138" y="51"/>
                  </a:lnTo>
                  <a:lnTo>
                    <a:pt x="127" y="51"/>
                  </a:lnTo>
                  <a:lnTo>
                    <a:pt x="117" y="49"/>
                  </a:lnTo>
                  <a:lnTo>
                    <a:pt x="112" y="47"/>
                  </a:lnTo>
                  <a:lnTo>
                    <a:pt x="108" y="45"/>
                  </a:lnTo>
                  <a:lnTo>
                    <a:pt x="104" y="41"/>
                  </a:lnTo>
                  <a:lnTo>
                    <a:pt x="102" y="37"/>
                  </a:lnTo>
                  <a:lnTo>
                    <a:pt x="102" y="37"/>
                  </a:lnTo>
                  <a:lnTo>
                    <a:pt x="99" y="37"/>
                  </a:lnTo>
                  <a:lnTo>
                    <a:pt x="95" y="37"/>
                  </a:lnTo>
                  <a:lnTo>
                    <a:pt x="91" y="34"/>
                  </a:lnTo>
                  <a:lnTo>
                    <a:pt x="89" y="32"/>
                  </a:lnTo>
                  <a:lnTo>
                    <a:pt x="83" y="24"/>
                  </a:lnTo>
                  <a:lnTo>
                    <a:pt x="82" y="20"/>
                  </a:lnTo>
                  <a:lnTo>
                    <a:pt x="78" y="20"/>
                  </a:lnTo>
                  <a:lnTo>
                    <a:pt x="78" y="20"/>
                  </a:lnTo>
                  <a:lnTo>
                    <a:pt x="70" y="17"/>
                  </a:lnTo>
                  <a:lnTo>
                    <a:pt x="63" y="17"/>
                  </a:lnTo>
                  <a:lnTo>
                    <a:pt x="55" y="17"/>
                  </a:lnTo>
                  <a:lnTo>
                    <a:pt x="47" y="13"/>
                  </a:lnTo>
                  <a:lnTo>
                    <a:pt x="47" y="13"/>
                  </a:lnTo>
                  <a:lnTo>
                    <a:pt x="29" y="3"/>
                  </a:lnTo>
                  <a:lnTo>
                    <a:pt x="23" y="2"/>
                  </a:lnTo>
                  <a:lnTo>
                    <a:pt x="19" y="0"/>
                  </a:lnTo>
                  <a:lnTo>
                    <a:pt x="13" y="0"/>
                  </a:lnTo>
                  <a:lnTo>
                    <a:pt x="10" y="0"/>
                  </a:lnTo>
                  <a:lnTo>
                    <a:pt x="10" y="0"/>
                  </a:lnTo>
                  <a:lnTo>
                    <a:pt x="6" y="2"/>
                  </a:lnTo>
                  <a:lnTo>
                    <a:pt x="2" y="3"/>
                  </a:lnTo>
                  <a:lnTo>
                    <a:pt x="0" y="5"/>
                  </a:lnTo>
                  <a:lnTo>
                    <a:pt x="0" y="7"/>
                  </a:lnTo>
                  <a:lnTo>
                    <a:pt x="0" y="9"/>
                  </a:lnTo>
                  <a:lnTo>
                    <a:pt x="0" y="13"/>
                  </a:lnTo>
                  <a:lnTo>
                    <a:pt x="4" y="17"/>
                  </a:lnTo>
                  <a:lnTo>
                    <a:pt x="10" y="22"/>
                  </a:lnTo>
                  <a:lnTo>
                    <a:pt x="15" y="26"/>
                  </a:lnTo>
                  <a:lnTo>
                    <a:pt x="19" y="30"/>
                  </a:lnTo>
                  <a:lnTo>
                    <a:pt x="25" y="30"/>
                  </a:lnTo>
                  <a:lnTo>
                    <a:pt x="25" y="30"/>
                  </a:lnTo>
                  <a:lnTo>
                    <a:pt x="30" y="32"/>
                  </a:lnTo>
                  <a:lnTo>
                    <a:pt x="36" y="30"/>
                  </a:lnTo>
                  <a:lnTo>
                    <a:pt x="44" y="30"/>
                  </a:lnTo>
                  <a:lnTo>
                    <a:pt x="49" y="30"/>
                  </a:lnTo>
                  <a:lnTo>
                    <a:pt x="51" y="32"/>
                  </a:lnTo>
                  <a:lnTo>
                    <a:pt x="55" y="36"/>
                  </a:lnTo>
                  <a:lnTo>
                    <a:pt x="57" y="41"/>
                  </a:lnTo>
                  <a:lnTo>
                    <a:pt x="57" y="41"/>
                  </a:lnTo>
                  <a:lnTo>
                    <a:pt x="57" y="41"/>
                  </a:lnTo>
                  <a:lnTo>
                    <a:pt x="57" y="41"/>
                  </a:lnTo>
                  <a:close/>
                </a:path>
              </a:pathLst>
            </a:custGeom>
            <a:solidFill>
              <a:schemeClr val="bg1">
                <a:lumMod val="85000"/>
              </a:schemeClr>
            </a:solidFill>
            <a:ln w="635" cap="rnd">
              <a:solidFill>
                <a:schemeClr val="bg1">
                  <a:alpha val="17000"/>
                </a:schemeClr>
              </a:solidFill>
            </a:ln>
          </p:spPr>
          <p:txBody>
            <a:bodyPr lIns="81617" tIns="40809" rIns="81617" bIns="40809"/>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53" name="Freeform 452">
              <a:extLst>
                <a:ext uri="{FF2B5EF4-FFF2-40B4-BE49-F238E27FC236}">
                  <a16:creationId xmlns:a16="http://schemas.microsoft.com/office/drawing/2014/main" id="{92ECE0FE-3189-1546-820C-C7419C77A43E}"/>
                </a:ext>
              </a:extLst>
            </p:cNvPr>
            <p:cNvSpPr>
              <a:spLocks/>
            </p:cNvSpPr>
            <p:nvPr userDrawn="1"/>
          </p:nvSpPr>
          <p:spPr bwMode="auto">
            <a:xfrm>
              <a:off x="6682525" y="1256797"/>
              <a:ext cx="368271" cy="117307"/>
            </a:xfrm>
            <a:custGeom>
              <a:avLst/>
              <a:gdLst>
                <a:gd name="T0" fmla="*/ 57 w 242"/>
                <a:gd name="T1" fmla="*/ 41 h 90"/>
                <a:gd name="T2" fmla="*/ 61 w 242"/>
                <a:gd name="T3" fmla="*/ 51 h 90"/>
                <a:gd name="T4" fmla="*/ 63 w 242"/>
                <a:gd name="T5" fmla="*/ 72 h 90"/>
                <a:gd name="T6" fmla="*/ 66 w 242"/>
                <a:gd name="T7" fmla="*/ 79 h 90"/>
                <a:gd name="T8" fmla="*/ 70 w 242"/>
                <a:gd name="T9" fmla="*/ 83 h 90"/>
                <a:gd name="T10" fmla="*/ 78 w 242"/>
                <a:gd name="T11" fmla="*/ 87 h 90"/>
                <a:gd name="T12" fmla="*/ 87 w 242"/>
                <a:gd name="T13" fmla="*/ 89 h 90"/>
                <a:gd name="T14" fmla="*/ 97 w 242"/>
                <a:gd name="T15" fmla="*/ 89 h 90"/>
                <a:gd name="T16" fmla="*/ 100 w 242"/>
                <a:gd name="T17" fmla="*/ 85 h 90"/>
                <a:gd name="T18" fmla="*/ 100 w 242"/>
                <a:gd name="T19" fmla="*/ 83 h 90"/>
                <a:gd name="T20" fmla="*/ 110 w 242"/>
                <a:gd name="T21" fmla="*/ 81 h 90"/>
                <a:gd name="T22" fmla="*/ 106 w 242"/>
                <a:gd name="T23" fmla="*/ 85 h 90"/>
                <a:gd name="T24" fmla="*/ 112 w 242"/>
                <a:gd name="T25" fmla="*/ 87 h 90"/>
                <a:gd name="T26" fmla="*/ 123 w 242"/>
                <a:gd name="T27" fmla="*/ 87 h 90"/>
                <a:gd name="T28" fmla="*/ 140 w 242"/>
                <a:gd name="T29" fmla="*/ 85 h 90"/>
                <a:gd name="T30" fmla="*/ 151 w 242"/>
                <a:gd name="T31" fmla="*/ 85 h 90"/>
                <a:gd name="T32" fmla="*/ 169 w 242"/>
                <a:gd name="T33" fmla="*/ 85 h 90"/>
                <a:gd name="T34" fmla="*/ 186 w 242"/>
                <a:gd name="T35" fmla="*/ 90 h 90"/>
                <a:gd name="T36" fmla="*/ 184 w 242"/>
                <a:gd name="T37" fmla="*/ 87 h 90"/>
                <a:gd name="T38" fmla="*/ 184 w 242"/>
                <a:gd name="T39" fmla="*/ 81 h 90"/>
                <a:gd name="T40" fmla="*/ 187 w 242"/>
                <a:gd name="T41" fmla="*/ 79 h 90"/>
                <a:gd name="T42" fmla="*/ 195 w 242"/>
                <a:gd name="T43" fmla="*/ 79 h 90"/>
                <a:gd name="T44" fmla="*/ 206 w 242"/>
                <a:gd name="T45" fmla="*/ 85 h 90"/>
                <a:gd name="T46" fmla="*/ 216 w 242"/>
                <a:gd name="T47" fmla="*/ 85 h 90"/>
                <a:gd name="T48" fmla="*/ 216 w 242"/>
                <a:gd name="T49" fmla="*/ 79 h 90"/>
                <a:gd name="T50" fmla="*/ 216 w 242"/>
                <a:gd name="T51" fmla="*/ 75 h 90"/>
                <a:gd name="T52" fmla="*/ 223 w 242"/>
                <a:gd name="T53" fmla="*/ 72 h 90"/>
                <a:gd name="T54" fmla="*/ 238 w 242"/>
                <a:gd name="T55" fmla="*/ 70 h 90"/>
                <a:gd name="T56" fmla="*/ 242 w 242"/>
                <a:gd name="T57" fmla="*/ 68 h 90"/>
                <a:gd name="T58" fmla="*/ 238 w 242"/>
                <a:gd name="T59" fmla="*/ 55 h 90"/>
                <a:gd name="T60" fmla="*/ 235 w 242"/>
                <a:gd name="T61" fmla="*/ 51 h 90"/>
                <a:gd name="T62" fmla="*/ 218 w 242"/>
                <a:gd name="T63" fmla="*/ 47 h 90"/>
                <a:gd name="T64" fmla="*/ 195 w 242"/>
                <a:gd name="T65" fmla="*/ 45 h 90"/>
                <a:gd name="T66" fmla="*/ 176 w 242"/>
                <a:gd name="T67" fmla="*/ 49 h 90"/>
                <a:gd name="T68" fmla="*/ 167 w 242"/>
                <a:gd name="T69" fmla="*/ 49 h 90"/>
                <a:gd name="T70" fmla="*/ 150 w 242"/>
                <a:gd name="T71" fmla="*/ 51 h 90"/>
                <a:gd name="T72" fmla="*/ 127 w 242"/>
                <a:gd name="T73" fmla="*/ 51 h 90"/>
                <a:gd name="T74" fmla="*/ 112 w 242"/>
                <a:gd name="T75" fmla="*/ 47 h 90"/>
                <a:gd name="T76" fmla="*/ 104 w 242"/>
                <a:gd name="T77" fmla="*/ 41 h 90"/>
                <a:gd name="T78" fmla="*/ 102 w 242"/>
                <a:gd name="T79" fmla="*/ 37 h 90"/>
                <a:gd name="T80" fmla="*/ 95 w 242"/>
                <a:gd name="T81" fmla="*/ 37 h 90"/>
                <a:gd name="T82" fmla="*/ 89 w 242"/>
                <a:gd name="T83" fmla="*/ 32 h 90"/>
                <a:gd name="T84" fmla="*/ 82 w 242"/>
                <a:gd name="T85" fmla="*/ 20 h 90"/>
                <a:gd name="T86" fmla="*/ 78 w 242"/>
                <a:gd name="T87" fmla="*/ 20 h 90"/>
                <a:gd name="T88" fmla="*/ 63 w 242"/>
                <a:gd name="T89" fmla="*/ 17 h 90"/>
                <a:gd name="T90" fmla="*/ 47 w 242"/>
                <a:gd name="T91" fmla="*/ 13 h 90"/>
                <a:gd name="T92" fmla="*/ 29 w 242"/>
                <a:gd name="T93" fmla="*/ 3 h 90"/>
                <a:gd name="T94" fmla="*/ 19 w 242"/>
                <a:gd name="T95" fmla="*/ 0 h 90"/>
                <a:gd name="T96" fmla="*/ 10 w 242"/>
                <a:gd name="T97" fmla="*/ 0 h 90"/>
                <a:gd name="T98" fmla="*/ 6 w 242"/>
                <a:gd name="T99" fmla="*/ 2 h 90"/>
                <a:gd name="T100" fmla="*/ 0 w 242"/>
                <a:gd name="T101" fmla="*/ 5 h 90"/>
                <a:gd name="T102" fmla="*/ 0 w 242"/>
                <a:gd name="T103" fmla="*/ 9 h 90"/>
                <a:gd name="T104" fmla="*/ 4 w 242"/>
                <a:gd name="T105" fmla="*/ 17 h 90"/>
                <a:gd name="T106" fmla="*/ 15 w 242"/>
                <a:gd name="T107" fmla="*/ 26 h 90"/>
                <a:gd name="T108" fmla="*/ 25 w 242"/>
                <a:gd name="T109" fmla="*/ 30 h 90"/>
                <a:gd name="T110" fmla="*/ 30 w 242"/>
                <a:gd name="T111" fmla="*/ 32 h 90"/>
                <a:gd name="T112" fmla="*/ 44 w 242"/>
                <a:gd name="T113" fmla="*/ 30 h 90"/>
                <a:gd name="T114" fmla="*/ 51 w 242"/>
                <a:gd name="T115" fmla="*/ 32 h 90"/>
                <a:gd name="T116" fmla="*/ 57 w 242"/>
                <a:gd name="T117" fmla="*/ 41 h 90"/>
                <a:gd name="T118" fmla="*/ 57 w 242"/>
                <a:gd name="T119" fmla="*/ 41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42" h="90">
                  <a:moveTo>
                    <a:pt x="57" y="41"/>
                  </a:moveTo>
                  <a:lnTo>
                    <a:pt x="57" y="41"/>
                  </a:lnTo>
                  <a:lnTo>
                    <a:pt x="59" y="47"/>
                  </a:lnTo>
                  <a:lnTo>
                    <a:pt x="61" y="51"/>
                  </a:lnTo>
                  <a:lnTo>
                    <a:pt x="61" y="62"/>
                  </a:lnTo>
                  <a:lnTo>
                    <a:pt x="63" y="72"/>
                  </a:lnTo>
                  <a:lnTo>
                    <a:pt x="64" y="75"/>
                  </a:lnTo>
                  <a:lnTo>
                    <a:pt x="66" y="79"/>
                  </a:lnTo>
                  <a:lnTo>
                    <a:pt x="66" y="79"/>
                  </a:lnTo>
                  <a:lnTo>
                    <a:pt x="70" y="83"/>
                  </a:lnTo>
                  <a:lnTo>
                    <a:pt x="74" y="85"/>
                  </a:lnTo>
                  <a:lnTo>
                    <a:pt x="78" y="87"/>
                  </a:lnTo>
                  <a:lnTo>
                    <a:pt x="83" y="89"/>
                  </a:lnTo>
                  <a:lnTo>
                    <a:pt x="87" y="89"/>
                  </a:lnTo>
                  <a:lnTo>
                    <a:pt x="93" y="89"/>
                  </a:lnTo>
                  <a:lnTo>
                    <a:pt x="97" y="89"/>
                  </a:lnTo>
                  <a:lnTo>
                    <a:pt x="100" y="85"/>
                  </a:lnTo>
                  <a:lnTo>
                    <a:pt x="100" y="85"/>
                  </a:lnTo>
                  <a:lnTo>
                    <a:pt x="100" y="83"/>
                  </a:lnTo>
                  <a:lnTo>
                    <a:pt x="100" y="83"/>
                  </a:lnTo>
                  <a:lnTo>
                    <a:pt x="104" y="81"/>
                  </a:lnTo>
                  <a:lnTo>
                    <a:pt x="110" y="81"/>
                  </a:lnTo>
                  <a:lnTo>
                    <a:pt x="110" y="81"/>
                  </a:lnTo>
                  <a:lnTo>
                    <a:pt x="106" y="85"/>
                  </a:lnTo>
                  <a:lnTo>
                    <a:pt x="106" y="85"/>
                  </a:lnTo>
                  <a:lnTo>
                    <a:pt x="112" y="87"/>
                  </a:lnTo>
                  <a:lnTo>
                    <a:pt x="117" y="87"/>
                  </a:lnTo>
                  <a:lnTo>
                    <a:pt x="123" y="87"/>
                  </a:lnTo>
                  <a:lnTo>
                    <a:pt x="129" y="87"/>
                  </a:lnTo>
                  <a:lnTo>
                    <a:pt x="140" y="85"/>
                  </a:lnTo>
                  <a:lnTo>
                    <a:pt x="151" y="85"/>
                  </a:lnTo>
                  <a:lnTo>
                    <a:pt x="151" y="85"/>
                  </a:lnTo>
                  <a:lnTo>
                    <a:pt x="159" y="85"/>
                  </a:lnTo>
                  <a:lnTo>
                    <a:pt x="169" y="85"/>
                  </a:lnTo>
                  <a:lnTo>
                    <a:pt x="178" y="87"/>
                  </a:lnTo>
                  <a:lnTo>
                    <a:pt x="186" y="90"/>
                  </a:lnTo>
                  <a:lnTo>
                    <a:pt x="186" y="90"/>
                  </a:lnTo>
                  <a:lnTo>
                    <a:pt x="184" y="87"/>
                  </a:lnTo>
                  <a:lnTo>
                    <a:pt x="184" y="85"/>
                  </a:lnTo>
                  <a:lnTo>
                    <a:pt x="184" y="81"/>
                  </a:lnTo>
                  <a:lnTo>
                    <a:pt x="184" y="81"/>
                  </a:lnTo>
                  <a:lnTo>
                    <a:pt x="187" y="79"/>
                  </a:lnTo>
                  <a:lnTo>
                    <a:pt x="191" y="79"/>
                  </a:lnTo>
                  <a:lnTo>
                    <a:pt x="195" y="79"/>
                  </a:lnTo>
                  <a:lnTo>
                    <a:pt x="199" y="81"/>
                  </a:lnTo>
                  <a:lnTo>
                    <a:pt x="206" y="85"/>
                  </a:lnTo>
                  <a:lnTo>
                    <a:pt x="212" y="85"/>
                  </a:lnTo>
                  <a:lnTo>
                    <a:pt x="216" y="85"/>
                  </a:lnTo>
                  <a:lnTo>
                    <a:pt x="216" y="85"/>
                  </a:lnTo>
                  <a:lnTo>
                    <a:pt x="216" y="79"/>
                  </a:lnTo>
                  <a:lnTo>
                    <a:pt x="216" y="79"/>
                  </a:lnTo>
                  <a:lnTo>
                    <a:pt x="216" y="75"/>
                  </a:lnTo>
                  <a:lnTo>
                    <a:pt x="220" y="75"/>
                  </a:lnTo>
                  <a:lnTo>
                    <a:pt x="223" y="72"/>
                  </a:lnTo>
                  <a:lnTo>
                    <a:pt x="235" y="72"/>
                  </a:lnTo>
                  <a:lnTo>
                    <a:pt x="238" y="70"/>
                  </a:lnTo>
                  <a:lnTo>
                    <a:pt x="242" y="68"/>
                  </a:lnTo>
                  <a:lnTo>
                    <a:pt x="242" y="68"/>
                  </a:lnTo>
                  <a:lnTo>
                    <a:pt x="240" y="62"/>
                  </a:lnTo>
                  <a:lnTo>
                    <a:pt x="238" y="55"/>
                  </a:lnTo>
                  <a:lnTo>
                    <a:pt x="238" y="55"/>
                  </a:lnTo>
                  <a:lnTo>
                    <a:pt x="235" y="51"/>
                  </a:lnTo>
                  <a:lnTo>
                    <a:pt x="229" y="49"/>
                  </a:lnTo>
                  <a:lnTo>
                    <a:pt x="218" y="47"/>
                  </a:lnTo>
                  <a:lnTo>
                    <a:pt x="206" y="45"/>
                  </a:lnTo>
                  <a:lnTo>
                    <a:pt x="195" y="45"/>
                  </a:lnTo>
                  <a:lnTo>
                    <a:pt x="184" y="47"/>
                  </a:lnTo>
                  <a:lnTo>
                    <a:pt x="176" y="49"/>
                  </a:lnTo>
                  <a:lnTo>
                    <a:pt x="167" y="49"/>
                  </a:lnTo>
                  <a:lnTo>
                    <a:pt x="167" y="49"/>
                  </a:lnTo>
                  <a:lnTo>
                    <a:pt x="159" y="51"/>
                  </a:lnTo>
                  <a:lnTo>
                    <a:pt x="150" y="51"/>
                  </a:lnTo>
                  <a:lnTo>
                    <a:pt x="138" y="51"/>
                  </a:lnTo>
                  <a:lnTo>
                    <a:pt x="127" y="51"/>
                  </a:lnTo>
                  <a:lnTo>
                    <a:pt x="117" y="49"/>
                  </a:lnTo>
                  <a:lnTo>
                    <a:pt x="112" y="47"/>
                  </a:lnTo>
                  <a:lnTo>
                    <a:pt x="108" y="45"/>
                  </a:lnTo>
                  <a:lnTo>
                    <a:pt x="104" y="41"/>
                  </a:lnTo>
                  <a:lnTo>
                    <a:pt x="102" y="37"/>
                  </a:lnTo>
                  <a:lnTo>
                    <a:pt x="102" y="37"/>
                  </a:lnTo>
                  <a:lnTo>
                    <a:pt x="99" y="37"/>
                  </a:lnTo>
                  <a:lnTo>
                    <a:pt x="95" y="37"/>
                  </a:lnTo>
                  <a:lnTo>
                    <a:pt x="91" y="34"/>
                  </a:lnTo>
                  <a:lnTo>
                    <a:pt x="89" y="32"/>
                  </a:lnTo>
                  <a:lnTo>
                    <a:pt x="83" y="24"/>
                  </a:lnTo>
                  <a:lnTo>
                    <a:pt x="82" y="20"/>
                  </a:lnTo>
                  <a:lnTo>
                    <a:pt x="78" y="20"/>
                  </a:lnTo>
                  <a:lnTo>
                    <a:pt x="78" y="20"/>
                  </a:lnTo>
                  <a:lnTo>
                    <a:pt x="70" y="17"/>
                  </a:lnTo>
                  <a:lnTo>
                    <a:pt x="63" y="17"/>
                  </a:lnTo>
                  <a:lnTo>
                    <a:pt x="55" y="17"/>
                  </a:lnTo>
                  <a:lnTo>
                    <a:pt x="47" y="13"/>
                  </a:lnTo>
                  <a:lnTo>
                    <a:pt x="47" y="13"/>
                  </a:lnTo>
                  <a:lnTo>
                    <a:pt x="29" y="3"/>
                  </a:lnTo>
                  <a:lnTo>
                    <a:pt x="23" y="2"/>
                  </a:lnTo>
                  <a:lnTo>
                    <a:pt x="19" y="0"/>
                  </a:lnTo>
                  <a:lnTo>
                    <a:pt x="13" y="0"/>
                  </a:lnTo>
                  <a:lnTo>
                    <a:pt x="10" y="0"/>
                  </a:lnTo>
                  <a:lnTo>
                    <a:pt x="10" y="0"/>
                  </a:lnTo>
                  <a:lnTo>
                    <a:pt x="6" y="2"/>
                  </a:lnTo>
                  <a:lnTo>
                    <a:pt x="2" y="3"/>
                  </a:lnTo>
                  <a:lnTo>
                    <a:pt x="0" y="5"/>
                  </a:lnTo>
                  <a:lnTo>
                    <a:pt x="0" y="7"/>
                  </a:lnTo>
                  <a:lnTo>
                    <a:pt x="0" y="9"/>
                  </a:lnTo>
                  <a:lnTo>
                    <a:pt x="0" y="13"/>
                  </a:lnTo>
                  <a:lnTo>
                    <a:pt x="4" y="17"/>
                  </a:lnTo>
                  <a:lnTo>
                    <a:pt x="10" y="22"/>
                  </a:lnTo>
                  <a:lnTo>
                    <a:pt x="15" y="26"/>
                  </a:lnTo>
                  <a:lnTo>
                    <a:pt x="19" y="30"/>
                  </a:lnTo>
                  <a:lnTo>
                    <a:pt x="25" y="30"/>
                  </a:lnTo>
                  <a:lnTo>
                    <a:pt x="25" y="30"/>
                  </a:lnTo>
                  <a:lnTo>
                    <a:pt x="30" y="32"/>
                  </a:lnTo>
                  <a:lnTo>
                    <a:pt x="36" y="30"/>
                  </a:lnTo>
                  <a:lnTo>
                    <a:pt x="44" y="30"/>
                  </a:lnTo>
                  <a:lnTo>
                    <a:pt x="49" y="30"/>
                  </a:lnTo>
                  <a:lnTo>
                    <a:pt x="51" y="32"/>
                  </a:lnTo>
                  <a:lnTo>
                    <a:pt x="55" y="36"/>
                  </a:lnTo>
                  <a:lnTo>
                    <a:pt x="57" y="41"/>
                  </a:lnTo>
                  <a:lnTo>
                    <a:pt x="57" y="41"/>
                  </a:lnTo>
                  <a:lnTo>
                    <a:pt x="57" y="41"/>
                  </a:lnTo>
                  <a:lnTo>
                    <a:pt x="57" y="41"/>
                  </a:lnTo>
                  <a:close/>
                </a:path>
              </a:pathLst>
            </a:custGeom>
            <a:solidFill>
              <a:schemeClr val="bg1">
                <a:lumMod val="85000"/>
              </a:schemeClr>
            </a:solidFill>
            <a:ln w="635" cap="rnd">
              <a:solidFill>
                <a:schemeClr val="bg1">
                  <a:alpha val="17000"/>
                </a:schemeClr>
              </a:solidFill>
              <a:prstDash val="solid"/>
              <a:round/>
              <a:headEnd/>
              <a:tailEnd/>
            </a:ln>
          </p:spPr>
          <p:txBody>
            <a:bodyPr lIns="81617" tIns="40809" rIns="81617" bIns="40809"/>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54" name="Freeform 453">
              <a:extLst>
                <a:ext uri="{FF2B5EF4-FFF2-40B4-BE49-F238E27FC236}">
                  <a16:creationId xmlns:a16="http://schemas.microsoft.com/office/drawing/2014/main" id="{93C3FBD4-A47A-0447-803B-67356C8D1024}"/>
                </a:ext>
              </a:extLst>
            </p:cNvPr>
            <p:cNvSpPr>
              <a:spLocks/>
            </p:cNvSpPr>
            <p:nvPr userDrawn="1"/>
          </p:nvSpPr>
          <p:spPr bwMode="auto">
            <a:xfrm>
              <a:off x="6797698" y="965653"/>
              <a:ext cx="655495" cy="332724"/>
            </a:xfrm>
            <a:custGeom>
              <a:avLst/>
              <a:gdLst>
                <a:gd name="T0" fmla="*/ 93 w 429"/>
                <a:gd name="T1" fmla="*/ 250 h 256"/>
                <a:gd name="T2" fmla="*/ 108 w 429"/>
                <a:gd name="T3" fmla="*/ 246 h 256"/>
                <a:gd name="T4" fmla="*/ 123 w 429"/>
                <a:gd name="T5" fmla="*/ 244 h 256"/>
                <a:gd name="T6" fmla="*/ 142 w 429"/>
                <a:gd name="T7" fmla="*/ 252 h 256"/>
                <a:gd name="T8" fmla="*/ 181 w 429"/>
                <a:gd name="T9" fmla="*/ 244 h 256"/>
                <a:gd name="T10" fmla="*/ 176 w 429"/>
                <a:gd name="T11" fmla="*/ 229 h 256"/>
                <a:gd name="T12" fmla="*/ 172 w 429"/>
                <a:gd name="T13" fmla="*/ 220 h 256"/>
                <a:gd name="T14" fmla="*/ 187 w 429"/>
                <a:gd name="T15" fmla="*/ 205 h 256"/>
                <a:gd name="T16" fmla="*/ 215 w 429"/>
                <a:gd name="T17" fmla="*/ 188 h 256"/>
                <a:gd name="T18" fmla="*/ 225 w 429"/>
                <a:gd name="T19" fmla="*/ 176 h 256"/>
                <a:gd name="T20" fmla="*/ 219 w 429"/>
                <a:gd name="T21" fmla="*/ 163 h 256"/>
                <a:gd name="T22" fmla="*/ 214 w 429"/>
                <a:gd name="T23" fmla="*/ 144 h 256"/>
                <a:gd name="T24" fmla="*/ 253 w 429"/>
                <a:gd name="T25" fmla="*/ 142 h 256"/>
                <a:gd name="T26" fmla="*/ 274 w 429"/>
                <a:gd name="T27" fmla="*/ 129 h 256"/>
                <a:gd name="T28" fmla="*/ 293 w 429"/>
                <a:gd name="T29" fmla="*/ 110 h 256"/>
                <a:gd name="T30" fmla="*/ 329 w 429"/>
                <a:gd name="T31" fmla="*/ 91 h 256"/>
                <a:gd name="T32" fmla="*/ 372 w 429"/>
                <a:gd name="T33" fmla="*/ 76 h 256"/>
                <a:gd name="T34" fmla="*/ 372 w 429"/>
                <a:gd name="T35" fmla="*/ 65 h 256"/>
                <a:gd name="T36" fmla="*/ 357 w 429"/>
                <a:gd name="T37" fmla="*/ 59 h 256"/>
                <a:gd name="T38" fmla="*/ 412 w 429"/>
                <a:gd name="T39" fmla="*/ 46 h 256"/>
                <a:gd name="T40" fmla="*/ 427 w 429"/>
                <a:gd name="T41" fmla="*/ 29 h 256"/>
                <a:gd name="T42" fmla="*/ 399 w 429"/>
                <a:gd name="T43" fmla="*/ 18 h 256"/>
                <a:gd name="T44" fmla="*/ 365 w 429"/>
                <a:gd name="T45" fmla="*/ 10 h 256"/>
                <a:gd name="T46" fmla="*/ 342 w 429"/>
                <a:gd name="T47" fmla="*/ 16 h 256"/>
                <a:gd name="T48" fmla="*/ 321 w 429"/>
                <a:gd name="T49" fmla="*/ 6 h 256"/>
                <a:gd name="T50" fmla="*/ 278 w 429"/>
                <a:gd name="T51" fmla="*/ 6 h 256"/>
                <a:gd name="T52" fmla="*/ 253 w 429"/>
                <a:gd name="T53" fmla="*/ 18 h 256"/>
                <a:gd name="T54" fmla="*/ 217 w 429"/>
                <a:gd name="T55" fmla="*/ 6 h 256"/>
                <a:gd name="T56" fmla="*/ 204 w 429"/>
                <a:gd name="T57" fmla="*/ 19 h 256"/>
                <a:gd name="T58" fmla="*/ 183 w 429"/>
                <a:gd name="T59" fmla="*/ 10 h 256"/>
                <a:gd name="T60" fmla="*/ 153 w 429"/>
                <a:gd name="T61" fmla="*/ 16 h 256"/>
                <a:gd name="T62" fmla="*/ 134 w 429"/>
                <a:gd name="T63" fmla="*/ 21 h 256"/>
                <a:gd name="T64" fmla="*/ 134 w 429"/>
                <a:gd name="T65" fmla="*/ 38 h 256"/>
                <a:gd name="T66" fmla="*/ 113 w 429"/>
                <a:gd name="T67" fmla="*/ 38 h 256"/>
                <a:gd name="T68" fmla="*/ 70 w 429"/>
                <a:gd name="T69" fmla="*/ 33 h 256"/>
                <a:gd name="T70" fmla="*/ 26 w 429"/>
                <a:gd name="T71" fmla="*/ 52 h 256"/>
                <a:gd name="T72" fmla="*/ 2 w 429"/>
                <a:gd name="T73" fmla="*/ 57 h 256"/>
                <a:gd name="T74" fmla="*/ 19 w 429"/>
                <a:gd name="T75" fmla="*/ 72 h 256"/>
                <a:gd name="T76" fmla="*/ 43 w 429"/>
                <a:gd name="T77" fmla="*/ 99 h 256"/>
                <a:gd name="T78" fmla="*/ 64 w 429"/>
                <a:gd name="T79" fmla="*/ 95 h 256"/>
                <a:gd name="T80" fmla="*/ 70 w 429"/>
                <a:gd name="T81" fmla="*/ 101 h 256"/>
                <a:gd name="T82" fmla="*/ 96 w 429"/>
                <a:gd name="T83" fmla="*/ 99 h 256"/>
                <a:gd name="T84" fmla="*/ 132 w 429"/>
                <a:gd name="T85" fmla="*/ 93 h 256"/>
                <a:gd name="T86" fmla="*/ 191 w 429"/>
                <a:gd name="T87" fmla="*/ 72 h 256"/>
                <a:gd name="T88" fmla="*/ 187 w 429"/>
                <a:gd name="T89" fmla="*/ 86 h 256"/>
                <a:gd name="T90" fmla="*/ 166 w 429"/>
                <a:gd name="T91" fmla="*/ 97 h 256"/>
                <a:gd name="T92" fmla="*/ 164 w 429"/>
                <a:gd name="T93" fmla="*/ 106 h 256"/>
                <a:gd name="T94" fmla="*/ 123 w 429"/>
                <a:gd name="T95" fmla="*/ 114 h 256"/>
                <a:gd name="T96" fmla="*/ 134 w 429"/>
                <a:gd name="T97" fmla="*/ 123 h 256"/>
                <a:gd name="T98" fmla="*/ 140 w 429"/>
                <a:gd name="T99" fmla="*/ 137 h 256"/>
                <a:gd name="T100" fmla="*/ 96 w 429"/>
                <a:gd name="T101" fmla="*/ 116 h 256"/>
                <a:gd name="T102" fmla="*/ 70 w 429"/>
                <a:gd name="T103" fmla="*/ 123 h 256"/>
                <a:gd name="T104" fmla="*/ 104 w 429"/>
                <a:gd name="T105" fmla="*/ 152 h 256"/>
                <a:gd name="T106" fmla="*/ 93 w 429"/>
                <a:gd name="T107" fmla="*/ 165 h 256"/>
                <a:gd name="T108" fmla="*/ 60 w 429"/>
                <a:gd name="T109" fmla="*/ 171 h 256"/>
                <a:gd name="T110" fmla="*/ 64 w 429"/>
                <a:gd name="T111" fmla="*/ 190 h 256"/>
                <a:gd name="T112" fmla="*/ 81 w 429"/>
                <a:gd name="T113" fmla="*/ 203 h 256"/>
                <a:gd name="T114" fmla="*/ 45 w 429"/>
                <a:gd name="T115" fmla="*/ 199 h 256"/>
                <a:gd name="T116" fmla="*/ 38 w 429"/>
                <a:gd name="T117" fmla="*/ 226 h 256"/>
                <a:gd name="T118" fmla="*/ 45 w 429"/>
                <a:gd name="T119" fmla="*/ 250 h 256"/>
                <a:gd name="T120" fmla="*/ 72 w 429"/>
                <a:gd name="T121" fmla="*/ 250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29" h="256">
                  <a:moveTo>
                    <a:pt x="72" y="250"/>
                  </a:moveTo>
                  <a:lnTo>
                    <a:pt x="72" y="250"/>
                  </a:lnTo>
                  <a:lnTo>
                    <a:pt x="83" y="252"/>
                  </a:lnTo>
                  <a:lnTo>
                    <a:pt x="89" y="252"/>
                  </a:lnTo>
                  <a:lnTo>
                    <a:pt x="93" y="252"/>
                  </a:lnTo>
                  <a:lnTo>
                    <a:pt x="93" y="252"/>
                  </a:lnTo>
                  <a:lnTo>
                    <a:pt x="93" y="250"/>
                  </a:lnTo>
                  <a:lnTo>
                    <a:pt x="93" y="250"/>
                  </a:lnTo>
                  <a:lnTo>
                    <a:pt x="91" y="248"/>
                  </a:lnTo>
                  <a:lnTo>
                    <a:pt x="91" y="248"/>
                  </a:lnTo>
                  <a:lnTo>
                    <a:pt x="94" y="248"/>
                  </a:lnTo>
                  <a:lnTo>
                    <a:pt x="98" y="248"/>
                  </a:lnTo>
                  <a:lnTo>
                    <a:pt x="102" y="248"/>
                  </a:lnTo>
                  <a:lnTo>
                    <a:pt x="104" y="248"/>
                  </a:lnTo>
                  <a:lnTo>
                    <a:pt x="104" y="248"/>
                  </a:lnTo>
                  <a:lnTo>
                    <a:pt x="108" y="246"/>
                  </a:lnTo>
                  <a:lnTo>
                    <a:pt x="108" y="244"/>
                  </a:lnTo>
                  <a:lnTo>
                    <a:pt x="108" y="244"/>
                  </a:lnTo>
                  <a:lnTo>
                    <a:pt x="108" y="244"/>
                  </a:lnTo>
                  <a:lnTo>
                    <a:pt x="113" y="244"/>
                  </a:lnTo>
                  <a:lnTo>
                    <a:pt x="115" y="246"/>
                  </a:lnTo>
                  <a:lnTo>
                    <a:pt x="115" y="246"/>
                  </a:lnTo>
                  <a:lnTo>
                    <a:pt x="119" y="246"/>
                  </a:lnTo>
                  <a:lnTo>
                    <a:pt x="123" y="244"/>
                  </a:lnTo>
                  <a:lnTo>
                    <a:pt x="130" y="243"/>
                  </a:lnTo>
                  <a:lnTo>
                    <a:pt x="140" y="243"/>
                  </a:lnTo>
                  <a:lnTo>
                    <a:pt x="142" y="243"/>
                  </a:lnTo>
                  <a:lnTo>
                    <a:pt x="145" y="243"/>
                  </a:lnTo>
                  <a:lnTo>
                    <a:pt x="145" y="243"/>
                  </a:lnTo>
                  <a:lnTo>
                    <a:pt x="142" y="244"/>
                  </a:lnTo>
                  <a:lnTo>
                    <a:pt x="142" y="248"/>
                  </a:lnTo>
                  <a:lnTo>
                    <a:pt x="142" y="252"/>
                  </a:lnTo>
                  <a:lnTo>
                    <a:pt x="144" y="254"/>
                  </a:lnTo>
                  <a:lnTo>
                    <a:pt x="144" y="254"/>
                  </a:lnTo>
                  <a:lnTo>
                    <a:pt x="145" y="256"/>
                  </a:lnTo>
                  <a:lnTo>
                    <a:pt x="149" y="256"/>
                  </a:lnTo>
                  <a:lnTo>
                    <a:pt x="157" y="254"/>
                  </a:lnTo>
                  <a:lnTo>
                    <a:pt x="168" y="248"/>
                  </a:lnTo>
                  <a:lnTo>
                    <a:pt x="168" y="248"/>
                  </a:lnTo>
                  <a:lnTo>
                    <a:pt x="181" y="244"/>
                  </a:lnTo>
                  <a:lnTo>
                    <a:pt x="189" y="243"/>
                  </a:lnTo>
                  <a:lnTo>
                    <a:pt x="193" y="241"/>
                  </a:lnTo>
                  <a:lnTo>
                    <a:pt x="195" y="237"/>
                  </a:lnTo>
                  <a:lnTo>
                    <a:pt x="195" y="237"/>
                  </a:lnTo>
                  <a:lnTo>
                    <a:pt x="191" y="233"/>
                  </a:lnTo>
                  <a:lnTo>
                    <a:pt x="187" y="231"/>
                  </a:lnTo>
                  <a:lnTo>
                    <a:pt x="181" y="229"/>
                  </a:lnTo>
                  <a:lnTo>
                    <a:pt x="176" y="229"/>
                  </a:lnTo>
                  <a:lnTo>
                    <a:pt x="176" y="229"/>
                  </a:lnTo>
                  <a:lnTo>
                    <a:pt x="176" y="229"/>
                  </a:lnTo>
                  <a:lnTo>
                    <a:pt x="174" y="227"/>
                  </a:lnTo>
                  <a:lnTo>
                    <a:pt x="174" y="227"/>
                  </a:lnTo>
                  <a:lnTo>
                    <a:pt x="174" y="224"/>
                  </a:lnTo>
                  <a:lnTo>
                    <a:pt x="172" y="222"/>
                  </a:lnTo>
                  <a:lnTo>
                    <a:pt x="172" y="222"/>
                  </a:lnTo>
                  <a:lnTo>
                    <a:pt x="172" y="220"/>
                  </a:lnTo>
                  <a:lnTo>
                    <a:pt x="174" y="218"/>
                  </a:lnTo>
                  <a:lnTo>
                    <a:pt x="176" y="218"/>
                  </a:lnTo>
                  <a:lnTo>
                    <a:pt x="185" y="214"/>
                  </a:lnTo>
                  <a:lnTo>
                    <a:pt x="185" y="214"/>
                  </a:lnTo>
                  <a:lnTo>
                    <a:pt x="187" y="212"/>
                  </a:lnTo>
                  <a:lnTo>
                    <a:pt x="187" y="210"/>
                  </a:lnTo>
                  <a:lnTo>
                    <a:pt x="187" y="207"/>
                  </a:lnTo>
                  <a:lnTo>
                    <a:pt x="187" y="205"/>
                  </a:lnTo>
                  <a:lnTo>
                    <a:pt x="187" y="201"/>
                  </a:lnTo>
                  <a:lnTo>
                    <a:pt x="187" y="201"/>
                  </a:lnTo>
                  <a:lnTo>
                    <a:pt x="189" y="199"/>
                  </a:lnTo>
                  <a:lnTo>
                    <a:pt x="193" y="197"/>
                  </a:lnTo>
                  <a:lnTo>
                    <a:pt x="200" y="195"/>
                  </a:lnTo>
                  <a:lnTo>
                    <a:pt x="200" y="195"/>
                  </a:lnTo>
                  <a:lnTo>
                    <a:pt x="206" y="193"/>
                  </a:lnTo>
                  <a:lnTo>
                    <a:pt x="215" y="188"/>
                  </a:lnTo>
                  <a:lnTo>
                    <a:pt x="219" y="186"/>
                  </a:lnTo>
                  <a:lnTo>
                    <a:pt x="223" y="184"/>
                  </a:lnTo>
                  <a:lnTo>
                    <a:pt x="223" y="182"/>
                  </a:lnTo>
                  <a:lnTo>
                    <a:pt x="223" y="180"/>
                  </a:lnTo>
                  <a:lnTo>
                    <a:pt x="219" y="178"/>
                  </a:lnTo>
                  <a:lnTo>
                    <a:pt x="219" y="178"/>
                  </a:lnTo>
                  <a:lnTo>
                    <a:pt x="223" y="176"/>
                  </a:lnTo>
                  <a:lnTo>
                    <a:pt x="225" y="176"/>
                  </a:lnTo>
                  <a:lnTo>
                    <a:pt x="229" y="176"/>
                  </a:lnTo>
                  <a:lnTo>
                    <a:pt x="229" y="176"/>
                  </a:lnTo>
                  <a:lnTo>
                    <a:pt x="229" y="174"/>
                  </a:lnTo>
                  <a:lnTo>
                    <a:pt x="231" y="171"/>
                  </a:lnTo>
                  <a:lnTo>
                    <a:pt x="231" y="171"/>
                  </a:lnTo>
                  <a:lnTo>
                    <a:pt x="229" y="169"/>
                  </a:lnTo>
                  <a:lnTo>
                    <a:pt x="223" y="165"/>
                  </a:lnTo>
                  <a:lnTo>
                    <a:pt x="219" y="163"/>
                  </a:lnTo>
                  <a:lnTo>
                    <a:pt x="217" y="161"/>
                  </a:lnTo>
                  <a:lnTo>
                    <a:pt x="217" y="161"/>
                  </a:lnTo>
                  <a:lnTo>
                    <a:pt x="215" y="159"/>
                  </a:lnTo>
                  <a:lnTo>
                    <a:pt x="215" y="157"/>
                  </a:lnTo>
                  <a:lnTo>
                    <a:pt x="217" y="152"/>
                  </a:lnTo>
                  <a:lnTo>
                    <a:pt x="217" y="148"/>
                  </a:lnTo>
                  <a:lnTo>
                    <a:pt x="215" y="146"/>
                  </a:lnTo>
                  <a:lnTo>
                    <a:pt x="214" y="144"/>
                  </a:lnTo>
                  <a:lnTo>
                    <a:pt x="214" y="144"/>
                  </a:lnTo>
                  <a:lnTo>
                    <a:pt x="217" y="142"/>
                  </a:lnTo>
                  <a:lnTo>
                    <a:pt x="223" y="142"/>
                  </a:lnTo>
                  <a:lnTo>
                    <a:pt x="234" y="142"/>
                  </a:lnTo>
                  <a:lnTo>
                    <a:pt x="244" y="142"/>
                  </a:lnTo>
                  <a:lnTo>
                    <a:pt x="249" y="144"/>
                  </a:lnTo>
                  <a:lnTo>
                    <a:pt x="253" y="142"/>
                  </a:lnTo>
                  <a:lnTo>
                    <a:pt x="253" y="142"/>
                  </a:lnTo>
                  <a:lnTo>
                    <a:pt x="255" y="140"/>
                  </a:lnTo>
                  <a:lnTo>
                    <a:pt x="255" y="137"/>
                  </a:lnTo>
                  <a:lnTo>
                    <a:pt x="255" y="137"/>
                  </a:lnTo>
                  <a:lnTo>
                    <a:pt x="253" y="137"/>
                  </a:lnTo>
                  <a:lnTo>
                    <a:pt x="253" y="137"/>
                  </a:lnTo>
                  <a:lnTo>
                    <a:pt x="261" y="135"/>
                  </a:lnTo>
                  <a:lnTo>
                    <a:pt x="265" y="133"/>
                  </a:lnTo>
                  <a:lnTo>
                    <a:pt x="274" y="129"/>
                  </a:lnTo>
                  <a:lnTo>
                    <a:pt x="293" y="118"/>
                  </a:lnTo>
                  <a:lnTo>
                    <a:pt x="293" y="118"/>
                  </a:lnTo>
                  <a:lnTo>
                    <a:pt x="293" y="116"/>
                  </a:lnTo>
                  <a:lnTo>
                    <a:pt x="293" y="114"/>
                  </a:lnTo>
                  <a:lnTo>
                    <a:pt x="291" y="114"/>
                  </a:lnTo>
                  <a:lnTo>
                    <a:pt x="289" y="112"/>
                  </a:lnTo>
                  <a:lnTo>
                    <a:pt x="289" y="112"/>
                  </a:lnTo>
                  <a:lnTo>
                    <a:pt x="293" y="110"/>
                  </a:lnTo>
                  <a:lnTo>
                    <a:pt x="297" y="108"/>
                  </a:lnTo>
                  <a:lnTo>
                    <a:pt x="304" y="105"/>
                  </a:lnTo>
                  <a:lnTo>
                    <a:pt x="314" y="103"/>
                  </a:lnTo>
                  <a:lnTo>
                    <a:pt x="318" y="101"/>
                  </a:lnTo>
                  <a:lnTo>
                    <a:pt x="321" y="99"/>
                  </a:lnTo>
                  <a:lnTo>
                    <a:pt x="321" y="99"/>
                  </a:lnTo>
                  <a:lnTo>
                    <a:pt x="327" y="95"/>
                  </a:lnTo>
                  <a:lnTo>
                    <a:pt x="329" y="91"/>
                  </a:lnTo>
                  <a:lnTo>
                    <a:pt x="333" y="87"/>
                  </a:lnTo>
                  <a:lnTo>
                    <a:pt x="338" y="86"/>
                  </a:lnTo>
                  <a:lnTo>
                    <a:pt x="338" y="86"/>
                  </a:lnTo>
                  <a:lnTo>
                    <a:pt x="348" y="82"/>
                  </a:lnTo>
                  <a:lnTo>
                    <a:pt x="359" y="80"/>
                  </a:lnTo>
                  <a:lnTo>
                    <a:pt x="359" y="80"/>
                  </a:lnTo>
                  <a:lnTo>
                    <a:pt x="365" y="78"/>
                  </a:lnTo>
                  <a:lnTo>
                    <a:pt x="372" y="76"/>
                  </a:lnTo>
                  <a:lnTo>
                    <a:pt x="374" y="74"/>
                  </a:lnTo>
                  <a:lnTo>
                    <a:pt x="376" y="72"/>
                  </a:lnTo>
                  <a:lnTo>
                    <a:pt x="378" y="70"/>
                  </a:lnTo>
                  <a:lnTo>
                    <a:pt x="380" y="67"/>
                  </a:lnTo>
                  <a:lnTo>
                    <a:pt x="380" y="67"/>
                  </a:lnTo>
                  <a:lnTo>
                    <a:pt x="382" y="65"/>
                  </a:lnTo>
                  <a:lnTo>
                    <a:pt x="382" y="65"/>
                  </a:lnTo>
                  <a:lnTo>
                    <a:pt x="372" y="65"/>
                  </a:lnTo>
                  <a:lnTo>
                    <a:pt x="361" y="65"/>
                  </a:lnTo>
                  <a:lnTo>
                    <a:pt x="353" y="65"/>
                  </a:lnTo>
                  <a:lnTo>
                    <a:pt x="348" y="63"/>
                  </a:lnTo>
                  <a:lnTo>
                    <a:pt x="344" y="63"/>
                  </a:lnTo>
                  <a:lnTo>
                    <a:pt x="344" y="63"/>
                  </a:lnTo>
                  <a:lnTo>
                    <a:pt x="348" y="61"/>
                  </a:lnTo>
                  <a:lnTo>
                    <a:pt x="352" y="59"/>
                  </a:lnTo>
                  <a:lnTo>
                    <a:pt x="357" y="59"/>
                  </a:lnTo>
                  <a:lnTo>
                    <a:pt x="369" y="57"/>
                  </a:lnTo>
                  <a:lnTo>
                    <a:pt x="369" y="57"/>
                  </a:lnTo>
                  <a:lnTo>
                    <a:pt x="380" y="55"/>
                  </a:lnTo>
                  <a:lnTo>
                    <a:pt x="389" y="52"/>
                  </a:lnTo>
                  <a:lnTo>
                    <a:pt x="389" y="52"/>
                  </a:lnTo>
                  <a:lnTo>
                    <a:pt x="401" y="50"/>
                  </a:lnTo>
                  <a:lnTo>
                    <a:pt x="406" y="48"/>
                  </a:lnTo>
                  <a:lnTo>
                    <a:pt x="412" y="46"/>
                  </a:lnTo>
                  <a:lnTo>
                    <a:pt x="412" y="46"/>
                  </a:lnTo>
                  <a:lnTo>
                    <a:pt x="418" y="42"/>
                  </a:lnTo>
                  <a:lnTo>
                    <a:pt x="422" y="38"/>
                  </a:lnTo>
                  <a:lnTo>
                    <a:pt x="425" y="36"/>
                  </a:lnTo>
                  <a:lnTo>
                    <a:pt x="429" y="35"/>
                  </a:lnTo>
                  <a:lnTo>
                    <a:pt x="429" y="35"/>
                  </a:lnTo>
                  <a:lnTo>
                    <a:pt x="429" y="31"/>
                  </a:lnTo>
                  <a:lnTo>
                    <a:pt x="427" y="29"/>
                  </a:lnTo>
                  <a:lnTo>
                    <a:pt x="425" y="27"/>
                  </a:lnTo>
                  <a:lnTo>
                    <a:pt x="423" y="27"/>
                  </a:lnTo>
                  <a:lnTo>
                    <a:pt x="418" y="25"/>
                  </a:lnTo>
                  <a:lnTo>
                    <a:pt x="412" y="23"/>
                  </a:lnTo>
                  <a:lnTo>
                    <a:pt x="406" y="23"/>
                  </a:lnTo>
                  <a:lnTo>
                    <a:pt x="403" y="21"/>
                  </a:lnTo>
                  <a:lnTo>
                    <a:pt x="401" y="19"/>
                  </a:lnTo>
                  <a:lnTo>
                    <a:pt x="399" y="18"/>
                  </a:lnTo>
                  <a:lnTo>
                    <a:pt x="399" y="14"/>
                  </a:lnTo>
                  <a:lnTo>
                    <a:pt x="399" y="10"/>
                  </a:lnTo>
                  <a:lnTo>
                    <a:pt x="399" y="10"/>
                  </a:lnTo>
                  <a:lnTo>
                    <a:pt x="391" y="10"/>
                  </a:lnTo>
                  <a:lnTo>
                    <a:pt x="384" y="8"/>
                  </a:lnTo>
                  <a:lnTo>
                    <a:pt x="367" y="10"/>
                  </a:lnTo>
                  <a:lnTo>
                    <a:pt x="367" y="10"/>
                  </a:lnTo>
                  <a:lnTo>
                    <a:pt x="365" y="10"/>
                  </a:lnTo>
                  <a:lnTo>
                    <a:pt x="361" y="12"/>
                  </a:lnTo>
                  <a:lnTo>
                    <a:pt x="353" y="16"/>
                  </a:lnTo>
                  <a:lnTo>
                    <a:pt x="346" y="18"/>
                  </a:lnTo>
                  <a:lnTo>
                    <a:pt x="344" y="19"/>
                  </a:lnTo>
                  <a:lnTo>
                    <a:pt x="340" y="19"/>
                  </a:lnTo>
                  <a:lnTo>
                    <a:pt x="340" y="19"/>
                  </a:lnTo>
                  <a:lnTo>
                    <a:pt x="340" y="18"/>
                  </a:lnTo>
                  <a:lnTo>
                    <a:pt x="342" y="16"/>
                  </a:lnTo>
                  <a:lnTo>
                    <a:pt x="344" y="12"/>
                  </a:lnTo>
                  <a:lnTo>
                    <a:pt x="350" y="10"/>
                  </a:lnTo>
                  <a:lnTo>
                    <a:pt x="350" y="10"/>
                  </a:lnTo>
                  <a:lnTo>
                    <a:pt x="348" y="6"/>
                  </a:lnTo>
                  <a:lnTo>
                    <a:pt x="344" y="6"/>
                  </a:lnTo>
                  <a:lnTo>
                    <a:pt x="338" y="6"/>
                  </a:lnTo>
                  <a:lnTo>
                    <a:pt x="333" y="6"/>
                  </a:lnTo>
                  <a:lnTo>
                    <a:pt x="321" y="6"/>
                  </a:lnTo>
                  <a:lnTo>
                    <a:pt x="314" y="6"/>
                  </a:lnTo>
                  <a:lnTo>
                    <a:pt x="314" y="6"/>
                  </a:lnTo>
                  <a:lnTo>
                    <a:pt x="304" y="4"/>
                  </a:lnTo>
                  <a:lnTo>
                    <a:pt x="295" y="2"/>
                  </a:lnTo>
                  <a:lnTo>
                    <a:pt x="287" y="0"/>
                  </a:lnTo>
                  <a:lnTo>
                    <a:pt x="278" y="0"/>
                  </a:lnTo>
                  <a:lnTo>
                    <a:pt x="278" y="0"/>
                  </a:lnTo>
                  <a:lnTo>
                    <a:pt x="278" y="6"/>
                  </a:lnTo>
                  <a:lnTo>
                    <a:pt x="278" y="6"/>
                  </a:lnTo>
                  <a:lnTo>
                    <a:pt x="268" y="6"/>
                  </a:lnTo>
                  <a:lnTo>
                    <a:pt x="261" y="6"/>
                  </a:lnTo>
                  <a:lnTo>
                    <a:pt x="255" y="6"/>
                  </a:lnTo>
                  <a:lnTo>
                    <a:pt x="253" y="8"/>
                  </a:lnTo>
                  <a:lnTo>
                    <a:pt x="251" y="10"/>
                  </a:lnTo>
                  <a:lnTo>
                    <a:pt x="251" y="12"/>
                  </a:lnTo>
                  <a:lnTo>
                    <a:pt x="253" y="18"/>
                  </a:lnTo>
                  <a:lnTo>
                    <a:pt x="253" y="18"/>
                  </a:lnTo>
                  <a:lnTo>
                    <a:pt x="249" y="14"/>
                  </a:lnTo>
                  <a:lnTo>
                    <a:pt x="242" y="12"/>
                  </a:lnTo>
                  <a:lnTo>
                    <a:pt x="238" y="8"/>
                  </a:lnTo>
                  <a:lnTo>
                    <a:pt x="232" y="6"/>
                  </a:lnTo>
                  <a:lnTo>
                    <a:pt x="232" y="6"/>
                  </a:lnTo>
                  <a:lnTo>
                    <a:pt x="225" y="6"/>
                  </a:lnTo>
                  <a:lnTo>
                    <a:pt x="217" y="6"/>
                  </a:lnTo>
                  <a:lnTo>
                    <a:pt x="208" y="6"/>
                  </a:lnTo>
                  <a:lnTo>
                    <a:pt x="202" y="8"/>
                  </a:lnTo>
                  <a:lnTo>
                    <a:pt x="202" y="8"/>
                  </a:lnTo>
                  <a:lnTo>
                    <a:pt x="204" y="14"/>
                  </a:lnTo>
                  <a:lnTo>
                    <a:pt x="206" y="19"/>
                  </a:lnTo>
                  <a:lnTo>
                    <a:pt x="206" y="19"/>
                  </a:lnTo>
                  <a:lnTo>
                    <a:pt x="204" y="19"/>
                  </a:lnTo>
                  <a:lnTo>
                    <a:pt x="204" y="19"/>
                  </a:lnTo>
                  <a:lnTo>
                    <a:pt x="202" y="18"/>
                  </a:lnTo>
                  <a:lnTo>
                    <a:pt x="198" y="16"/>
                  </a:lnTo>
                  <a:lnTo>
                    <a:pt x="197" y="12"/>
                  </a:lnTo>
                  <a:lnTo>
                    <a:pt x="197" y="12"/>
                  </a:lnTo>
                  <a:lnTo>
                    <a:pt x="195" y="12"/>
                  </a:lnTo>
                  <a:lnTo>
                    <a:pt x="191" y="12"/>
                  </a:lnTo>
                  <a:lnTo>
                    <a:pt x="183" y="10"/>
                  </a:lnTo>
                  <a:lnTo>
                    <a:pt x="183" y="10"/>
                  </a:lnTo>
                  <a:lnTo>
                    <a:pt x="168" y="10"/>
                  </a:lnTo>
                  <a:lnTo>
                    <a:pt x="161" y="8"/>
                  </a:lnTo>
                  <a:lnTo>
                    <a:pt x="151" y="8"/>
                  </a:lnTo>
                  <a:lnTo>
                    <a:pt x="151" y="8"/>
                  </a:lnTo>
                  <a:lnTo>
                    <a:pt x="153" y="14"/>
                  </a:lnTo>
                  <a:lnTo>
                    <a:pt x="155" y="18"/>
                  </a:lnTo>
                  <a:lnTo>
                    <a:pt x="155" y="18"/>
                  </a:lnTo>
                  <a:lnTo>
                    <a:pt x="153" y="16"/>
                  </a:lnTo>
                  <a:lnTo>
                    <a:pt x="149" y="16"/>
                  </a:lnTo>
                  <a:lnTo>
                    <a:pt x="145" y="14"/>
                  </a:lnTo>
                  <a:lnTo>
                    <a:pt x="142" y="14"/>
                  </a:lnTo>
                  <a:lnTo>
                    <a:pt x="142" y="14"/>
                  </a:lnTo>
                  <a:lnTo>
                    <a:pt x="142" y="18"/>
                  </a:lnTo>
                  <a:lnTo>
                    <a:pt x="140" y="23"/>
                  </a:lnTo>
                  <a:lnTo>
                    <a:pt x="140" y="23"/>
                  </a:lnTo>
                  <a:lnTo>
                    <a:pt x="134" y="21"/>
                  </a:lnTo>
                  <a:lnTo>
                    <a:pt x="130" y="23"/>
                  </a:lnTo>
                  <a:lnTo>
                    <a:pt x="128" y="23"/>
                  </a:lnTo>
                  <a:lnTo>
                    <a:pt x="127" y="25"/>
                  </a:lnTo>
                  <a:lnTo>
                    <a:pt x="127" y="29"/>
                  </a:lnTo>
                  <a:lnTo>
                    <a:pt x="125" y="33"/>
                  </a:lnTo>
                  <a:lnTo>
                    <a:pt x="125" y="33"/>
                  </a:lnTo>
                  <a:lnTo>
                    <a:pt x="130" y="35"/>
                  </a:lnTo>
                  <a:lnTo>
                    <a:pt x="134" y="38"/>
                  </a:lnTo>
                  <a:lnTo>
                    <a:pt x="134" y="38"/>
                  </a:lnTo>
                  <a:lnTo>
                    <a:pt x="132" y="38"/>
                  </a:lnTo>
                  <a:lnTo>
                    <a:pt x="128" y="38"/>
                  </a:lnTo>
                  <a:lnTo>
                    <a:pt x="123" y="40"/>
                  </a:lnTo>
                  <a:lnTo>
                    <a:pt x="121" y="40"/>
                  </a:lnTo>
                  <a:lnTo>
                    <a:pt x="121" y="40"/>
                  </a:lnTo>
                  <a:lnTo>
                    <a:pt x="115" y="38"/>
                  </a:lnTo>
                  <a:lnTo>
                    <a:pt x="113" y="38"/>
                  </a:lnTo>
                  <a:lnTo>
                    <a:pt x="104" y="35"/>
                  </a:lnTo>
                  <a:lnTo>
                    <a:pt x="104" y="35"/>
                  </a:lnTo>
                  <a:lnTo>
                    <a:pt x="96" y="33"/>
                  </a:lnTo>
                  <a:lnTo>
                    <a:pt x="87" y="31"/>
                  </a:lnTo>
                  <a:lnTo>
                    <a:pt x="77" y="31"/>
                  </a:lnTo>
                  <a:lnTo>
                    <a:pt x="74" y="33"/>
                  </a:lnTo>
                  <a:lnTo>
                    <a:pt x="70" y="33"/>
                  </a:lnTo>
                  <a:lnTo>
                    <a:pt x="70" y="33"/>
                  </a:lnTo>
                  <a:lnTo>
                    <a:pt x="70" y="38"/>
                  </a:lnTo>
                  <a:lnTo>
                    <a:pt x="70" y="42"/>
                  </a:lnTo>
                  <a:lnTo>
                    <a:pt x="70" y="42"/>
                  </a:lnTo>
                  <a:lnTo>
                    <a:pt x="49" y="44"/>
                  </a:lnTo>
                  <a:lnTo>
                    <a:pt x="38" y="46"/>
                  </a:lnTo>
                  <a:lnTo>
                    <a:pt x="28" y="50"/>
                  </a:lnTo>
                  <a:lnTo>
                    <a:pt x="28" y="50"/>
                  </a:lnTo>
                  <a:lnTo>
                    <a:pt x="26" y="52"/>
                  </a:lnTo>
                  <a:lnTo>
                    <a:pt x="24" y="53"/>
                  </a:lnTo>
                  <a:lnTo>
                    <a:pt x="23" y="53"/>
                  </a:lnTo>
                  <a:lnTo>
                    <a:pt x="17" y="53"/>
                  </a:lnTo>
                  <a:lnTo>
                    <a:pt x="11" y="52"/>
                  </a:lnTo>
                  <a:lnTo>
                    <a:pt x="4" y="52"/>
                  </a:lnTo>
                  <a:lnTo>
                    <a:pt x="4" y="52"/>
                  </a:lnTo>
                  <a:lnTo>
                    <a:pt x="4" y="55"/>
                  </a:lnTo>
                  <a:lnTo>
                    <a:pt x="2" y="57"/>
                  </a:lnTo>
                  <a:lnTo>
                    <a:pt x="0" y="61"/>
                  </a:lnTo>
                  <a:lnTo>
                    <a:pt x="0" y="63"/>
                  </a:lnTo>
                  <a:lnTo>
                    <a:pt x="0" y="63"/>
                  </a:lnTo>
                  <a:lnTo>
                    <a:pt x="4" y="69"/>
                  </a:lnTo>
                  <a:lnTo>
                    <a:pt x="7" y="70"/>
                  </a:lnTo>
                  <a:lnTo>
                    <a:pt x="11" y="72"/>
                  </a:lnTo>
                  <a:lnTo>
                    <a:pt x="19" y="72"/>
                  </a:lnTo>
                  <a:lnTo>
                    <a:pt x="19" y="72"/>
                  </a:lnTo>
                  <a:lnTo>
                    <a:pt x="17" y="76"/>
                  </a:lnTo>
                  <a:lnTo>
                    <a:pt x="17" y="80"/>
                  </a:lnTo>
                  <a:lnTo>
                    <a:pt x="17" y="84"/>
                  </a:lnTo>
                  <a:lnTo>
                    <a:pt x="19" y="86"/>
                  </a:lnTo>
                  <a:lnTo>
                    <a:pt x="23" y="89"/>
                  </a:lnTo>
                  <a:lnTo>
                    <a:pt x="26" y="91"/>
                  </a:lnTo>
                  <a:lnTo>
                    <a:pt x="34" y="97"/>
                  </a:lnTo>
                  <a:lnTo>
                    <a:pt x="43" y="99"/>
                  </a:lnTo>
                  <a:lnTo>
                    <a:pt x="51" y="101"/>
                  </a:lnTo>
                  <a:lnTo>
                    <a:pt x="55" y="101"/>
                  </a:lnTo>
                  <a:lnTo>
                    <a:pt x="57" y="101"/>
                  </a:lnTo>
                  <a:lnTo>
                    <a:pt x="60" y="99"/>
                  </a:lnTo>
                  <a:lnTo>
                    <a:pt x="60" y="97"/>
                  </a:lnTo>
                  <a:lnTo>
                    <a:pt x="60" y="97"/>
                  </a:lnTo>
                  <a:lnTo>
                    <a:pt x="62" y="95"/>
                  </a:lnTo>
                  <a:lnTo>
                    <a:pt x="64" y="95"/>
                  </a:lnTo>
                  <a:lnTo>
                    <a:pt x="66" y="93"/>
                  </a:lnTo>
                  <a:lnTo>
                    <a:pt x="66" y="93"/>
                  </a:lnTo>
                  <a:lnTo>
                    <a:pt x="68" y="95"/>
                  </a:lnTo>
                  <a:lnTo>
                    <a:pt x="68" y="95"/>
                  </a:lnTo>
                  <a:lnTo>
                    <a:pt x="68" y="97"/>
                  </a:lnTo>
                  <a:lnTo>
                    <a:pt x="68" y="99"/>
                  </a:lnTo>
                  <a:lnTo>
                    <a:pt x="68" y="101"/>
                  </a:lnTo>
                  <a:lnTo>
                    <a:pt x="70" y="101"/>
                  </a:lnTo>
                  <a:lnTo>
                    <a:pt x="70" y="101"/>
                  </a:lnTo>
                  <a:lnTo>
                    <a:pt x="74" y="103"/>
                  </a:lnTo>
                  <a:lnTo>
                    <a:pt x="79" y="103"/>
                  </a:lnTo>
                  <a:lnTo>
                    <a:pt x="83" y="103"/>
                  </a:lnTo>
                  <a:lnTo>
                    <a:pt x="89" y="103"/>
                  </a:lnTo>
                  <a:lnTo>
                    <a:pt x="89" y="103"/>
                  </a:lnTo>
                  <a:lnTo>
                    <a:pt x="93" y="101"/>
                  </a:lnTo>
                  <a:lnTo>
                    <a:pt x="96" y="99"/>
                  </a:lnTo>
                  <a:lnTo>
                    <a:pt x="104" y="95"/>
                  </a:lnTo>
                  <a:lnTo>
                    <a:pt x="104" y="95"/>
                  </a:lnTo>
                  <a:lnTo>
                    <a:pt x="108" y="95"/>
                  </a:lnTo>
                  <a:lnTo>
                    <a:pt x="113" y="93"/>
                  </a:lnTo>
                  <a:lnTo>
                    <a:pt x="113" y="93"/>
                  </a:lnTo>
                  <a:lnTo>
                    <a:pt x="123" y="95"/>
                  </a:lnTo>
                  <a:lnTo>
                    <a:pt x="123" y="95"/>
                  </a:lnTo>
                  <a:lnTo>
                    <a:pt x="132" y="93"/>
                  </a:lnTo>
                  <a:lnTo>
                    <a:pt x="142" y="91"/>
                  </a:lnTo>
                  <a:lnTo>
                    <a:pt x="161" y="86"/>
                  </a:lnTo>
                  <a:lnTo>
                    <a:pt x="161" y="86"/>
                  </a:lnTo>
                  <a:lnTo>
                    <a:pt x="178" y="78"/>
                  </a:lnTo>
                  <a:lnTo>
                    <a:pt x="187" y="76"/>
                  </a:lnTo>
                  <a:lnTo>
                    <a:pt x="195" y="70"/>
                  </a:lnTo>
                  <a:lnTo>
                    <a:pt x="195" y="70"/>
                  </a:lnTo>
                  <a:lnTo>
                    <a:pt x="191" y="72"/>
                  </a:lnTo>
                  <a:lnTo>
                    <a:pt x="189" y="74"/>
                  </a:lnTo>
                  <a:lnTo>
                    <a:pt x="183" y="78"/>
                  </a:lnTo>
                  <a:lnTo>
                    <a:pt x="176" y="80"/>
                  </a:lnTo>
                  <a:lnTo>
                    <a:pt x="176" y="82"/>
                  </a:lnTo>
                  <a:lnTo>
                    <a:pt x="172" y="84"/>
                  </a:lnTo>
                  <a:lnTo>
                    <a:pt x="172" y="84"/>
                  </a:lnTo>
                  <a:lnTo>
                    <a:pt x="181" y="86"/>
                  </a:lnTo>
                  <a:lnTo>
                    <a:pt x="187" y="86"/>
                  </a:lnTo>
                  <a:lnTo>
                    <a:pt x="195" y="87"/>
                  </a:lnTo>
                  <a:lnTo>
                    <a:pt x="202" y="89"/>
                  </a:lnTo>
                  <a:lnTo>
                    <a:pt x="202" y="89"/>
                  </a:lnTo>
                  <a:lnTo>
                    <a:pt x="193" y="89"/>
                  </a:lnTo>
                  <a:lnTo>
                    <a:pt x="183" y="91"/>
                  </a:lnTo>
                  <a:lnTo>
                    <a:pt x="174" y="93"/>
                  </a:lnTo>
                  <a:lnTo>
                    <a:pt x="166" y="97"/>
                  </a:lnTo>
                  <a:lnTo>
                    <a:pt x="166" y="97"/>
                  </a:lnTo>
                  <a:lnTo>
                    <a:pt x="168" y="99"/>
                  </a:lnTo>
                  <a:lnTo>
                    <a:pt x="172" y="99"/>
                  </a:lnTo>
                  <a:lnTo>
                    <a:pt x="176" y="101"/>
                  </a:lnTo>
                  <a:lnTo>
                    <a:pt x="178" y="105"/>
                  </a:lnTo>
                  <a:lnTo>
                    <a:pt x="178" y="105"/>
                  </a:lnTo>
                  <a:lnTo>
                    <a:pt x="176" y="106"/>
                  </a:lnTo>
                  <a:lnTo>
                    <a:pt x="172" y="106"/>
                  </a:lnTo>
                  <a:lnTo>
                    <a:pt x="164" y="106"/>
                  </a:lnTo>
                  <a:lnTo>
                    <a:pt x="159" y="106"/>
                  </a:lnTo>
                  <a:lnTo>
                    <a:pt x="151" y="106"/>
                  </a:lnTo>
                  <a:lnTo>
                    <a:pt x="151" y="106"/>
                  </a:lnTo>
                  <a:lnTo>
                    <a:pt x="144" y="108"/>
                  </a:lnTo>
                  <a:lnTo>
                    <a:pt x="138" y="110"/>
                  </a:lnTo>
                  <a:lnTo>
                    <a:pt x="130" y="112"/>
                  </a:lnTo>
                  <a:lnTo>
                    <a:pt x="123" y="114"/>
                  </a:lnTo>
                  <a:lnTo>
                    <a:pt x="123" y="114"/>
                  </a:lnTo>
                  <a:lnTo>
                    <a:pt x="130" y="118"/>
                  </a:lnTo>
                  <a:lnTo>
                    <a:pt x="134" y="122"/>
                  </a:lnTo>
                  <a:lnTo>
                    <a:pt x="136" y="123"/>
                  </a:lnTo>
                  <a:lnTo>
                    <a:pt x="136" y="123"/>
                  </a:lnTo>
                  <a:lnTo>
                    <a:pt x="136" y="123"/>
                  </a:lnTo>
                  <a:lnTo>
                    <a:pt x="136" y="123"/>
                  </a:lnTo>
                  <a:lnTo>
                    <a:pt x="134" y="123"/>
                  </a:lnTo>
                  <a:lnTo>
                    <a:pt x="134" y="123"/>
                  </a:lnTo>
                  <a:lnTo>
                    <a:pt x="138" y="129"/>
                  </a:lnTo>
                  <a:lnTo>
                    <a:pt x="142" y="133"/>
                  </a:lnTo>
                  <a:lnTo>
                    <a:pt x="147" y="135"/>
                  </a:lnTo>
                  <a:lnTo>
                    <a:pt x="153" y="137"/>
                  </a:lnTo>
                  <a:lnTo>
                    <a:pt x="153" y="137"/>
                  </a:lnTo>
                  <a:lnTo>
                    <a:pt x="149" y="137"/>
                  </a:lnTo>
                  <a:lnTo>
                    <a:pt x="145" y="137"/>
                  </a:lnTo>
                  <a:lnTo>
                    <a:pt x="140" y="137"/>
                  </a:lnTo>
                  <a:lnTo>
                    <a:pt x="134" y="135"/>
                  </a:lnTo>
                  <a:lnTo>
                    <a:pt x="125" y="129"/>
                  </a:lnTo>
                  <a:lnTo>
                    <a:pt x="117" y="123"/>
                  </a:lnTo>
                  <a:lnTo>
                    <a:pt x="117" y="123"/>
                  </a:lnTo>
                  <a:lnTo>
                    <a:pt x="117" y="125"/>
                  </a:lnTo>
                  <a:lnTo>
                    <a:pt x="117" y="125"/>
                  </a:lnTo>
                  <a:lnTo>
                    <a:pt x="104" y="120"/>
                  </a:lnTo>
                  <a:lnTo>
                    <a:pt x="96" y="116"/>
                  </a:lnTo>
                  <a:lnTo>
                    <a:pt x="87" y="114"/>
                  </a:lnTo>
                  <a:lnTo>
                    <a:pt x="79" y="114"/>
                  </a:lnTo>
                  <a:lnTo>
                    <a:pt x="75" y="114"/>
                  </a:lnTo>
                  <a:lnTo>
                    <a:pt x="72" y="114"/>
                  </a:lnTo>
                  <a:lnTo>
                    <a:pt x="70" y="116"/>
                  </a:lnTo>
                  <a:lnTo>
                    <a:pt x="68" y="118"/>
                  </a:lnTo>
                  <a:lnTo>
                    <a:pt x="68" y="120"/>
                  </a:lnTo>
                  <a:lnTo>
                    <a:pt x="70" y="123"/>
                  </a:lnTo>
                  <a:lnTo>
                    <a:pt x="70" y="123"/>
                  </a:lnTo>
                  <a:lnTo>
                    <a:pt x="72" y="127"/>
                  </a:lnTo>
                  <a:lnTo>
                    <a:pt x="75" y="129"/>
                  </a:lnTo>
                  <a:lnTo>
                    <a:pt x="81" y="133"/>
                  </a:lnTo>
                  <a:lnTo>
                    <a:pt x="87" y="137"/>
                  </a:lnTo>
                  <a:lnTo>
                    <a:pt x="93" y="140"/>
                  </a:lnTo>
                  <a:lnTo>
                    <a:pt x="93" y="140"/>
                  </a:lnTo>
                  <a:lnTo>
                    <a:pt x="104" y="152"/>
                  </a:lnTo>
                  <a:lnTo>
                    <a:pt x="111" y="157"/>
                  </a:lnTo>
                  <a:lnTo>
                    <a:pt x="115" y="165"/>
                  </a:lnTo>
                  <a:lnTo>
                    <a:pt x="115" y="165"/>
                  </a:lnTo>
                  <a:lnTo>
                    <a:pt x="113" y="167"/>
                  </a:lnTo>
                  <a:lnTo>
                    <a:pt x="110" y="167"/>
                  </a:lnTo>
                  <a:lnTo>
                    <a:pt x="106" y="167"/>
                  </a:lnTo>
                  <a:lnTo>
                    <a:pt x="102" y="167"/>
                  </a:lnTo>
                  <a:lnTo>
                    <a:pt x="93" y="165"/>
                  </a:lnTo>
                  <a:lnTo>
                    <a:pt x="85" y="163"/>
                  </a:lnTo>
                  <a:lnTo>
                    <a:pt x="85" y="163"/>
                  </a:lnTo>
                  <a:lnTo>
                    <a:pt x="81" y="165"/>
                  </a:lnTo>
                  <a:lnTo>
                    <a:pt x="77" y="165"/>
                  </a:lnTo>
                  <a:lnTo>
                    <a:pt x="72" y="167"/>
                  </a:lnTo>
                  <a:lnTo>
                    <a:pt x="66" y="171"/>
                  </a:lnTo>
                  <a:lnTo>
                    <a:pt x="62" y="171"/>
                  </a:lnTo>
                  <a:lnTo>
                    <a:pt x="60" y="171"/>
                  </a:lnTo>
                  <a:lnTo>
                    <a:pt x="60" y="171"/>
                  </a:lnTo>
                  <a:lnTo>
                    <a:pt x="57" y="173"/>
                  </a:lnTo>
                  <a:lnTo>
                    <a:pt x="57" y="174"/>
                  </a:lnTo>
                  <a:lnTo>
                    <a:pt x="57" y="178"/>
                  </a:lnTo>
                  <a:lnTo>
                    <a:pt x="58" y="184"/>
                  </a:lnTo>
                  <a:lnTo>
                    <a:pt x="60" y="188"/>
                  </a:lnTo>
                  <a:lnTo>
                    <a:pt x="60" y="188"/>
                  </a:lnTo>
                  <a:lnTo>
                    <a:pt x="64" y="190"/>
                  </a:lnTo>
                  <a:lnTo>
                    <a:pt x="68" y="192"/>
                  </a:lnTo>
                  <a:lnTo>
                    <a:pt x="77" y="193"/>
                  </a:lnTo>
                  <a:lnTo>
                    <a:pt x="77" y="193"/>
                  </a:lnTo>
                  <a:lnTo>
                    <a:pt x="79" y="195"/>
                  </a:lnTo>
                  <a:lnTo>
                    <a:pt x="81" y="197"/>
                  </a:lnTo>
                  <a:lnTo>
                    <a:pt x="81" y="201"/>
                  </a:lnTo>
                  <a:lnTo>
                    <a:pt x="81" y="203"/>
                  </a:lnTo>
                  <a:lnTo>
                    <a:pt x="81" y="203"/>
                  </a:lnTo>
                  <a:lnTo>
                    <a:pt x="79" y="205"/>
                  </a:lnTo>
                  <a:lnTo>
                    <a:pt x="77" y="207"/>
                  </a:lnTo>
                  <a:lnTo>
                    <a:pt x="74" y="207"/>
                  </a:lnTo>
                  <a:lnTo>
                    <a:pt x="68" y="205"/>
                  </a:lnTo>
                  <a:lnTo>
                    <a:pt x="60" y="203"/>
                  </a:lnTo>
                  <a:lnTo>
                    <a:pt x="49" y="199"/>
                  </a:lnTo>
                  <a:lnTo>
                    <a:pt x="47" y="199"/>
                  </a:lnTo>
                  <a:lnTo>
                    <a:pt x="45" y="199"/>
                  </a:lnTo>
                  <a:lnTo>
                    <a:pt x="45" y="199"/>
                  </a:lnTo>
                  <a:lnTo>
                    <a:pt x="45" y="207"/>
                  </a:lnTo>
                  <a:lnTo>
                    <a:pt x="49" y="212"/>
                  </a:lnTo>
                  <a:lnTo>
                    <a:pt x="49" y="216"/>
                  </a:lnTo>
                  <a:lnTo>
                    <a:pt x="53" y="222"/>
                  </a:lnTo>
                  <a:lnTo>
                    <a:pt x="53" y="222"/>
                  </a:lnTo>
                  <a:lnTo>
                    <a:pt x="45" y="224"/>
                  </a:lnTo>
                  <a:lnTo>
                    <a:pt x="38" y="226"/>
                  </a:lnTo>
                  <a:lnTo>
                    <a:pt x="30" y="227"/>
                  </a:lnTo>
                  <a:lnTo>
                    <a:pt x="23" y="231"/>
                  </a:lnTo>
                  <a:lnTo>
                    <a:pt x="23" y="231"/>
                  </a:lnTo>
                  <a:lnTo>
                    <a:pt x="28" y="237"/>
                  </a:lnTo>
                  <a:lnTo>
                    <a:pt x="32" y="243"/>
                  </a:lnTo>
                  <a:lnTo>
                    <a:pt x="38" y="246"/>
                  </a:lnTo>
                  <a:lnTo>
                    <a:pt x="45" y="250"/>
                  </a:lnTo>
                  <a:lnTo>
                    <a:pt x="45" y="250"/>
                  </a:lnTo>
                  <a:lnTo>
                    <a:pt x="49" y="250"/>
                  </a:lnTo>
                  <a:lnTo>
                    <a:pt x="53" y="252"/>
                  </a:lnTo>
                  <a:lnTo>
                    <a:pt x="58" y="250"/>
                  </a:lnTo>
                  <a:lnTo>
                    <a:pt x="64" y="250"/>
                  </a:lnTo>
                  <a:lnTo>
                    <a:pt x="72" y="250"/>
                  </a:lnTo>
                  <a:lnTo>
                    <a:pt x="72" y="250"/>
                  </a:lnTo>
                  <a:lnTo>
                    <a:pt x="72" y="250"/>
                  </a:lnTo>
                  <a:lnTo>
                    <a:pt x="72" y="250"/>
                  </a:lnTo>
                  <a:close/>
                </a:path>
              </a:pathLst>
            </a:custGeom>
            <a:solidFill>
              <a:schemeClr val="bg1">
                <a:lumMod val="85000"/>
              </a:schemeClr>
            </a:solidFill>
            <a:ln w="635" cap="rnd">
              <a:solidFill>
                <a:schemeClr val="bg1">
                  <a:alpha val="17000"/>
                </a:schemeClr>
              </a:solidFill>
            </a:ln>
          </p:spPr>
          <p:txBody>
            <a:bodyPr lIns="81617" tIns="40809" rIns="81617" bIns="40809"/>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55" name="Freeform 454">
              <a:extLst>
                <a:ext uri="{FF2B5EF4-FFF2-40B4-BE49-F238E27FC236}">
                  <a16:creationId xmlns:a16="http://schemas.microsoft.com/office/drawing/2014/main" id="{7772AA9B-7BF1-A241-82BF-1C8D5892BB67}"/>
                </a:ext>
              </a:extLst>
            </p:cNvPr>
            <p:cNvSpPr>
              <a:spLocks/>
            </p:cNvSpPr>
            <p:nvPr userDrawn="1"/>
          </p:nvSpPr>
          <p:spPr bwMode="auto">
            <a:xfrm>
              <a:off x="6797698" y="965653"/>
              <a:ext cx="655495" cy="332724"/>
            </a:xfrm>
            <a:custGeom>
              <a:avLst/>
              <a:gdLst>
                <a:gd name="T0" fmla="*/ 93 w 429"/>
                <a:gd name="T1" fmla="*/ 250 h 256"/>
                <a:gd name="T2" fmla="*/ 108 w 429"/>
                <a:gd name="T3" fmla="*/ 246 h 256"/>
                <a:gd name="T4" fmla="*/ 123 w 429"/>
                <a:gd name="T5" fmla="*/ 244 h 256"/>
                <a:gd name="T6" fmla="*/ 142 w 429"/>
                <a:gd name="T7" fmla="*/ 252 h 256"/>
                <a:gd name="T8" fmla="*/ 181 w 429"/>
                <a:gd name="T9" fmla="*/ 244 h 256"/>
                <a:gd name="T10" fmla="*/ 176 w 429"/>
                <a:gd name="T11" fmla="*/ 229 h 256"/>
                <a:gd name="T12" fmla="*/ 172 w 429"/>
                <a:gd name="T13" fmla="*/ 220 h 256"/>
                <a:gd name="T14" fmla="*/ 187 w 429"/>
                <a:gd name="T15" fmla="*/ 205 h 256"/>
                <a:gd name="T16" fmla="*/ 215 w 429"/>
                <a:gd name="T17" fmla="*/ 188 h 256"/>
                <a:gd name="T18" fmla="*/ 225 w 429"/>
                <a:gd name="T19" fmla="*/ 176 h 256"/>
                <a:gd name="T20" fmla="*/ 219 w 429"/>
                <a:gd name="T21" fmla="*/ 163 h 256"/>
                <a:gd name="T22" fmla="*/ 214 w 429"/>
                <a:gd name="T23" fmla="*/ 144 h 256"/>
                <a:gd name="T24" fmla="*/ 253 w 429"/>
                <a:gd name="T25" fmla="*/ 142 h 256"/>
                <a:gd name="T26" fmla="*/ 274 w 429"/>
                <a:gd name="T27" fmla="*/ 129 h 256"/>
                <a:gd name="T28" fmla="*/ 293 w 429"/>
                <a:gd name="T29" fmla="*/ 110 h 256"/>
                <a:gd name="T30" fmla="*/ 329 w 429"/>
                <a:gd name="T31" fmla="*/ 91 h 256"/>
                <a:gd name="T32" fmla="*/ 372 w 429"/>
                <a:gd name="T33" fmla="*/ 76 h 256"/>
                <a:gd name="T34" fmla="*/ 372 w 429"/>
                <a:gd name="T35" fmla="*/ 65 h 256"/>
                <a:gd name="T36" fmla="*/ 357 w 429"/>
                <a:gd name="T37" fmla="*/ 59 h 256"/>
                <a:gd name="T38" fmla="*/ 412 w 429"/>
                <a:gd name="T39" fmla="*/ 46 h 256"/>
                <a:gd name="T40" fmla="*/ 427 w 429"/>
                <a:gd name="T41" fmla="*/ 29 h 256"/>
                <a:gd name="T42" fmla="*/ 399 w 429"/>
                <a:gd name="T43" fmla="*/ 18 h 256"/>
                <a:gd name="T44" fmla="*/ 365 w 429"/>
                <a:gd name="T45" fmla="*/ 10 h 256"/>
                <a:gd name="T46" fmla="*/ 342 w 429"/>
                <a:gd name="T47" fmla="*/ 16 h 256"/>
                <a:gd name="T48" fmla="*/ 321 w 429"/>
                <a:gd name="T49" fmla="*/ 6 h 256"/>
                <a:gd name="T50" fmla="*/ 278 w 429"/>
                <a:gd name="T51" fmla="*/ 6 h 256"/>
                <a:gd name="T52" fmla="*/ 253 w 429"/>
                <a:gd name="T53" fmla="*/ 18 h 256"/>
                <a:gd name="T54" fmla="*/ 217 w 429"/>
                <a:gd name="T55" fmla="*/ 6 h 256"/>
                <a:gd name="T56" fmla="*/ 204 w 429"/>
                <a:gd name="T57" fmla="*/ 19 h 256"/>
                <a:gd name="T58" fmla="*/ 183 w 429"/>
                <a:gd name="T59" fmla="*/ 10 h 256"/>
                <a:gd name="T60" fmla="*/ 153 w 429"/>
                <a:gd name="T61" fmla="*/ 16 h 256"/>
                <a:gd name="T62" fmla="*/ 134 w 429"/>
                <a:gd name="T63" fmla="*/ 21 h 256"/>
                <a:gd name="T64" fmla="*/ 134 w 429"/>
                <a:gd name="T65" fmla="*/ 38 h 256"/>
                <a:gd name="T66" fmla="*/ 113 w 429"/>
                <a:gd name="T67" fmla="*/ 38 h 256"/>
                <a:gd name="T68" fmla="*/ 70 w 429"/>
                <a:gd name="T69" fmla="*/ 33 h 256"/>
                <a:gd name="T70" fmla="*/ 26 w 429"/>
                <a:gd name="T71" fmla="*/ 52 h 256"/>
                <a:gd name="T72" fmla="*/ 2 w 429"/>
                <a:gd name="T73" fmla="*/ 57 h 256"/>
                <a:gd name="T74" fmla="*/ 19 w 429"/>
                <a:gd name="T75" fmla="*/ 72 h 256"/>
                <a:gd name="T76" fmla="*/ 43 w 429"/>
                <a:gd name="T77" fmla="*/ 99 h 256"/>
                <a:gd name="T78" fmla="*/ 64 w 429"/>
                <a:gd name="T79" fmla="*/ 95 h 256"/>
                <a:gd name="T80" fmla="*/ 70 w 429"/>
                <a:gd name="T81" fmla="*/ 101 h 256"/>
                <a:gd name="T82" fmla="*/ 96 w 429"/>
                <a:gd name="T83" fmla="*/ 99 h 256"/>
                <a:gd name="T84" fmla="*/ 132 w 429"/>
                <a:gd name="T85" fmla="*/ 93 h 256"/>
                <a:gd name="T86" fmla="*/ 191 w 429"/>
                <a:gd name="T87" fmla="*/ 72 h 256"/>
                <a:gd name="T88" fmla="*/ 187 w 429"/>
                <a:gd name="T89" fmla="*/ 86 h 256"/>
                <a:gd name="T90" fmla="*/ 166 w 429"/>
                <a:gd name="T91" fmla="*/ 97 h 256"/>
                <a:gd name="T92" fmla="*/ 164 w 429"/>
                <a:gd name="T93" fmla="*/ 106 h 256"/>
                <a:gd name="T94" fmla="*/ 123 w 429"/>
                <a:gd name="T95" fmla="*/ 114 h 256"/>
                <a:gd name="T96" fmla="*/ 134 w 429"/>
                <a:gd name="T97" fmla="*/ 123 h 256"/>
                <a:gd name="T98" fmla="*/ 140 w 429"/>
                <a:gd name="T99" fmla="*/ 137 h 256"/>
                <a:gd name="T100" fmla="*/ 96 w 429"/>
                <a:gd name="T101" fmla="*/ 116 h 256"/>
                <a:gd name="T102" fmla="*/ 70 w 429"/>
                <a:gd name="T103" fmla="*/ 123 h 256"/>
                <a:gd name="T104" fmla="*/ 104 w 429"/>
                <a:gd name="T105" fmla="*/ 152 h 256"/>
                <a:gd name="T106" fmla="*/ 93 w 429"/>
                <a:gd name="T107" fmla="*/ 165 h 256"/>
                <a:gd name="T108" fmla="*/ 60 w 429"/>
                <a:gd name="T109" fmla="*/ 171 h 256"/>
                <a:gd name="T110" fmla="*/ 64 w 429"/>
                <a:gd name="T111" fmla="*/ 190 h 256"/>
                <a:gd name="T112" fmla="*/ 81 w 429"/>
                <a:gd name="T113" fmla="*/ 203 h 256"/>
                <a:gd name="T114" fmla="*/ 45 w 429"/>
                <a:gd name="T115" fmla="*/ 199 h 256"/>
                <a:gd name="T116" fmla="*/ 38 w 429"/>
                <a:gd name="T117" fmla="*/ 226 h 256"/>
                <a:gd name="T118" fmla="*/ 45 w 429"/>
                <a:gd name="T119" fmla="*/ 250 h 256"/>
                <a:gd name="T120" fmla="*/ 72 w 429"/>
                <a:gd name="T121" fmla="*/ 250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29" h="256">
                  <a:moveTo>
                    <a:pt x="72" y="250"/>
                  </a:moveTo>
                  <a:lnTo>
                    <a:pt x="72" y="250"/>
                  </a:lnTo>
                  <a:lnTo>
                    <a:pt x="83" y="252"/>
                  </a:lnTo>
                  <a:lnTo>
                    <a:pt x="89" y="252"/>
                  </a:lnTo>
                  <a:lnTo>
                    <a:pt x="93" y="252"/>
                  </a:lnTo>
                  <a:lnTo>
                    <a:pt x="93" y="252"/>
                  </a:lnTo>
                  <a:lnTo>
                    <a:pt x="93" y="250"/>
                  </a:lnTo>
                  <a:lnTo>
                    <a:pt x="93" y="250"/>
                  </a:lnTo>
                  <a:lnTo>
                    <a:pt x="91" y="248"/>
                  </a:lnTo>
                  <a:lnTo>
                    <a:pt x="91" y="248"/>
                  </a:lnTo>
                  <a:lnTo>
                    <a:pt x="94" y="248"/>
                  </a:lnTo>
                  <a:lnTo>
                    <a:pt x="98" y="248"/>
                  </a:lnTo>
                  <a:lnTo>
                    <a:pt x="102" y="248"/>
                  </a:lnTo>
                  <a:lnTo>
                    <a:pt x="104" y="248"/>
                  </a:lnTo>
                  <a:lnTo>
                    <a:pt x="104" y="248"/>
                  </a:lnTo>
                  <a:lnTo>
                    <a:pt x="108" y="246"/>
                  </a:lnTo>
                  <a:lnTo>
                    <a:pt x="108" y="244"/>
                  </a:lnTo>
                  <a:lnTo>
                    <a:pt x="108" y="244"/>
                  </a:lnTo>
                  <a:lnTo>
                    <a:pt x="108" y="244"/>
                  </a:lnTo>
                  <a:lnTo>
                    <a:pt x="113" y="244"/>
                  </a:lnTo>
                  <a:lnTo>
                    <a:pt x="115" y="246"/>
                  </a:lnTo>
                  <a:lnTo>
                    <a:pt x="115" y="246"/>
                  </a:lnTo>
                  <a:lnTo>
                    <a:pt x="119" y="246"/>
                  </a:lnTo>
                  <a:lnTo>
                    <a:pt x="123" y="244"/>
                  </a:lnTo>
                  <a:lnTo>
                    <a:pt x="130" y="243"/>
                  </a:lnTo>
                  <a:lnTo>
                    <a:pt x="140" y="243"/>
                  </a:lnTo>
                  <a:lnTo>
                    <a:pt x="142" y="243"/>
                  </a:lnTo>
                  <a:lnTo>
                    <a:pt x="145" y="243"/>
                  </a:lnTo>
                  <a:lnTo>
                    <a:pt x="145" y="243"/>
                  </a:lnTo>
                  <a:lnTo>
                    <a:pt x="142" y="244"/>
                  </a:lnTo>
                  <a:lnTo>
                    <a:pt x="142" y="248"/>
                  </a:lnTo>
                  <a:lnTo>
                    <a:pt x="142" y="252"/>
                  </a:lnTo>
                  <a:lnTo>
                    <a:pt x="144" y="254"/>
                  </a:lnTo>
                  <a:lnTo>
                    <a:pt x="144" y="254"/>
                  </a:lnTo>
                  <a:lnTo>
                    <a:pt x="145" y="256"/>
                  </a:lnTo>
                  <a:lnTo>
                    <a:pt x="149" y="256"/>
                  </a:lnTo>
                  <a:lnTo>
                    <a:pt x="157" y="254"/>
                  </a:lnTo>
                  <a:lnTo>
                    <a:pt x="168" y="248"/>
                  </a:lnTo>
                  <a:lnTo>
                    <a:pt x="168" y="248"/>
                  </a:lnTo>
                  <a:lnTo>
                    <a:pt x="181" y="244"/>
                  </a:lnTo>
                  <a:lnTo>
                    <a:pt x="189" y="243"/>
                  </a:lnTo>
                  <a:lnTo>
                    <a:pt x="193" y="241"/>
                  </a:lnTo>
                  <a:lnTo>
                    <a:pt x="195" y="237"/>
                  </a:lnTo>
                  <a:lnTo>
                    <a:pt x="195" y="237"/>
                  </a:lnTo>
                  <a:lnTo>
                    <a:pt x="191" y="233"/>
                  </a:lnTo>
                  <a:lnTo>
                    <a:pt x="187" y="231"/>
                  </a:lnTo>
                  <a:lnTo>
                    <a:pt x="181" y="229"/>
                  </a:lnTo>
                  <a:lnTo>
                    <a:pt x="176" y="229"/>
                  </a:lnTo>
                  <a:lnTo>
                    <a:pt x="176" y="229"/>
                  </a:lnTo>
                  <a:lnTo>
                    <a:pt x="176" y="229"/>
                  </a:lnTo>
                  <a:lnTo>
                    <a:pt x="174" y="227"/>
                  </a:lnTo>
                  <a:lnTo>
                    <a:pt x="174" y="227"/>
                  </a:lnTo>
                  <a:lnTo>
                    <a:pt x="174" y="224"/>
                  </a:lnTo>
                  <a:lnTo>
                    <a:pt x="172" y="222"/>
                  </a:lnTo>
                  <a:lnTo>
                    <a:pt x="172" y="222"/>
                  </a:lnTo>
                  <a:lnTo>
                    <a:pt x="172" y="220"/>
                  </a:lnTo>
                  <a:lnTo>
                    <a:pt x="174" y="218"/>
                  </a:lnTo>
                  <a:lnTo>
                    <a:pt x="176" y="218"/>
                  </a:lnTo>
                  <a:lnTo>
                    <a:pt x="185" y="214"/>
                  </a:lnTo>
                  <a:lnTo>
                    <a:pt x="185" y="214"/>
                  </a:lnTo>
                  <a:lnTo>
                    <a:pt x="187" y="212"/>
                  </a:lnTo>
                  <a:lnTo>
                    <a:pt x="187" y="210"/>
                  </a:lnTo>
                  <a:lnTo>
                    <a:pt x="187" y="207"/>
                  </a:lnTo>
                  <a:lnTo>
                    <a:pt x="187" y="205"/>
                  </a:lnTo>
                  <a:lnTo>
                    <a:pt x="187" y="201"/>
                  </a:lnTo>
                  <a:lnTo>
                    <a:pt x="187" y="201"/>
                  </a:lnTo>
                  <a:lnTo>
                    <a:pt x="189" y="199"/>
                  </a:lnTo>
                  <a:lnTo>
                    <a:pt x="193" y="197"/>
                  </a:lnTo>
                  <a:lnTo>
                    <a:pt x="200" y="195"/>
                  </a:lnTo>
                  <a:lnTo>
                    <a:pt x="200" y="195"/>
                  </a:lnTo>
                  <a:lnTo>
                    <a:pt x="206" y="193"/>
                  </a:lnTo>
                  <a:lnTo>
                    <a:pt x="215" y="188"/>
                  </a:lnTo>
                  <a:lnTo>
                    <a:pt x="219" y="186"/>
                  </a:lnTo>
                  <a:lnTo>
                    <a:pt x="223" y="184"/>
                  </a:lnTo>
                  <a:lnTo>
                    <a:pt x="223" y="182"/>
                  </a:lnTo>
                  <a:lnTo>
                    <a:pt x="223" y="180"/>
                  </a:lnTo>
                  <a:lnTo>
                    <a:pt x="219" y="178"/>
                  </a:lnTo>
                  <a:lnTo>
                    <a:pt x="219" y="178"/>
                  </a:lnTo>
                  <a:lnTo>
                    <a:pt x="223" y="176"/>
                  </a:lnTo>
                  <a:lnTo>
                    <a:pt x="225" y="176"/>
                  </a:lnTo>
                  <a:lnTo>
                    <a:pt x="229" y="176"/>
                  </a:lnTo>
                  <a:lnTo>
                    <a:pt x="229" y="176"/>
                  </a:lnTo>
                  <a:lnTo>
                    <a:pt x="229" y="174"/>
                  </a:lnTo>
                  <a:lnTo>
                    <a:pt x="231" y="171"/>
                  </a:lnTo>
                  <a:lnTo>
                    <a:pt x="231" y="171"/>
                  </a:lnTo>
                  <a:lnTo>
                    <a:pt x="229" y="169"/>
                  </a:lnTo>
                  <a:lnTo>
                    <a:pt x="223" y="165"/>
                  </a:lnTo>
                  <a:lnTo>
                    <a:pt x="219" y="163"/>
                  </a:lnTo>
                  <a:lnTo>
                    <a:pt x="217" y="161"/>
                  </a:lnTo>
                  <a:lnTo>
                    <a:pt x="217" y="161"/>
                  </a:lnTo>
                  <a:lnTo>
                    <a:pt x="215" y="159"/>
                  </a:lnTo>
                  <a:lnTo>
                    <a:pt x="215" y="157"/>
                  </a:lnTo>
                  <a:lnTo>
                    <a:pt x="217" y="152"/>
                  </a:lnTo>
                  <a:lnTo>
                    <a:pt x="217" y="148"/>
                  </a:lnTo>
                  <a:lnTo>
                    <a:pt x="215" y="146"/>
                  </a:lnTo>
                  <a:lnTo>
                    <a:pt x="214" y="144"/>
                  </a:lnTo>
                  <a:lnTo>
                    <a:pt x="214" y="144"/>
                  </a:lnTo>
                  <a:lnTo>
                    <a:pt x="217" y="142"/>
                  </a:lnTo>
                  <a:lnTo>
                    <a:pt x="223" y="142"/>
                  </a:lnTo>
                  <a:lnTo>
                    <a:pt x="234" y="142"/>
                  </a:lnTo>
                  <a:lnTo>
                    <a:pt x="244" y="142"/>
                  </a:lnTo>
                  <a:lnTo>
                    <a:pt x="249" y="144"/>
                  </a:lnTo>
                  <a:lnTo>
                    <a:pt x="253" y="142"/>
                  </a:lnTo>
                  <a:lnTo>
                    <a:pt x="253" y="142"/>
                  </a:lnTo>
                  <a:lnTo>
                    <a:pt x="255" y="140"/>
                  </a:lnTo>
                  <a:lnTo>
                    <a:pt x="255" y="137"/>
                  </a:lnTo>
                  <a:lnTo>
                    <a:pt x="255" y="137"/>
                  </a:lnTo>
                  <a:lnTo>
                    <a:pt x="253" y="137"/>
                  </a:lnTo>
                  <a:lnTo>
                    <a:pt x="253" y="137"/>
                  </a:lnTo>
                  <a:lnTo>
                    <a:pt x="261" y="135"/>
                  </a:lnTo>
                  <a:lnTo>
                    <a:pt x="265" y="133"/>
                  </a:lnTo>
                  <a:lnTo>
                    <a:pt x="274" y="129"/>
                  </a:lnTo>
                  <a:lnTo>
                    <a:pt x="293" y="118"/>
                  </a:lnTo>
                  <a:lnTo>
                    <a:pt x="293" y="118"/>
                  </a:lnTo>
                  <a:lnTo>
                    <a:pt x="293" y="116"/>
                  </a:lnTo>
                  <a:lnTo>
                    <a:pt x="293" y="114"/>
                  </a:lnTo>
                  <a:lnTo>
                    <a:pt x="291" y="114"/>
                  </a:lnTo>
                  <a:lnTo>
                    <a:pt x="289" y="112"/>
                  </a:lnTo>
                  <a:lnTo>
                    <a:pt x="289" y="112"/>
                  </a:lnTo>
                  <a:lnTo>
                    <a:pt x="293" y="110"/>
                  </a:lnTo>
                  <a:lnTo>
                    <a:pt x="297" y="108"/>
                  </a:lnTo>
                  <a:lnTo>
                    <a:pt x="304" y="105"/>
                  </a:lnTo>
                  <a:lnTo>
                    <a:pt x="314" y="103"/>
                  </a:lnTo>
                  <a:lnTo>
                    <a:pt x="318" y="101"/>
                  </a:lnTo>
                  <a:lnTo>
                    <a:pt x="321" y="99"/>
                  </a:lnTo>
                  <a:lnTo>
                    <a:pt x="321" y="99"/>
                  </a:lnTo>
                  <a:lnTo>
                    <a:pt x="327" y="95"/>
                  </a:lnTo>
                  <a:lnTo>
                    <a:pt x="329" y="91"/>
                  </a:lnTo>
                  <a:lnTo>
                    <a:pt x="333" y="87"/>
                  </a:lnTo>
                  <a:lnTo>
                    <a:pt x="338" y="86"/>
                  </a:lnTo>
                  <a:lnTo>
                    <a:pt x="338" y="86"/>
                  </a:lnTo>
                  <a:lnTo>
                    <a:pt x="348" y="82"/>
                  </a:lnTo>
                  <a:lnTo>
                    <a:pt x="359" y="80"/>
                  </a:lnTo>
                  <a:lnTo>
                    <a:pt x="359" y="80"/>
                  </a:lnTo>
                  <a:lnTo>
                    <a:pt x="365" y="78"/>
                  </a:lnTo>
                  <a:lnTo>
                    <a:pt x="372" y="76"/>
                  </a:lnTo>
                  <a:lnTo>
                    <a:pt x="374" y="74"/>
                  </a:lnTo>
                  <a:lnTo>
                    <a:pt x="376" y="72"/>
                  </a:lnTo>
                  <a:lnTo>
                    <a:pt x="378" y="70"/>
                  </a:lnTo>
                  <a:lnTo>
                    <a:pt x="380" y="67"/>
                  </a:lnTo>
                  <a:lnTo>
                    <a:pt x="380" y="67"/>
                  </a:lnTo>
                  <a:lnTo>
                    <a:pt x="382" y="65"/>
                  </a:lnTo>
                  <a:lnTo>
                    <a:pt x="382" y="65"/>
                  </a:lnTo>
                  <a:lnTo>
                    <a:pt x="372" y="65"/>
                  </a:lnTo>
                  <a:lnTo>
                    <a:pt x="361" y="65"/>
                  </a:lnTo>
                  <a:lnTo>
                    <a:pt x="353" y="65"/>
                  </a:lnTo>
                  <a:lnTo>
                    <a:pt x="348" y="63"/>
                  </a:lnTo>
                  <a:lnTo>
                    <a:pt x="344" y="63"/>
                  </a:lnTo>
                  <a:lnTo>
                    <a:pt x="344" y="63"/>
                  </a:lnTo>
                  <a:lnTo>
                    <a:pt x="348" y="61"/>
                  </a:lnTo>
                  <a:lnTo>
                    <a:pt x="352" y="59"/>
                  </a:lnTo>
                  <a:lnTo>
                    <a:pt x="357" y="59"/>
                  </a:lnTo>
                  <a:lnTo>
                    <a:pt x="369" y="57"/>
                  </a:lnTo>
                  <a:lnTo>
                    <a:pt x="369" y="57"/>
                  </a:lnTo>
                  <a:lnTo>
                    <a:pt x="380" y="55"/>
                  </a:lnTo>
                  <a:lnTo>
                    <a:pt x="389" y="52"/>
                  </a:lnTo>
                  <a:lnTo>
                    <a:pt x="389" y="52"/>
                  </a:lnTo>
                  <a:lnTo>
                    <a:pt x="401" y="50"/>
                  </a:lnTo>
                  <a:lnTo>
                    <a:pt x="406" y="48"/>
                  </a:lnTo>
                  <a:lnTo>
                    <a:pt x="412" y="46"/>
                  </a:lnTo>
                  <a:lnTo>
                    <a:pt x="412" y="46"/>
                  </a:lnTo>
                  <a:lnTo>
                    <a:pt x="418" y="42"/>
                  </a:lnTo>
                  <a:lnTo>
                    <a:pt x="422" y="38"/>
                  </a:lnTo>
                  <a:lnTo>
                    <a:pt x="425" y="36"/>
                  </a:lnTo>
                  <a:lnTo>
                    <a:pt x="429" y="35"/>
                  </a:lnTo>
                  <a:lnTo>
                    <a:pt x="429" y="35"/>
                  </a:lnTo>
                  <a:lnTo>
                    <a:pt x="429" y="31"/>
                  </a:lnTo>
                  <a:lnTo>
                    <a:pt x="427" y="29"/>
                  </a:lnTo>
                  <a:lnTo>
                    <a:pt x="425" y="27"/>
                  </a:lnTo>
                  <a:lnTo>
                    <a:pt x="423" y="27"/>
                  </a:lnTo>
                  <a:lnTo>
                    <a:pt x="418" y="25"/>
                  </a:lnTo>
                  <a:lnTo>
                    <a:pt x="412" y="23"/>
                  </a:lnTo>
                  <a:lnTo>
                    <a:pt x="406" y="23"/>
                  </a:lnTo>
                  <a:lnTo>
                    <a:pt x="403" y="21"/>
                  </a:lnTo>
                  <a:lnTo>
                    <a:pt x="401" y="19"/>
                  </a:lnTo>
                  <a:lnTo>
                    <a:pt x="399" y="18"/>
                  </a:lnTo>
                  <a:lnTo>
                    <a:pt x="399" y="14"/>
                  </a:lnTo>
                  <a:lnTo>
                    <a:pt x="399" y="10"/>
                  </a:lnTo>
                  <a:lnTo>
                    <a:pt x="399" y="10"/>
                  </a:lnTo>
                  <a:lnTo>
                    <a:pt x="391" y="10"/>
                  </a:lnTo>
                  <a:lnTo>
                    <a:pt x="384" y="8"/>
                  </a:lnTo>
                  <a:lnTo>
                    <a:pt x="367" y="10"/>
                  </a:lnTo>
                  <a:lnTo>
                    <a:pt x="367" y="10"/>
                  </a:lnTo>
                  <a:lnTo>
                    <a:pt x="365" y="10"/>
                  </a:lnTo>
                  <a:lnTo>
                    <a:pt x="361" y="12"/>
                  </a:lnTo>
                  <a:lnTo>
                    <a:pt x="353" y="16"/>
                  </a:lnTo>
                  <a:lnTo>
                    <a:pt x="346" y="18"/>
                  </a:lnTo>
                  <a:lnTo>
                    <a:pt x="344" y="19"/>
                  </a:lnTo>
                  <a:lnTo>
                    <a:pt x="340" y="19"/>
                  </a:lnTo>
                  <a:lnTo>
                    <a:pt x="340" y="19"/>
                  </a:lnTo>
                  <a:lnTo>
                    <a:pt x="340" y="18"/>
                  </a:lnTo>
                  <a:lnTo>
                    <a:pt x="342" y="16"/>
                  </a:lnTo>
                  <a:lnTo>
                    <a:pt x="344" y="12"/>
                  </a:lnTo>
                  <a:lnTo>
                    <a:pt x="350" y="10"/>
                  </a:lnTo>
                  <a:lnTo>
                    <a:pt x="350" y="10"/>
                  </a:lnTo>
                  <a:lnTo>
                    <a:pt x="348" y="6"/>
                  </a:lnTo>
                  <a:lnTo>
                    <a:pt x="344" y="6"/>
                  </a:lnTo>
                  <a:lnTo>
                    <a:pt x="338" y="6"/>
                  </a:lnTo>
                  <a:lnTo>
                    <a:pt x="333" y="6"/>
                  </a:lnTo>
                  <a:lnTo>
                    <a:pt x="321" y="6"/>
                  </a:lnTo>
                  <a:lnTo>
                    <a:pt x="314" y="6"/>
                  </a:lnTo>
                  <a:lnTo>
                    <a:pt x="314" y="6"/>
                  </a:lnTo>
                  <a:lnTo>
                    <a:pt x="304" y="4"/>
                  </a:lnTo>
                  <a:lnTo>
                    <a:pt x="295" y="2"/>
                  </a:lnTo>
                  <a:lnTo>
                    <a:pt x="287" y="0"/>
                  </a:lnTo>
                  <a:lnTo>
                    <a:pt x="278" y="0"/>
                  </a:lnTo>
                  <a:lnTo>
                    <a:pt x="278" y="0"/>
                  </a:lnTo>
                  <a:lnTo>
                    <a:pt x="278" y="6"/>
                  </a:lnTo>
                  <a:lnTo>
                    <a:pt x="278" y="6"/>
                  </a:lnTo>
                  <a:lnTo>
                    <a:pt x="268" y="6"/>
                  </a:lnTo>
                  <a:lnTo>
                    <a:pt x="261" y="6"/>
                  </a:lnTo>
                  <a:lnTo>
                    <a:pt x="255" y="6"/>
                  </a:lnTo>
                  <a:lnTo>
                    <a:pt x="253" y="8"/>
                  </a:lnTo>
                  <a:lnTo>
                    <a:pt x="251" y="10"/>
                  </a:lnTo>
                  <a:lnTo>
                    <a:pt x="251" y="12"/>
                  </a:lnTo>
                  <a:lnTo>
                    <a:pt x="253" y="18"/>
                  </a:lnTo>
                  <a:lnTo>
                    <a:pt x="253" y="18"/>
                  </a:lnTo>
                  <a:lnTo>
                    <a:pt x="249" y="14"/>
                  </a:lnTo>
                  <a:lnTo>
                    <a:pt x="242" y="12"/>
                  </a:lnTo>
                  <a:lnTo>
                    <a:pt x="238" y="8"/>
                  </a:lnTo>
                  <a:lnTo>
                    <a:pt x="232" y="6"/>
                  </a:lnTo>
                  <a:lnTo>
                    <a:pt x="232" y="6"/>
                  </a:lnTo>
                  <a:lnTo>
                    <a:pt x="225" y="6"/>
                  </a:lnTo>
                  <a:lnTo>
                    <a:pt x="217" y="6"/>
                  </a:lnTo>
                  <a:lnTo>
                    <a:pt x="208" y="6"/>
                  </a:lnTo>
                  <a:lnTo>
                    <a:pt x="202" y="8"/>
                  </a:lnTo>
                  <a:lnTo>
                    <a:pt x="202" y="8"/>
                  </a:lnTo>
                  <a:lnTo>
                    <a:pt x="204" y="14"/>
                  </a:lnTo>
                  <a:lnTo>
                    <a:pt x="206" y="19"/>
                  </a:lnTo>
                  <a:lnTo>
                    <a:pt x="206" y="19"/>
                  </a:lnTo>
                  <a:lnTo>
                    <a:pt x="204" y="19"/>
                  </a:lnTo>
                  <a:lnTo>
                    <a:pt x="204" y="19"/>
                  </a:lnTo>
                  <a:lnTo>
                    <a:pt x="202" y="18"/>
                  </a:lnTo>
                  <a:lnTo>
                    <a:pt x="198" y="16"/>
                  </a:lnTo>
                  <a:lnTo>
                    <a:pt x="197" y="12"/>
                  </a:lnTo>
                  <a:lnTo>
                    <a:pt x="197" y="12"/>
                  </a:lnTo>
                  <a:lnTo>
                    <a:pt x="195" y="12"/>
                  </a:lnTo>
                  <a:lnTo>
                    <a:pt x="191" y="12"/>
                  </a:lnTo>
                  <a:lnTo>
                    <a:pt x="183" y="10"/>
                  </a:lnTo>
                  <a:lnTo>
                    <a:pt x="183" y="10"/>
                  </a:lnTo>
                  <a:lnTo>
                    <a:pt x="168" y="10"/>
                  </a:lnTo>
                  <a:lnTo>
                    <a:pt x="161" y="8"/>
                  </a:lnTo>
                  <a:lnTo>
                    <a:pt x="151" y="8"/>
                  </a:lnTo>
                  <a:lnTo>
                    <a:pt x="151" y="8"/>
                  </a:lnTo>
                  <a:lnTo>
                    <a:pt x="153" y="14"/>
                  </a:lnTo>
                  <a:lnTo>
                    <a:pt x="155" y="18"/>
                  </a:lnTo>
                  <a:lnTo>
                    <a:pt x="155" y="18"/>
                  </a:lnTo>
                  <a:lnTo>
                    <a:pt x="153" y="16"/>
                  </a:lnTo>
                  <a:lnTo>
                    <a:pt x="149" y="16"/>
                  </a:lnTo>
                  <a:lnTo>
                    <a:pt x="145" y="14"/>
                  </a:lnTo>
                  <a:lnTo>
                    <a:pt x="142" y="14"/>
                  </a:lnTo>
                  <a:lnTo>
                    <a:pt x="142" y="14"/>
                  </a:lnTo>
                  <a:lnTo>
                    <a:pt x="142" y="18"/>
                  </a:lnTo>
                  <a:lnTo>
                    <a:pt x="140" y="23"/>
                  </a:lnTo>
                  <a:lnTo>
                    <a:pt x="140" y="23"/>
                  </a:lnTo>
                  <a:lnTo>
                    <a:pt x="134" y="21"/>
                  </a:lnTo>
                  <a:lnTo>
                    <a:pt x="130" y="23"/>
                  </a:lnTo>
                  <a:lnTo>
                    <a:pt x="128" y="23"/>
                  </a:lnTo>
                  <a:lnTo>
                    <a:pt x="127" y="25"/>
                  </a:lnTo>
                  <a:lnTo>
                    <a:pt x="127" y="29"/>
                  </a:lnTo>
                  <a:lnTo>
                    <a:pt x="125" y="33"/>
                  </a:lnTo>
                  <a:lnTo>
                    <a:pt x="125" y="33"/>
                  </a:lnTo>
                  <a:lnTo>
                    <a:pt x="130" y="35"/>
                  </a:lnTo>
                  <a:lnTo>
                    <a:pt x="134" y="38"/>
                  </a:lnTo>
                  <a:lnTo>
                    <a:pt x="134" y="38"/>
                  </a:lnTo>
                  <a:lnTo>
                    <a:pt x="132" y="38"/>
                  </a:lnTo>
                  <a:lnTo>
                    <a:pt x="128" y="38"/>
                  </a:lnTo>
                  <a:lnTo>
                    <a:pt x="123" y="40"/>
                  </a:lnTo>
                  <a:lnTo>
                    <a:pt x="121" y="40"/>
                  </a:lnTo>
                  <a:lnTo>
                    <a:pt x="121" y="40"/>
                  </a:lnTo>
                  <a:lnTo>
                    <a:pt x="115" y="38"/>
                  </a:lnTo>
                  <a:lnTo>
                    <a:pt x="113" y="38"/>
                  </a:lnTo>
                  <a:lnTo>
                    <a:pt x="104" y="35"/>
                  </a:lnTo>
                  <a:lnTo>
                    <a:pt x="104" y="35"/>
                  </a:lnTo>
                  <a:lnTo>
                    <a:pt x="96" y="33"/>
                  </a:lnTo>
                  <a:lnTo>
                    <a:pt x="87" y="31"/>
                  </a:lnTo>
                  <a:lnTo>
                    <a:pt x="77" y="31"/>
                  </a:lnTo>
                  <a:lnTo>
                    <a:pt x="74" y="33"/>
                  </a:lnTo>
                  <a:lnTo>
                    <a:pt x="70" y="33"/>
                  </a:lnTo>
                  <a:lnTo>
                    <a:pt x="70" y="33"/>
                  </a:lnTo>
                  <a:lnTo>
                    <a:pt x="70" y="38"/>
                  </a:lnTo>
                  <a:lnTo>
                    <a:pt x="70" y="42"/>
                  </a:lnTo>
                  <a:lnTo>
                    <a:pt x="70" y="42"/>
                  </a:lnTo>
                  <a:lnTo>
                    <a:pt x="49" y="44"/>
                  </a:lnTo>
                  <a:lnTo>
                    <a:pt x="38" y="46"/>
                  </a:lnTo>
                  <a:lnTo>
                    <a:pt x="28" y="50"/>
                  </a:lnTo>
                  <a:lnTo>
                    <a:pt x="28" y="50"/>
                  </a:lnTo>
                  <a:lnTo>
                    <a:pt x="26" y="52"/>
                  </a:lnTo>
                  <a:lnTo>
                    <a:pt x="24" y="53"/>
                  </a:lnTo>
                  <a:lnTo>
                    <a:pt x="23" y="53"/>
                  </a:lnTo>
                  <a:lnTo>
                    <a:pt x="17" y="53"/>
                  </a:lnTo>
                  <a:lnTo>
                    <a:pt x="11" y="52"/>
                  </a:lnTo>
                  <a:lnTo>
                    <a:pt x="4" y="52"/>
                  </a:lnTo>
                  <a:lnTo>
                    <a:pt x="4" y="52"/>
                  </a:lnTo>
                  <a:lnTo>
                    <a:pt x="4" y="55"/>
                  </a:lnTo>
                  <a:lnTo>
                    <a:pt x="2" y="57"/>
                  </a:lnTo>
                  <a:lnTo>
                    <a:pt x="0" y="61"/>
                  </a:lnTo>
                  <a:lnTo>
                    <a:pt x="0" y="63"/>
                  </a:lnTo>
                  <a:lnTo>
                    <a:pt x="0" y="63"/>
                  </a:lnTo>
                  <a:lnTo>
                    <a:pt x="4" y="69"/>
                  </a:lnTo>
                  <a:lnTo>
                    <a:pt x="7" y="70"/>
                  </a:lnTo>
                  <a:lnTo>
                    <a:pt x="11" y="72"/>
                  </a:lnTo>
                  <a:lnTo>
                    <a:pt x="19" y="72"/>
                  </a:lnTo>
                  <a:lnTo>
                    <a:pt x="19" y="72"/>
                  </a:lnTo>
                  <a:lnTo>
                    <a:pt x="17" y="76"/>
                  </a:lnTo>
                  <a:lnTo>
                    <a:pt x="17" y="80"/>
                  </a:lnTo>
                  <a:lnTo>
                    <a:pt x="17" y="84"/>
                  </a:lnTo>
                  <a:lnTo>
                    <a:pt x="19" y="86"/>
                  </a:lnTo>
                  <a:lnTo>
                    <a:pt x="23" y="89"/>
                  </a:lnTo>
                  <a:lnTo>
                    <a:pt x="26" y="91"/>
                  </a:lnTo>
                  <a:lnTo>
                    <a:pt x="34" y="97"/>
                  </a:lnTo>
                  <a:lnTo>
                    <a:pt x="43" y="99"/>
                  </a:lnTo>
                  <a:lnTo>
                    <a:pt x="51" y="101"/>
                  </a:lnTo>
                  <a:lnTo>
                    <a:pt x="55" y="101"/>
                  </a:lnTo>
                  <a:lnTo>
                    <a:pt x="57" y="101"/>
                  </a:lnTo>
                  <a:lnTo>
                    <a:pt x="60" y="99"/>
                  </a:lnTo>
                  <a:lnTo>
                    <a:pt x="60" y="97"/>
                  </a:lnTo>
                  <a:lnTo>
                    <a:pt x="60" y="97"/>
                  </a:lnTo>
                  <a:lnTo>
                    <a:pt x="62" y="95"/>
                  </a:lnTo>
                  <a:lnTo>
                    <a:pt x="64" y="95"/>
                  </a:lnTo>
                  <a:lnTo>
                    <a:pt x="66" y="93"/>
                  </a:lnTo>
                  <a:lnTo>
                    <a:pt x="66" y="93"/>
                  </a:lnTo>
                  <a:lnTo>
                    <a:pt x="68" y="95"/>
                  </a:lnTo>
                  <a:lnTo>
                    <a:pt x="68" y="95"/>
                  </a:lnTo>
                  <a:lnTo>
                    <a:pt x="68" y="97"/>
                  </a:lnTo>
                  <a:lnTo>
                    <a:pt x="68" y="99"/>
                  </a:lnTo>
                  <a:lnTo>
                    <a:pt x="68" y="101"/>
                  </a:lnTo>
                  <a:lnTo>
                    <a:pt x="70" y="101"/>
                  </a:lnTo>
                  <a:lnTo>
                    <a:pt x="70" y="101"/>
                  </a:lnTo>
                  <a:lnTo>
                    <a:pt x="74" y="103"/>
                  </a:lnTo>
                  <a:lnTo>
                    <a:pt x="79" y="103"/>
                  </a:lnTo>
                  <a:lnTo>
                    <a:pt x="83" y="103"/>
                  </a:lnTo>
                  <a:lnTo>
                    <a:pt x="89" y="103"/>
                  </a:lnTo>
                  <a:lnTo>
                    <a:pt x="89" y="103"/>
                  </a:lnTo>
                  <a:lnTo>
                    <a:pt x="93" y="101"/>
                  </a:lnTo>
                  <a:lnTo>
                    <a:pt x="96" y="99"/>
                  </a:lnTo>
                  <a:lnTo>
                    <a:pt x="104" y="95"/>
                  </a:lnTo>
                  <a:lnTo>
                    <a:pt x="104" y="95"/>
                  </a:lnTo>
                  <a:lnTo>
                    <a:pt x="108" y="95"/>
                  </a:lnTo>
                  <a:lnTo>
                    <a:pt x="113" y="93"/>
                  </a:lnTo>
                  <a:lnTo>
                    <a:pt x="113" y="93"/>
                  </a:lnTo>
                  <a:lnTo>
                    <a:pt x="123" y="95"/>
                  </a:lnTo>
                  <a:lnTo>
                    <a:pt x="123" y="95"/>
                  </a:lnTo>
                  <a:lnTo>
                    <a:pt x="132" y="93"/>
                  </a:lnTo>
                  <a:lnTo>
                    <a:pt x="142" y="91"/>
                  </a:lnTo>
                  <a:lnTo>
                    <a:pt x="161" y="86"/>
                  </a:lnTo>
                  <a:lnTo>
                    <a:pt x="161" y="86"/>
                  </a:lnTo>
                  <a:lnTo>
                    <a:pt x="178" y="78"/>
                  </a:lnTo>
                  <a:lnTo>
                    <a:pt x="187" y="76"/>
                  </a:lnTo>
                  <a:lnTo>
                    <a:pt x="195" y="70"/>
                  </a:lnTo>
                  <a:lnTo>
                    <a:pt x="195" y="70"/>
                  </a:lnTo>
                  <a:lnTo>
                    <a:pt x="191" y="72"/>
                  </a:lnTo>
                  <a:lnTo>
                    <a:pt x="189" y="74"/>
                  </a:lnTo>
                  <a:lnTo>
                    <a:pt x="183" y="78"/>
                  </a:lnTo>
                  <a:lnTo>
                    <a:pt x="176" y="80"/>
                  </a:lnTo>
                  <a:lnTo>
                    <a:pt x="176" y="82"/>
                  </a:lnTo>
                  <a:lnTo>
                    <a:pt x="172" y="84"/>
                  </a:lnTo>
                  <a:lnTo>
                    <a:pt x="172" y="84"/>
                  </a:lnTo>
                  <a:lnTo>
                    <a:pt x="181" y="86"/>
                  </a:lnTo>
                  <a:lnTo>
                    <a:pt x="187" y="86"/>
                  </a:lnTo>
                  <a:lnTo>
                    <a:pt x="195" y="87"/>
                  </a:lnTo>
                  <a:lnTo>
                    <a:pt x="202" y="89"/>
                  </a:lnTo>
                  <a:lnTo>
                    <a:pt x="202" y="89"/>
                  </a:lnTo>
                  <a:lnTo>
                    <a:pt x="193" y="89"/>
                  </a:lnTo>
                  <a:lnTo>
                    <a:pt x="183" y="91"/>
                  </a:lnTo>
                  <a:lnTo>
                    <a:pt x="174" y="93"/>
                  </a:lnTo>
                  <a:lnTo>
                    <a:pt x="166" y="97"/>
                  </a:lnTo>
                  <a:lnTo>
                    <a:pt x="166" y="97"/>
                  </a:lnTo>
                  <a:lnTo>
                    <a:pt x="168" y="99"/>
                  </a:lnTo>
                  <a:lnTo>
                    <a:pt x="172" y="99"/>
                  </a:lnTo>
                  <a:lnTo>
                    <a:pt x="176" y="101"/>
                  </a:lnTo>
                  <a:lnTo>
                    <a:pt x="178" y="105"/>
                  </a:lnTo>
                  <a:lnTo>
                    <a:pt x="178" y="105"/>
                  </a:lnTo>
                  <a:lnTo>
                    <a:pt x="176" y="106"/>
                  </a:lnTo>
                  <a:lnTo>
                    <a:pt x="172" y="106"/>
                  </a:lnTo>
                  <a:lnTo>
                    <a:pt x="164" y="106"/>
                  </a:lnTo>
                  <a:lnTo>
                    <a:pt x="159" y="106"/>
                  </a:lnTo>
                  <a:lnTo>
                    <a:pt x="151" y="106"/>
                  </a:lnTo>
                  <a:lnTo>
                    <a:pt x="151" y="106"/>
                  </a:lnTo>
                  <a:lnTo>
                    <a:pt x="144" y="108"/>
                  </a:lnTo>
                  <a:lnTo>
                    <a:pt x="138" y="110"/>
                  </a:lnTo>
                  <a:lnTo>
                    <a:pt x="130" y="112"/>
                  </a:lnTo>
                  <a:lnTo>
                    <a:pt x="123" y="114"/>
                  </a:lnTo>
                  <a:lnTo>
                    <a:pt x="123" y="114"/>
                  </a:lnTo>
                  <a:lnTo>
                    <a:pt x="130" y="118"/>
                  </a:lnTo>
                  <a:lnTo>
                    <a:pt x="134" y="122"/>
                  </a:lnTo>
                  <a:lnTo>
                    <a:pt x="136" y="123"/>
                  </a:lnTo>
                  <a:lnTo>
                    <a:pt x="136" y="123"/>
                  </a:lnTo>
                  <a:lnTo>
                    <a:pt x="136" y="123"/>
                  </a:lnTo>
                  <a:lnTo>
                    <a:pt x="136" y="123"/>
                  </a:lnTo>
                  <a:lnTo>
                    <a:pt x="134" y="123"/>
                  </a:lnTo>
                  <a:lnTo>
                    <a:pt x="134" y="123"/>
                  </a:lnTo>
                  <a:lnTo>
                    <a:pt x="138" y="129"/>
                  </a:lnTo>
                  <a:lnTo>
                    <a:pt x="142" y="133"/>
                  </a:lnTo>
                  <a:lnTo>
                    <a:pt x="147" y="135"/>
                  </a:lnTo>
                  <a:lnTo>
                    <a:pt x="153" y="137"/>
                  </a:lnTo>
                  <a:lnTo>
                    <a:pt x="153" y="137"/>
                  </a:lnTo>
                  <a:lnTo>
                    <a:pt x="149" y="137"/>
                  </a:lnTo>
                  <a:lnTo>
                    <a:pt x="145" y="137"/>
                  </a:lnTo>
                  <a:lnTo>
                    <a:pt x="140" y="137"/>
                  </a:lnTo>
                  <a:lnTo>
                    <a:pt x="134" y="135"/>
                  </a:lnTo>
                  <a:lnTo>
                    <a:pt x="125" y="129"/>
                  </a:lnTo>
                  <a:lnTo>
                    <a:pt x="117" y="123"/>
                  </a:lnTo>
                  <a:lnTo>
                    <a:pt x="117" y="123"/>
                  </a:lnTo>
                  <a:lnTo>
                    <a:pt x="117" y="125"/>
                  </a:lnTo>
                  <a:lnTo>
                    <a:pt x="117" y="125"/>
                  </a:lnTo>
                  <a:lnTo>
                    <a:pt x="104" y="120"/>
                  </a:lnTo>
                  <a:lnTo>
                    <a:pt x="96" y="116"/>
                  </a:lnTo>
                  <a:lnTo>
                    <a:pt x="87" y="114"/>
                  </a:lnTo>
                  <a:lnTo>
                    <a:pt x="79" y="114"/>
                  </a:lnTo>
                  <a:lnTo>
                    <a:pt x="75" y="114"/>
                  </a:lnTo>
                  <a:lnTo>
                    <a:pt x="72" y="114"/>
                  </a:lnTo>
                  <a:lnTo>
                    <a:pt x="70" y="116"/>
                  </a:lnTo>
                  <a:lnTo>
                    <a:pt x="68" y="118"/>
                  </a:lnTo>
                  <a:lnTo>
                    <a:pt x="68" y="120"/>
                  </a:lnTo>
                  <a:lnTo>
                    <a:pt x="70" y="123"/>
                  </a:lnTo>
                  <a:lnTo>
                    <a:pt x="70" y="123"/>
                  </a:lnTo>
                  <a:lnTo>
                    <a:pt x="72" y="127"/>
                  </a:lnTo>
                  <a:lnTo>
                    <a:pt x="75" y="129"/>
                  </a:lnTo>
                  <a:lnTo>
                    <a:pt x="81" y="133"/>
                  </a:lnTo>
                  <a:lnTo>
                    <a:pt x="87" y="137"/>
                  </a:lnTo>
                  <a:lnTo>
                    <a:pt x="93" y="140"/>
                  </a:lnTo>
                  <a:lnTo>
                    <a:pt x="93" y="140"/>
                  </a:lnTo>
                  <a:lnTo>
                    <a:pt x="104" y="152"/>
                  </a:lnTo>
                  <a:lnTo>
                    <a:pt x="111" y="157"/>
                  </a:lnTo>
                  <a:lnTo>
                    <a:pt x="115" y="165"/>
                  </a:lnTo>
                  <a:lnTo>
                    <a:pt x="115" y="165"/>
                  </a:lnTo>
                  <a:lnTo>
                    <a:pt x="113" y="167"/>
                  </a:lnTo>
                  <a:lnTo>
                    <a:pt x="110" y="167"/>
                  </a:lnTo>
                  <a:lnTo>
                    <a:pt x="106" y="167"/>
                  </a:lnTo>
                  <a:lnTo>
                    <a:pt x="102" y="167"/>
                  </a:lnTo>
                  <a:lnTo>
                    <a:pt x="93" y="165"/>
                  </a:lnTo>
                  <a:lnTo>
                    <a:pt x="85" y="163"/>
                  </a:lnTo>
                  <a:lnTo>
                    <a:pt x="85" y="163"/>
                  </a:lnTo>
                  <a:lnTo>
                    <a:pt x="81" y="165"/>
                  </a:lnTo>
                  <a:lnTo>
                    <a:pt x="77" y="165"/>
                  </a:lnTo>
                  <a:lnTo>
                    <a:pt x="72" y="167"/>
                  </a:lnTo>
                  <a:lnTo>
                    <a:pt x="66" y="171"/>
                  </a:lnTo>
                  <a:lnTo>
                    <a:pt x="62" y="171"/>
                  </a:lnTo>
                  <a:lnTo>
                    <a:pt x="60" y="171"/>
                  </a:lnTo>
                  <a:lnTo>
                    <a:pt x="60" y="171"/>
                  </a:lnTo>
                  <a:lnTo>
                    <a:pt x="57" y="173"/>
                  </a:lnTo>
                  <a:lnTo>
                    <a:pt x="57" y="174"/>
                  </a:lnTo>
                  <a:lnTo>
                    <a:pt x="57" y="178"/>
                  </a:lnTo>
                  <a:lnTo>
                    <a:pt x="58" y="184"/>
                  </a:lnTo>
                  <a:lnTo>
                    <a:pt x="60" y="188"/>
                  </a:lnTo>
                  <a:lnTo>
                    <a:pt x="60" y="188"/>
                  </a:lnTo>
                  <a:lnTo>
                    <a:pt x="64" y="190"/>
                  </a:lnTo>
                  <a:lnTo>
                    <a:pt x="68" y="192"/>
                  </a:lnTo>
                  <a:lnTo>
                    <a:pt x="77" y="193"/>
                  </a:lnTo>
                  <a:lnTo>
                    <a:pt x="77" y="193"/>
                  </a:lnTo>
                  <a:lnTo>
                    <a:pt x="79" y="195"/>
                  </a:lnTo>
                  <a:lnTo>
                    <a:pt x="81" y="197"/>
                  </a:lnTo>
                  <a:lnTo>
                    <a:pt x="81" y="201"/>
                  </a:lnTo>
                  <a:lnTo>
                    <a:pt x="81" y="203"/>
                  </a:lnTo>
                  <a:lnTo>
                    <a:pt x="81" y="203"/>
                  </a:lnTo>
                  <a:lnTo>
                    <a:pt x="79" y="205"/>
                  </a:lnTo>
                  <a:lnTo>
                    <a:pt x="77" y="207"/>
                  </a:lnTo>
                  <a:lnTo>
                    <a:pt x="74" y="207"/>
                  </a:lnTo>
                  <a:lnTo>
                    <a:pt x="68" y="205"/>
                  </a:lnTo>
                  <a:lnTo>
                    <a:pt x="60" y="203"/>
                  </a:lnTo>
                  <a:lnTo>
                    <a:pt x="49" y="199"/>
                  </a:lnTo>
                  <a:lnTo>
                    <a:pt x="47" y="199"/>
                  </a:lnTo>
                  <a:lnTo>
                    <a:pt x="45" y="199"/>
                  </a:lnTo>
                  <a:lnTo>
                    <a:pt x="45" y="199"/>
                  </a:lnTo>
                  <a:lnTo>
                    <a:pt x="45" y="207"/>
                  </a:lnTo>
                  <a:lnTo>
                    <a:pt x="49" y="212"/>
                  </a:lnTo>
                  <a:lnTo>
                    <a:pt x="49" y="216"/>
                  </a:lnTo>
                  <a:lnTo>
                    <a:pt x="53" y="222"/>
                  </a:lnTo>
                  <a:lnTo>
                    <a:pt x="53" y="222"/>
                  </a:lnTo>
                  <a:lnTo>
                    <a:pt x="45" y="224"/>
                  </a:lnTo>
                  <a:lnTo>
                    <a:pt x="38" y="226"/>
                  </a:lnTo>
                  <a:lnTo>
                    <a:pt x="30" y="227"/>
                  </a:lnTo>
                  <a:lnTo>
                    <a:pt x="23" y="231"/>
                  </a:lnTo>
                  <a:lnTo>
                    <a:pt x="23" y="231"/>
                  </a:lnTo>
                  <a:lnTo>
                    <a:pt x="28" y="237"/>
                  </a:lnTo>
                  <a:lnTo>
                    <a:pt x="32" y="243"/>
                  </a:lnTo>
                  <a:lnTo>
                    <a:pt x="38" y="246"/>
                  </a:lnTo>
                  <a:lnTo>
                    <a:pt x="45" y="250"/>
                  </a:lnTo>
                  <a:lnTo>
                    <a:pt x="45" y="250"/>
                  </a:lnTo>
                  <a:lnTo>
                    <a:pt x="49" y="250"/>
                  </a:lnTo>
                  <a:lnTo>
                    <a:pt x="53" y="252"/>
                  </a:lnTo>
                  <a:lnTo>
                    <a:pt x="58" y="250"/>
                  </a:lnTo>
                  <a:lnTo>
                    <a:pt x="64" y="250"/>
                  </a:lnTo>
                  <a:lnTo>
                    <a:pt x="72" y="250"/>
                  </a:lnTo>
                  <a:lnTo>
                    <a:pt x="72" y="250"/>
                  </a:lnTo>
                  <a:lnTo>
                    <a:pt x="72" y="250"/>
                  </a:lnTo>
                  <a:lnTo>
                    <a:pt x="72" y="250"/>
                  </a:lnTo>
                  <a:close/>
                </a:path>
              </a:pathLst>
            </a:custGeom>
            <a:solidFill>
              <a:schemeClr val="bg1">
                <a:lumMod val="85000"/>
              </a:schemeClr>
            </a:solidFill>
            <a:ln w="635" cap="rnd">
              <a:solidFill>
                <a:schemeClr val="bg1">
                  <a:alpha val="17000"/>
                </a:schemeClr>
              </a:solidFill>
              <a:prstDash val="solid"/>
              <a:round/>
              <a:headEnd/>
              <a:tailEnd/>
            </a:ln>
          </p:spPr>
          <p:txBody>
            <a:bodyPr lIns="81617" tIns="40809" rIns="81617" bIns="40809"/>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56" name="Freeform 455">
              <a:extLst>
                <a:ext uri="{FF2B5EF4-FFF2-40B4-BE49-F238E27FC236}">
                  <a16:creationId xmlns:a16="http://schemas.microsoft.com/office/drawing/2014/main" id="{924EE0DE-6A59-B943-8B1E-B5C1A9FDC4AA}"/>
                </a:ext>
              </a:extLst>
            </p:cNvPr>
            <p:cNvSpPr>
              <a:spLocks/>
            </p:cNvSpPr>
            <p:nvPr userDrawn="1"/>
          </p:nvSpPr>
          <p:spPr bwMode="auto">
            <a:xfrm>
              <a:off x="6645556" y="1185336"/>
              <a:ext cx="73939" cy="44790"/>
            </a:xfrm>
            <a:custGeom>
              <a:avLst/>
              <a:gdLst>
                <a:gd name="T0" fmla="*/ 47 w 49"/>
                <a:gd name="T1" fmla="*/ 24 h 34"/>
                <a:gd name="T2" fmla="*/ 47 w 49"/>
                <a:gd name="T3" fmla="*/ 24 h 34"/>
                <a:gd name="T4" fmla="*/ 49 w 49"/>
                <a:gd name="T5" fmla="*/ 21 h 34"/>
                <a:gd name="T6" fmla="*/ 49 w 49"/>
                <a:gd name="T7" fmla="*/ 17 h 34"/>
                <a:gd name="T8" fmla="*/ 47 w 49"/>
                <a:gd name="T9" fmla="*/ 15 h 34"/>
                <a:gd name="T10" fmla="*/ 47 w 49"/>
                <a:gd name="T11" fmla="*/ 13 h 34"/>
                <a:gd name="T12" fmla="*/ 47 w 49"/>
                <a:gd name="T13" fmla="*/ 13 h 34"/>
                <a:gd name="T14" fmla="*/ 45 w 49"/>
                <a:gd name="T15" fmla="*/ 11 h 34"/>
                <a:gd name="T16" fmla="*/ 43 w 49"/>
                <a:gd name="T17" fmla="*/ 11 h 34"/>
                <a:gd name="T18" fmla="*/ 37 w 49"/>
                <a:gd name="T19" fmla="*/ 9 h 34"/>
                <a:gd name="T20" fmla="*/ 37 w 49"/>
                <a:gd name="T21" fmla="*/ 9 h 34"/>
                <a:gd name="T22" fmla="*/ 32 w 49"/>
                <a:gd name="T23" fmla="*/ 7 h 34"/>
                <a:gd name="T24" fmla="*/ 26 w 49"/>
                <a:gd name="T25" fmla="*/ 7 h 34"/>
                <a:gd name="T26" fmla="*/ 26 w 49"/>
                <a:gd name="T27" fmla="*/ 7 h 34"/>
                <a:gd name="T28" fmla="*/ 22 w 49"/>
                <a:gd name="T29" fmla="*/ 5 h 34"/>
                <a:gd name="T30" fmla="*/ 19 w 49"/>
                <a:gd name="T31" fmla="*/ 4 h 34"/>
                <a:gd name="T32" fmla="*/ 17 w 49"/>
                <a:gd name="T33" fmla="*/ 2 h 34"/>
                <a:gd name="T34" fmla="*/ 13 w 49"/>
                <a:gd name="T35" fmla="*/ 0 h 34"/>
                <a:gd name="T36" fmla="*/ 13 w 49"/>
                <a:gd name="T37" fmla="*/ 0 h 34"/>
                <a:gd name="T38" fmla="*/ 9 w 49"/>
                <a:gd name="T39" fmla="*/ 0 h 34"/>
                <a:gd name="T40" fmla="*/ 7 w 49"/>
                <a:gd name="T41" fmla="*/ 0 h 34"/>
                <a:gd name="T42" fmla="*/ 7 w 49"/>
                <a:gd name="T43" fmla="*/ 0 h 34"/>
                <a:gd name="T44" fmla="*/ 3 w 49"/>
                <a:gd name="T45" fmla="*/ 0 h 34"/>
                <a:gd name="T46" fmla="*/ 0 w 49"/>
                <a:gd name="T47" fmla="*/ 2 h 34"/>
                <a:gd name="T48" fmla="*/ 0 w 49"/>
                <a:gd name="T49" fmla="*/ 4 h 34"/>
                <a:gd name="T50" fmla="*/ 0 w 49"/>
                <a:gd name="T51" fmla="*/ 7 h 34"/>
                <a:gd name="T52" fmla="*/ 0 w 49"/>
                <a:gd name="T53" fmla="*/ 7 h 34"/>
                <a:gd name="T54" fmla="*/ 0 w 49"/>
                <a:gd name="T55" fmla="*/ 11 h 34"/>
                <a:gd name="T56" fmla="*/ 3 w 49"/>
                <a:gd name="T57" fmla="*/ 13 h 34"/>
                <a:gd name="T58" fmla="*/ 7 w 49"/>
                <a:gd name="T59" fmla="*/ 17 h 34"/>
                <a:gd name="T60" fmla="*/ 7 w 49"/>
                <a:gd name="T61" fmla="*/ 17 h 34"/>
                <a:gd name="T62" fmla="*/ 11 w 49"/>
                <a:gd name="T63" fmla="*/ 19 h 34"/>
                <a:gd name="T64" fmla="*/ 11 w 49"/>
                <a:gd name="T65" fmla="*/ 21 h 34"/>
                <a:gd name="T66" fmla="*/ 11 w 49"/>
                <a:gd name="T67" fmla="*/ 21 h 34"/>
                <a:gd name="T68" fmla="*/ 11 w 49"/>
                <a:gd name="T69" fmla="*/ 24 h 34"/>
                <a:gd name="T70" fmla="*/ 11 w 49"/>
                <a:gd name="T71" fmla="*/ 24 h 34"/>
                <a:gd name="T72" fmla="*/ 11 w 49"/>
                <a:gd name="T73" fmla="*/ 26 h 34"/>
                <a:gd name="T74" fmla="*/ 11 w 49"/>
                <a:gd name="T75" fmla="*/ 28 h 34"/>
                <a:gd name="T76" fmla="*/ 11 w 49"/>
                <a:gd name="T77" fmla="*/ 30 h 34"/>
                <a:gd name="T78" fmla="*/ 15 w 49"/>
                <a:gd name="T79" fmla="*/ 32 h 34"/>
                <a:gd name="T80" fmla="*/ 15 w 49"/>
                <a:gd name="T81" fmla="*/ 32 h 34"/>
                <a:gd name="T82" fmla="*/ 20 w 49"/>
                <a:gd name="T83" fmla="*/ 34 h 34"/>
                <a:gd name="T84" fmla="*/ 22 w 49"/>
                <a:gd name="T85" fmla="*/ 34 h 34"/>
                <a:gd name="T86" fmla="*/ 28 w 49"/>
                <a:gd name="T87" fmla="*/ 32 h 34"/>
                <a:gd name="T88" fmla="*/ 28 w 49"/>
                <a:gd name="T89" fmla="*/ 32 h 34"/>
                <a:gd name="T90" fmla="*/ 37 w 49"/>
                <a:gd name="T91" fmla="*/ 28 h 34"/>
                <a:gd name="T92" fmla="*/ 41 w 49"/>
                <a:gd name="T93" fmla="*/ 26 h 34"/>
                <a:gd name="T94" fmla="*/ 45 w 49"/>
                <a:gd name="T95" fmla="*/ 24 h 34"/>
                <a:gd name="T96" fmla="*/ 45 w 49"/>
                <a:gd name="T97" fmla="*/ 24 h 34"/>
                <a:gd name="T98" fmla="*/ 47 w 49"/>
                <a:gd name="T99" fmla="*/ 24 h 34"/>
                <a:gd name="T100" fmla="*/ 47 w 49"/>
                <a:gd name="T101" fmla="*/ 24 h 34"/>
                <a:gd name="T102" fmla="*/ 47 w 49"/>
                <a:gd name="T103" fmla="*/ 24 h 34"/>
                <a:gd name="T104" fmla="*/ 47 w 49"/>
                <a:gd name="T105" fmla="*/ 24 h 34"/>
                <a:gd name="T106" fmla="*/ 47 w 49"/>
                <a:gd name="T107" fmla="*/ 2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9" h="34">
                  <a:moveTo>
                    <a:pt x="47" y="24"/>
                  </a:moveTo>
                  <a:lnTo>
                    <a:pt x="47" y="24"/>
                  </a:lnTo>
                  <a:lnTo>
                    <a:pt x="49" y="21"/>
                  </a:lnTo>
                  <a:lnTo>
                    <a:pt x="49" y="17"/>
                  </a:lnTo>
                  <a:lnTo>
                    <a:pt x="47" y="15"/>
                  </a:lnTo>
                  <a:lnTo>
                    <a:pt x="47" y="13"/>
                  </a:lnTo>
                  <a:lnTo>
                    <a:pt x="47" y="13"/>
                  </a:lnTo>
                  <a:lnTo>
                    <a:pt x="45" y="11"/>
                  </a:lnTo>
                  <a:lnTo>
                    <a:pt x="43" y="11"/>
                  </a:lnTo>
                  <a:lnTo>
                    <a:pt x="37" y="9"/>
                  </a:lnTo>
                  <a:lnTo>
                    <a:pt x="37" y="9"/>
                  </a:lnTo>
                  <a:lnTo>
                    <a:pt x="32" y="7"/>
                  </a:lnTo>
                  <a:lnTo>
                    <a:pt x="26" y="7"/>
                  </a:lnTo>
                  <a:lnTo>
                    <a:pt x="26" y="7"/>
                  </a:lnTo>
                  <a:lnTo>
                    <a:pt x="22" y="5"/>
                  </a:lnTo>
                  <a:lnTo>
                    <a:pt x="19" y="4"/>
                  </a:lnTo>
                  <a:lnTo>
                    <a:pt x="17" y="2"/>
                  </a:lnTo>
                  <a:lnTo>
                    <a:pt x="13" y="0"/>
                  </a:lnTo>
                  <a:lnTo>
                    <a:pt x="13" y="0"/>
                  </a:lnTo>
                  <a:lnTo>
                    <a:pt x="9" y="0"/>
                  </a:lnTo>
                  <a:lnTo>
                    <a:pt x="7" y="0"/>
                  </a:lnTo>
                  <a:lnTo>
                    <a:pt x="7" y="0"/>
                  </a:lnTo>
                  <a:lnTo>
                    <a:pt x="3" y="0"/>
                  </a:lnTo>
                  <a:lnTo>
                    <a:pt x="0" y="2"/>
                  </a:lnTo>
                  <a:lnTo>
                    <a:pt x="0" y="4"/>
                  </a:lnTo>
                  <a:lnTo>
                    <a:pt x="0" y="7"/>
                  </a:lnTo>
                  <a:lnTo>
                    <a:pt x="0" y="7"/>
                  </a:lnTo>
                  <a:lnTo>
                    <a:pt x="0" y="11"/>
                  </a:lnTo>
                  <a:lnTo>
                    <a:pt x="3" y="13"/>
                  </a:lnTo>
                  <a:lnTo>
                    <a:pt x="7" y="17"/>
                  </a:lnTo>
                  <a:lnTo>
                    <a:pt x="7" y="17"/>
                  </a:lnTo>
                  <a:lnTo>
                    <a:pt x="11" y="19"/>
                  </a:lnTo>
                  <a:lnTo>
                    <a:pt x="11" y="21"/>
                  </a:lnTo>
                  <a:lnTo>
                    <a:pt x="11" y="21"/>
                  </a:lnTo>
                  <a:lnTo>
                    <a:pt x="11" y="24"/>
                  </a:lnTo>
                  <a:lnTo>
                    <a:pt x="11" y="24"/>
                  </a:lnTo>
                  <a:lnTo>
                    <a:pt x="11" y="26"/>
                  </a:lnTo>
                  <a:lnTo>
                    <a:pt x="11" y="28"/>
                  </a:lnTo>
                  <a:lnTo>
                    <a:pt x="11" y="30"/>
                  </a:lnTo>
                  <a:lnTo>
                    <a:pt x="15" y="32"/>
                  </a:lnTo>
                  <a:lnTo>
                    <a:pt x="15" y="32"/>
                  </a:lnTo>
                  <a:lnTo>
                    <a:pt x="20" y="34"/>
                  </a:lnTo>
                  <a:lnTo>
                    <a:pt x="22" y="34"/>
                  </a:lnTo>
                  <a:lnTo>
                    <a:pt x="28" y="32"/>
                  </a:lnTo>
                  <a:lnTo>
                    <a:pt x="28" y="32"/>
                  </a:lnTo>
                  <a:lnTo>
                    <a:pt x="37" y="28"/>
                  </a:lnTo>
                  <a:lnTo>
                    <a:pt x="41" y="26"/>
                  </a:lnTo>
                  <a:lnTo>
                    <a:pt x="45" y="24"/>
                  </a:lnTo>
                  <a:lnTo>
                    <a:pt x="45" y="24"/>
                  </a:lnTo>
                  <a:lnTo>
                    <a:pt x="47" y="24"/>
                  </a:lnTo>
                  <a:lnTo>
                    <a:pt x="47" y="24"/>
                  </a:lnTo>
                  <a:lnTo>
                    <a:pt x="47" y="24"/>
                  </a:lnTo>
                  <a:lnTo>
                    <a:pt x="47" y="24"/>
                  </a:lnTo>
                  <a:lnTo>
                    <a:pt x="47" y="24"/>
                  </a:lnTo>
                  <a:close/>
                </a:path>
              </a:pathLst>
            </a:custGeom>
            <a:solidFill>
              <a:schemeClr val="bg1">
                <a:lumMod val="85000"/>
              </a:schemeClr>
            </a:solidFill>
            <a:ln w="635" cap="rnd">
              <a:solidFill>
                <a:schemeClr val="bg1">
                  <a:alpha val="17000"/>
                </a:schemeClr>
              </a:solidFill>
            </a:ln>
          </p:spPr>
          <p:txBody>
            <a:bodyPr lIns="81617" tIns="40809" rIns="81617" bIns="40809"/>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57" name="Freeform 456">
              <a:extLst>
                <a:ext uri="{FF2B5EF4-FFF2-40B4-BE49-F238E27FC236}">
                  <a16:creationId xmlns:a16="http://schemas.microsoft.com/office/drawing/2014/main" id="{00621AC3-6E40-234B-B761-6531F8CF479E}"/>
                </a:ext>
              </a:extLst>
            </p:cNvPr>
            <p:cNvSpPr>
              <a:spLocks/>
            </p:cNvSpPr>
            <p:nvPr userDrawn="1"/>
          </p:nvSpPr>
          <p:spPr bwMode="auto">
            <a:xfrm>
              <a:off x="6645556" y="1185336"/>
              <a:ext cx="73939" cy="44790"/>
            </a:xfrm>
            <a:custGeom>
              <a:avLst/>
              <a:gdLst>
                <a:gd name="T0" fmla="*/ 47 w 49"/>
                <a:gd name="T1" fmla="*/ 24 h 34"/>
                <a:gd name="T2" fmla="*/ 47 w 49"/>
                <a:gd name="T3" fmla="*/ 24 h 34"/>
                <a:gd name="T4" fmla="*/ 49 w 49"/>
                <a:gd name="T5" fmla="*/ 21 h 34"/>
                <a:gd name="T6" fmla="*/ 49 w 49"/>
                <a:gd name="T7" fmla="*/ 17 h 34"/>
                <a:gd name="T8" fmla="*/ 47 w 49"/>
                <a:gd name="T9" fmla="*/ 15 h 34"/>
                <a:gd name="T10" fmla="*/ 47 w 49"/>
                <a:gd name="T11" fmla="*/ 13 h 34"/>
                <a:gd name="T12" fmla="*/ 47 w 49"/>
                <a:gd name="T13" fmla="*/ 13 h 34"/>
                <a:gd name="T14" fmla="*/ 45 w 49"/>
                <a:gd name="T15" fmla="*/ 11 h 34"/>
                <a:gd name="T16" fmla="*/ 43 w 49"/>
                <a:gd name="T17" fmla="*/ 11 h 34"/>
                <a:gd name="T18" fmla="*/ 37 w 49"/>
                <a:gd name="T19" fmla="*/ 9 h 34"/>
                <a:gd name="T20" fmla="*/ 37 w 49"/>
                <a:gd name="T21" fmla="*/ 9 h 34"/>
                <a:gd name="T22" fmla="*/ 32 w 49"/>
                <a:gd name="T23" fmla="*/ 7 h 34"/>
                <a:gd name="T24" fmla="*/ 26 w 49"/>
                <a:gd name="T25" fmla="*/ 7 h 34"/>
                <a:gd name="T26" fmla="*/ 26 w 49"/>
                <a:gd name="T27" fmla="*/ 7 h 34"/>
                <a:gd name="T28" fmla="*/ 22 w 49"/>
                <a:gd name="T29" fmla="*/ 5 h 34"/>
                <a:gd name="T30" fmla="*/ 19 w 49"/>
                <a:gd name="T31" fmla="*/ 4 h 34"/>
                <a:gd name="T32" fmla="*/ 17 w 49"/>
                <a:gd name="T33" fmla="*/ 2 h 34"/>
                <a:gd name="T34" fmla="*/ 13 w 49"/>
                <a:gd name="T35" fmla="*/ 0 h 34"/>
                <a:gd name="T36" fmla="*/ 13 w 49"/>
                <a:gd name="T37" fmla="*/ 0 h 34"/>
                <a:gd name="T38" fmla="*/ 9 w 49"/>
                <a:gd name="T39" fmla="*/ 0 h 34"/>
                <a:gd name="T40" fmla="*/ 7 w 49"/>
                <a:gd name="T41" fmla="*/ 0 h 34"/>
                <a:gd name="T42" fmla="*/ 7 w 49"/>
                <a:gd name="T43" fmla="*/ 0 h 34"/>
                <a:gd name="T44" fmla="*/ 3 w 49"/>
                <a:gd name="T45" fmla="*/ 0 h 34"/>
                <a:gd name="T46" fmla="*/ 0 w 49"/>
                <a:gd name="T47" fmla="*/ 2 h 34"/>
                <a:gd name="T48" fmla="*/ 0 w 49"/>
                <a:gd name="T49" fmla="*/ 4 h 34"/>
                <a:gd name="T50" fmla="*/ 0 w 49"/>
                <a:gd name="T51" fmla="*/ 7 h 34"/>
                <a:gd name="T52" fmla="*/ 0 w 49"/>
                <a:gd name="T53" fmla="*/ 7 h 34"/>
                <a:gd name="T54" fmla="*/ 0 w 49"/>
                <a:gd name="T55" fmla="*/ 11 h 34"/>
                <a:gd name="T56" fmla="*/ 3 w 49"/>
                <a:gd name="T57" fmla="*/ 13 h 34"/>
                <a:gd name="T58" fmla="*/ 7 w 49"/>
                <a:gd name="T59" fmla="*/ 17 h 34"/>
                <a:gd name="T60" fmla="*/ 7 w 49"/>
                <a:gd name="T61" fmla="*/ 17 h 34"/>
                <a:gd name="T62" fmla="*/ 11 w 49"/>
                <a:gd name="T63" fmla="*/ 19 h 34"/>
                <a:gd name="T64" fmla="*/ 11 w 49"/>
                <a:gd name="T65" fmla="*/ 21 h 34"/>
                <a:gd name="T66" fmla="*/ 11 w 49"/>
                <a:gd name="T67" fmla="*/ 21 h 34"/>
                <a:gd name="T68" fmla="*/ 11 w 49"/>
                <a:gd name="T69" fmla="*/ 24 h 34"/>
                <a:gd name="T70" fmla="*/ 11 w 49"/>
                <a:gd name="T71" fmla="*/ 24 h 34"/>
                <a:gd name="T72" fmla="*/ 11 w 49"/>
                <a:gd name="T73" fmla="*/ 26 h 34"/>
                <a:gd name="T74" fmla="*/ 11 w 49"/>
                <a:gd name="T75" fmla="*/ 28 h 34"/>
                <a:gd name="T76" fmla="*/ 11 w 49"/>
                <a:gd name="T77" fmla="*/ 30 h 34"/>
                <a:gd name="T78" fmla="*/ 15 w 49"/>
                <a:gd name="T79" fmla="*/ 32 h 34"/>
                <a:gd name="T80" fmla="*/ 15 w 49"/>
                <a:gd name="T81" fmla="*/ 32 h 34"/>
                <a:gd name="T82" fmla="*/ 20 w 49"/>
                <a:gd name="T83" fmla="*/ 34 h 34"/>
                <a:gd name="T84" fmla="*/ 22 w 49"/>
                <a:gd name="T85" fmla="*/ 34 h 34"/>
                <a:gd name="T86" fmla="*/ 28 w 49"/>
                <a:gd name="T87" fmla="*/ 32 h 34"/>
                <a:gd name="T88" fmla="*/ 28 w 49"/>
                <a:gd name="T89" fmla="*/ 32 h 34"/>
                <a:gd name="T90" fmla="*/ 37 w 49"/>
                <a:gd name="T91" fmla="*/ 28 h 34"/>
                <a:gd name="T92" fmla="*/ 41 w 49"/>
                <a:gd name="T93" fmla="*/ 26 h 34"/>
                <a:gd name="T94" fmla="*/ 45 w 49"/>
                <a:gd name="T95" fmla="*/ 24 h 34"/>
                <a:gd name="T96" fmla="*/ 45 w 49"/>
                <a:gd name="T97" fmla="*/ 24 h 34"/>
                <a:gd name="T98" fmla="*/ 47 w 49"/>
                <a:gd name="T99" fmla="*/ 24 h 34"/>
                <a:gd name="T100" fmla="*/ 47 w 49"/>
                <a:gd name="T101" fmla="*/ 24 h 34"/>
                <a:gd name="T102" fmla="*/ 47 w 49"/>
                <a:gd name="T103" fmla="*/ 24 h 34"/>
                <a:gd name="T104" fmla="*/ 47 w 49"/>
                <a:gd name="T105" fmla="*/ 24 h 34"/>
                <a:gd name="T106" fmla="*/ 47 w 49"/>
                <a:gd name="T107" fmla="*/ 2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9" h="34">
                  <a:moveTo>
                    <a:pt x="47" y="24"/>
                  </a:moveTo>
                  <a:lnTo>
                    <a:pt x="47" y="24"/>
                  </a:lnTo>
                  <a:lnTo>
                    <a:pt x="49" y="21"/>
                  </a:lnTo>
                  <a:lnTo>
                    <a:pt x="49" y="17"/>
                  </a:lnTo>
                  <a:lnTo>
                    <a:pt x="47" y="15"/>
                  </a:lnTo>
                  <a:lnTo>
                    <a:pt x="47" y="13"/>
                  </a:lnTo>
                  <a:lnTo>
                    <a:pt x="47" y="13"/>
                  </a:lnTo>
                  <a:lnTo>
                    <a:pt x="45" y="11"/>
                  </a:lnTo>
                  <a:lnTo>
                    <a:pt x="43" y="11"/>
                  </a:lnTo>
                  <a:lnTo>
                    <a:pt x="37" y="9"/>
                  </a:lnTo>
                  <a:lnTo>
                    <a:pt x="37" y="9"/>
                  </a:lnTo>
                  <a:lnTo>
                    <a:pt x="32" y="7"/>
                  </a:lnTo>
                  <a:lnTo>
                    <a:pt x="26" y="7"/>
                  </a:lnTo>
                  <a:lnTo>
                    <a:pt x="26" y="7"/>
                  </a:lnTo>
                  <a:lnTo>
                    <a:pt x="22" y="5"/>
                  </a:lnTo>
                  <a:lnTo>
                    <a:pt x="19" y="4"/>
                  </a:lnTo>
                  <a:lnTo>
                    <a:pt x="17" y="2"/>
                  </a:lnTo>
                  <a:lnTo>
                    <a:pt x="13" y="0"/>
                  </a:lnTo>
                  <a:lnTo>
                    <a:pt x="13" y="0"/>
                  </a:lnTo>
                  <a:lnTo>
                    <a:pt x="9" y="0"/>
                  </a:lnTo>
                  <a:lnTo>
                    <a:pt x="7" y="0"/>
                  </a:lnTo>
                  <a:lnTo>
                    <a:pt x="7" y="0"/>
                  </a:lnTo>
                  <a:lnTo>
                    <a:pt x="3" y="0"/>
                  </a:lnTo>
                  <a:lnTo>
                    <a:pt x="0" y="2"/>
                  </a:lnTo>
                  <a:lnTo>
                    <a:pt x="0" y="4"/>
                  </a:lnTo>
                  <a:lnTo>
                    <a:pt x="0" y="7"/>
                  </a:lnTo>
                  <a:lnTo>
                    <a:pt x="0" y="7"/>
                  </a:lnTo>
                  <a:lnTo>
                    <a:pt x="0" y="11"/>
                  </a:lnTo>
                  <a:lnTo>
                    <a:pt x="3" y="13"/>
                  </a:lnTo>
                  <a:lnTo>
                    <a:pt x="7" y="17"/>
                  </a:lnTo>
                  <a:lnTo>
                    <a:pt x="7" y="17"/>
                  </a:lnTo>
                  <a:lnTo>
                    <a:pt x="11" y="19"/>
                  </a:lnTo>
                  <a:lnTo>
                    <a:pt x="11" y="21"/>
                  </a:lnTo>
                  <a:lnTo>
                    <a:pt x="11" y="21"/>
                  </a:lnTo>
                  <a:lnTo>
                    <a:pt x="11" y="24"/>
                  </a:lnTo>
                  <a:lnTo>
                    <a:pt x="11" y="24"/>
                  </a:lnTo>
                  <a:lnTo>
                    <a:pt x="11" y="26"/>
                  </a:lnTo>
                  <a:lnTo>
                    <a:pt x="11" y="28"/>
                  </a:lnTo>
                  <a:lnTo>
                    <a:pt x="11" y="30"/>
                  </a:lnTo>
                  <a:lnTo>
                    <a:pt x="15" y="32"/>
                  </a:lnTo>
                  <a:lnTo>
                    <a:pt x="15" y="32"/>
                  </a:lnTo>
                  <a:lnTo>
                    <a:pt x="20" y="34"/>
                  </a:lnTo>
                  <a:lnTo>
                    <a:pt x="22" y="34"/>
                  </a:lnTo>
                  <a:lnTo>
                    <a:pt x="28" y="32"/>
                  </a:lnTo>
                  <a:lnTo>
                    <a:pt x="28" y="32"/>
                  </a:lnTo>
                  <a:lnTo>
                    <a:pt x="37" y="28"/>
                  </a:lnTo>
                  <a:lnTo>
                    <a:pt x="41" y="26"/>
                  </a:lnTo>
                  <a:lnTo>
                    <a:pt x="45" y="24"/>
                  </a:lnTo>
                  <a:lnTo>
                    <a:pt x="45" y="24"/>
                  </a:lnTo>
                  <a:lnTo>
                    <a:pt x="47" y="24"/>
                  </a:lnTo>
                  <a:lnTo>
                    <a:pt x="47" y="24"/>
                  </a:lnTo>
                  <a:lnTo>
                    <a:pt x="47" y="24"/>
                  </a:lnTo>
                  <a:lnTo>
                    <a:pt x="47" y="24"/>
                  </a:lnTo>
                  <a:lnTo>
                    <a:pt x="47" y="24"/>
                  </a:lnTo>
                  <a:close/>
                </a:path>
              </a:pathLst>
            </a:custGeom>
            <a:solidFill>
              <a:schemeClr val="bg1">
                <a:lumMod val="85000"/>
              </a:schemeClr>
            </a:solidFill>
            <a:ln w="635" cap="rnd">
              <a:solidFill>
                <a:schemeClr val="bg1">
                  <a:alpha val="17000"/>
                </a:schemeClr>
              </a:solidFill>
              <a:prstDash val="solid"/>
              <a:round/>
              <a:headEnd/>
              <a:tailEnd/>
            </a:ln>
          </p:spPr>
          <p:txBody>
            <a:bodyPr lIns="81617" tIns="40809" rIns="81617" bIns="40809"/>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58" name="Freeform 457">
              <a:extLst>
                <a:ext uri="{FF2B5EF4-FFF2-40B4-BE49-F238E27FC236}">
                  <a16:creationId xmlns:a16="http://schemas.microsoft.com/office/drawing/2014/main" id="{F7E9BD54-4424-D642-B4FF-89331D5A11DE}"/>
                </a:ext>
              </a:extLst>
            </p:cNvPr>
            <p:cNvSpPr>
              <a:spLocks/>
            </p:cNvSpPr>
            <p:nvPr userDrawn="1"/>
          </p:nvSpPr>
          <p:spPr bwMode="auto">
            <a:xfrm>
              <a:off x="6691068" y="1224804"/>
              <a:ext cx="58297" cy="19195"/>
            </a:xfrm>
            <a:custGeom>
              <a:avLst/>
              <a:gdLst>
                <a:gd name="T0" fmla="*/ 24 w 38"/>
                <a:gd name="T1" fmla="*/ 0 h 15"/>
                <a:gd name="T2" fmla="*/ 24 w 38"/>
                <a:gd name="T3" fmla="*/ 0 h 15"/>
                <a:gd name="T4" fmla="*/ 32 w 38"/>
                <a:gd name="T5" fmla="*/ 2 h 15"/>
                <a:gd name="T6" fmla="*/ 36 w 38"/>
                <a:gd name="T7" fmla="*/ 2 h 15"/>
                <a:gd name="T8" fmla="*/ 36 w 38"/>
                <a:gd name="T9" fmla="*/ 4 h 15"/>
                <a:gd name="T10" fmla="*/ 36 w 38"/>
                <a:gd name="T11" fmla="*/ 4 h 15"/>
                <a:gd name="T12" fmla="*/ 38 w 38"/>
                <a:gd name="T13" fmla="*/ 6 h 15"/>
                <a:gd name="T14" fmla="*/ 38 w 38"/>
                <a:gd name="T15" fmla="*/ 8 h 15"/>
                <a:gd name="T16" fmla="*/ 36 w 38"/>
                <a:gd name="T17" fmla="*/ 10 h 15"/>
                <a:gd name="T18" fmla="*/ 32 w 38"/>
                <a:gd name="T19" fmla="*/ 11 h 15"/>
                <a:gd name="T20" fmla="*/ 32 w 38"/>
                <a:gd name="T21" fmla="*/ 15 h 15"/>
                <a:gd name="T22" fmla="*/ 32 w 38"/>
                <a:gd name="T23" fmla="*/ 15 h 15"/>
                <a:gd name="T24" fmla="*/ 17 w 38"/>
                <a:gd name="T25" fmla="*/ 15 h 15"/>
                <a:gd name="T26" fmla="*/ 11 w 38"/>
                <a:gd name="T27" fmla="*/ 15 h 15"/>
                <a:gd name="T28" fmla="*/ 7 w 38"/>
                <a:gd name="T29" fmla="*/ 15 h 15"/>
                <a:gd name="T30" fmla="*/ 4 w 38"/>
                <a:gd name="T31" fmla="*/ 13 h 15"/>
                <a:gd name="T32" fmla="*/ 4 w 38"/>
                <a:gd name="T33" fmla="*/ 13 h 15"/>
                <a:gd name="T34" fmla="*/ 2 w 38"/>
                <a:gd name="T35" fmla="*/ 10 h 15"/>
                <a:gd name="T36" fmla="*/ 0 w 38"/>
                <a:gd name="T37" fmla="*/ 10 h 15"/>
                <a:gd name="T38" fmla="*/ 2 w 38"/>
                <a:gd name="T39" fmla="*/ 8 h 15"/>
                <a:gd name="T40" fmla="*/ 4 w 38"/>
                <a:gd name="T41" fmla="*/ 6 h 15"/>
                <a:gd name="T42" fmla="*/ 7 w 38"/>
                <a:gd name="T43" fmla="*/ 4 h 15"/>
                <a:gd name="T44" fmla="*/ 17 w 38"/>
                <a:gd name="T45" fmla="*/ 0 h 15"/>
                <a:gd name="T46" fmla="*/ 24 w 38"/>
                <a:gd name="T47" fmla="*/ 0 h 15"/>
                <a:gd name="T48" fmla="*/ 24 w 38"/>
                <a:gd name="T49" fmla="*/ 0 h 15"/>
                <a:gd name="T50" fmla="*/ 24 w 38"/>
                <a:gd name="T51" fmla="*/ 0 h 15"/>
                <a:gd name="T52" fmla="*/ 24 w 38"/>
                <a:gd name="T53"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8" h="15">
                  <a:moveTo>
                    <a:pt x="24" y="0"/>
                  </a:moveTo>
                  <a:lnTo>
                    <a:pt x="24" y="0"/>
                  </a:lnTo>
                  <a:lnTo>
                    <a:pt x="32" y="2"/>
                  </a:lnTo>
                  <a:lnTo>
                    <a:pt x="36" y="2"/>
                  </a:lnTo>
                  <a:lnTo>
                    <a:pt x="36" y="4"/>
                  </a:lnTo>
                  <a:lnTo>
                    <a:pt x="36" y="4"/>
                  </a:lnTo>
                  <a:lnTo>
                    <a:pt x="38" y="6"/>
                  </a:lnTo>
                  <a:lnTo>
                    <a:pt x="38" y="8"/>
                  </a:lnTo>
                  <a:lnTo>
                    <a:pt x="36" y="10"/>
                  </a:lnTo>
                  <a:lnTo>
                    <a:pt x="32" y="11"/>
                  </a:lnTo>
                  <a:lnTo>
                    <a:pt x="32" y="15"/>
                  </a:lnTo>
                  <a:lnTo>
                    <a:pt x="32" y="15"/>
                  </a:lnTo>
                  <a:lnTo>
                    <a:pt x="17" y="15"/>
                  </a:lnTo>
                  <a:lnTo>
                    <a:pt x="11" y="15"/>
                  </a:lnTo>
                  <a:lnTo>
                    <a:pt x="7" y="15"/>
                  </a:lnTo>
                  <a:lnTo>
                    <a:pt x="4" y="13"/>
                  </a:lnTo>
                  <a:lnTo>
                    <a:pt x="4" y="13"/>
                  </a:lnTo>
                  <a:lnTo>
                    <a:pt x="2" y="10"/>
                  </a:lnTo>
                  <a:lnTo>
                    <a:pt x="0" y="10"/>
                  </a:lnTo>
                  <a:lnTo>
                    <a:pt x="2" y="8"/>
                  </a:lnTo>
                  <a:lnTo>
                    <a:pt x="4" y="6"/>
                  </a:lnTo>
                  <a:lnTo>
                    <a:pt x="7" y="4"/>
                  </a:lnTo>
                  <a:lnTo>
                    <a:pt x="17" y="0"/>
                  </a:lnTo>
                  <a:lnTo>
                    <a:pt x="24" y="0"/>
                  </a:lnTo>
                  <a:lnTo>
                    <a:pt x="24" y="0"/>
                  </a:lnTo>
                  <a:lnTo>
                    <a:pt x="24" y="0"/>
                  </a:lnTo>
                  <a:lnTo>
                    <a:pt x="24" y="0"/>
                  </a:lnTo>
                  <a:close/>
                </a:path>
              </a:pathLst>
            </a:custGeom>
            <a:solidFill>
              <a:schemeClr val="bg1">
                <a:lumMod val="85000"/>
              </a:schemeClr>
            </a:solidFill>
            <a:ln w="635" cap="rnd">
              <a:solidFill>
                <a:schemeClr val="bg1">
                  <a:alpha val="17000"/>
                </a:schemeClr>
              </a:solidFill>
            </a:ln>
          </p:spPr>
          <p:txBody>
            <a:bodyPr lIns="81617" tIns="40809" rIns="81617" bIns="40809"/>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59" name="Freeform 458">
              <a:extLst>
                <a:ext uri="{FF2B5EF4-FFF2-40B4-BE49-F238E27FC236}">
                  <a16:creationId xmlns:a16="http://schemas.microsoft.com/office/drawing/2014/main" id="{13442608-07F7-6144-9DD2-13B8F8460234}"/>
                </a:ext>
              </a:extLst>
            </p:cNvPr>
            <p:cNvSpPr>
              <a:spLocks/>
            </p:cNvSpPr>
            <p:nvPr userDrawn="1"/>
          </p:nvSpPr>
          <p:spPr bwMode="auto">
            <a:xfrm>
              <a:off x="6691068" y="1224804"/>
              <a:ext cx="58297" cy="19195"/>
            </a:xfrm>
            <a:custGeom>
              <a:avLst/>
              <a:gdLst>
                <a:gd name="T0" fmla="*/ 24 w 38"/>
                <a:gd name="T1" fmla="*/ 0 h 15"/>
                <a:gd name="T2" fmla="*/ 24 w 38"/>
                <a:gd name="T3" fmla="*/ 0 h 15"/>
                <a:gd name="T4" fmla="*/ 32 w 38"/>
                <a:gd name="T5" fmla="*/ 2 h 15"/>
                <a:gd name="T6" fmla="*/ 36 w 38"/>
                <a:gd name="T7" fmla="*/ 2 h 15"/>
                <a:gd name="T8" fmla="*/ 36 w 38"/>
                <a:gd name="T9" fmla="*/ 4 h 15"/>
                <a:gd name="T10" fmla="*/ 36 w 38"/>
                <a:gd name="T11" fmla="*/ 4 h 15"/>
                <a:gd name="T12" fmla="*/ 38 w 38"/>
                <a:gd name="T13" fmla="*/ 6 h 15"/>
                <a:gd name="T14" fmla="*/ 38 w 38"/>
                <a:gd name="T15" fmla="*/ 8 h 15"/>
                <a:gd name="T16" fmla="*/ 36 w 38"/>
                <a:gd name="T17" fmla="*/ 10 h 15"/>
                <a:gd name="T18" fmla="*/ 32 w 38"/>
                <a:gd name="T19" fmla="*/ 11 h 15"/>
                <a:gd name="T20" fmla="*/ 32 w 38"/>
                <a:gd name="T21" fmla="*/ 15 h 15"/>
                <a:gd name="T22" fmla="*/ 32 w 38"/>
                <a:gd name="T23" fmla="*/ 15 h 15"/>
                <a:gd name="T24" fmla="*/ 17 w 38"/>
                <a:gd name="T25" fmla="*/ 15 h 15"/>
                <a:gd name="T26" fmla="*/ 11 w 38"/>
                <a:gd name="T27" fmla="*/ 15 h 15"/>
                <a:gd name="T28" fmla="*/ 7 w 38"/>
                <a:gd name="T29" fmla="*/ 15 h 15"/>
                <a:gd name="T30" fmla="*/ 4 w 38"/>
                <a:gd name="T31" fmla="*/ 13 h 15"/>
                <a:gd name="T32" fmla="*/ 4 w 38"/>
                <a:gd name="T33" fmla="*/ 13 h 15"/>
                <a:gd name="T34" fmla="*/ 2 w 38"/>
                <a:gd name="T35" fmla="*/ 10 h 15"/>
                <a:gd name="T36" fmla="*/ 0 w 38"/>
                <a:gd name="T37" fmla="*/ 10 h 15"/>
                <a:gd name="T38" fmla="*/ 2 w 38"/>
                <a:gd name="T39" fmla="*/ 8 h 15"/>
                <a:gd name="T40" fmla="*/ 4 w 38"/>
                <a:gd name="T41" fmla="*/ 6 h 15"/>
                <a:gd name="T42" fmla="*/ 7 w 38"/>
                <a:gd name="T43" fmla="*/ 4 h 15"/>
                <a:gd name="T44" fmla="*/ 17 w 38"/>
                <a:gd name="T45" fmla="*/ 0 h 15"/>
                <a:gd name="T46" fmla="*/ 24 w 38"/>
                <a:gd name="T47" fmla="*/ 0 h 15"/>
                <a:gd name="T48" fmla="*/ 24 w 38"/>
                <a:gd name="T49" fmla="*/ 0 h 15"/>
                <a:gd name="T50" fmla="*/ 24 w 38"/>
                <a:gd name="T51" fmla="*/ 0 h 15"/>
                <a:gd name="T52" fmla="*/ 24 w 38"/>
                <a:gd name="T53"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8" h="15">
                  <a:moveTo>
                    <a:pt x="24" y="0"/>
                  </a:moveTo>
                  <a:lnTo>
                    <a:pt x="24" y="0"/>
                  </a:lnTo>
                  <a:lnTo>
                    <a:pt x="32" y="2"/>
                  </a:lnTo>
                  <a:lnTo>
                    <a:pt x="36" y="2"/>
                  </a:lnTo>
                  <a:lnTo>
                    <a:pt x="36" y="4"/>
                  </a:lnTo>
                  <a:lnTo>
                    <a:pt x="36" y="4"/>
                  </a:lnTo>
                  <a:lnTo>
                    <a:pt x="38" y="6"/>
                  </a:lnTo>
                  <a:lnTo>
                    <a:pt x="38" y="8"/>
                  </a:lnTo>
                  <a:lnTo>
                    <a:pt x="36" y="10"/>
                  </a:lnTo>
                  <a:lnTo>
                    <a:pt x="32" y="11"/>
                  </a:lnTo>
                  <a:lnTo>
                    <a:pt x="32" y="15"/>
                  </a:lnTo>
                  <a:lnTo>
                    <a:pt x="32" y="15"/>
                  </a:lnTo>
                  <a:lnTo>
                    <a:pt x="17" y="15"/>
                  </a:lnTo>
                  <a:lnTo>
                    <a:pt x="11" y="15"/>
                  </a:lnTo>
                  <a:lnTo>
                    <a:pt x="7" y="15"/>
                  </a:lnTo>
                  <a:lnTo>
                    <a:pt x="4" y="13"/>
                  </a:lnTo>
                  <a:lnTo>
                    <a:pt x="4" y="13"/>
                  </a:lnTo>
                  <a:lnTo>
                    <a:pt x="2" y="10"/>
                  </a:lnTo>
                  <a:lnTo>
                    <a:pt x="0" y="10"/>
                  </a:lnTo>
                  <a:lnTo>
                    <a:pt x="2" y="8"/>
                  </a:lnTo>
                  <a:lnTo>
                    <a:pt x="4" y="6"/>
                  </a:lnTo>
                  <a:lnTo>
                    <a:pt x="7" y="4"/>
                  </a:lnTo>
                  <a:lnTo>
                    <a:pt x="17" y="0"/>
                  </a:lnTo>
                  <a:lnTo>
                    <a:pt x="24" y="0"/>
                  </a:lnTo>
                  <a:lnTo>
                    <a:pt x="24" y="0"/>
                  </a:lnTo>
                  <a:lnTo>
                    <a:pt x="24" y="0"/>
                  </a:lnTo>
                  <a:lnTo>
                    <a:pt x="24" y="0"/>
                  </a:lnTo>
                  <a:close/>
                </a:path>
              </a:pathLst>
            </a:custGeom>
            <a:solidFill>
              <a:schemeClr val="bg1">
                <a:lumMod val="85000"/>
              </a:schemeClr>
            </a:solidFill>
            <a:ln w="635" cap="rnd">
              <a:solidFill>
                <a:schemeClr val="bg1">
                  <a:alpha val="17000"/>
                </a:schemeClr>
              </a:solidFill>
              <a:prstDash val="solid"/>
              <a:round/>
              <a:headEnd/>
              <a:tailEnd/>
            </a:ln>
          </p:spPr>
          <p:txBody>
            <a:bodyPr lIns="81617" tIns="40809" rIns="81617" bIns="40809"/>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60" name="Freeform 459">
              <a:extLst>
                <a:ext uri="{FF2B5EF4-FFF2-40B4-BE49-F238E27FC236}">
                  <a16:creationId xmlns:a16="http://schemas.microsoft.com/office/drawing/2014/main" id="{7ED91A94-7CBB-E34B-B530-912F33B76E7B}"/>
                </a:ext>
              </a:extLst>
            </p:cNvPr>
            <p:cNvSpPr>
              <a:spLocks/>
            </p:cNvSpPr>
            <p:nvPr userDrawn="1"/>
          </p:nvSpPr>
          <p:spPr bwMode="auto">
            <a:xfrm>
              <a:off x="6792023" y="1232269"/>
              <a:ext cx="38392" cy="19195"/>
            </a:xfrm>
            <a:custGeom>
              <a:avLst/>
              <a:gdLst>
                <a:gd name="T0" fmla="*/ 15 w 25"/>
                <a:gd name="T1" fmla="*/ 2 h 15"/>
                <a:gd name="T2" fmla="*/ 15 w 25"/>
                <a:gd name="T3" fmla="*/ 2 h 15"/>
                <a:gd name="T4" fmla="*/ 23 w 25"/>
                <a:gd name="T5" fmla="*/ 7 h 15"/>
                <a:gd name="T6" fmla="*/ 25 w 25"/>
                <a:gd name="T7" fmla="*/ 13 h 15"/>
                <a:gd name="T8" fmla="*/ 25 w 25"/>
                <a:gd name="T9" fmla="*/ 15 h 15"/>
                <a:gd name="T10" fmla="*/ 25 w 25"/>
                <a:gd name="T11" fmla="*/ 15 h 15"/>
                <a:gd name="T12" fmla="*/ 25 w 25"/>
                <a:gd name="T13" fmla="*/ 15 h 15"/>
                <a:gd name="T14" fmla="*/ 21 w 25"/>
                <a:gd name="T15" fmla="*/ 15 h 15"/>
                <a:gd name="T16" fmla="*/ 17 w 25"/>
                <a:gd name="T17" fmla="*/ 15 h 15"/>
                <a:gd name="T18" fmla="*/ 13 w 25"/>
                <a:gd name="T19" fmla="*/ 15 h 15"/>
                <a:gd name="T20" fmla="*/ 10 w 25"/>
                <a:gd name="T21" fmla="*/ 13 h 15"/>
                <a:gd name="T22" fmla="*/ 6 w 25"/>
                <a:gd name="T23" fmla="*/ 11 h 15"/>
                <a:gd name="T24" fmla="*/ 4 w 25"/>
                <a:gd name="T25" fmla="*/ 7 h 15"/>
                <a:gd name="T26" fmla="*/ 2 w 25"/>
                <a:gd name="T27" fmla="*/ 4 h 15"/>
                <a:gd name="T28" fmla="*/ 0 w 25"/>
                <a:gd name="T29" fmla="*/ 0 h 15"/>
                <a:gd name="T30" fmla="*/ 0 w 25"/>
                <a:gd name="T31" fmla="*/ 0 h 15"/>
                <a:gd name="T32" fmla="*/ 10 w 25"/>
                <a:gd name="T33" fmla="*/ 0 h 15"/>
                <a:gd name="T34" fmla="*/ 13 w 25"/>
                <a:gd name="T35" fmla="*/ 0 h 15"/>
                <a:gd name="T36" fmla="*/ 15 w 25"/>
                <a:gd name="T37" fmla="*/ 2 h 15"/>
                <a:gd name="T38" fmla="*/ 15 w 25"/>
                <a:gd name="T39" fmla="*/ 2 h 15"/>
                <a:gd name="T40" fmla="*/ 15 w 25"/>
                <a:gd name="T41" fmla="*/ 2 h 15"/>
                <a:gd name="T42" fmla="*/ 15 w 25"/>
                <a:gd name="T43" fmla="*/ 2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5" h="15">
                  <a:moveTo>
                    <a:pt x="15" y="2"/>
                  </a:moveTo>
                  <a:lnTo>
                    <a:pt x="15" y="2"/>
                  </a:lnTo>
                  <a:lnTo>
                    <a:pt x="23" y="7"/>
                  </a:lnTo>
                  <a:lnTo>
                    <a:pt x="25" y="13"/>
                  </a:lnTo>
                  <a:lnTo>
                    <a:pt x="25" y="15"/>
                  </a:lnTo>
                  <a:lnTo>
                    <a:pt x="25" y="15"/>
                  </a:lnTo>
                  <a:lnTo>
                    <a:pt x="25" y="15"/>
                  </a:lnTo>
                  <a:lnTo>
                    <a:pt x="21" y="15"/>
                  </a:lnTo>
                  <a:lnTo>
                    <a:pt x="17" y="15"/>
                  </a:lnTo>
                  <a:lnTo>
                    <a:pt x="13" y="15"/>
                  </a:lnTo>
                  <a:lnTo>
                    <a:pt x="10" y="13"/>
                  </a:lnTo>
                  <a:lnTo>
                    <a:pt x="6" y="11"/>
                  </a:lnTo>
                  <a:lnTo>
                    <a:pt x="4" y="7"/>
                  </a:lnTo>
                  <a:lnTo>
                    <a:pt x="2" y="4"/>
                  </a:lnTo>
                  <a:lnTo>
                    <a:pt x="0" y="0"/>
                  </a:lnTo>
                  <a:lnTo>
                    <a:pt x="0" y="0"/>
                  </a:lnTo>
                  <a:lnTo>
                    <a:pt x="10" y="0"/>
                  </a:lnTo>
                  <a:lnTo>
                    <a:pt x="13" y="0"/>
                  </a:lnTo>
                  <a:lnTo>
                    <a:pt x="15" y="2"/>
                  </a:lnTo>
                  <a:lnTo>
                    <a:pt x="15" y="2"/>
                  </a:lnTo>
                  <a:lnTo>
                    <a:pt x="15" y="2"/>
                  </a:lnTo>
                  <a:lnTo>
                    <a:pt x="15" y="2"/>
                  </a:lnTo>
                  <a:close/>
                </a:path>
              </a:pathLst>
            </a:custGeom>
            <a:solidFill>
              <a:schemeClr val="bg1">
                <a:lumMod val="85000"/>
              </a:schemeClr>
            </a:solidFill>
            <a:ln w="635" cap="rnd">
              <a:solidFill>
                <a:schemeClr val="bg1">
                  <a:alpha val="17000"/>
                </a:schemeClr>
              </a:solidFill>
            </a:ln>
          </p:spPr>
          <p:txBody>
            <a:bodyPr lIns="81617" tIns="40809" rIns="81617" bIns="40809"/>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61" name="Freeform 460">
              <a:extLst>
                <a:ext uri="{FF2B5EF4-FFF2-40B4-BE49-F238E27FC236}">
                  <a16:creationId xmlns:a16="http://schemas.microsoft.com/office/drawing/2014/main" id="{BD7042C5-B63B-2146-A9DA-DB1BB2E67456}"/>
                </a:ext>
              </a:extLst>
            </p:cNvPr>
            <p:cNvSpPr>
              <a:spLocks/>
            </p:cNvSpPr>
            <p:nvPr userDrawn="1"/>
          </p:nvSpPr>
          <p:spPr bwMode="auto">
            <a:xfrm>
              <a:off x="6792023" y="1232269"/>
              <a:ext cx="38392" cy="19195"/>
            </a:xfrm>
            <a:custGeom>
              <a:avLst/>
              <a:gdLst>
                <a:gd name="T0" fmla="*/ 15 w 25"/>
                <a:gd name="T1" fmla="*/ 2 h 15"/>
                <a:gd name="T2" fmla="*/ 15 w 25"/>
                <a:gd name="T3" fmla="*/ 2 h 15"/>
                <a:gd name="T4" fmla="*/ 23 w 25"/>
                <a:gd name="T5" fmla="*/ 7 h 15"/>
                <a:gd name="T6" fmla="*/ 25 w 25"/>
                <a:gd name="T7" fmla="*/ 13 h 15"/>
                <a:gd name="T8" fmla="*/ 25 w 25"/>
                <a:gd name="T9" fmla="*/ 15 h 15"/>
                <a:gd name="T10" fmla="*/ 25 w 25"/>
                <a:gd name="T11" fmla="*/ 15 h 15"/>
                <a:gd name="T12" fmla="*/ 25 w 25"/>
                <a:gd name="T13" fmla="*/ 15 h 15"/>
                <a:gd name="T14" fmla="*/ 21 w 25"/>
                <a:gd name="T15" fmla="*/ 15 h 15"/>
                <a:gd name="T16" fmla="*/ 17 w 25"/>
                <a:gd name="T17" fmla="*/ 15 h 15"/>
                <a:gd name="T18" fmla="*/ 13 w 25"/>
                <a:gd name="T19" fmla="*/ 15 h 15"/>
                <a:gd name="T20" fmla="*/ 10 w 25"/>
                <a:gd name="T21" fmla="*/ 13 h 15"/>
                <a:gd name="T22" fmla="*/ 6 w 25"/>
                <a:gd name="T23" fmla="*/ 11 h 15"/>
                <a:gd name="T24" fmla="*/ 4 w 25"/>
                <a:gd name="T25" fmla="*/ 7 h 15"/>
                <a:gd name="T26" fmla="*/ 2 w 25"/>
                <a:gd name="T27" fmla="*/ 4 h 15"/>
                <a:gd name="T28" fmla="*/ 0 w 25"/>
                <a:gd name="T29" fmla="*/ 0 h 15"/>
                <a:gd name="T30" fmla="*/ 0 w 25"/>
                <a:gd name="T31" fmla="*/ 0 h 15"/>
                <a:gd name="T32" fmla="*/ 10 w 25"/>
                <a:gd name="T33" fmla="*/ 0 h 15"/>
                <a:gd name="T34" fmla="*/ 13 w 25"/>
                <a:gd name="T35" fmla="*/ 0 h 15"/>
                <a:gd name="T36" fmla="*/ 15 w 25"/>
                <a:gd name="T37" fmla="*/ 2 h 15"/>
                <a:gd name="T38" fmla="*/ 15 w 25"/>
                <a:gd name="T39" fmla="*/ 2 h 15"/>
                <a:gd name="T40" fmla="*/ 15 w 25"/>
                <a:gd name="T41" fmla="*/ 2 h 15"/>
                <a:gd name="T42" fmla="*/ 15 w 25"/>
                <a:gd name="T43" fmla="*/ 2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5" h="15">
                  <a:moveTo>
                    <a:pt x="15" y="2"/>
                  </a:moveTo>
                  <a:lnTo>
                    <a:pt x="15" y="2"/>
                  </a:lnTo>
                  <a:lnTo>
                    <a:pt x="23" y="7"/>
                  </a:lnTo>
                  <a:lnTo>
                    <a:pt x="25" y="13"/>
                  </a:lnTo>
                  <a:lnTo>
                    <a:pt x="25" y="15"/>
                  </a:lnTo>
                  <a:lnTo>
                    <a:pt x="25" y="15"/>
                  </a:lnTo>
                  <a:lnTo>
                    <a:pt x="25" y="15"/>
                  </a:lnTo>
                  <a:lnTo>
                    <a:pt x="21" y="15"/>
                  </a:lnTo>
                  <a:lnTo>
                    <a:pt x="17" y="15"/>
                  </a:lnTo>
                  <a:lnTo>
                    <a:pt x="13" y="15"/>
                  </a:lnTo>
                  <a:lnTo>
                    <a:pt x="10" y="13"/>
                  </a:lnTo>
                  <a:lnTo>
                    <a:pt x="6" y="11"/>
                  </a:lnTo>
                  <a:lnTo>
                    <a:pt x="4" y="7"/>
                  </a:lnTo>
                  <a:lnTo>
                    <a:pt x="2" y="4"/>
                  </a:lnTo>
                  <a:lnTo>
                    <a:pt x="0" y="0"/>
                  </a:lnTo>
                  <a:lnTo>
                    <a:pt x="0" y="0"/>
                  </a:lnTo>
                  <a:lnTo>
                    <a:pt x="10" y="0"/>
                  </a:lnTo>
                  <a:lnTo>
                    <a:pt x="13" y="0"/>
                  </a:lnTo>
                  <a:lnTo>
                    <a:pt x="15" y="2"/>
                  </a:lnTo>
                  <a:lnTo>
                    <a:pt x="15" y="2"/>
                  </a:lnTo>
                  <a:lnTo>
                    <a:pt x="15" y="2"/>
                  </a:lnTo>
                  <a:lnTo>
                    <a:pt x="15" y="2"/>
                  </a:lnTo>
                  <a:close/>
                </a:path>
              </a:pathLst>
            </a:custGeom>
            <a:solidFill>
              <a:schemeClr val="bg1">
                <a:lumMod val="85000"/>
              </a:schemeClr>
            </a:solidFill>
            <a:ln w="635" cap="rnd">
              <a:solidFill>
                <a:schemeClr val="bg1">
                  <a:alpha val="17000"/>
                </a:schemeClr>
              </a:solidFill>
              <a:prstDash val="solid"/>
              <a:round/>
              <a:headEnd/>
              <a:tailEnd/>
            </a:ln>
          </p:spPr>
          <p:txBody>
            <a:bodyPr lIns="81617" tIns="40809" rIns="81617" bIns="40809"/>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62" name="Freeform 461">
              <a:extLst>
                <a:ext uri="{FF2B5EF4-FFF2-40B4-BE49-F238E27FC236}">
                  <a16:creationId xmlns:a16="http://schemas.microsoft.com/office/drawing/2014/main" id="{F99FAC08-8F5E-2146-A591-1B6A058E96F5}"/>
                </a:ext>
              </a:extLst>
            </p:cNvPr>
            <p:cNvSpPr>
              <a:spLocks/>
            </p:cNvSpPr>
            <p:nvPr userDrawn="1"/>
          </p:nvSpPr>
          <p:spPr bwMode="auto">
            <a:xfrm>
              <a:off x="6685369" y="1057365"/>
              <a:ext cx="238879" cy="152499"/>
            </a:xfrm>
            <a:custGeom>
              <a:avLst/>
              <a:gdLst>
                <a:gd name="T0" fmla="*/ 6 w 157"/>
                <a:gd name="T1" fmla="*/ 65 h 118"/>
                <a:gd name="T2" fmla="*/ 0 w 157"/>
                <a:gd name="T3" fmla="*/ 57 h 118"/>
                <a:gd name="T4" fmla="*/ 8 w 157"/>
                <a:gd name="T5" fmla="*/ 52 h 118"/>
                <a:gd name="T6" fmla="*/ 25 w 157"/>
                <a:gd name="T7" fmla="*/ 48 h 118"/>
                <a:gd name="T8" fmla="*/ 27 w 157"/>
                <a:gd name="T9" fmla="*/ 50 h 118"/>
                <a:gd name="T10" fmla="*/ 15 w 157"/>
                <a:gd name="T11" fmla="*/ 44 h 118"/>
                <a:gd name="T12" fmla="*/ 2 w 157"/>
                <a:gd name="T13" fmla="*/ 40 h 118"/>
                <a:gd name="T14" fmla="*/ 13 w 157"/>
                <a:gd name="T15" fmla="*/ 29 h 118"/>
                <a:gd name="T16" fmla="*/ 25 w 157"/>
                <a:gd name="T17" fmla="*/ 29 h 118"/>
                <a:gd name="T18" fmla="*/ 21 w 157"/>
                <a:gd name="T19" fmla="*/ 25 h 118"/>
                <a:gd name="T20" fmla="*/ 19 w 157"/>
                <a:gd name="T21" fmla="*/ 19 h 118"/>
                <a:gd name="T22" fmla="*/ 27 w 157"/>
                <a:gd name="T23" fmla="*/ 14 h 118"/>
                <a:gd name="T24" fmla="*/ 42 w 157"/>
                <a:gd name="T25" fmla="*/ 12 h 118"/>
                <a:gd name="T26" fmla="*/ 32 w 157"/>
                <a:gd name="T27" fmla="*/ 4 h 118"/>
                <a:gd name="T28" fmla="*/ 32 w 157"/>
                <a:gd name="T29" fmla="*/ 0 h 118"/>
                <a:gd name="T30" fmla="*/ 45 w 157"/>
                <a:gd name="T31" fmla="*/ 2 h 118"/>
                <a:gd name="T32" fmla="*/ 64 w 157"/>
                <a:gd name="T33" fmla="*/ 12 h 118"/>
                <a:gd name="T34" fmla="*/ 81 w 157"/>
                <a:gd name="T35" fmla="*/ 25 h 118"/>
                <a:gd name="T36" fmla="*/ 85 w 157"/>
                <a:gd name="T37" fmla="*/ 31 h 118"/>
                <a:gd name="T38" fmla="*/ 91 w 157"/>
                <a:gd name="T39" fmla="*/ 33 h 118"/>
                <a:gd name="T40" fmla="*/ 97 w 157"/>
                <a:gd name="T41" fmla="*/ 33 h 118"/>
                <a:gd name="T42" fmla="*/ 102 w 157"/>
                <a:gd name="T43" fmla="*/ 42 h 118"/>
                <a:gd name="T44" fmla="*/ 108 w 157"/>
                <a:gd name="T45" fmla="*/ 48 h 118"/>
                <a:gd name="T46" fmla="*/ 119 w 157"/>
                <a:gd name="T47" fmla="*/ 48 h 118"/>
                <a:gd name="T48" fmla="*/ 127 w 157"/>
                <a:gd name="T49" fmla="*/ 55 h 118"/>
                <a:gd name="T50" fmla="*/ 134 w 157"/>
                <a:gd name="T51" fmla="*/ 72 h 118"/>
                <a:gd name="T52" fmla="*/ 138 w 157"/>
                <a:gd name="T53" fmla="*/ 67 h 118"/>
                <a:gd name="T54" fmla="*/ 148 w 157"/>
                <a:gd name="T55" fmla="*/ 69 h 118"/>
                <a:gd name="T56" fmla="*/ 155 w 157"/>
                <a:gd name="T57" fmla="*/ 76 h 118"/>
                <a:gd name="T58" fmla="*/ 144 w 157"/>
                <a:gd name="T59" fmla="*/ 84 h 118"/>
                <a:gd name="T60" fmla="*/ 134 w 157"/>
                <a:gd name="T61" fmla="*/ 89 h 118"/>
                <a:gd name="T62" fmla="*/ 129 w 157"/>
                <a:gd name="T63" fmla="*/ 95 h 118"/>
                <a:gd name="T64" fmla="*/ 123 w 157"/>
                <a:gd name="T65" fmla="*/ 103 h 118"/>
                <a:gd name="T66" fmla="*/ 119 w 157"/>
                <a:gd name="T67" fmla="*/ 93 h 118"/>
                <a:gd name="T68" fmla="*/ 117 w 157"/>
                <a:gd name="T69" fmla="*/ 95 h 118"/>
                <a:gd name="T70" fmla="*/ 115 w 157"/>
                <a:gd name="T71" fmla="*/ 95 h 118"/>
                <a:gd name="T72" fmla="*/ 115 w 157"/>
                <a:gd name="T73" fmla="*/ 112 h 118"/>
                <a:gd name="T74" fmla="*/ 110 w 157"/>
                <a:gd name="T75" fmla="*/ 118 h 118"/>
                <a:gd name="T76" fmla="*/ 108 w 157"/>
                <a:gd name="T77" fmla="*/ 112 h 118"/>
                <a:gd name="T78" fmla="*/ 108 w 157"/>
                <a:gd name="T79" fmla="*/ 118 h 118"/>
                <a:gd name="T80" fmla="*/ 98 w 157"/>
                <a:gd name="T81" fmla="*/ 112 h 118"/>
                <a:gd name="T82" fmla="*/ 93 w 157"/>
                <a:gd name="T83" fmla="*/ 112 h 118"/>
                <a:gd name="T84" fmla="*/ 87 w 157"/>
                <a:gd name="T85" fmla="*/ 116 h 118"/>
                <a:gd name="T86" fmla="*/ 68 w 157"/>
                <a:gd name="T87" fmla="*/ 112 h 118"/>
                <a:gd name="T88" fmla="*/ 55 w 157"/>
                <a:gd name="T89" fmla="*/ 103 h 118"/>
                <a:gd name="T90" fmla="*/ 61 w 157"/>
                <a:gd name="T91" fmla="*/ 99 h 118"/>
                <a:gd name="T92" fmla="*/ 45 w 157"/>
                <a:gd name="T93" fmla="*/ 95 h 118"/>
                <a:gd name="T94" fmla="*/ 38 w 157"/>
                <a:gd name="T95" fmla="*/ 87 h 118"/>
                <a:gd name="T96" fmla="*/ 45 w 157"/>
                <a:gd name="T97" fmla="*/ 82 h 118"/>
                <a:gd name="T98" fmla="*/ 51 w 157"/>
                <a:gd name="T99" fmla="*/ 80 h 118"/>
                <a:gd name="T100" fmla="*/ 66 w 157"/>
                <a:gd name="T101" fmla="*/ 78 h 118"/>
                <a:gd name="T102" fmla="*/ 68 w 157"/>
                <a:gd name="T103" fmla="*/ 74 h 118"/>
                <a:gd name="T104" fmla="*/ 47 w 157"/>
                <a:gd name="T105" fmla="*/ 70 h 118"/>
                <a:gd name="T106" fmla="*/ 45 w 157"/>
                <a:gd name="T107" fmla="*/ 72 h 118"/>
                <a:gd name="T108" fmla="*/ 27 w 157"/>
                <a:gd name="T109" fmla="*/ 76 h 118"/>
                <a:gd name="T110" fmla="*/ 13 w 157"/>
                <a:gd name="T111" fmla="*/ 74 h 118"/>
                <a:gd name="T112" fmla="*/ 11 w 157"/>
                <a:gd name="T113" fmla="*/ 70 h 118"/>
                <a:gd name="T114" fmla="*/ 13 w 157"/>
                <a:gd name="T115" fmla="*/ 69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57" h="118">
                  <a:moveTo>
                    <a:pt x="13" y="69"/>
                  </a:moveTo>
                  <a:lnTo>
                    <a:pt x="13" y="69"/>
                  </a:lnTo>
                  <a:lnTo>
                    <a:pt x="6" y="65"/>
                  </a:lnTo>
                  <a:lnTo>
                    <a:pt x="2" y="61"/>
                  </a:lnTo>
                  <a:lnTo>
                    <a:pt x="0" y="61"/>
                  </a:lnTo>
                  <a:lnTo>
                    <a:pt x="0" y="57"/>
                  </a:lnTo>
                  <a:lnTo>
                    <a:pt x="0" y="57"/>
                  </a:lnTo>
                  <a:lnTo>
                    <a:pt x="2" y="53"/>
                  </a:lnTo>
                  <a:lnTo>
                    <a:pt x="8" y="52"/>
                  </a:lnTo>
                  <a:lnTo>
                    <a:pt x="8" y="52"/>
                  </a:lnTo>
                  <a:lnTo>
                    <a:pt x="17" y="48"/>
                  </a:lnTo>
                  <a:lnTo>
                    <a:pt x="25" y="48"/>
                  </a:lnTo>
                  <a:lnTo>
                    <a:pt x="25" y="48"/>
                  </a:lnTo>
                  <a:lnTo>
                    <a:pt x="27" y="50"/>
                  </a:lnTo>
                  <a:lnTo>
                    <a:pt x="27" y="50"/>
                  </a:lnTo>
                  <a:lnTo>
                    <a:pt x="27" y="46"/>
                  </a:lnTo>
                  <a:lnTo>
                    <a:pt x="27" y="46"/>
                  </a:lnTo>
                  <a:lnTo>
                    <a:pt x="15" y="44"/>
                  </a:lnTo>
                  <a:lnTo>
                    <a:pt x="8" y="42"/>
                  </a:lnTo>
                  <a:lnTo>
                    <a:pt x="2" y="40"/>
                  </a:lnTo>
                  <a:lnTo>
                    <a:pt x="2" y="40"/>
                  </a:lnTo>
                  <a:lnTo>
                    <a:pt x="8" y="36"/>
                  </a:lnTo>
                  <a:lnTo>
                    <a:pt x="11" y="31"/>
                  </a:lnTo>
                  <a:lnTo>
                    <a:pt x="13" y="29"/>
                  </a:lnTo>
                  <a:lnTo>
                    <a:pt x="17" y="29"/>
                  </a:lnTo>
                  <a:lnTo>
                    <a:pt x="19" y="29"/>
                  </a:lnTo>
                  <a:lnTo>
                    <a:pt x="25" y="29"/>
                  </a:lnTo>
                  <a:lnTo>
                    <a:pt x="25" y="29"/>
                  </a:lnTo>
                  <a:lnTo>
                    <a:pt x="23" y="27"/>
                  </a:lnTo>
                  <a:lnTo>
                    <a:pt x="21" y="25"/>
                  </a:lnTo>
                  <a:lnTo>
                    <a:pt x="17" y="21"/>
                  </a:lnTo>
                  <a:lnTo>
                    <a:pt x="17" y="21"/>
                  </a:lnTo>
                  <a:lnTo>
                    <a:pt x="19" y="19"/>
                  </a:lnTo>
                  <a:lnTo>
                    <a:pt x="21" y="16"/>
                  </a:lnTo>
                  <a:lnTo>
                    <a:pt x="25" y="16"/>
                  </a:lnTo>
                  <a:lnTo>
                    <a:pt x="27" y="14"/>
                  </a:lnTo>
                  <a:lnTo>
                    <a:pt x="34" y="12"/>
                  </a:lnTo>
                  <a:lnTo>
                    <a:pt x="42" y="12"/>
                  </a:lnTo>
                  <a:lnTo>
                    <a:pt x="42" y="12"/>
                  </a:lnTo>
                  <a:lnTo>
                    <a:pt x="40" y="10"/>
                  </a:lnTo>
                  <a:lnTo>
                    <a:pt x="36" y="6"/>
                  </a:lnTo>
                  <a:lnTo>
                    <a:pt x="32" y="4"/>
                  </a:lnTo>
                  <a:lnTo>
                    <a:pt x="28" y="2"/>
                  </a:lnTo>
                  <a:lnTo>
                    <a:pt x="28" y="2"/>
                  </a:lnTo>
                  <a:lnTo>
                    <a:pt x="32" y="0"/>
                  </a:lnTo>
                  <a:lnTo>
                    <a:pt x="36" y="0"/>
                  </a:lnTo>
                  <a:lnTo>
                    <a:pt x="40" y="2"/>
                  </a:lnTo>
                  <a:lnTo>
                    <a:pt x="45" y="2"/>
                  </a:lnTo>
                  <a:lnTo>
                    <a:pt x="55" y="8"/>
                  </a:lnTo>
                  <a:lnTo>
                    <a:pt x="64" y="12"/>
                  </a:lnTo>
                  <a:lnTo>
                    <a:pt x="64" y="12"/>
                  </a:lnTo>
                  <a:lnTo>
                    <a:pt x="68" y="16"/>
                  </a:lnTo>
                  <a:lnTo>
                    <a:pt x="72" y="19"/>
                  </a:lnTo>
                  <a:lnTo>
                    <a:pt x="81" y="25"/>
                  </a:lnTo>
                  <a:lnTo>
                    <a:pt x="81" y="25"/>
                  </a:lnTo>
                  <a:lnTo>
                    <a:pt x="83" y="29"/>
                  </a:lnTo>
                  <a:lnTo>
                    <a:pt x="85" y="31"/>
                  </a:lnTo>
                  <a:lnTo>
                    <a:pt x="87" y="33"/>
                  </a:lnTo>
                  <a:lnTo>
                    <a:pt x="87" y="33"/>
                  </a:lnTo>
                  <a:lnTo>
                    <a:pt x="91" y="33"/>
                  </a:lnTo>
                  <a:lnTo>
                    <a:pt x="93" y="31"/>
                  </a:lnTo>
                  <a:lnTo>
                    <a:pt x="93" y="31"/>
                  </a:lnTo>
                  <a:lnTo>
                    <a:pt x="97" y="33"/>
                  </a:lnTo>
                  <a:lnTo>
                    <a:pt x="98" y="36"/>
                  </a:lnTo>
                  <a:lnTo>
                    <a:pt x="100" y="40"/>
                  </a:lnTo>
                  <a:lnTo>
                    <a:pt x="102" y="42"/>
                  </a:lnTo>
                  <a:lnTo>
                    <a:pt x="102" y="42"/>
                  </a:lnTo>
                  <a:lnTo>
                    <a:pt x="106" y="46"/>
                  </a:lnTo>
                  <a:lnTo>
                    <a:pt x="108" y="48"/>
                  </a:lnTo>
                  <a:lnTo>
                    <a:pt x="115" y="48"/>
                  </a:lnTo>
                  <a:lnTo>
                    <a:pt x="115" y="48"/>
                  </a:lnTo>
                  <a:lnTo>
                    <a:pt x="119" y="48"/>
                  </a:lnTo>
                  <a:lnTo>
                    <a:pt x="123" y="50"/>
                  </a:lnTo>
                  <a:lnTo>
                    <a:pt x="125" y="53"/>
                  </a:lnTo>
                  <a:lnTo>
                    <a:pt x="127" y="55"/>
                  </a:lnTo>
                  <a:lnTo>
                    <a:pt x="131" y="63"/>
                  </a:lnTo>
                  <a:lnTo>
                    <a:pt x="134" y="72"/>
                  </a:lnTo>
                  <a:lnTo>
                    <a:pt x="134" y="72"/>
                  </a:lnTo>
                  <a:lnTo>
                    <a:pt x="134" y="70"/>
                  </a:lnTo>
                  <a:lnTo>
                    <a:pt x="138" y="67"/>
                  </a:lnTo>
                  <a:lnTo>
                    <a:pt x="138" y="67"/>
                  </a:lnTo>
                  <a:lnTo>
                    <a:pt x="140" y="67"/>
                  </a:lnTo>
                  <a:lnTo>
                    <a:pt x="142" y="67"/>
                  </a:lnTo>
                  <a:lnTo>
                    <a:pt x="148" y="69"/>
                  </a:lnTo>
                  <a:lnTo>
                    <a:pt x="157" y="74"/>
                  </a:lnTo>
                  <a:lnTo>
                    <a:pt x="157" y="74"/>
                  </a:lnTo>
                  <a:lnTo>
                    <a:pt x="155" y="76"/>
                  </a:lnTo>
                  <a:lnTo>
                    <a:pt x="151" y="78"/>
                  </a:lnTo>
                  <a:lnTo>
                    <a:pt x="144" y="84"/>
                  </a:lnTo>
                  <a:lnTo>
                    <a:pt x="144" y="84"/>
                  </a:lnTo>
                  <a:lnTo>
                    <a:pt x="140" y="86"/>
                  </a:lnTo>
                  <a:lnTo>
                    <a:pt x="138" y="87"/>
                  </a:lnTo>
                  <a:lnTo>
                    <a:pt x="134" y="89"/>
                  </a:lnTo>
                  <a:lnTo>
                    <a:pt x="131" y="91"/>
                  </a:lnTo>
                  <a:lnTo>
                    <a:pt x="131" y="91"/>
                  </a:lnTo>
                  <a:lnTo>
                    <a:pt x="129" y="95"/>
                  </a:lnTo>
                  <a:lnTo>
                    <a:pt x="127" y="99"/>
                  </a:lnTo>
                  <a:lnTo>
                    <a:pt x="125" y="101"/>
                  </a:lnTo>
                  <a:lnTo>
                    <a:pt x="123" y="103"/>
                  </a:lnTo>
                  <a:lnTo>
                    <a:pt x="123" y="103"/>
                  </a:lnTo>
                  <a:lnTo>
                    <a:pt x="119" y="95"/>
                  </a:lnTo>
                  <a:lnTo>
                    <a:pt x="119" y="93"/>
                  </a:lnTo>
                  <a:lnTo>
                    <a:pt x="115" y="91"/>
                  </a:lnTo>
                  <a:lnTo>
                    <a:pt x="115" y="91"/>
                  </a:lnTo>
                  <a:lnTo>
                    <a:pt x="117" y="95"/>
                  </a:lnTo>
                  <a:lnTo>
                    <a:pt x="117" y="95"/>
                  </a:lnTo>
                  <a:lnTo>
                    <a:pt x="115" y="95"/>
                  </a:lnTo>
                  <a:lnTo>
                    <a:pt x="115" y="95"/>
                  </a:lnTo>
                  <a:lnTo>
                    <a:pt x="115" y="101"/>
                  </a:lnTo>
                  <a:lnTo>
                    <a:pt x="115" y="108"/>
                  </a:lnTo>
                  <a:lnTo>
                    <a:pt x="115" y="112"/>
                  </a:lnTo>
                  <a:lnTo>
                    <a:pt x="115" y="116"/>
                  </a:lnTo>
                  <a:lnTo>
                    <a:pt x="114" y="118"/>
                  </a:lnTo>
                  <a:lnTo>
                    <a:pt x="110" y="118"/>
                  </a:lnTo>
                  <a:lnTo>
                    <a:pt x="110" y="118"/>
                  </a:lnTo>
                  <a:lnTo>
                    <a:pt x="108" y="112"/>
                  </a:lnTo>
                  <a:lnTo>
                    <a:pt x="108" y="112"/>
                  </a:lnTo>
                  <a:lnTo>
                    <a:pt x="108" y="116"/>
                  </a:lnTo>
                  <a:lnTo>
                    <a:pt x="108" y="118"/>
                  </a:lnTo>
                  <a:lnTo>
                    <a:pt x="108" y="118"/>
                  </a:lnTo>
                  <a:lnTo>
                    <a:pt x="104" y="118"/>
                  </a:lnTo>
                  <a:lnTo>
                    <a:pt x="100" y="116"/>
                  </a:lnTo>
                  <a:lnTo>
                    <a:pt x="98" y="112"/>
                  </a:lnTo>
                  <a:lnTo>
                    <a:pt x="97" y="110"/>
                  </a:lnTo>
                  <a:lnTo>
                    <a:pt x="97" y="110"/>
                  </a:lnTo>
                  <a:lnTo>
                    <a:pt x="93" y="112"/>
                  </a:lnTo>
                  <a:lnTo>
                    <a:pt x="93" y="116"/>
                  </a:lnTo>
                  <a:lnTo>
                    <a:pt x="89" y="116"/>
                  </a:lnTo>
                  <a:lnTo>
                    <a:pt x="87" y="116"/>
                  </a:lnTo>
                  <a:lnTo>
                    <a:pt x="81" y="116"/>
                  </a:lnTo>
                  <a:lnTo>
                    <a:pt x="74" y="116"/>
                  </a:lnTo>
                  <a:lnTo>
                    <a:pt x="68" y="112"/>
                  </a:lnTo>
                  <a:lnTo>
                    <a:pt x="62" y="110"/>
                  </a:lnTo>
                  <a:lnTo>
                    <a:pt x="57" y="106"/>
                  </a:lnTo>
                  <a:lnTo>
                    <a:pt x="55" y="103"/>
                  </a:lnTo>
                  <a:lnTo>
                    <a:pt x="55" y="103"/>
                  </a:lnTo>
                  <a:lnTo>
                    <a:pt x="57" y="101"/>
                  </a:lnTo>
                  <a:lnTo>
                    <a:pt x="61" y="99"/>
                  </a:lnTo>
                  <a:lnTo>
                    <a:pt x="61" y="99"/>
                  </a:lnTo>
                  <a:lnTo>
                    <a:pt x="51" y="97"/>
                  </a:lnTo>
                  <a:lnTo>
                    <a:pt x="45" y="95"/>
                  </a:lnTo>
                  <a:lnTo>
                    <a:pt x="42" y="93"/>
                  </a:lnTo>
                  <a:lnTo>
                    <a:pt x="38" y="91"/>
                  </a:lnTo>
                  <a:lnTo>
                    <a:pt x="38" y="87"/>
                  </a:lnTo>
                  <a:lnTo>
                    <a:pt x="38" y="86"/>
                  </a:lnTo>
                  <a:lnTo>
                    <a:pt x="40" y="86"/>
                  </a:lnTo>
                  <a:lnTo>
                    <a:pt x="45" y="82"/>
                  </a:lnTo>
                  <a:lnTo>
                    <a:pt x="45" y="82"/>
                  </a:lnTo>
                  <a:lnTo>
                    <a:pt x="47" y="82"/>
                  </a:lnTo>
                  <a:lnTo>
                    <a:pt x="51" y="80"/>
                  </a:lnTo>
                  <a:lnTo>
                    <a:pt x="59" y="80"/>
                  </a:lnTo>
                  <a:lnTo>
                    <a:pt x="62" y="80"/>
                  </a:lnTo>
                  <a:lnTo>
                    <a:pt x="66" y="78"/>
                  </a:lnTo>
                  <a:lnTo>
                    <a:pt x="68" y="78"/>
                  </a:lnTo>
                  <a:lnTo>
                    <a:pt x="68" y="74"/>
                  </a:lnTo>
                  <a:lnTo>
                    <a:pt x="68" y="74"/>
                  </a:lnTo>
                  <a:lnTo>
                    <a:pt x="57" y="70"/>
                  </a:lnTo>
                  <a:lnTo>
                    <a:pt x="51" y="70"/>
                  </a:lnTo>
                  <a:lnTo>
                    <a:pt x="47" y="70"/>
                  </a:lnTo>
                  <a:lnTo>
                    <a:pt x="45" y="70"/>
                  </a:lnTo>
                  <a:lnTo>
                    <a:pt x="45" y="70"/>
                  </a:lnTo>
                  <a:lnTo>
                    <a:pt x="45" y="72"/>
                  </a:lnTo>
                  <a:lnTo>
                    <a:pt x="45" y="72"/>
                  </a:lnTo>
                  <a:lnTo>
                    <a:pt x="36" y="74"/>
                  </a:lnTo>
                  <a:lnTo>
                    <a:pt x="27" y="76"/>
                  </a:lnTo>
                  <a:lnTo>
                    <a:pt x="23" y="78"/>
                  </a:lnTo>
                  <a:lnTo>
                    <a:pt x="19" y="76"/>
                  </a:lnTo>
                  <a:lnTo>
                    <a:pt x="13" y="74"/>
                  </a:lnTo>
                  <a:lnTo>
                    <a:pt x="10" y="72"/>
                  </a:lnTo>
                  <a:lnTo>
                    <a:pt x="10" y="72"/>
                  </a:lnTo>
                  <a:lnTo>
                    <a:pt x="11" y="70"/>
                  </a:lnTo>
                  <a:lnTo>
                    <a:pt x="13" y="69"/>
                  </a:lnTo>
                  <a:lnTo>
                    <a:pt x="13" y="69"/>
                  </a:lnTo>
                  <a:lnTo>
                    <a:pt x="13" y="69"/>
                  </a:lnTo>
                  <a:lnTo>
                    <a:pt x="13" y="69"/>
                  </a:lnTo>
                  <a:close/>
                </a:path>
              </a:pathLst>
            </a:custGeom>
            <a:solidFill>
              <a:schemeClr val="bg1">
                <a:lumMod val="85000"/>
              </a:schemeClr>
            </a:solidFill>
            <a:ln w="635" cap="rnd">
              <a:solidFill>
                <a:schemeClr val="bg1">
                  <a:alpha val="17000"/>
                </a:schemeClr>
              </a:solidFill>
            </a:ln>
          </p:spPr>
          <p:txBody>
            <a:bodyPr lIns="81617" tIns="40809" rIns="81617" bIns="40809"/>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63" name="Freeform 462">
              <a:extLst>
                <a:ext uri="{FF2B5EF4-FFF2-40B4-BE49-F238E27FC236}">
                  <a16:creationId xmlns:a16="http://schemas.microsoft.com/office/drawing/2014/main" id="{EFC68030-EE76-1347-A766-6EFB3B358817}"/>
                </a:ext>
              </a:extLst>
            </p:cNvPr>
            <p:cNvSpPr>
              <a:spLocks/>
            </p:cNvSpPr>
            <p:nvPr userDrawn="1"/>
          </p:nvSpPr>
          <p:spPr bwMode="auto">
            <a:xfrm>
              <a:off x="6685369" y="1057365"/>
              <a:ext cx="238879" cy="152499"/>
            </a:xfrm>
            <a:custGeom>
              <a:avLst/>
              <a:gdLst>
                <a:gd name="T0" fmla="*/ 6 w 157"/>
                <a:gd name="T1" fmla="*/ 65 h 118"/>
                <a:gd name="T2" fmla="*/ 0 w 157"/>
                <a:gd name="T3" fmla="*/ 57 h 118"/>
                <a:gd name="T4" fmla="*/ 8 w 157"/>
                <a:gd name="T5" fmla="*/ 52 h 118"/>
                <a:gd name="T6" fmla="*/ 25 w 157"/>
                <a:gd name="T7" fmla="*/ 48 h 118"/>
                <a:gd name="T8" fmla="*/ 27 w 157"/>
                <a:gd name="T9" fmla="*/ 50 h 118"/>
                <a:gd name="T10" fmla="*/ 15 w 157"/>
                <a:gd name="T11" fmla="*/ 44 h 118"/>
                <a:gd name="T12" fmla="*/ 2 w 157"/>
                <a:gd name="T13" fmla="*/ 40 h 118"/>
                <a:gd name="T14" fmla="*/ 13 w 157"/>
                <a:gd name="T15" fmla="*/ 29 h 118"/>
                <a:gd name="T16" fmla="*/ 25 w 157"/>
                <a:gd name="T17" fmla="*/ 29 h 118"/>
                <a:gd name="T18" fmla="*/ 21 w 157"/>
                <a:gd name="T19" fmla="*/ 25 h 118"/>
                <a:gd name="T20" fmla="*/ 19 w 157"/>
                <a:gd name="T21" fmla="*/ 19 h 118"/>
                <a:gd name="T22" fmla="*/ 27 w 157"/>
                <a:gd name="T23" fmla="*/ 14 h 118"/>
                <a:gd name="T24" fmla="*/ 42 w 157"/>
                <a:gd name="T25" fmla="*/ 12 h 118"/>
                <a:gd name="T26" fmla="*/ 32 w 157"/>
                <a:gd name="T27" fmla="*/ 4 h 118"/>
                <a:gd name="T28" fmla="*/ 32 w 157"/>
                <a:gd name="T29" fmla="*/ 0 h 118"/>
                <a:gd name="T30" fmla="*/ 45 w 157"/>
                <a:gd name="T31" fmla="*/ 2 h 118"/>
                <a:gd name="T32" fmla="*/ 64 w 157"/>
                <a:gd name="T33" fmla="*/ 12 h 118"/>
                <a:gd name="T34" fmla="*/ 81 w 157"/>
                <a:gd name="T35" fmla="*/ 25 h 118"/>
                <a:gd name="T36" fmla="*/ 85 w 157"/>
                <a:gd name="T37" fmla="*/ 31 h 118"/>
                <a:gd name="T38" fmla="*/ 91 w 157"/>
                <a:gd name="T39" fmla="*/ 33 h 118"/>
                <a:gd name="T40" fmla="*/ 97 w 157"/>
                <a:gd name="T41" fmla="*/ 33 h 118"/>
                <a:gd name="T42" fmla="*/ 102 w 157"/>
                <a:gd name="T43" fmla="*/ 42 h 118"/>
                <a:gd name="T44" fmla="*/ 108 w 157"/>
                <a:gd name="T45" fmla="*/ 48 h 118"/>
                <a:gd name="T46" fmla="*/ 119 w 157"/>
                <a:gd name="T47" fmla="*/ 48 h 118"/>
                <a:gd name="T48" fmla="*/ 127 w 157"/>
                <a:gd name="T49" fmla="*/ 55 h 118"/>
                <a:gd name="T50" fmla="*/ 134 w 157"/>
                <a:gd name="T51" fmla="*/ 72 h 118"/>
                <a:gd name="T52" fmla="*/ 138 w 157"/>
                <a:gd name="T53" fmla="*/ 67 h 118"/>
                <a:gd name="T54" fmla="*/ 148 w 157"/>
                <a:gd name="T55" fmla="*/ 69 h 118"/>
                <a:gd name="T56" fmla="*/ 155 w 157"/>
                <a:gd name="T57" fmla="*/ 76 h 118"/>
                <a:gd name="T58" fmla="*/ 144 w 157"/>
                <a:gd name="T59" fmla="*/ 84 h 118"/>
                <a:gd name="T60" fmla="*/ 134 w 157"/>
                <a:gd name="T61" fmla="*/ 89 h 118"/>
                <a:gd name="T62" fmla="*/ 129 w 157"/>
                <a:gd name="T63" fmla="*/ 95 h 118"/>
                <a:gd name="T64" fmla="*/ 123 w 157"/>
                <a:gd name="T65" fmla="*/ 103 h 118"/>
                <a:gd name="T66" fmla="*/ 119 w 157"/>
                <a:gd name="T67" fmla="*/ 93 h 118"/>
                <a:gd name="T68" fmla="*/ 117 w 157"/>
                <a:gd name="T69" fmla="*/ 95 h 118"/>
                <a:gd name="T70" fmla="*/ 115 w 157"/>
                <a:gd name="T71" fmla="*/ 95 h 118"/>
                <a:gd name="T72" fmla="*/ 115 w 157"/>
                <a:gd name="T73" fmla="*/ 112 h 118"/>
                <a:gd name="T74" fmla="*/ 110 w 157"/>
                <a:gd name="T75" fmla="*/ 118 h 118"/>
                <a:gd name="T76" fmla="*/ 108 w 157"/>
                <a:gd name="T77" fmla="*/ 112 h 118"/>
                <a:gd name="T78" fmla="*/ 108 w 157"/>
                <a:gd name="T79" fmla="*/ 118 h 118"/>
                <a:gd name="T80" fmla="*/ 98 w 157"/>
                <a:gd name="T81" fmla="*/ 112 h 118"/>
                <a:gd name="T82" fmla="*/ 93 w 157"/>
                <a:gd name="T83" fmla="*/ 112 h 118"/>
                <a:gd name="T84" fmla="*/ 87 w 157"/>
                <a:gd name="T85" fmla="*/ 116 h 118"/>
                <a:gd name="T86" fmla="*/ 68 w 157"/>
                <a:gd name="T87" fmla="*/ 112 h 118"/>
                <a:gd name="T88" fmla="*/ 55 w 157"/>
                <a:gd name="T89" fmla="*/ 103 h 118"/>
                <a:gd name="T90" fmla="*/ 61 w 157"/>
                <a:gd name="T91" fmla="*/ 99 h 118"/>
                <a:gd name="T92" fmla="*/ 45 w 157"/>
                <a:gd name="T93" fmla="*/ 95 h 118"/>
                <a:gd name="T94" fmla="*/ 38 w 157"/>
                <a:gd name="T95" fmla="*/ 87 h 118"/>
                <a:gd name="T96" fmla="*/ 45 w 157"/>
                <a:gd name="T97" fmla="*/ 82 h 118"/>
                <a:gd name="T98" fmla="*/ 51 w 157"/>
                <a:gd name="T99" fmla="*/ 80 h 118"/>
                <a:gd name="T100" fmla="*/ 66 w 157"/>
                <a:gd name="T101" fmla="*/ 78 h 118"/>
                <a:gd name="T102" fmla="*/ 68 w 157"/>
                <a:gd name="T103" fmla="*/ 74 h 118"/>
                <a:gd name="T104" fmla="*/ 47 w 157"/>
                <a:gd name="T105" fmla="*/ 70 h 118"/>
                <a:gd name="T106" fmla="*/ 45 w 157"/>
                <a:gd name="T107" fmla="*/ 72 h 118"/>
                <a:gd name="T108" fmla="*/ 27 w 157"/>
                <a:gd name="T109" fmla="*/ 76 h 118"/>
                <a:gd name="T110" fmla="*/ 13 w 157"/>
                <a:gd name="T111" fmla="*/ 74 h 118"/>
                <a:gd name="T112" fmla="*/ 11 w 157"/>
                <a:gd name="T113" fmla="*/ 70 h 118"/>
                <a:gd name="T114" fmla="*/ 13 w 157"/>
                <a:gd name="T115" fmla="*/ 69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57" h="118">
                  <a:moveTo>
                    <a:pt x="13" y="69"/>
                  </a:moveTo>
                  <a:lnTo>
                    <a:pt x="13" y="69"/>
                  </a:lnTo>
                  <a:lnTo>
                    <a:pt x="6" y="65"/>
                  </a:lnTo>
                  <a:lnTo>
                    <a:pt x="2" y="61"/>
                  </a:lnTo>
                  <a:lnTo>
                    <a:pt x="0" y="61"/>
                  </a:lnTo>
                  <a:lnTo>
                    <a:pt x="0" y="57"/>
                  </a:lnTo>
                  <a:lnTo>
                    <a:pt x="0" y="57"/>
                  </a:lnTo>
                  <a:lnTo>
                    <a:pt x="2" y="53"/>
                  </a:lnTo>
                  <a:lnTo>
                    <a:pt x="8" y="52"/>
                  </a:lnTo>
                  <a:lnTo>
                    <a:pt x="8" y="52"/>
                  </a:lnTo>
                  <a:lnTo>
                    <a:pt x="17" y="48"/>
                  </a:lnTo>
                  <a:lnTo>
                    <a:pt x="25" y="48"/>
                  </a:lnTo>
                  <a:lnTo>
                    <a:pt x="25" y="48"/>
                  </a:lnTo>
                  <a:lnTo>
                    <a:pt x="27" y="50"/>
                  </a:lnTo>
                  <a:lnTo>
                    <a:pt x="27" y="50"/>
                  </a:lnTo>
                  <a:lnTo>
                    <a:pt x="27" y="46"/>
                  </a:lnTo>
                  <a:lnTo>
                    <a:pt x="27" y="46"/>
                  </a:lnTo>
                  <a:lnTo>
                    <a:pt x="15" y="44"/>
                  </a:lnTo>
                  <a:lnTo>
                    <a:pt x="8" y="42"/>
                  </a:lnTo>
                  <a:lnTo>
                    <a:pt x="2" y="40"/>
                  </a:lnTo>
                  <a:lnTo>
                    <a:pt x="2" y="40"/>
                  </a:lnTo>
                  <a:lnTo>
                    <a:pt x="8" y="36"/>
                  </a:lnTo>
                  <a:lnTo>
                    <a:pt x="11" y="31"/>
                  </a:lnTo>
                  <a:lnTo>
                    <a:pt x="13" y="29"/>
                  </a:lnTo>
                  <a:lnTo>
                    <a:pt x="17" y="29"/>
                  </a:lnTo>
                  <a:lnTo>
                    <a:pt x="19" y="29"/>
                  </a:lnTo>
                  <a:lnTo>
                    <a:pt x="25" y="29"/>
                  </a:lnTo>
                  <a:lnTo>
                    <a:pt x="25" y="29"/>
                  </a:lnTo>
                  <a:lnTo>
                    <a:pt x="23" y="27"/>
                  </a:lnTo>
                  <a:lnTo>
                    <a:pt x="21" y="25"/>
                  </a:lnTo>
                  <a:lnTo>
                    <a:pt x="17" y="21"/>
                  </a:lnTo>
                  <a:lnTo>
                    <a:pt x="17" y="21"/>
                  </a:lnTo>
                  <a:lnTo>
                    <a:pt x="19" y="19"/>
                  </a:lnTo>
                  <a:lnTo>
                    <a:pt x="21" y="16"/>
                  </a:lnTo>
                  <a:lnTo>
                    <a:pt x="25" y="16"/>
                  </a:lnTo>
                  <a:lnTo>
                    <a:pt x="27" y="14"/>
                  </a:lnTo>
                  <a:lnTo>
                    <a:pt x="34" y="12"/>
                  </a:lnTo>
                  <a:lnTo>
                    <a:pt x="42" y="12"/>
                  </a:lnTo>
                  <a:lnTo>
                    <a:pt x="42" y="12"/>
                  </a:lnTo>
                  <a:lnTo>
                    <a:pt x="40" y="10"/>
                  </a:lnTo>
                  <a:lnTo>
                    <a:pt x="36" y="6"/>
                  </a:lnTo>
                  <a:lnTo>
                    <a:pt x="32" y="4"/>
                  </a:lnTo>
                  <a:lnTo>
                    <a:pt x="28" y="2"/>
                  </a:lnTo>
                  <a:lnTo>
                    <a:pt x="28" y="2"/>
                  </a:lnTo>
                  <a:lnTo>
                    <a:pt x="32" y="0"/>
                  </a:lnTo>
                  <a:lnTo>
                    <a:pt x="36" y="0"/>
                  </a:lnTo>
                  <a:lnTo>
                    <a:pt x="40" y="2"/>
                  </a:lnTo>
                  <a:lnTo>
                    <a:pt x="45" y="2"/>
                  </a:lnTo>
                  <a:lnTo>
                    <a:pt x="55" y="8"/>
                  </a:lnTo>
                  <a:lnTo>
                    <a:pt x="64" y="12"/>
                  </a:lnTo>
                  <a:lnTo>
                    <a:pt x="64" y="12"/>
                  </a:lnTo>
                  <a:lnTo>
                    <a:pt x="68" y="16"/>
                  </a:lnTo>
                  <a:lnTo>
                    <a:pt x="72" y="19"/>
                  </a:lnTo>
                  <a:lnTo>
                    <a:pt x="81" y="25"/>
                  </a:lnTo>
                  <a:lnTo>
                    <a:pt x="81" y="25"/>
                  </a:lnTo>
                  <a:lnTo>
                    <a:pt x="83" y="29"/>
                  </a:lnTo>
                  <a:lnTo>
                    <a:pt x="85" y="31"/>
                  </a:lnTo>
                  <a:lnTo>
                    <a:pt x="87" y="33"/>
                  </a:lnTo>
                  <a:lnTo>
                    <a:pt x="87" y="33"/>
                  </a:lnTo>
                  <a:lnTo>
                    <a:pt x="91" y="33"/>
                  </a:lnTo>
                  <a:lnTo>
                    <a:pt x="93" y="31"/>
                  </a:lnTo>
                  <a:lnTo>
                    <a:pt x="93" y="31"/>
                  </a:lnTo>
                  <a:lnTo>
                    <a:pt x="97" y="33"/>
                  </a:lnTo>
                  <a:lnTo>
                    <a:pt x="98" y="36"/>
                  </a:lnTo>
                  <a:lnTo>
                    <a:pt x="100" y="40"/>
                  </a:lnTo>
                  <a:lnTo>
                    <a:pt x="102" y="42"/>
                  </a:lnTo>
                  <a:lnTo>
                    <a:pt x="102" y="42"/>
                  </a:lnTo>
                  <a:lnTo>
                    <a:pt x="106" y="46"/>
                  </a:lnTo>
                  <a:lnTo>
                    <a:pt x="108" y="48"/>
                  </a:lnTo>
                  <a:lnTo>
                    <a:pt x="115" y="48"/>
                  </a:lnTo>
                  <a:lnTo>
                    <a:pt x="115" y="48"/>
                  </a:lnTo>
                  <a:lnTo>
                    <a:pt x="119" y="48"/>
                  </a:lnTo>
                  <a:lnTo>
                    <a:pt x="123" y="50"/>
                  </a:lnTo>
                  <a:lnTo>
                    <a:pt x="125" y="53"/>
                  </a:lnTo>
                  <a:lnTo>
                    <a:pt x="127" y="55"/>
                  </a:lnTo>
                  <a:lnTo>
                    <a:pt x="131" y="63"/>
                  </a:lnTo>
                  <a:lnTo>
                    <a:pt x="134" y="72"/>
                  </a:lnTo>
                  <a:lnTo>
                    <a:pt x="134" y="72"/>
                  </a:lnTo>
                  <a:lnTo>
                    <a:pt x="134" y="70"/>
                  </a:lnTo>
                  <a:lnTo>
                    <a:pt x="138" y="67"/>
                  </a:lnTo>
                  <a:lnTo>
                    <a:pt x="138" y="67"/>
                  </a:lnTo>
                  <a:lnTo>
                    <a:pt x="140" y="67"/>
                  </a:lnTo>
                  <a:lnTo>
                    <a:pt x="142" y="67"/>
                  </a:lnTo>
                  <a:lnTo>
                    <a:pt x="148" y="69"/>
                  </a:lnTo>
                  <a:lnTo>
                    <a:pt x="157" y="74"/>
                  </a:lnTo>
                  <a:lnTo>
                    <a:pt x="157" y="74"/>
                  </a:lnTo>
                  <a:lnTo>
                    <a:pt x="155" y="76"/>
                  </a:lnTo>
                  <a:lnTo>
                    <a:pt x="151" y="78"/>
                  </a:lnTo>
                  <a:lnTo>
                    <a:pt x="144" y="84"/>
                  </a:lnTo>
                  <a:lnTo>
                    <a:pt x="144" y="84"/>
                  </a:lnTo>
                  <a:lnTo>
                    <a:pt x="140" y="86"/>
                  </a:lnTo>
                  <a:lnTo>
                    <a:pt x="138" y="87"/>
                  </a:lnTo>
                  <a:lnTo>
                    <a:pt x="134" y="89"/>
                  </a:lnTo>
                  <a:lnTo>
                    <a:pt x="131" y="91"/>
                  </a:lnTo>
                  <a:lnTo>
                    <a:pt x="131" y="91"/>
                  </a:lnTo>
                  <a:lnTo>
                    <a:pt x="129" y="95"/>
                  </a:lnTo>
                  <a:lnTo>
                    <a:pt x="127" y="99"/>
                  </a:lnTo>
                  <a:lnTo>
                    <a:pt x="125" y="101"/>
                  </a:lnTo>
                  <a:lnTo>
                    <a:pt x="123" y="103"/>
                  </a:lnTo>
                  <a:lnTo>
                    <a:pt x="123" y="103"/>
                  </a:lnTo>
                  <a:lnTo>
                    <a:pt x="119" y="95"/>
                  </a:lnTo>
                  <a:lnTo>
                    <a:pt x="119" y="93"/>
                  </a:lnTo>
                  <a:lnTo>
                    <a:pt x="115" y="91"/>
                  </a:lnTo>
                  <a:lnTo>
                    <a:pt x="115" y="91"/>
                  </a:lnTo>
                  <a:lnTo>
                    <a:pt x="117" y="95"/>
                  </a:lnTo>
                  <a:lnTo>
                    <a:pt x="117" y="95"/>
                  </a:lnTo>
                  <a:lnTo>
                    <a:pt x="115" y="95"/>
                  </a:lnTo>
                  <a:lnTo>
                    <a:pt x="115" y="95"/>
                  </a:lnTo>
                  <a:lnTo>
                    <a:pt x="115" y="101"/>
                  </a:lnTo>
                  <a:lnTo>
                    <a:pt x="115" y="108"/>
                  </a:lnTo>
                  <a:lnTo>
                    <a:pt x="115" y="112"/>
                  </a:lnTo>
                  <a:lnTo>
                    <a:pt x="115" y="116"/>
                  </a:lnTo>
                  <a:lnTo>
                    <a:pt x="114" y="118"/>
                  </a:lnTo>
                  <a:lnTo>
                    <a:pt x="110" y="118"/>
                  </a:lnTo>
                  <a:lnTo>
                    <a:pt x="110" y="118"/>
                  </a:lnTo>
                  <a:lnTo>
                    <a:pt x="108" y="112"/>
                  </a:lnTo>
                  <a:lnTo>
                    <a:pt x="108" y="112"/>
                  </a:lnTo>
                  <a:lnTo>
                    <a:pt x="108" y="116"/>
                  </a:lnTo>
                  <a:lnTo>
                    <a:pt x="108" y="118"/>
                  </a:lnTo>
                  <a:lnTo>
                    <a:pt x="108" y="118"/>
                  </a:lnTo>
                  <a:lnTo>
                    <a:pt x="104" y="118"/>
                  </a:lnTo>
                  <a:lnTo>
                    <a:pt x="100" y="116"/>
                  </a:lnTo>
                  <a:lnTo>
                    <a:pt x="98" y="112"/>
                  </a:lnTo>
                  <a:lnTo>
                    <a:pt x="97" y="110"/>
                  </a:lnTo>
                  <a:lnTo>
                    <a:pt x="97" y="110"/>
                  </a:lnTo>
                  <a:lnTo>
                    <a:pt x="93" y="112"/>
                  </a:lnTo>
                  <a:lnTo>
                    <a:pt x="93" y="116"/>
                  </a:lnTo>
                  <a:lnTo>
                    <a:pt x="89" y="116"/>
                  </a:lnTo>
                  <a:lnTo>
                    <a:pt x="87" y="116"/>
                  </a:lnTo>
                  <a:lnTo>
                    <a:pt x="81" y="116"/>
                  </a:lnTo>
                  <a:lnTo>
                    <a:pt x="74" y="116"/>
                  </a:lnTo>
                  <a:lnTo>
                    <a:pt x="68" y="112"/>
                  </a:lnTo>
                  <a:lnTo>
                    <a:pt x="62" y="110"/>
                  </a:lnTo>
                  <a:lnTo>
                    <a:pt x="57" y="106"/>
                  </a:lnTo>
                  <a:lnTo>
                    <a:pt x="55" y="103"/>
                  </a:lnTo>
                  <a:lnTo>
                    <a:pt x="55" y="103"/>
                  </a:lnTo>
                  <a:lnTo>
                    <a:pt x="57" y="101"/>
                  </a:lnTo>
                  <a:lnTo>
                    <a:pt x="61" y="99"/>
                  </a:lnTo>
                  <a:lnTo>
                    <a:pt x="61" y="99"/>
                  </a:lnTo>
                  <a:lnTo>
                    <a:pt x="51" y="97"/>
                  </a:lnTo>
                  <a:lnTo>
                    <a:pt x="45" y="95"/>
                  </a:lnTo>
                  <a:lnTo>
                    <a:pt x="42" y="93"/>
                  </a:lnTo>
                  <a:lnTo>
                    <a:pt x="38" y="91"/>
                  </a:lnTo>
                  <a:lnTo>
                    <a:pt x="38" y="87"/>
                  </a:lnTo>
                  <a:lnTo>
                    <a:pt x="38" y="86"/>
                  </a:lnTo>
                  <a:lnTo>
                    <a:pt x="40" y="86"/>
                  </a:lnTo>
                  <a:lnTo>
                    <a:pt x="45" y="82"/>
                  </a:lnTo>
                  <a:lnTo>
                    <a:pt x="45" y="82"/>
                  </a:lnTo>
                  <a:lnTo>
                    <a:pt x="47" y="82"/>
                  </a:lnTo>
                  <a:lnTo>
                    <a:pt x="51" y="80"/>
                  </a:lnTo>
                  <a:lnTo>
                    <a:pt x="59" y="80"/>
                  </a:lnTo>
                  <a:lnTo>
                    <a:pt x="62" y="80"/>
                  </a:lnTo>
                  <a:lnTo>
                    <a:pt x="66" y="78"/>
                  </a:lnTo>
                  <a:lnTo>
                    <a:pt x="68" y="78"/>
                  </a:lnTo>
                  <a:lnTo>
                    <a:pt x="68" y="74"/>
                  </a:lnTo>
                  <a:lnTo>
                    <a:pt x="68" y="74"/>
                  </a:lnTo>
                  <a:lnTo>
                    <a:pt x="57" y="70"/>
                  </a:lnTo>
                  <a:lnTo>
                    <a:pt x="51" y="70"/>
                  </a:lnTo>
                  <a:lnTo>
                    <a:pt x="47" y="70"/>
                  </a:lnTo>
                  <a:lnTo>
                    <a:pt x="45" y="70"/>
                  </a:lnTo>
                  <a:lnTo>
                    <a:pt x="45" y="70"/>
                  </a:lnTo>
                  <a:lnTo>
                    <a:pt x="45" y="72"/>
                  </a:lnTo>
                  <a:lnTo>
                    <a:pt x="45" y="72"/>
                  </a:lnTo>
                  <a:lnTo>
                    <a:pt x="36" y="74"/>
                  </a:lnTo>
                  <a:lnTo>
                    <a:pt x="27" y="76"/>
                  </a:lnTo>
                  <a:lnTo>
                    <a:pt x="23" y="78"/>
                  </a:lnTo>
                  <a:lnTo>
                    <a:pt x="19" y="76"/>
                  </a:lnTo>
                  <a:lnTo>
                    <a:pt x="13" y="74"/>
                  </a:lnTo>
                  <a:lnTo>
                    <a:pt x="10" y="72"/>
                  </a:lnTo>
                  <a:lnTo>
                    <a:pt x="10" y="72"/>
                  </a:lnTo>
                  <a:lnTo>
                    <a:pt x="11" y="70"/>
                  </a:lnTo>
                  <a:lnTo>
                    <a:pt x="13" y="69"/>
                  </a:lnTo>
                  <a:lnTo>
                    <a:pt x="13" y="69"/>
                  </a:lnTo>
                  <a:lnTo>
                    <a:pt x="13" y="69"/>
                  </a:lnTo>
                  <a:lnTo>
                    <a:pt x="13" y="69"/>
                  </a:lnTo>
                  <a:close/>
                </a:path>
              </a:pathLst>
            </a:custGeom>
            <a:solidFill>
              <a:schemeClr val="bg1">
                <a:lumMod val="85000"/>
              </a:schemeClr>
            </a:solidFill>
            <a:ln w="635" cap="rnd">
              <a:solidFill>
                <a:schemeClr val="bg1">
                  <a:alpha val="17000"/>
                </a:schemeClr>
              </a:solidFill>
              <a:prstDash val="solid"/>
              <a:round/>
              <a:headEnd/>
              <a:tailEnd/>
            </a:ln>
          </p:spPr>
          <p:txBody>
            <a:bodyPr lIns="81617" tIns="40809" rIns="81617" bIns="40809"/>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64" name="Freeform 463">
              <a:extLst>
                <a:ext uri="{FF2B5EF4-FFF2-40B4-BE49-F238E27FC236}">
                  <a16:creationId xmlns:a16="http://schemas.microsoft.com/office/drawing/2014/main" id="{1A05AFAD-8631-4A48-9CEA-252A7C0C565F}"/>
                </a:ext>
              </a:extLst>
            </p:cNvPr>
            <p:cNvSpPr>
              <a:spLocks/>
            </p:cNvSpPr>
            <p:nvPr userDrawn="1"/>
          </p:nvSpPr>
          <p:spPr bwMode="auto">
            <a:xfrm>
              <a:off x="6820449" y="1398620"/>
              <a:ext cx="621369" cy="432968"/>
            </a:xfrm>
            <a:custGeom>
              <a:avLst/>
              <a:gdLst>
                <a:gd name="T0" fmla="*/ 11 w 407"/>
                <a:gd name="T1" fmla="*/ 91 h 333"/>
                <a:gd name="T2" fmla="*/ 28 w 407"/>
                <a:gd name="T3" fmla="*/ 78 h 333"/>
                <a:gd name="T4" fmla="*/ 0 w 407"/>
                <a:gd name="T5" fmla="*/ 65 h 333"/>
                <a:gd name="T6" fmla="*/ 28 w 407"/>
                <a:gd name="T7" fmla="*/ 6 h 333"/>
                <a:gd name="T8" fmla="*/ 74 w 407"/>
                <a:gd name="T9" fmla="*/ 2 h 333"/>
                <a:gd name="T10" fmla="*/ 49 w 407"/>
                <a:gd name="T11" fmla="*/ 38 h 333"/>
                <a:gd name="T12" fmla="*/ 66 w 407"/>
                <a:gd name="T13" fmla="*/ 65 h 333"/>
                <a:gd name="T14" fmla="*/ 70 w 407"/>
                <a:gd name="T15" fmla="*/ 36 h 333"/>
                <a:gd name="T16" fmla="*/ 87 w 407"/>
                <a:gd name="T17" fmla="*/ 10 h 333"/>
                <a:gd name="T18" fmla="*/ 127 w 407"/>
                <a:gd name="T19" fmla="*/ 10 h 333"/>
                <a:gd name="T20" fmla="*/ 134 w 407"/>
                <a:gd name="T21" fmla="*/ 42 h 333"/>
                <a:gd name="T22" fmla="*/ 146 w 407"/>
                <a:gd name="T23" fmla="*/ 42 h 333"/>
                <a:gd name="T24" fmla="*/ 172 w 407"/>
                <a:gd name="T25" fmla="*/ 36 h 333"/>
                <a:gd name="T26" fmla="*/ 200 w 407"/>
                <a:gd name="T27" fmla="*/ 34 h 333"/>
                <a:gd name="T28" fmla="*/ 216 w 407"/>
                <a:gd name="T29" fmla="*/ 51 h 333"/>
                <a:gd name="T30" fmla="*/ 225 w 407"/>
                <a:gd name="T31" fmla="*/ 63 h 333"/>
                <a:gd name="T32" fmla="*/ 221 w 407"/>
                <a:gd name="T33" fmla="*/ 70 h 333"/>
                <a:gd name="T34" fmla="*/ 231 w 407"/>
                <a:gd name="T35" fmla="*/ 76 h 333"/>
                <a:gd name="T36" fmla="*/ 242 w 407"/>
                <a:gd name="T37" fmla="*/ 74 h 333"/>
                <a:gd name="T38" fmla="*/ 269 w 407"/>
                <a:gd name="T39" fmla="*/ 74 h 333"/>
                <a:gd name="T40" fmla="*/ 263 w 407"/>
                <a:gd name="T41" fmla="*/ 87 h 333"/>
                <a:gd name="T42" fmla="*/ 274 w 407"/>
                <a:gd name="T43" fmla="*/ 85 h 333"/>
                <a:gd name="T44" fmla="*/ 278 w 407"/>
                <a:gd name="T45" fmla="*/ 95 h 333"/>
                <a:gd name="T46" fmla="*/ 304 w 407"/>
                <a:gd name="T47" fmla="*/ 95 h 333"/>
                <a:gd name="T48" fmla="*/ 312 w 407"/>
                <a:gd name="T49" fmla="*/ 110 h 333"/>
                <a:gd name="T50" fmla="*/ 318 w 407"/>
                <a:gd name="T51" fmla="*/ 131 h 333"/>
                <a:gd name="T52" fmla="*/ 318 w 407"/>
                <a:gd name="T53" fmla="*/ 138 h 333"/>
                <a:gd name="T54" fmla="*/ 306 w 407"/>
                <a:gd name="T55" fmla="*/ 144 h 333"/>
                <a:gd name="T56" fmla="*/ 325 w 407"/>
                <a:gd name="T57" fmla="*/ 165 h 333"/>
                <a:gd name="T58" fmla="*/ 342 w 407"/>
                <a:gd name="T59" fmla="*/ 172 h 333"/>
                <a:gd name="T60" fmla="*/ 376 w 407"/>
                <a:gd name="T61" fmla="*/ 195 h 333"/>
                <a:gd name="T62" fmla="*/ 382 w 407"/>
                <a:gd name="T63" fmla="*/ 199 h 333"/>
                <a:gd name="T64" fmla="*/ 407 w 407"/>
                <a:gd name="T65" fmla="*/ 212 h 333"/>
                <a:gd name="T66" fmla="*/ 395 w 407"/>
                <a:gd name="T67" fmla="*/ 229 h 333"/>
                <a:gd name="T68" fmla="*/ 374 w 407"/>
                <a:gd name="T69" fmla="*/ 250 h 333"/>
                <a:gd name="T70" fmla="*/ 357 w 407"/>
                <a:gd name="T71" fmla="*/ 229 h 333"/>
                <a:gd name="T72" fmla="*/ 331 w 407"/>
                <a:gd name="T73" fmla="*/ 212 h 333"/>
                <a:gd name="T74" fmla="*/ 318 w 407"/>
                <a:gd name="T75" fmla="*/ 225 h 333"/>
                <a:gd name="T76" fmla="*/ 352 w 407"/>
                <a:gd name="T77" fmla="*/ 261 h 333"/>
                <a:gd name="T78" fmla="*/ 369 w 407"/>
                <a:gd name="T79" fmla="*/ 290 h 333"/>
                <a:gd name="T80" fmla="*/ 357 w 407"/>
                <a:gd name="T81" fmla="*/ 305 h 333"/>
                <a:gd name="T82" fmla="*/ 335 w 407"/>
                <a:gd name="T83" fmla="*/ 303 h 333"/>
                <a:gd name="T84" fmla="*/ 314 w 407"/>
                <a:gd name="T85" fmla="*/ 301 h 333"/>
                <a:gd name="T86" fmla="*/ 335 w 407"/>
                <a:gd name="T87" fmla="*/ 333 h 333"/>
                <a:gd name="T88" fmla="*/ 278 w 407"/>
                <a:gd name="T89" fmla="*/ 314 h 333"/>
                <a:gd name="T90" fmla="*/ 250 w 407"/>
                <a:gd name="T91" fmla="*/ 286 h 333"/>
                <a:gd name="T92" fmla="*/ 236 w 407"/>
                <a:gd name="T93" fmla="*/ 267 h 333"/>
                <a:gd name="T94" fmla="*/ 189 w 407"/>
                <a:gd name="T95" fmla="*/ 273 h 333"/>
                <a:gd name="T96" fmla="*/ 183 w 407"/>
                <a:gd name="T97" fmla="*/ 244 h 333"/>
                <a:gd name="T98" fmla="*/ 221 w 407"/>
                <a:gd name="T99" fmla="*/ 242 h 333"/>
                <a:gd name="T100" fmla="*/ 231 w 407"/>
                <a:gd name="T101" fmla="*/ 231 h 333"/>
                <a:gd name="T102" fmla="*/ 242 w 407"/>
                <a:gd name="T103" fmla="*/ 208 h 333"/>
                <a:gd name="T104" fmla="*/ 253 w 407"/>
                <a:gd name="T105" fmla="*/ 188 h 333"/>
                <a:gd name="T106" fmla="*/ 225 w 407"/>
                <a:gd name="T107" fmla="*/ 157 h 333"/>
                <a:gd name="T108" fmla="*/ 204 w 407"/>
                <a:gd name="T109" fmla="*/ 148 h 333"/>
                <a:gd name="T110" fmla="*/ 197 w 407"/>
                <a:gd name="T111" fmla="*/ 144 h 333"/>
                <a:gd name="T112" fmla="*/ 178 w 407"/>
                <a:gd name="T113" fmla="*/ 120 h 333"/>
                <a:gd name="T114" fmla="*/ 163 w 407"/>
                <a:gd name="T115" fmla="*/ 99 h 333"/>
                <a:gd name="T116" fmla="*/ 149 w 407"/>
                <a:gd name="T117" fmla="*/ 108 h 333"/>
                <a:gd name="T118" fmla="*/ 119 w 407"/>
                <a:gd name="T119" fmla="*/ 114 h 333"/>
                <a:gd name="T120" fmla="*/ 104 w 407"/>
                <a:gd name="T121" fmla="*/ 120 h 333"/>
                <a:gd name="T122" fmla="*/ 60 w 407"/>
                <a:gd name="T123" fmla="*/ 116 h 333"/>
                <a:gd name="T124" fmla="*/ 42 w 407"/>
                <a:gd name="T125" fmla="*/ 108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07" h="333">
                  <a:moveTo>
                    <a:pt x="32" y="108"/>
                  </a:moveTo>
                  <a:lnTo>
                    <a:pt x="32" y="108"/>
                  </a:lnTo>
                  <a:lnTo>
                    <a:pt x="28" y="106"/>
                  </a:lnTo>
                  <a:lnTo>
                    <a:pt x="19" y="101"/>
                  </a:lnTo>
                  <a:lnTo>
                    <a:pt x="15" y="95"/>
                  </a:lnTo>
                  <a:lnTo>
                    <a:pt x="11" y="91"/>
                  </a:lnTo>
                  <a:lnTo>
                    <a:pt x="11" y="91"/>
                  </a:lnTo>
                  <a:lnTo>
                    <a:pt x="11" y="91"/>
                  </a:lnTo>
                  <a:lnTo>
                    <a:pt x="17" y="87"/>
                  </a:lnTo>
                  <a:lnTo>
                    <a:pt x="23" y="85"/>
                  </a:lnTo>
                  <a:lnTo>
                    <a:pt x="28" y="84"/>
                  </a:lnTo>
                  <a:lnTo>
                    <a:pt x="34" y="84"/>
                  </a:lnTo>
                  <a:lnTo>
                    <a:pt x="34" y="84"/>
                  </a:lnTo>
                  <a:lnTo>
                    <a:pt x="34" y="80"/>
                  </a:lnTo>
                  <a:lnTo>
                    <a:pt x="30" y="78"/>
                  </a:lnTo>
                  <a:lnTo>
                    <a:pt x="28" y="78"/>
                  </a:lnTo>
                  <a:lnTo>
                    <a:pt x="25" y="76"/>
                  </a:lnTo>
                  <a:lnTo>
                    <a:pt x="19" y="76"/>
                  </a:lnTo>
                  <a:lnTo>
                    <a:pt x="11" y="76"/>
                  </a:lnTo>
                  <a:lnTo>
                    <a:pt x="6" y="74"/>
                  </a:lnTo>
                  <a:lnTo>
                    <a:pt x="4" y="74"/>
                  </a:lnTo>
                  <a:lnTo>
                    <a:pt x="2" y="72"/>
                  </a:lnTo>
                  <a:lnTo>
                    <a:pt x="0" y="68"/>
                  </a:lnTo>
                  <a:lnTo>
                    <a:pt x="0" y="65"/>
                  </a:lnTo>
                  <a:lnTo>
                    <a:pt x="2" y="61"/>
                  </a:lnTo>
                  <a:lnTo>
                    <a:pt x="4" y="53"/>
                  </a:lnTo>
                  <a:lnTo>
                    <a:pt x="4" y="53"/>
                  </a:lnTo>
                  <a:lnTo>
                    <a:pt x="9" y="42"/>
                  </a:lnTo>
                  <a:lnTo>
                    <a:pt x="15" y="31"/>
                  </a:lnTo>
                  <a:lnTo>
                    <a:pt x="26" y="6"/>
                  </a:lnTo>
                  <a:lnTo>
                    <a:pt x="26" y="6"/>
                  </a:lnTo>
                  <a:lnTo>
                    <a:pt x="28" y="6"/>
                  </a:lnTo>
                  <a:lnTo>
                    <a:pt x="30" y="4"/>
                  </a:lnTo>
                  <a:lnTo>
                    <a:pt x="36" y="2"/>
                  </a:lnTo>
                  <a:lnTo>
                    <a:pt x="42" y="2"/>
                  </a:lnTo>
                  <a:lnTo>
                    <a:pt x="51" y="0"/>
                  </a:lnTo>
                  <a:lnTo>
                    <a:pt x="66" y="0"/>
                  </a:lnTo>
                  <a:lnTo>
                    <a:pt x="72" y="0"/>
                  </a:lnTo>
                  <a:lnTo>
                    <a:pt x="74" y="2"/>
                  </a:lnTo>
                  <a:lnTo>
                    <a:pt x="74" y="2"/>
                  </a:lnTo>
                  <a:lnTo>
                    <a:pt x="72" y="4"/>
                  </a:lnTo>
                  <a:lnTo>
                    <a:pt x="72" y="6"/>
                  </a:lnTo>
                  <a:lnTo>
                    <a:pt x="68" y="12"/>
                  </a:lnTo>
                  <a:lnTo>
                    <a:pt x="57" y="19"/>
                  </a:lnTo>
                  <a:lnTo>
                    <a:pt x="57" y="19"/>
                  </a:lnTo>
                  <a:lnTo>
                    <a:pt x="53" y="25"/>
                  </a:lnTo>
                  <a:lnTo>
                    <a:pt x="49" y="31"/>
                  </a:lnTo>
                  <a:lnTo>
                    <a:pt x="49" y="38"/>
                  </a:lnTo>
                  <a:lnTo>
                    <a:pt x="49" y="46"/>
                  </a:lnTo>
                  <a:lnTo>
                    <a:pt x="49" y="46"/>
                  </a:lnTo>
                  <a:lnTo>
                    <a:pt x="51" y="53"/>
                  </a:lnTo>
                  <a:lnTo>
                    <a:pt x="53" y="57"/>
                  </a:lnTo>
                  <a:lnTo>
                    <a:pt x="57" y="59"/>
                  </a:lnTo>
                  <a:lnTo>
                    <a:pt x="57" y="59"/>
                  </a:lnTo>
                  <a:lnTo>
                    <a:pt x="62" y="63"/>
                  </a:lnTo>
                  <a:lnTo>
                    <a:pt x="66" y="65"/>
                  </a:lnTo>
                  <a:lnTo>
                    <a:pt x="68" y="65"/>
                  </a:lnTo>
                  <a:lnTo>
                    <a:pt x="68" y="65"/>
                  </a:lnTo>
                  <a:lnTo>
                    <a:pt x="68" y="59"/>
                  </a:lnTo>
                  <a:lnTo>
                    <a:pt x="68" y="55"/>
                  </a:lnTo>
                  <a:lnTo>
                    <a:pt x="72" y="46"/>
                  </a:lnTo>
                  <a:lnTo>
                    <a:pt x="72" y="46"/>
                  </a:lnTo>
                  <a:lnTo>
                    <a:pt x="72" y="40"/>
                  </a:lnTo>
                  <a:lnTo>
                    <a:pt x="70" y="36"/>
                  </a:lnTo>
                  <a:lnTo>
                    <a:pt x="70" y="31"/>
                  </a:lnTo>
                  <a:lnTo>
                    <a:pt x="70" y="27"/>
                  </a:lnTo>
                  <a:lnTo>
                    <a:pt x="70" y="27"/>
                  </a:lnTo>
                  <a:lnTo>
                    <a:pt x="72" y="23"/>
                  </a:lnTo>
                  <a:lnTo>
                    <a:pt x="74" y="19"/>
                  </a:lnTo>
                  <a:lnTo>
                    <a:pt x="76" y="15"/>
                  </a:lnTo>
                  <a:lnTo>
                    <a:pt x="79" y="14"/>
                  </a:lnTo>
                  <a:lnTo>
                    <a:pt x="87" y="10"/>
                  </a:lnTo>
                  <a:lnTo>
                    <a:pt x="95" y="6"/>
                  </a:lnTo>
                  <a:lnTo>
                    <a:pt x="95" y="6"/>
                  </a:lnTo>
                  <a:lnTo>
                    <a:pt x="104" y="4"/>
                  </a:lnTo>
                  <a:lnTo>
                    <a:pt x="108" y="4"/>
                  </a:lnTo>
                  <a:lnTo>
                    <a:pt x="113" y="4"/>
                  </a:lnTo>
                  <a:lnTo>
                    <a:pt x="119" y="4"/>
                  </a:lnTo>
                  <a:lnTo>
                    <a:pt x="123" y="6"/>
                  </a:lnTo>
                  <a:lnTo>
                    <a:pt x="127" y="10"/>
                  </a:lnTo>
                  <a:lnTo>
                    <a:pt x="130" y="14"/>
                  </a:lnTo>
                  <a:lnTo>
                    <a:pt x="130" y="14"/>
                  </a:lnTo>
                  <a:lnTo>
                    <a:pt x="130" y="17"/>
                  </a:lnTo>
                  <a:lnTo>
                    <a:pt x="132" y="23"/>
                  </a:lnTo>
                  <a:lnTo>
                    <a:pt x="136" y="33"/>
                  </a:lnTo>
                  <a:lnTo>
                    <a:pt x="136" y="33"/>
                  </a:lnTo>
                  <a:lnTo>
                    <a:pt x="136" y="38"/>
                  </a:lnTo>
                  <a:lnTo>
                    <a:pt x="134" y="42"/>
                  </a:lnTo>
                  <a:lnTo>
                    <a:pt x="130" y="46"/>
                  </a:lnTo>
                  <a:lnTo>
                    <a:pt x="130" y="50"/>
                  </a:lnTo>
                  <a:lnTo>
                    <a:pt x="130" y="50"/>
                  </a:lnTo>
                  <a:lnTo>
                    <a:pt x="134" y="48"/>
                  </a:lnTo>
                  <a:lnTo>
                    <a:pt x="138" y="46"/>
                  </a:lnTo>
                  <a:lnTo>
                    <a:pt x="142" y="44"/>
                  </a:lnTo>
                  <a:lnTo>
                    <a:pt x="146" y="42"/>
                  </a:lnTo>
                  <a:lnTo>
                    <a:pt x="146" y="42"/>
                  </a:lnTo>
                  <a:lnTo>
                    <a:pt x="153" y="44"/>
                  </a:lnTo>
                  <a:lnTo>
                    <a:pt x="157" y="46"/>
                  </a:lnTo>
                  <a:lnTo>
                    <a:pt x="163" y="51"/>
                  </a:lnTo>
                  <a:lnTo>
                    <a:pt x="168" y="55"/>
                  </a:lnTo>
                  <a:lnTo>
                    <a:pt x="168" y="55"/>
                  </a:lnTo>
                  <a:lnTo>
                    <a:pt x="168" y="44"/>
                  </a:lnTo>
                  <a:lnTo>
                    <a:pt x="168" y="40"/>
                  </a:lnTo>
                  <a:lnTo>
                    <a:pt x="172" y="36"/>
                  </a:lnTo>
                  <a:lnTo>
                    <a:pt x="172" y="36"/>
                  </a:lnTo>
                  <a:lnTo>
                    <a:pt x="174" y="34"/>
                  </a:lnTo>
                  <a:lnTo>
                    <a:pt x="176" y="34"/>
                  </a:lnTo>
                  <a:lnTo>
                    <a:pt x="183" y="33"/>
                  </a:lnTo>
                  <a:lnTo>
                    <a:pt x="189" y="33"/>
                  </a:lnTo>
                  <a:lnTo>
                    <a:pt x="197" y="33"/>
                  </a:lnTo>
                  <a:lnTo>
                    <a:pt x="197" y="33"/>
                  </a:lnTo>
                  <a:lnTo>
                    <a:pt x="200" y="34"/>
                  </a:lnTo>
                  <a:lnTo>
                    <a:pt x="206" y="36"/>
                  </a:lnTo>
                  <a:lnTo>
                    <a:pt x="212" y="40"/>
                  </a:lnTo>
                  <a:lnTo>
                    <a:pt x="216" y="44"/>
                  </a:lnTo>
                  <a:lnTo>
                    <a:pt x="216" y="44"/>
                  </a:lnTo>
                  <a:lnTo>
                    <a:pt x="217" y="46"/>
                  </a:lnTo>
                  <a:lnTo>
                    <a:pt x="217" y="50"/>
                  </a:lnTo>
                  <a:lnTo>
                    <a:pt x="217" y="51"/>
                  </a:lnTo>
                  <a:lnTo>
                    <a:pt x="216" y="51"/>
                  </a:lnTo>
                  <a:lnTo>
                    <a:pt x="214" y="53"/>
                  </a:lnTo>
                  <a:lnTo>
                    <a:pt x="212" y="55"/>
                  </a:lnTo>
                  <a:lnTo>
                    <a:pt x="210" y="57"/>
                  </a:lnTo>
                  <a:lnTo>
                    <a:pt x="210" y="57"/>
                  </a:lnTo>
                  <a:lnTo>
                    <a:pt x="214" y="57"/>
                  </a:lnTo>
                  <a:lnTo>
                    <a:pt x="219" y="61"/>
                  </a:lnTo>
                  <a:lnTo>
                    <a:pt x="223" y="63"/>
                  </a:lnTo>
                  <a:lnTo>
                    <a:pt x="225" y="63"/>
                  </a:lnTo>
                  <a:lnTo>
                    <a:pt x="227" y="63"/>
                  </a:lnTo>
                  <a:lnTo>
                    <a:pt x="227" y="63"/>
                  </a:lnTo>
                  <a:lnTo>
                    <a:pt x="225" y="65"/>
                  </a:lnTo>
                  <a:lnTo>
                    <a:pt x="223" y="67"/>
                  </a:lnTo>
                  <a:lnTo>
                    <a:pt x="219" y="74"/>
                  </a:lnTo>
                  <a:lnTo>
                    <a:pt x="219" y="74"/>
                  </a:lnTo>
                  <a:lnTo>
                    <a:pt x="219" y="72"/>
                  </a:lnTo>
                  <a:lnTo>
                    <a:pt x="221" y="70"/>
                  </a:lnTo>
                  <a:lnTo>
                    <a:pt x="221" y="70"/>
                  </a:lnTo>
                  <a:lnTo>
                    <a:pt x="223" y="68"/>
                  </a:lnTo>
                  <a:lnTo>
                    <a:pt x="225" y="68"/>
                  </a:lnTo>
                  <a:lnTo>
                    <a:pt x="227" y="67"/>
                  </a:lnTo>
                  <a:lnTo>
                    <a:pt x="229" y="68"/>
                  </a:lnTo>
                  <a:lnTo>
                    <a:pt x="231" y="68"/>
                  </a:lnTo>
                  <a:lnTo>
                    <a:pt x="231" y="70"/>
                  </a:lnTo>
                  <a:lnTo>
                    <a:pt x="231" y="76"/>
                  </a:lnTo>
                  <a:lnTo>
                    <a:pt x="231" y="76"/>
                  </a:lnTo>
                  <a:lnTo>
                    <a:pt x="234" y="74"/>
                  </a:lnTo>
                  <a:lnTo>
                    <a:pt x="234" y="74"/>
                  </a:lnTo>
                  <a:lnTo>
                    <a:pt x="234" y="74"/>
                  </a:lnTo>
                  <a:lnTo>
                    <a:pt x="236" y="72"/>
                  </a:lnTo>
                  <a:lnTo>
                    <a:pt x="236" y="72"/>
                  </a:lnTo>
                  <a:lnTo>
                    <a:pt x="238" y="74"/>
                  </a:lnTo>
                  <a:lnTo>
                    <a:pt x="242" y="74"/>
                  </a:lnTo>
                  <a:lnTo>
                    <a:pt x="246" y="72"/>
                  </a:lnTo>
                  <a:lnTo>
                    <a:pt x="250" y="70"/>
                  </a:lnTo>
                  <a:lnTo>
                    <a:pt x="255" y="68"/>
                  </a:lnTo>
                  <a:lnTo>
                    <a:pt x="255" y="68"/>
                  </a:lnTo>
                  <a:lnTo>
                    <a:pt x="261" y="68"/>
                  </a:lnTo>
                  <a:lnTo>
                    <a:pt x="265" y="70"/>
                  </a:lnTo>
                  <a:lnTo>
                    <a:pt x="269" y="72"/>
                  </a:lnTo>
                  <a:lnTo>
                    <a:pt x="269" y="74"/>
                  </a:lnTo>
                  <a:lnTo>
                    <a:pt x="270" y="76"/>
                  </a:lnTo>
                  <a:lnTo>
                    <a:pt x="270" y="80"/>
                  </a:lnTo>
                  <a:lnTo>
                    <a:pt x="270" y="80"/>
                  </a:lnTo>
                  <a:lnTo>
                    <a:pt x="265" y="82"/>
                  </a:lnTo>
                  <a:lnTo>
                    <a:pt x="261" y="84"/>
                  </a:lnTo>
                  <a:lnTo>
                    <a:pt x="259" y="87"/>
                  </a:lnTo>
                  <a:lnTo>
                    <a:pt x="259" y="87"/>
                  </a:lnTo>
                  <a:lnTo>
                    <a:pt x="263" y="87"/>
                  </a:lnTo>
                  <a:lnTo>
                    <a:pt x="265" y="87"/>
                  </a:lnTo>
                  <a:lnTo>
                    <a:pt x="265" y="87"/>
                  </a:lnTo>
                  <a:lnTo>
                    <a:pt x="269" y="85"/>
                  </a:lnTo>
                  <a:lnTo>
                    <a:pt x="269" y="84"/>
                  </a:lnTo>
                  <a:lnTo>
                    <a:pt x="269" y="84"/>
                  </a:lnTo>
                  <a:lnTo>
                    <a:pt x="270" y="84"/>
                  </a:lnTo>
                  <a:lnTo>
                    <a:pt x="272" y="84"/>
                  </a:lnTo>
                  <a:lnTo>
                    <a:pt x="274" y="85"/>
                  </a:lnTo>
                  <a:lnTo>
                    <a:pt x="274" y="87"/>
                  </a:lnTo>
                  <a:lnTo>
                    <a:pt x="274" y="89"/>
                  </a:lnTo>
                  <a:lnTo>
                    <a:pt x="272" y="91"/>
                  </a:lnTo>
                  <a:lnTo>
                    <a:pt x="272" y="93"/>
                  </a:lnTo>
                  <a:lnTo>
                    <a:pt x="270" y="95"/>
                  </a:lnTo>
                  <a:lnTo>
                    <a:pt x="270" y="95"/>
                  </a:lnTo>
                  <a:lnTo>
                    <a:pt x="274" y="95"/>
                  </a:lnTo>
                  <a:lnTo>
                    <a:pt x="278" y="95"/>
                  </a:lnTo>
                  <a:lnTo>
                    <a:pt x="280" y="93"/>
                  </a:lnTo>
                  <a:lnTo>
                    <a:pt x="284" y="91"/>
                  </a:lnTo>
                  <a:lnTo>
                    <a:pt x="284" y="91"/>
                  </a:lnTo>
                  <a:lnTo>
                    <a:pt x="293" y="91"/>
                  </a:lnTo>
                  <a:lnTo>
                    <a:pt x="299" y="91"/>
                  </a:lnTo>
                  <a:lnTo>
                    <a:pt x="303" y="93"/>
                  </a:lnTo>
                  <a:lnTo>
                    <a:pt x="303" y="93"/>
                  </a:lnTo>
                  <a:lnTo>
                    <a:pt x="304" y="95"/>
                  </a:lnTo>
                  <a:lnTo>
                    <a:pt x="304" y="97"/>
                  </a:lnTo>
                  <a:lnTo>
                    <a:pt x="306" y="99"/>
                  </a:lnTo>
                  <a:lnTo>
                    <a:pt x="304" y="101"/>
                  </a:lnTo>
                  <a:lnTo>
                    <a:pt x="304" y="106"/>
                  </a:lnTo>
                  <a:lnTo>
                    <a:pt x="303" y="110"/>
                  </a:lnTo>
                  <a:lnTo>
                    <a:pt x="303" y="110"/>
                  </a:lnTo>
                  <a:lnTo>
                    <a:pt x="306" y="110"/>
                  </a:lnTo>
                  <a:lnTo>
                    <a:pt x="312" y="110"/>
                  </a:lnTo>
                  <a:lnTo>
                    <a:pt x="316" y="110"/>
                  </a:lnTo>
                  <a:lnTo>
                    <a:pt x="318" y="112"/>
                  </a:lnTo>
                  <a:lnTo>
                    <a:pt x="321" y="114"/>
                  </a:lnTo>
                  <a:lnTo>
                    <a:pt x="325" y="118"/>
                  </a:lnTo>
                  <a:lnTo>
                    <a:pt x="331" y="129"/>
                  </a:lnTo>
                  <a:lnTo>
                    <a:pt x="331" y="129"/>
                  </a:lnTo>
                  <a:lnTo>
                    <a:pt x="321" y="129"/>
                  </a:lnTo>
                  <a:lnTo>
                    <a:pt x="318" y="131"/>
                  </a:lnTo>
                  <a:lnTo>
                    <a:pt x="314" y="133"/>
                  </a:lnTo>
                  <a:lnTo>
                    <a:pt x="314" y="133"/>
                  </a:lnTo>
                  <a:lnTo>
                    <a:pt x="316" y="133"/>
                  </a:lnTo>
                  <a:lnTo>
                    <a:pt x="320" y="133"/>
                  </a:lnTo>
                  <a:lnTo>
                    <a:pt x="323" y="135"/>
                  </a:lnTo>
                  <a:lnTo>
                    <a:pt x="325" y="137"/>
                  </a:lnTo>
                  <a:lnTo>
                    <a:pt x="325" y="137"/>
                  </a:lnTo>
                  <a:lnTo>
                    <a:pt x="318" y="138"/>
                  </a:lnTo>
                  <a:lnTo>
                    <a:pt x="314" y="140"/>
                  </a:lnTo>
                  <a:lnTo>
                    <a:pt x="312" y="142"/>
                  </a:lnTo>
                  <a:lnTo>
                    <a:pt x="312" y="142"/>
                  </a:lnTo>
                  <a:lnTo>
                    <a:pt x="312" y="142"/>
                  </a:lnTo>
                  <a:lnTo>
                    <a:pt x="312" y="144"/>
                  </a:lnTo>
                  <a:lnTo>
                    <a:pt x="312" y="144"/>
                  </a:lnTo>
                  <a:lnTo>
                    <a:pt x="306" y="144"/>
                  </a:lnTo>
                  <a:lnTo>
                    <a:pt x="306" y="144"/>
                  </a:lnTo>
                  <a:lnTo>
                    <a:pt x="308" y="148"/>
                  </a:lnTo>
                  <a:lnTo>
                    <a:pt x="310" y="150"/>
                  </a:lnTo>
                  <a:lnTo>
                    <a:pt x="314" y="154"/>
                  </a:lnTo>
                  <a:lnTo>
                    <a:pt x="318" y="155"/>
                  </a:lnTo>
                  <a:lnTo>
                    <a:pt x="321" y="159"/>
                  </a:lnTo>
                  <a:lnTo>
                    <a:pt x="321" y="159"/>
                  </a:lnTo>
                  <a:lnTo>
                    <a:pt x="323" y="161"/>
                  </a:lnTo>
                  <a:lnTo>
                    <a:pt x="325" y="165"/>
                  </a:lnTo>
                  <a:lnTo>
                    <a:pt x="325" y="167"/>
                  </a:lnTo>
                  <a:lnTo>
                    <a:pt x="327" y="171"/>
                  </a:lnTo>
                  <a:lnTo>
                    <a:pt x="327" y="171"/>
                  </a:lnTo>
                  <a:lnTo>
                    <a:pt x="329" y="172"/>
                  </a:lnTo>
                  <a:lnTo>
                    <a:pt x="331" y="172"/>
                  </a:lnTo>
                  <a:lnTo>
                    <a:pt x="337" y="172"/>
                  </a:lnTo>
                  <a:lnTo>
                    <a:pt x="342" y="172"/>
                  </a:lnTo>
                  <a:lnTo>
                    <a:pt x="342" y="172"/>
                  </a:lnTo>
                  <a:lnTo>
                    <a:pt x="346" y="174"/>
                  </a:lnTo>
                  <a:lnTo>
                    <a:pt x="354" y="176"/>
                  </a:lnTo>
                  <a:lnTo>
                    <a:pt x="361" y="178"/>
                  </a:lnTo>
                  <a:lnTo>
                    <a:pt x="369" y="182"/>
                  </a:lnTo>
                  <a:lnTo>
                    <a:pt x="373" y="186"/>
                  </a:lnTo>
                  <a:lnTo>
                    <a:pt x="376" y="190"/>
                  </a:lnTo>
                  <a:lnTo>
                    <a:pt x="376" y="191"/>
                  </a:lnTo>
                  <a:lnTo>
                    <a:pt x="376" y="195"/>
                  </a:lnTo>
                  <a:lnTo>
                    <a:pt x="376" y="197"/>
                  </a:lnTo>
                  <a:lnTo>
                    <a:pt x="376" y="201"/>
                  </a:lnTo>
                  <a:lnTo>
                    <a:pt x="373" y="205"/>
                  </a:lnTo>
                  <a:lnTo>
                    <a:pt x="373" y="205"/>
                  </a:lnTo>
                  <a:lnTo>
                    <a:pt x="376" y="205"/>
                  </a:lnTo>
                  <a:lnTo>
                    <a:pt x="376" y="205"/>
                  </a:lnTo>
                  <a:lnTo>
                    <a:pt x="378" y="201"/>
                  </a:lnTo>
                  <a:lnTo>
                    <a:pt x="382" y="199"/>
                  </a:lnTo>
                  <a:lnTo>
                    <a:pt x="384" y="197"/>
                  </a:lnTo>
                  <a:lnTo>
                    <a:pt x="388" y="195"/>
                  </a:lnTo>
                  <a:lnTo>
                    <a:pt x="388" y="195"/>
                  </a:lnTo>
                  <a:lnTo>
                    <a:pt x="391" y="199"/>
                  </a:lnTo>
                  <a:lnTo>
                    <a:pt x="399" y="203"/>
                  </a:lnTo>
                  <a:lnTo>
                    <a:pt x="403" y="207"/>
                  </a:lnTo>
                  <a:lnTo>
                    <a:pt x="405" y="210"/>
                  </a:lnTo>
                  <a:lnTo>
                    <a:pt x="407" y="212"/>
                  </a:lnTo>
                  <a:lnTo>
                    <a:pt x="407" y="212"/>
                  </a:lnTo>
                  <a:lnTo>
                    <a:pt x="403" y="214"/>
                  </a:lnTo>
                  <a:lnTo>
                    <a:pt x="401" y="214"/>
                  </a:lnTo>
                  <a:lnTo>
                    <a:pt x="399" y="218"/>
                  </a:lnTo>
                  <a:lnTo>
                    <a:pt x="399" y="224"/>
                  </a:lnTo>
                  <a:lnTo>
                    <a:pt x="397" y="227"/>
                  </a:lnTo>
                  <a:lnTo>
                    <a:pt x="397" y="227"/>
                  </a:lnTo>
                  <a:lnTo>
                    <a:pt x="395" y="229"/>
                  </a:lnTo>
                  <a:lnTo>
                    <a:pt x="391" y="231"/>
                  </a:lnTo>
                  <a:lnTo>
                    <a:pt x="384" y="231"/>
                  </a:lnTo>
                  <a:lnTo>
                    <a:pt x="384" y="231"/>
                  </a:lnTo>
                  <a:lnTo>
                    <a:pt x="380" y="242"/>
                  </a:lnTo>
                  <a:lnTo>
                    <a:pt x="380" y="248"/>
                  </a:lnTo>
                  <a:lnTo>
                    <a:pt x="382" y="252"/>
                  </a:lnTo>
                  <a:lnTo>
                    <a:pt x="382" y="252"/>
                  </a:lnTo>
                  <a:lnTo>
                    <a:pt x="374" y="250"/>
                  </a:lnTo>
                  <a:lnTo>
                    <a:pt x="367" y="246"/>
                  </a:lnTo>
                  <a:lnTo>
                    <a:pt x="359" y="241"/>
                  </a:lnTo>
                  <a:lnTo>
                    <a:pt x="357" y="239"/>
                  </a:lnTo>
                  <a:lnTo>
                    <a:pt x="354" y="235"/>
                  </a:lnTo>
                  <a:lnTo>
                    <a:pt x="354" y="235"/>
                  </a:lnTo>
                  <a:lnTo>
                    <a:pt x="356" y="233"/>
                  </a:lnTo>
                  <a:lnTo>
                    <a:pt x="356" y="231"/>
                  </a:lnTo>
                  <a:lnTo>
                    <a:pt x="357" y="229"/>
                  </a:lnTo>
                  <a:lnTo>
                    <a:pt x="357" y="229"/>
                  </a:lnTo>
                  <a:lnTo>
                    <a:pt x="348" y="225"/>
                  </a:lnTo>
                  <a:lnTo>
                    <a:pt x="344" y="225"/>
                  </a:lnTo>
                  <a:lnTo>
                    <a:pt x="340" y="224"/>
                  </a:lnTo>
                  <a:lnTo>
                    <a:pt x="340" y="224"/>
                  </a:lnTo>
                  <a:lnTo>
                    <a:pt x="337" y="220"/>
                  </a:lnTo>
                  <a:lnTo>
                    <a:pt x="335" y="216"/>
                  </a:lnTo>
                  <a:lnTo>
                    <a:pt x="331" y="212"/>
                  </a:lnTo>
                  <a:lnTo>
                    <a:pt x="327" y="210"/>
                  </a:lnTo>
                  <a:lnTo>
                    <a:pt x="327" y="210"/>
                  </a:lnTo>
                  <a:lnTo>
                    <a:pt x="327" y="218"/>
                  </a:lnTo>
                  <a:lnTo>
                    <a:pt x="325" y="222"/>
                  </a:lnTo>
                  <a:lnTo>
                    <a:pt x="325" y="225"/>
                  </a:lnTo>
                  <a:lnTo>
                    <a:pt x="325" y="225"/>
                  </a:lnTo>
                  <a:lnTo>
                    <a:pt x="321" y="225"/>
                  </a:lnTo>
                  <a:lnTo>
                    <a:pt x="318" y="225"/>
                  </a:lnTo>
                  <a:lnTo>
                    <a:pt x="318" y="225"/>
                  </a:lnTo>
                  <a:lnTo>
                    <a:pt x="329" y="239"/>
                  </a:lnTo>
                  <a:lnTo>
                    <a:pt x="338" y="252"/>
                  </a:lnTo>
                  <a:lnTo>
                    <a:pt x="338" y="252"/>
                  </a:lnTo>
                  <a:lnTo>
                    <a:pt x="340" y="254"/>
                  </a:lnTo>
                  <a:lnTo>
                    <a:pt x="346" y="258"/>
                  </a:lnTo>
                  <a:lnTo>
                    <a:pt x="348" y="259"/>
                  </a:lnTo>
                  <a:lnTo>
                    <a:pt x="352" y="261"/>
                  </a:lnTo>
                  <a:lnTo>
                    <a:pt x="352" y="261"/>
                  </a:lnTo>
                  <a:lnTo>
                    <a:pt x="354" y="265"/>
                  </a:lnTo>
                  <a:lnTo>
                    <a:pt x="357" y="267"/>
                  </a:lnTo>
                  <a:lnTo>
                    <a:pt x="359" y="275"/>
                  </a:lnTo>
                  <a:lnTo>
                    <a:pt x="359" y="275"/>
                  </a:lnTo>
                  <a:lnTo>
                    <a:pt x="365" y="282"/>
                  </a:lnTo>
                  <a:lnTo>
                    <a:pt x="367" y="286"/>
                  </a:lnTo>
                  <a:lnTo>
                    <a:pt x="369" y="290"/>
                  </a:lnTo>
                  <a:lnTo>
                    <a:pt x="369" y="290"/>
                  </a:lnTo>
                  <a:lnTo>
                    <a:pt x="369" y="292"/>
                  </a:lnTo>
                  <a:lnTo>
                    <a:pt x="369" y="295"/>
                  </a:lnTo>
                  <a:lnTo>
                    <a:pt x="369" y="297"/>
                  </a:lnTo>
                  <a:lnTo>
                    <a:pt x="367" y="299"/>
                  </a:lnTo>
                  <a:lnTo>
                    <a:pt x="363" y="301"/>
                  </a:lnTo>
                  <a:lnTo>
                    <a:pt x="357" y="305"/>
                  </a:lnTo>
                  <a:lnTo>
                    <a:pt x="357" y="305"/>
                  </a:lnTo>
                  <a:lnTo>
                    <a:pt x="357" y="311"/>
                  </a:lnTo>
                  <a:lnTo>
                    <a:pt x="357" y="312"/>
                  </a:lnTo>
                  <a:lnTo>
                    <a:pt x="356" y="314"/>
                  </a:lnTo>
                  <a:lnTo>
                    <a:pt x="352" y="314"/>
                  </a:lnTo>
                  <a:lnTo>
                    <a:pt x="348" y="312"/>
                  </a:lnTo>
                  <a:lnTo>
                    <a:pt x="340" y="305"/>
                  </a:lnTo>
                  <a:lnTo>
                    <a:pt x="335" y="303"/>
                  </a:lnTo>
                  <a:lnTo>
                    <a:pt x="335" y="303"/>
                  </a:lnTo>
                  <a:lnTo>
                    <a:pt x="327" y="299"/>
                  </a:lnTo>
                  <a:lnTo>
                    <a:pt x="321" y="295"/>
                  </a:lnTo>
                  <a:lnTo>
                    <a:pt x="314" y="294"/>
                  </a:lnTo>
                  <a:lnTo>
                    <a:pt x="306" y="294"/>
                  </a:lnTo>
                  <a:lnTo>
                    <a:pt x="306" y="294"/>
                  </a:lnTo>
                  <a:lnTo>
                    <a:pt x="306" y="295"/>
                  </a:lnTo>
                  <a:lnTo>
                    <a:pt x="308" y="297"/>
                  </a:lnTo>
                  <a:lnTo>
                    <a:pt x="314" y="301"/>
                  </a:lnTo>
                  <a:lnTo>
                    <a:pt x="325" y="309"/>
                  </a:lnTo>
                  <a:lnTo>
                    <a:pt x="325" y="309"/>
                  </a:lnTo>
                  <a:lnTo>
                    <a:pt x="331" y="314"/>
                  </a:lnTo>
                  <a:lnTo>
                    <a:pt x="335" y="320"/>
                  </a:lnTo>
                  <a:lnTo>
                    <a:pt x="337" y="322"/>
                  </a:lnTo>
                  <a:lnTo>
                    <a:pt x="337" y="326"/>
                  </a:lnTo>
                  <a:lnTo>
                    <a:pt x="337" y="329"/>
                  </a:lnTo>
                  <a:lnTo>
                    <a:pt x="335" y="333"/>
                  </a:lnTo>
                  <a:lnTo>
                    <a:pt x="335" y="333"/>
                  </a:lnTo>
                  <a:lnTo>
                    <a:pt x="329" y="333"/>
                  </a:lnTo>
                  <a:lnTo>
                    <a:pt x="321" y="331"/>
                  </a:lnTo>
                  <a:lnTo>
                    <a:pt x="314" y="329"/>
                  </a:lnTo>
                  <a:lnTo>
                    <a:pt x="304" y="328"/>
                  </a:lnTo>
                  <a:lnTo>
                    <a:pt x="289" y="322"/>
                  </a:lnTo>
                  <a:lnTo>
                    <a:pt x="278" y="314"/>
                  </a:lnTo>
                  <a:lnTo>
                    <a:pt x="278" y="314"/>
                  </a:lnTo>
                  <a:lnTo>
                    <a:pt x="272" y="311"/>
                  </a:lnTo>
                  <a:lnTo>
                    <a:pt x="270" y="307"/>
                  </a:lnTo>
                  <a:lnTo>
                    <a:pt x="267" y="299"/>
                  </a:lnTo>
                  <a:lnTo>
                    <a:pt x="267" y="299"/>
                  </a:lnTo>
                  <a:lnTo>
                    <a:pt x="263" y="294"/>
                  </a:lnTo>
                  <a:lnTo>
                    <a:pt x="259" y="292"/>
                  </a:lnTo>
                  <a:lnTo>
                    <a:pt x="255" y="290"/>
                  </a:lnTo>
                  <a:lnTo>
                    <a:pt x="250" y="286"/>
                  </a:lnTo>
                  <a:lnTo>
                    <a:pt x="250" y="286"/>
                  </a:lnTo>
                  <a:lnTo>
                    <a:pt x="246" y="284"/>
                  </a:lnTo>
                  <a:lnTo>
                    <a:pt x="244" y="278"/>
                  </a:lnTo>
                  <a:lnTo>
                    <a:pt x="242" y="275"/>
                  </a:lnTo>
                  <a:lnTo>
                    <a:pt x="240" y="271"/>
                  </a:lnTo>
                  <a:lnTo>
                    <a:pt x="240" y="271"/>
                  </a:lnTo>
                  <a:lnTo>
                    <a:pt x="238" y="269"/>
                  </a:lnTo>
                  <a:lnTo>
                    <a:pt x="236" y="267"/>
                  </a:lnTo>
                  <a:lnTo>
                    <a:pt x="231" y="267"/>
                  </a:lnTo>
                  <a:lnTo>
                    <a:pt x="225" y="265"/>
                  </a:lnTo>
                  <a:lnTo>
                    <a:pt x="219" y="267"/>
                  </a:lnTo>
                  <a:lnTo>
                    <a:pt x="219" y="267"/>
                  </a:lnTo>
                  <a:lnTo>
                    <a:pt x="210" y="269"/>
                  </a:lnTo>
                  <a:lnTo>
                    <a:pt x="199" y="273"/>
                  </a:lnTo>
                  <a:lnTo>
                    <a:pt x="195" y="273"/>
                  </a:lnTo>
                  <a:lnTo>
                    <a:pt x="189" y="273"/>
                  </a:lnTo>
                  <a:lnTo>
                    <a:pt x="183" y="273"/>
                  </a:lnTo>
                  <a:lnTo>
                    <a:pt x="178" y="271"/>
                  </a:lnTo>
                  <a:lnTo>
                    <a:pt x="178" y="271"/>
                  </a:lnTo>
                  <a:lnTo>
                    <a:pt x="178" y="261"/>
                  </a:lnTo>
                  <a:lnTo>
                    <a:pt x="178" y="256"/>
                  </a:lnTo>
                  <a:lnTo>
                    <a:pt x="180" y="252"/>
                  </a:lnTo>
                  <a:lnTo>
                    <a:pt x="183" y="248"/>
                  </a:lnTo>
                  <a:lnTo>
                    <a:pt x="183" y="244"/>
                  </a:lnTo>
                  <a:lnTo>
                    <a:pt x="187" y="241"/>
                  </a:lnTo>
                  <a:lnTo>
                    <a:pt x="191" y="241"/>
                  </a:lnTo>
                  <a:lnTo>
                    <a:pt x="191" y="241"/>
                  </a:lnTo>
                  <a:lnTo>
                    <a:pt x="197" y="241"/>
                  </a:lnTo>
                  <a:lnTo>
                    <a:pt x="200" y="241"/>
                  </a:lnTo>
                  <a:lnTo>
                    <a:pt x="212" y="242"/>
                  </a:lnTo>
                  <a:lnTo>
                    <a:pt x="216" y="242"/>
                  </a:lnTo>
                  <a:lnTo>
                    <a:pt x="221" y="242"/>
                  </a:lnTo>
                  <a:lnTo>
                    <a:pt x="227" y="242"/>
                  </a:lnTo>
                  <a:lnTo>
                    <a:pt x="231" y="241"/>
                  </a:lnTo>
                  <a:lnTo>
                    <a:pt x="231" y="241"/>
                  </a:lnTo>
                  <a:lnTo>
                    <a:pt x="233" y="239"/>
                  </a:lnTo>
                  <a:lnTo>
                    <a:pt x="234" y="237"/>
                  </a:lnTo>
                  <a:lnTo>
                    <a:pt x="234" y="235"/>
                  </a:lnTo>
                  <a:lnTo>
                    <a:pt x="234" y="233"/>
                  </a:lnTo>
                  <a:lnTo>
                    <a:pt x="231" y="231"/>
                  </a:lnTo>
                  <a:lnTo>
                    <a:pt x="231" y="227"/>
                  </a:lnTo>
                  <a:lnTo>
                    <a:pt x="231" y="227"/>
                  </a:lnTo>
                  <a:lnTo>
                    <a:pt x="229" y="222"/>
                  </a:lnTo>
                  <a:lnTo>
                    <a:pt x="231" y="218"/>
                  </a:lnTo>
                  <a:lnTo>
                    <a:pt x="231" y="216"/>
                  </a:lnTo>
                  <a:lnTo>
                    <a:pt x="236" y="212"/>
                  </a:lnTo>
                  <a:lnTo>
                    <a:pt x="236" y="212"/>
                  </a:lnTo>
                  <a:lnTo>
                    <a:pt x="242" y="208"/>
                  </a:lnTo>
                  <a:lnTo>
                    <a:pt x="246" y="203"/>
                  </a:lnTo>
                  <a:lnTo>
                    <a:pt x="246" y="203"/>
                  </a:lnTo>
                  <a:lnTo>
                    <a:pt x="250" y="199"/>
                  </a:lnTo>
                  <a:lnTo>
                    <a:pt x="252" y="195"/>
                  </a:lnTo>
                  <a:lnTo>
                    <a:pt x="252" y="195"/>
                  </a:lnTo>
                  <a:lnTo>
                    <a:pt x="253" y="191"/>
                  </a:lnTo>
                  <a:lnTo>
                    <a:pt x="253" y="188"/>
                  </a:lnTo>
                  <a:lnTo>
                    <a:pt x="253" y="188"/>
                  </a:lnTo>
                  <a:lnTo>
                    <a:pt x="252" y="182"/>
                  </a:lnTo>
                  <a:lnTo>
                    <a:pt x="248" y="176"/>
                  </a:lnTo>
                  <a:lnTo>
                    <a:pt x="242" y="167"/>
                  </a:lnTo>
                  <a:lnTo>
                    <a:pt x="242" y="167"/>
                  </a:lnTo>
                  <a:lnTo>
                    <a:pt x="238" y="161"/>
                  </a:lnTo>
                  <a:lnTo>
                    <a:pt x="234" y="159"/>
                  </a:lnTo>
                  <a:lnTo>
                    <a:pt x="231" y="159"/>
                  </a:lnTo>
                  <a:lnTo>
                    <a:pt x="225" y="157"/>
                  </a:lnTo>
                  <a:lnTo>
                    <a:pt x="225" y="157"/>
                  </a:lnTo>
                  <a:lnTo>
                    <a:pt x="219" y="154"/>
                  </a:lnTo>
                  <a:lnTo>
                    <a:pt x="216" y="150"/>
                  </a:lnTo>
                  <a:lnTo>
                    <a:pt x="212" y="148"/>
                  </a:lnTo>
                  <a:lnTo>
                    <a:pt x="210" y="148"/>
                  </a:lnTo>
                  <a:lnTo>
                    <a:pt x="208" y="146"/>
                  </a:lnTo>
                  <a:lnTo>
                    <a:pt x="208" y="146"/>
                  </a:lnTo>
                  <a:lnTo>
                    <a:pt x="204" y="148"/>
                  </a:lnTo>
                  <a:lnTo>
                    <a:pt x="202" y="148"/>
                  </a:lnTo>
                  <a:lnTo>
                    <a:pt x="199" y="150"/>
                  </a:lnTo>
                  <a:lnTo>
                    <a:pt x="195" y="150"/>
                  </a:lnTo>
                  <a:lnTo>
                    <a:pt x="193" y="150"/>
                  </a:lnTo>
                  <a:lnTo>
                    <a:pt x="191" y="150"/>
                  </a:lnTo>
                  <a:lnTo>
                    <a:pt x="189" y="148"/>
                  </a:lnTo>
                  <a:lnTo>
                    <a:pt x="189" y="148"/>
                  </a:lnTo>
                  <a:lnTo>
                    <a:pt x="197" y="144"/>
                  </a:lnTo>
                  <a:lnTo>
                    <a:pt x="204" y="138"/>
                  </a:lnTo>
                  <a:lnTo>
                    <a:pt x="204" y="138"/>
                  </a:lnTo>
                  <a:lnTo>
                    <a:pt x="199" y="135"/>
                  </a:lnTo>
                  <a:lnTo>
                    <a:pt x="191" y="131"/>
                  </a:lnTo>
                  <a:lnTo>
                    <a:pt x="191" y="131"/>
                  </a:lnTo>
                  <a:lnTo>
                    <a:pt x="183" y="125"/>
                  </a:lnTo>
                  <a:lnTo>
                    <a:pt x="180" y="123"/>
                  </a:lnTo>
                  <a:lnTo>
                    <a:pt x="178" y="120"/>
                  </a:lnTo>
                  <a:lnTo>
                    <a:pt x="178" y="120"/>
                  </a:lnTo>
                  <a:lnTo>
                    <a:pt x="178" y="118"/>
                  </a:lnTo>
                  <a:lnTo>
                    <a:pt x="178" y="114"/>
                  </a:lnTo>
                  <a:lnTo>
                    <a:pt x="176" y="110"/>
                  </a:lnTo>
                  <a:lnTo>
                    <a:pt x="174" y="108"/>
                  </a:lnTo>
                  <a:lnTo>
                    <a:pt x="168" y="101"/>
                  </a:lnTo>
                  <a:lnTo>
                    <a:pt x="165" y="99"/>
                  </a:lnTo>
                  <a:lnTo>
                    <a:pt x="163" y="99"/>
                  </a:lnTo>
                  <a:lnTo>
                    <a:pt x="163" y="99"/>
                  </a:lnTo>
                  <a:lnTo>
                    <a:pt x="157" y="99"/>
                  </a:lnTo>
                  <a:lnTo>
                    <a:pt x="153" y="101"/>
                  </a:lnTo>
                  <a:lnTo>
                    <a:pt x="151" y="101"/>
                  </a:lnTo>
                  <a:lnTo>
                    <a:pt x="149" y="102"/>
                  </a:lnTo>
                  <a:lnTo>
                    <a:pt x="149" y="104"/>
                  </a:lnTo>
                  <a:lnTo>
                    <a:pt x="149" y="108"/>
                  </a:lnTo>
                  <a:lnTo>
                    <a:pt x="149" y="108"/>
                  </a:lnTo>
                  <a:lnTo>
                    <a:pt x="155" y="112"/>
                  </a:lnTo>
                  <a:lnTo>
                    <a:pt x="161" y="116"/>
                  </a:lnTo>
                  <a:lnTo>
                    <a:pt x="161" y="116"/>
                  </a:lnTo>
                  <a:lnTo>
                    <a:pt x="155" y="118"/>
                  </a:lnTo>
                  <a:lnTo>
                    <a:pt x="149" y="118"/>
                  </a:lnTo>
                  <a:lnTo>
                    <a:pt x="142" y="118"/>
                  </a:lnTo>
                  <a:lnTo>
                    <a:pt x="134" y="118"/>
                  </a:lnTo>
                  <a:lnTo>
                    <a:pt x="119" y="114"/>
                  </a:lnTo>
                  <a:lnTo>
                    <a:pt x="112" y="112"/>
                  </a:lnTo>
                  <a:lnTo>
                    <a:pt x="106" y="110"/>
                  </a:lnTo>
                  <a:lnTo>
                    <a:pt x="106" y="110"/>
                  </a:lnTo>
                  <a:lnTo>
                    <a:pt x="108" y="112"/>
                  </a:lnTo>
                  <a:lnTo>
                    <a:pt x="110" y="114"/>
                  </a:lnTo>
                  <a:lnTo>
                    <a:pt x="110" y="120"/>
                  </a:lnTo>
                  <a:lnTo>
                    <a:pt x="110" y="120"/>
                  </a:lnTo>
                  <a:lnTo>
                    <a:pt x="104" y="120"/>
                  </a:lnTo>
                  <a:lnTo>
                    <a:pt x="96" y="120"/>
                  </a:lnTo>
                  <a:lnTo>
                    <a:pt x="81" y="116"/>
                  </a:lnTo>
                  <a:lnTo>
                    <a:pt x="81" y="116"/>
                  </a:lnTo>
                  <a:lnTo>
                    <a:pt x="76" y="114"/>
                  </a:lnTo>
                  <a:lnTo>
                    <a:pt x="70" y="114"/>
                  </a:lnTo>
                  <a:lnTo>
                    <a:pt x="64" y="114"/>
                  </a:lnTo>
                  <a:lnTo>
                    <a:pt x="62" y="114"/>
                  </a:lnTo>
                  <a:lnTo>
                    <a:pt x="60" y="116"/>
                  </a:lnTo>
                  <a:lnTo>
                    <a:pt x="60" y="116"/>
                  </a:lnTo>
                  <a:lnTo>
                    <a:pt x="53" y="112"/>
                  </a:lnTo>
                  <a:lnTo>
                    <a:pt x="49" y="110"/>
                  </a:lnTo>
                  <a:lnTo>
                    <a:pt x="45" y="108"/>
                  </a:lnTo>
                  <a:lnTo>
                    <a:pt x="45" y="108"/>
                  </a:lnTo>
                  <a:lnTo>
                    <a:pt x="43" y="108"/>
                  </a:lnTo>
                  <a:lnTo>
                    <a:pt x="43" y="108"/>
                  </a:lnTo>
                  <a:lnTo>
                    <a:pt x="42" y="108"/>
                  </a:lnTo>
                  <a:lnTo>
                    <a:pt x="38" y="108"/>
                  </a:lnTo>
                  <a:lnTo>
                    <a:pt x="36" y="108"/>
                  </a:lnTo>
                  <a:lnTo>
                    <a:pt x="32" y="108"/>
                  </a:lnTo>
                  <a:lnTo>
                    <a:pt x="32" y="108"/>
                  </a:lnTo>
                  <a:lnTo>
                    <a:pt x="32" y="108"/>
                  </a:lnTo>
                  <a:lnTo>
                    <a:pt x="32" y="108"/>
                  </a:lnTo>
                  <a:close/>
                </a:path>
              </a:pathLst>
            </a:custGeom>
            <a:solidFill>
              <a:schemeClr val="bg1">
                <a:lumMod val="85000"/>
              </a:schemeClr>
            </a:solidFill>
            <a:ln w="635" cap="rnd">
              <a:solidFill>
                <a:schemeClr val="bg1">
                  <a:alpha val="17000"/>
                </a:schemeClr>
              </a:solidFill>
            </a:ln>
          </p:spPr>
          <p:txBody>
            <a:bodyPr lIns="81617" tIns="40809" rIns="81617" bIns="40809"/>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65" name="Freeform 464">
              <a:extLst>
                <a:ext uri="{FF2B5EF4-FFF2-40B4-BE49-F238E27FC236}">
                  <a16:creationId xmlns:a16="http://schemas.microsoft.com/office/drawing/2014/main" id="{EA930BE7-341F-784F-95C4-81E66C68B5EC}"/>
                </a:ext>
              </a:extLst>
            </p:cNvPr>
            <p:cNvSpPr>
              <a:spLocks/>
            </p:cNvSpPr>
            <p:nvPr userDrawn="1"/>
          </p:nvSpPr>
          <p:spPr bwMode="auto">
            <a:xfrm>
              <a:off x="6820449" y="1398620"/>
              <a:ext cx="621369" cy="432968"/>
            </a:xfrm>
            <a:custGeom>
              <a:avLst/>
              <a:gdLst>
                <a:gd name="T0" fmla="*/ 11 w 407"/>
                <a:gd name="T1" fmla="*/ 91 h 333"/>
                <a:gd name="T2" fmla="*/ 28 w 407"/>
                <a:gd name="T3" fmla="*/ 78 h 333"/>
                <a:gd name="T4" fmla="*/ 0 w 407"/>
                <a:gd name="T5" fmla="*/ 65 h 333"/>
                <a:gd name="T6" fmla="*/ 28 w 407"/>
                <a:gd name="T7" fmla="*/ 6 h 333"/>
                <a:gd name="T8" fmla="*/ 74 w 407"/>
                <a:gd name="T9" fmla="*/ 2 h 333"/>
                <a:gd name="T10" fmla="*/ 49 w 407"/>
                <a:gd name="T11" fmla="*/ 38 h 333"/>
                <a:gd name="T12" fmla="*/ 66 w 407"/>
                <a:gd name="T13" fmla="*/ 65 h 333"/>
                <a:gd name="T14" fmla="*/ 70 w 407"/>
                <a:gd name="T15" fmla="*/ 36 h 333"/>
                <a:gd name="T16" fmla="*/ 87 w 407"/>
                <a:gd name="T17" fmla="*/ 10 h 333"/>
                <a:gd name="T18" fmla="*/ 127 w 407"/>
                <a:gd name="T19" fmla="*/ 10 h 333"/>
                <a:gd name="T20" fmla="*/ 134 w 407"/>
                <a:gd name="T21" fmla="*/ 42 h 333"/>
                <a:gd name="T22" fmla="*/ 146 w 407"/>
                <a:gd name="T23" fmla="*/ 42 h 333"/>
                <a:gd name="T24" fmla="*/ 172 w 407"/>
                <a:gd name="T25" fmla="*/ 36 h 333"/>
                <a:gd name="T26" fmla="*/ 200 w 407"/>
                <a:gd name="T27" fmla="*/ 34 h 333"/>
                <a:gd name="T28" fmla="*/ 216 w 407"/>
                <a:gd name="T29" fmla="*/ 51 h 333"/>
                <a:gd name="T30" fmla="*/ 225 w 407"/>
                <a:gd name="T31" fmla="*/ 63 h 333"/>
                <a:gd name="T32" fmla="*/ 221 w 407"/>
                <a:gd name="T33" fmla="*/ 70 h 333"/>
                <a:gd name="T34" fmla="*/ 231 w 407"/>
                <a:gd name="T35" fmla="*/ 76 h 333"/>
                <a:gd name="T36" fmla="*/ 242 w 407"/>
                <a:gd name="T37" fmla="*/ 74 h 333"/>
                <a:gd name="T38" fmla="*/ 269 w 407"/>
                <a:gd name="T39" fmla="*/ 74 h 333"/>
                <a:gd name="T40" fmla="*/ 263 w 407"/>
                <a:gd name="T41" fmla="*/ 87 h 333"/>
                <a:gd name="T42" fmla="*/ 274 w 407"/>
                <a:gd name="T43" fmla="*/ 85 h 333"/>
                <a:gd name="T44" fmla="*/ 278 w 407"/>
                <a:gd name="T45" fmla="*/ 95 h 333"/>
                <a:gd name="T46" fmla="*/ 304 w 407"/>
                <a:gd name="T47" fmla="*/ 95 h 333"/>
                <a:gd name="T48" fmla="*/ 312 w 407"/>
                <a:gd name="T49" fmla="*/ 110 h 333"/>
                <a:gd name="T50" fmla="*/ 318 w 407"/>
                <a:gd name="T51" fmla="*/ 131 h 333"/>
                <a:gd name="T52" fmla="*/ 318 w 407"/>
                <a:gd name="T53" fmla="*/ 138 h 333"/>
                <a:gd name="T54" fmla="*/ 306 w 407"/>
                <a:gd name="T55" fmla="*/ 144 h 333"/>
                <a:gd name="T56" fmla="*/ 325 w 407"/>
                <a:gd name="T57" fmla="*/ 165 h 333"/>
                <a:gd name="T58" fmla="*/ 342 w 407"/>
                <a:gd name="T59" fmla="*/ 172 h 333"/>
                <a:gd name="T60" fmla="*/ 376 w 407"/>
                <a:gd name="T61" fmla="*/ 195 h 333"/>
                <a:gd name="T62" fmla="*/ 382 w 407"/>
                <a:gd name="T63" fmla="*/ 199 h 333"/>
                <a:gd name="T64" fmla="*/ 407 w 407"/>
                <a:gd name="T65" fmla="*/ 212 h 333"/>
                <a:gd name="T66" fmla="*/ 395 w 407"/>
                <a:gd name="T67" fmla="*/ 229 h 333"/>
                <a:gd name="T68" fmla="*/ 374 w 407"/>
                <a:gd name="T69" fmla="*/ 250 h 333"/>
                <a:gd name="T70" fmla="*/ 357 w 407"/>
                <a:gd name="T71" fmla="*/ 229 h 333"/>
                <a:gd name="T72" fmla="*/ 331 w 407"/>
                <a:gd name="T73" fmla="*/ 212 h 333"/>
                <a:gd name="T74" fmla="*/ 318 w 407"/>
                <a:gd name="T75" fmla="*/ 225 h 333"/>
                <a:gd name="T76" fmla="*/ 352 w 407"/>
                <a:gd name="T77" fmla="*/ 261 h 333"/>
                <a:gd name="T78" fmla="*/ 369 w 407"/>
                <a:gd name="T79" fmla="*/ 290 h 333"/>
                <a:gd name="T80" fmla="*/ 357 w 407"/>
                <a:gd name="T81" fmla="*/ 305 h 333"/>
                <a:gd name="T82" fmla="*/ 335 w 407"/>
                <a:gd name="T83" fmla="*/ 303 h 333"/>
                <a:gd name="T84" fmla="*/ 314 w 407"/>
                <a:gd name="T85" fmla="*/ 301 h 333"/>
                <a:gd name="T86" fmla="*/ 335 w 407"/>
                <a:gd name="T87" fmla="*/ 333 h 333"/>
                <a:gd name="T88" fmla="*/ 278 w 407"/>
                <a:gd name="T89" fmla="*/ 314 h 333"/>
                <a:gd name="T90" fmla="*/ 250 w 407"/>
                <a:gd name="T91" fmla="*/ 286 h 333"/>
                <a:gd name="T92" fmla="*/ 236 w 407"/>
                <a:gd name="T93" fmla="*/ 267 h 333"/>
                <a:gd name="T94" fmla="*/ 189 w 407"/>
                <a:gd name="T95" fmla="*/ 273 h 333"/>
                <a:gd name="T96" fmla="*/ 183 w 407"/>
                <a:gd name="T97" fmla="*/ 244 h 333"/>
                <a:gd name="T98" fmla="*/ 221 w 407"/>
                <a:gd name="T99" fmla="*/ 242 h 333"/>
                <a:gd name="T100" fmla="*/ 231 w 407"/>
                <a:gd name="T101" fmla="*/ 231 h 333"/>
                <a:gd name="T102" fmla="*/ 242 w 407"/>
                <a:gd name="T103" fmla="*/ 208 h 333"/>
                <a:gd name="T104" fmla="*/ 253 w 407"/>
                <a:gd name="T105" fmla="*/ 188 h 333"/>
                <a:gd name="T106" fmla="*/ 225 w 407"/>
                <a:gd name="T107" fmla="*/ 157 h 333"/>
                <a:gd name="T108" fmla="*/ 204 w 407"/>
                <a:gd name="T109" fmla="*/ 148 h 333"/>
                <a:gd name="T110" fmla="*/ 197 w 407"/>
                <a:gd name="T111" fmla="*/ 144 h 333"/>
                <a:gd name="T112" fmla="*/ 178 w 407"/>
                <a:gd name="T113" fmla="*/ 120 h 333"/>
                <a:gd name="T114" fmla="*/ 163 w 407"/>
                <a:gd name="T115" fmla="*/ 99 h 333"/>
                <a:gd name="T116" fmla="*/ 149 w 407"/>
                <a:gd name="T117" fmla="*/ 108 h 333"/>
                <a:gd name="T118" fmla="*/ 119 w 407"/>
                <a:gd name="T119" fmla="*/ 114 h 333"/>
                <a:gd name="T120" fmla="*/ 104 w 407"/>
                <a:gd name="T121" fmla="*/ 120 h 333"/>
                <a:gd name="T122" fmla="*/ 60 w 407"/>
                <a:gd name="T123" fmla="*/ 116 h 333"/>
                <a:gd name="T124" fmla="*/ 42 w 407"/>
                <a:gd name="T125" fmla="*/ 108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07" h="333">
                  <a:moveTo>
                    <a:pt x="32" y="108"/>
                  </a:moveTo>
                  <a:lnTo>
                    <a:pt x="32" y="108"/>
                  </a:lnTo>
                  <a:lnTo>
                    <a:pt x="28" y="106"/>
                  </a:lnTo>
                  <a:lnTo>
                    <a:pt x="19" y="101"/>
                  </a:lnTo>
                  <a:lnTo>
                    <a:pt x="15" y="95"/>
                  </a:lnTo>
                  <a:lnTo>
                    <a:pt x="11" y="91"/>
                  </a:lnTo>
                  <a:lnTo>
                    <a:pt x="11" y="91"/>
                  </a:lnTo>
                  <a:lnTo>
                    <a:pt x="11" y="91"/>
                  </a:lnTo>
                  <a:lnTo>
                    <a:pt x="17" y="87"/>
                  </a:lnTo>
                  <a:lnTo>
                    <a:pt x="23" y="85"/>
                  </a:lnTo>
                  <a:lnTo>
                    <a:pt x="28" y="84"/>
                  </a:lnTo>
                  <a:lnTo>
                    <a:pt x="34" y="84"/>
                  </a:lnTo>
                  <a:lnTo>
                    <a:pt x="34" y="84"/>
                  </a:lnTo>
                  <a:lnTo>
                    <a:pt x="34" y="80"/>
                  </a:lnTo>
                  <a:lnTo>
                    <a:pt x="30" y="78"/>
                  </a:lnTo>
                  <a:lnTo>
                    <a:pt x="28" y="78"/>
                  </a:lnTo>
                  <a:lnTo>
                    <a:pt x="25" y="76"/>
                  </a:lnTo>
                  <a:lnTo>
                    <a:pt x="19" y="76"/>
                  </a:lnTo>
                  <a:lnTo>
                    <a:pt x="11" y="76"/>
                  </a:lnTo>
                  <a:lnTo>
                    <a:pt x="6" y="74"/>
                  </a:lnTo>
                  <a:lnTo>
                    <a:pt x="4" y="74"/>
                  </a:lnTo>
                  <a:lnTo>
                    <a:pt x="2" y="72"/>
                  </a:lnTo>
                  <a:lnTo>
                    <a:pt x="0" y="68"/>
                  </a:lnTo>
                  <a:lnTo>
                    <a:pt x="0" y="65"/>
                  </a:lnTo>
                  <a:lnTo>
                    <a:pt x="2" y="61"/>
                  </a:lnTo>
                  <a:lnTo>
                    <a:pt x="4" y="53"/>
                  </a:lnTo>
                  <a:lnTo>
                    <a:pt x="4" y="53"/>
                  </a:lnTo>
                  <a:lnTo>
                    <a:pt x="9" y="42"/>
                  </a:lnTo>
                  <a:lnTo>
                    <a:pt x="15" y="31"/>
                  </a:lnTo>
                  <a:lnTo>
                    <a:pt x="26" y="6"/>
                  </a:lnTo>
                  <a:lnTo>
                    <a:pt x="26" y="6"/>
                  </a:lnTo>
                  <a:lnTo>
                    <a:pt x="28" y="6"/>
                  </a:lnTo>
                  <a:lnTo>
                    <a:pt x="30" y="4"/>
                  </a:lnTo>
                  <a:lnTo>
                    <a:pt x="36" y="2"/>
                  </a:lnTo>
                  <a:lnTo>
                    <a:pt x="42" y="2"/>
                  </a:lnTo>
                  <a:lnTo>
                    <a:pt x="51" y="0"/>
                  </a:lnTo>
                  <a:lnTo>
                    <a:pt x="66" y="0"/>
                  </a:lnTo>
                  <a:lnTo>
                    <a:pt x="72" y="0"/>
                  </a:lnTo>
                  <a:lnTo>
                    <a:pt x="74" y="2"/>
                  </a:lnTo>
                  <a:lnTo>
                    <a:pt x="74" y="2"/>
                  </a:lnTo>
                  <a:lnTo>
                    <a:pt x="72" y="4"/>
                  </a:lnTo>
                  <a:lnTo>
                    <a:pt x="72" y="6"/>
                  </a:lnTo>
                  <a:lnTo>
                    <a:pt x="68" y="12"/>
                  </a:lnTo>
                  <a:lnTo>
                    <a:pt x="57" y="19"/>
                  </a:lnTo>
                  <a:lnTo>
                    <a:pt x="57" y="19"/>
                  </a:lnTo>
                  <a:lnTo>
                    <a:pt x="53" y="25"/>
                  </a:lnTo>
                  <a:lnTo>
                    <a:pt x="49" y="31"/>
                  </a:lnTo>
                  <a:lnTo>
                    <a:pt x="49" y="38"/>
                  </a:lnTo>
                  <a:lnTo>
                    <a:pt x="49" y="46"/>
                  </a:lnTo>
                  <a:lnTo>
                    <a:pt x="49" y="46"/>
                  </a:lnTo>
                  <a:lnTo>
                    <a:pt x="51" y="53"/>
                  </a:lnTo>
                  <a:lnTo>
                    <a:pt x="53" y="57"/>
                  </a:lnTo>
                  <a:lnTo>
                    <a:pt x="57" y="59"/>
                  </a:lnTo>
                  <a:lnTo>
                    <a:pt x="57" y="59"/>
                  </a:lnTo>
                  <a:lnTo>
                    <a:pt x="62" y="63"/>
                  </a:lnTo>
                  <a:lnTo>
                    <a:pt x="66" y="65"/>
                  </a:lnTo>
                  <a:lnTo>
                    <a:pt x="68" y="65"/>
                  </a:lnTo>
                  <a:lnTo>
                    <a:pt x="68" y="65"/>
                  </a:lnTo>
                  <a:lnTo>
                    <a:pt x="68" y="59"/>
                  </a:lnTo>
                  <a:lnTo>
                    <a:pt x="68" y="55"/>
                  </a:lnTo>
                  <a:lnTo>
                    <a:pt x="72" y="46"/>
                  </a:lnTo>
                  <a:lnTo>
                    <a:pt x="72" y="46"/>
                  </a:lnTo>
                  <a:lnTo>
                    <a:pt x="72" y="40"/>
                  </a:lnTo>
                  <a:lnTo>
                    <a:pt x="70" y="36"/>
                  </a:lnTo>
                  <a:lnTo>
                    <a:pt x="70" y="31"/>
                  </a:lnTo>
                  <a:lnTo>
                    <a:pt x="70" y="27"/>
                  </a:lnTo>
                  <a:lnTo>
                    <a:pt x="70" y="27"/>
                  </a:lnTo>
                  <a:lnTo>
                    <a:pt x="72" y="23"/>
                  </a:lnTo>
                  <a:lnTo>
                    <a:pt x="74" y="19"/>
                  </a:lnTo>
                  <a:lnTo>
                    <a:pt x="76" y="15"/>
                  </a:lnTo>
                  <a:lnTo>
                    <a:pt x="79" y="14"/>
                  </a:lnTo>
                  <a:lnTo>
                    <a:pt x="87" y="10"/>
                  </a:lnTo>
                  <a:lnTo>
                    <a:pt x="95" y="6"/>
                  </a:lnTo>
                  <a:lnTo>
                    <a:pt x="95" y="6"/>
                  </a:lnTo>
                  <a:lnTo>
                    <a:pt x="104" y="4"/>
                  </a:lnTo>
                  <a:lnTo>
                    <a:pt x="108" y="4"/>
                  </a:lnTo>
                  <a:lnTo>
                    <a:pt x="113" y="4"/>
                  </a:lnTo>
                  <a:lnTo>
                    <a:pt x="119" y="4"/>
                  </a:lnTo>
                  <a:lnTo>
                    <a:pt x="123" y="6"/>
                  </a:lnTo>
                  <a:lnTo>
                    <a:pt x="127" y="10"/>
                  </a:lnTo>
                  <a:lnTo>
                    <a:pt x="130" y="14"/>
                  </a:lnTo>
                  <a:lnTo>
                    <a:pt x="130" y="14"/>
                  </a:lnTo>
                  <a:lnTo>
                    <a:pt x="130" y="17"/>
                  </a:lnTo>
                  <a:lnTo>
                    <a:pt x="132" y="23"/>
                  </a:lnTo>
                  <a:lnTo>
                    <a:pt x="136" y="33"/>
                  </a:lnTo>
                  <a:lnTo>
                    <a:pt x="136" y="33"/>
                  </a:lnTo>
                  <a:lnTo>
                    <a:pt x="136" y="38"/>
                  </a:lnTo>
                  <a:lnTo>
                    <a:pt x="134" y="42"/>
                  </a:lnTo>
                  <a:lnTo>
                    <a:pt x="130" y="46"/>
                  </a:lnTo>
                  <a:lnTo>
                    <a:pt x="130" y="50"/>
                  </a:lnTo>
                  <a:lnTo>
                    <a:pt x="130" y="50"/>
                  </a:lnTo>
                  <a:lnTo>
                    <a:pt x="134" y="48"/>
                  </a:lnTo>
                  <a:lnTo>
                    <a:pt x="138" y="46"/>
                  </a:lnTo>
                  <a:lnTo>
                    <a:pt x="142" y="44"/>
                  </a:lnTo>
                  <a:lnTo>
                    <a:pt x="146" y="42"/>
                  </a:lnTo>
                  <a:lnTo>
                    <a:pt x="146" y="42"/>
                  </a:lnTo>
                  <a:lnTo>
                    <a:pt x="153" y="44"/>
                  </a:lnTo>
                  <a:lnTo>
                    <a:pt x="157" y="46"/>
                  </a:lnTo>
                  <a:lnTo>
                    <a:pt x="163" y="51"/>
                  </a:lnTo>
                  <a:lnTo>
                    <a:pt x="168" y="55"/>
                  </a:lnTo>
                  <a:lnTo>
                    <a:pt x="168" y="55"/>
                  </a:lnTo>
                  <a:lnTo>
                    <a:pt x="168" y="44"/>
                  </a:lnTo>
                  <a:lnTo>
                    <a:pt x="168" y="40"/>
                  </a:lnTo>
                  <a:lnTo>
                    <a:pt x="172" y="36"/>
                  </a:lnTo>
                  <a:lnTo>
                    <a:pt x="172" y="36"/>
                  </a:lnTo>
                  <a:lnTo>
                    <a:pt x="174" y="34"/>
                  </a:lnTo>
                  <a:lnTo>
                    <a:pt x="176" y="34"/>
                  </a:lnTo>
                  <a:lnTo>
                    <a:pt x="183" y="33"/>
                  </a:lnTo>
                  <a:lnTo>
                    <a:pt x="189" y="33"/>
                  </a:lnTo>
                  <a:lnTo>
                    <a:pt x="197" y="33"/>
                  </a:lnTo>
                  <a:lnTo>
                    <a:pt x="197" y="33"/>
                  </a:lnTo>
                  <a:lnTo>
                    <a:pt x="200" y="34"/>
                  </a:lnTo>
                  <a:lnTo>
                    <a:pt x="206" y="36"/>
                  </a:lnTo>
                  <a:lnTo>
                    <a:pt x="212" y="40"/>
                  </a:lnTo>
                  <a:lnTo>
                    <a:pt x="216" y="44"/>
                  </a:lnTo>
                  <a:lnTo>
                    <a:pt x="216" y="44"/>
                  </a:lnTo>
                  <a:lnTo>
                    <a:pt x="217" y="46"/>
                  </a:lnTo>
                  <a:lnTo>
                    <a:pt x="217" y="50"/>
                  </a:lnTo>
                  <a:lnTo>
                    <a:pt x="217" y="51"/>
                  </a:lnTo>
                  <a:lnTo>
                    <a:pt x="216" y="51"/>
                  </a:lnTo>
                  <a:lnTo>
                    <a:pt x="214" y="53"/>
                  </a:lnTo>
                  <a:lnTo>
                    <a:pt x="212" y="55"/>
                  </a:lnTo>
                  <a:lnTo>
                    <a:pt x="210" y="57"/>
                  </a:lnTo>
                  <a:lnTo>
                    <a:pt x="210" y="57"/>
                  </a:lnTo>
                  <a:lnTo>
                    <a:pt x="214" y="57"/>
                  </a:lnTo>
                  <a:lnTo>
                    <a:pt x="219" y="61"/>
                  </a:lnTo>
                  <a:lnTo>
                    <a:pt x="223" y="63"/>
                  </a:lnTo>
                  <a:lnTo>
                    <a:pt x="225" y="63"/>
                  </a:lnTo>
                  <a:lnTo>
                    <a:pt x="227" y="63"/>
                  </a:lnTo>
                  <a:lnTo>
                    <a:pt x="227" y="63"/>
                  </a:lnTo>
                  <a:lnTo>
                    <a:pt x="225" y="65"/>
                  </a:lnTo>
                  <a:lnTo>
                    <a:pt x="223" y="67"/>
                  </a:lnTo>
                  <a:lnTo>
                    <a:pt x="219" y="74"/>
                  </a:lnTo>
                  <a:lnTo>
                    <a:pt x="219" y="74"/>
                  </a:lnTo>
                  <a:lnTo>
                    <a:pt x="219" y="72"/>
                  </a:lnTo>
                  <a:lnTo>
                    <a:pt x="221" y="70"/>
                  </a:lnTo>
                  <a:lnTo>
                    <a:pt x="221" y="70"/>
                  </a:lnTo>
                  <a:lnTo>
                    <a:pt x="223" y="68"/>
                  </a:lnTo>
                  <a:lnTo>
                    <a:pt x="225" y="68"/>
                  </a:lnTo>
                  <a:lnTo>
                    <a:pt x="227" y="67"/>
                  </a:lnTo>
                  <a:lnTo>
                    <a:pt x="229" y="68"/>
                  </a:lnTo>
                  <a:lnTo>
                    <a:pt x="231" y="68"/>
                  </a:lnTo>
                  <a:lnTo>
                    <a:pt x="231" y="70"/>
                  </a:lnTo>
                  <a:lnTo>
                    <a:pt x="231" y="76"/>
                  </a:lnTo>
                  <a:lnTo>
                    <a:pt x="231" y="76"/>
                  </a:lnTo>
                  <a:lnTo>
                    <a:pt x="234" y="74"/>
                  </a:lnTo>
                  <a:lnTo>
                    <a:pt x="234" y="74"/>
                  </a:lnTo>
                  <a:lnTo>
                    <a:pt x="234" y="74"/>
                  </a:lnTo>
                  <a:lnTo>
                    <a:pt x="236" y="72"/>
                  </a:lnTo>
                  <a:lnTo>
                    <a:pt x="236" y="72"/>
                  </a:lnTo>
                  <a:lnTo>
                    <a:pt x="238" y="74"/>
                  </a:lnTo>
                  <a:lnTo>
                    <a:pt x="242" y="74"/>
                  </a:lnTo>
                  <a:lnTo>
                    <a:pt x="246" y="72"/>
                  </a:lnTo>
                  <a:lnTo>
                    <a:pt x="250" y="70"/>
                  </a:lnTo>
                  <a:lnTo>
                    <a:pt x="255" y="68"/>
                  </a:lnTo>
                  <a:lnTo>
                    <a:pt x="255" y="68"/>
                  </a:lnTo>
                  <a:lnTo>
                    <a:pt x="261" y="68"/>
                  </a:lnTo>
                  <a:lnTo>
                    <a:pt x="265" y="70"/>
                  </a:lnTo>
                  <a:lnTo>
                    <a:pt x="269" y="72"/>
                  </a:lnTo>
                  <a:lnTo>
                    <a:pt x="269" y="74"/>
                  </a:lnTo>
                  <a:lnTo>
                    <a:pt x="270" y="76"/>
                  </a:lnTo>
                  <a:lnTo>
                    <a:pt x="270" y="80"/>
                  </a:lnTo>
                  <a:lnTo>
                    <a:pt x="270" y="80"/>
                  </a:lnTo>
                  <a:lnTo>
                    <a:pt x="265" y="82"/>
                  </a:lnTo>
                  <a:lnTo>
                    <a:pt x="261" y="84"/>
                  </a:lnTo>
                  <a:lnTo>
                    <a:pt x="259" y="87"/>
                  </a:lnTo>
                  <a:lnTo>
                    <a:pt x="259" y="87"/>
                  </a:lnTo>
                  <a:lnTo>
                    <a:pt x="263" y="87"/>
                  </a:lnTo>
                  <a:lnTo>
                    <a:pt x="265" y="87"/>
                  </a:lnTo>
                  <a:lnTo>
                    <a:pt x="265" y="87"/>
                  </a:lnTo>
                  <a:lnTo>
                    <a:pt x="269" y="85"/>
                  </a:lnTo>
                  <a:lnTo>
                    <a:pt x="269" y="84"/>
                  </a:lnTo>
                  <a:lnTo>
                    <a:pt x="269" y="84"/>
                  </a:lnTo>
                  <a:lnTo>
                    <a:pt x="270" y="84"/>
                  </a:lnTo>
                  <a:lnTo>
                    <a:pt x="272" y="84"/>
                  </a:lnTo>
                  <a:lnTo>
                    <a:pt x="274" y="85"/>
                  </a:lnTo>
                  <a:lnTo>
                    <a:pt x="274" y="87"/>
                  </a:lnTo>
                  <a:lnTo>
                    <a:pt x="274" y="89"/>
                  </a:lnTo>
                  <a:lnTo>
                    <a:pt x="272" y="91"/>
                  </a:lnTo>
                  <a:lnTo>
                    <a:pt x="272" y="93"/>
                  </a:lnTo>
                  <a:lnTo>
                    <a:pt x="270" y="95"/>
                  </a:lnTo>
                  <a:lnTo>
                    <a:pt x="270" y="95"/>
                  </a:lnTo>
                  <a:lnTo>
                    <a:pt x="274" y="95"/>
                  </a:lnTo>
                  <a:lnTo>
                    <a:pt x="278" y="95"/>
                  </a:lnTo>
                  <a:lnTo>
                    <a:pt x="280" y="93"/>
                  </a:lnTo>
                  <a:lnTo>
                    <a:pt x="284" y="91"/>
                  </a:lnTo>
                  <a:lnTo>
                    <a:pt x="284" y="91"/>
                  </a:lnTo>
                  <a:lnTo>
                    <a:pt x="293" y="91"/>
                  </a:lnTo>
                  <a:lnTo>
                    <a:pt x="299" y="91"/>
                  </a:lnTo>
                  <a:lnTo>
                    <a:pt x="303" y="93"/>
                  </a:lnTo>
                  <a:lnTo>
                    <a:pt x="303" y="93"/>
                  </a:lnTo>
                  <a:lnTo>
                    <a:pt x="304" y="95"/>
                  </a:lnTo>
                  <a:lnTo>
                    <a:pt x="304" y="97"/>
                  </a:lnTo>
                  <a:lnTo>
                    <a:pt x="306" y="99"/>
                  </a:lnTo>
                  <a:lnTo>
                    <a:pt x="304" y="101"/>
                  </a:lnTo>
                  <a:lnTo>
                    <a:pt x="304" y="106"/>
                  </a:lnTo>
                  <a:lnTo>
                    <a:pt x="303" y="110"/>
                  </a:lnTo>
                  <a:lnTo>
                    <a:pt x="303" y="110"/>
                  </a:lnTo>
                  <a:lnTo>
                    <a:pt x="306" y="110"/>
                  </a:lnTo>
                  <a:lnTo>
                    <a:pt x="312" y="110"/>
                  </a:lnTo>
                  <a:lnTo>
                    <a:pt x="316" y="110"/>
                  </a:lnTo>
                  <a:lnTo>
                    <a:pt x="318" y="112"/>
                  </a:lnTo>
                  <a:lnTo>
                    <a:pt x="321" y="114"/>
                  </a:lnTo>
                  <a:lnTo>
                    <a:pt x="325" y="118"/>
                  </a:lnTo>
                  <a:lnTo>
                    <a:pt x="331" y="129"/>
                  </a:lnTo>
                  <a:lnTo>
                    <a:pt x="331" y="129"/>
                  </a:lnTo>
                  <a:lnTo>
                    <a:pt x="321" y="129"/>
                  </a:lnTo>
                  <a:lnTo>
                    <a:pt x="318" y="131"/>
                  </a:lnTo>
                  <a:lnTo>
                    <a:pt x="314" y="133"/>
                  </a:lnTo>
                  <a:lnTo>
                    <a:pt x="314" y="133"/>
                  </a:lnTo>
                  <a:lnTo>
                    <a:pt x="316" y="133"/>
                  </a:lnTo>
                  <a:lnTo>
                    <a:pt x="320" y="133"/>
                  </a:lnTo>
                  <a:lnTo>
                    <a:pt x="323" y="135"/>
                  </a:lnTo>
                  <a:lnTo>
                    <a:pt x="325" y="137"/>
                  </a:lnTo>
                  <a:lnTo>
                    <a:pt x="325" y="137"/>
                  </a:lnTo>
                  <a:lnTo>
                    <a:pt x="318" y="138"/>
                  </a:lnTo>
                  <a:lnTo>
                    <a:pt x="314" y="140"/>
                  </a:lnTo>
                  <a:lnTo>
                    <a:pt x="312" y="142"/>
                  </a:lnTo>
                  <a:lnTo>
                    <a:pt x="312" y="142"/>
                  </a:lnTo>
                  <a:lnTo>
                    <a:pt x="312" y="142"/>
                  </a:lnTo>
                  <a:lnTo>
                    <a:pt x="312" y="144"/>
                  </a:lnTo>
                  <a:lnTo>
                    <a:pt x="312" y="144"/>
                  </a:lnTo>
                  <a:lnTo>
                    <a:pt x="306" y="144"/>
                  </a:lnTo>
                  <a:lnTo>
                    <a:pt x="306" y="144"/>
                  </a:lnTo>
                  <a:lnTo>
                    <a:pt x="308" y="148"/>
                  </a:lnTo>
                  <a:lnTo>
                    <a:pt x="310" y="150"/>
                  </a:lnTo>
                  <a:lnTo>
                    <a:pt x="314" y="154"/>
                  </a:lnTo>
                  <a:lnTo>
                    <a:pt x="318" y="155"/>
                  </a:lnTo>
                  <a:lnTo>
                    <a:pt x="321" y="159"/>
                  </a:lnTo>
                  <a:lnTo>
                    <a:pt x="321" y="159"/>
                  </a:lnTo>
                  <a:lnTo>
                    <a:pt x="323" y="161"/>
                  </a:lnTo>
                  <a:lnTo>
                    <a:pt x="325" y="165"/>
                  </a:lnTo>
                  <a:lnTo>
                    <a:pt x="325" y="167"/>
                  </a:lnTo>
                  <a:lnTo>
                    <a:pt x="327" y="171"/>
                  </a:lnTo>
                  <a:lnTo>
                    <a:pt x="327" y="171"/>
                  </a:lnTo>
                  <a:lnTo>
                    <a:pt x="329" y="172"/>
                  </a:lnTo>
                  <a:lnTo>
                    <a:pt x="331" y="172"/>
                  </a:lnTo>
                  <a:lnTo>
                    <a:pt x="337" y="172"/>
                  </a:lnTo>
                  <a:lnTo>
                    <a:pt x="342" y="172"/>
                  </a:lnTo>
                  <a:lnTo>
                    <a:pt x="342" y="172"/>
                  </a:lnTo>
                  <a:lnTo>
                    <a:pt x="346" y="174"/>
                  </a:lnTo>
                  <a:lnTo>
                    <a:pt x="354" y="176"/>
                  </a:lnTo>
                  <a:lnTo>
                    <a:pt x="361" y="178"/>
                  </a:lnTo>
                  <a:lnTo>
                    <a:pt x="369" y="182"/>
                  </a:lnTo>
                  <a:lnTo>
                    <a:pt x="373" y="186"/>
                  </a:lnTo>
                  <a:lnTo>
                    <a:pt x="376" y="190"/>
                  </a:lnTo>
                  <a:lnTo>
                    <a:pt x="376" y="191"/>
                  </a:lnTo>
                  <a:lnTo>
                    <a:pt x="376" y="195"/>
                  </a:lnTo>
                  <a:lnTo>
                    <a:pt x="376" y="197"/>
                  </a:lnTo>
                  <a:lnTo>
                    <a:pt x="376" y="201"/>
                  </a:lnTo>
                  <a:lnTo>
                    <a:pt x="373" y="205"/>
                  </a:lnTo>
                  <a:lnTo>
                    <a:pt x="373" y="205"/>
                  </a:lnTo>
                  <a:lnTo>
                    <a:pt x="376" y="205"/>
                  </a:lnTo>
                  <a:lnTo>
                    <a:pt x="376" y="205"/>
                  </a:lnTo>
                  <a:lnTo>
                    <a:pt x="378" y="201"/>
                  </a:lnTo>
                  <a:lnTo>
                    <a:pt x="382" y="199"/>
                  </a:lnTo>
                  <a:lnTo>
                    <a:pt x="384" y="197"/>
                  </a:lnTo>
                  <a:lnTo>
                    <a:pt x="388" y="195"/>
                  </a:lnTo>
                  <a:lnTo>
                    <a:pt x="388" y="195"/>
                  </a:lnTo>
                  <a:lnTo>
                    <a:pt x="391" y="199"/>
                  </a:lnTo>
                  <a:lnTo>
                    <a:pt x="399" y="203"/>
                  </a:lnTo>
                  <a:lnTo>
                    <a:pt x="403" y="207"/>
                  </a:lnTo>
                  <a:lnTo>
                    <a:pt x="405" y="210"/>
                  </a:lnTo>
                  <a:lnTo>
                    <a:pt x="407" y="212"/>
                  </a:lnTo>
                  <a:lnTo>
                    <a:pt x="407" y="212"/>
                  </a:lnTo>
                  <a:lnTo>
                    <a:pt x="403" y="214"/>
                  </a:lnTo>
                  <a:lnTo>
                    <a:pt x="401" y="214"/>
                  </a:lnTo>
                  <a:lnTo>
                    <a:pt x="399" y="218"/>
                  </a:lnTo>
                  <a:lnTo>
                    <a:pt x="399" y="224"/>
                  </a:lnTo>
                  <a:lnTo>
                    <a:pt x="397" y="227"/>
                  </a:lnTo>
                  <a:lnTo>
                    <a:pt x="397" y="227"/>
                  </a:lnTo>
                  <a:lnTo>
                    <a:pt x="395" y="229"/>
                  </a:lnTo>
                  <a:lnTo>
                    <a:pt x="391" y="231"/>
                  </a:lnTo>
                  <a:lnTo>
                    <a:pt x="384" y="231"/>
                  </a:lnTo>
                  <a:lnTo>
                    <a:pt x="384" y="231"/>
                  </a:lnTo>
                  <a:lnTo>
                    <a:pt x="380" y="242"/>
                  </a:lnTo>
                  <a:lnTo>
                    <a:pt x="380" y="248"/>
                  </a:lnTo>
                  <a:lnTo>
                    <a:pt x="382" y="252"/>
                  </a:lnTo>
                  <a:lnTo>
                    <a:pt x="382" y="252"/>
                  </a:lnTo>
                  <a:lnTo>
                    <a:pt x="374" y="250"/>
                  </a:lnTo>
                  <a:lnTo>
                    <a:pt x="367" y="246"/>
                  </a:lnTo>
                  <a:lnTo>
                    <a:pt x="359" y="241"/>
                  </a:lnTo>
                  <a:lnTo>
                    <a:pt x="357" y="239"/>
                  </a:lnTo>
                  <a:lnTo>
                    <a:pt x="354" y="235"/>
                  </a:lnTo>
                  <a:lnTo>
                    <a:pt x="354" y="235"/>
                  </a:lnTo>
                  <a:lnTo>
                    <a:pt x="356" y="233"/>
                  </a:lnTo>
                  <a:lnTo>
                    <a:pt x="356" y="231"/>
                  </a:lnTo>
                  <a:lnTo>
                    <a:pt x="357" y="229"/>
                  </a:lnTo>
                  <a:lnTo>
                    <a:pt x="357" y="229"/>
                  </a:lnTo>
                  <a:lnTo>
                    <a:pt x="348" y="225"/>
                  </a:lnTo>
                  <a:lnTo>
                    <a:pt x="344" y="225"/>
                  </a:lnTo>
                  <a:lnTo>
                    <a:pt x="340" y="224"/>
                  </a:lnTo>
                  <a:lnTo>
                    <a:pt x="340" y="224"/>
                  </a:lnTo>
                  <a:lnTo>
                    <a:pt x="337" y="220"/>
                  </a:lnTo>
                  <a:lnTo>
                    <a:pt x="335" y="216"/>
                  </a:lnTo>
                  <a:lnTo>
                    <a:pt x="331" y="212"/>
                  </a:lnTo>
                  <a:lnTo>
                    <a:pt x="327" y="210"/>
                  </a:lnTo>
                  <a:lnTo>
                    <a:pt x="327" y="210"/>
                  </a:lnTo>
                  <a:lnTo>
                    <a:pt x="327" y="218"/>
                  </a:lnTo>
                  <a:lnTo>
                    <a:pt x="325" y="222"/>
                  </a:lnTo>
                  <a:lnTo>
                    <a:pt x="325" y="225"/>
                  </a:lnTo>
                  <a:lnTo>
                    <a:pt x="325" y="225"/>
                  </a:lnTo>
                  <a:lnTo>
                    <a:pt x="321" y="225"/>
                  </a:lnTo>
                  <a:lnTo>
                    <a:pt x="318" y="225"/>
                  </a:lnTo>
                  <a:lnTo>
                    <a:pt x="318" y="225"/>
                  </a:lnTo>
                  <a:lnTo>
                    <a:pt x="329" y="239"/>
                  </a:lnTo>
                  <a:lnTo>
                    <a:pt x="338" y="252"/>
                  </a:lnTo>
                  <a:lnTo>
                    <a:pt x="338" y="252"/>
                  </a:lnTo>
                  <a:lnTo>
                    <a:pt x="340" y="254"/>
                  </a:lnTo>
                  <a:lnTo>
                    <a:pt x="346" y="258"/>
                  </a:lnTo>
                  <a:lnTo>
                    <a:pt x="348" y="259"/>
                  </a:lnTo>
                  <a:lnTo>
                    <a:pt x="352" y="261"/>
                  </a:lnTo>
                  <a:lnTo>
                    <a:pt x="352" y="261"/>
                  </a:lnTo>
                  <a:lnTo>
                    <a:pt x="354" y="265"/>
                  </a:lnTo>
                  <a:lnTo>
                    <a:pt x="357" y="267"/>
                  </a:lnTo>
                  <a:lnTo>
                    <a:pt x="359" y="275"/>
                  </a:lnTo>
                  <a:lnTo>
                    <a:pt x="359" y="275"/>
                  </a:lnTo>
                  <a:lnTo>
                    <a:pt x="365" y="282"/>
                  </a:lnTo>
                  <a:lnTo>
                    <a:pt x="367" y="286"/>
                  </a:lnTo>
                  <a:lnTo>
                    <a:pt x="369" y="290"/>
                  </a:lnTo>
                  <a:lnTo>
                    <a:pt x="369" y="290"/>
                  </a:lnTo>
                  <a:lnTo>
                    <a:pt x="369" y="292"/>
                  </a:lnTo>
                  <a:lnTo>
                    <a:pt x="369" y="295"/>
                  </a:lnTo>
                  <a:lnTo>
                    <a:pt x="369" y="297"/>
                  </a:lnTo>
                  <a:lnTo>
                    <a:pt x="367" y="299"/>
                  </a:lnTo>
                  <a:lnTo>
                    <a:pt x="363" y="301"/>
                  </a:lnTo>
                  <a:lnTo>
                    <a:pt x="357" y="305"/>
                  </a:lnTo>
                  <a:lnTo>
                    <a:pt x="357" y="305"/>
                  </a:lnTo>
                  <a:lnTo>
                    <a:pt x="357" y="311"/>
                  </a:lnTo>
                  <a:lnTo>
                    <a:pt x="357" y="312"/>
                  </a:lnTo>
                  <a:lnTo>
                    <a:pt x="356" y="314"/>
                  </a:lnTo>
                  <a:lnTo>
                    <a:pt x="352" y="314"/>
                  </a:lnTo>
                  <a:lnTo>
                    <a:pt x="348" y="312"/>
                  </a:lnTo>
                  <a:lnTo>
                    <a:pt x="340" y="305"/>
                  </a:lnTo>
                  <a:lnTo>
                    <a:pt x="335" y="303"/>
                  </a:lnTo>
                  <a:lnTo>
                    <a:pt x="335" y="303"/>
                  </a:lnTo>
                  <a:lnTo>
                    <a:pt x="327" y="299"/>
                  </a:lnTo>
                  <a:lnTo>
                    <a:pt x="321" y="295"/>
                  </a:lnTo>
                  <a:lnTo>
                    <a:pt x="314" y="294"/>
                  </a:lnTo>
                  <a:lnTo>
                    <a:pt x="306" y="294"/>
                  </a:lnTo>
                  <a:lnTo>
                    <a:pt x="306" y="294"/>
                  </a:lnTo>
                  <a:lnTo>
                    <a:pt x="306" y="295"/>
                  </a:lnTo>
                  <a:lnTo>
                    <a:pt x="308" y="297"/>
                  </a:lnTo>
                  <a:lnTo>
                    <a:pt x="314" y="301"/>
                  </a:lnTo>
                  <a:lnTo>
                    <a:pt x="325" y="309"/>
                  </a:lnTo>
                  <a:lnTo>
                    <a:pt x="325" y="309"/>
                  </a:lnTo>
                  <a:lnTo>
                    <a:pt x="331" y="314"/>
                  </a:lnTo>
                  <a:lnTo>
                    <a:pt x="335" y="320"/>
                  </a:lnTo>
                  <a:lnTo>
                    <a:pt x="337" y="322"/>
                  </a:lnTo>
                  <a:lnTo>
                    <a:pt x="337" y="326"/>
                  </a:lnTo>
                  <a:lnTo>
                    <a:pt x="337" y="329"/>
                  </a:lnTo>
                  <a:lnTo>
                    <a:pt x="335" y="333"/>
                  </a:lnTo>
                  <a:lnTo>
                    <a:pt x="335" y="333"/>
                  </a:lnTo>
                  <a:lnTo>
                    <a:pt x="329" y="333"/>
                  </a:lnTo>
                  <a:lnTo>
                    <a:pt x="321" y="331"/>
                  </a:lnTo>
                  <a:lnTo>
                    <a:pt x="314" y="329"/>
                  </a:lnTo>
                  <a:lnTo>
                    <a:pt x="304" y="328"/>
                  </a:lnTo>
                  <a:lnTo>
                    <a:pt x="289" y="322"/>
                  </a:lnTo>
                  <a:lnTo>
                    <a:pt x="278" y="314"/>
                  </a:lnTo>
                  <a:lnTo>
                    <a:pt x="278" y="314"/>
                  </a:lnTo>
                  <a:lnTo>
                    <a:pt x="272" y="311"/>
                  </a:lnTo>
                  <a:lnTo>
                    <a:pt x="270" y="307"/>
                  </a:lnTo>
                  <a:lnTo>
                    <a:pt x="267" y="299"/>
                  </a:lnTo>
                  <a:lnTo>
                    <a:pt x="267" y="299"/>
                  </a:lnTo>
                  <a:lnTo>
                    <a:pt x="263" y="294"/>
                  </a:lnTo>
                  <a:lnTo>
                    <a:pt x="259" y="292"/>
                  </a:lnTo>
                  <a:lnTo>
                    <a:pt x="255" y="290"/>
                  </a:lnTo>
                  <a:lnTo>
                    <a:pt x="250" y="286"/>
                  </a:lnTo>
                  <a:lnTo>
                    <a:pt x="250" y="286"/>
                  </a:lnTo>
                  <a:lnTo>
                    <a:pt x="246" y="284"/>
                  </a:lnTo>
                  <a:lnTo>
                    <a:pt x="244" y="278"/>
                  </a:lnTo>
                  <a:lnTo>
                    <a:pt x="242" y="275"/>
                  </a:lnTo>
                  <a:lnTo>
                    <a:pt x="240" y="271"/>
                  </a:lnTo>
                  <a:lnTo>
                    <a:pt x="240" y="271"/>
                  </a:lnTo>
                  <a:lnTo>
                    <a:pt x="238" y="269"/>
                  </a:lnTo>
                  <a:lnTo>
                    <a:pt x="236" y="267"/>
                  </a:lnTo>
                  <a:lnTo>
                    <a:pt x="231" y="267"/>
                  </a:lnTo>
                  <a:lnTo>
                    <a:pt x="225" y="265"/>
                  </a:lnTo>
                  <a:lnTo>
                    <a:pt x="219" y="267"/>
                  </a:lnTo>
                  <a:lnTo>
                    <a:pt x="219" y="267"/>
                  </a:lnTo>
                  <a:lnTo>
                    <a:pt x="210" y="269"/>
                  </a:lnTo>
                  <a:lnTo>
                    <a:pt x="199" y="273"/>
                  </a:lnTo>
                  <a:lnTo>
                    <a:pt x="195" y="273"/>
                  </a:lnTo>
                  <a:lnTo>
                    <a:pt x="189" y="273"/>
                  </a:lnTo>
                  <a:lnTo>
                    <a:pt x="183" y="273"/>
                  </a:lnTo>
                  <a:lnTo>
                    <a:pt x="178" y="271"/>
                  </a:lnTo>
                  <a:lnTo>
                    <a:pt x="178" y="271"/>
                  </a:lnTo>
                  <a:lnTo>
                    <a:pt x="178" y="261"/>
                  </a:lnTo>
                  <a:lnTo>
                    <a:pt x="178" y="256"/>
                  </a:lnTo>
                  <a:lnTo>
                    <a:pt x="180" y="252"/>
                  </a:lnTo>
                  <a:lnTo>
                    <a:pt x="183" y="248"/>
                  </a:lnTo>
                  <a:lnTo>
                    <a:pt x="183" y="244"/>
                  </a:lnTo>
                  <a:lnTo>
                    <a:pt x="187" y="241"/>
                  </a:lnTo>
                  <a:lnTo>
                    <a:pt x="191" y="241"/>
                  </a:lnTo>
                  <a:lnTo>
                    <a:pt x="191" y="241"/>
                  </a:lnTo>
                  <a:lnTo>
                    <a:pt x="197" y="241"/>
                  </a:lnTo>
                  <a:lnTo>
                    <a:pt x="200" y="241"/>
                  </a:lnTo>
                  <a:lnTo>
                    <a:pt x="212" y="242"/>
                  </a:lnTo>
                  <a:lnTo>
                    <a:pt x="216" y="242"/>
                  </a:lnTo>
                  <a:lnTo>
                    <a:pt x="221" y="242"/>
                  </a:lnTo>
                  <a:lnTo>
                    <a:pt x="227" y="242"/>
                  </a:lnTo>
                  <a:lnTo>
                    <a:pt x="231" y="241"/>
                  </a:lnTo>
                  <a:lnTo>
                    <a:pt x="231" y="241"/>
                  </a:lnTo>
                  <a:lnTo>
                    <a:pt x="233" y="239"/>
                  </a:lnTo>
                  <a:lnTo>
                    <a:pt x="234" y="237"/>
                  </a:lnTo>
                  <a:lnTo>
                    <a:pt x="234" y="235"/>
                  </a:lnTo>
                  <a:lnTo>
                    <a:pt x="234" y="233"/>
                  </a:lnTo>
                  <a:lnTo>
                    <a:pt x="231" y="231"/>
                  </a:lnTo>
                  <a:lnTo>
                    <a:pt x="231" y="227"/>
                  </a:lnTo>
                  <a:lnTo>
                    <a:pt x="231" y="227"/>
                  </a:lnTo>
                  <a:lnTo>
                    <a:pt x="229" y="222"/>
                  </a:lnTo>
                  <a:lnTo>
                    <a:pt x="231" y="218"/>
                  </a:lnTo>
                  <a:lnTo>
                    <a:pt x="231" y="216"/>
                  </a:lnTo>
                  <a:lnTo>
                    <a:pt x="236" y="212"/>
                  </a:lnTo>
                  <a:lnTo>
                    <a:pt x="236" y="212"/>
                  </a:lnTo>
                  <a:lnTo>
                    <a:pt x="242" y="208"/>
                  </a:lnTo>
                  <a:lnTo>
                    <a:pt x="246" y="203"/>
                  </a:lnTo>
                  <a:lnTo>
                    <a:pt x="246" y="203"/>
                  </a:lnTo>
                  <a:lnTo>
                    <a:pt x="250" y="199"/>
                  </a:lnTo>
                  <a:lnTo>
                    <a:pt x="252" y="195"/>
                  </a:lnTo>
                  <a:lnTo>
                    <a:pt x="252" y="195"/>
                  </a:lnTo>
                  <a:lnTo>
                    <a:pt x="253" y="191"/>
                  </a:lnTo>
                  <a:lnTo>
                    <a:pt x="253" y="188"/>
                  </a:lnTo>
                  <a:lnTo>
                    <a:pt x="253" y="188"/>
                  </a:lnTo>
                  <a:lnTo>
                    <a:pt x="252" y="182"/>
                  </a:lnTo>
                  <a:lnTo>
                    <a:pt x="248" y="176"/>
                  </a:lnTo>
                  <a:lnTo>
                    <a:pt x="242" y="167"/>
                  </a:lnTo>
                  <a:lnTo>
                    <a:pt x="242" y="167"/>
                  </a:lnTo>
                  <a:lnTo>
                    <a:pt x="238" y="161"/>
                  </a:lnTo>
                  <a:lnTo>
                    <a:pt x="234" y="159"/>
                  </a:lnTo>
                  <a:lnTo>
                    <a:pt x="231" y="159"/>
                  </a:lnTo>
                  <a:lnTo>
                    <a:pt x="225" y="157"/>
                  </a:lnTo>
                  <a:lnTo>
                    <a:pt x="225" y="157"/>
                  </a:lnTo>
                  <a:lnTo>
                    <a:pt x="219" y="154"/>
                  </a:lnTo>
                  <a:lnTo>
                    <a:pt x="216" y="150"/>
                  </a:lnTo>
                  <a:lnTo>
                    <a:pt x="212" y="148"/>
                  </a:lnTo>
                  <a:lnTo>
                    <a:pt x="210" y="148"/>
                  </a:lnTo>
                  <a:lnTo>
                    <a:pt x="208" y="146"/>
                  </a:lnTo>
                  <a:lnTo>
                    <a:pt x="208" y="146"/>
                  </a:lnTo>
                  <a:lnTo>
                    <a:pt x="204" y="148"/>
                  </a:lnTo>
                  <a:lnTo>
                    <a:pt x="202" y="148"/>
                  </a:lnTo>
                  <a:lnTo>
                    <a:pt x="199" y="150"/>
                  </a:lnTo>
                  <a:lnTo>
                    <a:pt x="195" y="150"/>
                  </a:lnTo>
                  <a:lnTo>
                    <a:pt x="193" y="150"/>
                  </a:lnTo>
                  <a:lnTo>
                    <a:pt x="191" y="150"/>
                  </a:lnTo>
                  <a:lnTo>
                    <a:pt x="189" y="148"/>
                  </a:lnTo>
                  <a:lnTo>
                    <a:pt x="189" y="148"/>
                  </a:lnTo>
                  <a:lnTo>
                    <a:pt x="197" y="144"/>
                  </a:lnTo>
                  <a:lnTo>
                    <a:pt x="204" y="138"/>
                  </a:lnTo>
                  <a:lnTo>
                    <a:pt x="204" y="138"/>
                  </a:lnTo>
                  <a:lnTo>
                    <a:pt x="199" y="135"/>
                  </a:lnTo>
                  <a:lnTo>
                    <a:pt x="191" y="131"/>
                  </a:lnTo>
                  <a:lnTo>
                    <a:pt x="191" y="131"/>
                  </a:lnTo>
                  <a:lnTo>
                    <a:pt x="183" y="125"/>
                  </a:lnTo>
                  <a:lnTo>
                    <a:pt x="180" y="123"/>
                  </a:lnTo>
                  <a:lnTo>
                    <a:pt x="178" y="120"/>
                  </a:lnTo>
                  <a:lnTo>
                    <a:pt x="178" y="120"/>
                  </a:lnTo>
                  <a:lnTo>
                    <a:pt x="178" y="118"/>
                  </a:lnTo>
                  <a:lnTo>
                    <a:pt x="178" y="114"/>
                  </a:lnTo>
                  <a:lnTo>
                    <a:pt x="176" y="110"/>
                  </a:lnTo>
                  <a:lnTo>
                    <a:pt x="174" y="108"/>
                  </a:lnTo>
                  <a:lnTo>
                    <a:pt x="168" y="101"/>
                  </a:lnTo>
                  <a:lnTo>
                    <a:pt x="165" y="99"/>
                  </a:lnTo>
                  <a:lnTo>
                    <a:pt x="163" y="99"/>
                  </a:lnTo>
                  <a:lnTo>
                    <a:pt x="163" y="99"/>
                  </a:lnTo>
                  <a:lnTo>
                    <a:pt x="157" y="99"/>
                  </a:lnTo>
                  <a:lnTo>
                    <a:pt x="153" y="101"/>
                  </a:lnTo>
                  <a:lnTo>
                    <a:pt x="151" y="101"/>
                  </a:lnTo>
                  <a:lnTo>
                    <a:pt x="149" y="102"/>
                  </a:lnTo>
                  <a:lnTo>
                    <a:pt x="149" y="104"/>
                  </a:lnTo>
                  <a:lnTo>
                    <a:pt x="149" y="108"/>
                  </a:lnTo>
                  <a:lnTo>
                    <a:pt x="149" y="108"/>
                  </a:lnTo>
                  <a:lnTo>
                    <a:pt x="155" y="112"/>
                  </a:lnTo>
                  <a:lnTo>
                    <a:pt x="161" y="116"/>
                  </a:lnTo>
                  <a:lnTo>
                    <a:pt x="161" y="116"/>
                  </a:lnTo>
                  <a:lnTo>
                    <a:pt x="155" y="118"/>
                  </a:lnTo>
                  <a:lnTo>
                    <a:pt x="149" y="118"/>
                  </a:lnTo>
                  <a:lnTo>
                    <a:pt x="142" y="118"/>
                  </a:lnTo>
                  <a:lnTo>
                    <a:pt x="134" y="118"/>
                  </a:lnTo>
                  <a:lnTo>
                    <a:pt x="119" y="114"/>
                  </a:lnTo>
                  <a:lnTo>
                    <a:pt x="112" y="112"/>
                  </a:lnTo>
                  <a:lnTo>
                    <a:pt x="106" y="110"/>
                  </a:lnTo>
                  <a:lnTo>
                    <a:pt x="106" y="110"/>
                  </a:lnTo>
                  <a:lnTo>
                    <a:pt x="108" y="112"/>
                  </a:lnTo>
                  <a:lnTo>
                    <a:pt x="110" y="114"/>
                  </a:lnTo>
                  <a:lnTo>
                    <a:pt x="110" y="120"/>
                  </a:lnTo>
                  <a:lnTo>
                    <a:pt x="110" y="120"/>
                  </a:lnTo>
                  <a:lnTo>
                    <a:pt x="104" y="120"/>
                  </a:lnTo>
                  <a:lnTo>
                    <a:pt x="96" y="120"/>
                  </a:lnTo>
                  <a:lnTo>
                    <a:pt x="81" y="116"/>
                  </a:lnTo>
                  <a:lnTo>
                    <a:pt x="81" y="116"/>
                  </a:lnTo>
                  <a:lnTo>
                    <a:pt x="76" y="114"/>
                  </a:lnTo>
                  <a:lnTo>
                    <a:pt x="70" y="114"/>
                  </a:lnTo>
                  <a:lnTo>
                    <a:pt x="64" y="114"/>
                  </a:lnTo>
                  <a:lnTo>
                    <a:pt x="62" y="114"/>
                  </a:lnTo>
                  <a:lnTo>
                    <a:pt x="60" y="116"/>
                  </a:lnTo>
                  <a:lnTo>
                    <a:pt x="60" y="116"/>
                  </a:lnTo>
                  <a:lnTo>
                    <a:pt x="53" y="112"/>
                  </a:lnTo>
                  <a:lnTo>
                    <a:pt x="49" y="110"/>
                  </a:lnTo>
                  <a:lnTo>
                    <a:pt x="45" y="108"/>
                  </a:lnTo>
                  <a:lnTo>
                    <a:pt x="45" y="108"/>
                  </a:lnTo>
                  <a:lnTo>
                    <a:pt x="43" y="108"/>
                  </a:lnTo>
                  <a:lnTo>
                    <a:pt x="43" y="108"/>
                  </a:lnTo>
                  <a:lnTo>
                    <a:pt x="42" y="108"/>
                  </a:lnTo>
                  <a:lnTo>
                    <a:pt x="38" y="108"/>
                  </a:lnTo>
                  <a:lnTo>
                    <a:pt x="36" y="108"/>
                  </a:lnTo>
                  <a:lnTo>
                    <a:pt x="32" y="108"/>
                  </a:lnTo>
                  <a:lnTo>
                    <a:pt x="32" y="108"/>
                  </a:lnTo>
                  <a:lnTo>
                    <a:pt x="32" y="108"/>
                  </a:lnTo>
                  <a:lnTo>
                    <a:pt x="32" y="108"/>
                  </a:lnTo>
                  <a:close/>
                </a:path>
              </a:pathLst>
            </a:custGeom>
            <a:solidFill>
              <a:schemeClr val="bg1">
                <a:lumMod val="85000"/>
              </a:schemeClr>
            </a:solidFill>
            <a:ln w="635" cap="rnd">
              <a:solidFill>
                <a:schemeClr val="bg1">
                  <a:alpha val="17000"/>
                </a:schemeClr>
              </a:solidFill>
              <a:prstDash val="solid"/>
              <a:round/>
              <a:headEnd/>
              <a:tailEnd/>
            </a:ln>
          </p:spPr>
          <p:txBody>
            <a:bodyPr lIns="81617" tIns="40809" rIns="81617" bIns="40809"/>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66" name="Freeform 465">
              <a:extLst>
                <a:ext uri="{FF2B5EF4-FFF2-40B4-BE49-F238E27FC236}">
                  <a16:creationId xmlns:a16="http://schemas.microsoft.com/office/drawing/2014/main" id="{E122FBB4-2405-6E47-890C-4C5FCEB28ED1}"/>
                </a:ext>
              </a:extLst>
            </p:cNvPr>
            <p:cNvSpPr>
              <a:spLocks/>
            </p:cNvSpPr>
            <p:nvPr userDrawn="1"/>
          </p:nvSpPr>
          <p:spPr bwMode="auto">
            <a:xfrm>
              <a:off x="6884436" y="1690820"/>
              <a:ext cx="137924" cy="101311"/>
            </a:xfrm>
            <a:custGeom>
              <a:avLst/>
              <a:gdLst>
                <a:gd name="T0" fmla="*/ 17 w 90"/>
                <a:gd name="T1" fmla="*/ 19 h 78"/>
                <a:gd name="T2" fmla="*/ 18 w 90"/>
                <a:gd name="T3" fmla="*/ 8 h 78"/>
                <a:gd name="T4" fmla="*/ 20 w 90"/>
                <a:gd name="T5" fmla="*/ 4 h 78"/>
                <a:gd name="T6" fmla="*/ 24 w 90"/>
                <a:gd name="T7" fmla="*/ 0 h 78"/>
                <a:gd name="T8" fmla="*/ 26 w 90"/>
                <a:gd name="T9" fmla="*/ 2 h 78"/>
                <a:gd name="T10" fmla="*/ 30 w 90"/>
                <a:gd name="T11" fmla="*/ 12 h 78"/>
                <a:gd name="T12" fmla="*/ 30 w 90"/>
                <a:gd name="T13" fmla="*/ 14 h 78"/>
                <a:gd name="T14" fmla="*/ 32 w 90"/>
                <a:gd name="T15" fmla="*/ 17 h 78"/>
                <a:gd name="T16" fmla="*/ 34 w 90"/>
                <a:gd name="T17" fmla="*/ 19 h 78"/>
                <a:gd name="T18" fmla="*/ 37 w 90"/>
                <a:gd name="T19" fmla="*/ 19 h 78"/>
                <a:gd name="T20" fmla="*/ 41 w 90"/>
                <a:gd name="T21" fmla="*/ 19 h 78"/>
                <a:gd name="T22" fmla="*/ 47 w 90"/>
                <a:gd name="T23" fmla="*/ 21 h 78"/>
                <a:gd name="T24" fmla="*/ 54 w 90"/>
                <a:gd name="T25" fmla="*/ 25 h 78"/>
                <a:gd name="T26" fmla="*/ 70 w 90"/>
                <a:gd name="T27" fmla="*/ 34 h 78"/>
                <a:gd name="T28" fmla="*/ 75 w 90"/>
                <a:gd name="T29" fmla="*/ 42 h 78"/>
                <a:gd name="T30" fmla="*/ 75 w 90"/>
                <a:gd name="T31" fmla="*/ 50 h 78"/>
                <a:gd name="T32" fmla="*/ 81 w 90"/>
                <a:gd name="T33" fmla="*/ 52 h 78"/>
                <a:gd name="T34" fmla="*/ 87 w 90"/>
                <a:gd name="T35" fmla="*/ 53 h 78"/>
                <a:gd name="T36" fmla="*/ 90 w 90"/>
                <a:gd name="T37" fmla="*/ 57 h 78"/>
                <a:gd name="T38" fmla="*/ 90 w 90"/>
                <a:gd name="T39" fmla="*/ 65 h 78"/>
                <a:gd name="T40" fmla="*/ 85 w 90"/>
                <a:gd name="T41" fmla="*/ 65 h 78"/>
                <a:gd name="T42" fmla="*/ 77 w 90"/>
                <a:gd name="T43" fmla="*/ 63 h 78"/>
                <a:gd name="T44" fmla="*/ 66 w 90"/>
                <a:gd name="T45" fmla="*/ 55 h 78"/>
                <a:gd name="T46" fmla="*/ 56 w 90"/>
                <a:gd name="T47" fmla="*/ 53 h 78"/>
                <a:gd name="T48" fmla="*/ 53 w 90"/>
                <a:gd name="T49" fmla="*/ 55 h 78"/>
                <a:gd name="T50" fmla="*/ 45 w 90"/>
                <a:gd name="T51" fmla="*/ 65 h 78"/>
                <a:gd name="T52" fmla="*/ 39 w 90"/>
                <a:gd name="T53" fmla="*/ 69 h 78"/>
                <a:gd name="T54" fmla="*/ 30 w 90"/>
                <a:gd name="T55" fmla="*/ 76 h 78"/>
                <a:gd name="T56" fmla="*/ 24 w 90"/>
                <a:gd name="T57" fmla="*/ 78 h 78"/>
                <a:gd name="T58" fmla="*/ 20 w 90"/>
                <a:gd name="T59" fmla="*/ 72 h 78"/>
                <a:gd name="T60" fmla="*/ 20 w 90"/>
                <a:gd name="T61" fmla="*/ 69 h 78"/>
                <a:gd name="T62" fmla="*/ 22 w 90"/>
                <a:gd name="T63" fmla="*/ 63 h 78"/>
                <a:gd name="T64" fmla="*/ 22 w 90"/>
                <a:gd name="T65" fmla="*/ 61 h 78"/>
                <a:gd name="T66" fmla="*/ 20 w 90"/>
                <a:gd name="T67" fmla="*/ 63 h 78"/>
                <a:gd name="T68" fmla="*/ 7 w 90"/>
                <a:gd name="T69" fmla="*/ 65 h 78"/>
                <a:gd name="T70" fmla="*/ 0 w 90"/>
                <a:gd name="T71" fmla="*/ 63 h 78"/>
                <a:gd name="T72" fmla="*/ 0 w 90"/>
                <a:gd name="T73" fmla="*/ 61 h 78"/>
                <a:gd name="T74" fmla="*/ 0 w 90"/>
                <a:gd name="T75" fmla="*/ 55 h 78"/>
                <a:gd name="T76" fmla="*/ 7 w 90"/>
                <a:gd name="T77" fmla="*/ 50 h 78"/>
                <a:gd name="T78" fmla="*/ 9 w 90"/>
                <a:gd name="T79" fmla="*/ 46 h 78"/>
                <a:gd name="T80" fmla="*/ 15 w 90"/>
                <a:gd name="T81" fmla="*/ 33 h 78"/>
                <a:gd name="T82" fmla="*/ 17 w 90"/>
                <a:gd name="T83" fmla="*/ 19 h 78"/>
                <a:gd name="T84" fmla="*/ 17 w 90"/>
                <a:gd name="T85" fmla="*/ 19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0" h="78">
                  <a:moveTo>
                    <a:pt x="17" y="19"/>
                  </a:moveTo>
                  <a:lnTo>
                    <a:pt x="17" y="19"/>
                  </a:lnTo>
                  <a:lnTo>
                    <a:pt x="17" y="12"/>
                  </a:lnTo>
                  <a:lnTo>
                    <a:pt x="18" y="8"/>
                  </a:lnTo>
                  <a:lnTo>
                    <a:pt x="20" y="4"/>
                  </a:lnTo>
                  <a:lnTo>
                    <a:pt x="20" y="4"/>
                  </a:lnTo>
                  <a:lnTo>
                    <a:pt x="22" y="2"/>
                  </a:lnTo>
                  <a:lnTo>
                    <a:pt x="24" y="0"/>
                  </a:lnTo>
                  <a:lnTo>
                    <a:pt x="26" y="0"/>
                  </a:lnTo>
                  <a:lnTo>
                    <a:pt x="26" y="2"/>
                  </a:lnTo>
                  <a:lnTo>
                    <a:pt x="28" y="6"/>
                  </a:lnTo>
                  <a:lnTo>
                    <a:pt x="30" y="12"/>
                  </a:lnTo>
                  <a:lnTo>
                    <a:pt x="30" y="12"/>
                  </a:lnTo>
                  <a:lnTo>
                    <a:pt x="30" y="14"/>
                  </a:lnTo>
                  <a:lnTo>
                    <a:pt x="30" y="16"/>
                  </a:lnTo>
                  <a:lnTo>
                    <a:pt x="32" y="17"/>
                  </a:lnTo>
                  <a:lnTo>
                    <a:pt x="34" y="19"/>
                  </a:lnTo>
                  <a:lnTo>
                    <a:pt x="34" y="19"/>
                  </a:lnTo>
                  <a:lnTo>
                    <a:pt x="34" y="19"/>
                  </a:lnTo>
                  <a:lnTo>
                    <a:pt x="37" y="19"/>
                  </a:lnTo>
                  <a:lnTo>
                    <a:pt x="41" y="19"/>
                  </a:lnTo>
                  <a:lnTo>
                    <a:pt x="41" y="19"/>
                  </a:lnTo>
                  <a:lnTo>
                    <a:pt x="45" y="19"/>
                  </a:lnTo>
                  <a:lnTo>
                    <a:pt x="47" y="21"/>
                  </a:lnTo>
                  <a:lnTo>
                    <a:pt x="54" y="25"/>
                  </a:lnTo>
                  <a:lnTo>
                    <a:pt x="54" y="25"/>
                  </a:lnTo>
                  <a:lnTo>
                    <a:pt x="62" y="31"/>
                  </a:lnTo>
                  <a:lnTo>
                    <a:pt x="70" y="34"/>
                  </a:lnTo>
                  <a:lnTo>
                    <a:pt x="73" y="38"/>
                  </a:lnTo>
                  <a:lnTo>
                    <a:pt x="75" y="42"/>
                  </a:lnTo>
                  <a:lnTo>
                    <a:pt x="77" y="46"/>
                  </a:lnTo>
                  <a:lnTo>
                    <a:pt x="75" y="50"/>
                  </a:lnTo>
                  <a:lnTo>
                    <a:pt x="75" y="50"/>
                  </a:lnTo>
                  <a:lnTo>
                    <a:pt x="81" y="52"/>
                  </a:lnTo>
                  <a:lnTo>
                    <a:pt x="85" y="52"/>
                  </a:lnTo>
                  <a:lnTo>
                    <a:pt x="87" y="53"/>
                  </a:lnTo>
                  <a:lnTo>
                    <a:pt x="88" y="55"/>
                  </a:lnTo>
                  <a:lnTo>
                    <a:pt x="90" y="57"/>
                  </a:lnTo>
                  <a:lnTo>
                    <a:pt x="90" y="61"/>
                  </a:lnTo>
                  <a:lnTo>
                    <a:pt x="90" y="65"/>
                  </a:lnTo>
                  <a:lnTo>
                    <a:pt x="90" y="65"/>
                  </a:lnTo>
                  <a:lnTo>
                    <a:pt x="85" y="65"/>
                  </a:lnTo>
                  <a:lnTo>
                    <a:pt x="81" y="63"/>
                  </a:lnTo>
                  <a:lnTo>
                    <a:pt x="77" y="63"/>
                  </a:lnTo>
                  <a:lnTo>
                    <a:pt x="73" y="59"/>
                  </a:lnTo>
                  <a:lnTo>
                    <a:pt x="66" y="55"/>
                  </a:lnTo>
                  <a:lnTo>
                    <a:pt x="62" y="55"/>
                  </a:lnTo>
                  <a:lnTo>
                    <a:pt x="56" y="53"/>
                  </a:lnTo>
                  <a:lnTo>
                    <a:pt x="56" y="53"/>
                  </a:lnTo>
                  <a:lnTo>
                    <a:pt x="53" y="55"/>
                  </a:lnTo>
                  <a:lnTo>
                    <a:pt x="49" y="57"/>
                  </a:lnTo>
                  <a:lnTo>
                    <a:pt x="45" y="65"/>
                  </a:lnTo>
                  <a:lnTo>
                    <a:pt x="45" y="65"/>
                  </a:lnTo>
                  <a:lnTo>
                    <a:pt x="39" y="69"/>
                  </a:lnTo>
                  <a:lnTo>
                    <a:pt x="36" y="72"/>
                  </a:lnTo>
                  <a:lnTo>
                    <a:pt x="30" y="76"/>
                  </a:lnTo>
                  <a:lnTo>
                    <a:pt x="24" y="78"/>
                  </a:lnTo>
                  <a:lnTo>
                    <a:pt x="24" y="78"/>
                  </a:lnTo>
                  <a:lnTo>
                    <a:pt x="22" y="76"/>
                  </a:lnTo>
                  <a:lnTo>
                    <a:pt x="20" y="72"/>
                  </a:lnTo>
                  <a:lnTo>
                    <a:pt x="20" y="70"/>
                  </a:lnTo>
                  <a:lnTo>
                    <a:pt x="20" y="69"/>
                  </a:lnTo>
                  <a:lnTo>
                    <a:pt x="22" y="65"/>
                  </a:lnTo>
                  <a:lnTo>
                    <a:pt x="22" y="63"/>
                  </a:lnTo>
                  <a:lnTo>
                    <a:pt x="22" y="61"/>
                  </a:lnTo>
                  <a:lnTo>
                    <a:pt x="22" y="61"/>
                  </a:lnTo>
                  <a:lnTo>
                    <a:pt x="22" y="61"/>
                  </a:lnTo>
                  <a:lnTo>
                    <a:pt x="20" y="63"/>
                  </a:lnTo>
                  <a:lnTo>
                    <a:pt x="11" y="65"/>
                  </a:lnTo>
                  <a:lnTo>
                    <a:pt x="7" y="65"/>
                  </a:lnTo>
                  <a:lnTo>
                    <a:pt x="3" y="65"/>
                  </a:lnTo>
                  <a:lnTo>
                    <a:pt x="0" y="63"/>
                  </a:lnTo>
                  <a:lnTo>
                    <a:pt x="0" y="61"/>
                  </a:lnTo>
                  <a:lnTo>
                    <a:pt x="0" y="61"/>
                  </a:lnTo>
                  <a:lnTo>
                    <a:pt x="0" y="59"/>
                  </a:lnTo>
                  <a:lnTo>
                    <a:pt x="0" y="55"/>
                  </a:lnTo>
                  <a:lnTo>
                    <a:pt x="3" y="52"/>
                  </a:lnTo>
                  <a:lnTo>
                    <a:pt x="7" y="50"/>
                  </a:lnTo>
                  <a:lnTo>
                    <a:pt x="9" y="46"/>
                  </a:lnTo>
                  <a:lnTo>
                    <a:pt x="9" y="46"/>
                  </a:lnTo>
                  <a:lnTo>
                    <a:pt x="11" y="40"/>
                  </a:lnTo>
                  <a:lnTo>
                    <a:pt x="15" y="33"/>
                  </a:lnTo>
                  <a:lnTo>
                    <a:pt x="17" y="19"/>
                  </a:lnTo>
                  <a:lnTo>
                    <a:pt x="17" y="19"/>
                  </a:lnTo>
                  <a:lnTo>
                    <a:pt x="17" y="19"/>
                  </a:lnTo>
                  <a:lnTo>
                    <a:pt x="17" y="19"/>
                  </a:lnTo>
                  <a:close/>
                </a:path>
              </a:pathLst>
            </a:custGeom>
            <a:solidFill>
              <a:schemeClr val="bg1">
                <a:lumMod val="85000"/>
              </a:schemeClr>
            </a:solidFill>
            <a:ln w="635" cap="rnd">
              <a:solidFill>
                <a:schemeClr val="bg1">
                  <a:alpha val="17000"/>
                </a:schemeClr>
              </a:solidFill>
            </a:ln>
          </p:spPr>
          <p:txBody>
            <a:bodyPr lIns="81617" tIns="40809" rIns="81617" bIns="40809"/>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67" name="Freeform 466">
              <a:extLst>
                <a:ext uri="{FF2B5EF4-FFF2-40B4-BE49-F238E27FC236}">
                  <a16:creationId xmlns:a16="http://schemas.microsoft.com/office/drawing/2014/main" id="{51EA8BC4-4D0E-5F47-B48F-E24FCF914A26}"/>
                </a:ext>
              </a:extLst>
            </p:cNvPr>
            <p:cNvSpPr>
              <a:spLocks/>
            </p:cNvSpPr>
            <p:nvPr userDrawn="1"/>
          </p:nvSpPr>
          <p:spPr bwMode="auto">
            <a:xfrm>
              <a:off x="6884436" y="1690820"/>
              <a:ext cx="137924" cy="101311"/>
            </a:xfrm>
            <a:custGeom>
              <a:avLst/>
              <a:gdLst>
                <a:gd name="T0" fmla="*/ 17 w 90"/>
                <a:gd name="T1" fmla="*/ 19 h 78"/>
                <a:gd name="T2" fmla="*/ 18 w 90"/>
                <a:gd name="T3" fmla="*/ 8 h 78"/>
                <a:gd name="T4" fmla="*/ 20 w 90"/>
                <a:gd name="T5" fmla="*/ 4 h 78"/>
                <a:gd name="T6" fmla="*/ 24 w 90"/>
                <a:gd name="T7" fmla="*/ 0 h 78"/>
                <a:gd name="T8" fmla="*/ 26 w 90"/>
                <a:gd name="T9" fmla="*/ 2 h 78"/>
                <a:gd name="T10" fmla="*/ 30 w 90"/>
                <a:gd name="T11" fmla="*/ 12 h 78"/>
                <a:gd name="T12" fmla="*/ 30 w 90"/>
                <a:gd name="T13" fmla="*/ 14 h 78"/>
                <a:gd name="T14" fmla="*/ 32 w 90"/>
                <a:gd name="T15" fmla="*/ 17 h 78"/>
                <a:gd name="T16" fmla="*/ 34 w 90"/>
                <a:gd name="T17" fmla="*/ 19 h 78"/>
                <a:gd name="T18" fmla="*/ 37 w 90"/>
                <a:gd name="T19" fmla="*/ 19 h 78"/>
                <a:gd name="T20" fmla="*/ 41 w 90"/>
                <a:gd name="T21" fmla="*/ 19 h 78"/>
                <a:gd name="T22" fmla="*/ 47 w 90"/>
                <a:gd name="T23" fmla="*/ 21 h 78"/>
                <a:gd name="T24" fmla="*/ 54 w 90"/>
                <a:gd name="T25" fmla="*/ 25 h 78"/>
                <a:gd name="T26" fmla="*/ 70 w 90"/>
                <a:gd name="T27" fmla="*/ 34 h 78"/>
                <a:gd name="T28" fmla="*/ 75 w 90"/>
                <a:gd name="T29" fmla="*/ 42 h 78"/>
                <a:gd name="T30" fmla="*/ 75 w 90"/>
                <a:gd name="T31" fmla="*/ 50 h 78"/>
                <a:gd name="T32" fmla="*/ 81 w 90"/>
                <a:gd name="T33" fmla="*/ 52 h 78"/>
                <a:gd name="T34" fmla="*/ 87 w 90"/>
                <a:gd name="T35" fmla="*/ 53 h 78"/>
                <a:gd name="T36" fmla="*/ 90 w 90"/>
                <a:gd name="T37" fmla="*/ 57 h 78"/>
                <a:gd name="T38" fmla="*/ 90 w 90"/>
                <a:gd name="T39" fmla="*/ 65 h 78"/>
                <a:gd name="T40" fmla="*/ 85 w 90"/>
                <a:gd name="T41" fmla="*/ 65 h 78"/>
                <a:gd name="T42" fmla="*/ 77 w 90"/>
                <a:gd name="T43" fmla="*/ 63 h 78"/>
                <a:gd name="T44" fmla="*/ 66 w 90"/>
                <a:gd name="T45" fmla="*/ 55 h 78"/>
                <a:gd name="T46" fmla="*/ 56 w 90"/>
                <a:gd name="T47" fmla="*/ 53 h 78"/>
                <a:gd name="T48" fmla="*/ 53 w 90"/>
                <a:gd name="T49" fmla="*/ 55 h 78"/>
                <a:gd name="T50" fmla="*/ 45 w 90"/>
                <a:gd name="T51" fmla="*/ 65 h 78"/>
                <a:gd name="T52" fmla="*/ 39 w 90"/>
                <a:gd name="T53" fmla="*/ 69 h 78"/>
                <a:gd name="T54" fmla="*/ 30 w 90"/>
                <a:gd name="T55" fmla="*/ 76 h 78"/>
                <a:gd name="T56" fmla="*/ 24 w 90"/>
                <a:gd name="T57" fmla="*/ 78 h 78"/>
                <a:gd name="T58" fmla="*/ 20 w 90"/>
                <a:gd name="T59" fmla="*/ 72 h 78"/>
                <a:gd name="T60" fmla="*/ 20 w 90"/>
                <a:gd name="T61" fmla="*/ 69 h 78"/>
                <a:gd name="T62" fmla="*/ 22 w 90"/>
                <a:gd name="T63" fmla="*/ 63 h 78"/>
                <a:gd name="T64" fmla="*/ 22 w 90"/>
                <a:gd name="T65" fmla="*/ 61 h 78"/>
                <a:gd name="T66" fmla="*/ 20 w 90"/>
                <a:gd name="T67" fmla="*/ 63 h 78"/>
                <a:gd name="T68" fmla="*/ 7 w 90"/>
                <a:gd name="T69" fmla="*/ 65 h 78"/>
                <a:gd name="T70" fmla="*/ 0 w 90"/>
                <a:gd name="T71" fmla="*/ 63 h 78"/>
                <a:gd name="T72" fmla="*/ 0 w 90"/>
                <a:gd name="T73" fmla="*/ 61 h 78"/>
                <a:gd name="T74" fmla="*/ 0 w 90"/>
                <a:gd name="T75" fmla="*/ 55 h 78"/>
                <a:gd name="T76" fmla="*/ 7 w 90"/>
                <a:gd name="T77" fmla="*/ 50 h 78"/>
                <a:gd name="T78" fmla="*/ 9 w 90"/>
                <a:gd name="T79" fmla="*/ 46 h 78"/>
                <a:gd name="T80" fmla="*/ 15 w 90"/>
                <a:gd name="T81" fmla="*/ 33 h 78"/>
                <a:gd name="T82" fmla="*/ 17 w 90"/>
                <a:gd name="T83" fmla="*/ 19 h 78"/>
                <a:gd name="T84" fmla="*/ 17 w 90"/>
                <a:gd name="T85" fmla="*/ 19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0" h="78">
                  <a:moveTo>
                    <a:pt x="17" y="19"/>
                  </a:moveTo>
                  <a:lnTo>
                    <a:pt x="17" y="19"/>
                  </a:lnTo>
                  <a:lnTo>
                    <a:pt x="17" y="12"/>
                  </a:lnTo>
                  <a:lnTo>
                    <a:pt x="18" y="8"/>
                  </a:lnTo>
                  <a:lnTo>
                    <a:pt x="20" y="4"/>
                  </a:lnTo>
                  <a:lnTo>
                    <a:pt x="20" y="4"/>
                  </a:lnTo>
                  <a:lnTo>
                    <a:pt x="22" y="2"/>
                  </a:lnTo>
                  <a:lnTo>
                    <a:pt x="24" y="0"/>
                  </a:lnTo>
                  <a:lnTo>
                    <a:pt x="26" y="0"/>
                  </a:lnTo>
                  <a:lnTo>
                    <a:pt x="26" y="2"/>
                  </a:lnTo>
                  <a:lnTo>
                    <a:pt x="28" y="6"/>
                  </a:lnTo>
                  <a:lnTo>
                    <a:pt x="30" y="12"/>
                  </a:lnTo>
                  <a:lnTo>
                    <a:pt x="30" y="12"/>
                  </a:lnTo>
                  <a:lnTo>
                    <a:pt x="30" y="14"/>
                  </a:lnTo>
                  <a:lnTo>
                    <a:pt x="30" y="16"/>
                  </a:lnTo>
                  <a:lnTo>
                    <a:pt x="32" y="17"/>
                  </a:lnTo>
                  <a:lnTo>
                    <a:pt x="34" y="19"/>
                  </a:lnTo>
                  <a:lnTo>
                    <a:pt x="34" y="19"/>
                  </a:lnTo>
                  <a:lnTo>
                    <a:pt x="34" y="19"/>
                  </a:lnTo>
                  <a:lnTo>
                    <a:pt x="37" y="19"/>
                  </a:lnTo>
                  <a:lnTo>
                    <a:pt x="41" y="19"/>
                  </a:lnTo>
                  <a:lnTo>
                    <a:pt x="41" y="19"/>
                  </a:lnTo>
                  <a:lnTo>
                    <a:pt x="45" y="19"/>
                  </a:lnTo>
                  <a:lnTo>
                    <a:pt x="47" y="21"/>
                  </a:lnTo>
                  <a:lnTo>
                    <a:pt x="54" y="25"/>
                  </a:lnTo>
                  <a:lnTo>
                    <a:pt x="54" y="25"/>
                  </a:lnTo>
                  <a:lnTo>
                    <a:pt x="62" y="31"/>
                  </a:lnTo>
                  <a:lnTo>
                    <a:pt x="70" y="34"/>
                  </a:lnTo>
                  <a:lnTo>
                    <a:pt x="73" y="38"/>
                  </a:lnTo>
                  <a:lnTo>
                    <a:pt x="75" y="42"/>
                  </a:lnTo>
                  <a:lnTo>
                    <a:pt x="77" y="46"/>
                  </a:lnTo>
                  <a:lnTo>
                    <a:pt x="75" y="50"/>
                  </a:lnTo>
                  <a:lnTo>
                    <a:pt x="75" y="50"/>
                  </a:lnTo>
                  <a:lnTo>
                    <a:pt x="81" y="52"/>
                  </a:lnTo>
                  <a:lnTo>
                    <a:pt x="85" y="52"/>
                  </a:lnTo>
                  <a:lnTo>
                    <a:pt x="87" y="53"/>
                  </a:lnTo>
                  <a:lnTo>
                    <a:pt x="88" y="55"/>
                  </a:lnTo>
                  <a:lnTo>
                    <a:pt x="90" y="57"/>
                  </a:lnTo>
                  <a:lnTo>
                    <a:pt x="90" y="61"/>
                  </a:lnTo>
                  <a:lnTo>
                    <a:pt x="90" y="65"/>
                  </a:lnTo>
                  <a:lnTo>
                    <a:pt x="90" y="65"/>
                  </a:lnTo>
                  <a:lnTo>
                    <a:pt x="85" y="65"/>
                  </a:lnTo>
                  <a:lnTo>
                    <a:pt x="81" y="63"/>
                  </a:lnTo>
                  <a:lnTo>
                    <a:pt x="77" y="63"/>
                  </a:lnTo>
                  <a:lnTo>
                    <a:pt x="73" y="59"/>
                  </a:lnTo>
                  <a:lnTo>
                    <a:pt x="66" y="55"/>
                  </a:lnTo>
                  <a:lnTo>
                    <a:pt x="62" y="55"/>
                  </a:lnTo>
                  <a:lnTo>
                    <a:pt x="56" y="53"/>
                  </a:lnTo>
                  <a:lnTo>
                    <a:pt x="56" y="53"/>
                  </a:lnTo>
                  <a:lnTo>
                    <a:pt x="53" y="55"/>
                  </a:lnTo>
                  <a:lnTo>
                    <a:pt x="49" y="57"/>
                  </a:lnTo>
                  <a:lnTo>
                    <a:pt x="45" y="65"/>
                  </a:lnTo>
                  <a:lnTo>
                    <a:pt x="45" y="65"/>
                  </a:lnTo>
                  <a:lnTo>
                    <a:pt x="39" y="69"/>
                  </a:lnTo>
                  <a:lnTo>
                    <a:pt x="36" y="72"/>
                  </a:lnTo>
                  <a:lnTo>
                    <a:pt x="30" y="76"/>
                  </a:lnTo>
                  <a:lnTo>
                    <a:pt x="24" y="78"/>
                  </a:lnTo>
                  <a:lnTo>
                    <a:pt x="24" y="78"/>
                  </a:lnTo>
                  <a:lnTo>
                    <a:pt x="22" y="76"/>
                  </a:lnTo>
                  <a:lnTo>
                    <a:pt x="20" y="72"/>
                  </a:lnTo>
                  <a:lnTo>
                    <a:pt x="20" y="70"/>
                  </a:lnTo>
                  <a:lnTo>
                    <a:pt x="20" y="69"/>
                  </a:lnTo>
                  <a:lnTo>
                    <a:pt x="22" y="65"/>
                  </a:lnTo>
                  <a:lnTo>
                    <a:pt x="22" y="63"/>
                  </a:lnTo>
                  <a:lnTo>
                    <a:pt x="22" y="61"/>
                  </a:lnTo>
                  <a:lnTo>
                    <a:pt x="22" y="61"/>
                  </a:lnTo>
                  <a:lnTo>
                    <a:pt x="22" y="61"/>
                  </a:lnTo>
                  <a:lnTo>
                    <a:pt x="20" y="63"/>
                  </a:lnTo>
                  <a:lnTo>
                    <a:pt x="11" y="65"/>
                  </a:lnTo>
                  <a:lnTo>
                    <a:pt x="7" y="65"/>
                  </a:lnTo>
                  <a:lnTo>
                    <a:pt x="3" y="65"/>
                  </a:lnTo>
                  <a:lnTo>
                    <a:pt x="0" y="63"/>
                  </a:lnTo>
                  <a:lnTo>
                    <a:pt x="0" y="61"/>
                  </a:lnTo>
                  <a:lnTo>
                    <a:pt x="0" y="61"/>
                  </a:lnTo>
                  <a:lnTo>
                    <a:pt x="0" y="59"/>
                  </a:lnTo>
                  <a:lnTo>
                    <a:pt x="0" y="55"/>
                  </a:lnTo>
                  <a:lnTo>
                    <a:pt x="3" y="52"/>
                  </a:lnTo>
                  <a:lnTo>
                    <a:pt x="7" y="50"/>
                  </a:lnTo>
                  <a:lnTo>
                    <a:pt x="9" y="46"/>
                  </a:lnTo>
                  <a:lnTo>
                    <a:pt x="9" y="46"/>
                  </a:lnTo>
                  <a:lnTo>
                    <a:pt x="11" y="40"/>
                  </a:lnTo>
                  <a:lnTo>
                    <a:pt x="15" y="33"/>
                  </a:lnTo>
                  <a:lnTo>
                    <a:pt x="17" y="19"/>
                  </a:lnTo>
                  <a:lnTo>
                    <a:pt x="17" y="19"/>
                  </a:lnTo>
                  <a:lnTo>
                    <a:pt x="17" y="19"/>
                  </a:lnTo>
                  <a:lnTo>
                    <a:pt x="17" y="19"/>
                  </a:lnTo>
                  <a:close/>
                </a:path>
              </a:pathLst>
            </a:custGeom>
            <a:solidFill>
              <a:schemeClr val="bg1">
                <a:lumMod val="85000"/>
              </a:schemeClr>
            </a:solidFill>
            <a:ln w="635" cap="rnd">
              <a:solidFill>
                <a:schemeClr val="bg1">
                  <a:alpha val="17000"/>
                </a:schemeClr>
              </a:solidFill>
              <a:prstDash val="solid"/>
              <a:round/>
              <a:headEnd/>
              <a:tailEnd/>
            </a:ln>
          </p:spPr>
          <p:txBody>
            <a:bodyPr lIns="81617" tIns="40809" rIns="81617" bIns="40809"/>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68" name="Freeform 467">
              <a:extLst>
                <a:ext uri="{FF2B5EF4-FFF2-40B4-BE49-F238E27FC236}">
                  <a16:creationId xmlns:a16="http://schemas.microsoft.com/office/drawing/2014/main" id="{6FA45297-DB89-424D-BAAE-A08B79CF908C}"/>
                </a:ext>
              </a:extLst>
            </p:cNvPr>
            <p:cNvSpPr>
              <a:spLocks/>
            </p:cNvSpPr>
            <p:nvPr userDrawn="1"/>
          </p:nvSpPr>
          <p:spPr bwMode="auto">
            <a:xfrm>
              <a:off x="6951263" y="1789998"/>
              <a:ext cx="51188" cy="27727"/>
            </a:xfrm>
            <a:custGeom>
              <a:avLst/>
              <a:gdLst>
                <a:gd name="T0" fmla="*/ 34 w 34"/>
                <a:gd name="T1" fmla="*/ 8 h 21"/>
                <a:gd name="T2" fmla="*/ 34 w 34"/>
                <a:gd name="T3" fmla="*/ 8 h 21"/>
                <a:gd name="T4" fmla="*/ 32 w 34"/>
                <a:gd name="T5" fmla="*/ 4 h 21"/>
                <a:gd name="T6" fmla="*/ 30 w 34"/>
                <a:gd name="T7" fmla="*/ 2 h 21"/>
                <a:gd name="T8" fmla="*/ 30 w 34"/>
                <a:gd name="T9" fmla="*/ 2 h 21"/>
                <a:gd name="T10" fmla="*/ 28 w 34"/>
                <a:gd name="T11" fmla="*/ 0 h 21"/>
                <a:gd name="T12" fmla="*/ 23 w 34"/>
                <a:gd name="T13" fmla="*/ 2 h 21"/>
                <a:gd name="T14" fmla="*/ 19 w 34"/>
                <a:gd name="T15" fmla="*/ 4 h 21"/>
                <a:gd name="T16" fmla="*/ 11 w 34"/>
                <a:gd name="T17" fmla="*/ 8 h 21"/>
                <a:gd name="T18" fmla="*/ 8 w 34"/>
                <a:gd name="T19" fmla="*/ 11 h 21"/>
                <a:gd name="T20" fmla="*/ 0 w 34"/>
                <a:gd name="T21" fmla="*/ 17 h 21"/>
                <a:gd name="T22" fmla="*/ 0 w 34"/>
                <a:gd name="T23" fmla="*/ 17 h 21"/>
                <a:gd name="T24" fmla="*/ 4 w 34"/>
                <a:gd name="T25" fmla="*/ 21 h 21"/>
                <a:gd name="T26" fmla="*/ 10 w 34"/>
                <a:gd name="T27" fmla="*/ 21 h 21"/>
                <a:gd name="T28" fmla="*/ 15 w 34"/>
                <a:gd name="T29" fmla="*/ 21 h 21"/>
                <a:gd name="T30" fmla="*/ 21 w 34"/>
                <a:gd name="T31" fmla="*/ 21 h 21"/>
                <a:gd name="T32" fmla="*/ 25 w 34"/>
                <a:gd name="T33" fmla="*/ 19 h 21"/>
                <a:gd name="T34" fmla="*/ 30 w 34"/>
                <a:gd name="T35" fmla="*/ 15 h 21"/>
                <a:gd name="T36" fmla="*/ 32 w 34"/>
                <a:gd name="T37" fmla="*/ 11 h 21"/>
                <a:gd name="T38" fmla="*/ 34 w 34"/>
                <a:gd name="T39" fmla="*/ 10 h 21"/>
                <a:gd name="T40" fmla="*/ 34 w 34"/>
                <a:gd name="T41" fmla="*/ 8 h 21"/>
                <a:gd name="T42" fmla="*/ 34 w 34"/>
                <a:gd name="T43" fmla="*/ 8 h 21"/>
                <a:gd name="T44" fmla="*/ 34 w 34"/>
                <a:gd name="T45" fmla="*/ 8 h 21"/>
                <a:gd name="T46" fmla="*/ 34 w 34"/>
                <a:gd name="T47" fmla="*/ 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4" h="21">
                  <a:moveTo>
                    <a:pt x="34" y="8"/>
                  </a:moveTo>
                  <a:lnTo>
                    <a:pt x="34" y="8"/>
                  </a:lnTo>
                  <a:lnTo>
                    <a:pt x="32" y="4"/>
                  </a:lnTo>
                  <a:lnTo>
                    <a:pt x="30" y="2"/>
                  </a:lnTo>
                  <a:lnTo>
                    <a:pt x="30" y="2"/>
                  </a:lnTo>
                  <a:lnTo>
                    <a:pt x="28" y="0"/>
                  </a:lnTo>
                  <a:lnTo>
                    <a:pt x="23" y="2"/>
                  </a:lnTo>
                  <a:lnTo>
                    <a:pt x="19" y="4"/>
                  </a:lnTo>
                  <a:lnTo>
                    <a:pt x="11" y="8"/>
                  </a:lnTo>
                  <a:lnTo>
                    <a:pt x="8" y="11"/>
                  </a:lnTo>
                  <a:lnTo>
                    <a:pt x="0" y="17"/>
                  </a:lnTo>
                  <a:lnTo>
                    <a:pt x="0" y="17"/>
                  </a:lnTo>
                  <a:lnTo>
                    <a:pt x="4" y="21"/>
                  </a:lnTo>
                  <a:lnTo>
                    <a:pt x="10" y="21"/>
                  </a:lnTo>
                  <a:lnTo>
                    <a:pt x="15" y="21"/>
                  </a:lnTo>
                  <a:lnTo>
                    <a:pt x="21" y="21"/>
                  </a:lnTo>
                  <a:lnTo>
                    <a:pt x="25" y="19"/>
                  </a:lnTo>
                  <a:lnTo>
                    <a:pt x="30" y="15"/>
                  </a:lnTo>
                  <a:lnTo>
                    <a:pt x="32" y="11"/>
                  </a:lnTo>
                  <a:lnTo>
                    <a:pt x="34" y="10"/>
                  </a:lnTo>
                  <a:lnTo>
                    <a:pt x="34" y="8"/>
                  </a:lnTo>
                  <a:lnTo>
                    <a:pt x="34" y="8"/>
                  </a:lnTo>
                  <a:lnTo>
                    <a:pt x="34" y="8"/>
                  </a:lnTo>
                  <a:lnTo>
                    <a:pt x="34" y="8"/>
                  </a:lnTo>
                  <a:close/>
                </a:path>
              </a:pathLst>
            </a:custGeom>
            <a:solidFill>
              <a:schemeClr val="bg1">
                <a:lumMod val="85000"/>
              </a:schemeClr>
            </a:solidFill>
            <a:ln w="635" cap="rnd">
              <a:solidFill>
                <a:schemeClr val="bg1">
                  <a:alpha val="17000"/>
                </a:schemeClr>
              </a:solidFill>
            </a:ln>
          </p:spPr>
          <p:txBody>
            <a:bodyPr lIns="81617" tIns="40809" rIns="81617" bIns="40809"/>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69" name="Freeform 468">
              <a:extLst>
                <a:ext uri="{FF2B5EF4-FFF2-40B4-BE49-F238E27FC236}">
                  <a16:creationId xmlns:a16="http://schemas.microsoft.com/office/drawing/2014/main" id="{F70D8D58-29A3-B240-8C8B-DC0605E27B68}"/>
                </a:ext>
              </a:extLst>
            </p:cNvPr>
            <p:cNvSpPr>
              <a:spLocks/>
            </p:cNvSpPr>
            <p:nvPr userDrawn="1"/>
          </p:nvSpPr>
          <p:spPr bwMode="auto">
            <a:xfrm>
              <a:off x="6951263" y="1789998"/>
              <a:ext cx="51188" cy="27727"/>
            </a:xfrm>
            <a:custGeom>
              <a:avLst/>
              <a:gdLst>
                <a:gd name="T0" fmla="*/ 34 w 34"/>
                <a:gd name="T1" fmla="*/ 8 h 21"/>
                <a:gd name="T2" fmla="*/ 34 w 34"/>
                <a:gd name="T3" fmla="*/ 8 h 21"/>
                <a:gd name="T4" fmla="*/ 32 w 34"/>
                <a:gd name="T5" fmla="*/ 4 h 21"/>
                <a:gd name="T6" fmla="*/ 30 w 34"/>
                <a:gd name="T7" fmla="*/ 2 h 21"/>
                <a:gd name="T8" fmla="*/ 30 w 34"/>
                <a:gd name="T9" fmla="*/ 2 h 21"/>
                <a:gd name="T10" fmla="*/ 28 w 34"/>
                <a:gd name="T11" fmla="*/ 0 h 21"/>
                <a:gd name="T12" fmla="*/ 23 w 34"/>
                <a:gd name="T13" fmla="*/ 2 h 21"/>
                <a:gd name="T14" fmla="*/ 19 w 34"/>
                <a:gd name="T15" fmla="*/ 4 h 21"/>
                <a:gd name="T16" fmla="*/ 11 w 34"/>
                <a:gd name="T17" fmla="*/ 8 h 21"/>
                <a:gd name="T18" fmla="*/ 8 w 34"/>
                <a:gd name="T19" fmla="*/ 11 h 21"/>
                <a:gd name="T20" fmla="*/ 0 w 34"/>
                <a:gd name="T21" fmla="*/ 17 h 21"/>
                <a:gd name="T22" fmla="*/ 0 w 34"/>
                <a:gd name="T23" fmla="*/ 17 h 21"/>
                <a:gd name="T24" fmla="*/ 4 w 34"/>
                <a:gd name="T25" fmla="*/ 21 h 21"/>
                <a:gd name="T26" fmla="*/ 10 w 34"/>
                <a:gd name="T27" fmla="*/ 21 h 21"/>
                <a:gd name="T28" fmla="*/ 15 w 34"/>
                <a:gd name="T29" fmla="*/ 21 h 21"/>
                <a:gd name="T30" fmla="*/ 21 w 34"/>
                <a:gd name="T31" fmla="*/ 21 h 21"/>
                <a:gd name="T32" fmla="*/ 25 w 34"/>
                <a:gd name="T33" fmla="*/ 19 h 21"/>
                <a:gd name="T34" fmla="*/ 30 w 34"/>
                <a:gd name="T35" fmla="*/ 15 h 21"/>
                <a:gd name="T36" fmla="*/ 32 w 34"/>
                <a:gd name="T37" fmla="*/ 11 h 21"/>
                <a:gd name="T38" fmla="*/ 34 w 34"/>
                <a:gd name="T39" fmla="*/ 10 h 21"/>
                <a:gd name="T40" fmla="*/ 34 w 34"/>
                <a:gd name="T41" fmla="*/ 8 h 21"/>
                <a:gd name="T42" fmla="*/ 34 w 34"/>
                <a:gd name="T43" fmla="*/ 8 h 21"/>
                <a:gd name="T44" fmla="*/ 34 w 34"/>
                <a:gd name="T45" fmla="*/ 8 h 21"/>
                <a:gd name="T46" fmla="*/ 34 w 34"/>
                <a:gd name="T47" fmla="*/ 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4" h="21">
                  <a:moveTo>
                    <a:pt x="34" y="8"/>
                  </a:moveTo>
                  <a:lnTo>
                    <a:pt x="34" y="8"/>
                  </a:lnTo>
                  <a:lnTo>
                    <a:pt x="32" y="4"/>
                  </a:lnTo>
                  <a:lnTo>
                    <a:pt x="30" y="2"/>
                  </a:lnTo>
                  <a:lnTo>
                    <a:pt x="30" y="2"/>
                  </a:lnTo>
                  <a:lnTo>
                    <a:pt x="28" y="0"/>
                  </a:lnTo>
                  <a:lnTo>
                    <a:pt x="23" y="2"/>
                  </a:lnTo>
                  <a:lnTo>
                    <a:pt x="19" y="4"/>
                  </a:lnTo>
                  <a:lnTo>
                    <a:pt x="11" y="8"/>
                  </a:lnTo>
                  <a:lnTo>
                    <a:pt x="8" y="11"/>
                  </a:lnTo>
                  <a:lnTo>
                    <a:pt x="0" y="17"/>
                  </a:lnTo>
                  <a:lnTo>
                    <a:pt x="0" y="17"/>
                  </a:lnTo>
                  <a:lnTo>
                    <a:pt x="4" y="21"/>
                  </a:lnTo>
                  <a:lnTo>
                    <a:pt x="10" y="21"/>
                  </a:lnTo>
                  <a:lnTo>
                    <a:pt x="15" y="21"/>
                  </a:lnTo>
                  <a:lnTo>
                    <a:pt x="21" y="21"/>
                  </a:lnTo>
                  <a:lnTo>
                    <a:pt x="25" y="19"/>
                  </a:lnTo>
                  <a:lnTo>
                    <a:pt x="30" y="15"/>
                  </a:lnTo>
                  <a:lnTo>
                    <a:pt x="32" y="11"/>
                  </a:lnTo>
                  <a:lnTo>
                    <a:pt x="34" y="10"/>
                  </a:lnTo>
                  <a:lnTo>
                    <a:pt x="34" y="8"/>
                  </a:lnTo>
                  <a:lnTo>
                    <a:pt x="34" y="8"/>
                  </a:lnTo>
                  <a:lnTo>
                    <a:pt x="34" y="8"/>
                  </a:lnTo>
                  <a:lnTo>
                    <a:pt x="34" y="8"/>
                  </a:lnTo>
                  <a:close/>
                </a:path>
              </a:pathLst>
            </a:custGeom>
            <a:solidFill>
              <a:schemeClr val="bg1">
                <a:lumMod val="85000"/>
              </a:schemeClr>
            </a:solidFill>
            <a:ln w="635" cap="rnd">
              <a:solidFill>
                <a:schemeClr val="bg1">
                  <a:alpha val="17000"/>
                </a:schemeClr>
              </a:solidFill>
              <a:prstDash val="solid"/>
              <a:round/>
              <a:headEnd/>
              <a:tailEnd/>
            </a:ln>
          </p:spPr>
          <p:txBody>
            <a:bodyPr lIns="81617" tIns="40809" rIns="81617" bIns="40809"/>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70" name="Freeform 469">
              <a:extLst>
                <a:ext uri="{FF2B5EF4-FFF2-40B4-BE49-F238E27FC236}">
                  <a16:creationId xmlns:a16="http://schemas.microsoft.com/office/drawing/2014/main" id="{34E1B168-993C-AB4A-A6E8-244C91735D19}"/>
                </a:ext>
              </a:extLst>
            </p:cNvPr>
            <p:cNvSpPr>
              <a:spLocks/>
            </p:cNvSpPr>
            <p:nvPr userDrawn="1"/>
          </p:nvSpPr>
          <p:spPr bwMode="auto">
            <a:xfrm>
              <a:off x="7032312" y="1812403"/>
              <a:ext cx="22750" cy="24528"/>
            </a:xfrm>
            <a:custGeom>
              <a:avLst/>
              <a:gdLst>
                <a:gd name="T0" fmla="*/ 15 w 15"/>
                <a:gd name="T1" fmla="*/ 0 h 19"/>
                <a:gd name="T2" fmla="*/ 15 w 15"/>
                <a:gd name="T3" fmla="*/ 0 h 19"/>
                <a:gd name="T4" fmla="*/ 15 w 15"/>
                <a:gd name="T5" fmla="*/ 4 h 19"/>
                <a:gd name="T6" fmla="*/ 15 w 15"/>
                <a:gd name="T7" fmla="*/ 10 h 19"/>
                <a:gd name="T8" fmla="*/ 13 w 15"/>
                <a:gd name="T9" fmla="*/ 13 h 19"/>
                <a:gd name="T10" fmla="*/ 9 w 15"/>
                <a:gd name="T11" fmla="*/ 17 h 19"/>
                <a:gd name="T12" fmla="*/ 8 w 15"/>
                <a:gd name="T13" fmla="*/ 19 h 19"/>
                <a:gd name="T14" fmla="*/ 4 w 15"/>
                <a:gd name="T15" fmla="*/ 19 h 19"/>
                <a:gd name="T16" fmla="*/ 4 w 15"/>
                <a:gd name="T17" fmla="*/ 17 h 19"/>
                <a:gd name="T18" fmla="*/ 2 w 15"/>
                <a:gd name="T19" fmla="*/ 17 h 19"/>
                <a:gd name="T20" fmla="*/ 0 w 15"/>
                <a:gd name="T21" fmla="*/ 11 h 19"/>
                <a:gd name="T22" fmla="*/ 0 w 15"/>
                <a:gd name="T23" fmla="*/ 11 h 19"/>
                <a:gd name="T24" fmla="*/ 0 w 15"/>
                <a:gd name="T25" fmla="*/ 10 h 19"/>
                <a:gd name="T26" fmla="*/ 2 w 15"/>
                <a:gd name="T27" fmla="*/ 6 h 19"/>
                <a:gd name="T28" fmla="*/ 4 w 15"/>
                <a:gd name="T29" fmla="*/ 2 h 19"/>
                <a:gd name="T30" fmla="*/ 9 w 15"/>
                <a:gd name="T31" fmla="*/ 0 h 19"/>
                <a:gd name="T32" fmla="*/ 11 w 15"/>
                <a:gd name="T33" fmla="*/ 0 h 19"/>
                <a:gd name="T34" fmla="*/ 15 w 15"/>
                <a:gd name="T35" fmla="*/ 0 h 19"/>
                <a:gd name="T36" fmla="*/ 15 w 15"/>
                <a:gd name="T37" fmla="*/ 0 h 19"/>
                <a:gd name="T38" fmla="*/ 15 w 15"/>
                <a:gd name="T39" fmla="*/ 0 h 19"/>
                <a:gd name="T40" fmla="*/ 15 w 15"/>
                <a:gd name="T41"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5" h="19">
                  <a:moveTo>
                    <a:pt x="15" y="0"/>
                  </a:moveTo>
                  <a:lnTo>
                    <a:pt x="15" y="0"/>
                  </a:lnTo>
                  <a:lnTo>
                    <a:pt x="15" y="4"/>
                  </a:lnTo>
                  <a:lnTo>
                    <a:pt x="15" y="10"/>
                  </a:lnTo>
                  <a:lnTo>
                    <a:pt x="13" y="13"/>
                  </a:lnTo>
                  <a:lnTo>
                    <a:pt x="9" y="17"/>
                  </a:lnTo>
                  <a:lnTo>
                    <a:pt x="8" y="19"/>
                  </a:lnTo>
                  <a:lnTo>
                    <a:pt x="4" y="19"/>
                  </a:lnTo>
                  <a:lnTo>
                    <a:pt x="4" y="17"/>
                  </a:lnTo>
                  <a:lnTo>
                    <a:pt x="2" y="17"/>
                  </a:lnTo>
                  <a:lnTo>
                    <a:pt x="0" y="11"/>
                  </a:lnTo>
                  <a:lnTo>
                    <a:pt x="0" y="11"/>
                  </a:lnTo>
                  <a:lnTo>
                    <a:pt x="0" y="10"/>
                  </a:lnTo>
                  <a:lnTo>
                    <a:pt x="2" y="6"/>
                  </a:lnTo>
                  <a:lnTo>
                    <a:pt x="4" y="2"/>
                  </a:lnTo>
                  <a:lnTo>
                    <a:pt x="9" y="0"/>
                  </a:lnTo>
                  <a:lnTo>
                    <a:pt x="11" y="0"/>
                  </a:lnTo>
                  <a:lnTo>
                    <a:pt x="15" y="0"/>
                  </a:lnTo>
                  <a:lnTo>
                    <a:pt x="15" y="0"/>
                  </a:lnTo>
                  <a:lnTo>
                    <a:pt x="15" y="0"/>
                  </a:lnTo>
                  <a:lnTo>
                    <a:pt x="15" y="0"/>
                  </a:lnTo>
                  <a:close/>
                </a:path>
              </a:pathLst>
            </a:custGeom>
            <a:solidFill>
              <a:schemeClr val="bg1">
                <a:lumMod val="85000"/>
              </a:schemeClr>
            </a:solidFill>
            <a:ln w="635" cap="rnd">
              <a:solidFill>
                <a:schemeClr val="bg1">
                  <a:alpha val="17000"/>
                </a:schemeClr>
              </a:solidFill>
            </a:ln>
          </p:spPr>
          <p:txBody>
            <a:bodyPr lIns="81617" tIns="40809" rIns="81617" bIns="40809"/>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71" name="Freeform 470">
              <a:extLst>
                <a:ext uri="{FF2B5EF4-FFF2-40B4-BE49-F238E27FC236}">
                  <a16:creationId xmlns:a16="http://schemas.microsoft.com/office/drawing/2014/main" id="{1A80BA08-EAF9-F447-8CE3-B049622D168C}"/>
                </a:ext>
              </a:extLst>
            </p:cNvPr>
            <p:cNvSpPr>
              <a:spLocks/>
            </p:cNvSpPr>
            <p:nvPr userDrawn="1"/>
          </p:nvSpPr>
          <p:spPr bwMode="auto">
            <a:xfrm>
              <a:off x="7032312" y="1812403"/>
              <a:ext cx="22750" cy="24528"/>
            </a:xfrm>
            <a:custGeom>
              <a:avLst/>
              <a:gdLst>
                <a:gd name="T0" fmla="*/ 15 w 15"/>
                <a:gd name="T1" fmla="*/ 0 h 19"/>
                <a:gd name="T2" fmla="*/ 15 w 15"/>
                <a:gd name="T3" fmla="*/ 0 h 19"/>
                <a:gd name="T4" fmla="*/ 15 w 15"/>
                <a:gd name="T5" fmla="*/ 4 h 19"/>
                <a:gd name="T6" fmla="*/ 15 w 15"/>
                <a:gd name="T7" fmla="*/ 10 h 19"/>
                <a:gd name="T8" fmla="*/ 13 w 15"/>
                <a:gd name="T9" fmla="*/ 13 h 19"/>
                <a:gd name="T10" fmla="*/ 9 w 15"/>
                <a:gd name="T11" fmla="*/ 17 h 19"/>
                <a:gd name="T12" fmla="*/ 8 w 15"/>
                <a:gd name="T13" fmla="*/ 19 h 19"/>
                <a:gd name="T14" fmla="*/ 4 w 15"/>
                <a:gd name="T15" fmla="*/ 19 h 19"/>
                <a:gd name="T16" fmla="*/ 4 w 15"/>
                <a:gd name="T17" fmla="*/ 17 h 19"/>
                <a:gd name="T18" fmla="*/ 2 w 15"/>
                <a:gd name="T19" fmla="*/ 17 h 19"/>
                <a:gd name="T20" fmla="*/ 0 w 15"/>
                <a:gd name="T21" fmla="*/ 11 h 19"/>
                <a:gd name="T22" fmla="*/ 0 w 15"/>
                <a:gd name="T23" fmla="*/ 11 h 19"/>
                <a:gd name="T24" fmla="*/ 0 w 15"/>
                <a:gd name="T25" fmla="*/ 10 h 19"/>
                <a:gd name="T26" fmla="*/ 2 w 15"/>
                <a:gd name="T27" fmla="*/ 6 h 19"/>
                <a:gd name="T28" fmla="*/ 4 w 15"/>
                <a:gd name="T29" fmla="*/ 2 h 19"/>
                <a:gd name="T30" fmla="*/ 9 w 15"/>
                <a:gd name="T31" fmla="*/ 0 h 19"/>
                <a:gd name="T32" fmla="*/ 11 w 15"/>
                <a:gd name="T33" fmla="*/ 0 h 19"/>
                <a:gd name="T34" fmla="*/ 15 w 15"/>
                <a:gd name="T35" fmla="*/ 0 h 19"/>
                <a:gd name="T36" fmla="*/ 15 w 15"/>
                <a:gd name="T37" fmla="*/ 0 h 19"/>
                <a:gd name="T38" fmla="*/ 15 w 15"/>
                <a:gd name="T39" fmla="*/ 0 h 19"/>
                <a:gd name="T40" fmla="*/ 15 w 15"/>
                <a:gd name="T41"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5" h="19">
                  <a:moveTo>
                    <a:pt x="15" y="0"/>
                  </a:moveTo>
                  <a:lnTo>
                    <a:pt x="15" y="0"/>
                  </a:lnTo>
                  <a:lnTo>
                    <a:pt x="15" y="4"/>
                  </a:lnTo>
                  <a:lnTo>
                    <a:pt x="15" y="10"/>
                  </a:lnTo>
                  <a:lnTo>
                    <a:pt x="13" y="13"/>
                  </a:lnTo>
                  <a:lnTo>
                    <a:pt x="9" y="17"/>
                  </a:lnTo>
                  <a:lnTo>
                    <a:pt x="8" y="19"/>
                  </a:lnTo>
                  <a:lnTo>
                    <a:pt x="4" y="19"/>
                  </a:lnTo>
                  <a:lnTo>
                    <a:pt x="4" y="17"/>
                  </a:lnTo>
                  <a:lnTo>
                    <a:pt x="2" y="17"/>
                  </a:lnTo>
                  <a:lnTo>
                    <a:pt x="0" y="11"/>
                  </a:lnTo>
                  <a:lnTo>
                    <a:pt x="0" y="11"/>
                  </a:lnTo>
                  <a:lnTo>
                    <a:pt x="0" y="10"/>
                  </a:lnTo>
                  <a:lnTo>
                    <a:pt x="2" y="6"/>
                  </a:lnTo>
                  <a:lnTo>
                    <a:pt x="4" y="2"/>
                  </a:lnTo>
                  <a:lnTo>
                    <a:pt x="9" y="0"/>
                  </a:lnTo>
                  <a:lnTo>
                    <a:pt x="11" y="0"/>
                  </a:lnTo>
                  <a:lnTo>
                    <a:pt x="15" y="0"/>
                  </a:lnTo>
                  <a:lnTo>
                    <a:pt x="15" y="0"/>
                  </a:lnTo>
                  <a:lnTo>
                    <a:pt x="15" y="0"/>
                  </a:lnTo>
                  <a:lnTo>
                    <a:pt x="15" y="0"/>
                  </a:lnTo>
                  <a:close/>
                </a:path>
              </a:pathLst>
            </a:custGeom>
            <a:solidFill>
              <a:schemeClr val="bg1">
                <a:lumMod val="85000"/>
              </a:schemeClr>
            </a:solidFill>
            <a:ln w="635" cap="rnd">
              <a:solidFill>
                <a:schemeClr val="bg1">
                  <a:alpha val="17000"/>
                </a:schemeClr>
              </a:solidFill>
              <a:prstDash val="solid"/>
              <a:round/>
              <a:headEnd/>
              <a:tailEnd/>
            </a:ln>
          </p:spPr>
          <p:txBody>
            <a:bodyPr lIns="81617" tIns="40809" rIns="81617" bIns="40809"/>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72" name="Freeform 471">
              <a:extLst>
                <a:ext uri="{FF2B5EF4-FFF2-40B4-BE49-F238E27FC236}">
                  <a16:creationId xmlns:a16="http://schemas.microsoft.com/office/drawing/2014/main" id="{541607F3-DCF0-524C-9D3D-5AC4B18F5782}"/>
                </a:ext>
              </a:extLst>
            </p:cNvPr>
            <p:cNvSpPr>
              <a:spLocks/>
            </p:cNvSpPr>
            <p:nvPr userDrawn="1"/>
          </p:nvSpPr>
          <p:spPr bwMode="auto">
            <a:xfrm>
              <a:off x="7099141" y="1610850"/>
              <a:ext cx="45501" cy="36258"/>
            </a:xfrm>
            <a:custGeom>
              <a:avLst/>
              <a:gdLst>
                <a:gd name="T0" fmla="*/ 26 w 30"/>
                <a:gd name="T1" fmla="*/ 27 h 28"/>
                <a:gd name="T2" fmla="*/ 26 w 30"/>
                <a:gd name="T3" fmla="*/ 27 h 28"/>
                <a:gd name="T4" fmla="*/ 20 w 30"/>
                <a:gd name="T5" fmla="*/ 28 h 28"/>
                <a:gd name="T6" fmla="*/ 13 w 30"/>
                <a:gd name="T7" fmla="*/ 28 h 28"/>
                <a:gd name="T8" fmla="*/ 9 w 30"/>
                <a:gd name="T9" fmla="*/ 28 h 28"/>
                <a:gd name="T10" fmla="*/ 7 w 30"/>
                <a:gd name="T11" fmla="*/ 28 h 28"/>
                <a:gd name="T12" fmla="*/ 3 w 30"/>
                <a:gd name="T13" fmla="*/ 27 h 28"/>
                <a:gd name="T14" fmla="*/ 1 w 30"/>
                <a:gd name="T15" fmla="*/ 23 h 28"/>
                <a:gd name="T16" fmla="*/ 1 w 30"/>
                <a:gd name="T17" fmla="*/ 23 h 28"/>
                <a:gd name="T18" fmla="*/ 0 w 30"/>
                <a:gd name="T19" fmla="*/ 19 h 28"/>
                <a:gd name="T20" fmla="*/ 0 w 30"/>
                <a:gd name="T21" fmla="*/ 15 h 28"/>
                <a:gd name="T22" fmla="*/ 1 w 30"/>
                <a:gd name="T23" fmla="*/ 11 h 28"/>
                <a:gd name="T24" fmla="*/ 3 w 30"/>
                <a:gd name="T25" fmla="*/ 8 h 28"/>
                <a:gd name="T26" fmla="*/ 7 w 30"/>
                <a:gd name="T27" fmla="*/ 6 h 28"/>
                <a:gd name="T28" fmla="*/ 11 w 30"/>
                <a:gd name="T29" fmla="*/ 4 h 28"/>
                <a:gd name="T30" fmla="*/ 18 w 30"/>
                <a:gd name="T31" fmla="*/ 2 h 28"/>
                <a:gd name="T32" fmla="*/ 18 w 30"/>
                <a:gd name="T33" fmla="*/ 2 h 28"/>
                <a:gd name="T34" fmla="*/ 22 w 30"/>
                <a:gd name="T35" fmla="*/ 0 h 28"/>
                <a:gd name="T36" fmla="*/ 26 w 30"/>
                <a:gd name="T37" fmla="*/ 2 h 28"/>
                <a:gd name="T38" fmla="*/ 30 w 30"/>
                <a:gd name="T39" fmla="*/ 4 h 28"/>
                <a:gd name="T40" fmla="*/ 30 w 30"/>
                <a:gd name="T41" fmla="*/ 8 h 28"/>
                <a:gd name="T42" fmla="*/ 30 w 30"/>
                <a:gd name="T43" fmla="*/ 11 h 28"/>
                <a:gd name="T44" fmla="*/ 30 w 30"/>
                <a:gd name="T45" fmla="*/ 17 h 28"/>
                <a:gd name="T46" fmla="*/ 26 w 30"/>
                <a:gd name="T47" fmla="*/ 27 h 28"/>
                <a:gd name="T48" fmla="*/ 26 w 30"/>
                <a:gd name="T49" fmla="*/ 27 h 28"/>
                <a:gd name="T50" fmla="*/ 26 w 30"/>
                <a:gd name="T51" fmla="*/ 27 h 28"/>
                <a:gd name="T52" fmla="*/ 26 w 30"/>
                <a:gd name="T53" fmla="*/ 27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0" h="28">
                  <a:moveTo>
                    <a:pt x="26" y="27"/>
                  </a:moveTo>
                  <a:lnTo>
                    <a:pt x="26" y="27"/>
                  </a:lnTo>
                  <a:lnTo>
                    <a:pt x="20" y="28"/>
                  </a:lnTo>
                  <a:lnTo>
                    <a:pt x="13" y="28"/>
                  </a:lnTo>
                  <a:lnTo>
                    <a:pt x="9" y="28"/>
                  </a:lnTo>
                  <a:lnTo>
                    <a:pt x="7" y="28"/>
                  </a:lnTo>
                  <a:lnTo>
                    <a:pt x="3" y="27"/>
                  </a:lnTo>
                  <a:lnTo>
                    <a:pt x="1" y="23"/>
                  </a:lnTo>
                  <a:lnTo>
                    <a:pt x="1" y="23"/>
                  </a:lnTo>
                  <a:lnTo>
                    <a:pt x="0" y="19"/>
                  </a:lnTo>
                  <a:lnTo>
                    <a:pt x="0" y="15"/>
                  </a:lnTo>
                  <a:lnTo>
                    <a:pt x="1" y="11"/>
                  </a:lnTo>
                  <a:lnTo>
                    <a:pt x="3" y="8"/>
                  </a:lnTo>
                  <a:lnTo>
                    <a:pt x="7" y="6"/>
                  </a:lnTo>
                  <a:lnTo>
                    <a:pt x="11" y="4"/>
                  </a:lnTo>
                  <a:lnTo>
                    <a:pt x="18" y="2"/>
                  </a:lnTo>
                  <a:lnTo>
                    <a:pt x="18" y="2"/>
                  </a:lnTo>
                  <a:lnTo>
                    <a:pt x="22" y="0"/>
                  </a:lnTo>
                  <a:lnTo>
                    <a:pt x="26" y="2"/>
                  </a:lnTo>
                  <a:lnTo>
                    <a:pt x="30" y="4"/>
                  </a:lnTo>
                  <a:lnTo>
                    <a:pt x="30" y="8"/>
                  </a:lnTo>
                  <a:lnTo>
                    <a:pt x="30" y="11"/>
                  </a:lnTo>
                  <a:lnTo>
                    <a:pt x="30" y="17"/>
                  </a:lnTo>
                  <a:lnTo>
                    <a:pt x="26" y="27"/>
                  </a:lnTo>
                  <a:lnTo>
                    <a:pt x="26" y="27"/>
                  </a:lnTo>
                  <a:lnTo>
                    <a:pt x="26" y="27"/>
                  </a:lnTo>
                  <a:lnTo>
                    <a:pt x="26" y="27"/>
                  </a:lnTo>
                  <a:close/>
                </a:path>
              </a:pathLst>
            </a:custGeom>
            <a:solidFill>
              <a:schemeClr val="bg1">
                <a:lumMod val="85000"/>
              </a:schemeClr>
            </a:solidFill>
            <a:ln w="635" cap="rnd">
              <a:solidFill>
                <a:schemeClr val="bg1">
                  <a:alpha val="17000"/>
                </a:schemeClr>
              </a:solidFill>
            </a:ln>
          </p:spPr>
          <p:txBody>
            <a:bodyPr lIns="81617" tIns="40809" rIns="81617" bIns="40809"/>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73" name="Freeform 472">
              <a:extLst>
                <a:ext uri="{FF2B5EF4-FFF2-40B4-BE49-F238E27FC236}">
                  <a16:creationId xmlns:a16="http://schemas.microsoft.com/office/drawing/2014/main" id="{B73C0078-756B-8241-8092-50B8015E0F60}"/>
                </a:ext>
              </a:extLst>
            </p:cNvPr>
            <p:cNvSpPr>
              <a:spLocks/>
            </p:cNvSpPr>
            <p:nvPr userDrawn="1"/>
          </p:nvSpPr>
          <p:spPr bwMode="auto">
            <a:xfrm>
              <a:off x="7099141" y="1610850"/>
              <a:ext cx="45501" cy="36258"/>
            </a:xfrm>
            <a:custGeom>
              <a:avLst/>
              <a:gdLst>
                <a:gd name="T0" fmla="*/ 26 w 30"/>
                <a:gd name="T1" fmla="*/ 27 h 28"/>
                <a:gd name="T2" fmla="*/ 26 w 30"/>
                <a:gd name="T3" fmla="*/ 27 h 28"/>
                <a:gd name="T4" fmla="*/ 20 w 30"/>
                <a:gd name="T5" fmla="*/ 28 h 28"/>
                <a:gd name="T6" fmla="*/ 13 w 30"/>
                <a:gd name="T7" fmla="*/ 28 h 28"/>
                <a:gd name="T8" fmla="*/ 9 w 30"/>
                <a:gd name="T9" fmla="*/ 28 h 28"/>
                <a:gd name="T10" fmla="*/ 7 w 30"/>
                <a:gd name="T11" fmla="*/ 28 h 28"/>
                <a:gd name="T12" fmla="*/ 3 w 30"/>
                <a:gd name="T13" fmla="*/ 27 h 28"/>
                <a:gd name="T14" fmla="*/ 1 w 30"/>
                <a:gd name="T15" fmla="*/ 23 h 28"/>
                <a:gd name="T16" fmla="*/ 1 w 30"/>
                <a:gd name="T17" fmla="*/ 23 h 28"/>
                <a:gd name="T18" fmla="*/ 0 w 30"/>
                <a:gd name="T19" fmla="*/ 19 h 28"/>
                <a:gd name="T20" fmla="*/ 0 w 30"/>
                <a:gd name="T21" fmla="*/ 15 h 28"/>
                <a:gd name="T22" fmla="*/ 1 w 30"/>
                <a:gd name="T23" fmla="*/ 11 h 28"/>
                <a:gd name="T24" fmla="*/ 3 w 30"/>
                <a:gd name="T25" fmla="*/ 8 h 28"/>
                <a:gd name="T26" fmla="*/ 7 w 30"/>
                <a:gd name="T27" fmla="*/ 6 h 28"/>
                <a:gd name="T28" fmla="*/ 11 w 30"/>
                <a:gd name="T29" fmla="*/ 4 h 28"/>
                <a:gd name="T30" fmla="*/ 18 w 30"/>
                <a:gd name="T31" fmla="*/ 2 h 28"/>
                <a:gd name="T32" fmla="*/ 18 w 30"/>
                <a:gd name="T33" fmla="*/ 2 h 28"/>
                <a:gd name="T34" fmla="*/ 22 w 30"/>
                <a:gd name="T35" fmla="*/ 0 h 28"/>
                <a:gd name="T36" fmla="*/ 26 w 30"/>
                <a:gd name="T37" fmla="*/ 2 h 28"/>
                <a:gd name="T38" fmla="*/ 30 w 30"/>
                <a:gd name="T39" fmla="*/ 4 h 28"/>
                <a:gd name="T40" fmla="*/ 30 w 30"/>
                <a:gd name="T41" fmla="*/ 8 h 28"/>
                <a:gd name="T42" fmla="*/ 30 w 30"/>
                <a:gd name="T43" fmla="*/ 11 h 28"/>
                <a:gd name="T44" fmla="*/ 30 w 30"/>
                <a:gd name="T45" fmla="*/ 17 h 28"/>
                <a:gd name="T46" fmla="*/ 26 w 30"/>
                <a:gd name="T47" fmla="*/ 27 h 28"/>
                <a:gd name="T48" fmla="*/ 26 w 30"/>
                <a:gd name="T49" fmla="*/ 27 h 28"/>
                <a:gd name="T50" fmla="*/ 26 w 30"/>
                <a:gd name="T51" fmla="*/ 27 h 28"/>
                <a:gd name="T52" fmla="*/ 26 w 30"/>
                <a:gd name="T53" fmla="*/ 27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0" h="28">
                  <a:moveTo>
                    <a:pt x="26" y="27"/>
                  </a:moveTo>
                  <a:lnTo>
                    <a:pt x="26" y="27"/>
                  </a:lnTo>
                  <a:lnTo>
                    <a:pt x="20" y="28"/>
                  </a:lnTo>
                  <a:lnTo>
                    <a:pt x="13" y="28"/>
                  </a:lnTo>
                  <a:lnTo>
                    <a:pt x="9" y="28"/>
                  </a:lnTo>
                  <a:lnTo>
                    <a:pt x="7" y="28"/>
                  </a:lnTo>
                  <a:lnTo>
                    <a:pt x="3" y="27"/>
                  </a:lnTo>
                  <a:lnTo>
                    <a:pt x="1" y="23"/>
                  </a:lnTo>
                  <a:lnTo>
                    <a:pt x="1" y="23"/>
                  </a:lnTo>
                  <a:lnTo>
                    <a:pt x="0" y="19"/>
                  </a:lnTo>
                  <a:lnTo>
                    <a:pt x="0" y="15"/>
                  </a:lnTo>
                  <a:lnTo>
                    <a:pt x="1" y="11"/>
                  </a:lnTo>
                  <a:lnTo>
                    <a:pt x="3" y="8"/>
                  </a:lnTo>
                  <a:lnTo>
                    <a:pt x="7" y="6"/>
                  </a:lnTo>
                  <a:lnTo>
                    <a:pt x="11" y="4"/>
                  </a:lnTo>
                  <a:lnTo>
                    <a:pt x="18" y="2"/>
                  </a:lnTo>
                  <a:lnTo>
                    <a:pt x="18" y="2"/>
                  </a:lnTo>
                  <a:lnTo>
                    <a:pt x="22" y="0"/>
                  </a:lnTo>
                  <a:lnTo>
                    <a:pt x="26" y="2"/>
                  </a:lnTo>
                  <a:lnTo>
                    <a:pt x="30" y="4"/>
                  </a:lnTo>
                  <a:lnTo>
                    <a:pt x="30" y="8"/>
                  </a:lnTo>
                  <a:lnTo>
                    <a:pt x="30" y="11"/>
                  </a:lnTo>
                  <a:lnTo>
                    <a:pt x="30" y="17"/>
                  </a:lnTo>
                  <a:lnTo>
                    <a:pt x="26" y="27"/>
                  </a:lnTo>
                  <a:lnTo>
                    <a:pt x="26" y="27"/>
                  </a:lnTo>
                  <a:lnTo>
                    <a:pt x="26" y="27"/>
                  </a:lnTo>
                  <a:lnTo>
                    <a:pt x="26" y="27"/>
                  </a:lnTo>
                  <a:close/>
                </a:path>
              </a:pathLst>
            </a:custGeom>
            <a:solidFill>
              <a:schemeClr val="bg1">
                <a:lumMod val="85000"/>
              </a:schemeClr>
            </a:solidFill>
            <a:ln w="635" cap="rnd">
              <a:solidFill>
                <a:schemeClr val="bg1">
                  <a:alpha val="17000"/>
                </a:schemeClr>
              </a:solidFill>
              <a:prstDash val="solid"/>
              <a:round/>
              <a:headEnd/>
              <a:tailEnd/>
            </a:ln>
          </p:spPr>
          <p:txBody>
            <a:bodyPr lIns="81617" tIns="40809" rIns="81617" bIns="40809"/>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74" name="Freeform 473">
              <a:extLst>
                <a:ext uri="{FF2B5EF4-FFF2-40B4-BE49-F238E27FC236}">
                  <a16:creationId xmlns:a16="http://schemas.microsoft.com/office/drawing/2014/main" id="{04AA84EA-CB9A-014B-BCFD-9E941CED383E}"/>
                </a:ext>
              </a:extLst>
            </p:cNvPr>
            <p:cNvSpPr>
              <a:spLocks/>
            </p:cNvSpPr>
            <p:nvPr userDrawn="1"/>
          </p:nvSpPr>
          <p:spPr bwMode="auto">
            <a:xfrm>
              <a:off x="7488752" y="2146184"/>
              <a:ext cx="146456" cy="127971"/>
            </a:xfrm>
            <a:custGeom>
              <a:avLst/>
              <a:gdLst>
                <a:gd name="T0" fmla="*/ 4 w 96"/>
                <a:gd name="T1" fmla="*/ 61 h 99"/>
                <a:gd name="T2" fmla="*/ 23 w 96"/>
                <a:gd name="T3" fmla="*/ 44 h 99"/>
                <a:gd name="T4" fmla="*/ 28 w 96"/>
                <a:gd name="T5" fmla="*/ 36 h 99"/>
                <a:gd name="T6" fmla="*/ 34 w 96"/>
                <a:gd name="T7" fmla="*/ 15 h 99"/>
                <a:gd name="T8" fmla="*/ 40 w 96"/>
                <a:gd name="T9" fmla="*/ 6 h 99"/>
                <a:gd name="T10" fmla="*/ 43 w 96"/>
                <a:gd name="T11" fmla="*/ 2 h 99"/>
                <a:gd name="T12" fmla="*/ 51 w 96"/>
                <a:gd name="T13" fmla="*/ 0 h 99"/>
                <a:gd name="T14" fmla="*/ 53 w 96"/>
                <a:gd name="T15" fmla="*/ 2 h 99"/>
                <a:gd name="T16" fmla="*/ 53 w 96"/>
                <a:gd name="T17" fmla="*/ 6 h 99"/>
                <a:gd name="T18" fmla="*/ 51 w 96"/>
                <a:gd name="T19" fmla="*/ 12 h 99"/>
                <a:gd name="T20" fmla="*/ 45 w 96"/>
                <a:gd name="T21" fmla="*/ 17 h 99"/>
                <a:gd name="T22" fmla="*/ 41 w 96"/>
                <a:gd name="T23" fmla="*/ 23 h 99"/>
                <a:gd name="T24" fmla="*/ 41 w 96"/>
                <a:gd name="T25" fmla="*/ 27 h 99"/>
                <a:gd name="T26" fmla="*/ 49 w 96"/>
                <a:gd name="T27" fmla="*/ 29 h 99"/>
                <a:gd name="T28" fmla="*/ 51 w 96"/>
                <a:gd name="T29" fmla="*/ 33 h 99"/>
                <a:gd name="T30" fmla="*/ 55 w 96"/>
                <a:gd name="T31" fmla="*/ 40 h 99"/>
                <a:gd name="T32" fmla="*/ 58 w 96"/>
                <a:gd name="T33" fmla="*/ 42 h 99"/>
                <a:gd name="T34" fmla="*/ 62 w 96"/>
                <a:gd name="T35" fmla="*/ 40 h 99"/>
                <a:gd name="T36" fmla="*/ 72 w 96"/>
                <a:gd name="T37" fmla="*/ 40 h 99"/>
                <a:gd name="T38" fmla="*/ 75 w 96"/>
                <a:gd name="T39" fmla="*/ 42 h 99"/>
                <a:gd name="T40" fmla="*/ 77 w 96"/>
                <a:gd name="T41" fmla="*/ 46 h 99"/>
                <a:gd name="T42" fmla="*/ 83 w 96"/>
                <a:gd name="T43" fmla="*/ 46 h 99"/>
                <a:gd name="T44" fmla="*/ 89 w 96"/>
                <a:gd name="T45" fmla="*/ 48 h 99"/>
                <a:gd name="T46" fmla="*/ 87 w 96"/>
                <a:gd name="T47" fmla="*/ 50 h 99"/>
                <a:gd name="T48" fmla="*/ 85 w 96"/>
                <a:gd name="T49" fmla="*/ 53 h 99"/>
                <a:gd name="T50" fmla="*/ 85 w 96"/>
                <a:gd name="T51" fmla="*/ 57 h 99"/>
                <a:gd name="T52" fmla="*/ 93 w 96"/>
                <a:gd name="T53" fmla="*/ 59 h 99"/>
                <a:gd name="T54" fmla="*/ 91 w 96"/>
                <a:gd name="T55" fmla="*/ 61 h 99"/>
                <a:gd name="T56" fmla="*/ 85 w 96"/>
                <a:gd name="T57" fmla="*/ 68 h 99"/>
                <a:gd name="T58" fmla="*/ 81 w 96"/>
                <a:gd name="T59" fmla="*/ 74 h 99"/>
                <a:gd name="T60" fmla="*/ 81 w 96"/>
                <a:gd name="T61" fmla="*/ 82 h 99"/>
                <a:gd name="T62" fmla="*/ 85 w 96"/>
                <a:gd name="T63" fmla="*/ 78 h 99"/>
                <a:gd name="T64" fmla="*/ 89 w 96"/>
                <a:gd name="T65" fmla="*/ 76 h 99"/>
                <a:gd name="T66" fmla="*/ 94 w 96"/>
                <a:gd name="T67" fmla="*/ 76 h 99"/>
                <a:gd name="T68" fmla="*/ 96 w 96"/>
                <a:gd name="T69" fmla="*/ 78 h 99"/>
                <a:gd name="T70" fmla="*/ 93 w 96"/>
                <a:gd name="T71" fmla="*/ 82 h 99"/>
                <a:gd name="T72" fmla="*/ 96 w 96"/>
                <a:gd name="T73" fmla="*/ 85 h 99"/>
                <a:gd name="T74" fmla="*/ 96 w 96"/>
                <a:gd name="T75" fmla="*/ 91 h 99"/>
                <a:gd name="T76" fmla="*/ 96 w 96"/>
                <a:gd name="T77" fmla="*/ 91 h 99"/>
                <a:gd name="T78" fmla="*/ 93 w 96"/>
                <a:gd name="T79" fmla="*/ 91 h 99"/>
                <a:gd name="T80" fmla="*/ 93 w 96"/>
                <a:gd name="T81" fmla="*/ 95 h 99"/>
                <a:gd name="T82" fmla="*/ 89 w 96"/>
                <a:gd name="T83" fmla="*/ 97 h 99"/>
                <a:gd name="T84" fmla="*/ 79 w 96"/>
                <a:gd name="T85" fmla="*/ 97 h 99"/>
                <a:gd name="T86" fmla="*/ 81 w 96"/>
                <a:gd name="T87" fmla="*/ 95 h 99"/>
                <a:gd name="T88" fmla="*/ 79 w 96"/>
                <a:gd name="T89" fmla="*/ 87 h 99"/>
                <a:gd name="T90" fmla="*/ 75 w 96"/>
                <a:gd name="T91" fmla="*/ 85 h 99"/>
                <a:gd name="T92" fmla="*/ 68 w 96"/>
                <a:gd name="T93" fmla="*/ 91 h 99"/>
                <a:gd name="T94" fmla="*/ 58 w 96"/>
                <a:gd name="T95" fmla="*/ 95 h 99"/>
                <a:gd name="T96" fmla="*/ 58 w 96"/>
                <a:gd name="T97" fmla="*/ 85 h 99"/>
                <a:gd name="T98" fmla="*/ 60 w 96"/>
                <a:gd name="T99" fmla="*/ 85 h 99"/>
                <a:gd name="T100" fmla="*/ 60 w 96"/>
                <a:gd name="T101" fmla="*/ 82 h 99"/>
                <a:gd name="T102" fmla="*/ 57 w 96"/>
                <a:gd name="T103" fmla="*/ 82 h 99"/>
                <a:gd name="T104" fmla="*/ 45 w 96"/>
                <a:gd name="T105" fmla="*/ 80 h 99"/>
                <a:gd name="T106" fmla="*/ 30 w 96"/>
                <a:gd name="T107" fmla="*/ 78 h 99"/>
                <a:gd name="T108" fmla="*/ 26 w 96"/>
                <a:gd name="T109" fmla="*/ 78 h 99"/>
                <a:gd name="T110" fmla="*/ 13 w 96"/>
                <a:gd name="T111" fmla="*/ 82 h 99"/>
                <a:gd name="T112" fmla="*/ 7 w 96"/>
                <a:gd name="T113" fmla="*/ 82 h 99"/>
                <a:gd name="T114" fmla="*/ 0 w 96"/>
                <a:gd name="T115" fmla="*/ 78 h 99"/>
                <a:gd name="T116" fmla="*/ 2 w 96"/>
                <a:gd name="T117" fmla="*/ 78 h 99"/>
                <a:gd name="T118" fmla="*/ 6 w 96"/>
                <a:gd name="T119" fmla="*/ 68 h 99"/>
                <a:gd name="T120" fmla="*/ 7 w 96"/>
                <a:gd name="T121" fmla="*/ 61 h 99"/>
                <a:gd name="T122" fmla="*/ 4 w 96"/>
                <a:gd name="T123" fmla="*/ 61 h 99"/>
                <a:gd name="T124" fmla="*/ 4 w 96"/>
                <a:gd name="T125" fmla="*/ 61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6" h="99">
                  <a:moveTo>
                    <a:pt x="4" y="61"/>
                  </a:moveTo>
                  <a:lnTo>
                    <a:pt x="4" y="61"/>
                  </a:lnTo>
                  <a:lnTo>
                    <a:pt x="23" y="44"/>
                  </a:lnTo>
                  <a:lnTo>
                    <a:pt x="23" y="44"/>
                  </a:lnTo>
                  <a:lnTo>
                    <a:pt x="26" y="40"/>
                  </a:lnTo>
                  <a:lnTo>
                    <a:pt x="28" y="36"/>
                  </a:lnTo>
                  <a:lnTo>
                    <a:pt x="30" y="27"/>
                  </a:lnTo>
                  <a:lnTo>
                    <a:pt x="34" y="15"/>
                  </a:lnTo>
                  <a:lnTo>
                    <a:pt x="36" y="12"/>
                  </a:lnTo>
                  <a:lnTo>
                    <a:pt x="40" y="6"/>
                  </a:lnTo>
                  <a:lnTo>
                    <a:pt x="40" y="6"/>
                  </a:lnTo>
                  <a:lnTo>
                    <a:pt x="43" y="2"/>
                  </a:lnTo>
                  <a:lnTo>
                    <a:pt x="49" y="0"/>
                  </a:lnTo>
                  <a:lnTo>
                    <a:pt x="51" y="0"/>
                  </a:lnTo>
                  <a:lnTo>
                    <a:pt x="51" y="2"/>
                  </a:lnTo>
                  <a:lnTo>
                    <a:pt x="53" y="2"/>
                  </a:lnTo>
                  <a:lnTo>
                    <a:pt x="53" y="6"/>
                  </a:lnTo>
                  <a:lnTo>
                    <a:pt x="53" y="6"/>
                  </a:lnTo>
                  <a:lnTo>
                    <a:pt x="53" y="10"/>
                  </a:lnTo>
                  <a:lnTo>
                    <a:pt x="51" y="12"/>
                  </a:lnTo>
                  <a:lnTo>
                    <a:pt x="47" y="15"/>
                  </a:lnTo>
                  <a:lnTo>
                    <a:pt x="45" y="17"/>
                  </a:lnTo>
                  <a:lnTo>
                    <a:pt x="41" y="19"/>
                  </a:lnTo>
                  <a:lnTo>
                    <a:pt x="41" y="23"/>
                  </a:lnTo>
                  <a:lnTo>
                    <a:pt x="41" y="27"/>
                  </a:lnTo>
                  <a:lnTo>
                    <a:pt x="41" y="27"/>
                  </a:lnTo>
                  <a:lnTo>
                    <a:pt x="45" y="27"/>
                  </a:lnTo>
                  <a:lnTo>
                    <a:pt x="49" y="29"/>
                  </a:lnTo>
                  <a:lnTo>
                    <a:pt x="51" y="33"/>
                  </a:lnTo>
                  <a:lnTo>
                    <a:pt x="51" y="33"/>
                  </a:lnTo>
                  <a:lnTo>
                    <a:pt x="55" y="38"/>
                  </a:lnTo>
                  <a:lnTo>
                    <a:pt x="55" y="40"/>
                  </a:lnTo>
                  <a:lnTo>
                    <a:pt x="58" y="42"/>
                  </a:lnTo>
                  <a:lnTo>
                    <a:pt x="58" y="42"/>
                  </a:lnTo>
                  <a:lnTo>
                    <a:pt x="60" y="42"/>
                  </a:lnTo>
                  <a:lnTo>
                    <a:pt x="62" y="40"/>
                  </a:lnTo>
                  <a:lnTo>
                    <a:pt x="68" y="40"/>
                  </a:lnTo>
                  <a:lnTo>
                    <a:pt x="72" y="40"/>
                  </a:lnTo>
                  <a:lnTo>
                    <a:pt x="74" y="40"/>
                  </a:lnTo>
                  <a:lnTo>
                    <a:pt x="75" y="42"/>
                  </a:lnTo>
                  <a:lnTo>
                    <a:pt x="77" y="46"/>
                  </a:lnTo>
                  <a:lnTo>
                    <a:pt x="77" y="46"/>
                  </a:lnTo>
                  <a:lnTo>
                    <a:pt x="81" y="46"/>
                  </a:lnTo>
                  <a:lnTo>
                    <a:pt x="83" y="46"/>
                  </a:lnTo>
                  <a:lnTo>
                    <a:pt x="87" y="46"/>
                  </a:lnTo>
                  <a:lnTo>
                    <a:pt x="89" y="48"/>
                  </a:lnTo>
                  <a:lnTo>
                    <a:pt x="89" y="48"/>
                  </a:lnTo>
                  <a:lnTo>
                    <a:pt x="87" y="50"/>
                  </a:lnTo>
                  <a:lnTo>
                    <a:pt x="87" y="50"/>
                  </a:lnTo>
                  <a:lnTo>
                    <a:pt x="85" y="53"/>
                  </a:lnTo>
                  <a:lnTo>
                    <a:pt x="85" y="57"/>
                  </a:lnTo>
                  <a:lnTo>
                    <a:pt x="85" y="57"/>
                  </a:lnTo>
                  <a:lnTo>
                    <a:pt x="89" y="57"/>
                  </a:lnTo>
                  <a:lnTo>
                    <a:pt x="93" y="59"/>
                  </a:lnTo>
                  <a:lnTo>
                    <a:pt x="93" y="59"/>
                  </a:lnTo>
                  <a:lnTo>
                    <a:pt x="91" y="61"/>
                  </a:lnTo>
                  <a:lnTo>
                    <a:pt x="89" y="65"/>
                  </a:lnTo>
                  <a:lnTo>
                    <a:pt x="85" y="68"/>
                  </a:lnTo>
                  <a:lnTo>
                    <a:pt x="81" y="70"/>
                  </a:lnTo>
                  <a:lnTo>
                    <a:pt x="81" y="74"/>
                  </a:lnTo>
                  <a:lnTo>
                    <a:pt x="81" y="78"/>
                  </a:lnTo>
                  <a:lnTo>
                    <a:pt x="81" y="82"/>
                  </a:lnTo>
                  <a:lnTo>
                    <a:pt x="81" y="82"/>
                  </a:lnTo>
                  <a:lnTo>
                    <a:pt x="85" y="78"/>
                  </a:lnTo>
                  <a:lnTo>
                    <a:pt x="89" y="76"/>
                  </a:lnTo>
                  <a:lnTo>
                    <a:pt x="89" y="76"/>
                  </a:lnTo>
                  <a:lnTo>
                    <a:pt x="93" y="76"/>
                  </a:lnTo>
                  <a:lnTo>
                    <a:pt x="94" y="76"/>
                  </a:lnTo>
                  <a:lnTo>
                    <a:pt x="96" y="78"/>
                  </a:lnTo>
                  <a:lnTo>
                    <a:pt x="96" y="78"/>
                  </a:lnTo>
                  <a:lnTo>
                    <a:pt x="93" y="82"/>
                  </a:lnTo>
                  <a:lnTo>
                    <a:pt x="93" y="82"/>
                  </a:lnTo>
                  <a:lnTo>
                    <a:pt x="94" y="82"/>
                  </a:lnTo>
                  <a:lnTo>
                    <a:pt x="96" y="85"/>
                  </a:lnTo>
                  <a:lnTo>
                    <a:pt x="96" y="87"/>
                  </a:lnTo>
                  <a:lnTo>
                    <a:pt x="96" y="91"/>
                  </a:lnTo>
                  <a:lnTo>
                    <a:pt x="96" y="91"/>
                  </a:lnTo>
                  <a:lnTo>
                    <a:pt x="96" y="91"/>
                  </a:lnTo>
                  <a:lnTo>
                    <a:pt x="93" y="91"/>
                  </a:lnTo>
                  <a:lnTo>
                    <a:pt x="93" y="91"/>
                  </a:lnTo>
                  <a:lnTo>
                    <a:pt x="93" y="95"/>
                  </a:lnTo>
                  <a:lnTo>
                    <a:pt x="93" y="95"/>
                  </a:lnTo>
                  <a:lnTo>
                    <a:pt x="91" y="97"/>
                  </a:lnTo>
                  <a:lnTo>
                    <a:pt x="89" y="97"/>
                  </a:lnTo>
                  <a:lnTo>
                    <a:pt x="85" y="99"/>
                  </a:lnTo>
                  <a:lnTo>
                    <a:pt x="79" y="97"/>
                  </a:lnTo>
                  <a:lnTo>
                    <a:pt x="79" y="97"/>
                  </a:lnTo>
                  <a:lnTo>
                    <a:pt x="81" y="95"/>
                  </a:lnTo>
                  <a:lnTo>
                    <a:pt x="81" y="91"/>
                  </a:lnTo>
                  <a:lnTo>
                    <a:pt x="79" y="87"/>
                  </a:lnTo>
                  <a:lnTo>
                    <a:pt x="75" y="85"/>
                  </a:lnTo>
                  <a:lnTo>
                    <a:pt x="75" y="85"/>
                  </a:lnTo>
                  <a:lnTo>
                    <a:pt x="72" y="89"/>
                  </a:lnTo>
                  <a:lnTo>
                    <a:pt x="68" y="91"/>
                  </a:lnTo>
                  <a:lnTo>
                    <a:pt x="58" y="95"/>
                  </a:lnTo>
                  <a:lnTo>
                    <a:pt x="58" y="95"/>
                  </a:lnTo>
                  <a:lnTo>
                    <a:pt x="58" y="89"/>
                  </a:lnTo>
                  <a:lnTo>
                    <a:pt x="58" y="85"/>
                  </a:lnTo>
                  <a:lnTo>
                    <a:pt x="58" y="85"/>
                  </a:lnTo>
                  <a:lnTo>
                    <a:pt x="60" y="85"/>
                  </a:lnTo>
                  <a:lnTo>
                    <a:pt x="60" y="85"/>
                  </a:lnTo>
                  <a:lnTo>
                    <a:pt x="60" y="82"/>
                  </a:lnTo>
                  <a:lnTo>
                    <a:pt x="60" y="82"/>
                  </a:lnTo>
                  <a:lnTo>
                    <a:pt x="57" y="82"/>
                  </a:lnTo>
                  <a:lnTo>
                    <a:pt x="53" y="82"/>
                  </a:lnTo>
                  <a:lnTo>
                    <a:pt x="45" y="80"/>
                  </a:lnTo>
                  <a:lnTo>
                    <a:pt x="36" y="78"/>
                  </a:lnTo>
                  <a:lnTo>
                    <a:pt x="30" y="78"/>
                  </a:lnTo>
                  <a:lnTo>
                    <a:pt x="26" y="78"/>
                  </a:lnTo>
                  <a:lnTo>
                    <a:pt x="26" y="78"/>
                  </a:lnTo>
                  <a:lnTo>
                    <a:pt x="19" y="78"/>
                  </a:lnTo>
                  <a:lnTo>
                    <a:pt x="13" y="82"/>
                  </a:lnTo>
                  <a:lnTo>
                    <a:pt x="11" y="82"/>
                  </a:lnTo>
                  <a:lnTo>
                    <a:pt x="7" y="82"/>
                  </a:lnTo>
                  <a:lnTo>
                    <a:pt x="4" y="82"/>
                  </a:lnTo>
                  <a:lnTo>
                    <a:pt x="0" y="78"/>
                  </a:lnTo>
                  <a:lnTo>
                    <a:pt x="0" y="78"/>
                  </a:lnTo>
                  <a:lnTo>
                    <a:pt x="2" y="78"/>
                  </a:lnTo>
                  <a:lnTo>
                    <a:pt x="4" y="76"/>
                  </a:lnTo>
                  <a:lnTo>
                    <a:pt x="6" y="68"/>
                  </a:lnTo>
                  <a:lnTo>
                    <a:pt x="7" y="61"/>
                  </a:lnTo>
                  <a:lnTo>
                    <a:pt x="7" y="61"/>
                  </a:lnTo>
                  <a:lnTo>
                    <a:pt x="6" y="61"/>
                  </a:lnTo>
                  <a:lnTo>
                    <a:pt x="4" y="61"/>
                  </a:lnTo>
                  <a:lnTo>
                    <a:pt x="4" y="61"/>
                  </a:lnTo>
                  <a:lnTo>
                    <a:pt x="4" y="61"/>
                  </a:lnTo>
                  <a:lnTo>
                    <a:pt x="4" y="61"/>
                  </a:lnTo>
                  <a:close/>
                </a:path>
              </a:pathLst>
            </a:custGeom>
            <a:solidFill>
              <a:schemeClr val="bg1">
                <a:lumMod val="85000"/>
              </a:schemeClr>
            </a:solidFill>
            <a:ln w="635" cap="rnd">
              <a:solidFill>
                <a:schemeClr val="bg1">
                  <a:alpha val="17000"/>
                </a:schemeClr>
              </a:solidFill>
            </a:ln>
          </p:spPr>
          <p:txBody>
            <a:bodyPr lIns="81617" tIns="40809" rIns="81617" bIns="40809"/>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75" name="Freeform 474">
              <a:extLst>
                <a:ext uri="{FF2B5EF4-FFF2-40B4-BE49-F238E27FC236}">
                  <a16:creationId xmlns:a16="http://schemas.microsoft.com/office/drawing/2014/main" id="{4FCCC947-9E24-674E-86DE-69E47088890F}"/>
                </a:ext>
              </a:extLst>
            </p:cNvPr>
            <p:cNvSpPr>
              <a:spLocks/>
            </p:cNvSpPr>
            <p:nvPr userDrawn="1"/>
          </p:nvSpPr>
          <p:spPr bwMode="auto">
            <a:xfrm>
              <a:off x="7488752" y="2146184"/>
              <a:ext cx="146456" cy="127971"/>
            </a:xfrm>
            <a:custGeom>
              <a:avLst/>
              <a:gdLst>
                <a:gd name="T0" fmla="*/ 4 w 96"/>
                <a:gd name="T1" fmla="*/ 61 h 99"/>
                <a:gd name="T2" fmla="*/ 23 w 96"/>
                <a:gd name="T3" fmla="*/ 44 h 99"/>
                <a:gd name="T4" fmla="*/ 28 w 96"/>
                <a:gd name="T5" fmla="*/ 36 h 99"/>
                <a:gd name="T6" fmla="*/ 34 w 96"/>
                <a:gd name="T7" fmla="*/ 15 h 99"/>
                <a:gd name="T8" fmla="*/ 40 w 96"/>
                <a:gd name="T9" fmla="*/ 6 h 99"/>
                <a:gd name="T10" fmla="*/ 43 w 96"/>
                <a:gd name="T11" fmla="*/ 2 h 99"/>
                <a:gd name="T12" fmla="*/ 51 w 96"/>
                <a:gd name="T13" fmla="*/ 0 h 99"/>
                <a:gd name="T14" fmla="*/ 53 w 96"/>
                <a:gd name="T15" fmla="*/ 2 h 99"/>
                <a:gd name="T16" fmla="*/ 53 w 96"/>
                <a:gd name="T17" fmla="*/ 6 h 99"/>
                <a:gd name="T18" fmla="*/ 51 w 96"/>
                <a:gd name="T19" fmla="*/ 12 h 99"/>
                <a:gd name="T20" fmla="*/ 45 w 96"/>
                <a:gd name="T21" fmla="*/ 17 h 99"/>
                <a:gd name="T22" fmla="*/ 41 w 96"/>
                <a:gd name="T23" fmla="*/ 23 h 99"/>
                <a:gd name="T24" fmla="*/ 41 w 96"/>
                <a:gd name="T25" fmla="*/ 27 h 99"/>
                <a:gd name="T26" fmla="*/ 49 w 96"/>
                <a:gd name="T27" fmla="*/ 29 h 99"/>
                <a:gd name="T28" fmla="*/ 51 w 96"/>
                <a:gd name="T29" fmla="*/ 33 h 99"/>
                <a:gd name="T30" fmla="*/ 55 w 96"/>
                <a:gd name="T31" fmla="*/ 40 h 99"/>
                <a:gd name="T32" fmla="*/ 58 w 96"/>
                <a:gd name="T33" fmla="*/ 42 h 99"/>
                <a:gd name="T34" fmla="*/ 62 w 96"/>
                <a:gd name="T35" fmla="*/ 40 h 99"/>
                <a:gd name="T36" fmla="*/ 72 w 96"/>
                <a:gd name="T37" fmla="*/ 40 h 99"/>
                <a:gd name="T38" fmla="*/ 75 w 96"/>
                <a:gd name="T39" fmla="*/ 42 h 99"/>
                <a:gd name="T40" fmla="*/ 77 w 96"/>
                <a:gd name="T41" fmla="*/ 46 h 99"/>
                <a:gd name="T42" fmla="*/ 83 w 96"/>
                <a:gd name="T43" fmla="*/ 46 h 99"/>
                <a:gd name="T44" fmla="*/ 89 w 96"/>
                <a:gd name="T45" fmla="*/ 48 h 99"/>
                <a:gd name="T46" fmla="*/ 87 w 96"/>
                <a:gd name="T47" fmla="*/ 50 h 99"/>
                <a:gd name="T48" fmla="*/ 85 w 96"/>
                <a:gd name="T49" fmla="*/ 53 h 99"/>
                <a:gd name="T50" fmla="*/ 85 w 96"/>
                <a:gd name="T51" fmla="*/ 57 h 99"/>
                <a:gd name="T52" fmla="*/ 93 w 96"/>
                <a:gd name="T53" fmla="*/ 59 h 99"/>
                <a:gd name="T54" fmla="*/ 91 w 96"/>
                <a:gd name="T55" fmla="*/ 61 h 99"/>
                <a:gd name="T56" fmla="*/ 85 w 96"/>
                <a:gd name="T57" fmla="*/ 68 h 99"/>
                <a:gd name="T58" fmla="*/ 81 w 96"/>
                <a:gd name="T59" fmla="*/ 74 h 99"/>
                <a:gd name="T60" fmla="*/ 81 w 96"/>
                <a:gd name="T61" fmla="*/ 82 h 99"/>
                <a:gd name="T62" fmla="*/ 85 w 96"/>
                <a:gd name="T63" fmla="*/ 78 h 99"/>
                <a:gd name="T64" fmla="*/ 89 w 96"/>
                <a:gd name="T65" fmla="*/ 76 h 99"/>
                <a:gd name="T66" fmla="*/ 94 w 96"/>
                <a:gd name="T67" fmla="*/ 76 h 99"/>
                <a:gd name="T68" fmla="*/ 96 w 96"/>
                <a:gd name="T69" fmla="*/ 78 h 99"/>
                <a:gd name="T70" fmla="*/ 93 w 96"/>
                <a:gd name="T71" fmla="*/ 82 h 99"/>
                <a:gd name="T72" fmla="*/ 96 w 96"/>
                <a:gd name="T73" fmla="*/ 85 h 99"/>
                <a:gd name="T74" fmla="*/ 96 w 96"/>
                <a:gd name="T75" fmla="*/ 91 h 99"/>
                <a:gd name="T76" fmla="*/ 96 w 96"/>
                <a:gd name="T77" fmla="*/ 91 h 99"/>
                <a:gd name="T78" fmla="*/ 93 w 96"/>
                <a:gd name="T79" fmla="*/ 91 h 99"/>
                <a:gd name="T80" fmla="*/ 93 w 96"/>
                <a:gd name="T81" fmla="*/ 95 h 99"/>
                <a:gd name="T82" fmla="*/ 89 w 96"/>
                <a:gd name="T83" fmla="*/ 97 h 99"/>
                <a:gd name="T84" fmla="*/ 79 w 96"/>
                <a:gd name="T85" fmla="*/ 97 h 99"/>
                <a:gd name="T86" fmla="*/ 81 w 96"/>
                <a:gd name="T87" fmla="*/ 95 h 99"/>
                <a:gd name="T88" fmla="*/ 79 w 96"/>
                <a:gd name="T89" fmla="*/ 87 h 99"/>
                <a:gd name="T90" fmla="*/ 75 w 96"/>
                <a:gd name="T91" fmla="*/ 85 h 99"/>
                <a:gd name="T92" fmla="*/ 68 w 96"/>
                <a:gd name="T93" fmla="*/ 91 h 99"/>
                <a:gd name="T94" fmla="*/ 58 w 96"/>
                <a:gd name="T95" fmla="*/ 95 h 99"/>
                <a:gd name="T96" fmla="*/ 58 w 96"/>
                <a:gd name="T97" fmla="*/ 85 h 99"/>
                <a:gd name="T98" fmla="*/ 60 w 96"/>
                <a:gd name="T99" fmla="*/ 85 h 99"/>
                <a:gd name="T100" fmla="*/ 60 w 96"/>
                <a:gd name="T101" fmla="*/ 82 h 99"/>
                <a:gd name="T102" fmla="*/ 57 w 96"/>
                <a:gd name="T103" fmla="*/ 82 h 99"/>
                <a:gd name="T104" fmla="*/ 45 w 96"/>
                <a:gd name="T105" fmla="*/ 80 h 99"/>
                <a:gd name="T106" fmla="*/ 30 w 96"/>
                <a:gd name="T107" fmla="*/ 78 h 99"/>
                <a:gd name="T108" fmla="*/ 26 w 96"/>
                <a:gd name="T109" fmla="*/ 78 h 99"/>
                <a:gd name="T110" fmla="*/ 13 w 96"/>
                <a:gd name="T111" fmla="*/ 82 h 99"/>
                <a:gd name="T112" fmla="*/ 7 w 96"/>
                <a:gd name="T113" fmla="*/ 82 h 99"/>
                <a:gd name="T114" fmla="*/ 0 w 96"/>
                <a:gd name="T115" fmla="*/ 78 h 99"/>
                <a:gd name="T116" fmla="*/ 2 w 96"/>
                <a:gd name="T117" fmla="*/ 78 h 99"/>
                <a:gd name="T118" fmla="*/ 6 w 96"/>
                <a:gd name="T119" fmla="*/ 68 h 99"/>
                <a:gd name="T120" fmla="*/ 7 w 96"/>
                <a:gd name="T121" fmla="*/ 61 h 99"/>
                <a:gd name="T122" fmla="*/ 4 w 96"/>
                <a:gd name="T123" fmla="*/ 61 h 99"/>
                <a:gd name="T124" fmla="*/ 4 w 96"/>
                <a:gd name="T125" fmla="*/ 61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6" h="99">
                  <a:moveTo>
                    <a:pt x="4" y="61"/>
                  </a:moveTo>
                  <a:lnTo>
                    <a:pt x="4" y="61"/>
                  </a:lnTo>
                  <a:lnTo>
                    <a:pt x="23" y="44"/>
                  </a:lnTo>
                  <a:lnTo>
                    <a:pt x="23" y="44"/>
                  </a:lnTo>
                  <a:lnTo>
                    <a:pt x="26" y="40"/>
                  </a:lnTo>
                  <a:lnTo>
                    <a:pt x="28" y="36"/>
                  </a:lnTo>
                  <a:lnTo>
                    <a:pt x="30" y="27"/>
                  </a:lnTo>
                  <a:lnTo>
                    <a:pt x="34" y="15"/>
                  </a:lnTo>
                  <a:lnTo>
                    <a:pt x="36" y="12"/>
                  </a:lnTo>
                  <a:lnTo>
                    <a:pt x="40" y="6"/>
                  </a:lnTo>
                  <a:lnTo>
                    <a:pt x="40" y="6"/>
                  </a:lnTo>
                  <a:lnTo>
                    <a:pt x="43" y="2"/>
                  </a:lnTo>
                  <a:lnTo>
                    <a:pt x="49" y="0"/>
                  </a:lnTo>
                  <a:lnTo>
                    <a:pt x="51" y="0"/>
                  </a:lnTo>
                  <a:lnTo>
                    <a:pt x="51" y="2"/>
                  </a:lnTo>
                  <a:lnTo>
                    <a:pt x="53" y="2"/>
                  </a:lnTo>
                  <a:lnTo>
                    <a:pt x="53" y="6"/>
                  </a:lnTo>
                  <a:lnTo>
                    <a:pt x="53" y="6"/>
                  </a:lnTo>
                  <a:lnTo>
                    <a:pt x="53" y="10"/>
                  </a:lnTo>
                  <a:lnTo>
                    <a:pt x="51" y="12"/>
                  </a:lnTo>
                  <a:lnTo>
                    <a:pt x="47" y="15"/>
                  </a:lnTo>
                  <a:lnTo>
                    <a:pt x="45" y="17"/>
                  </a:lnTo>
                  <a:lnTo>
                    <a:pt x="41" y="19"/>
                  </a:lnTo>
                  <a:lnTo>
                    <a:pt x="41" y="23"/>
                  </a:lnTo>
                  <a:lnTo>
                    <a:pt x="41" y="27"/>
                  </a:lnTo>
                  <a:lnTo>
                    <a:pt x="41" y="27"/>
                  </a:lnTo>
                  <a:lnTo>
                    <a:pt x="45" y="27"/>
                  </a:lnTo>
                  <a:lnTo>
                    <a:pt x="49" y="29"/>
                  </a:lnTo>
                  <a:lnTo>
                    <a:pt x="51" y="33"/>
                  </a:lnTo>
                  <a:lnTo>
                    <a:pt x="51" y="33"/>
                  </a:lnTo>
                  <a:lnTo>
                    <a:pt x="55" y="38"/>
                  </a:lnTo>
                  <a:lnTo>
                    <a:pt x="55" y="40"/>
                  </a:lnTo>
                  <a:lnTo>
                    <a:pt x="58" y="42"/>
                  </a:lnTo>
                  <a:lnTo>
                    <a:pt x="58" y="42"/>
                  </a:lnTo>
                  <a:lnTo>
                    <a:pt x="60" y="42"/>
                  </a:lnTo>
                  <a:lnTo>
                    <a:pt x="62" y="40"/>
                  </a:lnTo>
                  <a:lnTo>
                    <a:pt x="68" y="40"/>
                  </a:lnTo>
                  <a:lnTo>
                    <a:pt x="72" y="40"/>
                  </a:lnTo>
                  <a:lnTo>
                    <a:pt x="74" y="40"/>
                  </a:lnTo>
                  <a:lnTo>
                    <a:pt x="75" y="42"/>
                  </a:lnTo>
                  <a:lnTo>
                    <a:pt x="77" y="46"/>
                  </a:lnTo>
                  <a:lnTo>
                    <a:pt x="77" y="46"/>
                  </a:lnTo>
                  <a:lnTo>
                    <a:pt x="81" y="46"/>
                  </a:lnTo>
                  <a:lnTo>
                    <a:pt x="83" y="46"/>
                  </a:lnTo>
                  <a:lnTo>
                    <a:pt x="87" y="46"/>
                  </a:lnTo>
                  <a:lnTo>
                    <a:pt x="89" y="48"/>
                  </a:lnTo>
                  <a:lnTo>
                    <a:pt x="89" y="48"/>
                  </a:lnTo>
                  <a:lnTo>
                    <a:pt x="87" y="50"/>
                  </a:lnTo>
                  <a:lnTo>
                    <a:pt x="87" y="50"/>
                  </a:lnTo>
                  <a:lnTo>
                    <a:pt x="85" y="53"/>
                  </a:lnTo>
                  <a:lnTo>
                    <a:pt x="85" y="57"/>
                  </a:lnTo>
                  <a:lnTo>
                    <a:pt x="85" y="57"/>
                  </a:lnTo>
                  <a:lnTo>
                    <a:pt x="89" y="57"/>
                  </a:lnTo>
                  <a:lnTo>
                    <a:pt x="93" y="59"/>
                  </a:lnTo>
                  <a:lnTo>
                    <a:pt x="93" y="59"/>
                  </a:lnTo>
                  <a:lnTo>
                    <a:pt x="91" y="61"/>
                  </a:lnTo>
                  <a:lnTo>
                    <a:pt x="89" y="65"/>
                  </a:lnTo>
                  <a:lnTo>
                    <a:pt x="85" y="68"/>
                  </a:lnTo>
                  <a:lnTo>
                    <a:pt x="81" y="70"/>
                  </a:lnTo>
                  <a:lnTo>
                    <a:pt x="81" y="74"/>
                  </a:lnTo>
                  <a:lnTo>
                    <a:pt x="81" y="78"/>
                  </a:lnTo>
                  <a:lnTo>
                    <a:pt x="81" y="82"/>
                  </a:lnTo>
                  <a:lnTo>
                    <a:pt x="81" y="82"/>
                  </a:lnTo>
                  <a:lnTo>
                    <a:pt x="85" y="78"/>
                  </a:lnTo>
                  <a:lnTo>
                    <a:pt x="89" y="76"/>
                  </a:lnTo>
                  <a:lnTo>
                    <a:pt x="89" y="76"/>
                  </a:lnTo>
                  <a:lnTo>
                    <a:pt x="93" y="76"/>
                  </a:lnTo>
                  <a:lnTo>
                    <a:pt x="94" y="76"/>
                  </a:lnTo>
                  <a:lnTo>
                    <a:pt x="96" y="78"/>
                  </a:lnTo>
                  <a:lnTo>
                    <a:pt x="96" y="78"/>
                  </a:lnTo>
                  <a:lnTo>
                    <a:pt x="93" y="82"/>
                  </a:lnTo>
                  <a:lnTo>
                    <a:pt x="93" y="82"/>
                  </a:lnTo>
                  <a:lnTo>
                    <a:pt x="94" y="82"/>
                  </a:lnTo>
                  <a:lnTo>
                    <a:pt x="96" y="85"/>
                  </a:lnTo>
                  <a:lnTo>
                    <a:pt x="96" y="87"/>
                  </a:lnTo>
                  <a:lnTo>
                    <a:pt x="96" y="91"/>
                  </a:lnTo>
                  <a:lnTo>
                    <a:pt x="96" y="91"/>
                  </a:lnTo>
                  <a:lnTo>
                    <a:pt x="96" y="91"/>
                  </a:lnTo>
                  <a:lnTo>
                    <a:pt x="93" y="91"/>
                  </a:lnTo>
                  <a:lnTo>
                    <a:pt x="93" y="91"/>
                  </a:lnTo>
                  <a:lnTo>
                    <a:pt x="93" y="95"/>
                  </a:lnTo>
                  <a:lnTo>
                    <a:pt x="93" y="95"/>
                  </a:lnTo>
                  <a:lnTo>
                    <a:pt x="91" y="97"/>
                  </a:lnTo>
                  <a:lnTo>
                    <a:pt x="89" y="97"/>
                  </a:lnTo>
                  <a:lnTo>
                    <a:pt x="85" y="99"/>
                  </a:lnTo>
                  <a:lnTo>
                    <a:pt x="79" y="97"/>
                  </a:lnTo>
                  <a:lnTo>
                    <a:pt x="79" y="97"/>
                  </a:lnTo>
                  <a:lnTo>
                    <a:pt x="81" y="95"/>
                  </a:lnTo>
                  <a:lnTo>
                    <a:pt x="81" y="91"/>
                  </a:lnTo>
                  <a:lnTo>
                    <a:pt x="79" y="87"/>
                  </a:lnTo>
                  <a:lnTo>
                    <a:pt x="75" y="85"/>
                  </a:lnTo>
                  <a:lnTo>
                    <a:pt x="75" y="85"/>
                  </a:lnTo>
                  <a:lnTo>
                    <a:pt x="72" y="89"/>
                  </a:lnTo>
                  <a:lnTo>
                    <a:pt x="68" y="91"/>
                  </a:lnTo>
                  <a:lnTo>
                    <a:pt x="58" y="95"/>
                  </a:lnTo>
                  <a:lnTo>
                    <a:pt x="58" y="95"/>
                  </a:lnTo>
                  <a:lnTo>
                    <a:pt x="58" y="89"/>
                  </a:lnTo>
                  <a:lnTo>
                    <a:pt x="58" y="85"/>
                  </a:lnTo>
                  <a:lnTo>
                    <a:pt x="58" y="85"/>
                  </a:lnTo>
                  <a:lnTo>
                    <a:pt x="60" y="85"/>
                  </a:lnTo>
                  <a:lnTo>
                    <a:pt x="60" y="85"/>
                  </a:lnTo>
                  <a:lnTo>
                    <a:pt x="60" y="82"/>
                  </a:lnTo>
                  <a:lnTo>
                    <a:pt x="60" y="82"/>
                  </a:lnTo>
                  <a:lnTo>
                    <a:pt x="57" y="82"/>
                  </a:lnTo>
                  <a:lnTo>
                    <a:pt x="53" y="82"/>
                  </a:lnTo>
                  <a:lnTo>
                    <a:pt x="45" y="80"/>
                  </a:lnTo>
                  <a:lnTo>
                    <a:pt x="36" y="78"/>
                  </a:lnTo>
                  <a:lnTo>
                    <a:pt x="30" y="78"/>
                  </a:lnTo>
                  <a:lnTo>
                    <a:pt x="26" y="78"/>
                  </a:lnTo>
                  <a:lnTo>
                    <a:pt x="26" y="78"/>
                  </a:lnTo>
                  <a:lnTo>
                    <a:pt x="19" y="78"/>
                  </a:lnTo>
                  <a:lnTo>
                    <a:pt x="13" y="82"/>
                  </a:lnTo>
                  <a:lnTo>
                    <a:pt x="11" y="82"/>
                  </a:lnTo>
                  <a:lnTo>
                    <a:pt x="7" y="82"/>
                  </a:lnTo>
                  <a:lnTo>
                    <a:pt x="4" y="82"/>
                  </a:lnTo>
                  <a:lnTo>
                    <a:pt x="0" y="78"/>
                  </a:lnTo>
                  <a:lnTo>
                    <a:pt x="0" y="78"/>
                  </a:lnTo>
                  <a:lnTo>
                    <a:pt x="2" y="78"/>
                  </a:lnTo>
                  <a:lnTo>
                    <a:pt x="4" y="76"/>
                  </a:lnTo>
                  <a:lnTo>
                    <a:pt x="6" y="68"/>
                  </a:lnTo>
                  <a:lnTo>
                    <a:pt x="7" y="61"/>
                  </a:lnTo>
                  <a:lnTo>
                    <a:pt x="7" y="61"/>
                  </a:lnTo>
                  <a:lnTo>
                    <a:pt x="6" y="61"/>
                  </a:lnTo>
                  <a:lnTo>
                    <a:pt x="4" y="61"/>
                  </a:lnTo>
                  <a:lnTo>
                    <a:pt x="4" y="61"/>
                  </a:lnTo>
                  <a:lnTo>
                    <a:pt x="4" y="61"/>
                  </a:lnTo>
                  <a:lnTo>
                    <a:pt x="4" y="61"/>
                  </a:lnTo>
                  <a:close/>
                </a:path>
              </a:pathLst>
            </a:custGeom>
            <a:solidFill>
              <a:schemeClr val="bg1">
                <a:lumMod val="85000"/>
              </a:schemeClr>
            </a:solidFill>
            <a:ln w="635" cap="rnd">
              <a:solidFill>
                <a:schemeClr val="bg1">
                  <a:alpha val="17000"/>
                </a:schemeClr>
              </a:solidFill>
              <a:prstDash val="solid"/>
              <a:round/>
              <a:headEnd/>
              <a:tailEnd/>
            </a:ln>
          </p:spPr>
          <p:txBody>
            <a:bodyPr lIns="81617" tIns="40809" rIns="81617" bIns="40809"/>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76" name="Freeform 475">
              <a:extLst>
                <a:ext uri="{FF2B5EF4-FFF2-40B4-BE49-F238E27FC236}">
                  <a16:creationId xmlns:a16="http://schemas.microsoft.com/office/drawing/2014/main" id="{8CC3B552-7E7A-F341-B759-15A116651863}"/>
                </a:ext>
              </a:extLst>
            </p:cNvPr>
            <p:cNvSpPr>
              <a:spLocks/>
            </p:cNvSpPr>
            <p:nvPr userDrawn="1"/>
          </p:nvSpPr>
          <p:spPr bwMode="auto">
            <a:xfrm>
              <a:off x="7019526" y="1403963"/>
              <a:ext cx="99533" cy="39458"/>
            </a:xfrm>
            <a:custGeom>
              <a:avLst/>
              <a:gdLst>
                <a:gd name="T0" fmla="*/ 21 w 65"/>
                <a:gd name="T1" fmla="*/ 2 h 30"/>
                <a:gd name="T2" fmla="*/ 21 w 65"/>
                <a:gd name="T3" fmla="*/ 2 h 30"/>
                <a:gd name="T4" fmla="*/ 10 w 65"/>
                <a:gd name="T5" fmla="*/ 0 h 30"/>
                <a:gd name="T6" fmla="*/ 4 w 65"/>
                <a:gd name="T7" fmla="*/ 0 h 30"/>
                <a:gd name="T8" fmla="*/ 0 w 65"/>
                <a:gd name="T9" fmla="*/ 0 h 30"/>
                <a:gd name="T10" fmla="*/ 0 w 65"/>
                <a:gd name="T11" fmla="*/ 0 h 30"/>
                <a:gd name="T12" fmla="*/ 0 w 65"/>
                <a:gd name="T13" fmla="*/ 0 h 30"/>
                <a:gd name="T14" fmla="*/ 0 w 65"/>
                <a:gd name="T15" fmla="*/ 4 h 30"/>
                <a:gd name="T16" fmla="*/ 0 w 65"/>
                <a:gd name="T17" fmla="*/ 6 h 30"/>
                <a:gd name="T18" fmla="*/ 2 w 65"/>
                <a:gd name="T19" fmla="*/ 8 h 30"/>
                <a:gd name="T20" fmla="*/ 6 w 65"/>
                <a:gd name="T21" fmla="*/ 10 h 30"/>
                <a:gd name="T22" fmla="*/ 10 w 65"/>
                <a:gd name="T23" fmla="*/ 11 h 30"/>
                <a:gd name="T24" fmla="*/ 12 w 65"/>
                <a:gd name="T25" fmla="*/ 11 h 30"/>
                <a:gd name="T26" fmla="*/ 14 w 65"/>
                <a:gd name="T27" fmla="*/ 15 h 30"/>
                <a:gd name="T28" fmla="*/ 14 w 65"/>
                <a:gd name="T29" fmla="*/ 15 h 30"/>
                <a:gd name="T30" fmla="*/ 16 w 65"/>
                <a:gd name="T31" fmla="*/ 19 h 30"/>
                <a:gd name="T32" fmla="*/ 17 w 65"/>
                <a:gd name="T33" fmla="*/ 21 h 30"/>
                <a:gd name="T34" fmla="*/ 19 w 65"/>
                <a:gd name="T35" fmla="*/ 27 h 30"/>
                <a:gd name="T36" fmla="*/ 23 w 65"/>
                <a:gd name="T37" fmla="*/ 30 h 30"/>
                <a:gd name="T38" fmla="*/ 23 w 65"/>
                <a:gd name="T39" fmla="*/ 30 h 30"/>
                <a:gd name="T40" fmla="*/ 23 w 65"/>
                <a:gd name="T41" fmla="*/ 29 h 30"/>
                <a:gd name="T42" fmla="*/ 27 w 65"/>
                <a:gd name="T43" fmla="*/ 27 h 30"/>
                <a:gd name="T44" fmla="*/ 33 w 65"/>
                <a:gd name="T45" fmla="*/ 25 h 30"/>
                <a:gd name="T46" fmla="*/ 42 w 65"/>
                <a:gd name="T47" fmla="*/ 21 h 30"/>
                <a:gd name="T48" fmla="*/ 42 w 65"/>
                <a:gd name="T49" fmla="*/ 21 h 30"/>
                <a:gd name="T50" fmla="*/ 53 w 65"/>
                <a:gd name="T51" fmla="*/ 19 h 30"/>
                <a:gd name="T52" fmla="*/ 59 w 65"/>
                <a:gd name="T53" fmla="*/ 17 h 30"/>
                <a:gd name="T54" fmla="*/ 65 w 65"/>
                <a:gd name="T55" fmla="*/ 17 h 30"/>
                <a:gd name="T56" fmla="*/ 65 w 65"/>
                <a:gd name="T57" fmla="*/ 17 h 30"/>
                <a:gd name="T58" fmla="*/ 57 w 65"/>
                <a:gd name="T59" fmla="*/ 11 h 30"/>
                <a:gd name="T60" fmla="*/ 52 w 65"/>
                <a:gd name="T61" fmla="*/ 6 h 30"/>
                <a:gd name="T62" fmla="*/ 48 w 65"/>
                <a:gd name="T63" fmla="*/ 4 h 30"/>
                <a:gd name="T64" fmla="*/ 46 w 65"/>
                <a:gd name="T65" fmla="*/ 2 h 30"/>
                <a:gd name="T66" fmla="*/ 42 w 65"/>
                <a:gd name="T67" fmla="*/ 0 h 30"/>
                <a:gd name="T68" fmla="*/ 38 w 65"/>
                <a:gd name="T69" fmla="*/ 0 h 30"/>
                <a:gd name="T70" fmla="*/ 38 w 65"/>
                <a:gd name="T71" fmla="*/ 0 h 30"/>
                <a:gd name="T72" fmla="*/ 33 w 65"/>
                <a:gd name="T73" fmla="*/ 0 h 30"/>
                <a:gd name="T74" fmla="*/ 29 w 65"/>
                <a:gd name="T75" fmla="*/ 0 h 30"/>
                <a:gd name="T76" fmla="*/ 21 w 65"/>
                <a:gd name="T77" fmla="*/ 2 h 30"/>
                <a:gd name="T78" fmla="*/ 21 w 65"/>
                <a:gd name="T79" fmla="*/ 2 h 30"/>
                <a:gd name="T80" fmla="*/ 21 w 65"/>
                <a:gd name="T81" fmla="*/ 2 h 30"/>
                <a:gd name="T82" fmla="*/ 21 w 65"/>
                <a:gd name="T83" fmla="*/ 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5" h="30">
                  <a:moveTo>
                    <a:pt x="21" y="2"/>
                  </a:moveTo>
                  <a:lnTo>
                    <a:pt x="21" y="2"/>
                  </a:lnTo>
                  <a:lnTo>
                    <a:pt x="10" y="0"/>
                  </a:lnTo>
                  <a:lnTo>
                    <a:pt x="4" y="0"/>
                  </a:lnTo>
                  <a:lnTo>
                    <a:pt x="0" y="0"/>
                  </a:lnTo>
                  <a:lnTo>
                    <a:pt x="0" y="0"/>
                  </a:lnTo>
                  <a:lnTo>
                    <a:pt x="0" y="0"/>
                  </a:lnTo>
                  <a:lnTo>
                    <a:pt x="0" y="4"/>
                  </a:lnTo>
                  <a:lnTo>
                    <a:pt x="0" y="6"/>
                  </a:lnTo>
                  <a:lnTo>
                    <a:pt x="2" y="8"/>
                  </a:lnTo>
                  <a:lnTo>
                    <a:pt x="6" y="10"/>
                  </a:lnTo>
                  <a:lnTo>
                    <a:pt x="10" y="11"/>
                  </a:lnTo>
                  <a:lnTo>
                    <a:pt x="12" y="11"/>
                  </a:lnTo>
                  <a:lnTo>
                    <a:pt x="14" y="15"/>
                  </a:lnTo>
                  <a:lnTo>
                    <a:pt x="14" y="15"/>
                  </a:lnTo>
                  <a:lnTo>
                    <a:pt x="16" y="19"/>
                  </a:lnTo>
                  <a:lnTo>
                    <a:pt x="17" y="21"/>
                  </a:lnTo>
                  <a:lnTo>
                    <a:pt x="19" y="27"/>
                  </a:lnTo>
                  <a:lnTo>
                    <a:pt x="23" y="30"/>
                  </a:lnTo>
                  <a:lnTo>
                    <a:pt x="23" y="30"/>
                  </a:lnTo>
                  <a:lnTo>
                    <a:pt x="23" y="29"/>
                  </a:lnTo>
                  <a:lnTo>
                    <a:pt x="27" y="27"/>
                  </a:lnTo>
                  <a:lnTo>
                    <a:pt x="33" y="25"/>
                  </a:lnTo>
                  <a:lnTo>
                    <a:pt x="42" y="21"/>
                  </a:lnTo>
                  <a:lnTo>
                    <a:pt x="42" y="21"/>
                  </a:lnTo>
                  <a:lnTo>
                    <a:pt x="53" y="19"/>
                  </a:lnTo>
                  <a:lnTo>
                    <a:pt x="59" y="17"/>
                  </a:lnTo>
                  <a:lnTo>
                    <a:pt x="65" y="17"/>
                  </a:lnTo>
                  <a:lnTo>
                    <a:pt x="65" y="17"/>
                  </a:lnTo>
                  <a:lnTo>
                    <a:pt x="57" y="11"/>
                  </a:lnTo>
                  <a:lnTo>
                    <a:pt x="52" y="6"/>
                  </a:lnTo>
                  <a:lnTo>
                    <a:pt x="48" y="4"/>
                  </a:lnTo>
                  <a:lnTo>
                    <a:pt x="46" y="2"/>
                  </a:lnTo>
                  <a:lnTo>
                    <a:pt x="42" y="0"/>
                  </a:lnTo>
                  <a:lnTo>
                    <a:pt x="38" y="0"/>
                  </a:lnTo>
                  <a:lnTo>
                    <a:pt x="38" y="0"/>
                  </a:lnTo>
                  <a:lnTo>
                    <a:pt x="33" y="0"/>
                  </a:lnTo>
                  <a:lnTo>
                    <a:pt x="29" y="0"/>
                  </a:lnTo>
                  <a:lnTo>
                    <a:pt x="21" y="2"/>
                  </a:lnTo>
                  <a:lnTo>
                    <a:pt x="21" y="2"/>
                  </a:lnTo>
                  <a:lnTo>
                    <a:pt x="21" y="2"/>
                  </a:lnTo>
                  <a:lnTo>
                    <a:pt x="21" y="2"/>
                  </a:lnTo>
                  <a:close/>
                </a:path>
              </a:pathLst>
            </a:custGeom>
            <a:solidFill>
              <a:schemeClr val="bg1">
                <a:lumMod val="85000"/>
              </a:schemeClr>
            </a:solidFill>
            <a:ln w="635" cap="rnd">
              <a:solidFill>
                <a:schemeClr val="bg1">
                  <a:alpha val="17000"/>
                </a:schemeClr>
              </a:solidFill>
            </a:ln>
          </p:spPr>
          <p:txBody>
            <a:bodyPr lIns="81617" tIns="40809" rIns="81617" bIns="40809"/>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77" name="Freeform 476">
              <a:extLst>
                <a:ext uri="{FF2B5EF4-FFF2-40B4-BE49-F238E27FC236}">
                  <a16:creationId xmlns:a16="http://schemas.microsoft.com/office/drawing/2014/main" id="{1017D74C-001F-0F44-B5BB-EA3074A53F60}"/>
                </a:ext>
              </a:extLst>
            </p:cNvPr>
            <p:cNvSpPr>
              <a:spLocks/>
            </p:cNvSpPr>
            <p:nvPr userDrawn="1"/>
          </p:nvSpPr>
          <p:spPr bwMode="auto">
            <a:xfrm>
              <a:off x="7019526" y="1403963"/>
              <a:ext cx="99533" cy="39458"/>
            </a:xfrm>
            <a:custGeom>
              <a:avLst/>
              <a:gdLst>
                <a:gd name="T0" fmla="*/ 21 w 65"/>
                <a:gd name="T1" fmla="*/ 2 h 30"/>
                <a:gd name="T2" fmla="*/ 21 w 65"/>
                <a:gd name="T3" fmla="*/ 2 h 30"/>
                <a:gd name="T4" fmla="*/ 10 w 65"/>
                <a:gd name="T5" fmla="*/ 0 h 30"/>
                <a:gd name="T6" fmla="*/ 4 w 65"/>
                <a:gd name="T7" fmla="*/ 0 h 30"/>
                <a:gd name="T8" fmla="*/ 0 w 65"/>
                <a:gd name="T9" fmla="*/ 0 h 30"/>
                <a:gd name="T10" fmla="*/ 0 w 65"/>
                <a:gd name="T11" fmla="*/ 0 h 30"/>
                <a:gd name="T12" fmla="*/ 0 w 65"/>
                <a:gd name="T13" fmla="*/ 0 h 30"/>
                <a:gd name="T14" fmla="*/ 0 w 65"/>
                <a:gd name="T15" fmla="*/ 4 h 30"/>
                <a:gd name="T16" fmla="*/ 0 w 65"/>
                <a:gd name="T17" fmla="*/ 6 h 30"/>
                <a:gd name="T18" fmla="*/ 2 w 65"/>
                <a:gd name="T19" fmla="*/ 8 h 30"/>
                <a:gd name="T20" fmla="*/ 6 w 65"/>
                <a:gd name="T21" fmla="*/ 10 h 30"/>
                <a:gd name="T22" fmla="*/ 10 w 65"/>
                <a:gd name="T23" fmla="*/ 11 h 30"/>
                <a:gd name="T24" fmla="*/ 12 w 65"/>
                <a:gd name="T25" fmla="*/ 11 h 30"/>
                <a:gd name="T26" fmla="*/ 14 w 65"/>
                <a:gd name="T27" fmla="*/ 15 h 30"/>
                <a:gd name="T28" fmla="*/ 14 w 65"/>
                <a:gd name="T29" fmla="*/ 15 h 30"/>
                <a:gd name="T30" fmla="*/ 16 w 65"/>
                <a:gd name="T31" fmla="*/ 19 h 30"/>
                <a:gd name="T32" fmla="*/ 17 w 65"/>
                <a:gd name="T33" fmla="*/ 21 h 30"/>
                <a:gd name="T34" fmla="*/ 19 w 65"/>
                <a:gd name="T35" fmla="*/ 27 h 30"/>
                <a:gd name="T36" fmla="*/ 23 w 65"/>
                <a:gd name="T37" fmla="*/ 30 h 30"/>
                <a:gd name="T38" fmla="*/ 23 w 65"/>
                <a:gd name="T39" fmla="*/ 30 h 30"/>
                <a:gd name="T40" fmla="*/ 23 w 65"/>
                <a:gd name="T41" fmla="*/ 29 h 30"/>
                <a:gd name="T42" fmla="*/ 27 w 65"/>
                <a:gd name="T43" fmla="*/ 27 h 30"/>
                <a:gd name="T44" fmla="*/ 33 w 65"/>
                <a:gd name="T45" fmla="*/ 25 h 30"/>
                <a:gd name="T46" fmla="*/ 42 w 65"/>
                <a:gd name="T47" fmla="*/ 21 h 30"/>
                <a:gd name="T48" fmla="*/ 42 w 65"/>
                <a:gd name="T49" fmla="*/ 21 h 30"/>
                <a:gd name="T50" fmla="*/ 53 w 65"/>
                <a:gd name="T51" fmla="*/ 19 h 30"/>
                <a:gd name="T52" fmla="*/ 59 w 65"/>
                <a:gd name="T53" fmla="*/ 17 h 30"/>
                <a:gd name="T54" fmla="*/ 65 w 65"/>
                <a:gd name="T55" fmla="*/ 17 h 30"/>
                <a:gd name="T56" fmla="*/ 65 w 65"/>
                <a:gd name="T57" fmla="*/ 17 h 30"/>
                <a:gd name="T58" fmla="*/ 57 w 65"/>
                <a:gd name="T59" fmla="*/ 11 h 30"/>
                <a:gd name="T60" fmla="*/ 52 w 65"/>
                <a:gd name="T61" fmla="*/ 6 h 30"/>
                <a:gd name="T62" fmla="*/ 48 w 65"/>
                <a:gd name="T63" fmla="*/ 4 h 30"/>
                <a:gd name="T64" fmla="*/ 46 w 65"/>
                <a:gd name="T65" fmla="*/ 2 h 30"/>
                <a:gd name="T66" fmla="*/ 42 w 65"/>
                <a:gd name="T67" fmla="*/ 0 h 30"/>
                <a:gd name="T68" fmla="*/ 38 w 65"/>
                <a:gd name="T69" fmla="*/ 0 h 30"/>
                <a:gd name="T70" fmla="*/ 38 w 65"/>
                <a:gd name="T71" fmla="*/ 0 h 30"/>
                <a:gd name="T72" fmla="*/ 33 w 65"/>
                <a:gd name="T73" fmla="*/ 0 h 30"/>
                <a:gd name="T74" fmla="*/ 29 w 65"/>
                <a:gd name="T75" fmla="*/ 0 h 30"/>
                <a:gd name="T76" fmla="*/ 21 w 65"/>
                <a:gd name="T77" fmla="*/ 2 h 30"/>
                <a:gd name="T78" fmla="*/ 21 w 65"/>
                <a:gd name="T79" fmla="*/ 2 h 30"/>
                <a:gd name="T80" fmla="*/ 21 w 65"/>
                <a:gd name="T81" fmla="*/ 2 h 30"/>
                <a:gd name="T82" fmla="*/ 21 w 65"/>
                <a:gd name="T83" fmla="*/ 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5" h="30">
                  <a:moveTo>
                    <a:pt x="21" y="2"/>
                  </a:moveTo>
                  <a:lnTo>
                    <a:pt x="21" y="2"/>
                  </a:lnTo>
                  <a:lnTo>
                    <a:pt x="10" y="0"/>
                  </a:lnTo>
                  <a:lnTo>
                    <a:pt x="4" y="0"/>
                  </a:lnTo>
                  <a:lnTo>
                    <a:pt x="0" y="0"/>
                  </a:lnTo>
                  <a:lnTo>
                    <a:pt x="0" y="0"/>
                  </a:lnTo>
                  <a:lnTo>
                    <a:pt x="0" y="0"/>
                  </a:lnTo>
                  <a:lnTo>
                    <a:pt x="0" y="4"/>
                  </a:lnTo>
                  <a:lnTo>
                    <a:pt x="0" y="6"/>
                  </a:lnTo>
                  <a:lnTo>
                    <a:pt x="2" y="8"/>
                  </a:lnTo>
                  <a:lnTo>
                    <a:pt x="6" y="10"/>
                  </a:lnTo>
                  <a:lnTo>
                    <a:pt x="10" y="11"/>
                  </a:lnTo>
                  <a:lnTo>
                    <a:pt x="12" y="11"/>
                  </a:lnTo>
                  <a:lnTo>
                    <a:pt x="14" y="15"/>
                  </a:lnTo>
                  <a:lnTo>
                    <a:pt x="14" y="15"/>
                  </a:lnTo>
                  <a:lnTo>
                    <a:pt x="16" y="19"/>
                  </a:lnTo>
                  <a:lnTo>
                    <a:pt x="17" y="21"/>
                  </a:lnTo>
                  <a:lnTo>
                    <a:pt x="19" y="27"/>
                  </a:lnTo>
                  <a:lnTo>
                    <a:pt x="23" y="30"/>
                  </a:lnTo>
                  <a:lnTo>
                    <a:pt x="23" y="30"/>
                  </a:lnTo>
                  <a:lnTo>
                    <a:pt x="23" y="29"/>
                  </a:lnTo>
                  <a:lnTo>
                    <a:pt x="27" y="27"/>
                  </a:lnTo>
                  <a:lnTo>
                    <a:pt x="33" y="25"/>
                  </a:lnTo>
                  <a:lnTo>
                    <a:pt x="42" y="21"/>
                  </a:lnTo>
                  <a:lnTo>
                    <a:pt x="42" y="21"/>
                  </a:lnTo>
                  <a:lnTo>
                    <a:pt x="53" y="19"/>
                  </a:lnTo>
                  <a:lnTo>
                    <a:pt x="59" y="17"/>
                  </a:lnTo>
                  <a:lnTo>
                    <a:pt x="65" y="17"/>
                  </a:lnTo>
                  <a:lnTo>
                    <a:pt x="65" y="17"/>
                  </a:lnTo>
                  <a:lnTo>
                    <a:pt x="57" y="11"/>
                  </a:lnTo>
                  <a:lnTo>
                    <a:pt x="52" y="6"/>
                  </a:lnTo>
                  <a:lnTo>
                    <a:pt x="48" y="4"/>
                  </a:lnTo>
                  <a:lnTo>
                    <a:pt x="46" y="2"/>
                  </a:lnTo>
                  <a:lnTo>
                    <a:pt x="42" y="0"/>
                  </a:lnTo>
                  <a:lnTo>
                    <a:pt x="38" y="0"/>
                  </a:lnTo>
                  <a:lnTo>
                    <a:pt x="38" y="0"/>
                  </a:lnTo>
                  <a:lnTo>
                    <a:pt x="33" y="0"/>
                  </a:lnTo>
                  <a:lnTo>
                    <a:pt x="29" y="0"/>
                  </a:lnTo>
                  <a:lnTo>
                    <a:pt x="21" y="2"/>
                  </a:lnTo>
                  <a:lnTo>
                    <a:pt x="21" y="2"/>
                  </a:lnTo>
                  <a:lnTo>
                    <a:pt x="21" y="2"/>
                  </a:lnTo>
                  <a:lnTo>
                    <a:pt x="21" y="2"/>
                  </a:lnTo>
                  <a:close/>
                </a:path>
              </a:pathLst>
            </a:custGeom>
            <a:solidFill>
              <a:schemeClr val="bg1">
                <a:lumMod val="85000"/>
              </a:schemeClr>
            </a:solidFill>
            <a:ln w="635" cap="rnd">
              <a:solidFill>
                <a:schemeClr val="bg1">
                  <a:alpha val="17000"/>
                </a:schemeClr>
              </a:solidFill>
              <a:prstDash val="solid"/>
              <a:round/>
              <a:headEnd/>
              <a:tailEnd/>
            </a:ln>
          </p:spPr>
          <p:txBody>
            <a:bodyPr lIns="81617" tIns="40809" rIns="81617" bIns="40809"/>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78" name="Freeform 477">
              <a:extLst>
                <a:ext uri="{FF2B5EF4-FFF2-40B4-BE49-F238E27FC236}">
                  <a16:creationId xmlns:a16="http://schemas.microsoft.com/office/drawing/2014/main" id="{CA86243F-B101-D643-AD20-DA0600985112}"/>
                </a:ext>
              </a:extLst>
            </p:cNvPr>
            <p:cNvSpPr>
              <a:spLocks/>
            </p:cNvSpPr>
            <p:nvPr userDrawn="1"/>
          </p:nvSpPr>
          <p:spPr bwMode="auto">
            <a:xfrm>
              <a:off x="7387787" y="2264555"/>
              <a:ext cx="42657" cy="26661"/>
            </a:xfrm>
            <a:custGeom>
              <a:avLst/>
              <a:gdLst>
                <a:gd name="T0" fmla="*/ 5 w 28"/>
                <a:gd name="T1" fmla="*/ 13 h 21"/>
                <a:gd name="T2" fmla="*/ 5 w 28"/>
                <a:gd name="T3" fmla="*/ 13 h 21"/>
                <a:gd name="T4" fmla="*/ 5 w 28"/>
                <a:gd name="T5" fmla="*/ 11 h 21"/>
                <a:gd name="T6" fmla="*/ 3 w 28"/>
                <a:gd name="T7" fmla="*/ 10 h 21"/>
                <a:gd name="T8" fmla="*/ 2 w 28"/>
                <a:gd name="T9" fmla="*/ 10 h 21"/>
                <a:gd name="T10" fmla="*/ 2 w 28"/>
                <a:gd name="T11" fmla="*/ 8 h 21"/>
                <a:gd name="T12" fmla="*/ 2 w 28"/>
                <a:gd name="T13" fmla="*/ 8 h 21"/>
                <a:gd name="T14" fmla="*/ 0 w 28"/>
                <a:gd name="T15" fmla="*/ 6 h 21"/>
                <a:gd name="T16" fmla="*/ 0 w 28"/>
                <a:gd name="T17" fmla="*/ 6 h 21"/>
                <a:gd name="T18" fmla="*/ 0 w 28"/>
                <a:gd name="T19" fmla="*/ 4 h 21"/>
                <a:gd name="T20" fmla="*/ 2 w 28"/>
                <a:gd name="T21" fmla="*/ 0 h 21"/>
                <a:gd name="T22" fmla="*/ 2 w 28"/>
                <a:gd name="T23" fmla="*/ 0 h 21"/>
                <a:gd name="T24" fmla="*/ 5 w 28"/>
                <a:gd name="T25" fmla="*/ 6 h 21"/>
                <a:gd name="T26" fmla="*/ 9 w 28"/>
                <a:gd name="T27" fmla="*/ 8 h 21"/>
                <a:gd name="T28" fmla="*/ 13 w 28"/>
                <a:gd name="T29" fmla="*/ 10 h 21"/>
                <a:gd name="T30" fmla="*/ 13 w 28"/>
                <a:gd name="T31" fmla="*/ 10 h 21"/>
                <a:gd name="T32" fmla="*/ 17 w 28"/>
                <a:gd name="T33" fmla="*/ 10 h 21"/>
                <a:gd name="T34" fmla="*/ 22 w 28"/>
                <a:gd name="T35" fmla="*/ 10 h 21"/>
                <a:gd name="T36" fmla="*/ 24 w 28"/>
                <a:gd name="T37" fmla="*/ 10 h 21"/>
                <a:gd name="T38" fmla="*/ 24 w 28"/>
                <a:gd name="T39" fmla="*/ 10 h 21"/>
                <a:gd name="T40" fmla="*/ 28 w 28"/>
                <a:gd name="T41" fmla="*/ 11 h 21"/>
                <a:gd name="T42" fmla="*/ 28 w 28"/>
                <a:gd name="T43" fmla="*/ 13 h 21"/>
                <a:gd name="T44" fmla="*/ 28 w 28"/>
                <a:gd name="T45" fmla="*/ 13 h 21"/>
                <a:gd name="T46" fmla="*/ 22 w 28"/>
                <a:gd name="T47" fmla="*/ 21 h 21"/>
                <a:gd name="T48" fmla="*/ 22 w 28"/>
                <a:gd name="T49" fmla="*/ 21 h 21"/>
                <a:gd name="T50" fmla="*/ 19 w 28"/>
                <a:gd name="T51" fmla="*/ 21 h 21"/>
                <a:gd name="T52" fmla="*/ 17 w 28"/>
                <a:gd name="T53" fmla="*/ 21 h 21"/>
                <a:gd name="T54" fmla="*/ 15 w 28"/>
                <a:gd name="T55" fmla="*/ 17 h 21"/>
                <a:gd name="T56" fmla="*/ 13 w 28"/>
                <a:gd name="T57" fmla="*/ 15 h 21"/>
                <a:gd name="T58" fmla="*/ 13 w 28"/>
                <a:gd name="T59" fmla="*/ 15 h 21"/>
                <a:gd name="T60" fmla="*/ 9 w 28"/>
                <a:gd name="T61" fmla="*/ 13 h 21"/>
                <a:gd name="T62" fmla="*/ 5 w 28"/>
                <a:gd name="T63" fmla="*/ 13 h 21"/>
                <a:gd name="T64" fmla="*/ 5 w 28"/>
                <a:gd name="T65" fmla="*/ 13 h 21"/>
                <a:gd name="T66" fmla="*/ 5 w 28"/>
                <a:gd name="T67" fmla="*/ 13 h 21"/>
                <a:gd name="T68" fmla="*/ 5 w 28"/>
                <a:gd name="T69" fmla="*/ 13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8" h="21">
                  <a:moveTo>
                    <a:pt x="5" y="13"/>
                  </a:moveTo>
                  <a:lnTo>
                    <a:pt x="5" y="13"/>
                  </a:lnTo>
                  <a:lnTo>
                    <a:pt x="5" y="11"/>
                  </a:lnTo>
                  <a:lnTo>
                    <a:pt x="3" y="10"/>
                  </a:lnTo>
                  <a:lnTo>
                    <a:pt x="2" y="10"/>
                  </a:lnTo>
                  <a:lnTo>
                    <a:pt x="2" y="8"/>
                  </a:lnTo>
                  <a:lnTo>
                    <a:pt x="2" y="8"/>
                  </a:lnTo>
                  <a:lnTo>
                    <a:pt x="0" y="6"/>
                  </a:lnTo>
                  <a:lnTo>
                    <a:pt x="0" y="6"/>
                  </a:lnTo>
                  <a:lnTo>
                    <a:pt x="0" y="4"/>
                  </a:lnTo>
                  <a:lnTo>
                    <a:pt x="2" y="0"/>
                  </a:lnTo>
                  <a:lnTo>
                    <a:pt x="2" y="0"/>
                  </a:lnTo>
                  <a:lnTo>
                    <a:pt x="5" y="6"/>
                  </a:lnTo>
                  <a:lnTo>
                    <a:pt x="9" y="8"/>
                  </a:lnTo>
                  <a:lnTo>
                    <a:pt x="13" y="10"/>
                  </a:lnTo>
                  <a:lnTo>
                    <a:pt x="13" y="10"/>
                  </a:lnTo>
                  <a:lnTo>
                    <a:pt x="17" y="10"/>
                  </a:lnTo>
                  <a:lnTo>
                    <a:pt x="22" y="10"/>
                  </a:lnTo>
                  <a:lnTo>
                    <a:pt x="24" y="10"/>
                  </a:lnTo>
                  <a:lnTo>
                    <a:pt x="24" y="10"/>
                  </a:lnTo>
                  <a:lnTo>
                    <a:pt x="28" y="11"/>
                  </a:lnTo>
                  <a:lnTo>
                    <a:pt x="28" y="13"/>
                  </a:lnTo>
                  <a:lnTo>
                    <a:pt x="28" y="13"/>
                  </a:lnTo>
                  <a:lnTo>
                    <a:pt x="22" y="21"/>
                  </a:lnTo>
                  <a:lnTo>
                    <a:pt x="22" y="21"/>
                  </a:lnTo>
                  <a:lnTo>
                    <a:pt x="19" y="21"/>
                  </a:lnTo>
                  <a:lnTo>
                    <a:pt x="17" y="21"/>
                  </a:lnTo>
                  <a:lnTo>
                    <a:pt x="15" y="17"/>
                  </a:lnTo>
                  <a:lnTo>
                    <a:pt x="13" y="15"/>
                  </a:lnTo>
                  <a:lnTo>
                    <a:pt x="13" y="15"/>
                  </a:lnTo>
                  <a:lnTo>
                    <a:pt x="9" y="13"/>
                  </a:lnTo>
                  <a:lnTo>
                    <a:pt x="5" y="13"/>
                  </a:lnTo>
                  <a:lnTo>
                    <a:pt x="5" y="13"/>
                  </a:lnTo>
                  <a:lnTo>
                    <a:pt x="5" y="13"/>
                  </a:lnTo>
                  <a:lnTo>
                    <a:pt x="5" y="13"/>
                  </a:lnTo>
                  <a:close/>
                </a:path>
              </a:pathLst>
            </a:custGeom>
            <a:solidFill>
              <a:schemeClr val="bg1">
                <a:lumMod val="85000"/>
              </a:schemeClr>
            </a:solidFill>
            <a:ln w="635" cap="rnd">
              <a:solidFill>
                <a:schemeClr val="bg1">
                  <a:alpha val="17000"/>
                </a:schemeClr>
              </a:solidFill>
            </a:ln>
          </p:spPr>
          <p:txBody>
            <a:bodyPr lIns="81617" tIns="40809" rIns="81617" bIns="40809"/>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79" name="Freeform 478">
              <a:extLst>
                <a:ext uri="{FF2B5EF4-FFF2-40B4-BE49-F238E27FC236}">
                  <a16:creationId xmlns:a16="http://schemas.microsoft.com/office/drawing/2014/main" id="{ECED2087-7062-7E49-AE7E-C07446D78810}"/>
                </a:ext>
              </a:extLst>
            </p:cNvPr>
            <p:cNvSpPr>
              <a:spLocks/>
            </p:cNvSpPr>
            <p:nvPr userDrawn="1"/>
          </p:nvSpPr>
          <p:spPr bwMode="auto">
            <a:xfrm>
              <a:off x="7387787" y="2264555"/>
              <a:ext cx="42657" cy="26661"/>
            </a:xfrm>
            <a:custGeom>
              <a:avLst/>
              <a:gdLst>
                <a:gd name="T0" fmla="*/ 5 w 28"/>
                <a:gd name="T1" fmla="*/ 13 h 21"/>
                <a:gd name="T2" fmla="*/ 5 w 28"/>
                <a:gd name="T3" fmla="*/ 13 h 21"/>
                <a:gd name="T4" fmla="*/ 5 w 28"/>
                <a:gd name="T5" fmla="*/ 11 h 21"/>
                <a:gd name="T6" fmla="*/ 3 w 28"/>
                <a:gd name="T7" fmla="*/ 10 h 21"/>
                <a:gd name="T8" fmla="*/ 2 w 28"/>
                <a:gd name="T9" fmla="*/ 10 h 21"/>
                <a:gd name="T10" fmla="*/ 2 w 28"/>
                <a:gd name="T11" fmla="*/ 8 h 21"/>
                <a:gd name="T12" fmla="*/ 2 w 28"/>
                <a:gd name="T13" fmla="*/ 8 h 21"/>
                <a:gd name="T14" fmla="*/ 0 w 28"/>
                <a:gd name="T15" fmla="*/ 6 h 21"/>
                <a:gd name="T16" fmla="*/ 0 w 28"/>
                <a:gd name="T17" fmla="*/ 6 h 21"/>
                <a:gd name="T18" fmla="*/ 0 w 28"/>
                <a:gd name="T19" fmla="*/ 4 h 21"/>
                <a:gd name="T20" fmla="*/ 2 w 28"/>
                <a:gd name="T21" fmla="*/ 0 h 21"/>
                <a:gd name="T22" fmla="*/ 2 w 28"/>
                <a:gd name="T23" fmla="*/ 0 h 21"/>
                <a:gd name="T24" fmla="*/ 5 w 28"/>
                <a:gd name="T25" fmla="*/ 6 h 21"/>
                <a:gd name="T26" fmla="*/ 9 w 28"/>
                <a:gd name="T27" fmla="*/ 8 h 21"/>
                <a:gd name="T28" fmla="*/ 13 w 28"/>
                <a:gd name="T29" fmla="*/ 10 h 21"/>
                <a:gd name="T30" fmla="*/ 13 w 28"/>
                <a:gd name="T31" fmla="*/ 10 h 21"/>
                <a:gd name="T32" fmla="*/ 17 w 28"/>
                <a:gd name="T33" fmla="*/ 10 h 21"/>
                <a:gd name="T34" fmla="*/ 22 w 28"/>
                <a:gd name="T35" fmla="*/ 10 h 21"/>
                <a:gd name="T36" fmla="*/ 24 w 28"/>
                <a:gd name="T37" fmla="*/ 10 h 21"/>
                <a:gd name="T38" fmla="*/ 24 w 28"/>
                <a:gd name="T39" fmla="*/ 10 h 21"/>
                <a:gd name="T40" fmla="*/ 28 w 28"/>
                <a:gd name="T41" fmla="*/ 11 h 21"/>
                <a:gd name="T42" fmla="*/ 28 w 28"/>
                <a:gd name="T43" fmla="*/ 13 h 21"/>
                <a:gd name="T44" fmla="*/ 28 w 28"/>
                <a:gd name="T45" fmla="*/ 13 h 21"/>
                <a:gd name="T46" fmla="*/ 22 w 28"/>
                <a:gd name="T47" fmla="*/ 21 h 21"/>
                <a:gd name="T48" fmla="*/ 22 w 28"/>
                <a:gd name="T49" fmla="*/ 21 h 21"/>
                <a:gd name="T50" fmla="*/ 19 w 28"/>
                <a:gd name="T51" fmla="*/ 21 h 21"/>
                <a:gd name="T52" fmla="*/ 17 w 28"/>
                <a:gd name="T53" fmla="*/ 21 h 21"/>
                <a:gd name="T54" fmla="*/ 15 w 28"/>
                <a:gd name="T55" fmla="*/ 17 h 21"/>
                <a:gd name="T56" fmla="*/ 13 w 28"/>
                <a:gd name="T57" fmla="*/ 15 h 21"/>
                <a:gd name="T58" fmla="*/ 13 w 28"/>
                <a:gd name="T59" fmla="*/ 15 h 21"/>
                <a:gd name="T60" fmla="*/ 9 w 28"/>
                <a:gd name="T61" fmla="*/ 13 h 21"/>
                <a:gd name="T62" fmla="*/ 5 w 28"/>
                <a:gd name="T63" fmla="*/ 13 h 21"/>
                <a:gd name="T64" fmla="*/ 5 w 28"/>
                <a:gd name="T65" fmla="*/ 13 h 21"/>
                <a:gd name="T66" fmla="*/ 5 w 28"/>
                <a:gd name="T67" fmla="*/ 13 h 21"/>
                <a:gd name="T68" fmla="*/ 5 w 28"/>
                <a:gd name="T69" fmla="*/ 13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8" h="21">
                  <a:moveTo>
                    <a:pt x="5" y="13"/>
                  </a:moveTo>
                  <a:lnTo>
                    <a:pt x="5" y="13"/>
                  </a:lnTo>
                  <a:lnTo>
                    <a:pt x="5" y="11"/>
                  </a:lnTo>
                  <a:lnTo>
                    <a:pt x="3" y="10"/>
                  </a:lnTo>
                  <a:lnTo>
                    <a:pt x="2" y="10"/>
                  </a:lnTo>
                  <a:lnTo>
                    <a:pt x="2" y="8"/>
                  </a:lnTo>
                  <a:lnTo>
                    <a:pt x="2" y="8"/>
                  </a:lnTo>
                  <a:lnTo>
                    <a:pt x="0" y="6"/>
                  </a:lnTo>
                  <a:lnTo>
                    <a:pt x="0" y="6"/>
                  </a:lnTo>
                  <a:lnTo>
                    <a:pt x="0" y="4"/>
                  </a:lnTo>
                  <a:lnTo>
                    <a:pt x="2" y="0"/>
                  </a:lnTo>
                  <a:lnTo>
                    <a:pt x="2" y="0"/>
                  </a:lnTo>
                  <a:lnTo>
                    <a:pt x="5" y="6"/>
                  </a:lnTo>
                  <a:lnTo>
                    <a:pt x="9" y="8"/>
                  </a:lnTo>
                  <a:lnTo>
                    <a:pt x="13" y="10"/>
                  </a:lnTo>
                  <a:lnTo>
                    <a:pt x="13" y="10"/>
                  </a:lnTo>
                  <a:lnTo>
                    <a:pt x="17" y="10"/>
                  </a:lnTo>
                  <a:lnTo>
                    <a:pt x="22" y="10"/>
                  </a:lnTo>
                  <a:lnTo>
                    <a:pt x="24" y="10"/>
                  </a:lnTo>
                  <a:lnTo>
                    <a:pt x="24" y="10"/>
                  </a:lnTo>
                  <a:lnTo>
                    <a:pt x="28" y="11"/>
                  </a:lnTo>
                  <a:lnTo>
                    <a:pt x="28" y="13"/>
                  </a:lnTo>
                  <a:lnTo>
                    <a:pt x="28" y="13"/>
                  </a:lnTo>
                  <a:lnTo>
                    <a:pt x="22" y="21"/>
                  </a:lnTo>
                  <a:lnTo>
                    <a:pt x="22" y="21"/>
                  </a:lnTo>
                  <a:lnTo>
                    <a:pt x="19" y="21"/>
                  </a:lnTo>
                  <a:lnTo>
                    <a:pt x="17" y="21"/>
                  </a:lnTo>
                  <a:lnTo>
                    <a:pt x="15" y="17"/>
                  </a:lnTo>
                  <a:lnTo>
                    <a:pt x="13" y="15"/>
                  </a:lnTo>
                  <a:lnTo>
                    <a:pt x="13" y="15"/>
                  </a:lnTo>
                  <a:lnTo>
                    <a:pt x="9" y="13"/>
                  </a:lnTo>
                  <a:lnTo>
                    <a:pt x="5" y="13"/>
                  </a:lnTo>
                  <a:lnTo>
                    <a:pt x="5" y="13"/>
                  </a:lnTo>
                  <a:lnTo>
                    <a:pt x="5" y="13"/>
                  </a:lnTo>
                  <a:lnTo>
                    <a:pt x="5" y="13"/>
                  </a:lnTo>
                  <a:close/>
                </a:path>
              </a:pathLst>
            </a:custGeom>
            <a:solidFill>
              <a:schemeClr val="bg1">
                <a:lumMod val="85000"/>
              </a:schemeClr>
            </a:solidFill>
            <a:ln w="635" cap="rnd">
              <a:solidFill>
                <a:schemeClr val="bg1">
                  <a:alpha val="17000"/>
                </a:schemeClr>
              </a:solidFill>
              <a:prstDash val="solid"/>
              <a:round/>
              <a:headEnd/>
              <a:tailEnd/>
            </a:ln>
          </p:spPr>
          <p:txBody>
            <a:bodyPr lIns="81617" tIns="40809" rIns="81617" bIns="40809"/>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80" name="Freeform 479">
              <a:extLst>
                <a:ext uri="{FF2B5EF4-FFF2-40B4-BE49-F238E27FC236}">
                  <a16:creationId xmlns:a16="http://schemas.microsoft.com/office/drawing/2014/main" id="{BFA11E8C-D932-454A-940D-15C59F6A6F8C}"/>
                </a:ext>
              </a:extLst>
            </p:cNvPr>
            <p:cNvSpPr>
              <a:spLocks/>
            </p:cNvSpPr>
            <p:nvPr userDrawn="1"/>
          </p:nvSpPr>
          <p:spPr bwMode="auto">
            <a:xfrm>
              <a:off x="5712803" y="1386893"/>
              <a:ext cx="1855575" cy="1004570"/>
            </a:xfrm>
            <a:custGeom>
              <a:avLst/>
              <a:gdLst>
                <a:gd name="T0" fmla="*/ 754 w 1216"/>
                <a:gd name="T1" fmla="*/ 166 h 773"/>
                <a:gd name="T2" fmla="*/ 775 w 1216"/>
                <a:gd name="T3" fmla="*/ 187 h 773"/>
                <a:gd name="T4" fmla="*/ 798 w 1216"/>
                <a:gd name="T5" fmla="*/ 147 h 773"/>
                <a:gd name="T6" fmla="*/ 845 w 1216"/>
                <a:gd name="T7" fmla="*/ 155 h 773"/>
                <a:gd name="T8" fmla="*/ 822 w 1216"/>
                <a:gd name="T9" fmla="*/ 221 h 773"/>
                <a:gd name="T10" fmla="*/ 777 w 1216"/>
                <a:gd name="T11" fmla="*/ 223 h 773"/>
                <a:gd name="T12" fmla="*/ 768 w 1216"/>
                <a:gd name="T13" fmla="*/ 255 h 773"/>
                <a:gd name="T14" fmla="*/ 707 w 1216"/>
                <a:gd name="T15" fmla="*/ 295 h 773"/>
                <a:gd name="T16" fmla="*/ 667 w 1216"/>
                <a:gd name="T17" fmla="*/ 361 h 773"/>
                <a:gd name="T18" fmla="*/ 688 w 1216"/>
                <a:gd name="T19" fmla="*/ 427 h 773"/>
                <a:gd name="T20" fmla="*/ 771 w 1216"/>
                <a:gd name="T21" fmla="*/ 482 h 773"/>
                <a:gd name="T22" fmla="*/ 843 w 1216"/>
                <a:gd name="T23" fmla="*/ 564 h 773"/>
                <a:gd name="T24" fmla="*/ 872 w 1216"/>
                <a:gd name="T25" fmla="*/ 590 h 773"/>
                <a:gd name="T26" fmla="*/ 892 w 1216"/>
                <a:gd name="T27" fmla="*/ 560 h 773"/>
                <a:gd name="T28" fmla="*/ 923 w 1216"/>
                <a:gd name="T29" fmla="*/ 460 h 773"/>
                <a:gd name="T30" fmla="*/ 906 w 1216"/>
                <a:gd name="T31" fmla="*/ 373 h 773"/>
                <a:gd name="T32" fmla="*/ 943 w 1216"/>
                <a:gd name="T33" fmla="*/ 335 h 773"/>
                <a:gd name="T34" fmla="*/ 1017 w 1216"/>
                <a:gd name="T35" fmla="*/ 373 h 773"/>
                <a:gd name="T36" fmla="*/ 1044 w 1216"/>
                <a:gd name="T37" fmla="*/ 427 h 773"/>
                <a:gd name="T38" fmla="*/ 1095 w 1216"/>
                <a:gd name="T39" fmla="*/ 390 h 773"/>
                <a:gd name="T40" fmla="*/ 1134 w 1216"/>
                <a:gd name="T41" fmla="*/ 475 h 773"/>
                <a:gd name="T42" fmla="*/ 1184 w 1216"/>
                <a:gd name="T43" fmla="*/ 509 h 773"/>
                <a:gd name="T44" fmla="*/ 1176 w 1216"/>
                <a:gd name="T45" fmla="*/ 531 h 773"/>
                <a:gd name="T46" fmla="*/ 1210 w 1216"/>
                <a:gd name="T47" fmla="*/ 531 h 773"/>
                <a:gd name="T48" fmla="*/ 1170 w 1216"/>
                <a:gd name="T49" fmla="*/ 592 h 773"/>
                <a:gd name="T50" fmla="*/ 1059 w 1216"/>
                <a:gd name="T51" fmla="*/ 615 h 773"/>
                <a:gd name="T52" fmla="*/ 996 w 1216"/>
                <a:gd name="T53" fmla="*/ 677 h 773"/>
                <a:gd name="T54" fmla="*/ 1087 w 1216"/>
                <a:gd name="T55" fmla="*/ 628 h 773"/>
                <a:gd name="T56" fmla="*/ 1133 w 1216"/>
                <a:gd name="T57" fmla="*/ 702 h 773"/>
                <a:gd name="T58" fmla="*/ 1142 w 1216"/>
                <a:gd name="T59" fmla="*/ 704 h 773"/>
                <a:gd name="T60" fmla="*/ 1072 w 1216"/>
                <a:gd name="T61" fmla="*/ 739 h 773"/>
                <a:gd name="T62" fmla="*/ 1085 w 1216"/>
                <a:gd name="T63" fmla="*/ 705 h 773"/>
                <a:gd name="T64" fmla="*/ 1019 w 1216"/>
                <a:gd name="T65" fmla="*/ 669 h 773"/>
                <a:gd name="T66" fmla="*/ 887 w 1216"/>
                <a:gd name="T67" fmla="*/ 739 h 773"/>
                <a:gd name="T68" fmla="*/ 847 w 1216"/>
                <a:gd name="T69" fmla="*/ 743 h 773"/>
                <a:gd name="T70" fmla="*/ 830 w 1216"/>
                <a:gd name="T71" fmla="*/ 690 h 773"/>
                <a:gd name="T72" fmla="*/ 785 w 1216"/>
                <a:gd name="T73" fmla="*/ 647 h 773"/>
                <a:gd name="T74" fmla="*/ 692 w 1216"/>
                <a:gd name="T75" fmla="*/ 645 h 773"/>
                <a:gd name="T76" fmla="*/ 257 w 1216"/>
                <a:gd name="T77" fmla="*/ 634 h 773"/>
                <a:gd name="T78" fmla="*/ 213 w 1216"/>
                <a:gd name="T79" fmla="*/ 599 h 773"/>
                <a:gd name="T80" fmla="*/ 181 w 1216"/>
                <a:gd name="T81" fmla="*/ 556 h 773"/>
                <a:gd name="T82" fmla="*/ 159 w 1216"/>
                <a:gd name="T83" fmla="*/ 524 h 773"/>
                <a:gd name="T84" fmla="*/ 108 w 1216"/>
                <a:gd name="T85" fmla="*/ 420 h 773"/>
                <a:gd name="T86" fmla="*/ 22 w 1216"/>
                <a:gd name="T87" fmla="*/ 138 h 773"/>
                <a:gd name="T88" fmla="*/ 85 w 1216"/>
                <a:gd name="T89" fmla="*/ 140 h 773"/>
                <a:gd name="T90" fmla="*/ 138 w 1216"/>
                <a:gd name="T91" fmla="*/ 136 h 773"/>
                <a:gd name="T92" fmla="*/ 178 w 1216"/>
                <a:gd name="T93" fmla="*/ 130 h 773"/>
                <a:gd name="T94" fmla="*/ 230 w 1216"/>
                <a:gd name="T95" fmla="*/ 127 h 773"/>
                <a:gd name="T96" fmla="*/ 278 w 1216"/>
                <a:gd name="T97" fmla="*/ 129 h 773"/>
                <a:gd name="T98" fmla="*/ 336 w 1216"/>
                <a:gd name="T99" fmla="*/ 153 h 773"/>
                <a:gd name="T100" fmla="*/ 423 w 1216"/>
                <a:gd name="T101" fmla="*/ 185 h 773"/>
                <a:gd name="T102" fmla="*/ 471 w 1216"/>
                <a:gd name="T103" fmla="*/ 200 h 773"/>
                <a:gd name="T104" fmla="*/ 503 w 1216"/>
                <a:gd name="T105" fmla="*/ 168 h 773"/>
                <a:gd name="T106" fmla="*/ 510 w 1216"/>
                <a:gd name="T107" fmla="*/ 164 h 773"/>
                <a:gd name="T108" fmla="*/ 607 w 1216"/>
                <a:gd name="T109" fmla="*/ 183 h 773"/>
                <a:gd name="T110" fmla="*/ 639 w 1216"/>
                <a:gd name="T111" fmla="*/ 174 h 773"/>
                <a:gd name="T112" fmla="*/ 664 w 1216"/>
                <a:gd name="T113" fmla="*/ 174 h 773"/>
                <a:gd name="T114" fmla="*/ 643 w 1216"/>
                <a:gd name="T115" fmla="*/ 106 h 773"/>
                <a:gd name="T116" fmla="*/ 654 w 1216"/>
                <a:gd name="T117" fmla="*/ 43 h 773"/>
                <a:gd name="T118" fmla="*/ 696 w 1216"/>
                <a:gd name="T119" fmla="*/ 4 h 773"/>
                <a:gd name="T120" fmla="*/ 686 w 1216"/>
                <a:gd name="T121" fmla="*/ 40 h 773"/>
                <a:gd name="T122" fmla="*/ 686 w 1216"/>
                <a:gd name="T123" fmla="*/ 94 h 7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16" h="773">
                  <a:moveTo>
                    <a:pt x="722" y="142"/>
                  </a:moveTo>
                  <a:lnTo>
                    <a:pt x="722" y="142"/>
                  </a:lnTo>
                  <a:lnTo>
                    <a:pt x="722" y="142"/>
                  </a:lnTo>
                  <a:lnTo>
                    <a:pt x="720" y="142"/>
                  </a:lnTo>
                  <a:lnTo>
                    <a:pt x="718" y="144"/>
                  </a:lnTo>
                  <a:lnTo>
                    <a:pt x="718" y="153"/>
                  </a:lnTo>
                  <a:lnTo>
                    <a:pt x="720" y="163"/>
                  </a:lnTo>
                  <a:lnTo>
                    <a:pt x="722" y="166"/>
                  </a:lnTo>
                  <a:lnTo>
                    <a:pt x="722" y="166"/>
                  </a:lnTo>
                  <a:lnTo>
                    <a:pt x="722" y="166"/>
                  </a:lnTo>
                  <a:lnTo>
                    <a:pt x="722" y="166"/>
                  </a:lnTo>
                  <a:lnTo>
                    <a:pt x="728" y="163"/>
                  </a:lnTo>
                  <a:lnTo>
                    <a:pt x="734" y="159"/>
                  </a:lnTo>
                  <a:lnTo>
                    <a:pt x="734" y="157"/>
                  </a:lnTo>
                  <a:lnTo>
                    <a:pt x="734" y="155"/>
                  </a:lnTo>
                  <a:lnTo>
                    <a:pt x="734" y="155"/>
                  </a:lnTo>
                  <a:lnTo>
                    <a:pt x="734" y="153"/>
                  </a:lnTo>
                  <a:lnTo>
                    <a:pt x="734" y="151"/>
                  </a:lnTo>
                  <a:lnTo>
                    <a:pt x="737" y="147"/>
                  </a:lnTo>
                  <a:lnTo>
                    <a:pt x="737" y="147"/>
                  </a:lnTo>
                  <a:lnTo>
                    <a:pt x="741" y="147"/>
                  </a:lnTo>
                  <a:lnTo>
                    <a:pt x="745" y="149"/>
                  </a:lnTo>
                  <a:lnTo>
                    <a:pt x="752" y="155"/>
                  </a:lnTo>
                  <a:lnTo>
                    <a:pt x="752" y="155"/>
                  </a:lnTo>
                  <a:lnTo>
                    <a:pt x="754" y="157"/>
                  </a:lnTo>
                  <a:lnTo>
                    <a:pt x="756" y="161"/>
                  </a:lnTo>
                  <a:lnTo>
                    <a:pt x="756" y="163"/>
                  </a:lnTo>
                  <a:lnTo>
                    <a:pt x="754" y="166"/>
                  </a:lnTo>
                  <a:lnTo>
                    <a:pt x="752" y="170"/>
                  </a:lnTo>
                  <a:lnTo>
                    <a:pt x="751" y="176"/>
                  </a:lnTo>
                  <a:lnTo>
                    <a:pt x="751" y="176"/>
                  </a:lnTo>
                  <a:lnTo>
                    <a:pt x="751" y="180"/>
                  </a:lnTo>
                  <a:lnTo>
                    <a:pt x="751" y="183"/>
                  </a:lnTo>
                  <a:lnTo>
                    <a:pt x="754" y="189"/>
                  </a:lnTo>
                  <a:lnTo>
                    <a:pt x="754" y="189"/>
                  </a:lnTo>
                  <a:lnTo>
                    <a:pt x="756" y="195"/>
                  </a:lnTo>
                  <a:lnTo>
                    <a:pt x="760" y="199"/>
                  </a:lnTo>
                  <a:lnTo>
                    <a:pt x="768" y="206"/>
                  </a:lnTo>
                  <a:lnTo>
                    <a:pt x="768" y="206"/>
                  </a:lnTo>
                  <a:lnTo>
                    <a:pt x="769" y="202"/>
                  </a:lnTo>
                  <a:lnTo>
                    <a:pt x="771" y="199"/>
                  </a:lnTo>
                  <a:lnTo>
                    <a:pt x="771" y="197"/>
                  </a:lnTo>
                  <a:lnTo>
                    <a:pt x="775" y="195"/>
                  </a:lnTo>
                  <a:lnTo>
                    <a:pt x="775" y="195"/>
                  </a:lnTo>
                  <a:lnTo>
                    <a:pt x="777" y="195"/>
                  </a:lnTo>
                  <a:lnTo>
                    <a:pt x="777" y="195"/>
                  </a:lnTo>
                  <a:lnTo>
                    <a:pt x="777" y="195"/>
                  </a:lnTo>
                  <a:lnTo>
                    <a:pt x="777" y="195"/>
                  </a:lnTo>
                  <a:lnTo>
                    <a:pt x="777" y="195"/>
                  </a:lnTo>
                  <a:lnTo>
                    <a:pt x="777" y="191"/>
                  </a:lnTo>
                  <a:lnTo>
                    <a:pt x="777" y="191"/>
                  </a:lnTo>
                  <a:lnTo>
                    <a:pt x="779" y="193"/>
                  </a:lnTo>
                  <a:lnTo>
                    <a:pt x="779" y="193"/>
                  </a:lnTo>
                  <a:lnTo>
                    <a:pt x="777" y="191"/>
                  </a:lnTo>
                  <a:lnTo>
                    <a:pt x="777" y="191"/>
                  </a:lnTo>
                  <a:lnTo>
                    <a:pt x="775" y="187"/>
                  </a:lnTo>
                  <a:lnTo>
                    <a:pt x="771" y="185"/>
                  </a:lnTo>
                  <a:lnTo>
                    <a:pt x="771" y="183"/>
                  </a:lnTo>
                  <a:lnTo>
                    <a:pt x="771" y="183"/>
                  </a:lnTo>
                  <a:lnTo>
                    <a:pt x="771" y="178"/>
                  </a:lnTo>
                  <a:lnTo>
                    <a:pt x="771" y="176"/>
                  </a:lnTo>
                  <a:lnTo>
                    <a:pt x="771" y="172"/>
                  </a:lnTo>
                  <a:lnTo>
                    <a:pt x="771" y="172"/>
                  </a:lnTo>
                  <a:lnTo>
                    <a:pt x="775" y="172"/>
                  </a:lnTo>
                  <a:lnTo>
                    <a:pt x="775" y="172"/>
                  </a:lnTo>
                  <a:lnTo>
                    <a:pt x="775" y="172"/>
                  </a:lnTo>
                  <a:lnTo>
                    <a:pt x="775" y="172"/>
                  </a:lnTo>
                  <a:lnTo>
                    <a:pt x="779" y="172"/>
                  </a:lnTo>
                  <a:lnTo>
                    <a:pt x="779" y="172"/>
                  </a:lnTo>
                  <a:lnTo>
                    <a:pt x="779" y="172"/>
                  </a:lnTo>
                  <a:lnTo>
                    <a:pt x="779" y="172"/>
                  </a:lnTo>
                  <a:lnTo>
                    <a:pt x="777" y="176"/>
                  </a:lnTo>
                  <a:lnTo>
                    <a:pt x="779" y="178"/>
                  </a:lnTo>
                  <a:lnTo>
                    <a:pt x="781" y="180"/>
                  </a:lnTo>
                  <a:lnTo>
                    <a:pt x="781" y="180"/>
                  </a:lnTo>
                  <a:lnTo>
                    <a:pt x="783" y="180"/>
                  </a:lnTo>
                  <a:lnTo>
                    <a:pt x="786" y="178"/>
                  </a:lnTo>
                  <a:lnTo>
                    <a:pt x="786" y="174"/>
                  </a:lnTo>
                  <a:lnTo>
                    <a:pt x="788" y="168"/>
                  </a:lnTo>
                  <a:lnTo>
                    <a:pt x="788" y="164"/>
                  </a:lnTo>
                  <a:lnTo>
                    <a:pt x="788" y="164"/>
                  </a:lnTo>
                  <a:lnTo>
                    <a:pt x="794" y="157"/>
                  </a:lnTo>
                  <a:lnTo>
                    <a:pt x="798" y="151"/>
                  </a:lnTo>
                  <a:lnTo>
                    <a:pt x="798" y="147"/>
                  </a:lnTo>
                  <a:lnTo>
                    <a:pt x="798" y="147"/>
                  </a:lnTo>
                  <a:lnTo>
                    <a:pt x="794" y="147"/>
                  </a:lnTo>
                  <a:lnTo>
                    <a:pt x="792" y="146"/>
                  </a:lnTo>
                  <a:lnTo>
                    <a:pt x="792" y="144"/>
                  </a:lnTo>
                  <a:lnTo>
                    <a:pt x="792" y="142"/>
                  </a:lnTo>
                  <a:lnTo>
                    <a:pt x="792" y="134"/>
                  </a:lnTo>
                  <a:lnTo>
                    <a:pt x="794" y="130"/>
                  </a:lnTo>
                  <a:lnTo>
                    <a:pt x="794" y="130"/>
                  </a:lnTo>
                  <a:lnTo>
                    <a:pt x="811" y="130"/>
                  </a:lnTo>
                  <a:lnTo>
                    <a:pt x="811" y="130"/>
                  </a:lnTo>
                  <a:lnTo>
                    <a:pt x="821" y="130"/>
                  </a:lnTo>
                  <a:lnTo>
                    <a:pt x="826" y="130"/>
                  </a:lnTo>
                  <a:lnTo>
                    <a:pt x="830" y="132"/>
                  </a:lnTo>
                  <a:lnTo>
                    <a:pt x="830" y="132"/>
                  </a:lnTo>
                  <a:lnTo>
                    <a:pt x="830" y="134"/>
                  </a:lnTo>
                  <a:lnTo>
                    <a:pt x="832" y="136"/>
                  </a:lnTo>
                  <a:lnTo>
                    <a:pt x="834" y="140"/>
                  </a:lnTo>
                  <a:lnTo>
                    <a:pt x="834" y="140"/>
                  </a:lnTo>
                  <a:lnTo>
                    <a:pt x="834" y="142"/>
                  </a:lnTo>
                  <a:lnTo>
                    <a:pt x="836" y="144"/>
                  </a:lnTo>
                  <a:lnTo>
                    <a:pt x="841" y="144"/>
                  </a:lnTo>
                  <a:lnTo>
                    <a:pt x="841" y="144"/>
                  </a:lnTo>
                  <a:lnTo>
                    <a:pt x="845" y="146"/>
                  </a:lnTo>
                  <a:lnTo>
                    <a:pt x="849" y="149"/>
                  </a:lnTo>
                  <a:lnTo>
                    <a:pt x="849" y="149"/>
                  </a:lnTo>
                  <a:lnTo>
                    <a:pt x="849" y="151"/>
                  </a:lnTo>
                  <a:lnTo>
                    <a:pt x="849" y="153"/>
                  </a:lnTo>
                  <a:lnTo>
                    <a:pt x="845" y="155"/>
                  </a:lnTo>
                  <a:lnTo>
                    <a:pt x="845" y="155"/>
                  </a:lnTo>
                  <a:lnTo>
                    <a:pt x="849" y="157"/>
                  </a:lnTo>
                  <a:lnTo>
                    <a:pt x="851" y="159"/>
                  </a:lnTo>
                  <a:lnTo>
                    <a:pt x="851" y="163"/>
                  </a:lnTo>
                  <a:lnTo>
                    <a:pt x="849" y="166"/>
                  </a:lnTo>
                  <a:lnTo>
                    <a:pt x="849" y="166"/>
                  </a:lnTo>
                  <a:lnTo>
                    <a:pt x="845" y="166"/>
                  </a:lnTo>
                  <a:lnTo>
                    <a:pt x="841" y="166"/>
                  </a:lnTo>
                  <a:lnTo>
                    <a:pt x="834" y="166"/>
                  </a:lnTo>
                  <a:lnTo>
                    <a:pt x="834" y="166"/>
                  </a:lnTo>
                  <a:lnTo>
                    <a:pt x="838" y="170"/>
                  </a:lnTo>
                  <a:lnTo>
                    <a:pt x="838" y="174"/>
                  </a:lnTo>
                  <a:lnTo>
                    <a:pt x="838" y="178"/>
                  </a:lnTo>
                  <a:lnTo>
                    <a:pt x="839" y="180"/>
                  </a:lnTo>
                  <a:lnTo>
                    <a:pt x="839" y="180"/>
                  </a:lnTo>
                  <a:lnTo>
                    <a:pt x="843" y="185"/>
                  </a:lnTo>
                  <a:lnTo>
                    <a:pt x="847" y="191"/>
                  </a:lnTo>
                  <a:lnTo>
                    <a:pt x="847" y="191"/>
                  </a:lnTo>
                  <a:lnTo>
                    <a:pt x="849" y="197"/>
                  </a:lnTo>
                  <a:lnTo>
                    <a:pt x="847" y="202"/>
                  </a:lnTo>
                  <a:lnTo>
                    <a:pt x="845" y="208"/>
                  </a:lnTo>
                  <a:lnTo>
                    <a:pt x="841" y="212"/>
                  </a:lnTo>
                  <a:lnTo>
                    <a:pt x="838" y="216"/>
                  </a:lnTo>
                  <a:lnTo>
                    <a:pt x="834" y="219"/>
                  </a:lnTo>
                  <a:lnTo>
                    <a:pt x="830" y="221"/>
                  </a:lnTo>
                  <a:lnTo>
                    <a:pt x="824" y="221"/>
                  </a:lnTo>
                  <a:lnTo>
                    <a:pt x="824" y="221"/>
                  </a:lnTo>
                  <a:lnTo>
                    <a:pt x="822" y="221"/>
                  </a:lnTo>
                  <a:lnTo>
                    <a:pt x="819" y="219"/>
                  </a:lnTo>
                  <a:lnTo>
                    <a:pt x="815" y="216"/>
                  </a:lnTo>
                  <a:lnTo>
                    <a:pt x="811" y="210"/>
                  </a:lnTo>
                  <a:lnTo>
                    <a:pt x="807" y="208"/>
                  </a:lnTo>
                  <a:lnTo>
                    <a:pt x="807" y="208"/>
                  </a:lnTo>
                  <a:lnTo>
                    <a:pt x="807" y="208"/>
                  </a:lnTo>
                  <a:lnTo>
                    <a:pt x="807" y="212"/>
                  </a:lnTo>
                  <a:lnTo>
                    <a:pt x="807" y="216"/>
                  </a:lnTo>
                  <a:lnTo>
                    <a:pt x="811" y="219"/>
                  </a:lnTo>
                  <a:lnTo>
                    <a:pt x="811" y="223"/>
                  </a:lnTo>
                  <a:lnTo>
                    <a:pt x="811" y="223"/>
                  </a:lnTo>
                  <a:lnTo>
                    <a:pt x="813" y="225"/>
                  </a:lnTo>
                  <a:lnTo>
                    <a:pt x="813" y="225"/>
                  </a:lnTo>
                  <a:lnTo>
                    <a:pt x="813" y="227"/>
                  </a:lnTo>
                  <a:lnTo>
                    <a:pt x="813" y="229"/>
                  </a:lnTo>
                  <a:lnTo>
                    <a:pt x="811" y="229"/>
                  </a:lnTo>
                  <a:lnTo>
                    <a:pt x="807" y="231"/>
                  </a:lnTo>
                  <a:lnTo>
                    <a:pt x="807" y="231"/>
                  </a:lnTo>
                  <a:lnTo>
                    <a:pt x="804" y="229"/>
                  </a:lnTo>
                  <a:lnTo>
                    <a:pt x="802" y="227"/>
                  </a:lnTo>
                  <a:lnTo>
                    <a:pt x="796" y="223"/>
                  </a:lnTo>
                  <a:lnTo>
                    <a:pt x="796" y="223"/>
                  </a:lnTo>
                  <a:lnTo>
                    <a:pt x="790" y="221"/>
                  </a:lnTo>
                  <a:lnTo>
                    <a:pt x="785" y="217"/>
                  </a:lnTo>
                  <a:lnTo>
                    <a:pt x="781" y="217"/>
                  </a:lnTo>
                  <a:lnTo>
                    <a:pt x="779" y="217"/>
                  </a:lnTo>
                  <a:lnTo>
                    <a:pt x="777" y="219"/>
                  </a:lnTo>
                  <a:lnTo>
                    <a:pt x="777" y="223"/>
                  </a:lnTo>
                  <a:lnTo>
                    <a:pt x="777" y="223"/>
                  </a:lnTo>
                  <a:lnTo>
                    <a:pt x="781" y="229"/>
                  </a:lnTo>
                  <a:lnTo>
                    <a:pt x="781" y="229"/>
                  </a:lnTo>
                  <a:lnTo>
                    <a:pt x="781" y="231"/>
                  </a:lnTo>
                  <a:lnTo>
                    <a:pt x="781" y="234"/>
                  </a:lnTo>
                  <a:lnTo>
                    <a:pt x="777" y="238"/>
                  </a:lnTo>
                  <a:lnTo>
                    <a:pt x="777" y="238"/>
                  </a:lnTo>
                  <a:lnTo>
                    <a:pt x="775" y="242"/>
                  </a:lnTo>
                  <a:lnTo>
                    <a:pt x="771" y="246"/>
                  </a:lnTo>
                  <a:lnTo>
                    <a:pt x="768" y="250"/>
                  </a:lnTo>
                  <a:lnTo>
                    <a:pt x="764" y="250"/>
                  </a:lnTo>
                  <a:lnTo>
                    <a:pt x="760" y="250"/>
                  </a:lnTo>
                  <a:lnTo>
                    <a:pt x="760" y="250"/>
                  </a:lnTo>
                  <a:lnTo>
                    <a:pt x="756" y="248"/>
                  </a:lnTo>
                  <a:lnTo>
                    <a:pt x="751" y="246"/>
                  </a:lnTo>
                  <a:lnTo>
                    <a:pt x="745" y="242"/>
                  </a:lnTo>
                  <a:lnTo>
                    <a:pt x="739" y="240"/>
                  </a:lnTo>
                  <a:lnTo>
                    <a:pt x="739" y="240"/>
                  </a:lnTo>
                  <a:lnTo>
                    <a:pt x="735" y="238"/>
                  </a:lnTo>
                  <a:lnTo>
                    <a:pt x="734" y="238"/>
                  </a:lnTo>
                  <a:lnTo>
                    <a:pt x="734" y="240"/>
                  </a:lnTo>
                  <a:lnTo>
                    <a:pt x="734" y="240"/>
                  </a:lnTo>
                  <a:lnTo>
                    <a:pt x="734" y="242"/>
                  </a:lnTo>
                  <a:lnTo>
                    <a:pt x="735" y="246"/>
                  </a:lnTo>
                  <a:lnTo>
                    <a:pt x="739" y="250"/>
                  </a:lnTo>
                  <a:lnTo>
                    <a:pt x="739" y="250"/>
                  </a:lnTo>
                  <a:lnTo>
                    <a:pt x="752" y="251"/>
                  </a:lnTo>
                  <a:lnTo>
                    <a:pt x="768" y="255"/>
                  </a:lnTo>
                  <a:lnTo>
                    <a:pt x="768" y="255"/>
                  </a:lnTo>
                  <a:lnTo>
                    <a:pt x="768" y="255"/>
                  </a:lnTo>
                  <a:lnTo>
                    <a:pt x="768" y="255"/>
                  </a:lnTo>
                  <a:lnTo>
                    <a:pt x="768" y="259"/>
                  </a:lnTo>
                  <a:lnTo>
                    <a:pt x="768" y="261"/>
                  </a:lnTo>
                  <a:lnTo>
                    <a:pt x="764" y="265"/>
                  </a:lnTo>
                  <a:lnTo>
                    <a:pt x="764" y="265"/>
                  </a:lnTo>
                  <a:lnTo>
                    <a:pt x="758" y="276"/>
                  </a:lnTo>
                  <a:lnTo>
                    <a:pt x="758" y="276"/>
                  </a:lnTo>
                  <a:lnTo>
                    <a:pt x="754" y="280"/>
                  </a:lnTo>
                  <a:lnTo>
                    <a:pt x="752" y="284"/>
                  </a:lnTo>
                  <a:lnTo>
                    <a:pt x="749" y="287"/>
                  </a:lnTo>
                  <a:lnTo>
                    <a:pt x="745" y="289"/>
                  </a:lnTo>
                  <a:lnTo>
                    <a:pt x="745" y="289"/>
                  </a:lnTo>
                  <a:lnTo>
                    <a:pt x="745" y="289"/>
                  </a:lnTo>
                  <a:lnTo>
                    <a:pt x="739" y="287"/>
                  </a:lnTo>
                  <a:lnTo>
                    <a:pt x="737" y="287"/>
                  </a:lnTo>
                  <a:lnTo>
                    <a:pt x="734" y="289"/>
                  </a:lnTo>
                  <a:lnTo>
                    <a:pt x="734" y="289"/>
                  </a:lnTo>
                  <a:lnTo>
                    <a:pt x="730" y="293"/>
                  </a:lnTo>
                  <a:lnTo>
                    <a:pt x="728" y="295"/>
                  </a:lnTo>
                  <a:lnTo>
                    <a:pt x="726" y="297"/>
                  </a:lnTo>
                  <a:lnTo>
                    <a:pt x="726" y="297"/>
                  </a:lnTo>
                  <a:lnTo>
                    <a:pt x="722" y="297"/>
                  </a:lnTo>
                  <a:lnTo>
                    <a:pt x="717" y="295"/>
                  </a:lnTo>
                  <a:lnTo>
                    <a:pt x="711" y="295"/>
                  </a:lnTo>
                  <a:lnTo>
                    <a:pt x="707" y="295"/>
                  </a:lnTo>
                  <a:lnTo>
                    <a:pt x="707" y="295"/>
                  </a:lnTo>
                  <a:lnTo>
                    <a:pt x="709" y="299"/>
                  </a:lnTo>
                  <a:lnTo>
                    <a:pt x="709" y="299"/>
                  </a:lnTo>
                  <a:lnTo>
                    <a:pt x="713" y="299"/>
                  </a:lnTo>
                  <a:lnTo>
                    <a:pt x="718" y="301"/>
                  </a:lnTo>
                  <a:lnTo>
                    <a:pt x="718" y="303"/>
                  </a:lnTo>
                  <a:lnTo>
                    <a:pt x="720" y="308"/>
                  </a:lnTo>
                  <a:lnTo>
                    <a:pt x="720" y="308"/>
                  </a:lnTo>
                  <a:lnTo>
                    <a:pt x="718" y="312"/>
                  </a:lnTo>
                  <a:lnTo>
                    <a:pt x="718" y="314"/>
                  </a:lnTo>
                  <a:lnTo>
                    <a:pt x="715" y="314"/>
                  </a:lnTo>
                  <a:lnTo>
                    <a:pt x="711" y="316"/>
                  </a:lnTo>
                  <a:lnTo>
                    <a:pt x="711" y="316"/>
                  </a:lnTo>
                  <a:lnTo>
                    <a:pt x="703" y="316"/>
                  </a:lnTo>
                  <a:lnTo>
                    <a:pt x="699" y="318"/>
                  </a:lnTo>
                  <a:lnTo>
                    <a:pt x="698" y="320"/>
                  </a:lnTo>
                  <a:lnTo>
                    <a:pt x="698" y="320"/>
                  </a:lnTo>
                  <a:lnTo>
                    <a:pt x="696" y="321"/>
                  </a:lnTo>
                  <a:lnTo>
                    <a:pt x="696" y="325"/>
                  </a:lnTo>
                  <a:lnTo>
                    <a:pt x="694" y="327"/>
                  </a:lnTo>
                  <a:lnTo>
                    <a:pt x="692" y="331"/>
                  </a:lnTo>
                  <a:lnTo>
                    <a:pt x="692" y="331"/>
                  </a:lnTo>
                  <a:lnTo>
                    <a:pt x="686" y="335"/>
                  </a:lnTo>
                  <a:lnTo>
                    <a:pt x="682" y="340"/>
                  </a:lnTo>
                  <a:lnTo>
                    <a:pt x="675" y="352"/>
                  </a:lnTo>
                  <a:lnTo>
                    <a:pt x="675" y="352"/>
                  </a:lnTo>
                  <a:lnTo>
                    <a:pt x="671" y="355"/>
                  </a:lnTo>
                  <a:lnTo>
                    <a:pt x="667" y="361"/>
                  </a:lnTo>
                  <a:lnTo>
                    <a:pt x="667" y="361"/>
                  </a:lnTo>
                  <a:lnTo>
                    <a:pt x="667" y="365"/>
                  </a:lnTo>
                  <a:lnTo>
                    <a:pt x="667" y="369"/>
                  </a:lnTo>
                  <a:lnTo>
                    <a:pt x="667" y="373"/>
                  </a:lnTo>
                  <a:lnTo>
                    <a:pt x="665" y="376"/>
                  </a:lnTo>
                  <a:lnTo>
                    <a:pt x="665" y="376"/>
                  </a:lnTo>
                  <a:lnTo>
                    <a:pt x="669" y="369"/>
                  </a:lnTo>
                  <a:lnTo>
                    <a:pt x="669" y="369"/>
                  </a:lnTo>
                  <a:lnTo>
                    <a:pt x="665" y="373"/>
                  </a:lnTo>
                  <a:lnTo>
                    <a:pt x="662" y="378"/>
                  </a:lnTo>
                  <a:lnTo>
                    <a:pt x="660" y="386"/>
                  </a:lnTo>
                  <a:lnTo>
                    <a:pt x="660" y="390"/>
                  </a:lnTo>
                  <a:lnTo>
                    <a:pt x="660" y="393"/>
                  </a:lnTo>
                  <a:lnTo>
                    <a:pt x="660" y="393"/>
                  </a:lnTo>
                  <a:lnTo>
                    <a:pt x="660" y="403"/>
                  </a:lnTo>
                  <a:lnTo>
                    <a:pt x="662" y="407"/>
                  </a:lnTo>
                  <a:lnTo>
                    <a:pt x="662" y="410"/>
                  </a:lnTo>
                  <a:lnTo>
                    <a:pt x="662" y="410"/>
                  </a:lnTo>
                  <a:lnTo>
                    <a:pt x="664" y="412"/>
                  </a:lnTo>
                  <a:lnTo>
                    <a:pt x="665" y="414"/>
                  </a:lnTo>
                  <a:lnTo>
                    <a:pt x="669" y="414"/>
                  </a:lnTo>
                  <a:lnTo>
                    <a:pt x="675" y="414"/>
                  </a:lnTo>
                  <a:lnTo>
                    <a:pt x="679" y="414"/>
                  </a:lnTo>
                  <a:lnTo>
                    <a:pt x="679" y="414"/>
                  </a:lnTo>
                  <a:lnTo>
                    <a:pt x="681" y="418"/>
                  </a:lnTo>
                  <a:lnTo>
                    <a:pt x="684" y="420"/>
                  </a:lnTo>
                  <a:lnTo>
                    <a:pt x="686" y="422"/>
                  </a:lnTo>
                  <a:lnTo>
                    <a:pt x="688" y="427"/>
                  </a:lnTo>
                  <a:lnTo>
                    <a:pt x="688" y="427"/>
                  </a:lnTo>
                  <a:lnTo>
                    <a:pt x="692" y="435"/>
                  </a:lnTo>
                  <a:lnTo>
                    <a:pt x="692" y="444"/>
                  </a:lnTo>
                  <a:lnTo>
                    <a:pt x="692" y="444"/>
                  </a:lnTo>
                  <a:lnTo>
                    <a:pt x="694" y="452"/>
                  </a:lnTo>
                  <a:lnTo>
                    <a:pt x="696" y="456"/>
                  </a:lnTo>
                  <a:lnTo>
                    <a:pt x="696" y="460"/>
                  </a:lnTo>
                  <a:lnTo>
                    <a:pt x="698" y="460"/>
                  </a:lnTo>
                  <a:lnTo>
                    <a:pt x="698" y="460"/>
                  </a:lnTo>
                  <a:lnTo>
                    <a:pt x="699" y="460"/>
                  </a:lnTo>
                  <a:lnTo>
                    <a:pt x="701" y="460"/>
                  </a:lnTo>
                  <a:lnTo>
                    <a:pt x="707" y="458"/>
                  </a:lnTo>
                  <a:lnTo>
                    <a:pt x="713" y="454"/>
                  </a:lnTo>
                  <a:lnTo>
                    <a:pt x="717" y="452"/>
                  </a:lnTo>
                  <a:lnTo>
                    <a:pt x="717" y="452"/>
                  </a:lnTo>
                  <a:lnTo>
                    <a:pt x="718" y="452"/>
                  </a:lnTo>
                  <a:lnTo>
                    <a:pt x="722" y="454"/>
                  </a:lnTo>
                  <a:lnTo>
                    <a:pt x="732" y="458"/>
                  </a:lnTo>
                  <a:lnTo>
                    <a:pt x="732" y="458"/>
                  </a:lnTo>
                  <a:lnTo>
                    <a:pt x="739" y="460"/>
                  </a:lnTo>
                  <a:lnTo>
                    <a:pt x="749" y="465"/>
                  </a:lnTo>
                  <a:lnTo>
                    <a:pt x="749" y="465"/>
                  </a:lnTo>
                  <a:lnTo>
                    <a:pt x="751" y="465"/>
                  </a:lnTo>
                  <a:lnTo>
                    <a:pt x="752" y="469"/>
                  </a:lnTo>
                  <a:lnTo>
                    <a:pt x="758" y="473"/>
                  </a:lnTo>
                  <a:lnTo>
                    <a:pt x="758" y="473"/>
                  </a:lnTo>
                  <a:lnTo>
                    <a:pt x="760" y="477"/>
                  </a:lnTo>
                  <a:lnTo>
                    <a:pt x="764" y="480"/>
                  </a:lnTo>
                  <a:lnTo>
                    <a:pt x="771" y="482"/>
                  </a:lnTo>
                  <a:lnTo>
                    <a:pt x="781" y="486"/>
                  </a:lnTo>
                  <a:lnTo>
                    <a:pt x="788" y="490"/>
                  </a:lnTo>
                  <a:lnTo>
                    <a:pt x="788" y="490"/>
                  </a:lnTo>
                  <a:lnTo>
                    <a:pt x="794" y="494"/>
                  </a:lnTo>
                  <a:lnTo>
                    <a:pt x="796" y="497"/>
                  </a:lnTo>
                  <a:lnTo>
                    <a:pt x="798" y="499"/>
                  </a:lnTo>
                  <a:lnTo>
                    <a:pt x="798" y="499"/>
                  </a:lnTo>
                  <a:lnTo>
                    <a:pt x="824" y="503"/>
                  </a:lnTo>
                  <a:lnTo>
                    <a:pt x="824" y="503"/>
                  </a:lnTo>
                  <a:lnTo>
                    <a:pt x="828" y="503"/>
                  </a:lnTo>
                  <a:lnTo>
                    <a:pt x="830" y="503"/>
                  </a:lnTo>
                  <a:lnTo>
                    <a:pt x="834" y="501"/>
                  </a:lnTo>
                  <a:lnTo>
                    <a:pt x="836" y="503"/>
                  </a:lnTo>
                  <a:lnTo>
                    <a:pt x="836" y="503"/>
                  </a:lnTo>
                  <a:lnTo>
                    <a:pt x="838" y="503"/>
                  </a:lnTo>
                  <a:lnTo>
                    <a:pt x="838" y="507"/>
                  </a:lnTo>
                  <a:lnTo>
                    <a:pt x="838" y="514"/>
                  </a:lnTo>
                  <a:lnTo>
                    <a:pt x="838" y="524"/>
                  </a:lnTo>
                  <a:lnTo>
                    <a:pt x="838" y="524"/>
                  </a:lnTo>
                  <a:lnTo>
                    <a:pt x="838" y="533"/>
                  </a:lnTo>
                  <a:lnTo>
                    <a:pt x="836" y="545"/>
                  </a:lnTo>
                  <a:lnTo>
                    <a:pt x="836" y="548"/>
                  </a:lnTo>
                  <a:lnTo>
                    <a:pt x="838" y="552"/>
                  </a:lnTo>
                  <a:lnTo>
                    <a:pt x="839" y="556"/>
                  </a:lnTo>
                  <a:lnTo>
                    <a:pt x="841" y="558"/>
                  </a:lnTo>
                  <a:lnTo>
                    <a:pt x="841" y="558"/>
                  </a:lnTo>
                  <a:lnTo>
                    <a:pt x="841" y="562"/>
                  </a:lnTo>
                  <a:lnTo>
                    <a:pt x="843" y="564"/>
                  </a:lnTo>
                  <a:lnTo>
                    <a:pt x="845" y="565"/>
                  </a:lnTo>
                  <a:lnTo>
                    <a:pt x="847" y="565"/>
                  </a:lnTo>
                  <a:lnTo>
                    <a:pt x="847" y="565"/>
                  </a:lnTo>
                  <a:lnTo>
                    <a:pt x="847" y="565"/>
                  </a:lnTo>
                  <a:lnTo>
                    <a:pt x="847" y="564"/>
                  </a:lnTo>
                  <a:lnTo>
                    <a:pt x="847" y="564"/>
                  </a:lnTo>
                  <a:lnTo>
                    <a:pt x="851" y="564"/>
                  </a:lnTo>
                  <a:lnTo>
                    <a:pt x="855" y="565"/>
                  </a:lnTo>
                  <a:lnTo>
                    <a:pt x="855" y="565"/>
                  </a:lnTo>
                  <a:lnTo>
                    <a:pt x="855" y="573"/>
                  </a:lnTo>
                  <a:lnTo>
                    <a:pt x="855" y="573"/>
                  </a:lnTo>
                  <a:lnTo>
                    <a:pt x="855" y="573"/>
                  </a:lnTo>
                  <a:lnTo>
                    <a:pt x="856" y="573"/>
                  </a:lnTo>
                  <a:lnTo>
                    <a:pt x="856" y="573"/>
                  </a:lnTo>
                  <a:lnTo>
                    <a:pt x="855" y="577"/>
                  </a:lnTo>
                  <a:lnTo>
                    <a:pt x="855" y="577"/>
                  </a:lnTo>
                  <a:lnTo>
                    <a:pt x="858" y="581"/>
                  </a:lnTo>
                  <a:lnTo>
                    <a:pt x="860" y="586"/>
                  </a:lnTo>
                  <a:lnTo>
                    <a:pt x="860" y="586"/>
                  </a:lnTo>
                  <a:lnTo>
                    <a:pt x="860" y="586"/>
                  </a:lnTo>
                  <a:lnTo>
                    <a:pt x="860" y="586"/>
                  </a:lnTo>
                  <a:lnTo>
                    <a:pt x="866" y="586"/>
                  </a:lnTo>
                  <a:lnTo>
                    <a:pt x="868" y="586"/>
                  </a:lnTo>
                  <a:lnTo>
                    <a:pt x="872" y="586"/>
                  </a:lnTo>
                  <a:lnTo>
                    <a:pt x="872" y="586"/>
                  </a:lnTo>
                  <a:lnTo>
                    <a:pt x="872" y="590"/>
                  </a:lnTo>
                  <a:lnTo>
                    <a:pt x="872" y="590"/>
                  </a:lnTo>
                  <a:lnTo>
                    <a:pt x="872" y="590"/>
                  </a:lnTo>
                  <a:lnTo>
                    <a:pt x="872" y="590"/>
                  </a:lnTo>
                  <a:lnTo>
                    <a:pt x="875" y="588"/>
                  </a:lnTo>
                  <a:lnTo>
                    <a:pt x="877" y="586"/>
                  </a:lnTo>
                  <a:lnTo>
                    <a:pt x="883" y="588"/>
                  </a:lnTo>
                  <a:lnTo>
                    <a:pt x="883" y="588"/>
                  </a:lnTo>
                  <a:lnTo>
                    <a:pt x="883" y="586"/>
                  </a:lnTo>
                  <a:lnTo>
                    <a:pt x="885" y="584"/>
                  </a:lnTo>
                  <a:lnTo>
                    <a:pt x="887" y="584"/>
                  </a:lnTo>
                  <a:lnTo>
                    <a:pt x="889" y="584"/>
                  </a:lnTo>
                  <a:lnTo>
                    <a:pt x="889" y="584"/>
                  </a:lnTo>
                  <a:lnTo>
                    <a:pt x="887" y="579"/>
                  </a:lnTo>
                  <a:lnTo>
                    <a:pt x="887" y="575"/>
                  </a:lnTo>
                  <a:lnTo>
                    <a:pt x="887" y="573"/>
                  </a:lnTo>
                  <a:lnTo>
                    <a:pt x="887" y="573"/>
                  </a:lnTo>
                  <a:lnTo>
                    <a:pt x="891" y="569"/>
                  </a:lnTo>
                  <a:lnTo>
                    <a:pt x="892" y="569"/>
                  </a:lnTo>
                  <a:lnTo>
                    <a:pt x="892" y="565"/>
                  </a:lnTo>
                  <a:lnTo>
                    <a:pt x="892" y="564"/>
                  </a:lnTo>
                  <a:lnTo>
                    <a:pt x="892" y="564"/>
                  </a:lnTo>
                  <a:lnTo>
                    <a:pt x="891" y="564"/>
                  </a:lnTo>
                  <a:lnTo>
                    <a:pt x="891" y="564"/>
                  </a:lnTo>
                  <a:lnTo>
                    <a:pt x="892" y="564"/>
                  </a:lnTo>
                  <a:lnTo>
                    <a:pt x="892" y="564"/>
                  </a:lnTo>
                  <a:lnTo>
                    <a:pt x="894" y="560"/>
                  </a:lnTo>
                  <a:lnTo>
                    <a:pt x="894" y="560"/>
                  </a:lnTo>
                  <a:lnTo>
                    <a:pt x="894" y="560"/>
                  </a:lnTo>
                  <a:lnTo>
                    <a:pt x="892" y="560"/>
                  </a:lnTo>
                  <a:lnTo>
                    <a:pt x="892" y="560"/>
                  </a:lnTo>
                  <a:lnTo>
                    <a:pt x="894" y="560"/>
                  </a:lnTo>
                  <a:lnTo>
                    <a:pt x="894" y="560"/>
                  </a:lnTo>
                  <a:lnTo>
                    <a:pt x="892" y="560"/>
                  </a:lnTo>
                  <a:lnTo>
                    <a:pt x="891" y="558"/>
                  </a:lnTo>
                  <a:lnTo>
                    <a:pt x="887" y="552"/>
                  </a:lnTo>
                  <a:lnTo>
                    <a:pt x="883" y="539"/>
                  </a:lnTo>
                  <a:lnTo>
                    <a:pt x="883" y="539"/>
                  </a:lnTo>
                  <a:lnTo>
                    <a:pt x="881" y="531"/>
                  </a:lnTo>
                  <a:lnTo>
                    <a:pt x="879" y="528"/>
                  </a:lnTo>
                  <a:lnTo>
                    <a:pt x="879" y="528"/>
                  </a:lnTo>
                  <a:lnTo>
                    <a:pt x="877" y="524"/>
                  </a:lnTo>
                  <a:lnTo>
                    <a:pt x="875" y="518"/>
                  </a:lnTo>
                  <a:lnTo>
                    <a:pt x="875" y="518"/>
                  </a:lnTo>
                  <a:lnTo>
                    <a:pt x="873" y="514"/>
                  </a:lnTo>
                  <a:lnTo>
                    <a:pt x="872" y="511"/>
                  </a:lnTo>
                  <a:lnTo>
                    <a:pt x="872" y="507"/>
                  </a:lnTo>
                  <a:lnTo>
                    <a:pt x="872" y="505"/>
                  </a:lnTo>
                  <a:lnTo>
                    <a:pt x="872" y="505"/>
                  </a:lnTo>
                  <a:lnTo>
                    <a:pt x="887" y="501"/>
                  </a:lnTo>
                  <a:lnTo>
                    <a:pt x="894" y="497"/>
                  </a:lnTo>
                  <a:lnTo>
                    <a:pt x="902" y="494"/>
                  </a:lnTo>
                  <a:lnTo>
                    <a:pt x="909" y="490"/>
                  </a:lnTo>
                  <a:lnTo>
                    <a:pt x="915" y="482"/>
                  </a:lnTo>
                  <a:lnTo>
                    <a:pt x="919" y="477"/>
                  </a:lnTo>
                  <a:lnTo>
                    <a:pt x="921" y="473"/>
                  </a:lnTo>
                  <a:lnTo>
                    <a:pt x="923" y="469"/>
                  </a:lnTo>
                  <a:lnTo>
                    <a:pt x="923" y="469"/>
                  </a:lnTo>
                  <a:lnTo>
                    <a:pt x="923" y="460"/>
                  </a:lnTo>
                  <a:lnTo>
                    <a:pt x="921" y="450"/>
                  </a:lnTo>
                  <a:lnTo>
                    <a:pt x="917" y="441"/>
                  </a:lnTo>
                  <a:lnTo>
                    <a:pt x="913" y="433"/>
                  </a:lnTo>
                  <a:lnTo>
                    <a:pt x="913" y="433"/>
                  </a:lnTo>
                  <a:lnTo>
                    <a:pt x="909" y="431"/>
                  </a:lnTo>
                  <a:lnTo>
                    <a:pt x="906" y="427"/>
                  </a:lnTo>
                  <a:lnTo>
                    <a:pt x="902" y="425"/>
                  </a:lnTo>
                  <a:lnTo>
                    <a:pt x="898" y="422"/>
                  </a:lnTo>
                  <a:lnTo>
                    <a:pt x="898" y="422"/>
                  </a:lnTo>
                  <a:lnTo>
                    <a:pt x="894" y="420"/>
                  </a:lnTo>
                  <a:lnTo>
                    <a:pt x="894" y="418"/>
                  </a:lnTo>
                  <a:lnTo>
                    <a:pt x="894" y="414"/>
                  </a:lnTo>
                  <a:lnTo>
                    <a:pt x="894" y="410"/>
                  </a:lnTo>
                  <a:lnTo>
                    <a:pt x="894" y="410"/>
                  </a:lnTo>
                  <a:lnTo>
                    <a:pt x="898" y="407"/>
                  </a:lnTo>
                  <a:lnTo>
                    <a:pt x="898" y="405"/>
                  </a:lnTo>
                  <a:lnTo>
                    <a:pt x="898" y="405"/>
                  </a:lnTo>
                  <a:lnTo>
                    <a:pt x="900" y="401"/>
                  </a:lnTo>
                  <a:lnTo>
                    <a:pt x="902" y="397"/>
                  </a:lnTo>
                  <a:lnTo>
                    <a:pt x="902" y="397"/>
                  </a:lnTo>
                  <a:lnTo>
                    <a:pt x="902" y="397"/>
                  </a:lnTo>
                  <a:lnTo>
                    <a:pt x="904" y="395"/>
                  </a:lnTo>
                  <a:lnTo>
                    <a:pt x="906" y="395"/>
                  </a:lnTo>
                  <a:lnTo>
                    <a:pt x="906" y="393"/>
                  </a:lnTo>
                  <a:lnTo>
                    <a:pt x="906" y="393"/>
                  </a:lnTo>
                  <a:lnTo>
                    <a:pt x="906" y="390"/>
                  </a:lnTo>
                  <a:lnTo>
                    <a:pt x="906" y="384"/>
                  </a:lnTo>
                  <a:lnTo>
                    <a:pt x="906" y="373"/>
                  </a:lnTo>
                  <a:lnTo>
                    <a:pt x="906" y="373"/>
                  </a:lnTo>
                  <a:lnTo>
                    <a:pt x="904" y="369"/>
                  </a:lnTo>
                  <a:lnTo>
                    <a:pt x="902" y="365"/>
                  </a:lnTo>
                  <a:lnTo>
                    <a:pt x="900" y="361"/>
                  </a:lnTo>
                  <a:lnTo>
                    <a:pt x="900" y="357"/>
                  </a:lnTo>
                  <a:lnTo>
                    <a:pt x="900" y="357"/>
                  </a:lnTo>
                  <a:lnTo>
                    <a:pt x="904" y="354"/>
                  </a:lnTo>
                  <a:lnTo>
                    <a:pt x="904" y="352"/>
                  </a:lnTo>
                  <a:lnTo>
                    <a:pt x="904" y="348"/>
                  </a:lnTo>
                  <a:lnTo>
                    <a:pt x="904" y="348"/>
                  </a:lnTo>
                  <a:lnTo>
                    <a:pt x="902" y="346"/>
                  </a:lnTo>
                  <a:lnTo>
                    <a:pt x="900" y="342"/>
                  </a:lnTo>
                  <a:lnTo>
                    <a:pt x="898" y="340"/>
                  </a:lnTo>
                  <a:lnTo>
                    <a:pt x="898" y="337"/>
                  </a:lnTo>
                  <a:lnTo>
                    <a:pt x="898" y="337"/>
                  </a:lnTo>
                  <a:lnTo>
                    <a:pt x="896" y="331"/>
                  </a:lnTo>
                  <a:lnTo>
                    <a:pt x="898" y="329"/>
                  </a:lnTo>
                  <a:lnTo>
                    <a:pt x="898" y="327"/>
                  </a:lnTo>
                  <a:lnTo>
                    <a:pt x="902" y="325"/>
                  </a:lnTo>
                  <a:lnTo>
                    <a:pt x="909" y="327"/>
                  </a:lnTo>
                  <a:lnTo>
                    <a:pt x="917" y="327"/>
                  </a:lnTo>
                  <a:lnTo>
                    <a:pt x="917" y="327"/>
                  </a:lnTo>
                  <a:lnTo>
                    <a:pt x="925" y="329"/>
                  </a:lnTo>
                  <a:lnTo>
                    <a:pt x="930" y="331"/>
                  </a:lnTo>
                  <a:lnTo>
                    <a:pt x="930" y="331"/>
                  </a:lnTo>
                  <a:lnTo>
                    <a:pt x="934" y="331"/>
                  </a:lnTo>
                  <a:lnTo>
                    <a:pt x="940" y="333"/>
                  </a:lnTo>
                  <a:lnTo>
                    <a:pt x="943" y="335"/>
                  </a:lnTo>
                  <a:lnTo>
                    <a:pt x="949" y="331"/>
                  </a:lnTo>
                  <a:lnTo>
                    <a:pt x="949" y="331"/>
                  </a:lnTo>
                  <a:lnTo>
                    <a:pt x="955" y="327"/>
                  </a:lnTo>
                  <a:lnTo>
                    <a:pt x="959" y="327"/>
                  </a:lnTo>
                  <a:lnTo>
                    <a:pt x="962" y="327"/>
                  </a:lnTo>
                  <a:lnTo>
                    <a:pt x="962" y="327"/>
                  </a:lnTo>
                  <a:lnTo>
                    <a:pt x="966" y="331"/>
                  </a:lnTo>
                  <a:lnTo>
                    <a:pt x="972" y="335"/>
                  </a:lnTo>
                  <a:lnTo>
                    <a:pt x="979" y="342"/>
                  </a:lnTo>
                  <a:lnTo>
                    <a:pt x="979" y="342"/>
                  </a:lnTo>
                  <a:lnTo>
                    <a:pt x="983" y="346"/>
                  </a:lnTo>
                  <a:lnTo>
                    <a:pt x="987" y="350"/>
                  </a:lnTo>
                  <a:lnTo>
                    <a:pt x="987" y="350"/>
                  </a:lnTo>
                  <a:lnTo>
                    <a:pt x="987" y="354"/>
                  </a:lnTo>
                  <a:lnTo>
                    <a:pt x="989" y="357"/>
                  </a:lnTo>
                  <a:lnTo>
                    <a:pt x="989" y="357"/>
                  </a:lnTo>
                  <a:lnTo>
                    <a:pt x="993" y="359"/>
                  </a:lnTo>
                  <a:lnTo>
                    <a:pt x="996" y="359"/>
                  </a:lnTo>
                  <a:lnTo>
                    <a:pt x="1004" y="361"/>
                  </a:lnTo>
                  <a:lnTo>
                    <a:pt x="1004" y="361"/>
                  </a:lnTo>
                  <a:lnTo>
                    <a:pt x="1012" y="363"/>
                  </a:lnTo>
                  <a:lnTo>
                    <a:pt x="1019" y="363"/>
                  </a:lnTo>
                  <a:lnTo>
                    <a:pt x="1019" y="363"/>
                  </a:lnTo>
                  <a:lnTo>
                    <a:pt x="1019" y="367"/>
                  </a:lnTo>
                  <a:lnTo>
                    <a:pt x="1019" y="369"/>
                  </a:lnTo>
                  <a:lnTo>
                    <a:pt x="1017" y="371"/>
                  </a:lnTo>
                  <a:lnTo>
                    <a:pt x="1017" y="373"/>
                  </a:lnTo>
                  <a:lnTo>
                    <a:pt x="1017" y="373"/>
                  </a:lnTo>
                  <a:lnTo>
                    <a:pt x="1017" y="376"/>
                  </a:lnTo>
                  <a:lnTo>
                    <a:pt x="1017" y="382"/>
                  </a:lnTo>
                  <a:lnTo>
                    <a:pt x="1017" y="382"/>
                  </a:lnTo>
                  <a:lnTo>
                    <a:pt x="1015" y="386"/>
                  </a:lnTo>
                  <a:lnTo>
                    <a:pt x="1013" y="386"/>
                  </a:lnTo>
                  <a:lnTo>
                    <a:pt x="1013" y="386"/>
                  </a:lnTo>
                  <a:lnTo>
                    <a:pt x="1015" y="388"/>
                  </a:lnTo>
                  <a:lnTo>
                    <a:pt x="1017" y="388"/>
                  </a:lnTo>
                  <a:lnTo>
                    <a:pt x="1017" y="388"/>
                  </a:lnTo>
                  <a:lnTo>
                    <a:pt x="1017" y="390"/>
                  </a:lnTo>
                  <a:lnTo>
                    <a:pt x="1017" y="390"/>
                  </a:lnTo>
                  <a:lnTo>
                    <a:pt x="1019" y="393"/>
                  </a:lnTo>
                  <a:lnTo>
                    <a:pt x="1019" y="393"/>
                  </a:lnTo>
                  <a:lnTo>
                    <a:pt x="1019" y="399"/>
                  </a:lnTo>
                  <a:lnTo>
                    <a:pt x="1017" y="403"/>
                  </a:lnTo>
                  <a:lnTo>
                    <a:pt x="1017" y="408"/>
                  </a:lnTo>
                  <a:lnTo>
                    <a:pt x="1017" y="408"/>
                  </a:lnTo>
                  <a:lnTo>
                    <a:pt x="1019" y="410"/>
                  </a:lnTo>
                  <a:lnTo>
                    <a:pt x="1021" y="412"/>
                  </a:lnTo>
                  <a:lnTo>
                    <a:pt x="1025" y="414"/>
                  </a:lnTo>
                  <a:lnTo>
                    <a:pt x="1030" y="416"/>
                  </a:lnTo>
                  <a:lnTo>
                    <a:pt x="1034" y="418"/>
                  </a:lnTo>
                  <a:lnTo>
                    <a:pt x="1034" y="418"/>
                  </a:lnTo>
                  <a:lnTo>
                    <a:pt x="1036" y="420"/>
                  </a:lnTo>
                  <a:lnTo>
                    <a:pt x="1038" y="422"/>
                  </a:lnTo>
                  <a:lnTo>
                    <a:pt x="1042" y="424"/>
                  </a:lnTo>
                  <a:lnTo>
                    <a:pt x="1044" y="427"/>
                  </a:lnTo>
                  <a:lnTo>
                    <a:pt x="1044" y="427"/>
                  </a:lnTo>
                  <a:lnTo>
                    <a:pt x="1047" y="427"/>
                  </a:lnTo>
                  <a:lnTo>
                    <a:pt x="1051" y="425"/>
                  </a:lnTo>
                  <a:lnTo>
                    <a:pt x="1061" y="422"/>
                  </a:lnTo>
                  <a:lnTo>
                    <a:pt x="1061" y="422"/>
                  </a:lnTo>
                  <a:lnTo>
                    <a:pt x="1061" y="422"/>
                  </a:lnTo>
                  <a:lnTo>
                    <a:pt x="1061" y="422"/>
                  </a:lnTo>
                  <a:lnTo>
                    <a:pt x="1061" y="424"/>
                  </a:lnTo>
                  <a:lnTo>
                    <a:pt x="1061" y="424"/>
                  </a:lnTo>
                  <a:lnTo>
                    <a:pt x="1063" y="422"/>
                  </a:lnTo>
                  <a:lnTo>
                    <a:pt x="1064" y="420"/>
                  </a:lnTo>
                  <a:lnTo>
                    <a:pt x="1068" y="418"/>
                  </a:lnTo>
                  <a:lnTo>
                    <a:pt x="1068" y="418"/>
                  </a:lnTo>
                  <a:lnTo>
                    <a:pt x="1070" y="418"/>
                  </a:lnTo>
                  <a:lnTo>
                    <a:pt x="1070" y="418"/>
                  </a:lnTo>
                  <a:lnTo>
                    <a:pt x="1068" y="418"/>
                  </a:lnTo>
                  <a:lnTo>
                    <a:pt x="1068" y="418"/>
                  </a:lnTo>
                  <a:lnTo>
                    <a:pt x="1072" y="410"/>
                  </a:lnTo>
                  <a:lnTo>
                    <a:pt x="1076" y="399"/>
                  </a:lnTo>
                  <a:lnTo>
                    <a:pt x="1078" y="393"/>
                  </a:lnTo>
                  <a:lnTo>
                    <a:pt x="1082" y="390"/>
                  </a:lnTo>
                  <a:lnTo>
                    <a:pt x="1083" y="386"/>
                  </a:lnTo>
                  <a:lnTo>
                    <a:pt x="1089" y="382"/>
                  </a:lnTo>
                  <a:lnTo>
                    <a:pt x="1089" y="382"/>
                  </a:lnTo>
                  <a:lnTo>
                    <a:pt x="1087" y="384"/>
                  </a:lnTo>
                  <a:lnTo>
                    <a:pt x="1087" y="384"/>
                  </a:lnTo>
                  <a:lnTo>
                    <a:pt x="1089" y="384"/>
                  </a:lnTo>
                  <a:lnTo>
                    <a:pt x="1091" y="386"/>
                  </a:lnTo>
                  <a:lnTo>
                    <a:pt x="1095" y="390"/>
                  </a:lnTo>
                  <a:lnTo>
                    <a:pt x="1100" y="399"/>
                  </a:lnTo>
                  <a:lnTo>
                    <a:pt x="1100" y="399"/>
                  </a:lnTo>
                  <a:lnTo>
                    <a:pt x="1104" y="407"/>
                  </a:lnTo>
                  <a:lnTo>
                    <a:pt x="1108" y="414"/>
                  </a:lnTo>
                  <a:lnTo>
                    <a:pt x="1110" y="418"/>
                  </a:lnTo>
                  <a:lnTo>
                    <a:pt x="1110" y="422"/>
                  </a:lnTo>
                  <a:lnTo>
                    <a:pt x="1114" y="424"/>
                  </a:lnTo>
                  <a:lnTo>
                    <a:pt x="1117" y="424"/>
                  </a:lnTo>
                  <a:lnTo>
                    <a:pt x="1117" y="424"/>
                  </a:lnTo>
                  <a:lnTo>
                    <a:pt x="1119" y="431"/>
                  </a:lnTo>
                  <a:lnTo>
                    <a:pt x="1121" y="435"/>
                  </a:lnTo>
                  <a:lnTo>
                    <a:pt x="1125" y="442"/>
                  </a:lnTo>
                  <a:lnTo>
                    <a:pt x="1127" y="448"/>
                  </a:lnTo>
                  <a:lnTo>
                    <a:pt x="1127" y="448"/>
                  </a:lnTo>
                  <a:lnTo>
                    <a:pt x="1133" y="456"/>
                  </a:lnTo>
                  <a:lnTo>
                    <a:pt x="1136" y="463"/>
                  </a:lnTo>
                  <a:lnTo>
                    <a:pt x="1136" y="465"/>
                  </a:lnTo>
                  <a:lnTo>
                    <a:pt x="1136" y="465"/>
                  </a:lnTo>
                  <a:lnTo>
                    <a:pt x="1136" y="465"/>
                  </a:lnTo>
                  <a:lnTo>
                    <a:pt x="1129" y="465"/>
                  </a:lnTo>
                  <a:lnTo>
                    <a:pt x="1125" y="465"/>
                  </a:lnTo>
                  <a:lnTo>
                    <a:pt x="1121" y="465"/>
                  </a:lnTo>
                  <a:lnTo>
                    <a:pt x="1121" y="465"/>
                  </a:lnTo>
                  <a:lnTo>
                    <a:pt x="1123" y="469"/>
                  </a:lnTo>
                  <a:lnTo>
                    <a:pt x="1125" y="473"/>
                  </a:lnTo>
                  <a:lnTo>
                    <a:pt x="1131" y="475"/>
                  </a:lnTo>
                  <a:lnTo>
                    <a:pt x="1133" y="477"/>
                  </a:lnTo>
                  <a:lnTo>
                    <a:pt x="1134" y="475"/>
                  </a:lnTo>
                  <a:lnTo>
                    <a:pt x="1134" y="475"/>
                  </a:lnTo>
                  <a:lnTo>
                    <a:pt x="1136" y="477"/>
                  </a:lnTo>
                  <a:lnTo>
                    <a:pt x="1140" y="478"/>
                  </a:lnTo>
                  <a:lnTo>
                    <a:pt x="1142" y="480"/>
                  </a:lnTo>
                  <a:lnTo>
                    <a:pt x="1142" y="484"/>
                  </a:lnTo>
                  <a:lnTo>
                    <a:pt x="1142" y="484"/>
                  </a:lnTo>
                  <a:lnTo>
                    <a:pt x="1144" y="486"/>
                  </a:lnTo>
                  <a:lnTo>
                    <a:pt x="1148" y="486"/>
                  </a:lnTo>
                  <a:lnTo>
                    <a:pt x="1148" y="486"/>
                  </a:lnTo>
                  <a:lnTo>
                    <a:pt x="1148" y="494"/>
                  </a:lnTo>
                  <a:lnTo>
                    <a:pt x="1148" y="501"/>
                  </a:lnTo>
                  <a:lnTo>
                    <a:pt x="1148" y="501"/>
                  </a:lnTo>
                  <a:lnTo>
                    <a:pt x="1150" y="501"/>
                  </a:lnTo>
                  <a:lnTo>
                    <a:pt x="1151" y="503"/>
                  </a:lnTo>
                  <a:lnTo>
                    <a:pt x="1157" y="503"/>
                  </a:lnTo>
                  <a:lnTo>
                    <a:pt x="1157" y="503"/>
                  </a:lnTo>
                  <a:lnTo>
                    <a:pt x="1159" y="501"/>
                  </a:lnTo>
                  <a:lnTo>
                    <a:pt x="1161" y="501"/>
                  </a:lnTo>
                  <a:lnTo>
                    <a:pt x="1165" y="501"/>
                  </a:lnTo>
                  <a:lnTo>
                    <a:pt x="1167" y="501"/>
                  </a:lnTo>
                  <a:lnTo>
                    <a:pt x="1170" y="505"/>
                  </a:lnTo>
                  <a:lnTo>
                    <a:pt x="1174" y="507"/>
                  </a:lnTo>
                  <a:lnTo>
                    <a:pt x="1174" y="507"/>
                  </a:lnTo>
                  <a:lnTo>
                    <a:pt x="1178" y="511"/>
                  </a:lnTo>
                  <a:lnTo>
                    <a:pt x="1180" y="511"/>
                  </a:lnTo>
                  <a:lnTo>
                    <a:pt x="1182" y="509"/>
                  </a:lnTo>
                  <a:lnTo>
                    <a:pt x="1184" y="509"/>
                  </a:lnTo>
                  <a:lnTo>
                    <a:pt x="1184" y="509"/>
                  </a:lnTo>
                  <a:lnTo>
                    <a:pt x="1187" y="509"/>
                  </a:lnTo>
                  <a:lnTo>
                    <a:pt x="1189" y="511"/>
                  </a:lnTo>
                  <a:lnTo>
                    <a:pt x="1191" y="511"/>
                  </a:lnTo>
                  <a:lnTo>
                    <a:pt x="1191" y="514"/>
                  </a:lnTo>
                  <a:lnTo>
                    <a:pt x="1191" y="514"/>
                  </a:lnTo>
                  <a:lnTo>
                    <a:pt x="1186" y="520"/>
                  </a:lnTo>
                  <a:lnTo>
                    <a:pt x="1180" y="522"/>
                  </a:lnTo>
                  <a:lnTo>
                    <a:pt x="1170" y="526"/>
                  </a:lnTo>
                  <a:lnTo>
                    <a:pt x="1170" y="526"/>
                  </a:lnTo>
                  <a:lnTo>
                    <a:pt x="1165" y="528"/>
                  </a:lnTo>
                  <a:lnTo>
                    <a:pt x="1157" y="531"/>
                  </a:lnTo>
                  <a:lnTo>
                    <a:pt x="1153" y="535"/>
                  </a:lnTo>
                  <a:lnTo>
                    <a:pt x="1148" y="541"/>
                  </a:lnTo>
                  <a:lnTo>
                    <a:pt x="1148" y="541"/>
                  </a:lnTo>
                  <a:lnTo>
                    <a:pt x="1151" y="543"/>
                  </a:lnTo>
                  <a:lnTo>
                    <a:pt x="1153" y="543"/>
                  </a:lnTo>
                  <a:lnTo>
                    <a:pt x="1155" y="543"/>
                  </a:lnTo>
                  <a:lnTo>
                    <a:pt x="1157" y="541"/>
                  </a:lnTo>
                  <a:lnTo>
                    <a:pt x="1157" y="541"/>
                  </a:lnTo>
                  <a:lnTo>
                    <a:pt x="1157" y="541"/>
                  </a:lnTo>
                  <a:lnTo>
                    <a:pt x="1157" y="541"/>
                  </a:lnTo>
                  <a:lnTo>
                    <a:pt x="1163" y="539"/>
                  </a:lnTo>
                  <a:lnTo>
                    <a:pt x="1167" y="535"/>
                  </a:lnTo>
                  <a:lnTo>
                    <a:pt x="1172" y="535"/>
                  </a:lnTo>
                  <a:lnTo>
                    <a:pt x="1176" y="531"/>
                  </a:lnTo>
                  <a:lnTo>
                    <a:pt x="1176" y="531"/>
                  </a:lnTo>
                  <a:lnTo>
                    <a:pt x="1176" y="531"/>
                  </a:lnTo>
                  <a:lnTo>
                    <a:pt x="1176" y="531"/>
                  </a:lnTo>
                  <a:lnTo>
                    <a:pt x="1176" y="529"/>
                  </a:lnTo>
                  <a:lnTo>
                    <a:pt x="1176" y="529"/>
                  </a:lnTo>
                  <a:lnTo>
                    <a:pt x="1176" y="529"/>
                  </a:lnTo>
                  <a:lnTo>
                    <a:pt x="1176" y="529"/>
                  </a:lnTo>
                  <a:lnTo>
                    <a:pt x="1176" y="529"/>
                  </a:lnTo>
                  <a:lnTo>
                    <a:pt x="1180" y="528"/>
                  </a:lnTo>
                  <a:lnTo>
                    <a:pt x="1187" y="524"/>
                  </a:lnTo>
                  <a:lnTo>
                    <a:pt x="1191" y="524"/>
                  </a:lnTo>
                  <a:lnTo>
                    <a:pt x="1193" y="524"/>
                  </a:lnTo>
                  <a:lnTo>
                    <a:pt x="1195" y="524"/>
                  </a:lnTo>
                  <a:lnTo>
                    <a:pt x="1195" y="524"/>
                  </a:lnTo>
                  <a:lnTo>
                    <a:pt x="1195" y="528"/>
                  </a:lnTo>
                  <a:lnTo>
                    <a:pt x="1195" y="528"/>
                  </a:lnTo>
                  <a:lnTo>
                    <a:pt x="1199" y="528"/>
                  </a:lnTo>
                  <a:lnTo>
                    <a:pt x="1199" y="528"/>
                  </a:lnTo>
                  <a:lnTo>
                    <a:pt x="1197" y="531"/>
                  </a:lnTo>
                  <a:lnTo>
                    <a:pt x="1195" y="535"/>
                  </a:lnTo>
                  <a:lnTo>
                    <a:pt x="1195" y="535"/>
                  </a:lnTo>
                  <a:lnTo>
                    <a:pt x="1197" y="535"/>
                  </a:lnTo>
                  <a:lnTo>
                    <a:pt x="1199" y="535"/>
                  </a:lnTo>
                  <a:lnTo>
                    <a:pt x="1199" y="535"/>
                  </a:lnTo>
                  <a:lnTo>
                    <a:pt x="1199" y="535"/>
                  </a:lnTo>
                  <a:lnTo>
                    <a:pt x="1199" y="535"/>
                  </a:lnTo>
                  <a:lnTo>
                    <a:pt x="1203" y="535"/>
                  </a:lnTo>
                  <a:lnTo>
                    <a:pt x="1204" y="531"/>
                  </a:lnTo>
                  <a:lnTo>
                    <a:pt x="1206" y="531"/>
                  </a:lnTo>
                  <a:lnTo>
                    <a:pt x="1206" y="531"/>
                  </a:lnTo>
                  <a:lnTo>
                    <a:pt x="1210" y="531"/>
                  </a:lnTo>
                  <a:lnTo>
                    <a:pt x="1210" y="535"/>
                  </a:lnTo>
                  <a:lnTo>
                    <a:pt x="1214" y="541"/>
                  </a:lnTo>
                  <a:lnTo>
                    <a:pt x="1214" y="541"/>
                  </a:lnTo>
                  <a:lnTo>
                    <a:pt x="1214" y="545"/>
                  </a:lnTo>
                  <a:lnTo>
                    <a:pt x="1214" y="548"/>
                  </a:lnTo>
                  <a:lnTo>
                    <a:pt x="1212" y="552"/>
                  </a:lnTo>
                  <a:lnTo>
                    <a:pt x="1212" y="556"/>
                  </a:lnTo>
                  <a:lnTo>
                    <a:pt x="1212" y="556"/>
                  </a:lnTo>
                  <a:lnTo>
                    <a:pt x="1214" y="560"/>
                  </a:lnTo>
                  <a:lnTo>
                    <a:pt x="1214" y="562"/>
                  </a:lnTo>
                  <a:lnTo>
                    <a:pt x="1216" y="565"/>
                  </a:lnTo>
                  <a:lnTo>
                    <a:pt x="1214" y="567"/>
                  </a:lnTo>
                  <a:lnTo>
                    <a:pt x="1214" y="567"/>
                  </a:lnTo>
                  <a:lnTo>
                    <a:pt x="1212" y="569"/>
                  </a:lnTo>
                  <a:lnTo>
                    <a:pt x="1210" y="573"/>
                  </a:lnTo>
                  <a:lnTo>
                    <a:pt x="1204" y="577"/>
                  </a:lnTo>
                  <a:lnTo>
                    <a:pt x="1204" y="577"/>
                  </a:lnTo>
                  <a:lnTo>
                    <a:pt x="1199" y="582"/>
                  </a:lnTo>
                  <a:lnTo>
                    <a:pt x="1195" y="584"/>
                  </a:lnTo>
                  <a:lnTo>
                    <a:pt x="1193" y="586"/>
                  </a:lnTo>
                  <a:lnTo>
                    <a:pt x="1193" y="586"/>
                  </a:lnTo>
                  <a:lnTo>
                    <a:pt x="1189" y="586"/>
                  </a:lnTo>
                  <a:lnTo>
                    <a:pt x="1187" y="584"/>
                  </a:lnTo>
                  <a:lnTo>
                    <a:pt x="1184" y="584"/>
                  </a:lnTo>
                  <a:lnTo>
                    <a:pt x="1180" y="586"/>
                  </a:lnTo>
                  <a:lnTo>
                    <a:pt x="1180" y="586"/>
                  </a:lnTo>
                  <a:lnTo>
                    <a:pt x="1176" y="588"/>
                  </a:lnTo>
                  <a:lnTo>
                    <a:pt x="1170" y="592"/>
                  </a:lnTo>
                  <a:lnTo>
                    <a:pt x="1163" y="601"/>
                  </a:lnTo>
                  <a:lnTo>
                    <a:pt x="1163" y="601"/>
                  </a:lnTo>
                  <a:lnTo>
                    <a:pt x="1159" y="603"/>
                  </a:lnTo>
                  <a:lnTo>
                    <a:pt x="1157" y="605"/>
                  </a:lnTo>
                  <a:lnTo>
                    <a:pt x="1157" y="605"/>
                  </a:lnTo>
                  <a:lnTo>
                    <a:pt x="1153" y="607"/>
                  </a:lnTo>
                  <a:lnTo>
                    <a:pt x="1151" y="607"/>
                  </a:lnTo>
                  <a:lnTo>
                    <a:pt x="1144" y="607"/>
                  </a:lnTo>
                  <a:lnTo>
                    <a:pt x="1144" y="607"/>
                  </a:lnTo>
                  <a:lnTo>
                    <a:pt x="1138" y="607"/>
                  </a:lnTo>
                  <a:lnTo>
                    <a:pt x="1133" y="607"/>
                  </a:lnTo>
                  <a:lnTo>
                    <a:pt x="1133" y="607"/>
                  </a:lnTo>
                  <a:lnTo>
                    <a:pt x="1121" y="607"/>
                  </a:lnTo>
                  <a:lnTo>
                    <a:pt x="1112" y="607"/>
                  </a:lnTo>
                  <a:lnTo>
                    <a:pt x="1112" y="607"/>
                  </a:lnTo>
                  <a:lnTo>
                    <a:pt x="1104" y="605"/>
                  </a:lnTo>
                  <a:lnTo>
                    <a:pt x="1100" y="603"/>
                  </a:lnTo>
                  <a:lnTo>
                    <a:pt x="1097" y="603"/>
                  </a:lnTo>
                  <a:lnTo>
                    <a:pt x="1097" y="603"/>
                  </a:lnTo>
                  <a:lnTo>
                    <a:pt x="1093" y="605"/>
                  </a:lnTo>
                  <a:lnTo>
                    <a:pt x="1087" y="607"/>
                  </a:lnTo>
                  <a:lnTo>
                    <a:pt x="1087" y="607"/>
                  </a:lnTo>
                  <a:lnTo>
                    <a:pt x="1078" y="607"/>
                  </a:lnTo>
                  <a:lnTo>
                    <a:pt x="1072" y="609"/>
                  </a:lnTo>
                  <a:lnTo>
                    <a:pt x="1066" y="611"/>
                  </a:lnTo>
                  <a:lnTo>
                    <a:pt x="1066" y="611"/>
                  </a:lnTo>
                  <a:lnTo>
                    <a:pt x="1061" y="613"/>
                  </a:lnTo>
                  <a:lnTo>
                    <a:pt x="1059" y="615"/>
                  </a:lnTo>
                  <a:lnTo>
                    <a:pt x="1057" y="617"/>
                  </a:lnTo>
                  <a:lnTo>
                    <a:pt x="1057" y="617"/>
                  </a:lnTo>
                  <a:lnTo>
                    <a:pt x="1051" y="622"/>
                  </a:lnTo>
                  <a:lnTo>
                    <a:pt x="1046" y="628"/>
                  </a:lnTo>
                  <a:lnTo>
                    <a:pt x="1046" y="628"/>
                  </a:lnTo>
                  <a:lnTo>
                    <a:pt x="1044" y="626"/>
                  </a:lnTo>
                  <a:lnTo>
                    <a:pt x="1044" y="626"/>
                  </a:lnTo>
                  <a:lnTo>
                    <a:pt x="1042" y="628"/>
                  </a:lnTo>
                  <a:lnTo>
                    <a:pt x="1040" y="628"/>
                  </a:lnTo>
                  <a:lnTo>
                    <a:pt x="1038" y="628"/>
                  </a:lnTo>
                  <a:lnTo>
                    <a:pt x="1034" y="630"/>
                  </a:lnTo>
                  <a:lnTo>
                    <a:pt x="1034" y="630"/>
                  </a:lnTo>
                  <a:lnTo>
                    <a:pt x="1032" y="632"/>
                  </a:lnTo>
                  <a:lnTo>
                    <a:pt x="1029" y="637"/>
                  </a:lnTo>
                  <a:lnTo>
                    <a:pt x="1029" y="637"/>
                  </a:lnTo>
                  <a:lnTo>
                    <a:pt x="1025" y="639"/>
                  </a:lnTo>
                  <a:lnTo>
                    <a:pt x="1023" y="643"/>
                  </a:lnTo>
                  <a:lnTo>
                    <a:pt x="1023" y="643"/>
                  </a:lnTo>
                  <a:lnTo>
                    <a:pt x="1015" y="651"/>
                  </a:lnTo>
                  <a:lnTo>
                    <a:pt x="1015" y="651"/>
                  </a:lnTo>
                  <a:lnTo>
                    <a:pt x="1013" y="656"/>
                  </a:lnTo>
                  <a:lnTo>
                    <a:pt x="1013" y="656"/>
                  </a:lnTo>
                  <a:lnTo>
                    <a:pt x="1006" y="662"/>
                  </a:lnTo>
                  <a:lnTo>
                    <a:pt x="1002" y="668"/>
                  </a:lnTo>
                  <a:lnTo>
                    <a:pt x="1002" y="668"/>
                  </a:lnTo>
                  <a:lnTo>
                    <a:pt x="998" y="673"/>
                  </a:lnTo>
                  <a:lnTo>
                    <a:pt x="996" y="675"/>
                  </a:lnTo>
                  <a:lnTo>
                    <a:pt x="996" y="677"/>
                  </a:lnTo>
                  <a:lnTo>
                    <a:pt x="998" y="677"/>
                  </a:lnTo>
                  <a:lnTo>
                    <a:pt x="998" y="677"/>
                  </a:lnTo>
                  <a:lnTo>
                    <a:pt x="998" y="677"/>
                  </a:lnTo>
                  <a:lnTo>
                    <a:pt x="1000" y="677"/>
                  </a:lnTo>
                  <a:lnTo>
                    <a:pt x="1002" y="673"/>
                  </a:lnTo>
                  <a:lnTo>
                    <a:pt x="1008" y="668"/>
                  </a:lnTo>
                  <a:lnTo>
                    <a:pt x="1008" y="668"/>
                  </a:lnTo>
                  <a:lnTo>
                    <a:pt x="1013" y="662"/>
                  </a:lnTo>
                  <a:lnTo>
                    <a:pt x="1019" y="658"/>
                  </a:lnTo>
                  <a:lnTo>
                    <a:pt x="1019" y="658"/>
                  </a:lnTo>
                  <a:lnTo>
                    <a:pt x="1027" y="651"/>
                  </a:lnTo>
                  <a:lnTo>
                    <a:pt x="1036" y="645"/>
                  </a:lnTo>
                  <a:lnTo>
                    <a:pt x="1036" y="645"/>
                  </a:lnTo>
                  <a:lnTo>
                    <a:pt x="1042" y="639"/>
                  </a:lnTo>
                  <a:lnTo>
                    <a:pt x="1046" y="637"/>
                  </a:lnTo>
                  <a:lnTo>
                    <a:pt x="1049" y="635"/>
                  </a:lnTo>
                  <a:lnTo>
                    <a:pt x="1049" y="635"/>
                  </a:lnTo>
                  <a:lnTo>
                    <a:pt x="1049" y="635"/>
                  </a:lnTo>
                  <a:lnTo>
                    <a:pt x="1049" y="635"/>
                  </a:lnTo>
                  <a:lnTo>
                    <a:pt x="1049" y="635"/>
                  </a:lnTo>
                  <a:lnTo>
                    <a:pt x="1049" y="635"/>
                  </a:lnTo>
                  <a:lnTo>
                    <a:pt x="1055" y="632"/>
                  </a:lnTo>
                  <a:lnTo>
                    <a:pt x="1063" y="628"/>
                  </a:lnTo>
                  <a:lnTo>
                    <a:pt x="1068" y="628"/>
                  </a:lnTo>
                  <a:lnTo>
                    <a:pt x="1074" y="626"/>
                  </a:lnTo>
                  <a:lnTo>
                    <a:pt x="1074" y="626"/>
                  </a:lnTo>
                  <a:lnTo>
                    <a:pt x="1080" y="626"/>
                  </a:lnTo>
                  <a:lnTo>
                    <a:pt x="1087" y="628"/>
                  </a:lnTo>
                  <a:lnTo>
                    <a:pt x="1089" y="628"/>
                  </a:lnTo>
                  <a:lnTo>
                    <a:pt x="1093" y="632"/>
                  </a:lnTo>
                  <a:lnTo>
                    <a:pt x="1093" y="635"/>
                  </a:lnTo>
                  <a:lnTo>
                    <a:pt x="1095" y="637"/>
                  </a:lnTo>
                  <a:lnTo>
                    <a:pt x="1095" y="637"/>
                  </a:lnTo>
                  <a:lnTo>
                    <a:pt x="1093" y="641"/>
                  </a:lnTo>
                  <a:lnTo>
                    <a:pt x="1093" y="643"/>
                  </a:lnTo>
                  <a:lnTo>
                    <a:pt x="1089" y="649"/>
                  </a:lnTo>
                  <a:lnTo>
                    <a:pt x="1083" y="652"/>
                  </a:lnTo>
                  <a:lnTo>
                    <a:pt x="1082" y="652"/>
                  </a:lnTo>
                  <a:lnTo>
                    <a:pt x="1080" y="656"/>
                  </a:lnTo>
                  <a:lnTo>
                    <a:pt x="1080" y="656"/>
                  </a:lnTo>
                  <a:lnTo>
                    <a:pt x="1080" y="658"/>
                  </a:lnTo>
                  <a:lnTo>
                    <a:pt x="1078" y="660"/>
                  </a:lnTo>
                  <a:lnTo>
                    <a:pt x="1080" y="660"/>
                  </a:lnTo>
                  <a:lnTo>
                    <a:pt x="1080" y="662"/>
                  </a:lnTo>
                  <a:lnTo>
                    <a:pt x="1093" y="688"/>
                  </a:lnTo>
                  <a:lnTo>
                    <a:pt x="1093" y="688"/>
                  </a:lnTo>
                  <a:lnTo>
                    <a:pt x="1095" y="690"/>
                  </a:lnTo>
                  <a:lnTo>
                    <a:pt x="1099" y="694"/>
                  </a:lnTo>
                  <a:lnTo>
                    <a:pt x="1099" y="694"/>
                  </a:lnTo>
                  <a:lnTo>
                    <a:pt x="1106" y="696"/>
                  </a:lnTo>
                  <a:lnTo>
                    <a:pt x="1106" y="696"/>
                  </a:lnTo>
                  <a:lnTo>
                    <a:pt x="1112" y="700"/>
                  </a:lnTo>
                  <a:lnTo>
                    <a:pt x="1112" y="700"/>
                  </a:lnTo>
                  <a:lnTo>
                    <a:pt x="1117" y="700"/>
                  </a:lnTo>
                  <a:lnTo>
                    <a:pt x="1123" y="702"/>
                  </a:lnTo>
                  <a:lnTo>
                    <a:pt x="1133" y="702"/>
                  </a:lnTo>
                  <a:lnTo>
                    <a:pt x="1133" y="702"/>
                  </a:lnTo>
                  <a:lnTo>
                    <a:pt x="1133" y="698"/>
                  </a:lnTo>
                  <a:lnTo>
                    <a:pt x="1133" y="696"/>
                  </a:lnTo>
                  <a:lnTo>
                    <a:pt x="1133" y="694"/>
                  </a:lnTo>
                  <a:lnTo>
                    <a:pt x="1133" y="690"/>
                  </a:lnTo>
                  <a:lnTo>
                    <a:pt x="1133" y="690"/>
                  </a:lnTo>
                  <a:lnTo>
                    <a:pt x="1136" y="688"/>
                  </a:lnTo>
                  <a:lnTo>
                    <a:pt x="1140" y="685"/>
                  </a:lnTo>
                  <a:lnTo>
                    <a:pt x="1142" y="681"/>
                  </a:lnTo>
                  <a:lnTo>
                    <a:pt x="1144" y="679"/>
                  </a:lnTo>
                  <a:lnTo>
                    <a:pt x="1146" y="679"/>
                  </a:lnTo>
                  <a:lnTo>
                    <a:pt x="1146" y="679"/>
                  </a:lnTo>
                  <a:lnTo>
                    <a:pt x="1148" y="679"/>
                  </a:lnTo>
                  <a:lnTo>
                    <a:pt x="1148" y="679"/>
                  </a:lnTo>
                  <a:lnTo>
                    <a:pt x="1151" y="683"/>
                  </a:lnTo>
                  <a:lnTo>
                    <a:pt x="1151" y="683"/>
                  </a:lnTo>
                  <a:lnTo>
                    <a:pt x="1153" y="686"/>
                  </a:lnTo>
                  <a:lnTo>
                    <a:pt x="1155" y="690"/>
                  </a:lnTo>
                  <a:lnTo>
                    <a:pt x="1157" y="694"/>
                  </a:lnTo>
                  <a:lnTo>
                    <a:pt x="1157" y="696"/>
                  </a:lnTo>
                  <a:lnTo>
                    <a:pt x="1155" y="698"/>
                  </a:lnTo>
                  <a:lnTo>
                    <a:pt x="1155" y="698"/>
                  </a:lnTo>
                  <a:lnTo>
                    <a:pt x="1151" y="700"/>
                  </a:lnTo>
                  <a:lnTo>
                    <a:pt x="1148" y="700"/>
                  </a:lnTo>
                  <a:lnTo>
                    <a:pt x="1148" y="700"/>
                  </a:lnTo>
                  <a:lnTo>
                    <a:pt x="1144" y="700"/>
                  </a:lnTo>
                  <a:lnTo>
                    <a:pt x="1142" y="702"/>
                  </a:lnTo>
                  <a:lnTo>
                    <a:pt x="1142" y="704"/>
                  </a:lnTo>
                  <a:lnTo>
                    <a:pt x="1140" y="707"/>
                  </a:lnTo>
                  <a:lnTo>
                    <a:pt x="1140" y="707"/>
                  </a:lnTo>
                  <a:lnTo>
                    <a:pt x="1136" y="711"/>
                  </a:lnTo>
                  <a:lnTo>
                    <a:pt x="1136" y="713"/>
                  </a:lnTo>
                  <a:lnTo>
                    <a:pt x="1133" y="715"/>
                  </a:lnTo>
                  <a:lnTo>
                    <a:pt x="1133" y="715"/>
                  </a:lnTo>
                  <a:lnTo>
                    <a:pt x="1125" y="719"/>
                  </a:lnTo>
                  <a:lnTo>
                    <a:pt x="1117" y="721"/>
                  </a:lnTo>
                  <a:lnTo>
                    <a:pt x="1117" y="721"/>
                  </a:lnTo>
                  <a:lnTo>
                    <a:pt x="1114" y="721"/>
                  </a:lnTo>
                  <a:lnTo>
                    <a:pt x="1106" y="721"/>
                  </a:lnTo>
                  <a:lnTo>
                    <a:pt x="1099" y="722"/>
                  </a:lnTo>
                  <a:lnTo>
                    <a:pt x="1099" y="722"/>
                  </a:lnTo>
                  <a:lnTo>
                    <a:pt x="1095" y="724"/>
                  </a:lnTo>
                  <a:lnTo>
                    <a:pt x="1095" y="724"/>
                  </a:lnTo>
                  <a:lnTo>
                    <a:pt x="1095" y="726"/>
                  </a:lnTo>
                  <a:lnTo>
                    <a:pt x="1093" y="730"/>
                  </a:lnTo>
                  <a:lnTo>
                    <a:pt x="1093" y="734"/>
                  </a:lnTo>
                  <a:lnTo>
                    <a:pt x="1091" y="738"/>
                  </a:lnTo>
                  <a:lnTo>
                    <a:pt x="1091" y="738"/>
                  </a:lnTo>
                  <a:lnTo>
                    <a:pt x="1089" y="739"/>
                  </a:lnTo>
                  <a:lnTo>
                    <a:pt x="1087" y="741"/>
                  </a:lnTo>
                  <a:lnTo>
                    <a:pt x="1083" y="743"/>
                  </a:lnTo>
                  <a:lnTo>
                    <a:pt x="1083" y="743"/>
                  </a:lnTo>
                  <a:lnTo>
                    <a:pt x="1080" y="743"/>
                  </a:lnTo>
                  <a:lnTo>
                    <a:pt x="1078" y="741"/>
                  </a:lnTo>
                  <a:lnTo>
                    <a:pt x="1076" y="741"/>
                  </a:lnTo>
                  <a:lnTo>
                    <a:pt x="1072" y="739"/>
                  </a:lnTo>
                  <a:lnTo>
                    <a:pt x="1072" y="739"/>
                  </a:lnTo>
                  <a:lnTo>
                    <a:pt x="1072" y="736"/>
                  </a:lnTo>
                  <a:lnTo>
                    <a:pt x="1070" y="734"/>
                  </a:lnTo>
                  <a:lnTo>
                    <a:pt x="1070" y="734"/>
                  </a:lnTo>
                  <a:lnTo>
                    <a:pt x="1070" y="730"/>
                  </a:lnTo>
                  <a:lnTo>
                    <a:pt x="1070" y="730"/>
                  </a:lnTo>
                  <a:lnTo>
                    <a:pt x="1072" y="730"/>
                  </a:lnTo>
                  <a:lnTo>
                    <a:pt x="1072" y="730"/>
                  </a:lnTo>
                  <a:lnTo>
                    <a:pt x="1072" y="728"/>
                  </a:lnTo>
                  <a:lnTo>
                    <a:pt x="1072" y="726"/>
                  </a:lnTo>
                  <a:lnTo>
                    <a:pt x="1076" y="722"/>
                  </a:lnTo>
                  <a:lnTo>
                    <a:pt x="1076" y="722"/>
                  </a:lnTo>
                  <a:lnTo>
                    <a:pt x="1078" y="721"/>
                  </a:lnTo>
                  <a:lnTo>
                    <a:pt x="1080" y="719"/>
                  </a:lnTo>
                  <a:lnTo>
                    <a:pt x="1085" y="719"/>
                  </a:lnTo>
                  <a:lnTo>
                    <a:pt x="1085" y="719"/>
                  </a:lnTo>
                  <a:lnTo>
                    <a:pt x="1095" y="715"/>
                  </a:lnTo>
                  <a:lnTo>
                    <a:pt x="1100" y="713"/>
                  </a:lnTo>
                  <a:lnTo>
                    <a:pt x="1102" y="711"/>
                  </a:lnTo>
                  <a:lnTo>
                    <a:pt x="1102" y="709"/>
                  </a:lnTo>
                  <a:lnTo>
                    <a:pt x="1102" y="709"/>
                  </a:lnTo>
                  <a:lnTo>
                    <a:pt x="1100" y="709"/>
                  </a:lnTo>
                  <a:lnTo>
                    <a:pt x="1099" y="709"/>
                  </a:lnTo>
                  <a:lnTo>
                    <a:pt x="1093" y="709"/>
                  </a:lnTo>
                  <a:lnTo>
                    <a:pt x="1093" y="709"/>
                  </a:lnTo>
                  <a:lnTo>
                    <a:pt x="1091" y="709"/>
                  </a:lnTo>
                  <a:lnTo>
                    <a:pt x="1087" y="707"/>
                  </a:lnTo>
                  <a:lnTo>
                    <a:pt x="1085" y="705"/>
                  </a:lnTo>
                  <a:lnTo>
                    <a:pt x="1082" y="705"/>
                  </a:lnTo>
                  <a:lnTo>
                    <a:pt x="1082" y="705"/>
                  </a:lnTo>
                  <a:lnTo>
                    <a:pt x="1078" y="705"/>
                  </a:lnTo>
                  <a:lnTo>
                    <a:pt x="1076" y="707"/>
                  </a:lnTo>
                  <a:lnTo>
                    <a:pt x="1072" y="709"/>
                  </a:lnTo>
                  <a:lnTo>
                    <a:pt x="1072" y="709"/>
                  </a:lnTo>
                  <a:lnTo>
                    <a:pt x="1068" y="709"/>
                  </a:lnTo>
                  <a:lnTo>
                    <a:pt x="1066" y="709"/>
                  </a:lnTo>
                  <a:lnTo>
                    <a:pt x="1063" y="709"/>
                  </a:lnTo>
                  <a:lnTo>
                    <a:pt x="1063" y="709"/>
                  </a:lnTo>
                  <a:lnTo>
                    <a:pt x="1059" y="715"/>
                  </a:lnTo>
                  <a:lnTo>
                    <a:pt x="1057" y="717"/>
                  </a:lnTo>
                  <a:lnTo>
                    <a:pt x="1055" y="715"/>
                  </a:lnTo>
                  <a:lnTo>
                    <a:pt x="1055" y="715"/>
                  </a:lnTo>
                  <a:lnTo>
                    <a:pt x="1053" y="713"/>
                  </a:lnTo>
                  <a:lnTo>
                    <a:pt x="1051" y="711"/>
                  </a:lnTo>
                  <a:lnTo>
                    <a:pt x="1049" y="705"/>
                  </a:lnTo>
                  <a:lnTo>
                    <a:pt x="1049" y="705"/>
                  </a:lnTo>
                  <a:lnTo>
                    <a:pt x="1047" y="698"/>
                  </a:lnTo>
                  <a:lnTo>
                    <a:pt x="1046" y="688"/>
                  </a:lnTo>
                  <a:lnTo>
                    <a:pt x="1044" y="677"/>
                  </a:lnTo>
                  <a:lnTo>
                    <a:pt x="1044" y="677"/>
                  </a:lnTo>
                  <a:lnTo>
                    <a:pt x="1032" y="664"/>
                  </a:lnTo>
                  <a:lnTo>
                    <a:pt x="1032" y="664"/>
                  </a:lnTo>
                  <a:lnTo>
                    <a:pt x="1023" y="668"/>
                  </a:lnTo>
                  <a:lnTo>
                    <a:pt x="1023" y="668"/>
                  </a:lnTo>
                  <a:lnTo>
                    <a:pt x="1021" y="669"/>
                  </a:lnTo>
                  <a:lnTo>
                    <a:pt x="1019" y="669"/>
                  </a:lnTo>
                  <a:lnTo>
                    <a:pt x="1017" y="677"/>
                  </a:lnTo>
                  <a:lnTo>
                    <a:pt x="1013" y="690"/>
                  </a:lnTo>
                  <a:lnTo>
                    <a:pt x="1013" y="690"/>
                  </a:lnTo>
                  <a:lnTo>
                    <a:pt x="1008" y="700"/>
                  </a:lnTo>
                  <a:lnTo>
                    <a:pt x="1004" y="704"/>
                  </a:lnTo>
                  <a:lnTo>
                    <a:pt x="1000" y="707"/>
                  </a:lnTo>
                  <a:lnTo>
                    <a:pt x="996" y="711"/>
                  </a:lnTo>
                  <a:lnTo>
                    <a:pt x="993" y="713"/>
                  </a:lnTo>
                  <a:lnTo>
                    <a:pt x="987" y="715"/>
                  </a:lnTo>
                  <a:lnTo>
                    <a:pt x="983" y="717"/>
                  </a:lnTo>
                  <a:lnTo>
                    <a:pt x="983" y="717"/>
                  </a:lnTo>
                  <a:lnTo>
                    <a:pt x="972" y="719"/>
                  </a:lnTo>
                  <a:lnTo>
                    <a:pt x="960" y="719"/>
                  </a:lnTo>
                  <a:lnTo>
                    <a:pt x="949" y="719"/>
                  </a:lnTo>
                  <a:lnTo>
                    <a:pt x="945" y="721"/>
                  </a:lnTo>
                  <a:lnTo>
                    <a:pt x="940" y="722"/>
                  </a:lnTo>
                  <a:lnTo>
                    <a:pt x="940" y="722"/>
                  </a:lnTo>
                  <a:lnTo>
                    <a:pt x="930" y="728"/>
                  </a:lnTo>
                  <a:lnTo>
                    <a:pt x="925" y="732"/>
                  </a:lnTo>
                  <a:lnTo>
                    <a:pt x="925" y="732"/>
                  </a:lnTo>
                  <a:lnTo>
                    <a:pt x="919" y="734"/>
                  </a:lnTo>
                  <a:lnTo>
                    <a:pt x="915" y="734"/>
                  </a:lnTo>
                  <a:lnTo>
                    <a:pt x="906" y="734"/>
                  </a:lnTo>
                  <a:lnTo>
                    <a:pt x="906" y="734"/>
                  </a:lnTo>
                  <a:lnTo>
                    <a:pt x="902" y="734"/>
                  </a:lnTo>
                  <a:lnTo>
                    <a:pt x="896" y="736"/>
                  </a:lnTo>
                  <a:lnTo>
                    <a:pt x="891" y="736"/>
                  </a:lnTo>
                  <a:lnTo>
                    <a:pt x="887" y="739"/>
                  </a:lnTo>
                  <a:lnTo>
                    <a:pt x="881" y="743"/>
                  </a:lnTo>
                  <a:lnTo>
                    <a:pt x="879" y="745"/>
                  </a:lnTo>
                  <a:lnTo>
                    <a:pt x="877" y="751"/>
                  </a:lnTo>
                  <a:lnTo>
                    <a:pt x="877" y="753"/>
                  </a:lnTo>
                  <a:lnTo>
                    <a:pt x="877" y="755"/>
                  </a:lnTo>
                  <a:lnTo>
                    <a:pt x="877" y="755"/>
                  </a:lnTo>
                  <a:lnTo>
                    <a:pt x="875" y="756"/>
                  </a:lnTo>
                  <a:lnTo>
                    <a:pt x="875" y="756"/>
                  </a:lnTo>
                  <a:lnTo>
                    <a:pt x="870" y="758"/>
                  </a:lnTo>
                  <a:lnTo>
                    <a:pt x="864" y="760"/>
                  </a:lnTo>
                  <a:lnTo>
                    <a:pt x="851" y="766"/>
                  </a:lnTo>
                  <a:lnTo>
                    <a:pt x="851" y="766"/>
                  </a:lnTo>
                  <a:lnTo>
                    <a:pt x="845" y="768"/>
                  </a:lnTo>
                  <a:lnTo>
                    <a:pt x="841" y="770"/>
                  </a:lnTo>
                  <a:lnTo>
                    <a:pt x="834" y="773"/>
                  </a:lnTo>
                  <a:lnTo>
                    <a:pt x="834" y="773"/>
                  </a:lnTo>
                  <a:lnTo>
                    <a:pt x="830" y="773"/>
                  </a:lnTo>
                  <a:lnTo>
                    <a:pt x="830" y="773"/>
                  </a:lnTo>
                  <a:lnTo>
                    <a:pt x="830" y="768"/>
                  </a:lnTo>
                  <a:lnTo>
                    <a:pt x="832" y="764"/>
                  </a:lnTo>
                  <a:lnTo>
                    <a:pt x="834" y="760"/>
                  </a:lnTo>
                  <a:lnTo>
                    <a:pt x="836" y="756"/>
                  </a:lnTo>
                  <a:lnTo>
                    <a:pt x="836" y="756"/>
                  </a:lnTo>
                  <a:lnTo>
                    <a:pt x="841" y="751"/>
                  </a:lnTo>
                  <a:lnTo>
                    <a:pt x="841" y="751"/>
                  </a:lnTo>
                  <a:lnTo>
                    <a:pt x="845" y="747"/>
                  </a:lnTo>
                  <a:lnTo>
                    <a:pt x="847" y="743"/>
                  </a:lnTo>
                  <a:lnTo>
                    <a:pt x="847" y="743"/>
                  </a:lnTo>
                  <a:lnTo>
                    <a:pt x="849" y="736"/>
                  </a:lnTo>
                  <a:lnTo>
                    <a:pt x="849" y="736"/>
                  </a:lnTo>
                  <a:lnTo>
                    <a:pt x="849" y="728"/>
                  </a:lnTo>
                  <a:lnTo>
                    <a:pt x="849" y="728"/>
                  </a:lnTo>
                  <a:lnTo>
                    <a:pt x="845" y="715"/>
                  </a:lnTo>
                  <a:lnTo>
                    <a:pt x="845" y="715"/>
                  </a:lnTo>
                  <a:lnTo>
                    <a:pt x="849" y="715"/>
                  </a:lnTo>
                  <a:lnTo>
                    <a:pt x="849" y="715"/>
                  </a:lnTo>
                  <a:lnTo>
                    <a:pt x="853" y="717"/>
                  </a:lnTo>
                  <a:lnTo>
                    <a:pt x="856" y="717"/>
                  </a:lnTo>
                  <a:lnTo>
                    <a:pt x="856" y="717"/>
                  </a:lnTo>
                  <a:lnTo>
                    <a:pt x="860" y="721"/>
                  </a:lnTo>
                  <a:lnTo>
                    <a:pt x="864" y="722"/>
                  </a:lnTo>
                  <a:lnTo>
                    <a:pt x="866" y="722"/>
                  </a:lnTo>
                  <a:lnTo>
                    <a:pt x="868" y="719"/>
                  </a:lnTo>
                  <a:lnTo>
                    <a:pt x="868" y="717"/>
                  </a:lnTo>
                  <a:lnTo>
                    <a:pt x="868" y="713"/>
                  </a:lnTo>
                  <a:lnTo>
                    <a:pt x="866" y="709"/>
                  </a:lnTo>
                  <a:lnTo>
                    <a:pt x="864" y="705"/>
                  </a:lnTo>
                  <a:lnTo>
                    <a:pt x="864" y="705"/>
                  </a:lnTo>
                  <a:lnTo>
                    <a:pt x="860" y="702"/>
                  </a:lnTo>
                  <a:lnTo>
                    <a:pt x="860" y="702"/>
                  </a:lnTo>
                  <a:lnTo>
                    <a:pt x="851" y="698"/>
                  </a:lnTo>
                  <a:lnTo>
                    <a:pt x="841" y="694"/>
                  </a:lnTo>
                  <a:lnTo>
                    <a:pt x="841" y="694"/>
                  </a:lnTo>
                  <a:lnTo>
                    <a:pt x="834" y="690"/>
                  </a:lnTo>
                  <a:lnTo>
                    <a:pt x="834" y="690"/>
                  </a:lnTo>
                  <a:lnTo>
                    <a:pt x="830" y="690"/>
                  </a:lnTo>
                  <a:lnTo>
                    <a:pt x="830" y="690"/>
                  </a:lnTo>
                  <a:lnTo>
                    <a:pt x="828" y="690"/>
                  </a:lnTo>
                  <a:lnTo>
                    <a:pt x="828" y="690"/>
                  </a:lnTo>
                  <a:lnTo>
                    <a:pt x="828" y="690"/>
                  </a:lnTo>
                  <a:lnTo>
                    <a:pt x="828" y="692"/>
                  </a:lnTo>
                  <a:lnTo>
                    <a:pt x="826" y="692"/>
                  </a:lnTo>
                  <a:lnTo>
                    <a:pt x="826" y="692"/>
                  </a:lnTo>
                  <a:lnTo>
                    <a:pt x="822" y="690"/>
                  </a:lnTo>
                  <a:lnTo>
                    <a:pt x="819" y="690"/>
                  </a:lnTo>
                  <a:lnTo>
                    <a:pt x="819" y="690"/>
                  </a:lnTo>
                  <a:lnTo>
                    <a:pt x="815" y="688"/>
                  </a:lnTo>
                  <a:lnTo>
                    <a:pt x="811" y="686"/>
                  </a:lnTo>
                  <a:lnTo>
                    <a:pt x="811" y="686"/>
                  </a:lnTo>
                  <a:lnTo>
                    <a:pt x="807" y="683"/>
                  </a:lnTo>
                  <a:lnTo>
                    <a:pt x="807" y="679"/>
                  </a:lnTo>
                  <a:lnTo>
                    <a:pt x="804" y="669"/>
                  </a:lnTo>
                  <a:lnTo>
                    <a:pt x="804" y="669"/>
                  </a:lnTo>
                  <a:lnTo>
                    <a:pt x="802" y="662"/>
                  </a:lnTo>
                  <a:lnTo>
                    <a:pt x="800" y="658"/>
                  </a:lnTo>
                  <a:lnTo>
                    <a:pt x="796" y="656"/>
                  </a:lnTo>
                  <a:lnTo>
                    <a:pt x="796" y="656"/>
                  </a:lnTo>
                  <a:lnTo>
                    <a:pt x="794" y="656"/>
                  </a:lnTo>
                  <a:lnTo>
                    <a:pt x="792" y="654"/>
                  </a:lnTo>
                  <a:lnTo>
                    <a:pt x="788" y="654"/>
                  </a:lnTo>
                  <a:lnTo>
                    <a:pt x="786" y="652"/>
                  </a:lnTo>
                  <a:lnTo>
                    <a:pt x="786" y="652"/>
                  </a:lnTo>
                  <a:lnTo>
                    <a:pt x="785" y="651"/>
                  </a:lnTo>
                  <a:lnTo>
                    <a:pt x="785" y="647"/>
                  </a:lnTo>
                  <a:lnTo>
                    <a:pt x="785" y="647"/>
                  </a:lnTo>
                  <a:lnTo>
                    <a:pt x="777" y="645"/>
                  </a:lnTo>
                  <a:lnTo>
                    <a:pt x="771" y="643"/>
                  </a:lnTo>
                  <a:lnTo>
                    <a:pt x="771" y="643"/>
                  </a:lnTo>
                  <a:lnTo>
                    <a:pt x="764" y="641"/>
                  </a:lnTo>
                  <a:lnTo>
                    <a:pt x="764" y="641"/>
                  </a:lnTo>
                  <a:lnTo>
                    <a:pt x="760" y="641"/>
                  </a:lnTo>
                  <a:lnTo>
                    <a:pt x="756" y="639"/>
                  </a:lnTo>
                  <a:lnTo>
                    <a:pt x="756" y="639"/>
                  </a:lnTo>
                  <a:lnTo>
                    <a:pt x="754" y="641"/>
                  </a:lnTo>
                  <a:lnTo>
                    <a:pt x="751" y="643"/>
                  </a:lnTo>
                  <a:lnTo>
                    <a:pt x="751" y="643"/>
                  </a:lnTo>
                  <a:lnTo>
                    <a:pt x="745" y="645"/>
                  </a:lnTo>
                  <a:lnTo>
                    <a:pt x="745" y="645"/>
                  </a:lnTo>
                  <a:lnTo>
                    <a:pt x="739" y="649"/>
                  </a:lnTo>
                  <a:lnTo>
                    <a:pt x="734" y="649"/>
                  </a:lnTo>
                  <a:lnTo>
                    <a:pt x="730" y="652"/>
                  </a:lnTo>
                  <a:lnTo>
                    <a:pt x="724" y="652"/>
                  </a:lnTo>
                  <a:lnTo>
                    <a:pt x="724" y="652"/>
                  </a:lnTo>
                  <a:lnTo>
                    <a:pt x="718" y="649"/>
                  </a:lnTo>
                  <a:lnTo>
                    <a:pt x="718" y="649"/>
                  </a:lnTo>
                  <a:lnTo>
                    <a:pt x="715" y="652"/>
                  </a:lnTo>
                  <a:lnTo>
                    <a:pt x="715" y="652"/>
                  </a:lnTo>
                  <a:lnTo>
                    <a:pt x="715" y="652"/>
                  </a:lnTo>
                  <a:lnTo>
                    <a:pt x="705" y="651"/>
                  </a:lnTo>
                  <a:lnTo>
                    <a:pt x="696" y="647"/>
                  </a:lnTo>
                  <a:lnTo>
                    <a:pt x="696" y="647"/>
                  </a:lnTo>
                  <a:lnTo>
                    <a:pt x="692" y="645"/>
                  </a:lnTo>
                  <a:lnTo>
                    <a:pt x="688" y="643"/>
                  </a:lnTo>
                  <a:lnTo>
                    <a:pt x="684" y="641"/>
                  </a:lnTo>
                  <a:lnTo>
                    <a:pt x="681" y="641"/>
                  </a:lnTo>
                  <a:lnTo>
                    <a:pt x="679" y="641"/>
                  </a:lnTo>
                  <a:lnTo>
                    <a:pt x="679" y="641"/>
                  </a:lnTo>
                  <a:lnTo>
                    <a:pt x="675" y="641"/>
                  </a:lnTo>
                  <a:lnTo>
                    <a:pt x="669" y="641"/>
                  </a:lnTo>
                  <a:lnTo>
                    <a:pt x="667" y="641"/>
                  </a:lnTo>
                  <a:lnTo>
                    <a:pt x="664" y="637"/>
                  </a:lnTo>
                  <a:lnTo>
                    <a:pt x="664" y="637"/>
                  </a:lnTo>
                  <a:lnTo>
                    <a:pt x="662" y="632"/>
                  </a:lnTo>
                  <a:lnTo>
                    <a:pt x="660" y="628"/>
                  </a:lnTo>
                  <a:lnTo>
                    <a:pt x="658" y="626"/>
                  </a:lnTo>
                  <a:lnTo>
                    <a:pt x="658" y="626"/>
                  </a:lnTo>
                  <a:lnTo>
                    <a:pt x="652" y="626"/>
                  </a:lnTo>
                  <a:lnTo>
                    <a:pt x="654" y="632"/>
                  </a:lnTo>
                  <a:lnTo>
                    <a:pt x="408" y="635"/>
                  </a:lnTo>
                  <a:lnTo>
                    <a:pt x="355" y="635"/>
                  </a:lnTo>
                  <a:lnTo>
                    <a:pt x="355" y="635"/>
                  </a:lnTo>
                  <a:lnTo>
                    <a:pt x="342" y="635"/>
                  </a:lnTo>
                  <a:lnTo>
                    <a:pt x="342" y="635"/>
                  </a:lnTo>
                  <a:lnTo>
                    <a:pt x="310" y="635"/>
                  </a:lnTo>
                  <a:lnTo>
                    <a:pt x="310" y="635"/>
                  </a:lnTo>
                  <a:lnTo>
                    <a:pt x="274" y="635"/>
                  </a:lnTo>
                  <a:lnTo>
                    <a:pt x="274" y="635"/>
                  </a:lnTo>
                  <a:lnTo>
                    <a:pt x="268" y="635"/>
                  </a:lnTo>
                  <a:lnTo>
                    <a:pt x="261" y="635"/>
                  </a:lnTo>
                  <a:lnTo>
                    <a:pt x="257" y="634"/>
                  </a:lnTo>
                  <a:lnTo>
                    <a:pt x="257" y="632"/>
                  </a:lnTo>
                  <a:lnTo>
                    <a:pt x="253" y="628"/>
                  </a:lnTo>
                  <a:lnTo>
                    <a:pt x="253" y="624"/>
                  </a:lnTo>
                  <a:lnTo>
                    <a:pt x="253" y="624"/>
                  </a:lnTo>
                  <a:lnTo>
                    <a:pt x="251" y="624"/>
                  </a:lnTo>
                  <a:lnTo>
                    <a:pt x="249" y="624"/>
                  </a:lnTo>
                  <a:lnTo>
                    <a:pt x="249" y="622"/>
                  </a:lnTo>
                  <a:lnTo>
                    <a:pt x="247" y="618"/>
                  </a:lnTo>
                  <a:lnTo>
                    <a:pt x="246" y="615"/>
                  </a:lnTo>
                  <a:lnTo>
                    <a:pt x="246" y="615"/>
                  </a:lnTo>
                  <a:lnTo>
                    <a:pt x="242" y="620"/>
                  </a:lnTo>
                  <a:lnTo>
                    <a:pt x="242" y="622"/>
                  </a:lnTo>
                  <a:lnTo>
                    <a:pt x="238" y="620"/>
                  </a:lnTo>
                  <a:lnTo>
                    <a:pt x="238" y="620"/>
                  </a:lnTo>
                  <a:lnTo>
                    <a:pt x="236" y="615"/>
                  </a:lnTo>
                  <a:lnTo>
                    <a:pt x="234" y="607"/>
                  </a:lnTo>
                  <a:lnTo>
                    <a:pt x="234" y="607"/>
                  </a:lnTo>
                  <a:lnTo>
                    <a:pt x="232" y="609"/>
                  </a:lnTo>
                  <a:lnTo>
                    <a:pt x="230" y="609"/>
                  </a:lnTo>
                  <a:lnTo>
                    <a:pt x="229" y="607"/>
                  </a:lnTo>
                  <a:lnTo>
                    <a:pt x="227" y="607"/>
                  </a:lnTo>
                  <a:lnTo>
                    <a:pt x="225" y="603"/>
                  </a:lnTo>
                  <a:lnTo>
                    <a:pt x="223" y="601"/>
                  </a:lnTo>
                  <a:lnTo>
                    <a:pt x="223" y="601"/>
                  </a:lnTo>
                  <a:lnTo>
                    <a:pt x="219" y="599"/>
                  </a:lnTo>
                  <a:lnTo>
                    <a:pt x="219" y="599"/>
                  </a:lnTo>
                  <a:lnTo>
                    <a:pt x="215" y="599"/>
                  </a:lnTo>
                  <a:lnTo>
                    <a:pt x="213" y="599"/>
                  </a:lnTo>
                  <a:lnTo>
                    <a:pt x="213" y="599"/>
                  </a:lnTo>
                  <a:lnTo>
                    <a:pt x="212" y="598"/>
                  </a:lnTo>
                  <a:lnTo>
                    <a:pt x="210" y="594"/>
                  </a:lnTo>
                  <a:lnTo>
                    <a:pt x="208" y="594"/>
                  </a:lnTo>
                  <a:lnTo>
                    <a:pt x="204" y="590"/>
                  </a:lnTo>
                  <a:lnTo>
                    <a:pt x="204" y="590"/>
                  </a:lnTo>
                  <a:lnTo>
                    <a:pt x="202" y="592"/>
                  </a:lnTo>
                  <a:lnTo>
                    <a:pt x="200" y="592"/>
                  </a:lnTo>
                  <a:lnTo>
                    <a:pt x="198" y="592"/>
                  </a:lnTo>
                  <a:lnTo>
                    <a:pt x="198" y="592"/>
                  </a:lnTo>
                  <a:lnTo>
                    <a:pt x="196" y="590"/>
                  </a:lnTo>
                  <a:lnTo>
                    <a:pt x="193" y="588"/>
                  </a:lnTo>
                  <a:lnTo>
                    <a:pt x="193" y="588"/>
                  </a:lnTo>
                  <a:lnTo>
                    <a:pt x="193" y="586"/>
                  </a:lnTo>
                  <a:lnTo>
                    <a:pt x="191" y="584"/>
                  </a:lnTo>
                  <a:lnTo>
                    <a:pt x="189" y="581"/>
                  </a:lnTo>
                  <a:lnTo>
                    <a:pt x="189" y="579"/>
                  </a:lnTo>
                  <a:lnTo>
                    <a:pt x="189" y="579"/>
                  </a:lnTo>
                  <a:lnTo>
                    <a:pt x="189" y="575"/>
                  </a:lnTo>
                  <a:lnTo>
                    <a:pt x="189" y="573"/>
                  </a:lnTo>
                  <a:lnTo>
                    <a:pt x="189" y="569"/>
                  </a:lnTo>
                  <a:lnTo>
                    <a:pt x="189" y="565"/>
                  </a:lnTo>
                  <a:lnTo>
                    <a:pt x="189" y="565"/>
                  </a:lnTo>
                  <a:lnTo>
                    <a:pt x="189" y="564"/>
                  </a:lnTo>
                  <a:lnTo>
                    <a:pt x="187" y="562"/>
                  </a:lnTo>
                  <a:lnTo>
                    <a:pt x="187" y="562"/>
                  </a:lnTo>
                  <a:lnTo>
                    <a:pt x="183" y="560"/>
                  </a:lnTo>
                  <a:lnTo>
                    <a:pt x="181" y="556"/>
                  </a:lnTo>
                  <a:lnTo>
                    <a:pt x="181" y="556"/>
                  </a:lnTo>
                  <a:lnTo>
                    <a:pt x="178" y="556"/>
                  </a:lnTo>
                  <a:lnTo>
                    <a:pt x="174" y="558"/>
                  </a:lnTo>
                  <a:lnTo>
                    <a:pt x="172" y="556"/>
                  </a:lnTo>
                  <a:lnTo>
                    <a:pt x="172" y="556"/>
                  </a:lnTo>
                  <a:lnTo>
                    <a:pt x="172" y="552"/>
                  </a:lnTo>
                  <a:lnTo>
                    <a:pt x="172" y="550"/>
                  </a:lnTo>
                  <a:lnTo>
                    <a:pt x="172" y="550"/>
                  </a:lnTo>
                  <a:lnTo>
                    <a:pt x="172" y="548"/>
                  </a:lnTo>
                  <a:lnTo>
                    <a:pt x="172" y="547"/>
                  </a:lnTo>
                  <a:lnTo>
                    <a:pt x="174" y="545"/>
                  </a:lnTo>
                  <a:lnTo>
                    <a:pt x="178" y="543"/>
                  </a:lnTo>
                  <a:lnTo>
                    <a:pt x="178" y="541"/>
                  </a:lnTo>
                  <a:lnTo>
                    <a:pt x="176" y="539"/>
                  </a:lnTo>
                  <a:lnTo>
                    <a:pt x="176" y="539"/>
                  </a:lnTo>
                  <a:lnTo>
                    <a:pt x="174" y="537"/>
                  </a:lnTo>
                  <a:lnTo>
                    <a:pt x="174" y="535"/>
                  </a:lnTo>
                  <a:lnTo>
                    <a:pt x="172" y="537"/>
                  </a:lnTo>
                  <a:lnTo>
                    <a:pt x="168" y="539"/>
                  </a:lnTo>
                  <a:lnTo>
                    <a:pt x="166" y="539"/>
                  </a:lnTo>
                  <a:lnTo>
                    <a:pt x="166" y="539"/>
                  </a:lnTo>
                  <a:lnTo>
                    <a:pt x="162" y="539"/>
                  </a:lnTo>
                  <a:lnTo>
                    <a:pt x="161" y="535"/>
                  </a:lnTo>
                  <a:lnTo>
                    <a:pt x="157" y="531"/>
                  </a:lnTo>
                  <a:lnTo>
                    <a:pt x="157" y="528"/>
                  </a:lnTo>
                  <a:lnTo>
                    <a:pt x="157" y="528"/>
                  </a:lnTo>
                  <a:lnTo>
                    <a:pt x="157" y="524"/>
                  </a:lnTo>
                  <a:lnTo>
                    <a:pt x="159" y="524"/>
                  </a:lnTo>
                  <a:lnTo>
                    <a:pt x="159" y="524"/>
                  </a:lnTo>
                  <a:lnTo>
                    <a:pt x="157" y="520"/>
                  </a:lnTo>
                  <a:lnTo>
                    <a:pt x="157" y="520"/>
                  </a:lnTo>
                  <a:lnTo>
                    <a:pt x="153" y="520"/>
                  </a:lnTo>
                  <a:lnTo>
                    <a:pt x="151" y="518"/>
                  </a:lnTo>
                  <a:lnTo>
                    <a:pt x="151" y="518"/>
                  </a:lnTo>
                  <a:lnTo>
                    <a:pt x="153" y="511"/>
                  </a:lnTo>
                  <a:lnTo>
                    <a:pt x="153" y="511"/>
                  </a:lnTo>
                  <a:lnTo>
                    <a:pt x="157" y="507"/>
                  </a:lnTo>
                  <a:lnTo>
                    <a:pt x="161" y="501"/>
                  </a:lnTo>
                  <a:lnTo>
                    <a:pt x="161" y="482"/>
                  </a:lnTo>
                  <a:lnTo>
                    <a:pt x="153" y="477"/>
                  </a:lnTo>
                  <a:lnTo>
                    <a:pt x="153" y="477"/>
                  </a:lnTo>
                  <a:lnTo>
                    <a:pt x="151" y="480"/>
                  </a:lnTo>
                  <a:lnTo>
                    <a:pt x="149" y="480"/>
                  </a:lnTo>
                  <a:lnTo>
                    <a:pt x="149" y="480"/>
                  </a:lnTo>
                  <a:lnTo>
                    <a:pt x="147" y="478"/>
                  </a:lnTo>
                  <a:lnTo>
                    <a:pt x="147" y="477"/>
                  </a:lnTo>
                  <a:lnTo>
                    <a:pt x="147" y="477"/>
                  </a:lnTo>
                  <a:lnTo>
                    <a:pt x="147" y="473"/>
                  </a:lnTo>
                  <a:lnTo>
                    <a:pt x="145" y="469"/>
                  </a:lnTo>
                  <a:lnTo>
                    <a:pt x="143" y="469"/>
                  </a:lnTo>
                  <a:lnTo>
                    <a:pt x="142" y="469"/>
                  </a:lnTo>
                  <a:lnTo>
                    <a:pt x="134" y="465"/>
                  </a:lnTo>
                  <a:lnTo>
                    <a:pt x="125" y="456"/>
                  </a:lnTo>
                  <a:lnTo>
                    <a:pt x="125" y="448"/>
                  </a:lnTo>
                  <a:lnTo>
                    <a:pt x="119" y="441"/>
                  </a:lnTo>
                  <a:lnTo>
                    <a:pt x="108" y="420"/>
                  </a:lnTo>
                  <a:lnTo>
                    <a:pt x="98" y="420"/>
                  </a:lnTo>
                  <a:lnTo>
                    <a:pt x="96" y="410"/>
                  </a:lnTo>
                  <a:lnTo>
                    <a:pt x="92" y="407"/>
                  </a:lnTo>
                  <a:lnTo>
                    <a:pt x="85" y="399"/>
                  </a:lnTo>
                  <a:lnTo>
                    <a:pt x="81" y="393"/>
                  </a:lnTo>
                  <a:lnTo>
                    <a:pt x="68" y="393"/>
                  </a:lnTo>
                  <a:lnTo>
                    <a:pt x="66" y="407"/>
                  </a:lnTo>
                  <a:lnTo>
                    <a:pt x="58" y="407"/>
                  </a:lnTo>
                  <a:lnTo>
                    <a:pt x="55" y="410"/>
                  </a:lnTo>
                  <a:lnTo>
                    <a:pt x="39" y="393"/>
                  </a:lnTo>
                  <a:lnTo>
                    <a:pt x="32" y="393"/>
                  </a:lnTo>
                  <a:lnTo>
                    <a:pt x="32" y="382"/>
                  </a:lnTo>
                  <a:lnTo>
                    <a:pt x="21" y="382"/>
                  </a:lnTo>
                  <a:lnTo>
                    <a:pt x="7" y="382"/>
                  </a:lnTo>
                  <a:lnTo>
                    <a:pt x="0" y="382"/>
                  </a:lnTo>
                  <a:lnTo>
                    <a:pt x="0" y="382"/>
                  </a:lnTo>
                  <a:lnTo>
                    <a:pt x="0" y="246"/>
                  </a:lnTo>
                  <a:lnTo>
                    <a:pt x="0" y="246"/>
                  </a:lnTo>
                  <a:lnTo>
                    <a:pt x="0" y="178"/>
                  </a:lnTo>
                  <a:lnTo>
                    <a:pt x="0" y="178"/>
                  </a:lnTo>
                  <a:lnTo>
                    <a:pt x="0" y="153"/>
                  </a:lnTo>
                  <a:lnTo>
                    <a:pt x="0" y="153"/>
                  </a:lnTo>
                  <a:lnTo>
                    <a:pt x="0" y="138"/>
                  </a:lnTo>
                  <a:lnTo>
                    <a:pt x="0" y="138"/>
                  </a:lnTo>
                  <a:lnTo>
                    <a:pt x="9" y="136"/>
                  </a:lnTo>
                  <a:lnTo>
                    <a:pt x="9" y="136"/>
                  </a:lnTo>
                  <a:lnTo>
                    <a:pt x="17" y="136"/>
                  </a:lnTo>
                  <a:lnTo>
                    <a:pt x="22" y="138"/>
                  </a:lnTo>
                  <a:lnTo>
                    <a:pt x="22" y="138"/>
                  </a:lnTo>
                  <a:lnTo>
                    <a:pt x="24" y="138"/>
                  </a:lnTo>
                  <a:lnTo>
                    <a:pt x="30" y="142"/>
                  </a:lnTo>
                  <a:lnTo>
                    <a:pt x="38" y="149"/>
                  </a:lnTo>
                  <a:lnTo>
                    <a:pt x="38" y="149"/>
                  </a:lnTo>
                  <a:lnTo>
                    <a:pt x="47" y="155"/>
                  </a:lnTo>
                  <a:lnTo>
                    <a:pt x="51" y="157"/>
                  </a:lnTo>
                  <a:lnTo>
                    <a:pt x="55" y="159"/>
                  </a:lnTo>
                  <a:lnTo>
                    <a:pt x="55" y="159"/>
                  </a:lnTo>
                  <a:lnTo>
                    <a:pt x="58" y="159"/>
                  </a:lnTo>
                  <a:lnTo>
                    <a:pt x="62" y="159"/>
                  </a:lnTo>
                  <a:lnTo>
                    <a:pt x="70" y="157"/>
                  </a:lnTo>
                  <a:lnTo>
                    <a:pt x="70" y="157"/>
                  </a:lnTo>
                  <a:lnTo>
                    <a:pt x="72" y="157"/>
                  </a:lnTo>
                  <a:lnTo>
                    <a:pt x="77" y="159"/>
                  </a:lnTo>
                  <a:lnTo>
                    <a:pt x="83" y="161"/>
                  </a:lnTo>
                  <a:lnTo>
                    <a:pt x="83" y="161"/>
                  </a:lnTo>
                  <a:lnTo>
                    <a:pt x="83" y="159"/>
                  </a:lnTo>
                  <a:lnTo>
                    <a:pt x="83" y="157"/>
                  </a:lnTo>
                  <a:lnTo>
                    <a:pt x="83" y="153"/>
                  </a:lnTo>
                  <a:lnTo>
                    <a:pt x="81" y="151"/>
                  </a:lnTo>
                  <a:lnTo>
                    <a:pt x="77" y="149"/>
                  </a:lnTo>
                  <a:lnTo>
                    <a:pt x="77" y="149"/>
                  </a:lnTo>
                  <a:lnTo>
                    <a:pt x="77" y="147"/>
                  </a:lnTo>
                  <a:lnTo>
                    <a:pt x="77" y="146"/>
                  </a:lnTo>
                  <a:lnTo>
                    <a:pt x="77" y="144"/>
                  </a:lnTo>
                  <a:lnTo>
                    <a:pt x="81" y="142"/>
                  </a:lnTo>
                  <a:lnTo>
                    <a:pt x="85" y="140"/>
                  </a:lnTo>
                  <a:lnTo>
                    <a:pt x="89" y="138"/>
                  </a:lnTo>
                  <a:lnTo>
                    <a:pt x="89" y="138"/>
                  </a:lnTo>
                  <a:lnTo>
                    <a:pt x="92" y="138"/>
                  </a:lnTo>
                  <a:lnTo>
                    <a:pt x="98" y="138"/>
                  </a:lnTo>
                  <a:lnTo>
                    <a:pt x="104" y="140"/>
                  </a:lnTo>
                  <a:lnTo>
                    <a:pt x="104" y="142"/>
                  </a:lnTo>
                  <a:lnTo>
                    <a:pt x="106" y="144"/>
                  </a:lnTo>
                  <a:lnTo>
                    <a:pt x="106" y="144"/>
                  </a:lnTo>
                  <a:lnTo>
                    <a:pt x="109" y="144"/>
                  </a:lnTo>
                  <a:lnTo>
                    <a:pt x="111" y="142"/>
                  </a:lnTo>
                  <a:lnTo>
                    <a:pt x="117" y="138"/>
                  </a:lnTo>
                  <a:lnTo>
                    <a:pt x="117" y="138"/>
                  </a:lnTo>
                  <a:lnTo>
                    <a:pt x="125" y="134"/>
                  </a:lnTo>
                  <a:lnTo>
                    <a:pt x="142" y="127"/>
                  </a:lnTo>
                  <a:lnTo>
                    <a:pt x="149" y="123"/>
                  </a:lnTo>
                  <a:lnTo>
                    <a:pt x="157" y="121"/>
                  </a:lnTo>
                  <a:lnTo>
                    <a:pt x="162" y="121"/>
                  </a:lnTo>
                  <a:lnTo>
                    <a:pt x="162" y="121"/>
                  </a:lnTo>
                  <a:lnTo>
                    <a:pt x="164" y="123"/>
                  </a:lnTo>
                  <a:lnTo>
                    <a:pt x="164" y="123"/>
                  </a:lnTo>
                  <a:lnTo>
                    <a:pt x="162" y="125"/>
                  </a:lnTo>
                  <a:lnTo>
                    <a:pt x="162" y="125"/>
                  </a:lnTo>
                  <a:lnTo>
                    <a:pt x="149" y="129"/>
                  </a:lnTo>
                  <a:lnTo>
                    <a:pt x="149" y="129"/>
                  </a:lnTo>
                  <a:lnTo>
                    <a:pt x="149" y="130"/>
                  </a:lnTo>
                  <a:lnTo>
                    <a:pt x="149" y="130"/>
                  </a:lnTo>
                  <a:lnTo>
                    <a:pt x="145" y="132"/>
                  </a:lnTo>
                  <a:lnTo>
                    <a:pt x="138" y="136"/>
                  </a:lnTo>
                  <a:lnTo>
                    <a:pt x="134" y="140"/>
                  </a:lnTo>
                  <a:lnTo>
                    <a:pt x="128" y="142"/>
                  </a:lnTo>
                  <a:lnTo>
                    <a:pt x="128" y="142"/>
                  </a:lnTo>
                  <a:lnTo>
                    <a:pt x="121" y="146"/>
                  </a:lnTo>
                  <a:lnTo>
                    <a:pt x="117" y="147"/>
                  </a:lnTo>
                  <a:lnTo>
                    <a:pt x="113" y="149"/>
                  </a:lnTo>
                  <a:lnTo>
                    <a:pt x="113" y="149"/>
                  </a:lnTo>
                  <a:lnTo>
                    <a:pt x="113" y="153"/>
                  </a:lnTo>
                  <a:lnTo>
                    <a:pt x="111" y="155"/>
                  </a:lnTo>
                  <a:lnTo>
                    <a:pt x="111" y="157"/>
                  </a:lnTo>
                  <a:lnTo>
                    <a:pt x="113" y="159"/>
                  </a:lnTo>
                  <a:lnTo>
                    <a:pt x="113" y="159"/>
                  </a:lnTo>
                  <a:lnTo>
                    <a:pt x="115" y="159"/>
                  </a:lnTo>
                  <a:lnTo>
                    <a:pt x="117" y="159"/>
                  </a:lnTo>
                  <a:lnTo>
                    <a:pt x="119" y="157"/>
                  </a:lnTo>
                  <a:lnTo>
                    <a:pt x="119" y="157"/>
                  </a:lnTo>
                  <a:lnTo>
                    <a:pt x="126" y="153"/>
                  </a:lnTo>
                  <a:lnTo>
                    <a:pt x="132" y="149"/>
                  </a:lnTo>
                  <a:lnTo>
                    <a:pt x="145" y="142"/>
                  </a:lnTo>
                  <a:lnTo>
                    <a:pt x="145" y="142"/>
                  </a:lnTo>
                  <a:lnTo>
                    <a:pt x="155" y="134"/>
                  </a:lnTo>
                  <a:lnTo>
                    <a:pt x="161" y="130"/>
                  </a:lnTo>
                  <a:lnTo>
                    <a:pt x="162" y="130"/>
                  </a:lnTo>
                  <a:lnTo>
                    <a:pt x="166" y="129"/>
                  </a:lnTo>
                  <a:lnTo>
                    <a:pt x="166" y="129"/>
                  </a:lnTo>
                  <a:lnTo>
                    <a:pt x="174" y="130"/>
                  </a:lnTo>
                  <a:lnTo>
                    <a:pt x="178" y="130"/>
                  </a:lnTo>
                  <a:lnTo>
                    <a:pt x="178" y="130"/>
                  </a:lnTo>
                  <a:lnTo>
                    <a:pt x="179" y="129"/>
                  </a:lnTo>
                  <a:lnTo>
                    <a:pt x="179" y="129"/>
                  </a:lnTo>
                  <a:lnTo>
                    <a:pt x="179" y="127"/>
                  </a:lnTo>
                  <a:lnTo>
                    <a:pt x="181" y="125"/>
                  </a:lnTo>
                  <a:lnTo>
                    <a:pt x="183" y="121"/>
                  </a:lnTo>
                  <a:lnTo>
                    <a:pt x="185" y="119"/>
                  </a:lnTo>
                  <a:lnTo>
                    <a:pt x="187" y="115"/>
                  </a:lnTo>
                  <a:lnTo>
                    <a:pt x="187" y="115"/>
                  </a:lnTo>
                  <a:lnTo>
                    <a:pt x="187" y="111"/>
                  </a:lnTo>
                  <a:lnTo>
                    <a:pt x="185" y="108"/>
                  </a:lnTo>
                  <a:lnTo>
                    <a:pt x="185" y="108"/>
                  </a:lnTo>
                  <a:lnTo>
                    <a:pt x="187" y="106"/>
                  </a:lnTo>
                  <a:lnTo>
                    <a:pt x="191" y="110"/>
                  </a:lnTo>
                  <a:lnTo>
                    <a:pt x="191" y="110"/>
                  </a:lnTo>
                  <a:lnTo>
                    <a:pt x="196" y="113"/>
                  </a:lnTo>
                  <a:lnTo>
                    <a:pt x="200" y="119"/>
                  </a:lnTo>
                  <a:lnTo>
                    <a:pt x="204" y="125"/>
                  </a:lnTo>
                  <a:lnTo>
                    <a:pt x="208" y="130"/>
                  </a:lnTo>
                  <a:lnTo>
                    <a:pt x="208" y="130"/>
                  </a:lnTo>
                  <a:lnTo>
                    <a:pt x="215" y="144"/>
                  </a:lnTo>
                  <a:lnTo>
                    <a:pt x="215" y="144"/>
                  </a:lnTo>
                  <a:lnTo>
                    <a:pt x="219" y="144"/>
                  </a:lnTo>
                  <a:lnTo>
                    <a:pt x="223" y="142"/>
                  </a:lnTo>
                  <a:lnTo>
                    <a:pt x="223" y="142"/>
                  </a:lnTo>
                  <a:lnTo>
                    <a:pt x="225" y="138"/>
                  </a:lnTo>
                  <a:lnTo>
                    <a:pt x="227" y="134"/>
                  </a:lnTo>
                  <a:lnTo>
                    <a:pt x="230" y="127"/>
                  </a:lnTo>
                  <a:lnTo>
                    <a:pt x="230" y="127"/>
                  </a:lnTo>
                  <a:lnTo>
                    <a:pt x="234" y="123"/>
                  </a:lnTo>
                  <a:lnTo>
                    <a:pt x="236" y="121"/>
                  </a:lnTo>
                  <a:lnTo>
                    <a:pt x="242" y="121"/>
                  </a:lnTo>
                  <a:lnTo>
                    <a:pt x="242" y="121"/>
                  </a:lnTo>
                  <a:lnTo>
                    <a:pt x="242" y="121"/>
                  </a:lnTo>
                  <a:lnTo>
                    <a:pt x="242" y="127"/>
                  </a:lnTo>
                  <a:lnTo>
                    <a:pt x="242" y="130"/>
                  </a:lnTo>
                  <a:lnTo>
                    <a:pt x="242" y="130"/>
                  </a:lnTo>
                  <a:lnTo>
                    <a:pt x="244" y="132"/>
                  </a:lnTo>
                  <a:lnTo>
                    <a:pt x="246" y="134"/>
                  </a:lnTo>
                  <a:lnTo>
                    <a:pt x="246" y="134"/>
                  </a:lnTo>
                  <a:lnTo>
                    <a:pt x="246" y="136"/>
                  </a:lnTo>
                  <a:lnTo>
                    <a:pt x="246" y="136"/>
                  </a:lnTo>
                  <a:lnTo>
                    <a:pt x="244" y="140"/>
                  </a:lnTo>
                  <a:lnTo>
                    <a:pt x="242" y="142"/>
                  </a:lnTo>
                  <a:lnTo>
                    <a:pt x="242" y="142"/>
                  </a:lnTo>
                  <a:lnTo>
                    <a:pt x="246" y="142"/>
                  </a:lnTo>
                  <a:lnTo>
                    <a:pt x="251" y="144"/>
                  </a:lnTo>
                  <a:lnTo>
                    <a:pt x="253" y="142"/>
                  </a:lnTo>
                  <a:lnTo>
                    <a:pt x="253" y="142"/>
                  </a:lnTo>
                  <a:lnTo>
                    <a:pt x="255" y="140"/>
                  </a:lnTo>
                  <a:lnTo>
                    <a:pt x="257" y="138"/>
                  </a:lnTo>
                  <a:lnTo>
                    <a:pt x="259" y="134"/>
                  </a:lnTo>
                  <a:lnTo>
                    <a:pt x="261" y="132"/>
                  </a:lnTo>
                  <a:lnTo>
                    <a:pt x="261" y="132"/>
                  </a:lnTo>
                  <a:lnTo>
                    <a:pt x="266" y="130"/>
                  </a:lnTo>
                  <a:lnTo>
                    <a:pt x="272" y="129"/>
                  </a:lnTo>
                  <a:lnTo>
                    <a:pt x="278" y="129"/>
                  </a:lnTo>
                  <a:lnTo>
                    <a:pt x="283" y="130"/>
                  </a:lnTo>
                  <a:lnTo>
                    <a:pt x="283" y="130"/>
                  </a:lnTo>
                  <a:lnTo>
                    <a:pt x="289" y="132"/>
                  </a:lnTo>
                  <a:lnTo>
                    <a:pt x="293" y="136"/>
                  </a:lnTo>
                  <a:lnTo>
                    <a:pt x="293" y="136"/>
                  </a:lnTo>
                  <a:lnTo>
                    <a:pt x="295" y="138"/>
                  </a:lnTo>
                  <a:lnTo>
                    <a:pt x="297" y="138"/>
                  </a:lnTo>
                  <a:lnTo>
                    <a:pt x="302" y="138"/>
                  </a:lnTo>
                  <a:lnTo>
                    <a:pt x="302" y="138"/>
                  </a:lnTo>
                  <a:lnTo>
                    <a:pt x="304" y="140"/>
                  </a:lnTo>
                  <a:lnTo>
                    <a:pt x="310" y="142"/>
                  </a:lnTo>
                  <a:lnTo>
                    <a:pt x="316" y="146"/>
                  </a:lnTo>
                  <a:lnTo>
                    <a:pt x="316" y="146"/>
                  </a:lnTo>
                  <a:lnTo>
                    <a:pt x="323" y="147"/>
                  </a:lnTo>
                  <a:lnTo>
                    <a:pt x="329" y="149"/>
                  </a:lnTo>
                  <a:lnTo>
                    <a:pt x="329" y="149"/>
                  </a:lnTo>
                  <a:lnTo>
                    <a:pt x="329" y="149"/>
                  </a:lnTo>
                  <a:lnTo>
                    <a:pt x="329" y="149"/>
                  </a:lnTo>
                  <a:lnTo>
                    <a:pt x="329" y="149"/>
                  </a:lnTo>
                  <a:lnTo>
                    <a:pt x="329" y="149"/>
                  </a:lnTo>
                  <a:lnTo>
                    <a:pt x="331" y="149"/>
                  </a:lnTo>
                  <a:lnTo>
                    <a:pt x="331" y="149"/>
                  </a:lnTo>
                  <a:lnTo>
                    <a:pt x="329" y="149"/>
                  </a:lnTo>
                  <a:lnTo>
                    <a:pt x="329" y="149"/>
                  </a:lnTo>
                  <a:lnTo>
                    <a:pt x="329" y="151"/>
                  </a:lnTo>
                  <a:lnTo>
                    <a:pt x="329" y="151"/>
                  </a:lnTo>
                  <a:lnTo>
                    <a:pt x="333" y="151"/>
                  </a:lnTo>
                  <a:lnTo>
                    <a:pt x="336" y="153"/>
                  </a:lnTo>
                  <a:lnTo>
                    <a:pt x="344" y="155"/>
                  </a:lnTo>
                  <a:lnTo>
                    <a:pt x="344" y="155"/>
                  </a:lnTo>
                  <a:lnTo>
                    <a:pt x="348" y="155"/>
                  </a:lnTo>
                  <a:lnTo>
                    <a:pt x="352" y="155"/>
                  </a:lnTo>
                  <a:lnTo>
                    <a:pt x="359" y="155"/>
                  </a:lnTo>
                  <a:lnTo>
                    <a:pt x="359" y="155"/>
                  </a:lnTo>
                  <a:lnTo>
                    <a:pt x="369" y="155"/>
                  </a:lnTo>
                  <a:lnTo>
                    <a:pt x="372" y="157"/>
                  </a:lnTo>
                  <a:lnTo>
                    <a:pt x="376" y="157"/>
                  </a:lnTo>
                  <a:lnTo>
                    <a:pt x="380" y="161"/>
                  </a:lnTo>
                  <a:lnTo>
                    <a:pt x="384" y="163"/>
                  </a:lnTo>
                  <a:lnTo>
                    <a:pt x="384" y="166"/>
                  </a:lnTo>
                  <a:lnTo>
                    <a:pt x="386" y="172"/>
                  </a:lnTo>
                  <a:lnTo>
                    <a:pt x="386" y="172"/>
                  </a:lnTo>
                  <a:lnTo>
                    <a:pt x="374" y="176"/>
                  </a:lnTo>
                  <a:lnTo>
                    <a:pt x="369" y="180"/>
                  </a:lnTo>
                  <a:lnTo>
                    <a:pt x="367" y="181"/>
                  </a:lnTo>
                  <a:lnTo>
                    <a:pt x="365" y="185"/>
                  </a:lnTo>
                  <a:lnTo>
                    <a:pt x="365" y="185"/>
                  </a:lnTo>
                  <a:lnTo>
                    <a:pt x="369" y="185"/>
                  </a:lnTo>
                  <a:lnTo>
                    <a:pt x="378" y="185"/>
                  </a:lnTo>
                  <a:lnTo>
                    <a:pt x="389" y="187"/>
                  </a:lnTo>
                  <a:lnTo>
                    <a:pt x="395" y="187"/>
                  </a:lnTo>
                  <a:lnTo>
                    <a:pt x="395" y="187"/>
                  </a:lnTo>
                  <a:lnTo>
                    <a:pt x="410" y="187"/>
                  </a:lnTo>
                  <a:lnTo>
                    <a:pt x="416" y="185"/>
                  </a:lnTo>
                  <a:lnTo>
                    <a:pt x="423" y="185"/>
                  </a:lnTo>
                  <a:lnTo>
                    <a:pt x="423" y="185"/>
                  </a:lnTo>
                  <a:lnTo>
                    <a:pt x="431" y="183"/>
                  </a:lnTo>
                  <a:lnTo>
                    <a:pt x="437" y="181"/>
                  </a:lnTo>
                  <a:lnTo>
                    <a:pt x="437" y="181"/>
                  </a:lnTo>
                  <a:lnTo>
                    <a:pt x="440" y="178"/>
                  </a:lnTo>
                  <a:lnTo>
                    <a:pt x="442" y="178"/>
                  </a:lnTo>
                  <a:lnTo>
                    <a:pt x="442" y="178"/>
                  </a:lnTo>
                  <a:lnTo>
                    <a:pt x="442" y="178"/>
                  </a:lnTo>
                  <a:lnTo>
                    <a:pt x="446" y="180"/>
                  </a:lnTo>
                  <a:lnTo>
                    <a:pt x="446" y="181"/>
                  </a:lnTo>
                  <a:lnTo>
                    <a:pt x="446" y="183"/>
                  </a:lnTo>
                  <a:lnTo>
                    <a:pt x="446" y="185"/>
                  </a:lnTo>
                  <a:lnTo>
                    <a:pt x="446" y="185"/>
                  </a:lnTo>
                  <a:lnTo>
                    <a:pt x="448" y="187"/>
                  </a:lnTo>
                  <a:lnTo>
                    <a:pt x="450" y="187"/>
                  </a:lnTo>
                  <a:lnTo>
                    <a:pt x="454" y="187"/>
                  </a:lnTo>
                  <a:lnTo>
                    <a:pt x="454" y="187"/>
                  </a:lnTo>
                  <a:lnTo>
                    <a:pt x="454" y="187"/>
                  </a:lnTo>
                  <a:lnTo>
                    <a:pt x="457" y="189"/>
                  </a:lnTo>
                  <a:lnTo>
                    <a:pt x="457" y="189"/>
                  </a:lnTo>
                  <a:lnTo>
                    <a:pt x="457" y="191"/>
                  </a:lnTo>
                  <a:lnTo>
                    <a:pt x="459" y="193"/>
                  </a:lnTo>
                  <a:lnTo>
                    <a:pt x="459" y="193"/>
                  </a:lnTo>
                  <a:lnTo>
                    <a:pt x="463" y="195"/>
                  </a:lnTo>
                  <a:lnTo>
                    <a:pt x="465" y="195"/>
                  </a:lnTo>
                  <a:lnTo>
                    <a:pt x="469" y="195"/>
                  </a:lnTo>
                  <a:lnTo>
                    <a:pt x="469" y="199"/>
                  </a:lnTo>
                  <a:lnTo>
                    <a:pt x="469" y="199"/>
                  </a:lnTo>
                  <a:lnTo>
                    <a:pt x="471" y="200"/>
                  </a:lnTo>
                  <a:lnTo>
                    <a:pt x="471" y="204"/>
                  </a:lnTo>
                  <a:lnTo>
                    <a:pt x="471" y="208"/>
                  </a:lnTo>
                  <a:lnTo>
                    <a:pt x="473" y="210"/>
                  </a:lnTo>
                  <a:lnTo>
                    <a:pt x="473" y="210"/>
                  </a:lnTo>
                  <a:lnTo>
                    <a:pt x="476" y="217"/>
                  </a:lnTo>
                  <a:lnTo>
                    <a:pt x="482" y="221"/>
                  </a:lnTo>
                  <a:lnTo>
                    <a:pt x="482" y="221"/>
                  </a:lnTo>
                  <a:lnTo>
                    <a:pt x="482" y="216"/>
                  </a:lnTo>
                  <a:lnTo>
                    <a:pt x="480" y="214"/>
                  </a:lnTo>
                  <a:lnTo>
                    <a:pt x="480" y="212"/>
                  </a:lnTo>
                  <a:lnTo>
                    <a:pt x="480" y="212"/>
                  </a:lnTo>
                  <a:lnTo>
                    <a:pt x="480" y="212"/>
                  </a:lnTo>
                  <a:lnTo>
                    <a:pt x="480" y="212"/>
                  </a:lnTo>
                  <a:lnTo>
                    <a:pt x="480" y="204"/>
                  </a:lnTo>
                  <a:lnTo>
                    <a:pt x="480" y="197"/>
                  </a:lnTo>
                  <a:lnTo>
                    <a:pt x="480" y="197"/>
                  </a:lnTo>
                  <a:lnTo>
                    <a:pt x="480" y="193"/>
                  </a:lnTo>
                  <a:lnTo>
                    <a:pt x="476" y="189"/>
                  </a:lnTo>
                  <a:lnTo>
                    <a:pt x="476" y="185"/>
                  </a:lnTo>
                  <a:lnTo>
                    <a:pt x="476" y="183"/>
                  </a:lnTo>
                  <a:lnTo>
                    <a:pt x="476" y="181"/>
                  </a:lnTo>
                  <a:lnTo>
                    <a:pt x="476" y="181"/>
                  </a:lnTo>
                  <a:lnTo>
                    <a:pt x="480" y="178"/>
                  </a:lnTo>
                  <a:lnTo>
                    <a:pt x="482" y="178"/>
                  </a:lnTo>
                  <a:lnTo>
                    <a:pt x="488" y="176"/>
                  </a:lnTo>
                  <a:lnTo>
                    <a:pt x="488" y="176"/>
                  </a:lnTo>
                  <a:lnTo>
                    <a:pt x="499" y="172"/>
                  </a:lnTo>
                  <a:lnTo>
                    <a:pt x="503" y="168"/>
                  </a:lnTo>
                  <a:lnTo>
                    <a:pt x="505" y="166"/>
                  </a:lnTo>
                  <a:lnTo>
                    <a:pt x="507" y="164"/>
                  </a:lnTo>
                  <a:lnTo>
                    <a:pt x="507" y="164"/>
                  </a:lnTo>
                  <a:lnTo>
                    <a:pt x="499" y="164"/>
                  </a:lnTo>
                  <a:lnTo>
                    <a:pt x="491" y="166"/>
                  </a:lnTo>
                  <a:lnTo>
                    <a:pt x="491" y="166"/>
                  </a:lnTo>
                  <a:lnTo>
                    <a:pt x="484" y="170"/>
                  </a:lnTo>
                  <a:lnTo>
                    <a:pt x="480" y="172"/>
                  </a:lnTo>
                  <a:lnTo>
                    <a:pt x="476" y="172"/>
                  </a:lnTo>
                  <a:lnTo>
                    <a:pt x="476" y="172"/>
                  </a:lnTo>
                  <a:lnTo>
                    <a:pt x="476" y="174"/>
                  </a:lnTo>
                  <a:lnTo>
                    <a:pt x="474" y="176"/>
                  </a:lnTo>
                  <a:lnTo>
                    <a:pt x="474" y="176"/>
                  </a:lnTo>
                  <a:lnTo>
                    <a:pt x="473" y="176"/>
                  </a:lnTo>
                  <a:lnTo>
                    <a:pt x="465" y="170"/>
                  </a:lnTo>
                  <a:lnTo>
                    <a:pt x="465" y="170"/>
                  </a:lnTo>
                  <a:lnTo>
                    <a:pt x="465" y="168"/>
                  </a:lnTo>
                  <a:lnTo>
                    <a:pt x="465" y="168"/>
                  </a:lnTo>
                  <a:lnTo>
                    <a:pt x="474" y="163"/>
                  </a:lnTo>
                  <a:lnTo>
                    <a:pt x="480" y="159"/>
                  </a:lnTo>
                  <a:lnTo>
                    <a:pt x="486" y="157"/>
                  </a:lnTo>
                  <a:lnTo>
                    <a:pt x="491" y="155"/>
                  </a:lnTo>
                  <a:lnTo>
                    <a:pt x="499" y="155"/>
                  </a:lnTo>
                  <a:lnTo>
                    <a:pt x="503" y="157"/>
                  </a:lnTo>
                  <a:lnTo>
                    <a:pt x="507" y="161"/>
                  </a:lnTo>
                  <a:lnTo>
                    <a:pt x="507" y="161"/>
                  </a:lnTo>
                  <a:lnTo>
                    <a:pt x="510" y="164"/>
                  </a:lnTo>
                  <a:lnTo>
                    <a:pt x="510" y="164"/>
                  </a:lnTo>
                  <a:lnTo>
                    <a:pt x="516" y="168"/>
                  </a:lnTo>
                  <a:lnTo>
                    <a:pt x="524" y="174"/>
                  </a:lnTo>
                  <a:lnTo>
                    <a:pt x="524" y="174"/>
                  </a:lnTo>
                  <a:lnTo>
                    <a:pt x="526" y="176"/>
                  </a:lnTo>
                  <a:lnTo>
                    <a:pt x="526" y="178"/>
                  </a:lnTo>
                  <a:lnTo>
                    <a:pt x="529" y="180"/>
                  </a:lnTo>
                  <a:lnTo>
                    <a:pt x="529" y="180"/>
                  </a:lnTo>
                  <a:lnTo>
                    <a:pt x="533" y="180"/>
                  </a:lnTo>
                  <a:lnTo>
                    <a:pt x="537" y="178"/>
                  </a:lnTo>
                  <a:lnTo>
                    <a:pt x="537" y="178"/>
                  </a:lnTo>
                  <a:lnTo>
                    <a:pt x="541" y="180"/>
                  </a:lnTo>
                  <a:lnTo>
                    <a:pt x="546" y="181"/>
                  </a:lnTo>
                  <a:lnTo>
                    <a:pt x="554" y="185"/>
                  </a:lnTo>
                  <a:lnTo>
                    <a:pt x="554" y="185"/>
                  </a:lnTo>
                  <a:lnTo>
                    <a:pt x="563" y="187"/>
                  </a:lnTo>
                  <a:lnTo>
                    <a:pt x="569" y="187"/>
                  </a:lnTo>
                  <a:lnTo>
                    <a:pt x="573" y="187"/>
                  </a:lnTo>
                  <a:lnTo>
                    <a:pt x="573" y="187"/>
                  </a:lnTo>
                  <a:lnTo>
                    <a:pt x="580" y="185"/>
                  </a:lnTo>
                  <a:lnTo>
                    <a:pt x="584" y="183"/>
                  </a:lnTo>
                  <a:lnTo>
                    <a:pt x="588" y="183"/>
                  </a:lnTo>
                  <a:lnTo>
                    <a:pt x="588" y="183"/>
                  </a:lnTo>
                  <a:lnTo>
                    <a:pt x="592" y="183"/>
                  </a:lnTo>
                  <a:lnTo>
                    <a:pt x="595" y="185"/>
                  </a:lnTo>
                  <a:lnTo>
                    <a:pt x="601" y="185"/>
                  </a:lnTo>
                  <a:lnTo>
                    <a:pt x="607" y="187"/>
                  </a:lnTo>
                  <a:lnTo>
                    <a:pt x="607" y="187"/>
                  </a:lnTo>
                  <a:lnTo>
                    <a:pt x="607" y="183"/>
                  </a:lnTo>
                  <a:lnTo>
                    <a:pt x="607" y="181"/>
                  </a:lnTo>
                  <a:lnTo>
                    <a:pt x="607" y="181"/>
                  </a:lnTo>
                  <a:lnTo>
                    <a:pt x="611" y="181"/>
                  </a:lnTo>
                  <a:lnTo>
                    <a:pt x="611" y="181"/>
                  </a:lnTo>
                  <a:lnTo>
                    <a:pt x="613" y="183"/>
                  </a:lnTo>
                  <a:lnTo>
                    <a:pt x="614" y="185"/>
                  </a:lnTo>
                  <a:lnTo>
                    <a:pt x="618" y="187"/>
                  </a:lnTo>
                  <a:lnTo>
                    <a:pt x="618" y="187"/>
                  </a:lnTo>
                  <a:lnTo>
                    <a:pt x="622" y="185"/>
                  </a:lnTo>
                  <a:lnTo>
                    <a:pt x="622" y="185"/>
                  </a:lnTo>
                  <a:lnTo>
                    <a:pt x="620" y="185"/>
                  </a:lnTo>
                  <a:lnTo>
                    <a:pt x="620" y="185"/>
                  </a:lnTo>
                  <a:lnTo>
                    <a:pt x="616" y="181"/>
                  </a:lnTo>
                  <a:lnTo>
                    <a:pt x="613" y="178"/>
                  </a:lnTo>
                  <a:lnTo>
                    <a:pt x="611" y="174"/>
                  </a:lnTo>
                  <a:lnTo>
                    <a:pt x="611" y="170"/>
                  </a:lnTo>
                  <a:lnTo>
                    <a:pt x="611" y="170"/>
                  </a:lnTo>
                  <a:lnTo>
                    <a:pt x="611" y="170"/>
                  </a:lnTo>
                  <a:lnTo>
                    <a:pt x="613" y="166"/>
                  </a:lnTo>
                  <a:lnTo>
                    <a:pt x="616" y="166"/>
                  </a:lnTo>
                  <a:lnTo>
                    <a:pt x="618" y="166"/>
                  </a:lnTo>
                  <a:lnTo>
                    <a:pt x="622" y="168"/>
                  </a:lnTo>
                  <a:lnTo>
                    <a:pt x="628" y="174"/>
                  </a:lnTo>
                  <a:lnTo>
                    <a:pt x="630" y="174"/>
                  </a:lnTo>
                  <a:lnTo>
                    <a:pt x="633" y="176"/>
                  </a:lnTo>
                  <a:lnTo>
                    <a:pt x="633" y="176"/>
                  </a:lnTo>
                  <a:lnTo>
                    <a:pt x="635" y="176"/>
                  </a:lnTo>
                  <a:lnTo>
                    <a:pt x="639" y="174"/>
                  </a:lnTo>
                  <a:lnTo>
                    <a:pt x="641" y="174"/>
                  </a:lnTo>
                  <a:lnTo>
                    <a:pt x="643" y="174"/>
                  </a:lnTo>
                  <a:lnTo>
                    <a:pt x="643" y="174"/>
                  </a:lnTo>
                  <a:lnTo>
                    <a:pt x="643" y="174"/>
                  </a:lnTo>
                  <a:lnTo>
                    <a:pt x="645" y="178"/>
                  </a:lnTo>
                  <a:lnTo>
                    <a:pt x="645" y="180"/>
                  </a:lnTo>
                  <a:lnTo>
                    <a:pt x="641" y="185"/>
                  </a:lnTo>
                  <a:lnTo>
                    <a:pt x="641" y="185"/>
                  </a:lnTo>
                  <a:lnTo>
                    <a:pt x="641" y="191"/>
                  </a:lnTo>
                  <a:lnTo>
                    <a:pt x="641" y="193"/>
                  </a:lnTo>
                  <a:lnTo>
                    <a:pt x="643" y="195"/>
                  </a:lnTo>
                  <a:lnTo>
                    <a:pt x="645" y="197"/>
                  </a:lnTo>
                  <a:lnTo>
                    <a:pt x="648" y="197"/>
                  </a:lnTo>
                  <a:lnTo>
                    <a:pt x="650" y="199"/>
                  </a:lnTo>
                  <a:lnTo>
                    <a:pt x="652" y="200"/>
                  </a:lnTo>
                  <a:lnTo>
                    <a:pt x="652" y="200"/>
                  </a:lnTo>
                  <a:lnTo>
                    <a:pt x="652" y="199"/>
                  </a:lnTo>
                  <a:lnTo>
                    <a:pt x="652" y="197"/>
                  </a:lnTo>
                  <a:lnTo>
                    <a:pt x="652" y="193"/>
                  </a:lnTo>
                  <a:lnTo>
                    <a:pt x="650" y="189"/>
                  </a:lnTo>
                  <a:lnTo>
                    <a:pt x="648" y="187"/>
                  </a:lnTo>
                  <a:lnTo>
                    <a:pt x="648" y="187"/>
                  </a:lnTo>
                  <a:lnTo>
                    <a:pt x="652" y="185"/>
                  </a:lnTo>
                  <a:lnTo>
                    <a:pt x="654" y="181"/>
                  </a:lnTo>
                  <a:lnTo>
                    <a:pt x="656" y="176"/>
                  </a:lnTo>
                  <a:lnTo>
                    <a:pt x="656" y="176"/>
                  </a:lnTo>
                  <a:lnTo>
                    <a:pt x="660" y="176"/>
                  </a:lnTo>
                  <a:lnTo>
                    <a:pt x="664" y="174"/>
                  </a:lnTo>
                  <a:lnTo>
                    <a:pt x="669" y="168"/>
                  </a:lnTo>
                  <a:lnTo>
                    <a:pt x="669" y="168"/>
                  </a:lnTo>
                  <a:lnTo>
                    <a:pt x="669" y="168"/>
                  </a:lnTo>
                  <a:lnTo>
                    <a:pt x="669" y="168"/>
                  </a:lnTo>
                  <a:lnTo>
                    <a:pt x="673" y="163"/>
                  </a:lnTo>
                  <a:lnTo>
                    <a:pt x="677" y="157"/>
                  </a:lnTo>
                  <a:lnTo>
                    <a:pt x="677" y="155"/>
                  </a:lnTo>
                  <a:lnTo>
                    <a:pt x="677" y="151"/>
                  </a:lnTo>
                  <a:lnTo>
                    <a:pt x="675" y="149"/>
                  </a:lnTo>
                  <a:lnTo>
                    <a:pt x="671" y="149"/>
                  </a:lnTo>
                  <a:lnTo>
                    <a:pt x="671" y="149"/>
                  </a:lnTo>
                  <a:lnTo>
                    <a:pt x="669" y="144"/>
                  </a:lnTo>
                  <a:lnTo>
                    <a:pt x="667" y="138"/>
                  </a:lnTo>
                  <a:lnTo>
                    <a:pt x="665" y="134"/>
                  </a:lnTo>
                  <a:lnTo>
                    <a:pt x="665" y="132"/>
                  </a:lnTo>
                  <a:lnTo>
                    <a:pt x="662" y="130"/>
                  </a:lnTo>
                  <a:lnTo>
                    <a:pt x="662" y="130"/>
                  </a:lnTo>
                  <a:lnTo>
                    <a:pt x="654" y="129"/>
                  </a:lnTo>
                  <a:lnTo>
                    <a:pt x="648" y="127"/>
                  </a:lnTo>
                  <a:lnTo>
                    <a:pt x="643" y="125"/>
                  </a:lnTo>
                  <a:lnTo>
                    <a:pt x="637" y="121"/>
                  </a:lnTo>
                  <a:lnTo>
                    <a:pt x="637" y="121"/>
                  </a:lnTo>
                  <a:lnTo>
                    <a:pt x="637" y="117"/>
                  </a:lnTo>
                  <a:lnTo>
                    <a:pt x="639" y="113"/>
                  </a:lnTo>
                  <a:lnTo>
                    <a:pt x="641" y="111"/>
                  </a:lnTo>
                  <a:lnTo>
                    <a:pt x="643" y="108"/>
                  </a:lnTo>
                  <a:lnTo>
                    <a:pt x="643" y="108"/>
                  </a:lnTo>
                  <a:lnTo>
                    <a:pt x="643" y="106"/>
                  </a:lnTo>
                  <a:lnTo>
                    <a:pt x="641" y="102"/>
                  </a:lnTo>
                  <a:lnTo>
                    <a:pt x="639" y="98"/>
                  </a:lnTo>
                  <a:lnTo>
                    <a:pt x="637" y="96"/>
                  </a:lnTo>
                  <a:lnTo>
                    <a:pt x="637" y="96"/>
                  </a:lnTo>
                  <a:lnTo>
                    <a:pt x="637" y="93"/>
                  </a:lnTo>
                  <a:lnTo>
                    <a:pt x="637" y="89"/>
                  </a:lnTo>
                  <a:lnTo>
                    <a:pt x="639" y="85"/>
                  </a:lnTo>
                  <a:lnTo>
                    <a:pt x="641" y="83"/>
                  </a:lnTo>
                  <a:lnTo>
                    <a:pt x="641" y="83"/>
                  </a:lnTo>
                  <a:lnTo>
                    <a:pt x="645" y="81"/>
                  </a:lnTo>
                  <a:lnTo>
                    <a:pt x="645" y="81"/>
                  </a:lnTo>
                  <a:lnTo>
                    <a:pt x="648" y="79"/>
                  </a:lnTo>
                  <a:lnTo>
                    <a:pt x="648" y="79"/>
                  </a:lnTo>
                  <a:lnTo>
                    <a:pt x="652" y="72"/>
                  </a:lnTo>
                  <a:lnTo>
                    <a:pt x="652" y="72"/>
                  </a:lnTo>
                  <a:lnTo>
                    <a:pt x="652" y="70"/>
                  </a:lnTo>
                  <a:lnTo>
                    <a:pt x="652" y="70"/>
                  </a:lnTo>
                  <a:lnTo>
                    <a:pt x="652" y="70"/>
                  </a:lnTo>
                  <a:lnTo>
                    <a:pt x="652" y="70"/>
                  </a:lnTo>
                  <a:lnTo>
                    <a:pt x="652" y="70"/>
                  </a:lnTo>
                  <a:lnTo>
                    <a:pt x="656" y="66"/>
                  </a:lnTo>
                  <a:lnTo>
                    <a:pt x="660" y="60"/>
                  </a:lnTo>
                  <a:lnTo>
                    <a:pt x="660" y="57"/>
                  </a:lnTo>
                  <a:lnTo>
                    <a:pt x="660" y="53"/>
                  </a:lnTo>
                  <a:lnTo>
                    <a:pt x="660" y="51"/>
                  </a:lnTo>
                  <a:lnTo>
                    <a:pt x="660" y="51"/>
                  </a:lnTo>
                  <a:lnTo>
                    <a:pt x="656" y="45"/>
                  </a:lnTo>
                  <a:lnTo>
                    <a:pt x="654" y="43"/>
                  </a:lnTo>
                  <a:lnTo>
                    <a:pt x="650" y="40"/>
                  </a:lnTo>
                  <a:lnTo>
                    <a:pt x="648" y="36"/>
                  </a:lnTo>
                  <a:lnTo>
                    <a:pt x="648" y="36"/>
                  </a:lnTo>
                  <a:lnTo>
                    <a:pt x="647" y="34"/>
                  </a:lnTo>
                  <a:lnTo>
                    <a:pt x="645" y="28"/>
                  </a:lnTo>
                  <a:lnTo>
                    <a:pt x="645" y="24"/>
                  </a:lnTo>
                  <a:lnTo>
                    <a:pt x="645" y="19"/>
                  </a:lnTo>
                  <a:lnTo>
                    <a:pt x="645" y="19"/>
                  </a:lnTo>
                  <a:lnTo>
                    <a:pt x="648" y="15"/>
                  </a:lnTo>
                  <a:lnTo>
                    <a:pt x="650" y="13"/>
                  </a:lnTo>
                  <a:lnTo>
                    <a:pt x="654" y="13"/>
                  </a:lnTo>
                  <a:lnTo>
                    <a:pt x="658" y="11"/>
                  </a:lnTo>
                  <a:lnTo>
                    <a:pt x="658" y="11"/>
                  </a:lnTo>
                  <a:lnTo>
                    <a:pt x="656" y="9"/>
                  </a:lnTo>
                  <a:lnTo>
                    <a:pt x="656" y="6"/>
                  </a:lnTo>
                  <a:lnTo>
                    <a:pt x="656" y="4"/>
                  </a:lnTo>
                  <a:lnTo>
                    <a:pt x="658" y="2"/>
                  </a:lnTo>
                  <a:lnTo>
                    <a:pt x="662" y="2"/>
                  </a:lnTo>
                  <a:lnTo>
                    <a:pt x="664" y="0"/>
                  </a:lnTo>
                  <a:lnTo>
                    <a:pt x="669" y="0"/>
                  </a:lnTo>
                  <a:lnTo>
                    <a:pt x="669" y="0"/>
                  </a:lnTo>
                  <a:lnTo>
                    <a:pt x="675" y="2"/>
                  </a:lnTo>
                  <a:lnTo>
                    <a:pt x="681" y="0"/>
                  </a:lnTo>
                  <a:lnTo>
                    <a:pt x="681" y="0"/>
                  </a:lnTo>
                  <a:lnTo>
                    <a:pt x="684" y="2"/>
                  </a:lnTo>
                  <a:lnTo>
                    <a:pt x="688" y="2"/>
                  </a:lnTo>
                  <a:lnTo>
                    <a:pt x="696" y="4"/>
                  </a:lnTo>
                  <a:lnTo>
                    <a:pt x="696" y="4"/>
                  </a:lnTo>
                  <a:lnTo>
                    <a:pt x="701" y="4"/>
                  </a:lnTo>
                  <a:lnTo>
                    <a:pt x="709" y="4"/>
                  </a:lnTo>
                  <a:lnTo>
                    <a:pt x="717" y="4"/>
                  </a:lnTo>
                  <a:lnTo>
                    <a:pt x="718" y="6"/>
                  </a:lnTo>
                  <a:lnTo>
                    <a:pt x="722" y="7"/>
                  </a:lnTo>
                  <a:lnTo>
                    <a:pt x="722" y="7"/>
                  </a:lnTo>
                  <a:lnTo>
                    <a:pt x="722" y="9"/>
                  </a:lnTo>
                  <a:lnTo>
                    <a:pt x="720" y="11"/>
                  </a:lnTo>
                  <a:lnTo>
                    <a:pt x="717" y="17"/>
                  </a:lnTo>
                  <a:lnTo>
                    <a:pt x="711" y="21"/>
                  </a:lnTo>
                  <a:lnTo>
                    <a:pt x="707" y="24"/>
                  </a:lnTo>
                  <a:lnTo>
                    <a:pt x="707" y="24"/>
                  </a:lnTo>
                  <a:lnTo>
                    <a:pt x="707" y="23"/>
                  </a:lnTo>
                  <a:lnTo>
                    <a:pt x="707" y="23"/>
                  </a:lnTo>
                  <a:lnTo>
                    <a:pt x="707" y="24"/>
                  </a:lnTo>
                  <a:lnTo>
                    <a:pt x="707" y="24"/>
                  </a:lnTo>
                  <a:lnTo>
                    <a:pt x="705" y="24"/>
                  </a:lnTo>
                  <a:lnTo>
                    <a:pt x="703" y="28"/>
                  </a:lnTo>
                  <a:lnTo>
                    <a:pt x="703" y="32"/>
                  </a:lnTo>
                  <a:lnTo>
                    <a:pt x="703" y="36"/>
                  </a:lnTo>
                  <a:lnTo>
                    <a:pt x="703" y="36"/>
                  </a:lnTo>
                  <a:lnTo>
                    <a:pt x="701" y="38"/>
                  </a:lnTo>
                  <a:lnTo>
                    <a:pt x="699" y="40"/>
                  </a:lnTo>
                  <a:lnTo>
                    <a:pt x="696" y="42"/>
                  </a:lnTo>
                  <a:lnTo>
                    <a:pt x="694" y="42"/>
                  </a:lnTo>
                  <a:lnTo>
                    <a:pt x="694" y="42"/>
                  </a:lnTo>
                  <a:lnTo>
                    <a:pt x="690" y="42"/>
                  </a:lnTo>
                  <a:lnTo>
                    <a:pt x="686" y="40"/>
                  </a:lnTo>
                  <a:lnTo>
                    <a:pt x="682" y="40"/>
                  </a:lnTo>
                  <a:lnTo>
                    <a:pt x="681" y="40"/>
                  </a:lnTo>
                  <a:lnTo>
                    <a:pt x="679" y="40"/>
                  </a:lnTo>
                  <a:lnTo>
                    <a:pt x="679" y="40"/>
                  </a:lnTo>
                  <a:lnTo>
                    <a:pt x="677" y="42"/>
                  </a:lnTo>
                  <a:lnTo>
                    <a:pt x="675" y="45"/>
                  </a:lnTo>
                  <a:lnTo>
                    <a:pt x="677" y="47"/>
                  </a:lnTo>
                  <a:lnTo>
                    <a:pt x="679" y="51"/>
                  </a:lnTo>
                  <a:lnTo>
                    <a:pt x="679" y="51"/>
                  </a:lnTo>
                  <a:lnTo>
                    <a:pt x="677" y="55"/>
                  </a:lnTo>
                  <a:lnTo>
                    <a:pt x="673" y="60"/>
                  </a:lnTo>
                  <a:lnTo>
                    <a:pt x="665" y="68"/>
                  </a:lnTo>
                  <a:lnTo>
                    <a:pt x="665" y="68"/>
                  </a:lnTo>
                  <a:lnTo>
                    <a:pt x="665" y="70"/>
                  </a:lnTo>
                  <a:lnTo>
                    <a:pt x="667" y="72"/>
                  </a:lnTo>
                  <a:lnTo>
                    <a:pt x="669" y="72"/>
                  </a:lnTo>
                  <a:lnTo>
                    <a:pt x="673" y="72"/>
                  </a:lnTo>
                  <a:lnTo>
                    <a:pt x="673" y="72"/>
                  </a:lnTo>
                  <a:lnTo>
                    <a:pt x="675" y="76"/>
                  </a:lnTo>
                  <a:lnTo>
                    <a:pt x="679" y="77"/>
                  </a:lnTo>
                  <a:lnTo>
                    <a:pt x="681" y="79"/>
                  </a:lnTo>
                  <a:lnTo>
                    <a:pt x="684" y="83"/>
                  </a:lnTo>
                  <a:lnTo>
                    <a:pt x="684" y="83"/>
                  </a:lnTo>
                  <a:lnTo>
                    <a:pt x="684" y="85"/>
                  </a:lnTo>
                  <a:lnTo>
                    <a:pt x="684" y="89"/>
                  </a:lnTo>
                  <a:lnTo>
                    <a:pt x="684" y="93"/>
                  </a:lnTo>
                  <a:lnTo>
                    <a:pt x="686" y="94"/>
                  </a:lnTo>
                  <a:lnTo>
                    <a:pt x="686" y="94"/>
                  </a:lnTo>
                  <a:lnTo>
                    <a:pt x="692" y="100"/>
                  </a:lnTo>
                  <a:lnTo>
                    <a:pt x="696" y="102"/>
                  </a:lnTo>
                  <a:lnTo>
                    <a:pt x="699" y="106"/>
                  </a:lnTo>
                  <a:lnTo>
                    <a:pt x="701" y="110"/>
                  </a:lnTo>
                  <a:lnTo>
                    <a:pt x="703" y="113"/>
                  </a:lnTo>
                  <a:lnTo>
                    <a:pt x="703" y="113"/>
                  </a:lnTo>
                  <a:lnTo>
                    <a:pt x="705" y="113"/>
                  </a:lnTo>
                  <a:lnTo>
                    <a:pt x="705" y="115"/>
                  </a:lnTo>
                  <a:lnTo>
                    <a:pt x="703" y="119"/>
                  </a:lnTo>
                  <a:lnTo>
                    <a:pt x="699" y="123"/>
                  </a:lnTo>
                  <a:lnTo>
                    <a:pt x="696" y="125"/>
                  </a:lnTo>
                  <a:lnTo>
                    <a:pt x="696" y="125"/>
                  </a:lnTo>
                  <a:lnTo>
                    <a:pt x="698" y="130"/>
                  </a:lnTo>
                  <a:lnTo>
                    <a:pt x="701" y="132"/>
                  </a:lnTo>
                  <a:lnTo>
                    <a:pt x="703" y="134"/>
                  </a:lnTo>
                  <a:lnTo>
                    <a:pt x="707" y="136"/>
                  </a:lnTo>
                  <a:lnTo>
                    <a:pt x="715" y="138"/>
                  </a:lnTo>
                  <a:lnTo>
                    <a:pt x="718" y="140"/>
                  </a:lnTo>
                  <a:lnTo>
                    <a:pt x="722" y="142"/>
                  </a:lnTo>
                  <a:lnTo>
                    <a:pt x="722" y="142"/>
                  </a:lnTo>
                  <a:lnTo>
                    <a:pt x="722" y="142"/>
                  </a:lnTo>
                  <a:lnTo>
                    <a:pt x="722" y="142"/>
                  </a:lnTo>
                  <a:close/>
                </a:path>
              </a:pathLst>
            </a:custGeom>
            <a:solidFill>
              <a:schemeClr val="bg1">
                <a:lumMod val="85000"/>
              </a:schemeClr>
            </a:solidFill>
            <a:ln w="635" cap="rnd">
              <a:solidFill>
                <a:schemeClr val="bg1">
                  <a:alpha val="17000"/>
                </a:schemeClr>
              </a:solidFill>
              <a:round/>
              <a:headEnd/>
              <a:tailEnd/>
            </a:ln>
          </p:spPr>
          <p:txBody>
            <a:bodyPr lIns="81617" tIns="40809" rIns="81617" bIns="40809"/>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81" name="Freeform 480">
              <a:extLst>
                <a:ext uri="{FF2B5EF4-FFF2-40B4-BE49-F238E27FC236}">
                  <a16:creationId xmlns:a16="http://schemas.microsoft.com/office/drawing/2014/main" id="{F3E6C41A-962F-744D-9F50-173E15418293}"/>
                </a:ext>
              </a:extLst>
            </p:cNvPr>
            <p:cNvSpPr>
              <a:spLocks/>
            </p:cNvSpPr>
            <p:nvPr userDrawn="1"/>
          </p:nvSpPr>
          <p:spPr bwMode="auto">
            <a:xfrm>
              <a:off x="5712803" y="1386893"/>
              <a:ext cx="1855575" cy="1004570"/>
            </a:xfrm>
            <a:custGeom>
              <a:avLst/>
              <a:gdLst>
                <a:gd name="T0" fmla="*/ 2147483647 w 1216"/>
                <a:gd name="T1" fmla="*/ 621158532 h 773"/>
                <a:gd name="T2" fmla="*/ 2147483647 w 1216"/>
                <a:gd name="T3" fmla="*/ 699738956 h 773"/>
                <a:gd name="T4" fmla="*/ 2147483647 w 1216"/>
                <a:gd name="T5" fmla="*/ 550062971 h 773"/>
                <a:gd name="T6" fmla="*/ 2147483647 w 1216"/>
                <a:gd name="T7" fmla="*/ 579996620 h 773"/>
                <a:gd name="T8" fmla="*/ 2147483647 w 1216"/>
                <a:gd name="T9" fmla="*/ 826964221 h 773"/>
                <a:gd name="T10" fmla="*/ 2147483647 w 1216"/>
                <a:gd name="T11" fmla="*/ 834449085 h 773"/>
                <a:gd name="T12" fmla="*/ 2147483647 w 1216"/>
                <a:gd name="T13" fmla="*/ 954189486 h 773"/>
                <a:gd name="T14" fmla="*/ 2053317815 w 1216"/>
                <a:gd name="T15" fmla="*/ 1103865472 h 773"/>
                <a:gd name="T16" fmla="*/ 1937146603 w 1216"/>
                <a:gd name="T17" fmla="*/ 1350833073 h 773"/>
                <a:gd name="T18" fmla="*/ 1998137000 w 1216"/>
                <a:gd name="T19" fmla="*/ 1597800673 h 773"/>
                <a:gd name="T20" fmla="*/ 2147483647 w 1216"/>
                <a:gd name="T21" fmla="*/ 1803604428 h 773"/>
                <a:gd name="T22" fmla="*/ 2147483647 w 1216"/>
                <a:gd name="T23" fmla="*/ 2110443197 h 773"/>
                <a:gd name="T24" fmla="*/ 2147483647 w 1216"/>
                <a:gd name="T25" fmla="*/ 2147483647 h 773"/>
                <a:gd name="T26" fmla="*/ 2147483647 w 1216"/>
                <a:gd name="T27" fmla="*/ 2095475405 h 773"/>
                <a:gd name="T28" fmla="*/ 2147483647 w 1216"/>
                <a:gd name="T29" fmla="*/ 1721282539 h 773"/>
                <a:gd name="T30" fmla="*/ 2147483647 w 1216"/>
                <a:gd name="T31" fmla="*/ 1395736449 h 773"/>
                <a:gd name="T32" fmla="*/ 2147483647 w 1216"/>
                <a:gd name="T33" fmla="*/ 1253543392 h 773"/>
                <a:gd name="T34" fmla="*/ 2147483647 w 1216"/>
                <a:gd name="T35" fmla="*/ 1395736449 h 773"/>
                <a:gd name="T36" fmla="*/ 2147483647 w 1216"/>
                <a:gd name="T37" fmla="*/ 1597800673 h 773"/>
                <a:gd name="T38" fmla="*/ 2147483647 w 1216"/>
                <a:gd name="T39" fmla="*/ 1459349081 h 773"/>
                <a:gd name="T40" fmla="*/ 2147483647 w 1216"/>
                <a:gd name="T41" fmla="*/ 1777412243 h 773"/>
                <a:gd name="T42" fmla="*/ 2147483647 w 1216"/>
                <a:gd name="T43" fmla="*/ 1904637508 h 773"/>
                <a:gd name="T44" fmla="*/ 2147483647 w 1216"/>
                <a:gd name="T45" fmla="*/ 1986959397 h 773"/>
                <a:gd name="T46" fmla="*/ 2147483647 w 1216"/>
                <a:gd name="T47" fmla="*/ 1986959397 h 773"/>
                <a:gd name="T48" fmla="*/ 2147483647 w 1216"/>
                <a:gd name="T49" fmla="*/ 2147483647 h 773"/>
                <a:gd name="T50" fmla="*/ 2147483647 w 1216"/>
                <a:gd name="T51" fmla="*/ 2147483647 h 773"/>
                <a:gd name="T52" fmla="*/ 2147483647 w 1216"/>
                <a:gd name="T53" fmla="*/ 2147483647 h 773"/>
                <a:gd name="T54" fmla="*/ 2147483647 w 1216"/>
                <a:gd name="T55" fmla="*/ 2147483647 h 773"/>
                <a:gd name="T56" fmla="*/ 2147483647 w 1216"/>
                <a:gd name="T57" fmla="*/ 2147483647 h 773"/>
                <a:gd name="T58" fmla="*/ 2147483647 w 1216"/>
                <a:gd name="T59" fmla="*/ 2147483647 h 773"/>
                <a:gd name="T60" fmla="*/ 2147483647 w 1216"/>
                <a:gd name="T61" fmla="*/ 2147483647 h 773"/>
                <a:gd name="T62" fmla="*/ 2147483647 w 1216"/>
                <a:gd name="T63" fmla="*/ 2147483647 h 773"/>
                <a:gd name="T64" fmla="*/ 2147483647 w 1216"/>
                <a:gd name="T65" fmla="*/ 2147483647 h 773"/>
                <a:gd name="T66" fmla="*/ 2147483647 w 1216"/>
                <a:gd name="T67" fmla="*/ 2147483647 h 773"/>
                <a:gd name="T68" fmla="*/ 2147483647 w 1216"/>
                <a:gd name="T69" fmla="*/ 2147483647 h 773"/>
                <a:gd name="T70" fmla="*/ 2147483647 w 1216"/>
                <a:gd name="T71" fmla="*/ 2147483647 h 773"/>
                <a:gd name="T72" fmla="*/ 2147483647 w 1216"/>
                <a:gd name="T73" fmla="*/ 2147483647 h 773"/>
                <a:gd name="T74" fmla="*/ 2009754462 w 1216"/>
                <a:gd name="T75" fmla="*/ 2147483647 h 773"/>
                <a:gd name="T76" fmla="*/ 746396797 w 1216"/>
                <a:gd name="T77" fmla="*/ 2147483647 h 773"/>
                <a:gd name="T78" fmla="*/ 618609827 w 1216"/>
                <a:gd name="T79" fmla="*/ 2147483647 h 773"/>
                <a:gd name="T80" fmla="*/ 525671836 w 1216"/>
                <a:gd name="T81" fmla="*/ 2080507613 h 773"/>
                <a:gd name="T82" fmla="*/ 461778351 w 1216"/>
                <a:gd name="T83" fmla="*/ 1960765277 h 773"/>
                <a:gd name="T84" fmla="*/ 313661249 w 1216"/>
                <a:gd name="T85" fmla="*/ 1571606554 h 773"/>
                <a:gd name="T86" fmla="*/ 63893485 w 1216"/>
                <a:gd name="T87" fmla="*/ 516383988 h 773"/>
                <a:gd name="T88" fmla="*/ 246862973 w 1216"/>
                <a:gd name="T89" fmla="*/ 523868851 h 773"/>
                <a:gd name="T90" fmla="*/ 400789657 w 1216"/>
                <a:gd name="T91" fmla="*/ 508901059 h 773"/>
                <a:gd name="T92" fmla="*/ 516959165 w 1216"/>
                <a:gd name="T93" fmla="*/ 486450339 h 773"/>
                <a:gd name="T94" fmla="*/ 667981059 w 1216"/>
                <a:gd name="T95" fmla="*/ 475224011 h 773"/>
                <a:gd name="T96" fmla="*/ 807387194 w 1216"/>
                <a:gd name="T97" fmla="*/ 482706940 h 773"/>
                <a:gd name="T98" fmla="*/ 975834428 w 1216"/>
                <a:gd name="T99" fmla="*/ 572513692 h 773"/>
                <a:gd name="T100" fmla="*/ 1228505280 w 1216"/>
                <a:gd name="T101" fmla="*/ 692256028 h 773"/>
                <a:gd name="T102" fmla="*/ 1367911415 w 1216"/>
                <a:gd name="T103" fmla="*/ 748383797 h 773"/>
                <a:gd name="T104" fmla="*/ 1460847703 w 1216"/>
                <a:gd name="T105" fmla="*/ 628643395 h 773"/>
                <a:gd name="T106" fmla="*/ 1481177835 w 1216"/>
                <a:gd name="T107" fmla="*/ 613675603 h 773"/>
                <a:gd name="T108" fmla="*/ 1762891490 w 1216"/>
                <a:gd name="T109" fmla="*/ 684771164 h 773"/>
                <a:gd name="T110" fmla="*/ 1855827777 w 1216"/>
                <a:gd name="T111" fmla="*/ 651094116 h 773"/>
                <a:gd name="T112" fmla="*/ 1928433933 w 1216"/>
                <a:gd name="T113" fmla="*/ 651094116 h 773"/>
                <a:gd name="T114" fmla="*/ 1867445239 w 1216"/>
                <a:gd name="T115" fmla="*/ 396643586 h 773"/>
                <a:gd name="T116" fmla="*/ 1899391130 w 1216"/>
                <a:gd name="T117" fmla="*/ 160902313 h 773"/>
                <a:gd name="T118" fmla="*/ 2021371924 w 1216"/>
                <a:gd name="T119" fmla="*/ 14967792 h 773"/>
                <a:gd name="T120" fmla="*/ 1992329121 w 1216"/>
                <a:gd name="T121" fmla="*/ 149675986 h 773"/>
                <a:gd name="T122" fmla="*/ 1992329121 w 1216"/>
                <a:gd name="T123" fmla="*/ 351740210 h 77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1216" h="773">
                  <a:moveTo>
                    <a:pt x="722" y="142"/>
                  </a:moveTo>
                  <a:lnTo>
                    <a:pt x="722" y="142"/>
                  </a:lnTo>
                  <a:lnTo>
                    <a:pt x="720" y="142"/>
                  </a:lnTo>
                  <a:lnTo>
                    <a:pt x="718" y="144"/>
                  </a:lnTo>
                  <a:lnTo>
                    <a:pt x="718" y="153"/>
                  </a:lnTo>
                  <a:lnTo>
                    <a:pt x="720" y="163"/>
                  </a:lnTo>
                  <a:lnTo>
                    <a:pt x="722" y="166"/>
                  </a:lnTo>
                  <a:lnTo>
                    <a:pt x="728" y="163"/>
                  </a:lnTo>
                  <a:lnTo>
                    <a:pt x="734" y="159"/>
                  </a:lnTo>
                  <a:lnTo>
                    <a:pt x="734" y="157"/>
                  </a:lnTo>
                  <a:lnTo>
                    <a:pt x="734" y="155"/>
                  </a:lnTo>
                  <a:lnTo>
                    <a:pt x="734" y="153"/>
                  </a:lnTo>
                  <a:lnTo>
                    <a:pt x="734" y="151"/>
                  </a:lnTo>
                  <a:lnTo>
                    <a:pt x="737" y="147"/>
                  </a:lnTo>
                  <a:lnTo>
                    <a:pt x="741" y="147"/>
                  </a:lnTo>
                  <a:lnTo>
                    <a:pt x="745" y="149"/>
                  </a:lnTo>
                  <a:lnTo>
                    <a:pt x="752" y="155"/>
                  </a:lnTo>
                  <a:lnTo>
                    <a:pt x="754" y="157"/>
                  </a:lnTo>
                  <a:lnTo>
                    <a:pt x="756" y="161"/>
                  </a:lnTo>
                  <a:lnTo>
                    <a:pt x="756" y="163"/>
                  </a:lnTo>
                  <a:lnTo>
                    <a:pt x="754" y="166"/>
                  </a:lnTo>
                  <a:lnTo>
                    <a:pt x="752" y="170"/>
                  </a:lnTo>
                  <a:lnTo>
                    <a:pt x="751" y="176"/>
                  </a:lnTo>
                  <a:lnTo>
                    <a:pt x="751" y="180"/>
                  </a:lnTo>
                  <a:lnTo>
                    <a:pt x="751" y="183"/>
                  </a:lnTo>
                  <a:lnTo>
                    <a:pt x="754" y="189"/>
                  </a:lnTo>
                  <a:lnTo>
                    <a:pt x="756" y="195"/>
                  </a:lnTo>
                  <a:lnTo>
                    <a:pt x="760" y="199"/>
                  </a:lnTo>
                  <a:lnTo>
                    <a:pt x="768" y="206"/>
                  </a:lnTo>
                  <a:lnTo>
                    <a:pt x="769" y="202"/>
                  </a:lnTo>
                  <a:lnTo>
                    <a:pt x="771" y="199"/>
                  </a:lnTo>
                  <a:lnTo>
                    <a:pt x="771" y="197"/>
                  </a:lnTo>
                  <a:lnTo>
                    <a:pt x="775" y="195"/>
                  </a:lnTo>
                  <a:lnTo>
                    <a:pt x="777" y="195"/>
                  </a:lnTo>
                  <a:lnTo>
                    <a:pt x="777" y="191"/>
                  </a:lnTo>
                  <a:lnTo>
                    <a:pt x="779" y="193"/>
                  </a:lnTo>
                  <a:lnTo>
                    <a:pt x="777" y="191"/>
                  </a:lnTo>
                  <a:lnTo>
                    <a:pt x="775" y="187"/>
                  </a:lnTo>
                  <a:lnTo>
                    <a:pt x="771" y="185"/>
                  </a:lnTo>
                  <a:lnTo>
                    <a:pt x="771" y="183"/>
                  </a:lnTo>
                  <a:lnTo>
                    <a:pt x="771" y="178"/>
                  </a:lnTo>
                  <a:lnTo>
                    <a:pt x="771" y="176"/>
                  </a:lnTo>
                  <a:lnTo>
                    <a:pt x="771" y="172"/>
                  </a:lnTo>
                  <a:lnTo>
                    <a:pt x="775" y="172"/>
                  </a:lnTo>
                  <a:lnTo>
                    <a:pt x="779" y="172"/>
                  </a:lnTo>
                  <a:lnTo>
                    <a:pt x="777" y="176"/>
                  </a:lnTo>
                  <a:lnTo>
                    <a:pt x="779" y="178"/>
                  </a:lnTo>
                  <a:lnTo>
                    <a:pt x="781" y="180"/>
                  </a:lnTo>
                  <a:lnTo>
                    <a:pt x="783" y="180"/>
                  </a:lnTo>
                  <a:lnTo>
                    <a:pt x="786" y="178"/>
                  </a:lnTo>
                  <a:lnTo>
                    <a:pt x="786" y="174"/>
                  </a:lnTo>
                  <a:lnTo>
                    <a:pt x="788" y="168"/>
                  </a:lnTo>
                  <a:lnTo>
                    <a:pt x="788" y="164"/>
                  </a:lnTo>
                  <a:lnTo>
                    <a:pt x="794" y="157"/>
                  </a:lnTo>
                  <a:lnTo>
                    <a:pt x="798" y="151"/>
                  </a:lnTo>
                  <a:lnTo>
                    <a:pt x="798" y="147"/>
                  </a:lnTo>
                  <a:lnTo>
                    <a:pt x="794" y="147"/>
                  </a:lnTo>
                  <a:lnTo>
                    <a:pt x="792" y="146"/>
                  </a:lnTo>
                  <a:lnTo>
                    <a:pt x="792" y="144"/>
                  </a:lnTo>
                  <a:lnTo>
                    <a:pt x="792" y="142"/>
                  </a:lnTo>
                  <a:lnTo>
                    <a:pt x="792" y="134"/>
                  </a:lnTo>
                  <a:lnTo>
                    <a:pt x="794" y="130"/>
                  </a:lnTo>
                  <a:lnTo>
                    <a:pt x="811" y="130"/>
                  </a:lnTo>
                  <a:lnTo>
                    <a:pt x="821" y="130"/>
                  </a:lnTo>
                  <a:lnTo>
                    <a:pt x="826" y="130"/>
                  </a:lnTo>
                  <a:lnTo>
                    <a:pt x="830" y="132"/>
                  </a:lnTo>
                  <a:lnTo>
                    <a:pt x="830" y="134"/>
                  </a:lnTo>
                  <a:lnTo>
                    <a:pt x="832" y="136"/>
                  </a:lnTo>
                  <a:lnTo>
                    <a:pt x="834" y="140"/>
                  </a:lnTo>
                  <a:lnTo>
                    <a:pt x="834" y="142"/>
                  </a:lnTo>
                  <a:lnTo>
                    <a:pt x="836" y="144"/>
                  </a:lnTo>
                  <a:lnTo>
                    <a:pt x="841" y="144"/>
                  </a:lnTo>
                  <a:lnTo>
                    <a:pt x="845" y="146"/>
                  </a:lnTo>
                  <a:lnTo>
                    <a:pt x="849" y="149"/>
                  </a:lnTo>
                  <a:lnTo>
                    <a:pt x="849" y="151"/>
                  </a:lnTo>
                  <a:lnTo>
                    <a:pt x="849" y="153"/>
                  </a:lnTo>
                  <a:lnTo>
                    <a:pt x="845" y="155"/>
                  </a:lnTo>
                  <a:lnTo>
                    <a:pt x="849" y="157"/>
                  </a:lnTo>
                  <a:lnTo>
                    <a:pt x="851" y="159"/>
                  </a:lnTo>
                  <a:lnTo>
                    <a:pt x="851" y="163"/>
                  </a:lnTo>
                  <a:lnTo>
                    <a:pt x="849" y="166"/>
                  </a:lnTo>
                  <a:lnTo>
                    <a:pt x="845" y="166"/>
                  </a:lnTo>
                  <a:lnTo>
                    <a:pt x="841" y="166"/>
                  </a:lnTo>
                  <a:lnTo>
                    <a:pt x="834" y="166"/>
                  </a:lnTo>
                  <a:lnTo>
                    <a:pt x="838" y="170"/>
                  </a:lnTo>
                  <a:lnTo>
                    <a:pt x="838" y="174"/>
                  </a:lnTo>
                  <a:lnTo>
                    <a:pt x="838" y="178"/>
                  </a:lnTo>
                  <a:lnTo>
                    <a:pt x="839" y="180"/>
                  </a:lnTo>
                  <a:lnTo>
                    <a:pt x="843" y="185"/>
                  </a:lnTo>
                  <a:lnTo>
                    <a:pt x="847" y="191"/>
                  </a:lnTo>
                  <a:lnTo>
                    <a:pt x="849" y="197"/>
                  </a:lnTo>
                  <a:lnTo>
                    <a:pt x="847" y="202"/>
                  </a:lnTo>
                  <a:lnTo>
                    <a:pt x="845" y="208"/>
                  </a:lnTo>
                  <a:lnTo>
                    <a:pt x="841" y="212"/>
                  </a:lnTo>
                  <a:lnTo>
                    <a:pt x="838" y="216"/>
                  </a:lnTo>
                  <a:lnTo>
                    <a:pt x="834" y="219"/>
                  </a:lnTo>
                  <a:lnTo>
                    <a:pt x="830" y="221"/>
                  </a:lnTo>
                  <a:lnTo>
                    <a:pt x="824" y="221"/>
                  </a:lnTo>
                  <a:lnTo>
                    <a:pt x="822" y="221"/>
                  </a:lnTo>
                  <a:lnTo>
                    <a:pt x="819" y="219"/>
                  </a:lnTo>
                  <a:lnTo>
                    <a:pt x="815" y="216"/>
                  </a:lnTo>
                  <a:lnTo>
                    <a:pt x="811" y="210"/>
                  </a:lnTo>
                  <a:lnTo>
                    <a:pt x="807" y="208"/>
                  </a:lnTo>
                  <a:lnTo>
                    <a:pt x="807" y="212"/>
                  </a:lnTo>
                  <a:lnTo>
                    <a:pt x="807" y="216"/>
                  </a:lnTo>
                  <a:lnTo>
                    <a:pt x="811" y="219"/>
                  </a:lnTo>
                  <a:lnTo>
                    <a:pt x="811" y="223"/>
                  </a:lnTo>
                  <a:lnTo>
                    <a:pt x="813" y="225"/>
                  </a:lnTo>
                  <a:lnTo>
                    <a:pt x="813" y="227"/>
                  </a:lnTo>
                  <a:lnTo>
                    <a:pt x="813" y="229"/>
                  </a:lnTo>
                  <a:lnTo>
                    <a:pt x="811" y="229"/>
                  </a:lnTo>
                  <a:lnTo>
                    <a:pt x="807" y="231"/>
                  </a:lnTo>
                  <a:lnTo>
                    <a:pt x="804" y="229"/>
                  </a:lnTo>
                  <a:lnTo>
                    <a:pt x="802" y="227"/>
                  </a:lnTo>
                  <a:lnTo>
                    <a:pt x="796" y="223"/>
                  </a:lnTo>
                  <a:lnTo>
                    <a:pt x="790" y="221"/>
                  </a:lnTo>
                  <a:lnTo>
                    <a:pt x="785" y="217"/>
                  </a:lnTo>
                  <a:lnTo>
                    <a:pt x="781" y="217"/>
                  </a:lnTo>
                  <a:lnTo>
                    <a:pt x="779" y="217"/>
                  </a:lnTo>
                  <a:lnTo>
                    <a:pt x="777" y="219"/>
                  </a:lnTo>
                  <a:lnTo>
                    <a:pt x="777" y="223"/>
                  </a:lnTo>
                  <a:lnTo>
                    <a:pt x="781" y="229"/>
                  </a:lnTo>
                  <a:lnTo>
                    <a:pt x="781" y="231"/>
                  </a:lnTo>
                  <a:lnTo>
                    <a:pt x="781" y="234"/>
                  </a:lnTo>
                  <a:lnTo>
                    <a:pt x="777" y="238"/>
                  </a:lnTo>
                  <a:lnTo>
                    <a:pt x="775" y="242"/>
                  </a:lnTo>
                  <a:lnTo>
                    <a:pt x="771" y="246"/>
                  </a:lnTo>
                  <a:lnTo>
                    <a:pt x="768" y="250"/>
                  </a:lnTo>
                  <a:lnTo>
                    <a:pt x="764" y="250"/>
                  </a:lnTo>
                  <a:lnTo>
                    <a:pt x="760" y="250"/>
                  </a:lnTo>
                  <a:lnTo>
                    <a:pt x="756" y="248"/>
                  </a:lnTo>
                  <a:lnTo>
                    <a:pt x="751" y="246"/>
                  </a:lnTo>
                  <a:lnTo>
                    <a:pt x="745" y="242"/>
                  </a:lnTo>
                  <a:lnTo>
                    <a:pt x="739" y="240"/>
                  </a:lnTo>
                  <a:lnTo>
                    <a:pt x="735" y="238"/>
                  </a:lnTo>
                  <a:lnTo>
                    <a:pt x="734" y="238"/>
                  </a:lnTo>
                  <a:lnTo>
                    <a:pt x="734" y="240"/>
                  </a:lnTo>
                  <a:lnTo>
                    <a:pt x="734" y="242"/>
                  </a:lnTo>
                  <a:lnTo>
                    <a:pt x="735" y="246"/>
                  </a:lnTo>
                  <a:lnTo>
                    <a:pt x="739" y="250"/>
                  </a:lnTo>
                  <a:lnTo>
                    <a:pt x="752" y="251"/>
                  </a:lnTo>
                  <a:lnTo>
                    <a:pt x="768" y="255"/>
                  </a:lnTo>
                  <a:lnTo>
                    <a:pt x="768" y="259"/>
                  </a:lnTo>
                  <a:lnTo>
                    <a:pt x="768" y="261"/>
                  </a:lnTo>
                  <a:lnTo>
                    <a:pt x="764" y="265"/>
                  </a:lnTo>
                  <a:lnTo>
                    <a:pt x="758" y="276"/>
                  </a:lnTo>
                  <a:lnTo>
                    <a:pt x="754" y="280"/>
                  </a:lnTo>
                  <a:lnTo>
                    <a:pt x="752" y="284"/>
                  </a:lnTo>
                  <a:lnTo>
                    <a:pt x="749" y="287"/>
                  </a:lnTo>
                  <a:lnTo>
                    <a:pt x="745" y="289"/>
                  </a:lnTo>
                  <a:lnTo>
                    <a:pt x="739" y="287"/>
                  </a:lnTo>
                  <a:lnTo>
                    <a:pt x="737" y="287"/>
                  </a:lnTo>
                  <a:lnTo>
                    <a:pt x="734" y="289"/>
                  </a:lnTo>
                  <a:lnTo>
                    <a:pt x="730" y="293"/>
                  </a:lnTo>
                  <a:lnTo>
                    <a:pt x="728" y="295"/>
                  </a:lnTo>
                  <a:lnTo>
                    <a:pt x="726" y="297"/>
                  </a:lnTo>
                  <a:lnTo>
                    <a:pt x="722" y="297"/>
                  </a:lnTo>
                  <a:lnTo>
                    <a:pt x="717" y="295"/>
                  </a:lnTo>
                  <a:lnTo>
                    <a:pt x="711" y="295"/>
                  </a:lnTo>
                  <a:lnTo>
                    <a:pt x="707" y="295"/>
                  </a:lnTo>
                  <a:lnTo>
                    <a:pt x="709" y="299"/>
                  </a:lnTo>
                  <a:lnTo>
                    <a:pt x="713" y="299"/>
                  </a:lnTo>
                  <a:lnTo>
                    <a:pt x="718" y="301"/>
                  </a:lnTo>
                  <a:lnTo>
                    <a:pt x="718" y="303"/>
                  </a:lnTo>
                  <a:lnTo>
                    <a:pt x="720" y="308"/>
                  </a:lnTo>
                  <a:lnTo>
                    <a:pt x="718" y="312"/>
                  </a:lnTo>
                  <a:lnTo>
                    <a:pt x="718" y="314"/>
                  </a:lnTo>
                  <a:lnTo>
                    <a:pt x="715" y="314"/>
                  </a:lnTo>
                  <a:lnTo>
                    <a:pt x="711" y="316"/>
                  </a:lnTo>
                  <a:lnTo>
                    <a:pt x="703" y="316"/>
                  </a:lnTo>
                  <a:lnTo>
                    <a:pt x="699" y="318"/>
                  </a:lnTo>
                  <a:lnTo>
                    <a:pt x="698" y="320"/>
                  </a:lnTo>
                  <a:lnTo>
                    <a:pt x="696" y="321"/>
                  </a:lnTo>
                  <a:lnTo>
                    <a:pt x="696" y="325"/>
                  </a:lnTo>
                  <a:lnTo>
                    <a:pt x="694" y="327"/>
                  </a:lnTo>
                  <a:lnTo>
                    <a:pt x="692" y="331"/>
                  </a:lnTo>
                  <a:lnTo>
                    <a:pt x="686" y="335"/>
                  </a:lnTo>
                  <a:lnTo>
                    <a:pt x="682" y="340"/>
                  </a:lnTo>
                  <a:lnTo>
                    <a:pt x="675" y="352"/>
                  </a:lnTo>
                  <a:lnTo>
                    <a:pt x="671" y="355"/>
                  </a:lnTo>
                  <a:lnTo>
                    <a:pt x="667" y="361"/>
                  </a:lnTo>
                  <a:lnTo>
                    <a:pt x="667" y="365"/>
                  </a:lnTo>
                  <a:lnTo>
                    <a:pt x="667" y="369"/>
                  </a:lnTo>
                  <a:lnTo>
                    <a:pt x="667" y="373"/>
                  </a:lnTo>
                  <a:lnTo>
                    <a:pt x="665" y="376"/>
                  </a:lnTo>
                  <a:lnTo>
                    <a:pt x="669" y="369"/>
                  </a:lnTo>
                  <a:lnTo>
                    <a:pt x="665" y="373"/>
                  </a:lnTo>
                  <a:lnTo>
                    <a:pt x="662" y="378"/>
                  </a:lnTo>
                  <a:lnTo>
                    <a:pt x="660" y="386"/>
                  </a:lnTo>
                  <a:lnTo>
                    <a:pt x="660" y="390"/>
                  </a:lnTo>
                  <a:lnTo>
                    <a:pt x="660" y="393"/>
                  </a:lnTo>
                  <a:lnTo>
                    <a:pt x="660" y="403"/>
                  </a:lnTo>
                  <a:lnTo>
                    <a:pt x="662" y="407"/>
                  </a:lnTo>
                  <a:lnTo>
                    <a:pt x="662" y="410"/>
                  </a:lnTo>
                  <a:lnTo>
                    <a:pt x="664" y="412"/>
                  </a:lnTo>
                  <a:lnTo>
                    <a:pt x="665" y="414"/>
                  </a:lnTo>
                  <a:lnTo>
                    <a:pt x="669" y="414"/>
                  </a:lnTo>
                  <a:lnTo>
                    <a:pt x="675" y="414"/>
                  </a:lnTo>
                  <a:lnTo>
                    <a:pt x="679" y="414"/>
                  </a:lnTo>
                  <a:lnTo>
                    <a:pt x="681" y="418"/>
                  </a:lnTo>
                  <a:lnTo>
                    <a:pt x="684" y="420"/>
                  </a:lnTo>
                  <a:lnTo>
                    <a:pt x="686" y="422"/>
                  </a:lnTo>
                  <a:lnTo>
                    <a:pt x="688" y="427"/>
                  </a:lnTo>
                  <a:lnTo>
                    <a:pt x="692" y="435"/>
                  </a:lnTo>
                  <a:lnTo>
                    <a:pt x="692" y="444"/>
                  </a:lnTo>
                  <a:lnTo>
                    <a:pt x="694" y="452"/>
                  </a:lnTo>
                  <a:lnTo>
                    <a:pt x="696" y="456"/>
                  </a:lnTo>
                  <a:lnTo>
                    <a:pt x="696" y="460"/>
                  </a:lnTo>
                  <a:lnTo>
                    <a:pt x="698" y="460"/>
                  </a:lnTo>
                  <a:lnTo>
                    <a:pt x="699" y="460"/>
                  </a:lnTo>
                  <a:lnTo>
                    <a:pt x="701" y="460"/>
                  </a:lnTo>
                  <a:lnTo>
                    <a:pt x="707" y="458"/>
                  </a:lnTo>
                  <a:lnTo>
                    <a:pt x="713" y="454"/>
                  </a:lnTo>
                  <a:lnTo>
                    <a:pt x="717" y="452"/>
                  </a:lnTo>
                  <a:lnTo>
                    <a:pt x="718" y="452"/>
                  </a:lnTo>
                  <a:lnTo>
                    <a:pt x="722" y="454"/>
                  </a:lnTo>
                  <a:lnTo>
                    <a:pt x="732" y="458"/>
                  </a:lnTo>
                  <a:lnTo>
                    <a:pt x="739" y="460"/>
                  </a:lnTo>
                  <a:lnTo>
                    <a:pt x="749" y="465"/>
                  </a:lnTo>
                  <a:lnTo>
                    <a:pt x="751" y="465"/>
                  </a:lnTo>
                  <a:lnTo>
                    <a:pt x="752" y="469"/>
                  </a:lnTo>
                  <a:lnTo>
                    <a:pt x="758" y="473"/>
                  </a:lnTo>
                  <a:lnTo>
                    <a:pt x="760" y="477"/>
                  </a:lnTo>
                  <a:lnTo>
                    <a:pt x="764" y="480"/>
                  </a:lnTo>
                  <a:lnTo>
                    <a:pt x="771" y="482"/>
                  </a:lnTo>
                  <a:lnTo>
                    <a:pt x="781" y="486"/>
                  </a:lnTo>
                  <a:lnTo>
                    <a:pt x="788" y="490"/>
                  </a:lnTo>
                  <a:lnTo>
                    <a:pt x="794" y="494"/>
                  </a:lnTo>
                  <a:lnTo>
                    <a:pt x="796" y="497"/>
                  </a:lnTo>
                  <a:lnTo>
                    <a:pt x="798" y="499"/>
                  </a:lnTo>
                  <a:lnTo>
                    <a:pt x="824" y="503"/>
                  </a:lnTo>
                  <a:lnTo>
                    <a:pt x="828" y="503"/>
                  </a:lnTo>
                  <a:lnTo>
                    <a:pt x="830" y="503"/>
                  </a:lnTo>
                  <a:lnTo>
                    <a:pt x="834" y="501"/>
                  </a:lnTo>
                  <a:lnTo>
                    <a:pt x="836" y="503"/>
                  </a:lnTo>
                  <a:lnTo>
                    <a:pt x="838" y="503"/>
                  </a:lnTo>
                  <a:lnTo>
                    <a:pt x="838" y="507"/>
                  </a:lnTo>
                  <a:lnTo>
                    <a:pt x="838" y="514"/>
                  </a:lnTo>
                  <a:lnTo>
                    <a:pt x="838" y="524"/>
                  </a:lnTo>
                  <a:lnTo>
                    <a:pt x="838" y="533"/>
                  </a:lnTo>
                  <a:lnTo>
                    <a:pt x="836" y="545"/>
                  </a:lnTo>
                  <a:lnTo>
                    <a:pt x="836" y="548"/>
                  </a:lnTo>
                  <a:lnTo>
                    <a:pt x="838" y="552"/>
                  </a:lnTo>
                  <a:lnTo>
                    <a:pt x="839" y="556"/>
                  </a:lnTo>
                  <a:lnTo>
                    <a:pt x="841" y="558"/>
                  </a:lnTo>
                  <a:lnTo>
                    <a:pt x="841" y="562"/>
                  </a:lnTo>
                  <a:lnTo>
                    <a:pt x="843" y="564"/>
                  </a:lnTo>
                  <a:lnTo>
                    <a:pt x="845" y="565"/>
                  </a:lnTo>
                  <a:lnTo>
                    <a:pt x="847" y="565"/>
                  </a:lnTo>
                  <a:lnTo>
                    <a:pt x="847" y="564"/>
                  </a:lnTo>
                  <a:lnTo>
                    <a:pt x="851" y="564"/>
                  </a:lnTo>
                  <a:lnTo>
                    <a:pt x="855" y="565"/>
                  </a:lnTo>
                  <a:lnTo>
                    <a:pt x="855" y="573"/>
                  </a:lnTo>
                  <a:lnTo>
                    <a:pt x="856" y="573"/>
                  </a:lnTo>
                  <a:lnTo>
                    <a:pt x="855" y="577"/>
                  </a:lnTo>
                  <a:lnTo>
                    <a:pt x="858" y="581"/>
                  </a:lnTo>
                  <a:lnTo>
                    <a:pt x="860" y="586"/>
                  </a:lnTo>
                  <a:lnTo>
                    <a:pt x="866" y="586"/>
                  </a:lnTo>
                  <a:lnTo>
                    <a:pt x="868" y="586"/>
                  </a:lnTo>
                  <a:lnTo>
                    <a:pt x="872" y="586"/>
                  </a:lnTo>
                  <a:lnTo>
                    <a:pt x="872" y="590"/>
                  </a:lnTo>
                  <a:lnTo>
                    <a:pt x="875" y="588"/>
                  </a:lnTo>
                  <a:lnTo>
                    <a:pt x="877" y="586"/>
                  </a:lnTo>
                  <a:lnTo>
                    <a:pt x="883" y="588"/>
                  </a:lnTo>
                  <a:lnTo>
                    <a:pt x="883" y="586"/>
                  </a:lnTo>
                  <a:lnTo>
                    <a:pt x="885" y="584"/>
                  </a:lnTo>
                  <a:lnTo>
                    <a:pt x="887" y="584"/>
                  </a:lnTo>
                  <a:lnTo>
                    <a:pt x="889" y="584"/>
                  </a:lnTo>
                  <a:lnTo>
                    <a:pt x="887" y="579"/>
                  </a:lnTo>
                  <a:lnTo>
                    <a:pt x="887" y="575"/>
                  </a:lnTo>
                  <a:lnTo>
                    <a:pt x="887" y="573"/>
                  </a:lnTo>
                  <a:lnTo>
                    <a:pt x="891" y="569"/>
                  </a:lnTo>
                  <a:lnTo>
                    <a:pt x="892" y="569"/>
                  </a:lnTo>
                  <a:lnTo>
                    <a:pt x="892" y="565"/>
                  </a:lnTo>
                  <a:lnTo>
                    <a:pt x="892" y="564"/>
                  </a:lnTo>
                  <a:lnTo>
                    <a:pt x="891" y="564"/>
                  </a:lnTo>
                  <a:lnTo>
                    <a:pt x="892" y="564"/>
                  </a:lnTo>
                  <a:lnTo>
                    <a:pt x="894" y="560"/>
                  </a:lnTo>
                  <a:lnTo>
                    <a:pt x="892" y="560"/>
                  </a:lnTo>
                  <a:lnTo>
                    <a:pt x="894" y="560"/>
                  </a:lnTo>
                  <a:lnTo>
                    <a:pt x="892" y="560"/>
                  </a:lnTo>
                  <a:lnTo>
                    <a:pt x="891" y="558"/>
                  </a:lnTo>
                  <a:lnTo>
                    <a:pt x="887" y="552"/>
                  </a:lnTo>
                  <a:lnTo>
                    <a:pt x="883" y="539"/>
                  </a:lnTo>
                  <a:lnTo>
                    <a:pt x="881" y="531"/>
                  </a:lnTo>
                  <a:lnTo>
                    <a:pt x="879" y="528"/>
                  </a:lnTo>
                  <a:lnTo>
                    <a:pt x="877" y="524"/>
                  </a:lnTo>
                  <a:lnTo>
                    <a:pt x="875" y="518"/>
                  </a:lnTo>
                  <a:lnTo>
                    <a:pt x="873" y="514"/>
                  </a:lnTo>
                  <a:lnTo>
                    <a:pt x="872" y="511"/>
                  </a:lnTo>
                  <a:lnTo>
                    <a:pt x="872" y="507"/>
                  </a:lnTo>
                  <a:lnTo>
                    <a:pt x="872" y="505"/>
                  </a:lnTo>
                  <a:lnTo>
                    <a:pt x="887" y="501"/>
                  </a:lnTo>
                  <a:lnTo>
                    <a:pt x="894" y="497"/>
                  </a:lnTo>
                  <a:lnTo>
                    <a:pt x="902" y="494"/>
                  </a:lnTo>
                  <a:lnTo>
                    <a:pt x="909" y="490"/>
                  </a:lnTo>
                  <a:lnTo>
                    <a:pt x="915" y="482"/>
                  </a:lnTo>
                  <a:lnTo>
                    <a:pt x="919" y="477"/>
                  </a:lnTo>
                  <a:lnTo>
                    <a:pt x="921" y="473"/>
                  </a:lnTo>
                  <a:lnTo>
                    <a:pt x="923" y="469"/>
                  </a:lnTo>
                  <a:lnTo>
                    <a:pt x="923" y="460"/>
                  </a:lnTo>
                  <a:lnTo>
                    <a:pt x="921" y="450"/>
                  </a:lnTo>
                  <a:lnTo>
                    <a:pt x="917" y="441"/>
                  </a:lnTo>
                  <a:lnTo>
                    <a:pt x="913" y="433"/>
                  </a:lnTo>
                  <a:lnTo>
                    <a:pt x="909" y="431"/>
                  </a:lnTo>
                  <a:lnTo>
                    <a:pt x="906" y="427"/>
                  </a:lnTo>
                  <a:lnTo>
                    <a:pt x="902" y="425"/>
                  </a:lnTo>
                  <a:lnTo>
                    <a:pt x="898" y="422"/>
                  </a:lnTo>
                  <a:lnTo>
                    <a:pt x="894" y="420"/>
                  </a:lnTo>
                  <a:lnTo>
                    <a:pt x="894" y="418"/>
                  </a:lnTo>
                  <a:lnTo>
                    <a:pt x="894" y="414"/>
                  </a:lnTo>
                  <a:lnTo>
                    <a:pt x="894" y="410"/>
                  </a:lnTo>
                  <a:lnTo>
                    <a:pt x="898" y="407"/>
                  </a:lnTo>
                  <a:lnTo>
                    <a:pt x="898" y="405"/>
                  </a:lnTo>
                  <a:lnTo>
                    <a:pt x="900" y="401"/>
                  </a:lnTo>
                  <a:lnTo>
                    <a:pt x="902" y="397"/>
                  </a:lnTo>
                  <a:lnTo>
                    <a:pt x="904" y="395"/>
                  </a:lnTo>
                  <a:lnTo>
                    <a:pt x="906" y="395"/>
                  </a:lnTo>
                  <a:lnTo>
                    <a:pt x="906" y="393"/>
                  </a:lnTo>
                  <a:lnTo>
                    <a:pt x="906" y="390"/>
                  </a:lnTo>
                  <a:lnTo>
                    <a:pt x="906" y="384"/>
                  </a:lnTo>
                  <a:lnTo>
                    <a:pt x="906" y="373"/>
                  </a:lnTo>
                  <a:lnTo>
                    <a:pt x="904" y="369"/>
                  </a:lnTo>
                  <a:lnTo>
                    <a:pt x="902" y="365"/>
                  </a:lnTo>
                  <a:lnTo>
                    <a:pt x="900" y="361"/>
                  </a:lnTo>
                  <a:lnTo>
                    <a:pt x="900" y="357"/>
                  </a:lnTo>
                  <a:lnTo>
                    <a:pt x="904" y="354"/>
                  </a:lnTo>
                  <a:lnTo>
                    <a:pt x="904" y="352"/>
                  </a:lnTo>
                  <a:lnTo>
                    <a:pt x="904" y="348"/>
                  </a:lnTo>
                  <a:lnTo>
                    <a:pt x="902" y="346"/>
                  </a:lnTo>
                  <a:lnTo>
                    <a:pt x="900" y="342"/>
                  </a:lnTo>
                  <a:lnTo>
                    <a:pt x="898" y="340"/>
                  </a:lnTo>
                  <a:lnTo>
                    <a:pt x="898" y="337"/>
                  </a:lnTo>
                  <a:lnTo>
                    <a:pt x="896" y="331"/>
                  </a:lnTo>
                  <a:lnTo>
                    <a:pt x="898" y="329"/>
                  </a:lnTo>
                  <a:lnTo>
                    <a:pt x="898" y="327"/>
                  </a:lnTo>
                  <a:lnTo>
                    <a:pt x="902" y="325"/>
                  </a:lnTo>
                  <a:lnTo>
                    <a:pt x="909" y="327"/>
                  </a:lnTo>
                  <a:lnTo>
                    <a:pt x="917" y="327"/>
                  </a:lnTo>
                  <a:lnTo>
                    <a:pt x="925" y="329"/>
                  </a:lnTo>
                  <a:lnTo>
                    <a:pt x="930" y="331"/>
                  </a:lnTo>
                  <a:lnTo>
                    <a:pt x="934" y="331"/>
                  </a:lnTo>
                  <a:lnTo>
                    <a:pt x="940" y="333"/>
                  </a:lnTo>
                  <a:lnTo>
                    <a:pt x="943" y="335"/>
                  </a:lnTo>
                  <a:lnTo>
                    <a:pt x="949" y="331"/>
                  </a:lnTo>
                  <a:lnTo>
                    <a:pt x="955" y="327"/>
                  </a:lnTo>
                  <a:lnTo>
                    <a:pt x="959" y="327"/>
                  </a:lnTo>
                  <a:lnTo>
                    <a:pt x="962" y="327"/>
                  </a:lnTo>
                  <a:lnTo>
                    <a:pt x="966" y="331"/>
                  </a:lnTo>
                  <a:lnTo>
                    <a:pt x="972" y="335"/>
                  </a:lnTo>
                  <a:lnTo>
                    <a:pt x="979" y="342"/>
                  </a:lnTo>
                  <a:lnTo>
                    <a:pt x="983" y="346"/>
                  </a:lnTo>
                  <a:lnTo>
                    <a:pt x="987" y="350"/>
                  </a:lnTo>
                  <a:lnTo>
                    <a:pt x="987" y="354"/>
                  </a:lnTo>
                  <a:lnTo>
                    <a:pt x="989" y="357"/>
                  </a:lnTo>
                  <a:lnTo>
                    <a:pt x="993" y="359"/>
                  </a:lnTo>
                  <a:lnTo>
                    <a:pt x="996" y="359"/>
                  </a:lnTo>
                  <a:lnTo>
                    <a:pt x="1004" y="361"/>
                  </a:lnTo>
                  <a:lnTo>
                    <a:pt x="1012" y="363"/>
                  </a:lnTo>
                  <a:lnTo>
                    <a:pt x="1019" y="363"/>
                  </a:lnTo>
                  <a:lnTo>
                    <a:pt x="1019" y="367"/>
                  </a:lnTo>
                  <a:lnTo>
                    <a:pt x="1019" y="369"/>
                  </a:lnTo>
                  <a:lnTo>
                    <a:pt x="1017" y="371"/>
                  </a:lnTo>
                  <a:lnTo>
                    <a:pt x="1017" y="373"/>
                  </a:lnTo>
                  <a:lnTo>
                    <a:pt x="1017" y="376"/>
                  </a:lnTo>
                  <a:lnTo>
                    <a:pt x="1017" y="382"/>
                  </a:lnTo>
                  <a:lnTo>
                    <a:pt x="1015" y="386"/>
                  </a:lnTo>
                  <a:lnTo>
                    <a:pt x="1013" y="386"/>
                  </a:lnTo>
                  <a:lnTo>
                    <a:pt x="1015" y="388"/>
                  </a:lnTo>
                  <a:lnTo>
                    <a:pt x="1017" y="388"/>
                  </a:lnTo>
                  <a:lnTo>
                    <a:pt x="1017" y="390"/>
                  </a:lnTo>
                  <a:lnTo>
                    <a:pt x="1019" y="393"/>
                  </a:lnTo>
                  <a:lnTo>
                    <a:pt x="1019" y="399"/>
                  </a:lnTo>
                  <a:lnTo>
                    <a:pt x="1017" y="403"/>
                  </a:lnTo>
                  <a:lnTo>
                    <a:pt x="1017" y="408"/>
                  </a:lnTo>
                  <a:lnTo>
                    <a:pt x="1019" y="410"/>
                  </a:lnTo>
                  <a:lnTo>
                    <a:pt x="1021" y="412"/>
                  </a:lnTo>
                  <a:lnTo>
                    <a:pt x="1025" y="414"/>
                  </a:lnTo>
                  <a:lnTo>
                    <a:pt x="1030" y="416"/>
                  </a:lnTo>
                  <a:lnTo>
                    <a:pt x="1034" y="418"/>
                  </a:lnTo>
                  <a:lnTo>
                    <a:pt x="1036" y="420"/>
                  </a:lnTo>
                  <a:lnTo>
                    <a:pt x="1038" y="422"/>
                  </a:lnTo>
                  <a:lnTo>
                    <a:pt x="1042" y="424"/>
                  </a:lnTo>
                  <a:lnTo>
                    <a:pt x="1044" y="427"/>
                  </a:lnTo>
                  <a:lnTo>
                    <a:pt x="1047" y="427"/>
                  </a:lnTo>
                  <a:lnTo>
                    <a:pt x="1051" y="425"/>
                  </a:lnTo>
                  <a:lnTo>
                    <a:pt x="1061" y="422"/>
                  </a:lnTo>
                  <a:lnTo>
                    <a:pt x="1061" y="424"/>
                  </a:lnTo>
                  <a:lnTo>
                    <a:pt x="1063" y="422"/>
                  </a:lnTo>
                  <a:lnTo>
                    <a:pt x="1064" y="420"/>
                  </a:lnTo>
                  <a:lnTo>
                    <a:pt x="1068" y="418"/>
                  </a:lnTo>
                  <a:lnTo>
                    <a:pt x="1070" y="418"/>
                  </a:lnTo>
                  <a:lnTo>
                    <a:pt x="1068" y="418"/>
                  </a:lnTo>
                  <a:lnTo>
                    <a:pt x="1072" y="410"/>
                  </a:lnTo>
                  <a:lnTo>
                    <a:pt x="1076" y="399"/>
                  </a:lnTo>
                  <a:lnTo>
                    <a:pt x="1078" y="393"/>
                  </a:lnTo>
                  <a:lnTo>
                    <a:pt x="1082" y="390"/>
                  </a:lnTo>
                  <a:lnTo>
                    <a:pt x="1083" y="386"/>
                  </a:lnTo>
                  <a:lnTo>
                    <a:pt x="1089" y="382"/>
                  </a:lnTo>
                  <a:lnTo>
                    <a:pt x="1087" y="384"/>
                  </a:lnTo>
                  <a:lnTo>
                    <a:pt x="1089" y="384"/>
                  </a:lnTo>
                  <a:lnTo>
                    <a:pt x="1091" y="386"/>
                  </a:lnTo>
                  <a:lnTo>
                    <a:pt x="1095" y="390"/>
                  </a:lnTo>
                  <a:lnTo>
                    <a:pt x="1100" y="399"/>
                  </a:lnTo>
                  <a:lnTo>
                    <a:pt x="1104" y="407"/>
                  </a:lnTo>
                  <a:lnTo>
                    <a:pt x="1108" y="414"/>
                  </a:lnTo>
                  <a:lnTo>
                    <a:pt x="1110" y="418"/>
                  </a:lnTo>
                  <a:lnTo>
                    <a:pt x="1110" y="422"/>
                  </a:lnTo>
                  <a:lnTo>
                    <a:pt x="1114" y="424"/>
                  </a:lnTo>
                  <a:lnTo>
                    <a:pt x="1117" y="424"/>
                  </a:lnTo>
                  <a:lnTo>
                    <a:pt x="1119" y="431"/>
                  </a:lnTo>
                  <a:lnTo>
                    <a:pt x="1121" y="435"/>
                  </a:lnTo>
                  <a:lnTo>
                    <a:pt x="1125" y="442"/>
                  </a:lnTo>
                  <a:lnTo>
                    <a:pt x="1127" y="448"/>
                  </a:lnTo>
                  <a:lnTo>
                    <a:pt x="1133" y="456"/>
                  </a:lnTo>
                  <a:lnTo>
                    <a:pt x="1136" y="463"/>
                  </a:lnTo>
                  <a:lnTo>
                    <a:pt x="1136" y="465"/>
                  </a:lnTo>
                  <a:lnTo>
                    <a:pt x="1129" y="465"/>
                  </a:lnTo>
                  <a:lnTo>
                    <a:pt x="1125" y="465"/>
                  </a:lnTo>
                  <a:lnTo>
                    <a:pt x="1121" y="465"/>
                  </a:lnTo>
                  <a:lnTo>
                    <a:pt x="1123" y="469"/>
                  </a:lnTo>
                  <a:lnTo>
                    <a:pt x="1125" y="473"/>
                  </a:lnTo>
                  <a:lnTo>
                    <a:pt x="1131" y="475"/>
                  </a:lnTo>
                  <a:lnTo>
                    <a:pt x="1133" y="477"/>
                  </a:lnTo>
                  <a:lnTo>
                    <a:pt x="1134" y="475"/>
                  </a:lnTo>
                  <a:lnTo>
                    <a:pt x="1136" y="477"/>
                  </a:lnTo>
                  <a:lnTo>
                    <a:pt x="1140" y="478"/>
                  </a:lnTo>
                  <a:lnTo>
                    <a:pt x="1142" y="480"/>
                  </a:lnTo>
                  <a:lnTo>
                    <a:pt x="1142" y="484"/>
                  </a:lnTo>
                  <a:lnTo>
                    <a:pt x="1144" y="486"/>
                  </a:lnTo>
                  <a:lnTo>
                    <a:pt x="1148" y="486"/>
                  </a:lnTo>
                  <a:lnTo>
                    <a:pt x="1148" y="494"/>
                  </a:lnTo>
                  <a:lnTo>
                    <a:pt x="1148" y="501"/>
                  </a:lnTo>
                  <a:lnTo>
                    <a:pt x="1150" y="501"/>
                  </a:lnTo>
                  <a:lnTo>
                    <a:pt x="1151" y="503"/>
                  </a:lnTo>
                  <a:lnTo>
                    <a:pt x="1157" y="503"/>
                  </a:lnTo>
                  <a:lnTo>
                    <a:pt x="1159" y="501"/>
                  </a:lnTo>
                  <a:lnTo>
                    <a:pt x="1161" y="501"/>
                  </a:lnTo>
                  <a:lnTo>
                    <a:pt x="1165" y="501"/>
                  </a:lnTo>
                  <a:lnTo>
                    <a:pt x="1167" y="501"/>
                  </a:lnTo>
                  <a:lnTo>
                    <a:pt x="1170" y="505"/>
                  </a:lnTo>
                  <a:lnTo>
                    <a:pt x="1174" y="507"/>
                  </a:lnTo>
                  <a:lnTo>
                    <a:pt x="1178" y="511"/>
                  </a:lnTo>
                  <a:lnTo>
                    <a:pt x="1180" y="511"/>
                  </a:lnTo>
                  <a:lnTo>
                    <a:pt x="1182" y="509"/>
                  </a:lnTo>
                  <a:lnTo>
                    <a:pt x="1184" y="509"/>
                  </a:lnTo>
                  <a:lnTo>
                    <a:pt x="1187" y="509"/>
                  </a:lnTo>
                  <a:lnTo>
                    <a:pt x="1189" y="511"/>
                  </a:lnTo>
                  <a:lnTo>
                    <a:pt x="1191" y="511"/>
                  </a:lnTo>
                  <a:lnTo>
                    <a:pt x="1191" y="514"/>
                  </a:lnTo>
                  <a:lnTo>
                    <a:pt x="1186" y="520"/>
                  </a:lnTo>
                  <a:lnTo>
                    <a:pt x="1180" y="522"/>
                  </a:lnTo>
                  <a:lnTo>
                    <a:pt x="1170" y="526"/>
                  </a:lnTo>
                  <a:lnTo>
                    <a:pt x="1165" y="528"/>
                  </a:lnTo>
                  <a:lnTo>
                    <a:pt x="1157" y="531"/>
                  </a:lnTo>
                  <a:lnTo>
                    <a:pt x="1153" y="535"/>
                  </a:lnTo>
                  <a:lnTo>
                    <a:pt x="1148" y="541"/>
                  </a:lnTo>
                  <a:lnTo>
                    <a:pt x="1151" y="543"/>
                  </a:lnTo>
                  <a:lnTo>
                    <a:pt x="1153" y="543"/>
                  </a:lnTo>
                  <a:lnTo>
                    <a:pt x="1155" y="543"/>
                  </a:lnTo>
                  <a:lnTo>
                    <a:pt x="1157" y="541"/>
                  </a:lnTo>
                  <a:lnTo>
                    <a:pt x="1163" y="539"/>
                  </a:lnTo>
                  <a:lnTo>
                    <a:pt x="1167" y="535"/>
                  </a:lnTo>
                  <a:lnTo>
                    <a:pt x="1172" y="535"/>
                  </a:lnTo>
                  <a:lnTo>
                    <a:pt x="1176" y="531"/>
                  </a:lnTo>
                  <a:lnTo>
                    <a:pt x="1176" y="529"/>
                  </a:lnTo>
                  <a:lnTo>
                    <a:pt x="1180" y="528"/>
                  </a:lnTo>
                  <a:lnTo>
                    <a:pt x="1187" y="524"/>
                  </a:lnTo>
                  <a:lnTo>
                    <a:pt x="1191" y="524"/>
                  </a:lnTo>
                  <a:lnTo>
                    <a:pt x="1193" y="524"/>
                  </a:lnTo>
                  <a:lnTo>
                    <a:pt x="1195" y="524"/>
                  </a:lnTo>
                  <a:lnTo>
                    <a:pt x="1195" y="528"/>
                  </a:lnTo>
                  <a:lnTo>
                    <a:pt x="1199" y="528"/>
                  </a:lnTo>
                  <a:lnTo>
                    <a:pt x="1197" y="531"/>
                  </a:lnTo>
                  <a:lnTo>
                    <a:pt x="1195" y="535"/>
                  </a:lnTo>
                  <a:lnTo>
                    <a:pt x="1197" y="535"/>
                  </a:lnTo>
                  <a:lnTo>
                    <a:pt x="1199" y="535"/>
                  </a:lnTo>
                  <a:lnTo>
                    <a:pt x="1203" y="535"/>
                  </a:lnTo>
                  <a:lnTo>
                    <a:pt x="1204" y="531"/>
                  </a:lnTo>
                  <a:lnTo>
                    <a:pt x="1206" y="531"/>
                  </a:lnTo>
                  <a:lnTo>
                    <a:pt x="1210" y="531"/>
                  </a:lnTo>
                  <a:lnTo>
                    <a:pt x="1210" y="535"/>
                  </a:lnTo>
                  <a:lnTo>
                    <a:pt x="1214" y="541"/>
                  </a:lnTo>
                  <a:lnTo>
                    <a:pt x="1214" y="545"/>
                  </a:lnTo>
                  <a:lnTo>
                    <a:pt x="1214" y="548"/>
                  </a:lnTo>
                  <a:lnTo>
                    <a:pt x="1212" y="552"/>
                  </a:lnTo>
                  <a:lnTo>
                    <a:pt x="1212" y="556"/>
                  </a:lnTo>
                  <a:lnTo>
                    <a:pt x="1214" y="560"/>
                  </a:lnTo>
                  <a:lnTo>
                    <a:pt x="1214" y="562"/>
                  </a:lnTo>
                  <a:lnTo>
                    <a:pt x="1216" y="565"/>
                  </a:lnTo>
                  <a:lnTo>
                    <a:pt x="1214" y="567"/>
                  </a:lnTo>
                  <a:lnTo>
                    <a:pt x="1212" y="569"/>
                  </a:lnTo>
                  <a:lnTo>
                    <a:pt x="1210" y="573"/>
                  </a:lnTo>
                  <a:lnTo>
                    <a:pt x="1204" y="577"/>
                  </a:lnTo>
                  <a:lnTo>
                    <a:pt x="1199" y="582"/>
                  </a:lnTo>
                  <a:lnTo>
                    <a:pt x="1195" y="584"/>
                  </a:lnTo>
                  <a:lnTo>
                    <a:pt x="1193" y="586"/>
                  </a:lnTo>
                  <a:lnTo>
                    <a:pt x="1189" y="586"/>
                  </a:lnTo>
                  <a:lnTo>
                    <a:pt x="1187" y="584"/>
                  </a:lnTo>
                  <a:lnTo>
                    <a:pt x="1184" y="584"/>
                  </a:lnTo>
                  <a:lnTo>
                    <a:pt x="1180" y="586"/>
                  </a:lnTo>
                  <a:lnTo>
                    <a:pt x="1176" y="588"/>
                  </a:lnTo>
                  <a:lnTo>
                    <a:pt x="1170" y="592"/>
                  </a:lnTo>
                  <a:lnTo>
                    <a:pt x="1163" y="601"/>
                  </a:lnTo>
                  <a:lnTo>
                    <a:pt x="1159" y="603"/>
                  </a:lnTo>
                  <a:lnTo>
                    <a:pt x="1157" y="605"/>
                  </a:lnTo>
                  <a:lnTo>
                    <a:pt x="1153" y="607"/>
                  </a:lnTo>
                  <a:lnTo>
                    <a:pt x="1151" y="607"/>
                  </a:lnTo>
                  <a:lnTo>
                    <a:pt x="1144" y="607"/>
                  </a:lnTo>
                  <a:lnTo>
                    <a:pt x="1138" y="607"/>
                  </a:lnTo>
                  <a:lnTo>
                    <a:pt x="1133" y="607"/>
                  </a:lnTo>
                  <a:lnTo>
                    <a:pt x="1121" y="607"/>
                  </a:lnTo>
                  <a:lnTo>
                    <a:pt x="1112" y="607"/>
                  </a:lnTo>
                  <a:lnTo>
                    <a:pt x="1104" y="605"/>
                  </a:lnTo>
                  <a:lnTo>
                    <a:pt x="1100" y="603"/>
                  </a:lnTo>
                  <a:lnTo>
                    <a:pt x="1097" y="603"/>
                  </a:lnTo>
                  <a:lnTo>
                    <a:pt x="1093" y="605"/>
                  </a:lnTo>
                  <a:lnTo>
                    <a:pt x="1087" y="607"/>
                  </a:lnTo>
                  <a:lnTo>
                    <a:pt x="1078" y="607"/>
                  </a:lnTo>
                  <a:lnTo>
                    <a:pt x="1072" y="609"/>
                  </a:lnTo>
                  <a:lnTo>
                    <a:pt x="1066" y="611"/>
                  </a:lnTo>
                  <a:lnTo>
                    <a:pt x="1061" y="613"/>
                  </a:lnTo>
                  <a:lnTo>
                    <a:pt x="1059" y="615"/>
                  </a:lnTo>
                  <a:lnTo>
                    <a:pt x="1057" y="617"/>
                  </a:lnTo>
                  <a:lnTo>
                    <a:pt x="1051" y="622"/>
                  </a:lnTo>
                  <a:lnTo>
                    <a:pt x="1046" y="628"/>
                  </a:lnTo>
                  <a:lnTo>
                    <a:pt x="1044" y="626"/>
                  </a:lnTo>
                  <a:lnTo>
                    <a:pt x="1042" y="628"/>
                  </a:lnTo>
                  <a:lnTo>
                    <a:pt x="1040" y="628"/>
                  </a:lnTo>
                  <a:lnTo>
                    <a:pt x="1038" y="628"/>
                  </a:lnTo>
                  <a:lnTo>
                    <a:pt x="1034" y="630"/>
                  </a:lnTo>
                  <a:lnTo>
                    <a:pt x="1032" y="632"/>
                  </a:lnTo>
                  <a:lnTo>
                    <a:pt x="1029" y="637"/>
                  </a:lnTo>
                  <a:lnTo>
                    <a:pt x="1025" y="639"/>
                  </a:lnTo>
                  <a:lnTo>
                    <a:pt x="1023" y="643"/>
                  </a:lnTo>
                  <a:lnTo>
                    <a:pt x="1015" y="651"/>
                  </a:lnTo>
                  <a:lnTo>
                    <a:pt x="1013" y="656"/>
                  </a:lnTo>
                  <a:lnTo>
                    <a:pt x="1006" y="662"/>
                  </a:lnTo>
                  <a:lnTo>
                    <a:pt x="1002" y="668"/>
                  </a:lnTo>
                  <a:lnTo>
                    <a:pt x="998" y="673"/>
                  </a:lnTo>
                  <a:lnTo>
                    <a:pt x="996" y="675"/>
                  </a:lnTo>
                  <a:lnTo>
                    <a:pt x="996" y="677"/>
                  </a:lnTo>
                  <a:lnTo>
                    <a:pt x="998" y="677"/>
                  </a:lnTo>
                  <a:lnTo>
                    <a:pt x="1000" y="677"/>
                  </a:lnTo>
                  <a:lnTo>
                    <a:pt x="1002" y="673"/>
                  </a:lnTo>
                  <a:lnTo>
                    <a:pt x="1008" y="668"/>
                  </a:lnTo>
                  <a:lnTo>
                    <a:pt x="1013" y="662"/>
                  </a:lnTo>
                  <a:lnTo>
                    <a:pt x="1019" y="658"/>
                  </a:lnTo>
                  <a:lnTo>
                    <a:pt x="1027" y="651"/>
                  </a:lnTo>
                  <a:lnTo>
                    <a:pt x="1036" y="645"/>
                  </a:lnTo>
                  <a:lnTo>
                    <a:pt x="1042" y="639"/>
                  </a:lnTo>
                  <a:lnTo>
                    <a:pt x="1046" y="637"/>
                  </a:lnTo>
                  <a:lnTo>
                    <a:pt x="1049" y="635"/>
                  </a:lnTo>
                  <a:lnTo>
                    <a:pt x="1055" y="632"/>
                  </a:lnTo>
                  <a:lnTo>
                    <a:pt x="1063" y="628"/>
                  </a:lnTo>
                  <a:lnTo>
                    <a:pt x="1068" y="628"/>
                  </a:lnTo>
                  <a:lnTo>
                    <a:pt x="1074" y="626"/>
                  </a:lnTo>
                  <a:lnTo>
                    <a:pt x="1080" y="626"/>
                  </a:lnTo>
                  <a:lnTo>
                    <a:pt x="1087" y="628"/>
                  </a:lnTo>
                  <a:lnTo>
                    <a:pt x="1089" y="628"/>
                  </a:lnTo>
                  <a:lnTo>
                    <a:pt x="1093" y="632"/>
                  </a:lnTo>
                  <a:lnTo>
                    <a:pt x="1093" y="635"/>
                  </a:lnTo>
                  <a:lnTo>
                    <a:pt x="1095" y="637"/>
                  </a:lnTo>
                  <a:lnTo>
                    <a:pt x="1093" y="641"/>
                  </a:lnTo>
                  <a:lnTo>
                    <a:pt x="1093" y="643"/>
                  </a:lnTo>
                  <a:lnTo>
                    <a:pt x="1089" y="649"/>
                  </a:lnTo>
                  <a:lnTo>
                    <a:pt x="1083" y="652"/>
                  </a:lnTo>
                  <a:lnTo>
                    <a:pt x="1082" y="652"/>
                  </a:lnTo>
                  <a:lnTo>
                    <a:pt x="1080" y="656"/>
                  </a:lnTo>
                  <a:lnTo>
                    <a:pt x="1080" y="658"/>
                  </a:lnTo>
                  <a:lnTo>
                    <a:pt x="1078" y="660"/>
                  </a:lnTo>
                  <a:lnTo>
                    <a:pt x="1080" y="660"/>
                  </a:lnTo>
                  <a:lnTo>
                    <a:pt x="1080" y="662"/>
                  </a:lnTo>
                  <a:lnTo>
                    <a:pt x="1093" y="688"/>
                  </a:lnTo>
                  <a:lnTo>
                    <a:pt x="1095" y="690"/>
                  </a:lnTo>
                  <a:lnTo>
                    <a:pt x="1099" y="694"/>
                  </a:lnTo>
                  <a:lnTo>
                    <a:pt x="1106" y="696"/>
                  </a:lnTo>
                  <a:lnTo>
                    <a:pt x="1112" y="700"/>
                  </a:lnTo>
                  <a:lnTo>
                    <a:pt x="1117" y="700"/>
                  </a:lnTo>
                  <a:lnTo>
                    <a:pt x="1123" y="702"/>
                  </a:lnTo>
                  <a:lnTo>
                    <a:pt x="1133" y="702"/>
                  </a:lnTo>
                  <a:lnTo>
                    <a:pt x="1133" y="698"/>
                  </a:lnTo>
                  <a:lnTo>
                    <a:pt x="1133" y="696"/>
                  </a:lnTo>
                  <a:lnTo>
                    <a:pt x="1133" y="694"/>
                  </a:lnTo>
                  <a:lnTo>
                    <a:pt x="1133" y="690"/>
                  </a:lnTo>
                  <a:lnTo>
                    <a:pt x="1136" y="688"/>
                  </a:lnTo>
                  <a:lnTo>
                    <a:pt x="1140" y="685"/>
                  </a:lnTo>
                  <a:lnTo>
                    <a:pt x="1142" y="681"/>
                  </a:lnTo>
                  <a:lnTo>
                    <a:pt x="1144" y="679"/>
                  </a:lnTo>
                  <a:lnTo>
                    <a:pt x="1146" y="679"/>
                  </a:lnTo>
                  <a:lnTo>
                    <a:pt x="1148" y="679"/>
                  </a:lnTo>
                  <a:lnTo>
                    <a:pt x="1151" y="683"/>
                  </a:lnTo>
                  <a:lnTo>
                    <a:pt x="1153" y="686"/>
                  </a:lnTo>
                  <a:lnTo>
                    <a:pt x="1155" y="690"/>
                  </a:lnTo>
                  <a:lnTo>
                    <a:pt x="1157" y="694"/>
                  </a:lnTo>
                  <a:lnTo>
                    <a:pt x="1157" y="696"/>
                  </a:lnTo>
                  <a:lnTo>
                    <a:pt x="1155" y="698"/>
                  </a:lnTo>
                  <a:lnTo>
                    <a:pt x="1151" y="700"/>
                  </a:lnTo>
                  <a:lnTo>
                    <a:pt x="1148" y="700"/>
                  </a:lnTo>
                  <a:lnTo>
                    <a:pt x="1144" y="700"/>
                  </a:lnTo>
                  <a:lnTo>
                    <a:pt x="1142" y="702"/>
                  </a:lnTo>
                  <a:lnTo>
                    <a:pt x="1142" y="704"/>
                  </a:lnTo>
                  <a:lnTo>
                    <a:pt x="1140" y="707"/>
                  </a:lnTo>
                  <a:lnTo>
                    <a:pt x="1136" y="711"/>
                  </a:lnTo>
                  <a:lnTo>
                    <a:pt x="1136" y="713"/>
                  </a:lnTo>
                  <a:lnTo>
                    <a:pt x="1133" y="715"/>
                  </a:lnTo>
                  <a:lnTo>
                    <a:pt x="1125" y="719"/>
                  </a:lnTo>
                  <a:lnTo>
                    <a:pt x="1117" y="721"/>
                  </a:lnTo>
                  <a:lnTo>
                    <a:pt x="1114" y="721"/>
                  </a:lnTo>
                  <a:lnTo>
                    <a:pt x="1106" y="721"/>
                  </a:lnTo>
                  <a:lnTo>
                    <a:pt x="1099" y="722"/>
                  </a:lnTo>
                  <a:lnTo>
                    <a:pt x="1095" y="724"/>
                  </a:lnTo>
                  <a:lnTo>
                    <a:pt x="1095" y="726"/>
                  </a:lnTo>
                  <a:lnTo>
                    <a:pt x="1093" y="730"/>
                  </a:lnTo>
                  <a:lnTo>
                    <a:pt x="1093" y="734"/>
                  </a:lnTo>
                  <a:lnTo>
                    <a:pt x="1091" y="738"/>
                  </a:lnTo>
                  <a:lnTo>
                    <a:pt x="1089" y="739"/>
                  </a:lnTo>
                  <a:lnTo>
                    <a:pt x="1087" y="741"/>
                  </a:lnTo>
                  <a:lnTo>
                    <a:pt x="1083" y="743"/>
                  </a:lnTo>
                  <a:lnTo>
                    <a:pt x="1080" y="743"/>
                  </a:lnTo>
                  <a:lnTo>
                    <a:pt x="1078" y="741"/>
                  </a:lnTo>
                  <a:lnTo>
                    <a:pt x="1076" y="741"/>
                  </a:lnTo>
                  <a:lnTo>
                    <a:pt x="1072" y="739"/>
                  </a:lnTo>
                  <a:lnTo>
                    <a:pt x="1072" y="736"/>
                  </a:lnTo>
                  <a:lnTo>
                    <a:pt x="1070" y="734"/>
                  </a:lnTo>
                  <a:lnTo>
                    <a:pt x="1070" y="730"/>
                  </a:lnTo>
                  <a:lnTo>
                    <a:pt x="1072" y="730"/>
                  </a:lnTo>
                  <a:lnTo>
                    <a:pt x="1072" y="728"/>
                  </a:lnTo>
                  <a:lnTo>
                    <a:pt x="1072" y="726"/>
                  </a:lnTo>
                  <a:lnTo>
                    <a:pt x="1076" y="722"/>
                  </a:lnTo>
                  <a:lnTo>
                    <a:pt x="1078" y="721"/>
                  </a:lnTo>
                  <a:lnTo>
                    <a:pt x="1080" y="719"/>
                  </a:lnTo>
                  <a:lnTo>
                    <a:pt x="1085" y="719"/>
                  </a:lnTo>
                  <a:lnTo>
                    <a:pt x="1095" y="715"/>
                  </a:lnTo>
                  <a:lnTo>
                    <a:pt x="1100" y="713"/>
                  </a:lnTo>
                  <a:lnTo>
                    <a:pt x="1102" y="711"/>
                  </a:lnTo>
                  <a:lnTo>
                    <a:pt x="1102" y="709"/>
                  </a:lnTo>
                  <a:lnTo>
                    <a:pt x="1100" y="709"/>
                  </a:lnTo>
                  <a:lnTo>
                    <a:pt x="1099" y="709"/>
                  </a:lnTo>
                  <a:lnTo>
                    <a:pt x="1093" y="709"/>
                  </a:lnTo>
                  <a:lnTo>
                    <a:pt x="1091" y="709"/>
                  </a:lnTo>
                  <a:lnTo>
                    <a:pt x="1087" y="707"/>
                  </a:lnTo>
                  <a:lnTo>
                    <a:pt x="1085" y="705"/>
                  </a:lnTo>
                  <a:lnTo>
                    <a:pt x="1082" y="705"/>
                  </a:lnTo>
                  <a:lnTo>
                    <a:pt x="1078" y="705"/>
                  </a:lnTo>
                  <a:lnTo>
                    <a:pt x="1076" y="707"/>
                  </a:lnTo>
                  <a:lnTo>
                    <a:pt x="1072" y="709"/>
                  </a:lnTo>
                  <a:lnTo>
                    <a:pt x="1068" y="709"/>
                  </a:lnTo>
                  <a:lnTo>
                    <a:pt x="1066" y="709"/>
                  </a:lnTo>
                  <a:lnTo>
                    <a:pt x="1063" y="709"/>
                  </a:lnTo>
                  <a:lnTo>
                    <a:pt x="1059" y="715"/>
                  </a:lnTo>
                  <a:lnTo>
                    <a:pt x="1057" y="717"/>
                  </a:lnTo>
                  <a:lnTo>
                    <a:pt x="1055" y="715"/>
                  </a:lnTo>
                  <a:lnTo>
                    <a:pt x="1053" y="713"/>
                  </a:lnTo>
                  <a:lnTo>
                    <a:pt x="1051" y="711"/>
                  </a:lnTo>
                  <a:lnTo>
                    <a:pt x="1049" y="705"/>
                  </a:lnTo>
                  <a:lnTo>
                    <a:pt x="1047" y="698"/>
                  </a:lnTo>
                  <a:lnTo>
                    <a:pt x="1046" y="688"/>
                  </a:lnTo>
                  <a:lnTo>
                    <a:pt x="1044" y="677"/>
                  </a:lnTo>
                  <a:lnTo>
                    <a:pt x="1032" y="664"/>
                  </a:lnTo>
                  <a:lnTo>
                    <a:pt x="1023" y="668"/>
                  </a:lnTo>
                  <a:lnTo>
                    <a:pt x="1021" y="669"/>
                  </a:lnTo>
                  <a:lnTo>
                    <a:pt x="1019" y="669"/>
                  </a:lnTo>
                  <a:lnTo>
                    <a:pt x="1017" y="677"/>
                  </a:lnTo>
                  <a:lnTo>
                    <a:pt x="1013" y="690"/>
                  </a:lnTo>
                  <a:lnTo>
                    <a:pt x="1008" y="700"/>
                  </a:lnTo>
                  <a:lnTo>
                    <a:pt x="1004" y="704"/>
                  </a:lnTo>
                  <a:lnTo>
                    <a:pt x="1000" y="707"/>
                  </a:lnTo>
                  <a:lnTo>
                    <a:pt x="996" y="711"/>
                  </a:lnTo>
                  <a:lnTo>
                    <a:pt x="993" y="713"/>
                  </a:lnTo>
                  <a:lnTo>
                    <a:pt x="987" y="715"/>
                  </a:lnTo>
                  <a:lnTo>
                    <a:pt x="983" y="717"/>
                  </a:lnTo>
                  <a:lnTo>
                    <a:pt x="972" y="719"/>
                  </a:lnTo>
                  <a:lnTo>
                    <a:pt x="960" y="719"/>
                  </a:lnTo>
                  <a:lnTo>
                    <a:pt x="949" y="719"/>
                  </a:lnTo>
                  <a:lnTo>
                    <a:pt x="945" y="721"/>
                  </a:lnTo>
                  <a:lnTo>
                    <a:pt x="940" y="722"/>
                  </a:lnTo>
                  <a:lnTo>
                    <a:pt x="930" y="728"/>
                  </a:lnTo>
                  <a:lnTo>
                    <a:pt x="925" y="732"/>
                  </a:lnTo>
                  <a:lnTo>
                    <a:pt x="919" y="734"/>
                  </a:lnTo>
                  <a:lnTo>
                    <a:pt x="915" y="734"/>
                  </a:lnTo>
                  <a:lnTo>
                    <a:pt x="906" y="734"/>
                  </a:lnTo>
                  <a:lnTo>
                    <a:pt x="902" y="734"/>
                  </a:lnTo>
                  <a:lnTo>
                    <a:pt x="896" y="736"/>
                  </a:lnTo>
                  <a:lnTo>
                    <a:pt x="891" y="736"/>
                  </a:lnTo>
                  <a:lnTo>
                    <a:pt x="887" y="739"/>
                  </a:lnTo>
                  <a:lnTo>
                    <a:pt x="881" y="743"/>
                  </a:lnTo>
                  <a:lnTo>
                    <a:pt x="879" y="745"/>
                  </a:lnTo>
                  <a:lnTo>
                    <a:pt x="877" y="751"/>
                  </a:lnTo>
                  <a:lnTo>
                    <a:pt x="877" y="753"/>
                  </a:lnTo>
                  <a:lnTo>
                    <a:pt x="877" y="755"/>
                  </a:lnTo>
                  <a:lnTo>
                    <a:pt x="875" y="756"/>
                  </a:lnTo>
                  <a:lnTo>
                    <a:pt x="870" y="758"/>
                  </a:lnTo>
                  <a:lnTo>
                    <a:pt x="864" y="760"/>
                  </a:lnTo>
                  <a:lnTo>
                    <a:pt x="851" y="766"/>
                  </a:lnTo>
                  <a:lnTo>
                    <a:pt x="845" y="768"/>
                  </a:lnTo>
                  <a:lnTo>
                    <a:pt x="841" y="770"/>
                  </a:lnTo>
                  <a:lnTo>
                    <a:pt x="834" y="773"/>
                  </a:lnTo>
                  <a:lnTo>
                    <a:pt x="830" y="773"/>
                  </a:lnTo>
                  <a:lnTo>
                    <a:pt x="830" y="768"/>
                  </a:lnTo>
                  <a:lnTo>
                    <a:pt x="832" y="764"/>
                  </a:lnTo>
                  <a:lnTo>
                    <a:pt x="834" y="760"/>
                  </a:lnTo>
                  <a:lnTo>
                    <a:pt x="836" y="756"/>
                  </a:lnTo>
                  <a:lnTo>
                    <a:pt x="841" y="751"/>
                  </a:lnTo>
                  <a:lnTo>
                    <a:pt x="845" y="747"/>
                  </a:lnTo>
                  <a:lnTo>
                    <a:pt x="847" y="743"/>
                  </a:lnTo>
                  <a:lnTo>
                    <a:pt x="849" y="736"/>
                  </a:lnTo>
                  <a:lnTo>
                    <a:pt x="849" y="728"/>
                  </a:lnTo>
                  <a:lnTo>
                    <a:pt x="845" y="715"/>
                  </a:lnTo>
                  <a:lnTo>
                    <a:pt x="849" y="715"/>
                  </a:lnTo>
                  <a:lnTo>
                    <a:pt x="853" y="717"/>
                  </a:lnTo>
                  <a:lnTo>
                    <a:pt x="856" y="717"/>
                  </a:lnTo>
                  <a:lnTo>
                    <a:pt x="860" y="721"/>
                  </a:lnTo>
                  <a:lnTo>
                    <a:pt x="864" y="722"/>
                  </a:lnTo>
                  <a:lnTo>
                    <a:pt x="866" y="722"/>
                  </a:lnTo>
                  <a:lnTo>
                    <a:pt x="868" y="719"/>
                  </a:lnTo>
                  <a:lnTo>
                    <a:pt x="868" y="717"/>
                  </a:lnTo>
                  <a:lnTo>
                    <a:pt x="868" y="713"/>
                  </a:lnTo>
                  <a:lnTo>
                    <a:pt x="866" y="709"/>
                  </a:lnTo>
                  <a:lnTo>
                    <a:pt x="864" y="705"/>
                  </a:lnTo>
                  <a:lnTo>
                    <a:pt x="860" y="702"/>
                  </a:lnTo>
                  <a:lnTo>
                    <a:pt x="851" y="698"/>
                  </a:lnTo>
                  <a:lnTo>
                    <a:pt x="841" y="694"/>
                  </a:lnTo>
                  <a:lnTo>
                    <a:pt x="834" y="690"/>
                  </a:lnTo>
                  <a:lnTo>
                    <a:pt x="830" y="690"/>
                  </a:lnTo>
                  <a:lnTo>
                    <a:pt x="828" y="690"/>
                  </a:lnTo>
                  <a:lnTo>
                    <a:pt x="828" y="692"/>
                  </a:lnTo>
                  <a:lnTo>
                    <a:pt x="826" y="692"/>
                  </a:lnTo>
                  <a:lnTo>
                    <a:pt x="822" y="690"/>
                  </a:lnTo>
                  <a:lnTo>
                    <a:pt x="819" y="690"/>
                  </a:lnTo>
                  <a:lnTo>
                    <a:pt x="815" y="688"/>
                  </a:lnTo>
                  <a:lnTo>
                    <a:pt x="811" y="686"/>
                  </a:lnTo>
                  <a:lnTo>
                    <a:pt x="807" y="683"/>
                  </a:lnTo>
                  <a:lnTo>
                    <a:pt x="807" y="679"/>
                  </a:lnTo>
                  <a:lnTo>
                    <a:pt x="804" y="669"/>
                  </a:lnTo>
                  <a:lnTo>
                    <a:pt x="802" y="662"/>
                  </a:lnTo>
                  <a:lnTo>
                    <a:pt x="800" y="658"/>
                  </a:lnTo>
                  <a:lnTo>
                    <a:pt x="796" y="656"/>
                  </a:lnTo>
                  <a:lnTo>
                    <a:pt x="794" y="656"/>
                  </a:lnTo>
                  <a:lnTo>
                    <a:pt x="792" y="654"/>
                  </a:lnTo>
                  <a:lnTo>
                    <a:pt x="788" y="654"/>
                  </a:lnTo>
                  <a:lnTo>
                    <a:pt x="786" y="652"/>
                  </a:lnTo>
                  <a:lnTo>
                    <a:pt x="785" y="651"/>
                  </a:lnTo>
                  <a:lnTo>
                    <a:pt x="785" y="647"/>
                  </a:lnTo>
                  <a:lnTo>
                    <a:pt x="777" y="645"/>
                  </a:lnTo>
                  <a:lnTo>
                    <a:pt x="771" y="643"/>
                  </a:lnTo>
                  <a:lnTo>
                    <a:pt x="764" y="641"/>
                  </a:lnTo>
                  <a:lnTo>
                    <a:pt x="760" y="641"/>
                  </a:lnTo>
                  <a:lnTo>
                    <a:pt x="756" y="639"/>
                  </a:lnTo>
                  <a:lnTo>
                    <a:pt x="754" y="641"/>
                  </a:lnTo>
                  <a:lnTo>
                    <a:pt x="751" y="643"/>
                  </a:lnTo>
                  <a:lnTo>
                    <a:pt x="745" y="645"/>
                  </a:lnTo>
                  <a:lnTo>
                    <a:pt x="739" y="649"/>
                  </a:lnTo>
                  <a:lnTo>
                    <a:pt x="734" y="649"/>
                  </a:lnTo>
                  <a:lnTo>
                    <a:pt x="730" y="652"/>
                  </a:lnTo>
                  <a:lnTo>
                    <a:pt x="724" y="652"/>
                  </a:lnTo>
                  <a:lnTo>
                    <a:pt x="718" y="649"/>
                  </a:lnTo>
                  <a:lnTo>
                    <a:pt x="715" y="652"/>
                  </a:lnTo>
                  <a:lnTo>
                    <a:pt x="705" y="651"/>
                  </a:lnTo>
                  <a:lnTo>
                    <a:pt x="696" y="647"/>
                  </a:lnTo>
                  <a:lnTo>
                    <a:pt x="692" y="645"/>
                  </a:lnTo>
                  <a:lnTo>
                    <a:pt x="688" y="643"/>
                  </a:lnTo>
                  <a:lnTo>
                    <a:pt x="684" y="641"/>
                  </a:lnTo>
                  <a:lnTo>
                    <a:pt x="681" y="641"/>
                  </a:lnTo>
                  <a:lnTo>
                    <a:pt x="679" y="641"/>
                  </a:lnTo>
                  <a:lnTo>
                    <a:pt x="675" y="641"/>
                  </a:lnTo>
                  <a:lnTo>
                    <a:pt x="669" y="641"/>
                  </a:lnTo>
                  <a:lnTo>
                    <a:pt x="667" y="641"/>
                  </a:lnTo>
                  <a:lnTo>
                    <a:pt x="664" y="637"/>
                  </a:lnTo>
                  <a:lnTo>
                    <a:pt x="662" y="632"/>
                  </a:lnTo>
                  <a:lnTo>
                    <a:pt x="660" y="628"/>
                  </a:lnTo>
                  <a:lnTo>
                    <a:pt x="658" y="626"/>
                  </a:lnTo>
                  <a:lnTo>
                    <a:pt x="652" y="626"/>
                  </a:lnTo>
                  <a:lnTo>
                    <a:pt x="654" y="632"/>
                  </a:lnTo>
                  <a:lnTo>
                    <a:pt x="408" y="635"/>
                  </a:lnTo>
                  <a:lnTo>
                    <a:pt x="355" y="635"/>
                  </a:lnTo>
                  <a:lnTo>
                    <a:pt x="342" y="635"/>
                  </a:lnTo>
                  <a:lnTo>
                    <a:pt x="310" y="635"/>
                  </a:lnTo>
                  <a:lnTo>
                    <a:pt x="274" y="635"/>
                  </a:lnTo>
                  <a:lnTo>
                    <a:pt x="268" y="635"/>
                  </a:lnTo>
                  <a:lnTo>
                    <a:pt x="261" y="635"/>
                  </a:lnTo>
                  <a:lnTo>
                    <a:pt x="257" y="634"/>
                  </a:lnTo>
                  <a:lnTo>
                    <a:pt x="257" y="632"/>
                  </a:lnTo>
                  <a:lnTo>
                    <a:pt x="253" y="628"/>
                  </a:lnTo>
                  <a:lnTo>
                    <a:pt x="253" y="624"/>
                  </a:lnTo>
                  <a:lnTo>
                    <a:pt x="251" y="624"/>
                  </a:lnTo>
                  <a:lnTo>
                    <a:pt x="249" y="624"/>
                  </a:lnTo>
                  <a:lnTo>
                    <a:pt x="249" y="622"/>
                  </a:lnTo>
                  <a:lnTo>
                    <a:pt x="247" y="618"/>
                  </a:lnTo>
                  <a:lnTo>
                    <a:pt x="246" y="615"/>
                  </a:lnTo>
                  <a:lnTo>
                    <a:pt x="242" y="620"/>
                  </a:lnTo>
                  <a:lnTo>
                    <a:pt x="242" y="622"/>
                  </a:lnTo>
                  <a:lnTo>
                    <a:pt x="238" y="620"/>
                  </a:lnTo>
                  <a:lnTo>
                    <a:pt x="236" y="615"/>
                  </a:lnTo>
                  <a:lnTo>
                    <a:pt x="234" y="607"/>
                  </a:lnTo>
                  <a:lnTo>
                    <a:pt x="232" y="609"/>
                  </a:lnTo>
                  <a:lnTo>
                    <a:pt x="230" y="609"/>
                  </a:lnTo>
                  <a:lnTo>
                    <a:pt x="229" y="607"/>
                  </a:lnTo>
                  <a:lnTo>
                    <a:pt x="227" y="607"/>
                  </a:lnTo>
                  <a:lnTo>
                    <a:pt x="225" y="603"/>
                  </a:lnTo>
                  <a:lnTo>
                    <a:pt x="223" y="601"/>
                  </a:lnTo>
                  <a:lnTo>
                    <a:pt x="219" y="599"/>
                  </a:lnTo>
                  <a:lnTo>
                    <a:pt x="215" y="599"/>
                  </a:lnTo>
                  <a:lnTo>
                    <a:pt x="213" y="599"/>
                  </a:lnTo>
                  <a:lnTo>
                    <a:pt x="212" y="598"/>
                  </a:lnTo>
                  <a:lnTo>
                    <a:pt x="210" y="594"/>
                  </a:lnTo>
                  <a:lnTo>
                    <a:pt x="208" y="594"/>
                  </a:lnTo>
                  <a:lnTo>
                    <a:pt x="204" y="590"/>
                  </a:lnTo>
                  <a:lnTo>
                    <a:pt x="202" y="592"/>
                  </a:lnTo>
                  <a:lnTo>
                    <a:pt x="200" y="592"/>
                  </a:lnTo>
                  <a:lnTo>
                    <a:pt x="198" y="592"/>
                  </a:lnTo>
                  <a:lnTo>
                    <a:pt x="196" y="590"/>
                  </a:lnTo>
                  <a:lnTo>
                    <a:pt x="193" y="588"/>
                  </a:lnTo>
                  <a:lnTo>
                    <a:pt x="193" y="586"/>
                  </a:lnTo>
                  <a:lnTo>
                    <a:pt x="191" y="584"/>
                  </a:lnTo>
                  <a:lnTo>
                    <a:pt x="189" y="581"/>
                  </a:lnTo>
                  <a:lnTo>
                    <a:pt x="189" y="579"/>
                  </a:lnTo>
                  <a:lnTo>
                    <a:pt x="189" y="575"/>
                  </a:lnTo>
                  <a:lnTo>
                    <a:pt x="189" y="573"/>
                  </a:lnTo>
                  <a:lnTo>
                    <a:pt x="189" y="569"/>
                  </a:lnTo>
                  <a:lnTo>
                    <a:pt x="189" y="565"/>
                  </a:lnTo>
                  <a:lnTo>
                    <a:pt x="189" y="564"/>
                  </a:lnTo>
                  <a:lnTo>
                    <a:pt x="187" y="562"/>
                  </a:lnTo>
                  <a:lnTo>
                    <a:pt x="183" y="560"/>
                  </a:lnTo>
                  <a:lnTo>
                    <a:pt x="181" y="556"/>
                  </a:lnTo>
                  <a:lnTo>
                    <a:pt x="178" y="556"/>
                  </a:lnTo>
                  <a:lnTo>
                    <a:pt x="174" y="558"/>
                  </a:lnTo>
                  <a:lnTo>
                    <a:pt x="172" y="556"/>
                  </a:lnTo>
                  <a:lnTo>
                    <a:pt x="172" y="552"/>
                  </a:lnTo>
                  <a:lnTo>
                    <a:pt x="172" y="550"/>
                  </a:lnTo>
                  <a:lnTo>
                    <a:pt x="172" y="548"/>
                  </a:lnTo>
                  <a:lnTo>
                    <a:pt x="172" y="547"/>
                  </a:lnTo>
                  <a:lnTo>
                    <a:pt x="174" y="545"/>
                  </a:lnTo>
                  <a:lnTo>
                    <a:pt x="178" y="543"/>
                  </a:lnTo>
                  <a:lnTo>
                    <a:pt x="178" y="541"/>
                  </a:lnTo>
                  <a:lnTo>
                    <a:pt x="176" y="539"/>
                  </a:lnTo>
                  <a:lnTo>
                    <a:pt x="174" y="537"/>
                  </a:lnTo>
                  <a:lnTo>
                    <a:pt x="174" y="535"/>
                  </a:lnTo>
                  <a:lnTo>
                    <a:pt x="172" y="537"/>
                  </a:lnTo>
                  <a:lnTo>
                    <a:pt x="168" y="539"/>
                  </a:lnTo>
                  <a:lnTo>
                    <a:pt x="166" y="539"/>
                  </a:lnTo>
                  <a:lnTo>
                    <a:pt x="162" y="539"/>
                  </a:lnTo>
                  <a:lnTo>
                    <a:pt x="161" y="535"/>
                  </a:lnTo>
                  <a:lnTo>
                    <a:pt x="157" y="531"/>
                  </a:lnTo>
                  <a:lnTo>
                    <a:pt x="157" y="528"/>
                  </a:lnTo>
                  <a:lnTo>
                    <a:pt x="157" y="524"/>
                  </a:lnTo>
                  <a:lnTo>
                    <a:pt x="159" y="524"/>
                  </a:lnTo>
                  <a:lnTo>
                    <a:pt x="157" y="520"/>
                  </a:lnTo>
                  <a:lnTo>
                    <a:pt x="153" y="520"/>
                  </a:lnTo>
                  <a:lnTo>
                    <a:pt x="151" y="518"/>
                  </a:lnTo>
                  <a:lnTo>
                    <a:pt x="153" y="511"/>
                  </a:lnTo>
                  <a:lnTo>
                    <a:pt x="157" y="507"/>
                  </a:lnTo>
                  <a:lnTo>
                    <a:pt x="161" y="501"/>
                  </a:lnTo>
                  <a:lnTo>
                    <a:pt x="161" y="482"/>
                  </a:lnTo>
                  <a:lnTo>
                    <a:pt x="153" y="477"/>
                  </a:lnTo>
                  <a:lnTo>
                    <a:pt x="151" y="480"/>
                  </a:lnTo>
                  <a:lnTo>
                    <a:pt x="149" y="480"/>
                  </a:lnTo>
                  <a:lnTo>
                    <a:pt x="147" y="478"/>
                  </a:lnTo>
                  <a:lnTo>
                    <a:pt x="147" y="477"/>
                  </a:lnTo>
                  <a:lnTo>
                    <a:pt x="147" y="473"/>
                  </a:lnTo>
                  <a:lnTo>
                    <a:pt x="145" y="469"/>
                  </a:lnTo>
                  <a:lnTo>
                    <a:pt x="143" y="469"/>
                  </a:lnTo>
                  <a:lnTo>
                    <a:pt x="142" y="469"/>
                  </a:lnTo>
                  <a:lnTo>
                    <a:pt x="134" y="465"/>
                  </a:lnTo>
                  <a:lnTo>
                    <a:pt x="125" y="456"/>
                  </a:lnTo>
                  <a:lnTo>
                    <a:pt x="125" y="448"/>
                  </a:lnTo>
                  <a:lnTo>
                    <a:pt x="119" y="441"/>
                  </a:lnTo>
                  <a:lnTo>
                    <a:pt x="108" y="420"/>
                  </a:lnTo>
                  <a:lnTo>
                    <a:pt x="98" y="420"/>
                  </a:lnTo>
                  <a:lnTo>
                    <a:pt x="96" y="410"/>
                  </a:lnTo>
                  <a:lnTo>
                    <a:pt x="92" y="407"/>
                  </a:lnTo>
                  <a:lnTo>
                    <a:pt x="85" y="399"/>
                  </a:lnTo>
                  <a:lnTo>
                    <a:pt x="81" y="393"/>
                  </a:lnTo>
                  <a:lnTo>
                    <a:pt x="68" y="393"/>
                  </a:lnTo>
                  <a:lnTo>
                    <a:pt x="66" y="407"/>
                  </a:lnTo>
                  <a:lnTo>
                    <a:pt x="58" y="407"/>
                  </a:lnTo>
                  <a:lnTo>
                    <a:pt x="55" y="410"/>
                  </a:lnTo>
                  <a:lnTo>
                    <a:pt x="39" y="393"/>
                  </a:lnTo>
                  <a:lnTo>
                    <a:pt x="32" y="393"/>
                  </a:lnTo>
                  <a:lnTo>
                    <a:pt x="32" y="382"/>
                  </a:lnTo>
                  <a:lnTo>
                    <a:pt x="21" y="382"/>
                  </a:lnTo>
                  <a:lnTo>
                    <a:pt x="7" y="382"/>
                  </a:lnTo>
                  <a:lnTo>
                    <a:pt x="0" y="382"/>
                  </a:lnTo>
                  <a:lnTo>
                    <a:pt x="0" y="246"/>
                  </a:lnTo>
                  <a:lnTo>
                    <a:pt x="0" y="178"/>
                  </a:lnTo>
                  <a:lnTo>
                    <a:pt x="0" y="153"/>
                  </a:lnTo>
                  <a:lnTo>
                    <a:pt x="0" y="138"/>
                  </a:lnTo>
                  <a:lnTo>
                    <a:pt x="9" y="136"/>
                  </a:lnTo>
                  <a:lnTo>
                    <a:pt x="17" y="136"/>
                  </a:lnTo>
                  <a:lnTo>
                    <a:pt x="22" y="138"/>
                  </a:lnTo>
                  <a:lnTo>
                    <a:pt x="24" y="138"/>
                  </a:lnTo>
                  <a:lnTo>
                    <a:pt x="30" y="142"/>
                  </a:lnTo>
                  <a:lnTo>
                    <a:pt x="38" y="149"/>
                  </a:lnTo>
                  <a:lnTo>
                    <a:pt x="47" y="155"/>
                  </a:lnTo>
                  <a:lnTo>
                    <a:pt x="51" y="157"/>
                  </a:lnTo>
                  <a:lnTo>
                    <a:pt x="55" y="159"/>
                  </a:lnTo>
                  <a:lnTo>
                    <a:pt x="58" y="159"/>
                  </a:lnTo>
                  <a:lnTo>
                    <a:pt x="62" y="159"/>
                  </a:lnTo>
                  <a:lnTo>
                    <a:pt x="70" y="157"/>
                  </a:lnTo>
                  <a:lnTo>
                    <a:pt x="72" y="157"/>
                  </a:lnTo>
                  <a:lnTo>
                    <a:pt x="77" y="159"/>
                  </a:lnTo>
                  <a:lnTo>
                    <a:pt x="83" y="161"/>
                  </a:lnTo>
                  <a:lnTo>
                    <a:pt x="83" y="159"/>
                  </a:lnTo>
                  <a:lnTo>
                    <a:pt x="83" y="157"/>
                  </a:lnTo>
                  <a:lnTo>
                    <a:pt x="83" y="153"/>
                  </a:lnTo>
                  <a:lnTo>
                    <a:pt x="81" y="151"/>
                  </a:lnTo>
                  <a:lnTo>
                    <a:pt x="77" y="149"/>
                  </a:lnTo>
                  <a:lnTo>
                    <a:pt x="77" y="147"/>
                  </a:lnTo>
                  <a:lnTo>
                    <a:pt x="77" y="146"/>
                  </a:lnTo>
                  <a:lnTo>
                    <a:pt x="77" y="144"/>
                  </a:lnTo>
                  <a:lnTo>
                    <a:pt x="81" y="142"/>
                  </a:lnTo>
                  <a:lnTo>
                    <a:pt x="85" y="140"/>
                  </a:lnTo>
                  <a:lnTo>
                    <a:pt x="89" y="138"/>
                  </a:lnTo>
                  <a:lnTo>
                    <a:pt x="92" y="138"/>
                  </a:lnTo>
                  <a:lnTo>
                    <a:pt x="98" y="138"/>
                  </a:lnTo>
                  <a:lnTo>
                    <a:pt x="104" y="140"/>
                  </a:lnTo>
                  <a:lnTo>
                    <a:pt x="104" y="142"/>
                  </a:lnTo>
                  <a:lnTo>
                    <a:pt x="106" y="144"/>
                  </a:lnTo>
                  <a:lnTo>
                    <a:pt x="109" y="144"/>
                  </a:lnTo>
                  <a:lnTo>
                    <a:pt x="111" y="142"/>
                  </a:lnTo>
                  <a:lnTo>
                    <a:pt x="117" y="138"/>
                  </a:lnTo>
                  <a:lnTo>
                    <a:pt x="125" y="134"/>
                  </a:lnTo>
                  <a:lnTo>
                    <a:pt x="142" y="127"/>
                  </a:lnTo>
                  <a:lnTo>
                    <a:pt x="149" y="123"/>
                  </a:lnTo>
                  <a:lnTo>
                    <a:pt x="157" y="121"/>
                  </a:lnTo>
                  <a:lnTo>
                    <a:pt x="162" y="121"/>
                  </a:lnTo>
                  <a:lnTo>
                    <a:pt x="164" y="123"/>
                  </a:lnTo>
                  <a:lnTo>
                    <a:pt x="162" y="125"/>
                  </a:lnTo>
                  <a:lnTo>
                    <a:pt x="149" y="129"/>
                  </a:lnTo>
                  <a:lnTo>
                    <a:pt x="149" y="130"/>
                  </a:lnTo>
                  <a:lnTo>
                    <a:pt x="145" y="132"/>
                  </a:lnTo>
                  <a:lnTo>
                    <a:pt x="138" y="136"/>
                  </a:lnTo>
                  <a:lnTo>
                    <a:pt x="134" y="140"/>
                  </a:lnTo>
                  <a:lnTo>
                    <a:pt x="128" y="142"/>
                  </a:lnTo>
                  <a:lnTo>
                    <a:pt x="121" y="146"/>
                  </a:lnTo>
                  <a:lnTo>
                    <a:pt x="117" y="147"/>
                  </a:lnTo>
                  <a:lnTo>
                    <a:pt x="113" y="149"/>
                  </a:lnTo>
                  <a:lnTo>
                    <a:pt x="113" y="153"/>
                  </a:lnTo>
                  <a:lnTo>
                    <a:pt x="111" y="155"/>
                  </a:lnTo>
                  <a:lnTo>
                    <a:pt x="111" y="157"/>
                  </a:lnTo>
                  <a:lnTo>
                    <a:pt x="113" y="159"/>
                  </a:lnTo>
                  <a:lnTo>
                    <a:pt x="115" y="159"/>
                  </a:lnTo>
                  <a:lnTo>
                    <a:pt x="117" y="159"/>
                  </a:lnTo>
                  <a:lnTo>
                    <a:pt x="119" y="157"/>
                  </a:lnTo>
                  <a:lnTo>
                    <a:pt x="126" y="153"/>
                  </a:lnTo>
                  <a:lnTo>
                    <a:pt x="132" y="149"/>
                  </a:lnTo>
                  <a:lnTo>
                    <a:pt x="145" y="142"/>
                  </a:lnTo>
                  <a:lnTo>
                    <a:pt x="155" y="134"/>
                  </a:lnTo>
                  <a:lnTo>
                    <a:pt x="161" y="130"/>
                  </a:lnTo>
                  <a:lnTo>
                    <a:pt x="162" y="130"/>
                  </a:lnTo>
                  <a:lnTo>
                    <a:pt x="166" y="129"/>
                  </a:lnTo>
                  <a:lnTo>
                    <a:pt x="174" y="130"/>
                  </a:lnTo>
                  <a:lnTo>
                    <a:pt x="178" y="130"/>
                  </a:lnTo>
                  <a:lnTo>
                    <a:pt x="179" y="129"/>
                  </a:lnTo>
                  <a:lnTo>
                    <a:pt x="179" y="127"/>
                  </a:lnTo>
                  <a:lnTo>
                    <a:pt x="181" y="125"/>
                  </a:lnTo>
                  <a:lnTo>
                    <a:pt x="183" y="121"/>
                  </a:lnTo>
                  <a:lnTo>
                    <a:pt x="185" y="119"/>
                  </a:lnTo>
                  <a:lnTo>
                    <a:pt x="187" y="115"/>
                  </a:lnTo>
                  <a:lnTo>
                    <a:pt x="187" y="111"/>
                  </a:lnTo>
                  <a:lnTo>
                    <a:pt x="185" y="108"/>
                  </a:lnTo>
                  <a:lnTo>
                    <a:pt x="187" y="106"/>
                  </a:lnTo>
                  <a:lnTo>
                    <a:pt x="191" y="110"/>
                  </a:lnTo>
                  <a:lnTo>
                    <a:pt x="196" y="113"/>
                  </a:lnTo>
                  <a:lnTo>
                    <a:pt x="200" y="119"/>
                  </a:lnTo>
                  <a:lnTo>
                    <a:pt x="204" y="125"/>
                  </a:lnTo>
                  <a:lnTo>
                    <a:pt x="208" y="130"/>
                  </a:lnTo>
                  <a:lnTo>
                    <a:pt x="215" y="144"/>
                  </a:lnTo>
                  <a:lnTo>
                    <a:pt x="219" y="144"/>
                  </a:lnTo>
                  <a:lnTo>
                    <a:pt x="223" y="142"/>
                  </a:lnTo>
                  <a:lnTo>
                    <a:pt x="225" y="138"/>
                  </a:lnTo>
                  <a:lnTo>
                    <a:pt x="227" y="134"/>
                  </a:lnTo>
                  <a:lnTo>
                    <a:pt x="230" y="127"/>
                  </a:lnTo>
                  <a:lnTo>
                    <a:pt x="234" y="123"/>
                  </a:lnTo>
                  <a:lnTo>
                    <a:pt x="236" y="121"/>
                  </a:lnTo>
                  <a:lnTo>
                    <a:pt x="242" y="121"/>
                  </a:lnTo>
                  <a:lnTo>
                    <a:pt x="242" y="127"/>
                  </a:lnTo>
                  <a:lnTo>
                    <a:pt x="242" y="130"/>
                  </a:lnTo>
                  <a:lnTo>
                    <a:pt x="244" y="132"/>
                  </a:lnTo>
                  <a:lnTo>
                    <a:pt x="246" y="134"/>
                  </a:lnTo>
                  <a:lnTo>
                    <a:pt x="246" y="136"/>
                  </a:lnTo>
                  <a:lnTo>
                    <a:pt x="244" y="140"/>
                  </a:lnTo>
                  <a:lnTo>
                    <a:pt x="242" y="142"/>
                  </a:lnTo>
                  <a:lnTo>
                    <a:pt x="246" y="142"/>
                  </a:lnTo>
                  <a:lnTo>
                    <a:pt x="251" y="144"/>
                  </a:lnTo>
                  <a:lnTo>
                    <a:pt x="253" y="142"/>
                  </a:lnTo>
                  <a:lnTo>
                    <a:pt x="255" y="140"/>
                  </a:lnTo>
                  <a:lnTo>
                    <a:pt x="257" y="138"/>
                  </a:lnTo>
                  <a:lnTo>
                    <a:pt x="259" y="134"/>
                  </a:lnTo>
                  <a:lnTo>
                    <a:pt x="261" y="132"/>
                  </a:lnTo>
                  <a:lnTo>
                    <a:pt x="266" y="130"/>
                  </a:lnTo>
                  <a:lnTo>
                    <a:pt x="272" y="129"/>
                  </a:lnTo>
                  <a:lnTo>
                    <a:pt x="278" y="129"/>
                  </a:lnTo>
                  <a:lnTo>
                    <a:pt x="283" y="130"/>
                  </a:lnTo>
                  <a:lnTo>
                    <a:pt x="289" y="132"/>
                  </a:lnTo>
                  <a:lnTo>
                    <a:pt x="293" y="136"/>
                  </a:lnTo>
                  <a:lnTo>
                    <a:pt x="295" y="138"/>
                  </a:lnTo>
                  <a:lnTo>
                    <a:pt x="297" y="138"/>
                  </a:lnTo>
                  <a:lnTo>
                    <a:pt x="302" y="138"/>
                  </a:lnTo>
                  <a:lnTo>
                    <a:pt x="304" y="140"/>
                  </a:lnTo>
                  <a:lnTo>
                    <a:pt x="310" y="142"/>
                  </a:lnTo>
                  <a:lnTo>
                    <a:pt x="316" y="146"/>
                  </a:lnTo>
                  <a:lnTo>
                    <a:pt x="323" y="147"/>
                  </a:lnTo>
                  <a:lnTo>
                    <a:pt x="329" y="149"/>
                  </a:lnTo>
                  <a:lnTo>
                    <a:pt x="331" y="149"/>
                  </a:lnTo>
                  <a:lnTo>
                    <a:pt x="329" y="149"/>
                  </a:lnTo>
                  <a:lnTo>
                    <a:pt x="329" y="151"/>
                  </a:lnTo>
                  <a:lnTo>
                    <a:pt x="333" y="151"/>
                  </a:lnTo>
                  <a:lnTo>
                    <a:pt x="336" y="153"/>
                  </a:lnTo>
                  <a:lnTo>
                    <a:pt x="344" y="155"/>
                  </a:lnTo>
                  <a:lnTo>
                    <a:pt x="348" y="155"/>
                  </a:lnTo>
                  <a:lnTo>
                    <a:pt x="352" y="155"/>
                  </a:lnTo>
                  <a:lnTo>
                    <a:pt x="359" y="155"/>
                  </a:lnTo>
                  <a:lnTo>
                    <a:pt x="369" y="155"/>
                  </a:lnTo>
                  <a:lnTo>
                    <a:pt x="372" y="157"/>
                  </a:lnTo>
                  <a:lnTo>
                    <a:pt x="376" y="157"/>
                  </a:lnTo>
                  <a:lnTo>
                    <a:pt x="380" y="161"/>
                  </a:lnTo>
                  <a:lnTo>
                    <a:pt x="384" y="163"/>
                  </a:lnTo>
                  <a:lnTo>
                    <a:pt x="384" y="166"/>
                  </a:lnTo>
                  <a:lnTo>
                    <a:pt x="386" y="172"/>
                  </a:lnTo>
                  <a:lnTo>
                    <a:pt x="374" y="176"/>
                  </a:lnTo>
                  <a:lnTo>
                    <a:pt x="369" y="180"/>
                  </a:lnTo>
                  <a:lnTo>
                    <a:pt x="367" y="181"/>
                  </a:lnTo>
                  <a:lnTo>
                    <a:pt x="365" y="185"/>
                  </a:lnTo>
                  <a:lnTo>
                    <a:pt x="369" y="185"/>
                  </a:lnTo>
                  <a:lnTo>
                    <a:pt x="378" y="185"/>
                  </a:lnTo>
                  <a:lnTo>
                    <a:pt x="389" y="187"/>
                  </a:lnTo>
                  <a:lnTo>
                    <a:pt x="395" y="187"/>
                  </a:lnTo>
                  <a:lnTo>
                    <a:pt x="410" y="187"/>
                  </a:lnTo>
                  <a:lnTo>
                    <a:pt x="416" y="185"/>
                  </a:lnTo>
                  <a:lnTo>
                    <a:pt x="423" y="185"/>
                  </a:lnTo>
                  <a:lnTo>
                    <a:pt x="431" y="183"/>
                  </a:lnTo>
                  <a:lnTo>
                    <a:pt x="437" y="181"/>
                  </a:lnTo>
                  <a:lnTo>
                    <a:pt x="440" y="178"/>
                  </a:lnTo>
                  <a:lnTo>
                    <a:pt x="442" y="178"/>
                  </a:lnTo>
                  <a:lnTo>
                    <a:pt x="446" y="180"/>
                  </a:lnTo>
                  <a:lnTo>
                    <a:pt x="446" y="181"/>
                  </a:lnTo>
                  <a:lnTo>
                    <a:pt x="446" y="183"/>
                  </a:lnTo>
                  <a:lnTo>
                    <a:pt x="446" y="185"/>
                  </a:lnTo>
                  <a:lnTo>
                    <a:pt x="448" y="187"/>
                  </a:lnTo>
                  <a:lnTo>
                    <a:pt x="450" y="187"/>
                  </a:lnTo>
                  <a:lnTo>
                    <a:pt x="454" y="187"/>
                  </a:lnTo>
                  <a:lnTo>
                    <a:pt x="457" y="189"/>
                  </a:lnTo>
                  <a:lnTo>
                    <a:pt x="457" y="191"/>
                  </a:lnTo>
                  <a:lnTo>
                    <a:pt x="459" y="193"/>
                  </a:lnTo>
                  <a:lnTo>
                    <a:pt x="463" y="195"/>
                  </a:lnTo>
                  <a:lnTo>
                    <a:pt x="465" y="195"/>
                  </a:lnTo>
                  <a:lnTo>
                    <a:pt x="469" y="195"/>
                  </a:lnTo>
                  <a:lnTo>
                    <a:pt x="469" y="199"/>
                  </a:lnTo>
                  <a:lnTo>
                    <a:pt x="471" y="200"/>
                  </a:lnTo>
                  <a:lnTo>
                    <a:pt x="471" y="204"/>
                  </a:lnTo>
                  <a:lnTo>
                    <a:pt x="471" y="208"/>
                  </a:lnTo>
                  <a:lnTo>
                    <a:pt x="473" y="210"/>
                  </a:lnTo>
                  <a:lnTo>
                    <a:pt x="476" y="217"/>
                  </a:lnTo>
                  <a:lnTo>
                    <a:pt x="482" y="221"/>
                  </a:lnTo>
                  <a:lnTo>
                    <a:pt x="482" y="216"/>
                  </a:lnTo>
                  <a:lnTo>
                    <a:pt x="480" y="214"/>
                  </a:lnTo>
                  <a:lnTo>
                    <a:pt x="480" y="212"/>
                  </a:lnTo>
                  <a:lnTo>
                    <a:pt x="480" y="204"/>
                  </a:lnTo>
                  <a:lnTo>
                    <a:pt x="480" y="197"/>
                  </a:lnTo>
                  <a:lnTo>
                    <a:pt x="480" y="193"/>
                  </a:lnTo>
                  <a:lnTo>
                    <a:pt x="476" y="189"/>
                  </a:lnTo>
                  <a:lnTo>
                    <a:pt x="476" y="185"/>
                  </a:lnTo>
                  <a:lnTo>
                    <a:pt x="476" y="183"/>
                  </a:lnTo>
                  <a:lnTo>
                    <a:pt x="476" y="181"/>
                  </a:lnTo>
                  <a:lnTo>
                    <a:pt x="480" y="178"/>
                  </a:lnTo>
                  <a:lnTo>
                    <a:pt x="482" y="178"/>
                  </a:lnTo>
                  <a:lnTo>
                    <a:pt x="488" y="176"/>
                  </a:lnTo>
                  <a:lnTo>
                    <a:pt x="499" y="172"/>
                  </a:lnTo>
                  <a:lnTo>
                    <a:pt x="503" y="168"/>
                  </a:lnTo>
                  <a:lnTo>
                    <a:pt x="505" y="166"/>
                  </a:lnTo>
                  <a:lnTo>
                    <a:pt x="507" y="164"/>
                  </a:lnTo>
                  <a:lnTo>
                    <a:pt x="499" y="164"/>
                  </a:lnTo>
                  <a:lnTo>
                    <a:pt x="491" y="166"/>
                  </a:lnTo>
                  <a:lnTo>
                    <a:pt x="484" y="170"/>
                  </a:lnTo>
                  <a:lnTo>
                    <a:pt x="480" y="172"/>
                  </a:lnTo>
                  <a:lnTo>
                    <a:pt x="476" y="172"/>
                  </a:lnTo>
                  <a:lnTo>
                    <a:pt x="476" y="174"/>
                  </a:lnTo>
                  <a:lnTo>
                    <a:pt x="474" y="176"/>
                  </a:lnTo>
                  <a:lnTo>
                    <a:pt x="473" y="176"/>
                  </a:lnTo>
                  <a:lnTo>
                    <a:pt x="465" y="170"/>
                  </a:lnTo>
                  <a:lnTo>
                    <a:pt x="465" y="168"/>
                  </a:lnTo>
                  <a:lnTo>
                    <a:pt x="474" y="163"/>
                  </a:lnTo>
                  <a:lnTo>
                    <a:pt x="480" y="159"/>
                  </a:lnTo>
                  <a:lnTo>
                    <a:pt x="486" y="157"/>
                  </a:lnTo>
                  <a:lnTo>
                    <a:pt x="491" y="155"/>
                  </a:lnTo>
                  <a:lnTo>
                    <a:pt x="499" y="155"/>
                  </a:lnTo>
                  <a:lnTo>
                    <a:pt x="503" y="157"/>
                  </a:lnTo>
                  <a:lnTo>
                    <a:pt x="507" y="161"/>
                  </a:lnTo>
                  <a:lnTo>
                    <a:pt x="510" y="164"/>
                  </a:lnTo>
                  <a:lnTo>
                    <a:pt x="516" y="168"/>
                  </a:lnTo>
                  <a:lnTo>
                    <a:pt x="524" y="174"/>
                  </a:lnTo>
                  <a:lnTo>
                    <a:pt x="526" y="176"/>
                  </a:lnTo>
                  <a:lnTo>
                    <a:pt x="526" y="178"/>
                  </a:lnTo>
                  <a:lnTo>
                    <a:pt x="529" y="180"/>
                  </a:lnTo>
                  <a:lnTo>
                    <a:pt x="533" y="180"/>
                  </a:lnTo>
                  <a:lnTo>
                    <a:pt x="537" y="178"/>
                  </a:lnTo>
                  <a:lnTo>
                    <a:pt x="541" y="180"/>
                  </a:lnTo>
                  <a:lnTo>
                    <a:pt x="546" y="181"/>
                  </a:lnTo>
                  <a:lnTo>
                    <a:pt x="554" y="185"/>
                  </a:lnTo>
                  <a:lnTo>
                    <a:pt x="563" y="187"/>
                  </a:lnTo>
                  <a:lnTo>
                    <a:pt x="569" y="187"/>
                  </a:lnTo>
                  <a:lnTo>
                    <a:pt x="573" y="187"/>
                  </a:lnTo>
                  <a:lnTo>
                    <a:pt x="580" y="185"/>
                  </a:lnTo>
                  <a:lnTo>
                    <a:pt x="584" y="183"/>
                  </a:lnTo>
                  <a:lnTo>
                    <a:pt x="588" y="183"/>
                  </a:lnTo>
                  <a:lnTo>
                    <a:pt x="592" y="183"/>
                  </a:lnTo>
                  <a:lnTo>
                    <a:pt x="595" y="185"/>
                  </a:lnTo>
                  <a:lnTo>
                    <a:pt x="601" y="185"/>
                  </a:lnTo>
                  <a:lnTo>
                    <a:pt x="607" y="187"/>
                  </a:lnTo>
                  <a:lnTo>
                    <a:pt x="607" y="183"/>
                  </a:lnTo>
                  <a:lnTo>
                    <a:pt x="607" y="181"/>
                  </a:lnTo>
                  <a:lnTo>
                    <a:pt x="611" y="181"/>
                  </a:lnTo>
                  <a:lnTo>
                    <a:pt x="613" y="183"/>
                  </a:lnTo>
                  <a:lnTo>
                    <a:pt x="614" y="185"/>
                  </a:lnTo>
                  <a:lnTo>
                    <a:pt x="618" y="187"/>
                  </a:lnTo>
                  <a:lnTo>
                    <a:pt x="622" y="185"/>
                  </a:lnTo>
                  <a:lnTo>
                    <a:pt x="620" y="185"/>
                  </a:lnTo>
                  <a:lnTo>
                    <a:pt x="616" y="181"/>
                  </a:lnTo>
                  <a:lnTo>
                    <a:pt x="613" y="178"/>
                  </a:lnTo>
                  <a:lnTo>
                    <a:pt x="611" y="174"/>
                  </a:lnTo>
                  <a:lnTo>
                    <a:pt x="611" y="170"/>
                  </a:lnTo>
                  <a:lnTo>
                    <a:pt x="613" y="166"/>
                  </a:lnTo>
                  <a:lnTo>
                    <a:pt x="616" y="166"/>
                  </a:lnTo>
                  <a:lnTo>
                    <a:pt x="618" y="166"/>
                  </a:lnTo>
                  <a:lnTo>
                    <a:pt x="622" y="168"/>
                  </a:lnTo>
                  <a:lnTo>
                    <a:pt x="628" y="174"/>
                  </a:lnTo>
                  <a:lnTo>
                    <a:pt x="630" y="174"/>
                  </a:lnTo>
                  <a:lnTo>
                    <a:pt x="633" y="176"/>
                  </a:lnTo>
                  <a:lnTo>
                    <a:pt x="635" y="176"/>
                  </a:lnTo>
                  <a:lnTo>
                    <a:pt x="639" y="174"/>
                  </a:lnTo>
                  <a:lnTo>
                    <a:pt x="641" y="174"/>
                  </a:lnTo>
                  <a:lnTo>
                    <a:pt x="643" y="174"/>
                  </a:lnTo>
                  <a:lnTo>
                    <a:pt x="645" y="178"/>
                  </a:lnTo>
                  <a:lnTo>
                    <a:pt x="645" y="180"/>
                  </a:lnTo>
                  <a:lnTo>
                    <a:pt x="641" y="185"/>
                  </a:lnTo>
                  <a:lnTo>
                    <a:pt x="641" y="191"/>
                  </a:lnTo>
                  <a:lnTo>
                    <a:pt x="641" y="193"/>
                  </a:lnTo>
                  <a:lnTo>
                    <a:pt x="643" y="195"/>
                  </a:lnTo>
                  <a:lnTo>
                    <a:pt x="645" y="197"/>
                  </a:lnTo>
                  <a:lnTo>
                    <a:pt x="648" y="197"/>
                  </a:lnTo>
                  <a:lnTo>
                    <a:pt x="650" y="199"/>
                  </a:lnTo>
                  <a:lnTo>
                    <a:pt x="652" y="200"/>
                  </a:lnTo>
                  <a:lnTo>
                    <a:pt x="652" y="199"/>
                  </a:lnTo>
                  <a:lnTo>
                    <a:pt x="652" y="197"/>
                  </a:lnTo>
                  <a:lnTo>
                    <a:pt x="652" y="193"/>
                  </a:lnTo>
                  <a:lnTo>
                    <a:pt x="650" y="189"/>
                  </a:lnTo>
                  <a:lnTo>
                    <a:pt x="648" y="187"/>
                  </a:lnTo>
                  <a:lnTo>
                    <a:pt x="652" y="185"/>
                  </a:lnTo>
                  <a:lnTo>
                    <a:pt x="654" y="181"/>
                  </a:lnTo>
                  <a:lnTo>
                    <a:pt x="656" y="176"/>
                  </a:lnTo>
                  <a:lnTo>
                    <a:pt x="660" y="176"/>
                  </a:lnTo>
                  <a:lnTo>
                    <a:pt x="664" y="174"/>
                  </a:lnTo>
                  <a:lnTo>
                    <a:pt x="669" y="168"/>
                  </a:lnTo>
                  <a:lnTo>
                    <a:pt x="673" y="163"/>
                  </a:lnTo>
                  <a:lnTo>
                    <a:pt x="677" y="157"/>
                  </a:lnTo>
                  <a:lnTo>
                    <a:pt x="677" y="155"/>
                  </a:lnTo>
                  <a:lnTo>
                    <a:pt x="677" y="151"/>
                  </a:lnTo>
                  <a:lnTo>
                    <a:pt x="675" y="149"/>
                  </a:lnTo>
                  <a:lnTo>
                    <a:pt x="671" y="149"/>
                  </a:lnTo>
                  <a:lnTo>
                    <a:pt x="669" y="144"/>
                  </a:lnTo>
                  <a:lnTo>
                    <a:pt x="667" y="138"/>
                  </a:lnTo>
                  <a:lnTo>
                    <a:pt x="665" y="134"/>
                  </a:lnTo>
                  <a:lnTo>
                    <a:pt x="665" y="132"/>
                  </a:lnTo>
                  <a:lnTo>
                    <a:pt x="662" y="130"/>
                  </a:lnTo>
                  <a:lnTo>
                    <a:pt x="654" y="129"/>
                  </a:lnTo>
                  <a:lnTo>
                    <a:pt x="648" y="127"/>
                  </a:lnTo>
                  <a:lnTo>
                    <a:pt x="643" y="125"/>
                  </a:lnTo>
                  <a:lnTo>
                    <a:pt x="637" y="121"/>
                  </a:lnTo>
                  <a:lnTo>
                    <a:pt x="637" y="117"/>
                  </a:lnTo>
                  <a:lnTo>
                    <a:pt x="639" y="113"/>
                  </a:lnTo>
                  <a:lnTo>
                    <a:pt x="641" y="111"/>
                  </a:lnTo>
                  <a:lnTo>
                    <a:pt x="643" y="108"/>
                  </a:lnTo>
                  <a:lnTo>
                    <a:pt x="643" y="106"/>
                  </a:lnTo>
                  <a:lnTo>
                    <a:pt x="641" y="102"/>
                  </a:lnTo>
                  <a:lnTo>
                    <a:pt x="639" y="98"/>
                  </a:lnTo>
                  <a:lnTo>
                    <a:pt x="637" y="96"/>
                  </a:lnTo>
                  <a:lnTo>
                    <a:pt x="637" y="93"/>
                  </a:lnTo>
                  <a:lnTo>
                    <a:pt x="637" y="89"/>
                  </a:lnTo>
                  <a:lnTo>
                    <a:pt x="639" y="85"/>
                  </a:lnTo>
                  <a:lnTo>
                    <a:pt x="641" y="83"/>
                  </a:lnTo>
                  <a:lnTo>
                    <a:pt x="645" y="81"/>
                  </a:lnTo>
                  <a:lnTo>
                    <a:pt x="648" y="79"/>
                  </a:lnTo>
                  <a:lnTo>
                    <a:pt x="652" y="72"/>
                  </a:lnTo>
                  <a:lnTo>
                    <a:pt x="652" y="70"/>
                  </a:lnTo>
                  <a:lnTo>
                    <a:pt x="656" y="66"/>
                  </a:lnTo>
                  <a:lnTo>
                    <a:pt x="660" y="60"/>
                  </a:lnTo>
                  <a:lnTo>
                    <a:pt x="660" y="57"/>
                  </a:lnTo>
                  <a:lnTo>
                    <a:pt x="660" y="53"/>
                  </a:lnTo>
                  <a:lnTo>
                    <a:pt x="660" y="51"/>
                  </a:lnTo>
                  <a:lnTo>
                    <a:pt x="656" y="45"/>
                  </a:lnTo>
                  <a:lnTo>
                    <a:pt x="654" y="43"/>
                  </a:lnTo>
                  <a:lnTo>
                    <a:pt x="650" y="40"/>
                  </a:lnTo>
                  <a:lnTo>
                    <a:pt x="648" y="36"/>
                  </a:lnTo>
                  <a:lnTo>
                    <a:pt x="647" y="34"/>
                  </a:lnTo>
                  <a:lnTo>
                    <a:pt x="645" y="28"/>
                  </a:lnTo>
                  <a:lnTo>
                    <a:pt x="645" y="24"/>
                  </a:lnTo>
                  <a:lnTo>
                    <a:pt x="645" y="19"/>
                  </a:lnTo>
                  <a:lnTo>
                    <a:pt x="648" y="15"/>
                  </a:lnTo>
                  <a:lnTo>
                    <a:pt x="650" y="13"/>
                  </a:lnTo>
                  <a:lnTo>
                    <a:pt x="654" y="13"/>
                  </a:lnTo>
                  <a:lnTo>
                    <a:pt x="658" y="11"/>
                  </a:lnTo>
                  <a:lnTo>
                    <a:pt x="656" y="9"/>
                  </a:lnTo>
                  <a:lnTo>
                    <a:pt x="656" y="6"/>
                  </a:lnTo>
                  <a:lnTo>
                    <a:pt x="656" y="4"/>
                  </a:lnTo>
                  <a:lnTo>
                    <a:pt x="658" y="2"/>
                  </a:lnTo>
                  <a:lnTo>
                    <a:pt x="662" y="2"/>
                  </a:lnTo>
                  <a:lnTo>
                    <a:pt x="664" y="0"/>
                  </a:lnTo>
                  <a:lnTo>
                    <a:pt x="669" y="0"/>
                  </a:lnTo>
                  <a:lnTo>
                    <a:pt x="675" y="2"/>
                  </a:lnTo>
                  <a:lnTo>
                    <a:pt x="681" y="0"/>
                  </a:lnTo>
                  <a:lnTo>
                    <a:pt x="684" y="2"/>
                  </a:lnTo>
                  <a:lnTo>
                    <a:pt x="688" y="2"/>
                  </a:lnTo>
                  <a:lnTo>
                    <a:pt x="696" y="4"/>
                  </a:lnTo>
                  <a:lnTo>
                    <a:pt x="701" y="4"/>
                  </a:lnTo>
                  <a:lnTo>
                    <a:pt x="709" y="4"/>
                  </a:lnTo>
                  <a:lnTo>
                    <a:pt x="717" y="4"/>
                  </a:lnTo>
                  <a:lnTo>
                    <a:pt x="718" y="6"/>
                  </a:lnTo>
                  <a:lnTo>
                    <a:pt x="722" y="7"/>
                  </a:lnTo>
                  <a:lnTo>
                    <a:pt x="722" y="9"/>
                  </a:lnTo>
                  <a:lnTo>
                    <a:pt x="720" y="11"/>
                  </a:lnTo>
                  <a:lnTo>
                    <a:pt x="717" y="17"/>
                  </a:lnTo>
                  <a:lnTo>
                    <a:pt x="711" y="21"/>
                  </a:lnTo>
                  <a:lnTo>
                    <a:pt x="707" y="24"/>
                  </a:lnTo>
                  <a:lnTo>
                    <a:pt x="707" y="23"/>
                  </a:lnTo>
                  <a:lnTo>
                    <a:pt x="707" y="24"/>
                  </a:lnTo>
                  <a:lnTo>
                    <a:pt x="705" y="24"/>
                  </a:lnTo>
                  <a:lnTo>
                    <a:pt x="703" y="28"/>
                  </a:lnTo>
                  <a:lnTo>
                    <a:pt x="703" y="32"/>
                  </a:lnTo>
                  <a:lnTo>
                    <a:pt x="703" y="36"/>
                  </a:lnTo>
                  <a:lnTo>
                    <a:pt x="701" y="38"/>
                  </a:lnTo>
                  <a:lnTo>
                    <a:pt x="699" y="40"/>
                  </a:lnTo>
                  <a:lnTo>
                    <a:pt x="696" y="42"/>
                  </a:lnTo>
                  <a:lnTo>
                    <a:pt x="694" y="42"/>
                  </a:lnTo>
                  <a:lnTo>
                    <a:pt x="690" y="42"/>
                  </a:lnTo>
                  <a:lnTo>
                    <a:pt x="686" y="40"/>
                  </a:lnTo>
                  <a:lnTo>
                    <a:pt x="682" y="40"/>
                  </a:lnTo>
                  <a:lnTo>
                    <a:pt x="681" y="40"/>
                  </a:lnTo>
                  <a:lnTo>
                    <a:pt x="679" y="40"/>
                  </a:lnTo>
                  <a:lnTo>
                    <a:pt x="677" y="42"/>
                  </a:lnTo>
                  <a:lnTo>
                    <a:pt x="675" y="45"/>
                  </a:lnTo>
                  <a:lnTo>
                    <a:pt x="677" y="47"/>
                  </a:lnTo>
                  <a:lnTo>
                    <a:pt x="679" y="51"/>
                  </a:lnTo>
                  <a:lnTo>
                    <a:pt x="677" y="55"/>
                  </a:lnTo>
                  <a:lnTo>
                    <a:pt x="673" y="60"/>
                  </a:lnTo>
                  <a:lnTo>
                    <a:pt x="665" y="68"/>
                  </a:lnTo>
                  <a:lnTo>
                    <a:pt x="665" y="70"/>
                  </a:lnTo>
                  <a:lnTo>
                    <a:pt x="667" y="72"/>
                  </a:lnTo>
                  <a:lnTo>
                    <a:pt x="669" y="72"/>
                  </a:lnTo>
                  <a:lnTo>
                    <a:pt x="673" y="72"/>
                  </a:lnTo>
                  <a:lnTo>
                    <a:pt x="675" y="76"/>
                  </a:lnTo>
                  <a:lnTo>
                    <a:pt x="679" y="77"/>
                  </a:lnTo>
                  <a:lnTo>
                    <a:pt x="681" y="79"/>
                  </a:lnTo>
                  <a:lnTo>
                    <a:pt x="684" y="83"/>
                  </a:lnTo>
                  <a:lnTo>
                    <a:pt x="684" y="85"/>
                  </a:lnTo>
                  <a:lnTo>
                    <a:pt x="684" y="89"/>
                  </a:lnTo>
                  <a:lnTo>
                    <a:pt x="684" y="93"/>
                  </a:lnTo>
                  <a:lnTo>
                    <a:pt x="686" y="94"/>
                  </a:lnTo>
                  <a:lnTo>
                    <a:pt x="692" y="100"/>
                  </a:lnTo>
                  <a:lnTo>
                    <a:pt x="696" y="102"/>
                  </a:lnTo>
                  <a:lnTo>
                    <a:pt x="699" y="106"/>
                  </a:lnTo>
                  <a:lnTo>
                    <a:pt x="701" y="110"/>
                  </a:lnTo>
                  <a:lnTo>
                    <a:pt x="703" y="113"/>
                  </a:lnTo>
                  <a:lnTo>
                    <a:pt x="705" y="113"/>
                  </a:lnTo>
                  <a:lnTo>
                    <a:pt x="705" y="115"/>
                  </a:lnTo>
                  <a:lnTo>
                    <a:pt x="703" y="119"/>
                  </a:lnTo>
                  <a:lnTo>
                    <a:pt x="699" y="123"/>
                  </a:lnTo>
                  <a:lnTo>
                    <a:pt x="696" y="125"/>
                  </a:lnTo>
                  <a:lnTo>
                    <a:pt x="698" y="130"/>
                  </a:lnTo>
                  <a:lnTo>
                    <a:pt x="701" y="132"/>
                  </a:lnTo>
                  <a:lnTo>
                    <a:pt x="703" y="134"/>
                  </a:lnTo>
                  <a:lnTo>
                    <a:pt x="707" y="136"/>
                  </a:lnTo>
                  <a:lnTo>
                    <a:pt x="715" y="138"/>
                  </a:lnTo>
                  <a:lnTo>
                    <a:pt x="718" y="140"/>
                  </a:lnTo>
                  <a:lnTo>
                    <a:pt x="722" y="142"/>
                  </a:lnTo>
                  <a:close/>
                </a:path>
              </a:pathLst>
            </a:custGeom>
            <a:solidFill>
              <a:schemeClr val="bg1">
                <a:lumMod val="85000"/>
              </a:schemeClr>
            </a:solidFill>
            <a:ln w="635" cap="rnd">
              <a:solidFill>
                <a:schemeClr val="bg1">
                  <a:alpha val="17000"/>
                </a:schemeClr>
              </a:solidFill>
              <a:prstDash val="solid"/>
              <a:round/>
              <a:headEnd/>
              <a:tailEnd/>
            </a:ln>
          </p:spPr>
          <p:txBody>
            <a:bodyPr lIns="81617" tIns="40809" rIns="81617" bIns="40809"/>
            <a:lstStyle/>
            <a:p>
              <a:pPr algn="ctr" defTabSz="457074" fontAlgn="base">
                <a:spcBef>
                  <a:spcPct val="0"/>
                </a:spcBef>
                <a:spcAft>
                  <a:spcPct val="0"/>
                </a:spcAft>
              </a:pPr>
              <a:endParaRPr lang="en-AU" sz="2800">
                <a:solidFill>
                  <a:srgbClr val="000000"/>
                </a:solidFill>
                <a:latin typeface="Lucida Grande" charset="0"/>
                <a:ea typeface="ヒラギノ角ゴ ProN W3" charset="0"/>
                <a:sym typeface="Lucida Grande" charset="0"/>
              </a:endParaRPr>
            </a:p>
          </p:txBody>
        </p:sp>
        <p:sp>
          <p:nvSpPr>
            <p:cNvPr id="482" name="Freeform 481">
              <a:extLst>
                <a:ext uri="{FF2B5EF4-FFF2-40B4-BE49-F238E27FC236}">
                  <a16:creationId xmlns:a16="http://schemas.microsoft.com/office/drawing/2014/main" id="{9FC221DB-C148-584D-8F51-F2C0862ACC98}"/>
                </a:ext>
              </a:extLst>
            </p:cNvPr>
            <p:cNvSpPr>
              <a:spLocks/>
            </p:cNvSpPr>
            <p:nvPr userDrawn="1"/>
          </p:nvSpPr>
          <p:spPr bwMode="auto">
            <a:xfrm>
              <a:off x="5887684" y="2065134"/>
              <a:ext cx="45501" cy="63986"/>
            </a:xfrm>
            <a:custGeom>
              <a:avLst/>
              <a:gdLst>
                <a:gd name="T0" fmla="*/ 0 w 30"/>
                <a:gd name="T1" fmla="*/ 2 h 49"/>
                <a:gd name="T2" fmla="*/ 0 w 30"/>
                <a:gd name="T3" fmla="*/ 2 h 49"/>
                <a:gd name="T4" fmla="*/ 0 w 30"/>
                <a:gd name="T5" fmla="*/ 4 h 49"/>
                <a:gd name="T6" fmla="*/ 0 w 30"/>
                <a:gd name="T7" fmla="*/ 7 h 49"/>
                <a:gd name="T8" fmla="*/ 0 w 30"/>
                <a:gd name="T9" fmla="*/ 13 h 49"/>
                <a:gd name="T10" fmla="*/ 0 w 30"/>
                <a:gd name="T11" fmla="*/ 13 h 49"/>
                <a:gd name="T12" fmla="*/ 4 w 30"/>
                <a:gd name="T13" fmla="*/ 17 h 49"/>
                <a:gd name="T14" fmla="*/ 6 w 30"/>
                <a:gd name="T15" fmla="*/ 23 h 49"/>
                <a:gd name="T16" fmla="*/ 10 w 30"/>
                <a:gd name="T17" fmla="*/ 26 h 49"/>
                <a:gd name="T18" fmla="*/ 13 w 30"/>
                <a:gd name="T19" fmla="*/ 30 h 49"/>
                <a:gd name="T20" fmla="*/ 13 w 30"/>
                <a:gd name="T21" fmla="*/ 30 h 49"/>
                <a:gd name="T22" fmla="*/ 15 w 30"/>
                <a:gd name="T23" fmla="*/ 38 h 49"/>
                <a:gd name="T24" fmla="*/ 19 w 30"/>
                <a:gd name="T25" fmla="*/ 42 h 49"/>
                <a:gd name="T26" fmla="*/ 25 w 30"/>
                <a:gd name="T27" fmla="*/ 47 h 49"/>
                <a:gd name="T28" fmla="*/ 27 w 30"/>
                <a:gd name="T29" fmla="*/ 47 h 49"/>
                <a:gd name="T30" fmla="*/ 30 w 30"/>
                <a:gd name="T31" fmla="*/ 49 h 49"/>
                <a:gd name="T32" fmla="*/ 30 w 30"/>
                <a:gd name="T33" fmla="*/ 49 h 49"/>
                <a:gd name="T34" fmla="*/ 30 w 30"/>
                <a:gd name="T35" fmla="*/ 45 h 49"/>
                <a:gd name="T36" fmla="*/ 30 w 30"/>
                <a:gd name="T37" fmla="*/ 42 h 49"/>
                <a:gd name="T38" fmla="*/ 27 w 30"/>
                <a:gd name="T39" fmla="*/ 38 h 49"/>
                <a:gd name="T40" fmla="*/ 27 w 30"/>
                <a:gd name="T41" fmla="*/ 38 h 49"/>
                <a:gd name="T42" fmla="*/ 25 w 30"/>
                <a:gd name="T43" fmla="*/ 32 h 49"/>
                <a:gd name="T44" fmla="*/ 23 w 30"/>
                <a:gd name="T45" fmla="*/ 26 h 49"/>
                <a:gd name="T46" fmla="*/ 23 w 30"/>
                <a:gd name="T47" fmla="*/ 26 h 49"/>
                <a:gd name="T48" fmla="*/ 21 w 30"/>
                <a:gd name="T49" fmla="*/ 19 h 49"/>
                <a:gd name="T50" fmla="*/ 19 w 30"/>
                <a:gd name="T51" fmla="*/ 15 h 49"/>
                <a:gd name="T52" fmla="*/ 19 w 30"/>
                <a:gd name="T53" fmla="*/ 11 h 49"/>
                <a:gd name="T54" fmla="*/ 19 w 30"/>
                <a:gd name="T55" fmla="*/ 11 h 49"/>
                <a:gd name="T56" fmla="*/ 19 w 30"/>
                <a:gd name="T57" fmla="*/ 9 h 49"/>
                <a:gd name="T58" fmla="*/ 21 w 30"/>
                <a:gd name="T59" fmla="*/ 7 h 49"/>
                <a:gd name="T60" fmla="*/ 21 w 30"/>
                <a:gd name="T61" fmla="*/ 6 h 49"/>
                <a:gd name="T62" fmla="*/ 19 w 30"/>
                <a:gd name="T63" fmla="*/ 2 h 49"/>
                <a:gd name="T64" fmla="*/ 19 w 30"/>
                <a:gd name="T65" fmla="*/ 2 h 49"/>
                <a:gd name="T66" fmla="*/ 15 w 30"/>
                <a:gd name="T67" fmla="*/ 2 h 49"/>
                <a:gd name="T68" fmla="*/ 11 w 30"/>
                <a:gd name="T69" fmla="*/ 0 h 49"/>
                <a:gd name="T70" fmla="*/ 8 w 30"/>
                <a:gd name="T71" fmla="*/ 0 h 49"/>
                <a:gd name="T72" fmla="*/ 4 w 30"/>
                <a:gd name="T73" fmla="*/ 0 h 49"/>
                <a:gd name="T74" fmla="*/ 4 w 30"/>
                <a:gd name="T75" fmla="*/ 0 h 49"/>
                <a:gd name="T76" fmla="*/ 2 w 30"/>
                <a:gd name="T77" fmla="*/ 0 h 49"/>
                <a:gd name="T78" fmla="*/ 0 w 30"/>
                <a:gd name="T79" fmla="*/ 2 h 49"/>
                <a:gd name="T80" fmla="*/ 0 w 30"/>
                <a:gd name="T81" fmla="*/ 2 h 49"/>
                <a:gd name="T82" fmla="*/ 0 w 30"/>
                <a:gd name="T83" fmla="*/ 2 h 49"/>
                <a:gd name="T84" fmla="*/ 0 w 30"/>
                <a:gd name="T85" fmla="*/ 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0" h="49">
                  <a:moveTo>
                    <a:pt x="0" y="2"/>
                  </a:moveTo>
                  <a:lnTo>
                    <a:pt x="0" y="2"/>
                  </a:lnTo>
                  <a:lnTo>
                    <a:pt x="0" y="4"/>
                  </a:lnTo>
                  <a:lnTo>
                    <a:pt x="0" y="7"/>
                  </a:lnTo>
                  <a:lnTo>
                    <a:pt x="0" y="13"/>
                  </a:lnTo>
                  <a:lnTo>
                    <a:pt x="0" y="13"/>
                  </a:lnTo>
                  <a:lnTo>
                    <a:pt x="4" y="17"/>
                  </a:lnTo>
                  <a:lnTo>
                    <a:pt x="6" y="23"/>
                  </a:lnTo>
                  <a:lnTo>
                    <a:pt x="10" y="26"/>
                  </a:lnTo>
                  <a:lnTo>
                    <a:pt x="13" y="30"/>
                  </a:lnTo>
                  <a:lnTo>
                    <a:pt x="13" y="30"/>
                  </a:lnTo>
                  <a:lnTo>
                    <a:pt x="15" y="38"/>
                  </a:lnTo>
                  <a:lnTo>
                    <a:pt x="19" y="42"/>
                  </a:lnTo>
                  <a:lnTo>
                    <a:pt x="25" y="47"/>
                  </a:lnTo>
                  <a:lnTo>
                    <a:pt x="27" y="47"/>
                  </a:lnTo>
                  <a:lnTo>
                    <a:pt x="30" y="49"/>
                  </a:lnTo>
                  <a:lnTo>
                    <a:pt x="30" y="49"/>
                  </a:lnTo>
                  <a:lnTo>
                    <a:pt x="30" y="45"/>
                  </a:lnTo>
                  <a:lnTo>
                    <a:pt x="30" y="42"/>
                  </a:lnTo>
                  <a:lnTo>
                    <a:pt x="27" y="38"/>
                  </a:lnTo>
                  <a:lnTo>
                    <a:pt x="27" y="38"/>
                  </a:lnTo>
                  <a:lnTo>
                    <a:pt x="25" y="32"/>
                  </a:lnTo>
                  <a:lnTo>
                    <a:pt x="23" y="26"/>
                  </a:lnTo>
                  <a:lnTo>
                    <a:pt x="23" y="26"/>
                  </a:lnTo>
                  <a:lnTo>
                    <a:pt x="21" y="19"/>
                  </a:lnTo>
                  <a:lnTo>
                    <a:pt x="19" y="15"/>
                  </a:lnTo>
                  <a:lnTo>
                    <a:pt x="19" y="11"/>
                  </a:lnTo>
                  <a:lnTo>
                    <a:pt x="19" y="11"/>
                  </a:lnTo>
                  <a:lnTo>
                    <a:pt x="19" y="9"/>
                  </a:lnTo>
                  <a:lnTo>
                    <a:pt x="21" y="7"/>
                  </a:lnTo>
                  <a:lnTo>
                    <a:pt x="21" y="6"/>
                  </a:lnTo>
                  <a:lnTo>
                    <a:pt x="19" y="2"/>
                  </a:lnTo>
                  <a:lnTo>
                    <a:pt x="19" y="2"/>
                  </a:lnTo>
                  <a:lnTo>
                    <a:pt x="15" y="2"/>
                  </a:lnTo>
                  <a:lnTo>
                    <a:pt x="11" y="0"/>
                  </a:lnTo>
                  <a:lnTo>
                    <a:pt x="8" y="0"/>
                  </a:lnTo>
                  <a:lnTo>
                    <a:pt x="4" y="0"/>
                  </a:lnTo>
                  <a:lnTo>
                    <a:pt x="4" y="0"/>
                  </a:lnTo>
                  <a:lnTo>
                    <a:pt x="2" y="0"/>
                  </a:lnTo>
                  <a:lnTo>
                    <a:pt x="0" y="2"/>
                  </a:lnTo>
                  <a:lnTo>
                    <a:pt x="0" y="2"/>
                  </a:lnTo>
                  <a:lnTo>
                    <a:pt x="0" y="2"/>
                  </a:lnTo>
                  <a:lnTo>
                    <a:pt x="0" y="2"/>
                  </a:lnTo>
                  <a:close/>
                </a:path>
              </a:pathLst>
            </a:custGeom>
            <a:solidFill>
              <a:schemeClr val="bg1">
                <a:lumMod val="85000"/>
              </a:schemeClr>
            </a:solidFill>
            <a:ln w="635" cap="rnd">
              <a:solidFill>
                <a:schemeClr val="bg1">
                  <a:alpha val="17000"/>
                </a:schemeClr>
              </a:solidFill>
            </a:ln>
          </p:spPr>
          <p:txBody>
            <a:bodyPr lIns="81617" tIns="40809" rIns="81617" bIns="40809"/>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83" name="Freeform 482">
              <a:extLst>
                <a:ext uri="{FF2B5EF4-FFF2-40B4-BE49-F238E27FC236}">
                  <a16:creationId xmlns:a16="http://schemas.microsoft.com/office/drawing/2014/main" id="{B4A97AC0-916B-0E48-AB65-93176001FF17}"/>
                </a:ext>
              </a:extLst>
            </p:cNvPr>
            <p:cNvSpPr>
              <a:spLocks/>
            </p:cNvSpPr>
            <p:nvPr userDrawn="1"/>
          </p:nvSpPr>
          <p:spPr bwMode="auto">
            <a:xfrm>
              <a:off x="5887684" y="2065134"/>
              <a:ext cx="45501" cy="63986"/>
            </a:xfrm>
            <a:custGeom>
              <a:avLst/>
              <a:gdLst>
                <a:gd name="T0" fmla="*/ 0 w 30"/>
                <a:gd name="T1" fmla="*/ 2 h 49"/>
                <a:gd name="T2" fmla="*/ 0 w 30"/>
                <a:gd name="T3" fmla="*/ 2 h 49"/>
                <a:gd name="T4" fmla="*/ 0 w 30"/>
                <a:gd name="T5" fmla="*/ 4 h 49"/>
                <a:gd name="T6" fmla="*/ 0 w 30"/>
                <a:gd name="T7" fmla="*/ 7 h 49"/>
                <a:gd name="T8" fmla="*/ 0 w 30"/>
                <a:gd name="T9" fmla="*/ 13 h 49"/>
                <a:gd name="T10" fmla="*/ 0 w 30"/>
                <a:gd name="T11" fmla="*/ 13 h 49"/>
                <a:gd name="T12" fmla="*/ 4 w 30"/>
                <a:gd name="T13" fmla="*/ 17 h 49"/>
                <a:gd name="T14" fmla="*/ 6 w 30"/>
                <a:gd name="T15" fmla="*/ 23 h 49"/>
                <a:gd name="T16" fmla="*/ 10 w 30"/>
                <a:gd name="T17" fmla="*/ 26 h 49"/>
                <a:gd name="T18" fmla="*/ 13 w 30"/>
                <a:gd name="T19" fmla="*/ 30 h 49"/>
                <a:gd name="T20" fmla="*/ 13 w 30"/>
                <a:gd name="T21" fmla="*/ 30 h 49"/>
                <a:gd name="T22" fmla="*/ 15 w 30"/>
                <a:gd name="T23" fmla="*/ 38 h 49"/>
                <a:gd name="T24" fmla="*/ 19 w 30"/>
                <a:gd name="T25" fmla="*/ 42 h 49"/>
                <a:gd name="T26" fmla="*/ 25 w 30"/>
                <a:gd name="T27" fmla="*/ 47 h 49"/>
                <a:gd name="T28" fmla="*/ 27 w 30"/>
                <a:gd name="T29" fmla="*/ 47 h 49"/>
                <a:gd name="T30" fmla="*/ 30 w 30"/>
                <a:gd name="T31" fmla="*/ 49 h 49"/>
                <a:gd name="T32" fmla="*/ 30 w 30"/>
                <a:gd name="T33" fmla="*/ 49 h 49"/>
                <a:gd name="T34" fmla="*/ 30 w 30"/>
                <a:gd name="T35" fmla="*/ 45 h 49"/>
                <a:gd name="T36" fmla="*/ 30 w 30"/>
                <a:gd name="T37" fmla="*/ 42 h 49"/>
                <a:gd name="T38" fmla="*/ 27 w 30"/>
                <a:gd name="T39" fmla="*/ 38 h 49"/>
                <a:gd name="T40" fmla="*/ 27 w 30"/>
                <a:gd name="T41" fmla="*/ 38 h 49"/>
                <a:gd name="T42" fmla="*/ 25 w 30"/>
                <a:gd name="T43" fmla="*/ 32 h 49"/>
                <a:gd name="T44" fmla="*/ 23 w 30"/>
                <a:gd name="T45" fmla="*/ 26 h 49"/>
                <a:gd name="T46" fmla="*/ 23 w 30"/>
                <a:gd name="T47" fmla="*/ 26 h 49"/>
                <a:gd name="T48" fmla="*/ 21 w 30"/>
                <a:gd name="T49" fmla="*/ 19 h 49"/>
                <a:gd name="T50" fmla="*/ 19 w 30"/>
                <a:gd name="T51" fmla="*/ 15 h 49"/>
                <a:gd name="T52" fmla="*/ 19 w 30"/>
                <a:gd name="T53" fmla="*/ 11 h 49"/>
                <a:gd name="T54" fmla="*/ 19 w 30"/>
                <a:gd name="T55" fmla="*/ 11 h 49"/>
                <a:gd name="T56" fmla="*/ 19 w 30"/>
                <a:gd name="T57" fmla="*/ 9 h 49"/>
                <a:gd name="T58" fmla="*/ 21 w 30"/>
                <a:gd name="T59" fmla="*/ 7 h 49"/>
                <a:gd name="T60" fmla="*/ 21 w 30"/>
                <a:gd name="T61" fmla="*/ 6 h 49"/>
                <a:gd name="T62" fmla="*/ 19 w 30"/>
                <a:gd name="T63" fmla="*/ 2 h 49"/>
                <a:gd name="T64" fmla="*/ 19 w 30"/>
                <a:gd name="T65" fmla="*/ 2 h 49"/>
                <a:gd name="T66" fmla="*/ 15 w 30"/>
                <a:gd name="T67" fmla="*/ 2 h 49"/>
                <a:gd name="T68" fmla="*/ 11 w 30"/>
                <a:gd name="T69" fmla="*/ 0 h 49"/>
                <a:gd name="T70" fmla="*/ 8 w 30"/>
                <a:gd name="T71" fmla="*/ 0 h 49"/>
                <a:gd name="T72" fmla="*/ 4 w 30"/>
                <a:gd name="T73" fmla="*/ 0 h 49"/>
                <a:gd name="T74" fmla="*/ 4 w 30"/>
                <a:gd name="T75" fmla="*/ 0 h 49"/>
                <a:gd name="T76" fmla="*/ 2 w 30"/>
                <a:gd name="T77" fmla="*/ 0 h 49"/>
                <a:gd name="T78" fmla="*/ 0 w 30"/>
                <a:gd name="T79" fmla="*/ 2 h 49"/>
                <a:gd name="T80" fmla="*/ 0 w 30"/>
                <a:gd name="T81" fmla="*/ 2 h 49"/>
                <a:gd name="T82" fmla="*/ 0 w 30"/>
                <a:gd name="T83" fmla="*/ 2 h 49"/>
                <a:gd name="T84" fmla="*/ 0 w 30"/>
                <a:gd name="T85" fmla="*/ 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0" h="49">
                  <a:moveTo>
                    <a:pt x="0" y="2"/>
                  </a:moveTo>
                  <a:lnTo>
                    <a:pt x="0" y="2"/>
                  </a:lnTo>
                  <a:lnTo>
                    <a:pt x="0" y="4"/>
                  </a:lnTo>
                  <a:lnTo>
                    <a:pt x="0" y="7"/>
                  </a:lnTo>
                  <a:lnTo>
                    <a:pt x="0" y="13"/>
                  </a:lnTo>
                  <a:lnTo>
                    <a:pt x="0" y="13"/>
                  </a:lnTo>
                  <a:lnTo>
                    <a:pt x="4" y="17"/>
                  </a:lnTo>
                  <a:lnTo>
                    <a:pt x="6" y="23"/>
                  </a:lnTo>
                  <a:lnTo>
                    <a:pt x="10" y="26"/>
                  </a:lnTo>
                  <a:lnTo>
                    <a:pt x="13" y="30"/>
                  </a:lnTo>
                  <a:lnTo>
                    <a:pt x="13" y="30"/>
                  </a:lnTo>
                  <a:lnTo>
                    <a:pt x="15" y="38"/>
                  </a:lnTo>
                  <a:lnTo>
                    <a:pt x="19" y="42"/>
                  </a:lnTo>
                  <a:lnTo>
                    <a:pt x="25" y="47"/>
                  </a:lnTo>
                  <a:lnTo>
                    <a:pt x="27" y="47"/>
                  </a:lnTo>
                  <a:lnTo>
                    <a:pt x="30" y="49"/>
                  </a:lnTo>
                  <a:lnTo>
                    <a:pt x="30" y="49"/>
                  </a:lnTo>
                  <a:lnTo>
                    <a:pt x="30" y="45"/>
                  </a:lnTo>
                  <a:lnTo>
                    <a:pt x="30" y="42"/>
                  </a:lnTo>
                  <a:lnTo>
                    <a:pt x="27" y="38"/>
                  </a:lnTo>
                  <a:lnTo>
                    <a:pt x="27" y="38"/>
                  </a:lnTo>
                  <a:lnTo>
                    <a:pt x="25" y="32"/>
                  </a:lnTo>
                  <a:lnTo>
                    <a:pt x="23" y="26"/>
                  </a:lnTo>
                  <a:lnTo>
                    <a:pt x="23" y="26"/>
                  </a:lnTo>
                  <a:lnTo>
                    <a:pt x="21" y="19"/>
                  </a:lnTo>
                  <a:lnTo>
                    <a:pt x="19" y="15"/>
                  </a:lnTo>
                  <a:lnTo>
                    <a:pt x="19" y="11"/>
                  </a:lnTo>
                  <a:lnTo>
                    <a:pt x="19" y="11"/>
                  </a:lnTo>
                  <a:lnTo>
                    <a:pt x="19" y="9"/>
                  </a:lnTo>
                  <a:lnTo>
                    <a:pt x="21" y="7"/>
                  </a:lnTo>
                  <a:lnTo>
                    <a:pt x="21" y="6"/>
                  </a:lnTo>
                  <a:lnTo>
                    <a:pt x="19" y="2"/>
                  </a:lnTo>
                  <a:lnTo>
                    <a:pt x="19" y="2"/>
                  </a:lnTo>
                  <a:lnTo>
                    <a:pt x="15" y="2"/>
                  </a:lnTo>
                  <a:lnTo>
                    <a:pt x="11" y="0"/>
                  </a:lnTo>
                  <a:lnTo>
                    <a:pt x="8" y="0"/>
                  </a:lnTo>
                  <a:lnTo>
                    <a:pt x="4" y="0"/>
                  </a:lnTo>
                  <a:lnTo>
                    <a:pt x="4" y="0"/>
                  </a:lnTo>
                  <a:lnTo>
                    <a:pt x="2" y="0"/>
                  </a:lnTo>
                  <a:lnTo>
                    <a:pt x="0" y="2"/>
                  </a:lnTo>
                  <a:lnTo>
                    <a:pt x="0" y="2"/>
                  </a:lnTo>
                  <a:lnTo>
                    <a:pt x="0" y="2"/>
                  </a:lnTo>
                  <a:lnTo>
                    <a:pt x="0" y="2"/>
                  </a:lnTo>
                  <a:close/>
                </a:path>
              </a:pathLst>
            </a:custGeom>
            <a:solidFill>
              <a:schemeClr val="bg1">
                <a:lumMod val="85000"/>
              </a:schemeClr>
            </a:solidFill>
            <a:ln w="635" cap="rnd">
              <a:solidFill>
                <a:schemeClr val="bg1">
                  <a:alpha val="17000"/>
                </a:schemeClr>
              </a:solidFill>
              <a:prstDash val="solid"/>
              <a:round/>
              <a:headEnd/>
              <a:tailEnd/>
            </a:ln>
          </p:spPr>
          <p:txBody>
            <a:bodyPr lIns="81617" tIns="40809" rIns="81617" bIns="40809"/>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84" name="Freeform 483">
              <a:extLst>
                <a:ext uri="{FF2B5EF4-FFF2-40B4-BE49-F238E27FC236}">
                  <a16:creationId xmlns:a16="http://schemas.microsoft.com/office/drawing/2014/main" id="{3DB49AA7-D445-CC41-ACAD-6CE58FD7A570}"/>
                </a:ext>
              </a:extLst>
            </p:cNvPr>
            <p:cNvSpPr>
              <a:spLocks/>
            </p:cNvSpPr>
            <p:nvPr userDrawn="1"/>
          </p:nvSpPr>
          <p:spPr bwMode="auto">
            <a:xfrm>
              <a:off x="5985796" y="2164323"/>
              <a:ext cx="119439" cy="70384"/>
            </a:xfrm>
            <a:custGeom>
              <a:avLst/>
              <a:gdLst>
                <a:gd name="T0" fmla="*/ 59 w 78"/>
                <a:gd name="T1" fmla="*/ 54 h 54"/>
                <a:gd name="T2" fmla="*/ 59 w 78"/>
                <a:gd name="T3" fmla="*/ 53 h 54"/>
                <a:gd name="T4" fmla="*/ 57 w 78"/>
                <a:gd name="T5" fmla="*/ 51 h 54"/>
                <a:gd name="T6" fmla="*/ 50 w 78"/>
                <a:gd name="T7" fmla="*/ 45 h 54"/>
                <a:gd name="T8" fmla="*/ 44 w 78"/>
                <a:gd name="T9" fmla="*/ 37 h 54"/>
                <a:gd name="T10" fmla="*/ 40 w 78"/>
                <a:gd name="T11" fmla="*/ 30 h 54"/>
                <a:gd name="T12" fmla="*/ 40 w 78"/>
                <a:gd name="T13" fmla="*/ 28 h 54"/>
                <a:gd name="T14" fmla="*/ 29 w 78"/>
                <a:gd name="T15" fmla="*/ 20 h 54"/>
                <a:gd name="T16" fmla="*/ 29 w 78"/>
                <a:gd name="T17" fmla="*/ 22 h 54"/>
                <a:gd name="T18" fmla="*/ 27 w 78"/>
                <a:gd name="T19" fmla="*/ 20 h 54"/>
                <a:gd name="T20" fmla="*/ 16 w 78"/>
                <a:gd name="T21" fmla="*/ 17 h 54"/>
                <a:gd name="T22" fmla="*/ 14 w 78"/>
                <a:gd name="T23" fmla="*/ 15 h 54"/>
                <a:gd name="T24" fmla="*/ 8 w 78"/>
                <a:gd name="T25" fmla="*/ 5 h 54"/>
                <a:gd name="T26" fmla="*/ 0 w 78"/>
                <a:gd name="T27" fmla="*/ 3 h 54"/>
                <a:gd name="T28" fmla="*/ 2 w 78"/>
                <a:gd name="T29" fmla="*/ 1 h 54"/>
                <a:gd name="T30" fmla="*/ 10 w 78"/>
                <a:gd name="T31" fmla="*/ 0 h 54"/>
                <a:gd name="T32" fmla="*/ 16 w 78"/>
                <a:gd name="T33" fmla="*/ 1 h 54"/>
                <a:gd name="T34" fmla="*/ 19 w 78"/>
                <a:gd name="T35" fmla="*/ 1 h 54"/>
                <a:gd name="T36" fmla="*/ 19 w 78"/>
                <a:gd name="T37" fmla="*/ 3 h 54"/>
                <a:gd name="T38" fmla="*/ 21 w 78"/>
                <a:gd name="T39" fmla="*/ 3 h 54"/>
                <a:gd name="T40" fmla="*/ 21 w 78"/>
                <a:gd name="T41" fmla="*/ 3 h 54"/>
                <a:gd name="T42" fmla="*/ 19 w 78"/>
                <a:gd name="T43" fmla="*/ 5 h 54"/>
                <a:gd name="T44" fmla="*/ 27 w 78"/>
                <a:gd name="T45" fmla="*/ 7 h 54"/>
                <a:gd name="T46" fmla="*/ 34 w 78"/>
                <a:gd name="T47" fmla="*/ 7 h 54"/>
                <a:gd name="T48" fmla="*/ 38 w 78"/>
                <a:gd name="T49" fmla="*/ 9 h 54"/>
                <a:gd name="T50" fmla="*/ 48 w 78"/>
                <a:gd name="T51" fmla="*/ 17 h 54"/>
                <a:gd name="T52" fmla="*/ 59 w 78"/>
                <a:gd name="T53" fmla="*/ 30 h 54"/>
                <a:gd name="T54" fmla="*/ 70 w 78"/>
                <a:gd name="T55" fmla="*/ 43 h 54"/>
                <a:gd name="T56" fmla="*/ 78 w 78"/>
                <a:gd name="T57" fmla="*/ 53 h 54"/>
                <a:gd name="T58" fmla="*/ 67 w 78"/>
                <a:gd name="T59" fmla="*/ 53 h 54"/>
                <a:gd name="T60" fmla="*/ 59 w 78"/>
                <a:gd name="T61" fmla="*/ 54 h 54"/>
                <a:gd name="T62" fmla="*/ 59 w 78"/>
                <a:gd name="T63"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8" h="54">
                  <a:moveTo>
                    <a:pt x="59" y="54"/>
                  </a:moveTo>
                  <a:lnTo>
                    <a:pt x="59" y="54"/>
                  </a:lnTo>
                  <a:lnTo>
                    <a:pt x="59" y="54"/>
                  </a:lnTo>
                  <a:lnTo>
                    <a:pt x="59" y="53"/>
                  </a:lnTo>
                  <a:lnTo>
                    <a:pt x="57" y="51"/>
                  </a:lnTo>
                  <a:lnTo>
                    <a:pt x="57" y="51"/>
                  </a:lnTo>
                  <a:lnTo>
                    <a:pt x="53" y="49"/>
                  </a:lnTo>
                  <a:lnTo>
                    <a:pt x="50" y="45"/>
                  </a:lnTo>
                  <a:lnTo>
                    <a:pt x="44" y="37"/>
                  </a:lnTo>
                  <a:lnTo>
                    <a:pt x="44" y="37"/>
                  </a:lnTo>
                  <a:lnTo>
                    <a:pt x="44" y="32"/>
                  </a:lnTo>
                  <a:lnTo>
                    <a:pt x="40" y="30"/>
                  </a:lnTo>
                  <a:lnTo>
                    <a:pt x="40" y="28"/>
                  </a:lnTo>
                  <a:lnTo>
                    <a:pt x="40" y="28"/>
                  </a:lnTo>
                  <a:lnTo>
                    <a:pt x="34" y="24"/>
                  </a:lnTo>
                  <a:lnTo>
                    <a:pt x="29" y="20"/>
                  </a:lnTo>
                  <a:lnTo>
                    <a:pt x="29" y="20"/>
                  </a:lnTo>
                  <a:lnTo>
                    <a:pt x="29" y="22"/>
                  </a:lnTo>
                  <a:lnTo>
                    <a:pt x="29" y="22"/>
                  </a:lnTo>
                  <a:lnTo>
                    <a:pt x="27" y="20"/>
                  </a:lnTo>
                  <a:lnTo>
                    <a:pt x="21" y="19"/>
                  </a:lnTo>
                  <a:lnTo>
                    <a:pt x="16" y="17"/>
                  </a:lnTo>
                  <a:lnTo>
                    <a:pt x="16" y="17"/>
                  </a:lnTo>
                  <a:lnTo>
                    <a:pt x="14" y="15"/>
                  </a:lnTo>
                  <a:lnTo>
                    <a:pt x="10" y="13"/>
                  </a:lnTo>
                  <a:lnTo>
                    <a:pt x="8" y="5"/>
                  </a:lnTo>
                  <a:lnTo>
                    <a:pt x="8" y="5"/>
                  </a:lnTo>
                  <a:lnTo>
                    <a:pt x="0" y="3"/>
                  </a:lnTo>
                  <a:lnTo>
                    <a:pt x="0" y="3"/>
                  </a:lnTo>
                  <a:lnTo>
                    <a:pt x="2" y="1"/>
                  </a:lnTo>
                  <a:lnTo>
                    <a:pt x="4" y="0"/>
                  </a:lnTo>
                  <a:lnTo>
                    <a:pt x="10" y="0"/>
                  </a:lnTo>
                  <a:lnTo>
                    <a:pt x="10" y="0"/>
                  </a:lnTo>
                  <a:lnTo>
                    <a:pt x="16" y="1"/>
                  </a:lnTo>
                  <a:lnTo>
                    <a:pt x="19" y="1"/>
                  </a:lnTo>
                  <a:lnTo>
                    <a:pt x="19" y="1"/>
                  </a:lnTo>
                  <a:lnTo>
                    <a:pt x="19" y="1"/>
                  </a:lnTo>
                  <a:lnTo>
                    <a:pt x="19" y="3"/>
                  </a:lnTo>
                  <a:lnTo>
                    <a:pt x="19" y="3"/>
                  </a:lnTo>
                  <a:lnTo>
                    <a:pt x="21" y="3"/>
                  </a:lnTo>
                  <a:lnTo>
                    <a:pt x="21" y="3"/>
                  </a:lnTo>
                  <a:lnTo>
                    <a:pt x="21" y="3"/>
                  </a:lnTo>
                  <a:lnTo>
                    <a:pt x="19" y="5"/>
                  </a:lnTo>
                  <a:lnTo>
                    <a:pt x="19" y="5"/>
                  </a:lnTo>
                  <a:lnTo>
                    <a:pt x="23" y="7"/>
                  </a:lnTo>
                  <a:lnTo>
                    <a:pt x="27" y="7"/>
                  </a:lnTo>
                  <a:lnTo>
                    <a:pt x="31" y="7"/>
                  </a:lnTo>
                  <a:lnTo>
                    <a:pt x="34" y="7"/>
                  </a:lnTo>
                  <a:lnTo>
                    <a:pt x="34" y="7"/>
                  </a:lnTo>
                  <a:lnTo>
                    <a:pt x="38" y="9"/>
                  </a:lnTo>
                  <a:lnTo>
                    <a:pt x="42" y="11"/>
                  </a:lnTo>
                  <a:lnTo>
                    <a:pt x="48" y="17"/>
                  </a:lnTo>
                  <a:lnTo>
                    <a:pt x="53" y="24"/>
                  </a:lnTo>
                  <a:lnTo>
                    <a:pt x="59" y="30"/>
                  </a:lnTo>
                  <a:lnTo>
                    <a:pt x="59" y="30"/>
                  </a:lnTo>
                  <a:lnTo>
                    <a:pt x="70" y="43"/>
                  </a:lnTo>
                  <a:lnTo>
                    <a:pt x="76" y="51"/>
                  </a:lnTo>
                  <a:lnTo>
                    <a:pt x="78" y="53"/>
                  </a:lnTo>
                  <a:lnTo>
                    <a:pt x="78" y="53"/>
                  </a:lnTo>
                  <a:lnTo>
                    <a:pt x="67" y="53"/>
                  </a:lnTo>
                  <a:lnTo>
                    <a:pt x="59" y="54"/>
                  </a:lnTo>
                  <a:lnTo>
                    <a:pt x="59" y="54"/>
                  </a:lnTo>
                  <a:lnTo>
                    <a:pt x="59" y="54"/>
                  </a:lnTo>
                  <a:lnTo>
                    <a:pt x="59" y="54"/>
                  </a:lnTo>
                  <a:close/>
                </a:path>
              </a:pathLst>
            </a:custGeom>
            <a:solidFill>
              <a:schemeClr val="bg1">
                <a:lumMod val="85000"/>
              </a:schemeClr>
            </a:solidFill>
            <a:ln w="635" cap="rnd">
              <a:solidFill>
                <a:schemeClr val="bg1">
                  <a:alpha val="17000"/>
                </a:schemeClr>
              </a:solidFill>
            </a:ln>
          </p:spPr>
          <p:txBody>
            <a:bodyPr lIns="81617" tIns="40809" rIns="81617" bIns="40809"/>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85" name="Freeform 484">
              <a:extLst>
                <a:ext uri="{FF2B5EF4-FFF2-40B4-BE49-F238E27FC236}">
                  <a16:creationId xmlns:a16="http://schemas.microsoft.com/office/drawing/2014/main" id="{F78395F2-0177-114B-9E59-9565810A022F}"/>
                </a:ext>
              </a:extLst>
            </p:cNvPr>
            <p:cNvSpPr>
              <a:spLocks/>
            </p:cNvSpPr>
            <p:nvPr userDrawn="1"/>
          </p:nvSpPr>
          <p:spPr bwMode="auto">
            <a:xfrm>
              <a:off x="5985796" y="2164323"/>
              <a:ext cx="119439" cy="70384"/>
            </a:xfrm>
            <a:custGeom>
              <a:avLst/>
              <a:gdLst>
                <a:gd name="T0" fmla="*/ 59 w 78"/>
                <a:gd name="T1" fmla="*/ 54 h 54"/>
                <a:gd name="T2" fmla="*/ 59 w 78"/>
                <a:gd name="T3" fmla="*/ 53 h 54"/>
                <a:gd name="T4" fmla="*/ 57 w 78"/>
                <a:gd name="T5" fmla="*/ 51 h 54"/>
                <a:gd name="T6" fmla="*/ 50 w 78"/>
                <a:gd name="T7" fmla="*/ 45 h 54"/>
                <a:gd name="T8" fmla="*/ 44 w 78"/>
                <a:gd name="T9" fmla="*/ 37 h 54"/>
                <a:gd name="T10" fmla="*/ 40 w 78"/>
                <a:gd name="T11" fmla="*/ 30 h 54"/>
                <a:gd name="T12" fmla="*/ 40 w 78"/>
                <a:gd name="T13" fmla="*/ 28 h 54"/>
                <a:gd name="T14" fmla="*/ 29 w 78"/>
                <a:gd name="T15" fmla="*/ 20 h 54"/>
                <a:gd name="T16" fmla="*/ 29 w 78"/>
                <a:gd name="T17" fmla="*/ 22 h 54"/>
                <a:gd name="T18" fmla="*/ 27 w 78"/>
                <a:gd name="T19" fmla="*/ 20 h 54"/>
                <a:gd name="T20" fmla="*/ 16 w 78"/>
                <a:gd name="T21" fmla="*/ 17 h 54"/>
                <a:gd name="T22" fmla="*/ 14 w 78"/>
                <a:gd name="T23" fmla="*/ 15 h 54"/>
                <a:gd name="T24" fmla="*/ 8 w 78"/>
                <a:gd name="T25" fmla="*/ 5 h 54"/>
                <a:gd name="T26" fmla="*/ 0 w 78"/>
                <a:gd name="T27" fmla="*/ 3 h 54"/>
                <a:gd name="T28" fmla="*/ 2 w 78"/>
                <a:gd name="T29" fmla="*/ 1 h 54"/>
                <a:gd name="T30" fmla="*/ 10 w 78"/>
                <a:gd name="T31" fmla="*/ 0 h 54"/>
                <a:gd name="T32" fmla="*/ 16 w 78"/>
                <a:gd name="T33" fmla="*/ 1 h 54"/>
                <a:gd name="T34" fmla="*/ 19 w 78"/>
                <a:gd name="T35" fmla="*/ 1 h 54"/>
                <a:gd name="T36" fmla="*/ 19 w 78"/>
                <a:gd name="T37" fmla="*/ 3 h 54"/>
                <a:gd name="T38" fmla="*/ 21 w 78"/>
                <a:gd name="T39" fmla="*/ 3 h 54"/>
                <a:gd name="T40" fmla="*/ 21 w 78"/>
                <a:gd name="T41" fmla="*/ 3 h 54"/>
                <a:gd name="T42" fmla="*/ 19 w 78"/>
                <a:gd name="T43" fmla="*/ 5 h 54"/>
                <a:gd name="T44" fmla="*/ 27 w 78"/>
                <a:gd name="T45" fmla="*/ 7 h 54"/>
                <a:gd name="T46" fmla="*/ 34 w 78"/>
                <a:gd name="T47" fmla="*/ 7 h 54"/>
                <a:gd name="T48" fmla="*/ 38 w 78"/>
                <a:gd name="T49" fmla="*/ 9 h 54"/>
                <a:gd name="T50" fmla="*/ 48 w 78"/>
                <a:gd name="T51" fmla="*/ 17 h 54"/>
                <a:gd name="T52" fmla="*/ 59 w 78"/>
                <a:gd name="T53" fmla="*/ 30 h 54"/>
                <a:gd name="T54" fmla="*/ 70 w 78"/>
                <a:gd name="T55" fmla="*/ 43 h 54"/>
                <a:gd name="T56" fmla="*/ 78 w 78"/>
                <a:gd name="T57" fmla="*/ 53 h 54"/>
                <a:gd name="T58" fmla="*/ 67 w 78"/>
                <a:gd name="T59" fmla="*/ 53 h 54"/>
                <a:gd name="T60" fmla="*/ 59 w 78"/>
                <a:gd name="T61" fmla="*/ 54 h 54"/>
                <a:gd name="T62" fmla="*/ 59 w 78"/>
                <a:gd name="T63"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8" h="54">
                  <a:moveTo>
                    <a:pt x="59" y="54"/>
                  </a:moveTo>
                  <a:lnTo>
                    <a:pt x="59" y="54"/>
                  </a:lnTo>
                  <a:lnTo>
                    <a:pt x="59" y="54"/>
                  </a:lnTo>
                  <a:lnTo>
                    <a:pt x="59" y="53"/>
                  </a:lnTo>
                  <a:lnTo>
                    <a:pt x="57" y="51"/>
                  </a:lnTo>
                  <a:lnTo>
                    <a:pt x="57" y="51"/>
                  </a:lnTo>
                  <a:lnTo>
                    <a:pt x="53" y="49"/>
                  </a:lnTo>
                  <a:lnTo>
                    <a:pt x="50" y="45"/>
                  </a:lnTo>
                  <a:lnTo>
                    <a:pt x="44" y="37"/>
                  </a:lnTo>
                  <a:lnTo>
                    <a:pt x="44" y="37"/>
                  </a:lnTo>
                  <a:lnTo>
                    <a:pt x="44" y="32"/>
                  </a:lnTo>
                  <a:lnTo>
                    <a:pt x="40" y="30"/>
                  </a:lnTo>
                  <a:lnTo>
                    <a:pt x="40" y="28"/>
                  </a:lnTo>
                  <a:lnTo>
                    <a:pt x="40" y="28"/>
                  </a:lnTo>
                  <a:lnTo>
                    <a:pt x="34" y="24"/>
                  </a:lnTo>
                  <a:lnTo>
                    <a:pt x="29" y="20"/>
                  </a:lnTo>
                  <a:lnTo>
                    <a:pt x="29" y="20"/>
                  </a:lnTo>
                  <a:lnTo>
                    <a:pt x="29" y="22"/>
                  </a:lnTo>
                  <a:lnTo>
                    <a:pt x="29" y="22"/>
                  </a:lnTo>
                  <a:lnTo>
                    <a:pt x="27" y="20"/>
                  </a:lnTo>
                  <a:lnTo>
                    <a:pt x="21" y="19"/>
                  </a:lnTo>
                  <a:lnTo>
                    <a:pt x="16" y="17"/>
                  </a:lnTo>
                  <a:lnTo>
                    <a:pt x="16" y="17"/>
                  </a:lnTo>
                  <a:lnTo>
                    <a:pt x="14" y="15"/>
                  </a:lnTo>
                  <a:lnTo>
                    <a:pt x="10" y="13"/>
                  </a:lnTo>
                  <a:lnTo>
                    <a:pt x="8" y="5"/>
                  </a:lnTo>
                  <a:lnTo>
                    <a:pt x="8" y="5"/>
                  </a:lnTo>
                  <a:lnTo>
                    <a:pt x="0" y="3"/>
                  </a:lnTo>
                  <a:lnTo>
                    <a:pt x="0" y="3"/>
                  </a:lnTo>
                  <a:lnTo>
                    <a:pt x="2" y="1"/>
                  </a:lnTo>
                  <a:lnTo>
                    <a:pt x="4" y="0"/>
                  </a:lnTo>
                  <a:lnTo>
                    <a:pt x="10" y="0"/>
                  </a:lnTo>
                  <a:lnTo>
                    <a:pt x="10" y="0"/>
                  </a:lnTo>
                  <a:lnTo>
                    <a:pt x="16" y="1"/>
                  </a:lnTo>
                  <a:lnTo>
                    <a:pt x="19" y="1"/>
                  </a:lnTo>
                  <a:lnTo>
                    <a:pt x="19" y="1"/>
                  </a:lnTo>
                  <a:lnTo>
                    <a:pt x="19" y="1"/>
                  </a:lnTo>
                  <a:lnTo>
                    <a:pt x="19" y="3"/>
                  </a:lnTo>
                  <a:lnTo>
                    <a:pt x="19" y="3"/>
                  </a:lnTo>
                  <a:lnTo>
                    <a:pt x="21" y="3"/>
                  </a:lnTo>
                  <a:lnTo>
                    <a:pt x="21" y="3"/>
                  </a:lnTo>
                  <a:lnTo>
                    <a:pt x="21" y="3"/>
                  </a:lnTo>
                  <a:lnTo>
                    <a:pt x="19" y="5"/>
                  </a:lnTo>
                  <a:lnTo>
                    <a:pt x="19" y="5"/>
                  </a:lnTo>
                  <a:lnTo>
                    <a:pt x="23" y="7"/>
                  </a:lnTo>
                  <a:lnTo>
                    <a:pt x="27" y="7"/>
                  </a:lnTo>
                  <a:lnTo>
                    <a:pt x="31" y="7"/>
                  </a:lnTo>
                  <a:lnTo>
                    <a:pt x="34" y="7"/>
                  </a:lnTo>
                  <a:lnTo>
                    <a:pt x="34" y="7"/>
                  </a:lnTo>
                  <a:lnTo>
                    <a:pt x="38" y="9"/>
                  </a:lnTo>
                  <a:lnTo>
                    <a:pt x="42" y="11"/>
                  </a:lnTo>
                  <a:lnTo>
                    <a:pt x="48" y="17"/>
                  </a:lnTo>
                  <a:lnTo>
                    <a:pt x="53" y="24"/>
                  </a:lnTo>
                  <a:lnTo>
                    <a:pt x="59" y="30"/>
                  </a:lnTo>
                  <a:lnTo>
                    <a:pt x="59" y="30"/>
                  </a:lnTo>
                  <a:lnTo>
                    <a:pt x="70" y="43"/>
                  </a:lnTo>
                  <a:lnTo>
                    <a:pt x="76" y="51"/>
                  </a:lnTo>
                  <a:lnTo>
                    <a:pt x="78" y="53"/>
                  </a:lnTo>
                  <a:lnTo>
                    <a:pt x="78" y="53"/>
                  </a:lnTo>
                  <a:lnTo>
                    <a:pt x="67" y="53"/>
                  </a:lnTo>
                  <a:lnTo>
                    <a:pt x="59" y="54"/>
                  </a:lnTo>
                  <a:lnTo>
                    <a:pt x="59" y="54"/>
                  </a:lnTo>
                  <a:lnTo>
                    <a:pt x="59" y="54"/>
                  </a:lnTo>
                  <a:lnTo>
                    <a:pt x="59" y="54"/>
                  </a:lnTo>
                  <a:close/>
                </a:path>
              </a:pathLst>
            </a:custGeom>
            <a:solidFill>
              <a:schemeClr val="bg1">
                <a:lumMod val="85000"/>
              </a:schemeClr>
            </a:solidFill>
            <a:ln w="635" cap="rnd">
              <a:solidFill>
                <a:schemeClr val="bg1">
                  <a:alpha val="17000"/>
                </a:schemeClr>
              </a:solidFill>
              <a:prstDash val="solid"/>
              <a:round/>
              <a:headEnd/>
              <a:tailEnd/>
            </a:ln>
          </p:spPr>
          <p:txBody>
            <a:bodyPr lIns="81617" tIns="40809" rIns="81617" bIns="40809"/>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86" name="Freeform 485">
              <a:extLst>
                <a:ext uri="{FF2B5EF4-FFF2-40B4-BE49-F238E27FC236}">
                  <a16:creationId xmlns:a16="http://schemas.microsoft.com/office/drawing/2014/main" id="{96E00CB7-843C-A941-9682-45B79AE710BA}"/>
                </a:ext>
              </a:extLst>
            </p:cNvPr>
            <p:cNvSpPr>
              <a:spLocks/>
            </p:cNvSpPr>
            <p:nvPr userDrawn="1"/>
          </p:nvSpPr>
          <p:spPr bwMode="auto">
            <a:xfrm>
              <a:off x="7375000" y="2183507"/>
              <a:ext cx="61142" cy="27727"/>
            </a:xfrm>
            <a:custGeom>
              <a:avLst/>
              <a:gdLst>
                <a:gd name="T0" fmla="*/ 25 w 40"/>
                <a:gd name="T1" fmla="*/ 7 h 21"/>
                <a:gd name="T2" fmla="*/ 25 w 40"/>
                <a:gd name="T3" fmla="*/ 7 h 21"/>
                <a:gd name="T4" fmla="*/ 34 w 40"/>
                <a:gd name="T5" fmla="*/ 11 h 21"/>
                <a:gd name="T6" fmla="*/ 40 w 40"/>
                <a:gd name="T7" fmla="*/ 15 h 21"/>
                <a:gd name="T8" fmla="*/ 40 w 40"/>
                <a:gd name="T9" fmla="*/ 17 h 21"/>
                <a:gd name="T10" fmla="*/ 40 w 40"/>
                <a:gd name="T11" fmla="*/ 19 h 21"/>
                <a:gd name="T12" fmla="*/ 40 w 40"/>
                <a:gd name="T13" fmla="*/ 19 h 21"/>
                <a:gd name="T14" fmla="*/ 40 w 40"/>
                <a:gd name="T15" fmla="*/ 19 h 21"/>
                <a:gd name="T16" fmla="*/ 36 w 40"/>
                <a:gd name="T17" fmla="*/ 21 h 21"/>
                <a:gd name="T18" fmla="*/ 34 w 40"/>
                <a:gd name="T19" fmla="*/ 21 h 21"/>
                <a:gd name="T20" fmla="*/ 30 w 40"/>
                <a:gd name="T21" fmla="*/ 19 h 21"/>
                <a:gd name="T22" fmla="*/ 25 w 40"/>
                <a:gd name="T23" fmla="*/ 17 h 21"/>
                <a:gd name="T24" fmla="*/ 21 w 40"/>
                <a:gd name="T25" fmla="*/ 15 h 21"/>
                <a:gd name="T26" fmla="*/ 21 w 40"/>
                <a:gd name="T27" fmla="*/ 15 h 21"/>
                <a:gd name="T28" fmla="*/ 17 w 40"/>
                <a:gd name="T29" fmla="*/ 11 h 21"/>
                <a:gd name="T30" fmla="*/ 10 w 40"/>
                <a:gd name="T31" fmla="*/ 9 h 21"/>
                <a:gd name="T32" fmla="*/ 4 w 40"/>
                <a:gd name="T33" fmla="*/ 7 h 21"/>
                <a:gd name="T34" fmla="*/ 0 w 40"/>
                <a:gd name="T35" fmla="*/ 4 h 21"/>
                <a:gd name="T36" fmla="*/ 0 w 40"/>
                <a:gd name="T37" fmla="*/ 4 h 21"/>
                <a:gd name="T38" fmla="*/ 2 w 40"/>
                <a:gd name="T39" fmla="*/ 2 h 21"/>
                <a:gd name="T40" fmla="*/ 6 w 40"/>
                <a:gd name="T41" fmla="*/ 0 h 21"/>
                <a:gd name="T42" fmla="*/ 8 w 40"/>
                <a:gd name="T43" fmla="*/ 0 h 21"/>
                <a:gd name="T44" fmla="*/ 13 w 40"/>
                <a:gd name="T45" fmla="*/ 0 h 21"/>
                <a:gd name="T46" fmla="*/ 19 w 40"/>
                <a:gd name="T47" fmla="*/ 4 h 21"/>
                <a:gd name="T48" fmla="*/ 25 w 40"/>
                <a:gd name="T49" fmla="*/ 7 h 21"/>
                <a:gd name="T50" fmla="*/ 25 w 40"/>
                <a:gd name="T51" fmla="*/ 7 h 21"/>
                <a:gd name="T52" fmla="*/ 25 w 40"/>
                <a:gd name="T53" fmla="*/ 7 h 21"/>
                <a:gd name="T54" fmla="*/ 25 w 40"/>
                <a:gd name="T55" fmla="*/ 7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0" h="21">
                  <a:moveTo>
                    <a:pt x="25" y="7"/>
                  </a:moveTo>
                  <a:lnTo>
                    <a:pt x="25" y="7"/>
                  </a:lnTo>
                  <a:lnTo>
                    <a:pt x="34" y="11"/>
                  </a:lnTo>
                  <a:lnTo>
                    <a:pt x="40" y="15"/>
                  </a:lnTo>
                  <a:lnTo>
                    <a:pt x="40" y="17"/>
                  </a:lnTo>
                  <a:lnTo>
                    <a:pt x="40" y="19"/>
                  </a:lnTo>
                  <a:lnTo>
                    <a:pt x="40" y="19"/>
                  </a:lnTo>
                  <a:lnTo>
                    <a:pt x="40" y="19"/>
                  </a:lnTo>
                  <a:lnTo>
                    <a:pt x="36" y="21"/>
                  </a:lnTo>
                  <a:lnTo>
                    <a:pt x="34" y="21"/>
                  </a:lnTo>
                  <a:lnTo>
                    <a:pt x="30" y="19"/>
                  </a:lnTo>
                  <a:lnTo>
                    <a:pt x="25" y="17"/>
                  </a:lnTo>
                  <a:lnTo>
                    <a:pt x="21" y="15"/>
                  </a:lnTo>
                  <a:lnTo>
                    <a:pt x="21" y="15"/>
                  </a:lnTo>
                  <a:lnTo>
                    <a:pt x="17" y="11"/>
                  </a:lnTo>
                  <a:lnTo>
                    <a:pt x="10" y="9"/>
                  </a:lnTo>
                  <a:lnTo>
                    <a:pt x="4" y="7"/>
                  </a:lnTo>
                  <a:lnTo>
                    <a:pt x="0" y="4"/>
                  </a:lnTo>
                  <a:lnTo>
                    <a:pt x="0" y="4"/>
                  </a:lnTo>
                  <a:lnTo>
                    <a:pt x="2" y="2"/>
                  </a:lnTo>
                  <a:lnTo>
                    <a:pt x="6" y="0"/>
                  </a:lnTo>
                  <a:lnTo>
                    <a:pt x="8" y="0"/>
                  </a:lnTo>
                  <a:lnTo>
                    <a:pt x="13" y="0"/>
                  </a:lnTo>
                  <a:lnTo>
                    <a:pt x="19" y="4"/>
                  </a:lnTo>
                  <a:lnTo>
                    <a:pt x="25" y="7"/>
                  </a:lnTo>
                  <a:lnTo>
                    <a:pt x="25" y="7"/>
                  </a:lnTo>
                  <a:lnTo>
                    <a:pt x="25" y="7"/>
                  </a:lnTo>
                  <a:lnTo>
                    <a:pt x="25" y="7"/>
                  </a:lnTo>
                  <a:close/>
                </a:path>
              </a:pathLst>
            </a:custGeom>
            <a:solidFill>
              <a:schemeClr val="bg1">
                <a:lumMod val="85000"/>
              </a:schemeClr>
            </a:solidFill>
            <a:ln w="635" cap="rnd">
              <a:solidFill>
                <a:schemeClr val="bg1">
                  <a:alpha val="17000"/>
                </a:schemeClr>
              </a:solidFill>
            </a:ln>
          </p:spPr>
          <p:txBody>
            <a:bodyPr lIns="81617" tIns="40809" rIns="81617" bIns="40809"/>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87" name="Freeform 486">
              <a:extLst>
                <a:ext uri="{FF2B5EF4-FFF2-40B4-BE49-F238E27FC236}">
                  <a16:creationId xmlns:a16="http://schemas.microsoft.com/office/drawing/2014/main" id="{3B30C2B5-DA4A-694C-9DB0-12BE8B244782}"/>
                </a:ext>
              </a:extLst>
            </p:cNvPr>
            <p:cNvSpPr>
              <a:spLocks/>
            </p:cNvSpPr>
            <p:nvPr userDrawn="1"/>
          </p:nvSpPr>
          <p:spPr bwMode="auto">
            <a:xfrm>
              <a:off x="7375000" y="2183507"/>
              <a:ext cx="61142" cy="27727"/>
            </a:xfrm>
            <a:custGeom>
              <a:avLst/>
              <a:gdLst>
                <a:gd name="T0" fmla="*/ 25 w 40"/>
                <a:gd name="T1" fmla="*/ 7 h 21"/>
                <a:gd name="T2" fmla="*/ 25 w 40"/>
                <a:gd name="T3" fmla="*/ 7 h 21"/>
                <a:gd name="T4" fmla="*/ 34 w 40"/>
                <a:gd name="T5" fmla="*/ 11 h 21"/>
                <a:gd name="T6" fmla="*/ 40 w 40"/>
                <a:gd name="T7" fmla="*/ 15 h 21"/>
                <a:gd name="T8" fmla="*/ 40 w 40"/>
                <a:gd name="T9" fmla="*/ 17 h 21"/>
                <a:gd name="T10" fmla="*/ 40 w 40"/>
                <a:gd name="T11" fmla="*/ 19 h 21"/>
                <a:gd name="T12" fmla="*/ 40 w 40"/>
                <a:gd name="T13" fmla="*/ 19 h 21"/>
                <a:gd name="T14" fmla="*/ 40 w 40"/>
                <a:gd name="T15" fmla="*/ 19 h 21"/>
                <a:gd name="T16" fmla="*/ 36 w 40"/>
                <a:gd name="T17" fmla="*/ 21 h 21"/>
                <a:gd name="T18" fmla="*/ 34 w 40"/>
                <a:gd name="T19" fmla="*/ 21 h 21"/>
                <a:gd name="T20" fmla="*/ 30 w 40"/>
                <a:gd name="T21" fmla="*/ 19 h 21"/>
                <a:gd name="T22" fmla="*/ 25 w 40"/>
                <a:gd name="T23" fmla="*/ 17 h 21"/>
                <a:gd name="T24" fmla="*/ 21 w 40"/>
                <a:gd name="T25" fmla="*/ 15 h 21"/>
                <a:gd name="T26" fmla="*/ 21 w 40"/>
                <a:gd name="T27" fmla="*/ 15 h 21"/>
                <a:gd name="T28" fmla="*/ 17 w 40"/>
                <a:gd name="T29" fmla="*/ 11 h 21"/>
                <a:gd name="T30" fmla="*/ 10 w 40"/>
                <a:gd name="T31" fmla="*/ 9 h 21"/>
                <a:gd name="T32" fmla="*/ 4 w 40"/>
                <a:gd name="T33" fmla="*/ 7 h 21"/>
                <a:gd name="T34" fmla="*/ 0 w 40"/>
                <a:gd name="T35" fmla="*/ 4 h 21"/>
                <a:gd name="T36" fmla="*/ 0 w 40"/>
                <a:gd name="T37" fmla="*/ 4 h 21"/>
                <a:gd name="T38" fmla="*/ 2 w 40"/>
                <a:gd name="T39" fmla="*/ 2 h 21"/>
                <a:gd name="T40" fmla="*/ 6 w 40"/>
                <a:gd name="T41" fmla="*/ 0 h 21"/>
                <a:gd name="T42" fmla="*/ 8 w 40"/>
                <a:gd name="T43" fmla="*/ 0 h 21"/>
                <a:gd name="T44" fmla="*/ 13 w 40"/>
                <a:gd name="T45" fmla="*/ 0 h 21"/>
                <a:gd name="T46" fmla="*/ 19 w 40"/>
                <a:gd name="T47" fmla="*/ 4 h 21"/>
                <a:gd name="T48" fmla="*/ 25 w 40"/>
                <a:gd name="T49" fmla="*/ 7 h 21"/>
                <a:gd name="T50" fmla="*/ 25 w 40"/>
                <a:gd name="T51" fmla="*/ 7 h 21"/>
                <a:gd name="T52" fmla="*/ 25 w 40"/>
                <a:gd name="T53" fmla="*/ 7 h 21"/>
                <a:gd name="T54" fmla="*/ 25 w 40"/>
                <a:gd name="T55" fmla="*/ 7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0" h="21">
                  <a:moveTo>
                    <a:pt x="25" y="7"/>
                  </a:moveTo>
                  <a:lnTo>
                    <a:pt x="25" y="7"/>
                  </a:lnTo>
                  <a:lnTo>
                    <a:pt x="34" y="11"/>
                  </a:lnTo>
                  <a:lnTo>
                    <a:pt x="40" y="15"/>
                  </a:lnTo>
                  <a:lnTo>
                    <a:pt x="40" y="17"/>
                  </a:lnTo>
                  <a:lnTo>
                    <a:pt x="40" y="19"/>
                  </a:lnTo>
                  <a:lnTo>
                    <a:pt x="40" y="19"/>
                  </a:lnTo>
                  <a:lnTo>
                    <a:pt x="40" y="19"/>
                  </a:lnTo>
                  <a:lnTo>
                    <a:pt x="36" y="21"/>
                  </a:lnTo>
                  <a:lnTo>
                    <a:pt x="34" y="21"/>
                  </a:lnTo>
                  <a:lnTo>
                    <a:pt x="30" y="19"/>
                  </a:lnTo>
                  <a:lnTo>
                    <a:pt x="25" y="17"/>
                  </a:lnTo>
                  <a:lnTo>
                    <a:pt x="21" y="15"/>
                  </a:lnTo>
                  <a:lnTo>
                    <a:pt x="21" y="15"/>
                  </a:lnTo>
                  <a:lnTo>
                    <a:pt x="17" y="11"/>
                  </a:lnTo>
                  <a:lnTo>
                    <a:pt x="10" y="9"/>
                  </a:lnTo>
                  <a:lnTo>
                    <a:pt x="4" y="7"/>
                  </a:lnTo>
                  <a:lnTo>
                    <a:pt x="0" y="4"/>
                  </a:lnTo>
                  <a:lnTo>
                    <a:pt x="0" y="4"/>
                  </a:lnTo>
                  <a:lnTo>
                    <a:pt x="2" y="2"/>
                  </a:lnTo>
                  <a:lnTo>
                    <a:pt x="6" y="0"/>
                  </a:lnTo>
                  <a:lnTo>
                    <a:pt x="8" y="0"/>
                  </a:lnTo>
                  <a:lnTo>
                    <a:pt x="13" y="0"/>
                  </a:lnTo>
                  <a:lnTo>
                    <a:pt x="19" y="4"/>
                  </a:lnTo>
                  <a:lnTo>
                    <a:pt x="25" y="7"/>
                  </a:lnTo>
                  <a:lnTo>
                    <a:pt x="25" y="7"/>
                  </a:lnTo>
                  <a:lnTo>
                    <a:pt x="25" y="7"/>
                  </a:lnTo>
                  <a:lnTo>
                    <a:pt x="25" y="7"/>
                  </a:lnTo>
                  <a:close/>
                </a:path>
              </a:pathLst>
            </a:custGeom>
            <a:solidFill>
              <a:schemeClr val="bg1">
                <a:lumMod val="85000"/>
              </a:schemeClr>
            </a:solidFill>
            <a:ln w="635" cap="rnd">
              <a:solidFill>
                <a:schemeClr val="bg1">
                  <a:alpha val="17000"/>
                </a:schemeClr>
              </a:solidFill>
              <a:prstDash val="solid"/>
              <a:round/>
              <a:headEnd/>
              <a:tailEnd/>
            </a:ln>
          </p:spPr>
          <p:txBody>
            <a:bodyPr lIns="81617" tIns="40809" rIns="81617" bIns="40809"/>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88" name="Freeform 487">
              <a:extLst>
                <a:ext uri="{FF2B5EF4-FFF2-40B4-BE49-F238E27FC236}">
                  <a16:creationId xmlns:a16="http://schemas.microsoft.com/office/drawing/2014/main" id="{0E476F0C-CAF1-D54A-8858-83BD311E6D58}"/>
                </a:ext>
              </a:extLst>
            </p:cNvPr>
            <p:cNvSpPr>
              <a:spLocks/>
            </p:cNvSpPr>
            <p:nvPr userDrawn="1"/>
          </p:nvSpPr>
          <p:spPr bwMode="auto">
            <a:xfrm>
              <a:off x="7195830" y="934726"/>
              <a:ext cx="1319520" cy="945917"/>
            </a:xfrm>
            <a:custGeom>
              <a:avLst/>
              <a:gdLst>
                <a:gd name="T0" fmla="*/ 580 w 864"/>
                <a:gd name="T1" fmla="*/ 535 h 728"/>
                <a:gd name="T2" fmla="*/ 503 w 864"/>
                <a:gd name="T3" fmla="*/ 590 h 728"/>
                <a:gd name="T4" fmla="*/ 484 w 864"/>
                <a:gd name="T5" fmla="*/ 594 h 728"/>
                <a:gd name="T6" fmla="*/ 459 w 864"/>
                <a:gd name="T7" fmla="*/ 628 h 728"/>
                <a:gd name="T8" fmla="*/ 440 w 864"/>
                <a:gd name="T9" fmla="*/ 688 h 728"/>
                <a:gd name="T10" fmla="*/ 399 w 864"/>
                <a:gd name="T11" fmla="*/ 726 h 728"/>
                <a:gd name="T12" fmla="*/ 353 w 864"/>
                <a:gd name="T13" fmla="*/ 707 h 728"/>
                <a:gd name="T14" fmla="*/ 323 w 864"/>
                <a:gd name="T15" fmla="*/ 666 h 728"/>
                <a:gd name="T16" fmla="*/ 321 w 864"/>
                <a:gd name="T17" fmla="*/ 626 h 728"/>
                <a:gd name="T18" fmla="*/ 272 w 864"/>
                <a:gd name="T19" fmla="*/ 567 h 728"/>
                <a:gd name="T20" fmla="*/ 280 w 864"/>
                <a:gd name="T21" fmla="*/ 524 h 728"/>
                <a:gd name="T22" fmla="*/ 306 w 864"/>
                <a:gd name="T23" fmla="*/ 478 h 728"/>
                <a:gd name="T24" fmla="*/ 284 w 864"/>
                <a:gd name="T25" fmla="*/ 448 h 728"/>
                <a:gd name="T26" fmla="*/ 282 w 864"/>
                <a:gd name="T27" fmla="*/ 424 h 728"/>
                <a:gd name="T28" fmla="*/ 244 w 864"/>
                <a:gd name="T29" fmla="*/ 407 h 728"/>
                <a:gd name="T30" fmla="*/ 215 w 864"/>
                <a:gd name="T31" fmla="*/ 306 h 728"/>
                <a:gd name="T32" fmla="*/ 117 w 864"/>
                <a:gd name="T33" fmla="*/ 278 h 728"/>
                <a:gd name="T34" fmla="*/ 74 w 864"/>
                <a:gd name="T35" fmla="*/ 287 h 728"/>
                <a:gd name="T36" fmla="*/ 40 w 864"/>
                <a:gd name="T37" fmla="*/ 259 h 728"/>
                <a:gd name="T38" fmla="*/ 77 w 864"/>
                <a:gd name="T39" fmla="*/ 240 h 728"/>
                <a:gd name="T40" fmla="*/ 17 w 864"/>
                <a:gd name="T41" fmla="*/ 217 h 728"/>
                <a:gd name="T42" fmla="*/ 74 w 864"/>
                <a:gd name="T43" fmla="*/ 180 h 728"/>
                <a:gd name="T44" fmla="*/ 87 w 864"/>
                <a:gd name="T45" fmla="*/ 142 h 728"/>
                <a:gd name="T46" fmla="*/ 132 w 864"/>
                <a:gd name="T47" fmla="*/ 102 h 728"/>
                <a:gd name="T48" fmla="*/ 168 w 864"/>
                <a:gd name="T49" fmla="*/ 91 h 728"/>
                <a:gd name="T50" fmla="*/ 221 w 864"/>
                <a:gd name="T51" fmla="*/ 66 h 728"/>
                <a:gd name="T52" fmla="*/ 276 w 864"/>
                <a:gd name="T53" fmla="*/ 85 h 728"/>
                <a:gd name="T54" fmla="*/ 321 w 864"/>
                <a:gd name="T55" fmla="*/ 76 h 728"/>
                <a:gd name="T56" fmla="*/ 346 w 864"/>
                <a:gd name="T57" fmla="*/ 55 h 728"/>
                <a:gd name="T58" fmla="*/ 369 w 864"/>
                <a:gd name="T59" fmla="*/ 51 h 728"/>
                <a:gd name="T60" fmla="*/ 399 w 864"/>
                <a:gd name="T61" fmla="*/ 34 h 728"/>
                <a:gd name="T62" fmla="*/ 471 w 864"/>
                <a:gd name="T63" fmla="*/ 24 h 728"/>
                <a:gd name="T64" fmla="*/ 512 w 864"/>
                <a:gd name="T65" fmla="*/ 7 h 728"/>
                <a:gd name="T66" fmla="*/ 560 w 864"/>
                <a:gd name="T67" fmla="*/ 4 h 728"/>
                <a:gd name="T68" fmla="*/ 660 w 864"/>
                <a:gd name="T69" fmla="*/ 24 h 728"/>
                <a:gd name="T70" fmla="*/ 703 w 864"/>
                <a:gd name="T71" fmla="*/ 36 h 728"/>
                <a:gd name="T72" fmla="*/ 660 w 864"/>
                <a:gd name="T73" fmla="*/ 62 h 728"/>
                <a:gd name="T74" fmla="*/ 611 w 864"/>
                <a:gd name="T75" fmla="*/ 76 h 728"/>
                <a:gd name="T76" fmla="*/ 650 w 864"/>
                <a:gd name="T77" fmla="*/ 91 h 728"/>
                <a:gd name="T78" fmla="*/ 705 w 864"/>
                <a:gd name="T79" fmla="*/ 68 h 728"/>
                <a:gd name="T80" fmla="*/ 709 w 864"/>
                <a:gd name="T81" fmla="*/ 100 h 728"/>
                <a:gd name="T82" fmla="*/ 754 w 864"/>
                <a:gd name="T83" fmla="*/ 91 h 728"/>
                <a:gd name="T84" fmla="*/ 858 w 864"/>
                <a:gd name="T85" fmla="*/ 83 h 728"/>
                <a:gd name="T86" fmla="*/ 802 w 864"/>
                <a:gd name="T87" fmla="*/ 117 h 728"/>
                <a:gd name="T88" fmla="*/ 775 w 864"/>
                <a:gd name="T89" fmla="*/ 138 h 728"/>
                <a:gd name="T90" fmla="*/ 771 w 864"/>
                <a:gd name="T91" fmla="*/ 161 h 728"/>
                <a:gd name="T92" fmla="*/ 734 w 864"/>
                <a:gd name="T93" fmla="*/ 221 h 728"/>
                <a:gd name="T94" fmla="*/ 766 w 864"/>
                <a:gd name="T95" fmla="*/ 225 h 728"/>
                <a:gd name="T96" fmla="*/ 779 w 864"/>
                <a:gd name="T97" fmla="*/ 246 h 728"/>
                <a:gd name="T98" fmla="*/ 736 w 864"/>
                <a:gd name="T99" fmla="*/ 268 h 728"/>
                <a:gd name="T100" fmla="*/ 749 w 864"/>
                <a:gd name="T101" fmla="*/ 314 h 728"/>
                <a:gd name="T102" fmla="*/ 762 w 864"/>
                <a:gd name="T103" fmla="*/ 340 h 728"/>
                <a:gd name="T104" fmla="*/ 743 w 864"/>
                <a:gd name="T105" fmla="*/ 369 h 728"/>
                <a:gd name="T106" fmla="*/ 694 w 864"/>
                <a:gd name="T107" fmla="*/ 365 h 728"/>
                <a:gd name="T108" fmla="*/ 728 w 864"/>
                <a:gd name="T109" fmla="*/ 382 h 728"/>
                <a:gd name="T110" fmla="*/ 722 w 864"/>
                <a:gd name="T111" fmla="*/ 408 h 728"/>
                <a:gd name="T112" fmla="*/ 734 w 864"/>
                <a:gd name="T113" fmla="*/ 458 h 728"/>
                <a:gd name="T114" fmla="*/ 686 w 864"/>
                <a:gd name="T115" fmla="*/ 437 h 728"/>
                <a:gd name="T116" fmla="*/ 666 w 864"/>
                <a:gd name="T117" fmla="*/ 465 h 728"/>
                <a:gd name="T118" fmla="*/ 688 w 864"/>
                <a:gd name="T119" fmla="*/ 499 h 7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64" h="728">
                  <a:moveTo>
                    <a:pt x="618" y="520"/>
                  </a:moveTo>
                  <a:lnTo>
                    <a:pt x="618" y="520"/>
                  </a:lnTo>
                  <a:lnTo>
                    <a:pt x="611" y="522"/>
                  </a:lnTo>
                  <a:lnTo>
                    <a:pt x="601" y="522"/>
                  </a:lnTo>
                  <a:lnTo>
                    <a:pt x="596" y="522"/>
                  </a:lnTo>
                  <a:lnTo>
                    <a:pt x="592" y="522"/>
                  </a:lnTo>
                  <a:lnTo>
                    <a:pt x="588" y="520"/>
                  </a:lnTo>
                  <a:lnTo>
                    <a:pt x="584" y="516"/>
                  </a:lnTo>
                  <a:lnTo>
                    <a:pt x="584" y="516"/>
                  </a:lnTo>
                  <a:lnTo>
                    <a:pt x="582" y="520"/>
                  </a:lnTo>
                  <a:lnTo>
                    <a:pt x="579" y="524"/>
                  </a:lnTo>
                  <a:lnTo>
                    <a:pt x="579" y="524"/>
                  </a:lnTo>
                  <a:lnTo>
                    <a:pt x="579" y="526"/>
                  </a:lnTo>
                  <a:lnTo>
                    <a:pt x="580" y="528"/>
                  </a:lnTo>
                  <a:lnTo>
                    <a:pt x="580" y="531"/>
                  </a:lnTo>
                  <a:lnTo>
                    <a:pt x="580" y="535"/>
                  </a:lnTo>
                  <a:lnTo>
                    <a:pt x="580" y="535"/>
                  </a:lnTo>
                  <a:lnTo>
                    <a:pt x="579" y="537"/>
                  </a:lnTo>
                  <a:lnTo>
                    <a:pt x="575" y="539"/>
                  </a:lnTo>
                  <a:lnTo>
                    <a:pt x="571" y="541"/>
                  </a:lnTo>
                  <a:lnTo>
                    <a:pt x="567" y="541"/>
                  </a:lnTo>
                  <a:lnTo>
                    <a:pt x="567" y="541"/>
                  </a:lnTo>
                  <a:lnTo>
                    <a:pt x="562" y="548"/>
                  </a:lnTo>
                  <a:lnTo>
                    <a:pt x="556" y="554"/>
                  </a:lnTo>
                  <a:lnTo>
                    <a:pt x="550" y="562"/>
                  </a:lnTo>
                  <a:lnTo>
                    <a:pt x="544" y="569"/>
                  </a:lnTo>
                  <a:lnTo>
                    <a:pt x="544" y="569"/>
                  </a:lnTo>
                  <a:lnTo>
                    <a:pt x="533" y="577"/>
                  </a:lnTo>
                  <a:lnTo>
                    <a:pt x="522" y="582"/>
                  </a:lnTo>
                  <a:lnTo>
                    <a:pt x="522" y="582"/>
                  </a:lnTo>
                  <a:lnTo>
                    <a:pt x="512" y="588"/>
                  </a:lnTo>
                  <a:lnTo>
                    <a:pt x="507" y="590"/>
                  </a:lnTo>
                  <a:lnTo>
                    <a:pt x="505" y="590"/>
                  </a:lnTo>
                  <a:lnTo>
                    <a:pt x="503" y="590"/>
                  </a:lnTo>
                  <a:lnTo>
                    <a:pt x="503" y="590"/>
                  </a:lnTo>
                  <a:lnTo>
                    <a:pt x="503" y="588"/>
                  </a:lnTo>
                  <a:lnTo>
                    <a:pt x="503" y="586"/>
                  </a:lnTo>
                  <a:lnTo>
                    <a:pt x="503" y="584"/>
                  </a:lnTo>
                  <a:lnTo>
                    <a:pt x="503" y="584"/>
                  </a:lnTo>
                  <a:lnTo>
                    <a:pt x="510" y="579"/>
                  </a:lnTo>
                  <a:lnTo>
                    <a:pt x="510" y="579"/>
                  </a:lnTo>
                  <a:lnTo>
                    <a:pt x="507" y="577"/>
                  </a:lnTo>
                  <a:lnTo>
                    <a:pt x="505" y="577"/>
                  </a:lnTo>
                  <a:lnTo>
                    <a:pt x="503" y="579"/>
                  </a:lnTo>
                  <a:lnTo>
                    <a:pt x="499" y="581"/>
                  </a:lnTo>
                  <a:lnTo>
                    <a:pt x="495" y="586"/>
                  </a:lnTo>
                  <a:lnTo>
                    <a:pt x="493" y="590"/>
                  </a:lnTo>
                  <a:lnTo>
                    <a:pt x="492" y="592"/>
                  </a:lnTo>
                  <a:lnTo>
                    <a:pt x="492" y="592"/>
                  </a:lnTo>
                  <a:lnTo>
                    <a:pt x="488" y="592"/>
                  </a:lnTo>
                  <a:lnTo>
                    <a:pt x="484" y="594"/>
                  </a:lnTo>
                  <a:lnTo>
                    <a:pt x="476" y="594"/>
                  </a:lnTo>
                  <a:lnTo>
                    <a:pt x="473" y="596"/>
                  </a:lnTo>
                  <a:lnTo>
                    <a:pt x="471" y="598"/>
                  </a:lnTo>
                  <a:lnTo>
                    <a:pt x="469" y="601"/>
                  </a:lnTo>
                  <a:lnTo>
                    <a:pt x="469" y="607"/>
                  </a:lnTo>
                  <a:lnTo>
                    <a:pt x="469" y="607"/>
                  </a:lnTo>
                  <a:lnTo>
                    <a:pt x="465" y="609"/>
                  </a:lnTo>
                  <a:lnTo>
                    <a:pt x="459" y="611"/>
                  </a:lnTo>
                  <a:lnTo>
                    <a:pt x="459" y="611"/>
                  </a:lnTo>
                  <a:lnTo>
                    <a:pt x="458" y="613"/>
                  </a:lnTo>
                  <a:lnTo>
                    <a:pt x="458" y="613"/>
                  </a:lnTo>
                  <a:lnTo>
                    <a:pt x="458" y="616"/>
                  </a:lnTo>
                  <a:lnTo>
                    <a:pt x="458" y="618"/>
                  </a:lnTo>
                  <a:lnTo>
                    <a:pt x="459" y="622"/>
                  </a:lnTo>
                  <a:lnTo>
                    <a:pt x="461" y="624"/>
                  </a:lnTo>
                  <a:lnTo>
                    <a:pt x="461" y="624"/>
                  </a:lnTo>
                  <a:lnTo>
                    <a:pt x="459" y="628"/>
                  </a:lnTo>
                  <a:lnTo>
                    <a:pt x="458" y="634"/>
                  </a:lnTo>
                  <a:lnTo>
                    <a:pt x="452" y="637"/>
                  </a:lnTo>
                  <a:lnTo>
                    <a:pt x="450" y="643"/>
                  </a:lnTo>
                  <a:lnTo>
                    <a:pt x="450" y="643"/>
                  </a:lnTo>
                  <a:lnTo>
                    <a:pt x="446" y="651"/>
                  </a:lnTo>
                  <a:lnTo>
                    <a:pt x="444" y="658"/>
                  </a:lnTo>
                  <a:lnTo>
                    <a:pt x="444" y="658"/>
                  </a:lnTo>
                  <a:lnTo>
                    <a:pt x="439" y="666"/>
                  </a:lnTo>
                  <a:lnTo>
                    <a:pt x="437" y="669"/>
                  </a:lnTo>
                  <a:lnTo>
                    <a:pt x="435" y="671"/>
                  </a:lnTo>
                  <a:lnTo>
                    <a:pt x="435" y="671"/>
                  </a:lnTo>
                  <a:lnTo>
                    <a:pt x="437" y="675"/>
                  </a:lnTo>
                  <a:lnTo>
                    <a:pt x="439" y="679"/>
                  </a:lnTo>
                  <a:lnTo>
                    <a:pt x="439" y="681"/>
                  </a:lnTo>
                  <a:lnTo>
                    <a:pt x="440" y="685"/>
                  </a:lnTo>
                  <a:lnTo>
                    <a:pt x="440" y="685"/>
                  </a:lnTo>
                  <a:lnTo>
                    <a:pt x="440" y="688"/>
                  </a:lnTo>
                  <a:lnTo>
                    <a:pt x="439" y="690"/>
                  </a:lnTo>
                  <a:lnTo>
                    <a:pt x="437" y="692"/>
                  </a:lnTo>
                  <a:lnTo>
                    <a:pt x="435" y="696"/>
                  </a:lnTo>
                  <a:lnTo>
                    <a:pt x="435" y="696"/>
                  </a:lnTo>
                  <a:lnTo>
                    <a:pt x="433" y="702"/>
                  </a:lnTo>
                  <a:lnTo>
                    <a:pt x="433" y="707"/>
                  </a:lnTo>
                  <a:lnTo>
                    <a:pt x="429" y="713"/>
                  </a:lnTo>
                  <a:lnTo>
                    <a:pt x="429" y="713"/>
                  </a:lnTo>
                  <a:lnTo>
                    <a:pt x="425" y="715"/>
                  </a:lnTo>
                  <a:lnTo>
                    <a:pt x="425" y="715"/>
                  </a:lnTo>
                  <a:lnTo>
                    <a:pt x="423" y="719"/>
                  </a:lnTo>
                  <a:lnTo>
                    <a:pt x="422" y="721"/>
                  </a:lnTo>
                  <a:lnTo>
                    <a:pt x="418" y="724"/>
                  </a:lnTo>
                  <a:lnTo>
                    <a:pt x="412" y="726"/>
                  </a:lnTo>
                  <a:lnTo>
                    <a:pt x="406" y="726"/>
                  </a:lnTo>
                  <a:lnTo>
                    <a:pt x="403" y="728"/>
                  </a:lnTo>
                  <a:lnTo>
                    <a:pt x="399" y="726"/>
                  </a:lnTo>
                  <a:lnTo>
                    <a:pt x="395" y="726"/>
                  </a:lnTo>
                  <a:lnTo>
                    <a:pt x="395" y="726"/>
                  </a:lnTo>
                  <a:lnTo>
                    <a:pt x="391" y="722"/>
                  </a:lnTo>
                  <a:lnTo>
                    <a:pt x="388" y="719"/>
                  </a:lnTo>
                  <a:lnTo>
                    <a:pt x="386" y="717"/>
                  </a:lnTo>
                  <a:lnTo>
                    <a:pt x="384" y="715"/>
                  </a:lnTo>
                  <a:lnTo>
                    <a:pt x="380" y="715"/>
                  </a:lnTo>
                  <a:lnTo>
                    <a:pt x="380" y="715"/>
                  </a:lnTo>
                  <a:lnTo>
                    <a:pt x="376" y="715"/>
                  </a:lnTo>
                  <a:lnTo>
                    <a:pt x="371" y="715"/>
                  </a:lnTo>
                  <a:lnTo>
                    <a:pt x="365" y="715"/>
                  </a:lnTo>
                  <a:lnTo>
                    <a:pt x="359" y="715"/>
                  </a:lnTo>
                  <a:lnTo>
                    <a:pt x="359" y="715"/>
                  </a:lnTo>
                  <a:lnTo>
                    <a:pt x="357" y="713"/>
                  </a:lnTo>
                  <a:lnTo>
                    <a:pt x="353" y="711"/>
                  </a:lnTo>
                  <a:lnTo>
                    <a:pt x="353" y="711"/>
                  </a:lnTo>
                  <a:lnTo>
                    <a:pt x="353" y="707"/>
                  </a:lnTo>
                  <a:lnTo>
                    <a:pt x="350" y="705"/>
                  </a:lnTo>
                  <a:lnTo>
                    <a:pt x="348" y="703"/>
                  </a:lnTo>
                  <a:lnTo>
                    <a:pt x="344" y="703"/>
                  </a:lnTo>
                  <a:lnTo>
                    <a:pt x="344" y="703"/>
                  </a:lnTo>
                  <a:lnTo>
                    <a:pt x="342" y="700"/>
                  </a:lnTo>
                  <a:lnTo>
                    <a:pt x="338" y="694"/>
                  </a:lnTo>
                  <a:lnTo>
                    <a:pt x="336" y="690"/>
                  </a:lnTo>
                  <a:lnTo>
                    <a:pt x="335" y="686"/>
                  </a:lnTo>
                  <a:lnTo>
                    <a:pt x="335" y="686"/>
                  </a:lnTo>
                  <a:lnTo>
                    <a:pt x="331" y="683"/>
                  </a:lnTo>
                  <a:lnTo>
                    <a:pt x="327" y="679"/>
                  </a:lnTo>
                  <a:lnTo>
                    <a:pt x="325" y="675"/>
                  </a:lnTo>
                  <a:lnTo>
                    <a:pt x="323" y="671"/>
                  </a:lnTo>
                  <a:lnTo>
                    <a:pt x="323" y="671"/>
                  </a:lnTo>
                  <a:lnTo>
                    <a:pt x="323" y="669"/>
                  </a:lnTo>
                  <a:lnTo>
                    <a:pt x="323" y="668"/>
                  </a:lnTo>
                  <a:lnTo>
                    <a:pt x="323" y="666"/>
                  </a:lnTo>
                  <a:lnTo>
                    <a:pt x="323" y="662"/>
                  </a:lnTo>
                  <a:lnTo>
                    <a:pt x="323" y="662"/>
                  </a:lnTo>
                  <a:lnTo>
                    <a:pt x="321" y="658"/>
                  </a:lnTo>
                  <a:lnTo>
                    <a:pt x="318" y="654"/>
                  </a:lnTo>
                  <a:lnTo>
                    <a:pt x="318" y="654"/>
                  </a:lnTo>
                  <a:lnTo>
                    <a:pt x="310" y="649"/>
                  </a:lnTo>
                  <a:lnTo>
                    <a:pt x="310" y="647"/>
                  </a:lnTo>
                  <a:lnTo>
                    <a:pt x="310" y="645"/>
                  </a:lnTo>
                  <a:lnTo>
                    <a:pt x="310" y="639"/>
                  </a:lnTo>
                  <a:lnTo>
                    <a:pt x="310" y="639"/>
                  </a:lnTo>
                  <a:lnTo>
                    <a:pt x="312" y="637"/>
                  </a:lnTo>
                  <a:lnTo>
                    <a:pt x="312" y="635"/>
                  </a:lnTo>
                  <a:lnTo>
                    <a:pt x="318" y="634"/>
                  </a:lnTo>
                  <a:lnTo>
                    <a:pt x="319" y="630"/>
                  </a:lnTo>
                  <a:lnTo>
                    <a:pt x="321" y="628"/>
                  </a:lnTo>
                  <a:lnTo>
                    <a:pt x="321" y="626"/>
                  </a:lnTo>
                  <a:lnTo>
                    <a:pt x="321" y="626"/>
                  </a:lnTo>
                  <a:lnTo>
                    <a:pt x="318" y="626"/>
                  </a:lnTo>
                  <a:lnTo>
                    <a:pt x="312" y="626"/>
                  </a:lnTo>
                  <a:lnTo>
                    <a:pt x="301" y="630"/>
                  </a:lnTo>
                  <a:lnTo>
                    <a:pt x="301" y="630"/>
                  </a:lnTo>
                  <a:lnTo>
                    <a:pt x="299" y="626"/>
                  </a:lnTo>
                  <a:lnTo>
                    <a:pt x="297" y="620"/>
                  </a:lnTo>
                  <a:lnTo>
                    <a:pt x="295" y="609"/>
                  </a:lnTo>
                  <a:lnTo>
                    <a:pt x="295" y="609"/>
                  </a:lnTo>
                  <a:lnTo>
                    <a:pt x="291" y="599"/>
                  </a:lnTo>
                  <a:lnTo>
                    <a:pt x="285" y="590"/>
                  </a:lnTo>
                  <a:lnTo>
                    <a:pt x="285" y="590"/>
                  </a:lnTo>
                  <a:lnTo>
                    <a:pt x="280" y="582"/>
                  </a:lnTo>
                  <a:lnTo>
                    <a:pt x="274" y="577"/>
                  </a:lnTo>
                  <a:lnTo>
                    <a:pt x="274" y="577"/>
                  </a:lnTo>
                  <a:lnTo>
                    <a:pt x="272" y="571"/>
                  </a:lnTo>
                  <a:lnTo>
                    <a:pt x="272" y="569"/>
                  </a:lnTo>
                  <a:lnTo>
                    <a:pt x="272" y="567"/>
                  </a:lnTo>
                  <a:lnTo>
                    <a:pt x="272" y="567"/>
                  </a:lnTo>
                  <a:lnTo>
                    <a:pt x="276" y="567"/>
                  </a:lnTo>
                  <a:lnTo>
                    <a:pt x="280" y="565"/>
                  </a:lnTo>
                  <a:lnTo>
                    <a:pt x="280" y="564"/>
                  </a:lnTo>
                  <a:lnTo>
                    <a:pt x="280" y="564"/>
                  </a:lnTo>
                  <a:lnTo>
                    <a:pt x="282" y="562"/>
                  </a:lnTo>
                  <a:lnTo>
                    <a:pt x="282" y="560"/>
                  </a:lnTo>
                  <a:lnTo>
                    <a:pt x="280" y="556"/>
                  </a:lnTo>
                  <a:lnTo>
                    <a:pt x="280" y="554"/>
                  </a:lnTo>
                  <a:lnTo>
                    <a:pt x="276" y="548"/>
                  </a:lnTo>
                  <a:lnTo>
                    <a:pt x="274" y="547"/>
                  </a:lnTo>
                  <a:lnTo>
                    <a:pt x="274" y="543"/>
                  </a:lnTo>
                  <a:lnTo>
                    <a:pt x="274" y="543"/>
                  </a:lnTo>
                  <a:lnTo>
                    <a:pt x="274" y="539"/>
                  </a:lnTo>
                  <a:lnTo>
                    <a:pt x="276" y="533"/>
                  </a:lnTo>
                  <a:lnTo>
                    <a:pt x="280" y="524"/>
                  </a:lnTo>
                  <a:lnTo>
                    <a:pt x="280" y="524"/>
                  </a:lnTo>
                  <a:lnTo>
                    <a:pt x="280" y="518"/>
                  </a:lnTo>
                  <a:lnTo>
                    <a:pt x="284" y="514"/>
                  </a:lnTo>
                  <a:lnTo>
                    <a:pt x="285" y="512"/>
                  </a:lnTo>
                  <a:lnTo>
                    <a:pt x="291" y="511"/>
                  </a:lnTo>
                  <a:lnTo>
                    <a:pt x="291" y="511"/>
                  </a:lnTo>
                  <a:lnTo>
                    <a:pt x="291" y="511"/>
                  </a:lnTo>
                  <a:lnTo>
                    <a:pt x="295" y="512"/>
                  </a:lnTo>
                  <a:lnTo>
                    <a:pt x="297" y="512"/>
                  </a:lnTo>
                  <a:lnTo>
                    <a:pt x="299" y="512"/>
                  </a:lnTo>
                  <a:lnTo>
                    <a:pt x="299" y="512"/>
                  </a:lnTo>
                  <a:lnTo>
                    <a:pt x="302" y="511"/>
                  </a:lnTo>
                  <a:lnTo>
                    <a:pt x="308" y="509"/>
                  </a:lnTo>
                  <a:lnTo>
                    <a:pt x="308" y="509"/>
                  </a:lnTo>
                  <a:lnTo>
                    <a:pt x="310" y="505"/>
                  </a:lnTo>
                  <a:lnTo>
                    <a:pt x="310" y="499"/>
                  </a:lnTo>
                  <a:lnTo>
                    <a:pt x="310" y="488"/>
                  </a:lnTo>
                  <a:lnTo>
                    <a:pt x="306" y="478"/>
                  </a:lnTo>
                  <a:lnTo>
                    <a:pt x="304" y="475"/>
                  </a:lnTo>
                  <a:lnTo>
                    <a:pt x="301" y="469"/>
                  </a:lnTo>
                  <a:lnTo>
                    <a:pt x="301" y="469"/>
                  </a:lnTo>
                  <a:lnTo>
                    <a:pt x="297" y="465"/>
                  </a:lnTo>
                  <a:lnTo>
                    <a:pt x="293" y="463"/>
                  </a:lnTo>
                  <a:lnTo>
                    <a:pt x="289" y="463"/>
                  </a:lnTo>
                  <a:lnTo>
                    <a:pt x="284" y="461"/>
                  </a:lnTo>
                  <a:lnTo>
                    <a:pt x="274" y="459"/>
                  </a:lnTo>
                  <a:lnTo>
                    <a:pt x="270" y="458"/>
                  </a:lnTo>
                  <a:lnTo>
                    <a:pt x="265" y="456"/>
                  </a:lnTo>
                  <a:lnTo>
                    <a:pt x="265" y="456"/>
                  </a:lnTo>
                  <a:lnTo>
                    <a:pt x="266" y="454"/>
                  </a:lnTo>
                  <a:lnTo>
                    <a:pt x="268" y="452"/>
                  </a:lnTo>
                  <a:lnTo>
                    <a:pt x="270" y="450"/>
                  </a:lnTo>
                  <a:lnTo>
                    <a:pt x="272" y="448"/>
                  </a:lnTo>
                  <a:lnTo>
                    <a:pt x="276" y="448"/>
                  </a:lnTo>
                  <a:lnTo>
                    <a:pt x="284" y="448"/>
                  </a:lnTo>
                  <a:lnTo>
                    <a:pt x="297" y="452"/>
                  </a:lnTo>
                  <a:lnTo>
                    <a:pt x="308" y="454"/>
                  </a:lnTo>
                  <a:lnTo>
                    <a:pt x="308" y="454"/>
                  </a:lnTo>
                  <a:lnTo>
                    <a:pt x="308" y="450"/>
                  </a:lnTo>
                  <a:lnTo>
                    <a:pt x="306" y="448"/>
                  </a:lnTo>
                  <a:lnTo>
                    <a:pt x="306" y="444"/>
                  </a:lnTo>
                  <a:lnTo>
                    <a:pt x="302" y="444"/>
                  </a:lnTo>
                  <a:lnTo>
                    <a:pt x="299" y="441"/>
                  </a:lnTo>
                  <a:lnTo>
                    <a:pt x="293" y="439"/>
                  </a:lnTo>
                  <a:lnTo>
                    <a:pt x="287" y="435"/>
                  </a:lnTo>
                  <a:lnTo>
                    <a:pt x="284" y="433"/>
                  </a:lnTo>
                  <a:lnTo>
                    <a:pt x="284" y="431"/>
                  </a:lnTo>
                  <a:lnTo>
                    <a:pt x="284" y="431"/>
                  </a:lnTo>
                  <a:lnTo>
                    <a:pt x="284" y="427"/>
                  </a:lnTo>
                  <a:lnTo>
                    <a:pt x="284" y="427"/>
                  </a:lnTo>
                  <a:lnTo>
                    <a:pt x="284" y="427"/>
                  </a:lnTo>
                  <a:lnTo>
                    <a:pt x="282" y="424"/>
                  </a:lnTo>
                  <a:lnTo>
                    <a:pt x="280" y="424"/>
                  </a:lnTo>
                  <a:lnTo>
                    <a:pt x="276" y="424"/>
                  </a:lnTo>
                  <a:lnTo>
                    <a:pt x="274" y="424"/>
                  </a:lnTo>
                  <a:lnTo>
                    <a:pt x="270" y="427"/>
                  </a:lnTo>
                  <a:lnTo>
                    <a:pt x="265" y="427"/>
                  </a:lnTo>
                  <a:lnTo>
                    <a:pt x="265" y="427"/>
                  </a:lnTo>
                  <a:lnTo>
                    <a:pt x="259" y="429"/>
                  </a:lnTo>
                  <a:lnTo>
                    <a:pt x="253" y="429"/>
                  </a:lnTo>
                  <a:lnTo>
                    <a:pt x="248" y="427"/>
                  </a:lnTo>
                  <a:lnTo>
                    <a:pt x="246" y="425"/>
                  </a:lnTo>
                  <a:lnTo>
                    <a:pt x="246" y="424"/>
                  </a:lnTo>
                  <a:lnTo>
                    <a:pt x="246" y="424"/>
                  </a:lnTo>
                  <a:lnTo>
                    <a:pt x="244" y="420"/>
                  </a:lnTo>
                  <a:lnTo>
                    <a:pt x="242" y="418"/>
                  </a:lnTo>
                  <a:lnTo>
                    <a:pt x="242" y="414"/>
                  </a:lnTo>
                  <a:lnTo>
                    <a:pt x="242" y="410"/>
                  </a:lnTo>
                  <a:lnTo>
                    <a:pt x="244" y="407"/>
                  </a:lnTo>
                  <a:lnTo>
                    <a:pt x="248" y="401"/>
                  </a:lnTo>
                  <a:lnTo>
                    <a:pt x="251" y="395"/>
                  </a:lnTo>
                  <a:lnTo>
                    <a:pt x="253" y="390"/>
                  </a:lnTo>
                  <a:lnTo>
                    <a:pt x="253" y="388"/>
                  </a:lnTo>
                  <a:lnTo>
                    <a:pt x="255" y="386"/>
                  </a:lnTo>
                  <a:lnTo>
                    <a:pt x="253" y="382"/>
                  </a:lnTo>
                  <a:lnTo>
                    <a:pt x="253" y="378"/>
                  </a:lnTo>
                  <a:lnTo>
                    <a:pt x="253" y="378"/>
                  </a:lnTo>
                  <a:lnTo>
                    <a:pt x="248" y="369"/>
                  </a:lnTo>
                  <a:lnTo>
                    <a:pt x="242" y="357"/>
                  </a:lnTo>
                  <a:lnTo>
                    <a:pt x="236" y="348"/>
                  </a:lnTo>
                  <a:lnTo>
                    <a:pt x="231" y="337"/>
                  </a:lnTo>
                  <a:lnTo>
                    <a:pt x="231" y="337"/>
                  </a:lnTo>
                  <a:lnTo>
                    <a:pt x="227" y="323"/>
                  </a:lnTo>
                  <a:lnTo>
                    <a:pt x="221" y="318"/>
                  </a:lnTo>
                  <a:lnTo>
                    <a:pt x="219" y="312"/>
                  </a:lnTo>
                  <a:lnTo>
                    <a:pt x="215" y="306"/>
                  </a:lnTo>
                  <a:lnTo>
                    <a:pt x="210" y="303"/>
                  </a:lnTo>
                  <a:lnTo>
                    <a:pt x="206" y="299"/>
                  </a:lnTo>
                  <a:lnTo>
                    <a:pt x="198" y="297"/>
                  </a:lnTo>
                  <a:lnTo>
                    <a:pt x="198" y="297"/>
                  </a:lnTo>
                  <a:lnTo>
                    <a:pt x="198" y="297"/>
                  </a:lnTo>
                  <a:lnTo>
                    <a:pt x="198" y="297"/>
                  </a:lnTo>
                  <a:lnTo>
                    <a:pt x="193" y="293"/>
                  </a:lnTo>
                  <a:lnTo>
                    <a:pt x="185" y="289"/>
                  </a:lnTo>
                  <a:lnTo>
                    <a:pt x="178" y="285"/>
                  </a:lnTo>
                  <a:lnTo>
                    <a:pt x="170" y="284"/>
                  </a:lnTo>
                  <a:lnTo>
                    <a:pt x="170" y="284"/>
                  </a:lnTo>
                  <a:lnTo>
                    <a:pt x="155" y="280"/>
                  </a:lnTo>
                  <a:lnTo>
                    <a:pt x="147" y="278"/>
                  </a:lnTo>
                  <a:lnTo>
                    <a:pt x="138" y="276"/>
                  </a:lnTo>
                  <a:lnTo>
                    <a:pt x="138" y="276"/>
                  </a:lnTo>
                  <a:lnTo>
                    <a:pt x="125" y="276"/>
                  </a:lnTo>
                  <a:lnTo>
                    <a:pt x="117" y="278"/>
                  </a:lnTo>
                  <a:lnTo>
                    <a:pt x="111" y="278"/>
                  </a:lnTo>
                  <a:lnTo>
                    <a:pt x="111" y="278"/>
                  </a:lnTo>
                  <a:lnTo>
                    <a:pt x="108" y="282"/>
                  </a:lnTo>
                  <a:lnTo>
                    <a:pt x="106" y="282"/>
                  </a:lnTo>
                  <a:lnTo>
                    <a:pt x="102" y="284"/>
                  </a:lnTo>
                  <a:lnTo>
                    <a:pt x="100" y="284"/>
                  </a:lnTo>
                  <a:lnTo>
                    <a:pt x="100" y="284"/>
                  </a:lnTo>
                  <a:lnTo>
                    <a:pt x="94" y="284"/>
                  </a:lnTo>
                  <a:lnTo>
                    <a:pt x="91" y="282"/>
                  </a:lnTo>
                  <a:lnTo>
                    <a:pt x="89" y="282"/>
                  </a:lnTo>
                  <a:lnTo>
                    <a:pt x="83" y="280"/>
                  </a:lnTo>
                  <a:lnTo>
                    <a:pt x="83" y="280"/>
                  </a:lnTo>
                  <a:lnTo>
                    <a:pt x="83" y="284"/>
                  </a:lnTo>
                  <a:lnTo>
                    <a:pt x="83" y="287"/>
                  </a:lnTo>
                  <a:lnTo>
                    <a:pt x="83" y="287"/>
                  </a:lnTo>
                  <a:lnTo>
                    <a:pt x="79" y="285"/>
                  </a:lnTo>
                  <a:lnTo>
                    <a:pt x="74" y="287"/>
                  </a:lnTo>
                  <a:lnTo>
                    <a:pt x="68" y="287"/>
                  </a:lnTo>
                  <a:lnTo>
                    <a:pt x="62" y="285"/>
                  </a:lnTo>
                  <a:lnTo>
                    <a:pt x="62" y="285"/>
                  </a:lnTo>
                  <a:lnTo>
                    <a:pt x="53" y="282"/>
                  </a:lnTo>
                  <a:lnTo>
                    <a:pt x="49" y="276"/>
                  </a:lnTo>
                  <a:lnTo>
                    <a:pt x="45" y="272"/>
                  </a:lnTo>
                  <a:lnTo>
                    <a:pt x="45" y="272"/>
                  </a:lnTo>
                  <a:lnTo>
                    <a:pt x="47" y="272"/>
                  </a:lnTo>
                  <a:lnTo>
                    <a:pt x="49" y="270"/>
                  </a:lnTo>
                  <a:lnTo>
                    <a:pt x="53" y="268"/>
                  </a:lnTo>
                  <a:lnTo>
                    <a:pt x="58" y="268"/>
                  </a:lnTo>
                  <a:lnTo>
                    <a:pt x="58" y="267"/>
                  </a:lnTo>
                  <a:lnTo>
                    <a:pt x="60" y="265"/>
                  </a:lnTo>
                  <a:lnTo>
                    <a:pt x="60" y="265"/>
                  </a:lnTo>
                  <a:lnTo>
                    <a:pt x="57" y="263"/>
                  </a:lnTo>
                  <a:lnTo>
                    <a:pt x="51" y="261"/>
                  </a:lnTo>
                  <a:lnTo>
                    <a:pt x="40" y="259"/>
                  </a:lnTo>
                  <a:lnTo>
                    <a:pt x="40" y="259"/>
                  </a:lnTo>
                  <a:lnTo>
                    <a:pt x="34" y="257"/>
                  </a:lnTo>
                  <a:lnTo>
                    <a:pt x="30" y="257"/>
                  </a:lnTo>
                  <a:lnTo>
                    <a:pt x="26" y="255"/>
                  </a:lnTo>
                  <a:lnTo>
                    <a:pt x="24" y="255"/>
                  </a:lnTo>
                  <a:lnTo>
                    <a:pt x="23" y="251"/>
                  </a:lnTo>
                  <a:lnTo>
                    <a:pt x="21" y="248"/>
                  </a:lnTo>
                  <a:lnTo>
                    <a:pt x="21" y="248"/>
                  </a:lnTo>
                  <a:lnTo>
                    <a:pt x="24" y="244"/>
                  </a:lnTo>
                  <a:lnTo>
                    <a:pt x="28" y="244"/>
                  </a:lnTo>
                  <a:lnTo>
                    <a:pt x="34" y="242"/>
                  </a:lnTo>
                  <a:lnTo>
                    <a:pt x="38" y="242"/>
                  </a:lnTo>
                  <a:lnTo>
                    <a:pt x="49" y="242"/>
                  </a:lnTo>
                  <a:lnTo>
                    <a:pt x="58" y="244"/>
                  </a:lnTo>
                  <a:lnTo>
                    <a:pt x="58" y="244"/>
                  </a:lnTo>
                  <a:lnTo>
                    <a:pt x="66" y="242"/>
                  </a:lnTo>
                  <a:lnTo>
                    <a:pt x="77" y="240"/>
                  </a:lnTo>
                  <a:lnTo>
                    <a:pt x="81" y="240"/>
                  </a:lnTo>
                  <a:lnTo>
                    <a:pt x="85" y="238"/>
                  </a:lnTo>
                  <a:lnTo>
                    <a:pt x="89" y="236"/>
                  </a:lnTo>
                  <a:lnTo>
                    <a:pt x="89" y="234"/>
                  </a:lnTo>
                  <a:lnTo>
                    <a:pt x="89" y="234"/>
                  </a:lnTo>
                  <a:lnTo>
                    <a:pt x="85" y="231"/>
                  </a:lnTo>
                  <a:lnTo>
                    <a:pt x="79" y="231"/>
                  </a:lnTo>
                  <a:lnTo>
                    <a:pt x="72" y="229"/>
                  </a:lnTo>
                  <a:lnTo>
                    <a:pt x="64" y="231"/>
                  </a:lnTo>
                  <a:lnTo>
                    <a:pt x="51" y="231"/>
                  </a:lnTo>
                  <a:lnTo>
                    <a:pt x="43" y="231"/>
                  </a:lnTo>
                  <a:lnTo>
                    <a:pt x="38" y="229"/>
                  </a:lnTo>
                  <a:lnTo>
                    <a:pt x="38" y="229"/>
                  </a:lnTo>
                  <a:lnTo>
                    <a:pt x="26" y="223"/>
                  </a:lnTo>
                  <a:lnTo>
                    <a:pt x="23" y="221"/>
                  </a:lnTo>
                  <a:lnTo>
                    <a:pt x="17" y="217"/>
                  </a:lnTo>
                  <a:lnTo>
                    <a:pt x="17" y="217"/>
                  </a:lnTo>
                  <a:lnTo>
                    <a:pt x="7" y="210"/>
                  </a:lnTo>
                  <a:lnTo>
                    <a:pt x="4" y="206"/>
                  </a:lnTo>
                  <a:lnTo>
                    <a:pt x="0" y="200"/>
                  </a:lnTo>
                  <a:lnTo>
                    <a:pt x="0" y="200"/>
                  </a:lnTo>
                  <a:lnTo>
                    <a:pt x="4" y="198"/>
                  </a:lnTo>
                  <a:lnTo>
                    <a:pt x="7" y="197"/>
                  </a:lnTo>
                  <a:lnTo>
                    <a:pt x="15" y="193"/>
                  </a:lnTo>
                  <a:lnTo>
                    <a:pt x="23" y="193"/>
                  </a:lnTo>
                  <a:lnTo>
                    <a:pt x="30" y="189"/>
                  </a:lnTo>
                  <a:lnTo>
                    <a:pt x="30" y="189"/>
                  </a:lnTo>
                  <a:lnTo>
                    <a:pt x="38" y="189"/>
                  </a:lnTo>
                  <a:lnTo>
                    <a:pt x="45" y="187"/>
                  </a:lnTo>
                  <a:lnTo>
                    <a:pt x="53" y="185"/>
                  </a:lnTo>
                  <a:lnTo>
                    <a:pt x="62" y="185"/>
                  </a:lnTo>
                  <a:lnTo>
                    <a:pt x="62" y="185"/>
                  </a:lnTo>
                  <a:lnTo>
                    <a:pt x="70" y="181"/>
                  </a:lnTo>
                  <a:lnTo>
                    <a:pt x="74" y="180"/>
                  </a:lnTo>
                  <a:lnTo>
                    <a:pt x="77" y="178"/>
                  </a:lnTo>
                  <a:lnTo>
                    <a:pt x="77" y="178"/>
                  </a:lnTo>
                  <a:lnTo>
                    <a:pt x="87" y="178"/>
                  </a:lnTo>
                  <a:lnTo>
                    <a:pt x="92" y="176"/>
                  </a:lnTo>
                  <a:lnTo>
                    <a:pt x="96" y="176"/>
                  </a:lnTo>
                  <a:lnTo>
                    <a:pt x="96" y="176"/>
                  </a:lnTo>
                  <a:lnTo>
                    <a:pt x="100" y="172"/>
                  </a:lnTo>
                  <a:lnTo>
                    <a:pt x="108" y="164"/>
                  </a:lnTo>
                  <a:lnTo>
                    <a:pt x="111" y="163"/>
                  </a:lnTo>
                  <a:lnTo>
                    <a:pt x="111" y="159"/>
                  </a:lnTo>
                  <a:lnTo>
                    <a:pt x="115" y="155"/>
                  </a:lnTo>
                  <a:lnTo>
                    <a:pt x="115" y="151"/>
                  </a:lnTo>
                  <a:lnTo>
                    <a:pt x="115" y="151"/>
                  </a:lnTo>
                  <a:lnTo>
                    <a:pt x="111" y="151"/>
                  </a:lnTo>
                  <a:lnTo>
                    <a:pt x="106" y="147"/>
                  </a:lnTo>
                  <a:lnTo>
                    <a:pt x="92" y="144"/>
                  </a:lnTo>
                  <a:lnTo>
                    <a:pt x="87" y="142"/>
                  </a:lnTo>
                  <a:lnTo>
                    <a:pt x="81" y="140"/>
                  </a:lnTo>
                  <a:lnTo>
                    <a:pt x="77" y="136"/>
                  </a:lnTo>
                  <a:lnTo>
                    <a:pt x="77" y="134"/>
                  </a:lnTo>
                  <a:lnTo>
                    <a:pt x="77" y="130"/>
                  </a:lnTo>
                  <a:lnTo>
                    <a:pt x="77" y="130"/>
                  </a:lnTo>
                  <a:lnTo>
                    <a:pt x="77" y="129"/>
                  </a:lnTo>
                  <a:lnTo>
                    <a:pt x="81" y="127"/>
                  </a:lnTo>
                  <a:lnTo>
                    <a:pt x="85" y="123"/>
                  </a:lnTo>
                  <a:lnTo>
                    <a:pt x="89" y="121"/>
                  </a:lnTo>
                  <a:lnTo>
                    <a:pt x="100" y="117"/>
                  </a:lnTo>
                  <a:lnTo>
                    <a:pt x="108" y="115"/>
                  </a:lnTo>
                  <a:lnTo>
                    <a:pt x="108" y="115"/>
                  </a:lnTo>
                  <a:lnTo>
                    <a:pt x="111" y="113"/>
                  </a:lnTo>
                  <a:lnTo>
                    <a:pt x="115" y="111"/>
                  </a:lnTo>
                  <a:lnTo>
                    <a:pt x="125" y="106"/>
                  </a:lnTo>
                  <a:lnTo>
                    <a:pt x="128" y="104"/>
                  </a:lnTo>
                  <a:lnTo>
                    <a:pt x="132" y="102"/>
                  </a:lnTo>
                  <a:lnTo>
                    <a:pt x="138" y="100"/>
                  </a:lnTo>
                  <a:lnTo>
                    <a:pt x="142" y="100"/>
                  </a:lnTo>
                  <a:lnTo>
                    <a:pt x="142" y="100"/>
                  </a:lnTo>
                  <a:lnTo>
                    <a:pt x="147" y="104"/>
                  </a:lnTo>
                  <a:lnTo>
                    <a:pt x="153" y="108"/>
                  </a:lnTo>
                  <a:lnTo>
                    <a:pt x="157" y="110"/>
                  </a:lnTo>
                  <a:lnTo>
                    <a:pt x="159" y="110"/>
                  </a:lnTo>
                  <a:lnTo>
                    <a:pt x="162" y="110"/>
                  </a:lnTo>
                  <a:lnTo>
                    <a:pt x="164" y="110"/>
                  </a:lnTo>
                  <a:lnTo>
                    <a:pt x="164" y="110"/>
                  </a:lnTo>
                  <a:lnTo>
                    <a:pt x="166" y="106"/>
                  </a:lnTo>
                  <a:lnTo>
                    <a:pt x="168" y="104"/>
                  </a:lnTo>
                  <a:lnTo>
                    <a:pt x="168" y="100"/>
                  </a:lnTo>
                  <a:lnTo>
                    <a:pt x="168" y="94"/>
                  </a:lnTo>
                  <a:lnTo>
                    <a:pt x="168" y="93"/>
                  </a:lnTo>
                  <a:lnTo>
                    <a:pt x="168" y="91"/>
                  </a:lnTo>
                  <a:lnTo>
                    <a:pt x="168" y="91"/>
                  </a:lnTo>
                  <a:lnTo>
                    <a:pt x="164" y="87"/>
                  </a:lnTo>
                  <a:lnTo>
                    <a:pt x="162" y="81"/>
                  </a:lnTo>
                  <a:lnTo>
                    <a:pt x="162" y="79"/>
                  </a:lnTo>
                  <a:lnTo>
                    <a:pt x="162" y="77"/>
                  </a:lnTo>
                  <a:lnTo>
                    <a:pt x="162" y="76"/>
                  </a:lnTo>
                  <a:lnTo>
                    <a:pt x="164" y="74"/>
                  </a:lnTo>
                  <a:lnTo>
                    <a:pt x="164" y="74"/>
                  </a:lnTo>
                  <a:lnTo>
                    <a:pt x="164" y="72"/>
                  </a:lnTo>
                  <a:lnTo>
                    <a:pt x="168" y="72"/>
                  </a:lnTo>
                  <a:lnTo>
                    <a:pt x="174" y="72"/>
                  </a:lnTo>
                  <a:lnTo>
                    <a:pt x="185" y="72"/>
                  </a:lnTo>
                  <a:lnTo>
                    <a:pt x="185" y="72"/>
                  </a:lnTo>
                  <a:lnTo>
                    <a:pt x="195" y="74"/>
                  </a:lnTo>
                  <a:lnTo>
                    <a:pt x="204" y="72"/>
                  </a:lnTo>
                  <a:lnTo>
                    <a:pt x="212" y="70"/>
                  </a:lnTo>
                  <a:lnTo>
                    <a:pt x="221" y="66"/>
                  </a:lnTo>
                  <a:lnTo>
                    <a:pt x="221" y="66"/>
                  </a:lnTo>
                  <a:lnTo>
                    <a:pt x="229" y="62"/>
                  </a:lnTo>
                  <a:lnTo>
                    <a:pt x="238" y="60"/>
                  </a:lnTo>
                  <a:lnTo>
                    <a:pt x="246" y="59"/>
                  </a:lnTo>
                  <a:lnTo>
                    <a:pt x="255" y="57"/>
                  </a:lnTo>
                  <a:lnTo>
                    <a:pt x="255" y="57"/>
                  </a:lnTo>
                  <a:lnTo>
                    <a:pt x="261" y="57"/>
                  </a:lnTo>
                  <a:lnTo>
                    <a:pt x="265" y="59"/>
                  </a:lnTo>
                  <a:lnTo>
                    <a:pt x="270" y="60"/>
                  </a:lnTo>
                  <a:lnTo>
                    <a:pt x="272" y="64"/>
                  </a:lnTo>
                  <a:lnTo>
                    <a:pt x="272" y="64"/>
                  </a:lnTo>
                  <a:lnTo>
                    <a:pt x="274" y="66"/>
                  </a:lnTo>
                  <a:lnTo>
                    <a:pt x="274" y="70"/>
                  </a:lnTo>
                  <a:lnTo>
                    <a:pt x="274" y="76"/>
                  </a:lnTo>
                  <a:lnTo>
                    <a:pt x="274" y="79"/>
                  </a:lnTo>
                  <a:lnTo>
                    <a:pt x="274" y="83"/>
                  </a:lnTo>
                  <a:lnTo>
                    <a:pt x="276" y="85"/>
                  </a:lnTo>
                  <a:lnTo>
                    <a:pt x="276" y="85"/>
                  </a:lnTo>
                  <a:lnTo>
                    <a:pt x="280" y="83"/>
                  </a:lnTo>
                  <a:lnTo>
                    <a:pt x="280" y="81"/>
                  </a:lnTo>
                  <a:lnTo>
                    <a:pt x="282" y="76"/>
                  </a:lnTo>
                  <a:lnTo>
                    <a:pt x="284" y="68"/>
                  </a:lnTo>
                  <a:lnTo>
                    <a:pt x="284" y="62"/>
                  </a:lnTo>
                  <a:lnTo>
                    <a:pt x="284" y="62"/>
                  </a:lnTo>
                  <a:lnTo>
                    <a:pt x="287" y="62"/>
                  </a:lnTo>
                  <a:lnTo>
                    <a:pt x="291" y="62"/>
                  </a:lnTo>
                  <a:lnTo>
                    <a:pt x="295" y="64"/>
                  </a:lnTo>
                  <a:lnTo>
                    <a:pt x="297" y="66"/>
                  </a:lnTo>
                  <a:lnTo>
                    <a:pt x="302" y="72"/>
                  </a:lnTo>
                  <a:lnTo>
                    <a:pt x="306" y="74"/>
                  </a:lnTo>
                  <a:lnTo>
                    <a:pt x="310" y="76"/>
                  </a:lnTo>
                  <a:lnTo>
                    <a:pt x="310" y="76"/>
                  </a:lnTo>
                  <a:lnTo>
                    <a:pt x="312" y="77"/>
                  </a:lnTo>
                  <a:lnTo>
                    <a:pt x="316" y="77"/>
                  </a:lnTo>
                  <a:lnTo>
                    <a:pt x="321" y="76"/>
                  </a:lnTo>
                  <a:lnTo>
                    <a:pt x="329" y="76"/>
                  </a:lnTo>
                  <a:lnTo>
                    <a:pt x="333" y="76"/>
                  </a:lnTo>
                  <a:lnTo>
                    <a:pt x="336" y="77"/>
                  </a:lnTo>
                  <a:lnTo>
                    <a:pt x="336" y="77"/>
                  </a:lnTo>
                  <a:lnTo>
                    <a:pt x="331" y="72"/>
                  </a:lnTo>
                  <a:lnTo>
                    <a:pt x="325" y="66"/>
                  </a:lnTo>
                  <a:lnTo>
                    <a:pt x="319" y="60"/>
                  </a:lnTo>
                  <a:lnTo>
                    <a:pt x="312" y="55"/>
                  </a:lnTo>
                  <a:lnTo>
                    <a:pt x="312" y="55"/>
                  </a:lnTo>
                  <a:lnTo>
                    <a:pt x="319" y="53"/>
                  </a:lnTo>
                  <a:lnTo>
                    <a:pt x="323" y="51"/>
                  </a:lnTo>
                  <a:lnTo>
                    <a:pt x="329" y="49"/>
                  </a:lnTo>
                  <a:lnTo>
                    <a:pt x="331" y="47"/>
                  </a:lnTo>
                  <a:lnTo>
                    <a:pt x="335" y="49"/>
                  </a:lnTo>
                  <a:lnTo>
                    <a:pt x="335" y="49"/>
                  </a:lnTo>
                  <a:lnTo>
                    <a:pt x="340" y="51"/>
                  </a:lnTo>
                  <a:lnTo>
                    <a:pt x="346" y="55"/>
                  </a:lnTo>
                  <a:lnTo>
                    <a:pt x="359" y="62"/>
                  </a:lnTo>
                  <a:lnTo>
                    <a:pt x="359" y="62"/>
                  </a:lnTo>
                  <a:lnTo>
                    <a:pt x="369" y="66"/>
                  </a:lnTo>
                  <a:lnTo>
                    <a:pt x="380" y="74"/>
                  </a:lnTo>
                  <a:lnTo>
                    <a:pt x="388" y="76"/>
                  </a:lnTo>
                  <a:lnTo>
                    <a:pt x="393" y="79"/>
                  </a:lnTo>
                  <a:lnTo>
                    <a:pt x="397" y="79"/>
                  </a:lnTo>
                  <a:lnTo>
                    <a:pt x="399" y="79"/>
                  </a:lnTo>
                  <a:lnTo>
                    <a:pt x="403" y="77"/>
                  </a:lnTo>
                  <a:lnTo>
                    <a:pt x="403" y="77"/>
                  </a:lnTo>
                  <a:lnTo>
                    <a:pt x="401" y="76"/>
                  </a:lnTo>
                  <a:lnTo>
                    <a:pt x="399" y="72"/>
                  </a:lnTo>
                  <a:lnTo>
                    <a:pt x="397" y="68"/>
                  </a:lnTo>
                  <a:lnTo>
                    <a:pt x="391" y="64"/>
                  </a:lnTo>
                  <a:lnTo>
                    <a:pt x="386" y="60"/>
                  </a:lnTo>
                  <a:lnTo>
                    <a:pt x="372" y="55"/>
                  </a:lnTo>
                  <a:lnTo>
                    <a:pt x="369" y="51"/>
                  </a:lnTo>
                  <a:lnTo>
                    <a:pt x="365" y="47"/>
                  </a:lnTo>
                  <a:lnTo>
                    <a:pt x="365" y="47"/>
                  </a:lnTo>
                  <a:lnTo>
                    <a:pt x="365" y="45"/>
                  </a:lnTo>
                  <a:lnTo>
                    <a:pt x="371" y="45"/>
                  </a:lnTo>
                  <a:lnTo>
                    <a:pt x="380" y="47"/>
                  </a:lnTo>
                  <a:lnTo>
                    <a:pt x="401" y="51"/>
                  </a:lnTo>
                  <a:lnTo>
                    <a:pt x="401" y="51"/>
                  </a:lnTo>
                  <a:lnTo>
                    <a:pt x="399" y="45"/>
                  </a:lnTo>
                  <a:lnTo>
                    <a:pt x="399" y="43"/>
                  </a:lnTo>
                  <a:lnTo>
                    <a:pt x="397" y="42"/>
                  </a:lnTo>
                  <a:lnTo>
                    <a:pt x="397" y="42"/>
                  </a:lnTo>
                  <a:lnTo>
                    <a:pt x="401" y="40"/>
                  </a:lnTo>
                  <a:lnTo>
                    <a:pt x="403" y="40"/>
                  </a:lnTo>
                  <a:lnTo>
                    <a:pt x="406" y="38"/>
                  </a:lnTo>
                  <a:lnTo>
                    <a:pt x="408" y="36"/>
                  </a:lnTo>
                  <a:lnTo>
                    <a:pt x="408" y="36"/>
                  </a:lnTo>
                  <a:lnTo>
                    <a:pt x="399" y="34"/>
                  </a:lnTo>
                  <a:lnTo>
                    <a:pt x="388" y="34"/>
                  </a:lnTo>
                  <a:lnTo>
                    <a:pt x="388" y="34"/>
                  </a:lnTo>
                  <a:lnTo>
                    <a:pt x="391" y="30"/>
                  </a:lnTo>
                  <a:lnTo>
                    <a:pt x="391" y="28"/>
                  </a:lnTo>
                  <a:lnTo>
                    <a:pt x="393" y="24"/>
                  </a:lnTo>
                  <a:lnTo>
                    <a:pt x="393" y="24"/>
                  </a:lnTo>
                  <a:lnTo>
                    <a:pt x="406" y="23"/>
                  </a:lnTo>
                  <a:lnTo>
                    <a:pt x="420" y="19"/>
                  </a:lnTo>
                  <a:lnTo>
                    <a:pt x="433" y="19"/>
                  </a:lnTo>
                  <a:lnTo>
                    <a:pt x="439" y="19"/>
                  </a:lnTo>
                  <a:lnTo>
                    <a:pt x="446" y="21"/>
                  </a:lnTo>
                  <a:lnTo>
                    <a:pt x="446" y="21"/>
                  </a:lnTo>
                  <a:lnTo>
                    <a:pt x="452" y="23"/>
                  </a:lnTo>
                  <a:lnTo>
                    <a:pt x="459" y="24"/>
                  </a:lnTo>
                  <a:lnTo>
                    <a:pt x="465" y="26"/>
                  </a:lnTo>
                  <a:lnTo>
                    <a:pt x="469" y="26"/>
                  </a:lnTo>
                  <a:lnTo>
                    <a:pt x="471" y="24"/>
                  </a:lnTo>
                  <a:lnTo>
                    <a:pt x="471" y="24"/>
                  </a:lnTo>
                  <a:lnTo>
                    <a:pt x="473" y="23"/>
                  </a:lnTo>
                  <a:lnTo>
                    <a:pt x="476" y="21"/>
                  </a:lnTo>
                  <a:lnTo>
                    <a:pt x="476" y="19"/>
                  </a:lnTo>
                  <a:lnTo>
                    <a:pt x="480" y="17"/>
                  </a:lnTo>
                  <a:lnTo>
                    <a:pt x="480" y="17"/>
                  </a:lnTo>
                  <a:lnTo>
                    <a:pt x="482" y="17"/>
                  </a:lnTo>
                  <a:lnTo>
                    <a:pt x="486" y="17"/>
                  </a:lnTo>
                  <a:lnTo>
                    <a:pt x="488" y="19"/>
                  </a:lnTo>
                  <a:lnTo>
                    <a:pt x="492" y="19"/>
                  </a:lnTo>
                  <a:lnTo>
                    <a:pt x="492" y="19"/>
                  </a:lnTo>
                  <a:lnTo>
                    <a:pt x="492" y="11"/>
                  </a:lnTo>
                  <a:lnTo>
                    <a:pt x="492" y="11"/>
                  </a:lnTo>
                  <a:lnTo>
                    <a:pt x="497" y="11"/>
                  </a:lnTo>
                  <a:lnTo>
                    <a:pt x="503" y="9"/>
                  </a:lnTo>
                  <a:lnTo>
                    <a:pt x="507" y="7"/>
                  </a:lnTo>
                  <a:lnTo>
                    <a:pt x="512" y="7"/>
                  </a:lnTo>
                  <a:lnTo>
                    <a:pt x="512" y="7"/>
                  </a:lnTo>
                  <a:lnTo>
                    <a:pt x="514" y="11"/>
                  </a:lnTo>
                  <a:lnTo>
                    <a:pt x="518" y="13"/>
                  </a:lnTo>
                  <a:lnTo>
                    <a:pt x="518" y="13"/>
                  </a:lnTo>
                  <a:lnTo>
                    <a:pt x="520" y="9"/>
                  </a:lnTo>
                  <a:lnTo>
                    <a:pt x="522" y="6"/>
                  </a:lnTo>
                  <a:lnTo>
                    <a:pt x="522" y="6"/>
                  </a:lnTo>
                  <a:lnTo>
                    <a:pt x="526" y="6"/>
                  </a:lnTo>
                  <a:lnTo>
                    <a:pt x="529" y="6"/>
                  </a:lnTo>
                  <a:lnTo>
                    <a:pt x="541" y="4"/>
                  </a:lnTo>
                  <a:lnTo>
                    <a:pt x="544" y="4"/>
                  </a:lnTo>
                  <a:lnTo>
                    <a:pt x="550" y="4"/>
                  </a:lnTo>
                  <a:lnTo>
                    <a:pt x="554" y="6"/>
                  </a:lnTo>
                  <a:lnTo>
                    <a:pt x="558" y="9"/>
                  </a:lnTo>
                  <a:lnTo>
                    <a:pt x="558" y="9"/>
                  </a:lnTo>
                  <a:lnTo>
                    <a:pt x="560" y="7"/>
                  </a:lnTo>
                  <a:lnTo>
                    <a:pt x="560" y="4"/>
                  </a:lnTo>
                  <a:lnTo>
                    <a:pt x="560" y="4"/>
                  </a:lnTo>
                  <a:lnTo>
                    <a:pt x="567" y="2"/>
                  </a:lnTo>
                  <a:lnTo>
                    <a:pt x="575" y="0"/>
                  </a:lnTo>
                  <a:lnTo>
                    <a:pt x="582" y="0"/>
                  </a:lnTo>
                  <a:lnTo>
                    <a:pt x="590" y="0"/>
                  </a:lnTo>
                  <a:lnTo>
                    <a:pt x="605" y="0"/>
                  </a:lnTo>
                  <a:lnTo>
                    <a:pt x="618" y="4"/>
                  </a:lnTo>
                  <a:lnTo>
                    <a:pt x="618" y="4"/>
                  </a:lnTo>
                  <a:lnTo>
                    <a:pt x="633" y="6"/>
                  </a:lnTo>
                  <a:lnTo>
                    <a:pt x="645" y="7"/>
                  </a:lnTo>
                  <a:lnTo>
                    <a:pt x="656" y="11"/>
                  </a:lnTo>
                  <a:lnTo>
                    <a:pt x="662" y="15"/>
                  </a:lnTo>
                  <a:lnTo>
                    <a:pt x="667" y="17"/>
                  </a:lnTo>
                  <a:lnTo>
                    <a:pt x="667" y="17"/>
                  </a:lnTo>
                  <a:lnTo>
                    <a:pt x="666" y="21"/>
                  </a:lnTo>
                  <a:lnTo>
                    <a:pt x="666" y="21"/>
                  </a:lnTo>
                  <a:lnTo>
                    <a:pt x="660" y="24"/>
                  </a:lnTo>
                  <a:lnTo>
                    <a:pt x="660" y="24"/>
                  </a:lnTo>
                  <a:lnTo>
                    <a:pt x="667" y="23"/>
                  </a:lnTo>
                  <a:lnTo>
                    <a:pt x="679" y="23"/>
                  </a:lnTo>
                  <a:lnTo>
                    <a:pt x="683" y="23"/>
                  </a:lnTo>
                  <a:lnTo>
                    <a:pt x="686" y="24"/>
                  </a:lnTo>
                  <a:lnTo>
                    <a:pt x="686" y="26"/>
                  </a:lnTo>
                  <a:lnTo>
                    <a:pt x="688" y="26"/>
                  </a:lnTo>
                  <a:lnTo>
                    <a:pt x="686" y="32"/>
                  </a:lnTo>
                  <a:lnTo>
                    <a:pt x="686" y="32"/>
                  </a:lnTo>
                  <a:lnTo>
                    <a:pt x="683" y="34"/>
                  </a:lnTo>
                  <a:lnTo>
                    <a:pt x="681" y="36"/>
                  </a:lnTo>
                  <a:lnTo>
                    <a:pt x="681" y="36"/>
                  </a:lnTo>
                  <a:lnTo>
                    <a:pt x="694" y="34"/>
                  </a:lnTo>
                  <a:lnTo>
                    <a:pt x="696" y="34"/>
                  </a:lnTo>
                  <a:lnTo>
                    <a:pt x="700" y="34"/>
                  </a:lnTo>
                  <a:lnTo>
                    <a:pt x="701" y="34"/>
                  </a:lnTo>
                  <a:lnTo>
                    <a:pt x="703" y="36"/>
                  </a:lnTo>
                  <a:lnTo>
                    <a:pt x="703" y="36"/>
                  </a:lnTo>
                  <a:lnTo>
                    <a:pt x="701" y="40"/>
                  </a:lnTo>
                  <a:lnTo>
                    <a:pt x="701" y="40"/>
                  </a:lnTo>
                  <a:lnTo>
                    <a:pt x="711" y="40"/>
                  </a:lnTo>
                  <a:lnTo>
                    <a:pt x="722" y="40"/>
                  </a:lnTo>
                  <a:lnTo>
                    <a:pt x="726" y="40"/>
                  </a:lnTo>
                  <a:lnTo>
                    <a:pt x="730" y="42"/>
                  </a:lnTo>
                  <a:lnTo>
                    <a:pt x="734" y="43"/>
                  </a:lnTo>
                  <a:lnTo>
                    <a:pt x="737" y="49"/>
                  </a:lnTo>
                  <a:lnTo>
                    <a:pt x="737" y="49"/>
                  </a:lnTo>
                  <a:lnTo>
                    <a:pt x="718" y="55"/>
                  </a:lnTo>
                  <a:lnTo>
                    <a:pt x="698" y="60"/>
                  </a:lnTo>
                  <a:lnTo>
                    <a:pt x="688" y="62"/>
                  </a:lnTo>
                  <a:lnTo>
                    <a:pt x="679" y="62"/>
                  </a:lnTo>
                  <a:lnTo>
                    <a:pt x="669" y="62"/>
                  </a:lnTo>
                  <a:lnTo>
                    <a:pt x="660" y="62"/>
                  </a:lnTo>
                  <a:lnTo>
                    <a:pt x="660" y="62"/>
                  </a:lnTo>
                  <a:lnTo>
                    <a:pt x="647" y="60"/>
                  </a:lnTo>
                  <a:lnTo>
                    <a:pt x="633" y="60"/>
                  </a:lnTo>
                  <a:lnTo>
                    <a:pt x="620" y="62"/>
                  </a:lnTo>
                  <a:lnTo>
                    <a:pt x="609" y="64"/>
                  </a:lnTo>
                  <a:lnTo>
                    <a:pt x="609" y="64"/>
                  </a:lnTo>
                  <a:lnTo>
                    <a:pt x="599" y="68"/>
                  </a:lnTo>
                  <a:lnTo>
                    <a:pt x="588" y="72"/>
                  </a:lnTo>
                  <a:lnTo>
                    <a:pt x="579" y="77"/>
                  </a:lnTo>
                  <a:lnTo>
                    <a:pt x="575" y="79"/>
                  </a:lnTo>
                  <a:lnTo>
                    <a:pt x="573" y="83"/>
                  </a:lnTo>
                  <a:lnTo>
                    <a:pt x="573" y="83"/>
                  </a:lnTo>
                  <a:lnTo>
                    <a:pt x="575" y="85"/>
                  </a:lnTo>
                  <a:lnTo>
                    <a:pt x="577" y="85"/>
                  </a:lnTo>
                  <a:lnTo>
                    <a:pt x="584" y="85"/>
                  </a:lnTo>
                  <a:lnTo>
                    <a:pt x="592" y="83"/>
                  </a:lnTo>
                  <a:lnTo>
                    <a:pt x="597" y="81"/>
                  </a:lnTo>
                  <a:lnTo>
                    <a:pt x="611" y="76"/>
                  </a:lnTo>
                  <a:lnTo>
                    <a:pt x="618" y="74"/>
                  </a:lnTo>
                  <a:lnTo>
                    <a:pt x="622" y="72"/>
                  </a:lnTo>
                  <a:lnTo>
                    <a:pt x="622" y="72"/>
                  </a:lnTo>
                  <a:lnTo>
                    <a:pt x="630" y="72"/>
                  </a:lnTo>
                  <a:lnTo>
                    <a:pt x="637" y="70"/>
                  </a:lnTo>
                  <a:lnTo>
                    <a:pt x="650" y="70"/>
                  </a:lnTo>
                  <a:lnTo>
                    <a:pt x="664" y="72"/>
                  </a:lnTo>
                  <a:lnTo>
                    <a:pt x="677" y="72"/>
                  </a:lnTo>
                  <a:lnTo>
                    <a:pt x="677" y="72"/>
                  </a:lnTo>
                  <a:lnTo>
                    <a:pt x="679" y="76"/>
                  </a:lnTo>
                  <a:lnTo>
                    <a:pt x="679" y="76"/>
                  </a:lnTo>
                  <a:lnTo>
                    <a:pt x="675" y="79"/>
                  </a:lnTo>
                  <a:lnTo>
                    <a:pt x="671" y="81"/>
                  </a:lnTo>
                  <a:lnTo>
                    <a:pt x="666" y="83"/>
                  </a:lnTo>
                  <a:lnTo>
                    <a:pt x="658" y="85"/>
                  </a:lnTo>
                  <a:lnTo>
                    <a:pt x="656" y="89"/>
                  </a:lnTo>
                  <a:lnTo>
                    <a:pt x="650" y="91"/>
                  </a:lnTo>
                  <a:lnTo>
                    <a:pt x="650" y="91"/>
                  </a:lnTo>
                  <a:lnTo>
                    <a:pt x="652" y="94"/>
                  </a:lnTo>
                  <a:lnTo>
                    <a:pt x="652" y="94"/>
                  </a:lnTo>
                  <a:lnTo>
                    <a:pt x="656" y="94"/>
                  </a:lnTo>
                  <a:lnTo>
                    <a:pt x="660" y="94"/>
                  </a:lnTo>
                  <a:lnTo>
                    <a:pt x="667" y="93"/>
                  </a:lnTo>
                  <a:lnTo>
                    <a:pt x="679" y="87"/>
                  </a:lnTo>
                  <a:lnTo>
                    <a:pt x="679" y="87"/>
                  </a:lnTo>
                  <a:lnTo>
                    <a:pt x="686" y="85"/>
                  </a:lnTo>
                  <a:lnTo>
                    <a:pt x="692" y="81"/>
                  </a:lnTo>
                  <a:lnTo>
                    <a:pt x="696" y="77"/>
                  </a:lnTo>
                  <a:lnTo>
                    <a:pt x="700" y="72"/>
                  </a:lnTo>
                  <a:lnTo>
                    <a:pt x="700" y="72"/>
                  </a:lnTo>
                  <a:lnTo>
                    <a:pt x="701" y="72"/>
                  </a:lnTo>
                  <a:lnTo>
                    <a:pt x="703" y="72"/>
                  </a:lnTo>
                  <a:lnTo>
                    <a:pt x="703" y="72"/>
                  </a:lnTo>
                  <a:lnTo>
                    <a:pt x="705" y="68"/>
                  </a:lnTo>
                  <a:lnTo>
                    <a:pt x="709" y="66"/>
                  </a:lnTo>
                  <a:lnTo>
                    <a:pt x="711" y="66"/>
                  </a:lnTo>
                  <a:lnTo>
                    <a:pt x="715" y="66"/>
                  </a:lnTo>
                  <a:lnTo>
                    <a:pt x="720" y="66"/>
                  </a:lnTo>
                  <a:lnTo>
                    <a:pt x="722" y="68"/>
                  </a:lnTo>
                  <a:lnTo>
                    <a:pt x="726" y="72"/>
                  </a:lnTo>
                  <a:lnTo>
                    <a:pt x="726" y="74"/>
                  </a:lnTo>
                  <a:lnTo>
                    <a:pt x="726" y="74"/>
                  </a:lnTo>
                  <a:lnTo>
                    <a:pt x="724" y="77"/>
                  </a:lnTo>
                  <a:lnTo>
                    <a:pt x="724" y="81"/>
                  </a:lnTo>
                  <a:lnTo>
                    <a:pt x="720" y="89"/>
                  </a:lnTo>
                  <a:lnTo>
                    <a:pt x="720" y="89"/>
                  </a:lnTo>
                  <a:lnTo>
                    <a:pt x="718" y="93"/>
                  </a:lnTo>
                  <a:lnTo>
                    <a:pt x="715" y="94"/>
                  </a:lnTo>
                  <a:lnTo>
                    <a:pt x="711" y="98"/>
                  </a:lnTo>
                  <a:lnTo>
                    <a:pt x="709" y="100"/>
                  </a:lnTo>
                  <a:lnTo>
                    <a:pt x="709" y="100"/>
                  </a:lnTo>
                  <a:lnTo>
                    <a:pt x="701" y="113"/>
                  </a:lnTo>
                  <a:lnTo>
                    <a:pt x="700" y="119"/>
                  </a:lnTo>
                  <a:lnTo>
                    <a:pt x="698" y="125"/>
                  </a:lnTo>
                  <a:lnTo>
                    <a:pt x="698" y="125"/>
                  </a:lnTo>
                  <a:lnTo>
                    <a:pt x="707" y="119"/>
                  </a:lnTo>
                  <a:lnTo>
                    <a:pt x="713" y="113"/>
                  </a:lnTo>
                  <a:lnTo>
                    <a:pt x="726" y="98"/>
                  </a:lnTo>
                  <a:lnTo>
                    <a:pt x="726" y="98"/>
                  </a:lnTo>
                  <a:lnTo>
                    <a:pt x="734" y="94"/>
                  </a:lnTo>
                  <a:lnTo>
                    <a:pt x="743" y="89"/>
                  </a:lnTo>
                  <a:lnTo>
                    <a:pt x="749" y="85"/>
                  </a:lnTo>
                  <a:lnTo>
                    <a:pt x="753" y="85"/>
                  </a:lnTo>
                  <a:lnTo>
                    <a:pt x="753" y="85"/>
                  </a:lnTo>
                  <a:lnTo>
                    <a:pt x="754" y="87"/>
                  </a:lnTo>
                  <a:lnTo>
                    <a:pt x="754" y="89"/>
                  </a:lnTo>
                  <a:lnTo>
                    <a:pt x="754" y="91"/>
                  </a:lnTo>
                  <a:lnTo>
                    <a:pt x="754" y="91"/>
                  </a:lnTo>
                  <a:lnTo>
                    <a:pt x="768" y="89"/>
                  </a:lnTo>
                  <a:lnTo>
                    <a:pt x="773" y="89"/>
                  </a:lnTo>
                  <a:lnTo>
                    <a:pt x="779" y="91"/>
                  </a:lnTo>
                  <a:lnTo>
                    <a:pt x="779" y="91"/>
                  </a:lnTo>
                  <a:lnTo>
                    <a:pt x="785" y="83"/>
                  </a:lnTo>
                  <a:lnTo>
                    <a:pt x="790" y="77"/>
                  </a:lnTo>
                  <a:lnTo>
                    <a:pt x="798" y="72"/>
                  </a:lnTo>
                  <a:lnTo>
                    <a:pt x="802" y="70"/>
                  </a:lnTo>
                  <a:lnTo>
                    <a:pt x="802" y="70"/>
                  </a:lnTo>
                  <a:lnTo>
                    <a:pt x="805" y="68"/>
                  </a:lnTo>
                  <a:lnTo>
                    <a:pt x="809" y="68"/>
                  </a:lnTo>
                  <a:lnTo>
                    <a:pt x="821" y="72"/>
                  </a:lnTo>
                  <a:lnTo>
                    <a:pt x="838" y="77"/>
                  </a:lnTo>
                  <a:lnTo>
                    <a:pt x="838" y="77"/>
                  </a:lnTo>
                  <a:lnTo>
                    <a:pt x="847" y="79"/>
                  </a:lnTo>
                  <a:lnTo>
                    <a:pt x="853" y="81"/>
                  </a:lnTo>
                  <a:lnTo>
                    <a:pt x="858" y="83"/>
                  </a:lnTo>
                  <a:lnTo>
                    <a:pt x="862" y="87"/>
                  </a:lnTo>
                  <a:lnTo>
                    <a:pt x="864" y="89"/>
                  </a:lnTo>
                  <a:lnTo>
                    <a:pt x="864" y="93"/>
                  </a:lnTo>
                  <a:lnTo>
                    <a:pt x="864" y="93"/>
                  </a:lnTo>
                  <a:lnTo>
                    <a:pt x="862" y="94"/>
                  </a:lnTo>
                  <a:lnTo>
                    <a:pt x="858" y="96"/>
                  </a:lnTo>
                  <a:lnTo>
                    <a:pt x="858" y="96"/>
                  </a:lnTo>
                  <a:lnTo>
                    <a:pt x="849" y="102"/>
                  </a:lnTo>
                  <a:lnTo>
                    <a:pt x="845" y="104"/>
                  </a:lnTo>
                  <a:lnTo>
                    <a:pt x="840" y="108"/>
                  </a:lnTo>
                  <a:lnTo>
                    <a:pt x="840" y="108"/>
                  </a:lnTo>
                  <a:lnTo>
                    <a:pt x="836" y="110"/>
                  </a:lnTo>
                  <a:lnTo>
                    <a:pt x="830" y="113"/>
                  </a:lnTo>
                  <a:lnTo>
                    <a:pt x="823" y="115"/>
                  </a:lnTo>
                  <a:lnTo>
                    <a:pt x="823" y="115"/>
                  </a:lnTo>
                  <a:lnTo>
                    <a:pt x="813" y="115"/>
                  </a:lnTo>
                  <a:lnTo>
                    <a:pt x="802" y="117"/>
                  </a:lnTo>
                  <a:lnTo>
                    <a:pt x="790" y="117"/>
                  </a:lnTo>
                  <a:lnTo>
                    <a:pt x="787" y="117"/>
                  </a:lnTo>
                  <a:lnTo>
                    <a:pt x="781" y="119"/>
                  </a:lnTo>
                  <a:lnTo>
                    <a:pt x="781" y="119"/>
                  </a:lnTo>
                  <a:lnTo>
                    <a:pt x="785" y="121"/>
                  </a:lnTo>
                  <a:lnTo>
                    <a:pt x="788" y="121"/>
                  </a:lnTo>
                  <a:lnTo>
                    <a:pt x="800" y="127"/>
                  </a:lnTo>
                  <a:lnTo>
                    <a:pt x="802" y="127"/>
                  </a:lnTo>
                  <a:lnTo>
                    <a:pt x="804" y="130"/>
                  </a:lnTo>
                  <a:lnTo>
                    <a:pt x="804" y="130"/>
                  </a:lnTo>
                  <a:lnTo>
                    <a:pt x="804" y="134"/>
                  </a:lnTo>
                  <a:lnTo>
                    <a:pt x="800" y="136"/>
                  </a:lnTo>
                  <a:lnTo>
                    <a:pt x="800" y="136"/>
                  </a:lnTo>
                  <a:lnTo>
                    <a:pt x="794" y="138"/>
                  </a:lnTo>
                  <a:lnTo>
                    <a:pt x="790" y="140"/>
                  </a:lnTo>
                  <a:lnTo>
                    <a:pt x="783" y="140"/>
                  </a:lnTo>
                  <a:lnTo>
                    <a:pt x="775" y="138"/>
                  </a:lnTo>
                  <a:lnTo>
                    <a:pt x="773" y="138"/>
                  </a:lnTo>
                  <a:lnTo>
                    <a:pt x="768" y="140"/>
                  </a:lnTo>
                  <a:lnTo>
                    <a:pt x="768" y="140"/>
                  </a:lnTo>
                  <a:lnTo>
                    <a:pt x="770" y="142"/>
                  </a:lnTo>
                  <a:lnTo>
                    <a:pt x="770" y="144"/>
                  </a:lnTo>
                  <a:lnTo>
                    <a:pt x="773" y="146"/>
                  </a:lnTo>
                  <a:lnTo>
                    <a:pt x="781" y="147"/>
                  </a:lnTo>
                  <a:lnTo>
                    <a:pt x="783" y="147"/>
                  </a:lnTo>
                  <a:lnTo>
                    <a:pt x="787" y="151"/>
                  </a:lnTo>
                  <a:lnTo>
                    <a:pt x="787" y="151"/>
                  </a:lnTo>
                  <a:lnTo>
                    <a:pt x="787" y="153"/>
                  </a:lnTo>
                  <a:lnTo>
                    <a:pt x="783" y="157"/>
                  </a:lnTo>
                  <a:lnTo>
                    <a:pt x="783" y="157"/>
                  </a:lnTo>
                  <a:lnTo>
                    <a:pt x="781" y="159"/>
                  </a:lnTo>
                  <a:lnTo>
                    <a:pt x="777" y="161"/>
                  </a:lnTo>
                  <a:lnTo>
                    <a:pt x="773" y="161"/>
                  </a:lnTo>
                  <a:lnTo>
                    <a:pt x="771" y="161"/>
                  </a:lnTo>
                  <a:lnTo>
                    <a:pt x="771" y="161"/>
                  </a:lnTo>
                  <a:lnTo>
                    <a:pt x="768" y="164"/>
                  </a:lnTo>
                  <a:lnTo>
                    <a:pt x="768" y="166"/>
                  </a:lnTo>
                  <a:lnTo>
                    <a:pt x="766" y="170"/>
                  </a:lnTo>
                  <a:lnTo>
                    <a:pt x="764" y="172"/>
                  </a:lnTo>
                  <a:lnTo>
                    <a:pt x="764" y="172"/>
                  </a:lnTo>
                  <a:lnTo>
                    <a:pt x="762" y="176"/>
                  </a:lnTo>
                  <a:lnTo>
                    <a:pt x="760" y="178"/>
                  </a:lnTo>
                  <a:lnTo>
                    <a:pt x="753" y="181"/>
                  </a:lnTo>
                  <a:lnTo>
                    <a:pt x="747" y="187"/>
                  </a:lnTo>
                  <a:lnTo>
                    <a:pt x="745" y="189"/>
                  </a:lnTo>
                  <a:lnTo>
                    <a:pt x="743" y="193"/>
                  </a:lnTo>
                  <a:lnTo>
                    <a:pt x="743" y="193"/>
                  </a:lnTo>
                  <a:lnTo>
                    <a:pt x="737" y="206"/>
                  </a:lnTo>
                  <a:lnTo>
                    <a:pt x="736" y="219"/>
                  </a:lnTo>
                  <a:lnTo>
                    <a:pt x="736" y="219"/>
                  </a:lnTo>
                  <a:lnTo>
                    <a:pt x="734" y="221"/>
                  </a:lnTo>
                  <a:lnTo>
                    <a:pt x="732" y="223"/>
                  </a:lnTo>
                  <a:lnTo>
                    <a:pt x="732" y="227"/>
                  </a:lnTo>
                  <a:lnTo>
                    <a:pt x="732" y="227"/>
                  </a:lnTo>
                  <a:lnTo>
                    <a:pt x="734" y="227"/>
                  </a:lnTo>
                  <a:lnTo>
                    <a:pt x="734" y="227"/>
                  </a:lnTo>
                  <a:lnTo>
                    <a:pt x="736" y="227"/>
                  </a:lnTo>
                  <a:lnTo>
                    <a:pt x="736" y="227"/>
                  </a:lnTo>
                  <a:lnTo>
                    <a:pt x="737" y="227"/>
                  </a:lnTo>
                  <a:lnTo>
                    <a:pt x="739" y="223"/>
                  </a:lnTo>
                  <a:lnTo>
                    <a:pt x="741" y="221"/>
                  </a:lnTo>
                  <a:lnTo>
                    <a:pt x="741" y="221"/>
                  </a:lnTo>
                  <a:lnTo>
                    <a:pt x="745" y="219"/>
                  </a:lnTo>
                  <a:lnTo>
                    <a:pt x="751" y="219"/>
                  </a:lnTo>
                  <a:lnTo>
                    <a:pt x="756" y="221"/>
                  </a:lnTo>
                  <a:lnTo>
                    <a:pt x="762" y="223"/>
                  </a:lnTo>
                  <a:lnTo>
                    <a:pt x="762" y="223"/>
                  </a:lnTo>
                  <a:lnTo>
                    <a:pt x="766" y="225"/>
                  </a:lnTo>
                  <a:lnTo>
                    <a:pt x="768" y="227"/>
                  </a:lnTo>
                  <a:lnTo>
                    <a:pt x="768" y="231"/>
                  </a:lnTo>
                  <a:lnTo>
                    <a:pt x="768" y="231"/>
                  </a:lnTo>
                  <a:lnTo>
                    <a:pt x="764" y="233"/>
                  </a:lnTo>
                  <a:lnTo>
                    <a:pt x="760" y="233"/>
                  </a:lnTo>
                  <a:lnTo>
                    <a:pt x="756" y="233"/>
                  </a:lnTo>
                  <a:lnTo>
                    <a:pt x="753" y="233"/>
                  </a:lnTo>
                  <a:lnTo>
                    <a:pt x="753" y="233"/>
                  </a:lnTo>
                  <a:lnTo>
                    <a:pt x="753" y="234"/>
                  </a:lnTo>
                  <a:lnTo>
                    <a:pt x="753" y="234"/>
                  </a:lnTo>
                  <a:lnTo>
                    <a:pt x="758" y="236"/>
                  </a:lnTo>
                  <a:lnTo>
                    <a:pt x="764" y="238"/>
                  </a:lnTo>
                  <a:lnTo>
                    <a:pt x="773" y="240"/>
                  </a:lnTo>
                  <a:lnTo>
                    <a:pt x="773" y="240"/>
                  </a:lnTo>
                  <a:lnTo>
                    <a:pt x="777" y="242"/>
                  </a:lnTo>
                  <a:lnTo>
                    <a:pt x="777" y="244"/>
                  </a:lnTo>
                  <a:lnTo>
                    <a:pt x="779" y="246"/>
                  </a:lnTo>
                  <a:lnTo>
                    <a:pt x="779" y="248"/>
                  </a:lnTo>
                  <a:lnTo>
                    <a:pt x="779" y="255"/>
                  </a:lnTo>
                  <a:lnTo>
                    <a:pt x="781" y="257"/>
                  </a:lnTo>
                  <a:lnTo>
                    <a:pt x="783" y="261"/>
                  </a:lnTo>
                  <a:lnTo>
                    <a:pt x="783" y="261"/>
                  </a:lnTo>
                  <a:lnTo>
                    <a:pt x="777" y="263"/>
                  </a:lnTo>
                  <a:lnTo>
                    <a:pt x="771" y="263"/>
                  </a:lnTo>
                  <a:lnTo>
                    <a:pt x="766" y="261"/>
                  </a:lnTo>
                  <a:lnTo>
                    <a:pt x="760" y="261"/>
                  </a:lnTo>
                  <a:lnTo>
                    <a:pt x="754" y="257"/>
                  </a:lnTo>
                  <a:lnTo>
                    <a:pt x="749" y="257"/>
                  </a:lnTo>
                  <a:lnTo>
                    <a:pt x="743" y="257"/>
                  </a:lnTo>
                  <a:lnTo>
                    <a:pt x="737" y="261"/>
                  </a:lnTo>
                  <a:lnTo>
                    <a:pt x="737" y="261"/>
                  </a:lnTo>
                  <a:lnTo>
                    <a:pt x="736" y="265"/>
                  </a:lnTo>
                  <a:lnTo>
                    <a:pt x="736" y="268"/>
                  </a:lnTo>
                  <a:lnTo>
                    <a:pt x="736" y="268"/>
                  </a:lnTo>
                  <a:lnTo>
                    <a:pt x="741" y="272"/>
                  </a:lnTo>
                  <a:lnTo>
                    <a:pt x="751" y="276"/>
                  </a:lnTo>
                  <a:lnTo>
                    <a:pt x="758" y="282"/>
                  </a:lnTo>
                  <a:lnTo>
                    <a:pt x="762" y="284"/>
                  </a:lnTo>
                  <a:lnTo>
                    <a:pt x="764" y="285"/>
                  </a:lnTo>
                  <a:lnTo>
                    <a:pt x="764" y="285"/>
                  </a:lnTo>
                  <a:lnTo>
                    <a:pt x="768" y="291"/>
                  </a:lnTo>
                  <a:lnTo>
                    <a:pt x="768" y="295"/>
                  </a:lnTo>
                  <a:lnTo>
                    <a:pt x="768" y="297"/>
                  </a:lnTo>
                  <a:lnTo>
                    <a:pt x="764" y="301"/>
                  </a:lnTo>
                  <a:lnTo>
                    <a:pt x="762" y="303"/>
                  </a:lnTo>
                  <a:lnTo>
                    <a:pt x="758" y="306"/>
                  </a:lnTo>
                  <a:lnTo>
                    <a:pt x="753" y="310"/>
                  </a:lnTo>
                  <a:lnTo>
                    <a:pt x="753" y="310"/>
                  </a:lnTo>
                  <a:lnTo>
                    <a:pt x="753" y="314"/>
                  </a:lnTo>
                  <a:lnTo>
                    <a:pt x="753" y="314"/>
                  </a:lnTo>
                  <a:lnTo>
                    <a:pt x="749" y="314"/>
                  </a:lnTo>
                  <a:lnTo>
                    <a:pt x="749" y="314"/>
                  </a:lnTo>
                  <a:lnTo>
                    <a:pt x="747" y="314"/>
                  </a:lnTo>
                  <a:lnTo>
                    <a:pt x="747" y="314"/>
                  </a:lnTo>
                  <a:lnTo>
                    <a:pt x="749" y="318"/>
                  </a:lnTo>
                  <a:lnTo>
                    <a:pt x="751" y="320"/>
                  </a:lnTo>
                  <a:lnTo>
                    <a:pt x="754" y="321"/>
                  </a:lnTo>
                  <a:lnTo>
                    <a:pt x="758" y="323"/>
                  </a:lnTo>
                  <a:lnTo>
                    <a:pt x="758" y="323"/>
                  </a:lnTo>
                  <a:lnTo>
                    <a:pt x="756" y="327"/>
                  </a:lnTo>
                  <a:lnTo>
                    <a:pt x="756" y="331"/>
                  </a:lnTo>
                  <a:lnTo>
                    <a:pt x="756" y="331"/>
                  </a:lnTo>
                  <a:lnTo>
                    <a:pt x="758" y="333"/>
                  </a:lnTo>
                  <a:lnTo>
                    <a:pt x="762" y="333"/>
                  </a:lnTo>
                  <a:lnTo>
                    <a:pt x="762" y="333"/>
                  </a:lnTo>
                  <a:lnTo>
                    <a:pt x="764" y="338"/>
                  </a:lnTo>
                  <a:lnTo>
                    <a:pt x="762" y="340"/>
                  </a:lnTo>
                  <a:lnTo>
                    <a:pt x="762" y="340"/>
                  </a:lnTo>
                  <a:lnTo>
                    <a:pt x="758" y="340"/>
                  </a:lnTo>
                  <a:lnTo>
                    <a:pt x="756" y="342"/>
                  </a:lnTo>
                  <a:lnTo>
                    <a:pt x="749" y="344"/>
                  </a:lnTo>
                  <a:lnTo>
                    <a:pt x="741" y="348"/>
                  </a:lnTo>
                  <a:lnTo>
                    <a:pt x="734" y="352"/>
                  </a:lnTo>
                  <a:lnTo>
                    <a:pt x="734" y="352"/>
                  </a:lnTo>
                  <a:lnTo>
                    <a:pt x="739" y="352"/>
                  </a:lnTo>
                  <a:lnTo>
                    <a:pt x="745" y="354"/>
                  </a:lnTo>
                  <a:lnTo>
                    <a:pt x="747" y="355"/>
                  </a:lnTo>
                  <a:lnTo>
                    <a:pt x="749" y="355"/>
                  </a:lnTo>
                  <a:lnTo>
                    <a:pt x="749" y="359"/>
                  </a:lnTo>
                  <a:lnTo>
                    <a:pt x="749" y="361"/>
                  </a:lnTo>
                  <a:lnTo>
                    <a:pt x="749" y="361"/>
                  </a:lnTo>
                  <a:lnTo>
                    <a:pt x="749" y="365"/>
                  </a:lnTo>
                  <a:lnTo>
                    <a:pt x="747" y="365"/>
                  </a:lnTo>
                  <a:lnTo>
                    <a:pt x="745" y="369"/>
                  </a:lnTo>
                  <a:lnTo>
                    <a:pt x="743" y="369"/>
                  </a:lnTo>
                  <a:lnTo>
                    <a:pt x="737" y="369"/>
                  </a:lnTo>
                  <a:lnTo>
                    <a:pt x="734" y="371"/>
                  </a:lnTo>
                  <a:lnTo>
                    <a:pt x="734" y="371"/>
                  </a:lnTo>
                  <a:lnTo>
                    <a:pt x="724" y="372"/>
                  </a:lnTo>
                  <a:lnTo>
                    <a:pt x="720" y="372"/>
                  </a:lnTo>
                  <a:lnTo>
                    <a:pt x="715" y="372"/>
                  </a:lnTo>
                  <a:lnTo>
                    <a:pt x="715" y="372"/>
                  </a:lnTo>
                  <a:lnTo>
                    <a:pt x="713" y="372"/>
                  </a:lnTo>
                  <a:lnTo>
                    <a:pt x="711" y="369"/>
                  </a:lnTo>
                  <a:lnTo>
                    <a:pt x="707" y="367"/>
                  </a:lnTo>
                  <a:lnTo>
                    <a:pt x="703" y="363"/>
                  </a:lnTo>
                  <a:lnTo>
                    <a:pt x="701" y="361"/>
                  </a:lnTo>
                  <a:lnTo>
                    <a:pt x="700" y="361"/>
                  </a:lnTo>
                  <a:lnTo>
                    <a:pt x="700" y="361"/>
                  </a:lnTo>
                  <a:lnTo>
                    <a:pt x="698" y="361"/>
                  </a:lnTo>
                  <a:lnTo>
                    <a:pt x="696" y="361"/>
                  </a:lnTo>
                  <a:lnTo>
                    <a:pt x="694" y="365"/>
                  </a:lnTo>
                  <a:lnTo>
                    <a:pt x="686" y="369"/>
                  </a:lnTo>
                  <a:lnTo>
                    <a:pt x="686" y="369"/>
                  </a:lnTo>
                  <a:lnTo>
                    <a:pt x="683" y="372"/>
                  </a:lnTo>
                  <a:lnTo>
                    <a:pt x="679" y="376"/>
                  </a:lnTo>
                  <a:lnTo>
                    <a:pt x="679" y="378"/>
                  </a:lnTo>
                  <a:lnTo>
                    <a:pt x="679" y="380"/>
                  </a:lnTo>
                  <a:lnTo>
                    <a:pt x="683" y="382"/>
                  </a:lnTo>
                  <a:lnTo>
                    <a:pt x="684" y="384"/>
                  </a:lnTo>
                  <a:lnTo>
                    <a:pt x="684" y="384"/>
                  </a:lnTo>
                  <a:lnTo>
                    <a:pt x="690" y="386"/>
                  </a:lnTo>
                  <a:lnTo>
                    <a:pt x="696" y="386"/>
                  </a:lnTo>
                  <a:lnTo>
                    <a:pt x="701" y="386"/>
                  </a:lnTo>
                  <a:lnTo>
                    <a:pt x="707" y="382"/>
                  </a:lnTo>
                  <a:lnTo>
                    <a:pt x="713" y="382"/>
                  </a:lnTo>
                  <a:lnTo>
                    <a:pt x="720" y="380"/>
                  </a:lnTo>
                  <a:lnTo>
                    <a:pt x="724" y="382"/>
                  </a:lnTo>
                  <a:lnTo>
                    <a:pt x="728" y="382"/>
                  </a:lnTo>
                  <a:lnTo>
                    <a:pt x="730" y="384"/>
                  </a:lnTo>
                  <a:lnTo>
                    <a:pt x="730" y="384"/>
                  </a:lnTo>
                  <a:lnTo>
                    <a:pt x="730" y="386"/>
                  </a:lnTo>
                  <a:lnTo>
                    <a:pt x="728" y="386"/>
                  </a:lnTo>
                  <a:lnTo>
                    <a:pt x="728" y="386"/>
                  </a:lnTo>
                  <a:lnTo>
                    <a:pt x="728" y="388"/>
                  </a:lnTo>
                  <a:lnTo>
                    <a:pt x="726" y="390"/>
                  </a:lnTo>
                  <a:lnTo>
                    <a:pt x="726" y="390"/>
                  </a:lnTo>
                  <a:lnTo>
                    <a:pt x="722" y="390"/>
                  </a:lnTo>
                  <a:lnTo>
                    <a:pt x="722" y="390"/>
                  </a:lnTo>
                  <a:lnTo>
                    <a:pt x="724" y="393"/>
                  </a:lnTo>
                  <a:lnTo>
                    <a:pt x="726" y="397"/>
                  </a:lnTo>
                  <a:lnTo>
                    <a:pt x="724" y="401"/>
                  </a:lnTo>
                  <a:lnTo>
                    <a:pt x="722" y="403"/>
                  </a:lnTo>
                  <a:lnTo>
                    <a:pt x="722" y="403"/>
                  </a:lnTo>
                  <a:lnTo>
                    <a:pt x="722" y="408"/>
                  </a:lnTo>
                  <a:lnTo>
                    <a:pt x="722" y="408"/>
                  </a:lnTo>
                  <a:lnTo>
                    <a:pt x="718" y="408"/>
                  </a:lnTo>
                  <a:lnTo>
                    <a:pt x="715" y="407"/>
                  </a:lnTo>
                  <a:lnTo>
                    <a:pt x="707" y="403"/>
                  </a:lnTo>
                  <a:lnTo>
                    <a:pt x="700" y="397"/>
                  </a:lnTo>
                  <a:lnTo>
                    <a:pt x="694" y="395"/>
                  </a:lnTo>
                  <a:lnTo>
                    <a:pt x="690" y="393"/>
                  </a:lnTo>
                  <a:lnTo>
                    <a:pt x="690" y="393"/>
                  </a:lnTo>
                  <a:lnTo>
                    <a:pt x="709" y="407"/>
                  </a:lnTo>
                  <a:lnTo>
                    <a:pt x="717" y="414"/>
                  </a:lnTo>
                  <a:lnTo>
                    <a:pt x="724" y="420"/>
                  </a:lnTo>
                  <a:lnTo>
                    <a:pt x="724" y="420"/>
                  </a:lnTo>
                  <a:lnTo>
                    <a:pt x="728" y="424"/>
                  </a:lnTo>
                  <a:lnTo>
                    <a:pt x="730" y="427"/>
                  </a:lnTo>
                  <a:lnTo>
                    <a:pt x="730" y="431"/>
                  </a:lnTo>
                  <a:lnTo>
                    <a:pt x="732" y="439"/>
                  </a:lnTo>
                  <a:lnTo>
                    <a:pt x="734" y="458"/>
                  </a:lnTo>
                  <a:lnTo>
                    <a:pt x="734" y="458"/>
                  </a:lnTo>
                  <a:lnTo>
                    <a:pt x="730" y="461"/>
                  </a:lnTo>
                  <a:lnTo>
                    <a:pt x="726" y="461"/>
                  </a:lnTo>
                  <a:lnTo>
                    <a:pt x="722" y="463"/>
                  </a:lnTo>
                  <a:lnTo>
                    <a:pt x="715" y="461"/>
                  </a:lnTo>
                  <a:lnTo>
                    <a:pt x="711" y="459"/>
                  </a:lnTo>
                  <a:lnTo>
                    <a:pt x="705" y="458"/>
                  </a:lnTo>
                  <a:lnTo>
                    <a:pt x="701" y="454"/>
                  </a:lnTo>
                  <a:lnTo>
                    <a:pt x="700" y="452"/>
                  </a:lnTo>
                  <a:lnTo>
                    <a:pt x="700" y="452"/>
                  </a:lnTo>
                  <a:lnTo>
                    <a:pt x="698" y="448"/>
                  </a:lnTo>
                  <a:lnTo>
                    <a:pt x="698" y="446"/>
                  </a:lnTo>
                  <a:lnTo>
                    <a:pt x="698" y="444"/>
                  </a:lnTo>
                  <a:lnTo>
                    <a:pt x="696" y="442"/>
                  </a:lnTo>
                  <a:lnTo>
                    <a:pt x="696" y="442"/>
                  </a:lnTo>
                  <a:lnTo>
                    <a:pt x="694" y="441"/>
                  </a:lnTo>
                  <a:lnTo>
                    <a:pt x="692" y="439"/>
                  </a:lnTo>
                  <a:lnTo>
                    <a:pt x="686" y="437"/>
                  </a:lnTo>
                  <a:lnTo>
                    <a:pt x="686" y="437"/>
                  </a:lnTo>
                  <a:lnTo>
                    <a:pt x="677" y="433"/>
                  </a:lnTo>
                  <a:lnTo>
                    <a:pt x="667" y="429"/>
                  </a:lnTo>
                  <a:lnTo>
                    <a:pt x="667" y="429"/>
                  </a:lnTo>
                  <a:lnTo>
                    <a:pt x="671" y="431"/>
                  </a:lnTo>
                  <a:lnTo>
                    <a:pt x="675" y="437"/>
                  </a:lnTo>
                  <a:lnTo>
                    <a:pt x="677" y="442"/>
                  </a:lnTo>
                  <a:lnTo>
                    <a:pt x="677" y="448"/>
                  </a:lnTo>
                  <a:lnTo>
                    <a:pt x="677" y="448"/>
                  </a:lnTo>
                  <a:lnTo>
                    <a:pt x="675" y="448"/>
                  </a:lnTo>
                  <a:lnTo>
                    <a:pt x="671" y="450"/>
                  </a:lnTo>
                  <a:lnTo>
                    <a:pt x="671" y="450"/>
                  </a:lnTo>
                  <a:lnTo>
                    <a:pt x="671" y="454"/>
                  </a:lnTo>
                  <a:lnTo>
                    <a:pt x="671" y="456"/>
                  </a:lnTo>
                  <a:lnTo>
                    <a:pt x="669" y="459"/>
                  </a:lnTo>
                  <a:lnTo>
                    <a:pt x="667" y="463"/>
                  </a:lnTo>
                  <a:lnTo>
                    <a:pt x="666" y="465"/>
                  </a:lnTo>
                  <a:lnTo>
                    <a:pt x="666" y="469"/>
                  </a:lnTo>
                  <a:lnTo>
                    <a:pt x="666" y="469"/>
                  </a:lnTo>
                  <a:lnTo>
                    <a:pt x="671" y="469"/>
                  </a:lnTo>
                  <a:lnTo>
                    <a:pt x="681" y="469"/>
                  </a:lnTo>
                  <a:lnTo>
                    <a:pt x="688" y="469"/>
                  </a:lnTo>
                  <a:lnTo>
                    <a:pt x="698" y="469"/>
                  </a:lnTo>
                  <a:lnTo>
                    <a:pt x="698" y="469"/>
                  </a:lnTo>
                  <a:lnTo>
                    <a:pt x="709" y="471"/>
                  </a:lnTo>
                  <a:lnTo>
                    <a:pt x="715" y="473"/>
                  </a:lnTo>
                  <a:lnTo>
                    <a:pt x="722" y="473"/>
                  </a:lnTo>
                  <a:lnTo>
                    <a:pt x="722" y="473"/>
                  </a:lnTo>
                  <a:lnTo>
                    <a:pt x="722" y="477"/>
                  </a:lnTo>
                  <a:lnTo>
                    <a:pt x="722" y="477"/>
                  </a:lnTo>
                  <a:lnTo>
                    <a:pt x="713" y="480"/>
                  </a:lnTo>
                  <a:lnTo>
                    <a:pt x="703" y="486"/>
                  </a:lnTo>
                  <a:lnTo>
                    <a:pt x="696" y="492"/>
                  </a:lnTo>
                  <a:lnTo>
                    <a:pt x="688" y="499"/>
                  </a:lnTo>
                  <a:lnTo>
                    <a:pt x="681" y="507"/>
                  </a:lnTo>
                  <a:lnTo>
                    <a:pt x="671" y="512"/>
                  </a:lnTo>
                  <a:lnTo>
                    <a:pt x="664" y="518"/>
                  </a:lnTo>
                  <a:lnTo>
                    <a:pt x="660" y="518"/>
                  </a:lnTo>
                  <a:lnTo>
                    <a:pt x="656" y="520"/>
                  </a:lnTo>
                  <a:lnTo>
                    <a:pt x="656" y="520"/>
                  </a:lnTo>
                  <a:lnTo>
                    <a:pt x="645" y="520"/>
                  </a:lnTo>
                  <a:lnTo>
                    <a:pt x="637" y="520"/>
                  </a:lnTo>
                  <a:lnTo>
                    <a:pt x="628" y="520"/>
                  </a:lnTo>
                  <a:lnTo>
                    <a:pt x="618" y="520"/>
                  </a:lnTo>
                  <a:lnTo>
                    <a:pt x="618" y="520"/>
                  </a:lnTo>
                  <a:lnTo>
                    <a:pt x="618" y="520"/>
                  </a:lnTo>
                  <a:lnTo>
                    <a:pt x="618" y="520"/>
                  </a:lnTo>
                  <a:close/>
                </a:path>
              </a:pathLst>
            </a:custGeom>
            <a:solidFill>
              <a:schemeClr val="bg1">
                <a:lumMod val="85000"/>
              </a:schemeClr>
            </a:solidFill>
            <a:ln w="635" cap="rnd">
              <a:solidFill>
                <a:schemeClr val="bg1">
                  <a:alpha val="17000"/>
                </a:schemeClr>
              </a:solidFill>
              <a:round/>
              <a:headEnd/>
              <a:tailEnd/>
            </a:ln>
          </p:spPr>
          <p:txBody>
            <a:bodyPr lIns="81617" tIns="40809" rIns="81617" bIns="40809"/>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89" name="Freeform 488">
              <a:extLst>
                <a:ext uri="{FF2B5EF4-FFF2-40B4-BE49-F238E27FC236}">
                  <a16:creationId xmlns:a16="http://schemas.microsoft.com/office/drawing/2014/main" id="{50B9AB6F-4BE3-2946-895D-76C36F541429}"/>
                </a:ext>
              </a:extLst>
            </p:cNvPr>
            <p:cNvSpPr>
              <a:spLocks/>
            </p:cNvSpPr>
            <p:nvPr userDrawn="1"/>
          </p:nvSpPr>
          <p:spPr bwMode="auto">
            <a:xfrm>
              <a:off x="7188613" y="925661"/>
              <a:ext cx="1319520" cy="945917"/>
            </a:xfrm>
            <a:custGeom>
              <a:avLst/>
              <a:gdLst>
                <a:gd name="T0" fmla="*/ 580 w 864"/>
                <a:gd name="T1" fmla="*/ 535 h 728"/>
                <a:gd name="T2" fmla="*/ 503 w 864"/>
                <a:gd name="T3" fmla="*/ 590 h 728"/>
                <a:gd name="T4" fmla="*/ 484 w 864"/>
                <a:gd name="T5" fmla="*/ 594 h 728"/>
                <a:gd name="T6" fmla="*/ 459 w 864"/>
                <a:gd name="T7" fmla="*/ 628 h 728"/>
                <a:gd name="T8" fmla="*/ 440 w 864"/>
                <a:gd name="T9" fmla="*/ 688 h 728"/>
                <a:gd name="T10" fmla="*/ 399 w 864"/>
                <a:gd name="T11" fmla="*/ 726 h 728"/>
                <a:gd name="T12" fmla="*/ 353 w 864"/>
                <a:gd name="T13" fmla="*/ 707 h 728"/>
                <a:gd name="T14" fmla="*/ 323 w 864"/>
                <a:gd name="T15" fmla="*/ 666 h 728"/>
                <a:gd name="T16" fmla="*/ 321 w 864"/>
                <a:gd name="T17" fmla="*/ 626 h 728"/>
                <a:gd name="T18" fmla="*/ 272 w 864"/>
                <a:gd name="T19" fmla="*/ 567 h 728"/>
                <a:gd name="T20" fmla="*/ 280 w 864"/>
                <a:gd name="T21" fmla="*/ 524 h 728"/>
                <a:gd name="T22" fmla="*/ 306 w 864"/>
                <a:gd name="T23" fmla="*/ 478 h 728"/>
                <a:gd name="T24" fmla="*/ 284 w 864"/>
                <a:gd name="T25" fmla="*/ 448 h 728"/>
                <a:gd name="T26" fmla="*/ 282 w 864"/>
                <a:gd name="T27" fmla="*/ 424 h 728"/>
                <a:gd name="T28" fmla="*/ 244 w 864"/>
                <a:gd name="T29" fmla="*/ 407 h 728"/>
                <a:gd name="T30" fmla="*/ 215 w 864"/>
                <a:gd name="T31" fmla="*/ 306 h 728"/>
                <a:gd name="T32" fmla="*/ 117 w 864"/>
                <a:gd name="T33" fmla="*/ 278 h 728"/>
                <a:gd name="T34" fmla="*/ 74 w 864"/>
                <a:gd name="T35" fmla="*/ 287 h 728"/>
                <a:gd name="T36" fmla="*/ 40 w 864"/>
                <a:gd name="T37" fmla="*/ 259 h 728"/>
                <a:gd name="T38" fmla="*/ 77 w 864"/>
                <a:gd name="T39" fmla="*/ 240 h 728"/>
                <a:gd name="T40" fmla="*/ 17 w 864"/>
                <a:gd name="T41" fmla="*/ 217 h 728"/>
                <a:gd name="T42" fmla="*/ 74 w 864"/>
                <a:gd name="T43" fmla="*/ 180 h 728"/>
                <a:gd name="T44" fmla="*/ 87 w 864"/>
                <a:gd name="T45" fmla="*/ 142 h 728"/>
                <a:gd name="T46" fmla="*/ 132 w 864"/>
                <a:gd name="T47" fmla="*/ 102 h 728"/>
                <a:gd name="T48" fmla="*/ 168 w 864"/>
                <a:gd name="T49" fmla="*/ 91 h 728"/>
                <a:gd name="T50" fmla="*/ 221 w 864"/>
                <a:gd name="T51" fmla="*/ 66 h 728"/>
                <a:gd name="T52" fmla="*/ 276 w 864"/>
                <a:gd name="T53" fmla="*/ 85 h 728"/>
                <a:gd name="T54" fmla="*/ 321 w 864"/>
                <a:gd name="T55" fmla="*/ 76 h 728"/>
                <a:gd name="T56" fmla="*/ 346 w 864"/>
                <a:gd name="T57" fmla="*/ 55 h 728"/>
                <a:gd name="T58" fmla="*/ 369 w 864"/>
                <a:gd name="T59" fmla="*/ 51 h 728"/>
                <a:gd name="T60" fmla="*/ 399 w 864"/>
                <a:gd name="T61" fmla="*/ 34 h 728"/>
                <a:gd name="T62" fmla="*/ 471 w 864"/>
                <a:gd name="T63" fmla="*/ 24 h 728"/>
                <a:gd name="T64" fmla="*/ 512 w 864"/>
                <a:gd name="T65" fmla="*/ 7 h 728"/>
                <a:gd name="T66" fmla="*/ 560 w 864"/>
                <a:gd name="T67" fmla="*/ 4 h 728"/>
                <a:gd name="T68" fmla="*/ 660 w 864"/>
                <a:gd name="T69" fmla="*/ 24 h 728"/>
                <a:gd name="T70" fmla="*/ 703 w 864"/>
                <a:gd name="T71" fmla="*/ 36 h 728"/>
                <a:gd name="T72" fmla="*/ 660 w 864"/>
                <a:gd name="T73" fmla="*/ 62 h 728"/>
                <a:gd name="T74" fmla="*/ 611 w 864"/>
                <a:gd name="T75" fmla="*/ 76 h 728"/>
                <a:gd name="T76" fmla="*/ 650 w 864"/>
                <a:gd name="T77" fmla="*/ 91 h 728"/>
                <a:gd name="T78" fmla="*/ 705 w 864"/>
                <a:gd name="T79" fmla="*/ 68 h 728"/>
                <a:gd name="T80" fmla="*/ 709 w 864"/>
                <a:gd name="T81" fmla="*/ 100 h 728"/>
                <a:gd name="T82" fmla="*/ 754 w 864"/>
                <a:gd name="T83" fmla="*/ 91 h 728"/>
                <a:gd name="T84" fmla="*/ 858 w 864"/>
                <a:gd name="T85" fmla="*/ 83 h 728"/>
                <a:gd name="T86" fmla="*/ 802 w 864"/>
                <a:gd name="T87" fmla="*/ 117 h 728"/>
                <a:gd name="T88" fmla="*/ 775 w 864"/>
                <a:gd name="T89" fmla="*/ 138 h 728"/>
                <a:gd name="T90" fmla="*/ 771 w 864"/>
                <a:gd name="T91" fmla="*/ 161 h 728"/>
                <a:gd name="T92" fmla="*/ 734 w 864"/>
                <a:gd name="T93" fmla="*/ 221 h 728"/>
                <a:gd name="T94" fmla="*/ 766 w 864"/>
                <a:gd name="T95" fmla="*/ 225 h 728"/>
                <a:gd name="T96" fmla="*/ 779 w 864"/>
                <a:gd name="T97" fmla="*/ 246 h 728"/>
                <a:gd name="T98" fmla="*/ 736 w 864"/>
                <a:gd name="T99" fmla="*/ 268 h 728"/>
                <a:gd name="T100" fmla="*/ 749 w 864"/>
                <a:gd name="T101" fmla="*/ 314 h 728"/>
                <a:gd name="T102" fmla="*/ 762 w 864"/>
                <a:gd name="T103" fmla="*/ 340 h 728"/>
                <a:gd name="T104" fmla="*/ 743 w 864"/>
                <a:gd name="T105" fmla="*/ 369 h 728"/>
                <a:gd name="T106" fmla="*/ 694 w 864"/>
                <a:gd name="T107" fmla="*/ 365 h 728"/>
                <a:gd name="T108" fmla="*/ 728 w 864"/>
                <a:gd name="T109" fmla="*/ 382 h 728"/>
                <a:gd name="T110" fmla="*/ 722 w 864"/>
                <a:gd name="T111" fmla="*/ 408 h 728"/>
                <a:gd name="T112" fmla="*/ 734 w 864"/>
                <a:gd name="T113" fmla="*/ 458 h 728"/>
                <a:gd name="T114" fmla="*/ 686 w 864"/>
                <a:gd name="T115" fmla="*/ 437 h 728"/>
                <a:gd name="T116" fmla="*/ 666 w 864"/>
                <a:gd name="T117" fmla="*/ 465 h 728"/>
                <a:gd name="T118" fmla="*/ 688 w 864"/>
                <a:gd name="T119" fmla="*/ 499 h 7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64" h="728">
                  <a:moveTo>
                    <a:pt x="618" y="520"/>
                  </a:moveTo>
                  <a:lnTo>
                    <a:pt x="618" y="520"/>
                  </a:lnTo>
                  <a:lnTo>
                    <a:pt x="611" y="522"/>
                  </a:lnTo>
                  <a:lnTo>
                    <a:pt x="601" y="522"/>
                  </a:lnTo>
                  <a:lnTo>
                    <a:pt x="596" y="522"/>
                  </a:lnTo>
                  <a:lnTo>
                    <a:pt x="592" y="522"/>
                  </a:lnTo>
                  <a:lnTo>
                    <a:pt x="588" y="520"/>
                  </a:lnTo>
                  <a:lnTo>
                    <a:pt x="584" y="516"/>
                  </a:lnTo>
                  <a:lnTo>
                    <a:pt x="584" y="516"/>
                  </a:lnTo>
                  <a:lnTo>
                    <a:pt x="582" y="520"/>
                  </a:lnTo>
                  <a:lnTo>
                    <a:pt x="579" y="524"/>
                  </a:lnTo>
                  <a:lnTo>
                    <a:pt x="579" y="524"/>
                  </a:lnTo>
                  <a:lnTo>
                    <a:pt x="579" y="526"/>
                  </a:lnTo>
                  <a:lnTo>
                    <a:pt x="580" y="528"/>
                  </a:lnTo>
                  <a:lnTo>
                    <a:pt x="580" y="531"/>
                  </a:lnTo>
                  <a:lnTo>
                    <a:pt x="580" y="535"/>
                  </a:lnTo>
                  <a:lnTo>
                    <a:pt x="580" y="535"/>
                  </a:lnTo>
                  <a:lnTo>
                    <a:pt x="579" y="537"/>
                  </a:lnTo>
                  <a:lnTo>
                    <a:pt x="575" y="539"/>
                  </a:lnTo>
                  <a:lnTo>
                    <a:pt x="571" y="541"/>
                  </a:lnTo>
                  <a:lnTo>
                    <a:pt x="567" y="541"/>
                  </a:lnTo>
                  <a:lnTo>
                    <a:pt x="567" y="541"/>
                  </a:lnTo>
                  <a:lnTo>
                    <a:pt x="562" y="548"/>
                  </a:lnTo>
                  <a:lnTo>
                    <a:pt x="556" y="554"/>
                  </a:lnTo>
                  <a:lnTo>
                    <a:pt x="550" y="562"/>
                  </a:lnTo>
                  <a:lnTo>
                    <a:pt x="544" y="569"/>
                  </a:lnTo>
                  <a:lnTo>
                    <a:pt x="544" y="569"/>
                  </a:lnTo>
                  <a:lnTo>
                    <a:pt x="533" y="577"/>
                  </a:lnTo>
                  <a:lnTo>
                    <a:pt x="522" y="582"/>
                  </a:lnTo>
                  <a:lnTo>
                    <a:pt x="522" y="582"/>
                  </a:lnTo>
                  <a:lnTo>
                    <a:pt x="512" y="588"/>
                  </a:lnTo>
                  <a:lnTo>
                    <a:pt x="507" y="590"/>
                  </a:lnTo>
                  <a:lnTo>
                    <a:pt x="505" y="590"/>
                  </a:lnTo>
                  <a:lnTo>
                    <a:pt x="503" y="590"/>
                  </a:lnTo>
                  <a:lnTo>
                    <a:pt x="503" y="590"/>
                  </a:lnTo>
                  <a:lnTo>
                    <a:pt x="503" y="588"/>
                  </a:lnTo>
                  <a:lnTo>
                    <a:pt x="503" y="586"/>
                  </a:lnTo>
                  <a:lnTo>
                    <a:pt x="503" y="584"/>
                  </a:lnTo>
                  <a:lnTo>
                    <a:pt x="503" y="584"/>
                  </a:lnTo>
                  <a:lnTo>
                    <a:pt x="510" y="579"/>
                  </a:lnTo>
                  <a:lnTo>
                    <a:pt x="510" y="579"/>
                  </a:lnTo>
                  <a:lnTo>
                    <a:pt x="507" y="577"/>
                  </a:lnTo>
                  <a:lnTo>
                    <a:pt x="505" y="577"/>
                  </a:lnTo>
                  <a:lnTo>
                    <a:pt x="503" y="579"/>
                  </a:lnTo>
                  <a:lnTo>
                    <a:pt x="499" y="581"/>
                  </a:lnTo>
                  <a:lnTo>
                    <a:pt x="495" y="586"/>
                  </a:lnTo>
                  <a:lnTo>
                    <a:pt x="493" y="590"/>
                  </a:lnTo>
                  <a:lnTo>
                    <a:pt x="492" y="592"/>
                  </a:lnTo>
                  <a:lnTo>
                    <a:pt x="492" y="592"/>
                  </a:lnTo>
                  <a:lnTo>
                    <a:pt x="488" y="592"/>
                  </a:lnTo>
                  <a:lnTo>
                    <a:pt x="484" y="594"/>
                  </a:lnTo>
                  <a:lnTo>
                    <a:pt x="476" y="594"/>
                  </a:lnTo>
                  <a:lnTo>
                    <a:pt x="473" y="596"/>
                  </a:lnTo>
                  <a:lnTo>
                    <a:pt x="471" y="598"/>
                  </a:lnTo>
                  <a:lnTo>
                    <a:pt x="469" y="601"/>
                  </a:lnTo>
                  <a:lnTo>
                    <a:pt x="469" y="607"/>
                  </a:lnTo>
                  <a:lnTo>
                    <a:pt x="469" y="607"/>
                  </a:lnTo>
                  <a:lnTo>
                    <a:pt x="465" y="609"/>
                  </a:lnTo>
                  <a:lnTo>
                    <a:pt x="459" y="611"/>
                  </a:lnTo>
                  <a:lnTo>
                    <a:pt x="459" y="611"/>
                  </a:lnTo>
                  <a:lnTo>
                    <a:pt x="458" y="613"/>
                  </a:lnTo>
                  <a:lnTo>
                    <a:pt x="458" y="613"/>
                  </a:lnTo>
                  <a:lnTo>
                    <a:pt x="458" y="616"/>
                  </a:lnTo>
                  <a:lnTo>
                    <a:pt x="458" y="618"/>
                  </a:lnTo>
                  <a:lnTo>
                    <a:pt x="459" y="622"/>
                  </a:lnTo>
                  <a:lnTo>
                    <a:pt x="461" y="624"/>
                  </a:lnTo>
                  <a:lnTo>
                    <a:pt x="461" y="624"/>
                  </a:lnTo>
                  <a:lnTo>
                    <a:pt x="459" y="628"/>
                  </a:lnTo>
                  <a:lnTo>
                    <a:pt x="458" y="634"/>
                  </a:lnTo>
                  <a:lnTo>
                    <a:pt x="452" y="637"/>
                  </a:lnTo>
                  <a:lnTo>
                    <a:pt x="450" y="643"/>
                  </a:lnTo>
                  <a:lnTo>
                    <a:pt x="450" y="643"/>
                  </a:lnTo>
                  <a:lnTo>
                    <a:pt x="446" y="651"/>
                  </a:lnTo>
                  <a:lnTo>
                    <a:pt x="444" y="658"/>
                  </a:lnTo>
                  <a:lnTo>
                    <a:pt x="444" y="658"/>
                  </a:lnTo>
                  <a:lnTo>
                    <a:pt x="439" y="666"/>
                  </a:lnTo>
                  <a:lnTo>
                    <a:pt x="437" y="669"/>
                  </a:lnTo>
                  <a:lnTo>
                    <a:pt x="435" y="671"/>
                  </a:lnTo>
                  <a:lnTo>
                    <a:pt x="435" y="671"/>
                  </a:lnTo>
                  <a:lnTo>
                    <a:pt x="437" y="675"/>
                  </a:lnTo>
                  <a:lnTo>
                    <a:pt x="439" y="679"/>
                  </a:lnTo>
                  <a:lnTo>
                    <a:pt x="439" y="681"/>
                  </a:lnTo>
                  <a:lnTo>
                    <a:pt x="440" y="685"/>
                  </a:lnTo>
                  <a:lnTo>
                    <a:pt x="440" y="685"/>
                  </a:lnTo>
                  <a:lnTo>
                    <a:pt x="440" y="688"/>
                  </a:lnTo>
                  <a:lnTo>
                    <a:pt x="439" y="690"/>
                  </a:lnTo>
                  <a:lnTo>
                    <a:pt x="437" y="692"/>
                  </a:lnTo>
                  <a:lnTo>
                    <a:pt x="435" y="696"/>
                  </a:lnTo>
                  <a:lnTo>
                    <a:pt x="435" y="696"/>
                  </a:lnTo>
                  <a:lnTo>
                    <a:pt x="433" y="702"/>
                  </a:lnTo>
                  <a:lnTo>
                    <a:pt x="433" y="707"/>
                  </a:lnTo>
                  <a:lnTo>
                    <a:pt x="429" y="713"/>
                  </a:lnTo>
                  <a:lnTo>
                    <a:pt x="429" y="713"/>
                  </a:lnTo>
                  <a:lnTo>
                    <a:pt x="425" y="715"/>
                  </a:lnTo>
                  <a:lnTo>
                    <a:pt x="425" y="715"/>
                  </a:lnTo>
                  <a:lnTo>
                    <a:pt x="423" y="719"/>
                  </a:lnTo>
                  <a:lnTo>
                    <a:pt x="422" y="721"/>
                  </a:lnTo>
                  <a:lnTo>
                    <a:pt x="418" y="724"/>
                  </a:lnTo>
                  <a:lnTo>
                    <a:pt x="412" y="726"/>
                  </a:lnTo>
                  <a:lnTo>
                    <a:pt x="406" y="726"/>
                  </a:lnTo>
                  <a:lnTo>
                    <a:pt x="403" y="728"/>
                  </a:lnTo>
                  <a:lnTo>
                    <a:pt x="399" y="726"/>
                  </a:lnTo>
                  <a:lnTo>
                    <a:pt x="395" y="726"/>
                  </a:lnTo>
                  <a:lnTo>
                    <a:pt x="395" y="726"/>
                  </a:lnTo>
                  <a:lnTo>
                    <a:pt x="391" y="722"/>
                  </a:lnTo>
                  <a:lnTo>
                    <a:pt x="388" y="719"/>
                  </a:lnTo>
                  <a:lnTo>
                    <a:pt x="386" y="717"/>
                  </a:lnTo>
                  <a:lnTo>
                    <a:pt x="384" y="715"/>
                  </a:lnTo>
                  <a:lnTo>
                    <a:pt x="380" y="715"/>
                  </a:lnTo>
                  <a:lnTo>
                    <a:pt x="380" y="715"/>
                  </a:lnTo>
                  <a:lnTo>
                    <a:pt x="376" y="715"/>
                  </a:lnTo>
                  <a:lnTo>
                    <a:pt x="371" y="715"/>
                  </a:lnTo>
                  <a:lnTo>
                    <a:pt x="365" y="715"/>
                  </a:lnTo>
                  <a:lnTo>
                    <a:pt x="359" y="715"/>
                  </a:lnTo>
                  <a:lnTo>
                    <a:pt x="359" y="715"/>
                  </a:lnTo>
                  <a:lnTo>
                    <a:pt x="357" y="713"/>
                  </a:lnTo>
                  <a:lnTo>
                    <a:pt x="353" y="711"/>
                  </a:lnTo>
                  <a:lnTo>
                    <a:pt x="353" y="711"/>
                  </a:lnTo>
                  <a:lnTo>
                    <a:pt x="353" y="707"/>
                  </a:lnTo>
                  <a:lnTo>
                    <a:pt x="350" y="705"/>
                  </a:lnTo>
                  <a:lnTo>
                    <a:pt x="348" y="703"/>
                  </a:lnTo>
                  <a:lnTo>
                    <a:pt x="344" y="703"/>
                  </a:lnTo>
                  <a:lnTo>
                    <a:pt x="344" y="703"/>
                  </a:lnTo>
                  <a:lnTo>
                    <a:pt x="342" y="700"/>
                  </a:lnTo>
                  <a:lnTo>
                    <a:pt x="338" y="694"/>
                  </a:lnTo>
                  <a:lnTo>
                    <a:pt x="336" y="690"/>
                  </a:lnTo>
                  <a:lnTo>
                    <a:pt x="335" y="686"/>
                  </a:lnTo>
                  <a:lnTo>
                    <a:pt x="335" y="686"/>
                  </a:lnTo>
                  <a:lnTo>
                    <a:pt x="331" y="683"/>
                  </a:lnTo>
                  <a:lnTo>
                    <a:pt x="327" y="679"/>
                  </a:lnTo>
                  <a:lnTo>
                    <a:pt x="325" y="675"/>
                  </a:lnTo>
                  <a:lnTo>
                    <a:pt x="323" y="671"/>
                  </a:lnTo>
                  <a:lnTo>
                    <a:pt x="323" y="671"/>
                  </a:lnTo>
                  <a:lnTo>
                    <a:pt x="323" y="669"/>
                  </a:lnTo>
                  <a:lnTo>
                    <a:pt x="323" y="668"/>
                  </a:lnTo>
                  <a:lnTo>
                    <a:pt x="323" y="666"/>
                  </a:lnTo>
                  <a:lnTo>
                    <a:pt x="323" y="662"/>
                  </a:lnTo>
                  <a:lnTo>
                    <a:pt x="323" y="662"/>
                  </a:lnTo>
                  <a:lnTo>
                    <a:pt x="321" y="658"/>
                  </a:lnTo>
                  <a:lnTo>
                    <a:pt x="318" y="654"/>
                  </a:lnTo>
                  <a:lnTo>
                    <a:pt x="318" y="654"/>
                  </a:lnTo>
                  <a:lnTo>
                    <a:pt x="310" y="649"/>
                  </a:lnTo>
                  <a:lnTo>
                    <a:pt x="310" y="647"/>
                  </a:lnTo>
                  <a:lnTo>
                    <a:pt x="310" y="645"/>
                  </a:lnTo>
                  <a:lnTo>
                    <a:pt x="310" y="639"/>
                  </a:lnTo>
                  <a:lnTo>
                    <a:pt x="310" y="639"/>
                  </a:lnTo>
                  <a:lnTo>
                    <a:pt x="312" y="637"/>
                  </a:lnTo>
                  <a:lnTo>
                    <a:pt x="312" y="635"/>
                  </a:lnTo>
                  <a:lnTo>
                    <a:pt x="318" y="634"/>
                  </a:lnTo>
                  <a:lnTo>
                    <a:pt x="319" y="630"/>
                  </a:lnTo>
                  <a:lnTo>
                    <a:pt x="321" y="628"/>
                  </a:lnTo>
                  <a:lnTo>
                    <a:pt x="321" y="626"/>
                  </a:lnTo>
                  <a:lnTo>
                    <a:pt x="321" y="626"/>
                  </a:lnTo>
                  <a:lnTo>
                    <a:pt x="318" y="626"/>
                  </a:lnTo>
                  <a:lnTo>
                    <a:pt x="312" y="626"/>
                  </a:lnTo>
                  <a:lnTo>
                    <a:pt x="301" y="630"/>
                  </a:lnTo>
                  <a:lnTo>
                    <a:pt x="301" y="630"/>
                  </a:lnTo>
                  <a:lnTo>
                    <a:pt x="299" y="626"/>
                  </a:lnTo>
                  <a:lnTo>
                    <a:pt x="297" y="620"/>
                  </a:lnTo>
                  <a:lnTo>
                    <a:pt x="295" y="609"/>
                  </a:lnTo>
                  <a:lnTo>
                    <a:pt x="295" y="609"/>
                  </a:lnTo>
                  <a:lnTo>
                    <a:pt x="291" y="599"/>
                  </a:lnTo>
                  <a:lnTo>
                    <a:pt x="285" y="590"/>
                  </a:lnTo>
                  <a:lnTo>
                    <a:pt x="285" y="590"/>
                  </a:lnTo>
                  <a:lnTo>
                    <a:pt x="280" y="582"/>
                  </a:lnTo>
                  <a:lnTo>
                    <a:pt x="274" y="577"/>
                  </a:lnTo>
                  <a:lnTo>
                    <a:pt x="274" y="577"/>
                  </a:lnTo>
                  <a:lnTo>
                    <a:pt x="272" y="571"/>
                  </a:lnTo>
                  <a:lnTo>
                    <a:pt x="272" y="569"/>
                  </a:lnTo>
                  <a:lnTo>
                    <a:pt x="272" y="567"/>
                  </a:lnTo>
                  <a:lnTo>
                    <a:pt x="272" y="567"/>
                  </a:lnTo>
                  <a:lnTo>
                    <a:pt x="276" y="567"/>
                  </a:lnTo>
                  <a:lnTo>
                    <a:pt x="280" y="565"/>
                  </a:lnTo>
                  <a:lnTo>
                    <a:pt x="280" y="564"/>
                  </a:lnTo>
                  <a:lnTo>
                    <a:pt x="280" y="564"/>
                  </a:lnTo>
                  <a:lnTo>
                    <a:pt x="282" y="562"/>
                  </a:lnTo>
                  <a:lnTo>
                    <a:pt x="282" y="560"/>
                  </a:lnTo>
                  <a:lnTo>
                    <a:pt x="280" y="556"/>
                  </a:lnTo>
                  <a:lnTo>
                    <a:pt x="280" y="554"/>
                  </a:lnTo>
                  <a:lnTo>
                    <a:pt x="276" y="548"/>
                  </a:lnTo>
                  <a:lnTo>
                    <a:pt x="274" y="547"/>
                  </a:lnTo>
                  <a:lnTo>
                    <a:pt x="274" y="543"/>
                  </a:lnTo>
                  <a:lnTo>
                    <a:pt x="274" y="543"/>
                  </a:lnTo>
                  <a:lnTo>
                    <a:pt x="274" y="539"/>
                  </a:lnTo>
                  <a:lnTo>
                    <a:pt x="276" y="533"/>
                  </a:lnTo>
                  <a:lnTo>
                    <a:pt x="280" y="524"/>
                  </a:lnTo>
                  <a:lnTo>
                    <a:pt x="280" y="524"/>
                  </a:lnTo>
                  <a:lnTo>
                    <a:pt x="280" y="518"/>
                  </a:lnTo>
                  <a:lnTo>
                    <a:pt x="284" y="514"/>
                  </a:lnTo>
                  <a:lnTo>
                    <a:pt x="285" y="512"/>
                  </a:lnTo>
                  <a:lnTo>
                    <a:pt x="291" y="511"/>
                  </a:lnTo>
                  <a:lnTo>
                    <a:pt x="291" y="511"/>
                  </a:lnTo>
                  <a:lnTo>
                    <a:pt x="291" y="511"/>
                  </a:lnTo>
                  <a:lnTo>
                    <a:pt x="295" y="512"/>
                  </a:lnTo>
                  <a:lnTo>
                    <a:pt x="297" y="512"/>
                  </a:lnTo>
                  <a:lnTo>
                    <a:pt x="299" y="512"/>
                  </a:lnTo>
                  <a:lnTo>
                    <a:pt x="299" y="512"/>
                  </a:lnTo>
                  <a:lnTo>
                    <a:pt x="302" y="511"/>
                  </a:lnTo>
                  <a:lnTo>
                    <a:pt x="308" y="509"/>
                  </a:lnTo>
                  <a:lnTo>
                    <a:pt x="308" y="509"/>
                  </a:lnTo>
                  <a:lnTo>
                    <a:pt x="310" y="505"/>
                  </a:lnTo>
                  <a:lnTo>
                    <a:pt x="310" y="499"/>
                  </a:lnTo>
                  <a:lnTo>
                    <a:pt x="310" y="488"/>
                  </a:lnTo>
                  <a:lnTo>
                    <a:pt x="306" y="478"/>
                  </a:lnTo>
                  <a:lnTo>
                    <a:pt x="304" y="475"/>
                  </a:lnTo>
                  <a:lnTo>
                    <a:pt x="301" y="469"/>
                  </a:lnTo>
                  <a:lnTo>
                    <a:pt x="301" y="469"/>
                  </a:lnTo>
                  <a:lnTo>
                    <a:pt x="297" y="465"/>
                  </a:lnTo>
                  <a:lnTo>
                    <a:pt x="293" y="463"/>
                  </a:lnTo>
                  <a:lnTo>
                    <a:pt x="289" y="463"/>
                  </a:lnTo>
                  <a:lnTo>
                    <a:pt x="284" y="461"/>
                  </a:lnTo>
                  <a:lnTo>
                    <a:pt x="274" y="459"/>
                  </a:lnTo>
                  <a:lnTo>
                    <a:pt x="270" y="458"/>
                  </a:lnTo>
                  <a:lnTo>
                    <a:pt x="265" y="456"/>
                  </a:lnTo>
                  <a:lnTo>
                    <a:pt x="265" y="456"/>
                  </a:lnTo>
                  <a:lnTo>
                    <a:pt x="266" y="454"/>
                  </a:lnTo>
                  <a:lnTo>
                    <a:pt x="268" y="452"/>
                  </a:lnTo>
                  <a:lnTo>
                    <a:pt x="270" y="450"/>
                  </a:lnTo>
                  <a:lnTo>
                    <a:pt x="272" y="448"/>
                  </a:lnTo>
                  <a:lnTo>
                    <a:pt x="276" y="448"/>
                  </a:lnTo>
                  <a:lnTo>
                    <a:pt x="284" y="448"/>
                  </a:lnTo>
                  <a:lnTo>
                    <a:pt x="297" y="452"/>
                  </a:lnTo>
                  <a:lnTo>
                    <a:pt x="308" y="454"/>
                  </a:lnTo>
                  <a:lnTo>
                    <a:pt x="308" y="454"/>
                  </a:lnTo>
                  <a:lnTo>
                    <a:pt x="308" y="450"/>
                  </a:lnTo>
                  <a:lnTo>
                    <a:pt x="306" y="448"/>
                  </a:lnTo>
                  <a:lnTo>
                    <a:pt x="306" y="444"/>
                  </a:lnTo>
                  <a:lnTo>
                    <a:pt x="302" y="444"/>
                  </a:lnTo>
                  <a:lnTo>
                    <a:pt x="299" y="441"/>
                  </a:lnTo>
                  <a:lnTo>
                    <a:pt x="293" y="439"/>
                  </a:lnTo>
                  <a:lnTo>
                    <a:pt x="287" y="435"/>
                  </a:lnTo>
                  <a:lnTo>
                    <a:pt x="284" y="433"/>
                  </a:lnTo>
                  <a:lnTo>
                    <a:pt x="284" y="431"/>
                  </a:lnTo>
                  <a:lnTo>
                    <a:pt x="284" y="431"/>
                  </a:lnTo>
                  <a:lnTo>
                    <a:pt x="284" y="427"/>
                  </a:lnTo>
                  <a:lnTo>
                    <a:pt x="284" y="427"/>
                  </a:lnTo>
                  <a:lnTo>
                    <a:pt x="284" y="427"/>
                  </a:lnTo>
                  <a:lnTo>
                    <a:pt x="282" y="424"/>
                  </a:lnTo>
                  <a:lnTo>
                    <a:pt x="280" y="424"/>
                  </a:lnTo>
                  <a:lnTo>
                    <a:pt x="276" y="424"/>
                  </a:lnTo>
                  <a:lnTo>
                    <a:pt x="274" y="424"/>
                  </a:lnTo>
                  <a:lnTo>
                    <a:pt x="270" y="427"/>
                  </a:lnTo>
                  <a:lnTo>
                    <a:pt x="265" y="427"/>
                  </a:lnTo>
                  <a:lnTo>
                    <a:pt x="265" y="427"/>
                  </a:lnTo>
                  <a:lnTo>
                    <a:pt x="259" y="429"/>
                  </a:lnTo>
                  <a:lnTo>
                    <a:pt x="253" y="429"/>
                  </a:lnTo>
                  <a:lnTo>
                    <a:pt x="248" y="427"/>
                  </a:lnTo>
                  <a:lnTo>
                    <a:pt x="246" y="425"/>
                  </a:lnTo>
                  <a:lnTo>
                    <a:pt x="246" y="424"/>
                  </a:lnTo>
                  <a:lnTo>
                    <a:pt x="246" y="424"/>
                  </a:lnTo>
                  <a:lnTo>
                    <a:pt x="244" y="420"/>
                  </a:lnTo>
                  <a:lnTo>
                    <a:pt x="242" y="418"/>
                  </a:lnTo>
                  <a:lnTo>
                    <a:pt x="242" y="414"/>
                  </a:lnTo>
                  <a:lnTo>
                    <a:pt x="242" y="410"/>
                  </a:lnTo>
                  <a:lnTo>
                    <a:pt x="244" y="407"/>
                  </a:lnTo>
                  <a:lnTo>
                    <a:pt x="248" y="401"/>
                  </a:lnTo>
                  <a:lnTo>
                    <a:pt x="251" y="395"/>
                  </a:lnTo>
                  <a:lnTo>
                    <a:pt x="253" y="390"/>
                  </a:lnTo>
                  <a:lnTo>
                    <a:pt x="253" y="388"/>
                  </a:lnTo>
                  <a:lnTo>
                    <a:pt x="255" y="386"/>
                  </a:lnTo>
                  <a:lnTo>
                    <a:pt x="253" y="382"/>
                  </a:lnTo>
                  <a:lnTo>
                    <a:pt x="253" y="378"/>
                  </a:lnTo>
                  <a:lnTo>
                    <a:pt x="253" y="378"/>
                  </a:lnTo>
                  <a:lnTo>
                    <a:pt x="248" y="369"/>
                  </a:lnTo>
                  <a:lnTo>
                    <a:pt x="242" y="357"/>
                  </a:lnTo>
                  <a:lnTo>
                    <a:pt x="236" y="348"/>
                  </a:lnTo>
                  <a:lnTo>
                    <a:pt x="231" y="337"/>
                  </a:lnTo>
                  <a:lnTo>
                    <a:pt x="231" y="337"/>
                  </a:lnTo>
                  <a:lnTo>
                    <a:pt x="227" y="323"/>
                  </a:lnTo>
                  <a:lnTo>
                    <a:pt x="221" y="318"/>
                  </a:lnTo>
                  <a:lnTo>
                    <a:pt x="219" y="312"/>
                  </a:lnTo>
                  <a:lnTo>
                    <a:pt x="215" y="306"/>
                  </a:lnTo>
                  <a:lnTo>
                    <a:pt x="210" y="303"/>
                  </a:lnTo>
                  <a:lnTo>
                    <a:pt x="206" y="299"/>
                  </a:lnTo>
                  <a:lnTo>
                    <a:pt x="198" y="297"/>
                  </a:lnTo>
                  <a:lnTo>
                    <a:pt x="198" y="297"/>
                  </a:lnTo>
                  <a:lnTo>
                    <a:pt x="198" y="297"/>
                  </a:lnTo>
                  <a:lnTo>
                    <a:pt x="198" y="297"/>
                  </a:lnTo>
                  <a:lnTo>
                    <a:pt x="193" y="293"/>
                  </a:lnTo>
                  <a:lnTo>
                    <a:pt x="185" y="289"/>
                  </a:lnTo>
                  <a:lnTo>
                    <a:pt x="178" y="285"/>
                  </a:lnTo>
                  <a:lnTo>
                    <a:pt x="170" y="284"/>
                  </a:lnTo>
                  <a:lnTo>
                    <a:pt x="170" y="284"/>
                  </a:lnTo>
                  <a:lnTo>
                    <a:pt x="155" y="280"/>
                  </a:lnTo>
                  <a:lnTo>
                    <a:pt x="147" y="278"/>
                  </a:lnTo>
                  <a:lnTo>
                    <a:pt x="138" y="276"/>
                  </a:lnTo>
                  <a:lnTo>
                    <a:pt x="138" y="276"/>
                  </a:lnTo>
                  <a:lnTo>
                    <a:pt x="125" y="276"/>
                  </a:lnTo>
                  <a:lnTo>
                    <a:pt x="117" y="278"/>
                  </a:lnTo>
                  <a:lnTo>
                    <a:pt x="111" y="278"/>
                  </a:lnTo>
                  <a:lnTo>
                    <a:pt x="111" y="278"/>
                  </a:lnTo>
                  <a:lnTo>
                    <a:pt x="108" y="282"/>
                  </a:lnTo>
                  <a:lnTo>
                    <a:pt x="106" y="282"/>
                  </a:lnTo>
                  <a:lnTo>
                    <a:pt x="102" y="284"/>
                  </a:lnTo>
                  <a:lnTo>
                    <a:pt x="100" y="284"/>
                  </a:lnTo>
                  <a:lnTo>
                    <a:pt x="100" y="284"/>
                  </a:lnTo>
                  <a:lnTo>
                    <a:pt x="94" y="284"/>
                  </a:lnTo>
                  <a:lnTo>
                    <a:pt x="91" y="282"/>
                  </a:lnTo>
                  <a:lnTo>
                    <a:pt x="89" y="282"/>
                  </a:lnTo>
                  <a:lnTo>
                    <a:pt x="83" y="280"/>
                  </a:lnTo>
                  <a:lnTo>
                    <a:pt x="83" y="280"/>
                  </a:lnTo>
                  <a:lnTo>
                    <a:pt x="83" y="284"/>
                  </a:lnTo>
                  <a:lnTo>
                    <a:pt x="83" y="287"/>
                  </a:lnTo>
                  <a:lnTo>
                    <a:pt x="83" y="287"/>
                  </a:lnTo>
                  <a:lnTo>
                    <a:pt x="79" y="285"/>
                  </a:lnTo>
                  <a:lnTo>
                    <a:pt x="74" y="287"/>
                  </a:lnTo>
                  <a:lnTo>
                    <a:pt x="68" y="287"/>
                  </a:lnTo>
                  <a:lnTo>
                    <a:pt x="62" y="285"/>
                  </a:lnTo>
                  <a:lnTo>
                    <a:pt x="62" y="285"/>
                  </a:lnTo>
                  <a:lnTo>
                    <a:pt x="53" y="282"/>
                  </a:lnTo>
                  <a:lnTo>
                    <a:pt x="49" y="276"/>
                  </a:lnTo>
                  <a:lnTo>
                    <a:pt x="45" y="272"/>
                  </a:lnTo>
                  <a:lnTo>
                    <a:pt x="45" y="272"/>
                  </a:lnTo>
                  <a:lnTo>
                    <a:pt x="47" y="272"/>
                  </a:lnTo>
                  <a:lnTo>
                    <a:pt x="49" y="270"/>
                  </a:lnTo>
                  <a:lnTo>
                    <a:pt x="53" y="268"/>
                  </a:lnTo>
                  <a:lnTo>
                    <a:pt x="58" y="268"/>
                  </a:lnTo>
                  <a:lnTo>
                    <a:pt x="58" y="267"/>
                  </a:lnTo>
                  <a:lnTo>
                    <a:pt x="60" y="265"/>
                  </a:lnTo>
                  <a:lnTo>
                    <a:pt x="60" y="265"/>
                  </a:lnTo>
                  <a:lnTo>
                    <a:pt x="57" y="263"/>
                  </a:lnTo>
                  <a:lnTo>
                    <a:pt x="51" y="261"/>
                  </a:lnTo>
                  <a:lnTo>
                    <a:pt x="40" y="259"/>
                  </a:lnTo>
                  <a:lnTo>
                    <a:pt x="40" y="259"/>
                  </a:lnTo>
                  <a:lnTo>
                    <a:pt x="34" y="257"/>
                  </a:lnTo>
                  <a:lnTo>
                    <a:pt x="30" y="257"/>
                  </a:lnTo>
                  <a:lnTo>
                    <a:pt x="26" y="255"/>
                  </a:lnTo>
                  <a:lnTo>
                    <a:pt x="24" y="255"/>
                  </a:lnTo>
                  <a:lnTo>
                    <a:pt x="23" y="251"/>
                  </a:lnTo>
                  <a:lnTo>
                    <a:pt x="21" y="248"/>
                  </a:lnTo>
                  <a:lnTo>
                    <a:pt x="21" y="248"/>
                  </a:lnTo>
                  <a:lnTo>
                    <a:pt x="24" y="244"/>
                  </a:lnTo>
                  <a:lnTo>
                    <a:pt x="28" y="244"/>
                  </a:lnTo>
                  <a:lnTo>
                    <a:pt x="34" y="242"/>
                  </a:lnTo>
                  <a:lnTo>
                    <a:pt x="38" y="242"/>
                  </a:lnTo>
                  <a:lnTo>
                    <a:pt x="49" y="242"/>
                  </a:lnTo>
                  <a:lnTo>
                    <a:pt x="58" y="244"/>
                  </a:lnTo>
                  <a:lnTo>
                    <a:pt x="58" y="244"/>
                  </a:lnTo>
                  <a:lnTo>
                    <a:pt x="66" y="242"/>
                  </a:lnTo>
                  <a:lnTo>
                    <a:pt x="77" y="240"/>
                  </a:lnTo>
                  <a:lnTo>
                    <a:pt x="81" y="240"/>
                  </a:lnTo>
                  <a:lnTo>
                    <a:pt x="85" y="238"/>
                  </a:lnTo>
                  <a:lnTo>
                    <a:pt x="89" y="236"/>
                  </a:lnTo>
                  <a:lnTo>
                    <a:pt x="89" y="234"/>
                  </a:lnTo>
                  <a:lnTo>
                    <a:pt x="89" y="234"/>
                  </a:lnTo>
                  <a:lnTo>
                    <a:pt x="85" y="231"/>
                  </a:lnTo>
                  <a:lnTo>
                    <a:pt x="79" y="231"/>
                  </a:lnTo>
                  <a:lnTo>
                    <a:pt x="72" y="229"/>
                  </a:lnTo>
                  <a:lnTo>
                    <a:pt x="64" y="231"/>
                  </a:lnTo>
                  <a:lnTo>
                    <a:pt x="51" y="231"/>
                  </a:lnTo>
                  <a:lnTo>
                    <a:pt x="43" y="231"/>
                  </a:lnTo>
                  <a:lnTo>
                    <a:pt x="38" y="229"/>
                  </a:lnTo>
                  <a:lnTo>
                    <a:pt x="38" y="229"/>
                  </a:lnTo>
                  <a:lnTo>
                    <a:pt x="26" y="223"/>
                  </a:lnTo>
                  <a:lnTo>
                    <a:pt x="23" y="221"/>
                  </a:lnTo>
                  <a:lnTo>
                    <a:pt x="17" y="217"/>
                  </a:lnTo>
                  <a:lnTo>
                    <a:pt x="17" y="217"/>
                  </a:lnTo>
                  <a:lnTo>
                    <a:pt x="7" y="210"/>
                  </a:lnTo>
                  <a:lnTo>
                    <a:pt x="4" y="206"/>
                  </a:lnTo>
                  <a:lnTo>
                    <a:pt x="0" y="200"/>
                  </a:lnTo>
                  <a:lnTo>
                    <a:pt x="0" y="200"/>
                  </a:lnTo>
                  <a:lnTo>
                    <a:pt x="4" y="198"/>
                  </a:lnTo>
                  <a:lnTo>
                    <a:pt x="7" y="197"/>
                  </a:lnTo>
                  <a:lnTo>
                    <a:pt x="15" y="193"/>
                  </a:lnTo>
                  <a:lnTo>
                    <a:pt x="23" y="193"/>
                  </a:lnTo>
                  <a:lnTo>
                    <a:pt x="30" y="189"/>
                  </a:lnTo>
                  <a:lnTo>
                    <a:pt x="30" y="189"/>
                  </a:lnTo>
                  <a:lnTo>
                    <a:pt x="38" y="189"/>
                  </a:lnTo>
                  <a:lnTo>
                    <a:pt x="45" y="187"/>
                  </a:lnTo>
                  <a:lnTo>
                    <a:pt x="53" y="185"/>
                  </a:lnTo>
                  <a:lnTo>
                    <a:pt x="62" y="185"/>
                  </a:lnTo>
                  <a:lnTo>
                    <a:pt x="62" y="185"/>
                  </a:lnTo>
                  <a:lnTo>
                    <a:pt x="70" y="181"/>
                  </a:lnTo>
                  <a:lnTo>
                    <a:pt x="74" y="180"/>
                  </a:lnTo>
                  <a:lnTo>
                    <a:pt x="77" y="178"/>
                  </a:lnTo>
                  <a:lnTo>
                    <a:pt x="77" y="178"/>
                  </a:lnTo>
                  <a:lnTo>
                    <a:pt x="87" y="178"/>
                  </a:lnTo>
                  <a:lnTo>
                    <a:pt x="92" y="176"/>
                  </a:lnTo>
                  <a:lnTo>
                    <a:pt x="96" y="176"/>
                  </a:lnTo>
                  <a:lnTo>
                    <a:pt x="96" y="176"/>
                  </a:lnTo>
                  <a:lnTo>
                    <a:pt x="100" y="172"/>
                  </a:lnTo>
                  <a:lnTo>
                    <a:pt x="108" y="164"/>
                  </a:lnTo>
                  <a:lnTo>
                    <a:pt x="111" y="163"/>
                  </a:lnTo>
                  <a:lnTo>
                    <a:pt x="111" y="159"/>
                  </a:lnTo>
                  <a:lnTo>
                    <a:pt x="115" y="155"/>
                  </a:lnTo>
                  <a:lnTo>
                    <a:pt x="115" y="151"/>
                  </a:lnTo>
                  <a:lnTo>
                    <a:pt x="115" y="151"/>
                  </a:lnTo>
                  <a:lnTo>
                    <a:pt x="111" y="151"/>
                  </a:lnTo>
                  <a:lnTo>
                    <a:pt x="106" y="147"/>
                  </a:lnTo>
                  <a:lnTo>
                    <a:pt x="92" y="144"/>
                  </a:lnTo>
                  <a:lnTo>
                    <a:pt x="87" y="142"/>
                  </a:lnTo>
                  <a:lnTo>
                    <a:pt x="81" y="140"/>
                  </a:lnTo>
                  <a:lnTo>
                    <a:pt x="77" y="136"/>
                  </a:lnTo>
                  <a:lnTo>
                    <a:pt x="77" y="134"/>
                  </a:lnTo>
                  <a:lnTo>
                    <a:pt x="77" y="130"/>
                  </a:lnTo>
                  <a:lnTo>
                    <a:pt x="77" y="130"/>
                  </a:lnTo>
                  <a:lnTo>
                    <a:pt x="77" y="129"/>
                  </a:lnTo>
                  <a:lnTo>
                    <a:pt x="81" y="127"/>
                  </a:lnTo>
                  <a:lnTo>
                    <a:pt x="85" y="123"/>
                  </a:lnTo>
                  <a:lnTo>
                    <a:pt x="89" y="121"/>
                  </a:lnTo>
                  <a:lnTo>
                    <a:pt x="100" y="117"/>
                  </a:lnTo>
                  <a:lnTo>
                    <a:pt x="108" y="115"/>
                  </a:lnTo>
                  <a:lnTo>
                    <a:pt x="108" y="115"/>
                  </a:lnTo>
                  <a:lnTo>
                    <a:pt x="111" y="113"/>
                  </a:lnTo>
                  <a:lnTo>
                    <a:pt x="115" y="111"/>
                  </a:lnTo>
                  <a:lnTo>
                    <a:pt x="125" y="106"/>
                  </a:lnTo>
                  <a:lnTo>
                    <a:pt x="128" y="104"/>
                  </a:lnTo>
                  <a:lnTo>
                    <a:pt x="132" y="102"/>
                  </a:lnTo>
                  <a:lnTo>
                    <a:pt x="138" y="100"/>
                  </a:lnTo>
                  <a:lnTo>
                    <a:pt x="142" y="100"/>
                  </a:lnTo>
                  <a:lnTo>
                    <a:pt x="142" y="100"/>
                  </a:lnTo>
                  <a:lnTo>
                    <a:pt x="147" y="104"/>
                  </a:lnTo>
                  <a:lnTo>
                    <a:pt x="153" y="108"/>
                  </a:lnTo>
                  <a:lnTo>
                    <a:pt x="157" y="110"/>
                  </a:lnTo>
                  <a:lnTo>
                    <a:pt x="159" y="110"/>
                  </a:lnTo>
                  <a:lnTo>
                    <a:pt x="162" y="110"/>
                  </a:lnTo>
                  <a:lnTo>
                    <a:pt x="164" y="110"/>
                  </a:lnTo>
                  <a:lnTo>
                    <a:pt x="164" y="110"/>
                  </a:lnTo>
                  <a:lnTo>
                    <a:pt x="166" y="106"/>
                  </a:lnTo>
                  <a:lnTo>
                    <a:pt x="168" y="104"/>
                  </a:lnTo>
                  <a:lnTo>
                    <a:pt x="168" y="100"/>
                  </a:lnTo>
                  <a:lnTo>
                    <a:pt x="168" y="94"/>
                  </a:lnTo>
                  <a:lnTo>
                    <a:pt x="168" y="93"/>
                  </a:lnTo>
                  <a:lnTo>
                    <a:pt x="168" y="91"/>
                  </a:lnTo>
                  <a:lnTo>
                    <a:pt x="168" y="91"/>
                  </a:lnTo>
                  <a:lnTo>
                    <a:pt x="164" y="87"/>
                  </a:lnTo>
                  <a:lnTo>
                    <a:pt x="162" y="81"/>
                  </a:lnTo>
                  <a:lnTo>
                    <a:pt x="162" y="79"/>
                  </a:lnTo>
                  <a:lnTo>
                    <a:pt x="162" y="77"/>
                  </a:lnTo>
                  <a:lnTo>
                    <a:pt x="162" y="76"/>
                  </a:lnTo>
                  <a:lnTo>
                    <a:pt x="164" y="74"/>
                  </a:lnTo>
                  <a:lnTo>
                    <a:pt x="164" y="74"/>
                  </a:lnTo>
                  <a:lnTo>
                    <a:pt x="164" y="72"/>
                  </a:lnTo>
                  <a:lnTo>
                    <a:pt x="168" y="72"/>
                  </a:lnTo>
                  <a:lnTo>
                    <a:pt x="174" y="72"/>
                  </a:lnTo>
                  <a:lnTo>
                    <a:pt x="185" y="72"/>
                  </a:lnTo>
                  <a:lnTo>
                    <a:pt x="185" y="72"/>
                  </a:lnTo>
                  <a:lnTo>
                    <a:pt x="195" y="74"/>
                  </a:lnTo>
                  <a:lnTo>
                    <a:pt x="204" y="72"/>
                  </a:lnTo>
                  <a:lnTo>
                    <a:pt x="212" y="70"/>
                  </a:lnTo>
                  <a:lnTo>
                    <a:pt x="221" y="66"/>
                  </a:lnTo>
                  <a:lnTo>
                    <a:pt x="221" y="66"/>
                  </a:lnTo>
                  <a:lnTo>
                    <a:pt x="229" y="62"/>
                  </a:lnTo>
                  <a:lnTo>
                    <a:pt x="238" y="60"/>
                  </a:lnTo>
                  <a:lnTo>
                    <a:pt x="246" y="59"/>
                  </a:lnTo>
                  <a:lnTo>
                    <a:pt x="255" y="57"/>
                  </a:lnTo>
                  <a:lnTo>
                    <a:pt x="255" y="57"/>
                  </a:lnTo>
                  <a:lnTo>
                    <a:pt x="261" y="57"/>
                  </a:lnTo>
                  <a:lnTo>
                    <a:pt x="265" y="59"/>
                  </a:lnTo>
                  <a:lnTo>
                    <a:pt x="270" y="60"/>
                  </a:lnTo>
                  <a:lnTo>
                    <a:pt x="272" y="64"/>
                  </a:lnTo>
                  <a:lnTo>
                    <a:pt x="272" y="64"/>
                  </a:lnTo>
                  <a:lnTo>
                    <a:pt x="274" y="66"/>
                  </a:lnTo>
                  <a:lnTo>
                    <a:pt x="274" y="70"/>
                  </a:lnTo>
                  <a:lnTo>
                    <a:pt x="274" y="76"/>
                  </a:lnTo>
                  <a:lnTo>
                    <a:pt x="274" y="79"/>
                  </a:lnTo>
                  <a:lnTo>
                    <a:pt x="274" y="83"/>
                  </a:lnTo>
                  <a:lnTo>
                    <a:pt x="276" y="85"/>
                  </a:lnTo>
                  <a:lnTo>
                    <a:pt x="276" y="85"/>
                  </a:lnTo>
                  <a:lnTo>
                    <a:pt x="280" y="83"/>
                  </a:lnTo>
                  <a:lnTo>
                    <a:pt x="280" y="81"/>
                  </a:lnTo>
                  <a:lnTo>
                    <a:pt x="282" y="76"/>
                  </a:lnTo>
                  <a:lnTo>
                    <a:pt x="284" y="68"/>
                  </a:lnTo>
                  <a:lnTo>
                    <a:pt x="284" y="62"/>
                  </a:lnTo>
                  <a:lnTo>
                    <a:pt x="284" y="62"/>
                  </a:lnTo>
                  <a:lnTo>
                    <a:pt x="287" y="62"/>
                  </a:lnTo>
                  <a:lnTo>
                    <a:pt x="291" y="62"/>
                  </a:lnTo>
                  <a:lnTo>
                    <a:pt x="295" y="64"/>
                  </a:lnTo>
                  <a:lnTo>
                    <a:pt x="297" y="66"/>
                  </a:lnTo>
                  <a:lnTo>
                    <a:pt x="302" y="72"/>
                  </a:lnTo>
                  <a:lnTo>
                    <a:pt x="306" y="74"/>
                  </a:lnTo>
                  <a:lnTo>
                    <a:pt x="310" y="76"/>
                  </a:lnTo>
                  <a:lnTo>
                    <a:pt x="310" y="76"/>
                  </a:lnTo>
                  <a:lnTo>
                    <a:pt x="312" y="77"/>
                  </a:lnTo>
                  <a:lnTo>
                    <a:pt x="316" y="77"/>
                  </a:lnTo>
                  <a:lnTo>
                    <a:pt x="321" y="76"/>
                  </a:lnTo>
                  <a:lnTo>
                    <a:pt x="329" y="76"/>
                  </a:lnTo>
                  <a:lnTo>
                    <a:pt x="333" y="76"/>
                  </a:lnTo>
                  <a:lnTo>
                    <a:pt x="336" y="77"/>
                  </a:lnTo>
                  <a:lnTo>
                    <a:pt x="336" y="77"/>
                  </a:lnTo>
                  <a:lnTo>
                    <a:pt x="331" y="72"/>
                  </a:lnTo>
                  <a:lnTo>
                    <a:pt x="325" y="66"/>
                  </a:lnTo>
                  <a:lnTo>
                    <a:pt x="319" y="60"/>
                  </a:lnTo>
                  <a:lnTo>
                    <a:pt x="312" y="55"/>
                  </a:lnTo>
                  <a:lnTo>
                    <a:pt x="312" y="55"/>
                  </a:lnTo>
                  <a:lnTo>
                    <a:pt x="319" y="53"/>
                  </a:lnTo>
                  <a:lnTo>
                    <a:pt x="323" y="51"/>
                  </a:lnTo>
                  <a:lnTo>
                    <a:pt x="329" y="49"/>
                  </a:lnTo>
                  <a:lnTo>
                    <a:pt x="331" y="47"/>
                  </a:lnTo>
                  <a:lnTo>
                    <a:pt x="335" y="49"/>
                  </a:lnTo>
                  <a:lnTo>
                    <a:pt x="335" y="49"/>
                  </a:lnTo>
                  <a:lnTo>
                    <a:pt x="340" y="51"/>
                  </a:lnTo>
                  <a:lnTo>
                    <a:pt x="346" y="55"/>
                  </a:lnTo>
                  <a:lnTo>
                    <a:pt x="359" y="62"/>
                  </a:lnTo>
                  <a:lnTo>
                    <a:pt x="359" y="62"/>
                  </a:lnTo>
                  <a:lnTo>
                    <a:pt x="369" y="66"/>
                  </a:lnTo>
                  <a:lnTo>
                    <a:pt x="380" y="74"/>
                  </a:lnTo>
                  <a:lnTo>
                    <a:pt x="388" y="76"/>
                  </a:lnTo>
                  <a:lnTo>
                    <a:pt x="393" y="79"/>
                  </a:lnTo>
                  <a:lnTo>
                    <a:pt x="397" y="79"/>
                  </a:lnTo>
                  <a:lnTo>
                    <a:pt x="399" y="79"/>
                  </a:lnTo>
                  <a:lnTo>
                    <a:pt x="403" y="77"/>
                  </a:lnTo>
                  <a:lnTo>
                    <a:pt x="403" y="77"/>
                  </a:lnTo>
                  <a:lnTo>
                    <a:pt x="401" y="76"/>
                  </a:lnTo>
                  <a:lnTo>
                    <a:pt x="399" y="72"/>
                  </a:lnTo>
                  <a:lnTo>
                    <a:pt x="397" y="68"/>
                  </a:lnTo>
                  <a:lnTo>
                    <a:pt x="391" y="64"/>
                  </a:lnTo>
                  <a:lnTo>
                    <a:pt x="386" y="60"/>
                  </a:lnTo>
                  <a:lnTo>
                    <a:pt x="372" y="55"/>
                  </a:lnTo>
                  <a:lnTo>
                    <a:pt x="369" y="51"/>
                  </a:lnTo>
                  <a:lnTo>
                    <a:pt x="365" y="47"/>
                  </a:lnTo>
                  <a:lnTo>
                    <a:pt x="365" y="47"/>
                  </a:lnTo>
                  <a:lnTo>
                    <a:pt x="365" y="45"/>
                  </a:lnTo>
                  <a:lnTo>
                    <a:pt x="371" y="45"/>
                  </a:lnTo>
                  <a:lnTo>
                    <a:pt x="380" y="47"/>
                  </a:lnTo>
                  <a:lnTo>
                    <a:pt x="401" y="51"/>
                  </a:lnTo>
                  <a:lnTo>
                    <a:pt x="401" y="51"/>
                  </a:lnTo>
                  <a:lnTo>
                    <a:pt x="399" y="45"/>
                  </a:lnTo>
                  <a:lnTo>
                    <a:pt x="399" y="43"/>
                  </a:lnTo>
                  <a:lnTo>
                    <a:pt x="397" y="42"/>
                  </a:lnTo>
                  <a:lnTo>
                    <a:pt x="397" y="42"/>
                  </a:lnTo>
                  <a:lnTo>
                    <a:pt x="401" y="40"/>
                  </a:lnTo>
                  <a:lnTo>
                    <a:pt x="403" y="40"/>
                  </a:lnTo>
                  <a:lnTo>
                    <a:pt x="406" y="38"/>
                  </a:lnTo>
                  <a:lnTo>
                    <a:pt x="408" y="36"/>
                  </a:lnTo>
                  <a:lnTo>
                    <a:pt x="408" y="36"/>
                  </a:lnTo>
                  <a:lnTo>
                    <a:pt x="399" y="34"/>
                  </a:lnTo>
                  <a:lnTo>
                    <a:pt x="388" y="34"/>
                  </a:lnTo>
                  <a:lnTo>
                    <a:pt x="388" y="34"/>
                  </a:lnTo>
                  <a:lnTo>
                    <a:pt x="391" y="30"/>
                  </a:lnTo>
                  <a:lnTo>
                    <a:pt x="391" y="28"/>
                  </a:lnTo>
                  <a:lnTo>
                    <a:pt x="393" y="24"/>
                  </a:lnTo>
                  <a:lnTo>
                    <a:pt x="393" y="24"/>
                  </a:lnTo>
                  <a:lnTo>
                    <a:pt x="406" y="23"/>
                  </a:lnTo>
                  <a:lnTo>
                    <a:pt x="420" y="19"/>
                  </a:lnTo>
                  <a:lnTo>
                    <a:pt x="433" y="19"/>
                  </a:lnTo>
                  <a:lnTo>
                    <a:pt x="439" y="19"/>
                  </a:lnTo>
                  <a:lnTo>
                    <a:pt x="446" y="21"/>
                  </a:lnTo>
                  <a:lnTo>
                    <a:pt x="446" y="21"/>
                  </a:lnTo>
                  <a:lnTo>
                    <a:pt x="452" y="23"/>
                  </a:lnTo>
                  <a:lnTo>
                    <a:pt x="459" y="24"/>
                  </a:lnTo>
                  <a:lnTo>
                    <a:pt x="465" y="26"/>
                  </a:lnTo>
                  <a:lnTo>
                    <a:pt x="469" y="26"/>
                  </a:lnTo>
                  <a:lnTo>
                    <a:pt x="471" y="24"/>
                  </a:lnTo>
                  <a:lnTo>
                    <a:pt x="471" y="24"/>
                  </a:lnTo>
                  <a:lnTo>
                    <a:pt x="473" y="23"/>
                  </a:lnTo>
                  <a:lnTo>
                    <a:pt x="476" y="21"/>
                  </a:lnTo>
                  <a:lnTo>
                    <a:pt x="476" y="19"/>
                  </a:lnTo>
                  <a:lnTo>
                    <a:pt x="480" y="17"/>
                  </a:lnTo>
                  <a:lnTo>
                    <a:pt x="480" y="17"/>
                  </a:lnTo>
                  <a:lnTo>
                    <a:pt x="482" y="17"/>
                  </a:lnTo>
                  <a:lnTo>
                    <a:pt x="486" y="17"/>
                  </a:lnTo>
                  <a:lnTo>
                    <a:pt x="488" y="19"/>
                  </a:lnTo>
                  <a:lnTo>
                    <a:pt x="492" y="19"/>
                  </a:lnTo>
                  <a:lnTo>
                    <a:pt x="492" y="19"/>
                  </a:lnTo>
                  <a:lnTo>
                    <a:pt x="492" y="11"/>
                  </a:lnTo>
                  <a:lnTo>
                    <a:pt x="492" y="11"/>
                  </a:lnTo>
                  <a:lnTo>
                    <a:pt x="497" y="11"/>
                  </a:lnTo>
                  <a:lnTo>
                    <a:pt x="503" y="9"/>
                  </a:lnTo>
                  <a:lnTo>
                    <a:pt x="507" y="7"/>
                  </a:lnTo>
                  <a:lnTo>
                    <a:pt x="512" y="7"/>
                  </a:lnTo>
                  <a:lnTo>
                    <a:pt x="512" y="7"/>
                  </a:lnTo>
                  <a:lnTo>
                    <a:pt x="514" y="11"/>
                  </a:lnTo>
                  <a:lnTo>
                    <a:pt x="518" y="13"/>
                  </a:lnTo>
                  <a:lnTo>
                    <a:pt x="518" y="13"/>
                  </a:lnTo>
                  <a:lnTo>
                    <a:pt x="520" y="9"/>
                  </a:lnTo>
                  <a:lnTo>
                    <a:pt x="522" y="6"/>
                  </a:lnTo>
                  <a:lnTo>
                    <a:pt x="522" y="6"/>
                  </a:lnTo>
                  <a:lnTo>
                    <a:pt x="526" y="6"/>
                  </a:lnTo>
                  <a:lnTo>
                    <a:pt x="529" y="6"/>
                  </a:lnTo>
                  <a:lnTo>
                    <a:pt x="541" y="4"/>
                  </a:lnTo>
                  <a:lnTo>
                    <a:pt x="544" y="4"/>
                  </a:lnTo>
                  <a:lnTo>
                    <a:pt x="550" y="4"/>
                  </a:lnTo>
                  <a:lnTo>
                    <a:pt x="554" y="6"/>
                  </a:lnTo>
                  <a:lnTo>
                    <a:pt x="558" y="9"/>
                  </a:lnTo>
                  <a:lnTo>
                    <a:pt x="558" y="9"/>
                  </a:lnTo>
                  <a:lnTo>
                    <a:pt x="560" y="7"/>
                  </a:lnTo>
                  <a:lnTo>
                    <a:pt x="560" y="4"/>
                  </a:lnTo>
                  <a:lnTo>
                    <a:pt x="560" y="4"/>
                  </a:lnTo>
                  <a:lnTo>
                    <a:pt x="567" y="2"/>
                  </a:lnTo>
                  <a:lnTo>
                    <a:pt x="575" y="0"/>
                  </a:lnTo>
                  <a:lnTo>
                    <a:pt x="582" y="0"/>
                  </a:lnTo>
                  <a:lnTo>
                    <a:pt x="590" y="0"/>
                  </a:lnTo>
                  <a:lnTo>
                    <a:pt x="605" y="0"/>
                  </a:lnTo>
                  <a:lnTo>
                    <a:pt x="618" y="4"/>
                  </a:lnTo>
                  <a:lnTo>
                    <a:pt x="618" y="4"/>
                  </a:lnTo>
                  <a:lnTo>
                    <a:pt x="633" y="6"/>
                  </a:lnTo>
                  <a:lnTo>
                    <a:pt x="645" y="7"/>
                  </a:lnTo>
                  <a:lnTo>
                    <a:pt x="656" y="11"/>
                  </a:lnTo>
                  <a:lnTo>
                    <a:pt x="662" y="15"/>
                  </a:lnTo>
                  <a:lnTo>
                    <a:pt x="667" y="17"/>
                  </a:lnTo>
                  <a:lnTo>
                    <a:pt x="667" y="17"/>
                  </a:lnTo>
                  <a:lnTo>
                    <a:pt x="666" y="21"/>
                  </a:lnTo>
                  <a:lnTo>
                    <a:pt x="666" y="21"/>
                  </a:lnTo>
                  <a:lnTo>
                    <a:pt x="660" y="24"/>
                  </a:lnTo>
                  <a:lnTo>
                    <a:pt x="660" y="24"/>
                  </a:lnTo>
                  <a:lnTo>
                    <a:pt x="667" y="23"/>
                  </a:lnTo>
                  <a:lnTo>
                    <a:pt x="679" y="23"/>
                  </a:lnTo>
                  <a:lnTo>
                    <a:pt x="683" y="23"/>
                  </a:lnTo>
                  <a:lnTo>
                    <a:pt x="686" y="24"/>
                  </a:lnTo>
                  <a:lnTo>
                    <a:pt x="686" y="26"/>
                  </a:lnTo>
                  <a:lnTo>
                    <a:pt x="688" y="26"/>
                  </a:lnTo>
                  <a:lnTo>
                    <a:pt x="686" y="32"/>
                  </a:lnTo>
                  <a:lnTo>
                    <a:pt x="686" y="32"/>
                  </a:lnTo>
                  <a:lnTo>
                    <a:pt x="683" y="34"/>
                  </a:lnTo>
                  <a:lnTo>
                    <a:pt x="681" y="36"/>
                  </a:lnTo>
                  <a:lnTo>
                    <a:pt x="681" y="36"/>
                  </a:lnTo>
                  <a:lnTo>
                    <a:pt x="694" y="34"/>
                  </a:lnTo>
                  <a:lnTo>
                    <a:pt x="696" y="34"/>
                  </a:lnTo>
                  <a:lnTo>
                    <a:pt x="700" y="34"/>
                  </a:lnTo>
                  <a:lnTo>
                    <a:pt x="701" y="34"/>
                  </a:lnTo>
                  <a:lnTo>
                    <a:pt x="703" y="36"/>
                  </a:lnTo>
                  <a:lnTo>
                    <a:pt x="703" y="36"/>
                  </a:lnTo>
                  <a:lnTo>
                    <a:pt x="701" y="40"/>
                  </a:lnTo>
                  <a:lnTo>
                    <a:pt x="701" y="40"/>
                  </a:lnTo>
                  <a:lnTo>
                    <a:pt x="711" y="40"/>
                  </a:lnTo>
                  <a:lnTo>
                    <a:pt x="722" y="40"/>
                  </a:lnTo>
                  <a:lnTo>
                    <a:pt x="726" y="40"/>
                  </a:lnTo>
                  <a:lnTo>
                    <a:pt x="730" y="42"/>
                  </a:lnTo>
                  <a:lnTo>
                    <a:pt x="734" y="43"/>
                  </a:lnTo>
                  <a:lnTo>
                    <a:pt x="737" y="49"/>
                  </a:lnTo>
                  <a:lnTo>
                    <a:pt x="737" y="49"/>
                  </a:lnTo>
                  <a:lnTo>
                    <a:pt x="718" y="55"/>
                  </a:lnTo>
                  <a:lnTo>
                    <a:pt x="698" y="60"/>
                  </a:lnTo>
                  <a:lnTo>
                    <a:pt x="688" y="62"/>
                  </a:lnTo>
                  <a:lnTo>
                    <a:pt x="679" y="62"/>
                  </a:lnTo>
                  <a:lnTo>
                    <a:pt x="669" y="62"/>
                  </a:lnTo>
                  <a:lnTo>
                    <a:pt x="660" y="62"/>
                  </a:lnTo>
                  <a:lnTo>
                    <a:pt x="660" y="62"/>
                  </a:lnTo>
                  <a:lnTo>
                    <a:pt x="647" y="60"/>
                  </a:lnTo>
                  <a:lnTo>
                    <a:pt x="633" y="60"/>
                  </a:lnTo>
                  <a:lnTo>
                    <a:pt x="620" y="62"/>
                  </a:lnTo>
                  <a:lnTo>
                    <a:pt x="609" y="64"/>
                  </a:lnTo>
                  <a:lnTo>
                    <a:pt x="609" y="64"/>
                  </a:lnTo>
                  <a:lnTo>
                    <a:pt x="599" y="68"/>
                  </a:lnTo>
                  <a:lnTo>
                    <a:pt x="588" y="72"/>
                  </a:lnTo>
                  <a:lnTo>
                    <a:pt x="579" y="77"/>
                  </a:lnTo>
                  <a:lnTo>
                    <a:pt x="575" y="79"/>
                  </a:lnTo>
                  <a:lnTo>
                    <a:pt x="573" y="83"/>
                  </a:lnTo>
                  <a:lnTo>
                    <a:pt x="573" y="83"/>
                  </a:lnTo>
                  <a:lnTo>
                    <a:pt x="575" y="85"/>
                  </a:lnTo>
                  <a:lnTo>
                    <a:pt x="577" y="85"/>
                  </a:lnTo>
                  <a:lnTo>
                    <a:pt x="584" y="85"/>
                  </a:lnTo>
                  <a:lnTo>
                    <a:pt x="592" y="83"/>
                  </a:lnTo>
                  <a:lnTo>
                    <a:pt x="597" y="81"/>
                  </a:lnTo>
                  <a:lnTo>
                    <a:pt x="611" y="76"/>
                  </a:lnTo>
                  <a:lnTo>
                    <a:pt x="618" y="74"/>
                  </a:lnTo>
                  <a:lnTo>
                    <a:pt x="622" y="72"/>
                  </a:lnTo>
                  <a:lnTo>
                    <a:pt x="622" y="72"/>
                  </a:lnTo>
                  <a:lnTo>
                    <a:pt x="630" y="72"/>
                  </a:lnTo>
                  <a:lnTo>
                    <a:pt x="637" y="70"/>
                  </a:lnTo>
                  <a:lnTo>
                    <a:pt x="650" y="70"/>
                  </a:lnTo>
                  <a:lnTo>
                    <a:pt x="664" y="72"/>
                  </a:lnTo>
                  <a:lnTo>
                    <a:pt x="677" y="72"/>
                  </a:lnTo>
                  <a:lnTo>
                    <a:pt x="677" y="72"/>
                  </a:lnTo>
                  <a:lnTo>
                    <a:pt x="679" y="76"/>
                  </a:lnTo>
                  <a:lnTo>
                    <a:pt x="679" y="76"/>
                  </a:lnTo>
                  <a:lnTo>
                    <a:pt x="675" y="79"/>
                  </a:lnTo>
                  <a:lnTo>
                    <a:pt x="671" y="81"/>
                  </a:lnTo>
                  <a:lnTo>
                    <a:pt x="666" y="83"/>
                  </a:lnTo>
                  <a:lnTo>
                    <a:pt x="658" y="85"/>
                  </a:lnTo>
                  <a:lnTo>
                    <a:pt x="656" y="89"/>
                  </a:lnTo>
                  <a:lnTo>
                    <a:pt x="650" y="91"/>
                  </a:lnTo>
                  <a:lnTo>
                    <a:pt x="650" y="91"/>
                  </a:lnTo>
                  <a:lnTo>
                    <a:pt x="652" y="94"/>
                  </a:lnTo>
                  <a:lnTo>
                    <a:pt x="652" y="94"/>
                  </a:lnTo>
                  <a:lnTo>
                    <a:pt x="656" y="94"/>
                  </a:lnTo>
                  <a:lnTo>
                    <a:pt x="660" y="94"/>
                  </a:lnTo>
                  <a:lnTo>
                    <a:pt x="667" y="93"/>
                  </a:lnTo>
                  <a:lnTo>
                    <a:pt x="679" y="87"/>
                  </a:lnTo>
                  <a:lnTo>
                    <a:pt x="679" y="87"/>
                  </a:lnTo>
                  <a:lnTo>
                    <a:pt x="686" y="85"/>
                  </a:lnTo>
                  <a:lnTo>
                    <a:pt x="692" y="81"/>
                  </a:lnTo>
                  <a:lnTo>
                    <a:pt x="696" y="77"/>
                  </a:lnTo>
                  <a:lnTo>
                    <a:pt x="700" y="72"/>
                  </a:lnTo>
                  <a:lnTo>
                    <a:pt x="700" y="72"/>
                  </a:lnTo>
                  <a:lnTo>
                    <a:pt x="701" y="72"/>
                  </a:lnTo>
                  <a:lnTo>
                    <a:pt x="703" y="72"/>
                  </a:lnTo>
                  <a:lnTo>
                    <a:pt x="703" y="72"/>
                  </a:lnTo>
                  <a:lnTo>
                    <a:pt x="705" y="68"/>
                  </a:lnTo>
                  <a:lnTo>
                    <a:pt x="709" y="66"/>
                  </a:lnTo>
                  <a:lnTo>
                    <a:pt x="711" y="66"/>
                  </a:lnTo>
                  <a:lnTo>
                    <a:pt x="715" y="66"/>
                  </a:lnTo>
                  <a:lnTo>
                    <a:pt x="720" y="66"/>
                  </a:lnTo>
                  <a:lnTo>
                    <a:pt x="722" y="68"/>
                  </a:lnTo>
                  <a:lnTo>
                    <a:pt x="726" y="72"/>
                  </a:lnTo>
                  <a:lnTo>
                    <a:pt x="726" y="74"/>
                  </a:lnTo>
                  <a:lnTo>
                    <a:pt x="726" y="74"/>
                  </a:lnTo>
                  <a:lnTo>
                    <a:pt x="724" y="77"/>
                  </a:lnTo>
                  <a:lnTo>
                    <a:pt x="724" y="81"/>
                  </a:lnTo>
                  <a:lnTo>
                    <a:pt x="720" y="89"/>
                  </a:lnTo>
                  <a:lnTo>
                    <a:pt x="720" y="89"/>
                  </a:lnTo>
                  <a:lnTo>
                    <a:pt x="718" y="93"/>
                  </a:lnTo>
                  <a:lnTo>
                    <a:pt x="715" y="94"/>
                  </a:lnTo>
                  <a:lnTo>
                    <a:pt x="711" y="98"/>
                  </a:lnTo>
                  <a:lnTo>
                    <a:pt x="709" y="100"/>
                  </a:lnTo>
                  <a:lnTo>
                    <a:pt x="709" y="100"/>
                  </a:lnTo>
                  <a:lnTo>
                    <a:pt x="701" y="113"/>
                  </a:lnTo>
                  <a:lnTo>
                    <a:pt x="700" y="119"/>
                  </a:lnTo>
                  <a:lnTo>
                    <a:pt x="698" y="125"/>
                  </a:lnTo>
                  <a:lnTo>
                    <a:pt x="698" y="125"/>
                  </a:lnTo>
                  <a:lnTo>
                    <a:pt x="707" y="119"/>
                  </a:lnTo>
                  <a:lnTo>
                    <a:pt x="713" y="113"/>
                  </a:lnTo>
                  <a:lnTo>
                    <a:pt x="726" y="98"/>
                  </a:lnTo>
                  <a:lnTo>
                    <a:pt x="726" y="98"/>
                  </a:lnTo>
                  <a:lnTo>
                    <a:pt x="734" y="94"/>
                  </a:lnTo>
                  <a:lnTo>
                    <a:pt x="743" y="89"/>
                  </a:lnTo>
                  <a:lnTo>
                    <a:pt x="749" y="85"/>
                  </a:lnTo>
                  <a:lnTo>
                    <a:pt x="753" y="85"/>
                  </a:lnTo>
                  <a:lnTo>
                    <a:pt x="753" y="85"/>
                  </a:lnTo>
                  <a:lnTo>
                    <a:pt x="754" y="87"/>
                  </a:lnTo>
                  <a:lnTo>
                    <a:pt x="754" y="89"/>
                  </a:lnTo>
                  <a:lnTo>
                    <a:pt x="754" y="91"/>
                  </a:lnTo>
                  <a:lnTo>
                    <a:pt x="754" y="91"/>
                  </a:lnTo>
                  <a:lnTo>
                    <a:pt x="768" y="89"/>
                  </a:lnTo>
                  <a:lnTo>
                    <a:pt x="773" y="89"/>
                  </a:lnTo>
                  <a:lnTo>
                    <a:pt x="779" y="91"/>
                  </a:lnTo>
                  <a:lnTo>
                    <a:pt x="779" y="91"/>
                  </a:lnTo>
                  <a:lnTo>
                    <a:pt x="785" y="83"/>
                  </a:lnTo>
                  <a:lnTo>
                    <a:pt x="790" y="77"/>
                  </a:lnTo>
                  <a:lnTo>
                    <a:pt x="798" y="72"/>
                  </a:lnTo>
                  <a:lnTo>
                    <a:pt x="802" y="70"/>
                  </a:lnTo>
                  <a:lnTo>
                    <a:pt x="802" y="70"/>
                  </a:lnTo>
                  <a:lnTo>
                    <a:pt x="805" y="68"/>
                  </a:lnTo>
                  <a:lnTo>
                    <a:pt x="809" y="68"/>
                  </a:lnTo>
                  <a:lnTo>
                    <a:pt x="821" y="72"/>
                  </a:lnTo>
                  <a:lnTo>
                    <a:pt x="838" y="77"/>
                  </a:lnTo>
                  <a:lnTo>
                    <a:pt x="838" y="77"/>
                  </a:lnTo>
                  <a:lnTo>
                    <a:pt x="847" y="79"/>
                  </a:lnTo>
                  <a:lnTo>
                    <a:pt x="853" y="81"/>
                  </a:lnTo>
                  <a:lnTo>
                    <a:pt x="858" y="83"/>
                  </a:lnTo>
                  <a:lnTo>
                    <a:pt x="862" y="87"/>
                  </a:lnTo>
                  <a:lnTo>
                    <a:pt x="864" y="89"/>
                  </a:lnTo>
                  <a:lnTo>
                    <a:pt x="864" y="93"/>
                  </a:lnTo>
                  <a:lnTo>
                    <a:pt x="864" y="93"/>
                  </a:lnTo>
                  <a:lnTo>
                    <a:pt x="862" y="94"/>
                  </a:lnTo>
                  <a:lnTo>
                    <a:pt x="858" y="96"/>
                  </a:lnTo>
                  <a:lnTo>
                    <a:pt x="858" y="96"/>
                  </a:lnTo>
                  <a:lnTo>
                    <a:pt x="849" y="102"/>
                  </a:lnTo>
                  <a:lnTo>
                    <a:pt x="845" y="104"/>
                  </a:lnTo>
                  <a:lnTo>
                    <a:pt x="840" y="108"/>
                  </a:lnTo>
                  <a:lnTo>
                    <a:pt x="840" y="108"/>
                  </a:lnTo>
                  <a:lnTo>
                    <a:pt x="836" y="110"/>
                  </a:lnTo>
                  <a:lnTo>
                    <a:pt x="830" y="113"/>
                  </a:lnTo>
                  <a:lnTo>
                    <a:pt x="823" y="115"/>
                  </a:lnTo>
                  <a:lnTo>
                    <a:pt x="823" y="115"/>
                  </a:lnTo>
                  <a:lnTo>
                    <a:pt x="813" y="115"/>
                  </a:lnTo>
                  <a:lnTo>
                    <a:pt x="802" y="117"/>
                  </a:lnTo>
                  <a:lnTo>
                    <a:pt x="790" y="117"/>
                  </a:lnTo>
                  <a:lnTo>
                    <a:pt x="787" y="117"/>
                  </a:lnTo>
                  <a:lnTo>
                    <a:pt x="781" y="119"/>
                  </a:lnTo>
                  <a:lnTo>
                    <a:pt x="781" y="119"/>
                  </a:lnTo>
                  <a:lnTo>
                    <a:pt x="785" y="121"/>
                  </a:lnTo>
                  <a:lnTo>
                    <a:pt x="788" y="121"/>
                  </a:lnTo>
                  <a:lnTo>
                    <a:pt x="800" y="127"/>
                  </a:lnTo>
                  <a:lnTo>
                    <a:pt x="802" y="127"/>
                  </a:lnTo>
                  <a:lnTo>
                    <a:pt x="804" y="130"/>
                  </a:lnTo>
                  <a:lnTo>
                    <a:pt x="804" y="130"/>
                  </a:lnTo>
                  <a:lnTo>
                    <a:pt x="804" y="134"/>
                  </a:lnTo>
                  <a:lnTo>
                    <a:pt x="800" y="136"/>
                  </a:lnTo>
                  <a:lnTo>
                    <a:pt x="800" y="136"/>
                  </a:lnTo>
                  <a:lnTo>
                    <a:pt x="794" y="138"/>
                  </a:lnTo>
                  <a:lnTo>
                    <a:pt x="790" y="140"/>
                  </a:lnTo>
                  <a:lnTo>
                    <a:pt x="783" y="140"/>
                  </a:lnTo>
                  <a:lnTo>
                    <a:pt x="775" y="138"/>
                  </a:lnTo>
                  <a:lnTo>
                    <a:pt x="773" y="138"/>
                  </a:lnTo>
                  <a:lnTo>
                    <a:pt x="768" y="140"/>
                  </a:lnTo>
                  <a:lnTo>
                    <a:pt x="768" y="140"/>
                  </a:lnTo>
                  <a:lnTo>
                    <a:pt x="770" y="142"/>
                  </a:lnTo>
                  <a:lnTo>
                    <a:pt x="770" y="144"/>
                  </a:lnTo>
                  <a:lnTo>
                    <a:pt x="773" y="146"/>
                  </a:lnTo>
                  <a:lnTo>
                    <a:pt x="781" y="147"/>
                  </a:lnTo>
                  <a:lnTo>
                    <a:pt x="783" y="147"/>
                  </a:lnTo>
                  <a:lnTo>
                    <a:pt x="787" y="151"/>
                  </a:lnTo>
                  <a:lnTo>
                    <a:pt x="787" y="151"/>
                  </a:lnTo>
                  <a:lnTo>
                    <a:pt x="787" y="153"/>
                  </a:lnTo>
                  <a:lnTo>
                    <a:pt x="783" y="157"/>
                  </a:lnTo>
                  <a:lnTo>
                    <a:pt x="783" y="157"/>
                  </a:lnTo>
                  <a:lnTo>
                    <a:pt x="781" y="159"/>
                  </a:lnTo>
                  <a:lnTo>
                    <a:pt x="777" y="161"/>
                  </a:lnTo>
                  <a:lnTo>
                    <a:pt x="773" y="161"/>
                  </a:lnTo>
                  <a:lnTo>
                    <a:pt x="771" y="161"/>
                  </a:lnTo>
                  <a:lnTo>
                    <a:pt x="771" y="161"/>
                  </a:lnTo>
                  <a:lnTo>
                    <a:pt x="768" y="164"/>
                  </a:lnTo>
                  <a:lnTo>
                    <a:pt x="768" y="166"/>
                  </a:lnTo>
                  <a:lnTo>
                    <a:pt x="766" y="170"/>
                  </a:lnTo>
                  <a:lnTo>
                    <a:pt x="764" y="172"/>
                  </a:lnTo>
                  <a:lnTo>
                    <a:pt x="764" y="172"/>
                  </a:lnTo>
                  <a:lnTo>
                    <a:pt x="762" y="176"/>
                  </a:lnTo>
                  <a:lnTo>
                    <a:pt x="760" y="178"/>
                  </a:lnTo>
                  <a:lnTo>
                    <a:pt x="753" y="181"/>
                  </a:lnTo>
                  <a:lnTo>
                    <a:pt x="747" y="187"/>
                  </a:lnTo>
                  <a:lnTo>
                    <a:pt x="745" y="189"/>
                  </a:lnTo>
                  <a:lnTo>
                    <a:pt x="743" y="193"/>
                  </a:lnTo>
                  <a:lnTo>
                    <a:pt x="743" y="193"/>
                  </a:lnTo>
                  <a:lnTo>
                    <a:pt x="737" y="206"/>
                  </a:lnTo>
                  <a:lnTo>
                    <a:pt x="736" y="219"/>
                  </a:lnTo>
                  <a:lnTo>
                    <a:pt x="736" y="219"/>
                  </a:lnTo>
                  <a:lnTo>
                    <a:pt x="734" y="221"/>
                  </a:lnTo>
                  <a:lnTo>
                    <a:pt x="732" y="223"/>
                  </a:lnTo>
                  <a:lnTo>
                    <a:pt x="732" y="227"/>
                  </a:lnTo>
                  <a:lnTo>
                    <a:pt x="732" y="227"/>
                  </a:lnTo>
                  <a:lnTo>
                    <a:pt x="734" y="227"/>
                  </a:lnTo>
                  <a:lnTo>
                    <a:pt x="734" y="227"/>
                  </a:lnTo>
                  <a:lnTo>
                    <a:pt x="736" y="227"/>
                  </a:lnTo>
                  <a:lnTo>
                    <a:pt x="736" y="227"/>
                  </a:lnTo>
                  <a:lnTo>
                    <a:pt x="737" y="227"/>
                  </a:lnTo>
                  <a:lnTo>
                    <a:pt x="739" y="223"/>
                  </a:lnTo>
                  <a:lnTo>
                    <a:pt x="741" y="221"/>
                  </a:lnTo>
                  <a:lnTo>
                    <a:pt x="741" y="221"/>
                  </a:lnTo>
                  <a:lnTo>
                    <a:pt x="745" y="219"/>
                  </a:lnTo>
                  <a:lnTo>
                    <a:pt x="751" y="219"/>
                  </a:lnTo>
                  <a:lnTo>
                    <a:pt x="756" y="221"/>
                  </a:lnTo>
                  <a:lnTo>
                    <a:pt x="762" y="223"/>
                  </a:lnTo>
                  <a:lnTo>
                    <a:pt x="762" y="223"/>
                  </a:lnTo>
                  <a:lnTo>
                    <a:pt x="766" y="225"/>
                  </a:lnTo>
                  <a:lnTo>
                    <a:pt x="768" y="227"/>
                  </a:lnTo>
                  <a:lnTo>
                    <a:pt x="768" y="231"/>
                  </a:lnTo>
                  <a:lnTo>
                    <a:pt x="768" y="231"/>
                  </a:lnTo>
                  <a:lnTo>
                    <a:pt x="764" y="233"/>
                  </a:lnTo>
                  <a:lnTo>
                    <a:pt x="760" y="233"/>
                  </a:lnTo>
                  <a:lnTo>
                    <a:pt x="756" y="233"/>
                  </a:lnTo>
                  <a:lnTo>
                    <a:pt x="753" y="233"/>
                  </a:lnTo>
                  <a:lnTo>
                    <a:pt x="753" y="233"/>
                  </a:lnTo>
                  <a:lnTo>
                    <a:pt x="753" y="234"/>
                  </a:lnTo>
                  <a:lnTo>
                    <a:pt x="753" y="234"/>
                  </a:lnTo>
                  <a:lnTo>
                    <a:pt x="758" y="236"/>
                  </a:lnTo>
                  <a:lnTo>
                    <a:pt x="764" y="238"/>
                  </a:lnTo>
                  <a:lnTo>
                    <a:pt x="773" y="240"/>
                  </a:lnTo>
                  <a:lnTo>
                    <a:pt x="773" y="240"/>
                  </a:lnTo>
                  <a:lnTo>
                    <a:pt x="777" y="242"/>
                  </a:lnTo>
                  <a:lnTo>
                    <a:pt x="777" y="244"/>
                  </a:lnTo>
                  <a:lnTo>
                    <a:pt x="779" y="246"/>
                  </a:lnTo>
                  <a:lnTo>
                    <a:pt x="779" y="248"/>
                  </a:lnTo>
                  <a:lnTo>
                    <a:pt x="779" y="255"/>
                  </a:lnTo>
                  <a:lnTo>
                    <a:pt x="781" y="257"/>
                  </a:lnTo>
                  <a:lnTo>
                    <a:pt x="783" y="261"/>
                  </a:lnTo>
                  <a:lnTo>
                    <a:pt x="783" y="261"/>
                  </a:lnTo>
                  <a:lnTo>
                    <a:pt x="777" y="263"/>
                  </a:lnTo>
                  <a:lnTo>
                    <a:pt x="771" y="263"/>
                  </a:lnTo>
                  <a:lnTo>
                    <a:pt x="766" y="261"/>
                  </a:lnTo>
                  <a:lnTo>
                    <a:pt x="760" y="261"/>
                  </a:lnTo>
                  <a:lnTo>
                    <a:pt x="754" y="257"/>
                  </a:lnTo>
                  <a:lnTo>
                    <a:pt x="749" y="257"/>
                  </a:lnTo>
                  <a:lnTo>
                    <a:pt x="743" y="257"/>
                  </a:lnTo>
                  <a:lnTo>
                    <a:pt x="737" y="261"/>
                  </a:lnTo>
                  <a:lnTo>
                    <a:pt x="737" y="261"/>
                  </a:lnTo>
                  <a:lnTo>
                    <a:pt x="736" y="265"/>
                  </a:lnTo>
                  <a:lnTo>
                    <a:pt x="736" y="268"/>
                  </a:lnTo>
                  <a:lnTo>
                    <a:pt x="736" y="268"/>
                  </a:lnTo>
                  <a:lnTo>
                    <a:pt x="741" y="272"/>
                  </a:lnTo>
                  <a:lnTo>
                    <a:pt x="751" y="276"/>
                  </a:lnTo>
                  <a:lnTo>
                    <a:pt x="758" y="282"/>
                  </a:lnTo>
                  <a:lnTo>
                    <a:pt x="762" y="284"/>
                  </a:lnTo>
                  <a:lnTo>
                    <a:pt x="764" y="285"/>
                  </a:lnTo>
                  <a:lnTo>
                    <a:pt x="764" y="285"/>
                  </a:lnTo>
                  <a:lnTo>
                    <a:pt x="768" y="291"/>
                  </a:lnTo>
                  <a:lnTo>
                    <a:pt x="768" y="295"/>
                  </a:lnTo>
                  <a:lnTo>
                    <a:pt x="768" y="297"/>
                  </a:lnTo>
                  <a:lnTo>
                    <a:pt x="764" y="301"/>
                  </a:lnTo>
                  <a:lnTo>
                    <a:pt x="762" y="303"/>
                  </a:lnTo>
                  <a:lnTo>
                    <a:pt x="758" y="306"/>
                  </a:lnTo>
                  <a:lnTo>
                    <a:pt x="753" y="310"/>
                  </a:lnTo>
                  <a:lnTo>
                    <a:pt x="753" y="310"/>
                  </a:lnTo>
                  <a:lnTo>
                    <a:pt x="753" y="314"/>
                  </a:lnTo>
                  <a:lnTo>
                    <a:pt x="753" y="314"/>
                  </a:lnTo>
                  <a:lnTo>
                    <a:pt x="749" y="314"/>
                  </a:lnTo>
                  <a:lnTo>
                    <a:pt x="749" y="314"/>
                  </a:lnTo>
                  <a:lnTo>
                    <a:pt x="747" y="314"/>
                  </a:lnTo>
                  <a:lnTo>
                    <a:pt x="747" y="314"/>
                  </a:lnTo>
                  <a:lnTo>
                    <a:pt x="749" y="318"/>
                  </a:lnTo>
                  <a:lnTo>
                    <a:pt x="751" y="320"/>
                  </a:lnTo>
                  <a:lnTo>
                    <a:pt x="754" y="321"/>
                  </a:lnTo>
                  <a:lnTo>
                    <a:pt x="758" y="323"/>
                  </a:lnTo>
                  <a:lnTo>
                    <a:pt x="758" y="323"/>
                  </a:lnTo>
                  <a:lnTo>
                    <a:pt x="756" y="327"/>
                  </a:lnTo>
                  <a:lnTo>
                    <a:pt x="756" y="331"/>
                  </a:lnTo>
                  <a:lnTo>
                    <a:pt x="756" y="331"/>
                  </a:lnTo>
                  <a:lnTo>
                    <a:pt x="758" y="333"/>
                  </a:lnTo>
                  <a:lnTo>
                    <a:pt x="762" y="333"/>
                  </a:lnTo>
                  <a:lnTo>
                    <a:pt x="762" y="333"/>
                  </a:lnTo>
                  <a:lnTo>
                    <a:pt x="764" y="338"/>
                  </a:lnTo>
                  <a:lnTo>
                    <a:pt x="762" y="340"/>
                  </a:lnTo>
                  <a:lnTo>
                    <a:pt x="762" y="340"/>
                  </a:lnTo>
                  <a:lnTo>
                    <a:pt x="758" y="340"/>
                  </a:lnTo>
                  <a:lnTo>
                    <a:pt x="756" y="342"/>
                  </a:lnTo>
                  <a:lnTo>
                    <a:pt x="749" y="344"/>
                  </a:lnTo>
                  <a:lnTo>
                    <a:pt x="741" y="348"/>
                  </a:lnTo>
                  <a:lnTo>
                    <a:pt x="734" y="352"/>
                  </a:lnTo>
                  <a:lnTo>
                    <a:pt x="734" y="352"/>
                  </a:lnTo>
                  <a:lnTo>
                    <a:pt x="739" y="352"/>
                  </a:lnTo>
                  <a:lnTo>
                    <a:pt x="745" y="354"/>
                  </a:lnTo>
                  <a:lnTo>
                    <a:pt x="747" y="355"/>
                  </a:lnTo>
                  <a:lnTo>
                    <a:pt x="749" y="355"/>
                  </a:lnTo>
                  <a:lnTo>
                    <a:pt x="749" y="359"/>
                  </a:lnTo>
                  <a:lnTo>
                    <a:pt x="749" y="361"/>
                  </a:lnTo>
                  <a:lnTo>
                    <a:pt x="749" y="361"/>
                  </a:lnTo>
                  <a:lnTo>
                    <a:pt x="749" y="365"/>
                  </a:lnTo>
                  <a:lnTo>
                    <a:pt x="747" y="365"/>
                  </a:lnTo>
                  <a:lnTo>
                    <a:pt x="745" y="369"/>
                  </a:lnTo>
                  <a:lnTo>
                    <a:pt x="743" y="369"/>
                  </a:lnTo>
                  <a:lnTo>
                    <a:pt x="737" y="369"/>
                  </a:lnTo>
                  <a:lnTo>
                    <a:pt x="734" y="371"/>
                  </a:lnTo>
                  <a:lnTo>
                    <a:pt x="734" y="371"/>
                  </a:lnTo>
                  <a:lnTo>
                    <a:pt x="724" y="372"/>
                  </a:lnTo>
                  <a:lnTo>
                    <a:pt x="720" y="372"/>
                  </a:lnTo>
                  <a:lnTo>
                    <a:pt x="715" y="372"/>
                  </a:lnTo>
                  <a:lnTo>
                    <a:pt x="715" y="372"/>
                  </a:lnTo>
                  <a:lnTo>
                    <a:pt x="713" y="372"/>
                  </a:lnTo>
                  <a:lnTo>
                    <a:pt x="711" y="369"/>
                  </a:lnTo>
                  <a:lnTo>
                    <a:pt x="707" y="367"/>
                  </a:lnTo>
                  <a:lnTo>
                    <a:pt x="703" y="363"/>
                  </a:lnTo>
                  <a:lnTo>
                    <a:pt x="701" y="361"/>
                  </a:lnTo>
                  <a:lnTo>
                    <a:pt x="700" y="361"/>
                  </a:lnTo>
                  <a:lnTo>
                    <a:pt x="700" y="361"/>
                  </a:lnTo>
                  <a:lnTo>
                    <a:pt x="698" y="361"/>
                  </a:lnTo>
                  <a:lnTo>
                    <a:pt x="696" y="361"/>
                  </a:lnTo>
                  <a:lnTo>
                    <a:pt x="694" y="365"/>
                  </a:lnTo>
                  <a:lnTo>
                    <a:pt x="686" y="369"/>
                  </a:lnTo>
                  <a:lnTo>
                    <a:pt x="686" y="369"/>
                  </a:lnTo>
                  <a:lnTo>
                    <a:pt x="683" y="372"/>
                  </a:lnTo>
                  <a:lnTo>
                    <a:pt x="679" y="376"/>
                  </a:lnTo>
                  <a:lnTo>
                    <a:pt x="679" y="378"/>
                  </a:lnTo>
                  <a:lnTo>
                    <a:pt x="679" y="380"/>
                  </a:lnTo>
                  <a:lnTo>
                    <a:pt x="683" y="382"/>
                  </a:lnTo>
                  <a:lnTo>
                    <a:pt x="684" y="384"/>
                  </a:lnTo>
                  <a:lnTo>
                    <a:pt x="684" y="384"/>
                  </a:lnTo>
                  <a:lnTo>
                    <a:pt x="690" y="386"/>
                  </a:lnTo>
                  <a:lnTo>
                    <a:pt x="696" y="386"/>
                  </a:lnTo>
                  <a:lnTo>
                    <a:pt x="701" y="386"/>
                  </a:lnTo>
                  <a:lnTo>
                    <a:pt x="707" y="382"/>
                  </a:lnTo>
                  <a:lnTo>
                    <a:pt x="713" y="382"/>
                  </a:lnTo>
                  <a:lnTo>
                    <a:pt x="720" y="380"/>
                  </a:lnTo>
                  <a:lnTo>
                    <a:pt x="724" y="382"/>
                  </a:lnTo>
                  <a:lnTo>
                    <a:pt x="728" y="382"/>
                  </a:lnTo>
                  <a:lnTo>
                    <a:pt x="730" y="384"/>
                  </a:lnTo>
                  <a:lnTo>
                    <a:pt x="730" y="384"/>
                  </a:lnTo>
                  <a:lnTo>
                    <a:pt x="730" y="386"/>
                  </a:lnTo>
                  <a:lnTo>
                    <a:pt x="728" y="386"/>
                  </a:lnTo>
                  <a:lnTo>
                    <a:pt x="728" y="386"/>
                  </a:lnTo>
                  <a:lnTo>
                    <a:pt x="728" y="388"/>
                  </a:lnTo>
                  <a:lnTo>
                    <a:pt x="726" y="390"/>
                  </a:lnTo>
                  <a:lnTo>
                    <a:pt x="726" y="390"/>
                  </a:lnTo>
                  <a:lnTo>
                    <a:pt x="722" y="390"/>
                  </a:lnTo>
                  <a:lnTo>
                    <a:pt x="722" y="390"/>
                  </a:lnTo>
                  <a:lnTo>
                    <a:pt x="724" y="393"/>
                  </a:lnTo>
                  <a:lnTo>
                    <a:pt x="726" y="397"/>
                  </a:lnTo>
                  <a:lnTo>
                    <a:pt x="724" y="401"/>
                  </a:lnTo>
                  <a:lnTo>
                    <a:pt x="722" y="403"/>
                  </a:lnTo>
                  <a:lnTo>
                    <a:pt x="722" y="403"/>
                  </a:lnTo>
                  <a:lnTo>
                    <a:pt x="722" y="408"/>
                  </a:lnTo>
                  <a:lnTo>
                    <a:pt x="722" y="408"/>
                  </a:lnTo>
                  <a:lnTo>
                    <a:pt x="718" y="408"/>
                  </a:lnTo>
                  <a:lnTo>
                    <a:pt x="715" y="407"/>
                  </a:lnTo>
                  <a:lnTo>
                    <a:pt x="707" y="403"/>
                  </a:lnTo>
                  <a:lnTo>
                    <a:pt x="700" y="397"/>
                  </a:lnTo>
                  <a:lnTo>
                    <a:pt x="694" y="395"/>
                  </a:lnTo>
                  <a:lnTo>
                    <a:pt x="690" y="393"/>
                  </a:lnTo>
                  <a:lnTo>
                    <a:pt x="690" y="393"/>
                  </a:lnTo>
                  <a:lnTo>
                    <a:pt x="709" y="407"/>
                  </a:lnTo>
                  <a:lnTo>
                    <a:pt x="717" y="414"/>
                  </a:lnTo>
                  <a:lnTo>
                    <a:pt x="724" y="420"/>
                  </a:lnTo>
                  <a:lnTo>
                    <a:pt x="724" y="420"/>
                  </a:lnTo>
                  <a:lnTo>
                    <a:pt x="728" y="424"/>
                  </a:lnTo>
                  <a:lnTo>
                    <a:pt x="730" y="427"/>
                  </a:lnTo>
                  <a:lnTo>
                    <a:pt x="730" y="431"/>
                  </a:lnTo>
                  <a:lnTo>
                    <a:pt x="732" y="439"/>
                  </a:lnTo>
                  <a:lnTo>
                    <a:pt x="734" y="458"/>
                  </a:lnTo>
                  <a:lnTo>
                    <a:pt x="734" y="458"/>
                  </a:lnTo>
                  <a:lnTo>
                    <a:pt x="730" y="461"/>
                  </a:lnTo>
                  <a:lnTo>
                    <a:pt x="726" y="461"/>
                  </a:lnTo>
                  <a:lnTo>
                    <a:pt x="722" y="463"/>
                  </a:lnTo>
                  <a:lnTo>
                    <a:pt x="715" y="461"/>
                  </a:lnTo>
                  <a:lnTo>
                    <a:pt x="711" y="459"/>
                  </a:lnTo>
                  <a:lnTo>
                    <a:pt x="705" y="458"/>
                  </a:lnTo>
                  <a:lnTo>
                    <a:pt x="701" y="454"/>
                  </a:lnTo>
                  <a:lnTo>
                    <a:pt x="700" y="452"/>
                  </a:lnTo>
                  <a:lnTo>
                    <a:pt x="700" y="452"/>
                  </a:lnTo>
                  <a:lnTo>
                    <a:pt x="698" y="448"/>
                  </a:lnTo>
                  <a:lnTo>
                    <a:pt x="698" y="446"/>
                  </a:lnTo>
                  <a:lnTo>
                    <a:pt x="698" y="444"/>
                  </a:lnTo>
                  <a:lnTo>
                    <a:pt x="696" y="442"/>
                  </a:lnTo>
                  <a:lnTo>
                    <a:pt x="696" y="442"/>
                  </a:lnTo>
                  <a:lnTo>
                    <a:pt x="694" y="441"/>
                  </a:lnTo>
                  <a:lnTo>
                    <a:pt x="692" y="439"/>
                  </a:lnTo>
                  <a:lnTo>
                    <a:pt x="686" y="437"/>
                  </a:lnTo>
                  <a:lnTo>
                    <a:pt x="686" y="437"/>
                  </a:lnTo>
                  <a:lnTo>
                    <a:pt x="677" y="433"/>
                  </a:lnTo>
                  <a:lnTo>
                    <a:pt x="667" y="429"/>
                  </a:lnTo>
                  <a:lnTo>
                    <a:pt x="667" y="429"/>
                  </a:lnTo>
                  <a:lnTo>
                    <a:pt x="671" y="431"/>
                  </a:lnTo>
                  <a:lnTo>
                    <a:pt x="675" y="437"/>
                  </a:lnTo>
                  <a:lnTo>
                    <a:pt x="677" y="442"/>
                  </a:lnTo>
                  <a:lnTo>
                    <a:pt x="677" y="448"/>
                  </a:lnTo>
                  <a:lnTo>
                    <a:pt x="677" y="448"/>
                  </a:lnTo>
                  <a:lnTo>
                    <a:pt x="675" y="448"/>
                  </a:lnTo>
                  <a:lnTo>
                    <a:pt x="671" y="450"/>
                  </a:lnTo>
                  <a:lnTo>
                    <a:pt x="671" y="450"/>
                  </a:lnTo>
                  <a:lnTo>
                    <a:pt x="671" y="454"/>
                  </a:lnTo>
                  <a:lnTo>
                    <a:pt x="671" y="456"/>
                  </a:lnTo>
                  <a:lnTo>
                    <a:pt x="669" y="459"/>
                  </a:lnTo>
                  <a:lnTo>
                    <a:pt x="667" y="463"/>
                  </a:lnTo>
                  <a:lnTo>
                    <a:pt x="666" y="465"/>
                  </a:lnTo>
                  <a:lnTo>
                    <a:pt x="666" y="469"/>
                  </a:lnTo>
                  <a:lnTo>
                    <a:pt x="666" y="469"/>
                  </a:lnTo>
                  <a:lnTo>
                    <a:pt x="671" y="469"/>
                  </a:lnTo>
                  <a:lnTo>
                    <a:pt x="681" y="469"/>
                  </a:lnTo>
                  <a:lnTo>
                    <a:pt x="688" y="469"/>
                  </a:lnTo>
                  <a:lnTo>
                    <a:pt x="698" y="469"/>
                  </a:lnTo>
                  <a:lnTo>
                    <a:pt x="698" y="469"/>
                  </a:lnTo>
                  <a:lnTo>
                    <a:pt x="709" y="471"/>
                  </a:lnTo>
                  <a:lnTo>
                    <a:pt x="715" y="473"/>
                  </a:lnTo>
                  <a:lnTo>
                    <a:pt x="722" y="473"/>
                  </a:lnTo>
                  <a:lnTo>
                    <a:pt x="722" y="473"/>
                  </a:lnTo>
                  <a:lnTo>
                    <a:pt x="722" y="477"/>
                  </a:lnTo>
                  <a:lnTo>
                    <a:pt x="722" y="477"/>
                  </a:lnTo>
                  <a:lnTo>
                    <a:pt x="713" y="480"/>
                  </a:lnTo>
                  <a:lnTo>
                    <a:pt x="703" y="486"/>
                  </a:lnTo>
                  <a:lnTo>
                    <a:pt x="696" y="492"/>
                  </a:lnTo>
                  <a:lnTo>
                    <a:pt x="688" y="499"/>
                  </a:lnTo>
                  <a:lnTo>
                    <a:pt x="681" y="507"/>
                  </a:lnTo>
                  <a:lnTo>
                    <a:pt x="671" y="512"/>
                  </a:lnTo>
                  <a:lnTo>
                    <a:pt x="664" y="518"/>
                  </a:lnTo>
                  <a:lnTo>
                    <a:pt x="660" y="518"/>
                  </a:lnTo>
                  <a:lnTo>
                    <a:pt x="656" y="520"/>
                  </a:lnTo>
                  <a:lnTo>
                    <a:pt x="656" y="520"/>
                  </a:lnTo>
                  <a:lnTo>
                    <a:pt x="645" y="520"/>
                  </a:lnTo>
                  <a:lnTo>
                    <a:pt x="637" y="520"/>
                  </a:lnTo>
                  <a:lnTo>
                    <a:pt x="628" y="520"/>
                  </a:lnTo>
                  <a:lnTo>
                    <a:pt x="618" y="520"/>
                  </a:lnTo>
                  <a:lnTo>
                    <a:pt x="618" y="520"/>
                  </a:lnTo>
                  <a:lnTo>
                    <a:pt x="618" y="520"/>
                  </a:lnTo>
                  <a:lnTo>
                    <a:pt x="618" y="520"/>
                  </a:lnTo>
                  <a:close/>
                </a:path>
              </a:pathLst>
            </a:custGeom>
            <a:solidFill>
              <a:schemeClr val="bg1">
                <a:lumMod val="85000"/>
              </a:schemeClr>
            </a:solidFill>
            <a:ln w="635" cap="rnd">
              <a:solidFill>
                <a:schemeClr val="bg1">
                  <a:alpha val="17000"/>
                </a:schemeClr>
              </a:solidFill>
              <a:prstDash val="solid"/>
              <a:round/>
              <a:headEnd/>
              <a:tailEnd/>
            </a:ln>
          </p:spPr>
          <p:txBody>
            <a:bodyPr lIns="81617" tIns="40809" rIns="81617" bIns="40809"/>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90" name="Freeform 489">
              <a:extLst>
                <a:ext uri="{FF2B5EF4-FFF2-40B4-BE49-F238E27FC236}">
                  <a16:creationId xmlns:a16="http://schemas.microsoft.com/office/drawing/2014/main" id="{C98817EB-42F9-F04E-B8A1-B78D78AA9ADC}"/>
                </a:ext>
              </a:extLst>
            </p:cNvPr>
            <p:cNvSpPr>
              <a:spLocks/>
            </p:cNvSpPr>
            <p:nvPr userDrawn="1"/>
          </p:nvSpPr>
          <p:spPr bwMode="auto">
            <a:xfrm>
              <a:off x="2284609" y="2485315"/>
              <a:ext cx="311396" cy="209019"/>
            </a:xfrm>
            <a:custGeom>
              <a:avLst/>
              <a:gdLst>
                <a:gd name="T0" fmla="*/ 4 w 204"/>
                <a:gd name="T1" fmla="*/ 150 h 161"/>
                <a:gd name="T2" fmla="*/ 6 w 204"/>
                <a:gd name="T3" fmla="*/ 157 h 161"/>
                <a:gd name="T4" fmla="*/ 34 w 204"/>
                <a:gd name="T5" fmla="*/ 161 h 161"/>
                <a:gd name="T6" fmla="*/ 53 w 204"/>
                <a:gd name="T7" fmla="*/ 161 h 161"/>
                <a:gd name="T8" fmla="*/ 66 w 204"/>
                <a:gd name="T9" fmla="*/ 157 h 161"/>
                <a:gd name="T10" fmla="*/ 81 w 204"/>
                <a:gd name="T11" fmla="*/ 157 h 161"/>
                <a:gd name="T12" fmla="*/ 81 w 204"/>
                <a:gd name="T13" fmla="*/ 146 h 161"/>
                <a:gd name="T14" fmla="*/ 87 w 204"/>
                <a:gd name="T15" fmla="*/ 129 h 161"/>
                <a:gd name="T16" fmla="*/ 98 w 204"/>
                <a:gd name="T17" fmla="*/ 129 h 161"/>
                <a:gd name="T18" fmla="*/ 102 w 204"/>
                <a:gd name="T19" fmla="*/ 123 h 161"/>
                <a:gd name="T20" fmla="*/ 111 w 204"/>
                <a:gd name="T21" fmla="*/ 121 h 161"/>
                <a:gd name="T22" fmla="*/ 117 w 204"/>
                <a:gd name="T23" fmla="*/ 127 h 161"/>
                <a:gd name="T24" fmla="*/ 123 w 204"/>
                <a:gd name="T25" fmla="*/ 121 h 161"/>
                <a:gd name="T26" fmla="*/ 128 w 204"/>
                <a:gd name="T27" fmla="*/ 99 h 161"/>
                <a:gd name="T28" fmla="*/ 134 w 204"/>
                <a:gd name="T29" fmla="*/ 93 h 161"/>
                <a:gd name="T30" fmla="*/ 134 w 204"/>
                <a:gd name="T31" fmla="*/ 82 h 161"/>
                <a:gd name="T32" fmla="*/ 147 w 204"/>
                <a:gd name="T33" fmla="*/ 82 h 161"/>
                <a:gd name="T34" fmla="*/ 151 w 204"/>
                <a:gd name="T35" fmla="*/ 67 h 161"/>
                <a:gd name="T36" fmla="*/ 157 w 204"/>
                <a:gd name="T37" fmla="*/ 61 h 161"/>
                <a:gd name="T38" fmla="*/ 161 w 204"/>
                <a:gd name="T39" fmla="*/ 50 h 161"/>
                <a:gd name="T40" fmla="*/ 155 w 204"/>
                <a:gd name="T41" fmla="*/ 44 h 161"/>
                <a:gd name="T42" fmla="*/ 161 w 204"/>
                <a:gd name="T43" fmla="*/ 38 h 161"/>
                <a:gd name="T44" fmla="*/ 181 w 204"/>
                <a:gd name="T45" fmla="*/ 31 h 161"/>
                <a:gd name="T46" fmla="*/ 197 w 204"/>
                <a:gd name="T47" fmla="*/ 31 h 161"/>
                <a:gd name="T48" fmla="*/ 202 w 204"/>
                <a:gd name="T49" fmla="*/ 25 h 161"/>
                <a:gd name="T50" fmla="*/ 204 w 204"/>
                <a:gd name="T51" fmla="*/ 25 h 161"/>
                <a:gd name="T52" fmla="*/ 204 w 204"/>
                <a:gd name="T53" fmla="*/ 17 h 161"/>
                <a:gd name="T54" fmla="*/ 183 w 204"/>
                <a:gd name="T55" fmla="*/ 17 h 161"/>
                <a:gd name="T56" fmla="*/ 172 w 204"/>
                <a:gd name="T57" fmla="*/ 25 h 161"/>
                <a:gd name="T58" fmla="*/ 157 w 204"/>
                <a:gd name="T59" fmla="*/ 29 h 161"/>
                <a:gd name="T60" fmla="*/ 157 w 204"/>
                <a:gd name="T61" fmla="*/ 14 h 161"/>
                <a:gd name="T62" fmla="*/ 155 w 204"/>
                <a:gd name="T63" fmla="*/ 6 h 161"/>
                <a:gd name="T64" fmla="*/ 146 w 204"/>
                <a:gd name="T65" fmla="*/ 0 h 161"/>
                <a:gd name="T66" fmla="*/ 142 w 204"/>
                <a:gd name="T67" fmla="*/ 2 h 161"/>
                <a:gd name="T68" fmla="*/ 142 w 204"/>
                <a:gd name="T69" fmla="*/ 15 h 161"/>
                <a:gd name="T70" fmla="*/ 130 w 204"/>
                <a:gd name="T71" fmla="*/ 15 h 161"/>
                <a:gd name="T72" fmla="*/ 125 w 204"/>
                <a:gd name="T73" fmla="*/ 21 h 161"/>
                <a:gd name="T74" fmla="*/ 115 w 204"/>
                <a:gd name="T75" fmla="*/ 21 h 161"/>
                <a:gd name="T76" fmla="*/ 110 w 204"/>
                <a:gd name="T77" fmla="*/ 27 h 161"/>
                <a:gd name="T78" fmla="*/ 104 w 204"/>
                <a:gd name="T79" fmla="*/ 25 h 161"/>
                <a:gd name="T80" fmla="*/ 104 w 204"/>
                <a:gd name="T81" fmla="*/ 25 h 161"/>
                <a:gd name="T82" fmla="*/ 94 w 204"/>
                <a:gd name="T83" fmla="*/ 21 h 161"/>
                <a:gd name="T84" fmla="*/ 91 w 204"/>
                <a:gd name="T85" fmla="*/ 19 h 161"/>
                <a:gd name="T86" fmla="*/ 87 w 204"/>
                <a:gd name="T87" fmla="*/ 19 h 161"/>
                <a:gd name="T88" fmla="*/ 87 w 204"/>
                <a:gd name="T89" fmla="*/ 19 h 161"/>
                <a:gd name="T90" fmla="*/ 83 w 204"/>
                <a:gd name="T91" fmla="*/ 21 h 161"/>
                <a:gd name="T92" fmla="*/ 77 w 204"/>
                <a:gd name="T93" fmla="*/ 21 h 161"/>
                <a:gd name="T94" fmla="*/ 70 w 204"/>
                <a:gd name="T95" fmla="*/ 19 h 161"/>
                <a:gd name="T96" fmla="*/ 60 w 204"/>
                <a:gd name="T97" fmla="*/ 25 h 161"/>
                <a:gd name="T98" fmla="*/ 53 w 204"/>
                <a:gd name="T99" fmla="*/ 40 h 161"/>
                <a:gd name="T100" fmla="*/ 38 w 204"/>
                <a:gd name="T101" fmla="*/ 46 h 161"/>
                <a:gd name="T102" fmla="*/ 34 w 204"/>
                <a:gd name="T103" fmla="*/ 55 h 161"/>
                <a:gd name="T104" fmla="*/ 23 w 204"/>
                <a:gd name="T105" fmla="*/ 55 h 161"/>
                <a:gd name="T106" fmla="*/ 11 w 204"/>
                <a:gd name="T107" fmla="*/ 53 h 161"/>
                <a:gd name="T108" fmla="*/ 0 w 204"/>
                <a:gd name="T109" fmla="*/ 78 h 161"/>
                <a:gd name="T110" fmla="*/ 0 w 204"/>
                <a:gd name="T111" fmla="*/ 89 h 161"/>
                <a:gd name="T112" fmla="*/ 4 w 204"/>
                <a:gd name="T113" fmla="*/ 108 h 161"/>
                <a:gd name="T114" fmla="*/ 4 w 204"/>
                <a:gd name="T115" fmla="*/ 123 h 161"/>
                <a:gd name="T116" fmla="*/ 17 w 204"/>
                <a:gd name="T117" fmla="*/ 131 h 161"/>
                <a:gd name="T118" fmla="*/ 17 w 204"/>
                <a:gd name="T119" fmla="*/ 140 h 161"/>
                <a:gd name="T120" fmla="*/ 4 w 204"/>
                <a:gd name="T121" fmla="*/ 150 h 161"/>
                <a:gd name="T122" fmla="*/ 4 w 204"/>
                <a:gd name="T123" fmla="*/ 150 h 161"/>
                <a:gd name="T124" fmla="*/ 4 w 204"/>
                <a:gd name="T125" fmla="*/ 15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4" h="161">
                  <a:moveTo>
                    <a:pt x="4" y="150"/>
                  </a:moveTo>
                  <a:lnTo>
                    <a:pt x="6" y="157"/>
                  </a:lnTo>
                  <a:lnTo>
                    <a:pt x="34" y="161"/>
                  </a:lnTo>
                  <a:lnTo>
                    <a:pt x="53" y="161"/>
                  </a:lnTo>
                  <a:lnTo>
                    <a:pt x="66" y="157"/>
                  </a:lnTo>
                  <a:lnTo>
                    <a:pt x="81" y="157"/>
                  </a:lnTo>
                  <a:lnTo>
                    <a:pt x="81" y="146"/>
                  </a:lnTo>
                  <a:lnTo>
                    <a:pt x="87" y="129"/>
                  </a:lnTo>
                  <a:lnTo>
                    <a:pt x="98" y="129"/>
                  </a:lnTo>
                  <a:lnTo>
                    <a:pt x="102" y="123"/>
                  </a:lnTo>
                  <a:lnTo>
                    <a:pt x="111" y="121"/>
                  </a:lnTo>
                  <a:lnTo>
                    <a:pt x="117" y="127"/>
                  </a:lnTo>
                  <a:lnTo>
                    <a:pt x="123" y="121"/>
                  </a:lnTo>
                  <a:lnTo>
                    <a:pt x="128" y="99"/>
                  </a:lnTo>
                  <a:lnTo>
                    <a:pt x="134" y="93"/>
                  </a:lnTo>
                  <a:lnTo>
                    <a:pt x="134" y="82"/>
                  </a:lnTo>
                  <a:lnTo>
                    <a:pt x="147" y="82"/>
                  </a:lnTo>
                  <a:lnTo>
                    <a:pt x="151" y="67"/>
                  </a:lnTo>
                  <a:lnTo>
                    <a:pt x="157" y="61"/>
                  </a:lnTo>
                  <a:lnTo>
                    <a:pt x="161" y="50"/>
                  </a:lnTo>
                  <a:lnTo>
                    <a:pt x="155" y="44"/>
                  </a:lnTo>
                  <a:lnTo>
                    <a:pt x="161" y="38"/>
                  </a:lnTo>
                  <a:lnTo>
                    <a:pt x="181" y="31"/>
                  </a:lnTo>
                  <a:lnTo>
                    <a:pt x="197" y="31"/>
                  </a:lnTo>
                  <a:lnTo>
                    <a:pt x="202" y="25"/>
                  </a:lnTo>
                  <a:lnTo>
                    <a:pt x="204" y="25"/>
                  </a:lnTo>
                  <a:lnTo>
                    <a:pt x="204" y="17"/>
                  </a:lnTo>
                  <a:lnTo>
                    <a:pt x="183" y="17"/>
                  </a:lnTo>
                  <a:lnTo>
                    <a:pt x="172" y="25"/>
                  </a:lnTo>
                  <a:lnTo>
                    <a:pt x="157" y="29"/>
                  </a:lnTo>
                  <a:lnTo>
                    <a:pt x="157" y="14"/>
                  </a:lnTo>
                  <a:lnTo>
                    <a:pt x="155" y="6"/>
                  </a:lnTo>
                  <a:lnTo>
                    <a:pt x="146" y="0"/>
                  </a:lnTo>
                  <a:lnTo>
                    <a:pt x="142" y="2"/>
                  </a:lnTo>
                  <a:lnTo>
                    <a:pt x="142" y="15"/>
                  </a:lnTo>
                  <a:lnTo>
                    <a:pt x="130" y="15"/>
                  </a:lnTo>
                  <a:lnTo>
                    <a:pt x="125" y="21"/>
                  </a:lnTo>
                  <a:lnTo>
                    <a:pt x="115" y="21"/>
                  </a:lnTo>
                  <a:lnTo>
                    <a:pt x="110" y="27"/>
                  </a:lnTo>
                  <a:lnTo>
                    <a:pt x="104" y="25"/>
                  </a:lnTo>
                  <a:lnTo>
                    <a:pt x="104" y="25"/>
                  </a:lnTo>
                  <a:lnTo>
                    <a:pt x="94" y="21"/>
                  </a:lnTo>
                  <a:lnTo>
                    <a:pt x="91" y="19"/>
                  </a:lnTo>
                  <a:lnTo>
                    <a:pt x="87" y="19"/>
                  </a:lnTo>
                  <a:lnTo>
                    <a:pt x="87" y="19"/>
                  </a:lnTo>
                  <a:lnTo>
                    <a:pt x="83" y="21"/>
                  </a:lnTo>
                  <a:lnTo>
                    <a:pt x="77" y="21"/>
                  </a:lnTo>
                  <a:lnTo>
                    <a:pt x="70" y="19"/>
                  </a:lnTo>
                  <a:lnTo>
                    <a:pt x="60" y="25"/>
                  </a:lnTo>
                  <a:lnTo>
                    <a:pt x="53" y="40"/>
                  </a:lnTo>
                  <a:lnTo>
                    <a:pt x="38" y="46"/>
                  </a:lnTo>
                  <a:lnTo>
                    <a:pt x="34" y="55"/>
                  </a:lnTo>
                  <a:lnTo>
                    <a:pt x="23" y="55"/>
                  </a:lnTo>
                  <a:lnTo>
                    <a:pt x="11" y="53"/>
                  </a:lnTo>
                  <a:lnTo>
                    <a:pt x="0" y="78"/>
                  </a:lnTo>
                  <a:lnTo>
                    <a:pt x="0" y="89"/>
                  </a:lnTo>
                  <a:lnTo>
                    <a:pt x="4" y="108"/>
                  </a:lnTo>
                  <a:lnTo>
                    <a:pt x="4" y="123"/>
                  </a:lnTo>
                  <a:lnTo>
                    <a:pt x="17" y="131"/>
                  </a:lnTo>
                  <a:lnTo>
                    <a:pt x="17" y="140"/>
                  </a:lnTo>
                  <a:lnTo>
                    <a:pt x="4" y="150"/>
                  </a:lnTo>
                  <a:lnTo>
                    <a:pt x="4" y="150"/>
                  </a:lnTo>
                  <a:lnTo>
                    <a:pt x="4" y="150"/>
                  </a:lnTo>
                  <a:close/>
                </a:path>
              </a:pathLst>
            </a:custGeom>
            <a:solidFill>
              <a:schemeClr val="bg1">
                <a:lumMod val="85000"/>
              </a:schemeClr>
            </a:solidFill>
            <a:ln w="635" cap="rnd">
              <a:solidFill>
                <a:schemeClr val="bg1">
                  <a:alpha val="17000"/>
                </a:schemeClr>
              </a:solidFill>
              <a:round/>
              <a:headEnd/>
              <a:tailEnd/>
            </a:ln>
          </p:spPr>
          <p:txBody>
            <a:bodyPr lIns="81617" tIns="40809" rIns="81617" bIns="40809"/>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91" name="Freeform 490">
              <a:extLst>
                <a:ext uri="{FF2B5EF4-FFF2-40B4-BE49-F238E27FC236}">
                  <a16:creationId xmlns:a16="http://schemas.microsoft.com/office/drawing/2014/main" id="{4D2D2A73-9099-FB42-AAA9-92148881C6AF}"/>
                </a:ext>
              </a:extLst>
            </p:cNvPr>
            <p:cNvSpPr>
              <a:spLocks/>
            </p:cNvSpPr>
            <p:nvPr userDrawn="1"/>
          </p:nvSpPr>
          <p:spPr bwMode="auto">
            <a:xfrm>
              <a:off x="2284609" y="2485315"/>
              <a:ext cx="311396" cy="209019"/>
            </a:xfrm>
            <a:custGeom>
              <a:avLst/>
              <a:gdLst>
                <a:gd name="T0" fmla="*/ 4 w 204"/>
                <a:gd name="T1" fmla="*/ 150 h 161"/>
                <a:gd name="T2" fmla="*/ 6 w 204"/>
                <a:gd name="T3" fmla="*/ 157 h 161"/>
                <a:gd name="T4" fmla="*/ 34 w 204"/>
                <a:gd name="T5" fmla="*/ 161 h 161"/>
                <a:gd name="T6" fmla="*/ 53 w 204"/>
                <a:gd name="T7" fmla="*/ 161 h 161"/>
                <a:gd name="T8" fmla="*/ 66 w 204"/>
                <a:gd name="T9" fmla="*/ 157 h 161"/>
                <a:gd name="T10" fmla="*/ 81 w 204"/>
                <a:gd name="T11" fmla="*/ 157 h 161"/>
                <a:gd name="T12" fmla="*/ 81 w 204"/>
                <a:gd name="T13" fmla="*/ 146 h 161"/>
                <a:gd name="T14" fmla="*/ 87 w 204"/>
                <a:gd name="T15" fmla="*/ 129 h 161"/>
                <a:gd name="T16" fmla="*/ 98 w 204"/>
                <a:gd name="T17" fmla="*/ 129 h 161"/>
                <a:gd name="T18" fmla="*/ 102 w 204"/>
                <a:gd name="T19" fmla="*/ 123 h 161"/>
                <a:gd name="T20" fmla="*/ 111 w 204"/>
                <a:gd name="T21" fmla="*/ 121 h 161"/>
                <a:gd name="T22" fmla="*/ 117 w 204"/>
                <a:gd name="T23" fmla="*/ 127 h 161"/>
                <a:gd name="T24" fmla="*/ 123 w 204"/>
                <a:gd name="T25" fmla="*/ 121 h 161"/>
                <a:gd name="T26" fmla="*/ 128 w 204"/>
                <a:gd name="T27" fmla="*/ 99 h 161"/>
                <a:gd name="T28" fmla="*/ 134 w 204"/>
                <a:gd name="T29" fmla="*/ 93 h 161"/>
                <a:gd name="T30" fmla="*/ 134 w 204"/>
                <a:gd name="T31" fmla="*/ 82 h 161"/>
                <a:gd name="T32" fmla="*/ 147 w 204"/>
                <a:gd name="T33" fmla="*/ 82 h 161"/>
                <a:gd name="T34" fmla="*/ 151 w 204"/>
                <a:gd name="T35" fmla="*/ 67 h 161"/>
                <a:gd name="T36" fmla="*/ 157 w 204"/>
                <a:gd name="T37" fmla="*/ 61 h 161"/>
                <a:gd name="T38" fmla="*/ 161 w 204"/>
                <a:gd name="T39" fmla="*/ 50 h 161"/>
                <a:gd name="T40" fmla="*/ 155 w 204"/>
                <a:gd name="T41" fmla="*/ 44 h 161"/>
                <a:gd name="T42" fmla="*/ 161 w 204"/>
                <a:gd name="T43" fmla="*/ 38 h 161"/>
                <a:gd name="T44" fmla="*/ 181 w 204"/>
                <a:gd name="T45" fmla="*/ 31 h 161"/>
                <a:gd name="T46" fmla="*/ 197 w 204"/>
                <a:gd name="T47" fmla="*/ 31 h 161"/>
                <a:gd name="T48" fmla="*/ 202 w 204"/>
                <a:gd name="T49" fmla="*/ 25 h 161"/>
                <a:gd name="T50" fmla="*/ 204 w 204"/>
                <a:gd name="T51" fmla="*/ 25 h 161"/>
                <a:gd name="T52" fmla="*/ 204 w 204"/>
                <a:gd name="T53" fmla="*/ 17 h 161"/>
                <a:gd name="T54" fmla="*/ 183 w 204"/>
                <a:gd name="T55" fmla="*/ 17 h 161"/>
                <a:gd name="T56" fmla="*/ 172 w 204"/>
                <a:gd name="T57" fmla="*/ 25 h 161"/>
                <a:gd name="T58" fmla="*/ 157 w 204"/>
                <a:gd name="T59" fmla="*/ 29 h 161"/>
                <a:gd name="T60" fmla="*/ 157 w 204"/>
                <a:gd name="T61" fmla="*/ 14 h 161"/>
                <a:gd name="T62" fmla="*/ 155 w 204"/>
                <a:gd name="T63" fmla="*/ 6 h 161"/>
                <a:gd name="T64" fmla="*/ 146 w 204"/>
                <a:gd name="T65" fmla="*/ 0 h 161"/>
                <a:gd name="T66" fmla="*/ 142 w 204"/>
                <a:gd name="T67" fmla="*/ 2 h 161"/>
                <a:gd name="T68" fmla="*/ 142 w 204"/>
                <a:gd name="T69" fmla="*/ 15 h 161"/>
                <a:gd name="T70" fmla="*/ 130 w 204"/>
                <a:gd name="T71" fmla="*/ 15 h 161"/>
                <a:gd name="T72" fmla="*/ 125 w 204"/>
                <a:gd name="T73" fmla="*/ 21 h 161"/>
                <a:gd name="T74" fmla="*/ 115 w 204"/>
                <a:gd name="T75" fmla="*/ 21 h 161"/>
                <a:gd name="T76" fmla="*/ 110 w 204"/>
                <a:gd name="T77" fmla="*/ 27 h 161"/>
                <a:gd name="T78" fmla="*/ 104 w 204"/>
                <a:gd name="T79" fmla="*/ 25 h 161"/>
                <a:gd name="T80" fmla="*/ 104 w 204"/>
                <a:gd name="T81" fmla="*/ 25 h 161"/>
                <a:gd name="T82" fmla="*/ 94 w 204"/>
                <a:gd name="T83" fmla="*/ 21 h 161"/>
                <a:gd name="T84" fmla="*/ 91 w 204"/>
                <a:gd name="T85" fmla="*/ 19 h 161"/>
                <a:gd name="T86" fmla="*/ 87 w 204"/>
                <a:gd name="T87" fmla="*/ 19 h 161"/>
                <a:gd name="T88" fmla="*/ 87 w 204"/>
                <a:gd name="T89" fmla="*/ 19 h 161"/>
                <a:gd name="T90" fmla="*/ 83 w 204"/>
                <a:gd name="T91" fmla="*/ 21 h 161"/>
                <a:gd name="T92" fmla="*/ 77 w 204"/>
                <a:gd name="T93" fmla="*/ 21 h 161"/>
                <a:gd name="T94" fmla="*/ 70 w 204"/>
                <a:gd name="T95" fmla="*/ 19 h 161"/>
                <a:gd name="T96" fmla="*/ 60 w 204"/>
                <a:gd name="T97" fmla="*/ 25 h 161"/>
                <a:gd name="T98" fmla="*/ 53 w 204"/>
                <a:gd name="T99" fmla="*/ 40 h 161"/>
                <a:gd name="T100" fmla="*/ 38 w 204"/>
                <a:gd name="T101" fmla="*/ 46 h 161"/>
                <a:gd name="T102" fmla="*/ 34 w 204"/>
                <a:gd name="T103" fmla="*/ 55 h 161"/>
                <a:gd name="T104" fmla="*/ 23 w 204"/>
                <a:gd name="T105" fmla="*/ 55 h 161"/>
                <a:gd name="T106" fmla="*/ 11 w 204"/>
                <a:gd name="T107" fmla="*/ 53 h 161"/>
                <a:gd name="T108" fmla="*/ 0 w 204"/>
                <a:gd name="T109" fmla="*/ 78 h 161"/>
                <a:gd name="T110" fmla="*/ 0 w 204"/>
                <a:gd name="T111" fmla="*/ 89 h 161"/>
                <a:gd name="T112" fmla="*/ 4 w 204"/>
                <a:gd name="T113" fmla="*/ 108 h 161"/>
                <a:gd name="T114" fmla="*/ 4 w 204"/>
                <a:gd name="T115" fmla="*/ 123 h 161"/>
                <a:gd name="T116" fmla="*/ 17 w 204"/>
                <a:gd name="T117" fmla="*/ 131 h 161"/>
                <a:gd name="T118" fmla="*/ 17 w 204"/>
                <a:gd name="T119" fmla="*/ 140 h 161"/>
                <a:gd name="T120" fmla="*/ 4 w 204"/>
                <a:gd name="T121" fmla="*/ 150 h 161"/>
                <a:gd name="T122" fmla="*/ 4 w 204"/>
                <a:gd name="T123" fmla="*/ 150 h 161"/>
                <a:gd name="T124" fmla="*/ 4 w 204"/>
                <a:gd name="T125" fmla="*/ 15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4" h="161">
                  <a:moveTo>
                    <a:pt x="4" y="150"/>
                  </a:moveTo>
                  <a:lnTo>
                    <a:pt x="6" y="157"/>
                  </a:lnTo>
                  <a:lnTo>
                    <a:pt x="34" y="161"/>
                  </a:lnTo>
                  <a:lnTo>
                    <a:pt x="53" y="161"/>
                  </a:lnTo>
                  <a:lnTo>
                    <a:pt x="66" y="157"/>
                  </a:lnTo>
                  <a:lnTo>
                    <a:pt x="81" y="157"/>
                  </a:lnTo>
                  <a:lnTo>
                    <a:pt x="81" y="146"/>
                  </a:lnTo>
                  <a:lnTo>
                    <a:pt x="87" y="129"/>
                  </a:lnTo>
                  <a:lnTo>
                    <a:pt x="98" y="129"/>
                  </a:lnTo>
                  <a:lnTo>
                    <a:pt x="102" y="123"/>
                  </a:lnTo>
                  <a:lnTo>
                    <a:pt x="111" y="121"/>
                  </a:lnTo>
                  <a:lnTo>
                    <a:pt x="117" y="127"/>
                  </a:lnTo>
                  <a:lnTo>
                    <a:pt x="123" y="121"/>
                  </a:lnTo>
                  <a:lnTo>
                    <a:pt x="128" y="99"/>
                  </a:lnTo>
                  <a:lnTo>
                    <a:pt x="134" y="93"/>
                  </a:lnTo>
                  <a:lnTo>
                    <a:pt x="134" y="82"/>
                  </a:lnTo>
                  <a:lnTo>
                    <a:pt x="147" y="82"/>
                  </a:lnTo>
                  <a:lnTo>
                    <a:pt x="151" y="67"/>
                  </a:lnTo>
                  <a:lnTo>
                    <a:pt x="157" y="61"/>
                  </a:lnTo>
                  <a:lnTo>
                    <a:pt x="161" y="50"/>
                  </a:lnTo>
                  <a:lnTo>
                    <a:pt x="155" y="44"/>
                  </a:lnTo>
                  <a:lnTo>
                    <a:pt x="161" y="38"/>
                  </a:lnTo>
                  <a:lnTo>
                    <a:pt x="181" y="31"/>
                  </a:lnTo>
                  <a:lnTo>
                    <a:pt x="197" y="31"/>
                  </a:lnTo>
                  <a:lnTo>
                    <a:pt x="202" y="25"/>
                  </a:lnTo>
                  <a:lnTo>
                    <a:pt x="204" y="25"/>
                  </a:lnTo>
                  <a:lnTo>
                    <a:pt x="204" y="17"/>
                  </a:lnTo>
                  <a:lnTo>
                    <a:pt x="183" y="17"/>
                  </a:lnTo>
                  <a:lnTo>
                    <a:pt x="172" y="25"/>
                  </a:lnTo>
                  <a:lnTo>
                    <a:pt x="157" y="29"/>
                  </a:lnTo>
                  <a:lnTo>
                    <a:pt x="157" y="14"/>
                  </a:lnTo>
                  <a:lnTo>
                    <a:pt x="155" y="6"/>
                  </a:lnTo>
                  <a:lnTo>
                    <a:pt x="146" y="0"/>
                  </a:lnTo>
                  <a:lnTo>
                    <a:pt x="142" y="2"/>
                  </a:lnTo>
                  <a:lnTo>
                    <a:pt x="142" y="15"/>
                  </a:lnTo>
                  <a:lnTo>
                    <a:pt x="130" y="15"/>
                  </a:lnTo>
                  <a:lnTo>
                    <a:pt x="125" y="21"/>
                  </a:lnTo>
                  <a:lnTo>
                    <a:pt x="115" y="21"/>
                  </a:lnTo>
                  <a:lnTo>
                    <a:pt x="110" y="27"/>
                  </a:lnTo>
                  <a:lnTo>
                    <a:pt x="104" y="25"/>
                  </a:lnTo>
                  <a:lnTo>
                    <a:pt x="104" y="25"/>
                  </a:lnTo>
                  <a:lnTo>
                    <a:pt x="94" y="21"/>
                  </a:lnTo>
                  <a:lnTo>
                    <a:pt x="91" y="19"/>
                  </a:lnTo>
                  <a:lnTo>
                    <a:pt x="87" y="19"/>
                  </a:lnTo>
                  <a:lnTo>
                    <a:pt x="87" y="19"/>
                  </a:lnTo>
                  <a:lnTo>
                    <a:pt x="83" y="21"/>
                  </a:lnTo>
                  <a:lnTo>
                    <a:pt x="77" y="21"/>
                  </a:lnTo>
                  <a:lnTo>
                    <a:pt x="70" y="19"/>
                  </a:lnTo>
                  <a:lnTo>
                    <a:pt x="60" y="25"/>
                  </a:lnTo>
                  <a:lnTo>
                    <a:pt x="53" y="40"/>
                  </a:lnTo>
                  <a:lnTo>
                    <a:pt x="38" y="46"/>
                  </a:lnTo>
                  <a:lnTo>
                    <a:pt x="34" y="55"/>
                  </a:lnTo>
                  <a:lnTo>
                    <a:pt x="23" y="55"/>
                  </a:lnTo>
                  <a:lnTo>
                    <a:pt x="11" y="53"/>
                  </a:lnTo>
                  <a:lnTo>
                    <a:pt x="0" y="78"/>
                  </a:lnTo>
                  <a:lnTo>
                    <a:pt x="0" y="89"/>
                  </a:lnTo>
                  <a:lnTo>
                    <a:pt x="4" y="108"/>
                  </a:lnTo>
                  <a:lnTo>
                    <a:pt x="4" y="123"/>
                  </a:lnTo>
                  <a:lnTo>
                    <a:pt x="17" y="131"/>
                  </a:lnTo>
                  <a:lnTo>
                    <a:pt x="17" y="140"/>
                  </a:lnTo>
                  <a:lnTo>
                    <a:pt x="4" y="150"/>
                  </a:lnTo>
                  <a:lnTo>
                    <a:pt x="4" y="150"/>
                  </a:lnTo>
                  <a:lnTo>
                    <a:pt x="4" y="150"/>
                  </a:lnTo>
                  <a:close/>
                </a:path>
              </a:pathLst>
            </a:custGeom>
            <a:solidFill>
              <a:schemeClr val="bg1">
                <a:lumMod val="85000"/>
              </a:schemeClr>
            </a:solidFill>
            <a:ln w="635" cap="rnd">
              <a:solidFill>
                <a:schemeClr val="bg1">
                  <a:alpha val="17000"/>
                </a:schemeClr>
              </a:solidFill>
              <a:prstDash val="solid"/>
              <a:round/>
              <a:headEnd/>
              <a:tailEnd/>
            </a:ln>
          </p:spPr>
          <p:txBody>
            <a:bodyPr lIns="81617" tIns="40809" rIns="81617" bIns="40809"/>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92" name="Freeform 491">
              <a:extLst>
                <a:ext uri="{FF2B5EF4-FFF2-40B4-BE49-F238E27FC236}">
                  <a16:creationId xmlns:a16="http://schemas.microsoft.com/office/drawing/2014/main" id="{EBE2AF42-FB1F-CD4B-8673-643154CF2675}"/>
                </a:ext>
              </a:extLst>
            </p:cNvPr>
            <p:cNvSpPr>
              <a:spLocks/>
            </p:cNvSpPr>
            <p:nvPr userDrawn="1"/>
          </p:nvSpPr>
          <p:spPr bwMode="auto">
            <a:xfrm>
              <a:off x="8262252" y="1673757"/>
              <a:ext cx="227504" cy="118373"/>
            </a:xfrm>
            <a:custGeom>
              <a:avLst/>
              <a:gdLst>
                <a:gd name="T0" fmla="*/ 5 w 149"/>
                <a:gd name="T1" fmla="*/ 15 h 91"/>
                <a:gd name="T2" fmla="*/ 13 w 149"/>
                <a:gd name="T3" fmla="*/ 15 h 91"/>
                <a:gd name="T4" fmla="*/ 20 w 149"/>
                <a:gd name="T5" fmla="*/ 15 h 91"/>
                <a:gd name="T6" fmla="*/ 20 w 149"/>
                <a:gd name="T7" fmla="*/ 4 h 91"/>
                <a:gd name="T8" fmla="*/ 32 w 149"/>
                <a:gd name="T9" fmla="*/ 10 h 91"/>
                <a:gd name="T10" fmla="*/ 38 w 149"/>
                <a:gd name="T11" fmla="*/ 21 h 91"/>
                <a:gd name="T12" fmla="*/ 36 w 149"/>
                <a:gd name="T13" fmla="*/ 27 h 91"/>
                <a:gd name="T14" fmla="*/ 34 w 149"/>
                <a:gd name="T15" fmla="*/ 29 h 91"/>
                <a:gd name="T16" fmla="*/ 39 w 149"/>
                <a:gd name="T17" fmla="*/ 34 h 91"/>
                <a:gd name="T18" fmla="*/ 43 w 149"/>
                <a:gd name="T19" fmla="*/ 36 h 91"/>
                <a:gd name="T20" fmla="*/ 51 w 149"/>
                <a:gd name="T21" fmla="*/ 30 h 91"/>
                <a:gd name="T22" fmla="*/ 55 w 149"/>
                <a:gd name="T23" fmla="*/ 27 h 91"/>
                <a:gd name="T24" fmla="*/ 56 w 149"/>
                <a:gd name="T25" fmla="*/ 15 h 91"/>
                <a:gd name="T26" fmla="*/ 62 w 149"/>
                <a:gd name="T27" fmla="*/ 19 h 91"/>
                <a:gd name="T28" fmla="*/ 66 w 149"/>
                <a:gd name="T29" fmla="*/ 17 h 91"/>
                <a:gd name="T30" fmla="*/ 73 w 149"/>
                <a:gd name="T31" fmla="*/ 12 h 91"/>
                <a:gd name="T32" fmla="*/ 81 w 149"/>
                <a:gd name="T33" fmla="*/ 17 h 91"/>
                <a:gd name="T34" fmla="*/ 83 w 149"/>
                <a:gd name="T35" fmla="*/ 19 h 91"/>
                <a:gd name="T36" fmla="*/ 85 w 149"/>
                <a:gd name="T37" fmla="*/ 13 h 91"/>
                <a:gd name="T38" fmla="*/ 92 w 149"/>
                <a:gd name="T39" fmla="*/ 15 h 91"/>
                <a:gd name="T40" fmla="*/ 100 w 149"/>
                <a:gd name="T41" fmla="*/ 12 h 91"/>
                <a:gd name="T42" fmla="*/ 107 w 149"/>
                <a:gd name="T43" fmla="*/ 0 h 91"/>
                <a:gd name="T44" fmla="*/ 111 w 149"/>
                <a:gd name="T45" fmla="*/ 2 h 91"/>
                <a:gd name="T46" fmla="*/ 121 w 149"/>
                <a:gd name="T47" fmla="*/ 13 h 91"/>
                <a:gd name="T48" fmla="*/ 123 w 149"/>
                <a:gd name="T49" fmla="*/ 13 h 91"/>
                <a:gd name="T50" fmla="*/ 130 w 149"/>
                <a:gd name="T51" fmla="*/ 10 h 91"/>
                <a:gd name="T52" fmla="*/ 128 w 149"/>
                <a:gd name="T53" fmla="*/ 13 h 91"/>
                <a:gd name="T54" fmla="*/ 136 w 149"/>
                <a:gd name="T55" fmla="*/ 27 h 91"/>
                <a:gd name="T56" fmla="*/ 140 w 149"/>
                <a:gd name="T57" fmla="*/ 27 h 91"/>
                <a:gd name="T58" fmla="*/ 147 w 149"/>
                <a:gd name="T59" fmla="*/ 30 h 91"/>
                <a:gd name="T60" fmla="*/ 149 w 149"/>
                <a:gd name="T61" fmla="*/ 38 h 91"/>
                <a:gd name="T62" fmla="*/ 147 w 149"/>
                <a:gd name="T63" fmla="*/ 42 h 91"/>
                <a:gd name="T64" fmla="*/ 142 w 149"/>
                <a:gd name="T65" fmla="*/ 51 h 91"/>
                <a:gd name="T66" fmla="*/ 136 w 149"/>
                <a:gd name="T67" fmla="*/ 57 h 91"/>
                <a:gd name="T68" fmla="*/ 111 w 149"/>
                <a:gd name="T69" fmla="*/ 74 h 91"/>
                <a:gd name="T70" fmla="*/ 89 w 149"/>
                <a:gd name="T71" fmla="*/ 83 h 91"/>
                <a:gd name="T72" fmla="*/ 89 w 149"/>
                <a:gd name="T73" fmla="*/ 89 h 91"/>
                <a:gd name="T74" fmla="*/ 81 w 149"/>
                <a:gd name="T75" fmla="*/ 91 h 91"/>
                <a:gd name="T76" fmla="*/ 49 w 149"/>
                <a:gd name="T77" fmla="*/ 82 h 91"/>
                <a:gd name="T78" fmla="*/ 45 w 149"/>
                <a:gd name="T79" fmla="*/ 76 h 91"/>
                <a:gd name="T80" fmla="*/ 34 w 149"/>
                <a:gd name="T81" fmla="*/ 78 h 91"/>
                <a:gd name="T82" fmla="*/ 30 w 149"/>
                <a:gd name="T83" fmla="*/ 78 h 91"/>
                <a:gd name="T84" fmla="*/ 22 w 149"/>
                <a:gd name="T85" fmla="*/ 74 h 91"/>
                <a:gd name="T86" fmla="*/ 34 w 149"/>
                <a:gd name="T87" fmla="*/ 68 h 91"/>
                <a:gd name="T88" fmla="*/ 32 w 149"/>
                <a:gd name="T89" fmla="*/ 63 h 91"/>
                <a:gd name="T90" fmla="*/ 26 w 149"/>
                <a:gd name="T91" fmla="*/ 63 h 91"/>
                <a:gd name="T92" fmla="*/ 26 w 149"/>
                <a:gd name="T93" fmla="*/ 53 h 91"/>
                <a:gd name="T94" fmla="*/ 13 w 149"/>
                <a:gd name="T95" fmla="*/ 49 h 91"/>
                <a:gd name="T96" fmla="*/ 0 w 149"/>
                <a:gd name="T97" fmla="*/ 51 h 91"/>
                <a:gd name="T98" fmla="*/ 15 w 149"/>
                <a:gd name="T99" fmla="*/ 44 h 91"/>
                <a:gd name="T100" fmla="*/ 28 w 149"/>
                <a:gd name="T101" fmla="*/ 40 h 91"/>
                <a:gd name="T102" fmla="*/ 26 w 149"/>
                <a:gd name="T103" fmla="*/ 32 h 91"/>
                <a:gd name="T104" fmla="*/ 19 w 149"/>
                <a:gd name="T105" fmla="*/ 30 h 91"/>
                <a:gd name="T106" fmla="*/ 11 w 149"/>
                <a:gd name="T107" fmla="*/ 32 h 91"/>
                <a:gd name="T108" fmla="*/ 2 w 149"/>
                <a:gd name="T109" fmla="*/ 34 h 91"/>
                <a:gd name="T110" fmla="*/ 0 w 149"/>
                <a:gd name="T111" fmla="*/ 30 h 91"/>
                <a:gd name="T112" fmla="*/ 0 w 149"/>
                <a:gd name="T113" fmla="*/ 27 h 91"/>
                <a:gd name="T114" fmla="*/ 7 w 149"/>
                <a:gd name="T115" fmla="*/ 21 h 91"/>
                <a:gd name="T116" fmla="*/ 7 w 149"/>
                <a:gd name="T117" fmla="*/ 21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49" h="91">
                  <a:moveTo>
                    <a:pt x="7" y="21"/>
                  </a:moveTo>
                  <a:lnTo>
                    <a:pt x="7" y="21"/>
                  </a:lnTo>
                  <a:lnTo>
                    <a:pt x="5" y="15"/>
                  </a:lnTo>
                  <a:lnTo>
                    <a:pt x="5" y="15"/>
                  </a:lnTo>
                  <a:lnTo>
                    <a:pt x="9" y="15"/>
                  </a:lnTo>
                  <a:lnTo>
                    <a:pt x="13" y="15"/>
                  </a:lnTo>
                  <a:lnTo>
                    <a:pt x="17" y="13"/>
                  </a:lnTo>
                  <a:lnTo>
                    <a:pt x="20" y="15"/>
                  </a:lnTo>
                  <a:lnTo>
                    <a:pt x="20" y="15"/>
                  </a:lnTo>
                  <a:lnTo>
                    <a:pt x="19" y="4"/>
                  </a:lnTo>
                  <a:lnTo>
                    <a:pt x="19" y="4"/>
                  </a:lnTo>
                  <a:lnTo>
                    <a:pt x="20" y="4"/>
                  </a:lnTo>
                  <a:lnTo>
                    <a:pt x="24" y="4"/>
                  </a:lnTo>
                  <a:lnTo>
                    <a:pt x="28" y="6"/>
                  </a:lnTo>
                  <a:lnTo>
                    <a:pt x="32" y="10"/>
                  </a:lnTo>
                  <a:lnTo>
                    <a:pt x="34" y="12"/>
                  </a:lnTo>
                  <a:lnTo>
                    <a:pt x="36" y="15"/>
                  </a:lnTo>
                  <a:lnTo>
                    <a:pt x="38" y="21"/>
                  </a:lnTo>
                  <a:lnTo>
                    <a:pt x="38" y="25"/>
                  </a:lnTo>
                  <a:lnTo>
                    <a:pt x="38" y="25"/>
                  </a:lnTo>
                  <a:lnTo>
                    <a:pt x="36" y="27"/>
                  </a:lnTo>
                  <a:lnTo>
                    <a:pt x="32" y="29"/>
                  </a:lnTo>
                  <a:lnTo>
                    <a:pt x="32" y="29"/>
                  </a:lnTo>
                  <a:lnTo>
                    <a:pt x="34" y="29"/>
                  </a:lnTo>
                  <a:lnTo>
                    <a:pt x="36" y="29"/>
                  </a:lnTo>
                  <a:lnTo>
                    <a:pt x="38" y="32"/>
                  </a:lnTo>
                  <a:lnTo>
                    <a:pt x="39" y="34"/>
                  </a:lnTo>
                  <a:lnTo>
                    <a:pt x="41" y="34"/>
                  </a:lnTo>
                  <a:lnTo>
                    <a:pt x="43" y="36"/>
                  </a:lnTo>
                  <a:lnTo>
                    <a:pt x="43" y="36"/>
                  </a:lnTo>
                  <a:lnTo>
                    <a:pt x="45" y="34"/>
                  </a:lnTo>
                  <a:lnTo>
                    <a:pt x="47" y="32"/>
                  </a:lnTo>
                  <a:lnTo>
                    <a:pt x="51" y="30"/>
                  </a:lnTo>
                  <a:lnTo>
                    <a:pt x="55" y="30"/>
                  </a:lnTo>
                  <a:lnTo>
                    <a:pt x="55" y="30"/>
                  </a:lnTo>
                  <a:lnTo>
                    <a:pt x="55" y="27"/>
                  </a:lnTo>
                  <a:lnTo>
                    <a:pt x="56" y="23"/>
                  </a:lnTo>
                  <a:lnTo>
                    <a:pt x="56" y="15"/>
                  </a:lnTo>
                  <a:lnTo>
                    <a:pt x="56" y="15"/>
                  </a:lnTo>
                  <a:lnTo>
                    <a:pt x="60" y="15"/>
                  </a:lnTo>
                  <a:lnTo>
                    <a:pt x="60" y="15"/>
                  </a:lnTo>
                  <a:lnTo>
                    <a:pt x="62" y="19"/>
                  </a:lnTo>
                  <a:lnTo>
                    <a:pt x="64" y="21"/>
                  </a:lnTo>
                  <a:lnTo>
                    <a:pt x="64" y="21"/>
                  </a:lnTo>
                  <a:lnTo>
                    <a:pt x="66" y="17"/>
                  </a:lnTo>
                  <a:lnTo>
                    <a:pt x="68" y="13"/>
                  </a:lnTo>
                  <a:lnTo>
                    <a:pt x="70" y="12"/>
                  </a:lnTo>
                  <a:lnTo>
                    <a:pt x="73" y="12"/>
                  </a:lnTo>
                  <a:lnTo>
                    <a:pt x="77" y="12"/>
                  </a:lnTo>
                  <a:lnTo>
                    <a:pt x="79" y="13"/>
                  </a:lnTo>
                  <a:lnTo>
                    <a:pt x="81" y="17"/>
                  </a:lnTo>
                  <a:lnTo>
                    <a:pt x="83" y="21"/>
                  </a:lnTo>
                  <a:lnTo>
                    <a:pt x="83" y="21"/>
                  </a:lnTo>
                  <a:lnTo>
                    <a:pt x="83" y="19"/>
                  </a:lnTo>
                  <a:lnTo>
                    <a:pt x="85" y="17"/>
                  </a:lnTo>
                  <a:lnTo>
                    <a:pt x="85" y="17"/>
                  </a:lnTo>
                  <a:lnTo>
                    <a:pt x="85" y="13"/>
                  </a:lnTo>
                  <a:lnTo>
                    <a:pt x="85" y="13"/>
                  </a:lnTo>
                  <a:lnTo>
                    <a:pt x="89" y="15"/>
                  </a:lnTo>
                  <a:lnTo>
                    <a:pt x="92" y="15"/>
                  </a:lnTo>
                  <a:lnTo>
                    <a:pt x="96" y="13"/>
                  </a:lnTo>
                  <a:lnTo>
                    <a:pt x="100" y="12"/>
                  </a:lnTo>
                  <a:lnTo>
                    <a:pt x="100" y="12"/>
                  </a:lnTo>
                  <a:lnTo>
                    <a:pt x="104" y="10"/>
                  </a:lnTo>
                  <a:lnTo>
                    <a:pt x="106" y="8"/>
                  </a:lnTo>
                  <a:lnTo>
                    <a:pt x="107" y="0"/>
                  </a:lnTo>
                  <a:lnTo>
                    <a:pt x="107" y="0"/>
                  </a:lnTo>
                  <a:lnTo>
                    <a:pt x="109" y="0"/>
                  </a:lnTo>
                  <a:lnTo>
                    <a:pt x="111" y="2"/>
                  </a:lnTo>
                  <a:lnTo>
                    <a:pt x="115" y="6"/>
                  </a:lnTo>
                  <a:lnTo>
                    <a:pt x="119" y="10"/>
                  </a:lnTo>
                  <a:lnTo>
                    <a:pt x="121" y="13"/>
                  </a:lnTo>
                  <a:lnTo>
                    <a:pt x="123" y="15"/>
                  </a:lnTo>
                  <a:lnTo>
                    <a:pt x="123" y="15"/>
                  </a:lnTo>
                  <a:lnTo>
                    <a:pt x="123" y="13"/>
                  </a:lnTo>
                  <a:lnTo>
                    <a:pt x="125" y="12"/>
                  </a:lnTo>
                  <a:lnTo>
                    <a:pt x="126" y="10"/>
                  </a:lnTo>
                  <a:lnTo>
                    <a:pt x="130" y="10"/>
                  </a:lnTo>
                  <a:lnTo>
                    <a:pt x="130" y="10"/>
                  </a:lnTo>
                  <a:lnTo>
                    <a:pt x="128" y="12"/>
                  </a:lnTo>
                  <a:lnTo>
                    <a:pt x="128" y="13"/>
                  </a:lnTo>
                  <a:lnTo>
                    <a:pt x="130" y="19"/>
                  </a:lnTo>
                  <a:lnTo>
                    <a:pt x="132" y="23"/>
                  </a:lnTo>
                  <a:lnTo>
                    <a:pt x="136" y="27"/>
                  </a:lnTo>
                  <a:lnTo>
                    <a:pt x="136" y="27"/>
                  </a:lnTo>
                  <a:lnTo>
                    <a:pt x="138" y="27"/>
                  </a:lnTo>
                  <a:lnTo>
                    <a:pt x="140" y="27"/>
                  </a:lnTo>
                  <a:lnTo>
                    <a:pt x="142" y="27"/>
                  </a:lnTo>
                  <a:lnTo>
                    <a:pt x="145" y="29"/>
                  </a:lnTo>
                  <a:lnTo>
                    <a:pt x="147" y="30"/>
                  </a:lnTo>
                  <a:lnTo>
                    <a:pt x="147" y="32"/>
                  </a:lnTo>
                  <a:lnTo>
                    <a:pt x="149" y="34"/>
                  </a:lnTo>
                  <a:lnTo>
                    <a:pt x="149" y="38"/>
                  </a:lnTo>
                  <a:lnTo>
                    <a:pt x="149" y="38"/>
                  </a:lnTo>
                  <a:lnTo>
                    <a:pt x="149" y="40"/>
                  </a:lnTo>
                  <a:lnTo>
                    <a:pt x="147" y="42"/>
                  </a:lnTo>
                  <a:lnTo>
                    <a:pt x="145" y="46"/>
                  </a:lnTo>
                  <a:lnTo>
                    <a:pt x="142" y="47"/>
                  </a:lnTo>
                  <a:lnTo>
                    <a:pt x="142" y="51"/>
                  </a:lnTo>
                  <a:lnTo>
                    <a:pt x="142" y="53"/>
                  </a:lnTo>
                  <a:lnTo>
                    <a:pt x="142" y="53"/>
                  </a:lnTo>
                  <a:lnTo>
                    <a:pt x="136" y="57"/>
                  </a:lnTo>
                  <a:lnTo>
                    <a:pt x="130" y="61"/>
                  </a:lnTo>
                  <a:lnTo>
                    <a:pt x="117" y="72"/>
                  </a:lnTo>
                  <a:lnTo>
                    <a:pt x="111" y="74"/>
                  </a:lnTo>
                  <a:lnTo>
                    <a:pt x="104" y="80"/>
                  </a:lnTo>
                  <a:lnTo>
                    <a:pt x="96" y="82"/>
                  </a:lnTo>
                  <a:lnTo>
                    <a:pt x="89" y="83"/>
                  </a:lnTo>
                  <a:lnTo>
                    <a:pt x="89" y="83"/>
                  </a:lnTo>
                  <a:lnTo>
                    <a:pt x="89" y="85"/>
                  </a:lnTo>
                  <a:lnTo>
                    <a:pt x="89" y="89"/>
                  </a:lnTo>
                  <a:lnTo>
                    <a:pt x="89" y="89"/>
                  </a:lnTo>
                  <a:lnTo>
                    <a:pt x="87" y="89"/>
                  </a:lnTo>
                  <a:lnTo>
                    <a:pt x="81" y="91"/>
                  </a:lnTo>
                  <a:lnTo>
                    <a:pt x="73" y="89"/>
                  </a:lnTo>
                  <a:lnTo>
                    <a:pt x="58" y="85"/>
                  </a:lnTo>
                  <a:lnTo>
                    <a:pt x="49" y="82"/>
                  </a:lnTo>
                  <a:lnTo>
                    <a:pt x="49" y="82"/>
                  </a:lnTo>
                  <a:lnTo>
                    <a:pt x="47" y="78"/>
                  </a:lnTo>
                  <a:lnTo>
                    <a:pt x="45" y="76"/>
                  </a:lnTo>
                  <a:lnTo>
                    <a:pt x="43" y="76"/>
                  </a:lnTo>
                  <a:lnTo>
                    <a:pt x="39" y="76"/>
                  </a:lnTo>
                  <a:lnTo>
                    <a:pt x="34" y="78"/>
                  </a:lnTo>
                  <a:lnTo>
                    <a:pt x="32" y="78"/>
                  </a:lnTo>
                  <a:lnTo>
                    <a:pt x="30" y="78"/>
                  </a:lnTo>
                  <a:lnTo>
                    <a:pt x="30" y="78"/>
                  </a:lnTo>
                  <a:lnTo>
                    <a:pt x="24" y="76"/>
                  </a:lnTo>
                  <a:lnTo>
                    <a:pt x="22" y="76"/>
                  </a:lnTo>
                  <a:lnTo>
                    <a:pt x="22" y="74"/>
                  </a:lnTo>
                  <a:lnTo>
                    <a:pt x="24" y="74"/>
                  </a:lnTo>
                  <a:lnTo>
                    <a:pt x="30" y="72"/>
                  </a:lnTo>
                  <a:lnTo>
                    <a:pt x="34" y="68"/>
                  </a:lnTo>
                  <a:lnTo>
                    <a:pt x="34" y="68"/>
                  </a:lnTo>
                  <a:lnTo>
                    <a:pt x="34" y="66"/>
                  </a:lnTo>
                  <a:lnTo>
                    <a:pt x="32" y="63"/>
                  </a:lnTo>
                  <a:lnTo>
                    <a:pt x="30" y="63"/>
                  </a:lnTo>
                  <a:lnTo>
                    <a:pt x="26" y="63"/>
                  </a:lnTo>
                  <a:lnTo>
                    <a:pt x="26" y="63"/>
                  </a:lnTo>
                  <a:lnTo>
                    <a:pt x="28" y="57"/>
                  </a:lnTo>
                  <a:lnTo>
                    <a:pt x="26" y="55"/>
                  </a:lnTo>
                  <a:lnTo>
                    <a:pt x="26" y="53"/>
                  </a:lnTo>
                  <a:lnTo>
                    <a:pt x="22" y="51"/>
                  </a:lnTo>
                  <a:lnTo>
                    <a:pt x="19" y="51"/>
                  </a:lnTo>
                  <a:lnTo>
                    <a:pt x="13" y="49"/>
                  </a:lnTo>
                  <a:lnTo>
                    <a:pt x="7" y="49"/>
                  </a:lnTo>
                  <a:lnTo>
                    <a:pt x="0" y="51"/>
                  </a:lnTo>
                  <a:lnTo>
                    <a:pt x="0" y="51"/>
                  </a:lnTo>
                  <a:lnTo>
                    <a:pt x="3" y="47"/>
                  </a:lnTo>
                  <a:lnTo>
                    <a:pt x="7" y="46"/>
                  </a:lnTo>
                  <a:lnTo>
                    <a:pt x="15" y="44"/>
                  </a:lnTo>
                  <a:lnTo>
                    <a:pt x="20" y="44"/>
                  </a:lnTo>
                  <a:lnTo>
                    <a:pt x="24" y="42"/>
                  </a:lnTo>
                  <a:lnTo>
                    <a:pt x="28" y="40"/>
                  </a:lnTo>
                  <a:lnTo>
                    <a:pt x="28" y="40"/>
                  </a:lnTo>
                  <a:lnTo>
                    <a:pt x="28" y="36"/>
                  </a:lnTo>
                  <a:lnTo>
                    <a:pt x="26" y="32"/>
                  </a:lnTo>
                  <a:lnTo>
                    <a:pt x="26" y="32"/>
                  </a:lnTo>
                  <a:lnTo>
                    <a:pt x="24" y="30"/>
                  </a:lnTo>
                  <a:lnTo>
                    <a:pt x="19" y="30"/>
                  </a:lnTo>
                  <a:lnTo>
                    <a:pt x="15" y="30"/>
                  </a:lnTo>
                  <a:lnTo>
                    <a:pt x="15" y="30"/>
                  </a:lnTo>
                  <a:lnTo>
                    <a:pt x="11" y="32"/>
                  </a:lnTo>
                  <a:lnTo>
                    <a:pt x="7" y="34"/>
                  </a:lnTo>
                  <a:lnTo>
                    <a:pt x="5" y="34"/>
                  </a:lnTo>
                  <a:lnTo>
                    <a:pt x="2" y="34"/>
                  </a:lnTo>
                  <a:lnTo>
                    <a:pt x="2" y="34"/>
                  </a:lnTo>
                  <a:lnTo>
                    <a:pt x="0" y="32"/>
                  </a:lnTo>
                  <a:lnTo>
                    <a:pt x="0" y="30"/>
                  </a:lnTo>
                  <a:lnTo>
                    <a:pt x="0" y="29"/>
                  </a:lnTo>
                  <a:lnTo>
                    <a:pt x="0" y="29"/>
                  </a:lnTo>
                  <a:lnTo>
                    <a:pt x="0" y="27"/>
                  </a:lnTo>
                  <a:lnTo>
                    <a:pt x="3" y="25"/>
                  </a:lnTo>
                  <a:lnTo>
                    <a:pt x="5" y="23"/>
                  </a:lnTo>
                  <a:lnTo>
                    <a:pt x="7" y="21"/>
                  </a:lnTo>
                  <a:lnTo>
                    <a:pt x="7" y="21"/>
                  </a:lnTo>
                  <a:lnTo>
                    <a:pt x="7" y="21"/>
                  </a:lnTo>
                  <a:lnTo>
                    <a:pt x="7" y="21"/>
                  </a:lnTo>
                  <a:close/>
                </a:path>
              </a:pathLst>
            </a:custGeom>
            <a:solidFill>
              <a:schemeClr val="bg1">
                <a:lumMod val="85000"/>
              </a:schemeClr>
            </a:solidFill>
            <a:ln w="635" cap="rnd">
              <a:solidFill>
                <a:schemeClr val="bg1">
                  <a:alpha val="17000"/>
                </a:schemeClr>
              </a:solidFill>
              <a:round/>
              <a:headEnd/>
              <a:tailEnd/>
            </a:ln>
          </p:spPr>
          <p:txBody>
            <a:bodyPr lIns="81617" tIns="40809" rIns="81617" bIns="40809"/>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93" name="Freeform 492">
              <a:extLst>
                <a:ext uri="{FF2B5EF4-FFF2-40B4-BE49-F238E27FC236}">
                  <a16:creationId xmlns:a16="http://schemas.microsoft.com/office/drawing/2014/main" id="{A194C77F-1D09-C441-BF0C-137CFB48685D}"/>
                </a:ext>
              </a:extLst>
            </p:cNvPr>
            <p:cNvSpPr>
              <a:spLocks/>
            </p:cNvSpPr>
            <p:nvPr userDrawn="1"/>
          </p:nvSpPr>
          <p:spPr bwMode="auto">
            <a:xfrm>
              <a:off x="8262252" y="1673757"/>
              <a:ext cx="227504" cy="118373"/>
            </a:xfrm>
            <a:custGeom>
              <a:avLst/>
              <a:gdLst>
                <a:gd name="T0" fmla="*/ 5 w 149"/>
                <a:gd name="T1" fmla="*/ 15 h 91"/>
                <a:gd name="T2" fmla="*/ 13 w 149"/>
                <a:gd name="T3" fmla="*/ 15 h 91"/>
                <a:gd name="T4" fmla="*/ 20 w 149"/>
                <a:gd name="T5" fmla="*/ 15 h 91"/>
                <a:gd name="T6" fmla="*/ 20 w 149"/>
                <a:gd name="T7" fmla="*/ 4 h 91"/>
                <a:gd name="T8" fmla="*/ 32 w 149"/>
                <a:gd name="T9" fmla="*/ 10 h 91"/>
                <a:gd name="T10" fmla="*/ 38 w 149"/>
                <a:gd name="T11" fmla="*/ 21 h 91"/>
                <a:gd name="T12" fmla="*/ 36 w 149"/>
                <a:gd name="T13" fmla="*/ 27 h 91"/>
                <a:gd name="T14" fmla="*/ 34 w 149"/>
                <a:gd name="T15" fmla="*/ 29 h 91"/>
                <a:gd name="T16" fmla="*/ 39 w 149"/>
                <a:gd name="T17" fmla="*/ 34 h 91"/>
                <a:gd name="T18" fmla="*/ 43 w 149"/>
                <a:gd name="T19" fmla="*/ 36 h 91"/>
                <a:gd name="T20" fmla="*/ 51 w 149"/>
                <a:gd name="T21" fmla="*/ 30 h 91"/>
                <a:gd name="T22" fmla="*/ 55 w 149"/>
                <a:gd name="T23" fmla="*/ 27 h 91"/>
                <a:gd name="T24" fmla="*/ 56 w 149"/>
                <a:gd name="T25" fmla="*/ 15 h 91"/>
                <a:gd name="T26" fmla="*/ 62 w 149"/>
                <a:gd name="T27" fmla="*/ 19 h 91"/>
                <a:gd name="T28" fmla="*/ 66 w 149"/>
                <a:gd name="T29" fmla="*/ 17 h 91"/>
                <a:gd name="T30" fmla="*/ 73 w 149"/>
                <a:gd name="T31" fmla="*/ 12 h 91"/>
                <a:gd name="T32" fmla="*/ 81 w 149"/>
                <a:gd name="T33" fmla="*/ 17 h 91"/>
                <a:gd name="T34" fmla="*/ 83 w 149"/>
                <a:gd name="T35" fmla="*/ 19 h 91"/>
                <a:gd name="T36" fmla="*/ 85 w 149"/>
                <a:gd name="T37" fmla="*/ 13 h 91"/>
                <a:gd name="T38" fmla="*/ 92 w 149"/>
                <a:gd name="T39" fmla="*/ 15 h 91"/>
                <a:gd name="T40" fmla="*/ 100 w 149"/>
                <a:gd name="T41" fmla="*/ 12 h 91"/>
                <a:gd name="T42" fmla="*/ 107 w 149"/>
                <a:gd name="T43" fmla="*/ 0 h 91"/>
                <a:gd name="T44" fmla="*/ 111 w 149"/>
                <a:gd name="T45" fmla="*/ 2 h 91"/>
                <a:gd name="T46" fmla="*/ 121 w 149"/>
                <a:gd name="T47" fmla="*/ 13 h 91"/>
                <a:gd name="T48" fmla="*/ 123 w 149"/>
                <a:gd name="T49" fmla="*/ 13 h 91"/>
                <a:gd name="T50" fmla="*/ 130 w 149"/>
                <a:gd name="T51" fmla="*/ 10 h 91"/>
                <a:gd name="T52" fmla="*/ 128 w 149"/>
                <a:gd name="T53" fmla="*/ 13 h 91"/>
                <a:gd name="T54" fmla="*/ 136 w 149"/>
                <a:gd name="T55" fmla="*/ 27 h 91"/>
                <a:gd name="T56" fmla="*/ 140 w 149"/>
                <a:gd name="T57" fmla="*/ 27 h 91"/>
                <a:gd name="T58" fmla="*/ 147 w 149"/>
                <a:gd name="T59" fmla="*/ 30 h 91"/>
                <a:gd name="T60" fmla="*/ 149 w 149"/>
                <a:gd name="T61" fmla="*/ 38 h 91"/>
                <a:gd name="T62" fmla="*/ 147 w 149"/>
                <a:gd name="T63" fmla="*/ 42 h 91"/>
                <a:gd name="T64" fmla="*/ 142 w 149"/>
                <a:gd name="T65" fmla="*/ 51 h 91"/>
                <a:gd name="T66" fmla="*/ 136 w 149"/>
                <a:gd name="T67" fmla="*/ 57 h 91"/>
                <a:gd name="T68" fmla="*/ 111 w 149"/>
                <a:gd name="T69" fmla="*/ 74 h 91"/>
                <a:gd name="T70" fmla="*/ 89 w 149"/>
                <a:gd name="T71" fmla="*/ 83 h 91"/>
                <a:gd name="T72" fmla="*/ 89 w 149"/>
                <a:gd name="T73" fmla="*/ 89 h 91"/>
                <a:gd name="T74" fmla="*/ 81 w 149"/>
                <a:gd name="T75" fmla="*/ 91 h 91"/>
                <a:gd name="T76" fmla="*/ 49 w 149"/>
                <a:gd name="T77" fmla="*/ 82 h 91"/>
                <a:gd name="T78" fmla="*/ 45 w 149"/>
                <a:gd name="T79" fmla="*/ 76 h 91"/>
                <a:gd name="T80" fmla="*/ 34 w 149"/>
                <a:gd name="T81" fmla="*/ 78 h 91"/>
                <a:gd name="T82" fmla="*/ 30 w 149"/>
                <a:gd name="T83" fmla="*/ 78 h 91"/>
                <a:gd name="T84" fmla="*/ 22 w 149"/>
                <a:gd name="T85" fmla="*/ 74 h 91"/>
                <a:gd name="T86" fmla="*/ 34 w 149"/>
                <a:gd name="T87" fmla="*/ 68 h 91"/>
                <a:gd name="T88" fmla="*/ 32 w 149"/>
                <a:gd name="T89" fmla="*/ 63 h 91"/>
                <a:gd name="T90" fmla="*/ 26 w 149"/>
                <a:gd name="T91" fmla="*/ 63 h 91"/>
                <a:gd name="T92" fmla="*/ 26 w 149"/>
                <a:gd name="T93" fmla="*/ 53 h 91"/>
                <a:gd name="T94" fmla="*/ 13 w 149"/>
                <a:gd name="T95" fmla="*/ 49 h 91"/>
                <a:gd name="T96" fmla="*/ 0 w 149"/>
                <a:gd name="T97" fmla="*/ 51 h 91"/>
                <a:gd name="T98" fmla="*/ 15 w 149"/>
                <a:gd name="T99" fmla="*/ 44 h 91"/>
                <a:gd name="T100" fmla="*/ 28 w 149"/>
                <a:gd name="T101" fmla="*/ 40 h 91"/>
                <a:gd name="T102" fmla="*/ 26 w 149"/>
                <a:gd name="T103" fmla="*/ 32 h 91"/>
                <a:gd name="T104" fmla="*/ 19 w 149"/>
                <a:gd name="T105" fmla="*/ 30 h 91"/>
                <a:gd name="T106" fmla="*/ 11 w 149"/>
                <a:gd name="T107" fmla="*/ 32 h 91"/>
                <a:gd name="T108" fmla="*/ 2 w 149"/>
                <a:gd name="T109" fmla="*/ 34 h 91"/>
                <a:gd name="T110" fmla="*/ 0 w 149"/>
                <a:gd name="T111" fmla="*/ 30 h 91"/>
                <a:gd name="T112" fmla="*/ 0 w 149"/>
                <a:gd name="T113" fmla="*/ 27 h 91"/>
                <a:gd name="T114" fmla="*/ 7 w 149"/>
                <a:gd name="T115" fmla="*/ 21 h 91"/>
                <a:gd name="T116" fmla="*/ 7 w 149"/>
                <a:gd name="T117" fmla="*/ 21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49" h="91">
                  <a:moveTo>
                    <a:pt x="7" y="21"/>
                  </a:moveTo>
                  <a:lnTo>
                    <a:pt x="7" y="21"/>
                  </a:lnTo>
                  <a:lnTo>
                    <a:pt x="5" y="15"/>
                  </a:lnTo>
                  <a:lnTo>
                    <a:pt x="5" y="15"/>
                  </a:lnTo>
                  <a:lnTo>
                    <a:pt x="9" y="15"/>
                  </a:lnTo>
                  <a:lnTo>
                    <a:pt x="13" y="15"/>
                  </a:lnTo>
                  <a:lnTo>
                    <a:pt x="17" y="13"/>
                  </a:lnTo>
                  <a:lnTo>
                    <a:pt x="20" y="15"/>
                  </a:lnTo>
                  <a:lnTo>
                    <a:pt x="20" y="15"/>
                  </a:lnTo>
                  <a:lnTo>
                    <a:pt x="19" y="4"/>
                  </a:lnTo>
                  <a:lnTo>
                    <a:pt x="19" y="4"/>
                  </a:lnTo>
                  <a:lnTo>
                    <a:pt x="20" y="4"/>
                  </a:lnTo>
                  <a:lnTo>
                    <a:pt x="24" y="4"/>
                  </a:lnTo>
                  <a:lnTo>
                    <a:pt x="28" y="6"/>
                  </a:lnTo>
                  <a:lnTo>
                    <a:pt x="32" y="10"/>
                  </a:lnTo>
                  <a:lnTo>
                    <a:pt x="34" y="12"/>
                  </a:lnTo>
                  <a:lnTo>
                    <a:pt x="36" y="15"/>
                  </a:lnTo>
                  <a:lnTo>
                    <a:pt x="38" y="21"/>
                  </a:lnTo>
                  <a:lnTo>
                    <a:pt x="38" y="25"/>
                  </a:lnTo>
                  <a:lnTo>
                    <a:pt x="38" y="25"/>
                  </a:lnTo>
                  <a:lnTo>
                    <a:pt x="36" y="27"/>
                  </a:lnTo>
                  <a:lnTo>
                    <a:pt x="32" y="29"/>
                  </a:lnTo>
                  <a:lnTo>
                    <a:pt x="32" y="29"/>
                  </a:lnTo>
                  <a:lnTo>
                    <a:pt x="34" y="29"/>
                  </a:lnTo>
                  <a:lnTo>
                    <a:pt x="36" y="29"/>
                  </a:lnTo>
                  <a:lnTo>
                    <a:pt x="38" y="32"/>
                  </a:lnTo>
                  <a:lnTo>
                    <a:pt x="39" y="34"/>
                  </a:lnTo>
                  <a:lnTo>
                    <a:pt x="41" y="34"/>
                  </a:lnTo>
                  <a:lnTo>
                    <a:pt x="43" y="36"/>
                  </a:lnTo>
                  <a:lnTo>
                    <a:pt x="43" y="36"/>
                  </a:lnTo>
                  <a:lnTo>
                    <a:pt x="45" y="34"/>
                  </a:lnTo>
                  <a:lnTo>
                    <a:pt x="47" y="32"/>
                  </a:lnTo>
                  <a:lnTo>
                    <a:pt x="51" y="30"/>
                  </a:lnTo>
                  <a:lnTo>
                    <a:pt x="55" y="30"/>
                  </a:lnTo>
                  <a:lnTo>
                    <a:pt x="55" y="30"/>
                  </a:lnTo>
                  <a:lnTo>
                    <a:pt x="55" y="27"/>
                  </a:lnTo>
                  <a:lnTo>
                    <a:pt x="56" y="23"/>
                  </a:lnTo>
                  <a:lnTo>
                    <a:pt x="56" y="15"/>
                  </a:lnTo>
                  <a:lnTo>
                    <a:pt x="56" y="15"/>
                  </a:lnTo>
                  <a:lnTo>
                    <a:pt x="60" y="15"/>
                  </a:lnTo>
                  <a:lnTo>
                    <a:pt x="60" y="15"/>
                  </a:lnTo>
                  <a:lnTo>
                    <a:pt x="62" y="19"/>
                  </a:lnTo>
                  <a:lnTo>
                    <a:pt x="64" y="21"/>
                  </a:lnTo>
                  <a:lnTo>
                    <a:pt x="64" y="21"/>
                  </a:lnTo>
                  <a:lnTo>
                    <a:pt x="66" y="17"/>
                  </a:lnTo>
                  <a:lnTo>
                    <a:pt x="68" y="13"/>
                  </a:lnTo>
                  <a:lnTo>
                    <a:pt x="70" y="12"/>
                  </a:lnTo>
                  <a:lnTo>
                    <a:pt x="73" y="12"/>
                  </a:lnTo>
                  <a:lnTo>
                    <a:pt x="77" y="12"/>
                  </a:lnTo>
                  <a:lnTo>
                    <a:pt x="79" y="13"/>
                  </a:lnTo>
                  <a:lnTo>
                    <a:pt x="81" y="17"/>
                  </a:lnTo>
                  <a:lnTo>
                    <a:pt x="83" y="21"/>
                  </a:lnTo>
                  <a:lnTo>
                    <a:pt x="83" y="21"/>
                  </a:lnTo>
                  <a:lnTo>
                    <a:pt x="83" y="19"/>
                  </a:lnTo>
                  <a:lnTo>
                    <a:pt x="85" y="17"/>
                  </a:lnTo>
                  <a:lnTo>
                    <a:pt x="85" y="17"/>
                  </a:lnTo>
                  <a:lnTo>
                    <a:pt x="85" y="13"/>
                  </a:lnTo>
                  <a:lnTo>
                    <a:pt x="85" y="13"/>
                  </a:lnTo>
                  <a:lnTo>
                    <a:pt x="89" y="15"/>
                  </a:lnTo>
                  <a:lnTo>
                    <a:pt x="92" y="15"/>
                  </a:lnTo>
                  <a:lnTo>
                    <a:pt x="96" y="13"/>
                  </a:lnTo>
                  <a:lnTo>
                    <a:pt x="100" y="12"/>
                  </a:lnTo>
                  <a:lnTo>
                    <a:pt x="100" y="12"/>
                  </a:lnTo>
                  <a:lnTo>
                    <a:pt x="104" y="10"/>
                  </a:lnTo>
                  <a:lnTo>
                    <a:pt x="106" y="8"/>
                  </a:lnTo>
                  <a:lnTo>
                    <a:pt x="107" y="0"/>
                  </a:lnTo>
                  <a:lnTo>
                    <a:pt x="107" y="0"/>
                  </a:lnTo>
                  <a:lnTo>
                    <a:pt x="109" y="0"/>
                  </a:lnTo>
                  <a:lnTo>
                    <a:pt x="111" y="2"/>
                  </a:lnTo>
                  <a:lnTo>
                    <a:pt x="115" y="6"/>
                  </a:lnTo>
                  <a:lnTo>
                    <a:pt x="119" y="10"/>
                  </a:lnTo>
                  <a:lnTo>
                    <a:pt x="121" y="13"/>
                  </a:lnTo>
                  <a:lnTo>
                    <a:pt x="123" y="15"/>
                  </a:lnTo>
                  <a:lnTo>
                    <a:pt x="123" y="15"/>
                  </a:lnTo>
                  <a:lnTo>
                    <a:pt x="123" y="13"/>
                  </a:lnTo>
                  <a:lnTo>
                    <a:pt x="125" y="12"/>
                  </a:lnTo>
                  <a:lnTo>
                    <a:pt x="126" y="10"/>
                  </a:lnTo>
                  <a:lnTo>
                    <a:pt x="130" y="10"/>
                  </a:lnTo>
                  <a:lnTo>
                    <a:pt x="130" y="10"/>
                  </a:lnTo>
                  <a:lnTo>
                    <a:pt x="128" y="12"/>
                  </a:lnTo>
                  <a:lnTo>
                    <a:pt x="128" y="13"/>
                  </a:lnTo>
                  <a:lnTo>
                    <a:pt x="130" y="19"/>
                  </a:lnTo>
                  <a:lnTo>
                    <a:pt x="132" y="23"/>
                  </a:lnTo>
                  <a:lnTo>
                    <a:pt x="136" y="27"/>
                  </a:lnTo>
                  <a:lnTo>
                    <a:pt x="136" y="27"/>
                  </a:lnTo>
                  <a:lnTo>
                    <a:pt x="138" y="27"/>
                  </a:lnTo>
                  <a:lnTo>
                    <a:pt x="140" y="27"/>
                  </a:lnTo>
                  <a:lnTo>
                    <a:pt x="142" y="27"/>
                  </a:lnTo>
                  <a:lnTo>
                    <a:pt x="145" y="29"/>
                  </a:lnTo>
                  <a:lnTo>
                    <a:pt x="147" y="30"/>
                  </a:lnTo>
                  <a:lnTo>
                    <a:pt x="147" y="32"/>
                  </a:lnTo>
                  <a:lnTo>
                    <a:pt x="149" y="34"/>
                  </a:lnTo>
                  <a:lnTo>
                    <a:pt x="149" y="38"/>
                  </a:lnTo>
                  <a:lnTo>
                    <a:pt x="149" y="38"/>
                  </a:lnTo>
                  <a:lnTo>
                    <a:pt x="149" y="40"/>
                  </a:lnTo>
                  <a:lnTo>
                    <a:pt x="147" y="42"/>
                  </a:lnTo>
                  <a:lnTo>
                    <a:pt x="145" y="46"/>
                  </a:lnTo>
                  <a:lnTo>
                    <a:pt x="142" y="47"/>
                  </a:lnTo>
                  <a:lnTo>
                    <a:pt x="142" y="51"/>
                  </a:lnTo>
                  <a:lnTo>
                    <a:pt x="142" y="53"/>
                  </a:lnTo>
                  <a:lnTo>
                    <a:pt x="142" y="53"/>
                  </a:lnTo>
                  <a:lnTo>
                    <a:pt x="136" y="57"/>
                  </a:lnTo>
                  <a:lnTo>
                    <a:pt x="130" y="61"/>
                  </a:lnTo>
                  <a:lnTo>
                    <a:pt x="117" y="72"/>
                  </a:lnTo>
                  <a:lnTo>
                    <a:pt x="111" y="74"/>
                  </a:lnTo>
                  <a:lnTo>
                    <a:pt x="104" y="80"/>
                  </a:lnTo>
                  <a:lnTo>
                    <a:pt x="96" y="82"/>
                  </a:lnTo>
                  <a:lnTo>
                    <a:pt x="89" y="83"/>
                  </a:lnTo>
                  <a:lnTo>
                    <a:pt x="89" y="83"/>
                  </a:lnTo>
                  <a:lnTo>
                    <a:pt x="89" y="85"/>
                  </a:lnTo>
                  <a:lnTo>
                    <a:pt x="89" y="89"/>
                  </a:lnTo>
                  <a:lnTo>
                    <a:pt x="89" y="89"/>
                  </a:lnTo>
                  <a:lnTo>
                    <a:pt x="87" y="89"/>
                  </a:lnTo>
                  <a:lnTo>
                    <a:pt x="81" y="91"/>
                  </a:lnTo>
                  <a:lnTo>
                    <a:pt x="73" y="89"/>
                  </a:lnTo>
                  <a:lnTo>
                    <a:pt x="58" y="85"/>
                  </a:lnTo>
                  <a:lnTo>
                    <a:pt x="49" y="82"/>
                  </a:lnTo>
                  <a:lnTo>
                    <a:pt x="49" y="82"/>
                  </a:lnTo>
                  <a:lnTo>
                    <a:pt x="47" y="78"/>
                  </a:lnTo>
                  <a:lnTo>
                    <a:pt x="45" y="76"/>
                  </a:lnTo>
                  <a:lnTo>
                    <a:pt x="43" y="76"/>
                  </a:lnTo>
                  <a:lnTo>
                    <a:pt x="39" y="76"/>
                  </a:lnTo>
                  <a:lnTo>
                    <a:pt x="34" y="78"/>
                  </a:lnTo>
                  <a:lnTo>
                    <a:pt x="32" y="78"/>
                  </a:lnTo>
                  <a:lnTo>
                    <a:pt x="30" y="78"/>
                  </a:lnTo>
                  <a:lnTo>
                    <a:pt x="30" y="78"/>
                  </a:lnTo>
                  <a:lnTo>
                    <a:pt x="24" y="76"/>
                  </a:lnTo>
                  <a:lnTo>
                    <a:pt x="22" y="76"/>
                  </a:lnTo>
                  <a:lnTo>
                    <a:pt x="22" y="74"/>
                  </a:lnTo>
                  <a:lnTo>
                    <a:pt x="24" y="74"/>
                  </a:lnTo>
                  <a:lnTo>
                    <a:pt x="30" y="72"/>
                  </a:lnTo>
                  <a:lnTo>
                    <a:pt x="34" y="68"/>
                  </a:lnTo>
                  <a:lnTo>
                    <a:pt x="34" y="68"/>
                  </a:lnTo>
                  <a:lnTo>
                    <a:pt x="34" y="66"/>
                  </a:lnTo>
                  <a:lnTo>
                    <a:pt x="32" y="63"/>
                  </a:lnTo>
                  <a:lnTo>
                    <a:pt x="30" y="63"/>
                  </a:lnTo>
                  <a:lnTo>
                    <a:pt x="26" y="63"/>
                  </a:lnTo>
                  <a:lnTo>
                    <a:pt x="26" y="63"/>
                  </a:lnTo>
                  <a:lnTo>
                    <a:pt x="28" y="57"/>
                  </a:lnTo>
                  <a:lnTo>
                    <a:pt x="26" y="55"/>
                  </a:lnTo>
                  <a:lnTo>
                    <a:pt x="26" y="53"/>
                  </a:lnTo>
                  <a:lnTo>
                    <a:pt x="22" y="51"/>
                  </a:lnTo>
                  <a:lnTo>
                    <a:pt x="19" y="51"/>
                  </a:lnTo>
                  <a:lnTo>
                    <a:pt x="13" y="49"/>
                  </a:lnTo>
                  <a:lnTo>
                    <a:pt x="7" y="49"/>
                  </a:lnTo>
                  <a:lnTo>
                    <a:pt x="0" y="51"/>
                  </a:lnTo>
                  <a:lnTo>
                    <a:pt x="0" y="51"/>
                  </a:lnTo>
                  <a:lnTo>
                    <a:pt x="3" y="47"/>
                  </a:lnTo>
                  <a:lnTo>
                    <a:pt x="7" y="46"/>
                  </a:lnTo>
                  <a:lnTo>
                    <a:pt x="15" y="44"/>
                  </a:lnTo>
                  <a:lnTo>
                    <a:pt x="20" y="44"/>
                  </a:lnTo>
                  <a:lnTo>
                    <a:pt x="24" y="42"/>
                  </a:lnTo>
                  <a:lnTo>
                    <a:pt x="28" y="40"/>
                  </a:lnTo>
                  <a:lnTo>
                    <a:pt x="28" y="40"/>
                  </a:lnTo>
                  <a:lnTo>
                    <a:pt x="28" y="36"/>
                  </a:lnTo>
                  <a:lnTo>
                    <a:pt x="26" y="32"/>
                  </a:lnTo>
                  <a:lnTo>
                    <a:pt x="26" y="32"/>
                  </a:lnTo>
                  <a:lnTo>
                    <a:pt x="24" y="30"/>
                  </a:lnTo>
                  <a:lnTo>
                    <a:pt x="19" y="30"/>
                  </a:lnTo>
                  <a:lnTo>
                    <a:pt x="15" y="30"/>
                  </a:lnTo>
                  <a:lnTo>
                    <a:pt x="15" y="30"/>
                  </a:lnTo>
                  <a:lnTo>
                    <a:pt x="11" y="32"/>
                  </a:lnTo>
                  <a:lnTo>
                    <a:pt x="7" y="34"/>
                  </a:lnTo>
                  <a:lnTo>
                    <a:pt x="5" y="34"/>
                  </a:lnTo>
                  <a:lnTo>
                    <a:pt x="2" y="34"/>
                  </a:lnTo>
                  <a:lnTo>
                    <a:pt x="2" y="34"/>
                  </a:lnTo>
                  <a:lnTo>
                    <a:pt x="0" y="32"/>
                  </a:lnTo>
                  <a:lnTo>
                    <a:pt x="0" y="30"/>
                  </a:lnTo>
                  <a:lnTo>
                    <a:pt x="0" y="29"/>
                  </a:lnTo>
                  <a:lnTo>
                    <a:pt x="0" y="29"/>
                  </a:lnTo>
                  <a:lnTo>
                    <a:pt x="0" y="27"/>
                  </a:lnTo>
                  <a:lnTo>
                    <a:pt x="3" y="25"/>
                  </a:lnTo>
                  <a:lnTo>
                    <a:pt x="5" y="23"/>
                  </a:lnTo>
                  <a:lnTo>
                    <a:pt x="7" y="21"/>
                  </a:lnTo>
                  <a:lnTo>
                    <a:pt x="7" y="21"/>
                  </a:lnTo>
                  <a:lnTo>
                    <a:pt x="7" y="21"/>
                  </a:lnTo>
                  <a:lnTo>
                    <a:pt x="7" y="21"/>
                  </a:lnTo>
                  <a:close/>
                </a:path>
              </a:pathLst>
            </a:custGeom>
            <a:solidFill>
              <a:schemeClr val="bg1">
                <a:lumMod val="85000"/>
              </a:schemeClr>
            </a:solidFill>
            <a:ln w="635" cap="rnd">
              <a:solidFill>
                <a:schemeClr val="bg1">
                  <a:alpha val="17000"/>
                </a:schemeClr>
              </a:solidFill>
              <a:prstDash val="solid"/>
              <a:round/>
              <a:headEnd/>
              <a:tailEnd/>
            </a:ln>
          </p:spPr>
          <p:txBody>
            <a:bodyPr lIns="81617" tIns="40809" rIns="81617" bIns="40809"/>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94" name="Freeform 493">
              <a:extLst>
                <a:ext uri="{FF2B5EF4-FFF2-40B4-BE49-F238E27FC236}">
                  <a16:creationId xmlns:a16="http://schemas.microsoft.com/office/drawing/2014/main" id="{D96EFDE7-D11A-4F41-8EAB-B4A24AB5B652}"/>
                </a:ext>
              </a:extLst>
            </p:cNvPr>
            <p:cNvSpPr>
              <a:spLocks/>
            </p:cNvSpPr>
            <p:nvPr userDrawn="1"/>
          </p:nvSpPr>
          <p:spPr bwMode="auto">
            <a:xfrm>
              <a:off x="1977480" y="2029942"/>
              <a:ext cx="884420" cy="398842"/>
            </a:xfrm>
            <a:custGeom>
              <a:avLst/>
              <a:gdLst>
                <a:gd name="T0" fmla="*/ 59 w 579"/>
                <a:gd name="T1" fmla="*/ 239 h 307"/>
                <a:gd name="T2" fmla="*/ 65 w 579"/>
                <a:gd name="T3" fmla="*/ 229 h 307"/>
                <a:gd name="T4" fmla="*/ 82 w 579"/>
                <a:gd name="T5" fmla="*/ 216 h 307"/>
                <a:gd name="T6" fmla="*/ 93 w 579"/>
                <a:gd name="T7" fmla="*/ 191 h 307"/>
                <a:gd name="T8" fmla="*/ 51 w 579"/>
                <a:gd name="T9" fmla="*/ 188 h 307"/>
                <a:gd name="T10" fmla="*/ 34 w 579"/>
                <a:gd name="T11" fmla="*/ 186 h 307"/>
                <a:gd name="T12" fmla="*/ 6 w 579"/>
                <a:gd name="T13" fmla="*/ 156 h 307"/>
                <a:gd name="T14" fmla="*/ 6 w 579"/>
                <a:gd name="T15" fmla="*/ 137 h 307"/>
                <a:gd name="T16" fmla="*/ 12 w 579"/>
                <a:gd name="T17" fmla="*/ 108 h 307"/>
                <a:gd name="T18" fmla="*/ 33 w 579"/>
                <a:gd name="T19" fmla="*/ 104 h 307"/>
                <a:gd name="T20" fmla="*/ 67 w 579"/>
                <a:gd name="T21" fmla="*/ 87 h 307"/>
                <a:gd name="T22" fmla="*/ 86 w 579"/>
                <a:gd name="T23" fmla="*/ 89 h 307"/>
                <a:gd name="T24" fmla="*/ 112 w 579"/>
                <a:gd name="T25" fmla="*/ 108 h 307"/>
                <a:gd name="T26" fmla="*/ 131 w 579"/>
                <a:gd name="T27" fmla="*/ 106 h 307"/>
                <a:gd name="T28" fmla="*/ 138 w 579"/>
                <a:gd name="T29" fmla="*/ 95 h 307"/>
                <a:gd name="T30" fmla="*/ 140 w 579"/>
                <a:gd name="T31" fmla="*/ 95 h 307"/>
                <a:gd name="T32" fmla="*/ 156 w 579"/>
                <a:gd name="T33" fmla="*/ 99 h 307"/>
                <a:gd name="T34" fmla="*/ 157 w 579"/>
                <a:gd name="T35" fmla="*/ 99 h 307"/>
                <a:gd name="T36" fmla="*/ 169 w 579"/>
                <a:gd name="T37" fmla="*/ 95 h 307"/>
                <a:gd name="T38" fmla="*/ 193 w 579"/>
                <a:gd name="T39" fmla="*/ 101 h 307"/>
                <a:gd name="T40" fmla="*/ 216 w 579"/>
                <a:gd name="T41" fmla="*/ 93 h 307"/>
                <a:gd name="T42" fmla="*/ 210 w 579"/>
                <a:gd name="T43" fmla="*/ 72 h 307"/>
                <a:gd name="T44" fmla="*/ 212 w 579"/>
                <a:gd name="T45" fmla="*/ 48 h 307"/>
                <a:gd name="T46" fmla="*/ 329 w 579"/>
                <a:gd name="T47" fmla="*/ 0 h 307"/>
                <a:gd name="T48" fmla="*/ 354 w 579"/>
                <a:gd name="T49" fmla="*/ 25 h 307"/>
                <a:gd name="T50" fmla="*/ 379 w 579"/>
                <a:gd name="T51" fmla="*/ 27 h 307"/>
                <a:gd name="T52" fmla="*/ 396 w 579"/>
                <a:gd name="T53" fmla="*/ 46 h 307"/>
                <a:gd name="T54" fmla="*/ 434 w 579"/>
                <a:gd name="T55" fmla="*/ 36 h 307"/>
                <a:gd name="T56" fmla="*/ 485 w 579"/>
                <a:gd name="T57" fmla="*/ 99 h 307"/>
                <a:gd name="T58" fmla="*/ 507 w 579"/>
                <a:gd name="T59" fmla="*/ 104 h 307"/>
                <a:gd name="T60" fmla="*/ 534 w 579"/>
                <a:gd name="T61" fmla="*/ 106 h 307"/>
                <a:gd name="T62" fmla="*/ 545 w 579"/>
                <a:gd name="T63" fmla="*/ 127 h 307"/>
                <a:gd name="T64" fmla="*/ 566 w 579"/>
                <a:gd name="T65" fmla="*/ 131 h 307"/>
                <a:gd name="T66" fmla="*/ 572 w 579"/>
                <a:gd name="T67" fmla="*/ 140 h 307"/>
                <a:gd name="T68" fmla="*/ 553 w 579"/>
                <a:gd name="T69" fmla="*/ 163 h 307"/>
                <a:gd name="T70" fmla="*/ 522 w 579"/>
                <a:gd name="T71" fmla="*/ 180 h 307"/>
                <a:gd name="T72" fmla="*/ 503 w 579"/>
                <a:gd name="T73" fmla="*/ 218 h 307"/>
                <a:gd name="T74" fmla="*/ 488 w 579"/>
                <a:gd name="T75" fmla="*/ 258 h 307"/>
                <a:gd name="T76" fmla="*/ 466 w 579"/>
                <a:gd name="T77" fmla="*/ 265 h 307"/>
                <a:gd name="T78" fmla="*/ 384 w 579"/>
                <a:gd name="T79" fmla="*/ 269 h 307"/>
                <a:gd name="T80" fmla="*/ 337 w 579"/>
                <a:gd name="T81" fmla="*/ 286 h 307"/>
                <a:gd name="T82" fmla="*/ 311 w 579"/>
                <a:gd name="T83" fmla="*/ 305 h 307"/>
                <a:gd name="T84" fmla="*/ 288 w 579"/>
                <a:gd name="T85" fmla="*/ 286 h 307"/>
                <a:gd name="T86" fmla="*/ 261 w 579"/>
                <a:gd name="T87" fmla="*/ 248 h 307"/>
                <a:gd name="T88" fmla="*/ 171 w 579"/>
                <a:gd name="T89" fmla="*/ 210 h 307"/>
                <a:gd name="T90" fmla="*/ 127 w 579"/>
                <a:gd name="T91" fmla="*/ 294 h 307"/>
                <a:gd name="T92" fmla="*/ 86 w 579"/>
                <a:gd name="T93" fmla="*/ 267 h 307"/>
                <a:gd name="T94" fmla="*/ 69 w 579"/>
                <a:gd name="T95" fmla="*/ 261 h 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79" h="307">
                  <a:moveTo>
                    <a:pt x="69" y="261"/>
                  </a:moveTo>
                  <a:lnTo>
                    <a:pt x="67" y="252"/>
                  </a:lnTo>
                  <a:lnTo>
                    <a:pt x="59" y="239"/>
                  </a:lnTo>
                  <a:lnTo>
                    <a:pt x="53" y="239"/>
                  </a:lnTo>
                  <a:lnTo>
                    <a:pt x="53" y="229"/>
                  </a:lnTo>
                  <a:lnTo>
                    <a:pt x="65" y="229"/>
                  </a:lnTo>
                  <a:lnTo>
                    <a:pt x="63" y="220"/>
                  </a:lnTo>
                  <a:lnTo>
                    <a:pt x="70" y="216"/>
                  </a:lnTo>
                  <a:lnTo>
                    <a:pt x="82" y="216"/>
                  </a:lnTo>
                  <a:lnTo>
                    <a:pt x="93" y="216"/>
                  </a:lnTo>
                  <a:lnTo>
                    <a:pt x="95" y="207"/>
                  </a:lnTo>
                  <a:lnTo>
                    <a:pt x="93" y="191"/>
                  </a:lnTo>
                  <a:lnTo>
                    <a:pt x="93" y="184"/>
                  </a:lnTo>
                  <a:lnTo>
                    <a:pt x="74" y="180"/>
                  </a:lnTo>
                  <a:lnTo>
                    <a:pt x="51" y="188"/>
                  </a:lnTo>
                  <a:lnTo>
                    <a:pt x="34" y="193"/>
                  </a:lnTo>
                  <a:lnTo>
                    <a:pt x="27" y="186"/>
                  </a:lnTo>
                  <a:lnTo>
                    <a:pt x="34" y="186"/>
                  </a:lnTo>
                  <a:lnTo>
                    <a:pt x="21" y="163"/>
                  </a:lnTo>
                  <a:lnTo>
                    <a:pt x="6" y="163"/>
                  </a:lnTo>
                  <a:lnTo>
                    <a:pt x="6" y="156"/>
                  </a:lnTo>
                  <a:lnTo>
                    <a:pt x="0" y="150"/>
                  </a:lnTo>
                  <a:lnTo>
                    <a:pt x="0" y="144"/>
                  </a:lnTo>
                  <a:lnTo>
                    <a:pt x="6" y="137"/>
                  </a:lnTo>
                  <a:lnTo>
                    <a:pt x="2" y="127"/>
                  </a:lnTo>
                  <a:lnTo>
                    <a:pt x="12" y="116"/>
                  </a:lnTo>
                  <a:lnTo>
                    <a:pt x="12" y="108"/>
                  </a:lnTo>
                  <a:lnTo>
                    <a:pt x="23" y="120"/>
                  </a:lnTo>
                  <a:lnTo>
                    <a:pt x="33" y="116"/>
                  </a:lnTo>
                  <a:lnTo>
                    <a:pt x="33" y="104"/>
                  </a:lnTo>
                  <a:lnTo>
                    <a:pt x="44" y="89"/>
                  </a:lnTo>
                  <a:lnTo>
                    <a:pt x="63" y="82"/>
                  </a:lnTo>
                  <a:lnTo>
                    <a:pt x="67" y="87"/>
                  </a:lnTo>
                  <a:lnTo>
                    <a:pt x="74" y="87"/>
                  </a:lnTo>
                  <a:lnTo>
                    <a:pt x="80" y="82"/>
                  </a:lnTo>
                  <a:lnTo>
                    <a:pt x="86" y="89"/>
                  </a:lnTo>
                  <a:lnTo>
                    <a:pt x="97" y="87"/>
                  </a:lnTo>
                  <a:lnTo>
                    <a:pt x="110" y="97"/>
                  </a:lnTo>
                  <a:lnTo>
                    <a:pt x="112" y="108"/>
                  </a:lnTo>
                  <a:lnTo>
                    <a:pt x="116" y="104"/>
                  </a:lnTo>
                  <a:lnTo>
                    <a:pt x="120" y="99"/>
                  </a:lnTo>
                  <a:lnTo>
                    <a:pt x="131" y="106"/>
                  </a:lnTo>
                  <a:lnTo>
                    <a:pt x="131" y="106"/>
                  </a:lnTo>
                  <a:lnTo>
                    <a:pt x="135" y="99"/>
                  </a:lnTo>
                  <a:lnTo>
                    <a:pt x="138" y="95"/>
                  </a:lnTo>
                  <a:lnTo>
                    <a:pt x="140" y="95"/>
                  </a:lnTo>
                  <a:lnTo>
                    <a:pt x="140" y="95"/>
                  </a:lnTo>
                  <a:lnTo>
                    <a:pt x="140" y="95"/>
                  </a:lnTo>
                  <a:lnTo>
                    <a:pt x="156" y="95"/>
                  </a:lnTo>
                  <a:lnTo>
                    <a:pt x="156" y="95"/>
                  </a:lnTo>
                  <a:lnTo>
                    <a:pt x="156" y="99"/>
                  </a:lnTo>
                  <a:lnTo>
                    <a:pt x="156" y="99"/>
                  </a:lnTo>
                  <a:lnTo>
                    <a:pt x="157" y="99"/>
                  </a:lnTo>
                  <a:lnTo>
                    <a:pt x="157" y="99"/>
                  </a:lnTo>
                  <a:lnTo>
                    <a:pt x="161" y="97"/>
                  </a:lnTo>
                  <a:lnTo>
                    <a:pt x="163" y="95"/>
                  </a:lnTo>
                  <a:lnTo>
                    <a:pt x="169" y="95"/>
                  </a:lnTo>
                  <a:lnTo>
                    <a:pt x="176" y="106"/>
                  </a:lnTo>
                  <a:lnTo>
                    <a:pt x="188" y="106"/>
                  </a:lnTo>
                  <a:lnTo>
                    <a:pt x="193" y="101"/>
                  </a:lnTo>
                  <a:lnTo>
                    <a:pt x="201" y="106"/>
                  </a:lnTo>
                  <a:lnTo>
                    <a:pt x="214" y="103"/>
                  </a:lnTo>
                  <a:lnTo>
                    <a:pt x="216" y="93"/>
                  </a:lnTo>
                  <a:lnTo>
                    <a:pt x="201" y="86"/>
                  </a:lnTo>
                  <a:lnTo>
                    <a:pt x="199" y="76"/>
                  </a:lnTo>
                  <a:lnTo>
                    <a:pt x="210" y="72"/>
                  </a:lnTo>
                  <a:lnTo>
                    <a:pt x="207" y="61"/>
                  </a:lnTo>
                  <a:lnTo>
                    <a:pt x="220" y="53"/>
                  </a:lnTo>
                  <a:lnTo>
                    <a:pt x="212" y="48"/>
                  </a:lnTo>
                  <a:lnTo>
                    <a:pt x="212" y="33"/>
                  </a:lnTo>
                  <a:lnTo>
                    <a:pt x="229" y="36"/>
                  </a:lnTo>
                  <a:lnTo>
                    <a:pt x="329" y="0"/>
                  </a:lnTo>
                  <a:lnTo>
                    <a:pt x="341" y="8"/>
                  </a:lnTo>
                  <a:lnTo>
                    <a:pt x="352" y="6"/>
                  </a:lnTo>
                  <a:lnTo>
                    <a:pt x="354" y="25"/>
                  </a:lnTo>
                  <a:lnTo>
                    <a:pt x="371" y="27"/>
                  </a:lnTo>
                  <a:lnTo>
                    <a:pt x="371" y="33"/>
                  </a:lnTo>
                  <a:lnTo>
                    <a:pt x="379" y="27"/>
                  </a:lnTo>
                  <a:lnTo>
                    <a:pt x="388" y="33"/>
                  </a:lnTo>
                  <a:lnTo>
                    <a:pt x="384" y="46"/>
                  </a:lnTo>
                  <a:lnTo>
                    <a:pt x="396" y="46"/>
                  </a:lnTo>
                  <a:lnTo>
                    <a:pt x="428" y="25"/>
                  </a:lnTo>
                  <a:lnTo>
                    <a:pt x="434" y="25"/>
                  </a:lnTo>
                  <a:lnTo>
                    <a:pt x="434" y="36"/>
                  </a:lnTo>
                  <a:lnTo>
                    <a:pt x="451" y="53"/>
                  </a:lnTo>
                  <a:lnTo>
                    <a:pt x="479" y="104"/>
                  </a:lnTo>
                  <a:lnTo>
                    <a:pt x="485" y="99"/>
                  </a:lnTo>
                  <a:lnTo>
                    <a:pt x="486" y="91"/>
                  </a:lnTo>
                  <a:lnTo>
                    <a:pt x="498" y="104"/>
                  </a:lnTo>
                  <a:lnTo>
                    <a:pt x="507" y="104"/>
                  </a:lnTo>
                  <a:lnTo>
                    <a:pt x="519" y="103"/>
                  </a:lnTo>
                  <a:lnTo>
                    <a:pt x="526" y="99"/>
                  </a:lnTo>
                  <a:lnTo>
                    <a:pt x="534" y="106"/>
                  </a:lnTo>
                  <a:lnTo>
                    <a:pt x="539" y="116"/>
                  </a:lnTo>
                  <a:lnTo>
                    <a:pt x="545" y="116"/>
                  </a:lnTo>
                  <a:lnTo>
                    <a:pt x="545" y="127"/>
                  </a:lnTo>
                  <a:lnTo>
                    <a:pt x="555" y="131"/>
                  </a:lnTo>
                  <a:lnTo>
                    <a:pt x="560" y="131"/>
                  </a:lnTo>
                  <a:lnTo>
                    <a:pt x="566" y="131"/>
                  </a:lnTo>
                  <a:lnTo>
                    <a:pt x="570" y="125"/>
                  </a:lnTo>
                  <a:lnTo>
                    <a:pt x="579" y="137"/>
                  </a:lnTo>
                  <a:lnTo>
                    <a:pt x="572" y="140"/>
                  </a:lnTo>
                  <a:lnTo>
                    <a:pt x="570" y="152"/>
                  </a:lnTo>
                  <a:lnTo>
                    <a:pt x="560" y="156"/>
                  </a:lnTo>
                  <a:lnTo>
                    <a:pt x="553" y="163"/>
                  </a:lnTo>
                  <a:lnTo>
                    <a:pt x="556" y="176"/>
                  </a:lnTo>
                  <a:lnTo>
                    <a:pt x="549" y="188"/>
                  </a:lnTo>
                  <a:lnTo>
                    <a:pt x="522" y="180"/>
                  </a:lnTo>
                  <a:lnTo>
                    <a:pt x="513" y="209"/>
                  </a:lnTo>
                  <a:lnTo>
                    <a:pt x="513" y="218"/>
                  </a:lnTo>
                  <a:lnTo>
                    <a:pt x="503" y="218"/>
                  </a:lnTo>
                  <a:lnTo>
                    <a:pt x="500" y="214"/>
                  </a:lnTo>
                  <a:lnTo>
                    <a:pt x="483" y="220"/>
                  </a:lnTo>
                  <a:lnTo>
                    <a:pt x="488" y="258"/>
                  </a:lnTo>
                  <a:lnTo>
                    <a:pt x="479" y="275"/>
                  </a:lnTo>
                  <a:lnTo>
                    <a:pt x="469" y="275"/>
                  </a:lnTo>
                  <a:lnTo>
                    <a:pt x="466" y="265"/>
                  </a:lnTo>
                  <a:lnTo>
                    <a:pt x="407" y="265"/>
                  </a:lnTo>
                  <a:lnTo>
                    <a:pt x="394" y="258"/>
                  </a:lnTo>
                  <a:lnTo>
                    <a:pt x="384" y="269"/>
                  </a:lnTo>
                  <a:lnTo>
                    <a:pt x="356" y="267"/>
                  </a:lnTo>
                  <a:lnTo>
                    <a:pt x="350" y="278"/>
                  </a:lnTo>
                  <a:lnTo>
                    <a:pt x="337" y="286"/>
                  </a:lnTo>
                  <a:lnTo>
                    <a:pt x="326" y="290"/>
                  </a:lnTo>
                  <a:lnTo>
                    <a:pt x="316" y="307"/>
                  </a:lnTo>
                  <a:lnTo>
                    <a:pt x="311" y="305"/>
                  </a:lnTo>
                  <a:lnTo>
                    <a:pt x="309" y="297"/>
                  </a:lnTo>
                  <a:lnTo>
                    <a:pt x="288" y="296"/>
                  </a:lnTo>
                  <a:lnTo>
                    <a:pt x="288" y="286"/>
                  </a:lnTo>
                  <a:lnTo>
                    <a:pt x="280" y="282"/>
                  </a:lnTo>
                  <a:lnTo>
                    <a:pt x="280" y="267"/>
                  </a:lnTo>
                  <a:lnTo>
                    <a:pt x="261" y="248"/>
                  </a:lnTo>
                  <a:lnTo>
                    <a:pt x="220" y="252"/>
                  </a:lnTo>
                  <a:lnTo>
                    <a:pt x="203" y="231"/>
                  </a:lnTo>
                  <a:lnTo>
                    <a:pt x="171" y="210"/>
                  </a:lnTo>
                  <a:lnTo>
                    <a:pt x="135" y="222"/>
                  </a:lnTo>
                  <a:lnTo>
                    <a:pt x="135" y="294"/>
                  </a:lnTo>
                  <a:lnTo>
                    <a:pt x="127" y="294"/>
                  </a:lnTo>
                  <a:lnTo>
                    <a:pt x="104" y="271"/>
                  </a:lnTo>
                  <a:lnTo>
                    <a:pt x="84" y="282"/>
                  </a:lnTo>
                  <a:lnTo>
                    <a:pt x="86" y="267"/>
                  </a:lnTo>
                  <a:lnTo>
                    <a:pt x="86" y="267"/>
                  </a:lnTo>
                  <a:lnTo>
                    <a:pt x="74" y="267"/>
                  </a:lnTo>
                  <a:lnTo>
                    <a:pt x="69" y="261"/>
                  </a:lnTo>
                  <a:lnTo>
                    <a:pt x="69" y="261"/>
                  </a:lnTo>
                  <a:lnTo>
                    <a:pt x="69" y="261"/>
                  </a:lnTo>
                  <a:close/>
                </a:path>
              </a:pathLst>
            </a:custGeom>
            <a:solidFill>
              <a:schemeClr val="bg1">
                <a:lumMod val="85000"/>
              </a:schemeClr>
            </a:solidFill>
            <a:ln w="635" cap="rnd">
              <a:solidFill>
                <a:schemeClr val="bg1">
                  <a:alpha val="17000"/>
                </a:schemeClr>
              </a:solidFill>
              <a:round/>
              <a:headEnd/>
              <a:tailEnd/>
            </a:ln>
          </p:spPr>
          <p:txBody>
            <a:bodyPr lIns="81617" tIns="40809" rIns="81617" bIns="40809"/>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95" name="Freeform 494">
              <a:extLst>
                <a:ext uri="{FF2B5EF4-FFF2-40B4-BE49-F238E27FC236}">
                  <a16:creationId xmlns:a16="http://schemas.microsoft.com/office/drawing/2014/main" id="{CD752A0D-9E19-BA4C-83C3-A1A425B7D5B6}"/>
                </a:ext>
              </a:extLst>
            </p:cNvPr>
            <p:cNvSpPr>
              <a:spLocks/>
            </p:cNvSpPr>
            <p:nvPr userDrawn="1"/>
          </p:nvSpPr>
          <p:spPr bwMode="auto">
            <a:xfrm>
              <a:off x="1977480" y="2029942"/>
              <a:ext cx="884420" cy="398842"/>
            </a:xfrm>
            <a:custGeom>
              <a:avLst/>
              <a:gdLst>
                <a:gd name="T0" fmla="*/ 59 w 579"/>
                <a:gd name="T1" fmla="*/ 239 h 307"/>
                <a:gd name="T2" fmla="*/ 65 w 579"/>
                <a:gd name="T3" fmla="*/ 229 h 307"/>
                <a:gd name="T4" fmla="*/ 82 w 579"/>
                <a:gd name="T5" fmla="*/ 216 h 307"/>
                <a:gd name="T6" fmla="*/ 93 w 579"/>
                <a:gd name="T7" fmla="*/ 191 h 307"/>
                <a:gd name="T8" fmla="*/ 51 w 579"/>
                <a:gd name="T9" fmla="*/ 188 h 307"/>
                <a:gd name="T10" fmla="*/ 34 w 579"/>
                <a:gd name="T11" fmla="*/ 186 h 307"/>
                <a:gd name="T12" fmla="*/ 6 w 579"/>
                <a:gd name="T13" fmla="*/ 156 h 307"/>
                <a:gd name="T14" fmla="*/ 6 w 579"/>
                <a:gd name="T15" fmla="*/ 137 h 307"/>
                <a:gd name="T16" fmla="*/ 12 w 579"/>
                <a:gd name="T17" fmla="*/ 108 h 307"/>
                <a:gd name="T18" fmla="*/ 33 w 579"/>
                <a:gd name="T19" fmla="*/ 104 h 307"/>
                <a:gd name="T20" fmla="*/ 67 w 579"/>
                <a:gd name="T21" fmla="*/ 87 h 307"/>
                <a:gd name="T22" fmla="*/ 86 w 579"/>
                <a:gd name="T23" fmla="*/ 89 h 307"/>
                <a:gd name="T24" fmla="*/ 112 w 579"/>
                <a:gd name="T25" fmla="*/ 108 h 307"/>
                <a:gd name="T26" fmla="*/ 131 w 579"/>
                <a:gd name="T27" fmla="*/ 106 h 307"/>
                <a:gd name="T28" fmla="*/ 138 w 579"/>
                <a:gd name="T29" fmla="*/ 95 h 307"/>
                <a:gd name="T30" fmla="*/ 140 w 579"/>
                <a:gd name="T31" fmla="*/ 95 h 307"/>
                <a:gd name="T32" fmla="*/ 156 w 579"/>
                <a:gd name="T33" fmla="*/ 99 h 307"/>
                <a:gd name="T34" fmla="*/ 157 w 579"/>
                <a:gd name="T35" fmla="*/ 99 h 307"/>
                <a:gd name="T36" fmla="*/ 169 w 579"/>
                <a:gd name="T37" fmla="*/ 95 h 307"/>
                <a:gd name="T38" fmla="*/ 193 w 579"/>
                <a:gd name="T39" fmla="*/ 101 h 307"/>
                <a:gd name="T40" fmla="*/ 216 w 579"/>
                <a:gd name="T41" fmla="*/ 93 h 307"/>
                <a:gd name="T42" fmla="*/ 210 w 579"/>
                <a:gd name="T43" fmla="*/ 72 h 307"/>
                <a:gd name="T44" fmla="*/ 212 w 579"/>
                <a:gd name="T45" fmla="*/ 48 h 307"/>
                <a:gd name="T46" fmla="*/ 329 w 579"/>
                <a:gd name="T47" fmla="*/ 0 h 307"/>
                <a:gd name="T48" fmla="*/ 354 w 579"/>
                <a:gd name="T49" fmla="*/ 25 h 307"/>
                <a:gd name="T50" fmla="*/ 379 w 579"/>
                <a:gd name="T51" fmla="*/ 27 h 307"/>
                <a:gd name="T52" fmla="*/ 396 w 579"/>
                <a:gd name="T53" fmla="*/ 46 h 307"/>
                <a:gd name="T54" fmla="*/ 434 w 579"/>
                <a:gd name="T55" fmla="*/ 36 h 307"/>
                <a:gd name="T56" fmla="*/ 485 w 579"/>
                <a:gd name="T57" fmla="*/ 99 h 307"/>
                <a:gd name="T58" fmla="*/ 507 w 579"/>
                <a:gd name="T59" fmla="*/ 104 h 307"/>
                <a:gd name="T60" fmla="*/ 534 w 579"/>
                <a:gd name="T61" fmla="*/ 106 h 307"/>
                <a:gd name="T62" fmla="*/ 545 w 579"/>
                <a:gd name="T63" fmla="*/ 127 h 307"/>
                <a:gd name="T64" fmla="*/ 566 w 579"/>
                <a:gd name="T65" fmla="*/ 131 h 307"/>
                <a:gd name="T66" fmla="*/ 572 w 579"/>
                <a:gd name="T67" fmla="*/ 140 h 307"/>
                <a:gd name="T68" fmla="*/ 553 w 579"/>
                <a:gd name="T69" fmla="*/ 163 h 307"/>
                <a:gd name="T70" fmla="*/ 522 w 579"/>
                <a:gd name="T71" fmla="*/ 180 h 307"/>
                <a:gd name="T72" fmla="*/ 503 w 579"/>
                <a:gd name="T73" fmla="*/ 218 h 307"/>
                <a:gd name="T74" fmla="*/ 488 w 579"/>
                <a:gd name="T75" fmla="*/ 258 h 307"/>
                <a:gd name="T76" fmla="*/ 466 w 579"/>
                <a:gd name="T77" fmla="*/ 265 h 307"/>
                <a:gd name="T78" fmla="*/ 384 w 579"/>
                <a:gd name="T79" fmla="*/ 269 h 307"/>
                <a:gd name="T80" fmla="*/ 337 w 579"/>
                <a:gd name="T81" fmla="*/ 286 h 307"/>
                <a:gd name="T82" fmla="*/ 311 w 579"/>
                <a:gd name="T83" fmla="*/ 305 h 307"/>
                <a:gd name="T84" fmla="*/ 288 w 579"/>
                <a:gd name="T85" fmla="*/ 286 h 307"/>
                <a:gd name="T86" fmla="*/ 261 w 579"/>
                <a:gd name="T87" fmla="*/ 248 h 307"/>
                <a:gd name="T88" fmla="*/ 171 w 579"/>
                <a:gd name="T89" fmla="*/ 210 h 307"/>
                <a:gd name="T90" fmla="*/ 127 w 579"/>
                <a:gd name="T91" fmla="*/ 294 h 307"/>
                <a:gd name="T92" fmla="*/ 86 w 579"/>
                <a:gd name="T93" fmla="*/ 267 h 307"/>
                <a:gd name="T94" fmla="*/ 69 w 579"/>
                <a:gd name="T95" fmla="*/ 261 h 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79" h="307">
                  <a:moveTo>
                    <a:pt x="69" y="261"/>
                  </a:moveTo>
                  <a:lnTo>
                    <a:pt x="67" y="252"/>
                  </a:lnTo>
                  <a:lnTo>
                    <a:pt x="59" y="239"/>
                  </a:lnTo>
                  <a:lnTo>
                    <a:pt x="53" y="239"/>
                  </a:lnTo>
                  <a:lnTo>
                    <a:pt x="53" y="229"/>
                  </a:lnTo>
                  <a:lnTo>
                    <a:pt x="65" y="229"/>
                  </a:lnTo>
                  <a:lnTo>
                    <a:pt x="63" y="220"/>
                  </a:lnTo>
                  <a:lnTo>
                    <a:pt x="70" y="216"/>
                  </a:lnTo>
                  <a:lnTo>
                    <a:pt x="82" y="216"/>
                  </a:lnTo>
                  <a:lnTo>
                    <a:pt x="93" y="216"/>
                  </a:lnTo>
                  <a:lnTo>
                    <a:pt x="95" y="207"/>
                  </a:lnTo>
                  <a:lnTo>
                    <a:pt x="93" y="191"/>
                  </a:lnTo>
                  <a:lnTo>
                    <a:pt x="93" y="184"/>
                  </a:lnTo>
                  <a:lnTo>
                    <a:pt x="74" y="180"/>
                  </a:lnTo>
                  <a:lnTo>
                    <a:pt x="51" y="188"/>
                  </a:lnTo>
                  <a:lnTo>
                    <a:pt x="34" y="193"/>
                  </a:lnTo>
                  <a:lnTo>
                    <a:pt x="27" y="186"/>
                  </a:lnTo>
                  <a:lnTo>
                    <a:pt x="34" y="186"/>
                  </a:lnTo>
                  <a:lnTo>
                    <a:pt x="21" y="163"/>
                  </a:lnTo>
                  <a:lnTo>
                    <a:pt x="6" y="163"/>
                  </a:lnTo>
                  <a:lnTo>
                    <a:pt x="6" y="156"/>
                  </a:lnTo>
                  <a:lnTo>
                    <a:pt x="0" y="150"/>
                  </a:lnTo>
                  <a:lnTo>
                    <a:pt x="0" y="144"/>
                  </a:lnTo>
                  <a:lnTo>
                    <a:pt x="6" y="137"/>
                  </a:lnTo>
                  <a:lnTo>
                    <a:pt x="2" y="127"/>
                  </a:lnTo>
                  <a:lnTo>
                    <a:pt x="12" y="116"/>
                  </a:lnTo>
                  <a:lnTo>
                    <a:pt x="12" y="108"/>
                  </a:lnTo>
                  <a:lnTo>
                    <a:pt x="23" y="120"/>
                  </a:lnTo>
                  <a:lnTo>
                    <a:pt x="33" y="116"/>
                  </a:lnTo>
                  <a:lnTo>
                    <a:pt x="33" y="104"/>
                  </a:lnTo>
                  <a:lnTo>
                    <a:pt x="44" y="89"/>
                  </a:lnTo>
                  <a:lnTo>
                    <a:pt x="63" y="82"/>
                  </a:lnTo>
                  <a:lnTo>
                    <a:pt x="67" y="87"/>
                  </a:lnTo>
                  <a:lnTo>
                    <a:pt x="74" y="87"/>
                  </a:lnTo>
                  <a:lnTo>
                    <a:pt x="80" y="82"/>
                  </a:lnTo>
                  <a:lnTo>
                    <a:pt x="86" y="89"/>
                  </a:lnTo>
                  <a:lnTo>
                    <a:pt x="97" y="87"/>
                  </a:lnTo>
                  <a:lnTo>
                    <a:pt x="110" y="97"/>
                  </a:lnTo>
                  <a:lnTo>
                    <a:pt x="112" y="108"/>
                  </a:lnTo>
                  <a:lnTo>
                    <a:pt x="116" y="104"/>
                  </a:lnTo>
                  <a:lnTo>
                    <a:pt x="120" y="99"/>
                  </a:lnTo>
                  <a:lnTo>
                    <a:pt x="131" y="106"/>
                  </a:lnTo>
                  <a:lnTo>
                    <a:pt x="131" y="106"/>
                  </a:lnTo>
                  <a:lnTo>
                    <a:pt x="135" y="99"/>
                  </a:lnTo>
                  <a:lnTo>
                    <a:pt x="138" y="95"/>
                  </a:lnTo>
                  <a:lnTo>
                    <a:pt x="140" y="95"/>
                  </a:lnTo>
                  <a:lnTo>
                    <a:pt x="140" y="95"/>
                  </a:lnTo>
                  <a:lnTo>
                    <a:pt x="140" y="95"/>
                  </a:lnTo>
                  <a:lnTo>
                    <a:pt x="156" y="95"/>
                  </a:lnTo>
                  <a:lnTo>
                    <a:pt x="156" y="95"/>
                  </a:lnTo>
                  <a:lnTo>
                    <a:pt x="156" y="99"/>
                  </a:lnTo>
                  <a:lnTo>
                    <a:pt x="156" y="99"/>
                  </a:lnTo>
                  <a:lnTo>
                    <a:pt x="157" y="99"/>
                  </a:lnTo>
                  <a:lnTo>
                    <a:pt x="157" y="99"/>
                  </a:lnTo>
                  <a:lnTo>
                    <a:pt x="161" y="97"/>
                  </a:lnTo>
                  <a:lnTo>
                    <a:pt x="163" y="95"/>
                  </a:lnTo>
                  <a:lnTo>
                    <a:pt x="169" y="95"/>
                  </a:lnTo>
                  <a:lnTo>
                    <a:pt x="176" y="106"/>
                  </a:lnTo>
                  <a:lnTo>
                    <a:pt x="188" y="106"/>
                  </a:lnTo>
                  <a:lnTo>
                    <a:pt x="193" y="101"/>
                  </a:lnTo>
                  <a:lnTo>
                    <a:pt x="201" y="106"/>
                  </a:lnTo>
                  <a:lnTo>
                    <a:pt x="214" y="103"/>
                  </a:lnTo>
                  <a:lnTo>
                    <a:pt x="216" y="93"/>
                  </a:lnTo>
                  <a:lnTo>
                    <a:pt x="201" y="86"/>
                  </a:lnTo>
                  <a:lnTo>
                    <a:pt x="199" y="76"/>
                  </a:lnTo>
                  <a:lnTo>
                    <a:pt x="210" y="72"/>
                  </a:lnTo>
                  <a:lnTo>
                    <a:pt x="207" y="61"/>
                  </a:lnTo>
                  <a:lnTo>
                    <a:pt x="220" y="53"/>
                  </a:lnTo>
                  <a:lnTo>
                    <a:pt x="212" y="48"/>
                  </a:lnTo>
                  <a:lnTo>
                    <a:pt x="212" y="33"/>
                  </a:lnTo>
                  <a:lnTo>
                    <a:pt x="229" y="36"/>
                  </a:lnTo>
                  <a:lnTo>
                    <a:pt x="329" y="0"/>
                  </a:lnTo>
                  <a:lnTo>
                    <a:pt x="341" y="8"/>
                  </a:lnTo>
                  <a:lnTo>
                    <a:pt x="352" y="6"/>
                  </a:lnTo>
                  <a:lnTo>
                    <a:pt x="354" y="25"/>
                  </a:lnTo>
                  <a:lnTo>
                    <a:pt x="371" y="27"/>
                  </a:lnTo>
                  <a:lnTo>
                    <a:pt x="371" y="33"/>
                  </a:lnTo>
                  <a:lnTo>
                    <a:pt x="379" y="27"/>
                  </a:lnTo>
                  <a:lnTo>
                    <a:pt x="388" y="33"/>
                  </a:lnTo>
                  <a:lnTo>
                    <a:pt x="384" y="46"/>
                  </a:lnTo>
                  <a:lnTo>
                    <a:pt x="396" y="46"/>
                  </a:lnTo>
                  <a:lnTo>
                    <a:pt x="428" y="25"/>
                  </a:lnTo>
                  <a:lnTo>
                    <a:pt x="434" y="25"/>
                  </a:lnTo>
                  <a:lnTo>
                    <a:pt x="434" y="36"/>
                  </a:lnTo>
                  <a:lnTo>
                    <a:pt x="451" y="53"/>
                  </a:lnTo>
                  <a:lnTo>
                    <a:pt x="479" y="104"/>
                  </a:lnTo>
                  <a:lnTo>
                    <a:pt x="485" y="99"/>
                  </a:lnTo>
                  <a:lnTo>
                    <a:pt x="486" y="91"/>
                  </a:lnTo>
                  <a:lnTo>
                    <a:pt x="498" y="104"/>
                  </a:lnTo>
                  <a:lnTo>
                    <a:pt x="507" y="104"/>
                  </a:lnTo>
                  <a:lnTo>
                    <a:pt x="519" y="103"/>
                  </a:lnTo>
                  <a:lnTo>
                    <a:pt x="526" y="99"/>
                  </a:lnTo>
                  <a:lnTo>
                    <a:pt x="534" y="106"/>
                  </a:lnTo>
                  <a:lnTo>
                    <a:pt x="539" y="116"/>
                  </a:lnTo>
                  <a:lnTo>
                    <a:pt x="545" y="116"/>
                  </a:lnTo>
                  <a:lnTo>
                    <a:pt x="545" y="127"/>
                  </a:lnTo>
                  <a:lnTo>
                    <a:pt x="555" y="131"/>
                  </a:lnTo>
                  <a:lnTo>
                    <a:pt x="560" y="131"/>
                  </a:lnTo>
                  <a:lnTo>
                    <a:pt x="566" y="131"/>
                  </a:lnTo>
                  <a:lnTo>
                    <a:pt x="570" y="125"/>
                  </a:lnTo>
                  <a:lnTo>
                    <a:pt x="579" y="137"/>
                  </a:lnTo>
                  <a:lnTo>
                    <a:pt x="572" y="140"/>
                  </a:lnTo>
                  <a:lnTo>
                    <a:pt x="570" y="152"/>
                  </a:lnTo>
                  <a:lnTo>
                    <a:pt x="560" y="156"/>
                  </a:lnTo>
                  <a:lnTo>
                    <a:pt x="553" y="163"/>
                  </a:lnTo>
                  <a:lnTo>
                    <a:pt x="556" y="176"/>
                  </a:lnTo>
                  <a:lnTo>
                    <a:pt x="549" y="188"/>
                  </a:lnTo>
                  <a:lnTo>
                    <a:pt x="522" y="180"/>
                  </a:lnTo>
                  <a:lnTo>
                    <a:pt x="513" y="209"/>
                  </a:lnTo>
                  <a:lnTo>
                    <a:pt x="513" y="218"/>
                  </a:lnTo>
                  <a:lnTo>
                    <a:pt x="503" y="218"/>
                  </a:lnTo>
                  <a:lnTo>
                    <a:pt x="500" y="214"/>
                  </a:lnTo>
                  <a:lnTo>
                    <a:pt x="483" y="220"/>
                  </a:lnTo>
                  <a:lnTo>
                    <a:pt x="488" y="258"/>
                  </a:lnTo>
                  <a:lnTo>
                    <a:pt x="479" y="275"/>
                  </a:lnTo>
                  <a:lnTo>
                    <a:pt x="469" y="275"/>
                  </a:lnTo>
                  <a:lnTo>
                    <a:pt x="466" y="265"/>
                  </a:lnTo>
                  <a:lnTo>
                    <a:pt x="407" y="265"/>
                  </a:lnTo>
                  <a:lnTo>
                    <a:pt x="394" y="258"/>
                  </a:lnTo>
                  <a:lnTo>
                    <a:pt x="384" y="269"/>
                  </a:lnTo>
                  <a:lnTo>
                    <a:pt x="356" y="267"/>
                  </a:lnTo>
                  <a:lnTo>
                    <a:pt x="350" y="278"/>
                  </a:lnTo>
                  <a:lnTo>
                    <a:pt x="337" y="286"/>
                  </a:lnTo>
                  <a:lnTo>
                    <a:pt x="326" y="290"/>
                  </a:lnTo>
                  <a:lnTo>
                    <a:pt x="316" y="307"/>
                  </a:lnTo>
                  <a:lnTo>
                    <a:pt x="311" y="305"/>
                  </a:lnTo>
                  <a:lnTo>
                    <a:pt x="309" y="297"/>
                  </a:lnTo>
                  <a:lnTo>
                    <a:pt x="288" y="296"/>
                  </a:lnTo>
                  <a:lnTo>
                    <a:pt x="288" y="286"/>
                  </a:lnTo>
                  <a:lnTo>
                    <a:pt x="280" y="282"/>
                  </a:lnTo>
                  <a:lnTo>
                    <a:pt x="280" y="267"/>
                  </a:lnTo>
                  <a:lnTo>
                    <a:pt x="261" y="248"/>
                  </a:lnTo>
                  <a:lnTo>
                    <a:pt x="220" y="252"/>
                  </a:lnTo>
                  <a:lnTo>
                    <a:pt x="203" y="231"/>
                  </a:lnTo>
                  <a:lnTo>
                    <a:pt x="171" y="210"/>
                  </a:lnTo>
                  <a:lnTo>
                    <a:pt x="135" y="222"/>
                  </a:lnTo>
                  <a:lnTo>
                    <a:pt x="135" y="294"/>
                  </a:lnTo>
                  <a:lnTo>
                    <a:pt x="127" y="294"/>
                  </a:lnTo>
                  <a:lnTo>
                    <a:pt x="104" y="271"/>
                  </a:lnTo>
                  <a:lnTo>
                    <a:pt x="84" y="282"/>
                  </a:lnTo>
                  <a:lnTo>
                    <a:pt x="86" y="267"/>
                  </a:lnTo>
                  <a:lnTo>
                    <a:pt x="86" y="267"/>
                  </a:lnTo>
                  <a:lnTo>
                    <a:pt x="74" y="267"/>
                  </a:lnTo>
                  <a:lnTo>
                    <a:pt x="69" y="261"/>
                  </a:lnTo>
                  <a:lnTo>
                    <a:pt x="69" y="261"/>
                  </a:lnTo>
                  <a:lnTo>
                    <a:pt x="69" y="261"/>
                  </a:lnTo>
                  <a:close/>
                </a:path>
              </a:pathLst>
            </a:custGeom>
            <a:solidFill>
              <a:schemeClr val="bg1">
                <a:lumMod val="85000"/>
              </a:schemeClr>
            </a:solidFill>
            <a:ln w="635" cap="rnd">
              <a:solidFill>
                <a:schemeClr val="bg1">
                  <a:alpha val="17000"/>
                </a:schemeClr>
              </a:solidFill>
              <a:prstDash val="solid"/>
              <a:round/>
              <a:headEnd/>
              <a:tailEnd/>
            </a:ln>
          </p:spPr>
          <p:txBody>
            <a:bodyPr lIns="81617" tIns="40809" rIns="81617" bIns="40809"/>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96" name="Freeform 495">
              <a:extLst>
                <a:ext uri="{FF2B5EF4-FFF2-40B4-BE49-F238E27FC236}">
                  <a16:creationId xmlns:a16="http://schemas.microsoft.com/office/drawing/2014/main" id="{B2C05DB8-B9C6-5C4D-8024-909EFF28774E}"/>
                </a:ext>
              </a:extLst>
            </p:cNvPr>
            <p:cNvSpPr>
              <a:spLocks/>
            </p:cNvSpPr>
            <p:nvPr userDrawn="1"/>
          </p:nvSpPr>
          <p:spPr bwMode="auto">
            <a:xfrm>
              <a:off x="5132669" y="1505262"/>
              <a:ext cx="826122" cy="552407"/>
            </a:xfrm>
            <a:custGeom>
              <a:avLst/>
              <a:gdLst>
                <a:gd name="T0" fmla="*/ 54 w 541"/>
                <a:gd name="T1" fmla="*/ 283 h 425"/>
                <a:gd name="T2" fmla="*/ 51 w 541"/>
                <a:gd name="T3" fmla="*/ 304 h 425"/>
                <a:gd name="T4" fmla="*/ 81 w 541"/>
                <a:gd name="T5" fmla="*/ 302 h 425"/>
                <a:gd name="T6" fmla="*/ 90 w 541"/>
                <a:gd name="T7" fmla="*/ 331 h 425"/>
                <a:gd name="T8" fmla="*/ 119 w 541"/>
                <a:gd name="T9" fmla="*/ 323 h 425"/>
                <a:gd name="T10" fmla="*/ 134 w 541"/>
                <a:gd name="T11" fmla="*/ 321 h 425"/>
                <a:gd name="T12" fmla="*/ 158 w 541"/>
                <a:gd name="T13" fmla="*/ 334 h 425"/>
                <a:gd name="T14" fmla="*/ 147 w 541"/>
                <a:gd name="T15" fmla="*/ 355 h 425"/>
                <a:gd name="T16" fmla="*/ 119 w 541"/>
                <a:gd name="T17" fmla="*/ 380 h 425"/>
                <a:gd name="T18" fmla="*/ 96 w 541"/>
                <a:gd name="T19" fmla="*/ 395 h 425"/>
                <a:gd name="T20" fmla="*/ 85 w 541"/>
                <a:gd name="T21" fmla="*/ 416 h 425"/>
                <a:gd name="T22" fmla="*/ 130 w 541"/>
                <a:gd name="T23" fmla="*/ 387 h 425"/>
                <a:gd name="T24" fmla="*/ 164 w 541"/>
                <a:gd name="T25" fmla="*/ 359 h 425"/>
                <a:gd name="T26" fmla="*/ 204 w 541"/>
                <a:gd name="T27" fmla="*/ 329 h 425"/>
                <a:gd name="T28" fmla="*/ 225 w 541"/>
                <a:gd name="T29" fmla="*/ 285 h 425"/>
                <a:gd name="T30" fmla="*/ 257 w 541"/>
                <a:gd name="T31" fmla="*/ 268 h 425"/>
                <a:gd name="T32" fmla="*/ 232 w 541"/>
                <a:gd name="T33" fmla="*/ 306 h 425"/>
                <a:gd name="T34" fmla="*/ 249 w 541"/>
                <a:gd name="T35" fmla="*/ 306 h 425"/>
                <a:gd name="T36" fmla="*/ 274 w 541"/>
                <a:gd name="T37" fmla="*/ 285 h 425"/>
                <a:gd name="T38" fmla="*/ 298 w 541"/>
                <a:gd name="T39" fmla="*/ 276 h 425"/>
                <a:gd name="T40" fmla="*/ 323 w 541"/>
                <a:gd name="T41" fmla="*/ 289 h 425"/>
                <a:gd name="T42" fmla="*/ 378 w 541"/>
                <a:gd name="T43" fmla="*/ 302 h 425"/>
                <a:gd name="T44" fmla="*/ 402 w 541"/>
                <a:gd name="T45" fmla="*/ 314 h 425"/>
                <a:gd name="T46" fmla="*/ 454 w 541"/>
                <a:gd name="T47" fmla="*/ 344 h 425"/>
                <a:gd name="T48" fmla="*/ 463 w 541"/>
                <a:gd name="T49" fmla="*/ 329 h 425"/>
                <a:gd name="T50" fmla="*/ 474 w 541"/>
                <a:gd name="T51" fmla="*/ 342 h 425"/>
                <a:gd name="T52" fmla="*/ 488 w 541"/>
                <a:gd name="T53" fmla="*/ 369 h 425"/>
                <a:gd name="T54" fmla="*/ 506 w 541"/>
                <a:gd name="T55" fmla="*/ 386 h 425"/>
                <a:gd name="T56" fmla="*/ 522 w 541"/>
                <a:gd name="T57" fmla="*/ 401 h 425"/>
                <a:gd name="T58" fmla="*/ 535 w 541"/>
                <a:gd name="T59" fmla="*/ 386 h 425"/>
                <a:gd name="T60" fmla="*/ 523 w 541"/>
                <a:gd name="T61" fmla="*/ 378 h 425"/>
                <a:gd name="T62" fmla="*/ 465 w 541"/>
                <a:gd name="T63" fmla="*/ 308 h 425"/>
                <a:gd name="T64" fmla="*/ 389 w 541"/>
                <a:gd name="T65" fmla="*/ 291 h 425"/>
                <a:gd name="T66" fmla="*/ 365 w 541"/>
                <a:gd name="T67" fmla="*/ 39 h 425"/>
                <a:gd name="T68" fmla="*/ 314 w 541"/>
                <a:gd name="T69" fmla="*/ 32 h 425"/>
                <a:gd name="T70" fmla="*/ 266 w 541"/>
                <a:gd name="T71" fmla="*/ 22 h 425"/>
                <a:gd name="T72" fmla="*/ 223 w 541"/>
                <a:gd name="T73" fmla="*/ 22 h 425"/>
                <a:gd name="T74" fmla="*/ 223 w 541"/>
                <a:gd name="T75" fmla="*/ 13 h 425"/>
                <a:gd name="T76" fmla="*/ 185 w 541"/>
                <a:gd name="T77" fmla="*/ 3 h 425"/>
                <a:gd name="T78" fmla="*/ 172 w 541"/>
                <a:gd name="T79" fmla="*/ 0 h 425"/>
                <a:gd name="T80" fmla="*/ 140 w 541"/>
                <a:gd name="T81" fmla="*/ 9 h 425"/>
                <a:gd name="T82" fmla="*/ 107 w 541"/>
                <a:gd name="T83" fmla="*/ 15 h 425"/>
                <a:gd name="T84" fmla="*/ 81 w 541"/>
                <a:gd name="T85" fmla="*/ 28 h 425"/>
                <a:gd name="T86" fmla="*/ 47 w 541"/>
                <a:gd name="T87" fmla="*/ 66 h 425"/>
                <a:gd name="T88" fmla="*/ 22 w 541"/>
                <a:gd name="T89" fmla="*/ 89 h 425"/>
                <a:gd name="T90" fmla="*/ 60 w 541"/>
                <a:gd name="T91" fmla="*/ 119 h 425"/>
                <a:gd name="T92" fmla="*/ 90 w 541"/>
                <a:gd name="T93" fmla="*/ 138 h 425"/>
                <a:gd name="T94" fmla="*/ 58 w 541"/>
                <a:gd name="T95" fmla="*/ 142 h 425"/>
                <a:gd name="T96" fmla="*/ 39 w 541"/>
                <a:gd name="T97" fmla="*/ 136 h 425"/>
                <a:gd name="T98" fmla="*/ 0 w 541"/>
                <a:gd name="T99" fmla="*/ 155 h 425"/>
                <a:gd name="T100" fmla="*/ 17 w 541"/>
                <a:gd name="T101" fmla="*/ 172 h 425"/>
                <a:gd name="T102" fmla="*/ 41 w 541"/>
                <a:gd name="T103" fmla="*/ 187 h 425"/>
                <a:gd name="T104" fmla="*/ 94 w 541"/>
                <a:gd name="T105" fmla="*/ 174 h 425"/>
                <a:gd name="T106" fmla="*/ 96 w 541"/>
                <a:gd name="T107" fmla="*/ 198 h 425"/>
                <a:gd name="T108" fmla="*/ 81 w 541"/>
                <a:gd name="T109" fmla="*/ 210 h 425"/>
                <a:gd name="T110" fmla="*/ 41 w 541"/>
                <a:gd name="T111" fmla="*/ 229 h 425"/>
                <a:gd name="T112" fmla="*/ 30 w 541"/>
                <a:gd name="T113" fmla="*/ 244 h 425"/>
                <a:gd name="T114" fmla="*/ 32 w 541"/>
                <a:gd name="T115" fmla="*/ 272 h 425"/>
                <a:gd name="T116" fmla="*/ 39 w 541"/>
                <a:gd name="T117" fmla="*/ 278 h 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41" h="425">
                  <a:moveTo>
                    <a:pt x="51" y="278"/>
                  </a:moveTo>
                  <a:lnTo>
                    <a:pt x="51" y="278"/>
                  </a:lnTo>
                  <a:lnTo>
                    <a:pt x="60" y="278"/>
                  </a:lnTo>
                  <a:lnTo>
                    <a:pt x="64" y="280"/>
                  </a:lnTo>
                  <a:lnTo>
                    <a:pt x="70" y="283"/>
                  </a:lnTo>
                  <a:lnTo>
                    <a:pt x="70" y="283"/>
                  </a:lnTo>
                  <a:lnTo>
                    <a:pt x="66" y="285"/>
                  </a:lnTo>
                  <a:lnTo>
                    <a:pt x="62" y="285"/>
                  </a:lnTo>
                  <a:lnTo>
                    <a:pt x="54" y="283"/>
                  </a:lnTo>
                  <a:lnTo>
                    <a:pt x="54" y="283"/>
                  </a:lnTo>
                  <a:lnTo>
                    <a:pt x="47" y="283"/>
                  </a:lnTo>
                  <a:lnTo>
                    <a:pt x="41" y="283"/>
                  </a:lnTo>
                  <a:lnTo>
                    <a:pt x="39" y="283"/>
                  </a:lnTo>
                  <a:lnTo>
                    <a:pt x="39" y="283"/>
                  </a:lnTo>
                  <a:lnTo>
                    <a:pt x="39" y="283"/>
                  </a:lnTo>
                  <a:lnTo>
                    <a:pt x="43" y="289"/>
                  </a:lnTo>
                  <a:lnTo>
                    <a:pt x="45" y="295"/>
                  </a:lnTo>
                  <a:lnTo>
                    <a:pt x="47" y="300"/>
                  </a:lnTo>
                  <a:lnTo>
                    <a:pt x="49" y="302"/>
                  </a:lnTo>
                  <a:lnTo>
                    <a:pt x="51" y="304"/>
                  </a:lnTo>
                  <a:lnTo>
                    <a:pt x="51" y="304"/>
                  </a:lnTo>
                  <a:lnTo>
                    <a:pt x="54" y="306"/>
                  </a:lnTo>
                  <a:lnTo>
                    <a:pt x="60" y="306"/>
                  </a:lnTo>
                  <a:lnTo>
                    <a:pt x="64" y="304"/>
                  </a:lnTo>
                  <a:lnTo>
                    <a:pt x="68" y="300"/>
                  </a:lnTo>
                  <a:lnTo>
                    <a:pt x="75" y="293"/>
                  </a:lnTo>
                  <a:lnTo>
                    <a:pt x="81" y="287"/>
                  </a:lnTo>
                  <a:lnTo>
                    <a:pt x="81" y="287"/>
                  </a:lnTo>
                  <a:lnTo>
                    <a:pt x="81" y="295"/>
                  </a:lnTo>
                  <a:lnTo>
                    <a:pt x="81" y="302"/>
                  </a:lnTo>
                  <a:lnTo>
                    <a:pt x="81" y="302"/>
                  </a:lnTo>
                  <a:lnTo>
                    <a:pt x="85" y="308"/>
                  </a:lnTo>
                  <a:lnTo>
                    <a:pt x="85" y="310"/>
                  </a:lnTo>
                  <a:lnTo>
                    <a:pt x="87" y="316"/>
                  </a:lnTo>
                  <a:lnTo>
                    <a:pt x="87" y="316"/>
                  </a:lnTo>
                  <a:lnTo>
                    <a:pt x="85" y="321"/>
                  </a:lnTo>
                  <a:lnTo>
                    <a:pt x="85" y="327"/>
                  </a:lnTo>
                  <a:lnTo>
                    <a:pt x="85" y="329"/>
                  </a:lnTo>
                  <a:lnTo>
                    <a:pt x="89" y="331"/>
                  </a:lnTo>
                  <a:lnTo>
                    <a:pt x="90" y="331"/>
                  </a:lnTo>
                  <a:lnTo>
                    <a:pt x="92" y="331"/>
                  </a:lnTo>
                  <a:lnTo>
                    <a:pt x="92" y="331"/>
                  </a:lnTo>
                  <a:lnTo>
                    <a:pt x="106" y="325"/>
                  </a:lnTo>
                  <a:lnTo>
                    <a:pt x="107" y="323"/>
                  </a:lnTo>
                  <a:lnTo>
                    <a:pt x="111" y="323"/>
                  </a:lnTo>
                  <a:lnTo>
                    <a:pt x="115" y="323"/>
                  </a:lnTo>
                  <a:lnTo>
                    <a:pt x="119" y="325"/>
                  </a:lnTo>
                  <a:lnTo>
                    <a:pt x="119" y="325"/>
                  </a:lnTo>
                  <a:lnTo>
                    <a:pt x="119" y="323"/>
                  </a:lnTo>
                  <a:lnTo>
                    <a:pt x="119" y="323"/>
                  </a:lnTo>
                  <a:lnTo>
                    <a:pt x="119" y="327"/>
                  </a:lnTo>
                  <a:lnTo>
                    <a:pt x="119" y="331"/>
                  </a:lnTo>
                  <a:lnTo>
                    <a:pt x="119" y="331"/>
                  </a:lnTo>
                  <a:lnTo>
                    <a:pt x="124" y="333"/>
                  </a:lnTo>
                  <a:lnTo>
                    <a:pt x="124" y="333"/>
                  </a:lnTo>
                  <a:lnTo>
                    <a:pt x="124" y="327"/>
                  </a:lnTo>
                  <a:lnTo>
                    <a:pt x="124" y="321"/>
                  </a:lnTo>
                  <a:lnTo>
                    <a:pt x="124" y="321"/>
                  </a:lnTo>
                  <a:lnTo>
                    <a:pt x="130" y="319"/>
                  </a:lnTo>
                  <a:lnTo>
                    <a:pt x="134" y="321"/>
                  </a:lnTo>
                  <a:lnTo>
                    <a:pt x="143" y="323"/>
                  </a:lnTo>
                  <a:lnTo>
                    <a:pt x="153" y="327"/>
                  </a:lnTo>
                  <a:lnTo>
                    <a:pt x="158" y="329"/>
                  </a:lnTo>
                  <a:lnTo>
                    <a:pt x="164" y="331"/>
                  </a:lnTo>
                  <a:lnTo>
                    <a:pt x="164" y="331"/>
                  </a:lnTo>
                  <a:lnTo>
                    <a:pt x="158" y="331"/>
                  </a:lnTo>
                  <a:lnTo>
                    <a:pt x="158" y="331"/>
                  </a:lnTo>
                  <a:lnTo>
                    <a:pt x="158" y="333"/>
                  </a:lnTo>
                  <a:lnTo>
                    <a:pt x="158" y="334"/>
                  </a:lnTo>
                  <a:lnTo>
                    <a:pt x="158" y="334"/>
                  </a:lnTo>
                  <a:lnTo>
                    <a:pt x="157" y="334"/>
                  </a:lnTo>
                  <a:lnTo>
                    <a:pt x="151" y="336"/>
                  </a:lnTo>
                  <a:lnTo>
                    <a:pt x="149" y="340"/>
                  </a:lnTo>
                  <a:lnTo>
                    <a:pt x="145" y="342"/>
                  </a:lnTo>
                  <a:lnTo>
                    <a:pt x="145" y="342"/>
                  </a:lnTo>
                  <a:lnTo>
                    <a:pt x="143" y="346"/>
                  </a:lnTo>
                  <a:lnTo>
                    <a:pt x="145" y="350"/>
                  </a:lnTo>
                  <a:lnTo>
                    <a:pt x="147" y="351"/>
                  </a:lnTo>
                  <a:lnTo>
                    <a:pt x="147" y="355"/>
                  </a:lnTo>
                  <a:lnTo>
                    <a:pt x="147" y="355"/>
                  </a:lnTo>
                  <a:lnTo>
                    <a:pt x="145" y="357"/>
                  </a:lnTo>
                  <a:lnTo>
                    <a:pt x="143" y="361"/>
                  </a:lnTo>
                  <a:lnTo>
                    <a:pt x="140" y="363"/>
                  </a:lnTo>
                  <a:lnTo>
                    <a:pt x="134" y="367"/>
                  </a:lnTo>
                  <a:lnTo>
                    <a:pt x="128" y="370"/>
                  </a:lnTo>
                  <a:lnTo>
                    <a:pt x="128" y="370"/>
                  </a:lnTo>
                  <a:lnTo>
                    <a:pt x="123" y="376"/>
                  </a:lnTo>
                  <a:lnTo>
                    <a:pt x="123" y="378"/>
                  </a:lnTo>
                  <a:lnTo>
                    <a:pt x="119" y="380"/>
                  </a:lnTo>
                  <a:lnTo>
                    <a:pt x="119" y="380"/>
                  </a:lnTo>
                  <a:lnTo>
                    <a:pt x="115" y="382"/>
                  </a:lnTo>
                  <a:lnTo>
                    <a:pt x="111" y="384"/>
                  </a:lnTo>
                  <a:lnTo>
                    <a:pt x="107" y="386"/>
                  </a:lnTo>
                  <a:lnTo>
                    <a:pt x="104" y="387"/>
                  </a:lnTo>
                  <a:lnTo>
                    <a:pt x="104" y="387"/>
                  </a:lnTo>
                  <a:lnTo>
                    <a:pt x="104" y="389"/>
                  </a:lnTo>
                  <a:lnTo>
                    <a:pt x="104" y="391"/>
                  </a:lnTo>
                  <a:lnTo>
                    <a:pt x="104" y="391"/>
                  </a:lnTo>
                  <a:lnTo>
                    <a:pt x="102" y="395"/>
                  </a:lnTo>
                  <a:lnTo>
                    <a:pt x="96" y="395"/>
                  </a:lnTo>
                  <a:lnTo>
                    <a:pt x="85" y="399"/>
                  </a:lnTo>
                  <a:lnTo>
                    <a:pt x="81" y="401"/>
                  </a:lnTo>
                  <a:lnTo>
                    <a:pt x="75" y="404"/>
                  </a:lnTo>
                  <a:lnTo>
                    <a:pt x="75" y="406"/>
                  </a:lnTo>
                  <a:lnTo>
                    <a:pt x="75" y="410"/>
                  </a:lnTo>
                  <a:lnTo>
                    <a:pt x="75" y="414"/>
                  </a:lnTo>
                  <a:lnTo>
                    <a:pt x="75" y="418"/>
                  </a:lnTo>
                  <a:lnTo>
                    <a:pt x="75" y="418"/>
                  </a:lnTo>
                  <a:lnTo>
                    <a:pt x="81" y="418"/>
                  </a:lnTo>
                  <a:lnTo>
                    <a:pt x="85" y="416"/>
                  </a:lnTo>
                  <a:lnTo>
                    <a:pt x="90" y="414"/>
                  </a:lnTo>
                  <a:lnTo>
                    <a:pt x="96" y="410"/>
                  </a:lnTo>
                  <a:lnTo>
                    <a:pt x="104" y="404"/>
                  </a:lnTo>
                  <a:lnTo>
                    <a:pt x="104" y="404"/>
                  </a:lnTo>
                  <a:lnTo>
                    <a:pt x="111" y="403"/>
                  </a:lnTo>
                  <a:lnTo>
                    <a:pt x="121" y="401"/>
                  </a:lnTo>
                  <a:lnTo>
                    <a:pt x="123" y="399"/>
                  </a:lnTo>
                  <a:lnTo>
                    <a:pt x="128" y="395"/>
                  </a:lnTo>
                  <a:lnTo>
                    <a:pt x="130" y="393"/>
                  </a:lnTo>
                  <a:lnTo>
                    <a:pt x="130" y="387"/>
                  </a:lnTo>
                  <a:lnTo>
                    <a:pt x="130" y="387"/>
                  </a:lnTo>
                  <a:lnTo>
                    <a:pt x="138" y="382"/>
                  </a:lnTo>
                  <a:lnTo>
                    <a:pt x="147" y="376"/>
                  </a:lnTo>
                  <a:lnTo>
                    <a:pt x="155" y="370"/>
                  </a:lnTo>
                  <a:lnTo>
                    <a:pt x="158" y="369"/>
                  </a:lnTo>
                  <a:lnTo>
                    <a:pt x="162" y="367"/>
                  </a:lnTo>
                  <a:lnTo>
                    <a:pt x="162" y="367"/>
                  </a:lnTo>
                  <a:lnTo>
                    <a:pt x="164" y="363"/>
                  </a:lnTo>
                  <a:lnTo>
                    <a:pt x="164" y="359"/>
                  </a:lnTo>
                  <a:lnTo>
                    <a:pt x="164" y="359"/>
                  </a:lnTo>
                  <a:lnTo>
                    <a:pt x="179" y="351"/>
                  </a:lnTo>
                  <a:lnTo>
                    <a:pt x="196" y="344"/>
                  </a:lnTo>
                  <a:lnTo>
                    <a:pt x="196" y="344"/>
                  </a:lnTo>
                  <a:lnTo>
                    <a:pt x="196" y="340"/>
                  </a:lnTo>
                  <a:lnTo>
                    <a:pt x="196" y="338"/>
                  </a:lnTo>
                  <a:lnTo>
                    <a:pt x="200" y="331"/>
                  </a:lnTo>
                  <a:lnTo>
                    <a:pt x="200" y="331"/>
                  </a:lnTo>
                  <a:lnTo>
                    <a:pt x="202" y="331"/>
                  </a:lnTo>
                  <a:lnTo>
                    <a:pt x="204" y="329"/>
                  </a:lnTo>
                  <a:lnTo>
                    <a:pt x="204" y="329"/>
                  </a:lnTo>
                  <a:lnTo>
                    <a:pt x="200" y="327"/>
                  </a:lnTo>
                  <a:lnTo>
                    <a:pt x="196" y="325"/>
                  </a:lnTo>
                  <a:lnTo>
                    <a:pt x="196" y="323"/>
                  </a:lnTo>
                  <a:lnTo>
                    <a:pt x="196" y="319"/>
                  </a:lnTo>
                  <a:lnTo>
                    <a:pt x="196" y="316"/>
                  </a:lnTo>
                  <a:lnTo>
                    <a:pt x="198" y="312"/>
                  </a:lnTo>
                  <a:lnTo>
                    <a:pt x="204" y="306"/>
                  </a:lnTo>
                  <a:lnTo>
                    <a:pt x="204" y="306"/>
                  </a:lnTo>
                  <a:lnTo>
                    <a:pt x="213" y="295"/>
                  </a:lnTo>
                  <a:lnTo>
                    <a:pt x="225" y="285"/>
                  </a:lnTo>
                  <a:lnTo>
                    <a:pt x="225" y="285"/>
                  </a:lnTo>
                  <a:lnTo>
                    <a:pt x="227" y="280"/>
                  </a:lnTo>
                  <a:lnTo>
                    <a:pt x="228" y="276"/>
                  </a:lnTo>
                  <a:lnTo>
                    <a:pt x="232" y="274"/>
                  </a:lnTo>
                  <a:lnTo>
                    <a:pt x="238" y="270"/>
                  </a:lnTo>
                  <a:lnTo>
                    <a:pt x="244" y="268"/>
                  </a:lnTo>
                  <a:lnTo>
                    <a:pt x="249" y="268"/>
                  </a:lnTo>
                  <a:lnTo>
                    <a:pt x="253" y="266"/>
                  </a:lnTo>
                  <a:lnTo>
                    <a:pt x="257" y="268"/>
                  </a:lnTo>
                  <a:lnTo>
                    <a:pt x="257" y="268"/>
                  </a:lnTo>
                  <a:lnTo>
                    <a:pt x="253" y="272"/>
                  </a:lnTo>
                  <a:lnTo>
                    <a:pt x="249" y="276"/>
                  </a:lnTo>
                  <a:lnTo>
                    <a:pt x="238" y="285"/>
                  </a:lnTo>
                  <a:lnTo>
                    <a:pt x="232" y="289"/>
                  </a:lnTo>
                  <a:lnTo>
                    <a:pt x="230" y="295"/>
                  </a:lnTo>
                  <a:lnTo>
                    <a:pt x="228" y="297"/>
                  </a:lnTo>
                  <a:lnTo>
                    <a:pt x="230" y="300"/>
                  </a:lnTo>
                  <a:lnTo>
                    <a:pt x="230" y="302"/>
                  </a:lnTo>
                  <a:lnTo>
                    <a:pt x="232" y="306"/>
                  </a:lnTo>
                  <a:lnTo>
                    <a:pt x="232" y="306"/>
                  </a:lnTo>
                  <a:lnTo>
                    <a:pt x="228" y="310"/>
                  </a:lnTo>
                  <a:lnTo>
                    <a:pt x="225" y="314"/>
                  </a:lnTo>
                  <a:lnTo>
                    <a:pt x="225" y="314"/>
                  </a:lnTo>
                  <a:lnTo>
                    <a:pt x="228" y="316"/>
                  </a:lnTo>
                  <a:lnTo>
                    <a:pt x="232" y="316"/>
                  </a:lnTo>
                  <a:lnTo>
                    <a:pt x="234" y="316"/>
                  </a:lnTo>
                  <a:lnTo>
                    <a:pt x="238" y="314"/>
                  </a:lnTo>
                  <a:lnTo>
                    <a:pt x="244" y="310"/>
                  </a:lnTo>
                  <a:lnTo>
                    <a:pt x="249" y="306"/>
                  </a:lnTo>
                  <a:lnTo>
                    <a:pt x="249" y="306"/>
                  </a:lnTo>
                  <a:lnTo>
                    <a:pt x="257" y="302"/>
                  </a:lnTo>
                  <a:lnTo>
                    <a:pt x="266" y="300"/>
                  </a:lnTo>
                  <a:lnTo>
                    <a:pt x="276" y="300"/>
                  </a:lnTo>
                  <a:lnTo>
                    <a:pt x="285" y="302"/>
                  </a:lnTo>
                  <a:lnTo>
                    <a:pt x="285" y="302"/>
                  </a:lnTo>
                  <a:lnTo>
                    <a:pt x="285" y="299"/>
                  </a:lnTo>
                  <a:lnTo>
                    <a:pt x="285" y="297"/>
                  </a:lnTo>
                  <a:lnTo>
                    <a:pt x="281" y="291"/>
                  </a:lnTo>
                  <a:lnTo>
                    <a:pt x="278" y="287"/>
                  </a:lnTo>
                  <a:lnTo>
                    <a:pt x="274" y="285"/>
                  </a:lnTo>
                  <a:lnTo>
                    <a:pt x="274" y="285"/>
                  </a:lnTo>
                  <a:lnTo>
                    <a:pt x="274" y="282"/>
                  </a:lnTo>
                  <a:lnTo>
                    <a:pt x="276" y="278"/>
                  </a:lnTo>
                  <a:lnTo>
                    <a:pt x="280" y="276"/>
                  </a:lnTo>
                  <a:lnTo>
                    <a:pt x="283" y="276"/>
                  </a:lnTo>
                  <a:lnTo>
                    <a:pt x="287" y="274"/>
                  </a:lnTo>
                  <a:lnTo>
                    <a:pt x="291" y="274"/>
                  </a:lnTo>
                  <a:lnTo>
                    <a:pt x="297" y="276"/>
                  </a:lnTo>
                  <a:lnTo>
                    <a:pt x="298" y="276"/>
                  </a:lnTo>
                  <a:lnTo>
                    <a:pt x="298" y="276"/>
                  </a:lnTo>
                  <a:lnTo>
                    <a:pt x="302" y="280"/>
                  </a:lnTo>
                  <a:lnTo>
                    <a:pt x="304" y="282"/>
                  </a:lnTo>
                  <a:lnTo>
                    <a:pt x="308" y="285"/>
                  </a:lnTo>
                  <a:lnTo>
                    <a:pt x="312" y="287"/>
                  </a:lnTo>
                  <a:lnTo>
                    <a:pt x="312" y="287"/>
                  </a:lnTo>
                  <a:lnTo>
                    <a:pt x="315" y="289"/>
                  </a:lnTo>
                  <a:lnTo>
                    <a:pt x="317" y="289"/>
                  </a:lnTo>
                  <a:lnTo>
                    <a:pt x="323" y="287"/>
                  </a:lnTo>
                  <a:lnTo>
                    <a:pt x="323" y="287"/>
                  </a:lnTo>
                  <a:lnTo>
                    <a:pt x="323" y="289"/>
                  </a:lnTo>
                  <a:lnTo>
                    <a:pt x="323" y="291"/>
                  </a:lnTo>
                  <a:lnTo>
                    <a:pt x="323" y="293"/>
                  </a:lnTo>
                  <a:lnTo>
                    <a:pt x="327" y="295"/>
                  </a:lnTo>
                  <a:lnTo>
                    <a:pt x="331" y="297"/>
                  </a:lnTo>
                  <a:lnTo>
                    <a:pt x="336" y="299"/>
                  </a:lnTo>
                  <a:lnTo>
                    <a:pt x="349" y="300"/>
                  </a:lnTo>
                  <a:lnTo>
                    <a:pt x="357" y="300"/>
                  </a:lnTo>
                  <a:lnTo>
                    <a:pt x="357" y="300"/>
                  </a:lnTo>
                  <a:lnTo>
                    <a:pt x="367" y="302"/>
                  </a:lnTo>
                  <a:lnTo>
                    <a:pt x="378" y="302"/>
                  </a:lnTo>
                  <a:lnTo>
                    <a:pt x="384" y="302"/>
                  </a:lnTo>
                  <a:lnTo>
                    <a:pt x="387" y="302"/>
                  </a:lnTo>
                  <a:lnTo>
                    <a:pt x="393" y="302"/>
                  </a:lnTo>
                  <a:lnTo>
                    <a:pt x="395" y="300"/>
                  </a:lnTo>
                  <a:lnTo>
                    <a:pt x="395" y="300"/>
                  </a:lnTo>
                  <a:lnTo>
                    <a:pt x="397" y="302"/>
                  </a:lnTo>
                  <a:lnTo>
                    <a:pt x="399" y="304"/>
                  </a:lnTo>
                  <a:lnTo>
                    <a:pt x="401" y="308"/>
                  </a:lnTo>
                  <a:lnTo>
                    <a:pt x="401" y="312"/>
                  </a:lnTo>
                  <a:lnTo>
                    <a:pt x="402" y="314"/>
                  </a:lnTo>
                  <a:lnTo>
                    <a:pt x="402" y="314"/>
                  </a:lnTo>
                  <a:lnTo>
                    <a:pt x="406" y="317"/>
                  </a:lnTo>
                  <a:lnTo>
                    <a:pt x="412" y="319"/>
                  </a:lnTo>
                  <a:lnTo>
                    <a:pt x="423" y="323"/>
                  </a:lnTo>
                  <a:lnTo>
                    <a:pt x="423" y="323"/>
                  </a:lnTo>
                  <a:lnTo>
                    <a:pt x="423" y="325"/>
                  </a:lnTo>
                  <a:lnTo>
                    <a:pt x="423" y="325"/>
                  </a:lnTo>
                  <a:lnTo>
                    <a:pt x="438" y="336"/>
                  </a:lnTo>
                  <a:lnTo>
                    <a:pt x="444" y="340"/>
                  </a:lnTo>
                  <a:lnTo>
                    <a:pt x="454" y="344"/>
                  </a:lnTo>
                  <a:lnTo>
                    <a:pt x="454" y="344"/>
                  </a:lnTo>
                  <a:lnTo>
                    <a:pt x="454" y="338"/>
                  </a:lnTo>
                  <a:lnTo>
                    <a:pt x="454" y="331"/>
                  </a:lnTo>
                  <a:lnTo>
                    <a:pt x="454" y="331"/>
                  </a:lnTo>
                  <a:lnTo>
                    <a:pt x="457" y="336"/>
                  </a:lnTo>
                  <a:lnTo>
                    <a:pt x="463" y="340"/>
                  </a:lnTo>
                  <a:lnTo>
                    <a:pt x="463" y="340"/>
                  </a:lnTo>
                  <a:lnTo>
                    <a:pt x="465" y="336"/>
                  </a:lnTo>
                  <a:lnTo>
                    <a:pt x="465" y="334"/>
                  </a:lnTo>
                  <a:lnTo>
                    <a:pt x="463" y="329"/>
                  </a:lnTo>
                  <a:lnTo>
                    <a:pt x="461" y="325"/>
                  </a:lnTo>
                  <a:lnTo>
                    <a:pt x="459" y="323"/>
                  </a:lnTo>
                  <a:lnTo>
                    <a:pt x="459" y="319"/>
                  </a:lnTo>
                  <a:lnTo>
                    <a:pt x="459" y="319"/>
                  </a:lnTo>
                  <a:lnTo>
                    <a:pt x="461" y="321"/>
                  </a:lnTo>
                  <a:lnTo>
                    <a:pt x="465" y="325"/>
                  </a:lnTo>
                  <a:lnTo>
                    <a:pt x="467" y="331"/>
                  </a:lnTo>
                  <a:lnTo>
                    <a:pt x="469" y="336"/>
                  </a:lnTo>
                  <a:lnTo>
                    <a:pt x="474" y="342"/>
                  </a:lnTo>
                  <a:lnTo>
                    <a:pt x="474" y="342"/>
                  </a:lnTo>
                  <a:lnTo>
                    <a:pt x="480" y="348"/>
                  </a:lnTo>
                  <a:lnTo>
                    <a:pt x="488" y="351"/>
                  </a:lnTo>
                  <a:lnTo>
                    <a:pt x="488" y="351"/>
                  </a:lnTo>
                  <a:lnTo>
                    <a:pt x="486" y="357"/>
                  </a:lnTo>
                  <a:lnTo>
                    <a:pt x="488" y="361"/>
                  </a:lnTo>
                  <a:lnTo>
                    <a:pt x="488" y="365"/>
                  </a:lnTo>
                  <a:lnTo>
                    <a:pt x="491" y="367"/>
                  </a:lnTo>
                  <a:lnTo>
                    <a:pt x="491" y="367"/>
                  </a:lnTo>
                  <a:lnTo>
                    <a:pt x="488" y="369"/>
                  </a:lnTo>
                  <a:lnTo>
                    <a:pt x="488" y="369"/>
                  </a:lnTo>
                  <a:lnTo>
                    <a:pt x="488" y="372"/>
                  </a:lnTo>
                  <a:lnTo>
                    <a:pt x="489" y="376"/>
                  </a:lnTo>
                  <a:lnTo>
                    <a:pt x="491" y="378"/>
                  </a:lnTo>
                  <a:lnTo>
                    <a:pt x="495" y="382"/>
                  </a:lnTo>
                  <a:lnTo>
                    <a:pt x="495" y="382"/>
                  </a:lnTo>
                  <a:lnTo>
                    <a:pt x="497" y="380"/>
                  </a:lnTo>
                  <a:lnTo>
                    <a:pt x="499" y="380"/>
                  </a:lnTo>
                  <a:lnTo>
                    <a:pt x="501" y="382"/>
                  </a:lnTo>
                  <a:lnTo>
                    <a:pt x="505" y="382"/>
                  </a:lnTo>
                  <a:lnTo>
                    <a:pt x="506" y="386"/>
                  </a:lnTo>
                  <a:lnTo>
                    <a:pt x="508" y="389"/>
                  </a:lnTo>
                  <a:lnTo>
                    <a:pt x="508" y="389"/>
                  </a:lnTo>
                  <a:lnTo>
                    <a:pt x="512" y="393"/>
                  </a:lnTo>
                  <a:lnTo>
                    <a:pt x="516" y="395"/>
                  </a:lnTo>
                  <a:lnTo>
                    <a:pt x="518" y="397"/>
                  </a:lnTo>
                  <a:lnTo>
                    <a:pt x="520" y="399"/>
                  </a:lnTo>
                  <a:lnTo>
                    <a:pt x="520" y="401"/>
                  </a:lnTo>
                  <a:lnTo>
                    <a:pt x="520" y="401"/>
                  </a:lnTo>
                  <a:lnTo>
                    <a:pt x="520" y="401"/>
                  </a:lnTo>
                  <a:lnTo>
                    <a:pt x="522" y="401"/>
                  </a:lnTo>
                  <a:lnTo>
                    <a:pt x="522" y="401"/>
                  </a:lnTo>
                  <a:lnTo>
                    <a:pt x="523" y="404"/>
                  </a:lnTo>
                  <a:lnTo>
                    <a:pt x="523" y="408"/>
                  </a:lnTo>
                  <a:lnTo>
                    <a:pt x="523" y="414"/>
                  </a:lnTo>
                  <a:lnTo>
                    <a:pt x="523" y="418"/>
                  </a:lnTo>
                  <a:lnTo>
                    <a:pt x="523" y="418"/>
                  </a:lnTo>
                  <a:lnTo>
                    <a:pt x="531" y="425"/>
                  </a:lnTo>
                  <a:lnTo>
                    <a:pt x="541" y="408"/>
                  </a:lnTo>
                  <a:lnTo>
                    <a:pt x="541" y="389"/>
                  </a:lnTo>
                  <a:lnTo>
                    <a:pt x="535" y="386"/>
                  </a:lnTo>
                  <a:lnTo>
                    <a:pt x="535" y="386"/>
                  </a:lnTo>
                  <a:lnTo>
                    <a:pt x="531" y="387"/>
                  </a:lnTo>
                  <a:lnTo>
                    <a:pt x="529" y="387"/>
                  </a:lnTo>
                  <a:lnTo>
                    <a:pt x="527" y="387"/>
                  </a:lnTo>
                  <a:lnTo>
                    <a:pt x="527" y="387"/>
                  </a:lnTo>
                  <a:lnTo>
                    <a:pt x="527" y="386"/>
                  </a:lnTo>
                  <a:lnTo>
                    <a:pt x="527" y="386"/>
                  </a:lnTo>
                  <a:lnTo>
                    <a:pt x="527" y="380"/>
                  </a:lnTo>
                  <a:lnTo>
                    <a:pt x="525" y="378"/>
                  </a:lnTo>
                  <a:lnTo>
                    <a:pt x="523" y="378"/>
                  </a:lnTo>
                  <a:lnTo>
                    <a:pt x="522" y="378"/>
                  </a:lnTo>
                  <a:lnTo>
                    <a:pt x="516" y="374"/>
                  </a:lnTo>
                  <a:lnTo>
                    <a:pt x="506" y="365"/>
                  </a:lnTo>
                  <a:lnTo>
                    <a:pt x="506" y="357"/>
                  </a:lnTo>
                  <a:lnTo>
                    <a:pt x="499" y="350"/>
                  </a:lnTo>
                  <a:lnTo>
                    <a:pt x="488" y="329"/>
                  </a:lnTo>
                  <a:lnTo>
                    <a:pt x="478" y="329"/>
                  </a:lnTo>
                  <a:lnTo>
                    <a:pt x="474" y="319"/>
                  </a:lnTo>
                  <a:lnTo>
                    <a:pt x="472" y="316"/>
                  </a:lnTo>
                  <a:lnTo>
                    <a:pt x="465" y="308"/>
                  </a:lnTo>
                  <a:lnTo>
                    <a:pt x="459" y="302"/>
                  </a:lnTo>
                  <a:lnTo>
                    <a:pt x="448" y="302"/>
                  </a:lnTo>
                  <a:lnTo>
                    <a:pt x="446" y="316"/>
                  </a:lnTo>
                  <a:lnTo>
                    <a:pt x="438" y="316"/>
                  </a:lnTo>
                  <a:lnTo>
                    <a:pt x="435" y="317"/>
                  </a:lnTo>
                  <a:lnTo>
                    <a:pt x="421" y="302"/>
                  </a:lnTo>
                  <a:lnTo>
                    <a:pt x="412" y="302"/>
                  </a:lnTo>
                  <a:lnTo>
                    <a:pt x="412" y="291"/>
                  </a:lnTo>
                  <a:lnTo>
                    <a:pt x="401" y="291"/>
                  </a:lnTo>
                  <a:lnTo>
                    <a:pt x="389" y="291"/>
                  </a:lnTo>
                  <a:lnTo>
                    <a:pt x="380" y="291"/>
                  </a:lnTo>
                  <a:lnTo>
                    <a:pt x="380" y="47"/>
                  </a:lnTo>
                  <a:lnTo>
                    <a:pt x="380" y="47"/>
                  </a:lnTo>
                  <a:lnTo>
                    <a:pt x="378" y="45"/>
                  </a:lnTo>
                  <a:lnTo>
                    <a:pt x="378" y="43"/>
                  </a:lnTo>
                  <a:lnTo>
                    <a:pt x="374" y="41"/>
                  </a:lnTo>
                  <a:lnTo>
                    <a:pt x="372" y="41"/>
                  </a:lnTo>
                  <a:lnTo>
                    <a:pt x="368" y="39"/>
                  </a:lnTo>
                  <a:lnTo>
                    <a:pt x="365" y="39"/>
                  </a:lnTo>
                  <a:lnTo>
                    <a:pt x="365" y="39"/>
                  </a:lnTo>
                  <a:lnTo>
                    <a:pt x="353" y="36"/>
                  </a:lnTo>
                  <a:lnTo>
                    <a:pt x="349" y="34"/>
                  </a:lnTo>
                  <a:lnTo>
                    <a:pt x="346" y="34"/>
                  </a:lnTo>
                  <a:lnTo>
                    <a:pt x="346" y="34"/>
                  </a:lnTo>
                  <a:lnTo>
                    <a:pt x="336" y="36"/>
                  </a:lnTo>
                  <a:lnTo>
                    <a:pt x="332" y="38"/>
                  </a:lnTo>
                  <a:lnTo>
                    <a:pt x="327" y="36"/>
                  </a:lnTo>
                  <a:lnTo>
                    <a:pt x="327" y="36"/>
                  </a:lnTo>
                  <a:lnTo>
                    <a:pt x="321" y="34"/>
                  </a:lnTo>
                  <a:lnTo>
                    <a:pt x="314" y="32"/>
                  </a:lnTo>
                  <a:lnTo>
                    <a:pt x="306" y="28"/>
                  </a:lnTo>
                  <a:lnTo>
                    <a:pt x="302" y="28"/>
                  </a:lnTo>
                  <a:lnTo>
                    <a:pt x="300" y="28"/>
                  </a:lnTo>
                  <a:lnTo>
                    <a:pt x="300" y="28"/>
                  </a:lnTo>
                  <a:lnTo>
                    <a:pt x="293" y="28"/>
                  </a:lnTo>
                  <a:lnTo>
                    <a:pt x="289" y="28"/>
                  </a:lnTo>
                  <a:lnTo>
                    <a:pt x="289" y="28"/>
                  </a:lnTo>
                  <a:lnTo>
                    <a:pt x="281" y="28"/>
                  </a:lnTo>
                  <a:lnTo>
                    <a:pt x="274" y="24"/>
                  </a:lnTo>
                  <a:lnTo>
                    <a:pt x="266" y="22"/>
                  </a:lnTo>
                  <a:lnTo>
                    <a:pt x="262" y="22"/>
                  </a:lnTo>
                  <a:lnTo>
                    <a:pt x="259" y="22"/>
                  </a:lnTo>
                  <a:lnTo>
                    <a:pt x="259" y="22"/>
                  </a:lnTo>
                  <a:lnTo>
                    <a:pt x="249" y="24"/>
                  </a:lnTo>
                  <a:lnTo>
                    <a:pt x="240" y="26"/>
                  </a:lnTo>
                  <a:lnTo>
                    <a:pt x="234" y="26"/>
                  </a:lnTo>
                  <a:lnTo>
                    <a:pt x="230" y="26"/>
                  </a:lnTo>
                  <a:lnTo>
                    <a:pt x="227" y="24"/>
                  </a:lnTo>
                  <a:lnTo>
                    <a:pt x="223" y="22"/>
                  </a:lnTo>
                  <a:lnTo>
                    <a:pt x="223" y="22"/>
                  </a:lnTo>
                  <a:lnTo>
                    <a:pt x="227" y="20"/>
                  </a:lnTo>
                  <a:lnTo>
                    <a:pt x="228" y="19"/>
                  </a:lnTo>
                  <a:lnTo>
                    <a:pt x="228" y="19"/>
                  </a:lnTo>
                  <a:lnTo>
                    <a:pt x="228" y="17"/>
                  </a:lnTo>
                  <a:lnTo>
                    <a:pt x="228" y="17"/>
                  </a:lnTo>
                  <a:lnTo>
                    <a:pt x="225" y="15"/>
                  </a:lnTo>
                  <a:lnTo>
                    <a:pt x="219" y="15"/>
                  </a:lnTo>
                  <a:lnTo>
                    <a:pt x="219" y="15"/>
                  </a:lnTo>
                  <a:lnTo>
                    <a:pt x="223" y="13"/>
                  </a:lnTo>
                  <a:lnTo>
                    <a:pt x="223" y="13"/>
                  </a:lnTo>
                  <a:lnTo>
                    <a:pt x="213" y="11"/>
                  </a:lnTo>
                  <a:lnTo>
                    <a:pt x="206" y="9"/>
                  </a:lnTo>
                  <a:lnTo>
                    <a:pt x="196" y="9"/>
                  </a:lnTo>
                  <a:lnTo>
                    <a:pt x="191" y="9"/>
                  </a:lnTo>
                  <a:lnTo>
                    <a:pt x="191" y="9"/>
                  </a:lnTo>
                  <a:lnTo>
                    <a:pt x="191" y="5"/>
                  </a:lnTo>
                  <a:lnTo>
                    <a:pt x="191" y="5"/>
                  </a:lnTo>
                  <a:lnTo>
                    <a:pt x="189" y="3"/>
                  </a:lnTo>
                  <a:lnTo>
                    <a:pt x="187" y="3"/>
                  </a:lnTo>
                  <a:lnTo>
                    <a:pt x="185" y="3"/>
                  </a:lnTo>
                  <a:lnTo>
                    <a:pt x="185" y="3"/>
                  </a:lnTo>
                  <a:lnTo>
                    <a:pt x="179" y="7"/>
                  </a:lnTo>
                  <a:lnTo>
                    <a:pt x="179" y="11"/>
                  </a:lnTo>
                  <a:lnTo>
                    <a:pt x="179" y="11"/>
                  </a:lnTo>
                  <a:lnTo>
                    <a:pt x="176" y="11"/>
                  </a:lnTo>
                  <a:lnTo>
                    <a:pt x="172" y="9"/>
                  </a:lnTo>
                  <a:lnTo>
                    <a:pt x="172" y="9"/>
                  </a:lnTo>
                  <a:lnTo>
                    <a:pt x="174" y="5"/>
                  </a:lnTo>
                  <a:lnTo>
                    <a:pt x="174" y="2"/>
                  </a:lnTo>
                  <a:lnTo>
                    <a:pt x="172" y="0"/>
                  </a:lnTo>
                  <a:lnTo>
                    <a:pt x="170" y="0"/>
                  </a:lnTo>
                  <a:lnTo>
                    <a:pt x="166" y="0"/>
                  </a:lnTo>
                  <a:lnTo>
                    <a:pt x="162" y="0"/>
                  </a:lnTo>
                  <a:lnTo>
                    <a:pt x="155" y="0"/>
                  </a:lnTo>
                  <a:lnTo>
                    <a:pt x="155" y="0"/>
                  </a:lnTo>
                  <a:lnTo>
                    <a:pt x="151" y="3"/>
                  </a:lnTo>
                  <a:lnTo>
                    <a:pt x="147" y="7"/>
                  </a:lnTo>
                  <a:lnTo>
                    <a:pt x="147" y="7"/>
                  </a:lnTo>
                  <a:lnTo>
                    <a:pt x="141" y="7"/>
                  </a:lnTo>
                  <a:lnTo>
                    <a:pt x="140" y="9"/>
                  </a:lnTo>
                  <a:lnTo>
                    <a:pt x="130" y="9"/>
                  </a:lnTo>
                  <a:lnTo>
                    <a:pt x="130" y="9"/>
                  </a:lnTo>
                  <a:lnTo>
                    <a:pt x="128" y="11"/>
                  </a:lnTo>
                  <a:lnTo>
                    <a:pt x="124" y="15"/>
                  </a:lnTo>
                  <a:lnTo>
                    <a:pt x="124" y="15"/>
                  </a:lnTo>
                  <a:lnTo>
                    <a:pt x="121" y="15"/>
                  </a:lnTo>
                  <a:lnTo>
                    <a:pt x="117" y="13"/>
                  </a:lnTo>
                  <a:lnTo>
                    <a:pt x="111" y="15"/>
                  </a:lnTo>
                  <a:lnTo>
                    <a:pt x="107" y="15"/>
                  </a:lnTo>
                  <a:lnTo>
                    <a:pt x="107" y="15"/>
                  </a:lnTo>
                  <a:lnTo>
                    <a:pt x="104" y="17"/>
                  </a:lnTo>
                  <a:lnTo>
                    <a:pt x="102" y="19"/>
                  </a:lnTo>
                  <a:lnTo>
                    <a:pt x="100" y="22"/>
                  </a:lnTo>
                  <a:lnTo>
                    <a:pt x="96" y="24"/>
                  </a:lnTo>
                  <a:lnTo>
                    <a:pt x="96" y="24"/>
                  </a:lnTo>
                  <a:lnTo>
                    <a:pt x="92" y="24"/>
                  </a:lnTo>
                  <a:lnTo>
                    <a:pt x="89" y="26"/>
                  </a:lnTo>
                  <a:lnTo>
                    <a:pt x="85" y="26"/>
                  </a:lnTo>
                  <a:lnTo>
                    <a:pt x="81" y="28"/>
                  </a:lnTo>
                  <a:lnTo>
                    <a:pt x="81" y="28"/>
                  </a:lnTo>
                  <a:lnTo>
                    <a:pt x="79" y="30"/>
                  </a:lnTo>
                  <a:lnTo>
                    <a:pt x="75" y="34"/>
                  </a:lnTo>
                  <a:lnTo>
                    <a:pt x="70" y="41"/>
                  </a:lnTo>
                  <a:lnTo>
                    <a:pt x="70" y="41"/>
                  </a:lnTo>
                  <a:lnTo>
                    <a:pt x="64" y="53"/>
                  </a:lnTo>
                  <a:lnTo>
                    <a:pt x="60" y="58"/>
                  </a:lnTo>
                  <a:lnTo>
                    <a:pt x="58" y="60"/>
                  </a:lnTo>
                  <a:lnTo>
                    <a:pt x="54" y="62"/>
                  </a:lnTo>
                  <a:lnTo>
                    <a:pt x="54" y="62"/>
                  </a:lnTo>
                  <a:lnTo>
                    <a:pt x="47" y="66"/>
                  </a:lnTo>
                  <a:lnTo>
                    <a:pt x="37" y="70"/>
                  </a:lnTo>
                  <a:lnTo>
                    <a:pt x="28" y="72"/>
                  </a:lnTo>
                  <a:lnTo>
                    <a:pt x="19" y="73"/>
                  </a:lnTo>
                  <a:lnTo>
                    <a:pt x="19" y="73"/>
                  </a:lnTo>
                  <a:lnTo>
                    <a:pt x="19" y="79"/>
                  </a:lnTo>
                  <a:lnTo>
                    <a:pt x="17" y="83"/>
                  </a:lnTo>
                  <a:lnTo>
                    <a:pt x="17" y="83"/>
                  </a:lnTo>
                  <a:lnTo>
                    <a:pt x="17" y="87"/>
                  </a:lnTo>
                  <a:lnTo>
                    <a:pt x="19" y="87"/>
                  </a:lnTo>
                  <a:lnTo>
                    <a:pt x="22" y="89"/>
                  </a:lnTo>
                  <a:lnTo>
                    <a:pt x="24" y="89"/>
                  </a:lnTo>
                  <a:lnTo>
                    <a:pt x="24" y="89"/>
                  </a:lnTo>
                  <a:lnTo>
                    <a:pt x="43" y="102"/>
                  </a:lnTo>
                  <a:lnTo>
                    <a:pt x="43" y="102"/>
                  </a:lnTo>
                  <a:lnTo>
                    <a:pt x="47" y="106"/>
                  </a:lnTo>
                  <a:lnTo>
                    <a:pt x="51" y="109"/>
                  </a:lnTo>
                  <a:lnTo>
                    <a:pt x="54" y="113"/>
                  </a:lnTo>
                  <a:lnTo>
                    <a:pt x="58" y="117"/>
                  </a:lnTo>
                  <a:lnTo>
                    <a:pt x="58" y="117"/>
                  </a:lnTo>
                  <a:lnTo>
                    <a:pt x="60" y="119"/>
                  </a:lnTo>
                  <a:lnTo>
                    <a:pt x="64" y="119"/>
                  </a:lnTo>
                  <a:lnTo>
                    <a:pt x="70" y="121"/>
                  </a:lnTo>
                  <a:lnTo>
                    <a:pt x="75" y="121"/>
                  </a:lnTo>
                  <a:lnTo>
                    <a:pt x="81" y="121"/>
                  </a:lnTo>
                  <a:lnTo>
                    <a:pt x="81" y="121"/>
                  </a:lnTo>
                  <a:lnTo>
                    <a:pt x="81" y="125"/>
                  </a:lnTo>
                  <a:lnTo>
                    <a:pt x="81" y="128"/>
                  </a:lnTo>
                  <a:lnTo>
                    <a:pt x="87" y="134"/>
                  </a:lnTo>
                  <a:lnTo>
                    <a:pt x="90" y="136"/>
                  </a:lnTo>
                  <a:lnTo>
                    <a:pt x="90" y="138"/>
                  </a:lnTo>
                  <a:lnTo>
                    <a:pt x="92" y="142"/>
                  </a:lnTo>
                  <a:lnTo>
                    <a:pt x="90" y="143"/>
                  </a:lnTo>
                  <a:lnTo>
                    <a:pt x="90" y="143"/>
                  </a:lnTo>
                  <a:lnTo>
                    <a:pt x="81" y="145"/>
                  </a:lnTo>
                  <a:lnTo>
                    <a:pt x="73" y="145"/>
                  </a:lnTo>
                  <a:lnTo>
                    <a:pt x="70" y="145"/>
                  </a:lnTo>
                  <a:lnTo>
                    <a:pt x="64" y="145"/>
                  </a:lnTo>
                  <a:lnTo>
                    <a:pt x="60" y="143"/>
                  </a:lnTo>
                  <a:lnTo>
                    <a:pt x="58" y="142"/>
                  </a:lnTo>
                  <a:lnTo>
                    <a:pt x="58" y="142"/>
                  </a:lnTo>
                  <a:lnTo>
                    <a:pt x="58" y="138"/>
                  </a:lnTo>
                  <a:lnTo>
                    <a:pt x="58" y="136"/>
                  </a:lnTo>
                  <a:lnTo>
                    <a:pt x="56" y="134"/>
                  </a:lnTo>
                  <a:lnTo>
                    <a:pt x="54" y="132"/>
                  </a:lnTo>
                  <a:lnTo>
                    <a:pt x="49" y="134"/>
                  </a:lnTo>
                  <a:lnTo>
                    <a:pt x="45" y="134"/>
                  </a:lnTo>
                  <a:lnTo>
                    <a:pt x="43" y="138"/>
                  </a:lnTo>
                  <a:lnTo>
                    <a:pt x="41" y="142"/>
                  </a:lnTo>
                  <a:lnTo>
                    <a:pt x="41" y="142"/>
                  </a:lnTo>
                  <a:lnTo>
                    <a:pt x="39" y="136"/>
                  </a:lnTo>
                  <a:lnTo>
                    <a:pt x="39" y="136"/>
                  </a:lnTo>
                  <a:lnTo>
                    <a:pt x="34" y="138"/>
                  </a:lnTo>
                  <a:lnTo>
                    <a:pt x="34" y="138"/>
                  </a:lnTo>
                  <a:lnTo>
                    <a:pt x="34" y="140"/>
                  </a:lnTo>
                  <a:lnTo>
                    <a:pt x="30" y="143"/>
                  </a:lnTo>
                  <a:lnTo>
                    <a:pt x="24" y="145"/>
                  </a:lnTo>
                  <a:lnTo>
                    <a:pt x="19" y="149"/>
                  </a:lnTo>
                  <a:lnTo>
                    <a:pt x="7" y="153"/>
                  </a:lnTo>
                  <a:lnTo>
                    <a:pt x="0" y="155"/>
                  </a:lnTo>
                  <a:lnTo>
                    <a:pt x="0" y="155"/>
                  </a:lnTo>
                  <a:lnTo>
                    <a:pt x="0" y="159"/>
                  </a:lnTo>
                  <a:lnTo>
                    <a:pt x="2" y="160"/>
                  </a:lnTo>
                  <a:lnTo>
                    <a:pt x="9" y="162"/>
                  </a:lnTo>
                  <a:lnTo>
                    <a:pt x="17" y="166"/>
                  </a:lnTo>
                  <a:lnTo>
                    <a:pt x="22" y="168"/>
                  </a:lnTo>
                  <a:lnTo>
                    <a:pt x="22" y="168"/>
                  </a:lnTo>
                  <a:lnTo>
                    <a:pt x="19" y="170"/>
                  </a:lnTo>
                  <a:lnTo>
                    <a:pt x="15" y="172"/>
                  </a:lnTo>
                  <a:lnTo>
                    <a:pt x="15" y="172"/>
                  </a:lnTo>
                  <a:lnTo>
                    <a:pt x="17" y="172"/>
                  </a:lnTo>
                  <a:lnTo>
                    <a:pt x="19" y="174"/>
                  </a:lnTo>
                  <a:lnTo>
                    <a:pt x="20" y="177"/>
                  </a:lnTo>
                  <a:lnTo>
                    <a:pt x="22" y="181"/>
                  </a:lnTo>
                  <a:lnTo>
                    <a:pt x="22" y="183"/>
                  </a:lnTo>
                  <a:lnTo>
                    <a:pt x="24" y="185"/>
                  </a:lnTo>
                  <a:lnTo>
                    <a:pt x="24" y="185"/>
                  </a:lnTo>
                  <a:lnTo>
                    <a:pt x="28" y="187"/>
                  </a:lnTo>
                  <a:lnTo>
                    <a:pt x="32" y="187"/>
                  </a:lnTo>
                  <a:lnTo>
                    <a:pt x="41" y="187"/>
                  </a:lnTo>
                  <a:lnTo>
                    <a:pt x="41" y="187"/>
                  </a:lnTo>
                  <a:lnTo>
                    <a:pt x="60" y="189"/>
                  </a:lnTo>
                  <a:lnTo>
                    <a:pt x="77" y="187"/>
                  </a:lnTo>
                  <a:lnTo>
                    <a:pt x="77" y="187"/>
                  </a:lnTo>
                  <a:lnTo>
                    <a:pt x="77" y="185"/>
                  </a:lnTo>
                  <a:lnTo>
                    <a:pt x="77" y="185"/>
                  </a:lnTo>
                  <a:lnTo>
                    <a:pt x="81" y="185"/>
                  </a:lnTo>
                  <a:lnTo>
                    <a:pt x="83" y="183"/>
                  </a:lnTo>
                  <a:lnTo>
                    <a:pt x="87" y="181"/>
                  </a:lnTo>
                  <a:lnTo>
                    <a:pt x="90" y="177"/>
                  </a:lnTo>
                  <a:lnTo>
                    <a:pt x="94" y="174"/>
                  </a:lnTo>
                  <a:lnTo>
                    <a:pt x="94" y="174"/>
                  </a:lnTo>
                  <a:lnTo>
                    <a:pt x="96" y="177"/>
                  </a:lnTo>
                  <a:lnTo>
                    <a:pt x="96" y="179"/>
                  </a:lnTo>
                  <a:lnTo>
                    <a:pt x="100" y="185"/>
                  </a:lnTo>
                  <a:lnTo>
                    <a:pt x="100" y="185"/>
                  </a:lnTo>
                  <a:lnTo>
                    <a:pt x="96" y="187"/>
                  </a:lnTo>
                  <a:lnTo>
                    <a:pt x="96" y="191"/>
                  </a:lnTo>
                  <a:lnTo>
                    <a:pt x="96" y="191"/>
                  </a:lnTo>
                  <a:lnTo>
                    <a:pt x="96" y="195"/>
                  </a:lnTo>
                  <a:lnTo>
                    <a:pt x="96" y="198"/>
                  </a:lnTo>
                  <a:lnTo>
                    <a:pt x="96" y="204"/>
                  </a:lnTo>
                  <a:lnTo>
                    <a:pt x="94" y="208"/>
                  </a:lnTo>
                  <a:lnTo>
                    <a:pt x="94" y="208"/>
                  </a:lnTo>
                  <a:lnTo>
                    <a:pt x="96" y="210"/>
                  </a:lnTo>
                  <a:lnTo>
                    <a:pt x="96" y="210"/>
                  </a:lnTo>
                  <a:lnTo>
                    <a:pt x="92" y="212"/>
                  </a:lnTo>
                  <a:lnTo>
                    <a:pt x="89" y="210"/>
                  </a:lnTo>
                  <a:lnTo>
                    <a:pt x="85" y="210"/>
                  </a:lnTo>
                  <a:lnTo>
                    <a:pt x="81" y="210"/>
                  </a:lnTo>
                  <a:lnTo>
                    <a:pt x="81" y="210"/>
                  </a:lnTo>
                  <a:lnTo>
                    <a:pt x="79" y="213"/>
                  </a:lnTo>
                  <a:lnTo>
                    <a:pt x="77" y="215"/>
                  </a:lnTo>
                  <a:lnTo>
                    <a:pt x="73" y="217"/>
                  </a:lnTo>
                  <a:lnTo>
                    <a:pt x="71" y="219"/>
                  </a:lnTo>
                  <a:lnTo>
                    <a:pt x="66" y="221"/>
                  </a:lnTo>
                  <a:lnTo>
                    <a:pt x="60" y="223"/>
                  </a:lnTo>
                  <a:lnTo>
                    <a:pt x="54" y="223"/>
                  </a:lnTo>
                  <a:lnTo>
                    <a:pt x="49" y="225"/>
                  </a:lnTo>
                  <a:lnTo>
                    <a:pt x="43" y="227"/>
                  </a:lnTo>
                  <a:lnTo>
                    <a:pt x="41" y="229"/>
                  </a:lnTo>
                  <a:lnTo>
                    <a:pt x="39" y="230"/>
                  </a:lnTo>
                  <a:lnTo>
                    <a:pt x="39" y="230"/>
                  </a:lnTo>
                  <a:lnTo>
                    <a:pt x="43" y="234"/>
                  </a:lnTo>
                  <a:lnTo>
                    <a:pt x="45" y="236"/>
                  </a:lnTo>
                  <a:lnTo>
                    <a:pt x="47" y="236"/>
                  </a:lnTo>
                  <a:lnTo>
                    <a:pt x="47" y="236"/>
                  </a:lnTo>
                  <a:lnTo>
                    <a:pt x="43" y="240"/>
                  </a:lnTo>
                  <a:lnTo>
                    <a:pt x="37" y="240"/>
                  </a:lnTo>
                  <a:lnTo>
                    <a:pt x="34" y="242"/>
                  </a:lnTo>
                  <a:lnTo>
                    <a:pt x="30" y="244"/>
                  </a:lnTo>
                  <a:lnTo>
                    <a:pt x="30" y="244"/>
                  </a:lnTo>
                  <a:lnTo>
                    <a:pt x="28" y="247"/>
                  </a:lnTo>
                  <a:lnTo>
                    <a:pt x="26" y="249"/>
                  </a:lnTo>
                  <a:lnTo>
                    <a:pt x="26" y="255"/>
                  </a:lnTo>
                  <a:lnTo>
                    <a:pt x="24" y="261"/>
                  </a:lnTo>
                  <a:lnTo>
                    <a:pt x="24" y="266"/>
                  </a:lnTo>
                  <a:lnTo>
                    <a:pt x="24" y="266"/>
                  </a:lnTo>
                  <a:lnTo>
                    <a:pt x="26" y="268"/>
                  </a:lnTo>
                  <a:lnTo>
                    <a:pt x="28" y="270"/>
                  </a:lnTo>
                  <a:lnTo>
                    <a:pt x="32" y="272"/>
                  </a:lnTo>
                  <a:lnTo>
                    <a:pt x="34" y="274"/>
                  </a:lnTo>
                  <a:lnTo>
                    <a:pt x="34" y="274"/>
                  </a:lnTo>
                  <a:lnTo>
                    <a:pt x="34" y="270"/>
                  </a:lnTo>
                  <a:lnTo>
                    <a:pt x="36" y="266"/>
                  </a:lnTo>
                  <a:lnTo>
                    <a:pt x="37" y="263"/>
                  </a:lnTo>
                  <a:lnTo>
                    <a:pt x="39" y="261"/>
                  </a:lnTo>
                  <a:lnTo>
                    <a:pt x="39" y="261"/>
                  </a:lnTo>
                  <a:lnTo>
                    <a:pt x="39" y="268"/>
                  </a:lnTo>
                  <a:lnTo>
                    <a:pt x="39" y="278"/>
                  </a:lnTo>
                  <a:lnTo>
                    <a:pt x="39" y="278"/>
                  </a:lnTo>
                  <a:lnTo>
                    <a:pt x="43" y="278"/>
                  </a:lnTo>
                  <a:lnTo>
                    <a:pt x="45" y="278"/>
                  </a:lnTo>
                  <a:lnTo>
                    <a:pt x="49" y="278"/>
                  </a:lnTo>
                  <a:lnTo>
                    <a:pt x="51" y="278"/>
                  </a:lnTo>
                  <a:lnTo>
                    <a:pt x="51" y="278"/>
                  </a:lnTo>
                  <a:lnTo>
                    <a:pt x="51" y="278"/>
                  </a:lnTo>
                  <a:lnTo>
                    <a:pt x="51" y="278"/>
                  </a:lnTo>
                  <a:close/>
                </a:path>
              </a:pathLst>
            </a:custGeom>
            <a:solidFill>
              <a:schemeClr val="bg1">
                <a:lumMod val="85000"/>
              </a:schemeClr>
            </a:solidFill>
            <a:ln w="635" cap="rnd">
              <a:solidFill>
                <a:schemeClr val="bg1">
                  <a:alpha val="17000"/>
                </a:schemeClr>
              </a:solidFill>
              <a:round/>
              <a:headEnd/>
              <a:tailEnd/>
            </a:ln>
          </p:spPr>
          <p:txBody>
            <a:bodyPr lIns="81617" tIns="40809" rIns="81617" bIns="40809"/>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97" name="Freeform 496">
              <a:extLst>
                <a:ext uri="{FF2B5EF4-FFF2-40B4-BE49-F238E27FC236}">
                  <a16:creationId xmlns:a16="http://schemas.microsoft.com/office/drawing/2014/main" id="{3DB057BA-C5C2-914F-89A3-AA118D520EE7}"/>
                </a:ext>
              </a:extLst>
            </p:cNvPr>
            <p:cNvSpPr>
              <a:spLocks/>
            </p:cNvSpPr>
            <p:nvPr userDrawn="1"/>
          </p:nvSpPr>
          <p:spPr bwMode="auto">
            <a:xfrm>
              <a:off x="5132669" y="1505262"/>
              <a:ext cx="826122" cy="552407"/>
            </a:xfrm>
            <a:custGeom>
              <a:avLst/>
              <a:gdLst>
                <a:gd name="T0" fmla="*/ 54 w 541"/>
                <a:gd name="T1" fmla="*/ 283 h 425"/>
                <a:gd name="T2" fmla="*/ 51 w 541"/>
                <a:gd name="T3" fmla="*/ 304 h 425"/>
                <a:gd name="T4" fmla="*/ 81 w 541"/>
                <a:gd name="T5" fmla="*/ 302 h 425"/>
                <a:gd name="T6" fmla="*/ 90 w 541"/>
                <a:gd name="T7" fmla="*/ 331 h 425"/>
                <a:gd name="T8" fmla="*/ 119 w 541"/>
                <a:gd name="T9" fmla="*/ 323 h 425"/>
                <a:gd name="T10" fmla="*/ 134 w 541"/>
                <a:gd name="T11" fmla="*/ 321 h 425"/>
                <a:gd name="T12" fmla="*/ 158 w 541"/>
                <a:gd name="T13" fmla="*/ 334 h 425"/>
                <a:gd name="T14" fmla="*/ 147 w 541"/>
                <a:gd name="T15" fmla="*/ 355 h 425"/>
                <a:gd name="T16" fmla="*/ 119 w 541"/>
                <a:gd name="T17" fmla="*/ 380 h 425"/>
                <a:gd name="T18" fmla="*/ 96 w 541"/>
                <a:gd name="T19" fmla="*/ 395 h 425"/>
                <a:gd name="T20" fmla="*/ 85 w 541"/>
                <a:gd name="T21" fmla="*/ 416 h 425"/>
                <a:gd name="T22" fmla="*/ 130 w 541"/>
                <a:gd name="T23" fmla="*/ 387 h 425"/>
                <a:gd name="T24" fmla="*/ 164 w 541"/>
                <a:gd name="T25" fmla="*/ 359 h 425"/>
                <a:gd name="T26" fmla="*/ 204 w 541"/>
                <a:gd name="T27" fmla="*/ 329 h 425"/>
                <a:gd name="T28" fmla="*/ 225 w 541"/>
                <a:gd name="T29" fmla="*/ 285 h 425"/>
                <a:gd name="T30" fmla="*/ 257 w 541"/>
                <a:gd name="T31" fmla="*/ 268 h 425"/>
                <a:gd name="T32" fmla="*/ 232 w 541"/>
                <a:gd name="T33" fmla="*/ 306 h 425"/>
                <a:gd name="T34" fmla="*/ 249 w 541"/>
                <a:gd name="T35" fmla="*/ 306 h 425"/>
                <a:gd name="T36" fmla="*/ 274 w 541"/>
                <a:gd name="T37" fmla="*/ 285 h 425"/>
                <a:gd name="T38" fmla="*/ 298 w 541"/>
                <a:gd name="T39" fmla="*/ 276 h 425"/>
                <a:gd name="T40" fmla="*/ 323 w 541"/>
                <a:gd name="T41" fmla="*/ 289 h 425"/>
                <a:gd name="T42" fmla="*/ 378 w 541"/>
                <a:gd name="T43" fmla="*/ 302 h 425"/>
                <a:gd name="T44" fmla="*/ 402 w 541"/>
                <a:gd name="T45" fmla="*/ 314 h 425"/>
                <a:gd name="T46" fmla="*/ 454 w 541"/>
                <a:gd name="T47" fmla="*/ 344 h 425"/>
                <a:gd name="T48" fmla="*/ 463 w 541"/>
                <a:gd name="T49" fmla="*/ 329 h 425"/>
                <a:gd name="T50" fmla="*/ 474 w 541"/>
                <a:gd name="T51" fmla="*/ 342 h 425"/>
                <a:gd name="T52" fmla="*/ 488 w 541"/>
                <a:gd name="T53" fmla="*/ 369 h 425"/>
                <a:gd name="T54" fmla="*/ 506 w 541"/>
                <a:gd name="T55" fmla="*/ 386 h 425"/>
                <a:gd name="T56" fmla="*/ 522 w 541"/>
                <a:gd name="T57" fmla="*/ 401 h 425"/>
                <a:gd name="T58" fmla="*/ 535 w 541"/>
                <a:gd name="T59" fmla="*/ 386 h 425"/>
                <a:gd name="T60" fmla="*/ 523 w 541"/>
                <a:gd name="T61" fmla="*/ 378 h 425"/>
                <a:gd name="T62" fmla="*/ 465 w 541"/>
                <a:gd name="T63" fmla="*/ 308 h 425"/>
                <a:gd name="T64" fmla="*/ 389 w 541"/>
                <a:gd name="T65" fmla="*/ 291 h 425"/>
                <a:gd name="T66" fmla="*/ 365 w 541"/>
                <a:gd name="T67" fmla="*/ 39 h 425"/>
                <a:gd name="T68" fmla="*/ 314 w 541"/>
                <a:gd name="T69" fmla="*/ 32 h 425"/>
                <a:gd name="T70" fmla="*/ 266 w 541"/>
                <a:gd name="T71" fmla="*/ 22 h 425"/>
                <a:gd name="T72" fmla="*/ 223 w 541"/>
                <a:gd name="T73" fmla="*/ 22 h 425"/>
                <a:gd name="T74" fmla="*/ 223 w 541"/>
                <a:gd name="T75" fmla="*/ 13 h 425"/>
                <a:gd name="T76" fmla="*/ 185 w 541"/>
                <a:gd name="T77" fmla="*/ 3 h 425"/>
                <a:gd name="T78" fmla="*/ 172 w 541"/>
                <a:gd name="T79" fmla="*/ 0 h 425"/>
                <a:gd name="T80" fmla="*/ 140 w 541"/>
                <a:gd name="T81" fmla="*/ 9 h 425"/>
                <a:gd name="T82" fmla="*/ 107 w 541"/>
                <a:gd name="T83" fmla="*/ 15 h 425"/>
                <a:gd name="T84" fmla="*/ 81 w 541"/>
                <a:gd name="T85" fmla="*/ 28 h 425"/>
                <a:gd name="T86" fmla="*/ 47 w 541"/>
                <a:gd name="T87" fmla="*/ 66 h 425"/>
                <a:gd name="T88" fmla="*/ 22 w 541"/>
                <a:gd name="T89" fmla="*/ 89 h 425"/>
                <a:gd name="T90" fmla="*/ 60 w 541"/>
                <a:gd name="T91" fmla="*/ 119 h 425"/>
                <a:gd name="T92" fmla="*/ 90 w 541"/>
                <a:gd name="T93" fmla="*/ 138 h 425"/>
                <a:gd name="T94" fmla="*/ 58 w 541"/>
                <a:gd name="T95" fmla="*/ 142 h 425"/>
                <a:gd name="T96" fmla="*/ 39 w 541"/>
                <a:gd name="T97" fmla="*/ 136 h 425"/>
                <a:gd name="T98" fmla="*/ 0 w 541"/>
                <a:gd name="T99" fmla="*/ 155 h 425"/>
                <a:gd name="T100" fmla="*/ 17 w 541"/>
                <a:gd name="T101" fmla="*/ 172 h 425"/>
                <a:gd name="T102" fmla="*/ 41 w 541"/>
                <a:gd name="T103" fmla="*/ 187 h 425"/>
                <a:gd name="T104" fmla="*/ 94 w 541"/>
                <a:gd name="T105" fmla="*/ 174 h 425"/>
                <a:gd name="T106" fmla="*/ 96 w 541"/>
                <a:gd name="T107" fmla="*/ 198 h 425"/>
                <a:gd name="T108" fmla="*/ 81 w 541"/>
                <a:gd name="T109" fmla="*/ 210 h 425"/>
                <a:gd name="T110" fmla="*/ 41 w 541"/>
                <a:gd name="T111" fmla="*/ 229 h 425"/>
                <a:gd name="T112" fmla="*/ 30 w 541"/>
                <a:gd name="T113" fmla="*/ 244 h 425"/>
                <a:gd name="T114" fmla="*/ 32 w 541"/>
                <a:gd name="T115" fmla="*/ 272 h 425"/>
                <a:gd name="T116" fmla="*/ 39 w 541"/>
                <a:gd name="T117" fmla="*/ 278 h 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41" h="425">
                  <a:moveTo>
                    <a:pt x="51" y="278"/>
                  </a:moveTo>
                  <a:lnTo>
                    <a:pt x="51" y="278"/>
                  </a:lnTo>
                  <a:lnTo>
                    <a:pt x="60" y="278"/>
                  </a:lnTo>
                  <a:lnTo>
                    <a:pt x="64" y="280"/>
                  </a:lnTo>
                  <a:lnTo>
                    <a:pt x="70" y="283"/>
                  </a:lnTo>
                  <a:lnTo>
                    <a:pt x="70" y="283"/>
                  </a:lnTo>
                  <a:lnTo>
                    <a:pt x="66" y="285"/>
                  </a:lnTo>
                  <a:lnTo>
                    <a:pt x="62" y="285"/>
                  </a:lnTo>
                  <a:lnTo>
                    <a:pt x="54" y="283"/>
                  </a:lnTo>
                  <a:lnTo>
                    <a:pt x="54" y="283"/>
                  </a:lnTo>
                  <a:lnTo>
                    <a:pt x="47" y="283"/>
                  </a:lnTo>
                  <a:lnTo>
                    <a:pt x="41" y="283"/>
                  </a:lnTo>
                  <a:lnTo>
                    <a:pt x="39" y="283"/>
                  </a:lnTo>
                  <a:lnTo>
                    <a:pt x="39" y="283"/>
                  </a:lnTo>
                  <a:lnTo>
                    <a:pt x="39" y="283"/>
                  </a:lnTo>
                  <a:lnTo>
                    <a:pt x="43" y="289"/>
                  </a:lnTo>
                  <a:lnTo>
                    <a:pt x="45" y="295"/>
                  </a:lnTo>
                  <a:lnTo>
                    <a:pt x="47" y="300"/>
                  </a:lnTo>
                  <a:lnTo>
                    <a:pt x="49" y="302"/>
                  </a:lnTo>
                  <a:lnTo>
                    <a:pt x="51" y="304"/>
                  </a:lnTo>
                  <a:lnTo>
                    <a:pt x="51" y="304"/>
                  </a:lnTo>
                  <a:lnTo>
                    <a:pt x="54" y="306"/>
                  </a:lnTo>
                  <a:lnTo>
                    <a:pt x="60" y="306"/>
                  </a:lnTo>
                  <a:lnTo>
                    <a:pt x="64" y="304"/>
                  </a:lnTo>
                  <a:lnTo>
                    <a:pt x="68" y="300"/>
                  </a:lnTo>
                  <a:lnTo>
                    <a:pt x="75" y="293"/>
                  </a:lnTo>
                  <a:lnTo>
                    <a:pt x="81" y="287"/>
                  </a:lnTo>
                  <a:lnTo>
                    <a:pt x="81" y="287"/>
                  </a:lnTo>
                  <a:lnTo>
                    <a:pt x="81" y="295"/>
                  </a:lnTo>
                  <a:lnTo>
                    <a:pt x="81" y="302"/>
                  </a:lnTo>
                  <a:lnTo>
                    <a:pt x="81" y="302"/>
                  </a:lnTo>
                  <a:lnTo>
                    <a:pt x="85" y="308"/>
                  </a:lnTo>
                  <a:lnTo>
                    <a:pt x="85" y="310"/>
                  </a:lnTo>
                  <a:lnTo>
                    <a:pt x="87" y="316"/>
                  </a:lnTo>
                  <a:lnTo>
                    <a:pt x="87" y="316"/>
                  </a:lnTo>
                  <a:lnTo>
                    <a:pt x="85" y="321"/>
                  </a:lnTo>
                  <a:lnTo>
                    <a:pt x="85" y="327"/>
                  </a:lnTo>
                  <a:lnTo>
                    <a:pt x="85" y="329"/>
                  </a:lnTo>
                  <a:lnTo>
                    <a:pt x="89" y="331"/>
                  </a:lnTo>
                  <a:lnTo>
                    <a:pt x="90" y="331"/>
                  </a:lnTo>
                  <a:lnTo>
                    <a:pt x="92" y="331"/>
                  </a:lnTo>
                  <a:lnTo>
                    <a:pt x="92" y="331"/>
                  </a:lnTo>
                  <a:lnTo>
                    <a:pt x="106" y="325"/>
                  </a:lnTo>
                  <a:lnTo>
                    <a:pt x="107" y="323"/>
                  </a:lnTo>
                  <a:lnTo>
                    <a:pt x="111" y="323"/>
                  </a:lnTo>
                  <a:lnTo>
                    <a:pt x="115" y="323"/>
                  </a:lnTo>
                  <a:lnTo>
                    <a:pt x="119" y="325"/>
                  </a:lnTo>
                  <a:lnTo>
                    <a:pt x="119" y="325"/>
                  </a:lnTo>
                  <a:lnTo>
                    <a:pt x="119" y="323"/>
                  </a:lnTo>
                  <a:lnTo>
                    <a:pt x="119" y="323"/>
                  </a:lnTo>
                  <a:lnTo>
                    <a:pt x="119" y="327"/>
                  </a:lnTo>
                  <a:lnTo>
                    <a:pt x="119" y="331"/>
                  </a:lnTo>
                  <a:lnTo>
                    <a:pt x="119" y="331"/>
                  </a:lnTo>
                  <a:lnTo>
                    <a:pt x="124" y="333"/>
                  </a:lnTo>
                  <a:lnTo>
                    <a:pt x="124" y="333"/>
                  </a:lnTo>
                  <a:lnTo>
                    <a:pt x="124" y="327"/>
                  </a:lnTo>
                  <a:lnTo>
                    <a:pt x="124" y="321"/>
                  </a:lnTo>
                  <a:lnTo>
                    <a:pt x="124" y="321"/>
                  </a:lnTo>
                  <a:lnTo>
                    <a:pt x="130" y="319"/>
                  </a:lnTo>
                  <a:lnTo>
                    <a:pt x="134" y="321"/>
                  </a:lnTo>
                  <a:lnTo>
                    <a:pt x="143" y="323"/>
                  </a:lnTo>
                  <a:lnTo>
                    <a:pt x="153" y="327"/>
                  </a:lnTo>
                  <a:lnTo>
                    <a:pt x="158" y="329"/>
                  </a:lnTo>
                  <a:lnTo>
                    <a:pt x="164" y="331"/>
                  </a:lnTo>
                  <a:lnTo>
                    <a:pt x="164" y="331"/>
                  </a:lnTo>
                  <a:lnTo>
                    <a:pt x="158" y="331"/>
                  </a:lnTo>
                  <a:lnTo>
                    <a:pt x="158" y="331"/>
                  </a:lnTo>
                  <a:lnTo>
                    <a:pt x="158" y="333"/>
                  </a:lnTo>
                  <a:lnTo>
                    <a:pt x="158" y="334"/>
                  </a:lnTo>
                  <a:lnTo>
                    <a:pt x="158" y="334"/>
                  </a:lnTo>
                  <a:lnTo>
                    <a:pt x="157" y="334"/>
                  </a:lnTo>
                  <a:lnTo>
                    <a:pt x="151" y="336"/>
                  </a:lnTo>
                  <a:lnTo>
                    <a:pt x="149" y="340"/>
                  </a:lnTo>
                  <a:lnTo>
                    <a:pt x="145" y="342"/>
                  </a:lnTo>
                  <a:lnTo>
                    <a:pt x="145" y="342"/>
                  </a:lnTo>
                  <a:lnTo>
                    <a:pt x="143" y="346"/>
                  </a:lnTo>
                  <a:lnTo>
                    <a:pt x="145" y="350"/>
                  </a:lnTo>
                  <a:lnTo>
                    <a:pt x="147" y="351"/>
                  </a:lnTo>
                  <a:lnTo>
                    <a:pt x="147" y="355"/>
                  </a:lnTo>
                  <a:lnTo>
                    <a:pt x="147" y="355"/>
                  </a:lnTo>
                  <a:lnTo>
                    <a:pt x="145" y="357"/>
                  </a:lnTo>
                  <a:lnTo>
                    <a:pt x="143" y="361"/>
                  </a:lnTo>
                  <a:lnTo>
                    <a:pt x="140" y="363"/>
                  </a:lnTo>
                  <a:lnTo>
                    <a:pt x="134" y="367"/>
                  </a:lnTo>
                  <a:lnTo>
                    <a:pt x="128" y="370"/>
                  </a:lnTo>
                  <a:lnTo>
                    <a:pt x="128" y="370"/>
                  </a:lnTo>
                  <a:lnTo>
                    <a:pt x="123" y="376"/>
                  </a:lnTo>
                  <a:lnTo>
                    <a:pt x="123" y="378"/>
                  </a:lnTo>
                  <a:lnTo>
                    <a:pt x="119" y="380"/>
                  </a:lnTo>
                  <a:lnTo>
                    <a:pt x="119" y="380"/>
                  </a:lnTo>
                  <a:lnTo>
                    <a:pt x="115" y="382"/>
                  </a:lnTo>
                  <a:lnTo>
                    <a:pt x="111" y="384"/>
                  </a:lnTo>
                  <a:lnTo>
                    <a:pt x="107" y="386"/>
                  </a:lnTo>
                  <a:lnTo>
                    <a:pt x="104" y="387"/>
                  </a:lnTo>
                  <a:lnTo>
                    <a:pt x="104" y="387"/>
                  </a:lnTo>
                  <a:lnTo>
                    <a:pt x="104" y="389"/>
                  </a:lnTo>
                  <a:lnTo>
                    <a:pt x="104" y="391"/>
                  </a:lnTo>
                  <a:lnTo>
                    <a:pt x="104" y="391"/>
                  </a:lnTo>
                  <a:lnTo>
                    <a:pt x="102" y="395"/>
                  </a:lnTo>
                  <a:lnTo>
                    <a:pt x="96" y="395"/>
                  </a:lnTo>
                  <a:lnTo>
                    <a:pt x="85" y="399"/>
                  </a:lnTo>
                  <a:lnTo>
                    <a:pt x="81" y="401"/>
                  </a:lnTo>
                  <a:lnTo>
                    <a:pt x="75" y="404"/>
                  </a:lnTo>
                  <a:lnTo>
                    <a:pt x="75" y="406"/>
                  </a:lnTo>
                  <a:lnTo>
                    <a:pt x="75" y="410"/>
                  </a:lnTo>
                  <a:lnTo>
                    <a:pt x="75" y="414"/>
                  </a:lnTo>
                  <a:lnTo>
                    <a:pt x="75" y="418"/>
                  </a:lnTo>
                  <a:lnTo>
                    <a:pt x="75" y="418"/>
                  </a:lnTo>
                  <a:lnTo>
                    <a:pt x="81" y="418"/>
                  </a:lnTo>
                  <a:lnTo>
                    <a:pt x="85" y="416"/>
                  </a:lnTo>
                  <a:lnTo>
                    <a:pt x="90" y="414"/>
                  </a:lnTo>
                  <a:lnTo>
                    <a:pt x="96" y="410"/>
                  </a:lnTo>
                  <a:lnTo>
                    <a:pt x="104" y="404"/>
                  </a:lnTo>
                  <a:lnTo>
                    <a:pt x="104" y="404"/>
                  </a:lnTo>
                  <a:lnTo>
                    <a:pt x="111" y="403"/>
                  </a:lnTo>
                  <a:lnTo>
                    <a:pt x="121" y="401"/>
                  </a:lnTo>
                  <a:lnTo>
                    <a:pt x="123" y="399"/>
                  </a:lnTo>
                  <a:lnTo>
                    <a:pt x="128" y="395"/>
                  </a:lnTo>
                  <a:lnTo>
                    <a:pt x="130" y="393"/>
                  </a:lnTo>
                  <a:lnTo>
                    <a:pt x="130" y="387"/>
                  </a:lnTo>
                  <a:lnTo>
                    <a:pt x="130" y="387"/>
                  </a:lnTo>
                  <a:lnTo>
                    <a:pt x="138" y="382"/>
                  </a:lnTo>
                  <a:lnTo>
                    <a:pt x="147" y="376"/>
                  </a:lnTo>
                  <a:lnTo>
                    <a:pt x="155" y="370"/>
                  </a:lnTo>
                  <a:lnTo>
                    <a:pt x="158" y="369"/>
                  </a:lnTo>
                  <a:lnTo>
                    <a:pt x="162" y="367"/>
                  </a:lnTo>
                  <a:lnTo>
                    <a:pt x="162" y="367"/>
                  </a:lnTo>
                  <a:lnTo>
                    <a:pt x="164" y="363"/>
                  </a:lnTo>
                  <a:lnTo>
                    <a:pt x="164" y="359"/>
                  </a:lnTo>
                  <a:lnTo>
                    <a:pt x="164" y="359"/>
                  </a:lnTo>
                  <a:lnTo>
                    <a:pt x="179" y="351"/>
                  </a:lnTo>
                  <a:lnTo>
                    <a:pt x="196" y="344"/>
                  </a:lnTo>
                  <a:lnTo>
                    <a:pt x="196" y="344"/>
                  </a:lnTo>
                  <a:lnTo>
                    <a:pt x="196" y="340"/>
                  </a:lnTo>
                  <a:lnTo>
                    <a:pt x="196" y="338"/>
                  </a:lnTo>
                  <a:lnTo>
                    <a:pt x="200" y="331"/>
                  </a:lnTo>
                  <a:lnTo>
                    <a:pt x="200" y="331"/>
                  </a:lnTo>
                  <a:lnTo>
                    <a:pt x="202" y="331"/>
                  </a:lnTo>
                  <a:lnTo>
                    <a:pt x="204" y="329"/>
                  </a:lnTo>
                  <a:lnTo>
                    <a:pt x="204" y="329"/>
                  </a:lnTo>
                  <a:lnTo>
                    <a:pt x="200" y="327"/>
                  </a:lnTo>
                  <a:lnTo>
                    <a:pt x="196" y="325"/>
                  </a:lnTo>
                  <a:lnTo>
                    <a:pt x="196" y="323"/>
                  </a:lnTo>
                  <a:lnTo>
                    <a:pt x="196" y="319"/>
                  </a:lnTo>
                  <a:lnTo>
                    <a:pt x="196" y="316"/>
                  </a:lnTo>
                  <a:lnTo>
                    <a:pt x="198" y="312"/>
                  </a:lnTo>
                  <a:lnTo>
                    <a:pt x="204" y="306"/>
                  </a:lnTo>
                  <a:lnTo>
                    <a:pt x="204" y="306"/>
                  </a:lnTo>
                  <a:lnTo>
                    <a:pt x="213" y="295"/>
                  </a:lnTo>
                  <a:lnTo>
                    <a:pt x="225" y="285"/>
                  </a:lnTo>
                  <a:lnTo>
                    <a:pt x="225" y="285"/>
                  </a:lnTo>
                  <a:lnTo>
                    <a:pt x="227" y="280"/>
                  </a:lnTo>
                  <a:lnTo>
                    <a:pt x="228" y="276"/>
                  </a:lnTo>
                  <a:lnTo>
                    <a:pt x="232" y="274"/>
                  </a:lnTo>
                  <a:lnTo>
                    <a:pt x="238" y="270"/>
                  </a:lnTo>
                  <a:lnTo>
                    <a:pt x="244" y="268"/>
                  </a:lnTo>
                  <a:lnTo>
                    <a:pt x="249" y="268"/>
                  </a:lnTo>
                  <a:lnTo>
                    <a:pt x="253" y="266"/>
                  </a:lnTo>
                  <a:lnTo>
                    <a:pt x="257" y="268"/>
                  </a:lnTo>
                  <a:lnTo>
                    <a:pt x="257" y="268"/>
                  </a:lnTo>
                  <a:lnTo>
                    <a:pt x="253" y="272"/>
                  </a:lnTo>
                  <a:lnTo>
                    <a:pt x="249" y="276"/>
                  </a:lnTo>
                  <a:lnTo>
                    <a:pt x="238" y="285"/>
                  </a:lnTo>
                  <a:lnTo>
                    <a:pt x="232" y="289"/>
                  </a:lnTo>
                  <a:lnTo>
                    <a:pt x="230" y="295"/>
                  </a:lnTo>
                  <a:lnTo>
                    <a:pt x="228" y="297"/>
                  </a:lnTo>
                  <a:lnTo>
                    <a:pt x="230" y="300"/>
                  </a:lnTo>
                  <a:lnTo>
                    <a:pt x="230" y="302"/>
                  </a:lnTo>
                  <a:lnTo>
                    <a:pt x="232" y="306"/>
                  </a:lnTo>
                  <a:lnTo>
                    <a:pt x="232" y="306"/>
                  </a:lnTo>
                  <a:lnTo>
                    <a:pt x="228" y="310"/>
                  </a:lnTo>
                  <a:lnTo>
                    <a:pt x="225" y="314"/>
                  </a:lnTo>
                  <a:lnTo>
                    <a:pt x="225" y="314"/>
                  </a:lnTo>
                  <a:lnTo>
                    <a:pt x="228" y="316"/>
                  </a:lnTo>
                  <a:lnTo>
                    <a:pt x="232" y="316"/>
                  </a:lnTo>
                  <a:lnTo>
                    <a:pt x="234" y="316"/>
                  </a:lnTo>
                  <a:lnTo>
                    <a:pt x="238" y="314"/>
                  </a:lnTo>
                  <a:lnTo>
                    <a:pt x="244" y="310"/>
                  </a:lnTo>
                  <a:lnTo>
                    <a:pt x="249" y="306"/>
                  </a:lnTo>
                  <a:lnTo>
                    <a:pt x="249" y="306"/>
                  </a:lnTo>
                  <a:lnTo>
                    <a:pt x="257" y="302"/>
                  </a:lnTo>
                  <a:lnTo>
                    <a:pt x="266" y="300"/>
                  </a:lnTo>
                  <a:lnTo>
                    <a:pt x="276" y="300"/>
                  </a:lnTo>
                  <a:lnTo>
                    <a:pt x="285" y="302"/>
                  </a:lnTo>
                  <a:lnTo>
                    <a:pt x="285" y="302"/>
                  </a:lnTo>
                  <a:lnTo>
                    <a:pt x="285" y="299"/>
                  </a:lnTo>
                  <a:lnTo>
                    <a:pt x="285" y="297"/>
                  </a:lnTo>
                  <a:lnTo>
                    <a:pt x="281" y="291"/>
                  </a:lnTo>
                  <a:lnTo>
                    <a:pt x="278" y="287"/>
                  </a:lnTo>
                  <a:lnTo>
                    <a:pt x="274" y="285"/>
                  </a:lnTo>
                  <a:lnTo>
                    <a:pt x="274" y="285"/>
                  </a:lnTo>
                  <a:lnTo>
                    <a:pt x="274" y="282"/>
                  </a:lnTo>
                  <a:lnTo>
                    <a:pt x="276" y="278"/>
                  </a:lnTo>
                  <a:lnTo>
                    <a:pt x="280" y="276"/>
                  </a:lnTo>
                  <a:lnTo>
                    <a:pt x="283" y="276"/>
                  </a:lnTo>
                  <a:lnTo>
                    <a:pt x="287" y="274"/>
                  </a:lnTo>
                  <a:lnTo>
                    <a:pt x="291" y="274"/>
                  </a:lnTo>
                  <a:lnTo>
                    <a:pt x="297" y="276"/>
                  </a:lnTo>
                  <a:lnTo>
                    <a:pt x="298" y="276"/>
                  </a:lnTo>
                  <a:lnTo>
                    <a:pt x="298" y="276"/>
                  </a:lnTo>
                  <a:lnTo>
                    <a:pt x="302" y="280"/>
                  </a:lnTo>
                  <a:lnTo>
                    <a:pt x="304" y="282"/>
                  </a:lnTo>
                  <a:lnTo>
                    <a:pt x="308" y="285"/>
                  </a:lnTo>
                  <a:lnTo>
                    <a:pt x="312" y="287"/>
                  </a:lnTo>
                  <a:lnTo>
                    <a:pt x="312" y="287"/>
                  </a:lnTo>
                  <a:lnTo>
                    <a:pt x="315" y="289"/>
                  </a:lnTo>
                  <a:lnTo>
                    <a:pt x="317" y="289"/>
                  </a:lnTo>
                  <a:lnTo>
                    <a:pt x="323" y="287"/>
                  </a:lnTo>
                  <a:lnTo>
                    <a:pt x="323" y="287"/>
                  </a:lnTo>
                  <a:lnTo>
                    <a:pt x="323" y="289"/>
                  </a:lnTo>
                  <a:lnTo>
                    <a:pt x="323" y="291"/>
                  </a:lnTo>
                  <a:lnTo>
                    <a:pt x="323" y="293"/>
                  </a:lnTo>
                  <a:lnTo>
                    <a:pt x="327" y="295"/>
                  </a:lnTo>
                  <a:lnTo>
                    <a:pt x="331" y="297"/>
                  </a:lnTo>
                  <a:lnTo>
                    <a:pt x="336" y="299"/>
                  </a:lnTo>
                  <a:lnTo>
                    <a:pt x="349" y="300"/>
                  </a:lnTo>
                  <a:lnTo>
                    <a:pt x="357" y="300"/>
                  </a:lnTo>
                  <a:lnTo>
                    <a:pt x="357" y="300"/>
                  </a:lnTo>
                  <a:lnTo>
                    <a:pt x="367" y="302"/>
                  </a:lnTo>
                  <a:lnTo>
                    <a:pt x="378" y="302"/>
                  </a:lnTo>
                  <a:lnTo>
                    <a:pt x="384" y="302"/>
                  </a:lnTo>
                  <a:lnTo>
                    <a:pt x="387" y="302"/>
                  </a:lnTo>
                  <a:lnTo>
                    <a:pt x="393" y="302"/>
                  </a:lnTo>
                  <a:lnTo>
                    <a:pt x="395" y="300"/>
                  </a:lnTo>
                  <a:lnTo>
                    <a:pt x="395" y="300"/>
                  </a:lnTo>
                  <a:lnTo>
                    <a:pt x="397" y="302"/>
                  </a:lnTo>
                  <a:lnTo>
                    <a:pt x="399" y="304"/>
                  </a:lnTo>
                  <a:lnTo>
                    <a:pt x="401" y="308"/>
                  </a:lnTo>
                  <a:lnTo>
                    <a:pt x="401" y="312"/>
                  </a:lnTo>
                  <a:lnTo>
                    <a:pt x="402" y="314"/>
                  </a:lnTo>
                  <a:lnTo>
                    <a:pt x="402" y="314"/>
                  </a:lnTo>
                  <a:lnTo>
                    <a:pt x="406" y="317"/>
                  </a:lnTo>
                  <a:lnTo>
                    <a:pt x="412" y="319"/>
                  </a:lnTo>
                  <a:lnTo>
                    <a:pt x="423" y="323"/>
                  </a:lnTo>
                  <a:lnTo>
                    <a:pt x="423" y="323"/>
                  </a:lnTo>
                  <a:lnTo>
                    <a:pt x="423" y="325"/>
                  </a:lnTo>
                  <a:lnTo>
                    <a:pt x="423" y="325"/>
                  </a:lnTo>
                  <a:lnTo>
                    <a:pt x="438" y="336"/>
                  </a:lnTo>
                  <a:lnTo>
                    <a:pt x="444" y="340"/>
                  </a:lnTo>
                  <a:lnTo>
                    <a:pt x="454" y="344"/>
                  </a:lnTo>
                  <a:lnTo>
                    <a:pt x="454" y="344"/>
                  </a:lnTo>
                  <a:lnTo>
                    <a:pt x="454" y="338"/>
                  </a:lnTo>
                  <a:lnTo>
                    <a:pt x="454" y="331"/>
                  </a:lnTo>
                  <a:lnTo>
                    <a:pt x="454" y="331"/>
                  </a:lnTo>
                  <a:lnTo>
                    <a:pt x="457" y="336"/>
                  </a:lnTo>
                  <a:lnTo>
                    <a:pt x="463" y="340"/>
                  </a:lnTo>
                  <a:lnTo>
                    <a:pt x="463" y="340"/>
                  </a:lnTo>
                  <a:lnTo>
                    <a:pt x="465" y="336"/>
                  </a:lnTo>
                  <a:lnTo>
                    <a:pt x="465" y="334"/>
                  </a:lnTo>
                  <a:lnTo>
                    <a:pt x="463" y="329"/>
                  </a:lnTo>
                  <a:lnTo>
                    <a:pt x="461" y="325"/>
                  </a:lnTo>
                  <a:lnTo>
                    <a:pt x="459" y="323"/>
                  </a:lnTo>
                  <a:lnTo>
                    <a:pt x="459" y="319"/>
                  </a:lnTo>
                  <a:lnTo>
                    <a:pt x="459" y="319"/>
                  </a:lnTo>
                  <a:lnTo>
                    <a:pt x="461" y="321"/>
                  </a:lnTo>
                  <a:lnTo>
                    <a:pt x="465" y="325"/>
                  </a:lnTo>
                  <a:lnTo>
                    <a:pt x="467" y="331"/>
                  </a:lnTo>
                  <a:lnTo>
                    <a:pt x="469" y="336"/>
                  </a:lnTo>
                  <a:lnTo>
                    <a:pt x="474" y="342"/>
                  </a:lnTo>
                  <a:lnTo>
                    <a:pt x="474" y="342"/>
                  </a:lnTo>
                  <a:lnTo>
                    <a:pt x="480" y="348"/>
                  </a:lnTo>
                  <a:lnTo>
                    <a:pt x="488" y="351"/>
                  </a:lnTo>
                  <a:lnTo>
                    <a:pt x="488" y="351"/>
                  </a:lnTo>
                  <a:lnTo>
                    <a:pt x="486" y="357"/>
                  </a:lnTo>
                  <a:lnTo>
                    <a:pt x="488" y="361"/>
                  </a:lnTo>
                  <a:lnTo>
                    <a:pt x="488" y="365"/>
                  </a:lnTo>
                  <a:lnTo>
                    <a:pt x="491" y="367"/>
                  </a:lnTo>
                  <a:lnTo>
                    <a:pt x="491" y="367"/>
                  </a:lnTo>
                  <a:lnTo>
                    <a:pt x="488" y="369"/>
                  </a:lnTo>
                  <a:lnTo>
                    <a:pt x="488" y="369"/>
                  </a:lnTo>
                  <a:lnTo>
                    <a:pt x="488" y="372"/>
                  </a:lnTo>
                  <a:lnTo>
                    <a:pt x="489" y="376"/>
                  </a:lnTo>
                  <a:lnTo>
                    <a:pt x="491" y="378"/>
                  </a:lnTo>
                  <a:lnTo>
                    <a:pt x="495" y="382"/>
                  </a:lnTo>
                  <a:lnTo>
                    <a:pt x="495" y="382"/>
                  </a:lnTo>
                  <a:lnTo>
                    <a:pt x="497" y="380"/>
                  </a:lnTo>
                  <a:lnTo>
                    <a:pt x="499" y="380"/>
                  </a:lnTo>
                  <a:lnTo>
                    <a:pt x="501" y="382"/>
                  </a:lnTo>
                  <a:lnTo>
                    <a:pt x="505" y="382"/>
                  </a:lnTo>
                  <a:lnTo>
                    <a:pt x="506" y="386"/>
                  </a:lnTo>
                  <a:lnTo>
                    <a:pt x="508" y="389"/>
                  </a:lnTo>
                  <a:lnTo>
                    <a:pt x="508" y="389"/>
                  </a:lnTo>
                  <a:lnTo>
                    <a:pt x="512" y="393"/>
                  </a:lnTo>
                  <a:lnTo>
                    <a:pt x="516" y="395"/>
                  </a:lnTo>
                  <a:lnTo>
                    <a:pt x="518" y="397"/>
                  </a:lnTo>
                  <a:lnTo>
                    <a:pt x="520" y="399"/>
                  </a:lnTo>
                  <a:lnTo>
                    <a:pt x="520" y="401"/>
                  </a:lnTo>
                  <a:lnTo>
                    <a:pt x="520" y="401"/>
                  </a:lnTo>
                  <a:lnTo>
                    <a:pt x="520" y="401"/>
                  </a:lnTo>
                  <a:lnTo>
                    <a:pt x="522" y="401"/>
                  </a:lnTo>
                  <a:lnTo>
                    <a:pt x="522" y="401"/>
                  </a:lnTo>
                  <a:lnTo>
                    <a:pt x="523" y="404"/>
                  </a:lnTo>
                  <a:lnTo>
                    <a:pt x="523" y="408"/>
                  </a:lnTo>
                  <a:lnTo>
                    <a:pt x="523" y="414"/>
                  </a:lnTo>
                  <a:lnTo>
                    <a:pt x="523" y="418"/>
                  </a:lnTo>
                  <a:lnTo>
                    <a:pt x="523" y="418"/>
                  </a:lnTo>
                  <a:lnTo>
                    <a:pt x="531" y="425"/>
                  </a:lnTo>
                  <a:lnTo>
                    <a:pt x="541" y="408"/>
                  </a:lnTo>
                  <a:lnTo>
                    <a:pt x="541" y="389"/>
                  </a:lnTo>
                  <a:lnTo>
                    <a:pt x="535" y="386"/>
                  </a:lnTo>
                  <a:lnTo>
                    <a:pt x="535" y="386"/>
                  </a:lnTo>
                  <a:lnTo>
                    <a:pt x="531" y="387"/>
                  </a:lnTo>
                  <a:lnTo>
                    <a:pt x="529" y="387"/>
                  </a:lnTo>
                  <a:lnTo>
                    <a:pt x="527" y="387"/>
                  </a:lnTo>
                  <a:lnTo>
                    <a:pt x="527" y="387"/>
                  </a:lnTo>
                  <a:lnTo>
                    <a:pt x="527" y="386"/>
                  </a:lnTo>
                  <a:lnTo>
                    <a:pt x="527" y="386"/>
                  </a:lnTo>
                  <a:lnTo>
                    <a:pt x="527" y="380"/>
                  </a:lnTo>
                  <a:lnTo>
                    <a:pt x="525" y="378"/>
                  </a:lnTo>
                  <a:lnTo>
                    <a:pt x="523" y="378"/>
                  </a:lnTo>
                  <a:lnTo>
                    <a:pt x="522" y="378"/>
                  </a:lnTo>
                  <a:lnTo>
                    <a:pt x="516" y="374"/>
                  </a:lnTo>
                  <a:lnTo>
                    <a:pt x="506" y="365"/>
                  </a:lnTo>
                  <a:lnTo>
                    <a:pt x="506" y="357"/>
                  </a:lnTo>
                  <a:lnTo>
                    <a:pt x="499" y="350"/>
                  </a:lnTo>
                  <a:lnTo>
                    <a:pt x="488" y="329"/>
                  </a:lnTo>
                  <a:lnTo>
                    <a:pt x="478" y="329"/>
                  </a:lnTo>
                  <a:lnTo>
                    <a:pt x="474" y="319"/>
                  </a:lnTo>
                  <a:lnTo>
                    <a:pt x="472" y="316"/>
                  </a:lnTo>
                  <a:lnTo>
                    <a:pt x="465" y="308"/>
                  </a:lnTo>
                  <a:lnTo>
                    <a:pt x="459" y="302"/>
                  </a:lnTo>
                  <a:lnTo>
                    <a:pt x="448" y="302"/>
                  </a:lnTo>
                  <a:lnTo>
                    <a:pt x="446" y="316"/>
                  </a:lnTo>
                  <a:lnTo>
                    <a:pt x="438" y="316"/>
                  </a:lnTo>
                  <a:lnTo>
                    <a:pt x="435" y="317"/>
                  </a:lnTo>
                  <a:lnTo>
                    <a:pt x="421" y="302"/>
                  </a:lnTo>
                  <a:lnTo>
                    <a:pt x="412" y="302"/>
                  </a:lnTo>
                  <a:lnTo>
                    <a:pt x="412" y="291"/>
                  </a:lnTo>
                  <a:lnTo>
                    <a:pt x="401" y="291"/>
                  </a:lnTo>
                  <a:lnTo>
                    <a:pt x="389" y="291"/>
                  </a:lnTo>
                  <a:lnTo>
                    <a:pt x="380" y="291"/>
                  </a:lnTo>
                  <a:lnTo>
                    <a:pt x="380" y="47"/>
                  </a:lnTo>
                  <a:lnTo>
                    <a:pt x="380" y="47"/>
                  </a:lnTo>
                  <a:lnTo>
                    <a:pt x="378" y="45"/>
                  </a:lnTo>
                  <a:lnTo>
                    <a:pt x="378" y="43"/>
                  </a:lnTo>
                  <a:lnTo>
                    <a:pt x="374" y="41"/>
                  </a:lnTo>
                  <a:lnTo>
                    <a:pt x="372" y="41"/>
                  </a:lnTo>
                  <a:lnTo>
                    <a:pt x="368" y="39"/>
                  </a:lnTo>
                  <a:lnTo>
                    <a:pt x="365" y="39"/>
                  </a:lnTo>
                  <a:lnTo>
                    <a:pt x="365" y="39"/>
                  </a:lnTo>
                  <a:lnTo>
                    <a:pt x="353" y="36"/>
                  </a:lnTo>
                  <a:lnTo>
                    <a:pt x="349" y="34"/>
                  </a:lnTo>
                  <a:lnTo>
                    <a:pt x="346" y="34"/>
                  </a:lnTo>
                  <a:lnTo>
                    <a:pt x="346" y="34"/>
                  </a:lnTo>
                  <a:lnTo>
                    <a:pt x="336" y="36"/>
                  </a:lnTo>
                  <a:lnTo>
                    <a:pt x="332" y="38"/>
                  </a:lnTo>
                  <a:lnTo>
                    <a:pt x="327" y="36"/>
                  </a:lnTo>
                  <a:lnTo>
                    <a:pt x="327" y="36"/>
                  </a:lnTo>
                  <a:lnTo>
                    <a:pt x="321" y="34"/>
                  </a:lnTo>
                  <a:lnTo>
                    <a:pt x="314" y="32"/>
                  </a:lnTo>
                  <a:lnTo>
                    <a:pt x="306" y="28"/>
                  </a:lnTo>
                  <a:lnTo>
                    <a:pt x="302" y="28"/>
                  </a:lnTo>
                  <a:lnTo>
                    <a:pt x="300" y="28"/>
                  </a:lnTo>
                  <a:lnTo>
                    <a:pt x="300" y="28"/>
                  </a:lnTo>
                  <a:lnTo>
                    <a:pt x="293" y="28"/>
                  </a:lnTo>
                  <a:lnTo>
                    <a:pt x="289" y="28"/>
                  </a:lnTo>
                  <a:lnTo>
                    <a:pt x="289" y="28"/>
                  </a:lnTo>
                  <a:lnTo>
                    <a:pt x="281" y="28"/>
                  </a:lnTo>
                  <a:lnTo>
                    <a:pt x="274" y="24"/>
                  </a:lnTo>
                  <a:lnTo>
                    <a:pt x="266" y="22"/>
                  </a:lnTo>
                  <a:lnTo>
                    <a:pt x="262" y="22"/>
                  </a:lnTo>
                  <a:lnTo>
                    <a:pt x="259" y="22"/>
                  </a:lnTo>
                  <a:lnTo>
                    <a:pt x="259" y="22"/>
                  </a:lnTo>
                  <a:lnTo>
                    <a:pt x="249" y="24"/>
                  </a:lnTo>
                  <a:lnTo>
                    <a:pt x="240" y="26"/>
                  </a:lnTo>
                  <a:lnTo>
                    <a:pt x="234" y="26"/>
                  </a:lnTo>
                  <a:lnTo>
                    <a:pt x="230" y="26"/>
                  </a:lnTo>
                  <a:lnTo>
                    <a:pt x="227" y="24"/>
                  </a:lnTo>
                  <a:lnTo>
                    <a:pt x="223" y="22"/>
                  </a:lnTo>
                  <a:lnTo>
                    <a:pt x="223" y="22"/>
                  </a:lnTo>
                  <a:lnTo>
                    <a:pt x="227" y="20"/>
                  </a:lnTo>
                  <a:lnTo>
                    <a:pt x="228" y="19"/>
                  </a:lnTo>
                  <a:lnTo>
                    <a:pt x="228" y="19"/>
                  </a:lnTo>
                  <a:lnTo>
                    <a:pt x="228" y="17"/>
                  </a:lnTo>
                  <a:lnTo>
                    <a:pt x="228" y="17"/>
                  </a:lnTo>
                  <a:lnTo>
                    <a:pt x="225" y="15"/>
                  </a:lnTo>
                  <a:lnTo>
                    <a:pt x="219" y="15"/>
                  </a:lnTo>
                  <a:lnTo>
                    <a:pt x="219" y="15"/>
                  </a:lnTo>
                  <a:lnTo>
                    <a:pt x="223" y="13"/>
                  </a:lnTo>
                  <a:lnTo>
                    <a:pt x="223" y="13"/>
                  </a:lnTo>
                  <a:lnTo>
                    <a:pt x="213" y="11"/>
                  </a:lnTo>
                  <a:lnTo>
                    <a:pt x="206" y="9"/>
                  </a:lnTo>
                  <a:lnTo>
                    <a:pt x="196" y="9"/>
                  </a:lnTo>
                  <a:lnTo>
                    <a:pt x="191" y="9"/>
                  </a:lnTo>
                  <a:lnTo>
                    <a:pt x="191" y="9"/>
                  </a:lnTo>
                  <a:lnTo>
                    <a:pt x="191" y="5"/>
                  </a:lnTo>
                  <a:lnTo>
                    <a:pt x="191" y="5"/>
                  </a:lnTo>
                  <a:lnTo>
                    <a:pt x="189" y="3"/>
                  </a:lnTo>
                  <a:lnTo>
                    <a:pt x="187" y="3"/>
                  </a:lnTo>
                  <a:lnTo>
                    <a:pt x="185" y="3"/>
                  </a:lnTo>
                  <a:lnTo>
                    <a:pt x="185" y="3"/>
                  </a:lnTo>
                  <a:lnTo>
                    <a:pt x="179" y="7"/>
                  </a:lnTo>
                  <a:lnTo>
                    <a:pt x="179" y="11"/>
                  </a:lnTo>
                  <a:lnTo>
                    <a:pt x="179" y="11"/>
                  </a:lnTo>
                  <a:lnTo>
                    <a:pt x="176" y="11"/>
                  </a:lnTo>
                  <a:lnTo>
                    <a:pt x="172" y="9"/>
                  </a:lnTo>
                  <a:lnTo>
                    <a:pt x="172" y="9"/>
                  </a:lnTo>
                  <a:lnTo>
                    <a:pt x="174" y="5"/>
                  </a:lnTo>
                  <a:lnTo>
                    <a:pt x="174" y="2"/>
                  </a:lnTo>
                  <a:lnTo>
                    <a:pt x="172" y="0"/>
                  </a:lnTo>
                  <a:lnTo>
                    <a:pt x="170" y="0"/>
                  </a:lnTo>
                  <a:lnTo>
                    <a:pt x="166" y="0"/>
                  </a:lnTo>
                  <a:lnTo>
                    <a:pt x="162" y="0"/>
                  </a:lnTo>
                  <a:lnTo>
                    <a:pt x="155" y="0"/>
                  </a:lnTo>
                  <a:lnTo>
                    <a:pt x="155" y="0"/>
                  </a:lnTo>
                  <a:lnTo>
                    <a:pt x="151" y="3"/>
                  </a:lnTo>
                  <a:lnTo>
                    <a:pt x="147" y="7"/>
                  </a:lnTo>
                  <a:lnTo>
                    <a:pt x="147" y="7"/>
                  </a:lnTo>
                  <a:lnTo>
                    <a:pt x="141" y="7"/>
                  </a:lnTo>
                  <a:lnTo>
                    <a:pt x="140" y="9"/>
                  </a:lnTo>
                  <a:lnTo>
                    <a:pt x="130" y="9"/>
                  </a:lnTo>
                  <a:lnTo>
                    <a:pt x="130" y="9"/>
                  </a:lnTo>
                  <a:lnTo>
                    <a:pt x="128" y="11"/>
                  </a:lnTo>
                  <a:lnTo>
                    <a:pt x="124" y="15"/>
                  </a:lnTo>
                  <a:lnTo>
                    <a:pt x="124" y="15"/>
                  </a:lnTo>
                  <a:lnTo>
                    <a:pt x="121" y="15"/>
                  </a:lnTo>
                  <a:lnTo>
                    <a:pt x="117" y="13"/>
                  </a:lnTo>
                  <a:lnTo>
                    <a:pt x="111" y="15"/>
                  </a:lnTo>
                  <a:lnTo>
                    <a:pt x="107" y="15"/>
                  </a:lnTo>
                  <a:lnTo>
                    <a:pt x="107" y="15"/>
                  </a:lnTo>
                  <a:lnTo>
                    <a:pt x="104" y="17"/>
                  </a:lnTo>
                  <a:lnTo>
                    <a:pt x="102" y="19"/>
                  </a:lnTo>
                  <a:lnTo>
                    <a:pt x="100" y="22"/>
                  </a:lnTo>
                  <a:lnTo>
                    <a:pt x="96" y="24"/>
                  </a:lnTo>
                  <a:lnTo>
                    <a:pt x="96" y="24"/>
                  </a:lnTo>
                  <a:lnTo>
                    <a:pt x="92" y="24"/>
                  </a:lnTo>
                  <a:lnTo>
                    <a:pt x="89" y="26"/>
                  </a:lnTo>
                  <a:lnTo>
                    <a:pt x="85" y="26"/>
                  </a:lnTo>
                  <a:lnTo>
                    <a:pt x="81" y="28"/>
                  </a:lnTo>
                  <a:lnTo>
                    <a:pt x="81" y="28"/>
                  </a:lnTo>
                  <a:lnTo>
                    <a:pt x="79" y="30"/>
                  </a:lnTo>
                  <a:lnTo>
                    <a:pt x="75" y="34"/>
                  </a:lnTo>
                  <a:lnTo>
                    <a:pt x="70" y="41"/>
                  </a:lnTo>
                  <a:lnTo>
                    <a:pt x="70" y="41"/>
                  </a:lnTo>
                  <a:lnTo>
                    <a:pt x="64" y="53"/>
                  </a:lnTo>
                  <a:lnTo>
                    <a:pt x="60" y="58"/>
                  </a:lnTo>
                  <a:lnTo>
                    <a:pt x="58" y="60"/>
                  </a:lnTo>
                  <a:lnTo>
                    <a:pt x="54" y="62"/>
                  </a:lnTo>
                  <a:lnTo>
                    <a:pt x="54" y="62"/>
                  </a:lnTo>
                  <a:lnTo>
                    <a:pt x="47" y="66"/>
                  </a:lnTo>
                  <a:lnTo>
                    <a:pt x="37" y="70"/>
                  </a:lnTo>
                  <a:lnTo>
                    <a:pt x="28" y="72"/>
                  </a:lnTo>
                  <a:lnTo>
                    <a:pt x="19" y="73"/>
                  </a:lnTo>
                  <a:lnTo>
                    <a:pt x="19" y="73"/>
                  </a:lnTo>
                  <a:lnTo>
                    <a:pt x="19" y="79"/>
                  </a:lnTo>
                  <a:lnTo>
                    <a:pt x="17" y="83"/>
                  </a:lnTo>
                  <a:lnTo>
                    <a:pt x="17" y="83"/>
                  </a:lnTo>
                  <a:lnTo>
                    <a:pt x="17" y="87"/>
                  </a:lnTo>
                  <a:lnTo>
                    <a:pt x="19" y="87"/>
                  </a:lnTo>
                  <a:lnTo>
                    <a:pt x="22" y="89"/>
                  </a:lnTo>
                  <a:lnTo>
                    <a:pt x="24" y="89"/>
                  </a:lnTo>
                  <a:lnTo>
                    <a:pt x="24" y="89"/>
                  </a:lnTo>
                  <a:lnTo>
                    <a:pt x="43" y="102"/>
                  </a:lnTo>
                  <a:lnTo>
                    <a:pt x="43" y="102"/>
                  </a:lnTo>
                  <a:lnTo>
                    <a:pt x="47" y="106"/>
                  </a:lnTo>
                  <a:lnTo>
                    <a:pt x="51" y="109"/>
                  </a:lnTo>
                  <a:lnTo>
                    <a:pt x="54" y="113"/>
                  </a:lnTo>
                  <a:lnTo>
                    <a:pt x="58" y="117"/>
                  </a:lnTo>
                  <a:lnTo>
                    <a:pt x="58" y="117"/>
                  </a:lnTo>
                  <a:lnTo>
                    <a:pt x="60" y="119"/>
                  </a:lnTo>
                  <a:lnTo>
                    <a:pt x="64" y="119"/>
                  </a:lnTo>
                  <a:lnTo>
                    <a:pt x="70" y="121"/>
                  </a:lnTo>
                  <a:lnTo>
                    <a:pt x="75" y="121"/>
                  </a:lnTo>
                  <a:lnTo>
                    <a:pt x="81" y="121"/>
                  </a:lnTo>
                  <a:lnTo>
                    <a:pt x="81" y="121"/>
                  </a:lnTo>
                  <a:lnTo>
                    <a:pt x="81" y="125"/>
                  </a:lnTo>
                  <a:lnTo>
                    <a:pt x="81" y="128"/>
                  </a:lnTo>
                  <a:lnTo>
                    <a:pt x="87" y="134"/>
                  </a:lnTo>
                  <a:lnTo>
                    <a:pt x="90" y="136"/>
                  </a:lnTo>
                  <a:lnTo>
                    <a:pt x="90" y="138"/>
                  </a:lnTo>
                  <a:lnTo>
                    <a:pt x="92" y="142"/>
                  </a:lnTo>
                  <a:lnTo>
                    <a:pt x="90" y="143"/>
                  </a:lnTo>
                  <a:lnTo>
                    <a:pt x="90" y="143"/>
                  </a:lnTo>
                  <a:lnTo>
                    <a:pt x="81" y="145"/>
                  </a:lnTo>
                  <a:lnTo>
                    <a:pt x="73" y="145"/>
                  </a:lnTo>
                  <a:lnTo>
                    <a:pt x="70" y="145"/>
                  </a:lnTo>
                  <a:lnTo>
                    <a:pt x="64" y="145"/>
                  </a:lnTo>
                  <a:lnTo>
                    <a:pt x="60" y="143"/>
                  </a:lnTo>
                  <a:lnTo>
                    <a:pt x="58" y="142"/>
                  </a:lnTo>
                  <a:lnTo>
                    <a:pt x="58" y="142"/>
                  </a:lnTo>
                  <a:lnTo>
                    <a:pt x="58" y="138"/>
                  </a:lnTo>
                  <a:lnTo>
                    <a:pt x="58" y="136"/>
                  </a:lnTo>
                  <a:lnTo>
                    <a:pt x="56" y="134"/>
                  </a:lnTo>
                  <a:lnTo>
                    <a:pt x="54" y="132"/>
                  </a:lnTo>
                  <a:lnTo>
                    <a:pt x="49" y="134"/>
                  </a:lnTo>
                  <a:lnTo>
                    <a:pt x="45" y="134"/>
                  </a:lnTo>
                  <a:lnTo>
                    <a:pt x="43" y="138"/>
                  </a:lnTo>
                  <a:lnTo>
                    <a:pt x="41" y="142"/>
                  </a:lnTo>
                  <a:lnTo>
                    <a:pt x="41" y="142"/>
                  </a:lnTo>
                  <a:lnTo>
                    <a:pt x="39" y="136"/>
                  </a:lnTo>
                  <a:lnTo>
                    <a:pt x="39" y="136"/>
                  </a:lnTo>
                  <a:lnTo>
                    <a:pt x="34" y="138"/>
                  </a:lnTo>
                  <a:lnTo>
                    <a:pt x="34" y="138"/>
                  </a:lnTo>
                  <a:lnTo>
                    <a:pt x="34" y="140"/>
                  </a:lnTo>
                  <a:lnTo>
                    <a:pt x="30" y="143"/>
                  </a:lnTo>
                  <a:lnTo>
                    <a:pt x="24" y="145"/>
                  </a:lnTo>
                  <a:lnTo>
                    <a:pt x="19" y="149"/>
                  </a:lnTo>
                  <a:lnTo>
                    <a:pt x="7" y="153"/>
                  </a:lnTo>
                  <a:lnTo>
                    <a:pt x="0" y="155"/>
                  </a:lnTo>
                  <a:lnTo>
                    <a:pt x="0" y="155"/>
                  </a:lnTo>
                  <a:lnTo>
                    <a:pt x="0" y="159"/>
                  </a:lnTo>
                  <a:lnTo>
                    <a:pt x="2" y="160"/>
                  </a:lnTo>
                  <a:lnTo>
                    <a:pt x="9" y="162"/>
                  </a:lnTo>
                  <a:lnTo>
                    <a:pt x="17" y="166"/>
                  </a:lnTo>
                  <a:lnTo>
                    <a:pt x="22" y="168"/>
                  </a:lnTo>
                  <a:lnTo>
                    <a:pt x="22" y="168"/>
                  </a:lnTo>
                  <a:lnTo>
                    <a:pt x="19" y="170"/>
                  </a:lnTo>
                  <a:lnTo>
                    <a:pt x="15" y="172"/>
                  </a:lnTo>
                  <a:lnTo>
                    <a:pt x="15" y="172"/>
                  </a:lnTo>
                  <a:lnTo>
                    <a:pt x="17" y="172"/>
                  </a:lnTo>
                  <a:lnTo>
                    <a:pt x="19" y="174"/>
                  </a:lnTo>
                  <a:lnTo>
                    <a:pt x="20" y="177"/>
                  </a:lnTo>
                  <a:lnTo>
                    <a:pt x="22" y="181"/>
                  </a:lnTo>
                  <a:lnTo>
                    <a:pt x="22" y="183"/>
                  </a:lnTo>
                  <a:lnTo>
                    <a:pt x="24" y="185"/>
                  </a:lnTo>
                  <a:lnTo>
                    <a:pt x="24" y="185"/>
                  </a:lnTo>
                  <a:lnTo>
                    <a:pt x="28" y="187"/>
                  </a:lnTo>
                  <a:lnTo>
                    <a:pt x="32" y="187"/>
                  </a:lnTo>
                  <a:lnTo>
                    <a:pt x="41" y="187"/>
                  </a:lnTo>
                  <a:lnTo>
                    <a:pt x="41" y="187"/>
                  </a:lnTo>
                  <a:lnTo>
                    <a:pt x="60" y="189"/>
                  </a:lnTo>
                  <a:lnTo>
                    <a:pt x="77" y="187"/>
                  </a:lnTo>
                  <a:lnTo>
                    <a:pt x="77" y="187"/>
                  </a:lnTo>
                  <a:lnTo>
                    <a:pt x="77" y="185"/>
                  </a:lnTo>
                  <a:lnTo>
                    <a:pt x="77" y="185"/>
                  </a:lnTo>
                  <a:lnTo>
                    <a:pt x="81" y="185"/>
                  </a:lnTo>
                  <a:lnTo>
                    <a:pt x="83" y="183"/>
                  </a:lnTo>
                  <a:lnTo>
                    <a:pt x="87" y="181"/>
                  </a:lnTo>
                  <a:lnTo>
                    <a:pt x="90" y="177"/>
                  </a:lnTo>
                  <a:lnTo>
                    <a:pt x="94" y="174"/>
                  </a:lnTo>
                  <a:lnTo>
                    <a:pt x="94" y="174"/>
                  </a:lnTo>
                  <a:lnTo>
                    <a:pt x="96" y="177"/>
                  </a:lnTo>
                  <a:lnTo>
                    <a:pt x="96" y="179"/>
                  </a:lnTo>
                  <a:lnTo>
                    <a:pt x="100" y="185"/>
                  </a:lnTo>
                  <a:lnTo>
                    <a:pt x="100" y="185"/>
                  </a:lnTo>
                  <a:lnTo>
                    <a:pt x="96" y="187"/>
                  </a:lnTo>
                  <a:lnTo>
                    <a:pt x="96" y="191"/>
                  </a:lnTo>
                  <a:lnTo>
                    <a:pt x="96" y="191"/>
                  </a:lnTo>
                  <a:lnTo>
                    <a:pt x="96" y="195"/>
                  </a:lnTo>
                  <a:lnTo>
                    <a:pt x="96" y="198"/>
                  </a:lnTo>
                  <a:lnTo>
                    <a:pt x="96" y="204"/>
                  </a:lnTo>
                  <a:lnTo>
                    <a:pt x="94" y="208"/>
                  </a:lnTo>
                  <a:lnTo>
                    <a:pt x="94" y="208"/>
                  </a:lnTo>
                  <a:lnTo>
                    <a:pt x="96" y="210"/>
                  </a:lnTo>
                  <a:lnTo>
                    <a:pt x="96" y="210"/>
                  </a:lnTo>
                  <a:lnTo>
                    <a:pt x="92" y="212"/>
                  </a:lnTo>
                  <a:lnTo>
                    <a:pt x="89" y="210"/>
                  </a:lnTo>
                  <a:lnTo>
                    <a:pt x="85" y="210"/>
                  </a:lnTo>
                  <a:lnTo>
                    <a:pt x="81" y="210"/>
                  </a:lnTo>
                  <a:lnTo>
                    <a:pt x="81" y="210"/>
                  </a:lnTo>
                  <a:lnTo>
                    <a:pt x="79" y="213"/>
                  </a:lnTo>
                  <a:lnTo>
                    <a:pt x="77" y="215"/>
                  </a:lnTo>
                  <a:lnTo>
                    <a:pt x="73" y="217"/>
                  </a:lnTo>
                  <a:lnTo>
                    <a:pt x="71" y="219"/>
                  </a:lnTo>
                  <a:lnTo>
                    <a:pt x="66" y="221"/>
                  </a:lnTo>
                  <a:lnTo>
                    <a:pt x="60" y="223"/>
                  </a:lnTo>
                  <a:lnTo>
                    <a:pt x="54" y="223"/>
                  </a:lnTo>
                  <a:lnTo>
                    <a:pt x="49" y="225"/>
                  </a:lnTo>
                  <a:lnTo>
                    <a:pt x="43" y="227"/>
                  </a:lnTo>
                  <a:lnTo>
                    <a:pt x="41" y="229"/>
                  </a:lnTo>
                  <a:lnTo>
                    <a:pt x="39" y="230"/>
                  </a:lnTo>
                  <a:lnTo>
                    <a:pt x="39" y="230"/>
                  </a:lnTo>
                  <a:lnTo>
                    <a:pt x="43" y="234"/>
                  </a:lnTo>
                  <a:lnTo>
                    <a:pt x="45" y="236"/>
                  </a:lnTo>
                  <a:lnTo>
                    <a:pt x="47" y="236"/>
                  </a:lnTo>
                  <a:lnTo>
                    <a:pt x="47" y="236"/>
                  </a:lnTo>
                  <a:lnTo>
                    <a:pt x="43" y="240"/>
                  </a:lnTo>
                  <a:lnTo>
                    <a:pt x="37" y="240"/>
                  </a:lnTo>
                  <a:lnTo>
                    <a:pt x="34" y="242"/>
                  </a:lnTo>
                  <a:lnTo>
                    <a:pt x="30" y="244"/>
                  </a:lnTo>
                  <a:lnTo>
                    <a:pt x="30" y="244"/>
                  </a:lnTo>
                  <a:lnTo>
                    <a:pt x="28" y="247"/>
                  </a:lnTo>
                  <a:lnTo>
                    <a:pt x="26" y="249"/>
                  </a:lnTo>
                  <a:lnTo>
                    <a:pt x="26" y="255"/>
                  </a:lnTo>
                  <a:lnTo>
                    <a:pt x="24" y="261"/>
                  </a:lnTo>
                  <a:lnTo>
                    <a:pt x="24" y="266"/>
                  </a:lnTo>
                  <a:lnTo>
                    <a:pt x="24" y="266"/>
                  </a:lnTo>
                  <a:lnTo>
                    <a:pt x="26" y="268"/>
                  </a:lnTo>
                  <a:lnTo>
                    <a:pt x="28" y="270"/>
                  </a:lnTo>
                  <a:lnTo>
                    <a:pt x="32" y="272"/>
                  </a:lnTo>
                  <a:lnTo>
                    <a:pt x="34" y="274"/>
                  </a:lnTo>
                  <a:lnTo>
                    <a:pt x="34" y="274"/>
                  </a:lnTo>
                  <a:lnTo>
                    <a:pt x="34" y="270"/>
                  </a:lnTo>
                  <a:lnTo>
                    <a:pt x="36" y="266"/>
                  </a:lnTo>
                  <a:lnTo>
                    <a:pt x="37" y="263"/>
                  </a:lnTo>
                  <a:lnTo>
                    <a:pt x="39" y="261"/>
                  </a:lnTo>
                  <a:lnTo>
                    <a:pt x="39" y="261"/>
                  </a:lnTo>
                  <a:lnTo>
                    <a:pt x="39" y="268"/>
                  </a:lnTo>
                  <a:lnTo>
                    <a:pt x="39" y="278"/>
                  </a:lnTo>
                  <a:lnTo>
                    <a:pt x="39" y="278"/>
                  </a:lnTo>
                  <a:lnTo>
                    <a:pt x="43" y="278"/>
                  </a:lnTo>
                  <a:lnTo>
                    <a:pt x="45" y="278"/>
                  </a:lnTo>
                  <a:lnTo>
                    <a:pt x="49" y="278"/>
                  </a:lnTo>
                  <a:lnTo>
                    <a:pt x="51" y="278"/>
                  </a:lnTo>
                  <a:lnTo>
                    <a:pt x="51" y="278"/>
                  </a:lnTo>
                  <a:lnTo>
                    <a:pt x="51" y="278"/>
                  </a:lnTo>
                  <a:lnTo>
                    <a:pt x="51" y="278"/>
                  </a:lnTo>
                  <a:close/>
                </a:path>
              </a:pathLst>
            </a:custGeom>
            <a:solidFill>
              <a:schemeClr val="bg1">
                <a:lumMod val="85000"/>
              </a:schemeClr>
            </a:solidFill>
            <a:ln w="635" cap="rnd">
              <a:solidFill>
                <a:schemeClr val="bg1">
                  <a:alpha val="17000"/>
                </a:schemeClr>
              </a:solidFill>
              <a:prstDash val="solid"/>
              <a:round/>
              <a:headEnd/>
              <a:tailEnd/>
            </a:ln>
          </p:spPr>
          <p:txBody>
            <a:bodyPr lIns="81617" tIns="40809" rIns="81617" bIns="40809"/>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98" name="Freeform 497">
              <a:extLst>
                <a:ext uri="{FF2B5EF4-FFF2-40B4-BE49-F238E27FC236}">
                  <a16:creationId xmlns:a16="http://schemas.microsoft.com/office/drawing/2014/main" id="{3556D89E-ED02-044D-9E5D-023FF7EBFE15}"/>
                </a:ext>
              </a:extLst>
            </p:cNvPr>
            <p:cNvSpPr>
              <a:spLocks/>
            </p:cNvSpPr>
            <p:nvPr userDrawn="1"/>
          </p:nvSpPr>
          <p:spPr bwMode="auto">
            <a:xfrm>
              <a:off x="5417038" y="1938230"/>
              <a:ext cx="52610" cy="50122"/>
            </a:xfrm>
            <a:custGeom>
              <a:avLst/>
              <a:gdLst>
                <a:gd name="T0" fmla="*/ 15 w 34"/>
                <a:gd name="T1" fmla="*/ 18 h 39"/>
                <a:gd name="T2" fmla="*/ 15 w 34"/>
                <a:gd name="T3" fmla="*/ 18 h 39"/>
                <a:gd name="T4" fmla="*/ 17 w 34"/>
                <a:gd name="T5" fmla="*/ 13 h 39"/>
                <a:gd name="T6" fmla="*/ 21 w 34"/>
                <a:gd name="T7" fmla="*/ 5 h 39"/>
                <a:gd name="T8" fmla="*/ 24 w 34"/>
                <a:gd name="T9" fmla="*/ 1 h 39"/>
                <a:gd name="T10" fmla="*/ 28 w 34"/>
                <a:gd name="T11" fmla="*/ 0 h 39"/>
                <a:gd name="T12" fmla="*/ 30 w 34"/>
                <a:gd name="T13" fmla="*/ 0 h 39"/>
                <a:gd name="T14" fmla="*/ 34 w 34"/>
                <a:gd name="T15" fmla="*/ 0 h 39"/>
                <a:gd name="T16" fmla="*/ 34 w 34"/>
                <a:gd name="T17" fmla="*/ 0 h 39"/>
                <a:gd name="T18" fmla="*/ 32 w 34"/>
                <a:gd name="T19" fmla="*/ 7 h 39"/>
                <a:gd name="T20" fmla="*/ 30 w 34"/>
                <a:gd name="T21" fmla="*/ 13 h 39"/>
                <a:gd name="T22" fmla="*/ 28 w 34"/>
                <a:gd name="T23" fmla="*/ 17 h 39"/>
                <a:gd name="T24" fmla="*/ 28 w 34"/>
                <a:gd name="T25" fmla="*/ 20 h 39"/>
                <a:gd name="T26" fmla="*/ 28 w 34"/>
                <a:gd name="T27" fmla="*/ 22 h 39"/>
                <a:gd name="T28" fmla="*/ 32 w 34"/>
                <a:gd name="T29" fmla="*/ 26 h 39"/>
                <a:gd name="T30" fmla="*/ 32 w 34"/>
                <a:gd name="T31" fmla="*/ 26 h 39"/>
                <a:gd name="T32" fmla="*/ 24 w 34"/>
                <a:gd name="T33" fmla="*/ 30 h 39"/>
                <a:gd name="T34" fmla="*/ 23 w 34"/>
                <a:gd name="T35" fmla="*/ 32 h 39"/>
                <a:gd name="T36" fmla="*/ 19 w 34"/>
                <a:gd name="T37" fmla="*/ 34 h 39"/>
                <a:gd name="T38" fmla="*/ 19 w 34"/>
                <a:gd name="T39" fmla="*/ 34 h 39"/>
                <a:gd name="T40" fmla="*/ 19 w 34"/>
                <a:gd name="T41" fmla="*/ 37 h 39"/>
                <a:gd name="T42" fmla="*/ 19 w 34"/>
                <a:gd name="T43" fmla="*/ 37 h 39"/>
                <a:gd name="T44" fmla="*/ 19 w 34"/>
                <a:gd name="T45" fmla="*/ 39 h 39"/>
                <a:gd name="T46" fmla="*/ 17 w 34"/>
                <a:gd name="T47" fmla="*/ 39 h 39"/>
                <a:gd name="T48" fmla="*/ 11 w 34"/>
                <a:gd name="T49" fmla="*/ 39 h 39"/>
                <a:gd name="T50" fmla="*/ 6 w 34"/>
                <a:gd name="T51" fmla="*/ 37 h 39"/>
                <a:gd name="T52" fmla="*/ 2 w 34"/>
                <a:gd name="T53" fmla="*/ 36 h 39"/>
                <a:gd name="T54" fmla="*/ 2 w 34"/>
                <a:gd name="T55" fmla="*/ 36 h 39"/>
                <a:gd name="T56" fmla="*/ 0 w 34"/>
                <a:gd name="T57" fmla="*/ 32 h 39"/>
                <a:gd name="T58" fmla="*/ 0 w 34"/>
                <a:gd name="T59" fmla="*/ 30 h 39"/>
                <a:gd name="T60" fmla="*/ 2 w 34"/>
                <a:gd name="T61" fmla="*/ 26 h 39"/>
                <a:gd name="T62" fmla="*/ 4 w 34"/>
                <a:gd name="T63" fmla="*/ 24 h 39"/>
                <a:gd name="T64" fmla="*/ 9 w 34"/>
                <a:gd name="T65" fmla="*/ 20 h 39"/>
                <a:gd name="T66" fmla="*/ 15 w 34"/>
                <a:gd name="T67" fmla="*/ 18 h 39"/>
                <a:gd name="T68" fmla="*/ 15 w 34"/>
                <a:gd name="T69" fmla="*/ 18 h 39"/>
                <a:gd name="T70" fmla="*/ 15 w 34"/>
                <a:gd name="T71" fmla="*/ 18 h 39"/>
                <a:gd name="T72" fmla="*/ 15 w 34"/>
                <a:gd name="T73" fmla="*/ 18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4" h="39">
                  <a:moveTo>
                    <a:pt x="15" y="18"/>
                  </a:moveTo>
                  <a:lnTo>
                    <a:pt x="15" y="18"/>
                  </a:lnTo>
                  <a:lnTo>
                    <a:pt x="17" y="13"/>
                  </a:lnTo>
                  <a:lnTo>
                    <a:pt x="21" y="5"/>
                  </a:lnTo>
                  <a:lnTo>
                    <a:pt x="24" y="1"/>
                  </a:lnTo>
                  <a:lnTo>
                    <a:pt x="28" y="0"/>
                  </a:lnTo>
                  <a:lnTo>
                    <a:pt x="30" y="0"/>
                  </a:lnTo>
                  <a:lnTo>
                    <a:pt x="34" y="0"/>
                  </a:lnTo>
                  <a:lnTo>
                    <a:pt x="34" y="0"/>
                  </a:lnTo>
                  <a:lnTo>
                    <a:pt x="32" y="7"/>
                  </a:lnTo>
                  <a:lnTo>
                    <a:pt x="30" y="13"/>
                  </a:lnTo>
                  <a:lnTo>
                    <a:pt x="28" y="17"/>
                  </a:lnTo>
                  <a:lnTo>
                    <a:pt x="28" y="20"/>
                  </a:lnTo>
                  <a:lnTo>
                    <a:pt x="28" y="22"/>
                  </a:lnTo>
                  <a:lnTo>
                    <a:pt x="32" y="26"/>
                  </a:lnTo>
                  <a:lnTo>
                    <a:pt x="32" y="26"/>
                  </a:lnTo>
                  <a:lnTo>
                    <a:pt x="24" y="30"/>
                  </a:lnTo>
                  <a:lnTo>
                    <a:pt x="23" y="32"/>
                  </a:lnTo>
                  <a:lnTo>
                    <a:pt x="19" y="34"/>
                  </a:lnTo>
                  <a:lnTo>
                    <a:pt x="19" y="34"/>
                  </a:lnTo>
                  <a:lnTo>
                    <a:pt x="19" y="37"/>
                  </a:lnTo>
                  <a:lnTo>
                    <a:pt x="19" y="37"/>
                  </a:lnTo>
                  <a:lnTo>
                    <a:pt x="19" y="39"/>
                  </a:lnTo>
                  <a:lnTo>
                    <a:pt x="17" y="39"/>
                  </a:lnTo>
                  <a:lnTo>
                    <a:pt x="11" y="39"/>
                  </a:lnTo>
                  <a:lnTo>
                    <a:pt x="6" y="37"/>
                  </a:lnTo>
                  <a:lnTo>
                    <a:pt x="2" y="36"/>
                  </a:lnTo>
                  <a:lnTo>
                    <a:pt x="2" y="36"/>
                  </a:lnTo>
                  <a:lnTo>
                    <a:pt x="0" y="32"/>
                  </a:lnTo>
                  <a:lnTo>
                    <a:pt x="0" y="30"/>
                  </a:lnTo>
                  <a:lnTo>
                    <a:pt x="2" y="26"/>
                  </a:lnTo>
                  <a:lnTo>
                    <a:pt x="4" y="24"/>
                  </a:lnTo>
                  <a:lnTo>
                    <a:pt x="9" y="20"/>
                  </a:lnTo>
                  <a:lnTo>
                    <a:pt x="15" y="18"/>
                  </a:lnTo>
                  <a:lnTo>
                    <a:pt x="15" y="18"/>
                  </a:lnTo>
                  <a:lnTo>
                    <a:pt x="15" y="18"/>
                  </a:lnTo>
                  <a:lnTo>
                    <a:pt x="15" y="18"/>
                  </a:lnTo>
                  <a:close/>
                </a:path>
              </a:pathLst>
            </a:custGeom>
            <a:solidFill>
              <a:schemeClr val="bg1">
                <a:lumMod val="85000"/>
              </a:schemeClr>
            </a:solidFill>
            <a:ln w="635" cap="rnd">
              <a:solidFill>
                <a:schemeClr val="bg1">
                  <a:alpha val="17000"/>
                </a:schemeClr>
              </a:solidFill>
            </a:ln>
          </p:spPr>
          <p:txBody>
            <a:bodyPr lIns="81617" tIns="40809" rIns="81617" bIns="40809"/>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99" name="Freeform 498">
              <a:extLst>
                <a:ext uri="{FF2B5EF4-FFF2-40B4-BE49-F238E27FC236}">
                  <a16:creationId xmlns:a16="http://schemas.microsoft.com/office/drawing/2014/main" id="{75B8ED90-02EF-A94F-A903-7D531556534E}"/>
                </a:ext>
              </a:extLst>
            </p:cNvPr>
            <p:cNvSpPr>
              <a:spLocks/>
            </p:cNvSpPr>
            <p:nvPr userDrawn="1"/>
          </p:nvSpPr>
          <p:spPr bwMode="auto">
            <a:xfrm>
              <a:off x="5417038" y="1938230"/>
              <a:ext cx="52610" cy="50122"/>
            </a:xfrm>
            <a:custGeom>
              <a:avLst/>
              <a:gdLst>
                <a:gd name="T0" fmla="*/ 15 w 34"/>
                <a:gd name="T1" fmla="*/ 18 h 39"/>
                <a:gd name="T2" fmla="*/ 15 w 34"/>
                <a:gd name="T3" fmla="*/ 18 h 39"/>
                <a:gd name="T4" fmla="*/ 17 w 34"/>
                <a:gd name="T5" fmla="*/ 13 h 39"/>
                <a:gd name="T6" fmla="*/ 21 w 34"/>
                <a:gd name="T7" fmla="*/ 5 h 39"/>
                <a:gd name="T8" fmla="*/ 24 w 34"/>
                <a:gd name="T9" fmla="*/ 1 h 39"/>
                <a:gd name="T10" fmla="*/ 28 w 34"/>
                <a:gd name="T11" fmla="*/ 0 h 39"/>
                <a:gd name="T12" fmla="*/ 30 w 34"/>
                <a:gd name="T13" fmla="*/ 0 h 39"/>
                <a:gd name="T14" fmla="*/ 34 w 34"/>
                <a:gd name="T15" fmla="*/ 0 h 39"/>
                <a:gd name="T16" fmla="*/ 34 w 34"/>
                <a:gd name="T17" fmla="*/ 0 h 39"/>
                <a:gd name="T18" fmla="*/ 32 w 34"/>
                <a:gd name="T19" fmla="*/ 7 h 39"/>
                <a:gd name="T20" fmla="*/ 30 w 34"/>
                <a:gd name="T21" fmla="*/ 13 h 39"/>
                <a:gd name="T22" fmla="*/ 28 w 34"/>
                <a:gd name="T23" fmla="*/ 17 h 39"/>
                <a:gd name="T24" fmla="*/ 28 w 34"/>
                <a:gd name="T25" fmla="*/ 20 h 39"/>
                <a:gd name="T26" fmla="*/ 28 w 34"/>
                <a:gd name="T27" fmla="*/ 22 h 39"/>
                <a:gd name="T28" fmla="*/ 32 w 34"/>
                <a:gd name="T29" fmla="*/ 26 h 39"/>
                <a:gd name="T30" fmla="*/ 32 w 34"/>
                <a:gd name="T31" fmla="*/ 26 h 39"/>
                <a:gd name="T32" fmla="*/ 24 w 34"/>
                <a:gd name="T33" fmla="*/ 30 h 39"/>
                <a:gd name="T34" fmla="*/ 23 w 34"/>
                <a:gd name="T35" fmla="*/ 32 h 39"/>
                <a:gd name="T36" fmla="*/ 19 w 34"/>
                <a:gd name="T37" fmla="*/ 34 h 39"/>
                <a:gd name="T38" fmla="*/ 19 w 34"/>
                <a:gd name="T39" fmla="*/ 34 h 39"/>
                <a:gd name="T40" fmla="*/ 19 w 34"/>
                <a:gd name="T41" fmla="*/ 37 h 39"/>
                <a:gd name="T42" fmla="*/ 19 w 34"/>
                <a:gd name="T43" fmla="*/ 37 h 39"/>
                <a:gd name="T44" fmla="*/ 19 w 34"/>
                <a:gd name="T45" fmla="*/ 39 h 39"/>
                <a:gd name="T46" fmla="*/ 17 w 34"/>
                <a:gd name="T47" fmla="*/ 39 h 39"/>
                <a:gd name="T48" fmla="*/ 11 w 34"/>
                <a:gd name="T49" fmla="*/ 39 h 39"/>
                <a:gd name="T50" fmla="*/ 6 w 34"/>
                <a:gd name="T51" fmla="*/ 37 h 39"/>
                <a:gd name="T52" fmla="*/ 2 w 34"/>
                <a:gd name="T53" fmla="*/ 36 h 39"/>
                <a:gd name="T54" fmla="*/ 2 w 34"/>
                <a:gd name="T55" fmla="*/ 36 h 39"/>
                <a:gd name="T56" fmla="*/ 0 w 34"/>
                <a:gd name="T57" fmla="*/ 32 h 39"/>
                <a:gd name="T58" fmla="*/ 0 w 34"/>
                <a:gd name="T59" fmla="*/ 30 h 39"/>
                <a:gd name="T60" fmla="*/ 2 w 34"/>
                <a:gd name="T61" fmla="*/ 26 h 39"/>
                <a:gd name="T62" fmla="*/ 4 w 34"/>
                <a:gd name="T63" fmla="*/ 24 h 39"/>
                <a:gd name="T64" fmla="*/ 9 w 34"/>
                <a:gd name="T65" fmla="*/ 20 h 39"/>
                <a:gd name="T66" fmla="*/ 15 w 34"/>
                <a:gd name="T67" fmla="*/ 18 h 39"/>
                <a:gd name="T68" fmla="*/ 15 w 34"/>
                <a:gd name="T69" fmla="*/ 18 h 39"/>
                <a:gd name="T70" fmla="*/ 15 w 34"/>
                <a:gd name="T71" fmla="*/ 18 h 39"/>
                <a:gd name="T72" fmla="*/ 15 w 34"/>
                <a:gd name="T73" fmla="*/ 18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4" h="39">
                  <a:moveTo>
                    <a:pt x="15" y="18"/>
                  </a:moveTo>
                  <a:lnTo>
                    <a:pt x="15" y="18"/>
                  </a:lnTo>
                  <a:lnTo>
                    <a:pt x="17" y="13"/>
                  </a:lnTo>
                  <a:lnTo>
                    <a:pt x="21" y="5"/>
                  </a:lnTo>
                  <a:lnTo>
                    <a:pt x="24" y="1"/>
                  </a:lnTo>
                  <a:lnTo>
                    <a:pt x="28" y="0"/>
                  </a:lnTo>
                  <a:lnTo>
                    <a:pt x="30" y="0"/>
                  </a:lnTo>
                  <a:lnTo>
                    <a:pt x="34" y="0"/>
                  </a:lnTo>
                  <a:lnTo>
                    <a:pt x="34" y="0"/>
                  </a:lnTo>
                  <a:lnTo>
                    <a:pt x="32" y="7"/>
                  </a:lnTo>
                  <a:lnTo>
                    <a:pt x="30" y="13"/>
                  </a:lnTo>
                  <a:lnTo>
                    <a:pt x="28" y="17"/>
                  </a:lnTo>
                  <a:lnTo>
                    <a:pt x="28" y="20"/>
                  </a:lnTo>
                  <a:lnTo>
                    <a:pt x="28" y="22"/>
                  </a:lnTo>
                  <a:lnTo>
                    <a:pt x="32" y="26"/>
                  </a:lnTo>
                  <a:lnTo>
                    <a:pt x="32" y="26"/>
                  </a:lnTo>
                  <a:lnTo>
                    <a:pt x="24" y="30"/>
                  </a:lnTo>
                  <a:lnTo>
                    <a:pt x="23" y="32"/>
                  </a:lnTo>
                  <a:lnTo>
                    <a:pt x="19" y="34"/>
                  </a:lnTo>
                  <a:lnTo>
                    <a:pt x="19" y="34"/>
                  </a:lnTo>
                  <a:lnTo>
                    <a:pt x="19" y="37"/>
                  </a:lnTo>
                  <a:lnTo>
                    <a:pt x="19" y="37"/>
                  </a:lnTo>
                  <a:lnTo>
                    <a:pt x="19" y="39"/>
                  </a:lnTo>
                  <a:lnTo>
                    <a:pt x="17" y="39"/>
                  </a:lnTo>
                  <a:lnTo>
                    <a:pt x="11" y="39"/>
                  </a:lnTo>
                  <a:lnTo>
                    <a:pt x="6" y="37"/>
                  </a:lnTo>
                  <a:lnTo>
                    <a:pt x="2" y="36"/>
                  </a:lnTo>
                  <a:lnTo>
                    <a:pt x="2" y="36"/>
                  </a:lnTo>
                  <a:lnTo>
                    <a:pt x="0" y="32"/>
                  </a:lnTo>
                  <a:lnTo>
                    <a:pt x="0" y="30"/>
                  </a:lnTo>
                  <a:lnTo>
                    <a:pt x="2" y="26"/>
                  </a:lnTo>
                  <a:lnTo>
                    <a:pt x="4" y="24"/>
                  </a:lnTo>
                  <a:lnTo>
                    <a:pt x="9" y="20"/>
                  </a:lnTo>
                  <a:lnTo>
                    <a:pt x="15" y="18"/>
                  </a:lnTo>
                  <a:lnTo>
                    <a:pt x="15" y="18"/>
                  </a:lnTo>
                  <a:lnTo>
                    <a:pt x="15" y="18"/>
                  </a:lnTo>
                  <a:lnTo>
                    <a:pt x="15" y="18"/>
                  </a:lnTo>
                  <a:close/>
                </a:path>
              </a:pathLst>
            </a:custGeom>
            <a:solidFill>
              <a:schemeClr val="bg1">
                <a:lumMod val="85000"/>
              </a:schemeClr>
            </a:solidFill>
            <a:ln w="635" cap="rnd">
              <a:solidFill>
                <a:schemeClr val="bg1">
                  <a:alpha val="17000"/>
                </a:schemeClr>
              </a:solidFill>
              <a:prstDash val="solid"/>
              <a:round/>
              <a:headEnd/>
              <a:tailEnd/>
            </a:ln>
          </p:spPr>
          <p:txBody>
            <a:bodyPr lIns="81617" tIns="40809" rIns="81617" bIns="40809"/>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500" name="Freeform 499">
              <a:extLst>
                <a:ext uri="{FF2B5EF4-FFF2-40B4-BE49-F238E27FC236}">
                  <a16:creationId xmlns:a16="http://schemas.microsoft.com/office/drawing/2014/main" id="{145FB577-C79F-504C-A35F-DC4825438A3C}"/>
                </a:ext>
              </a:extLst>
            </p:cNvPr>
            <p:cNvSpPr>
              <a:spLocks/>
            </p:cNvSpPr>
            <p:nvPr userDrawn="1"/>
          </p:nvSpPr>
          <p:spPr bwMode="auto">
            <a:xfrm>
              <a:off x="5195233" y="2045949"/>
              <a:ext cx="31282" cy="19195"/>
            </a:xfrm>
            <a:custGeom>
              <a:avLst/>
              <a:gdLst>
                <a:gd name="T0" fmla="*/ 21 w 21"/>
                <a:gd name="T1" fmla="*/ 4 h 15"/>
                <a:gd name="T2" fmla="*/ 21 w 21"/>
                <a:gd name="T3" fmla="*/ 4 h 15"/>
                <a:gd name="T4" fmla="*/ 19 w 21"/>
                <a:gd name="T5" fmla="*/ 7 h 15"/>
                <a:gd name="T6" fmla="*/ 15 w 21"/>
                <a:gd name="T7" fmla="*/ 11 h 15"/>
                <a:gd name="T8" fmla="*/ 12 w 21"/>
                <a:gd name="T9" fmla="*/ 13 h 15"/>
                <a:gd name="T10" fmla="*/ 8 w 21"/>
                <a:gd name="T11" fmla="*/ 15 h 15"/>
                <a:gd name="T12" fmla="*/ 8 w 21"/>
                <a:gd name="T13" fmla="*/ 15 h 15"/>
                <a:gd name="T14" fmla="*/ 6 w 21"/>
                <a:gd name="T15" fmla="*/ 15 h 15"/>
                <a:gd name="T16" fmla="*/ 2 w 21"/>
                <a:gd name="T17" fmla="*/ 15 h 15"/>
                <a:gd name="T18" fmla="*/ 2 w 21"/>
                <a:gd name="T19" fmla="*/ 13 h 15"/>
                <a:gd name="T20" fmla="*/ 0 w 21"/>
                <a:gd name="T21" fmla="*/ 13 h 15"/>
                <a:gd name="T22" fmla="*/ 0 w 21"/>
                <a:gd name="T23" fmla="*/ 11 h 15"/>
                <a:gd name="T24" fmla="*/ 2 w 21"/>
                <a:gd name="T25" fmla="*/ 7 h 15"/>
                <a:gd name="T26" fmla="*/ 2 w 21"/>
                <a:gd name="T27" fmla="*/ 5 h 15"/>
                <a:gd name="T28" fmla="*/ 8 w 21"/>
                <a:gd name="T29" fmla="*/ 2 h 15"/>
                <a:gd name="T30" fmla="*/ 13 w 21"/>
                <a:gd name="T31" fmla="*/ 0 h 15"/>
                <a:gd name="T32" fmla="*/ 15 w 21"/>
                <a:gd name="T33" fmla="*/ 0 h 15"/>
                <a:gd name="T34" fmla="*/ 17 w 21"/>
                <a:gd name="T35" fmla="*/ 0 h 15"/>
                <a:gd name="T36" fmla="*/ 19 w 21"/>
                <a:gd name="T37" fmla="*/ 2 h 15"/>
                <a:gd name="T38" fmla="*/ 21 w 21"/>
                <a:gd name="T39" fmla="*/ 4 h 15"/>
                <a:gd name="T40" fmla="*/ 21 w 21"/>
                <a:gd name="T41" fmla="*/ 4 h 15"/>
                <a:gd name="T42" fmla="*/ 21 w 21"/>
                <a:gd name="T43" fmla="*/ 4 h 15"/>
                <a:gd name="T44" fmla="*/ 21 w 21"/>
                <a:gd name="T45" fmla="*/ 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1" h="15">
                  <a:moveTo>
                    <a:pt x="21" y="4"/>
                  </a:moveTo>
                  <a:lnTo>
                    <a:pt x="21" y="4"/>
                  </a:lnTo>
                  <a:lnTo>
                    <a:pt x="19" y="7"/>
                  </a:lnTo>
                  <a:lnTo>
                    <a:pt x="15" y="11"/>
                  </a:lnTo>
                  <a:lnTo>
                    <a:pt x="12" y="13"/>
                  </a:lnTo>
                  <a:lnTo>
                    <a:pt x="8" y="15"/>
                  </a:lnTo>
                  <a:lnTo>
                    <a:pt x="8" y="15"/>
                  </a:lnTo>
                  <a:lnTo>
                    <a:pt x="6" y="15"/>
                  </a:lnTo>
                  <a:lnTo>
                    <a:pt x="2" y="15"/>
                  </a:lnTo>
                  <a:lnTo>
                    <a:pt x="2" y="13"/>
                  </a:lnTo>
                  <a:lnTo>
                    <a:pt x="0" y="13"/>
                  </a:lnTo>
                  <a:lnTo>
                    <a:pt x="0" y="11"/>
                  </a:lnTo>
                  <a:lnTo>
                    <a:pt x="2" y="7"/>
                  </a:lnTo>
                  <a:lnTo>
                    <a:pt x="2" y="5"/>
                  </a:lnTo>
                  <a:lnTo>
                    <a:pt x="8" y="2"/>
                  </a:lnTo>
                  <a:lnTo>
                    <a:pt x="13" y="0"/>
                  </a:lnTo>
                  <a:lnTo>
                    <a:pt x="15" y="0"/>
                  </a:lnTo>
                  <a:lnTo>
                    <a:pt x="17" y="0"/>
                  </a:lnTo>
                  <a:lnTo>
                    <a:pt x="19" y="2"/>
                  </a:lnTo>
                  <a:lnTo>
                    <a:pt x="21" y="4"/>
                  </a:lnTo>
                  <a:lnTo>
                    <a:pt x="21" y="4"/>
                  </a:lnTo>
                  <a:lnTo>
                    <a:pt x="21" y="4"/>
                  </a:lnTo>
                  <a:lnTo>
                    <a:pt x="21" y="4"/>
                  </a:lnTo>
                  <a:close/>
                </a:path>
              </a:pathLst>
            </a:custGeom>
            <a:solidFill>
              <a:schemeClr val="bg1">
                <a:lumMod val="85000"/>
              </a:schemeClr>
            </a:solidFill>
            <a:ln w="635" cap="rnd">
              <a:solidFill>
                <a:schemeClr val="bg1">
                  <a:alpha val="17000"/>
                </a:schemeClr>
              </a:solidFill>
            </a:ln>
          </p:spPr>
          <p:txBody>
            <a:bodyPr lIns="81617" tIns="40809" rIns="81617" bIns="40809"/>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501" name="Freeform 500">
              <a:extLst>
                <a:ext uri="{FF2B5EF4-FFF2-40B4-BE49-F238E27FC236}">
                  <a16:creationId xmlns:a16="http://schemas.microsoft.com/office/drawing/2014/main" id="{289EFCBA-90F0-AD49-966A-C5B3A9341E5E}"/>
                </a:ext>
              </a:extLst>
            </p:cNvPr>
            <p:cNvSpPr>
              <a:spLocks/>
            </p:cNvSpPr>
            <p:nvPr userDrawn="1"/>
          </p:nvSpPr>
          <p:spPr bwMode="auto">
            <a:xfrm>
              <a:off x="5195233" y="2045949"/>
              <a:ext cx="31282" cy="19195"/>
            </a:xfrm>
            <a:custGeom>
              <a:avLst/>
              <a:gdLst>
                <a:gd name="T0" fmla="*/ 21 w 21"/>
                <a:gd name="T1" fmla="*/ 4 h 15"/>
                <a:gd name="T2" fmla="*/ 21 w 21"/>
                <a:gd name="T3" fmla="*/ 4 h 15"/>
                <a:gd name="T4" fmla="*/ 19 w 21"/>
                <a:gd name="T5" fmla="*/ 7 h 15"/>
                <a:gd name="T6" fmla="*/ 15 w 21"/>
                <a:gd name="T7" fmla="*/ 11 h 15"/>
                <a:gd name="T8" fmla="*/ 12 w 21"/>
                <a:gd name="T9" fmla="*/ 13 h 15"/>
                <a:gd name="T10" fmla="*/ 8 w 21"/>
                <a:gd name="T11" fmla="*/ 15 h 15"/>
                <a:gd name="T12" fmla="*/ 8 w 21"/>
                <a:gd name="T13" fmla="*/ 15 h 15"/>
                <a:gd name="T14" fmla="*/ 6 w 21"/>
                <a:gd name="T15" fmla="*/ 15 h 15"/>
                <a:gd name="T16" fmla="*/ 2 w 21"/>
                <a:gd name="T17" fmla="*/ 15 h 15"/>
                <a:gd name="T18" fmla="*/ 2 w 21"/>
                <a:gd name="T19" fmla="*/ 13 h 15"/>
                <a:gd name="T20" fmla="*/ 0 w 21"/>
                <a:gd name="T21" fmla="*/ 13 h 15"/>
                <a:gd name="T22" fmla="*/ 0 w 21"/>
                <a:gd name="T23" fmla="*/ 11 h 15"/>
                <a:gd name="T24" fmla="*/ 2 w 21"/>
                <a:gd name="T25" fmla="*/ 7 h 15"/>
                <a:gd name="T26" fmla="*/ 2 w 21"/>
                <a:gd name="T27" fmla="*/ 5 h 15"/>
                <a:gd name="T28" fmla="*/ 8 w 21"/>
                <a:gd name="T29" fmla="*/ 2 h 15"/>
                <a:gd name="T30" fmla="*/ 13 w 21"/>
                <a:gd name="T31" fmla="*/ 0 h 15"/>
                <a:gd name="T32" fmla="*/ 15 w 21"/>
                <a:gd name="T33" fmla="*/ 0 h 15"/>
                <a:gd name="T34" fmla="*/ 17 w 21"/>
                <a:gd name="T35" fmla="*/ 0 h 15"/>
                <a:gd name="T36" fmla="*/ 19 w 21"/>
                <a:gd name="T37" fmla="*/ 2 h 15"/>
                <a:gd name="T38" fmla="*/ 21 w 21"/>
                <a:gd name="T39" fmla="*/ 4 h 15"/>
                <a:gd name="T40" fmla="*/ 21 w 21"/>
                <a:gd name="T41" fmla="*/ 4 h 15"/>
                <a:gd name="T42" fmla="*/ 21 w 21"/>
                <a:gd name="T43" fmla="*/ 4 h 15"/>
                <a:gd name="T44" fmla="*/ 21 w 21"/>
                <a:gd name="T45" fmla="*/ 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1" h="15">
                  <a:moveTo>
                    <a:pt x="21" y="4"/>
                  </a:moveTo>
                  <a:lnTo>
                    <a:pt x="21" y="4"/>
                  </a:lnTo>
                  <a:lnTo>
                    <a:pt x="19" y="7"/>
                  </a:lnTo>
                  <a:lnTo>
                    <a:pt x="15" y="11"/>
                  </a:lnTo>
                  <a:lnTo>
                    <a:pt x="12" y="13"/>
                  </a:lnTo>
                  <a:lnTo>
                    <a:pt x="8" y="15"/>
                  </a:lnTo>
                  <a:lnTo>
                    <a:pt x="8" y="15"/>
                  </a:lnTo>
                  <a:lnTo>
                    <a:pt x="6" y="15"/>
                  </a:lnTo>
                  <a:lnTo>
                    <a:pt x="2" y="15"/>
                  </a:lnTo>
                  <a:lnTo>
                    <a:pt x="2" y="13"/>
                  </a:lnTo>
                  <a:lnTo>
                    <a:pt x="0" y="13"/>
                  </a:lnTo>
                  <a:lnTo>
                    <a:pt x="0" y="11"/>
                  </a:lnTo>
                  <a:lnTo>
                    <a:pt x="2" y="7"/>
                  </a:lnTo>
                  <a:lnTo>
                    <a:pt x="2" y="5"/>
                  </a:lnTo>
                  <a:lnTo>
                    <a:pt x="8" y="2"/>
                  </a:lnTo>
                  <a:lnTo>
                    <a:pt x="13" y="0"/>
                  </a:lnTo>
                  <a:lnTo>
                    <a:pt x="15" y="0"/>
                  </a:lnTo>
                  <a:lnTo>
                    <a:pt x="17" y="0"/>
                  </a:lnTo>
                  <a:lnTo>
                    <a:pt x="19" y="2"/>
                  </a:lnTo>
                  <a:lnTo>
                    <a:pt x="21" y="4"/>
                  </a:lnTo>
                  <a:lnTo>
                    <a:pt x="21" y="4"/>
                  </a:lnTo>
                  <a:lnTo>
                    <a:pt x="21" y="4"/>
                  </a:lnTo>
                  <a:lnTo>
                    <a:pt x="21" y="4"/>
                  </a:lnTo>
                  <a:close/>
                </a:path>
              </a:pathLst>
            </a:custGeom>
            <a:solidFill>
              <a:schemeClr val="bg1">
                <a:lumMod val="85000"/>
              </a:schemeClr>
            </a:solidFill>
            <a:ln w="635" cap="rnd">
              <a:solidFill>
                <a:schemeClr val="bg1">
                  <a:alpha val="17000"/>
                </a:schemeClr>
              </a:solidFill>
              <a:prstDash val="solid"/>
              <a:round/>
              <a:headEnd/>
              <a:tailEnd/>
            </a:ln>
          </p:spPr>
          <p:txBody>
            <a:bodyPr lIns="81617" tIns="40809" rIns="81617" bIns="40809"/>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502" name="Freeform 501">
              <a:extLst>
                <a:ext uri="{FF2B5EF4-FFF2-40B4-BE49-F238E27FC236}">
                  <a16:creationId xmlns:a16="http://schemas.microsoft.com/office/drawing/2014/main" id="{585199F1-B52B-4542-8B7C-3D3F4254D8DE}"/>
                </a:ext>
              </a:extLst>
            </p:cNvPr>
            <p:cNvSpPr>
              <a:spLocks/>
            </p:cNvSpPr>
            <p:nvPr userDrawn="1"/>
          </p:nvSpPr>
          <p:spPr bwMode="auto">
            <a:xfrm>
              <a:off x="5136923" y="2073665"/>
              <a:ext cx="24173" cy="24527"/>
            </a:xfrm>
            <a:custGeom>
              <a:avLst/>
              <a:gdLst>
                <a:gd name="T0" fmla="*/ 8 w 16"/>
                <a:gd name="T1" fmla="*/ 13 h 19"/>
                <a:gd name="T2" fmla="*/ 8 w 16"/>
                <a:gd name="T3" fmla="*/ 13 h 19"/>
                <a:gd name="T4" fmla="*/ 12 w 16"/>
                <a:gd name="T5" fmla="*/ 13 h 19"/>
                <a:gd name="T6" fmla="*/ 14 w 16"/>
                <a:gd name="T7" fmla="*/ 11 h 19"/>
                <a:gd name="T8" fmla="*/ 16 w 16"/>
                <a:gd name="T9" fmla="*/ 7 h 19"/>
                <a:gd name="T10" fmla="*/ 16 w 16"/>
                <a:gd name="T11" fmla="*/ 3 h 19"/>
                <a:gd name="T12" fmla="*/ 16 w 16"/>
                <a:gd name="T13" fmla="*/ 3 h 19"/>
                <a:gd name="T14" fmla="*/ 10 w 16"/>
                <a:gd name="T15" fmla="*/ 0 h 19"/>
                <a:gd name="T16" fmla="*/ 10 w 16"/>
                <a:gd name="T17" fmla="*/ 0 h 19"/>
                <a:gd name="T18" fmla="*/ 10 w 16"/>
                <a:gd name="T19" fmla="*/ 0 h 19"/>
                <a:gd name="T20" fmla="*/ 8 w 16"/>
                <a:gd name="T21" fmla="*/ 1 h 19"/>
                <a:gd name="T22" fmla="*/ 6 w 16"/>
                <a:gd name="T23" fmla="*/ 3 h 19"/>
                <a:gd name="T24" fmla="*/ 6 w 16"/>
                <a:gd name="T25" fmla="*/ 3 h 19"/>
                <a:gd name="T26" fmla="*/ 4 w 16"/>
                <a:gd name="T27" fmla="*/ 7 h 19"/>
                <a:gd name="T28" fmla="*/ 4 w 16"/>
                <a:gd name="T29" fmla="*/ 7 h 19"/>
                <a:gd name="T30" fmla="*/ 2 w 16"/>
                <a:gd name="T31" fmla="*/ 13 h 19"/>
                <a:gd name="T32" fmla="*/ 2 w 16"/>
                <a:gd name="T33" fmla="*/ 13 h 19"/>
                <a:gd name="T34" fmla="*/ 0 w 16"/>
                <a:gd name="T35" fmla="*/ 15 h 19"/>
                <a:gd name="T36" fmla="*/ 0 w 16"/>
                <a:gd name="T37" fmla="*/ 17 h 19"/>
                <a:gd name="T38" fmla="*/ 0 w 16"/>
                <a:gd name="T39" fmla="*/ 17 h 19"/>
                <a:gd name="T40" fmla="*/ 0 w 16"/>
                <a:gd name="T41" fmla="*/ 19 h 19"/>
                <a:gd name="T42" fmla="*/ 2 w 16"/>
                <a:gd name="T43" fmla="*/ 19 h 19"/>
                <a:gd name="T44" fmla="*/ 2 w 16"/>
                <a:gd name="T45" fmla="*/ 19 h 19"/>
                <a:gd name="T46" fmla="*/ 4 w 16"/>
                <a:gd name="T47" fmla="*/ 17 h 19"/>
                <a:gd name="T48" fmla="*/ 4 w 16"/>
                <a:gd name="T49" fmla="*/ 17 h 19"/>
                <a:gd name="T50" fmla="*/ 6 w 16"/>
                <a:gd name="T51" fmla="*/ 15 h 19"/>
                <a:gd name="T52" fmla="*/ 6 w 16"/>
                <a:gd name="T53" fmla="*/ 15 h 19"/>
                <a:gd name="T54" fmla="*/ 8 w 16"/>
                <a:gd name="T55" fmla="*/ 15 h 19"/>
                <a:gd name="T56" fmla="*/ 8 w 16"/>
                <a:gd name="T57" fmla="*/ 15 h 19"/>
                <a:gd name="T58" fmla="*/ 8 w 16"/>
                <a:gd name="T59" fmla="*/ 13 h 19"/>
                <a:gd name="T60" fmla="*/ 8 w 16"/>
                <a:gd name="T61" fmla="*/ 13 h 19"/>
                <a:gd name="T62" fmla="*/ 8 w 16"/>
                <a:gd name="T63" fmla="*/ 13 h 19"/>
                <a:gd name="T64" fmla="*/ 8 w 16"/>
                <a:gd name="T65" fmla="*/ 13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 h="19">
                  <a:moveTo>
                    <a:pt x="8" y="13"/>
                  </a:moveTo>
                  <a:lnTo>
                    <a:pt x="8" y="13"/>
                  </a:lnTo>
                  <a:lnTo>
                    <a:pt x="12" y="13"/>
                  </a:lnTo>
                  <a:lnTo>
                    <a:pt x="14" y="11"/>
                  </a:lnTo>
                  <a:lnTo>
                    <a:pt x="16" y="7"/>
                  </a:lnTo>
                  <a:lnTo>
                    <a:pt x="16" y="3"/>
                  </a:lnTo>
                  <a:lnTo>
                    <a:pt x="16" y="3"/>
                  </a:lnTo>
                  <a:lnTo>
                    <a:pt x="10" y="0"/>
                  </a:lnTo>
                  <a:lnTo>
                    <a:pt x="10" y="0"/>
                  </a:lnTo>
                  <a:lnTo>
                    <a:pt x="10" y="0"/>
                  </a:lnTo>
                  <a:lnTo>
                    <a:pt x="8" y="1"/>
                  </a:lnTo>
                  <a:lnTo>
                    <a:pt x="6" y="3"/>
                  </a:lnTo>
                  <a:lnTo>
                    <a:pt x="6" y="3"/>
                  </a:lnTo>
                  <a:lnTo>
                    <a:pt x="4" y="7"/>
                  </a:lnTo>
                  <a:lnTo>
                    <a:pt x="4" y="7"/>
                  </a:lnTo>
                  <a:lnTo>
                    <a:pt x="2" y="13"/>
                  </a:lnTo>
                  <a:lnTo>
                    <a:pt x="2" y="13"/>
                  </a:lnTo>
                  <a:lnTo>
                    <a:pt x="0" y="15"/>
                  </a:lnTo>
                  <a:lnTo>
                    <a:pt x="0" y="17"/>
                  </a:lnTo>
                  <a:lnTo>
                    <a:pt x="0" y="17"/>
                  </a:lnTo>
                  <a:lnTo>
                    <a:pt x="0" y="19"/>
                  </a:lnTo>
                  <a:lnTo>
                    <a:pt x="2" y="19"/>
                  </a:lnTo>
                  <a:lnTo>
                    <a:pt x="2" y="19"/>
                  </a:lnTo>
                  <a:lnTo>
                    <a:pt x="4" y="17"/>
                  </a:lnTo>
                  <a:lnTo>
                    <a:pt x="4" y="17"/>
                  </a:lnTo>
                  <a:lnTo>
                    <a:pt x="6" y="15"/>
                  </a:lnTo>
                  <a:lnTo>
                    <a:pt x="6" y="15"/>
                  </a:lnTo>
                  <a:lnTo>
                    <a:pt x="8" y="15"/>
                  </a:lnTo>
                  <a:lnTo>
                    <a:pt x="8" y="15"/>
                  </a:lnTo>
                  <a:lnTo>
                    <a:pt x="8" y="13"/>
                  </a:lnTo>
                  <a:lnTo>
                    <a:pt x="8" y="13"/>
                  </a:lnTo>
                  <a:lnTo>
                    <a:pt x="8" y="13"/>
                  </a:lnTo>
                  <a:lnTo>
                    <a:pt x="8" y="13"/>
                  </a:lnTo>
                  <a:close/>
                </a:path>
              </a:pathLst>
            </a:custGeom>
            <a:solidFill>
              <a:schemeClr val="bg1">
                <a:lumMod val="85000"/>
              </a:schemeClr>
            </a:solidFill>
            <a:ln w="635" cap="rnd">
              <a:solidFill>
                <a:schemeClr val="bg1">
                  <a:alpha val="17000"/>
                </a:schemeClr>
              </a:solidFill>
            </a:ln>
          </p:spPr>
          <p:txBody>
            <a:bodyPr lIns="81617" tIns="40809" rIns="81617" bIns="40809"/>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503" name="Freeform 502">
              <a:extLst>
                <a:ext uri="{FF2B5EF4-FFF2-40B4-BE49-F238E27FC236}">
                  <a16:creationId xmlns:a16="http://schemas.microsoft.com/office/drawing/2014/main" id="{700AE3F2-A082-7842-B349-641F5BDE5AFC}"/>
                </a:ext>
              </a:extLst>
            </p:cNvPr>
            <p:cNvSpPr>
              <a:spLocks/>
            </p:cNvSpPr>
            <p:nvPr userDrawn="1"/>
          </p:nvSpPr>
          <p:spPr bwMode="auto">
            <a:xfrm>
              <a:off x="5136923" y="2073665"/>
              <a:ext cx="24173" cy="24527"/>
            </a:xfrm>
            <a:custGeom>
              <a:avLst/>
              <a:gdLst>
                <a:gd name="T0" fmla="*/ 8 w 16"/>
                <a:gd name="T1" fmla="*/ 13 h 19"/>
                <a:gd name="T2" fmla="*/ 8 w 16"/>
                <a:gd name="T3" fmla="*/ 13 h 19"/>
                <a:gd name="T4" fmla="*/ 12 w 16"/>
                <a:gd name="T5" fmla="*/ 13 h 19"/>
                <a:gd name="T6" fmla="*/ 14 w 16"/>
                <a:gd name="T7" fmla="*/ 11 h 19"/>
                <a:gd name="T8" fmla="*/ 16 w 16"/>
                <a:gd name="T9" fmla="*/ 7 h 19"/>
                <a:gd name="T10" fmla="*/ 16 w 16"/>
                <a:gd name="T11" fmla="*/ 3 h 19"/>
                <a:gd name="T12" fmla="*/ 16 w 16"/>
                <a:gd name="T13" fmla="*/ 3 h 19"/>
                <a:gd name="T14" fmla="*/ 10 w 16"/>
                <a:gd name="T15" fmla="*/ 0 h 19"/>
                <a:gd name="T16" fmla="*/ 10 w 16"/>
                <a:gd name="T17" fmla="*/ 0 h 19"/>
                <a:gd name="T18" fmla="*/ 10 w 16"/>
                <a:gd name="T19" fmla="*/ 0 h 19"/>
                <a:gd name="T20" fmla="*/ 8 w 16"/>
                <a:gd name="T21" fmla="*/ 1 h 19"/>
                <a:gd name="T22" fmla="*/ 6 w 16"/>
                <a:gd name="T23" fmla="*/ 3 h 19"/>
                <a:gd name="T24" fmla="*/ 6 w 16"/>
                <a:gd name="T25" fmla="*/ 3 h 19"/>
                <a:gd name="T26" fmla="*/ 4 w 16"/>
                <a:gd name="T27" fmla="*/ 7 h 19"/>
                <a:gd name="T28" fmla="*/ 4 w 16"/>
                <a:gd name="T29" fmla="*/ 7 h 19"/>
                <a:gd name="T30" fmla="*/ 2 w 16"/>
                <a:gd name="T31" fmla="*/ 13 h 19"/>
                <a:gd name="T32" fmla="*/ 2 w 16"/>
                <a:gd name="T33" fmla="*/ 13 h 19"/>
                <a:gd name="T34" fmla="*/ 0 w 16"/>
                <a:gd name="T35" fmla="*/ 15 h 19"/>
                <a:gd name="T36" fmla="*/ 0 w 16"/>
                <a:gd name="T37" fmla="*/ 17 h 19"/>
                <a:gd name="T38" fmla="*/ 0 w 16"/>
                <a:gd name="T39" fmla="*/ 17 h 19"/>
                <a:gd name="T40" fmla="*/ 0 w 16"/>
                <a:gd name="T41" fmla="*/ 19 h 19"/>
                <a:gd name="T42" fmla="*/ 2 w 16"/>
                <a:gd name="T43" fmla="*/ 19 h 19"/>
                <a:gd name="T44" fmla="*/ 2 w 16"/>
                <a:gd name="T45" fmla="*/ 19 h 19"/>
                <a:gd name="T46" fmla="*/ 4 w 16"/>
                <a:gd name="T47" fmla="*/ 17 h 19"/>
                <a:gd name="T48" fmla="*/ 4 w 16"/>
                <a:gd name="T49" fmla="*/ 17 h 19"/>
                <a:gd name="T50" fmla="*/ 6 w 16"/>
                <a:gd name="T51" fmla="*/ 15 h 19"/>
                <a:gd name="T52" fmla="*/ 6 w 16"/>
                <a:gd name="T53" fmla="*/ 15 h 19"/>
                <a:gd name="T54" fmla="*/ 8 w 16"/>
                <a:gd name="T55" fmla="*/ 15 h 19"/>
                <a:gd name="T56" fmla="*/ 8 w 16"/>
                <a:gd name="T57" fmla="*/ 15 h 19"/>
                <a:gd name="T58" fmla="*/ 8 w 16"/>
                <a:gd name="T59" fmla="*/ 13 h 19"/>
                <a:gd name="T60" fmla="*/ 8 w 16"/>
                <a:gd name="T61" fmla="*/ 13 h 19"/>
                <a:gd name="T62" fmla="*/ 8 w 16"/>
                <a:gd name="T63" fmla="*/ 13 h 19"/>
                <a:gd name="T64" fmla="*/ 8 w 16"/>
                <a:gd name="T65" fmla="*/ 13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 h="19">
                  <a:moveTo>
                    <a:pt x="8" y="13"/>
                  </a:moveTo>
                  <a:lnTo>
                    <a:pt x="8" y="13"/>
                  </a:lnTo>
                  <a:lnTo>
                    <a:pt x="12" y="13"/>
                  </a:lnTo>
                  <a:lnTo>
                    <a:pt x="14" y="11"/>
                  </a:lnTo>
                  <a:lnTo>
                    <a:pt x="16" y="7"/>
                  </a:lnTo>
                  <a:lnTo>
                    <a:pt x="16" y="3"/>
                  </a:lnTo>
                  <a:lnTo>
                    <a:pt x="16" y="3"/>
                  </a:lnTo>
                  <a:lnTo>
                    <a:pt x="10" y="0"/>
                  </a:lnTo>
                  <a:lnTo>
                    <a:pt x="10" y="0"/>
                  </a:lnTo>
                  <a:lnTo>
                    <a:pt x="10" y="0"/>
                  </a:lnTo>
                  <a:lnTo>
                    <a:pt x="8" y="1"/>
                  </a:lnTo>
                  <a:lnTo>
                    <a:pt x="6" y="3"/>
                  </a:lnTo>
                  <a:lnTo>
                    <a:pt x="6" y="3"/>
                  </a:lnTo>
                  <a:lnTo>
                    <a:pt x="4" y="7"/>
                  </a:lnTo>
                  <a:lnTo>
                    <a:pt x="4" y="7"/>
                  </a:lnTo>
                  <a:lnTo>
                    <a:pt x="2" y="13"/>
                  </a:lnTo>
                  <a:lnTo>
                    <a:pt x="2" y="13"/>
                  </a:lnTo>
                  <a:lnTo>
                    <a:pt x="0" y="15"/>
                  </a:lnTo>
                  <a:lnTo>
                    <a:pt x="0" y="17"/>
                  </a:lnTo>
                  <a:lnTo>
                    <a:pt x="0" y="17"/>
                  </a:lnTo>
                  <a:lnTo>
                    <a:pt x="0" y="19"/>
                  </a:lnTo>
                  <a:lnTo>
                    <a:pt x="2" y="19"/>
                  </a:lnTo>
                  <a:lnTo>
                    <a:pt x="2" y="19"/>
                  </a:lnTo>
                  <a:lnTo>
                    <a:pt x="4" y="17"/>
                  </a:lnTo>
                  <a:lnTo>
                    <a:pt x="4" y="17"/>
                  </a:lnTo>
                  <a:lnTo>
                    <a:pt x="6" y="15"/>
                  </a:lnTo>
                  <a:lnTo>
                    <a:pt x="6" y="15"/>
                  </a:lnTo>
                  <a:lnTo>
                    <a:pt x="8" y="15"/>
                  </a:lnTo>
                  <a:lnTo>
                    <a:pt x="8" y="15"/>
                  </a:lnTo>
                  <a:lnTo>
                    <a:pt x="8" y="13"/>
                  </a:lnTo>
                  <a:lnTo>
                    <a:pt x="8" y="13"/>
                  </a:lnTo>
                  <a:lnTo>
                    <a:pt x="8" y="13"/>
                  </a:lnTo>
                  <a:lnTo>
                    <a:pt x="8" y="13"/>
                  </a:lnTo>
                  <a:close/>
                </a:path>
              </a:pathLst>
            </a:custGeom>
            <a:solidFill>
              <a:schemeClr val="bg1">
                <a:lumMod val="85000"/>
              </a:schemeClr>
            </a:solidFill>
            <a:ln w="635" cap="rnd">
              <a:solidFill>
                <a:schemeClr val="bg1">
                  <a:alpha val="17000"/>
                </a:schemeClr>
              </a:solidFill>
              <a:prstDash val="solid"/>
              <a:round/>
              <a:headEnd/>
              <a:tailEnd/>
            </a:ln>
          </p:spPr>
          <p:txBody>
            <a:bodyPr lIns="81617" tIns="40809" rIns="81617" bIns="40809"/>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504" name="Freeform 503">
              <a:extLst>
                <a:ext uri="{FF2B5EF4-FFF2-40B4-BE49-F238E27FC236}">
                  <a16:creationId xmlns:a16="http://schemas.microsoft.com/office/drawing/2014/main" id="{6C186CBE-E44F-DF44-89EE-B15D5BFA008C}"/>
                </a:ext>
              </a:extLst>
            </p:cNvPr>
            <p:cNvSpPr>
              <a:spLocks/>
            </p:cNvSpPr>
            <p:nvPr userDrawn="1"/>
          </p:nvSpPr>
          <p:spPr bwMode="auto">
            <a:xfrm>
              <a:off x="5819433" y="1955303"/>
              <a:ext cx="17063" cy="24528"/>
            </a:xfrm>
            <a:custGeom>
              <a:avLst/>
              <a:gdLst>
                <a:gd name="T0" fmla="*/ 4 w 11"/>
                <a:gd name="T1" fmla="*/ 0 h 19"/>
                <a:gd name="T2" fmla="*/ 4 w 11"/>
                <a:gd name="T3" fmla="*/ 0 h 19"/>
                <a:gd name="T4" fmla="*/ 5 w 11"/>
                <a:gd name="T5" fmla="*/ 0 h 19"/>
                <a:gd name="T6" fmla="*/ 7 w 11"/>
                <a:gd name="T7" fmla="*/ 2 h 19"/>
                <a:gd name="T8" fmla="*/ 9 w 11"/>
                <a:gd name="T9" fmla="*/ 4 h 19"/>
                <a:gd name="T10" fmla="*/ 9 w 11"/>
                <a:gd name="T11" fmla="*/ 4 h 19"/>
                <a:gd name="T12" fmla="*/ 11 w 11"/>
                <a:gd name="T13" fmla="*/ 7 h 19"/>
                <a:gd name="T14" fmla="*/ 11 w 11"/>
                <a:gd name="T15" fmla="*/ 7 h 19"/>
                <a:gd name="T16" fmla="*/ 11 w 11"/>
                <a:gd name="T17" fmla="*/ 11 h 19"/>
                <a:gd name="T18" fmla="*/ 11 w 11"/>
                <a:gd name="T19" fmla="*/ 11 h 19"/>
                <a:gd name="T20" fmla="*/ 11 w 11"/>
                <a:gd name="T21" fmla="*/ 15 h 19"/>
                <a:gd name="T22" fmla="*/ 11 w 11"/>
                <a:gd name="T23" fmla="*/ 15 h 19"/>
                <a:gd name="T24" fmla="*/ 11 w 11"/>
                <a:gd name="T25" fmla="*/ 17 h 19"/>
                <a:gd name="T26" fmla="*/ 11 w 11"/>
                <a:gd name="T27" fmla="*/ 19 h 19"/>
                <a:gd name="T28" fmla="*/ 9 w 11"/>
                <a:gd name="T29" fmla="*/ 19 h 19"/>
                <a:gd name="T30" fmla="*/ 7 w 11"/>
                <a:gd name="T31" fmla="*/ 19 h 19"/>
                <a:gd name="T32" fmla="*/ 7 w 11"/>
                <a:gd name="T33" fmla="*/ 17 h 19"/>
                <a:gd name="T34" fmla="*/ 4 w 11"/>
                <a:gd name="T35" fmla="*/ 15 h 19"/>
                <a:gd name="T36" fmla="*/ 4 w 11"/>
                <a:gd name="T37" fmla="*/ 15 h 19"/>
                <a:gd name="T38" fmla="*/ 2 w 11"/>
                <a:gd name="T39" fmla="*/ 13 h 19"/>
                <a:gd name="T40" fmla="*/ 2 w 11"/>
                <a:gd name="T41" fmla="*/ 11 h 19"/>
                <a:gd name="T42" fmla="*/ 2 w 11"/>
                <a:gd name="T43" fmla="*/ 11 h 19"/>
                <a:gd name="T44" fmla="*/ 0 w 11"/>
                <a:gd name="T45" fmla="*/ 7 h 19"/>
                <a:gd name="T46" fmla="*/ 0 w 11"/>
                <a:gd name="T47" fmla="*/ 7 h 19"/>
                <a:gd name="T48" fmla="*/ 0 w 11"/>
                <a:gd name="T49" fmla="*/ 4 h 19"/>
                <a:gd name="T50" fmla="*/ 0 w 11"/>
                <a:gd name="T51" fmla="*/ 2 h 19"/>
                <a:gd name="T52" fmla="*/ 2 w 11"/>
                <a:gd name="T53" fmla="*/ 2 h 19"/>
                <a:gd name="T54" fmla="*/ 4 w 11"/>
                <a:gd name="T55" fmla="*/ 0 h 19"/>
                <a:gd name="T56" fmla="*/ 4 w 11"/>
                <a:gd name="T57" fmla="*/ 0 h 19"/>
                <a:gd name="T58" fmla="*/ 4 w 11"/>
                <a:gd name="T59" fmla="*/ 0 h 19"/>
                <a:gd name="T60" fmla="*/ 4 w 11"/>
                <a:gd name="T61"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1" h="19">
                  <a:moveTo>
                    <a:pt x="4" y="0"/>
                  </a:moveTo>
                  <a:lnTo>
                    <a:pt x="4" y="0"/>
                  </a:lnTo>
                  <a:lnTo>
                    <a:pt x="5" y="0"/>
                  </a:lnTo>
                  <a:lnTo>
                    <a:pt x="7" y="2"/>
                  </a:lnTo>
                  <a:lnTo>
                    <a:pt x="9" y="4"/>
                  </a:lnTo>
                  <a:lnTo>
                    <a:pt x="9" y="4"/>
                  </a:lnTo>
                  <a:lnTo>
                    <a:pt x="11" y="7"/>
                  </a:lnTo>
                  <a:lnTo>
                    <a:pt x="11" y="7"/>
                  </a:lnTo>
                  <a:lnTo>
                    <a:pt x="11" y="11"/>
                  </a:lnTo>
                  <a:lnTo>
                    <a:pt x="11" y="11"/>
                  </a:lnTo>
                  <a:lnTo>
                    <a:pt x="11" y="15"/>
                  </a:lnTo>
                  <a:lnTo>
                    <a:pt x="11" y="15"/>
                  </a:lnTo>
                  <a:lnTo>
                    <a:pt x="11" y="17"/>
                  </a:lnTo>
                  <a:lnTo>
                    <a:pt x="11" y="19"/>
                  </a:lnTo>
                  <a:lnTo>
                    <a:pt x="9" y="19"/>
                  </a:lnTo>
                  <a:lnTo>
                    <a:pt x="7" y="19"/>
                  </a:lnTo>
                  <a:lnTo>
                    <a:pt x="7" y="17"/>
                  </a:lnTo>
                  <a:lnTo>
                    <a:pt x="4" y="15"/>
                  </a:lnTo>
                  <a:lnTo>
                    <a:pt x="4" y="15"/>
                  </a:lnTo>
                  <a:lnTo>
                    <a:pt x="2" y="13"/>
                  </a:lnTo>
                  <a:lnTo>
                    <a:pt x="2" y="11"/>
                  </a:lnTo>
                  <a:lnTo>
                    <a:pt x="2" y="11"/>
                  </a:lnTo>
                  <a:lnTo>
                    <a:pt x="0" y="7"/>
                  </a:lnTo>
                  <a:lnTo>
                    <a:pt x="0" y="7"/>
                  </a:lnTo>
                  <a:lnTo>
                    <a:pt x="0" y="4"/>
                  </a:lnTo>
                  <a:lnTo>
                    <a:pt x="0" y="2"/>
                  </a:lnTo>
                  <a:lnTo>
                    <a:pt x="2" y="2"/>
                  </a:lnTo>
                  <a:lnTo>
                    <a:pt x="4" y="0"/>
                  </a:lnTo>
                  <a:lnTo>
                    <a:pt x="4" y="0"/>
                  </a:lnTo>
                  <a:lnTo>
                    <a:pt x="4" y="0"/>
                  </a:lnTo>
                  <a:lnTo>
                    <a:pt x="4" y="0"/>
                  </a:lnTo>
                  <a:close/>
                </a:path>
              </a:pathLst>
            </a:custGeom>
            <a:solidFill>
              <a:schemeClr val="bg1">
                <a:lumMod val="85000"/>
              </a:schemeClr>
            </a:solidFill>
            <a:ln w="635" cap="rnd">
              <a:solidFill>
                <a:schemeClr val="bg1">
                  <a:alpha val="17000"/>
                </a:schemeClr>
              </a:solidFill>
            </a:ln>
          </p:spPr>
          <p:txBody>
            <a:bodyPr lIns="81617" tIns="40809" rIns="81617" bIns="40809"/>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505" name="Freeform 504">
              <a:extLst>
                <a:ext uri="{FF2B5EF4-FFF2-40B4-BE49-F238E27FC236}">
                  <a16:creationId xmlns:a16="http://schemas.microsoft.com/office/drawing/2014/main" id="{C51E69CF-3F4B-D547-A586-DB06D85F9522}"/>
                </a:ext>
              </a:extLst>
            </p:cNvPr>
            <p:cNvSpPr>
              <a:spLocks/>
            </p:cNvSpPr>
            <p:nvPr userDrawn="1"/>
          </p:nvSpPr>
          <p:spPr bwMode="auto">
            <a:xfrm>
              <a:off x="5819433" y="1955303"/>
              <a:ext cx="17063" cy="24528"/>
            </a:xfrm>
            <a:custGeom>
              <a:avLst/>
              <a:gdLst>
                <a:gd name="T0" fmla="*/ 4 w 11"/>
                <a:gd name="T1" fmla="*/ 0 h 19"/>
                <a:gd name="T2" fmla="*/ 4 w 11"/>
                <a:gd name="T3" fmla="*/ 0 h 19"/>
                <a:gd name="T4" fmla="*/ 5 w 11"/>
                <a:gd name="T5" fmla="*/ 0 h 19"/>
                <a:gd name="T6" fmla="*/ 7 w 11"/>
                <a:gd name="T7" fmla="*/ 2 h 19"/>
                <a:gd name="T8" fmla="*/ 9 w 11"/>
                <a:gd name="T9" fmla="*/ 4 h 19"/>
                <a:gd name="T10" fmla="*/ 9 w 11"/>
                <a:gd name="T11" fmla="*/ 4 h 19"/>
                <a:gd name="T12" fmla="*/ 11 w 11"/>
                <a:gd name="T13" fmla="*/ 7 h 19"/>
                <a:gd name="T14" fmla="*/ 11 w 11"/>
                <a:gd name="T15" fmla="*/ 7 h 19"/>
                <a:gd name="T16" fmla="*/ 11 w 11"/>
                <a:gd name="T17" fmla="*/ 11 h 19"/>
                <a:gd name="T18" fmla="*/ 11 w 11"/>
                <a:gd name="T19" fmla="*/ 11 h 19"/>
                <a:gd name="T20" fmla="*/ 11 w 11"/>
                <a:gd name="T21" fmla="*/ 15 h 19"/>
                <a:gd name="T22" fmla="*/ 11 w 11"/>
                <a:gd name="T23" fmla="*/ 15 h 19"/>
                <a:gd name="T24" fmla="*/ 11 w 11"/>
                <a:gd name="T25" fmla="*/ 17 h 19"/>
                <a:gd name="T26" fmla="*/ 11 w 11"/>
                <a:gd name="T27" fmla="*/ 19 h 19"/>
                <a:gd name="T28" fmla="*/ 9 w 11"/>
                <a:gd name="T29" fmla="*/ 19 h 19"/>
                <a:gd name="T30" fmla="*/ 7 w 11"/>
                <a:gd name="T31" fmla="*/ 19 h 19"/>
                <a:gd name="T32" fmla="*/ 7 w 11"/>
                <a:gd name="T33" fmla="*/ 17 h 19"/>
                <a:gd name="T34" fmla="*/ 4 w 11"/>
                <a:gd name="T35" fmla="*/ 15 h 19"/>
                <a:gd name="T36" fmla="*/ 4 w 11"/>
                <a:gd name="T37" fmla="*/ 15 h 19"/>
                <a:gd name="T38" fmla="*/ 2 w 11"/>
                <a:gd name="T39" fmla="*/ 13 h 19"/>
                <a:gd name="T40" fmla="*/ 2 w 11"/>
                <a:gd name="T41" fmla="*/ 11 h 19"/>
                <a:gd name="T42" fmla="*/ 2 w 11"/>
                <a:gd name="T43" fmla="*/ 11 h 19"/>
                <a:gd name="T44" fmla="*/ 0 w 11"/>
                <a:gd name="T45" fmla="*/ 7 h 19"/>
                <a:gd name="T46" fmla="*/ 0 w 11"/>
                <a:gd name="T47" fmla="*/ 7 h 19"/>
                <a:gd name="T48" fmla="*/ 0 w 11"/>
                <a:gd name="T49" fmla="*/ 4 h 19"/>
                <a:gd name="T50" fmla="*/ 0 w 11"/>
                <a:gd name="T51" fmla="*/ 2 h 19"/>
                <a:gd name="T52" fmla="*/ 2 w 11"/>
                <a:gd name="T53" fmla="*/ 2 h 19"/>
                <a:gd name="T54" fmla="*/ 4 w 11"/>
                <a:gd name="T55" fmla="*/ 0 h 19"/>
                <a:gd name="T56" fmla="*/ 4 w 11"/>
                <a:gd name="T57" fmla="*/ 0 h 19"/>
                <a:gd name="T58" fmla="*/ 4 w 11"/>
                <a:gd name="T59" fmla="*/ 0 h 19"/>
                <a:gd name="T60" fmla="*/ 4 w 11"/>
                <a:gd name="T61"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1" h="19">
                  <a:moveTo>
                    <a:pt x="4" y="0"/>
                  </a:moveTo>
                  <a:lnTo>
                    <a:pt x="4" y="0"/>
                  </a:lnTo>
                  <a:lnTo>
                    <a:pt x="5" y="0"/>
                  </a:lnTo>
                  <a:lnTo>
                    <a:pt x="7" y="2"/>
                  </a:lnTo>
                  <a:lnTo>
                    <a:pt x="9" y="4"/>
                  </a:lnTo>
                  <a:lnTo>
                    <a:pt x="9" y="4"/>
                  </a:lnTo>
                  <a:lnTo>
                    <a:pt x="11" y="7"/>
                  </a:lnTo>
                  <a:lnTo>
                    <a:pt x="11" y="7"/>
                  </a:lnTo>
                  <a:lnTo>
                    <a:pt x="11" y="11"/>
                  </a:lnTo>
                  <a:lnTo>
                    <a:pt x="11" y="11"/>
                  </a:lnTo>
                  <a:lnTo>
                    <a:pt x="11" y="15"/>
                  </a:lnTo>
                  <a:lnTo>
                    <a:pt x="11" y="15"/>
                  </a:lnTo>
                  <a:lnTo>
                    <a:pt x="11" y="17"/>
                  </a:lnTo>
                  <a:lnTo>
                    <a:pt x="11" y="19"/>
                  </a:lnTo>
                  <a:lnTo>
                    <a:pt x="9" y="19"/>
                  </a:lnTo>
                  <a:lnTo>
                    <a:pt x="7" y="19"/>
                  </a:lnTo>
                  <a:lnTo>
                    <a:pt x="7" y="17"/>
                  </a:lnTo>
                  <a:lnTo>
                    <a:pt x="4" y="15"/>
                  </a:lnTo>
                  <a:lnTo>
                    <a:pt x="4" y="15"/>
                  </a:lnTo>
                  <a:lnTo>
                    <a:pt x="2" y="13"/>
                  </a:lnTo>
                  <a:lnTo>
                    <a:pt x="2" y="11"/>
                  </a:lnTo>
                  <a:lnTo>
                    <a:pt x="2" y="11"/>
                  </a:lnTo>
                  <a:lnTo>
                    <a:pt x="0" y="7"/>
                  </a:lnTo>
                  <a:lnTo>
                    <a:pt x="0" y="7"/>
                  </a:lnTo>
                  <a:lnTo>
                    <a:pt x="0" y="4"/>
                  </a:lnTo>
                  <a:lnTo>
                    <a:pt x="0" y="2"/>
                  </a:lnTo>
                  <a:lnTo>
                    <a:pt x="2" y="2"/>
                  </a:lnTo>
                  <a:lnTo>
                    <a:pt x="4" y="0"/>
                  </a:lnTo>
                  <a:lnTo>
                    <a:pt x="4" y="0"/>
                  </a:lnTo>
                  <a:lnTo>
                    <a:pt x="4" y="0"/>
                  </a:lnTo>
                  <a:lnTo>
                    <a:pt x="4" y="0"/>
                  </a:lnTo>
                  <a:close/>
                </a:path>
              </a:pathLst>
            </a:custGeom>
            <a:solidFill>
              <a:schemeClr val="bg1">
                <a:lumMod val="85000"/>
              </a:schemeClr>
            </a:solidFill>
            <a:ln w="635" cap="rnd">
              <a:solidFill>
                <a:schemeClr val="bg1">
                  <a:alpha val="17000"/>
                </a:schemeClr>
              </a:solidFill>
              <a:prstDash val="solid"/>
              <a:round/>
              <a:headEnd/>
              <a:tailEnd/>
            </a:ln>
          </p:spPr>
          <p:txBody>
            <a:bodyPr lIns="81617" tIns="40809" rIns="81617" bIns="40809"/>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506" name="Freeform 505">
              <a:extLst>
                <a:ext uri="{FF2B5EF4-FFF2-40B4-BE49-F238E27FC236}">
                  <a16:creationId xmlns:a16="http://schemas.microsoft.com/office/drawing/2014/main" id="{DD7EFF87-05A6-CC46-A545-B941A125CD88}"/>
                </a:ext>
              </a:extLst>
            </p:cNvPr>
            <p:cNvSpPr>
              <a:spLocks/>
            </p:cNvSpPr>
            <p:nvPr userDrawn="1"/>
          </p:nvSpPr>
          <p:spPr bwMode="auto">
            <a:xfrm>
              <a:off x="5839340" y="1957436"/>
              <a:ext cx="25594" cy="24528"/>
            </a:xfrm>
            <a:custGeom>
              <a:avLst/>
              <a:gdLst>
                <a:gd name="T0" fmla="*/ 0 w 17"/>
                <a:gd name="T1" fmla="*/ 3 h 19"/>
                <a:gd name="T2" fmla="*/ 0 w 17"/>
                <a:gd name="T3" fmla="*/ 3 h 19"/>
                <a:gd name="T4" fmla="*/ 2 w 17"/>
                <a:gd name="T5" fmla="*/ 0 h 19"/>
                <a:gd name="T6" fmla="*/ 4 w 17"/>
                <a:gd name="T7" fmla="*/ 0 h 19"/>
                <a:gd name="T8" fmla="*/ 8 w 17"/>
                <a:gd name="T9" fmla="*/ 2 h 19"/>
                <a:gd name="T10" fmla="*/ 13 w 17"/>
                <a:gd name="T11" fmla="*/ 3 h 19"/>
                <a:gd name="T12" fmla="*/ 15 w 17"/>
                <a:gd name="T13" fmla="*/ 7 h 19"/>
                <a:gd name="T14" fmla="*/ 15 w 17"/>
                <a:gd name="T15" fmla="*/ 7 h 19"/>
                <a:gd name="T16" fmla="*/ 17 w 17"/>
                <a:gd name="T17" fmla="*/ 11 h 19"/>
                <a:gd name="T18" fmla="*/ 17 w 17"/>
                <a:gd name="T19" fmla="*/ 13 h 19"/>
                <a:gd name="T20" fmla="*/ 17 w 17"/>
                <a:gd name="T21" fmla="*/ 15 h 19"/>
                <a:gd name="T22" fmla="*/ 17 w 17"/>
                <a:gd name="T23" fmla="*/ 15 h 19"/>
                <a:gd name="T24" fmla="*/ 13 w 17"/>
                <a:gd name="T25" fmla="*/ 17 h 19"/>
                <a:gd name="T26" fmla="*/ 9 w 17"/>
                <a:gd name="T27" fmla="*/ 19 h 19"/>
                <a:gd name="T28" fmla="*/ 9 w 17"/>
                <a:gd name="T29" fmla="*/ 19 h 19"/>
                <a:gd name="T30" fmla="*/ 9 w 17"/>
                <a:gd name="T31" fmla="*/ 17 h 19"/>
                <a:gd name="T32" fmla="*/ 9 w 17"/>
                <a:gd name="T33" fmla="*/ 13 h 19"/>
                <a:gd name="T34" fmla="*/ 9 w 17"/>
                <a:gd name="T35" fmla="*/ 13 h 19"/>
                <a:gd name="T36" fmla="*/ 8 w 17"/>
                <a:gd name="T37" fmla="*/ 9 h 19"/>
                <a:gd name="T38" fmla="*/ 8 w 17"/>
                <a:gd name="T39" fmla="*/ 9 h 19"/>
                <a:gd name="T40" fmla="*/ 6 w 17"/>
                <a:gd name="T41" fmla="*/ 9 h 19"/>
                <a:gd name="T42" fmla="*/ 6 w 17"/>
                <a:gd name="T43" fmla="*/ 5 h 19"/>
                <a:gd name="T44" fmla="*/ 6 w 17"/>
                <a:gd name="T45" fmla="*/ 5 h 19"/>
                <a:gd name="T46" fmla="*/ 2 w 17"/>
                <a:gd name="T47" fmla="*/ 5 h 19"/>
                <a:gd name="T48" fmla="*/ 0 w 17"/>
                <a:gd name="T49" fmla="*/ 3 h 19"/>
                <a:gd name="T50" fmla="*/ 0 w 17"/>
                <a:gd name="T51" fmla="*/ 3 h 19"/>
                <a:gd name="T52" fmla="*/ 0 w 17"/>
                <a:gd name="T53" fmla="*/ 3 h 19"/>
                <a:gd name="T54" fmla="*/ 0 w 17"/>
                <a:gd name="T55" fmla="*/ 3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7" h="19">
                  <a:moveTo>
                    <a:pt x="0" y="3"/>
                  </a:moveTo>
                  <a:lnTo>
                    <a:pt x="0" y="3"/>
                  </a:lnTo>
                  <a:lnTo>
                    <a:pt x="2" y="0"/>
                  </a:lnTo>
                  <a:lnTo>
                    <a:pt x="4" y="0"/>
                  </a:lnTo>
                  <a:lnTo>
                    <a:pt x="8" y="2"/>
                  </a:lnTo>
                  <a:lnTo>
                    <a:pt x="13" y="3"/>
                  </a:lnTo>
                  <a:lnTo>
                    <a:pt x="15" y="7"/>
                  </a:lnTo>
                  <a:lnTo>
                    <a:pt x="15" y="7"/>
                  </a:lnTo>
                  <a:lnTo>
                    <a:pt x="17" y="11"/>
                  </a:lnTo>
                  <a:lnTo>
                    <a:pt x="17" y="13"/>
                  </a:lnTo>
                  <a:lnTo>
                    <a:pt x="17" y="15"/>
                  </a:lnTo>
                  <a:lnTo>
                    <a:pt x="17" y="15"/>
                  </a:lnTo>
                  <a:lnTo>
                    <a:pt x="13" y="17"/>
                  </a:lnTo>
                  <a:lnTo>
                    <a:pt x="9" y="19"/>
                  </a:lnTo>
                  <a:lnTo>
                    <a:pt x="9" y="19"/>
                  </a:lnTo>
                  <a:lnTo>
                    <a:pt x="9" y="17"/>
                  </a:lnTo>
                  <a:lnTo>
                    <a:pt x="9" y="13"/>
                  </a:lnTo>
                  <a:lnTo>
                    <a:pt x="9" y="13"/>
                  </a:lnTo>
                  <a:lnTo>
                    <a:pt x="8" y="9"/>
                  </a:lnTo>
                  <a:lnTo>
                    <a:pt x="8" y="9"/>
                  </a:lnTo>
                  <a:lnTo>
                    <a:pt x="6" y="9"/>
                  </a:lnTo>
                  <a:lnTo>
                    <a:pt x="6" y="5"/>
                  </a:lnTo>
                  <a:lnTo>
                    <a:pt x="6" y="5"/>
                  </a:lnTo>
                  <a:lnTo>
                    <a:pt x="2" y="5"/>
                  </a:lnTo>
                  <a:lnTo>
                    <a:pt x="0" y="3"/>
                  </a:lnTo>
                  <a:lnTo>
                    <a:pt x="0" y="3"/>
                  </a:lnTo>
                  <a:lnTo>
                    <a:pt x="0" y="3"/>
                  </a:lnTo>
                  <a:lnTo>
                    <a:pt x="0" y="3"/>
                  </a:lnTo>
                  <a:close/>
                </a:path>
              </a:pathLst>
            </a:custGeom>
            <a:solidFill>
              <a:schemeClr val="bg1">
                <a:lumMod val="85000"/>
              </a:schemeClr>
            </a:solidFill>
            <a:ln w="635" cap="rnd">
              <a:solidFill>
                <a:schemeClr val="bg1">
                  <a:alpha val="17000"/>
                </a:schemeClr>
              </a:solidFill>
            </a:ln>
          </p:spPr>
          <p:txBody>
            <a:bodyPr lIns="81617" tIns="40809" rIns="81617" bIns="40809"/>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507" name="Freeform 506">
              <a:extLst>
                <a:ext uri="{FF2B5EF4-FFF2-40B4-BE49-F238E27FC236}">
                  <a16:creationId xmlns:a16="http://schemas.microsoft.com/office/drawing/2014/main" id="{5E11216A-2340-EA47-A2CD-69B3B0923ABC}"/>
                </a:ext>
              </a:extLst>
            </p:cNvPr>
            <p:cNvSpPr>
              <a:spLocks/>
            </p:cNvSpPr>
            <p:nvPr userDrawn="1"/>
          </p:nvSpPr>
          <p:spPr bwMode="auto">
            <a:xfrm>
              <a:off x="5839340" y="1957436"/>
              <a:ext cx="25594" cy="24528"/>
            </a:xfrm>
            <a:custGeom>
              <a:avLst/>
              <a:gdLst>
                <a:gd name="T0" fmla="*/ 0 w 17"/>
                <a:gd name="T1" fmla="*/ 3 h 19"/>
                <a:gd name="T2" fmla="*/ 0 w 17"/>
                <a:gd name="T3" fmla="*/ 3 h 19"/>
                <a:gd name="T4" fmla="*/ 2 w 17"/>
                <a:gd name="T5" fmla="*/ 0 h 19"/>
                <a:gd name="T6" fmla="*/ 4 w 17"/>
                <a:gd name="T7" fmla="*/ 0 h 19"/>
                <a:gd name="T8" fmla="*/ 8 w 17"/>
                <a:gd name="T9" fmla="*/ 2 h 19"/>
                <a:gd name="T10" fmla="*/ 13 w 17"/>
                <a:gd name="T11" fmla="*/ 3 h 19"/>
                <a:gd name="T12" fmla="*/ 15 w 17"/>
                <a:gd name="T13" fmla="*/ 7 h 19"/>
                <a:gd name="T14" fmla="*/ 15 w 17"/>
                <a:gd name="T15" fmla="*/ 7 h 19"/>
                <a:gd name="T16" fmla="*/ 17 w 17"/>
                <a:gd name="T17" fmla="*/ 11 h 19"/>
                <a:gd name="T18" fmla="*/ 17 w 17"/>
                <a:gd name="T19" fmla="*/ 13 h 19"/>
                <a:gd name="T20" fmla="*/ 17 w 17"/>
                <a:gd name="T21" fmla="*/ 15 h 19"/>
                <a:gd name="T22" fmla="*/ 17 w 17"/>
                <a:gd name="T23" fmla="*/ 15 h 19"/>
                <a:gd name="T24" fmla="*/ 13 w 17"/>
                <a:gd name="T25" fmla="*/ 17 h 19"/>
                <a:gd name="T26" fmla="*/ 9 w 17"/>
                <a:gd name="T27" fmla="*/ 19 h 19"/>
                <a:gd name="T28" fmla="*/ 9 w 17"/>
                <a:gd name="T29" fmla="*/ 19 h 19"/>
                <a:gd name="T30" fmla="*/ 9 w 17"/>
                <a:gd name="T31" fmla="*/ 17 h 19"/>
                <a:gd name="T32" fmla="*/ 9 w 17"/>
                <a:gd name="T33" fmla="*/ 13 h 19"/>
                <a:gd name="T34" fmla="*/ 9 w 17"/>
                <a:gd name="T35" fmla="*/ 13 h 19"/>
                <a:gd name="T36" fmla="*/ 8 w 17"/>
                <a:gd name="T37" fmla="*/ 9 h 19"/>
                <a:gd name="T38" fmla="*/ 8 w 17"/>
                <a:gd name="T39" fmla="*/ 9 h 19"/>
                <a:gd name="T40" fmla="*/ 6 w 17"/>
                <a:gd name="T41" fmla="*/ 9 h 19"/>
                <a:gd name="T42" fmla="*/ 6 w 17"/>
                <a:gd name="T43" fmla="*/ 5 h 19"/>
                <a:gd name="T44" fmla="*/ 6 w 17"/>
                <a:gd name="T45" fmla="*/ 5 h 19"/>
                <a:gd name="T46" fmla="*/ 2 w 17"/>
                <a:gd name="T47" fmla="*/ 5 h 19"/>
                <a:gd name="T48" fmla="*/ 0 w 17"/>
                <a:gd name="T49" fmla="*/ 3 h 19"/>
                <a:gd name="T50" fmla="*/ 0 w 17"/>
                <a:gd name="T51" fmla="*/ 3 h 19"/>
                <a:gd name="T52" fmla="*/ 0 w 17"/>
                <a:gd name="T53" fmla="*/ 3 h 19"/>
                <a:gd name="T54" fmla="*/ 0 w 17"/>
                <a:gd name="T55" fmla="*/ 3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7" h="19">
                  <a:moveTo>
                    <a:pt x="0" y="3"/>
                  </a:moveTo>
                  <a:lnTo>
                    <a:pt x="0" y="3"/>
                  </a:lnTo>
                  <a:lnTo>
                    <a:pt x="2" y="0"/>
                  </a:lnTo>
                  <a:lnTo>
                    <a:pt x="4" y="0"/>
                  </a:lnTo>
                  <a:lnTo>
                    <a:pt x="8" y="2"/>
                  </a:lnTo>
                  <a:lnTo>
                    <a:pt x="13" y="3"/>
                  </a:lnTo>
                  <a:lnTo>
                    <a:pt x="15" y="7"/>
                  </a:lnTo>
                  <a:lnTo>
                    <a:pt x="15" y="7"/>
                  </a:lnTo>
                  <a:lnTo>
                    <a:pt x="17" y="11"/>
                  </a:lnTo>
                  <a:lnTo>
                    <a:pt x="17" y="13"/>
                  </a:lnTo>
                  <a:lnTo>
                    <a:pt x="17" y="15"/>
                  </a:lnTo>
                  <a:lnTo>
                    <a:pt x="17" y="15"/>
                  </a:lnTo>
                  <a:lnTo>
                    <a:pt x="13" y="17"/>
                  </a:lnTo>
                  <a:lnTo>
                    <a:pt x="9" y="19"/>
                  </a:lnTo>
                  <a:lnTo>
                    <a:pt x="9" y="19"/>
                  </a:lnTo>
                  <a:lnTo>
                    <a:pt x="9" y="17"/>
                  </a:lnTo>
                  <a:lnTo>
                    <a:pt x="9" y="13"/>
                  </a:lnTo>
                  <a:lnTo>
                    <a:pt x="9" y="13"/>
                  </a:lnTo>
                  <a:lnTo>
                    <a:pt x="8" y="9"/>
                  </a:lnTo>
                  <a:lnTo>
                    <a:pt x="8" y="9"/>
                  </a:lnTo>
                  <a:lnTo>
                    <a:pt x="6" y="9"/>
                  </a:lnTo>
                  <a:lnTo>
                    <a:pt x="6" y="5"/>
                  </a:lnTo>
                  <a:lnTo>
                    <a:pt x="6" y="5"/>
                  </a:lnTo>
                  <a:lnTo>
                    <a:pt x="2" y="5"/>
                  </a:lnTo>
                  <a:lnTo>
                    <a:pt x="0" y="3"/>
                  </a:lnTo>
                  <a:lnTo>
                    <a:pt x="0" y="3"/>
                  </a:lnTo>
                  <a:lnTo>
                    <a:pt x="0" y="3"/>
                  </a:lnTo>
                  <a:lnTo>
                    <a:pt x="0" y="3"/>
                  </a:lnTo>
                  <a:close/>
                </a:path>
              </a:pathLst>
            </a:custGeom>
            <a:solidFill>
              <a:schemeClr val="bg1">
                <a:lumMod val="85000"/>
              </a:schemeClr>
            </a:solidFill>
            <a:ln w="635" cap="rnd">
              <a:solidFill>
                <a:schemeClr val="bg1">
                  <a:alpha val="17000"/>
                </a:schemeClr>
              </a:solidFill>
              <a:prstDash val="solid"/>
              <a:round/>
              <a:headEnd/>
              <a:tailEnd/>
            </a:ln>
          </p:spPr>
          <p:txBody>
            <a:bodyPr lIns="81617" tIns="40809" rIns="81617" bIns="40809"/>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508" name="Freeform 507">
              <a:extLst>
                <a:ext uri="{FF2B5EF4-FFF2-40B4-BE49-F238E27FC236}">
                  <a16:creationId xmlns:a16="http://schemas.microsoft.com/office/drawing/2014/main" id="{3D25E35F-C922-C648-9C81-4D209F765DB6}"/>
                </a:ext>
              </a:extLst>
            </p:cNvPr>
            <p:cNvSpPr>
              <a:spLocks/>
            </p:cNvSpPr>
            <p:nvPr userDrawn="1"/>
          </p:nvSpPr>
          <p:spPr bwMode="auto">
            <a:xfrm>
              <a:off x="5877732" y="2006481"/>
              <a:ext cx="32703" cy="44790"/>
            </a:xfrm>
            <a:custGeom>
              <a:avLst/>
              <a:gdLst>
                <a:gd name="T0" fmla="*/ 0 w 22"/>
                <a:gd name="T1" fmla="*/ 0 h 34"/>
                <a:gd name="T2" fmla="*/ 0 w 22"/>
                <a:gd name="T3" fmla="*/ 0 h 34"/>
                <a:gd name="T4" fmla="*/ 1 w 22"/>
                <a:gd name="T5" fmla="*/ 0 h 34"/>
                <a:gd name="T6" fmla="*/ 5 w 22"/>
                <a:gd name="T7" fmla="*/ 0 h 34"/>
                <a:gd name="T8" fmla="*/ 5 w 22"/>
                <a:gd name="T9" fmla="*/ 0 h 34"/>
                <a:gd name="T10" fmla="*/ 7 w 22"/>
                <a:gd name="T11" fmla="*/ 3 h 34"/>
                <a:gd name="T12" fmla="*/ 11 w 22"/>
                <a:gd name="T13" fmla="*/ 9 h 34"/>
                <a:gd name="T14" fmla="*/ 11 w 22"/>
                <a:gd name="T15" fmla="*/ 13 h 34"/>
                <a:gd name="T16" fmla="*/ 11 w 22"/>
                <a:gd name="T17" fmla="*/ 13 h 34"/>
                <a:gd name="T18" fmla="*/ 15 w 22"/>
                <a:gd name="T19" fmla="*/ 13 h 34"/>
                <a:gd name="T20" fmla="*/ 15 w 22"/>
                <a:gd name="T21" fmla="*/ 15 h 34"/>
                <a:gd name="T22" fmla="*/ 17 w 22"/>
                <a:gd name="T23" fmla="*/ 18 h 34"/>
                <a:gd name="T24" fmla="*/ 18 w 22"/>
                <a:gd name="T25" fmla="*/ 22 h 34"/>
                <a:gd name="T26" fmla="*/ 20 w 22"/>
                <a:gd name="T27" fmla="*/ 24 h 34"/>
                <a:gd name="T28" fmla="*/ 22 w 22"/>
                <a:gd name="T29" fmla="*/ 26 h 34"/>
                <a:gd name="T30" fmla="*/ 22 w 22"/>
                <a:gd name="T31" fmla="*/ 26 h 34"/>
                <a:gd name="T32" fmla="*/ 22 w 22"/>
                <a:gd name="T33" fmla="*/ 30 h 34"/>
                <a:gd name="T34" fmla="*/ 18 w 22"/>
                <a:gd name="T35" fmla="*/ 34 h 34"/>
                <a:gd name="T36" fmla="*/ 18 w 22"/>
                <a:gd name="T37" fmla="*/ 34 h 34"/>
                <a:gd name="T38" fmla="*/ 17 w 22"/>
                <a:gd name="T39" fmla="*/ 32 h 34"/>
                <a:gd name="T40" fmla="*/ 15 w 22"/>
                <a:gd name="T41" fmla="*/ 30 h 34"/>
                <a:gd name="T42" fmla="*/ 15 w 22"/>
                <a:gd name="T43" fmla="*/ 30 h 34"/>
                <a:gd name="T44" fmla="*/ 15 w 22"/>
                <a:gd name="T45" fmla="*/ 30 h 34"/>
                <a:gd name="T46" fmla="*/ 11 w 22"/>
                <a:gd name="T47" fmla="*/ 30 h 34"/>
                <a:gd name="T48" fmla="*/ 11 w 22"/>
                <a:gd name="T49" fmla="*/ 32 h 34"/>
                <a:gd name="T50" fmla="*/ 11 w 22"/>
                <a:gd name="T51" fmla="*/ 34 h 34"/>
                <a:gd name="T52" fmla="*/ 11 w 22"/>
                <a:gd name="T53" fmla="*/ 34 h 34"/>
                <a:gd name="T54" fmla="*/ 11 w 22"/>
                <a:gd name="T55" fmla="*/ 34 h 34"/>
                <a:gd name="T56" fmla="*/ 9 w 22"/>
                <a:gd name="T57" fmla="*/ 32 h 34"/>
                <a:gd name="T58" fmla="*/ 7 w 22"/>
                <a:gd name="T59" fmla="*/ 30 h 34"/>
                <a:gd name="T60" fmla="*/ 7 w 22"/>
                <a:gd name="T61" fmla="*/ 28 h 34"/>
                <a:gd name="T62" fmla="*/ 7 w 22"/>
                <a:gd name="T63" fmla="*/ 28 h 34"/>
                <a:gd name="T64" fmla="*/ 7 w 22"/>
                <a:gd name="T65" fmla="*/ 20 h 34"/>
                <a:gd name="T66" fmla="*/ 7 w 22"/>
                <a:gd name="T67" fmla="*/ 20 h 34"/>
                <a:gd name="T68" fmla="*/ 7 w 22"/>
                <a:gd name="T69" fmla="*/ 18 h 34"/>
                <a:gd name="T70" fmla="*/ 7 w 22"/>
                <a:gd name="T71" fmla="*/ 15 h 34"/>
                <a:gd name="T72" fmla="*/ 7 w 22"/>
                <a:gd name="T73" fmla="*/ 15 h 34"/>
                <a:gd name="T74" fmla="*/ 5 w 22"/>
                <a:gd name="T75" fmla="*/ 13 h 34"/>
                <a:gd name="T76" fmla="*/ 3 w 22"/>
                <a:gd name="T77" fmla="*/ 9 h 34"/>
                <a:gd name="T78" fmla="*/ 0 w 22"/>
                <a:gd name="T79" fmla="*/ 5 h 34"/>
                <a:gd name="T80" fmla="*/ 0 w 22"/>
                <a:gd name="T81" fmla="*/ 0 h 34"/>
                <a:gd name="T82" fmla="*/ 0 w 22"/>
                <a:gd name="T83" fmla="*/ 0 h 34"/>
                <a:gd name="T84" fmla="*/ 0 w 22"/>
                <a:gd name="T85" fmla="*/ 0 h 34"/>
                <a:gd name="T86" fmla="*/ 0 w 22"/>
                <a:gd name="T87"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2" h="34">
                  <a:moveTo>
                    <a:pt x="0" y="0"/>
                  </a:moveTo>
                  <a:lnTo>
                    <a:pt x="0" y="0"/>
                  </a:lnTo>
                  <a:lnTo>
                    <a:pt x="1" y="0"/>
                  </a:lnTo>
                  <a:lnTo>
                    <a:pt x="5" y="0"/>
                  </a:lnTo>
                  <a:lnTo>
                    <a:pt x="5" y="0"/>
                  </a:lnTo>
                  <a:lnTo>
                    <a:pt x="7" y="3"/>
                  </a:lnTo>
                  <a:lnTo>
                    <a:pt x="11" y="9"/>
                  </a:lnTo>
                  <a:lnTo>
                    <a:pt x="11" y="13"/>
                  </a:lnTo>
                  <a:lnTo>
                    <a:pt x="11" y="13"/>
                  </a:lnTo>
                  <a:lnTo>
                    <a:pt x="15" y="13"/>
                  </a:lnTo>
                  <a:lnTo>
                    <a:pt x="15" y="15"/>
                  </a:lnTo>
                  <a:lnTo>
                    <a:pt x="17" y="18"/>
                  </a:lnTo>
                  <a:lnTo>
                    <a:pt x="18" y="22"/>
                  </a:lnTo>
                  <a:lnTo>
                    <a:pt x="20" y="24"/>
                  </a:lnTo>
                  <a:lnTo>
                    <a:pt x="22" y="26"/>
                  </a:lnTo>
                  <a:lnTo>
                    <a:pt x="22" y="26"/>
                  </a:lnTo>
                  <a:lnTo>
                    <a:pt x="22" y="30"/>
                  </a:lnTo>
                  <a:lnTo>
                    <a:pt x="18" y="34"/>
                  </a:lnTo>
                  <a:lnTo>
                    <a:pt x="18" y="34"/>
                  </a:lnTo>
                  <a:lnTo>
                    <a:pt x="17" y="32"/>
                  </a:lnTo>
                  <a:lnTo>
                    <a:pt x="15" y="30"/>
                  </a:lnTo>
                  <a:lnTo>
                    <a:pt x="15" y="30"/>
                  </a:lnTo>
                  <a:lnTo>
                    <a:pt x="15" y="30"/>
                  </a:lnTo>
                  <a:lnTo>
                    <a:pt x="11" y="30"/>
                  </a:lnTo>
                  <a:lnTo>
                    <a:pt x="11" y="32"/>
                  </a:lnTo>
                  <a:lnTo>
                    <a:pt x="11" y="34"/>
                  </a:lnTo>
                  <a:lnTo>
                    <a:pt x="11" y="34"/>
                  </a:lnTo>
                  <a:lnTo>
                    <a:pt x="11" y="34"/>
                  </a:lnTo>
                  <a:lnTo>
                    <a:pt x="9" y="32"/>
                  </a:lnTo>
                  <a:lnTo>
                    <a:pt x="7" y="30"/>
                  </a:lnTo>
                  <a:lnTo>
                    <a:pt x="7" y="28"/>
                  </a:lnTo>
                  <a:lnTo>
                    <a:pt x="7" y="28"/>
                  </a:lnTo>
                  <a:lnTo>
                    <a:pt x="7" y="20"/>
                  </a:lnTo>
                  <a:lnTo>
                    <a:pt x="7" y="20"/>
                  </a:lnTo>
                  <a:lnTo>
                    <a:pt x="7" y="18"/>
                  </a:lnTo>
                  <a:lnTo>
                    <a:pt x="7" y="15"/>
                  </a:lnTo>
                  <a:lnTo>
                    <a:pt x="7" y="15"/>
                  </a:lnTo>
                  <a:lnTo>
                    <a:pt x="5" y="13"/>
                  </a:lnTo>
                  <a:lnTo>
                    <a:pt x="3" y="9"/>
                  </a:lnTo>
                  <a:lnTo>
                    <a:pt x="0" y="5"/>
                  </a:lnTo>
                  <a:lnTo>
                    <a:pt x="0" y="0"/>
                  </a:lnTo>
                  <a:lnTo>
                    <a:pt x="0" y="0"/>
                  </a:lnTo>
                  <a:lnTo>
                    <a:pt x="0" y="0"/>
                  </a:lnTo>
                  <a:lnTo>
                    <a:pt x="0" y="0"/>
                  </a:lnTo>
                  <a:close/>
                </a:path>
              </a:pathLst>
            </a:custGeom>
            <a:solidFill>
              <a:schemeClr val="bg1">
                <a:lumMod val="85000"/>
              </a:schemeClr>
            </a:solidFill>
            <a:ln w="635" cap="rnd">
              <a:solidFill>
                <a:schemeClr val="bg1">
                  <a:alpha val="17000"/>
                </a:schemeClr>
              </a:solidFill>
            </a:ln>
          </p:spPr>
          <p:txBody>
            <a:bodyPr lIns="81617" tIns="40809" rIns="81617" bIns="40809"/>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509" name="Freeform 508">
              <a:extLst>
                <a:ext uri="{FF2B5EF4-FFF2-40B4-BE49-F238E27FC236}">
                  <a16:creationId xmlns:a16="http://schemas.microsoft.com/office/drawing/2014/main" id="{107CC096-7290-7B42-8FC2-AC514735B490}"/>
                </a:ext>
              </a:extLst>
            </p:cNvPr>
            <p:cNvSpPr>
              <a:spLocks/>
            </p:cNvSpPr>
            <p:nvPr userDrawn="1"/>
          </p:nvSpPr>
          <p:spPr bwMode="auto">
            <a:xfrm>
              <a:off x="5877732" y="2006481"/>
              <a:ext cx="32703" cy="44790"/>
            </a:xfrm>
            <a:custGeom>
              <a:avLst/>
              <a:gdLst>
                <a:gd name="T0" fmla="*/ 0 w 22"/>
                <a:gd name="T1" fmla="*/ 0 h 34"/>
                <a:gd name="T2" fmla="*/ 0 w 22"/>
                <a:gd name="T3" fmla="*/ 0 h 34"/>
                <a:gd name="T4" fmla="*/ 1 w 22"/>
                <a:gd name="T5" fmla="*/ 0 h 34"/>
                <a:gd name="T6" fmla="*/ 5 w 22"/>
                <a:gd name="T7" fmla="*/ 0 h 34"/>
                <a:gd name="T8" fmla="*/ 5 w 22"/>
                <a:gd name="T9" fmla="*/ 0 h 34"/>
                <a:gd name="T10" fmla="*/ 7 w 22"/>
                <a:gd name="T11" fmla="*/ 3 h 34"/>
                <a:gd name="T12" fmla="*/ 11 w 22"/>
                <a:gd name="T13" fmla="*/ 9 h 34"/>
                <a:gd name="T14" fmla="*/ 11 w 22"/>
                <a:gd name="T15" fmla="*/ 13 h 34"/>
                <a:gd name="T16" fmla="*/ 11 w 22"/>
                <a:gd name="T17" fmla="*/ 13 h 34"/>
                <a:gd name="T18" fmla="*/ 15 w 22"/>
                <a:gd name="T19" fmla="*/ 13 h 34"/>
                <a:gd name="T20" fmla="*/ 15 w 22"/>
                <a:gd name="T21" fmla="*/ 15 h 34"/>
                <a:gd name="T22" fmla="*/ 17 w 22"/>
                <a:gd name="T23" fmla="*/ 18 h 34"/>
                <a:gd name="T24" fmla="*/ 18 w 22"/>
                <a:gd name="T25" fmla="*/ 22 h 34"/>
                <a:gd name="T26" fmla="*/ 20 w 22"/>
                <a:gd name="T27" fmla="*/ 24 h 34"/>
                <a:gd name="T28" fmla="*/ 22 w 22"/>
                <a:gd name="T29" fmla="*/ 26 h 34"/>
                <a:gd name="T30" fmla="*/ 22 w 22"/>
                <a:gd name="T31" fmla="*/ 26 h 34"/>
                <a:gd name="T32" fmla="*/ 22 w 22"/>
                <a:gd name="T33" fmla="*/ 30 h 34"/>
                <a:gd name="T34" fmla="*/ 18 w 22"/>
                <a:gd name="T35" fmla="*/ 34 h 34"/>
                <a:gd name="T36" fmla="*/ 18 w 22"/>
                <a:gd name="T37" fmla="*/ 34 h 34"/>
                <a:gd name="T38" fmla="*/ 17 w 22"/>
                <a:gd name="T39" fmla="*/ 32 h 34"/>
                <a:gd name="T40" fmla="*/ 15 w 22"/>
                <a:gd name="T41" fmla="*/ 30 h 34"/>
                <a:gd name="T42" fmla="*/ 15 w 22"/>
                <a:gd name="T43" fmla="*/ 30 h 34"/>
                <a:gd name="T44" fmla="*/ 15 w 22"/>
                <a:gd name="T45" fmla="*/ 30 h 34"/>
                <a:gd name="T46" fmla="*/ 11 w 22"/>
                <a:gd name="T47" fmla="*/ 30 h 34"/>
                <a:gd name="T48" fmla="*/ 11 w 22"/>
                <a:gd name="T49" fmla="*/ 32 h 34"/>
                <a:gd name="T50" fmla="*/ 11 w 22"/>
                <a:gd name="T51" fmla="*/ 34 h 34"/>
                <a:gd name="T52" fmla="*/ 11 w 22"/>
                <a:gd name="T53" fmla="*/ 34 h 34"/>
                <a:gd name="T54" fmla="*/ 11 w 22"/>
                <a:gd name="T55" fmla="*/ 34 h 34"/>
                <a:gd name="T56" fmla="*/ 9 w 22"/>
                <a:gd name="T57" fmla="*/ 32 h 34"/>
                <a:gd name="T58" fmla="*/ 7 w 22"/>
                <a:gd name="T59" fmla="*/ 30 h 34"/>
                <a:gd name="T60" fmla="*/ 7 w 22"/>
                <a:gd name="T61" fmla="*/ 28 h 34"/>
                <a:gd name="T62" fmla="*/ 7 w 22"/>
                <a:gd name="T63" fmla="*/ 28 h 34"/>
                <a:gd name="T64" fmla="*/ 7 w 22"/>
                <a:gd name="T65" fmla="*/ 20 h 34"/>
                <a:gd name="T66" fmla="*/ 7 w 22"/>
                <a:gd name="T67" fmla="*/ 20 h 34"/>
                <a:gd name="T68" fmla="*/ 7 w 22"/>
                <a:gd name="T69" fmla="*/ 18 h 34"/>
                <a:gd name="T70" fmla="*/ 7 w 22"/>
                <a:gd name="T71" fmla="*/ 15 h 34"/>
                <a:gd name="T72" fmla="*/ 7 w 22"/>
                <a:gd name="T73" fmla="*/ 15 h 34"/>
                <a:gd name="T74" fmla="*/ 5 w 22"/>
                <a:gd name="T75" fmla="*/ 13 h 34"/>
                <a:gd name="T76" fmla="*/ 3 w 22"/>
                <a:gd name="T77" fmla="*/ 9 h 34"/>
                <a:gd name="T78" fmla="*/ 0 w 22"/>
                <a:gd name="T79" fmla="*/ 5 h 34"/>
                <a:gd name="T80" fmla="*/ 0 w 22"/>
                <a:gd name="T81" fmla="*/ 0 h 34"/>
                <a:gd name="T82" fmla="*/ 0 w 22"/>
                <a:gd name="T83" fmla="*/ 0 h 34"/>
                <a:gd name="T84" fmla="*/ 0 w 22"/>
                <a:gd name="T85" fmla="*/ 0 h 34"/>
                <a:gd name="T86" fmla="*/ 0 w 22"/>
                <a:gd name="T87"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2" h="34">
                  <a:moveTo>
                    <a:pt x="0" y="0"/>
                  </a:moveTo>
                  <a:lnTo>
                    <a:pt x="0" y="0"/>
                  </a:lnTo>
                  <a:lnTo>
                    <a:pt x="1" y="0"/>
                  </a:lnTo>
                  <a:lnTo>
                    <a:pt x="5" y="0"/>
                  </a:lnTo>
                  <a:lnTo>
                    <a:pt x="5" y="0"/>
                  </a:lnTo>
                  <a:lnTo>
                    <a:pt x="7" y="3"/>
                  </a:lnTo>
                  <a:lnTo>
                    <a:pt x="11" y="9"/>
                  </a:lnTo>
                  <a:lnTo>
                    <a:pt x="11" y="13"/>
                  </a:lnTo>
                  <a:lnTo>
                    <a:pt x="11" y="13"/>
                  </a:lnTo>
                  <a:lnTo>
                    <a:pt x="15" y="13"/>
                  </a:lnTo>
                  <a:lnTo>
                    <a:pt x="15" y="15"/>
                  </a:lnTo>
                  <a:lnTo>
                    <a:pt x="17" y="18"/>
                  </a:lnTo>
                  <a:lnTo>
                    <a:pt x="18" y="22"/>
                  </a:lnTo>
                  <a:lnTo>
                    <a:pt x="20" y="24"/>
                  </a:lnTo>
                  <a:lnTo>
                    <a:pt x="22" y="26"/>
                  </a:lnTo>
                  <a:lnTo>
                    <a:pt x="22" y="26"/>
                  </a:lnTo>
                  <a:lnTo>
                    <a:pt x="22" y="30"/>
                  </a:lnTo>
                  <a:lnTo>
                    <a:pt x="18" y="34"/>
                  </a:lnTo>
                  <a:lnTo>
                    <a:pt x="18" y="34"/>
                  </a:lnTo>
                  <a:lnTo>
                    <a:pt x="17" y="32"/>
                  </a:lnTo>
                  <a:lnTo>
                    <a:pt x="15" y="30"/>
                  </a:lnTo>
                  <a:lnTo>
                    <a:pt x="15" y="30"/>
                  </a:lnTo>
                  <a:lnTo>
                    <a:pt x="15" y="30"/>
                  </a:lnTo>
                  <a:lnTo>
                    <a:pt x="11" y="30"/>
                  </a:lnTo>
                  <a:lnTo>
                    <a:pt x="11" y="32"/>
                  </a:lnTo>
                  <a:lnTo>
                    <a:pt x="11" y="34"/>
                  </a:lnTo>
                  <a:lnTo>
                    <a:pt x="11" y="34"/>
                  </a:lnTo>
                  <a:lnTo>
                    <a:pt x="11" y="34"/>
                  </a:lnTo>
                  <a:lnTo>
                    <a:pt x="9" y="32"/>
                  </a:lnTo>
                  <a:lnTo>
                    <a:pt x="7" y="30"/>
                  </a:lnTo>
                  <a:lnTo>
                    <a:pt x="7" y="28"/>
                  </a:lnTo>
                  <a:lnTo>
                    <a:pt x="7" y="28"/>
                  </a:lnTo>
                  <a:lnTo>
                    <a:pt x="7" y="20"/>
                  </a:lnTo>
                  <a:lnTo>
                    <a:pt x="7" y="20"/>
                  </a:lnTo>
                  <a:lnTo>
                    <a:pt x="7" y="18"/>
                  </a:lnTo>
                  <a:lnTo>
                    <a:pt x="7" y="15"/>
                  </a:lnTo>
                  <a:lnTo>
                    <a:pt x="7" y="15"/>
                  </a:lnTo>
                  <a:lnTo>
                    <a:pt x="5" y="13"/>
                  </a:lnTo>
                  <a:lnTo>
                    <a:pt x="3" y="9"/>
                  </a:lnTo>
                  <a:lnTo>
                    <a:pt x="0" y="5"/>
                  </a:lnTo>
                  <a:lnTo>
                    <a:pt x="0" y="0"/>
                  </a:lnTo>
                  <a:lnTo>
                    <a:pt x="0" y="0"/>
                  </a:lnTo>
                  <a:lnTo>
                    <a:pt x="0" y="0"/>
                  </a:lnTo>
                  <a:lnTo>
                    <a:pt x="0" y="0"/>
                  </a:lnTo>
                  <a:close/>
                </a:path>
              </a:pathLst>
            </a:custGeom>
            <a:solidFill>
              <a:schemeClr val="bg1">
                <a:lumMod val="85000"/>
              </a:schemeClr>
            </a:solidFill>
            <a:ln w="635" cap="rnd">
              <a:solidFill>
                <a:schemeClr val="bg1">
                  <a:alpha val="17000"/>
                </a:schemeClr>
              </a:solidFill>
              <a:prstDash val="solid"/>
              <a:round/>
              <a:headEnd/>
              <a:tailEnd/>
            </a:ln>
          </p:spPr>
          <p:txBody>
            <a:bodyPr lIns="81617" tIns="40809" rIns="81617" bIns="40809"/>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510" name="Freeform 509">
              <a:extLst>
                <a:ext uri="{FF2B5EF4-FFF2-40B4-BE49-F238E27FC236}">
                  <a16:creationId xmlns:a16="http://schemas.microsoft.com/office/drawing/2014/main" id="{71B68856-46E4-4A44-870A-9EB79DBF5F4A}"/>
                </a:ext>
              </a:extLst>
            </p:cNvPr>
            <p:cNvSpPr>
              <a:spLocks/>
            </p:cNvSpPr>
            <p:nvPr userDrawn="1"/>
          </p:nvSpPr>
          <p:spPr bwMode="auto">
            <a:xfrm>
              <a:off x="5839352" y="1974499"/>
              <a:ext cx="14219" cy="31993"/>
            </a:xfrm>
            <a:custGeom>
              <a:avLst/>
              <a:gdLst>
                <a:gd name="T0" fmla="*/ 2 w 9"/>
                <a:gd name="T1" fmla="*/ 0 h 25"/>
                <a:gd name="T2" fmla="*/ 2 w 9"/>
                <a:gd name="T3" fmla="*/ 0 h 25"/>
                <a:gd name="T4" fmla="*/ 0 w 9"/>
                <a:gd name="T5" fmla="*/ 4 h 25"/>
                <a:gd name="T6" fmla="*/ 0 w 9"/>
                <a:gd name="T7" fmla="*/ 8 h 25"/>
                <a:gd name="T8" fmla="*/ 2 w 9"/>
                <a:gd name="T9" fmla="*/ 13 h 25"/>
                <a:gd name="T10" fmla="*/ 2 w 9"/>
                <a:gd name="T11" fmla="*/ 13 h 25"/>
                <a:gd name="T12" fmla="*/ 4 w 9"/>
                <a:gd name="T13" fmla="*/ 21 h 25"/>
                <a:gd name="T14" fmla="*/ 6 w 9"/>
                <a:gd name="T15" fmla="*/ 25 h 25"/>
                <a:gd name="T16" fmla="*/ 8 w 9"/>
                <a:gd name="T17" fmla="*/ 25 h 25"/>
                <a:gd name="T18" fmla="*/ 8 w 9"/>
                <a:gd name="T19" fmla="*/ 25 h 25"/>
                <a:gd name="T20" fmla="*/ 8 w 9"/>
                <a:gd name="T21" fmla="*/ 25 h 25"/>
                <a:gd name="T22" fmla="*/ 9 w 9"/>
                <a:gd name="T23" fmla="*/ 21 h 25"/>
                <a:gd name="T24" fmla="*/ 8 w 9"/>
                <a:gd name="T25" fmla="*/ 19 h 25"/>
                <a:gd name="T26" fmla="*/ 8 w 9"/>
                <a:gd name="T27" fmla="*/ 17 h 25"/>
                <a:gd name="T28" fmla="*/ 8 w 9"/>
                <a:gd name="T29" fmla="*/ 15 h 25"/>
                <a:gd name="T30" fmla="*/ 8 w 9"/>
                <a:gd name="T31" fmla="*/ 15 h 25"/>
                <a:gd name="T32" fmla="*/ 8 w 9"/>
                <a:gd name="T33" fmla="*/ 13 h 25"/>
                <a:gd name="T34" fmla="*/ 8 w 9"/>
                <a:gd name="T35" fmla="*/ 13 h 25"/>
                <a:gd name="T36" fmla="*/ 6 w 9"/>
                <a:gd name="T37" fmla="*/ 8 h 25"/>
                <a:gd name="T38" fmla="*/ 6 w 9"/>
                <a:gd name="T39" fmla="*/ 8 h 25"/>
                <a:gd name="T40" fmla="*/ 4 w 9"/>
                <a:gd name="T41" fmla="*/ 4 h 25"/>
                <a:gd name="T42" fmla="*/ 2 w 9"/>
                <a:gd name="T43" fmla="*/ 0 h 25"/>
                <a:gd name="T44" fmla="*/ 2 w 9"/>
                <a:gd name="T45" fmla="*/ 0 h 25"/>
                <a:gd name="T46" fmla="*/ 2 w 9"/>
                <a:gd name="T47" fmla="*/ 0 h 25"/>
                <a:gd name="T48" fmla="*/ 2 w 9"/>
                <a:gd name="T49"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 h="25">
                  <a:moveTo>
                    <a:pt x="2" y="0"/>
                  </a:moveTo>
                  <a:lnTo>
                    <a:pt x="2" y="0"/>
                  </a:lnTo>
                  <a:lnTo>
                    <a:pt x="0" y="4"/>
                  </a:lnTo>
                  <a:lnTo>
                    <a:pt x="0" y="8"/>
                  </a:lnTo>
                  <a:lnTo>
                    <a:pt x="2" y="13"/>
                  </a:lnTo>
                  <a:lnTo>
                    <a:pt x="2" y="13"/>
                  </a:lnTo>
                  <a:lnTo>
                    <a:pt x="4" y="21"/>
                  </a:lnTo>
                  <a:lnTo>
                    <a:pt x="6" y="25"/>
                  </a:lnTo>
                  <a:lnTo>
                    <a:pt x="8" y="25"/>
                  </a:lnTo>
                  <a:lnTo>
                    <a:pt x="8" y="25"/>
                  </a:lnTo>
                  <a:lnTo>
                    <a:pt x="8" y="25"/>
                  </a:lnTo>
                  <a:lnTo>
                    <a:pt x="9" y="21"/>
                  </a:lnTo>
                  <a:lnTo>
                    <a:pt x="8" y="19"/>
                  </a:lnTo>
                  <a:lnTo>
                    <a:pt x="8" y="17"/>
                  </a:lnTo>
                  <a:lnTo>
                    <a:pt x="8" y="15"/>
                  </a:lnTo>
                  <a:lnTo>
                    <a:pt x="8" y="15"/>
                  </a:lnTo>
                  <a:lnTo>
                    <a:pt x="8" y="13"/>
                  </a:lnTo>
                  <a:lnTo>
                    <a:pt x="8" y="13"/>
                  </a:lnTo>
                  <a:lnTo>
                    <a:pt x="6" y="8"/>
                  </a:lnTo>
                  <a:lnTo>
                    <a:pt x="6" y="8"/>
                  </a:lnTo>
                  <a:lnTo>
                    <a:pt x="4" y="4"/>
                  </a:lnTo>
                  <a:lnTo>
                    <a:pt x="2" y="0"/>
                  </a:lnTo>
                  <a:lnTo>
                    <a:pt x="2" y="0"/>
                  </a:lnTo>
                  <a:lnTo>
                    <a:pt x="2" y="0"/>
                  </a:lnTo>
                  <a:lnTo>
                    <a:pt x="2" y="0"/>
                  </a:lnTo>
                  <a:close/>
                </a:path>
              </a:pathLst>
            </a:custGeom>
            <a:solidFill>
              <a:schemeClr val="bg1">
                <a:lumMod val="85000"/>
              </a:schemeClr>
            </a:solidFill>
            <a:ln w="635" cap="rnd">
              <a:solidFill>
                <a:schemeClr val="bg1">
                  <a:alpha val="17000"/>
                </a:schemeClr>
              </a:solidFill>
            </a:ln>
          </p:spPr>
          <p:txBody>
            <a:bodyPr lIns="81617" tIns="40809" rIns="81617" bIns="40809"/>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511" name="Freeform 510">
              <a:extLst>
                <a:ext uri="{FF2B5EF4-FFF2-40B4-BE49-F238E27FC236}">
                  <a16:creationId xmlns:a16="http://schemas.microsoft.com/office/drawing/2014/main" id="{2F8D7830-BF84-9A4D-B5D6-51E269BC448B}"/>
                </a:ext>
              </a:extLst>
            </p:cNvPr>
            <p:cNvSpPr>
              <a:spLocks/>
            </p:cNvSpPr>
            <p:nvPr userDrawn="1"/>
          </p:nvSpPr>
          <p:spPr bwMode="auto">
            <a:xfrm>
              <a:off x="5839352" y="1974499"/>
              <a:ext cx="14219" cy="31993"/>
            </a:xfrm>
            <a:custGeom>
              <a:avLst/>
              <a:gdLst>
                <a:gd name="T0" fmla="*/ 2 w 9"/>
                <a:gd name="T1" fmla="*/ 0 h 25"/>
                <a:gd name="T2" fmla="*/ 2 w 9"/>
                <a:gd name="T3" fmla="*/ 0 h 25"/>
                <a:gd name="T4" fmla="*/ 0 w 9"/>
                <a:gd name="T5" fmla="*/ 4 h 25"/>
                <a:gd name="T6" fmla="*/ 0 w 9"/>
                <a:gd name="T7" fmla="*/ 8 h 25"/>
                <a:gd name="T8" fmla="*/ 2 w 9"/>
                <a:gd name="T9" fmla="*/ 13 h 25"/>
                <a:gd name="T10" fmla="*/ 2 w 9"/>
                <a:gd name="T11" fmla="*/ 13 h 25"/>
                <a:gd name="T12" fmla="*/ 4 w 9"/>
                <a:gd name="T13" fmla="*/ 21 h 25"/>
                <a:gd name="T14" fmla="*/ 6 w 9"/>
                <a:gd name="T15" fmla="*/ 25 h 25"/>
                <a:gd name="T16" fmla="*/ 8 w 9"/>
                <a:gd name="T17" fmla="*/ 25 h 25"/>
                <a:gd name="T18" fmla="*/ 8 w 9"/>
                <a:gd name="T19" fmla="*/ 25 h 25"/>
                <a:gd name="T20" fmla="*/ 8 w 9"/>
                <a:gd name="T21" fmla="*/ 25 h 25"/>
                <a:gd name="T22" fmla="*/ 9 w 9"/>
                <a:gd name="T23" fmla="*/ 21 h 25"/>
                <a:gd name="T24" fmla="*/ 8 w 9"/>
                <a:gd name="T25" fmla="*/ 19 h 25"/>
                <a:gd name="T26" fmla="*/ 8 w 9"/>
                <a:gd name="T27" fmla="*/ 17 h 25"/>
                <a:gd name="T28" fmla="*/ 8 w 9"/>
                <a:gd name="T29" fmla="*/ 15 h 25"/>
                <a:gd name="T30" fmla="*/ 8 w 9"/>
                <a:gd name="T31" fmla="*/ 15 h 25"/>
                <a:gd name="T32" fmla="*/ 8 w 9"/>
                <a:gd name="T33" fmla="*/ 13 h 25"/>
                <a:gd name="T34" fmla="*/ 8 w 9"/>
                <a:gd name="T35" fmla="*/ 13 h 25"/>
                <a:gd name="T36" fmla="*/ 6 w 9"/>
                <a:gd name="T37" fmla="*/ 8 h 25"/>
                <a:gd name="T38" fmla="*/ 6 w 9"/>
                <a:gd name="T39" fmla="*/ 8 h 25"/>
                <a:gd name="T40" fmla="*/ 4 w 9"/>
                <a:gd name="T41" fmla="*/ 4 h 25"/>
                <a:gd name="T42" fmla="*/ 2 w 9"/>
                <a:gd name="T43" fmla="*/ 0 h 25"/>
                <a:gd name="T44" fmla="*/ 2 w 9"/>
                <a:gd name="T45" fmla="*/ 0 h 25"/>
                <a:gd name="T46" fmla="*/ 2 w 9"/>
                <a:gd name="T47" fmla="*/ 0 h 25"/>
                <a:gd name="T48" fmla="*/ 2 w 9"/>
                <a:gd name="T49"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 h="25">
                  <a:moveTo>
                    <a:pt x="2" y="0"/>
                  </a:moveTo>
                  <a:lnTo>
                    <a:pt x="2" y="0"/>
                  </a:lnTo>
                  <a:lnTo>
                    <a:pt x="0" y="4"/>
                  </a:lnTo>
                  <a:lnTo>
                    <a:pt x="0" y="8"/>
                  </a:lnTo>
                  <a:lnTo>
                    <a:pt x="2" y="13"/>
                  </a:lnTo>
                  <a:lnTo>
                    <a:pt x="2" y="13"/>
                  </a:lnTo>
                  <a:lnTo>
                    <a:pt x="4" y="21"/>
                  </a:lnTo>
                  <a:lnTo>
                    <a:pt x="6" y="25"/>
                  </a:lnTo>
                  <a:lnTo>
                    <a:pt x="8" y="25"/>
                  </a:lnTo>
                  <a:lnTo>
                    <a:pt x="8" y="25"/>
                  </a:lnTo>
                  <a:lnTo>
                    <a:pt x="8" y="25"/>
                  </a:lnTo>
                  <a:lnTo>
                    <a:pt x="9" y="21"/>
                  </a:lnTo>
                  <a:lnTo>
                    <a:pt x="8" y="19"/>
                  </a:lnTo>
                  <a:lnTo>
                    <a:pt x="8" y="17"/>
                  </a:lnTo>
                  <a:lnTo>
                    <a:pt x="8" y="15"/>
                  </a:lnTo>
                  <a:lnTo>
                    <a:pt x="8" y="15"/>
                  </a:lnTo>
                  <a:lnTo>
                    <a:pt x="8" y="13"/>
                  </a:lnTo>
                  <a:lnTo>
                    <a:pt x="8" y="13"/>
                  </a:lnTo>
                  <a:lnTo>
                    <a:pt x="6" y="8"/>
                  </a:lnTo>
                  <a:lnTo>
                    <a:pt x="6" y="8"/>
                  </a:lnTo>
                  <a:lnTo>
                    <a:pt x="4" y="4"/>
                  </a:lnTo>
                  <a:lnTo>
                    <a:pt x="2" y="0"/>
                  </a:lnTo>
                  <a:lnTo>
                    <a:pt x="2" y="0"/>
                  </a:lnTo>
                  <a:lnTo>
                    <a:pt x="2" y="0"/>
                  </a:lnTo>
                  <a:lnTo>
                    <a:pt x="2" y="0"/>
                  </a:lnTo>
                  <a:close/>
                </a:path>
              </a:pathLst>
            </a:custGeom>
            <a:solidFill>
              <a:schemeClr val="bg1">
                <a:lumMod val="85000"/>
              </a:schemeClr>
            </a:solidFill>
            <a:ln w="635" cap="rnd">
              <a:solidFill>
                <a:schemeClr val="bg1">
                  <a:alpha val="17000"/>
                </a:schemeClr>
              </a:solidFill>
              <a:prstDash val="solid"/>
              <a:round/>
              <a:headEnd/>
              <a:tailEnd/>
            </a:ln>
          </p:spPr>
          <p:txBody>
            <a:bodyPr lIns="81617" tIns="40809" rIns="81617" bIns="40809"/>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512" name="Freeform 511">
              <a:extLst>
                <a:ext uri="{FF2B5EF4-FFF2-40B4-BE49-F238E27FC236}">
                  <a16:creationId xmlns:a16="http://schemas.microsoft.com/office/drawing/2014/main" id="{25FAAA09-00EA-174E-97B3-3BC8F99D9B8C}"/>
                </a:ext>
              </a:extLst>
            </p:cNvPr>
            <p:cNvSpPr>
              <a:spLocks/>
            </p:cNvSpPr>
            <p:nvPr userDrawn="1"/>
          </p:nvSpPr>
          <p:spPr bwMode="auto">
            <a:xfrm>
              <a:off x="6075375" y="2202703"/>
              <a:ext cx="1251269" cy="597197"/>
            </a:xfrm>
            <a:custGeom>
              <a:avLst/>
              <a:gdLst>
                <a:gd name="T0" fmla="*/ 702 w 819"/>
                <a:gd name="T1" fmla="*/ 93 h 459"/>
                <a:gd name="T2" fmla="*/ 662 w 819"/>
                <a:gd name="T3" fmla="*/ 106 h 459"/>
                <a:gd name="T4" fmla="*/ 637 w 819"/>
                <a:gd name="T5" fmla="*/ 128 h 459"/>
                <a:gd name="T6" fmla="*/ 596 w 819"/>
                <a:gd name="T7" fmla="*/ 132 h 459"/>
                <a:gd name="T8" fmla="*/ 581 w 819"/>
                <a:gd name="T9" fmla="*/ 113 h 459"/>
                <a:gd name="T10" fmla="*/ 584 w 819"/>
                <a:gd name="T11" fmla="*/ 87 h 459"/>
                <a:gd name="T12" fmla="*/ 550 w 819"/>
                <a:gd name="T13" fmla="*/ 91 h 459"/>
                <a:gd name="T14" fmla="*/ 543 w 819"/>
                <a:gd name="T15" fmla="*/ 130 h 459"/>
                <a:gd name="T16" fmla="*/ 518 w 819"/>
                <a:gd name="T17" fmla="*/ 127 h 459"/>
                <a:gd name="T18" fmla="*/ 520 w 819"/>
                <a:gd name="T19" fmla="*/ 94 h 459"/>
                <a:gd name="T20" fmla="*/ 550 w 819"/>
                <a:gd name="T21" fmla="*/ 70 h 459"/>
                <a:gd name="T22" fmla="*/ 558 w 819"/>
                <a:gd name="T23" fmla="*/ 55 h 459"/>
                <a:gd name="T24" fmla="*/ 518 w 819"/>
                <a:gd name="T25" fmla="*/ 51 h 459"/>
                <a:gd name="T26" fmla="*/ 490 w 819"/>
                <a:gd name="T27" fmla="*/ 55 h 459"/>
                <a:gd name="T28" fmla="*/ 469 w 819"/>
                <a:gd name="T29" fmla="*/ 53 h 459"/>
                <a:gd name="T30" fmla="*/ 486 w 819"/>
                <a:gd name="T31" fmla="*/ 24 h 459"/>
                <a:gd name="T32" fmla="*/ 446 w 819"/>
                <a:gd name="T33" fmla="*/ 13 h 459"/>
                <a:gd name="T34" fmla="*/ 420 w 819"/>
                <a:gd name="T35" fmla="*/ 0 h 459"/>
                <a:gd name="T36" fmla="*/ 70 w 819"/>
                <a:gd name="T37" fmla="*/ 7 h 459"/>
                <a:gd name="T38" fmla="*/ 34 w 819"/>
                <a:gd name="T39" fmla="*/ 40 h 459"/>
                <a:gd name="T40" fmla="*/ 0 w 819"/>
                <a:gd name="T41" fmla="*/ 26 h 459"/>
                <a:gd name="T42" fmla="*/ 8 w 819"/>
                <a:gd name="T43" fmla="*/ 94 h 459"/>
                <a:gd name="T44" fmla="*/ 2 w 819"/>
                <a:gd name="T45" fmla="*/ 142 h 459"/>
                <a:gd name="T46" fmla="*/ 9 w 819"/>
                <a:gd name="T47" fmla="*/ 187 h 459"/>
                <a:gd name="T48" fmla="*/ 34 w 819"/>
                <a:gd name="T49" fmla="*/ 236 h 459"/>
                <a:gd name="T50" fmla="*/ 57 w 819"/>
                <a:gd name="T51" fmla="*/ 285 h 459"/>
                <a:gd name="T52" fmla="*/ 100 w 819"/>
                <a:gd name="T53" fmla="*/ 308 h 459"/>
                <a:gd name="T54" fmla="*/ 233 w 819"/>
                <a:gd name="T55" fmla="*/ 346 h 459"/>
                <a:gd name="T56" fmla="*/ 357 w 819"/>
                <a:gd name="T57" fmla="*/ 414 h 459"/>
                <a:gd name="T58" fmla="*/ 397 w 819"/>
                <a:gd name="T59" fmla="*/ 399 h 459"/>
                <a:gd name="T60" fmla="*/ 420 w 819"/>
                <a:gd name="T61" fmla="*/ 380 h 459"/>
                <a:gd name="T62" fmla="*/ 441 w 819"/>
                <a:gd name="T63" fmla="*/ 372 h 459"/>
                <a:gd name="T64" fmla="*/ 469 w 819"/>
                <a:gd name="T65" fmla="*/ 374 h 459"/>
                <a:gd name="T66" fmla="*/ 488 w 819"/>
                <a:gd name="T67" fmla="*/ 384 h 459"/>
                <a:gd name="T68" fmla="*/ 497 w 819"/>
                <a:gd name="T69" fmla="*/ 371 h 459"/>
                <a:gd name="T70" fmla="*/ 518 w 819"/>
                <a:gd name="T71" fmla="*/ 361 h 459"/>
                <a:gd name="T72" fmla="*/ 545 w 819"/>
                <a:gd name="T73" fmla="*/ 365 h 459"/>
                <a:gd name="T74" fmla="*/ 573 w 819"/>
                <a:gd name="T75" fmla="*/ 372 h 459"/>
                <a:gd name="T76" fmla="*/ 592 w 819"/>
                <a:gd name="T77" fmla="*/ 401 h 459"/>
                <a:gd name="T78" fmla="*/ 609 w 819"/>
                <a:gd name="T79" fmla="*/ 441 h 459"/>
                <a:gd name="T80" fmla="*/ 622 w 819"/>
                <a:gd name="T81" fmla="*/ 459 h 459"/>
                <a:gd name="T82" fmla="*/ 628 w 819"/>
                <a:gd name="T83" fmla="*/ 416 h 459"/>
                <a:gd name="T84" fmla="*/ 613 w 819"/>
                <a:gd name="T85" fmla="*/ 363 h 459"/>
                <a:gd name="T86" fmla="*/ 622 w 819"/>
                <a:gd name="T87" fmla="*/ 329 h 459"/>
                <a:gd name="T88" fmla="*/ 664 w 819"/>
                <a:gd name="T89" fmla="*/ 293 h 459"/>
                <a:gd name="T90" fmla="*/ 685 w 819"/>
                <a:gd name="T91" fmla="*/ 280 h 459"/>
                <a:gd name="T92" fmla="*/ 696 w 819"/>
                <a:gd name="T93" fmla="*/ 265 h 459"/>
                <a:gd name="T94" fmla="*/ 690 w 819"/>
                <a:gd name="T95" fmla="*/ 251 h 459"/>
                <a:gd name="T96" fmla="*/ 681 w 819"/>
                <a:gd name="T97" fmla="*/ 234 h 459"/>
                <a:gd name="T98" fmla="*/ 679 w 819"/>
                <a:gd name="T99" fmla="*/ 217 h 459"/>
                <a:gd name="T100" fmla="*/ 688 w 819"/>
                <a:gd name="T101" fmla="*/ 206 h 459"/>
                <a:gd name="T102" fmla="*/ 692 w 819"/>
                <a:gd name="T103" fmla="*/ 234 h 459"/>
                <a:gd name="T104" fmla="*/ 696 w 819"/>
                <a:gd name="T105" fmla="*/ 195 h 459"/>
                <a:gd name="T106" fmla="*/ 717 w 819"/>
                <a:gd name="T107" fmla="*/ 178 h 459"/>
                <a:gd name="T108" fmla="*/ 768 w 819"/>
                <a:gd name="T109" fmla="*/ 153 h 459"/>
                <a:gd name="T110" fmla="*/ 800 w 819"/>
                <a:gd name="T111" fmla="*/ 100 h 459"/>
                <a:gd name="T112" fmla="*/ 806 w 819"/>
                <a:gd name="T113" fmla="*/ 51 h 459"/>
                <a:gd name="T114" fmla="*/ 775 w 819"/>
                <a:gd name="T115" fmla="*/ 62 h 4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19" h="459">
                  <a:moveTo>
                    <a:pt x="755" y="85"/>
                  </a:moveTo>
                  <a:lnTo>
                    <a:pt x="751" y="87"/>
                  </a:lnTo>
                  <a:lnTo>
                    <a:pt x="745" y="89"/>
                  </a:lnTo>
                  <a:lnTo>
                    <a:pt x="738" y="91"/>
                  </a:lnTo>
                  <a:lnTo>
                    <a:pt x="734" y="91"/>
                  </a:lnTo>
                  <a:lnTo>
                    <a:pt x="728" y="91"/>
                  </a:lnTo>
                  <a:lnTo>
                    <a:pt x="728" y="91"/>
                  </a:lnTo>
                  <a:lnTo>
                    <a:pt x="728" y="91"/>
                  </a:lnTo>
                  <a:lnTo>
                    <a:pt x="715" y="91"/>
                  </a:lnTo>
                  <a:lnTo>
                    <a:pt x="707" y="91"/>
                  </a:lnTo>
                  <a:lnTo>
                    <a:pt x="702" y="93"/>
                  </a:lnTo>
                  <a:lnTo>
                    <a:pt x="702" y="93"/>
                  </a:lnTo>
                  <a:lnTo>
                    <a:pt x="692" y="100"/>
                  </a:lnTo>
                  <a:lnTo>
                    <a:pt x="687" y="104"/>
                  </a:lnTo>
                  <a:lnTo>
                    <a:pt x="687" y="104"/>
                  </a:lnTo>
                  <a:lnTo>
                    <a:pt x="685" y="104"/>
                  </a:lnTo>
                  <a:lnTo>
                    <a:pt x="679" y="106"/>
                  </a:lnTo>
                  <a:lnTo>
                    <a:pt x="679" y="106"/>
                  </a:lnTo>
                  <a:lnTo>
                    <a:pt x="675" y="106"/>
                  </a:lnTo>
                  <a:lnTo>
                    <a:pt x="671" y="106"/>
                  </a:lnTo>
                  <a:lnTo>
                    <a:pt x="668" y="106"/>
                  </a:lnTo>
                  <a:lnTo>
                    <a:pt x="662" y="106"/>
                  </a:lnTo>
                  <a:lnTo>
                    <a:pt x="662" y="106"/>
                  </a:lnTo>
                  <a:lnTo>
                    <a:pt x="653" y="108"/>
                  </a:lnTo>
                  <a:lnTo>
                    <a:pt x="645" y="113"/>
                  </a:lnTo>
                  <a:lnTo>
                    <a:pt x="643" y="115"/>
                  </a:lnTo>
                  <a:lnTo>
                    <a:pt x="639" y="119"/>
                  </a:lnTo>
                  <a:lnTo>
                    <a:pt x="639" y="121"/>
                  </a:lnTo>
                  <a:lnTo>
                    <a:pt x="639" y="125"/>
                  </a:lnTo>
                  <a:lnTo>
                    <a:pt x="639" y="125"/>
                  </a:lnTo>
                  <a:lnTo>
                    <a:pt x="639" y="127"/>
                  </a:lnTo>
                  <a:lnTo>
                    <a:pt x="637" y="128"/>
                  </a:lnTo>
                  <a:lnTo>
                    <a:pt x="637" y="128"/>
                  </a:lnTo>
                  <a:lnTo>
                    <a:pt x="635" y="128"/>
                  </a:lnTo>
                  <a:lnTo>
                    <a:pt x="634" y="130"/>
                  </a:lnTo>
                  <a:lnTo>
                    <a:pt x="626" y="132"/>
                  </a:lnTo>
                  <a:lnTo>
                    <a:pt x="615" y="136"/>
                  </a:lnTo>
                  <a:lnTo>
                    <a:pt x="592" y="145"/>
                  </a:lnTo>
                  <a:lnTo>
                    <a:pt x="592" y="145"/>
                  </a:lnTo>
                  <a:lnTo>
                    <a:pt x="592" y="142"/>
                  </a:lnTo>
                  <a:lnTo>
                    <a:pt x="592" y="140"/>
                  </a:lnTo>
                  <a:lnTo>
                    <a:pt x="594" y="136"/>
                  </a:lnTo>
                  <a:lnTo>
                    <a:pt x="594" y="136"/>
                  </a:lnTo>
                  <a:lnTo>
                    <a:pt x="596" y="132"/>
                  </a:lnTo>
                  <a:lnTo>
                    <a:pt x="596" y="125"/>
                  </a:lnTo>
                  <a:lnTo>
                    <a:pt x="596" y="125"/>
                  </a:lnTo>
                  <a:lnTo>
                    <a:pt x="596" y="117"/>
                  </a:lnTo>
                  <a:lnTo>
                    <a:pt x="596" y="113"/>
                  </a:lnTo>
                  <a:lnTo>
                    <a:pt x="592" y="110"/>
                  </a:lnTo>
                  <a:lnTo>
                    <a:pt x="592" y="110"/>
                  </a:lnTo>
                  <a:lnTo>
                    <a:pt x="590" y="108"/>
                  </a:lnTo>
                  <a:lnTo>
                    <a:pt x="588" y="108"/>
                  </a:lnTo>
                  <a:lnTo>
                    <a:pt x="588" y="110"/>
                  </a:lnTo>
                  <a:lnTo>
                    <a:pt x="584" y="110"/>
                  </a:lnTo>
                  <a:lnTo>
                    <a:pt x="581" y="113"/>
                  </a:lnTo>
                  <a:lnTo>
                    <a:pt x="579" y="113"/>
                  </a:lnTo>
                  <a:lnTo>
                    <a:pt x="577" y="115"/>
                  </a:lnTo>
                  <a:lnTo>
                    <a:pt x="577" y="115"/>
                  </a:lnTo>
                  <a:lnTo>
                    <a:pt x="577" y="111"/>
                  </a:lnTo>
                  <a:lnTo>
                    <a:pt x="579" y="108"/>
                  </a:lnTo>
                  <a:lnTo>
                    <a:pt x="583" y="102"/>
                  </a:lnTo>
                  <a:lnTo>
                    <a:pt x="583" y="102"/>
                  </a:lnTo>
                  <a:lnTo>
                    <a:pt x="584" y="98"/>
                  </a:lnTo>
                  <a:lnTo>
                    <a:pt x="584" y="94"/>
                  </a:lnTo>
                  <a:lnTo>
                    <a:pt x="584" y="87"/>
                  </a:lnTo>
                  <a:lnTo>
                    <a:pt x="584" y="87"/>
                  </a:lnTo>
                  <a:lnTo>
                    <a:pt x="584" y="83"/>
                  </a:lnTo>
                  <a:lnTo>
                    <a:pt x="581" y="81"/>
                  </a:lnTo>
                  <a:lnTo>
                    <a:pt x="575" y="77"/>
                  </a:lnTo>
                  <a:lnTo>
                    <a:pt x="567" y="74"/>
                  </a:lnTo>
                  <a:lnTo>
                    <a:pt x="562" y="74"/>
                  </a:lnTo>
                  <a:lnTo>
                    <a:pt x="562" y="74"/>
                  </a:lnTo>
                  <a:lnTo>
                    <a:pt x="558" y="81"/>
                  </a:lnTo>
                  <a:lnTo>
                    <a:pt x="558" y="83"/>
                  </a:lnTo>
                  <a:lnTo>
                    <a:pt x="556" y="87"/>
                  </a:lnTo>
                  <a:lnTo>
                    <a:pt x="556" y="87"/>
                  </a:lnTo>
                  <a:lnTo>
                    <a:pt x="550" y="91"/>
                  </a:lnTo>
                  <a:lnTo>
                    <a:pt x="543" y="93"/>
                  </a:lnTo>
                  <a:lnTo>
                    <a:pt x="543" y="93"/>
                  </a:lnTo>
                  <a:lnTo>
                    <a:pt x="541" y="102"/>
                  </a:lnTo>
                  <a:lnTo>
                    <a:pt x="539" y="110"/>
                  </a:lnTo>
                  <a:lnTo>
                    <a:pt x="539" y="110"/>
                  </a:lnTo>
                  <a:lnTo>
                    <a:pt x="539" y="115"/>
                  </a:lnTo>
                  <a:lnTo>
                    <a:pt x="539" y="119"/>
                  </a:lnTo>
                  <a:lnTo>
                    <a:pt x="541" y="123"/>
                  </a:lnTo>
                  <a:lnTo>
                    <a:pt x="541" y="127"/>
                  </a:lnTo>
                  <a:lnTo>
                    <a:pt x="541" y="127"/>
                  </a:lnTo>
                  <a:lnTo>
                    <a:pt x="543" y="130"/>
                  </a:lnTo>
                  <a:lnTo>
                    <a:pt x="541" y="136"/>
                  </a:lnTo>
                  <a:lnTo>
                    <a:pt x="541" y="142"/>
                  </a:lnTo>
                  <a:lnTo>
                    <a:pt x="541" y="142"/>
                  </a:lnTo>
                  <a:lnTo>
                    <a:pt x="531" y="149"/>
                  </a:lnTo>
                  <a:lnTo>
                    <a:pt x="531" y="149"/>
                  </a:lnTo>
                  <a:lnTo>
                    <a:pt x="530" y="151"/>
                  </a:lnTo>
                  <a:lnTo>
                    <a:pt x="528" y="151"/>
                  </a:lnTo>
                  <a:lnTo>
                    <a:pt x="522" y="145"/>
                  </a:lnTo>
                  <a:lnTo>
                    <a:pt x="522" y="138"/>
                  </a:lnTo>
                  <a:lnTo>
                    <a:pt x="522" y="138"/>
                  </a:lnTo>
                  <a:lnTo>
                    <a:pt x="518" y="127"/>
                  </a:lnTo>
                  <a:lnTo>
                    <a:pt x="518" y="121"/>
                  </a:lnTo>
                  <a:lnTo>
                    <a:pt x="520" y="115"/>
                  </a:lnTo>
                  <a:lnTo>
                    <a:pt x="520" y="115"/>
                  </a:lnTo>
                  <a:lnTo>
                    <a:pt x="522" y="110"/>
                  </a:lnTo>
                  <a:lnTo>
                    <a:pt x="526" y="100"/>
                  </a:lnTo>
                  <a:lnTo>
                    <a:pt x="526" y="94"/>
                  </a:lnTo>
                  <a:lnTo>
                    <a:pt x="526" y="93"/>
                  </a:lnTo>
                  <a:lnTo>
                    <a:pt x="524" y="93"/>
                  </a:lnTo>
                  <a:lnTo>
                    <a:pt x="522" y="93"/>
                  </a:lnTo>
                  <a:lnTo>
                    <a:pt x="520" y="94"/>
                  </a:lnTo>
                  <a:lnTo>
                    <a:pt x="520" y="94"/>
                  </a:lnTo>
                  <a:lnTo>
                    <a:pt x="522" y="89"/>
                  </a:lnTo>
                  <a:lnTo>
                    <a:pt x="522" y="85"/>
                  </a:lnTo>
                  <a:lnTo>
                    <a:pt x="528" y="79"/>
                  </a:lnTo>
                  <a:lnTo>
                    <a:pt x="528" y="79"/>
                  </a:lnTo>
                  <a:lnTo>
                    <a:pt x="528" y="79"/>
                  </a:lnTo>
                  <a:lnTo>
                    <a:pt x="531" y="76"/>
                  </a:lnTo>
                  <a:lnTo>
                    <a:pt x="535" y="74"/>
                  </a:lnTo>
                  <a:lnTo>
                    <a:pt x="539" y="72"/>
                  </a:lnTo>
                  <a:lnTo>
                    <a:pt x="543" y="72"/>
                  </a:lnTo>
                  <a:lnTo>
                    <a:pt x="543" y="72"/>
                  </a:lnTo>
                  <a:lnTo>
                    <a:pt x="550" y="70"/>
                  </a:lnTo>
                  <a:lnTo>
                    <a:pt x="560" y="70"/>
                  </a:lnTo>
                  <a:lnTo>
                    <a:pt x="566" y="68"/>
                  </a:lnTo>
                  <a:lnTo>
                    <a:pt x="569" y="68"/>
                  </a:lnTo>
                  <a:lnTo>
                    <a:pt x="571" y="66"/>
                  </a:lnTo>
                  <a:lnTo>
                    <a:pt x="571" y="64"/>
                  </a:lnTo>
                  <a:lnTo>
                    <a:pt x="571" y="64"/>
                  </a:lnTo>
                  <a:lnTo>
                    <a:pt x="571" y="64"/>
                  </a:lnTo>
                  <a:lnTo>
                    <a:pt x="569" y="60"/>
                  </a:lnTo>
                  <a:lnTo>
                    <a:pt x="566" y="58"/>
                  </a:lnTo>
                  <a:lnTo>
                    <a:pt x="562" y="57"/>
                  </a:lnTo>
                  <a:lnTo>
                    <a:pt x="558" y="55"/>
                  </a:lnTo>
                  <a:lnTo>
                    <a:pt x="550" y="57"/>
                  </a:lnTo>
                  <a:lnTo>
                    <a:pt x="541" y="57"/>
                  </a:lnTo>
                  <a:lnTo>
                    <a:pt x="541" y="57"/>
                  </a:lnTo>
                  <a:lnTo>
                    <a:pt x="539" y="58"/>
                  </a:lnTo>
                  <a:lnTo>
                    <a:pt x="535" y="58"/>
                  </a:lnTo>
                  <a:lnTo>
                    <a:pt x="531" y="57"/>
                  </a:lnTo>
                  <a:lnTo>
                    <a:pt x="528" y="55"/>
                  </a:lnTo>
                  <a:lnTo>
                    <a:pt x="528" y="55"/>
                  </a:lnTo>
                  <a:lnTo>
                    <a:pt x="524" y="51"/>
                  </a:lnTo>
                  <a:lnTo>
                    <a:pt x="522" y="51"/>
                  </a:lnTo>
                  <a:lnTo>
                    <a:pt x="518" y="51"/>
                  </a:lnTo>
                  <a:lnTo>
                    <a:pt x="513" y="49"/>
                  </a:lnTo>
                  <a:lnTo>
                    <a:pt x="513" y="49"/>
                  </a:lnTo>
                  <a:lnTo>
                    <a:pt x="514" y="45"/>
                  </a:lnTo>
                  <a:lnTo>
                    <a:pt x="514" y="43"/>
                  </a:lnTo>
                  <a:lnTo>
                    <a:pt x="513" y="41"/>
                  </a:lnTo>
                  <a:lnTo>
                    <a:pt x="511" y="41"/>
                  </a:lnTo>
                  <a:lnTo>
                    <a:pt x="507" y="43"/>
                  </a:lnTo>
                  <a:lnTo>
                    <a:pt x="499" y="49"/>
                  </a:lnTo>
                  <a:lnTo>
                    <a:pt x="496" y="53"/>
                  </a:lnTo>
                  <a:lnTo>
                    <a:pt x="496" y="53"/>
                  </a:lnTo>
                  <a:lnTo>
                    <a:pt x="490" y="55"/>
                  </a:lnTo>
                  <a:lnTo>
                    <a:pt x="490" y="55"/>
                  </a:lnTo>
                  <a:lnTo>
                    <a:pt x="484" y="57"/>
                  </a:lnTo>
                  <a:lnTo>
                    <a:pt x="482" y="57"/>
                  </a:lnTo>
                  <a:lnTo>
                    <a:pt x="479" y="57"/>
                  </a:lnTo>
                  <a:lnTo>
                    <a:pt x="479" y="57"/>
                  </a:lnTo>
                  <a:lnTo>
                    <a:pt x="477" y="53"/>
                  </a:lnTo>
                  <a:lnTo>
                    <a:pt x="475" y="53"/>
                  </a:lnTo>
                  <a:lnTo>
                    <a:pt x="473" y="53"/>
                  </a:lnTo>
                  <a:lnTo>
                    <a:pt x="473" y="53"/>
                  </a:lnTo>
                  <a:lnTo>
                    <a:pt x="473" y="51"/>
                  </a:lnTo>
                  <a:lnTo>
                    <a:pt x="469" y="53"/>
                  </a:lnTo>
                  <a:lnTo>
                    <a:pt x="467" y="53"/>
                  </a:lnTo>
                  <a:lnTo>
                    <a:pt x="467" y="53"/>
                  </a:lnTo>
                  <a:lnTo>
                    <a:pt x="465" y="51"/>
                  </a:lnTo>
                  <a:lnTo>
                    <a:pt x="465" y="49"/>
                  </a:lnTo>
                  <a:lnTo>
                    <a:pt x="465" y="49"/>
                  </a:lnTo>
                  <a:lnTo>
                    <a:pt x="479" y="38"/>
                  </a:lnTo>
                  <a:lnTo>
                    <a:pt x="486" y="28"/>
                  </a:lnTo>
                  <a:lnTo>
                    <a:pt x="488" y="24"/>
                  </a:lnTo>
                  <a:lnTo>
                    <a:pt x="488" y="24"/>
                  </a:lnTo>
                  <a:lnTo>
                    <a:pt x="486" y="24"/>
                  </a:lnTo>
                  <a:lnTo>
                    <a:pt x="486" y="24"/>
                  </a:lnTo>
                  <a:lnTo>
                    <a:pt x="479" y="23"/>
                  </a:lnTo>
                  <a:lnTo>
                    <a:pt x="479" y="23"/>
                  </a:lnTo>
                  <a:lnTo>
                    <a:pt x="477" y="24"/>
                  </a:lnTo>
                  <a:lnTo>
                    <a:pt x="477" y="26"/>
                  </a:lnTo>
                  <a:lnTo>
                    <a:pt x="477" y="26"/>
                  </a:lnTo>
                  <a:lnTo>
                    <a:pt x="467" y="23"/>
                  </a:lnTo>
                  <a:lnTo>
                    <a:pt x="458" y="19"/>
                  </a:lnTo>
                  <a:lnTo>
                    <a:pt x="458" y="19"/>
                  </a:lnTo>
                  <a:lnTo>
                    <a:pt x="454" y="17"/>
                  </a:lnTo>
                  <a:lnTo>
                    <a:pt x="450" y="15"/>
                  </a:lnTo>
                  <a:lnTo>
                    <a:pt x="446" y="13"/>
                  </a:lnTo>
                  <a:lnTo>
                    <a:pt x="443" y="13"/>
                  </a:lnTo>
                  <a:lnTo>
                    <a:pt x="441" y="13"/>
                  </a:lnTo>
                  <a:lnTo>
                    <a:pt x="441" y="13"/>
                  </a:lnTo>
                  <a:lnTo>
                    <a:pt x="437" y="13"/>
                  </a:lnTo>
                  <a:lnTo>
                    <a:pt x="431" y="13"/>
                  </a:lnTo>
                  <a:lnTo>
                    <a:pt x="429" y="13"/>
                  </a:lnTo>
                  <a:lnTo>
                    <a:pt x="426" y="9"/>
                  </a:lnTo>
                  <a:lnTo>
                    <a:pt x="426" y="9"/>
                  </a:lnTo>
                  <a:lnTo>
                    <a:pt x="424" y="4"/>
                  </a:lnTo>
                  <a:lnTo>
                    <a:pt x="420" y="0"/>
                  </a:lnTo>
                  <a:lnTo>
                    <a:pt x="420" y="0"/>
                  </a:lnTo>
                  <a:lnTo>
                    <a:pt x="420" y="0"/>
                  </a:lnTo>
                  <a:lnTo>
                    <a:pt x="414" y="0"/>
                  </a:lnTo>
                  <a:lnTo>
                    <a:pt x="416" y="6"/>
                  </a:lnTo>
                  <a:lnTo>
                    <a:pt x="416" y="6"/>
                  </a:lnTo>
                  <a:lnTo>
                    <a:pt x="392" y="6"/>
                  </a:lnTo>
                  <a:lnTo>
                    <a:pt x="392" y="6"/>
                  </a:lnTo>
                  <a:lnTo>
                    <a:pt x="293" y="6"/>
                  </a:lnTo>
                  <a:lnTo>
                    <a:pt x="123" y="7"/>
                  </a:lnTo>
                  <a:lnTo>
                    <a:pt x="108" y="7"/>
                  </a:lnTo>
                  <a:lnTo>
                    <a:pt x="108" y="7"/>
                  </a:lnTo>
                  <a:lnTo>
                    <a:pt x="70" y="7"/>
                  </a:lnTo>
                  <a:lnTo>
                    <a:pt x="70" y="7"/>
                  </a:lnTo>
                  <a:lnTo>
                    <a:pt x="28" y="7"/>
                  </a:lnTo>
                  <a:lnTo>
                    <a:pt x="28" y="7"/>
                  </a:lnTo>
                  <a:lnTo>
                    <a:pt x="27" y="7"/>
                  </a:lnTo>
                  <a:lnTo>
                    <a:pt x="25" y="9"/>
                  </a:lnTo>
                  <a:lnTo>
                    <a:pt x="27" y="11"/>
                  </a:lnTo>
                  <a:lnTo>
                    <a:pt x="30" y="17"/>
                  </a:lnTo>
                  <a:lnTo>
                    <a:pt x="30" y="17"/>
                  </a:lnTo>
                  <a:lnTo>
                    <a:pt x="32" y="24"/>
                  </a:lnTo>
                  <a:lnTo>
                    <a:pt x="34" y="32"/>
                  </a:lnTo>
                  <a:lnTo>
                    <a:pt x="34" y="40"/>
                  </a:lnTo>
                  <a:lnTo>
                    <a:pt x="34" y="45"/>
                  </a:lnTo>
                  <a:lnTo>
                    <a:pt x="32" y="45"/>
                  </a:lnTo>
                  <a:lnTo>
                    <a:pt x="30" y="45"/>
                  </a:lnTo>
                  <a:lnTo>
                    <a:pt x="28" y="41"/>
                  </a:lnTo>
                  <a:lnTo>
                    <a:pt x="27" y="38"/>
                  </a:lnTo>
                  <a:lnTo>
                    <a:pt x="19" y="23"/>
                  </a:lnTo>
                  <a:lnTo>
                    <a:pt x="19" y="23"/>
                  </a:lnTo>
                  <a:lnTo>
                    <a:pt x="8" y="23"/>
                  </a:lnTo>
                  <a:lnTo>
                    <a:pt x="0" y="24"/>
                  </a:lnTo>
                  <a:lnTo>
                    <a:pt x="0" y="24"/>
                  </a:lnTo>
                  <a:lnTo>
                    <a:pt x="0" y="26"/>
                  </a:lnTo>
                  <a:lnTo>
                    <a:pt x="0" y="28"/>
                  </a:lnTo>
                  <a:lnTo>
                    <a:pt x="0" y="32"/>
                  </a:lnTo>
                  <a:lnTo>
                    <a:pt x="4" y="41"/>
                  </a:lnTo>
                  <a:lnTo>
                    <a:pt x="4" y="41"/>
                  </a:lnTo>
                  <a:lnTo>
                    <a:pt x="6" y="45"/>
                  </a:lnTo>
                  <a:lnTo>
                    <a:pt x="6" y="51"/>
                  </a:lnTo>
                  <a:lnTo>
                    <a:pt x="8" y="60"/>
                  </a:lnTo>
                  <a:lnTo>
                    <a:pt x="6" y="79"/>
                  </a:lnTo>
                  <a:lnTo>
                    <a:pt x="6" y="79"/>
                  </a:lnTo>
                  <a:lnTo>
                    <a:pt x="8" y="89"/>
                  </a:lnTo>
                  <a:lnTo>
                    <a:pt x="8" y="94"/>
                  </a:lnTo>
                  <a:lnTo>
                    <a:pt x="6" y="96"/>
                  </a:lnTo>
                  <a:lnTo>
                    <a:pt x="6" y="98"/>
                  </a:lnTo>
                  <a:lnTo>
                    <a:pt x="6" y="98"/>
                  </a:lnTo>
                  <a:lnTo>
                    <a:pt x="6" y="102"/>
                  </a:lnTo>
                  <a:lnTo>
                    <a:pt x="6" y="108"/>
                  </a:lnTo>
                  <a:lnTo>
                    <a:pt x="6" y="117"/>
                  </a:lnTo>
                  <a:lnTo>
                    <a:pt x="2" y="125"/>
                  </a:lnTo>
                  <a:lnTo>
                    <a:pt x="0" y="134"/>
                  </a:lnTo>
                  <a:lnTo>
                    <a:pt x="0" y="134"/>
                  </a:lnTo>
                  <a:lnTo>
                    <a:pt x="2" y="138"/>
                  </a:lnTo>
                  <a:lnTo>
                    <a:pt x="2" y="142"/>
                  </a:lnTo>
                  <a:lnTo>
                    <a:pt x="4" y="145"/>
                  </a:lnTo>
                  <a:lnTo>
                    <a:pt x="6" y="149"/>
                  </a:lnTo>
                  <a:lnTo>
                    <a:pt x="6" y="149"/>
                  </a:lnTo>
                  <a:lnTo>
                    <a:pt x="6" y="153"/>
                  </a:lnTo>
                  <a:lnTo>
                    <a:pt x="6" y="157"/>
                  </a:lnTo>
                  <a:lnTo>
                    <a:pt x="4" y="164"/>
                  </a:lnTo>
                  <a:lnTo>
                    <a:pt x="4" y="172"/>
                  </a:lnTo>
                  <a:lnTo>
                    <a:pt x="4" y="176"/>
                  </a:lnTo>
                  <a:lnTo>
                    <a:pt x="6" y="180"/>
                  </a:lnTo>
                  <a:lnTo>
                    <a:pt x="6" y="180"/>
                  </a:lnTo>
                  <a:lnTo>
                    <a:pt x="9" y="187"/>
                  </a:lnTo>
                  <a:lnTo>
                    <a:pt x="11" y="197"/>
                  </a:lnTo>
                  <a:lnTo>
                    <a:pt x="13" y="204"/>
                  </a:lnTo>
                  <a:lnTo>
                    <a:pt x="13" y="208"/>
                  </a:lnTo>
                  <a:lnTo>
                    <a:pt x="15" y="212"/>
                  </a:lnTo>
                  <a:lnTo>
                    <a:pt x="15" y="212"/>
                  </a:lnTo>
                  <a:lnTo>
                    <a:pt x="25" y="223"/>
                  </a:lnTo>
                  <a:lnTo>
                    <a:pt x="25" y="223"/>
                  </a:lnTo>
                  <a:lnTo>
                    <a:pt x="28" y="229"/>
                  </a:lnTo>
                  <a:lnTo>
                    <a:pt x="32" y="232"/>
                  </a:lnTo>
                  <a:lnTo>
                    <a:pt x="32" y="232"/>
                  </a:lnTo>
                  <a:lnTo>
                    <a:pt x="34" y="236"/>
                  </a:lnTo>
                  <a:lnTo>
                    <a:pt x="36" y="242"/>
                  </a:lnTo>
                  <a:lnTo>
                    <a:pt x="40" y="251"/>
                  </a:lnTo>
                  <a:lnTo>
                    <a:pt x="40" y="251"/>
                  </a:lnTo>
                  <a:lnTo>
                    <a:pt x="44" y="263"/>
                  </a:lnTo>
                  <a:lnTo>
                    <a:pt x="47" y="268"/>
                  </a:lnTo>
                  <a:lnTo>
                    <a:pt x="47" y="270"/>
                  </a:lnTo>
                  <a:lnTo>
                    <a:pt x="49" y="270"/>
                  </a:lnTo>
                  <a:lnTo>
                    <a:pt x="49" y="270"/>
                  </a:lnTo>
                  <a:lnTo>
                    <a:pt x="51" y="276"/>
                  </a:lnTo>
                  <a:lnTo>
                    <a:pt x="53" y="282"/>
                  </a:lnTo>
                  <a:lnTo>
                    <a:pt x="57" y="285"/>
                  </a:lnTo>
                  <a:lnTo>
                    <a:pt x="59" y="289"/>
                  </a:lnTo>
                  <a:lnTo>
                    <a:pt x="59" y="289"/>
                  </a:lnTo>
                  <a:lnTo>
                    <a:pt x="64" y="291"/>
                  </a:lnTo>
                  <a:lnTo>
                    <a:pt x="68" y="293"/>
                  </a:lnTo>
                  <a:lnTo>
                    <a:pt x="72" y="295"/>
                  </a:lnTo>
                  <a:lnTo>
                    <a:pt x="78" y="297"/>
                  </a:lnTo>
                  <a:lnTo>
                    <a:pt x="78" y="297"/>
                  </a:lnTo>
                  <a:lnTo>
                    <a:pt x="91" y="302"/>
                  </a:lnTo>
                  <a:lnTo>
                    <a:pt x="91" y="302"/>
                  </a:lnTo>
                  <a:lnTo>
                    <a:pt x="96" y="306"/>
                  </a:lnTo>
                  <a:lnTo>
                    <a:pt x="100" y="308"/>
                  </a:lnTo>
                  <a:lnTo>
                    <a:pt x="102" y="310"/>
                  </a:lnTo>
                  <a:lnTo>
                    <a:pt x="102" y="310"/>
                  </a:lnTo>
                  <a:lnTo>
                    <a:pt x="106" y="318"/>
                  </a:lnTo>
                  <a:lnTo>
                    <a:pt x="108" y="321"/>
                  </a:lnTo>
                  <a:lnTo>
                    <a:pt x="110" y="323"/>
                  </a:lnTo>
                  <a:lnTo>
                    <a:pt x="136" y="323"/>
                  </a:lnTo>
                  <a:lnTo>
                    <a:pt x="136" y="323"/>
                  </a:lnTo>
                  <a:lnTo>
                    <a:pt x="189" y="346"/>
                  </a:lnTo>
                  <a:lnTo>
                    <a:pt x="219" y="346"/>
                  </a:lnTo>
                  <a:lnTo>
                    <a:pt x="219" y="346"/>
                  </a:lnTo>
                  <a:lnTo>
                    <a:pt x="233" y="346"/>
                  </a:lnTo>
                  <a:lnTo>
                    <a:pt x="235" y="338"/>
                  </a:lnTo>
                  <a:lnTo>
                    <a:pt x="255" y="337"/>
                  </a:lnTo>
                  <a:lnTo>
                    <a:pt x="255" y="337"/>
                  </a:lnTo>
                  <a:lnTo>
                    <a:pt x="257" y="338"/>
                  </a:lnTo>
                  <a:lnTo>
                    <a:pt x="289" y="372"/>
                  </a:lnTo>
                  <a:lnTo>
                    <a:pt x="305" y="382"/>
                  </a:lnTo>
                  <a:lnTo>
                    <a:pt x="314" y="369"/>
                  </a:lnTo>
                  <a:lnTo>
                    <a:pt x="323" y="369"/>
                  </a:lnTo>
                  <a:lnTo>
                    <a:pt x="335" y="378"/>
                  </a:lnTo>
                  <a:lnTo>
                    <a:pt x="344" y="388"/>
                  </a:lnTo>
                  <a:lnTo>
                    <a:pt x="357" y="414"/>
                  </a:lnTo>
                  <a:lnTo>
                    <a:pt x="359" y="427"/>
                  </a:lnTo>
                  <a:lnTo>
                    <a:pt x="384" y="439"/>
                  </a:lnTo>
                  <a:lnTo>
                    <a:pt x="384" y="439"/>
                  </a:lnTo>
                  <a:lnTo>
                    <a:pt x="386" y="414"/>
                  </a:lnTo>
                  <a:lnTo>
                    <a:pt x="386" y="414"/>
                  </a:lnTo>
                  <a:lnTo>
                    <a:pt x="386" y="410"/>
                  </a:lnTo>
                  <a:lnTo>
                    <a:pt x="388" y="408"/>
                  </a:lnTo>
                  <a:lnTo>
                    <a:pt x="393" y="405"/>
                  </a:lnTo>
                  <a:lnTo>
                    <a:pt x="393" y="405"/>
                  </a:lnTo>
                  <a:lnTo>
                    <a:pt x="395" y="401"/>
                  </a:lnTo>
                  <a:lnTo>
                    <a:pt x="397" y="399"/>
                  </a:lnTo>
                  <a:lnTo>
                    <a:pt x="399" y="395"/>
                  </a:lnTo>
                  <a:lnTo>
                    <a:pt x="401" y="393"/>
                  </a:lnTo>
                  <a:lnTo>
                    <a:pt x="401" y="393"/>
                  </a:lnTo>
                  <a:lnTo>
                    <a:pt x="405" y="393"/>
                  </a:lnTo>
                  <a:lnTo>
                    <a:pt x="409" y="391"/>
                  </a:lnTo>
                  <a:lnTo>
                    <a:pt x="412" y="391"/>
                  </a:lnTo>
                  <a:lnTo>
                    <a:pt x="416" y="389"/>
                  </a:lnTo>
                  <a:lnTo>
                    <a:pt x="416" y="389"/>
                  </a:lnTo>
                  <a:lnTo>
                    <a:pt x="418" y="386"/>
                  </a:lnTo>
                  <a:lnTo>
                    <a:pt x="418" y="384"/>
                  </a:lnTo>
                  <a:lnTo>
                    <a:pt x="420" y="380"/>
                  </a:lnTo>
                  <a:lnTo>
                    <a:pt x="420" y="378"/>
                  </a:lnTo>
                  <a:lnTo>
                    <a:pt x="420" y="378"/>
                  </a:lnTo>
                  <a:lnTo>
                    <a:pt x="424" y="376"/>
                  </a:lnTo>
                  <a:lnTo>
                    <a:pt x="427" y="376"/>
                  </a:lnTo>
                  <a:lnTo>
                    <a:pt x="429" y="376"/>
                  </a:lnTo>
                  <a:lnTo>
                    <a:pt x="431" y="376"/>
                  </a:lnTo>
                  <a:lnTo>
                    <a:pt x="431" y="376"/>
                  </a:lnTo>
                  <a:lnTo>
                    <a:pt x="435" y="376"/>
                  </a:lnTo>
                  <a:lnTo>
                    <a:pt x="435" y="374"/>
                  </a:lnTo>
                  <a:lnTo>
                    <a:pt x="437" y="372"/>
                  </a:lnTo>
                  <a:lnTo>
                    <a:pt x="441" y="372"/>
                  </a:lnTo>
                  <a:lnTo>
                    <a:pt x="441" y="372"/>
                  </a:lnTo>
                  <a:lnTo>
                    <a:pt x="443" y="372"/>
                  </a:lnTo>
                  <a:lnTo>
                    <a:pt x="446" y="374"/>
                  </a:lnTo>
                  <a:lnTo>
                    <a:pt x="450" y="376"/>
                  </a:lnTo>
                  <a:lnTo>
                    <a:pt x="452" y="378"/>
                  </a:lnTo>
                  <a:lnTo>
                    <a:pt x="452" y="378"/>
                  </a:lnTo>
                  <a:lnTo>
                    <a:pt x="456" y="378"/>
                  </a:lnTo>
                  <a:lnTo>
                    <a:pt x="458" y="378"/>
                  </a:lnTo>
                  <a:lnTo>
                    <a:pt x="461" y="376"/>
                  </a:lnTo>
                  <a:lnTo>
                    <a:pt x="465" y="374"/>
                  </a:lnTo>
                  <a:lnTo>
                    <a:pt x="469" y="374"/>
                  </a:lnTo>
                  <a:lnTo>
                    <a:pt x="469" y="376"/>
                  </a:lnTo>
                  <a:lnTo>
                    <a:pt x="469" y="376"/>
                  </a:lnTo>
                  <a:lnTo>
                    <a:pt x="473" y="380"/>
                  </a:lnTo>
                  <a:lnTo>
                    <a:pt x="473" y="384"/>
                  </a:lnTo>
                  <a:lnTo>
                    <a:pt x="477" y="386"/>
                  </a:lnTo>
                  <a:lnTo>
                    <a:pt x="479" y="386"/>
                  </a:lnTo>
                  <a:lnTo>
                    <a:pt x="480" y="388"/>
                  </a:lnTo>
                  <a:lnTo>
                    <a:pt x="480" y="388"/>
                  </a:lnTo>
                  <a:lnTo>
                    <a:pt x="484" y="386"/>
                  </a:lnTo>
                  <a:lnTo>
                    <a:pt x="484" y="386"/>
                  </a:lnTo>
                  <a:lnTo>
                    <a:pt x="488" y="384"/>
                  </a:lnTo>
                  <a:lnTo>
                    <a:pt x="490" y="384"/>
                  </a:lnTo>
                  <a:lnTo>
                    <a:pt x="490" y="384"/>
                  </a:lnTo>
                  <a:lnTo>
                    <a:pt x="494" y="384"/>
                  </a:lnTo>
                  <a:lnTo>
                    <a:pt x="496" y="386"/>
                  </a:lnTo>
                  <a:lnTo>
                    <a:pt x="499" y="386"/>
                  </a:lnTo>
                  <a:lnTo>
                    <a:pt x="503" y="386"/>
                  </a:lnTo>
                  <a:lnTo>
                    <a:pt x="503" y="386"/>
                  </a:lnTo>
                  <a:lnTo>
                    <a:pt x="501" y="380"/>
                  </a:lnTo>
                  <a:lnTo>
                    <a:pt x="499" y="374"/>
                  </a:lnTo>
                  <a:lnTo>
                    <a:pt x="499" y="374"/>
                  </a:lnTo>
                  <a:lnTo>
                    <a:pt x="497" y="371"/>
                  </a:lnTo>
                  <a:lnTo>
                    <a:pt x="497" y="369"/>
                  </a:lnTo>
                  <a:lnTo>
                    <a:pt x="499" y="365"/>
                  </a:lnTo>
                  <a:lnTo>
                    <a:pt x="499" y="365"/>
                  </a:lnTo>
                  <a:lnTo>
                    <a:pt x="499" y="363"/>
                  </a:lnTo>
                  <a:lnTo>
                    <a:pt x="503" y="363"/>
                  </a:lnTo>
                  <a:lnTo>
                    <a:pt x="507" y="363"/>
                  </a:lnTo>
                  <a:lnTo>
                    <a:pt x="514" y="363"/>
                  </a:lnTo>
                  <a:lnTo>
                    <a:pt x="514" y="363"/>
                  </a:lnTo>
                  <a:lnTo>
                    <a:pt x="516" y="361"/>
                  </a:lnTo>
                  <a:lnTo>
                    <a:pt x="518" y="361"/>
                  </a:lnTo>
                  <a:lnTo>
                    <a:pt x="518" y="361"/>
                  </a:lnTo>
                  <a:lnTo>
                    <a:pt x="522" y="363"/>
                  </a:lnTo>
                  <a:lnTo>
                    <a:pt x="522" y="365"/>
                  </a:lnTo>
                  <a:lnTo>
                    <a:pt x="526" y="365"/>
                  </a:lnTo>
                  <a:lnTo>
                    <a:pt x="530" y="365"/>
                  </a:lnTo>
                  <a:lnTo>
                    <a:pt x="528" y="365"/>
                  </a:lnTo>
                  <a:lnTo>
                    <a:pt x="528" y="365"/>
                  </a:lnTo>
                  <a:lnTo>
                    <a:pt x="535" y="363"/>
                  </a:lnTo>
                  <a:lnTo>
                    <a:pt x="541" y="363"/>
                  </a:lnTo>
                  <a:lnTo>
                    <a:pt x="545" y="363"/>
                  </a:lnTo>
                  <a:lnTo>
                    <a:pt x="545" y="363"/>
                  </a:lnTo>
                  <a:lnTo>
                    <a:pt x="545" y="365"/>
                  </a:lnTo>
                  <a:lnTo>
                    <a:pt x="548" y="367"/>
                  </a:lnTo>
                  <a:lnTo>
                    <a:pt x="552" y="372"/>
                  </a:lnTo>
                  <a:lnTo>
                    <a:pt x="552" y="372"/>
                  </a:lnTo>
                  <a:lnTo>
                    <a:pt x="556" y="374"/>
                  </a:lnTo>
                  <a:lnTo>
                    <a:pt x="558" y="376"/>
                  </a:lnTo>
                  <a:lnTo>
                    <a:pt x="564" y="376"/>
                  </a:lnTo>
                  <a:lnTo>
                    <a:pt x="567" y="376"/>
                  </a:lnTo>
                  <a:lnTo>
                    <a:pt x="567" y="376"/>
                  </a:lnTo>
                  <a:lnTo>
                    <a:pt x="569" y="374"/>
                  </a:lnTo>
                  <a:lnTo>
                    <a:pt x="571" y="372"/>
                  </a:lnTo>
                  <a:lnTo>
                    <a:pt x="573" y="372"/>
                  </a:lnTo>
                  <a:lnTo>
                    <a:pt x="575" y="371"/>
                  </a:lnTo>
                  <a:lnTo>
                    <a:pt x="575" y="371"/>
                  </a:lnTo>
                  <a:lnTo>
                    <a:pt x="577" y="371"/>
                  </a:lnTo>
                  <a:lnTo>
                    <a:pt x="579" y="372"/>
                  </a:lnTo>
                  <a:lnTo>
                    <a:pt x="583" y="374"/>
                  </a:lnTo>
                  <a:lnTo>
                    <a:pt x="588" y="382"/>
                  </a:lnTo>
                  <a:lnTo>
                    <a:pt x="588" y="382"/>
                  </a:lnTo>
                  <a:lnTo>
                    <a:pt x="590" y="386"/>
                  </a:lnTo>
                  <a:lnTo>
                    <a:pt x="592" y="389"/>
                  </a:lnTo>
                  <a:lnTo>
                    <a:pt x="592" y="401"/>
                  </a:lnTo>
                  <a:lnTo>
                    <a:pt x="592" y="401"/>
                  </a:lnTo>
                  <a:lnTo>
                    <a:pt x="596" y="410"/>
                  </a:lnTo>
                  <a:lnTo>
                    <a:pt x="596" y="422"/>
                  </a:lnTo>
                  <a:lnTo>
                    <a:pt x="596" y="422"/>
                  </a:lnTo>
                  <a:lnTo>
                    <a:pt x="601" y="425"/>
                  </a:lnTo>
                  <a:lnTo>
                    <a:pt x="607" y="429"/>
                  </a:lnTo>
                  <a:lnTo>
                    <a:pt x="607" y="429"/>
                  </a:lnTo>
                  <a:lnTo>
                    <a:pt x="607" y="433"/>
                  </a:lnTo>
                  <a:lnTo>
                    <a:pt x="607" y="437"/>
                  </a:lnTo>
                  <a:lnTo>
                    <a:pt x="607" y="439"/>
                  </a:lnTo>
                  <a:lnTo>
                    <a:pt x="607" y="441"/>
                  </a:lnTo>
                  <a:lnTo>
                    <a:pt x="609" y="441"/>
                  </a:lnTo>
                  <a:lnTo>
                    <a:pt x="609" y="441"/>
                  </a:lnTo>
                  <a:lnTo>
                    <a:pt x="611" y="444"/>
                  </a:lnTo>
                  <a:lnTo>
                    <a:pt x="613" y="448"/>
                  </a:lnTo>
                  <a:lnTo>
                    <a:pt x="613" y="448"/>
                  </a:lnTo>
                  <a:lnTo>
                    <a:pt x="615" y="448"/>
                  </a:lnTo>
                  <a:lnTo>
                    <a:pt x="615" y="450"/>
                  </a:lnTo>
                  <a:lnTo>
                    <a:pt x="617" y="452"/>
                  </a:lnTo>
                  <a:lnTo>
                    <a:pt x="618" y="456"/>
                  </a:lnTo>
                  <a:lnTo>
                    <a:pt x="622" y="458"/>
                  </a:lnTo>
                  <a:lnTo>
                    <a:pt x="622" y="458"/>
                  </a:lnTo>
                  <a:lnTo>
                    <a:pt x="622" y="459"/>
                  </a:lnTo>
                  <a:lnTo>
                    <a:pt x="626" y="459"/>
                  </a:lnTo>
                  <a:lnTo>
                    <a:pt x="626" y="458"/>
                  </a:lnTo>
                  <a:lnTo>
                    <a:pt x="628" y="458"/>
                  </a:lnTo>
                  <a:lnTo>
                    <a:pt x="628" y="450"/>
                  </a:lnTo>
                  <a:lnTo>
                    <a:pt x="628" y="450"/>
                  </a:lnTo>
                  <a:lnTo>
                    <a:pt x="634" y="439"/>
                  </a:lnTo>
                  <a:lnTo>
                    <a:pt x="634" y="433"/>
                  </a:lnTo>
                  <a:lnTo>
                    <a:pt x="634" y="427"/>
                  </a:lnTo>
                  <a:lnTo>
                    <a:pt x="634" y="427"/>
                  </a:lnTo>
                  <a:lnTo>
                    <a:pt x="632" y="422"/>
                  </a:lnTo>
                  <a:lnTo>
                    <a:pt x="628" y="416"/>
                  </a:lnTo>
                  <a:lnTo>
                    <a:pt x="626" y="412"/>
                  </a:lnTo>
                  <a:lnTo>
                    <a:pt x="626" y="406"/>
                  </a:lnTo>
                  <a:lnTo>
                    <a:pt x="626" y="406"/>
                  </a:lnTo>
                  <a:lnTo>
                    <a:pt x="622" y="403"/>
                  </a:lnTo>
                  <a:lnTo>
                    <a:pt x="622" y="399"/>
                  </a:lnTo>
                  <a:lnTo>
                    <a:pt x="620" y="391"/>
                  </a:lnTo>
                  <a:lnTo>
                    <a:pt x="620" y="391"/>
                  </a:lnTo>
                  <a:lnTo>
                    <a:pt x="618" y="382"/>
                  </a:lnTo>
                  <a:lnTo>
                    <a:pt x="615" y="372"/>
                  </a:lnTo>
                  <a:lnTo>
                    <a:pt x="615" y="372"/>
                  </a:lnTo>
                  <a:lnTo>
                    <a:pt x="613" y="363"/>
                  </a:lnTo>
                  <a:lnTo>
                    <a:pt x="613" y="354"/>
                  </a:lnTo>
                  <a:lnTo>
                    <a:pt x="613" y="354"/>
                  </a:lnTo>
                  <a:lnTo>
                    <a:pt x="613" y="354"/>
                  </a:lnTo>
                  <a:lnTo>
                    <a:pt x="615" y="344"/>
                  </a:lnTo>
                  <a:lnTo>
                    <a:pt x="617" y="338"/>
                  </a:lnTo>
                  <a:lnTo>
                    <a:pt x="620" y="331"/>
                  </a:lnTo>
                  <a:lnTo>
                    <a:pt x="620" y="331"/>
                  </a:lnTo>
                  <a:lnTo>
                    <a:pt x="620" y="331"/>
                  </a:lnTo>
                  <a:lnTo>
                    <a:pt x="620" y="331"/>
                  </a:lnTo>
                  <a:lnTo>
                    <a:pt x="620" y="331"/>
                  </a:lnTo>
                  <a:lnTo>
                    <a:pt x="622" y="329"/>
                  </a:lnTo>
                  <a:lnTo>
                    <a:pt x="626" y="329"/>
                  </a:lnTo>
                  <a:lnTo>
                    <a:pt x="630" y="323"/>
                  </a:lnTo>
                  <a:lnTo>
                    <a:pt x="637" y="314"/>
                  </a:lnTo>
                  <a:lnTo>
                    <a:pt x="637" y="314"/>
                  </a:lnTo>
                  <a:lnTo>
                    <a:pt x="641" y="310"/>
                  </a:lnTo>
                  <a:lnTo>
                    <a:pt x="645" y="306"/>
                  </a:lnTo>
                  <a:lnTo>
                    <a:pt x="654" y="301"/>
                  </a:lnTo>
                  <a:lnTo>
                    <a:pt x="654" y="301"/>
                  </a:lnTo>
                  <a:lnTo>
                    <a:pt x="656" y="299"/>
                  </a:lnTo>
                  <a:lnTo>
                    <a:pt x="656" y="299"/>
                  </a:lnTo>
                  <a:lnTo>
                    <a:pt x="664" y="293"/>
                  </a:lnTo>
                  <a:lnTo>
                    <a:pt x="666" y="289"/>
                  </a:lnTo>
                  <a:lnTo>
                    <a:pt x="670" y="287"/>
                  </a:lnTo>
                  <a:lnTo>
                    <a:pt x="670" y="287"/>
                  </a:lnTo>
                  <a:lnTo>
                    <a:pt x="671" y="287"/>
                  </a:lnTo>
                  <a:lnTo>
                    <a:pt x="673" y="285"/>
                  </a:lnTo>
                  <a:lnTo>
                    <a:pt x="679" y="285"/>
                  </a:lnTo>
                  <a:lnTo>
                    <a:pt x="681" y="285"/>
                  </a:lnTo>
                  <a:lnTo>
                    <a:pt x="683" y="285"/>
                  </a:lnTo>
                  <a:lnTo>
                    <a:pt x="685" y="284"/>
                  </a:lnTo>
                  <a:lnTo>
                    <a:pt x="685" y="280"/>
                  </a:lnTo>
                  <a:lnTo>
                    <a:pt x="685" y="280"/>
                  </a:lnTo>
                  <a:lnTo>
                    <a:pt x="681" y="278"/>
                  </a:lnTo>
                  <a:lnTo>
                    <a:pt x="681" y="278"/>
                  </a:lnTo>
                  <a:lnTo>
                    <a:pt x="681" y="276"/>
                  </a:lnTo>
                  <a:lnTo>
                    <a:pt x="681" y="276"/>
                  </a:lnTo>
                  <a:lnTo>
                    <a:pt x="685" y="272"/>
                  </a:lnTo>
                  <a:lnTo>
                    <a:pt x="690" y="272"/>
                  </a:lnTo>
                  <a:lnTo>
                    <a:pt x="692" y="270"/>
                  </a:lnTo>
                  <a:lnTo>
                    <a:pt x="694" y="268"/>
                  </a:lnTo>
                  <a:lnTo>
                    <a:pt x="696" y="267"/>
                  </a:lnTo>
                  <a:lnTo>
                    <a:pt x="696" y="265"/>
                  </a:lnTo>
                  <a:lnTo>
                    <a:pt x="696" y="265"/>
                  </a:lnTo>
                  <a:lnTo>
                    <a:pt x="688" y="261"/>
                  </a:lnTo>
                  <a:lnTo>
                    <a:pt x="688" y="261"/>
                  </a:lnTo>
                  <a:lnTo>
                    <a:pt x="688" y="259"/>
                  </a:lnTo>
                  <a:lnTo>
                    <a:pt x="688" y="259"/>
                  </a:lnTo>
                  <a:lnTo>
                    <a:pt x="690" y="257"/>
                  </a:lnTo>
                  <a:lnTo>
                    <a:pt x="690" y="257"/>
                  </a:lnTo>
                  <a:lnTo>
                    <a:pt x="690" y="257"/>
                  </a:lnTo>
                  <a:lnTo>
                    <a:pt x="690" y="257"/>
                  </a:lnTo>
                  <a:lnTo>
                    <a:pt x="690" y="251"/>
                  </a:lnTo>
                  <a:lnTo>
                    <a:pt x="690" y="251"/>
                  </a:lnTo>
                  <a:lnTo>
                    <a:pt x="690" y="251"/>
                  </a:lnTo>
                  <a:lnTo>
                    <a:pt x="690" y="251"/>
                  </a:lnTo>
                  <a:lnTo>
                    <a:pt x="690" y="251"/>
                  </a:lnTo>
                  <a:lnTo>
                    <a:pt x="688" y="248"/>
                  </a:lnTo>
                  <a:lnTo>
                    <a:pt x="687" y="244"/>
                  </a:lnTo>
                  <a:lnTo>
                    <a:pt x="687" y="244"/>
                  </a:lnTo>
                  <a:lnTo>
                    <a:pt x="685" y="242"/>
                  </a:lnTo>
                  <a:lnTo>
                    <a:pt x="681" y="240"/>
                  </a:lnTo>
                  <a:lnTo>
                    <a:pt x="679" y="240"/>
                  </a:lnTo>
                  <a:lnTo>
                    <a:pt x="677" y="238"/>
                  </a:lnTo>
                  <a:lnTo>
                    <a:pt x="677" y="238"/>
                  </a:lnTo>
                  <a:lnTo>
                    <a:pt x="681" y="234"/>
                  </a:lnTo>
                  <a:lnTo>
                    <a:pt x="685" y="234"/>
                  </a:lnTo>
                  <a:lnTo>
                    <a:pt x="685" y="234"/>
                  </a:lnTo>
                  <a:lnTo>
                    <a:pt x="685" y="231"/>
                  </a:lnTo>
                  <a:lnTo>
                    <a:pt x="685" y="231"/>
                  </a:lnTo>
                  <a:lnTo>
                    <a:pt x="681" y="227"/>
                  </a:lnTo>
                  <a:lnTo>
                    <a:pt x="677" y="223"/>
                  </a:lnTo>
                  <a:lnTo>
                    <a:pt x="677" y="223"/>
                  </a:lnTo>
                  <a:lnTo>
                    <a:pt x="675" y="219"/>
                  </a:lnTo>
                  <a:lnTo>
                    <a:pt x="673" y="215"/>
                  </a:lnTo>
                  <a:lnTo>
                    <a:pt x="673" y="215"/>
                  </a:lnTo>
                  <a:lnTo>
                    <a:pt x="679" y="217"/>
                  </a:lnTo>
                  <a:lnTo>
                    <a:pt x="685" y="215"/>
                  </a:lnTo>
                  <a:lnTo>
                    <a:pt x="685" y="215"/>
                  </a:lnTo>
                  <a:lnTo>
                    <a:pt x="687" y="214"/>
                  </a:lnTo>
                  <a:lnTo>
                    <a:pt x="687" y="214"/>
                  </a:lnTo>
                  <a:lnTo>
                    <a:pt x="687" y="212"/>
                  </a:lnTo>
                  <a:lnTo>
                    <a:pt x="687" y="208"/>
                  </a:lnTo>
                  <a:lnTo>
                    <a:pt x="685" y="204"/>
                  </a:lnTo>
                  <a:lnTo>
                    <a:pt x="685" y="200"/>
                  </a:lnTo>
                  <a:lnTo>
                    <a:pt x="685" y="200"/>
                  </a:lnTo>
                  <a:lnTo>
                    <a:pt x="687" y="202"/>
                  </a:lnTo>
                  <a:lnTo>
                    <a:pt x="688" y="206"/>
                  </a:lnTo>
                  <a:lnTo>
                    <a:pt x="690" y="210"/>
                  </a:lnTo>
                  <a:lnTo>
                    <a:pt x="690" y="210"/>
                  </a:lnTo>
                  <a:lnTo>
                    <a:pt x="690" y="214"/>
                  </a:lnTo>
                  <a:lnTo>
                    <a:pt x="692" y="217"/>
                  </a:lnTo>
                  <a:lnTo>
                    <a:pt x="692" y="217"/>
                  </a:lnTo>
                  <a:lnTo>
                    <a:pt x="692" y="223"/>
                  </a:lnTo>
                  <a:lnTo>
                    <a:pt x="692" y="223"/>
                  </a:lnTo>
                  <a:lnTo>
                    <a:pt x="692" y="227"/>
                  </a:lnTo>
                  <a:lnTo>
                    <a:pt x="690" y="229"/>
                  </a:lnTo>
                  <a:lnTo>
                    <a:pt x="692" y="232"/>
                  </a:lnTo>
                  <a:lnTo>
                    <a:pt x="692" y="234"/>
                  </a:lnTo>
                  <a:lnTo>
                    <a:pt x="692" y="234"/>
                  </a:lnTo>
                  <a:lnTo>
                    <a:pt x="696" y="234"/>
                  </a:lnTo>
                  <a:lnTo>
                    <a:pt x="698" y="232"/>
                  </a:lnTo>
                  <a:lnTo>
                    <a:pt x="700" y="229"/>
                  </a:lnTo>
                  <a:lnTo>
                    <a:pt x="700" y="223"/>
                  </a:lnTo>
                  <a:lnTo>
                    <a:pt x="700" y="217"/>
                  </a:lnTo>
                  <a:lnTo>
                    <a:pt x="698" y="204"/>
                  </a:lnTo>
                  <a:lnTo>
                    <a:pt x="696" y="195"/>
                  </a:lnTo>
                  <a:lnTo>
                    <a:pt x="696" y="195"/>
                  </a:lnTo>
                  <a:lnTo>
                    <a:pt x="696" y="195"/>
                  </a:lnTo>
                  <a:lnTo>
                    <a:pt x="696" y="195"/>
                  </a:lnTo>
                  <a:lnTo>
                    <a:pt x="700" y="198"/>
                  </a:lnTo>
                  <a:lnTo>
                    <a:pt x="702" y="200"/>
                  </a:lnTo>
                  <a:lnTo>
                    <a:pt x="704" y="200"/>
                  </a:lnTo>
                  <a:lnTo>
                    <a:pt x="707" y="200"/>
                  </a:lnTo>
                  <a:lnTo>
                    <a:pt x="707" y="200"/>
                  </a:lnTo>
                  <a:lnTo>
                    <a:pt x="711" y="197"/>
                  </a:lnTo>
                  <a:lnTo>
                    <a:pt x="713" y="193"/>
                  </a:lnTo>
                  <a:lnTo>
                    <a:pt x="713" y="193"/>
                  </a:lnTo>
                  <a:lnTo>
                    <a:pt x="715" y="189"/>
                  </a:lnTo>
                  <a:lnTo>
                    <a:pt x="715" y="183"/>
                  </a:lnTo>
                  <a:lnTo>
                    <a:pt x="717" y="178"/>
                  </a:lnTo>
                  <a:lnTo>
                    <a:pt x="719" y="176"/>
                  </a:lnTo>
                  <a:lnTo>
                    <a:pt x="719" y="174"/>
                  </a:lnTo>
                  <a:lnTo>
                    <a:pt x="719" y="174"/>
                  </a:lnTo>
                  <a:lnTo>
                    <a:pt x="724" y="168"/>
                  </a:lnTo>
                  <a:lnTo>
                    <a:pt x="728" y="163"/>
                  </a:lnTo>
                  <a:lnTo>
                    <a:pt x="745" y="159"/>
                  </a:lnTo>
                  <a:lnTo>
                    <a:pt x="749" y="157"/>
                  </a:lnTo>
                  <a:lnTo>
                    <a:pt x="757" y="155"/>
                  </a:lnTo>
                  <a:lnTo>
                    <a:pt x="757" y="155"/>
                  </a:lnTo>
                  <a:lnTo>
                    <a:pt x="762" y="155"/>
                  </a:lnTo>
                  <a:lnTo>
                    <a:pt x="768" y="153"/>
                  </a:lnTo>
                  <a:lnTo>
                    <a:pt x="772" y="151"/>
                  </a:lnTo>
                  <a:lnTo>
                    <a:pt x="772" y="149"/>
                  </a:lnTo>
                  <a:lnTo>
                    <a:pt x="768" y="147"/>
                  </a:lnTo>
                  <a:lnTo>
                    <a:pt x="766" y="144"/>
                  </a:lnTo>
                  <a:lnTo>
                    <a:pt x="766" y="144"/>
                  </a:lnTo>
                  <a:lnTo>
                    <a:pt x="764" y="142"/>
                  </a:lnTo>
                  <a:lnTo>
                    <a:pt x="762" y="138"/>
                  </a:lnTo>
                  <a:lnTo>
                    <a:pt x="762" y="132"/>
                  </a:lnTo>
                  <a:lnTo>
                    <a:pt x="775" y="113"/>
                  </a:lnTo>
                  <a:lnTo>
                    <a:pt x="791" y="104"/>
                  </a:lnTo>
                  <a:lnTo>
                    <a:pt x="800" y="100"/>
                  </a:lnTo>
                  <a:lnTo>
                    <a:pt x="819" y="91"/>
                  </a:lnTo>
                  <a:lnTo>
                    <a:pt x="819" y="91"/>
                  </a:lnTo>
                  <a:lnTo>
                    <a:pt x="815" y="85"/>
                  </a:lnTo>
                  <a:lnTo>
                    <a:pt x="815" y="85"/>
                  </a:lnTo>
                  <a:lnTo>
                    <a:pt x="813" y="81"/>
                  </a:lnTo>
                  <a:lnTo>
                    <a:pt x="811" y="77"/>
                  </a:lnTo>
                  <a:lnTo>
                    <a:pt x="811" y="77"/>
                  </a:lnTo>
                  <a:lnTo>
                    <a:pt x="809" y="70"/>
                  </a:lnTo>
                  <a:lnTo>
                    <a:pt x="808" y="60"/>
                  </a:lnTo>
                  <a:lnTo>
                    <a:pt x="806" y="51"/>
                  </a:lnTo>
                  <a:lnTo>
                    <a:pt x="806" y="51"/>
                  </a:lnTo>
                  <a:lnTo>
                    <a:pt x="794" y="36"/>
                  </a:lnTo>
                  <a:lnTo>
                    <a:pt x="794" y="36"/>
                  </a:lnTo>
                  <a:lnTo>
                    <a:pt x="785" y="40"/>
                  </a:lnTo>
                  <a:lnTo>
                    <a:pt x="785" y="40"/>
                  </a:lnTo>
                  <a:lnTo>
                    <a:pt x="783" y="40"/>
                  </a:lnTo>
                  <a:lnTo>
                    <a:pt x="783" y="40"/>
                  </a:lnTo>
                  <a:lnTo>
                    <a:pt x="783" y="41"/>
                  </a:lnTo>
                  <a:lnTo>
                    <a:pt x="781" y="45"/>
                  </a:lnTo>
                  <a:lnTo>
                    <a:pt x="777" y="51"/>
                  </a:lnTo>
                  <a:lnTo>
                    <a:pt x="775" y="62"/>
                  </a:lnTo>
                  <a:lnTo>
                    <a:pt x="775" y="62"/>
                  </a:lnTo>
                  <a:lnTo>
                    <a:pt x="772" y="68"/>
                  </a:lnTo>
                  <a:lnTo>
                    <a:pt x="768" y="74"/>
                  </a:lnTo>
                  <a:lnTo>
                    <a:pt x="764" y="79"/>
                  </a:lnTo>
                  <a:lnTo>
                    <a:pt x="760" y="83"/>
                  </a:lnTo>
                  <a:lnTo>
                    <a:pt x="760" y="83"/>
                  </a:lnTo>
                  <a:lnTo>
                    <a:pt x="760" y="83"/>
                  </a:lnTo>
                  <a:lnTo>
                    <a:pt x="755" y="85"/>
                  </a:lnTo>
                  <a:lnTo>
                    <a:pt x="755" y="85"/>
                  </a:lnTo>
                  <a:lnTo>
                    <a:pt x="755" y="85"/>
                  </a:lnTo>
                  <a:close/>
                </a:path>
              </a:pathLst>
            </a:custGeom>
            <a:solidFill>
              <a:schemeClr val="bg1">
                <a:lumMod val="85000"/>
              </a:schemeClr>
            </a:solidFill>
            <a:ln w="635" cap="rnd">
              <a:solidFill>
                <a:schemeClr val="bg1">
                  <a:alpha val="17000"/>
                </a:schemeClr>
              </a:solidFill>
              <a:round/>
              <a:headEnd/>
              <a:tailEnd/>
            </a:ln>
          </p:spPr>
          <p:txBody>
            <a:bodyPr lIns="81617" tIns="40809" rIns="81617" bIns="40809"/>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513" name="Freeform 512">
              <a:extLst>
                <a:ext uri="{FF2B5EF4-FFF2-40B4-BE49-F238E27FC236}">
                  <a16:creationId xmlns:a16="http://schemas.microsoft.com/office/drawing/2014/main" id="{6973CCFB-C36F-D849-8447-BD3A49EDB3F7}"/>
                </a:ext>
              </a:extLst>
            </p:cNvPr>
            <p:cNvSpPr>
              <a:spLocks/>
            </p:cNvSpPr>
            <p:nvPr userDrawn="1"/>
          </p:nvSpPr>
          <p:spPr bwMode="auto">
            <a:xfrm>
              <a:off x="6075375" y="2202703"/>
              <a:ext cx="1251269" cy="597197"/>
            </a:xfrm>
            <a:custGeom>
              <a:avLst/>
              <a:gdLst>
                <a:gd name="T0" fmla="*/ 702 w 819"/>
                <a:gd name="T1" fmla="*/ 93 h 459"/>
                <a:gd name="T2" fmla="*/ 662 w 819"/>
                <a:gd name="T3" fmla="*/ 106 h 459"/>
                <a:gd name="T4" fmla="*/ 637 w 819"/>
                <a:gd name="T5" fmla="*/ 128 h 459"/>
                <a:gd name="T6" fmla="*/ 596 w 819"/>
                <a:gd name="T7" fmla="*/ 132 h 459"/>
                <a:gd name="T8" fmla="*/ 581 w 819"/>
                <a:gd name="T9" fmla="*/ 113 h 459"/>
                <a:gd name="T10" fmla="*/ 584 w 819"/>
                <a:gd name="T11" fmla="*/ 87 h 459"/>
                <a:gd name="T12" fmla="*/ 550 w 819"/>
                <a:gd name="T13" fmla="*/ 91 h 459"/>
                <a:gd name="T14" fmla="*/ 543 w 819"/>
                <a:gd name="T15" fmla="*/ 130 h 459"/>
                <a:gd name="T16" fmla="*/ 518 w 819"/>
                <a:gd name="T17" fmla="*/ 127 h 459"/>
                <a:gd name="T18" fmla="*/ 520 w 819"/>
                <a:gd name="T19" fmla="*/ 94 h 459"/>
                <a:gd name="T20" fmla="*/ 550 w 819"/>
                <a:gd name="T21" fmla="*/ 70 h 459"/>
                <a:gd name="T22" fmla="*/ 558 w 819"/>
                <a:gd name="T23" fmla="*/ 55 h 459"/>
                <a:gd name="T24" fmla="*/ 518 w 819"/>
                <a:gd name="T25" fmla="*/ 51 h 459"/>
                <a:gd name="T26" fmla="*/ 490 w 819"/>
                <a:gd name="T27" fmla="*/ 55 h 459"/>
                <a:gd name="T28" fmla="*/ 469 w 819"/>
                <a:gd name="T29" fmla="*/ 53 h 459"/>
                <a:gd name="T30" fmla="*/ 486 w 819"/>
                <a:gd name="T31" fmla="*/ 24 h 459"/>
                <a:gd name="T32" fmla="*/ 446 w 819"/>
                <a:gd name="T33" fmla="*/ 13 h 459"/>
                <a:gd name="T34" fmla="*/ 420 w 819"/>
                <a:gd name="T35" fmla="*/ 0 h 459"/>
                <a:gd name="T36" fmla="*/ 70 w 819"/>
                <a:gd name="T37" fmla="*/ 7 h 459"/>
                <a:gd name="T38" fmla="*/ 34 w 819"/>
                <a:gd name="T39" fmla="*/ 40 h 459"/>
                <a:gd name="T40" fmla="*/ 0 w 819"/>
                <a:gd name="T41" fmla="*/ 26 h 459"/>
                <a:gd name="T42" fmla="*/ 8 w 819"/>
                <a:gd name="T43" fmla="*/ 94 h 459"/>
                <a:gd name="T44" fmla="*/ 2 w 819"/>
                <a:gd name="T45" fmla="*/ 142 h 459"/>
                <a:gd name="T46" fmla="*/ 9 w 819"/>
                <a:gd name="T47" fmla="*/ 187 h 459"/>
                <a:gd name="T48" fmla="*/ 34 w 819"/>
                <a:gd name="T49" fmla="*/ 236 h 459"/>
                <a:gd name="T50" fmla="*/ 57 w 819"/>
                <a:gd name="T51" fmla="*/ 285 h 459"/>
                <a:gd name="T52" fmla="*/ 100 w 819"/>
                <a:gd name="T53" fmla="*/ 308 h 459"/>
                <a:gd name="T54" fmla="*/ 233 w 819"/>
                <a:gd name="T55" fmla="*/ 346 h 459"/>
                <a:gd name="T56" fmla="*/ 357 w 819"/>
                <a:gd name="T57" fmla="*/ 414 h 459"/>
                <a:gd name="T58" fmla="*/ 397 w 819"/>
                <a:gd name="T59" fmla="*/ 399 h 459"/>
                <a:gd name="T60" fmla="*/ 420 w 819"/>
                <a:gd name="T61" fmla="*/ 380 h 459"/>
                <a:gd name="T62" fmla="*/ 441 w 819"/>
                <a:gd name="T63" fmla="*/ 372 h 459"/>
                <a:gd name="T64" fmla="*/ 469 w 819"/>
                <a:gd name="T65" fmla="*/ 374 h 459"/>
                <a:gd name="T66" fmla="*/ 488 w 819"/>
                <a:gd name="T67" fmla="*/ 384 h 459"/>
                <a:gd name="T68" fmla="*/ 497 w 819"/>
                <a:gd name="T69" fmla="*/ 371 h 459"/>
                <a:gd name="T70" fmla="*/ 518 w 819"/>
                <a:gd name="T71" fmla="*/ 361 h 459"/>
                <a:gd name="T72" fmla="*/ 545 w 819"/>
                <a:gd name="T73" fmla="*/ 365 h 459"/>
                <a:gd name="T74" fmla="*/ 573 w 819"/>
                <a:gd name="T75" fmla="*/ 372 h 459"/>
                <a:gd name="T76" fmla="*/ 592 w 819"/>
                <a:gd name="T77" fmla="*/ 401 h 459"/>
                <a:gd name="T78" fmla="*/ 609 w 819"/>
                <a:gd name="T79" fmla="*/ 441 h 459"/>
                <a:gd name="T80" fmla="*/ 622 w 819"/>
                <a:gd name="T81" fmla="*/ 459 h 459"/>
                <a:gd name="T82" fmla="*/ 628 w 819"/>
                <a:gd name="T83" fmla="*/ 416 h 459"/>
                <a:gd name="T84" fmla="*/ 613 w 819"/>
                <a:gd name="T85" fmla="*/ 363 h 459"/>
                <a:gd name="T86" fmla="*/ 622 w 819"/>
                <a:gd name="T87" fmla="*/ 329 h 459"/>
                <a:gd name="T88" fmla="*/ 664 w 819"/>
                <a:gd name="T89" fmla="*/ 293 h 459"/>
                <a:gd name="T90" fmla="*/ 685 w 819"/>
                <a:gd name="T91" fmla="*/ 280 h 459"/>
                <a:gd name="T92" fmla="*/ 696 w 819"/>
                <a:gd name="T93" fmla="*/ 265 h 459"/>
                <a:gd name="T94" fmla="*/ 690 w 819"/>
                <a:gd name="T95" fmla="*/ 251 h 459"/>
                <a:gd name="T96" fmla="*/ 681 w 819"/>
                <a:gd name="T97" fmla="*/ 234 h 459"/>
                <a:gd name="T98" fmla="*/ 679 w 819"/>
                <a:gd name="T99" fmla="*/ 217 h 459"/>
                <a:gd name="T100" fmla="*/ 688 w 819"/>
                <a:gd name="T101" fmla="*/ 206 h 459"/>
                <a:gd name="T102" fmla="*/ 692 w 819"/>
                <a:gd name="T103" fmla="*/ 234 h 459"/>
                <a:gd name="T104" fmla="*/ 696 w 819"/>
                <a:gd name="T105" fmla="*/ 195 h 459"/>
                <a:gd name="T106" fmla="*/ 717 w 819"/>
                <a:gd name="T107" fmla="*/ 178 h 459"/>
                <a:gd name="T108" fmla="*/ 768 w 819"/>
                <a:gd name="T109" fmla="*/ 153 h 459"/>
                <a:gd name="T110" fmla="*/ 800 w 819"/>
                <a:gd name="T111" fmla="*/ 100 h 459"/>
                <a:gd name="T112" fmla="*/ 806 w 819"/>
                <a:gd name="T113" fmla="*/ 51 h 459"/>
                <a:gd name="T114" fmla="*/ 775 w 819"/>
                <a:gd name="T115" fmla="*/ 62 h 4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19" h="459">
                  <a:moveTo>
                    <a:pt x="755" y="85"/>
                  </a:moveTo>
                  <a:lnTo>
                    <a:pt x="751" y="87"/>
                  </a:lnTo>
                  <a:lnTo>
                    <a:pt x="745" y="89"/>
                  </a:lnTo>
                  <a:lnTo>
                    <a:pt x="738" y="91"/>
                  </a:lnTo>
                  <a:lnTo>
                    <a:pt x="734" y="91"/>
                  </a:lnTo>
                  <a:lnTo>
                    <a:pt x="728" y="91"/>
                  </a:lnTo>
                  <a:lnTo>
                    <a:pt x="728" y="91"/>
                  </a:lnTo>
                  <a:lnTo>
                    <a:pt x="728" y="91"/>
                  </a:lnTo>
                  <a:lnTo>
                    <a:pt x="715" y="91"/>
                  </a:lnTo>
                  <a:lnTo>
                    <a:pt x="707" y="91"/>
                  </a:lnTo>
                  <a:lnTo>
                    <a:pt x="702" y="93"/>
                  </a:lnTo>
                  <a:lnTo>
                    <a:pt x="702" y="93"/>
                  </a:lnTo>
                  <a:lnTo>
                    <a:pt x="692" y="100"/>
                  </a:lnTo>
                  <a:lnTo>
                    <a:pt x="687" y="104"/>
                  </a:lnTo>
                  <a:lnTo>
                    <a:pt x="687" y="104"/>
                  </a:lnTo>
                  <a:lnTo>
                    <a:pt x="685" y="104"/>
                  </a:lnTo>
                  <a:lnTo>
                    <a:pt x="679" y="106"/>
                  </a:lnTo>
                  <a:lnTo>
                    <a:pt x="679" y="106"/>
                  </a:lnTo>
                  <a:lnTo>
                    <a:pt x="675" y="106"/>
                  </a:lnTo>
                  <a:lnTo>
                    <a:pt x="671" y="106"/>
                  </a:lnTo>
                  <a:lnTo>
                    <a:pt x="668" y="106"/>
                  </a:lnTo>
                  <a:lnTo>
                    <a:pt x="662" y="106"/>
                  </a:lnTo>
                  <a:lnTo>
                    <a:pt x="662" y="106"/>
                  </a:lnTo>
                  <a:lnTo>
                    <a:pt x="653" y="108"/>
                  </a:lnTo>
                  <a:lnTo>
                    <a:pt x="645" y="113"/>
                  </a:lnTo>
                  <a:lnTo>
                    <a:pt x="643" y="115"/>
                  </a:lnTo>
                  <a:lnTo>
                    <a:pt x="639" y="119"/>
                  </a:lnTo>
                  <a:lnTo>
                    <a:pt x="639" y="121"/>
                  </a:lnTo>
                  <a:lnTo>
                    <a:pt x="639" y="125"/>
                  </a:lnTo>
                  <a:lnTo>
                    <a:pt x="639" y="125"/>
                  </a:lnTo>
                  <a:lnTo>
                    <a:pt x="639" y="127"/>
                  </a:lnTo>
                  <a:lnTo>
                    <a:pt x="637" y="128"/>
                  </a:lnTo>
                  <a:lnTo>
                    <a:pt x="637" y="128"/>
                  </a:lnTo>
                  <a:lnTo>
                    <a:pt x="635" y="128"/>
                  </a:lnTo>
                  <a:lnTo>
                    <a:pt x="634" y="130"/>
                  </a:lnTo>
                  <a:lnTo>
                    <a:pt x="626" y="132"/>
                  </a:lnTo>
                  <a:lnTo>
                    <a:pt x="615" y="136"/>
                  </a:lnTo>
                  <a:lnTo>
                    <a:pt x="592" y="145"/>
                  </a:lnTo>
                  <a:lnTo>
                    <a:pt x="592" y="145"/>
                  </a:lnTo>
                  <a:lnTo>
                    <a:pt x="592" y="142"/>
                  </a:lnTo>
                  <a:lnTo>
                    <a:pt x="592" y="140"/>
                  </a:lnTo>
                  <a:lnTo>
                    <a:pt x="594" y="136"/>
                  </a:lnTo>
                  <a:lnTo>
                    <a:pt x="594" y="136"/>
                  </a:lnTo>
                  <a:lnTo>
                    <a:pt x="596" y="132"/>
                  </a:lnTo>
                  <a:lnTo>
                    <a:pt x="596" y="125"/>
                  </a:lnTo>
                  <a:lnTo>
                    <a:pt x="596" y="125"/>
                  </a:lnTo>
                  <a:lnTo>
                    <a:pt x="596" y="117"/>
                  </a:lnTo>
                  <a:lnTo>
                    <a:pt x="596" y="113"/>
                  </a:lnTo>
                  <a:lnTo>
                    <a:pt x="592" y="110"/>
                  </a:lnTo>
                  <a:lnTo>
                    <a:pt x="592" y="110"/>
                  </a:lnTo>
                  <a:lnTo>
                    <a:pt x="590" y="108"/>
                  </a:lnTo>
                  <a:lnTo>
                    <a:pt x="588" y="108"/>
                  </a:lnTo>
                  <a:lnTo>
                    <a:pt x="588" y="110"/>
                  </a:lnTo>
                  <a:lnTo>
                    <a:pt x="584" y="110"/>
                  </a:lnTo>
                  <a:lnTo>
                    <a:pt x="581" y="113"/>
                  </a:lnTo>
                  <a:lnTo>
                    <a:pt x="579" y="113"/>
                  </a:lnTo>
                  <a:lnTo>
                    <a:pt x="577" y="115"/>
                  </a:lnTo>
                  <a:lnTo>
                    <a:pt x="577" y="115"/>
                  </a:lnTo>
                  <a:lnTo>
                    <a:pt x="577" y="111"/>
                  </a:lnTo>
                  <a:lnTo>
                    <a:pt x="579" y="108"/>
                  </a:lnTo>
                  <a:lnTo>
                    <a:pt x="583" y="102"/>
                  </a:lnTo>
                  <a:lnTo>
                    <a:pt x="583" y="102"/>
                  </a:lnTo>
                  <a:lnTo>
                    <a:pt x="584" y="98"/>
                  </a:lnTo>
                  <a:lnTo>
                    <a:pt x="584" y="94"/>
                  </a:lnTo>
                  <a:lnTo>
                    <a:pt x="584" y="87"/>
                  </a:lnTo>
                  <a:lnTo>
                    <a:pt x="584" y="87"/>
                  </a:lnTo>
                  <a:lnTo>
                    <a:pt x="584" y="83"/>
                  </a:lnTo>
                  <a:lnTo>
                    <a:pt x="581" y="81"/>
                  </a:lnTo>
                  <a:lnTo>
                    <a:pt x="575" y="77"/>
                  </a:lnTo>
                  <a:lnTo>
                    <a:pt x="567" y="74"/>
                  </a:lnTo>
                  <a:lnTo>
                    <a:pt x="562" y="74"/>
                  </a:lnTo>
                  <a:lnTo>
                    <a:pt x="562" y="74"/>
                  </a:lnTo>
                  <a:lnTo>
                    <a:pt x="558" y="81"/>
                  </a:lnTo>
                  <a:lnTo>
                    <a:pt x="558" y="83"/>
                  </a:lnTo>
                  <a:lnTo>
                    <a:pt x="556" y="87"/>
                  </a:lnTo>
                  <a:lnTo>
                    <a:pt x="556" y="87"/>
                  </a:lnTo>
                  <a:lnTo>
                    <a:pt x="550" y="91"/>
                  </a:lnTo>
                  <a:lnTo>
                    <a:pt x="543" y="93"/>
                  </a:lnTo>
                  <a:lnTo>
                    <a:pt x="543" y="93"/>
                  </a:lnTo>
                  <a:lnTo>
                    <a:pt x="541" y="102"/>
                  </a:lnTo>
                  <a:lnTo>
                    <a:pt x="539" y="110"/>
                  </a:lnTo>
                  <a:lnTo>
                    <a:pt x="539" y="110"/>
                  </a:lnTo>
                  <a:lnTo>
                    <a:pt x="539" y="115"/>
                  </a:lnTo>
                  <a:lnTo>
                    <a:pt x="539" y="119"/>
                  </a:lnTo>
                  <a:lnTo>
                    <a:pt x="541" y="123"/>
                  </a:lnTo>
                  <a:lnTo>
                    <a:pt x="541" y="127"/>
                  </a:lnTo>
                  <a:lnTo>
                    <a:pt x="541" y="127"/>
                  </a:lnTo>
                  <a:lnTo>
                    <a:pt x="543" y="130"/>
                  </a:lnTo>
                  <a:lnTo>
                    <a:pt x="541" y="136"/>
                  </a:lnTo>
                  <a:lnTo>
                    <a:pt x="541" y="142"/>
                  </a:lnTo>
                  <a:lnTo>
                    <a:pt x="541" y="142"/>
                  </a:lnTo>
                  <a:lnTo>
                    <a:pt x="531" y="149"/>
                  </a:lnTo>
                  <a:lnTo>
                    <a:pt x="531" y="149"/>
                  </a:lnTo>
                  <a:lnTo>
                    <a:pt x="530" y="151"/>
                  </a:lnTo>
                  <a:lnTo>
                    <a:pt x="528" y="151"/>
                  </a:lnTo>
                  <a:lnTo>
                    <a:pt x="522" y="145"/>
                  </a:lnTo>
                  <a:lnTo>
                    <a:pt x="522" y="138"/>
                  </a:lnTo>
                  <a:lnTo>
                    <a:pt x="522" y="138"/>
                  </a:lnTo>
                  <a:lnTo>
                    <a:pt x="518" y="127"/>
                  </a:lnTo>
                  <a:lnTo>
                    <a:pt x="518" y="121"/>
                  </a:lnTo>
                  <a:lnTo>
                    <a:pt x="520" y="115"/>
                  </a:lnTo>
                  <a:lnTo>
                    <a:pt x="520" y="115"/>
                  </a:lnTo>
                  <a:lnTo>
                    <a:pt x="522" y="110"/>
                  </a:lnTo>
                  <a:lnTo>
                    <a:pt x="526" y="100"/>
                  </a:lnTo>
                  <a:lnTo>
                    <a:pt x="526" y="94"/>
                  </a:lnTo>
                  <a:lnTo>
                    <a:pt x="526" y="93"/>
                  </a:lnTo>
                  <a:lnTo>
                    <a:pt x="524" y="93"/>
                  </a:lnTo>
                  <a:lnTo>
                    <a:pt x="522" y="93"/>
                  </a:lnTo>
                  <a:lnTo>
                    <a:pt x="520" y="94"/>
                  </a:lnTo>
                  <a:lnTo>
                    <a:pt x="520" y="94"/>
                  </a:lnTo>
                  <a:lnTo>
                    <a:pt x="522" y="89"/>
                  </a:lnTo>
                  <a:lnTo>
                    <a:pt x="522" y="85"/>
                  </a:lnTo>
                  <a:lnTo>
                    <a:pt x="528" y="79"/>
                  </a:lnTo>
                  <a:lnTo>
                    <a:pt x="528" y="79"/>
                  </a:lnTo>
                  <a:lnTo>
                    <a:pt x="528" y="79"/>
                  </a:lnTo>
                  <a:lnTo>
                    <a:pt x="531" y="76"/>
                  </a:lnTo>
                  <a:lnTo>
                    <a:pt x="535" y="74"/>
                  </a:lnTo>
                  <a:lnTo>
                    <a:pt x="539" y="72"/>
                  </a:lnTo>
                  <a:lnTo>
                    <a:pt x="543" y="72"/>
                  </a:lnTo>
                  <a:lnTo>
                    <a:pt x="543" y="72"/>
                  </a:lnTo>
                  <a:lnTo>
                    <a:pt x="550" y="70"/>
                  </a:lnTo>
                  <a:lnTo>
                    <a:pt x="560" y="70"/>
                  </a:lnTo>
                  <a:lnTo>
                    <a:pt x="566" y="68"/>
                  </a:lnTo>
                  <a:lnTo>
                    <a:pt x="569" y="68"/>
                  </a:lnTo>
                  <a:lnTo>
                    <a:pt x="571" y="66"/>
                  </a:lnTo>
                  <a:lnTo>
                    <a:pt x="571" y="64"/>
                  </a:lnTo>
                  <a:lnTo>
                    <a:pt x="571" y="64"/>
                  </a:lnTo>
                  <a:lnTo>
                    <a:pt x="571" y="64"/>
                  </a:lnTo>
                  <a:lnTo>
                    <a:pt x="569" y="60"/>
                  </a:lnTo>
                  <a:lnTo>
                    <a:pt x="566" y="58"/>
                  </a:lnTo>
                  <a:lnTo>
                    <a:pt x="562" y="57"/>
                  </a:lnTo>
                  <a:lnTo>
                    <a:pt x="558" y="55"/>
                  </a:lnTo>
                  <a:lnTo>
                    <a:pt x="550" y="57"/>
                  </a:lnTo>
                  <a:lnTo>
                    <a:pt x="541" y="57"/>
                  </a:lnTo>
                  <a:lnTo>
                    <a:pt x="541" y="57"/>
                  </a:lnTo>
                  <a:lnTo>
                    <a:pt x="539" y="58"/>
                  </a:lnTo>
                  <a:lnTo>
                    <a:pt x="535" y="58"/>
                  </a:lnTo>
                  <a:lnTo>
                    <a:pt x="531" y="57"/>
                  </a:lnTo>
                  <a:lnTo>
                    <a:pt x="528" y="55"/>
                  </a:lnTo>
                  <a:lnTo>
                    <a:pt x="528" y="55"/>
                  </a:lnTo>
                  <a:lnTo>
                    <a:pt x="524" y="51"/>
                  </a:lnTo>
                  <a:lnTo>
                    <a:pt x="522" y="51"/>
                  </a:lnTo>
                  <a:lnTo>
                    <a:pt x="518" y="51"/>
                  </a:lnTo>
                  <a:lnTo>
                    <a:pt x="513" y="49"/>
                  </a:lnTo>
                  <a:lnTo>
                    <a:pt x="513" y="49"/>
                  </a:lnTo>
                  <a:lnTo>
                    <a:pt x="514" y="45"/>
                  </a:lnTo>
                  <a:lnTo>
                    <a:pt x="514" y="43"/>
                  </a:lnTo>
                  <a:lnTo>
                    <a:pt x="513" y="41"/>
                  </a:lnTo>
                  <a:lnTo>
                    <a:pt x="511" y="41"/>
                  </a:lnTo>
                  <a:lnTo>
                    <a:pt x="507" y="43"/>
                  </a:lnTo>
                  <a:lnTo>
                    <a:pt x="499" y="49"/>
                  </a:lnTo>
                  <a:lnTo>
                    <a:pt x="496" y="53"/>
                  </a:lnTo>
                  <a:lnTo>
                    <a:pt x="496" y="53"/>
                  </a:lnTo>
                  <a:lnTo>
                    <a:pt x="490" y="55"/>
                  </a:lnTo>
                  <a:lnTo>
                    <a:pt x="490" y="55"/>
                  </a:lnTo>
                  <a:lnTo>
                    <a:pt x="484" y="57"/>
                  </a:lnTo>
                  <a:lnTo>
                    <a:pt x="482" y="57"/>
                  </a:lnTo>
                  <a:lnTo>
                    <a:pt x="479" y="57"/>
                  </a:lnTo>
                  <a:lnTo>
                    <a:pt x="479" y="57"/>
                  </a:lnTo>
                  <a:lnTo>
                    <a:pt x="477" y="53"/>
                  </a:lnTo>
                  <a:lnTo>
                    <a:pt x="475" y="53"/>
                  </a:lnTo>
                  <a:lnTo>
                    <a:pt x="473" y="53"/>
                  </a:lnTo>
                  <a:lnTo>
                    <a:pt x="473" y="53"/>
                  </a:lnTo>
                  <a:lnTo>
                    <a:pt x="473" y="51"/>
                  </a:lnTo>
                  <a:lnTo>
                    <a:pt x="469" y="53"/>
                  </a:lnTo>
                  <a:lnTo>
                    <a:pt x="467" y="53"/>
                  </a:lnTo>
                  <a:lnTo>
                    <a:pt x="467" y="53"/>
                  </a:lnTo>
                  <a:lnTo>
                    <a:pt x="465" y="51"/>
                  </a:lnTo>
                  <a:lnTo>
                    <a:pt x="465" y="49"/>
                  </a:lnTo>
                  <a:lnTo>
                    <a:pt x="465" y="49"/>
                  </a:lnTo>
                  <a:lnTo>
                    <a:pt x="479" y="38"/>
                  </a:lnTo>
                  <a:lnTo>
                    <a:pt x="486" y="28"/>
                  </a:lnTo>
                  <a:lnTo>
                    <a:pt x="488" y="24"/>
                  </a:lnTo>
                  <a:lnTo>
                    <a:pt x="488" y="24"/>
                  </a:lnTo>
                  <a:lnTo>
                    <a:pt x="486" y="24"/>
                  </a:lnTo>
                  <a:lnTo>
                    <a:pt x="486" y="24"/>
                  </a:lnTo>
                  <a:lnTo>
                    <a:pt x="479" y="23"/>
                  </a:lnTo>
                  <a:lnTo>
                    <a:pt x="479" y="23"/>
                  </a:lnTo>
                  <a:lnTo>
                    <a:pt x="477" y="24"/>
                  </a:lnTo>
                  <a:lnTo>
                    <a:pt x="477" y="26"/>
                  </a:lnTo>
                  <a:lnTo>
                    <a:pt x="477" y="26"/>
                  </a:lnTo>
                  <a:lnTo>
                    <a:pt x="467" y="23"/>
                  </a:lnTo>
                  <a:lnTo>
                    <a:pt x="458" y="19"/>
                  </a:lnTo>
                  <a:lnTo>
                    <a:pt x="458" y="19"/>
                  </a:lnTo>
                  <a:lnTo>
                    <a:pt x="454" y="17"/>
                  </a:lnTo>
                  <a:lnTo>
                    <a:pt x="450" y="15"/>
                  </a:lnTo>
                  <a:lnTo>
                    <a:pt x="446" y="13"/>
                  </a:lnTo>
                  <a:lnTo>
                    <a:pt x="443" y="13"/>
                  </a:lnTo>
                  <a:lnTo>
                    <a:pt x="441" y="13"/>
                  </a:lnTo>
                  <a:lnTo>
                    <a:pt x="441" y="13"/>
                  </a:lnTo>
                  <a:lnTo>
                    <a:pt x="437" y="13"/>
                  </a:lnTo>
                  <a:lnTo>
                    <a:pt x="431" y="13"/>
                  </a:lnTo>
                  <a:lnTo>
                    <a:pt x="429" y="13"/>
                  </a:lnTo>
                  <a:lnTo>
                    <a:pt x="426" y="9"/>
                  </a:lnTo>
                  <a:lnTo>
                    <a:pt x="426" y="9"/>
                  </a:lnTo>
                  <a:lnTo>
                    <a:pt x="424" y="4"/>
                  </a:lnTo>
                  <a:lnTo>
                    <a:pt x="420" y="0"/>
                  </a:lnTo>
                  <a:lnTo>
                    <a:pt x="420" y="0"/>
                  </a:lnTo>
                  <a:lnTo>
                    <a:pt x="420" y="0"/>
                  </a:lnTo>
                  <a:lnTo>
                    <a:pt x="414" y="0"/>
                  </a:lnTo>
                  <a:lnTo>
                    <a:pt x="416" y="6"/>
                  </a:lnTo>
                  <a:lnTo>
                    <a:pt x="416" y="6"/>
                  </a:lnTo>
                  <a:lnTo>
                    <a:pt x="392" y="6"/>
                  </a:lnTo>
                  <a:lnTo>
                    <a:pt x="392" y="6"/>
                  </a:lnTo>
                  <a:lnTo>
                    <a:pt x="293" y="6"/>
                  </a:lnTo>
                  <a:lnTo>
                    <a:pt x="123" y="7"/>
                  </a:lnTo>
                  <a:lnTo>
                    <a:pt x="108" y="7"/>
                  </a:lnTo>
                  <a:lnTo>
                    <a:pt x="108" y="7"/>
                  </a:lnTo>
                  <a:lnTo>
                    <a:pt x="70" y="7"/>
                  </a:lnTo>
                  <a:lnTo>
                    <a:pt x="70" y="7"/>
                  </a:lnTo>
                  <a:lnTo>
                    <a:pt x="28" y="7"/>
                  </a:lnTo>
                  <a:lnTo>
                    <a:pt x="28" y="7"/>
                  </a:lnTo>
                  <a:lnTo>
                    <a:pt x="27" y="7"/>
                  </a:lnTo>
                  <a:lnTo>
                    <a:pt x="25" y="9"/>
                  </a:lnTo>
                  <a:lnTo>
                    <a:pt x="27" y="11"/>
                  </a:lnTo>
                  <a:lnTo>
                    <a:pt x="30" y="17"/>
                  </a:lnTo>
                  <a:lnTo>
                    <a:pt x="30" y="17"/>
                  </a:lnTo>
                  <a:lnTo>
                    <a:pt x="32" y="24"/>
                  </a:lnTo>
                  <a:lnTo>
                    <a:pt x="34" y="32"/>
                  </a:lnTo>
                  <a:lnTo>
                    <a:pt x="34" y="40"/>
                  </a:lnTo>
                  <a:lnTo>
                    <a:pt x="34" y="45"/>
                  </a:lnTo>
                  <a:lnTo>
                    <a:pt x="32" y="45"/>
                  </a:lnTo>
                  <a:lnTo>
                    <a:pt x="30" y="45"/>
                  </a:lnTo>
                  <a:lnTo>
                    <a:pt x="28" y="41"/>
                  </a:lnTo>
                  <a:lnTo>
                    <a:pt x="27" y="38"/>
                  </a:lnTo>
                  <a:lnTo>
                    <a:pt x="19" y="23"/>
                  </a:lnTo>
                  <a:lnTo>
                    <a:pt x="19" y="23"/>
                  </a:lnTo>
                  <a:lnTo>
                    <a:pt x="8" y="23"/>
                  </a:lnTo>
                  <a:lnTo>
                    <a:pt x="0" y="24"/>
                  </a:lnTo>
                  <a:lnTo>
                    <a:pt x="0" y="24"/>
                  </a:lnTo>
                  <a:lnTo>
                    <a:pt x="0" y="26"/>
                  </a:lnTo>
                  <a:lnTo>
                    <a:pt x="0" y="28"/>
                  </a:lnTo>
                  <a:lnTo>
                    <a:pt x="0" y="32"/>
                  </a:lnTo>
                  <a:lnTo>
                    <a:pt x="4" y="41"/>
                  </a:lnTo>
                  <a:lnTo>
                    <a:pt x="4" y="41"/>
                  </a:lnTo>
                  <a:lnTo>
                    <a:pt x="6" y="45"/>
                  </a:lnTo>
                  <a:lnTo>
                    <a:pt x="6" y="51"/>
                  </a:lnTo>
                  <a:lnTo>
                    <a:pt x="8" y="60"/>
                  </a:lnTo>
                  <a:lnTo>
                    <a:pt x="6" y="79"/>
                  </a:lnTo>
                  <a:lnTo>
                    <a:pt x="6" y="79"/>
                  </a:lnTo>
                  <a:lnTo>
                    <a:pt x="8" y="89"/>
                  </a:lnTo>
                  <a:lnTo>
                    <a:pt x="8" y="94"/>
                  </a:lnTo>
                  <a:lnTo>
                    <a:pt x="6" y="96"/>
                  </a:lnTo>
                  <a:lnTo>
                    <a:pt x="6" y="98"/>
                  </a:lnTo>
                  <a:lnTo>
                    <a:pt x="6" y="98"/>
                  </a:lnTo>
                  <a:lnTo>
                    <a:pt x="6" y="102"/>
                  </a:lnTo>
                  <a:lnTo>
                    <a:pt x="6" y="108"/>
                  </a:lnTo>
                  <a:lnTo>
                    <a:pt x="6" y="117"/>
                  </a:lnTo>
                  <a:lnTo>
                    <a:pt x="2" y="125"/>
                  </a:lnTo>
                  <a:lnTo>
                    <a:pt x="0" y="134"/>
                  </a:lnTo>
                  <a:lnTo>
                    <a:pt x="0" y="134"/>
                  </a:lnTo>
                  <a:lnTo>
                    <a:pt x="2" y="138"/>
                  </a:lnTo>
                  <a:lnTo>
                    <a:pt x="2" y="142"/>
                  </a:lnTo>
                  <a:lnTo>
                    <a:pt x="4" y="145"/>
                  </a:lnTo>
                  <a:lnTo>
                    <a:pt x="6" y="149"/>
                  </a:lnTo>
                  <a:lnTo>
                    <a:pt x="6" y="149"/>
                  </a:lnTo>
                  <a:lnTo>
                    <a:pt x="6" y="153"/>
                  </a:lnTo>
                  <a:lnTo>
                    <a:pt x="6" y="157"/>
                  </a:lnTo>
                  <a:lnTo>
                    <a:pt x="4" y="164"/>
                  </a:lnTo>
                  <a:lnTo>
                    <a:pt x="4" y="172"/>
                  </a:lnTo>
                  <a:lnTo>
                    <a:pt x="4" y="176"/>
                  </a:lnTo>
                  <a:lnTo>
                    <a:pt x="6" y="180"/>
                  </a:lnTo>
                  <a:lnTo>
                    <a:pt x="6" y="180"/>
                  </a:lnTo>
                  <a:lnTo>
                    <a:pt x="9" y="187"/>
                  </a:lnTo>
                  <a:lnTo>
                    <a:pt x="11" y="197"/>
                  </a:lnTo>
                  <a:lnTo>
                    <a:pt x="13" y="204"/>
                  </a:lnTo>
                  <a:lnTo>
                    <a:pt x="13" y="208"/>
                  </a:lnTo>
                  <a:lnTo>
                    <a:pt x="15" y="212"/>
                  </a:lnTo>
                  <a:lnTo>
                    <a:pt x="15" y="212"/>
                  </a:lnTo>
                  <a:lnTo>
                    <a:pt x="25" y="223"/>
                  </a:lnTo>
                  <a:lnTo>
                    <a:pt x="25" y="223"/>
                  </a:lnTo>
                  <a:lnTo>
                    <a:pt x="28" y="229"/>
                  </a:lnTo>
                  <a:lnTo>
                    <a:pt x="32" y="232"/>
                  </a:lnTo>
                  <a:lnTo>
                    <a:pt x="32" y="232"/>
                  </a:lnTo>
                  <a:lnTo>
                    <a:pt x="34" y="236"/>
                  </a:lnTo>
                  <a:lnTo>
                    <a:pt x="36" y="242"/>
                  </a:lnTo>
                  <a:lnTo>
                    <a:pt x="40" y="251"/>
                  </a:lnTo>
                  <a:lnTo>
                    <a:pt x="40" y="251"/>
                  </a:lnTo>
                  <a:lnTo>
                    <a:pt x="44" y="263"/>
                  </a:lnTo>
                  <a:lnTo>
                    <a:pt x="47" y="268"/>
                  </a:lnTo>
                  <a:lnTo>
                    <a:pt x="47" y="270"/>
                  </a:lnTo>
                  <a:lnTo>
                    <a:pt x="49" y="270"/>
                  </a:lnTo>
                  <a:lnTo>
                    <a:pt x="49" y="270"/>
                  </a:lnTo>
                  <a:lnTo>
                    <a:pt x="51" y="276"/>
                  </a:lnTo>
                  <a:lnTo>
                    <a:pt x="53" y="282"/>
                  </a:lnTo>
                  <a:lnTo>
                    <a:pt x="57" y="285"/>
                  </a:lnTo>
                  <a:lnTo>
                    <a:pt x="59" y="289"/>
                  </a:lnTo>
                  <a:lnTo>
                    <a:pt x="59" y="289"/>
                  </a:lnTo>
                  <a:lnTo>
                    <a:pt x="64" y="291"/>
                  </a:lnTo>
                  <a:lnTo>
                    <a:pt x="68" y="293"/>
                  </a:lnTo>
                  <a:lnTo>
                    <a:pt x="72" y="295"/>
                  </a:lnTo>
                  <a:lnTo>
                    <a:pt x="78" y="297"/>
                  </a:lnTo>
                  <a:lnTo>
                    <a:pt x="78" y="297"/>
                  </a:lnTo>
                  <a:lnTo>
                    <a:pt x="91" y="302"/>
                  </a:lnTo>
                  <a:lnTo>
                    <a:pt x="91" y="302"/>
                  </a:lnTo>
                  <a:lnTo>
                    <a:pt x="96" y="306"/>
                  </a:lnTo>
                  <a:lnTo>
                    <a:pt x="100" y="308"/>
                  </a:lnTo>
                  <a:lnTo>
                    <a:pt x="102" y="310"/>
                  </a:lnTo>
                  <a:lnTo>
                    <a:pt x="102" y="310"/>
                  </a:lnTo>
                  <a:lnTo>
                    <a:pt x="106" y="318"/>
                  </a:lnTo>
                  <a:lnTo>
                    <a:pt x="108" y="321"/>
                  </a:lnTo>
                  <a:lnTo>
                    <a:pt x="110" y="323"/>
                  </a:lnTo>
                  <a:lnTo>
                    <a:pt x="136" y="323"/>
                  </a:lnTo>
                  <a:lnTo>
                    <a:pt x="136" y="323"/>
                  </a:lnTo>
                  <a:lnTo>
                    <a:pt x="189" y="346"/>
                  </a:lnTo>
                  <a:lnTo>
                    <a:pt x="219" y="346"/>
                  </a:lnTo>
                  <a:lnTo>
                    <a:pt x="219" y="346"/>
                  </a:lnTo>
                  <a:lnTo>
                    <a:pt x="233" y="346"/>
                  </a:lnTo>
                  <a:lnTo>
                    <a:pt x="235" y="338"/>
                  </a:lnTo>
                  <a:lnTo>
                    <a:pt x="255" y="337"/>
                  </a:lnTo>
                  <a:lnTo>
                    <a:pt x="255" y="337"/>
                  </a:lnTo>
                  <a:lnTo>
                    <a:pt x="257" y="338"/>
                  </a:lnTo>
                  <a:lnTo>
                    <a:pt x="289" y="372"/>
                  </a:lnTo>
                  <a:lnTo>
                    <a:pt x="305" y="382"/>
                  </a:lnTo>
                  <a:lnTo>
                    <a:pt x="314" y="369"/>
                  </a:lnTo>
                  <a:lnTo>
                    <a:pt x="323" y="369"/>
                  </a:lnTo>
                  <a:lnTo>
                    <a:pt x="335" y="378"/>
                  </a:lnTo>
                  <a:lnTo>
                    <a:pt x="344" y="388"/>
                  </a:lnTo>
                  <a:lnTo>
                    <a:pt x="357" y="414"/>
                  </a:lnTo>
                  <a:lnTo>
                    <a:pt x="359" y="427"/>
                  </a:lnTo>
                  <a:lnTo>
                    <a:pt x="384" y="439"/>
                  </a:lnTo>
                  <a:lnTo>
                    <a:pt x="384" y="439"/>
                  </a:lnTo>
                  <a:lnTo>
                    <a:pt x="386" y="414"/>
                  </a:lnTo>
                  <a:lnTo>
                    <a:pt x="386" y="414"/>
                  </a:lnTo>
                  <a:lnTo>
                    <a:pt x="386" y="410"/>
                  </a:lnTo>
                  <a:lnTo>
                    <a:pt x="388" y="408"/>
                  </a:lnTo>
                  <a:lnTo>
                    <a:pt x="393" y="405"/>
                  </a:lnTo>
                  <a:lnTo>
                    <a:pt x="393" y="405"/>
                  </a:lnTo>
                  <a:lnTo>
                    <a:pt x="395" y="401"/>
                  </a:lnTo>
                  <a:lnTo>
                    <a:pt x="397" y="399"/>
                  </a:lnTo>
                  <a:lnTo>
                    <a:pt x="399" y="395"/>
                  </a:lnTo>
                  <a:lnTo>
                    <a:pt x="401" y="393"/>
                  </a:lnTo>
                  <a:lnTo>
                    <a:pt x="401" y="393"/>
                  </a:lnTo>
                  <a:lnTo>
                    <a:pt x="405" y="393"/>
                  </a:lnTo>
                  <a:lnTo>
                    <a:pt x="409" y="391"/>
                  </a:lnTo>
                  <a:lnTo>
                    <a:pt x="412" y="391"/>
                  </a:lnTo>
                  <a:lnTo>
                    <a:pt x="416" y="389"/>
                  </a:lnTo>
                  <a:lnTo>
                    <a:pt x="416" y="389"/>
                  </a:lnTo>
                  <a:lnTo>
                    <a:pt x="418" y="386"/>
                  </a:lnTo>
                  <a:lnTo>
                    <a:pt x="418" y="384"/>
                  </a:lnTo>
                  <a:lnTo>
                    <a:pt x="420" y="380"/>
                  </a:lnTo>
                  <a:lnTo>
                    <a:pt x="420" y="378"/>
                  </a:lnTo>
                  <a:lnTo>
                    <a:pt x="420" y="378"/>
                  </a:lnTo>
                  <a:lnTo>
                    <a:pt x="424" y="376"/>
                  </a:lnTo>
                  <a:lnTo>
                    <a:pt x="427" y="376"/>
                  </a:lnTo>
                  <a:lnTo>
                    <a:pt x="429" y="376"/>
                  </a:lnTo>
                  <a:lnTo>
                    <a:pt x="431" y="376"/>
                  </a:lnTo>
                  <a:lnTo>
                    <a:pt x="431" y="376"/>
                  </a:lnTo>
                  <a:lnTo>
                    <a:pt x="435" y="376"/>
                  </a:lnTo>
                  <a:lnTo>
                    <a:pt x="435" y="374"/>
                  </a:lnTo>
                  <a:lnTo>
                    <a:pt x="437" y="372"/>
                  </a:lnTo>
                  <a:lnTo>
                    <a:pt x="441" y="372"/>
                  </a:lnTo>
                  <a:lnTo>
                    <a:pt x="441" y="372"/>
                  </a:lnTo>
                  <a:lnTo>
                    <a:pt x="443" y="372"/>
                  </a:lnTo>
                  <a:lnTo>
                    <a:pt x="446" y="374"/>
                  </a:lnTo>
                  <a:lnTo>
                    <a:pt x="450" y="376"/>
                  </a:lnTo>
                  <a:lnTo>
                    <a:pt x="452" y="378"/>
                  </a:lnTo>
                  <a:lnTo>
                    <a:pt x="452" y="378"/>
                  </a:lnTo>
                  <a:lnTo>
                    <a:pt x="456" y="378"/>
                  </a:lnTo>
                  <a:lnTo>
                    <a:pt x="458" y="378"/>
                  </a:lnTo>
                  <a:lnTo>
                    <a:pt x="461" y="376"/>
                  </a:lnTo>
                  <a:lnTo>
                    <a:pt x="465" y="374"/>
                  </a:lnTo>
                  <a:lnTo>
                    <a:pt x="469" y="374"/>
                  </a:lnTo>
                  <a:lnTo>
                    <a:pt x="469" y="376"/>
                  </a:lnTo>
                  <a:lnTo>
                    <a:pt x="469" y="376"/>
                  </a:lnTo>
                  <a:lnTo>
                    <a:pt x="473" y="380"/>
                  </a:lnTo>
                  <a:lnTo>
                    <a:pt x="473" y="384"/>
                  </a:lnTo>
                  <a:lnTo>
                    <a:pt x="477" y="386"/>
                  </a:lnTo>
                  <a:lnTo>
                    <a:pt x="479" y="386"/>
                  </a:lnTo>
                  <a:lnTo>
                    <a:pt x="480" y="388"/>
                  </a:lnTo>
                  <a:lnTo>
                    <a:pt x="480" y="388"/>
                  </a:lnTo>
                  <a:lnTo>
                    <a:pt x="484" y="386"/>
                  </a:lnTo>
                  <a:lnTo>
                    <a:pt x="484" y="386"/>
                  </a:lnTo>
                  <a:lnTo>
                    <a:pt x="488" y="384"/>
                  </a:lnTo>
                  <a:lnTo>
                    <a:pt x="490" y="384"/>
                  </a:lnTo>
                  <a:lnTo>
                    <a:pt x="490" y="384"/>
                  </a:lnTo>
                  <a:lnTo>
                    <a:pt x="494" y="384"/>
                  </a:lnTo>
                  <a:lnTo>
                    <a:pt x="496" y="386"/>
                  </a:lnTo>
                  <a:lnTo>
                    <a:pt x="499" y="386"/>
                  </a:lnTo>
                  <a:lnTo>
                    <a:pt x="503" y="386"/>
                  </a:lnTo>
                  <a:lnTo>
                    <a:pt x="503" y="386"/>
                  </a:lnTo>
                  <a:lnTo>
                    <a:pt x="501" y="380"/>
                  </a:lnTo>
                  <a:lnTo>
                    <a:pt x="499" y="374"/>
                  </a:lnTo>
                  <a:lnTo>
                    <a:pt x="499" y="374"/>
                  </a:lnTo>
                  <a:lnTo>
                    <a:pt x="497" y="371"/>
                  </a:lnTo>
                  <a:lnTo>
                    <a:pt x="497" y="369"/>
                  </a:lnTo>
                  <a:lnTo>
                    <a:pt x="499" y="365"/>
                  </a:lnTo>
                  <a:lnTo>
                    <a:pt x="499" y="365"/>
                  </a:lnTo>
                  <a:lnTo>
                    <a:pt x="499" y="363"/>
                  </a:lnTo>
                  <a:lnTo>
                    <a:pt x="503" y="363"/>
                  </a:lnTo>
                  <a:lnTo>
                    <a:pt x="507" y="363"/>
                  </a:lnTo>
                  <a:lnTo>
                    <a:pt x="514" y="363"/>
                  </a:lnTo>
                  <a:lnTo>
                    <a:pt x="514" y="363"/>
                  </a:lnTo>
                  <a:lnTo>
                    <a:pt x="516" y="361"/>
                  </a:lnTo>
                  <a:lnTo>
                    <a:pt x="518" y="361"/>
                  </a:lnTo>
                  <a:lnTo>
                    <a:pt x="518" y="361"/>
                  </a:lnTo>
                  <a:lnTo>
                    <a:pt x="522" y="363"/>
                  </a:lnTo>
                  <a:lnTo>
                    <a:pt x="522" y="365"/>
                  </a:lnTo>
                  <a:lnTo>
                    <a:pt x="526" y="365"/>
                  </a:lnTo>
                  <a:lnTo>
                    <a:pt x="530" y="365"/>
                  </a:lnTo>
                  <a:lnTo>
                    <a:pt x="528" y="365"/>
                  </a:lnTo>
                  <a:lnTo>
                    <a:pt x="528" y="365"/>
                  </a:lnTo>
                  <a:lnTo>
                    <a:pt x="535" y="363"/>
                  </a:lnTo>
                  <a:lnTo>
                    <a:pt x="541" y="363"/>
                  </a:lnTo>
                  <a:lnTo>
                    <a:pt x="545" y="363"/>
                  </a:lnTo>
                  <a:lnTo>
                    <a:pt x="545" y="363"/>
                  </a:lnTo>
                  <a:lnTo>
                    <a:pt x="545" y="365"/>
                  </a:lnTo>
                  <a:lnTo>
                    <a:pt x="548" y="367"/>
                  </a:lnTo>
                  <a:lnTo>
                    <a:pt x="552" y="372"/>
                  </a:lnTo>
                  <a:lnTo>
                    <a:pt x="552" y="372"/>
                  </a:lnTo>
                  <a:lnTo>
                    <a:pt x="556" y="374"/>
                  </a:lnTo>
                  <a:lnTo>
                    <a:pt x="558" y="376"/>
                  </a:lnTo>
                  <a:lnTo>
                    <a:pt x="564" y="376"/>
                  </a:lnTo>
                  <a:lnTo>
                    <a:pt x="567" y="376"/>
                  </a:lnTo>
                  <a:lnTo>
                    <a:pt x="567" y="376"/>
                  </a:lnTo>
                  <a:lnTo>
                    <a:pt x="569" y="374"/>
                  </a:lnTo>
                  <a:lnTo>
                    <a:pt x="571" y="372"/>
                  </a:lnTo>
                  <a:lnTo>
                    <a:pt x="573" y="372"/>
                  </a:lnTo>
                  <a:lnTo>
                    <a:pt x="575" y="371"/>
                  </a:lnTo>
                  <a:lnTo>
                    <a:pt x="575" y="371"/>
                  </a:lnTo>
                  <a:lnTo>
                    <a:pt x="577" y="371"/>
                  </a:lnTo>
                  <a:lnTo>
                    <a:pt x="579" y="372"/>
                  </a:lnTo>
                  <a:lnTo>
                    <a:pt x="583" y="374"/>
                  </a:lnTo>
                  <a:lnTo>
                    <a:pt x="588" y="382"/>
                  </a:lnTo>
                  <a:lnTo>
                    <a:pt x="588" y="382"/>
                  </a:lnTo>
                  <a:lnTo>
                    <a:pt x="590" y="386"/>
                  </a:lnTo>
                  <a:lnTo>
                    <a:pt x="592" y="389"/>
                  </a:lnTo>
                  <a:lnTo>
                    <a:pt x="592" y="401"/>
                  </a:lnTo>
                  <a:lnTo>
                    <a:pt x="592" y="401"/>
                  </a:lnTo>
                  <a:lnTo>
                    <a:pt x="596" y="410"/>
                  </a:lnTo>
                  <a:lnTo>
                    <a:pt x="596" y="422"/>
                  </a:lnTo>
                  <a:lnTo>
                    <a:pt x="596" y="422"/>
                  </a:lnTo>
                  <a:lnTo>
                    <a:pt x="601" y="425"/>
                  </a:lnTo>
                  <a:lnTo>
                    <a:pt x="607" y="429"/>
                  </a:lnTo>
                  <a:lnTo>
                    <a:pt x="607" y="429"/>
                  </a:lnTo>
                  <a:lnTo>
                    <a:pt x="607" y="433"/>
                  </a:lnTo>
                  <a:lnTo>
                    <a:pt x="607" y="437"/>
                  </a:lnTo>
                  <a:lnTo>
                    <a:pt x="607" y="439"/>
                  </a:lnTo>
                  <a:lnTo>
                    <a:pt x="607" y="441"/>
                  </a:lnTo>
                  <a:lnTo>
                    <a:pt x="609" y="441"/>
                  </a:lnTo>
                  <a:lnTo>
                    <a:pt x="609" y="441"/>
                  </a:lnTo>
                  <a:lnTo>
                    <a:pt x="611" y="444"/>
                  </a:lnTo>
                  <a:lnTo>
                    <a:pt x="613" y="448"/>
                  </a:lnTo>
                  <a:lnTo>
                    <a:pt x="613" y="448"/>
                  </a:lnTo>
                  <a:lnTo>
                    <a:pt x="615" y="448"/>
                  </a:lnTo>
                  <a:lnTo>
                    <a:pt x="615" y="450"/>
                  </a:lnTo>
                  <a:lnTo>
                    <a:pt x="617" y="452"/>
                  </a:lnTo>
                  <a:lnTo>
                    <a:pt x="618" y="456"/>
                  </a:lnTo>
                  <a:lnTo>
                    <a:pt x="622" y="458"/>
                  </a:lnTo>
                  <a:lnTo>
                    <a:pt x="622" y="458"/>
                  </a:lnTo>
                  <a:lnTo>
                    <a:pt x="622" y="459"/>
                  </a:lnTo>
                  <a:lnTo>
                    <a:pt x="626" y="459"/>
                  </a:lnTo>
                  <a:lnTo>
                    <a:pt x="626" y="458"/>
                  </a:lnTo>
                  <a:lnTo>
                    <a:pt x="628" y="458"/>
                  </a:lnTo>
                  <a:lnTo>
                    <a:pt x="628" y="450"/>
                  </a:lnTo>
                  <a:lnTo>
                    <a:pt x="628" y="450"/>
                  </a:lnTo>
                  <a:lnTo>
                    <a:pt x="634" y="439"/>
                  </a:lnTo>
                  <a:lnTo>
                    <a:pt x="634" y="433"/>
                  </a:lnTo>
                  <a:lnTo>
                    <a:pt x="634" y="427"/>
                  </a:lnTo>
                  <a:lnTo>
                    <a:pt x="634" y="427"/>
                  </a:lnTo>
                  <a:lnTo>
                    <a:pt x="632" y="422"/>
                  </a:lnTo>
                  <a:lnTo>
                    <a:pt x="628" y="416"/>
                  </a:lnTo>
                  <a:lnTo>
                    <a:pt x="626" y="412"/>
                  </a:lnTo>
                  <a:lnTo>
                    <a:pt x="626" y="406"/>
                  </a:lnTo>
                  <a:lnTo>
                    <a:pt x="626" y="406"/>
                  </a:lnTo>
                  <a:lnTo>
                    <a:pt x="622" y="403"/>
                  </a:lnTo>
                  <a:lnTo>
                    <a:pt x="622" y="399"/>
                  </a:lnTo>
                  <a:lnTo>
                    <a:pt x="620" y="391"/>
                  </a:lnTo>
                  <a:lnTo>
                    <a:pt x="620" y="391"/>
                  </a:lnTo>
                  <a:lnTo>
                    <a:pt x="618" y="382"/>
                  </a:lnTo>
                  <a:lnTo>
                    <a:pt x="615" y="372"/>
                  </a:lnTo>
                  <a:lnTo>
                    <a:pt x="615" y="372"/>
                  </a:lnTo>
                  <a:lnTo>
                    <a:pt x="613" y="363"/>
                  </a:lnTo>
                  <a:lnTo>
                    <a:pt x="613" y="354"/>
                  </a:lnTo>
                  <a:lnTo>
                    <a:pt x="613" y="354"/>
                  </a:lnTo>
                  <a:lnTo>
                    <a:pt x="613" y="354"/>
                  </a:lnTo>
                  <a:lnTo>
                    <a:pt x="615" y="344"/>
                  </a:lnTo>
                  <a:lnTo>
                    <a:pt x="617" y="338"/>
                  </a:lnTo>
                  <a:lnTo>
                    <a:pt x="620" y="331"/>
                  </a:lnTo>
                  <a:lnTo>
                    <a:pt x="620" y="331"/>
                  </a:lnTo>
                  <a:lnTo>
                    <a:pt x="620" y="331"/>
                  </a:lnTo>
                  <a:lnTo>
                    <a:pt x="620" y="331"/>
                  </a:lnTo>
                  <a:lnTo>
                    <a:pt x="620" y="331"/>
                  </a:lnTo>
                  <a:lnTo>
                    <a:pt x="622" y="329"/>
                  </a:lnTo>
                  <a:lnTo>
                    <a:pt x="626" y="329"/>
                  </a:lnTo>
                  <a:lnTo>
                    <a:pt x="630" y="323"/>
                  </a:lnTo>
                  <a:lnTo>
                    <a:pt x="637" y="314"/>
                  </a:lnTo>
                  <a:lnTo>
                    <a:pt x="637" y="314"/>
                  </a:lnTo>
                  <a:lnTo>
                    <a:pt x="641" y="310"/>
                  </a:lnTo>
                  <a:lnTo>
                    <a:pt x="645" y="306"/>
                  </a:lnTo>
                  <a:lnTo>
                    <a:pt x="654" y="301"/>
                  </a:lnTo>
                  <a:lnTo>
                    <a:pt x="654" y="301"/>
                  </a:lnTo>
                  <a:lnTo>
                    <a:pt x="656" y="299"/>
                  </a:lnTo>
                  <a:lnTo>
                    <a:pt x="656" y="299"/>
                  </a:lnTo>
                  <a:lnTo>
                    <a:pt x="664" y="293"/>
                  </a:lnTo>
                  <a:lnTo>
                    <a:pt x="666" y="289"/>
                  </a:lnTo>
                  <a:lnTo>
                    <a:pt x="670" y="287"/>
                  </a:lnTo>
                  <a:lnTo>
                    <a:pt x="670" y="287"/>
                  </a:lnTo>
                  <a:lnTo>
                    <a:pt x="671" y="287"/>
                  </a:lnTo>
                  <a:lnTo>
                    <a:pt x="673" y="285"/>
                  </a:lnTo>
                  <a:lnTo>
                    <a:pt x="679" y="285"/>
                  </a:lnTo>
                  <a:lnTo>
                    <a:pt x="681" y="285"/>
                  </a:lnTo>
                  <a:lnTo>
                    <a:pt x="683" y="285"/>
                  </a:lnTo>
                  <a:lnTo>
                    <a:pt x="685" y="284"/>
                  </a:lnTo>
                  <a:lnTo>
                    <a:pt x="685" y="280"/>
                  </a:lnTo>
                  <a:lnTo>
                    <a:pt x="685" y="280"/>
                  </a:lnTo>
                  <a:lnTo>
                    <a:pt x="681" y="278"/>
                  </a:lnTo>
                  <a:lnTo>
                    <a:pt x="681" y="278"/>
                  </a:lnTo>
                  <a:lnTo>
                    <a:pt x="681" y="276"/>
                  </a:lnTo>
                  <a:lnTo>
                    <a:pt x="681" y="276"/>
                  </a:lnTo>
                  <a:lnTo>
                    <a:pt x="685" y="272"/>
                  </a:lnTo>
                  <a:lnTo>
                    <a:pt x="690" y="272"/>
                  </a:lnTo>
                  <a:lnTo>
                    <a:pt x="692" y="270"/>
                  </a:lnTo>
                  <a:lnTo>
                    <a:pt x="694" y="268"/>
                  </a:lnTo>
                  <a:lnTo>
                    <a:pt x="696" y="267"/>
                  </a:lnTo>
                  <a:lnTo>
                    <a:pt x="696" y="265"/>
                  </a:lnTo>
                  <a:lnTo>
                    <a:pt x="696" y="265"/>
                  </a:lnTo>
                  <a:lnTo>
                    <a:pt x="688" y="261"/>
                  </a:lnTo>
                  <a:lnTo>
                    <a:pt x="688" y="261"/>
                  </a:lnTo>
                  <a:lnTo>
                    <a:pt x="688" y="259"/>
                  </a:lnTo>
                  <a:lnTo>
                    <a:pt x="688" y="259"/>
                  </a:lnTo>
                  <a:lnTo>
                    <a:pt x="690" y="257"/>
                  </a:lnTo>
                  <a:lnTo>
                    <a:pt x="690" y="257"/>
                  </a:lnTo>
                  <a:lnTo>
                    <a:pt x="690" y="257"/>
                  </a:lnTo>
                  <a:lnTo>
                    <a:pt x="690" y="257"/>
                  </a:lnTo>
                  <a:lnTo>
                    <a:pt x="690" y="251"/>
                  </a:lnTo>
                  <a:lnTo>
                    <a:pt x="690" y="251"/>
                  </a:lnTo>
                  <a:lnTo>
                    <a:pt x="690" y="251"/>
                  </a:lnTo>
                  <a:lnTo>
                    <a:pt x="690" y="251"/>
                  </a:lnTo>
                  <a:lnTo>
                    <a:pt x="690" y="251"/>
                  </a:lnTo>
                  <a:lnTo>
                    <a:pt x="688" y="248"/>
                  </a:lnTo>
                  <a:lnTo>
                    <a:pt x="687" y="244"/>
                  </a:lnTo>
                  <a:lnTo>
                    <a:pt x="687" y="244"/>
                  </a:lnTo>
                  <a:lnTo>
                    <a:pt x="685" y="242"/>
                  </a:lnTo>
                  <a:lnTo>
                    <a:pt x="681" y="240"/>
                  </a:lnTo>
                  <a:lnTo>
                    <a:pt x="679" y="240"/>
                  </a:lnTo>
                  <a:lnTo>
                    <a:pt x="677" y="238"/>
                  </a:lnTo>
                  <a:lnTo>
                    <a:pt x="677" y="238"/>
                  </a:lnTo>
                  <a:lnTo>
                    <a:pt x="681" y="234"/>
                  </a:lnTo>
                  <a:lnTo>
                    <a:pt x="685" y="234"/>
                  </a:lnTo>
                  <a:lnTo>
                    <a:pt x="685" y="234"/>
                  </a:lnTo>
                  <a:lnTo>
                    <a:pt x="685" y="231"/>
                  </a:lnTo>
                  <a:lnTo>
                    <a:pt x="685" y="231"/>
                  </a:lnTo>
                  <a:lnTo>
                    <a:pt x="681" y="227"/>
                  </a:lnTo>
                  <a:lnTo>
                    <a:pt x="677" y="223"/>
                  </a:lnTo>
                  <a:lnTo>
                    <a:pt x="677" y="223"/>
                  </a:lnTo>
                  <a:lnTo>
                    <a:pt x="675" y="219"/>
                  </a:lnTo>
                  <a:lnTo>
                    <a:pt x="673" y="215"/>
                  </a:lnTo>
                  <a:lnTo>
                    <a:pt x="673" y="215"/>
                  </a:lnTo>
                  <a:lnTo>
                    <a:pt x="679" y="217"/>
                  </a:lnTo>
                  <a:lnTo>
                    <a:pt x="685" y="215"/>
                  </a:lnTo>
                  <a:lnTo>
                    <a:pt x="685" y="215"/>
                  </a:lnTo>
                  <a:lnTo>
                    <a:pt x="687" y="214"/>
                  </a:lnTo>
                  <a:lnTo>
                    <a:pt x="687" y="214"/>
                  </a:lnTo>
                  <a:lnTo>
                    <a:pt x="687" y="212"/>
                  </a:lnTo>
                  <a:lnTo>
                    <a:pt x="687" y="208"/>
                  </a:lnTo>
                  <a:lnTo>
                    <a:pt x="685" y="204"/>
                  </a:lnTo>
                  <a:lnTo>
                    <a:pt x="685" y="200"/>
                  </a:lnTo>
                  <a:lnTo>
                    <a:pt x="685" y="200"/>
                  </a:lnTo>
                  <a:lnTo>
                    <a:pt x="687" y="202"/>
                  </a:lnTo>
                  <a:lnTo>
                    <a:pt x="688" y="206"/>
                  </a:lnTo>
                  <a:lnTo>
                    <a:pt x="690" y="210"/>
                  </a:lnTo>
                  <a:lnTo>
                    <a:pt x="690" y="210"/>
                  </a:lnTo>
                  <a:lnTo>
                    <a:pt x="690" y="214"/>
                  </a:lnTo>
                  <a:lnTo>
                    <a:pt x="692" y="217"/>
                  </a:lnTo>
                  <a:lnTo>
                    <a:pt x="692" y="217"/>
                  </a:lnTo>
                  <a:lnTo>
                    <a:pt x="692" y="223"/>
                  </a:lnTo>
                  <a:lnTo>
                    <a:pt x="692" y="223"/>
                  </a:lnTo>
                  <a:lnTo>
                    <a:pt x="692" y="227"/>
                  </a:lnTo>
                  <a:lnTo>
                    <a:pt x="690" y="229"/>
                  </a:lnTo>
                  <a:lnTo>
                    <a:pt x="692" y="232"/>
                  </a:lnTo>
                  <a:lnTo>
                    <a:pt x="692" y="234"/>
                  </a:lnTo>
                  <a:lnTo>
                    <a:pt x="692" y="234"/>
                  </a:lnTo>
                  <a:lnTo>
                    <a:pt x="696" y="234"/>
                  </a:lnTo>
                  <a:lnTo>
                    <a:pt x="698" y="232"/>
                  </a:lnTo>
                  <a:lnTo>
                    <a:pt x="700" y="229"/>
                  </a:lnTo>
                  <a:lnTo>
                    <a:pt x="700" y="223"/>
                  </a:lnTo>
                  <a:lnTo>
                    <a:pt x="700" y="217"/>
                  </a:lnTo>
                  <a:lnTo>
                    <a:pt x="698" y="204"/>
                  </a:lnTo>
                  <a:lnTo>
                    <a:pt x="696" y="195"/>
                  </a:lnTo>
                  <a:lnTo>
                    <a:pt x="696" y="195"/>
                  </a:lnTo>
                  <a:lnTo>
                    <a:pt x="696" y="195"/>
                  </a:lnTo>
                  <a:lnTo>
                    <a:pt x="696" y="195"/>
                  </a:lnTo>
                  <a:lnTo>
                    <a:pt x="700" y="198"/>
                  </a:lnTo>
                  <a:lnTo>
                    <a:pt x="702" y="200"/>
                  </a:lnTo>
                  <a:lnTo>
                    <a:pt x="704" y="200"/>
                  </a:lnTo>
                  <a:lnTo>
                    <a:pt x="707" y="200"/>
                  </a:lnTo>
                  <a:lnTo>
                    <a:pt x="707" y="200"/>
                  </a:lnTo>
                  <a:lnTo>
                    <a:pt x="711" y="197"/>
                  </a:lnTo>
                  <a:lnTo>
                    <a:pt x="713" y="193"/>
                  </a:lnTo>
                  <a:lnTo>
                    <a:pt x="713" y="193"/>
                  </a:lnTo>
                  <a:lnTo>
                    <a:pt x="715" y="189"/>
                  </a:lnTo>
                  <a:lnTo>
                    <a:pt x="715" y="183"/>
                  </a:lnTo>
                  <a:lnTo>
                    <a:pt x="717" y="178"/>
                  </a:lnTo>
                  <a:lnTo>
                    <a:pt x="719" y="176"/>
                  </a:lnTo>
                  <a:lnTo>
                    <a:pt x="719" y="174"/>
                  </a:lnTo>
                  <a:lnTo>
                    <a:pt x="719" y="174"/>
                  </a:lnTo>
                  <a:lnTo>
                    <a:pt x="724" y="168"/>
                  </a:lnTo>
                  <a:lnTo>
                    <a:pt x="728" y="163"/>
                  </a:lnTo>
                  <a:lnTo>
                    <a:pt x="745" y="159"/>
                  </a:lnTo>
                  <a:lnTo>
                    <a:pt x="749" y="157"/>
                  </a:lnTo>
                  <a:lnTo>
                    <a:pt x="757" y="155"/>
                  </a:lnTo>
                  <a:lnTo>
                    <a:pt x="757" y="155"/>
                  </a:lnTo>
                  <a:lnTo>
                    <a:pt x="762" y="155"/>
                  </a:lnTo>
                  <a:lnTo>
                    <a:pt x="768" y="153"/>
                  </a:lnTo>
                  <a:lnTo>
                    <a:pt x="772" y="151"/>
                  </a:lnTo>
                  <a:lnTo>
                    <a:pt x="772" y="149"/>
                  </a:lnTo>
                  <a:lnTo>
                    <a:pt x="768" y="147"/>
                  </a:lnTo>
                  <a:lnTo>
                    <a:pt x="766" y="144"/>
                  </a:lnTo>
                  <a:lnTo>
                    <a:pt x="766" y="144"/>
                  </a:lnTo>
                  <a:lnTo>
                    <a:pt x="764" y="142"/>
                  </a:lnTo>
                  <a:lnTo>
                    <a:pt x="762" y="138"/>
                  </a:lnTo>
                  <a:lnTo>
                    <a:pt x="762" y="132"/>
                  </a:lnTo>
                  <a:lnTo>
                    <a:pt x="775" y="113"/>
                  </a:lnTo>
                  <a:lnTo>
                    <a:pt x="791" y="104"/>
                  </a:lnTo>
                  <a:lnTo>
                    <a:pt x="800" y="100"/>
                  </a:lnTo>
                  <a:lnTo>
                    <a:pt x="819" y="91"/>
                  </a:lnTo>
                  <a:lnTo>
                    <a:pt x="819" y="91"/>
                  </a:lnTo>
                  <a:lnTo>
                    <a:pt x="815" y="85"/>
                  </a:lnTo>
                  <a:lnTo>
                    <a:pt x="815" y="85"/>
                  </a:lnTo>
                  <a:lnTo>
                    <a:pt x="813" y="81"/>
                  </a:lnTo>
                  <a:lnTo>
                    <a:pt x="811" y="77"/>
                  </a:lnTo>
                  <a:lnTo>
                    <a:pt x="811" y="77"/>
                  </a:lnTo>
                  <a:lnTo>
                    <a:pt x="809" y="70"/>
                  </a:lnTo>
                  <a:lnTo>
                    <a:pt x="808" y="60"/>
                  </a:lnTo>
                  <a:lnTo>
                    <a:pt x="806" y="51"/>
                  </a:lnTo>
                  <a:lnTo>
                    <a:pt x="806" y="51"/>
                  </a:lnTo>
                  <a:lnTo>
                    <a:pt x="794" y="36"/>
                  </a:lnTo>
                  <a:lnTo>
                    <a:pt x="794" y="36"/>
                  </a:lnTo>
                  <a:lnTo>
                    <a:pt x="785" y="40"/>
                  </a:lnTo>
                  <a:lnTo>
                    <a:pt x="785" y="40"/>
                  </a:lnTo>
                  <a:lnTo>
                    <a:pt x="783" y="40"/>
                  </a:lnTo>
                  <a:lnTo>
                    <a:pt x="783" y="40"/>
                  </a:lnTo>
                  <a:lnTo>
                    <a:pt x="783" y="41"/>
                  </a:lnTo>
                  <a:lnTo>
                    <a:pt x="781" y="45"/>
                  </a:lnTo>
                  <a:lnTo>
                    <a:pt x="777" y="51"/>
                  </a:lnTo>
                  <a:lnTo>
                    <a:pt x="775" y="62"/>
                  </a:lnTo>
                  <a:lnTo>
                    <a:pt x="775" y="62"/>
                  </a:lnTo>
                  <a:lnTo>
                    <a:pt x="772" y="68"/>
                  </a:lnTo>
                  <a:lnTo>
                    <a:pt x="768" y="74"/>
                  </a:lnTo>
                  <a:lnTo>
                    <a:pt x="764" y="79"/>
                  </a:lnTo>
                  <a:lnTo>
                    <a:pt x="760" y="83"/>
                  </a:lnTo>
                  <a:lnTo>
                    <a:pt x="760" y="83"/>
                  </a:lnTo>
                  <a:lnTo>
                    <a:pt x="760" y="83"/>
                  </a:lnTo>
                  <a:lnTo>
                    <a:pt x="755" y="85"/>
                  </a:lnTo>
                  <a:lnTo>
                    <a:pt x="755" y="85"/>
                  </a:lnTo>
                  <a:lnTo>
                    <a:pt x="755" y="85"/>
                  </a:lnTo>
                  <a:close/>
                </a:path>
              </a:pathLst>
            </a:custGeom>
            <a:solidFill>
              <a:schemeClr val="bg1">
                <a:lumMod val="85000"/>
              </a:schemeClr>
            </a:solidFill>
            <a:ln w="635" cap="rnd">
              <a:solidFill>
                <a:schemeClr val="bg1">
                  <a:alpha val="17000"/>
                </a:schemeClr>
              </a:solidFill>
              <a:prstDash val="solid"/>
              <a:round/>
              <a:headEnd/>
              <a:tailEnd/>
            </a:ln>
          </p:spPr>
          <p:txBody>
            <a:bodyPr lIns="81617" tIns="40809" rIns="81617" bIns="40809"/>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514" name="Freeform 513">
              <a:extLst>
                <a:ext uri="{FF2B5EF4-FFF2-40B4-BE49-F238E27FC236}">
                  <a16:creationId xmlns:a16="http://schemas.microsoft.com/office/drawing/2014/main" id="{5431441C-5538-A54C-AA2C-71D4174B5153}"/>
                </a:ext>
              </a:extLst>
            </p:cNvPr>
            <p:cNvSpPr>
              <a:spLocks/>
            </p:cNvSpPr>
            <p:nvPr userDrawn="1"/>
          </p:nvSpPr>
          <p:spPr bwMode="auto">
            <a:xfrm>
              <a:off x="6075375" y="2202703"/>
              <a:ext cx="1251269" cy="597197"/>
            </a:xfrm>
            <a:custGeom>
              <a:avLst/>
              <a:gdLst>
                <a:gd name="T0" fmla="*/ 702 w 819"/>
                <a:gd name="T1" fmla="*/ 93 h 459"/>
                <a:gd name="T2" fmla="*/ 662 w 819"/>
                <a:gd name="T3" fmla="*/ 106 h 459"/>
                <a:gd name="T4" fmla="*/ 637 w 819"/>
                <a:gd name="T5" fmla="*/ 128 h 459"/>
                <a:gd name="T6" fmla="*/ 596 w 819"/>
                <a:gd name="T7" fmla="*/ 132 h 459"/>
                <a:gd name="T8" fmla="*/ 581 w 819"/>
                <a:gd name="T9" fmla="*/ 113 h 459"/>
                <a:gd name="T10" fmla="*/ 584 w 819"/>
                <a:gd name="T11" fmla="*/ 87 h 459"/>
                <a:gd name="T12" fmla="*/ 550 w 819"/>
                <a:gd name="T13" fmla="*/ 91 h 459"/>
                <a:gd name="T14" fmla="*/ 543 w 819"/>
                <a:gd name="T15" fmla="*/ 130 h 459"/>
                <a:gd name="T16" fmla="*/ 518 w 819"/>
                <a:gd name="T17" fmla="*/ 127 h 459"/>
                <a:gd name="T18" fmla="*/ 520 w 819"/>
                <a:gd name="T19" fmla="*/ 94 h 459"/>
                <a:gd name="T20" fmla="*/ 550 w 819"/>
                <a:gd name="T21" fmla="*/ 70 h 459"/>
                <a:gd name="T22" fmla="*/ 558 w 819"/>
                <a:gd name="T23" fmla="*/ 55 h 459"/>
                <a:gd name="T24" fmla="*/ 518 w 819"/>
                <a:gd name="T25" fmla="*/ 51 h 459"/>
                <a:gd name="T26" fmla="*/ 490 w 819"/>
                <a:gd name="T27" fmla="*/ 55 h 459"/>
                <a:gd name="T28" fmla="*/ 469 w 819"/>
                <a:gd name="T29" fmla="*/ 53 h 459"/>
                <a:gd name="T30" fmla="*/ 486 w 819"/>
                <a:gd name="T31" fmla="*/ 24 h 459"/>
                <a:gd name="T32" fmla="*/ 446 w 819"/>
                <a:gd name="T33" fmla="*/ 13 h 459"/>
                <a:gd name="T34" fmla="*/ 420 w 819"/>
                <a:gd name="T35" fmla="*/ 0 h 459"/>
                <a:gd name="T36" fmla="*/ 70 w 819"/>
                <a:gd name="T37" fmla="*/ 7 h 459"/>
                <a:gd name="T38" fmla="*/ 34 w 819"/>
                <a:gd name="T39" fmla="*/ 40 h 459"/>
                <a:gd name="T40" fmla="*/ 0 w 819"/>
                <a:gd name="T41" fmla="*/ 26 h 459"/>
                <a:gd name="T42" fmla="*/ 8 w 819"/>
                <a:gd name="T43" fmla="*/ 94 h 459"/>
                <a:gd name="T44" fmla="*/ 2 w 819"/>
                <a:gd name="T45" fmla="*/ 142 h 459"/>
                <a:gd name="T46" fmla="*/ 9 w 819"/>
                <a:gd name="T47" fmla="*/ 187 h 459"/>
                <a:gd name="T48" fmla="*/ 34 w 819"/>
                <a:gd name="T49" fmla="*/ 236 h 459"/>
                <a:gd name="T50" fmla="*/ 57 w 819"/>
                <a:gd name="T51" fmla="*/ 285 h 459"/>
                <a:gd name="T52" fmla="*/ 100 w 819"/>
                <a:gd name="T53" fmla="*/ 308 h 459"/>
                <a:gd name="T54" fmla="*/ 233 w 819"/>
                <a:gd name="T55" fmla="*/ 346 h 459"/>
                <a:gd name="T56" fmla="*/ 357 w 819"/>
                <a:gd name="T57" fmla="*/ 414 h 459"/>
                <a:gd name="T58" fmla="*/ 397 w 819"/>
                <a:gd name="T59" fmla="*/ 399 h 459"/>
                <a:gd name="T60" fmla="*/ 420 w 819"/>
                <a:gd name="T61" fmla="*/ 380 h 459"/>
                <a:gd name="T62" fmla="*/ 441 w 819"/>
                <a:gd name="T63" fmla="*/ 372 h 459"/>
                <a:gd name="T64" fmla="*/ 469 w 819"/>
                <a:gd name="T65" fmla="*/ 374 h 459"/>
                <a:gd name="T66" fmla="*/ 488 w 819"/>
                <a:gd name="T67" fmla="*/ 384 h 459"/>
                <a:gd name="T68" fmla="*/ 497 w 819"/>
                <a:gd name="T69" fmla="*/ 371 h 459"/>
                <a:gd name="T70" fmla="*/ 518 w 819"/>
                <a:gd name="T71" fmla="*/ 361 h 459"/>
                <a:gd name="T72" fmla="*/ 545 w 819"/>
                <a:gd name="T73" fmla="*/ 365 h 459"/>
                <a:gd name="T74" fmla="*/ 573 w 819"/>
                <a:gd name="T75" fmla="*/ 372 h 459"/>
                <a:gd name="T76" fmla="*/ 592 w 819"/>
                <a:gd name="T77" fmla="*/ 401 h 459"/>
                <a:gd name="T78" fmla="*/ 609 w 819"/>
                <a:gd name="T79" fmla="*/ 441 h 459"/>
                <a:gd name="T80" fmla="*/ 622 w 819"/>
                <a:gd name="T81" fmla="*/ 459 h 459"/>
                <a:gd name="T82" fmla="*/ 628 w 819"/>
                <a:gd name="T83" fmla="*/ 416 h 459"/>
                <a:gd name="T84" fmla="*/ 613 w 819"/>
                <a:gd name="T85" fmla="*/ 363 h 459"/>
                <a:gd name="T86" fmla="*/ 622 w 819"/>
                <a:gd name="T87" fmla="*/ 329 h 459"/>
                <a:gd name="T88" fmla="*/ 664 w 819"/>
                <a:gd name="T89" fmla="*/ 293 h 459"/>
                <a:gd name="T90" fmla="*/ 685 w 819"/>
                <a:gd name="T91" fmla="*/ 280 h 459"/>
                <a:gd name="T92" fmla="*/ 696 w 819"/>
                <a:gd name="T93" fmla="*/ 265 h 459"/>
                <a:gd name="T94" fmla="*/ 690 w 819"/>
                <a:gd name="T95" fmla="*/ 251 h 459"/>
                <a:gd name="T96" fmla="*/ 681 w 819"/>
                <a:gd name="T97" fmla="*/ 234 h 459"/>
                <a:gd name="T98" fmla="*/ 679 w 819"/>
                <a:gd name="T99" fmla="*/ 217 h 459"/>
                <a:gd name="T100" fmla="*/ 688 w 819"/>
                <a:gd name="T101" fmla="*/ 206 h 459"/>
                <a:gd name="T102" fmla="*/ 692 w 819"/>
                <a:gd name="T103" fmla="*/ 234 h 459"/>
                <a:gd name="T104" fmla="*/ 696 w 819"/>
                <a:gd name="T105" fmla="*/ 195 h 459"/>
                <a:gd name="T106" fmla="*/ 717 w 819"/>
                <a:gd name="T107" fmla="*/ 178 h 459"/>
                <a:gd name="T108" fmla="*/ 768 w 819"/>
                <a:gd name="T109" fmla="*/ 153 h 459"/>
                <a:gd name="T110" fmla="*/ 800 w 819"/>
                <a:gd name="T111" fmla="*/ 100 h 459"/>
                <a:gd name="T112" fmla="*/ 806 w 819"/>
                <a:gd name="T113" fmla="*/ 51 h 459"/>
                <a:gd name="T114" fmla="*/ 775 w 819"/>
                <a:gd name="T115" fmla="*/ 62 h 4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19" h="459">
                  <a:moveTo>
                    <a:pt x="755" y="85"/>
                  </a:moveTo>
                  <a:lnTo>
                    <a:pt x="751" y="87"/>
                  </a:lnTo>
                  <a:lnTo>
                    <a:pt x="745" y="89"/>
                  </a:lnTo>
                  <a:lnTo>
                    <a:pt x="738" y="91"/>
                  </a:lnTo>
                  <a:lnTo>
                    <a:pt x="734" y="91"/>
                  </a:lnTo>
                  <a:lnTo>
                    <a:pt x="728" y="91"/>
                  </a:lnTo>
                  <a:lnTo>
                    <a:pt x="728" y="91"/>
                  </a:lnTo>
                  <a:lnTo>
                    <a:pt x="728" y="91"/>
                  </a:lnTo>
                  <a:lnTo>
                    <a:pt x="715" y="91"/>
                  </a:lnTo>
                  <a:lnTo>
                    <a:pt x="707" y="91"/>
                  </a:lnTo>
                  <a:lnTo>
                    <a:pt x="702" y="93"/>
                  </a:lnTo>
                  <a:lnTo>
                    <a:pt x="702" y="93"/>
                  </a:lnTo>
                  <a:lnTo>
                    <a:pt x="692" y="100"/>
                  </a:lnTo>
                  <a:lnTo>
                    <a:pt x="687" y="104"/>
                  </a:lnTo>
                  <a:lnTo>
                    <a:pt x="687" y="104"/>
                  </a:lnTo>
                  <a:lnTo>
                    <a:pt x="685" y="104"/>
                  </a:lnTo>
                  <a:lnTo>
                    <a:pt x="679" y="106"/>
                  </a:lnTo>
                  <a:lnTo>
                    <a:pt x="679" y="106"/>
                  </a:lnTo>
                  <a:lnTo>
                    <a:pt x="675" y="106"/>
                  </a:lnTo>
                  <a:lnTo>
                    <a:pt x="671" y="106"/>
                  </a:lnTo>
                  <a:lnTo>
                    <a:pt x="668" y="106"/>
                  </a:lnTo>
                  <a:lnTo>
                    <a:pt x="662" y="106"/>
                  </a:lnTo>
                  <a:lnTo>
                    <a:pt x="662" y="106"/>
                  </a:lnTo>
                  <a:lnTo>
                    <a:pt x="653" y="108"/>
                  </a:lnTo>
                  <a:lnTo>
                    <a:pt x="645" y="113"/>
                  </a:lnTo>
                  <a:lnTo>
                    <a:pt x="643" y="115"/>
                  </a:lnTo>
                  <a:lnTo>
                    <a:pt x="639" y="119"/>
                  </a:lnTo>
                  <a:lnTo>
                    <a:pt x="639" y="121"/>
                  </a:lnTo>
                  <a:lnTo>
                    <a:pt x="639" y="125"/>
                  </a:lnTo>
                  <a:lnTo>
                    <a:pt x="639" y="125"/>
                  </a:lnTo>
                  <a:lnTo>
                    <a:pt x="639" y="127"/>
                  </a:lnTo>
                  <a:lnTo>
                    <a:pt x="637" y="128"/>
                  </a:lnTo>
                  <a:lnTo>
                    <a:pt x="637" y="128"/>
                  </a:lnTo>
                  <a:lnTo>
                    <a:pt x="635" y="128"/>
                  </a:lnTo>
                  <a:lnTo>
                    <a:pt x="634" y="130"/>
                  </a:lnTo>
                  <a:lnTo>
                    <a:pt x="626" y="132"/>
                  </a:lnTo>
                  <a:lnTo>
                    <a:pt x="615" y="136"/>
                  </a:lnTo>
                  <a:lnTo>
                    <a:pt x="592" y="145"/>
                  </a:lnTo>
                  <a:lnTo>
                    <a:pt x="592" y="145"/>
                  </a:lnTo>
                  <a:lnTo>
                    <a:pt x="592" y="142"/>
                  </a:lnTo>
                  <a:lnTo>
                    <a:pt x="592" y="140"/>
                  </a:lnTo>
                  <a:lnTo>
                    <a:pt x="594" y="136"/>
                  </a:lnTo>
                  <a:lnTo>
                    <a:pt x="594" y="136"/>
                  </a:lnTo>
                  <a:lnTo>
                    <a:pt x="596" y="132"/>
                  </a:lnTo>
                  <a:lnTo>
                    <a:pt x="596" y="125"/>
                  </a:lnTo>
                  <a:lnTo>
                    <a:pt x="596" y="125"/>
                  </a:lnTo>
                  <a:lnTo>
                    <a:pt x="596" y="117"/>
                  </a:lnTo>
                  <a:lnTo>
                    <a:pt x="596" y="113"/>
                  </a:lnTo>
                  <a:lnTo>
                    <a:pt x="592" y="110"/>
                  </a:lnTo>
                  <a:lnTo>
                    <a:pt x="592" y="110"/>
                  </a:lnTo>
                  <a:lnTo>
                    <a:pt x="590" y="108"/>
                  </a:lnTo>
                  <a:lnTo>
                    <a:pt x="588" y="108"/>
                  </a:lnTo>
                  <a:lnTo>
                    <a:pt x="588" y="110"/>
                  </a:lnTo>
                  <a:lnTo>
                    <a:pt x="584" y="110"/>
                  </a:lnTo>
                  <a:lnTo>
                    <a:pt x="581" y="113"/>
                  </a:lnTo>
                  <a:lnTo>
                    <a:pt x="579" y="113"/>
                  </a:lnTo>
                  <a:lnTo>
                    <a:pt x="577" y="115"/>
                  </a:lnTo>
                  <a:lnTo>
                    <a:pt x="577" y="115"/>
                  </a:lnTo>
                  <a:lnTo>
                    <a:pt x="577" y="111"/>
                  </a:lnTo>
                  <a:lnTo>
                    <a:pt x="579" y="108"/>
                  </a:lnTo>
                  <a:lnTo>
                    <a:pt x="583" y="102"/>
                  </a:lnTo>
                  <a:lnTo>
                    <a:pt x="583" y="102"/>
                  </a:lnTo>
                  <a:lnTo>
                    <a:pt x="584" y="98"/>
                  </a:lnTo>
                  <a:lnTo>
                    <a:pt x="584" y="94"/>
                  </a:lnTo>
                  <a:lnTo>
                    <a:pt x="584" y="87"/>
                  </a:lnTo>
                  <a:lnTo>
                    <a:pt x="584" y="87"/>
                  </a:lnTo>
                  <a:lnTo>
                    <a:pt x="584" y="83"/>
                  </a:lnTo>
                  <a:lnTo>
                    <a:pt x="581" y="81"/>
                  </a:lnTo>
                  <a:lnTo>
                    <a:pt x="575" y="77"/>
                  </a:lnTo>
                  <a:lnTo>
                    <a:pt x="567" y="74"/>
                  </a:lnTo>
                  <a:lnTo>
                    <a:pt x="562" y="74"/>
                  </a:lnTo>
                  <a:lnTo>
                    <a:pt x="562" y="74"/>
                  </a:lnTo>
                  <a:lnTo>
                    <a:pt x="558" y="81"/>
                  </a:lnTo>
                  <a:lnTo>
                    <a:pt x="558" y="83"/>
                  </a:lnTo>
                  <a:lnTo>
                    <a:pt x="556" y="87"/>
                  </a:lnTo>
                  <a:lnTo>
                    <a:pt x="556" y="87"/>
                  </a:lnTo>
                  <a:lnTo>
                    <a:pt x="550" y="91"/>
                  </a:lnTo>
                  <a:lnTo>
                    <a:pt x="543" y="93"/>
                  </a:lnTo>
                  <a:lnTo>
                    <a:pt x="543" y="93"/>
                  </a:lnTo>
                  <a:lnTo>
                    <a:pt x="541" y="102"/>
                  </a:lnTo>
                  <a:lnTo>
                    <a:pt x="539" y="110"/>
                  </a:lnTo>
                  <a:lnTo>
                    <a:pt x="539" y="110"/>
                  </a:lnTo>
                  <a:lnTo>
                    <a:pt x="539" y="115"/>
                  </a:lnTo>
                  <a:lnTo>
                    <a:pt x="539" y="119"/>
                  </a:lnTo>
                  <a:lnTo>
                    <a:pt x="541" y="123"/>
                  </a:lnTo>
                  <a:lnTo>
                    <a:pt x="541" y="127"/>
                  </a:lnTo>
                  <a:lnTo>
                    <a:pt x="541" y="127"/>
                  </a:lnTo>
                  <a:lnTo>
                    <a:pt x="543" y="130"/>
                  </a:lnTo>
                  <a:lnTo>
                    <a:pt x="541" y="136"/>
                  </a:lnTo>
                  <a:lnTo>
                    <a:pt x="541" y="142"/>
                  </a:lnTo>
                  <a:lnTo>
                    <a:pt x="541" y="142"/>
                  </a:lnTo>
                  <a:lnTo>
                    <a:pt x="531" y="149"/>
                  </a:lnTo>
                  <a:lnTo>
                    <a:pt x="531" y="149"/>
                  </a:lnTo>
                  <a:lnTo>
                    <a:pt x="530" y="151"/>
                  </a:lnTo>
                  <a:lnTo>
                    <a:pt x="528" y="151"/>
                  </a:lnTo>
                  <a:lnTo>
                    <a:pt x="522" y="145"/>
                  </a:lnTo>
                  <a:lnTo>
                    <a:pt x="522" y="138"/>
                  </a:lnTo>
                  <a:lnTo>
                    <a:pt x="522" y="138"/>
                  </a:lnTo>
                  <a:lnTo>
                    <a:pt x="518" y="127"/>
                  </a:lnTo>
                  <a:lnTo>
                    <a:pt x="518" y="121"/>
                  </a:lnTo>
                  <a:lnTo>
                    <a:pt x="520" y="115"/>
                  </a:lnTo>
                  <a:lnTo>
                    <a:pt x="520" y="115"/>
                  </a:lnTo>
                  <a:lnTo>
                    <a:pt x="522" y="110"/>
                  </a:lnTo>
                  <a:lnTo>
                    <a:pt x="526" y="100"/>
                  </a:lnTo>
                  <a:lnTo>
                    <a:pt x="526" y="94"/>
                  </a:lnTo>
                  <a:lnTo>
                    <a:pt x="526" y="93"/>
                  </a:lnTo>
                  <a:lnTo>
                    <a:pt x="524" y="93"/>
                  </a:lnTo>
                  <a:lnTo>
                    <a:pt x="522" y="93"/>
                  </a:lnTo>
                  <a:lnTo>
                    <a:pt x="520" y="94"/>
                  </a:lnTo>
                  <a:lnTo>
                    <a:pt x="520" y="94"/>
                  </a:lnTo>
                  <a:lnTo>
                    <a:pt x="522" y="89"/>
                  </a:lnTo>
                  <a:lnTo>
                    <a:pt x="522" y="85"/>
                  </a:lnTo>
                  <a:lnTo>
                    <a:pt x="528" y="79"/>
                  </a:lnTo>
                  <a:lnTo>
                    <a:pt x="528" y="79"/>
                  </a:lnTo>
                  <a:lnTo>
                    <a:pt x="528" y="79"/>
                  </a:lnTo>
                  <a:lnTo>
                    <a:pt x="531" y="76"/>
                  </a:lnTo>
                  <a:lnTo>
                    <a:pt x="535" y="74"/>
                  </a:lnTo>
                  <a:lnTo>
                    <a:pt x="539" y="72"/>
                  </a:lnTo>
                  <a:lnTo>
                    <a:pt x="543" y="72"/>
                  </a:lnTo>
                  <a:lnTo>
                    <a:pt x="543" y="72"/>
                  </a:lnTo>
                  <a:lnTo>
                    <a:pt x="550" y="70"/>
                  </a:lnTo>
                  <a:lnTo>
                    <a:pt x="560" y="70"/>
                  </a:lnTo>
                  <a:lnTo>
                    <a:pt x="566" y="68"/>
                  </a:lnTo>
                  <a:lnTo>
                    <a:pt x="569" y="68"/>
                  </a:lnTo>
                  <a:lnTo>
                    <a:pt x="571" y="66"/>
                  </a:lnTo>
                  <a:lnTo>
                    <a:pt x="571" y="64"/>
                  </a:lnTo>
                  <a:lnTo>
                    <a:pt x="571" y="64"/>
                  </a:lnTo>
                  <a:lnTo>
                    <a:pt x="571" y="64"/>
                  </a:lnTo>
                  <a:lnTo>
                    <a:pt x="569" y="60"/>
                  </a:lnTo>
                  <a:lnTo>
                    <a:pt x="566" y="58"/>
                  </a:lnTo>
                  <a:lnTo>
                    <a:pt x="562" y="57"/>
                  </a:lnTo>
                  <a:lnTo>
                    <a:pt x="558" y="55"/>
                  </a:lnTo>
                  <a:lnTo>
                    <a:pt x="550" y="57"/>
                  </a:lnTo>
                  <a:lnTo>
                    <a:pt x="541" y="57"/>
                  </a:lnTo>
                  <a:lnTo>
                    <a:pt x="541" y="57"/>
                  </a:lnTo>
                  <a:lnTo>
                    <a:pt x="539" y="58"/>
                  </a:lnTo>
                  <a:lnTo>
                    <a:pt x="535" y="58"/>
                  </a:lnTo>
                  <a:lnTo>
                    <a:pt x="531" y="57"/>
                  </a:lnTo>
                  <a:lnTo>
                    <a:pt x="528" y="55"/>
                  </a:lnTo>
                  <a:lnTo>
                    <a:pt x="528" y="55"/>
                  </a:lnTo>
                  <a:lnTo>
                    <a:pt x="524" y="51"/>
                  </a:lnTo>
                  <a:lnTo>
                    <a:pt x="522" y="51"/>
                  </a:lnTo>
                  <a:lnTo>
                    <a:pt x="518" y="51"/>
                  </a:lnTo>
                  <a:lnTo>
                    <a:pt x="513" y="49"/>
                  </a:lnTo>
                  <a:lnTo>
                    <a:pt x="513" y="49"/>
                  </a:lnTo>
                  <a:lnTo>
                    <a:pt x="514" y="45"/>
                  </a:lnTo>
                  <a:lnTo>
                    <a:pt x="514" y="43"/>
                  </a:lnTo>
                  <a:lnTo>
                    <a:pt x="513" y="41"/>
                  </a:lnTo>
                  <a:lnTo>
                    <a:pt x="511" y="41"/>
                  </a:lnTo>
                  <a:lnTo>
                    <a:pt x="507" y="43"/>
                  </a:lnTo>
                  <a:lnTo>
                    <a:pt x="499" y="49"/>
                  </a:lnTo>
                  <a:lnTo>
                    <a:pt x="496" y="53"/>
                  </a:lnTo>
                  <a:lnTo>
                    <a:pt x="496" y="53"/>
                  </a:lnTo>
                  <a:lnTo>
                    <a:pt x="490" y="55"/>
                  </a:lnTo>
                  <a:lnTo>
                    <a:pt x="490" y="55"/>
                  </a:lnTo>
                  <a:lnTo>
                    <a:pt x="484" y="57"/>
                  </a:lnTo>
                  <a:lnTo>
                    <a:pt x="482" y="57"/>
                  </a:lnTo>
                  <a:lnTo>
                    <a:pt x="479" y="57"/>
                  </a:lnTo>
                  <a:lnTo>
                    <a:pt x="479" y="57"/>
                  </a:lnTo>
                  <a:lnTo>
                    <a:pt x="477" y="53"/>
                  </a:lnTo>
                  <a:lnTo>
                    <a:pt x="475" y="53"/>
                  </a:lnTo>
                  <a:lnTo>
                    <a:pt x="473" y="53"/>
                  </a:lnTo>
                  <a:lnTo>
                    <a:pt x="473" y="53"/>
                  </a:lnTo>
                  <a:lnTo>
                    <a:pt x="473" y="51"/>
                  </a:lnTo>
                  <a:lnTo>
                    <a:pt x="469" y="53"/>
                  </a:lnTo>
                  <a:lnTo>
                    <a:pt x="467" y="53"/>
                  </a:lnTo>
                  <a:lnTo>
                    <a:pt x="467" y="53"/>
                  </a:lnTo>
                  <a:lnTo>
                    <a:pt x="465" y="51"/>
                  </a:lnTo>
                  <a:lnTo>
                    <a:pt x="465" y="49"/>
                  </a:lnTo>
                  <a:lnTo>
                    <a:pt x="465" y="49"/>
                  </a:lnTo>
                  <a:lnTo>
                    <a:pt x="479" y="38"/>
                  </a:lnTo>
                  <a:lnTo>
                    <a:pt x="486" y="28"/>
                  </a:lnTo>
                  <a:lnTo>
                    <a:pt x="488" y="24"/>
                  </a:lnTo>
                  <a:lnTo>
                    <a:pt x="488" y="24"/>
                  </a:lnTo>
                  <a:lnTo>
                    <a:pt x="486" y="24"/>
                  </a:lnTo>
                  <a:lnTo>
                    <a:pt x="486" y="24"/>
                  </a:lnTo>
                  <a:lnTo>
                    <a:pt x="479" y="23"/>
                  </a:lnTo>
                  <a:lnTo>
                    <a:pt x="479" y="23"/>
                  </a:lnTo>
                  <a:lnTo>
                    <a:pt x="477" y="24"/>
                  </a:lnTo>
                  <a:lnTo>
                    <a:pt x="477" y="26"/>
                  </a:lnTo>
                  <a:lnTo>
                    <a:pt x="477" y="26"/>
                  </a:lnTo>
                  <a:lnTo>
                    <a:pt x="467" y="23"/>
                  </a:lnTo>
                  <a:lnTo>
                    <a:pt x="458" y="19"/>
                  </a:lnTo>
                  <a:lnTo>
                    <a:pt x="458" y="19"/>
                  </a:lnTo>
                  <a:lnTo>
                    <a:pt x="454" y="17"/>
                  </a:lnTo>
                  <a:lnTo>
                    <a:pt x="450" y="15"/>
                  </a:lnTo>
                  <a:lnTo>
                    <a:pt x="446" y="13"/>
                  </a:lnTo>
                  <a:lnTo>
                    <a:pt x="443" y="13"/>
                  </a:lnTo>
                  <a:lnTo>
                    <a:pt x="441" y="13"/>
                  </a:lnTo>
                  <a:lnTo>
                    <a:pt x="441" y="13"/>
                  </a:lnTo>
                  <a:lnTo>
                    <a:pt x="437" y="13"/>
                  </a:lnTo>
                  <a:lnTo>
                    <a:pt x="431" y="13"/>
                  </a:lnTo>
                  <a:lnTo>
                    <a:pt x="429" y="13"/>
                  </a:lnTo>
                  <a:lnTo>
                    <a:pt x="426" y="9"/>
                  </a:lnTo>
                  <a:lnTo>
                    <a:pt x="426" y="9"/>
                  </a:lnTo>
                  <a:lnTo>
                    <a:pt x="424" y="4"/>
                  </a:lnTo>
                  <a:lnTo>
                    <a:pt x="420" y="0"/>
                  </a:lnTo>
                  <a:lnTo>
                    <a:pt x="420" y="0"/>
                  </a:lnTo>
                  <a:lnTo>
                    <a:pt x="420" y="0"/>
                  </a:lnTo>
                  <a:lnTo>
                    <a:pt x="414" y="0"/>
                  </a:lnTo>
                  <a:lnTo>
                    <a:pt x="416" y="6"/>
                  </a:lnTo>
                  <a:lnTo>
                    <a:pt x="416" y="6"/>
                  </a:lnTo>
                  <a:lnTo>
                    <a:pt x="392" y="6"/>
                  </a:lnTo>
                  <a:lnTo>
                    <a:pt x="392" y="6"/>
                  </a:lnTo>
                  <a:lnTo>
                    <a:pt x="293" y="6"/>
                  </a:lnTo>
                  <a:lnTo>
                    <a:pt x="123" y="7"/>
                  </a:lnTo>
                  <a:lnTo>
                    <a:pt x="108" y="7"/>
                  </a:lnTo>
                  <a:lnTo>
                    <a:pt x="108" y="7"/>
                  </a:lnTo>
                  <a:lnTo>
                    <a:pt x="70" y="7"/>
                  </a:lnTo>
                  <a:lnTo>
                    <a:pt x="70" y="7"/>
                  </a:lnTo>
                  <a:lnTo>
                    <a:pt x="28" y="7"/>
                  </a:lnTo>
                  <a:lnTo>
                    <a:pt x="28" y="7"/>
                  </a:lnTo>
                  <a:lnTo>
                    <a:pt x="27" y="7"/>
                  </a:lnTo>
                  <a:lnTo>
                    <a:pt x="25" y="9"/>
                  </a:lnTo>
                  <a:lnTo>
                    <a:pt x="27" y="11"/>
                  </a:lnTo>
                  <a:lnTo>
                    <a:pt x="30" y="17"/>
                  </a:lnTo>
                  <a:lnTo>
                    <a:pt x="30" y="17"/>
                  </a:lnTo>
                  <a:lnTo>
                    <a:pt x="32" y="24"/>
                  </a:lnTo>
                  <a:lnTo>
                    <a:pt x="34" y="32"/>
                  </a:lnTo>
                  <a:lnTo>
                    <a:pt x="34" y="40"/>
                  </a:lnTo>
                  <a:lnTo>
                    <a:pt x="34" y="45"/>
                  </a:lnTo>
                  <a:lnTo>
                    <a:pt x="32" y="45"/>
                  </a:lnTo>
                  <a:lnTo>
                    <a:pt x="30" y="45"/>
                  </a:lnTo>
                  <a:lnTo>
                    <a:pt x="28" y="41"/>
                  </a:lnTo>
                  <a:lnTo>
                    <a:pt x="27" y="38"/>
                  </a:lnTo>
                  <a:lnTo>
                    <a:pt x="19" y="23"/>
                  </a:lnTo>
                  <a:lnTo>
                    <a:pt x="19" y="23"/>
                  </a:lnTo>
                  <a:lnTo>
                    <a:pt x="8" y="23"/>
                  </a:lnTo>
                  <a:lnTo>
                    <a:pt x="0" y="24"/>
                  </a:lnTo>
                  <a:lnTo>
                    <a:pt x="0" y="24"/>
                  </a:lnTo>
                  <a:lnTo>
                    <a:pt x="0" y="26"/>
                  </a:lnTo>
                  <a:lnTo>
                    <a:pt x="0" y="28"/>
                  </a:lnTo>
                  <a:lnTo>
                    <a:pt x="0" y="32"/>
                  </a:lnTo>
                  <a:lnTo>
                    <a:pt x="4" y="41"/>
                  </a:lnTo>
                  <a:lnTo>
                    <a:pt x="4" y="41"/>
                  </a:lnTo>
                  <a:lnTo>
                    <a:pt x="6" y="45"/>
                  </a:lnTo>
                  <a:lnTo>
                    <a:pt x="6" y="51"/>
                  </a:lnTo>
                  <a:lnTo>
                    <a:pt x="8" y="60"/>
                  </a:lnTo>
                  <a:lnTo>
                    <a:pt x="6" y="79"/>
                  </a:lnTo>
                  <a:lnTo>
                    <a:pt x="6" y="79"/>
                  </a:lnTo>
                  <a:lnTo>
                    <a:pt x="8" y="89"/>
                  </a:lnTo>
                  <a:lnTo>
                    <a:pt x="8" y="94"/>
                  </a:lnTo>
                  <a:lnTo>
                    <a:pt x="6" y="96"/>
                  </a:lnTo>
                  <a:lnTo>
                    <a:pt x="6" y="98"/>
                  </a:lnTo>
                  <a:lnTo>
                    <a:pt x="6" y="98"/>
                  </a:lnTo>
                  <a:lnTo>
                    <a:pt x="6" y="102"/>
                  </a:lnTo>
                  <a:lnTo>
                    <a:pt x="6" y="108"/>
                  </a:lnTo>
                  <a:lnTo>
                    <a:pt x="6" y="117"/>
                  </a:lnTo>
                  <a:lnTo>
                    <a:pt x="2" y="125"/>
                  </a:lnTo>
                  <a:lnTo>
                    <a:pt x="0" y="134"/>
                  </a:lnTo>
                  <a:lnTo>
                    <a:pt x="0" y="134"/>
                  </a:lnTo>
                  <a:lnTo>
                    <a:pt x="2" y="138"/>
                  </a:lnTo>
                  <a:lnTo>
                    <a:pt x="2" y="142"/>
                  </a:lnTo>
                  <a:lnTo>
                    <a:pt x="4" y="145"/>
                  </a:lnTo>
                  <a:lnTo>
                    <a:pt x="6" y="149"/>
                  </a:lnTo>
                  <a:lnTo>
                    <a:pt x="6" y="149"/>
                  </a:lnTo>
                  <a:lnTo>
                    <a:pt x="6" y="153"/>
                  </a:lnTo>
                  <a:lnTo>
                    <a:pt x="6" y="157"/>
                  </a:lnTo>
                  <a:lnTo>
                    <a:pt x="4" y="164"/>
                  </a:lnTo>
                  <a:lnTo>
                    <a:pt x="4" y="172"/>
                  </a:lnTo>
                  <a:lnTo>
                    <a:pt x="4" y="176"/>
                  </a:lnTo>
                  <a:lnTo>
                    <a:pt x="6" y="180"/>
                  </a:lnTo>
                  <a:lnTo>
                    <a:pt x="6" y="180"/>
                  </a:lnTo>
                  <a:lnTo>
                    <a:pt x="9" y="187"/>
                  </a:lnTo>
                  <a:lnTo>
                    <a:pt x="11" y="197"/>
                  </a:lnTo>
                  <a:lnTo>
                    <a:pt x="13" y="204"/>
                  </a:lnTo>
                  <a:lnTo>
                    <a:pt x="13" y="208"/>
                  </a:lnTo>
                  <a:lnTo>
                    <a:pt x="15" y="212"/>
                  </a:lnTo>
                  <a:lnTo>
                    <a:pt x="15" y="212"/>
                  </a:lnTo>
                  <a:lnTo>
                    <a:pt x="25" y="223"/>
                  </a:lnTo>
                  <a:lnTo>
                    <a:pt x="25" y="223"/>
                  </a:lnTo>
                  <a:lnTo>
                    <a:pt x="28" y="229"/>
                  </a:lnTo>
                  <a:lnTo>
                    <a:pt x="32" y="232"/>
                  </a:lnTo>
                  <a:lnTo>
                    <a:pt x="32" y="232"/>
                  </a:lnTo>
                  <a:lnTo>
                    <a:pt x="34" y="236"/>
                  </a:lnTo>
                  <a:lnTo>
                    <a:pt x="36" y="242"/>
                  </a:lnTo>
                  <a:lnTo>
                    <a:pt x="40" y="251"/>
                  </a:lnTo>
                  <a:lnTo>
                    <a:pt x="40" y="251"/>
                  </a:lnTo>
                  <a:lnTo>
                    <a:pt x="44" y="263"/>
                  </a:lnTo>
                  <a:lnTo>
                    <a:pt x="47" y="268"/>
                  </a:lnTo>
                  <a:lnTo>
                    <a:pt x="47" y="270"/>
                  </a:lnTo>
                  <a:lnTo>
                    <a:pt x="49" y="270"/>
                  </a:lnTo>
                  <a:lnTo>
                    <a:pt x="49" y="270"/>
                  </a:lnTo>
                  <a:lnTo>
                    <a:pt x="51" y="276"/>
                  </a:lnTo>
                  <a:lnTo>
                    <a:pt x="53" y="282"/>
                  </a:lnTo>
                  <a:lnTo>
                    <a:pt x="57" y="285"/>
                  </a:lnTo>
                  <a:lnTo>
                    <a:pt x="59" y="289"/>
                  </a:lnTo>
                  <a:lnTo>
                    <a:pt x="59" y="289"/>
                  </a:lnTo>
                  <a:lnTo>
                    <a:pt x="64" y="291"/>
                  </a:lnTo>
                  <a:lnTo>
                    <a:pt x="68" y="293"/>
                  </a:lnTo>
                  <a:lnTo>
                    <a:pt x="72" y="295"/>
                  </a:lnTo>
                  <a:lnTo>
                    <a:pt x="78" y="297"/>
                  </a:lnTo>
                  <a:lnTo>
                    <a:pt x="78" y="297"/>
                  </a:lnTo>
                  <a:lnTo>
                    <a:pt x="91" y="302"/>
                  </a:lnTo>
                  <a:lnTo>
                    <a:pt x="91" y="302"/>
                  </a:lnTo>
                  <a:lnTo>
                    <a:pt x="96" y="306"/>
                  </a:lnTo>
                  <a:lnTo>
                    <a:pt x="100" y="308"/>
                  </a:lnTo>
                  <a:lnTo>
                    <a:pt x="102" y="310"/>
                  </a:lnTo>
                  <a:lnTo>
                    <a:pt x="102" y="310"/>
                  </a:lnTo>
                  <a:lnTo>
                    <a:pt x="106" y="318"/>
                  </a:lnTo>
                  <a:lnTo>
                    <a:pt x="108" y="321"/>
                  </a:lnTo>
                  <a:lnTo>
                    <a:pt x="110" y="323"/>
                  </a:lnTo>
                  <a:lnTo>
                    <a:pt x="136" y="323"/>
                  </a:lnTo>
                  <a:lnTo>
                    <a:pt x="136" y="323"/>
                  </a:lnTo>
                  <a:lnTo>
                    <a:pt x="189" y="346"/>
                  </a:lnTo>
                  <a:lnTo>
                    <a:pt x="219" y="346"/>
                  </a:lnTo>
                  <a:lnTo>
                    <a:pt x="219" y="346"/>
                  </a:lnTo>
                  <a:lnTo>
                    <a:pt x="233" y="346"/>
                  </a:lnTo>
                  <a:lnTo>
                    <a:pt x="235" y="338"/>
                  </a:lnTo>
                  <a:lnTo>
                    <a:pt x="255" y="337"/>
                  </a:lnTo>
                  <a:lnTo>
                    <a:pt x="255" y="337"/>
                  </a:lnTo>
                  <a:lnTo>
                    <a:pt x="257" y="338"/>
                  </a:lnTo>
                  <a:lnTo>
                    <a:pt x="289" y="372"/>
                  </a:lnTo>
                  <a:lnTo>
                    <a:pt x="305" y="382"/>
                  </a:lnTo>
                  <a:lnTo>
                    <a:pt x="314" y="369"/>
                  </a:lnTo>
                  <a:lnTo>
                    <a:pt x="323" y="369"/>
                  </a:lnTo>
                  <a:lnTo>
                    <a:pt x="335" y="378"/>
                  </a:lnTo>
                  <a:lnTo>
                    <a:pt x="344" y="388"/>
                  </a:lnTo>
                  <a:lnTo>
                    <a:pt x="357" y="414"/>
                  </a:lnTo>
                  <a:lnTo>
                    <a:pt x="359" y="427"/>
                  </a:lnTo>
                  <a:lnTo>
                    <a:pt x="384" y="439"/>
                  </a:lnTo>
                  <a:lnTo>
                    <a:pt x="384" y="439"/>
                  </a:lnTo>
                  <a:lnTo>
                    <a:pt x="386" y="414"/>
                  </a:lnTo>
                  <a:lnTo>
                    <a:pt x="386" y="414"/>
                  </a:lnTo>
                  <a:lnTo>
                    <a:pt x="386" y="410"/>
                  </a:lnTo>
                  <a:lnTo>
                    <a:pt x="388" y="408"/>
                  </a:lnTo>
                  <a:lnTo>
                    <a:pt x="393" y="405"/>
                  </a:lnTo>
                  <a:lnTo>
                    <a:pt x="393" y="405"/>
                  </a:lnTo>
                  <a:lnTo>
                    <a:pt x="395" y="401"/>
                  </a:lnTo>
                  <a:lnTo>
                    <a:pt x="397" y="399"/>
                  </a:lnTo>
                  <a:lnTo>
                    <a:pt x="399" y="395"/>
                  </a:lnTo>
                  <a:lnTo>
                    <a:pt x="401" y="393"/>
                  </a:lnTo>
                  <a:lnTo>
                    <a:pt x="401" y="393"/>
                  </a:lnTo>
                  <a:lnTo>
                    <a:pt x="405" y="393"/>
                  </a:lnTo>
                  <a:lnTo>
                    <a:pt x="409" y="391"/>
                  </a:lnTo>
                  <a:lnTo>
                    <a:pt x="412" y="391"/>
                  </a:lnTo>
                  <a:lnTo>
                    <a:pt x="416" y="389"/>
                  </a:lnTo>
                  <a:lnTo>
                    <a:pt x="416" y="389"/>
                  </a:lnTo>
                  <a:lnTo>
                    <a:pt x="418" y="386"/>
                  </a:lnTo>
                  <a:lnTo>
                    <a:pt x="418" y="384"/>
                  </a:lnTo>
                  <a:lnTo>
                    <a:pt x="420" y="380"/>
                  </a:lnTo>
                  <a:lnTo>
                    <a:pt x="420" y="378"/>
                  </a:lnTo>
                  <a:lnTo>
                    <a:pt x="420" y="378"/>
                  </a:lnTo>
                  <a:lnTo>
                    <a:pt x="424" y="376"/>
                  </a:lnTo>
                  <a:lnTo>
                    <a:pt x="427" y="376"/>
                  </a:lnTo>
                  <a:lnTo>
                    <a:pt x="429" y="376"/>
                  </a:lnTo>
                  <a:lnTo>
                    <a:pt x="431" y="376"/>
                  </a:lnTo>
                  <a:lnTo>
                    <a:pt x="431" y="376"/>
                  </a:lnTo>
                  <a:lnTo>
                    <a:pt x="435" y="376"/>
                  </a:lnTo>
                  <a:lnTo>
                    <a:pt x="435" y="374"/>
                  </a:lnTo>
                  <a:lnTo>
                    <a:pt x="437" y="372"/>
                  </a:lnTo>
                  <a:lnTo>
                    <a:pt x="441" y="372"/>
                  </a:lnTo>
                  <a:lnTo>
                    <a:pt x="441" y="372"/>
                  </a:lnTo>
                  <a:lnTo>
                    <a:pt x="443" y="372"/>
                  </a:lnTo>
                  <a:lnTo>
                    <a:pt x="446" y="374"/>
                  </a:lnTo>
                  <a:lnTo>
                    <a:pt x="450" y="376"/>
                  </a:lnTo>
                  <a:lnTo>
                    <a:pt x="452" y="378"/>
                  </a:lnTo>
                  <a:lnTo>
                    <a:pt x="452" y="378"/>
                  </a:lnTo>
                  <a:lnTo>
                    <a:pt x="456" y="378"/>
                  </a:lnTo>
                  <a:lnTo>
                    <a:pt x="458" y="378"/>
                  </a:lnTo>
                  <a:lnTo>
                    <a:pt x="461" y="376"/>
                  </a:lnTo>
                  <a:lnTo>
                    <a:pt x="465" y="374"/>
                  </a:lnTo>
                  <a:lnTo>
                    <a:pt x="469" y="374"/>
                  </a:lnTo>
                  <a:lnTo>
                    <a:pt x="469" y="376"/>
                  </a:lnTo>
                  <a:lnTo>
                    <a:pt x="469" y="376"/>
                  </a:lnTo>
                  <a:lnTo>
                    <a:pt x="473" y="380"/>
                  </a:lnTo>
                  <a:lnTo>
                    <a:pt x="473" y="384"/>
                  </a:lnTo>
                  <a:lnTo>
                    <a:pt x="477" y="386"/>
                  </a:lnTo>
                  <a:lnTo>
                    <a:pt x="479" y="386"/>
                  </a:lnTo>
                  <a:lnTo>
                    <a:pt x="480" y="388"/>
                  </a:lnTo>
                  <a:lnTo>
                    <a:pt x="480" y="388"/>
                  </a:lnTo>
                  <a:lnTo>
                    <a:pt x="484" y="386"/>
                  </a:lnTo>
                  <a:lnTo>
                    <a:pt x="484" y="386"/>
                  </a:lnTo>
                  <a:lnTo>
                    <a:pt x="488" y="384"/>
                  </a:lnTo>
                  <a:lnTo>
                    <a:pt x="490" y="384"/>
                  </a:lnTo>
                  <a:lnTo>
                    <a:pt x="490" y="384"/>
                  </a:lnTo>
                  <a:lnTo>
                    <a:pt x="494" y="384"/>
                  </a:lnTo>
                  <a:lnTo>
                    <a:pt x="496" y="386"/>
                  </a:lnTo>
                  <a:lnTo>
                    <a:pt x="499" y="386"/>
                  </a:lnTo>
                  <a:lnTo>
                    <a:pt x="503" y="386"/>
                  </a:lnTo>
                  <a:lnTo>
                    <a:pt x="503" y="386"/>
                  </a:lnTo>
                  <a:lnTo>
                    <a:pt x="501" y="380"/>
                  </a:lnTo>
                  <a:lnTo>
                    <a:pt x="499" y="374"/>
                  </a:lnTo>
                  <a:lnTo>
                    <a:pt x="499" y="374"/>
                  </a:lnTo>
                  <a:lnTo>
                    <a:pt x="497" y="371"/>
                  </a:lnTo>
                  <a:lnTo>
                    <a:pt x="497" y="369"/>
                  </a:lnTo>
                  <a:lnTo>
                    <a:pt x="499" y="365"/>
                  </a:lnTo>
                  <a:lnTo>
                    <a:pt x="499" y="365"/>
                  </a:lnTo>
                  <a:lnTo>
                    <a:pt x="499" y="363"/>
                  </a:lnTo>
                  <a:lnTo>
                    <a:pt x="503" y="363"/>
                  </a:lnTo>
                  <a:lnTo>
                    <a:pt x="507" y="363"/>
                  </a:lnTo>
                  <a:lnTo>
                    <a:pt x="514" y="363"/>
                  </a:lnTo>
                  <a:lnTo>
                    <a:pt x="514" y="363"/>
                  </a:lnTo>
                  <a:lnTo>
                    <a:pt x="516" y="361"/>
                  </a:lnTo>
                  <a:lnTo>
                    <a:pt x="518" y="361"/>
                  </a:lnTo>
                  <a:lnTo>
                    <a:pt x="518" y="361"/>
                  </a:lnTo>
                  <a:lnTo>
                    <a:pt x="522" y="363"/>
                  </a:lnTo>
                  <a:lnTo>
                    <a:pt x="522" y="365"/>
                  </a:lnTo>
                  <a:lnTo>
                    <a:pt x="526" y="365"/>
                  </a:lnTo>
                  <a:lnTo>
                    <a:pt x="530" y="365"/>
                  </a:lnTo>
                  <a:lnTo>
                    <a:pt x="528" y="365"/>
                  </a:lnTo>
                  <a:lnTo>
                    <a:pt x="528" y="365"/>
                  </a:lnTo>
                  <a:lnTo>
                    <a:pt x="535" y="363"/>
                  </a:lnTo>
                  <a:lnTo>
                    <a:pt x="541" y="363"/>
                  </a:lnTo>
                  <a:lnTo>
                    <a:pt x="545" y="363"/>
                  </a:lnTo>
                  <a:lnTo>
                    <a:pt x="545" y="363"/>
                  </a:lnTo>
                  <a:lnTo>
                    <a:pt x="545" y="365"/>
                  </a:lnTo>
                  <a:lnTo>
                    <a:pt x="548" y="367"/>
                  </a:lnTo>
                  <a:lnTo>
                    <a:pt x="552" y="372"/>
                  </a:lnTo>
                  <a:lnTo>
                    <a:pt x="552" y="372"/>
                  </a:lnTo>
                  <a:lnTo>
                    <a:pt x="556" y="374"/>
                  </a:lnTo>
                  <a:lnTo>
                    <a:pt x="558" y="376"/>
                  </a:lnTo>
                  <a:lnTo>
                    <a:pt x="564" y="376"/>
                  </a:lnTo>
                  <a:lnTo>
                    <a:pt x="567" y="376"/>
                  </a:lnTo>
                  <a:lnTo>
                    <a:pt x="567" y="376"/>
                  </a:lnTo>
                  <a:lnTo>
                    <a:pt x="569" y="374"/>
                  </a:lnTo>
                  <a:lnTo>
                    <a:pt x="571" y="372"/>
                  </a:lnTo>
                  <a:lnTo>
                    <a:pt x="573" y="372"/>
                  </a:lnTo>
                  <a:lnTo>
                    <a:pt x="575" y="371"/>
                  </a:lnTo>
                  <a:lnTo>
                    <a:pt x="575" y="371"/>
                  </a:lnTo>
                  <a:lnTo>
                    <a:pt x="577" y="371"/>
                  </a:lnTo>
                  <a:lnTo>
                    <a:pt x="579" y="372"/>
                  </a:lnTo>
                  <a:lnTo>
                    <a:pt x="583" y="374"/>
                  </a:lnTo>
                  <a:lnTo>
                    <a:pt x="588" y="382"/>
                  </a:lnTo>
                  <a:lnTo>
                    <a:pt x="588" y="382"/>
                  </a:lnTo>
                  <a:lnTo>
                    <a:pt x="590" y="386"/>
                  </a:lnTo>
                  <a:lnTo>
                    <a:pt x="592" y="389"/>
                  </a:lnTo>
                  <a:lnTo>
                    <a:pt x="592" y="401"/>
                  </a:lnTo>
                  <a:lnTo>
                    <a:pt x="592" y="401"/>
                  </a:lnTo>
                  <a:lnTo>
                    <a:pt x="596" y="410"/>
                  </a:lnTo>
                  <a:lnTo>
                    <a:pt x="596" y="422"/>
                  </a:lnTo>
                  <a:lnTo>
                    <a:pt x="596" y="422"/>
                  </a:lnTo>
                  <a:lnTo>
                    <a:pt x="601" y="425"/>
                  </a:lnTo>
                  <a:lnTo>
                    <a:pt x="607" y="429"/>
                  </a:lnTo>
                  <a:lnTo>
                    <a:pt x="607" y="429"/>
                  </a:lnTo>
                  <a:lnTo>
                    <a:pt x="607" y="433"/>
                  </a:lnTo>
                  <a:lnTo>
                    <a:pt x="607" y="437"/>
                  </a:lnTo>
                  <a:lnTo>
                    <a:pt x="607" y="439"/>
                  </a:lnTo>
                  <a:lnTo>
                    <a:pt x="607" y="441"/>
                  </a:lnTo>
                  <a:lnTo>
                    <a:pt x="609" y="441"/>
                  </a:lnTo>
                  <a:lnTo>
                    <a:pt x="609" y="441"/>
                  </a:lnTo>
                  <a:lnTo>
                    <a:pt x="611" y="444"/>
                  </a:lnTo>
                  <a:lnTo>
                    <a:pt x="613" y="448"/>
                  </a:lnTo>
                  <a:lnTo>
                    <a:pt x="613" y="448"/>
                  </a:lnTo>
                  <a:lnTo>
                    <a:pt x="615" y="448"/>
                  </a:lnTo>
                  <a:lnTo>
                    <a:pt x="615" y="450"/>
                  </a:lnTo>
                  <a:lnTo>
                    <a:pt x="617" y="452"/>
                  </a:lnTo>
                  <a:lnTo>
                    <a:pt x="618" y="456"/>
                  </a:lnTo>
                  <a:lnTo>
                    <a:pt x="622" y="458"/>
                  </a:lnTo>
                  <a:lnTo>
                    <a:pt x="622" y="458"/>
                  </a:lnTo>
                  <a:lnTo>
                    <a:pt x="622" y="459"/>
                  </a:lnTo>
                  <a:lnTo>
                    <a:pt x="626" y="459"/>
                  </a:lnTo>
                  <a:lnTo>
                    <a:pt x="626" y="458"/>
                  </a:lnTo>
                  <a:lnTo>
                    <a:pt x="628" y="458"/>
                  </a:lnTo>
                  <a:lnTo>
                    <a:pt x="628" y="450"/>
                  </a:lnTo>
                  <a:lnTo>
                    <a:pt x="628" y="450"/>
                  </a:lnTo>
                  <a:lnTo>
                    <a:pt x="634" y="439"/>
                  </a:lnTo>
                  <a:lnTo>
                    <a:pt x="634" y="433"/>
                  </a:lnTo>
                  <a:lnTo>
                    <a:pt x="634" y="427"/>
                  </a:lnTo>
                  <a:lnTo>
                    <a:pt x="634" y="427"/>
                  </a:lnTo>
                  <a:lnTo>
                    <a:pt x="632" y="422"/>
                  </a:lnTo>
                  <a:lnTo>
                    <a:pt x="628" y="416"/>
                  </a:lnTo>
                  <a:lnTo>
                    <a:pt x="626" y="412"/>
                  </a:lnTo>
                  <a:lnTo>
                    <a:pt x="626" y="406"/>
                  </a:lnTo>
                  <a:lnTo>
                    <a:pt x="626" y="406"/>
                  </a:lnTo>
                  <a:lnTo>
                    <a:pt x="622" y="403"/>
                  </a:lnTo>
                  <a:lnTo>
                    <a:pt x="622" y="399"/>
                  </a:lnTo>
                  <a:lnTo>
                    <a:pt x="620" y="391"/>
                  </a:lnTo>
                  <a:lnTo>
                    <a:pt x="620" y="391"/>
                  </a:lnTo>
                  <a:lnTo>
                    <a:pt x="618" y="382"/>
                  </a:lnTo>
                  <a:lnTo>
                    <a:pt x="615" y="372"/>
                  </a:lnTo>
                  <a:lnTo>
                    <a:pt x="615" y="372"/>
                  </a:lnTo>
                  <a:lnTo>
                    <a:pt x="613" y="363"/>
                  </a:lnTo>
                  <a:lnTo>
                    <a:pt x="613" y="354"/>
                  </a:lnTo>
                  <a:lnTo>
                    <a:pt x="613" y="354"/>
                  </a:lnTo>
                  <a:lnTo>
                    <a:pt x="613" y="354"/>
                  </a:lnTo>
                  <a:lnTo>
                    <a:pt x="615" y="344"/>
                  </a:lnTo>
                  <a:lnTo>
                    <a:pt x="617" y="338"/>
                  </a:lnTo>
                  <a:lnTo>
                    <a:pt x="620" y="331"/>
                  </a:lnTo>
                  <a:lnTo>
                    <a:pt x="620" y="331"/>
                  </a:lnTo>
                  <a:lnTo>
                    <a:pt x="620" y="331"/>
                  </a:lnTo>
                  <a:lnTo>
                    <a:pt x="620" y="331"/>
                  </a:lnTo>
                  <a:lnTo>
                    <a:pt x="620" y="331"/>
                  </a:lnTo>
                  <a:lnTo>
                    <a:pt x="622" y="329"/>
                  </a:lnTo>
                  <a:lnTo>
                    <a:pt x="626" y="329"/>
                  </a:lnTo>
                  <a:lnTo>
                    <a:pt x="630" y="323"/>
                  </a:lnTo>
                  <a:lnTo>
                    <a:pt x="637" y="314"/>
                  </a:lnTo>
                  <a:lnTo>
                    <a:pt x="637" y="314"/>
                  </a:lnTo>
                  <a:lnTo>
                    <a:pt x="641" y="310"/>
                  </a:lnTo>
                  <a:lnTo>
                    <a:pt x="645" y="306"/>
                  </a:lnTo>
                  <a:lnTo>
                    <a:pt x="654" y="301"/>
                  </a:lnTo>
                  <a:lnTo>
                    <a:pt x="654" y="301"/>
                  </a:lnTo>
                  <a:lnTo>
                    <a:pt x="656" y="299"/>
                  </a:lnTo>
                  <a:lnTo>
                    <a:pt x="656" y="299"/>
                  </a:lnTo>
                  <a:lnTo>
                    <a:pt x="664" y="293"/>
                  </a:lnTo>
                  <a:lnTo>
                    <a:pt x="666" y="289"/>
                  </a:lnTo>
                  <a:lnTo>
                    <a:pt x="670" y="287"/>
                  </a:lnTo>
                  <a:lnTo>
                    <a:pt x="670" y="287"/>
                  </a:lnTo>
                  <a:lnTo>
                    <a:pt x="671" y="287"/>
                  </a:lnTo>
                  <a:lnTo>
                    <a:pt x="673" y="285"/>
                  </a:lnTo>
                  <a:lnTo>
                    <a:pt x="679" y="285"/>
                  </a:lnTo>
                  <a:lnTo>
                    <a:pt x="681" y="285"/>
                  </a:lnTo>
                  <a:lnTo>
                    <a:pt x="683" y="285"/>
                  </a:lnTo>
                  <a:lnTo>
                    <a:pt x="685" y="284"/>
                  </a:lnTo>
                  <a:lnTo>
                    <a:pt x="685" y="280"/>
                  </a:lnTo>
                  <a:lnTo>
                    <a:pt x="685" y="280"/>
                  </a:lnTo>
                  <a:lnTo>
                    <a:pt x="681" y="278"/>
                  </a:lnTo>
                  <a:lnTo>
                    <a:pt x="681" y="278"/>
                  </a:lnTo>
                  <a:lnTo>
                    <a:pt x="681" y="276"/>
                  </a:lnTo>
                  <a:lnTo>
                    <a:pt x="681" y="276"/>
                  </a:lnTo>
                  <a:lnTo>
                    <a:pt x="685" y="272"/>
                  </a:lnTo>
                  <a:lnTo>
                    <a:pt x="690" y="272"/>
                  </a:lnTo>
                  <a:lnTo>
                    <a:pt x="692" y="270"/>
                  </a:lnTo>
                  <a:lnTo>
                    <a:pt x="694" y="268"/>
                  </a:lnTo>
                  <a:lnTo>
                    <a:pt x="696" y="267"/>
                  </a:lnTo>
                  <a:lnTo>
                    <a:pt x="696" y="265"/>
                  </a:lnTo>
                  <a:lnTo>
                    <a:pt x="696" y="265"/>
                  </a:lnTo>
                  <a:lnTo>
                    <a:pt x="688" y="261"/>
                  </a:lnTo>
                  <a:lnTo>
                    <a:pt x="688" y="261"/>
                  </a:lnTo>
                  <a:lnTo>
                    <a:pt x="688" y="259"/>
                  </a:lnTo>
                  <a:lnTo>
                    <a:pt x="688" y="259"/>
                  </a:lnTo>
                  <a:lnTo>
                    <a:pt x="690" y="257"/>
                  </a:lnTo>
                  <a:lnTo>
                    <a:pt x="690" y="257"/>
                  </a:lnTo>
                  <a:lnTo>
                    <a:pt x="690" y="257"/>
                  </a:lnTo>
                  <a:lnTo>
                    <a:pt x="690" y="257"/>
                  </a:lnTo>
                  <a:lnTo>
                    <a:pt x="690" y="251"/>
                  </a:lnTo>
                  <a:lnTo>
                    <a:pt x="690" y="251"/>
                  </a:lnTo>
                  <a:lnTo>
                    <a:pt x="690" y="251"/>
                  </a:lnTo>
                  <a:lnTo>
                    <a:pt x="690" y="251"/>
                  </a:lnTo>
                  <a:lnTo>
                    <a:pt x="690" y="251"/>
                  </a:lnTo>
                  <a:lnTo>
                    <a:pt x="688" y="248"/>
                  </a:lnTo>
                  <a:lnTo>
                    <a:pt x="687" y="244"/>
                  </a:lnTo>
                  <a:lnTo>
                    <a:pt x="687" y="244"/>
                  </a:lnTo>
                  <a:lnTo>
                    <a:pt x="685" y="242"/>
                  </a:lnTo>
                  <a:lnTo>
                    <a:pt x="681" y="240"/>
                  </a:lnTo>
                  <a:lnTo>
                    <a:pt x="679" y="240"/>
                  </a:lnTo>
                  <a:lnTo>
                    <a:pt x="677" y="238"/>
                  </a:lnTo>
                  <a:lnTo>
                    <a:pt x="677" y="238"/>
                  </a:lnTo>
                  <a:lnTo>
                    <a:pt x="681" y="234"/>
                  </a:lnTo>
                  <a:lnTo>
                    <a:pt x="685" y="234"/>
                  </a:lnTo>
                  <a:lnTo>
                    <a:pt x="685" y="234"/>
                  </a:lnTo>
                  <a:lnTo>
                    <a:pt x="685" y="231"/>
                  </a:lnTo>
                  <a:lnTo>
                    <a:pt x="685" y="231"/>
                  </a:lnTo>
                  <a:lnTo>
                    <a:pt x="681" y="227"/>
                  </a:lnTo>
                  <a:lnTo>
                    <a:pt x="677" y="223"/>
                  </a:lnTo>
                  <a:lnTo>
                    <a:pt x="677" y="223"/>
                  </a:lnTo>
                  <a:lnTo>
                    <a:pt x="675" y="219"/>
                  </a:lnTo>
                  <a:lnTo>
                    <a:pt x="673" y="215"/>
                  </a:lnTo>
                  <a:lnTo>
                    <a:pt x="673" y="215"/>
                  </a:lnTo>
                  <a:lnTo>
                    <a:pt x="679" y="217"/>
                  </a:lnTo>
                  <a:lnTo>
                    <a:pt x="685" y="215"/>
                  </a:lnTo>
                  <a:lnTo>
                    <a:pt x="685" y="215"/>
                  </a:lnTo>
                  <a:lnTo>
                    <a:pt x="687" y="214"/>
                  </a:lnTo>
                  <a:lnTo>
                    <a:pt x="687" y="214"/>
                  </a:lnTo>
                  <a:lnTo>
                    <a:pt x="687" y="212"/>
                  </a:lnTo>
                  <a:lnTo>
                    <a:pt x="687" y="208"/>
                  </a:lnTo>
                  <a:lnTo>
                    <a:pt x="685" y="204"/>
                  </a:lnTo>
                  <a:lnTo>
                    <a:pt x="685" y="200"/>
                  </a:lnTo>
                  <a:lnTo>
                    <a:pt x="685" y="200"/>
                  </a:lnTo>
                  <a:lnTo>
                    <a:pt x="687" y="202"/>
                  </a:lnTo>
                  <a:lnTo>
                    <a:pt x="688" y="206"/>
                  </a:lnTo>
                  <a:lnTo>
                    <a:pt x="690" y="210"/>
                  </a:lnTo>
                  <a:lnTo>
                    <a:pt x="690" y="210"/>
                  </a:lnTo>
                  <a:lnTo>
                    <a:pt x="690" y="214"/>
                  </a:lnTo>
                  <a:lnTo>
                    <a:pt x="692" y="217"/>
                  </a:lnTo>
                  <a:lnTo>
                    <a:pt x="692" y="217"/>
                  </a:lnTo>
                  <a:lnTo>
                    <a:pt x="692" y="223"/>
                  </a:lnTo>
                  <a:lnTo>
                    <a:pt x="692" y="223"/>
                  </a:lnTo>
                  <a:lnTo>
                    <a:pt x="692" y="227"/>
                  </a:lnTo>
                  <a:lnTo>
                    <a:pt x="690" y="229"/>
                  </a:lnTo>
                  <a:lnTo>
                    <a:pt x="692" y="232"/>
                  </a:lnTo>
                  <a:lnTo>
                    <a:pt x="692" y="234"/>
                  </a:lnTo>
                  <a:lnTo>
                    <a:pt x="692" y="234"/>
                  </a:lnTo>
                  <a:lnTo>
                    <a:pt x="696" y="234"/>
                  </a:lnTo>
                  <a:lnTo>
                    <a:pt x="698" y="232"/>
                  </a:lnTo>
                  <a:lnTo>
                    <a:pt x="700" y="229"/>
                  </a:lnTo>
                  <a:lnTo>
                    <a:pt x="700" y="223"/>
                  </a:lnTo>
                  <a:lnTo>
                    <a:pt x="700" y="217"/>
                  </a:lnTo>
                  <a:lnTo>
                    <a:pt x="698" y="204"/>
                  </a:lnTo>
                  <a:lnTo>
                    <a:pt x="696" y="195"/>
                  </a:lnTo>
                  <a:lnTo>
                    <a:pt x="696" y="195"/>
                  </a:lnTo>
                  <a:lnTo>
                    <a:pt x="696" y="195"/>
                  </a:lnTo>
                  <a:lnTo>
                    <a:pt x="696" y="195"/>
                  </a:lnTo>
                  <a:lnTo>
                    <a:pt x="700" y="198"/>
                  </a:lnTo>
                  <a:lnTo>
                    <a:pt x="702" y="200"/>
                  </a:lnTo>
                  <a:lnTo>
                    <a:pt x="704" y="200"/>
                  </a:lnTo>
                  <a:lnTo>
                    <a:pt x="707" y="200"/>
                  </a:lnTo>
                  <a:lnTo>
                    <a:pt x="707" y="200"/>
                  </a:lnTo>
                  <a:lnTo>
                    <a:pt x="711" y="197"/>
                  </a:lnTo>
                  <a:lnTo>
                    <a:pt x="713" y="193"/>
                  </a:lnTo>
                  <a:lnTo>
                    <a:pt x="713" y="193"/>
                  </a:lnTo>
                  <a:lnTo>
                    <a:pt x="715" y="189"/>
                  </a:lnTo>
                  <a:lnTo>
                    <a:pt x="715" y="183"/>
                  </a:lnTo>
                  <a:lnTo>
                    <a:pt x="717" y="178"/>
                  </a:lnTo>
                  <a:lnTo>
                    <a:pt x="719" y="176"/>
                  </a:lnTo>
                  <a:lnTo>
                    <a:pt x="719" y="174"/>
                  </a:lnTo>
                  <a:lnTo>
                    <a:pt x="719" y="174"/>
                  </a:lnTo>
                  <a:lnTo>
                    <a:pt x="724" y="168"/>
                  </a:lnTo>
                  <a:lnTo>
                    <a:pt x="728" y="163"/>
                  </a:lnTo>
                  <a:lnTo>
                    <a:pt x="745" y="159"/>
                  </a:lnTo>
                  <a:lnTo>
                    <a:pt x="749" y="157"/>
                  </a:lnTo>
                  <a:lnTo>
                    <a:pt x="757" y="155"/>
                  </a:lnTo>
                  <a:lnTo>
                    <a:pt x="757" y="155"/>
                  </a:lnTo>
                  <a:lnTo>
                    <a:pt x="762" y="155"/>
                  </a:lnTo>
                  <a:lnTo>
                    <a:pt x="768" y="153"/>
                  </a:lnTo>
                  <a:lnTo>
                    <a:pt x="772" y="151"/>
                  </a:lnTo>
                  <a:lnTo>
                    <a:pt x="772" y="149"/>
                  </a:lnTo>
                  <a:lnTo>
                    <a:pt x="768" y="147"/>
                  </a:lnTo>
                  <a:lnTo>
                    <a:pt x="766" y="144"/>
                  </a:lnTo>
                  <a:lnTo>
                    <a:pt x="766" y="144"/>
                  </a:lnTo>
                  <a:lnTo>
                    <a:pt x="764" y="142"/>
                  </a:lnTo>
                  <a:lnTo>
                    <a:pt x="762" y="138"/>
                  </a:lnTo>
                  <a:lnTo>
                    <a:pt x="762" y="132"/>
                  </a:lnTo>
                  <a:lnTo>
                    <a:pt x="775" y="113"/>
                  </a:lnTo>
                  <a:lnTo>
                    <a:pt x="791" y="104"/>
                  </a:lnTo>
                  <a:lnTo>
                    <a:pt x="800" y="100"/>
                  </a:lnTo>
                  <a:lnTo>
                    <a:pt x="819" y="91"/>
                  </a:lnTo>
                  <a:lnTo>
                    <a:pt x="819" y="91"/>
                  </a:lnTo>
                  <a:lnTo>
                    <a:pt x="815" y="85"/>
                  </a:lnTo>
                  <a:lnTo>
                    <a:pt x="815" y="85"/>
                  </a:lnTo>
                  <a:lnTo>
                    <a:pt x="813" y="81"/>
                  </a:lnTo>
                  <a:lnTo>
                    <a:pt x="811" y="77"/>
                  </a:lnTo>
                  <a:lnTo>
                    <a:pt x="811" y="77"/>
                  </a:lnTo>
                  <a:lnTo>
                    <a:pt x="809" y="70"/>
                  </a:lnTo>
                  <a:lnTo>
                    <a:pt x="808" y="60"/>
                  </a:lnTo>
                  <a:lnTo>
                    <a:pt x="806" y="51"/>
                  </a:lnTo>
                  <a:lnTo>
                    <a:pt x="806" y="51"/>
                  </a:lnTo>
                  <a:lnTo>
                    <a:pt x="794" y="36"/>
                  </a:lnTo>
                  <a:lnTo>
                    <a:pt x="794" y="36"/>
                  </a:lnTo>
                  <a:lnTo>
                    <a:pt x="785" y="40"/>
                  </a:lnTo>
                  <a:lnTo>
                    <a:pt x="785" y="40"/>
                  </a:lnTo>
                  <a:lnTo>
                    <a:pt x="783" y="40"/>
                  </a:lnTo>
                  <a:lnTo>
                    <a:pt x="783" y="40"/>
                  </a:lnTo>
                  <a:lnTo>
                    <a:pt x="783" y="41"/>
                  </a:lnTo>
                  <a:lnTo>
                    <a:pt x="781" y="45"/>
                  </a:lnTo>
                  <a:lnTo>
                    <a:pt x="777" y="51"/>
                  </a:lnTo>
                  <a:lnTo>
                    <a:pt x="775" y="62"/>
                  </a:lnTo>
                  <a:lnTo>
                    <a:pt x="775" y="62"/>
                  </a:lnTo>
                  <a:lnTo>
                    <a:pt x="772" y="68"/>
                  </a:lnTo>
                  <a:lnTo>
                    <a:pt x="768" y="74"/>
                  </a:lnTo>
                  <a:lnTo>
                    <a:pt x="764" y="79"/>
                  </a:lnTo>
                  <a:lnTo>
                    <a:pt x="760" y="83"/>
                  </a:lnTo>
                  <a:lnTo>
                    <a:pt x="760" y="83"/>
                  </a:lnTo>
                  <a:lnTo>
                    <a:pt x="760" y="83"/>
                  </a:lnTo>
                  <a:lnTo>
                    <a:pt x="755" y="85"/>
                  </a:lnTo>
                  <a:close/>
                </a:path>
              </a:pathLst>
            </a:custGeom>
            <a:solidFill>
              <a:schemeClr val="bg1">
                <a:lumMod val="85000"/>
              </a:schemeClr>
            </a:solidFill>
            <a:ln w="635" cap="rnd">
              <a:solidFill>
                <a:schemeClr val="bg1">
                  <a:alpha val="17000"/>
                </a:schemeClr>
              </a:solidFill>
              <a:round/>
              <a:headEnd/>
              <a:tailEnd/>
            </a:ln>
          </p:spPr>
          <p:txBody>
            <a:bodyPr lIns="81617" tIns="40809" rIns="81617" bIns="40809"/>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515" name="Freeform 514">
              <a:extLst>
                <a:ext uri="{FF2B5EF4-FFF2-40B4-BE49-F238E27FC236}">
                  <a16:creationId xmlns:a16="http://schemas.microsoft.com/office/drawing/2014/main" id="{D0E2362E-7092-F243-8200-3CA351FF63D1}"/>
                </a:ext>
              </a:extLst>
            </p:cNvPr>
            <p:cNvSpPr>
              <a:spLocks/>
            </p:cNvSpPr>
            <p:nvPr userDrawn="1"/>
          </p:nvSpPr>
          <p:spPr bwMode="auto">
            <a:xfrm>
              <a:off x="6075375" y="2202703"/>
              <a:ext cx="1251269" cy="597197"/>
            </a:xfrm>
            <a:custGeom>
              <a:avLst/>
              <a:gdLst>
                <a:gd name="T0" fmla="*/ 2041248980 w 819"/>
                <a:gd name="T1" fmla="*/ 348402780 h 459"/>
                <a:gd name="T2" fmla="*/ 1924938070 w 819"/>
                <a:gd name="T3" fmla="*/ 397104098 h 459"/>
                <a:gd name="T4" fmla="*/ 1852244603 w 819"/>
                <a:gd name="T5" fmla="*/ 479521564 h 459"/>
                <a:gd name="T6" fmla="*/ 1733025408 w 819"/>
                <a:gd name="T7" fmla="*/ 494506734 h 459"/>
                <a:gd name="T8" fmla="*/ 1689409669 w 819"/>
                <a:gd name="T9" fmla="*/ 423328630 h 459"/>
                <a:gd name="T10" fmla="*/ 1698132817 w 819"/>
                <a:gd name="T11" fmla="*/ 325924057 h 459"/>
                <a:gd name="T12" fmla="*/ 1599268201 w 819"/>
                <a:gd name="T13" fmla="*/ 340909227 h 459"/>
                <a:gd name="T14" fmla="*/ 1578915327 w 819"/>
                <a:gd name="T15" fmla="*/ 487015118 h 459"/>
                <a:gd name="T16" fmla="*/ 1506220155 w 819"/>
                <a:gd name="T17" fmla="*/ 475775756 h 459"/>
                <a:gd name="T18" fmla="*/ 1512036724 w 819"/>
                <a:gd name="T19" fmla="*/ 352148588 h 459"/>
                <a:gd name="T20" fmla="*/ 1599268201 w 819"/>
                <a:gd name="T21" fmla="*/ 262237569 h 459"/>
                <a:gd name="T22" fmla="*/ 1622531066 w 819"/>
                <a:gd name="T23" fmla="*/ 206044634 h 459"/>
                <a:gd name="T24" fmla="*/ 1506220155 w 819"/>
                <a:gd name="T25" fmla="*/ 191059464 h 459"/>
                <a:gd name="T26" fmla="*/ 1424803541 w 819"/>
                <a:gd name="T27" fmla="*/ 206044634 h 459"/>
                <a:gd name="T28" fmla="*/ 1363739801 w 819"/>
                <a:gd name="T29" fmla="*/ 198551081 h 459"/>
                <a:gd name="T30" fmla="*/ 1413172109 w 819"/>
                <a:gd name="T31" fmla="*/ 89911020 h 459"/>
                <a:gd name="T32" fmla="*/ 1296861198 w 819"/>
                <a:gd name="T33" fmla="*/ 48701318 h 459"/>
                <a:gd name="T34" fmla="*/ 1221259447 w 819"/>
                <a:gd name="T35" fmla="*/ 0 h 459"/>
                <a:gd name="T36" fmla="*/ 203544094 w 819"/>
                <a:gd name="T37" fmla="*/ 26224532 h 459"/>
                <a:gd name="T38" fmla="*/ 98864615 w 819"/>
                <a:gd name="T39" fmla="*/ 149849763 h 459"/>
                <a:gd name="T40" fmla="*/ 0 w 819"/>
                <a:gd name="T41" fmla="*/ 97402636 h 459"/>
                <a:gd name="T42" fmla="*/ 23262864 w 819"/>
                <a:gd name="T43" fmla="*/ 352148588 h 459"/>
                <a:gd name="T44" fmla="*/ 5814863 w 819"/>
                <a:gd name="T45" fmla="*/ 531968691 h 459"/>
                <a:gd name="T46" fmla="*/ 26169443 w 819"/>
                <a:gd name="T47" fmla="*/ 700551368 h 459"/>
                <a:gd name="T48" fmla="*/ 98864615 w 819"/>
                <a:gd name="T49" fmla="*/ 884119216 h 459"/>
                <a:gd name="T50" fmla="*/ 165743219 w 819"/>
                <a:gd name="T51" fmla="*/ 1067685126 h 459"/>
                <a:gd name="T52" fmla="*/ 290775571 w 819"/>
                <a:gd name="T53" fmla="*/ 1153848401 h 459"/>
                <a:gd name="T54" fmla="*/ 677509179 w 819"/>
                <a:gd name="T55" fmla="*/ 1296206547 h 459"/>
                <a:gd name="T56" fmla="*/ 1038071639 w 819"/>
                <a:gd name="T57" fmla="*/ 1550952499 h 459"/>
                <a:gd name="T58" fmla="*/ 1154380844 w 819"/>
                <a:gd name="T59" fmla="*/ 1494759564 h 459"/>
                <a:gd name="T60" fmla="*/ 1221259447 w 819"/>
                <a:gd name="T61" fmla="*/ 1423579523 h 459"/>
                <a:gd name="T62" fmla="*/ 1282323187 w 819"/>
                <a:gd name="T63" fmla="*/ 1393611120 h 459"/>
                <a:gd name="T64" fmla="*/ 1363739801 w 819"/>
                <a:gd name="T65" fmla="*/ 1401102736 h 459"/>
                <a:gd name="T66" fmla="*/ 1418986972 w 819"/>
                <a:gd name="T67" fmla="*/ 1438564693 h 459"/>
                <a:gd name="T68" fmla="*/ 1445158121 w 819"/>
                <a:gd name="T69" fmla="*/ 1389863375 h 459"/>
                <a:gd name="T70" fmla="*/ 1506220155 w 819"/>
                <a:gd name="T71" fmla="*/ 1352401418 h 459"/>
                <a:gd name="T72" fmla="*/ 1584730190 w 819"/>
                <a:gd name="T73" fmla="*/ 1367386588 h 459"/>
                <a:gd name="T74" fmla="*/ 1666146805 w 819"/>
                <a:gd name="T75" fmla="*/ 1393611120 h 459"/>
                <a:gd name="T76" fmla="*/ 1721395681 w 819"/>
                <a:gd name="T77" fmla="*/ 1502251181 h 459"/>
                <a:gd name="T78" fmla="*/ 1770826283 w 819"/>
                <a:gd name="T79" fmla="*/ 1652102880 h 459"/>
                <a:gd name="T80" fmla="*/ 1808627159 w 819"/>
                <a:gd name="T81" fmla="*/ 1719535176 h 459"/>
                <a:gd name="T82" fmla="*/ 1826075160 w 819"/>
                <a:gd name="T83" fmla="*/ 1558446052 h 459"/>
                <a:gd name="T84" fmla="*/ 1782457716 w 819"/>
                <a:gd name="T85" fmla="*/ 1359893035 h 459"/>
                <a:gd name="T86" fmla="*/ 1808627159 w 819"/>
                <a:gd name="T87" fmla="*/ 1232520059 h 459"/>
                <a:gd name="T88" fmla="*/ 1930754639 w 819"/>
                <a:gd name="T89" fmla="*/ 1097655466 h 459"/>
                <a:gd name="T90" fmla="*/ 1991816673 w 819"/>
                <a:gd name="T91" fmla="*/ 1048954148 h 459"/>
                <a:gd name="T92" fmla="*/ 2023802685 w 819"/>
                <a:gd name="T93" fmla="*/ 992759277 h 459"/>
                <a:gd name="T94" fmla="*/ 2006356389 w 819"/>
                <a:gd name="T95" fmla="*/ 940312150 h 459"/>
                <a:gd name="T96" fmla="*/ 1980185241 w 819"/>
                <a:gd name="T97" fmla="*/ 876625662 h 459"/>
                <a:gd name="T98" fmla="*/ 1974370377 w 819"/>
                <a:gd name="T99" fmla="*/ 812939174 h 459"/>
                <a:gd name="T100" fmla="*/ 2000539821 w 819"/>
                <a:gd name="T101" fmla="*/ 771729473 h 459"/>
                <a:gd name="T102" fmla="*/ 2012171253 w 819"/>
                <a:gd name="T103" fmla="*/ 876625662 h 459"/>
                <a:gd name="T104" fmla="*/ 2023802685 w 819"/>
                <a:gd name="T105" fmla="*/ 730521708 h 459"/>
                <a:gd name="T106" fmla="*/ 2084864719 w 819"/>
                <a:gd name="T107" fmla="*/ 666835220 h 459"/>
                <a:gd name="T108" fmla="*/ 2147483647 w 819"/>
                <a:gd name="T109" fmla="*/ 573178392 h 459"/>
                <a:gd name="T110" fmla="*/ 2147483647 w 819"/>
                <a:gd name="T111" fmla="*/ 374627312 h 459"/>
                <a:gd name="T112" fmla="*/ 2147483647 w 819"/>
                <a:gd name="T113" fmla="*/ 191059464 h 459"/>
                <a:gd name="T114" fmla="*/ 2147483647 w 819"/>
                <a:gd name="T115" fmla="*/ 232269166 h 459"/>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819" h="459">
                  <a:moveTo>
                    <a:pt x="755" y="85"/>
                  </a:moveTo>
                  <a:lnTo>
                    <a:pt x="751" y="87"/>
                  </a:lnTo>
                  <a:lnTo>
                    <a:pt x="745" y="89"/>
                  </a:lnTo>
                  <a:lnTo>
                    <a:pt x="738" y="91"/>
                  </a:lnTo>
                  <a:lnTo>
                    <a:pt x="734" y="91"/>
                  </a:lnTo>
                  <a:lnTo>
                    <a:pt x="728" y="91"/>
                  </a:lnTo>
                  <a:lnTo>
                    <a:pt x="715" y="91"/>
                  </a:lnTo>
                  <a:lnTo>
                    <a:pt x="707" y="91"/>
                  </a:lnTo>
                  <a:lnTo>
                    <a:pt x="702" y="93"/>
                  </a:lnTo>
                  <a:lnTo>
                    <a:pt x="692" y="100"/>
                  </a:lnTo>
                  <a:lnTo>
                    <a:pt x="687" y="104"/>
                  </a:lnTo>
                  <a:lnTo>
                    <a:pt x="685" y="104"/>
                  </a:lnTo>
                  <a:lnTo>
                    <a:pt x="679" y="106"/>
                  </a:lnTo>
                  <a:lnTo>
                    <a:pt x="675" y="106"/>
                  </a:lnTo>
                  <a:lnTo>
                    <a:pt x="671" y="106"/>
                  </a:lnTo>
                  <a:lnTo>
                    <a:pt x="668" y="106"/>
                  </a:lnTo>
                  <a:lnTo>
                    <a:pt x="662" y="106"/>
                  </a:lnTo>
                  <a:lnTo>
                    <a:pt x="653" y="108"/>
                  </a:lnTo>
                  <a:lnTo>
                    <a:pt x="645" y="113"/>
                  </a:lnTo>
                  <a:lnTo>
                    <a:pt x="643" y="115"/>
                  </a:lnTo>
                  <a:lnTo>
                    <a:pt x="639" y="119"/>
                  </a:lnTo>
                  <a:lnTo>
                    <a:pt x="639" y="121"/>
                  </a:lnTo>
                  <a:lnTo>
                    <a:pt x="639" y="125"/>
                  </a:lnTo>
                  <a:lnTo>
                    <a:pt x="639" y="127"/>
                  </a:lnTo>
                  <a:lnTo>
                    <a:pt x="637" y="128"/>
                  </a:lnTo>
                  <a:lnTo>
                    <a:pt x="635" y="128"/>
                  </a:lnTo>
                  <a:lnTo>
                    <a:pt x="634" y="130"/>
                  </a:lnTo>
                  <a:lnTo>
                    <a:pt x="626" y="132"/>
                  </a:lnTo>
                  <a:lnTo>
                    <a:pt x="615" y="136"/>
                  </a:lnTo>
                  <a:lnTo>
                    <a:pt x="592" y="145"/>
                  </a:lnTo>
                  <a:lnTo>
                    <a:pt x="592" y="142"/>
                  </a:lnTo>
                  <a:lnTo>
                    <a:pt x="592" y="140"/>
                  </a:lnTo>
                  <a:lnTo>
                    <a:pt x="594" y="136"/>
                  </a:lnTo>
                  <a:lnTo>
                    <a:pt x="596" y="132"/>
                  </a:lnTo>
                  <a:lnTo>
                    <a:pt x="596" y="125"/>
                  </a:lnTo>
                  <a:lnTo>
                    <a:pt x="596" y="117"/>
                  </a:lnTo>
                  <a:lnTo>
                    <a:pt x="596" y="113"/>
                  </a:lnTo>
                  <a:lnTo>
                    <a:pt x="592" y="110"/>
                  </a:lnTo>
                  <a:lnTo>
                    <a:pt x="590" y="108"/>
                  </a:lnTo>
                  <a:lnTo>
                    <a:pt x="588" y="108"/>
                  </a:lnTo>
                  <a:lnTo>
                    <a:pt x="588" y="110"/>
                  </a:lnTo>
                  <a:lnTo>
                    <a:pt x="584" y="110"/>
                  </a:lnTo>
                  <a:lnTo>
                    <a:pt x="581" y="113"/>
                  </a:lnTo>
                  <a:lnTo>
                    <a:pt x="579" y="113"/>
                  </a:lnTo>
                  <a:lnTo>
                    <a:pt x="577" y="115"/>
                  </a:lnTo>
                  <a:lnTo>
                    <a:pt x="577" y="111"/>
                  </a:lnTo>
                  <a:lnTo>
                    <a:pt x="579" y="108"/>
                  </a:lnTo>
                  <a:lnTo>
                    <a:pt x="583" y="102"/>
                  </a:lnTo>
                  <a:lnTo>
                    <a:pt x="584" y="98"/>
                  </a:lnTo>
                  <a:lnTo>
                    <a:pt x="584" y="94"/>
                  </a:lnTo>
                  <a:lnTo>
                    <a:pt x="584" y="87"/>
                  </a:lnTo>
                  <a:lnTo>
                    <a:pt x="584" y="83"/>
                  </a:lnTo>
                  <a:lnTo>
                    <a:pt x="581" y="81"/>
                  </a:lnTo>
                  <a:lnTo>
                    <a:pt x="575" y="77"/>
                  </a:lnTo>
                  <a:lnTo>
                    <a:pt x="567" y="74"/>
                  </a:lnTo>
                  <a:lnTo>
                    <a:pt x="562" y="74"/>
                  </a:lnTo>
                  <a:lnTo>
                    <a:pt x="558" y="81"/>
                  </a:lnTo>
                  <a:lnTo>
                    <a:pt x="558" y="83"/>
                  </a:lnTo>
                  <a:lnTo>
                    <a:pt x="556" y="87"/>
                  </a:lnTo>
                  <a:lnTo>
                    <a:pt x="550" y="91"/>
                  </a:lnTo>
                  <a:lnTo>
                    <a:pt x="543" y="93"/>
                  </a:lnTo>
                  <a:lnTo>
                    <a:pt x="541" y="102"/>
                  </a:lnTo>
                  <a:lnTo>
                    <a:pt x="539" y="110"/>
                  </a:lnTo>
                  <a:lnTo>
                    <a:pt x="539" y="115"/>
                  </a:lnTo>
                  <a:lnTo>
                    <a:pt x="539" y="119"/>
                  </a:lnTo>
                  <a:lnTo>
                    <a:pt x="541" y="123"/>
                  </a:lnTo>
                  <a:lnTo>
                    <a:pt x="541" y="127"/>
                  </a:lnTo>
                  <a:lnTo>
                    <a:pt x="543" y="130"/>
                  </a:lnTo>
                  <a:lnTo>
                    <a:pt x="541" y="136"/>
                  </a:lnTo>
                  <a:lnTo>
                    <a:pt x="541" y="142"/>
                  </a:lnTo>
                  <a:lnTo>
                    <a:pt x="531" y="149"/>
                  </a:lnTo>
                  <a:lnTo>
                    <a:pt x="530" y="151"/>
                  </a:lnTo>
                  <a:lnTo>
                    <a:pt x="528" y="151"/>
                  </a:lnTo>
                  <a:lnTo>
                    <a:pt x="522" y="145"/>
                  </a:lnTo>
                  <a:lnTo>
                    <a:pt x="522" y="138"/>
                  </a:lnTo>
                  <a:lnTo>
                    <a:pt x="518" y="127"/>
                  </a:lnTo>
                  <a:lnTo>
                    <a:pt x="518" y="121"/>
                  </a:lnTo>
                  <a:lnTo>
                    <a:pt x="520" y="115"/>
                  </a:lnTo>
                  <a:lnTo>
                    <a:pt x="522" y="110"/>
                  </a:lnTo>
                  <a:lnTo>
                    <a:pt x="526" y="100"/>
                  </a:lnTo>
                  <a:lnTo>
                    <a:pt x="526" y="94"/>
                  </a:lnTo>
                  <a:lnTo>
                    <a:pt x="526" y="93"/>
                  </a:lnTo>
                  <a:lnTo>
                    <a:pt x="524" y="93"/>
                  </a:lnTo>
                  <a:lnTo>
                    <a:pt x="522" y="93"/>
                  </a:lnTo>
                  <a:lnTo>
                    <a:pt x="520" y="94"/>
                  </a:lnTo>
                  <a:lnTo>
                    <a:pt x="522" y="89"/>
                  </a:lnTo>
                  <a:lnTo>
                    <a:pt x="522" y="85"/>
                  </a:lnTo>
                  <a:lnTo>
                    <a:pt x="528" y="79"/>
                  </a:lnTo>
                  <a:lnTo>
                    <a:pt x="531" y="76"/>
                  </a:lnTo>
                  <a:lnTo>
                    <a:pt x="535" y="74"/>
                  </a:lnTo>
                  <a:lnTo>
                    <a:pt x="539" y="72"/>
                  </a:lnTo>
                  <a:lnTo>
                    <a:pt x="543" y="72"/>
                  </a:lnTo>
                  <a:lnTo>
                    <a:pt x="550" y="70"/>
                  </a:lnTo>
                  <a:lnTo>
                    <a:pt x="560" y="70"/>
                  </a:lnTo>
                  <a:lnTo>
                    <a:pt x="566" y="68"/>
                  </a:lnTo>
                  <a:lnTo>
                    <a:pt x="569" y="68"/>
                  </a:lnTo>
                  <a:lnTo>
                    <a:pt x="571" y="66"/>
                  </a:lnTo>
                  <a:lnTo>
                    <a:pt x="571" y="64"/>
                  </a:lnTo>
                  <a:lnTo>
                    <a:pt x="569" y="60"/>
                  </a:lnTo>
                  <a:lnTo>
                    <a:pt x="566" y="58"/>
                  </a:lnTo>
                  <a:lnTo>
                    <a:pt x="562" y="57"/>
                  </a:lnTo>
                  <a:lnTo>
                    <a:pt x="558" y="55"/>
                  </a:lnTo>
                  <a:lnTo>
                    <a:pt x="550" y="57"/>
                  </a:lnTo>
                  <a:lnTo>
                    <a:pt x="541" y="57"/>
                  </a:lnTo>
                  <a:lnTo>
                    <a:pt x="539" y="58"/>
                  </a:lnTo>
                  <a:lnTo>
                    <a:pt x="535" y="58"/>
                  </a:lnTo>
                  <a:lnTo>
                    <a:pt x="531" y="57"/>
                  </a:lnTo>
                  <a:lnTo>
                    <a:pt x="528" y="55"/>
                  </a:lnTo>
                  <a:lnTo>
                    <a:pt x="524" y="51"/>
                  </a:lnTo>
                  <a:lnTo>
                    <a:pt x="522" y="51"/>
                  </a:lnTo>
                  <a:lnTo>
                    <a:pt x="518" y="51"/>
                  </a:lnTo>
                  <a:lnTo>
                    <a:pt x="513" y="49"/>
                  </a:lnTo>
                  <a:lnTo>
                    <a:pt x="514" y="45"/>
                  </a:lnTo>
                  <a:lnTo>
                    <a:pt x="514" y="43"/>
                  </a:lnTo>
                  <a:lnTo>
                    <a:pt x="513" y="41"/>
                  </a:lnTo>
                  <a:lnTo>
                    <a:pt x="511" y="41"/>
                  </a:lnTo>
                  <a:lnTo>
                    <a:pt x="507" y="43"/>
                  </a:lnTo>
                  <a:lnTo>
                    <a:pt x="499" y="49"/>
                  </a:lnTo>
                  <a:lnTo>
                    <a:pt x="496" y="53"/>
                  </a:lnTo>
                  <a:lnTo>
                    <a:pt x="490" y="55"/>
                  </a:lnTo>
                  <a:lnTo>
                    <a:pt x="484" y="57"/>
                  </a:lnTo>
                  <a:lnTo>
                    <a:pt x="482" y="57"/>
                  </a:lnTo>
                  <a:lnTo>
                    <a:pt x="479" y="57"/>
                  </a:lnTo>
                  <a:lnTo>
                    <a:pt x="477" y="53"/>
                  </a:lnTo>
                  <a:lnTo>
                    <a:pt x="475" y="53"/>
                  </a:lnTo>
                  <a:lnTo>
                    <a:pt x="473" y="53"/>
                  </a:lnTo>
                  <a:lnTo>
                    <a:pt x="473" y="51"/>
                  </a:lnTo>
                  <a:lnTo>
                    <a:pt x="469" y="53"/>
                  </a:lnTo>
                  <a:lnTo>
                    <a:pt x="467" y="53"/>
                  </a:lnTo>
                  <a:lnTo>
                    <a:pt x="465" y="51"/>
                  </a:lnTo>
                  <a:lnTo>
                    <a:pt x="465" y="49"/>
                  </a:lnTo>
                  <a:lnTo>
                    <a:pt x="479" y="38"/>
                  </a:lnTo>
                  <a:lnTo>
                    <a:pt x="486" y="28"/>
                  </a:lnTo>
                  <a:lnTo>
                    <a:pt x="488" y="24"/>
                  </a:lnTo>
                  <a:lnTo>
                    <a:pt x="486" y="24"/>
                  </a:lnTo>
                  <a:lnTo>
                    <a:pt x="479" y="23"/>
                  </a:lnTo>
                  <a:lnTo>
                    <a:pt x="477" y="24"/>
                  </a:lnTo>
                  <a:lnTo>
                    <a:pt x="477" y="26"/>
                  </a:lnTo>
                  <a:lnTo>
                    <a:pt x="467" y="23"/>
                  </a:lnTo>
                  <a:lnTo>
                    <a:pt x="458" y="19"/>
                  </a:lnTo>
                  <a:lnTo>
                    <a:pt x="454" y="17"/>
                  </a:lnTo>
                  <a:lnTo>
                    <a:pt x="450" y="15"/>
                  </a:lnTo>
                  <a:lnTo>
                    <a:pt x="446" y="13"/>
                  </a:lnTo>
                  <a:lnTo>
                    <a:pt x="443" y="13"/>
                  </a:lnTo>
                  <a:lnTo>
                    <a:pt x="441" y="13"/>
                  </a:lnTo>
                  <a:lnTo>
                    <a:pt x="437" y="13"/>
                  </a:lnTo>
                  <a:lnTo>
                    <a:pt x="431" y="13"/>
                  </a:lnTo>
                  <a:lnTo>
                    <a:pt x="429" y="13"/>
                  </a:lnTo>
                  <a:lnTo>
                    <a:pt x="426" y="9"/>
                  </a:lnTo>
                  <a:lnTo>
                    <a:pt x="424" y="4"/>
                  </a:lnTo>
                  <a:lnTo>
                    <a:pt x="420" y="0"/>
                  </a:lnTo>
                  <a:lnTo>
                    <a:pt x="414" y="0"/>
                  </a:lnTo>
                  <a:lnTo>
                    <a:pt x="416" y="6"/>
                  </a:lnTo>
                  <a:lnTo>
                    <a:pt x="392" y="6"/>
                  </a:lnTo>
                  <a:lnTo>
                    <a:pt x="293" y="6"/>
                  </a:lnTo>
                  <a:lnTo>
                    <a:pt x="123" y="7"/>
                  </a:lnTo>
                  <a:lnTo>
                    <a:pt x="108" y="7"/>
                  </a:lnTo>
                  <a:lnTo>
                    <a:pt x="70" y="7"/>
                  </a:lnTo>
                  <a:lnTo>
                    <a:pt x="28" y="7"/>
                  </a:lnTo>
                  <a:lnTo>
                    <a:pt x="27" y="7"/>
                  </a:lnTo>
                  <a:lnTo>
                    <a:pt x="25" y="9"/>
                  </a:lnTo>
                  <a:lnTo>
                    <a:pt x="27" y="11"/>
                  </a:lnTo>
                  <a:lnTo>
                    <a:pt x="30" y="17"/>
                  </a:lnTo>
                  <a:lnTo>
                    <a:pt x="32" y="24"/>
                  </a:lnTo>
                  <a:lnTo>
                    <a:pt x="34" y="32"/>
                  </a:lnTo>
                  <a:lnTo>
                    <a:pt x="34" y="40"/>
                  </a:lnTo>
                  <a:lnTo>
                    <a:pt x="34" y="45"/>
                  </a:lnTo>
                  <a:lnTo>
                    <a:pt x="32" y="45"/>
                  </a:lnTo>
                  <a:lnTo>
                    <a:pt x="30" y="45"/>
                  </a:lnTo>
                  <a:lnTo>
                    <a:pt x="28" y="41"/>
                  </a:lnTo>
                  <a:lnTo>
                    <a:pt x="27" y="38"/>
                  </a:lnTo>
                  <a:lnTo>
                    <a:pt x="19" y="23"/>
                  </a:lnTo>
                  <a:lnTo>
                    <a:pt x="8" y="23"/>
                  </a:lnTo>
                  <a:lnTo>
                    <a:pt x="0" y="24"/>
                  </a:lnTo>
                  <a:lnTo>
                    <a:pt x="0" y="26"/>
                  </a:lnTo>
                  <a:lnTo>
                    <a:pt x="0" y="28"/>
                  </a:lnTo>
                  <a:lnTo>
                    <a:pt x="0" y="32"/>
                  </a:lnTo>
                  <a:lnTo>
                    <a:pt x="4" y="41"/>
                  </a:lnTo>
                  <a:lnTo>
                    <a:pt x="6" y="45"/>
                  </a:lnTo>
                  <a:lnTo>
                    <a:pt x="6" y="51"/>
                  </a:lnTo>
                  <a:lnTo>
                    <a:pt x="8" y="60"/>
                  </a:lnTo>
                  <a:lnTo>
                    <a:pt x="6" y="79"/>
                  </a:lnTo>
                  <a:lnTo>
                    <a:pt x="8" y="89"/>
                  </a:lnTo>
                  <a:lnTo>
                    <a:pt x="8" y="94"/>
                  </a:lnTo>
                  <a:lnTo>
                    <a:pt x="6" y="96"/>
                  </a:lnTo>
                  <a:lnTo>
                    <a:pt x="6" y="98"/>
                  </a:lnTo>
                  <a:lnTo>
                    <a:pt x="6" y="102"/>
                  </a:lnTo>
                  <a:lnTo>
                    <a:pt x="6" y="108"/>
                  </a:lnTo>
                  <a:lnTo>
                    <a:pt x="6" y="117"/>
                  </a:lnTo>
                  <a:lnTo>
                    <a:pt x="2" y="125"/>
                  </a:lnTo>
                  <a:lnTo>
                    <a:pt x="0" y="134"/>
                  </a:lnTo>
                  <a:lnTo>
                    <a:pt x="2" y="138"/>
                  </a:lnTo>
                  <a:lnTo>
                    <a:pt x="2" y="142"/>
                  </a:lnTo>
                  <a:lnTo>
                    <a:pt x="4" y="145"/>
                  </a:lnTo>
                  <a:lnTo>
                    <a:pt x="6" y="149"/>
                  </a:lnTo>
                  <a:lnTo>
                    <a:pt x="6" y="153"/>
                  </a:lnTo>
                  <a:lnTo>
                    <a:pt x="6" y="157"/>
                  </a:lnTo>
                  <a:lnTo>
                    <a:pt x="4" y="164"/>
                  </a:lnTo>
                  <a:lnTo>
                    <a:pt x="4" y="172"/>
                  </a:lnTo>
                  <a:lnTo>
                    <a:pt x="4" y="176"/>
                  </a:lnTo>
                  <a:lnTo>
                    <a:pt x="6" y="180"/>
                  </a:lnTo>
                  <a:lnTo>
                    <a:pt x="9" y="187"/>
                  </a:lnTo>
                  <a:lnTo>
                    <a:pt x="11" y="197"/>
                  </a:lnTo>
                  <a:lnTo>
                    <a:pt x="13" y="204"/>
                  </a:lnTo>
                  <a:lnTo>
                    <a:pt x="13" y="208"/>
                  </a:lnTo>
                  <a:lnTo>
                    <a:pt x="15" y="212"/>
                  </a:lnTo>
                  <a:lnTo>
                    <a:pt x="25" y="223"/>
                  </a:lnTo>
                  <a:lnTo>
                    <a:pt x="28" y="229"/>
                  </a:lnTo>
                  <a:lnTo>
                    <a:pt x="32" y="232"/>
                  </a:lnTo>
                  <a:lnTo>
                    <a:pt x="34" y="236"/>
                  </a:lnTo>
                  <a:lnTo>
                    <a:pt x="36" y="242"/>
                  </a:lnTo>
                  <a:lnTo>
                    <a:pt x="40" y="251"/>
                  </a:lnTo>
                  <a:lnTo>
                    <a:pt x="44" y="263"/>
                  </a:lnTo>
                  <a:lnTo>
                    <a:pt x="47" y="268"/>
                  </a:lnTo>
                  <a:lnTo>
                    <a:pt x="47" y="270"/>
                  </a:lnTo>
                  <a:lnTo>
                    <a:pt x="49" y="270"/>
                  </a:lnTo>
                  <a:lnTo>
                    <a:pt x="51" y="276"/>
                  </a:lnTo>
                  <a:lnTo>
                    <a:pt x="53" y="282"/>
                  </a:lnTo>
                  <a:lnTo>
                    <a:pt x="57" y="285"/>
                  </a:lnTo>
                  <a:lnTo>
                    <a:pt x="59" y="289"/>
                  </a:lnTo>
                  <a:lnTo>
                    <a:pt x="64" y="291"/>
                  </a:lnTo>
                  <a:lnTo>
                    <a:pt x="68" y="293"/>
                  </a:lnTo>
                  <a:lnTo>
                    <a:pt x="72" y="295"/>
                  </a:lnTo>
                  <a:lnTo>
                    <a:pt x="78" y="297"/>
                  </a:lnTo>
                  <a:lnTo>
                    <a:pt x="91" y="302"/>
                  </a:lnTo>
                  <a:lnTo>
                    <a:pt x="96" y="306"/>
                  </a:lnTo>
                  <a:lnTo>
                    <a:pt x="100" y="308"/>
                  </a:lnTo>
                  <a:lnTo>
                    <a:pt x="102" y="310"/>
                  </a:lnTo>
                  <a:lnTo>
                    <a:pt x="106" y="318"/>
                  </a:lnTo>
                  <a:lnTo>
                    <a:pt x="108" y="321"/>
                  </a:lnTo>
                  <a:lnTo>
                    <a:pt x="110" y="323"/>
                  </a:lnTo>
                  <a:lnTo>
                    <a:pt x="136" y="323"/>
                  </a:lnTo>
                  <a:lnTo>
                    <a:pt x="189" y="346"/>
                  </a:lnTo>
                  <a:lnTo>
                    <a:pt x="219" y="346"/>
                  </a:lnTo>
                  <a:lnTo>
                    <a:pt x="233" y="346"/>
                  </a:lnTo>
                  <a:lnTo>
                    <a:pt x="235" y="338"/>
                  </a:lnTo>
                  <a:lnTo>
                    <a:pt x="255" y="337"/>
                  </a:lnTo>
                  <a:lnTo>
                    <a:pt x="257" y="338"/>
                  </a:lnTo>
                  <a:lnTo>
                    <a:pt x="289" y="372"/>
                  </a:lnTo>
                  <a:lnTo>
                    <a:pt x="305" y="382"/>
                  </a:lnTo>
                  <a:lnTo>
                    <a:pt x="314" y="369"/>
                  </a:lnTo>
                  <a:lnTo>
                    <a:pt x="323" y="369"/>
                  </a:lnTo>
                  <a:lnTo>
                    <a:pt x="335" y="378"/>
                  </a:lnTo>
                  <a:lnTo>
                    <a:pt x="344" y="388"/>
                  </a:lnTo>
                  <a:lnTo>
                    <a:pt x="357" y="414"/>
                  </a:lnTo>
                  <a:lnTo>
                    <a:pt x="359" y="427"/>
                  </a:lnTo>
                  <a:lnTo>
                    <a:pt x="384" y="439"/>
                  </a:lnTo>
                  <a:lnTo>
                    <a:pt x="386" y="414"/>
                  </a:lnTo>
                  <a:lnTo>
                    <a:pt x="386" y="410"/>
                  </a:lnTo>
                  <a:lnTo>
                    <a:pt x="388" y="408"/>
                  </a:lnTo>
                  <a:lnTo>
                    <a:pt x="393" y="405"/>
                  </a:lnTo>
                  <a:lnTo>
                    <a:pt x="395" y="401"/>
                  </a:lnTo>
                  <a:lnTo>
                    <a:pt x="397" y="399"/>
                  </a:lnTo>
                  <a:lnTo>
                    <a:pt x="399" y="395"/>
                  </a:lnTo>
                  <a:lnTo>
                    <a:pt x="401" y="393"/>
                  </a:lnTo>
                  <a:lnTo>
                    <a:pt x="405" y="393"/>
                  </a:lnTo>
                  <a:lnTo>
                    <a:pt x="409" y="391"/>
                  </a:lnTo>
                  <a:lnTo>
                    <a:pt x="412" y="391"/>
                  </a:lnTo>
                  <a:lnTo>
                    <a:pt x="416" y="389"/>
                  </a:lnTo>
                  <a:lnTo>
                    <a:pt x="418" y="386"/>
                  </a:lnTo>
                  <a:lnTo>
                    <a:pt x="418" y="384"/>
                  </a:lnTo>
                  <a:lnTo>
                    <a:pt x="420" y="380"/>
                  </a:lnTo>
                  <a:lnTo>
                    <a:pt x="420" y="378"/>
                  </a:lnTo>
                  <a:lnTo>
                    <a:pt x="424" y="376"/>
                  </a:lnTo>
                  <a:lnTo>
                    <a:pt x="427" y="376"/>
                  </a:lnTo>
                  <a:lnTo>
                    <a:pt x="429" y="376"/>
                  </a:lnTo>
                  <a:lnTo>
                    <a:pt x="431" y="376"/>
                  </a:lnTo>
                  <a:lnTo>
                    <a:pt x="435" y="376"/>
                  </a:lnTo>
                  <a:lnTo>
                    <a:pt x="435" y="374"/>
                  </a:lnTo>
                  <a:lnTo>
                    <a:pt x="437" y="372"/>
                  </a:lnTo>
                  <a:lnTo>
                    <a:pt x="441" y="372"/>
                  </a:lnTo>
                  <a:lnTo>
                    <a:pt x="443" y="372"/>
                  </a:lnTo>
                  <a:lnTo>
                    <a:pt x="446" y="374"/>
                  </a:lnTo>
                  <a:lnTo>
                    <a:pt x="450" y="376"/>
                  </a:lnTo>
                  <a:lnTo>
                    <a:pt x="452" y="378"/>
                  </a:lnTo>
                  <a:lnTo>
                    <a:pt x="456" y="378"/>
                  </a:lnTo>
                  <a:lnTo>
                    <a:pt x="458" y="378"/>
                  </a:lnTo>
                  <a:lnTo>
                    <a:pt x="461" y="376"/>
                  </a:lnTo>
                  <a:lnTo>
                    <a:pt x="465" y="374"/>
                  </a:lnTo>
                  <a:lnTo>
                    <a:pt x="469" y="374"/>
                  </a:lnTo>
                  <a:lnTo>
                    <a:pt x="469" y="376"/>
                  </a:lnTo>
                  <a:lnTo>
                    <a:pt x="473" y="380"/>
                  </a:lnTo>
                  <a:lnTo>
                    <a:pt x="473" y="384"/>
                  </a:lnTo>
                  <a:lnTo>
                    <a:pt x="477" y="386"/>
                  </a:lnTo>
                  <a:lnTo>
                    <a:pt x="479" y="386"/>
                  </a:lnTo>
                  <a:lnTo>
                    <a:pt x="480" y="388"/>
                  </a:lnTo>
                  <a:lnTo>
                    <a:pt x="484" y="386"/>
                  </a:lnTo>
                  <a:lnTo>
                    <a:pt x="488" y="384"/>
                  </a:lnTo>
                  <a:lnTo>
                    <a:pt x="490" y="384"/>
                  </a:lnTo>
                  <a:lnTo>
                    <a:pt x="494" y="384"/>
                  </a:lnTo>
                  <a:lnTo>
                    <a:pt x="496" y="386"/>
                  </a:lnTo>
                  <a:lnTo>
                    <a:pt x="499" y="386"/>
                  </a:lnTo>
                  <a:lnTo>
                    <a:pt x="503" y="386"/>
                  </a:lnTo>
                  <a:lnTo>
                    <a:pt x="501" y="380"/>
                  </a:lnTo>
                  <a:lnTo>
                    <a:pt x="499" y="374"/>
                  </a:lnTo>
                  <a:lnTo>
                    <a:pt x="497" y="371"/>
                  </a:lnTo>
                  <a:lnTo>
                    <a:pt x="497" y="369"/>
                  </a:lnTo>
                  <a:lnTo>
                    <a:pt x="499" y="365"/>
                  </a:lnTo>
                  <a:lnTo>
                    <a:pt x="499" y="363"/>
                  </a:lnTo>
                  <a:lnTo>
                    <a:pt x="503" y="363"/>
                  </a:lnTo>
                  <a:lnTo>
                    <a:pt x="507" y="363"/>
                  </a:lnTo>
                  <a:lnTo>
                    <a:pt x="514" y="363"/>
                  </a:lnTo>
                  <a:lnTo>
                    <a:pt x="516" y="361"/>
                  </a:lnTo>
                  <a:lnTo>
                    <a:pt x="518" y="361"/>
                  </a:lnTo>
                  <a:lnTo>
                    <a:pt x="522" y="363"/>
                  </a:lnTo>
                  <a:lnTo>
                    <a:pt x="522" y="365"/>
                  </a:lnTo>
                  <a:lnTo>
                    <a:pt x="526" y="365"/>
                  </a:lnTo>
                  <a:lnTo>
                    <a:pt x="530" y="365"/>
                  </a:lnTo>
                  <a:lnTo>
                    <a:pt x="528" y="365"/>
                  </a:lnTo>
                  <a:lnTo>
                    <a:pt x="535" y="363"/>
                  </a:lnTo>
                  <a:lnTo>
                    <a:pt x="541" y="363"/>
                  </a:lnTo>
                  <a:lnTo>
                    <a:pt x="545" y="363"/>
                  </a:lnTo>
                  <a:lnTo>
                    <a:pt x="545" y="365"/>
                  </a:lnTo>
                  <a:lnTo>
                    <a:pt x="548" y="367"/>
                  </a:lnTo>
                  <a:lnTo>
                    <a:pt x="552" y="372"/>
                  </a:lnTo>
                  <a:lnTo>
                    <a:pt x="556" y="374"/>
                  </a:lnTo>
                  <a:lnTo>
                    <a:pt x="558" y="376"/>
                  </a:lnTo>
                  <a:lnTo>
                    <a:pt x="564" y="376"/>
                  </a:lnTo>
                  <a:lnTo>
                    <a:pt x="567" y="376"/>
                  </a:lnTo>
                  <a:lnTo>
                    <a:pt x="569" y="374"/>
                  </a:lnTo>
                  <a:lnTo>
                    <a:pt x="571" y="372"/>
                  </a:lnTo>
                  <a:lnTo>
                    <a:pt x="573" y="372"/>
                  </a:lnTo>
                  <a:lnTo>
                    <a:pt x="575" y="371"/>
                  </a:lnTo>
                  <a:lnTo>
                    <a:pt x="577" y="371"/>
                  </a:lnTo>
                  <a:lnTo>
                    <a:pt x="579" y="372"/>
                  </a:lnTo>
                  <a:lnTo>
                    <a:pt x="583" y="374"/>
                  </a:lnTo>
                  <a:lnTo>
                    <a:pt x="588" y="382"/>
                  </a:lnTo>
                  <a:lnTo>
                    <a:pt x="590" y="386"/>
                  </a:lnTo>
                  <a:lnTo>
                    <a:pt x="592" y="389"/>
                  </a:lnTo>
                  <a:lnTo>
                    <a:pt x="592" y="401"/>
                  </a:lnTo>
                  <a:lnTo>
                    <a:pt x="596" y="410"/>
                  </a:lnTo>
                  <a:lnTo>
                    <a:pt x="596" y="422"/>
                  </a:lnTo>
                  <a:lnTo>
                    <a:pt x="601" y="425"/>
                  </a:lnTo>
                  <a:lnTo>
                    <a:pt x="607" y="429"/>
                  </a:lnTo>
                  <a:lnTo>
                    <a:pt x="607" y="433"/>
                  </a:lnTo>
                  <a:lnTo>
                    <a:pt x="607" y="437"/>
                  </a:lnTo>
                  <a:lnTo>
                    <a:pt x="607" y="439"/>
                  </a:lnTo>
                  <a:lnTo>
                    <a:pt x="607" y="441"/>
                  </a:lnTo>
                  <a:lnTo>
                    <a:pt x="609" y="441"/>
                  </a:lnTo>
                  <a:lnTo>
                    <a:pt x="611" y="444"/>
                  </a:lnTo>
                  <a:lnTo>
                    <a:pt x="613" y="448"/>
                  </a:lnTo>
                  <a:lnTo>
                    <a:pt x="615" y="448"/>
                  </a:lnTo>
                  <a:lnTo>
                    <a:pt x="615" y="450"/>
                  </a:lnTo>
                  <a:lnTo>
                    <a:pt x="617" y="452"/>
                  </a:lnTo>
                  <a:lnTo>
                    <a:pt x="618" y="456"/>
                  </a:lnTo>
                  <a:lnTo>
                    <a:pt x="622" y="458"/>
                  </a:lnTo>
                  <a:lnTo>
                    <a:pt x="622" y="459"/>
                  </a:lnTo>
                  <a:lnTo>
                    <a:pt x="626" y="459"/>
                  </a:lnTo>
                  <a:lnTo>
                    <a:pt x="626" y="458"/>
                  </a:lnTo>
                  <a:lnTo>
                    <a:pt x="628" y="458"/>
                  </a:lnTo>
                  <a:lnTo>
                    <a:pt x="628" y="450"/>
                  </a:lnTo>
                  <a:lnTo>
                    <a:pt x="634" y="439"/>
                  </a:lnTo>
                  <a:lnTo>
                    <a:pt x="634" y="433"/>
                  </a:lnTo>
                  <a:lnTo>
                    <a:pt x="634" y="427"/>
                  </a:lnTo>
                  <a:lnTo>
                    <a:pt x="632" y="422"/>
                  </a:lnTo>
                  <a:lnTo>
                    <a:pt x="628" y="416"/>
                  </a:lnTo>
                  <a:lnTo>
                    <a:pt x="626" y="412"/>
                  </a:lnTo>
                  <a:lnTo>
                    <a:pt x="626" y="406"/>
                  </a:lnTo>
                  <a:lnTo>
                    <a:pt x="622" y="403"/>
                  </a:lnTo>
                  <a:lnTo>
                    <a:pt x="622" y="399"/>
                  </a:lnTo>
                  <a:lnTo>
                    <a:pt x="620" y="391"/>
                  </a:lnTo>
                  <a:lnTo>
                    <a:pt x="618" y="382"/>
                  </a:lnTo>
                  <a:lnTo>
                    <a:pt x="615" y="372"/>
                  </a:lnTo>
                  <a:lnTo>
                    <a:pt x="613" y="363"/>
                  </a:lnTo>
                  <a:lnTo>
                    <a:pt x="613" y="354"/>
                  </a:lnTo>
                  <a:lnTo>
                    <a:pt x="615" y="344"/>
                  </a:lnTo>
                  <a:lnTo>
                    <a:pt x="617" y="338"/>
                  </a:lnTo>
                  <a:lnTo>
                    <a:pt x="620" y="331"/>
                  </a:lnTo>
                  <a:lnTo>
                    <a:pt x="622" y="329"/>
                  </a:lnTo>
                  <a:lnTo>
                    <a:pt x="626" y="329"/>
                  </a:lnTo>
                  <a:lnTo>
                    <a:pt x="630" y="323"/>
                  </a:lnTo>
                  <a:lnTo>
                    <a:pt x="637" y="314"/>
                  </a:lnTo>
                  <a:lnTo>
                    <a:pt x="641" y="310"/>
                  </a:lnTo>
                  <a:lnTo>
                    <a:pt x="645" y="306"/>
                  </a:lnTo>
                  <a:lnTo>
                    <a:pt x="654" y="301"/>
                  </a:lnTo>
                  <a:lnTo>
                    <a:pt x="656" y="299"/>
                  </a:lnTo>
                  <a:lnTo>
                    <a:pt x="664" y="293"/>
                  </a:lnTo>
                  <a:lnTo>
                    <a:pt x="666" y="289"/>
                  </a:lnTo>
                  <a:lnTo>
                    <a:pt x="670" y="287"/>
                  </a:lnTo>
                  <a:lnTo>
                    <a:pt x="671" y="287"/>
                  </a:lnTo>
                  <a:lnTo>
                    <a:pt x="673" y="285"/>
                  </a:lnTo>
                  <a:lnTo>
                    <a:pt x="679" y="285"/>
                  </a:lnTo>
                  <a:lnTo>
                    <a:pt x="681" y="285"/>
                  </a:lnTo>
                  <a:lnTo>
                    <a:pt x="683" y="285"/>
                  </a:lnTo>
                  <a:lnTo>
                    <a:pt x="685" y="284"/>
                  </a:lnTo>
                  <a:lnTo>
                    <a:pt x="685" y="280"/>
                  </a:lnTo>
                  <a:lnTo>
                    <a:pt x="681" y="278"/>
                  </a:lnTo>
                  <a:lnTo>
                    <a:pt x="681" y="276"/>
                  </a:lnTo>
                  <a:lnTo>
                    <a:pt x="685" y="272"/>
                  </a:lnTo>
                  <a:lnTo>
                    <a:pt x="690" y="272"/>
                  </a:lnTo>
                  <a:lnTo>
                    <a:pt x="692" y="270"/>
                  </a:lnTo>
                  <a:lnTo>
                    <a:pt x="694" y="268"/>
                  </a:lnTo>
                  <a:lnTo>
                    <a:pt x="696" y="267"/>
                  </a:lnTo>
                  <a:lnTo>
                    <a:pt x="696" y="265"/>
                  </a:lnTo>
                  <a:lnTo>
                    <a:pt x="688" y="261"/>
                  </a:lnTo>
                  <a:lnTo>
                    <a:pt x="688" y="259"/>
                  </a:lnTo>
                  <a:lnTo>
                    <a:pt x="690" y="257"/>
                  </a:lnTo>
                  <a:lnTo>
                    <a:pt x="690" y="251"/>
                  </a:lnTo>
                  <a:lnTo>
                    <a:pt x="688" y="248"/>
                  </a:lnTo>
                  <a:lnTo>
                    <a:pt x="687" y="244"/>
                  </a:lnTo>
                  <a:lnTo>
                    <a:pt x="685" y="242"/>
                  </a:lnTo>
                  <a:lnTo>
                    <a:pt x="681" y="240"/>
                  </a:lnTo>
                  <a:lnTo>
                    <a:pt x="679" y="240"/>
                  </a:lnTo>
                  <a:lnTo>
                    <a:pt x="677" y="238"/>
                  </a:lnTo>
                  <a:lnTo>
                    <a:pt x="681" y="234"/>
                  </a:lnTo>
                  <a:lnTo>
                    <a:pt x="685" y="234"/>
                  </a:lnTo>
                  <a:lnTo>
                    <a:pt x="685" y="231"/>
                  </a:lnTo>
                  <a:lnTo>
                    <a:pt x="681" y="227"/>
                  </a:lnTo>
                  <a:lnTo>
                    <a:pt x="677" y="223"/>
                  </a:lnTo>
                  <a:lnTo>
                    <a:pt x="675" y="219"/>
                  </a:lnTo>
                  <a:lnTo>
                    <a:pt x="673" y="215"/>
                  </a:lnTo>
                  <a:lnTo>
                    <a:pt x="679" y="217"/>
                  </a:lnTo>
                  <a:lnTo>
                    <a:pt x="685" y="215"/>
                  </a:lnTo>
                  <a:lnTo>
                    <a:pt x="687" y="214"/>
                  </a:lnTo>
                  <a:lnTo>
                    <a:pt x="687" y="212"/>
                  </a:lnTo>
                  <a:lnTo>
                    <a:pt x="687" y="208"/>
                  </a:lnTo>
                  <a:lnTo>
                    <a:pt x="685" y="204"/>
                  </a:lnTo>
                  <a:lnTo>
                    <a:pt x="685" y="200"/>
                  </a:lnTo>
                  <a:lnTo>
                    <a:pt x="687" y="202"/>
                  </a:lnTo>
                  <a:lnTo>
                    <a:pt x="688" y="206"/>
                  </a:lnTo>
                  <a:lnTo>
                    <a:pt x="690" y="210"/>
                  </a:lnTo>
                  <a:lnTo>
                    <a:pt x="690" y="214"/>
                  </a:lnTo>
                  <a:lnTo>
                    <a:pt x="692" y="217"/>
                  </a:lnTo>
                  <a:lnTo>
                    <a:pt x="692" y="223"/>
                  </a:lnTo>
                  <a:lnTo>
                    <a:pt x="692" y="227"/>
                  </a:lnTo>
                  <a:lnTo>
                    <a:pt x="690" y="229"/>
                  </a:lnTo>
                  <a:lnTo>
                    <a:pt x="692" y="232"/>
                  </a:lnTo>
                  <a:lnTo>
                    <a:pt x="692" y="234"/>
                  </a:lnTo>
                  <a:lnTo>
                    <a:pt x="696" y="234"/>
                  </a:lnTo>
                  <a:lnTo>
                    <a:pt x="698" y="232"/>
                  </a:lnTo>
                  <a:lnTo>
                    <a:pt x="700" y="229"/>
                  </a:lnTo>
                  <a:lnTo>
                    <a:pt x="700" y="223"/>
                  </a:lnTo>
                  <a:lnTo>
                    <a:pt x="700" y="217"/>
                  </a:lnTo>
                  <a:lnTo>
                    <a:pt x="698" y="204"/>
                  </a:lnTo>
                  <a:lnTo>
                    <a:pt x="696" y="195"/>
                  </a:lnTo>
                  <a:lnTo>
                    <a:pt x="700" y="198"/>
                  </a:lnTo>
                  <a:lnTo>
                    <a:pt x="702" y="200"/>
                  </a:lnTo>
                  <a:lnTo>
                    <a:pt x="704" y="200"/>
                  </a:lnTo>
                  <a:lnTo>
                    <a:pt x="707" y="200"/>
                  </a:lnTo>
                  <a:lnTo>
                    <a:pt x="711" y="197"/>
                  </a:lnTo>
                  <a:lnTo>
                    <a:pt x="713" y="193"/>
                  </a:lnTo>
                  <a:lnTo>
                    <a:pt x="715" y="189"/>
                  </a:lnTo>
                  <a:lnTo>
                    <a:pt x="715" y="183"/>
                  </a:lnTo>
                  <a:lnTo>
                    <a:pt x="717" y="178"/>
                  </a:lnTo>
                  <a:lnTo>
                    <a:pt x="719" y="176"/>
                  </a:lnTo>
                  <a:lnTo>
                    <a:pt x="719" y="174"/>
                  </a:lnTo>
                  <a:lnTo>
                    <a:pt x="724" y="168"/>
                  </a:lnTo>
                  <a:lnTo>
                    <a:pt x="728" y="163"/>
                  </a:lnTo>
                  <a:lnTo>
                    <a:pt x="745" y="159"/>
                  </a:lnTo>
                  <a:lnTo>
                    <a:pt x="749" y="157"/>
                  </a:lnTo>
                  <a:lnTo>
                    <a:pt x="757" y="155"/>
                  </a:lnTo>
                  <a:lnTo>
                    <a:pt x="762" y="155"/>
                  </a:lnTo>
                  <a:lnTo>
                    <a:pt x="768" y="153"/>
                  </a:lnTo>
                  <a:lnTo>
                    <a:pt x="772" y="151"/>
                  </a:lnTo>
                  <a:lnTo>
                    <a:pt x="772" y="149"/>
                  </a:lnTo>
                  <a:lnTo>
                    <a:pt x="768" y="147"/>
                  </a:lnTo>
                  <a:lnTo>
                    <a:pt x="766" y="144"/>
                  </a:lnTo>
                  <a:lnTo>
                    <a:pt x="764" y="142"/>
                  </a:lnTo>
                  <a:lnTo>
                    <a:pt x="762" y="138"/>
                  </a:lnTo>
                  <a:lnTo>
                    <a:pt x="762" y="132"/>
                  </a:lnTo>
                  <a:lnTo>
                    <a:pt x="775" y="113"/>
                  </a:lnTo>
                  <a:lnTo>
                    <a:pt x="791" y="104"/>
                  </a:lnTo>
                  <a:lnTo>
                    <a:pt x="800" y="100"/>
                  </a:lnTo>
                  <a:lnTo>
                    <a:pt x="819" y="91"/>
                  </a:lnTo>
                  <a:lnTo>
                    <a:pt x="815" y="85"/>
                  </a:lnTo>
                  <a:lnTo>
                    <a:pt x="813" y="81"/>
                  </a:lnTo>
                  <a:lnTo>
                    <a:pt x="811" y="77"/>
                  </a:lnTo>
                  <a:lnTo>
                    <a:pt x="809" y="70"/>
                  </a:lnTo>
                  <a:lnTo>
                    <a:pt x="808" y="60"/>
                  </a:lnTo>
                  <a:lnTo>
                    <a:pt x="806" y="51"/>
                  </a:lnTo>
                  <a:lnTo>
                    <a:pt x="794" y="36"/>
                  </a:lnTo>
                  <a:lnTo>
                    <a:pt x="785" y="40"/>
                  </a:lnTo>
                  <a:lnTo>
                    <a:pt x="783" y="40"/>
                  </a:lnTo>
                  <a:lnTo>
                    <a:pt x="783" y="41"/>
                  </a:lnTo>
                  <a:lnTo>
                    <a:pt x="781" y="45"/>
                  </a:lnTo>
                  <a:lnTo>
                    <a:pt x="777" y="51"/>
                  </a:lnTo>
                  <a:lnTo>
                    <a:pt x="775" y="62"/>
                  </a:lnTo>
                  <a:lnTo>
                    <a:pt x="772" y="68"/>
                  </a:lnTo>
                  <a:lnTo>
                    <a:pt x="768" y="74"/>
                  </a:lnTo>
                  <a:lnTo>
                    <a:pt x="764" y="79"/>
                  </a:lnTo>
                  <a:lnTo>
                    <a:pt x="760" y="83"/>
                  </a:lnTo>
                  <a:lnTo>
                    <a:pt x="755" y="85"/>
                  </a:lnTo>
                </a:path>
              </a:pathLst>
            </a:custGeom>
            <a:solidFill>
              <a:schemeClr val="bg1">
                <a:lumMod val="85000"/>
              </a:schemeClr>
            </a:solidFill>
            <a:ln w="635" cap="rnd">
              <a:solidFill>
                <a:schemeClr val="bg1">
                  <a:alpha val="17000"/>
                </a:schemeClr>
              </a:solidFill>
              <a:prstDash val="solid"/>
              <a:round/>
              <a:headEnd/>
              <a:tailEnd/>
            </a:ln>
          </p:spPr>
          <p:txBody>
            <a:bodyPr lIns="81617" tIns="40809" rIns="81617" bIns="40809"/>
            <a:lstStyle/>
            <a:p>
              <a:pPr algn="ctr" defTabSz="457074" fontAlgn="base">
                <a:spcBef>
                  <a:spcPct val="0"/>
                </a:spcBef>
                <a:spcAft>
                  <a:spcPct val="0"/>
                </a:spcAft>
              </a:pPr>
              <a:endParaRPr lang="en-AU" sz="2800">
                <a:solidFill>
                  <a:srgbClr val="000000"/>
                </a:solidFill>
                <a:latin typeface="Lucida Grande" charset="0"/>
                <a:ea typeface="ヒラギノ角ゴ ProN W3" charset="0"/>
                <a:sym typeface="Lucida Grande" charset="0"/>
              </a:endParaRPr>
            </a:p>
          </p:txBody>
        </p:sp>
        <p:sp>
          <p:nvSpPr>
            <p:cNvPr id="516" name="Freeform 515">
              <a:extLst>
                <a:ext uri="{FF2B5EF4-FFF2-40B4-BE49-F238E27FC236}">
                  <a16:creationId xmlns:a16="http://schemas.microsoft.com/office/drawing/2014/main" id="{DB69840B-7F02-6249-9213-9E5AAEBC42EC}"/>
                </a:ext>
              </a:extLst>
            </p:cNvPr>
            <p:cNvSpPr>
              <a:spLocks/>
            </p:cNvSpPr>
            <p:nvPr userDrawn="1"/>
          </p:nvSpPr>
          <p:spPr bwMode="auto">
            <a:xfrm>
              <a:off x="6024187" y="2937472"/>
              <a:ext cx="17063" cy="2133"/>
            </a:xfrm>
            <a:custGeom>
              <a:avLst/>
              <a:gdLst>
                <a:gd name="T0" fmla="*/ 0 w 11"/>
                <a:gd name="T1" fmla="*/ 2 h 2"/>
                <a:gd name="T2" fmla="*/ 11 w 11"/>
                <a:gd name="T3" fmla="*/ 0 h 2"/>
                <a:gd name="T4" fmla="*/ 11 w 11"/>
                <a:gd name="T5" fmla="*/ 0 h 2"/>
                <a:gd name="T6" fmla="*/ 0 w 11"/>
                <a:gd name="T7" fmla="*/ 2 h 2"/>
                <a:gd name="T8" fmla="*/ 0 w 11"/>
                <a:gd name="T9" fmla="*/ 2 h 2"/>
                <a:gd name="T10" fmla="*/ 0 w 11"/>
                <a:gd name="T11" fmla="*/ 2 h 2"/>
                <a:gd name="T12" fmla="*/ 0 w 11"/>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11" h="2">
                  <a:moveTo>
                    <a:pt x="0" y="2"/>
                  </a:moveTo>
                  <a:lnTo>
                    <a:pt x="11" y="0"/>
                  </a:lnTo>
                  <a:lnTo>
                    <a:pt x="11" y="0"/>
                  </a:lnTo>
                  <a:lnTo>
                    <a:pt x="0" y="2"/>
                  </a:lnTo>
                  <a:lnTo>
                    <a:pt x="0" y="2"/>
                  </a:lnTo>
                  <a:lnTo>
                    <a:pt x="0" y="2"/>
                  </a:lnTo>
                  <a:lnTo>
                    <a:pt x="0" y="2"/>
                  </a:lnTo>
                  <a:close/>
                </a:path>
              </a:pathLst>
            </a:custGeom>
            <a:solidFill>
              <a:schemeClr val="bg1">
                <a:lumMod val="85000"/>
              </a:schemeClr>
            </a:solidFill>
            <a:ln w="635" cap="rnd">
              <a:solidFill>
                <a:schemeClr val="bg1">
                  <a:alpha val="17000"/>
                </a:schemeClr>
              </a:solidFill>
              <a:prstDash val="solid"/>
              <a:round/>
              <a:headEnd/>
              <a:tailEnd/>
            </a:ln>
          </p:spPr>
          <p:txBody>
            <a:bodyPr lIns="81617" tIns="40809" rIns="81617" bIns="40809"/>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517" name="Freeform 516">
              <a:extLst>
                <a:ext uri="{FF2B5EF4-FFF2-40B4-BE49-F238E27FC236}">
                  <a16:creationId xmlns:a16="http://schemas.microsoft.com/office/drawing/2014/main" id="{ED734406-8215-7343-8A35-0C6B683BE7B9}"/>
                </a:ext>
              </a:extLst>
            </p:cNvPr>
            <p:cNvSpPr>
              <a:spLocks/>
            </p:cNvSpPr>
            <p:nvPr userDrawn="1"/>
          </p:nvSpPr>
          <p:spPr bwMode="auto">
            <a:xfrm>
              <a:off x="6189127" y="2718862"/>
              <a:ext cx="22750" cy="7466"/>
            </a:xfrm>
            <a:custGeom>
              <a:avLst/>
              <a:gdLst>
                <a:gd name="T0" fmla="*/ 0 w 15"/>
                <a:gd name="T1" fmla="*/ 6 h 6"/>
                <a:gd name="T2" fmla="*/ 0 w 15"/>
                <a:gd name="T3" fmla="*/ 6 h 6"/>
                <a:gd name="T4" fmla="*/ 15 w 15"/>
                <a:gd name="T5" fmla="*/ 0 h 6"/>
                <a:gd name="T6" fmla="*/ 15 w 15"/>
                <a:gd name="T7" fmla="*/ 0 h 6"/>
                <a:gd name="T8" fmla="*/ 0 w 15"/>
                <a:gd name="T9" fmla="*/ 6 h 6"/>
                <a:gd name="T10" fmla="*/ 0 w 15"/>
                <a:gd name="T11" fmla="*/ 6 h 6"/>
                <a:gd name="T12" fmla="*/ 0 w 15"/>
                <a:gd name="T13" fmla="*/ 6 h 6"/>
                <a:gd name="T14" fmla="*/ 0 w 15"/>
                <a:gd name="T15" fmla="*/ 6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6">
                  <a:moveTo>
                    <a:pt x="0" y="6"/>
                  </a:moveTo>
                  <a:lnTo>
                    <a:pt x="0" y="6"/>
                  </a:lnTo>
                  <a:lnTo>
                    <a:pt x="15" y="0"/>
                  </a:lnTo>
                  <a:lnTo>
                    <a:pt x="15" y="0"/>
                  </a:lnTo>
                  <a:lnTo>
                    <a:pt x="0" y="6"/>
                  </a:lnTo>
                  <a:lnTo>
                    <a:pt x="0" y="6"/>
                  </a:lnTo>
                  <a:lnTo>
                    <a:pt x="0" y="6"/>
                  </a:lnTo>
                  <a:lnTo>
                    <a:pt x="0" y="6"/>
                  </a:lnTo>
                  <a:close/>
                </a:path>
              </a:pathLst>
            </a:custGeom>
            <a:solidFill>
              <a:schemeClr val="bg1">
                <a:lumMod val="85000"/>
              </a:schemeClr>
            </a:solidFill>
            <a:ln w="635" cap="rnd">
              <a:solidFill>
                <a:schemeClr val="bg1">
                  <a:alpha val="17000"/>
                </a:schemeClr>
              </a:solidFill>
              <a:prstDash val="solid"/>
              <a:round/>
              <a:headEnd/>
              <a:tailEnd/>
            </a:ln>
          </p:spPr>
          <p:txBody>
            <a:bodyPr lIns="81617" tIns="40809" rIns="81617" bIns="40809"/>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518" name="Freeform 517">
              <a:extLst>
                <a:ext uri="{FF2B5EF4-FFF2-40B4-BE49-F238E27FC236}">
                  <a16:creationId xmlns:a16="http://schemas.microsoft.com/office/drawing/2014/main" id="{BC635FBF-6903-3C47-90EA-9F283A55EFC9}"/>
                </a:ext>
              </a:extLst>
            </p:cNvPr>
            <p:cNvSpPr>
              <a:spLocks/>
            </p:cNvSpPr>
            <p:nvPr userDrawn="1"/>
          </p:nvSpPr>
          <p:spPr bwMode="auto">
            <a:xfrm>
              <a:off x="7096297" y="2738047"/>
              <a:ext cx="39813" cy="27727"/>
            </a:xfrm>
            <a:custGeom>
              <a:avLst/>
              <a:gdLst>
                <a:gd name="T0" fmla="*/ 0 w 26"/>
                <a:gd name="T1" fmla="*/ 10 h 21"/>
                <a:gd name="T2" fmla="*/ 0 w 26"/>
                <a:gd name="T3" fmla="*/ 10 h 21"/>
                <a:gd name="T4" fmla="*/ 3 w 26"/>
                <a:gd name="T5" fmla="*/ 13 h 21"/>
                <a:gd name="T6" fmla="*/ 3 w 26"/>
                <a:gd name="T7" fmla="*/ 15 h 21"/>
                <a:gd name="T8" fmla="*/ 5 w 26"/>
                <a:gd name="T9" fmla="*/ 15 h 21"/>
                <a:gd name="T10" fmla="*/ 7 w 26"/>
                <a:gd name="T11" fmla="*/ 13 h 21"/>
                <a:gd name="T12" fmla="*/ 9 w 26"/>
                <a:gd name="T13" fmla="*/ 12 h 21"/>
                <a:gd name="T14" fmla="*/ 11 w 26"/>
                <a:gd name="T15" fmla="*/ 10 h 21"/>
                <a:gd name="T16" fmla="*/ 13 w 26"/>
                <a:gd name="T17" fmla="*/ 8 h 21"/>
                <a:gd name="T18" fmla="*/ 17 w 26"/>
                <a:gd name="T19" fmla="*/ 10 h 21"/>
                <a:gd name="T20" fmla="*/ 17 w 26"/>
                <a:gd name="T21" fmla="*/ 10 h 21"/>
                <a:gd name="T22" fmla="*/ 20 w 26"/>
                <a:gd name="T23" fmla="*/ 13 h 21"/>
                <a:gd name="T24" fmla="*/ 20 w 26"/>
                <a:gd name="T25" fmla="*/ 13 h 21"/>
                <a:gd name="T26" fmla="*/ 20 w 26"/>
                <a:gd name="T27" fmla="*/ 15 h 21"/>
                <a:gd name="T28" fmla="*/ 20 w 26"/>
                <a:gd name="T29" fmla="*/ 15 h 21"/>
                <a:gd name="T30" fmla="*/ 20 w 26"/>
                <a:gd name="T31" fmla="*/ 15 h 21"/>
                <a:gd name="T32" fmla="*/ 20 w 26"/>
                <a:gd name="T33" fmla="*/ 15 h 21"/>
                <a:gd name="T34" fmla="*/ 19 w 26"/>
                <a:gd name="T35" fmla="*/ 19 h 21"/>
                <a:gd name="T36" fmla="*/ 19 w 26"/>
                <a:gd name="T37" fmla="*/ 21 h 21"/>
                <a:gd name="T38" fmla="*/ 19 w 26"/>
                <a:gd name="T39" fmla="*/ 21 h 21"/>
                <a:gd name="T40" fmla="*/ 19 w 26"/>
                <a:gd name="T41" fmla="*/ 21 h 21"/>
                <a:gd name="T42" fmla="*/ 20 w 26"/>
                <a:gd name="T43" fmla="*/ 21 h 21"/>
                <a:gd name="T44" fmla="*/ 20 w 26"/>
                <a:gd name="T45" fmla="*/ 21 h 21"/>
                <a:gd name="T46" fmla="*/ 22 w 26"/>
                <a:gd name="T47" fmla="*/ 21 h 21"/>
                <a:gd name="T48" fmla="*/ 24 w 26"/>
                <a:gd name="T49" fmla="*/ 21 h 21"/>
                <a:gd name="T50" fmla="*/ 26 w 26"/>
                <a:gd name="T51" fmla="*/ 19 h 21"/>
                <a:gd name="T52" fmla="*/ 26 w 26"/>
                <a:gd name="T53" fmla="*/ 15 h 21"/>
                <a:gd name="T54" fmla="*/ 26 w 26"/>
                <a:gd name="T55" fmla="*/ 15 h 21"/>
                <a:gd name="T56" fmla="*/ 24 w 26"/>
                <a:gd name="T57" fmla="*/ 8 h 21"/>
                <a:gd name="T58" fmla="*/ 22 w 26"/>
                <a:gd name="T59" fmla="*/ 6 h 21"/>
                <a:gd name="T60" fmla="*/ 20 w 26"/>
                <a:gd name="T61" fmla="*/ 4 h 21"/>
                <a:gd name="T62" fmla="*/ 20 w 26"/>
                <a:gd name="T63" fmla="*/ 4 h 21"/>
                <a:gd name="T64" fmla="*/ 19 w 26"/>
                <a:gd name="T65" fmla="*/ 2 h 21"/>
                <a:gd name="T66" fmla="*/ 19 w 26"/>
                <a:gd name="T67" fmla="*/ 2 h 21"/>
                <a:gd name="T68" fmla="*/ 17 w 26"/>
                <a:gd name="T69" fmla="*/ 0 h 21"/>
                <a:gd name="T70" fmla="*/ 13 w 26"/>
                <a:gd name="T71" fmla="*/ 2 h 21"/>
                <a:gd name="T72" fmla="*/ 13 w 26"/>
                <a:gd name="T73" fmla="*/ 2 h 21"/>
                <a:gd name="T74" fmla="*/ 0 w 26"/>
                <a:gd name="T75" fmla="*/ 10 h 21"/>
                <a:gd name="T76" fmla="*/ 0 w 26"/>
                <a:gd name="T77" fmla="*/ 10 h 21"/>
                <a:gd name="T78" fmla="*/ 0 w 26"/>
                <a:gd name="T79" fmla="*/ 10 h 21"/>
                <a:gd name="T80" fmla="*/ 0 w 26"/>
                <a:gd name="T81" fmla="*/ 1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6" h="21">
                  <a:moveTo>
                    <a:pt x="0" y="10"/>
                  </a:moveTo>
                  <a:lnTo>
                    <a:pt x="0" y="10"/>
                  </a:lnTo>
                  <a:lnTo>
                    <a:pt x="3" y="13"/>
                  </a:lnTo>
                  <a:lnTo>
                    <a:pt x="3" y="15"/>
                  </a:lnTo>
                  <a:lnTo>
                    <a:pt x="5" y="15"/>
                  </a:lnTo>
                  <a:lnTo>
                    <a:pt x="7" y="13"/>
                  </a:lnTo>
                  <a:lnTo>
                    <a:pt x="9" y="12"/>
                  </a:lnTo>
                  <a:lnTo>
                    <a:pt x="11" y="10"/>
                  </a:lnTo>
                  <a:lnTo>
                    <a:pt x="13" y="8"/>
                  </a:lnTo>
                  <a:lnTo>
                    <a:pt x="17" y="10"/>
                  </a:lnTo>
                  <a:lnTo>
                    <a:pt x="17" y="10"/>
                  </a:lnTo>
                  <a:lnTo>
                    <a:pt x="20" y="13"/>
                  </a:lnTo>
                  <a:lnTo>
                    <a:pt x="20" y="13"/>
                  </a:lnTo>
                  <a:lnTo>
                    <a:pt x="20" y="15"/>
                  </a:lnTo>
                  <a:lnTo>
                    <a:pt x="20" y="15"/>
                  </a:lnTo>
                  <a:lnTo>
                    <a:pt x="20" y="15"/>
                  </a:lnTo>
                  <a:lnTo>
                    <a:pt x="20" y="15"/>
                  </a:lnTo>
                  <a:lnTo>
                    <a:pt x="19" y="19"/>
                  </a:lnTo>
                  <a:lnTo>
                    <a:pt x="19" y="21"/>
                  </a:lnTo>
                  <a:lnTo>
                    <a:pt x="19" y="21"/>
                  </a:lnTo>
                  <a:lnTo>
                    <a:pt x="19" y="21"/>
                  </a:lnTo>
                  <a:lnTo>
                    <a:pt x="20" y="21"/>
                  </a:lnTo>
                  <a:lnTo>
                    <a:pt x="20" y="21"/>
                  </a:lnTo>
                  <a:lnTo>
                    <a:pt x="22" y="21"/>
                  </a:lnTo>
                  <a:lnTo>
                    <a:pt x="24" y="21"/>
                  </a:lnTo>
                  <a:lnTo>
                    <a:pt x="26" y="19"/>
                  </a:lnTo>
                  <a:lnTo>
                    <a:pt x="26" y="15"/>
                  </a:lnTo>
                  <a:lnTo>
                    <a:pt x="26" y="15"/>
                  </a:lnTo>
                  <a:lnTo>
                    <a:pt x="24" y="8"/>
                  </a:lnTo>
                  <a:lnTo>
                    <a:pt x="22" y="6"/>
                  </a:lnTo>
                  <a:lnTo>
                    <a:pt x="20" y="4"/>
                  </a:lnTo>
                  <a:lnTo>
                    <a:pt x="20" y="4"/>
                  </a:lnTo>
                  <a:lnTo>
                    <a:pt x="19" y="2"/>
                  </a:lnTo>
                  <a:lnTo>
                    <a:pt x="19" y="2"/>
                  </a:lnTo>
                  <a:lnTo>
                    <a:pt x="17" y="0"/>
                  </a:lnTo>
                  <a:lnTo>
                    <a:pt x="13" y="2"/>
                  </a:lnTo>
                  <a:lnTo>
                    <a:pt x="13" y="2"/>
                  </a:lnTo>
                  <a:lnTo>
                    <a:pt x="0" y="10"/>
                  </a:lnTo>
                  <a:lnTo>
                    <a:pt x="0" y="10"/>
                  </a:lnTo>
                  <a:lnTo>
                    <a:pt x="0" y="10"/>
                  </a:lnTo>
                  <a:lnTo>
                    <a:pt x="0" y="10"/>
                  </a:lnTo>
                  <a:close/>
                </a:path>
              </a:pathLst>
            </a:custGeom>
            <a:solidFill>
              <a:schemeClr val="bg1">
                <a:lumMod val="85000"/>
              </a:schemeClr>
            </a:solidFill>
            <a:ln w="635" cap="rnd">
              <a:solidFill>
                <a:schemeClr val="bg1">
                  <a:alpha val="17000"/>
                </a:schemeClr>
              </a:solidFill>
              <a:round/>
              <a:headEnd/>
              <a:tailEnd/>
            </a:ln>
          </p:spPr>
          <p:txBody>
            <a:bodyPr lIns="81617" tIns="40809" rIns="81617" bIns="40809"/>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519" name="Freeform 518">
              <a:extLst>
                <a:ext uri="{FF2B5EF4-FFF2-40B4-BE49-F238E27FC236}">
                  <a16:creationId xmlns:a16="http://schemas.microsoft.com/office/drawing/2014/main" id="{6414EAF3-86DC-084C-8BBE-CAD80478657B}"/>
                </a:ext>
              </a:extLst>
            </p:cNvPr>
            <p:cNvSpPr>
              <a:spLocks/>
            </p:cNvSpPr>
            <p:nvPr userDrawn="1"/>
          </p:nvSpPr>
          <p:spPr bwMode="auto">
            <a:xfrm>
              <a:off x="7096297" y="2738047"/>
              <a:ext cx="39813" cy="27727"/>
            </a:xfrm>
            <a:custGeom>
              <a:avLst/>
              <a:gdLst>
                <a:gd name="T0" fmla="*/ 0 w 26"/>
                <a:gd name="T1" fmla="*/ 38018206 h 21"/>
                <a:gd name="T2" fmla="*/ 0 w 26"/>
                <a:gd name="T3" fmla="*/ 38018206 h 21"/>
                <a:gd name="T4" fmla="*/ 8742973 w 26"/>
                <a:gd name="T5" fmla="*/ 49423864 h 21"/>
                <a:gd name="T6" fmla="*/ 8742973 w 26"/>
                <a:gd name="T7" fmla="*/ 57026326 h 21"/>
                <a:gd name="T8" fmla="*/ 14571052 w 26"/>
                <a:gd name="T9" fmla="*/ 57026326 h 21"/>
                <a:gd name="T10" fmla="*/ 20400840 w 26"/>
                <a:gd name="T11" fmla="*/ 49423864 h 21"/>
                <a:gd name="T12" fmla="*/ 26228919 w 26"/>
                <a:gd name="T13" fmla="*/ 45620668 h 21"/>
                <a:gd name="T14" fmla="*/ 32058708 w 26"/>
                <a:gd name="T15" fmla="*/ 38018206 h 21"/>
                <a:gd name="T16" fmla="*/ 37886787 w 26"/>
                <a:gd name="T17" fmla="*/ 30413779 h 21"/>
                <a:gd name="T18" fmla="*/ 49544654 w 26"/>
                <a:gd name="T19" fmla="*/ 38018206 h 21"/>
                <a:gd name="T20" fmla="*/ 49544654 w 26"/>
                <a:gd name="T21" fmla="*/ 38018206 h 21"/>
                <a:gd name="T22" fmla="*/ 58287627 w 26"/>
                <a:gd name="T23" fmla="*/ 49423864 h 21"/>
                <a:gd name="T24" fmla="*/ 58287627 w 26"/>
                <a:gd name="T25" fmla="*/ 49423864 h 21"/>
                <a:gd name="T26" fmla="*/ 58287627 w 26"/>
                <a:gd name="T27" fmla="*/ 57026326 h 21"/>
                <a:gd name="T28" fmla="*/ 58287627 w 26"/>
                <a:gd name="T29" fmla="*/ 57026326 h 21"/>
                <a:gd name="T30" fmla="*/ 58287627 w 26"/>
                <a:gd name="T31" fmla="*/ 57026326 h 21"/>
                <a:gd name="T32" fmla="*/ 58287627 w 26"/>
                <a:gd name="T33" fmla="*/ 57026326 h 21"/>
                <a:gd name="T34" fmla="*/ 55372733 w 26"/>
                <a:gd name="T35" fmla="*/ 72233215 h 21"/>
                <a:gd name="T36" fmla="*/ 55372733 w 26"/>
                <a:gd name="T37" fmla="*/ 79837643 h 21"/>
                <a:gd name="T38" fmla="*/ 55372733 w 26"/>
                <a:gd name="T39" fmla="*/ 79837643 h 21"/>
                <a:gd name="T40" fmla="*/ 55372733 w 26"/>
                <a:gd name="T41" fmla="*/ 79837643 h 21"/>
                <a:gd name="T42" fmla="*/ 58287627 w 26"/>
                <a:gd name="T43" fmla="*/ 79837643 h 21"/>
                <a:gd name="T44" fmla="*/ 58287627 w 26"/>
                <a:gd name="T45" fmla="*/ 79837643 h 21"/>
                <a:gd name="T46" fmla="*/ 64115706 w 26"/>
                <a:gd name="T47" fmla="*/ 79837643 h 21"/>
                <a:gd name="T48" fmla="*/ 69945494 w 26"/>
                <a:gd name="T49" fmla="*/ 79837643 h 21"/>
                <a:gd name="T50" fmla="*/ 75773573 w 26"/>
                <a:gd name="T51" fmla="*/ 72233215 h 21"/>
                <a:gd name="T52" fmla="*/ 75773573 w 26"/>
                <a:gd name="T53" fmla="*/ 57026326 h 21"/>
                <a:gd name="T54" fmla="*/ 75773573 w 26"/>
                <a:gd name="T55" fmla="*/ 57026326 h 21"/>
                <a:gd name="T56" fmla="*/ 69945494 w 26"/>
                <a:gd name="T57" fmla="*/ 30413779 h 21"/>
                <a:gd name="T58" fmla="*/ 64115706 w 26"/>
                <a:gd name="T59" fmla="*/ 22811317 h 21"/>
                <a:gd name="T60" fmla="*/ 58287627 w 26"/>
                <a:gd name="T61" fmla="*/ 15206889 h 21"/>
                <a:gd name="T62" fmla="*/ 58287627 w 26"/>
                <a:gd name="T63" fmla="*/ 15206889 h 21"/>
                <a:gd name="T64" fmla="*/ 55372733 w 26"/>
                <a:gd name="T65" fmla="*/ 7604427 h 21"/>
                <a:gd name="T66" fmla="*/ 55372733 w 26"/>
                <a:gd name="T67" fmla="*/ 7604427 h 21"/>
                <a:gd name="T68" fmla="*/ 49544654 w 26"/>
                <a:gd name="T69" fmla="*/ 0 h 21"/>
                <a:gd name="T70" fmla="*/ 37886787 w 26"/>
                <a:gd name="T71" fmla="*/ 7604427 h 21"/>
                <a:gd name="T72" fmla="*/ 37886787 w 26"/>
                <a:gd name="T73" fmla="*/ 7604427 h 21"/>
                <a:gd name="T74" fmla="*/ 0 w 26"/>
                <a:gd name="T75" fmla="*/ 38018206 h 21"/>
                <a:gd name="T76" fmla="*/ 0 w 26"/>
                <a:gd name="T77" fmla="*/ 38018206 h 21"/>
                <a:gd name="T78" fmla="*/ 0 w 26"/>
                <a:gd name="T79" fmla="*/ 38018206 h 21"/>
                <a:gd name="T80" fmla="*/ 0 w 26"/>
                <a:gd name="T81" fmla="*/ 38018206 h 21"/>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26" h="21">
                  <a:moveTo>
                    <a:pt x="0" y="10"/>
                  </a:moveTo>
                  <a:lnTo>
                    <a:pt x="0" y="10"/>
                  </a:lnTo>
                  <a:lnTo>
                    <a:pt x="3" y="13"/>
                  </a:lnTo>
                  <a:lnTo>
                    <a:pt x="3" y="15"/>
                  </a:lnTo>
                  <a:lnTo>
                    <a:pt x="5" y="15"/>
                  </a:lnTo>
                  <a:lnTo>
                    <a:pt x="7" y="13"/>
                  </a:lnTo>
                  <a:lnTo>
                    <a:pt x="9" y="12"/>
                  </a:lnTo>
                  <a:lnTo>
                    <a:pt x="11" y="10"/>
                  </a:lnTo>
                  <a:lnTo>
                    <a:pt x="13" y="8"/>
                  </a:lnTo>
                  <a:lnTo>
                    <a:pt x="17" y="10"/>
                  </a:lnTo>
                  <a:lnTo>
                    <a:pt x="20" y="13"/>
                  </a:lnTo>
                  <a:lnTo>
                    <a:pt x="20" y="15"/>
                  </a:lnTo>
                  <a:lnTo>
                    <a:pt x="19" y="19"/>
                  </a:lnTo>
                  <a:lnTo>
                    <a:pt x="19" y="21"/>
                  </a:lnTo>
                  <a:lnTo>
                    <a:pt x="20" y="21"/>
                  </a:lnTo>
                  <a:lnTo>
                    <a:pt x="22" y="21"/>
                  </a:lnTo>
                  <a:lnTo>
                    <a:pt x="24" y="21"/>
                  </a:lnTo>
                  <a:lnTo>
                    <a:pt x="26" y="19"/>
                  </a:lnTo>
                  <a:lnTo>
                    <a:pt x="26" y="15"/>
                  </a:lnTo>
                  <a:lnTo>
                    <a:pt x="24" y="8"/>
                  </a:lnTo>
                  <a:lnTo>
                    <a:pt x="22" y="6"/>
                  </a:lnTo>
                  <a:lnTo>
                    <a:pt x="20" y="4"/>
                  </a:lnTo>
                  <a:lnTo>
                    <a:pt x="19" y="2"/>
                  </a:lnTo>
                  <a:lnTo>
                    <a:pt x="17" y="0"/>
                  </a:lnTo>
                  <a:lnTo>
                    <a:pt x="13" y="2"/>
                  </a:lnTo>
                  <a:lnTo>
                    <a:pt x="0" y="10"/>
                  </a:lnTo>
                  <a:close/>
                </a:path>
              </a:pathLst>
            </a:custGeom>
            <a:solidFill>
              <a:schemeClr val="bg1">
                <a:lumMod val="85000"/>
              </a:schemeClr>
            </a:solidFill>
            <a:ln w="635" cap="rnd">
              <a:solidFill>
                <a:schemeClr val="bg1">
                  <a:alpha val="17000"/>
                </a:schemeClr>
              </a:solidFill>
              <a:prstDash val="solid"/>
              <a:round/>
              <a:headEnd/>
              <a:tailEnd/>
            </a:ln>
          </p:spPr>
          <p:txBody>
            <a:bodyPr lIns="81617" tIns="40809" rIns="81617" bIns="40809"/>
            <a:lstStyle/>
            <a:p>
              <a:pPr algn="ctr" defTabSz="457074" fontAlgn="base">
                <a:spcBef>
                  <a:spcPct val="0"/>
                </a:spcBef>
                <a:spcAft>
                  <a:spcPct val="0"/>
                </a:spcAft>
              </a:pPr>
              <a:endParaRPr lang="en-AU" sz="2800">
                <a:solidFill>
                  <a:srgbClr val="000000"/>
                </a:solidFill>
                <a:latin typeface="Lucida Grande" charset="0"/>
                <a:ea typeface="ヒラギノ角ゴ ProN W3" charset="0"/>
                <a:sym typeface="Lucida Grande" charset="0"/>
              </a:endParaRPr>
            </a:p>
          </p:txBody>
        </p:sp>
        <p:sp>
          <p:nvSpPr>
            <p:cNvPr id="520" name="Freeform 519">
              <a:extLst>
                <a:ext uri="{FF2B5EF4-FFF2-40B4-BE49-F238E27FC236}">
                  <a16:creationId xmlns:a16="http://schemas.microsoft.com/office/drawing/2014/main" id="{8F010D7A-1F17-0F46-959F-C0000604C3C3}"/>
                </a:ext>
              </a:extLst>
            </p:cNvPr>
            <p:cNvSpPr>
              <a:spLocks/>
            </p:cNvSpPr>
            <p:nvPr userDrawn="1"/>
          </p:nvSpPr>
          <p:spPr bwMode="auto">
            <a:xfrm>
              <a:off x="7150341" y="2760442"/>
              <a:ext cx="4266" cy="17063"/>
            </a:xfrm>
            <a:custGeom>
              <a:avLst/>
              <a:gdLst>
                <a:gd name="T0" fmla="*/ 0 w 3"/>
                <a:gd name="T1" fmla="*/ 0 h 13"/>
                <a:gd name="T2" fmla="*/ 0 w 3"/>
                <a:gd name="T3" fmla="*/ 0 h 13"/>
                <a:gd name="T4" fmla="*/ 3 w 3"/>
                <a:gd name="T5" fmla="*/ 2 h 13"/>
                <a:gd name="T6" fmla="*/ 3 w 3"/>
                <a:gd name="T7" fmla="*/ 4 h 13"/>
                <a:gd name="T8" fmla="*/ 3 w 3"/>
                <a:gd name="T9" fmla="*/ 6 h 13"/>
                <a:gd name="T10" fmla="*/ 3 w 3"/>
                <a:gd name="T11" fmla="*/ 6 h 13"/>
                <a:gd name="T12" fmla="*/ 3 w 3"/>
                <a:gd name="T13" fmla="*/ 10 h 13"/>
                <a:gd name="T14" fmla="*/ 3 w 3"/>
                <a:gd name="T15" fmla="*/ 13 h 13"/>
                <a:gd name="T16" fmla="*/ 3 w 3"/>
                <a:gd name="T17" fmla="*/ 13 h 13"/>
                <a:gd name="T18" fmla="*/ 1 w 3"/>
                <a:gd name="T19" fmla="*/ 13 h 13"/>
                <a:gd name="T20" fmla="*/ 0 w 3"/>
                <a:gd name="T21" fmla="*/ 12 h 13"/>
                <a:gd name="T22" fmla="*/ 0 w 3"/>
                <a:gd name="T23" fmla="*/ 10 h 13"/>
                <a:gd name="T24" fmla="*/ 0 w 3"/>
                <a:gd name="T25" fmla="*/ 10 h 13"/>
                <a:gd name="T26" fmla="*/ 0 w 3"/>
                <a:gd name="T27" fmla="*/ 8 h 13"/>
                <a:gd name="T28" fmla="*/ 0 w 3"/>
                <a:gd name="T29" fmla="*/ 4 h 13"/>
                <a:gd name="T30" fmla="*/ 0 w 3"/>
                <a:gd name="T31" fmla="*/ 0 h 13"/>
                <a:gd name="T32" fmla="*/ 0 w 3"/>
                <a:gd name="T33" fmla="*/ 0 h 13"/>
                <a:gd name="T34" fmla="*/ 0 w 3"/>
                <a:gd name="T35" fmla="*/ 0 h 13"/>
                <a:gd name="T36" fmla="*/ 0 w 3"/>
                <a:gd name="T37"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 h="13">
                  <a:moveTo>
                    <a:pt x="0" y="0"/>
                  </a:moveTo>
                  <a:lnTo>
                    <a:pt x="0" y="0"/>
                  </a:lnTo>
                  <a:lnTo>
                    <a:pt x="3" y="2"/>
                  </a:lnTo>
                  <a:lnTo>
                    <a:pt x="3" y="4"/>
                  </a:lnTo>
                  <a:lnTo>
                    <a:pt x="3" y="6"/>
                  </a:lnTo>
                  <a:lnTo>
                    <a:pt x="3" y="6"/>
                  </a:lnTo>
                  <a:lnTo>
                    <a:pt x="3" y="10"/>
                  </a:lnTo>
                  <a:lnTo>
                    <a:pt x="3" y="13"/>
                  </a:lnTo>
                  <a:lnTo>
                    <a:pt x="3" y="13"/>
                  </a:lnTo>
                  <a:lnTo>
                    <a:pt x="1" y="13"/>
                  </a:lnTo>
                  <a:lnTo>
                    <a:pt x="0" y="12"/>
                  </a:lnTo>
                  <a:lnTo>
                    <a:pt x="0" y="10"/>
                  </a:lnTo>
                  <a:lnTo>
                    <a:pt x="0" y="10"/>
                  </a:lnTo>
                  <a:lnTo>
                    <a:pt x="0" y="8"/>
                  </a:lnTo>
                  <a:lnTo>
                    <a:pt x="0" y="4"/>
                  </a:lnTo>
                  <a:lnTo>
                    <a:pt x="0" y="0"/>
                  </a:lnTo>
                  <a:lnTo>
                    <a:pt x="0" y="0"/>
                  </a:lnTo>
                  <a:lnTo>
                    <a:pt x="0" y="0"/>
                  </a:lnTo>
                  <a:lnTo>
                    <a:pt x="0" y="0"/>
                  </a:lnTo>
                  <a:close/>
                </a:path>
              </a:pathLst>
            </a:custGeom>
            <a:solidFill>
              <a:schemeClr val="bg1">
                <a:lumMod val="85000"/>
              </a:schemeClr>
            </a:solidFill>
            <a:ln w="635" cap="rnd">
              <a:solidFill>
                <a:schemeClr val="bg1">
                  <a:alpha val="17000"/>
                </a:schemeClr>
              </a:solidFill>
              <a:round/>
              <a:headEnd/>
              <a:tailEnd/>
            </a:ln>
          </p:spPr>
          <p:txBody>
            <a:bodyPr lIns="81617" tIns="40809" rIns="81617" bIns="40809"/>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521" name="Freeform 520">
              <a:extLst>
                <a:ext uri="{FF2B5EF4-FFF2-40B4-BE49-F238E27FC236}">
                  <a16:creationId xmlns:a16="http://schemas.microsoft.com/office/drawing/2014/main" id="{63FBCE06-3CBA-7D4B-B0AC-EEB67F1A7ACB}"/>
                </a:ext>
              </a:extLst>
            </p:cNvPr>
            <p:cNvSpPr>
              <a:spLocks/>
            </p:cNvSpPr>
            <p:nvPr userDrawn="1"/>
          </p:nvSpPr>
          <p:spPr bwMode="auto">
            <a:xfrm>
              <a:off x="7150341" y="2760442"/>
              <a:ext cx="4266" cy="17063"/>
            </a:xfrm>
            <a:custGeom>
              <a:avLst/>
              <a:gdLst>
                <a:gd name="T0" fmla="*/ 0 w 3"/>
                <a:gd name="T1" fmla="*/ 0 h 13"/>
                <a:gd name="T2" fmla="*/ 0 w 3"/>
                <a:gd name="T3" fmla="*/ 0 h 13"/>
                <a:gd name="T4" fmla="*/ 8120915 w 3"/>
                <a:gd name="T5" fmla="*/ 7559431 h 13"/>
                <a:gd name="T6" fmla="*/ 8120915 w 3"/>
                <a:gd name="T7" fmla="*/ 15116908 h 13"/>
                <a:gd name="T8" fmla="*/ 8120915 w 3"/>
                <a:gd name="T9" fmla="*/ 22676338 h 13"/>
                <a:gd name="T10" fmla="*/ 8120915 w 3"/>
                <a:gd name="T11" fmla="*/ 22676338 h 13"/>
                <a:gd name="T12" fmla="*/ 8120915 w 3"/>
                <a:gd name="T13" fmla="*/ 37793246 h 13"/>
                <a:gd name="T14" fmla="*/ 8120915 w 3"/>
                <a:gd name="T15" fmla="*/ 49131415 h 13"/>
                <a:gd name="T16" fmla="*/ 8120915 w 3"/>
                <a:gd name="T17" fmla="*/ 49131415 h 13"/>
                <a:gd name="T18" fmla="*/ 2706972 w 3"/>
                <a:gd name="T19" fmla="*/ 49131415 h 13"/>
                <a:gd name="T20" fmla="*/ 0 w 3"/>
                <a:gd name="T21" fmla="*/ 45352677 h 13"/>
                <a:gd name="T22" fmla="*/ 0 w 3"/>
                <a:gd name="T23" fmla="*/ 37793246 h 13"/>
                <a:gd name="T24" fmla="*/ 0 w 3"/>
                <a:gd name="T25" fmla="*/ 37793246 h 13"/>
                <a:gd name="T26" fmla="*/ 0 w 3"/>
                <a:gd name="T27" fmla="*/ 30233815 h 13"/>
                <a:gd name="T28" fmla="*/ 0 w 3"/>
                <a:gd name="T29" fmla="*/ 15116908 h 13"/>
                <a:gd name="T30" fmla="*/ 0 w 3"/>
                <a:gd name="T31" fmla="*/ 0 h 13"/>
                <a:gd name="T32" fmla="*/ 0 w 3"/>
                <a:gd name="T33" fmla="*/ 0 h 13"/>
                <a:gd name="T34" fmla="*/ 0 w 3"/>
                <a:gd name="T35" fmla="*/ 0 h 13"/>
                <a:gd name="T36" fmla="*/ 0 w 3"/>
                <a:gd name="T37" fmla="*/ 0 h 1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3" h="13">
                  <a:moveTo>
                    <a:pt x="0" y="0"/>
                  </a:moveTo>
                  <a:lnTo>
                    <a:pt x="0" y="0"/>
                  </a:lnTo>
                  <a:lnTo>
                    <a:pt x="3" y="2"/>
                  </a:lnTo>
                  <a:lnTo>
                    <a:pt x="3" y="4"/>
                  </a:lnTo>
                  <a:lnTo>
                    <a:pt x="3" y="6"/>
                  </a:lnTo>
                  <a:lnTo>
                    <a:pt x="3" y="10"/>
                  </a:lnTo>
                  <a:lnTo>
                    <a:pt x="3" y="13"/>
                  </a:lnTo>
                  <a:lnTo>
                    <a:pt x="1" y="13"/>
                  </a:lnTo>
                  <a:lnTo>
                    <a:pt x="0" y="12"/>
                  </a:lnTo>
                  <a:lnTo>
                    <a:pt x="0" y="10"/>
                  </a:lnTo>
                  <a:lnTo>
                    <a:pt x="0" y="8"/>
                  </a:lnTo>
                  <a:lnTo>
                    <a:pt x="0" y="4"/>
                  </a:lnTo>
                  <a:lnTo>
                    <a:pt x="0" y="0"/>
                  </a:lnTo>
                  <a:close/>
                </a:path>
              </a:pathLst>
            </a:custGeom>
            <a:solidFill>
              <a:schemeClr val="bg1">
                <a:lumMod val="85000"/>
              </a:schemeClr>
            </a:solidFill>
            <a:ln w="635" cap="rnd">
              <a:solidFill>
                <a:schemeClr val="bg1">
                  <a:alpha val="17000"/>
                </a:schemeClr>
              </a:solidFill>
              <a:prstDash val="solid"/>
              <a:round/>
              <a:headEnd/>
              <a:tailEnd/>
            </a:ln>
          </p:spPr>
          <p:txBody>
            <a:bodyPr lIns="81617" tIns="40809" rIns="81617" bIns="40809"/>
            <a:lstStyle/>
            <a:p>
              <a:pPr algn="ctr" defTabSz="457074" fontAlgn="base">
                <a:spcBef>
                  <a:spcPct val="0"/>
                </a:spcBef>
                <a:spcAft>
                  <a:spcPct val="0"/>
                </a:spcAft>
              </a:pPr>
              <a:endParaRPr lang="en-AU" sz="2800">
                <a:solidFill>
                  <a:srgbClr val="000000"/>
                </a:solidFill>
                <a:latin typeface="Lucida Grande" charset="0"/>
                <a:ea typeface="ヒラギノ角ゴ ProN W3" charset="0"/>
                <a:sym typeface="Lucida Grande" charset="0"/>
              </a:endParaRPr>
            </a:p>
          </p:txBody>
        </p:sp>
        <p:sp>
          <p:nvSpPr>
            <p:cNvPr id="522" name="Freeform 521">
              <a:extLst>
                <a:ext uri="{FF2B5EF4-FFF2-40B4-BE49-F238E27FC236}">
                  <a16:creationId xmlns:a16="http://schemas.microsoft.com/office/drawing/2014/main" id="{B704D5E3-8BDE-3249-A269-BD0ED011A63A}"/>
                </a:ext>
              </a:extLst>
            </p:cNvPr>
            <p:cNvSpPr>
              <a:spLocks/>
            </p:cNvSpPr>
            <p:nvPr userDrawn="1"/>
          </p:nvSpPr>
          <p:spPr bwMode="auto">
            <a:xfrm>
              <a:off x="7161704" y="2777505"/>
              <a:ext cx="11375" cy="10664"/>
            </a:xfrm>
            <a:custGeom>
              <a:avLst/>
              <a:gdLst>
                <a:gd name="T0" fmla="*/ 0 w 8"/>
                <a:gd name="T1" fmla="*/ 0 h 8"/>
                <a:gd name="T2" fmla="*/ 0 w 8"/>
                <a:gd name="T3" fmla="*/ 0 h 8"/>
                <a:gd name="T4" fmla="*/ 6 w 8"/>
                <a:gd name="T5" fmla="*/ 6 h 8"/>
                <a:gd name="T6" fmla="*/ 8 w 8"/>
                <a:gd name="T7" fmla="*/ 8 h 8"/>
                <a:gd name="T8" fmla="*/ 6 w 8"/>
                <a:gd name="T9" fmla="*/ 8 h 8"/>
                <a:gd name="T10" fmla="*/ 6 w 8"/>
                <a:gd name="T11" fmla="*/ 8 h 8"/>
                <a:gd name="T12" fmla="*/ 6 w 8"/>
                <a:gd name="T13" fmla="*/ 8 h 8"/>
                <a:gd name="T14" fmla="*/ 2 w 8"/>
                <a:gd name="T15" fmla="*/ 8 h 8"/>
                <a:gd name="T16" fmla="*/ 0 w 8"/>
                <a:gd name="T17" fmla="*/ 8 h 8"/>
                <a:gd name="T18" fmla="*/ 0 w 8"/>
                <a:gd name="T19" fmla="*/ 6 h 8"/>
                <a:gd name="T20" fmla="*/ 0 w 8"/>
                <a:gd name="T21" fmla="*/ 6 h 8"/>
                <a:gd name="T22" fmla="*/ 0 w 8"/>
                <a:gd name="T23" fmla="*/ 2 h 8"/>
                <a:gd name="T24" fmla="*/ 0 w 8"/>
                <a:gd name="T25" fmla="*/ 0 h 8"/>
                <a:gd name="T26" fmla="*/ 0 w 8"/>
                <a:gd name="T27" fmla="*/ 0 h 8"/>
                <a:gd name="T28" fmla="*/ 0 w 8"/>
                <a:gd name="T29" fmla="*/ 0 h 8"/>
                <a:gd name="T30" fmla="*/ 0 w 8"/>
                <a:gd name="T3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 h="8">
                  <a:moveTo>
                    <a:pt x="0" y="0"/>
                  </a:moveTo>
                  <a:lnTo>
                    <a:pt x="0" y="0"/>
                  </a:lnTo>
                  <a:lnTo>
                    <a:pt x="6" y="6"/>
                  </a:lnTo>
                  <a:lnTo>
                    <a:pt x="8" y="8"/>
                  </a:lnTo>
                  <a:lnTo>
                    <a:pt x="6" y="8"/>
                  </a:lnTo>
                  <a:lnTo>
                    <a:pt x="6" y="8"/>
                  </a:lnTo>
                  <a:lnTo>
                    <a:pt x="6" y="8"/>
                  </a:lnTo>
                  <a:lnTo>
                    <a:pt x="2" y="8"/>
                  </a:lnTo>
                  <a:lnTo>
                    <a:pt x="0" y="8"/>
                  </a:lnTo>
                  <a:lnTo>
                    <a:pt x="0" y="6"/>
                  </a:lnTo>
                  <a:lnTo>
                    <a:pt x="0" y="6"/>
                  </a:lnTo>
                  <a:lnTo>
                    <a:pt x="0" y="2"/>
                  </a:lnTo>
                  <a:lnTo>
                    <a:pt x="0" y="0"/>
                  </a:lnTo>
                  <a:lnTo>
                    <a:pt x="0" y="0"/>
                  </a:lnTo>
                  <a:lnTo>
                    <a:pt x="0" y="0"/>
                  </a:lnTo>
                  <a:lnTo>
                    <a:pt x="0" y="0"/>
                  </a:lnTo>
                  <a:close/>
                </a:path>
              </a:pathLst>
            </a:custGeom>
            <a:solidFill>
              <a:schemeClr val="bg1">
                <a:lumMod val="85000"/>
              </a:schemeClr>
            </a:solidFill>
            <a:ln w="635" cap="rnd">
              <a:solidFill>
                <a:schemeClr val="bg1">
                  <a:alpha val="17000"/>
                </a:schemeClr>
              </a:solidFill>
              <a:round/>
              <a:headEnd/>
              <a:tailEnd/>
            </a:ln>
          </p:spPr>
          <p:txBody>
            <a:bodyPr lIns="81617" tIns="40809" rIns="81617" bIns="40809"/>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523" name="Freeform 522">
              <a:extLst>
                <a:ext uri="{FF2B5EF4-FFF2-40B4-BE49-F238E27FC236}">
                  <a16:creationId xmlns:a16="http://schemas.microsoft.com/office/drawing/2014/main" id="{CAA996BA-0F33-294E-B665-E967B198E845}"/>
                </a:ext>
              </a:extLst>
            </p:cNvPr>
            <p:cNvSpPr>
              <a:spLocks/>
            </p:cNvSpPr>
            <p:nvPr userDrawn="1"/>
          </p:nvSpPr>
          <p:spPr bwMode="auto">
            <a:xfrm>
              <a:off x="7161704" y="2777505"/>
              <a:ext cx="11375" cy="10664"/>
            </a:xfrm>
            <a:custGeom>
              <a:avLst/>
              <a:gdLst>
                <a:gd name="T0" fmla="*/ 0 w 8"/>
                <a:gd name="T1" fmla="*/ 0 h 8"/>
                <a:gd name="T2" fmla="*/ 0 w 8"/>
                <a:gd name="T3" fmla="*/ 0 h 8"/>
                <a:gd name="T4" fmla="*/ 16238538 w 8"/>
                <a:gd name="T5" fmla="*/ 23030656 h 8"/>
                <a:gd name="T6" fmla="*/ 21650325 w 8"/>
                <a:gd name="T7" fmla="*/ 30706219 h 8"/>
                <a:gd name="T8" fmla="*/ 16238538 w 8"/>
                <a:gd name="T9" fmla="*/ 30706219 h 8"/>
                <a:gd name="T10" fmla="*/ 16238538 w 8"/>
                <a:gd name="T11" fmla="*/ 30706219 h 8"/>
                <a:gd name="T12" fmla="*/ 16238538 w 8"/>
                <a:gd name="T13" fmla="*/ 30706219 h 8"/>
                <a:gd name="T14" fmla="*/ 5413375 w 8"/>
                <a:gd name="T15" fmla="*/ 30706219 h 8"/>
                <a:gd name="T16" fmla="*/ 0 w 8"/>
                <a:gd name="T17" fmla="*/ 30706219 h 8"/>
                <a:gd name="T18" fmla="*/ 0 w 8"/>
                <a:gd name="T19" fmla="*/ 23030656 h 8"/>
                <a:gd name="T20" fmla="*/ 0 w 8"/>
                <a:gd name="T21" fmla="*/ 23030656 h 8"/>
                <a:gd name="T22" fmla="*/ 0 w 8"/>
                <a:gd name="T23" fmla="*/ 7677547 h 8"/>
                <a:gd name="T24" fmla="*/ 0 w 8"/>
                <a:gd name="T25" fmla="*/ 0 h 8"/>
                <a:gd name="T26" fmla="*/ 0 w 8"/>
                <a:gd name="T27" fmla="*/ 0 h 8"/>
                <a:gd name="T28" fmla="*/ 0 w 8"/>
                <a:gd name="T29" fmla="*/ 0 h 8"/>
                <a:gd name="T30" fmla="*/ 0 w 8"/>
                <a:gd name="T31" fmla="*/ 0 h 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8" h="8">
                  <a:moveTo>
                    <a:pt x="0" y="0"/>
                  </a:moveTo>
                  <a:lnTo>
                    <a:pt x="0" y="0"/>
                  </a:lnTo>
                  <a:lnTo>
                    <a:pt x="6" y="6"/>
                  </a:lnTo>
                  <a:lnTo>
                    <a:pt x="8" y="8"/>
                  </a:lnTo>
                  <a:lnTo>
                    <a:pt x="6" y="8"/>
                  </a:lnTo>
                  <a:lnTo>
                    <a:pt x="2" y="8"/>
                  </a:lnTo>
                  <a:lnTo>
                    <a:pt x="0" y="8"/>
                  </a:lnTo>
                  <a:lnTo>
                    <a:pt x="0" y="6"/>
                  </a:lnTo>
                  <a:lnTo>
                    <a:pt x="0" y="2"/>
                  </a:lnTo>
                  <a:lnTo>
                    <a:pt x="0" y="0"/>
                  </a:lnTo>
                  <a:close/>
                </a:path>
              </a:pathLst>
            </a:custGeom>
            <a:solidFill>
              <a:schemeClr val="bg1">
                <a:lumMod val="85000"/>
              </a:schemeClr>
            </a:solidFill>
            <a:ln w="635" cap="rnd">
              <a:solidFill>
                <a:schemeClr val="bg1">
                  <a:alpha val="17000"/>
                </a:schemeClr>
              </a:solidFill>
              <a:prstDash val="solid"/>
              <a:round/>
              <a:headEnd/>
              <a:tailEnd/>
            </a:ln>
          </p:spPr>
          <p:txBody>
            <a:bodyPr lIns="81617" tIns="40809" rIns="81617" bIns="40809"/>
            <a:lstStyle/>
            <a:p>
              <a:pPr algn="ctr" defTabSz="457074" fontAlgn="base">
                <a:spcBef>
                  <a:spcPct val="0"/>
                </a:spcBef>
                <a:spcAft>
                  <a:spcPct val="0"/>
                </a:spcAft>
              </a:pPr>
              <a:endParaRPr lang="en-AU" sz="2800">
                <a:solidFill>
                  <a:srgbClr val="000000"/>
                </a:solidFill>
                <a:latin typeface="Lucida Grande" charset="0"/>
                <a:ea typeface="ヒラギノ角ゴ ProN W3" charset="0"/>
                <a:sym typeface="Lucida Grande" charset="0"/>
              </a:endParaRPr>
            </a:p>
          </p:txBody>
        </p:sp>
        <p:sp>
          <p:nvSpPr>
            <p:cNvPr id="524" name="Freeform 523">
              <a:extLst>
                <a:ext uri="{FF2B5EF4-FFF2-40B4-BE49-F238E27FC236}">
                  <a16:creationId xmlns:a16="http://schemas.microsoft.com/office/drawing/2014/main" id="{8E876AFA-19C0-DE45-843C-9EBD49C3CE0B}"/>
                </a:ext>
              </a:extLst>
            </p:cNvPr>
            <p:cNvSpPr>
              <a:spLocks/>
            </p:cNvSpPr>
            <p:nvPr userDrawn="1"/>
          </p:nvSpPr>
          <p:spPr bwMode="auto">
            <a:xfrm>
              <a:off x="7096297" y="2777516"/>
              <a:ext cx="28438" cy="31993"/>
            </a:xfrm>
            <a:custGeom>
              <a:avLst/>
              <a:gdLst>
                <a:gd name="T0" fmla="*/ 9 w 19"/>
                <a:gd name="T1" fmla="*/ 0 h 25"/>
                <a:gd name="T2" fmla="*/ 9 w 19"/>
                <a:gd name="T3" fmla="*/ 0 h 25"/>
                <a:gd name="T4" fmla="*/ 7 w 19"/>
                <a:gd name="T5" fmla="*/ 6 h 25"/>
                <a:gd name="T6" fmla="*/ 9 w 19"/>
                <a:gd name="T7" fmla="*/ 10 h 25"/>
                <a:gd name="T8" fmla="*/ 9 w 19"/>
                <a:gd name="T9" fmla="*/ 10 h 25"/>
                <a:gd name="T10" fmla="*/ 7 w 19"/>
                <a:gd name="T11" fmla="*/ 10 h 25"/>
                <a:gd name="T12" fmla="*/ 7 w 19"/>
                <a:gd name="T13" fmla="*/ 10 h 25"/>
                <a:gd name="T14" fmla="*/ 3 w 19"/>
                <a:gd name="T15" fmla="*/ 10 h 25"/>
                <a:gd name="T16" fmla="*/ 0 w 19"/>
                <a:gd name="T17" fmla="*/ 10 h 25"/>
                <a:gd name="T18" fmla="*/ 0 w 19"/>
                <a:gd name="T19" fmla="*/ 10 h 25"/>
                <a:gd name="T20" fmla="*/ 3 w 19"/>
                <a:gd name="T21" fmla="*/ 14 h 25"/>
                <a:gd name="T22" fmla="*/ 9 w 19"/>
                <a:gd name="T23" fmla="*/ 19 h 25"/>
                <a:gd name="T24" fmla="*/ 9 w 19"/>
                <a:gd name="T25" fmla="*/ 19 h 25"/>
                <a:gd name="T26" fmla="*/ 9 w 19"/>
                <a:gd name="T27" fmla="*/ 23 h 25"/>
                <a:gd name="T28" fmla="*/ 13 w 19"/>
                <a:gd name="T29" fmla="*/ 23 h 25"/>
                <a:gd name="T30" fmla="*/ 19 w 19"/>
                <a:gd name="T31" fmla="*/ 25 h 25"/>
                <a:gd name="T32" fmla="*/ 19 w 19"/>
                <a:gd name="T33" fmla="*/ 25 h 25"/>
                <a:gd name="T34" fmla="*/ 17 w 19"/>
                <a:gd name="T35" fmla="*/ 17 h 25"/>
                <a:gd name="T36" fmla="*/ 17 w 19"/>
                <a:gd name="T37" fmla="*/ 17 h 25"/>
                <a:gd name="T38" fmla="*/ 11 w 19"/>
                <a:gd name="T39" fmla="*/ 6 h 25"/>
                <a:gd name="T40" fmla="*/ 9 w 19"/>
                <a:gd name="T41" fmla="*/ 0 h 25"/>
                <a:gd name="T42" fmla="*/ 9 w 19"/>
                <a:gd name="T43" fmla="*/ 0 h 25"/>
                <a:gd name="T44" fmla="*/ 9 w 19"/>
                <a:gd name="T45" fmla="*/ 0 h 25"/>
                <a:gd name="T46" fmla="*/ 9 w 19"/>
                <a:gd name="T47"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9" h="25">
                  <a:moveTo>
                    <a:pt x="9" y="0"/>
                  </a:moveTo>
                  <a:lnTo>
                    <a:pt x="9" y="0"/>
                  </a:lnTo>
                  <a:lnTo>
                    <a:pt x="7" y="6"/>
                  </a:lnTo>
                  <a:lnTo>
                    <a:pt x="9" y="10"/>
                  </a:lnTo>
                  <a:lnTo>
                    <a:pt x="9" y="10"/>
                  </a:lnTo>
                  <a:lnTo>
                    <a:pt x="7" y="10"/>
                  </a:lnTo>
                  <a:lnTo>
                    <a:pt x="7" y="10"/>
                  </a:lnTo>
                  <a:lnTo>
                    <a:pt x="3" y="10"/>
                  </a:lnTo>
                  <a:lnTo>
                    <a:pt x="0" y="10"/>
                  </a:lnTo>
                  <a:lnTo>
                    <a:pt x="0" y="10"/>
                  </a:lnTo>
                  <a:lnTo>
                    <a:pt x="3" y="14"/>
                  </a:lnTo>
                  <a:lnTo>
                    <a:pt x="9" y="19"/>
                  </a:lnTo>
                  <a:lnTo>
                    <a:pt x="9" y="19"/>
                  </a:lnTo>
                  <a:lnTo>
                    <a:pt x="9" y="23"/>
                  </a:lnTo>
                  <a:lnTo>
                    <a:pt x="13" y="23"/>
                  </a:lnTo>
                  <a:lnTo>
                    <a:pt x="19" y="25"/>
                  </a:lnTo>
                  <a:lnTo>
                    <a:pt x="19" y="25"/>
                  </a:lnTo>
                  <a:lnTo>
                    <a:pt x="17" y="17"/>
                  </a:lnTo>
                  <a:lnTo>
                    <a:pt x="17" y="17"/>
                  </a:lnTo>
                  <a:lnTo>
                    <a:pt x="11" y="6"/>
                  </a:lnTo>
                  <a:lnTo>
                    <a:pt x="9" y="0"/>
                  </a:lnTo>
                  <a:lnTo>
                    <a:pt x="9" y="0"/>
                  </a:lnTo>
                  <a:lnTo>
                    <a:pt x="9" y="0"/>
                  </a:lnTo>
                  <a:lnTo>
                    <a:pt x="9" y="0"/>
                  </a:lnTo>
                  <a:close/>
                </a:path>
              </a:pathLst>
            </a:custGeom>
            <a:solidFill>
              <a:schemeClr val="bg1">
                <a:lumMod val="85000"/>
              </a:schemeClr>
            </a:solidFill>
            <a:ln w="635" cap="rnd">
              <a:solidFill>
                <a:schemeClr val="bg1">
                  <a:alpha val="17000"/>
                </a:schemeClr>
              </a:solidFill>
              <a:round/>
              <a:headEnd/>
              <a:tailEnd/>
            </a:ln>
          </p:spPr>
          <p:txBody>
            <a:bodyPr lIns="81617" tIns="40809" rIns="81617" bIns="40809"/>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525" name="Freeform 524">
              <a:extLst>
                <a:ext uri="{FF2B5EF4-FFF2-40B4-BE49-F238E27FC236}">
                  <a16:creationId xmlns:a16="http://schemas.microsoft.com/office/drawing/2014/main" id="{7355EEB8-09C3-B744-8180-006EBF0B33F0}"/>
                </a:ext>
              </a:extLst>
            </p:cNvPr>
            <p:cNvSpPr>
              <a:spLocks/>
            </p:cNvSpPr>
            <p:nvPr userDrawn="1"/>
          </p:nvSpPr>
          <p:spPr bwMode="auto">
            <a:xfrm>
              <a:off x="7096297" y="2777516"/>
              <a:ext cx="28438" cy="31993"/>
            </a:xfrm>
            <a:custGeom>
              <a:avLst/>
              <a:gdLst>
                <a:gd name="T0" fmla="*/ 25638961 w 19"/>
                <a:gd name="T1" fmla="*/ 0 h 25"/>
                <a:gd name="T2" fmla="*/ 25638961 w 19"/>
                <a:gd name="T3" fmla="*/ 0 h 25"/>
                <a:gd name="T4" fmla="*/ 19940671 w 19"/>
                <a:gd name="T5" fmla="*/ 22107525 h 25"/>
                <a:gd name="T6" fmla="*/ 25638961 w 19"/>
                <a:gd name="T7" fmla="*/ 36846510 h 25"/>
                <a:gd name="T8" fmla="*/ 25638961 w 19"/>
                <a:gd name="T9" fmla="*/ 36846510 h 25"/>
                <a:gd name="T10" fmla="*/ 19940671 w 19"/>
                <a:gd name="T11" fmla="*/ 36846510 h 25"/>
                <a:gd name="T12" fmla="*/ 19940671 w 19"/>
                <a:gd name="T13" fmla="*/ 36846510 h 25"/>
                <a:gd name="T14" fmla="*/ 8545763 w 19"/>
                <a:gd name="T15" fmla="*/ 36846510 h 25"/>
                <a:gd name="T16" fmla="*/ 0 w 19"/>
                <a:gd name="T17" fmla="*/ 36846510 h 25"/>
                <a:gd name="T18" fmla="*/ 0 w 19"/>
                <a:gd name="T19" fmla="*/ 36846510 h 25"/>
                <a:gd name="T20" fmla="*/ 8545763 w 19"/>
                <a:gd name="T21" fmla="*/ 51585495 h 25"/>
                <a:gd name="T22" fmla="*/ 25638961 w 19"/>
                <a:gd name="T23" fmla="*/ 70010655 h 25"/>
                <a:gd name="T24" fmla="*/ 25638961 w 19"/>
                <a:gd name="T25" fmla="*/ 70010655 h 25"/>
                <a:gd name="T26" fmla="*/ 25638961 w 19"/>
                <a:gd name="T27" fmla="*/ 84749640 h 25"/>
                <a:gd name="T28" fmla="*/ 37033868 w 19"/>
                <a:gd name="T29" fmla="*/ 84749640 h 25"/>
                <a:gd name="T30" fmla="*/ 54125395 w 19"/>
                <a:gd name="T31" fmla="*/ 92118180 h 25"/>
                <a:gd name="T32" fmla="*/ 54125395 w 19"/>
                <a:gd name="T33" fmla="*/ 92118180 h 25"/>
                <a:gd name="T34" fmla="*/ 48428776 w 19"/>
                <a:gd name="T35" fmla="*/ 62640210 h 25"/>
                <a:gd name="T36" fmla="*/ 48428776 w 19"/>
                <a:gd name="T37" fmla="*/ 62640210 h 25"/>
                <a:gd name="T38" fmla="*/ 31335579 w 19"/>
                <a:gd name="T39" fmla="*/ 22107525 h 25"/>
                <a:gd name="T40" fmla="*/ 25638961 w 19"/>
                <a:gd name="T41" fmla="*/ 0 h 25"/>
                <a:gd name="T42" fmla="*/ 25638961 w 19"/>
                <a:gd name="T43" fmla="*/ 0 h 25"/>
                <a:gd name="T44" fmla="*/ 25638961 w 19"/>
                <a:gd name="T45" fmla="*/ 0 h 25"/>
                <a:gd name="T46" fmla="*/ 25638961 w 19"/>
                <a:gd name="T47" fmla="*/ 0 h 2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9" h="25">
                  <a:moveTo>
                    <a:pt x="9" y="0"/>
                  </a:moveTo>
                  <a:lnTo>
                    <a:pt x="9" y="0"/>
                  </a:lnTo>
                  <a:lnTo>
                    <a:pt x="7" y="6"/>
                  </a:lnTo>
                  <a:lnTo>
                    <a:pt x="9" y="10"/>
                  </a:lnTo>
                  <a:lnTo>
                    <a:pt x="7" y="10"/>
                  </a:lnTo>
                  <a:lnTo>
                    <a:pt x="3" y="10"/>
                  </a:lnTo>
                  <a:lnTo>
                    <a:pt x="0" y="10"/>
                  </a:lnTo>
                  <a:lnTo>
                    <a:pt x="3" y="14"/>
                  </a:lnTo>
                  <a:lnTo>
                    <a:pt x="9" y="19"/>
                  </a:lnTo>
                  <a:lnTo>
                    <a:pt x="9" y="23"/>
                  </a:lnTo>
                  <a:lnTo>
                    <a:pt x="13" y="23"/>
                  </a:lnTo>
                  <a:lnTo>
                    <a:pt x="19" y="25"/>
                  </a:lnTo>
                  <a:lnTo>
                    <a:pt x="17" y="17"/>
                  </a:lnTo>
                  <a:lnTo>
                    <a:pt x="11" y="6"/>
                  </a:lnTo>
                  <a:lnTo>
                    <a:pt x="9" y="0"/>
                  </a:lnTo>
                  <a:close/>
                </a:path>
              </a:pathLst>
            </a:custGeom>
            <a:solidFill>
              <a:schemeClr val="bg1">
                <a:lumMod val="85000"/>
              </a:schemeClr>
            </a:solidFill>
            <a:ln w="635" cap="rnd">
              <a:solidFill>
                <a:schemeClr val="bg1">
                  <a:alpha val="17000"/>
                </a:schemeClr>
              </a:solidFill>
              <a:prstDash val="solid"/>
              <a:round/>
              <a:headEnd/>
              <a:tailEnd/>
            </a:ln>
          </p:spPr>
          <p:txBody>
            <a:bodyPr lIns="81617" tIns="40809" rIns="81617" bIns="40809"/>
            <a:lstStyle/>
            <a:p>
              <a:pPr algn="ctr" defTabSz="457074" fontAlgn="base">
                <a:spcBef>
                  <a:spcPct val="0"/>
                </a:spcBef>
                <a:spcAft>
                  <a:spcPct val="0"/>
                </a:spcAft>
              </a:pPr>
              <a:endParaRPr lang="en-AU" sz="2800">
                <a:solidFill>
                  <a:srgbClr val="000000"/>
                </a:solidFill>
                <a:latin typeface="Lucida Grande" charset="0"/>
                <a:ea typeface="ヒラギノ角ゴ ProN W3" charset="0"/>
                <a:sym typeface="Lucida Grande" charset="0"/>
              </a:endParaRPr>
            </a:p>
          </p:txBody>
        </p:sp>
        <p:sp>
          <p:nvSpPr>
            <p:cNvPr id="526" name="Freeform 525">
              <a:extLst>
                <a:ext uri="{FF2B5EF4-FFF2-40B4-BE49-F238E27FC236}">
                  <a16:creationId xmlns:a16="http://schemas.microsoft.com/office/drawing/2014/main" id="{93AB4519-2C2C-C046-94C6-352D0B40189D}"/>
                </a:ext>
              </a:extLst>
            </p:cNvPr>
            <p:cNvSpPr>
              <a:spLocks/>
            </p:cNvSpPr>
            <p:nvPr userDrawn="1"/>
          </p:nvSpPr>
          <p:spPr bwMode="auto">
            <a:xfrm>
              <a:off x="7167392" y="2799900"/>
              <a:ext cx="5688" cy="9598"/>
            </a:xfrm>
            <a:custGeom>
              <a:avLst/>
              <a:gdLst>
                <a:gd name="T0" fmla="*/ 0 w 4"/>
                <a:gd name="T1" fmla="*/ 0 h 8"/>
                <a:gd name="T2" fmla="*/ 0 w 4"/>
                <a:gd name="T3" fmla="*/ 0 h 8"/>
                <a:gd name="T4" fmla="*/ 0 w 4"/>
                <a:gd name="T5" fmla="*/ 6 h 8"/>
                <a:gd name="T6" fmla="*/ 0 w 4"/>
                <a:gd name="T7" fmla="*/ 8 h 8"/>
                <a:gd name="T8" fmla="*/ 0 w 4"/>
                <a:gd name="T9" fmla="*/ 8 h 8"/>
                <a:gd name="T10" fmla="*/ 4 w 4"/>
                <a:gd name="T11" fmla="*/ 4 h 8"/>
                <a:gd name="T12" fmla="*/ 4 w 4"/>
                <a:gd name="T13" fmla="*/ 4 h 8"/>
                <a:gd name="T14" fmla="*/ 4 w 4"/>
                <a:gd name="T15" fmla="*/ 2 h 8"/>
                <a:gd name="T16" fmla="*/ 2 w 4"/>
                <a:gd name="T17" fmla="*/ 0 h 8"/>
                <a:gd name="T18" fmla="*/ 0 w 4"/>
                <a:gd name="T19" fmla="*/ 0 h 8"/>
                <a:gd name="T20" fmla="*/ 0 w 4"/>
                <a:gd name="T21" fmla="*/ 0 h 8"/>
                <a:gd name="T22" fmla="*/ 0 w 4"/>
                <a:gd name="T23" fmla="*/ 0 h 8"/>
                <a:gd name="T24" fmla="*/ 0 w 4"/>
                <a:gd name="T25"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8">
                  <a:moveTo>
                    <a:pt x="0" y="0"/>
                  </a:moveTo>
                  <a:lnTo>
                    <a:pt x="0" y="0"/>
                  </a:lnTo>
                  <a:lnTo>
                    <a:pt x="0" y="6"/>
                  </a:lnTo>
                  <a:lnTo>
                    <a:pt x="0" y="8"/>
                  </a:lnTo>
                  <a:lnTo>
                    <a:pt x="0" y="8"/>
                  </a:lnTo>
                  <a:lnTo>
                    <a:pt x="4" y="4"/>
                  </a:lnTo>
                  <a:lnTo>
                    <a:pt x="4" y="4"/>
                  </a:lnTo>
                  <a:lnTo>
                    <a:pt x="4" y="2"/>
                  </a:lnTo>
                  <a:lnTo>
                    <a:pt x="2" y="0"/>
                  </a:lnTo>
                  <a:lnTo>
                    <a:pt x="0" y="0"/>
                  </a:lnTo>
                  <a:lnTo>
                    <a:pt x="0" y="0"/>
                  </a:lnTo>
                  <a:lnTo>
                    <a:pt x="0" y="0"/>
                  </a:lnTo>
                  <a:lnTo>
                    <a:pt x="0" y="0"/>
                  </a:lnTo>
                  <a:close/>
                </a:path>
              </a:pathLst>
            </a:custGeom>
            <a:solidFill>
              <a:schemeClr val="bg1">
                <a:lumMod val="85000"/>
              </a:schemeClr>
            </a:solidFill>
            <a:ln w="635" cap="rnd">
              <a:solidFill>
                <a:schemeClr val="bg1">
                  <a:alpha val="17000"/>
                </a:schemeClr>
              </a:solidFill>
              <a:round/>
              <a:headEnd/>
              <a:tailEnd/>
            </a:ln>
          </p:spPr>
          <p:txBody>
            <a:bodyPr lIns="81617" tIns="40809" rIns="81617" bIns="40809"/>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527" name="Freeform 526">
              <a:extLst>
                <a:ext uri="{FF2B5EF4-FFF2-40B4-BE49-F238E27FC236}">
                  <a16:creationId xmlns:a16="http://schemas.microsoft.com/office/drawing/2014/main" id="{C4793927-D069-B846-928E-42183DF6CCA7}"/>
                </a:ext>
              </a:extLst>
            </p:cNvPr>
            <p:cNvSpPr>
              <a:spLocks/>
            </p:cNvSpPr>
            <p:nvPr userDrawn="1"/>
          </p:nvSpPr>
          <p:spPr bwMode="auto">
            <a:xfrm>
              <a:off x="7167392" y="2799900"/>
              <a:ext cx="5688" cy="9598"/>
            </a:xfrm>
            <a:custGeom>
              <a:avLst/>
              <a:gdLst>
                <a:gd name="T0" fmla="*/ 0 w 4"/>
                <a:gd name="T1" fmla="*/ 0 h 8"/>
                <a:gd name="T2" fmla="*/ 0 w 4"/>
                <a:gd name="T3" fmla="*/ 0 h 8"/>
                <a:gd name="T4" fmla="*/ 0 w 4"/>
                <a:gd name="T5" fmla="*/ 20728316 h 8"/>
                <a:gd name="T6" fmla="*/ 0 w 4"/>
                <a:gd name="T7" fmla="*/ 27636564 h 8"/>
                <a:gd name="T8" fmla="*/ 0 w 4"/>
                <a:gd name="T9" fmla="*/ 27636564 h 8"/>
                <a:gd name="T10" fmla="*/ 10825163 w 4"/>
                <a:gd name="T11" fmla="*/ 13818282 h 8"/>
                <a:gd name="T12" fmla="*/ 10825163 w 4"/>
                <a:gd name="T13" fmla="*/ 13818282 h 8"/>
                <a:gd name="T14" fmla="*/ 10825163 w 4"/>
                <a:gd name="T15" fmla="*/ 6910034 h 8"/>
                <a:gd name="T16" fmla="*/ 5413375 w 4"/>
                <a:gd name="T17" fmla="*/ 0 h 8"/>
                <a:gd name="T18" fmla="*/ 0 w 4"/>
                <a:gd name="T19" fmla="*/ 0 h 8"/>
                <a:gd name="T20" fmla="*/ 0 w 4"/>
                <a:gd name="T21" fmla="*/ 0 h 8"/>
                <a:gd name="T22" fmla="*/ 0 w 4"/>
                <a:gd name="T23" fmla="*/ 0 h 8"/>
                <a:gd name="T24" fmla="*/ 0 w 4"/>
                <a:gd name="T25" fmla="*/ 0 h 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8">
                  <a:moveTo>
                    <a:pt x="0" y="0"/>
                  </a:moveTo>
                  <a:lnTo>
                    <a:pt x="0" y="0"/>
                  </a:lnTo>
                  <a:lnTo>
                    <a:pt x="0" y="6"/>
                  </a:lnTo>
                  <a:lnTo>
                    <a:pt x="0" y="8"/>
                  </a:lnTo>
                  <a:lnTo>
                    <a:pt x="4" y="4"/>
                  </a:lnTo>
                  <a:lnTo>
                    <a:pt x="4" y="2"/>
                  </a:lnTo>
                  <a:lnTo>
                    <a:pt x="2" y="0"/>
                  </a:lnTo>
                  <a:lnTo>
                    <a:pt x="0" y="0"/>
                  </a:lnTo>
                  <a:close/>
                </a:path>
              </a:pathLst>
            </a:custGeom>
            <a:solidFill>
              <a:schemeClr val="bg1">
                <a:lumMod val="85000"/>
              </a:schemeClr>
            </a:solidFill>
            <a:ln w="635" cap="rnd">
              <a:solidFill>
                <a:schemeClr val="bg1">
                  <a:alpha val="17000"/>
                </a:schemeClr>
              </a:solidFill>
              <a:prstDash val="solid"/>
              <a:round/>
              <a:headEnd/>
              <a:tailEnd/>
            </a:ln>
          </p:spPr>
          <p:txBody>
            <a:bodyPr lIns="81617" tIns="40809" rIns="81617" bIns="40809"/>
            <a:lstStyle/>
            <a:p>
              <a:pPr algn="ctr" defTabSz="457074" fontAlgn="base">
                <a:spcBef>
                  <a:spcPct val="0"/>
                </a:spcBef>
                <a:spcAft>
                  <a:spcPct val="0"/>
                </a:spcAft>
              </a:pPr>
              <a:endParaRPr lang="en-AU" sz="2800">
                <a:solidFill>
                  <a:srgbClr val="000000"/>
                </a:solidFill>
                <a:latin typeface="Lucida Grande" charset="0"/>
                <a:ea typeface="ヒラギノ角ゴ ProN W3" charset="0"/>
                <a:sym typeface="Lucida Grande" charset="0"/>
              </a:endParaRPr>
            </a:p>
          </p:txBody>
        </p:sp>
        <p:sp>
          <p:nvSpPr>
            <p:cNvPr id="528" name="Freeform 527">
              <a:extLst>
                <a:ext uri="{FF2B5EF4-FFF2-40B4-BE49-F238E27FC236}">
                  <a16:creationId xmlns:a16="http://schemas.microsoft.com/office/drawing/2014/main" id="{A4D312A7-35E1-2A45-8B41-46D8E774FB55}"/>
                </a:ext>
              </a:extLst>
            </p:cNvPr>
            <p:cNvSpPr>
              <a:spLocks/>
            </p:cNvSpPr>
            <p:nvPr userDrawn="1"/>
          </p:nvSpPr>
          <p:spPr bwMode="auto">
            <a:xfrm>
              <a:off x="7173079" y="2809498"/>
              <a:ext cx="17063" cy="10664"/>
            </a:xfrm>
            <a:custGeom>
              <a:avLst/>
              <a:gdLst>
                <a:gd name="T0" fmla="*/ 7 w 11"/>
                <a:gd name="T1" fmla="*/ 0 h 8"/>
                <a:gd name="T2" fmla="*/ 7 w 11"/>
                <a:gd name="T3" fmla="*/ 0 h 8"/>
                <a:gd name="T4" fmla="*/ 11 w 11"/>
                <a:gd name="T5" fmla="*/ 6 h 8"/>
                <a:gd name="T6" fmla="*/ 11 w 11"/>
                <a:gd name="T7" fmla="*/ 8 h 8"/>
                <a:gd name="T8" fmla="*/ 0 w 11"/>
                <a:gd name="T9" fmla="*/ 8 h 8"/>
                <a:gd name="T10" fmla="*/ 7 w 11"/>
                <a:gd name="T11" fmla="*/ 0 h 8"/>
                <a:gd name="T12" fmla="*/ 7 w 11"/>
                <a:gd name="T13" fmla="*/ 0 h 8"/>
                <a:gd name="T14" fmla="*/ 7 w 11"/>
                <a:gd name="T15" fmla="*/ 0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8">
                  <a:moveTo>
                    <a:pt x="7" y="0"/>
                  </a:moveTo>
                  <a:lnTo>
                    <a:pt x="7" y="0"/>
                  </a:lnTo>
                  <a:lnTo>
                    <a:pt x="11" y="6"/>
                  </a:lnTo>
                  <a:lnTo>
                    <a:pt x="11" y="8"/>
                  </a:lnTo>
                  <a:lnTo>
                    <a:pt x="0" y="8"/>
                  </a:lnTo>
                  <a:lnTo>
                    <a:pt x="7" y="0"/>
                  </a:lnTo>
                  <a:lnTo>
                    <a:pt x="7" y="0"/>
                  </a:lnTo>
                  <a:lnTo>
                    <a:pt x="7" y="0"/>
                  </a:lnTo>
                  <a:close/>
                </a:path>
              </a:pathLst>
            </a:custGeom>
            <a:solidFill>
              <a:schemeClr val="bg1">
                <a:lumMod val="85000"/>
              </a:schemeClr>
            </a:solidFill>
            <a:ln w="635" cap="rnd">
              <a:solidFill>
                <a:schemeClr val="bg1">
                  <a:alpha val="17000"/>
                </a:schemeClr>
              </a:solidFill>
              <a:round/>
              <a:headEnd/>
              <a:tailEnd/>
            </a:ln>
          </p:spPr>
          <p:txBody>
            <a:bodyPr lIns="81617" tIns="40809" rIns="81617" bIns="40809"/>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529" name="Freeform 528">
              <a:extLst>
                <a:ext uri="{FF2B5EF4-FFF2-40B4-BE49-F238E27FC236}">
                  <a16:creationId xmlns:a16="http://schemas.microsoft.com/office/drawing/2014/main" id="{7BFA24B5-F961-BB44-ACB2-18698388C745}"/>
                </a:ext>
              </a:extLst>
            </p:cNvPr>
            <p:cNvSpPr>
              <a:spLocks/>
            </p:cNvSpPr>
            <p:nvPr userDrawn="1"/>
          </p:nvSpPr>
          <p:spPr bwMode="auto">
            <a:xfrm>
              <a:off x="7173079" y="2809498"/>
              <a:ext cx="17063" cy="10664"/>
            </a:xfrm>
            <a:custGeom>
              <a:avLst/>
              <a:gdLst>
                <a:gd name="T0" fmla="*/ 20665786 w 11"/>
                <a:gd name="T1" fmla="*/ 0 h 8"/>
                <a:gd name="T2" fmla="*/ 20665786 w 11"/>
                <a:gd name="T3" fmla="*/ 0 h 8"/>
                <a:gd name="T4" fmla="*/ 32475055 w 11"/>
                <a:gd name="T5" fmla="*/ 23030656 h 8"/>
                <a:gd name="T6" fmla="*/ 32475055 w 11"/>
                <a:gd name="T7" fmla="*/ 30706219 h 8"/>
                <a:gd name="T8" fmla="*/ 0 w 11"/>
                <a:gd name="T9" fmla="*/ 30706219 h 8"/>
                <a:gd name="T10" fmla="*/ 20665786 w 11"/>
                <a:gd name="T11" fmla="*/ 0 h 8"/>
                <a:gd name="T12" fmla="*/ 20665786 w 11"/>
                <a:gd name="T13" fmla="*/ 0 h 8"/>
                <a:gd name="T14" fmla="*/ 20665786 w 11"/>
                <a:gd name="T15" fmla="*/ 0 h 8"/>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1" h="8">
                  <a:moveTo>
                    <a:pt x="7" y="0"/>
                  </a:moveTo>
                  <a:lnTo>
                    <a:pt x="7" y="0"/>
                  </a:lnTo>
                  <a:lnTo>
                    <a:pt x="11" y="6"/>
                  </a:lnTo>
                  <a:lnTo>
                    <a:pt x="11" y="8"/>
                  </a:lnTo>
                  <a:lnTo>
                    <a:pt x="0" y="8"/>
                  </a:lnTo>
                  <a:lnTo>
                    <a:pt x="7" y="0"/>
                  </a:lnTo>
                  <a:close/>
                </a:path>
              </a:pathLst>
            </a:custGeom>
            <a:solidFill>
              <a:schemeClr val="bg1">
                <a:lumMod val="85000"/>
              </a:schemeClr>
            </a:solidFill>
            <a:ln w="635" cap="rnd">
              <a:solidFill>
                <a:schemeClr val="bg1">
                  <a:alpha val="17000"/>
                </a:schemeClr>
              </a:solidFill>
              <a:prstDash val="solid"/>
              <a:round/>
              <a:headEnd/>
              <a:tailEnd/>
            </a:ln>
          </p:spPr>
          <p:txBody>
            <a:bodyPr lIns="81617" tIns="40809" rIns="81617" bIns="40809"/>
            <a:lstStyle/>
            <a:p>
              <a:pPr algn="ctr" defTabSz="457074" fontAlgn="base">
                <a:spcBef>
                  <a:spcPct val="0"/>
                </a:spcBef>
                <a:spcAft>
                  <a:spcPct val="0"/>
                </a:spcAft>
              </a:pPr>
              <a:endParaRPr lang="en-AU" sz="2800">
                <a:solidFill>
                  <a:srgbClr val="000000"/>
                </a:solidFill>
                <a:latin typeface="Lucida Grande" charset="0"/>
                <a:ea typeface="ヒラギノ角ゴ ProN W3" charset="0"/>
                <a:sym typeface="Lucida Grande" charset="0"/>
              </a:endParaRPr>
            </a:p>
          </p:txBody>
        </p:sp>
        <p:sp>
          <p:nvSpPr>
            <p:cNvPr id="530" name="Freeform 529">
              <a:extLst>
                <a:ext uri="{FF2B5EF4-FFF2-40B4-BE49-F238E27FC236}">
                  <a16:creationId xmlns:a16="http://schemas.microsoft.com/office/drawing/2014/main" id="{2D544726-4B7E-0642-8F56-A86F9D28227F}"/>
                </a:ext>
              </a:extLst>
            </p:cNvPr>
            <p:cNvSpPr>
              <a:spLocks/>
            </p:cNvSpPr>
            <p:nvPr userDrawn="1"/>
          </p:nvSpPr>
          <p:spPr bwMode="auto">
            <a:xfrm>
              <a:off x="7181611" y="2829770"/>
              <a:ext cx="18485" cy="14930"/>
            </a:xfrm>
            <a:custGeom>
              <a:avLst/>
              <a:gdLst>
                <a:gd name="T0" fmla="*/ 0 w 12"/>
                <a:gd name="T1" fmla="*/ 12 h 12"/>
                <a:gd name="T2" fmla="*/ 0 w 12"/>
                <a:gd name="T3" fmla="*/ 12 h 12"/>
                <a:gd name="T4" fmla="*/ 6 w 12"/>
                <a:gd name="T5" fmla="*/ 10 h 12"/>
                <a:gd name="T6" fmla="*/ 10 w 12"/>
                <a:gd name="T7" fmla="*/ 8 h 12"/>
                <a:gd name="T8" fmla="*/ 10 w 12"/>
                <a:gd name="T9" fmla="*/ 8 h 12"/>
                <a:gd name="T10" fmla="*/ 10 w 12"/>
                <a:gd name="T11" fmla="*/ 8 h 12"/>
                <a:gd name="T12" fmla="*/ 12 w 12"/>
                <a:gd name="T13" fmla="*/ 4 h 12"/>
                <a:gd name="T14" fmla="*/ 12 w 12"/>
                <a:gd name="T15" fmla="*/ 4 h 12"/>
                <a:gd name="T16" fmla="*/ 10 w 12"/>
                <a:gd name="T17" fmla="*/ 0 h 12"/>
                <a:gd name="T18" fmla="*/ 10 w 12"/>
                <a:gd name="T19" fmla="*/ 0 h 12"/>
                <a:gd name="T20" fmla="*/ 8 w 12"/>
                <a:gd name="T21" fmla="*/ 4 h 12"/>
                <a:gd name="T22" fmla="*/ 8 w 12"/>
                <a:gd name="T23" fmla="*/ 4 h 12"/>
                <a:gd name="T24" fmla="*/ 6 w 12"/>
                <a:gd name="T25" fmla="*/ 8 h 12"/>
                <a:gd name="T26" fmla="*/ 4 w 12"/>
                <a:gd name="T27" fmla="*/ 8 h 12"/>
                <a:gd name="T28" fmla="*/ 0 w 12"/>
                <a:gd name="T29" fmla="*/ 8 h 12"/>
                <a:gd name="T30" fmla="*/ 0 w 12"/>
                <a:gd name="T31" fmla="*/ 12 h 12"/>
                <a:gd name="T32" fmla="*/ 0 w 12"/>
                <a:gd name="T33" fmla="*/ 12 h 12"/>
                <a:gd name="T34" fmla="*/ 0 w 12"/>
                <a:gd name="T35"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 h="12">
                  <a:moveTo>
                    <a:pt x="0" y="12"/>
                  </a:moveTo>
                  <a:lnTo>
                    <a:pt x="0" y="12"/>
                  </a:lnTo>
                  <a:lnTo>
                    <a:pt x="6" y="10"/>
                  </a:lnTo>
                  <a:lnTo>
                    <a:pt x="10" y="8"/>
                  </a:lnTo>
                  <a:lnTo>
                    <a:pt x="10" y="8"/>
                  </a:lnTo>
                  <a:lnTo>
                    <a:pt x="10" y="8"/>
                  </a:lnTo>
                  <a:lnTo>
                    <a:pt x="12" y="4"/>
                  </a:lnTo>
                  <a:lnTo>
                    <a:pt x="12" y="4"/>
                  </a:lnTo>
                  <a:lnTo>
                    <a:pt x="10" y="0"/>
                  </a:lnTo>
                  <a:lnTo>
                    <a:pt x="10" y="0"/>
                  </a:lnTo>
                  <a:lnTo>
                    <a:pt x="8" y="4"/>
                  </a:lnTo>
                  <a:lnTo>
                    <a:pt x="8" y="4"/>
                  </a:lnTo>
                  <a:lnTo>
                    <a:pt x="6" y="8"/>
                  </a:lnTo>
                  <a:lnTo>
                    <a:pt x="4" y="8"/>
                  </a:lnTo>
                  <a:lnTo>
                    <a:pt x="0" y="8"/>
                  </a:lnTo>
                  <a:lnTo>
                    <a:pt x="0" y="12"/>
                  </a:lnTo>
                  <a:lnTo>
                    <a:pt x="0" y="12"/>
                  </a:lnTo>
                  <a:lnTo>
                    <a:pt x="0" y="12"/>
                  </a:lnTo>
                  <a:close/>
                </a:path>
              </a:pathLst>
            </a:custGeom>
            <a:solidFill>
              <a:schemeClr val="bg1">
                <a:lumMod val="85000"/>
              </a:schemeClr>
            </a:solidFill>
            <a:ln w="635" cap="rnd">
              <a:solidFill>
                <a:schemeClr val="bg1">
                  <a:alpha val="17000"/>
                </a:schemeClr>
              </a:solidFill>
              <a:round/>
              <a:headEnd/>
              <a:tailEnd/>
            </a:ln>
          </p:spPr>
          <p:txBody>
            <a:bodyPr lIns="81617" tIns="40809" rIns="81617" bIns="40809"/>
            <a:lstStyle/>
            <a:p>
              <a:pPr algn="ctr" defTabSz="457074"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531" name="Freeform 530">
              <a:extLst>
                <a:ext uri="{FF2B5EF4-FFF2-40B4-BE49-F238E27FC236}">
                  <a16:creationId xmlns:a16="http://schemas.microsoft.com/office/drawing/2014/main" id="{A5735C7C-4413-A14C-9765-48DF6A9FB04F}"/>
                </a:ext>
              </a:extLst>
            </p:cNvPr>
            <p:cNvSpPr>
              <a:spLocks/>
            </p:cNvSpPr>
            <p:nvPr userDrawn="1"/>
          </p:nvSpPr>
          <p:spPr bwMode="auto">
            <a:xfrm>
              <a:off x="7181611" y="2829770"/>
              <a:ext cx="18485" cy="14930"/>
            </a:xfrm>
            <a:custGeom>
              <a:avLst/>
              <a:gdLst>
                <a:gd name="T0" fmla="*/ 0 w 12"/>
                <a:gd name="T1" fmla="*/ 42988706 h 12"/>
                <a:gd name="T2" fmla="*/ 0 w 12"/>
                <a:gd name="T3" fmla="*/ 42988706 h 12"/>
                <a:gd name="T4" fmla="*/ 17590455 w 12"/>
                <a:gd name="T5" fmla="*/ 35824848 h 12"/>
                <a:gd name="T6" fmla="*/ 29317999 w 12"/>
                <a:gd name="T7" fmla="*/ 28659138 h 12"/>
                <a:gd name="T8" fmla="*/ 29317999 w 12"/>
                <a:gd name="T9" fmla="*/ 28659138 h 12"/>
                <a:gd name="T10" fmla="*/ 29317999 w 12"/>
                <a:gd name="T11" fmla="*/ 28659138 h 12"/>
                <a:gd name="T12" fmla="*/ 35180911 w 12"/>
                <a:gd name="T13" fmla="*/ 14329569 h 12"/>
                <a:gd name="T14" fmla="*/ 35180911 w 12"/>
                <a:gd name="T15" fmla="*/ 14329569 h 12"/>
                <a:gd name="T16" fmla="*/ 29317999 w 12"/>
                <a:gd name="T17" fmla="*/ 0 h 12"/>
                <a:gd name="T18" fmla="*/ 29317999 w 12"/>
                <a:gd name="T19" fmla="*/ 0 h 12"/>
                <a:gd name="T20" fmla="*/ 23453367 w 12"/>
                <a:gd name="T21" fmla="*/ 14329569 h 12"/>
                <a:gd name="T22" fmla="*/ 23453367 w 12"/>
                <a:gd name="T23" fmla="*/ 14329569 h 12"/>
                <a:gd name="T24" fmla="*/ 17590455 w 12"/>
                <a:gd name="T25" fmla="*/ 28659138 h 12"/>
                <a:gd name="T26" fmla="*/ 11727544 w 12"/>
                <a:gd name="T27" fmla="*/ 28659138 h 12"/>
                <a:gd name="T28" fmla="*/ 0 w 12"/>
                <a:gd name="T29" fmla="*/ 28659138 h 12"/>
                <a:gd name="T30" fmla="*/ 0 w 12"/>
                <a:gd name="T31" fmla="*/ 42988706 h 12"/>
                <a:gd name="T32" fmla="*/ 0 w 12"/>
                <a:gd name="T33" fmla="*/ 42988706 h 12"/>
                <a:gd name="T34" fmla="*/ 0 w 12"/>
                <a:gd name="T35" fmla="*/ 42988706 h 1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2" h="12">
                  <a:moveTo>
                    <a:pt x="0" y="12"/>
                  </a:moveTo>
                  <a:lnTo>
                    <a:pt x="0" y="12"/>
                  </a:lnTo>
                  <a:lnTo>
                    <a:pt x="6" y="10"/>
                  </a:lnTo>
                  <a:lnTo>
                    <a:pt x="10" y="8"/>
                  </a:lnTo>
                  <a:lnTo>
                    <a:pt x="12" y="4"/>
                  </a:lnTo>
                  <a:lnTo>
                    <a:pt x="10" y="0"/>
                  </a:lnTo>
                  <a:lnTo>
                    <a:pt x="8" y="4"/>
                  </a:lnTo>
                  <a:lnTo>
                    <a:pt x="6" y="8"/>
                  </a:lnTo>
                  <a:lnTo>
                    <a:pt x="4" y="8"/>
                  </a:lnTo>
                  <a:lnTo>
                    <a:pt x="0" y="8"/>
                  </a:lnTo>
                  <a:lnTo>
                    <a:pt x="0" y="12"/>
                  </a:lnTo>
                  <a:close/>
                </a:path>
              </a:pathLst>
            </a:custGeom>
            <a:solidFill>
              <a:schemeClr val="bg1">
                <a:lumMod val="85000"/>
              </a:schemeClr>
            </a:solidFill>
            <a:ln w="635" cap="rnd">
              <a:solidFill>
                <a:schemeClr val="bg1">
                  <a:alpha val="17000"/>
                </a:schemeClr>
              </a:solidFill>
              <a:prstDash val="solid"/>
              <a:round/>
              <a:headEnd/>
              <a:tailEnd/>
            </a:ln>
          </p:spPr>
          <p:txBody>
            <a:bodyPr lIns="81617" tIns="40809" rIns="81617" bIns="40809"/>
            <a:lstStyle/>
            <a:p>
              <a:pPr algn="ctr" defTabSz="457074" fontAlgn="base">
                <a:spcBef>
                  <a:spcPct val="0"/>
                </a:spcBef>
                <a:spcAft>
                  <a:spcPct val="0"/>
                </a:spcAft>
              </a:pPr>
              <a:endParaRPr lang="en-AU" sz="2800">
                <a:solidFill>
                  <a:srgbClr val="000000"/>
                </a:solidFill>
                <a:latin typeface="Lucida Grande" charset="0"/>
                <a:ea typeface="ヒラギノ角ゴ ProN W3" charset="0"/>
                <a:sym typeface="Lucida Grande" charset="0"/>
              </a:endParaRPr>
            </a:p>
          </p:txBody>
        </p:sp>
        <p:sp>
          <p:nvSpPr>
            <p:cNvPr id="532" name="Freeform 531">
              <a:extLst>
                <a:ext uri="{FF2B5EF4-FFF2-40B4-BE49-F238E27FC236}">
                  <a16:creationId xmlns:a16="http://schemas.microsoft.com/office/drawing/2014/main" id="{86880902-B746-BC47-B3BB-A12D9CCD30D3}"/>
                </a:ext>
              </a:extLst>
            </p:cNvPr>
            <p:cNvSpPr/>
            <p:nvPr userDrawn="1"/>
          </p:nvSpPr>
          <p:spPr bwMode="auto">
            <a:xfrm>
              <a:off x="2077001" y="2771106"/>
              <a:ext cx="113752" cy="76782"/>
            </a:xfrm>
            <a:custGeom>
              <a:avLst/>
              <a:gdLst>
                <a:gd name="connsiteX0" fmla="*/ 4530 w 127085"/>
                <a:gd name="connsiteY0" fmla="*/ 54124 h 114520"/>
                <a:gd name="connsiteX1" fmla="*/ 75745 w 127085"/>
                <a:gd name="connsiteY1" fmla="*/ 48427 h 114520"/>
                <a:gd name="connsiteX2" fmla="*/ 84290 w 127085"/>
                <a:gd name="connsiteY2" fmla="*/ 39881 h 114520"/>
                <a:gd name="connsiteX3" fmla="*/ 87139 w 127085"/>
                <a:gd name="connsiteY3" fmla="*/ 31335 h 114520"/>
                <a:gd name="connsiteX4" fmla="*/ 92836 w 127085"/>
                <a:gd name="connsiteY4" fmla="*/ 11395 h 114520"/>
                <a:gd name="connsiteX5" fmla="*/ 98533 w 127085"/>
                <a:gd name="connsiteY5" fmla="*/ 2849 h 114520"/>
                <a:gd name="connsiteX6" fmla="*/ 107079 w 127085"/>
                <a:gd name="connsiteY6" fmla="*/ 0 h 114520"/>
                <a:gd name="connsiteX7" fmla="*/ 112776 w 127085"/>
                <a:gd name="connsiteY7" fmla="*/ 5698 h 114520"/>
                <a:gd name="connsiteX8" fmla="*/ 115625 w 127085"/>
                <a:gd name="connsiteY8" fmla="*/ 17092 h 114520"/>
                <a:gd name="connsiteX9" fmla="*/ 118474 w 127085"/>
                <a:gd name="connsiteY9" fmla="*/ 25638 h 114520"/>
                <a:gd name="connsiteX10" fmla="*/ 124171 w 127085"/>
                <a:gd name="connsiteY10" fmla="*/ 34184 h 114520"/>
                <a:gd name="connsiteX11" fmla="*/ 127019 w 127085"/>
                <a:gd name="connsiteY11" fmla="*/ 42729 h 114520"/>
                <a:gd name="connsiteX12" fmla="*/ 107079 w 127085"/>
                <a:gd name="connsiteY12" fmla="*/ 85458 h 114520"/>
                <a:gd name="connsiteX13" fmla="*/ 98533 w 127085"/>
                <a:gd name="connsiteY13" fmla="*/ 91156 h 114520"/>
                <a:gd name="connsiteX14" fmla="*/ 95685 w 127085"/>
                <a:gd name="connsiteY14" fmla="*/ 102550 h 114520"/>
                <a:gd name="connsiteX15" fmla="*/ 58653 w 127085"/>
                <a:gd name="connsiteY15" fmla="*/ 111096 h 114520"/>
                <a:gd name="connsiteX16" fmla="*/ 50107 w 127085"/>
                <a:gd name="connsiteY16" fmla="*/ 105399 h 114520"/>
                <a:gd name="connsiteX17" fmla="*/ 38713 w 127085"/>
                <a:gd name="connsiteY17" fmla="*/ 102550 h 114520"/>
                <a:gd name="connsiteX18" fmla="*/ 18773 w 127085"/>
                <a:gd name="connsiteY18" fmla="*/ 94004 h 114520"/>
                <a:gd name="connsiteX19" fmla="*/ 15924 w 127085"/>
                <a:gd name="connsiteY19" fmla="*/ 85458 h 114520"/>
                <a:gd name="connsiteX20" fmla="*/ 7378 w 127085"/>
                <a:gd name="connsiteY20" fmla="*/ 68367 h 114520"/>
                <a:gd name="connsiteX21" fmla="*/ 4530 w 127085"/>
                <a:gd name="connsiteY21" fmla="*/ 54124 h 114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27085" h="114520">
                  <a:moveTo>
                    <a:pt x="4530" y="54124"/>
                  </a:moveTo>
                  <a:cubicBezTo>
                    <a:pt x="15925" y="50801"/>
                    <a:pt x="28845" y="60662"/>
                    <a:pt x="75745" y="48427"/>
                  </a:cubicBezTo>
                  <a:cubicBezTo>
                    <a:pt x="79643" y="47410"/>
                    <a:pt x="81442" y="42730"/>
                    <a:pt x="84290" y="39881"/>
                  </a:cubicBezTo>
                  <a:cubicBezTo>
                    <a:pt x="85240" y="37032"/>
                    <a:pt x="86314" y="34222"/>
                    <a:pt x="87139" y="31335"/>
                  </a:cubicBezTo>
                  <a:cubicBezTo>
                    <a:pt x="88354" y="27082"/>
                    <a:pt x="90562" y="15944"/>
                    <a:pt x="92836" y="11395"/>
                  </a:cubicBezTo>
                  <a:cubicBezTo>
                    <a:pt x="94367" y="8333"/>
                    <a:pt x="95860" y="4988"/>
                    <a:pt x="98533" y="2849"/>
                  </a:cubicBezTo>
                  <a:cubicBezTo>
                    <a:pt x="100878" y="973"/>
                    <a:pt x="104230" y="950"/>
                    <a:pt x="107079" y="0"/>
                  </a:cubicBezTo>
                  <a:cubicBezTo>
                    <a:pt x="108978" y="1899"/>
                    <a:pt x="111575" y="3296"/>
                    <a:pt x="112776" y="5698"/>
                  </a:cubicBezTo>
                  <a:cubicBezTo>
                    <a:pt x="114527" y="9200"/>
                    <a:pt x="114549" y="13328"/>
                    <a:pt x="115625" y="17092"/>
                  </a:cubicBezTo>
                  <a:cubicBezTo>
                    <a:pt x="116450" y="19979"/>
                    <a:pt x="117131" y="22952"/>
                    <a:pt x="118474" y="25638"/>
                  </a:cubicBezTo>
                  <a:cubicBezTo>
                    <a:pt x="120005" y="28700"/>
                    <a:pt x="122272" y="31335"/>
                    <a:pt x="124171" y="34184"/>
                  </a:cubicBezTo>
                  <a:cubicBezTo>
                    <a:pt x="125120" y="37032"/>
                    <a:pt x="127513" y="39767"/>
                    <a:pt x="127019" y="42729"/>
                  </a:cubicBezTo>
                  <a:cubicBezTo>
                    <a:pt x="125702" y="50633"/>
                    <a:pt x="116332" y="79289"/>
                    <a:pt x="107079" y="85458"/>
                  </a:cubicBezTo>
                  <a:lnTo>
                    <a:pt x="98533" y="91156"/>
                  </a:lnTo>
                  <a:cubicBezTo>
                    <a:pt x="97584" y="94954"/>
                    <a:pt x="97760" y="99230"/>
                    <a:pt x="95685" y="102550"/>
                  </a:cubicBezTo>
                  <a:cubicBezTo>
                    <a:pt x="84338" y="120704"/>
                    <a:pt x="79819" y="113447"/>
                    <a:pt x="58653" y="111096"/>
                  </a:cubicBezTo>
                  <a:cubicBezTo>
                    <a:pt x="55804" y="109197"/>
                    <a:pt x="53254" y="106748"/>
                    <a:pt x="50107" y="105399"/>
                  </a:cubicBezTo>
                  <a:cubicBezTo>
                    <a:pt x="46509" y="103857"/>
                    <a:pt x="42477" y="103626"/>
                    <a:pt x="38713" y="102550"/>
                  </a:cubicBezTo>
                  <a:cubicBezTo>
                    <a:pt x="28933" y="99755"/>
                    <a:pt x="28901" y="99068"/>
                    <a:pt x="18773" y="94004"/>
                  </a:cubicBezTo>
                  <a:cubicBezTo>
                    <a:pt x="17823" y="91155"/>
                    <a:pt x="17267" y="88144"/>
                    <a:pt x="15924" y="85458"/>
                  </a:cubicBezTo>
                  <a:cubicBezTo>
                    <a:pt x="11877" y="77365"/>
                    <a:pt x="8401" y="77572"/>
                    <a:pt x="7378" y="68367"/>
                  </a:cubicBezTo>
                  <a:cubicBezTo>
                    <a:pt x="6749" y="62705"/>
                    <a:pt x="-6865" y="57447"/>
                    <a:pt x="4530" y="54124"/>
                  </a:cubicBezTo>
                  <a:close/>
                </a:path>
              </a:pathLst>
            </a:custGeom>
            <a:solidFill>
              <a:schemeClr val="bg1">
                <a:lumMod val="85000"/>
              </a:schemeClr>
            </a:solidFill>
            <a:ln w="635" cap="rnd" cmpd="sng" algn="ctr">
              <a:solidFill>
                <a:schemeClr val="bg1">
                  <a:alpha val="17000"/>
                </a:schemeClr>
              </a:solidFill>
              <a:prstDash val="solid"/>
              <a:round/>
              <a:headEnd type="none" w="med" len="med"/>
              <a:tailEnd type="none" w="med" len="med"/>
            </a:ln>
            <a:effectLst/>
          </p:spPr>
          <p:txBody>
            <a:bodyPr lIns="81617" tIns="40809" rIns="81617" bIns="40809"/>
            <a:lstStyle/>
            <a:p>
              <a:pPr algn="ctr" defTabSz="457074" fontAlgn="base">
                <a:spcBef>
                  <a:spcPct val="0"/>
                </a:spcBef>
                <a:spcAft>
                  <a:spcPct val="0"/>
                </a:spcAft>
                <a:defRPr/>
              </a:pPr>
              <a:endParaRPr lang="en-AU" sz="6667">
                <a:solidFill>
                  <a:srgbClr val="000000"/>
                </a:solidFill>
                <a:latin typeface="Lucida Grande" charset="0"/>
                <a:ea typeface="ヒラギノ角ゴ ProN W3" charset="0"/>
                <a:sym typeface="Lucida Grande" charset="0"/>
              </a:endParaRPr>
            </a:p>
          </p:txBody>
        </p:sp>
      </p:grpSp>
      <p:sp>
        <p:nvSpPr>
          <p:cNvPr id="534" name="Title 1">
            <a:extLst>
              <a:ext uri="{FF2B5EF4-FFF2-40B4-BE49-F238E27FC236}">
                <a16:creationId xmlns:a16="http://schemas.microsoft.com/office/drawing/2014/main" id="{D5AD5454-4A54-6647-A253-DBC380542338}"/>
              </a:ext>
            </a:extLst>
          </p:cNvPr>
          <p:cNvSpPr>
            <a:spLocks noGrp="1"/>
          </p:cNvSpPr>
          <p:nvPr>
            <p:ph type="title"/>
          </p:nvPr>
        </p:nvSpPr>
        <p:spPr>
          <a:xfrm>
            <a:off x="367863" y="228492"/>
            <a:ext cx="11466786" cy="948668"/>
          </a:xfrm>
          <a:prstGeom prst="rect">
            <a:avLst/>
          </a:prstGeom>
        </p:spPr>
        <p:txBody>
          <a:bodyPr>
            <a:normAutofit/>
          </a:bodyPr>
          <a:lstStyle>
            <a:lvl1pPr>
              <a:defRPr sz="3734" b="1">
                <a:solidFill>
                  <a:srgbClr val="007549"/>
                </a:solidFill>
                <a:latin typeface="+mn-lt"/>
              </a:defRPr>
            </a:lvl1pPr>
          </a:lstStyle>
          <a:p>
            <a:r>
              <a:rPr lang="en-US"/>
              <a:t>Click to edit Master title style</a:t>
            </a:r>
          </a:p>
        </p:txBody>
      </p:sp>
    </p:spTree>
    <p:extLst>
      <p:ext uri="{BB962C8B-B14F-4D97-AF65-F5344CB8AC3E}">
        <p14:creationId xmlns:p14="http://schemas.microsoft.com/office/powerpoint/2010/main" val="4166331417"/>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preserve="1" userDrawn="1">
  <p:cSld name="1_Title Slide">
    <p:spTree>
      <p:nvGrpSpPr>
        <p:cNvPr id="1" name=""/>
        <p:cNvGrpSpPr/>
        <p:nvPr/>
      </p:nvGrpSpPr>
      <p:grpSpPr>
        <a:xfrm>
          <a:off x="0" y="0"/>
          <a:ext cx="0" cy="0"/>
          <a:chOff x="0" y="0"/>
          <a:chExt cx="0" cy="0"/>
        </a:xfrm>
      </p:grpSpPr>
      <p:sp>
        <p:nvSpPr>
          <p:cNvPr id="4" name="Date Placeholder 3">
            <a:extLst>
              <a:ext uri="{FF2B5EF4-FFF2-40B4-BE49-F238E27FC236}">
                <a16:creationId xmlns:a16="http://schemas.microsoft.com/office/drawing/2014/main" id="{6A9BD070-33F0-4630-B5AD-92FFAD032D89}"/>
              </a:ext>
            </a:extLst>
          </p:cNvPr>
          <p:cNvSpPr>
            <a:spLocks noGrp="1"/>
          </p:cNvSpPr>
          <p:nvPr>
            <p:ph type="dt" sz="half" idx="10"/>
          </p:nvPr>
        </p:nvSpPr>
        <p:spPr>
          <a:xfrm>
            <a:off x="838200" y="6356350"/>
            <a:ext cx="2743200" cy="365125"/>
          </a:xfrm>
          <a:prstGeom prst="rect">
            <a:avLst/>
          </a:prstGeom>
        </p:spPr>
        <p:txBody>
          <a:bodyPr/>
          <a:lstStyle/>
          <a:p>
            <a:fld id="{FEE8B095-19F3-480F-B12C-F619F11A718F}" type="datetimeFigureOut">
              <a:rPr lang="en-GB" smtClean="0"/>
              <a:t>26/06/2025</a:t>
            </a:fld>
            <a:endParaRPr lang="en-GB"/>
          </a:p>
        </p:txBody>
      </p:sp>
      <p:sp>
        <p:nvSpPr>
          <p:cNvPr id="5" name="Footer Placeholder 4">
            <a:extLst>
              <a:ext uri="{FF2B5EF4-FFF2-40B4-BE49-F238E27FC236}">
                <a16:creationId xmlns:a16="http://schemas.microsoft.com/office/drawing/2014/main" id="{5A32D131-4159-4CEC-BAF4-59BEEC852338}"/>
              </a:ext>
            </a:extLst>
          </p:cNvPr>
          <p:cNvSpPr>
            <a:spLocks noGrp="1"/>
          </p:cNvSpPr>
          <p:nvPr>
            <p:ph type="ftr" sz="quarter" idx="11"/>
          </p:nvPr>
        </p:nvSpPr>
        <p:spPr>
          <a:xfrm>
            <a:off x="4038600" y="6356350"/>
            <a:ext cx="4114800" cy="365125"/>
          </a:xfrm>
          <a:prstGeom prst="rect">
            <a:avLst/>
          </a:prstGeom>
        </p:spPr>
        <p:txBody>
          <a:bodyPr/>
          <a:lstStyle/>
          <a:p>
            <a:endParaRPr lang="en-GB"/>
          </a:p>
        </p:txBody>
      </p:sp>
      <p:sp>
        <p:nvSpPr>
          <p:cNvPr id="6" name="Slide Number Placeholder 5">
            <a:extLst>
              <a:ext uri="{FF2B5EF4-FFF2-40B4-BE49-F238E27FC236}">
                <a16:creationId xmlns:a16="http://schemas.microsoft.com/office/drawing/2014/main" id="{CF0CF83B-032B-45A2-A260-7AB4A00F3B29}"/>
              </a:ext>
            </a:extLst>
          </p:cNvPr>
          <p:cNvSpPr>
            <a:spLocks noGrp="1"/>
          </p:cNvSpPr>
          <p:nvPr>
            <p:ph type="sldNum" sz="quarter" idx="12"/>
          </p:nvPr>
        </p:nvSpPr>
        <p:spPr>
          <a:xfrm>
            <a:off x="8610600" y="6356350"/>
            <a:ext cx="2743200" cy="365125"/>
          </a:xfrm>
          <a:prstGeom prst="rect">
            <a:avLst/>
          </a:prstGeom>
        </p:spPr>
        <p:txBody>
          <a:bodyPr/>
          <a:lstStyle/>
          <a:p>
            <a:fld id="{1E371BFF-8D8B-4810-91EE-E351B3BD5EEC}" type="slidenum">
              <a:rPr lang="en-GB" smtClean="0"/>
              <a:t>‹#›</a:t>
            </a:fld>
            <a:endParaRPr lang="en-GB"/>
          </a:p>
        </p:txBody>
      </p:sp>
      <p:pic>
        <p:nvPicPr>
          <p:cNvPr id="16" name="Picture 15" descr="A close up of an animal&#10;&#10;Description automatically generated">
            <a:extLst>
              <a:ext uri="{FF2B5EF4-FFF2-40B4-BE49-F238E27FC236}">
                <a16:creationId xmlns:a16="http://schemas.microsoft.com/office/drawing/2014/main" id="{3831E820-2D69-4D77-83AA-EC5C5ABA4784}"/>
              </a:ext>
            </a:extLst>
          </p:cNvPr>
          <p:cNvPicPr>
            <a:picLocks noChangeAspect="1"/>
          </p:cNvPicPr>
          <p:nvPr userDrawn="1"/>
        </p:nvPicPr>
        <p:blipFill rotWithShape="1">
          <a:blip r:embed="rId2" cstate="email">
            <a:extLst>
              <a:ext uri="{28A0092B-C50C-407E-A947-70E740481C1C}">
                <a14:useLocalDpi xmlns:a14="http://schemas.microsoft.com/office/drawing/2010/main"/>
              </a:ext>
            </a:extLst>
          </a:blip>
          <a:srcRect b="22753"/>
          <a:stretch/>
        </p:blipFill>
        <p:spPr>
          <a:xfrm>
            <a:off x="5915608" y="0"/>
            <a:ext cx="6276392" cy="6858000"/>
          </a:xfrm>
          <a:prstGeom prst="rect">
            <a:avLst/>
          </a:prstGeom>
        </p:spPr>
      </p:pic>
      <p:pic>
        <p:nvPicPr>
          <p:cNvPr id="17" name="Picture 16">
            <a:extLst>
              <a:ext uri="{FF2B5EF4-FFF2-40B4-BE49-F238E27FC236}">
                <a16:creationId xmlns:a16="http://schemas.microsoft.com/office/drawing/2014/main" id="{05611F69-1A45-4998-B13F-3F9F874B9D44}"/>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968829" y="682562"/>
            <a:ext cx="4743752" cy="1752077"/>
          </a:xfrm>
          <a:prstGeom prst="rect">
            <a:avLst/>
          </a:prstGeom>
        </p:spPr>
      </p:pic>
      <p:sp>
        <p:nvSpPr>
          <p:cNvPr id="20" name="Text Placeholder 19">
            <a:extLst>
              <a:ext uri="{FF2B5EF4-FFF2-40B4-BE49-F238E27FC236}">
                <a16:creationId xmlns:a16="http://schemas.microsoft.com/office/drawing/2014/main" id="{AC4D5F7F-F4A9-49CD-8AB2-2B445A98F033}"/>
              </a:ext>
            </a:extLst>
          </p:cNvPr>
          <p:cNvSpPr>
            <a:spLocks noGrp="1"/>
          </p:cNvSpPr>
          <p:nvPr>
            <p:ph type="body" sz="quarter" idx="13" hasCustomPrompt="1"/>
          </p:nvPr>
        </p:nvSpPr>
        <p:spPr>
          <a:xfrm>
            <a:off x="838200" y="2697162"/>
            <a:ext cx="5257800" cy="3478276"/>
          </a:xfrm>
        </p:spPr>
        <p:txBody>
          <a:bodyPr>
            <a:noAutofit/>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3500"/>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AU" sz="2800" b="1">
                <a:solidFill>
                  <a:schemeClr val="tx2"/>
                </a:solidFill>
                <a:latin typeface="+mj-lt"/>
              </a:rPr>
              <a:t>HEADING</a:t>
            </a:r>
          </a:p>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AU" sz="2800" b="0">
                <a:solidFill>
                  <a:schemeClr val="tx1"/>
                </a:solidFill>
                <a:latin typeface="+mj-lt"/>
              </a:rPr>
              <a:t>Body</a:t>
            </a:r>
            <a:r>
              <a:rPr lang="en-AU" sz="3600" b="1">
                <a:solidFill>
                  <a:schemeClr val="tx2"/>
                </a:solidFill>
                <a:latin typeface="+mj-lt"/>
              </a:rPr>
              <a:t> </a:t>
            </a:r>
            <a:endParaRPr lang="en-GB" sz="3600" b="1">
              <a:solidFill>
                <a:schemeClr val="tx2"/>
              </a:solidFill>
              <a:latin typeface="+mj-lt"/>
            </a:endParaRPr>
          </a:p>
          <a:p>
            <a:pPr lvl="0"/>
            <a:endParaRPr lang="en-GB"/>
          </a:p>
        </p:txBody>
      </p:sp>
    </p:spTree>
    <p:extLst>
      <p:ext uri="{BB962C8B-B14F-4D97-AF65-F5344CB8AC3E}">
        <p14:creationId xmlns:p14="http://schemas.microsoft.com/office/powerpoint/2010/main" val="2911216052"/>
      </p:ext>
    </p:extLst>
  </p:cSld>
  <p:clrMapOvr>
    <a:masterClrMapping/>
  </p:clrMapOvr>
  <p:transition/>
</p:sldLayout>
</file>

<file path=ppt/slideLayouts/slideLayout38.xml><?xml version="1.0" encoding="utf-8"?>
<p:sldLayout xmlns:a="http://schemas.openxmlformats.org/drawingml/2006/main" xmlns:r="http://schemas.openxmlformats.org/officeDocument/2006/relationships" xmlns:p="http://schemas.openxmlformats.org/presentationml/2006/main" preserve="1" userDrawn="1">
  <p:cSld name="Section Header">
    <p:spTree>
      <p:nvGrpSpPr>
        <p:cNvPr id="1" name=""/>
        <p:cNvGrpSpPr/>
        <p:nvPr/>
      </p:nvGrpSpPr>
      <p:grpSpPr>
        <a:xfrm>
          <a:off x="0" y="0"/>
          <a:ext cx="0" cy="0"/>
          <a:chOff x="0" y="0"/>
          <a:chExt cx="0" cy="0"/>
        </a:xfrm>
      </p:grpSpPr>
      <p:sp>
        <p:nvSpPr>
          <p:cNvPr id="4" name="Date Placeholder 3">
            <a:extLst>
              <a:ext uri="{FF2B5EF4-FFF2-40B4-BE49-F238E27FC236}">
                <a16:creationId xmlns:a16="http://schemas.microsoft.com/office/drawing/2014/main" id="{D4DF9577-95A6-4F02-BA8E-9899EAB8DFD8}"/>
              </a:ext>
            </a:extLst>
          </p:cNvPr>
          <p:cNvSpPr>
            <a:spLocks noGrp="1"/>
          </p:cNvSpPr>
          <p:nvPr>
            <p:ph type="dt" sz="half" idx="10"/>
          </p:nvPr>
        </p:nvSpPr>
        <p:spPr>
          <a:xfrm>
            <a:off x="838200" y="6356350"/>
            <a:ext cx="2743200" cy="365125"/>
          </a:xfrm>
          <a:prstGeom prst="rect">
            <a:avLst/>
          </a:prstGeom>
        </p:spPr>
        <p:txBody>
          <a:bodyPr/>
          <a:lstStyle/>
          <a:p>
            <a:fld id="{FEE8B095-19F3-480F-B12C-F619F11A718F}" type="datetimeFigureOut">
              <a:rPr lang="en-GB" smtClean="0"/>
              <a:t>26/06/2025</a:t>
            </a:fld>
            <a:endParaRPr lang="en-GB"/>
          </a:p>
        </p:txBody>
      </p:sp>
      <p:sp>
        <p:nvSpPr>
          <p:cNvPr id="5" name="Footer Placeholder 4">
            <a:extLst>
              <a:ext uri="{FF2B5EF4-FFF2-40B4-BE49-F238E27FC236}">
                <a16:creationId xmlns:a16="http://schemas.microsoft.com/office/drawing/2014/main" id="{F4B352F1-BC20-400B-A0AC-48697808622D}"/>
              </a:ext>
            </a:extLst>
          </p:cNvPr>
          <p:cNvSpPr>
            <a:spLocks noGrp="1"/>
          </p:cNvSpPr>
          <p:nvPr>
            <p:ph type="ftr" sz="quarter" idx="11"/>
          </p:nvPr>
        </p:nvSpPr>
        <p:spPr>
          <a:xfrm>
            <a:off x="4038600" y="6356350"/>
            <a:ext cx="4114800" cy="365125"/>
          </a:xfrm>
          <a:prstGeom prst="rect">
            <a:avLst/>
          </a:prstGeom>
        </p:spPr>
        <p:txBody>
          <a:bodyPr/>
          <a:lstStyle/>
          <a:p>
            <a:endParaRPr lang="en-GB"/>
          </a:p>
        </p:txBody>
      </p:sp>
      <p:sp>
        <p:nvSpPr>
          <p:cNvPr id="6" name="Slide Number Placeholder 5">
            <a:extLst>
              <a:ext uri="{FF2B5EF4-FFF2-40B4-BE49-F238E27FC236}">
                <a16:creationId xmlns:a16="http://schemas.microsoft.com/office/drawing/2014/main" id="{D9246BBE-7C14-4A31-A907-D02904AD69D8}"/>
              </a:ext>
            </a:extLst>
          </p:cNvPr>
          <p:cNvSpPr>
            <a:spLocks noGrp="1"/>
          </p:cNvSpPr>
          <p:nvPr>
            <p:ph type="sldNum" sz="quarter" idx="12"/>
          </p:nvPr>
        </p:nvSpPr>
        <p:spPr>
          <a:xfrm>
            <a:off x="8610600" y="6356350"/>
            <a:ext cx="2743200" cy="365125"/>
          </a:xfrm>
          <a:prstGeom prst="rect">
            <a:avLst/>
          </a:prstGeom>
        </p:spPr>
        <p:txBody>
          <a:bodyPr/>
          <a:lstStyle/>
          <a:p>
            <a:fld id="{1E371BFF-8D8B-4810-91EE-E351B3BD5EEC}" type="slidenum">
              <a:rPr lang="en-GB" smtClean="0"/>
              <a:t>‹#›</a:t>
            </a:fld>
            <a:endParaRPr lang="en-GB"/>
          </a:p>
        </p:txBody>
      </p:sp>
      <p:pic>
        <p:nvPicPr>
          <p:cNvPr id="12" name="Picture 11">
            <a:extLst>
              <a:ext uri="{FF2B5EF4-FFF2-40B4-BE49-F238E27FC236}">
                <a16:creationId xmlns:a16="http://schemas.microsoft.com/office/drawing/2014/main" id="{22693A3E-90FF-4A45-9CB6-20E4BE72E1B3}"/>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9238895" y="5715125"/>
            <a:ext cx="3094337" cy="1142875"/>
          </a:xfrm>
          <a:prstGeom prst="rect">
            <a:avLst/>
          </a:prstGeom>
        </p:spPr>
      </p:pic>
      <p:grpSp>
        <p:nvGrpSpPr>
          <p:cNvPr id="13" name="Group 12">
            <a:extLst>
              <a:ext uri="{FF2B5EF4-FFF2-40B4-BE49-F238E27FC236}">
                <a16:creationId xmlns:a16="http://schemas.microsoft.com/office/drawing/2014/main" id="{79011974-D168-4643-A801-9A8A134E7DA6}"/>
              </a:ext>
            </a:extLst>
          </p:cNvPr>
          <p:cNvGrpSpPr/>
          <p:nvPr userDrawn="1"/>
        </p:nvGrpSpPr>
        <p:grpSpPr>
          <a:xfrm>
            <a:off x="7399219" y="4569981"/>
            <a:ext cx="4934013" cy="2288019"/>
            <a:chOff x="7399219" y="4569981"/>
            <a:chExt cx="4934013" cy="2288019"/>
          </a:xfrm>
        </p:grpSpPr>
        <p:pic>
          <p:nvPicPr>
            <p:cNvPr id="14" name="Picture 13">
              <a:extLst>
                <a:ext uri="{FF2B5EF4-FFF2-40B4-BE49-F238E27FC236}">
                  <a16:creationId xmlns:a16="http://schemas.microsoft.com/office/drawing/2014/main" id="{52437E26-0FD8-4841-AFA4-2269A09BC67C}"/>
                </a:ext>
              </a:extLst>
            </p:cNvPr>
            <p:cNvPicPr>
              <a:picLocks noChangeAspect="1"/>
            </p:cNvPicPr>
            <p:nvPr/>
          </p:nvPicPr>
          <p:blipFill rotWithShape="1">
            <a:blip r:embed="rId3" cstate="email">
              <a:extLst>
                <a:ext uri="{28A0092B-C50C-407E-A947-70E740481C1C}">
                  <a14:useLocalDpi xmlns:a14="http://schemas.microsoft.com/office/drawing/2010/main"/>
                </a:ext>
              </a:extLst>
            </a:blip>
            <a:srcRect l="-1" r="6522" b="59073"/>
            <a:stretch/>
          </p:blipFill>
          <p:spPr>
            <a:xfrm>
              <a:off x="7399219" y="4569981"/>
              <a:ext cx="4792781" cy="2288019"/>
            </a:xfrm>
            <a:prstGeom prst="rect">
              <a:avLst/>
            </a:prstGeom>
          </p:spPr>
        </p:pic>
        <p:pic>
          <p:nvPicPr>
            <p:cNvPr id="15" name="Picture 14">
              <a:extLst>
                <a:ext uri="{FF2B5EF4-FFF2-40B4-BE49-F238E27FC236}">
                  <a16:creationId xmlns:a16="http://schemas.microsoft.com/office/drawing/2014/main" id="{27F4A98D-A2CA-4636-A3E2-D1C98BF18CB9}"/>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9238895" y="5715125"/>
              <a:ext cx="3094337" cy="1142875"/>
            </a:xfrm>
            <a:prstGeom prst="rect">
              <a:avLst/>
            </a:prstGeom>
          </p:spPr>
        </p:pic>
      </p:grpSp>
    </p:spTree>
    <p:extLst>
      <p:ext uri="{BB962C8B-B14F-4D97-AF65-F5344CB8AC3E}">
        <p14:creationId xmlns:p14="http://schemas.microsoft.com/office/powerpoint/2010/main" val="3114829269"/>
      </p:ext>
    </p:extLst>
  </p:cSld>
  <p:clrMapOvr>
    <a:masterClrMapping/>
  </p:clrMapOvr>
  <p:transition/>
</p:sldLayout>
</file>

<file path=ppt/slideLayouts/slideLayout39.xml><?xml version="1.0" encoding="utf-8"?>
<p:sldLayout xmlns:a="http://schemas.openxmlformats.org/drawingml/2006/main" xmlns:r="http://schemas.openxmlformats.org/officeDocument/2006/relationships" xmlns:p="http://schemas.openxmlformats.org/presentationml/2006/main" preserve="1" userDrawn="1">
  <p:cSld name="1_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367863" y="228491"/>
            <a:ext cx="11466785" cy="948668"/>
          </a:xfrm>
          <a:prstGeom prst="rect">
            <a:avLst/>
          </a:prstGeom>
        </p:spPr>
        <p:txBody>
          <a:bodyPr>
            <a:normAutofit/>
          </a:bodyPr>
          <a:lstStyle>
            <a:lvl1pPr>
              <a:defRPr sz="3733" b="1">
                <a:solidFill>
                  <a:srgbClr val="007549"/>
                </a:solidFill>
                <a:latin typeface="+mn-lt"/>
              </a:defRPr>
            </a:lvl1pPr>
          </a:lstStyle>
          <a:p>
            <a:r>
              <a:rPr lang="en-US"/>
              <a:t>Click to edit Master title style</a:t>
            </a:r>
          </a:p>
        </p:txBody>
      </p:sp>
      <p:sp>
        <p:nvSpPr>
          <p:cNvPr id="3" name="Content Placeholder 2"/>
          <p:cNvSpPr>
            <a:spLocks noGrp="1"/>
          </p:cNvSpPr>
          <p:nvPr>
            <p:ph idx="1"/>
          </p:nvPr>
        </p:nvSpPr>
        <p:spPr>
          <a:xfrm>
            <a:off x="367863" y="1376856"/>
            <a:ext cx="11466785" cy="3789033"/>
          </a:xfrm>
        </p:spPr>
        <p:txBody>
          <a:bodyPr/>
          <a:lstStyle>
            <a:lvl1pPr>
              <a:buClr>
                <a:srgbClr val="007549"/>
              </a:buClr>
              <a:defRPr/>
            </a:lvl1pPr>
            <a:lvl2pPr>
              <a:buClr>
                <a:srgbClr val="007549"/>
              </a:buClr>
              <a:defRPr/>
            </a:lvl2pPr>
            <a:lvl3pPr>
              <a:buClr>
                <a:srgbClr val="007549"/>
              </a:buClr>
              <a:defRPr/>
            </a:lvl3pPr>
            <a:lvl4pPr>
              <a:buClr>
                <a:srgbClr val="007549"/>
              </a:buClr>
              <a:defRPr/>
            </a:lvl4pPr>
            <a:lvl5pPr>
              <a:buClr>
                <a:srgbClr val="007549"/>
              </a:buClr>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a:xfrm>
            <a:off x="838200" y="6356351"/>
            <a:ext cx="2743200" cy="365125"/>
          </a:xfrm>
          <a:prstGeom prst="rect">
            <a:avLst/>
          </a:prstGeom>
        </p:spPr>
        <p:txBody>
          <a:bodyPr/>
          <a:lstStyle/>
          <a:p>
            <a:pPr defTabSz="914377"/>
            <a:fld id="{0A2C68B4-436A-304D-B5D8-102F5F73E8F3}" type="datetimeFigureOut">
              <a:rPr lang="en-US" smtClean="0">
                <a:solidFill>
                  <a:prstClr val="black">
                    <a:tint val="75000"/>
                  </a:prstClr>
                </a:solidFill>
              </a:rPr>
              <a:pPr defTabSz="914377"/>
              <a:t>6/26/2025</a:t>
            </a:fld>
            <a:endParaRPr lang="en-US">
              <a:solidFill>
                <a:prstClr val="black">
                  <a:tint val="75000"/>
                </a:prstClr>
              </a:solidFill>
            </a:endParaRPr>
          </a:p>
        </p:txBody>
      </p:sp>
      <p:sp>
        <p:nvSpPr>
          <p:cNvPr id="5" name="Footer Placeholder 4"/>
          <p:cNvSpPr>
            <a:spLocks noGrp="1"/>
          </p:cNvSpPr>
          <p:nvPr>
            <p:ph type="ftr" sz="quarter" idx="11"/>
          </p:nvPr>
        </p:nvSpPr>
        <p:spPr>
          <a:xfrm>
            <a:off x="4038600" y="6356351"/>
            <a:ext cx="4114800" cy="365125"/>
          </a:xfrm>
          <a:prstGeom prst="rect">
            <a:avLst/>
          </a:prstGeom>
        </p:spPr>
        <p:txBody>
          <a:bodyPr/>
          <a:lstStyle/>
          <a:p>
            <a:pPr defTabSz="914377"/>
            <a:endParaRPr lang="en-US">
              <a:solidFill>
                <a:prstClr val="black">
                  <a:tint val="75000"/>
                </a:prstClr>
              </a:solidFill>
            </a:endParaRPr>
          </a:p>
        </p:txBody>
      </p:sp>
      <p:sp>
        <p:nvSpPr>
          <p:cNvPr id="6" name="Slide Number Placeholder 5"/>
          <p:cNvSpPr>
            <a:spLocks noGrp="1"/>
          </p:cNvSpPr>
          <p:nvPr>
            <p:ph type="sldNum" sz="quarter" idx="12"/>
          </p:nvPr>
        </p:nvSpPr>
        <p:spPr>
          <a:xfrm>
            <a:off x="8610600" y="6356351"/>
            <a:ext cx="2743200" cy="365125"/>
          </a:xfrm>
          <a:prstGeom prst="rect">
            <a:avLst/>
          </a:prstGeom>
        </p:spPr>
        <p:txBody>
          <a:bodyPr/>
          <a:lstStyle/>
          <a:p>
            <a:pPr defTabSz="914377"/>
            <a:fld id="{8E827C75-E0CA-0746-820D-CD61F6484B73}" type="slidenum">
              <a:rPr lang="en-US" smtClean="0">
                <a:solidFill>
                  <a:prstClr val="black">
                    <a:tint val="75000"/>
                  </a:prstClr>
                </a:solidFill>
              </a:rPr>
              <a:pPr defTabSz="914377"/>
              <a:t>‹#›</a:t>
            </a:fld>
            <a:endParaRPr lang="en-US">
              <a:solidFill>
                <a:prstClr val="black">
                  <a:tint val="75000"/>
                </a:prstClr>
              </a:solidFill>
            </a:endParaRPr>
          </a:p>
        </p:txBody>
      </p:sp>
    </p:spTree>
    <p:extLst>
      <p:ext uri="{BB962C8B-B14F-4D97-AF65-F5344CB8AC3E}">
        <p14:creationId xmlns:p14="http://schemas.microsoft.com/office/powerpoint/2010/main" val="1484854636"/>
      </p:ext>
    </p:extLst>
  </p:cSld>
  <p:clrMapOvr>
    <a:masterClrMapping/>
  </p:clrMapOvr>
  <p:transition/>
</p:sldLayout>
</file>

<file path=ppt/slideLayouts/slideLayout4.xml><?xml version="1.0" encoding="utf-8"?>
<p:sldLayout xmlns:a="http://schemas.openxmlformats.org/drawingml/2006/main" xmlns:r="http://schemas.openxmlformats.org/officeDocument/2006/relationships" xmlns:p="http://schemas.openxmlformats.org/presentationml/2006/main" preserve="1">
  <p:cSld name="Title Only">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845273BA-65BA-4A91-A52B-6A2CCB361AA4}" type="datetimeFigureOut">
              <a:rPr lang="en-AU" smtClean="0"/>
              <a:t>26/06/2025</a:t>
            </a:fld>
            <a:endParaRPr lang="en-AU"/>
          </a:p>
        </p:txBody>
      </p:sp>
      <p:sp>
        <p:nvSpPr>
          <p:cNvPr id="3" name="Footer Placeholder 2"/>
          <p:cNvSpPr>
            <a:spLocks noGrp="1"/>
          </p:cNvSpPr>
          <p:nvPr>
            <p:ph type="ftr" sz="quarter" idx="11"/>
          </p:nvPr>
        </p:nvSpPr>
        <p:spPr/>
        <p:txBody>
          <a:bodyPr/>
          <a:lstStyle/>
          <a:p>
            <a:endParaRPr lang="en-AU"/>
          </a:p>
        </p:txBody>
      </p:sp>
      <p:sp>
        <p:nvSpPr>
          <p:cNvPr id="5" name="Slide Number Placeholder 4"/>
          <p:cNvSpPr>
            <a:spLocks noGrp="1"/>
          </p:cNvSpPr>
          <p:nvPr>
            <p:ph type="sldNum" sz="quarter" idx="12"/>
          </p:nvPr>
        </p:nvSpPr>
        <p:spPr/>
        <p:txBody>
          <a:bodyPr/>
          <a:lstStyle/>
          <a:p>
            <a:fld id="{62EB8395-17E0-418A-837B-E58C13101CD9}" type="slidenum">
              <a:rPr lang="en-AU" smtClean="0"/>
              <a:t>‹#›</a:t>
            </a:fld>
            <a:endParaRPr lang="en-AU"/>
          </a:p>
        </p:txBody>
      </p:sp>
      <p:sp>
        <p:nvSpPr>
          <p:cNvPr id="6" name="Title 1">
            <a:extLst>
              <a:ext uri="{FF2B5EF4-FFF2-40B4-BE49-F238E27FC236}">
                <a16:creationId xmlns:a16="http://schemas.microsoft.com/office/drawing/2014/main" id="{F7CFCFAB-2C4D-BB4A-A0B9-8D834D309395}"/>
              </a:ext>
            </a:extLst>
          </p:cNvPr>
          <p:cNvSpPr>
            <a:spLocks noGrp="1"/>
          </p:cNvSpPr>
          <p:nvPr>
            <p:ph type="title"/>
          </p:nvPr>
        </p:nvSpPr>
        <p:spPr>
          <a:xfrm>
            <a:off x="357509" y="261504"/>
            <a:ext cx="11457119" cy="863241"/>
          </a:xfrm>
          <a:prstGeom prst="rect">
            <a:avLst/>
          </a:prstGeom>
        </p:spPr>
        <p:txBody>
          <a:bodyPr>
            <a:normAutofit/>
          </a:bodyPr>
          <a:lstStyle>
            <a:lvl1pPr algn="l">
              <a:defRPr sz="5333"/>
            </a:lvl1pPr>
          </a:lstStyle>
          <a:p>
            <a:r>
              <a:rPr lang="en-US"/>
              <a:t>Click to edit Master title style</a:t>
            </a:r>
          </a:p>
        </p:txBody>
      </p:sp>
    </p:spTree>
    <p:extLst>
      <p:ext uri="{BB962C8B-B14F-4D97-AF65-F5344CB8AC3E}">
        <p14:creationId xmlns:p14="http://schemas.microsoft.com/office/powerpoint/2010/main" val="3503453319"/>
      </p:ext>
    </p:extLst>
  </p:cSld>
  <p:clrMapOvr>
    <a:masterClrMapping/>
  </p:clrMapOvr>
  <p:transition/>
</p:sldLayout>
</file>

<file path=ppt/slideLayouts/slideLayout40.xml><?xml version="1.0" encoding="utf-8"?>
<p:sldLayout xmlns:a="http://schemas.openxmlformats.org/drawingml/2006/main" xmlns:r="http://schemas.openxmlformats.org/officeDocument/2006/relationships" xmlns:p="http://schemas.openxmlformats.org/presentationml/2006/main" preserve="1" userDrawn="1">
  <p:cSld name="2_Title and Conten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367863" y="228491"/>
            <a:ext cx="11466785" cy="948668"/>
          </a:xfrm>
          <a:prstGeom prst="rect">
            <a:avLst/>
          </a:prstGeom>
        </p:spPr>
        <p:txBody>
          <a:bodyPr>
            <a:normAutofit/>
          </a:bodyPr>
          <a:lstStyle>
            <a:lvl1pPr>
              <a:defRPr sz="3733" b="1">
                <a:solidFill>
                  <a:srgbClr val="007549"/>
                </a:solidFill>
                <a:latin typeface="+mn-lt"/>
              </a:defRPr>
            </a:lvl1pPr>
          </a:lstStyle>
          <a:p>
            <a:r>
              <a:rPr lang="en-US"/>
              <a:t>Chart title</a:t>
            </a:r>
          </a:p>
        </p:txBody>
      </p:sp>
      <p:sp>
        <p:nvSpPr>
          <p:cNvPr id="3" name="Content Placeholder 2"/>
          <p:cNvSpPr>
            <a:spLocks noGrp="1"/>
          </p:cNvSpPr>
          <p:nvPr>
            <p:ph idx="1"/>
          </p:nvPr>
        </p:nvSpPr>
        <p:spPr>
          <a:xfrm>
            <a:off x="367863" y="1177158"/>
            <a:ext cx="11466785" cy="4552811"/>
          </a:xfrm>
          <a:prstGeom prst="rect">
            <a:avLst/>
          </a:prstGeom>
        </p:spPr>
        <p:txBody>
          <a:bodyPr/>
          <a:lstStyle>
            <a:lvl1pPr>
              <a:buClr>
                <a:srgbClr val="007549"/>
              </a:buClr>
              <a:defRPr>
                <a:solidFill>
                  <a:schemeClr val="tx1">
                    <a:lumMod val="65000"/>
                    <a:lumOff val="35000"/>
                  </a:schemeClr>
                </a:solidFill>
              </a:defRPr>
            </a:lvl1pPr>
            <a:lvl2pPr>
              <a:buClr>
                <a:srgbClr val="007549"/>
              </a:buClr>
              <a:defRPr>
                <a:solidFill>
                  <a:schemeClr val="tx1">
                    <a:lumMod val="65000"/>
                    <a:lumOff val="35000"/>
                  </a:schemeClr>
                </a:solidFill>
              </a:defRPr>
            </a:lvl2pPr>
            <a:lvl3pPr>
              <a:buClr>
                <a:srgbClr val="007549"/>
              </a:buClr>
              <a:defRPr>
                <a:solidFill>
                  <a:schemeClr val="tx1">
                    <a:lumMod val="65000"/>
                    <a:lumOff val="35000"/>
                  </a:schemeClr>
                </a:solidFill>
              </a:defRPr>
            </a:lvl3pPr>
            <a:lvl4pPr>
              <a:buClr>
                <a:srgbClr val="007549"/>
              </a:buClr>
              <a:defRPr>
                <a:solidFill>
                  <a:schemeClr val="tx1">
                    <a:lumMod val="65000"/>
                    <a:lumOff val="35000"/>
                  </a:schemeClr>
                </a:solidFill>
              </a:defRPr>
            </a:lvl4pPr>
            <a:lvl5pPr>
              <a:buClr>
                <a:srgbClr val="007549"/>
              </a:buClr>
              <a:defRPr>
                <a:solidFill>
                  <a:schemeClr val="tx1">
                    <a:lumMod val="65000"/>
                    <a:lumOff val="35000"/>
                  </a:schemeClr>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0A2C68B4-436A-304D-B5D8-102F5F73E8F3}" type="datetimeFigureOut">
              <a:rPr lang="en-US" smtClean="0"/>
              <a:t>6/26/2025</a:t>
            </a:fld>
            <a:endParaRPr lang="en-US"/>
          </a:p>
        </p:txBody>
      </p:sp>
      <p:sp>
        <p:nvSpPr>
          <p:cNvPr id="5" name="Footer Placeholder 4"/>
          <p:cNvSpPr>
            <a:spLocks noGrp="1"/>
          </p:cNvSpPr>
          <p:nvPr>
            <p:ph type="ftr" sz="quarter" idx="11"/>
          </p:nvPr>
        </p:nvSpPr>
        <p:spPr/>
        <p:txBody>
          <a:bodyPr/>
          <a:lstStyle/>
          <a:p>
            <a:endParaRPr lang="en-US"/>
          </a:p>
        </p:txBody>
      </p:sp>
      <p:sp>
        <p:nvSpPr>
          <p:cNvPr id="10" name="Content Placeholder 2"/>
          <p:cNvSpPr>
            <a:spLocks noGrp="1"/>
          </p:cNvSpPr>
          <p:nvPr>
            <p:ph idx="14" hasCustomPrompt="1"/>
          </p:nvPr>
        </p:nvSpPr>
        <p:spPr>
          <a:xfrm>
            <a:off x="367864" y="5809768"/>
            <a:ext cx="11466784" cy="466784"/>
          </a:xfrm>
          <a:prstGeom prst="rect">
            <a:avLst/>
          </a:prstGeom>
        </p:spPr>
        <p:txBody>
          <a:bodyPr/>
          <a:lstStyle>
            <a:lvl1pPr marL="0" indent="0">
              <a:lnSpc>
                <a:spcPct val="100000"/>
              </a:lnSpc>
              <a:spcBef>
                <a:spcPts val="0"/>
              </a:spcBef>
              <a:buClr>
                <a:srgbClr val="007549"/>
              </a:buClr>
              <a:buNone/>
              <a:defRPr sz="1867">
                <a:solidFill>
                  <a:schemeClr val="tx1">
                    <a:lumMod val="65000"/>
                    <a:lumOff val="35000"/>
                  </a:schemeClr>
                </a:solidFill>
              </a:defRPr>
            </a:lvl1pPr>
            <a:lvl2pPr>
              <a:buClr>
                <a:srgbClr val="007549"/>
              </a:buClr>
              <a:defRPr>
                <a:solidFill>
                  <a:schemeClr val="tx1">
                    <a:lumMod val="65000"/>
                    <a:lumOff val="35000"/>
                  </a:schemeClr>
                </a:solidFill>
              </a:defRPr>
            </a:lvl2pPr>
            <a:lvl3pPr>
              <a:buClr>
                <a:srgbClr val="007549"/>
              </a:buClr>
              <a:defRPr>
                <a:solidFill>
                  <a:schemeClr val="tx1">
                    <a:lumMod val="65000"/>
                    <a:lumOff val="35000"/>
                  </a:schemeClr>
                </a:solidFill>
              </a:defRPr>
            </a:lvl3pPr>
            <a:lvl4pPr>
              <a:buClr>
                <a:srgbClr val="007549"/>
              </a:buClr>
              <a:defRPr>
                <a:solidFill>
                  <a:schemeClr val="tx1">
                    <a:lumMod val="65000"/>
                    <a:lumOff val="35000"/>
                  </a:schemeClr>
                </a:solidFill>
              </a:defRPr>
            </a:lvl4pPr>
            <a:lvl5pPr>
              <a:buClr>
                <a:srgbClr val="007549"/>
              </a:buClr>
              <a:defRPr>
                <a:solidFill>
                  <a:schemeClr val="tx1">
                    <a:lumMod val="65000"/>
                    <a:lumOff val="35000"/>
                  </a:schemeClr>
                </a:solidFill>
              </a:defRPr>
            </a:lvl5pPr>
          </a:lstStyle>
          <a:p>
            <a:pPr lvl="0"/>
            <a:r>
              <a:rPr lang="en-US"/>
              <a:t>Source:</a:t>
            </a:r>
          </a:p>
        </p:txBody>
      </p:sp>
    </p:spTree>
    <p:extLst>
      <p:ext uri="{BB962C8B-B14F-4D97-AF65-F5344CB8AC3E}">
        <p14:creationId xmlns:p14="http://schemas.microsoft.com/office/powerpoint/2010/main" val="2309898629"/>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preserve="1" userDrawn="1">
  <p:cSld name="3_Title and Conten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367863" y="228491"/>
            <a:ext cx="11466785" cy="948668"/>
          </a:xfrm>
          <a:prstGeom prst="rect">
            <a:avLst/>
          </a:prstGeom>
        </p:spPr>
        <p:txBody>
          <a:bodyPr>
            <a:normAutofit/>
          </a:bodyPr>
          <a:lstStyle>
            <a:lvl1pPr>
              <a:defRPr sz="3733" b="1">
                <a:solidFill>
                  <a:srgbClr val="007549"/>
                </a:solidFill>
                <a:latin typeface="+mn-lt"/>
              </a:defRPr>
            </a:lvl1pPr>
          </a:lstStyle>
          <a:p>
            <a:r>
              <a:rPr lang="en-US"/>
              <a:t>Chart title</a:t>
            </a:r>
          </a:p>
        </p:txBody>
      </p:sp>
      <p:sp>
        <p:nvSpPr>
          <p:cNvPr id="3" name="Content Placeholder 2"/>
          <p:cNvSpPr>
            <a:spLocks noGrp="1"/>
          </p:cNvSpPr>
          <p:nvPr>
            <p:ph idx="1"/>
          </p:nvPr>
        </p:nvSpPr>
        <p:spPr>
          <a:xfrm>
            <a:off x="367864" y="1177161"/>
            <a:ext cx="5544000" cy="4552809"/>
          </a:xfrm>
          <a:prstGeom prst="rect">
            <a:avLst/>
          </a:prstGeom>
        </p:spPr>
        <p:txBody>
          <a:bodyPr/>
          <a:lstStyle>
            <a:lvl1pPr>
              <a:buClr>
                <a:srgbClr val="007549"/>
              </a:buClr>
              <a:defRPr>
                <a:solidFill>
                  <a:schemeClr val="tx1">
                    <a:lumMod val="65000"/>
                    <a:lumOff val="35000"/>
                  </a:schemeClr>
                </a:solidFill>
              </a:defRPr>
            </a:lvl1pPr>
            <a:lvl2pPr>
              <a:buClr>
                <a:srgbClr val="007549"/>
              </a:buClr>
              <a:defRPr>
                <a:solidFill>
                  <a:schemeClr val="tx1">
                    <a:lumMod val="65000"/>
                    <a:lumOff val="35000"/>
                  </a:schemeClr>
                </a:solidFill>
              </a:defRPr>
            </a:lvl2pPr>
            <a:lvl3pPr>
              <a:buClr>
                <a:srgbClr val="007549"/>
              </a:buClr>
              <a:defRPr>
                <a:solidFill>
                  <a:schemeClr val="tx1">
                    <a:lumMod val="65000"/>
                    <a:lumOff val="35000"/>
                  </a:schemeClr>
                </a:solidFill>
              </a:defRPr>
            </a:lvl3pPr>
            <a:lvl4pPr>
              <a:buClr>
                <a:srgbClr val="007549"/>
              </a:buClr>
              <a:defRPr>
                <a:solidFill>
                  <a:schemeClr val="tx1">
                    <a:lumMod val="65000"/>
                    <a:lumOff val="35000"/>
                  </a:schemeClr>
                </a:solidFill>
              </a:defRPr>
            </a:lvl4pPr>
            <a:lvl5pPr>
              <a:buClr>
                <a:srgbClr val="007549"/>
              </a:buClr>
              <a:defRPr>
                <a:solidFill>
                  <a:schemeClr val="tx1">
                    <a:lumMod val="65000"/>
                    <a:lumOff val="35000"/>
                  </a:schemeClr>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Content Placeholder 2"/>
          <p:cNvSpPr>
            <a:spLocks noGrp="1"/>
          </p:cNvSpPr>
          <p:nvPr>
            <p:ph idx="13"/>
          </p:nvPr>
        </p:nvSpPr>
        <p:spPr>
          <a:xfrm>
            <a:off x="6281876" y="1177161"/>
            <a:ext cx="5544000" cy="4552808"/>
          </a:xfrm>
          <a:prstGeom prst="rect">
            <a:avLst/>
          </a:prstGeom>
        </p:spPr>
        <p:txBody>
          <a:bodyPr/>
          <a:lstStyle>
            <a:lvl1pPr>
              <a:buClr>
                <a:srgbClr val="007549"/>
              </a:buClr>
              <a:defRPr>
                <a:solidFill>
                  <a:schemeClr val="tx1">
                    <a:lumMod val="65000"/>
                    <a:lumOff val="35000"/>
                  </a:schemeClr>
                </a:solidFill>
              </a:defRPr>
            </a:lvl1pPr>
            <a:lvl2pPr>
              <a:buClr>
                <a:srgbClr val="007549"/>
              </a:buClr>
              <a:defRPr>
                <a:solidFill>
                  <a:schemeClr val="tx1">
                    <a:lumMod val="65000"/>
                    <a:lumOff val="35000"/>
                  </a:schemeClr>
                </a:solidFill>
              </a:defRPr>
            </a:lvl2pPr>
            <a:lvl3pPr>
              <a:buClr>
                <a:srgbClr val="007549"/>
              </a:buClr>
              <a:defRPr>
                <a:solidFill>
                  <a:schemeClr val="tx1">
                    <a:lumMod val="65000"/>
                    <a:lumOff val="35000"/>
                  </a:schemeClr>
                </a:solidFill>
              </a:defRPr>
            </a:lvl3pPr>
            <a:lvl4pPr>
              <a:buClr>
                <a:srgbClr val="007549"/>
              </a:buClr>
              <a:defRPr>
                <a:solidFill>
                  <a:schemeClr val="tx1">
                    <a:lumMod val="65000"/>
                    <a:lumOff val="35000"/>
                  </a:schemeClr>
                </a:solidFill>
              </a:defRPr>
            </a:lvl4pPr>
            <a:lvl5pPr>
              <a:buClr>
                <a:srgbClr val="007549"/>
              </a:buClr>
              <a:defRPr>
                <a:solidFill>
                  <a:schemeClr val="tx1">
                    <a:lumMod val="65000"/>
                    <a:lumOff val="35000"/>
                  </a:schemeClr>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 name="Content Placeholder 2"/>
          <p:cNvSpPr>
            <a:spLocks noGrp="1"/>
          </p:cNvSpPr>
          <p:nvPr>
            <p:ph idx="14" hasCustomPrompt="1"/>
          </p:nvPr>
        </p:nvSpPr>
        <p:spPr>
          <a:xfrm>
            <a:off x="367864" y="5809768"/>
            <a:ext cx="11466784" cy="466784"/>
          </a:xfrm>
          <a:prstGeom prst="rect">
            <a:avLst/>
          </a:prstGeom>
        </p:spPr>
        <p:txBody>
          <a:bodyPr/>
          <a:lstStyle>
            <a:lvl1pPr marL="0" indent="0">
              <a:lnSpc>
                <a:spcPct val="100000"/>
              </a:lnSpc>
              <a:spcBef>
                <a:spcPts val="0"/>
              </a:spcBef>
              <a:buClr>
                <a:srgbClr val="007549"/>
              </a:buClr>
              <a:buNone/>
              <a:defRPr sz="1867">
                <a:solidFill>
                  <a:schemeClr val="tx1">
                    <a:lumMod val="65000"/>
                    <a:lumOff val="35000"/>
                  </a:schemeClr>
                </a:solidFill>
              </a:defRPr>
            </a:lvl1pPr>
            <a:lvl2pPr>
              <a:buClr>
                <a:srgbClr val="007549"/>
              </a:buClr>
              <a:defRPr>
                <a:solidFill>
                  <a:schemeClr val="tx1">
                    <a:lumMod val="65000"/>
                    <a:lumOff val="35000"/>
                  </a:schemeClr>
                </a:solidFill>
              </a:defRPr>
            </a:lvl2pPr>
            <a:lvl3pPr>
              <a:buClr>
                <a:srgbClr val="007549"/>
              </a:buClr>
              <a:defRPr>
                <a:solidFill>
                  <a:schemeClr val="tx1">
                    <a:lumMod val="65000"/>
                    <a:lumOff val="35000"/>
                  </a:schemeClr>
                </a:solidFill>
              </a:defRPr>
            </a:lvl3pPr>
            <a:lvl4pPr>
              <a:buClr>
                <a:srgbClr val="007549"/>
              </a:buClr>
              <a:defRPr>
                <a:solidFill>
                  <a:schemeClr val="tx1">
                    <a:lumMod val="65000"/>
                    <a:lumOff val="35000"/>
                  </a:schemeClr>
                </a:solidFill>
              </a:defRPr>
            </a:lvl4pPr>
            <a:lvl5pPr>
              <a:buClr>
                <a:srgbClr val="007549"/>
              </a:buClr>
              <a:defRPr>
                <a:solidFill>
                  <a:schemeClr val="tx1">
                    <a:lumMod val="65000"/>
                    <a:lumOff val="35000"/>
                  </a:schemeClr>
                </a:solidFill>
              </a:defRPr>
            </a:lvl5pPr>
          </a:lstStyle>
          <a:p>
            <a:pPr lvl="0"/>
            <a:r>
              <a:rPr lang="en-US"/>
              <a:t>Source:</a:t>
            </a:r>
          </a:p>
        </p:txBody>
      </p:sp>
    </p:spTree>
    <p:extLst>
      <p:ext uri="{BB962C8B-B14F-4D97-AF65-F5344CB8AC3E}">
        <p14:creationId xmlns:p14="http://schemas.microsoft.com/office/powerpoint/2010/main" val="3216615852"/>
      </p:ext>
    </p:extLst>
  </p:cSld>
  <p:clrMapOvr>
    <a:masterClrMapping/>
  </p:clrMapOvr>
  <p:transition/>
</p:sldLayout>
</file>

<file path=ppt/slideLayouts/slideLayout42.xml><?xml version="1.0" encoding="utf-8"?>
<p:sldLayout xmlns:a="http://schemas.openxmlformats.org/drawingml/2006/main" xmlns:r="http://schemas.openxmlformats.org/officeDocument/2006/relationships" xmlns:p="http://schemas.openxmlformats.org/presentationml/2006/main" preserve="1" userDrawn="1">
  <p:cSld name="2_Custom Layout">
    <p:bg>
      <p:bgPr>
        <a:solidFill>
          <a:srgbClr val="007549"/>
        </a:solidFill>
        <a:effectLst/>
      </p:bgPr>
    </p:bg>
    <p:spTree>
      <p:nvGrpSpPr>
        <p:cNvPr id="1" name=""/>
        <p:cNvGrpSpPr/>
        <p:nvPr/>
      </p:nvGrpSpPr>
      <p:grpSpPr>
        <a:xfrm>
          <a:off x="0" y="0"/>
          <a:ext cx="0" cy="0"/>
          <a:chOff x="0" y="0"/>
          <a:chExt cx="0" cy="0"/>
        </a:xfrm>
      </p:grpSpPr>
      <p:sp>
        <p:nvSpPr>
          <p:cNvPr id="12" name="Rectangle 11"/>
          <p:cNvSpPr/>
          <p:nvPr userDrawn="1"/>
        </p:nvSpPr>
        <p:spPr>
          <a:xfrm>
            <a:off x="0" y="5675085"/>
            <a:ext cx="12192000" cy="1182915"/>
          </a:xfrm>
          <a:prstGeom prst="rect">
            <a:avLst/>
          </a:prstGeom>
          <a:solidFill>
            <a:srgbClr val="007549"/>
          </a:solidFill>
          <a:ln>
            <a:noFill/>
          </a:ln>
        </p:spPr>
        <p:style>
          <a:lnRef idx="2">
            <a:schemeClr val="accent1">
              <a:shade val="50000"/>
            </a:schemeClr>
          </a:lnRef>
          <a:fillRef idx="1">
            <a:schemeClr val="accent1"/>
          </a:fillRef>
          <a:effectRef idx="0">
            <a:schemeClr val="accent1"/>
          </a:effectRef>
          <a:fontRef idx="minor">
            <a:schemeClr val="lt1"/>
          </a:fontRef>
        </p:style>
        <p:txBody>
          <a:bodyPr lIns="121917" tIns="60959" rIns="121917" bIns="60959"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16" name="Picture 15"/>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10324048" y="5969567"/>
            <a:ext cx="1274121" cy="579667"/>
          </a:xfrm>
          <a:prstGeom prst="rect">
            <a:avLst/>
          </a:prstGeom>
        </p:spPr>
      </p:pic>
    </p:spTree>
    <p:extLst>
      <p:ext uri="{BB962C8B-B14F-4D97-AF65-F5344CB8AC3E}">
        <p14:creationId xmlns:p14="http://schemas.microsoft.com/office/powerpoint/2010/main" val="3346851701"/>
      </p:ext>
    </p:extLst>
  </p:cSld>
  <p:clrMapOvr>
    <a:masterClrMapping/>
  </p:clrMapOvr>
  <p:transition/>
</p:sldLayout>
</file>

<file path=ppt/slideLayouts/slideLayout43.xml><?xml version="1.0" encoding="utf-8"?>
<p:sldLayout xmlns:a="http://schemas.openxmlformats.org/drawingml/2006/main" xmlns:r="http://schemas.openxmlformats.org/officeDocument/2006/relationships" xmlns:p="http://schemas.openxmlformats.org/presentationml/2006/main" preserve="1" userDrawn="1">
  <p:cSld name="3_Title Only">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911C2FC5-551C-1844-B7A1-A971D66FB342}"/>
              </a:ext>
            </a:extLst>
          </p:cNvPr>
          <p:cNvSpPr/>
          <p:nvPr userDrawn="1"/>
        </p:nvSpPr>
        <p:spPr bwMode="auto">
          <a:xfrm>
            <a:off x="0" y="0"/>
            <a:ext cx="12192000" cy="6858000"/>
          </a:xfrm>
          <a:prstGeom prst="rect">
            <a:avLst/>
          </a:prstGeom>
          <a:solidFill>
            <a:schemeClr val="tx2"/>
          </a:solidFill>
          <a:ln w="25400" cap="flat" cmpd="sng" algn="ctr">
            <a:noFill/>
            <a:prstDash val="solid"/>
            <a:round/>
            <a:headEnd type="none" w="med" len="med"/>
            <a:tailEnd type="none" w="med" len="med"/>
          </a:ln>
          <a:effectLst/>
        </p:spPr>
        <p:txBody>
          <a:bodyPr vert="horz" wrap="square" lIns="45720" tIns="22860" rIns="45720" bIns="22860" numCol="1" rtlCol="0" anchor="t" anchorCtr="0" compatLnSpc="1">
            <a:prstTxWarp prst="textNoShape">
              <a:avLst/>
            </a:prstTxWarp>
          </a:bodyP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000000"/>
              </a:solidFill>
              <a:effectLst/>
              <a:uLnTx/>
              <a:uFillTx/>
              <a:latin typeface="Lucida Grande" charset="0"/>
              <a:ea typeface="ヒラギノ角ゴ ProN W3" charset="0"/>
              <a:cs typeface="ヒラギノ角ゴ ProN W3" charset="0"/>
              <a:sym typeface="Lucida Grande" charset="0"/>
            </a:endParaRPr>
          </a:p>
        </p:txBody>
      </p:sp>
      <p:pic>
        <p:nvPicPr>
          <p:cNvPr id="4" name="Picture 3">
            <a:extLst>
              <a:ext uri="{FF2B5EF4-FFF2-40B4-BE49-F238E27FC236}">
                <a16:creationId xmlns:a16="http://schemas.microsoft.com/office/drawing/2014/main" id="{EC00C230-FC64-0A4A-A612-1D8F97EC65A1}"/>
              </a:ext>
            </a:extLst>
          </p:cNvPr>
          <p:cNvPicPr>
            <a:picLocks noChangeAspect="1"/>
          </p:cNvPicPr>
          <p:nvPr userDrawn="1"/>
        </p:nvPicPr>
        <p:blipFill>
          <a:blip r:embed="rId2"/>
          <a:stretch>
            <a:fillRect/>
          </a:stretch>
        </p:blipFill>
        <p:spPr>
          <a:xfrm>
            <a:off x="10905066" y="6159612"/>
            <a:ext cx="1039284" cy="478255"/>
          </a:xfrm>
          <a:prstGeom prst="rect">
            <a:avLst/>
          </a:prstGeom>
        </p:spPr>
      </p:pic>
    </p:spTree>
    <p:extLst>
      <p:ext uri="{BB962C8B-B14F-4D97-AF65-F5344CB8AC3E}">
        <p14:creationId xmlns:p14="http://schemas.microsoft.com/office/powerpoint/2010/main" val="1611458385"/>
      </p:ext>
    </p:extLst>
  </p:cSld>
  <p:clrMapOvr>
    <a:masterClrMapping/>
  </p:clrMapOvr>
  <p:transition/>
</p:sldLayout>
</file>

<file path=ppt/slideLayouts/slideLayout44.xml><?xml version="1.0" encoding="utf-8"?>
<p:sldLayout xmlns:a="http://schemas.openxmlformats.org/drawingml/2006/main" xmlns:r="http://schemas.openxmlformats.org/officeDocument/2006/relationships" xmlns:p="http://schemas.openxmlformats.org/presentationml/2006/main" preserve="1" userDrawn="1">
  <p:cSld name="5_Title and Content">
    <p:spTree>
      <p:nvGrpSpPr>
        <p:cNvPr id="1" name=""/>
        <p:cNvGrpSpPr/>
        <p:nvPr/>
      </p:nvGrpSpPr>
      <p:grpSpPr>
        <a:xfrm>
          <a:off x="0" y="0"/>
          <a:ext cx="0" cy="0"/>
          <a:chOff x="0" y="0"/>
          <a:chExt cx="0" cy="0"/>
        </a:xfrm>
      </p:grpSpPr>
      <p:sp>
        <p:nvSpPr>
          <p:cNvPr id="3" name="Content Placeholder 2"/>
          <p:cNvSpPr>
            <a:spLocks noGrp="1"/>
          </p:cNvSpPr>
          <p:nvPr>
            <p:ph idx="1"/>
          </p:nvPr>
        </p:nvSpPr>
        <p:spPr>
          <a:xfrm>
            <a:off x="367863" y="1376858"/>
            <a:ext cx="11466785" cy="3789033"/>
          </a:xfrm>
          <a:prstGeom prst="rect">
            <a:avLst/>
          </a:prstGeom>
        </p:spPr>
        <p:txBody>
          <a:bodyPr/>
          <a:lstStyle>
            <a:lvl1pPr marL="609585" indent="-609585">
              <a:buClr>
                <a:srgbClr val="007549"/>
              </a:buClr>
              <a:buFont typeface="Arial" panose="020B0604020202020204" pitchFamily="34" charset="0"/>
              <a:buChar char="•"/>
              <a:defRPr sz="3733"/>
            </a:lvl1pPr>
            <a:lvl2pPr marL="914377" indent="-457189">
              <a:buClr>
                <a:srgbClr val="007549"/>
              </a:buClr>
              <a:buFont typeface="Arial" panose="020B0604020202020204" pitchFamily="34" charset="0"/>
              <a:buChar char="•"/>
              <a:defRPr sz="3200"/>
            </a:lvl2pPr>
            <a:lvl3pPr marL="1371566" indent="-457189">
              <a:buClr>
                <a:srgbClr val="007549"/>
              </a:buClr>
              <a:buFont typeface="Arial" panose="020B0604020202020204" pitchFamily="34" charset="0"/>
              <a:buChar char="•"/>
              <a:defRPr sz="3200"/>
            </a:lvl3pPr>
            <a:lvl4pPr marL="1828754" indent="-457189">
              <a:buClr>
                <a:srgbClr val="007549"/>
              </a:buClr>
              <a:buFont typeface="Arial" panose="020B0604020202020204" pitchFamily="34" charset="0"/>
              <a:buChar char="•"/>
              <a:defRPr sz="3200"/>
            </a:lvl4pPr>
            <a:lvl5pPr marL="2285943" indent="-457189">
              <a:buClr>
                <a:srgbClr val="007549"/>
              </a:buClr>
              <a:buFont typeface="Arial" panose="020B0604020202020204" pitchFamily="34" charset="0"/>
              <a:buChar char="•"/>
              <a:defRPr sz="32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0A2C68B4-436A-304D-B5D8-102F5F73E8F3}" type="datetimeFigureOut">
              <a:rPr lang="en-US" smtClean="0"/>
              <a:t>6/26/2025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8E827C75-E0CA-0746-820D-CD61F6484B73}" type="slidenum">
              <a:rPr lang="en-US" smtClean="0"/>
              <a:t>‹#›</a:t>
            </a:fld>
            <a:endParaRPr lang="en-US"/>
          </a:p>
        </p:txBody>
      </p:sp>
      <p:sp>
        <p:nvSpPr>
          <p:cNvPr id="7" name="Title 1">
            <a:extLst>
              <a:ext uri="{FF2B5EF4-FFF2-40B4-BE49-F238E27FC236}">
                <a16:creationId xmlns:a16="http://schemas.microsoft.com/office/drawing/2014/main" id="{F0A681CB-F60F-554D-99FD-15B49EBD4DC8}"/>
              </a:ext>
            </a:extLst>
          </p:cNvPr>
          <p:cNvSpPr>
            <a:spLocks noGrp="1"/>
          </p:cNvSpPr>
          <p:nvPr>
            <p:ph type="title"/>
          </p:nvPr>
        </p:nvSpPr>
        <p:spPr>
          <a:xfrm>
            <a:off x="357511" y="207038"/>
            <a:ext cx="11457119" cy="863241"/>
          </a:xfrm>
          <a:prstGeom prst="rect">
            <a:avLst/>
          </a:prstGeom>
        </p:spPr>
        <p:txBody>
          <a:bodyPr>
            <a:normAutofit/>
          </a:bodyPr>
          <a:lstStyle>
            <a:lvl1pPr algn="l">
              <a:defRPr sz="5333"/>
            </a:lvl1pPr>
          </a:lstStyle>
          <a:p>
            <a:r>
              <a:rPr lang="en-US"/>
              <a:t>Click to edit Master title style</a:t>
            </a:r>
          </a:p>
        </p:txBody>
      </p:sp>
    </p:spTree>
    <p:extLst>
      <p:ext uri="{BB962C8B-B14F-4D97-AF65-F5344CB8AC3E}">
        <p14:creationId xmlns:p14="http://schemas.microsoft.com/office/powerpoint/2010/main" val="854287025"/>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type="obj" preserve="1">
  <p:cSld name="2_Title Slide">
    <p:spTree>
      <p:nvGrpSpPr>
        <p:cNvPr id="1" name=""/>
        <p:cNvGrpSpPr/>
        <p:nvPr/>
      </p:nvGrpSpPr>
      <p:grpSpPr>
        <a:xfrm>
          <a:off x="0" y="0"/>
          <a:ext cx="0" cy="0"/>
          <a:chOff x="0" y="0"/>
          <a:chExt cx="0" cy="0"/>
        </a:xfrm>
      </p:grpSpPr>
      <p:sp>
        <p:nvSpPr>
          <p:cNvPr id="2" name="Holder 2"/>
          <p:cNvSpPr>
            <a:spLocks noGrp="1"/>
          </p:cNvSpPr>
          <p:nvPr>
            <p:ph type="ctrTitle"/>
          </p:nvPr>
        </p:nvSpPr>
        <p:spPr>
          <a:xfrm>
            <a:off x="446575" y="1849488"/>
            <a:ext cx="4307840" cy="892552"/>
          </a:xfrm>
          <a:prstGeom prst="rect">
            <a:avLst/>
          </a:prstGeom>
        </p:spPr>
        <p:txBody>
          <a:bodyPr wrap="square" lIns="0" tIns="0" rIns="0" bIns="0">
            <a:spAutoFit/>
          </a:bodyPr>
          <a:lstStyle>
            <a:lvl1pPr>
              <a:defRPr b="0" i="0">
                <a:solidFill>
                  <a:schemeClr val="tx1"/>
                </a:solidFill>
              </a:defRPr>
            </a:lvl1pPr>
          </a:lstStyle>
          <a:p>
            <a:r>
              <a:rPr lang="en-US"/>
              <a:t>Click to edit Master title style</a:t>
            </a:r>
            <a:endParaRPr/>
          </a:p>
        </p:txBody>
      </p:sp>
      <p:sp>
        <p:nvSpPr>
          <p:cNvPr id="3" name="Holder 3"/>
          <p:cNvSpPr>
            <a:spLocks noGrp="1"/>
          </p:cNvSpPr>
          <p:nvPr>
            <p:ph type="subTitle" idx="4"/>
          </p:nvPr>
        </p:nvSpPr>
        <p:spPr>
          <a:xfrm>
            <a:off x="1828800" y="3840480"/>
            <a:ext cx="8534400" cy="369332"/>
          </a:xfrm>
          <a:prstGeom prst="rect">
            <a:avLst/>
          </a:prstGeom>
        </p:spPr>
        <p:txBody>
          <a:bodyPr wrap="square" lIns="0" tIns="0" rIns="0" bIns="0">
            <a:spAutoFit/>
          </a:bodyPr>
          <a:lstStyle>
            <a:lvl1pPr>
              <a:defRPr/>
            </a:lvl1pPr>
          </a:lstStyle>
          <a:p>
            <a:r>
              <a:rPr lang="en-US"/>
              <a:t>Click to edit Master subtitle style</a:t>
            </a:r>
            <a:endParaRPr/>
          </a:p>
        </p:txBody>
      </p:sp>
      <p:sp>
        <p:nvSpPr>
          <p:cNvPr id="4" name="Holder 4"/>
          <p:cNvSpPr>
            <a:spLocks noGrp="1"/>
          </p:cNvSpPr>
          <p:nvPr>
            <p:ph type="ftr" sz="quarter" idx="5"/>
          </p:nvPr>
        </p:nvSpPr>
        <p:spPr/>
        <p:txBody>
          <a:bodyPr lIns="0" tIns="0" rIns="0" bIns="0"/>
          <a:lstStyle>
            <a:lvl1pPr algn="ctr">
              <a:defRPr>
                <a:solidFill>
                  <a:schemeClr val="tx1">
                    <a:tint val="75000"/>
                  </a:schemeClr>
                </a:solidFill>
              </a:defRPr>
            </a:lvl1pPr>
          </a:lstStyle>
          <a:p>
            <a:endParaRPr/>
          </a:p>
        </p:txBody>
      </p:sp>
      <p:sp>
        <p:nvSpPr>
          <p:cNvPr id="5" name="Holder 5"/>
          <p:cNvSpPr>
            <a:spLocks noGrp="1"/>
          </p:cNvSpPr>
          <p:nvPr>
            <p:ph type="dt" sz="half" idx="6"/>
          </p:nvPr>
        </p:nvSpPr>
        <p:spPr/>
        <p:txBody>
          <a:bodyPr lIns="0" tIns="0" rIns="0" bIns="0"/>
          <a:lstStyle>
            <a:lvl1pPr algn="l">
              <a:defRPr>
                <a:solidFill>
                  <a:schemeClr val="tx1">
                    <a:tint val="75000"/>
                  </a:schemeClr>
                </a:solidFill>
              </a:defRPr>
            </a:lvl1pPr>
          </a:lstStyle>
          <a:p>
            <a:fld id="{1D8BD707-D9CF-40AE-B4C6-C98DA3205C09}" type="datetimeFigureOut">
              <a:rPr lang="en-US"/>
              <a:t>6/26/2025</a:t>
            </a:fld>
            <a:endParaRPr lang="en-US"/>
          </a:p>
        </p:txBody>
      </p:sp>
      <p:sp>
        <p:nvSpPr>
          <p:cNvPr id="6" name="Holder 6"/>
          <p:cNvSpPr>
            <a:spLocks noGrp="1"/>
          </p:cNvSpPr>
          <p:nvPr>
            <p:ph type="sldNum" sz="quarter" idx="7"/>
          </p:nvPr>
        </p:nvSpPr>
        <p:spPr/>
        <p:txBody>
          <a:bodyPr lIns="0" tIns="0" rIns="0" bIns="0"/>
          <a:lstStyle>
            <a:lvl1pPr algn="r">
              <a:defRPr>
                <a:solidFill>
                  <a:schemeClr val="tx1">
                    <a:tint val="75000"/>
                  </a:schemeClr>
                </a:solidFill>
              </a:defRPr>
            </a:lvl1pPr>
          </a:lstStyle>
          <a:p>
            <a:fld id="{B6F15528-21DE-4FAA-801E-634DDDAF4B2B}" type="slidenum">
              <a:t>‹#›</a:t>
            </a:fld>
            <a:endParaRPr/>
          </a:p>
        </p:txBody>
      </p:sp>
    </p:spTree>
    <p:extLst>
      <p:ext uri="{BB962C8B-B14F-4D97-AF65-F5344CB8AC3E}">
        <p14:creationId xmlns:p14="http://schemas.microsoft.com/office/powerpoint/2010/main" val="2587277267"/>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preserve="1" userDrawn="1">
  <p:cSld name="9_Title and Conten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367863" y="228492"/>
            <a:ext cx="11466786" cy="948668"/>
          </a:xfrm>
          <a:prstGeom prst="rect">
            <a:avLst/>
          </a:prstGeom>
        </p:spPr>
        <p:txBody>
          <a:bodyPr>
            <a:normAutofit/>
          </a:bodyPr>
          <a:lstStyle>
            <a:lvl1pPr>
              <a:defRPr sz="3734" b="1">
                <a:solidFill>
                  <a:srgbClr val="007549"/>
                </a:solidFill>
                <a:latin typeface="+mn-lt"/>
              </a:defRPr>
            </a:lvl1pPr>
          </a:lstStyle>
          <a:p>
            <a:r>
              <a:rPr lang="en-US"/>
              <a:t>Chart title</a:t>
            </a:r>
          </a:p>
        </p:txBody>
      </p:sp>
      <p:sp>
        <p:nvSpPr>
          <p:cNvPr id="3" name="Content Placeholder 2"/>
          <p:cNvSpPr>
            <a:spLocks noGrp="1"/>
          </p:cNvSpPr>
          <p:nvPr>
            <p:ph idx="1"/>
          </p:nvPr>
        </p:nvSpPr>
        <p:spPr>
          <a:xfrm>
            <a:off x="367864" y="1177161"/>
            <a:ext cx="5544000" cy="4552810"/>
          </a:xfrm>
          <a:prstGeom prst="rect">
            <a:avLst/>
          </a:prstGeom>
        </p:spPr>
        <p:txBody>
          <a:bodyPr/>
          <a:lstStyle>
            <a:lvl1pPr>
              <a:buClr>
                <a:srgbClr val="007549"/>
              </a:buClr>
              <a:defRPr>
                <a:solidFill>
                  <a:schemeClr val="tx1">
                    <a:lumMod val="65000"/>
                    <a:lumOff val="35000"/>
                  </a:schemeClr>
                </a:solidFill>
              </a:defRPr>
            </a:lvl1pPr>
            <a:lvl2pPr>
              <a:buClr>
                <a:srgbClr val="007549"/>
              </a:buClr>
              <a:defRPr>
                <a:solidFill>
                  <a:schemeClr val="tx1">
                    <a:lumMod val="65000"/>
                    <a:lumOff val="35000"/>
                  </a:schemeClr>
                </a:solidFill>
              </a:defRPr>
            </a:lvl2pPr>
            <a:lvl3pPr>
              <a:buClr>
                <a:srgbClr val="007549"/>
              </a:buClr>
              <a:defRPr>
                <a:solidFill>
                  <a:schemeClr val="tx1">
                    <a:lumMod val="65000"/>
                    <a:lumOff val="35000"/>
                  </a:schemeClr>
                </a:solidFill>
              </a:defRPr>
            </a:lvl3pPr>
            <a:lvl4pPr>
              <a:buClr>
                <a:srgbClr val="007549"/>
              </a:buClr>
              <a:defRPr>
                <a:solidFill>
                  <a:schemeClr val="tx1">
                    <a:lumMod val="65000"/>
                    <a:lumOff val="35000"/>
                  </a:schemeClr>
                </a:solidFill>
              </a:defRPr>
            </a:lvl4pPr>
            <a:lvl5pPr>
              <a:buClr>
                <a:srgbClr val="007549"/>
              </a:buClr>
              <a:defRPr>
                <a:solidFill>
                  <a:schemeClr val="tx1">
                    <a:lumMod val="65000"/>
                    <a:lumOff val="35000"/>
                  </a:schemeClr>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Content Placeholder 2"/>
          <p:cNvSpPr>
            <a:spLocks noGrp="1"/>
          </p:cNvSpPr>
          <p:nvPr>
            <p:ph idx="13"/>
          </p:nvPr>
        </p:nvSpPr>
        <p:spPr>
          <a:xfrm>
            <a:off x="6281876" y="1177162"/>
            <a:ext cx="5544000" cy="4552808"/>
          </a:xfrm>
          <a:prstGeom prst="rect">
            <a:avLst/>
          </a:prstGeom>
        </p:spPr>
        <p:txBody>
          <a:bodyPr/>
          <a:lstStyle>
            <a:lvl1pPr>
              <a:buClr>
                <a:srgbClr val="007549"/>
              </a:buClr>
              <a:defRPr>
                <a:solidFill>
                  <a:schemeClr val="tx1">
                    <a:lumMod val="65000"/>
                    <a:lumOff val="35000"/>
                  </a:schemeClr>
                </a:solidFill>
              </a:defRPr>
            </a:lvl1pPr>
            <a:lvl2pPr>
              <a:buClr>
                <a:srgbClr val="007549"/>
              </a:buClr>
              <a:defRPr>
                <a:solidFill>
                  <a:schemeClr val="tx1">
                    <a:lumMod val="65000"/>
                    <a:lumOff val="35000"/>
                  </a:schemeClr>
                </a:solidFill>
              </a:defRPr>
            </a:lvl2pPr>
            <a:lvl3pPr>
              <a:buClr>
                <a:srgbClr val="007549"/>
              </a:buClr>
              <a:defRPr>
                <a:solidFill>
                  <a:schemeClr val="tx1">
                    <a:lumMod val="65000"/>
                    <a:lumOff val="35000"/>
                  </a:schemeClr>
                </a:solidFill>
              </a:defRPr>
            </a:lvl3pPr>
            <a:lvl4pPr>
              <a:buClr>
                <a:srgbClr val="007549"/>
              </a:buClr>
              <a:defRPr>
                <a:solidFill>
                  <a:schemeClr val="tx1">
                    <a:lumMod val="65000"/>
                    <a:lumOff val="35000"/>
                  </a:schemeClr>
                </a:solidFill>
              </a:defRPr>
            </a:lvl4pPr>
            <a:lvl5pPr>
              <a:buClr>
                <a:srgbClr val="007549"/>
              </a:buClr>
              <a:defRPr>
                <a:solidFill>
                  <a:schemeClr val="tx1">
                    <a:lumMod val="65000"/>
                    <a:lumOff val="35000"/>
                  </a:schemeClr>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 name="Content Placeholder 2"/>
          <p:cNvSpPr>
            <a:spLocks noGrp="1"/>
          </p:cNvSpPr>
          <p:nvPr>
            <p:ph idx="14" hasCustomPrompt="1"/>
          </p:nvPr>
        </p:nvSpPr>
        <p:spPr>
          <a:xfrm>
            <a:off x="367864" y="5809768"/>
            <a:ext cx="11466784" cy="466784"/>
          </a:xfrm>
          <a:prstGeom prst="rect">
            <a:avLst/>
          </a:prstGeom>
        </p:spPr>
        <p:txBody>
          <a:bodyPr/>
          <a:lstStyle>
            <a:lvl1pPr marL="0" indent="0">
              <a:lnSpc>
                <a:spcPct val="100000"/>
              </a:lnSpc>
              <a:spcBef>
                <a:spcPts val="0"/>
              </a:spcBef>
              <a:buClr>
                <a:srgbClr val="007549"/>
              </a:buClr>
              <a:buNone/>
              <a:defRPr sz="1867">
                <a:solidFill>
                  <a:schemeClr val="tx1">
                    <a:lumMod val="65000"/>
                    <a:lumOff val="35000"/>
                  </a:schemeClr>
                </a:solidFill>
              </a:defRPr>
            </a:lvl1pPr>
            <a:lvl2pPr>
              <a:buClr>
                <a:srgbClr val="007549"/>
              </a:buClr>
              <a:defRPr>
                <a:solidFill>
                  <a:schemeClr val="tx1">
                    <a:lumMod val="65000"/>
                    <a:lumOff val="35000"/>
                  </a:schemeClr>
                </a:solidFill>
              </a:defRPr>
            </a:lvl2pPr>
            <a:lvl3pPr>
              <a:buClr>
                <a:srgbClr val="007549"/>
              </a:buClr>
              <a:defRPr>
                <a:solidFill>
                  <a:schemeClr val="tx1">
                    <a:lumMod val="65000"/>
                    <a:lumOff val="35000"/>
                  </a:schemeClr>
                </a:solidFill>
              </a:defRPr>
            </a:lvl3pPr>
            <a:lvl4pPr>
              <a:buClr>
                <a:srgbClr val="007549"/>
              </a:buClr>
              <a:defRPr>
                <a:solidFill>
                  <a:schemeClr val="tx1">
                    <a:lumMod val="65000"/>
                    <a:lumOff val="35000"/>
                  </a:schemeClr>
                </a:solidFill>
              </a:defRPr>
            </a:lvl4pPr>
            <a:lvl5pPr>
              <a:buClr>
                <a:srgbClr val="007549"/>
              </a:buClr>
              <a:defRPr>
                <a:solidFill>
                  <a:schemeClr val="tx1">
                    <a:lumMod val="65000"/>
                    <a:lumOff val="35000"/>
                  </a:schemeClr>
                </a:solidFill>
              </a:defRPr>
            </a:lvl5pPr>
          </a:lstStyle>
          <a:p>
            <a:pPr lvl="0"/>
            <a:r>
              <a:rPr lang="en-US"/>
              <a:t>Source:</a:t>
            </a:r>
          </a:p>
        </p:txBody>
      </p:sp>
    </p:spTree>
    <p:extLst>
      <p:ext uri="{BB962C8B-B14F-4D97-AF65-F5344CB8AC3E}">
        <p14:creationId xmlns:p14="http://schemas.microsoft.com/office/powerpoint/2010/main" val="1655746991"/>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1524000" y="1122363"/>
            <a:ext cx="9144000" cy="2387600"/>
          </a:xfrm>
          <a:prstGeom prst="rect">
            <a:avLst/>
          </a:prstGeom>
        </p:spPr>
        <p:txBody>
          <a:bodyPr anchor="b"/>
          <a:lstStyle>
            <a:lvl1pPr algn="ctr">
              <a:defRPr sz="6000" b="1">
                <a:solidFill>
                  <a:schemeClr val="accent1"/>
                </a:solidFill>
                <a:latin typeface="+mn-lt"/>
              </a:defRPr>
            </a:lvl1pPr>
          </a:lstStyle>
          <a:p>
            <a:r>
              <a:rPr lang="en-US"/>
              <a:t>Title</a:t>
            </a:r>
          </a:p>
        </p:txBody>
      </p:sp>
      <p:sp>
        <p:nvSpPr>
          <p:cNvPr id="3" name="Subtitle 2"/>
          <p:cNvSpPr>
            <a:spLocks noGrp="1"/>
          </p:cNvSpPr>
          <p:nvPr>
            <p:ph type="subTitle" idx="1"/>
          </p:nvPr>
        </p:nvSpPr>
        <p:spPr>
          <a:xfrm>
            <a:off x="1524000" y="3602037"/>
            <a:ext cx="9144000" cy="1655763"/>
          </a:xfrm>
          <a:prstGeom prst="rect">
            <a:avLst/>
          </a:prstGeom>
        </p:spPr>
        <p:txBody>
          <a:bodyPr/>
          <a:lstStyle>
            <a:lvl1pPr marL="0" indent="0" algn="ctr">
              <a:buNone/>
              <a:defRPr sz="2400">
                <a:solidFill>
                  <a:schemeClr val="tx1">
                    <a:lumMod val="65000"/>
                    <a:lumOff val="35000"/>
                  </a:schemeClr>
                </a:solidFill>
              </a:defRPr>
            </a:lvl1pPr>
            <a:lvl2pPr marL="457163" indent="0" algn="ctr">
              <a:buNone/>
              <a:defRPr sz="2000"/>
            </a:lvl2pPr>
            <a:lvl3pPr marL="914328" indent="0" algn="ctr">
              <a:buNone/>
              <a:defRPr sz="1800"/>
            </a:lvl3pPr>
            <a:lvl4pPr marL="1371491" indent="0" algn="ctr">
              <a:buNone/>
              <a:defRPr sz="1600"/>
            </a:lvl4pPr>
            <a:lvl5pPr marL="1828656" indent="0" algn="ctr">
              <a:buNone/>
              <a:defRPr sz="1600"/>
            </a:lvl5pPr>
            <a:lvl6pPr marL="2285819" indent="0" algn="ctr">
              <a:buNone/>
              <a:defRPr sz="1600"/>
            </a:lvl6pPr>
            <a:lvl7pPr marL="2742982" indent="0" algn="ctr">
              <a:buNone/>
              <a:defRPr sz="1600"/>
            </a:lvl7pPr>
            <a:lvl8pPr marL="3200147" indent="0" algn="ctr">
              <a:buNone/>
              <a:defRPr sz="1600"/>
            </a:lvl8pPr>
            <a:lvl9pPr marL="3657310" indent="0" algn="ctr">
              <a:buNone/>
              <a:defRPr sz="1600"/>
            </a:lvl9pPr>
          </a:lstStyle>
          <a:p>
            <a:r>
              <a:rPr lang="en-US"/>
              <a:t>Click to edit Master subtitle style</a:t>
            </a:r>
          </a:p>
        </p:txBody>
      </p:sp>
      <p:sp>
        <p:nvSpPr>
          <p:cNvPr id="4" name="Date Placeholder 3"/>
          <p:cNvSpPr>
            <a:spLocks noGrp="1"/>
          </p:cNvSpPr>
          <p:nvPr>
            <p:ph type="dt" sz="half" idx="10"/>
          </p:nvPr>
        </p:nvSpPr>
        <p:spPr/>
        <p:txBody>
          <a:bodyPr/>
          <a:lstStyle/>
          <a:p>
            <a:fld id="{0A2C68B4-436A-304D-B5D8-102F5F73E8F3}" type="datetimeFigureOut">
              <a:rPr lang="en-US" smtClean="0"/>
              <a:t>6/26/2025</a:t>
            </a:fld>
            <a:endParaRPr lang="en-US"/>
          </a:p>
        </p:txBody>
      </p:sp>
      <p:sp>
        <p:nvSpPr>
          <p:cNvPr id="5" name="Footer Placeholder 4"/>
          <p:cNvSpPr>
            <a:spLocks noGrp="1"/>
          </p:cNvSpPr>
          <p:nvPr>
            <p:ph type="ftr" sz="quarter" idx="11"/>
          </p:nvPr>
        </p:nvSpPr>
        <p:spPr/>
        <p:txBody>
          <a:bodyPr/>
          <a:lstStyle/>
          <a:p>
            <a:endParaRPr lang="en-US"/>
          </a:p>
        </p:txBody>
      </p:sp>
    </p:spTree>
    <p:extLst>
      <p:ext uri="{BB962C8B-B14F-4D97-AF65-F5344CB8AC3E}">
        <p14:creationId xmlns:p14="http://schemas.microsoft.com/office/powerpoint/2010/main" val="1089376966"/>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preserve="1" userDrawn="1">
  <p:cSld name="1_Title and Conten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367863" y="228493"/>
            <a:ext cx="11466785" cy="948668"/>
          </a:xfrm>
          <a:prstGeom prst="rect">
            <a:avLst/>
          </a:prstGeom>
        </p:spPr>
        <p:txBody>
          <a:bodyPr>
            <a:normAutofit/>
          </a:bodyPr>
          <a:lstStyle>
            <a:lvl1pPr>
              <a:defRPr sz="3733" b="1">
                <a:solidFill>
                  <a:srgbClr val="007549"/>
                </a:solidFill>
                <a:latin typeface="+mn-lt"/>
              </a:defRPr>
            </a:lvl1pPr>
          </a:lstStyle>
          <a:p>
            <a:r>
              <a:rPr lang="en-US"/>
              <a:t>Chart title</a:t>
            </a:r>
          </a:p>
        </p:txBody>
      </p:sp>
      <p:sp>
        <p:nvSpPr>
          <p:cNvPr id="3" name="Content Placeholder 2"/>
          <p:cNvSpPr>
            <a:spLocks noGrp="1"/>
          </p:cNvSpPr>
          <p:nvPr>
            <p:ph idx="1"/>
          </p:nvPr>
        </p:nvSpPr>
        <p:spPr>
          <a:xfrm>
            <a:off x="367864" y="1177161"/>
            <a:ext cx="5544000" cy="4552809"/>
          </a:xfrm>
          <a:prstGeom prst="rect">
            <a:avLst/>
          </a:prstGeom>
        </p:spPr>
        <p:txBody>
          <a:bodyPr/>
          <a:lstStyle>
            <a:lvl1pPr>
              <a:buClr>
                <a:srgbClr val="007549"/>
              </a:buClr>
              <a:defRPr>
                <a:solidFill>
                  <a:schemeClr val="tx1">
                    <a:lumMod val="65000"/>
                    <a:lumOff val="35000"/>
                  </a:schemeClr>
                </a:solidFill>
              </a:defRPr>
            </a:lvl1pPr>
            <a:lvl2pPr>
              <a:buClr>
                <a:srgbClr val="007549"/>
              </a:buClr>
              <a:defRPr>
                <a:solidFill>
                  <a:schemeClr val="tx1">
                    <a:lumMod val="65000"/>
                    <a:lumOff val="35000"/>
                  </a:schemeClr>
                </a:solidFill>
              </a:defRPr>
            </a:lvl2pPr>
            <a:lvl3pPr>
              <a:buClr>
                <a:srgbClr val="007549"/>
              </a:buClr>
              <a:defRPr>
                <a:solidFill>
                  <a:schemeClr val="tx1">
                    <a:lumMod val="65000"/>
                    <a:lumOff val="35000"/>
                  </a:schemeClr>
                </a:solidFill>
              </a:defRPr>
            </a:lvl3pPr>
            <a:lvl4pPr>
              <a:buClr>
                <a:srgbClr val="007549"/>
              </a:buClr>
              <a:defRPr>
                <a:solidFill>
                  <a:schemeClr val="tx1">
                    <a:lumMod val="65000"/>
                    <a:lumOff val="35000"/>
                  </a:schemeClr>
                </a:solidFill>
              </a:defRPr>
            </a:lvl4pPr>
            <a:lvl5pPr>
              <a:buClr>
                <a:srgbClr val="007549"/>
              </a:buClr>
              <a:defRPr>
                <a:solidFill>
                  <a:schemeClr val="tx1">
                    <a:lumMod val="65000"/>
                    <a:lumOff val="35000"/>
                  </a:schemeClr>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Content Placeholder 2"/>
          <p:cNvSpPr>
            <a:spLocks noGrp="1"/>
          </p:cNvSpPr>
          <p:nvPr>
            <p:ph idx="13"/>
          </p:nvPr>
        </p:nvSpPr>
        <p:spPr>
          <a:xfrm>
            <a:off x="6281876" y="1177161"/>
            <a:ext cx="5544000" cy="4552808"/>
          </a:xfrm>
          <a:prstGeom prst="rect">
            <a:avLst/>
          </a:prstGeom>
        </p:spPr>
        <p:txBody>
          <a:bodyPr/>
          <a:lstStyle>
            <a:lvl1pPr>
              <a:buClr>
                <a:srgbClr val="007549"/>
              </a:buClr>
              <a:defRPr>
                <a:solidFill>
                  <a:schemeClr val="tx1">
                    <a:lumMod val="65000"/>
                    <a:lumOff val="35000"/>
                  </a:schemeClr>
                </a:solidFill>
              </a:defRPr>
            </a:lvl1pPr>
            <a:lvl2pPr>
              <a:buClr>
                <a:srgbClr val="007549"/>
              </a:buClr>
              <a:defRPr>
                <a:solidFill>
                  <a:schemeClr val="tx1">
                    <a:lumMod val="65000"/>
                    <a:lumOff val="35000"/>
                  </a:schemeClr>
                </a:solidFill>
              </a:defRPr>
            </a:lvl2pPr>
            <a:lvl3pPr>
              <a:buClr>
                <a:srgbClr val="007549"/>
              </a:buClr>
              <a:defRPr>
                <a:solidFill>
                  <a:schemeClr val="tx1">
                    <a:lumMod val="65000"/>
                    <a:lumOff val="35000"/>
                  </a:schemeClr>
                </a:solidFill>
              </a:defRPr>
            </a:lvl3pPr>
            <a:lvl4pPr>
              <a:buClr>
                <a:srgbClr val="007549"/>
              </a:buClr>
              <a:defRPr>
                <a:solidFill>
                  <a:schemeClr val="tx1">
                    <a:lumMod val="65000"/>
                    <a:lumOff val="35000"/>
                  </a:schemeClr>
                </a:solidFill>
              </a:defRPr>
            </a:lvl4pPr>
            <a:lvl5pPr>
              <a:buClr>
                <a:srgbClr val="007549"/>
              </a:buClr>
              <a:defRPr>
                <a:solidFill>
                  <a:schemeClr val="tx1">
                    <a:lumMod val="65000"/>
                    <a:lumOff val="35000"/>
                  </a:schemeClr>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 name="Content Placeholder 2"/>
          <p:cNvSpPr>
            <a:spLocks noGrp="1"/>
          </p:cNvSpPr>
          <p:nvPr>
            <p:ph idx="14" hasCustomPrompt="1"/>
          </p:nvPr>
        </p:nvSpPr>
        <p:spPr>
          <a:xfrm>
            <a:off x="367864" y="5809768"/>
            <a:ext cx="11466784" cy="466784"/>
          </a:xfrm>
          <a:prstGeom prst="rect">
            <a:avLst/>
          </a:prstGeom>
        </p:spPr>
        <p:txBody>
          <a:bodyPr/>
          <a:lstStyle>
            <a:lvl1pPr marL="0" indent="0">
              <a:lnSpc>
                <a:spcPct val="100000"/>
              </a:lnSpc>
              <a:spcBef>
                <a:spcPts val="0"/>
              </a:spcBef>
              <a:buClr>
                <a:srgbClr val="007549"/>
              </a:buClr>
              <a:buNone/>
              <a:defRPr sz="1867">
                <a:solidFill>
                  <a:schemeClr val="tx1">
                    <a:lumMod val="65000"/>
                    <a:lumOff val="35000"/>
                  </a:schemeClr>
                </a:solidFill>
              </a:defRPr>
            </a:lvl1pPr>
            <a:lvl2pPr>
              <a:buClr>
                <a:srgbClr val="007549"/>
              </a:buClr>
              <a:defRPr>
                <a:solidFill>
                  <a:schemeClr val="tx1">
                    <a:lumMod val="65000"/>
                    <a:lumOff val="35000"/>
                  </a:schemeClr>
                </a:solidFill>
              </a:defRPr>
            </a:lvl2pPr>
            <a:lvl3pPr>
              <a:buClr>
                <a:srgbClr val="007549"/>
              </a:buClr>
              <a:defRPr>
                <a:solidFill>
                  <a:schemeClr val="tx1">
                    <a:lumMod val="65000"/>
                    <a:lumOff val="35000"/>
                  </a:schemeClr>
                </a:solidFill>
              </a:defRPr>
            </a:lvl3pPr>
            <a:lvl4pPr>
              <a:buClr>
                <a:srgbClr val="007549"/>
              </a:buClr>
              <a:defRPr>
                <a:solidFill>
                  <a:schemeClr val="tx1">
                    <a:lumMod val="65000"/>
                    <a:lumOff val="35000"/>
                  </a:schemeClr>
                </a:solidFill>
              </a:defRPr>
            </a:lvl4pPr>
            <a:lvl5pPr>
              <a:buClr>
                <a:srgbClr val="007549"/>
              </a:buClr>
              <a:defRPr>
                <a:solidFill>
                  <a:schemeClr val="tx1">
                    <a:lumMod val="65000"/>
                    <a:lumOff val="35000"/>
                  </a:schemeClr>
                </a:solidFill>
              </a:defRPr>
            </a:lvl5pPr>
          </a:lstStyle>
          <a:p>
            <a:pPr lvl="0"/>
            <a:r>
              <a:rPr lang="en-US"/>
              <a:t>Source:</a:t>
            </a:r>
          </a:p>
        </p:txBody>
      </p:sp>
    </p:spTree>
    <p:extLst>
      <p:ext uri="{BB962C8B-B14F-4D97-AF65-F5344CB8AC3E}">
        <p14:creationId xmlns:p14="http://schemas.microsoft.com/office/powerpoint/2010/main" val="1115853932"/>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367863" y="228493"/>
            <a:ext cx="11466785" cy="948668"/>
          </a:xfrm>
          <a:prstGeom prst="rect">
            <a:avLst/>
          </a:prstGeom>
        </p:spPr>
        <p:txBody>
          <a:bodyPr>
            <a:normAutofit/>
          </a:bodyPr>
          <a:lstStyle>
            <a:lvl1pPr>
              <a:defRPr sz="3733" b="1">
                <a:solidFill>
                  <a:srgbClr val="007549"/>
                </a:solidFill>
                <a:latin typeface="+mn-lt"/>
              </a:defRPr>
            </a:lvl1pPr>
          </a:lstStyle>
          <a:p>
            <a:r>
              <a:rPr lang="en-US"/>
              <a:t>Chart title</a:t>
            </a:r>
          </a:p>
        </p:txBody>
      </p:sp>
      <p:sp>
        <p:nvSpPr>
          <p:cNvPr id="3" name="Content Placeholder 2"/>
          <p:cNvSpPr>
            <a:spLocks noGrp="1"/>
          </p:cNvSpPr>
          <p:nvPr>
            <p:ph idx="1"/>
          </p:nvPr>
        </p:nvSpPr>
        <p:spPr>
          <a:xfrm>
            <a:off x="367863" y="1177158"/>
            <a:ext cx="11466785" cy="4552811"/>
          </a:xfrm>
          <a:prstGeom prst="rect">
            <a:avLst/>
          </a:prstGeom>
        </p:spPr>
        <p:txBody>
          <a:bodyPr/>
          <a:lstStyle>
            <a:lvl1pPr>
              <a:buClr>
                <a:srgbClr val="007549"/>
              </a:buClr>
              <a:defRPr>
                <a:solidFill>
                  <a:schemeClr val="tx1">
                    <a:lumMod val="65000"/>
                    <a:lumOff val="35000"/>
                  </a:schemeClr>
                </a:solidFill>
              </a:defRPr>
            </a:lvl1pPr>
            <a:lvl2pPr>
              <a:buClr>
                <a:srgbClr val="007549"/>
              </a:buClr>
              <a:defRPr>
                <a:solidFill>
                  <a:schemeClr val="tx1">
                    <a:lumMod val="65000"/>
                    <a:lumOff val="35000"/>
                  </a:schemeClr>
                </a:solidFill>
              </a:defRPr>
            </a:lvl2pPr>
            <a:lvl3pPr>
              <a:buClr>
                <a:srgbClr val="007549"/>
              </a:buClr>
              <a:defRPr>
                <a:solidFill>
                  <a:schemeClr val="tx1">
                    <a:lumMod val="65000"/>
                    <a:lumOff val="35000"/>
                  </a:schemeClr>
                </a:solidFill>
              </a:defRPr>
            </a:lvl3pPr>
            <a:lvl4pPr>
              <a:buClr>
                <a:srgbClr val="007549"/>
              </a:buClr>
              <a:defRPr>
                <a:solidFill>
                  <a:schemeClr val="tx1">
                    <a:lumMod val="65000"/>
                    <a:lumOff val="35000"/>
                  </a:schemeClr>
                </a:solidFill>
              </a:defRPr>
            </a:lvl4pPr>
            <a:lvl5pPr>
              <a:buClr>
                <a:srgbClr val="007549"/>
              </a:buClr>
              <a:defRPr>
                <a:solidFill>
                  <a:schemeClr val="tx1">
                    <a:lumMod val="65000"/>
                    <a:lumOff val="35000"/>
                  </a:schemeClr>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0A2C68B4-436A-304D-B5D8-102F5F73E8F3}" type="datetimeFigureOut">
              <a:rPr lang="en-US" smtClean="0"/>
              <a:t>6/26/2025</a:t>
            </a:fld>
            <a:endParaRPr lang="en-US"/>
          </a:p>
        </p:txBody>
      </p:sp>
      <p:sp>
        <p:nvSpPr>
          <p:cNvPr id="5" name="Footer Placeholder 4"/>
          <p:cNvSpPr>
            <a:spLocks noGrp="1"/>
          </p:cNvSpPr>
          <p:nvPr>
            <p:ph type="ftr" sz="quarter" idx="11"/>
          </p:nvPr>
        </p:nvSpPr>
        <p:spPr/>
        <p:txBody>
          <a:bodyPr/>
          <a:lstStyle/>
          <a:p>
            <a:endParaRPr lang="en-US"/>
          </a:p>
        </p:txBody>
      </p:sp>
      <p:sp>
        <p:nvSpPr>
          <p:cNvPr id="10" name="Content Placeholder 2"/>
          <p:cNvSpPr>
            <a:spLocks noGrp="1"/>
          </p:cNvSpPr>
          <p:nvPr>
            <p:ph idx="14" hasCustomPrompt="1"/>
          </p:nvPr>
        </p:nvSpPr>
        <p:spPr>
          <a:xfrm>
            <a:off x="367864" y="5809768"/>
            <a:ext cx="11466784" cy="466784"/>
          </a:xfrm>
          <a:prstGeom prst="rect">
            <a:avLst/>
          </a:prstGeom>
        </p:spPr>
        <p:txBody>
          <a:bodyPr/>
          <a:lstStyle>
            <a:lvl1pPr marL="0" indent="0">
              <a:lnSpc>
                <a:spcPct val="100000"/>
              </a:lnSpc>
              <a:spcBef>
                <a:spcPts val="0"/>
              </a:spcBef>
              <a:buClr>
                <a:srgbClr val="007549"/>
              </a:buClr>
              <a:buNone/>
              <a:defRPr sz="1867">
                <a:solidFill>
                  <a:schemeClr val="tx1">
                    <a:lumMod val="65000"/>
                    <a:lumOff val="35000"/>
                  </a:schemeClr>
                </a:solidFill>
              </a:defRPr>
            </a:lvl1pPr>
            <a:lvl2pPr>
              <a:buClr>
                <a:srgbClr val="007549"/>
              </a:buClr>
              <a:defRPr>
                <a:solidFill>
                  <a:schemeClr val="tx1">
                    <a:lumMod val="65000"/>
                    <a:lumOff val="35000"/>
                  </a:schemeClr>
                </a:solidFill>
              </a:defRPr>
            </a:lvl2pPr>
            <a:lvl3pPr>
              <a:buClr>
                <a:srgbClr val="007549"/>
              </a:buClr>
              <a:defRPr>
                <a:solidFill>
                  <a:schemeClr val="tx1">
                    <a:lumMod val="65000"/>
                    <a:lumOff val="35000"/>
                  </a:schemeClr>
                </a:solidFill>
              </a:defRPr>
            </a:lvl3pPr>
            <a:lvl4pPr>
              <a:buClr>
                <a:srgbClr val="007549"/>
              </a:buClr>
              <a:defRPr>
                <a:solidFill>
                  <a:schemeClr val="tx1">
                    <a:lumMod val="65000"/>
                    <a:lumOff val="35000"/>
                  </a:schemeClr>
                </a:solidFill>
              </a:defRPr>
            </a:lvl4pPr>
            <a:lvl5pPr>
              <a:buClr>
                <a:srgbClr val="007549"/>
              </a:buClr>
              <a:defRPr>
                <a:solidFill>
                  <a:schemeClr val="tx1">
                    <a:lumMod val="65000"/>
                    <a:lumOff val="35000"/>
                  </a:schemeClr>
                </a:solidFill>
              </a:defRPr>
            </a:lvl5pPr>
          </a:lstStyle>
          <a:p>
            <a:pPr lvl="0"/>
            <a:r>
              <a:rPr lang="en-US"/>
              <a:t>Source:</a:t>
            </a:r>
          </a:p>
        </p:txBody>
      </p:sp>
    </p:spTree>
    <p:extLst>
      <p:ext uri="{BB962C8B-B14F-4D97-AF65-F5344CB8AC3E}">
        <p14:creationId xmlns:p14="http://schemas.microsoft.com/office/powerpoint/2010/main" val="1139263228"/>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preserve="1">
  <p:cSld name="1_Title Slide">
    <p:spTree>
      <p:nvGrpSpPr>
        <p:cNvPr id="1" name=""/>
        <p:cNvGrpSpPr/>
        <p:nvPr/>
      </p:nvGrpSpPr>
      <p:grpSpPr>
        <a:xfrm>
          <a:off x="0" y="0"/>
          <a:ext cx="0" cy="0"/>
          <a:chOff x="0" y="0"/>
          <a:chExt cx="0" cy="0"/>
        </a:xfrm>
      </p:grpSpPr>
    </p:spTree>
    <p:extLst>
      <p:ext uri="{BB962C8B-B14F-4D97-AF65-F5344CB8AC3E}">
        <p14:creationId xmlns:p14="http://schemas.microsoft.com/office/powerpoint/2010/main" val="1239444022"/>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preserve="1" userDrawn="1">
  <p:cSld name="1_Custom Layout">
    <p:spTree>
      <p:nvGrpSpPr>
        <p:cNvPr id="1" name=""/>
        <p:cNvGrpSpPr/>
        <p:nvPr/>
      </p:nvGrpSpPr>
      <p:grpSpPr>
        <a:xfrm>
          <a:off x="0" y="0"/>
          <a:ext cx="0" cy="0"/>
          <a:chOff x="0" y="0"/>
          <a:chExt cx="0" cy="0"/>
        </a:xfrm>
      </p:grpSpPr>
      <p:sp>
        <p:nvSpPr>
          <p:cNvPr id="3" name="Date Placeholder 2">
            <a:extLst>
              <a:ext uri="{FF2B5EF4-FFF2-40B4-BE49-F238E27FC236}">
                <a16:creationId xmlns:a16="http://schemas.microsoft.com/office/drawing/2014/main" id="{2E33963E-5ADA-D341-A673-3DE1ED328B45}"/>
              </a:ext>
            </a:extLst>
          </p:cNvPr>
          <p:cNvSpPr>
            <a:spLocks noGrp="1"/>
          </p:cNvSpPr>
          <p:nvPr>
            <p:ph type="dt" sz="half" idx="10"/>
          </p:nvPr>
        </p:nvSpPr>
        <p:spPr/>
        <p:txBody>
          <a:bodyPr/>
          <a:lstStyle/>
          <a:p>
            <a:fld id="{0A2C68B4-436A-304D-B5D8-102F5F73E8F3}" type="datetimeFigureOut">
              <a:rPr lang="en-US" smtClean="0"/>
              <a:t>6/26/2025</a:t>
            </a:fld>
            <a:endParaRPr lang="en-US"/>
          </a:p>
        </p:txBody>
      </p:sp>
      <p:sp>
        <p:nvSpPr>
          <p:cNvPr id="4" name="Footer Placeholder 3">
            <a:extLst>
              <a:ext uri="{FF2B5EF4-FFF2-40B4-BE49-F238E27FC236}">
                <a16:creationId xmlns:a16="http://schemas.microsoft.com/office/drawing/2014/main" id="{D04C4377-79BE-1B4F-8810-DDE9A512F8B6}"/>
              </a:ext>
            </a:extLst>
          </p:cNvPr>
          <p:cNvSpPr>
            <a:spLocks noGrp="1"/>
          </p:cNvSpPr>
          <p:nvPr>
            <p:ph type="ftr" sz="quarter" idx="11"/>
          </p:nvPr>
        </p:nvSpPr>
        <p:spPr/>
        <p:txBody>
          <a:bodyPr/>
          <a:lstStyle/>
          <a:p>
            <a:endParaRPr lang="en-US"/>
          </a:p>
        </p:txBody>
      </p:sp>
      <p:grpSp>
        <p:nvGrpSpPr>
          <p:cNvPr id="533" name="Group 532">
            <a:extLst>
              <a:ext uri="{FF2B5EF4-FFF2-40B4-BE49-F238E27FC236}">
                <a16:creationId xmlns:a16="http://schemas.microsoft.com/office/drawing/2014/main" id="{361073B6-FB47-5B44-83CA-197CAF851832}"/>
              </a:ext>
            </a:extLst>
          </p:cNvPr>
          <p:cNvGrpSpPr/>
          <p:nvPr userDrawn="1"/>
        </p:nvGrpSpPr>
        <p:grpSpPr>
          <a:xfrm>
            <a:off x="812842" y="916165"/>
            <a:ext cx="10540961" cy="4953345"/>
            <a:chOff x="609629" y="925661"/>
            <a:chExt cx="7905721" cy="3715009"/>
          </a:xfrm>
        </p:grpSpPr>
        <p:sp>
          <p:nvSpPr>
            <p:cNvPr id="6" name="Freeform 5">
              <a:extLst>
                <a:ext uri="{FF2B5EF4-FFF2-40B4-BE49-F238E27FC236}">
                  <a16:creationId xmlns:a16="http://schemas.microsoft.com/office/drawing/2014/main" id="{805D30E2-273C-004D-A0F4-2B1FC214271A}"/>
                </a:ext>
              </a:extLst>
            </p:cNvPr>
            <p:cNvSpPr>
              <a:spLocks/>
            </p:cNvSpPr>
            <p:nvPr userDrawn="1"/>
          </p:nvSpPr>
          <p:spPr bwMode="auto">
            <a:xfrm>
              <a:off x="7375167" y="2183606"/>
              <a:ext cx="61075" cy="27286"/>
            </a:xfrm>
            <a:custGeom>
              <a:avLst/>
              <a:gdLst>
                <a:gd name="T0" fmla="*/ 25 w 40"/>
                <a:gd name="T1" fmla="*/ 7 h 21"/>
                <a:gd name="T2" fmla="*/ 25 w 40"/>
                <a:gd name="T3" fmla="*/ 7 h 21"/>
                <a:gd name="T4" fmla="*/ 34 w 40"/>
                <a:gd name="T5" fmla="*/ 11 h 21"/>
                <a:gd name="T6" fmla="*/ 40 w 40"/>
                <a:gd name="T7" fmla="*/ 15 h 21"/>
                <a:gd name="T8" fmla="*/ 40 w 40"/>
                <a:gd name="T9" fmla="*/ 17 h 21"/>
                <a:gd name="T10" fmla="*/ 40 w 40"/>
                <a:gd name="T11" fmla="*/ 19 h 21"/>
                <a:gd name="T12" fmla="*/ 40 w 40"/>
                <a:gd name="T13" fmla="*/ 19 h 21"/>
                <a:gd name="T14" fmla="*/ 40 w 40"/>
                <a:gd name="T15" fmla="*/ 21 h 21"/>
                <a:gd name="T16" fmla="*/ 36 w 40"/>
                <a:gd name="T17" fmla="*/ 21 h 21"/>
                <a:gd name="T18" fmla="*/ 32 w 40"/>
                <a:gd name="T19" fmla="*/ 21 h 21"/>
                <a:gd name="T20" fmla="*/ 30 w 40"/>
                <a:gd name="T21" fmla="*/ 19 h 21"/>
                <a:gd name="T22" fmla="*/ 25 w 40"/>
                <a:gd name="T23" fmla="*/ 19 h 21"/>
                <a:gd name="T24" fmla="*/ 21 w 40"/>
                <a:gd name="T25" fmla="*/ 15 h 21"/>
                <a:gd name="T26" fmla="*/ 21 w 40"/>
                <a:gd name="T27" fmla="*/ 15 h 21"/>
                <a:gd name="T28" fmla="*/ 15 w 40"/>
                <a:gd name="T29" fmla="*/ 11 h 21"/>
                <a:gd name="T30" fmla="*/ 10 w 40"/>
                <a:gd name="T31" fmla="*/ 11 h 21"/>
                <a:gd name="T32" fmla="*/ 4 w 40"/>
                <a:gd name="T33" fmla="*/ 7 h 21"/>
                <a:gd name="T34" fmla="*/ 0 w 40"/>
                <a:gd name="T35" fmla="*/ 4 h 21"/>
                <a:gd name="T36" fmla="*/ 0 w 40"/>
                <a:gd name="T37" fmla="*/ 4 h 21"/>
                <a:gd name="T38" fmla="*/ 2 w 40"/>
                <a:gd name="T39" fmla="*/ 2 h 21"/>
                <a:gd name="T40" fmla="*/ 4 w 40"/>
                <a:gd name="T41" fmla="*/ 2 h 21"/>
                <a:gd name="T42" fmla="*/ 8 w 40"/>
                <a:gd name="T43" fmla="*/ 0 h 21"/>
                <a:gd name="T44" fmla="*/ 13 w 40"/>
                <a:gd name="T45" fmla="*/ 2 h 21"/>
                <a:gd name="T46" fmla="*/ 19 w 40"/>
                <a:gd name="T47" fmla="*/ 4 h 21"/>
                <a:gd name="T48" fmla="*/ 25 w 40"/>
                <a:gd name="T49" fmla="*/ 7 h 21"/>
                <a:gd name="T50" fmla="*/ 25 w 40"/>
                <a:gd name="T51" fmla="*/ 7 h 21"/>
                <a:gd name="T52" fmla="*/ 25 w 40"/>
                <a:gd name="T53" fmla="*/ 7 h 21"/>
                <a:gd name="T54" fmla="*/ 25 w 40"/>
                <a:gd name="T55" fmla="*/ 7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0" h="21">
                  <a:moveTo>
                    <a:pt x="25" y="7"/>
                  </a:moveTo>
                  <a:lnTo>
                    <a:pt x="25" y="7"/>
                  </a:lnTo>
                  <a:lnTo>
                    <a:pt x="34" y="11"/>
                  </a:lnTo>
                  <a:lnTo>
                    <a:pt x="40" y="15"/>
                  </a:lnTo>
                  <a:lnTo>
                    <a:pt x="40" y="17"/>
                  </a:lnTo>
                  <a:lnTo>
                    <a:pt x="40" y="19"/>
                  </a:lnTo>
                  <a:lnTo>
                    <a:pt x="40" y="19"/>
                  </a:lnTo>
                  <a:lnTo>
                    <a:pt x="40" y="21"/>
                  </a:lnTo>
                  <a:lnTo>
                    <a:pt x="36" y="21"/>
                  </a:lnTo>
                  <a:lnTo>
                    <a:pt x="32" y="21"/>
                  </a:lnTo>
                  <a:lnTo>
                    <a:pt x="30" y="19"/>
                  </a:lnTo>
                  <a:lnTo>
                    <a:pt x="25" y="19"/>
                  </a:lnTo>
                  <a:lnTo>
                    <a:pt x="21" y="15"/>
                  </a:lnTo>
                  <a:lnTo>
                    <a:pt x="21" y="15"/>
                  </a:lnTo>
                  <a:lnTo>
                    <a:pt x="15" y="11"/>
                  </a:lnTo>
                  <a:lnTo>
                    <a:pt x="10" y="11"/>
                  </a:lnTo>
                  <a:lnTo>
                    <a:pt x="4" y="7"/>
                  </a:lnTo>
                  <a:lnTo>
                    <a:pt x="0" y="4"/>
                  </a:lnTo>
                  <a:lnTo>
                    <a:pt x="0" y="4"/>
                  </a:lnTo>
                  <a:lnTo>
                    <a:pt x="2" y="2"/>
                  </a:lnTo>
                  <a:lnTo>
                    <a:pt x="4" y="2"/>
                  </a:lnTo>
                  <a:lnTo>
                    <a:pt x="8" y="0"/>
                  </a:lnTo>
                  <a:lnTo>
                    <a:pt x="13" y="2"/>
                  </a:lnTo>
                  <a:lnTo>
                    <a:pt x="19" y="4"/>
                  </a:lnTo>
                  <a:lnTo>
                    <a:pt x="25" y="7"/>
                  </a:lnTo>
                  <a:lnTo>
                    <a:pt x="25" y="7"/>
                  </a:lnTo>
                  <a:lnTo>
                    <a:pt x="25" y="7"/>
                  </a:lnTo>
                  <a:lnTo>
                    <a:pt x="25" y="7"/>
                  </a:lnTo>
                  <a:close/>
                </a:path>
              </a:pathLst>
            </a:custGeom>
            <a:solidFill>
              <a:schemeClr val="bg1">
                <a:lumMod val="85000"/>
              </a:schemeClr>
            </a:solidFill>
            <a:ln w="635" cap="rnd">
              <a:solidFill>
                <a:schemeClr val="bg1">
                  <a:alpha val="17000"/>
                </a:schemeClr>
              </a:solidFill>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7" name="Freeform 6">
              <a:extLst>
                <a:ext uri="{FF2B5EF4-FFF2-40B4-BE49-F238E27FC236}">
                  <a16:creationId xmlns:a16="http://schemas.microsoft.com/office/drawing/2014/main" id="{8546F450-DCE0-0544-AFAA-B0BC1E7B48D0}"/>
                </a:ext>
              </a:extLst>
            </p:cNvPr>
            <p:cNvSpPr>
              <a:spLocks/>
            </p:cNvSpPr>
            <p:nvPr userDrawn="1"/>
          </p:nvSpPr>
          <p:spPr bwMode="auto">
            <a:xfrm>
              <a:off x="7375167" y="2183606"/>
              <a:ext cx="61075" cy="27286"/>
            </a:xfrm>
            <a:custGeom>
              <a:avLst/>
              <a:gdLst>
                <a:gd name="T0" fmla="*/ 25 w 40"/>
                <a:gd name="T1" fmla="*/ 7 h 21"/>
                <a:gd name="T2" fmla="*/ 25 w 40"/>
                <a:gd name="T3" fmla="*/ 7 h 21"/>
                <a:gd name="T4" fmla="*/ 34 w 40"/>
                <a:gd name="T5" fmla="*/ 11 h 21"/>
                <a:gd name="T6" fmla="*/ 40 w 40"/>
                <a:gd name="T7" fmla="*/ 15 h 21"/>
                <a:gd name="T8" fmla="*/ 40 w 40"/>
                <a:gd name="T9" fmla="*/ 17 h 21"/>
                <a:gd name="T10" fmla="*/ 40 w 40"/>
                <a:gd name="T11" fmla="*/ 19 h 21"/>
                <a:gd name="T12" fmla="*/ 40 w 40"/>
                <a:gd name="T13" fmla="*/ 19 h 21"/>
                <a:gd name="T14" fmla="*/ 40 w 40"/>
                <a:gd name="T15" fmla="*/ 21 h 21"/>
                <a:gd name="T16" fmla="*/ 36 w 40"/>
                <a:gd name="T17" fmla="*/ 21 h 21"/>
                <a:gd name="T18" fmla="*/ 32 w 40"/>
                <a:gd name="T19" fmla="*/ 21 h 21"/>
                <a:gd name="T20" fmla="*/ 30 w 40"/>
                <a:gd name="T21" fmla="*/ 19 h 21"/>
                <a:gd name="T22" fmla="*/ 25 w 40"/>
                <a:gd name="T23" fmla="*/ 19 h 21"/>
                <a:gd name="T24" fmla="*/ 21 w 40"/>
                <a:gd name="T25" fmla="*/ 15 h 21"/>
                <a:gd name="T26" fmla="*/ 21 w 40"/>
                <a:gd name="T27" fmla="*/ 15 h 21"/>
                <a:gd name="T28" fmla="*/ 15 w 40"/>
                <a:gd name="T29" fmla="*/ 11 h 21"/>
                <a:gd name="T30" fmla="*/ 10 w 40"/>
                <a:gd name="T31" fmla="*/ 11 h 21"/>
                <a:gd name="T32" fmla="*/ 4 w 40"/>
                <a:gd name="T33" fmla="*/ 7 h 21"/>
                <a:gd name="T34" fmla="*/ 0 w 40"/>
                <a:gd name="T35" fmla="*/ 4 h 21"/>
                <a:gd name="T36" fmla="*/ 0 w 40"/>
                <a:gd name="T37" fmla="*/ 4 h 21"/>
                <a:gd name="T38" fmla="*/ 2 w 40"/>
                <a:gd name="T39" fmla="*/ 2 h 21"/>
                <a:gd name="T40" fmla="*/ 4 w 40"/>
                <a:gd name="T41" fmla="*/ 2 h 21"/>
                <a:gd name="T42" fmla="*/ 8 w 40"/>
                <a:gd name="T43" fmla="*/ 0 h 21"/>
                <a:gd name="T44" fmla="*/ 13 w 40"/>
                <a:gd name="T45" fmla="*/ 2 h 21"/>
                <a:gd name="T46" fmla="*/ 19 w 40"/>
                <a:gd name="T47" fmla="*/ 4 h 21"/>
                <a:gd name="T48" fmla="*/ 25 w 40"/>
                <a:gd name="T49" fmla="*/ 7 h 21"/>
                <a:gd name="T50" fmla="*/ 25 w 40"/>
                <a:gd name="T51" fmla="*/ 7 h 21"/>
                <a:gd name="T52" fmla="*/ 25 w 40"/>
                <a:gd name="T53" fmla="*/ 7 h 21"/>
                <a:gd name="T54" fmla="*/ 25 w 40"/>
                <a:gd name="T55" fmla="*/ 7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0" h="21">
                  <a:moveTo>
                    <a:pt x="25" y="7"/>
                  </a:moveTo>
                  <a:lnTo>
                    <a:pt x="25" y="7"/>
                  </a:lnTo>
                  <a:lnTo>
                    <a:pt x="34" y="11"/>
                  </a:lnTo>
                  <a:lnTo>
                    <a:pt x="40" y="15"/>
                  </a:lnTo>
                  <a:lnTo>
                    <a:pt x="40" y="17"/>
                  </a:lnTo>
                  <a:lnTo>
                    <a:pt x="40" y="19"/>
                  </a:lnTo>
                  <a:lnTo>
                    <a:pt x="40" y="19"/>
                  </a:lnTo>
                  <a:lnTo>
                    <a:pt x="40" y="21"/>
                  </a:lnTo>
                  <a:lnTo>
                    <a:pt x="36" y="21"/>
                  </a:lnTo>
                  <a:lnTo>
                    <a:pt x="32" y="21"/>
                  </a:lnTo>
                  <a:lnTo>
                    <a:pt x="30" y="19"/>
                  </a:lnTo>
                  <a:lnTo>
                    <a:pt x="25" y="19"/>
                  </a:lnTo>
                  <a:lnTo>
                    <a:pt x="21" y="15"/>
                  </a:lnTo>
                  <a:lnTo>
                    <a:pt x="21" y="15"/>
                  </a:lnTo>
                  <a:lnTo>
                    <a:pt x="15" y="11"/>
                  </a:lnTo>
                  <a:lnTo>
                    <a:pt x="10" y="11"/>
                  </a:lnTo>
                  <a:lnTo>
                    <a:pt x="4" y="7"/>
                  </a:lnTo>
                  <a:lnTo>
                    <a:pt x="0" y="4"/>
                  </a:lnTo>
                  <a:lnTo>
                    <a:pt x="0" y="4"/>
                  </a:lnTo>
                  <a:lnTo>
                    <a:pt x="2" y="2"/>
                  </a:lnTo>
                  <a:lnTo>
                    <a:pt x="4" y="2"/>
                  </a:lnTo>
                  <a:lnTo>
                    <a:pt x="8" y="0"/>
                  </a:lnTo>
                  <a:lnTo>
                    <a:pt x="13" y="2"/>
                  </a:lnTo>
                  <a:lnTo>
                    <a:pt x="19" y="4"/>
                  </a:lnTo>
                  <a:lnTo>
                    <a:pt x="25" y="7"/>
                  </a:lnTo>
                  <a:lnTo>
                    <a:pt x="25" y="7"/>
                  </a:lnTo>
                  <a:lnTo>
                    <a:pt x="25" y="7"/>
                  </a:lnTo>
                  <a:lnTo>
                    <a:pt x="25" y="7"/>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8" name="Freeform 7">
              <a:extLst>
                <a:ext uri="{FF2B5EF4-FFF2-40B4-BE49-F238E27FC236}">
                  <a16:creationId xmlns:a16="http://schemas.microsoft.com/office/drawing/2014/main" id="{4C589BCA-4358-924E-A1A6-500B49BE16AF}"/>
                </a:ext>
              </a:extLst>
            </p:cNvPr>
            <p:cNvSpPr>
              <a:spLocks/>
            </p:cNvSpPr>
            <p:nvPr userDrawn="1"/>
          </p:nvSpPr>
          <p:spPr bwMode="auto">
            <a:xfrm>
              <a:off x="6243760" y="2622785"/>
              <a:ext cx="648918" cy="401498"/>
            </a:xfrm>
            <a:custGeom>
              <a:avLst/>
              <a:gdLst>
                <a:gd name="T0" fmla="*/ 111 w 425"/>
                <a:gd name="T1" fmla="*/ 23 h 309"/>
                <a:gd name="T2" fmla="*/ 204 w 425"/>
                <a:gd name="T3" fmla="*/ 46 h 309"/>
                <a:gd name="T4" fmla="*/ 276 w 425"/>
                <a:gd name="T5" fmla="*/ 116 h 309"/>
                <a:gd name="T6" fmla="*/ 276 w 425"/>
                <a:gd name="T7" fmla="*/ 119 h 309"/>
                <a:gd name="T8" fmla="*/ 270 w 425"/>
                <a:gd name="T9" fmla="*/ 144 h 309"/>
                <a:gd name="T10" fmla="*/ 276 w 425"/>
                <a:gd name="T11" fmla="*/ 197 h 309"/>
                <a:gd name="T12" fmla="*/ 297 w 425"/>
                <a:gd name="T13" fmla="*/ 239 h 309"/>
                <a:gd name="T14" fmla="*/ 308 w 425"/>
                <a:gd name="T15" fmla="*/ 239 h 309"/>
                <a:gd name="T16" fmla="*/ 325 w 425"/>
                <a:gd name="T17" fmla="*/ 246 h 309"/>
                <a:gd name="T18" fmla="*/ 350 w 425"/>
                <a:gd name="T19" fmla="*/ 242 h 309"/>
                <a:gd name="T20" fmla="*/ 361 w 425"/>
                <a:gd name="T21" fmla="*/ 239 h 309"/>
                <a:gd name="T22" fmla="*/ 372 w 425"/>
                <a:gd name="T23" fmla="*/ 222 h 309"/>
                <a:gd name="T24" fmla="*/ 374 w 425"/>
                <a:gd name="T25" fmla="*/ 199 h 309"/>
                <a:gd name="T26" fmla="*/ 408 w 425"/>
                <a:gd name="T27" fmla="*/ 189 h 309"/>
                <a:gd name="T28" fmla="*/ 423 w 425"/>
                <a:gd name="T29" fmla="*/ 197 h 309"/>
                <a:gd name="T30" fmla="*/ 420 w 425"/>
                <a:gd name="T31" fmla="*/ 208 h 309"/>
                <a:gd name="T32" fmla="*/ 414 w 425"/>
                <a:gd name="T33" fmla="*/ 244 h 309"/>
                <a:gd name="T34" fmla="*/ 404 w 425"/>
                <a:gd name="T35" fmla="*/ 246 h 309"/>
                <a:gd name="T36" fmla="*/ 391 w 425"/>
                <a:gd name="T37" fmla="*/ 256 h 309"/>
                <a:gd name="T38" fmla="*/ 351 w 425"/>
                <a:gd name="T39" fmla="*/ 309 h 309"/>
                <a:gd name="T40" fmla="*/ 314 w 425"/>
                <a:gd name="T41" fmla="*/ 284 h 309"/>
                <a:gd name="T42" fmla="*/ 295 w 425"/>
                <a:gd name="T43" fmla="*/ 293 h 309"/>
                <a:gd name="T44" fmla="*/ 270 w 425"/>
                <a:gd name="T45" fmla="*/ 286 h 309"/>
                <a:gd name="T46" fmla="*/ 238 w 425"/>
                <a:gd name="T47" fmla="*/ 273 h 309"/>
                <a:gd name="T48" fmla="*/ 183 w 425"/>
                <a:gd name="T49" fmla="*/ 239 h 309"/>
                <a:gd name="T50" fmla="*/ 157 w 425"/>
                <a:gd name="T51" fmla="*/ 210 h 309"/>
                <a:gd name="T52" fmla="*/ 164 w 425"/>
                <a:gd name="T53" fmla="*/ 199 h 309"/>
                <a:gd name="T54" fmla="*/ 160 w 425"/>
                <a:gd name="T55" fmla="*/ 191 h 309"/>
                <a:gd name="T56" fmla="*/ 160 w 425"/>
                <a:gd name="T57" fmla="*/ 186 h 309"/>
                <a:gd name="T58" fmla="*/ 159 w 425"/>
                <a:gd name="T59" fmla="*/ 178 h 309"/>
                <a:gd name="T60" fmla="*/ 143 w 425"/>
                <a:gd name="T61" fmla="*/ 161 h 309"/>
                <a:gd name="T62" fmla="*/ 126 w 425"/>
                <a:gd name="T63" fmla="*/ 135 h 309"/>
                <a:gd name="T64" fmla="*/ 109 w 425"/>
                <a:gd name="T65" fmla="*/ 123 h 309"/>
                <a:gd name="T66" fmla="*/ 106 w 425"/>
                <a:gd name="T67" fmla="*/ 102 h 309"/>
                <a:gd name="T68" fmla="*/ 89 w 425"/>
                <a:gd name="T69" fmla="*/ 91 h 309"/>
                <a:gd name="T70" fmla="*/ 89 w 425"/>
                <a:gd name="T71" fmla="*/ 83 h 309"/>
                <a:gd name="T72" fmla="*/ 79 w 425"/>
                <a:gd name="T73" fmla="*/ 78 h 309"/>
                <a:gd name="T74" fmla="*/ 62 w 425"/>
                <a:gd name="T75" fmla="*/ 51 h 309"/>
                <a:gd name="T76" fmla="*/ 55 w 425"/>
                <a:gd name="T77" fmla="*/ 29 h 309"/>
                <a:gd name="T78" fmla="*/ 30 w 425"/>
                <a:gd name="T79" fmla="*/ 17 h 309"/>
                <a:gd name="T80" fmla="*/ 38 w 425"/>
                <a:gd name="T81" fmla="*/ 49 h 309"/>
                <a:gd name="T82" fmla="*/ 58 w 425"/>
                <a:gd name="T83" fmla="*/ 76 h 309"/>
                <a:gd name="T84" fmla="*/ 83 w 425"/>
                <a:gd name="T85" fmla="*/ 121 h 309"/>
                <a:gd name="T86" fmla="*/ 89 w 425"/>
                <a:gd name="T87" fmla="*/ 142 h 309"/>
                <a:gd name="T88" fmla="*/ 102 w 425"/>
                <a:gd name="T89" fmla="*/ 148 h 309"/>
                <a:gd name="T90" fmla="*/ 108 w 425"/>
                <a:gd name="T91" fmla="*/ 169 h 309"/>
                <a:gd name="T92" fmla="*/ 96 w 425"/>
                <a:gd name="T93" fmla="*/ 165 h 309"/>
                <a:gd name="T94" fmla="*/ 66 w 425"/>
                <a:gd name="T95" fmla="*/ 138 h 309"/>
                <a:gd name="T96" fmla="*/ 66 w 425"/>
                <a:gd name="T97" fmla="*/ 121 h 309"/>
                <a:gd name="T98" fmla="*/ 43 w 425"/>
                <a:gd name="T99" fmla="*/ 101 h 309"/>
                <a:gd name="T100" fmla="*/ 36 w 425"/>
                <a:gd name="T101" fmla="*/ 83 h 309"/>
                <a:gd name="T102" fmla="*/ 34 w 425"/>
                <a:gd name="T103" fmla="*/ 66 h 309"/>
                <a:gd name="T104" fmla="*/ 22 w 425"/>
                <a:gd name="T105" fmla="*/ 59 h 309"/>
                <a:gd name="T106" fmla="*/ 5 w 425"/>
                <a:gd name="T107" fmla="*/ 32 h 309"/>
                <a:gd name="T108" fmla="*/ 2 w 425"/>
                <a:gd name="T109" fmla="*/ 12 h 3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25" h="309">
                  <a:moveTo>
                    <a:pt x="0" y="6"/>
                  </a:moveTo>
                  <a:lnTo>
                    <a:pt x="0" y="6"/>
                  </a:lnTo>
                  <a:lnTo>
                    <a:pt x="2" y="0"/>
                  </a:lnTo>
                  <a:lnTo>
                    <a:pt x="28" y="0"/>
                  </a:lnTo>
                  <a:lnTo>
                    <a:pt x="81" y="23"/>
                  </a:lnTo>
                  <a:lnTo>
                    <a:pt x="111" y="23"/>
                  </a:lnTo>
                  <a:lnTo>
                    <a:pt x="123" y="21"/>
                  </a:lnTo>
                  <a:lnTo>
                    <a:pt x="125" y="14"/>
                  </a:lnTo>
                  <a:lnTo>
                    <a:pt x="147" y="14"/>
                  </a:lnTo>
                  <a:lnTo>
                    <a:pt x="179" y="49"/>
                  </a:lnTo>
                  <a:lnTo>
                    <a:pt x="196" y="59"/>
                  </a:lnTo>
                  <a:lnTo>
                    <a:pt x="204" y="46"/>
                  </a:lnTo>
                  <a:lnTo>
                    <a:pt x="213" y="46"/>
                  </a:lnTo>
                  <a:lnTo>
                    <a:pt x="227" y="55"/>
                  </a:lnTo>
                  <a:lnTo>
                    <a:pt x="234" y="65"/>
                  </a:lnTo>
                  <a:lnTo>
                    <a:pt x="247" y="91"/>
                  </a:lnTo>
                  <a:lnTo>
                    <a:pt x="249" y="104"/>
                  </a:lnTo>
                  <a:lnTo>
                    <a:pt x="276" y="116"/>
                  </a:lnTo>
                  <a:lnTo>
                    <a:pt x="276" y="116"/>
                  </a:lnTo>
                  <a:lnTo>
                    <a:pt x="276" y="118"/>
                  </a:lnTo>
                  <a:lnTo>
                    <a:pt x="276" y="119"/>
                  </a:lnTo>
                  <a:lnTo>
                    <a:pt x="276" y="119"/>
                  </a:lnTo>
                  <a:lnTo>
                    <a:pt x="276" y="119"/>
                  </a:lnTo>
                  <a:lnTo>
                    <a:pt x="276" y="119"/>
                  </a:lnTo>
                  <a:lnTo>
                    <a:pt x="276" y="121"/>
                  </a:lnTo>
                  <a:lnTo>
                    <a:pt x="276" y="123"/>
                  </a:lnTo>
                  <a:lnTo>
                    <a:pt x="276" y="123"/>
                  </a:lnTo>
                  <a:lnTo>
                    <a:pt x="274" y="133"/>
                  </a:lnTo>
                  <a:lnTo>
                    <a:pt x="274" y="133"/>
                  </a:lnTo>
                  <a:lnTo>
                    <a:pt x="270" y="144"/>
                  </a:lnTo>
                  <a:lnTo>
                    <a:pt x="270" y="150"/>
                  </a:lnTo>
                  <a:lnTo>
                    <a:pt x="270" y="157"/>
                  </a:lnTo>
                  <a:lnTo>
                    <a:pt x="270" y="157"/>
                  </a:lnTo>
                  <a:lnTo>
                    <a:pt x="270" y="176"/>
                  </a:lnTo>
                  <a:lnTo>
                    <a:pt x="276" y="197"/>
                  </a:lnTo>
                  <a:lnTo>
                    <a:pt x="276" y="197"/>
                  </a:lnTo>
                  <a:lnTo>
                    <a:pt x="278" y="201"/>
                  </a:lnTo>
                  <a:lnTo>
                    <a:pt x="282" y="206"/>
                  </a:lnTo>
                  <a:lnTo>
                    <a:pt x="285" y="218"/>
                  </a:lnTo>
                  <a:lnTo>
                    <a:pt x="285" y="218"/>
                  </a:lnTo>
                  <a:lnTo>
                    <a:pt x="291" y="227"/>
                  </a:lnTo>
                  <a:lnTo>
                    <a:pt x="297" y="239"/>
                  </a:lnTo>
                  <a:lnTo>
                    <a:pt x="297" y="239"/>
                  </a:lnTo>
                  <a:lnTo>
                    <a:pt x="300" y="239"/>
                  </a:lnTo>
                  <a:lnTo>
                    <a:pt x="302" y="239"/>
                  </a:lnTo>
                  <a:lnTo>
                    <a:pt x="304" y="239"/>
                  </a:lnTo>
                  <a:lnTo>
                    <a:pt x="308" y="239"/>
                  </a:lnTo>
                  <a:lnTo>
                    <a:pt x="308" y="239"/>
                  </a:lnTo>
                  <a:lnTo>
                    <a:pt x="310" y="242"/>
                  </a:lnTo>
                  <a:lnTo>
                    <a:pt x="314" y="244"/>
                  </a:lnTo>
                  <a:lnTo>
                    <a:pt x="314" y="244"/>
                  </a:lnTo>
                  <a:lnTo>
                    <a:pt x="317" y="246"/>
                  </a:lnTo>
                  <a:lnTo>
                    <a:pt x="321" y="246"/>
                  </a:lnTo>
                  <a:lnTo>
                    <a:pt x="325" y="246"/>
                  </a:lnTo>
                  <a:lnTo>
                    <a:pt x="329" y="246"/>
                  </a:lnTo>
                  <a:lnTo>
                    <a:pt x="329" y="246"/>
                  </a:lnTo>
                  <a:lnTo>
                    <a:pt x="338" y="242"/>
                  </a:lnTo>
                  <a:lnTo>
                    <a:pt x="344" y="242"/>
                  </a:lnTo>
                  <a:lnTo>
                    <a:pt x="344" y="242"/>
                  </a:lnTo>
                  <a:lnTo>
                    <a:pt x="350" y="242"/>
                  </a:lnTo>
                  <a:lnTo>
                    <a:pt x="353" y="242"/>
                  </a:lnTo>
                  <a:lnTo>
                    <a:pt x="357" y="242"/>
                  </a:lnTo>
                  <a:lnTo>
                    <a:pt x="359" y="242"/>
                  </a:lnTo>
                  <a:lnTo>
                    <a:pt x="361" y="242"/>
                  </a:lnTo>
                  <a:lnTo>
                    <a:pt x="361" y="242"/>
                  </a:lnTo>
                  <a:lnTo>
                    <a:pt x="361" y="239"/>
                  </a:lnTo>
                  <a:lnTo>
                    <a:pt x="361" y="239"/>
                  </a:lnTo>
                  <a:lnTo>
                    <a:pt x="365" y="237"/>
                  </a:lnTo>
                  <a:lnTo>
                    <a:pt x="367" y="235"/>
                  </a:lnTo>
                  <a:lnTo>
                    <a:pt x="370" y="231"/>
                  </a:lnTo>
                  <a:lnTo>
                    <a:pt x="370" y="229"/>
                  </a:lnTo>
                  <a:lnTo>
                    <a:pt x="372" y="222"/>
                  </a:lnTo>
                  <a:lnTo>
                    <a:pt x="374" y="214"/>
                  </a:lnTo>
                  <a:lnTo>
                    <a:pt x="374" y="214"/>
                  </a:lnTo>
                  <a:lnTo>
                    <a:pt x="372" y="206"/>
                  </a:lnTo>
                  <a:lnTo>
                    <a:pt x="372" y="203"/>
                  </a:lnTo>
                  <a:lnTo>
                    <a:pt x="374" y="199"/>
                  </a:lnTo>
                  <a:lnTo>
                    <a:pt x="374" y="199"/>
                  </a:lnTo>
                  <a:lnTo>
                    <a:pt x="378" y="197"/>
                  </a:lnTo>
                  <a:lnTo>
                    <a:pt x="382" y="197"/>
                  </a:lnTo>
                  <a:lnTo>
                    <a:pt x="386" y="197"/>
                  </a:lnTo>
                  <a:lnTo>
                    <a:pt x="386" y="197"/>
                  </a:lnTo>
                  <a:lnTo>
                    <a:pt x="401" y="191"/>
                  </a:lnTo>
                  <a:lnTo>
                    <a:pt x="408" y="189"/>
                  </a:lnTo>
                  <a:lnTo>
                    <a:pt x="410" y="189"/>
                  </a:lnTo>
                  <a:lnTo>
                    <a:pt x="412" y="191"/>
                  </a:lnTo>
                  <a:lnTo>
                    <a:pt x="412" y="191"/>
                  </a:lnTo>
                  <a:lnTo>
                    <a:pt x="420" y="193"/>
                  </a:lnTo>
                  <a:lnTo>
                    <a:pt x="423" y="193"/>
                  </a:lnTo>
                  <a:lnTo>
                    <a:pt x="423" y="197"/>
                  </a:lnTo>
                  <a:lnTo>
                    <a:pt x="425" y="197"/>
                  </a:lnTo>
                  <a:lnTo>
                    <a:pt x="425" y="197"/>
                  </a:lnTo>
                  <a:lnTo>
                    <a:pt x="423" y="201"/>
                  </a:lnTo>
                  <a:lnTo>
                    <a:pt x="423" y="203"/>
                  </a:lnTo>
                  <a:lnTo>
                    <a:pt x="420" y="208"/>
                  </a:lnTo>
                  <a:lnTo>
                    <a:pt x="420" y="208"/>
                  </a:lnTo>
                  <a:lnTo>
                    <a:pt x="416" y="218"/>
                  </a:lnTo>
                  <a:lnTo>
                    <a:pt x="414" y="222"/>
                  </a:lnTo>
                  <a:lnTo>
                    <a:pt x="414" y="227"/>
                  </a:lnTo>
                  <a:lnTo>
                    <a:pt x="414" y="227"/>
                  </a:lnTo>
                  <a:lnTo>
                    <a:pt x="414" y="239"/>
                  </a:lnTo>
                  <a:lnTo>
                    <a:pt x="414" y="244"/>
                  </a:lnTo>
                  <a:lnTo>
                    <a:pt x="412" y="246"/>
                  </a:lnTo>
                  <a:lnTo>
                    <a:pt x="412" y="246"/>
                  </a:lnTo>
                  <a:lnTo>
                    <a:pt x="412" y="246"/>
                  </a:lnTo>
                  <a:lnTo>
                    <a:pt x="408" y="248"/>
                  </a:lnTo>
                  <a:lnTo>
                    <a:pt x="408" y="248"/>
                  </a:lnTo>
                  <a:lnTo>
                    <a:pt x="404" y="246"/>
                  </a:lnTo>
                  <a:lnTo>
                    <a:pt x="403" y="244"/>
                  </a:lnTo>
                  <a:lnTo>
                    <a:pt x="401" y="246"/>
                  </a:lnTo>
                  <a:lnTo>
                    <a:pt x="399" y="246"/>
                  </a:lnTo>
                  <a:lnTo>
                    <a:pt x="397" y="252"/>
                  </a:lnTo>
                  <a:lnTo>
                    <a:pt x="399" y="254"/>
                  </a:lnTo>
                  <a:lnTo>
                    <a:pt x="391" y="256"/>
                  </a:lnTo>
                  <a:lnTo>
                    <a:pt x="367" y="256"/>
                  </a:lnTo>
                  <a:lnTo>
                    <a:pt x="365" y="267"/>
                  </a:lnTo>
                  <a:lnTo>
                    <a:pt x="374" y="282"/>
                  </a:lnTo>
                  <a:lnTo>
                    <a:pt x="359" y="286"/>
                  </a:lnTo>
                  <a:lnTo>
                    <a:pt x="351" y="309"/>
                  </a:lnTo>
                  <a:lnTo>
                    <a:pt x="351" y="309"/>
                  </a:lnTo>
                  <a:lnTo>
                    <a:pt x="336" y="293"/>
                  </a:lnTo>
                  <a:lnTo>
                    <a:pt x="327" y="286"/>
                  </a:lnTo>
                  <a:lnTo>
                    <a:pt x="323" y="284"/>
                  </a:lnTo>
                  <a:lnTo>
                    <a:pt x="319" y="282"/>
                  </a:lnTo>
                  <a:lnTo>
                    <a:pt x="319" y="282"/>
                  </a:lnTo>
                  <a:lnTo>
                    <a:pt x="314" y="284"/>
                  </a:lnTo>
                  <a:lnTo>
                    <a:pt x="308" y="284"/>
                  </a:lnTo>
                  <a:lnTo>
                    <a:pt x="300" y="288"/>
                  </a:lnTo>
                  <a:lnTo>
                    <a:pt x="299" y="290"/>
                  </a:lnTo>
                  <a:lnTo>
                    <a:pt x="297" y="292"/>
                  </a:lnTo>
                  <a:lnTo>
                    <a:pt x="297" y="292"/>
                  </a:lnTo>
                  <a:lnTo>
                    <a:pt x="295" y="293"/>
                  </a:lnTo>
                  <a:lnTo>
                    <a:pt x="293" y="293"/>
                  </a:lnTo>
                  <a:lnTo>
                    <a:pt x="287" y="292"/>
                  </a:lnTo>
                  <a:lnTo>
                    <a:pt x="287" y="292"/>
                  </a:lnTo>
                  <a:lnTo>
                    <a:pt x="276" y="288"/>
                  </a:lnTo>
                  <a:lnTo>
                    <a:pt x="276" y="288"/>
                  </a:lnTo>
                  <a:lnTo>
                    <a:pt x="270" y="286"/>
                  </a:lnTo>
                  <a:lnTo>
                    <a:pt x="263" y="282"/>
                  </a:lnTo>
                  <a:lnTo>
                    <a:pt x="257" y="278"/>
                  </a:lnTo>
                  <a:lnTo>
                    <a:pt x="251" y="275"/>
                  </a:lnTo>
                  <a:lnTo>
                    <a:pt x="251" y="275"/>
                  </a:lnTo>
                  <a:lnTo>
                    <a:pt x="244" y="273"/>
                  </a:lnTo>
                  <a:lnTo>
                    <a:pt x="238" y="273"/>
                  </a:lnTo>
                  <a:lnTo>
                    <a:pt x="232" y="269"/>
                  </a:lnTo>
                  <a:lnTo>
                    <a:pt x="227" y="265"/>
                  </a:lnTo>
                  <a:lnTo>
                    <a:pt x="227" y="265"/>
                  </a:lnTo>
                  <a:lnTo>
                    <a:pt x="204" y="252"/>
                  </a:lnTo>
                  <a:lnTo>
                    <a:pt x="204" y="252"/>
                  </a:lnTo>
                  <a:lnTo>
                    <a:pt x="183" y="239"/>
                  </a:lnTo>
                  <a:lnTo>
                    <a:pt x="172" y="231"/>
                  </a:lnTo>
                  <a:lnTo>
                    <a:pt x="162" y="222"/>
                  </a:lnTo>
                  <a:lnTo>
                    <a:pt x="162" y="222"/>
                  </a:lnTo>
                  <a:lnTo>
                    <a:pt x="159" y="218"/>
                  </a:lnTo>
                  <a:lnTo>
                    <a:pt x="157" y="214"/>
                  </a:lnTo>
                  <a:lnTo>
                    <a:pt x="157" y="210"/>
                  </a:lnTo>
                  <a:lnTo>
                    <a:pt x="157" y="210"/>
                  </a:lnTo>
                  <a:lnTo>
                    <a:pt x="159" y="206"/>
                  </a:lnTo>
                  <a:lnTo>
                    <a:pt x="160" y="205"/>
                  </a:lnTo>
                  <a:lnTo>
                    <a:pt x="162" y="203"/>
                  </a:lnTo>
                  <a:lnTo>
                    <a:pt x="164" y="199"/>
                  </a:lnTo>
                  <a:lnTo>
                    <a:pt x="164" y="199"/>
                  </a:lnTo>
                  <a:lnTo>
                    <a:pt x="164" y="197"/>
                  </a:lnTo>
                  <a:lnTo>
                    <a:pt x="164" y="195"/>
                  </a:lnTo>
                  <a:lnTo>
                    <a:pt x="162" y="193"/>
                  </a:lnTo>
                  <a:lnTo>
                    <a:pt x="162" y="193"/>
                  </a:lnTo>
                  <a:lnTo>
                    <a:pt x="160" y="193"/>
                  </a:lnTo>
                  <a:lnTo>
                    <a:pt x="160" y="191"/>
                  </a:lnTo>
                  <a:lnTo>
                    <a:pt x="159" y="191"/>
                  </a:lnTo>
                  <a:lnTo>
                    <a:pt x="159" y="191"/>
                  </a:lnTo>
                  <a:lnTo>
                    <a:pt x="159" y="189"/>
                  </a:lnTo>
                  <a:lnTo>
                    <a:pt x="160" y="188"/>
                  </a:lnTo>
                  <a:lnTo>
                    <a:pt x="160" y="188"/>
                  </a:lnTo>
                  <a:lnTo>
                    <a:pt x="160" y="186"/>
                  </a:lnTo>
                  <a:lnTo>
                    <a:pt x="162" y="186"/>
                  </a:lnTo>
                  <a:lnTo>
                    <a:pt x="162" y="184"/>
                  </a:lnTo>
                  <a:lnTo>
                    <a:pt x="160" y="182"/>
                  </a:lnTo>
                  <a:lnTo>
                    <a:pt x="160" y="182"/>
                  </a:lnTo>
                  <a:lnTo>
                    <a:pt x="159" y="180"/>
                  </a:lnTo>
                  <a:lnTo>
                    <a:pt x="159" y="178"/>
                  </a:lnTo>
                  <a:lnTo>
                    <a:pt x="155" y="174"/>
                  </a:lnTo>
                  <a:lnTo>
                    <a:pt x="155" y="174"/>
                  </a:lnTo>
                  <a:lnTo>
                    <a:pt x="151" y="169"/>
                  </a:lnTo>
                  <a:lnTo>
                    <a:pt x="149" y="165"/>
                  </a:lnTo>
                  <a:lnTo>
                    <a:pt x="149" y="165"/>
                  </a:lnTo>
                  <a:lnTo>
                    <a:pt x="143" y="161"/>
                  </a:lnTo>
                  <a:lnTo>
                    <a:pt x="140" y="157"/>
                  </a:lnTo>
                  <a:lnTo>
                    <a:pt x="140" y="157"/>
                  </a:lnTo>
                  <a:lnTo>
                    <a:pt x="138" y="152"/>
                  </a:lnTo>
                  <a:lnTo>
                    <a:pt x="132" y="148"/>
                  </a:lnTo>
                  <a:lnTo>
                    <a:pt x="132" y="148"/>
                  </a:lnTo>
                  <a:lnTo>
                    <a:pt x="126" y="135"/>
                  </a:lnTo>
                  <a:lnTo>
                    <a:pt x="121" y="129"/>
                  </a:lnTo>
                  <a:lnTo>
                    <a:pt x="117" y="127"/>
                  </a:lnTo>
                  <a:lnTo>
                    <a:pt x="117" y="125"/>
                  </a:lnTo>
                  <a:lnTo>
                    <a:pt x="117" y="125"/>
                  </a:lnTo>
                  <a:lnTo>
                    <a:pt x="113" y="123"/>
                  </a:lnTo>
                  <a:lnTo>
                    <a:pt x="109" y="123"/>
                  </a:lnTo>
                  <a:lnTo>
                    <a:pt x="109" y="123"/>
                  </a:lnTo>
                  <a:lnTo>
                    <a:pt x="108" y="123"/>
                  </a:lnTo>
                  <a:lnTo>
                    <a:pt x="106" y="118"/>
                  </a:lnTo>
                  <a:lnTo>
                    <a:pt x="106" y="118"/>
                  </a:lnTo>
                  <a:lnTo>
                    <a:pt x="106" y="102"/>
                  </a:lnTo>
                  <a:lnTo>
                    <a:pt x="106" y="102"/>
                  </a:lnTo>
                  <a:lnTo>
                    <a:pt x="104" y="102"/>
                  </a:lnTo>
                  <a:lnTo>
                    <a:pt x="102" y="102"/>
                  </a:lnTo>
                  <a:lnTo>
                    <a:pt x="98" y="99"/>
                  </a:lnTo>
                  <a:lnTo>
                    <a:pt x="92" y="93"/>
                  </a:lnTo>
                  <a:lnTo>
                    <a:pt x="91" y="91"/>
                  </a:lnTo>
                  <a:lnTo>
                    <a:pt x="89" y="91"/>
                  </a:lnTo>
                  <a:lnTo>
                    <a:pt x="89" y="91"/>
                  </a:lnTo>
                  <a:lnTo>
                    <a:pt x="87" y="89"/>
                  </a:lnTo>
                  <a:lnTo>
                    <a:pt x="87" y="89"/>
                  </a:lnTo>
                  <a:lnTo>
                    <a:pt x="89" y="85"/>
                  </a:lnTo>
                  <a:lnTo>
                    <a:pt x="89" y="85"/>
                  </a:lnTo>
                  <a:lnTo>
                    <a:pt x="89" y="83"/>
                  </a:lnTo>
                  <a:lnTo>
                    <a:pt x="87" y="83"/>
                  </a:lnTo>
                  <a:lnTo>
                    <a:pt x="83" y="82"/>
                  </a:lnTo>
                  <a:lnTo>
                    <a:pt x="79" y="80"/>
                  </a:lnTo>
                  <a:lnTo>
                    <a:pt x="79" y="80"/>
                  </a:lnTo>
                  <a:lnTo>
                    <a:pt x="79" y="78"/>
                  </a:lnTo>
                  <a:lnTo>
                    <a:pt x="79" y="78"/>
                  </a:lnTo>
                  <a:lnTo>
                    <a:pt x="75" y="74"/>
                  </a:lnTo>
                  <a:lnTo>
                    <a:pt x="70" y="68"/>
                  </a:lnTo>
                  <a:lnTo>
                    <a:pt x="66" y="63"/>
                  </a:lnTo>
                  <a:lnTo>
                    <a:pt x="64" y="57"/>
                  </a:lnTo>
                  <a:lnTo>
                    <a:pt x="64" y="57"/>
                  </a:lnTo>
                  <a:lnTo>
                    <a:pt x="62" y="51"/>
                  </a:lnTo>
                  <a:lnTo>
                    <a:pt x="62" y="51"/>
                  </a:lnTo>
                  <a:lnTo>
                    <a:pt x="60" y="42"/>
                  </a:lnTo>
                  <a:lnTo>
                    <a:pt x="58" y="38"/>
                  </a:lnTo>
                  <a:lnTo>
                    <a:pt x="56" y="34"/>
                  </a:lnTo>
                  <a:lnTo>
                    <a:pt x="56" y="34"/>
                  </a:lnTo>
                  <a:lnTo>
                    <a:pt x="55" y="29"/>
                  </a:lnTo>
                  <a:lnTo>
                    <a:pt x="51" y="25"/>
                  </a:lnTo>
                  <a:lnTo>
                    <a:pt x="43" y="19"/>
                  </a:lnTo>
                  <a:lnTo>
                    <a:pt x="43" y="19"/>
                  </a:lnTo>
                  <a:lnTo>
                    <a:pt x="28" y="12"/>
                  </a:lnTo>
                  <a:lnTo>
                    <a:pt x="28" y="12"/>
                  </a:lnTo>
                  <a:lnTo>
                    <a:pt x="30" y="17"/>
                  </a:lnTo>
                  <a:lnTo>
                    <a:pt x="32" y="21"/>
                  </a:lnTo>
                  <a:lnTo>
                    <a:pt x="34" y="31"/>
                  </a:lnTo>
                  <a:lnTo>
                    <a:pt x="34" y="31"/>
                  </a:lnTo>
                  <a:lnTo>
                    <a:pt x="36" y="42"/>
                  </a:lnTo>
                  <a:lnTo>
                    <a:pt x="36" y="46"/>
                  </a:lnTo>
                  <a:lnTo>
                    <a:pt x="38" y="49"/>
                  </a:lnTo>
                  <a:lnTo>
                    <a:pt x="38" y="49"/>
                  </a:lnTo>
                  <a:lnTo>
                    <a:pt x="43" y="57"/>
                  </a:lnTo>
                  <a:lnTo>
                    <a:pt x="51" y="65"/>
                  </a:lnTo>
                  <a:lnTo>
                    <a:pt x="55" y="68"/>
                  </a:lnTo>
                  <a:lnTo>
                    <a:pt x="56" y="72"/>
                  </a:lnTo>
                  <a:lnTo>
                    <a:pt x="58" y="76"/>
                  </a:lnTo>
                  <a:lnTo>
                    <a:pt x="58" y="82"/>
                  </a:lnTo>
                  <a:lnTo>
                    <a:pt x="81" y="104"/>
                  </a:lnTo>
                  <a:lnTo>
                    <a:pt x="81" y="104"/>
                  </a:lnTo>
                  <a:lnTo>
                    <a:pt x="83" y="116"/>
                  </a:lnTo>
                  <a:lnTo>
                    <a:pt x="83" y="116"/>
                  </a:lnTo>
                  <a:lnTo>
                    <a:pt x="83" y="121"/>
                  </a:lnTo>
                  <a:lnTo>
                    <a:pt x="83" y="125"/>
                  </a:lnTo>
                  <a:lnTo>
                    <a:pt x="83" y="125"/>
                  </a:lnTo>
                  <a:lnTo>
                    <a:pt x="85" y="129"/>
                  </a:lnTo>
                  <a:lnTo>
                    <a:pt x="87" y="133"/>
                  </a:lnTo>
                  <a:lnTo>
                    <a:pt x="89" y="136"/>
                  </a:lnTo>
                  <a:lnTo>
                    <a:pt x="89" y="142"/>
                  </a:lnTo>
                  <a:lnTo>
                    <a:pt x="89" y="142"/>
                  </a:lnTo>
                  <a:lnTo>
                    <a:pt x="92" y="144"/>
                  </a:lnTo>
                  <a:lnTo>
                    <a:pt x="96" y="144"/>
                  </a:lnTo>
                  <a:lnTo>
                    <a:pt x="98" y="146"/>
                  </a:lnTo>
                  <a:lnTo>
                    <a:pt x="102" y="148"/>
                  </a:lnTo>
                  <a:lnTo>
                    <a:pt x="102" y="148"/>
                  </a:lnTo>
                  <a:lnTo>
                    <a:pt x="104" y="153"/>
                  </a:lnTo>
                  <a:lnTo>
                    <a:pt x="106" y="157"/>
                  </a:lnTo>
                  <a:lnTo>
                    <a:pt x="108" y="159"/>
                  </a:lnTo>
                  <a:lnTo>
                    <a:pt x="108" y="159"/>
                  </a:lnTo>
                  <a:lnTo>
                    <a:pt x="108" y="165"/>
                  </a:lnTo>
                  <a:lnTo>
                    <a:pt x="108" y="169"/>
                  </a:lnTo>
                  <a:lnTo>
                    <a:pt x="106" y="171"/>
                  </a:lnTo>
                  <a:lnTo>
                    <a:pt x="106" y="172"/>
                  </a:lnTo>
                  <a:lnTo>
                    <a:pt x="102" y="171"/>
                  </a:lnTo>
                  <a:lnTo>
                    <a:pt x="100" y="171"/>
                  </a:lnTo>
                  <a:lnTo>
                    <a:pt x="96" y="165"/>
                  </a:lnTo>
                  <a:lnTo>
                    <a:pt x="96" y="165"/>
                  </a:lnTo>
                  <a:lnTo>
                    <a:pt x="85" y="153"/>
                  </a:lnTo>
                  <a:lnTo>
                    <a:pt x="79" y="148"/>
                  </a:lnTo>
                  <a:lnTo>
                    <a:pt x="73" y="144"/>
                  </a:lnTo>
                  <a:lnTo>
                    <a:pt x="73" y="144"/>
                  </a:lnTo>
                  <a:lnTo>
                    <a:pt x="68" y="140"/>
                  </a:lnTo>
                  <a:lnTo>
                    <a:pt x="66" y="138"/>
                  </a:lnTo>
                  <a:lnTo>
                    <a:pt x="64" y="135"/>
                  </a:lnTo>
                  <a:lnTo>
                    <a:pt x="64" y="135"/>
                  </a:lnTo>
                  <a:lnTo>
                    <a:pt x="66" y="131"/>
                  </a:lnTo>
                  <a:lnTo>
                    <a:pt x="66" y="129"/>
                  </a:lnTo>
                  <a:lnTo>
                    <a:pt x="68" y="125"/>
                  </a:lnTo>
                  <a:lnTo>
                    <a:pt x="66" y="121"/>
                  </a:lnTo>
                  <a:lnTo>
                    <a:pt x="66" y="121"/>
                  </a:lnTo>
                  <a:lnTo>
                    <a:pt x="64" y="116"/>
                  </a:lnTo>
                  <a:lnTo>
                    <a:pt x="60" y="110"/>
                  </a:lnTo>
                  <a:lnTo>
                    <a:pt x="55" y="106"/>
                  </a:lnTo>
                  <a:lnTo>
                    <a:pt x="49" y="104"/>
                  </a:lnTo>
                  <a:lnTo>
                    <a:pt x="43" y="101"/>
                  </a:lnTo>
                  <a:lnTo>
                    <a:pt x="38" y="97"/>
                  </a:lnTo>
                  <a:lnTo>
                    <a:pt x="32" y="93"/>
                  </a:lnTo>
                  <a:lnTo>
                    <a:pt x="28" y="87"/>
                  </a:lnTo>
                  <a:lnTo>
                    <a:pt x="28" y="87"/>
                  </a:lnTo>
                  <a:lnTo>
                    <a:pt x="32" y="85"/>
                  </a:lnTo>
                  <a:lnTo>
                    <a:pt x="36" y="83"/>
                  </a:lnTo>
                  <a:lnTo>
                    <a:pt x="38" y="82"/>
                  </a:lnTo>
                  <a:lnTo>
                    <a:pt x="38" y="80"/>
                  </a:lnTo>
                  <a:lnTo>
                    <a:pt x="38" y="80"/>
                  </a:lnTo>
                  <a:lnTo>
                    <a:pt x="38" y="76"/>
                  </a:lnTo>
                  <a:lnTo>
                    <a:pt x="36" y="72"/>
                  </a:lnTo>
                  <a:lnTo>
                    <a:pt x="34" y="66"/>
                  </a:lnTo>
                  <a:lnTo>
                    <a:pt x="34" y="66"/>
                  </a:lnTo>
                  <a:lnTo>
                    <a:pt x="32" y="65"/>
                  </a:lnTo>
                  <a:lnTo>
                    <a:pt x="28" y="63"/>
                  </a:lnTo>
                  <a:lnTo>
                    <a:pt x="24" y="59"/>
                  </a:lnTo>
                  <a:lnTo>
                    <a:pt x="24" y="59"/>
                  </a:lnTo>
                  <a:lnTo>
                    <a:pt x="22" y="59"/>
                  </a:lnTo>
                  <a:lnTo>
                    <a:pt x="22" y="59"/>
                  </a:lnTo>
                  <a:lnTo>
                    <a:pt x="21" y="57"/>
                  </a:lnTo>
                  <a:lnTo>
                    <a:pt x="21" y="57"/>
                  </a:lnTo>
                  <a:lnTo>
                    <a:pt x="19" y="51"/>
                  </a:lnTo>
                  <a:lnTo>
                    <a:pt x="15" y="44"/>
                  </a:lnTo>
                  <a:lnTo>
                    <a:pt x="5" y="32"/>
                  </a:lnTo>
                  <a:lnTo>
                    <a:pt x="5" y="32"/>
                  </a:lnTo>
                  <a:lnTo>
                    <a:pt x="5" y="27"/>
                  </a:lnTo>
                  <a:lnTo>
                    <a:pt x="2" y="19"/>
                  </a:lnTo>
                  <a:lnTo>
                    <a:pt x="2" y="19"/>
                  </a:lnTo>
                  <a:lnTo>
                    <a:pt x="2" y="12"/>
                  </a:lnTo>
                  <a:lnTo>
                    <a:pt x="2" y="12"/>
                  </a:lnTo>
                  <a:lnTo>
                    <a:pt x="2" y="10"/>
                  </a:lnTo>
                  <a:lnTo>
                    <a:pt x="0" y="6"/>
                  </a:lnTo>
                  <a:lnTo>
                    <a:pt x="0" y="6"/>
                  </a:lnTo>
                  <a:lnTo>
                    <a:pt x="0" y="6"/>
                  </a:lnTo>
                  <a:lnTo>
                    <a:pt x="0" y="6"/>
                  </a:lnTo>
                  <a:close/>
                </a:path>
              </a:pathLst>
            </a:custGeom>
            <a:solidFill>
              <a:schemeClr val="bg1">
                <a:lumMod val="85000"/>
              </a:schemeClr>
            </a:solidFill>
            <a:ln w="635" cap="rnd">
              <a:solidFill>
                <a:schemeClr val="bg1">
                  <a:alpha val="17000"/>
                </a:schemeClr>
              </a:solidFill>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9" name="Freeform 8">
              <a:extLst>
                <a:ext uri="{FF2B5EF4-FFF2-40B4-BE49-F238E27FC236}">
                  <a16:creationId xmlns:a16="http://schemas.microsoft.com/office/drawing/2014/main" id="{7D9D40AD-B81C-894E-81AB-0F1FD23EA1CA}"/>
                </a:ext>
              </a:extLst>
            </p:cNvPr>
            <p:cNvSpPr>
              <a:spLocks/>
            </p:cNvSpPr>
            <p:nvPr userDrawn="1"/>
          </p:nvSpPr>
          <p:spPr bwMode="auto">
            <a:xfrm>
              <a:off x="6243760" y="2622785"/>
              <a:ext cx="648918" cy="401498"/>
            </a:xfrm>
            <a:custGeom>
              <a:avLst/>
              <a:gdLst>
                <a:gd name="T0" fmla="*/ 111 w 425"/>
                <a:gd name="T1" fmla="*/ 23 h 309"/>
                <a:gd name="T2" fmla="*/ 204 w 425"/>
                <a:gd name="T3" fmla="*/ 46 h 309"/>
                <a:gd name="T4" fmla="*/ 276 w 425"/>
                <a:gd name="T5" fmla="*/ 116 h 309"/>
                <a:gd name="T6" fmla="*/ 276 w 425"/>
                <a:gd name="T7" fmla="*/ 119 h 309"/>
                <a:gd name="T8" fmla="*/ 270 w 425"/>
                <a:gd name="T9" fmla="*/ 144 h 309"/>
                <a:gd name="T10" fmla="*/ 276 w 425"/>
                <a:gd name="T11" fmla="*/ 197 h 309"/>
                <a:gd name="T12" fmla="*/ 297 w 425"/>
                <a:gd name="T13" fmla="*/ 239 h 309"/>
                <a:gd name="T14" fmla="*/ 308 w 425"/>
                <a:gd name="T15" fmla="*/ 239 h 309"/>
                <a:gd name="T16" fmla="*/ 325 w 425"/>
                <a:gd name="T17" fmla="*/ 246 h 309"/>
                <a:gd name="T18" fmla="*/ 350 w 425"/>
                <a:gd name="T19" fmla="*/ 242 h 309"/>
                <a:gd name="T20" fmla="*/ 361 w 425"/>
                <a:gd name="T21" fmla="*/ 239 h 309"/>
                <a:gd name="T22" fmla="*/ 372 w 425"/>
                <a:gd name="T23" fmla="*/ 222 h 309"/>
                <a:gd name="T24" fmla="*/ 374 w 425"/>
                <a:gd name="T25" fmla="*/ 199 h 309"/>
                <a:gd name="T26" fmla="*/ 408 w 425"/>
                <a:gd name="T27" fmla="*/ 189 h 309"/>
                <a:gd name="T28" fmla="*/ 423 w 425"/>
                <a:gd name="T29" fmla="*/ 197 h 309"/>
                <a:gd name="T30" fmla="*/ 420 w 425"/>
                <a:gd name="T31" fmla="*/ 208 h 309"/>
                <a:gd name="T32" fmla="*/ 414 w 425"/>
                <a:gd name="T33" fmla="*/ 244 h 309"/>
                <a:gd name="T34" fmla="*/ 404 w 425"/>
                <a:gd name="T35" fmla="*/ 246 h 309"/>
                <a:gd name="T36" fmla="*/ 391 w 425"/>
                <a:gd name="T37" fmla="*/ 256 h 309"/>
                <a:gd name="T38" fmla="*/ 351 w 425"/>
                <a:gd name="T39" fmla="*/ 309 h 309"/>
                <a:gd name="T40" fmla="*/ 314 w 425"/>
                <a:gd name="T41" fmla="*/ 284 h 309"/>
                <a:gd name="T42" fmla="*/ 295 w 425"/>
                <a:gd name="T43" fmla="*/ 293 h 309"/>
                <a:gd name="T44" fmla="*/ 270 w 425"/>
                <a:gd name="T45" fmla="*/ 286 h 309"/>
                <a:gd name="T46" fmla="*/ 238 w 425"/>
                <a:gd name="T47" fmla="*/ 273 h 309"/>
                <a:gd name="T48" fmla="*/ 183 w 425"/>
                <a:gd name="T49" fmla="*/ 239 h 309"/>
                <a:gd name="T50" fmla="*/ 157 w 425"/>
                <a:gd name="T51" fmla="*/ 210 h 309"/>
                <a:gd name="T52" fmla="*/ 164 w 425"/>
                <a:gd name="T53" fmla="*/ 199 h 309"/>
                <a:gd name="T54" fmla="*/ 160 w 425"/>
                <a:gd name="T55" fmla="*/ 191 h 309"/>
                <a:gd name="T56" fmla="*/ 160 w 425"/>
                <a:gd name="T57" fmla="*/ 186 h 309"/>
                <a:gd name="T58" fmla="*/ 159 w 425"/>
                <a:gd name="T59" fmla="*/ 178 h 309"/>
                <a:gd name="T60" fmla="*/ 143 w 425"/>
                <a:gd name="T61" fmla="*/ 161 h 309"/>
                <a:gd name="T62" fmla="*/ 126 w 425"/>
                <a:gd name="T63" fmla="*/ 135 h 309"/>
                <a:gd name="T64" fmla="*/ 109 w 425"/>
                <a:gd name="T65" fmla="*/ 123 h 309"/>
                <a:gd name="T66" fmla="*/ 106 w 425"/>
                <a:gd name="T67" fmla="*/ 102 h 309"/>
                <a:gd name="T68" fmla="*/ 89 w 425"/>
                <a:gd name="T69" fmla="*/ 91 h 309"/>
                <a:gd name="T70" fmla="*/ 89 w 425"/>
                <a:gd name="T71" fmla="*/ 83 h 309"/>
                <a:gd name="T72" fmla="*/ 79 w 425"/>
                <a:gd name="T73" fmla="*/ 78 h 309"/>
                <a:gd name="T74" fmla="*/ 62 w 425"/>
                <a:gd name="T75" fmla="*/ 51 h 309"/>
                <a:gd name="T76" fmla="*/ 55 w 425"/>
                <a:gd name="T77" fmla="*/ 29 h 309"/>
                <a:gd name="T78" fmla="*/ 30 w 425"/>
                <a:gd name="T79" fmla="*/ 17 h 309"/>
                <a:gd name="T80" fmla="*/ 38 w 425"/>
                <a:gd name="T81" fmla="*/ 49 h 309"/>
                <a:gd name="T82" fmla="*/ 58 w 425"/>
                <a:gd name="T83" fmla="*/ 76 h 309"/>
                <a:gd name="T84" fmla="*/ 83 w 425"/>
                <a:gd name="T85" fmla="*/ 121 h 309"/>
                <a:gd name="T86" fmla="*/ 89 w 425"/>
                <a:gd name="T87" fmla="*/ 142 h 309"/>
                <a:gd name="T88" fmla="*/ 102 w 425"/>
                <a:gd name="T89" fmla="*/ 148 h 309"/>
                <a:gd name="T90" fmla="*/ 108 w 425"/>
                <a:gd name="T91" fmla="*/ 169 h 309"/>
                <a:gd name="T92" fmla="*/ 96 w 425"/>
                <a:gd name="T93" fmla="*/ 165 h 309"/>
                <a:gd name="T94" fmla="*/ 66 w 425"/>
                <a:gd name="T95" fmla="*/ 138 h 309"/>
                <a:gd name="T96" fmla="*/ 66 w 425"/>
                <a:gd name="T97" fmla="*/ 121 h 309"/>
                <a:gd name="T98" fmla="*/ 43 w 425"/>
                <a:gd name="T99" fmla="*/ 101 h 309"/>
                <a:gd name="T100" fmla="*/ 36 w 425"/>
                <a:gd name="T101" fmla="*/ 83 h 309"/>
                <a:gd name="T102" fmla="*/ 34 w 425"/>
                <a:gd name="T103" fmla="*/ 66 h 309"/>
                <a:gd name="T104" fmla="*/ 22 w 425"/>
                <a:gd name="T105" fmla="*/ 59 h 309"/>
                <a:gd name="T106" fmla="*/ 5 w 425"/>
                <a:gd name="T107" fmla="*/ 32 h 309"/>
                <a:gd name="T108" fmla="*/ 2 w 425"/>
                <a:gd name="T109" fmla="*/ 12 h 3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25" h="309">
                  <a:moveTo>
                    <a:pt x="0" y="6"/>
                  </a:moveTo>
                  <a:lnTo>
                    <a:pt x="0" y="6"/>
                  </a:lnTo>
                  <a:lnTo>
                    <a:pt x="2" y="0"/>
                  </a:lnTo>
                  <a:lnTo>
                    <a:pt x="28" y="0"/>
                  </a:lnTo>
                  <a:lnTo>
                    <a:pt x="81" y="23"/>
                  </a:lnTo>
                  <a:lnTo>
                    <a:pt x="111" y="23"/>
                  </a:lnTo>
                  <a:lnTo>
                    <a:pt x="123" y="21"/>
                  </a:lnTo>
                  <a:lnTo>
                    <a:pt x="125" y="14"/>
                  </a:lnTo>
                  <a:lnTo>
                    <a:pt x="147" y="14"/>
                  </a:lnTo>
                  <a:lnTo>
                    <a:pt x="179" y="49"/>
                  </a:lnTo>
                  <a:lnTo>
                    <a:pt x="196" y="59"/>
                  </a:lnTo>
                  <a:lnTo>
                    <a:pt x="204" y="46"/>
                  </a:lnTo>
                  <a:lnTo>
                    <a:pt x="213" y="46"/>
                  </a:lnTo>
                  <a:lnTo>
                    <a:pt x="227" y="55"/>
                  </a:lnTo>
                  <a:lnTo>
                    <a:pt x="234" y="65"/>
                  </a:lnTo>
                  <a:lnTo>
                    <a:pt x="247" y="91"/>
                  </a:lnTo>
                  <a:lnTo>
                    <a:pt x="249" y="104"/>
                  </a:lnTo>
                  <a:lnTo>
                    <a:pt x="276" y="116"/>
                  </a:lnTo>
                  <a:lnTo>
                    <a:pt x="276" y="116"/>
                  </a:lnTo>
                  <a:lnTo>
                    <a:pt x="276" y="118"/>
                  </a:lnTo>
                  <a:lnTo>
                    <a:pt x="276" y="119"/>
                  </a:lnTo>
                  <a:lnTo>
                    <a:pt x="276" y="119"/>
                  </a:lnTo>
                  <a:lnTo>
                    <a:pt x="276" y="119"/>
                  </a:lnTo>
                  <a:lnTo>
                    <a:pt x="276" y="119"/>
                  </a:lnTo>
                  <a:lnTo>
                    <a:pt x="276" y="121"/>
                  </a:lnTo>
                  <a:lnTo>
                    <a:pt x="276" y="123"/>
                  </a:lnTo>
                  <a:lnTo>
                    <a:pt x="276" y="123"/>
                  </a:lnTo>
                  <a:lnTo>
                    <a:pt x="274" y="133"/>
                  </a:lnTo>
                  <a:lnTo>
                    <a:pt x="274" y="133"/>
                  </a:lnTo>
                  <a:lnTo>
                    <a:pt x="270" y="144"/>
                  </a:lnTo>
                  <a:lnTo>
                    <a:pt x="270" y="150"/>
                  </a:lnTo>
                  <a:lnTo>
                    <a:pt x="270" y="157"/>
                  </a:lnTo>
                  <a:lnTo>
                    <a:pt x="270" y="157"/>
                  </a:lnTo>
                  <a:lnTo>
                    <a:pt x="270" y="176"/>
                  </a:lnTo>
                  <a:lnTo>
                    <a:pt x="276" y="197"/>
                  </a:lnTo>
                  <a:lnTo>
                    <a:pt x="276" y="197"/>
                  </a:lnTo>
                  <a:lnTo>
                    <a:pt x="278" y="201"/>
                  </a:lnTo>
                  <a:lnTo>
                    <a:pt x="282" y="206"/>
                  </a:lnTo>
                  <a:lnTo>
                    <a:pt x="285" y="218"/>
                  </a:lnTo>
                  <a:lnTo>
                    <a:pt x="285" y="218"/>
                  </a:lnTo>
                  <a:lnTo>
                    <a:pt x="291" y="227"/>
                  </a:lnTo>
                  <a:lnTo>
                    <a:pt x="297" y="239"/>
                  </a:lnTo>
                  <a:lnTo>
                    <a:pt x="297" y="239"/>
                  </a:lnTo>
                  <a:lnTo>
                    <a:pt x="300" y="239"/>
                  </a:lnTo>
                  <a:lnTo>
                    <a:pt x="302" y="239"/>
                  </a:lnTo>
                  <a:lnTo>
                    <a:pt x="304" y="239"/>
                  </a:lnTo>
                  <a:lnTo>
                    <a:pt x="308" y="239"/>
                  </a:lnTo>
                  <a:lnTo>
                    <a:pt x="308" y="239"/>
                  </a:lnTo>
                  <a:lnTo>
                    <a:pt x="310" y="242"/>
                  </a:lnTo>
                  <a:lnTo>
                    <a:pt x="314" y="244"/>
                  </a:lnTo>
                  <a:lnTo>
                    <a:pt x="314" y="244"/>
                  </a:lnTo>
                  <a:lnTo>
                    <a:pt x="317" y="246"/>
                  </a:lnTo>
                  <a:lnTo>
                    <a:pt x="321" y="246"/>
                  </a:lnTo>
                  <a:lnTo>
                    <a:pt x="325" y="246"/>
                  </a:lnTo>
                  <a:lnTo>
                    <a:pt x="329" y="246"/>
                  </a:lnTo>
                  <a:lnTo>
                    <a:pt x="329" y="246"/>
                  </a:lnTo>
                  <a:lnTo>
                    <a:pt x="338" y="242"/>
                  </a:lnTo>
                  <a:lnTo>
                    <a:pt x="344" y="242"/>
                  </a:lnTo>
                  <a:lnTo>
                    <a:pt x="344" y="242"/>
                  </a:lnTo>
                  <a:lnTo>
                    <a:pt x="350" y="242"/>
                  </a:lnTo>
                  <a:lnTo>
                    <a:pt x="353" y="242"/>
                  </a:lnTo>
                  <a:lnTo>
                    <a:pt x="357" y="242"/>
                  </a:lnTo>
                  <a:lnTo>
                    <a:pt x="359" y="242"/>
                  </a:lnTo>
                  <a:lnTo>
                    <a:pt x="361" y="242"/>
                  </a:lnTo>
                  <a:lnTo>
                    <a:pt x="361" y="242"/>
                  </a:lnTo>
                  <a:lnTo>
                    <a:pt x="361" y="239"/>
                  </a:lnTo>
                  <a:lnTo>
                    <a:pt x="361" y="239"/>
                  </a:lnTo>
                  <a:lnTo>
                    <a:pt x="365" y="237"/>
                  </a:lnTo>
                  <a:lnTo>
                    <a:pt x="367" y="235"/>
                  </a:lnTo>
                  <a:lnTo>
                    <a:pt x="370" y="231"/>
                  </a:lnTo>
                  <a:lnTo>
                    <a:pt x="370" y="229"/>
                  </a:lnTo>
                  <a:lnTo>
                    <a:pt x="372" y="222"/>
                  </a:lnTo>
                  <a:lnTo>
                    <a:pt x="374" y="214"/>
                  </a:lnTo>
                  <a:lnTo>
                    <a:pt x="374" y="214"/>
                  </a:lnTo>
                  <a:lnTo>
                    <a:pt x="372" y="206"/>
                  </a:lnTo>
                  <a:lnTo>
                    <a:pt x="372" y="203"/>
                  </a:lnTo>
                  <a:lnTo>
                    <a:pt x="374" y="199"/>
                  </a:lnTo>
                  <a:lnTo>
                    <a:pt x="374" y="199"/>
                  </a:lnTo>
                  <a:lnTo>
                    <a:pt x="378" y="197"/>
                  </a:lnTo>
                  <a:lnTo>
                    <a:pt x="382" y="197"/>
                  </a:lnTo>
                  <a:lnTo>
                    <a:pt x="386" y="197"/>
                  </a:lnTo>
                  <a:lnTo>
                    <a:pt x="386" y="197"/>
                  </a:lnTo>
                  <a:lnTo>
                    <a:pt x="401" y="191"/>
                  </a:lnTo>
                  <a:lnTo>
                    <a:pt x="408" y="189"/>
                  </a:lnTo>
                  <a:lnTo>
                    <a:pt x="410" y="189"/>
                  </a:lnTo>
                  <a:lnTo>
                    <a:pt x="412" y="191"/>
                  </a:lnTo>
                  <a:lnTo>
                    <a:pt x="412" y="191"/>
                  </a:lnTo>
                  <a:lnTo>
                    <a:pt x="420" y="193"/>
                  </a:lnTo>
                  <a:lnTo>
                    <a:pt x="423" y="193"/>
                  </a:lnTo>
                  <a:lnTo>
                    <a:pt x="423" y="197"/>
                  </a:lnTo>
                  <a:lnTo>
                    <a:pt x="425" y="197"/>
                  </a:lnTo>
                  <a:lnTo>
                    <a:pt x="425" y="197"/>
                  </a:lnTo>
                  <a:lnTo>
                    <a:pt x="423" y="201"/>
                  </a:lnTo>
                  <a:lnTo>
                    <a:pt x="423" y="203"/>
                  </a:lnTo>
                  <a:lnTo>
                    <a:pt x="420" y="208"/>
                  </a:lnTo>
                  <a:lnTo>
                    <a:pt x="420" y="208"/>
                  </a:lnTo>
                  <a:lnTo>
                    <a:pt x="416" y="218"/>
                  </a:lnTo>
                  <a:lnTo>
                    <a:pt x="414" y="222"/>
                  </a:lnTo>
                  <a:lnTo>
                    <a:pt x="414" y="227"/>
                  </a:lnTo>
                  <a:lnTo>
                    <a:pt x="414" y="227"/>
                  </a:lnTo>
                  <a:lnTo>
                    <a:pt x="414" y="239"/>
                  </a:lnTo>
                  <a:lnTo>
                    <a:pt x="414" y="244"/>
                  </a:lnTo>
                  <a:lnTo>
                    <a:pt x="412" y="246"/>
                  </a:lnTo>
                  <a:lnTo>
                    <a:pt x="412" y="246"/>
                  </a:lnTo>
                  <a:lnTo>
                    <a:pt x="412" y="246"/>
                  </a:lnTo>
                  <a:lnTo>
                    <a:pt x="408" y="248"/>
                  </a:lnTo>
                  <a:lnTo>
                    <a:pt x="408" y="248"/>
                  </a:lnTo>
                  <a:lnTo>
                    <a:pt x="404" y="246"/>
                  </a:lnTo>
                  <a:lnTo>
                    <a:pt x="403" y="244"/>
                  </a:lnTo>
                  <a:lnTo>
                    <a:pt x="401" y="246"/>
                  </a:lnTo>
                  <a:lnTo>
                    <a:pt x="399" y="246"/>
                  </a:lnTo>
                  <a:lnTo>
                    <a:pt x="397" y="252"/>
                  </a:lnTo>
                  <a:lnTo>
                    <a:pt x="399" y="254"/>
                  </a:lnTo>
                  <a:lnTo>
                    <a:pt x="391" y="256"/>
                  </a:lnTo>
                  <a:lnTo>
                    <a:pt x="367" y="256"/>
                  </a:lnTo>
                  <a:lnTo>
                    <a:pt x="365" y="267"/>
                  </a:lnTo>
                  <a:lnTo>
                    <a:pt x="374" y="282"/>
                  </a:lnTo>
                  <a:lnTo>
                    <a:pt x="359" y="286"/>
                  </a:lnTo>
                  <a:lnTo>
                    <a:pt x="351" y="309"/>
                  </a:lnTo>
                  <a:lnTo>
                    <a:pt x="351" y="309"/>
                  </a:lnTo>
                  <a:lnTo>
                    <a:pt x="336" y="293"/>
                  </a:lnTo>
                  <a:lnTo>
                    <a:pt x="327" y="286"/>
                  </a:lnTo>
                  <a:lnTo>
                    <a:pt x="323" y="284"/>
                  </a:lnTo>
                  <a:lnTo>
                    <a:pt x="319" y="282"/>
                  </a:lnTo>
                  <a:lnTo>
                    <a:pt x="319" y="282"/>
                  </a:lnTo>
                  <a:lnTo>
                    <a:pt x="314" y="284"/>
                  </a:lnTo>
                  <a:lnTo>
                    <a:pt x="308" y="284"/>
                  </a:lnTo>
                  <a:lnTo>
                    <a:pt x="300" y="288"/>
                  </a:lnTo>
                  <a:lnTo>
                    <a:pt x="299" y="290"/>
                  </a:lnTo>
                  <a:lnTo>
                    <a:pt x="297" y="292"/>
                  </a:lnTo>
                  <a:lnTo>
                    <a:pt x="297" y="292"/>
                  </a:lnTo>
                  <a:lnTo>
                    <a:pt x="295" y="293"/>
                  </a:lnTo>
                  <a:lnTo>
                    <a:pt x="293" y="293"/>
                  </a:lnTo>
                  <a:lnTo>
                    <a:pt x="287" y="292"/>
                  </a:lnTo>
                  <a:lnTo>
                    <a:pt x="287" y="292"/>
                  </a:lnTo>
                  <a:lnTo>
                    <a:pt x="276" y="288"/>
                  </a:lnTo>
                  <a:lnTo>
                    <a:pt x="276" y="288"/>
                  </a:lnTo>
                  <a:lnTo>
                    <a:pt x="270" y="286"/>
                  </a:lnTo>
                  <a:lnTo>
                    <a:pt x="263" y="282"/>
                  </a:lnTo>
                  <a:lnTo>
                    <a:pt x="257" y="278"/>
                  </a:lnTo>
                  <a:lnTo>
                    <a:pt x="251" y="275"/>
                  </a:lnTo>
                  <a:lnTo>
                    <a:pt x="251" y="275"/>
                  </a:lnTo>
                  <a:lnTo>
                    <a:pt x="244" y="273"/>
                  </a:lnTo>
                  <a:lnTo>
                    <a:pt x="238" y="273"/>
                  </a:lnTo>
                  <a:lnTo>
                    <a:pt x="232" y="269"/>
                  </a:lnTo>
                  <a:lnTo>
                    <a:pt x="227" y="265"/>
                  </a:lnTo>
                  <a:lnTo>
                    <a:pt x="227" y="265"/>
                  </a:lnTo>
                  <a:lnTo>
                    <a:pt x="204" y="252"/>
                  </a:lnTo>
                  <a:lnTo>
                    <a:pt x="204" y="252"/>
                  </a:lnTo>
                  <a:lnTo>
                    <a:pt x="183" y="239"/>
                  </a:lnTo>
                  <a:lnTo>
                    <a:pt x="172" y="231"/>
                  </a:lnTo>
                  <a:lnTo>
                    <a:pt x="162" y="222"/>
                  </a:lnTo>
                  <a:lnTo>
                    <a:pt x="162" y="222"/>
                  </a:lnTo>
                  <a:lnTo>
                    <a:pt x="159" y="218"/>
                  </a:lnTo>
                  <a:lnTo>
                    <a:pt x="157" y="214"/>
                  </a:lnTo>
                  <a:lnTo>
                    <a:pt x="157" y="210"/>
                  </a:lnTo>
                  <a:lnTo>
                    <a:pt x="157" y="210"/>
                  </a:lnTo>
                  <a:lnTo>
                    <a:pt x="159" y="206"/>
                  </a:lnTo>
                  <a:lnTo>
                    <a:pt x="160" y="205"/>
                  </a:lnTo>
                  <a:lnTo>
                    <a:pt x="162" y="203"/>
                  </a:lnTo>
                  <a:lnTo>
                    <a:pt x="164" y="199"/>
                  </a:lnTo>
                  <a:lnTo>
                    <a:pt x="164" y="199"/>
                  </a:lnTo>
                  <a:lnTo>
                    <a:pt x="164" y="197"/>
                  </a:lnTo>
                  <a:lnTo>
                    <a:pt x="164" y="195"/>
                  </a:lnTo>
                  <a:lnTo>
                    <a:pt x="162" y="193"/>
                  </a:lnTo>
                  <a:lnTo>
                    <a:pt x="162" y="193"/>
                  </a:lnTo>
                  <a:lnTo>
                    <a:pt x="160" y="193"/>
                  </a:lnTo>
                  <a:lnTo>
                    <a:pt x="160" y="191"/>
                  </a:lnTo>
                  <a:lnTo>
                    <a:pt x="159" y="191"/>
                  </a:lnTo>
                  <a:lnTo>
                    <a:pt x="159" y="191"/>
                  </a:lnTo>
                  <a:lnTo>
                    <a:pt x="159" y="189"/>
                  </a:lnTo>
                  <a:lnTo>
                    <a:pt x="160" y="188"/>
                  </a:lnTo>
                  <a:lnTo>
                    <a:pt x="160" y="188"/>
                  </a:lnTo>
                  <a:lnTo>
                    <a:pt x="160" y="186"/>
                  </a:lnTo>
                  <a:lnTo>
                    <a:pt x="162" y="186"/>
                  </a:lnTo>
                  <a:lnTo>
                    <a:pt x="162" y="184"/>
                  </a:lnTo>
                  <a:lnTo>
                    <a:pt x="160" y="182"/>
                  </a:lnTo>
                  <a:lnTo>
                    <a:pt x="160" y="182"/>
                  </a:lnTo>
                  <a:lnTo>
                    <a:pt x="159" y="180"/>
                  </a:lnTo>
                  <a:lnTo>
                    <a:pt x="159" y="178"/>
                  </a:lnTo>
                  <a:lnTo>
                    <a:pt x="155" y="174"/>
                  </a:lnTo>
                  <a:lnTo>
                    <a:pt x="155" y="174"/>
                  </a:lnTo>
                  <a:lnTo>
                    <a:pt x="151" y="169"/>
                  </a:lnTo>
                  <a:lnTo>
                    <a:pt x="149" y="165"/>
                  </a:lnTo>
                  <a:lnTo>
                    <a:pt x="149" y="165"/>
                  </a:lnTo>
                  <a:lnTo>
                    <a:pt x="143" y="161"/>
                  </a:lnTo>
                  <a:lnTo>
                    <a:pt x="140" y="157"/>
                  </a:lnTo>
                  <a:lnTo>
                    <a:pt x="140" y="157"/>
                  </a:lnTo>
                  <a:lnTo>
                    <a:pt x="138" y="152"/>
                  </a:lnTo>
                  <a:lnTo>
                    <a:pt x="132" y="148"/>
                  </a:lnTo>
                  <a:lnTo>
                    <a:pt x="132" y="148"/>
                  </a:lnTo>
                  <a:lnTo>
                    <a:pt x="126" y="135"/>
                  </a:lnTo>
                  <a:lnTo>
                    <a:pt x="121" y="129"/>
                  </a:lnTo>
                  <a:lnTo>
                    <a:pt x="117" y="127"/>
                  </a:lnTo>
                  <a:lnTo>
                    <a:pt x="117" y="125"/>
                  </a:lnTo>
                  <a:lnTo>
                    <a:pt x="117" y="125"/>
                  </a:lnTo>
                  <a:lnTo>
                    <a:pt x="113" y="123"/>
                  </a:lnTo>
                  <a:lnTo>
                    <a:pt x="109" y="123"/>
                  </a:lnTo>
                  <a:lnTo>
                    <a:pt x="109" y="123"/>
                  </a:lnTo>
                  <a:lnTo>
                    <a:pt x="108" y="123"/>
                  </a:lnTo>
                  <a:lnTo>
                    <a:pt x="106" y="118"/>
                  </a:lnTo>
                  <a:lnTo>
                    <a:pt x="106" y="118"/>
                  </a:lnTo>
                  <a:lnTo>
                    <a:pt x="106" y="102"/>
                  </a:lnTo>
                  <a:lnTo>
                    <a:pt x="106" y="102"/>
                  </a:lnTo>
                  <a:lnTo>
                    <a:pt x="104" y="102"/>
                  </a:lnTo>
                  <a:lnTo>
                    <a:pt x="102" y="102"/>
                  </a:lnTo>
                  <a:lnTo>
                    <a:pt x="98" y="99"/>
                  </a:lnTo>
                  <a:lnTo>
                    <a:pt x="92" y="93"/>
                  </a:lnTo>
                  <a:lnTo>
                    <a:pt x="91" y="91"/>
                  </a:lnTo>
                  <a:lnTo>
                    <a:pt x="89" y="91"/>
                  </a:lnTo>
                  <a:lnTo>
                    <a:pt x="89" y="91"/>
                  </a:lnTo>
                  <a:lnTo>
                    <a:pt x="87" y="89"/>
                  </a:lnTo>
                  <a:lnTo>
                    <a:pt x="87" y="89"/>
                  </a:lnTo>
                  <a:lnTo>
                    <a:pt x="89" y="85"/>
                  </a:lnTo>
                  <a:lnTo>
                    <a:pt x="89" y="85"/>
                  </a:lnTo>
                  <a:lnTo>
                    <a:pt x="89" y="83"/>
                  </a:lnTo>
                  <a:lnTo>
                    <a:pt x="87" y="83"/>
                  </a:lnTo>
                  <a:lnTo>
                    <a:pt x="83" y="82"/>
                  </a:lnTo>
                  <a:lnTo>
                    <a:pt x="79" y="80"/>
                  </a:lnTo>
                  <a:lnTo>
                    <a:pt x="79" y="80"/>
                  </a:lnTo>
                  <a:lnTo>
                    <a:pt x="79" y="78"/>
                  </a:lnTo>
                  <a:lnTo>
                    <a:pt x="79" y="78"/>
                  </a:lnTo>
                  <a:lnTo>
                    <a:pt x="75" y="74"/>
                  </a:lnTo>
                  <a:lnTo>
                    <a:pt x="70" y="68"/>
                  </a:lnTo>
                  <a:lnTo>
                    <a:pt x="66" y="63"/>
                  </a:lnTo>
                  <a:lnTo>
                    <a:pt x="64" y="57"/>
                  </a:lnTo>
                  <a:lnTo>
                    <a:pt x="64" y="57"/>
                  </a:lnTo>
                  <a:lnTo>
                    <a:pt x="62" y="51"/>
                  </a:lnTo>
                  <a:lnTo>
                    <a:pt x="62" y="51"/>
                  </a:lnTo>
                  <a:lnTo>
                    <a:pt x="60" y="42"/>
                  </a:lnTo>
                  <a:lnTo>
                    <a:pt x="58" y="38"/>
                  </a:lnTo>
                  <a:lnTo>
                    <a:pt x="56" y="34"/>
                  </a:lnTo>
                  <a:lnTo>
                    <a:pt x="56" y="34"/>
                  </a:lnTo>
                  <a:lnTo>
                    <a:pt x="55" y="29"/>
                  </a:lnTo>
                  <a:lnTo>
                    <a:pt x="51" y="25"/>
                  </a:lnTo>
                  <a:lnTo>
                    <a:pt x="43" y="19"/>
                  </a:lnTo>
                  <a:lnTo>
                    <a:pt x="43" y="19"/>
                  </a:lnTo>
                  <a:lnTo>
                    <a:pt x="28" y="12"/>
                  </a:lnTo>
                  <a:lnTo>
                    <a:pt x="28" y="12"/>
                  </a:lnTo>
                  <a:lnTo>
                    <a:pt x="30" y="17"/>
                  </a:lnTo>
                  <a:lnTo>
                    <a:pt x="32" y="21"/>
                  </a:lnTo>
                  <a:lnTo>
                    <a:pt x="34" y="31"/>
                  </a:lnTo>
                  <a:lnTo>
                    <a:pt x="34" y="31"/>
                  </a:lnTo>
                  <a:lnTo>
                    <a:pt x="36" y="42"/>
                  </a:lnTo>
                  <a:lnTo>
                    <a:pt x="36" y="46"/>
                  </a:lnTo>
                  <a:lnTo>
                    <a:pt x="38" y="49"/>
                  </a:lnTo>
                  <a:lnTo>
                    <a:pt x="38" y="49"/>
                  </a:lnTo>
                  <a:lnTo>
                    <a:pt x="43" y="57"/>
                  </a:lnTo>
                  <a:lnTo>
                    <a:pt x="51" y="65"/>
                  </a:lnTo>
                  <a:lnTo>
                    <a:pt x="55" y="68"/>
                  </a:lnTo>
                  <a:lnTo>
                    <a:pt x="56" y="72"/>
                  </a:lnTo>
                  <a:lnTo>
                    <a:pt x="58" y="76"/>
                  </a:lnTo>
                  <a:lnTo>
                    <a:pt x="58" y="82"/>
                  </a:lnTo>
                  <a:lnTo>
                    <a:pt x="81" y="104"/>
                  </a:lnTo>
                  <a:lnTo>
                    <a:pt x="81" y="104"/>
                  </a:lnTo>
                  <a:lnTo>
                    <a:pt x="83" y="116"/>
                  </a:lnTo>
                  <a:lnTo>
                    <a:pt x="83" y="116"/>
                  </a:lnTo>
                  <a:lnTo>
                    <a:pt x="83" y="121"/>
                  </a:lnTo>
                  <a:lnTo>
                    <a:pt x="83" y="125"/>
                  </a:lnTo>
                  <a:lnTo>
                    <a:pt x="83" y="125"/>
                  </a:lnTo>
                  <a:lnTo>
                    <a:pt x="85" y="129"/>
                  </a:lnTo>
                  <a:lnTo>
                    <a:pt x="87" y="133"/>
                  </a:lnTo>
                  <a:lnTo>
                    <a:pt x="89" y="136"/>
                  </a:lnTo>
                  <a:lnTo>
                    <a:pt x="89" y="142"/>
                  </a:lnTo>
                  <a:lnTo>
                    <a:pt x="89" y="142"/>
                  </a:lnTo>
                  <a:lnTo>
                    <a:pt x="92" y="144"/>
                  </a:lnTo>
                  <a:lnTo>
                    <a:pt x="96" y="144"/>
                  </a:lnTo>
                  <a:lnTo>
                    <a:pt x="98" y="146"/>
                  </a:lnTo>
                  <a:lnTo>
                    <a:pt x="102" y="148"/>
                  </a:lnTo>
                  <a:lnTo>
                    <a:pt x="102" y="148"/>
                  </a:lnTo>
                  <a:lnTo>
                    <a:pt x="104" y="153"/>
                  </a:lnTo>
                  <a:lnTo>
                    <a:pt x="106" y="157"/>
                  </a:lnTo>
                  <a:lnTo>
                    <a:pt x="108" y="159"/>
                  </a:lnTo>
                  <a:lnTo>
                    <a:pt x="108" y="159"/>
                  </a:lnTo>
                  <a:lnTo>
                    <a:pt x="108" y="165"/>
                  </a:lnTo>
                  <a:lnTo>
                    <a:pt x="108" y="169"/>
                  </a:lnTo>
                  <a:lnTo>
                    <a:pt x="106" y="171"/>
                  </a:lnTo>
                  <a:lnTo>
                    <a:pt x="106" y="172"/>
                  </a:lnTo>
                  <a:lnTo>
                    <a:pt x="102" y="171"/>
                  </a:lnTo>
                  <a:lnTo>
                    <a:pt x="100" y="171"/>
                  </a:lnTo>
                  <a:lnTo>
                    <a:pt x="96" y="165"/>
                  </a:lnTo>
                  <a:lnTo>
                    <a:pt x="96" y="165"/>
                  </a:lnTo>
                  <a:lnTo>
                    <a:pt x="85" y="153"/>
                  </a:lnTo>
                  <a:lnTo>
                    <a:pt x="79" y="148"/>
                  </a:lnTo>
                  <a:lnTo>
                    <a:pt x="73" y="144"/>
                  </a:lnTo>
                  <a:lnTo>
                    <a:pt x="73" y="144"/>
                  </a:lnTo>
                  <a:lnTo>
                    <a:pt x="68" y="140"/>
                  </a:lnTo>
                  <a:lnTo>
                    <a:pt x="66" y="138"/>
                  </a:lnTo>
                  <a:lnTo>
                    <a:pt x="64" y="135"/>
                  </a:lnTo>
                  <a:lnTo>
                    <a:pt x="64" y="135"/>
                  </a:lnTo>
                  <a:lnTo>
                    <a:pt x="66" y="131"/>
                  </a:lnTo>
                  <a:lnTo>
                    <a:pt x="66" y="129"/>
                  </a:lnTo>
                  <a:lnTo>
                    <a:pt x="68" y="125"/>
                  </a:lnTo>
                  <a:lnTo>
                    <a:pt x="66" y="121"/>
                  </a:lnTo>
                  <a:lnTo>
                    <a:pt x="66" y="121"/>
                  </a:lnTo>
                  <a:lnTo>
                    <a:pt x="64" y="116"/>
                  </a:lnTo>
                  <a:lnTo>
                    <a:pt x="60" y="110"/>
                  </a:lnTo>
                  <a:lnTo>
                    <a:pt x="55" y="106"/>
                  </a:lnTo>
                  <a:lnTo>
                    <a:pt x="49" y="104"/>
                  </a:lnTo>
                  <a:lnTo>
                    <a:pt x="43" y="101"/>
                  </a:lnTo>
                  <a:lnTo>
                    <a:pt x="38" y="97"/>
                  </a:lnTo>
                  <a:lnTo>
                    <a:pt x="32" y="93"/>
                  </a:lnTo>
                  <a:lnTo>
                    <a:pt x="28" y="87"/>
                  </a:lnTo>
                  <a:lnTo>
                    <a:pt x="28" y="87"/>
                  </a:lnTo>
                  <a:lnTo>
                    <a:pt x="32" y="85"/>
                  </a:lnTo>
                  <a:lnTo>
                    <a:pt x="36" y="83"/>
                  </a:lnTo>
                  <a:lnTo>
                    <a:pt x="38" y="82"/>
                  </a:lnTo>
                  <a:lnTo>
                    <a:pt x="38" y="80"/>
                  </a:lnTo>
                  <a:lnTo>
                    <a:pt x="38" y="80"/>
                  </a:lnTo>
                  <a:lnTo>
                    <a:pt x="38" y="76"/>
                  </a:lnTo>
                  <a:lnTo>
                    <a:pt x="36" y="72"/>
                  </a:lnTo>
                  <a:lnTo>
                    <a:pt x="34" y="66"/>
                  </a:lnTo>
                  <a:lnTo>
                    <a:pt x="34" y="66"/>
                  </a:lnTo>
                  <a:lnTo>
                    <a:pt x="32" y="65"/>
                  </a:lnTo>
                  <a:lnTo>
                    <a:pt x="28" y="63"/>
                  </a:lnTo>
                  <a:lnTo>
                    <a:pt x="24" y="59"/>
                  </a:lnTo>
                  <a:lnTo>
                    <a:pt x="24" y="59"/>
                  </a:lnTo>
                  <a:lnTo>
                    <a:pt x="22" y="59"/>
                  </a:lnTo>
                  <a:lnTo>
                    <a:pt x="22" y="59"/>
                  </a:lnTo>
                  <a:lnTo>
                    <a:pt x="21" y="57"/>
                  </a:lnTo>
                  <a:lnTo>
                    <a:pt x="21" y="57"/>
                  </a:lnTo>
                  <a:lnTo>
                    <a:pt x="19" y="51"/>
                  </a:lnTo>
                  <a:lnTo>
                    <a:pt x="15" y="44"/>
                  </a:lnTo>
                  <a:lnTo>
                    <a:pt x="5" y="32"/>
                  </a:lnTo>
                  <a:lnTo>
                    <a:pt x="5" y="32"/>
                  </a:lnTo>
                  <a:lnTo>
                    <a:pt x="5" y="27"/>
                  </a:lnTo>
                  <a:lnTo>
                    <a:pt x="2" y="19"/>
                  </a:lnTo>
                  <a:lnTo>
                    <a:pt x="2" y="19"/>
                  </a:lnTo>
                  <a:lnTo>
                    <a:pt x="2" y="12"/>
                  </a:lnTo>
                  <a:lnTo>
                    <a:pt x="2" y="12"/>
                  </a:lnTo>
                  <a:lnTo>
                    <a:pt x="2" y="10"/>
                  </a:lnTo>
                  <a:lnTo>
                    <a:pt x="0" y="6"/>
                  </a:lnTo>
                  <a:lnTo>
                    <a:pt x="0" y="6"/>
                  </a:lnTo>
                  <a:lnTo>
                    <a:pt x="0" y="6"/>
                  </a:lnTo>
                  <a:lnTo>
                    <a:pt x="0" y="6"/>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0" name="Freeform 9">
              <a:extLst>
                <a:ext uri="{FF2B5EF4-FFF2-40B4-BE49-F238E27FC236}">
                  <a16:creationId xmlns:a16="http://schemas.microsoft.com/office/drawing/2014/main" id="{1CC762B8-58CD-A747-9441-13F7C2E45486}"/>
                </a:ext>
              </a:extLst>
            </p:cNvPr>
            <p:cNvSpPr>
              <a:spLocks/>
            </p:cNvSpPr>
            <p:nvPr userDrawn="1"/>
          </p:nvSpPr>
          <p:spPr bwMode="auto">
            <a:xfrm>
              <a:off x="6940010" y="2837177"/>
              <a:ext cx="221395" cy="74063"/>
            </a:xfrm>
            <a:custGeom>
              <a:avLst/>
              <a:gdLst>
                <a:gd name="T0" fmla="*/ 28 w 145"/>
                <a:gd name="T1" fmla="*/ 2 h 57"/>
                <a:gd name="T2" fmla="*/ 39 w 145"/>
                <a:gd name="T3" fmla="*/ 0 h 57"/>
                <a:gd name="T4" fmla="*/ 45 w 145"/>
                <a:gd name="T5" fmla="*/ 0 h 57"/>
                <a:gd name="T6" fmla="*/ 66 w 145"/>
                <a:gd name="T7" fmla="*/ 6 h 57"/>
                <a:gd name="T8" fmla="*/ 77 w 145"/>
                <a:gd name="T9" fmla="*/ 11 h 57"/>
                <a:gd name="T10" fmla="*/ 88 w 145"/>
                <a:gd name="T11" fmla="*/ 17 h 57"/>
                <a:gd name="T12" fmla="*/ 94 w 145"/>
                <a:gd name="T13" fmla="*/ 19 h 57"/>
                <a:gd name="T14" fmla="*/ 100 w 145"/>
                <a:gd name="T15" fmla="*/ 21 h 57"/>
                <a:gd name="T16" fmla="*/ 102 w 145"/>
                <a:gd name="T17" fmla="*/ 23 h 57"/>
                <a:gd name="T18" fmla="*/ 107 w 145"/>
                <a:gd name="T19" fmla="*/ 32 h 57"/>
                <a:gd name="T20" fmla="*/ 109 w 145"/>
                <a:gd name="T21" fmla="*/ 32 h 57"/>
                <a:gd name="T22" fmla="*/ 117 w 145"/>
                <a:gd name="T23" fmla="*/ 34 h 57"/>
                <a:gd name="T24" fmla="*/ 124 w 145"/>
                <a:gd name="T25" fmla="*/ 36 h 57"/>
                <a:gd name="T26" fmla="*/ 126 w 145"/>
                <a:gd name="T27" fmla="*/ 38 h 57"/>
                <a:gd name="T28" fmla="*/ 130 w 145"/>
                <a:gd name="T29" fmla="*/ 41 h 57"/>
                <a:gd name="T30" fmla="*/ 134 w 145"/>
                <a:gd name="T31" fmla="*/ 43 h 57"/>
                <a:gd name="T32" fmla="*/ 139 w 145"/>
                <a:gd name="T33" fmla="*/ 45 h 57"/>
                <a:gd name="T34" fmla="*/ 141 w 145"/>
                <a:gd name="T35" fmla="*/ 47 h 57"/>
                <a:gd name="T36" fmla="*/ 145 w 145"/>
                <a:gd name="T37" fmla="*/ 53 h 57"/>
                <a:gd name="T38" fmla="*/ 134 w 145"/>
                <a:gd name="T39" fmla="*/ 55 h 57"/>
                <a:gd name="T40" fmla="*/ 105 w 145"/>
                <a:gd name="T41" fmla="*/ 55 h 57"/>
                <a:gd name="T42" fmla="*/ 92 w 145"/>
                <a:gd name="T43" fmla="*/ 55 h 57"/>
                <a:gd name="T44" fmla="*/ 98 w 145"/>
                <a:gd name="T45" fmla="*/ 51 h 57"/>
                <a:gd name="T46" fmla="*/ 102 w 145"/>
                <a:gd name="T47" fmla="*/ 45 h 57"/>
                <a:gd name="T48" fmla="*/ 102 w 145"/>
                <a:gd name="T49" fmla="*/ 45 h 57"/>
                <a:gd name="T50" fmla="*/ 100 w 145"/>
                <a:gd name="T51" fmla="*/ 41 h 57"/>
                <a:gd name="T52" fmla="*/ 90 w 145"/>
                <a:gd name="T53" fmla="*/ 40 h 57"/>
                <a:gd name="T54" fmla="*/ 88 w 145"/>
                <a:gd name="T55" fmla="*/ 40 h 57"/>
                <a:gd name="T56" fmla="*/ 79 w 145"/>
                <a:gd name="T57" fmla="*/ 32 h 57"/>
                <a:gd name="T58" fmla="*/ 77 w 145"/>
                <a:gd name="T59" fmla="*/ 30 h 57"/>
                <a:gd name="T60" fmla="*/ 66 w 145"/>
                <a:gd name="T61" fmla="*/ 26 h 57"/>
                <a:gd name="T62" fmla="*/ 62 w 145"/>
                <a:gd name="T63" fmla="*/ 26 h 57"/>
                <a:gd name="T64" fmla="*/ 60 w 145"/>
                <a:gd name="T65" fmla="*/ 23 h 57"/>
                <a:gd name="T66" fmla="*/ 56 w 145"/>
                <a:gd name="T67" fmla="*/ 21 h 57"/>
                <a:gd name="T68" fmla="*/ 49 w 145"/>
                <a:gd name="T69" fmla="*/ 19 h 57"/>
                <a:gd name="T70" fmla="*/ 45 w 145"/>
                <a:gd name="T71" fmla="*/ 19 h 57"/>
                <a:gd name="T72" fmla="*/ 41 w 145"/>
                <a:gd name="T73" fmla="*/ 15 h 57"/>
                <a:gd name="T74" fmla="*/ 39 w 145"/>
                <a:gd name="T75" fmla="*/ 13 h 57"/>
                <a:gd name="T76" fmla="*/ 37 w 145"/>
                <a:gd name="T77" fmla="*/ 9 h 57"/>
                <a:gd name="T78" fmla="*/ 34 w 145"/>
                <a:gd name="T79" fmla="*/ 9 h 57"/>
                <a:gd name="T80" fmla="*/ 26 w 145"/>
                <a:gd name="T81" fmla="*/ 9 h 57"/>
                <a:gd name="T82" fmla="*/ 11 w 145"/>
                <a:gd name="T83" fmla="*/ 17 h 57"/>
                <a:gd name="T84" fmla="*/ 3 w 145"/>
                <a:gd name="T85" fmla="*/ 21 h 57"/>
                <a:gd name="T86" fmla="*/ 0 w 145"/>
                <a:gd name="T87" fmla="*/ 21 h 57"/>
                <a:gd name="T88" fmla="*/ 3 w 145"/>
                <a:gd name="T89" fmla="*/ 13 h 57"/>
                <a:gd name="T90" fmla="*/ 9 w 145"/>
                <a:gd name="T91" fmla="*/ 6 h 57"/>
                <a:gd name="T92" fmla="*/ 18 w 145"/>
                <a:gd name="T93" fmla="*/ 4 h 57"/>
                <a:gd name="T94" fmla="*/ 28 w 145"/>
                <a:gd name="T95" fmla="*/ 2 h 57"/>
                <a:gd name="T96" fmla="*/ 28 w 145"/>
                <a:gd name="T97" fmla="*/ 2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45" h="57">
                  <a:moveTo>
                    <a:pt x="28" y="2"/>
                  </a:moveTo>
                  <a:lnTo>
                    <a:pt x="28" y="2"/>
                  </a:lnTo>
                  <a:lnTo>
                    <a:pt x="34" y="2"/>
                  </a:lnTo>
                  <a:lnTo>
                    <a:pt x="39" y="0"/>
                  </a:lnTo>
                  <a:lnTo>
                    <a:pt x="39" y="0"/>
                  </a:lnTo>
                  <a:lnTo>
                    <a:pt x="45" y="0"/>
                  </a:lnTo>
                  <a:lnTo>
                    <a:pt x="52" y="2"/>
                  </a:lnTo>
                  <a:lnTo>
                    <a:pt x="66" y="6"/>
                  </a:lnTo>
                  <a:lnTo>
                    <a:pt x="66" y="6"/>
                  </a:lnTo>
                  <a:lnTo>
                    <a:pt x="77" y="11"/>
                  </a:lnTo>
                  <a:lnTo>
                    <a:pt x="88" y="17"/>
                  </a:lnTo>
                  <a:lnTo>
                    <a:pt x="88" y="17"/>
                  </a:lnTo>
                  <a:lnTo>
                    <a:pt x="90" y="19"/>
                  </a:lnTo>
                  <a:lnTo>
                    <a:pt x="94" y="19"/>
                  </a:lnTo>
                  <a:lnTo>
                    <a:pt x="96" y="19"/>
                  </a:lnTo>
                  <a:lnTo>
                    <a:pt x="100" y="21"/>
                  </a:lnTo>
                  <a:lnTo>
                    <a:pt x="100" y="21"/>
                  </a:lnTo>
                  <a:lnTo>
                    <a:pt x="102" y="23"/>
                  </a:lnTo>
                  <a:lnTo>
                    <a:pt x="104" y="26"/>
                  </a:lnTo>
                  <a:lnTo>
                    <a:pt x="107" y="32"/>
                  </a:lnTo>
                  <a:lnTo>
                    <a:pt x="107" y="32"/>
                  </a:lnTo>
                  <a:lnTo>
                    <a:pt x="109" y="32"/>
                  </a:lnTo>
                  <a:lnTo>
                    <a:pt x="113" y="34"/>
                  </a:lnTo>
                  <a:lnTo>
                    <a:pt x="117" y="34"/>
                  </a:lnTo>
                  <a:lnTo>
                    <a:pt x="122" y="34"/>
                  </a:lnTo>
                  <a:lnTo>
                    <a:pt x="124" y="36"/>
                  </a:lnTo>
                  <a:lnTo>
                    <a:pt x="126" y="38"/>
                  </a:lnTo>
                  <a:lnTo>
                    <a:pt x="126" y="38"/>
                  </a:lnTo>
                  <a:lnTo>
                    <a:pt x="130" y="41"/>
                  </a:lnTo>
                  <a:lnTo>
                    <a:pt x="130" y="41"/>
                  </a:lnTo>
                  <a:lnTo>
                    <a:pt x="134" y="43"/>
                  </a:lnTo>
                  <a:lnTo>
                    <a:pt x="134" y="43"/>
                  </a:lnTo>
                  <a:lnTo>
                    <a:pt x="138" y="45"/>
                  </a:lnTo>
                  <a:lnTo>
                    <a:pt x="139" y="45"/>
                  </a:lnTo>
                  <a:lnTo>
                    <a:pt x="141" y="47"/>
                  </a:lnTo>
                  <a:lnTo>
                    <a:pt x="141" y="47"/>
                  </a:lnTo>
                  <a:lnTo>
                    <a:pt x="143" y="49"/>
                  </a:lnTo>
                  <a:lnTo>
                    <a:pt x="145" y="53"/>
                  </a:lnTo>
                  <a:lnTo>
                    <a:pt x="145" y="53"/>
                  </a:lnTo>
                  <a:lnTo>
                    <a:pt x="134" y="55"/>
                  </a:lnTo>
                  <a:lnTo>
                    <a:pt x="119" y="57"/>
                  </a:lnTo>
                  <a:lnTo>
                    <a:pt x="105" y="55"/>
                  </a:lnTo>
                  <a:lnTo>
                    <a:pt x="92" y="55"/>
                  </a:lnTo>
                  <a:lnTo>
                    <a:pt x="92" y="55"/>
                  </a:lnTo>
                  <a:lnTo>
                    <a:pt x="94" y="53"/>
                  </a:lnTo>
                  <a:lnTo>
                    <a:pt x="98" y="51"/>
                  </a:lnTo>
                  <a:lnTo>
                    <a:pt x="102" y="47"/>
                  </a:lnTo>
                  <a:lnTo>
                    <a:pt x="102" y="45"/>
                  </a:lnTo>
                  <a:lnTo>
                    <a:pt x="102" y="45"/>
                  </a:lnTo>
                  <a:lnTo>
                    <a:pt x="102" y="45"/>
                  </a:lnTo>
                  <a:lnTo>
                    <a:pt x="102" y="43"/>
                  </a:lnTo>
                  <a:lnTo>
                    <a:pt x="100" y="41"/>
                  </a:lnTo>
                  <a:lnTo>
                    <a:pt x="94" y="41"/>
                  </a:lnTo>
                  <a:lnTo>
                    <a:pt x="90" y="40"/>
                  </a:lnTo>
                  <a:lnTo>
                    <a:pt x="88" y="40"/>
                  </a:lnTo>
                  <a:lnTo>
                    <a:pt x="88" y="40"/>
                  </a:lnTo>
                  <a:lnTo>
                    <a:pt x="83" y="34"/>
                  </a:lnTo>
                  <a:lnTo>
                    <a:pt x="79" y="32"/>
                  </a:lnTo>
                  <a:lnTo>
                    <a:pt x="77" y="30"/>
                  </a:lnTo>
                  <a:lnTo>
                    <a:pt x="77" y="30"/>
                  </a:lnTo>
                  <a:lnTo>
                    <a:pt x="69" y="28"/>
                  </a:lnTo>
                  <a:lnTo>
                    <a:pt x="66" y="26"/>
                  </a:lnTo>
                  <a:lnTo>
                    <a:pt x="62" y="26"/>
                  </a:lnTo>
                  <a:lnTo>
                    <a:pt x="62" y="26"/>
                  </a:lnTo>
                  <a:lnTo>
                    <a:pt x="60" y="24"/>
                  </a:lnTo>
                  <a:lnTo>
                    <a:pt x="60" y="23"/>
                  </a:lnTo>
                  <a:lnTo>
                    <a:pt x="58" y="21"/>
                  </a:lnTo>
                  <a:lnTo>
                    <a:pt x="56" y="21"/>
                  </a:lnTo>
                  <a:lnTo>
                    <a:pt x="52" y="19"/>
                  </a:lnTo>
                  <a:lnTo>
                    <a:pt x="49" y="19"/>
                  </a:lnTo>
                  <a:lnTo>
                    <a:pt x="49" y="19"/>
                  </a:lnTo>
                  <a:lnTo>
                    <a:pt x="45" y="19"/>
                  </a:lnTo>
                  <a:lnTo>
                    <a:pt x="43" y="19"/>
                  </a:lnTo>
                  <a:lnTo>
                    <a:pt x="41" y="15"/>
                  </a:lnTo>
                  <a:lnTo>
                    <a:pt x="41" y="15"/>
                  </a:lnTo>
                  <a:lnTo>
                    <a:pt x="39" y="13"/>
                  </a:lnTo>
                  <a:lnTo>
                    <a:pt x="37" y="11"/>
                  </a:lnTo>
                  <a:lnTo>
                    <a:pt x="37" y="9"/>
                  </a:lnTo>
                  <a:lnTo>
                    <a:pt x="34" y="9"/>
                  </a:lnTo>
                  <a:lnTo>
                    <a:pt x="34" y="9"/>
                  </a:lnTo>
                  <a:lnTo>
                    <a:pt x="30" y="9"/>
                  </a:lnTo>
                  <a:lnTo>
                    <a:pt x="26" y="9"/>
                  </a:lnTo>
                  <a:lnTo>
                    <a:pt x="17" y="15"/>
                  </a:lnTo>
                  <a:lnTo>
                    <a:pt x="11" y="17"/>
                  </a:lnTo>
                  <a:lnTo>
                    <a:pt x="7" y="21"/>
                  </a:lnTo>
                  <a:lnTo>
                    <a:pt x="3" y="21"/>
                  </a:lnTo>
                  <a:lnTo>
                    <a:pt x="0" y="21"/>
                  </a:lnTo>
                  <a:lnTo>
                    <a:pt x="0" y="21"/>
                  </a:lnTo>
                  <a:lnTo>
                    <a:pt x="0" y="19"/>
                  </a:lnTo>
                  <a:lnTo>
                    <a:pt x="3" y="13"/>
                  </a:lnTo>
                  <a:lnTo>
                    <a:pt x="9" y="6"/>
                  </a:lnTo>
                  <a:lnTo>
                    <a:pt x="9" y="6"/>
                  </a:lnTo>
                  <a:lnTo>
                    <a:pt x="13" y="4"/>
                  </a:lnTo>
                  <a:lnTo>
                    <a:pt x="18" y="4"/>
                  </a:lnTo>
                  <a:lnTo>
                    <a:pt x="28" y="2"/>
                  </a:lnTo>
                  <a:lnTo>
                    <a:pt x="28" y="2"/>
                  </a:lnTo>
                  <a:lnTo>
                    <a:pt x="28" y="2"/>
                  </a:lnTo>
                  <a:lnTo>
                    <a:pt x="28" y="2"/>
                  </a:lnTo>
                  <a:close/>
                </a:path>
              </a:pathLst>
            </a:custGeom>
            <a:solidFill>
              <a:schemeClr val="bg1">
                <a:lumMod val="85000"/>
              </a:schemeClr>
            </a:solidFill>
            <a:ln w="635" cap="rnd">
              <a:solidFill>
                <a:schemeClr val="bg1">
                  <a:alpha val="17000"/>
                </a:schemeClr>
              </a:solidFill>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1" name="Freeform 10">
              <a:extLst>
                <a:ext uri="{FF2B5EF4-FFF2-40B4-BE49-F238E27FC236}">
                  <a16:creationId xmlns:a16="http://schemas.microsoft.com/office/drawing/2014/main" id="{72055C7A-4C21-5446-AF66-0BD37A5B4750}"/>
                </a:ext>
              </a:extLst>
            </p:cNvPr>
            <p:cNvSpPr>
              <a:spLocks/>
            </p:cNvSpPr>
            <p:nvPr userDrawn="1"/>
          </p:nvSpPr>
          <p:spPr bwMode="auto">
            <a:xfrm>
              <a:off x="6940010" y="2837177"/>
              <a:ext cx="221395" cy="74063"/>
            </a:xfrm>
            <a:custGeom>
              <a:avLst/>
              <a:gdLst>
                <a:gd name="T0" fmla="*/ 28 w 145"/>
                <a:gd name="T1" fmla="*/ 2 h 57"/>
                <a:gd name="T2" fmla="*/ 39 w 145"/>
                <a:gd name="T3" fmla="*/ 0 h 57"/>
                <a:gd name="T4" fmla="*/ 45 w 145"/>
                <a:gd name="T5" fmla="*/ 0 h 57"/>
                <a:gd name="T6" fmla="*/ 66 w 145"/>
                <a:gd name="T7" fmla="*/ 6 h 57"/>
                <a:gd name="T8" fmla="*/ 77 w 145"/>
                <a:gd name="T9" fmla="*/ 11 h 57"/>
                <a:gd name="T10" fmla="*/ 88 w 145"/>
                <a:gd name="T11" fmla="*/ 17 h 57"/>
                <a:gd name="T12" fmla="*/ 94 w 145"/>
                <a:gd name="T13" fmla="*/ 19 h 57"/>
                <a:gd name="T14" fmla="*/ 100 w 145"/>
                <a:gd name="T15" fmla="*/ 21 h 57"/>
                <a:gd name="T16" fmla="*/ 102 w 145"/>
                <a:gd name="T17" fmla="*/ 23 h 57"/>
                <a:gd name="T18" fmla="*/ 107 w 145"/>
                <a:gd name="T19" fmla="*/ 32 h 57"/>
                <a:gd name="T20" fmla="*/ 109 w 145"/>
                <a:gd name="T21" fmla="*/ 32 h 57"/>
                <a:gd name="T22" fmla="*/ 117 w 145"/>
                <a:gd name="T23" fmla="*/ 34 h 57"/>
                <a:gd name="T24" fmla="*/ 124 w 145"/>
                <a:gd name="T25" fmla="*/ 36 h 57"/>
                <a:gd name="T26" fmla="*/ 126 w 145"/>
                <a:gd name="T27" fmla="*/ 38 h 57"/>
                <a:gd name="T28" fmla="*/ 130 w 145"/>
                <a:gd name="T29" fmla="*/ 41 h 57"/>
                <a:gd name="T30" fmla="*/ 134 w 145"/>
                <a:gd name="T31" fmla="*/ 43 h 57"/>
                <a:gd name="T32" fmla="*/ 139 w 145"/>
                <a:gd name="T33" fmla="*/ 45 h 57"/>
                <a:gd name="T34" fmla="*/ 141 w 145"/>
                <a:gd name="T35" fmla="*/ 47 h 57"/>
                <a:gd name="T36" fmla="*/ 145 w 145"/>
                <a:gd name="T37" fmla="*/ 53 h 57"/>
                <a:gd name="T38" fmla="*/ 134 w 145"/>
                <a:gd name="T39" fmla="*/ 55 h 57"/>
                <a:gd name="T40" fmla="*/ 105 w 145"/>
                <a:gd name="T41" fmla="*/ 55 h 57"/>
                <a:gd name="T42" fmla="*/ 92 w 145"/>
                <a:gd name="T43" fmla="*/ 55 h 57"/>
                <a:gd name="T44" fmla="*/ 98 w 145"/>
                <a:gd name="T45" fmla="*/ 51 h 57"/>
                <a:gd name="T46" fmla="*/ 102 w 145"/>
                <a:gd name="T47" fmla="*/ 45 h 57"/>
                <a:gd name="T48" fmla="*/ 102 w 145"/>
                <a:gd name="T49" fmla="*/ 45 h 57"/>
                <a:gd name="T50" fmla="*/ 100 w 145"/>
                <a:gd name="T51" fmla="*/ 41 h 57"/>
                <a:gd name="T52" fmla="*/ 90 w 145"/>
                <a:gd name="T53" fmla="*/ 40 h 57"/>
                <a:gd name="T54" fmla="*/ 88 w 145"/>
                <a:gd name="T55" fmla="*/ 40 h 57"/>
                <a:gd name="T56" fmla="*/ 79 w 145"/>
                <a:gd name="T57" fmla="*/ 32 h 57"/>
                <a:gd name="T58" fmla="*/ 77 w 145"/>
                <a:gd name="T59" fmla="*/ 30 h 57"/>
                <a:gd name="T60" fmla="*/ 66 w 145"/>
                <a:gd name="T61" fmla="*/ 26 h 57"/>
                <a:gd name="T62" fmla="*/ 62 w 145"/>
                <a:gd name="T63" fmla="*/ 26 h 57"/>
                <a:gd name="T64" fmla="*/ 60 w 145"/>
                <a:gd name="T65" fmla="*/ 23 h 57"/>
                <a:gd name="T66" fmla="*/ 56 w 145"/>
                <a:gd name="T67" fmla="*/ 21 h 57"/>
                <a:gd name="T68" fmla="*/ 49 w 145"/>
                <a:gd name="T69" fmla="*/ 19 h 57"/>
                <a:gd name="T70" fmla="*/ 45 w 145"/>
                <a:gd name="T71" fmla="*/ 19 h 57"/>
                <a:gd name="T72" fmla="*/ 41 w 145"/>
                <a:gd name="T73" fmla="*/ 15 h 57"/>
                <a:gd name="T74" fmla="*/ 39 w 145"/>
                <a:gd name="T75" fmla="*/ 13 h 57"/>
                <a:gd name="T76" fmla="*/ 37 w 145"/>
                <a:gd name="T77" fmla="*/ 9 h 57"/>
                <a:gd name="T78" fmla="*/ 34 w 145"/>
                <a:gd name="T79" fmla="*/ 9 h 57"/>
                <a:gd name="T80" fmla="*/ 26 w 145"/>
                <a:gd name="T81" fmla="*/ 9 h 57"/>
                <a:gd name="T82" fmla="*/ 11 w 145"/>
                <a:gd name="T83" fmla="*/ 17 h 57"/>
                <a:gd name="T84" fmla="*/ 3 w 145"/>
                <a:gd name="T85" fmla="*/ 21 h 57"/>
                <a:gd name="T86" fmla="*/ 0 w 145"/>
                <a:gd name="T87" fmla="*/ 21 h 57"/>
                <a:gd name="T88" fmla="*/ 3 w 145"/>
                <a:gd name="T89" fmla="*/ 13 h 57"/>
                <a:gd name="T90" fmla="*/ 9 w 145"/>
                <a:gd name="T91" fmla="*/ 6 h 57"/>
                <a:gd name="T92" fmla="*/ 18 w 145"/>
                <a:gd name="T93" fmla="*/ 4 h 57"/>
                <a:gd name="T94" fmla="*/ 28 w 145"/>
                <a:gd name="T95" fmla="*/ 2 h 57"/>
                <a:gd name="T96" fmla="*/ 28 w 145"/>
                <a:gd name="T97" fmla="*/ 2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45" h="57">
                  <a:moveTo>
                    <a:pt x="28" y="2"/>
                  </a:moveTo>
                  <a:lnTo>
                    <a:pt x="28" y="2"/>
                  </a:lnTo>
                  <a:lnTo>
                    <a:pt x="34" y="2"/>
                  </a:lnTo>
                  <a:lnTo>
                    <a:pt x="39" y="0"/>
                  </a:lnTo>
                  <a:lnTo>
                    <a:pt x="39" y="0"/>
                  </a:lnTo>
                  <a:lnTo>
                    <a:pt x="45" y="0"/>
                  </a:lnTo>
                  <a:lnTo>
                    <a:pt x="52" y="2"/>
                  </a:lnTo>
                  <a:lnTo>
                    <a:pt x="66" y="6"/>
                  </a:lnTo>
                  <a:lnTo>
                    <a:pt x="66" y="6"/>
                  </a:lnTo>
                  <a:lnTo>
                    <a:pt x="77" y="11"/>
                  </a:lnTo>
                  <a:lnTo>
                    <a:pt x="88" y="17"/>
                  </a:lnTo>
                  <a:lnTo>
                    <a:pt x="88" y="17"/>
                  </a:lnTo>
                  <a:lnTo>
                    <a:pt x="90" y="19"/>
                  </a:lnTo>
                  <a:lnTo>
                    <a:pt x="94" y="19"/>
                  </a:lnTo>
                  <a:lnTo>
                    <a:pt x="96" y="19"/>
                  </a:lnTo>
                  <a:lnTo>
                    <a:pt x="100" y="21"/>
                  </a:lnTo>
                  <a:lnTo>
                    <a:pt x="100" y="21"/>
                  </a:lnTo>
                  <a:lnTo>
                    <a:pt x="102" y="23"/>
                  </a:lnTo>
                  <a:lnTo>
                    <a:pt x="104" y="26"/>
                  </a:lnTo>
                  <a:lnTo>
                    <a:pt x="107" y="32"/>
                  </a:lnTo>
                  <a:lnTo>
                    <a:pt x="107" y="32"/>
                  </a:lnTo>
                  <a:lnTo>
                    <a:pt x="109" y="32"/>
                  </a:lnTo>
                  <a:lnTo>
                    <a:pt x="113" y="34"/>
                  </a:lnTo>
                  <a:lnTo>
                    <a:pt x="117" y="34"/>
                  </a:lnTo>
                  <a:lnTo>
                    <a:pt x="122" y="34"/>
                  </a:lnTo>
                  <a:lnTo>
                    <a:pt x="124" y="36"/>
                  </a:lnTo>
                  <a:lnTo>
                    <a:pt x="126" y="38"/>
                  </a:lnTo>
                  <a:lnTo>
                    <a:pt x="126" y="38"/>
                  </a:lnTo>
                  <a:lnTo>
                    <a:pt x="130" y="41"/>
                  </a:lnTo>
                  <a:lnTo>
                    <a:pt x="130" y="41"/>
                  </a:lnTo>
                  <a:lnTo>
                    <a:pt x="134" y="43"/>
                  </a:lnTo>
                  <a:lnTo>
                    <a:pt x="134" y="43"/>
                  </a:lnTo>
                  <a:lnTo>
                    <a:pt x="138" y="45"/>
                  </a:lnTo>
                  <a:lnTo>
                    <a:pt x="139" y="45"/>
                  </a:lnTo>
                  <a:lnTo>
                    <a:pt x="141" y="47"/>
                  </a:lnTo>
                  <a:lnTo>
                    <a:pt x="141" y="47"/>
                  </a:lnTo>
                  <a:lnTo>
                    <a:pt x="143" y="49"/>
                  </a:lnTo>
                  <a:lnTo>
                    <a:pt x="145" y="53"/>
                  </a:lnTo>
                  <a:lnTo>
                    <a:pt x="145" y="53"/>
                  </a:lnTo>
                  <a:lnTo>
                    <a:pt x="134" y="55"/>
                  </a:lnTo>
                  <a:lnTo>
                    <a:pt x="119" y="57"/>
                  </a:lnTo>
                  <a:lnTo>
                    <a:pt x="105" y="55"/>
                  </a:lnTo>
                  <a:lnTo>
                    <a:pt x="92" y="55"/>
                  </a:lnTo>
                  <a:lnTo>
                    <a:pt x="92" y="55"/>
                  </a:lnTo>
                  <a:lnTo>
                    <a:pt x="94" y="53"/>
                  </a:lnTo>
                  <a:lnTo>
                    <a:pt x="98" y="51"/>
                  </a:lnTo>
                  <a:lnTo>
                    <a:pt x="102" y="47"/>
                  </a:lnTo>
                  <a:lnTo>
                    <a:pt x="102" y="45"/>
                  </a:lnTo>
                  <a:lnTo>
                    <a:pt x="102" y="45"/>
                  </a:lnTo>
                  <a:lnTo>
                    <a:pt x="102" y="45"/>
                  </a:lnTo>
                  <a:lnTo>
                    <a:pt x="102" y="43"/>
                  </a:lnTo>
                  <a:lnTo>
                    <a:pt x="100" y="41"/>
                  </a:lnTo>
                  <a:lnTo>
                    <a:pt x="94" y="41"/>
                  </a:lnTo>
                  <a:lnTo>
                    <a:pt x="90" y="40"/>
                  </a:lnTo>
                  <a:lnTo>
                    <a:pt x="88" y="40"/>
                  </a:lnTo>
                  <a:lnTo>
                    <a:pt x="88" y="40"/>
                  </a:lnTo>
                  <a:lnTo>
                    <a:pt x="83" y="34"/>
                  </a:lnTo>
                  <a:lnTo>
                    <a:pt x="79" y="32"/>
                  </a:lnTo>
                  <a:lnTo>
                    <a:pt x="77" y="30"/>
                  </a:lnTo>
                  <a:lnTo>
                    <a:pt x="77" y="30"/>
                  </a:lnTo>
                  <a:lnTo>
                    <a:pt x="69" y="28"/>
                  </a:lnTo>
                  <a:lnTo>
                    <a:pt x="66" y="26"/>
                  </a:lnTo>
                  <a:lnTo>
                    <a:pt x="62" y="26"/>
                  </a:lnTo>
                  <a:lnTo>
                    <a:pt x="62" y="26"/>
                  </a:lnTo>
                  <a:lnTo>
                    <a:pt x="60" y="24"/>
                  </a:lnTo>
                  <a:lnTo>
                    <a:pt x="60" y="23"/>
                  </a:lnTo>
                  <a:lnTo>
                    <a:pt x="58" y="21"/>
                  </a:lnTo>
                  <a:lnTo>
                    <a:pt x="56" y="21"/>
                  </a:lnTo>
                  <a:lnTo>
                    <a:pt x="52" y="19"/>
                  </a:lnTo>
                  <a:lnTo>
                    <a:pt x="49" y="19"/>
                  </a:lnTo>
                  <a:lnTo>
                    <a:pt x="49" y="19"/>
                  </a:lnTo>
                  <a:lnTo>
                    <a:pt x="45" y="19"/>
                  </a:lnTo>
                  <a:lnTo>
                    <a:pt x="43" y="19"/>
                  </a:lnTo>
                  <a:lnTo>
                    <a:pt x="41" y="15"/>
                  </a:lnTo>
                  <a:lnTo>
                    <a:pt x="41" y="15"/>
                  </a:lnTo>
                  <a:lnTo>
                    <a:pt x="39" y="13"/>
                  </a:lnTo>
                  <a:lnTo>
                    <a:pt x="37" y="11"/>
                  </a:lnTo>
                  <a:lnTo>
                    <a:pt x="37" y="9"/>
                  </a:lnTo>
                  <a:lnTo>
                    <a:pt x="34" y="9"/>
                  </a:lnTo>
                  <a:lnTo>
                    <a:pt x="34" y="9"/>
                  </a:lnTo>
                  <a:lnTo>
                    <a:pt x="30" y="9"/>
                  </a:lnTo>
                  <a:lnTo>
                    <a:pt x="26" y="9"/>
                  </a:lnTo>
                  <a:lnTo>
                    <a:pt x="17" y="15"/>
                  </a:lnTo>
                  <a:lnTo>
                    <a:pt x="11" y="17"/>
                  </a:lnTo>
                  <a:lnTo>
                    <a:pt x="7" y="21"/>
                  </a:lnTo>
                  <a:lnTo>
                    <a:pt x="3" y="21"/>
                  </a:lnTo>
                  <a:lnTo>
                    <a:pt x="0" y="21"/>
                  </a:lnTo>
                  <a:lnTo>
                    <a:pt x="0" y="21"/>
                  </a:lnTo>
                  <a:lnTo>
                    <a:pt x="0" y="19"/>
                  </a:lnTo>
                  <a:lnTo>
                    <a:pt x="3" y="13"/>
                  </a:lnTo>
                  <a:lnTo>
                    <a:pt x="9" y="6"/>
                  </a:lnTo>
                  <a:lnTo>
                    <a:pt x="9" y="6"/>
                  </a:lnTo>
                  <a:lnTo>
                    <a:pt x="13" y="4"/>
                  </a:lnTo>
                  <a:lnTo>
                    <a:pt x="18" y="4"/>
                  </a:lnTo>
                  <a:lnTo>
                    <a:pt x="28" y="2"/>
                  </a:lnTo>
                  <a:lnTo>
                    <a:pt x="28" y="2"/>
                  </a:lnTo>
                  <a:lnTo>
                    <a:pt x="28" y="2"/>
                  </a:lnTo>
                  <a:lnTo>
                    <a:pt x="28" y="2"/>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2" name="Freeform 11">
              <a:extLst>
                <a:ext uri="{FF2B5EF4-FFF2-40B4-BE49-F238E27FC236}">
                  <a16:creationId xmlns:a16="http://schemas.microsoft.com/office/drawing/2014/main" id="{F4E83059-998A-0F42-9119-A0A6E21BF2E7}"/>
                </a:ext>
              </a:extLst>
            </p:cNvPr>
            <p:cNvSpPr>
              <a:spLocks/>
            </p:cNvSpPr>
            <p:nvPr userDrawn="1"/>
          </p:nvSpPr>
          <p:spPr bwMode="auto">
            <a:xfrm>
              <a:off x="7072848" y="2939826"/>
              <a:ext cx="48860" cy="18191"/>
            </a:xfrm>
            <a:custGeom>
              <a:avLst/>
              <a:gdLst>
                <a:gd name="T0" fmla="*/ 32 w 32"/>
                <a:gd name="T1" fmla="*/ 4 h 14"/>
                <a:gd name="T2" fmla="*/ 32 w 32"/>
                <a:gd name="T3" fmla="*/ 4 h 14"/>
                <a:gd name="T4" fmla="*/ 22 w 32"/>
                <a:gd name="T5" fmla="*/ 2 h 14"/>
                <a:gd name="T6" fmla="*/ 15 w 32"/>
                <a:gd name="T7" fmla="*/ 0 h 14"/>
                <a:gd name="T8" fmla="*/ 15 w 32"/>
                <a:gd name="T9" fmla="*/ 0 h 14"/>
                <a:gd name="T10" fmla="*/ 11 w 32"/>
                <a:gd name="T11" fmla="*/ 0 h 14"/>
                <a:gd name="T12" fmla="*/ 3 w 32"/>
                <a:gd name="T13" fmla="*/ 2 h 14"/>
                <a:gd name="T14" fmla="*/ 1 w 32"/>
                <a:gd name="T15" fmla="*/ 2 h 14"/>
                <a:gd name="T16" fmla="*/ 0 w 32"/>
                <a:gd name="T17" fmla="*/ 4 h 14"/>
                <a:gd name="T18" fmla="*/ 0 w 32"/>
                <a:gd name="T19" fmla="*/ 6 h 14"/>
                <a:gd name="T20" fmla="*/ 1 w 32"/>
                <a:gd name="T21" fmla="*/ 10 h 14"/>
                <a:gd name="T22" fmla="*/ 1 w 32"/>
                <a:gd name="T23" fmla="*/ 10 h 14"/>
                <a:gd name="T24" fmla="*/ 3 w 32"/>
                <a:gd name="T25" fmla="*/ 12 h 14"/>
                <a:gd name="T26" fmla="*/ 7 w 32"/>
                <a:gd name="T27" fmla="*/ 14 h 14"/>
                <a:gd name="T28" fmla="*/ 13 w 32"/>
                <a:gd name="T29" fmla="*/ 14 h 14"/>
                <a:gd name="T30" fmla="*/ 13 w 32"/>
                <a:gd name="T31" fmla="*/ 14 h 14"/>
                <a:gd name="T32" fmla="*/ 18 w 32"/>
                <a:gd name="T33" fmla="*/ 14 h 14"/>
                <a:gd name="T34" fmla="*/ 24 w 32"/>
                <a:gd name="T35" fmla="*/ 12 h 14"/>
                <a:gd name="T36" fmla="*/ 26 w 32"/>
                <a:gd name="T37" fmla="*/ 12 h 14"/>
                <a:gd name="T38" fmla="*/ 28 w 32"/>
                <a:gd name="T39" fmla="*/ 10 h 14"/>
                <a:gd name="T40" fmla="*/ 30 w 32"/>
                <a:gd name="T41" fmla="*/ 6 h 14"/>
                <a:gd name="T42" fmla="*/ 32 w 32"/>
                <a:gd name="T43" fmla="*/ 4 h 14"/>
                <a:gd name="T44" fmla="*/ 32 w 32"/>
                <a:gd name="T45" fmla="*/ 4 h 14"/>
                <a:gd name="T46" fmla="*/ 32 w 32"/>
                <a:gd name="T47" fmla="*/ 4 h 14"/>
                <a:gd name="T48" fmla="*/ 32 w 32"/>
                <a:gd name="T49" fmla="*/ 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2" h="14">
                  <a:moveTo>
                    <a:pt x="32" y="4"/>
                  </a:moveTo>
                  <a:lnTo>
                    <a:pt x="32" y="4"/>
                  </a:lnTo>
                  <a:lnTo>
                    <a:pt x="22" y="2"/>
                  </a:lnTo>
                  <a:lnTo>
                    <a:pt x="15" y="0"/>
                  </a:lnTo>
                  <a:lnTo>
                    <a:pt x="15" y="0"/>
                  </a:lnTo>
                  <a:lnTo>
                    <a:pt x="11" y="0"/>
                  </a:lnTo>
                  <a:lnTo>
                    <a:pt x="3" y="2"/>
                  </a:lnTo>
                  <a:lnTo>
                    <a:pt x="1" y="2"/>
                  </a:lnTo>
                  <a:lnTo>
                    <a:pt x="0" y="4"/>
                  </a:lnTo>
                  <a:lnTo>
                    <a:pt x="0" y="6"/>
                  </a:lnTo>
                  <a:lnTo>
                    <a:pt x="1" y="10"/>
                  </a:lnTo>
                  <a:lnTo>
                    <a:pt x="1" y="10"/>
                  </a:lnTo>
                  <a:lnTo>
                    <a:pt x="3" y="12"/>
                  </a:lnTo>
                  <a:lnTo>
                    <a:pt x="7" y="14"/>
                  </a:lnTo>
                  <a:lnTo>
                    <a:pt x="13" y="14"/>
                  </a:lnTo>
                  <a:lnTo>
                    <a:pt x="13" y="14"/>
                  </a:lnTo>
                  <a:lnTo>
                    <a:pt x="18" y="14"/>
                  </a:lnTo>
                  <a:lnTo>
                    <a:pt x="24" y="12"/>
                  </a:lnTo>
                  <a:lnTo>
                    <a:pt x="26" y="12"/>
                  </a:lnTo>
                  <a:lnTo>
                    <a:pt x="28" y="10"/>
                  </a:lnTo>
                  <a:lnTo>
                    <a:pt x="30" y="6"/>
                  </a:lnTo>
                  <a:lnTo>
                    <a:pt x="32" y="4"/>
                  </a:lnTo>
                  <a:lnTo>
                    <a:pt x="32" y="4"/>
                  </a:lnTo>
                  <a:lnTo>
                    <a:pt x="32" y="4"/>
                  </a:lnTo>
                  <a:lnTo>
                    <a:pt x="32" y="4"/>
                  </a:lnTo>
                  <a:close/>
                </a:path>
              </a:pathLst>
            </a:custGeom>
            <a:solidFill>
              <a:schemeClr val="bg1">
                <a:lumMod val="85000"/>
              </a:schemeClr>
            </a:solidFill>
            <a:ln w="635" cap="rnd">
              <a:solidFill>
                <a:schemeClr val="bg1">
                  <a:alpha val="17000"/>
                </a:schemeClr>
              </a:solidFill>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3" name="Freeform 12">
              <a:extLst>
                <a:ext uri="{FF2B5EF4-FFF2-40B4-BE49-F238E27FC236}">
                  <a16:creationId xmlns:a16="http://schemas.microsoft.com/office/drawing/2014/main" id="{326113FD-40C3-934D-82A2-A8A086E2EB79}"/>
                </a:ext>
              </a:extLst>
            </p:cNvPr>
            <p:cNvSpPr>
              <a:spLocks/>
            </p:cNvSpPr>
            <p:nvPr userDrawn="1"/>
          </p:nvSpPr>
          <p:spPr bwMode="auto">
            <a:xfrm>
              <a:off x="7072848" y="2939826"/>
              <a:ext cx="48860" cy="18191"/>
            </a:xfrm>
            <a:custGeom>
              <a:avLst/>
              <a:gdLst>
                <a:gd name="T0" fmla="*/ 32 w 32"/>
                <a:gd name="T1" fmla="*/ 4 h 14"/>
                <a:gd name="T2" fmla="*/ 32 w 32"/>
                <a:gd name="T3" fmla="*/ 4 h 14"/>
                <a:gd name="T4" fmla="*/ 22 w 32"/>
                <a:gd name="T5" fmla="*/ 2 h 14"/>
                <a:gd name="T6" fmla="*/ 15 w 32"/>
                <a:gd name="T7" fmla="*/ 0 h 14"/>
                <a:gd name="T8" fmla="*/ 15 w 32"/>
                <a:gd name="T9" fmla="*/ 0 h 14"/>
                <a:gd name="T10" fmla="*/ 11 w 32"/>
                <a:gd name="T11" fmla="*/ 0 h 14"/>
                <a:gd name="T12" fmla="*/ 3 w 32"/>
                <a:gd name="T13" fmla="*/ 2 h 14"/>
                <a:gd name="T14" fmla="*/ 1 w 32"/>
                <a:gd name="T15" fmla="*/ 2 h 14"/>
                <a:gd name="T16" fmla="*/ 0 w 32"/>
                <a:gd name="T17" fmla="*/ 4 h 14"/>
                <a:gd name="T18" fmla="*/ 0 w 32"/>
                <a:gd name="T19" fmla="*/ 6 h 14"/>
                <a:gd name="T20" fmla="*/ 1 w 32"/>
                <a:gd name="T21" fmla="*/ 10 h 14"/>
                <a:gd name="T22" fmla="*/ 1 w 32"/>
                <a:gd name="T23" fmla="*/ 10 h 14"/>
                <a:gd name="T24" fmla="*/ 3 w 32"/>
                <a:gd name="T25" fmla="*/ 12 h 14"/>
                <a:gd name="T26" fmla="*/ 7 w 32"/>
                <a:gd name="T27" fmla="*/ 14 h 14"/>
                <a:gd name="T28" fmla="*/ 13 w 32"/>
                <a:gd name="T29" fmla="*/ 14 h 14"/>
                <a:gd name="T30" fmla="*/ 13 w 32"/>
                <a:gd name="T31" fmla="*/ 14 h 14"/>
                <a:gd name="T32" fmla="*/ 18 w 32"/>
                <a:gd name="T33" fmla="*/ 14 h 14"/>
                <a:gd name="T34" fmla="*/ 24 w 32"/>
                <a:gd name="T35" fmla="*/ 12 h 14"/>
                <a:gd name="T36" fmla="*/ 26 w 32"/>
                <a:gd name="T37" fmla="*/ 12 h 14"/>
                <a:gd name="T38" fmla="*/ 28 w 32"/>
                <a:gd name="T39" fmla="*/ 10 h 14"/>
                <a:gd name="T40" fmla="*/ 30 w 32"/>
                <a:gd name="T41" fmla="*/ 6 h 14"/>
                <a:gd name="T42" fmla="*/ 32 w 32"/>
                <a:gd name="T43" fmla="*/ 4 h 14"/>
                <a:gd name="T44" fmla="*/ 32 w 32"/>
                <a:gd name="T45" fmla="*/ 4 h 14"/>
                <a:gd name="T46" fmla="*/ 32 w 32"/>
                <a:gd name="T47" fmla="*/ 4 h 14"/>
                <a:gd name="T48" fmla="*/ 32 w 32"/>
                <a:gd name="T49" fmla="*/ 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2" h="14">
                  <a:moveTo>
                    <a:pt x="32" y="4"/>
                  </a:moveTo>
                  <a:lnTo>
                    <a:pt x="32" y="4"/>
                  </a:lnTo>
                  <a:lnTo>
                    <a:pt x="22" y="2"/>
                  </a:lnTo>
                  <a:lnTo>
                    <a:pt x="15" y="0"/>
                  </a:lnTo>
                  <a:lnTo>
                    <a:pt x="15" y="0"/>
                  </a:lnTo>
                  <a:lnTo>
                    <a:pt x="11" y="0"/>
                  </a:lnTo>
                  <a:lnTo>
                    <a:pt x="3" y="2"/>
                  </a:lnTo>
                  <a:lnTo>
                    <a:pt x="1" y="2"/>
                  </a:lnTo>
                  <a:lnTo>
                    <a:pt x="0" y="4"/>
                  </a:lnTo>
                  <a:lnTo>
                    <a:pt x="0" y="6"/>
                  </a:lnTo>
                  <a:lnTo>
                    <a:pt x="1" y="10"/>
                  </a:lnTo>
                  <a:lnTo>
                    <a:pt x="1" y="10"/>
                  </a:lnTo>
                  <a:lnTo>
                    <a:pt x="3" y="12"/>
                  </a:lnTo>
                  <a:lnTo>
                    <a:pt x="7" y="14"/>
                  </a:lnTo>
                  <a:lnTo>
                    <a:pt x="13" y="14"/>
                  </a:lnTo>
                  <a:lnTo>
                    <a:pt x="13" y="14"/>
                  </a:lnTo>
                  <a:lnTo>
                    <a:pt x="18" y="14"/>
                  </a:lnTo>
                  <a:lnTo>
                    <a:pt x="24" y="12"/>
                  </a:lnTo>
                  <a:lnTo>
                    <a:pt x="26" y="12"/>
                  </a:lnTo>
                  <a:lnTo>
                    <a:pt x="28" y="10"/>
                  </a:lnTo>
                  <a:lnTo>
                    <a:pt x="30" y="6"/>
                  </a:lnTo>
                  <a:lnTo>
                    <a:pt x="32" y="4"/>
                  </a:lnTo>
                  <a:lnTo>
                    <a:pt x="32" y="4"/>
                  </a:lnTo>
                  <a:lnTo>
                    <a:pt x="32" y="4"/>
                  </a:lnTo>
                  <a:lnTo>
                    <a:pt x="32" y="4"/>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4" name="Freeform 13">
              <a:extLst>
                <a:ext uri="{FF2B5EF4-FFF2-40B4-BE49-F238E27FC236}">
                  <a16:creationId xmlns:a16="http://schemas.microsoft.com/office/drawing/2014/main" id="{4E1803F6-82BA-AA48-A155-1B0A94F1F2D0}"/>
                </a:ext>
              </a:extLst>
            </p:cNvPr>
            <p:cNvSpPr>
              <a:spLocks/>
            </p:cNvSpPr>
            <p:nvPr userDrawn="1"/>
          </p:nvSpPr>
          <p:spPr bwMode="auto">
            <a:xfrm>
              <a:off x="7317146" y="2937227"/>
              <a:ext cx="35118" cy="15592"/>
            </a:xfrm>
            <a:custGeom>
              <a:avLst/>
              <a:gdLst>
                <a:gd name="T0" fmla="*/ 21 w 23"/>
                <a:gd name="T1" fmla="*/ 4 h 12"/>
                <a:gd name="T2" fmla="*/ 21 w 23"/>
                <a:gd name="T3" fmla="*/ 4 h 12"/>
                <a:gd name="T4" fmla="*/ 23 w 23"/>
                <a:gd name="T5" fmla="*/ 8 h 12"/>
                <a:gd name="T6" fmla="*/ 21 w 23"/>
                <a:gd name="T7" fmla="*/ 8 h 12"/>
                <a:gd name="T8" fmla="*/ 21 w 23"/>
                <a:gd name="T9" fmla="*/ 10 h 12"/>
                <a:gd name="T10" fmla="*/ 19 w 23"/>
                <a:gd name="T11" fmla="*/ 10 h 12"/>
                <a:gd name="T12" fmla="*/ 15 w 23"/>
                <a:gd name="T13" fmla="*/ 12 h 12"/>
                <a:gd name="T14" fmla="*/ 12 w 23"/>
                <a:gd name="T15" fmla="*/ 12 h 12"/>
                <a:gd name="T16" fmla="*/ 12 w 23"/>
                <a:gd name="T17" fmla="*/ 12 h 12"/>
                <a:gd name="T18" fmla="*/ 6 w 23"/>
                <a:gd name="T19" fmla="*/ 12 h 12"/>
                <a:gd name="T20" fmla="*/ 2 w 23"/>
                <a:gd name="T21" fmla="*/ 10 h 12"/>
                <a:gd name="T22" fmla="*/ 2 w 23"/>
                <a:gd name="T23" fmla="*/ 10 h 12"/>
                <a:gd name="T24" fmla="*/ 2 w 23"/>
                <a:gd name="T25" fmla="*/ 8 h 12"/>
                <a:gd name="T26" fmla="*/ 0 w 23"/>
                <a:gd name="T27" fmla="*/ 8 h 12"/>
                <a:gd name="T28" fmla="*/ 0 w 23"/>
                <a:gd name="T29" fmla="*/ 6 h 12"/>
                <a:gd name="T30" fmla="*/ 2 w 23"/>
                <a:gd name="T31" fmla="*/ 4 h 12"/>
                <a:gd name="T32" fmla="*/ 6 w 23"/>
                <a:gd name="T33" fmla="*/ 2 h 12"/>
                <a:gd name="T34" fmla="*/ 6 w 23"/>
                <a:gd name="T35" fmla="*/ 2 h 12"/>
                <a:gd name="T36" fmla="*/ 10 w 23"/>
                <a:gd name="T37" fmla="*/ 0 h 12"/>
                <a:gd name="T38" fmla="*/ 13 w 23"/>
                <a:gd name="T39" fmla="*/ 0 h 12"/>
                <a:gd name="T40" fmla="*/ 19 w 23"/>
                <a:gd name="T41" fmla="*/ 2 h 12"/>
                <a:gd name="T42" fmla="*/ 21 w 23"/>
                <a:gd name="T43" fmla="*/ 4 h 12"/>
                <a:gd name="T44" fmla="*/ 21 w 23"/>
                <a:gd name="T45" fmla="*/ 4 h 12"/>
                <a:gd name="T46" fmla="*/ 21 w 23"/>
                <a:gd name="T47" fmla="*/ 4 h 12"/>
                <a:gd name="T48" fmla="*/ 21 w 23"/>
                <a:gd name="T49"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3" h="12">
                  <a:moveTo>
                    <a:pt x="21" y="4"/>
                  </a:moveTo>
                  <a:lnTo>
                    <a:pt x="21" y="4"/>
                  </a:lnTo>
                  <a:lnTo>
                    <a:pt x="23" y="8"/>
                  </a:lnTo>
                  <a:lnTo>
                    <a:pt x="21" y="8"/>
                  </a:lnTo>
                  <a:lnTo>
                    <a:pt x="21" y="10"/>
                  </a:lnTo>
                  <a:lnTo>
                    <a:pt x="19" y="10"/>
                  </a:lnTo>
                  <a:lnTo>
                    <a:pt x="15" y="12"/>
                  </a:lnTo>
                  <a:lnTo>
                    <a:pt x="12" y="12"/>
                  </a:lnTo>
                  <a:lnTo>
                    <a:pt x="12" y="12"/>
                  </a:lnTo>
                  <a:lnTo>
                    <a:pt x="6" y="12"/>
                  </a:lnTo>
                  <a:lnTo>
                    <a:pt x="2" y="10"/>
                  </a:lnTo>
                  <a:lnTo>
                    <a:pt x="2" y="10"/>
                  </a:lnTo>
                  <a:lnTo>
                    <a:pt x="2" y="8"/>
                  </a:lnTo>
                  <a:lnTo>
                    <a:pt x="0" y="8"/>
                  </a:lnTo>
                  <a:lnTo>
                    <a:pt x="0" y="6"/>
                  </a:lnTo>
                  <a:lnTo>
                    <a:pt x="2" y="4"/>
                  </a:lnTo>
                  <a:lnTo>
                    <a:pt x="6" y="2"/>
                  </a:lnTo>
                  <a:lnTo>
                    <a:pt x="6" y="2"/>
                  </a:lnTo>
                  <a:lnTo>
                    <a:pt x="10" y="0"/>
                  </a:lnTo>
                  <a:lnTo>
                    <a:pt x="13" y="0"/>
                  </a:lnTo>
                  <a:lnTo>
                    <a:pt x="19" y="2"/>
                  </a:lnTo>
                  <a:lnTo>
                    <a:pt x="21" y="4"/>
                  </a:lnTo>
                  <a:lnTo>
                    <a:pt x="21" y="4"/>
                  </a:lnTo>
                  <a:lnTo>
                    <a:pt x="21" y="4"/>
                  </a:lnTo>
                  <a:lnTo>
                    <a:pt x="21" y="4"/>
                  </a:lnTo>
                  <a:close/>
                </a:path>
              </a:pathLst>
            </a:custGeom>
            <a:solidFill>
              <a:schemeClr val="bg1">
                <a:lumMod val="85000"/>
              </a:schemeClr>
            </a:solidFill>
            <a:ln w="635" cap="rnd">
              <a:solidFill>
                <a:schemeClr val="bg1">
                  <a:alpha val="17000"/>
                </a:schemeClr>
              </a:solidFill>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5" name="Freeform 14">
              <a:extLst>
                <a:ext uri="{FF2B5EF4-FFF2-40B4-BE49-F238E27FC236}">
                  <a16:creationId xmlns:a16="http://schemas.microsoft.com/office/drawing/2014/main" id="{65F09BDA-2744-5846-9C56-7DD62671F302}"/>
                </a:ext>
              </a:extLst>
            </p:cNvPr>
            <p:cNvSpPr>
              <a:spLocks/>
            </p:cNvSpPr>
            <p:nvPr userDrawn="1"/>
          </p:nvSpPr>
          <p:spPr bwMode="auto">
            <a:xfrm>
              <a:off x="7317146" y="2937227"/>
              <a:ext cx="35118" cy="15592"/>
            </a:xfrm>
            <a:custGeom>
              <a:avLst/>
              <a:gdLst>
                <a:gd name="T0" fmla="*/ 21 w 23"/>
                <a:gd name="T1" fmla="*/ 4 h 12"/>
                <a:gd name="T2" fmla="*/ 21 w 23"/>
                <a:gd name="T3" fmla="*/ 4 h 12"/>
                <a:gd name="T4" fmla="*/ 23 w 23"/>
                <a:gd name="T5" fmla="*/ 8 h 12"/>
                <a:gd name="T6" fmla="*/ 21 w 23"/>
                <a:gd name="T7" fmla="*/ 8 h 12"/>
                <a:gd name="T8" fmla="*/ 21 w 23"/>
                <a:gd name="T9" fmla="*/ 10 h 12"/>
                <a:gd name="T10" fmla="*/ 19 w 23"/>
                <a:gd name="T11" fmla="*/ 10 h 12"/>
                <a:gd name="T12" fmla="*/ 15 w 23"/>
                <a:gd name="T13" fmla="*/ 12 h 12"/>
                <a:gd name="T14" fmla="*/ 12 w 23"/>
                <a:gd name="T15" fmla="*/ 12 h 12"/>
                <a:gd name="T16" fmla="*/ 12 w 23"/>
                <a:gd name="T17" fmla="*/ 12 h 12"/>
                <a:gd name="T18" fmla="*/ 6 w 23"/>
                <a:gd name="T19" fmla="*/ 12 h 12"/>
                <a:gd name="T20" fmla="*/ 2 w 23"/>
                <a:gd name="T21" fmla="*/ 10 h 12"/>
                <a:gd name="T22" fmla="*/ 2 w 23"/>
                <a:gd name="T23" fmla="*/ 10 h 12"/>
                <a:gd name="T24" fmla="*/ 2 w 23"/>
                <a:gd name="T25" fmla="*/ 8 h 12"/>
                <a:gd name="T26" fmla="*/ 0 w 23"/>
                <a:gd name="T27" fmla="*/ 8 h 12"/>
                <a:gd name="T28" fmla="*/ 0 w 23"/>
                <a:gd name="T29" fmla="*/ 6 h 12"/>
                <a:gd name="T30" fmla="*/ 2 w 23"/>
                <a:gd name="T31" fmla="*/ 4 h 12"/>
                <a:gd name="T32" fmla="*/ 6 w 23"/>
                <a:gd name="T33" fmla="*/ 2 h 12"/>
                <a:gd name="T34" fmla="*/ 6 w 23"/>
                <a:gd name="T35" fmla="*/ 2 h 12"/>
                <a:gd name="T36" fmla="*/ 10 w 23"/>
                <a:gd name="T37" fmla="*/ 0 h 12"/>
                <a:gd name="T38" fmla="*/ 13 w 23"/>
                <a:gd name="T39" fmla="*/ 0 h 12"/>
                <a:gd name="T40" fmla="*/ 19 w 23"/>
                <a:gd name="T41" fmla="*/ 2 h 12"/>
                <a:gd name="T42" fmla="*/ 21 w 23"/>
                <a:gd name="T43" fmla="*/ 4 h 12"/>
                <a:gd name="T44" fmla="*/ 21 w 23"/>
                <a:gd name="T45" fmla="*/ 4 h 12"/>
                <a:gd name="T46" fmla="*/ 21 w 23"/>
                <a:gd name="T47" fmla="*/ 4 h 12"/>
                <a:gd name="T48" fmla="*/ 21 w 23"/>
                <a:gd name="T49"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3" h="12">
                  <a:moveTo>
                    <a:pt x="21" y="4"/>
                  </a:moveTo>
                  <a:lnTo>
                    <a:pt x="21" y="4"/>
                  </a:lnTo>
                  <a:lnTo>
                    <a:pt x="23" y="8"/>
                  </a:lnTo>
                  <a:lnTo>
                    <a:pt x="21" y="8"/>
                  </a:lnTo>
                  <a:lnTo>
                    <a:pt x="21" y="10"/>
                  </a:lnTo>
                  <a:lnTo>
                    <a:pt x="19" y="10"/>
                  </a:lnTo>
                  <a:lnTo>
                    <a:pt x="15" y="12"/>
                  </a:lnTo>
                  <a:lnTo>
                    <a:pt x="12" y="12"/>
                  </a:lnTo>
                  <a:lnTo>
                    <a:pt x="12" y="12"/>
                  </a:lnTo>
                  <a:lnTo>
                    <a:pt x="6" y="12"/>
                  </a:lnTo>
                  <a:lnTo>
                    <a:pt x="2" y="10"/>
                  </a:lnTo>
                  <a:lnTo>
                    <a:pt x="2" y="10"/>
                  </a:lnTo>
                  <a:lnTo>
                    <a:pt x="2" y="8"/>
                  </a:lnTo>
                  <a:lnTo>
                    <a:pt x="0" y="8"/>
                  </a:lnTo>
                  <a:lnTo>
                    <a:pt x="0" y="6"/>
                  </a:lnTo>
                  <a:lnTo>
                    <a:pt x="2" y="4"/>
                  </a:lnTo>
                  <a:lnTo>
                    <a:pt x="6" y="2"/>
                  </a:lnTo>
                  <a:lnTo>
                    <a:pt x="6" y="2"/>
                  </a:lnTo>
                  <a:lnTo>
                    <a:pt x="10" y="0"/>
                  </a:lnTo>
                  <a:lnTo>
                    <a:pt x="13" y="0"/>
                  </a:lnTo>
                  <a:lnTo>
                    <a:pt x="19" y="2"/>
                  </a:lnTo>
                  <a:lnTo>
                    <a:pt x="21" y="4"/>
                  </a:lnTo>
                  <a:lnTo>
                    <a:pt x="21" y="4"/>
                  </a:lnTo>
                  <a:lnTo>
                    <a:pt x="21" y="4"/>
                  </a:lnTo>
                  <a:lnTo>
                    <a:pt x="21" y="4"/>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6" name="Freeform 15">
              <a:extLst>
                <a:ext uri="{FF2B5EF4-FFF2-40B4-BE49-F238E27FC236}">
                  <a16:creationId xmlns:a16="http://schemas.microsoft.com/office/drawing/2014/main" id="{D52132B7-71E7-754F-8901-35667D240B77}"/>
                </a:ext>
              </a:extLst>
            </p:cNvPr>
            <p:cNvSpPr>
              <a:spLocks/>
            </p:cNvSpPr>
            <p:nvPr userDrawn="1"/>
          </p:nvSpPr>
          <p:spPr bwMode="auto">
            <a:xfrm>
              <a:off x="7219427" y="2911240"/>
              <a:ext cx="74816" cy="46776"/>
            </a:xfrm>
            <a:custGeom>
              <a:avLst/>
              <a:gdLst>
                <a:gd name="T0" fmla="*/ 0 w 49"/>
                <a:gd name="T1" fmla="*/ 0 h 36"/>
                <a:gd name="T2" fmla="*/ 0 w 49"/>
                <a:gd name="T3" fmla="*/ 0 h 36"/>
                <a:gd name="T4" fmla="*/ 6 w 49"/>
                <a:gd name="T5" fmla="*/ 0 h 36"/>
                <a:gd name="T6" fmla="*/ 6 w 49"/>
                <a:gd name="T7" fmla="*/ 0 h 36"/>
                <a:gd name="T8" fmla="*/ 9 w 49"/>
                <a:gd name="T9" fmla="*/ 0 h 36"/>
                <a:gd name="T10" fmla="*/ 11 w 49"/>
                <a:gd name="T11" fmla="*/ 0 h 36"/>
                <a:gd name="T12" fmla="*/ 19 w 49"/>
                <a:gd name="T13" fmla="*/ 1 h 36"/>
                <a:gd name="T14" fmla="*/ 25 w 49"/>
                <a:gd name="T15" fmla="*/ 5 h 36"/>
                <a:gd name="T16" fmla="*/ 26 w 49"/>
                <a:gd name="T17" fmla="*/ 7 h 36"/>
                <a:gd name="T18" fmla="*/ 28 w 49"/>
                <a:gd name="T19" fmla="*/ 9 h 36"/>
                <a:gd name="T20" fmla="*/ 28 w 49"/>
                <a:gd name="T21" fmla="*/ 9 h 36"/>
                <a:gd name="T22" fmla="*/ 34 w 49"/>
                <a:gd name="T23" fmla="*/ 13 h 36"/>
                <a:gd name="T24" fmla="*/ 40 w 49"/>
                <a:gd name="T25" fmla="*/ 13 h 36"/>
                <a:gd name="T26" fmla="*/ 42 w 49"/>
                <a:gd name="T27" fmla="*/ 15 h 36"/>
                <a:gd name="T28" fmla="*/ 45 w 49"/>
                <a:gd name="T29" fmla="*/ 17 h 36"/>
                <a:gd name="T30" fmla="*/ 47 w 49"/>
                <a:gd name="T31" fmla="*/ 18 h 36"/>
                <a:gd name="T32" fmla="*/ 49 w 49"/>
                <a:gd name="T33" fmla="*/ 20 h 36"/>
                <a:gd name="T34" fmla="*/ 49 w 49"/>
                <a:gd name="T35" fmla="*/ 20 h 36"/>
                <a:gd name="T36" fmla="*/ 43 w 49"/>
                <a:gd name="T37" fmla="*/ 20 h 36"/>
                <a:gd name="T38" fmla="*/ 38 w 49"/>
                <a:gd name="T39" fmla="*/ 22 h 36"/>
                <a:gd name="T40" fmla="*/ 25 w 49"/>
                <a:gd name="T41" fmla="*/ 24 h 36"/>
                <a:gd name="T42" fmla="*/ 19 w 49"/>
                <a:gd name="T43" fmla="*/ 24 h 36"/>
                <a:gd name="T44" fmla="*/ 15 w 49"/>
                <a:gd name="T45" fmla="*/ 26 h 36"/>
                <a:gd name="T46" fmla="*/ 11 w 49"/>
                <a:gd name="T47" fmla="*/ 28 h 36"/>
                <a:gd name="T48" fmla="*/ 11 w 49"/>
                <a:gd name="T49" fmla="*/ 28 h 36"/>
                <a:gd name="T50" fmla="*/ 11 w 49"/>
                <a:gd name="T51" fmla="*/ 32 h 36"/>
                <a:gd name="T52" fmla="*/ 11 w 49"/>
                <a:gd name="T53" fmla="*/ 34 h 36"/>
                <a:gd name="T54" fmla="*/ 11 w 49"/>
                <a:gd name="T55" fmla="*/ 34 h 36"/>
                <a:gd name="T56" fmla="*/ 8 w 49"/>
                <a:gd name="T57" fmla="*/ 36 h 36"/>
                <a:gd name="T58" fmla="*/ 6 w 49"/>
                <a:gd name="T59" fmla="*/ 36 h 36"/>
                <a:gd name="T60" fmla="*/ 2 w 49"/>
                <a:gd name="T61" fmla="*/ 34 h 36"/>
                <a:gd name="T62" fmla="*/ 0 w 49"/>
                <a:gd name="T63" fmla="*/ 32 h 36"/>
                <a:gd name="T64" fmla="*/ 0 w 49"/>
                <a:gd name="T65" fmla="*/ 0 h 36"/>
                <a:gd name="T66" fmla="*/ 0 w 49"/>
                <a:gd name="T67" fmla="*/ 0 h 36"/>
                <a:gd name="T68" fmla="*/ 0 w 49"/>
                <a:gd name="T69"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9" h="36">
                  <a:moveTo>
                    <a:pt x="0" y="0"/>
                  </a:moveTo>
                  <a:lnTo>
                    <a:pt x="0" y="0"/>
                  </a:lnTo>
                  <a:lnTo>
                    <a:pt x="6" y="0"/>
                  </a:lnTo>
                  <a:lnTo>
                    <a:pt x="6" y="0"/>
                  </a:lnTo>
                  <a:lnTo>
                    <a:pt x="9" y="0"/>
                  </a:lnTo>
                  <a:lnTo>
                    <a:pt x="11" y="0"/>
                  </a:lnTo>
                  <a:lnTo>
                    <a:pt x="19" y="1"/>
                  </a:lnTo>
                  <a:lnTo>
                    <a:pt x="25" y="5"/>
                  </a:lnTo>
                  <a:lnTo>
                    <a:pt x="26" y="7"/>
                  </a:lnTo>
                  <a:lnTo>
                    <a:pt x="28" y="9"/>
                  </a:lnTo>
                  <a:lnTo>
                    <a:pt x="28" y="9"/>
                  </a:lnTo>
                  <a:lnTo>
                    <a:pt x="34" y="13"/>
                  </a:lnTo>
                  <a:lnTo>
                    <a:pt x="40" y="13"/>
                  </a:lnTo>
                  <a:lnTo>
                    <a:pt x="42" y="15"/>
                  </a:lnTo>
                  <a:lnTo>
                    <a:pt x="45" y="17"/>
                  </a:lnTo>
                  <a:lnTo>
                    <a:pt x="47" y="18"/>
                  </a:lnTo>
                  <a:lnTo>
                    <a:pt x="49" y="20"/>
                  </a:lnTo>
                  <a:lnTo>
                    <a:pt x="49" y="20"/>
                  </a:lnTo>
                  <a:lnTo>
                    <a:pt x="43" y="20"/>
                  </a:lnTo>
                  <a:lnTo>
                    <a:pt x="38" y="22"/>
                  </a:lnTo>
                  <a:lnTo>
                    <a:pt x="25" y="24"/>
                  </a:lnTo>
                  <a:lnTo>
                    <a:pt x="19" y="24"/>
                  </a:lnTo>
                  <a:lnTo>
                    <a:pt x="15" y="26"/>
                  </a:lnTo>
                  <a:lnTo>
                    <a:pt x="11" y="28"/>
                  </a:lnTo>
                  <a:lnTo>
                    <a:pt x="11" y="28"/>
                  </a:lnTo>
                  <a:lnTo>
                    <a:pt x="11" y="32"/>
                  </a:lnTo>
                  <a:lnTo>
                    <a:pt x="11" y="34"/>
                  </a:lnTo>
                  <a:lnTo>
                    <a:pt x="11" y="34"/>
                  </a:lnTo>
                  <a:lnTo>
                    <a:pt x="8" y="36"/>
                  </a:lnTo>
                  <a:lnTo>
                    <a:pt x="6" y="36"/>
                  </a:lnTo>
                  <a:lnTo>
                    <a:pt x="2" y="34"/>
                  </a:lnTo>
                  <a:lnTo>
                    <a:pt x="0" y="32"/>
                  </a:lnTo>
                  <a:lnTo>
                    <a:pt x="0" y="0"/>
                  </a:lnTo>
                  <a:lnTo>
                    <a:pt x="0" y="0"/>
                  </a:lnTo>
                  <a:lnTo>
                    <a:pt x="0" y="0"/>
                  </a:lnTo>
                  <a:close/>
                </a:path>
              </a:pathLst>
            </a:custGeom>
            <a:solidFill>
              <a:schemeClr val="bg1">
                <a:lumMod val="85000"/>
              </a:schemeClr>
            </a:solidFill>
            <a:ln w="635" cap="rnd">
              <a:solidFill>
                <a:schemeClr val="bg1">
                  <a:alpha val="17000"/>
                </a:schemeClr>
              </a:solidFill>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7" name="Freeform 16">
              <a:extLst>
                <a:ext uri="{FF2B5EF4-FFF2-40B4-BE49-F238E27FC236}">
                  <a16:creationId xmlns:a16="http://schemas.microsoft.com/office/drawing/2014/main" id="{B55C26F4-AD3D-3E43-9355-4DEC62D81DF8}"/>
                </a:ext>
              </a:extLst>
            </p:cNvPr>
            <p:cNvSpPr>
              <a:spLocks/>
            </p:cNvSpPr>
            <p:nvPr userDrawn="1"/>
          </p:nvSpPr>
          <p:spPr bwMode="auto">
            <a:xfrm>
              <a:off x="7219427" y="2911240"/>
              <a:ext cx="74816" cy="46776"/>
            </a:xfrm>
            <a:custGeom>
              <a:avLst/>
              <a:gdLst>
                <a:gd name="T0" fmla="*/ 0 w 49"/>
                <a:gd name="T1" fmla="*/ 0 h 36"/>
                <a:gd name="T2" fmla="*/ 0 w 49"/>
                <a:gd name="T3" fmla="*/ 0 h 36"/>
                <a:gd name="T4" fmla="*/ 6 w 49"/>
                <a:gd name="T5" fmla="*/ 0 h 36"/>
                <a:gd name="T6" fmla="*/ 6 w 49"/>
                <a:gd name="T7" fmla="*/ 0 h 36"/>
                <a:gd name="T8" fmla="*/ 9 w 49"/>
                <a:gd name="T9" fmla="*/ 0 h 36"/>
                <a:gd name="T10" fmla="*/ 11 w 49"/>
                <a:gd name="T11" fmla="*/ 0 h 36"/>
                <a:gd name="T12" fmla="*/ 19 w 49"/>
                <a:gd name="T13" fmla="*/ 1 h 36"/>
                <a:gd name="T14" fmla="*/ 25 w 49"/>
                <a:gd name="T15" fmla="*/ 5 h 36"/>
                <a:gd name="T16" fmla="*/ 26 w 49"/>
                <a:gd name="T17" fmla="*/ 7 h 36"/>
                <a:gd name="T18" fmla="*/ 28 w 49"/>
                <a:gd name="T19" fmla="*/ 9 h 36"/>
                <a:gd name="T20" fmla="*/ 28 w 49"/>
                <a:gd name="T21" fmla="*/ 9 h 36"/>
                <a:gd name="T22" fmla="*/ 34 w 49"/>
                <a:gd name="T23" fmla="*/ 13 h 36"/>
                <a:gd name="T24" fmla="*/ 40 w 49"/>
                <a:gd name="T25" fmla="*/ 13 h 36"/>
                <a:gd name="T26" fmla="*/ 42 w 49"/>
                <a:gd name="T27" fmla="*/ 15 h 36"/>
                <a:gd name="T28" fmla="*/ 45 w 49"/>
                <a:gd name="T29" fmla="*/ 17 h 36"/>
                <a:gd name="T30" fmla="*/ 47 w 49"/>
                <a:gd name="T31" fmla="*/ 18 h 36"/>
                <a:gd name="T32" fmla="*/ 49 w 49"/>
                <a:gd name="T33" fmla="*/ 20 h 36"/>
                <a:gd name="T34" fmla="*/ 49 w 49"/>
                <a:gd name="T35" fmla="*/ 20 h 36"/>
                <a:gd name="T36" fmla="*/ 43 w 49"/>
                <a:gd name="T37" fmla="*/ 20 h 36"/>
                <a:gd name="T38" fmla="*/ 38 w 49"/>
                <a:gd name="T39" fmla="*/ 22 h 36"/>
                <a:gd name="T40" fmla="*/ 25 w 49"/>
                <a:gd name="T41" fmla="*/ 24 h 36"/>
                <a:gd name="T42" fmla="*/ 19 w 49"/>
                <a:gd name="T43" fmla="*/ 24 h 36"/>
                <a:gd name="T44" fmla="*/ 15 w 49"/>
                <a:gd name="T45" fmla="*/ 26 h 36"/>
                <a:gd name="T46" fmla="*/ 11 w 49"/>
                <a:gd name="T47" fmla="*/ 28 h 36"/>
                <a:gd name="T48" fmla="*/ 11 w 49"/>
                <a:gd name="T49" fmla="*/ 28 h 36"/>
                <a:gd name="T50" fmla="*/ 11 w 49"/>
                <a:gd name="T51" fmla="*/ 32 h 36"/>
                <a:gd name="T52" fmla="*/ 11 w 49"/>
                <a:gd name="T53" fmla="*/ 34 h 36"/>
                <a:gd name="T54" fmla="*/ 11 w 49"/>
                <a:gd name="T55" fmla="*/ 34 h 36"/>
                <a:gd name="T56" fmla="*/ 8 w 49"/>
                <a:gd name="T57" fmla="*/ 36 h 36"/>
                <a:gd name="T58" fmla="*/ 6 w 49"/>
                <a:gd name="T59" fmla="*/ 36 h 36"/>
                <a:gd name="T60" fmla="*/ 2 w 49"/>
                <a:gd name="T61" fmla="*/ 34 h 36"/>
                <a:gd name="T62" fmla="*/ 0 w 49"/>
                <a:gd name="T63" fmla="*/ 32 h 36"/>
                <a:gd name="T64" fmla="*/ 0 w 49"/>
                <a:gd name="T65" fmla="*/ 0 h 36"/>
                <a:gd name="T66" fmla="*/ 0 w 49"/>
                <a:gd name="T67" fmla="*/ 0 h 36"/>
                <a:gd name="T68" fmla="*/ 0 w 49"/>
                <a:gd name="T69"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9" h="36">
                  <a:moveTo>
                    <a:pt x="0" y="0"/>
                  </a:moveTo>
                  <a:lnTo>
                    <a:pt x="0" y="0"/>
                  </a:lnTo>
                  <a:lnTo>
                    <a:pt x="6" y="0"/>
                  </a:lnTo>
                  <a:lnTo>
                    <a:pt x="6" y="0"/>
                  </a:lnTo>
                  <a:lnTo>
                    <a:pt x="9" y="0"/>
                  </a:lnTo>
                  <a:lnTo>
                    <a:pt x="11" y="0"/>
                  </a:lnTo>
                  <a:lnTo>
                    <a:pt x="19" y="1"/>
                  </a:lnTo>
                  <a:lnTo>
                    <a:pt x="25" y="5"/>
                  </a:lnTo>
                  <a:lnTo>
                    <a:pt x="26" y="7"/>
                  </a:lnTo>
                  <a:lnTo>
                    <a:pt x="28" y="9"/>
                  </a:lnTo>
                  <a:lnTo>
                    <a:pt x="28" y="9"/>
                  </a:lnTo>
                  <a:lnTo>
                    <a:pt x="34" y="13"/>
                  </a:lnTo>
                  <a:lnTo>
                    <a:pt x="40" y="13"/>
                  </a:lnTo>
                  <a:lnTo>
                    <a:pt x="42" y="15"/>
                  </a:lnTo>
                  <a:lnTo>
                    <a:pt x="45" y="17"/>
                  </a:lnTo>
                  <a:lnTo>
                    <a:pt x="47" y="18"/>
                  </a:lnTo>
                  <a:lnTo>
                    <a:pt x="49" y="20"/>
                  </a:lnTo>
                  <a:lnTo>
                    <a:pt x="49" y="20"/>
                  </a:lnTo>
                  <a:lnTo>
                    <a:pt x="43" y="20"/>
                  </a:lnTo>
                  <a:lnTo>
                    <a:pt x="38" y="22"/>
                  </a:lnTo>
                  <a:lnTo>
                    <a:pt x="25" y="24"/>
                  </a:lnTo>
                  <a:lnTo>
                    <a:pt x="19" y="24"/>
                  </a:lnTo>
                  <a:lnTo>
                    <a:pt x="15" y="26"/>
                  </a:lnTo>
                  <a:lnTo>
                    <a:pt x="11" y="28"/>
                  </a:lnTo>
                  <a:lnTo>
                    <a:pt x="11" y="28"/>
                  </a:lnTo>
                  <a:lnTo>
                    <a:pt x="11" y="32"/>
                  </a:lnTo>
                  <a:lnTo>
                    <a:pt x="11" y="34"/>
                  </a:lnTo>
                  <a:lnTo>
                    <a:pt x="11" y="34"/>
                  </a:lnTo>
                  <a:lnTo>
                    <a:pt x="8" y="36"/>
                  </a:lnTo>
                  <a:lnTo>
                    <a:pt x="6" y="36"/>
                  </a:lnTo>
                  <a:lnTo>
                    <a:pt x="2" y="34"/>
                  </a:lnTo>
                  <a:lnTo>
                    <a:pt x="0" y="32"/>
                  </a:lnTo>
                  <a:lnTo>
                    <a:pt x="0" y="0"/>
                  </a:lnTo>
                  <a:lnTo>
                    <a:pt x="0" y="0"/>
                  </a:lnTo>
                  <a:lnTo>
                    <a:pt x="0" y="0"/>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8" name="Freeform 17">
              <a:extLst>
                <a:ext uri="{FF2B5EF4-FFF2-40B4-BE49-F238E27FC236}">
                  <a16:creationId xmlns:a16="http://schemas.microsoft.com/office/drawing/2014/main" id="{AA240A43-12C4-FC41-A70E-83D31B1C83BB}"/>
                </a:ext>
              </a:extLst>
            </p:cNvPr>
            <p:cNvSpPr>
              <a:spLocks/>
            </p:cNvSpPr>
            <p:nvPr userDrawn="1"/>
          </p:nvSpPr>
          <p:spPr bwMode="auto">
            <a:xfrm>
              <a:off x="7161406" y="2911240"/>
              <a:ext cx="58021" cy="41579"/>
            </a:xfrm>
            <a:custGeom>
              <a:avLst/>
              <a:gdLst>
                <a:gd name="T0" fmla="*/ 38 w 38"/>
                <a:gd name="T1" fmla="*/ 1 h 32"/>
                <a:gd name="T2" fmla="*/ 38 w 38"/>
                <a:gd name="T3" fmla="*/ 1 h 32"/>
                <a:gd name="T4" fmla="*/ 30 w 38"/>
                <a:gd name="T5" fmla="*/ 0 h 32"/>
                <a:gd name="T6" fmla="*/ 25 w 38"/>
                <a:gd name="T7" fmla="*/ 0 h 32"/>
                <a:gd name="T8" fmla="*/ 23 w 38"/>
                <a:gd name="T9" fmla="*/ 0 h 32"/>
                <a:gd name="T10" fmla="*/ 21 w 38"/>
                <a:gd name="T11" fmla="*/ 0 h 32"/>
                <a:gd name="T12" fmla="*/ 21 w 38"/>
                <a:gd name="T13" fmla="*/ 0 h 32"/>
                <a:gd name="T14" fmla="*/ 19 w 38"/>
                <a:gd name="T15" fmla="*/ 3 h 32"/>
                <a:gd name="T16" fmla="*/ 19 w 38"/>
                <a:gd name="T17" fmla="*/ 5 h 32"/>
                <a:gd name="T18" fmla="*/ 19 w 38"/>
                <a:gd name="T19" fmla="*/ 9 h 32"/>
                <a:gd name="T20" fmla="*/ 19 w 38"/>
                <a:gd name="T21" fmla="*/ 13 h 32"/>
                <a:gd name="T22" fmla="*/ 19 w 38"/>
                <a:gd name="T23" fmla="*/ 13 h 32"/>
                <a:gd name="T24" fmla="*/ 19 w 38"/>
                <a:gd name="T25" fmla="*/ 15 h 32"/>
                <a:gd name="T26" fmla="*/ 15 w 38"/>
                <a:gd name="T27" fmla="*/ 17 h 32"/>
                <a:gd name="T28" fmla="*/ 10 w 38"/>
                <a:gd name="T29" fmla="*/ 18 h 32"/>
                <a:gd name="T30" fmla="*/ 2 w 38"/>
                <a:gd name="T31" fmla="*/ 22 h 32"/>
                <a:gd name="T32" fmla="*/ 0 w 38"/>
                <a:gd name="T33" fmla="*/ 22 h 32"/>
                <a:gd name="T34" fmla="*/ 0 w 38"/>
                <a:gd name="T35" fmla="*/ 24 h 32"/>
                <a:gd name="T36" fmla="*/ 0 w 38"/>
                <a:gd name="T37" fmla="*/ 24 h 32"/>
                <a:gd name="T38" fmla="*/ 2 w 38"/>
                <a:gd name="T39" fmla="*/ 28 h 32"/>
                <a:gd name="T40" fmla="*/ 4 w 38"/>
                <a:gd name="T41" fmla="*/ 28 h 32"/>
                <a:gd name="T42" fmla="*/ 8 w 38"/>
                <a:gd name="T43" fmla="*/ 28 h 32"/>
                <a:gd name="T44" fmla="*/ 10 w 38"/>
                <a:gd name="T45" fmla="*/ 28 h 32"/>
                <a:gd name="T46" fmla="*/ 10 w 38"/>
                <a:gd name="T47" fmla="*/ 28 h 32"/>
                <a:gd name="T48" fmla="*/ 15 w 38"/>
                <a:gd name="T49" fmla="*/ 26 h 32"/>
                <a:gd name="T50" fmla="*/ 21 w 38"/>
                <a:gd name="T51" fmla="*/ 26 h 32"/>
                <a:gd name="T52" fmla="*/ 21 w 38"/>
                <a:gd name="T53" fmla="*/ 26 h 32"/>
                <a:gd name="T54" fmla="*/ 25 w 38"/>
                <a:gd name="T55" fmla="*/ 26 h 32"/>
                <a:gd name="T56" fmla="*/ 29 w 38"/>
                <a:gd name="T57" fmla="*/ 26 h 32"/>
                <a:gd name="T58" fmla="*/ 29 w 38"/>
                <a:gd name="T59" fmla="*/ 26 h 32"/>
                <a:gd name="T60" fmla="*/ 34 w 38"/>
                <a:gd name="T61" fmla="*/ 28 h 32"/>
                <a:gd name="T62" fmla="*/ 38 w 38"/>
                <a:gd name="T63" fmla="*/ 32 h 32"/>
                <a:gd name="T64" fmla="*/ 38 w 38"/>
                <a:gd name="T65" fmla="*/ 1 h 32"/>
                <a:gd name="T66" fmla="*/ 38 w 38"/>
                <a:gd name="T67" fmla="*/ 1 h 32"/>
                <a:gd name="T68" fmla="*/ 38 w 38"/>
                <a:gd name="T69" fmla="*/ 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8" h="32">
                  <a:moveTo>
                    <a:pt x="38" y="1"/>
                  </a:moveTo>
                  <a:lnTo>
                    <a:pt x="38" y="1"/>
                  </a:lnTo>
                  <a:lnTo>
                    <a:pt x="30" y="0"/>
                  </a:lnTo>
                  <a:lnTo>
                    <a:pt x="25" y="0"/>
                  </a:lnTo>
                  <a:lnTo>
                    <a:pt x="23" y="0"/>
                  </a:lnTo>
                  <a:lnTo>
                    <a:pt x="21" y="0"/>
                  </a:lnTo>
                  <a:lnTo>
                    <a:pt x="21" y="0"/>
                  </a:lnTo>
                  <a:lnTo>
                    <a:pt x="19" y="3"/>
                  </a:lnTo>
                  <a:lnTo>
                    <a:pt x="19" y="5"/>
                  </a:lnTo>
                  <a:lnTo>
                    <a:pt x="19" y="9"/>
                  </a:lnTo>
                  <a:lnTo>
                    <a:pt x="19" y="13"/>
                  </a:lnTo>
                  <a:lnTo>
                    <a:pt x="19" y="13"/>
                  </a:lnTo>
                  <a:lnTo>
                    <a:pt x="19" y="15"/>
                  </a:lnTo>
                  <a:lnTo>
                    <a:pt x="15" y="17"/>
                  </a:lnTo>
                  <a:lnTo>
                    <a:pt x="10" y="18"/>
                  </a:lnTo>
                  <a:lnTo>
                    <a:pt x="2" y="22"/>
                  </a:lnTo>
                  <a:lnTo>
                    <a:pt x="0" y="22"/>
                  </a:lnTo>
                  <a:lnTo>
                    <a:pt x="0" y="24"/>
                  </a:lnTo>
                  <a:lnTo>
                    <a:pt x="0" y="24"/>
                  </a:lnTo>
                  <a:lnTo>
                    <a:pt x="2" y="28"/>
                  </a:lnTo>
                  <a:lnTo>
                    <a:pt x="4" y="28"/>
                  </a:lnTo>
                  <a:lnTo>
                    <a:pt x="8" y="28"/>
                  </a:lnTo>
                  <a:lnTo>
                    <a:pt x="10" y="28"/>
                  </a:lnTo>
                  <a:lnTo>
                    <a:pt x="10" y="28"/>
                  </a:lnTo>
                  <a:lnTo>
                    <a:pt x="15" y="26"/>
                  </a:lnTo>
                  <a:lnTo>
                    <a:pt x="21" y="26"/>
                  </a:lnTo>
                  <a:lnTo>
                    <a:pt x="21" y="26"/>
                  </a:lnTo>
                  <a:lnTo>
                    <a:pt x="25" y="26"/>
                  </a:lnTo>
                  <a:lnTo>
                    <a:pt x="29" y="26"/>
                  </a:lnTo>
                  <a:lnTo>
                    <a:pt x="29" y="26"/>
                  </a:lnTo>
                  <a:lnTo>
                    <a:pt x="34" y="28"/>
                  </a:lnTo>
                  <a:lnTo>
                    <a:pt x="38" y="32"/>
                  </a:lnTo>
                  <a:lnTo>
                    <a:pt x="38" y="1"/>
                  </a:lnTo>
                  <a:lnTo>
                    <a:pt x="38" y="1"/>
                  </a:lnTo>
                  <a:lnTo>
                    <a:pt x="38" y="1"/>
                  </a:lnTo>
                  <a:close/>
                </a:path>
              </a:pathLst>
            </a:custGeom>
            <a:solidFill>
              <a:schemeClr val="bg1">
                <a:lumMod val="85000"/>
              </a:schemeClr>
            </a:solidFill>
            <a:ln w="635" cap="rnd">
              <a:solidFill>
                <a:schemeClr val="bg1">
                  <a:alpha val="17000"/>
                </a:schemeClr>
              </a:solidFill>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9" name="Freeform 18">
              <a:extLst>
                <a:ext uri="{FF2B5EF4-FFF2-40B4-BE49-F238E27FC236}">
                  <a16:creationId xmlns:a16="http://schemas.microsoft.com/office/drawing/2014/main" id="{F4D97BC3-9867-9C4A-AA0B-C1385BAABCD4}"/>
                </a:ext>
              </a:extLst>
            </p:cNvPr>
            <p:cNvSpPr>
              <a:spLocks/>
            </p:cNvSpPr>
            <p:nvPr userDrawn="1"/>
          </p:nvSpPr>
          <p:spPr bwMode="auto">
            <a:xfrm>
              <a:off x="7161406" y="2911240"/>
              <a:ext cx="58021" cy="41579"/>
            </a:xfrm>
            <a:custGeom>
              <a:avLst/>
              <a:gdLst>
                <a:gd name="T0" fmla="*/ 38 w 38"/>
                <a:gd name="T1" fmla="*/ 1 h 32"/>
                <a:gd name="T2" fmla="*/ 38 w 38"/>
                <a:gd name="T3" fmla="*/ 1 h 32"/>
                <a:gd name="T4" fmla="*/ 30 w 38"/>
                <a:gd name="T5" fmla="*/ 0 h 32"/>
                <a:gd name="T6" fmla="*/ 25 w 38"/>
                <a:gd name="T7" fmla="*/ 0 h 32"/>
                <a:gd name="T8" fmla="*/ 23 w 38"/>
                <a:gd name="T9" fmla="*/ 0 h 32"/>
                <a:gd name="T10" fmla="*/ 21 w 38"/>
                <a:gd name="T11" fmla="*/ 0 h 32"/>
                <a:gd name="T12" fmla="*/ 21 w 38"/>
                <a:gd name="T13" fmla="*/ 0 h 32"/>
                <a:gd name="T14" fmla="*/ 19 w 38"/>
                <a:gd name="T15" fmla="*/ 3 h 32"/>
                <a:gd name="T16" fmla="*/ 19 w 38"/>
                <a:gd name="T17" fmla="*/ 5 h 32"/>
                <a:gd name="T18" fmla="*/ 19 w 38"/>
                <a:gd name="T19" fmla="*/ 9 h 32"/>
                <a:gd name="T20" fmla="*/ 19 w 38"/>
                <a:gd name="T21" fmla="*/ 13 h 32"/>
                <a:gd name="T22" fmla="*/ 19 w 38"/>
                <a:gd name="T23" fmla="*/ 13 h 32"/>
                <a:gd name="T24" fmla="*/ 19 w 38"/>
                <a:gd name="T25" fmla="*/ 15 h 32"/>
                <a:gd name="T26" fmla="*/ 15 w 38"/>
                <a:gd name="T27" fmla="*/ 17 h 32"/>
                <a:gd name="T28" fmla="*/ 10 w 38"/>
                <a:gd name="T29" fmla="*/ 18 h 32"/>
                <a:gd name="T30" fmla="*/ 2 w 38"/>
                <a:gd name="T31" fmla="*/ 22 h 32"/>
                <a:gd name="T32" fmla="*/ 0 w 38"/>
                <a:gd name="T33" fmla="*/ 22 h 32"/>
                <a:gd name="T34" fmla="*/ 0 w 38"/>
                <a:gd name="T35" fmla="*/ 24 h 32"/>
                <a:gd name="T36" fmla="*/ 0 w 38"/>
                <a:gd name="T37" fmla="*/ 24 h 32"/>
                <a:gd name="T38" fmla="*/ 2 w 38"/>
                <a:gd name="T39" fmla="*/ 28 h 32"/>
                <a:gd name="T40" fmla="*/ 4 w 38"/>
                <a:gd name="T41" fmla="*/ 28 h 32"/>
                <a:gd name="T42" fmla="*/ 8 w 38"/>
                <a:gd name="T43" fmla="*/ 28 h 32"/>
                <a:gd name="T44" fmla="*/ 10 w 38"/>
                <a:gd name="T45" fmla="*/ 28 h 32"/>
                <a:gd name="T46" fmla="*/ 10 w 38"/>
                <a:gd name="T47" fmla="*/ 28 h 32"/>
                <a:gd name="T48" fmla="*/ 15 w 38"/>
                <a:gd name="T49" fmla="*/ 26 h 32"/>
                <a:gd name="T50" fmla="*/ 21 w 38"/>
                <a:gd name="T51" fmla="*/ 26 h 32"/>
                <a:gd name="T52" fmla="*/ 21 w 38"/>
                <a:gd name="T53" fmla="*/ 26 h 32"/>
                <a:gd name="T54" fmla="*/ 25 w 38"/>
                <a:gd name="T55" fmla="*/ 26 h 32"/>
                <a:gd name="T56" fmla="*/ 29 w 38"/>
                <a:gd name="T57" fmla="*/ 26 h 32"/>
                <a:gd name="T58" fmla="*/ 29 w 38"/>
                <a:gd name="T59" fmla="*/ 26 h 32"/>
                <a:gd name="T60" fmla="*/ 34 w 38"/>
                <a:gd name="T61" fmla="*/ 28 h 32"/>
                <a:gd name="T62" fmla="*/ 38 w 38"/>
                <a:gd name="T63" fmla="*/ 32 h 32"/>
                <a:gd name="T64" fmla="*/ 38 w 38"/>
                <a:gd name="T65" fmla="*/ 1 h 32"/>
                <a:gd name="T66" fmla="*/ 38 w 38"/>
                <a:gd name="T67" fmla="*/ 1 h 32"/>
                <a:gd name="T68" fmla="*/ 38 w 38"/>
                <a:gd name="T69" fmla="*/ 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8" h="32">
                  <a:moveTo>
                    <a:pt x="38" y="1"/>
                  </a:moveTo>
                  <a:lnTo>
                    <a:pt x="38" y="1"/>
                  </a:lnTo>
                  <a:lnTo>
                    <a:pt x="30" y="0"/>
                  </a:lnTo>
                  <a:lnTo>
                    <a:pt x="25" y="0"/>
                  </a:lnTo>
                  <a:lnTo>
                    <a:pt x="23" y="0"/>
                  </a:lnTo>
                  <a:lnTo>
                    <a:pt x="21" y="0"/>
                  </a:lnTo>
                  <a:lnTo>
                    <a:pt x="21" y="0"/>
                  </a:lnTo>
                  <a:lnTo>
                    <a:pt x="19" y="3"/>
                  </a:lnTo>
                  <a:lnTo>
                    <a:pt x="19" y="5"/>
                  </a:lnTo>
                  <a:lnTo>
                    <a:pt x="19" y="9"/>
                  </a:lnTo>
                  <a:lnTo>
                    <a:pt x="19" y="13"/>
                  </a:lnTo>
                  <a:lnTo>
                    <a:pt x="19" y="13"/>
                  </a:lnTo>
                  <a:lnTo>
                    <a:pt x="19" y="15"/>
                  </a:lnTo>
                  <a:lnTo>
                    <a:pt x="15" y="17"/>
                  </a:lnTo>
                  <a:lnTo>
                    <a:pt x="10" y="18"/>
                  </a:lnTo>
                  <a:lnTo>
                    <a:pt x="2" y="22"/>
                  </a:lnTo>
                  <a:lnTo>
                    <a:pt x="0" y="22"/>
                  </a:lnTo>
                  <a:lnTo>
                    <a:pt x="0" y="24"/>
                  </a:lnTo>
                  <a:lnTo>
                    <a:pt x="0" y="24"/>
                  </a:lnTo>
                  <a:lnTo>
                    <a:pt x="2" y="28"/>
                  </a:lnTo>
                  <a:lnTo>
                    <a:pt x="4" y="28"/>
                  </a:lnTo>
                  <a:lnTo>
                    <a:pt x="8" y="28"/>
                  </a:lnTo>
                  <a:lnTo>
                    <a:pt x="10" y="28"/>
                  </a:lnTo>
                  <a:lnTo>
                    <a:pt x="10" y="28"/>
                  </a:lnTo>
                  <a:lnTo>
                    <a:pt x="15" y="26"/>
                  </a:lnTo>
                  <a:lnTo>
                    <a:pt x="21" y="26"/>
                  </a:lnTo>
                  <a:lnTo>
                    <a:pt x="21" y="26"/>
                  </a:lnTo>
                  <a:lnTo>
                    <a:pt x="25" y="26"/>
                  </a:lnTo>
                  <a:lnTo>
                    <a:pt x="29" y="26"/>
                  </a:lnTo>
                  <a:lnTo>
                    <a:pt x="29" y="26"/>
                  </a:lnTo>
                  <a:lnTo>
                    <a:pt x="34" y="28"/>
                  </a:lnTo>
                  <a:lnTo>
                    <a:pt x="38" y="32"/>
                  </a:lnTo>
                  <a:lnTo>
                    <a:pt x="38" y="1"/>
                  </a:lnTo>
                  <a:lnTo>
                    <a:pt x="38" y="1"/>
                  </a:lnTo>
                  <a:lnTo>
                    <a:pt x="38" y="1"/>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0" name="Freeform 19">
              <a:extLst>
                <a:ext uri="{FF2B5EF4-FFF2-40B4-BE49-F238E27FC236}">
                  <a16:creationId xmlns:a16="http://schemas.microsoft.com/office/drawing/2014/main" id="{9D373648-2604-A04E-BED5-DD8E3CA7B278}"/>
                </a:ext>
              </a:extLst>
            </p:cNvPr>
            <p:cNvSpPr>
              <a:spLocks/>
            </p:cNvSpPr>
            <p:nvPr userDrawn="1"/>
          </p:nvSpPr>
          <p:spPr bwMode="auto">
            <a:xfrm>
              <a:off x="6779689" y="2955418"/>
              <a:ext cx="76343" cy="83158"/>
            </a:xfrm>
            <a:custGeom>
              <a:avLst/>
              <a:gdLst>
                <a:gd name="T0" fmla="*/ 0 w 50"/>
                <a:gd name="T1" fmla="*/ 53 h 64"/>
                <a:gd name="T2" fmla="*/ 8 w 50"/>
                <a:gd name="T3" fmla="*/ 32 h 64"/>
                <a:gd name="T4" fmla="*/ 21 w 50"/>
                <a:gd name="T5" fmla="*/ 26 h 64"/>
                <a:gd name="T6" fmla="*/ 12 w 50"/>
                <a:gd name="T7" fmla="*/ 11 h 64"/>
                <a:gd name="T8" fmla="*/ 16 w 50"/>
                <a:gd name="T9" fmla="*/ 0 h 64"/>
                <a:gd name="T10" fmla="*/ 38 w 50"/>
                <a:gd name="T11" fmla="*/ 0 h 64"/>
                <a:gd name="T12" fmla="*/ 38 w 50"/>
                <a:gd name="T13" fmla="*/ 30 h 64"/>
                <a:gd name="T14" fmla="*/ 50 w 50"/>
                <a:gd name="T15" fmla="*/ 32 h 64"/>
                <a:gd name="T16" fmla="*/ 50 w 50"/>
                <a:gd name="T17" fmla="*/ 39 h 64"/>
                <a:gd name="T18" fmla="*/ 42 w 50"/>
                <a:gd name="T19" fmla="*/ 49 h 64"/>
                <a:gd name="T20" fmla="*/ 42 w 50"/>
                <a:gd name="T21" fmla="*/ 53 h 64"/>
                <a:gd name="T22" fmla="*/ 33 w 50"/>
                <a:gd name="T23" fmla="*/ 56 h 64"/>
                <a:gd name="T24" fmla="*/ 27 w 50"/>
                <a:gd name="T25" fmla="*/ 64 h 64"/>
                <a:gd name="T26" fmla="*/ 10 w 50"/>
                <a:gd name="T27" fmla="*/ 64 h 64"/>
                <a:gd name="T28" fmla="*/ 0 w 50"/>
                <a:gd name="T29" fmla="*/ 53 h 64"/>
                <a:gd name="T30" fmla="*/ 0 w 50"/>
                <a:gd name="T31" fmla="*/ 53 h 64"/>
                <a:gd name="T32" fmla="*/ 0 w 50"/>
                <a:gd name="T33" fmla="*/ 53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0" h="64">
                  <a:moveTo>
                    <a:pt x="0" y="53"/>
                  </a:moveTo>
                  <a:lnTo>
                    <a:pt x="8" y="32"/>
                  </a:lnTo>
                  <a:lnTo>
                    <a:pt x="21" y="26"/>
                  </a:lnTo>
                  <a:lnTo>
                    <a:pt x="12" y="11"/>
                  </a:lnTo>
                  <a:lnTo>
                    <a:pt x="16" y="0"/>
                  </a:lnTo>
                  <a:lnTo>
                    <a:pt x="38" y="0"/>
                  </a:lnTo>
                  <a:lnTo>
                    <a:pt x="38" y="30"/>
                  </a:lnTo>
                  <a:lnTo>
                    <a:pt x="50" y="32"/>
                  </a:lnTo>
                  <a:lnTo>
                    <a:pt x="50" y="39"/>
                  </a:lnTo>
                  <a:lnTo>
                    <a:pt x="42" y="49"/>
                  </a:lnTo>
                  <a:lnTo>
                    <a:pt x="42" y="53"/>
                  </a:lnTo>
                  <a:lnTo>
                    <a:pt x="33" y="56"/>
                  </a:lnTo>
                  <a:lnTo>
                    <a:pt x="27" y="64"/>
                  </a:lnTo>
                  <a:lnTo>
                    <a:pt x="10" y="64"/>
                  </a:lnTo>
                  <a:lnTo>
                    <a:pt x="0" y="53"/>
                  </a:lnTo>
                  <a:lnTo>
                    <a:pt x="0" y="53"/>
                  </a:lnTo>
                  <a:lnTo>
                    <a:pt x="0" y="53"/>
                  </a:lnTo>
                  <a:close/>
                </a:path>
              </a:pathLst>
            </a:custGeom>
            <a:solidFill>
              <a:schemeClr val="bg1">
                <a:lumMod val="85000"/>
              </a:schemeClr>
            </a:solidFill>
            <a:ln w="635" cap="rnd">
              <a:solidFill>
                <a:schemeClr val="bg1">
                  <a:alpha val="17000"/>
                </a:schemeClr>
              </a:solidFill>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1" name="Freeform 20">
              <a:extLst>
                <a:ext uri="{FF2B5EF4-FFF2-40B4-BE49-F238E27FC236}">
                  <a16:creationId xmlns:a16="http://schemas.microsoft.com/office/drawing/2014/main" id="{09A1ED76-836D-744F-A521-E9754274F0FB}"/>
                </a:ext>
              </a:extLst>
            </p:cNvPr>
            <p:cNvSpPr>
              <a:spLocks/>
            </p:cNvSpPr>
            <p:nvPr userDrawn="1"/>
          </p:nvSpPr>
          <p:spPr bwMode="auto">
            <a:xfrm>
              <a:off x="6779689" y="2955418"/>
              <a:ext cx="76343" cy="83158"/>
            </a:xfrm>
            <a:custGeom>
              <a:avLst/>
              <a:gdLst>
                <a:gd name="T0" fmla="*/ 0 w 50"/>
                <a:gd name="T1" fmla="*/ 53 h 64"/>
                <a:gd name="T2" fmla="*/ 8 w 50"/>
                <a:gd name="T3" fmla="*/ 32 h 64"/>
                <a:gd name="T4" fmla="*/ 21 w 50"/>
                <a:gd name="T5" fmla="*/ 26 h 64"/>
                <a:gd name="T6" fmla="*/ 12 w 50"/>
                <a:gd name="T7" fmla="*/ 11 h 64"/>
                <a:gd name="T8" fmla="*/ 16 w 50"/>
                <a:gd name="T9" fmla="*/ 0 h 64"/>
                <a:gd name="T10" fmla="*/ 38 w 50"/>
                <a:gd name="T11" fmla="*/ 0 h 64"/>
                <a:gd name="T12" fmla="*/ 38 w 50"/>
                <a:gd name="T13" fmla="*/ 30 h 64"/>
                <a:gd name="T14" fmla="*/ 50 w 50"/>
                <a:gd name="T15" fmla="*/ 32 h 64"/>
                <a:gd name="T16" fmla="*/ 50 w 50"/>
                <a:gd name="T17" fmla="*/ 39 h 64"/>
                <a:gd name="T18" fmla="*/ 42 w 50"/>
                <a:gd name="T19" fmla="*/ 49 h 64"/>
                <a:gd name="T20" fmla="*/ 42 w 50"/>
                <a:gd name="T21" fmla="*/ 53 h 64"/>
                <a:gd name="T22" fmla="*/ 33 w 50"/>
                <a:gd name="T23" fmla="*/ 56 h 64"/>
                <a:gd name="T24" fmla="*/ 27 w 50"/>
                <a:gd name="T25" fmla="*/ 64 h 64"/>
                <a:gd name="T26" fmla="*/ 10 w 50"/>
                <a:gd name="T27" fmla="*/ 64 h 64"/>
                <a:gd name="T28" fmla="*/ 0 w 50"/>
                <a:gd name="T29" fmla="*/ 53 h 64"/>
                <a:gd name="T30" fmla="*/ 0 w 50"/>
                <a:gd name="T31" fmla="*/ 53 h 64"/>
                <a:gd name="T32" fmla="*/ 0 w 50"/>
                <a:gd name="T33" fmla="*/ 53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0" h="64">
                  <a:moveTo>
                    <a:pt x="0" y="53"/>
                  </a:moveTo>
                  <a:lnTo>
                    <a:pt x="8" y="32"/>
                  </a:lnTo>
                  <a:lnTo>
                    <a:pt x="21" y="26"/>
                  </a:lnTo>
                  <a:lnTo>
                    <a:pt x="12" y="11"/>
                  </a:lnTo>
                  <a:lnTo>
                    <a:pt x="16" y="0"/>
                  </a:lnTo>
                  <a:lnTo>
                    <a:pt x="38" y="0"/>
                  </a:lnTo>
                  <a:lnTo>
                    <a:pt x="38" y="30"/>
                  </a:lnTo>
                  <a:lnTo>
                    <a:pt x="50" y="32"/>
                  </a:lnTo>
                  <a:lnTo>
                    <a:pt x="50" y="39"/>
                  </a:lnTo>
                  <a:lnTo>
                    <a:pt x="42" y="49"/>
                  </a:lnTo>
                  <a:lnTo>
                    <a:pt x="42" y="53"/>
                  </a:lnTo>
                  <a:lnTo>
                    <a:pt x="33" y="56"/>
                  </a:lnTo>
                  <a:lnTo>
                    <a:pt x="27" y="64"/>
                  </a:lnTo>
                  <a:lnTo>
                    <a:pt x="10" y="64"/>
                  </a:lnTo>
                  <a:lnTo>
                    <a:pt x="0" y="53"/>
                  </a:lnTo>
                  <a:lnTo>
                    <a:pt x="0" y="53"/>
                  </a:lnTo>
                  <a:lnTo>
                    <a:pt x="0" y="53"/>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2" name="Freeform 21">
              <a:extLst>
                <a:ext uri="{FF2B5EF4-FFF2-40B4-BE49-F238E27FC236}">
                  <a16:creationId xmlns:a16="http://schemas.microsoft.com/office/drawing/2014/main" id="{6C38AB22-F18F-1949-A205-31867A05C7F1}"/>
                </a:ext>
              </a:extLst>
            </p:cNvPr>
            <p:cNvSpPr>
              <a:spLocks/>
            </p:cNvSpPr>
            <p:nvPr userDrawn="1"/>
          </p:nvSpPr>
          <p:spPr bwMode="auto">
            <a:xfrm>
              <a:off x="6840764" y="2942424"/>
              <a:ext cx="25957" cy="51974"/>
            </a:xfrm>
            <a:custGeom>
              <a:avLst/>
              <a:gdLst>
                <a:gd name="T0" fmla="*/ 0 w 17"/>
                <a:gd name="T1" fmla="*/ 40 h 40"/>
                <a:gd name="T2" fmla="*/ 0 w 17"/>
                <a:gd name="T3" fmla="*/ 10 h 40"/>
                <a:gd name="T4" fmla="*/ 8 w 17"/>
                <a:gd name="T5" fmla="*/ 8 h 40"/>
                <a:gd name="T6" fmla="*/ 8 w 17"/>
                <a:gd name="T7" fmla="*/ 8 h 40"/>
                <a:gd name="T8" fmla="*/ 6 w 17"/>
                <a:gd name="T9" fmla="*/ 4 h 40"/>
                <a:gd name="T10" fmla="*/ 8 w 17"/>
                <a:gd name="T11" fmla="*/ 0 h 40"/>
                <a:gd name="T12" fmla="*/ 10 w 17"/>
                <a:gd name="T13" fmla="*/ 0 h 40"/>
                <a:gd name="T14" fmla="*/ 10 w 17"/>
                <a:gd name="T15" fmla="*/ 0 h 40"/>
                <a:gd name="T16" fmla="*/ 10 w 17"/>
                <a:gd name="T17" fmla="*/ 0 h 40"/>
                <a:gd name="T18" fmla="*/ 13 w 17"/>
                <a:gd name="T19" fmla="*/ 0 h 40"/>
                <a:gd name="T20" fmla="*/ 15 w 17"/>
                <a:gd name="T21" fmla="*/ 2 h 40"/>
                <a:gd name="T22" fmla="*/ 17 w 17"/>
                <a:gd name="T23" fmla="*/ 4 h 40"/>
                <a:gd name="T24" fmla="*/ 13 w 17"/>
                <a:gd name="T25" fmla="*/ 8 h 40"/>
                <a:gd name="T26" fmla="*/ 13 w 17"/>
                <a:gd name="T27" fmla="*/ 29 h 40"/>
                <a:gd name="T28" fmla="*/ 8 w 17"/>
                <a:gd name="T29" fmla="*/ 34 h 40"/>
                <a:gd name="T30" fmla="*/ 0 w 17"/>
                <a:gd name="T31" fmla="*/ 40 h 40"/>
                <a:gd name="T32" fmla="*/ 0 w 17"/>
                <a:gd name="T33" fmla="*/ 40 h 40"/>
                <a:gd name="T34" fmla="*/ 0 w 17"/>
                <a:gd name="T35"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 h="40">
                  <a:moveTo>
                    <a:pt x="0" y="40"/>
                  </a:moveTo>
                  <a:lnTo>
                    <a:pt x="0" y="10"/>
                  </a:lnTo>
                  <a:lnTo>
                    <a:pt x="8" y="8"/>
                  </a:lnTo>
                  <a:lnTo>
                    <a:pt x="8" y="8"/>
                  </a:lnTo>
                  <a:lnTo>
                    <a:pt x="6" y="4"/>
                  </a:lnTo>
                  <a:lnTo>
                    <a:pt x="8" y="0"/>
                  </a:lnTo>
                  <a:lnTo>
                    <a:pt x="10" y="0"/>
                  </a:lnTo>
                  <a:lnTo>
                    <a:pt x="10" y="0"/>
                  </a:lnTo>
                  <a:lnTo>
                    <a:pt x="10" y="0"/>
                  </a:lnTo>
                  <a:lnTo>
                    <a:pt x="13" y="0"/>
                  </a:lnTo>
                  <a:lnTo>
                    <a:pt x="15" y="2"/>
                  </a:lnTo>
                  <a:lnTo>
                    <a:pt x="17" y="4"/>
                  </a:lnTo>
                  <a:lnTo>
                    <a:pt x="13" y="8"/>
                  </a:lnTo>
                  <a:lnTo>
                    <a:pt x="13" y="29"/>
                  </a:lnTo>
                  <a:lnTo>
                    <a:pt x="8" y="34"/>
                  </a:lnTo>
                  <a:lnTo>
                    <a:pt x="0" y="40"/>
                  </a:lnTo>
                  <a:lnTo>
                    <a:pt x="0" y="40"/>
                  </a:lnTo>
                  <a:lnTo>
                    <a:pt x="0" y="40"/>
                  </a:lnTo>
                  <a:close/>
                </a:path>
              </a:pathLst>
            </a:custGeom>
            <a:solidFill>
              <a:schemeClr val="bg1">
                <a:lumMod val="85000"/>
              </a:schemeClr>
            </a:solidFill>
            <a:ln w="635" cap="rnd">
              <a:solidFill>
                <a:schemeClr val="bg1">
                  <a:alpha val="17000"/>
                </a:schemeClr>
              </a:solidFill>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3" name="Freeform 22">
              <a:extLst>
                <a:ext uri="{FF2B5EF4-FFF2-40B4-BE49-F238E27FC236}">
                  <a16:creationId xmlns:a16="http://schemas.microsoft.com/office/drawing/2014/main" id="{C18A852E-72A9-234C-80FD-28B98A879929}"/>
                </a:ext>
              </a:extLst>
            </p:cNvPr>
            <p:cNvSpPr>
              <a:spLocks/>
            </p:cNvSpPr>
            <p:nvPr userDrawn="1"/>
          </p:nvSpPr>
          <p:spPr bwMode="auto">
            <a:xfrm>
              <a:off x="6840764" y="2942424"/>
              <a:ext cx="25957" cy="51974"/>
            </a:xfrm>
            <a:custGeom>
              <a:avLst/>
              <a:gdLst>
                <a:gd name="T0" fmla="*/ 0 w 17"/>
                <a:gd name="T1" fmla="*/ 40 h 40"/>
                <a:gd name="T2" fmla="*/ 0 w 17"/>
                <a:gd name="T3" fmla="*/ 10 h 40"/>
                <a:gd name="T4" fmla="*/ 8 w 17"/>
                <a:gd name="T5" fmla="*/ 8 h 40"/>
                <a:gd name="T6" fmla="*/ 8 w 17"/>
                <a:gd name="T7" fmla="*/ 8 h 40"/>
                <a:gd name="T8" fmla="*/ 6 w 17"/>
                <a:gd name="T9" fmla="*/ 4 h 40"/>
                <a:gd name="T10" fmla="*/ 8 w 17"/>
                <a:gd name="T11" fmla="*/ 0 h 40"/>
                <a:gd name="T12" fmla="*/ 10 w 17"/>
                <a:gd name="T13" fmla="*/ 0 h 40"/>
                <a:gd name="T14" fmla="*/ 10 w 17"/>
                <a:gd name="T15" fmla="*/ 0 h 40"/>
                <a:gd name="T16" fmla="*/ 10 w 17"/>
                <a:gd name="T17" fmla="*/ 0 h 40"/>
                <a:gd name="T18" fmla="*/ 13 w 17"/>
                <a:gd name="T19" fmla="*/ 0 h 40"/>
                <a:gd name="T20" fmla="*/ 15 w 17"/>
                <a:gd name="T21" fmla="*/ 2 h 40"/>
                <a:gd name="T22" fmla="*/ 17 w 17"/>
                <a:gd name="T23" fmla="*/ 4 h 40"/>
                <a:gd name="T24" fmla="*/ 13 w 17"/>
                <a:gd name="T25" fmla="*/ 8 h 40"/>
                <a:gd name="T26" fmla="*/ 13 w 17"/>
                <a:gd name="T27" fmla="*/ 29 h 40"/>
                <a:gd name="T28" fmla="*/ 8 w 17"/>
                <a:gd name="T29" fmla="*/ 34 h 40"/>
                <a:gd name="T30" fmla="*/ 0 w 17"/>
                <a:gd name="T31" fmla="*/ 40 h 40"/>
                <a:gd name="T32" fmla="*/ 0 w 17"/>
                <a:gd name="T33" fmla="*/ 40 h 40"/>
                <a:gd name="T34" fmla="*/ 0 w 17"/>
                <a:gd name="T35"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 h="40">
                  <a:moveTo>
                    <a:pt x="0" y="40"/>
                  </a:moveTo>
                  <a:lnTo>
                    <a:pt x="0" y="10"/>
                  </a:lnTo>
                  <a:lnTo>
                    <a:pt x="8" y="8"/>
                  </a:lnTo>
                  <a:lnTo>
                    <a:pt x="8" y="8"/>
                  </a:lnTo>
                  <a:lnTo>
                    <a:pt x="6" y="4"/>
                  </a:lnTo>
                  <a:lnTo>
                    <a:pt x="8" y="0"/>
                  </a:lnTo>
                  <a:lnTo>
                    <a:pt x="10" y="0"/>
                  </a:lnTo>
                  <a:lnTo>
                    <a:pt x="10" y="0"/>
                  </a:lnTo>
                  <a:lnTo>
                    <a:pt x="10" y="0"/>
                  </a:lnTo>
                  <a:lnTo>
                    <a:pt x="13" y="0"/>
                  </a:lnTo>
                  <a:lnTo>
                    <a:pt x="15" y="2"/>
                  </a:lnTo>
                  <a:lnTo>
                    <a:pt x="17" y="4"/>
                  </a:lnTo>
                  <a:lnTo>
                    <a:pt x="13" y="8"/>
                  </a:lnTo>
                  <a:lnTo>
                    <a:pt x="13" y="29"/>
                  </a:lnTo>
                  <a:lnTo>
                    <a:pt x="8" y="34"/>
                  </a:lnTo>
                  <a:lnTo>
                    <a:pt x="0" y="40"/>
                  </a:lnTo>
                  <a:lnTo>
                    <a:pt x="0" y="40"/>
                  </a:lnTo>
                  <a:lnTo>
                    <a:pt x="0" y="40"/>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4" name="Freeform 23">
              <a:extLst>
                <a:ext uri="{FF2B5EF4-FFF2-40B4-BE49-F238E27FC236}">
                  <a16:creationId xmlns:a16="http://schemas.microsoft.com/office/drawing/2014/main" id="{1BE58F47-DF74-5546-A7AB-C4252EC5D07A}"/>
                </a:ext>
              </a:extLst>
            </p:cNvPr>
            <p:cNvSpPr>
              <a:spLocks/>
            </p:cNvSpPr>
            <p:nvPr userDrawn="1"/>
          </p:nvSpPr>
          <p:spPr bwMode="auto">
            <a:xfrm>
              <a:off x="6820915" y="3024283"/>
              <a:ext cx="48860" cy="28586"/>
            </a:xfrm>
            <a:custGeom>
              <a:avLst/>
              <a:gdLst>
                <a:gd name="T0" fmla="*/ 0 w 32"/>
                <a:gd name="T1" fmla="*/ 9 h 22"/>
                <a:gd name="T2" fmla="*/ 8 w 32"/>
                <a:gd name="T3" fmla="*/ 3 h 22"/>
                <a:gd name="T4" fmla="*/ 15 w 32"/>
                <a:gd name="T5" fmla="*/ 0 h 22"/>
                <a:gd name="T6" fmla="*/ 19 w 32"/>
                <a:gd name="T7" fmla="*/ 5 h 22"/>
                <a:gd name="T8" fmla="*/ 23 w 32"/>
                <a:gd name="T9" fmla="*/ 11 h 22"/>
                <a:gd name="T10" fmla="*/ 32 w 32"/>
                <a:gd name="T11" fmla="*/ 11 h 22"/>
                <a:gd name="T12" fmla="*/ 32 w 32"/>
                <a:gd name="T13" fmla="*/ 18 h 22"/>
                <a:gd name="T14" fmla="*/ 26 w 32"/>
                <a:gd name="T15" fmla="*/ 22 h 22"/>
                <a:gd name="T16" fmla="*/ 19 w 32"/>
                <a:gd name="T17" fmla="*/ 22 h 22"/>
                <a:gd name="T18" fmla="*/ 11 w 32"/>
                <a:gd name="T19" fmla="*/ 18 h 22"/>
                <a:gd name="T20" fmla="*/ 4 w 32"/>
                <a:gd name="T21" fmla="*/ 17 h 22"/>
                <a:gd name="T22" fmla="*/ 0 w 32"/>
                <a:gd name="T23" fmla="*/ 9 h 22"/>
                <a:gd name="T24" fmla="*/ 0 w 32"/>
                <a:gd name="T25" fmla="*/ 9 h 22"/>
                <a:gd name="T26" fmla="*/ 0 w 32"/>
                <a:gd name="T27" fmla="*/ 9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2" h="22">
                  <a:moveTo>
                    <a:pt x="0" y="9"/>
                  </a:moveTo>
                  <a:lnTo>
                    <a:pt x="8" y="3"/>
                  </a:lnTo>
                  <a:lnTo>
                    <a:pt x="15" y="0"/>
                  </a:lnTo>
                  <a:lnTo>
                    <a:pt x="19" y="5"/>
                  </a:lnTo>
                  <a:lnTo>
                    <a:pt x="23" y="11"/>
                  </a:lnTo>
                  <a:lnTo>
                    <a:pt x="32" y="11"/>
                  </a:lnTo>
                  <a:lnTo>
                    <a:pt x="32" y="18"/>
                  </a:lnTo>
                  <a:lnTo>
                    <a:pt x="26" y="22"/>
                  </a:lnTo>
                  <a:lnTo>
                    <a:pt x="19" y="22"/>
                  </a:lnTo>
                  <a:lnTo>
                    <a:pt x="11" y="18"/>
                  </a:lnTo>
                  <a:lnTo>
                    <a:pt x="4" y="17"/>
                  </a:lnTo>
                  <a:lnTo>
                    <a:pt x="0" y="9"/>
                  </a:lnTo>
                  <a:lnTo>
                    <a:pt x="0" y="9"/>
                  </a:lnTo>
                  <a:lnTo>
                    <a:pt x="0" y="9"/>
                  </a:lnTo>
                  <a:close/>
                </a:path>
              </a:pathLst>
            </a:custGeom>
            <a:solidFill>
              <a:schemeClr val="bg1">
                <a:lumMod val="85000"/>
              </a:schemeClr>
            </a:solidFill>
            <a:ln w="635" cap="rnd">
              <a:solidFill>
                <a:schemeClr val="bg1">
                  <a:alpha val="17000"/>
                </a:schemeClr>
              </a:solidFill>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5" name="Freeform 24">
              <a:extLst>
                <a:ext uri="{FF2B5EF4-FFF2-40B4-BE49-F238E27FC236}">
                  <a16:creationId xmlns:a16="http://schemas.microsoft.com/office/drawing/2014/main" id="{136412F4-2D6A-EF43-A487-03B8D8C7C2F6}"/>
                </a:ext>
              </a:extLst>
            </p:cNvPr>
            <p:cNvSpPr>
              <a:spLocks/>
            </p:cNvSpPr>
            <p:nvPr userDrawn="1"/>
          </p:nvSpPr>
          <p:spPr bwMode="auto">
            <a:xfrm>
              <a:off x="6820915" y="3024283"/>
              <a:ext cx="48860" cy="28586"/>
            </a:xfrm>
            <a:custGeom>
              <a:avLst/>
              <a:gdLst>
                <a:gd name="T0" fmla="*/ 0 w 32"/>
                <a:gd name="T1" fmla="*/ 9 h 22"/>
                <a:gd name="T2" fmla="*/ 8 w 32"/>
                <a:gd name="T3" fmla="*/ 3 h 22"/>
                <a:gd name="T4" fmla="*/ 15 w 32"/>
                <a:gd name="T5" fmla="*/ 0 h 22"/>
                <a:gd name="T6" fmla="*/ 19 w 32"/>
                <a:gd name="T7" fmla="*/ 5 h 22"/>
                <a:gd name="T8" fmla="*/ 23 w 32"/>
                <a:gd name="T9" fmla="*/ 11 h 22"/>
                <a:gd name="T10" fmla="*/ 32 w 32"/>
                <a:gd name="T11" fmla="*/ 11 h 22"/>
                <a:gd name="T12" fmla="*/ 32 w 32"/>
                <a:gd name="T13" fmla="*/ 18 h 22"/>
                <a:gd name="T14" fmla="*/ 26 w 32"/>
                <a:gd name="T15" fmla="*/ 22 h 22"/>
                <a:gd name="T16" fmla="*/ 19 w 32"/>
                <a:gd name="T17" fmla="*/ 22 h 22"/>
                <a:gd name="T18" fmla="*/ 11 w 32"/>
                <a:gd name="T19" fmla="*/ 18 h 22"/>
                <a:gd name="T20" fmla="*/ 4 w 32"/>
                <a:gd name="T21" fmla="*/ 17 h 22"/>
                <a:gd name="T22" fmla="*/ 0 w 32"/>
                <a:gd name="T23" fmla="*/ 9 h 22"/>
                <a:gd name="T24" fmla="*/ 0 w 32"/>
                <a:gd name="T25" fmla="*/ 9 h 22"/>
                <a:gd name="T26" fmla="*/ 0 w 32"/>
                <a:gd name="T27" fmla="*/ 9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2" h="22">
                  <a:moveTo>
                    <a:pt x="0" y="9"/>
                  </a:moveTo>
                  <a:lnTo>
                    <a:pt x="8" y="3"/>
                  </a:lnTo>
                  <a:lnTo>
                    <a:pt x="15" y="0"/>
                  </a:lnTo>
                  <a:lnTo>
                    <a:pt x="19" y="5"/>
                  </a:lnTo>
                  <a:lnTo>
                    <a:pt x="23" y="11"/>
                  </a:lnTo>
                  <a:lnTo>
                    <a:pt x="32" y="11"/>
                  </a:lnTo>
                  <a:lnTo>
                    <a:pt x="32" y="18"/>
                  </a:lnTo>
                  <a:lnTo>
                    <a:pt x="26" y="22"/>
                  </a:lnTo>
                  <a:lnTo>
                    <a:pt x="19" y="22"/>
                  </a:lnTo>
                  <a:lnTo>
                    <a:pt x="11" y="18"/>
                  </a:lnTo>
                  <a:lnTo>
                    <a:pt x="4" y="17"/>
                  </a:lnTo>
                  <a:lnTo>
                    <a:pt x="0" y="9"/>
                  </a:lnTo>
                  <a:lnTo>
                    <a:pt x="0" y="9"/>
                  </a:lnTo>
                  <a:lnTo>
                    <a:pt x="0" y="9"/>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6" name="Freeform 25">
              <a:extLst>
                <a:ext uri="{FF2B5EF4-FFF2-40B4-BE49-F238E27FC236}">
                  <a16:creationId xmlns:a16="http://schemas.microsoft.com/office/drawing/2014/main" id="{D41E6409-064E-7249-BFA1-1BC30F956950}"/>
                </a:ext>
              </a:extLst>
            </p:cNvPr>
            <p:cNvSpPr>
              <a:spLocks/>
            </p:cNvSpPr>
            <p:nvPr userDrawn="1"/>
          </p:nvSpPr>
          <p:spPr bwMode="auto">
            <a:xfrm>
              <a:off x="6843818" y="2991800"/>
              <a:ext cx="123676" cy="66267"/>
            </a:xfrm>
            <a:custGeom>
              <a:avLst/>
              <a:gdLst>
                <a:gd name="T0" fmla="*/ 10 w 81"/>
                <a:gd name="T1" fmla="*/ 36 h 51"/>
                <a:gd name="T2" fmla="*/ 0 w 81"/>
                <a:gd name="T3" fmla="*/ 25 h 51"/>
                <a:gd name="T4" fmla="*/ 0 w 81"/>
                <a:gd name="T5" fmla="*/ 21 h 51"/>
                <a:gd name="T6" fmla="*/ 10 w 81"/>
                <a:gd name="T7" fmla="*/ 11 h 51"/>
                <a:gd name="T8" fmla="*/ 10 w 81"/>
                <a:gd name="T9" fmla="*/ 4 h 51"/>
                <a:gd name="T10" fmla="*/ 21 w 81"/>
                <a:gd name="T11" fmla="*/ 4 h 51"/>
                <a:gd name="T12" fmla="*/ 27 w 81"/>
                <a:gd name="T13" fmla="*/ 4 h 51"/>
                <a:gd name="T14" fmla="*/ 36 w 81"/>
                <a:gd name="T15" fmla="*/ 2 h 51"/>
                <a:gd name="T16" fmla="*/ 36 w 81"/>
                <a:gd name="T17" fmla="*/ 2 h 51"/>
                <a:gd name="T18" fmla="*/ 42 w 81"/>
                <a:gd name="T19" fmla="*/ 2 h 51"/>
                <a:gd name="T20" fmla="*/ 42 w 81"/>
                <a:gd name="T21" fmla="*/ 2 h 51"/>
                <a:gd name="T22" fmla="*/ 49 w 81"/>
                <a:gd name="T23" fmla="*/ 2 h 51"/>
                <a:gd name="T24" fmla="*/ 49 w 81"/>
                <a:gd name="T25" fmla="*/ 2 h 51"/>
                <a:gd name="T26" fmla="*/ 57 w 81"/>
                <a:gd name="T27" fmla="*/ 2 h 51"/>
                <a:gd name="T28" fmla="*/ 57 w 81"/>
                <a:gd name="T29" fmla="*/ 2 h 51"/>
                <a:gd name="T30" fmla="*/ 59 w 81"/>
                <a:gd name="T31" fmla="*/ 0 h 51"/>
                <a:gd name="T32" fmla="*/ 61 w 81"/>
                <a:gd name="T33" fmla="*/ 0 h 51"/>
                <a:gd name="T34" fmla="*/ 61 w 81"/>
                <a:gd name="T35" fmla="*/ 2 h 51"/>
                <a:gd name="T36" fmla="*/ 61 w 81"/>
                <a:gd name="T37" fmla="*/ 2 h 51"/>
                <a:gd name="T38" fmla="*/ 68 w 81"/>
                <a:gd name="T39" fmla="*/ 11 h 51"/>
                <a:gd name="T40" fmla="*/ 76 w 81"/>
                <a:gd name="T41" fmla="*/ 13 h 51"/>
                <a:gd name="T42" fmla="*/ 78 w 81"/>
                <a:gd name="T43" fmla="*/ 15 h 51"/>
                <a:gd name="T44" fmla="*/ 81 w 81"/>
                <a:gd name="T45" fmla="*/ 19 h 51"/>
                <a:gd name="T46" fmla="*/ 72 w 81"/>
                <a:gd name="T47" fmla="*/ 21 h 51"/>
                <a:gd name="T48" fmla="*/ 59 w 81"/>
                <a:gd name="T49" fmla="*/ 21 h 51"/>
                <a:gd name="T50" fmla="*/ 51 w 81"/>
                <a:gd name="T51" fmla="*/ 32 h 51"/>
                <a:gd name="T52" fmla="*/ 47 w 81"/>
                <a:gd name="T53" fmla="*/ 36 h 51"/>
                <a:gd name="T54" fmla="*/ 34 w 81"/>
                <a:gd name="T55" fmla="*/ 36 h 51"/>
                <a:gd name="T56" fmla="*/ 34 w 81"/>
                <a:gd name="T57" fmla="*/ 47 h 51"/>
                <a:gd name="T58" fmla="*/ 23 w 81"/>
                <a:gd name="T59" fmla="*/ 51 h 51"/>
                <a:gd name="T60" fmla="*/ 19 w 81"/>
                <a:gd name="T61" fmla="*/ 47 h 51"/>
                <a:gd name="T62" fmla="*/ 17 w 81"/>
                <a:gd name="T63" fmla="*/ 45 h 51"/>
                <a:gd name="T64" fmla="*/ 17 w 81"/>
                <a:gd name="T65" fmla="*/ 36 h 51"/>
                <a:gd name="T66" fmla="*/ 10 w 81"/>
                <a:gd name="T67" fmla="*/ 36 h 51"/>
                <a:gd name="T68" fmla="*/ 10 w 81"/>
                <a:gd name="T69" fmla="*/ 36 h 51"/>
                <a:gd name="T70" fmla="*/ 10 w 81"/>
                <a:gd name="T71" fmla="*/ 36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1" h="51">
                  <a:moveTo>
                    <a:pt x="10" y="36"/>
                  </a:moveTo>
                  <a:lnTo>
                    <a:pt x="0" y="25"/>
                  </a:lnTo>
                  <a:lnTo>
                    <a:pt x="0" y="21"/>
                  </a:lnTo>
                  <a:lnTo>
                    <a:pt x="10" y="11"/>
                  </a:lnTo>
                  <a:lnTo>
                    <a:pt x="10" y="4"/>
                  </a:lnTo>
                  <a:lnTo>
                    <a:pt x="21" y="4"/>
                  </a:lnTo>
                  <a:lnTo>
                    <a:pt x="27" y="4"/>
                  </a:lnTo>
                  <a:lnTo>
                    <a:pt x="36" y="2"/>
                  </a:lnTo>
                  <a:lnTo>
                    <a:pt x="36" y="2"/>
                  </a:lnTo>
                  <a:lnTo>
                    <a:pt x="42" y="2"/>
                  </a:lnTo>
                  <a:lnTo>
                    <a:pt x="42" y="2"/>
                  </a:lnTo>
                  <a:lnTo>
                    <a:pt x="49" y="2"/>
                  </a:lnTo>
                  <a:lnTo>
                    <a:pt x="49" y="2"/>
                  </a:lnTo>
                  <a:lnTo>
                    <a:pt x="57" y="2"/>
                  </a:lnTo>
                  <a:lnTo>
                    <a:pt x="57" y="2"/>
                  </a:lnTo>
                  <a:lnTo>
                    <a:pt x="59" y="0"/>
                  </a:lnTo>
                  <a:lnTo>
                    <a:pt x="61" y="0"/>
                  </a:lnTo>
                  <a:lnTo>
                    <a:pt x="61" y="2"/>
                  </a:lnTo>
                  <a:lnTo>
                    <a:pt x="61" y="2"/>
                  </a:lnTo>
                  <a:lnTo>
                    <a:pt x="68" y="11"/>
                  </a:lnTo>
                  <a:lnTo>
                    <a:pt x="76" y="13"/>
                  </a:lnTo>
                  <a:lnTo>
                    <a:pt x="78" y="15"/>
                  </a:lnTo>
                  <a:lnTo>
                    <a:pt x="81" y="19"/>
                  </a:lnTo>
                  <a:lnTo>
                    <a:pt x="72" y="21"/>
                  </a:lnTo>
                  <a:lnTo>
                    <a:pt x="59" y="21"/>
                  </a:lnTo>
                  <a:lnTo>
                    <a:pt x="51" y="32"/>
                  </a:lnTo>
                  <a:lnTo>
                    <a:pt x="47" y="36"/>
                  </a:lnTo>
                  <a:lnTo>
                    <a:pt x="34" y="36"/>
                  </a:lnTo>
                  <a:lnTo>
                    <a:pt x="34" y="47"/>
                  </a:lnTo>
                  <a:lnTo>
                    <a:pt x="23" y="51"/>
                  </a:lnTo>
                  <a:lnTo>
                    <a:pt x="19" y="47"/>
                  </a:lnTo>
                  <a:lnTo>
                    <a:pt x="17" y="45"/>
                  </a:lnTo>
                  <a:lnTo>
                    <a:pt x="17" y="36"/>
                  </a:lnTo>
                  <a:lnTo>
                    <a:pt x="10" y="36"/>
                  </a:lnTo>
                  <a:lnTo>
                    <a:pt x="10" y="36"/>
                  </a:lnTo>
                  <a:lnTo>
                    <a:pt x="10" y="36"/>
                  </a:lnTo>
                  <a:close/>
                </a:path>
              </a:pathLst>
            </a:custGeom>
            <a:solidFill>
              <a:schemeClr val="bg1">
                <a:lumMod val="85000"/>
              </a:schemeClr>
            </a:solidFill>
            <a:ln w="635" cap="rnd">
              <a:solidFill>
                <a:schemeClr val="bg1">
                  <a:alpha val="17000"/>
                </a:schemeClr>
              </a:solidFill>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7" name="Freeform 26">
              <a:extLst>
                <a:ext uri="{FF2B5EF4-FFF2-40B4-BE49-F238E27FC236}">
                  <a16:creationId xmlns:a16="http://schemas.microsoft.com/office/drawing/2014/main" id="{F96B62ED-D987-0C48-B410-789E6CCED4AD}"/>
                </a:ext>
              </a:extLst>
            </p:cNvPr>
            <p:cNvSpPr>
              <a:spLocks/>
            </p:cNvSpPr>
            <p:nvPr userDrawn="1"/>
          </p:nvSpPr>
          <p:spPr bwMode="auto">
            <a:xfrm>
              <a:off x="6843818" y="2991800"/>
              <a:ext cx="123676" cy="66267"/>
            </a:xfrm>
            <a:custGeom>
              <a:avLst/>
              <a:gdLst>
                <a:gd name="T0" fmla="*/ 10 w 81"/>
                <a:gd name="T1" fmla="*/ 36 h 51"/>
                <a:gd name="T2" fmla="*/ 0 w 81"/>
                <a:gd name="T3" fmla="*/ 25 h 51"/>
                <a:gd name="T4" fmla="*/ 0 w 81"/>
                <a:gd name="T5" fmla="*/ 21 h 51"/>
                <a:gd name="T6" fmla="*/ 10 w 81"/>
                <a:gd name="T7" fmla="*/ 11 h 51"/>
                <a:gd name="T8" fmla="*/ 10 w 81"/>
                <a:gd name="T9" fmla="*/ 4 h 51"/>
                <a:gd name="T10" fmla="*/ 21 w 81"/>
                <a:gd name="T11" fmla="*/ 4 h 51"/>
                <a:gd name="T12" fmla="*/ 27 w 81"/>
                <a:gd name="T13" fmla="*/ 4 h 51"/>
                <a:gd name="T14" fmla="*/ 36 w 81"/>
                <a:gd name="T15" fmla="*/ 2 h 51"/>
                <a:gd name="T16" fmla="*/ 36 w 81"/>
                <a:gd name="T17" fmla="*/ 2 h 51"/>
                <a:gd name="T18" fmla="*/ 42 w 81"/>
                <a:gd name="T19" fmla="*/ 2 h 51"/>
                <a:gd name="T20" fmla="*/ 42 w 81"/>
                <a:gd name="T21" fmla="*/ 2 h 51"/>
                <a:gd name="T22" fmla="*/ 49 w 81"/>
                <a:gd name="T23" fmla="*/ 2 h 51"/>
                <a:gd name="T24" fmla="*/ 49 w 81"/>
                <a:gd name="T25" fmla="*/ 2 h 51"/>
                <a:gd name="T26" fmla="*/ 57 w 81"/>
                <a:gd name="T27" fmla="*/ 2 h 51"/>
                <a:gd name="T28" fmla="*/ 57 w 81"/>
                <a:gd name="T29" fmla="*/ 2 h 51"/>
                <a:gd name="T30" fmla="*/ 59 w 81"/>
                <a:gd name="T31" fmla="*/ 0 h 51"/>
                <a:gd name="T32" fmla="*/ 61 w 81"/>
                <a:gd name="T33" fmla="*/ 0 h 51"/>
                <a:gd name="T34" fmla="*/ 61 w 81"/>
                <a:gd name="T35" fmla="*/ 2 h 51"/>
                <a:gd name="T36" fmla="*/ 61 w 81"/>
                <a:gd name="T37" fmla="*/ 2 h 51"/>
                <a:gd name="T38" fmla="*/ 68 w 81"/>
                <a:gd name="T39" fmla="*/ 11 h 51"/>
                <a:gd name="T40" fmla="*/ 76 w 81"/>
                <a:gd name="T41" fmla="*/ 13 h 51"/>
                <a:gd name="T42" fmla="*/ 78 w 81"/>
                <a:gd name="T43" fmla="*/ 15 h 51"/>
                <a:gd name="T44" fmla="*/ 81 w 81"/>
                <a:gd name="T45" fmla="*/ 19 h 51"/>
                <a:gd name="T46" fmla="*/ 72 w 81"/>
                <a:gd name="T47" fmla="*/ 21 h 51"/>
                <a:gd name="T48" fmla="*/ 59 w 81"/>
                <a:gd name="T49" fmla="*/ 21 h 51"/>
                <a:gd name="T50" fmla="*/ 51 w 81"/>
                <a:gd name="T51" fmla="*/ 32 h 51"/>
                <a:gd name="T52" fmla="*/ 47 w 81"/>
                <a:gd name="T53" fmla="*/ 36 h 51"/>
                <a:gd name="T54" fmla="*/ 34 w 81"/>
                <a:gd name="T55" fmla="*/ 36 h 51"/>
                <a:gd name="T56" fmla="*/ 34 w 81"/>
                <a:gd name="T57" fmla="*/ 47 h 51"/>
                <a:gd name="T58" fmla="*/ 23 w 81"/>
                <a:gd name="T59" fmla="*/ 51 h 51"/>
                <a:gd name="T60" fmla="*/ 19 w 81"/>
                <a:gd name="T61" fmla="*/ 47 h 51"/>
                <a:gd name="T62" fmla="*/ 17 w 81"/>
                <a:gd name="T63" fmla="*/ 45 h 51"/>
                <a:gd name="T64" fmla="*/ 17 w 81"/>
                <a:gd name="T65" fmla="*/ 36 h 51"/>
                <a:gd name="T66" fmla="*/ 10 w 81"/>
                <a:gd name="T67" fmla="*/ 36 h 51"/>
                <a:gd name="T68" fmla="*/ 10 w 81"/>
                <a:gd name="T69" fmla="*/ 36 h 51"/>
                <a:gd name="T70" fmla="*/ 10 w 81"/>
                <a:gd name="T71" fmla="*/ 36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1" h="51">
                  <a:moveTo>
                    <a:pt x="10" y="36"/>
                  </a:moveTo>
                  <a:lnTo>
                    <a:pt x="0" y="25"/>
                  </a:lnTo>
                  <a:lnTo>
                    <a:pt x="0" y="21"/>
                  </a:lnTo>
                  <a:lnTo>
                    <a:pt x="10" y="11"/>
                  </a:lnTo>
                  <a:lnTo>
                    <a:pt x="10" y="4"/>
                  </a:lnTo>
                  <a:lnTo>
                    <a:pt x="21" y="4"/>
                  </a:lnTo>
                  <a:lnTo>
                    <a:pt x="27" y="4"/>
                  </a:lnTo>
                  <a:lnTo>
                    <a:pt x="36" y="2"/>
                  </a:lnTo>
                  <a:lnTo>
                    <a:pt x="36" y="2"/>
                  </a:lnTo>
                  <a:lnTo>
                    <a:pt x="42" y="2"/>
                  </a:lnTo>
                  <a:lnTo>
                    <a:pt x="42" y="2"/>
                  </a:lnTo>
                  <a:lnTo>
                    <a:pt x="49" y="2"/>
                  </a:lnTo>
                  <a:lnTo>
                    <a:pt x="49" y="2"/>
                  </a:lnTo>
                  <a:lnTo>
                    <a:pt x="57" y="2"/>
                  </a:lnTo>
                  <a:lnTo>
                    <a:pt x="57" y="2"/>
                  </a:lnTo>
                  <a:lnTo>
                    <a:pt x="59" y="0"/>
                  </a:lnTo>
                  <a:lnTo>
                    <a:pt x="61" y="0"/>
                  </a:lnTo>
                  <a:lnTo>
                    <a:pt x="61" y="2"/>
                  </a:lnTo>
                  <a:lnTo>
                    <a:pt x="61" y="2"/>
                  </a:lnTo>
                  <a:lnTo>
                    <a:pt x="68" y="11"/>
                  </a:lnTo>
                  <a:lnTo>
                    <a:pt x="76" y="13"/>
                  </a:lnTo>
                  <a:lnTo>
                    <a:pt x="78" y="15"/>
                  </a:lnTo>
                  <a:lnTo>
                    <a:pt x="81" y="19"/>
                  </a:lnTo>
                  <a:lnTo>
                    <a:pt x="72" y="21"/>
                  </a:lnTo>
                  <a:lnTo>
                    <a:pt x="59" y="21"/>
                  </a:lnTo>
                  <a:lnTo>
                    <a:pt x="51" y="32"/>
                  </a:lnTo>
                  <a:lnTo>
                    <a:pt x="47" y="36"/>
                  </a:lnTo>
                  <a:lnTo>
                    <a:pt x="34" y="36"/>
                  </a:lnTo>
                  <a:lnTo>
                    <a:pt x="34" y="47"/>
                  </a:lnTo>
                  <a:lnTo>
                    <a:pt x="23" y="51"/>
                  </a:lnTo>
                  <a:lnTo>
                    <a:pt x="19" y="47"/>
                  </a:lnTo>
                  <a:lnTo>
                    <a:pt x="17" y="45"/>
                  </a:lnTo>
                  <a:lnTo>
                    <a:pt x="17" y="36"/>
                  </a:lnTo>
                  <a:lnTo>
                    <a:pt x="10" y="36"/>
                  </a:lnTo>
                  <a:lnTo>
                    <a:pt x="10" y="36"/>
                  </a:lnTo>
                  <a:lnTo>
                    <a:pt x="10" y="36"/>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8" name="Freeform 27">
              <a:extLst>
                <a:ext uri="{FF2B5EF4-FFF2-40B4-BE49-F238E27FC236}">
                  <a16:creationId xmlns:a16="http://schemas.microsoft.com/office/drawing/2014/main" id="{76DF227C-9524-4547-B732-64293D3AC377}"/>
                </a:ext>
              </a:extLst>
            </p:cNvPr>
            <p:cNvSpPr>
              <a:spLocks/>
            </p:cNvSpPr>
            <p:nvPr userDrawn="1"/>
          </p:nvSpPr>
          <p:spPr bwMode="auto">
            <a:xfrm>
              <a:off x="6878936" y="3016487"/>
              <a:ext cx="88558" cy="90954"/>
            </a:xfrm>
            <a:custGeom>
              <a:avLst/>
              <a:gdLst>
                <a:gd name="T0" fmla="*/ 0 w 58"/>
                <a:gd name="T1" fmla="*/ 32 h 70"/>
                <a:gd name="T2" fmla="*/ 11 w 58"/>
                <a:gd name="T3" fmla="*/ 28 h 70"/>
                <a:gd name="T4" fmla="*/ 11 w 58"/>
                <a:gd name="T5" fmla="*/ 17 h 70"/>
                <a:gd name="T6" fmla="*/ 24 w 58"/>
                <a:gd name="T7" fmla="*/ 17 h 70"/>
                <a:gd name="T8" fmla="*/ 36 w 58"/>
                <a:gd name="T9" fmla="*/ 2 h 70"/>
                <a:gd name="T10" fmla="*/ 49 w 58"/>
                <a:gd name="T11" fmla="*/ 0 h 70"/>
                <a:gd name="T12" fmla="*/ 58 w 58"/>
                <a:gd name="T13" fmla="*/ 0 h 70"/>
                <a:gd name="T14" fmla="*/ 58 w 58"/>
                <a:gd name="T15" fmla="*/ 15 h 70"/>
                <a:gd name="T16" fmla="*/ 58 w 58"/>
                <a:gd name="T17" fmla="*/ 23 h 70"/>
                <a:gd name="T18" fmla="*/ 55 w 58"/>
                <a:gd name="T19" fmla="*/ 32 h 70"/>
                <a:gd name="T20" fmla="*/ 55 w 58"/>
                <a:gd name="T21" fmla="*/ 43 h 70"/>
                <a:gd name="T22" fmla="*/ 55 w 58"/>
                <a:gd name="T23" fmla="*/ 43 h 70"/>
                <a:gd name="T24" fmla="*/ 55 w 58"/>
                <a:gd name="T25" fmla="*/ 51 h 70"/>
                <a:gd name="T26" fmla="*/ 55 w 58"/>
                <a:gd name="T27" fmla="*/ 51 h 70"/>
                <a:gd name="T28" fmla="*/ 55 w 58"/>
                <a:gd name="T29" fmla="*/ 62 h 70"/>
                <a:gd name="T30" fmla="*/ 55 w 58"/>
                <a:gd name="T31" fmla="*/ 70 h 70"/>
                <a:gd name="T32" fmla="*/ 45 w 58"/>
                <a:gd name="T33" fmla="*/ 66 h 70"/>
                <a:gd name="T34" fmla="*/ 34 w 58"/>
                <a:gd name="T35" fmla="*/ 62 h 70"/>
                <a:gd name="T36" fmla="*/ 24 w 58"/>
                <a:gd name="T37" fmla="*/ 62 h 70"/>
                <a:gd name="T38" fmla="*/ 13 w 58"/>
                <a:gd name="T39" fmla="*/ 55 h 70"/>
                <a:gd name="T40" fmla="*/ 4 w 58"/>
                <a:gd name="T41" fmla="*/ 43 h 70"/>
                <a:gd name="T42" fmla="*/ 0 w 58"/>
                <a:gd name="T43" fmla="*/ 32 h 70"/>
                <a:gd name="T44" fmla="*/ 0 w 58"/>
                <a:gd name="T45" fmla="*/ 32 h 70"/>
                <a:gd name="T46" fmla="*/ 0 w 58"/>
                <a:gd name="T47" fmla="*/ 3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8" h="70">
                  <a:moveTo>
                    <a:pt x="0" y="32"/>
                  </a:moveTo>
                  <a:lnTo>
                    <a:pt x="11" y="28"/>
                  </a:lnTo>
                  <a:lnTo>
                    <a:pt x="11" y="17"/>
                  </a:lnTo>
                  <a:lnTo>
                    <a:pt x="24" y="17"/>
                  </a:lnTo>
                  <a:lnTo>
                    <a:pt x="36" y="2"/>
                  </a:lnTo>
                  <a:lnTo>
                    <a:pt x="49" y="0"/>
                  </a:lnTo>
                  <a:lnTo>
                    <a:pt x="58" y="0"/>
                  </a:lnTo>
                  <a:lnTo>
                    <a:pt x="58" y="15"/>
                  </a:lnTo>
                  <a:lnTo>
                    <a:pt x="58" y="23"/>
                  </a:lnTo>
                  <a:lnTo>
                    <a:pt x="55" y="32"/>
                  </a:lnTo>
                  <a:lnTo>
                    <a:pt x="55" y="43"/>
                  </a:lnTo>
                  <a:lnTo>
                    <a:pt x="55" y="43"/>
                  </a:lnTo>
                  <a:lnTo>
                    <a:pt x="55" y="51"/>
                  </a:lnTo>
                  <a:lnTo>
                    <a:pt x="55" y="51"/>
                  </a:lnTo>
                  <a:lnTo>
                    <a:pt x="55" y="62"/>
                  </a:lnTo>
                  <a:lnTo>
                    <a:pt x="55" y="70"/>
                  </a:lnTo>
                  <a:lnTo>
                    <a:pt x="45" y="66"/>
                  </a:lnTo>
                  <a:lnTo>
                    <a:pt x="34" y="62"/>
                  </a:lnTo>
                  <a:lnTo>
                    <a:pt x="24" y="62"/>
                  </a:lnTo>
                  <a:lnTo>
                    <a:pt x="13" y="55"/>
                  </a:lnTo>
                  <a:lnTo>
                    <a:pt x="4" y="43"/>
                  </a:lnTo>
                  <a:lnTo>
                    <a:pt x="0" y="32"/>
                  </a:lnTo>
                  <a:lnTo>
                    <a:pt x="0" y="32"/>
                  </a:lnTo>
                  <a:lnTo>
                    <a:pt x="0" y="32"/>
                  </a:lnTo>
                  <a:close/>
                </a:path>
              </a:pathLst>
            </a:custGeom>
            <a:solidFill>
              <a:schemeClr val="bg1">
                <a:lumMod val="85000"/>
              </a:schemeClr>
            </a:solidFill>
            <a:ln w="635" cap="rnd">
              <a:solidFill>
                <a:schemeClr val="bg1">
                  <a:alpha val="17000"/>
                </a:schemeClr>
              </a:solidFill>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9" name="Freeform 28">
              <a:extLst>
                <a:ext uri="{FF2B5EF4-FFF2-40B4-BE49-F238E27FC236}">
                  <a16:creationId xmlns:a16="http://schemas.microsoft.com/office/drawing/2014/main" id="{74143C8F-7F27-0045-B361-AC7E105E00A7}"/>
                </a:ext>
              </a:extLst>
            </p:cNvPr>
            <p:cNvSpPr>
              <a:spLocks/>
            </p:cNvSpPr>
            <p:nvPr userDrawn="1"/>
          </p:nvSpPr>
          <p:spPr bwMode="auto">
            <a:xfrm>
              <a:off x="6878936" y="3016487"/>
              <a:ext cx="88558" cy="90954"/>
            </a:xfrm>
            <a:custGeom>
              <a:avLst/>
              <a:gdLst>
                <a:gd name="T0" fmla="*/ 0 w 58"/>
                <a:gd name="T1" fmla="*/ 32 h 70"/>
                <a:gd name="T2" fmla="*/ 11 w 58"/>
                <a:gd name="T3" fmla="*/ 28 h 70"/>
                <a:gd name="T4" fmla="*/ 11 w 58"/>
                <a:gd name="T5" fmla="*/ 17 h 70"/>
                <a:gd name="T6" fmla="*/ 24 w 58"/>
                <a:gd name="T7" fmla="*/ 17 h 70"/>
                <a:gd name="T8" fmla="*/ 36 w 58"/>
                <a:gd name="T9" fmla="*/ 2 h 70"/>
                <a:gd name="T10" fmla="*/ 49 w 58"/>
                <a:gd name="T11" fmla="*/ 0 h 70"/>
                <a:gd name="T12" fmla="*/ 58 w 58"/>
                <a:gd name="T13" fmla="*/ 0 h 70"/>
                <a:gd name="T14" fmla="*/ 58 w 58"/>
                <a:gd name="T15" fmla="*/ 15 h 70"/>
                <a:gd name="T16" fmla="*/ 58 w 58"/>
                <a:gd name="T17" fmla="*/ 23 h 70"/>
                <a:gd name="T18" fmla="*/ 55 w 58"/>
                <a:gd name="T19" fmla="*/ 32 h 70"/>
                <a:gd name="T20" fmla="*/ 55 w 58"/>
                <a:gd name="T21" fmla="*/ 43 h 70"/>
                <a:gd name="T22" fmla="*/ 55 w 58"/>
                <a:gd name="T23" fmla="*/ 43 h 70"/>
                <a:gd name="T24" fmla="*/ 55 w 58"/>
                <a:gd name="T25" fmla="*/ 51 h 70"/>
                <a:gd name="T26" fmla="*/ 55 w 58"/>
                <a:gd name="T27" fmla="*/ 51 h 70"/>
                <a:gd name="T28" fmla="*/ 55 w 58"/>
                <a:gd name="T29" fmla="*/ 62 h 70"/>
                <a:gd name="T30" fmla="*/ 55 w 58"/>
                <a:gd name="T31" fmla="*/ 70 h 70"/>
                <a:gd name="T32" fmla="*/ 45 w 58"/>
                <a:gd name="T33" fmla="*/ 66 h 70"/>
                <a:gd name="T34" fmla="*/ 34 w 58"/>
                <a:gd name="T35" fmla="*/ 62 h 70"/>
                <a:gd name="T36" fmla="*/ 24 w 58"/>
                <a:gd name="T37" fmla="*/ 62 h 70"/>
                <a:gd name="T38" fmla="*/ 13 w 58"/>
                <a:gd name="T39" fmla="*/ 55 h 70"/>
                <a:gd name="T40" fmla="*/ 4 w 58"/>
                <a:gd name="T41" fmla="*/ 43 h 70"/>
                <a:gd name="T42" fmla="*/ 0 w 58"/>
                <a:gd name="T43" fmla="*/ 32 h 70"/>
                <a:gd name="T44" fmla="*/ 0 w 58"/>
                <a:gd name="T45" fmla="*/ 32 h 70"/>
                <a:gd name="T46" fmla="*/ 0 w 58"/>
                <a:gd name="T47" fmla="*/ 3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8" h="70">
                  <a:moveTo>
                    <a:pt x="0" y="32"/>
                  </a:moveTo>
                  <a:lnTo>
                    <a:pt x="11" y="28"/>
                  </a:lnTo>
                  <a:lnTo>
                    <a:pt x="11" y="17"/>
                  </a:lnTo>
                  <a:lnTo>
                    <a:pt x="24" y="17"/>
                  </a:lnTo>
                  <a:lnTo>
                    <a:pt x="36" y="2"/>
                  </a:lnTo>
                  <a:lnTo>
                    <a:pt x="49" y="0"/>
                  </a:lnTo>
                  <a:lnTo>
                    <a:pt x="58" y="0"/>
                  </a:lnTo>
                  <a:lnTo>
                    <a:pt x="58" y="15"/>
                  </a:lnTo>
                  <a:lnTo>
                    <a:pt x="58" y="23"/>
                  </a:lnTo>
                  <a:lnTo>
                    <a:pt x="55" y="32"/>
                  </a:lnTo>
                  <a:lnTo>
                    <a:pt x="55" y="43"/>
                  </a:lnTo>
                  <a:lnTo>
                    <a:pt x="55" y="43"/>
                  </a:lnTo>
                  <a:lnTo>
                    <a:pt x="55" y="51"/>
                  </a:lnTo>
                  <a:lnTo>
                    <a:pt x="55" y="51"/>
                  </a:lnTo>
                  <a:lnTo>
                    <a:pt x="55" y="62"/>
                  </a:lnTo>
                  <a:lnTo>
                    <a:pt x="55" y="70"/>
                  </a:lnTo>
                  <a:lnTo>
                    <a:pt x="45" y="66"/>
                  </a:lnTo>
                  <a:lnTo>
                    <a:pt x="34" y="62"/>
                  </a:lnTo>
                  <a:lnTo>
                    <a:pt x="24" y="62"/>
                  </a:lnTo>
                  <a:lnTo>
                    <a:pt x="13" y="55"/>
                  </a:lnTo>
                  <a:lnTo>
                    <a:pt x="4" y="43"/>
                  </a:lnTo>
                  <a:lnTo>
                    <a:pt x="0" y="32"/>
                  </a:lnTo>
                  <a:lnTo>
                    <a:pt x="0" y="32"/>
                  </a:lnTo>
                  <a:lnTo>
                    <a:pt x="0" y="32"/>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0" name="Freeform 29">
              <a:extLst>
                <a:ext uri="{FF2B5EF4-FFF2-40B4-BE49-F238E27FC236}">
                  <a16:creationId xmlns:a16="http://schemas.microsoft.com/office/drawing/2014/main" id="{AF4DF79E-5702-574F-A6A7-27DE9DF9A900}"/>
                </a:ext>
              </a:extLst>
            </p:cNvPr>
            <p:cNvSpPr>
              <a:spLocks/>
            </p:cNvSpPr>
            <p:nvPr userDrawn="1"/>
          </p:nvSpPr>
          <p:spPr bwMode="auto">
            <a:xfrm>
              <a:off x="6912527" y="3097047"/>
              <a:ext cx="70236" cy="62369"/>
            </a:xfrm>
            <a:custGeom>
              <a:avLst/>
              <a:gdLst>
                <a:gd name="T0" fmla="*/ 2 w 46"/>
                <a:gd name="T1" fmla="*/ 0 h 48"/>
                <a:gd name="T2" fmla="*/ 12 w 46"/>
                <a:gd name="T3" fmla="*/ 0 h 48"/>
                <a:gd name="T4" fmla="*/ 23 w 46"/>
                <a:gd name="T5" fmla="*/ 4 h 48"/>
                <a:gd name="T6" fmla="*/ 33 w 46"/>
                <a:gd name="T7" fmla="*/ 8 h 48"/>
                <a:gd name="T8" fmla="*/ 36 w 46"/>
                <a:gd name="T9" fmla="*/ 12 h 48"/>
                <a:gd name="T10" fmla="*/ 42 w 46"/>
                <a:gd name="T11" fmla="*/ 19 h 48"/>
                <a:gd name="T12" fmla="*/ 46 w 46"/>
                <a:gd name="T13" fmla="*/ 23 h 48"/>
                <a:gd name="T14" fmla="*/ 46 w 46"/>
                <a:gd name="T15" fmla="*/ 27 h 48"/>
                <a:gd name="T16" fmla="*/ 42 w 46"/>
                <a:gd name="T17" fmla="*/ 31 h 48"/>
                <a:gd name="T18" fmla="*/ 42 w 46"/>
                <a:gd name="T19" fmla="*/ 31 h 48"/>
                <a:gd name="T20" fmla="*/ 42 w 46"/>
                <a:gd name="T21" fmla="*/ 40 h 48"/>
                <a:gd name="T22" fmla="*/ 44 w 46"/>
                <a:gd name="T23" fmla="*/ 48 h 48"/>
                <a:gd name="T24" fmla="*/ 33 w 46"/>
                <a:gd name="T25" fmla="*/ 42 h 48"/>
                <a:gd name="T26" fmla="*/ 29 w 46"/>
                <a:gd name="T27" fmla="*/ 36 h 48"/>
                <a:gd name="T28" fmla="*/ 25 w 46"/>
                <a:gd name="T29" fmla="*/ 27 h 48"/>
                <a:gd name="T30" fmla="*/ 18 w 46"/>
                <a:gd name="T31" fmla="*/ 27 h 48"/>
                <a:gd name="T32" fmla="*/ 14 w 46"/>
                <a:gd name="T33" fmla="*/ 19 h 48"/>
                <a:gd name="T34" fmla="*/ 8 w 46"/>
                <a:gd name="T35" fmla="*/ 19 h 48"/>
                <a:gd name="T36" fmla="*/ 2 w 46"/>
                <a:gd name="T37" fmla="*/ 19 h 48"/>
                <a:gd name="T38" fmla="*/ 0 w 46"/>
                <a:gd name="T39" fmla="*/ 12 h 48"/>
                <a:gd name="T40" fmla="*/ 0 w 46"/>
                <a:gd name="T41" fmla="*/ 8 h 48"/>
                <a:gd name="T42" fmla="*/ 2 w 46"/>
                <a:gd name="T43" fmla="*/ 0 h 48"/>
                <a:gd name="T44" fmla="*/ 2 w 46"/>
                <a:gd name="T45" fmla="*/ 0 h 48"/>
                <a:gd name="T46" fmla="*/ 2 w 46"/>
                <a:gd name="T47"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6" h="48">
                  <a:moveTo>
                    <a:pt x="2" y="0"/>
                  </a:moveTo>
                  <a:lnTo>
                    <a:pt x="12" y="0"/>
                  </a:lnTo>
                  <a:lnTo>
                    <a:pt x="23" y="4"/>
                  </a:lnTo>
                  <a:lnTo>
                    <a:pt x="33" y="8"/>
                  </a:lnTo>
                  <a:lnTo>
                    <a:pt x="36" y="12"/>
                  </a:lnTo>
                  <a:lnTo>
                    <a:pt x="42" y="19"/>
                  </a:lnTo>
                  <a:lnTo>
                    <a:pt x="46" y="23"/>
                  </a:lnTo>
                  <a:lnTo>
                    <a:pt x="46" y="27"/>
                  </a:lnTo>
                  <a:lnTo>
                    <a:pt x="42" y="31"/>
                  </a:lnTo>
                  <a:lnTo>
                    <a:pt x="42" y="31"/>
                  </a:lnTo>
                  <a:lnTo>
                    <a:pt x="42" y="40"/>
                  </a:lnTo>
                  <a:lnTo>
                    <a:pt x="44" y="48"/>
                  </a:lnTo>
                  <a:lnTo>
                    <a:pt x="33" y="42"/>
                  </a:lnTo>
                  <a:lnTo>
                    <a:pt x="29" y="36"/>
                  </a:lnTo>
                  <a:lnTo>
                    <a:pt x="25" y="27"/>
                  </a:lnTo>
                  <a:lnTo>
                    <a:pt x="18" y="27"/>
                  </a:lnTo>
                  <a:lnTo>
                    <a:pt x="14" y="19"/>
                  </a:lnTo>
                  <a:lnTo>
                    <a:pt x="8" y="19"/>
                  </a:lnTo>
                  <a:lnTo>
                    <a:pt x="2" y="19"/>
                  </a:lnTo>
                  <a:lnTo>
                    <a:pt x="0" y="12"/>
                  </a:lnTo>
                  <a:lnTo>
                    <a:pt x="0" y="8"/>
                  </a:lnTo>
                  <a:lnTo>
                    <a:pt x="2" y="0"/>
                  </a:lnTo>
                  <a:lnTo>
                    <a:pt x="2" y="0"/>
                  </a:lnTo>
                  <a:lnTo>
                    <a:pt x="2" y="0"/>
                  </a:lnTo>
                  <a:close/>
                </a:path>
              </a:pathLst>
            </a:custGeom>
            <a:solidFill>
              <a:schemeClr val="bg1">
                <a:lumMod val="85000"/>
              </a:schemeClr>
            </a:solidFill>
            <a:ln w="635" cap="rnd">
              <a:solidFill>
                <a:schemeClr val="bg1">
                  <a:alpha val="17000"/>
                </a:schemeClr>
              </a:solidFill>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1" name="Freeform 30">
              <a:extLst>
                <a:ext uri="{FF2B5EF4-FFF2-40B4-BE49-F238E27FC236}">
                  <a16:creationId xmlns:a16="http://schemas.microsoft.com/office/drawing/2014/main" id="{19D072B4-9206-054D-9CED-0B1D88D8DB74}"/>
                </a:ext>
              </a:extLst>
            </p:cNvPr>
            <p:cNvSpPr>
              <a:spLocks/>
            </p:cNvSpPr>
            <p:nvPr userDrawn="1"/>
          </p:nvSpPr>
          <p:spPr bwMode="auto">
            <a:xfrm>
              <a:off x="6912527" y="3097047"/>
              <a:ext cx="70236" cy="62369"/>
            </a:xfrm>
            <a:custGeom>
              <a:avLst/>
              <a:gdLst>
                <a:gd name="T0" fmla="*/ 2 w 46"/>
                <a:gd name="T1" fmla="*/ 0 h 48"/>
                <a:gd name="T2" fmla="*/ 12 w 46"/>
                <a:gd name="T3" fmla="*/ 0 h 48"/>
                <a:gd name="T4" fmla="*/ 23 w 46"/>
                <a:gd name="T5" fmla="*/ 4 h 48"/>
                <a:gd name="T6" fmla="*/ 33 w 46"/>
                <a:gd name="T7" fmla="*/ 8 h 48"/>
                <a:gd name="T8" fmla="*/ 36 w 46"/>
                <a:gd name="T9" fmla="*/ 12 h 48"/>
                <a:gd name="T10" fmla="*/ 42 w 46"/>
                <a:gd name="T11" fmla="*/ 19 h 48"/>
                <a:gd name="T12" fmla="*/ 46 w 46"/>
                <a:gd name="T13" fmla="*/ 23 h 48"/>
                <a:gd name="T14" fmla="*/ 46 w 46"/>
                <a:gd name="T15" fmla="*/ 27 h 48"/>
                <a:gd name="T16" fmla="*/ 42 w 46"/>
                <a:gd name="T17" fmla="*/ 31 h 48"/>
                <a:gd name="T18" fmla="*/ 42 w 46"/>
                <a:gd name="T19" fmla="*/ 31 h 48"/>
                <a:gd name="T20" fmla="*/ 42 w 46"/>
                <a:gd name="T21" fmla="*/ 40 h 48"/>
                <a:gd name="T22" fmla="*/ 44 w 46"/>
                <a:gd name="T23" fmla="*/ 48 h 48"/>
                <a:gd name="T24" fmla="*/ 33 w 46"/>
                <a:gd name="T25" fmla="*/ 42 h 48"/>
                <a:gd name="T26" fmla="*/ 29 w 46"/>
                <a:gd name="T27" fmla="*/ 36 h 48"/>
                <a:gd name="T28" fmla="*/ 25 w 46"/>
                <a:gd name="T29" fmla="*/ 27 h 48"/>
                <a:gd name="T30" fmla="*/ 18 w 46"/>
                <a:gd name="T31" fmla="*/ 27 h 48"/>
                <a:gd name="T32" fmla="*/ 14 w 46"/>
                <a:gd name="T33" fmla="*/ 19 h 48"/>
                <a:gd name="T34" fmla="*/ 8 w 46"/>
                <a:gd name="T35" fmla="*/ 19 h 48"/>
                <a:gd name="T36" fmla="*/ 2 w 46"/>
                <a:gd name="T37" fmla="*/ 19 h 48"/>
                <a:gd name="T38" fmla="*/ 0 w 46"/>
                <a:gd name="T39" fmla="*/ 12 h 48"/>
                <a:gd name="T40" fmla="*/ 0 w 46"/>
                <a:gd name="T41" fmla="*/ 8 h 48"/>
                <a:gd name="T42" fmla="*/ 2 w 46"/>
                <a:gd name="T43" fmla="*/ 0 h 48"/>
                <a:gd name="T44" fmla="*/ 2 w 46"/>
                <a:gd name="T45" fmla="*/ 0 h 48"/>
                <a:gd name="T46" fmla="*/ 2 w 46"/>
                <a:gd name="T47"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6" h="48">
                  <a:moveTo>
                    <a:pt x="2" y="0"/>
                  </a:moveTo>
                  <a:lnTo>
                    <a:pt x="12" y="0"/>
                  </a:lnTo>
                  <a:lnTo>
                    <a:pt x="23" y="4"/>
                  </a:lnTo>
                  <a:lnTo>
                    <a:pt x="33" y="8"/>
                  </a:lnTo>
                  <a:lnTo>
                    <a:pt x="36" y="12"/>
                  </a:lnTo>
                  <a:lnTo>
                    <a:pt x="42" y="19"/>
                  </a:lnTo>
                  <a:lnTo>
                    <a:pt x="46" y="23"/>
                  </a:lnTo>
                  <a:lnTo>
                    <a:pt x="46" y="27"/>
                  </a:lnTo>
                  <a:lnTo>
                    <a:pt x="42" y="31"/>
                  </a:lnTo>
                  <a:lnTo>
                    <a:pt x="42" y="31"/>
                  </a:lnTo>
                  <a:lnTo>
                    <a:pt x="42" y="40"/>
                  </a:lnTo>
                  <a:lnTo>
                    <a:pt x="44" y="48"/>
                  </a:lnTo>
                  <a:lnTo>
                    <a:pt x="33" y="42"/>
                  </a:lnTo>
                  <a:lnTo>
                    <a:pt x="29" y="36"/>
                  </a:lnTo>
                  <a:lnTo>
                    <a:pt x="25" y="27"/>
                  </a:lnTo>
                  <a:lnTo>
                    <a:pt x="18" y="27"/>
                  </a:lnTo>
                  <a:lnTo>
                    <a:pt x="14" y="19"/>
                  </a:lnTo>
                  <a:lnTo>
                    <a:pt x="8" y="19"/>
                  </a:lnTo>
                  <a:lnTo>
                    <a:pt x="2" y="19"/>
                  </a:lnTo>
                  <a:lnTo>
                    <a:pt x="0" y="12"/>
                  </a:lnTo>
                  <a:lnTo>
                    <a:pt x="0" y="8"/>
                  </a:lnTo>
                  <a:lnTo>
                    <a:pt x="2" y="0"/>
                  </a:lnTo>
                  <a:lnTo>
                    <a:pt x="2" y="0"/>
                  </a:lnTo>
                  <a:lnTo>
                    <a:pt x="2" y="0"/>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2" name="Freeform 31">
              <a:extLst>
                <a:ext uri="{FF2B5EF4-FFF2-40B4-BE49-F238E27FC236}">
                  <a16:creationId xmlns:a16="http://schemas.microsoft.com/office/drawing/2014/main" id="{DC760AB1-2A27-2D47-9C66-1C854B7F622A}"/>
                </a:ext>
              </a:extLst>
            </p:cNvPr>
            <p:cNvSpPr>
              <a:spLocks/>
            </p:cNvSpPr>
            <p:nvPr userDrawn="1"/>
          </p:nvSpPr>
          <p:spPr bwMode="auto">
            <a:xfrm>
              <a:off x="6976655" y="3129530"/>
              <a:ext cx="122149" cy="49375"/>
            </a:xfrm>
            <a:custGeom>
              <a:avLst/>
              <a:gdLst>
                <a:gd name="T0" fmla="*/ 0 w 80"/>
                <a:gd name="T1" fmla="*/ 15 h 38"/>
                <a:gd name="T2" fmla="*/ 2 w 80"/>
                <a:gd name="T3" fmla="*/ 0 h 38"/>
                <a:gd name="T4" fmla="*/ 11 w 80"/>
                <a:gd name="T5" fmla="*/ 11 h 38"/>
                <a:gd name="T6" fmla="*/ 25 w 80"/>
                <a:gd name="T7" fmla="*/ 7 h 38"/>
                <a:gd name="T8" fmla="*/ 30 w 80"/>
                <a:gd name="T9" fmla="*/ 7 h 38"/>
                <a:gd name="T10" fmla="*/ 32 w 80"/>
                <a:gd name="T11" fmla="*/ 9 h 38"/>
                <a:gd name="T12" fmla="*/ 34 w 80"/>
                <a:gd name="T13" fmla="*/ 11 h 38"/>
                <a:gd name="T14" fmla="*/ 36 w 80"/>
                <a:gd name="T15" fmla="*/ 7 h 38"/>
                <a:gd name="T16" fmla="*/ 44 w 80"/>
                <a:gd name="T17" fmla="*/ 2 h 38"/>
                <a:gd name="T18" fmla="*/ 51 w 80"/>
                <a:gd name="T19" fmla="*/ 0 h 38"/>
                <a:gd name="T20" fmla="*/ 57 w 80"/>
                <a:gd name="T21" fmla="*/ 2 h 38"/>
                <a:gd name="T22" fmla="*/ 59 w 80"/>
                <a:gd name="T23" fmla="*/ 4 h 38"/>
                <a:gd name="T24" fmla="*/ 63 w 80"/>
                <a:gd name="T25" fmla="*/ 4 h 38"/>
                <a:gd name="T26" fmla="*/ 74 w 80"/>
                <a:gd name="T27" fmla="*/ 11 h 38"/>
                <a:gd name="T28" fmla="*/ 80 w 80"/>
                <a:gd name="T29" fmla="*/ 21 h 38"/>
                <a:gd name="T30" fmla="*/ 78 w 80"/>
                <a:gd name="T31" fmla="*/ 32 h 38"/>
                <a:gd name="T32" fmla="*/ 72 w 80"/>
                <a:gd name="T33" fmla="*/ 38 h 38"/>
                <a:gd name="T34" fmla="*/ 70 w 80"/>
                <a:gd name="T35" fmla="*/ 34 h 38"/>
                <a:gd name="T36" fmla="*/ 68 w 80"/>
                <a:gd name="T37" fmla="*/ 32 h 38"/>
                <a:gd name="T38" fmla="*/ 66 w 80"/>
                <a:gd name="T39" fmla="*/ 32 h 38"/>
                <a:gd name="T40" fmla="*/ 63 w 80"/>
                <a:gd name="T41" fmla="*/ 28 h 38"/>
                <a:gd name="T42" fmla="*/ 63 w 80"/>
                <a:gd name="T43" fmla="*/ 19 h 38"/>
                <a:gd name="T44" fmla="*/ 49 w 80"/>
                <a:gd name="T45" fmla="*/ 11 h 38"/>
                <a:gd name="T46" fmla="*/ 47 w 80"/>
                <a:gd name="T47" fmla="*/ 11 h 38"/>
                <a:gd name="T48" fmla="*/ 44 w 80"/>
                <a:gd name="T49" fmla="*/ 11 h 38"/>
                <a:gd name="T50" fmla="*/ 40 w 80"/>
                <a:gd name="T51" fmla="*/ 17 h 38"/>
                <a:gd name="T52" fmla="*/ 36 w 80"/>
                <a:gd name="T53" fmla="*/ 19 h 38"/>
                <a:gd name="T54" fmla="*/ 36 w 80"/>
                <a:gd name="T55" fmla="*/ 21 h 38"/>
                <a:gd name="T56" fmla="*/ 36 w 80"/>
                <a:gd name="T57" fmla="*/ 21 h 38"/>
                <a:gd name="T58" fmla="*/ 36 w 80"/>
                <a:gd name="T59" fmla="*/ 24 h 38"/>
                <a:gd name="T60" fmla="*/ 36 w 80"/>
                <a:gd name="T61" fmla="*/ 26 h 38"/>
                <a:gd name="T62" fmla="*/ 38 w 80"/>
                <a:gd name="T63" fmla="*/ 32 h 38"/>
                <a:gd name="T64" fmla="*/ 30 w 80"/>
                <a:gd name="T65" fmla="*/ 36 h 38"/>
                <a:gd name="T66" fmla="*/ 25 w 80"/>
                <a:gd name="T67" fmla="*/ 32 h 38"/>
                <a:gd name="T68" fmla="*/ 17 w 80"/>
                <a:gd name="T69" fmla="*/ 24 h 38"/>
                <a:gd name="T70" fmla="*/ 13 w 80"/>
                <a:gd name="T71" fmla="*/ 23 h 38"/>
                <a:gd name="T72" fmla="*/ 2 w 80"/>
                <a:gd name="T73" fmla="*/ 23 h 38"/>
                <a:gd name="T74" fmla="*/ 2 w 80"/>
                <a:gd name="T75" fmla="*/ 23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0" h="38">
                  <a:moveTo>
                    <a:pt x="2" y="23"/>
                  </a:moveTo>
                  <a:lnTo>
                    <a:pt x="0" y="15"/>
                  </a:lnTo>
                  <a:lnTo>
                    <a:pt x="0" y="4"/>
                  </a:lnTo>
                  <a:lnTo>
                    <a:pt x="2" y="0"/>
                  </a:lnTo>
                  <a:lnTo>
                    <a:pt x="8" y="6"/>
                  </a:lnTo>
                  <a:lnTo>
                    <a:pt x="11" y="11"/>
                  </a:lnTo>
                  <a:lnTo>
                    <a:pt x="19" y="7"/>
                  </a:lnTo>
                  <a:lnTo>
                    <a:pt x="25" y="7"/>
                  </a:lnTo>
                  <a:lnTo>
                    <a:pt x="25" y="7"/>
                  </a:lnTo>
                  <a:lnTo>
                    <a:pt x="30" y="7"/>
                  </a:lnTo>
                  <a:lnTo>
                    <a:pt x="30" y="7"/>
                  </a:lnTo>
                  <a:lnTo>
                    <a:pt x="32" y="9"/>
                  </a:lnTo>
                  <a:lnTo>
                    <a:pt x="32" y="11"/>
                  </a:lnTo>
                  <a:lnTo>
                    <a:pt x="34" y="11"/>
                  </a:lnTo>
                  <a:lnTo>
                    <a:pt x="36" y="7"/>
                  </a:lnTo>
                  <a:lnTo>
                    <a:pt x="36" y="7"/>
                  </a:lnTo>
                  <a:lnTo>
                    <a:pt x="40" y="4"/>
                  </a:lnTo>
                  <a:lnTo>
                    <a:pt x="44" y="2"/>
                  </a:lnTo>
                  <a:lnTo>
                    <a:pt x="51" y="0"/>
                  </a:lnTo>
                  <a:lnTo>
                    <a:pt x="51" y="0"/>
                  </a:lnTo>
                  <a:lnTo>
                    <a:pt x="53" y="0"/>
                  </a:lnTo>
                  <a:lnTo>
                    <a:pt x="57" y="2"/>
                  </a:lnTo>
                  <a:lnTo>
                    <a:pt x="57" y="2"/>
                  </a:lnTo>
                  <a:lnTo>
                    <a:pt x="59" y="4"/>
                  </a:lnTo>
                  <a:lnTo>
                    <a:pt x="63" y="4"/>
                  </a:lnTo>
                  <a:lnTo>
                    <a:pt x="63" y="4"/>
                  </a:lnTo>
                  <a:lnTo>
                    <a:pt x="68" y="7"/>
                  </a:lnTo>
                  <a:lnTo>
                    <a:pt x="74" y="11"/>
                  </a:lnTo>
                  <a:lnTo>
                    <a:pt x="78" y="17"/>
                  </a:lnTo>
                  <a:lnTo>
                    <a:pt x="80" y="21"/>
                  </a:lnTo>
                  <a:lnTo>
                    <a:pt x="80" y="28"/>
                  </a:lnTo>
                  <a:lnTo>
                    <a:pt x="78" y="32"/>
                  </a:lnTo>
                  <a:lnTo>
                    <a:pt x="72" y="32"/>
                  </a:lnTo>
                  <a:lnTo>
                    <a:pt x="72" y="38"/>
                  </a:lnTo>
                  <a:lnTo>
                    <a:pt x="72" y="38"/>
                  </a:lnTo>
                  <a:lnTo>
                    <a:pt x="70" y="34"/>
                  </a:lnTo>
                  <a:lnTo>
                    <a:pt x="70" y="32"/>
                  </a:lnTo>
                  <a:lnTo>
                    <a:pt x="68" y="32"/>
                  </a:lnTo>
                  <a:lnTo>
                    <a:pt x="68" y="32"/>
                  </a:lnTo>
                  <a:lnTo>
                    <a:pt x="66" y="32"/>
                  </a:lnTo>
                  <a:lnTo>
                    <a:pt x="64" y="30"/>
                  </a:lnTo>
                  <a:lnTo>
                    <a:pt x="63" y="28"/>
                  </a:lnTo>
                  <a:lnTo>
                    <a:pt x="63" y="23"/>
                  </a:lnTo>
                  <a:lnTo>
                    <a:pt x="63" y="19"/>
                  </a:lnTo>
                  <a:lnTo>
                    <a:pt x="57" y="11"/>
                  </a:lnTo>
                  <a:lnTo>
                    <a:pt x="49" y="11"/>
                  </a:lnTo>
                  <a:lnTo>
                    <a:pt x="49" y="11"/>
                  </a:lnTo>
                  <a:lnTo>
                    <a:pt x="47" y="11"/>
                  </a:lnTo>
                  <a:lnTo>
                    <a:pt x="47" y="11"/>
                  </a:lnTo>
                  <a:lnTo>
                    <a:pt x="44" y="11"/>
                  </a:lnTo>
                  <a:lnTo>
                    <a:pt x="44" y="11"/>
                  </a:lnTo>
                  <a:lnTo>
                    <a:pt x="40" y="17"/>
                  </a:lnTo>
                  <a:lnTo>
                    <a:pt x="40" y="17"/>
                  </a:lnTo>
                  <a:lnTo>
                    <a:pt x="36" y="19"/>
                  </a:lnTo>
                  <a:lnTo>
                    <a:pt x="36" y="21"/>
                  </a:lnTo>
                  <a:lnTo>
                    <a:pt x="36" y="21"/>
                  </a:lnTo>
                  <a:lnTo>
                    <a:pt x="36" y="21"/>
                  </a:lnTo>
                  <a:lnTo>
                    <a:pt x="36" y="21"/>
                  </a:lnTo>
                  <a:lnTo>
                    <a:pt x="36" y="21"/>
                  </a:lnTo>
                  <a:lnTo>
                    <a:pt x="36" y="24"/>
                  </a:lnTo>
                  <a:lnTo>
                    <a:pt x="36" y="24"/>
                  </a:lnTo>
                  <a:lnTo>
                    <a:pt x="36" y="26"/>
                  </a:lnTo>
                  <a:lnTo>
                    <a:pt x="38" y="28"/>
                  </a:lnTo>
                  <a:lnTo>
                    <a:pt x="38" y="32"/>
                  </a:lnTo>
                  <a:lnTo>
                    <a:pt x="36" y="36"/>
                  </a:lnTo>
                  <a:lnTo>
                    <a:pt x="30" y="36"/>
                  </a:lnTo>
                  <a:lnTo>
                    <a:pt x="27" y="36"/>
                  </a:lnTo>
                  <a:lnTo>
                    <a:pt x="25" y="32"/>
                  </a:lnTo>
                  <a:lnTo>
                    <a:pt x="21" y="28"/>
                  </a:lnTo>
                  <a:lnTo>
                    <a:pt x="17" y="24"/>
                  </a:lnTo>
                  <a:lnTo>
                    <a:pt x="13" y="23"/>
                  </a:lnTo>
                  <a:lnTo>
                    <a:pt x="13" y="23"/>
                  </a:lnTo>
                  <a:lnTo>
                    <a:pt x="4" y="23"/>
                  </a:lnTo>
                  <a:lnTo>
                    <a:pt x="2" y="23"/>
                  </a:lnTo>
                  <a:lnTo>
                    <a:pt x="2" y="23"/>
                  </a:lnTo>
                  <a:lnTo>
                    <a:pt x="2" y="23"/>
                  </a:lnTo>
                  <a:close/>
                </a:path>
              </a:pathLst>
            </a:custGeom>
            <a:solidFill>
              <a:schemeClr val="bg1">
                <a:lumMod val="85000"/>
              </a:schemeClr>
            </a:solidFill>
            <a:ln w="635" cap="rnd">
              <a:solidFill>
                <a:schemeClr val="bg1">
                  <a:alpha val="17000"/>
                </a:schemeClr>
              </a:solidFill>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3" name="Freeform 32">
              <a:extLst>
                <a:ext uri="{FF2B5EF4-FFF2-40B4-BE49-F238E27FC236}">
                  <a16:creationId xmlns:a16="http://schemas.microsoft.com/office/drawing/2014/main" id="{AF8AFD12-5CFC-EF42-A431-A6F8614A9335}"/>
                </a:ext>
              </a:extLst>
            </p:cNvPr>
            <p:cNvSpPr>
              <a:spLocks/>
            </p:cNvSpPr>
            <p:nvPr userDrawn="1"/>
          </p:nvSpPr>
          <p:spPr bwMode="auto">
            <a:xfrm>
              <a:off x="6976655" y="3129530"/>
              <a:ext cx="122149" cy="49375"/>
            </a:xfrm>
            <a:custGeom>
              <a:avLst/>
              <a:gdLst>
                <a:gd name="T0" fmla="*/ 0 w 80"/>
                <a:gd name="T1" fmla="*/ 15 h 38"/>
                <a:gd name="T2" fmla="*/ 2 w 80"/>
                <a:gd name="T3" fmla="*/ 0 h 38"/>
                <a:gd name="T4" fmla="*/ 11 w 80"/>
                <a:gd name="T5" fmla="*/ 11 h 38"/>
                <a:gd name="T6" fmla="*/ 25 w 80"/>
                <a:gd name="T7" fmla="*/ 7 h 38"/>
                <a:gd name="T8" fmla="*/ 30 w 80"/>
                <a:gd name="T9" fmla="*/ 7 h 38"/>
                <a:gd name="T10" fmla="*/ 32 w 80"/>
                <a:gd name="T11" fmla="*/ 9 h 38"/>
                <a:gd name="T12" fmla="*/ 34 w 80"/>
                <a:gd name="T13" fmla="*/ 11 h 38"/>
                <a:gd name="T14" fmla="*/ 36 w 80"/>
                <a:gd name="T15" fmla="*/ 7 h 38"/>
                <a:gd name="T16" fmla="*/ 44 w 80"/>
                <a:gd name="T17" fmla="*/ 2 h 38"/>
                <a:gd name="T18" fmla="*/ 51 w 80"/>
                <a:gd name="T19" fmla="*/ 0 h 38"/>
                <a:gd name="T20" fmla="*/ 57 w 80"/>
                <a:gd name="T21" fmla="*/ 2 h 38"/>
                <a:gd name="T22" fmla="*/ 59 w 80"/>
                <a:gd name="T23" fmla="*/ 4 h 38"/>
                <a:gd name="T24" fmla="*/ 63 w 80"/>
                <a:gd name="T25" fmla="*/ 4 h 38"/>
                <a:gd name="T26" fmla="*/ 74 w 80"/>
                <a:gd name="T27" fmla="*/ 11 h 38"/>
                <a:gd name="T28" fmla="*/ 80 w 80"/>
                <a:gd name="T29" fmla="*/ 21 h 38"/>
                <a:gd name="T30" fmla="*/ 78 w 80"/>
                <a:gd name="T31" fmla="*/ 32 h 38"/>
                <a:gd name="T32" fmla="*/ 72 w 80"/>
                <a:gd name="T33" fmla="*/ 38 h 38"/>
                <a:gd name="T34" fmla="*/ 70 w 80"/>
                <a:gd name="T35" fmla="*/ 34 h 38"/>
                <a:gd name="T36" fmla="*/ 68 w 80"/>
                <a:gd name="T37" fmla="*/ 32 h 38"/>
                <a:gd name="T38" fmla="*/ 66 w 80"/>
                <a:gd name="T39" fmla="*/ 32 h 38"/>
                <a:gd name="T40" fmla="*/ 63 w 80"/>
                <a:gd name="T41" fmla="*/ 28 h 38"/>
                <a:gd name="T42" fmla="*/ 63 w 80"/>
                <a:gd name="T43" fmla="*/ 19 h 38"/>
                <a:gd name="T44" fmla="*/ 49 w 80"/>
                <a:gd name="T45" fmla="*/ 11 h 38"/>
                <a:gd name="T46" fmla="*/ 47 w 80"/>
                <a:gd name="T47" fmla="*/ 11 h 38"/>
                <a:gd name="T48" fmla="*/ 44 w 80"/>
                <a:gd name="T49" fmla="*/ 11 h 38"/>
                <a:gd name="T50" fmla="*/ 40 w 80"/>
                <a:gd name="T51" fmla="*/ 17 h 38"/>
                <a:gd name="T52" fmla="*/ 36 w 80"/>
                <a:gd name="T53" fmla="*/ 19 h 38"/>
                <a:gd name="T54" fmla="*/ 36 w 80"/>
                <a:gd name="T55" fmla="*/ 21 h 38"/>
                <a:gd name="T56" fmla="*/ 36 w 80"/>
                <a:gd name="T57" fmla="*/ 21 h 38"/>
                <a:gd name="T58" fmla="*/ 36 w 80"/>
                <a:gd name="T59" fmla="*/ 24 h 38"/>
                <a:gd name="T60" fmla="*/ 36 w 80"/>
                <a:gd name="T61" fmla="*/ 26 h 38"/>
                <a:gd name="T62" fmla="*/ 38 w 80"/>
                <a:gd name="T63" fmla="*/ 32 h 38"/>
                <a:gd name="T64" fmla="*/ 30 w 80"/>
                <a:gd name="T65" fmla="*/ 36 h 38"/>
                <a:gd name="T66" fmla="*/ 25 w 80"/>
                <a:gd name="T67" fmla="*/ 32 h 38"/>
                <a:gd name="T68" fmla="*/ 17 w 80"/>
                <a:gd name="T69" fmla="*/ 24 h 38"/>
                <a:gd name="T70" fmla="*/ 13 w 80"/>
                <a:gd name="T71" fmla="*/ 23 h 38"/>
                <a:gd name="T72" fmla="*/ 2 w 80"/>
                <a:gd name="T73" fmla="*/ 23 h 38"/>
                <a:gd name="T74" fmla="*/ 2 w 80"/>
                <a:gd name="T75" fmla="*/ 23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0" h="38">
                  <a:moveTo>
                    <a:pt x="2" y="23"/>
                  </a:moveTo>
                  <a:lnTo>
                    <a:pt x="0" y="15"/>
                  </a:lnTo>
                  <a:lnTo>
                    <a:pt x="0" y="4"/>
                  </a:lnTo>
                  <a:lnTo>
                    <a:pt x="2" y="0"/>
                  </a:lnTo>
                  <a:lnTo>
                    <a:pt x="8" y="6"/>
                  </a:lnTo>
                  <a:lnTo>
                    <a:pt x="11" y="11"/>
                  </a:lnTo>
                  <a:lnTo>
                    <a:pt x="19" y="7"/>
                  </a:lnTo>
                  <a:lnTo>
                    <a:pt x="25" y="7"/>
                  </a:lnTo>
                  <a:lnTo>
                    <a:pt x="25" y="7"/>
                  </a:lnTo>
                  <a:lnTo>
                    <a:pt x="30" y="7"/>
                  </a:lnTo>
                  <a:lnTo>
                    <a:pt x="30" y="7"/>
                  </a:lnTo>
                  <a:lnTo>
                    <a:pt x="32" y="9"/>
                  </a:lnTo>
                  <a:lnTo>
                    <a:pt x="32" y="11"/>
                  </a:lnTo>
                  <a:lnTo>
                    <a:pt x="34" y="11"/>
                  </a:lnTo>
                  <a:lnTo>
                    <a:pt x="36" y="7"/>
                  </a:lnTo>
                  <a:lnTo>
                    <a:pt x="36" y="7"/>
                  </a:lnTo>
                  <a:lnTo>
                    <a:pt x="40" y="4"/>
                  </a:lnTo>
                  <a:lnTo>
                    <a:pt x="44" y="2"/>
                  </a:lnTo>
                  <a:lnTo>
                    <a:pt x="51" y="0"/>
                  </a:lnTo>
                  <a:lnTo>
                    <a:pt x="51" y="0"/>
                  </a:lnTo>
                  <a:lnTo>
                    <a:pt x="53" y="0"/>
                  </a:lnTo>
                  <a:lnTo>
                    <a:pt x="57" y="2"/>
                  </a:lnTo>
                  <a:lnTo>
                    <a:pt x="57" y="2"/>
                  </a:lnTo>
                  <a:lnTo>
                    <a:pt x="59" y="4"/>
                  </a:lnTo>
                  <a:lnTo>
                    <a:pt x="63" y="4"/>
                  </a:lnTo>
                  <a:lnTo>
                    <a:pt x="63" y="4"/>
                  </a:lnTo>
                  <a:lnTo>
                    <a:pt x="68" y="7"/>
                  </a:lnTo>
                  <a:lnTo>
                    <a:pt x="74" y="11"/>
                  </a:lnTo>
                  <a:lnTo>
                    <a:pt x="78" y="17"/>
                  </a:lnTo>
                  <a:lnTo>
                    <a:pt x="80" y="21"/>
                  </a:lnTo>
                  <a:lnTo>
                    <a:pt x="80" y="28"/>
                  </a:lnTo>
                  <a:lnTo>
                    <a:pt x="78" y="32"/>
                  </a:lnTo>
                  <a:lnTo>
                    <a:pt x="72" y="32"/>
                  </a:lnTo>
                  <a:lnTo>
                    <a:pt x="72" y="38"/>
                  </a:lnTo>
                  <a:lnTo>
                    <a:pt x="72" y="38"/>
                  </a:lnTo>
                  <a:lnTo>
                    <a:pt x="70" y="34"/>
                  </a:lnTo>
                  <a:lnTo>
                    <a:pt x="70" y="32"/>
                  </a:lnTo>
                  <a:lnTo>
                    <a:pt x="68" y="32"/>
                  </a:lnTo>
                  <a:lnTo>
                    <a:pt x="68" y="32"/>
                  </a:lnTo>
                  <a:lnTo>
                    <a:pt x="66" y="32"/>
                  </a:lnTo>
                  <a:lnTo>
                    <a:pt x="64" y="30"/>
                  </a:lnTo>
                  <a:lnTo>
                    <a:pt x="63" y="28"/>
                  </a:lnTo>
                  <a:lnTo>
                    <a:pt x="63" y="23"/>
                  </a:lnTo>
                  <a:lnTo>
                    <a:pt x="63" y="19"/>
                  </a:lnTo>
                  <a:lnTo>
                    <a:pt x="57" y="11"/>
                  </a:lnTo>
                  <a:lnTo>
                    <a:pt x="49" y="11"/>
                  </a:lnTo>
                  <a:lnTo>
                    <a:pt x="49" y="11"/>
                  </a:lnTo>
                  <a:lnTo>
                    <a:pt x="47" y="11"/>
                  </a:lnTo>
                  <a:lnTo>
                    <a:pt x="47" y="11"/>
                  </a:lnTo>
                  <a:lnTo>
                    <a:pt x="44" y="11"/>
                  </a:lnTo>
                  <a:lnTo>
                    <a:pt x="44" y="11"/>
                  </a:lnTo>
                  <a:lnTo>
                    <a:pt x="40" y="17"/>
                  </a:lnTo>
                  <a:lnTo>
                    <a:pt x="40" y="17"/>
                  </a:lnTo>
                  <a:lnTo>
                    <a:pt x="36" y="19"/>
                  </a:lnTo>
                  <a:lnTo>
                    <a:pt x="36" y="21"/>
                  </a:lnTo>
                  <a:lnTo>
                    <a:pt x="36" y="21"/>
                  </a:lnTo>
                  <a:lnTo>
                    <a:pt x="36" y="21"/>
                  </a:lnTo>
                  <a:lnTo>
                    <a:pt x="36" y="21"/>
                  </a:lnTo>
                  <a:lnTo>
                    <a:pt x="36" y="21"/>
                  </a:lnTo>
                  <a:lnTo>
                    <a:pt x="36" y="24"/>
                  </a:lnTo>
                  <a:lnTo>
                    <a:pt x="36" y="24"/>
                  </a:lnTo>
                  <a:lnTo>
                    <a:pt x="36" y="26"/>
                  </a:lnTo>
                  <a:lnTo>
                    <a:pt x="38" y="28"/>
                  </a:lnTo>
                  <a:lnTo>
                    <a:pt x="38" y="32"/>
                  </a:lnTo>
                  <a:lnTo>
                    <a:pt x="36" y="36"/>
                  </a:lnTo>
                  <a:lnTo>
                    <a:pt x="30" y="36"/>
                  </a:lnTo>
                  <a:lnTo>
                    <a:pt x="27" y="36"/>
                  </a:lnTo>
                  <a:lnTo>
                    <a:pt x="25" y="32"/>
                  </a:lnTo>
                  <a:lnTo>
                    <a:pt x="21" y="28"/>
                  </a:lnTo>
                  <a:lnTo>
                    <a:pt x="17" y="24"/>
                  </a:lnTo>
                  <a:lnTo>
                    <a:pt x="13" y="23"/>
                  </a:lnTo>
                  <a:lnTo>
                    <a:pt x="13" y="23"/>
                  </a:lnTo>
                  <a:lnTo>
                    <a:pt x="4" y="23"/>
                  </a:lnTo>
                  <a:lnTo>
                    <a:pt x="2" y="23"/>
                  </a:lnTo>
                  <a:lnTo>
                    <a:pt x="2" y="23"/>
                  </a:lnTo>
                  <a:lnTo>
                    <a:pt x="2" y="23"/>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4" name="Freeform 33">
              <a:extLst>
                <a:ext uri="{FF2B5EF4-FFF2-40B4-BE49-F238E27FC236}">
                  <a16:creationId xmlns:a16="http://schemas.microsoft.com/office/drawing/2014/main" id="{4F55718E-7CEF-614E-94D7-E2547B6C1EB6}"/>
                </a:ext>
              </a:extLst>
            </p:cNvPr>
            <p:cNvSpPr>
              <a:spLocks/>
            </p:cNvSpPr>
            <p:nvPr userDrawn="1"/>
          </p:nvSpPr>
          <p:spPr bwMode="auto">
            <a:xfrm>
              <a:off x="7066740" y="3074958"/>
              <a:ext cx="250406" cy="307945"/>
            </a:xfrm>
            <a:custGeom>
              <a:avLst/>
              <a:gdLst>
                <a:gd name="T0" fmla="*/ 22 w 164"/>
                <a:gd name="T1" fmla="*/ 63 h 237"/>
                <a:gd name="T2" fmla="*/ 30 w 164"/>
                <a:gd name="T3" fmla="*/ 55 h 237"/>
                <a:gd name="T4" fmla="*/ 41 w 164"/>
                <a:gd name="T5" fmla="*/ 46 h 237"/>
                <a:gd name="T6" fmla="*/ 45 w 164"/>
                <a:gd name="T7" fmla="*/ 42 h 237"/>
                <a:gd name="T8" fmla="*/ 47 w 164"/>
                <a:gd name="T9" fmla="*/ 31 h 237"/>
                <a:gd name="T10" fmla="*/ 51 w 164"/>
                <a:gd name="T11" fmla="*/ 23 h 237"/>
                <a:gd name="T12" fmla="*/ 58 w 164"/>
                <a:gd name="T13" fmla="*/ 19 h 237"/>
                <a:gd name="T14" fmla="*/ 60 w 164"/>
                <a:gd name="T15" fmla="*/ 21 h 237"/>
                <a:gd name="T16" fmla="*/ 66 w 164"/>
                <a:gd name="T17" fmla="*/ 15 h 237"/>
                <a:gd name="T18" fmla="*/ 73 w 164"/>
                <a:gd name="T19" fmla="*/ 15 h 237"/>
                <a:gd name="T20" fmla="*/ 79 w 164"/>
                <a:gd name="T21" fmla="*/ 14 h 237"/>
                <a:gd name="T22" fmla="*/ 96 w 164"/>
                <a:gd name="T23" fmla="*/ 2 h 237"/>
                <a:gd name="T24" fmla="*/ 102 w 164"/>
                <a:gd name="T25" fmla="*/ 0 h 237"/>
                <a:gd name="T26" fmla="*/ 108 w 164"/>
                <a:gd name="T27" fmla="*/ 0 h 237"/>
                <a:gd name="T28" fmla="*/ 108 w 164"/>
                <a:gd name="T29" fmla="*/ 6 h 237"/>
                <a:gd name="T30" fmla="*/ 89 w 164"/>
                <a:gd name="T31" fmla="*/ 17 h 237"/>
                <a:gd name="T32" fmla="*/ 83 w 164"/>
                <a:gd name="T33" fmla="*/ 32 h 237"/>
                <a:gd name="T34" fmla="*/ 79 w 164"/>
                <a:gd name="T35" fmla="*/ 46 h 237"/>
                <a:gd name="T36" fmla="*/ 77 w 164"/>
                <a:gd name="T37" fmla="*/ 46 h 237"/>
                <a:gd name="T38" fmla="*/ 81 w 164"/>
                <a:gd name="T39" fmla="*/ 49 h 237"/>
                <a:gd name="T40" fmla="*/ 89 w 164"/>
                <a:gd name="T41" fmla="*/ 59 h 237"/>
                <a:gd name="T42" fmla="*/ 92 w 164"/>
                <a:gd name="T43" fmla="*/ 68 h 237"/>
                <a:gd name="T44" fmla="*/ 92 w 164"/>
                <a:gd name="T45" fmla="*/ 78 h 237"/>
                <a:gd name="T46" fmla="*/ 108 w 164"/>
                <a:gd name="T47" fmla="*/ 84 h 237"/>
                <a:gd name="T48" fmla="*/ 123 w 164"/>
                <a:gd name="T49" fmla="*/ 87 h 237"/>
                <a:gd name="T50" fmla="*/ 125 w 164"/>
                <a:gd name="T51" fmla="*/ 89 h 237"/>
                <a:gd name="T52" fmla="*/ 126 w 164"/>
                <a:gd name="T53" fmla="*/ 89 h 237"/>
                <a:gd name="T54" fmla="*/ 132 w 164"/>
                <a:gd name="T55" fmla="*/ 97 h 237"/>
                <a:gd name="T56" fmla="*/ 140 w 164"/>
                <a:gd name="T57" fmla="*/ 99 h 237"/>
                <a:gd name="T58" fmla="*/ 160 w 164"/>
                <a:gd name="T59" fmla="*/ 102 h 237"/>
                <a:gd name="T60" fmla="*/ 159 w 164"/>
                <a:gd name="T61" fmla="*/ 108 h 237"/>
                <a:gd name="T62" fmla="*/ 155 w 164"/>
                <a:gd name="T63" fmla="*/ 116 h 237"/>
                <a:gd name="T64" fmla="*/ 159 w 164"/>
                <a:gd name="T65" fmla="*/ 129 h 237"/>
                <a:gd name="T66" fmla="*/ 162 w 164"/>
                <a:gd name="T67" fmla="*/ 136 h 237"/>
                <a:gd name="T68" fmla="*/ 164 w 164"/>
                <a:gd name="T69" fmla="*/ 144 h 237"/>
                <a:gd name="T70" fmla="*/ 162 w 164"/>
                <a:gd name="T71" fmla="*/ 146 h 237"/>
                <a:gd name="T72" fmla="*/ 160 w 164"/>
                <a:gd name="T73" fmla="*/ 167 h 237"/>
                <a:gd name="T74" fmla="*/ 130 w 164"/>
                <a:gd name="T75" fmla="*/ 182 h 237"/>
                <a:gd name="T76" fmla="*/ 136 w 164"/>
                <a:gd name="T77" fmla="*/ 188 h 237"/>
                <a:gd name="T78" fmla="*/ 123 w 164"/>
                <a:gd name="T79" fmla="*/ 199 h 237"/>
                <a:gd name="T80" fmla="*/ 132 w 164"/>
                <a:gd name="T81" fmla="*/ 222 h 237"/>
                <a:gd name="T82" fmla="*/ 126 w 164"/>
                <a:gd name="T83" fmla="*/ 235 h 237"/>
                <a:gd name="T84" fmla="*/ 100 w 164"/>
                <a:gd name="T85" fmla="*/ 233 h 237"/>
                <a:gd name="T86" fmla="*/ 56 w 164"/>
                <a:gd name="T87" fmla="*/ 201 h 237"/>
                <a:gd name="T88" fmla="*/ 45 w 164"/>
                <a:gd name="T89" fmla="*/ 197 h 237"/>
                <a:gd name="T90" fmla="*/ 24 w 164"/>
                <a:gd name="T91" fmla="*/ 191 h 237"/>
                <a:gd name="T92" fmla="*/ 0 w 164"/>
                <a:gd name="T93" fmla="*/ 172 h 237"/>
                <a:gd name="T94" fmla="*/ 2 w 164"/>
                <a:gd name="T95" fmla="*/ 155 h 237"/>
                <a:gd name="T96" fmla="*/ 11 w 164"/>
                <a:gd name="T97" fmla="*/ 153 h 237"/>
                <a:gd name="T98" fmla="*/ 13 w 164"/>
                <a:gd name="T99" fmla="*/ 152 h 237"/>
                <a:gd name="T100" fmla="*/ 15 w 164"/>
                <a:gd name="T101" fmla="*/ 150 h 237"/>
                <a:gd name="T102" fmla="*/ 19 w 164"/>
                <a:gd name="T103" fmla="*/ 142 h 237"/>
                <a:gd name="T104" fmla="*/ 22 w 164"/>
                <a:gd name="T105" fmla="*/ 140 h 237"/>
                <a:gd name="T106" fmla="*/ 21 w 164"/>
                <a:gd name="T107" fmla="*/ 133 h 237"/>
                <a:gd name="T108" fmla="*/ 19 w 164"/>
                <a:gd name="T109" fmla="*/ 123 h 237"/>
                <a:gd name="T110" fmla="*/ 21 w 164"/>
                <a:gd name="T111" fmla="*/ 112 h 237"/>
                <a:gd name="T112" fmla="*/ 19 w 164"/>
                <a:gd name="T113" fmla="*/ 108 h 237"/>
                <a:gd name="T114" fmla="*/ 19 w 164"/>
                <a:gd name="T115" fmla="*/ 97 h 237"/>
                <a:gd name="T116" fmla="*/ 19 w 164"/>
                <a:gd name="T117" fmla="*/ 87 h 237"/>
                <a:gd name="T118" fmla="*/ 13 w 164"/>
                <a:gd name="T119" fmla="*/ 74 h 237"/>
                <a:gd name="T120" fmla="*/ 19 w 164"/>
                <a:gd name="T121" fmla="*/ 74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4" h="237">
                  <a:moveTo>
                    <a:pt x="19" y="74"/>
                  </a:moveTo>
                  <a:lnTo>
                    <a:pt x="22" y="70"/>
                  </a:lnTo>
                  <a:lnTo>
                    <a:pt x="22" y="63"/>
                  </a:lnTo>
                  <a:lnTo>
                    <a:pt x="22" y="63"/>
                  </a:lnTo>
                  <a:lnTo>
                    <a:pt x="30" y="55"/>
                  </a:lnTo>
                  <a:lnTo>
                    <a:pt x="30" y="55"/>
                  </a:lnTo>
                  <a:lnTo>
                    <a:pt x="36" y="49"/>
                  </a:lnTo>
                  <a:lnTo>
                    <a:pt x="36" y="49"/>
                  </a:lnTo>
                  <a:lnTo>
                    <a:pt x="41" y="46"/>
                  </a:lnTo>
                  <a:lnTo>
                    <a:pt x="43" y="44"/>
                  </a:lnTo>
                  <a:lnTo>
                    <a:pt x="45" y="42"/>
                  </a:lnTo>
                  <a:lnTo>
                    <a:pt x="45" y="42"/>
                  </a:lnTo>
                  <a:lnTo>
                    <a:pt x="45" y="38"/>
                  </a:lnTo>
                  <a:lnTo>
                    <a:pt x="47" y="34"/>
                  </a:lnTo>
                  <a:lnTo>
                    <a:pt x="47" y="31"/>
                  </a:lnTo>
                  <a:lnTo>
                    <a:pt x="49" y="25"/>
                  </a:lnTo>
                  <a:lnTo>
                    <a:pt x="49" y="25"/>
                  </a:lnTo>
                  <a:lnTo>
                    <a:pt x="51" y="23"/>
                  </a:lnTo>
                  <a:lnTo>
                    <a:pt x="55" y="21"/>
                  </a:lnTo>
                  <a:lnTo>
                    <a:pt x="56" y="19"/>
                  </a:lnTo>
                  <a:lnTo>
                    <a:pt x="58" y="19"/>
                  </a:lnTo>
                  <a:lnTo>
                    <a:pt x="60" y="19"/>
                  </a:lnTo>
                  <a:lnTo>
                    <a:pt x="60" y="21"/>
                  </a:lnTo>
                  <a:lnTo>
                    <a:pt x="60" y="21"/>
                  </a:lnTo>
                  <a:lnTo>
                    <a:pt x="62" y="17"/>
                  </a:lnTo>
                  <a:lnTo>
                    <a:pt x="66" y="15"/>
                  </a:lnTo>
                  <a:lnTo>
                    <a:pt x="66" y="15"/>
                  </a:lnTo>
                  <a:lnTo>
                    <a:pt x="68" y="15"/>
                  </a:lnTo>
                  <a:lnTo>
                    <a:pt x="70" y="15"/>
                  </a:lnTo>
                  <a:lnTo>
                    <a:pt x="73" y="15"/>
                  </a:lnTo>
                  <a:lnTo>
                    <a:pt x="73" y="15"/>
                  </a:lnTo>
                  <a:lnTo>
                    <a:pt x="75" y="15"/>
                  </a:lnTo>
                  <a:lnTo>
                    <a:pt x="79" y="14"/>
                  </a:lnTo>
                  <a:lnTo>
                    <a:pt x="85" y="10"/>
                  </a:lnTo>
                  <a:lnTo>
                    <a:pt x="85" y="10"/>
                  </a:lnTo>
                  <a:lnTo>
                    <a:pt x="96" y="2"/>
                  </a:lnTo>
                  <a:lnTo>
                    <a:pt x="96" y="2"/>
                  </a:lnTo>
                  <a:lnTo>
                    <a:pt x="100" y="0"/>
                  </a:lnTo>
                  <a:lnTo>
                    <a:pt x="102" y="0"/>
                  </a:lnTo>
                  <a:lnTo>
                    <a:pt x="106" y="0"/>
                  </a:lnTo>
                  <a:lnTo>
                    <a:pt x="108" y="0"/>
                  </a:lnTo>
                  <a:lnTo>
                    <a:pt x="108" y="0"/>
                  </a:lnTo>
                  <a:lnTo>
                    <a:pt x="108" y="2"/>
                  </a:lnTo>
                  <a:lnTo>
                    <a:pt x="108" y="4"/>
                  </a:lnTo>
                  <a:lnTo>
                    <a:pt x="108" y="6"/>
                  </a:lnTo>
                  <a:lnTo>
                    <a:pt x="100" y="10"/>
                  </a:lnTo>
                  <a:lnTo>
                    <a:pt x="89" y="17"/>
                  </a:lnTo>
                  <a:lnTo>
                    <a:pt x="89" y="17"/>
                  </a:lnTo>
                  <a:lnTo>
                    <a:pt x="87" y="21"/>
                  </a:lnTo>
                  <a:lnTo>
                    <a:pt x="85" y="25"/>
                  </a:lnTo>
                  <a:lnTo>
                    <a:pt x="83" y="32"/>
                  </a:lnTo>
                  <a:lnTo>
                    <a:pt x="83" y="32"/>
                  </a:lnTo>
                  <a:lnTo>
                    <a:pt x="81" y="40"/>
                  </a:lnTo>
                  <a:lnTo>
                    <a:pt x="79" y="46"/>
                  </a:lnTo>
                  <a:lnTo>
                    <a:pt x="79" y="46"/>
                  </a:lnTo>
                  <a:lnTo>
                    <a:pt x="77" y="46"/>
                  </a:lnTo>
                  <a:lnTo>
                    <a:pt x="77" y="46"/>
                  </a:lnTo>
                  <a:lnTo>
                    <a:pt x="77" y="49"/>
                  </a:lnTo>
                  <a:lnTo>
                    <a:pt x="77" y="49"/>
                  </a:lnTo>
                  <a:lnTo>
                    <a:pt x="81" y="49"/>
                  </a:lnTo>
                  <a:lnTo>
                    <a:pt x="85" y="53"/>
                  </a:lnTo>
                  <a:lnTo>
                    <a:pt x="87" y="55"/>
                  </a:lnTo>
                  <a:lnTo>
                    <a:pt x="89" y="59"/>
                  </a:lnTo>
                  <a:lnTo>
                    <a:pt x="89" y="59"/>
                  </a:lnTo>
                  <a:lnTo>
                    <a:pt x="92" y="65"/>
                  </a:lnTo>
                  <a:lnTo>
                    <a:pt x="92" y="68"/>
                  </a:lnTo>
                  <a:lnTo>
                    <a:pt x="92" y="74"/>
                  </a:lnTo>
                  <a:lnTo>
                    <a:pt x="92" y="78"/>
                  </a:lnTo>
                  <a:lnTo>
                    <a:pt x="92" y="78"/>
                  </a:lnTo>
                  <a:lnTo>
                    <a:pt x="96" y="82"/>
                  </a:lnTo>
                  <a:lnTo>
                    <a:pt x="100" y="82"/>
                  </a:lnTo>
                  <a:lnTo>
                    <a:pt x="108" y="84"/>
                  </a:lnTo>
                  <a:lnTo>
                    <a:pt x="119" y="85"/>
                  </a:lnTo>
                  <a:lnTo>
                    <a:pt x="121" y="85"/>
                  </a:lnTo>
                  <a:lnTo>
                    <a:pt x="123" y="87"/>
                  </a:lnTo>
                  <a:lnTo>
                    <a:pt x="123" y="87"/>
                  </a:lnTo>
                  <a:lnTo>
                    <a:pt x="125" y="89"/>
                  </a:lnTo>
                  <a:lnTo>
                    <a:pt x="125" y="89"/>
                  </a:lnTo>
                  <a:lnTo>
                    <a:pt x="126" y="89"/>
                  </a:lnTo>
                  <a:lnTo>
                    <a:pt x="126" y="89"/>
                  </a:lnTo>
                  <a:lnTo>
                    <a:pt x="126" y="89"/>
                  </a:lnTo>
                  <a:lnTo>
                    <a:pt x="126" y="89"/>
                  </a:lnTo>
                  <a:lnTo>
                    <a:pt x="130" y="93"/>
                  </a:lnTo>
                  <a:lnTo>
                    <a:pt x="132" y="97"/>
                  </a:lnTo>
                  <a:lnTo>
                    <a:pt x="134" y="97"/>
                  </a:lnTo>
                  <a:lnTo>
                    <a:pt x="140" y="99"/>
                  </a:lnTo>
                  <a:lnTo>
                    <a:pt x="140" y="99"/>
                  </a:lnTo>
                  <a:lnTo>
                    <a:pt x="160" y="99"/>
                  </a:lnTo>
                  <a:lnTo>
                    <a:pt x="160" y="99"/>
                  </a:lnTo>
                  <a:lnTo>
                    <a:pt x="160" y="102"/>
                  </a:lnTo>
                  <a:lnTo>
                    <a:pt x="160" y="106"/>
                  </a:lnTo>
                  <a:lnTo>
                    <a:pt x="159" y="108"/>
                  </a:lnTo>
                  <a:lnTo>
                    <a:pt x="159" y="108"/>
                  </a:lnTo>
                  <a:lnTo>
                    <a:pt x="157" y="112"/>
                  </a:lnTo>
                  <a:lnTo>
                    <a:pt x="155" y="116"/>
                  </a:lnTo>
                  <a:lnTo>
                    <a:pt x="155" y="116"/>
                  </a:lnTo>
                  <a:lnTo>
                    <a:pt x="157" y="119"/>
                  </a:lnTo>
                  <a:lnTo>
                    <a:pt x="157" y="121"/>
                  </a:lnTo>
                  <a:lnTo>
                    <a:pt x="159" y="129"/>
                  </a:lnTo>
                  <a:lnTo>
                    <a:pt x="159" y="129"/>
                  </a:lnTo>
                  <a:lnTo>
                    <a:pt x="160" y="133"/>
                  </a:lnTo>
                  <a:lnTo>
                    <a:pt x="162" y="136"/>
                  </a:lnTo>
                  <a:lnTo>
                    <a:pt x="162" y="136"/>
                  </a:lnTo>
                  <a:lnTo>
                    <a:pt x="164" y="140"/>
                  </a:lnTo>
                  <a:lnTo>
                    <a:pt x="164" y="144"/>
                  </a:lnTo>
                  <a:lnTo>
                    <a:pt x="162" y="146"/>
                  </a:lnTo>
                  <a:lnTo>
                    <a:pt x="162" y="146"/>
                  </a:lnTo>
                  <a:lnTo>
                    <a:pt x="162" y="146"/>
                  </a:lnTo>
                  <a:lnTo>
                    <a:pt x="162" y="146"/>
                  </a:lnTo>
                  <a:lnTo>
                    <a:pt x="164" y="161"/>
                  </a:lnTo>
                  <a:lnTo>
                    <a:pt x="160" y="167"/>
                  </a:lnTo>
                  <a:lnTo>
                    <a:pt x="128" y="171"/>
                  </a:lnTo>
                  <a:lnTo>
                    <a:pt x="126" y="174"/>
                  </a:lnTo>
                  <a:lnTo>
                    <a:pt x="130" y="182"/>
                  </a:lnTo>
                  <a:lnTo>
                    <a:pt x="130" y="182"/>
                  </a:lnTo>
                  <a:lnTo>
                    <a:pt x="130" y="182"/>
                  </a:lnTo>
                  <a:lnTo>
                    <a:pt x="136" y="188"/>
                  </a:lnTo>
                  <a:lnTo>
                    <a:pt x="125" y="189"/>
                  </a:lnTo>
                  <a:lnTo>
                    <a:pt x="125" y="195"/>
                  </a:lnTo>
                  <a:lnTo>
                    <a:pt x="123" y="199"/>
                  </a:lnTo>
                  <a:lnTo>
                    <a:pt x="130" y="208"/>
                  </a:lnTo>
                  <a:lnTo>
                    <a:pt x="134" y="214"/>
                  </a:lnTo>
                  <a:lnTo>
                    <a:pt x="132" y="222"/>
                  </a:lnTo>
                  <a:lnTo>
                    <a:pt x="128" y="225"/>
                  </a:lnTo>
                  <a:lnTo>
                    <a:pt x="130" y="229"/>
                  </a:lnTo>
                  <a:lnTo>
                    <a:pt x="126" y="235"/>
                  </a:lnTo>
                  <a:lnTo>
                    <a:pt x="123" y="237"/>
                  </a:lnTo>
                  <a:lnTo>
                    <a:pt x="123" y="237"/>
                  </a:lnTo>
                  <a:lnTo>
                    <a:pt x="100" y="233"/>
                  </a:lnTo>
                  <a:lnTo>
                    <a:pt x="85" y="233"/>
                  </a:lnTo>
                  <a:lnTo>
                    <a:pt x="72" y="218"/>
                  </a:lnTo>
                  <a:lnTo>
                    <a:pt x="56" y="201"/>
                  </a:lnTo>
                  <a:lnTo>
                    <a:pt x="56" y="201"/>
                  </a:lnTo>
                  <a:lnTo>
                    <a:pt x="45" y="197"/>
                  </a:lnTo>
                  <a:lnTo>
                    <a:pt x="45" y="197"/>
                  </a:lnTo>
                  <a:lnTo>
                    <a:pt x="38" y="193"/>
                  </a:lnTo>
                  <a:lnTo>
                    <a:pt x="34" y="191"/>
                  </a:lnTo>
                  <a:lnTo>
                    <a:pt x="24" y="191"/>
                  </a:lnTo>
                  <a:lnTo>
                    <a:pt x="9" y="184"/>
                  </a:lnTo>
                  <a:lnTo>
                    <a:pt x="0" y="172"/>
                  </a:lnTo>
                  <a:lnTo>
                    <a:pt x="0" y="172"/>
                  </a:lnTo>
                  <a:lnTo>
                    <a:pt x="0" y="167"/>
                  </a:lnTo>
                  <a:lnTo>
                    <a:pt x="2" y="155"/>
                  </a:lnTo>
                  <a:lnTo>
                    <a:pt x="2" y="155"/>
                  </a:lnTo>
                  <a:lnTo>
                    <a:pt x="7" y="155"/>
                  </a:lnTo>
                  <a:lnTo>
                    <a:pt x="11" y="153"/>
                  </a:lnTo>
                  <a:lnTo>
                    <a:pt x="11" y="153"/>
                  </a:lnTo>
                  <a:lnTo>
                    <a:pt x="13" y="153"/>
                  </a:lnTo>
                  <a:lnTo>
                    <a:pt x="13" y="152"/>
                  </a:lnTo>
                  <a:lnTo>
                    <a:pt x="13" y="152"/>
                  </a:lnTo>
                  <a:lnTo>
                    <a:pt x="15" y="150"/>
                  </a:lnTo>
                  <a:lnTo>
                    <a:pt x="15" y="150"/>
                  </a:lnTo>
                  <a:lnTo>
                    <a:pt x="15" y="150"/>
                  </a:lnTo>
                  <a:lnTo>
                    <a:pt x="17" y="148"/>
                  </a:lnTo>
                  <a:lnTo>
                    <a:pt x="17" y="148"/>
                  </a:lnTo>
                  <a:lnTo>
                    <a:pt x="19" y="142"/>
                  </a:lnTo>
                  <a:lnTo>
                    <a:pt x="19" y="142"/>
                  </a:lnTo>
                  <a:lnTo>
                    <a:pt x="22" y="140"/>
                  </a:lnTo>
                  <a:lnTo>
                    <a:pt x="22" y="140"/>
                  </a:lnTo>
                  <a:lnTo>
                    <a:pt x="22" y="136"/>
                  </a:lnTo>
                  <a:lnTo>
                    <a:pt x="22" y="135"/>
                  </a:lnTo>
                  <a:lnTo>
                    <a:pt x="21" y="133"/>
                  </a:lnTo>
                  <a:lnTo>
                    <a:pt x="19" y="131"/>
                  </a:lnTo>
                  <a:lnTo>
                    <a:pt x="19" y="131"/>
                  </a:lnTo>
                  <a:lnTo>
                    <a:pt x="19" y="123"/>
                  </a:lnTo>
                  <a:lnTo>
                    <a:pt x="19" y="118"/>
                  </a:lnTo>
                  <a:lnTo>
                    <a:pt x="19" y="118"/>
                  </a:lnTo>
                  <a:lnTo>
                    <a:pt x="21" y="112"/>
                  </a:lnTo>
                  <a:lnTo>
                    <a:pt x="21" y="112"/>
                  </a:lnTo>
                  <a:lnTo>
                    <a:pt x="19" y="110"/>
                  </a:lnTo>
                  <a:lnTo>
                    <a:pt x="19" y="108"/>
                  </a:lnTo>
                  <a:lnTo>
                    <a:pt x="19" y="108"/>
                  </a:lnTo>
                  <a:lnTo>
                    <a:pt x="19" y="102"/>
                  </a:lnTo>
                  <a:lnTo>
                    <a:pt x="19" y="97"/>
                  </a:lnTo>
                  <a:lnTo>
                    <a:pt x="19" y="97"/>
                  </a:lnTo>
                  <a:lnTo>
                    <a:pt x="19" y="93"/>
                  </a:lnTo>
                  <a:lnTo>
                    <a:pt x="19" y="87"/>
                  </a:lnTo>
                  <a:lnTo>
                    <a:pt x="19" y="87"/>
                  </a:lnTo>
                  <a:lnTo>
                    <a:pt x="13" y="80"/>
                  </a:lnTo>
                  <a:lnTo>
                    <a:pt x="13" y="74"/>
                  </a:lnTo>
                  <a:lnTo>
                    <a:pt x="13" y="74"/>
                  </a:lnTo>
                  <a:lnTo>
                    <a:pt x="19" y="74"/>
                  </a:lnTo>
                  <a:lnTo>
                    <a:pt x="19" y="74"/>
                  </a:lnTo>
                  <a:lnTo>
                    <a:pt x="19" y="74"/>
                  </a:lnTo>
                  <a:lnTo>
                    <a:pt x="19" y="74"/>
                  </a:lnTo>
                  <a:close/>
                </a:path>
              </a:pathLst>
            </a:custGeom>
            <a:solidFill>
              <a:schemeClr val="bg1">
                <a:lumMod val="85000"/>
              </a:schemeClr>
            </a:solidFill>
            <a:ln w="635" cap="rnd">
              <a:solidFill>
                <a:schemeClr val="bg1">
                  <a:alpha val="17000"/>
                </a:schemeClr>
              </a:solidFill>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5" name="Freeform 34">
              <a:extLst>
                <a:ext uri="{FF2B5EF4-FFF2-40B4-BE49-F238E27FC236}">
                  <a16:creationId xmlns:a16="http://schemas.microsoft.com/office/drawing/2014/main" id="{3535C5DF-03A3-254A-8ED4-8EC1EBFE1E28}"/>
                </a:ext>
              </a:extLst>
            </p:cNvPr>
            <p:cNvSpPr>
              <a:spLocks/>
            </p:cNvSpPr>
            <p:nvPr userDrawn="1"/>
          </p:nvSpPr>
          <p:spPr bwMode="auto">
            <a:xfrm>
              <a:off x="7066740" y="3074958"/>
              <a:ext cx="250406" cy="307945"/>
            </a:xfrm>
            <a:custGeom>
              <a:avLst/>
              <a:gdLst>
                <a:gd name="T0" fmla="*/ 22 w 164"/>
                <a:gd name="T1" fmla="*/ 63 h 237"/>
                <a:gd name="T2" fmla="*/ 30 w 164"/>
                <a:gd name="T3" fmla="*/ 55 h 237"/>
                <a:gd name="T4" fmla="*/ 41 w 164"/>
                <a:gd name="T5" fmla="*/ 46 h 237"/>
                <a:gd name="T6" fmla="*/ 45 w 164"/>
                <a:gd name="T7" fmla="*/ 42 h 237"/>
                <a:gd name="T8" fmla="*/ 47 w 164"/>
                <a:gd name="T9" fmla="*/ 31 h 237"/>
                <a:gd name="T10" fmla="*/ 51 w 164"/>
                <a:gd name="T11" fmla="*/ 23 h 237"/>
                <a:gd name="T12" fmla="*/ 58 w 164"/>
                <a:gd name="T13" fmla="*/ 19 h 237"/>
                <a:gd name="T14" fmla="*/ 60 w 164"/>
                <a:gd name="T15" fmla="*/ 21 h 237"/>
                <a:gd name="T16" fmla="*/ 66 w 164"/>
                <a:gd name="T17" fmla="*/ 15 h 237"/>
                <a:gd name="T18" fmla="*/ 73 w 164"/>
                <a:gd name="T19" fmla="*/ 15 h 237"/>
                <a:gd name="T20" fmla="*/ 79 w 164"/>
                <a:gd name="T21" fmla="*/ 14 h 237"/>
                <a:gd name="T22" fmla="*/ 96 w 164"/>
                <a:gd name="T23" fmla="*/ 2 h 237"/>
                <a:gd name="T24" fmla="*/ 102 w 164"/>
                <a:gd name="T25" fmla="*/ 0 h 237"/>
                <a:gd name="T26" fmla="*/ 108 w 164"/>
                <a:gd name="T27" fmla="*/ 0 h 237"/>
                <a:gd name="T28" fmla="*/ 108 w 164"/>
                <a:gd name="T29" fmla="*/ 6 h 237"/>
                <a:gd name="T30" fmla="*/ 89 w 164"/>
                <a:gd name="T31" fmla="*/ 17 h 237"/>
                <a:gd name="T32" fmla="*/ 83 w 164"/>
                <a:gd name="T33" fmla="*/ 32 h 237"/>
                <a:gd name="T34" fmla="*/ 79 w 164"/>
                <a:gd name="T35" fmla="*/ 46 h 237"/>
                <a:gd name="T36" fmla="*/ 77 w 164"/>
                <a:gd name="T37" fmla="*/ 46 h 237"/>
                <a:gd name="T38" fmla="*/ 81 w 164"/>
                <a:gd name="T39" fmla="*/ 49 h 237"/>
                <a:gd name="T40" fmla="*/ 89 w 164"/>
                <a:gd name="T41" fmla="*/ 59 h 237"/>
                <a:gd name="T42" fmla="*/ 92 w 164"/>
                <a:gd name="T43" fmla="*/ 68 h 237"/>
                <a:gd name="T44" fmla="*/ 92 w 164"/>
                <a:gd name="T45" fmla="*/ 78 h 237"/>
                <a:gd name="T46" fmla="*/ 108 w 164"/>
                <a:gd name="T47" fmla="*/ 84 h 237"/>
                <a:gd name="T48" fmla="*/ 123 w 164"/>
                <a:gd name="T49" fmla="*/ 87 h 237"/>
                <a:gd name="T50" fmla="*/ 125 w 164"/>
                <a:gd name="T51" fmla="*/ 89 h 237"/>
                <a:gd name="T52" fmla="*/ 126 w 164"/>
                <a:gd name="T53" fmla="*/ 89 h 237"/>
                <a:gd name="T54" fmla="*/ 132 w 164"/>
                <a:gd name="T55" fmla="*/ 97 h 237"/>
                <a:gd name="T56" fmla="*/ 140 w 164"/>
                <a:gd name="T57" fmla="*/ 99 h 237"/>
                <a:gd name="T58" fmla="*/ 160 w 164"/>
                <a:gd name="T59" fmla="*/ 102 h 237"/>
                <a:gd name="T60" fmla="*/ 159 w 164"/>
                <a:gd name="T61" fmla="*/ 108 h 237"/>
                <a:gd name="T62" fmla="*/ 155 w 164"/>
                <a:gd name="T63" fmla="*/ 116 h 237"/>
                <a:gd name="T64" fmla="*/ 159 w 164"/>
                <a:gd name="T65" fmla="*/ 129 h 237"/>
                <a:gd name="T66" fmla="*/ 162 w 164"/>
                <a:gd name="T67" fmla="*/ 136 h 237"/>
                <a:gd name="T68" fmla="*/ 164 w 164"/>
                <a:gd name="T69" fmla="*/ 144 h 237"/>
                <a:gd name="T70" fmla="*/ 162 w 164"/>
                <a:gd name="T71" fmla="*/ 146 h 237"/>
                <a:gd name="T72" fmla="*/ 160 w 164"/>
                <a:gd name="T73" fmla="*/ 167 h 237"/>
                <a:gd name="T74" fmla="*/ 130 w 164"/>
                <a:gd name="T75" fmla="*/ 182 h 237"/>
                <a:gd name="T76" fmla="*/ 136 w 164"/>
                <a:gd name="T77" fmla="*/ 188 h 237"/>
                <a:gd name="T78" fmla="*/ 123 w 164"/>
                <a:gd name="T79" fmla="*/ 199 h 237"/>
                <a:gd name="T80" fmla="*/ 132 w 164"/>
                <a:gd name="T81" fmla="*/ 222 h 237"/>
                <a:gd name="T82" fmla="*/ 126 w 164"/>
                <a:gd name="T83" fmla="*/ 235 h 237"/>
                <a:gd name="T84" fmla="*/ 100 w 164"/>
                <a:gd name="T85" fmla="*/ 233 h 237"/>
                <a:gd name="T86" fmla="*/ 56 w 164"/>
                <a:gd name="T87" fmla="*/ 201 h 237"/>
                <a:gd name="T88" fmla="*/ 45 w 164"/>
                <a:gd name="T89" fmla="*/ 197 h 237"/>
                <a:gd name="T90" fmla="*/ 24 w 164"/>
                <a:gd name="T91" fmla="*/ 191 h 237"/>
                <a:gd name="T92" fmla="*/ 0 w 164"/>
                <a:gd name="T93" fmla="*/ 172 h 237"/>
                <a:gd name="T94" fmla="*/ 2 w 164"/>
                <a:gd name="T95" fmla="*/ 155 h 237"/>
                <a:gd name="T96" fmla="*/ 11 w 164"/>
                <a:gd name="T97" fmla="*/ 153 h 237"/>
                <a:gd name="T98" fmla="*/ 13 w 164"/>
                <a:gd name="T99" fmla="*/ 152 h 237"/>
                <a:gd name="T100" fmla="*/ 15 w 164"/>
                <a:gd name="T101" fmla="*/ 150 h 237"/>
                <a:gd name="T102" fmla="*/ 19 w 164"/>
                <a:gd name="T103" fmla="*/ 142 h 237"/>
                <a:gd name="T104" fmla="*/ 22 w 164"/>
                <a:gd name="T105" fmla="*/ 140 h 237"/>
                <a:gd name="T106" fmla="*/ 21 w 164"/>
                <a:gd name="T107" fmla="*/ 133 h 237"/>
                <a:gd name="T108" fmla="*/ 19 w 164"/>
                <a:gd name="T109" fmla="*/ 123 h 237"/>
                <a:gd name="T110" fmla="*/ 21 w 164"/>
                <a:gd name="T111" fmla="*/ 112 h 237"/>
                <a:gd name="T112" fmla="*/ 19 w 164"/>
                <a:gd name="T113" fmla="*/ 108 h 237"/>
                <a:gd name="T114" fmla="*/ 19 w 164"/>
                <a:gd name="T115" fmla="*/ 97 h 237"/>
                <a:gd name="T116" fmla="*/ 19 w 164"/>
                <a:gd name="T117" fmla="*/ 87 h 237"/>
                <a:gd name="T118" fmla="*/ 13 w 164"/>
                <a:gd name="T119" fmla="*/ 74 h 237"/>
                <a:gd name="T120" fmla="*/ 19 w 164"/>
                <a:gd name="T121" fmla="*/ 74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4" h="237">
                  <a:moveTo>
                    <a:pt x="19" y="74"/>
                  </a:moveTo>
                  <a:lnTo>
                    <a:pt x="22" y="70"/>
                  </a:lnTo>
                  <a:lnTo>
                    <a:pt x="22" y="63"/>
                  </a:lnTo>
                  <a:lnTo>
                    <a:pt x="22" y="63"/>
                  </a:lnTo>
                  <a:lnTo>
                    <a:pt x="30" y="55"/>
                  </a:lnTo>
                  <a:lnTo>
                    <a:pt x="30" y="55"/>
                  </a:lnTo>
                  <a:lnTo>
                    <a:pt x="36" y="49"/>
                  </a:lnTo>
                  <a:lnTo>
                    <a:pt x="36" y="49"/>
                  </a:lnTo>
                  <a:lnTo>
                    <a:pt x="41" y="46"/>
                  </a:lnTo>
                  <a:lnTo>
                    <a:pt x="43" y="44"/>
                  </a:lnTo>
                  <a:lnTo>
                    <a:pt x="45" y="42"/>
                  </a:lnTo>
                  <a:lnTo>
                    <a:pt x="45" y="42"/>
                  </a:lnTo>
                  <a:lnTo>
                    <a:pt x="45" y="38"/>
                  </a:lnTo>
                  <a:lnTo>
                    <a:pt x="47" y="34"/>
                  </a:lnTo>
                  <a:lnTo>
                    <a:pt x="47" y="31"/>
                  </a:lnTo>
                  <a:lnTo>
                    <a:pt x="49" y="25"/>
                  </a:lnTo>
                  <a:lnTo>
                    <a:pt x="49" y="25"/>
                  </a:lnTo>
                  <a:lnTo>
                    <a:pt x="51" y="23"/>
                  </a:lnTo>
                  <a:lnTo>
                    <a:pt x="55" y="21"/>
                  </a:lnTo>
                  <a:lnTo>
                    <a:pt x="56" y="19"/>
                  </a:lnTo>
                  <a:lnTo>
                    <a:pt x="58" y="19"/>
                  </a:lnTo>
                  <a:lnTo>
                    <a:pt x="60" y="19"/>
                  </a:lnTo>
                  <a:lnTo>
                    <a:pt x="60" y="21"/>
                  </a:lnTo>
                  <a:lnTo>
                    <a:pt x="60" y="21"/>
                  </a:lnTo>
                  <a:lnTo>
                    <a:pt x="62" y="17"/>
                  </a:lnTo>
                  <a:lnTo>
                    <a:pt x="66" y="15"/>
                  </a:lnTo>
                  <a:lnTo>
                    <a:pt x="66" y="15"/>
                  </a:lnTo>
                  <a:lnTo>
                    <a:pt x="68" y="15"/>
                  </a:lnTo>
                  <a:lnTo>
                    <a:pt x="70" y="15"/>
                  </a:lnTo>
                  <a:lnTo>
                    <a:pt x="73" y="15"/>
                  </a:lnTo>
                  <a:lnTo>
                    <a:pt x="73" y="15"/>
                  </a:lnTo>
                  <a:lnTo>
                    <a:pt x="75" y="15"/>
                  </a:lnTo>
                  <a:lnTo>
                    <a:pt x="79" y="14"/>
                  </a:lnTo>
                  <a:lnTo>
                    <a:pt x="85" y="10"/>
                  </a:lnTo>
                  <a:lnTo>
                    <a:pt x="85" y="10"/>
                  </a:lnTo>
                  <a:lnTo>
                    <a:pt x="96" y="2"/>
                  </a:lnTo>
                  <a:lnTo>
                    <a:pt x="96" y="2"/>
                  </a:lnTo>
                  <a:lnTo>
                    <a:pt x="100" y="0"/>
                  </a:lnTo>
                  <a:lnTo>
                    <a:pt x="102" y="0"/>
                  </a:lnTo>
                  <a:lnTo>
                    <a:pt x="106" y="0"/>
                  </a:lnTo>
                  <a:lnTo>
                    <a:pt x="108" y="0"/>
                  </a:lnTo>
                  <a:lnTo>
                    <a:pt x="108" y="0"/>
                  </a:lnTo>
                  <a:lnTo>
                    <a:pt x="108" y="2"/>
                  </a:lnTo>
                  <a:lnTo>
                    <a:pt x="108" y="4"/>
                  </a:lnTo>
                  <a:lnTo>
                    <a:pt x="108" y="6"/>
                  </a:lnTo>
                  <a:lnTo>
                    <a:pt x="100" y="10"/>
                  </a:lnTo>
                  <a:lnTo>
                    <a:pt x="89" y="17"/>
                  </a:lnTo>
                  <a:lnTo>
                    <a:pt x="89" y="17"/>
                  </a:lnTo>
                  <a:lnTo>
                    <a:pt x="87" y="21"/>
                  </a:lnTo>
                  <a:lnTo>
                    <a:pt x="85" y="25"/>
                  </a:lnTo>
                  <a:lnTo>
                    <a:pt x="83" y="32"/>
                  </a:lnTo>
                  <a:lnTo>
                    <a:pt x="83" y="32"/>
                  </a:lnTo>
                  <a:lnTo>
                    <a:pt x="81" y="40"/>
                  </a:lnTo>
                  <a:lnTo>
                    <a:pt x="79" y="46"/>
                  </a:lnTo>
                  <a:lnTo>
                    <a:pt x="79" y="46"/>
                  </a:lnTo>
                  <a:lnTo>
                    <a:pt x="77" y="46"/>
                  </a:lnTo>
                  <a:lnTo>
                    <a:pt x="77" y="46"/>
                  </a:lnTo>
                  <a:lnTo>
                    <a:pt x="77" y="49"/>
                  </a:lnTo>
                  <a:lnTo>
                    <a:pt x="77" y="49"/>
                  </a:lnTo>
                  <a:lnTo>
                    <a:pt x="81" y="49"/>
                  </a:lnTo>
                  <a:lnTo>
                    <a:pt x="85" y="53"/>
                  </a:lnTo>
                  <a:lnTo>
                    <a:pt x="87" y="55"/>
                  </a:lnTo>
                  <a:lnTo>
                    <a:pt x="89" y="59"/>
                  </a:lnTo>
                  <a:lnTo>
                    <a:pt x="89" y="59"/>
                  </a:lnTo>
                  <a:lnTo>
                    <a:pt x="92" y="65"/>
                  </a:lnTo>
                  <a:lnTo>
                    <a:pt x="92" y="68"/>
                  </a:lnTo>
                  <a:lnTo>
                    <a:pt x="92" y="74"/>
                  </a:lnTo>
                  <a:lnTo>
                    <a:pt x="92" y="78"/>
                  </a:lnTo>
                  <a:lnTo>
                    <a:pt x="92" y="78"/>
                  </a:lnTo>
                  <a:lnTo>
                    <a:pt x="96" y="82"/>
                  </a:lnTo>
                  <a:lnTo>
                    <a:pt x="100" y="82"/>
                  </a:lnTo>
                  <a:lnTo>
                    <a:pt x="108" y="84"/>
                  </a:lnTo>
                  <a:lnTo>
                    <a:pt x="119" y="85"/>
                  </a:lnTo>
                  <a:lnTo>
                    <a:pt x="121" y="85"/>
                  </a:lnTo>
                  <a:lnTo>
                    <a:pt x="123" y="87"/>
                  </a:lnTo>
                  <a:lnTo>
                    <a:pt x="123" y="87"/>
                  </a:lnTo>
                  <a:lnTo>
                    <a:pt x="125" y="89"/>
                  </a:lnTo>
                  <a:lnTo>
                    <a:pt x="125" y="89"/>
                  </a:lnTo>
                  <a:lnTo>
                    <a:pt x="126" y="89"/>
                  </a:lnTo>
                  <a:lnTo>
                    <a:pt x="126" y="89"/>
                  </a:lnTo>
                  <a:lnTo>
                    <a:pt x="126" y="89"/>
                  </a:lnTo>
                  <a:lnTo>
                    <a:pt x="126" y="89"/>
                  </a:lnTo>
                  <a:lnTo>
                    <a:pt x="130" y="93"/>
                  </a:lnTo>
                  <a:lnTo>
                    <a:pt x="132" y="97"/>
                  </a:lnTo>
                  <a:lnTo>
                    <a:pt x="134" y="97"/>
                  </a:lnTo>
                  <a:lnTo>
                    <a:pt x="140" y="99"/>
                  </a:lnTo>
                  <a:lnTo>
                    <a:pt x="140" y="99"/>
                  </a:lnTo>
                  <a:lnTo>
                    <a:pt x="160" y="99"/>
                  </a:lnTo>
                  <a:lnTo>
                    <a:pt x="160" y="99"/>
                  </a:lnTo>
                  <a:lnTo>
                    <a:pt x="160" y="102"/>
                  </a:lnTo>
                  <a:lnTo>
                    <a:pt x="160" y="106"/>
                  </a:lnTo>
                  <a:lnTo>
                    <a:pt x="159" y="108"/>
                  </a:lnTo>
                  <a:lnTo>
                    <a:pt x="159" y="108"/>
                  </a:lnTo>
                  <a:lnTo>
                    <a:pt x="157" y="112"/>
                  </a:lnTo>
                  <a:lnTo>
                    <a:pt x="155" y="116"/>
                  </a:lnTo>
                  <a:lnTo>
                    <a:pt x="155" y="116"/>
                  </a:lnTo>
                  <a:lnTo>
                    <a:pt x="157" y="119"/>
                  </a:lnTo>
                  <a:lnTo>
                    <a:pt x="157" y="121"/>
                  </a:lnTo>
                  <a:lnTo>
                    <a:pt x="159" y="129"/>
                  </a:lnTo>
                  <a:lnTo>
                    <a:pt x="159" y="129"/>
                  </a:lnTo>
                  <a:lnTo>
                    <a:pt x="160" y="133"/>
                  </a:lnTo>
                  <a:lnTo>
                    <a:pt x="162" y="136"/>
                  </a:lnTo>
                  <a:lnTo>
                    <a:pt x="162" y="136"/>
                  </a:lnTo>
                  <a:lnTo>
                    <a:pt x="164" y="140"/>
                  </a:lnTo>
                  <a:lnTo>
                    <a:pt x="164" y="144"/>
                  </a:lnTo>
                  <a:lnTo>
                    <a:pt x="162" y="146"/>
                  </a:lnTo>
                  <a:lnTo>
                    <a:pt x="162" y="146"/>
                  </a:lnTo>
                  <a:lnTo>
                    <a:pt x="162" y="146"/>
                  </a:lnTo>
                  <a:lnTo>
                    <a:pt x="162" y="146"/>
                  </a:lnTo>
                  <a:lnTo>
                    <a:pt x="164" y="161"/>
                  </a:lnTo>
                  <a:lnTo>
                    <a:pt x="160" y="167"/>
                  </a:lnTo>
                  <a:lnTo>
                    <a:pt x="128" y="171"/>
                  </a:lnTo>
                  <a:lnTo>
                    <a:pt x="126" y="174"/>
                  </a:lnTo>
                  <a:lnTo>
                    <a:pt x="130" y="182"/>
                  </a:lnTo>
                  <a:lnTo>
                    <a:pt x="130" y="182"/>
                  </a:lnTo>
                  <a:lnTo>
                    <a:pt x="130" y="182"/>
                  </a:lnTo>
                  <a:lnTo>
                    <a:pt x="136" y="188"/>
                  </a:lnTo>
                  <a:lnTo>
                    <a:pt x="125" y="189"/>
                  </a:lnTo>
                  <a:lnTo>
                    <a:pt x="125" y="195"/>
                  </a:lnTo>
                  <a:lnTo>
                    <a:pt x="123" y="199"/>
                  </a:lnTo>
                  <a:lnTo>
                    <a:pt x="130" y="208"/>
                  </a:lnTo>
                  <a:lnTo>
                    <a:pt x="134" y="214"/>
                  </a:lnTo>
                  <a:lnTo>
                    <a:pt x="132" y="222"/>
                  </a:lnTo>
                  <a:lnTo>
                    <a:pt x="128" y="225"/>
                  </a:lnTo>
                  <a:lnTo>
                    <a:pt x="130" y="229"/>
                  </a:lnTo>
                  <a:lnTo>
                    <a:pt x="126" y="235"/>
                  </a:lnTo>
                  <a:lnTo>
                    <a:pt x="123" y="237"/>
                  </a:lnTo>
                  <a:lnTo>
                    <a:pt x="123" y="237"/>
                  </a:lnTo>
                  <a:lnTo>
                    <a:pt x="100" y="233"/>
                  </a:lnTo>
                  <a:lnTo>
                    <a:pt x="85" y="233"/>
                  </a:lnTo>
                  <a:lnTo>
                    <a:pt x="72" y="218"/>
                  </a:lnTo>
                  <a:lnTo>
                    <a:pt x="56" y="201"/>
                  </a:lnTo>
                  <a:lnTo>
                    <a:pt x="56" y="201"/>
                  </a:lnTo>
                  <a:lnTo>
                    <a:pt x="45" y="197"/>
                  </a:lnTo>
                  <a:lnTo>
                    <a:pt x="45" y="197"/>
                  </a:lnTo>
                  <a:lnTo>
                    <a:pt x="38" y="193"/>
                  </a:lnTo>
                  <a:lnTo>
                    <a:pt x="34" y="191"/>
                  </a:lnTo>
                  <a:lnTo>
                    <a:pt x="24" y="191"/>
                  </a:lnTo>
                  <a:lnTo>
                    <a:pt x="9" y="184"/>
                  </a:lnTo>
                  <a:lnTo>
                    <a:pt x="0" y="172"/>
                  </a:lnTo>
                  <a:lnTo>
                    <a:pt x="0" y="172"/>
                  </a:lnTo>
                  <a:lnTo>
                    <a:pt x="0" y="167"/>
                  </a:lnTo>
                  <a:lnTo>
                    <a:pt x="2" y="155"/>
                  </a:lnTo>
                  <a:lnTo>
                    <a:pt x="2" y="155"/>
                  </a:lnTo>
                  <a:lnTo>
                    <a:pt x="7" y="155"/>
                  </a:lnTo>
                  <a:lnTo>
                    <a:pt x="11" y="153"/>
                  </a:lnTo>
                  <a:lnTo>
                    <a:pt x="11" y="153"/>
                  </a:lnTo>
                  <a:lnTo>
                    <a:pt x="13" y="153"/>
                  </a:lnTo>
                  <a:lnTo>
                    <a:pt x="13" y="152"/>
                  </a:lnTo>
                  <a:lnTo>
                    <a:pt x="13" y="152"/>
                  </a:lnTo>
                  <a:lnTo>
                    <a:pt x="15" y="150"/>
                  </a:lnTo>
                  <a:lnTo>
                    <a:pt x="15" y="150"/>
                  </a:lnTo>
                  <a:lnTo>
                    <a:pt x="15" y="150"/>
                  </a:lnTo>
                  <a:lnTo>
                    <a:pt x="17" y="148"/>
                  </a:lnTo>
                  <a:lnTo>
                    <a:pt x="17" y="148"/>
                  </a:lnTo>
                  <a:lnTo>
                    <a:pt x="19" y="142"/>
                  </a:lnTo>
                  <a:lnTo>
                    <a:pt x="19" y="142"/>
                  </a:lnTo>
                  <a:lnTo>
                    <a:pt x="22" y="140"/>
                  </a:lnTo>
                  <a:lnTo>
                    <a:pt x="22" y="140"/>
                  </a:lnTo>
                  <a:lnTo>
                    <a:pt x="22" y="136"/>
                  </a:lnTo>
                  <a:lnTo>
                    <a:pt x="22" y="135"/>
                  </a:lnTo>
                  <a:lnTo>
                    <a:pt x="21" y="133"/>
                  </a:lnTo>
                  <a:lnTo>
                    <a:pt x="19" y="131"/>
                  </a:lnTo>
                  <a:lnTo>
                    <a:pt x="19" y="131"/>
                  </a:lnTo>
                  <a:lnTo>
                    <a:pt x="19" y="123"/>
                  </a:lnTo>
                  <a:lnTo>
                    <a:pt x="19" y="118"/>
                  </a:lnTo>
                  <a:lnTo>
                    <a:pt x="19" y="118"/>
                  </a:lnTo>
                  <a:lnTo>
                    <a:pt x="21" y="112"/>
                  </a:lnTo>
                  <a:lnTo>
                    <a:pt x="21" y="112"/>
                  </a:lnTo>
                  <a:lnTo>
                    <a:pt x="19" y="110"/>
                  </a:lnTo>
                  <a:lnTo>
                    <a:pt x="19" y="108"/>
                  </a:lnTo>
                  <a:lnTo>
                    <a:pt x="19" y="108"/>
                  </a:lnTo>
                  <a:lnTo>
                    <a:pt x="19" y="102"/>
                  </a:lnTo>
                  <a:lnTo>
                    <a:pt x="19" y="97"/>
                  </a:lnTo>
                  <a:lnTo>
                    <a:pt x="19" y="97"/>
                  </a:lnTo>
                  <a:lnTo>
                    <a:pt x="19" y="93"/>
                  </a:lnTo>
                  <a:lnTo>
                    <a:pt x="19" y="87"/>
                  </a:lnTo>
                  <a:lnTo>
                    <a:pt x="19" y="87"/>
                  </a:lnTo>
                  <a:lnTo>
                    <a:pt x="13" y="80"/>
                  </a:lnTo>
                  <a:lnTo>
                    <a:pt x="13" y="74"/>
                  </a:lnTo>
                  <a:lnTo>
                    <a:pt x="13" y="74"/>
                  </a:lnTo>
                  <a:lnTo>
                    <a:pt x="19" y="74"/>
                  </a:lnTo>
                  <a:lnTo>
                    <a:pt x="19" y="74"/>
                  </a:lnTo>
                  <a:lnTo>
                    <a:pt x="19" y="74"/>
                  </a:lnTo>
                  <a:lnTo>
                    <a:pt x="19" y="74"/>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6" name="Freeform 35">
              <a:extLst>
                <a:ext uri="{FF2B5EF4-FFF2-40B4-BE49-F238E27FC236}">
                  <a16:creationId xmlns:a16="http://schemas.microsoft.com/office/drawing/2014/main" id="{5636F622-B726-0742-9EDA-9FAB8EB0C4A7}"/>
                </a:ext>
              </a:extLst>
            </p:cNvPr>
            <p:cNvSpPr>
              <a:spLocks/>
            </p:cNvSpPr>
            <p:nvPr userDrawn="1"/>
          </p:nvSpPr>
          <p:spPr bwMode="auto">
            <a:xfrm>
              <a:off x="7184309" y="3085352"/>
              <a:ext cx="291631" cy="228685"/>
            </a:xfrm>
            <a:custGeom>
              <a:avLst/>
              <a:gdLst>
                <a:gd name="T0" fmla="*/ 152 w 191"/>
                <a:gd name="T1" fmla="*/ 130 h 176"/>
                <a:gd name="T2" fmla="*/ 180 w 191"/>
                <a:gd name="T3" fmla="*/ 106 h 176"/>
                <a:gd name="T4" fmla="*/ 174 w 191"/>
                <a:gd name="T5" fmla="*/ 89 h 176"/>
                <a:gd name="T6" fmla="*/ 180 w 191"/>
                <a:gd name="T7" fmla="*/ 81 h 176"/>
                <a:gd name="T8" fmla="*/ 186 w 191"/>
                <a:gd name="T9" fmla="*/ 74 h 176"/>
                <a:gd name="T10" fmla="*/ 184 w 191"/>
                <a:gd name="T11" fmla="*/ 66 h 176"/>
                <a:gd name="T12" fmla="*/ 189 w 191"/>
                <a:gd name="T13" fmla="*/ 58 h 176"/>
                <a:gd name="T14" fmla="*/ 191 w 191"/>
                <a:gd name="T15" fmla="*/ 51 h 176"/>
                <a:gd name="T16" fmla="*/ 178 w 191"/>
                <a:gd name="T17" fmla="*/ 49 h 176"/>
                <a:gd name="T18" fmla="*/ 180 w 191"/>
                <a:gd name="T19" fmla="*/ 40 h 176"/>
                <a:gd name="T20" fmla="*/ 170 w 191"/>
                <a:gd name="T21" fmla="*/ 32 h 176"/>
                <a:gd name="T22" fmla="*/ 155 w 191"/>
                <a:gd name="T23" fmla="*/ 24 h 176"/>
                <a:gd name="T24" fmla="*/ 155 w 191"/>
                <a:gd name="T25" fmla="*/ 21 h 176"/>
                <a:gd name="T26" fmla="*/ 157 w 191"/>
                <a:gd name="T27" fmla="*/ 17 h 176"/>
                <a:gd name="T28" fmla="*/ 146 w 191"/>
                <a:gd name="T29" fmla="*/ 17 h 176"/>
                <a:gd name="T30" fmla="*/ 133 w 191"/>
                <a:gd name="T31" fmla="*/ 19 h 176"/>
                <a:gd name="T32" fmla="*/ 125 w 191"/>
                <a:gd name="T33" fmla="*/ 23 h 176"/>
                <a:gd name="T34" fmla="*/ 108 w 191"/>
                <a:gd name="T35" fmla="*/ 21 h 176"/>
                <a:gd name="T36" fmla="*/ 104 w 191"/>
                <a:gd name="T37" fmla="*/ 17 h 176"/>
                <a:gd name="T38" fmla="*/ 97 w 191"/>
                <a:gd name="T39" fmla="*/ 17 h 176"/>
                <a:gd name="T40" fmla="*/ 78 w 191"/>
                <a:gd name="T41" fmla="*/ 21 h 176"/>
                <a:gd name="T42" fmla="*/ 70 w 191"/>
                <a:gd name="T43" fmla="*/ 11 h 176"/>
                <a:gd name="T44" fmla="*/ 63 w 191"/>
                <a:gd name="T45" fmla="*/ 4 h 176"/>
                <a:gd name="T46" fmla="*/ 42 w 191"/>
                <a:gd name="T47" fmla="*/ 7 h 176"/>
                <a:gd name="T48" fmla="*/ 27 w 191"/>
                <a:gd name="T49" fmla="*/ 15 h 176"/>
                <a:gd name="T50" fmla="*/ 31 w 191"/>
                <a:gd name="T51" fmla="*/ 26 h 176"/>
                <a:gd name="T52" fmla="*/ 31 w 191"/>
                <a:gd name="T53" fmla="*/ 41 h 176"/>
                <a:gd name="T54" fmla="*/ 23 w 191"/>
                <a:gd name="T55" fmla="*/ 38 h 176"/>
                <a:gd name="T56" fmla="*/ 19 w 191"/>
                <a:gd name="T57" fmla="*/ 23 h 176"/>
                <a:gd name="T58" fmla="*/ 23 w 191"/>
                <a:gd name="T59" fmla="*/ 13 h 176"/>
                <a:gd name="T60" fmla="*/ 23 w 191"/>
                <a:gd name="T61" fmla="*/ 0 h 176"/>
                <a:gd name="T62" fmla="*/ 8 w 191"/>
                <a:gd name="T63" fmla="*/ 17 h 176"/>
                <a:gd name="T64" fmla="*/ 0 w 191"/>
                <a:gd name="T65" fmla="*/ 38 h 176"/>
                <a:gd name="T66" fmla="*/ 0 w 191"/>
                <a:gd name="T67" fmla="*/ 41 h 176"/>
                <a:gd name="T68" fmla="*/ 10 w 191"/>
                <a:gd name="T69" fmla="*/ 47 h 176"/>
                <a:gd name="T70" fmla="*/ 15 w 191"/>
                <a:gd name="T71" fmla="*/ 60 h 176"/>
                <a:gd name="T72" fmla="*/ 17 w 191"/>
                <a:gd name="T73" fmla="*/ 72 h 176"/>
                <a:gd name="T74" fmla="*/ 44 w 191"/>
                <a:gd name="T75" fmla="*/ 77 h 176"/>
                <a:gd name="T76" fmla="*/ 48 w 191"/>
                <a:gd name="T77" fmla="*/ 79 h 176"/>
                <a:gd name="T78" fmla="*/ 49 w 191"/>
                <a:gd name="T79" fmla="*/ 79 h 176"/>
                <a:gd name="T80" fmla="*/ 63 w 191"/>
                <a:gd name="T81" fmla="*/ 89 h 176"/>
                <a:gd name="T82" fmla="*/ 83 w 191"/>
                <a:gd name="T83" fmla="*/ 94 h 176"/>
                <a:gd name="T84" fmla="*/ 80 w 191"/>
                <a:gd name="T85" fmla="*/ 104 h 176"/>
                <a:gd name="T86" fmla="*/ 80 w 191"/>
                <a:gd name="T87" fmla="*/ 113 h 176"/>
                <a:gd name="T88" fmla="*/ 85 w 191"/>
                <a:gd name="T89" fmla="*/ 128 h 176"/>
                <a:gd name="T90" fmla="*/ 85 w 191"/>
                <a:gd name="T91" fmla="*/ 138 h 176"/>
                <a:gd name="T92" fmla="*/ 97 w 191"/>
                <a:gd name="T93" fmla="*/ 166 h 176"/>
                <a:gd name="T94" fmla="*/ 133 w 191"/>
                <a:gd name="T95" fmla="*/ 163 h 176"/>
                <a:gd name="T96" fmla="*/ 136 w 191"/>
                <a:gd name="T97" fmla="*/ 149 h 176"/>
                <a:gd name="T98" fmla="*/ 131 w 191"/>
                <a:gd name="T99" fmla="*/ 125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91" h="176">
                  <a:moveTo>
                    <a:pt x="131" y="125"/>
                  </a:moveTo>
                  <a:lnTo>
                    <a:pt x="135" y="125"/>
                  </a:lnTo>
                  <a:lnTo>
                    <a:pt x="142" y="125"/>
                  </a:lnTo>
                  <a:lnTo>
                    <a:pt x="152" y="130"/>
                  </a:lnTo>
                  <a:lnTo>
                    <a:pt x="155" y="128"/>
                  </a:lnTo>
                  <a:lnTo>
                    <a:pt x="157" y="125"/>
                  </a:lnTo>
                  <a:lnTo>
                    <a:pt x="174" y="113"/>
                  </a:lnTo>
                  <a:lnTo>
                    <a:pt x="180" y="106"/>
                  </a:lnTo>
                  <a:lnTo>
                    <a:pt x="180" y="106"/>
                  </a:lnTo>
                  <a:lnTo>
                    <a:pt x="174" y="96"/>
                  </a:lnTo>
                  <a:lnTo>
                    <a:pt x="174" y="96"/>
                  </a:lnTo>
                  <a:lnTo>
                    <a:pt x="174" y="89"/>
                  </a:lnTo>
                  <a:lnTo>
                    <a:pt x="176" y="87"/>
                  </a:lnTo>
                  <a:lnTo>
                    <a:pt x="176" y="83"/>
                  </a:lnTo>
                  <a:lnTo>
                    <a:pt x="176" y="83"/>
                  </a:lnTo>
                  <a:lnTo>
                    <a:pt x="180" y="81"/>
                  </a:lnTo>
                  <a:lnTo>
                    <a:pt x="180" y="79"/>
                  </a:lnTo>
                  <a:lnTo>
                    <a:pt x="186" y="76"/>
                  </a:lnTo>
                  <a:lnTo>
                    <a:pt x="186" y="76"/>
                  </a:lnTo>
                  <a:lnTo>
                    <a:pt x="186" y="74"/>
                  </a:lnTo>
                  <a:lnTo>
                    <a:pt x="186" y="72"/>
                  </a:lnTo>
                  <a:lnTo>
                    <a:pt x="184" y="68"/>
                  </a:lnTo>
                  <a:lnTo>
                    <a:pt x="184" y="66"/>
                  </a:lnTo>
                  <a:lnTo>
                    <a:pt x="184" y="66"/>
                  </a:lnTo>
                  <a:lnTo>
                    <a:pt x="184" y="62"/>
                  </a:lnTo>
                  <a:lnTo>
                    <a:pt x="186" y="62"/>
                  </a:lnTo>
                  <a:lnTo>
                    <a:pt x="189" y="58"/>
                  </a:lnTo>
                  <a:lnTo>
                    <a:pt x="189" y="58"/>
                  </a:lnTo>
                  <a:lnTo>
                    <a:pt x="191" y="55"/>
                  </a:lnTo>
                  <a:lnTo>
                    <a:pt x="191" y="53"/>
                  </a:lnTo>
                  <a:lnTo>
                    <a:pt x="191" y="53"/>
                  </a:lnTo>
                  <a:lnTo>
                    <a:pt x="191" y="51"/>
                  </a:lnTo>
                  <a:lnTo>
                    <a:pt x="191" y="51"/>
                  </a:lnTo>
                  <a:lnTo>
                    <a:pt x="186" y="51"/>
                  </a:lnTo>
                  <a:lnTo>
                    <a:pt x="178" y="49"/>
                  </a:lnTo>
                  <a:lnTo>
                    <a:pt x="178" y="49"/>
                  </a:lnTo>
                  <a:lnTo>
                    <a:pt x="180" y="43"/>
                  </a:lnTo>
                  <a:lnTo>
                    <a:pt x="180" y="41"/>
                  </a:lnTo>
                  <a:lnTo>
                    <a:pt x="180" y="40"/>
                  </a:lnTo>
                  <a:lnTo>
                    <a:pt x="180" y="40"/>
                  </a:lnTo>
                  <a:lnTo>
                    <a:pt x="180" y="38"/>
                  </a:lnTo>
                  <a:lnTo>
                    <a:pt x="180" y="34"/>
                  </a:lnTo>
                  <a:lnTo>
                    <a:pt x="174" y="34"/>
                  </a:lnTo>
                  <a:lnTo>
                    <a:pt x="170" y="32"/>
                  </a:lnTo>
                  <a:lnTo>
                    <a:pt x="167" y="30"/>
                  </a:lnTo>
                  <a:lnTo>
                    <a:pt x="167" y="30"/>
                  </a:lnTo>
                  <a:lnTo>
                    <a:pt x="159" y="26"/>
                  </a:lnTo>
                  <a:lnTo>
                    <a:pt x="155" y="24"/>
                  </a:lnTo>
                  <a:lnTo>
                    <a:pt x="153" y="23"/>
                  </a:lnTo>
                  <a:lnTo>
                    <a:pt x="153" y="23"/>
                  </a:lnTo>
                  <a:lnTo>
                    <a:pt x="153" y="23"/>
                  </a:lnTo>
                  <a:lnTo>
                    <a:pt x="155" y="21"/>
                  </a:lnTo>
                  <a:lnTo>
                    <a:pt x="157" y="21"/>
                  </a:lnTo>
                  <a:lnTo>
                    <a:pt x="157" y="21"/>
                  </a:lnTo>
                  <a:lnTo>
                    <a:pt x="157" y="17"/>
                  </a:lnTo>
                  <a:lnTo>
                    <a:pt x="157" y="17"/>
                  </a:lnTo>
                  <a:lnTo>
                    <a:pt x="157" y="15"/>
                  </a:lnTo>
                  <a:lnTo>
                    <a:pt x="153" y="15"/>
                  </a:lnTo>
                  <a:lnTo>
                    <a:pt x="150" y="15"/>
                  </a:lnTo>
                  <a:lnTo>
                    <a:pt x="146" y="17"/>
                  </a:lnTo>
                  <a:lnTo>
                    <a:pt x="146" y="17"/>
                  </a:lnTo>
                  <a:lnTo>
                    <a:pt x="138" y="17"/>
                  </a:lnTo>
                  <a:lnTo>
                    <a:pt x="135" y="17"/>
                  </a:lnTo>
                  <a:lnTo>
                    <a:pt x="133" y="19"/>
                  </a:lnTo>
                  <a:lnTo>
                    <a:pt x="131" y="21"/>
                  </a:lnTo>
                  <a:lnTo>
                    <a:pt x="131" y="21"/>
                  </a:lnTo>
                  <a:lnTo>
                    <a:pt x="129" y="23"/>
                  </a:lnTo>
                  <a:lnTo>
                    <a:pt x="125" y="23"/>
                  </a:lnTo>
                  <a:lnTo>
                    <a:pt x="116" y="23"/>
                  </a:lnTo>
                  <a:lnTo>
                    <a:pt x="116" y="23"/>
                  </a:lnTo>
                  <a:lnTo>
                    <a:pt x="112" y="23"/>
                  </a:lnTo>
                  <a:lnTo>
                    <a:pt x="108" y="21"/>
                  </a:lnTo>
                  <a:lnTo>
                    <a:pt x="108" y="21"/>
                  </a:lnTo>
                  <a:lnTo>
                    <a:pt x="108" y="21"/>
                  </a:lnTo>
                  <a:lnTo>
                    <a:pt x="104" y="17"/>
                  </a:lnTo>
                  <a:lnTo>
                    <a:pt x="104" y="17"/>
                  </a:lnTo>
                  <a:lnTo>
                    <a:pt x="102" y="17"/>
                  </a:lnTo>
                  <a:lnTo>
                    <a:pt x="102" y="17"/>
                  </a:lnTo>
                  <a:lnTo>
                    <a:pt x="99" y="15"/>
                  </a:lnTo>
                  <a:lnTo>
                    <a:pt x="97" y="17"/>
                  </a:lnTo>
                  <a:lnTo>
                    <a:pt x="89" y="17"/>
                  </a:lnTo>
                  <a:lnTo>
                    <a:pt x="85" y="19"/>
                  </a:lnTo>
                  <a:lnTo>
                    <a:pt x="80" y="21"/>
                  </a:lnTo>
                  <a:lnTo>
                    <a:pt x="78" y="21"/>
                  </a:lnTo>
                  <a:lnTo>
                    <a:pt x="74" y="17"/>
                  </a:lnTo>
                  <a:lnTo>
                    <a:pt x="74" y="17"/>
                  </a:lnTo>
                  <a:lnTo>
                    <a:pt x="72" y="15"/>
                  </a:lnTo>
                  <a:lnTo>
                    <a:pt x="70" y="11"/>
                  </a:lnTo>
                  <a:lnTo>
                    <a:pt x="68" y="7"/>
                  </a:lnTo>
                  <a:lnTo>
                    <a:pt x="66" y="6"/>
                  </a:lnTo>
                  <a:lnTo>
                    <a:pt x="66" y="6"/>
                  </a:lnTo>
                  <a:lnTo>
                    <a:pt x="63" y="4"/>
                  </a:lnTo>
                  <a:lnTo>
                    <a:pt x="59" y="4"/>
                  </a:lnTo>
                  <a:lnTo>
                    <a:pt x="51" y="6"/>
                  </a:lnTo>
                  <a:lnTo>
                    <a:pt x="51" y="6"/>
                  </a:lnTo>
                  <a:lnTo>
                    <a:pt x="42" y="7"/>
                  </a:lnTo>
                  <a:lnTo>
                    <a:pt x="32" y="9"/>
                  </a:lnTo>
                  <a:lnTo>
                    <a:pt x="32" y="9"/>
                  </a:lnTo>
                  <a:lnTo>
                    <a:pt x="29" y="13"/>
                  </a:lnTo>
                  <a:lnTo>
                    <a:pt x="27" y="15"/>
                  </a:lnTo>
                  <a:lnTo>
                    <a:pt x="27" y="19"/>
                  </a:lnTo>
                  <a:lnTo>
                    <a:pt x="27" y="23"/>
                  </a:lnTo>
                  <a:lnTo>
                    <a:pt x="27" y="23"/>
                  </a:lnTo>
                  <a:lnTo>
                    <a:pt x="31" y="26"/>
                  </a:lnTo>
                  <a:lnTo>
                    <a:pt x="32" y="32"/>
                  </a:lnTo>
                  <a:lnTo>
                    <a:pt x="32" y="38"/>
                  </a:lnTo>
                  <a:lnTo>
                    <a:pt x="32" y="40"/>
                  </a:lnTo>
                  <a:lnTo>
                    <a:pt x="31" y="41"/>
                  </a:lnTo>
                  <a:lnTo>
                    <a:pt x="31" y="41"/>
                  </a:lnTo>
                  <a:lnTo>
                    <a:pt x="27" y="41"/>
                  </a:lnTo>
                  <a:lnTo>
                    <a:pt x="25" y="41"/>
                  </a:lnTo>
                  <a:lnTo>
                    <a:pt x="23" y="38"/>
                  </a:lnTo>
                  <a:lnTo>
                    <a:pt x="21" y="36"/>
                  </a:lnTo>
                  <a:lnTo>
                    <a:pt x="19" y="28"/>
                  </a:lnTo>
                  <a:lnTo>
                    <a:pt x="19" y="26"/>
                  </a:lnTo>
                  <a:lnTo>
                    <a:pt x="19" y="23"/>
                  </a:lnTo>
                  <a:lnTo>
                    <a:pt x="19" y="23"/>
                  </a:lnTo>
                  <a:lnTo>
                    <a:pt x="23" y="17"/>
                  </a:lnTo>
                  <a:lnTo>
                    <a:pt x="23" y="15"/>
                  </a:lnTo>
                  <a:lnTo>
                    <a:pt x="23" y="13"/>
                  </a:lnTo>
                  <a:lnTo>
                    <a:pt x="23" y="13"/>
                  </a:lnTo>
                  <a:lnTo>
                    <a:pt x="23" y="6"/>
                  </a:lnTo>
                  <a:lnTo>
                    <a:pt x="23" y="2"/>
                  </a:lnTo>
                  <a:lnTo>
                    <a:pt x="23" y="0"/>
                  </a:lnTo>
                  <a:lnTo>
                    <a:pt x="12" y="9"/>
                  </a:lnTo>
                  <a:lnTo>
                    <a:pt x="12" y="9"/>
                  </a:lnTo>
                  <a:lnTo>
                    <a:pt x="8" y="13"/>
                  </a:lnTo>
                  <a:lnTo>
                    <a:pt x="8" y="17"/>
                  </a:lnTo>
                  <a:lnTo>
                    <a:pt x="6" y="24"/>
                  </a:lnTo>
                  <a:lnTo>
                    <a:pt x="6" y="24"/>
                  </a:lnTo>
                  <a:lnTo>
                    <a:pt x="4" y="30"/>
                  </a:lnTo>
                  <a:lnTo>
                    <a:pt x="0" y="38"/>
                  </a:lnTo>
                  <a:lnTo>
                    <a:pt x="0" y="38"/>
                  </a:lnTo>
                  <a:lnTo>
                    <a:pt x="0" y="38"/>
                  </a:lnTo>
                  <a:lnTo>
                    <a:pt x="0" y="38"/>
                  </a:lnTo>
                  <a:lnTo>
                    <a:pt x="0" y="41"/>
                  </a:lnTo>
                  <a:lnTo>
                    <a:pt x="0" y="41"/>
                  </a:lnTo>
                  <a:lnTo>
                    <a:pt x="4" y="41"/>
                  </a:lnTo>
                  <a:lnTo>
                    <a:pt x="8" y="43"/>
                  </a:lnTo>
                  <a:lnTo>
                    <a:pt x="10" y="47"/>
                  </a:lnTo>
                  <a:lnTo>
                    <a:pt x="12" y="51"/>
                  </a:lnTo>
                  <a:lnTo>
                    <a:pt x="12" y="51"/>
                  </a:lnTo>
                  <a:lnTo>
                    <a:pt x="14" y="55"/>
                  </a:lnTo>
                  <a:lnTo>
                    <a:pt x="15" y="60"/>
                  </a:lnTo>
                  <a:lnTo>
                    <a:pt x="15" y="66"/>
                  </a:lnTo>
                  <a:lnTo>
                    <a:pt x="15" y="70"/>
                  </a:lnTo>
                  <a:lnTo>
                    <a:pt x="15" y="70"/>
                  </a:lnTo>
                  <a:lnTo>
                    <a:pt x="17" y="72"/>
                  </a:lnTo>
                  <a:lnTo>
                    <a:pt x="23" y="74"/>
                  </a:lnTo>
                  <a:lnTo>
                    <a:pt x="31" y="76"/>
                  </a:lnTo>
                  <a:lnTo>
                    <a:pt x="40" y="76"/>
                  </a:lnTo>
                  <a:lnTo>
                    <a:pt x="44" y="77"/>
                  </a:lnTo>
                  <a:lnTo>
                    <a:pt x="46" y="79"/>
                  </a:lnTo>
                  <a:lnTo>
                    <a:pt x="46" y="79"/>
                  </a:lnTo>
                  <a:lnTo>
                    <a:pt x="48" y="79"/>
                  </a:lnTo>
                  <a:lnTo>
                    <a:pt x="48" y="79"/>
                  </a:lnTo>
                  <a:lnTo>
                    <a:pt x="49" y="81"/>
                  </a:lnTo>
                  <a:lnTo>
                    <a:pt x="49" y="81"/>
                  </a:lnTo>
                  <a:lnTo>
                    <a:pt x="49" y="79"/>
                  </a:lnTo>
                  <a:lnTo>
                    <a:pt x="49" y="79"/>
                  </a:lnTo>
                  <a:lnTo>
                    <a:pt x="53" y="85"/>
                  </a:lnTo>
                  <a:lnTo>
                    <a:pt x="55" y="87"/>
                  </a:lnTo>
                  <a:lnTo>
                    <a:pt x="57" y="89"/>
                  </a:lnTo>
                  <a:lnTo>
                    <a:pt x="63" y="89"/>
                  </a:lnTo>
                  <a:lnTo>
                    <a:pt x="63" y="89"/>
                  </a:lnTo>
                  <a:lnTo>
                    <a:pt x="83" y="89"/>
                  </a:lnTo>
                  <a:lnTo>
                    <a:pt x="83" y="89"/>
                  </a:lnTo>
                  <a:lnTo>
                    <a:pt x="83" y="94"/>
                  </a:lnTo>
                  <a:lnTo>
                    <a:pt x="82" y="96"/>
                  </a:lnTo>
                  <a:lnTo>
                    <a:pt x="82" y="100"/>
                  </a:lnTo>
                  <a:lnTo>
                    <a:pt x="82" y="100"/>
                  </a:lnTo>
                  <a:lnTo>
                    <a:pt x="80" y="104"/>
                  </a:lnTo>
                  <a:lnTo>
                    <a:pt x="78" y="108"/>
                  </a:lnTo>
                  <a:lnTo>
                    <a:pt x="78" y="108"/>
                  </a:lnTo>
                  <a:lnTo>
                    <a:pt x="80" y="110"/>
                  </a:lnTo>
                  <a:lnTo>
                    <a:pt x="80" y="113"/>
                  </a:lnTo>
                  <a:lnTo>
                    <a:pt x="82" y="119"/>
                  </a:lnTo>
                  <a:lnTo>
                    <a:pt x="82" y="119"/>
                  </a:lnTo>
                  <a:lnTo>
                    <a:pt x="82" y="125"/>
                  </a:lnTo>
                  <a:lnTo>
                    <a:pt x="85" y="128"/>
                  </a:lnTo>
                  <a:lnTo>
                    <a:pt x="85" y="128"/>
                  </a:lnTo>
                  <a:lnTo>
                    <a:pt x="87" y="132"/>
                  </a:lnTo>
                  <a:lnTo>
                    <a:pt x="87" y="134"/>
                  </a:lnTo>
                  <a:lnTo>
                    <a:pt x="85" y="138"/>
                  </a:lnTo>
                  <a:lnTo>
                    <a:pt x="85" y="138"/>
                  </a:lnTo>
                  <a:lnTo>
                    <a:pt x="85" y="138"/>
                  </a:lnTo>
                  <a:lnTo>
                    <a:pt x="87" y="151"/>
                  </a:lnTo>
                  <a:lnTo>
                    <a:pt x="97" y="166"/>
                  </a:lnTo>
                  <a:lnTo>
                    <a:pt x="99" y="176"/>
                  </a:lnTo>
                  <a:lnTo>
                    <a:pt x="112" y="174"/>
                  </a:lnTo>
                  <a:lnTo>
                    <a:pt x="118" y="176"/>
                  </a:lnTo>
                  <a:lnTo>
                    <a:pt x="133" y="163"/>
                  </a:lnTo>
                  <a:lnTo>
                    <a:pt x="135" y="159"/>
                  </a:lnTo>
                  <a:lnTo>
                    <a:pt x="142" y="155"/>
                  </a:lnTo>
                  <a:lnTo>
                    <a:pt x="142" y="153"/>
                  </a:lnTo>
                  <a:lnTo>
                    <a:pt x="136" y="149"/>
                  </a:lnTo>
                  <a:lnTo>
                    <a:pt x="133" y="136"/>
                  </a:lnTo>
                  <a:lnTo>
                    <a:pt x="131" y="125"/>
                  </a:lnTo>
                  <a:lnTo>
                    <a:pt x="131" y="125"/>
                  </a:lnTo>
                  <a:lnTo>
                    <a:pt x="131" y="125"/>
                  </a:lnTo>
                  <a:close/>
                </a:path>
              </a:pathLst>
            </a:custGeom>
            <a:solidFill>
              <a:schemeClr val="bg1">
                <a:lumMod val="85000"/>
              </a:schemeClr>
            </a:solidFill>
            <a:ln w="635" cap="rnd">
              <a:solidFill>
                <a:schemeClr val="bg1">
                  <a:alpha val="17000"/>
                </a:schemeClr>
              </a:solidFill>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7" name="Freeform 36">
              <a:extLst>
                <a:ext uri="{FF2B5EF4-FFF2-40B4-BE49-F238E27FC236}">
                  <a16:creationId xmlns:a16="http://schemas.microsoft.com/office/drawing/2014/main" id="{6E44D087-1B11-3B4C-B55E-91C53F8208F7}"/>
                </a:ext>
              </a:extLst>
            </p:cNvPr>
            <p:cNvSpPr>
              <a:spLocks/>
            </p:cNvSpPr>
            <p:nvPr userDrawn="1"/>
          </p:nvSpPr>
          <p:spPr bwMode="auto">
            <a:xfrm>
              <a:off x="7184309" y="3085352"/>
              <a:ext cx="291631" cy="228685"/>
            </a:xfrm>
            <a:custGeom>
              <a:avLst/>
              <a:gdLst>
                <a:gd name="T0" fmla="*/ 152 w 191"/>
                <a:gd name="T1" fmla="*/ 130 h 176"/>
                <a:gd name="T2" fmla="*/ 180 w 191"/>
                <a:gd name="T3" fmla="*/ 106 h 176"/>
                <a:gd name="T4" fmla="*/ 174 w 191"/>
                <a:gd name="T5" fmla="*/ 89 h 176"/>
                <a:gd name="T6" fmla="*/ 180 w 191"/>
                <a:gd name="T7" fmla="*/ 81 h 176"/>
                <a:gd name="T8" fmla="*/ 186 w 191"/>
                <a:gd name="T9" fmla="*/ 74 h 176"/>
                <a:gd name="T10" fmla="*/ 184 w 191"/>
                <a:gd name="T11" fmla="*/ 66 h 176"/>
                <a:gd name="T12" fmla="*/ 189 w 191"/>
                <a:gd name="T13" fmla="*/ 58 h 176"/>
                <a:gd name="T14" fmla="*/ 191 w 191"/>
                <a:gd name="T15" fmla="*/ 51 h 176"/>
                <a:gd name="T16" fmla="*/ 178 w 191"/>
                <a:gd name="T17" fmla="*/ 49 h 176"/>
                <a:gd name="T18" fmla="*/ 180 w 191"/>
                <a:gd name="T19" fmla="*/ 40 h 176"/>
                <a:gd name="T20" fmla="*/ 170 w 191"/>
                <a:gd name="T21" fmla="*/ 32 h 176"/>
                <a:gd name="T22" fmla="*/ 155 w 191"/>
                <a:gd name="T23" fmla="*/ 24 h 176"/>
                <a:gd name="T24" fmla="*/ 155 w 191"/>
                <a:gd name="T25" fmla="*/ 21 h 176"/>
                <a:gd name="T26" fmla="*/ 157 w 191"/>
                <a:gd name="T27" fmla="*/ 17 h 176"/>
                <a:gd name="T28" fmla="*/ 146 w 191"/>
                <a:gd name="T29" fmla="*/ 17 h 176"/>
                <a:gd name="T30" fmla="*/ 133 w 191"/>
                <a:gd name="T31" fmla="*/ 19 h 176"/>
                <a:gd name="T32" fmla="*/ 125 w 191"/>
                <a:gd name="T33" fmla="*/ 23 h 176"/>
                <a:gd name="T34" fmla="*/ 108 w 191"/>
                <a:gd name="T35" fmla="*/ 21 h 176"/>
                <a:gd name="T36" fmla="*/ 104 w 191"/>
                <a:gd name="T37" fmla="*/ 17 h 176"/>
                <a:gd name="T38" fmla="*/ 97 w 191"/>
                <a:gd name="T39" fmla="*/ 17 h 176"/>
                <a:gd name="T40" fmla="*/ 78 w 191"/>
                <a:gd name="T41" fmla="*/ 21 h 176"/>
                <a:gd name="T42" fmla="*/ 70 w 191"/>
                <a:gd name="T43" fmla="*/ 11 h 176"/>
                <a:gd name="T44" fmla="*/ 63 w 191"/>
                <a:gd name="T45" fmla="*/ 4 h 176"/>
                <a:gd name="T46" fmla="*/ 42 w 191"/>
                <a:gd name="T47" fmla="*/ 7 h 176"/>
                <a:gd name="T48" fmla="*/ 27 w 191"/>
                <a:gd name="T49" fmla="*/ 15 h 176"/>
                <a:gd name="T50" fmla="*/ 31 w 191"/>
                <a:gd name="T51" fmla="*/ 26 h 176"/>
                <a:gd name="T52" fmla="*/ 31 w 191"/>
                <a:gd name="T53" fmla="*/ 41 h 176"/>
                <a:gd name="T54" fmla="*/ 23 w 191"/>
                <a:gd name="T55" fmla="*/ 38 h 176"/>
                <a:gd name="T56" fmla="*/ 19 w 191"/>
                <a:gd name="T57" fmla="*/ 23 h 176"/>
                <a:gd name="T58" fmla="*/ 23 w 191"/>
                <a:gd name="T59" fmla="*/ 13 h 176"/>
                <a:gd name="T60" fmla="*/ 23 w 191"/>
                <a:gd name="T61" fmla="*/ 0 h 176"/>
                <a:gd name="T62" fmla="*/ 8 w 191"/>
                <a:gd name="T63" fmla="*/ 17 h 176"/>
                <a:gd name="T64" fmla="*/ 0 w 191"/>
                <a:gd name="T65" fmla="*/ 38 h 176"/>
                <a:gd name="T66" fmla="*/ 0 w 191"/>
                <a:gd name="T67" fmla="*/ 41 h 176"/>
                <a:gd name="T68" fmla="*/ 10 w 191"/>
                <a:gd name="T69" fmla="*/ 47 h 176"/>
                <a:gd name="T70" fmla="*/ 15 w 191"/>
                <a:gd name="T71" fmla="*/ 60 h 176"/>
                <a:gd name="T72" fmla="*/ 17 w 191"/>
                <a:gd name="T73" fmla="*/ 72 h 176"/>
                <a:gd name="T74" fmla="*/ 44 w 191"/>
                <a:gd name="T75" fmla="*/ 77 h 176"/>
                <a:gd name="T76" fmla="*/ 48 w 191"/>
                <a:gd name="T77" fmla="*/ 79 h 176"/>
                <a:gd name="T78" fmla="*/ 49 w 191"/>
                <a:gd name="T79" fmla="*/ 79 h 176"/>
                <a:gd name="T80" fmla="*/ 63 w 191"/>
                <a:gd name="T81" fmla="*/ 89 h 176"/>
                <a:gd name="T82" fmla="*/ 83 w 191"/>
                <a:gd name="T83" fmla="*/ 94 h 176"/>
                <a:gd name="T84" fmla="*/ 80 w 191"/>
                <a:gd name="T85" fmla="*/ 104 h 176"/>
                <a:gd name="T86" fmla="*/ 80 w 191"/>
                <a:gd name="T87" fmla="*/ 113 h 176"/>
                <a:gd name="T88" fmla="*/ 85 w 191"/>
                <a:gd name="T89" fmla="*/ 128 h 176"/>
                <a:gd name="T90" fmla="*/ 85 w 191"/>
                <a:gd name="T91" fmla="*/ 138 h 176"/>
                <a:gd name="T92" fmla="*/ 97 w 191"/>
                <a:gd name="T93" fmla="*/ 166 h 176"/>
                <a:gd name="T94" fmla="*/ 133 w 191"/>
                <a:gd name="T95" fmla="*/ 163 h 176"/>
                <a:gd name="T96" fmla="*/ 136 w 191"/>
                <a:gd name="T97" fmla="*/ 149 h 176"/>
                <a:gd name="T98" fmla="*/ 131 w 191"/>
                <a:gd name="T99" fmla="*/ 125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91" h="176">
                  <a:moveTo>
                    <a:pt x="131" y="125"/>
                  </a:moveTo>
                  <a:lnTo>
                    <a:pt x="135" y="125"/>
                  </a:lnTo>
                  <a:lnTo>
                    <a:pt x="142" y="125"/>
                  </a:lnTo>
                  <a:lnTo>
                    <a:pt x="152" y="130"/>
                  </a:lnTo>
                  <a:lnTo>
                    <a:pt x="155" y="128"/>
                  </a:lnTo>
                  <a:lnTo>
                    <a:pt x="157" y="125"/>
                  </a:lnTo>
                  <a:lnTo>
                    <a:pt x="174" y="113"/>
                  </a:lnTo>
                  <a:lnTo>
                    <a:pt x="180" y="106"/>
                  </a:lnTo>
                  <a:lnTo>
                    <a:pt x="180" y="106"/>
                  </a:lnTo>
                  <a:lnTo>
                    <a:pt x="174" y="96"/>
                  </a:lnTo>
                  <a:lnTo>
                    <a:pt x="174" y="96"/>
                  </a:lnTo>
                  <a:lnTo>
                    <a:pt x="174" y="89"/>
                  </a:lnTo>
                  <a:lnTo>
                    <a:pt x="176" y="87"/>
                  </a:lnTo>
                  <a:lnTo>
                    <a:pt x="176" y="83"/>
                  </a:lnTo>
                  <a:lnTo>
                    <a:pt x="176" y="83"/>
                  </a:lnTo>
                  <a:lnTo>
                    <a:pt x="180" y="81"/>
                  </a:lnTo>
                  <a:lnTo>
                    <a:pt x="180" y="79"/>
                  </a:lnTo>
                  <a:lnTo>
                    <a:pt x="186" y="76"/>
                  </a:lnTo>
                  <a:lnTo>
                    <a:pt x="186" y="76"/>
                  </a:lnTo>
                  <a:lnTo>
                    <a:pt x="186" y="74"/>
                  </a:lnTo>
                  <a:lnTo>
                    <a:pt x="186" y="72"/>
                  </a:lnTo>
                  <a:lnTo>
                    <a:pt x="184" y="68"/>
                  </a:lnTo>
                  <a:lnTo>
                    <a:pt x="184" y="66"/>
                  </a:lnTo>
                  <a:lnTo>
                    <a:pt x="184" y="66"/>
                  </a:lnTo>
                  <a:lnTo>
                    <a:pt x="184" y="62"/>
                  </a:lnTo>
                  <a:lnTo>
                    <a:pt x="186" y="62"/>
                  </a:lnTo>
                  <a:lnTo>
                    <a:pt x="189" y="58"/>
                  </a:lnTo>
                  <a:lnTo>
                    <a:pt x="189" y="58"/>
                  </a:lnTo>
                  <a:lnTo>
                    <a:pt x="191" y="55"/>
                  </a:lnTo>
                  <a:lnTo>
                    <a:pt x="191" y="53"/>
                  </a:lnTo>
                  <a:lnTo>
                    <a:pt x="191" y="53"/>
                  </a:lnTo>
                  <a:lnTo>
                    <a:pt x="191" y="51"/>
                  </a:lnTo>
                  <a:lnTo>
                    <a:pt x="191" y="51"/>
                  </a:lnTo>
                  <a:lnTo>
                    <a:pt x="186" y="51"/>
                  </a:lnTo>
                  <a:lnTo>
                    <a:pt x="178" y="49"/>
                  </a:lnTo>
                  <a:lnTo>
                    <a:pt x="178" y="49"/>
                  </a:lnTo>
                  <a:lnTo>
                    <a:pt x="180" y="43"/>
                  </a:lnTo>
                  <a:lnTo>
                    <a:pt x="180" y="41"/>
                  </a:lnTo>
                  <a:lnTo>
                    <a:pt x="180" y="40"/>
                  </a:lnTo>
                  <a:lnTo>
                    <a:pt x="180" y="40"/>
                  </a:lnTo>
                  <a:lnTo>
                    <a:pt x="180" y="38"/>
                  </a:lnTo>
                  <a:lnTo>
                    <a:pt x="180" y="34"/>
                  </a:lnTo>
                  <a:lnTo>
                    <a:pt x="174" y="34"/>
                  </a:lnTo>
                  <a:lnTo>
                    <a:pt x="170" y="32"/>
                  </a:lnTo>
                  <a:lnTo>
                    <a:pt x="167" y="30"/>
                  </a:lnTo>
                  <a:lnTo>
                    <a:pt x="167" y="30"/>
                  </a:lnTo>
                  <a:lnTo>
                    <a:pt x="159" y="26"/>
                  </a:lnTo>
                  <a:lnTo>
                    <a:pt x="155" y="24"/>
                  </a:lnTo>
                  <a:lnTo>
                    <a:pt x="153" y="23"/>
                  </a:lnTo>
                  <a:lnTo>
                    <a:pt x="153" y="23"/>
                  </a:lnTo>
                  <a:lnTo>
                    <a:pt x="153" y="23"/>
                  </a:lnTo>
                  <a:lnTo>
                    <a:pt x="155" y="21"/>
                  </a:lnTo>
                  <a:lnTo>
                    <a:pt x="157" y="21"/>
                  </a:lnTo>
                  <a:lnTo>
                    <a:pt x="157" y="21"/>
                  </a:lnTo>
                  <a:lnTo>
                    <a:pt x="157" y="17"/>
                  </a:lnTo>
                  <a:lnTo>
                    <a:pt x="157" y="17"/>
                  </a:lnTo>
                  <a:lnTo>
                    <a:pt x="157" y="15"/>
                  </a:lnTo>
                  <a:lnTo>
                    <a:pt x="153" y="15"/>
                  </a:lnTo>
                  <a:lnTo>
                    <a:pt x="150" y="15"/>
                  </a:lnTo>
                  <a:lnTo>
                    <a:pt x="146" y="17"/>
                  </a:lnTo>
                  <a:lnTo>
                    <a:pt x="146" y="17"/>
                  </a:lnTo>
                  <a:lnTo>
                    <a:pt x="138" y="17"/>
                  </a:lnTo>
                  <a:lnTo>
                    <a:pt x="135" y="17"/>
                  </a:lnTo>
                  <a:lnTo>
                    <a:pt x="133" y="19"/>
                  </a:lnTo>
                  <a:lnTo>
                    <a:pt x="131" y="21"/>
                  </a:lnTo>
                  <a:lnTo>
                    <a:pt x="131" y="21"/>
                  </a:lnTo>
                  <a:lnTo>
                    <a:pt x="129" y="23"/>
                  </a:lnTo>
                  <a:lnTo>
                    <a:pt x="125" y="23"/>
                  </a:lnTo>
                  <a:lnTo>
                    <a:pt x="116" y="23"/>
                  </a:lnTo>
                  <a:lnTo>
                    <a:pt x="116" y="23"/>
                  </a:lnTo>
                  <a:lnTo>
                    <a:pt x="112" y="23"/>
                  </a:lnTo>
                  <a:lnTo>
                    <a:pt x="108" y="21"/>
                  </a:lnTo>
                  <a:lnTo>
                    <a:pt x="108" y="21"/>
                  </a:lnTo>
                  <a:lnTo>
                    <a:pt x="108" y="21"/>
                  </a:lnTo>
                  <a:lnTo>
                    <a:pt x="104" y="17"/>
                  </a:lnTo>
                  <a:lnTo>
                    <a:pt x="104" y="17"/>
                  </a:lnTo>
                  <a:lnTo>
                    <a:pt x="102" y="17"/>
                  </a:lnTo>
                  <a:lnTo>
                    <a:pt x="102" y="17"/>
                  </a:lnTo>
                  <a:lnTo>
                    <a:pt x="99" y="15"/>
                  </a:lnTo>
                  <a:lnTo>
                    <a:pt x="97" y="17"/>
                  </a:lnTo>
                  <a:lnTo>
                    <a:pt x="89" y="17"/>
                  </a:lnTo>
                  <a:lnTo>
                    <a:pt x="85" y="19"/>
                  </a:lnTo>
                  <a:lnTo>
                    <a:pt x="80" y="21"/>
                  </a:lnTo>
                  <a:lnTo>
                    <a:pt x="78" y="21"/>
                  </a:lnTo>
                  <a:lnTo>
                    <a:pt x="74" y="17"/>
                  </a:lnTo>
                  <a:lnTo>
                    <a:pt x="74" y="17"/>
                  </a:lnTo>
                  <a:lnTo>
                    <a:pt x="72" y="15"/>
                  </a:lnTo>
                  <a:lnTo>
                    <a:pt x="70" y="11"/>
                  </a:lnTo>
                  <a:lnTo>
                    <a:pt x="68" y="7"/>
                  </a:lnTo>
                  <a:lnTo>
                    <a:pt x="66" y="6"/>
                  </a:lnTo>
                  <a:lnTo>
                    <a:pt x="66" y="6"/>
                  </a:lnTo>
                  <a:lnTo>
                    <a:pt x="63" y="4"/>
                  </a:lnTo>
                  <a:lnTo>
                    <a:pt x="59" y="4"/>
                  </a:lnTo>
                  <a:lnTo>
                    <a:pt x="51" y="6"/>
                  </a:lnTo>
                  <a:lnTo>
                    <a:pt x="51" y="6"/>
                  </a:lnTo>
                  <a:lnTo>
                    <a:pt x="42" y="7"/>
                  </a:lnTo>
                  <a:lnTo>
                    <a:pt x="32" y="9"/>
                  </a:lnTo>
                  <a:lnTo>
                    <a:pt x="32" y="9"/>
                  </a:lnTo>
                  <a:lnTo>
                    <a:pt x="29" y="13"/>
                  </a:lnTo>
                  <a:lnTo>
                    <a:pt x="27" y="15"/>
                  </a:lnTo>
                  <a:lnTo>
                    <a:pt x="27" y="19"/>
                  </a:lnTo>
                  <a:lnTo>
                    <a:pt x="27" y="23"/>
                  </a:lnTo>
                  <a:lnTo>
                    <a:pt x="27" y="23"/>
                  </a:lnTo>
                  <a:lnTo>
                    <a:pt x="31" y="26"/>
                  </a:lnTo>
                  <a:lnTo>
                    <a:pt x="32" y="32"/>
                  </a:lnTo>
                  <a:lnTo>
                    <a:pt x="32" y="38"/>
                  </a:lnTo>
                  <a:lnTo>
                    <a:pt x="32" y="40"/>
                  </a:lnTo>
                  <a:lnTo>
                    <a:pt x="31" y="41"/>
                  </a:lnTo>
                  <a:lnTo>
                    <a:pt x="31" y="41"/>
                  </a:lnTo>
                  <a:lnTo>
                    <a:pt x="27" y="41"/>
                  </a:lnTo>
                  <a:lnTo>
                    <a:pt x="25" y="41"/>
                  </a:lnTo>
                  <a:lnTo>
                    <a:pt x="23" y="38"/>
                  </a:lnTo>
                  <a:lnTo>
                    <a:pt x="21" y="36"/>
                  </a:lnTo>
                  <a:lnTo>
                    <a:pt x="19" y="28"/>
                  </a:lnTo>
                  <a:lnTo>
                    <a:pt x="19" y="26"/>
                  </a:lnTo>
                  <a:lnTo>
                    <a:pt x="19" y="23"/>
                  </a:lnTo>
                  <a:lnTo>
                    <a:pt x="19" y="23"/>
                  </a:lnTo>
                  <a:lnTo>
                    <a:pt x="23" y="17"/>
                  </a:lnTo>
                  <a:lnTo>
                    <a:pt x="23" y="15"/>
                  </a:lnTo>
                  <a:lnTo>
                    <a:pt x="23" y="13"/>
                  </a:lnTo>
                  <a:lnTo>
                    <a:pt x="23" y="13"/>
                  </a:lnTo>
                  <a:lnTo>
                    <a:pt x="23" y="6"/>
                  </a:lnTo>
                  <a:lnTo>
                    <a:pt x="23" y="2"/>
                  </a:lnTo>
                  <a:lnTo>
                    <a:pt x="23" y="0"/>
                  </a:lnTo>
                  <a:lnTo>
                    <a:pt x="12" y="9"/>
                  </a:lnTo>
                  <a:lnTo>
                    <a:pt x="12" y="9"/>
                  </a:lnTo>
                  <a:lnTo>
                    <a:pt x="8" y="13"/>
                  </a:lnTo>
                  <a:lnTo>
                    <a:pt x="8" y="17"/>
                  </a:lnTo>
                  <a:lnTo>
                    <a:pt x="6" y="24"/>
                  </a:lnTo>
                  <a:lnTo>
                    <a:pt x="6" y="24"/>
                  </a:lnTo>
                  <a:lnTo>
                    <a:pt x="4" y="30"/>
                  </a:lnTo>
                  <a:lnTo>
                    <a:pt x="0" y="38"/>
                  </a:lnTo>
                  <a:lnTo>
                    <a:pt x="0" y="38"/>
                  </a:lnTo>
                  <a:lnTo>
                    <a:pt x="0" y="38"/>
                  </a:lnTo>
                  <a:lnTo>
                    <a:pt x="0" y="38"/>
                  </a:lnTo>
                  <a:lnTo>
                    <a:pt x="0" y="41"/>
                  </a:lnTo>
                  <a:lnTo>
                    <a:pt x="0" y="41"/>
                  </a:lnTo>
                  <a:lnTo>
                    <a:pt x="4" y="41"/>
                  </a:lnTo>
                  <a:lnTo>
                    <a:pt x="8" y="43"/>
                  </a:lnTo>
                  <a:lnTo>
                    <a:pt x="10" y="47"/>
                  </a:lnTo>
                  <a:lnTo>
                    <a:pt x="12" y="51"/>
                  </a:lnTo>
                  <a:lnTo>
                    <a:pt x="12" y="51"/>
                  </a:lnTo>
                  <a:lnTo>
                    <a:pt x="14" y="55"/>
                  </a:lnTo>
                  <a:lnTo>
                    <a:pt x="15" y="60"/>
                  </a:lnTo>
                  <a:lnTo>
                    <a:pt x="15" y="66"/>
                  </a:lnTo>
                  <a:lnTo>
                    <a:pt x="15" y="70"/>
                  </a:lnTo>
                  <a:lnTo>
                    <a:pt x="15" y="70"/>
                  </a:lnTo>
                  <a:lnTo>
                    <a:pt x="17" y="72"/>
                  </a:lnTo>
                  <a:lnTo>
                    <a:pt x="23" y="74"/>
                  </a:lnTo>
                  <a:lnTo>
                    <a:pt x="31" y="76"/>
                  </a:lnTo>
                  <a:lnTo>
                    <a:pt x="40" y="76"/>
                  </a:lnTo>
                  <a:lnTo>
                    <a:pt x="44" y="77"/>
                  </a:lnTo>
                  <a:lnTo>
                    <a:pt x="46" y="79"/>
                  </a:lnTo>
                  <a:lnTo>
                    <a:pt x="46" y="79"/>
                  </a:lnTo>
                  <a:lnTo>
                    <a:pt x="48" y="79"/>
                  </a:lnTo>
                  <a:lnTo>
                    <a:pt x="48" y="79"/>
                  </a:lnTo>
                  <a:lnTo>
                    <a:pt x="49" y="81"/>
                  </a:lnTo>
                  <a:lnTo>
                    <a:pt x="49" y="81"/>
                  </a:lnTo>
                  <a:lnTo>
                    <a:pt x="49" y="79"/>
                  </a:lnTo>
                  <a:lnTo>
                    <a:pt x="49" y="79"/>
                  </a:lnTo>
                  <a:lnTo>
                    <a:pt x="53" y="85"/>
                  </a:lnTo>
                  <a:lnTo>
                    <a:pt x="55" y="87"/>
                  </a:lnTo>
                  <a:lnTo>
                    <a:pt x="57" y="89"/>
                  </a:lnTo>
                  <a:lnTo>
                    <a:pt x="63" y="89"/>
                  </a:lnTo>
                  <a:lnTo>
                    <a:pt x="63" y="89"/>
                  </a:lnTo>
                  <a:lnTo>
                    <a:pt x="83" y="89"/>
                  </a:lnTo>
                  <a:lnTo>
                    <a:pt x="83" y="89"/>
                  </a:lnTo>
                  <a:lnTo>
                    <a:pt x="83" y="94"/>
                  </a:lnTo>
                  <a:lnTo>
                    <a:pt x="82" y="96"/>
                  </a:lnTo>
                  <a:lnTo>
                    <a:pt x="82" y="100"/>
                  </a:lnTo>
                  <a:lnTo>
                    <a:pt x="82" y="100"/>
                  </a:lnTo>
                  <a:lnTo>
                    <a:pt x="80" y="104"/>
                  </a:lnTo>
                  <a:lnTo>
                    <a:pt x="78" y="108"/>
                  </a:lnTo>
                  <a:lnTo>
                    <a:pt x="78" y="108"/>
                  </a:lnTo>
                  <a:lnTo>
                    <a:pt x="80" y="110"/>
                  </a:lnTo>
                  <a:lnTo>
                    <a:pt x="80" y="113"/>
                  </a:lnTo>
                  <a:lnTo>
                    <a:pt x="82" y="119"/>
                  </a:lnTo>
                  <a:lnTo>
                    <a:pt x="82" y="119"/>
                  </a:lnTo>
                  <a:lnTo>
                    <a:pt x="82" y="125"/>
                  </a:lnTo>
                  <a:lnTo>
                    <a:pt x="85" y="128"/>
                  </a:lnTo>
                  <a:lnTo>
                    <a:pt x="85" y="128"/>
                  </a:lnTo>
                  <a:lnTo>
                    <a:pt x="87" y="132"/>
                  </a:lnTo>
                  <a:lnTo>
                    <a:pt x="87" y="134"/>
                  </a:lnTo>
                  <a:lnTo>
                    <a:pt x="85" y="138"/>
                  </a:lnTo>
                  <a:lnTo>
                    <a:pt x="85" y="138"/>
                  </a:lnTo>
                  <a:lnTo>
                    <a:pt x="85" y="138"/>
                  </a:lnTo>
                  <a:lnTo>
                    <a:pt x="87" y="151"/>
                  </a:lnTo>
                  <a:lnTo>
                    <a:pt x="97" y="166"/>
                  </a:lnTo>
                  <a:lnTo>
                    <a:pt x="99" y="176"/>
                  </a:lnTo>
                  <a:lnTo>
                    <a:pt x="112" y="174"/>
                  </a:lnTo>
                  <a:lnTo>
                    <a:pt x="118" y="176"/>
                  </a:lnTo>
                  <a:lnTo>
                    <a:pt x="133" y="163"/>
                  </a:lnTo>
                  <a:lnTo>
                    <a:pt x="135" y="159"/>
                  </a:lnTo>
                  <a:lnTo>
                    <a:pt x="142" y="155"/>
                  </a:lnTo>
                  <a:lnTo>
                    <a:pt x="142" y="153"/>
                  </a:lnTo>
                  <a:lnTo>
                    <a:pt x="136" y="149"/>
                  </a:lnTo>
                  <a:lnTo>
                    <a:pt x="133" y="136"/>
                  </a:lnTo>
                  <a:lnTo>
                    <a:pt x="131" y="125"/>
                  </a:lnTo>
                  <a:lnTo>
                    <a:pt x="131" y="125"/>
                  </a:lnTo>
                  <a:lnTo>
                    <a:pt x="131" y="125"/>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8" name="Freeform 37">
              <a:extLst>
                <a:ext uri="{FF2B5EF4-FFF2-40B4-BE49-F238E27FC236}">
                  <a16:creationId xmlns:a16="http://schemas.microsoft.com/office/drawing/2014/main" id="{BD788E26-91FC-2044-95B7-65A3156F4161}"/>
                </a:ext>
              </a:extLst>
            </p:cNvPr>
            <p:cNvSpPr>
              <a:spLocks/>
            </p:cNvSpPr>
            <p:nvPr userDrawn="1"/>
          </p:nvSpPr>
          <p:spPr bwMode="auto">
            <a:xfrm>
              <a:off x="7443876" y="3102244"/>
              <a:ext cx="15269" cy="16892"/>
            </a:xfrm>
            <a:custGeom>
              <a:avLst/>
              <a:gdLst>
                <a:gd name="T0" fmla="*/ 8 w 10"/>
                <a:gd name="T1" fmla="*/ 11 h 13"/>
                <a:gd name="T2" fmla="*/ 8 w 10"/>
                <a:gd name="T3" fmla="*/ 11 h 13"/>
                <a:gd name="T4" fmla="*/ 6 w 10"/>
                <a:gd name="T5" fmla="*/ 13 h 13"/>
                <a:gd name="T6" fmla="*/ 6 w 10"/>
                <a:gd name="T7" fmla="*/ 13 h 13"/>
                <a:gd name="T8" fmla="*/ 2 w 10"/>
                <a:gd name="T9" fmla="*/ 13 h 13"/>
                <a:gd name="T10" fmla="*/ 2 w 10"/>
                <a:gd name="T11" fmla="*/ 13 h 13"/>
                <a:gd name="T12" fmla="*/ 2 w 10"/>
                <a:gd name="T13" fmla="*/ 11 h 13"/>
                <a:gd name="T14" fmla="*/ 2 w 10"/>
                <a:gd name="T15" fmla="*/ 11 h 13"/>
                <a:gd name="T16" fmla="*/ 0 w 10"/>
                <a:gd name="T17" fmla="*/ 8 h 13"/>
                <a:gd name="T18" fmla="*/ 0 w 10"/>
                <a:gd name="T19" fmla="*/ 2 h 13"/>
                <a:gd name="T20" fmla="*/ 2 w 10"/>
                <a:gd name="T21" fmla="*/ 0 h 13"/>
                <a:gd name="T22" fmla="*/ 2 w 10"/>
                <a:gd name="T23" fmla="*/ 0 h 13"/>
                <a:gd name="T24" fmla="*/ 2 w 10"/>
                <a:gd name="T25" fmla="*/ 0 h 13"/>
                <a:gd name="T26" fmla="*/ 6 w 10"/>
                <a:gd name="T27" fmla="*/ 0 h 13"/>
                <a:gd name="T28" fmla="*/ 6 w 10"/>
                <a:gd name="T29" fmla="*/ 0 h 13"/>
                <a:gd name="T30" fmla="*/ 8 w 10"/>
                <a:gd name="T31" fmla="*/ 4 h 13"/>
                <a:gd name="T32" fmla="*/ 10 w 10"/>
                <a:gd name="T33" fmla="*/ 8 h 13"/>
                <a:gd name="T34" fmla="*/ 8 w 10"/>
                <a:gd name="T35" fmla="*/ 11 h 13"/>
                <a:gd name="T36" fmla="*/ 8 w 10"/>
                <a:gd name="T37" fmla="*/ 11 h 13"/>
                <a:gd name="T38" fmla="*/ 8 w 10"/>
                <a:gd name="T39" fmla="*/ 11 h 13"/>
                <a:gd name="T40" fmla="*/ 8 w 10"/>
                <a:gd name="T41" fmla="*/ 1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 h="13">
                  <a:moveTo>
                    <a:pt x="8" y="11"/>
                  </a:moveTo>
                  <a:lnTo>
                    <a:pt x="8" y="11"/>
                  </a:lnTo>
                  <a:lnTo>
                    <a:pt x="6" y="13"/>
                  </a:lnTo>
                  <a:lnTo>
                    <a:pt x="6" y="13"/>
                  </a:lnTo>
                  <a:lnTo>
                    <a:pt x="2" y="13"/>
                  </a:lnTo>
                  <a:lnTo>
                    <a:pt x="2" y="13"/>
                  </a:lnTo>
                  <a:lnTo>
                    <a:pt x="2" y="11"/>
                  </a:lnTo>
                  <a:lnTo>
                    <a:pt x="2" y="11"/>
                  </a:lnTo>
                  <a:lnTo>
                    <a:pt x="0" y="8"/>
                  </a:lnTo>
                  <a:lnTo>
                    <a:pt x="0" y="2"/>
                  </a:lnTo>
                  <a:lnTo>
                    <a:pt x="2" y="0"/>
                  </a:lnTo>
                  <a:lnTo>
                    <a:pt x="2" y="0"/>
                  </a:lnTo>
                  <a:lnTo>
                    <a:pt x="2" y="0"/>
                  </a:lnTo>
                  <a:lnTo>
                    <a:pt x="6" y="0"/>
                  </a:lnTo>
                  <a:lnTo>
                    <a:pt x="6" y="0"/>
                  </a:lnTo>
                  <a:lnTo>
                    <a:pt x="8" y="4"/>
                  </a:lnTo>
                  <a:lnTo>
                    <a:pt x="10" y="8"/>
                  </a:lnTo>
                  <a:lnTo>
                    <a:pt x="8" y="11"/>
                  </a:lnTo>
                  <a:lnTo>
                    <a:pt x="8" y="11"/>
                  </a:lnTo>
                  <a:lnTo>
                    <a:pt x="8" y="11"/>
                  </a:lnTo>
                  <a:lnTo>
                    <a:pt x="8" y="11"/>
                  </a:lnTo>
                  <a:close/>
                </a:path>
              </a:pathLst>
            </a:custGeom>
            <a:solidFill>
              <a:schemeClr val="bg1">
                <a:lumMod val="85000"/>
              </a:schemeClr>
            </a:solidFill>
            <a:ln w="635" cap="rnd">
              <a:solidFill>
                <a:schemeClr val="bg1">
                  <a:alpha val="17000"/>
                </a:schemeClr>
              </a:solidFill>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9" name="Freeform 38">
              <a:extLst>
                <a:ext uri="{FF2B5EF4-FFF2-40B4-BE49-F238E27FC236}">
                  <a16:creationId xmlns:a16="http://schemas.microsoft.com/office/drawing/2014/main" id="{016C2508-B69A-1E43-B56D-3187CAE20263}"/>
                </a:ext>
              </a:extLst>
            </p:cNvPr>
            <p:cNvSpPr>
              <a:spLocks/>
            </p:cNvSpPr>
            <p:nvPr userDrawn="1"/>
          </p:nvSpPr>
          <p:spPr bwMode="auto">
            <a:xfrm>
              <a:off x="7443876" y="3102244"/>
              <a:ext cx="15269" cy="16892"/>
            </a:xfrm>
            <a:custGeom>
              <a:avLst/>
              <a:gdLst>
                <a:gd name="T0" fmla="*/ 8 w 10"/>
                <a:gd name="T1" fmla="*/ 11 h 13"/>
                <a:gd name="T2" fmla="*/ 8 w 10"/>
                <a:gd name="T3" fmla="*/ 11 h 13"/>
                <a:gd name="T4" fmla="*/ 6 w 10"/>
                <a:gd name="T5" fmla="*/ 13 h 13"/>
                <a:gd name="T6" fmla="*/ 6 w 10"/>
                <a:gd name="T7" fmla="*/ 13 h 13"/>
                <a:gd name="T8" fmla="*/ 2 w 10"/>
                <a:gd name="T9" fmla="*/ 13 h 13"/>
                <a:gd name="T10" fmla="*/ 2 w 10"/>
                <a:gd name="T11" fmla="*/ 13 h 13"/>
                <a:gd name="T12" fmla="*/ 2 w 10"/>
                <a:gd name="T13" fmla="*/ 11 h 13"/>
                <a:gd name="T14" fmla="*/ 2 w 10"/>
                <a:gd name="T15" fmla="*/ 11 h 13"/>
                <a:gd name="T16" fmla="*/ 0 w 10"/>
                <a:gd name="T17" fmla="*/ 8 h 13"/>
                <a:gd name="T18" fmla="*/ 0 w 10"/>
                <a:gd name="T19" fmla="*/ 2 h 13"/>
                <a:gd name="T20" fmla="*/ 2 w 10"/>
                <a:gd name="T21" fmla="*/ 0 h 13"/>
                <a:gd name="T22" fmla="*/ 2 w 10"/>
                <a:gd name="T23" fmla="*/ 0 h 13"/>
                <a:gd name="T24" fmla="*/ 2 w 10"/>
                <a:gd name="T25" fmla="*/ 0 h 13"/>
                <a:gd name="T26" fmla="*/ 6 w 10"/>
                <a:gd name="T27" fmla="*/ 0 h 13"/>
                <a:gd name="T28" fmla="*/ 6 w 10"/>
                <a:gd name="T29" fmla="*/ 0 h 13"/>
                <a:gd name="T30" fmla="*/ 8 w 10"/>
                <a:gd name="T31" fmla="*/ 4 h 13"/>
                <a:gd name="T32" fmla="*/ 10 w 10"/>
                <a:gd name="T33" fmla="*/ 8 h 13"/>
                <a:gd name="T34" fmla="*/ 8 w 10"/>
                <a:gd name="T35" fmla="*/ 11 h 13"/>
                <a:gd name="T36" fmla="*/ 8 w 10"/>
                <a:gd name="T37" fmla="*/ 11 h 13"/>
                <a:gd name="T38" fmla="*/ 8 w 10"/>
                <a:gd name="T39" fmla="*/ 11 h 13"/>
                <a:gd name="T40" fmla="*/ 8 w 10"/>
                <a:gd name="T41" fmla="*/ 1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 h="13">
                  <a:moveTo>
                    <a:pt x="8" y="11"/>
                  </a:moveTo>
                  <a:lnTo>
                    <a:pt x="8" y="11"/>
                  </a:lnTo>
                  <a:lnTo>
                    <a:pt x="6" y="13"/>
                  </a:lnTo>
                  <a:lnTo>
                    <a:pt x="6" y="13"/>
                  </a:lnTo>
                  <a:lnTo>
                    <a:pt x="2" y="13"/>
                  </a:lnTo>
                  <a:lnTo>
                    <a:pt x="2" y="13"/>
                  </a:lnTo>
                  <a:lnTo>
                    <a:pt x="2" y="11"/>
                  </a:lnTo>
                  <a:lnTo>
                    <a:pt x="2" y="11"/>
                  </a:lnTo>
                  <a:lnTo>
                    <a:pt x="0" y="8"/>
                  </a:lnTo>
                  <a:lnTo>
                    <a:pt x="0" y="2"/>
                  </a:lnTo>
                  <a:lnTo>
                    <a:pt x="2" y="0"/>
                  </a:lnTo>
                  <a:lnTo>
                    <a:pt x="2" y="0"/>
                  </a:lnTo>
                  <a:lnTo>
                    <a:pt x="2" y="0"/>
                  </a:lnTo>
                  <a:lnTo>
                    <a:pt x="6" y="0"/>
                  </a:lnTo>
                  <a:lnTo>
                    <a:pt x="6" y="0"/>
                  </a:lnTo>
                  <a:lnTo>
                    <a:pt x="8" y="4"/>
                  </a:lnTo>
                  <a:lnTo>
                    <a:pt x="10" y="8"/>
                  </a:lnTo>
                  <a:lnTo>
                    <a:pt x="8" y="11"/>
                  </a:lnTo>
                  <a:lnTo>
                    <a:pt x="8" y="11"/>
                  </a:lnTo>
                  <a:lnTo>
                    <a:pt x="8" y="11"/>
                  </a:lnTo>
                  <a:lnTo>
                    <a:pt x="8" y="11"/>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0" name="Freeform 39">
              <a:extLst>
                <a:ext uri="{FF2B5EF4-FFF2-40B4-BE49-F238E27FC236}">
                  <a16:creationId xmlns:a16="http://schemas.microsoft.com/office/drawing/2014/main" id="{E3260C52-5DB5-5648-93A3-B9B94943AEC9}"/>
                </a:ext>
              </a:extLst>
            </p:cNvPr>
            <p:cNvSpPr>
              <a:spLocks/>
            </p:cNvSpPr>
            <p:nvPr userDrawn="1"/>
          </p:nvSpPr>
          <p:spPr bwMode="auto">
            <a:xfrm>
              <a:off x="7446929" y="3154218"/>
              <a:ext cx="102300" cy="152024"/>
            </a:xfrm>
            <a:custGeom>
              <a:avLst/>
              <a:gdLst>
                <a:gd name="T0" fmla="*/ 57 w 67"/>
                <a:gd name="T1" fmla="*/ 110 h 117"/>
                <a:gd name="T2" fmla="*/ 46 w 67"/>
                <a:gd name="T3" fmla="*/ 111 h 117"/>
                <a:gd name="T4" fmla="*/ 38 w 67"/>
                <a:gd name="T5" fmla="*/ 117 h 117"/>
                <a:gd name="T6" fmla="*/ 29 w 67"/>
                <a:gd name="T7" fmla="*/ 110 h 117"/>
                <a:gd name="T8" fmla="*/ 19 w 67"/>
                <a:gd name="T9" fmla="*/ 87 h 117"/>
                <a:gd name="T10" fmla="*/ 23 w 67"/>
                <a:gd name="T11" fmla="*/ 70 h 117"/>
                <a:gd name="T12" fmla="*/ 19 w 67"/>
                <a:gd name="T13" fmla="*/ 64 h 117"/>
                <a:gd name="T14" fmla="*/ 19 w 67"/>
                <a:gd name="T15" fmla="*/ 55 h 117"/>
                <a:gd name="T16" fmla="*/ 8 w 67"/>
                <a:gd name="T17" fmla="*/ 53 h 117"/>
                <a:gd name="T18" fmla="*/ 6 w 67"/>
                <a:gd name="T19" fmla="*/ 49 h 117"/>
                <a:gd name="T20" fmla="*/ 0 w 67"/>
                <a:gd name="T21" fmla="*/ 43 h 117"/>
                <a:gd name="T22" fmla="*/ 0 w 67"/>
                <a:gd name="T23" fmla="*/ 43 h 117"/>
                <a:gd name="T24" fmla="*/ 2 w 67"/>
                <a:gd name="T25" fmla="*/ 36 h 117"/>
                <a:gd name="T26" fmla="*/ 4 w 67"/>
                <a:gd name="T27" fmla="*/ 34 h 117"/>
                <a:gd name="T28" fmla="*/ 4 w 67"/>
                <a:gd name="T29" fmla="*/ 30 h 117"/>
                <a:gd name="T30" fmla="*/ 4 w 67"/>
                <a:gd name="T31" fmla="*/ 30 h 117"/>
                <a:gd name="T32" fmla="*/ 6 w 67"/>
                <a:gd name="T33" fmla="*/ 28 h 117"/>
                <a:gd name="T34" fmla="*/ 8 w 67"/>
                <a:gd name="T35" fmla="*/ 26 h 117"/>
                <a:gd name="T36" fmla="*/ 14 w 67"/>
                <a:gd name="T37" fmla="*/ 24 h 117"/>
                <a:gd name="T38" fmla="*/ 14 w 67"/>
                <a:gd name="T39" fmla="*/ 24 h 117"/>
                <a:gd name="T40" fmla="*/ 14 w 67"/>
                <a:gd name="T41" fmla="*/ 21 h 117"/>
                <a:gd name="T42" fmla="*/ 12 w 67"/>
                <a:gd name="T43" fmla="*/ 19 h 117"/>
                <a:gd name="T44" fmla="*/ 12 w 67"/>
                <a:gd name="T45" fmla="*/ 17 h 117"/>
                <a:gd name="T46" fmla="*/ 10 w 67"/>
                <a:gd name="T47" fmla="*/ 13 h 117"/>
                <a:gd name="T48" fmla="*/ 10 w 67"/>
                <a:gd name="T49" fmla="*/ 13 h 117"/>
                <a:gd name="T50" fmla="*/ 12 w 67"/>
                <a:gd name="T51" fmla="*/ 11 h 117"/>
                <a:gd name="T52" fmla="*/ 14 w 67"/>
                <a:gd name="T53" fmla="*/ 9 h 117"/>
                <a:gd name="T54" fmla="*/ 17 w 67"/>
                <a:gd name="T55" fmla="*/ 5 h 117"/>
                <a:gd name="T56" fmla="*/ 17 w 67"/>
                <a:gd name="T57" fmla="*/ 5 h 117"/>
                <a:gd name="T58" fmla="*/ 19 w 67"/>
                <a:gd name="T59" fmla="*/ 2 h 117"/>
                <a:gd name="T60" fmla="*/ 19 w 67"/>
                <a:gd name="T61" fmla="*/ 0 h 117"/>
                <a:gd name="T62" fmla="*/ 19 w 67"/>
                <a:gd name="T63" fmla="*/ 0 h 117"/>
                <a:gd name="T64" fmla="*/ 23 w 67"/>
                <a:gd name="T65" fmla="*/ 2 h 117"/>
                <a:gd name="T66" fmla="*/ 27 w 67"/>
                <a:gd name="T67" fmla="*/ 4 h 117"/>
                <a:gd name="T68" fmla="*/ 33 w 67"/>
                <a:gd name="T69" fmla="*/ 7 h 117"/>
                <a:gd name="T70" fmla="*/ 33 w 67"/>
                <a:gd name="T71" fmla="*/ 7 h 117"/>
                <a:gd name="T72" fmla="*/ 34 w 67"/>
                <a:gd name="T73" fmla="*/ 9 h 117"/>
                <a:gd name="T74" fmla="*/ 34 w 67"/>
                <a:gd name="T75" fmla="*/ 9 h 117"/>
                <a:gd name="T76" fmla="*/ 38 w 67"/>
                <a:gd name="T77" fmla="*/ 13 h 117"/>
                <a:gd name="T78" fmla="*/ 40 w 67"/>
                <a:gd name="T79" fmla="*/ 17 h 117"/>
                <a:gd name="T80" fmla="*/ 40 w 67"/>
                <a:gd name="T81" fmla="*/ 17 h 117"/>
                <a:gd name="T82" fmla="*/ 42 w 67"/>
                <a:gd name="T83" fmla="*/ 23 h 117"/>
                <a:gd name="T84" fmla="*/ 42 w 67"/>
                <a:gd name="T85" fmla="*/ 26 h 117"/>
                <a:gd name="T86" fmla="*/ 44 w 67"/>
                <a:gd name="T87" fmla="*/ 28 h 117"/>
                <a:gd name="T88" fmla="*/ 44 w 67"/>
                <a:gd name="T89" fmla="*/ 28 h 117"/>
                <a:gd name="T90" fmla="*/ 48 w 67"/>
                <a:gd name="T91" fmla="*/ 30 h 117"/>
                <a:gd name="T92" fmla="*/ 51 w 67"/>
                <a:gd name="T93" fmla="*/ 32 h 117"/>
                <a:gd name="T94" fmla="*/ 51 w 67"/>
                <a:gd name="T95" fmla="*/ 32 h 117"/>
                <a:gd name="T96" fmla="*/ 59 w 67"/>
                <a:gd name="T97" fmla="*/ 38 h 117"/>
                <a:gd name="T98" fmla="*/ 61 w 67"/>
                <a:gd name="T99" fmla="*/ 49 h 117"/>
                <a:gd name="T100" fmla="*/ 48 w 67"/>
                <a:gd name="T101" fmla="*/ 66 h 117"/>
                <a:gd name="T102" fmla="*/ 51 w 67"/>
                <a:gd name="T103" fmla="*/ 77 h 117"/>
                <a:gd name="T104" fmla="*/ 59 w 67"/>
                <a:gd name="T105" fmla="*/ 79 h 117"/>
                <a:gd name="T106" fmla="*/ 61 w 67"/>
                <a:gd name="T107" fmla="*/ 89 h 117"/>
                <a:gd name="T108" fmla="*/ 67 w 67"/>
                <a:gd name="T109" fmla="*/ 104 h 117"/>
                <a:gd name="T110" fmla="*/ 57 w 67"/>
                <a:gd name="T111" fmla="*/ 110 h 117"/>
                <a:gd name="T112" fmla="*/ 57 w 67"/>
                <a:gd name="T113" fmla="*/ 110 h 117"/>
                <a:gd name="T114" fmla="*/ 57 w 67"/>
                <a:gd name="T115" fmla="*/ 11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7" h="117">
                  <a:moveTo>
                    <a:pt x="57" y="110"/>
                  </a:moveTo>
                  <a:lnTo>
                    <a:pt x="46" y="111"/>
                  </a:lnTo>
                  <a:lnTo>
                    <a:pt x="38" y="117"/>
                  </a:lnTo>
                  <a:lnTo>
                    <a:pt x="29" y="110"/>
                  </a:lnTo>
                  <a:lnTo>
                    <a:pt x="19" y="87"/>
                  </a:lnTo>
                  <a:lnTo>
                    <a:pt x="23" y="70"/>
                  </a:lnTo>
                  <a:lnTo>
                    <a:pt x="19" y="64"/>
                  </a:lnTo>
                  <a:lnTo>
                    <a:pt x="19" y="55"/>
                  </a:lnTo>
                  <a:lnTo>
                    <a:pt x="8" y="53"/>
                  </a:lnTo>
                  <a:lnTo>
                    <a:pt x="6" y="49"/>
                  </a:lnTo>
                  <a:lnTo>
                    <a:pt x="0" y="43"/>
                  </a:lnTo>
                  <a:lnTo>
                    <a:pt x="0" y="43"/>
                  </a:lnTo>
                  <a:lnTo>
                    <a:pt x="2" y="36"/>
                  </a:lnTo>
                  <a:lnTo>
                    <a:pt x="4" y="34"/>
                  </a:lnTo>
                  <a:lnTo>
                    <a:pt x="4" y="30"/>
                  </a:lnTo>
                  <a:lnTo>
                    <a:pt x="4" y="30"/>
                  </a:lnTo>
                  <a:lnTo>
                    <a:pt x="6" y="28"/>
                  </a:lnTo>
                  <a:lnTo>
                    <a:pt x="8" y="26"/>
                  </a:lnTo>
                  <a:lnTo>
                    <a:pt x="14" y="24"/>
                  </a:lnTo>
                  <a:lnTo>
                    <a:pt x="14" y="24"/>
                  </a:lnTo>
                  <a:lnTo>
                    <a:pt x="14" y="21"/>
                  </a:lnTo>
                  <a:lnTo>
                    <a:pt x="12" y="19"/>
                  </a:lnTo>
                  <a:lnTo>
                    <a:pt x="12" y="17"/>
                  </a:lnTo>
                  <a:lnTo>
                    <a:pt x="10" y="13"/>
                  </a:lnTo>
                  <a:lnTo>
                    <a:pt x="10" y="13"/>
                  </a:lnTo>
                  <a:lnTo>
                    <a:pt x="12" y="11"/>
                  </a:lnTo>
                  <a:lnTo>
                    <a:pt x="14" y="9"/>
                  </a:lnTo>
                  <a:lnTo>
                    <a:pt x="17" y="5"/>
                  </a:lnTo>
                  <a:lnTo>
                    <a:pt x="17" y="5"/>
                  </a:lnTo>
                  <a:lnTo>
                    <a:pt x="19" y="2"/>
                  </a:lnTo>
                  <a:lnTo>
                    <a:pt x="19" y="0"/>
                  </a:lnTo>
                  <a:lnTo>
                    <a:pt x="19" y="0"/>
                  </a:lnTo>
                  <a:lnTo>
                    <a:pt x="23" y="2"/>
                  </a:lnTo>
                  <a:lnTo>
                    <a:pt x="27" y="4"/>
                  </a:lnTo>
                  <a:lnTo>
                    <a:pt x="33" y="7"/>
                  </a:lnTo>
                  <a:lnTo>
                    <a:pt x="33" y="7"/>
                  </a:lnTo>
                  <a:lnTo>
                    <a:pt x="34" y="9"/>
                  </a:lnTo>
                  <a:lnTo>
                    <a:pt x="34" y="9"/>
                  </a:lnTo>
                  <a:lnTo>
                    <a:pt x="38" y="13"/>
                  </a:lnTo>
                  <a:lnTo>
                    <a:pt x="40" y="17"/>
                  </a:lnTo>
                  <a:lnTo>
                    <a:pt x="40" y="17"/>
                  </a:lnTo>
                  <a:lnTo>
                    <a:pt x="42" y="23"/>
                  </a:lnTo>
                  <a:lnTo>
                    <a:pt x="42" y="26"/>
                  </a:lnTo>
                  <a:lnTo>
                    <a:pt x="44" y="28"/>
                  </a:lnTo>
                  <a:lnTo>
                    <a:pt x="44" y="28"/>
                  </a:lnTo>
                  <a:lnTo>
                    <a:pt x="48" y="30"/>
                  </a:lnTo>
                  <a:lnTo>
                    <a:pt x="51" y="32"/>
                  </a:lnTo>
                  <a:lnTo>
                    <a:pt x="51" y="32"/>
                  </a:lnTo>
                  <a:lnTo>
                    <a:pt x="59" y="38"/>
                  </a:lnTo>
                  <a:lnTo>
                    <a:pt x="61" y="49"/>
                  </a:lnTo>
                  <a:lnTo>
                    <a:pt x="48" y="66"/>
                  </a:lnTo>
                  <a:lnTo>
                    <a:pt x="51" y="77"/>
                  </a:lnTo>
                  <a:lnTo>
                    <a:pt x="59" y="79"/>
                  </a:lnTo>
                  <a:lnTo>
                    <a:pt x="61" y="89"/>
                  </a:lnTo>
                  <a:lnTo>
                    <a:pt x="67" y="104"/>
                  </a:lnTo>
                  <a:lnTo>
                    <a:pt x="57" y="110"/>
                  </a:lnTo>
                  <a:lnTo>
                    <a:pt x="57" y="110"/>
                  </a:lnTo>
                  <a:lnTo>
                    <a:pt x="57" y="110"/>
                  </a:lnTo>
                  <a:close/>
                </a:path>
              </a:pathLst>
            </a:custGeom>
            <a:solidFill>
              <a:schemeClr val="bg1">
                <a:lumMod val="85000"/>
              </a:schemeClr>
            </a:solidFill>
            <a:ln w="635" cap="rnd">
              <a:solidFill>
                <a:schemeClr val="bg1">
                  <a:alpha val="17000"/>
                </a:schemeClr>
              </a:solidFill>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1" name="Freeform 40">
              <a:extLst>
                <a:ext uri="{FF2B5EF4-FFF2-40B4-BE49-F238E27FC236}">
                  <a16:creationId xmlns:a16="http://schemas.microsoft.com/office/drawing/2014/main" id="{2DD6FCD6-A964-024F-95B3-123E5A172B3C}"/>
                </a:ext>
              </a:extLst>
            </p:cNvPr>
            <p:cNvSpPr>
              <a:spLocks/>
            </p:cNvSpPr>
            <p:nvPr userDrawn="1"/>
          </p:nvSpPr>
          <p:spPr bwMode="auto">
            <a:xfrm>
              <a:off x="7446929" y="3154218"/>
              <a:ext cx="102300" cy="152024"/>
            </a:xfrm>
            <a:custGeom>
              <a:avLst/>
              <a:gdLst>
                <a:gd name="T0" fmla="*/ 57 w 67"/>
                <a:gd name="T1" fmla="*/ 110 h 117"/>
                <a:gd name="T2" fmla="*/ 46 w 67"/>
                <a:gd name="T3" fmla="*/ 111 h 117"/>
                <a:gd name="T4" fmla="*/ 38 w 67"/>
                <a:gd name="T5" fmla="*/ 117 h 117"/>
                <a:gd name="T6" fmla="*/ 29 w 67"/>
                <a:gd name="T7" fmla="*/ 110 h 117"/>
                <a:gd name="T8" fmla="*/ 19 w 67"/>
                <a:gd name="T9" fmla="*/ 87 h 117"/>
                <a:gd name="T10" fmla="*/ 23 w 67"/>
                <a:gd name="T11" fmla="*/ 70 h 117"/>
                <a:gd name="T12" fmla="*/ 19 w 67"/>
                <a:gd name="T13" fmla="*/ 64 h 117"/>
                <a:gd name="T14" fmla="*/ 19 w 67"/>
                <a:gd name="T15" fmla="*/ 55 h 117"/>
                <a:gd name="T16" fmla="*/ 8 w 67"/>
                <a:gd name="T17" fmla="*/ 53 h 117"/>
                <a:gd name="T18" fmla="*/ 6 w 67"/>
                <a:gd name="T19" fmla="*/ 49 h 117"/>
                <a:gd name="T20" fmla="*/ 0 w 67"/>
                <a:gd name="T21" fmla="*/ 43 h 117"/>
                <a:gd name="T22" fmla="*/ 0 w 67"/>
                <a:gd name="T23" fmla="*/ 43 h 117"/>
                <a:gd name="T24" fmla="*/ 2 w 67"/>
                <a:gd name="T25" fmla="*/ 36 h 117"/>
                <a:gd name="T26" fmla="*/ 4 w 67"/>
                <a:gd name="T27" fmla="*/ 34 h 117"/>
                <a:gd name="T28" fmla="*/ 4 w 67"/>
                <a:gd name="T29" fmla="*/ 30 h 117"/>
                <a:gd name="T30" fmla="*/ 4 w 67"/>
                <a:gd name="T31" fmla="*/ 30 h 117"/>
                <a:gd name="T32" fmla="*/ 6 w 67"/>
                <a:gd name="T33" fmla="*/ 28 h 117"/>
                <a:gd name="T34" fmla="*/ 8 w 67"/>
                <a:gd name="T35" fmla="*/ 26 h 117"/>
                <a:gd name="T36" fmla="*/ 14 w 67"/>
                <a:gd name="T37" fmla="*/ 24 h 117"/>
                <a:gd name="T38" fmla="*/ 14 w 67"/>
                <a:gd name="T39" fmla="*/ 24 h 117"/>
                <a:gd name="T40" fmla="*/ 14 w 67"/>
                <a:gd name="T41" fmla="*/ 21 h 117"/>
                <a:gd name="T42" fmla="*/ 12 w 67"/>
                <a:gd name="T43" fmla="*/ 19 h 117"/>
                <a:gd name="T44" fmla="*/ 12 w 67"/>
                <a:gd name="T45" fmla="*/ 17 h 117"/>
                <a:gd name="T46" fmla="*/ 10 w 67"/>
                <a:gd name="T47" fmla="*/ 13 h 117"/>
                <a:gd name="T48" fmla="*/ 10 w 67"/>
                <a:gd name="T49" fmla="*/ 13 h 117"/>
                <a:gd name="T50" fmla="*/ 12 w 67"/>
                <a:gd name="T51" fmla="*/ 11 h 117"/>
                <a:gd name="T52" fmla="*/ 14 w 67"/>
                <a:gd name="T53" fmla="*/ 9 h 117"/>
                <a:gd name="T54" fmla="*/ 17 w 67"/>
                <a:gd name="T55" fmla="*/ 5 h 117"/>
                <a:gd name="T56" fmla="*/ 17 w 67"/>
                <a:gd name="T57" fmla="*/ 5 h 117"/>
                <a:gd name="T58" fmla="*/ 19 w 67"/>
                <a:gd name="T59" fmla="*/ 2 h 117"/>
                <a:gd name="T60" fmla="*/ 19 w 67"/>
                <a:gd name="T61" fmla="*/ 0 h 117"/>
                <a:gd name="T62" fmla="*/ 19 w 67"/>
                <a:gd name="T63" fmla="*/ 0 h 117"/>
                <a:gd name="T64" fmla="*/ 23 w 67"/>
                <a:gd name="T65" fmla="*/ 2 h 117"/>
                <a:gd name="T66" fmla="*/ 27 w 67"/>
                <a:gd name="T67" fmla="*/ 4 h 117"/>
                <a:gd name="T68" fmla="*/ 33 w 67"/>
                <a:gd name="T69" fmla="*/ 7 h 117"/>
                <a:gd name="T70" fmla="*/ 33 w 67"/>
                <a:gd name="T71" fmla="*/ 7 h 117"/>
                <a:gd name="T72" fmla="*/ 34 w 67"/>
                <a:gd name="T73" fmla="*/ 9 h 117"/>
                <a:gd name="T74" fmla="*/ 34 w 67"/>
                <a:gd name="T75" fmla="*/ 9 h 117"/>
                <a:gd name="T76" fmla="*/ 38 w 67"/>
                <a:gd name="T77" fmla="*/ 13 h 117"/>
                <a:gd name="T78" fmla="*/ 40 w 67"/>
                <a:gd name="T79" fmla="*/ 17 h 117"/>
                <a:gd name="T80" fmla="*/ 40 w 67"/>
                <a:gd name="T81" fmla="*/ 17 h 117"/>
                <a:gd name="T82" fmla="*/ 42 w 67"/>
                <a:gd name="T83" fmla="*/ 23 h 117"/>
                <a:gd name="T84" fmla="*/ 42 w 67"/>
                <a:gd name="T85" fmla="*/ 26 h 117"/>
                <a:gd name="T86" fmla="*/ 44 w 67"/>
                <a:gd name="T87" fmla="*/ 28 h 117"/>
                <a:gd name="T88" fmla="*/ 44 w 67"/>
                <a:gd name="T89" fmla="*/ 28 h 117"/>
                <a:gd name="T90" fmla="*/ 48 w 67"/>
                <a:gd name="T91" fmla="*/ 30 h 117"/>
                <a:gd name="T92" fmla="*/ 51 w 67"/>
                <a:gd name="T93" fmla="*/ 32 h 117"/>
                <a:gd name="T94" fmla="*/ 51 w 67"/>
                <a:gd name="T95" fmla="*/ 32 h 117"/>
                <a:gd name="T96" fmla="*/ 59 w 67"/>
                <a:gd name="T97" fmla="*/ 38 h 117"/>
                <a:gd name="T98" fmla="*/ 61 w 67"/>
                <a:gd name="T99" fmla="*/ 49 h 117"/>
                <a:gd name="T100" fmla="*/ 48 w 67"/>
                <a:gd name="T101" fmla="*/ 66 h 117"/>
                <a:gd name="T102" fmla="*/ 51 w 67"/>
                <a:gd name="T103" fmla="*/ 77 h 117"/>
                <a:gd name="T104" fmla="*/ 59 w 67"/>
                <a:gd name="T105" fmla="*/ 79 h 117"/>
                <a:gd name="T106" fmla="*/ 61 w 67"/>
                <a:gd name="T107" fmla="*/ 89 h 117"/>
                <a:gd name="T108" fmla="*/ 67 w 67"/>
                <a:gd name="T109" fmla="*/ 104 h 117"/>
                <a:gd name="T110" fmla="*/ 57 w 67"/>
                <a:gd name="T111" fmla="*/ 110 h 117"/>
                <a:gd name="T112" fmla="*/ 57 w 67"/>
                <a:gd name="T113" fmla="*/ 110 h 117"/>
                <a:gd name="T114" fmla="*/ 57 w 67"/>
                <a:gd name="T115" fmla="*/ 11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7" h="117">
                  <a:moveTo>
                    <a:pt x="57" y="110"/>
                  </a:moveTo>
                  <a:lnTo>
                    <a:pt x="46" y="111"/>
                  </a:lnTo>
                  <a:lnTo>
                    <a:pt x="38" y="117"/>
                  </a:lnTo>
                  <a:lnTo>
                    <a:pt x="29" y="110"/>
                  </a:lnTo>
                  <a:lnTo>
                    <a:pt x="19" y="87"/>
                  </a:lnTo>
                  <a:lnTo>
                    <a:pt x="23" y="70"/>
                  </a:lnTo>
                  <a:lnTo>
                    <a:pt x="19" y="64"/>
                  </a:lnTo>
                  <a:lnTo>
                    <a:pt x="19" y="55"/>
                  </a:lnTo>
                  <a:lnTo>
                    <a:pt x="8" y="53"/>
                  </a:lnTo>
                  <a:lnTo>
                    <a:pt x="6" y="49"/>
                  </a:lnTo>
                  <a:lnTo>
                    <a:pt x="0" y="43"/>
                  </a:lnTo>
                  <a:lnTo>
                    <a:pt x="0" y="43"/>
                  </a:lnTo>
                  <a:lnTo>
                    <a:pt x="2" y="36"/>
                  </a:lnTo>
                  <a:lnTo>
                    <a:pt x="4" y="34"/>
                  </a:lnTo>
                  <a:lnTo>
                    <a:pt x="4" y="30"/>
                  </a:lnTo>
                  <a:lnTo>
                    <a:pt x="4" y="30"/>
                  </a:lnTo>
                  <a:lnTo>
                    <a:pt x="6" y="28"/>
                  </a:lnTo>
                  <a:lnTo>
                    <a:pt x="8" y="26"/>
                  </a:lnTo>
                  <a:lnTo>
                    <a:pt x="14" y="24"/>
                  </a:lnTo>
                  <a:lnTo>
                    <a:pt x="14" y="24"/>
                  </a:lnTo>
                  <a:lnTo>
                    <a:pt x="14" y="21"/>
                  </a:lnTo>
                  <a:lnTo>
                    <a:pt x="12" y="19"/>
                  </a:lnTo>
                  <a:lnTo>
                    <a:pt x="12" y="17"/>
                  </a:lnTo>
                  <a:lnTo>
                    <a:pt x="10" y="13"/>
                  </a:lnTo>
                  <a:lnTo>
                    <a:pt x="10" y="13"/>
                  </a:lnTo>
                  <a:lnTo>
                    <a:pt x="12" y="11"/>
                  </a:lnTo>
                  <a:lnTo>
                    <a:pt x="14" y="9"/>
                  </a:lnTo>
                  <a:lnTo>
                    <a:pt x="17" y="5"/>
                  </a:lnTo>
                  <a:lnTo>
                    <a:pt x="17" y="5"/>
                  </a:lnTo>
                  <a:lnTo>
                    <a:pt x="19" y="2"/>
                  </a:lnTo>
                  <a:lnTo>
                    <a:pt x="19" y="0"/>
                  </a:lnTo>
                  <a:lnTo>
                    <a:pt x="19" y="0"/>
                  </a:lnTo>
                  <a:lnTo>
                    <a:pt x="23" y="2"/>
                  </a:lnTo>
                  <a:lnTo>
                    <a:pt x="27" y="4"/>
                  </a:lnTo>
                  <a:lnTo>
                    <a:pt x="33" y="7"/>
                  </a:lnTo>
                  <a:lnTo>
                    <a:pt x="33" y="7"/>
                  </a:lnTo>
                  <a:lnTo>
                    <a:pt x="34" y="9"/>
                  </a:lnTo>
                  <a:lnTo>
                    <a:pt x="34" y="9"/>
                  </a:lnTo>
                  <a:lnTo>
                    <a:pt x="38" y="13"/>
                  </a:lnTo>
                  <a:lnTo>
                    <a:pt x="40" y="17"/>
                  </a:lnTo>
                  <a:lnTo>
                    <a:pt x="40" y="17"/>
                  </a:lnTo>
                  <a:lnTo>
                    <a:pt x="42" y="23"/>
                  </a:lnTo>
                  <a:lnTo>
                    <a:pt x="42" y="26"/>
                  </a:lnTo>
                  <a:lnTo>
                    <a:pt x="44" y="28"/>
                  </a:lnTo>
                  <a:lnTo>
                    <a:pt x="44" y="28"/>
                  </a:lnTo>
                  <a:lnTo>
                    <a:pt x="48" y="30"/>
                  </a:lnTo>
                  <a:lnTo>
                    <a:pt x="51" y="32"/>
                  </a:lnTo>
                  <a:lnTo>
                    <a:pt x="51" y="32"/>
                  </a:lnTo>
                  <a:lnTo>
                    <a:pt x="59" y="38"/>
                  </a:lnTo>
                  <a:lnTo>
                    <a:pt x="61" y="49"/>
                  </a:lnTo>
                  <a:lnTo>
                    <a:pt x="48" y="66"/>
                  </a:lnTo>
                  <a:lnTo>
                    <a:pt x="51" y="77"/>
                  </a:lnTo>
                  <a:lnTo>
                    <a:pt x="59" y="79"/>
                  </a:lnTo>
                  <a:lnTo>
                    <a:pt x="61" y="89"/>
                  </a:lnTo>
                  <a:lnTo>
                    <a:pt x="67" y="104"/>
                  </a:lnTo>
                  <a:lnTo>
                    <a:pt x="57" y="110"/>
                  </a:lnTo>
                  <a:lnTo>
                    <a:pt x="57" y="110"/>
                  </a:lnTo>
                  <a:lnTo>
                    <a:pt x="57" y="110"/>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2" name="Freeform 41">
              <a:extLst>
                <a:ext uri="{FF2B5EF4-FFF2-40B4-BE49-F238E27FC236}">
                  <a16:creationId xmlns:a16="http://schemas.microsoft.com/office/drawing/2014/main" id="{260BA9E1-DEEA-5F47-AC38-8FC2BF4ACC6A}"/>
                </a:ext>
              </a:extLst>
            </p:cNvPr>
            <p:cNvSpPr>
              <a:spLocks/>
            </p:cNvSpPr>
            <p:nvPr userDrawn="1"/>
          </p:nvSpPr>
          <p:spPr bwMode="auto">
            <a:xfrm>
              <a:off x="7520219" y="3206192"/>
              <a:ext cx="91612" cy="85757"/>
            </a:xfrm>
            <a:custGeom>
              <a:avLst/>
              <a:gdLst>
                <a:gd name="T0" fmla="*/ 37 w 60"/>
                <a:gd name="T1" fmla="*/ 1 h 66"/>
                <a:gd name="T2" fmla="*/ 37 w 60"/>
                <a:gd name="T3" fmla="*/ 1 h 66"/>
                <a:gd name="T4" fmla="*/ 47 w 60"/>
                <a:gd name="T5" fmla="*/ 3 h 66"/>
                <a:gd name="T6" fmla="*/ 56 w 60"/>
                <a:gd name="T7" fmla="*/ 5 h 66"/>
                <a:gd name="T8" fmla="*/ 56 w 60"/>
                <a:gd name="T9" fmla="*/ 5 h 66"/>
                <a:gd name="T10" fmla="*/ 60 w 60"/>
                <a:gd name="T11" fmla="*/ 5 h 66"/>
                <a:gd name="T12" fmla="*/ 53 w 60"/>
                <a:gd name="T13" fmla="*/ 17 h 66"/>
                <a:gd name="T14" fmla="*/ 53 w 60"/>
                <a:gd name="T15" fmla="*/ 17 h 66"/>
                <a:gd name="T16" fmla="*/ 54 w 60"/>
                <a:gd name="T17" fmla="*/ 20 h 66"/>
                <a:gd name="T18" fmla="*/ 54 w 60"/>
                <a:gd name="T19" fmla="*/ 20 h 66"/>
                <a:gd name="T20" fmla="*/ 54 w 60"/>
                <a:gd name="T21" fmla="*/ 30 h 66"/>
                <a:gd name="T22" fmla="*/ 56 w 60"/>
                <a:gd name="T23" fmla="*/ 39 h 66"/>
                <a:gd name="T24" fmla="*/ 56 w 60"/>
                <a:gd name="T25" fmla="*/ 51 h 66"/>
                <a:gd name="T26" fmla="*/ 51 w 60"/>
                <a:gd name="T27" fmla="*/ 56 h 66"/>
                <a:gd name="T28" fmla="*/ 30 w 60"/>
                <a:gd name="T29" fmla="*/ 56 h 66"/>
                <a:gd name="T30" fmla="*/ 30 w 60"/>
                <a:gd name="T31" fmla="*/ 66 h 66"/>
                <a:gd name="T32" fmla="*/ 19 w 60"/>
                <a:gd name="T33" fmla="*/ 64 h 66"/>
                <a:gd name="T34" fmla="*/ 13 w 60"/>
                <a:gd name="T35" fmla="*/ 49 h 66"/>
                <a:gd name="T36" fmla="*/ 11 w 60"/>
                <a:gd name="T37" fmla="*/ 39 h 66"/>
                <a:gd name="T38" fmla="*/ 3 w 60"/>
                <a:gd name="T39" fmla="*/ 37 h 66"/>
                <a:gd name="T40" fmla="*/ 0 w 60"/>
                <a:gd name="T41" fmla="*/ 26 h 66"/>
                <a:gd name="T42" fmla="*/ 13 w 60"/>
                <a:gd name="T43" fmla="*/ 9 h 66"/>
                <a:gd name="T44" fmla="*/ 13 w 60"/>
                <a:gd name="T45" fmla="*/ 1 h 66"/>
                <a:gd name="T46" fmla="*/ 13 w 60"/>
                <a:gd name="T47" fmla="*/ 1 h 66"/>
                <a:gd name="T48" fmla="*/ 17 w 60"/>
                <a:gd name="T49" fmla="*/ 1 h 66"/>
                <a:gd name="T50" fmla="*/ 20 w 60"/>
                <a:gd name="T51" fmla="*/ 0 h 66"/>
                <a:gd name="T52" fmla="*/ 22 w 60"/>
                <a:gd name="T53" fmla="*/ 1 h 66"/>
                <a:gd name="T54" fmla="*/ 22 w 60"/>
                <a:gd name="T55" fmla="*/ 1 h 66"/>
                <a:gd name="T56" fmla="*/ 24 w 60"/>
                <a:gd name="T57" fmla="*/ 3 h 66"/>
                <a:gd name="T58" fmla="*/ 26 w 60"/>
                <a:gd name="T59" fmla="*/ 5 h 66"/>
                <a:gd name="T60" fmla="*/ 26 w 60"/>
                <a:gd name="T61" fmla="*/ 5 h 66"/>
                <a:gd name="T62" fmla="*/ 28 w 60"/>
                <a:gd name="T63" fmla="*/ 5 h 66"/>
                <a:gd name="T64" fmla="*/ 30 w 60"/>
                <a:gd name="T65" fmla="*/ 3 h 66"/>
                <a:gd name="T66" fmla="*/ 30 w 60"/>
                <a:gd name="T67" fmla="*/ 3 h 66"/>
                <a:gd name="T68" fmla="*/ 30 w 60"/>
                <a:gd name="T69" fmla="*/ 3 h 66"/>
                <a:gd name="T70" fmla="*/ 34 w 60"/>
                <a:gd name="T71" fmla="*/ 1 h 66"/>
                <a:gd name="T72" fmla="*/ 37 w 60"/>
                <a:gd name="T73" fmla="*/ 1 h 66"/>
                <a:gd name="T74" fmla="*/ 37 w 60"/>
                <a:gd name="T75" fmla="*/ 1 h 66"/>
                <a:gd name="T76" fmla="*/ 37 w 60"/>
                <a:gd name="T77" fmla="*/ 1 h 66"/>
                <a:gd name="T78" fmla="*/ 37 w 60"/>
                <a:gd name="T79" fmla="*/ 1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0" h="66">
                  <a:moveTo>
                    <a:pt x="37" y="1"/>
                  </a:moveTo>
                  <a:lnTo>
                    <a:pt x="37" y="1"/>
                  </a:lnTo>
                  <a:lnTo>
                    <a:pt x="47" y="3"/>
                  </a:lnTo>
                  <a:lnTo>
                    <a:pt x="56" y="5"/>
                  </a:lnTo>
                  <a:lnTo>
                    <a:pt x="56" y="5"/>
                  </a:lnTo>
                  <a:lnTo>
                    <a:pt x="60" y="5"/>
                  </a:lnTo>
                  <a:lnTo>
                    <a:pt x="53" y="17"/>
                  </a:lnTo>
                  <a:lnTo>
                    <a:pt x="53" y="17"/>
                  </a:lnTo>
                  <a:lnTo>
                    <a:pt x="54" y="20"/>
                  </a:lnTo>
                  <a:lnTo>
                    <a:pt x="54" y="20"/>
                  </a:lnTo>
                  <a:lnTo>
                    <a:pt x="54" y="30"/>
                  </a:lnTo>
                  <a:lnTo>
                    <a:pt x="56" y="39"/>
                  </a:lnTo>
                  <a:lnTo>
                    <a:pt x="56" y="51"/>
                  </a:lnTo>
                  <a:lnTo>
                    <a:pt x="51" y="56"/>
                  </a:lnTo>
                  <a:lnTo>
                    <a:pt x="30" y="56"/>
                  </a:lnTo>
                  <a:lnTo>
                    <a:pt x="30" y="66"/>
                  </a:lnTo>
                  <a:lnTo>
                    <a:pt x="19" y="64"/>
                  </a:lnTo>
                  <a:lnTo>
                    <a:pt x="13" y="49"/>
                  </a:lnTo>
                  <a:lnTo>
                    <a:pt x="11" y="39"/>
                  </a:lnTo>
                  <a:lnTo>
                    <a:pt x="3" y="37"/>
                  </a:lnTo>
                  <a:lnTo>
                    <a:pt x="0" y="26"/>
                  </a:lnTo>
                  <a:lnTo>
                    <a:pt x="13" y="9"/>
                  </a:lnTo>
                  <a:lnTo>
                    <a:pt x="13" y="1"/>
                  </a:lnTo>
                  <a:lnTo>
                    <a:pt x="13" y="1"/>
                  </a:lnTo>
                  <a:lnTo>
                    <a:pt x="17" y="1"/>
                  </a:lnTo>
                  <a:lnTo>
                    <a:pt x="20" y="0"/>
                  </a:lnTo>
                  <a:lnTo>
                    <a:pt x="22" y="1"/>
                  </a:lnTo>
                  <a:lnTo>
                    <a:pt x="22" y="1"/>
                  </a:lnTo>
                  <a:lnTo>
                    <a:pt x="24" y="3"/>
                  </a:lnTo>
                  <a:lnTo>
                    <a:pt x="26" y="5"/>
                  </a:lnTo>
                  <a:lnTo>
                    <a:pt x="26" y="5"/>
                  </a:lnTo>
                  <a:lnTo>
                    <a:pt x="28" y="5"/>
                  </a:lnTo>
                  <a:lnTo>
                    <a:pt x="30" y="3"/>
                  </a:lnTo>
                  <a:lnTo>
                    <a:pt x="30" y="3"/>
                  </a:lnTo>
                  <a:lnTo>
                    <a:pt x="30" y="3"/>
                  </a:lnTo>
                  <a:lnTo>
                    <a:pt x="34" y="1"/>
                  </a:lnTo>
                  <a:lnTo>
                    <a:pt x="37" y="1"/>
                  </a:lnTo>
                  <a:lnTo>
                    <a:pt x="37" y="1"/>
                  </a:lnTo>
                  <a:lnTo>
                    <a:pt x="37" y="1"/>
                  </a:lnTo>
                  <a:lnTo>
                    <a:pt x="37" y="1"/>
                  </a:lnTo>
                  <a:close/>
                </a:path>
              </a:pathLst>
            </a:custGeom>
            <a:solidFill>
              <a:schemeClr val="bg1">
                <a:lumMod val="85000"/>
              </a:schemeClr>
            </a:solidFill>
            <a:ln w="635" cap="rnd">
              <a:solidFill>
                <a:schemeClr val="bg1">
                  <a:alpha val="17000"/>
                </a:schemeClr>
              </a:solidFill>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3" name="Freeform 42">
              <a:extLst>
                <a:ext uri="{FF2B5EF4-FFF2-40B4-BE49-F238E27FC236}">
                  <a16:creationId xmlns:a16="http://schemas.microsoft.com/office/drawing/2014/main" id="{AD3CD09D-F81C-6C46-8252-E577C8ABD036}"/>
                </a:ext>
              </a:extLst>
            </p:cNvPr>
            <p:cNvSpPr>
              <a:spLocks/>
            </p:cNvSpPr>
            <p:nvPr userDrawn="1"/>
          </p:nvSpPr>
          <p:spPr bwMode="auto">
            <a:xfrm>
              <a:off x="7520219" y="3206192"/>
              <a:ext cx="91612" cy="85757"/>
            </a:xfrm>
            <a:custGeom>
              <a:avLst/>
              <a:gdLst>
                <a:gd name="T0" fmla="*/ 37 w 60"/>
                <a:gd name="T1" fmla="*/ 1 h 66"/>
                <a:gd name="T2" fmla="*/ 37 w 60"/>
                <a:gd name="T3" fmla="*/ 1 h 66"/>
                <a:gd name="T4" fmla="*/ 47 w 60"/>
                <a:gd name="T5" fmla="*/ 3 h 66"/>
                <a:gd name="T6" fmla="*/ 56 w 60"/>
                <a:gd name="T7" fmla="*/ 5 h 66"/>
                <a:gd name="T8" fmla="*/ 56 w 60"/>
                <a:gd name="T9" fmla="*/ 5 h 66"/>
                <a:gd name="T10" fmla="*/ 60 w 60"/>
                <a:gd name="T11" fmla="*/ 5 h 66"/>
                <a:gd name="T12" fmla="*/ 53 w 60"/>
                <a:gd name="T13" fmla="*/ 17 h 66"/>
                <a:gd name="T14" fmla="*/ 53 w 60"/>
                <a:gd name="T15" fmla="*/ 17 h 66"/>
                <a:gd name="T16" fmla="*/ 54 w 60"/>
                <a:gd name="T17" fmla="*/ 20 h 66"/>
                <a:gd name="T18" fmla="*/ 54 w 60"/>
                <a:gd name="T19" fmla="*/ 20 h 66"/>
                <a:gd name="T20" fmla="*/ 54 w 60"/>
                <a:gd name="T21" fmla="*/ 30 h 66"/>
                <a:gd name="T22" fmla="*/ 56 w 60"/>
                <a:gd name="T23" fmla="*/ 39 h 66"/>
                <a:gd name="T24" fmla="*/ 56 w 60"/>
                <a:gd name="T25" fmla="*/ 51 h 66"/>
                <a:gd name="T26" fmla="*/ 51 w 60"/>
                <a:gd name="T27" fmla="*/ 56 h 66"/>
                <a:gd name="T28" fmla="*/ 30 w 60"/>
                <a:gd name="T29" fmla="*/ 56 h 66"/>
                <a:gd name="T30" fmla="*/ 30 w 60"/>
                <a:gd name="T31" fmla="*/ 66 h 66"/>
                <a:gd name="T32" fmla="*/ 19 w 60"/>
                <a:gd name="T33" fmla="*/ 64 h 66"/>
                <a:gd name="T34" fmla="*/ 13 w 60"/>
                <a:gd name="T35" fmla="*/ 49 h 66"/>
                <a:gd name="T36" fmla="*/ 11 w 60"/>
                <a:gd name="T37" fmla="*/ 39 h 66"/>
                <a:gd name="T38" fmla="*/ 3 w 60"/>
                <a:gd name="T39" fmla="*/ 37 h 66"/>
                <a:gd name="T40" fmla="*/ 0 w 60"/>
                <a:gd name="T41" fmla="*/ 26 h 66"/>
                <a:gd name="T42" fmla="*/ 13 w 60"/>
                <a:gd name="T43" fmla="*/ 9 h 66"/>
                <a:gd name="T44" fmla="*/ 13 w 60"/>
                <a:gd name="T45" fmla="*/ 1 h 66"/>
                <a:gd name="T46" fmla="*/ 13 w 60"/>
                <a:gd name="T47" fmla="*/ 1 h 66"/>
                <a:gd name="T48" fmla="*/ 17 w 60"/>
                <a:gd name="T49" fmla="*/ 1 h 66"/>
                <a:gd name="T50" fmla="*/ 20 w 60"/>
                <a:gd name="T51" fmla="*/ 0 h 66"/>
                <a:gd name="T52" fmla="*/ 22 w 60"/>
                <a:gd name="T53" fmla="*/ 1 h 66"/>
                <a:gd name="T54" fmla="*/ 22 w 60"/>
                <a:gd name="T55" fmla="*/ 1 h 66"/>
                <a:gd name="T56" fmla="*/ 24 w 60"/>
                <a:gd name="T57" fmla="*/ 3 h 66"/>
                <a:gd name="T58" fmla="*/ 26 w 60"/>
                <a:gd name="T59" fmla="*/ 5 h 66"/>
                <a:gd name="T60" fmla="*/ 26 w 60"/>
                <a:gd name="T61" fmla="*/ 5 h 66"/>
                <a:gd name="T62" fmla="*/ 28 w 60"/>
                <a:gd name="T63" fmla="*/ 5 h 66"/>
                <a:gd name="T64" fmla="*/ 30 w 60"/>
                <a:gd name="T65" fmla="*/ 3 h 66"/>
                <a:gd name="T66" fmla="*/ 30 w 60"/>
                <a:gd name="T67" fmla="*/ 3 h 66"/>
                <a:gd name="T68" fmla="*/ 30 w 60"/>
                <a:gd name="T69" fmla="*/ 3 h 66"/>
                <a:gd name="T70" fmla="*/ 34 w 60"/>
                <a:gd name="T71" fmla="*/ 1 h 66"/>
                <a:gd name="T72" fmla="*/ 37 w 60"/>
                <a:gd name="T73" fmla="*/ 1 h 66"/>
                <a:gd name="T74" fmla="*/ 37 w 60"/>
                <a:gd name="T75" fmla="*/ 1 h 66"/>
                <a:gd name="T76" fmla="*/ 37 w 60"/>
                <a:gd name="T77" fmla="*/ 1 h 66"/>
                <a:gd name="T78" fmla="*/ 37 w 60"/>
                <a:gd name="T79" fmla="*/ 1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0" h="66">
                  <a:moveTo>
                    <a:pt x="37" y="1"/>
                  </a:moveTo>
                  <a:lnTo>
                    <a:pt x="37" y="1"/>
                  </a:lnTo>
                  <a:lnTo>
                    <a:pt x="47" y="3"/>
                  </a:lnTo>
                  <a:lnTo>
                    <a:pt x="56" y="5"/>
                  </a:lnTo>
                  <a:lnTo>
                    <a:pt x="56" y="5"/>
                  </a:lnTo>
                  <a:lnTo>
                    <a:pt x="60" y="5"/>
                  </a:lnTo>
                  <a:lnTo>
                    <a:pt x="53" y="17"/>
                  </a:lnTo>
                  <a:lnTo>
                    <a:pt x="53" y="17"/>
                  </a:lnTo>
                  <a:lnTo>
                    <a:pt x="54" y="20"/>
                  </a:lnTo>
                  <a:lnTo>
                    <a:pt x="54" y="20"/>
                  </a:lnTo>
                  <a:lnTo>
                    <a:pt x="54" y="30"/>
                  </a:lnTo>
                  <a:lnTo>
                    <a:pt x="56" y="39"/>
                  </a:lnTo>
                  <a:lnTo>
                    <a:pt x="56" y="51"/>
                  </a:lnTo>
                  <a:lnTo>
                    <a:pt x="51" y="56"/>
                  </a:lnTo>
                  <a:lnTo>
                    <a:pt x="30" y="56"/>
                  </a:lnTo>
                  <a:lnTo>
                    <a:pt x="30" y="66"/>
                  </a:lnTo>
                  <a:lnTo>
                    <a:pt x="19" y="64"/>
                  </a:lnTo>
                  <a:lnTo>
                    <a:pt x="13" y="49"/>
                  </a:lnTo>
                  <a:lnTo>
                    <a:pt x="11" y="39"/>
                  </a:lnTo>
                  <a:lnTo>
                    <a:pt x="3" y="37"/>
                  </a:lnTo>
                  <a:lnTo>
                    <a:pt x="0" y="26"/>
                  </a:lnTo>
                  <a:lnTo>
                    <a:pt x="13" y="9"/>
                  </a:lnTo>
                  <a:lnTo>
                    <a:pt x="13" y="1"/>
                  </a:lnTo>
                  <a:lnTo>
                    <a:pt x="13" y="1"/>
                  </a:lnTo>
                  <a:lnTo>
                    <a:pt x="17" y="1"/>
                  </a:lnTo>
                  <a:lnTo>
                    <a:pt x="20" y="0"/>
                  </a:lnTo>
                  <a:lnTo>
                    <a:pt x="22" y="1"/>
                  </a:lnTo>
                  <a:lnTo>
                    <a:pt x="22" y="1"/>
                  </a:lnTo>
                  <a:lnTo>
                    <a:pt x="24" y="3"/>
                  </a:lnTo>
                  <a:lnTo>
                    <a:pt x="26" y="5"/>
                  </a:lnTo>
                  <a:lnTo>
                    <a:pt x="26" y="5"/>
                  </a:lnTo>
                  <a:lnTo>
                    <a:pt x="28" y="5"/>
                  </a:lnTo>
                  <a:lnTo>
                    <a:pt x="30" y="3"/>
                  </a:lnTo>
                  <a:lnTo>
                    <a:pt x="30" y="3"/>
                  </a:lnTo>
                  <a:lnTo>
                    <a:pt x="30" y="3"/>
                  </a:lnTo>
                  <a:lnTo>
                    <a:pt x="34" y="1"/>
                  </a:lnTo>
                  <a:lnTo>
                    <a:pt x="37" y="1"/>
                  </a:lnTo>
                  <a:lnTo>
                    <a:pt x="37" y="1"/>
                  </a:lnTo>
                  <a:lnTo>
                    <a:pt x="37" y="1"/>
                  </a:lnTo>
                  <a:lnTo>
                    <a:pt x="37" y="1"/>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4" name="Freeform 43">
              <a:extLst>
                <a:ext uri="{FF2B5EF4-FFF2-40B4-BE49-F238E27FC236}">
                  <a16:creationId xmlns:a16="http://schemas.microsoft.com/office/drawing/2014/main" id="{F5B3BE8A-170D-7345-9978-173E7A3287AB}"/>
                </a:ext>
              </a:extLst>
            </p:cNvPr>
            <p:cNvSpPr>
              <a:spLocks/>
            </p:cNvSpPr>
            <p:nvPr userDrawn="1"/>
          </p:nvSpPr>
          <p:spPr bwMode="auto">
            <a:xfrm>
              <a:off x="7598089" y="3212688"/>
              <a:ext cx="65655" cy="74063"/>
            </a:xfrm>
            <a:custGeom>
              <a:avLst/>
              <a:gdLst>
                <a:gd name="T0" fmla="*/ 0 w 43"/>
                <a:gd name="T1" fmla="*/ 51 h 57"/>
                <a:gd name="T2" fmla="*/ 5 w 43"/>
                <a:gd name="T3" fmla="*/ 46 h 57"/>
                <a:gd name="T4" fmla="*/ 5 w 43"/>
                <a:gd name="T5" fmla="*/ 34 h 57"/>
                <a:gd name="T6" fmla="*/ 3 w 43"/>
                <a:gd name="T7" fmla="*/ 25 h 57"/>
                <a:gd name="T8" fmla="*/ 2 w 43"/>
                <a:gd name="T9" fmla="*/ 12 h 57"/>
                <a:gd name="T10" fmla="*/ 9 w 43"/>
                <a:gd name="T11" fmla="*/ 0 h 57"/>
                <a:gd name="T12" fmla="*/ 15 w 43"/>
                <a:gd name="T13" fmla="*/ 0 h 57"/>
                <a:gd name="T14" fmla="*/ 22 w 43"/>
                <a:gd name="T15" fmla="*/ 2 h 57"/>
                <a:gd name="T16" fmla="*/ 22 w 43"/>
                <a:gd name="T17" fmla="*/ 2 h 57"/>
                <a:gd name="T18" fmla="*/ 22 w 43"/>
                <a:gd name="T19" fmla="*/ 4 h 57"/>
                <a:gd name="T20" fmla="*/ 24 w 43"/>
                <a:gd name="T21" fmla="*/ 6 h 57"/>
                <a:gd name="T22" fmla="*/ 26 w 43"/>
                <a:gd name="T23" fmla="*/ 8 h 57"/>
                <a:gd name="T24" fmla="*/ 26 w 43"/>
                <a:gd name="T25" fmla="*/ 8 h 57"/>
                <a:gd name="T26" fmla="*/ 28 w 43"/>
                <a:gd name="T27" fmla="*/ 8 h 57"/>
                <a:gd name="T28" fmla="*/ 30 w 43"/>
                <a:gd name="T29" fmla="*/ 8 h 57"/>
                <a:gd name="T30" fmla="*/ 32 w 43"/>
                <a:gd name="T31" fmla="*/ 10 h 57"/>
                <a:gd name="T32" fmla="*/ 32 w 43"/>
                <a:gd name="T33" fmla="*/ 10 h 57"/>
                <a:gd name="T34" fmla="*/ 34 w 43"/>
                <a:gd name="T35" fmla="*/ 10 h 57"/>
                <a:gd name="T36" fmla="*/ 34 w 43"/>
                <a:gd name="T37" fmla="*/ 12 h 57"/>
                <a:gd name="T38" fmla="*/ 34 w 43"/>
                <a:gd name="T39" fmla="*/ 13 h 57"/>
                <a:gd name="T40" fmla="*/ 34 w 43"/>
                <a:gd name="T41" fmla="*/ 13 h 57"/>
                <a:gd name="T42" fmla="*/ 36 w 43"/>
                <a:gd name="T43" fmla="*/ 15 h 57"/>
                <a:gd name="T44" fmla="*/ 36 w 43"/>
                <a:gd name="T45" fmla="*/ 15 h 57"/>
                <a:gd name="T46" fmla="*/ 39 w 43"/>
                <a:gd name="T47" fmla="*/ 17 h 57"/>
                <a:gd name="T48" fmla="*/ 43 w 43"/>
                <a:gd name="T49" fmla="*/ 21 h 57"/>
                <a:gd name="T50" fmla="*/ 39 w 43"/>
                <a:gd name="T51" fmla="*/ 27 h 57"/>
                <a:gd name="T52" fmla="*/ 30 w 43"/>
                <a:gd name="T53" fmla="*/ 46 h 57"/>
                <a:gd name="T54" fmla="*/ 22 w 43"/>
                <a:gd name="T55" fmla="*/ 53 h 57"/>
                <a:gd name="T56" fmla="*/ 22 w 43"/>
                <a:gd name="T57" fmla="*/ 57 h 57"/>
                <a:gd name="T58" fmla="*/ 0 w 43"/>
                <a:gd name="T59" fmla="*/ 57 h 57"/>
                <a:gd name="T60" fmla="*/ 0 w 43"/>
                <a:gd name="T61" fmla="*/ 51 h 57"/>
                <a:gd name="T62" fmla="*/ 0 w 43"/>
                <a:gd name="T63" fmla="*/ 51 h 57"/>
                <a:gd name="T64" fmla="*/ 0 w 43"/>
                <a:gd name="T65" fmla="*/ 51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3" h="57">
                  <a:moveTo>
                    <a:pt x="0" y="51"/>
                  </a:moveTo>
                  <a:lnTo>
                    <a:pt x="5" y="46"/>
                  </a:lnTo>
                  <a:lnTo>
                    <a:pt x="5" y="34"/>
                  </a:lnTo>
                  <a:lnTo>
                    <a:pt x="3" y="25"/>
                  </a:lnTo>
                  <a:lnTo>
                    <a:pt x="2" y="12"/>
                  </a:lnTo>
                  <a:lnTo>
                    <a:pt x="9" y="0"/>
                  </a:lnTo>
                  <a:lnTo>
                    <a:pt x="15" y="0"/>
                  </a:lnTo>
                  <a:lnTo>
                    <a:pt x="22" y="2"/>
                  </a:lnTo>
                  <a:lnTo>
                    <a:pt x="22" y="2"/>
                  </a:lnTo>
                  <a:lnTo>
                    <a:pt x="22" y="4"/>
                  </a:lnTo>
                  <a:lnTo>
                    <a:pt x="24" y="6"/>
                  </a:lnTo>
                  <a:lnTo>
                    <a:pt x="26" y="8"/>
                  </a:lnTo>
                  <a:lnTo>
                    <a:pt x="26" y="8"/>
                  </a:lnTo>
                  <a:lnTo>
                    <a:pt x="28" y="8"/>
                  </a:lnTo>
                  <a:lnTo>
                    <a:pt x="30" y="8"/>
                  </a:lnTo>
                  <a:lnTo>
                    <a:pt x="32" y="10"/>
                  </a:lnTo>
                  <a:lnTo>
                    <a:pt x="32" y="10"/>
                  </a:lnTo>
                  <a:lnTo>
                    <a:pt x="34" y="10"/>
                  </a:lnTo>
                  <a:lnTo>
                    <a:pt x="34" y="12"/>
                  </a:lnTo>
                  <a:lnTo>
                    <a:pt x="34" y="13"/>
                  </a:lnTo>
                  <a:lnTo>
                    <a:pt x="34" y="13"/>
                  </a:lnTo>
                  <a:lnTo>
                    <a:pt x="36" y="15"/>
                  </a:lnTo>
                  <a:lnTo>
                    <a:pt x="36" y="15"/>
                  </a:lnTo>
                  <a:lnTo>
                    <a:pt x="39" y="17"/>
                  </a:lnTo>
                  <a:lnTo>
                    <a:pt x="43" y="21"/>
                  </a:lnTo>
                  <a:lnTo>
                    <a:pt x="39" y="27"/>
                  </a:lnTo>
                  <a:lnTo>
                    <a:pt x="30" y="46"/>
                  </a:lnTo>
                  <a:lnTo>
                    <a:pt x="22" y="53"/>
                  </a:lnTo>
                  <a:lnTo>
                    <a:pt x="22" y="57"/>
                  </a:lnTo>
                  <a:lnTo>
                    <a:pt x="0" y="57"/>
                  </a:lnTo>
                  <a:lnTo>
                    <a:pt x="0" y="51"/>
                  </a:lnTo>
                  <a:lnTo>
                    <a:pt x="0" y="51"/>
                  </a:lnTo>
                  <a:lnTo>
                    <a:pt x="0" y="51"/>
                  </a:lnTo>
                  <a:close/>
                </a:path>
              </a:pathLst>
            </a:custGeom>
            <a:solidFill>
              <a:schemeClr val="bg1">
                <a:lumMod val="85000"/>
              </a:schemeClr>
            </a:solidFill>
            <a:ln w="635" cap="rnd">
              <a:solidFill>
                <a:schemeClr val="bg1">
                  <a:alpha val="17000"/>
                </a:schemeClr>
              </a:solidFill>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5" name="Freeform 44">
              <a:extLst>
                <a:ext uri="{FF2B5EF4-FFF2-40B4-BE49-F238E27FC236}">
                  <a16:creationId xmlns:a16="http://schemas.microsoft.com/office/drawing/2014/main" id="{D760428C-245F-AE4C-BEDF-C23AE3DAA38A}"/>
                </a:ext>
              </a:extLst>
            </p:cNvPr>
            <p:cNvSpPr>
              <a:spLocks/>
            </p:cNvSpPr>
            <p:nvPr userDrawn="1"/>
          </p:nvSpPr>
          <p:spPr bwMode="auto">
            <a:xfrm>
              <a:off x="7598089" y="3212688"/>
              <a:ext cx="65655" cy="74063"/>
            </a:xfrm>
            <a:custGeom>
              <a:avLst/>
              <a:gdLst>
                <a:gd name="T0" fmla="*/ 0 w 43"/>
                <a:gd name="T1" fmla="*/ 51 h 57"/>
                <a:gd name="T2" fmla="*/ 5 w 43"/>
                <a:gd name="T3" fmla="*/ 46 h 57"/>
                <a:gd name="T4" fmla="*/ 5 w 43"/>
                <a:gd name="T5" fmla="*/ 34 h 57"/>
                <a:gd name="T6" fmla="*/ 3 w 43"/>
                <a:gd name="T7" fmla="*/ 25 h 57"/>
                <a:gd name="T8" fmla="*/ 2 w 43"/>
                <a:gd name="T9" fmla="*/ 12 h 57"/>
                <a:gd name="T10" fmla="*/ 9 w 43"/>
                <a:gd name="T11" fmla="*/ 0 h 57"/>
                <a:gd name="T12" fmla="*/ 15 w 43"/>
                <a:gd name="T13" fmla="*/ 0 h 57"/>
                <a:gd name="T14" fmla="*/ 22 w 43"/>
                <a:gd name="T15" fmla="*/ 2 h 57"/>
                <a:gd name="T16" fmla="*/ 22 w 43"/>
                <a:gd name="T17" fmla="*/ 2 h 57"/>
                <a:gd name="T18" fmla="*/ 22 w 43"/>
                <a:gd name="T19" fmla="*/ 4 h 57"/>
                <a:gd name="T20" fmla="*/ 24 w 43"/>
                <a:gd name="T21" fmla="*/ 6 h 57"/>
                <a:gd name="T22" fmla="*/ 26 w 43"/>
                <a:gd name="T23" fmla="*/ 8 h 57"/>
                <a:gd name="T24" fmla="*/ 26 w 43"/>
                <a:gd name="T25" fmla="*/ 8 h 57"/>
                <a:gd name="T26" fmla="*/ 28 w 43"/>
                <a:gd name="T27" fmla="*/ 8 h 57"/>
                <a:gd name="T28" fmla="*/ 30 w 43"/>
                <a:gd name="T29" fmla="*/ 8 h 57"/>
                <a:gd name="T30" fmla="*/ 32 w 43"/>
                <a:gd name="T31" fmla="*/ 10 h 57"/>
                <a:gd name="T32" fmla="*/ 32 w 43"/>
                <a:gd name="T33" fmla="*/ 10 h 57"/>
                <a:gd name="T34" fmla="*/ 34 w 43"/>
                <a:gd name="T35" fmla="*/ 10 h 57"/>
                <a:gd name="T36" fmla="*/ 34 w 43"/>
                <a:gd name="T37" fmla="*/ 12 h 57"/>
                <a:gd name="T38" fmla="*/ 34 w 43"/>
                <a:gd name="T39" fmla="*/ 13 h 57"/>
                <a:gd name="T40" fmla="*/ 34 w 43"/>
                <a:gd name="T41" fmla="*/ 13 h 57"/>
                <a:gd name="T42" fmla="*/ 36 w 43"/>
                <a:gd name="T43" fmla="*/ 15 h 57"/>
                <a:gd name="T44" fmla="*/ 36 w 43"/>
                <a:gd name="T45" fmla="*/ 15 h 57"/>
                <a:gd name="T46" fmla="*/ 39 w 43"/>
                <a:gd name="T47" fmla="*/ 17 h 57"/>
                <a:gd name="T48" fmla="*/ 43 w 43"/>
                <a:gd name="T49" fmla="*/ 21 h 57"/>
                <a:gd name="T50" fmla="*/ 39 w 43"/>
                <a:gd name="T51" fmla="*/ 27 h 57"/>
                <a:gd name="T52" fmla="*/ 30 w 43"/>
                <a:gd name="T53" fmla="*/ 46 h 57"/>
                <a:gd name="T54" fmla="*/ 22 w 43"/>
                <a:gd name="T55" fmla="*/ 53 h 57"/>
                <a:gd name="T56" fmla="*/ 22 w 43"/>
                <a:gd name="T57" fmla="*/ 57 h 57"/>
                <a:gd name="T58" fmla="*/ 0 w 43"/>
                <a:gd name="T59" fmla="*/ 57 h 57"/>
                <a:gd name="T60" fmla="*/ 0 w 43"/>
                <a:gd name="T61" fmla="*/ 51 h 57"/>
                <a:gd name="T62" fmla="*/ 0 w 43"/>
                <a:gd name="T63" fmla="*/ 51 h 57"/>
                <a:gd name="T64" fmla="*/ 0 w 43"/>
                <a:gd name="T65" fmla="*/ 51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3" h="57">
                  <a:moveTo>
                    <a:pt x="0" y="51"/>
                  </a:moveTo>
                  <a:lnTo>
                    <a:pt x="5" y="46"/>
                  </a:lnTo>
                  <a:lnTo>
                    <a:pt x="5" y="34"/>
                  </a:lnTo>
                  <a:lnTo>
                    <a:pt x="3" y="25"/>
                  </a:lnTo>
                  <a:lnTo>
                    <a:pt x="2" y="12"/>
                  </a:lnTo>
                  <a:lnTo>
                    <a:pt x="9" y="0"/>
                  </a:lnTo>
                  <a:lnTo>
                    <a:pt x="15" y="0"/>
                  </a:lnTo>
                  <a:lnTo>
                    <a:pt x="22" y="2"/>
                  </a:lnTo>
                  <a:lnTo>
                    <a:pt x="22" y="2"/>
                  </a:lnTo>
                  <a:lnTo>
                    <a:pt x="22" y="4"/>
                  </a:lnTo>
                  <a:lnTo>
                    <a:pt x="24" y="6"/>
                  </a:lnTo>
                  <a:lnTo>
                    <a:pt x="26" y="8"/>
                  </a:lnTo>
                  <a:lnTo>
                    <a:pt x="26" y="8"/>
                  </a:lnTo>
                  <a:lnTo>
                    <a:pt x="28" y="8"/>
                  </a:lnTo>
                  <a:lnTo>
                    <a:pt x="30" y="8"/>
                  </a:lnTo>
                  <a:lnTo>
                    <a:pt x="32" y="10"/>
                  </a:lnTo>
                  <a:lnTo>
                    <a:pt x="32" y="10"/>
                  </a:lnTo>
                  <a:lnTo>
                    <a:pt x="34" y="10"/>
                  </a:lnTo>
                  <a:lnTo>
                    <a:pt x="34" y="12"/>
                  </a:lnTo>
                  <a:lnTo>
                    <a:pt x="34" y="13"/>
                  </a:lnTo>
                  <a:lnTo>
                    <a:pt x="34" y="13"/>
                  </a:lnTo>
                  <a:lnTo>
                    <a:pt x="36" y="15"/>
                  </a:lnTo>
                  <a:lnTo>
                    <a:pt x="36" y="15"/>
                  </a:lnTo>
                  <a:lnTo>
                    <a:pt x="39" y="17"/>
                  </a:lnTo>
                  <a:lnTo>
                    <a:pt x="43" y="21"/>
                  </a:lnTo>
                  <a:lnTo>
                    <a:pt x="39" y="27"/>
                  </a:lnTo>
                  <a:lnTo>
                    <a:pt x="30" y="46"/>
                  </a:lnTo>
                  <a:lnTo>
                    <a:pt x="22" y="53"/>
                  </a:lnTo>
                  <a:lnTo>
                    <a:pt x="22" y="57"/>
                  </a:lnTo>
                  <a:lnTo>
                    <a:pt x="0" y="57"/>
                  </a:lnTo>
                  <a:lnTo>
                    <a:pt x="0" y="51"/>
                  </a:lnTo>
                  <a:lnTo>
                    <a:pt x="0" y="51"/>
                  </a:lnTo>
                  <a:lnTo>
                    <a:pt x="0" y="51"/>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6" name="Freeform 45">
              <a:extLst>
                <a:ext uri="{FF2B5EF4-FFF2-40B4-BE49-F238E27FC236}">
                  <a16:creationId xmlns:a16="http://schemas.microsoft.com/office/drawing/2014/main" id="{6379275E-1C08-2F4F-A99B-992D384A6B17}"/>
                </a:ext>
              </a:extLst>
            </p:cNvPr>
            <p:cNvSpPr>
              <a:spLocks/>
            </p:cNvSpPr>
            <p:nvPr userDrawn="1"/>
          </p:nvSpPr>
          <p:spPr bwMode="auto">
            <a:xfrm>
              <a:off x="7170567" y="3223083"/>
              <a:ext cx="856571" cy="844575"/>
            </a:xfrm>
            <a:custGeom>
              <a:avLst/>
              <a:gdLst>
                <a:gd name="T0" fmla="*/ 319 w 561"/>
                <a:gd name="T1" fmla="*/ 605 h 650"/>
                <a:gd name="T2" fmla="*/ 331 w 561"/>
                <a:gd name="T3" fmla="*/ 590 h 650"/>
                <a:gd name="T4" fmla="*/ 331 w 561"/>
                <a:gd name="T5" fmla="*/ 597 h 650"/>
                <a:gd name="T6" fmla="*/ 323 w 561"/>
                <a:gd name="T7" fmla="*/ 614 h 650"/>
                <a:gd name="T8" fmla="*/ 350 w 561"/>
                <a:gd name="T9" fmla="*/ 571 h 650"/>
                <a:gd name="T10" fmla="*/ 393 w 561"/>
                <a:gd name="T11" fmla="*/ 478 h 650"/>
                <a:gd name="T12" fmla="*/ 420 w 561"/>
                <a:gd name="T13" fmla="*/ 467 h 650"/>
                <a:gd name="T14" fmla="*/ 444 w 561"/>
                <a:gd name="T15" fmla="*/ 463 h 650"/>
                <a:gd name="T16" fmla="*/ 459 w 561"/>
                <a:gd name="T17" fmla="*/ 459 h 650"/>
                <a:gd name="T18" fmla="*/ 471 w 561"/>
                <a:gd name="T19" fmla="*/ 448 h 650"/>
                <a:gd name="T20" fmla="*/ 476 w 561"/>
                <a:gd name="T21" fmla="*/ 427 h 650"/>
                <a:gd name="T22" fmla="*/ 492 w 561"/>
                <a:gd name="T23" fmla="*/ 391 h 650"/>
                <a:gd name="T24" fmla="*/ 499 w 561"/>
                <a:gd name="T25" fmla="*/ 365 h 650"/>
                <a:gd name="T26" fmla="*/ 503 w 561"/>
                <a:gd name="T27" fmla="*/ 329 h 650"/>
                <a:gd name="T28" fmla="*/ 505 w 561"/>
                <a:gd name="T29" fmla="*/ 295 h 650"/>
                <a:gd name="T30" fmla="*/ 516 w 561"/>
                <a:gd name="T31" fmla="*/ 289 h 650"/>
                <a:gd name="T32" fmla="*/ 524 w 561"/>
                <a:gd name="T33" fmla="*/ 265 h 650"/>
                <a:gd name="T34" fmla="*/ 539 w 561"/>
                <a:gd name="T35" fmla="*/ 253 h 650"/>
                <a:gd name="T36" fmla="*/ 554 w 561"/>
                <a:gd name="T37" fmla="*/ 232 h 650"/>
                <a:gd name="T38" fmla="*/ 561 w 561"/>
                <a:gd name="T39" fmla="*/ 198 h 650"/>
                <a:gd name="T40" fmla="*/ 550 w 561"/>
                <a:gd name="T41" fmla="*/ 164 h 650"/>
                <a:gd name="T42" fmla="*/ 527 w 561"/>
                <a:gd name="T43" fmla="*/ 161 h 650"/>
                <a:gd name="T44" fmla="*/ 493 w 561"/>
                <a:gd name="T45" fmla="*/ 134 h 650"/>
                <a:gd name="T46" fmla="*/ 473 w 561"/>
                <a:gd name="T47" fmla="*/ 130 h 650"/>
                <a:gd name="T48" fmla="*/ 446 w 561"/>
                <a:gd name="T49" fmla="*/ 123 h 650"/>
                <a:gd name="T50" fmla="*/ 427 w 561"/>
                <a:gd name="T51" fmla="*/ 126 h 650"/>
                <a:gd name="T52" fmla="*/ 416 w 561"/>
                <a:gd name="T53" fmla="*/ 109 h 650"/>
                <a:gd name="T54" fmla="*/ 393 w 561"/>
                <a:gd name="T55" fmla="*/ 98 h 650"/>
                <a:gd name="T56" fmla="*/ 370 w 561"/>
                <a:gd name="T57" fmla="*/ 100 h 650"/>
                <a:gd name="T58" fmla="*/ 365 w 561"/>
                <a:gd name="T59" fmla="*/ 109 h 650"/>
                <a:gd name="T60" fmla="*/ 353 w 561"/>
                <a:gd name="T61" fmla="*/ 117 h 650"/>
                <a:gd name="T62" fmla="*/ 363 w 561"/>
                <a:gd name="T63" fmla="*/ 102 h 650"/>
                <a:gd name="T64" fmla="*/ 357 w 561"/>
                <a:gd name="T65" fmla="*/ 85 h 650"/>
                <a:gd name="T66" fmla="*/ 336 w 561"/>
                <a:gd name="T67" fmla="*/ 91 h 650"/>
                <a:gd name="T68" fmla="*/ 327 w 561"/>
                <a:gd name="T69" fmla="*/ 92 h 650"/>
                <a:gd name="T70" fmla="*/ 340 w 561"/>
                <a:gd name="T71" fmla="*/ 72 h 650"/>
                <a:gd name="T72" fmla="*/ 342 w 561"/>
                <a:gd name="T73" fmla="*/ 57 h 650"/>
                <a:gd name="T74" fmla="*/ 331 w 561"/>
                <a:gd name="T75" fmla="*/ 36 h 650"/>
                <a:gd name="T76" fmla="*/ 310 w 561"/>
                <a:gd name="T77" fmla="*/ 39 h 650"/>
                <a:gd name="T78" fmla="*/ 248 w 561"/>
                <a:gd name="T79" fmla="*/ 51 h 650"/>
                <a:gd name="T80" fmla="*/ 200 w 561"/>
                <a:gd name="T81" fmla="*/ 11 h 650"/>
                <a:gd name="T82" fmla="*/ 151 w 561"/>
                <a:gd name="T83" fmla="*/ 21 h 650"/>
                <a:gd name="T84" fmla="*/ 144 w 561"/>
                <a:gd name="T85" fmla="*/ 55 h 650"/>
                <a:gd name="T86" fmla="*/ 92 w 561"/>
                <a:gd name="T87" fmla="*/ 53 h 650"/>
                <a:gd name="T88" fmla="*/ 57 w 561"/>
                <a:gd name="T89" fmla="*/ 85 h 650"/>
                <a:gd name="T90" fmla="*/ 55 w 561"/>
                <a:gd name="T91" fmla="*/ 123 h 650"/>
                <a:gd name="T92" fmla="*/ 28 w 561"/>
                <a:gd name="T93" fmla="*/ 157 h 650"/>
                <a:gd name="T94" fmla="*/ 0 w 561"/>
                <a:gd name="T95" fmla="*/ 210 h 650"/>
                <a:gd name="T96" fmla="*/ 51 w 561"/>
                <a:gd name="T97" fmla="*/ 238 h 650"/>
                <a:gd name="T98" fmla="*/ 98 w 561"/>
                <a:gd name="T99" fmla="*/ 249 h 650"/>
                <a:gd name="T100" fmla="*/ 164 w 561"/>
                <a:gd name="T101" fmla="*/ 295 h 650"/>
                <a:gd name="T102" fmla="*/ 198 w 561"/>
                <a:gd name="T103" fmla="*/ 336 h 650"/>
                <a:gd name="T104" fmla="*/ 227 w 561"/>
                <a:gd name="T105" fmla="*/ 405 h 650"/>
                <a:gd name="T106" fmla="*/ 265 w 561"/>
                <a:gd name="T107" fmla="*/ 456 h 650"/>
                <a:gd name="T108" fmla="*/ 285 w 561"/>
                <a:gd name="T109" fmla="*/ 505 h 650"/>
                <a:gd name="T110" fmla="*/ 236 w 561"/>
                <a:gd name="T111" fmla="*/ 584 h 650"/>
                <a:gd name="T112" fmla="*/ 263 w 561"/>
                <a:gd name="T113" fmla="*/ 597 h 650"/>
                <a:gd name="T114" fmla="*/ 299 w 561"/>
                <a:gd name="T115" fmla="*/ 64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61" h="650">
                  <a:moveTo>
                    <a:pt x="308" y="630"/>
                  </a:moveTo>
                  <a:lnTo>
                    <a:pt x="308" y="630"/>
                  </a:lnTo>
                  <a:lnTo>
                    <a:pt x="308" y="626"/>
                  </a:lnTo>
                  <a:lnTo>
                    <a:pt x="312" y="618"/>
                  </a:lnTo>
                  <a:lnTo>
                    <a:pt x="314" y="613"/>
                  </a:lnTo>
                  <a:lnTo>
                    <a:pt x="316" y="609"/>
                  </a:lnTo>
                  <a:lnTo>
                    <a:pt x="319" y="605"/>
                  </a:lnTo>
                  <a:lnTo>
                    <a:pt x="323" y="601"/>
                  </a:lnTo>
                  <a:lnTo>
                    <a:pt x="323" y="601"/>
                  </a:lnTo>
                  <a:lnTo>
                    <a:pt x="323" y="597"/>
                  </a:lnTo>
                  <a:lnTo>
                    <a:pt x="327" y="596"/>
                  </a:lnTo>
                  <a:lnTo>
                    <a:pt x="327" y="596"/>
                  </a:lnTo>
                  <a:lnTo>
                    <a:pt x="327" y="592"/>
                  </a:lnTo>
                  <a:lnTo>
                    <a:pt x="331" y="590"/>
                  </a:lnTo>
                  <a:lnTo>
                    <a:pt x="333" y="590"/>
                  </a:lnTo>
                  <a:lnTo>
                    <a:pt x="335" y="590"/>
                  </a:lnTo>
                  <a:lnTo>
                    <a:pt x="335" y="592"/>
                  </a:lnTo>
                  <a:lnTo>
                    <a:pt x="335" y="594"/>
                  </a:lnTo>
                  <a:lnTo>
                    <a:pt x="335" y="594"/>
                  </a:lnTo>
                  <a:lnTo>
                    <a:pt x="333" y="596"/>
                  </a:lnTo>
                  <a:lnTo>
                    <a:pt x="331" y="597"/>
                  </a:lnTo>
                  <a:lnTo>
                    <a:pt x="327" y="601"/>
                  </a:lnTo>
                  <a:lnTo>
                    <a:pt x="327" y="601"/>
                  </a:lnTo>
                  <a:lnTo>
                    <a:pt x="321" y="609"/>
                  </a:lnTo>
                  <a:lnTo>
                    <a:pt x="319" y="613"/>
                  </a:lnTo>
                  <a:lnTo>
                    <a:pt x="318" y="616"/>
                  </a:lnTo>
                  <a:lnTo>
                    <a:pt x="318" y="616"/>
                  </a:lnTo>
                  <a:lnTo>
                    <a:pt x="323" y="614"/>
                  </a:lnTo>
                  <a:lnTo>
                    <a:pt x="327" y="609"/>
                  </a:lnTo>
                  <a:lnTo>
                    <a:pt x="333" y="605"/>
                  </a:lnTo>
                  <a:lnTo>
                    <a:pt x="336" y="599"/>
                  </a:lnTo>
                  <a:lnTo>
                    <a:pt x="336" y="599"/>
                  </a:lnTo>
                  <a:lnTo>
                    <a:pt x="342" y="584"/>
                  </a:lnTo>
                  <a:lnTo>
                    <a:pt x="346" y="577"/>
                  </a:lnTo>
                  <a:lnTo>
                    <a:pt x="350" y="571"/>
                  </a:lnTo>
                  <a:lnTo>
                    <a:pt x="350" y="571"/>
                  </a:lnTo>
                  <a:lnTo>
                    <a:pt x="359" y="560"/>
                  </a:lnTo>
                  <a:lnTo>
                    <a:pt x="367" y="503"/>
                  </a:lnTo>
                  <a:lnTo>
                    <a:pt x="367" y="503"/>
                  </a:lnTo>
                  <a:lnTo>
                    <a:pt x="388" y="484"/>
                  </a:lnTo>
                  <a:lnTo>
                    <a:pt x="388" y="484"/>
                  </a:lnTo>
                  <a:lnTo>
                    <a:pt x="393" y="478"/>
                  </a:lnTo>
                  <a:lnTo>
                    <a:pt x="397" y="476"/>
                  </a:lnTo>
                  <a:lnTo>
                    <a:pt x="401" y="475"/>
                  </a:lnTo>
                  <a:lnTo>
                    <a:pt x="401" y="475"/>
                  </a:lnTo>
                  <a:lnTo>
                    <a:pt x="405" y="475"/>
                  </a:lnTo>
                  <a:lnTo>
                    <a:pt x="410" y="471"/>
                  </a:lnTo>
                  <a:lnTo>
                    <a:pt x="416" y="471"/>
                  </a:lnTo>
                  <a:lnTo>
                    <a:pt x="420" y="467"/>
                  </a:lnTo>
                  <a:lnTo>
                    <a:pt x="420" y="467"/>
                  </a:lnTo>
                  <a:lnTo>
                    <a:pt x="422" y="465"/>
                  </a:lnTo>
                  <a:lnTo>
                    <a:pt x="423" y="463"/>
                  </a:lnTo>
                  <a:lnTo>
                    <a:pt x="429" y="463"/>
                  </a:lnTo>
                  <a:lnTo>
                    <a:pt x="439" y="465"/>
                  </a:lnTo>
                  <a:lnTo>
                    <a:pt x="439" y="465"/>
                  </a:lnTo>
                  <a:lnTo>
                    <a:pt x="444" y="463"/>
                  </a:lnTo>
                  <a:lnTo>
                    <a:pt x="448" y="463"/>
                  </a:lnTo>
                  <a:lnTo>
                    <a:pt x="448" y="463"/>
                  </a:lnTo>
                  <a:lnTo>
                    <a:pt x="454" y="463"/>
                  </a:lnTo>
                  <a:lnTo>
                    <a:pt x="456" y="463"/>
                  </a:lnTo>
                  <a:lnTo>
                    <a:pt x="456" y="463"/>
                  </a:lnTo>
                  <a:lnTo>
                    <a:pt x="459" y="461"/>
                  </a:lnTo>
                  <a:lnTo>
                    <a:pt x="459" y="459"/>
                  </a:lnTo>
                  <a:lnTo>
                    <a:pt x="459" y="459"/>
                  </a:lnTo>
                  <a:lnTo>
                    <a:pt x="459" y="456"/>
                  </a:lnTo>
                  <a:lnTo>
                    <a:pt x="459" y="456"/>
                  </a:lnTo>
                  <a:lnTo>
                    <a:pt x="461" y="454"/>
                  </a:lnTo>
                  <a:lnTo>
                    <a:pt x="465" y="452"/>
                  </a:lnTo>
                  <a:lnTo>
                    <a:pt x="469" y="450"/>
                  </a:lnTo>
                  <a:lnTo>
                    <a:pt x="471" y="448"/>
                  </a:lnTo>
                  <a:lnTo>
                    <a:pt x="471" y="448"/>
                  </a:lnTo>
                  <a:lnTo>
                    <a:pt x="473" y="446"/>
                  </a:lnTo>
                  <a:lnTo>
                    <a:pt x="473" y="442"/>
                  </a:lnTo>
                  <a:lnTo>
                    <a:pt x="475" y="435"/>
                  </a:lnTo>
                  <a:lnTo>
                    <a:pt x="475" y="435"/>
                  </a:lnTo>
                  <a:lnTo>
                    <a:pt x="475" y="431"/>
                  </a:lnTo>
                  <a:lnTo>
                    <a:pt x="476" y="427"/>
                  </a:lnTo>
                  <a:lnTo>
                    <a:pt x="482" y="420"/>
                  </a:lnTo>
                  <a:lnTo>
                    <a:pt x="488" y="412"/>
                  </a:lnTo>
                  <a:lnTo>
                    <a:pt x="490" y="408"/>
                  </a:lnTo>
                  <a:lnTo>
                    <a:pt x="492" y="405"/>
                  </a:lnTo>
                  <a:lnTo>
                    <a:pt x="492" y="405"/>
                  </a:lnTo>
                  <a:lnTo>
                    <a:pt x="492" y="399"/>
                  </a:lnTo>
                  <a:lnTo>
                    <a:pt x="492" y="391"/>
                  </a:lnTo>
                  <a:lnTo>
                    <a:pt x="492" y="391"/>
                  </a:lnTo>
                  <a:lnTo>
                    <a:pt x="493" y="386"/>
                  </a:lnTo>
                  <a:lnTo>
                    <a:pt x="497" y="382"/>
                  </a:lnTo>
                  <a:lnTo>
                    <a:pt x="499" y="376"/>
                  </a:lnTo>
                  <a:lnTo>
                    <a:pt x="499" y="370"/>
                  </a:lnTo>
                  <a:lnTo>
                    <a:pt x="499" y="370"/>
                  </a:lnTo>
                  <a:lnTo>
                    <a:pt x="499" y="365"/>
                  </a:lnTo>
                  <a:lnTo>
                    <a:pt x="503" y="359"/>
                  </a:lnTo>
                  <a:lnTo>
                    <a:pt x="503" y="353"/>
                  </a:lnTo>
                  <a:lnTo>
                    <a:pt x="505" y="348"/>
                  </a:lnTo>
                  <a:lnTo>
                    <a:pt x="505" y="348"/>
                  </a:lnTo>
                  <a:lnTo>
                    <a:pt x="503" y="340"/>
                  </a:lnTo>
                  <a:lnTo>
                    <a:pt x="503" y="329"/>
                  </a:lnTo>
                  <a:lnTo>
                    <a:pt x="503" y="329"/>
                  </a:lnTo>
                  <a:lnTo>
                    <a:pt x="503" y="321"/>
                  </a:lnTo>
                  <a:lnTo>
                    <a:pt x="503" y="312"/>
                  </a:lnTo>
                  <a:lnTo>
                    <a:pt x="503" y="312"/>
                  </a:lnTo>
                  <a:lnTo>
                    <a:pt x="505" y="304"/>
                  </a:lnTo>
                  <a:lnTo>
                    <a:pt x="505" y="299"/>
                  </a:lnTo>
                  <a:lnTo>
                    <a:pt x="505" y="295"/>
                  </a:lnTo>
                  <a:lnTo>
                    <a:pt x="505" y="295"/>
                  </a:lnTo>
                  <a:lnTo>
                    <a:pt x="507" y="295"/>
                  </a:lnTo>
                  <a:lnTo>
                    <a:pt x="509" y="295"/>
                  </a:lnTo>
                  <a:lnTo>
                    <a:pt x="510" y="295"/>
                  </a:lnTo>
                  <a:lnTo>
                    <a:pt x="510" y="295"/>
                  </a:lnTo>
                  <a:lnTo>
                    <a:pt x="514" y="291"/>
                  </a:lnTo>
                  <a:lnTo>
                    <a:pt x="516" y="289"/>
                  </a:lnTo>
                  <a:lnTo>
                    <a:pt x="516" y="289"/>
                  </a:lnTo>
                  <a:lnTo>
                    <a:pt x="520" y="283"/>
                  </a:lnTo>
                  <a:lnTo>
                    <a:pt x="522" y="278"/>
                  </a:lnTo>
                  <a:lnTo>
                    <a:pt x="522" y="278"/>
                  </a:lnTo>
                  <a:lnTo>
                    <a:pt x="522" y="270"/>
                  </a:lnTo>
                  <a:lnTo>
                    <a:pt x="524" y="266"/>
                  </a:lnTo>
                  <a:lnTo>
                    <a:pt x="524" y="265"/>
                  </a:lnTo>
                  <a:lnTo>
                    <a:pt x="524" y="265"/>
                  </a:lnTo>
                  <a:lnTo>
                    <a:pt x="527" y="263"/>
                  </a:lnTo>
                  <a:lnTo>
                    <a:pt x="529" y="261"/>
                  </a:lnTo>
                  <a:lnTo>
                    <a:pt x="531" y="259"/>
                  </a:lnTo>
                  <a:lnTo>
                    <a:pt x="533" y="257"/>
                  </a:lnTo>
                  <a:lnTo>
                    <a:pt x="533" y="257"/>
                  </a:lnTo>
                  <a:lnTo>
                    <a:pt x="537" y="253"/>
                  </a:lnTo>
                  <a:lnTo>
                    <a:pt x="539" y="253"/>
                  </a:lnTo>
                  <a:lnTo>
                    <a:pt x="544" y="246"/>
                  </a:lnTo>
                  <a:lnTo>
                    <a:pt x="544" y="246"/>
                  </a:lnTo>
                  <a:lnTo>
                    <a:pt x="550" y="240"/>
                  </a:lnTo>
                  <a:lnTo>
                    <a:pt x="550" y="236"/>
                  </a:lnTo>
                  <a:lnTo>
                    <a:pt x="554" y="236"/>
                  </a:lnTo>
                  <a:lnTo>
                    <a:pt x="554" y="236"/>
                  </a:lnTo>
                  <a:lnTo>
                    <a:pt x="554" y="232"/>
                  </a:lnTo>
                  <a:lnTo>
                    <a:pt x="554" y="232"/>
                  </a:lnTo>
                  <a:lnTo>
                    <a:pt x="554" y="232"/>
                  </a:lnTo>
                  <a:lnTo>
                    <a:pt x="554" y="232"/>
                  </a:lnTo>
                  <a:lnTo>
                    <a:pt x="558" y="231"/>
                  </a:lnTo>
                  <a:lnTo>
                    <a:pt x="558" y="227"/>
                  </a:lnTo>
                  <a:lnTo>
                    <a:pt x="560" y="215"/>
                  </a:lnTo>
                  <a:lnTo>
                    <a:pt x="561" y="198"/>
                  </a:lnTo>
                  <a:lnTo>
                    <a:pt x="561" y="198"/>
                  </a:lnTo>
                  <a:lnTo>
                    <a:pt x="558" y="178"/>
                  </a:lnTo>
                  <a:lnTo>
                    <a:pt x="558" y="178"/>
                  </a:lnTo>
                  <a:lnTo>
                    <a:pt x="556" y="174"/>
                  </a:lnTo>
                  <a:lnTo>
                    <a:pt x="554" y="168"/>
                  </a:lnTo>
                  <a:lnTo>
                    <a:pt x="552" y="166"/>
                  </a:lnTo>
                  <a:lnTo>
                    <a:pt x="550" y="164"/>
                  </a:lnTo>
                  <a:lnTo>
                    <a:pt x="544" y="164"/>
                  </a:lnTo>
                  <a:lnTo>
                    <a:pt x="544" y="164"/>
                  </a:lnTo>
                  <a:lnTo>
                    <a:pt x="539" y="164"/>
                  </a:lnTo>
                  <a:lnTo>
                    <a:pt x="531" y="164"/>
                  </a:lnTo>
                  <a:lnTo>
                    <a:pt x="531" y="164"/>
                  </a:lnTo>
                  <a:lnTo>
                    <a:pt x="529" y="162"/>
                  </a:lnTo>
                  <a:lnTo>
                    <a:pt x="527" y="161"/>
                  </a:lnTo>
                  <a:lnTo>
                    <a:pt x="522" y="157"/>
                  </a:lnTo>
                  <a:lnTo>
                    <a:pt x="522" y="157"/>
                  </a:lnTo>
                  <a:lnTo>
                    <a:pt x="516" y="155"/>
                  </a:lnTo>
                  <a:lnTo>
                    <a:pt x="512" y="149"/>
                  </a:lnTo>
                  <a:lnTo>
                    <a:pt x="512" y="149"/>
                  </a:lnTo>
                  <a:lnTo>
                    <a:pt x="503" y="142"/>
                  </a:lnTo>
                  <a:lnTo>
                    <a:pt x="493" y="134"/>
                  </a:lnTo>
                  <a:lnTo>
                    <a:pt x="493" y="134"/>
                  </a:lnTo>
                  <a:lnTo>
                    <a:pt x="488" y="130"/>
                  </a:lnTo>
                  <a:lnTo>
                    <a:pt x="486" y="128"/>
                  </a:lnTo>
                  <a:lnTo>
                    <a:pt x="484" y="128"/>
                  </a:lnTo>
                  <a:lnTo>
                    <a:pt x="484" y="128"/>
                  </a:lnTo>
                  <a:lnTo>
                    <a:pt x="476" y="128"/>
                  </a:lnTo>
                  <a:lnTo>
                    <a:pt x="473" y="130"/>
                  </a:lnTo>
                  <a:lnTo>
                    <a:pt x="473" y="130"/>
                  </a:lnTo>
                  <a:lnTo>
                    <a:pt x="465" y="130"/>
                  </a:lnTo>
                  <a:lnTo>
                    <a:pt x="461" y="130"/>
                  </a:lnTo>
                  <a:lnTo>
                    <a:pt x="456" y="128"/>
                  </a:lnTo>
                  <a:lnTo>
                    <a:pt x="450" y="126"/>
                  </a:lnTo>
                  <a:lnTo>
                    <a:pt x="450" y="126"/>
                  </a:lnTo>
                  <a:lnTo>
                    <a:pt x="446" y="123"/>
                  </a:lnTo>
                  <a:lnTo>
                    <a:pt x="442" y="123"/>
                  </a:lnTo>
                  <a:lnTo>
                    <a:pt x="437" y="123"/>
                  </a:lnTo>
                  <a:lnTo>
                    <a:pt x="433" y="125"/>
                  </a:lnTo>
                  <a:lnTo>
                    <a:pt x="433" y="125"/>
                  </a:lnTo>
                  <a:lnTo>
                    <a:pt x="431" y="126"/>
                  </a:lnTo>
                  <a:lnTo>
                    <a:pt x="431" y="126"/>
                  </a:lnTo>
                  <a:lnTo>
                    <a:pt x="427" y="126"/>
                  </a:lnTo>
                  <a:lnTo>
                    <a:pt x="427" y="126"/>
                  </a:lnTo>
                  <a:lnTo>
                    <a:pt x="425" y="125"/>
                  </a:lnTo>
                  <a:lnTo>
                    <a:pt x="423" y="123"/>
                  </a:lnTo>
                  <a:lnTo>
                    <a:pt x="423" y="123"/>
                  </a:lnTo>
                  <a:lnTo>
                    <a:pt x="420" y="115"/>
                  </a:lnTo>
                  <a:lnTo>
                    <a:pt x="416" y="109"/>
                  </a:lnTo>
                  <a:lnTo>
                    <a:pt x="416" y="109"/>
                  </a:lnTo>
                  <a:lnTo>
                    <a:pt x="414" y="109"/>
                  </a:lnTo>
                  <a:lnTo>
                    <a:pt x="412" y="108"/>
                  </a:lnTo>
                  <a:lnTo>
                    <a:pt x="412" y="106"/>
                  </a:lnTo>
                  <a:lnTo>
                    <a:pt x="412" y="104"/>
                  </a:lnTo>
                  <a:lnTo>
                    <a:pt x="412" y="104"/>
                  </a:lnTo>
                  <a:lnTo>
                    <a:pt x="401" y="102"/>
                  </a:lnTo>
                  <a:lnTo>
                    <a:pt x="393" y="98"/>
                  </a:lnTo>
                  <a:lnTo>
                    <a:pt x="393" y="98"/>
                  </a:lnTo>
                  <a:lnTo>
                    <a:pt x="382" y="96"/>
                  </a:lnTo>
                  <a:lnTo>
                    <a:pt x="374" y="96"/>
                  </a:lnTo>
                  <a:lnTo>
                    <a:pt x="372" y="96"/>
                  </a:lnTo>
                  <a:lnTo>
                    <a:pt x="370" y="96"/>
                  </a:lnTo>
                  <a:lnTo>
                    <a:pt x="370" y="96"/>
                  </a:lnTo>
                  <a:lnTo>
                    <a:pt x="370" y="100"/>
                  </a:lnTo>
                  <a:lnTo>
                    <a:pt x="370" y="102"/>
                  </a:lnTo>
                  <a:lnTo>
                    <a:pt x="367" y="108"/>
                  </a:lnTo>
                  <a:lnTo>
                    <a:pt x="367" y="108"/>
                  </a:lnTo>
                  <a:lnTo>
                    <a:pt x="365" y="108"/>
                  </a:lnTo>
                  <a:lnTo>
                    <a:pt x="365" y="108"/>
                  </a:lnTo>
                  <a:lnTo>
                    <a:pt x="365" y="109"/>
                  </a:lnTo>
                  <a:lnTo>
                    <a:pt x="365" y="109"/>
                  </a:lnTo>
                  <a:lnTo>
                    <a:pt x="361" y="111"/>
                  </a:lnTo>
                  <a:lnTo>
                    <a:pt x="357" y="115"/>
                  </a:lnTo>
                  <a:lnTo>
                    <a:pt x="353" y="119"/>
                  </a:lnTo>
                  <a:lnTo>
                    <a:pt x="353" y="123"/>
                  </a:lnTo>
                  <a:lnTo>
                    <a:pt x="353" y="123"/>
                  </a:lnTo>
                  <a:lnTo>
                    <a:pt x="353" y="119"/>
                  </a:lnTo>
                  <a:lnTo>
                    <a:pt x="353" y="117"/>
                  </a:lnTo>
                  <a:lnTo>
                    <a:pt x="353" y="115"/>
                  </a:lnTo>
                  <a:lnTo>
                    <a:pt x="353" y="111"/>
                  </a:lnTo>
                  <a:lnTo>
                    <a:pt x="353" y="111"/>
                  </a:lnTo>
                  <a:lnTo>
                    <a:pt x="359" y="108"/>
                  </a:lnTo>
                  <a:lnTo>
                    <a:pt x="359" y="108"/>
                  </a:lnTo>
                  <a:lnTo>
                    <a:pt x="359" y="104"/>
                  </a:lnTo>
                  <a:lnTo>
                    <a:pt x="363" y="102"/>
                  </a:lnTo>
                  <a:lnTo>
                    <a:pt x="365" y="98"/>
                  </a:lnTo>
                  <a:lnTo>
                    <a:pt x="367" y="94"/>
                  </a:lnTo>
                  <a:lnTo>
                    <a:pt x="367" y="94"/>
                  </a:lnTo>
                  <a:lnTo>
                    <a:pt x="367" y="94"/>
                  </a:lnTo>
                  <a:lnTo>
                    <a:pt x="365" y="91"/>
                  </a:lnTo>
                  <a:lnTo>
                    <a:pt x="363" y="87"/>
                  </a:lnTo>
                  <a:lnTo>
                    <a:pt x="357" y="85"/>
                  </a:lnTo>
                  <a:lnTo>
                    <a:pt x="348" y="81"/>
                  </a:lnTo>
                  <a:lnTo>
                    <a:pt x="342" y="81"/>
                  </a:lnTo>
                  <a:lnTo>
                    <a:pt x="342" y="81"/>
                  </a:lnTo>
                  <a:lnTo>
                    <a:pt x="338" y="81"/>
                  </a:lnTo>
                  <a:lnTo>
                    <a:pt x="338" y="83"/>
                  </a:lnTo>
                  <a:lnTo>
                    <a:pt x="336" y="85"/>
                  </a:lnTo>
                  <a:lnTo>
                    <a:pt x="336" y="91"/>
                  </a:lnTo>
                  <a:lnTo>
                    <a:pt x="336" y="91"/>
                  </a:lnTo>
                  <a:lnTo>
                    <a:pt x="333" y="94"/>
                  </a:lnTo>
                  <a:lnTo>
                    <a:pt x="329" y="98"/>
                  </a:lnTo>
                  <a:lnTo>
                    <a:pt x="325" y="98"/>
                  </a:lnTo>
                  <a:lnTo>
                    <a:pt x="319" y="100"/>
                  </a:lnTo>
                  <a:lnTo>
                    <a:pt x="319" y="100"/>
                  </a:lnTo>
                  <a:lnTo>
                    <a:pt x="327" y="92"/>
                  </a:lnTo>
                  <a:lnTo>
                    <a:pt x="333" y="83"/>
                  </a:lnTo>
                  <a:lnTo>
                    <a:pt x="333" y="83"/>
                  </a:lnTo>
                  <a:lnTo>
                    <a:pt x="335" y="79"/>
                  </a:lnTo>
                  <a:lnTo>
                    <a:pt x="335" y="77"/>
                  </a:lnTo>
                  <a:lnTo>
                    <a:pt x="336" y="75"/>
                  </a:lnTo>
                  <a:lnTo>
                    <a:pt x="336" y="75"/>
                  </a:lnTo>
                  <a:lnTo>
                    <a:pt x="340" y="72"/>
                  </a:lnTo>
                  <a:lnTo>
                    <a:pt x="342" y="68"/>
                  </a:lnTo>
                  <a:lnTo>
                    <a:pt x="346" y="64"/>
                  </a:lnTo>
                  <a:lnTo>
                    <a:pt x="346" y="60"/>
                  </a:lnTo>
                  <a:lnTo>
                    <a:pt x="346" y="60"/>
                  </a:lnTo>
                  <a:lnTo>
                    <a:pt x="346" y="57"/>
                  </a:lnTo>
                  <a:lnTo>
                    <a:pt x="346" y="57"/>
                  </a:lnTo>
                  <a:lnTo>
                    <a:pt x="342" y="57"/>
                  </a:lnTo>
                  <a:lnTo>
                    <a:pt x="342" y="55"/>
                  </a:lnTo>
                  <a:lnTo>
                    <a:pt x="342" y="55"/>
                  </a:lnTo>
                  <a:lnTo>
                    <a:pt x="338" y="53"/>
                  </a:lnTo>
                  <a:lnTo>
                    <a:pt x="336" y="49"/>
                  </a:lnTo>
                  <a:lnTo>
                    <a:pt x="333" y="41"/>
                  </a:lnTo>
                  <a:lnTo>
                    <a:pt x="333" y="41"/>
                  </a:lnTo>
                  <a:lnTo>
                    <a:pt x="331" y="36"/>
                  </a:lnTo>
                  <a:lnTo>
                    <a:pt x="329" y="28"/>
                  </a:lnTo>
                  <a:lnTo>
                    <a:pt x="329" y="28"/>
                  </a:lnTo>
                  <a:lnTo>
                    <a:pt x="327" y="21"/>
                  </a:lnTo>
                  <a:lnTo>
                    <a:pt x="323" y="15"/>
                  </a:lnTo>
                  <a:lnTo>
                    <a:pt x="323" y="15"/>
                  </a:lnTo>
                  <a:lnTo>
                    <a:pt x="319" y="19"/>
                  </a:lnTo>
                  <a:lnTo>
                    <a:pt x="310" y="39"/>
                  </a:lnTo>
                  <a:lnTo>
                    <a:pt x="304" y="45"/>
                  </a:lnTo>
                  <a:lnTo>
                    <a:pt x="304" y="49"/>
                  </a:lnTo>
                  <a:lnTo>
                    <a:pt x="282" y="49"/>
                  </a:lnTo>
                  <a:lnTo>
                    <a:pt x="280" y="43"/>
                  </a:lnTo>
                  <a:lnTo>
                    <a:pt x="259" y="43"/>
                  </a:lnTo>
                  <a:lnTo>
                    <a:pt x="259" y="53"/>
                  </a:lnTo>
                  <a:lnTo>
                    <a:pt x="248" y="51"/>
                  </a:lnTo>
                  <a:lnTo>
                    <a:pt x="238" y="57"/>
                  </a:lnTo>
                  <a:lnTo>
                    <a:pt x="227" y="58"/>
                  </a:lnTo>
                  <a:lnTo>
                    <a:pt x="219" y="64"/>
                  </a:lnTo>
                  <a:lnTo>
                    <a:pt x="210" y="57"/>
                  </a:lnTo>
                  <a:lnTo>
                    <a:pt x="200" y="36"/>
                  </a:lnTo>
                  <a:lnTo>
                    <a:pt x="204" y="19"/>
                  </a:lnTo>
                  <a:lnTo>
                    <a:pt x="200" y="11"/>
                  </a:lnTo>
                  <a:lnTo>
                    <a:pt x="200" y="2"/>
                  </a:lnTo>
                  <a:lnTo>
                    <a:pt x="189" y="0"/>
                  </a:lnTo>
                  <a:lnTo>
                    <a:pt x="183" y="9"/>
                  </a:lnTo>
                  <a:lnTo>
                    <a:pt x="166" y="19"/>
                  </a:lnTo>
                  <a:lnTo>
                    <a:pt x="164" y="22"/>
                  </a:lnTo>
                  <a:lnTo>
                    <a:pt x="162" y="24"/>
                  </a:lnTo>
                  <a:lnTo>
                    <a:pt x="151" y="21"/>
                  </a:lnTo>
                  <a:lnTo>
                    <a:pt x="144" y="19"/>
                  </a:lnTo>
                  <a:lnTo>
                    <a:pt x="140" y="21"/>
                  </a:lnTo>
                  <a:lnTo>
                    <a:pt x="142" y="30"/>
                  </a:lnTo>
                  <a:lnTo>
                    <a:pt x="145" y="43"/>
                  </a:lnTo>
                  <a:lnTo>
                    <a:pt x="151" y="47"/>
                  </a:lnTo>
                  <a:lnTo>
                    <a:pt x="151" y="51"/>
                  </a:lnTo>
                  <a:lnTo>
                    <a:pt x="144" y="55"/>
                  </a:lnTo>
                  <a:lnTo>
                    <a:pt x="142" y="58"/>
                  </a:lnTo>
                  <a:lnTo>
                    <a:pt x="127" y="72"/>
                  </a:lnTo>
                  <a:lnTo>
                    <a:pt x="121" y="68"/>
                  </a:lnTo>
                  <a:lnTo>
                    <a:pt x="108" y="72"/>
                  </a:lnTo>
                  <a:lnTo>
                    <a:pt x="106" y="60"/>
                  </a:lnTo>
                  <a:lnTo>
                    <a:pt x="96" y="47"/>
                  </a:lnTo>
                  <a:lnTo>
                    <a:pt x="92" y="53"/>
                  </a:lnTo>
                  <a:lnTo>
                    <a:pt x="60" y="57"/>
                  </a:lnTo>
                  <a:lnTo>
                    <a:pt x="58" y="60"/>
                  </a:lnTo>
                  <a:lnTo>
                    <a:pt x="62" y="68"/>
                  </a:lnTo>
                  <a:lnTo>
                    <a:pt x="68" y="74"/>
                  </a:lnTo>
                  <a:lnTo>
                    <a:pt x="57" y="75"/>
                  </a:lnTo>
                  <a:lnTo>
                    <a:pt x="57" y="81"/>
                  </a:lnTo>
                  <a:lnTo>
                    <a:pt x="57" y="85"/>
                  </a:lnTo>
                  <a:lnTo>
                    <a:pt x="62" y="94"/>
                  </a:lnTo>
                  <a:lnTo>
                    <a:pt x="66" y="100"/>
                  </a:lnTo>
                  <a:lnTo>
                    <a:pt x="64" y="108"/>
                  </a:lnTo>
                  <a:lnTo>
                    <a:pt x="60" y="111"/>
                  </a:lnTo>
                  <a:lnTo>
                    <a:pt x="62" y="115"/>
                  </a:lnTo>
                  <a:lnTo>
                    <a:pt x="58" y="121"/>
                  </a:lnTo>
                  <a:lnTo>
                    <a:pt x="55" y="123"/>
                  </a:lnTo>
                  <a:lnTo>
                    <a:pt x="58" y="126"/>
                  </a:lnTo>
                  <a:lnTo>
                    <a:pt x="49" y="142"/>
                  </a:lnTo>
                  <a:lnTo>
                    <a:pt x="55" y="147"/>
                  </a:lnTo>
                  <a:lnTo>
                    <a:pt x="55" y="153"/>
                  </a:lnTo>
                  <a:lnTo>
                    <a:pt x="47" y="153"/>
                  </a:lnTo>
                  <a:lnTo>
                    <a:pt x="43" y="157"/>
                  </a:lnTo>
                  <a:lnTo>
                    <a:pt x="28" y="157"/>
                  </a:lnTo>
                  <a:lnTo>
                    <a:pt x="17" y="170"/>
                  </a:lnTo>
                  <a:lnTo>
                    <a:pt x="13" y="176"/>
                  </a:lnTo>
                  <a:lnTo>
                    <a:pt x="13" y="183"/>
                  </a:lnTo>
                  <a:lnTo>
                    <a:pt x="13" y="187"/>
                  </a:lnTo>
                  <a:lnTo>
                    <a:pt x="5" y="193"/>
                  </a:lnTo>
                  <a:lnTo>
                    <a:pt x="2" y="198"/>
                  </a:lnTo>
                  <a:lnTo>
                    <a:pt x="0" y="210"/>
                  </a:lnTo>
                  <a:lnTo>
                    <a:pt x="7" y="219"/>
                  </a:lnTo>
                  <a:lnTo>
                    <a:pt x="13" y="229"/>
                  </a:lnTo>
                  <a:lnTo>
                    <a:pt x="13" y="234"/>
                  </a:lnTo>
                  <a:lnTo>
                    <a:pt x="24" y="236"/>
                  </a:lnTo>
                  <a:lnTo>
                    <a:pt x="28" y="246"/>
                  </a:lnTo>
                  <a:lnTo>
                    <a:pt x="40" y="244"/>
                  </a:lnTo>
                  <a:lnTo>
                    <a:pt x="51" y="238"/>
                  </a:lnTo>
                  <a:lnTo>
                    <a:pt x="51" y="261"/>
                  </a:lnTo>
                  <a:lnTo>
                    <a:pt x="55" y="266"/>
                  </a:lnTo>
                  <a:lnTo>
                    <a:pt x="58" y="259"/>
                  </a:lnTo>
                  <a:lnTo>
                    <a:pt x="64" y="261"/>
                  </a:lnTo>
                  <a:lnTo>
                    <a:pt x="77" y="261"/>
                  </a:lnTo>
                  <a:lnTo>
                    <a:pt x="85" y="253"/>
                  </a:lnTo>
                  <a:lnTo>
                    <a:pt x="98" y="249"/>
                  </a:lnTo>
                  <a:lnTo>
                    <a:pt x="106" y="242"/>
                  </a:lnTo>
                  <a:lnTo>
                    <a:pt x="125" y="242"/>
                  </a:lnTo>
                  <a:lnTo>
                    <a:pt x="125" y="270"/>
                  </a:lnTo>
                  <a:lnTo>
                    <a:pt x="138" y="285"/>
                  </a:lnTo>
                  <a:lnTo>
                    <a:pt x="149" y="285"/>
                  </a:lnTo>
                  <a:lnTo>
                    <a:pt x="155" y="291"/>
                  </a:lnTo>
                  <a:lnTo>
                    <a:pt x="164" y="295"/>
                  </a:lnTo>
                  <a:lnTo>
                    <a:pt x="170" y="295"/>
                  </a:lnTo>
                  <a:lnTo>
                    <a:pt x="174" y="302"/>
                  </a:lnTo>
                  <a:lnTo>
                    <a:pt x="193" y="304"/>
                  </a:lnTo>
                  <a:lnTo>
                    <a:pt x="196" y="316"/>
                  </a:lnTo>
                  <a:lnTo>
                    <a:pt x="196" y="329"/>
                  </a:lnTo>
                  <a:lnTo>
                    <a:pt x="195" y="333"/>
                  </a:lnTo>
                  <a:lnTo>
                    <a:pt x="198" y="336"/>
                  </a:lnTo>
                  <a:lnTo>
                    <a:pt x="198" y="350"/>
                  </a:lnTo>
                  <a:lnTo>
                    <a:pt x="225" y="350"/>
                  </a:lnTo>
                  <a:lnTo>
                    <a:pt x="225" y="367"/>
                  </a:lnTo>
                  <a:lnTo>
                    <a:pt x="231" y="370"/>
                  </a:lnTo>
                  <a:lnTo>
                    <a:pt x="236" y="378"/>
                  </a:lnTo>
                  <a:lnTo>
                    <a:pt x="231" y="399"/>
                  </a:lnTo>
                  <a:lnTo>
                    <a:pt x="227" y="405"/>
                  </a:lnTo>
                  <a:lnTo>
                    <a:pt x="232" y="422"/>
                  </a:lnTo>
                  <a:lnTo>
                    <a:pt x="232" y="431"/>
                  </a:lnTo>
                  <a:lnTo>
                    <a:pt x="232" y="446"/>
                  </a:lnTo>
                  <a:lnTo>
                    <a:pt x="246" y="448"/>
                  </a:lnTo>
                  <a:lnTo>
                    <a:pt x="251" y="448"/>
                  </a:lnTo>
                  <a:lnTo>
                    <a:pt x="259" y="448"/>
                  </a:lnTo>
                  <a:lnTo>
                    <a:pt x="265" y="456"/>
                  </a:lnTo>
                  <a:lnTo>
                    <a:pt x="266" y="478"/>
                  </a:lnTo>
                  <a:lnTo>
                    <a:pt x="272" y="480"/>
                  </a:lnTo>
                  <a:lnTo>
                    <a:pt x="280" y="480"/>
                  </a:lnTo>
                  <a:lnTo>
                    <a:pt x="283" y="480"/>
                  </a:lnTo>
                  <a:lnTo>
                    <a:pt x="283" y="492"/>
                  </a:lnTo>
                  <a:lnTo>
                    <a:pt x="280" y="505"/>
                  </a:lnTo>
                  <a:lnTo>
                    <a:pt x="285" y="505"/>
                  </a:lnTo>
                  <a:lnTo>
                    <a:pt x="291" y="510"/>
                  </a:lnTo>
                  <a:lnTo>
                    <a:pt x="291" y="533"/>
                  </a:lnTo>
                  <a:lnTo>
                    <a:pt x="276" y="541"/>
                  </a:lnTo>
                  <a:lnTo>
                    <a:pt x="259" y="554"/>
                  </a:lnTo>
                  <a:lnTo>
                    <a:pt x="249" y="565"/>
                  </a:lnTo>
                  <a:lnTo>
                    <a:pt x="244" y="577"/>
                  </a:lnTo>
                  <a:lnTo>
                    <a:pt x="236" y="584"/>
                  </a:lnTo>
                  <a:lnTo>
                    <a:pt x="232" y="588"/>
                  </a:lnTo>
                  <a:lnTo>
                    <a:pt x="238" y="588"/>
                  </a:lnTo>
                  <a:lnTo>
                    <a:pt x="244" y="582"/>
                  </a:lnTo>
                  <a:lnTo>
                    <a:pt x="249" y="590"/>
                  </a:lnTo>
                  <a:lnTo>
                    <a:pt x="257" y="597"/>
                  </a:lnTo>
                  <a:lnTo>
                    <a:pt x="257" y="605"/>
                  </a:lnTo>
                  <a:lnTo>
                    <a:pt x="263" y="597"/>
                  </a:lnTo>
                  <a:lnTo>
                    <a:pt x="274" y="607"/>
                  </a:lnTo>
                  <a:lnTo>
                    <a:pt x="283" y="614"/>
                  </a:lnTo>
                  <a:lnTo>
                    <a:pt x="287" y="620"/>
                  </a:lnTo>
                  <a:lnTo>
                    <a:pt x="293" y="637"/>
                  </a:lnTo>
                  <a:lnTo>
                    <a:pt x="293" y="637"/>
                  </a:lnTo>
                  <a:lnTo>
                    <a:pt x="293" y="650"/>
                  </a:lnTo>
                  <a:lnTo>
                    <a:pt x="299" y="647"/>
                  </a:lnTo>
                  <a:lnTo>
                    <a:pt x="299" y="647"/>
                  </a:lnTo>
                  <a:lnTo>
                    <a:pt x="308" y="630"/>
                  </a:lnTo>
                  <a:lnTo>
                    <a:pt x="308" y="630"/>
                  </a:lnTo>
                  <a:lnTo>
                    <a:pt x="308" y="630"/>
                  </a:lnTo>
                  <a:lnTo>
                    <a:pt x="308" y="630"/>
                  </a:lnTo>
                  <a:close/>
                </a:path>
              </a:pathLst>
            </a:custGeom>
            <a:solidFill>
              <a:schemeClr val="bg1">
                <a:lumMod val="85000"/>
              </a:schemeClr>
            </a:solidFill>
            <a:ln w="635" cap="rnd">
              <a:solidFill>
                <a:schemeClr val="bg1">
                  <a:alpha val="17000"/>
                </a:schemeClr>
              </a:solidFill>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7" name="Freeform 46">
              <a:extLst>
                <a:ext uri="{FF2B5EF4-FFF2-40B4-BE49-F238E27FC236}">
                  <a16:creationId xmlns:a16="http://schemas.microsoft.com/office/drawing/2014/main" id="{E25821DC-7F57-7B4D-82FC-8E3C8C73321B}"/>
                </a:ext>
              </a:extLst>
            </p:cNvPr>
            <p:cNvSpPr>
              <a:spLocks/>
            </p:cNvSpPr>
            <p:nvPr userDrawn="1"/>
          </p:nvSpPr>
          <p:spPr bwMode="auto">
            <a:xfrm>
              <a:off x="7170567" y="3223083"/>
              <a:ext cx="856571" cy="844575"/>
            </a:xfrm>
            <a:custGeom>
              <a:avLst/>
              <a:gdLst>
                <a:gd name="T0" fmla="*/ 319 w 561"/>
                <a:gd name="T1" fmla="*/ 605 h 650"/>
                <a:gd name="T2" fmla="*/ 331 w 561"/>
                <a:gd name="T3" fmla="*/ 590 h 650"/>
                <a:gd name="T4" fmla="*/ 331 w 561"/>
                <a:gd name="T5" fmla="*/ 597 h 650"/>
                <a:gd name="T6" fmla="*/ 323 w 561"/>
                <a:gd name="T7" fmla="*/ 614 h 650"/>
                <a:gd name="T8" fmla="*/ 350 w 561"/>
                <a:gd name="T9" fmla="*/ 571 h 650"/>
                <a:gd name="T10" fmla="*/ 393 w 561"/>
                <a:gd name="T11" fmla="*/ 478 h 650"/>
                <a:gd name="T12" fmla="*/ 420 w 561"/>
                <a:gd name="T13" fmla="*/ 467 h 650"/>
                <a:gd name="T14" fmla="*/ 444 w 561"/>
                <a:gd name="T15" fmla="*/ 463 h 650"/>
                <a:gd name="T16" fmla="*/ 459 w 561"/>
                <a:gd name="T17" fmla="*/ 459 h 650"/>
                <a:gd name="T18" fmla="*/ 471 w 561"/>
                <a:gd name="T19" fmla="*/ 448 h 650"/>
                <a:gd name="T20" fmla="*/ 476 w 561"/>
                <a:gd name="T21" fmla="*/ 427 h 650"/>
                <a:gd name="T22" fmla="*/ 492 w 561"/>
                <a:gd name="T23" fmla="*/ 391 h 650"/>
                <a:gd name="T24" fmla="*/ 499 w 561"/>
                <a:gd name="T25" fmla="*/ 365 h 650"/>
                <a:gd name="T26" fmla="*/ 503 w 561"/>
                <a:gd name="T27" fmla="*/ 329 h 650"/>
                <a:gd name="T28" fmla="*/ 505 w 561"/>
                <a:gd name="T29" fmla="*/ 295 h 650"/>
                <a:gd name="T30" fmla="*/ 516 w 561"/>
                <a:gd name="T31" fmla="*/ 289 h 650"/>
                <a:gd name="T32" fmla="*/ 524 w 561"/>
                <a:gd name="T33" fmla="*/ 265 h 650"/>
                <a:gd name="T34" fmla="*/ 539 w 561"/>
                <a:gd name="T35" fmla="*/ 253 h 650"/>
                <a:gd name="T36" fmla="*/ 554 w 561"/>
                <a:gd name="T37" fmla="*/ 232 h 650"/>
                <a:gd name="T38" fmla="*/ 561 w 561"/>
                <a:gd name="T39" fmla="*/ 198 h 650"/>
                <a:gd name="T40" fmla="*/ 550 w 561"/>
                <a:gd name="T41" fmla="*/ 164 h 650"/>
                <a:gd name="T42" fmla="*/ 527 w 561"/>
                <a:gd name="T43" fmla="*/ 161 h 650"/>
                <a:gd name="T44" fmla="*/ 493 w 561"/>
                <a:gd name="T45" fmla="*/ 134 h 650"/>
                <a:gd name="T46" fmla="*/ 473 w 561"/>
                <a:gd name="T47" fmla="*/ 130 h 650"/>
                <a:gd name="T48" fmla="*/ 446 w 561"/>
                <a:gd name="T49" fmla="*/ 123 h 650"/>
                <a:gd name="T50" fmla="*/ 427 w 561"/>
                <a:gd name="T51" fmla="*/ 126 h 650"/>
                <a:gd name="T52" fmla="*/ 416 w 561"/>
                <a:gd name="T53" fmla="*/ 109 h 650"/>
                <a:gd name="T54" fmla="*/ 393 w 561"/>
                <a:gd name="T55" fmla="*/ 98 h 650"/>
                <a:gd name="T56" fmla="*/ 370 w 561"/>
                <a:gd name="T57" fmla="*/ 100 h 650"/>
                <a:gd name="T58" fmla="*/ 365 w 561"/>
                <a:gd name="T59" fmla="*/ 109 h 650"/>
                <a:gd name="T60" fmla="*/ 353 w 561"/>
                <a:gd name="T61" fmla="*/ 117 h 650"/>
                <a:gd name="T62" fmla="*/ 363 w 561"/>
                <a:gd name="T63" fmla="*/ 102 h 650"/>
                <a:gd name="T64" fmla="*/ 357 w 561"/>
                <a:gd name="T65" fmla="*/ 85 h 650"/>
                <a:gd name="T66" fmla="*/ 336 w 561"/>
                <a:gd name="T67" fmla="*/ 91 h 650"/>
                <a:gd name="T68" fmla="*/ 327 w 561"/>
                <a:gd name="T69" fmla="*/ 92 h 650"/>
                <a:gd name="T70" fmla="*/ 340 w 561"/>
                <a:gd name="T71" fmla="*/ 72 h 650"/>
                <a:gd name="T72" fmla="*/ 342 w 561"/>
                <a:gd name="T73" fmla="*/ 57 h 650"/>
                <a:gd name="T74" fmla="*/ 331 w 561"/>
                <a:gd name="T75" fmla="*/ 36 h 650"/>
                <a:gd name="T76" fmla="*/ 310 w 561"/>
                <a:gd name="T77" fmla="*/ 39 h 650"/>
                <a:gd name="T78" fmla="*/ 248 w 561"/>
                <a:gd name="T79" fmla="*/ 51 h 650"/>
                <a:gd name="T80" fmla="*/ 200 w 561"/>
                <a:gd name="T81" fmla="*/ 11 h 650"/>
                <a:gd name="T82" fmla="*/ 151 w 561"/>
                <a:gd name="T83" fmla="*/ 21 h 650"/>
                <a:gd name="T84" fmla="*/ 144 w 561"/>
                <a:gd name="T85" fmla="*/ 55 h 650"/>
                <a:gd name="T86" fmla="*/ 92 w 561"/>
                <a:gd name="T87" fmla="*/ 53 h 650"/>
                <a:gd name="T88" fmla="*/ 57 w 561"/>
                <a:gd name="T89" fmla="*/ 85 h 650"/>
                <a:gd name="T90" fmla="*/ 55 w 561"/>
                <a:gd name="T91" fmla="*/ 123 h 650"/>
                <a:gd name="T92" fmla="*/ 28 w 561"/>
                <a:gd name="T93" fmla="*/ 157 h 650"/>
                <a:gd name="T94" fmla="*/ 0 w 561"/>
                <a:gd name="T95" fmla="*/ 210 h 650"/>
                <a:gd name="T96" fmla="*/ 51 w 561"/>
                <a:gd name="T97" fmla="*/ 238 h 650"/>
                <a:gd name="T98" fmla="*/ 98 w 561"/>
                <a:gd name="T99" fmla="*/ 249 h 650"/>
                <a:gd name="T100" fmla="*/ 164 w 561"/>
                <a:gd name="T101" fmla="*/ 295 h 650"/>
                <a:gd name="T102" fmla="*/ 198 w 561"/>
                <a:gd name="T103" fmla="*/ 336 h 650"/>
                <a:gd name="T104" fmla="*/ 227 w 561"/>
                <a:gd name="T105" fmla="*/ 405 h 650"/>
                <a:gd name="T106" fmla="*/ 265 w 561"/>
                <a:gd name="T107" fmla="*/ 456 h 650"/>
                <a:gd name="T108" fmla="*/ 285 w 561"/>
                <a:gd name="T109" fmla="*/ 505 h 650"/>
                <a:gd name="T110" fmla="*/ 236 w 561"/>
                <a:gd name="T111" fmla="*/ 584 h 650"/>
                <a:gd name="T112" fmla="*/ 263 w 561"/>
                <a:gd name="T113" fmla="*/ 597 h 650"/>
                <a:gd name="T114" fmla="*/ 299 w 561"/>
                <a:gd name="T115" fmla="*/ 64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61" h="650">
                  <a:moveTo>
                    <a:pt x="308" y="630"/>
                  </a:moveTo>
                  <a:lnTo>
                    <a:pt x="308" y="630"/>
                  </a:lnTo>
                  <a:lnTo>
                    <a:pt x="308" y="626"/>
                  </a:lnTo>
                  <a:lnTo>
                    <a:pt x="312" y="618"/>
                  </a:lnTo>
                  <a:lnTo>
                    <a:pt x="314" y="613"/>
                  </a:lnTo>
                  <a:lnTo>
                    <a:pt x="316" y="609"/>
                  </a:lnTo>
                  <a:lnTo>
                    <a:pt x="319" y="605"/>
                  </a:lnTo>
                  <a:lnTo>
                    <a:pt x="323" y="601"/>
                  </a:lnTo>
                  <a:lnTo>
                    <a:pt x="323" y="601"/>
                  </a:lnTo>
                  <a:lnTo>
                    <a:pt x="323" y="597"/>
                  </a:lnTo>
                  <a:lnTo>
                    <a:pt x="327" y="596"/>
                  </a:lnTo>
                  <a:lnTo>
                    <a:pt x="327" y="596"/>
                  </a:lnTo>
                  <a:lnTo>
                    <a:pt x="327" y="592"/>
                  </a:lnTo>
                  <a:lnTo>
                    <a:pt x="331" y="590"/>
                  </a:lnTo>
                  <a:lnTo>
                    <a:pt x="333" y="590"/>
                  </a:lnTo>
                  <a:lnTo>
                    <a:pt x="335" y="590"/>
                  </a:lnTo>
                  <a:lnTo>
                    <a:pt x="335" y="592"/>
                  </a:lnTo>
                  <a:lnTo>
                    <a:pt x="335" y="594"/>
                  </a:lnTo>
                  <a:lnTo>
                    <a:pt x="335" y="594"/>
                  </a:lnTo>
                  <a:lnTo>
                    <a:pt x="333" y="596"/>
                  </a:lnTo>
                  <a:lnTo>
                    <a:pt x="331" y="597"/>
                  </a:lnTo>
                  <a:lnTo>
                    <a:pt x="327" y="601"/>
                  </a:lnTo>
                  <a:lnTo>
                    <a:pt x="327" y="601"/>
                  </a:lnTo>
                  <a:lnTo>
                    <a:pt x="321" y="609"/>
                  </a:lnTo>
                  <a:lnTo>
                    <a:pt x="319" y="613"/>
                  </a:lnTo>
                  <a:lnTo>
                    <a:pt x="318" y="616"/>
                  </a:lnTo>
                  <a:lnTo>
                    <a:pt x="318" y="616"/>
                  </a:lnTo>
                  <a:lnTo>
                    <a:pt x="323" y="614"/>
                  </a:lnTo>
                  <a:lnTo>
                    <a:pt x="327" y="609"/>
                  </a:lnTo>
                  <a:lnTo>
                    <a:pt x="333" y="605"/>
                  </a:lnTo>
                  <a:lnTo>
                    <a:pt x="336" y="599"/>
                  </a:lnTo>
                  <a:lnTo>
                    <a:pt x="336" y="599"/>
                  </a:lnTo>
                  <a:lnTo>
                    <a:pt x="342" y="584"/>
                  </a:lnTo>
                  <a:lnTo>
                    <a:pt x="346" y="577"/>
                  </a:lnTo>
                  <a:lnTo>
                    <a:pt x="350" y="571"/>
                  </a:lnTo>
                  <a:lnTo>
                    <a:pt x="350" y="571"/>
                  </a:lnTo>
                  <a:lnTo>
                    <a:pt x="359" y="560"/>
                  </a:lnTo>
                  <a:lnTo>
                    <a:pt x="367" y="503"/>
                  </a:lnTo>
                  <a:lnTo>
                    <a:pt x="367" y="503"/>
                  </a:lnTo>
                  <a:lnTo>
                    <a:pt x="388" y="484"/>
                  </a:lnTo>
                  <a:lnTo>
                    <a:pt x="388" y="484"/>
                  </a:lnTo>
                  <a:lnTo>
                    <a:pt x="393" y="478"/>
                  </a:lnTo>
                  <a:lnTo>
                    <a:pt x="397" y="476"/>
                  </a:lnTo>
                  <a:lnTo>
                    <a:pt x="401" y="475"/>
                  </a:lnTo>
                  <a:lnTo>
                    <a:pt x="401" y="475"/>
                  </a:lnTo>
                  <a:lnTo>
                    <a:pt x="405" y="475"/>
                  </a:lnTo>
                  <a:lnTo>
                    <a:pt x="410" y="471"/>
                  </a:lnTo>
                  <a:lnTo>
                    <a:pt x="416" y="471"/>
                  </a:lnTo>
                  <a:lnTo>
                    <a:pt x="420" y="467"/>
                  </a:lnTo>
                  <a:lnTo>
                    <a:pt x="420" y="467"/>
                  </a:lnTo>
                  <a:lnTo>
                    <a:pt x="422" y="465"/>
                  </a:lnTo>
                  <a:lnTo>
                    <a:pt x="423" y="463"/>
                  </a:lnTo>
                  <a:lnTo>
                    <a:pt x="429" y="463"/>
                  </a:lnTo>
                  <a:lnTo>
                    <a:pt x="439" y="465"/>
                  </a:lnTo>
                  <a:lnTo>
                    <a:pt x="439" y="465"/>
                  </a:lnTo>
                  <a:lnTo>
                    <a:pt x="444" y="463"/>
                  </a:lnTo>
                  <a:lnTo>
                    <a:pt x="448" y="463"/>
                  </a:lnTo>
                  <a:lnTo>
                    <a:pt x="448" y="463"/>
                  </a:lnTo>
                  <a:lnTo>
                    <a:pt x="454" y="463"/>
                  </a:lnTo>
                  <a:lnTo>
                    <a:pt x="456" y="463"/>
                  </a:lnTo>
                  <a:lnTo>
                    <a:pt x="456" y="463"/>
                  </a:lnTo>
                  <a:lnTo>
                    <a:pt x="459" y="461"/>
                  </a:lnTo>
                  <a:lnTo>
                    <a:pt x="459" y="459"/>
                  </a:lnTo>
                  <a:lnTo>
                    <a:pt x="459" y="459"/>
                  </a:lnTo>
                  <a:lnTo>
                    <a:pt x="459" y="456"/>
                  </a:lnTo>
                  <a:lnTo>
                    <a:pt x="459" y="456"/>
                  </a:lnTo>
                  <a:lnTo>
                    <a:pt x="461" y="454"/>
                  </a:lnTo>
                  <a:lnTo>
                    <a:pt x="465" y="452"/>
                  </a:lnTo>
                  <a:lnTo>
                    <a:pt x="469" y="450"/>
                  </a:lnTo>
                  <a:lnTo>
                    <a:pt x="471" y="448"/>
                  </a:lnTo>
                  <a:lnTo>
                    <a:pt x="471" y="448"/>
                  </a:lnTo>
                  <a:lnTo>
                    <a:pt x="473" y="446"/>
                  </a:lnTo>
                  <a:lnTo>
                    <a:pt x="473" y="442"/>
                  </a:lnTo>
                  <a:lnTo>
                    <a:pt x="475" y="435"/>
                  </a:lnTo>
                  <a:lnTo>
                    <a:pt x="475" y="435"/>
                  </a:lnTo>
                  <a:lnTo>
                    <a:pt x="475" y="431"/>
                  </a:lnTo>
                  <a:lnTo>
                    <a:pt x="476" y="427"/>
                  </a:lnTo>
                  <a:lnTo>
                    <a:pt x="482" y="420"/>
                  </a:lnTo>
                  <a:lnTo>
                    <a:pt x="488" y="412"/>
                  </a:lnTo>
                  <a:lnTo>
                    <a:pt x="490" y="408"/>
                  </a:lnTo>
                  <a:lnTo>
                    <a:pt x="492" y="405"/>
                  </a:lnTo>
                  <a:lnTo>
                    <a:pt x="492" y="405"/>
                  </a:lnTo>
                  <a:lnTo>
                    <a:pt x="492" y="399"/>
                  </a:lnTo>
                  <a:lnTo>
                    <a:pt x="492" y="391"/>
                  </a:lnTo>
                  <a:lnTo>
                    <a:pt x="492" y="391"/>
                  </a:lnTo>
                  <a:lnTo>
                    <a:pt x="493" y="386"/>
                  </a:lnTo>
                  <a:lnTo>
                    <a:pt x="497" y="382"/>
                  </a:lnTo>
                  <a:lnTo>
                    <a:pt x="499" y="376"/>
                  </a:lnTo>
                  <a:lnTo>
                    <a:pt x="499" y="370"/>
                  </a:lnTo>
                  <a:lnTo>
                    <a:pt x="499" y="370"/>
                  </a:lnTo>
                  <a:lnTo>
                    <a:pt x="499" y="365"/>
                  </a:lnTo>
                  <a:lnTo>
                    <a:pt x="503" y="359"/>
                  </a:lnTo>
                  <a:lnTo>
                    <a:pt x="503" y="353"/>
                  </a:lnTo>
                  <a:lnTo>
                    <a:pt x="505" y="348"/>
                  </a:lnTo>
                  <a:lnTo>
                    <a:pt x="505" y="348"/>
                  </a:lnTo>
                  <a:lnTo>
                    <a:pt x="503" y="340"/>
                  </a:lnTo>
                  <a:lnTo>
                    <a:pt x="503" y="329"/>
                  </a:lnTo>
                  <a:lnTo>
                    <a:pt x="503" y="329"/>
                  </a:lnTo>
                  <a:lnTo>
                    <a:pt x="503" y="321"/>
                  </a:lnTo>
                  <a:lnTo>
                    <a:pt x="503" y="312"/>
                  </a:lnTo>
                  <a:lnTo>
                    <a:pt x="503" y="312"/>
                  </a:lnTo>
                  <a:lnTo>
                    <a:pt x="505" y="304"/>
                  </a:lnTo>
                  <a:lnTo>
                    <a:pt x="505" y="299"/>
                  </a:lnTo>
                  <a:lnTo>
                    <a:pt x="505" y="295"/>
                  </a:lnTo>
                  <a:lnTo>
                    <a:pt x="505" y="295"/>
                  </a:lnTo>
                  <a:lnTo>
                    <a:pt x="507" y="295"/>
                  </a:lnTo>
                  <a:lnTo>
                    <a:pt x="509" y="295"/>
                  </a:lnTo>
                  <a:lnTo>
                    <a:pt x="510" y="295"/>
                  </a:lnTo>
                  <a:lnTo>
                    <a:pt x="510" y="295"/>
                  </a:lnTo>
                  <a:lnTo>
                    <a:pt x="514" y="291"/>
                  </a:lnTo>
                  <a:lnTo>
                    <a:pt x="516" y="289"/>
                  </a:lnTo>
                  <a:lnTo>
                    <a:pt x="516" y="289"/>
                  </a:lnTo>
                  <a:lnTo>
                    <a:pt x="520" y="283"/>
                  </a:lnTo>
                  <a:lnTo>
                    <a:pt x="522" y="278"/>
                  </a:lnTo>
                  <a:lnTo>
                    <a:pt x="522" y="278"/>
                  </a:lnTo>
                  <a:lnTo>
                    <a:pt x="522" y="270"/>
                  </a:lnTo>
                  <a:lnTo>
                    <a:pt x="524" y="266"/>
                  </a:lnTo>
                  <a:lnTo>
                    <a:pt x="524" y="265"/>
                  </a:lnTo>
                  <a:lnTo>
                    <a:pt x="524" y="265"/>
                  </a:lnTo>
                  <a:lnTo>
                    <a:pt x="527" y="263"/>
                  </a:lnTo>
                  <a:lnTo>
                    <a:pt x="529" y="261"/>
                  </a:lnTo>
                  <a:lnTo>
                    <a:pt x="531" y="259"/>
                  </a:lnTo>
                  <a:lnTo>
                    <a:pt x="533" y="257"/>
                  </a:lnTo>
                  <a:lnTo>
                    <a:pt x="533" y="257"/>
                  </a:lnTo>
                  <a:lnTo>
                    <a:pt x="537" y="253"/>
                  </a:lnTo>
                  <a:lnTo>
                    <a:pt x="539" y="253"/>
                  </a:lnTo>
                  <a:lnTo>
                    <a:pt x="544" y="246"/>
                  </a:lnTo>
                  <a:lnTo>
                    <a:pt x="544" y="246"/>
                  </a:lnTo>
                  <a:lnTo>
                    <a:pt x="550" y="240"/>
                  </a:lnTo>
                  <a:lnTo>
                    <a:pt x="550" y="236"/>
                  </a:lnTo>
                  <a:lnTo>
                    <a:pt x="554" y="236"/>
                  </a:lnTo>
                  <a:lnTo>
                    <a:pt x="554" y="236"/>
                  </a:lnTo>
                  <a:lnTo>
                    <a:pt x="554" y="232"/>
                  </a:lnTo>
                  <a:lnTo>
                    <a:pt x="554" y="232"/>
                  </a:lnTo>
                  <a:lnTo>
                    <a:pt x="554" y="232"/>
                  </a:lnTo>
                  <a:lnTo>
                    <a:pt x="554" y="232"/>
                  </a:lnTo>
                  <a:lnTo>
                    <a:pt x="558" y="231"/>
                  </a:lnTo>
                  <a:lnTo>
                    <a:pt x="558" y="227"/>
                  </a:lnTo>
                  <a:lnTo>
                    <a:pt x="560" y="215"/>
                  </a:lnTo>
                  <a:lnTo>
                    <a:pt x="561" y="198"/>
                  </a:lnTo>
                  <a:lnTo>
                    <a:pt x="561" y="198"/>
                  </a:lnTo>
                  <a:lnTo>
                    <a:pt x="558" y="178"/>
                  </a:lnTo>
                  <a:lnTo>
                    <a:pt x="558" y="178"/>
                  </a:lnTo>
                  <a:lnTo>
                    <a:pt x="556" y="174"/>
                  </a:lnTo>
                  <a:lnTo>
                    <a:pt x="554" y="168"/>
                  </a:lnTo>
                  <a:lnTo>
                    <a:pt x="552" y="166"/>
                  </a:lnTo>
                  <a:lnTo>
                    <a:pt x="550" y="164"/>
                  </a:lnTo>
                  <a:lnTo>
                    <a:pt x="544" y="164"/>
                  </a:lnTo>
                  <a:lnTo>
                    <a:pt x="544" y="164"/>
                  </a:lnTo>
                  <a:lnTo>
                    <a:pt x="539" y="164"/>
                  </a:lnTo>
                  <a:lnTo>
                    <a:pt x="531" y="164"/>
                  </a:lnTo>
                  <a:lnTo>
                    <a:pt x="531" y="164"/>
                  </a:lnTo>
                  <a:lnTo>
                    <a:pt x="529" y="162"/>
                  </a:lnTo>
                  <a:lnTo>
                    <a:pt x="527" y="161"/>
                  </a:lnTo>
                  <a:lnTo>
                    <a:pt x="522" y="157"/>
                  </a:lnTo>
                  <a:lnTo>
                    <a:pt x="522" y="157"/>
                  </a:lnTo>
                  <a:lnTo>
                    <a:pt x="516" y="155"/>
                  </a:lnTo>
                  <a:lnTo>
                    <a:pt x="512" y="149"/>
                  </a:lnTo>
                  <a:lnTo>
                    <a:pt x="512" y="149"/>
                  </a:lnTo>
                  <a:lnTo>
                    <a:pt x="503" y="142"/>
                  </a:lnTo>
                  <a:lnTo>
                    <a:pt x="493" y="134"/>
                  </a:lnTo>
                  <a:lnTo>
                    <a:pt x="493" y="134"/>
                  </a:lnTo>
                  <a:lnTo>
                    <a:pt x="488" y="130"/>
                  </a:lnTo>
                  <a:lnTo>
                    <a:pt x="486" y="128"/>
                  </a:lnTo>
                  <a:lnTo>
                    <a:pt x="484" y="128"/>
                  </a:lnTo>
                  <a:lnTo>
                    <a:pt x="484" y="128"/>
                  </a:lnTo>
                  <a:lnTo>
                    <a:pt x="476" y="128"/>
                  </a:lnTo>
                  <a:lnTo>
                    <a:pt x="473" y="130"/>
                  </a:lnTo>
                  <a:lnTo>
                    <a:pt x="473" y="130"/>
                  </a:lnTo>
                  <a:lnTo>
                    <a:pt x="465" y="130"/>
                  </a:lnTo>
                  <a:lnTo>
                    <a:pt x="461" y="130"/>
                  </a:lnTo>
                  <a:lnTo>
                    <a:pt x="456" y="128"/>
                  </a:lnTo>
                  <a:lnTo>
                    <a:pt x="450" y="126"/>
                  </a:lnTo>
                  <a:lnTo>
                    <a:pt x="450" y="126"/>
                  </a:lnTo>
                  <a:lnTo>
                    <a:pt x="446" y="123"/>
                  </a:lnTo>
                  <a:lnTo>
                    <a:pt x="442" y="123"/>
                  </a:lnTo>
                  <a:lnTo>
                    <a:pt x="437" y="123"/>
                  </a:lnTo>
                  <a:lnTo>
                    <a:pt x="433" y="125"/>
                  </a:lnTo>
                  <a:lnTo>
                    <a:pt x="433" y="125"/>
                  </a:lnTo>
                  <a:lnTo>
                    <a:pt x="431" y="126"/>
                  </a:lnTo>
                  <a:lnTo>
                    <a:pt x="431" y="126"/>
                  </a:lnTo>
                  <a:lnTo>
                    <a:pt x="427" y="126"/>
                  </a:lnTo>
                  <a:lnTo>
                    <a:pt x="427" y="126"/>
                  </a:lnTo>
                  <a:lnTo>
                    <a:pt x="425" y="125"/>
                  </a:lnTo>
                  <a:lnTo>
                    <a:pt x="423" y="123"/>
                  </a:lnTo>
                  <a:lnTo>
                    <a:pt x="423" y="123"/>
                  </a:lnTo>
                  <a:lnTo>
                    <a:pt x="420" y="115"/>
                  </a:lnTo>
                  <a:lnTo>
                    <a:pt x="416" y="109"/>
                  </a:lnTo>
                  <a:lnTo>
                    <a:pt x="416" y="109"/>
                  </a:lnTo>
                  <a:lnTo>
                    <a:pt x="414" y="109"/>
                  </a:lnTo>
                  <a:lnTo>
                    <a:pt x="412" y="108"/>
                  </a:lnTo>
                  <a:lnTo>
                    <a:pt x="412" y="106"/>
                  </a:lnTo>
                  <a:lnTo>
                    <a:pt x="412" y="104"/>
                  </a:lnTo>
                  <a:lnTo>
                    <a:pt x="412" y="104"/>
                  </a:lnTo>
                  <a:lnTo>
                    <a:pt x="401" y="102"/>
                  </a:lnTo>
                  <a:lnTo>
                    <a:pt x="393" y="98"/>
                  </a:lnTo>
                  <a:lnTo>
                    <a:pt x="393" y="98"/>
                  </a:lnTo>
                  <a:lnTo>
                    <a:pt x="382" y="96"/>
                  </a:lnTo>
                  <a:lnTo>
                    <a:pt x="374" y="96"/>
                  </a:lnTo>
                  <a:lnTo>
                    <a:pt x="372" y="96"/>
                  </a:lnTo>
                  <a:lnTo>
                    <a:pt x="370" y="96"/>
                  </a:lnTo>
                  <a:lnTo>
                    <a:pt x="370" y="96"/>
                  </a:lnTo>
                  <a:lnTo>
                    <a:pt x="370" y="100"/>
                  </a:lnTo>
                  <a:lnTo>
                    <a:pt x="370" y="102"/>
                  </a:lnTo>
                  <a:lnTo>
                    <a:pt x="367" y="108"/>
                  </a:lnTo>
                  <a:lnTo>
                    <a:pt x="367" y="108"/>
                  </a:lnTo>
                  <a:lnTo>
                    <a:pt x="365" y="108"/>
                  </a:lnTo>
                  <a:lnTo>
                    <a:pt x="365" y="108"/>
                  </a:lnTo>
                  <a:lnTo>
                    <a:pt x="365" y="109"/>
                  </a:lnTo>
                  <a:lnTo>
                    <a:pt x="365" y="109"/>
                  </a:lnTo>
                  <a:lnTo>
                    <a:pt x="361" y="111"/>
                  </a:lnTo>
                  <a:lnTo>
                    <a:pt x="357" y="115"/>
                  </a:lnTo>
                  <a:lnTo>
                    <a:pt x="353" y="119"/>
                  </a:lnTo>
                  <a:lnTo>
                    <a:pt x="353" y="123"/>
                  </a:lnTo>
                  <a:lnTo>
                    <a:pt x="353" y="123"/>
                  </a:lnTo>
                  <a:lnTo>
                    <a:pt x="353" y="119"/>
                  </a:lnTo>
                  <a:lnTo>
                    <a:pt x="353" y="117"/>
                  </a:lnTo>
                  <a:lnTo>
                    <a:pt x="353" y="115"/>
                  </a:lnTo>
                  <a:lnTo>
                    <a:pt x="353" y="111"/>
                  </a:lnTo>
                  <a:lnTo>
                    <a:pt x="353" y="111"/>
                  </a:lnTo>
                  <a:lnTo>
                    <a:pt x="359" y="108"/>
                  </a:lnTo>
                  <a:lnTo>
                    <a:pt x="359" y="108"/>
                  </a:lnTo>
                  <a:lnTo>
                    <a:pt x="359" y="104"/>
                  </a:lnTo>
                  <a:lnTo>
                    <a:pt x="363" y="102"/>
                  </a:lnTo>
                  <a:lnTo>
                    <a:pt x="365" y="98"/>
                  </a:lnTo>
                  <a:lnTo>
                    <a:pt x="367" y="94"/>
                  </a:lnTo>
                  <a:lnTo>
                    <a:pt x="367" y="94"/>
                  </a:lnTo>
                  <a:lnTo>
                    <a:pt x="367" y="94"/>
                  </a:lnTo>
                  <a:lnTo>
                    <a:pt x="365" y="91"/>
                  </a:lnTo>
                  <a:lnTo>
                    <a:pt x="363" y="87"/>
                  </a:lnTo>
                  <a:lnTo>
                    <a:pt x="357" y="85"/>
                  </a:lnTo>
                  <a:lnTo>
                    <a:pt x="348" y="81"/>
                  </a:lnTo>
                  <a:lnTo>
                    <a:pt x="342" y="81"/>
                  </a:lnTo>
                  <a:lnTo>
                    <a:pt x="342" y="81"/>
                  </a:lnTo>
                  <a:lnTo>
                    <a:pt x="338" y="81"/>
                  </a:lnTo>
                  <a:lnTo>
                    <a:pt x="338" y="83"/>
                  </a:lnTo>
                  <a:lnTo>
                    <a:pt x="336" y="85"/>
                  </a:lnTo>
                  <a:lnTo>
                    <a:pt x="336" y="91"/>
                  </a:lnTo>
                  <a:lnTo>
                    <a:pt x="336" y="91"/>
                  </a:lnTo>
                  <a:lnTo>
                    <a:pt x="333" y="94"/>
                  </a:lnTo>
                  <a:lnTo>
                    <a:pt x="329" y="98"/>
                  </a:lnTo>
                  <a:lnTo>
                    <a:pt x="325" y="98"/>
                  </a:lnTo>
                  <a:lnTo>
                    <a:pt x="319" y="100"/>
                  </a:lnTo>
                  <a:lnTo>
                    <a:pt x="319" y="100"/>
                  </a:lnTo>
                  <a:lnTo>
                    <a:pt x="327" y="92"/>
                  </a:lnTo>
                  <a:lnTo>
                    <a:pt x="333" y="83"/>
                  </a:lnTo>
                  <a:lnTo>
                    <a:pt x="333" y="83"/>
                  </a:lnTo>
                  <a:lnTo>
                    <a:pt x="335" y="79"/>
                  </a:lnTo>
                  <a:lnTo>
                    <a:pt x="335" y="77"/>
                  </a:lnTo>
                  <a:lnTo>
                    <a:pt x="336" y="75"/>
                  </a:lnTo>
                  <a:lnTo>
                    <a:pt x="336" y="75"/>
                  </a:lnTo>
                  <a:lnTo>
                    <a:pt x="340" y="72"/>
                  </a:lnTo>
                  <a:lnTo>
                    <a:pt x="342" y="68"/>
                  </a:lnTo>
                  <a:lnTo>
                    <a:pt x="346" y="64"/>
                  </a:lnTo>
                  <a:lnTo>
                    <a:pt x="346" y="60"/>
                  </a:lnTo>
                  <a:lnTo>
                    <a:pt x="346" y="60"/>
                  </a:lnTo>
                  <a:lnTo>
                    <a:pt x="346" y="57"/>
                  </a:lnTo>
                  <a:lnTo>
                    <a:pt x="346" y="57"/>
                  </a:lnTo>
                  <a:lnTo>
                    <a:pt x="342" y="57"/>
                  </a:lnTo>
                  <a:lnTo>
                    <a:pt x="342" y="55"/>
                  </a:lnTo>
                  <a:lnTo>
                    <a:pt x="342" y="55"/>
                  </a:lnTo>
                  <a:lnTo>
                    <a:pt x="338" y="53"/>
                  </a:lnTo>
                  <a:lnTo>
                    <a:pt x="336" y="49"/>
                  </a:lnTo>
                  <a:lnTo>
                    <a:pt x="333" y="41"/>
                  </a:lnTo>
                  <a:lnTo>
                    <a:pt x="333" y="41"/>
                  </a:lnTo>
                  <a:lnTo>
                    <a:pt x="331" y="36"/>
                  </a:lnTo>
                  <a:lnTo>
                    <a:pt x="329" y="28"/>
                  </a:lnTo>
                  <a:lnTo>
                    <a:pt x="329" y="28"/>
                  </a:lnTo>
                  <a:lnTo>
                    <a:pt x="327" y="21"/>
                  </a:lnTo>
                  <a:lnTo>
                    <a:pt x="323" y="15"/>
                  </a:lnTo>
                  <a:lnTo>
                    <a:pt x="323" y="15"/>
                  </a:lnTo>
                  <a:lnTo>
                    <a:pt x="319" y="19"/>
                  </a:lnTo>
                  <a:lnTo>
                    <a:pt x="310" y="39"/>
                  </a:lnTo>
                  <a:lnTo>
                    <a:pt x="304" y="45"/>
                  </a:lnTo>
                  <a:lnTo>
                    <a:pt x="304" y="49"/>
                  </a:lnTo>
                  <a:lnTo>
                    <a:pt x="282" y="49"/>
                  </a:lnTo>
                  <a:lnTo>
                    <a:pt x="280" y="43"/>
                  </a:lnTo>
                  <a:lnTo>
                    <a:pt x="259" y="43"/>
                  </a:lnTo>
                  <a:lnTo>
                    <a:pt x="259" y="53"/>
                  </a:lnTo>
                  <a:lnTo>
                    <a:pt x="248" y="51"/>
                  </a:lnTo>
                  <a:lnTo>
                    <a:pt x="238" y="57"/>
                  </a:lnTo>
                  <a:lnTo>
                    <a:pt x="227" y="58"/>
                  </a:lnTo>
                  <a:lnTo>
                    <a:pt x="219" y="64"/>
                  </a:lnTo>
                  <a:lnTo>
                    <a:pt x="210" y="57"/>
                  </a:lnTo>
                  <a:lnTo>
                    <a:pt x="200" y="36"/>
                  </a:lnTo>
                  <a:lnTo>
                    <a:pt x="204" y="19"/>
                  </a:lnTo>
                  <a:lnTo>
                    <a:pt x="200" y="11"/>
                  </a:lnTo>
                  <a:lnTo>
                    <a:pt x="200" y="2"/>
                  </a:lnTo>
                  <a:lnTo>
                    <a:pt x="189" y="0"/>
                  </a:lnTo>
                  <a:lnTo>
                    <a:pt x="183" y="9"/>
                  </a:lnTo>
                  <a:lnTo>
                    <a:pt x="166" y="19"/>
                  </a:lnTo>
                  <a:lnTo>
                    <a:pt x="164" y="22"/>
                  </a:lnTo>
                  <a:lnTo>
                    <a:pt x="162" y="24"/>
                  </a:lnTo>
                  <a:lnTo>
                    <a:pt x="151" y="21"/>
                  </a:lnTo>
                  <a:lnTo>
                    <a:pt x="144" y="19"/>
                  </a:lnTo>
                  <a:lnTo>
                    <a:pt x="140" y="21"/>
                  </a:lnTo>
                  <a:lnTo>
                    <a:pt x="142" y="30"/>
                  </a:lnTo>
                  <a:lnTo>
                    <a:pt x="145" y="43"/>
                  </a:lnTo>
                  <a:lnTo>
                    <a:pt x="151" y="47"/>
                  </a:lnTo>
                  <a:lnTo>
                    <a:pt x="151" y="51"/>
                  </a:lnTo>
                  <a:lnTo>
                    <a:pt x="144" y="55"/>
                  </a:lnTo>
                  <a:lnTo>
                    <a:pt x="142" y="58"/>
                  </a:lnTo>
                  <a:lnTo>
                    <a:pt x="127" y="72"/>
                  </a:lnTo>
                  <a:lnTo>
                    <a:pt x="121" y="68"/>
                  </a:lnTo>
                  <a:lnTo>
                    <a:pt x="108" y="72"/>
                  </a:lnTo>
                  <a:lnTo>
                    <a:pt x="106" y="60"/>
                  </a:lnTo>
                  <a:lnTo>
                    <a:pt x="96" y="47"/>
                  </a:lnTo>
                  <a:lnTo>
                    <a:pt x="92" y="53"/>
                  </a:lnTo>
                  <a:lnTo>
                    <a:pt x="60" y="57"/>
                  </a:lnTo>
                  <a:lnTo>
                    <a:pt x="58" y="60"/>
                  </a:lnTo>
                  <a:lnTo>
                    <a:pt x="62" y="68"/>
                  </a:lnTo>
                  <a:lnTo>
                    <a:pt x="68" y="74"/>
                  </a:lnTo>
                  <a:lnTo>
                    <a:pt x="57" y="75"/>
                  </a:lnTo>
                  <a:lnTo>
                    <a:pt x="57" y="81"/>
                  </a:lnTo>
                  <a:lnTo>
                    <a:pt x="57" y="85"/>
                  </a:lnTo>
                  <a:lnTo>
                    <a:pt x="62" y="94"/>
                  </a:lnTo>
                  <a:lnTo>
                    <a:pt x="66" y="100"/>
                  </a:lnTo>
                  <a:lnTo>
                    <a:pt x="64" y="108"/>
                  </a:lnTo>
                  <a:lnTo>
                    <a:pt x="60" y="111"/>
                  </a:lnTo>
                  <a:lnTo>
                    <a:pt x="62" y="115"/>
                  </a:lnTo>
                  <a:lnTo>
                    <a:pt x="58" y="121"/>
                  </a:lnTo>
                  <a:lnTo>
                    <a:pt x="55" y="123"/>
                  </a:lnTo>
                  <a:lnTo>
                    <a:pt x="58" y="126"/>
                  </a:lnTo>
                  <a:lnTo>
                    <a:pt x="49" y="142"/>
                  </a:lnTo>
                  <a:lnTo>
                    <a:pt x="55" y="147"/>
                  </a:lnTo>
                  <a:lnTo>
                    <a:pt x="55" y="153"/>
                  </a:lnTo>
                  <a:lnTo>
                    <a:pt x="47" y="153"/>
                  </a:lnTo>
                  <a:lnTo>
                    <a:pt x="43" y="157"/>
                  </a:lnTo>
                  <a:lnTo>
                    <a:pt x="28" y="157"/>
                  </a:lnTo>
                  <a:lnTo>
                    <a:pt x="17" y="170"/>
                  </a:lnTo>
                  <a:lnTo>
                    <a:pt x="13" y="176"/>
                  </a:lnTo>
                  <a:lnTo>
                    <a:pt x="13" y="183"/>
                  </a:lnTo>
                  <a:lnTo>
                    <a:pt x="13" y="187"/>
                  </a:lnTo>
                  <a:lnTo>
                    <a:pt x="5" y="193"/>
                  </a:lnTo>
                  <a:lnTo>
                    <a:pt x="2" y="198"/>
                  </a:lnTo>
                  <a:lnTo>
                    <a:pt x="0" y="210"/>
                  </a:lnTo>
                  <a:lnTo>
                    <a:pt x="7" y="219"/>
                  </a:lnTo>
                  <a:lnTo>
                    <a:pt x="13" y="229"/>
                  </a:lnTo>
                  <a:lnTo>
                    <a:pt x="13" y="234"/>
                  </a:lnTo>
                  <a:lnTo>
                    <a:pt x="24" y="236"/>
                  </a:lnTo>
                  <a:lnTo>
                    <a:pt x="28" y="246"/>
                  </a:lnTo>
                  <a:lnTo>
                    <a:pt x="40" y="244"/>
                  </a:lnTo>
                  <a:lnTo>
                    <a:pt x="51" y="238"/>
                  </a:lnTo>
                  <a:lnTo>
                    <a:pt x="51" y="261"/>
                  </a:lnTo>
                  <a:lnTo>
                    <a:pt x="55" y="266"/>
                  </a:lnTo>
                  <a:lnTo>
                    <a:pt x="58" y="259"/>
                  </a:lnTo>
                  <a:lnTo>
                    <a:pt x="64" y="261"/>
                  </a:lnTo>
                  <a:lnTo>
                    <a:pt x="77" y="261"/>
                  </a:lnTo>
                  <a:lnTo>
                    <a:pt x="85" y="253"/>
                  </a:lnTo>
                  <a:lnTo>
                    <a:pt x="98" y="249"/>
                  </a:lnTo>
                  <a:lnTo>
                    <a:pt x="106" y="242"/>
                  </a:lnTo>
                  <a:lnTo>
                    <a:pt x="125" y="242"/>
                  </a:lnTo>
                  <a:lnTo>
                    <a:pt x="125" y="270"/>
                  </a:lnTo>
                  <a:lnTo>
                    <a:pt x="138" y="285"/>
                  </a:lnTo>
                  <a:lnTo>
                    <a:pt x="149" y="285"/>
                  </a:lnTo>
                  <a:lnTo>
                    <a:pt x="155" y="291"/>
                  </a:lnTo>
                  <a:lnTo>
                    <a:pt x="164" y="295"/>
                  </a:lnTo>
                  <a:lnTo>
                    <a:pt x="170" y="295"/>
                  </a:lnTo>
                  <a:lnTo>
                    <a:pt x="174" y="302"/>
                  </a:lnTo>
                  <a:lnTo>
                    <a:pt x="193" y="304"/>
                  </a:lnTo>
                  <a:lnTo>
                    <a:pt x="196" y="316"/>
                  </a:lnTo>
                  <a:lnTo>
                    <a:pt x="196" y="329"/>
                  </a:lnTo>
                  <a:lnTo>
                    <a:pt x="195" y="333"/>
                  </a:lnTo>
                  <a:lnTo>
                    <a:pt x="198" y="336"/>
                  </a:lnTo>
                  <a:lnTo>
                    <a:pt x="198" y="350"/>
                  </a:lnTo>
                  <a:lnTo>
                    <a:pt x="225" y="350"/>
                  </a:lnTo>
                  <a:lnTo>
                    <a:pt x="225" y="367"/>
                  </a:lnTo>
                  <a:lnTo>
                    <a:pt x="231" y="370"/>
                  </a:lnTo>
                  <a:lnTo>
                    <a:pt x="236" y="378"/>
                  </a:lnTo>
                  <a:lnTo>
                    <a:pt x="231" y="399"/>
                  </a:lnTo>
                  <a:lnTo>
                    <a:pt x="227" y="405"/>
                  </a:lnTo>
                  <a:lnTo>
                    <a:pt x="232" y="422"/>
                  </a:lnTo>
                  <a:lnTo>
                    <a:pt x="232" y="431"/>
                  </a:lnTo>
                  <a:lnTo>
                    <a:pt x="232" y="446"/>
                  </a:lnTo>
                  <a:lnTo>
                    <a:pt x="246" y="448"/>
                  </a:lnTo>
                  <a:lnTo>
                    <a:pt x="251" y="448"/>
                  </a:lnTo>
                  <a:lnTo>
                    <a:pt x="259" y="448"/>
                  </a:lnTo>
                  <a:lnTo>
                    <a:pt x="265" y="456"/>
                  </a:lnTo>
                  <a:lnTo>
                    <a:pt x="266" y="478"/>
                  </a:lnTo>
                  <a:lnTo>
                    <a:pt x="272" y="480"/>
                  </a:lnTo>
                  <a:lnTo>
                    <a:pt x="280" y="480"/>
                  </a:lnTo>
                  <a:lnTo>
                    <a:pt x="283" y="480"/>
                  </a:lnTo>
                  <a:lnTo>
                    <a:pt x="283" y="492"/>
                  </a:lnTo>
                  <a:lnTo>
                    <a:pt x="280" y="505"/>
                  </a:lnTo>
                  <a:lnTo>
                    <a:pt x="285" y="505"/>
                  </a:lnTo>
                  <a:lnTo>
                    <a:pt x="291" y="510"/>
                  </a:lnTo>
                  <a:lnTo>
                    <a:pt x="291" y="533"/>
                  </a:lnTo>
                  <a:lnTo>
                    <a:pt x="276" y="541"/>
                  </a:lnTo>
                  <a:lnTo>
                    <a:pt x="259" y="554"/>
                  </a:lnTo>
                  <a:lnTo>
                    <a:pt x="249" y="565"/>
                  </a:lnTo>
                  <a:lnTo>
                    <a:pt x="244" y="577"/>
                  </a:lnTo>
                  <a:lnTo>
                    <a:pt x="236" y="584"/>
                  </a:lnTo>
                  <a:lnTo>
                    <a:pt x="232" y="588"/>
                  </a:lnTo>
                  <a:lnTo>
                    <a:pt x="238" y="588"/>
                  </a:lnTo>
                  <a:lnTo>
                    <a:pt x="244" y="582"/>
                  </a:lnTo>
                  <a:lnTo>
                    <a:pt x="249" y="590"/>
                  </a:lnTo>
                  <a:lnTo>
                    <a:pt x="257" y="597"/>
                  </a:lnTo>
                  <a:lnTo>
                    <a:pt x="257" y="605"/>
                  </a:lnTo>
                  <a:lnTo>
                    <a:pt x="263" y="597"/>
                  </a:lnTo>
                  <a:lnTo>
                    <a:pt x="274" y="607"/>
                  </a:lnTo>
                  <a:lnTo>
                    <a:pt x="283" y="614"/>
                  </a:lnTo>
                  <a:lnTo>
                    <a:pt x="287" y="620"/>
                  </a:lnTo>
                  <a:lnTo>
                    <a:pt x="293" y="637"/>
                  </a:lnTo>
                  <a:lnTo>
                    <a:pt x="293" y="637"/>
                  </a:lnTo>
                  <a:lnTo>
                    <a:pt x="293" y="650"/>
                  </a:lnTo>
                  <a:lnTo>
                    <a:pt x="299" y="647"/>
                  </a:lnTo>
                  <a:lnTo>
                    <a:pt x="299" y="647"/>
                  </a:lnTo>
                  <a:lnTo>
                    <a:pt x="308" y="630"/>
                  </a:lnTo>
                  <a:lnTo>
                    <a:pt x="308" y="630"/>
                  </a:lnTo>
                  <a:lnTo>
                    <a:pt x="308" y="630"/>
                  </a:lnTo>
                  <a:lnTo>
                    <a:pt x="308" y="630"/>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8" name="Freeform 47">
              <a:extLst>
                <a:ext uri="{FF2B5EF4-FFF2-40B4-BE49-F238E27FC236}">
                  <a16:creationId xmlns:a16="http://schemas.microsoft.com/office/drawing/2014/main" id="{21325A2E-C8DE-C84A-ADA1-5D56FE606609}"/>
                </a:ext>
              </a:extLst>
            </p:cNvPr>
            <p:cNvSpPr>
              <a:spLocks/>
            </p:cNvSpPr>
            <p:nvPr userDrawn="1"/>
          </p:nvSpPr>
          <p:spPr bwMode="auto">
            <a:xfrm>
              <a:off x="7417919" y="3741522"/>
              <a:ext cx="184751" cy="184507"/>
            </a:xfrm>
            <a:custGeom>
              <a:avLst/>
              <a:gdLst>
                <a:gd name="T0" fmla="*/ 116 w 121"/>
                <a:gd name="T1" fmla="*/ 106 h 142"/>
                <a:gd name="T2" fmla="*/ 121 w 121"/>
                <a:gd name="T3" fmla="*/ 93 h 142"/>
                <a:gd name="T4" fmla="*/ 121 w 121"/>
                <a:gd name="T5" fmla="*/ 81 h 142"/>
                <a:gd name="T6" fmla="*/ 110 w 121"/>
                <a:gd name="T7" fmla="*/ 81 h 142"/>
                <a:gd name="T8" fmla="*/ 104 w 121"/>
                <a:gd name="T9" fmla="*/ 79 h 142"/>
                <a:gd name="T10" fmla="*/ 103 w 121"/>
                <a:gd name="T11" fmla="*/ 57 h 142"/>
                <a:gd name="T12" fmla="*/ 97 w 121"/>
                <a:gd name="T13" fmla="*/ 49 h 142"/>
                <a:gd name="T14" fmla="*/ 84 w 121"/>
                <a:gd name="T15" fmla="*/ 49 h 142"/>
                <a:gd name="T16" fmla="*/ 70 w 121"/>
                <a:gd name="T17" fmla="*/ 47 h 142"/>
                <a:gd name="T18" fmla="*/ 70 w 121"/>
                <a:gd name="T19" fmla="*/ 23 h 142"/>
                <a:gd name="T20" fmla="*/ 65 w 121"/>
                <a:gd name="T21" fmla="*/ 4 h 142"/>
                <a:gd name="T22" fmla="*/ 52 w 121"/>
                <a:gd name="T23" fmla="*/ 0 h 142"/>
                <a:gd name="T24" fmla="*/ 33 w 121"/>
                <a:gd name="T25" fmla="*/ 0 h 142"/>
                <a:gd name="T26" fmla="*/ 16 w 121"/>
                <a:gd name="T27" fmla="*/ 4 h 142"/>
                <a:gd name="T28" fmla="*/ 4 w 121"/>
                <a:gd name="T29" fmla="*/ 17 h 142"/>
                <a:gd name="T30" fmla="*/ 4 w 121"/>
                <a:gd name="T31" fmla="*/ 36 h 142"/>
                <a:gd name="T32" fmla="*/ 0 w 121"/>
                <a:gd name="T33" fmla="*/ 47 h 142"/>
                <a:gd name="T34" fmla="*/ 8 w 121"/>
                <a:gd name="T35" fmla="*/ 60 h 142"/>
                <a:gd name="T36" fmla="*/ 19 w 121"/>
                <a:gd name="T37" fmla="*/ 72 h 142"/>
                <a:gd name="T38" fmla="*/ 27 w 121"/>
                <a:gd name="T39" fmla="*/ 77 h 142"/>
                <a:gd name="T40" fmla="*/ 38 w 121"/>
                <a:gd name="T41" fmla="*/ 77 h 142"/>
                <a:gd name="T42" fmla="*/ 52 w 121"/>
                <a:gd name="T43" fmla="*/ 93 h 142"/>
                <a:gd name="T44" fmla="*/ 65 w 121"/>
                <a:gd name="T45" fmla="*/ 96 h 142"/>
                <a:gd name="T46" fmla="*/ 72 w 121"/>
                <a:gd name="T47" fmla="*/ 106 h 142"/>
                <a:gd name="T48" fmla="*/ 67 w 121"/>
                <a:gd name="T49" fmla="*/ 115 h 142"/>
                <a:gd name="T50" fmla="*/ 61 w 121"/>
                <a:gd name="T51" fmla="*/ 121 h 142"/>
                <a:gd name="T52" fmla="*/ 63 w 121"/>
                <a:gd name="T53" fmla="*/ 128 h 142"/>
                <a:gd name="T54" fmla="*/ 57 w 121"/>
                <a:gd name="T55" fmla="*/ 138 h 142"/>
                <a:gd name="T56" fmla="*/ 70 w 121"/>
                <a:gd name="T57" fmla="*/ 138 h 142"/>
                <a:gd name="T58" fmla="*/ 82 w 121"/>
                <a:gd name="T59" fmla="*/ 142 h 142"/>
                <a:gd name="T60" fmla="*/ 93 w 121"/>
                <a:gd name="T61" fmla="*/ 142 h 142"/>
                <a:gd name="T62" fmla="*/ 93 w 121"/>
                <a:gd name="T63" fmla="*/ 142 h 142"/>
                <a:gd name="T64" fmla="*/ 99 w 121"/>
                <a:gd name="T65" fmla="*/ 136 h 142"/>
                <a:gd name="T66" fmla="*/ 104 w 121"/>
                <a:gd name="T67" fmla="*/ 132 h 142"/>
                <a:gd name="T68" fmla="*/ 116 w 121"/>
                <a:gd name="T69" fmla="*/ 121 h 142"/>
                <a:gd name="T70" fmla="*/ 116 w 121"/>
                <a:gd name="T71" fmla="*/ 106 h 142"/>
                <a:gd name="T72" fmla="*/ 116 w 121"/>
                <a:gd name="T73" fmla="*/ 106 h 142"/>
                <a:gd name="T74" fmla="*/ 116 w 121"/>
                <a:gd name="T75" fmla="*/ 106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1" h="142">
                  <a:moveTo>
                    <a:pt x="116" y="106"/>
                  </a:moveTo>
                  <a:lnTo>
                    <a:pt x="121" y="93"/>
                  </a:lnTo>
                  <a:lnTo>
                    <a:pt x="121" y="81"/>
                  </a:lnTo>
                  <a:lnTo>
                    <a:pt x="110" y="81"/>
                  </a:lnTo>
                  <a:lnTo>
                    <a:pt x="104" y="79"/>
                  </a:lnTo>
                  <a:lnTo>
                    <a:pt x="103" y="57"/>
                  </a:lnTo>
                  <a:lnTo>
                    <a:pt x="97" y="49"/>
                  </a:lnTo>
                  <a:lnTo>
                    <a:pt x="84" y="49"/>
                  </a:lnTo>
                  <a:lnTo>
                    <a:pt x="70" y="47"/>
                  </a:lnTo>
                  <a:lnTo>
                    <a:pt x="70" y="23"/>
                  </a:lnTo>
                  <a:lnTo>
                    <a:pt x="65" y="4"/>
                  </a:lnTo>
                  <a:lnTo>
                    <a:pt x="52" y="0"/>
                  </a:lnTo>
                  <a:lnTo>
                    <a:pt x="33" y="0"/>
                  </a:lnTo>
                  <a:lnTo>
                    <a:pt x="16" y="4"/>
                  </a:lnTo>
                  <a:lnTo>
                    <a:pt x="4" y="17"/>
                  </a:lnTo>
                  <a:lnTo>
                    <a:pt x="4" y="36"/>
                  </a:lnTo>
                  <a:lnTo>
                    <a:pt x="0" y="47"/>
                  </a:lnTo>
                  <a:lnTo>
                    <a:pt x="8" y="60"/>
                  </a:lnTo>
                  <a:lnTo>
                    <a:pt x="19" y="72"/>
                  </a:lnTo>
                  <a:lnTo>
                    <a:pt x="27" y="77"/>
                  </a:lnTo>
                  <a:lnTo>
                    <a:pt x="38" y="77"/>
                  </a:lnTo>
                  <a:lnTo>
                    <a:pt x="52" y="93"/>
                  </a:lnTo>
                  <a:lnTo>
                    <a:pt x="65" y="96"/>
                  </a:lnTo>
                  <a:lnTo>
                    <a:pt x="72" y="106"/>
                  </a:lnTo>
                  <a:lnTo>
                    <a:pt x="67" y="115"/>
                  </a:lnTo>
                  <a:lnTo>
                    <a:pt x="61" y="121"/>
                  </a:lnTo>
                  <a:lnTo>
                    <a:pt x="63" y="128"/>
                  </a:lnTo>
                  <a:lnTo>
                    <a:pt x="57" y="138"/>
                  </a:lnTo>
                  <a:lnTo>
                    <a:pt x="70" y="138"/>
                  </a:lnTo>
                  <a:lnTo>
                    <a:pt x="82" y="142"/>
                  </a:lnTo>
                  <a:lnTo>
                    <a:pt x="93" y="142"/>
                  </a:lnTo>
                  <a:lnTo>
                    <a:pt x="93" y="142"/>
                  </a:lnTo>
                  <a:lnTo>
                    <a:pt x="99" y="136"/>
                  </a:lnTo>
                  <a:lnTo>
                    <a:pt x="104" y="132"/>
                  </a:lnTo>
                  <a:lnTo>
                    <a:pt x="116" y="121"/>
                  </a:lnTo>
                  <a:lnTo>
                    <a:pt x="116" y="106"/>
                  </a:lnTo>
                  <a:lnTo>
                    <a:pt x="116" y="106"/>
                  </a:lnTo>
                  <a:lnTo>
                    <a:pt x="116" y="106"/>
                  </a:lnTo>
                  <a:close/>
                </a:path>
              </a:pathLst>
            </a:custGeom>
            <a:solidFill>
              <a:schemeClr val="bg1">
                <a:lumMod val="85000"/>
              </a:schemeClr>
            </a:solidFill>
            <a:ln w="635" cap="rnd">
              <a:solidFill>
                <a:schemeClr val="bg1">
                  <a:alpha val="17000"/>
                </a:schemeClr>
              </a:solidFill>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9" name="Freeform 48">
              <a:extLst>
                <a:ext uri="{FF2B5EF4-FFF2-40B4-BE49-F238E27FC236}">
                  <a16:creationId xmlns:a16="http://schemas.microsoft.com/office/drawing/2014/main" id="{042889AF-C19E-9B48-98E1-74B70B490AC8}"/>
                </a:ext>
              </a:extLst>
            </p:cNvPr>
            <p:cNvSpPr>
              <a:spLocks/>
            </p:cNvSpPr>
            <p:nvPr userDrawn="1"/>
          </p:nvSpPr>
          <p:spPr bwMode="auto">
            <a:xfrm>
              <a:off x="7417919" y="3741522"/>
              <a:ext cx="184751" cy="184507"/>
            </a:xfrm>
            <a:custGeom>
              <a:avLst/>
              <a:gdLst>
                <a:gd name="T0" fmla="*/ 116 w 121"/>
                <a:gd name="T1" fmla="*/ 106 h 142"/>
                <a:gd name="T2" fmla="*/ 121 w 121"/>
                <a:gd name="T3" fmla="*/ 93 h 142"/>
                <a:gd name="T4" fmla="*/ 121 w 121"/>
                <a:gd name="T5" fmla="*/ 81 h 142"/>
                <a:gd name="T6" fmla="*/ 110 w 121"/>
                <a:gd name="T7" fmla="*/ 81 h 142"/>
                <a:gd name="T8" fmla="*/ 104 w 121"/>
                <a:gd name="T9" fmla="*/ 79 h 142"/>
                <a:gd name="T10" fmla="*/ 103 w 121"/>
                <a:gd name="T11" fmla="*/ 57 h 142"/>
                <a:gd name="T12" fmla="*/ 97 w 121"/>
                <a:gd name="T13" fmla="*/ 49 h 142"/>
                <a:gd name="T14" fmla="*/ 84 w 121"/>
                <a:gd name="T15" fmla="*/ 49 h 142"/>
                <a:gd name="T16" fmla="*/ 70 w 121"/>
                <a:gd name="T17" fmla="*/ 47 h 142"/>
                <a:gd name="T18" fmla="*/ 70 w 121"/>
                <a:gd name="T19" fmla="*/ 23 h 142"/>
                <a:gd name="T20" fmla="*/ 65 w 121"/>
                <a:gd name="T21" fmla="*/ 4 h 142"/>
                <a:gd name="T22" fmla="*/ 52 w 121"/>
                <a:gd name="T23" fmla="*/ 0 h 142"/>
                <a:gd name="T24" fmla="*/ 33 w 121"/>
                <a:gd name="T25" fmla="*/ 0 h 142"/>
                <a:gd name="T26" fmla="*/ 16 w 121"/>
                <a:gd name="T27" fmla="*/ 4 h 142"/>
                <a:gd name="T28" fmla="*/ 4 w 121"/>
                <a:gd name="T29" fmla="*/ 17 h 142"/>
                <a:gd name="T30" fmla="*/ 4 w 121"/>
                <a:gd name="T31" fmla="*/ 36 h 142"/>
                <a:gd name="T32" fmla="*/ 0 w 121"/>
                <a:gd name="T33" fmla="*/ 47 h 142"/>
                <a:gd name="T34" fmla="*/ 8 w 121"/>
                <a:gd name="T35" fmla="*/ 60 h 142"/>
                <a:gd name="T36" fmla="*/ 19 w 121"/>
                <a:gd name="T37" fmla="*/ 72 h 142"/>
                <a:gd name="T38" fmla="*/ 27 w 121"/>
                <a:gd name="T39" fmla="*/ 77 h 142"/>
                <a:gd name="T40" fmla="*/ 38 w 121"/>
                <a:gd name="T41" fmla="*/ 77 h 142"/>
                <a:gd name="T42" fmla="*/ 52 w 121"/>
                <a:gd name="T43" fmla="*/ 93 h 142"/>
                <a:gd name="T44" fmla="*/ 65 w 121"/>
                <a:gd name="T45" fmla="*/ 96 h 142"/>
                <a:gd name="T46" fmla="*/ 72 w 121"/>
                <a:gd name="T47" fmla="*/ 106 h 142"/>
                <a:gd name="T48" fmla="*/ 67 w 121"/>
                <a:gd name="T49" fmla="*/ 115 h 142"/>
                <a:gd name="T50" fmla="*/ 61 w 121"/>
                <a:gd name="T51" fmla="*/ 121 h 142"/>
                <a:gd name="T52" fmla="*/ 63 w 121"/>
                <a:gd name="T53" fmla="*/ 128 h 142"/>
                <a:gd name="T54" fmla="*/ 57 w 121"/>
                <a:gd name="T55" fmla="*/ 138 h 142"/>
                <a:gd name="T56" fmla="*/ 70 w 121"/>
                <a:gd name="T57" fmla="*/ 138 h 142"/>
                <a:gd name="T58" fmla="*/ 82 w 121"/>
                <a:gd name="T59" fmla="*/ 142 h 142"/>
                <a:gd name="T60" fmla="*/ 93 w 121"/>
                <a:gd name="T61" fmla="*/ 142 h 142"/>
                <a:gd name="T62" fmla="*/ 93 w 121"/>
                <a:gd name="T63" fmla="*/ 142 h 142"/>
                <a:gd name="T64" fmla="*/ 99 w 121"/>
                <a:gd name="T65" fmla="*/ 136 h 142"/>
                <a:gd name="T66" fmla="*/ 104 w 121"/>
                <a:gd name="T67" fmla="*/ 132 h 142"/>
                <a:gd name="T68" fmla="*/ 116 w 121"/>
                <a:gd name="T69" fmla="*/ 121 h 142"/>
                <a:gd name="T70" fmla="*/ 116 w 121"/>
                <a:gd name="T71" fmla="*/ 106 h 142"/>
                <a:gd name="T72" fmla="*/ 116 w 121"/>
                <a:gd name="T73" fmla="*/ 106 h 142"/>
                <a:gd name="T74" fmla="*/ 116 w 121"/>
                <a:gd name="T75" fmla="*/ 106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1" h="142">
                  <a:moveTo>
                    <a:pt x="116" y="106"/>
                  </a:moveTo>
                  <a:lnTo>
                    <a:pt x="121" y="93"/>
                  </a:lnTo>
                  <a:lnTo>
                    <a:pt x="121" y="81"/>
                  </a:lnTo>
                  <a:lnTo>
                    <a:pt x="110" y="81"/>
                  </a:lnTo>
                  <a:lnTo>
                    <a:pt x="104" y="79"/>
                  </a:lnTo>
                  <a:lnTo>
                    <a:pt x="103" y="57"/>
                  </a:lnTo>
                  <a:lnTo>
                    <a:pt x="97" y="49"/>
                  </a:lnTo>
                  <a:lnTo>
                    <a:pt x="84" y="49"/>
                  </a:lnTo>
                  <a:lnTo>
                    <a:pt x="70" y="47"/>
                  </a:lnTo>
                  <a:lnTo>
                    <a:pt x="70" y="23"/>
                  </a:lnTo>
                  <a:lnTo>
                    <a:pt x="65" y="4"/>
                  </a:lnTo>
                  <a:lnTo>
                    <a:pt x="52" y="0"/>
                  </a:lnTo>
                  <a:lnTo>
                    <a:pt x="33" y="0"/>
                  </a:lnTo>
                  <a:lnTo>
                    <a:pt x="16" y="4"/>
                  </a:lnTo>
                  <a:lnTo>
                    <a:pt x="4" y="17"/>
                  </a:lnTo>
                  <a:lnTo>
                    <a:pt x="4" y="36"/>
                  </a:lnTo>
                  <a:lnTo>
                    <a:pt x="0" y="47"/>
                  </a:lnTo>
                  <a:lnTo>
                    <a:pt x="8" y="60"/>
                  </a:lnTo>
                  <a:lnTo>
                    <a:pt x="19" y="72"/>
                  </a:lnTo>
                  <a:lnTo>
                    <a:pt x="27" y="77"/>
                  </a:lnTo>
                  <a:lnTo>
                    <a:pt x="38" y="77"/>
                  </a:lnTo>
                  <a:lnTo>
                    <a:pt x="52" y="93"/>
                  </a:lnTo>
                  <a:lnTo>
                    <a:pt x="65" y="96"/>
                  </a:lnTo>
                  <a:lnTo>
                    <a:pt x="72" y="106"/>
                  </a:lnTo>
                  <a:lnTo>
                    <a:pt x="67" y="115"/>
                  </a:lnTo>
                  <a:lnTo>
                    <a:pt x="61" y="121"/>
                  </a:lnTo>
                  <a:lnTo>
                    <a:pt x="63" y="128"/>
                  </a:lnTo>
                  <a:lnTo>
                    <a:pt x="57" y="138"/>
                  </a:lnTo>
                  <a:lnTo>
                    <a:pt x="70" y="138"/>
                  </a:lnTo>
                  <a:lnTo>
                    <a:pt x="82" y="142"/>
                  </a:lnTo>
                  <a:lnTo>
                    <a:pt x="93" y="142"/>
                  </a:lnTo>
                  <a:lnTo>
                    <a:pt x="93" y="142"/>
                  </a:lnTo>
                  <a:lnTo>
                    <a:pt x="99" y="136"/>
                  </a:lnTo>
                  <a:lnTo>
                    <a:pt x="104" y="132"/>
                  </a:lnTo>
                  <a:lnTo>
                    <a:pt x="116" y="121"/>
                  </a:lnTo>
                  <a:lnTo>
                    <a:pt x="116" y="106"/>
                  </a:lnTo>
                  <a:lnTo>
                    <a:pt x="116" y="106"/>
                  </a:lnTo>
                  <a:lnTo>
                    <a:pt x="116" y="106"/>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50" name="Freeform 49">
              <a:extLst>
                <a:ext uri="{FF2B5EF4-FFF2-40B4-BE49-F238E27FC236}">
                  <a16:creationId xmlns:a16="http://schemas.microsoft.com/office/drawing/2014/main" id="{486E8807-EE38-2E42-8D38-9E384E132978}"/>
                </a:ext>
              </a:extLst>
            </p:cNvPr>
            <p:cNvSpPr>
              <a:spLocks/>
            </p:cNvSpPr>
            <p:nvPr userDrawn="1"/>
          </p:nvSpPr>
          <p:spPr bwMode="auto">
            <a:xfrm>
              <a:off x="7504950" y="3979303"/>
              <a:ext cx="112988" cy="115642"/>
            </a:xfrm>
            <a:custGeom>
              <a:avLst/>
              <a:gdLst>
                <a:gd name="T0" fmla="*/ 68 w 74"/>
                <a:gd name="T1" fmla="*/ 80 h 89"/>
                <a:gd name="T2" fmla="*/ 68 w 74"/>
                <a:gd name="T3" fmla="*/ 80 h 89"/>
                <a:gd name="T4" fmla="*/ 68 w 74"/>
                <a:gd name="T5" fmla="*/ 78 h 89"/>
                <a:gd name="T6" fmla="*/ 66 w 74"/>
                <a:gd name="T7" fmla="*/ 74 h 89"/>
                <a:gd name="T8" fmla="*/ 66 w 74"/>
                <a:gd name="T9" fmla="*/ 72 h 89"/>
                <a:gd name="T10" fmla="*/ 66 w 74"/>
                <a:gd name="T11" fmla="*/ 68 h 89"/>
                <a:gd name="T12" fmla="*/ 74 w 74"/>
                <a:gd name="T13" fmla="*/ 55 h 89"/>
                <a:gd name="T14" fmla="*/ 66 w 74"/>
                <a:gd name="T15" fmla="*/ 38 h 89"/>
                <a:gd name="T16" fmla="*/ 63 w 74"/>
                <a:gd name="T17" fmla="*/ 32 h 89"/>
                <a:gd name="T18" fmla="*/ 55 w 74"/>
                <a:gd name="T19" fmla="*/ 25 h 89"/>
                <a:gd name="T20" fmla="*/ 44 w 74"/>
                <a:gd name="T21" fmla="*/ 15 h 89"/>
                <a:gd name="T22" fmla="*/ 38 w 74"/>
                <a:gd name="T23" fmla="*/ 23 h 89"/>
                <a:gd name="T24" fmla="*/ 38 w 74"/>
                <a:gd name="T25" fmla="*/ 15 h 89"/>
                <a:gd name="T26" fmla="*/ 25 w 74"/>
                <a:gd name="T27" fmla="*/ 0 h 89"/>
                <a:gd name="T28" fmla="*/ 19 w 74"/>
                <a:gd name="T29" fmla="*/ 6 h 89"/>
                <a:gd name="T30" fmla="*/ 13 w 74"/>
                <a:gd name="T31" fmla="*/ 6 h 89"/>
                <a:gd name="T32" fmla="*/ 13 w 74"/>
                <a:gd name="T33" fmla="*/ 15 h 89"/>
                <a:gd name="T34" fmla="*/ 8 w 74"/>
                <a:gd name="T35" fmla="*/ 32 h 89"/>
                <a:gd name="T36" fmla="*/ 4 w 74"/>
                <a:gd name="T37" fmla="*/ 55 h 89"/>
                <a:gd name="T38" fmla="*/ 0 w 74"/>
                <a:gd name="T39" fmla="*/ 61 h 89"/>
                <a:gd name="T40" fmla="*/ 0 w 74"/>
                <a:gd name="T41" fmla="*/ 61 h 89"/>
                <a:gd name="T42" fmla="*/ 4 w 74"/>
                <a:gd name="T43" fmla="*/ 74 h 89"/>
                <a:gd name="T44" fmla="*/ 4 w 74"/>
                <a:gd name="T45" fmla="*/ 74 h 89"/>
                <a:gd name="T46" fmla="*/ 4 w 74"/>
                <a:gd name="T47" fmla="*/ 78 h 89"/>
                <a:gd name="T48" fmla="*/ 6 w 74"/>
                <a:gd name="T49" fmla="*/ 78 h 89"/>
                <a:gd name="T50" fmla="*/ 8 w 74"/>
                <a:gd name="T51" fmla="*/ 80 h 89"/>
                <a:gd name="T52" fmla="*/ 10 w 74"/>
                <a:gd name="T53" fmla="*/ 80 h 89"/>
                <a:gd name="T54" fmla="*/ 15 w 74"/>
                <a:gd name="T55" fmla="*/ 82 h 89"/>
                <a:gd name="T56" fmla="*/ 21 w 74"/>
                <a:gd name="T57" fmla="*/ 84 h 89"/>
                <a:gd name="T58" fmla="*/ 21 w 74"/>
                <a:gd name="T59" fmla="*/ 84 h 89"/>
                <a:gd name="T60" fmla="*/ 27 w 74"/>
                <a:gd name="T61" fmla="*/ 85 h 89"/>
                <a:gd name="T62" fmla="*/ 32 w 74"/>
                <a:gd name="T63" fmla="*/ 87 h 89"/>
                <a:gd name="T64" fmla="*/ 32 w 74"/>
                <a:gd name="T65" fmla="*/ 87 h 89"/>
                <a:gd name="T66" fmla="*/ 36 w 74"/>
                <a:gd name="T67" fmla="*/ 89 h 89"/>
                <a:gd name="T68" fmla="*/ 40 w 74"/>
                <a:gd name="T69" fmla="*/ 87 h 89"/>
                <a:gd name="T70" fmla="*/ 46 w 74"/>
                <a:gd name="T71" fmla="*/ 87 h 89"/>
                <a:gd name="T72" fmla="*/ 46 w 74"/>
                <a:gd name="T73" fmla="*/ 87 h 89"/>
                <a:gd name="T74" fmla="*/ 51 w 74"/>
                <a:gd name="T75" fmla="*/ 87 h 89"/>
                <a:gd name="T76" fmla="*/ 55 w 74"/>
                <a:gd name="T77" fmla="*/ 87 h 89"/>
                <a:gd name="T78" fmla="*/ 59 w 74"/>
                <a:gd name="T79" fmla="*/ 87 h 89"/>
                <a:gd name="T80" fmla="*/ 59 w 74"/>
                <a:gd name="T81" fmla="*/ 87 h 89"/>
                <a:gd name="T82" fmla="*/ 66 w 74"/>
                <a:gd name="T83" fmla="*/ 84 h 89"/>
                <a:gd name="T84" fmla="*/ 66 w 74"/>
                <a:gd name="T85" fmla="*/ 84 h 89"/>
                <a:gd name="T86" fmla="*/ 66 w 74"/>
                <a:gd name="T87" fmla="*/ 84 h 89"/>
                <a:gd name="T88" fmla="*/ 68 w 74"/>
                <a:gd name="T89" fmla="*/ 80 h 89"/>
                <a:gd name="T90" fmla="*/ 68 w 74"/>
                <a:gd name="T91" fmla="*/ 80 h 89"/>
                <a:gd name="T92" fmla="*/ 68 w 74"/>
                <a:gd name="T93" fmla="*/ 80 h 89"/>
                <a:gd name="T94" fmla="*/ 68 w 74"/>
                <a:gd name="T95" fmla="*/ 8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4" h="89">
                  <a:moveTo>
                    <a:pt x="68" y="80"/>
                  </a:moveTo>
                  <a:lnTo>
                    <a:pt x="68" y="80"/>
                  </a:lnTo>
                  <a:lnTo>
                    <a:pt x="68" y="78"/>
                  </a:lnTo>
                  <a:lnTo>
                    <a:pt x="66" y="74"/>
                  </a:lnTo>
                  <a:lnTo>
                    <a:pt x="66" y="72"/>
                  </a:lnTo>
                  <a:lnTo>
                    <a:pt x="66" y="68"/>
                  </a:lnTo>
                  <a:lnTo>
                    <a:pt x="74" y="55"/>
                  </a:lnTo>
                  <a:lnTo>
                    <a:pt x="66" y="38"/>
                  </a:lnTo>
                  <a:lnTo>
                    <a:pt x="63" y="32"/>
                  </a:lnTo>
                  <a:lnTo>
                    <a:pt x="55" y="25"/>
                  </a:lnTo>
                  <a:lnTo>
                    <a:pt x="44" y="15"/>
                  </a:lnTo>
                  <a:lnTo>
                    <a:pt x="38" y="23"/>
                  </a:lnTo>
                  <a:lnTo>
                    <a:pt x="38" y="15"/>
                  </a:lnTo>
                  <a:lnTo>
                    <a:pt x="25" y="0"/>
                  </a:lnTo>
                  <a:lnTo>
                    <a:pt x="19" y="6"/>
                  </a:lnTo>
                  <a:lnTo>
                    <a:pt x="13" y="6"/>
                  </a:lnTo>
                  <a:lnTo>
                    <a:pt x="13" y="15"/>
                  </a:lnTo>
                  <a:lnTo>
                    <a:pt x="8" y="32"/>
                  </a:lnTo>
                  <a:lnTo>
                    <a:pt x="4" y="55"/>
                  </a:lnTo>
                  <a:lnTo>
                    <a:pt x="0" y="61"/>
                  </a:lnTo>
                  <a:lnTo>
                    <a:pt x="0" y="61"/>
                  </a:lnTo>
                  <a:lnTo>
                    <a:pt x="4" y="74"/>
                  </a:lnTo>
                  <a:lnTo>
                    <a:pt x="4" y="74"/>
                  </a:lnTo>
                  <a:lnTo>
                    <a:pt x="4" y="78"/>
                  </a:lnTo>
                  <a:lnTo>
                    <a:pt x="6" y="78"/>
                  </a:lnTo>
                  <a:lnTo>
                    <a:pt x="8" y="80"/>
                  </a:lnTo>
                  <a:lnTo>
                    <a:pt x="10" y="80"/>
                  </a:lnTo>
                  <a:lnTo>
                    <a:pt x="15" y="82"/>
                  </a:lnTo>
                  <a:lnTo>
                    <a:pt x="21" y="84"/>
                  </a:lnTo>
                  <a:lnTo>
                    <a:pt x="21" y="84"/>
                  </a:lnTo>
                  <a:lnTo>
                    <a:pt x="27" y="85"/>
                  </a:lnTo>
                  <a:lnTo>
                    <a:pt x="32" y="87"/>
                  </a:lnTo>
                  <a:lnTo>
                    <a:pt x="32" y="87"/>
                  </a:lnTo>
                  <a:lnTo>
                    <a:pt x="36" y="89"/>
                  </a:lnTo>
                  <a:lnTo>
                    <a:pt x="40" y="87"/>
                  </a:lnTo>
                  <a:lnTo>
                    <a:pt x="46" y="87"/>
                  </a:lnTo>
                  <a:lnTo>
                    <a:pt x="46" y="87"/>
                  </a:lnTo>
                  <a:lnTo>
                    <a:pt x="51" y="87"/>
                  </a:lnTo>
                  <a:lnTo>
                    <a:pt x="55" y="87"/>
                  </a:lnTo>
                  <a:lnTo>
                    <a:pt x="59" y="87"/>
                  </a:lnTo>
                  <a:lnTo>
                    <a:pt x="59" y="87"/>
                  </a:lnTo>
                  <a:lnTo>
                    <a:pt x="66" y="84"/>
                  </a:lnTo>
                  <a:lnTo>
                    <a:pt x="66" y="84"/>
                  </a:lnTo>
                  <a:lnTo>
                    <a:pt x="66" y="84"/>
                  </a:lnTo>
                  <a:lnTo>
                    <a:pt x="68" y="80"/>
                  </a:lnTo>
                  <a:lnTo>
                    <a:pt x="68" y="80"/>
                  </a:lnTo>
                  <a:lnTo>
                    <a:pt x="68" y="80"/>
                  </a:lnTo>
                  <a:lnTo>
                    <a:pt x="68" y="80"/>
                  </a:lnTo>
                  <a:close/>
                </a:path>
              </a:pathLst>
            </a:custGeom>
            <a:solidFill>
              <a:schemeClr val="bg1">
                <a:lumMod val="85000"/>
              </a:schemeClr>
            </a:solidFill>
            <a:ln w="635" cap="rnd">
              <a:solidFill>
                <a:schemeClr val="bg1">
                  <a:alpha val="17000"/>
                </a:schemeClr>
              </a:solidFill>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51" name="Freeform 50">
              <a:extLst>
                <a:ext uri="{FF2B5EF4-FFF2-40B4-BE49-F238E27FC236}">
                  <a16:creationId xmlns:a16="http://schemas.microsoft.com/office/drawing/2014/main" id="{5D54A1B5-8443-0042-A27E-B91B54337435}"/>
                </a:ext>
              </a:extLst>
            </p:cNvPr>
            <p:cNvSpPr>
              <a:spLocks/>
            </p:cNvSpPr>
            <p:nvPr userDrawn="1"/>
          </p:nvSpPr>
          <p:spPr bwMode="auto">
            <a:xfrm>
              <a:off x="7504950" y="3979303"/>
              <a:ext cx="112988" cy="115642"/>
            </a:xfrm>
            <a:custGeom>
              <a:avLst/>
              <a:gdLst>
                <a:gd name="T0" fmla="*/ 68 w 74"/>
                <a:gd name="T1" fmla="*/ 80 h 89"/>
                <a:gd name="T2" fmla="*/ 68 w 74"/>
                <a:gd name="T3" fmla="*/ 80 h 89"/>
                <a:gd name="T4" fmla="*/ 68 w 74"/>
                <a:gd name="T5" fmla="*/ 78 h 89"/>
                <a:gd name="T6" fmla="*/ 66 w 74"/>
                <a:gd name="T7" fmla="*/ 74 h 89"/>
                <a:gd name="T8" fmla="*/ 66 w 74"/>
                <a:gd name="T9" fmla="*/ 72 h 89"/>
                <a:gd name="T10" fmla="*/ 66 w 74"/>
                <a:gd name="T11" fmla="*/ 68 h 89"/>
                <a:gd name="T12" fmla="*/ 74 w 74"/>
                <a:gd name="T13" fmla="*/ 55 h 89"/>
                <a:gd name="T14" fmla="*/ 66 w 74"/>
                <a:gd name="T15" fmla="*/ 38 h 89"/>
                <a:gd name="T16" fmla="*/ 63 w 74"/>
                <a:gd name="T17" fmla="*/ 32 h 89"/>
                <a:gd name="T18" fmla="*/ 55 w 74"/>
                <a:gd name="T19" fmla="*/ 25 h 89"/>
                <a:gd name="T20" fmla="*/ 44 w 74"/>
                <a:gd name="T21" fmla="*/ 15 h 89"/>
                <a:gd name="T22" fmla="*/ 38 w 74"/>
                <a:gd name="T23" fmla="*/ 23 h 89"/>
                <a:gd name="T24" fmla="*/ 38 w 74"/>
                <a:gd name="T25" fmla="*/ 15 h 89"/>
                <a:gd name="T26" fmla="*/ 25 w 74"/>
                <a:gd name="T27" fmla="*/ 0 h 89"/>
                <a:gd name="T28" fmla="*/ 19 w 74"/>
                <a:gd name="T29" fmla="*/ 6 h 89"/>
                <a:gd name="T30" fmla="*/ 13 w 74"/>
                <a:gd name="T31" fmla="*/ 6 h 89"/>
                <a:gd name="T32" fmla="*/ 13 w 74"/>
                <a:gd name="T33" fmla="*/ 15 h 89"/>
                <a:gd name="T34" fmla="*/ 8 w 74"/>
                <a:gd name="T35" fmla="*/ 32 h 89"/>
                <a:gd name="T36" fmla="*/ 4 w 74"/>
                <a:gd name="T37" fmla="*/ 55 h 89"/>
                <a:gd name="T38" fmla="*/ 0 w 74"/>
                <a:gd name="T39" fmla="*/ 61 h 89"/>
                <a:gd name="T40" fmla="*/ 0 w 74"/>
                <a:gd name="T41" fmla="*/ 61 h 89"/>
                <a:gd name="T42" fmla="*/ 4 w 74"/>
                <a:gd name="T43" fmla="*/ 74 h 89"/>
                <a:gd name="T44" fmla="*/ 4 w 74"/>
                <a:gd name="T45" fmla="*/ 74 h 89"/>
                <a:gd name="T46" fmla="*/ 4 w 74"/>
                <a:gd name="T47" fmla="*/ 78 h 89"/>
                <a:gd name="T48" fmla="*/ 6 w 74"/>
                <a:gd name="T49" fmla="*/ 78 h 89"/>
                <a:gd name="T50" fmla="*/ 8 w 74"/>
                <a:gd name="T51" fmla="*/ 80 h 89"/>
                <a:gd name="T52" fmla="*/ 10 w 74"/>
                <a:gd name="T53" fmla="*/ 80 h 89"/>
                <a:gd name="T54" fmla="*/ 15 w 74"/>
                <a:gd name="T55" fmla="*/ 82 h 89"/>
                <a:gd name="T56" fmla="*/ 21 w 74"/>
                <a:gd name="T57" fmla="*/ 84 h 89"/>
                <a:gd name="T58" fmla="*/ 21 w 74"/>
                <a:gd name="T59" fmla="*/ 84 h 89"/>
                <a:gd name="T60" fmla="*/ 27 w 74"/>
                <a:gd name="T61" fmla="*/ 85 h 89"/>
                <a:gd name="T62" fmla="*/ 32 w 74"/>
                <a:gd name="T63" fmla="*/ 87 h 89"/>
                <a:gd name="T64" fmla="*/ 32 w 74"/>
                <a:gd name="T65" fmla="*/ 87 h 89"/>
                <a:gd name="T66" fmla="*/ 36 w 74"/>
                <a:gd name="T67" fmla="*/ 89 h 89"/>
                <a:gd name="T68" fmla="*/ 40 w 74"/>
                <a:gd name="T69" fmla="*/ 87 h 89"/>
                <a:gd name="T70" fmla="*/ 46 w 74"/>
                <a:gd name="T71" fmla="*/ 87 h 89"/>
                <a:gd name="T72" fmla="*/ 46 w 74"/>
                <a:gd name="T73" fmla="*/ 87 h 89"/>
                <a:gd name="T74" fmla="*/ 51 w 74"/>
                <a:gd name="T75" fmla="*/ 87 h 89"/>
                <a:gd name="T76" fmla="*/ 55 w 74"/>
                <a:gd name="T77" fmla="*/ 87 h 89"/>
                <a:gd name="T78" fmla="*/ 59 w 74"/>
                <a:gd name="T79" fmla="*/ 87 h 89"/>
                <a:gd name="T80" fmla="*/ 59 w 74"/>
                <a:gd name="T81" fmla="*/ 87 h 89"/>
                <a:gd name="T82" fmla="*/ 66 w 74"/>
                <a:gd name="T83" fmla="*/ 84 h 89"/>
                <a:gd name="T84" fmla="*/ 66 w 74"/>
                <a:gd name="T85" fmla="*/ 84 h 89"/>
                <a:gd name="T86" fmla="*/ 66 w 74"/>
                <a:gd name="T87" fmla="*/ 84 h 89"/>
                <a:gd name="T88" fmla="*/ 68 w 74"/>
                <a:gd name="T89" fmla="*/ 80 h 89"/>
                <a:gd name="T90" fmla="*/ 68 w 74"/>
                <a:gd name="T91" fmla="*/ 80 h 89"/>
                <a:gd name="T92" fmla="*/ 68 w 74"/>
                <a:gd name="T93" fmla="*/ 80 h 89"/>
                <a:gd name="T94" fmla="*/ 68 w 74"/>
                <a:gd name="T95" fmla="*/ 8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4" h="89">
                  <a:moveTo>
                    <a:pt x="68" y="80"/>
                  </a:moveTo>
                  <a:lnTo>
                    <a:pt x="68" y="80"/>
                  </a:lnTo>
                  <a:lnTo>
                    <a:pt x="68" y="78"/>
                  </a:lnTo>
                  <a:lnTo>
                    <a:pt x="66" y="74"/>
                  </a:lnTo>
                  <a:lnTo>
                    <a:pt x="66" y="72"/>
                  </a:lnTo>
                  <a:lnTo>
                    <a:pt x="66" y="68"/>
                  </a:lnTo>
                  <a:lnTo>
                    <a:pt x="74" y="55"/>
                  </a:lnTo>
                  <a:lnTo>
                    <a:pt x="66" y="38"/>
                  </a:lnTo>
                  <a:lnTo>
                    <a:pt x="63" y="32"/>
                  </a:lnTo>
                  <a:lnTo>
                    <a:pt x="55" y="25"/>
                  </a:lnTo>
                  <a:lnTo>
                    <a:pt x="44" y="15"/>
                  </a:lnTo>
                  <a:lnTo>
                    <a:pt x="38" y="23"/>
                  </a:lnTo>
                  <a:lnTo>
                    <a:pt x="38" y="15"/>
                  </a:lnTo>
                  <a:lnTo>
                    <a:pt x="25" y="0"/>
                  </a:lnTo>
                  <a:lnTo>
                    <a:pt x="19" y="6"/>
                  </a:lnTo>
                  <a:lnTo>
                    <a:pt x="13" y="6"/>
                  </a:lnTo>
                  <a:lnTo>
                    <a:pt x="13" y="15"/>
                  </a:lnTo>
                  <a:lnTo>
                    <a:pt x="8" y="32"/>
                  </a:lnTo>
                  <a:lnTo>
                    <a:pt x="4" y="55"/>
                  </a:lnTo>
                  <a:lnTo>
                    <a:pt x="0" y="61"/>
                  </a:lnTo>
                  <a:lnTo>
                    <a:pt x="0" y="61"/>
                  </a:lnTo>
                  <a:lnTo>
                    <a:pt x="4" y="74"/>
                  </a:lnTo>
                  <a:lnTo>
                    <a:pt x="4" y="74"/>
                  </a:lnTo>
                  <a:lnTo>
                    <a:pt x="4" y="78"/>
                  </a:lnTo>
                  <a:lnTo>
                    <a:pt x="6" y="78"/>
                  </a:lnTo>
                  <a:lnTo>
                    <a:pt x="8" y="80"/>
                  </a:lnTo>
                  <a:lnTo>
                    <a:pt x="10" y="80"/>
                  </a:lnTo>
                  <a:lnTo>
                    <a:pt x="15" y="82"/>
                  </a:lnTo>
                  <a:lnTo>
                    <a:pt x="21" y="84"/>
                  </a:lnTo>
                  <a:lnTo>
                    <a:pt x="21" y="84"/>
                  </a:lnTo>
                  <a:lnTo>
                    <a:pt x="27" y="85"/>
                  </a:lnTo>
                  <a:lnTo>
                    <a:pt x="32" y="87"/>
                  </a:lnTo>
                  <a:lnTo>
                    <a:pt x="32" y="87"/>
                  </a:lnTo>
                  <a:lnTo>
                    <a:pt x="36" y="89"/>
                  </a:lnTo>
                  <a:lnTo>
                    <a:pt x="40" y="87"/>
                  </a:lnTo>
                  <a:lnTo>
                    <a:pt x="46" y="87"/>
                  </a:lnTo>
                  <a:lnTo>
                    <a:pt x="46" y="87"/>
                  </a:lnTo>
                  <a:lnTo>
                    <a:pt x="51" y="87"/>
                  </a:lnTo>
                  <a:lnTo>
                    <a:pt x="55" y="87"/>
                  </a:lnTo>
                  <a:lnTo>
                    <a:pt x="59" y="87"/>
                  </a:lnTo>
                  <a:lnTo>
                    <a:pt x="59" y="87"/>
                  </a:lnTo>
                  <a:lnTo>
                    <a:pt x="66" y="84"/>
                  </a:lnTo>
                  <a:lnTo>
                    <a:pt x="66" y="84"/>
                  </a:lnTo>
                  <a:lnTo>
                    <a:pt x="66" y="84"/>
                  </a:lnTo>
                  <a:lnTo>
                    <a:pt x="68" y="80"/>
                  </a:lnTo>
                  <a:lnTo>
                    <a:pt x="68" y="80"/>
                  </a:lnTo>
                  <a:lnTo>
                    <a:pt x="68" y="80"/>
                  </a:lnTo>
                  <a:lnTo>
                    <a:pt x="68" y="80"/>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52" name="Freeform 51">
              <a:extLst>
                <a:ext uri="{FF2B5EF4-FFF2-40B4-BE49-F238E27FC236}">
                  <a16:creationId xmlns:a16="http://schemas.microsoft.com/office/drawing/2014/main" id="{7E5077AC-5377-594D-9C27-B1DEB6A1824B}"/>
                </a:ext>
              </a:extLst>
            </p:cNvPr>
            <p:cNvSpPr>
              <a:spLocks/>
            </p:cNvSpPr>
            <p:nvPr userDrawn="1"/>
          </p:nvSpPr>
          <p:spPr bwMode="auto">
            <a:xfrm>
              <a:off x="7178201" y="3802592"/>
              <a:ext cx="436683" cy="739328"/>
            </a:xfrm>
            <a:custGeom>
              <a:avLst/>
              <a:gdLst>
                <a:gd name="T0" fmla="*/ 227 w 286"/>
                <a:gd name="T1" fmla="*/ 151 h 569"/>
                <a:gd name="T2" fmla="*/ 271 w 286"/>
                <a:gd name="T3" fmla="*/ 95 h 569"/>
                <a:gd name="T4" fmla="*/ 273 w 286"/>
                <a:gd name="T5" fmla="*/ 74 h 569"/>
                <a:gd name="T6" fmla="*/ 214 w 286"/>
                <a:gd name="T7" fmla="*/ 91 h 569"/>
                <a:gd name="T8" fmla="*/ 222 w 286"/>
                <a:gd name="T9" fmla="*/ 49 h 569"/>
                <a:gd name="T10" fmla="*/ 165 w 286"/>
                <a:gd name="T11" fmla="*/ 15 h 569"/>
                <a:gd name="T12" fmla="*/ 104 w 286"/>
                <a:gd name="T13" fmla="*/ 0 h 569"/>
                <a:gd name="T14" fmla="*/ 72 w 286"/>
                <a:gd name="T15" fmla="*/ 70 h 569"/>
                <a:gd name="T16" fmla="*/ 67 w 286"/>
                <a:gd name="T17" fmla="*/ 98 h 569"/>
                <a:gd name="T18" fmla="*/ 46 w 286"/>
                <a:gd name="T19" fmla="*/ 157 h 569"/>
                <a:gd name="T20" fmla="*/ 44 w 286"/>
                <a:gd name="T21" fmla="*/ 229 h 569"/>
                <a:gd name="T22" fmla="*/ 38 w 286"/>
                <a:gd name="T23" fmla="*/ 297 h 569"/>
                <a:gd name="T24" fmla="*/ 23 w 286"/>
                <a:gd name="T25" fmla="*/ 335 h 569"/>
                <a:gd name="T26" fmla="*/ 27 w 286"/>
                <a:gd name="T27" fmla="*/ 401 h 569"/>
                <a:gd name="T28" fmla="*/ 25 w 286"/>
                <a:gd name="T29" fmla="*/ 429 h 569"/>
                <a:gd name="T30" fmla="*/ 19 w 286"/>
                <a:gd name="T31" fmla="*/ 467 h 569"/>
                <a:gd name="T32" fmla="*/ 14 w 286"/>
                <a:gd name="T33" fmla="*/ 496 h 569"/>
                <a:gd name="T34" fmla="*/ 6 w 286"/>
                <a:gd name="T35" fmla="*/ 526 h 569"/>
                <a:gd name="T36" fmla="*/ 19 w 286"/>
                <a:gd name="T37" fmla="*/ 566 h 569"/>
                <a:gd name="T38" fmla="*/ 69 w 286"/>
                <a:gd name="T39" fmla="*/ 569 h 569"/>
                <a:gd name="T40" fmla="*/ 69 w 286"/>
                <a:gd name="T41" fmla="*/ 562 h 569"/>
                <a:gd name="T42" fmla="*/ 65 w 286"/>
                <a:gd name="T43" fmla="*/ 552 h 569"/>
                <a:gd name="T44" fmla="*/ 65 w 286"/>
                <a:gd name="T45" fmla="*/ 537 h 569"/>
                <a:gd name="T46" fmla="*/ 76 w 286"/>
                <a:gd name="T47" fmla="*/ 522 h 569"/>
                <a:gd name="T48" fmla="*/ 84 w 286"/>
                <a:gd name="T49" fmla="*/ 513 h 569"/>
                <a:gd name="T50" fmla="*/ 89 w 286"/>
                <a:gd name="T51" fmla="*/ 496 h 569"/>
                <a:gd name="T52" fmla="*/ 103 w 286"/>
                <a:gd name="T53" fmla="*/ 484 h 569"/>
                <a:gd name="T54" fmla="*/ 108 w 286"/>
                <a:gd name="T55" fmla="*/ 462 h 569"/>
                <a:gd name="T56" fmla="*/ 97 w 286"/>
                <a:gd name="T57" fmla="*/ 458 h 569"/>
                <a:gd name="T58" fmla="*/ 86 w 286"/>
                <a:gd name="T59" fmla="*/ 445 h 569"/>
                <a:gd name="T60" fmla="*/ 91 w 286"/>
                <a:gd name="T61" fmla="*/ 429 h 569"/>
                <a:gd name="T62" fmla="*/ 103 w 286"/>
                <a:gd name="T63" fmla="*/ 420 h 569"/>
                <a:gd name="T64" fmla="*/ 114 w 286"/>
                <a:gd name="T65" fmla="*/ 411 h 569"/>
                <a:gd name="T66" fmla="*/ 118 w 286"/>
                <a:gd name="T67" fmla="*/ 394 h 569"/>
                <a:gd name="T68" fmla="*/ 129 w 286"/>
                <a:gd name="T69" fmla="*/ 380 h 569"/>
                <a:gd name="T70" fmla="*/ 127 w 286"/>
                <a:gd name="T71" fmla="*/ 373 h 569"/>
                <a:gd name="T72" fmla="*/ 139 w 286"/>
                <a:gd name="T73" fmla="*/ 378 h 569"/>
                <a:gd name="T74" fmla="*/ 140 w 286"/>
                <a:gd name="T75" fmla="*/ 369 h 569"/>
                <a:gd name="T76" fmla="*/ 135 w 286"/>
                <a:gd name="T77" fmla="*/ 365 h 569"/>
                <a:gd name="T78" fmla="*/ 125 w 286"/>
                <a:gd name="T79" fmla="*/ 360 h 569"/>
                <a:gd name="T80" fmla="*/ 122 w 286"/>
                <a:gd name="T81" fmla="*/ 348 h 569"/>
                <a:gd name="T82" fmla="*/ 123 w 286"/>
                <a:gd name="T83" fmla="*/ 337 h 569"/>
                <a:gd name="T84" fmla="*/ 146 w 286"/>
                <a:gd name="T85" fmla="*/ 344 h 569"/>
                <a:gd name="T86" fmla="*/ 161 w 286"/>
                <a:gd name="T87" fmla="*/ 333 h 569"/>
                <a:gd name="T88" fmla="*/ 159 w 286"/>
                <a:gd name="T89" fmla="*/ 320 h 569"/>
                <a:gd name="T90" fmla="*/ 163 w 286"/>
                <a:gd name="T91" fmla="*/ 307 h 569"/>
                <a:gd name="T92" fmla="*/ 188 w 286"/>
                <a:gd name="T93" fmla="*/ 301 h 569"/>
                <a:gd name="T94" fmla="*/ 214 w 286"/>
                <a:gd name="T95" fmla="*/ 291 h 569"/>
                <a:gd name="T96" fmla="*/ 231 w 286"/>
                <a:gd name="T97" fmla="*/ 278 h 569"/>
                <a:gd name="T98" fmla="*/ 241 w 286"/>
                <a:gd name="T99" fmla="*/ 257 h 569"/>
                <a:gd name="T100" fmla="*/ 233 w 286"/>
                <a:gd name="T101" fmla="*/ 242 h 569"/>
                <a:gd name="T102" fmla="*/ 233 w 286"/>
                <a:gd name="T103" fmla="*/ 233 h 569"/>
                <a:gd name="T104" fmla="*/ 218 w 286"/>
                <a:gd name="T105" fmla="*/ 221 h 569"/>
                <a:gd name="T106" fmla="*/ 218 w 286"/>
                <a:gd name="T107" fmla="*/ 210 h 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86" h="569">
                  <a:moveTo>
                    <a:pt x="218" y="210"/>
                  </a:moveTo>
                  <a:lnTo>
                    <a:pt x="214" y="197"/>
                  </a:lnTo>
                  <a:lnTo>
                    <a:pt x="218" y="191"/>
                  </a:lnTo>
                  <a:lnTo>
                    <a:pt x="222" y="168"/>
                  </a:lnTo>
                  <a:lnTo>
                    <a:pt x="227" y="151"/>
                  </a:lnTo>
                  <a:lnTo>
                    <a:pt x="227" y="142"/>
                  </a:lnTo>
                  <a:lnTo>
                    <a:pt x="239" y="131"/>
                  </a:lnTo>
                  <a:lnTo>
                    <a:pt x="244" y="119"/>
                  </a:lnTo>
                  <a:lnTo>
                    <a:pt x="254" y="108"/>
                  </a:lnTo>
                  <a:lnTo>
                    <a:pt x="271" y="95"/>
                  </a:lnTo>
                  <a:lnTo>
                    <a:pt x="286" y="87"/>
                  </a:lnTo>
                  <a:lnTo>
                    <a:pt x="286" y="64"/>
                  </a:lnTo>
                  <a:lnTo>
                    <a:pt x="280" y="59"/>
                  </a:lnTo>
                  <a:lnTo>
                    <a:pt x="275" y="59"/>
                  </a:lnTo>
                  <a:lnTo>
                    <a:pt x="273" y="74"/>
                  </a:lnTo>
                  <a:lnTo>
                    <a:pt x="261" y="85"/>
                  </a:lnTo>
                  <a:lnTo>
                    <a:pt x="250" y="95"/>
                  </a:lnTo>
                  <a:lnTo>
                    <a:pt x="239" y="95"/>
                  </a:lnTo>
                  <a:lnTo>
                    <a:pt x="227" y="91"/>
                  </a:lnTo>
                  <a:lnTo>
                    <a:pt x="214" y="91"/>
                  </a:lnTo>
                  <a:lnTo>
                    <a:pt x="220" y="81"/>
                  </a:lnTo>
                  <a:lnTo>
                    <a:pt x="218" y="74"/>
                  </a:lnTo>
                  <a:lnTo>
                    <a:pt x="224" y="68"/>
                  </a:lnTo>
                  <a:lnTo>
                    <a:pt x="229" y="59"/>
                  </a:lnTo>
                  <a:lnTo>
                    <a:pt x="222" y="49"/>
                  </a:lnTo>
                  <a:lnTo>
                    <a:pt x="209" y="46"/>
                  </a:lnTo>
                  <a:lnTo>
                    <a:pt x="195" y="30"/>
                  </a:lnTo>
                  <a:lnTo>
                    <a:pt x="184" y="30"/>
                  </a:lnTo>
                  <a:lnTo>
                    <a:pt x="178" y="25"/>
                  </a:lnTo>
                  <a:lnTo>
                    <a:pt x="165" y="15"/>
                  </a:lnTo>
                  <a:lnTo>
                    <a:pt x="157" y="0"/>
                  </a:lnTo>
                  <a:lnTo>
                    <a:pt x="142" y="0"/>
                  </a:lnTo>
                  <a:lnTo>
                    <a:pt x="135" y="13"/>
                  </a:lnTo>
                  <a:lnTo>
                    <a:pt x="127" y="2"/>
                  </a:lnTo>
                  <a:lnTo>
                    <a:pt x="104" y="0"/>
                  </a:lnTo>
                  <a:lnTo>
                    <a:pt x="93" y="8"/>
                  </a:lnTo>
                  <a:lnTo>
                    <a:pt x="91" y="34"/>
                  </a:lnTo>
                  <a:lnTo>
                    <a:pt x="72" y="44"/>
                  </a:lnTo>
                  <a:lnTo>
                    <a:pt x="72" y="63"/>
                  </a:lnTo>
                  <a:lnTo>
                    <a:pt x="72" y="70"/>
                  </a:lnTo>
                  <a:lnTo>
                    <a:pt x="69" y="76"/>
                  </a:lnTo>
                  <a:lnTo>
                    <a:pt x="74" y="81"/>
                  </a:lnTo>
                  <a:lnTo>
                    <a:pt x="74" y="85"/>
                  </a:lnTo>
                  <a:lnTo>
                    <a:pt x="67" y="85"/>
                  </a:lnTo>
                  <a:lnTo>
                    <a:pt x="67" y="98"/>
                  </a:lnTo>
                  <a:lnTo>
                    <a:pt x="55" y="110"/>
                  </a:lnTo>
                  <a:lnTo>
                    <a:pt x="50" y="125"/>
                  </a:lnTo>
                  <a:lnTo>
                    <a:pt x="50" y="142"/>
                  </a:lnTo>
                  <a:lnTo>
                    <a:pt x="46" y="148"/>
                  </a:lnTo>
                  <a:lnTo>
                    <a:pt x="46" y="157"/>
                  </a:lnTo>
                  <a:lnTo>
                    <a:pt x="42" y="161"/>
                  </a:lnTo>
                  <a:lnTo>
                    <a:pt x="50" y="191"/>
                  </a:lnTo>
                  <a:lnTo>
                    <a:pt x="53" y="197"/>
                  </a:lnTo>
                  <a:lnTo>
                    <a:pt x="50" y="214"/>
                  </a:lnTo>
                  <a:lnTo>
                    <a:pt x="44" y="229"/>
                  </a:lnTo>
                  <a:lnTo>
                    <a:pt x="44" y="250"/>
                  </a:lnTo>
                  <a:lnTo>
                    <a:pt x="38" y="257"/>
                  </a:lnTo>
                  <a:lnTo>
                    <a:pt x="35" y="278"/>
                  </a:lnTo>
                  <a:lnTo>
                    <a:pt x="38" y="290"/>
                  </a:lnTo>
                  <a:lnTo>
                    <a:pt x="38" y="297"/>
                  </a:lnTo>
                  <a:lnTo>
                    <a:pt x="31" y="297"/>
                  </a:lnTo>
                  <a:lnTo>
                    <a:pt x="31" y="312"/>
                  </a:lnTo>
                  <a:lnTo>
                    <a:pt x="27" y="316"/>
                  </a:lnTo>
                  <a:lnTo>
                    <a:pt x="27" y="331"/>
                  </a:lnTo>
                  <a:lnTo>
                    <a:pt x="23" y="335"/>
                  </a:lnTo>
                  <a:lnTo>
                    <a:pt x="25" y="360"/>
                  </a:lnTo>
                  <a:lnTo>
                    <a:pt x="19" y="363"/>
                  </a:lnTo>
                  <a:lnTo>
                    <a:pt x="19" y="380"/>
                  </a:lnTo>
                  <a:lnTo>
                    <a:pt x="27" y="382"/>
                  </a:lnTo>
                  <a:lnTo>
                    <a:pt x="27" y="401"/>
                  </a:lnTo>
                  <a:lnTo>
                    <a:pt x="35" y="409"/>
                  </a:lnTo>
                  <a:lnTo>
                    <a:pt x="35" y="412"/>
                  </a:lnTo>
                  <a:lnTo>
                    <a:pt x="23" y="412"/>
                  </a:lnTo>
                  <a:lnTo>
                    <a:pt x="31" y="422"/>
                  </a:lnTo>
                  <a:lnTo>
                    <a:pt x="25" y="429"/>
                  </a:lnTo>
                  <a:lnTo>
                    <a:pt x="27" y="447"/>
                  </a:lnTo>
                  <a:lnTo>
                    <a:pt x="27" y="454"/>
                  </a:lnTo>
                  <a:lnTo>
                    <a:pt x="23" y="454"/>
                  </a:lnTo>
                  <a:lnTo>
                    <a:pt x="23" y="464"/>
                  </a:lnTo>
                  <a:lnTo>
                    <a:pt x="19" y="467"/>
                  </a:lnTo>
                  <a:lnTo>
                    <a:pt x="16" y="471"/>
                  </a:lnTo>
                  <a:lnTo>
                    <a:pt x="18" y="481"/>
                  </a:lnTo>
                  <a:lnTo>
                    <a:pt x="19" y="486"/>
                  </a:lnTo>
                  <a:lnTo>
                    <a:pt x="14" y="490"/>
                  </a:lnTo>
                  <a:lnTo>
                    <a:pt x="14" y="496"/>
                  </a:lnTo>
                  <a:lnTo>
                    <a:pt x="14" y="496"/>
                  </a:lnTo>
                  <a:lnTo>
                    <a:pt x="8" y="503"/>
                  </a:lnTo>
                  <a:lnTo>
                    <a:pt x="0" y="509"/>
                  </a:lnTo>
                  <a:lnTo>
                    <a:pt x="0" y="520"/>
                  </a:lnTo>
                  <a:lnTo>
                    <a:pt x="6" y="526"/>
                  </a:lnTo>
                  <a:lnTo>
                    <a:pt x="6" y="535"/>
                  </a:lnTo>
                  <a:lnTo>
                    <a:pt x="18" y="534"/>
                  </a:lnTo>
                  <a:lnTo>
                    <a:pt x="18" y="556"/>
                  </a:lnTo>
                  <a:lnTo>
                    <a:pt x="19" y="560"/>
                  </a:lnTo>
                  <a:lnTo>
                    <a:pt x="19" y="566"/>
                  </a:lnTo>
                  <a:lnTo>
                    <a:pt x="57" y="566"/>
                  </a:lnTo>
                  <a:lnTo>
                    <a:pt x="61" y="569"/>
                  </a:lnTo>
                  <a:lnTo>
                    <a:pt x="61" y="569"/>
                  </a:lnTo>
                  <a:lnTo>
                    <a:pt x="67" y="569"/>
                  </a:lnTo>
                  <a:lnTo>
                    <a:pt x="69" y="569"/>
                  </a:lnTo>
                  <a:lnTo>
                    <a:pt x="70" y="568"/>
                  </a:lnTo>
                  <a:lnTo>
                    <a:pt x="70" y="566"/>
                  </a:lnTo>
                  <a:lnTo>
                    <a:pt x="70" y="566"/>
                  </a:lnTo>
                  <a:lnTo>
                    <a:pt x="70" y="564"/>
                  </a:lnTo>
                  <a:lnTo>
                    <a:pt x="69" y="562"/>
                  </a:lnTo>
                  <a:lnTo>
                    <a:pt x="67" y="560"/>
                  </a:lnTo>
                  <a:lnTo>
                    <a:pt x="65" y="558"/>
                  </a:lnTo>
                  <a:lnTo>
                    <a:pt x="65" y="558"/>
                  </a:lnTo>
                  <a:lnTo>
                    <a:pt x="63" y="556"/>
                  </a:lnTo>
                  <a:lnTo>
                    <a:pt x="65" y="552"/>
                  </a:lnTo>
                  <a:lnTo>
                    <a:pt x="65" y="547"/>
                  </a:lnTo>
                  <a:lnTo>
                    <a:pt x="65" y="547"/>
                  </a:lnTo>
                  <a:lnTo>
                    <a:pt x="65" y="543"/>
                  </a:lnTo>
                  <a:lnTo>
                    <a:pt x="65" y="537"/>
                  </a:lnTo>
                  <a:lnTo>
                    <a:pt x="65" y="537"/>
                  </a:lnTo>
                  <a:lnTo>
                    <a:pt x="67" y="532"/>
                  </a:lnTo>
                  <a:lnTo>
                    <a:pt x="69" y="526"/>
                  </a:lnTo>
                  <a:lnTo>
                    <a:pt x="69" y="526"/>
                  </a:lnTo>
                  <a:lnTo>
                    <a:pt x="76" y="522"/>
                  </a:lnTo>
                  <a:lnTo>
                    <a:pt x="76" y="522"/>
                  </a:lnTo>
                  <a:lnTo>
                    <a:pt x="80" y="518"/>
                  </a:lnTo>
                  <a:lnTo>
                    <a:pt x="82" y="516"/>
                  </a:lnTo>
                  <a:lnTo>
                    <a:pt x="82" y="515"/>
                  </a:lnTo>
                  <a:lnTo>
                    <a:pt x="82" y="515"/>
                  </a:lnTo>
                  <a:lnTo>
                    <a:pt x="84" y="513"/>
                  </a:lnTo>
                  <a:lnTo>
                    <a:pt x="84" y="509"/>
                  </a:lnTo>
                  <a:lnTo>
                    <a:pt x="82" y="501"/>
                  </a:lnTo>
                  <a:lnTo>
                    <a:pt x="82" y="501"/>
                  </a:lnTo>
                  <a:lnTo>
                    <a:pt x="86" y="499"/>
                  </a:lnTo>
                  <a:lnTo>
                    <a:pt x="89" y="496"/>
                  </a:lnTo>
                  <a:lnTo>
                    <a:pt x="91" y="492"/>
                  </a:lnTo>
                  <a:lnTo>
                    <a:pt x="95" y="488"/>
                  </a:lnTo>
                  <a:lnTo>
                    <a:pt x="95" y="488"/>
                  </a:lnTo>
                  <a:lnTo>
                    <a:pt x="99" y="486"/>
                  </a:lnTo>
                  <a:lnTo>
                    <a:pt x="103" y="484"/>
                  </a:lnTo>
                  <a:lnTo>
                    <a:pt x="106" y="479"/>
                  </a:lnTo>
                  <a:lnTo>
                    <a:pt x="108" y="475"/>
                  </a:lnTo>
                  <a:lnTo>
                    <a:pt x="110" y="469"/>
                  </a:lnTo>
                  <a:lnTo>
                    <a:pt x="110" y="465"/>
                  </a:lnTo>
                  <a:lnTo>
                    <a:pt x="108" y="462"/>
                  </a:lnTo>
                  <a:lnTo>
                    <a:pt x="106" y="462"/>
                  </a:lnTo>
                  <a:lnTo>
                    <a:pt x="104" y="460"/>
                  </a:lnTo>
                  <a:lnTo>
                    <a:pt x="103" y="458"/>
                  </a:lnTo>
                  <a:lnTo>
                    <a:pt x="103" y="458"/>
                  </a:lnTo>
                  <a:lnTo>
                    <a:pt x="97" y="458"/>
                  </a:lnTo>
                  <a:lnTo>
                    <a:pt x="93" y="456"/>
                  </a:lnTo>
                  <a:lnTo>
                    <a:pt x="91" y="454"/>
                  </a:lnTo>
                  <a:lnTo>
                    <a:pt x="91" y="454"/>
                  </a:lnTo>
                  <a:lnTo>
                    <a:pt x="87" y="450"/>
                  </a:lnTo>
                  <a:lnTo>
                    <a:pt x="86" y="445"/>
                  </a:lnTo>
                  <a:lnTo>
                    <a:pt x="86" y="445"/>
                  </a:lnTo>
                  <a:lnTo>
                    <a:pt x="84" y="441"/>
                  </a:lnTo>
                  <a:lnTo>
                    <a:pt x="86" y="439"/>
                  </a:lnTo>
                  <a:lnTo>
                    <a:pt x="89" y="433"/>
                  </a:lnTo>
                  <a:lnTo>
                    <a:pt x="91" y="429"/>
                  </a:lnTo>
                  <a:lnTo>
                    <a:pt x="93" y="428"/>
                  </a:lnTo>
                  <a:lnTo>
                    <a:pt x="93" y="424"/>
                  </a:lnTo>
                  <a:lnTo>
                    <a:pt x="93" y="424"/>
                  </a:lnTo>
                  <a:lnTo>
                    <a:pt x="97" y="422"/>
                  </a:lnTo>
                  <a:lnTo>
                    <a:pt x="103" y="420"/>
                  </a:lnTo>
                  <a:lnTo>
                    <a:pt x="103" y="420"/>
                  </a:lnTo>
                  <a:lnTo>
                    <a:pt x="106" y="420"/>
                  </a:lnTo>
                  <a:lnTo>
                    <a:pt x="108" y="418"/>
                  </a:lnTo>
                  <a:lnTo>
                    <a:pt x="112" y="414"/>
                  </a:lnTo>
                  <a:lnTo>
                    <a:pt x="114" y="411"/>
                  </a:lnTo>
                  <a:lnTo>
                    <a:pt x="114" y="411"/>
                  </a:lnTo>
                  <a:lnTo>
                    <a:pt x="116" y="407"/>
                  </a:lnTo>
                  <a:lnTo>
                    <a:pt x="118" y="401"/>
                  </a:lnTo>
                  <a:lnTo>
                    <a:pt x="118" y="401"/>
                  </a:lnTo>
                  <a:lnTo>
                    <a:pt x="118" y="394"/>
                  </a:lnTo>
                  <a:lnTo>
                    <a:pt x="120" y="390"/>
                  </a:lnTo>
                  <a:lnTo>
                    <a:pt x="120" y="390"/>
                  </a:lnTo>
                  <a:lnTo>
                    <a:pt x="125" y="386"/>
                  </a:lnTo>
                  <a:lnTo>
                    <a:pt x="127" y="384"/>
                  </a:lnTo>
                  <a:lnTo>
                    <a:pt x="129" y="380"/>
                  </a:lnTo>
                  <a:lnTo>
                    <a:pt x="129" y="380"/>
                  </a:lnTo>
                  <a:lnTo>
                    <a:pt x="125" y="377"/>
                  </a:lnTo>
                  <a:lnTo>
                    <a:pt x="125" y="373"/>
                  </a:lnTo>
                  <a:lnTo>
                    <a:pt x="125" y="373"/>
                  </a:lnTo>
                  <a:lnTo>
                    <a:pt x="127" y="373"/>
                  </a:lnTo>
                  <a:lnTo>
                    <a:pt x="129" y="373"/>
                  </a:lnTo>
                  <a:lnTo>
                    <a:pt x="133" y="377"/>
                  </a:lnTo>
                  <a:lnTo>
                    <a:pt x="135" y="377"/>
                  </a:lnTo>
                  <a:lnTo>
                    <a:pt x="135" y="378"/>
                  </a:lnTo>
                  <a:lnTo>
                    <a:pt x="139" y="378"/>
                  </a:lnTo>
                  <a:lnTo>
                    <a:pt x="140" y="377"/>
                  </a:lnTo>
                  <a:lnTo>
                    <a:pt x="140" y="377"/>
                  </a:lnTo>
                  <a:lnTo>
                    <a:pt x="140" y="375"/>
                  </a:lnTo>
                  <a:lnTo>
                    <a:pt x="142" y="373"/>
                  </a:lnTo>
                  <a:lnTo>
                    <a:pt x="140" y="369"/>
                  </a:lnTo>
                  <a:lnTo>
                    <a:pt x="140" y="369"/>
                  </a:lnTo>
                  <a:lnTo>
                    <a:pt x="140" y="365"/>
                  </a:lnTo>
                  <a:lnTo>
                    <a:pt x="139" y="363"/>
                  </a:lnTo>
                  <a:lnTo>
                    <a:pt x="139" y="363"/>
                  </a:lnTo>
                  <a:lnTo>
                    <a:pt x="135" y="365"/>
                  </a:lnTo>
                  <a:lnTo>
                    <a:pt x="133" y="365"/>
                  </a:lnTo>
                  <a:lnTo>
                    <a:pt x="133" y="365"/>
                  </a:lnTo>
                  <a:lnTo>
                    <a:pt x="129" y="365"/>
                  </a:lnTo>
                  <a:lnTo>
                    <a:pt x="127" y="363"/>
                  </a:lnTo>
                  <a:lnTo>
                    <a:pt x="125" y="360"/>
                  </a:lnTo>
                  <a:lnTo>
                    <a:pt x="123" y="358"/>
                  </a:lnTo>
                  <a:lnTo>
                    <a:pt x="123" y="358"/>
                  </a:lnTo>
                  <a:lnTo>
                    <a:pt x="123" y="352"/>
                  </a:lnTo>
                  <a:lnTo>
                    <a:pt x="122" y="348"/>
                  </a:lnTo>
                  <a:lnTo>
                    <a:pt x="122" y="348"/>
                  </a:lnTo>
                  <a:lnTo>
                    <a:pt x="120" y="342"/>
                  </a:lnTo>
                  <a:lnTo>
                    <a:pt x="120" y="339"/>
                  </a:lnTo>
                  <a:lnTo>
                    <a:pt x="122" y="339"/>
                  </a:lnTo>
                  <a:lnTo>
                    <a:pt x="123" y="337"/>
                  </a:lnTo>
                  <a:lnTo>
                    <a:pt x="123" y="337"/>
                  </a:lnTo>
                  <a:lnTo>
                    <a:pt x="127" y="337"/>
                  </a:lnTo>
                  <a:lnTo>
                    <a:pt x="127" y="337"/>
                  </a:lnTo>
                  <a:lnTo>
                    <a:pt x="135" y="342"/>
                  </a:lnTo>
                  <a:lnTo>
                    <a:pt x="140" y="344"/>
                  </a:lnTo>
                  <a:lnTo>
                    <a:pt x="146" y="344"/>
                  </a:lnTo>
                  <a:lnTo>
                    <a:pt x="146" y="344"/>
                  </a:lnTo>
                  <a:lnTo>
                    <a:pt x="152" y="344"/>
                  </a:lnTo>
                  <a:lnTo>
                    <a:pt x="156" y="341"/>
                  </a:lnTo>
                  <a:lnTo>
                    <a:pt x="157" y="337"/>
                  </a:lnTo>
                  <a:lnTo>
                    <a:pt x="161" y="333"/>
                  </a:lnTo>
                  <a:lnTo>
                    <a:pt x="161" y="333"/>
                  </a:lnTo>
                  <a:lnTo>
                    <a:pt x="159" y="329"/>
                  </a:lnTo>
                  <a:lnTo>
                    <a:pt x="159" y="324"/>
                  </a:lnTo>
                  <a:lnTo>
                    <a:pt x="159" y="324"/>
                  </a:lnTo>
                  <a:lnTo>
                    <a:pt x="159" y="320"/>
                  </a:lnTo>
                  <a:lnTo>
                    <a:pt x="161" y="318"/>
                  </a:lnTo>
                  <a:lnTo>
                    <a:pt x="161" y="314"/>
                  </a:lnTo>
                  <a:lnTo>
                    <a:pt x="163" y="312"/>
                  </a:lnTo>
                  <a:lnTo>
                    <a:pt x="163" y="312"/>
                  </a:lnTo>
                  <a:lnTo>
                    <a:pt x="163" y="307"/>
                  </a:lnTo>
                  <a:lnTo>
                    <a:pt x="161" y="301"/>
                  </a:lnTo>
                  <a:lnTo>
                    <a:pt x="161" y="301"/>
                  </a:lnTo>
                  <a:lnTo>
                    <a:pt x="169" y="303"/>
                  </a:lnTo>
                  <a:lnTo>
                    <a:pt x="174" y="303"/>
                  </a:lnTo>
                  <a:lnTo>
                    <a:pt x="188" y="301"/>
                  </a:lnTo>
                  <a:lnTo>
                    <a:pt x="188" y="301"/>
                  </a:lnTo>
                  <a:lnTo>
                    <a:pt x="195" y="299"/>
                  </a:lnTo>
                  <a:lnTo>
                    <a:pt x="201" y="297"/>
                  </a:lnTo>
                  <a:lnTo>
                    <a:pt x="209" y="295"/>
                  </a:lnTo>
                  <a:lnTo>
                    <a:pt x="214" y="291"/>
                  </a:lnTo>
                  <a:lnTo>
                    <a:pt x="214" y="291"/>
                  </a:lnTo>
                  <a:lnTo>
                    <a:pt x="224" y="288"/>
                  </a:lnTo>
                  <a:lnTo>
                    <a:pt x="227" y="284"/>
                  </a:lnTo>
                  <a:lnTo>
                    <a:pt x="231" y="278"/>
                  </a:lnTo>
                  <a:lnTo>
                    <a:pt x="231" y="278"/>
                  </a:lnTo>
                  <a:lnTo>
                    <a:pt x="237" y="271"/>
                  </a:lnTo>
                  <a:lnTo>
                    <a:pt x="239" y="265"/>
                  </a:lnTo>
                  <a:lnTo>
                    <a:pt x="241" y="261"/>
                  </a:lnTo>
                  <a:lnTo>
                    <a:pt x="241" y="261"/>
                  </a:lnTo>
                  <a:lnTo>
                    <a:pt x="241" y="257"/>
                  </a:lnTo>
                  <a:lnTo>
                    <a:pt x="239" y="255"/>
                  </a:lnTo>
                  <a:lnTo>
                    <a:pt x="237" y="248"/>
                  </a:lnTo>
                  <a:lnTo>
                    <a:pt x="237" y="248"/>
                  </a:lnTo>
                  <a:lnTo>
                    <a:pt x="233" y="246"/>
                  </a:lnTo>
                  <a:lnTo>
                    <a:pt x="233" y="242"/>
                  </a:lnTo>
                  <a:lnTo>
                    <a:pt x="233" y="242"/>
                  </a:lnTo>
                  <a:lnTo>
                    <a:pt x="233" y="240"/>
                  </a:lnTo>
                  <a:lnTo>
                    <a:pt x="233" y="237"/>
                  </a:lnTo>
                  <a:lnTo>
                    <a:pt x="233" y="237"/>
                  </a:lnTo>
                  <a:lnTo>
                    <a:pt x="233" y="233"/>
                  </a:lnTo>
                  <a:lnTo>
                    <a:pt x="231" y="231"/>
                  </a:lnTo>
                  <a:lnTo>
                    <a:pt x="227" y="227"/>
                  </a:lnTo>
                  <a:lnTo>
                    <a:pt x="227" y="227"/>
                  </a:lnTo>
                  <a:lnTo>
                    <a:pt x="222" y="223"/>
                  </a:lnTo>
                  <a:lnTo>
                    <a:pt x="218" y="221"/>
                  </a:lnTo>
                  <a:lnTo>
                    <a:pt x="216" y="220"/>
                  </a:lnTo>
                  <a:lnTo>
                    <a:pt x="216" y="220"/>
                  </a:lnTo>
                  <a:lnTo>
                    <a:pt x="216" y="218"/>
                  </a:lnTo>
                  <a:lnTo>
                    <a:pt x="216" y="214"/>
                  </a:lnTo>
                  <a:lnTo>
                    <a:pt x="218" y="210"/>
                  </a:lnTo>
                  <a:lnTo>
                    <a:pt x="218" y="210"/>
                  </a:lnTo>
                  <a:lnTo>
                    <a:pt x="218" y="210"/>
                  </a:lnTo>
                  <a:lnTo>
                    <a:pt x="218" y="210"/>
                  </a:lnTo>
                  <a:close/>
                </a:path>
              </a:pathLst>
            </a:custGeom>
            <a:solidFill>
              <a:schemeClr val="bg1">
                <a:lumMod val="85000"/>
              </a:schemeClr>
            </a:solidFill>
            <a:ln w="635" cap="rnd">
              <a:solidFill>
                <a:schemeClr val="bg1">
                  <a:alpha val="17000"/>
                </a:schemeClr>
              </a:solidFill>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53" name="Freeform 52">
              <a:extLst>
                <a:ext uri="{FF2B5EF4-FFF2-40B4-BE49-F238E27FC236}">
                  <a16:creationId xmlns:a16="http://schemas.microsoft.com/office/drawing/2014/main" id="{C67EF7E0-782E-5E4B-A260-0459577D5679}"/>
                </a:ext>
              </a:extLst>
            </p:cNvPr>
            <p:cNvSpPr>
              <a:spLocks/>
            </p:cNvSpPr>
            <p:nvPr userDrawn="1"/>
          </p:nvSpPr>
          <p:spPr bwMode="auto">
            <a:xfrm>
              <a:off x="7178201" y="3802592"/>
              <a:ext cx="436683" cy="739328"/>
            </a:xfrm>
            <a:custGeom>
              <a:avLst/>
              <a:gdLst>
                <a:gd name="T0" fmla="*/ 227 w 286"/>
                <a:gd name="T1" fmla="*/ 151 h 569"/>
                <a:gd name="T2" fmla="*/ 271 w 286"/>
                <a:gd name="T3" fmla="*/ 95 h 569"/>
                <a:gd name="T4" fmla="*/ 273 w 286"/>
                <a:gd name="T5" fmla="*/ 74 h 569"/>
                <a:gd name="T6" fmla="*/ 214 w 286"/>
                <a:gd name="T7" fmla="*/ 91 h 569"/>
                <a:gd name="T8" fmla="*/ 222 w 286"/>
                <a:gd name="T9" fmla="*/ 49 h 569"/>
                <a:gd name="T10" fmla="*/ 165 w 286"/>
                <a:gd name="T11" fmla="*/ 15 h 569"/>
                <a:gd name="T12" fmla="*/ 104 w 286"/>
                <a:gd name="T13" fmla="*/ 0 h 569"/>
                <a:gd name="T14" fmla="*/ 72 w 286"/>
                <a:gd name="T15" fmla="*/ 70 h 569"/>
                <a:gd name="T16" fmla="*/ 67 w 286"/>
                <a:gd name="T17" fmla="*/ 98 h 569"/>
                <a:gd name="T18" fmla="*/ 46 w 286"/>
                <a:gd name="T19" fmla="*/ 157 h 569"/>
                <a:gd name="T20" fmla="*/ 44 w 286"/>
                <a:gd name="T21" fmla="*/ 229 h 569"/>
                <a:gd name="T22" fmla="*/ 38 w 286"/>
                <a:gd name="T23" fmla="*/ 297 h 569"/>
                <a:gd name="T24" fmla="*/ 23 w 286"/>
                <a:gd name="T25" fmla="*/ 335 h 569"/>
                <a:gd name="T26" fmla="*/ 27 w 286"/>
                <a:gd name="T27" fmla="*/ 401 h 569"/>
                <a:gd name="T28" fmla="*/ 25 w 286"/>
                <a:gd name="T29" fmla="*/ 429 h 569"/>
                <a:gd name="T30" fmla="*/ 19 w 286"/>
                <a:gd name="T31" fmla="*/ 467 h 569"/>
                <a:gd name="T32" fmla="*/ 14 w 286"/>
                <a:gd name="T33" fmla="*/ 496 h 569"/>
                <a:gd name="T34" fmla="*/ 6 w 286"/>
                <a:gd name="T35" fmla="*/ 526 h 569"/>
                <a:gd name="T36" fmla="*/ 19 w 286"/>
                <a:gd name="T37" fmla="*/ 566 h 569"/>
                <a:gd name="T38" fmla="*/ 69 w 286"/>
                <a:gd name="T39" fmla="*/ 569 h 569"/>
                <a:gd name="T40" fmla="*/ 69 w 286"/>
                <a:gd name="T41" fmla="*/ 562 h 569"/>
                <a:gd name="T42" fmla="*/ 65 w 286"/>
                <a:gd name="T43" fmla="*/ 552 h 569"/>
                <a:gd name="T44" fmla="*/ 65 w 286"/>
                <a:gd name="T45" fmla="*/ 537 h 569"/>
                <a:gd name="T46" fmla="*/ 76 w 286"/>
                <a:gd name="T47" fmla="*/ 522 h 569"/>
                <a:gd name="T48" fmla="*/ 84 w 286"/>
                <a:gd name="T49" fmla="*/ 513 h 569"/>
                <a:gd name="T50" fmla="*/ 89 w 286"/>
                <a:gd name="T51" fmla="*/ 496 h 569"/>
                <a:gd name="T52" fmla="*/ 103 w 286"/>
                <a:gd name="T53" fmla="*/ 484 h 569"/>
                <a:gd name="T54" fmla="*/ 108 w 286"/>
                <a:gd name="T55" fmla="*/ 462 h 569"/>
                <a:gd name="T56" fmla="*/ 97 w 286"/>
                <a:gd name="T57" fmla="*/ 458 h 569"/>
                <a:gd name="T58" fmla="*/ 86 w 286"/>
                <a:gd name="T59" fmla="*/ 445 h 569"/>
                <a:gd name="T60" fmla="*/ 91 w 286"/>
                <a:gd name="T61" fmla="*/ 429 h 569"/>
                <a:gd name="T62" fmla="*/ 103 w 286"/>
                <a:gd name="T63" fmla="*/ 420 h 569"/>
                <a:gd name="T64" fmla="*/ 114 w 286"/>
                <a:gd name="T65" fmla="*/ 411 h 569"/>
                <a:gd name="T66" fmla="*/ 118 w 286"/>
                <a:gd name="T67" fmla="*/ 394 h 569"/>
                <a:gd name="T68" fmla="*/ 129 w 286"/>
                <a:gd name="T69" fmla="*/ 380 h 569"/>
                <a:gd name="T70" fmla="*/ 127 w 286"/>
                <a:gd name="T71" fmla="*/ 373 h 569"/>
                <a:gd name="T72" fmla="*/ 139 w 286"/>
                <a:gd name="T73" fmla="*/ 378 h 569"/>
                <a:gd name="T74" fmla="*/ 140 w 286"/>
                <a:gd name="T75" fmla="*/ 369 h 569"/>
                <a:gd name="T76" fmla="*/ 135 w 286"/>
                <a:gd name="T77" fmla="*/ 365 h 569"/>
                <a:gd name="T78" fmla="*/ 125 w 286"/>
                <a:gd name="T79" fmla="*/ 360 h 569"/>
                <a:gd name="T80" fmla="*/ 122 w 286"/>
                <a:gd name="T81" fmla="*/ 348 h 569"/>
                <a:gd name="T82" fmla="*/ 123 w 286"/>
                <a:gd name="T83" fmla="*/ 337 h 569"/>
                <a:gd name="T84" fmla="*/ 146 w 286"/>
                <a:gd name="T85" fmla="*/ 344 h 569"/>
                <a:gd name="T86" fmla="*/ 161 w 286"/>
                <a:gd name="T87" fmla="*/ 333 h 569"/>
                <a:gd name="T88" fmla="*/ 159 w 286"/>
                <a:gd name="T89" fmla="*/ 320 h 569"/>
                <a:gd name="T90" fmla="*/ 163 w 286"/>
                <a:gd name="T91" fmla="*/ 307 h 569"/>
                <a:gd name="T92" fmla="*/ 188 w 286"/>
                <a:gd name="T93" fmla="*/ 301 h 569"/>
                <a:gd name="T94" fmla="*/ 214 w 286"/>
                <a:gd name="T95" fmla="*/ 291 h 569"/>
                <a:gd name="T96" fmla="*/ 231 w 286"/>
                <a:gd name="T97" fmla="*/ 278 h 569"/>
                <a:gd name="T98" fmla="*/ 241 w 286"/>
                <a:gd name="T99" fmla="*/ 257 h 569"/>
                <a:gd name="T100" fmla="*/ 233 w 286"/>
                <a:gd name="T101" fmla="*/ 242 h 569"/>
                <a:gd name="T102" fmla="*/ 233 w 286"/>
                <a:gd name="T103" fmla="*/ 233 h 569"/>
                <a:gd name="T104" fmla="*/ 218 w 286"/>
                <a:gd name="T105" fmla="*/ 221 h 569"/>
                <a:gd name="T106" fmla="*/ 218 w 286"/>
                <a:gd name="T107" fmla="*/ 210 h 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86" h="569">
                  <a:moveTo>
                    <a:pt x="218" y="210"/>
                  </a:moveTo>
                  <a:lnTo>
                    <a:pt x="214" y="197"/>
                  </a:lnTo>
                  <a:lnTo>
                    <a:pt x="218" y="191"/>
                  </a:lnTo>
                  <a:lnTo>
                    <a:pt x="222" y="168"/>
                  </a:lnTo>
                  <a:lnTo>
                    <a:pt x="227" y="151"/>
                  </a:lnTo>
                  <a:lnTo>
                    <a:pt x="227" y="142"/>
                  </a:lnTo>
                  <a:lnTo>
                    <a:pt x="239" y="131"/>
                  </a:lnTo>
                  <a:lnTo>
                    <a:pt x="244" y="119"/>
                  </a:lnTo>
                  <a:lnTo>
                    <a:pt x="254" y="108"/>
                  </a:lnTo>
                  <a:lnTo>
                    <a:pt x="271" y="95"/>
                  </a:lnTo>
                  <a:lnTo>
                    <a:pt x="286" y="87"/>
                  </a:lnTo>
                  <a:lnTo>
                    <a:pt x="286" y="64"/>
                  </a:lnTo>
                  <a:lnTo>
                    <a:pt x="280" y="59"/>
                  </a:lnTo>
                  <a:lnTo>
                    <a:pt x="275" y="59"/>
                  </a:lnTo>
                  <a:lnTo>
                    <a:pt x="273" y="74"/>
                  </a:lnTo>
                  <a:lnTo>
                    <a:pt x="261" y="85"/>
                  </a:lnTo>
                  <a:lnTo>
                    <a:pt x="250" y="95"/>
                  </a:lnTo>
                  <a:lnTo>
                    <a:pt x="239" y="95"/>
                  </a:lnTo>
                  <a:lnTo>
                    <a:pt x="227" y="91"/>
                  </a:lnTo>
                  <a:lnTo>
                    <a:pt x="214" y="91"/>
                  </a:lnTo>
                  <a:lnTo>
                    <a:pt x="220" y="81"/>
                  </a:lnTo>
                  <a:lnTo>
                    <a:pt x="218" y="74"/>
                  </a:lnTo>
                  <a:lnTo>
                    <a:pt x="224" y="68"/>
                  </a:lnTo>
                  <a:lnTo>
                    <a:pt x="229" y="59"/>
                  </a:lnTo>
                  <a:lnTo>
                    <a:pt x="222" y="49"/>
                  </a:lnTo>
                  <a:lnTo>
                    <a:pt x="209" y="46"/>
                  </a:lnTo>
                  <a:lnTo>
                    <a:pt x="195" y="30"/>
                  </a:lnTo>
                  <a:lnTo>
                    <a:pt x="184" y="30"/>
                  </a:lnTo>
                  <a:lnTo>
                    <a:pt x="178" y="25"/>
                  </a:lnTo>
                  <a:lnTo>
                    <a:pt x="165" y="15"/>
                  </a:lnTo>
                  <a:lnTo>
                    <a:pt x="157" y="0"/>
                  </a:lnTo>
                  <a:lnTo>
                    <a:pt x="142" y="0"/>
                  </a:lnTo>
                  <a:lnTo>
                    <a:pt x="135" y="13"/>
                  </a:lnTo>
                  <a:lnTo>
                    <a:pt x="127" y="2"/>
                  </a:lnTo>
                  <a:lnTo>
                    <a:pt x="104" y="0"/>
                  </a:lnTo>
                  <a:lnTo>
                    <a:pt x="93" y="8"/>
                  </a:lnTo>
                  <a:lnTo>
                    <a:pt x="91" y="34"/>
                  </a:lnTo>
                  <a:lnTo>
                    <a:pt x="72" y="44"/>
                  </a:lnTo>
                  <a:lnTo>
                    <a:pt x="72" y="63"/>
                  </a:lnTo>
                  <a:lnTo>
                    <a:pt x="72" y="70"/>
                  </a:lnTo>
                  <a:lnTo>
                    <a:pt x="69" y="76"/>
                  </a:lnTo>
                  <a:lnTo>
                    <a:pt x="74" y="81"/>
                  </a:lnTo>
                  <a:lnTo>
                    <a:pt x="74" y="85"/>
                  </a:lnTo>
                  <a:lnTo>
                    <a:pt x="67" y="85"/>
                  </a:lnTo>
                  <a:lnTo>
                    <a:pt x="67" y="98"/>
                  </a:lnTo>
                  <a:lnTo>
                    <a:pt x="55" y="110"/>
                  </a:lnTo>
                  <a:lnTo>
                    <a:pt x="50" y="125"/>
                  </a:lnTo>
                  <a:lnTo>
                    <a:pt x="50" y="142"/>
                  </a:lnTo>
                  <a:lnTo>
                    <a:pt x="46" y="148"/>
                  </a:lnTo>
                  <a:lnTo>
                    <a:pt x="46" y="157"/>
                  </a:lnTo>
                  <a:lnTo>
                    <a:pt x="42" y="161"/>
                  </a:lnTo>
                  <a:lnTo>
                    <a:pt x="50" y="191"/>
                  </a:lnTo>
                  <a:lnTo>
                    <a:pt x="53" y="197"/>
                  </a:lnTo>
                  <a:lnTo>
                    <a:pt x="50" y="214"/>
                  </a:lnTo>
                  <a:lnTo>
                    <a:pt x="44" y="229"/>
                  </a:lnTo>
                  <a:lnTo>
                    <a:pt x="44" y="250"/>
                  </a:lnTo>
                  <a:lnTo>
                    <a:pt x="38" y="257"/>
                  </a:lnTo>
                  <a:lnTo>
                    <a:pt x="35" y="278"/>
                  </a:lnTo>
                  <a:lnTo>
                    <a:pt x="38" y="290"/>
                  </a:lnTo>
                  <a:lnTo>
                    <a:pt x="38" y="297"/>
                  </a:lnTo>
                  <a:lnTo>
                    <a:pt x="31" y="297"/>
                  </a:lnTo>
                  <a:lnTo>
                    <a:pt x="31" y="312"/>
                  </a:lnTo>
                  <a:lnTo>
                    <a:pt x="27" y="316"/>
                  </a:lnTo>
                  <a:lnTo>
                    <a:pt x="27" y="331"/>
                  </a:lnTo>
                  <a:lnTo>
                    <a:pt x="23" y="335"/>
                  </a:lnTo>
                  <a:lnTo>
                    <a:pt x="25" y="360"/>
                  </a:lnTo>
                  <a:lnTo>
                    <a:pt x="19" y="363"/>
                  </a:lnTo>
                  <a:lnTo>
                    <a:pt x="19" y="380"/>
                  </a:lnTo>
                  <a:lnTo>
                    <a:pt x="27" y="382"/>
                  </a:lnTo>
                  <a:lnTo>
                    <a:pt x="27" y="401"/>
                  </a:lnTo>
                  <a:lnTo>
                    <a:pt x="35" y="409"/>
                  </a:lnTo>
                  <a:lnTo>
                    <a:pt x="35" y="412"/>
                  </a:lnTo>
                  <a:lnTo>
                    <a:pt x="23" y="412"/>
                  </a:lnTo>
                  <a:lnTo>
                    <a:pt x="31" y="422"/>
                  </a:lnTo>
                  <a:lnTo>
                    <a:pt x="25" y="429"/>
                  </a:lnTo>
                  <a:lnTo>
                    <a:pt x="27" y="447"/>
                  </a:lnTo>
                  <a:lnTo>
                    <a:pt x="27" y="454"/>
                  </a:lnTo>
                  <a:lnTo>
                    <a:pt x="23" y="454"/>
                  </a:lnTo>
                  <a:lnTo>
                    <a:pt x="23" y="464"/>
                  </a:lnTo>
                  <a:lnTo>
                    <a:pt x="19" y="467"/>
                  </a:lnTo>
                  <a:lnTo>
                    <a:pt x="16" y="471"/>
                  </a:lnTo>
                  <a:lnTo>
                    <a:pt x="18" y="481"/>
                  </a:lnTo>
                  <a:lnTo>
                    <a:pt x="19" y="486"/>
                  </a:lnTo>
                  <a:lnTo>
                    <a:pt x="14" y="490"/>
                  </a:lnTo>
                  <a:lnTo>
                    <a:pt x="14" y="496"/>
                  </a:lnTo>
                  <a:lnTo>
                    <a:pt x="14" y="496"/>
                  </a:lnTo>
                  <a:lnTo>
                    <a:pt x="8" y="503"/>
                  </a:lnTo>
                  <a:lnTo>
                    <a:pt x="0" y="509"/>
                  </a:lnTo>
                  <a:lnTo>
                    <a:pt x="0" y="520"/>
                  </a:lnTo>
                  <a:lnTo>
                    <a:pt x="6" y="526"/>
                  </a:lnTo>
                  <a:lnTo>
                    <a:pt x="6" y="535"/>
                  </a:lnTo>
                  <a:lnTo>
                    <a:pt x="18" y="534"/>
                  </a:lnTo>
                  <a:lnTo>
                    <a:pt x="18" y="556"/>
                  </a:lnTo>
                  <a:lnTo>
                    <a:pt x="19" y="560"/>
                  </a:lnTo>
                  <a:lnTo>
                    <a:pt x="19" y="566"/>
                  </a:lnTo>
                  <a:lnTo>
                    <a:pt x="57" y="566"/>
                  </a:lnTo>
                  <a:lnTo>
                    <a:pt x="61" y="569"/>
                  </a:lnTo>
                  <a:lnTo>
                    <a:pt x="61" y="569"/>
                  </a:lnTo>
                  <a:lnTo>
                    <a:pt x="67" y="569"/>
                  </a:lnTo>
                  <a:lnTo>
                    <a:pt x="69" y="569"/>
                  </a:lnTo>
                  <a:lnTo>
                    <a:pt x="70" y="568"/>
                  </a:lnTo>
                  <a:lnTo>
                    <a:pt x="70" y="566"/>
                  </a:lnTo>
                  <a:lnTo>
                    <a:pt x="70" y="566"/>
                  </a:lnTo>
                  <a:lnTo>
                    <a:pt x="70" y="564"/>
                  </a:lnTo>
                  <a:lnTo>
                    <a:pt x="69" y="562"/>
                  </a:lnTo>
                  <a:lnTo>
                    <a:pt x="67" y="560"/>
                  </a:lnTo>
                  <a:lnTo>
                    <a:pt x="65" y="558"/>
                  </a:lnTo>
                  <a:lnTo>
                    <a:pt x="65" y="558"/>
                  </a:lnTo>
                  <a:lnTo>
                    <a:pt x="63" y="556"/>
                  </a:lnTo>
                  <a:lnTo>
                    <a:pt x="65" y="552"/>
                  </a:lnTo>
                  <a:lnTo>
                    <a:pt x="65" y="547"/>
                  </a:lnTo>
                  <a:lnTo>
                    <a:pt x="65" y="547"/>
                  </a:lnTo>
                  <a:lnTo>
                    <a:pt x="65" y="543"/>
                  </a:lnTo>
                  <a:lnTo>
                    <a:pt x="65" y="537"/>
                  </a:lnTo>
                  <a:lnTo>
                    <a:pt x="65" y="537"/>
                  </a:lnTo>
                  <a:lnTo>
                    <a:pt x="67" y="532"/>
                  </a:lnTo>
                  <a:lnTo>
                    <a:pt x="69" y="526"/>
                  </a:lnTo>
                  <a:lnTo>
                    <a:pt x="69" y="526"/>
                  </a:lnTo>
                  <a:lnTo>
                    <a:pt x="76" y="522"/>
                  </a:lnTo>
                  <a:lnTo>
                    <a:pt x="76" y="522"/>
                  </a:lnTo>
                  <a:lnTo>
                    <a:pt x="80" y="518"/>
                  </a:lnTo>
                  <a:lnTo>
                    <a:pt x="82" y="516"/>
                  </a:lnTo>
                  <a:lnTo>
                    <a:pt x="82" y="515"/>
                  </a:lnTo>
                  <a:lnTo>
                    <a:pt x="82" y="515"/>
                  </a:lnTo>
                  <a:lnTo>
                    <a:pt x="84" y="513"/>
                  </a:lnTo>
                  <a:lnTo>
                    <a:pt x="84" y="509"/>
                  </a:lnTo>
                  <a:lnTo>
                    <a:pt x="82" y="501"/>
                  </a:lnTo>
                  <a:lnTo>
                    <a:pt x="82" y="501"/>
                  </a:lnTo>
                  <a:lnTo>
                    <a:pt x="86" y="499"/>
                  </a:lnTo>
                  <a:lnTo>
                    <a:pt x="89" y="496"/>
                  </a:lnTo>
                  <a:lnTo>
                    <a:pt x="91" y="492"/>
                  </a:lnTo>
                  <a:lnTo>
                    <a:pt x="95" y="488"/>
                  </a:lnTo>
                  <a:lnTo>
                    <a:pt x="95" y="488"/>
                  </a:lnTo>
                  <a:lnTo>
                    <a:pt x="99" y="486"/>
                  </a:lnTo>
                  <a:lnTo>
                    <a:pt x="103" y="484"/>
                  </a:lnTo>
                  <a:lnTo>
                    <a:pt x="106" y="479"/>
                  </a:lnTo>
                  <a:lnTo>
                    <a:pt x="108" y="475"/>
                  </a:lnTo>
                  <a:lnTo>
                    <a:pt x="110" y="469"/>
                  </a:lnTo>
                  <a:lnTo>
                    <a:pt x="110" y="465"/>
                  </a:lnTo>
                  <a:lnTo>
                    <a:pt x="108" y="462"/>
                  </a:lnTo>
                  <a:lnTo>
                    <a:pt x="106" y="462"/>
                  </a:lnTo>
                  <a:lnTo>
                    <a:pt x="104" y="460"/>
                  </a:lnTo>
                  <a:lnTo>
                    <a:pt x="103" y="458"/>
                  </a:lnTo>
                  <a:lnTo>
                    <a:pt x="103" y="458"/>
                  </a:lnTo>
                  <a:lnTo>
                    <a:pt x="97" y="458"/>
                  </a:lnTo>
                  <a:lnTo>
                    <a:pt x="93" y="456"/>
                  </a:lnTo>
                  <a:lnTo>
                    <a:pt x="91" y="454"/>
                  </a:lnTo>
                  <a:lnTo>
                    <a:pt x="91" y="454"/>
                  </a:lnTo>
                  <a:lnTo>
                    <a:pt x="87" y="450"/>
                  </a:lnTo>
                  <a:lnTo>
                    <a:pt x="86" y="445"/>
                  </a:lnTo>
                  <a:lnTo>
                    <a:pt x="86" y="445"/>
                  </a:lnTo>
                  <a:lnTo>
                    <a:pt x="84" y="441"/>
                  </a:lnTo>
                  <a:lnTo>
                    <a:pt x="86" y="439"/>
                  </a:lnTo>
                  <a:lnTo>
                    <a:pt x="89" y="433"/>
                  </a:lnTo>
                  <a:lnTo>
                    <a:pt x="91" y="429"/>
                  </a:lnTo>
                  <a:lnTo>
                    <a:pt x="93" y="428"/>
                  </a:lnTo>
                  <a:lnTo>
                    <a:pt x="93" y="424"/>
                  </a:lnTo>
                  <a:lnTo>
                    <a:pt x="93" y="424"/>
                  </a:lnTo>
                  <a:lnTo>
                    <a:pt x="97" y="422"/>
                  </a:lnTo>
                  <a:lnTo>
                    <a:pt x="103" y="420"/>
                  </a:lnTo>
                  <a:lnTo>
                    <a:pt x="103" y="420"/>
                  </a:lnTo>
                  <a:lnTo>
                    <a:pt x="106" y="420"/>
                  </a:lnTo>
                  <a:lnTo>
                    <a:pt x="108" y="418"/>
                  </a:lnTo>
                  <a:lnTo>
                    <a:pt x="112" y="414"/>
                  </a:lnTo>
                  <a:lnTo>
                    <a:pt x="114" y="411"/>
                  </a:lnTo>
                  <a:lnTo>
                    <a:pt x="114" y="411"/>
                  </a:lnTo>
                  <a:lnTo>
                    <a:pt x="116" y="407"/>
                  </a:lnTo>
                  <a:lnTo>
                    <a:pt x="118" y="401"/>
                  </a:lnTo>
                  <a:lnTo>
                    <a:pt x="118" y="401"/>
                  </a:lnTo>
                  <a:lnTo>
                    <a:pt x="118" y="394"/>
                  </a:lnTo>
                  <a:lnTo>
                    <a:pt x="120" y="390"/>
                  </a:lnTo>
                  <a:lnTo>
                    <a:pt x="120" y="390"/>
                  </a:lnTo>
                  <a:lnTo>
                    <a:pt x="125" y="386"/>
                  </a:lnTo>
                  <a:lnTo>
                    <a:pt x="127" y="384"/>
                  </a:lnTo>
                  <a:lnTo>
                    <a:pt x="129" y="380"/>
                  </a:lnTo>
                  <a:lnTo>
                    <a:pt x="129" y="380"/>
                  </a:lnTo>
                  <a:lnTo>
                    <a:pt x="125" y="377"/>
                  </a:lnTo>
                  <a:lnTo>
                    <a:pt x="125" y="373"/>
                  </a:lnTo>
                  <a:lnTo>
                    <a:pt x="125" y="373"/>
                  </a:lnTo>
                  <a:lnTo>
                    <a:pt x="127" y="373"/>
                  </a:lnTo>
                  <a:lnTo>
                    <a:pt x="129" y="373"/>
                  </a:lnTo>
                  <a:lnTo>
                    <a:pt x="133" y="377"/>
                  </a:lnTo>
                  <a:lnTo>
                    <a:pt x="135" y="377"/>
                  </a:lnTo>
                  <a:lnTo>
                    <a:pt x="135" y="378"/>
                  </a:lnTo>
                  <a:lnTo>
                    <a:pt x="139" y="378"/>
                  </a:lnTo>
                  <a:lnTo>
                    <a:pt x="140" y="377"/>
                  </a:lnTo>
                  <a:lnTo>
                    <a:pt x="140" y="377"/>
                  </a:lnTo>
                  <a:lnTo>
                    <a:pt x="140" y="375"/>
                  </a:lnTo>
                  <a:lnTo>
                    <a:pt x="142" y="373"/>
                  </a:lnTo>
                  <a:lnTo>
                    <a:pt x="140" y="369"/>
                  </a:lnTo>
                  <a:lnTo>
                    <a:pt x="140" y="369"/>
                  </a:lnTo>
                  <a:lnTo>
                    <a:pt x="140" y="365"/>
                  </a:lnTo>
                  <a:lnTo>
                    <a:pt x="139" y="363"/>
                  </a:lnTo>
                  <a:lnTo>
                    <a:pt x="139" y="363"/>
                  </a:lnTo>
                  <a:lnTo>
                    <a:pt x="135" y="365"/>
                  </a:lnTo>
                  <a:lnTo>
                    <a:pt x="133" y="365"/>
                  </a:lnTo>
                  <a:lnTo>
                    <a:pt x="133" y="365"/>
                  </a:lnTo>
                  <a:lnTo>
                    <a:pt x="129" y="365"/>
                  </a:lnTo>
                  <a:lnTo>
                    <a:pt x="127" y="363"/>
                  </a:lnTo>
                  <a:lnTo>
                    <a:pt x="125" y="360"/>
                  </a:lnTo>
                  <a:lnTo>
                    <a:pt x="123" y="358"/>
                  </a:lnTo>
                  <a:lnTo>
                    <a:pt x="123" y="358"/>
                  </a:lnTo>
                  <a:lnTo>
                    <a:pt x="123" y="352"/>
                  </a:lnTo>
                  <a:lnTo>
                    <a:pt x="122" y="348"/>
                  </a:lnTo>
                  <a:lnTo>
                    <a:pt x="122" y="348"/>
                  </a:lnTo>
                  <a:lnTo>
                    <a:pt x="120" y="342"/>
                  </a:lnTo>
                  <a:lnTo>
                    <a:pt x="120" y="339"/>
                  </a:lnTo>
                  <a:lnTo>
                    <a:pt x="122" y="339"/>
                  </a:lnTo>
                  <a:lnTo>
                    <a:pt x="123" y="337"/>
                  </a:lnTo>
                  <a:lnTo>
                    <a:pt x="123" y="337"/>
                  </a:lnTo>
                  <a:lnTo>
                    <a:pt x="127" y="337"/>
                  </a:lnTo>
                  <a:lnTo>
                    <a:pt x="127" y="337"/>
                  </a:lnTo>
                  <a:lnTo>
                    <a:pt x="135" y="342"/>
                  </a:lnTo>
                  <a:lnTo>
                    <a:pt x="140" y="344"/>
                  </a:lnTo>
                  <a:lnTo>
                    <a:pt x="146" y="344"/>
                  </a:lnTo>
                  <a:lnTo>
                    <a:pt x="146" y="344"/>
                  </a:lnTo>
                  <a:lnTo>
                    <a:pt x="152" y="344"/>
                  </a:lnTo>
                  <a:lnTo>
                    <a:pt x="156" y="341"/>
                  </a:lnTo>
                  <a:lnTo>
                    <a:pt x="157" y="337"/>
                  </a:lnTo>
                  <a:lnTo>
                    <a:pt x="161" y="333"/>
                  </a:lnTo>
                  <a:lnTo>
                    <a:pt x="161" y="333"/>
                  </a:lnTo>
                  <a:lnTo>
                    <a:pt x="159" y="329"/>
                  </a:lnTo>
                  <a:lnTo>
                    <a:pt x="159" y="324"/>
                  </a:lnTo>
                  <a:lnTo>
                    <a:pt x="159" y="324"/>
                  </a:lnTo>
                  <a:lnTo>
                    <a:pt x="159" y="320"/>
                  </a:lnTo>
                  <a:lnTo>
                    <a:pt x="161" y="318"/>
                  </a:lnTo>
                  <a:lnTo>
                    <a:pt x="161" y="314"/>
                  </a:lnTo>
                  <a:lnTo>
                    <a:pt x="163" y="312"/>
                  </a:lnTo>
                  <a:lnTo>
                    <a:pt x="163" y="312"/>
                  </a:lnTo>
                  <a:lnTo>
                    <a:pt x="163" y="307"/>
                  </a:lnTo>
                  <a:lnTo>
                    <a:pt x="161" y="301"/>
                  </a:lnTo>
                  <a:lnTo>
                    <a:pt x="161" y="301"/>
                  </a:lnTo>
                  <a:lnTo>
                    <a:pt x="169" y="303"/>
                  </a:lnTo>
                  <a:lnTo>
                    <a:pt x="174" y="303"/>
                  </a:lnTo>
                  <a:lnTo>
                    <a:pt x="188" y="301"/>
                  </a:lnTo>
                  <a:lnTo>
                    <a:pt x="188" y="301"/>
                  </a:lnTo>
                  <a:lnTo>
                    <a:pt x="195" y="299"/>
                  </a:lnTo>
                  <a:lnTo>
                    <a:pt x="201" y="297"/>
                  </a:lnTo>
                  <a:lnTo>
                    <a:pt x="209" y="295"/>
                  </a:lnTo>
                  <a:lnTo>
                    <a:pt x="214" y="291"/>
                  </a:lnTo>
                  <a:lnTo>
                    <a:pt x="214" y="291"/>
                  </a:lnTo>
                  <a:lnTo>
                    <a:pt x="224" y="288"/>
                  </a:lnTo>
                  <a:lnTo>
                    <a:pt x="227" y="284"/>
                  </a:lnTo>
                  <a:lnTo>
                    <a:pt x="231" y="278"/>
                  </a:lnTo>
                  <a:lnTo>
                    <a:pt x="231" y="278"/>
                  </a:lnTo>
                  <a:lnTo>
                    <a:pt x="237" y="271"/>
                  </a:lnTo>
                  <a:lnTo>
                    <a:pt x="239" y="265"/>
                  </a:lnTo>
                  <a:lnTo>
                    <a:pt x="241" y="261"/>
                  </a:lnTo>
                  <a:lnTo>
                    <a:pt x="241" y="261"/>
                  </a:lnTo>
                  <a:lnTo>
                    <a:pt x="241" y="257"/>
                  </a:lnTo>
                  <a:lnTo>
                    <a:pt x="239" y="255"/>
                  </a:lnTo>
                  <a:lnTo>
                    <a:pt x="237" y="248"/>
                  </a:lnTo>
                  <a:lnTo>
                    <a:pt x="237" y="248"/>
                  </a:lnTo>
                  <a:lnTo>
                    <a:pt x="233" y="246"/>
                  </a:lnTo>
                  <a:lnTo>
                    <a:pt x="233" y="242"/>
                  </a:lnTo>
                  <a:lnTo>
                    <a:pt x="233" y="242"/>
                  </a:lnTo>
                  <a:lnTo>
                    <a:pt x="233" y="240"/>
                  </a:lnTo>
                  <a:lnTo>
                    <a:pt x="233" y="237"/>
                  </a:lnTo>
                  <a:lnTo>
                    <a:pt x="233" y="237"/>
                  </a:lnTo>
                  <a:lnTo>
                    <a:pt x="233" y="233"/>
                  </a:lnTo>
                  <a:lnTo>
                    <a:pt x="231" y="231"/>
                  </a:lnTo>
                  <a:lnTo>
                    <a:pt x="227" y="227"/>
                  </a:lnTo>
                  <a:lnTo>
                    <a:pt x="227" y="227"/>
                  </a:lnTo>
                  <a:lnTo>
                    <a:pt x="222" y="223"/>
                  </a:lnTo>
                  <a:lnTo>
                    <a:pt x="218" y="221"/>
                  </a:lnTo>
                  <a:lnTo>
                    <a:pt x="216" y="220"/>
                  </a:lnTo>
                  <a:lnTo>
                    <a:pt x="216" y="220"/>
                  </a:lnTo>
                  <a:lnTo>
                    <a:pt x="216" y="218"/>
                  </a:lnTo>
                  <a:lnTo>
                    <a:pt x="216" y="214"/>
                  </a:lnTo>
                  <a:lnTo>
                    <a:pt x="218" y="210"/>
                  </a:lnTo>
                  <a:lnTo>
                    <a:pt x="218" y="210"/>
                  </a:lnTo>
                  <a:lnTo>
                    <a:pt x="218" y="210"/>
                  </a:lnTo>
                  <a:lnTo>
                    <a:pt x="218" y="210"/>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54" name="Freeform 53">
              <a:extLst>
                <a:ext uri="{FF2B5EF4-FFF2-40B4-BE49-F238E27FC236}">
                  <a16:creationId xmlns:a16="http://schemas.microsoft.com/office/drawing/2014/main" id="{9D0A3C9E-84D4-7C4D-94B2-63AF7F56FF43}"/>
                </a:ext>
              </a:extLst>
            </p:cNvPr>
            <p:cNvSpPr>
              <a:spLocks/>
            </p:cNvSpPr>
            <p:nvPr userDrawn="1"/>
          </p:nvSpPr>
          <p:spPr bwMode="auto">
            <a:xfrm>
              <a:off x="7283555" y="4552314"/>
              <a:ext cx="74816" cy="71464"/>
            </a:xfrm>
            <a:custGeom>
              <a:avLst/>
              <a:gdLst>
                <a:gd name="T0" fmla="*/ 32 w 49"/>
                <a:gd name="T1" fmla="*/ 55 h 55"/>
                <a:gd name="T2" fmla="*/ 32 w 49"/>
                <a:gd name="T3" fmla="*/ 55 h 55"/>
                <a:gd name="T4" fmla="*/ 30 w 49"/>
                <a:gd name="T5" fmla="*/ 55 h 55"/>
                <a:gd name="T6" fmla="*/ 30 w 49"/>
                <a:gd name="T7" fmla="*/ 55 h 55"/>
                <a:gd name="T8" fmla="*/ 24 w 49"/>
                <a:gd name="T9" fmla="*/ 51 h 55"/>
                <a:gd name="T10" fmla="*/ 24 w 49"/>
                <a:gd name="T11" fmla="*/ 51 h 55"/>
                <a:gd name="T12" fmla="*/ 18 w 49"/>
                <a:gd name="T13" fmla="*/ 51 h 55"/>
                <a:gd name="T14" fmla="*/ 18 w 49"/>
                <a:gd name="T15" fmla="*/ 51 h 55"/>
                <a:gd name="T16" fmla="*/ 1 w 49"/>
                <a:gd name="T17" fmla="*/ 51 h 55"/>
                <a:gd name="T18" fmla="*/ 1 w 49"/>
                <a:gd name="T19" fmla="*/ 51 h 55"/>
                <a:gd name="T20" fmla="*/ 0 w 49"/>
                <a:gd name="T21" fmla="*/ 0 h 55"/>
                <a:gd name="T22" fmla="*/ 7 w 49"/>
                <a:gd name="T23" fmla="*/ 8 h 55"/>
                <a:gd name="T24" fmla="*/ 7 w 49"/>
                <a:gd name="T25" fmla="*/ 11 h 55"/>
                <a:gd name="T26" fmla="*/ 7 w 49"/>
                <a:gd name="T27" fmla="*/ 11 h 55"/>
                <a:gd name="T28" fmla="*/ 7 w 49"/>
                <a:gd name="T29" fmla="*/ 15 h 55"/>
                <a:gd name="T30" fmla="*/ 7 w 49"/>
                <a:gd name="T31" fmla="*/ 15 h 55"/>
                <a:gd name="T32" fmla="*/ 7 w 49"/>
                <a:gd name="T33" fmla="*/ 17 h 55"/>
                <a:gd name="T34" fmla="*/ 9 w 49"/>
                <a:gd name="T35" fmla="*/ 23 h 55"/>
                <a:gd name="T36" fmla="*/ 13 w 49"/>
                <a:gd name="T37" fmla="*/ 28 h 55"/>
                <a:gd name="T38" fmla="*/ 20 w 49"/>
                <a:gd name="T39" fmla="*/ 34 h 55"/>
                <a:gd name="T40" fmla="*/ 26 w 49"/>
                <a:gd name="T41" fmla="*/ 38 h 55"/>
                <a:gd name="T42" fmla="*/ 26 w 49"/>
                <a:gd name="T43" fmla="*/ 38 h 55"/>
                <a:gd name="T44" fmla="*/ 32 w 49"/>
                <a:gd name="T45" fmla="*/ 40 h 55"/>
                <a:gd name="T46" fmla="*/ 35 w 49"/>
                <a:gd name="T47" fmla="*/ 42 h 55"/>
                <a:gd name="T48" fmla="*/ 37 w 49"/>
                <a:gd name="T49" fmla="*/ 44 h 55"/>
                <a:gd name="T50" fmla="*/ 37 w 49"/>
                <a:gd name="T51" fmla="*/ 44 h 55"/>
                <a:gd name="T52" fmla="*/ 39 w 49"/>
                <a:gd name="T53" fmla="*/ 44 h 55"/>
                <a:gd name="T54" fmla="*/ 45 w 49"/>
                <a:gd name="T55" fmla="*/ 45 h 55"/>
                <a:gd name="T56" fmla="*/ 47 w 49"/>
                <a:gd name="T57" fmla="*/ 45 h 55"/>
                <a:gd name="T58" fmla="*/ 49 w 49"/>
                <a:gd name="T59" fmla="*/ 47 h 55"/>
                <a:gd name="T60" fmla="*/ 49 w 49"/>
                <a:gd name="T61" fmla="*/ 47 h 55"/>
                <a:gd name="T62" fmla="*/ 47 w 49"/>
                <a:gd name="T63" fmla="*/ 49 h 55"/>
                <a:gd name="T64" fmla="*/ 45 w 49"/>
                <a:gd name="T65" fmla="*/ 51 h 55"/>
                <a:gd name="T66" fmla="*/ 39 w 49"/>
                <a:gd name="T67" fmla="*/ 51 h 55"/>
                <a:gd name="T68" fmla="*/ 39 w 49"/>
                <a:gd name="T69" fmla="*/ 51 h 55"/>
                <a:gd name="T70" fmla="*/ 35 w 49"/>
                <a:gd name="T71" fmla="*/ 53 h 55"/>
                <a:gd name="T72" fmla="*/ 34 w 49"/>
                <a:gd name="T73" fmla="*/ 55 h 55"/>
                <a:gd name="T74" fmla="*/ 32 w 49"/>
                <a:gd name="T75" fmla="*/ 55 h 55"/>
                <a:gd name="T76" fmla="*/ 32 w 49"/>
                <a:gd name="T77" fmla="*/ 55 h 55"/>
                <a:gd name="T78" fmla="*/ 32 w 49"/>
                <a:gd name="T79" fmla="*/ 55 h 55"/>
                <a:gd name="T80" fmla="*/ 32 w 49"/>
                <a:gd name="T81" fmla="*/ 55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9" h="55">
                  <a:moveTo>
                    <a:pt x="32" y="55"/>
                  </a:moveTo>
                  <a:lnTo>
                    <a:pt x="32" y="55"/>
                  </a:lnTo>
                  <a:lnTo>
                    <a:pt x="30" y="55"/>
                  </a:lnTo>
                  <a:lnTo>
                    <a:pt x="30" y="55"/>
                  </a:lnTo>
                  <a:lnTo>
                    <a:pt x="24" y="51"/>
                  </a:lnTo>
                  <a:lnTo>
                    <a:pt x="24" y="51"/>
                  </a:lnTo>
                  <a:lnTo>
                    <a:pt x="18" y="51"/>
                  </a:lnTo>
                  <a:lnTo>
                    <a:pt x="18" y="51"/>
                  </a:lnTo>
                  <a:lnTo>
                    <a:pt x="1" y="51"/>
                  </a:lnTo>
                  <a:lnTo>
                    <a:pt x="1" y="51"/>
                  </a:lnTo>
                  <a:lnTo>
                    <a:pt x="0" y="0"/>
                  </a:lnTo>
                  <a:lnTo>
                    <a:pt x="7" y="8"/>
                  </a:lnTo>
                  <a:lnTo>
                    <a:pt x="7" y="11"/>
                  </a:lnTo>
                  <a:lnTo>
                    <a:pt x="7" y="11"/>
                  </a:lnTo>
                  <a:lnTo>
                    <a:pt x="7" y="15"/>
                  </a:lnTo>
                  <a:lnTo>
                    <a:pt x="7" y="15"/>
                  </a:lnTo>
                  <a:lnTo>
                    <a:pt x="7" y="17"/>
                  </a:lnTo>
                  <a:lnTo>
                    <a:pt x="9" y="23"/>
                  </a:lnTo>
                  <a:lnTo>
                    <a:pt x="13" y="28"/>
                  </a:lnTo>
                  <a:lnTo>
                    <a:pt x="20" y="34"/>
                  </a:lnTo>
                  <a:lnTo>
                    <a:pt x="26" y="38"/>
                  </a:lnTo>
                  <a:lnTo>
                    <a:pt x="26" y="38"/>
                  </a:lnTo>
                  <a:lnTo>
                    <a:pt x="32" y="40"/>
                  </a:lnTo>
                  <a:lnTo>
                    <a:pt x="35" y="42"/>
                  </a:lnTo>
                  <a:lnTo>
                    <a:pt x="37" y="44"/>
                  </a:lnTo>
                  <a:lnTo>
                    <a:pt x="37" y="44"/>
                  </a:lnTo>
                  <a:lnTo>
                    <a:pt x="39" y="44"/>
                  </a:lnTo>
                  <a:lnTo>
                    <a:pt x="45" y="45"/>
                  </a:lnTo>
                  <a:lnTo>
                    <a:pt x="47" y="45"/>
                  </a:lnTo>
                  <a:lnTo>
                    <a:pt x="49" y="47"/>
                  </a:lnTo>
                  <a:lnTo>
                    <a:pt x="49" y="47"/>
                  </a:lnTo>
                  <a:lnTo>
                    <a:pt x="47" y="49"/>
                  </a:lnTo>
                  <a:lnTo>
                    <a:pt x="45" y="51"/>
                  </a:lnTo>
                  <a:lnTo>
                    <a:pt x="39" y="51"/>
                  </a:lnTo>
                  <a:lnTo>
                    <a:pt x="39" y="51"/>
                  </a:lnTo>
                  <a:lnTo>
                    <a:pt x="35" y="53"/>
                  </a:lnTo>
                  <a:lnTo>
                    <a:pt x="34" y="55"/>
                  </a:lnTo>
                  <a:lnTo>
                    <a:pt x="32" y="55"/>
                  </a:lnTo>
                  <a:lnTo>
                    <a:pt x="32" y="55"/>
                  </a:lnTo>
                  <a:lnTo>
                    <a:pt x="32" y="55"/>
                  </a:lnTo>
                  <a:lnTo>
                    <a:pt x="32" y="55"/>
                  </a:lnTo>
                  <a:close/>
                </a:path>
              </a:pathLst>
            </a:custGeom>
            <a:solidFill>
              <a:schemeClr val="bg1">
                <a:lumMod val="85000"/>
              </a:schemeClr>
            </a:solidFill>
            <a:ln w="635" cap="rnd">
              <a:solidFill>
                <a:schemeClr val="bg1">
                  <a:alpha val="17000"/>
                </a:schemeClr>
              </a:solidFill>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55" name="Freeform 54">
              <a:extLst>
                <a:ext uri="{FF2B5EF4-FFF2-40B4-BE49-F238E27FC236}">
                  <a16:creationId xmlns:a16="http://schemas.microsoft.com/office/drawing/2014/main" id="{B47DF3EC-171A-214B-B6A6-48A9D1DEB654}"/>
                </a:ext>
              </a:extLst>
            </p:cNvPr>
            <p:cNvSpPr>
              <a:spLocks/>
            </p:cNvSpPr>
            <p:nvPr userDrawn="1"/>
          </p:nvSpPr>
          <p:spPr bwMode="auto">
            <a:xfrm>
              <a:off x="7283555" y="4552314"/>
              <a:ext cx="74816" cy="71464"/>
            </a:xfrm>
            <a:custGeom>
              <a:avLst/>
              <a:gdLst>
                <a:gd name="T0" fmla="*/ 32 w 49"/>
                <a:gd name="T1" fmla="*/ 55 h 55"/>
                <a:gd name="T2" fmla="*/ 32 w 49"/>
                <a:gd name="T3" fmla="*/ 55 h 55"/>
                <a:gd name="T4" fmla="*/ 30 w 49"/>
                <a:gd name="T5" fmla="*/ 55 h 55"/>
                <a:gd name="T6" fmla="*/ 30 w 49"/>
                <a:gd name="T7" fmla="*/ 55 h 55"/>
                <a:gd name="T8" fmla="*/ 24 w 49"/>
                <a:gd name="T9" fmla="*/ 51 h 55"/>
                <a:gd name="T10" fmla="*/ 24 w 49"/>
                <a:gd name="T11" fmla="*/ 51 h 55"/>
                <a:gd name="T12" fmla="*/ 18 w 49"/>
                <a:gd name="T13" fmla="*/ 51 h 55"/>
                <a:gd name="T14" fmla="*/ 18 w 49"/>
                <a:gd name="T15" fmla="*/ 51 h 55"/>
                <a:gd name="T16" fmla="*/ 1 w 49"/>
                <a:gd name="T17" fmla="*/ 51 h 55"/>
                <a:gd name="T18" fmla="*/ 1 w 49"/>
                <a:gd name="T19" fmla="*/ 51 h 55"/>
                <a:gd name="T20" fmla="*/ 0 w 49"/>
                <a:gd name="T21" fmla="*/ 0 h 55"/>
                <a:gd name="T22" fmla="*/ 7 w 49"/>
                <a:gd name="T23" fmla="*/ 8 h 55"/>
                <a:gd name="T24" fmla="*/ 7 w 49"/>
                <a:gd name="T25" fmla="*/ 11 h 55"/>
                <a:gd name="T26" fmla="*/ 7 w 49"/>
                <a:gd name="T27" fmla="*/ 11 h 55"/>
                <a:gd name="T28" fmla="*/ 7 w 49"/>
                <a:gd name="T29" fmla="*/ 15 h 55"/>
                <a:gd name="T30" fmla="*/ 7 w 49"/>
                <a:gd name="T31" fmla="*/ 15 h 55"/>
                <a:gd name="T32" fmla="*/ 7 w 49"/>
                <a:gd name="T33" fmla="*/ 17 h 55"/>
                <a:gd name="T34" fmla="*/ 9 w 49"/>
                <a:gd name="T35" fmla="*/ 23 h 55"/>
                <a:gd name="T36" fmla="*/ 13 w 49"/>
                <a:gd name="T37" fmla="*/ 28 h 55"/>
                <a:gd name="T38" fmla="*/ 20 w 49"/>
                <a:gd name="T39" fmla="*/ 34 h 55"/>
                <a:gd name="T40" fmla="*/ 26 w 49"/>
                <a:gd name="T41" fmla="*/ 38 h 55"/>
                <a:gd name="T42" fmla="*/ 26 w 49"/>
                <a:gd name="T43" fmla="*/ 38 h 55"/>
                <a:gd name="T44" fmla="*/ 32 w 49"/>
                <a:gd name="T45" fmla="*/ 40 h 55"/>
                <a:gd name="T46" fmla="*/ 35 w 49"/>
                <a:gd name="T47" fmla="*/ 42 h 55"/>
                <a:gd name="T48" fmla="*/ 37 w 49"/>
                <a:gd name="T49" fmla="*/ 44 h 55"/>
                <a:gd name="T50" fmla="*/ 37 w 49"/>
                <a:gd name="T51" fmla="*/ 44 h 55"/>
                <a:gd name="T52" fmla="*/ 39 w 49"/>
                <a:gd name="T53" fmla="*/ 44 h 55"/>
                <a:gd name="T54" fmla="*/ 45 w 49"/>
                <a:gd name="T55" fmla="*/ 45 h 55"/>
                <a:gd name="T56" fmla="*/ 47 w 49"/>
                <a:gd name="T57" fmla="*/ 45 h 55"/>
                <a:gd name="T58" fmla="*/ 49 w 49"/>
                <a:gd name="T59" fmla="*/ 47 h 55"/>
                <a:gd name="T60" fmla="*/ 49 w 49"/>
                <a:gd name="T61" fmla="*/ 47 h 55"/>
                <a:gd name="T62" fmla="*/ 47 w 49"/>
                <a:gd name="T63" fmla="*/ 49 h 55"/>
                <a:gd name="T64" fmla="*/ 45 w 49"/>
                <a:gd name="T65" fmla="*/ 51 h 55"/>
                <a:gd name="T66" fmla="*/ 39 w 49"/>
                <a:gd name="T67" fmla="*/ 51 h 55"/>
                <a:gd name="T68" fmla="*/ 39 w 49"/>
                <a:gd name="T69" fmla="*/ 51 h 55"/>
                <a:gd name="T70" fmla="*/ 35 w 49"/>
                <a:gd name="T71" fmla="*/ 53 h 55"/>
                <a:gd name="T72" fmla="*/ 34 w 49"/>
                <a:gd name="T73" fmla="*/ 55 h 55"/>
                <a:gd name="T74" fmla="*/ 32 w 49"/>
                <a:gd name="T75" fmla="*/ 55 h 55"/>
                <a:gd name="T76" fmla="*/ 32 w 49"/>
                <a:gd name="T77" fmla="*/ 55 h 55"/>
                <a:gd name="T78" fmla="*/ 32 w 49"/>
                <a:gd name="T79" fmla="*/ 55 h 55"/>
                <a:gd name="T80" fmla="*/ 32 w 49"/>
                <a:gd name="T81" fmla="*/ 55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9" h="55">
                  <a:moveTo>
                    <a:pt x="32" y="55"/>
                  </a:moveTo>
                  <a:lnTo>
                    <a:pt x="32" y="55"/>
                  </a:lnTo>
                  <a:lnTo>
                    <a:pt x="30" y="55"/>
                  </a:lnTo>
                  <a:lnTo>
                    <a:pt x="30" y="55"/>
                  </a:lnTo>
                  <a:lnTo>
                    <a:pt x="24" y="51"/>
                  </a:lnTo>
                  <a:lnTo>
                    <a:pt x="24" y="51"/>
                  </a:lnTo>
                  <a:lnTo>
                    <a:pt x="18" y="51"/>
                  </a:lnTo>
                  <a:lnTo>
                    <a:pt x="18" y="51"/>
                  </a:lnTo>
                  <a:lnTo>
                    <a:pt x="1" y="51"/>
                  </a:lnTo>
                  <a:lnTo>
                    <a:pt x="1" y="51"/>
                  </a:lnTo>
                  <a:lnTo>
                    <a:pt x="0" y="0"/>
                  </a:lnTo>
                  <a:lnTo>
                    <a:pt x="7" y="8"/>
                  </a:lnTo>
                  <a:lnTo>
                    <a:pt x="7" y="11"/>
                  </a:lnTo>
                  <a:lnTo>
                    <a:pt x="7" y="11"/>
                  </a:lnTo>
                  <a:lnTo>
                    <a:pt x="7" y="15"/>
                  </a:lnTo>
                  <a:lnTo>
                    <a:pt x="7" y="15"/>
                  </a:lnTo>
                  <a:lnTo>
                    <a:pt x="7" y="17"/>
                  </a:lnTo>
                  <a:lnTo>
                    <a:pt x="9" y="23"/>
                  </a:lnTo>
                  <a:lnTo>
                    <a:pt x="13" y="28"/>
                  </a:lnTo>
                  <a:lnTo>
                    <a:pt x="20" y="34"/>
                  </a:lnTo>
                  <a:lnTo>
                    <a:pt x="26" y="38"/>
                  </a:lnTo>
                  <a:lnTo>
                    <a:pt x="26" y="38"/>
                  </a:lnTo>
                  <a:lnTo>
                    <a:pt x="32" y="40"/>
                  </a:lnTo>
                  <a:lnTo>
                    <a:pt x="35" y="42"/>
                  </a:lnTo>
                  <a:lnTo>
                    <a:pt x="37" y="44"/>
                  </a:lnTo>
                  <a:lnTo>
                    <a:pt x="37" y="44"/>
                  </a:lnTo>
                  <a:lnTo>
                    <a:pt x="39" y="44"/>
                  </a:lnTo>
                  <a:lnTo>
                    <a:pt x="45" y="45"/>
                  </a:lnTo>
                  <a:lnTo>
                    <a:pt x="47" y="45"/>
                  </a:lnTo>
                  <a:lnTo>
                    <a:pt x="49" y="47"/>
                  </a:lnTo>
                  <a:lnTo>
                    <a:pt x="49" y="47"/>
                  </a:lnTo>
                  <a:lnTo>
                    <a:pt x="47" y="49"/>
                  </a:lnTo>
                  <a:lnTo>
                    <a:pt x="45" y="51"/>
                  </a:lnTo>
                  <a:lnTo>
                    <a:pt x="39" y="51"/>
                  </a:lnTo>
                  <a:lnTo>
                    <a:pt x="39" y="51"/>
                  </a:lnTo>
                  <a:lnTo>
                    <a:pt x="35" y="53"/>
                  </a:lnTo>
                  <a:lnTo>
                    <a:pt x="34" y="55"/>
                  </a:lnTo>
                  <a:lnTo>
                    <a:pt x="32" y="55"/>
                  </a:lnTo>
                  <a:lnTo>
                    <a:pt x="32" y="55"/>
                  </a:lnTo>
                  <a:lnTo>
                    <a:pt x="32" y="55"/>
                  </a:lnTo>
                  <a:lnTo>
                    <a:pt x="32" y="55"/>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56" name="Freeform 55">
              <a:extLst>
                <a:ext uri="{FF2B5EF4-FFF2-40B4-BE49-F238E27FC236}">
                  <a16:creationId xmlns:a16="http://schemas.microsoft.com/office/drawing/2014/main" id="{F43A488B-934A-914C-8B87-C1B03F7A738E}"/>
                </a:ext>
              </a:extLst>
            </p:cNvPr>
            <p:cNvSpPr>
              <a:spLocks/>
            </p:cNvSpPr>
            <p:nvPr userDrawn="1"/>
          </p:nvSpPr>
          <p:spPr bwMode="auto">
            <a:xfrm>
              <a:off x="7372113" y="4609486"/>
              <a:ext cx="12215" cy="6497"/>
            </a:xfrm>
            <a:custGeom>
              <a:avLst/>
              <a:gdLst>
                <a:gd name="T0" fmla="*/ 8 w 8"/>
                <a:gd name="T1" fmla="*/ 3 h 5"/>
                <a:gd name="T2" fmla="*/ 8 w 8"/>
                <a:gd name="T3" fmla="*/ 3 h 5"/>
                <a:gd name="T4" fmla="*/ 8 w 8"/>
                <a:gd name="T5" fmla="*/ 3 h 5"/>
                <a:gd name="T6" fmla="*/ 6 w 8"/>
                <a:gd name="T7" fmla="*/ 5 h 5"/>
                <a:gd name="T8" fmla="*/ 2 w 8"/>
                <a:gd name="T9" fmla="*/ 5 h 5"/>
                <a:gd name="T10" fmla="*/ 0 w 8"/>
                <a:gd name="T11" fmla="*/ 5 h 5"/>
                <a:gd name="T12" fmla="*/ 0 w 8"/>
                <a:gd name="T13" fmla="*/ 3 h 5"/>
                <a:gd name="T14" fmla="*/ 0 w 8"/>
                <a:gd name="T15" fmla="*/ 3 h 5"/>
                <a:gd name="T16" fmla="*/ 2 w 8"/>
                <a:gd name="T17" fmla="*/ 1 h 5"/>
                <a:gd name="T18" fmla="*/ 4 w 8"/>
                <a:gd name="T19" fmla="*/ 0 h 5"/>
                <a:gd name="T20" fmla="*/ 6 w 8"/>
                <a:gd name="T21" fmla="*/ 0 h 5"/>
                <a:gd name="T22" fmla="*/ 8 w 8"/>
                <a:gd name="T23" fmla="*/ 3 h 5"/>
                <a:gd name="T24" fmla="*/ 8 w 8"/>
                <a:gd name="T25" fmla="*/ 3 h 5"/>
                <a:gd name="T26" fmla="*/ 8 w 8"/>
                <a:gd name="T27" fmla="*/ 3 h 5"/>
                <a:gd name="T28" fmla="*/ 8 w 8"/>
                <a:gd name="T29"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 h="5">
                  <a:moveTo>
                    <a:pt x="8" y="3"/>
                  </a:moveTo>
                  <a:lnTo>
                    <a:pt x="8" y="3"/>
                  </a:lnTo>
                  <a:lnTo>
                    <a:pt x="8" y="3"/>
                  </a:lnTo>
                  <a:lnTo>
                    <a:pt x="6" y="5"/>
                  </a:lnTo>
                  <a:lnTo>
                    <a:pt x="2" y="5"/>
                  </a:lnTo>
                  <a:lnTo>
                    <a:pt x="0" y="5"/>
                  </a:lnTo>
                  <a:lnTo>
                    <a:pt x="0" y="3"/>
                  </a:lnTo>
                  <a:lnTo>
                    <a:pt x="0" y="3"/>
                  </a:lnTo>
                  <a:lnTo>
                    <a:pt x="2" y="1"/>
                  </a:lnTo>
                  <a:lnTo>
                    <a:pt x="4" y="0"/>
                  </a:lnTo>
                  <a:lnTo>
                    <a:pt x="6" y="0"/>
                  </a:lnTo>
                  <a:lnTo>
                    <a:pt x="8" y="3"/>
                  </a:lnTo>
                  <a:lnTo>
                    <a:pt x="8" y="3"/>
                  </a:lnTo>
                  <a:lnTo>
                    <a:pt x="8" y="3"/>
                  </a:lnTo>
                  <a:lnTo>
                    <a:pt x="8" y="3"/>
                  </a:lnTo>
                  <a:close/>
                </a:path>
              </a:pathLst>
            </a:custGeom>
            <a:solidFill>
              <a:schemeClr val="bg1">
                <a:lumMod val="85000"/>
              </a:schemeClr>
            </a:solidFill>
            <a:ln w="635" cap="rnd">
              <a:solidFill>
                <a:schemeClr val="bg1">
                  <a:alpha val="17000"/>
                </a:schemeClr>
              </a:solidFill>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57" name="Freeform 56">
              <a:extLst>
                <a:ext uri="{FF2B5EF4-FFF2-40B4-BE49-F238E27FC236}">
                  <a16:creationId xmlns:a16="http://schemas.microsoft.com/office/drawing/2014/main" id="{22963156-599D-D34C-992F-336FC2C97AC6}"/>
                </a:ext>
              </a:extLst>
            </p:cNvPr>
            <p:cNvSpPr>
              <a:spLocks/>
            </p:cNvSpPr>
            <p:nvPr userDrawn="1"/>
          </p:nvSpPr>
          <p:spPr bwMode="auto">
            <a:xfrm>
              <a:off x="7372113" y="4609486"/>
              <a:ext cx="12215" cy="6497"/>
            </a:xfrm>
            <a:custGeom>
              <a:avLst/>
              <a:gdLst>
                <a:gd name="T0" fmla="*/ 8 w 8"/>
                <a:gd name="T1" fmla="*/ 3 h 5"/>
                <a:gd name="T2" fmla="*/ 8 w 8"/>
                <a:gd name="T3" fmla="*/ 3 h 5"/>
                <a:gd name="T4" fmla="*/ 8 w 8"/>
                <a:gd name="T5" fmla="*/ 3 h 5"/>
                <a:gd name="T6" fmla="*/ 6 w 8"/>
                <a:gd name="T7" fmla="*/ 5 h 5"/>
                <a:gd name="T8" fmla="*/ 2 w 8"/>
                <a:gd name="T9" fmla="*/ 5 h 5"/>
                <a:gd name="T10" fmla="*/ 0 w 8"/>
                <a:gd name="T11" fmla="*/ 5 h 5"/>
                <a:gd name="T12" fmla="*/ 0 w 8"/>
                <a:gd name="T13" fmla="*/ 3 h 5"/>
                <a:gd name="T14" fmla="*/ 0 w 8"/>
                <a:gd name="T15" fmla="*/ 3 h 5"/>
                <a:gd name="T16" fmla="*/ 2 w 8"/>
                <a:gd name="T17" fmla="*/ 1 h 5"/>
                <a:gd name="T18" fmla="*/ 4 w 8"/>
                <a:gd name="T19" fmla="*/ 0 h 5"/>
                <a:gd name="T20" fmla="*/ 6 w 8"/>
                <a:gd name="T21" fmla="*/ 0 h 5"/>
                <a:gd name="T22" fmla="*/ 8 w 8"/>
                <a:gd name="T23" fmla="*/ 3 h 5"/>
                <a:gd name="T24" fmla="*/ 8 w 8"/>
                <a:gd name="T25" fmla="*/ 3 h 5"/>
                <a:gd name="T26" fmla="*/ 8 w 8"/>
                <a:gd name="T27" fmla="*/ 3 h 5"/>
                <a:gd name="T28" fmla="*/ 8 w 8"/>
                <a:gd name="T29"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 h="5">
                  <a:moveTo>
                    <a:pt x="8" y="3"/>
                  </a:moveTo>
                  <a:lnTo>
                    <a:pt x="8" y="3"/>
                  </a:lnTo>
                  <a:lnTo>
                    <a:pt x="8" y="3"/>
                  </a:lnTo>
                  <a:lnTo>
                    <a:pt x="6" y="5"/>
                  </a:lnTo>
                  <a:lnTo>
                    <a:pt x="2" y="5"/>
                  </a:lnTo>
                  <a:lnTo>
                    <a:pt x="0" y="5"/>
                  </a:lnTo>
                  <a:lnTo>
                    <a:pt x="0" y="3"/>
                  </a:lnTo>
                  <a:lnTo>
                    <a:pt x="0" y="3"/>
                  </a:lnTo>
                  <a:lnTo>
                    <a:pt x="2" y="1"/>
                  </a:lnTo>
                  <a:lnTo>
                    <a:pt x="4" y="0"/>
                  </a:lnTo>
                  <a:lnTo>
                    <a:pt x="6" y="0"/>
                  </a:lnTo>
                  <a:lnTo>
                    <a:pt x="8" y="3"/>
                  </a:lnTo>
                  <a:lnTo>
                    <a:pt x="8" y="3"/>
                  </a:lnTo>
                  <a:lnTo>
                    <a:pt x="8" y="3"/>
                  </a:lnTo>
                  <a:lnTo>
                    <a:pt x="8" y="3"/>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58" name="Freeform 57">
              <a:extLst>
                <a:ext uri="{FF2B5EF4-FFF2-40B4-BE49-F238E27FC236}">
                  <a16:creationId xmlns:a16="http://schemas.microsoft.com/office/drawing/2014/main" id="{8711D7F3-78C2-8D45-8F87-DC3ABC6D032C}"/>
                </a:ext>
              </a:extLst>
            </p:cNvPr>
            <p:cNvSpPr>
              <a:spLocks/>
            </p:cNvSpPr>
            <p:nvPr userDrawn="1"/>
          </p:nvSpPr>
          <p:spPr bwMode="auto">
            <a:xfrm>
              <a:off x="7449983" y="4518531"/>
              <a:ext cx="38172" cy="22089"/>
            </a:xfrm>
            <a:custGeom>
              <a:avLst/>
              <a:gdLst>
                <a:gd name="T0" fmla="*/ 6 w 25"/>
                <a:gd name="T1" fmla="*/ 5 h 17"/>
                <a:gd name="T2" fmla="*/ 6 w 25"/>
                <a:gd name="T3" fmla="*/ 5 h 17"/>
                <a:gd name="T4" fmla="*/ 6 w 25"/>
                <a:gd name="T5" fmla="*/ 5 h 17"/>
                <a:gd name="T6" fmla="*/ 8 w 25"/>
                <a:gd name="T7" fmla="*/ 7 h 17"/>
                <a:gd name="T8" fmla="*/ 8 w 25"/>
                <a:gd name="T9" fmla="*/ 9 h 17"/>
                <a:gd name="T10" fmla="*/ 6 w 25"/>
                <a:gd name="T11" fmla="*/ 11 h 17"/>
                <a:gd name="T12" fmla="*/ 6 w 25"/>
                <a:gd name="T13" fmla="*/ 11 h 17"/>
                <a:gd name="T14" fmla="*/ 4 w 25"/>
                <a:gd name="T15" fmla="*/ 11 h 17"/>
                <a:gd name="T16" fmla="*/ 4 w 25"/>
                <a:gd name="T17" fmla="*/ 9 h 17"/>
                <a:gd name="T18" fmla="*/ 2 w 25"/>
                <a:gd name="T19" fmla="*/ 7 h 17"/>
                <a:gd name="T20" fmla="*/ 0 w 25"/>
                <a:gd name="T21" fmla="*/ 7 h 17"/>
                <a:gd name="T22" fmla="*/ 0 w 25"/>
                <a:gd name="T23" fmla="*/ 7 h 17"/>
                <a:gd name="T24" fmla="*/ 2 w 25"/>
                <a:gd name="T25" fmla="*/ 11 h 17"/>
                <a:gd name="T26" fmla="*/ 6 w 25"/>
                <a:gd name="T27" fmla="*/ 15 h 17"/>
                <a:gd name="T28" fmla="*/ 8 w 25"/>
                <a:gd name="T29" fmla="*/ 15 h 17"/>
                <a:gd name="T30" fmla="*/ 10 w 25"/>
                <a:gd name="T31" fmla="*/ 17 h 17"/>
                <a:gd name="T32" fmla="*/ 10 w 25"/>
                <a:gd name="T33" fmla="*/ 15 h 17"/>
                <a:gd name="T34" fmla="*/ 12 w 25"/>
                <a:gd name="T35" fmla="*/ 15 h 17"/>
                <a:gd name="T36" fmla="*/ 12 w 25"/>
                <a:gd name="T37" fmla="*/ 15 h 17"/>
                <a:gd name="T38" fmla="*/ 12 w 25"/>
                <a:gd name="T39" fmla="*/ 13 h 17"/>
                <a:gd name="T40" fmla="*/ 12 w 25"/>
                <a:gd name="T41" fmla="*/ 13 h 17"/>
                <a:gd name="T42" fmla="*/ 19 w 25"/>
                <a:gd name="T43" fmla="*/ 7 h 17"/>
                <a:gd name="T44" fmla="*/ 23 w 25"/>
                <a:gd name="T45" fmla="*/ 5 h 17"/>
                <a:gd name="T46" fmla="*/ 25 w 25"/>
                <a:gd name="T47" fmla="*/ 1 h 17"/>
                <a:gd name="T48" fmla="*/ 25 w 25"/>
                <a:gd name="T49" fmla="*/ 1 h 17"/>
                <a:gd name="T50" fmla="*/ 25 w 25"/>
                <a:gd name="T51" fmla="*/ 1 h 17"/>
                <a:gd name="T52" fmla="*/ 17 w 25"/>
                <a:gd name="T53" fmla="*/ 1 h 17"/>
                <a:gd name="T54" fmla="*/ 13 w 25"/>
                <a:gd name="T55" fmla="*/ 1 h 17"/>
                <a:gd name="T56" fmla="*/ 10 w 25"/>
                <a:gd name="T57" fmla="*/ 0 h 17"/>
                <a:gd name="T58" fmla="*/ 10 w 25"/>
                <a:gd name="T59" fmla="*/ 0 h 17"/>
                <a:gd name="T60" fmla="*/ 12 w 25"/>
                <a:gd name="T61" fmla="*/ 1 h 17"/>
                <a:gd name="T62" fmla="*/ 13 w 25"/>
                <a:gd name="T63" fmla="*/ 1 h 17"/>
                <a:gd name="T64" fmla="*/ 13 w 25"/>
                <a:gd name="T65" fmla="*/ 1 h 17"/>
                <a:gd name="T66" fmla="*/ 10 w 25"/>
                <a:gd name="T67" fmla="*/ 1 h 17"/>
                <a:gd name="T68" fmla="*/ 8 w 25"/>
                <a:gd name="T69" fmla="*/ 1 h 17"/>
                <a:gd name="T70" fmla="*/ 6 w 25"/>
                <a:gd name="T71" fmla="*/ 5 h 17"/>
                <a:gd name="T72" fmla="*/ 6 w 25"/>
                <a:gd name="T73" fmla="*/ 5 h 17"/>
                <a:gd name="T74" fmla="*/ 6 w 25"/>
                <a:gd name="T75" fmla="*/ 5 h 17"/>
                <a:gd name="T76" fmla="*/ 6 w 25"/>
                <a:gd name="T77" fmla="*/ 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5" h="17">
                  <a:moveTo>
                    <a:pt x="6" y="5"/>
                  </a:moveTo>
                  <a:lnTo>
                    <a:pt x="6" y="5"/>
                  </a:lnTo>
                  <a:lnTo>
                    <a:pt x="6" y="5"/>
                  </a:lnTo>
                  <a:lnTo>
                    <a:pt x="8" y="7"/>
                  </a:lnTo>
                  <a:lnTo>
                    <a:pt x="8" y="9"/>
                  </a:lnTo>
                  <a:lnTo>
                    <a:pt x="6" y="11"/>
                  </a:lnTo>
                  <a:lnTo>
                    <a:pt x="6" y="11"/>
                  </a:lnTo>
                  <a:lnTo>
                    <a:pt x="4" y="11"/>
                  </a:lnTo>
                  <a:lnTo>
                    <a:pt x="4" y="9"/>
                  </a:lnTo>
                  <a:lnTo>
                    <a:pt x="2" y="7"/>
                  </a:lnTo>
                  <a:lnTo>
                    <a:pt x="0" y="7"/>
                  </a:lnTo>
                  <a:lnTo>
                    <a:pt x="0" y="7"/>
                  </a:lnTo>
                  <a:lnTo>
                    <a:pt x="2" y="11"/>
                  </a:lnTo>
                  <a:lnTo>
                    <a:pt x="6" y="15"/>
                  </a:lnTo>
                  <a:lnTo>
                    <a:pt x="8" y="15"/>
                  </a:lnTo>
                  <a:lnTo>
                    <a:pt x="10" y="17"/>
                  </a:lnTo>
                  <a:lnTo>
                    <a:pt x="10" y="15"/>
                  </a:lnTo>
                  <a:lnTo>
                    <a:pt x="12" y="15"/>
                  </a:lnTo>
                  <a:lnTo>
                    <a:pt x="12" y="15"/>
                  </a:lnTo>
                  <a:lnTo>
                    <a:pt x="12" y="13"/>
                  </a:lnTo>
                  <a:lnTo>
                    <a:pt x="12" y="13"/>
                  </a:lnTo>
                  <a:lnTo>
                    <a:pt x="19" y="7"/>
                  </a:lnTo>
                  <a:lnTo>
                    <a:pt x="23" y="5"/>
                  </a:lnTo>
                  <a:lnTo>
                    <a:pt x="25" y="1"/>
                  </a:lnTo>
                  <a:lnTo>
                    <a:pt x="25" y="1"/>
                  </a:lnTo>
                  <a:lnTo>
                    <a:pt x="25" y="1"/>
                  </a:lnTo>
                  <a:lnTo>
                    <a:pt x="17" y="1"/>
                  </a:lnTo>
                  <a:lnTo>
                    <a:pt x="13" y="1"/>
                  </a:lnTo>
                  <a:lnTo>
                    <a:pt x="10" y="0"/>
                  </a:lnTo>
                  <a:lnTo>
                    <a:pt x="10" y="0"/>
                  </a:lnTo>
                  <a:lnTo>
                    <a:pt x="12" y="1"/>
                  </a:lnTo>
                  <a:lnTo>
                    <a:pt x="13" y="1"/>
                  </a:lnTo>
                  <a:lnTo>
                    <a:pt x="13" y="1"/>
                  </a:lnTo>
                  <a:lnTo>
                    <a:pt x="10" y="1"/>
                  </a:lnTo>
                  <a:lnTo>
                    <a:pt x="8" y="1"/>
                  </a:lnTo>
                  <a:lnTo>
                    <a:pt x="6" y="5"/>
                  </a:lnTo>
                  <a:lnTo>
                    <a:pt x="6" y="5"/>
                  </a:lnTo>
                  <a:lnTo>
                    <a:pt x="6" y="5"/>
                  </a:lnTo>
                  <a:lnTo>
                    <a:pt x="6" y="5"/>
                  </a:lnTo>
                  <a:close/>
                </a:path>
              </a:pathLst>
            </a:custGeom>
            <a:solidFill>
              <a:schemeClr val="bg1">
                <a:lumMod val="85000"/>
              </a:schemeClr>
            </a:solidFill>
            <a:ln w="635" cap="rnd">
              <a:solidFill>
                <a:schemeClr val="bg1">
                  <a:alpha val="17000"/>
                </a:schemeClr>
              </a:solidFill>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59" name="Freeform 58">
              <a:extLst>
                <a:ext uri="{FF2B5EF4-FFF2-40B4-BE49-F238E27FC236}">
                  <a16:creationId xmlns:a16="http://schemas.microsoft.com/office/drawing/2014/main" id="{E42240BC-FCC5-D141-985E-B8FFAC01A9FE}"/>
                </a:ext>
              </a:extLst>
            </p:cNvPr>
            <p:cNvSpPr>
              <a:spLocks/>
            </p:cNvSpPr>
            <p:nvPr userDrawn="1"/>
          </p:nvSpPr>
          <p:spPr bwMode="auto">
            <a:xfrm>
              <a:off x="7449983" y="4518531"/>
              <a:ext cx="38172" cy="22089"/>
            </a:xfrm>
            <a:custGeom>
              <a:avLst/>
              <a:gdLst>
                <a:gd name="T0" fmla="*/ 6 w 25"/>
                <a:gd name="T1" fmla="*/ 5 h 17"/>
                <a:gd name="T2" fmla="*/ 6 w 25"/>
                <a:gd name="T3" fmla="*/ 5 h 17"/>
                <a:gd name="T4" fmla="*/ 6 w 25"/>
                <a:gd name="T5" fmla="*/ 5 h 17"/>
                <a:gd name="T6" fmla="*/ 8 w 25"/>
                <a:gd name="T7" fmla="*/ 7 h 17"/>
                <a:gd name="T8" fmla="*/ 8 w 25"/>
                <a:gd name="T9" fmla="*/ 9 h 17"/>
                <a:gd name="T10" fmla="*/ 6 w 25"/>
                <a:gd name="T11" fmla="*/ 11 h 17"/>
                <a:gd name="T12" fmla="*/ 6 w 25"/>
                <a:gd name="T13" fmla="*/ 11 h 17"/>
                <a:gd name="T14" fmla="*/ 4 w 25"/>
                <a:gd name="T15" fmla="*/ 11 h 17"/>
                <a:gd name="T16" fmla="*/ 4 w 25"/>
                <a:gd name="T17" fmla="*/ 9 h 17"/>
                <a:gd name="T18" fmla="*/ 2 w 25"/>
                <a:gd name="T19" fmla="*/ 7 h 17"/>
                <a:gd name="T20" fmla="*/ 0 w 25"/>
                <a:gd name="T21" fmla="*/ 7 h 17"/>
                <a:gd name="T22" fmla="*/ 0 w 25"/>
                <a:gd name="T23" fmla="*/ 7 h 17"/>
                <a:gd name="T24" fmla="*/ 2 w 25"/>
                <a:gd name="T25" fmla="*/ 11 h 17"/>
                <a:gd name="T26" fmla="*/ 6 w 25"/>
                <a:gd name="T27" fmla="*/ 15 h 17"/>
                <a:gd name="T28" fmla="*/ 8 w 25"/>
                <a:gd name="T29" fmla="*/ 15 h 17"/>
                <a:gd name="T30" fmla="*/ 10 w 25"/>
                <a:gd name="T31" fmla="*/ 17 h 17"/>
                <a:gd name="T32" fmla="*/ 10 w 25"/>
                <a:gd name="T33" fmla="*/ 15 h 17"/>
                <a:gd name="T34" fmla="*/ 12 w 25"/>
                <a:gd name="T35" fmla="*/ 15 h 17"/>
                <a:gd name="T36" fmla="*/ 12 w 25"/>
                <a:gd name="T37" fmla="*/ 15 h 17"/>
                <a:gd name="T38" fmla="*/ 12 w 25"/>
                <a:gd name="T39" fmla="*/ 13 h 17"/>
                <a:gd name="T40" fmla="*/ 12 w 25"/>
                <a:gd name="T41" fmla="*/ 13 h 17"/>
                <a:gd name="T42" fmla="*/ 19 w 25"/>
                <a:gd name="T43" fmla="*/ 7 h 17"/>
                <a:gd name="T44" fmla="*/ 23 w 25"/>
                <a:gd name="T45" fmla="*/ 5 h 17"/>
                <a:gd name="T46" fmla="*/ 25 w 25"/>
                <a:gd name="T47" fmla="*/ 1 h 17"/>
                <a:gd name="T48" fmla="*/ 25 w 25"/>
                <a:gd name="T49" fmla="*/ 1 h 17"/>
                <a:gd name="T50" fmla="*/ 25 w 25"/>
                <a:gd name="T51" fmla="*/ 1 h 17"/>
                <a:gd name="T52" fmla="*/ 17 w 25"/>
                <a:gd name="T53" fmla="*/ 1 h 17"/>
                <a:gd name="T54" fmla="*/ 13 w 25"/>
                <a:gd name="T55" fmla="*/ 1 h 17"/>
                <a:gd name="T56" fmla="*/ 10 w 25"/>
                <a:gd name="T57" fmla="*/ 0 h 17"/>
                <a:gd name="T58" fmla="*/ 10 w 25"/>
                <a:gd name="T59" fmla="*/ 0 h 17"/>
                <a:gd name="T60" fmla="*/ 12 w 25"/>
                <a:gd name="T61" fmla="*/ 1 h 17"/>
                <a:gd name="T62" fmla="*/ 13 w 25"/>
                <a:gd name="T63" fmla="*/ 1 h 17"/>
                <a:gd name="T64" fmla="*/ 13 w 25"/>
                <a:gd name="T65" fmla="*/ 1 h 17"/>
                <a:gd name="T66" fmla="*/ 10 w 25"/>
                <a:gd name="T67" fmla="*/ 1 h 17"/>
                <a:gd name="T68" fmla="*/ 8 w 25"/>
                <a:gd name="T69" fmla="*/ 1 h 17"/>
                <a:gd name="T70" fmla="*/ 6 w 25"/>
                <a:gd name="T71" fmla="*/ 5 h 17"/>
                <a:gd name="T72" fmla="*/ 6 w 25"/>
                <a:gd name="T73" fmla="*/ 5 h 17"/>
                <a:gd name="T74" fmla="*/ 6 w 25"/>
                <a:gd name="T75" fmla="*/ 5 h 17"/>
                <a:gd name="T76" fmla="*/ 6 w 25"/>
                <a:gd name="T77" fmla="*/ 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5" h="17">
                  <a:moveTo>
                    <a:pt x="6" y="5"/>
                  </a:moveTo>
                  <a:lnTo>
                    <a:pt x="6" y="5"/>
                  </a:lnTo>
                  <a:lnTo>
                    <a:pt x="6" y="5"/>
                  </a:lnTo>
                  <a:lnTo>
                    <a:pt x="8" y="7"/>
                  </a:lnTo>
                  <a:lnTo>
                    <a:pt x="8" y="9"/>
                  </a:lnTo>
                  <a:lnTo>
                    <a:pt x="6" y="11"/>
                  </a:lnTo>
                  <a:lnTo>
                    <a:pt x="6" y="11"/>
                  </a:lnTo>
                  <a:lnTo>
                    <a:pt x="4" y="11"/>
                  </a:lnTo>
                  <a:lnTo>
                    <a:pt x="4" y="9"/>
                  </a:lnTo>
                  <a:lnTo>
                    <a:pt x="2" y="7"/>
                  </a:lnTo>
                  <a:lnTo>
                    <a:pt x="0" y="7"/>
                  </a:lnTo>
                  <a:lnTo>
                    <a:pt x="0" y="7"/>
                  </a:lnTo>
                  <a:lnTo>
                    <a:pt x="2" y="11"/>
                  </a:lnTo>
                  <a:lnTo>
                    <a:pt x="6" y="15"/>
                  </a:lnTo>
                  <a:lnTo>
                    <a:pt x="8" y="15"/>
                  </a:lnTo>
                  <a:lnTo>
                    <a:pt x="10" y="17"/>
                  </a:lnTo>
                  <a:lnTo>
                    <a:pt x="10" y="15"/>
                  </a:lnTo>
                  <a:lnTo>
                    <a:pt x="12" y="15"/>
                  </a:lnTo>
                  <a:lnTo>
                    <a:pt x="12" y="15"/>
                  </a:lnTo>
                  <a:lnTo>
                    <a:pt x="12" y="13"/>
                  </a:lnTo>
                  <a:lnTo>
                    <a:pt x="12" y="13"/>
                  </a:lnTo>
                  <a:lnTo>
                    <a:pt x="19" y="7"/>
                  </a:lnTo>
                  <a:lnTo>
                    <a:pt x="23" y="5"/>
                  </a:lnTo>
                  <a:lnTo>
                    <a:pt x="25" y="1"/>
                  </a:lnTo>
                  <a:lnTo>
                    <a:pt x="25" y="1"/>
                  </a:lnTo>
                  <a:lnTo>
                    <a:pt x="25" y="1"/>
                  </a:lnTo>
                  <a:lnTo>
                    <a:pt x="17" y="1"/>
                  </a:lnTo>
                  <a:lnTo>
                    <a:pt x="13" y="1"/>
                  </a:lnTo>
                  <a:lnTo>
                    <a:pt x="10" y="0"/>
                  </a:lnTo>
                  <a:lnTo>
                    <a:pt x="10" y="0"/>
                  </a:lnTo>
                  <a:lnTo>
                    <a:pt x="12" y="1"/>
                  </a:lnTo>
                  <a:lnTo>
                    <a:pt x="13" y="1"/>
                  </a:lnTo>
                  <a:lnTo>
                    <a:pt x="13" y="1"/>
                  </a:lnTo>
                  <a:lnTo>
                    <a:pt x="10" y="1"/>
                  </a:lnTo>
                  <a:lnTo>
                    <a:pt x="8" y="1"/>
                  </a:lnTo>
                  <a:lnTo>
                    <a:pt x="6" y="5"/>
                  </a:lnTo>
                  <a:lnTo>
                    <a:pt x="6" y="5"/>
                  </a:lnTo>
                  <a:lnTo>
                    <a:pt x="6" y="5"/>
                  </a:lnTo>
                  <a:lnTo>
                    <a:pt x="6" y="5"/>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60" name="Freeform 59">
              <a:extLst>
                <a:ext uri="{FF2B5EF4-FFF2-40B4-BE49-F238E27FC236}">
                  <a16:creationId xmlns:a16="http://schemas.microsoft.com/office/drawing/2014/main" id="{592F34DC-742A-E74D-9745-2AE32F2CE5B7}"/>
                </a:ext>
              </a:extLst>
            </p:cNvPr>
            <p:cNvSpPr>
              <a:spLocks/>
            </p:cNvSpPr>
            <p:nvPr userDrawn="1"/>
          </p:nvSpPr>
          <p:spPr bwMode="auto">
            <a:xfrm>
              <a:off x="7482047" y="4519831"/>
              <a:ext cx="38172" cy="22089"/>
            </a:xfrm>
            <a:custGeom>
              <a:avLst/>
              <a:gdLst>
                <a:gd name="T0" fmla="*/ 4 w 25"/>
                <a:gd name="T1" fmla="*/ 8 h 17"/>
                <a:gd name="T2" fmla="*/ 4 w 25"/>
                <a:gd name="T3" fmla="*/ 8 h 17"/>
                <a:gd name="T4" fmla="*/ 8 w 25"/>
                <a:gd name="T5" fmla="*/ 4 h 17"/>
                <a:gd name="T6" fmla="*/ 8 w 25"/>
                <a:gd name="T7" fmla="*/ 2 h 17"/>
                <a:gd name="T8" fmla="*/ 8 w 25"/>
                <a:gd name="T9" fmla="*/ 0 h 17"/>
                <a:gd name="T10" fmla="*/ 8 w 25"/>
                <a:gd name="T11" fmla="*/ 0 h 17"/>
                <a:gd name="T12" fmla="*/ 17 w 25"/>
                <a:gd name="T13" fmla="*/ 0 h 17"/>
                <a:gd name="T14" fmla="*/ 21 w 25"/>
                <a:gd name="T15" fmla="*/ 0 h 17"/>
                <a:gd name="T16" fmla="*/ 23 w 25"/>
                <a:gd name="T17" fmla="*/ 0 h 17"/>
                <a:gd name="T18" fmla="*/ 23 w 25"/>
                <a:gd name="T19" fmla="*/ 0 h 17"/>
                <a:gd name="T20" fmla="*/ 25 w 25"/>
                <a:gd name="T21" fmla="*/ 4 h 17"/>
                <a:gd name="T22" fmla="*/ 23 w 25"/>
                <a:gd name="T23" fmla="*/ 4 h 17"/>
                <a:gd name="T24" fmla="*/ 23 w 25"/>
                <a:gd name="T25" fmla="*/ 4 h 17"/>
                <a:gd name="T26" fmla="*/ 21 w 25"/>
                <a:gd name="T27" fmla="*/ 6 h 17"/>
                <a:gd name="T28" fmla="*/ 11 w 25"/>
                <a:gd name="T29" fmla="*/ 8 h 17"/>
                <a:gd name="T30" fmla="*/ 11 w 25"/>
                <a:gd name="T31" fmla="*/ 8 h 17"/>
                <a:gd name="T32" fmla="*/ 11 w 25"/>
                <a:gd name="T33" fmla="*/ 10 h 17"/>
                <a:gd name="T34" fmla="*/ 10 w 25"/>
                <a:gd name="T35" fmla="*/ 14 h 17"/>
                <a:gd name="T36" fmla="*/ 10 w 25"/>
                <a:gd name="T37" fmla="*/ 14 h 17"/>
                <a:gd name="T38" fmla="*/ 8 w 25"/>
                <a:gd name="T39" fmla="*/ 14 h 17"/>
                <a:gd name="T40" fmla="*/ 4 w 25"/>
                <a:gd name="T41" fmla="*/ 17 h 17"/>
                <a:gd name="T42" fmla="*/ 4 w 25"/>
                <a:gd name="T43" fmla="*/ 17 h 17"/>
                <a:gd name="T44" fmla="*/ 2 w 25"/>
                <a:gd name="T45" fmla="*/ 17 h 17"/>
                <a:gd name="T46" fmla="*/ 0 w 25"/>
                <a:gd name="T47" fmla="*/ 16 h 17"/>
                <a:gd name="T48" fmla="*/ 0 w 25"/>
                <a:gd name="T49" fmla="*/ 14 h 17"/>
                <a:gd name="T50" fmla="*/ 0 w 25"/>
                <a:gd name="T51" fmla="*/ 14 h 17"/>
                <a:gd name="T52" fmla="*/ 2 w 25"/>
                <a:gd name="T53" fmla="*/ 10 h 17"/>
                <a:gd name="T54" fmla="*/ 4 w 25"/>
                <a:gd name="T55" fmla="*/ 8 h 17"/>
                <a:gd name="T56" fmla="*/ 4 w 25"/>
                <a:gd name="T57" fmla="*/ 8 h 17"/>
                <a:gd name="T58" fmla="*/ 4 w 25"/>
                <a:gd name="T59" fmla="*/ 8 h 17"/>
                <a:gd name="T60" fmla="*/ 4 w 25"/>
                <a:gd name="T61" fmla="*/ 8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5" h="17">
                  <a:moveTo>
                    <a:pt x="4" y="8"/>
                  </a:moveTo>
                  <a:lnTo>
                    <a:pt x="4" y="8"/>
                  </a:lnTo>
                  <a:lnTo>
                    <a:pt x="8" y="4"/>
                  </a:lnTo>
                  <a:lnTo>
                    <a:pt x="8" y="2"/>
                  </a:lnTo>
                  <a:lnTo>
                    <a:pt x="8" y="0"/>
                  </a:lnTo>
                  <a:lnTo>
                    <a:pt x="8" y="0"/>
                  </a:lnTo>
                  <a:lnTo>
                    <a:pt x="17" y="0"/>
                  </a:lnTo>
                  <a:lnTo>
                    <a:pt x="21" y="0"/>
                  </a:lnTo>
                  <a:lnTo>
                    <a:pt x="23" y="0"/>
                  </a:lnTo>
                  <a:lnTo>
                    <a:pt x="23" y="0"/>
                  </a:lnTo>
                  <a:lnTo>
                    <a:pt x="25" y="4"/>
                  </a:lnTo>
                  <a:lnTo>
                    <a:pt x="23" y="4"/>
                  </a:lnTo>
                  <a:lnTo>
                    <a:pt x="23" y="4"/>
                  </a:lnTo>
                  <a:lnTo>
                    <a:pt x="21" y="6"/>
                  </a:lnTo>
                  <a:lnTo>
                    <a:pt x="11" y="8"/>
                  </a:lnTo>
                  <a:lnTo>
                    <a:pt x="11" y="8"/>
                  </a:lnTo>
                  <a:lnTo>
                    <a:pt x="11" y="10"/>
                  </a:lnTo>
                  <a:lnTo>
                    <a:pt x="10" y="14"/>
                  </a:lnTo>
                  <a:lnTo>
                    <a:pt x="10" y="14"/>
                  </a:lnTo>
                  <a:lnTo>
                    <a:pt x="8" y="14"/>
                  </a:lnTo>
                  <a:lnTo>
                    <a:pt x="4" y="17"/>
                  </a:lnTo>
                  <a:lnTo>
                    <a:pt x="4" y="17"/>
                  </a:lnTo>
                  <a:lnTo>
                    <a:pt x="2" y="17"/>
                  </a:lnTo>
                  <a:lnTo>
                    <a:pt x="0" y="16"/>
                  </a:lnTo>
                  <a:lnTo>
                    <a:pt x="0" y="14"/>
                  </a:lnTo>
                  <a:lnTo>
                    <a:pt x="0" y="14"/>
                  </a:lnTo>
                  <a:lnTo>
                    <a:pt x="2" y="10"/>
                  </a:lnTo>
                  <a:lnTo>
                    <a:pt x="4" y="8"/>
                  </a:lnTo>
                  <a:lnTo>
                    <a:pt x="4" y="8"/>
                  </a:lnTo>
                  <a:lnTo>
                    <a:pt x="4" y="8"/>
                  </a:lnTo>
                  <a:lnTo>
                    <a:pt x="4" y="8"/>
                  </a:lnTo>
                  <a:close/>
                </a:path>
              </a:pathLst>
            </a:custGeom>
            <a:solidFill>
              <a:schemeClr val="bg1">
                <a:lumMod val="85000"/>
              </a:schemeClr>
            </a:solidFill>
            <a:ln w="635" cap="rnd">
              <a:solidFill>
                <a:schemeClr val="bg1">
                  <a:alpha val="17000"/>
                </a:schemeClr>
              </a:solidFill>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61" name="Freeform 60">
              <a:extLst>
                <a:ext uri="{FF2B5EF4-FFF2-40B4-BE49-F238E27FC236}">
                  <a16:creationId xmlns:a16="http://schemas.microsoft.com/office/drawing/2014/main" id="{0FA42BFF-BDE5-494B-AEF3-5E5A7F194084}"/>
                </a:ext>
              </a:extLst>
            </p:cNvPr>
            <p:cNvSpPr>
              <a:spLocks/>
            </p:cNvSpPr>
            <p:nvPr userDrawn="1"/>
          </p:nvSpPr>
          <p:spPr bwMode="auto">
            <a:xfrm>
              <a:off x="7482047" y="4519831"/>
              <a:ext cx="38172" cy="22089"/>
            </a:xfrm>
            <a:custGeom>
              <a:avLst/>
              <a:gdLst>
                <a:gd name="T0" fmla="*/ 4 w 25"/>
                <a:gd name="T1" fmla="*/ 8 h 17"/>
                <a:gd name="T2" fmla="*/ 4 w 25"/>
                <a:gd name="T3" fmla="*/ 8 h 17"/>
                <a:gd name="T4" fmla="*/ 8 w 25"/>
                <a:gd name="T5" fmla="*/ 4 h 17"/>
                <a:gd name="T6" fmla="*/ 8 w 25"/>
                <a:gd name="T7" fmla="*/ 2 h 17"/>
                <a:gd name="T8" fmla="*/ 8 w 25"/>
                <a:gd name="T9" fmla="*/ 0 h 17"/>
                <a:gd name="T10" fmla="*/ 8 w 25"/>
                <a:gd name="T11" fmla="*/ 0 h 17"/>
                <a:gd name="T12" fmla="*/ 17 w 25"/>
                <a:gd name="T13" fmla="*/ 0 h 17"/>
                <a:gd name="T14" fmla="*/ 21 w 25"/>
                <a:gd name="T15" fmla="*/ 0 h 17"/>
                <a:gd name="T16" fmla="*/ 23 w 25"/>
                <a:gd name="T17" fmla="*/ 0 h 17"/>
                <a:gd name="T18" fmla="*/ 23 w 25"/>
                <a:gd name="T19" fmla="*/ 0 h 17"/>
                <a:gd name="T20" fmla="*/ 25 w 25"/>
                <a:gd name="T21" fmla="*/ 4 h 17"/>
                <a:gd name="T22" fmla="*/ 23 w 25"/>
                <a:gd name="T23" fmla="*/ 4 h 17"/>
                <a:gd name="T24" fmla="*/ 23 w 25"/>
                <a:gd name="T25" fmla="*/ 4 h 17"/>
                <a:gd name="T26" fmla="*/ 21 w 25"/>
                <a:gd name="T27" fmla="*/ 6 h 17"/>
                <a:gd name="T28" fmla="*/ 11 w 25"/>
                <a:gd name="T29" fmla="*/ 8 h 17"/>
                <a:gd name="T30" fmla="*/ 11 w 25"/>
                <a:gd name="T31" fmla="*/ 8 h 17"/>
                <a:gd name="T32" fmla="*/ 11 w 25"/>
                <a:gd name="T33" fmla="*/ 10 h 17"/>
                <a:gd name="T34" fmla="*/ 10 w 25"/>
                <a:gd name="T35" fmla="*/ 14 h 17"/>
                <a:gd name="T36" fmla="*/ 10 w 25"/>
                <a:gd name="T37" fmla="*/ 14 h 17"/>
                <a:gd name="T38" fmla="*/ 8 w 25"/>
                <a:gd name="T39" fmla="*/ 14 h 17"/>
                <a:gd name="T40" fmla="*/ 4 w 25"/>
                <a:gd name="T41" fmla="*/ 17 h 17"/>
                <a:gd name="T42" fmla="*/ 4 w 25"/>
                <a:gd name="T43" fmla="*/ 17 h 17"/>
                <a:gd name="T44" fmla="*/ 2 w 25"/>
                <a:gd name="T45" fmla="*/ 17 h 17"/>
                <a:gd name="T46" fmla="*/ 0 w 25"/>
                <a:gd name="T47" fmla="*/ 16 h 17"/>
                <a:gd name="T48" fmla="*/ 0 w 25"/>
                <a:gd name="T49" fmla="*/ 14 h 17"/>
                <a:gd name="T50" fmla="*/ 0 w 25"/>
                <a:gd name="T51" fmla="*/ 14 h 17"/>
                <a:gd name="T52" fmla="*/ 2 w 25"/>
                <a:gd name="T53" fmla="*/ 10 h 17"/>
                <a:gd name="T54" fmla="*/ 4 w 25"/>
                <a:gd name="T55" fmla="*/ 8 h 17"/>
                <a:gd name="T56" fmla="*/ 4 w 25"/>
                <a:gd name="T57" fmla="*/ 8 h 17"/>
                <a:gd name="T58" fmla="*/ 4 w 25"/>
                <a:gd name="T59" fmla="*/ 8 h 17"/>
                <a:gd name="T60" fmla="*/ 4 w 25"/>
                <a:gd name="T61" fmla="*/ 8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5" h="17">
                  <a:moveTo>
                    <a:pt x="4" y="8"/>
                  </a:moveTo>
                  <a:lnTo>
                    <a:pt x="4" y="8"/>
                  </a:lnTo>
                  <a:lnTo>
                    <a:pt x="8" y="4"/>
                  </a:lnTo>
                  <a:lnTo>
                    <a:pt x="8" y="2"/>
                  </a:lnTo>
                  <a:lnTo>
                    <a:pt x="8" y="0"/>
                  </a:lnTo>
                  <a:lnTo>
                    <a:pt x="8" y="0"/>
                  </a:lnTo>
                  <a:lnTo>
                    <a:pt x="17" y="0"/>
                  </a:lnTo>
                  <a:lnTo>
                    <a:pt x="21" y="0"/>
                  </a:lnTo>
                  <a:lnTo>
                    <a:pt x="23" y="0"/>
                  </a:lnTo>
                  <a:lnTo>
                    <a:pt x="23" y="0"/>
                  </a:lnTo>
                  <a:lnTo>
                    <a:pt x="25" y="4"/>
                  </a:lnTo>
                  <a:lnTo>
                    <a:pt x="23" y="4"/>
                  </a:lnTo>
                  <a:lnTo>
                    <a:pt x="23" y="4"/>
                  </a:lnTo>
                  <a:lnTo>
                    <a:pt x="21" y="6"/>
                  </a:lnTo>
                  <a:lnTo>
                    <a:pt x="11" y="8"/>
                  </a:lnTo>
                  <a:lnTo>
                    <a:pt x="11" y="8"/>
                  </a:lnTo>
                  <a:lnTo>
                    <a:pt x="11" y="10"/>
                  </a:lnTo>
                  <a:lnTo>
                    <a:pt x="10" y="14"/>
                  </a:lnTo>
                  <a:lnTo>
                    <a:pt x="10" y="14"/>
                  </a:lnTo>
                  <a:lnTo>
                    <a:pt x="8" y="14"/>
                  </a:lnTo>
                  <a:lnTo>
                    <a:pt x="4" y="17"/>
                  </a:lnTo>
                  <a:lnTo>
                    <a:pt x="4" y="17"/>
                  </a:lnTo>
                  <a:lnTo>
                    <a:pt x="2" y="17"/>
                  </a:lnTo>
                  <a:lnTo>
                    <a:pt x="0" y="16"/>
                  </a:lnTo>
                  <a:lnTo>
                    <a:pt x="0" y="14"/>
                  </a:lnTo>
                  <a:lnTo>
                    <a:pt x="0" y="14"/>
                  </a:lnTo>
                  <a:lnTo>
                    <a:pt x="2" y="10"/>
                  </a:lnTo>
                  <a:lnTo>
                    <a:pt x="4" y="8"/>
                  </a:lnTo>
                  <a:lnTo>
                    <a:pt x="4" y="8"/>
                  </a:lnTo>
                  <a:lnTo>
                    <a:pt x="4" y="8"/>
                  </a:lnTo>
                  <a:lnTo>
                    <a:pt x="4" y="8"/>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62" name="Freeform 61">
              <a:extLst>
                <a:ext uri="{FF2B5EF4-FFF2-40B4-BE49-F238E27FC236}">
                  <a16:creationId xmlns:a16="http://schemas.microsoft.com/office/drawing/2014/main" id="{4FF758A1-CEAA-5042-A2DC-A5434C6D0685}"/>
                </a:ext>
              </a:extLst>
            </p:cNvPr>
            <p:cNvSpPr>
              <a:spLocks/>
            </p:cNvSpPr>
            <p:nvPr userDrawn="1"/>
          </p:nvSpPr>
          <p:spPr bwMode="auto">
            <a:xfrm>
              <a:off x="7216373" y="4552314"/>
              <a:ext cx="112988" cy="88356"/>
            </a:xfrm>
            <a:custGeom>
              <a:avLst/>
              <a:gdLst>
                <a:gd name="T0" fmla="*/ 74 w 74"/>
                <a:gd name="T1" fmla="*/ 53 h 68"/>
                <a:gd name="T2" fmla="*/ 45 w 74"/>
                <a:gd name="T3" fmla="*/ 49 h 68"/>
                <a:gd name="T4" fmla="*/ 32 w 74"/>
                <a:gd name="T5" fmla="*/ 0 h 68"/>
                <a:gd name="T6" fmla="*/ 28 w 74"/>
                <a:gd name="T7" fmla="*/ 4 h 68"/>
                <a:gd name="T8" fmla="*/ 23 w 74"/>
                <a:gd name="T9" fmla="*/ 8 h 68"/>
                <a:gd name="T10" fmla="*/ 19 w 74"/>
                <a:gd name="T11" fmla="*/ 15 h 68"/>
                <a:gd name="T12" fmla="*/ 21 w 74"/>
                <a:gd name="T13" fmla="*/ 17 h 68"/>
                <a:gd name="T14" fmla="*/ 25 w 74"/>
                <a:gd name="T15" fmla="*/ 17 h 68"/>
                <a:gd name="T16" fmla="*/ 28 w 74"/>
                <a:gd name="T17" fmla="*/ 17 h 68"/>
                <a:gd name="T18" fmla="*/ 32 w 74"/>
                <a:gd name="T19" fmla="*/ 19 h 68"/>
                <a:gd name="T20" fmla="*/ 28 w 74"/>
                <a:gd name="T21" fmla="*/ 23 h 68"/>
                <a:gd name="T22" fmla="*/ 27 w 74"/>
                <a:gd name="T23" fmla="*/ 28 h 68"/>
                <a:gd name="T24" fmla="*/ 27 w 74"/>
                <a:gd name="T25" fmla="*/ 30 h 68"/>
                <a:gd name="T26" fmla="*/ 28 w 74"/>
                <a:gd name="T27" fmla="*/ 38 h 68"/>
                <a:gd name="T28" fmla="*/ 25 w 74"/>
                <a:gd name="T29" fmla="*/ 38 h 68"/>
                <a:gd name="T30" fmla="*/ 19 w 74"/>
                <a:gd name="T31" fmla="*/ 36 h 68"/>
                <a:gd name="T32" fmla="*/ 19 w 74"/>
                <a:gd name="T33" fmla="*/ 32 h 68"/>
                <a:gd name="T34" fmla="*/ 19 w 74"/>
                <a:gd name="T35" fmla="*/ 26 h 68"/>
                <a:gd name="T36" fmla="*/ 19 w 74"/>
                <a:gd name="T37" fmla="*/ 25 h 68"/>
                <a:gd name="T38" fmla="*/ 15 w 74"/>
                <a:gd name="T39" fmla="*/ 21 h 68"/>
                <a:gd name="T40" fmla="*/ 13 w 74"/>
                <a:gd name="T41" fmla="*/ 25 h 68"/>
                <a:gd name="T42" fmla="*/ 10 w 74"/>
                <a:gd name="T43" fmla="*/ 34 h 68"/>
                <a:gd name="T44" fmla="*/ 10 w 74"/>
                <a:gd name="T45" fmla="*/ 36 h 68"/>
                <a:gd name="T46" fmla="*/ 8 w 74"/>
                <a:gd name="T47" fmla="*/ 38 h 68"/>
                <a:gd name="T48" fmla="*/ 2 w 74"/>
                <a:gd name="T49" fmla="*/ 40 h 68"/>
                <a:gd name="T50" fmla="*/ 0 w 74"/>
                <a:gd name="T51" fmla="*/ 42 h 68"/>
                <a:gd name="T52" fmla="*/ 4 w 74"/>
                <a:gd name="T53" fmla="*/ 44 h 68"/>
                <a:gd name="T54" fmla="*/ 8 w 74"/>
                <a:gd name="T55" fmla="*/ 42 h 68"/>
                <a:gd name="T56" fmla="*/ 8 w 74"/>
                <a:gd name="T57" fmla="*/ 45 h 68"/>
                <a:gd name="T58" fmla="*/ 8 w 74"/>
                <a:gd name="T59" fmla="*/ 49 h 68"/>
                <a:gd name="T60" fmla="*/ 10 w 74"/>
                <a:gd name="T61" fmla="*/ 51 h 68"/>
                <a:gd name="T62" fmla="*/ 21 w 74"/>
                <a:gd name="T63" fmla="*/ 57 h 68"/>
                <a:gd name="T64" fmla="*/ 21 w 74"/>
                <a:gd name="T65" fmla="*/ 53 h 68"/>
                <a:gd name="T66" fmla="*/ 25 w 74"/>
                <a:gd name="T67" fmla="*/ 49 h 68"/>
                <a:gd name="T68" fmla="*/ 28 w 74"/>
                <a:gd name="T69" fmla="*/ 49 h 68"/>
                <a:gd name="T70" fmla="*/ 27 w 74"/>
                <a:gd name="T71" fmla="*/ 55 h 68"/>
                <a:gd name="T72" fmla="*/ 28 w 74"/>
                <a:gd name="T73" fmla="*/ 61 h 68"/>
                <a:gd name="T74" fmla="*/ 30 w 74"/>
                <a:gd name="T75" fmla="*/ 64 h 68"/>
                <a:gd name="T76" fmla="*/ 36 w 74"/>
                <a:gd name="T77" fmla="*/ 64 h 68"/>
                <a:gd name="T78" fmla="*/ 38 w 74"/>
                <a:gd name="T79" fmla="*/ 61 h 68"/>
                <a:gd name="T80" fmla="*/ 45 w 74"/>
                <a:gd name="T81" fmla="*/ 66 h 68"/>
                <a:gd name="T82" fmla="*/ 51 w 74"/>
                <a:gd name="T83" fmla="*/ 68 h 68"/>
                <a:gd name="T84" fmla="*/ 53 w 74"/>
                <a:gd name="T85" fmla="*/ 66 h 68"/>
                <a:gd name="T86" fmla="*/ 47 w 74"/>
                <a:gd name="T87" fmla="*/ 57 h 68"/>
                <a:gd name="T88" fmla="*/ 53 w 74"/>
                <a:gd name="T89" fmla="*/ 57 h 68"/>
                <a:gd name="T90" fmla="*/ 62 w 74"/>
                <a:gd name="T91" fmla="*/ 55 h 68"/>
                <a:gd name="T92" fmla="*/ 66 w 74"/>
                <a:gd name="T93" fmla="*/ 53 h 68"/>
                <a:gd name="T94" fmla="*/ 74 w 74"/>
                <a:gd name="T95" fmla="*/ 53 h 68"/>
                <a:gd name="T96" fmla="*/ 74 w 74"/>
                <a:gd name="T97" fmla="*/ 53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4" h="68">
                  <a:moveTo>
                    <a:pt x="74" y="53"/>
                  </a:moveTo>
                  <a:lnTo>
                    <a:pt x="74" y="53"/>
                  </a:lnTo>
                  <a:lnTo>
                    <a:pt x="68" y="49"/>
                  </a:lnTo>
                  <a:lnTo>
                    <a:pt x="45" y="49"/>
                  </a:lnTo>
                  <a:lnTo>
                    <a:pt x="44" y="0"/>
                  </a:lnTo>
                  <a:lnTo>
                    <a:pt x="32" y="0"/>
                  </a:lnTo>
                  <a:lnTo>
                    <a:pt x="32" y="0"/>
                  </a:lnTo>
                  <a:lnTo>
                    <a:pt x="28" y="4"/>
                  </a:lnTo>
                  <a:lnTo>
                    <a:pt x="23" y="8"/>
                  </a:lnTo>
                  <a:lnTo>
                    <a:pt x="23" y="8"/>
                  </a:lnTo>
                  <a:lnTo>
                    <a:pt x="19" y="11"/>
                  </a:lnTo>
                  <a:lnTo>
                    <a:pt x="19" y="15"/>
                  </a:lnTo>
                  <a:lnTo>
                    <a:pt x="19" y="15"/>
                  </a:lnTo>
                  <a:lnTo>
                    <a:pt x="21" y="17"/>
                  </a:lnTo>
                  <a:lnTo>
                    <a:pt x="21" y="17"/>
                  </a:lnTo>
                  <a:lnTo>
                    <a:pt x="25" y="17"/>
                  </a:lnTo>
                  <a:lnTo>
                    <a:pt x="27" y="17"/>
                  </a:lnTo>
                  <a:lnTo>
                    <a:pt x="28" y="17"/>
                  </a:lnTo>
                  <a:lnTo>
                    <a:pt x="32" y="19"/>
                  </a:lnTo>
                  <a:lnTo>
                    <a:pt x="32" y="19"/>
                  </a:lnTo>
                  <a:lnTo>
                    <a:pt x="30" y="21"/>
                  </a:lnTo>
                  <a:lnTo>
                    <a:pt x="28" y="23"/>
                  </a:lnTo>
                  <a:lnTo>
                    <a:pt x="28" y="25"/>
                  </a:lnTo>
                  <a:lnTo>
                    <a:pt x="27" y="28"/>
                  </a:lnTo>
                  <a:lnTo>
                    <a:pt x="27" y="28"/>
                  </a:lnTo>
                  <a:lnTo>
                    <a:pt x="27" y="30"/>
                  </a:lnTo>
                  <a:lnTo>
                    <a:pt x="28" y="32"/>
                  </a:lnTo>
                  <a:lnTo>
                    <a:pt x="28" y="38"/>
                  </a:lnTo>
                  <a:lnTo>
                    <a:pt x="28" y="38"/>
                  </a:lnTo>
                  <a:lnTo>
                    <a:pt x="25" y="38"/>
                  </a:lnTo>
                  <a:lnTo>
                    <a:pt x="21" y="38"/>
                  </a:lnTo>
                  <a:lnTo>
                    <a:pt x="19" y="36"/>
                  </a:lnTo>
                  <a:lnTo>
                    <a:pt x="19" y="36"/>
                  </a:lnTo>
                  <a:lnTo>
                    <a:pt x="19" y="32"/>
                  </a:lnTo>
                  <a:lnTo>
                    <a:pt x="19" y="30"/>
                  </a:lnTo>
                  <a:lnTo>
                    <a:pt x="19" y="26"/>
                  </a:lnTo>
                  <a:lnTo>
                    <a:pt x="19" y="25"/>
                  </a:lnTo>
                  <a:lnTo>
                    <a:pt x="19" y="25"/>
                  </a:lnTo>
                  <a:lnTo>
                    <a:pt x="17" y="21"/>
                  </a:lnTo>
                  <a:lnTo>
                    <a:pt x="15" y="21"/>
                  </a:lnTo>
                  <a:lnTo>
                    <a:pt x="13" y="23"/>
                  </a:lnTo>
                  <a:lnTo>
                    <a:pt x="13" y="25"/>
                  </a:lnTo>
                  <a:lnTo>
                    <a:pt x="11" y="30"/>
                  </a:lnTo>
                  <a:lnTo>
                    <a:pt x="10" y="34"/>
                  </a:lnTo>
                  <a:lnTo>
                    <a:pt x="10" y="36"/>
                  </a:lnTo>
                  <a:lnTo>
                    <a:pt x="10" y="36"/>
                  </a:lnTo>
                  <a:lnTo>
                    <a:pt x="8" y="36"/>
                  </a:lnTo>
                  <a:lnTo>
                    <a:pt x="8" y="38"/>
                  </a:lnTo>
                  <a:lnTo>
                    <a:pt x="6" y="40"/>
                  </a:lnTo>
                  <a:lnTo>
                    <a:pt x="2" y="40"/>
                  </a:lnTo>
                  <a:lnTo>
                    <a:pt x="0" y="42"/>
                  </a:lnTo>
                  <a:lnTo>
                    <a:pt x="0" y="42"/>
                  </a:lnTo>
                  <a:lnTo>
                    <a:pt x="2" y="44"/>
                  </a:lnTo>
                  <a:lnTo>
                    <a:pt x="4" y="44"/>
                  </a:lnTo>
                  <a:lnTo>
                    <a:pt x="8" y="42"/>
                  </a:lnTo>
                  <a:lnTo>
                    <a:pt x="8" y="42"/>
                  </a:lnTo>
                  <a:lnTo>
                    <a:pt x="8" y="44"/>
                  </a:lnTo>
                  <a:lnTo>
                    <a:pt x="8" y="45"/>
                  </a:lnTo>
                  <a:lnTo>
                    <a:pt x="8" y="47"/>
                  </a:lnTo>
                  <a:lnTo>
                    <a:pt x="8" y="49"/>
                  </a:lnTo>
                  <a:lnTo>
                    <a:pt x="8" y="49"/>
                  </a:lnTo>
                  <a:lnTo>
                    <a:pt x="10" y="51"/>
                  </a:lnTo>
                  <a:lnTo>
                    <a:pt x="13" y="53"/>
                  </a:lnTo>
                  <a:lnTo>
                    <a:pt x="21" y="57"/>
                  </a:lnTo>
                  <a:lnTo>
                    <a:pt x="21" y="57"/>
                  </a:lnTo>
                  <a:lnTo>
                    <a:pt x="21" y="53"/>
                  </a:lnTo>
                  <a:lnTo>
                    <a:pt x="23" y="51"/>
                  </a:lnTo>
                  <a:lnTo>
                    <a:pt x="25" y="49"/>
                  </a:lnTo>
                  <a:lnTo>
                    <a:pt x="28" y="49"/>
                  </a:lnTo>
                  <a:lnTo>
                    <a:pt x="28" y="49"/>
                  </a:lnTo>
                  <a:lnTo>
                    <a:pt x="28" y="53"/>
                  </a:lnTo>
                  <a:lnTo>
                    <a:pt x="27" y="55"/>
                  </a:lnTo>
                  <a:lnTo>
                    <a:pt x="27" y="59"/>
                  </a:lnTo>
                  <a:lnTo>
                    <a:pt x="28" y="61"/>
                  </a:lnTo>
                  <a:lnTo>
                    <a:pt x="28" y="61"/>
                  </a:lnTo>
                  <a:lnTo>
                    <a:pt x="30" y="64"/>
                  </a:lnTo>
                  <a:lnTo>
                    <a:pt x="34" y="64"/>
                  </a:lnTo>
                  <a:lnTo>
                    <a:pt x="36" y="64"/>
                  </a:lnTo>
                  <a:lnTo>
                    <a:pt x="38" y="61"/>
                  </a:lnTo>
                  <a:lnTo>
                    <a:pt x="38" y="61"/>
                  </a:lnTo>
                  <a:lnTo>
                    <a:pt x="40" y="64"/>
                  </a:lnTo>
                  <a:lnTo>
                    <a:pt x="45" y="66"/>
                  </a:lnTo>
                  <a:lnTo>
                    <a:pt x="49" y="68"/>
                  </a:lnTo>
                  <a:lnTo>
                    <a:pt x="51" y="68"/>
                  </a:lnTo>
                  <a:lnTo>
                    <a:pt x="53" y="66"/>
                  </a:lnTo>
                  <a:lnTo>
                    <a:pt x="53" y="66"/>
                  </a:lnTo>
                  <a:lnTo>
                    <a:pt x="51" y="62"/>
                  </a:lnTo>
                  <a:lnTo>
                    <a:pt x="47" y="57"/>
                  </a:lnTo>
                  <a:lnTo>
                    <a:pt x="47" y="57"/>
                  </a:lnTo>
                  <a:lnTo>
                    <a:pt x="53" y="57"/>
                  </a:lnTo>
                  <a:lnTo>
                    <a:pt x="57" y="57"/>
                  </a:lnTo>
                  <a:lnTo>
                    <a:pt x="62" y="55"/>
                  </a:lnTo>
                  <a:lnTo>
                    <a:pt x="62" y="55"/>
                  </a:lnTo>
                  <a:lnTo>
                    <a:pt x="66" y="53"/>
                  </a:lnTo>
                  <a:lnTo>
                    <a:pt x="70" y="53"/>
                  </a:lnTo>
                  <a:lnTo>
                    <a:pt x="74" y="53"/>
                  </a:lnTo>
                  <a:lnTo>
                    <a:pt x="74" y="53"/>
                  </a:lnTo>
                  <a:lnTo>
                    <a:pt x="74" y="53"/>
                  </a:lnTo>
                  <a:lnTo>
                    <a:pt x="74" y="53"/>
                  </a:lnTo>
                  <a:close/>
                </a:path>
              </a:pathLst>
            </a:custGeom>
            <a:solidFill>
              <a:schemeClr val="bg1">
                <a:lumMod val="85000"/>
              </a:schemeClr>
            </a:solidFill>
            <a:ln w="635" cap="rnd">
              <a:solidFill>
                <a:schemeClr val="bg1">
                  <a:alpha val="17000"/>
                </a:schemeClr>
              </a:solidFill>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63" name="Freeform 62">
              <a:extLst>
                <a:ext uri="{FF2B5EF4-FFF2-40B4-BE49-F238E27FC236}">
                  <a16:creationId xmlns:a16="http://schemas.microsoft.com/office/drawing/2014/main" id="{EE1BD4C3-3A28-7042-9438-A22FD925AF4A}"/>
                </a:ext>
              </a:extLst>
            </p:cNvPr>
            <p:cNvSpPr>
              <a:spLocks/>
            </p:cNvSpPr>
            <p:nvPr userDrawn="1"/>
          </p:nvSpPr>
          <p:spPr bwMode="auto">
            <a:xfrm>
              <a:off x="7216373" y="4552314"/>
              <a:ext cx="112988" cy="88356"/>
            </a:xfrm>
            <a:custGeom>
              <a:avLst/>
              <a:gdLst>
                <a:gd name="T0" fmla="*/ 74 w 74"/>
                <a:gd name="T1" fmla="*/ 53 h 68"/>
                <a:gd name="T2" fmla="*/ 45 w 74"/>
                <a:gd name="T3" fmla="*/ 49 h 68"/>
                <a:gd name="T4" fmla="*/ 32 w 74"/>
                <a:gd name="T5" fmla="*/ 0 h 68"/>
                <a:gd name="T6" fmla="*/ 28 w 74"/>
                <a:gd name="T7" fmla="*/ 4 h 68"/>
                <a:gd name="T8" fmla="*/ 23 w 74"/>
                <a:gd name="T9" fmla="*/ 8 h 68"/>
                <a:gd name="T10" fmla="*/ 19 w 74"/>
                <a:gd name="T11" fmla="*/ 15 h 68"/>
                <a:gd name="T12" fmla="*/ 21 w 74"/>
                <a:gd name="T13" fmla="*/ 17 h 68"/>
                <a:gd name="T14" fmla="*/ 25 w 74"/>
                <a:gd name="T15" fmla="*/ 17 h 68"/>
                <a:gd name="T16" fmla="*/ 28 w 74"/>
                <a:gd name="T17" fmla="*/ 17 h 68"/>
                <a:gd name="T18" fmla="*/ 32 w 74"/>
                <a:gd name="T19" fmla="*/ 19 h 68"/>
                <a:gd name="T20" fmla="*/ 28 w 74"/>
                <a:gd name="T21" fmla="*/ 23 h 68"/>
                <a:gd name="T22" fmla="*/ 27 w 74"/>
                <a:gd name="T23" fmla="*/ 28 h 68"/>
                <a:gd name="T24" fmla="*/ 27 w 74"/>
                <a:gd name="T25" fmla="*/ 30 h 68"/>
                <a:gd name="T26" fmla="*/ 28 w 74"/>
                <a:gd name="T27" fmla="*/ 38 h 68"/>
                <a:gd name="T28" fmla="*/ 25 w 74"/>
                <a:gd name="T29" fmla="*/ 38 h 68"/>
                <a:gd name="T30" fmla="*/ 19 w 74"/>
                <a:gd name="T31" fmla="*/ 36 h 68"/>
                <a:gd name="T32" fmla="*/ 19 w 74"/>
                <a:gd name="T33" fmla="*/ 32 h 68"/>
                <a:gd name="T34" fmla="*/ 19 w 74"/>
                <a:gd name="T35" fmla="*/ 26 h 68"/>
                <a:gd name="T36" fmla="*/ 19 w 74"/>
                <a:gd name="T37" fmla="*/ 25 h 68"/>
                <a:gd name="T38" fmla="*/ 15 w 74"/>
                <a:gd name="T39" fmla="*/ 21 h 68"/>
                <a:gd name="T40" fmla="*/ 13 w 74"/>
                <a:gd name="T41" fmla="*/ 25 h 68"/>
                <a:gd name="T42" fmla="*/ 10 w 74"/>
                <a:gd name="T43" fmla="*/ 34 h 68"/>
                <a:gd name="T44" fmla="*/ 10 w 74"/>
                <a:gd name="T45" fmla="*/ 36 h 68"/>
                <a:gd name="T46" fmla="*/ 8 w 74"/>
                <a:gd name="T47" fmla="*/ 38 h 68"/>
                <a:gd name="T48" fmla="*/ 2 w 74"/>
                <a:gd name="T49" fmla="*/ 40 h 68"/>
                <a:gd name="T50" fmla="*/ 0 w 74"/>
                <a:gd name="T51" fmla="*/ 42 h 68"/>
                <a:gd name="T52" fmla="*/ 4 w 74"/>
                <a:gd name="T53" fmla="*/ 44 h 68"/>
                <a:gd name="T54" fmla="*/ 8 w 74"/>
                <a:gd name="T55" fmla="*/ 42 h 68"/>
                <a:gd name="T56" fmla="*/ 8 w 74"/>
                <a:gd name="T57" fmla="*/ 45 h 68"/>
                <a:gd name="T58" fmla="*/ 8 w 74"/>
                <a:gd name="T59" fmla="*/ 49 h 68"/>
                <a:gd name="T60" fmla="*/ 10 w 74"/>
                <a:gd name="T61" fmla="*/ 51 h 68"/>
                <a:gd name="T62" fmla="*/ 21 w 74"/>
                <a:gd name="T63" fmla="*/ 57 h 68"/>
                <a:gd name="T64" fmla="*/ 21 w 74"/>
                <a:gd name="T65" fmla="*/ 53 h 68"/>
                <a:gd name="T66" fmla="*/ 25 w 74"/>
                <a:gd name="T67" fmla="*/ 49 h 68"/>
                <a:gd name="T68" fmla="*/ 28 w 74"/>
                <a:gd name="T69" fmla="*/ 49 h 68"/>
                <a:gd name="T70" fmla="*/ 27 w 74"/>
                <a:gd name="T71" fmla="*/ 55 h 68"/>
                <a:gd name="T72" fmla="*/ 28 w 74"/>
                <a:gd name="T73" fmla="*/ 61 h 68"/>
                <a:gd name="T74" fmla="*/ 30 w 74"/>
                <a:gd name="T75" fmla="*/ 64 h 68"/>
                <a:gd name="T76" fmla="*/ 36 w 74"/>
                <a:gd name="T77" fmla="*/ 64 h 68"/>
                <a:gd name="T78" fmla="*/ 38 w 74"/>
                <a:gd name="T79" fmla="*/ 61 h 68"/>
                <a:gd name="T80" fmla="*/ 45 w 74"/>
                <a:gd name="T81" fmla="*/ 66 h 68"/>
                <a:gd name="T82" fmla="*/ 51 w 74"/>
                <a:gd name="T83" fmla="*/ 68 h 68"/>
                <a:gd name="T84" fmla="*/ 53 w 74"/>
                <a:gd name="T85" fmla="*/ 66 h 68"/>
                <a:gd name="T86" fmla="*/ 47 w 74"/>
                <a:gd name="T87" fmla="*/ 57 h 68"/>
                <a:gd name="T88" fmla="*/ 53 w 74"/>
                <a:gd name="T89" fmla="*/ 57 h 68"/>
                <a:gd name="T90" fmla="*/ 62 w 74"/>
                <a:gd name="T91" fmla="*/ 55 h 68"/>
                <a:gd name="T92" fmla="*/ 66 w 74"/>
                <a:gd name="T93" fmla="*/ 53 h 68"/>
                <a:gd name="T94" fmla="*/ 74 w 74"/>
                <a:gd name="T95" fmla="*/ 53 h 68"/>
                <a:gd name="T96" fmla="*/ 74 w 74"/>
                <a:gd name="T97" fmla="*/ 53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4" h="68">
                  <a:moveTo>
                    <a:pt x="74" y="53"/>
                  </a:moveTo>
                  <a:lnTo>
                    <a:pt x="74" y="53"/>
                  </a:lnTo>
                  <a:lnTo>
                    <a:pt x="68" y="49"/>
                  </a:lnTo>
                  <a:lnTo>
                    <a:pt x="45" y="49"/>
                  </a:lnTo>
                  <a:lnTo>
                    <a:pt x="44" y="0"/>
                  </a:lnTo>
                  <a:lnTo>
                    <a:pt x="32" y="0"/>
                  </a:lnTo>
                  <a:lnTo>
                    <a:pt x="32" y="0"/>
                  </a:lnTo>
                  <a:lnTo>
                    <a:pt x="28" y="4"/>
                  </a:lnTo>
                  <a:lnTo>
                    <a:pt x="23" y="8"/>
                  </a:lnTo>
                  <a:lnTo>
                    <a:pt x="23" y="8"/>
                  </a:lnTo>
                  <a:lnTo>
                    <a:pt x="19" y="11"/>
                  </a:lnTo>
                  <a:lnTo>
                    <a:pt x="19" y="15"/>
                  </a:lnTo>
                  <a:lnTo>
                    <a:pt x="19" y="15"/>
                  </a:lnTo>
                  <a:lnTo>
                    <a:pt x="21" y="17"/>
                  </a:lnTo>
                  <a:lnTo>
                    <a:pt x="21" y="17"/>
                  </a:lnTo>
                  <a:lnTo>
                    <a:pt x="25" y="17"/>
                  </a:lnTo>
                  <a:lnTo>
                    <a:pt x="27" y="17"/>
                  </a:lnTo>
                  <a:lnTo>
                    <a:pt x="28" y="17"/>
                  </a:lnTo>
                  <a:lnTo>
                    <a:pt x="32" y="19"/>
                  </a:lnTo>
                  <a:lnTo>
                    <a:pt x="32" y="19"/>
                  </a:lnTo>
                  <a:lnTo>
                    <a:pt x="30" y="21"/>
                  </a:lnTo>
                  <a:lnTo>
                    <a:pt x="28" y="23"/>
                  </a:lnTo>
                  <a:lnTo>
                    <a:pt x="28" y="25"/>
                  </a:lnTo>
                  <a:lnTo>
                    <a:pt x="27" y="28"/>
                  </a:lnTo>
                  <a:lnTo>
                    <a:pt x="27" y="28"/>
                  </a:lnTo>
                  <a:lnTo>
                    <a:pt x="27" y="30"/>
                  </a:lnTo>
                  <a:lnTo>
                    <a:pt x="28" y="32"/>
                  </a:lnTo>
                  <a:lnTo>
                    <a:pt x="28" y="38"/>
                  </a:lnTo>
                  <a:lnTo>
                    <a:pt x="28" y="38"/>
                  </a:lnTo>
                  <a:lnTo>
                    <a:pt x="25" y="38"/>
                  </a:lnTo>
                  <a:lnTo>
                    <a:pt x="21" y="38"/>
                  </a:lnTo>
                  <a:lnTo>
                    <a:pt x="19" y="36"/>
                  </a:lnTo>
                  <a:lnTo>
                    <a:pt x="19" y="36"/>
                  </a:lnTo>
                  <a:lnTo>
                    <a:pt x="19" y="32"/>
                  </a:lnTo>
                  <a:lnTo>
                    <a:pt x="19" y="30"/>
                  </a:lnTo>
                  <a:lnTo>
                    <a:pt x="19" y="26"/>
                  </a:lnTo>
                  <a:lnTo>
                    <a:pt x="19" y="25"/>
                  </a:lnTo>
                  <a:lnTo>
                    <a:pt x="19" y="25"/>
                  </a:lnTo>
                  <a:lnTo>
                    <a:pt x="17" y="21"/>
                  </a:lnTo>
                  <a:lnTo>
                    <a:pt x="15" y="21"/>
                  </a:lnTo>
                  <a:lnTo>
                    <a:pt x="13" y="23"/>
                  </a:lnTo>
                  <a:lnTo>
                    <a:pt x="13" y="25"/>
                  </a:lnTo>
                  <a:lnTo>
                    <a:pt x="11" y="30"/>
                  </a:lnTo>
                  <a:lnTo>
                    <a:pt x="10" y="34"/>
                  </a:lnTo>
                  <a:lnTo>
                    <a:pt x="10" y="36"/>
                  </a:lnTo>
                  <a:lnTo>
                    <a:pt x="10" y="36"/>
                  </a:lnTo>
                  <a:lnTo>
                    <a:pt x="8" y="36"/>
                  </a:lnTo>
                  <a:lnTo>
                    <a:pt x="8" y="38"/>
                  </a:lnTo>
                  <a:lnTo>
                    <a:pt x="6" y="40"/>
                  </a:lnTo>
                  <a:lnTo>
                    <a:pt x="2" y="40"/>
                  </a:lnTo>
                  <a:lnTo>
                    <a:pt x="0" y="42"/>
                  </a:lnTo>
                  <a:lnTo>
                    <a:pt x="0" y="42"/>
                  </a:lnTo>
                  <a:lnTo>
                    <a:pt x="2" y="44"/>
                  </a:lnTo>
                  <a:lnTo>
                    <a:pt x="4" y="44"/>
                  </a:lnTo>
                  <a:lnTo>
                    <a:pt x="8" y="42"/>
                  </a:lnTo>
                  <a:lnTo>
                    <a:pt x="8" y="42"/>
                  </a:lnTo>
                  <a:lnTo>
                    <a:pt x="8" y="44"/>
                  </a:lnTo>
                  <a:lnTo>
                    <a:pt x="8" y="45"/>
                  </a:lnTo>
                  <a:lnTo>
                    <a:pt x="8" y="47"/>
                  </a:lnTo>
                  <a:lnTo>
                    <a:pt x="8" y="49"/>
                  </a:lnTo>
                  <a:lnTo>
                    <a:pt x="8" y="49"/>
                  </a:lnTo>
                  <a:lnTo>
                    <a:pt x="10" y="51"/>
                  </a:lnTo>
                  <a:lnTo>
                    <a:pt x="13" y="53"/>
                  </a:lnTo>
                  <a:lnTo>
                    <a:pt x="21" y="57"/>
                  </a:lnTo>
                  <a:lnTo>
                    <a:pt x="21" y="57"/>
                  </a:lnTo>
                  <a:lnTo>
                    <a:pt x="21" y="53"/>
                  </a:lnTo>
                  <a:lnTo>
                    <a:pt x="23" y="51"/>
                  </a:lnTo>
                  <a:lnTo>
                    <a:pt x="25" y="49"/>
                  </a:lnTo>
                  <a:lnTo>
                    <a:pt x="28" y="49"/>
                  </a:lnTo>
                  <a:lnTo>
                    <a:pt x="28" y="49"/>
                  </a:lnTo>
                  <a:lnTo>
                    <a:pt x="28" y="53"/>
                  </a:lnTo>
                  <a:lnTo>
                    <a:pt x="27" y="55"/>
                  </a:lnTo>
                  <a:lnTo>
                    <a:pt x="27" y="59"/>
                  </a:lnTo>
                  <a:lnTo>
                    <a:pt x="28" y="61"/>
                  </a:lnTo>
                  <a:lnTo>
                    <a:pt x="28" y="61"/>
                  </a:lnTo>
                  <a:lnTo>
                    <a:pt x="30" y="64"/>
                  </a:lnTo>
                  <a:lnTo>
                    <a:pt x="34" y="64"/>
                  </a:lnTo>
                  <a:lnTo>
                    <a:pt x="36" y="64"/>
                  </a:lnTo>
                  <a:lnTo>
                    <a:pt x="38" y="61"/>
                  </a:lnTo>
                  <a:lnTo>
                    <a:pt x="38" y="61"/>
                  </a:lnTo>
                  <a:lnTo>
                    <a:pt x="40" y="64"/>
                  </a:lnTo>
                  <a:lnTo>
                    <a:pt x="45" y="66"/>
                  </a:lnTo>
                  <a:lnTo>
                    <a:pt x="49" y="68"/>
                  </a:lnTo>
                  <a:lnTo>
                    <a:pt x="51" y="68"/>
                  </a:lnTo>
                  <a:lnTo>
                    <a:pt x="53" y="66"/>
                  </a:lnTo>
                  <a:lnTo>
                    <a:pt x="53" y="66"/>
                  </a:lnTo>
                  <a:lnTo>
                    <a:pt x="51" y="62"/>
                  </a:lnTo>
                  <a:lnTo>
                    <a:pt x="47" y="57"/>
                  </a:lnTo>
                  <a:lnTo>
                    <a:pt x="47" y="57"/>
                  </a:lnTo>
                  <a:lnTo>
                    <a:pt x="53" y="57"/>
                  </a:lnTo>
                  <a:lnTo>
                    <a:pt x="57" y="57"/>
                  </a:lnTo>
                  <a:lnTo>
                    <a:pt x="62" y="55"/>
                  </a:lnTo>
                  <a:lnTo>
                    <a:pt x="62" y="55"/>
                  </a:lnTo>
                  <a:lnTo>
                    <a:pt x="66" y="53"/>
                  </a:lnTo>
                  <a:lnTo>
                    <a:pt x="70" y="53"/>
                  </a:lnTo>
                  <a:lnTo>
                    <a:pt x="74" y="53"/>
                  </a:lnTo>
                  <a:lnTo>
                    <a:pt x="74" y="53"/>
                  </a:lnTo>
                  <a:lnTo>
                    <a:pt x="74" y="53"/>
                  </a:lnTo>
                  <a:lnTo>
                    <a:pt x="74" y="53"/>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64" name="Freeform 63">
              <a:extLst>
                <a:ext uri="{FF2B5EF4-FFF2-40B4-BE49-F238E27FC236}">
                  <a16:creationId xmlns:a16="http://schemas.microsoft.com/office/drawing/2014/main" id="{280ADC24-2A76-BB43-A865-7D3CC2874BDC}"/>
                </a:ext>
              </a:extLst>
            </p:cNvPr>
            <p:cNvSpPr>
              <a:spLocks/>
            </p:cNvSpPr>
            <p:nvPr userDrawn="1"/>
          </p:nvSpPr>
          <p:spPr bwMode="auto">
            <a:xfrm>
              <a:off x="7132395" y="3703841"/>
              <a:ext cx="187804" cy="892651"/>
            </a:xfrm>
            <a:custGeom>
              <a:avLst/>
              <a:gdLst>
                <a:gd name="T0" fmla="*/ 21 w 123"/>
                <a:gd name="T1" fmla="*/ 619 h 687"/>
                <a:gd name="T2" fmla="*/ 27 w 123"/>
                <a:gd name="T3" fmla="*/ 628 h 687"/>
                <a:gd name="T4" fmla="*/ 34 w 123"/>
                <a:gd name="T5" fmla="*/ 634 h 687"/>
                <a:gd name="T6" fmla="*/ 40 w 123"/>
                <a:gd name="T7" fmla="*/ 640 h 687"/>
                <a:gd name="T8" fmla="*/ 25 w 123"/>
                <a:gd name="T9" fmla="*/ 649 h 687"/>
                <a:gd name="T10" fmla="*/ 34 w 123"/>
                <a:gd name="T11" fmla="*/ 653 h 687"/>
                <a:gd name="T12" fmla="*/ 46 w 123"/>
                <a:gd name="T13" fmla="*/ 653 h 687"/>
                <a:gd name="T14" fmla="*/ 36 w 123"/>
                <a:gd name="T15" fmla="*/ 657 h 687"/>
                <a:gd name="T16" fmla="*/ 34 w 123"/>
                <a:gd name="T17" fmla="*/ 668 h 687"/>
                <a:gd name="T18" fmla="*/ 46 w 123"/>
                <a:gd name="T19" fmla="*/ 664 h 687"/>
                <a:gd name="T20" fmla="*/ 61 w 123"/>
                <a:gd name="T21" fmla="*/ 662 h 687"/>
                <a:gd name="T22" fmla="*/ 46 w 123"/>
                <a:gd name="T23" fmla="*/ 670 h 687"/>
                <a:gd name="T24" fmla="*/ 38 w 123"/>
                <a:gd name="T25" fmla="*/ 676 h 687"/>
                <a:gd name="T26" fmla="*/ 34 w 123"/>
                <a:gd name="T27" fmla="*/ 685 h 687"/>
                <a:gd name="T28" fmla="*/ 49 w 123"/>
                <a:gd name="T29" fmla="*/ 685 h 687"/>
                <a:gd name="T30" fmla="*/ 61 w 123"/>
                <a:gd name="T31" fmla="*/ 685 h 687"/>
                <a:gd name="T32" fmla="*/ 66 w 123"/>
                <a:gd name="T33" fmla="*/ 664 h 687"/>
                <a:gd name="T34" fmla="*/ 87 w 123"/>
                <a:gd name="T35" fmla="*/ 642 h 687"/>
                <a:gd name="T36" fmla="*/ 30 w 123"/>
                <a:gd name="T37" fmla="*/ 596 h 687"/>
                <a:gd name="T38" fmla="*/ 46 w 123"/>
                <a:gd name="T39" fmla="*/ 547 h 687"/>
                <a:gd name="T40" fmla="*/ 53 w 123"/>
                <a:gd name="T41" fmla="*/ 488 h 687"/>
                <a:gd name="T42" fmla="*/ 55 w 123"/>
                <a:gd name="T43" fmla="*/ 436 h 687"/>
                <a:gd name="T44" fmla="*/ 68 w 123"/>
                <a:gd name="T45" fmla="*/ 373 h 687"/>
                <a:gd name="T46" fmla="*/ 83 w 123"/>
                <a:gd name="T47" fmla="*/ 273 h 687"/>
                <a:gd name="T48" fmla="*/ 85 w 123"/>
                <a:gd name="T49" fmla="*/ 186 h 687"/>
                <a:gd name="T50" fmla="*/ 102 w 123"/>
                <a:gd name="T51" fmla="*/ 139 h 687"/>
                <a:gd name="T52" fmla="*/ 108 w 123"/>
                <a:gd name="T53" fmla="*/ 61 h 687"/>
                <a:gd name="T54" fmla="*/ 85 w 123"/>
                <a:gd name="T55" fmla="*/ 0 h 687"/>
                <a:gd name="T56" fmla="*/ 78 w 123"/>
                <a:gd name="T57" fmla="*/ 38 h 687"/>
                <a:gd name="T58" fmla="*/ 78 w 123"/>
                <a:gd name="T59" fmla="*/ 65 h 687"/>
                <a:gd name="T60" fmla="*/ 76 w 123"/>
                <a:gd name="T61" fmla="*/ 101 h 687"/>
                <a:gd name="T62" fmla="*/ 72 w 123"/>
                <a:gd name="T63" fmla="*/ 129 h 687"/>
                <a:gd name="T64" fmla="*/ 70 w 123"/>
                <a:gd name="T65" fmla="*/ 159 h 687"/>
                <a:gd name="T66" fmla="*/ 65 w 123"/>
                <a:gd name="T67" fmla="*/ 180 h 687"/>
                <a:gd name="T68" fmla="*/ 61 w 123"/>
                <a:gd name="T69" fmla="*/ 203 h 687"/>
                <a:gd name="T70" fmla="*/ 57 w 123"/>
                <a:gd name="T71" fmla="*/ 231 h 687"/>
                <a:gd name="T72" fmla="*/ 55 w 123"/>
                <a:gd name="T73" fmla="*/ 280 h 687"/>
                <a:gd name="T74" fmla="*/ 44 w 123"/>
                <a:gd name="T75" fmla="*/ 318 h 687"/>
                <a:gd name="T76" fmla="*/ 32 w 123"/>
                <a:gd name="T77" fmla="*/ 341 h 687"/>
                <a:gd name="T78" fmla="*/ 30 w 123"/>
                <a:gd name="T79" fmla="*/ 356 h 687"/>
                <a:gd name="T80" fmla="*/ 34 w 123"/>
                <a:gd name="T81" fmla="*/ 381 h 687"/>
                <a:gd name="T82" fmla="*/ 27 w 123"/>
                <a:gd name="T83" fmla="*/ 405 h 687"/>
                <a:gd name="T84" fmla="*/ 21 w 123"/>
                <a:gd name="T85" fmla="*/ 434 h 687"/>
                <a:gd name="T86" fmla="*/ 19 w 123"/>
                <a:gd name="T87" fmla="*/ 460 h 687"/>
                <a:gd name="T88" fmla="*/ 29 w 123"/>
                <a:gd name="T89" fmla="*/ 458 h 687"/>
                <a:gd name="T90" fmla="*/ 30 w 123"/>
                <a:gd name="T91" fmla="*/ 434 h 687"/>
                <a:gd name="T92" fmla="*/ 36 w 123"/>
                <a:gd name="T93" fmla="*/ 426 h 687"/>
                <a:gd name="T94" fmla="*/ 40 w 123"/>
                <a:gd name="T95" fmla="*/ 443 h 687"/>
                <a:gd name="T96" fmla="*/ 36 w 123"/>
                <a:gd name="T97" fmla="*/ 473 h 687"/>
                <a:gd name="T98" fmla="*/ 34 w 123"/>
                <a:gd name="T99" fmla="*/ 492 h 687"/>
                <a:gd name="T100" fmla="*/ 30 w 123"/>
                <a:gd name="T101" fmla="*/ 513 h 687"/>
                <a:gd name="T102" fmla="*/ 19 w 123"/>
                <a:gd name="T103" fmla="*/ 505 h 687"/>
                <a:gd name="T104" fmla="*/ 6 w 123"/>
                <a:gd name="T105" fmla="*/ 523 h 687"/>
                <a:gd name="T106" fmla="*/ 15 w 123"/>
                <a:gd name="T107" fmla="*/ 530 h 687"/>
                <a:gd name="T108" fmla="*/ 19 w 123"/>
                <a:gd name="T109" fmla="*/ 547 h 687"/>
                <a:gd name="T110" fmla="*/ 25 w 123"/>
                <a:gd name="T111" fmla="*/ 557 h 687"/>
                <a:gd name="T112" fmla="*/ 6 w 123"/>
                <a:gd name="T113" fmla="*/ 557 h 687"/>
                <a:gd name="T114" fmla="*/ 6 w 123"/>
                <a:gd name="T115" fmla="*/ 572 h 687"/>
                <a:gd name="T116" fmla="*/ 4 w 123"/>
                <a:gd name="T117" fmla="*/ 585 h 687"/>
                <a:gd name="T118" fmla="*/ 10 w 123"/>
                <a:gd name="T119" fmla="*/ 592 h 687"/>
                <a:gd name="T120" fmla="*/ 15 w 123"/>
                <a:gd name="T121" fmla="*/ 608 h 687"/>
                <a:gd name="T122" fmla="*/ 10 w 123"/>
                <a:gd name="T123" fmla="*/ 613 h 6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3" h="687">
                  <a:moveTo>
                    <a:pt x="10" y="623"/>
                  </a:moveTo>
                  <a:lnTo>
                    <a:pt x="10" y="623"/>
                  </a:lnTo>
                  <a:lnTo>
                    <a:pt x="13" y="623"/>
                  </a:lnTo>
                  <a:lnTo>
                    <a:pt x="15" y="623"/>
                  </a:lnTo>
                  <a:lnTo>
                    <a:pt x="19" y="621"/>
                  </a:lnTo>
                  <a:lnTo>
                    <a:pt x="19" y="621"/>
                  </a:lnTo>
                  <a:lnTo>
                    <a:pt x="21" y="619"/>
                  </a:lnTo>
                  <a:lnTo>
                    <a:pt x="23" y="619"/>
                  </a:lnTo>
                  <a:lnTo>
                    <a:pt x="23" y="619"/>
                  </a:lnTo>
                  <a:lnTo>
                    <a:pt x="23" y="621"/>
                  </a:lnTo>
                  <a:lnTo>
                    <a:pt x="25" y="623"/>
                  </a:lnTo>
                  <a:lnTo>
                    <a:pt x="25" y="623"/>
                  </a:lnTo>
                  <a:lnTo>
                    <a:pt x="27" y="628"/>
                  </a:lnTo>
                  <a:lnTo>
                    <a:pt x="27" y="628"/>
                  </a:lnTo>
                  <a:lnTo>
                    <a:pt x="27" y="630"/>
                  </a:lnTo>
                  <a:lnTo>
                    <a:pt x="29" y="634"/>
                  </a:lnTo>
                  <a:lnTo>
                    <a:pt x="29" y="634"/>
                  </a:lnTo>
                  <a:lnTo>
                    <a:pt x="30" y="636"/>
                  </a:lnTo>
                  <a:lnTo>
                    <a:pt x="30" y="636"/>
                  </a:lnTo>
                  <a:lnTo>
                    <a:pt x="34" y="634"/>
                  </a:lnTo>
                  <a:lnTo>
                    <a:pt x="34" y="634"/>
                  </a:lnTo>
                  <a:lnTo>
                    <a:pt x="36" y="632"/>
                  </a:lnTo>
                  <a:lnTo>
                    <a:pt x="36" y="632"/>
                  </a:lnTo>
                  <a:lnTo>
                    <a:pt x="38" y="634"/>
                  </a:lnTo>
                  <a:lnTo>
                    <a:pt x="38" y="634"/>
                  </a:lnTo>
                  <a:lnTo>
                    <a:pt x="40" y="638"/>
                  </a:lnTo>
                  <a:lnTo>
                    <a:pt x="40" y="638"/>
                  </a:lnTo>
                  <a:lnTo>
                    <a:pt x="40" y="640"/>
                  </a:lnTo>
                  <a:lnTo>
                    <a:pt x="38" y="642"/>
                  </a:lnTo>
                  <a:lnTo>
                    <a:pt x="36" y="644"/>
                  </a:lnTo>
                  <a:lnTo>
                    <a:pt x="30" y="644"/>
                  </a:lnTo>
                  <a:lnTo>
                    <a:pt x="29" y="645"/>
                  </a:lnTo>
                  <a:lnTo>
                    <a:pt x="29" y="645"/>
                  </a:lnTo>
                  <a:lnTo>
                    <a:pt x="25" y="647"/>
                  </a:lnTo>
                  <a:lnTo>
                    <a:pt x="25" y="649"/>
                  </a:lnTo>
                  <a:lnTo>
                    <a:pt x="25" y="651"/>
                  </a:lnTo>
                  <a:lnTo>
                    <a:pt x="25" y="651"/>
                  </a:lnTo>
                  <a:lnTo>
                    <a:pt x="25" y="651"/>
                  </a:lnTo>
                  <a:lnTo>
                    <a:pt x="27" y="653"/>
                  </a:lnTo>
                  <a:lnTo>
                    <a:pt x="30" y="653"/>
                  </a:lnTo>
                  <a:lnTo>
                    <a:pt x="30" y="653"/>
                  </a:lnTo>
                  <a:lnTo>
                    <a:pt x="34" y="653"/>
                  </a:lnTo>
                  <a:lnTo>
                    <a:pt x="38" y="651"/>
                  </a:lnTo>
                  <a:lnTo>
                    <a:pt x="38" y="651"/>
                  </a:lnTo>
                  <a:lnTo>
                    <a:pt x="44" y="651"/>
                  </a:lnTo>
                  <a:lnTo>
                    <a:pt x="46" y="651"/>
                  </a:lnTo>
                  <a:lnTo>
                    <a:pt x="46" y="651"/>
                  </a:lnTo>
                  <a:lnTo>
                    <a:pt x="46" y="653"/>
                  </a:lnTo>
                  <a:lnTo>
                    <a:pt x="46" y="653"/>
                  </a:lnTo>
                  <a:lnTo>
                    <a:pt x="46" y="655"/>
                  </a:lnTo>
                  <a:lnTo>
                    <a:pt x="42" y="655"/>
                  </a:lnTo>
                  <a:lnTo>
                    <a:pt x="38" y="655"/>
                  </a:lnTo>
                  <a:lnTo>
                    <a:pt x="38" y="655"/>
                  </a:lnTo>
                  <a:lnTo>
                    <a:pt x="38" y="655"/>
                  </a:lnTo>
                  <a:lnTo>
                    <a:pt x="36" y="657"/>
                  </a:lnTo>
                  <a:lnTo>
                    <a:pt x="36" y="657"/>
                  </a:lnTo>
                  <a:lnTo>
                    <a:pt x="34" y="657"/>
                  </a:lnTo>
                  <a:lnTo>
                    <a:pt x="32" y="659"/>
                  </a:lnTo>
                  <a:lnTo>
                    <a:pt x="32" y="659"/>
                  </a:lnTo>
                  <a:lnTo>
                    <a:pt x="30" y="661"/>
                  </a:lnTo>
                  <a:lnTo>
                    <a:pt x="30" y="664"/>
                  </a:lnTo>
                  <a:lnTo>
                    <a:pt x="30" y="666"/>
                  </a:lnTo>
                  <a:lnTo>
                    <a:pt x="34" y="668"/>
                  </a:lnTo>
                  <a:lnTo>
                    <a:pt x="34" y="668"/>
                  </a:lnTo>
                  <a:lnTo>
                    <a:pt x="36" y="668"/>
                  </a:lnTo>
                  <a:lnTo>
                    <a:pt x="38" y="668"/>
                  </a:lnTo>
                  <a:lnTo>
                    <a:pt x="40" y="668"/>
                  </a:lnTo>
                  <a:lnTo>
                    <a:pt x="44" y="666"/>
                  </a:lnTo>
                  <a:lnTo>
                    <a:pt x="44" y="666"/>
                  </a:lnTo>
                  <a:lnTo>
                    <a:pt x="46" y="664"/>
                  </a:lnTo>
                  <a:lnTo>
                    <a:pt x="51" y="661"/>
                  </a:lnTo>
                  <a:lnTo>
                    <a:pt x="51" y="661"/>
                  </a:lnTo>
                  <a:lnTo>
                    <a:pt x="57" y="659"/>
                  </a:lnTo>
                  <a:lnTo>
                    <a:pt x="61" y="659"/>
                  </a:lnTo>
                  <a:lnTo>
                    <a:pt x="61" y="659"/>
                  </a:lnTo>
                  <a:lnTo>
                    <a:pt x="61" y="661"/>
                  </a:lnTo>
                  <a:lnTo>
                    <a:pt x="61" y="662"/>
                  </a:lnTo>
                  <a:lnTo>
                    <a:pt x="57" y="664"/>
                  </a:lnTo>
                  <a:lnTo>
                    <a:pt x="55" y="664"/>
                  </a:lnTo>
                  <a:lnTo>
                    <a:pt x="51" y="666"/>
                  </a:lnTo>
                  <a:lnTo>
                    <a:pt x="51" y="666"/>
                  </a:lnTo>
                  <a:lnTo>
                    <a:pt x="49" y="666"/>
                  </a:lnTo>
                  <a:lnTo>
                    <a:pt x="48" y="668"/>
                  </a:lnTo>
                  <a:lnTo>
                    <a:pt x="46" y="670"/>
                  </a:lnTo>
                  <a:lnTo>
                    <a:pt x="42" y="670"/>
                  </a:lnTo>
                  <a:lnTo>
                    <a:pt x="42" y="670"/>
                  </a:lnTo>
                  <a:lnTo>
                    <a:pt x="42" y="672"/>
                  </a:lnTo>
                  <a:lnTo>
                    <a:pt x="42" y="672"/>
                  </a:lnTo>
                  <a:lnTo>
                    <a:pt x="42" y="676"/>
                  </a:lnTo>
                  <a:lnTo>
                    <a:pt x="42" y="676"/>
                  </a:lnTo>
                  <a:lnTo>
                    <a:pt x="38" y="676"/>
                  </a:lnTo>
                  <a:lnTo>
                    <a:pt x="34" y="678"/>
                  </a:lnTo>
                  <a:lnTo>
                    <a:pt x="32" y="678"/>
                  </a:lnTo>
                  <a:lnTo>
                    <a:pt x="30" y="679"/>
                  </a:lnTo>
                  <a:lnTo>
                    <a:pt x="30" y="681"/>
                  </a:lnTo>
                  <a:lnTo>
                    <a:pt x="32" y="683"/>
                  </a:lnTo>
                  <a:lnTo>
                    <a:pt x="32" y="683"/>
                  </a:lnTo>
                  <a:lnTo>
                    <a:pt x="34" y="685"/>
                  </a:lnTo>
                  <a:lnTo>
                    <a:pt x="38" y="687"/>
                  </a:lnTo>
                  <a:lnTo>
                    <a:pt x="40" y="687"/>
                  </a:lnTo>
                  <a:lnTo>
                    <a:pt x="44" y="687"/>
                  </a:lnTo>
                  <a:lnTo>
                    <a:pt x="44" y="687"/>
                  </a:lnTo>
                  <a:lnTo>
                    <a:pt x="46" y="687"/>
                  </a:lnTo>
                  <a:lnTo>
                    <a:pt x="48" y="685"/>
                  </a:lnTo>
                  <a:lnTo>
                    <a:pt x="49" y="685"/>
                  </a:lnTo>
                  <a:lnTo>
                    <a:pt x="51" y="685"/>
                  </a:lnTo>
                  <a:lnTo>
                    <a:pt x="51" y="685"/>
                  </a:lnTo>
                  <a:lnTo>
                    <a:pt x="55" y="687"/>
                  </a:lnTo>
                  <a:lnTo>
                    <a:pt x="57" y="687"/>
                  </a:lnTo>
                  <a:lnTo>
                    <a:pt x="59" y="687"/>
                  </a:lnTo>
                  <a:lnTo>
                    <a:pt x="61" y="685"/>
                  </a:lnTo>
                  <a:lnTo>
                    <a:pt x="61" y="685"/>
                  </a:lnTo>
                  <a:lnTo>
                    <a:pt x="61" y="683"/>
                  </a:lnTo>
                  <a:lnTo>
                    <a:pt x="65" y="679"/>
                  </a:lnTo>
                  <a:lnTo>
                    <a:pt x="65" y="679"/>
                  </a:lnTo>
                  <a:lnTo>
                    <a:pt x="65" y="676"/>
                  </a:lnTo>
                  <a:lnTo>
                    <a:pt x="65" y="670"/>
                  </a:lnTo>
                  <a:lnTo>
                    <a:pt x="65" y="670"/>
                  </a:lnTo>
                  <a:lnTo>
                    <a:pt x="66" y="664"/>
                  </a:lnTo>
                  <a:lnTo>
                    <a:pt x="66" y="661"/>
                  </a:lnTo>
                  <a:lnTo>
                    <a:pt x="68" y="659"/>
                  </a:lnTo>
                  <a:lnTo>
                    <a:pt x="68" y="659"/>
                  </a:lnTo>
                  <a:lnTo>
                    <a:pt x="76" y="655"/>
                  </a:lnTo>
                  <a:lnTo>
                    <a:pt x="76" y="655"/>
                  </a:lnTo>
                  <a:lnTo>
                    <a:pt x="87" y="645"/>
                  </a:lnTo>
                  <a:lnTo>
                    <a:pt x="87" y="642"/>
                  </a:lnTo>
                  <a:lnTo>
                    <a:pt x="49" y="642"/>
                  </a:lnTo>
                  <a:lnTo>
                    <a:pt x="49" y="636"/>
                  </a:lnTo>
                  <a:lnTo>
                    <a:pt x="48" y="632"/>
                  </a:lnTo>
                  <a:lnTo>
                    <a:pt x="48" y="610"/>
                  </a:lnTo>
                  <a:lnTo>
                    <a:pt x="36" y="611"/>
                  </a:lnTo>
                  <a:lnTo>
                    <a:pt x="36" y="602"/>
                  </a:lnTo>
                  <a:lnTo>
                    <a:pt x="30" y="596"/>
                  </a:lnTo>
                  <a:lnTo>
                    <a:pt x="30" y="585"/>
                  </a:lnTo>
                  <a:lnTo>
                    <a:pt x="38" y="579"/>
                  </a:lnTo>
                  <a:lnTo>
                    <a:pt x="44" y="572"/>
                  </a:lnTo>
                  <a:lnTo>
                    <a:pt x="44" y="566"/>
                  </a:lnTo>
                  <a:lnTo>
                    <a:pt x="49" y="562"/>
                  </a:lnTo>
                  <a:lnTo>
                    <a:pt x="46" y="557"/>
                  </a:lnTo>
                  <a:lnTo>
                    <a:pt x="46" y="547"/>
                  </a:lnTo>
                  <a:lnTo>
                    <a:pt x="53" y="540"/>
                  </a:lnTo>
                  <a:lnTo>
                    <a:pt x="53" y="530"/>
                  </a:lnTo>
                  <a:lnTo>
                    <a:pt x="57" y="530"/>
                  </a:lnTo>
                  <a:lnTo>
                    <a:pt x="57" y="523"/>
                  </a:lnTo>
                  <a:lnTo>
                    <a:pt x="55" y="505"/>
                  </a:lnTo>
                  <a:lnTo>
                    <a:pt x="61" y="498"/>
                  </a:lnTo>
                  <a:lnTo>
                    <a:pt x="53" y="488"/>
                  </a:lnTo>
                  <a:lnTo>
                    <a:pt x="63" y="488"/>
                  </a:lnTo>
                  <a:lnTo>
                    <a:pt x="63" y="485"/>
                  </a:lnTo>
                  <a:lnTo>
                    <a:pt x="57" y="477"/>
                  </a:lnTo>
                  <a:lnTo>
                    <a:pt x="57" y="458"/>
                  </a:lnTo>
                  <a:lnTo>
                    <a:pt x="49" y="456"/>
                  </a:lnTo>
                  <a:lnTo>
                    <a:pt x="49" y="439"/>
                  </a:lnTo>
                  <a:lnTo>
                    <a:pt x="55" y="436"/>
                  </a:lnTo>
                  <a:lnTo>
                    <a:pt x="53" y="411"/>
                  </a:lnTo>
                  <a:lnTo>
                    <a:pt x="57" y="407"/>
                  </a:lnTo>
                  <a:lnTo>
                    <a:pt x="57" y="407"/>
                  </a:lnTo>
                  <a:lnTo>
                    <a:pt x="57" y="390"/>
                  </a:lnTo>
                  <a:lnTo>
                    <a:pt x="61" y="388"/>
                  </a:lnTo>
                  <a:lnTo>
                    <a:pt x="61" y="373"/>
                  </a:lnTo>
                  <a:lnTo>
                    <a:pt x="68" y="373"/>
                  </a:lnTo>
                  <a:lnTo>
                    <a:pt x="68" y="366"/>
                  </a:lnTo>
                  <a:lnTo>
                    <a:pt x="65" y="354"/>
                  </a:lnTo>
                  <a:lnTo>
                    <a:pt x="66" y="331"/>
                  </a:lnTo>
                  <a:lnTo>
                    <a:pt x="74" y="326"/>
                  </a:lnTo>
                  <a:lnTo>
                    <a:pt x="74" y="305"/>
                  </a:lnTo>
                  <a:lnTo>
                    <a:pt x="80" y="290"/>
                  </a:lnTo>
                  <a:lnTo>
                    <a:pt x="83" y="273"/>
                  </a:lnTo>
                  <a:lnTo>
                    <a:pt x="80" y="267"/>
                  </a:lnTo>
                  <a:lnTo>
                    <a:pt x="72" y="237"/>
                  </a:lnTo>
                  <a:lnTo>
                    <a:pt x="76" y="231"/>
                  </a:lnTo>
                  <a:lnTo>
                    <a:pt x="76" y="224"/>
                  </a:lnTo>
                  <a:lnTo>
                    <a:pt x="80" y="218"/>
                  </a:lnTo>
                  <a:lnTo>
                    <a:pt x="80" y="201"/>
                  </a:lnTo>
                  <a:lnTo>
                    <a:pt x="85" y="186"/>
                  </a:lnTo>
                  <a:lnTo>
                    <a:pt x="95" y="174"/>
                  </a:lnTo>
                  <a:lnTo>
                    <a:pt x="95" y="161"/>
                  </a:lnTo>
                  <a:lnTo>
                    <a:pt x="104" y="161"/>
                  </a:lnTo>
                  <a:lnTo>
                    <a:pt x="104" y="156"/>
                  </a:lnTo>
                  <a:lnTo>
                    <a:pt x="99" y="152"/>
                  </a:lnTo>
                  <a:lnTo>
                    <a:pt x="102" y="146"/>
                  </a:lnTo>
                  <a:lnTo>
                    <a:pt x="102" y="139"/>
                  </a:lnTo>
                  <a:lnTo>
                    <a:pt x="102" y="120"/>
                  </a:lnTo>
                  <a:lnTo>
                    <a:pt x="119" y="110"/>
                  </a:lnTo>
                  <a:lnTo>
                    <a:pt x="123" y="89"/>
                  </a:lnTo>
                  <a:lnTo>
                    <a:pt x="112" y="89"/>
                  </a:lnTo>
                  <a:lnTo>
                    <a:pt x="112" y="76"/>
                  </a:lnTo>
                  <a:lnTo>
                    <a:pt x="108" y="72"/>
                  </a:lnTo>
                  <a:lnTo>
                    <a:pt x="108" y="61"/>
                  </a:lnTo>
                  <a:lnTo>
                    <a:pt x="99" y="48"/>
                  </a:lnTo>
                  <a:lnTo>
                    <a:pt x="102" y="31"/>
                  </a:lnTo>
                  <a:lnTo>
                    <a:pt x="99" y="27"/>
                  </a:lnTo>
                  <a:lnTo>
                    <a:pt x="95" y="21"/>
                  </a:lnTo>
                  <a:lnTo>
                    <a:pt x="95" y="8"/>
                  </a:lnTo>
                  <a:lnTo>
                    <a:pt x="91" y="0"/>
                  </a:lnTo>
                  <a:lnTo>
                    <a:pt x="85" y="0"/>
                  </a:lnTo>
                  <a:lnTo>
                    <a:pt x="85" y="10"/>
                  </a:lnTo>
                  <a:lnTo>
                    <a:pt x="76" y="14"/>
                  </a:lnTo>
                  <a:lnTo>
                    <a:pt x="76" y="14"/>
                  </a:lnTo>
                  <a:lnTo>
                    <a:pt x="76" y="19"/>
                  </a:lnTo>
                  <a:lnTo>
                    <a:pt x="76" y="25"/>
                  </a:lnTo>
                  <a:lnTo>
                    <a:pt x="78" y="38"/>
                  </a:lnTo>
                  <a:lnTo>
                    <a:pt x="78" y="38"/>
                  </a:lnTo>
                  <a:lnTo>
                    <a:pt x="78" y="42"/>
                  </a:lnTo>
                  <a:lnTo>
                    <a:pt x="78" y="48"/>
                  </a:lnTo>
                  <a:lnTo>
                    <a:pt x="78" y="48"/>
                  </a:lnTo>
                  <a:lnTo>
                    <a:pt x="78" y="52"/>
                  </a:lnTo>
                  <a:lnTo>
                    <a:pt x="78" y="57"/>
                  </a:lnTo>
                  <a:lnTo>
                    <a:pt x="78" y="57"/>
                  </a:lnTo>
                  <a:lnTo>
                    <a:pt x="78" y="65"/>
                  </a:lnTo>
                  <a:lnTo>
                    <a:pt x="78" y="72"/>
                  </a:lnTo>
                  <a:lnTo>
                    <a:pt x="78" y="72"/>
                  </a:lnTo>
                  <a:lnTo>
                    <a:pt x="78" y="82"/>
                  </a:lnTo>
                  <a:lnTo>
                    <a:pt x="78" y="82"/>
                  </a:lnTo>
                  <a:lnTo>
                    <a:pt x="78" y="95"/>
                  </a:lnTo>
                  <a:lnTo>
                    <a:pt x="78" y="95"/>
                  </a:lnTo>
                  <a:lnTo>
                    <a:pt x="76" y="101"/>
                  </a:lnTo>
                  <a:lnTo>
                    <a:pt x="74" y="106"/>
                  </a:lnTo>
                  <a:lnTo>
                    <a:pt x="74" y="106"/>
                  </a:lnTo>
                  <a:lnTo>
                    <a:pt x="74" y="110"/>
                  </a:lnTo>
                  <a:lnTo>
                    <a:pt x="74" y="114"/>
                  </a:lnTo>
                  <a:lnTo>
                    <a:pt x="74" y="122"/>
                  </a:lnTo>
                  <a:lnTo>
                    <a:pt x="74" y="122"/>
                  </a:lnTo>
                  <a:lnTo>
                    <a:pt x="72" y="129"/>
                  </a:lnTo>
                  <a:lnTo>
                    <a:pt x="72" y="135"/>
                  </a:lnTo>
                  <a:lnTo>
                    <a:pt x="72" y="135"/>
                  </a:lnTo>
                  <a:lnTo>
                    <a:pt x="72" y="144"/>
                  </a:lnTo>
                  <a:lnTo>
                    <a:pt x="68" y="152"/>
                  </a:lnTo>
                  <a:lnTo>
                    <a:pt x="68" y="152"/>
                  </a:lnTo>
                  <a:lnTo>
                    <a:pt x="68" y="156"/>
                  </a:lnTo>
                  <a:lnTo>
                    <a:pt x="70" y="159"/>
                  </a:lnTo>
                  <a:lnTo>
                    <a:pt x="70" y="159"/>
                  </a:lnTo>
                  <a:lnTo>
                    <a:pt x="68" y="167"/>
                  </a:lnTo>
                  <a:lnTo>
                    <a:pt x="68" y="167"/>
                  </a:lnTo>
                  <a:lnTo>
                    <a:pt x="65" y="173"/>
                  </a:lnTo>
                  <a:lnTo>
                    <a:pt x="65" y="173"/>
                  </a:lnTo>
                  <a:lnTo>
                    <a:pt x="65" y="180"/>
                  </a:lnTo>
                  <a:lnTo>
                    <a:pt x="65" y="180"/>
                  </a:lnTo>
                  <a:lnTo>
                    <a:pt x="65" y="180"/>
                  </a:lnTo>
                  <a:lnTo>
                    <a:pt x="65" y="180"/>
                  </a:lnTo>
                  <a:lnTo>
                    <a:pt x="63" y="184"/>
                  </a:lnTo>
                  <a:lnTo>
                    <a:pt x="61" y="188"/>
                  </a:lnTo>
                  <a:lnTo>
                    <a:pt x="61" y="195"/>
                  </a:lnTo>
                  <a:lnTo>
                    <a:pt x="61" y="195"/>
                  </a:lnTo>
                  <a:lnTo>
                    <a:pt x="61" y="203"/>
                  </a:lnTo>
                  <a:lnTo>
                    <a:pt x="61" y="207"/>
                  </a:lnTo>
                  <a:lnTo>
                    <a:pt x="61" y="207"/>
                  </a:lnTo>
                  <a:lnTo>
                    <a:pt x="59" y="214"/>
                  </a:lnTo>
                  <a:lnTo>
                    <a:pt x="57" y="220"/>
                  </a:lnTo>
                  <a:lnTo>
                    <a:pt x="57" y="227"/>
                  </a:lnTo>
                  <a:lnTo>
                    <a:pt x="57" y="231"/>
                  </a:lnTo>
                  <a:lnTo>
                    <a:pt x="57" y="231"/>
                  </a:lnTo>
                  <a:lnTo>
                    <a:pt x="57" y="244"/>
                  </a:lnTo>
                  <a:lnTo>
                    <a:pt x="57" y="248"/>
                  </a:lnTo>
                  <a:lnTo>
                    <a:pt x="57" y="256"/>
                  </a:lnTo>
                  <a:lnTo>
                    <a:pt x="57" y="256"/>
                  </a:lnTo>
                  <a:lnTo>
                    <a:pt x="57" y="262"/>
                  </a:lnTo>
                  <a:lnTo>
                    <a:pt x="57" y="267"/>
                  </a:lnTo>
                  <a:lnTo>
                    <a:pt x="55" y="280"/>
                  </a:lnTo>
                  <a:lnTo>
                    <a:pt x="55" y="280"/>
                  </a:lnTo>
                  <a:lnTo>
                    <a:pt x="53" y="286"/>
                  </a:lnTo>
                  <a:lnTo>
                    <a:pt x="51" y="292"/>
                  </a:lnTo>
                  <a:lnTo>
                    <a:pt x="51" y="292"/>
                  </a:lnTo>
                  <a:lnTo>
                    <a:pt x="46" y="311"/>
                  </a:lnTo>
                  <a:lnTo>
                    <a:pt x="46" y="311"/>
                  </a:lnTo>
                  <a:lnTo>
                    <a:pt x="44" y="318"/>
                  </a:lnTo>
                  <a:lnTo>
                    <a:pt x="42" y="326"/>
                  </a:lnTo>
                  <a:lnTo>
                    <a:pt x="42" y="326"/>
                  </a:lnTo>
                  <a:lnTo>
                    <a:pt x="38" y="330"/>
                  </a:lnTo>
                  <a:lnTo>
                    <a:pt x="36" y="333"/>
                  </a:lnTo>
                  <a:lnTo>
                    <a:pt x="36" y="333"/>
                  </a:lnTo>
                  <a:lnTo>
                    <a:pt x="34" y="337"/>
                  </a:lnTo>
                  <a:lnTo>
                    <a:pt x="32" y="341"/>
                  </a:lnTo>
                  <a:lnTo>
                    <a:pt x="32" y="341"/>
                  </a:lnTo>
                  <a:lnTo>
                    <a:pt x="30" y="343"/>
                  </a:lnTo>
                  <a:lnTo>
                    <a:pt x="30" y="347"/>
                  </a:lnTo>
                  <a:lnTo>
                    <a:pt x="30" y="347"/>
                  </a:lnTo>
                  <a:lnTo>
                    <a:pt x="30" y="352"/>
                  </a:lnTo>
                  <a:lnTo>
                    <a:pt x="30" y="352"/>
                  </a:lnTo>
                  <a:lnTo>
                    <a:pt x="30" y="356"/>
                  </a:lnTo>
                  <a:lnTo>
                    <a:pt x="29" y="358"/>
                  </a:lnTo>
                  <a:lnTo>
                    <a:pt x="29" y="358"/>
                  </a:lnTo>
                  <a:lnTo>
                    <a:pt x="30" y="362"/>
                  </a:lnTo>
                  <a:lnTo>
                    <a:pt x="30" y="366"/>
                  </a:lnTo>
                  <a:lnTo>
                    <a:pt x="30" y="366"/>
                  </a:lnTo>
                  <a:lnTo>
                    <a:pt x="34" y="377"/>
                  </a:lnTo>
                  <a:lnTo>
                    <a:pt x="34" y="381"/>
                  </a:lnTo>
                  <a:lnTo>
                    <a:pt x="32" y="386"/>
                  </a:lnTo>
                  <a:lnTo>
                    <a:pt x="32" y="386"/>
                  </a:lnTo>
                  <a:lnTo>
                    <a:pt x="30" y="388"/>
                  </a:lnTo>
                  <a:lnTo>
                    <a:pt x="29" y="390"/>
                  </a:lnTo>
                  <a:lnTo>
                    <a:pt x="29" y="390"/>
                  </a:lnTo>
                  <a:lnTo>
                    <a:pt x="27" y="398"/>
                  </a:lnTo>
                  <a:lnTo>
                    <a:pt x="27" y="405"/>
                  </a:lnTo>
                  <a:lnTo>
                    <a:pt x="27" y="418"/>
                  </a:lnTo>
                  <a:lnTo>
                    <a:pt x="27" y="418"/>
                  </a:lnTo>
                  <a:lnTo>
                    <a:pt x="25" y="424"/>
                  </a:lnTo>
                  <a:lnTo>
                    <a:pt x="25" y="428"/>
                  </a:lnTo>
                  <a:lnTo>
                    <a:pt x="25" y="428"/>
                  </a:lnTo>
                  <a:lnTo>
                    <a:pt x="23" y="430"/>
                  </a:lnTo>
                  <a:lnTo>
                    <a:pt x="21" y="434"/>
                  </a:lnTo>
                  <a:lnTo>
                    <a:pt x="21" y="434"/>
                  </a:lnTo>
                  <a:lnTo>
                    <a:pt x="21" y="436"/>
                  </a:lnTo>
                  <a:lnTo>
                    <a:pt x="21" y="439"/>
                  </a:lnTo>
                  <a:lnTo>
                    <a:pt x="21" y="439"/>
                  </a:lnTo>
                  <a:lnTo>
                    <a:pt x="19" y="449"/>
                  </a:lnTo>
                  <a:lnTo>
                    <a:pt x="19" y="454"/>
                  </a:lnTo>
                  <a:lnTo>
                    <a:pt x="19" y="460"/>
                  </a:lnTo>
                  <a:lnTo>
                    <a:pt x="19" y="460"/>
                  </a:lnTo>
                  <a:lnTo>
                    <a:pt x="21" y="462"/>
                  </a:lnTo>
                  <a:lnTo>
                    <a:pt x="23" y="464"/>
                  </a:lnTo>
                  <a:lnTo>
                    <a:pt x="25" y="464"/>
                  </a:lnTo>
                  <a:lnTo>
                    <a:pt x="27" y="462"/>
                  </a:lnTo>
                  <a:lnTo>
                    <a:pt x="27" y="462"/>
                  </a:lnTo>
                  <a:lnTo>
                    <a:pt x="29" y="458"/>
                  </a:lnTo>
                  <a:lnTo>
                    <a:pt x="30" y="453"/>
                  </a:lnTo>
                  <a:lnTo>
                    <a:pt x="30" y="443"/>
                  </a:lnTo>
                  <a:lnTo>
                    <a:pt x="30" y="443"/>
                  </a:lnTo>
                  <a:lnTo>
                    <a:pt x="30" y="437"/>
                  </a:lnTo>
                  <a:lnTo>
                    <a:pt x="30" y="436"/>
                  </a:lnTo>
                  <a:lnTo>
                    <a:pt x="30" y="434"/>
                  </a:lnTo>
                  <a:lnTo>
                    <a:pt x="30" y="434"/>
                  </a:lnTo>
                  <a:lnTo>
                    <a:pt x="30" y="432"/>
                  </a:lnTo>
                  <a:lnTo>
                    <a:pt x="34" y="430"/>
                  </a:lnTo>
                  <a:lnTo>
                    <a:pt x="34" y="430"/>
                  </a:lnTo>
                  <a:lnTo>
                    <a:pt x="34" y="428"/>
                  </a:lnTo>
                  <a:lnTo>
                    <a:pt x="34" y="428"/>
                  </a:lnTo>
                  <a:lnTo>
                    <a:pt x="36" y="426"/>
                  </a:lnTo>
                  <a:lnTo>
                    <a:pt x="36" y="426"/>
                  </a:lnTo>
                  <a:lnTo>
                    <a:pt x="38" y="426"/>
                  </a:lnTo>
                  <a:lnTo>
                    <a:pt x="40" y="426"/>
                  </a:lnTo>
                  <a:lnTo>
                    <a:pt x="42" y="428"/>
                  </a:lnTo>
                  <a:lnTo>
                    <a:pt x="42" y="432"/>
                  </a:lnTo>
                  <a:lnTo>
                    <a:pt x="42" y="437"/>
                  </a:lnTo>
                  <a:lnTo>
                    <a:pt x="40" y="443"/>
                  </a:lnTo>
                  <a:lnTo>
                    <a:pt x="40" y="443"/>
                  </a:lnTo>
                  <a:lnTo>
                    <a:pt x="40" y="447"/>
                  </a:lnTo>
                  <a:lnTo>
                    <a:pt x="38" y="453"/>
                  </a:lnTo>
                  <a:lnTo>
                    <a:pt x="38" y="453"/>
                  </a:lnTo>
                  <a:lnTo>
                    <a:pt x="38" y="460"/>
                  </a:lnTo>
                  <a:lnTo>
                    <a:pt x="36" y="466"/>
                  </a:lnTo>
                  <a:lnTo>
                    <a:pt x="36" y="466"/>
                  </a:lnTo>
                  <a:lnTo>
                    <a:pt x="36" y="473"/>
                  </a:lnTo>
                  <a:lnTo>
                    <a:pt x="36" y="481"/>
                  </a:lnTo>
                  <a:lnTo>
                    <a:pt x="36" y="481"/>
                  </a:lnTo>
                  <a:lnTo>
                    <a:pt x="38" y="487"/>
                  </a:lnTo>
                  <a:lnTo>
                    <a:pt x="36" y="488"/>
                  </a:lnTo>
                  <a:lnTo>
                    <a:pt x="36" y="490"/>
                  </a:lnTo>
                  <a:lnTo>
                    <a:pt x="36" y="490"/>
                  </a:lnTo>
                  <a:lnTo>
                    <a:pt x="34" y="492"/>
                  </a:lnTo>
                  <a:lnTo>
                    <a:pt x="34" y="496"/>
                  </a:lnTo>
                  <a:lnTo>
                    <a:pt x="34" y="496"/>
                  </a:lnTo>
                  <a:lnTo>
                    <a:pt x="32" y="502"/>
                  </a:lnTo>
                  <a:lnTo>
                    <a:pt x="32" y="502"/>
                  </a:lnTo>
                  <a:lnTo>
                    <a:pt x="30" y="507"/>
                  </a:lnTo>
                  <a:lnTo>
                    <a:pt x="30" y="507"/>
                  </a:lnTo>
                  <a:lnTo>
                    <a:pt x="30" y="513"/>
                  </a:lnTo>
                  <a:lnTo>
                    <a:pt x="30" y="513"/>
                  </a:lnTo>
                  <a:lnTo>
                    <a:pt x="29" y="513"/>
                  </a:lnTo>
                  <a:lnTo>
                    <a:pt x="27" y="513"/>
                  </a:lnTo>
                  <a:lnTo>
                    <a:pt x="23" y="511"/>
                  </a:lnTo>
                  <a:lnTo>
                    <a:pt x="19" y="509"/>
                  </a:lnTo>
                  <a:lnTo>
                    <a:pt x="19" y="505"/>
                  </a:lnTo>
                  <a:lnTo>
                    <a:pt x="19" y="505"/>
                  </a:lnTo>
                  <a:lnTo>
                    <a:pt x="15" y="505"/>
                  </a:lnTo>
                  <a:lnTo>
                    <a:pt x="15" y="507"/>
                  </a:lnTo>
                  <a:lnTo>
                    <a:pt x="12" y="511"/>
                  </a:lnTo>
                  <a:lnTo>
                    <a:pt x="12" y="511"/>
                  </a:lnTo>
                  <a:lnTo>
                    <a:pt x="10" y="517"/>
                  </a:lnTo>
                  <a:lnTo>
                    <a:pt x="8" y="519"/>
                  </a:lnTo>
                  <a:lnTo>
                    <a:pt x="6" y="523"/>
                  </a:lnTo>
                  <a:lnTo>
                    <a:pt x="6" y="523"/>
                  </a:lnTo>
                  <a:lnTo>
                    <a:pt x="4" y="524"/>
                  </a:lnTo>
                  <a:lnTo>
                    <a:pt x="0" y="530"/>
                  </a:lnTo>
                  <a:lnTo>
                    <a:pt x="0" y="530"/>
                  </a:lnTo>
                  <a:lnTo>
                    <a:pt x="12" y="528"/>
                  </a:lnTo>
                  <a:lnTo>
                    <a:pt x="15" y="530"/>
                  </a:lnTo>
                  <a:lnTo>
                    <a:pt x="15" y="530"/>
                  </a:lnTo>
                  <a:lnTo>
                    <a:pt x="19" y="532"/>
                  </a:lnTo>
                  <a:lnTo>
                    <a:pt x="19" y="536"/>
                  </a:lnTo>
                  <a:lnTo>
                    <a:pt x="19" y="536"/>
                  </a:lnTo>
                  <a:lnTo>
                    <a:pt x="19" y="538"/>
                  </a:lnTo>
                  <a:lnTo>
                    <a:pt x="19" y="541"/>
                  </a:lnTo>
                  <a:lnTo>
                    <a:pt x="19" y="545"/>
                  </a:lnTo>
                  <a:lnTo>
                    <a:pt x="19" y="547"/>
                  </a:lnTo>
                  <a:lnTo>
                    <a:pt x="19" y="547"/>
                  </a:lnTo>
                  <a:lnTo>
                    <a:pt x="21" y="549"/>
                  </a:lnTo>
                  <a:lnTo>
                    <a:pt x="25" y="551"/>
                  </a:lnTo>
                  <a:lnTo>
                    <a:pt x="27" y="553"/>
                  </a:lnTo>
                  <a:lnTo>
                    <a:pt x="29" y="555"/>
                  </a:lnTo>
                  <a:lnTo>
                    <a:pt x="29" y="555"/>
                  </a:lnTo>
                  <a:lnTo>
                    <a:pt x="25" y="557"/>
                  </a:lnTo>
                  <a:lnTo>
                    <a:pt x="23" y="557"/>
                  </a:lnTo>
                  <a:lnTo>
                    <a:pt x="19" y="557"/>
                  </a:lnTo>
                  <a:lnTo>
                    <a:pt x="15" y="557"/>
                  </a:lnTo>
                  <a:lnTo>
                    <a:pt x="15" y="557"/>
                  </a:lnTo>
                  <a:lnTo>
                    <a:pt x="13" y="557"/>
                  </a:lnTo>
                  <a:lnTo>
                    <a:pt x="10" y="557"/>
                  </a:lnTo>
                  <a:lnTo>
                    <a:pt x="6" y="557"/>
                  </a:lnTo>
                  <a:lnTo>
                    <a:pt x="4" y="558"/>
                  </a:lnTo>
                  <a:lnTo>
                    <a:pt x="4" y="558"/>
                  </a:lnTo>
                  <a:lnTo>
                    <a:pt x="2" y="560"/>
                  </a:lnTo>
                  <a:lnTo>
                    <a:pt x="2" y="562"/>
                  </a:lnTo>
                  <a:lnTo>
                    <a:pt x="2" y="566"/>
                  </a:lnTo>
                  <a:lnTo>
                    <a:pt x="4" y="568"/>
                  </a:lnTo>
                  <a:lnTo>
                    <a:pt x="6" y="572"/>
                  </a:lnTo>
                  <a:lnTo>
                    <a:pt x="10" y="575"/>
                  </a:lnTo>
                  <a:lnTo>
                    <a:pt x="10" y="575"/>
                  </a:lnTo>
                  <a:lnTo>
                    <a:pt x="8" y="577"/>
                  </a:lnTo>
                  <a:lnTo>
                    <a:pt x="4" y="577"/>
                  </a:lnTo>
                  <a:lnTo>
                    <a:pt x="4" y="579"/>
                  </a:lnTo>
                  <a:lnTo>
                    <a:pt x="4" y="579"/>
                  </a:lnTo>
                  <a:lnTo>
                    <a:pt x="4" y="585"/>
                  </a:lnTo>
                  <a:lnTo>
                    <a:pt x="4" y="585"/>
                  </a:lnTo>
                  <a:lnTo>
                    <a:pt x="2" y="589"/>
                  </a:lnTo>
                  <a:lnTo>
                    <a:pt x="2" y="591"/>
                  </a:lnTo>
                  <a:lnTo>
                    <a:pt x="2" y="591"/>
                  </a:lnTo>
                  <a:lnTo>
                    <a:pt x="6" y="591"/>
                  </a:lnTo>
                  <a:lnTo>
                    <a:pt x="10" y="592"/>
                  </a:lnTo>
                  <a:lnTo>
                    <a:pt x="10" y="592"/>
                  </a:lnTo>
                  <a:lnTo>
                    <a:pt x="10" y="596"/>
                  </a:lnTo>
                  <a:lnTo>
                    <a:pt x="12" y="598"/>
                  </a:lnTo>
                  <a:lnTo>
                    <a:pt x="12" y="598"/>
                  </a:lnTo>
                  <a:lnTo>
                    <a:pt x="15" y="602"/>
                  </a:lnTo>
                  <a:lnTo>
                    <a:pt x="17" y="606"/>
                  </a:lnTo>
                  <a:lnTo>
                    <a:pt x="15" y="606"/>
                  </a:lnTo>
                  <a:lnTo>
                    <a:pt x="15" y="608"/>
                  </a:lnTo>
                  <a:lnTo>
                    <a:pt x="15" y="608"/>
                  </a:lnTo>
                  <a:lnTo>
                    <a:pt x="15" y="608"/>
                  </a:lnTo>
                  <a:lnTo>
                    <a:pt x="15" y="608"/>
                  </a:lnTo>
                  <a:lnTo>
                    <a:pt x="12" y="610"/>
                  </a:lnTo>
                  <a:lnTo>
                    <a:pt x="10" y="611"/>
                  </a:lnTo>
                  <a:lnTo>
                    <a:pt x="10" y="613"/>
                  </a:lnTo>
                  <a:lnTo>
                    <a:pt x="10" y="613"/>
                  </a:lnTo>
                  <a:lnTo>
                    <a:pt x="10" y="623"/>
                  </a:lnTo>
                  <a:lnTo>
                    <a:pt x="10" y="623"/>
                  </a:lnTo>
                  <a:lnTo>
                    <a:pt x="10" y="623"/>
                  </a:lnTo>
                  <a:lnTo>
                    <a:pt x="10" y="623"/>
                  </a:lnTo>
                  <a:close/>
                </a:path>
              </a:pathLst>
            </a:custGeom>
            <a:solidFill>
              <a:schemeClr val="bg1">
                <a:lumMod val="85000"/>
              </a:schemeClr>
            </a:solidFill>
            <a:ln w="635" cap="rnd">
              <a:solidFill>
                <a:schemeClr val="bg1">
                  <a:alpha val="17000"/>
                </a:schemeClr>
              </a:solidFill>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65" name="Freeform 64">
              <a:extLst>
                <a:ext uri="{FF2B5EF4-FFF2-40B4-BE49-F238E27FC236}">
                  <a16:creationId xmlns:a16="http://schemas.microsoft.com/office/drawing/2014/main" id="{8414DAB6-3F53-C449-A251-067BBB734A2F}"/>
                </a:ext>
              </a:extLst>
            </p:cNvPr>
            <p:cNvSpPr>
              <a:spLocks/>
            </p:cNvSpPr>
            <p:nvPr userDrawn="1"/>
          </p:nvSpPr>
          <p:spPr bwMode="auto">
            <a:xfrm>
              <a:off x="7132395" y="3703841"/>
              <a:ext cx="187804" cy="892651"/>
            </a:xfrm>
            <a:custGeom>
              <a:avLst/>
              <a:gdLst>
                <a:gd name="T0" fmla="*/ 21 w 123"/>
                <a:gd name="T1" fmla="*/ 619 h 687"/>
                <a:gd name="T2" fmla="*/ 27 w 123"/>
                <a:gd name="T3" fmla="*/ 628 h 687"/>
                <a:gd name="T4" fmla="*/ 34 w 123"/>
                <a:gd name="T5" fmla="*/ 634 h 687"/>
                <a:gd name="T6" fmla="*/ 40 w 123"/>
                <a:gd name="T7" fmla="*/ 640 h 687"/>
                <a:gd name="T8" fmla="*/ 25 w 123"/>
                <a:gd name="T9" fmla="*/ 649 h 687"/>
                <a:gd name="T10" fmla="*/ 34 w 123"/>
                <a:gd name="T11" fmla="*/ 653 h 687"/>
                <a:gd name="T12" fmla="*/ 46 w 123"/>
                <a:gd name="T13" fmla="*/ 653 h 687"/>
                <a:gd name="T14" fmla="*/ 36 w 123"/>
                <a:gd name="T15" fmla="*/ 657 h 687"/>
                <a:gd name="T16" fmla="*/ 34 w 123"/>
                <a:gd name="T17" fmla="*/ 668 h 687"/>
                <a:gd name="T18" fmla="*/ 46 w 123"/>
                <a:gd name="T19" fmla="*/ 664 h 687"/>
                <a:gd name="T20" fmla="*/ 61 w 123"/>
                <a:gd name="T21" fmla="*/ 662 h 687"/>
                <a:gd name="T22" fmla="*/ 46 w 123"/>
                <a:gd name="T23" fmla="*/ 670 h 687"/>
                <a:gd name="T24" fmla="*/ 38 w 123"/>
                <a:gd name="T25" fmla="*/ 676 h 687"/>
                <a:gd name="T26" fmla="*/ 34 w 123"/>
                <a:gd name="T27" fmla="*/ 685 h 687"/>
                <a:gd name="T28" fmla="*/ 49 w 123"/>
                <a:gd name="T29" fmla="*/ 685 h 687"/>
                <a:gd name="T30" fmla="*/ 61 w 123"/>
                <a:gd name="T31" fmla="*/ 685 h 687"/>
                <a:gd name="T32" fmla="*/ 66 w 123"/>
                <a:gd name="T33" fmla="*/ 664 h 687"/>
                <a:gd name="T34" fmla="*/ 87 w 123"/>
                <a:gd name="T35" fmla="*/ 642 h 687"/>
                <a:gd name="T36" fmla="*/ 30 w 123"/>
                <a:gd name="T37" fmla="*/ 596 h 687"/>
                <a:gd name="T38" fmla="*/ 46 w 123"/>
                <a:gd name="T39" fmla="*/ 547 h 687"/>
                <a:gd name="T40" fmla="*/ 53 w 123"/>
                <a:gd name="T41" fmla="*/ 488 h 687"/>
                <a:gd name="T42" fmla="*/ 55 w 123"/>
                <a:gd name="T43" fmla="*/ 436 h 687"/>
                <a:gd name="T44" fmla="*/ 68 w 123"/>
                <a:gd name="T45" fmla="*/ 373 h 687"/>
                <a:gd name="T46" fmla="*/ 83 w 123"/>
                <a:gd name="T47" fmla="*/ 273 h 687"/>
                <a:gd name="T48" fmla="*/ 85 w 123"/>
                <a:gd name="T49" fmla="*/ 186 h 687"/>
                <a:gd name="T50" fmla="*/ 102 w 123"/>
                <a:gd name="T51" fmla="*/ 139 h 687"/>
                <a:gd name="T52" fmla="*/ 108 w 123"/>
                <a:gd name="T53" fmla="*/ 61 h 687"/>
                <a:gd name="T54" fmla="*/ 85 w 123"/>
                <a:gd name="T55" fmla="*/ 0 h 687"/>
                <a:gd name="T56" fmla="*/ 78 w 123"/>
                <a:gd name="T57" fmla="*/ 38 h 687"/>
                <a:gd name="T58" fmla="*/ 78 w 123"/>
                <a:gd name="T59" fmla="*/ 65 h 687"/>
                <a:gd name="T60" fmla="*/ 76 w 123"/>
                <a:gd name="T61" fmla="*/ 101 h 687"/>
                <a:gd name="T62" fmla="*/ 72 w 123"/>
                <a:gd name="T63" fmla="*/ 129 h 687"/>
                <a:gd name="T64" fmla="*/ 70 w 123"/>
                <a:gd name="T65" fmla="*/ 159 h 687"/>
                <a:gd name="T66" fmla="*/ 65 w 123"/>
                <a:gd name="T67" fmla="*/ 180 h 687"/>
                <a:gd name="T68" fmla="*/ 61 w 123"/>
                <a:gd name="T69" fmla="*/ 203 h 687"/>
                <a:gd name="T70" fmla="*/ 57 w 123"/>
                <a:gd name="T71" fmla="*/ 231 h 687"/>
                <a:gd name="T72" fmla="*/ 55 w 123"/>
                <a:gd name="T73" fmla="*/ 280 h 687"/>
                <a:gd name="T74" fmla="*/ 44 w 123"/>
                <a:gd name="T75" fmla="*/ 318 h 687"/>
                <a:gd name="T76" fmla="*/ 32 w 123"/>
                <a:gd name="T77" fmla="*/ 341 h 687"/>
                <a:gd name="T78" fmla="*/ 30 w 123"/>
                <a:gd name="T79" fmla="*/ 356 h 687"/>
                <a:gd name="T80" fmla="*/ 34 w 123"/>
                <a:gd name="T81" fmla="*/ 381 h 687"/>
                <a:gd name="T82" fmla="*/ 27 w 123"/>
                <a:gd name="T83" fmla="*/ 405 h 687"/>
                <a:gd name="T84" fmla="*/ 21 w 123"/>
                <a:gd name="T85" fmla="*/ 434 h 687"/>
                <a:gd name="T86" fmla="*/ 19 w 123"/>
                <a:gd name="T87" fmla="*/ 460 h 687"/>
                <a:gd name="T88" fmla="*/ 29 w 123"/>
                <a:gd name="T89" fmla="*/ 458 h 687"/>
                <a:gd name="T90" fmla="*/ 30 w 123"/>
                <a:gd name="T91" fmla="*/ 434 h 687"/>
                <a:gd name="T92" fmla="*/ 36 w 123"/>
                <a:gd name="T93" fmla="*/ 426 h 687"/>
                <a:gd name="T94" fmla="*/ 40 w 123"/>
                <a:gd name="T95" fmla="*/ 443 h 687"/>
                <a:gd name="T96" fmla="*/ 36 w 123"/>
                <a:gd name="T97" fmla="*/ 473 h 687"/>
                <a:gd name="T98" fmla="*/ 34 w 123"/>
                <a:gd name="T99" fmla="*/ 492 h 687"/>
                <a:gd name="T100" fmla="*/ 30 w 123"/>
                <a:gd name="T101" fmla="*/ 513 h 687"/>
                <a:gd name="T102" fmla="*/ 19 w 123"/>
                <a:gd name="T103" fmla="*/ 505 h 687"/>
                <a:gd name="T104" fmla="*/ 6 w 123"/>
                <a:gd name="T105" fmla="*/ 523 h 687"/>
                <a:gd name="T106" fmla="*/ 15 w 123"/>
                <a:gd name="T107" fmla="*/ 530 h 687"/>
                <a:gd name="T108" fmla="*/ 19 w 123"/>
                <a:gd name="T109" fmla="*/ 547 h 687"/>
                <a:gd name="T110" fmla="*/ 25 w 123"/>
                <a:gd name="T111" fmla="*/ 557 h 687"/>
                <a:gd name="T112" fmla="*/ 6 w 123"/>
                <a:gd name="T113" fmla="*/ 557 h 687"/>
                <a:gd name="T114" fmla="*/ 6 w 123"/>
                <a:gd name="T115" fmla="*/ 572 h 687"/>
                <a:gd name="T116" fmla="*/ 4 w 123"/>
                <a:gd name="T117" fmla="*/ 585 h 687"/>
                <a:gd name="T118" fmla="*/ 10 w 123"/>
                <a:gd name="T119" fmla="*/ 592 h 687"/>
                <a:gd name="T120" fmla="*/ 15 w 123"/>
                <a:gd name="T121" fmla="*/ 608 h 687"/>
                <a:gd name="T122" fmla="*/ 10 w 123"/>
                <a:gd name="T123" fmla="*/ 613 h 6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3" h="687">
                  <a:moveTo>
                    <a:pt x="10" y="623"/>
                  </a:moveTo>
                  <a:lnTo>
                    <a:pt x="10" y="623"/>
                  </a:lnTo>
                  <a:lnTo>
                    <a:pt x="13" y="623"/>
                  </a:lnTo>
                  <a:lnTo>
                    <a:pt x="15" y="623"/>
                  </a:lnTo>
                  <a:lnTo>
                    <a:pt x="19" y="621"/>
                  </a:lnTo>
                  <a:lnTo>
                    <a:pt x="19" y="621"/>
                  </a:lnTo>
                  <a:lnTo>
                    <a:pt x="21" y="619"/>
                  </a:lnTo>
                  <a:lnTo>
                    <a:pt x="23" y="619"/>
                  </a:lnTo>
                  <a:lnTo>
                    <a:pt x="23" y="619"/>
                  </a:lnTo>
                  <a:lnTo>
                    <a:pt x="23" y="621"/>
                  </a:lnTo>
                  <a:lnTo>
                    <a:pt x="25" y="623"/>
                  </a:lnTo>
                  <a:lnTo>
                    <a:pt x="25" y="623"/>
                  </a:lnTo>
                  <a:lnTo>
                    <a:pt x="27" y="628"/>
                  </a:lnTo>
                  <a:lnTo>
                    <a:pt x="27" y="628"/>
                  </a:lnTo>
                  <a:lnTo>
                    <a:pt x="27" y="630"/>
                  </a:lnTo>
                  <a:lnTo>
                    <a:pt x="29" y="634"/>
                  </a:lnTo>
                  <a:lnTo>
                    <a:pt x="29" y="634"/>
                  </a:lnTo>
                  <a:lnTo>
                    <a:pt x="30" y="636"/>
                  </a:lnTo>
                  <a:lnTo>
                    <a:pt x="30" y="636"/>
                  </a:lnTo>
                  <a:lnTo>
                    <a:pt x="34" y="634"/>
                  </a:lnTo>
                  <a:lnTo>
                    <a:pt x="34" y="634"/>
                  </a:lnTo>
                  <a:lnTo>
                    <a:pt x="36" y="632"/>
                  </a:lnTo>
                  <a:lnTo>
                    <a:pt x="36" y="632"/>
                  </a:lnTo>
                  <a:lnTo>
                    <a:pt x="38" y="634"/>
                  </a:lnTo>
                  <a:lnTo>
                    <a:pt x="38" y="634"/>
                  </a:lnTo>
                  <a:lnTo>
                    <a:pt x="40" y="638"/>
                  </a:lnTo>
                  <a:lnTo>
                    <a:pt x="40" y="638"/>
                  </a:lnTo>
                  <a:lnTo>
                    <a:pt x="40" y="640"/>
                  </a:lnTo>
                  <a:lnTo>
                    <a:pt x="38" y="642"/>
                  </a:lnTo>
                  <a:lnTo>
                    <a:pt x="36" y="644"/>
                  </a:lnTo>
                  <a:lnTo>
                    <a:pt x="30" y="644"/>
                  </a:lnTo>
                  <a:lnTo>
                    <a:pt x="29" y="645"/>
                  </a:lnTo>
                  <a:lnTo>
                    <a:pt x="29" y="645"/>
                  </a:lnTo>
                  <a:lnTo>
                    <a:pt x="25" y="647"/>
                  </a:lnTo>
                  <a:lnTo>
                    <a:pt x="25" y="649"/>
                  </a:lnTo>
                  <a:lnTo>
                    <a:pt x="25" y="651"/>
                  </a:lnTo>
                  <a:lnTo>
                    <a:pt x="25" y="651"/>
                  </a:lnTo>
                  <a:lnTo>
                    <a:pt x="25" y="651"/>
                  </a:lnTo>
                  <a:lnTo>
                    <a:pt x="27" y="653"/>
                  </a:lnTo>
                  <a:lnTo>
                    <a:pt x="30" y="653"/>
                  </a:lnTo>
                  <a:lnTo>
                    <a:pt x="30" y="653"/>
                  </a:lnTo>
                  <a:lnTo>
                    <a:pt x="34" y="653"/>
                  </a:lnTo>
                  <a:lnTo>
                    <a:pt x="38" y="651"/>
                  </a:lnTo>
                  <a:lnTo>
                    <a:pt x="38" y="651"/>
                  </a:lnTo>
                  <a:lnTo>
                    <a:pt x="44" y="651"/>
                  </a:lnTo>
                  <a:lnTo>
                    <a:pt x="46" y="651"/>
                  </a:lnTo>
                  <a:lnTo>
                    <a:pt x="46" y="651"/>
                  </a:lnTo>
                  <a:lnTo>
                    <a:pt x="46" y="653"/>
                  </a:lnTo>
                  <a:lnTo>
                    <a:pt x="46" y="653"/>
                  </a:lnTo>
                  <a:lnTo>
                    <a:pt x="46" y="655"/>
                  </a:lnTo>
                  <a:lnTo>
                    <a:pt x="42" y="655"/>
                  </a:lnTo>
                  <a:lnTo>
                    <a:pt x="38" y="655"/>
                  </a:lnTo>
                  <a:lnTo>
                    <a:pt x="38" y="655"/>
                  </a:lnTo>
                  <a:lnTo>
                    <a:pt x="38" y="655"/>
                  </a:lnTo>
                  <a:lnTo>
                    <a:pt x="36" y="657"/>
                  </a:lnTo>
                  <a:lnTo>
                    <a:pt x="36" y="657"/>
                  </a:lnTo>
                  <a:lnTo>
                    <a:pt x="34" y="657"/>
                  </a:lnTo>
                  <a:lnTo>
                    <a:pt x="32" y="659"/>
                  </a:lnTo>
                  <a:lnTo>
                    <a:pt x="32" y="659"/>
                  </a:lnTo>
                  <a:lnTo>
                    <a:pt x="30" y="661"/>
                  </a:lnTo>
                  <a:lnTo>
                    <a:pt x="30" y="664"/>
                  </a:lnTo>
                  <a:lnTo>
                    <a:pt x="30" y="666"/>
                  </a:lnTo>
                  <a:lnTo>
                    <a:pt x="34" y="668"/>
                  </a:lnTo>
                  <a:lnTo>
                    <a:pt x="34" y="668"/>
                  </a:lnTo>
                  <a:lnTo>
                    <a:pt x="36" y="668"/>
                  </a:lnTo>
                  <a:lnTo>
                    <a:pt x="38" y="668"/>
                  </a:lnTo>
                  <a:lnTo>
                    <a:pt x="40" y="668"/>
                  </a:lnTo>
                  <a:lnTo>
                    <a:pt x="44" y="666"/>
                  </a:lnTo>
                  <a:lnTo>
                    <a:pt x="44" y="666"/>
                  </a:lnTo>
                  <a:lnTo>
                    <a:pt x="46" y="664"/>
                  </a:lnTo>
                  <a:lnTo>
                    <a:pt x="51" y="661"/>
                  </a:lnTo>
                  <a:lnTo>
                    <a:pt x="51" y="661"/>
                  </a:lnTo>
                  <a:lnTo>
                    <a:pt x="57" y="659"/>
                  </a:lnTo>
                  <a:lnTo>
                    <a:pt x="61" y="659"/>
                  </a:lnTo>
                  <a:lnTo>
                    <a:pt x="61" y="659"/>
                  </a:lnTo>
                  <a:lnTo>
                    <a:pt x="61" y="661"/>
                  </a:lnTo>
                  <a:lnTo>
                    <a:pt x="61" y="662"/>
                  </a:lnTo>
                  <a:lnTo>
                    <a:pt x="57" y="664"/>
                  </a:lnTo>
                  <a:lnTo>
                    <a:pt x="55" y="664"/>
                  </a:lnTo>
                  <a:lnTo>
                    <a:pt x="51" y="666"/>
                  </a:lnTo>
                  <a:lnTo>
                    <a:pt x="51" y="666"/>
                  </a:lnTo>
                  <a:lnTo>
                    <a:pt x="49" y="666"/>
                  </a:lnTo>
                  <a:lnTo>
                    <a:pt x="48" y="668"/>
                  </a:lnTo>
                  <a:lnTo>
                    <a:pt x="46" y="670"/>
                  </a:lnTo>
                  <a:lnTo>
                    <a:pt x="42" y="670"/>
                  </a:lnTo>
                  <a:lnTo>
                    <a:pt x="42" y="670"/>
                  </a:lnTo>
                  <a:lnTo>
                    <a:pt x="42" y="672"/>
                  </a:lnTo>
                  <a:lnTo>
                    <a:pt x="42" y="672"/>
                  </a:lnTo>
                  <a:lnTo>
                    <a:pt x="42" y="676"/>
                  </a:lnTo>
                  <a:lnTo>
                    <a:pt x="42" y="676"/>
                  </a:lnTo>
                  <a:lnTo>
                    <a:pt x="38" y="676"/>
                  </a:lnTo>
                  <a:lnTo>
                    <a:pt x="34" y="678"/>
                  </a:lnTo>
                  <a:lnTo>
                    <a:pt x="32" y="678"/>
                  </a:lnTo>
                  <a:lnTo>
                    <a:pt x="30" y="679"/>
                  </a:lnTo>
                  <a:lnTo>
                    <a:pt x="30" y="681"/>
                  </a:lnTo>
                  <a:lnTo>
                    <a:pt x="32" y="683"/>
                  </a:lnTo>
                  <a:lnTo>
                    <a:pt x="32" y="683"/>
                  </a:lnTo>
                  <a:lnTo>
                    <a:pt x="34" y="685"/>
                  </a:lnTo>
                  <a:lnTo>
                    <a:pt x="38" y="687"/>
                  </a:lnTo>
                  <a:lnTo>
                    <a:pt x="40" y="687"/>
                  </a:lnTo>
                  <a:lnTo>
                    <a:pt x="44" y="687"/>
                  </a:lnTo>
                  <a:lnTo>
                    <a:pt x="44" y="687"/>
                  </a:lnTo>
                  <a:lnTo>
                    <a:pt x="46" y="687"/>
                  </a:lnTo>
                  <a:lnTo>
                    <a:pt x="48" y="685"/>
                  </a:lnTo>
                  <a:lnTo>
                    <a:pt x="49" y="685"/>
                  </a:lnTo>
                  <a:lnTo>
                    <a:pt x="51" y="685"/>
                  </a:lnTo>
                  <a:lnTo>
                    <a:pt x="51" y="685"/>
                  </a:lnTo>
                  <a:lnTo>
                    <a:pt x="55" y="687"/>
                  </a:lnTo>
                  <a:lnTo>
                    <a:pt x="57" y="687"/>
                  </a:lnTo>
                  <a:lnTo>
                    <a:pt x="59" y="687"/>
                  </a:lnTo>
                  <a:lnTo>
                    <a:pt x="61" y="685"/>
                  </a:lnTo>
                  <a:lnTo>
                    <a:pt x="61" y="685"/>
                  </a:lnTo>
                  <a:lnTo>
                    <a:pt x="61" y="683"/>
                  </a:lnTo>
                  <a:lnTo>
                    <a:pt x="65" y="679"/>
                  </a:lnTo>
                  <a:lnTo>
                    <a:pt x="65" y="679"/>
                  </a:lnTo>
                  <a:lnTo>
                    <a:pt x="65" y="676"/>
                  </a:lnTo>
                  <a:lnTo>
                    <a:pt x="65" y="670"/>
                  </a:lnTo>
                  <a:lnTo>
                    <a:pt x="65" y="670"/>
                  </a:lnTo>
                  <a:lnTo>
                    <a:pt x="66" y="664"/>
                  </a:lnTo>
                  <a:lnTo>
                    <a:pt x="66" y="661"/>
                  </a:lnTo>
                  <a:lnTo>
                    <a:pt x="68" y="659"/>
                  </a:lnTo>
                  <a:lnTo>
                    <a:pt x="68" y="659"/>
                  </a:lnTo>
                  <a:lnTo>
                    <a:pt x="76" y="655"/>
                  </a:lnTo>
                  <a:lnTo>
                    <a:pt x="76" y="655"/>
                  </a:lnTo>
                  <a:lnTo>
                    <a:pt x="87" y="645"/>
                  </a:lnTo>
                  <a:lnTo>
                    <a:pt x="87" y="642"/>
                  </a:lnTo>
                  <a:lnTo>
                    <a:pt x="49" y="642"/>
                  </a:lnTo>
                  <a:lnTo>
                    <a:pt x="49" y="636"/>
                  </a:lnTo>
                  <a:lnTo>
                    <a:pt x="48" y="632"/>
                  </a:lnTo>
                  <a:lnTo>
                    <a:pt x="48" y="610"/>
                  </a:lnTo>
                  <a:lnTo>
                    <a:pt x="36" y="611"/>
                  </a:lnTo>
                  <a:lnTo>
                    <a:pt x="36" y="602"/>
                  </a:lnTo>
                  <a:lnTo>
                    <a:pt x="30" y="596"/>
                  </a:lnTo>
                  <a:lnTo>
                    <a:pt x="30" y="585"/>
                  </a:lnTo>
                  <a:lnTo>
                    <a:pt x="38" y="579"/>
                  </a:lnTo>
                  <a:lnTo>
                    <a:pt x="44" y="572"/>
                  </a:lnTo>
                  <a:lnTo>
                    <a:pt x="44" y="566"/>
                  </a:lnTo>
                  <a:lnTo>
                    <a:pt x="49" y="562"/>
                  </a:lnTo>
                  <a:lnTo>
                    <a:pt x="46" y="557"/>
                  </a:lnTo>
                  <a:lnTo>
                    <a:pt x="46" y="547"/>
                  </a:lnTo>
                  <a:lnTo>
                    <a:pt x="53" y="540"/>
                  </a:lnTo>
                  <a:lnTo>
                    <a:pt x="53" y="530"/>
                  </a:lnTo>
                  <a:lnTo>
                    <a:pt x="57" y="530"/>
                  </a:lnTo>
                  <a:lnTo>
                    <a:pt x="57" y="523"/>
                  </a:lnTo>
                  <a:lnTo>
                    <a:pt x="55" y="505"/>
                  </a:lnTo>
                  <a:lnTo>
                    <a:pt x="61" y="498"/>
                  </a:lnTo>
                  <a:lnTo>
                    <a:pt x="53" y="488"/>
                  </a:lnTo>
                  <a:lnTo>
                    <a:pt x="63" y="488"/>
                  </a:lnTo>
                  <a:lnTo>
                    <a:pt x="63" y="485"/>
                  </a:lnTo>
                  <a:lnTo>
                    <a:pt x="57" y="477"/>
                  </a:lnTo>
                  <a:lnTo>
                    <a:pt x="57" y="458"/>
                  </a:lnTo>
                  <a:lnTo>
                    <a:pt x="49" y="456"/>
                  </a:lnTo>
                  <a:lnTo>
                    <a:pt x="49" y="439"/>
                  </a:lnTo>
                  <a:lnTo>
                    <a:pt x="55" y="436"/>
                  </a:lnTo>
                  <a:lnTo>
                    <a:pt x="53" y="411"/>
                  </a:lnTo>
                  <a:lnTo>
                    <a:pt x="57" y="407"/>
                  </a:lnTo>
                  <a:lnTo>
                    <a:pt x="57" y="407"/>
                  </a:lnTo>
                  <a:lnTo>
                    <a:pt x="57" y="390"/>
                  </a:lnTo>
                  <a:lnTo>
                    <a:pt x="61" y="388"/>
                  </a:lnTo>
                  <a:lnTo>
                    <a:pt x="61" y="373"/>
                  </a:lnTo>
                  <a:lnTo>
                    <a:pt x="68" y="373"/>
                  </a:lnTo>
                  <a:lnTo>
                    <a:pt x="68" y="366"/>
                  </a:lnTo>
                  <a:lnTo>
                    <a:pt x="65" y="354"/>
                  </a:lnTo>
                  <a:lnTo>
                    <a:pt x="66" y="331"/>
                  </a:lnTo>
                  <a:lnTo>
                    <a:pt x="74" y="326"/>
                  </a:lnTo>
                  <a:lnTo>
                    <a:pt x="74" y="305"/>
                  </a:lnTo>
                  <a:lnTo>
                    <a:pt x="80" y="290"/>
                  </a:lnTo>
                  <a:lnTo>
                    <a:pt x="83" y="273"/>
                  </a:lnTo>
                  <a:lnTo>
                    <a:pt x="80" y="267"/>
                  </a:lnTo>
                  <a:lnTo>
                    <a:pt x="72" y="237"/>
                  </a:lnTo>
                  <a:lnTo>
                    <a:pt x="76" y="231"/>
                  </a:lnTo>
                  <a:lnTo>
                    <a:pt x="76" y="224"/>
                  </a:lnTo>
                  <a:lnTo>
                    <a:pt x="80" y="218"/>
                  </a:lnTo>
                  <a:lnTo>
                    <a:pt x="80" y="201"/>
                  </a:lnTo>
                  <a:lnTo>
                    <a:pt x="85" y="186"/>
                  </a:lnTo>
                  <a:lnTo>
                    <a:pt x="95" y="174"/>
                  </a:lnTo>
                  <a:lnTo>
                    <a:pt x="95" y="161"/>
                  </a:lnTo>
                  <a:lnTo>
                    <a:pt x="104" y="161"/>
                  </a:lnTo>
                  <a:lnTo>
                    <a:pt x="104" y="156"/>
                  </a:lnTo>
                  <a:lnTo>
                    <a:pt x="99" y="152"/>
                  </a:lnTo>
                  <a:lnTo>
                    <a:pt x="102" y="146"/>
                  </a:lnTo>
                  <a:lnTo>
                    <a:pt x="102" y="139"/>
                  </a:lnTo>
                  <a:lnTo>
                    <a:pt x="102" y="120"/>
                  </a:lnTo>
                  <a:lnTo>
                    <a:pt x="119" y="110"/>
                  </a:lnTo>
                  <a:lnTo>
                    <a:pt x="123" y="89"/>
                  </a:lnTo>
                  <a:lnTo>
                    <a:pt x="112" y="89"/>
                  </a:lnTo>
                  <a:lnTo>
                    <a:pt x="112" y="76"/>
                  </a:lnTo>
                  <a:lnTo>
                    <a:pt x="108" y="72"/>
                  </a:lnTo>
                  <a:lnTo>
                    <a:pt x="108" y="61"/>
                  </a:lnTo>
                  <a:lnTo>
                    <a:pt x="99" y="48"/>
                  </a:lnTo>
                  <a:lnTo>
                    <a:pt x="102" y="31"/>
                  </a:lnTo>
                  <a:lnTo>
                    <a:pt x="99" y="27"/>
                  </a:lnTo>
                  <a:lnTo>
                    <a:pt x="95" y="21"/>
                  </a:lnTo>
                  <a:lnTo>
                    <a:pt x="95" y="8"/>
                  </a:lnTo>
                  <a:lnTo>
                    <a:pt x="91" y="0"/>
                  </a:lnTo>
                  <a:lnTo>
                    <a:pt x="85" y="0"/>
                  </a:lnTo>
                  <a:lnTo>
                    <a:pt x="85" y="10"/>
                  </a:lnTo>
                  <a:lnTo>
                    <a:pt x="76" y="14"/>
                  </a:lnTo>
                  <a:lnTo>
                    <a:pt x="76" y="14"/>
                  </a:lnTo>
                  <a:lnTo>
                    <a:pt x="76" y="19"/>
                  </a:lnTo>
                  <a:lnTo>
                    <a:pt x="76" y="25"/>
                  </a:lnTo>
                  <a:lnTo>
                    <a:pt x="78" y="38"/>
                  </a:lnTo>
                  <a:lnTo>
                    <a:pt x="78" y="38"/>
                  </a:lnTo>
                  <a:lnTo>
                    <a:pt x="78" y="42"/>
                  </a:lnTo>
                  <a:lnTo>
                    <a:pt x="78" y="48"/>
                  </a:lnTo>
                  <a:lnTo>
                    <a:pt x="78" y="48"/>
                  </a:lnTo>
                  <a:lnTo>
                    <a:pt x="78" y="52"/>
                  </a:lnTo>
                  <a:lnTo>
                    <a:pt x="78" y="57"/>
                  </a:lnTo>
                  <a:lnTo>
                    <a:pt x="78" y="57"/>
                  </a:lnTo>
                  <a:lnTo>
                    <a:pt x="78" y="65"/>
                  </a:lnTo>
                  <a:lnTo>
                    <a:pt x="78" y="72"/>
                  </a:lnTo>
                  <a:lnTo>
                    <a:pt x="78" y="72"/>
                  </a:lnTo>
                  <a:lnTo>
                    <a:pt x="78" y="82"/>
                  </a:lnTo>
                  <a:lnTo>
                    <a:pt x="78" y="82"/>
                  </a:lnTo>
                  <a:lnTo>
                    <a:pt x="78" y="95"/>
                  </a:lnTo>
                  <a:lnTo>
                    <a:pt x="78" y="95"/>
                  </a:lnTo>
                  <a:lnTo>
                    <a:pt x="76" y="101"/>
                  </a:lnTo>
                  <a:lnTo>
                    <a:pt x="74" y="106"/>
                  </a:lnTo>
                  <a:lnTo>
                    <a:pt x="74" y="106"/>
                  </a:lnTo>
                  <a:lnTo>
                    <a:pt x="74" y="110"/>
                  </a:lnTo>
                  <a:lnTo>
                    <a:pt x="74" y="114"/>
                  </a:lnTo>
                  <a:lnTo>
                    <a:pt x="74" y="122"/>
                  </a:lnTo>
                  <a:lnTo>
                    <a:pt x="74" y="122"/>
                  </a:lnTo>
                  <a:lnTo>
                    <a:pt x="72" y="129"/>
                  </a:lnTo>
                  <a:lnTo>
                    <a:pt x="72" y="135"/>
                  </a:lnTo>
                  <a:lnTo>
                    <a:pt x="72" y="135"/>
                  </a:lnTo>
                  <a:lnTo>
                    <a:pt x="72" y="144"/>
                  </a:lnTo>
                  <a:lnTo>
                    <a:pt x="68" y="152"/>
                  </a:lnTo>
                  <a:lnTo>
                    <a:pt x="68" y="152"/>
                  </a:lnTo>
                  <a:lnTo>
                    <a:pt x="68" y="156"/>
                  </a:lnTo>
                  <a:lnTo>
                    <a:pt x="70" y="159"/>
                  </a:lnTo>
                  <a:lnTo>
                    <a:pt x="70" y="159"/>
                  </a:lnTo>
                  <a:lnTo>
                    <a:pt x="68" y="167"/>
                  </a:lnTo>
                  <a:lnTo>
                    <a:pt x="68" y="167"/>
                  </a:lnTo>
                  <a:lnTo>
                    <a:pt x="65" y="173"/>
                  </a:lnTo>
                  <a:lnTo>
                    <a:pt x="65" y="173"/>
                  </a:lnTo>
                  <a:lnTo>
                    <a:pt x="65" y="180"/>
                  </a:lnTo>
                  <a:lnTo>
                    <a:pt x="65" y="180"/>
                  </a:lnTo>
                  <a:lnTo>
                    <a:pt x="65" y="180"/>
                  </a:lnTo>
                  <a:lnTo>
                    <a:pt x="65" y="180"/>
                  </a:lnTo>
                  <a:lnTo>
                    <a:pt x="63" y="184"/>
                  </a:lnTo>
                  <a:lnTo>
                    <a:pt x="61" y="188"/>
                  </a:lnTo>
                  <a:lnTo>
                    <a:pt x="61" y="195"/>
                  </a:lnTo>
                  <a:lnTo>
                    <a:pt x="61" y="195"/>
                  </a:lnTo>
                  <a:lnTo>
                    <a:pt x="61" y="203"/>
                  </a:lnTo>
                  <a:lnTo>
                    <a:pt x="61" y="207"/>
                  </a:lnTo>
                  <a:lnTo>
                    <a:pt x="61" y="207"/>
                  </a:lnTo>
                  <a:lnTo>
                    <a:pt x="59" y="214"/>
                  </a:lnTo>
                  <a:lnTo>
                    <a:pt x="57" y="220"/>
                  </a:lnTo>
                  <a:lnTo>
                    <a:pt x="57" y="227"/>
                  </a:lnTo>
                  <a:lnTo>
                    <a:pt x="57" y="231"/>
                  </a:lnTo>
                  <a:lnTo>
                    <a:pt x="57" y="231"/>
                  </a:lnTo>
                  <a:lnTo>
                    <a:pt x="57" y="244"/>
                  </a:lnTo>
                  <a:lnTo>
                    <a:pt x="57" y="248"/>
                  </a:lnTo>
                  <a:lnTo>
                    <a:pt x="57" y="256"/>
                  </a:lnTo>
                  <a:lnTo>
                    <a:pt x="57" y="256"/>
                  </a:lnTo>
                  <a:lnTo>
                    <a:pt x="57" y="262"/>
                  </a:lnTo>
                  <a:lnTo>
                    <a:pt x="57" y="267"/>
                  </a:lnTo>
                  <a:lnTo>
                    <a:pt x="55" y="280"/>
                  </a:lnTo>
                  <a:lnTo>
                    <a:pt x="55" y="280"/>
                  </a:lnTo>
                  <a:lnTo>
                    <a:pt x="53" y="286"/>
                  </a:lnTo>
                  <a:lnTo>
                    <a:pt x="51" y="292"/>
                  </a:lnTo>
                  <a:lnTo>
                    <a:pt x="51" y="292"/>
                  </a:lnTo>
                  <a:lnTo>
                    <a:pt x="46" y="311"/>
                  </a:lnTo>
                  <a:lnTo>
                    <a:pt x="46" y="311"/>
                  </a:lnTo>
                  <a:lnTo>
                    <a:pt x="44" y="318"/>
                  </a:lnTo>
                  <a:lnTo>
                    <a:pt x="42" y="326"/>
                  </a:lnTo>
                  <a:lnTo>
                    <a:pt x="42" y="326"/>
                  </a:lnTo>
                  <a:lnTo>
                    <a:pt x="38" y="330"/>
                  </a:lnTo>
                  <a:lnTo>
                    <a:pt x="36" y="333"/>
                  </a:lnTo>
                  <a:lnTo>
                    <a:pt x="36" y="333"/>
                  </a:lnTo>
                  <a:lnTo>
                    <a:pt x="34" y="337"/>
                  </a:lnTo>
                  <a:lnTo>
                    <a:pt x="32" y="341"/>
                  </a:lnTo>
                  <a:lnTo>
                    <a:pt x="32" y="341"/>
                  </a:lnTo>
                  <a:lnTo>
                    <a:pt x="30" y="343"/>
                  </a:lnTo>
                  <a:lnTo>
                    <a:pt x="30" y="347"/>
                  </a:lnTo>
                  <a:lnTo>
                    <a:pt x="30" y="347"/>
                  </a:lnTo>
                  <a:lnTo>
                    <a:pt x="30" y="352"/>
                  </a:lnTo>
                  <a:lnTo>
                    <a:pt x="30" y="352"/>
                  </a:lnTo>
                  <a:lnTo>
                    <a:pt x="30" y="356"/>
                  </a:lnTo>
                  <a:lnTo>
                    <a:pt x="29" y="358"/>
                  </a:lnTo>
                  <a:lnTo>
                    <a:pt x="29" y="358"/>
                  </a:lnTo>
                  <a:lnTo>
                    <a:pt x="30" y="362"/>
                  </a:lnTo>
                  <a:lnTo>
                    <a:pt x="30" y="366"/>
                  </a:lnTo>
                  <a:lnTo>
                    <a:pt x="30" y="366"/>
                  </a:lnTo>
                  <a:lnTo>
                    <a:pt x="34" y="377"/>
                  </a:lnTo>
                  <a:lnTo>
                    <a:pt x="34" y="381"/>
                  </a:lnTo>
                  <a:lnTo>
                    <a:pt x="32" y="386"/>
                  </a:lnTo>
                  <a:lnTo>
                    <a:pt x="32" y="386"/>
                  </a:lnTo>
                  <a:lnTo>
                    <a:pt x="30" y="388"/>
                  </a:lnTo>
                  <a:lnTo>
                    <a:pt x="29" y="390"/>
                  </a:lnTo>
                  <a:lnTo>
                    <a:pt x="29" y="390"/>
                  </a:lnTo>
                  <a:lnTo>
                    <a:pt x="27" y="398"/>
                  </a:lnTo>
                  <a:lnTo>
                    <a:pt x="27" y="405"/>
                  </a:lnTo>
                  <a:lnTo>
                    <a:pt x="27" y="418"/>
                  </a:lnTo>
                  <a:lnTo>
                    <a:pt x="27" y="418"/>
                  </a:lnTo>
                  <a:lnTo>
                    <a:pt x="25" y="424"/>
                  </a:lnTo>
                  <a:lnTo>
                    <a:pt x="25" y="428"/>
                  </a:lnTo>
                  <a:lnTo>
                    <a:pt x="25" y="428"/>
                  </a:lnTo>
                  <a:lnTo>
                    <a:pt x="23" y="430"/>
                  </a:lnTo>
                  <a:lnTo>
                    <a:pt x="21" y="434"/>
                  </a:lnTo>
                  <a:lnTo>
                    <a:pt x="21" y="434"/>
                  </a:lnTo>
                  <a:lnTo>
                    <a:pt x="21" y="436"/>
                  </a:lnTo>
                  <a:lnTo>
                    <a:pt x="21" y="439"/>
                  </a:lnTo>
                  <a:lnTo>
                    <a:pt x="21" y="439"/>
                  </a:lnTo>
                  <a:lnTo>
                    <a:pt x="19" y="449"/>
                  </a:lnTo>
                  <a:lnTo>
                    <a:pt x="19" y="454"/>
                  </a:lnTo>
                  <a:lnTo>
                    <a:pt x="19" y="460"/>
                  </a:lnTo>
                  <a:lnTo>
                    <a:pt x="19" y="460"/>
                  </a:lnTo>
                  <a:lnTo>
                    <a:pt x="21" y="462"/>
                  </a:lnTo>
                  <a:lnTo>
                    <a:pt x="23" y="464"/>
                  </a:lnTo>
                  <a:lnTo>
                    <a:pt x="25" y="464"/>
                  </a:lnTo>
                  <a:lnTo>
                    <a:pt x="27" y="462"/>
                  </a:lnTo>
                  <a:lnTo>
                    <a:pt x="27" y="462"/>
                  </a:lnTo>
                  <a:lnTo>
                    <a:pt x="29" y="458"/>
                  </a:lnTo>
                  <a:lnTo>
                    <a:pt x="30" y="453"/>
                  </a:lnTo>
                  <a:lnTo>
                    <a:pt x="30" y="443"/>
                  </a:lnTo>
                  <a:lnTo>
                    <a:pt x="30" y="443"/>
                  </a:lnTo>
                  <a:lnTo>
                    <a:pt x="30" y="437"/>
                  </a:lnTo>
                  <a:lnTo>
                    <a:pt x="30" y="436"/>
                  </a:lnTo>
                  <a:lnTo>
                    <a:pt x="30" y="434"/>
                  </a:lnTo>
                  <a:lnTo>
                    <a:pt x="30" y="434"/>
                  </a:lnTo>
                  <a:lnTo>
                    <a:pt x="30" y="432"/>
                  </a:lnTo>
                  <a:lnTo>
                    <a:pt x="34" y="430"/>
                  </a:lnTo>
                  <a:lnTo>
                    <a:pt x="34" y="430"/>
                  </a:lnTo>
                  <a:lnTo>
                    <a:pt x="34" y="428"/>
                  </a:lnTo>
                  <a:lnTo>
                    <a:pt x="34" y="428"/>
                  </a:lnTo>
                  <a:lnTo>
                    <a:pt x="36" y="426"/>
                  </a:lnTo>
                  <a:lnTo>
                    <a:pt x="36" y="426"/>
                  </a:lnTo>
                  <a:lnTo>
                    <a:pt x="38" y="426"/>
                  </a:lnTo>
                  <a:lnTo>
                    <a:pt x="40" y="426"/>
                  </a:lnTo>
                  <a:lnTo>
                    <a:pt x="42" y="428"/>
                  </a:lnTo>
                  <a:lnTo>
                    <a:pt x="42" y="432"/>
                  </a:lnTo>
                  <a:lnTo>
                    <a:pt x="42" y="437"/>
                  </a:lnTo>
                  <a:lnTo>
                    <a:pt x="40" y="443"/>
                  </a:lnTo>
                  <a:lnTo>
                    <a:pt x="40" y="443"/>
                  </a:lnTo>
                  <a:lnTo>
                    <a:pt x="40" y="447"/>
                  </a:lnTo>
                  <a:lnTo>
                    <a:pt x="38" y="453"/>
                  </a:lnTo>
                  <a:lnTo>
                    <a:pt x="38" y="453"/>
                  </a:lnTo>
                  <a:lnTo>
                    <a:pt x="38" y="460"/>
                  </a:lnTo>
                  <a:lnTo>
                    <a:pt x="36" y="466"/>
                  </a:lnTo>
                  <a:lnTo>
                    <a:pt x="36" y="466"/>
                  </a:lnTo>
                  <a:lnTo>
                    <a:pt x="36" y="473"/>
                  </a:lnTo>
                  <a:lnTo>
                    <a:pt x="36" y="481"/>
                  </a:lnTo>
                  <a:lnTo>
                    <a:pt x="36" y="481"/>
                  </a:lnTo>
                  <a:lnTo>
                    <a:pt x="38" y="487"/>
                  </a:lnTo>
                  <a:lnTo>
                    <a:pt x="36" y="488"/>
                  </a:lnTo>
                  <a:lnTo>
                    <a:pt x="36" y="490"/>
                  </a:lnTo>
                  <a:lnTo>
                    <a:pt x="36" y="490"/>
                  </a:lnTo>
                  <a:lnTo>
                    <a:pt x="34" y="492"/>
                  </a:lnTo>
                  <a:lnTo>
                    <a:pt x="34" y="496"/>
                  </a:lnTo>
                  <a:lnTo>
                    <a:pt x="34" y="496"/>
                  </a:lnTo>
                  <a:lnTo>
                    <a:pt x="32" y="502"/>
                  </a:lnTo>
                  <a:lnTo>
                    <a:pt x="32" y="502"/>
                  </a:lnTo>
                  <a:lnTo>
                    <a:pt x="30" y="507"/>
                  </a:lnTo>
                  <a:lnTo>
                    <a:pt x="30" y="507"/>
                  </a:lnTo>
                  <a:lnTo>
                    <a:pt x="30" y="513"/>
                  </a:lnTo>
                  <a:lnTo>
                    <a:pt x="30" y="513"/>
                  </a:lnTo>
                  <a:lnTo>
                    <a:pt x="29" y="513"/>
                  </a:lnTo>
                  <a:lnTo>
                    <a:pt x="27" y="513"/>
                  </a:lnTo>
                  <a:lnTo>
                    <a:pt x="23" y="511"/>
                  </a:lnTo>
                  <a:lnTo>
                    <a:pt x="19" y="509"/>
                  </a:lnTo>
                  <a:lnTo>
                    <a:pt x="19" y="505"/>
                  </a:lnTo>
                  <a:lnTo>
                    <a:pt x="19" y="505"/>
                  </a:lnTo>
                  <a:lnTo>
                    <a:pt x="15" y="505"/>
                  </a:lnTo>
                  <a:lnTo>
                    <a:pt x="15" y="507"/>
                  </a:lnTo>
                  <a:lnTo>
                    <a:pt x="12" y="511"/>
                  </a:lnTo>
                  <a:lnTo>
                    <a:pt x="12" y="511"/>
                  </a:lnTo>
                  <a:lnTo>
                    <a:pt x="10" y="517"/>
                  </a:lnTo>
                  <a:lnTo>
                    <a:pt x="8" y="519"/>
                  </a:lnTo>
                  <a:lnTo>
                    <a:pt x="6" y="523"/>
                  </a:lnTo>
                  <a:lnTo>
                    <a:pt x="6" y="523"/>
                  </a:lnTo>
                  <a:lnTo>
                    <a:pt x="4" y="524"/>
                  </a:lnTo>
                  <a:lnTo>
                    <a:pt x="0" y="530"/>
                  </a:lnTo>
                  <a:lnTo>
                    <a:pt x="0" y="530"/>
                  </a:lnTo>
                  <a:lnTo>
                    <a:pt x="12" y="528"/>
                  </a:lnTo>
                  <a:lnTo>
                    <a:pt x="15" y="530"/>
                  </a:lnTo>
                  <a:lnTo>
                    <a:pt x="15" y="530"/>
                  </a:lnTo>
                  <a:lnTo>
                    <a:pt x="19" y="532"/>
                  </a:lnTo>
                  <a:lnTo>
                    <a:pt x="19" y="536"/>
                  </a:lnTo>
                  <a:lnTo>
                    <a:pt x="19" y="536"/>
                  </a:lnTo>
                  <a:lnTo>
                    <a:pt x="19" y="538"/>
                  </a:lnTo>
                  <a:lnTo>
                    <a:pt x="19" y="541"/>
                  </a:lnTo>
                  <a:lnTo>
                    <a:pt x="19" y="545"/>
                  </a:lnTo>
                  <a:lnTo>
                    <a:pt x="19" y="547"/>
                  </a:lnTo>
                  <a:lnTo>
                    <a:pt x="19" y="547"/>
                  </a:lnTo>
                  <a:lnTo>
                    <a:pt x="21" y="549"/>
                  </a:lnTo>
                  <a:lnTo>
                    <a:pt x="25" y="551"/>
                  </a:lnTo>
                  <a:lnTo>
                    <a:pt x="27" y="553"/>
                  </a:lnTo>
                  <a:lnTo>
                    <a:pt x="29" y="555"/>
                  </a:lnTo>
                  <a:lnTo>
                    <a:pt x="29" y="555"/>
                  </a:lnTo>
                  <a:lnTo>
                    <a:pt x="25" y="557"/>
                  </a:lnTo>
                  <a:lnTo>
                    <a:pt x="23" y="557"/>
                  </a:lnTo>
                  <a:lnTo>
                    <a:pt x="19" y="557"/>
                  </a:lnTo>
                  <a:lnTo>
                    <a:pt x="15" y="557"/>
                  </a:lnTo>
                  <a:lnTo>
                    <a:pt x="15" y="557"/>
                  </a:lnTo>
                  <a:lnTo>
                    <a:pt x="13" y="557"/>
                  </a:lnTo>
                  <a:lnTo>
                    <a:pt x="10" y="557"/>
                  </a:lnTo>
                  <a:lnTo>
                    <a:pt x="6" y="557"/>
                  </a:lnTo>
                  <a:lnTo>
                    <a:pt x="4" y="558"/>
                  </a:lnTo>
                  <a:lnTo>
                    <a:pt x="4" y="558"/>
                  </a:lnTo>
                  <a:lnTo>
                    <a:pt x="2" y="560"/>
                  </a:lnTo>
                  <a:lnTo>
                    <a:pt x="2" y="562"/>
                  </a:lnTo>
                  <a:lnTo>
                    <a:pt x="2" y="566"/>
                  </a:lnTo>
                  <a:lnTo>
                    <a:pt x="4" y="568"/>
                  </a:lnTo>
                  <a:lnTo>
                    <a:pt x="6" y="572"/>
                  </a:lnTo>
                  <a:lnTo>
                    <a:pt x="10" y="575"/>
                  </a:lnTo>
                  <a:lnTo>
                    <a:pt x="10" y="575"/>
                  </a:lnTo>
                  <a:lnTo>
                    <a:pt x="8" y="577"/>
                  </a:lnTo>
                  <a:lnTo>
                    <a:pt x="4" y="577"/>
                  </a:lnTo>
                  <a:lnTo>
                    <a:pt x="4" y="579"/>
                  </a:lnTo>
                  <a:lnTo>
                    <a:pt x="4" y="579"/>
                  </a:lnTo>
                  <a:lnTo>
                    <a:pt x="4" y="585"/>
                  </a:lnTo>
                  <a:lnTo>
                    <a:pt x="4" y="585"/>
                  </a:lnTo>
                  <a:lnTo>
                    <a:pt x="2" y="589"/>
                  </a:lnTo>
                  <a:lnTo>
                    <a:pt x="2" y="591"/>
                  </a:lnTo>
                  <a:lnTo>
                    <a:pt x="2" y="591"/>
                  </a:lnTo>
                  <a:lnTo>
                    <a:pt x="6" y="591"/>
                  </a:lnTo>
                  <a:lnTo>
                    <a:pt x="10" y="592"/>
                  </a:lnTo>
                  <a:lnTo>
                    <a:pt x="10" y="592"/>
                  </a:lnTo>
                  <a:lnTo>
                    <a:pt x="10" y="596"/>
                  </a:lnTo>
                  <a:lnTo>
                    <a:pt x="12" y="598"/>
                  </a:lnTo>
                  <a:lnTo>
                    <a:pt x="12" y="598"/>
                  </a:lnTo>
                  <a:lnTo>
                    <a:pt x="15" y="602"/>
                  </a:lnTo>
                  <a:lnTo>
                    <a:pt x="17" y="606"/>
                  </a:lnTo>
                  <a:lnTo>
                    <a:pt x="15" y="606"/>
                  </a:lnTo>
                  <a:lnTo>
                    <a:pt x="15" y="608"/>
                  </a:lnTo>
                  <a:lnTo>
                    <a:pt x="15" y="608"/>
                  </a:lnTo>
                  <a:lnTo>
                    <a:pt x="15" y="608"/>
                  </a:lnTo>
                  <a:lnTo>
                    <a:pt x="15" y="608"/>
                  </a:lnTo>
                  <a:lnTo>
                    <a:pt x="12" y="610"/>
                  </a:lnTo>
                  <a:lnTo>
                    <a:pt x="10" y="611"/>
                  </a:lnTo>
                  <a:lnTo>
                    <a:pt x="10" y="613"/>
                  </a:lnTo>
                  <a:lnTo>
                    <a:pt x="10" y="613"/>
                  </a:lnTo>
                  <a:lnTo>
                    <a:pt x="10" y="623"/>
                  </a:lnTo>
                  <a:lnTo>
                    <a:pt x="10" y="623"/>
                  </a:lnTo>
                  <a:lnTo>
                    <a:pt x="10" y="623"/>
                  </a:lnTo>
                  <a:lnTo>
                    <a:pt x="10" y="623"/>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66" name="Freeform 65">
              <a:extLst>
                <a:ext uri="{FF2B5EF4-FFF2-40B4-BE49-F238E27FC236}">
                  <a16:creationId xmlns:a16="http://schemas.microsoft.com/office/drawing/2014/main" id="{42677309-D745-ED46-B88C-46386CA6FBCE}"/>
                </a:ext>
              </a:extLst>
            </p:cNvPr>
            <p:cNvSpPr>
              <a:spLocks/>
            </p:cNvSpPr>
            <p:nvPr userDrawn="1"/>
          </p:nvSpPr>
          <p:spPr bwMode="auto">
            <a:xfrm>
              <a:off x="7262179" y="3537525"/>
              <a:ext cx="268728" cy="281958"/>
            </a:xfrm>
            <a:custGeom>
              <a:avLst/>
              <a:gdLst>
                <a:gd name="T0" fmla="*/ 0 w 176"/>
                <a:gd name="T1" fmla="*/ 128 h 217"/>
                <a:gd name="T2" fmla="*/ 0 w 176"/>
                <a:gd name="T3" fmla="*/ 121 h 217"/>
                <a:gd name="T4" fmla="*/ 12 w 176"/>
                <a:gd name="T5" fmla="*/ 111 h 217"/>
                <a:gd name="T6" fmla="*/ 12 w 176"/>
                <a:gd name="T7" fmla="*/ 104 h 217"/>
                <a:gd name="T8" fmla="*/ 6 w 176"/>
                <a:gd name="T9" fmla="*/ 100 h 217"/>
                <a:gd name="T10" fmla="*/ 6 w 176"/>
                <a:gd name="T11" fmla="*/ 83 h 217"/>
                <a:gd name="T12" fmla="*/ 15 w 176"/>
                <a:gd name="T13" fmla="*/ 74 h 217"/>
                <a:gd name="T14" fmla="*/ 12 w 176"/>
                <a:gd name="T15" fmla="*/ 66 h 217"/>
                <a:gd name="T16" fmla="*/ 12 w 176"/>
                <a:gd name="T17" fmla="*/ 51 h 217"/>
                <a:gd name="T18" fmla="*/ 19 w 176"/>
                <a:gd name="T19" fmla="*/ 45 h 217"/>
                <a:gd name="T20" fmla="*/ 6 w 176"/>
                <a:gd name="T21" fmla="*/ 24 h 217"/>
                <a:gd name="T22" fmla="*/ 4 w 176"/>
                <a:gd name="T23" fmla="*/ 19 h 217"/>
                <a:gd name="T24" fmla="*/ 17 w 176"/>
                <a:gd name="T25" fmla="*/ 19 h 217"/>
                <a:gd name="T26" fmla="*/ 25 w 176"/>
                <a:gd name="T27" fmla="*/ 11 h 217"/>
                <a:gd name="T28" fmla="*/ 38 w 176"/>
                <a:gd name="T29" fmla="*/ 7 h 217"/>
                <a:gd name="T30" fmla="*/ 46 w 176"/>
                <a:gd name="T31" fmla="*/ 0 h 217"/>
                <a:gd name="T32" fmla="*/ 65 w 176"/>
                <a:gd name="T33" fmla="*/ 0 h 217"/>
                <a:gd name="T34" fmla="*/ 65 w 176"/>
                <a:gd name="T35" fmla="*/ 28 h 217"/>
                <a:gd name="T36" fmla="*/ 78 w 176"/>
                <a:gd name="T37" fmla="*/ 43 h 217"/>
                <a:gd name="T38" fmla="*/ 89 w 176"/>
                <a:gd name="T39" fmla="*/ 43 h 217"/>
                <a:gd name="T40" fmla="*/ 95 w 176"/>
                <a:gd name="T41" fmla="*/ 49 h 217"/>
                <a:gd name="T42" fmla="*/ 104 w 176"/>
                <a:gd name="T43" fmla="*/ 53 h 217"/>
                <a:gd name="T44" fmla="*/ 110 w 176"/>
                <a:gd name="T45" fmla="*/ 53 h 217"/>
                <a:gd name="T46" fmla="*/ 114 w 176"/>
                <a:gd name="T47" fmla="*/ 59 h 217"/>
                <a:gd name="T48" fmla="*/ 133 w 176"/>
                <a:gd name="T49" fmla="*/ 62 h 217"/>
                <a:gd name="T50" fmla="*/ 136 w 176"/>
                <a:gd name="T51" fmla="*/ 74 h 217"/>
                <a:gd name="T52" fmla="*/ 136 w 176"/>
                <a:gd name="T53" fmla="*/ 87 h 217"/>
                <a:gd name="T54" fmla="*/ 133 w 176"/>
                <a:gd name="T55" fmla="*/ 91 h 217"/>
                <a:gd name="T56" fmla="*/ 138 w 176"/>
                <a:gd name="T57" fmla="*/ 94 h 217"/>
                <a:gd name="T58" fmla="*/ 138 w 176"/>
                <a:gd name="T59" fmla="*/ 108 h 217"/>
                <a:gd name="T60" fmla="*/ 165 w 176"/>
                <a:gd name="T61" fmla="*/ 108 h 217"/>
                <a:gd name="T62" fmla="*/ 165 w 176"/>
                <a:gd name="T63" fmla="*/ 125 h 217"/>
                <a:gd name="T64" fmla="*/ 176 w 176"/>
                <a:gd name="T65" fmla="*/ 136 h 217"/>
                <a:gd name="T66" fmla="*/ 171 w 176"/>
                <a:gd name="T67" fmla="*/ 157 h 217"/>
                <a:gd name="T68" fmla="*/ 167 w 176"/>
                <a:gd name="T69" fmla="*/ 163 h 217"/>
                <a:gd name="T70" fmla="*/ 154 w 176"/>
                <a:gd name="T71" fmla="*/ 157 h 217"/>
                <a:gd name="T72" fmla="*/ 135 w 176"/>
                <a:gd name="T73" fmla="*/ 157 h 217"/>
                <a:gd name="T74" fmla="*/ 118 w 176"/>
                <a:gd name="T75" fmla="*/ 163 h 217"/>
                <a:gd name="T76" fmla="*/ 106 w 176"/>
                <a:gd name="T77" fmla="*/ 174 h 217"/>
                <a:gd name="T78" fmla="*/ 106 w 176"/>
                <a:gd name="T79" fmla="*/ 193 h 217"/>
                <a:gd name="T80" fmla="*/ 102 w 176"/>
                <a:gd name="T81" fmla="*/ 204 h 217"/>
                <a:gd name="T82" fmla="*/ 87 w 176"/>
                <a:gd name="T83" fmla="*/ 204 h 217"/>
                <a:gd name="T84" fmla="*/ 80 w 176"/>
                <a:gd name="T85" fmla="*/ 215 h 217"/>
                <a:gd name="T86" fmla="*/ 72 w 176"/>
                <a:gd name="T87" fmla="*/ 206 h 217"/>
                <a:gd name="T88" fmla="*/ 49 w 176"/>
                <a:gd name="T89" fmla="*/ 204 h 217"/>
                <a:gd name="T90" fmla="*/ 38 w 176"/>
                <a:gd name="T91" fmla="*/ 212 h 217"/>
                <a:gd name="T92" fmla="*/ 38 w 176"/>
                <a:gd name="T93" fmla="*/ 217 h 217"/>
                <a:gd name="T94" fmla="*/ 27 w 176"/>
                <a:gd name="T95" fmla="*/ 217 h 217"/>
                <a:gd name="T96" fmla="*/ 27 w 176"/>
                <a:gd name="T97" fmla="*/ 204 h 217"/>
                <a:gd name="T98" fmla="*/ 23 w 176"/>
                <a:gd name="T99" fmla="*/ 200 h 217"/>
                <a:gd name="T100" fmla="*/ 23 w 176"/>
                <a:gd name="T101" fmla="*/ 189 h 217"/>
                <a:gd name="T102" fmla="*/ 14 w 176"/>
                <a:gd name="T103" fmla="*/ 176 h 217"/>
                <a:gd name="T104" fmla="*/ 17 w 176"/>
                <a:gd name="T105" fmla="*/ 159 h 217"/>
                <a:gd name="T106" fmla="*/ 14 w 176"/>
                <a:gd name="T107" fmla="*/ 155 h 217"/>
                <a:gd name="T108" fmla="*/ 12 w 176"/>
                <a:gd name="T109" fmla="*/ 149 h 217"/>
                <a:gd name="T110" fmla="*/ 12 w 176"/>
                <a:gd name="T111" fmla="*/ 136 h 217"/>
                <a:gd name="T112" fmla="*/ 6 w 176"/>
                <a:gd name="T113" fmla="*/ 128 h 217"/>
                <a:gd name="T114" fmla="*/ 0 w 176"/>
                <a:gd name="T115" fmla="*/ 128 h 217"/>
                <a:gd name="T116" fmla="*/ 0 w 176"/>
                <a:gd name="T117" fmla="*/ 128 h 217"/>
                <a:gd name="T118" fmla="*/ 0 w 176"/>
                <a:gd name="T119" fmla="*/ 128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76" h="217">
                  <a:moveTo>
                    <a:pt x="0" y="128"/>
                  </a:moveTo>
                  <a:lnTo>
                    <a:pt x="0" y="121"/>
                  </a:lnTo>
                  <a:lnTo>
                    <a:pt x="12" y="111"/>
                  </a:lnTo>
                  <a:lnTo>
                    <a:pt x="12" y="104"/>
                  </a:lnTo>
                  <a:lnTo>
                    <a:pt x="6" y="100"/>
                  </a:lnTo>
                  <a:lnTo>
                    <a:pt x="6" y="83"/>
                  </a:lnTo>
                  <a:lnTo>
                    <a:pt x="15" y="74"/>
                  </a:lnTo>
                  <a:lnTo>
                    <a:pt x="12" y="66"/>
                  </a:lnTo>
                  <a:lnTo>
                    <a:pt x="12" y="51"/>
                  </a:lnTo>
                  <a:lnTo>
                    <a:pt x="19" y="45"/>
                  </a:lnTo>
                  <a:lnTo>
                    <a:pt x="6" y="24"/>
                  </a:lnTo>
                  <a:lnTo>
                    <a:pt x="4" y="19"/>
                  </a:lnTo>
                  <a:lnTo>
                    <a:pt x="17" y="19"/>
                  </a:lnTo>
                  <a:lnTo>
                    <a:pt x="25" y="11"/>
                  </a:lnTo>
                  <a:lnTo>
                    <a:pt x="38" y="7"/>
                  </a:lnTo>
                  <a:lnTo>
                    <a:pt x="46" y="0"/>
                  </a:lnTo>
                  <a:lnTo>
                    <a:pt x="65" y="0"/>
                  </a:lnTo>
                  <a:lnTo>
                    <a:pt x="65" y="28"/>
                  </a:lnTo>
                  <a:lnTo>
                    <a:pt x="78" y="43"/>
                  </a:lnTo>
                  <a:lnTo>
                    <a:pt x="89" y="43"/>
                  </a:lnTo>
                  <a:lnTo>
                    <a:pt x="95" y="49"/>
                  </a:lnTo>
                  <a:lnTo>
                    <a:pt x="104" y="53"/>
                  </a:lnTo>
                  <a:lnTo>
                    <a:pt x="110" y="53"/>
                  </a:lnTo>
                  <a:lnTo>
                    <a:pt x="114" y="59"/>
                  </a:lnTo>
                  <a:lnTo>
                    <a:pt x="133" y="62"/>
                  </a:lnTo>
                  <a:lnTo>
                    <a:pt x="136" y="74"/>
                  </a:lnTo>
                  <a:lnTo>
                    <a:pt x="136" y="87"/>
                  </a:lnTo>
                  <a:lnTo>
                    <a:pt x="133" y="91"/>
                  </a:lnTo>
                  <a:lnTo>
                    <a:pt x="138" y="94"/>
                  </a:lnTo>
                  <a:lnTo>
                    <a:pt x="138" y="108"/>
                  </a:lnTo>
                  <a:lnTo>
                    <a:pt x="165" y="108"/>
                  </a:lnTo>
                  <a:lnTo>
                    <a:pt x="165" y="125"/>
                  </a:lnTo>
                  <a:lnTo>
                    <a:pt x="176" y="136"/>
                  </a:lnTo>
                  <a:lnTo>
                    <a:pt x="171" y="157"/>
                  </a:lnTo>
                  <a:lnTo>
                    <a:pt x="167" y="163"/>
                  </a:lnTo>
                  <a:lnTo>
                    <a:pt x="154" y="157"/>
                  </a:lnTo>
                  <a:lnTo>
                    <a:pt x="135" y="157"/>
                  </a:lnTo>
                  <a:lnTo>
                    <a:pt x="118" y="163"/>
                  </a:lnTo>
                  <a:lnTo>
                    <a:pt x="106" y="174"/>
                  </a:lnTo>
                  <a:lnTo>
                    <a:pt x="106" y="193"/>
                  </a:lnTo>
                  <a:lnTo>
                    <a:pt x="102" y="204"/>
                  </a:lnTo>
                  <a:lnTo>
                    <a:pt x="87" y="204"/>
                  </a:lnTo>
                  <a:lnTo>
                    <a:pt x="80" y="215"/>
                  </a:lnTo>
                  <a:lnTo>
                    <a:pt x="72" y="206"/>
                  </a:lnTo>
                  <a:lnTo>
                    <a:pt x="49" y="204"/>
                  </a:lnTo>
                  <a:lnTo>
                    <a:pt x="38" y="212"/>
                  </a:lnTo>
                  <a:lnTo>
                    <a:pt x="38" y="217"/>
                  </a:lnTo>
                  <a:lnTo>
                    <a:pt x="27" y="217"/>
                  </a:lnTo>
                  <a:lnTo>
                    <a:pt x="27" y="204"/>
                  </a:lnTo>
                  <a:lnTo>
                    <a:pt x="23" y="200"/>
                  </a:lnTo>
                  <a:lnTo>
                    <a:pt x="23" y="189"/>
                  </a:lnTo>
                  <a:lnTo>
                    <a:pt x="14" y="176"/>
                  </a:lnTo>
                  <a:lnTo>
                    <a:pt x="17" y="159"/>
                  </a:lnTo>
                  <a:lnTo>
                    <a:pt x="14" y="155"/>
                  </a:lnTo>
                  <a:lnTo>
                    <a:pt x="12" y="149"/>
                  </a:lnTo>
                  <a:lnTo>
                    <a:pt x="12" y="136"/>
                  </a:lnTo>
                  <a:lnTo>
                    <a:pt x="6" y="128"/>
                  </a:lnTo>
                  <a:lnTo>
                    <a:pt x="0" y="128"/>
                  </a:lnTo>
                  <a:lnTo>
                    <a:pt x="0" y="128"/>
                  </a:lnTo>
                  <a:lnTo>
                    <a:pt x="0" y="128"/>
                  </a:lnTo>
                  <a:close/>
                </a:path>
              </a:pathLst>
            </a:custGeom>
            <a:solidFill>
              <a:schemeClr val="bg1">
                <a:lumMod val="85000"/>
              </a:schemeClr>
            </a:solidFill>
            <a:ln w="635" cap="rnd">
              <a:solidFill>
                <a:schemeClr val="bg1">
                  <a:alpha val="17000"/>
                </a:schemeClr>
              </a:solidFill>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67" name="Freeform 66">
              <a:extLst>
                <a:ext uri="{FF2B5EF4-FFF2-40B4-BE49-F238E27FC236}">
                  <a16:creationId xmlns:a16="http://schemas.microsoft.com/office/drawing/2014/main" id="{CB46810B-F68A-124A-8345-1CE37FC8FC6D}"/>
                </a:ext>
              </a:extLst>
            </p:cNvPr>
            <p:cNvSpPr>
              <a:spLocks/>
            </p:cNvSpPr>
            <p:nvPr userDrawn="1"/>
          </p:nvSpPr>
          <p:spPr bwMode="auto">
            <a:xfrm>
              <a:off x="7262179" y="3537525"/>
              <a:ext cx="268728" cy="281958"/>
            </a:xfrm>
            <a:custGeom>
              <a:avLst/>
              <a:gdLst>
                <a:gd name="T0" fmla="*/ 0 w 176"/>
                <a:gd name="T1" fmla="*/ 128 h 217"/>
                <a:gd name="T2" fmla="*/ 0 w 176"/>
                <a:gd name="T3" fmla="*/ 121 h 217"/>
                <a:gd name="T4" fmla="*/ 12 w 176"/>
                <a:gd name="T5" fmla="*/ 111 h 217"/>
                <a:gd name="T6" fmla="*/ 12 w 176"/>
                <a:gd name="T7" fmla="*/ 104 h 217"/>
                <a:gd name="T8" fmla="*/ 6 w 176"/>
                <a:gd name="T9" fmla="*/ 100 h 217"/>
                <a:gd name="T10" fmla="*/ 6 w 176"/>
                <a:gd name="T11" fmla="*/ 83 h 217"/>
                <a:gd name="T12" fmla="*/ 15 w 176"/>
                <a:gd name="T13" fmla="*/ 74 h 217"/>
                <a:gd name="T14" fmla="*/ 12 w 176"/>
                <a:gd name="T15" fmla="*/ 66 h 217"/>
                <a:gd name="T16" fmla="*/ 12 w 176"/>
                <a:gd name="T17" fmla="*/ 51 h 217"/>
                <a:gd name="T18" fmla="*/ 19 w 176"/>
                <a:gd name="T19" fmla="*/ 45 h 217"/>
                <a:gd name="T20" fmla="*/ 6 w 176"/>
                <a:gd name="T21" fmla="*/ 24 h 217"/>
                <a:gd name="T22" fmla="*/ 4 w 176"/>
                <a:gd name="T23" fmla="*/ 19 h 217"/>
                <a:gd name="T24" fmla="*/ 17 w 176"/>
                <a:gd name="T25" fmla="*/ 19 h 217"/>
                <a:gd name="T26" fmla="*/ 25 w 176"/>
                <a:gd name="T27" fmla="*/ 11 h 217"/>
                <a:gd name="T28" fmla="*/ 38 w 176"/>
                <a:gd name="T29" fmla="*/ 7 h 217"/>
                <a:gd name="T30" fmla="*/ 46 w 176"/>
                <a:gd name="T31" fmla="*/ 0 h 217"/>
                <a:gd name="T32" fmla="*/ 65 w 176"/>
                <a:gd name="T33" fmla="*/ 0 h 217"/>
                <a:gd name="T34" fmla="*/ 65 w 176"/>
                <a:gd name="T35" fmla="*/ 28 h 217"/>
                <a:gd name="T36" fmla="*/ 78 w 176"/>
                <a:gd name="T37" fmla="*/ 43 h 217"/>
                <a:gd name="T38" fmla="*/ 89 w 176"/>
                <a:gd name="T39" fmla="*/ 43 h 217"/>
                <a:gd name="T40" fmla="*/ 95 w 176"/>
                <a:gd name="T41" fmla="*/ 49 h 217"/>
                <a:gd name="T42" fmla="*/ 104 w 176"/>
                <a:gd name="T43" fmla="*/ 53 h 217"/>
                <a:gd name="T44" fmla="*/ 110 w 176"/>
                <a:gd name="T45" fmla="*/ 53 h 217"/>
                <a:gd name="T46" fmla="*/ 114 w 176"/>
                <a:gd name="T47" fmla="*/ 59 h 217"/>
                <a:gd name="T48" fmla="*/ 133 w 176"/>
                <a:gd name="T49" fmla="*/ 62 h 217"/>
                <a:gd name="T50" fmla="*/ 136 w 176"/>
                <a:gd name="T51" fmla="*/ 74 h 217"/>
                <a:gd name="T52" fmla="*/ 136 w 176"/>
                <a:gd name="T53" fmla="*/ 87 h 217"/>
                <a:gd name="T54" fmla="*/ 133 w 176"/>
                <a:gd name="T55" fmla="*/ 91 h 217"/>
                <a:gd name="T56" fmla="*/ 138 w 176"/>
                <a:gd name="T57" fmla="*/ 94 h 217"/>
                <a:gd name="T58" fmla="*/ 138 w 176"/>
                <a:gd name="T59" fmla="*/ 108 h 217"/>
                <a:gd name="T60" fmla="*/ 165 w 176"/>
                <a:gd name="T61" fmla="*/ 108 h 217"/>
                <a:gd name="T62" fmla="*/ 165 w 176"/>
                <a:gd name="T63" fmla="*/ 125 h 217"/>
                <a:gd name="T64" fmla="*/ 176 w 176"/>
                <a:gd name="T65" fmla="*/ 136 h 217"/>
                <a:gd name="T66" fmla="*/ 171 w 176"/>
                <a:gd name="T67" fmla="*/ 157 h 217"/>
                <a:gd name="T68" fmla="*/ 167 w 176"/>
                <a:gd name="T69" fmla="*/ 163 h 217"/>
                <a:gd name="T70" fmla="*/ 154 w 176"/>
                <a:gd name="T71" fmla="*/ 157 h 217"/>
                <a:gd name="T72" fmla="*/ 135 w 176"/>
                <a:gd name="T73" fmla="*/ 157 h 217"/>
                <a:gd name="T74" fmla="*/ 118 w 176"/>
                <a:gd name="T75" fmla="*/ 163 h 217"/>
                <a:gd name="T76" fmla="*/ 106 w 176"/>
                <a:gd name="T77" fmla="*/ 174 h 217"/>
                <a:gd name="T78" fmla="*/ 106 w 176"/>
                <a:gd name="T79" fmla="*/ 193 h 217"/>
                <a:gd name="T80" fmla="*/ 102 w 176"/>
                <a:gd name="T81" fmla="*/ 204 h 217"/>
                <a:gd name="T82" fmla="*/ 87 w 176"/>
                <a:gd name="T83" fmla="*/ 204 h 217"/>
                <a:gd name="T84" fmla="*/ 80 w 176"/>
                <a:gd name="T85" fmla="*/ 215 h 217"/>
                <a:gd name="T86" fmla="*/ 72 w 176"/>
                <a:gd name="T87" fmla="*/ 206 h 217"/>
                <a:gd name="T88" fmla="*/ 49 w 176"/>
                <a:gd name="T89" fmla="*/ 204 h 217"/>
                <a:gd name="T90" fmla="*/ 38 w 176"/>
                <a:gd name="T91" fmla="*/ 212 h 217"/>
                <a:gd name="T92" fmla="*/ 38 w 176"/>
                <a:gd name="T93" fmla="*/ 217 h 217"/>
                <a:gd name="T94" fmla="*/ 27 w 176"/>
                <a:gd name="T95" fmla="*/ 217 h 217"/>
                <a:gd name="T96" fmla="*/ 27 w 176"/>
                <a:gd name="T97" fmla="*/ 204 h 217"/>
                <a:gd name="T98" fmla="*/ 23 w 176"/>
                <a:gd name="T99" fmla="*/ 200 h 217"/>
                <a:gd name="T100" fmla="*/ 23 w 176"/>
                <a:gd name="T101" fmla="*/ 189 h 217"/>
                <a:gd name="T102" fmla="*/ 14 w 176"/>
                <a:gd name="T103" fmla="*/ 176 h 217"/>
                <a:gd name="T104" fmla="*/ 17 w 176"/>
                <a:gd name="T105" fmla="*/ 159 h 217"/>
                <a:gd name="T106" fmla="*/ 14 w 176"/>
                <a:gd name="T107" fmla="*/ 155 h 217"/>
                <a:gd name="T108" fmla="*/ 12 w 176"/>
                <a:gd name="T109" fmla="*/ 149 h 217"/>
                <a:gd name="T110" fmla="*/ 12 w 176"/>
                <a:gd name="T111" fmla="*/ 136 h 217"/>
                <a:gd name="T112" fmla="*/ 6 w 176"/>
                <a:gd name="T113" fmla="*/ 128 h 217"/>
                <a:gd name="T114" fmla="*/ 0 w 176"/>
                <a:gd name="T115" fmla="*/ 128 h 217"/>
                <a:gd name="T116" fmla="*/ 0 w 176"/>
                <a:gd name="T117" fmla="*/ 128 h 217"/>
                <a:gd name="T118" fmla="*/ 0 w 176"/>
                <a:gd name="T119" fmla="*/ 128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76" h="217">
                  <a:moveTo>
                    <a:pt x="0" y="128"/>
                  </a:moveTo>
                  <a:lnTo>
                    <a:pt x="0" y="121"/>
                  </a:lnTo>
                  <a:lnTo>
                    <a:pt x="12" y="111"/>
                  </a:lnTo>
                  <a:lnTo>
                    <a:pt x="12" y="104"/>
                  </a:lnTo>
                  <a:lnTo>
                    <a:pt x="6" y="100"/>
                  </a:lnTo>
                  <a:lnTo>
                    <a:pt x="6" y="83"/>
                  </a:lnTo>
                  <a:lnTo>
                    <a:pt x="15" y="74"/>
                  </a:lnTo>
                  <a:lnTo>
                    <a:pt x="12" y="66"/>
                  </a:lnTo>
                  <a:lnTo>
                    <a:pt x="12" y="51"/>
                  </a:lnTo>
                  <a:lnTo>
                    <a:pt x="19" y="45"/>
                  </a:lnTo>
                  <a:lnTo>
                    <a:pt x="6" y="24"/>
                  </a:lnTo>
                  <a:lnTo>
                    <a:pt x="4" y="19"/>
                  </a:lnTo>
                  <a:lnTo>
                    <a:pt x="17" y="19"/>
                  </a:lnTo>
                  <a:lnTo>
                    <a:pt x="25" y="11"/>
                  </a:lnTo>
                  <a:lnTo>
                    <a:pt x="38" y="7"/>
                  </a:lnTo>
                  <a:lnTo>
                    <a:pt x="46" y="0"/>
                  </a:lnTo>
                  <a:lnTo>
                    <a:pt x="65" y="0"/>
                  </a:lnTo>
                  <a:lnTo>
                    <a:pt x="65" y="28"/>
                  </a:lnTo>
                  <a:lnTo>
                    <a:pt x="78" y="43"/>
                  </a:lnTo>
                  <a:lnTo>
                    <a:pt x="89" y="43"/>
                  </a:lnTo>
                  <a:lnTo>
                    <a:pt x="95" y="49"/>
                  </a:lnTo>
                  <a:lnTo>
                    <a:pt x="104" y="53"/>
                  </a:lnTo>
                  <a:lnTo>
                    <a:pt x="110" y="53"/>
                  </a:lnTo>
                  <a:lnTo>
                    <a:pt x="114" y="59"/>
                  </a:lnTo>
                  <a:lnTo>
                    <a:pt x="133" y="62"/>
                  </a:lnTo>
                  <a:lnTo>
                    <a:pt x="136" y="74"/>
                  </a:lnTo>
                  <a:lnTo>
                    <a:pt x="136" y="87"/>
                  </a:lnTo>
                  <a:lnTo>
                    <a:pt x="133" y="91"/>
                  </a:lnTo>
                  <a:lnTo>
                    <a:pt x="138" y="94"/>
                  </a:lnTo>
                  <a:lnTo>
                    <a:pt x="138" y="108"/>
                  </a:lnTo>
                  <a:lnTo>
                    <a:pt x="165" y="108"/>
                  </a:lnTo>
                  <a:lnTo>
                    <a:pt x="165" y="125"/>
                  </a:lnTo>
                  <a:lnTo>
                    <a:pt x="176" y="136"/>
                  </a:lnTo>
                  <a:lnTo>
                    <a:pt x="171" y="157"/>
                  </a:lnTo>
                  <a:lnTo>
                    <a:pt x="167" y="163"/>
                  </a:lnTo>
                  <a:lnTo>
                    <a:pt x="154" y="157"/>
                  </a:lnTo>
                  <a:lnTo>
                    <a:pt x="135" y="157"/>
                  </a:lnTo>
                  <a:lnTo>
                    <a:pt x="118" y="163"/>
                  </a:lnTo>
                  <a:lnTo>
                    <a:pt x="106" y="174"/>
                  </a:lnTo>
                  <a:lnTo>
                    <a:pt x="106" y="193"/>
                  </a:lnTo>
                  <a:lnTo>
                    <a:pt x="102" y="204"/>
                  </a:lnTo>
                  <a:lnTo>
                    <a:pt x="87" y="204"/>
                  </a:lnTo>
                  <a:lnTo>
                    <a:pt x="80" y="215"/>
                  </a:lnTo>
                  <a:lnTo>
                    <a:pt x="72" y="206"/>
                  </a:lnTo>
                  <a:lnTo>
                    <a:pt x="49" y="204"/>
                  </a:lnTo>
                  <a:lnTo>
                    <a:pt x="38" y="212"/>
                  </a:lnTo>
                  <a:lnTo>
                    <a:pt x="38" y="217"/>
                  </a:lnTo>
                  <a:lnTo>
                    <a:pt x="27" y="217"/>
                  </a:lnTo>
                  <a:lnTo>
                    <a:pt x="27" y="204"/>
                  </a:lnTo>
                  <a:lnTo>
                    <a:pt x="23" y="200"/>
                  </a:lnTo>
                  <a:lnTo>
                    <a:pt x="23" y="189"/>
                  </a:lnTo>
                  <a:lnTo>
                    <a:pt x="14" y="176"/>
                  </a:lnTo>
                  <a:lnTo>
                    <a:pt x="17" y="159"/>
                  </a:lnTo>
                  <a:lnTo>
                    <a:pt x="14" y="155"/>
                  </a:lnTo>
                  <a:lnTo>
                    <a:pt x="12" y="149"/>
                  </a:lnTo>
                  <a:lnTo>
                    <a:pt x="12" y="136"/>
                  </a:lnTo>
                  <a:lnTo>
                    <a:pt x="6" y="128"/>
                  </a:lnTo>
                  <a:lnTo>
                    <a:pt x="0" y="128"/>
                  </a:lnTo>
                  <a:lnTo>
                    <a:pt x="0" y="128"/>
                  </a:lnTo>
                  <a:lnTo>
                    <a:pt x="0" y="128"/>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68" name="Freeform 67">
              <a:extLst>
                <a:ext uri="{FF2B5EF4-FFF2-40B4-BE49-F238E27FC236}">
                  <a16:creationId xmlns:a16="http://schemas.microsoft.com/office/drawing/2014/main" id="{4EA93985-BCF3-6B41-9829-E2F2D970BCEE}"/>
                </a:ext>
              </a:extLst>
            </p:cNvPr>
            <p:cNvSpPr>
              <a:spLocks/>
            </p:cNvSpPr>
            <p:nvPr userDrawn="1"/>
          </p:nvSpPr>
          <p:spPr bwMode="auto">
            <a:xfrm>
              <a:off x="7014827" y="3330929"/>
              <a:ext cx="276363" cy="393702"/>
            </a:xfrm>
            <a:custGeom>
              <a:avLst/>
              <a:gdLst>
                <a:gd name="T0" fmla="*/ 153 w 181"/>
                <a:gd name="T1" fmla="*/ 303 h 303"/>
                <a:gd name="T2" fmla="*/ 162 w 181"/>
                <a:gd name="T3" fmla="*/ 280 h 303"/>
                <a:gd name="T4" fmla="*/ 168 w 181"/>
                <a:gd name="T5" fmla="*/ 259 h 303"/>
                <a:gd name="T6" fmla="*/ 172 w 181"/>
                <a:gd name="T7" fmla="*/ 225 h 303"/>
                <a:gd name="T8" fmla="*/ 166 w 181"/>
                <a:gd name="T9" fmla="*/ 183 h 303"/>
                <a:gd name="T10" fmla="*/ 155 w 181"/>
                <a:gd name="T11" fmla="*/ 183 h 303"/>
                <a:gd name="T12" fmla="*/ 142 w 181"/>
                <a:gd name="T13" fmla="*/ 161 h 303"/>
                <a:gd name="T14" fmla="*/ 115 w 181"/>
                <a:gd name="T15" fmla="*/ 151 h 303"/>
                <a:gd name="T16" fmla="*/ 102 w 181"/>
                <a:gd name="T17" fmla="*/ 127 h 303"/>
                <a:gd name="T18" fmla="*/ 115 w 181"/>
                <a:gd name="T19" fmla="*/ 104 h 303"/>
                <a:gd name="T20" fmla="*/ 130 w 181"/>
                <a:gd name="T21" fmla="*/ 72 h 303"/>
                <a:gd name="T22" fmla="*/ 155 w 181"/>
                <a:gd name="T23" fmla="*/ 70 h 303"/>
                <a:gd name="T24" fmla="*/ 160 w 181"/>
                <a:gd name="T25" fmla="*/ 43 h 303"/>
                <a:gd name="T26" fmla="*/ 119 w 181"/>
                <a:gd name="T27" fmla="*/ 36 h 303"/>
                <a:gd name="T28" fmla="*/ 79 w 181"/>
                <a:gd name="T29" fmla="*/ 0 h 303"/>
                <a:gd name="T30" fmla="*/ 72 w 181"/>
                <a:gd name="T31" fmla="*/ 36 h 303"/>
                <a:gd name="T32" fmla="*/ 34 w 181"/>
                <a:gd name="T33" fmla="*/ 72 h 303"/>
                <a:gd name="T34" fmla="*/ 20 w 181"/>
                <a:gd name="T35" fmla="*/ 72 h 303"/>
                <a:gd name="T36" fmla="*/ 15 w 181"/>
                <a:gd name="T37" fmla="*/ 62 h 303"/>
                <a:gd name="T38" fmla="*/ 15 w 181"/>
                <a:gd name="T39" fmla="*/ 55 h 303"/>
                <a:gd name="T40" fmla="*/ 5 w 181"/>
                <a:gd name="T41" fmla="*/ 62 h 303"/>
                <a:gd name="T42" fmla="*/ 0 w 181"/>
                <a:gd name="T43" fmla="*/ 70 h 303"/>
                <a:gd name="T44" fmla="*/ 0 w 181"/>
                <a:gd name="T45" fmla="*/ 79 h 303"/>
                <a:gd name="T46" fmla="*/ 3 w 181"/>
                <a:gd name="T47" fmla="*/ 91 h 303"/>
                <a:gd name="T48" fmla="*/ 2 w 181"/>
                <a:gd name="T49" fmla="*/ 95 h 303"/>
                <a:gd name="T50" fmla="*/ 5 w 181"/>
                <a:gd name="T51" fmla="*/ 98 h 303"/>
                <a:gd name="T52" fmla="*/ 15 w 181"/>
                <a:gd name="T53" fmla="*/ 112 h 303"/>
                <a:gd name="T54" fmla="*/ 34 w 181"/>
                <a:gd name="T55" fmla="*/ 138 h 303"/>
                <a:gd name="T56" fmla="*/ 41 w 181"/>
                <a:gd name="T57" fmla="*/ 159 h 303"/>
                <a:gd name="T58" fmla="*/ 47 w 181"/>
                <a:gd name="T59" fmla="*/ 174 h 303"/>
                <a:gd name="T60" fmla="*/ 49 w 181"/>
                <a:gd name="T61" fmla="*/ 183 h 303"/>
                <a:gd name="T62" fmla="*/ 60 w 181"/>
                <a:gd name="T63" fmla="*/ 199 h 303"/>
                <a:gd name="T64" fmla="*/ 62 w 181"/>
                <a:gd name="T65" fmla="*/ 208 h 303"/>
                <a:gd name="T66" fmla="*/ 68 w 181"/>
                <a:gd name="T67" fmla="*/ 212 h 303"/>
                <a:gd name="T68" fmla="*/ 70 w 181"/>
                <a:gd name="T69" fmla="*/ 216 h 303"/>
                <a:gd name="T70" fmla="*/ 70 w 181"/>
                <a:gd name="T71" fmla="*/ 218 h 303"/>
                <a:gd name="T72" fmla="*/ 70 w 181"/>
                <a:gd name="T73" fmla="*/ 229 h 303"/>
                <a:gd name="T74" fmla="*/ 73 w 181"/>
                <a:gd name="T75" fmla="*/ 236 h 303"/>
                <a:gd name="T76" fmla="*/ 83 w 181"/>
                <a:gd name="T77" fmla="*/ 246 h 303"/>
                <a:gd name="T78" fmla="*/ 90 w 181"/>
                <a:gd name="T79" fmla="*/ 257 h 303"/>
                <a:gd name="T80" fmla="*/ 104 w 181"/>
                <a:gd name="T81" fmla="*/ 263 h 303"/>
                <a:gd name="T82" fmla="*/ 119 w 181"/>
                <a:gd name="T83" fmla="*/ 270 h 303"/>
                <a:gd name="T84" fmla="*/ 142 w 181"/>
                <a:gd name="T85" fmla="*/ 289 h 303"/>
                <a:gd name="T86" fmla="*/ 142 w 181"/>
                <a:gd name="T87" fmla="*/ 289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1" h="303">
                  <a:moveTo>
                    <a:pt x="142" y="289"/>
                  </a:moveTo>
                  <a:lnTo>
                    <a:pt x="142" y="289"/>
                  </a:lnTo>
                  <a:lnTo>
                    <a:pt x="153" y="303"/>
                  </a:lnTo>
                  <a:lnTo>
                    <a:pt x="162" y="297"/>
                  </a:lnTo>
                  <a:lnTo>
                    <a:pt x="162" y="287"/>
                  </a:lnTo>
                  <a:lnTo>
                    <a:pt x="162" y="280"/>
                  </a:lnTo>
                  <a:lnTo>
                    <a:pt x="172" y="270"/>
                  </a:lnTo>
                  <a:lnTo>
                    <a:pt x="172" y="263"/>
                  </a:lnTo>
                  <a:lnTo>
                    <a:pt x="168" y="259"/>
                  </a:lnTo>
                  <a:lnTo>
                    <a:pt x="168" y="242"/>
                  </a:lnTo>
                  <a:lnTo>
                    <a:pt x="177" y="233"/>
                  </a:lnTo>
                  <a:lnTo>
                    <a:pt x="172" y="225"/>
                  </a:lnTo>
                  <a:lnTo>
                    <a:pt x="172" y="210"/>
                  </a:lnTo>
                  <a:lnTo>
                    <a:pt x="181" y="204"/>
                  </a:lnTo>
                  <a:lnTo>
                    <a:pt x="166" y="183"/>
                  </a:lnTo>
                  <a:lnTo>
                    <a:pt x="166" y="176"/>
                  </a:lnTo>
                  <a:lnTo>
                    <a:pt x="160" y="176"/>
                  </a:lnTo>
                  <a:lnTo>
                    <a:pt x="155" y="183"/>
                  </a:lnTo>
                  <a:lnTo>
                    <a:pt x="151" y="178"/>
                  </a:lnTo>
                  <a:lnTo>
                    <a:pt x="151" y="155"/>
                  </a:lnTo>
                  <a:lnTo>
                    <a:pt x="142" y="161"/>
                  </a:lnTo>
                  <a:lnTo>
                    <a:pt x="130" y="163"/>
                  </a:lnTo>
                  <a:lnTo>
                    <a:pt x="126" y="153"/>
                  </a:lnTo>
                  <a:lnTo>
                    <a:pt x="115" y="151"/>
                  </a:lnTo>
                  <a:lnTo>
                    <a:pt x="115" y="146"/>
                  </a:lnTo>
                  <a:lnTo>
                    <a:pt x="109" y="134"/>
                  </a:lnTo>
                  <a:lnTo>
                    <a:pt x="102" y="127"/>
                  </a:lnTo>
                  <a:lnTo>
                    <a:pt x="104" y="115"/>
                  </a:lnTo>
                  <a:lnTo>
                    <a:pt x="107" y="110"/>
                  </a:lnTo>
                  <a:lnTo>
                    <a:pt x="115" y="104"/>
                  </a:lnTo>
                  <a:lnTo>
                    <a:pt x="113" y="91"/>
                  </a:lnTo>
                  <a:lnTo>
                    <a:pt x="119" y="87"/>
                  </a:lnTo>
                  <a:lnTo>
                    <a:pt x="130" y="72"/>
                  </a:lnTo>
                  <a:lnTo>
                    <a:pt x="145" y="74"/>
                  </a:lnTo>
                  <a:lnTo>
                    <a:pt x="149" y="70"/>
                  </a:lnTo>
                  <a:lnTo>
                    <a:pt x="155" y="70"/>
                  </a:lnTo>
                  <a:lnTo>
                    <a:pt x="155" y="64"/>
                  </a:lnTo>
                  <a:lnTo>
                    <a:pt x="151" y="59"/>
                  </a:lnTo>
                  <a:lnTo>
                    <a:pt x="160" y="43"/>
                  </a:lnTo>
                  <a:lnTo>
                    <a:pt x="155" y="40"/>
                  </a:lnTo>
                  <a:lnTo>
                    <a:pt x="134" y="36"/>
                  </a:lnTo>
                  <a:lnTo>
                    <a:pt x="119" y="36"/>
                  </a:lnTo>
                  <a:lnTo>
                    <a:pt x="104" y="21"/>
                  </a:lnTo>
                  <a:lnTo>
                    <a:pt x="90" y="4"/>
                  </a:lnTo>
                  <a:lnTo>
                    <a:pt x="79" y="0"/>
                  </a:lnTo>
                  <a:lnTo>
                    <a:pt x="83" y="11"/>
                  </a:lnTo>
                  <a:lnTo>
                    <a:pt x="79" y="26"/>
                  </a:lnTo>
                  <a:lnTo>
                    <a:pt x="72" y="36"/>
                  </a:lnTo>
                  <a:lnTo>
                    <a:pt x="60" y="43"/>
                  </a:lnTo>
                  <a:lnTo>
                    <a:pt x="43" y="49"/>
                  </a:lnTo>
                  <a:lnTo>
                    <a:pt x="34" y="72"/>
                  </a:lnTo>
                  <a:lnTo>
                    <a:pt x="30" y="78"/>
                  </a:lnTo>
                  <a:lnTo>
                    <a:pt x="26" y="78"/>
                  </a:lnTo>
                  <a:lnTo>
                    <a:pt x="20" y="72"/>
                  </a:lnTo>
                  <a:lnTo>
                    <a:pt x="9" y="72"/>
                  </a:lnTo>
                  <a:lnTo>
                    <a:pt x="9" y="64"/>
                  </a:lnTo>
                  <a:lnTo>
                    <a:pt x="15" y="62"/>
                  </a:lnTo>
                  <a:lnTo>
                    <a:pt x="15" y="62"/>
                  </a:lnTo>
                  <a:lnTo>
                    <a:pt x="15" y="55"/>
                  </a:lnTo>
                  <a:lnTo>
                    <a:pt x="15" y="55"/>
                  </a:lnTo>
                  <a:lnTo>
                    <a:pt x="13" y="57"/>
                  </a:lnTo>
                  <a:lnTo>
                    <a:pt x="9" y="59"/>
                  </a:lnTo>
                  <a:lnTo>
                    <a:pt x="5" y="62"/>
                  </a:lnTo>
                  <a:lnTo>
                    <a:pt x="5" y="62"/>
                  </a:lnTo>
                  <a:lnTo>
                    <a:pt x="0" y="68"/>
                  </a:lnTo>
                  <a:lnTo>
                    <a:pt x="0" y="70"/>
                  </a:lnTo>
                  <a:lnTo>
                    <a:pt x="0" y="76"/>
                  </a:lnTo>
                  <a:lnTo>
                    <a:pt x="0" y="76"/>
                  </a:lnTo>
                  <a:lnTo>
                    <a:pt x="0" y="79"/>
                  </a:lnTo>
                  <a:lnTo>
                    <a:pt x="0" y="83"/>
                  </a:lnTo>
                  <a:lnTo>
                    <a:pt x="3" y="91"/>
                  </a:lnTo>
                  <a:lnTo>
                    <a:pt x="3" y="91"/>
                  </a:lnTo>
                  <a:lnTo>
                    <a:pt x="3" y="91"/>
                  </a:lnTo>
                  <a:lnTo>
                    <a:pt x="3" y="91"/>
                  </a:lnTo>
                  <a:lnTo>
                    <a:pt x="2" y="95"/>
                  </a:lnTo>
                  <a:lnTo>
                    <a:pt x="0" y="96"/>
                  </a:lnTo>
                  <a:lnTo>
                    <a:pt x="0" y="96"/>
                  </a:lnTo>
                  <a:lnTo>
                    <a:pt x="5" y="98"/>
                  </a:lnTo>
                  <a:lnTo>
                    <a:pt x="9" y="102"/>
                  </a:lnTo>
                  <a:lnTo>
                    <a:pt x="15" y="112"/>
                  </a:lnTo>
                  <a:lnTo>
                    <a:pt x="15" y="112"/>
                  </a:lnTo>
                  <a:lnTo>
                    <a:pt x="26" y="125"/>
                  </a:lnTo>
                  <a:lnTo>
                    <a:pt x="34" y="138"/>
                  </a:lnTo>
                  <a:lnTo>
                    <a:pt x="34" y="138"/>
                  </a:lnTo>
                  <a:lnTo>
                    <a:pt x="38" y="144"/>
                  </a:lnTo>
                  <a:lnTo>
                    <a:pt x="38" y="151"/>
                  </a:lnTo>
                  <a:lnTo>
                    <a:pt x="41" y="159"/>
                  </a:lnTo>
                  <a:lnTo>
                    <a:pt x="41" y="166"/>
                  </a:lnTo>
                  <a:lnTo>
                    <a:pt x="41" y="166"/>
                  </a:lnTo>
                  <a:lnTo>
                    <a:pt x="47" y="174"/>
                  </a:lnTo>
                  <a:lnTo>
                    <a:pt x="47" y="174"/>
                  </a:lnTo>
                  <a:lnTo>
                    <a:pt x="49" y="183"/>
                  </a:lnTo>
                  <a:lnTo>
                    <a:pt x="49" y="183"/>
                  </a:lnTo>
                  <a:lnTo>
                    <a:pt x="55" y="191"/>
                  </a:lnTo>
                  <a:lnTo>
                    <a:pt x="60" y="199"/>
                  </a:lnTo>
                  <a:lnTo>
                    <a:pt x="60" y="199"/>
                  </a:lnTo>
                  <a:lnTo>
                    <a:pt x="60" y="204"/>
                  </a:lnTo>
                  <a:lnTo>
                    <a:pt x="62" y="208"/>
                  </a:lnTo>
                  <a:lnTo>
                    <a:pt x="62" y="208"/>
                  </a:lnTo>
                  <a:lnTo>
                    <a:pt x="62" y="210"/>
                  </a:lnTo>
                  <a:lnTo>
                    <a:pt x="64" y="210"/>
                  </a:lnTo>
                  <a:lnTo>
                    <a:pt x="68" y="212"/>
                  </a:lnTo>
                  <a:lnTo>
                    <a:pt x="68" y="214"/>
                  </a:lnTo>
                  <a:lnTo>
                    <a:pt x="68" y="214"/>
                  </a:lnTo>
                  <a:lnTo>
                    <a:pt x="70" y="216"/>
                  </a:lnTo>
                  <a:lnTo>
                    <a:pt x="70" y="218"/>
                  </a:lnTo>
                  <a:lnTo>
                    <a:pt x="70" y="218"/>
                  </a:lnTo>
                  <a:lnTo>
                    <a:pt x="70" y="218"/>
                  </a:lnTo>
                  <a:lnTo>
                    <a:pt x="68" y="221"/>
                  </a:lnTo>
                  <a:lnTo>
                    <a:pt x="68" y="225"/>
                  </a:lnTo>
                  <a:lnTo>
                    <a:pt x="70" y="229"/>
                  </a:lnTo>
                  <a:lnTo>
                    <a:pt x="72" y="233"/>
                  </a:lnTo>
                  <a:lnTo>
                    <a:pt x="72" y="233"/>
                  </a:lnTo>
                  <a:lnTo>
                    <a:pt x="73" y="236"/>
                  </a:lnTo>
                  <a:lnTo>
                    <a:pt x="77" y="238"/>
                  </a:lnTo>
                  <a:lnTo>
                    <a:pt x="81" y="242"/>
                  </a:lnTo>
                  <a:lnTo>
                    <a:pt x="83" y="246"/>
                  </a:lnTo>
                  <a:lnTo>
                    <a:pt x="83" y="246"/>
                  </a:lnTo>
                  <a:lnTo>
                    <a:pt x="87" y="253"/>
                  </a:lnTo>
                  <a:lnTo>
                    <a:pt x="90" y="257"/>
                  </a:lnTo>
                  <a:lnTo>
                    <a:pt x="94" y="259"/>
                  </a:lnTo>
                  <a:lnTo>
                    <a:pt x="94" y="259"/>
                  </a:lnTo>
                  <a:lnTo>
                    <a:pt x="104" y="263"/>
                  </a:lnTo>
                  <a:lnTo>
                    <a:pt x="111" y="267"/>
                  </a:lnTo>
                  <a:lnTo>
                    <a:pt x="111" y="267"/>
                  </a:lnTo>
                  <a:lnTo>
                    <a:pt x="119" y="270"/>
                  </a:lnTo>
                  <a:lnTo>
                    <a:pt x="128" y="278"/>
                  </a:lnTo>
                  <a:lnTo>
                    <a:pt x="134" y="284"/>
                  </a:lnTo>
                  <a:lnTo>
                    <a:pt x="142" y="289"/>
                  </a:lnTo>
                  <a:lnTo>
                    <a:pt x="142" y="289"/>
                  </a:lnTo>
                  <a:lnTo>
                    <a:pt x="142" y="289"/>
                  </a:lnTo>
                  <a:lnTo>
                    <a:pt x="142" y="289"/>
                  </a:lnTo>
                  <a:close/>
                </a:path>
              </a:pathLst>
            </a:custGeom>
            <a:solidFill>
              <a:schemeClr val="bg1">
                <a:lumMod val="85000"/>
              </a:schemeClr>
            </a:solidFill>
            <a:ln w="635" cap="rnd">
              <a:solidFill>
                <a:schemeClr val="bg1">
                  <a:alpha val="17000"/>
                </a:schemeClr>
              </a:solidFill>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69" name="Freeform 68">
              <a:extLst>
                <a:ext uri="{FF2B5EF4-FFF2-40B4-BE49-F238E27FC236}">
                  <a16:creationId xmlns:a16="http://schemas.microsoft.com/office/drawing/2014/main" id="{A15D15BB-803C-A446-9C90-D3B60DD807E7}"/>
                </a:ext>
              </a:extLst>
            </p:cNvPr>
            <p:cNvSpPr>
              <a:spLocks/>
            </p:cNvSpPr>
            <p:nvPr userDrawn="1"/>
          </p:nvSpPr>
          <p:spPr bwMode="auto">
            <a:xfrm>
              <a:off x="7014827" y="3330929"/>
              <a:ext cx="276363" cy="393702"/>
            </a:xfrm>
            <a:custGeom>
              <a:avLst/>
              <a:gdLst>
                <a:gd name="T0" fmla="*/ 153 w 181"/>
                <a:gd name="T1" fmla="*/ 303 h 303"/>
                <a:gd name="T2" fmla="*/ 162 w 181"/>
                <a:gd name="T3" fmla="*/ 280 h 303"/>
                <a:gd name="T4" fmla="*/ 168 w 181"/>
                <a:gd name="T5" fmla="*/ 259 h 303"/>
                <a:gd name="T6" fmla="*/ 172 w 181"/>
                <a:gd name="T7" fmla="*/ 225 h 303"/>
                <a:gd name="T8" fmla="*/ 166 w 181"/>
                <a:gd name="T9" fmla="*/ 183 h 303"/>
                <a:gd name="T10" fmla="*/ 155 w 181"/>
                <a:gd name="T11" fmla="*/ 183 h 303"/>
                <a:gd name="T12" fmla="*/ 142 w 181"/>
                <a:gd name="T13" fmla="*/ 161 h 303"/>
                <a:gd name="T14" fmla="*/ 115 w 181"/>
                <a:gd name="T15" fmla="*/ 151 h 303"/>
                <a:gd name="T16" fmla="*/ 102 w 181"/>
                <a:gd name="T17" fmla="*/ 127 h 303"/>
                <a:gd name="T18" fmla="*/ 115 w 181"/>
                <a:gd name="T19" fmla="*/ 104 h 303"/>
                <a:gd name="T20" fmla="*/ 130 w 181"/>
                <a:gd name="T21" fmla="*/ 72 h 303"/>
                <a:gd name="T22" fmla="*/ 155 w 181"/>
                <a:gd name="T23" fmla="*/ 70 h 303"/>
                <a:gd name="T24" fmla="*/ 160 w 181"/>
                <a:gd name="T25" fmla="*/ 43 h 303"/>
                <a:gd name="T26" fmla="*/ 119 w 181"/>
                <a:gd name="T27" fmla="*/ 36 h 303"/>
                <a:gd name="T28" fmla="*/ 79 w 181"/>
                <a:gd name="T29" fmla="*/ 0 h 303"/>
                <a:gd name="T30" fmla="*/ 72 w 181"/>
                <a:gd name="T31" fmla="*/ 36 h 303"/>
                <a:gd name="T32" fmla="*/ 34 w 181"/>
                <a:gd name="T33" fmla="*/ 72 h 303"/>
                <a:gd name="T34" fmla="*/ 20 w 181"/>
                <a:gd name="T35" fmla="*/ 72 h 303"/>
                <a:gd name="T36" fmla="*/ 15 w 181"/>
                <a:gd name="T37" fmla="*/ 62 h 303"/>
                <a:gd name="T38" fmla="*/ 15 w 181"/>
                <a:gd name="T39" fmla="*/ 55 h 303"/>
                <a:gd name="T40" fmla="*/ 5 w 181"/>
                <a:gd name="T41" fmla="*/ 62 h 303"/>
                <a:gd name="T42" fmla="*/ 0 w 181"/>
                <a:gd name="T43" fmla="*/ 70 h 303"/>
                <a:gd name="T44" fmla="*/ 0 w 181"/>
                <a:gd name="T45" fmla="*/ 79 h 303"/>
                <a:gd name="T46" fmla="*/ 3 w 181"/>
                <a:gd name="T47" fmla="*/ 91 h 303"/>
                <a:gd name="T48" fmla="*/ 2 w 181"/>
                <a:gd name="T49" fmla="*/ 95 h 303"/>
                <a:gd name="T50" fmla="*/ 5 w 181"/>
                <a:gd name="T51" fmla="*/ 98 h 303"/>
                <a:gd name="T52" fmla="*/ 15 w 181"/>
                <a:gd name="T53" fmla="*/ 112 h 303"/>
                <a:gd name="T54" fmla="*/ 34 w 181"/>
                <a:gd name="T55" fmla="*/ 138 h 303"/>
                <a:gd name="T56" fmla="*/ 41 w 181"/>
                <a:gd name="T57" fmla="*/ 159 h 303"/>
                <a:gd name="T58" fmla="*/ 47 w 181"/>
                <a:gd name="T59" fmla="*/ 174 h 303"/>
                <a:gd name="T60" fmla="*/ 49 w 181"/>
                <a:gd name="T61" fmla="*/ 183 h 303"/>
                <a:gd name="T62" fmla="*/ 60 w 181"/>
                <a:gd name="T63" fmla="*/ 199 h 303"/>
                <a:gd name="T64" fmla="*/ 62 w 181"/>
                <a:gd name="T65" fmla="*/ 208 h 303"/>
                <a:gd name="T66" fmla="*/ 68 w 181"/>
                <a:gd name="T67" fmla="*/ 212 h 303"/>
                <a:gd name="T68" fmla="*/ 70 w 181"/>
                <a:gd name="T69" fmla="*/ 216 h 303"/>
                <a:gd name="T70" fmla="*/ 70 w 181"/>
                <a:gd name="T71" fmla="*/ 218 h 303"/>
                <a:gd name="T72" fmla="*/ 70 w 181"/>
                <a:gd name="T73" fmla="*/ 229 h 303"/>
                <a:gd name="T74" fmla="*/ 73 w 181"/>
                <a:gd name="T75" fmla="*/ 236 h 303"/>
                <a:gd name="T76" fmla="*/ 83 w 181"/>
                <a:gd name="T77" fmla="*/ 246 h 303"/>
                <a:gd name="T78" fmla="*/ 90 w 181"/>
                <a:gd name="T79" fmla="*/ 257 h 303"/>
                <a:gd name="T80" fmla="*/ 104 w 181"/>
                <a:gd name="T81" fmla="*/ 263 h 303"/>
                <a:gd name="T82" fmla="*/ 119 w 181"/>
                <a:gd name="T83" fmla="*/ 270 h 303"/>
                <a:gd name="T84" fmla="*/ 142 w 181"/>
                <a:gd name="T85" fmla="*/ 289 h 303"/>
                <a:gd name="T86" fmla="*/ 142 w 181"/>
                <a:gd name="T87" fmla="*/ 289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1" h="303">
                  <a:moveTo>
                    <a:pt x="142" y="289"/>
                  </a:moveTo>
                  <a:lnTo>
                    <a:pt x="142" y="289"/>
                  </a:lnTo>
                  <a:lnTo>
                    <a:pt x="153" y="303"/>
                  </a:lnTo>
                  <a:lnTo>
                    <a:pt x="162" y="297"/>
                  </a:lnTo>
                  <a:lnTo>
                    <a:pt x="162" y="287"/>
                  </a:lnTo>
                  <a:lnTo>
                    <a:pt x="162" y="280"/>
                  </a:lnTo>
                  <a:lnTo>
                    <a:pt x="172" y="270"/>
                  </a:lnTo>
                  <a:lnTo>
                    <a:pt x="172" y="263"/>
                  </a:lnTo>
                  <a:lnTo>
                    <a:pt x="168" y="259"/>
                  </a:lnTo>
                  <a:lnTo>
                    <a:pt x="168" y="242"/>
                  </a:lnTo>
                  <a:lnTo>
                    <a:pt x="177" y="233"/>
                  </a:lnTo>
                  <a:lnTo>
                    <a:pt x="172" y="225"/>
                  </a:lnTo>
                  <a:lnTo>
                    <a:pt x="172" y="210"/>
                  </a:lnTo>
                  <a:lnTo>
                    <a:pt x="181" y="204"/>
                  </a:lnTo>
                  <a:lnTo>
                    <a:pt x="166" y="183"/>
                  </a:lnTo>
                  <a:lnTo>
                    <a:pt x="166" y="176"/>
                  </a:lnTo>
                  <a:lnTo>
                    <a:pt x="160" y="176"/>
                  </a:lnTo>
                  <a:lnTo>
                    <a:pt x="155" y="183"/>
                  </a:lnTo>
                  <a:lnTo>
                    <a:pt x="151" y="178"/>
                  </a:lnTo>
                  <a:lnTo>
                    <a:pt x="151" y="155"/>
                  </a:lnTo>
                  <a:lnTo>
                    <a:pt x="142" y="161"/>
                  </a:lnTo>
                  <a:lnTo>
                    <a:pt x="130" y="163"/>
                  </a:lnTo>
                  <a:lnTo>
                    <a:pt x="126" y="153"/>
                  </a:lnTo>
                  <a:lnTo>
                    <a:pt x="115" y="151"/>
                  </a:lnTo>
                  <a:lnTo>
                    <a:pt x="115" y="146"/>
                  </a:lnTo>
                  <a:lnTo>
                    <a:pt x="109" y="134"/>
                  </a:lnTo>
                  <a:lnTo>
                    <a:pt x="102" y="127"/>
                  </a:lnTo>
                  <a:lnTo>
                    <a:pt x="104" y="115"/>
                  </a:lnTo>
                  <a:lnTo>
                    <a:pt x="107" y="110"/>
                  </a:lnTo>
                  <a:lnTo>
                    <a:pt x="115" y="104"/>
                  </a:lnTo>
                  <a:lnTo>
                    <a:pt x="113" y="91"/>
                  </a:lnTo>
                  <a:lnTo>
                    <a:pt x="119" y="87"/>
                  </a:lnTo>
                  <a:lnTo>
                    <a:pt x="130" y="72"/>
                  </a:lnTo>
                  <a:lnTo>
                    <a:pt x="145" y="74"/>
                  </a:lnTo>
                  <a:lnTo>
                    <a:pt x="149" y="70"/>
                  </a:lnTo>
                  <a:lnTo>
                    <a:pt x="155" y="70"/>
                  </a:lnTo>
                  <a:lnTo>
                    <a:pt x="155" y="64"/>
                  </a:lnTo>
                  <a:lnTo>
                    <a:pt x="151" y="59"/>
                  </a:lnTo>
                  <a:lnTo>
                    <a:pt x="160" y="43"/>
                  </a:lnTo>
                  <a:lnTo>
                    <a:pt x="155" y="40"/>
                  </a:lnTo>
                  <a:lnTo>
                    <a:pt x="134" y="36"/>
                  </a:lnTo>
                  <a:lnTo>
                    <a:pt x="119" y="36"/>
                  </a:lnTo>
                  <a:lnTo>
                    <a:pt x="104" y="21"/>
                  </a:lnTo>
                  <a:lnTo>
                    <a:pt x="90" y="4"/>
                  </a:lnTo>
                  <a:lnTo>
                    <a:pt x="79" y="0"/>
                  </a:lnTo>
                  <a:lnTo>
                    <a:pt x="83" y="11"/>
                  </a:lnTo>
                  <a:lnTo>
                    <a:pt x="79" y="26"/>
                  </a:lnTo>
                  <a:lnTo>
                    <a:pt x="72" y="36"/>
                  </a:lnTo>
                  <a:lnTo>
                    <a:pt x="60" y="43"/>
                  </a:lnTo>
                  <a:lnTo>
                    <a:pt x="43" y="49"/>
                  </a:lnTo>
                  <a:lnTo>
                    <a:pt x="34" y="72"/>
                  </a:lnTo>
                  <a:lnTo>
                    <a:pt x="30" y="78"/>
                  </a:lnTo>
                  <a:lnTo>
                    <a:pt x="26" y="78"/>
                  </a:lnTo>
                  <a:lnTo>
                    <a:pt x="20" y="72"/>
                  </a:lnTo>
                  <a:lnTo>
                    <a:pt x="9" y="72"/>
                  </a:lnTo>
                  <a:lnTo>
                    <a:pt x="9" y="64"/>
                  </a:lnTo>
                  <a:lnTo>
                    <a:pt x="15" y="62"/>
                  </a:lnTo>
                  <a:lnTo>
                    <a:pt x="15" y="62"/>
                  </a:lnTo>
                  <a:lnTo>
                    <a:pt x="15" y="55"/>
                  </a:lnTo>
                  <a:lnTo>
                    <a:pt x="15" y="55"/>
                  </a:lnTo>
                  <a:lnTo>
                    <a:pt x="13" y="57"/>
                  </a:lnTo>
                  <a:lnTo>
                    <a:pt x="9" y="59"/>
                  </a:lnTo>
                  <a:lnTo>
                    <a:pt x="5" y="62"/>
                  </a:lnTo>
                  <a:lnTo>
                    <a:pt x="5" y="62"/>
                  </a:lnTo>
                  <a:lnTo>
                    <a:pt x="0" y="68"/>
                  </a:lnTo>
                  <a:lnTo>
                    <a:pt x="0" y="70"/>
                  </a:lnTo>
                  <a:lnTo>
                    <a:pt x="0" y="76"/>
                  </a:lnTo>
                  <a:lnTo>
                    <a:pt x="0" y="76"/>
                  </a:lnTo>
                  <a:lnTo>
                    <a:pt x="0" y="79"/>
                  </a:lnTo>
                  <a:lnTo>
                    <a:pt x="0" y="83"/>
                  </a:lnTo>
                  <a:lnTo>
                    <a:pt x="3" y="91"/>
                  </a:lnTo>
                  <a:lnTo>
                    <a:pt x="3" y="91"/>
                  </a:lnTo>
                  <a:lnTo>
                    <a:pt x="3" y="91"/>
                  </a:lnTo>
                  <a:lnTo>
                    <a:pt x="3" y="91"/>
                  </a:lnTo>
                  <a:lnTo>
                    <a:pt x="2" y="95"/>
                  </a:lnTo>
                  <a:lnTo>
                    <a:pt x="0" y="96"/>
                  </a:lnTo>
                  <a:lnTo>
                    <a:pt x="0" y="96"/>
                  </a:lnTo>
                  <a:lnTo>
                    <a:pt x="5" y="98"/>
                  </a:lnTo>
                  <a:lnTo>
                    <a:pt x="9" y="102"/>
                  </a:lnTo>
                  <a:lnTo>
                    <a:pt x="15" y="112"/>
                  </a:lnTo>
                  <a:lnTo>
                    <a:pt x="15" y="112"/>
                  </a:lnTo>
                  <a:lnTo>
                    <a:pt x="26" y="125"/>
                  </a:lnTo>
                  <a:lnTo>
                    <a:pt x="34" y="138"/>
                  </a:lnTo>
                  <a:lnTo>
                    <a:pt x="34" y="138"/>
                  </a:lnTo>
                  <a:lnTo>
                    <a:pt x="38" y="144"/>
                  </a:lnTo>
                  <a:lnTo>
                    <a:pt x="38" y="151"/>
                  </a:lnTo>
                  <a:lnTo>
                    <a:pt x="41" y="159"/>
                  </a:lnTo>
                  <a:lnTo>
                    <a:pt x="41" y="166"/>
                  </a:lnTo>
                  <a:lnTo>
                    <a:pt x="41" y="166"/>
                  </a:lnTo>
                  <a:lnTo>
                    <a:pt x="47" y="174"/>
                  </a:lnTo>
                  <a:lnTo>
                    <a:pt x="47" y="174"/>
                  </a:lnTo>
                  <a:lnTo>
                    <a:pt x="49" y="183"/>
                  </a:lnTo>
                  <a:lnTo>
                    <a:pt x="49" y="183"/>
                  </a:lnTo>
                  <a:lnTo>
                    <a:pt x="55" y="191"/>
                  </a:lnTo>
                  <a:lnTo>
                    <a:pt x="60" y="199"/>
                  </a:lnTo>
                  <a:lnTo>
                    <a:pt x="60" y="199"/>
                  </a:lnTo>
                  <a:lnTo>
                    <a:pt x="60" y="204"/>
                  </a:lnTo>
                  <a:lnTo>
                    <a:pt x="62" y="208"/>
                  </a:lnTo>
                  <a:lnTo>
                    <a:pt x="62" y="208"/>
                  </a:lnTo>
                  <a:lnTo>
                    <a:pt x="62" y="210"/>
                  </a:lnTo>
                  <a:lnTo>
                    <a:pt x="64" y="210"/>
                  </a:lnTo>
                  <a:lnTo>
                    <a:pt x="68" y="212"/>
                  </a:lnTo>
                  <a:lnTo>
                    <a:pt x="68" y="214"/>
                  </a:lnTo>
                  <a:lnTo>
                    <a:pt x="68" y="214"/>
                  </a:lnTo>
                  <a:lnTo>
                    <a:pt x="70" y="216"/>
                  </a:lnTo>
                  <a:lnTo>
                    <a:pt x="70" y="218"/>
                  </a:lnTo>
                  <a:lnTo>
                    <a:pt x="70" y="218"/>
                  </a:lnTo>
                  <a:lnTo>
                    <a:pt x="70" y="218"/>
                  </a:lnTo>
                  <a:lnTo>
                    <a:pt x="68" y="221"/>
                  </a:lnTo>
                  <a:lnTo>
                    <a:pt x="68" y="225"/>
                  </a:lnTo>
                  <a:lnTo>
                    <a:pt x="70" y="229"/>
                  </a:lnTo>
                  <a:lnTo>
                    <a:pt x="72" y="233"/>
                  </a:lnTo>
                  <a:lnTo>
                    <a:pt x="72" y="233"/>
                  </a:lnTo>
                  <a:lnTo>
                    <a:pt x="73" y="236"/>
                  </a:lnTo>
                  <a:lnTo>
                    <a:pt x="77" y="238"/>
                  </a:lnTo>
                  <a:lnTo>
                    <a:pt x="81" y="242"/>
                  </a:lnTo>
                  <a:lnTo>
                    <a:pt x="83" y="246"/>
                  </a:lnTo>
                  <a:lnTo>
                    <a:pt x="83" y="246"/>
                  </a:lnTo>
                  <a:lnTo>
                    <a:pt x="87" y="253"/>
                  </a:lnTo>
                  <a:lnTo>
                    <a:pt x="90" y="257"/>
                  </a:lnTo>
                  <a:lnTo>
                    <a:pt x="94" y="259"/>
                  </a:lnTo>
                  <a:lnTo>
                    <a:pt x="94" y="259"/>
                  </a:lnTo>
                  <a:lnTo>
                    <a:pt x="104" y="263"/>
                  </a:lnTo>
                  <a:lnTo>
                    <a:pt x="111" y="267"/>
                  </a:lnTo>
                  <a:lnTo>
                    <a:pt x="111" y="267"/>
                  </a:lnTo>
                  <a:lnTo>
                    <a:pt x="119" y="270"/>
                  </a:lnTo>
                  <a:lnTo>
                    <a:pt x="128" y="278"/>
                  </a:lnTo>
                  <a:lnTo>
                    <a:pt x="134" y="284"/>
                  </a:lnTo>
                  <a:lnTo>
                    <a:pt x="142" y="289"/>
                  </a:lnTo>
                  <a:lnTo>
                    <a:pt x="142" y="289"/>
                  </a:lnTo>
                  <a:lnTo>
                    <a:pt x="142" y="289"/>
                  </a:lnTo>
                  <a:lnTo>
                    <a:pt x="142" y="289"/>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70" name="Freeform 69">
              <a:extLst>
                <a:ext uri="{FF2B5EF4-FFF2-40B4-BE49-F238E27FC236}">
                  <a16:creationId xmlns:a16="http://schemas.microsoft.com/office/drawing/2014/main" id="{2DDDEF2A-1873-364A-AA8D-918C59C00397}"/>
                </a:ext>
              </a:extLst>
            </p:cNvPr>
            <p:cNvSpPr>
              <a:spLocks/>
            </p:cNvSpPr>
            <p:nvPr userDrawn="1"/>
          </p:nvSpPr>
          <p:spPr bwMode="auto">
            <a:xfrm>
              <a:off x="7017880" y="3303643"/>
              <a:ext cx="123676" cy="128635"/>
            </a:xfrm>
            <a:custGeom>
              <a:avLst/>
              <a:gdLst>
                <a:gd name="T0" fmla="*/ 13 w 81"/>
                <a:gd name="T1" fmla="*/ 70 h 99"/>
                <a:gd name="T2" fmla="*/ 11 w 81"/>
                <a:gd name="T3" fmla="*/ 78 h 99"/>
                <a:gd name="T4" fmla="*/ 11 w 81"/>
                <a:gd name="T5" fmla="*/ 83 h 99"/>
                <a:gd name="T6" fmla="*/ 7 w 81"/>
                <a:gd name="T7" fmla="*/ 93 h 99"/>
                <a:gd name="T8" fmla="*/ 24 w 81"/>
                <a:gd name="T9" fmla="*/ 99 h 99"/>
                <a:gd name="T10" fmla="*/ 32 w 81"/>
                <a:gd name="T11" fmla="*/ 93 h 99"/>
                <a:gd name="T12" fmla="*/ 56 w 81"/>
                <a:gd name="T13" fmla="*/ 63 h 99"/>
                <a:gd name="T14" fmla="*/ 77 w 81"/>
                <a:gd name="T15" fmla="*/ 47 h 99"/>
                <a:gd name="T16" fmla="*/ 77 w 81"/>
                <a:gd name="T17" fmla="*/ 21 h 99"/>
                <a:gd name="T18" fmla="*/ 70 w 81"/>
                <a:gd name="T19" fmla="*/ 15 h 99"/>
                <a:gd name="T20" fmla="*/ 56 w 81"/>
                <a:gd name="T21" fmla="*/ 15 h 99"/>
                <a:gd name="T22" fmla="*/ 36 w 81"/>
                <a:gd name="T23" fmla="*/ 0 h 99"/>
                <a:gd name="T24" fmla="*/ 28 w 81"/>
                <a:gd name="T25" fmla="*/ 2 h 99"/>
                <a:gd name="T26" fmla="*/ 22 w 81"/>
                <a:gd name="T27" fmla="*/ 6 h 99"/>
                <a:gd name="T28" fmla="*/ 15 w 81"/>
                <a:gd name="T29" fmla="*/ 8 h 99"/>
                <a:gd name="T30" fmla="*/ 13 w 81"/>
                <a:gd name="T31" fmla="*/ 10 h 99"/>
                <a:gd name="T32" fmla="*/ 11 w 81"/>
                <a:gd name="T33" fmla="*/ 13 h 99"/>
                <a:gd name="T34" fmla="*/ 11 w 81"/>
                <a:gd name="T35" fmla="*/ 19 h 99"/>
                <a:gd name="T36" fmla="*/ 9 w 81"/>
                <a:gd name="T37" fmla="*/ 29 h 99"/>
                <a:gd name="T38" fmla="*/ 9 w 81"/>
                <a:gd name="T39" fmla="*/ 30 h 99"/>
                <a:gd name="T40" fmla="*/ 5 w 81"/>
                <a:gd name="T41" fmla="*/ 32 h 99"/>
                <a:gd name="T42" fmla="*/ 0 w 81"/>
                <a:gd name="T43" fmla="*/ 36 h 99"/>
                <a:gd name="T44" fmla="*/ 0 w 81"/>
                <a:gd name="T45" fmla="*/ 38 h 99"/>
                <a:gd name="T46" fmla="*/ 1 w 81"/>
                <a:gd name="T47" fmla="*/ 51 h 99"/>
                <a:gd name="T48" fmla="*/ 1 w 81"/>
                <a:gd name="T49" fmla="*/ 53 h 99"/>
                <a:gd name="T50" fmla="*/ 3 w 81"/>
                <a:gd name="T51" fmla="*/ 61 h 99"/>
                <a:gd name="T52" fmla="*/ 5 w 81"/>
                <a:gd name="T53" fmla="*/ 63 h 99"/>
                <a:gd name="T54" fmla="*/ 11 w 81"/>
                <a:gd name="T55" fmla="*/ 61 h 99"/>
                <a:gd name="T56" fmla="*/ 15 w 81"/>
                <a:gd name="T57" fmla="*/ 63 h 99"/>
                <a:gd name="T58" fmla="*/ 15 w 81"/>
                <a:gd name="T59" fmla="*/ 63 h 99"/>
                <a:gd name="T60" fmla="*/ 13 w 81"/>
                <a:gd name="T61" fmla="*/ 70 h 99"/>
                <a:gd name="T62" fmla="*/ 13 w 81"/>
                <a:gd name="T63" fmla="*/ 7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1" h="99">
                  <a:moveTo>
                    <a:pt x="13" y="70"/>
                  </a:moveTo>
                  <a:lnTo>
                    <a:pt x="13" y="70"/>
                  </a:lnTo>
                  <a:lnTo>
                    <a:pt x="13" y="74"/>
                  </a:lnTo>
                  <a:lnTo>
                    <a:pt x="11" y="78"/>
                  </a:lnTo>
                  <a:lnTo>
                    <a:pt x="11" y="78"/>
                  </a:lnTo>
                  <a:lnTo>
                    <a:pt x="11" y="83"/>
                  </a:lnTo>
                  <a:lnTo>
                    <a:pt x="7" y="85"/>
                  </a:lnTo>
                  <a:lnTo>
                    <a:pt x="7" y="93"/>
                  </a:lnTo>
                  <a:lnTo>
                    <a:pt x="17" y="93"/>
                  </a:lnTo>
                  <a:lnTo>
                    <a:pt x="24" y="99"/>
                  </a:lnTo>
                  <a:lnTo>
                    <a:pt x="26" y="99"/>
                  </a:lnTo>
                  <a:lnTo>
                    <a:pt x="32" y="93"/>
                  </a:lnTo>
                  <a:lnTo>
                    <a:pt x="41" y="70"/>
                  </a:lnTo>
                  <a:lnTo>
                    <a:pt x="56" y="63"/>
                  </a:lnTo>
                  <a:lnTo>
                    <a:pt x="68" y="57"/>
                  </a:lnTo>
                  <a:lnTo>
                    <a:pt x="77" y="47"/>
                  </a:lnTo>
                  <a:lnTo>
                    <a:pt x="81" y="32"/>
                  </a:lnTo>
                  <a:lnTo>
                    <a:pt x="77" y="21"/>
                  </a:lnTo>
                  <a:lnTo>
                    <a:pt x="71" y="17"/>
                  </a:lnTo>
                  <a:lnTo>
                    <a:pt x="70" y="15"/>
                  </a:lnTo>
                  <a:lnTo>
                    <a:pt x="64" y="13"/>
                  </a:lnTo>
                  <a:lnTo>
                    <a:pt x="56" y="15"/>
                  </a:lnTo>
                  <a:lnTo>
                    <a:pt x="41" y="8"/>
                  </a:lnTo>
                  <a:lnTo>
                    <a:pt x="36" y="0"/>
                  </a:lnTo>
                  <a:lnTo>
                    <a:pt x="36" y="0"/>
                  </a:lnTo>
                  <a:lnTo>
                    <a:pt x="28" y="2"/>
                  </a:lnTo>
                  <a:lnTo>
                    <a:pt x="22" y="6"/>
                  </a:lnTo>
                  <a:lnTo>
                    <a:pt x="22" y="6"/>
                  </a:lnTo>
                  <a:lnTo>
                    <a:pt x="17" y="8"/>
                  </a:lnTo>
                  <a:lnTo>
                    <a:pt x="15" y="8"/>
                  </a:lnTo>
                  <a:lnTo>
                    <a:pt x="13" y="10"/>
                  </a:lnTo>
                  <a:lnTo>
                    <a:pt x="13" y="10"/>
                  </a:lnTo>
                  <a:lnTo>
                    <a:pt x="11" y="12"/>
                  </a:lnTo>
                  <a:lnTo>
                    <a:pt x="11" y="13"/>
                  </a:lnTo>
                  <a:lnTo>
                    <a:pt x="11" y="19"/>
                  </a:lnTo>
                  <a:lnTo>
                    <a:pt x="11" y="19"/>
                  </a:lnTo>
                  <a:lnTo>
                    <a:pt x="11" y="25"/>
                  </a:lnTo>
                  <a:lnTo>
                    <a:pt x="9" y="29"/>
                  </a:lnTo>
                  <a:lnTo>
                    <a:pt x="9" y="30"/>
                  </a:lnTo>
                  <a:lnTo>
                    <a:pt x="9" y="30"/>
                  </a:lnTo>
                  <a:lnTo>
                    <a:pt x="5" y="32"/>
                  </a:lnTo>
                  <a:lnTo>
                    <a:pt x="5" y="32"/>
                  </a:lnTo>
                  <a:lnTo>
                    <a:pt x="1" y="34"/>
                  </a:lnTo>
                  <a:lnTo>
                    <a:pt x="0" y="36"/>
                  </a:lnTo>
                  <a:lnTo>
                    <a:pt x="0" y="36"/>
                  </a:lnTo>
                  <a:lnTo>
                    <a:pt x="0" y="38"/>
                  </a:lnTo>
                  <a:lnTo>
                    <a:pt x="0" y="44"/>
                  </a:lnTo>
                  <a:lnTo>
                    <a:pt x="1" y="51"/>
                  </a:lnTo>
                  <a:lnTo>
                    <a:pt x="1" y="51"/>
                  </a:lnTo>
                  <a:lnTo>
                    <a:pt x="1" y="53"/>
                  </a:lnTo>
                  <a:lnTo>
                    <a:pt x="1" y="57"/>
                  </a:lnTo>
                  <a:lnTo>
                    <a:pt x="3" y="61"/>
                  </a:lnTo>
                  <a:lnTo>
                    <a:pt x="5" y="63"/>
                  </a:lnTo>
                  <a:lnTo>
                    <a:pt x="5" y="63"/>
                  </a:lnTo>
                  <a:lnTo>
                    <a:pt x="9" y="63"/>
                  </a:lnTo>
                  <a:lnTo>
                    <a:pt x="11" y="61"/>
                  </a:lnTo>
                  <a:lnTo>
                    <a:pt x="13" y="63"/>
                  </a:lnTo>
                  <a:lnTo>
                    <a:pt x="15" y="63"/>
                  </a:lnTo>
                  <a:lnTo>
                    <a:pt x="15" y="63"/>
                  </a:lnTo>
                  <a:lnTo>
                    <a:pt x="15" y="63"/>
                  </a:lnTo>
                  <a:lnTo>
                    <a:pt x="15" y="66"/>
                  </a:lnTo>
                  <a:lnTo>
                    <a:pt x="13" y="70"/>
                  </a:lnTo>
                  <a:lnTo>
                    <a:pt x="13" y="70"/>
                  </a:lnTo>
                  <a:lnTo>
                    <a:pt x="13" y="70"/>
                  </a:lnTo>
                  <a:lnTo>
                    <a:pt x="13" y="70"/>
                  </a:lnTo>
                  <a:close/>
                </a:path>
              </a:pathLst>
            </a:custGeom>
            <a:solidFill>
              <a:schemeClr val="bg1">
                <a:lumMod val="85000"/>
              </a:schemeClr>
            </a:solidFill>
            <a:ln w="635" cap="rnd">
              <a:solidFill>
                <a:schemeClr val="bg1">
                  <a:alpha val="17000"/>
                </a:schemeClr>
              </a:solidFill>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71" name="Freeform 70">
              <a:extLst>
                <a:ext uri="{FF2B5EF4-FFF2-40B4-BE49-F238E27FC236}">
                  <a16:creationId xmlns:a16="http://schemas.microsoft.com/office/drawing/2014/main" id="{8FBA1E78-2558-C94C-A8E1-E8CEF324C004}"/>
                </a:ext>
              </a:extLst>
            </p:cNvPr>
            <p:cNvSpPr>
              <a:spLocks/>
            </p:cNvSpPr>
            <p:nvPr userDrawn="1"/>
          </p:nvSpPr>
          <p:spPr bwMode="auto">
            <a:xfrm>
              <a:off x="7017880" y="3303643"/>
              <a:ext cx="123676" cy="128635"/>
            </a:xfrm>
            <a:custGeom>
              <a:avLst/>
              <a:gdLst>
                <a:gd name="T0" fmla="*/ 13 w 81"/>
                <a:gd name="T1" fmla="*/ 70 h 99"/>
                <a:gd name="T2" fmla="*/ 11 w 81"/>
                <a:gd name="T3" fmla="*/ 78 h 99"/>
                <a:gd name="T4" fmla="*/ 11 w 81"/>
                <a:gd name="T5" fmla="*/ 83 h 99"/>
                <a:gd name="T6" fmla="*/ 7 w 81"/>
                <a:gd name="T7" fmla="*/ 93 h 99"/>
                <a:gd name="T8" fmla="*/ 24 w 81"/>
                <a:gd name="T9" fmla="*/ 99 h 99"/>
                <a:gd name="T10" fmla="*/ 32 w 81"/>
                <a:gd name="T11" fmla="*/ 93 h 99"/>
                <a:gd name="T12" fmla="*/ 56 w 81"/>
                <a:gd name="T13" fmla="*/ 63 h 99"/>
                <a:gd name="T14" fmla="*/ 77 w 81"/>
                <a:gd name="T15" fmla="*/ 47 h 99"/>
                <a:gd name="T16" fmla="*/ 77 w 81"/>
                <a:gd name="T17" fmla="*/ 21 h 99"/>
                <a:gd name="T18" fmla="*/ 70 w 81"/>
                <a:gd name="T19" fmla="*/ 15 h 99"/>
                <a:gd name="T20" fmla="*/ 56 w 81"/>
                <a:gd name="T21" fmla="*/ 15 h 99"/>
                <a:gd name="T22" fmla="*/ 36 w 81"/>
                <a:gd name="T23" fmla="*/ 0 h 99"/>
                <a:gd name="T24" fmla="*/ 28 w 81"/>
                <a:gd name="T25" fmla="*/ 2 h 99"/>
                <a:gd name="T26" fmla="*/ 22 w 81"/>
                <a:gd name="T27" fmla="*/ 6 h 99"/>
                <a:gd name="T28" fmla="*/ 15 w 81"/>
                <a:gd name="T29" fmla="*/ 8 h 99"/>
                <a:gd name="T30" fmla="*/ 13 w 81"/>
                <a:gd name="T31" fmla="*/ 10 h 99"/>
                <a:gd name="T32" fmla="*/ 11 w 81"/>
                <a:gd name="T33" fmla="*/ 13 h 99"/>
                <a:gd name="T34" fmla="*/ 11 w 81"/>
                <a:gd name="T35" fmla="*/ 19 h 99"/>
                <a:gd name="T36" fmla="*/ 9 w 81"/>
                <a:gd name="T37" fmla="*/ 29 h 99"/>
                <a:gd name="T38" fmla="*/ 9 w 81"/>
                <a:gd name="T39" fmla="*/ 30 h 99"/>
                <a:gd name="T40" fmla="*/ 5 w 81"/>
                <a:gd name="T41" fmla="*/ 32 h 99"/>
                <a:gd name="T42" fmla="*/ 0 w 81"/>
                <a:gd name="T43" fmla="*/ 36 h 99"/>
                <a:gd name="T44" fmla="*/ 0 w 81"/>
                <a:gd name="T45" fmla="*/ 38 h 99"/>
                <a:gd name="T46" fmla="*/ 1 w 81"/>
                <a:gd name="T47" fmla="*/ 51 h 99"/>
                <a:gd name="T48" fmla="*/ 1 w 81"/>
                <a:gd name="T49" fmla="*/ 53 h 99"/>
                <a:gd name="T50" fmla="*/ 3 w 81"/>
                <a:gd name="T51" fmla="*/ 61 h 99"/>
                <a:gd name="T52" fmla="*/ 5 w 81"/>
                <a:gd name="T53" fmla="*/ 63 h 99"/>
                <a:gd name="T54" fmla="*/ 11 w 81"/>
                <a:gd name="T55" fmla="*/ 61 h 99"/>
                <a:gd name="T56" fmla="*/ 15 w 81"/>
                <a:gd name="T57" fmla="*/ 63 h 99"/>
                <a:gd name="T58" fmla="*/ 15 w 81"/>
                <a:gd name="T59" fmla="*/ 63 h 99"/>
                <a:gd name="T60" fmla="*/ 13 w 81"/>
                <a:gd name="T61" fmla="*/ 70 h 99"/>
                <a:gd name="T62" fmla="*/ 13 w 81"/>
                <a:gd name="T63" fmla="*/ 7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1" h="99">
                  <a:moveTo>
                    <a:pt x="13" y="70"/>
                  </a:moveTo>
                  <a:lnTo>
                    <a:pt x="13" y="70"/>
                  </a:lnTo>
                  <a:lnTo>
                    <a:pt x="13" y="74"/>
                  </a:lnTo>
                  <a:lnTo>
                    <a:pt x="11" y="78"/>
                  </a:lnTo>
                  <a:lnTo>
                    <a:pt x="11" y="78"/>
                  </a:lnTo>
                  <a:lnTo>
                    <a:pt x="11" y="83"/>
                  </a:lnTo>
                  <a:lnTo>
                    <a:pt x="7" y="85"/>
                  </a:lnTo>
                  <a:lnTo>
                    <a:pt x="7" y="93"/>
                  </a:lnTo>
                  <a:lnTo>
                    <a:pt x="17" y="93"/>
                  </a:lnTo>
                  <a:lnTo>
                    <a:pt x="24" y="99"/>
                  </a:lnTo>
                  <a:lnTo>
                    <a:pt x="26" y="99"/>
                  </a:lnTo>
                  <a:lnTo>
                    <a:pt x="32" y="93"/>
                  </a:lnTo>
                  <a:lnTo>
                    <a:pt x="41" y="70"/>
                  </a:lnTo>
                  <a:lnTo>
                    <a:pt x="56" y="63"/>
                  </a:lnTo>
                  <a:lnTo>
                    <a:pt x="68" y="57"/>
                  </a:lnTo>
                  <a:lnTo>
                    <a:pt x="77" y="47"/>
                  </a:lnTo>
                  <a:lnTo>
                    <a:pt x="81" y="32"/>
                  </a:lnTo>
                  <a:lnTo>
                    <a:pt x="77" y="21"/>
                  </a:lnTo>
                  <a:lnTo>
                    <a:pt x="71" y="17"/>
                  </a:lnTo>
                  <a:lnTo>
                    <a:pt x="70" y="15"/>
                  </a:lnTo>
                  <a:lnTo>
                    <a:pt x="64" y="13"/>
                  </a:lnTo>
                  <a:lnTo>
                    <a:pt x="56" y="15"/>
                  </a:lnTo>
                  <a:lnTo>
                    <a:pt x="41" y="8"/>
                  </a:lnTo>
                  <a:lnTo>
                    <a:pt x="36" y="0"/>
                  </a:lnTo>
                  <a:lnTo>
                    <a:pt x="36" y="0"/>
                  </a:lnTo>
                  <a:lnTo>
                    <a:pt x="28" y="2"/>
                  </a:lnTo>
                  <a:lnTo>
                    <a:pt x="22" y="6"/>
                  </a:lnTo>
                  <a:lnTo>
                    <a:pt x="22" y="6"/>
                  </a:lnTo>
                  <a:lnTo>
                    <a:pt x="17" y="8"/>
                  </a:lnTo>
                  <a:lnTo>
                    <a:pt x="15" y="8"/>
                  </a:lnTo>
                  <a:lnTo>
                    <a:pt x="13" y="10"/>
                  </a:lnTo>
                  <a:lnTo>
                    <a:pt x="13" y="10"/>
                  </a:lnTo>
                  <a:lnTo>
                    <a:pt x="11" y="12"/>
                  </a:lnTo>
                  <a:lnTo>
                    <a:pt x="11" y="13"/>
                  </a:lnTo>
                  <a:lnTo>
                    <a:pt x="11" y="19"/>
                  </a:lnTo>
                  <a:lnTo>
                    <a:pt x="11" y="19"/>
                  </a:lnTo>
                  <a:lnTo>
                    <a:pt x="11" y="25"/>
                  </a:lnTo>
                  <a:lnTo>
                    <a:pt x="9" y="29"/>
                  </a:lnTo>
                  <a:lnTo>
                    <a:pt x="9" y="30"/>
                  </a:lnTo>
                  <a:lnTo>
                    <a:pt x="9" y="30"/>
                  </a:lnTo>
                  <a:lnTo>
                    <a:pt x="5" y="32"/>
                  </a:lnTo>
                  <a:lnTo>
                    <a:pt x="5" y="32"/>
                  </a:lnTo>
                  <a:lnTo>
                    <a:pt x="1" y="34"/>
                  </a:lnTo>
                  <a:lnTo>
                    <a:pt x="0" y="36"/>
                  </a:lnTo>
                  <a:lnTo>
                    <a:pt x="0" y="36"/>
                  </a:lnTo>
                  <a:lnTo>
                    <a:pt x="0" y="38"/>
                  </a:lnTo>
                  <a:lnTo>
                    <a:pt x="0" y="44"/>
                  </a:lnTo>
                  <a:lnTo>
                    <a:pt x="1" y="51"/>
                  </a:lnTo>
                  <a:lnTo>
                    <a:pt x="1" y="51"/>
                  </a:lnTo>
                  <a:lnTo>
                    <a:pt x="1" y="53"/>
                  </a:lnTo>
                  <a:lnTo>
                    <a:pt x="1" y="57"/>
                  </a:lnTo>
                  <a:lnTo>
                    <a:pt x="3" y="61"/>
                  </a:lnTo>
                  <a:lnTo>
                    <a:pt x="5" y="63"/>
                  </a:lnTo>
                  <a:lnTo>
                    <a:pt x="5" y="63"/>
                  </a:lnTo>
                  <a:lnTo>
                    <a:pt x="9" y="63"/>
                  </a:lnTo>
                  <a:lnTo>
                    <a:pt x="11" y="61"/>
                  </a:lnTo>
                  <a:lnTo>
                    <a:pt x="13" y="63"/>
                  </a:lnTo>
                  <a:lnTo>
                    <a:pt x="15" y="63"/>
                  </a:lnTo>
                  <a:lnTo>
                    <a:pt x="15" y="63"/>
                  </a:lnTo>
                  <a:lnTo>
                    <a:pt x="15" y="63"/>
                  </a:lnTo>
                  <a:lnTo>
                    <a:pt x="15" y="66"/>
                  </a:lnTo>
                  <a:lnTo>
                    <a:pt x="13" y="70"/>
                  </a:lnTo>
                  <a:lnTo>
                    <a:pt x="13" y="70"/>
                  </a:lnTo>
                  <a:lnTo>
                    <a:pt x="13" y="70"/>
                  </a:lnTo>
                  <a:lnTo>
                    <a:pt x="13" y="70"/>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72" name="Freeform 71">
              <a:extLst>
                <a:ext uri="{FF2B5EF4-FFF2-40B4-BE49-F238E27FC236}">
                  <a16:creationId xmlns:a16="http://schemas.microsoft.com/office/drawing/2014/main" id="{A5A9483C-115D-8744-8F19-682C2B2F427A}"/>
                </a:ext>
              </a:extLst>
            </p:cNvPr>
            <p:cNvSpPr>
              <a:spLocks/>
            </p:cNvSpPr>
            <p:nvPr userDrawn="1"/>
          </p:nvSpPr>
          <p:spPr bwMode="auto">
            <a:xfrm>
              <a:off x="754681" y="2035481"/>
              <a:ext cx="100773" cy="107846"/>
            </a:xfrm>
            <a:custGeom>
              <a:avLst/>
              <a:gdLst>
                <a:gd name="T0" fmla="*/ 58 w 66"/>
                <a:gd name="T1" fmla="*/ 49 h 83"/>
                <a:gd name="T2" fmla="*/ 56 w 66"/>
                <a:gd name="T3" fmla="*/ 34 h 83"/>
                <a:gd name="T4" fmla="*/ 54 w 66"/>
                <a:gd name="T5" fmla="*/ 30 h 83"/>
                <a:gd name="T6" fmla="*/ 64 w 66"/>
                <a:gd name="T7" fmla="*/ 21 h 83"/>
                <a:gd name="T8" fmla="*/ 66 w 66"/>
                <a:gd name="T9" fmla="*/ 17 h 83"/>
                <a:gd name="T10" fmla="*/ 66 w 66"/>
                <a:gd name="T11" fmla="*/ 15 h 83"/>
                <a:gd name="T12" fmla="*/ 60 w 66"/>
                <a:gd name="T13" fmla="*/ 8 h 83"/>
                <a:gd name="T14" fmla="*/ 56 w 66"/>
                <a:gd name="T15" fmla="*/ 4 h 83"/>
                <a:gd name="T16" fmla="*/ 56 w 66"/>
                <a:gd name="T17" fmla="*/ 0 h 83"/>
                <a:gd name="T18" fmla="*/ 51 w 66"/>
                <a:gd name="T19" fmla="*/ 0 h 83"/>
                <a:gd name="T20" fmla="*/ 41 w 66"/>
                <a:gd name="T21" fmla="*/ 4 h 83"/>
                <a:gd name="T22" fmla="*/ 35 w 66"/>
                <a:gd name="T23" fmla="*/ 4 h 83"/>
                <a:gd name="T24" fmla="*/ 30 w 66"/>
                <a:gd name="T25" fmla="*/ 4 h 83"/>
                <a:gd name="T26" fmla="*/ 26 w 66"/>
                <a:gd name="T27" fmla="*/ 4 h 83"/>
                <a:gd name="T28" fmla="*/ 22 w 66"/>
                <a:gd name="T29" fmla="*/ 12 h 83"/>
                <a:gd name="T30" fmla="*/ 22 w 66"/>
                <a:gd name="T31" fmla="*/ 15 h 83"/>
                <a:gd name="T32" fmla="*/ 26 w 66"/>
                <a:gd name="T33" fmla="*/ 15 h 83"/>
                <a:gd name="T34" fmla="*/ 26 w 66"/>
                <a:gd name="T35" fmla="*/ 19 h 83"/>
                <a:gd name="T36" fmla="*/ 18 w 66"/>
                <a:gd name="T37" fmla="*/ 21 h 83"/>
                <a:gd name="T38" fmla="*/ 11 w 66"/>
                <a:gd name="T39" fmla="*/ 21 h 83"/>
                <a:gd name="T40" fmla="*/ 3 w 66"/>
                <a:gd name="T41" fmla="*/ 19 h 83"/>
                <a:gd name="T42" fmla="*/ 5 w 66"/>
                <a:gd name="T43" fmla="*/ 29 h 83"/>
                <a:gd name="T44" fmla="*/ 1 w 66"/>
                <a:gd name="T45" fmla="*/ 30 h 83"/>
                <a:gd name="T46" fmla="*/ 5 w 66"/>
                <a:gd name="T47" fmla="*/ 32 h 83"/>
                <a:gd name="T48" fmla="*/ 5 w 66"/>
                <a:gd name="T49" fmla="*/ 34 h 83"/>
                <a:gd name="T50" fmla="*/ 1 w 66"/>
                <a:gd name="T51" fmla="*/ 42 h 83"/>
                <a:gd name="T52" fmla="*/ 5 w 66"/>
                <a:gd name="T53" fmla="*/ 44 h 83"/>
                <a:gd name="T54" fmla="*/ 15 w 66"/>
                <a:gd name="T55" fmla="*/ 48 h 83"/>
                <a:gd name="T56" fmla="*/ 17 w 66"/>
                <a:gd name="T57" fmla="*/ 51 h 83"/>
                <a:gd name="T58" fmla="*/ 15 w 66"/>
                <a:gd name="T59" fmla="*/ 53 h 83"/>
                <a:gd name="T60" fmla="*/ 11 w 66"/>
                <a:gd name="T61" fmla="*/ 55 h 83"/>
                <a:gd name="T62" fmla="*/ 7 w 66"/>
                <a:gd name="T63" fmla="*/ 57 h 83"/>
                <a:gd name="T64" fmla="*/ 5 w 66"/>
                <a:gd name="T65" fmla="*/ 61 h 83"/>
                <a:gd name="T66" fmla="*/ 3 w 66"/>
                <a:gd name="T67" fmla="*/ 66 h 83"/>
                <a:gd name="T68" fmla="*/ 3 w 66"/>
                <a:gd name="T69" fmla="*/ 68 h 83"/>
                <a:gd name="T70" fmla="*/ 0 w 66"/>
                <a:gd name="T71" fmla="*/ 72 h 83"/>
                <a:gd name="T72" fmla="*/ 1 w 66"/>
                <a:gd name="T73" fmla="*/ 76 h 83"/>
                <a:gd name="T74" fmla="*/ 5 w 66"/>
                <a:gd name="T75" fmla="*/ 80 h 83"/>
                <a:gd name="T76" fmla="*/ 11 w 66"/>
                <a:gd name="T77" fmla="*/ 83 h 83"/>
                <a:gd name="T78" fmla="*/ 15 w 66"/>
                <a:gd name="T79" fmla="*/ 83 h 83"/>
                <a:gd name="T80" fmla="*/ 26 w 66"/>
                <a:gd name="T81" fmla="*/ 78 h 83"/>
                <a:gd name="T82" fmla="*/ 28 w 66"/>
                <a:gd name="T83" fmla="*/ 74 h 83"/>
                <a:gd name="T84" fmla="*/ 32 w 66"/>
                <a:gd name="T85" fmla="*/ 72 h 83"/>
                <a:gd name="T86" fmla="*/ 39 w 66"/>
                <a:gd name="T87" fmla="*/ 66 h 83"/>
                <a:gd name="T88" fmla="*/ 43 w 66"/>
                <a:gd name="T89" fmla="*/ 66 h 83"/>
                <a:gd name="T90" fmla="*/ 54 w 66"/>
                <a:gd name="T91" fmla="*/ 68 h 83"/>
                <a:gd name="T92" fmla="*/ 54 w 66"/>
                <a:gd name="T93" fmla="*/ 65 h 83"/>
                <a:gd name="T94" fmla="*/ 56 w 66"/>
                <a:gd name="T95" fmla="*/ 55 h 83"/>
                <a:gd name="T96" fmla="*/ 58 w 66"/>
                <a:gd name="T97" fmla="*/ 49 h 83"/>
                <a:gd name="T98" fmla="*/ 58 w 66"/>
                <a:gd name="T99" fmla="*/ 49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6" h="83">
                  <a:moveTo>
                    <a:pt x="58" y="49"/>
                  </a:moveTo>
                  <a:lnTo>
                    <a:pt x="58" y="49"/>
                  </a:lnTo>
                  <a:lnTo>
                    <a:pt x="56" y="40"/>
                  </a:lnTo>
                  <a:lnTo>
                    <a:pt x="56" y="34"/>
                  </a:lnTo>
                  <a:lnTo>
                    <a:pt x="54" y="30"/>
                  </a:lnTo>
                  <a:lnTo>
                    <a:pt x="54" y="30"/>
                  </a:lnTo>
                  <a:lnTo>
                    <a:pt x="60" y="25"/>
                  </a:lnTo>
                  <a:lnTo>
                    <a:pt x="64" y="21"/>
                  </a:lnTo>
                  <a:lnTo>
                    <a:pt x="66" y="21"/>
                  </a:lnTo>
                  <a:lnTo>
                    <a:pt x="66" y="17"/>
                  </a:lnTo>
                  <a:lnTo>
                    <a:pt x="66" y="17"/>
                  </a:lnTo>
                  <a:lnTo>
                    <a:pt x="66" y="15"/>
                  </a:lnTo>
                  <a:lnTo>
                    <a:pt x="66" y="12"/>
                  </a:lnTo>
                  <a:lnTo>
                    <a:pt x="60" y="8"/>
                  </a:lnTo>
                  <a:lnTo>
                    <a:pt x="56" y="6"/>
                  </a:lnTo>
                  <a:lnTo>
                    <a:pt x="56" y="4"/>
                  </a:lnTo>
                  <a:lnTo>
                    <a:pt x="56" y="0"/>
                  </a:lnTo>
                  <a:lnTo>
                    <a:pt x="56" y="0"/>
                  </a:lnTo>
                  <a:lnTo>
                    <a:pt x="54" y="0"/>
                  </a:lnTo>
                  <a:lnTo>
                    <a:pt x="51" y="0"/>
                  </a:lnTo>
                  <a:lnTo>
                    <a:pt x="45" y="2"/>
                  </a:lnTo>
                  <a:lnTo>
                    <a:pt x="41" y="4"/>
                  </a:lnTo>
                  <a:lnTo>
                    <a:pt x="35" y="4"/>
                  </a:lnTo>
                  <a:lnTo>
                    <a:pt x="35" y="4"/>
                  </a:lnTo>
                  <a:lnTo>
                    <a:pt x="30" y="2"/>
                  </a:lnTo>
                  <a:lnTo>
                    <a:pt x="30" y="4"/>
                  </a:lnTo>
                  <a:lnTo>
                    <a:pt x="26" y="4"/>
                  </a:lnTo>
                  <a:lnTo>
                    <a:pt x="26" y="4"/>
                  </a:lnTo>
                  <a:lnTo>
                    <a:pt x="24" y="8"/>
                  </a:lnTo>
                  <a:lnTo>
                    <a:pt x="22" y="12"/>
                  </a:lnTo>
                  <a:lnTo>
                    <a:pt x="22" y="15"/>
                  </a:lnTo>
                  <a:lnTo>
                    <a:pt x="22" y="15"/>
                  </a:lnTo>
                  <a:lnTo>
                    <a:pt x="24" y="15"/>
                  </a:lnTo>
                  <a:lnTo>
                    <a:pt x="26" y="15"/>
                  </a:lnTo>
                  <a:lnTo>
                    <a:pt x="26" y="15"/>
                  </a:lnTo>
                  <a:lnTo>
                    <a:pt x="26" y="19"/>
                  </a:lnTo>
                  <a:lnTo>
                    <a:pt x="22" y="21"/>
                  </a:lnTo>
                  <a:lnTo>
                    <a:pt x="18" y="21"/>
                  </a:lnTo>
                  <a:lnTo>
                    <a:pt x="17" y="21"/>
                  </a:lnTo>
                  <a:lnTo>
                    <a:pt x="11" y="21"/>
                  </a:lnTo>
                  <a:lnTo>
                    <a:pt x="3" y="19"/>
                  </a:lnTo>
                  <a:lnTo>
                    <a:pt x="3" y="19"/>
                  </a:lnTo>
                  <a:lnTo>
                    <a:pt x="5" y="25"/>
                  </a:lnTo>
                  <a:lnTo>
                    <a:pt x="5" y="29"/>
                  </a:lnTo>
                  <a:lnTo>
                    <a:pt x="1" y="30"/>
                  </a:lnTo>
                  <a:lnTo>
                    <a:pt x="1" y="30"/>
                  </a:lnTo>
                  <a:lnTo>
                    <a:pt x="3" y="32"/>
                  </a:lnTo>
                  <a:lnTo>
                    <a:pt x="5" y="32"/>
                  </a:lnTo>
                  <a:lnTo>
                    <a:pt x="7" y="34"/>
                  </a:lnTo>
                  <a:lnTo>
                    <a:pt x="5" y="34"/>
                  </a:lnTo>
                  <a:lnTo>
                    <a:pt x="1" y="42"/>
                  </a:lnTo>
                  <a:lnTo>
                    <a:pt x="1" y="42"/>
                  </a:lnTo>
                  <a:lnTo>
                    <a:pt x="3" y="42"/>
                  </a:lnTo>
                  <a:lnTo>
                    <a:pt x="5" y="44"/>
                  </a:lnTo>
                  <a:lnTo>
                    <a:pt x="13" y="46"/>
                  </a:lnTo>
                  <a:lnTo>
                    <a:pt x="15" y="48"/>
                  </a:lnTo>
                  <a:lnTo>
                    <a:pt x="17" y="48"/>
                  </a:lnTo>
                  <a:lnTo>
                    <a:pt x="17" y="51"/>
                  </a:lnTo>
                  <a:lnTo>
                    <a:pt x="15" y="53"/>
                  </a:lnTo>
                  <a:lnTo>
                    <a:pt x="15" y="53"/>
                  </a:lnTo>
                  <a:lnTo>
                    <a:pt x="13" y="55"/>
                  </a:lnTo>
                  <a:lnTo>
                    <a:pt x="11" y="55"/>
                  </a:lnTo>
                  <a:lnTo>
                    <a:pt x="7" y="57"/>
                  </a:lnTo>
                  <a:lnTo>
                    <a:pt x="7" y="57"/>
                  </a:lnTo>
                  <a:lnTo>
                    <a:pt x="7" y="57"/>
                  </a:lnTo>
                  <a:lnTo>
                    <a:pt x="5" y="61"/>
                  </a:lnTo>
                  <a:lnTo>
                    <a:pt x="3" y="63"/>
                  </a:lnTo>
                  <a:lnTo>
                    <a:pt x="3" y="66"/>
                  </a:lnTo>
                  <a:lnTo>
                    <a:pt x="3" y="68"/>
                  </a:lnTo>
                  <a:lnTo>
                    <a:pt x="3" y="68"/>
                  </a:lnTo>
                  <a:lnTo>
                    <a:pt x="1" y="70"/>
                  </a:lnTo>
                  <a:lnTo>
                    <a:pt x="0" y="72"/>
                  </a:lnTo>
                  <a:lnTo>
                    <a:pt x="0" y="72"/>
                  </a:lnTo>
                  <a:lnTo>
                    <a:pt x="1" y="76"/>
                  </a:lnTo>
                  <a:lnTo>
                    <a:pt x="1" y="76"/>
                  </a:lnTo>
                  <a:lnTo>
                    <a:pt x="5" y="80"/>
                  </a:lnTo>
                  <a:lnTo>
                    <a:pt x="11" y="83"/>
                  </a:lnTo>
                  <a:lnTo>
                    <a:pt x="11" y="83"/>
                  </a:lnTo>
                  <a:lnTo>
                    <a:pt x="13" y="83"/>
                  </a:lnTo>
                  <a:lnTo>
                    <a:pt x="15" y="83"/>
                  </a:lnTo>
                  <a:lnTo>
                    <a:pt x="20" y="82"/>
                  </a:lnTo>
                  <a:lnTo>
                    <a:pt x="26" y="78"/>
                  </a:lnTo>
                  <a:lnTo>
                    <a:pt x="28" y="76"/>
                  </a:lnTo>
                  <a:lnTo>
                    <a:pt x="28" y="74"/>
                  </a:lnTo>
                  <a:lnTo>
                    <a:pt x="28" y="74"/>
                  </a:lnTo>
                  <a:lnTo>
                    <a:pt x="32" y="72"/>
                  </a:lnTo>
                  <a:lnTo>
                    <a:pt x="34" y="70"/>
                  </a:lnTo>
                  <a:lnTo>
                    <a:pt x="39" y="66"/>
                  </a:lnTo>
                  <a:lnTo>
                    <a:pt x="39" y="66"/>
                  </a:lnTo>
                  <a:lnTo>
                    <a:pt x="43" y="66"/>
                  </a:lnTo>
                  <a:lnTo>
                    <a:pt x="47" y="66"/>
                  </a:lnTo>
                  <a:lnTo>
                    <a:pt x="54" y="68"/>
                  </a:lnTo>
                  <a:lnTo>
                    <a:pt x="54" y="68"/>
                  </a:lnTo>
                  <a:lnTo>
                    <a:pt x="54" y="65"/>
                  </a:lnTo>
                  <a:lnTo>
                    <a:pt x="56" y="59"/>
                  </a:lnTo>
                  <a:lnTo>
                    <a:pt x="56" y="55"/>
                  </a:lnTo>
                  <a:lnTo>
                    <a:pt x="58" y="49"/>
                  </a:lnTo>
                  <a:lnTo>
                    <a:pt x="58" y="49"/>
                  </a:lnTo>
                  <a:lnTo>
                    <a:pt x="58" y="49"/>
                  </a:lnTo>
                  <a:lnTo>
                    <a:pt x="58" y="49"/>
                  </a:lnTo>
                  <a:close/>
                </a:path>
              </a:pathLst>
            </a:custGeom>
            <a:solidFill>
              <a:schemeClr val="bg1">
                <a:lumMod val="85000"/>
              </a:schemeClr>
            </a:solidFill>
            <a:ln w="635" cap="rnd">
              <a:solidFill>
                <a:schemeClr val="bg1">
                  <a:alpha val="17000"/>
                </a:schemeClr>
              </a:solidFill>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73" name="Freeform 72">
              <a:extLst>
                <a:ext uri="{FF2B5EF4-FFF2-40B4-BE49-F238E27FC236}">
                  <a16:creationId xmlns:a16="http://schemas.microsoft.com/office/drawing/2014/main" id="{3FEA3B99-9F90-164C-91F9-56C01A0CAA43}"/>
                </a:ext>
              </a:extLst>
            </p:cNvPr>
            <p:cNvSpPr>
              <a:spLocks/>
            </p:cNvSpPr>
            <p:nvPr userDrawn="1"/>
          </p:nvSpPr>
          <p:spPr bwMode="auto">
            <a:xfrm>
              <a:off x="754681" y="2035481"/>
              <a:ext cx="100773" cy="107846"/>
            </a:xfrm>
            <a:custGeom>
              <a:avLst/>
              <a:gdLst>
                <a:gd name="T0" fmla="*/ 58 w 66"/>
                <a:gd name="T1" fmla="*/ 49 h 83"/>
                <a:gd name="T2" fmla="*/ 56 w 66"/>
                <a:gd name="T3" fmla="*/ 34 h 83"/>
                <a:gd name="T4" fmla="*/ 54 w 66"/>
                <a:gd name="T5" fmla="*/ 30 h 83"/>
                <a:gd name="T6" fmla="*/ 64 w 66"/>
                <a:gd name="T7" fmla="*/ 21 h 83"/>
                <a:gd name="T8" fmla="*/ 66 w 66"/>
                <a:gd name="T9" fmla="*/ 17 h 83"/>
                <a:gd name="T10" fmla="*/ 66 w 66"/>
                <a:gd name="T11" fmla="*/ 15 h 83"/>
                <a:gd name="T12" fmla="*/ 60 w 66"/>
                <a:gd name="T13" fmla="*/ 8 h 83"/>
                <a:gd name="T14" fmla="*/ 56 w 66"/>
                <a:gd name="T15" fmla="*/ 4 h 83"/>
                <a:gd name="T16" fmla="*/ 56 w 66"/>
                <a:gd name="T17" fmla="*/ 0 h 83"/>
                <a:gd name="T18" fmla="*/ 51 w 66"/>
                <a:gd name="T19" fmla="*/ 0 h 83"/>
                <a:gd name="T20" fmla="*/ 41 w 66"/>
                <a:gd name="T21" fmla="*/ 4 h 83"/>
                <a:gd name="T22" fmla="*/ 35 w 66"/>
                <a:gd name="T23" fmla="*/ 4 h 83"/>
                <a:gd name="T24" fmla="*/ 30 w 66"/>
                <a:gd name="T25" fmla="*/ 4 h 83"/>
                <a:gd name="T26" fmla="*/ 26 w 66"/>
                <a:gd name="T27" fmla="*/ 4 h 83"/>
                <a:gd name="T28" fmla="*/ 22 w 66"/>
                <a:gd name="T29" fmla="*/ 12 h 83"/>
                <a:gd name="T30" fmla="*/ 22 w 66"/>
                <a:gd name="T31" fmla="*/ 15 h 83"/>
                <a:gd name="T32" fmla="*/ 26 w 66"/>
                <a:gd name="T33" fmla="*/ 15 h 83"/>
                <a:gd name="T34" fmla="*/ 26 w 66"/>
                <a:gd name="T35" fmla="*/ 19 h 83"/>
                <a:gd name="T36" fmla="*/ 18 w 66"/>
                <a:gd name="T37" fmla="*/ 21 h 83"/>
                <a:gd name="T38" fmla="*/ 11 w 66"/>
                <a:gd name="T39" fmla="*/ 21 h 83"/>
                <a:gd name="T40" fmla="*/ 3 w 66"/>
                <a:gd name="T41" fmla="*/ 19 h 83"/>
                <a:gd name="T42" fmla="*/ 5 w 66"/>
                <a:gd name="T43" fmla="*/ 29 h 83"/>
                <a:gd name="T44" fmla="*/ 1 w 66"/>
                <a:gd name="T45" fmla="*/ 30 h 83"/>
                <a:gd name="T46" fmla="*/ 5 w 66"/>
                <a:gd name="T47" fmla="*/ 32 h 83"/>
                <a:gd name="T48" fmla="*/ 5 w 66"/>
                <a:gd name="T49" fmla="*/ 34 h 83"/>
                <a:gd name="T50" fmla="*/ 1 w 66"/>
                <a:gd name="T51" fmla="*/ 42 h 83"/>
                <a:gd name="T52" fmla="*/ 5 w 66"/>
                <a:gd name="T53" fmla="*/ 44 h 83"/>
                <a:gd name="T54" fmla="*/ 15 w 66"/>
                <a:gd name="T55" fmla="*/ 48 h 83"/>
                <a:gd name="T56" fmla="*/ 17 w 66"/>
                <a:gd name="T57" fmla="*/ 51 h 83"/>
                <a:gd name="T58" fmla="*/ 15 w 66"/>
                <a:gd name="T59" fmla="*/ 53 h 83"/>
                <a:gd name="T60" fmla="*/ 11 w 66"/>
                <a:gd name="T61" fmla="*/ 55 h 83"/>
                <a:gd name="T62" fmla="*/ 7 w 66"/>
                <a:gd name="T63" fmla="*/ 57 h 83"/>
                <a:gd name="T64" fmla="*/ 5 w 66"/>
                <a:gd name="T65" fmla="*/ 61 h 83"/>
                <a:gd name="T66" fmla="*/ 3 w 66"/>
                <a:gd name="T67" fmla="*/ 66 h 83"/>
                <a:gd name="T68" fmla="*/ 3 w 66"/>
                <a:gd name="T69" fmla="*/ 68 h 83"/>
                <a:gd name="T70" fmla="*/ 0 w 66"/>
                <a:gd name="T71" fmla="*/ 72 h 83"/>
                <a:gd name="T72" fmla="*/ 1 w 66"/>
                <a:gd name="T73" fmla="*/ 76 h 83"/>
                <a:gd name="T74" fmla="*/ 5 w 66"/>
                <a:gd name="T75" fmla="*/ 80 h 83"/>
                <a:gd name="T76" fmla="*/ 11 w 66"/>
                <a:gd name="T77" fmla="*/ 83 h 83"/>
                <a:gd name="T78" fmla="*/ 15 w 66"/>
                <a:gd name="T79" fmla="*/ 83 h 83"/>
                <a:gd name="T80" fmla="*/ 26 w 66"/>
                <a:gd name="T81" fmla="*/ 78 h 83"/>
                <a:gd name="T82" fmla="*/ 28 w 66"/>
                <a:gd name="T83" fmla="*/ 74 h 83"/>
                <a:gd name="T84" fmla="*/ 32 w 66"/>
                <a:gd name="T85" fmla="*/ 72 h 83"/>
                <a:gd name="T86" fmla="*/ 39 w 66"/>
                <a:gd name="T87" fmla="*/ 66 h 83"/>
                <a:gd name="T88" fmla="*/ 43 w 66"/>
                <a:gd name="T89" fmla="*/ 66 h 83"/>
                <a:gd name="T90" fmla="*/ 54 w 66"/>
                <a:gd name="T91" fmla="*/ 68 h 83"/>
                <a:gd name="T92" fmla="*/ 54 w 66"/>
                <a:gd name="T93" fmla="*/ 65 h 83"/>
                <a:gd name="T94" fmla="*/ 56 w 66"/>
                <a:gd name="T95" fmla="*/ 55 h 83"/>
                <a:gd name="T96" fmla="*/ 58 w 66"/>
                <a:gd name="T97" fmla="*/ 49 h 83"/>
                <a:gd name="T98" fmla="*/ 58 w 66"/>
                <a:gd name="T99" fmla="*/ 49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6" h="83">
                  <a:moveTo>
                    <a:pt x="58" y="49"/>
                  </a:moveTo>
                  <a:lnTo>
                    <a:pt x="58" y="49"/>
                  </a:lnTo>
                  <a:lnTo>
                    <a:pt x="56" y="40"/>
                  </a:lnTo>
                  <a:lnTo>
                    <a:pt x="56" y="34"/>
                  </a:lnTo>
                  <a:lnTo>
                    <a:pt x="54" y="30"/>
                  </a:lnTo>
                  <a:lnTo>
                    <a:pt x="54" y="30"/>
                  </a:lnTo>
                  <a:lnTo>
                    <a:pt x="60" y="25"/>
                  </a:lnTo>
                  <a:lnTo>
                    <a:pt x="64" y="21"/>
                  </a:lnTo>
                  <a:lnTo>
                    <a:pt x="66" y="21"/>
                  </a:lnTo>
                  <a:lnTo>
                    <a:pt x="66" y="17"/>
                  </a:lnTo>
                  <a:lnTo>
                    <a:pt x="66" y="17"/>
                  </a:lnTo>
                  <a:lnTo>
                    <a:pt x="66" y="15"/>
                  </a:lnTo>
                  <a:lnTo>
                    <a:pt x="66" y="12"/>
                  </a:lnTo>
                  <a:lnTo>
                    <a:pt x="60" y="8"/>
                  </a:lnTo>
                  <a:lnTo>
                    <a:pt x="56" y="6"/>
                  </a:lnTo>
                  <a:lnTo>
                    <a:pt x="56" y="4"/>
                  </a:lnTo>
                  <a:lnTo>
                    <a:pt x="56" y="0"/>
                  </a:lnTo>
                  <a:lnTo>
                    <a:pt x="56" y="0"/>
                  </a:lnTo>
                  <a:lnTo>
                    <a:pt x="54" y="0"/>
                  </a:lnTo>
                  <a:lnTo>
                    <a:pt x="51" y="0"/>
                  </a:lnTo>
                  <a:lnTo>
                    <a:pt x="45" y="2"/>
                  </a:lnTo>
                  <a:lnTo>
                    <a:pt x="41" y="4"/>
                  </a:lnTo>
                  <a:lnTo>
                    <a:pt x="35" y="4"/>
                  </a:lnTo>
                  <a:lnTo>
                    <a:pt x="35" y="4"/>
                  </a:lnTo>
                  <a:lnTo>
                    <a:pt x="30" y="2"/>
                  </a:lnTo>
                  <a:lnTo>
                    <a:pt x="30" y="4"/>
                  </a:lnTo>
                  <a:lnTo>
                    <a:pt x="26" y="4"/>
                  </a:lnTo>
                  <a:lnTo>
                    <a:pt x="26" y="4"/>
                  </a:lnTo>
                  <a:lnTo>
                    <a:pt x="24" y="8"/>
                  </a:lnTo>
                  <a:lnTo>
                    <a:pt x="22" y="12"/>
                  </a:lnTo>
                  <a:lnTo>
                    <a:pt x="22" y="15"/>
                  </a:lnTo>
                  <a:lnTo>
                    <a:pt x="22" y="15"/>
                  </a:lnTo>
                  <a:lnTo>
                    <a:pt x="24" y="15"/>
                  </a:lnTo>
                  <a:lnTo>
                    <a:pt x="26" y="15"/>
                  </a:lnTo>
                  <a:lnTo>
                    <a:pt x="26" y="15"/>
                  </a:lnTo>
                  <a:lnTo>
                    <a:pt x="26" y="19"/>
                  </a:lnTo>
                  <a:lnTo>
                    <a:pt x="22" y="21"/>
                  </a:lnTo>
                  <a:lnTo>
                    <a:pt x="18" y="21"/>
                  </a:lnTo>
                  <a:lnTo>
                    <a:pt x="17" y="21"/>
                  </a:lnTo>
                  <a:lnTo>
                    <a:pt x="11" y="21"/>
                  </a:lnTo>
                  <a:lnTo>
                    <a:pt x="3" y="19"/>
                  </a:lnTo>
                  <a:lnTo>
                    <a:pt x="3" y="19"/>
                  </a:lnTo>
                  <a:lnTo>
                    <a:pt x="5" y="25"/>
                  </a:lnTo>
                  <a:lnTo>
                    <a:pt x="5" y="29"/>
                  </a:lnTo>
                  <a:lnTo>
                    <a:pt x="1" y="30"/>
                  </a:lnTo>
                  <a:lnTo>
                    <a:pt x="1" y="30"/>
                  </a:lnTo>
                  <a:lnTo>
                    <a:pt x="3" y="32"/>
                  </a:lnTo>
                  <a:lnTo>
                    <a:pt x="5" y="32"/>
                  </a:lnTo>
                  <a:lnTo>
                    <a:pt x="7" y="34"/>
                  </a:lnTo>
                  <a:lnTo>
                    <a:pt x="5" y="34"/>
                  </a:lnTo>
                  <a:lnTo>
                    <a:pt x="1" y="42"/>
                  </a:lnTo>
                  <a:lnTo>
                    <a:pt x="1" y="42"/>
                  </a:lnTo>
                  <a:lnTo>
                    <a:pt x="3" y="42"/>
                  </a:lnTo>
                  <a:lnTo>
                    <a:pt x="5" y="44"/>
                  </a:lnTo>
                  <a:lnTo>
                    <a:pt x="13" y="46"/>
                  </a:lnTo>
                  <a:lnTo>
                    <a:pt x="15" y="48"/>
                  </a:lnTo>
                  <a:lnTo>
                    <a:pt x="17" y="48"/>
                  </a:lnTo>
                  <a:lnTo>
                    <a:pt x="17" y="51"/>
                  </a:lnTo>
                  <a:lnTo>
                    <a:pt x="15" y="53"/>
                  </a:lnTo>
                  <a:lnTo>
                    <a:pt x="15" y="53"/>
                  </a:lnTo>
                  <a:lnTo>
                    <a:pt x="13" y="55"/>
                  </a:lnTo>
                  <a:lnTo>
                    <a:pt x="11" y="55"/>
                  </a:lnTo>
                  <a:lnTo>
                    <a:pt x="7" y="57"/>
                  </a:lnTo>
                  <a:lnTo>
                    <a:pt x="7" y="57"/>
                  </a:lnTo>
                  <a:lnTo>
                    <a:pt x="7" y="57"/>
                  </a:lnTo>
                  <a:lnTo>
                    <a:pt x="5" y="61"/>
                  </a:lnTo>
                  <a:lnTo>
                    <a:pt x="3" y="63"/>
                  </a:lnTo>
                  <a:lnTo>
                    <a:pt x="3" y="66"/>
                  </a:lnTo>
                  <a:lnTo>
                    <a:pt x="3" y="68"/>
                  </a:lnTo>
                  <a:lnTo>
                    <a:pt x="3" y="68"/>
                  </a:lnTo>
                  <a:lnTo>
                    <a:pt x="1" y="70"/>
                  </a:lnTo>
                  <a:lnTo>
                    <a:pt x="0" y="72"/>
                  </a:lnTo>
                  <a:lnTo>
                    <a:pt x="0" y="72"/>
                  </a:lnTo>
                  <a:lnTo>
                    <a:pt x="1" y="76"/>
                  </a:lnTo>
                  <a:lnTo>
                    <a:pt x="1" y="76"/>
                  </a:lnTo>
                  <a:lnTo>
                    <a:pt x="5" y="80"/>
                  </a:lnTo>
                  <a:lnTo>
                    <a:pt x="11" y="83"/>
                  </a:lnTo>
                  <a:lnTo>
                    <a:pt x="11" y="83"/>
                  </a:lnTo>
                  <a:lnTo>
                    <a:pt x="13" y="83"/>
                  </a:lnTo>
                  <a:lnTo>
                    <a:pt x="15" y="83"/>
                  </a:lnTo>
                  <a:lnTo>
                    <a:pt x="20" y="82"/>
                  </a:lnTo>
                  <a:lnTo>
                    <a:pt x="26" y="78"/>
                  </a:lnTo>
                  <a:lnTo>
                    <a:pt x="28" y="76"/>
                  </a:lnTo>
                  <a:lnTo>
                    <a:pt x="28" y="74"/>
                  </a:lnTo>
                  <a:lnTo>
                    <a:pt x="28" y="74"/>
                  </a:lnTo>
                  <a:lnTo>
                    <a:pt x="32" y="72"/>
                  </a:lnTo>
                  <a:lnTo>
                    <a:pt x="34" y="70"/>
                  </a:lnTo>
                  <a:lnTo>
                    <a:pt x="39" y="66"/>
                  </a:lnTo>
                  <a:lnTo>
                    <a:pt x="39" y="66"/>
                  </a:lnTo>
                  <a:lnTo>
                    <a:pt x="43" y="66"/>
                  </a:lnTo>
                  <a:lnTo>
                    <a:pt x="47" y="66"/>
                  </a:lnTo>
                  <a:lnTo>
                    <a:pt x="54" y="68"/>
                  </a:lnTo>
                  <a:lnTo>
                    <a:pt x="54" y="68"/>
                  </a:lnTo>
                  <a:lnTo>
                    <a:pt x="54" y="65"/>
                  </a:lnTo>
                  <a:lnTo>
                    <a:pt x="56" y="59"/>
                  </a:lnTo>
                  <a:lnTo>
                    <a:pt x="56" y="55"/>
                  </a:lnTo>
                  <a:lnTo>
                    <a:pt x="58" y="49"/>
                  </a:lnTo>
                  <a:lnTo>
                    <a:pt x="58" y="49"/>
                  </a:lnTo>
                  <a:lnTo>
                    <a:pt x="58" y="49"/>
                  </a:lnTo>
                  <a:lnTo>
                    <a:pt x="58" y="49"/>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74" name="Freeform 73">
              <a:extLst>
                <a:ext uri="{FF2B5EF4-FFF2-40B4-BE49-F238E27FC236}">
                  <a16:creationId xmlns:a16="http://schemas.microsoft.com/office/drawing/2014/main" id="{CC840ED1-E27E-9540-AB9F-2789D472E409}"/>
                </a:ext>
              </a:extLst>
            </p:cNvPr>
            <p:cNvSpPr>
              <a:spLocks/>
            </p:cNvSpPr>
            <p:nvPr userDrawn="1"/>
          </p:nvSpPr>
          <p:spPr bwMode="auto">
            <a:xfrm>
              <a:off x="843239" y="1935431"/>
              <a:ext cx="167955" cy="253373"/>
            </a:xfrm>
            <a:custGeom>
              <a:avLst/>
              <a:gdLst>
                <a:gd name="T0" fmla="*/ 29 w 110"/>
                <a:gd name="T1" fmla="*/ 166 h 195"/>
                <a:gd name="T2" fmla="*/ 46 w 110"/>
                <a:gd name="T3" fmla="*/ 160 h 195"/>
                <a:gd name="T4" fmla="*/ 49 w 110"/>
                <a:gd name="T5" fmla="*/ 159 h 195"/>
                <a:gd name="T6" fmla="*/ 29 w 110"/>
                <a:gd name="T7" fmla="*/ 159 h 195"/>
                <a:gd name="T8" fmla="*/ 13 w 110"/>
                <a:gd name="T9" fmla="*/ 157 h 195"/>
                <a:gd name="T10" fmla="*/ 13 w 110"/>
                <a:gd name="T11" fmla="*/ 151 h 195"/>
                <a:gd name="T12" fmla="*/ 27 w 110"/>
                <a:gd name="T13" fmla="*/ 143 h 195"/>
                <a:gd name="T14" fmla="*/ 25 w 110"/>
                <a:gd name="T15" fmla="*/ 130 h 195"/>
                <a:gd name="T16" fmla="*/ 27 w 110"/>
                <a:gd name="T17" fmla="*/ 119 h 195"/>
                <a:gd name="T18" fmla="*/ 38 w 110"/>
                <a:gd name="T19" fmla="*/ 119 h 195"/>
                <a:gd name="T20" fmla="*/ 44 w 110"/>
                <a:gd name="T21" fmla="*/ 115 h 195"/>
                <a:gd name="T22" fmla="*/ 44 w 110"/>
                <a:gd name="T23" fmla="*/ 106 h 195"/>
                <a:gd name="T24" fmla="*/ 42 w 110"/>
                <a:gd name="T25" fmla="*/ 98 h 195"/>
                <a:gd name="T26" fmla="*/ 38 w 110"/>
                <a:gd name="T27" fmla="*/ 89 h 195"/>
                <a:gd name="T28" fmla="*/ 32 w 110"/>
                <a:gd name="T29" fmla="*/ 85 h 195"/>
                <a:gd name="T30" fmla="*/ 17 w 110"/>
                <a:gd name="T31" fmla="*/ 89 h 195"/>
                <a:gd name="T32" fmla="*/ 13 w 110"/>
                <a:gd name="T33" fmla="*/ 64 h 195"/>
                <a:gd name="T34" fmla="*/ 10 w 110"/>
                <a:gd name="T35" fmla="*/ 72 h 195"/>
                <a:gd name="T36" fmla="*/ 8 w 110"/>
                <a:gd name="T37" fmla="*/ 68 h 195"/>
                <a:gd name="T38" fmla="*/ 6 w 110"/>
                <a:gd name="T39" fmla="*/ 55 h 195"/>
                <a:gd name="T40" fmla="*/ 0 w 110"/>
                <a:gd name="T41" fmla="*/ 47 h 195"/>
                <a:gd name="T42" fmla="*/ 8 w 110"/>
                <a:gd name="T43" fmla="*/ 34 h 195"/>
                <a:gd name="T44" fmla="*/ 6 w 110"/>
                <a:gd name="T45" fmla="*/ 26 h 195"/>
                <a:gd name="T46" fmla="*/ 8 w 110"/>
                <a:gd name="T47" fmla="*/ 17 h 195"/>
                <a:gd name="T48" fmla="*/ 13 w 110"/>
                <a:gd name="T49" fmla="*/ 2 h 195"/>
                <a:gd name="T50" fmla="*/ 21 w 110"/>
                <a:gd name="T51" fmla="*/ 3 h 195"/>
                <a:gd name="T52" fmla="*/ 32 w 110"/>
                <a:gd name="T53" fmla="*/ 0 h 195"/>
                <a:gd name="T54" fmla="*/ 44 w 110"/>
                <a:gd name="T55" fmla="*/ 5 h 195"/>
                <a:gd name="T56" fmla="*/ 30 w 110"/>
                <a:gd name="T57" fmla="*/ 15 h 195"/>
                <a:gd name="T58" fmla="*/ 29 w 110"/>
                <a:gd name="T59" fmla="*/ 22 h 195"/>
                <a:gd name="T60" fmla="*/ 61 w 110"/>
                <a:gd name="T61" fmla="*/ 24 h 195"/>
                <a:gd name="T62" fmla="*/ 59 w 110"/>
                <a:gd name="T63" fmla="*/ 34 h 195"/>
                <a:gd name="T64" fmla="*/ 46 w 110"/>
                <a:gd name="T65" fmla="*/ 55 h 195"/>
                <a:gd name="T66" fmla="*/ 53 w 110"/>
                <a:gd name="T67" fmla="*/ 64 h 195"/>
                <a:gd name="T68" fmla="*/ 68 w 110"/>
                <a:gd name="T69" fmla="*/ 77 h 195"/>
                <a:gd name="T70" fmla="*/ 72 w 110"/>
                <a:gd name="T71" fmla="*/ 89 h 195"/>
                <a:gd name="T72" fmla="*/ 87 w 110"/>
                <a:gd name="T73" fmla="*/ 113 h 195"/>
                <a:gd name="T74" fmla="*/ 89 w 110"/>
                <a:gd name="T75" fmla="*/ 119 h 195"/>
                <a:gd name="T76" fmla="*/ 97 w 110"/>
                <a:gd name="T77" fmla="*/ 130 h 195"/>
                <a:gd name="T78" fmla="*/ 110 w 110"/>
                <a:gd name="T79" fmla="*/ 130 h 195"/>
                <a:gd name="T80" fmla="*/ 106 w 110"/>
                <a:gd name="T81" fmla="*/ 147 h 195"/>
                <a:gd name="T82" fmla="*/ 102 w 110"/>
                <a:gd name="T83" fmla="*/ 153 h 195"/>
                <a:gd name="T84" fmla="*/ 99 w 110"/>
                <a:gd name="T85" fmla="*/ 160 h 195"/>
                <a:gd name="T86" fmla="*/ 104 w 110"/>
                <a:gd name="T87" fmla="*/ 164 h 195"/>
                <a:gd name="T88" fmla="*/ 93 w 110"/>
                <a:gd name="T89" fmla="*/ 172 h 195"/>
                <a:gd name="T90" fmla="*/ 63 w 110"/>
                <a:gd name="T91" fmla="*/ 176 h 195"/>
                <a:gd name="T92" fmla="*/ 49 w 110"/>
                <a:gd name="T93" fmla="*/ 181 h 195"/>
                <a:gd name="T94" fmla="*/ 36 w 110"/>
                <a:gd name="T95" fmla="*/ 179 h 195"/>
                <a:gd name="T96" fmla="*/ 25 w 110"/>
                <a:gd name="T97" fmla="*/ 181 h 195"/>
                <a:gd name="T98" fmla="*/ 17 w 110"/>
                <a:gd name="T99" fmla="*/ 189 h 195"/>
                <a:gd name="T100" fmla="*/ 8 w 110"/>
                <a:gd name="T101" fmla="*/ 191 h 195"/>
                <a:gd name="T102" fmla="*/ 12 w 110"/>
                <a:gd name="T103" fmla="*/ 185 h 195"/>
                <a:gd name="T104" fmla="*/ 17 w 110"/>
                <a:gd name="T105" fmla="*/ 176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10" h="195">
                  <a:moveTo>
                    <a:pt x="17" y="176"/>
                  </a:moveTo>
                  <a:lnTo>
                    <a:pt x="17" y="176"/>
                  </a:lnTo>
                  <a:lnTo>
                    <a:pt x="21" y="172"/>
                  </a:lnTo>
                  <a:lnTo>
                    <a:pt x="25" y="168"/>
                  </a:lnTo>
                  <a:lnTo>
                    <a:pt x="29" y="166"/>
                  </a:lnTo>
                  <a:lnTo>
                    <a:pt x="32" y="164"/>
                  </a:lnTo>
                  <a:lnTo>
                    <a:pt x="32" y="164"/>
                  </a:lnTo>
                  <a:lnTo>
                    <a:pt x="38" y="162"/>
                  </a:lnTo>
                  <a:lnTo>
                    <a:pt x="44" y="162"/>
                  </a:lnTo>
                  <a:lnTo>
                    <a:pt x="46" y="160"/>
                  </a:lnTo>
                  <a:lnTo>
                    <a:pt x="49" y="160"/>
                  </a:lnTo>
                  <a:lnTo>
                    <a:pt x="49" y="157"/>
                  </a:lnTo>
                  <a:lnTo>
                    <a:pt x="51" y="155"/>
                  </a:lnTo>
                  <a:lnTo>
                    <a:pt x="51" y="155"/>
                  </a:lnTo>
                  <a:lnTo>
                    <a:pt x="49" y="159"/>
                  </a:lnTo>
                  <a:lnTo>
                    <a:pt x="49" y="159"/>
                  </a:lnTo>
                  <a:lnTo>
                    <a:pt x="38" y="160"/>
                  </a:lnTo>
                  <a:lnTo>
                    <a:pt x="34" y="160"/>
                  </a:lnTo>
                  <a:lnTo>
                    <a:pt x="29" y="159"/>
                  </a:lnTo>
                  <a:lnTo>
                    <a:pt x="29" y="159"/>
                  </a:lnTo>
                  <a:lnTo>
                    <a:pt x="25" y="157"/>
                  </a:lnTo>
                  <a:lnTo>
                    <a:pt x="19" y="157"/>
                  </a:lnTo>
                  <a:lnTo>
                    <a:pt x="19" y="157"/>
                  </a:lnTo>
                  <a:lnTo>
                    <a:pt x="17" y="157"/>
                  </a:lnTo>
                  <a:lnTo>
                    <a:pt x="13" y="157"/>
                  </a:lnTo>
                  <a:lnTo>
                    <a:pt x="12" y="155"/>
                  </a:lnTo>
                  <a:lnTo>
                    <a:pt x="12" y="155"/>
                  </a:lnTo>
                  <a:lnTo>
                    <a:pt x="12" y="151"/>
                  </a:lnTo>
                  <a:lnTo>
                    <a:pt x="12" y="151"/>
                  </a:lnTo>
                  <a:lnTo>
                    <a:pt x="13" y="151"/>
                  </a:lnTo>
                  <a:lnTo>
                    <a:pt x="17" y="151"/>
                  </a:lnTo>
                  <a:lnTo>
                    <a:pt x="21" y="147"/>
                  </a:lnTo>
                  <a:lnTo>
                    <a:pt x="23" y="143"/>
                  </a:lnTo>
                  <a:lnTo>
                    <a:pt x="27" y="143"/>
                  </a:lnTo>
                  <a:lnTo>
                    <a:pt x="27" y="143"/>
                  </a:lnTo>
                  <a:lnTo>
                    <a:pt x="29" y="140"/>
                  </a:lnTo>
                  <a:lnTo>
                    <a:pt x="27" y="132"/>
                  </a:lnTo>
                  <a:lnTo>
                    <a:pt x="27" y="130"/>
                  </a:lnTo>
                  <a:lnTo>
                    <a:pt x="27" y="130"/>
                  </a:lnTo>
                  <a:lnTo>
                    <a:pt x="25" y="130"/>
                  </a:lnTo>
                  <a:lnTo>
                    <a:pt x="23" y="130"/>
                  </a:lnTo>
                  <a:lnTo>
                    <a:pt x="23" y="130"/>
                  </a:lnTo>
                  <a:lnTo>
                    <a:pt x="23" y="126"/>
                  </a:lnTo>
                  <a:lnTo>
                    <a:pt x="25" y="123"/>
                  </a:lnTo>
                  <a:lnTo>
                    <a:pt x="27" y="119"/>
                  </a:lnTo>
                  <a:lnTo>
                    <a:pt x="30" y="119"/>
                  </a:lnTo>
                  <a:lnTo>
                    <a:pt x="30" y="119"/>
                  </a:lnTo>
                  <a:lnTo>
                    <a:pt x="30" y="119"/>
                  </a:lnTo>
                  <a:lnTo>
                    <a:pt x="32" y="119"/>
                  </a:lnTo>
                  <a:lnTo>
                    <a:pt x="38" y="119"/>
                  </a:lnTo>
                  <a:lnTo>
                    <a:pt x="40" y="119"/>
                  </a:lnTo>
                  <a:lnTo>
                    <a:pt x="42" y="119"/>
                  </a:lnTo>
                  <a:lnTo>
                    <a:pt x="44" y="119"/>
                  </a:lnTo>
                  <a:lnTo>
                    <a:pt x="44" y="115"/>
                  </a:lnTo>
                  <a:lnTo>
                    <a:pt x="44" y="115"/>
                  </a:lnTo>
                  <a:lnTo>
                    <a:pt x="44" y="113"/>
                  </a:lnTo>
                  <a:lnTo>
                    <a:pt x="44" y="111"/>
                  </a:lnTo>
                  <a:lnTo>
                    <a:pt x="42" y="106"/>
                  </a:lnTo>
                  <a:lnTo>
                    <a:pt x="42" y="106"/>
                  </a:lnTo>
                  <a:lnTo>
                    <a:pt x="44" y="106"/>
                  </a:lnTo>
                  <a:lnTo>
                    <a:pt x="44" y="104"/>
                  </a:lnTo>
                  <a:lnTo>
                    <a:pt x="44" y="102"/>
                  </a:lnTo>
                  <a:lnTo>
                    <a:pt x="42" y="100"/>
                  </a:lnTo>
                  <a:lnTo>
                    <a:pt x="42" y="100"/>
                  </a:lnTo>
                  <a:lnTo>
                    <a:pt x="42" y="98"/>
                  </a:lnTo>
                  <a:lnTo>
                    <a:pt x="40" y="98"/>
                  </a:lnTo>
                  <a:lnTo>
                    <a:pt x="38" y="96"/>
                  </a:lnTo>
                  <a:lnTo>
                    <a:pt x="38" y="92"/>
                  </a:lnTo>
                  <a:lnTo>
                    <a:pt x="38" y="92"/>
                  </a:lnTo>
                  <a:lnTo>
                    <a:pt x="38" y="89"/>
                  </a:lnTo>
                  <a:lnTo>
                    <a:pt x="40" y="85"/>
                  </a:lnTo>
                  <a:lnTo>
                    <a:pt x="40" y="85"/>
                  </a:lnTo>
                  <a:lnTo>
                    <a:pt x="38" y="85"/>
                  </a:lnTo>
                  <a:lnTo>
                    <a:pt x="34" y="85"/>
                  </a:lnTo>
                  <a:lnTo>
                    <a:pt x="32" y="85"/>
                  </a:lnTo>
                  <a:lnTo>
                    <a:pt x="29" y="87"/>
                  </a:lnTo>
                  <a:lnTo>
                    <a:pt x="29" y="87"/>
                  </a:lnTo>
                  <a:lnTo>
                    <a:pt x="23" y="89"/>
                  </a:lnTo>
                  <a:lnTo>
                    <a:pt x="17" y="89"/>
                  </a:lnTo>
                  <a:lnTo>
                    <a:pt x="17" y="89"/>
                  </a:lnTo>
                  <a:lnTo>
                    <a:pt x="17" y="81"/>
                  </a:lnTo>
                  <a:lnTo>
                    <a:pt x="17" y="75"/>
                  </a:lnTo>
                  <a:lnTo>
                    <a:pt x="17" y="68"/>
                  </a:lnTo>
                  <a:lnTo>
                    <a:pt x="17" y="64"/>
                  </a:lnTo>
                  <a:lnTo>
                    <a:pt x="13" y="64"/>
                  </a:lnTo>
                  <a:lnTo>
                    <a:pt x="13" y="64"/>
                  </a:lnTo>
                  <a:lnTo>
                    <a:pt x="13" y="68"/>
                  </a:lnTo>
                  <a:lnTo>
                    <a:pt x="12" y="68"/>
                  </a:lnTo>
                  <a:lnTo>
                    <a:pt x="10" y="72"/>
                  </a:lnTo>
                  <a:lnTo>
                    <a:pt x="10" y="72"/>
                  </a:lnTo>
                  <a:lnTo>
                    <a:pt x="8" y="70"/>
                  </a:lnTo>
                  <a:lnTo>
                    <a:pt x="8" y="70"/>
                  </a:lnTo>
                  <a:lnTo>
                    <a:pt x="8" y="75"/>
                  </a:lnTo>
                  <a:lnTo>
                    <a:pt x="8" y="75"/>
                  </a:lnTo>
                  <a:lnTo>
                    <a:pt x="8" y="68"/>
                  </a:lnTo>
                  <a:lnTo>
                    <a:pt x="8" y="64"/>
                  </a:lnTo>
                  <a:lnTo>
                    <a:pt x="6" y="62"/>
                  </a:lnTo>
                  <a:lnTo>
                    <a:pt x="6" y="62"/>
                  </a:lnTo>
                  <a:lnTo>
                    <a:pt x="6" y="58"/>
                  </a:lnTo>
                  <a:lnTo>
                    <a:pt x="6" y="55"/>
                  </a:lnTo>
                  <a:lnTo>
                    <a:pt x="10" y="47"/>
                  </a:lnTo>
                  <a:lnTo>
                    <a:pt x="10" y="47"/>
                  </a:lnTo>
                  <a:lnTo>
                    <a:pt x="6" y="47"/>
                  </a:lnTo>
                  <a:lnTo>
                    <a:pt x="0" y="47"/>
                  </a:lnTo>
                  <a:lnTo>
                    <a:pt x="0" y="47"/>
                  </a:lnTo>
                  <a:lnTo>
                    <a:pt x="0" y="47"/>
                  </a:lnTo>
                  <a:lnTo>
                    <a:pt x="0" y="43"/>
                  </a:lnTo>
                  <a:lnTo>
                    <a:pt x="2" y="39"/>
                  </a:lnTo>
                  <a:lnTo>
                    <a:pt x="6" y="38"/>
                  </a:lnTo>
                  <a:lnTo>
                    <a:pt x="8" y="34"/>
                  </a:lnTo>
                  <a:lnTo>
                    <a:pt x="8" y="34"/>
                  </a:lnTo>
                  <a:lnTo>
                    <a:pt x="8" y="30"/>
                  </a:lnTo>
                  <a:lnTo>
                    <a:pt x="6" y="30"/>
                  </a:lnTo>
                  <a:lnTo>
                    <a:pt x="6" y="26"/>
                  </a:lnTo>
                  <a:lnTo>
                    <a:pt x="6" y="26"/>
                  </a:lnTo>
                  <a:lnTo>
                    <a:pt x="6" y="26"/>
                  </a:lnTo>
                  <a:lnTo>
                    <a:pt x="6" y="20"/>
                  </a:lnTo>
                  <a:lnTo>
                    <a:pt x="6" y="17"/>
                  </a:lnTo>
                  <a:lnTo>
                    <a:pt x="6" y="17"/>
                  </a:lnTo>
                  <a:lnTo>
                    <a:pt x="8" y="17"/>
                  </a:lnTo>
                  <a:lnTo>
                    <a:pt x="8" y="17"/>
                  </a:lnTo>
                  <a:lnTo>
                    <a:pt x="10" y="13"/>
                  </a:lnTo>
                  <a:lnTo>
                    <a:pt x="12" y="9"/>
                  </a:lnTo>
                  <a:lnTo>
                    <a:pt x="13" y="5"/>
                  </a:lnTo>
                  <a:lnTo>
                    <a:pt x="13" y="2"/>
                  </a:lnTo>
                  <a:lnTo>
                    <a:pt x="13" y="2"/>
                  </a:lnTo>
                  <a:lnTo>
                    <a:pt x="17" y="2"/>
                  </a:lnTo>
                  <a:lnTo>
                    <a:pt x="17" y="2"/>
                  </a:lnTo>
                  <a:lnTo>
                    <a:pt x="19" y="2"/>
                  </a:lnTo>
                  <a:lnTo>
                    <a:pt x="21" y="3"/>
                  </a:lnTo>
                  <a:lnTo>
                    <a:pt x="21" y="3"/>
                  </a:lnTo>
                  <a:lnTo>
                    <a:pt x="25" y="3"/>
                  </a:lnTo>
                  <a:lnTo>
                    <a:pt x="29" y="2"/>
                  </a:lnTo>
                  <a:lnTo>
                    <a:pt x="29" y="2"/>
                  </a:lnTo>
                  <a:lnTo>
                    <a:pt x="32" y="0"/>
                  </a:lnTo>
                  <a:lnTo>
                    <a:pt x="38" y="0"/>
                  </a:lnTo>
                  <a:lnTo>
                    <a:pt x="40" y="0"/>
                  </a:lnTo>
                  <a:lnTo>
                    <a:pt x="44" y="2"/>
                  </a:lnTo>
                  <a:lnTo>
                    <a:pt x="44" y="2"/>
                  </a:lnTo>
                  <a:lnTo>
                    <a:pt x="44" y="5"/>
                  </a:lnTo>
                  <a:lnTo>
                    <a:pt x="40" y="7"/>
                  </a:lnTo>
                  <a:lnTo>
                    <a:pt x="34" y="9"/>
                  </a:lnTo>
                  <a:lnTo>
                    <a:pt x="34" y="9"/>
                  </a:lnTo>
                  <a:lnTo>
                    <a:pt x="32" y="13"/>
                  </a:lnTo>
                  <a:lnTo>
                    <a:pt x="30" y="15"/>
                  </a:lnTo>
                  <a:lnTo>
                    <a:pt x="30" y="17"/>
                  </a:lnTo>
                  <a:lnTo>
                    <a:pt x="30" y="22"/>
                  </a:lnTo>
                  <a:lnTo>
                    <a:pt x="30" y="22"/>
                  </a:lnTo>
                  <a:lnTo>
                    <a:pt x="29" y="22"/>
                  </a:lnTo>
                  <a:lnTo>
                    <a:pt x="29" y="22"/>
                  </a:lnTo>
                  <a:lnTo>
                    <a:pt x="38" y="22"/>
                  </a:lnTo>
                  <a:lnTo>
                    <a:pt x="49" y="20"/>
                  </a:lnTo>
                  <a:lnTo>
                    <a:pt x="55" y="22"/>
                  </a:lnTo>
                  <a:lnTo>
                    <a:pt x="59" y="22"/>
                  </a:lnTo>
                  <a:lnTo>
                    <a:pt x="61" y="24"/>
                  </a:lnTo>
                  <a:lnTo>
                    <a:pt x="61" y="26"/>
                  </a:lnTo>
                  <a:lnTo>
                    <a:pt x="61" y="28"/>
                  </a:lnTo>
                  <a:lnTo>
                    <a:pt x="61" y="32"/>
                  </a:lnTo>
                  <a:lnTo>
                    <a:pt x="61" y="32"/>
                  </a:lnTo>
                  <a:lnTo>
                    <a:pt x="59" y="34"/>
                  </a:lnTo>
                  <a:lnTo>
                    <a:pt x="57" y="38"/>
                  </a:lnTo>
                  <a:lnTo>
                    <a:pt x="53" y="43"/>
                  </a:lnTo>
                  <a:lnTo>
                    <a:pt x="53" y="43"/>
                  </a:lnTo>
                  <a:lnTo>
                    <a:pt x="49" y="47"/>
                  </a:lnTo>
                  <a:lnTo>
                    <a:pt x="46" y="55"/>
                  </a:lnTo>
                  <a:lnTo>
                    <a:pt x="46" y="55"/>
                  </a:lnTo>
                  <a:lnTo>
                    <a:pt x="47" y="60"/>
                  </a:lnTo>
                  <a:lnTo>
                    <a:pt x="49" y="64"/>
                  </a:lnTo>
                  <a:lnTo>
                    <a:pt x="49" y="64"/>
                  </a:lnTo>
                  <a:lnTo>
                    <a:pt x="53" y="64"/>
                  </a:lnTo>
                  <a:lnTo>
                    <a:pt x="55" y="64"/>
                  </a:lnTo>
                  <a:lnTo>
                    <a:pt x="61" y="72"/>
                  </a:lnTo>
                  <a:lnTo>
                    <a:pt x="61" y="72"/>
                  </a:lnTo>
                  <a:lnTo>
                    <a:pt x="64" y="75"/>
                  </a:lnTo>
                  <a:lnTo>
                    <a:pt x="68" y="77"/>
                  </a:lnTo>
                  <a:lnTo>
                    <a:pt x="68" y="77"/>
                  </a:lnTo>
                  <a:lnTo>
                    <a:pt x="70" y="83"/>
                  </a:lnTo>
                  <a:lnTo>
                    <a:pt x="72" y="87"/>
                  </a:lnTo>
                  <a:lnTo>
                    <a:pt x="72" y="87"/>
                  </a:lnTo>
                  <a:lnTo>
                    <a:pt x="72" y="89"/>
                  </a:lnTo>
                  <a:lnTo>
                    <a:pt x="76" y="92"/>
                  </a:lnTo>
                  <a:lnTo>
                    <a:pt x="80" y="98"/>
                  </a:lnTo>
                  <a:lnTo>
                    <a:pt x="85" y="106"/>
                  </a:lnTo>
                  <a:lnTo>
                    <a:pt x="87" y="109"/>
                  </a:lnTo>
                  <a:lnTo>
                    <a:pt x="87" y="113"/>
                  </a:lnTo>
                  <a:lnTo>
                    <a:pt x="87" y="113"/>
                  </a:lnTo>
                  <a:lnTo>
                    <a:pt x="83" y="113"/>
                  </a:lnTo>
                  <a:lnTo>
                    <a:pt x="83" y="113"/>
                  </a:lnTo>
                  <a:lnTo>
                    <a:pt x="87" y="115"/>
                  </a:lnTo>
                  <a:lnTo>
                    <a:pt x="89" y="119"/>
                  </a:lnTo>
                  <a:lnTo>
                    <a:pt x="89" y="130"/>
                  </a:lnTo>
                  <a:lnTo>
                    <a:pt x="89" y="130"/>
                  </a:lnTo>
                  <a:lnTo>
                    <a:pt x="91" y="132"/>
                  </a:lnTo>
                  <a:lnTo>
                    <a:pt x="93" y="130"/>
                  </a:lnTo>
                  <a:lnTo>
                    <a:pt x="97" y="130"/>
                  </a:lnTo>
                  <a:lnTo>
                    <a:pt x="102" y="128"/>
                  </a:lnTo>
                  <a:lnTo>
                    <a:pt x="104" y="128"/>
                  </a:lnTo>
                  <a:lnTo>
                    <a:pt x="106" y="130"/>
                  </a:lnTo>
                  <a:lnTo>
                    <a:pt x="106" y="130"/>
                  </a:lnTo>
                  <a:lnTo>
                    <a:pt x="110" y="130"/>
                  </a:lnTo>
                  <a:lnTo>
                    <a:pt x="110" y="132"/>
                  </a:lnTo>
                  <a:lnTo>
                    <a:pt x="110" y="134"/>
                  </a:lnTo>
                  <a:lnTo>
                    <a:pt x="110" y="138"/>
                  </a:lnTo>
                  <a:lnTo>
                    <a:pt x="110" y="143"/>
                  </a:lnTo>
                  <a:lnTo>
                    <a:pt x="106" y="147"/>
                  </a:lnTo>
                  <a:lnTo>
                    <a:pt x="106" y="147"/>
                  </a:lnTo>
                  <a:lnTo>
                    <a:pt x="104" y="147"/>
                  </a:lnTo>
                  <a:lnTo>
                    <a:pt x="104" y="149"/>
                  </a:lnTo>
                  <a:lnTo>
                    <a:pt x="102" y="153"/>
                  </a:lnTo>
                  <a:lnTo>
                    <a:pt x="102" y="153"/>
                  </a:lnTo>
                  <a:lnTo>
                    <a:pt x="99" y="157"/>
                  </a:lnTo>
                  <a:lnTo>
                    <a:pt x="95" y="160"/>
                  </a:lnTo>
                  <a:lnTo>
                    <a:pt x="95" y="160"/>
                  </a:lnTo>
                  <a:lnTo>
                    <a:pt x="97" y="160"/>
                  </a:lnTo>
                  <a:lnTo>
                    <a:pt x="99" y="160"/>
                  </a:lnTo>
                  <a:lnTo>
                    <a:pt x="102" y="160"/>
                  </a:lnTo>
                  <a:lnTo>
                    <a:pt x="104" y="162"/>
                  </a:lnTo>
                  <a:lnTo>
                    <a:pt x="104" y="164"/>
                  </a:lnTo>
                  <a:lnTo>
                    <a:pt x="104" y="164"/>
                  </a:lnTo>
                  <a:lnTo>
                    <a:pt x="104" y="164"/>
                  </a:lnTo>
                  <a:lnTo>
                    <a:pt x="104" y="164"/>
                  </a:lnTo>
                  <a:lnTo>
                    <a:pt x="102" y="168"/>
                  </a:lnTo>
                  <a:lnTo>
                    <a:pt x="99" y="168"/>
                  </a:lnTo>
                  <a:lnTo>
                    <a:pt x="97" y="170"/>
                  </a:lnTo>
                  <a:lnTo>
                    <a:pt x="93" y="172"/>
                  </a:lnTo>
                  <a:lnTo>
                    <a:pt x="83" y="172"/>
                  </a:lnTo>
                  <a:lnTo>
                    <a:pt x="78" y="174"/>
                  </a:lnTo>
                  <a:lnTo>
                    <a:pt x="78" y="174"/>
                  </a:lnTo>
                  <a:lnTo>
                    <a:pt x="70" y="176"/>
                  </a:lnTo>
                  <a:lnTo>
                    <a:pt x="63" y="176"/>
                  </a:lnTo>
                  <a:lnTo>
                    <a:pt x="55" y="177"/>
                  </a:lnTo>
                  <a:lnTo>
                    <a:pt x="51" y="177"/>
                  </a:lnTo>
                  <a:lnTo>
                    <a:pt x="49" y="179"/>
                  </a:lnTo>
                  <a:lnTo>
                    <a:pt x="49" y="179"/>
                  </a:lnTo>
                  <a:lnTo>
                    <a:pt x="49" y="181"/>
                  </a:lnTo>
                  <a:lnTo>
                    <a:pt x="49" y="181"/>
                  </a:lnTo>
                  <a:lnTo>
                    <a:pt x="44" y="179"/>
                  </a:lnTo>
                  <a:lnTo>
                    <a:pt x="38" y="177"/>
                  </a:lnTo>
                  <a:lnTo>
                    <a:pt x="36" y="179"/>
                  </a:lnTo>
                  <a:lnTo>
                    <a:pt x="36" y="179"/>
                  </a:lnTo>
                  <a:lnTo>
                    <a:pt x="34" y="183"/>
                  </a:lnTo>
                  <a:lnTo>
                    <a:pt x="34" y="183"/>
                  </a:lnTo>
                  <a:lnTo>
                    <a:pt x="32" y="183"/>
                  </a:lnTo>
                  <a:lnTo>
                    <a:pt x="29" y="181"/>
                  </a:lnTo>
                  <a:lnTo>
                    <a:pt x="25" y="181"/>
                  </a:lnTo>
                  <a:lnTo>
                    <a:pt x="23" y="181"/>
                  </a:lnTo>
                  <a:lnTo>
                    <a:pt x="23" y="181"/>
                  </a:lnTo>
                  <a:lnTo>
                    <a:pt x="19" y="185"/>
                  </a:lnTo>
                  <a:lnTo>
                    <a:pt x="17" y="189"/>
                  </a:lnTo>
                  <a:lnTo>
                    <a:pt x="17" y="189"/>
                  </a:lnTo>
                  <a:lnTo>
                    <a:pt x="10" y="195"/>
                  </a:lnTo>
                  <a:lnTo>
                    <a:pt x="10" y="195"/>
                  </a:lnTo>
                  <a:lnTo>
                    <a:pt x="12" y="195"/>
                  </a:lnTo>
                  <a:lnTo>
                    <a:pt x="12" y="195"/>
                  </a:lnTo>
                  <a:lnTo>
                    <a:pt x="8" y="191"/>
                  </a:lnTo>
                  <a:lnTo>
                    <a:pt x="4" y="189"/>
                  </a:lnTo>
                  <a:lnTo>
                    <a:pt x="4" y="189"/>
                  </a:lnTo>
                  <a:lnTo>
                    <a:pt x="8" y="187"/>
                  </a:lnTo>
                  <a:lnTo>
                    <a:pt x="12" y="185"/>
                  </a:lnTo>
                  <a:lnTo>
                    <a:pt x="12" y="185"/>
                  </a:lnTo>
                  <a:lnTo>
                    <a:pt x="13" y="181"/>
                  </a:lnTo>
                  <a:lnTo>
                    <a:pt x="15" y="177"/>
                  </a:lnTo>
                  <a:lnTo>
                    <a:pt x="17" y="176"/>
                  </a:lnTo>
                  <a:lnTo>
                    <a:pt x="17" y="176"/>
                  </a:lnTo>
                  <a:lnTo>
                    <a:pt x="17" y="176"/>
                  </a:lnTo>
                  <a:lnTo>
                    <a:pt x="17" y="176"/>
                  </a:lnTo>
                  <a:close/>
                </a:path>
              </a:pathLst>
            </a:custGeom>
            <a:solidFill>
              <a:schemeClr val="bg1">
                <a:lumMod val="85000"/>
              </a:schemeClr>
            </a:solidFill>
            <a:ln w="635" cap="rnd">
              <a:solidFill>
                <a:schemeClr val="bg1">
                  <a:alpha val="17000"/>
                </a:schemeClr>
              </a:solidFill>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75" name="Freeform 74">
              <a:extLst>
                <a:ext uri="{FF2B5EF4-FFF2-40B4-BE49-F238E27FC236}">
                  <a16:creationId xmlns:a16="http://schemas.microsoft.com/office/drawing/2014/main" id="{0E12ADAB-4CD3-5B44-837D-14972A471655}"/>
                </a:ext>
              </a:extLst>
            </p:cNvPr>
            <p:cNvSpPr>
              <a:spLocks/>
            </p:cNvSpPr>
            <p:nvPr userDrawn="1"/>
          </p:nvSpPr>
          <p:spPr bwMode="auto">
            <a:xfrm>
              <a:off x="843239" y="1935431"/>
              <a:ext cx="167955" cy="253373"/>
            </a:xfrm>
            <a:custGeom>
              <a:avLst/>
              <a:gdLst>
                <a:gd name="T0" fmla="*/ 29 w 110"/>
                <a:gd name="T1" fmla="*/ 166 h 195"/>
                <a:gd name="T2" fmla="*/ 46 w 110"/>
                <a:gd name="T3" fmla="*/ 160 h 195"/>
                <a:gd name="T4" fmla="*/ 49 w 110"/>
                <a:gd name="T5" fmla="*/ 159 h 195"/>
                <a:gd name="T6" fmla="*/ 29 w 110"/>
                <a:gd name="T7" fmla="*/ 159 h 195"/>
                <a:gd name="T8" fmla="*/ 13 w 110"/>
                <a:gd name="T9" fmla="*/ 157 h 195"/>
                <a:gd name="T10" fmla="*/ 13 w 110"/>
                <a:gd name="T11" fmla="*/ 151 h 195"/>
                <a:gd name="T12" fmla="*/ 27 w 110"/>
                <a:gd name="T13" fmla="*/ 143 h 195"/>
                <a:gd name="T14" fmla="*/ 25 w 110"/>
                <a:gd name="T15" fmla="*/ 130 h 195"/>
                <a:gd name="T16" fmla="*/ 27 w 110"/>
                <a:gd name="T17" fmla="*/ 119 h 195"/>
                <a:gd name="T18" fmla="*/ 38 w 110"/>
                <a:gd name="T19" fmla="*/ 119 h 195"/>
                <a:gd name="T20" fmla="*/ 44 w 110"/>
                <a:gd name="T21" fmla="*/ 115 h 195"/>
                <a:gd name="T22" fmla="*/ 44 w 110"/>
                <a:gd name="T23" fmla="*/ 106 h 195"/>
                <a:gd name="T24" fmla="*/ 42 w 110"/>
                <a:gd name="T25" fmla="*/ 98 h 195"/>
                <a:gd name="T26" fmla="*/ 38 w 110"/>
                <a:gd name="T27" fmla="*/ 89 h 195"/>
                <a:gd name="T28" fmla="*/ 32 w 110"/>
                <a:gd name="T29" fmla="*/ 85 h 195"/>
                <a:gd name="T30" fmla="*/ 17 w 110"/>
                <a:gd name="T31" fmla="*/ 89 h 195"/>
                <a:gd name="T32" fmla="*/ 13 w 110"/>
                <a:gd name="T33" fmla="*/ 64 h 195"/>
                <a:gd name="T34" fmla="*/ 10 w 110"/>
                <a:gd name="T35" fmla="*/ 72 h 195"/>
                <a:gd name="T36" fmla="*/ 8 w 110"/>
                <a:gd name="T37" fmla="*/ 68 h 195"/>
                <a:gd name="T38" fmla="*/ 6 w 110"/>
                <a:gd name="T39" fmla="*/ 55 h 195"/>
                <a:gd name="T40" fmla="*/ 0 w 110"/>
                <a:gd name="T41" fmla="*/ 47 h 195"/>
                <a:gd name="T42" fmla="*/ 8 w 110"/>
                <a:gd name="T43" fmla="*/ 34 h 195"/>
                <a:gd name="T44" fmla="*/ 6 w 110"/>
                <a:gd name="T45" fmla="*/ 26 h 195"/>
                <a:gd name="T46" fmla="*/ 8 w 110"/>
                <a:gd name="T47" fmla="*/ 17 h 195"/>
                <a:gd name="T48" fmla="*/ 13 w 110"/>
                <a:gd name="T49" fmla="*/ 2 h 195"/>
                <a:gd name="T50" fmla="*/ 21 w 110"/>
                <a:gd name="T51" fmla="*/ 3 h 195"/>
                <a:gd name="T52" fmla="*/ 32 w 110"/>
                <a:gd name="T53" fmla="*/ 0 h 195"/>
                <a:gd name="T54" fmla="*/ 44 w 110"/>
                <a:gd name="T55" fmla="*/ 5 h 195"/>
                <a:gd name="T56" fmla="*/ 30 w 110"/>
                <a:gd name="T57" fmla="*/ 15 h 195"/>
                <a:gd name="T58" fmla="*/ 29 w 110"/>
                <a:gd name="T59" fmla="*/ 22 h 195"/>
                <a:gd name="T60" fmla="*/ 61 w 110"/>
                <a:gd name="T61" fmla="*/ 24 h 195"/>
                <a:gd name="T62" fmla="*/ 59 w 110"/>
                <a:gd name="T63" fmla="*/ 34 h 195"/>
                <a:gd name="T64" fmla="*/ 46 w 110"/>
                <a:gd name="T65" fmla="*/ 55 h 195"/>
                <a:gd name="T66" fmla="*/ 53 w 110"/>
                <a:gd name="T67" fmla="*/ 64 h 195"/>
                <a:gd name="T68" fmla="*/ 68 w 110"/>
                <a:gd name="T69" fmla="*/ 77 h 195"/>
                <a:gd name="T70" fmla="*/ 72 w 110"/>
                <a:gd name="T71" fmla="*/ 89 h 195"/>
                <a:gd name="T72" fmla="*/ 87 w 110"/>
                <a:gd name="T73" fmla="*/ 113 h 195"/>
                <a:gd name="T74" fmla="*/ 89 w 110"/>
                <a:gd name="T75" fmla="*/ 119 h 195"/>
                <a:gd name="T76" fmla="*/ 97 w 110"/>
                <a:gd name="T77" fmla="*/ 130 h 195"/>
                <a:gd name="T78" fmla="*/ 110 w 110"/>
                <a:gd name="T79" fmla="*/ 130 h 195"/>
                <a:gd name="T80" fmla="*/ 106 w 110"/>
                <a:gd name="T81" fmla="*/ 147 h 195"/>
                <a:gd name="T82" fmla="*/ 102 w 110"/>
                <a:gd name="T83" fmla="*/ 153 h 195"/>
                <a:gd name="T84" fmla="*/ 99 w 110"/>
                <a:gd name="T85" fmla="*/ 160 h 195"/>
                <a:gd name="T86" fmla="*/ 104 w 110"/>
                <a:gd name="T87" fmla="*/ 164 h 195"/>
                <a:gd name="T88" fmla="*/ 93 w 110"/>
                <a:gd name="T89" fmla="*/ 172 h 195"/>
                <a:gd name="T90" fmla="*/ 63 w 110"/>
                <a:gd name="T91" fmla="*/ 176 h 195"/>
                <a:gd name="T92" fmla="*/ 49 w 110"/>
                <a:gd name="T93" fmla="*/ 181 h 195"/>
                <a:gd name="T94" fmla="*/ 36 w 110"/>
                <a:gd name="T95" fmla="*/ 179 h 195"/>
                <a:gd name="T96" fmla="*/ 25 w 110"/>
                <a:gd name="T97" fmla="*/ 181 h 195"/>
                <a:gd name="T98" fmla="*/ 17 w 110"/>
                <a:gd name="T99" fmla="*/ 189 h 195"/>
                <a:gd name="T100" fmla="*/ 8 w 110"/>
                <a:gd name="T101" fmla="*/ 191 h 195"/>
                <a:gd name="T102" fmla="*/ 12 w 110"/>
                <a:gd name="T103" fmla="*/ 185 h 195"/>
                <a:gd name="T104" fmla="*/ 17 w 110"/>
                <a:gd name="T105" fmla="*/ 176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10" h="195">
                  <a:moveTo>
                    <a:pt x="17" y="176"/>
                  </a:moveTo>
                  <a:lnTo>
                    <a:pt x="17" y="176"/>
                  </a:lnTo>
                  <a:lnTo>
                    <a:pt x="21" y="172"/>
                  </a:lnTo>
                  <a:lnTo>
                    <a:pt x="25" y="168"/>
                  </a:lnTo>
                  <a:lnTo>
                    <a:pt x="29" y="166"/>
                  </a:lnTo>
                  <a:lnTo>
                    <a:pt x="32" y="164"/>
                  </a:lnTo>
                  <a:lnTo>
                    <a:pt x="32" y="164"/>
                  </a:lnTo>
                  <a:lnTo>
                    <a:pt x="38" y="162"/>
                  </a:lnTo>
                  <a:lnTo>
                    <a:pt x="44" y="162"/>
                  </a:lnTo>
                  <a:lnTo>
                    <a:pt x="46" y="160"/>
                  </a:lnTo>
                  <a:lnTo>
                    <a:pt x="49" y="160"/>
                  </a:lnTo>
                  <a:lnTo>
                    <a:pt x="49" y="157"/>
                  </a:lnTo>
                  <a:lnTo>
                    <a:pt x="51" y="155"/>
                  </a:lnTo>
                  <a:lnTo>
                    <a:pt x="51" y="155"/>
                  </a:lnTo>
                  <a:lnTo>
                    <a:pt x="49" y="159"/>
                  </a:lnTo>
                  <a:lnTo>
                    <a:pt x="49" y="159"/>
                  </a:lnTo>
                  <a:lnTo>
                    <a:pt x="38" y="160"/>
                  </a:lnTo>
                  <a:lnTo>
                    <a:pt x="34" y="160"/>
                  </a:lnTo>
                  <a:lnTo>
                    <a:pt x="29" y="159"/>
                  </a:lnTo>
                  <a:lnTo>
                    <a:pt x="29" y="159"/>
                  </a:lnTo>
                  <a:lnTo>
                    <a:pt x="25" y="157"/>
                  </a:lnTo>
                  <a:lnTo>
                    <a:pt x="19" y="157"/>
                  </a:lnTo>
                  <a:lnTo>
                    <a:pt x="19" y="157"/>
                  </a:lnTo>
                  <a:lnTo>
                    <a:pt x="17" y="157"/>
                  </a:lnTo>
                  <a:lnTo>
                    <a:pt x="13" y="157"/>
                  </a:lnTo>
                  <a:lnTo>
                    <a:pt x="12" y="155"/>
                  </a:lnTo>
                  <a:lnTo>
                    <a:pt x="12" y="155"/>
                  </a:lnTo>
                  <a:lnTo>
                    <a:pt x="12" y="151"/>
                  </a:lnTo>
                  <a:lnTo>
                    <a:pt x="12" y="151"/>
                  </a:lnTo>
                  <a:lnTo>
                    <a:pt x="13" y="151"/>
                  </a:lnTo>
                  <a:lnTo>
                    <a:pt x="17" y="151"/>
                  </a:lnTo>
                  <a:lnTo>
                    <a:pt x="21" y="147"/>
                  </a:lnTo>
                  <a:lnTo>
                    <a:pt x="23" y="143"/>
                  </a:lnTo>
                  <a:lnTo>
                    <a:pt x="27" y="143"/>
                  </a:lnTo>
                  <a:lnTo>
                    <a:pt x="27" y="143"/>
                  </a:lnTo>
                  <a:lnTo>
                    <a:pt x="29" y="140"/>
                  </a:lnTo>
                  <a:lnTo>
                    <a:pt x="27" y="132"/>
                  </a:lnTo>
                  <a:lnTo>
                    <a:pt x="27" y="130"/>
                  </a:lnTo>
                  <a:lnTo>
                    <a:pt x="27" y="130"/>
                  </a:lnTo>
                  <a:lnTo>
                    <a:pt x="25" y="130"/>
                  </a:lnTo>
                  <a:lnTo>
                    <a:pt x="23" y="130"/>
                  </a:lnTo>
                  <a:lnTo>
                    <a:pt x="23" y="130"/>
                  </a:lnTo>
                  <a:lnTo>
                    <a:pt x="23" y="126"/>
                  </a:lnTo>
                  <a:lnTo>
                    <a:pt x="25" y="123"/>
                  </a:lnTo>
                  <a:lnTo>
                    <a:pt x="27" y="119"/>
                  </a:lnTo>
                  <a:lnTo>
                    <a:pt x="30" y="119"/>
                  </a:lnTo>
                  <a:lnTo>
                    <a:pt x="30" y="119"/>
                  </a:lnTo>
                  <a:lnTo>
                    <a:pt x="30" y="119"/>
                  </a:lnTo>
                  <a:lnTo>
                    <a:pt x="32" y="119"/>
                  </a:lnTo>
                  <a:lnTo>
                    <a:pt x="38" y="119"/>
                  </a:lnTo>
                  <a:lnTo>
                    <a:pt x="40" y="119"/>
                  </a:lnTo>
                  <a:lnTo>
                    <a:pt x="42" y="119"/>
                  </a:lnTo>
                  <a:lnTo>
                    <a:pt x="44" y="119"/>
                  </a:lnTo>
                  <a:lnTo>
                    <a:pt x="44" y="115"/>
                  </a:lnTo>
                  <a:lnTo>
                    <a:pt x="44" y="115"/>
                  </a:lnTo>
                  <a:lnTo>
                    <a:pt x="44" y="113"/>
                  </a:lnTo>
                  <a:lnTo>
                    <a:pt x="44" y="111"/>
                  </a:lnTo>
                  <a:lnTo>
                    <a:pt x="42" y="106"/>
                  </a:lnTo>
                  <a:lnTo>
                    <a:pt x="42" y="106"/>
                  </a:lnTo>
                  <a:lnTo>
                    <a:pt x="44" y="106"/>
                  </a:lnTo>
                  <a:lnTo>
                    <a:pt x="44" y="104"/>
                  </a:lnTo>
                  <a:lnTo>
                    <a:pt x="44" y="102"/>
                  </a:lnTo>
                  <a:lnTo>
                    <a:pt x="42" y="100"/>
                  </a:lnTo>
                  <a:lnTo>
                    <a:pt x="42" y="100"/>
                  </a:lnTo>
                  <a:lnTo>
                    <a:pt x="42" y="98"/>
                  </a:lnTo>
                  <a:lnTo>
                    <a:pt x="40" y="98"/>
                  </a:lnTo>
                  <a:lnTo>
                    <a:pt x="38" y="96"/>
                  </a:lnTo>
                  <a:lnTo>
                    <a:pt x="38" y="92"/>
                  </a:lnTo>
                  <a:lnTo>
                    <a:pt x="38" y="92"/>
                  </a:lnTo>
                  <a:lnTo>
                    <a:pt x="38" y="89"/>
                  </a:lnTo>
                  <a:lnTo>
                    <a:pt x="40" y="85"/>
                  </a:lnTo>
                  <a:lnTo>
                    <a:pt x="40" y="85"/>
                  </a:lnTo>
                  <a:lnTo>
                    <a:pt x="38" y="85"/>
                  </a:lnTo>
                  <a:lnTo>
                    <a:pt x="34" y="85"/>
                  </a:lnTo>
                  <a:lnTo>
                    <a:pt x="32" y="85"/>
                  </a:lnTo>
                  <a:lnTo>
                    <a:pt x="29" y="87"/>
                  </a:lnTo>
                  <a:lnTo>
                    <a:pt x="29" y="87"/>
                  </a:lnTo>
                  <a:lnTo>
                    <a:pt x="23" y="89"/>
                  </a:lnTo>
                  <a:lnTo>
                    <a:pt x="17" y="89"/>
                  </a:lnTo>
                  <a:lnTo>
                    <a:pt x="17" y="89"/>
                  </a:lnTo>
                  <a:lnTo>
                    <a:pt x="17" y="81"/>
                  </a:lnTo>
                  <a:lnTo>
                    <a:pt x="17" y="75"/>
                  </a:lnTo>
                  <a:lnTo>
                    <a:pt x="17" y="68"/>
                  </a:lnTo>
                  <a:lnTo>
                    <a:pt x="17" y="64"/>
                  </a:lnTo>
                  <a:lnTo>
                    <a:pt x="13" y="64"/>
                  </a:lnTo>
                  <a:lnTo>
                    <a:pt x="13" y="64"/>
                  </a:lnTo>
                  <a:lnTo>
                    <a:pt x="13" y="68"/>
                  </a:lnTo>
                  <a:lnTo>
                    <a:pt x="12" y="68"/>
                  </a:lnTo>
                  <a:lnTo>
                    <a:pt x="10" y="72"/>
                  </a:lnTo>
                  <a:lnTo>
                    <a:pt x="10" y="72"/>
                  </a:lnTo>
                  <a:lnTo>
                    <a:pt x="8" y="70"/>
                  </a:lnTo>
                  <a:lnTo>
                    <a:pt x="8" y="70"/>
                  </a:lnTo>
                  <a:lnTo>
                    <a:pt x="8" y="75"/>
                  </a:lnTo>
                  <a:lnTo>
                    <a:pt x="8" y="75"/>
                  </a:lnTo>
                  <a:lnTo>
                    <a:pt x="8" y="68"/>
                  </a:lnTo>
                  <a:lnTo>
                    <a:pt x="8" y="64"/>
                  </a:lnTo>
                  <a:lnTo>
                    <a:pt x="6" y="62"/>
                  </a:lnTo>
                  <a:lnTo>
                    <a:pt x="6" y="62"/>
                  </a:lnTo>
                  <a:lnTo>
                    <a:pt x="6" y="58"/>
                  </a:lnTo>
                  <a:lnTo>
                    <a:pt x="6" y="55"/>
                  </a:lnTo>
                  <a:lnTo>
                    <a:pt x="10" y="47"/>
                  </a:lnTo>
                  <a:lnTo>
                    <a:pt x="10" y="47"/>
                  </a:lnTo>
                  <a:lnTo>
                    <a:pt x="6" y="47"/>
                  </a:lnTo>
                  <a:lnTo>
                    <a:pt x="0" y="47"/>
                  </a:lnTo>
                  <a:lnTo>
                    <a:pt x="0" y="47"/>
                  </a:lnTo>
                  <a:lnTo>
                    <a:pt x="0" y="47"/>
                  </a:lnTo>
                  <a:lnTo>
                    <a:pt x="0" y="43"/>
                  </a:lnTo>
                  <a:lnTo>
                    <a:pt x="2" y="39"/>
                  </a:lnTo>
                  <a:lnTo>
                    <a:pt x="6" y="38"/>
                  </a:lnTo>
                  <a:lnTo>
                    <a:pt x="8" y="34"/>
                  </a:lnTo>
                  <a:lnTo>
                    <a:pt x="8" y="34"/>
                  </a:lnTo>
                  <a:lnTo>
                    <a:pt x="8" y="30"/>
                  </a:lnTo>
                  <a:lnTo>
                    <a:pt x="6" y="30"/>
                  </a:lnTo>
                  <a:lnTo>
                    <a:pt x="6" y="26"/>
                  </a:lnTo>
                  <a:lnTo>
                    <a:pt x="6" y="26"/>
                  </a:lnTo>
                  <a:lnTo>
                    <a:pt x="6" y="26"/>
                  </a:lnTo>
                  <a:lnTo>
                    <a:pt x="6" y="20"/>
                  </a:lnTo>
                  <a:lnTo>
                    <a:pt x="6" y="17"/>
                  </a:lnTo>
                  <a:lnTo>
                    <a:pt x="6" y="17"/>
                  </a:lnTo>
                  <a:lnTo>
                    <a:pt x="8" y="17"/>
                  </a:lnTo>
                  <a:lnTo>
                    <a:pt x="8" y="17"/>
                  </a:lnTo>
                  <a:lnTo>
                    <a:pt x="10" y="13"/>
                  </a:lnTo>
                  <a:lnTo>
                    <a:pt x="12" y="9"/>
                  </a:lnTo>
                  <a:lnTo>
                    <a:pt x="13" y="5"/>
                  </a:lnTo>
                  <a:lnTo>
                    <a:pt x="13" y="2"/>
                  </a:lnTo>
                  <a:lnTo>
                    <a:pt x="13" y="2"/>
                  </a:lnTo>
                  <a:lnTo>
                    <a:pt x="17" y="2"/>
                  </a:lnTo>
                  <a:lnTo>
                    <a:pt x="17" y="2"/>
                  </a:lnTo>
                  <a:lnTo>
                    <a:pt x="19" y="2"/>
                  </a:lnTo>
                  <a:lnTo>
                    <a:pt x="21" y="3"/>
                  </a:lnTo>
                  <a:lnTo>
                    <a:pt x="21" y="3"/>
                  </a:lnTo>
                  <a:lnTo>
                    <a:pt x="25" y="3"/>
                  </a:lnTo>
                  <a:lnTo>
                    <a:pt x="29" y="2"/>
                  </a:lnTo>
                  <a:lnTo>
                    <a:pt x="29" y="2"/>
                  </a:lnTo>
                  <a:lnTo>
                    <a:pt x="32" y="0"/>
                  </a:lnTo>
                  <a:lnTo>
                    <a:pt x="38" y="0"/>
                  </a:lnTo>
                  <a:lnTo>
                    <a:pt x="40" y="0"/>
                  </a:lnTo>
                  <a:lnTo>
                    <a:pt x="44" y="2"/>
                  </a:lnTo>
                  <a:lnTo>
                    <a:pt x="44" y="2"/>
                  </a:lnTo>
                  <a:lnTo>
                    <a:pt x="44" y="5"/>
                  </a:lnTo>
                  <a:lnTo>
                    <a:pt x="40" y="7"/>
                  </a:lnTo>
                  <a:lnTo>
                    <a:pt x="34" y="9"/>
                  </a:lnTo>
                  <a:lnTo>
                    <a:pt x="34" y="9"/>
                  </a:lnTo>
                  <a:lnTo>
                    <a:pt x="32" y="13"/>
                  </a:lnTo>
                  <a:lnTo>
                    <a:pt x="30" y="15"/>
                  </a:lnTo>
                  <a:lnTo>
                    <a:pt x="30" y="17"/>
                  </a:lnTo>
                  <a:lnTo>
                    <a:pt x="30" y="22"/>
                  </a:lnTo>
                  <a:lnTo>
                    <a:pt x="30" y="22"/>
                  </a:lnTo>
                  <a:lnTo>
                    <a:pt x="29" y="22"/>
                  </a:lnTo>
                  <a:lnTo>
                    <a:pt x="29" y="22"/>
                  </a:lnTo>
                  <a:lnTo>
                    <a:pt x="38" y="22"/>
                  </a:lnTo>
                  <a:lnTo>
                    <a:pt x="49" y="20"/>
                  </a:lnTo>
                  <a:lnTo>
                    <a:pt x="55" y="22"/>
                  </a:lnTo>
                  <a:lnTo>
                    <a:pt x="59" y="22"/>
                  </a:lnTo>
                  <a:lnTo>
                    <a:pt x="61" y="24"/>
                  </a:lnTo>
                  <a:lnTo>
                    <a:pt x="61" y="26"/>
                  </a:lnTo>
                  <a:lnTo>
                    <a:pt x="61" y="28"/>
                  </a:lnTo>
                  <a:lnTo>
                    <a:pt x="61" y="32"/>
                  </a:lnTo>
                  <a:lnTo>
                    <a:pt x="61" y="32"/>
                  </a:lnTo>
                  <a:lnTo>
                    <a:pt x="59" y="34"/>
                  </a:lnTo>
                  <a:lnTo>
                    <a:pt x="57" y="38"/>
                  </a:lnTo>
                  <a:lnTo>
                    <a:pt x="53" y="43"/>
                  </a:lnTo>
                  <a:lnTo>
                    <a:pt x="53" y="43"/>
                  </a:lnTo>
                  <a:lnTo>
                    <a:pt x="49" y="47"/>
                  </a:lnTo>
                  <a:lnTo>
                    <a:pt x="46" y="55"/>
                  </a:lnTo>
                  <a:lnTo>
                    <a:pt x="46" y="55"/>
                  </a:lnTo>
                  <a:lnTo>
                    <a:pt x="47" y="60"/>
                  </a:lnTo>
                  <a:lnTo>
                    <a:pt x="49" y="64"/>
                  </a:lnTo>
                  <a:lnTo>
                    <a:pt x="49" y="64"/>
                  </a:lnTo>
                  <a:lnTo>
                    <a:pt x="53" y="64"/>
                  </a:lnTo>
                  <a:lnTo>
                    <a:pt x="55" y="64"/>
                  </a:lnTo>
                  <a:lnTo>
                    <a:pt x="61" y="72"/>
                  </a:lnTo>
                  <a:lnTo>
                    <a:pt x="61" y="72"/>
                  </a:lnTo>
                  <a:lnTo>
                    <a:pt x="64" y="75"/>
                  </a:lnTo>
                  <a:lnTo>
                    <a:pt x="68" y="77"/>
                  </a:lnTo>
                  <a:lnTo>
                    <a:pt x="68" y="77"/>
                  </a:lnTo>
                  <a:lnTo>
                    <a:pt x="70" y="83"/>
                  </a:lnTo>
                  <a:lnTo>
                    <a:pt x="72" y="87"/>
                  </a:lnTo>
                  <a:lnTo>
                    <a:pt x="72" y="87"/>
                  </a:lnTo>
                  <a:lnTo>
                    <a:pt x="72" y="89"/>
                  </a:lnTo>
                  <a:lnTo>
                    <a:pt x="76" y="92"/>
                  </a:lnTo>
                  <a:lnTo>
                    <a:pt x="80" y="98"/>
                  </a:lnTo>
                  <a:lnTo>
                    <a:pt x="85" y="106"/>
                  </a:lnTo>
                  <a:lnTo>
                    <a:pt x="87" y="109"/>
                  </a:lnTo>
                  <a:lnTo>
                    <a:pt x="87" y="113"/>
                  </a:lnTo>
                  <a:lnTo>
                    <a:pt x="87" y="113"/>
                  </a:lnTo>
                  <a:lnTo>
                    <a:pt x="83" y="113"/>
                  </a:lnTo>
                  <a:lnTo>
                    <a:pt x="83" y="113"/>
                  </a:lnTo>
                  <a:lnTo>
                    <a:pt x="87" y="115"/>
                  </a:lnTo>
                  <a:lnTo>
                    <a:pt x="89" y="119"/>
                  </a:lnTo>
                  <a:lnTo>
                    <a:pt x="89" y="130"/>
                  </a:lnTo>
                  <a:lnTo>
                    <a:pt x="89" y="130"/>
                  </a:lnTo>
                  <a:lnTo>
                    <a:pt x="91" y="132"/>
                  </a:lnTo>
                  <a:lnTo>
                    <a:pt x="93" y="130"/>
                  </a:lnTo>
                  <a:lnTo>
                    <a:pt x="97" y="130"/>
                  </a:lnTo>
                  <a:lnTo>
                    <a:pt x="102" y="128"/>
                  </a:lnTo>
                  <a:lnTo>
                    <a:pt x="104" y="128"/>
                  </a:lnTo>
                  <a:lnTo>
                    <a:pt x="106" y="130"/>
                  </a:lnTo>
                  <a:lnTo>
                    <a:pt x="106" y="130"/>
                  </a:lnTo>
                  <a:lnTo>
                    <a:pt x="110" y="130"/>
                  </a:lnTo>
                  <a:lnTo>
                    <a:pt x="110" y="132"/>
                  </a:lnTo>
                  <a:lnTo>
                    <a:pt x="110" y="134"/>
                  </a:lnTo>
                  <a:lnTo>
                    <a:pt x="110" y="138"/>
                  </a:lnTo>
                  <a:lnTo>
                    <a:pt x="110" y="143"/>
                  </a:lnTo>
                  <a:lnTo>
                    <a:pt x="106" y="147"/>
                  </a:lnTo>
                  <a:lnTo>
                    <a:pt x="106" y="147"/>
                  </a:lnTo>
                  <a:lnTo>
                    <a:pt x="104" y="147"/>
                  </a:lnTo>
                  <a:lnTo>
                    <a:pt x="104" y="149"/>
                  </a:lnTo>
                  <a:lnTo>
                    <a:pt x="102" y="153"/>
                  </a:lnTo>
                  <a:lnTo>
                    <a:pt x="102" y="153"/>
                  </a:lnTo>
                  <a:lnTo>
                    <a:pt x="99" y="157"/>
                  </a:lnTo>
                  <a:lnTo>
                    <a:pt x="95" y="160"/>
                  </a:lnTo>
                  <a:lnTo>
                    <a:pt x="95" y="160"/>
                  </a:lnTo>
                  <a:lnTo>
                    <a:pt x="97" y="160"/>
                  </a:lnTo>
                  <a:lnTo>
                    <a:pt x="99" y="160"/>
                  </a:lnTo>
                  <a:lnTo>
                    <a:pt x="102" y="160"/>
                  </a:lnTo>
                  <a:lnTo>
                    <a:pt x="104" y="162"/>
                  </a:lnTo>
                  <a:lnTo>
                    <a:pt x="104" y="164"/>
                  </a:lnTo>
                  <a:lnTo>
                    <a:pt x="104" y="164"/>
                  </a:lnTo>
                  <a:lnTo>
                    <a:pt x="104" y="164"/>
                  </a:lnTo>
                  <a:lnTo>
                    <a:pt x="104" y="164"/>
                  </a:lnTo>
                  <a:lnTo>
                    <a:pt x="102" y="168"/>
                  </a:lnTo>
                  <a:lnTo>
                    <a:pt x="99" y="168"/>
                  </a:lnTo>
                  <a:lnTo>
                    <a:pt x="97" y="170"/>
                  </a:lnTo>
                  <a:lnTo>
                    <a:pt x="93" y="172"/>
                  </a:lnTo>
                  <a:lnTo>
                    <a:pt x="83" y="172"/>
                  </a:lnTo>
                  <a:lnTo>
                    <a:pt x="78" y="174"/>
                  </a:lnTo>
                  <a:lnTo>
                    <a:pt x="78" y="174"/>
                  </a:lnTo>
                  <a:lnTo>
                    <a:pt x="70" y="176"/>
                  </a:lnTo>
                  <a:lnTo>
                    <a:pt x="63" y="176"/>
                  </a:lnTo>
                  <a:lnTo>
                    <a:pt x="55" y="177"/>
                  </a:lnTo>
                  <a:lnTo>
                    <a:pt x="51" y="177"/>
                  </a:lnTo>
                  <a:lnTo>
                    <a:pt x="49" y="179"/>
                  </a:lnTo>
                  <a:lnTo>
                    <a:pt x="49" y="179"/>
                  </a:lnTo>
                  <a:lnTo>
                    <a:pt x="49" y="181"/>
                  </a:lnTo>
                  <a:lnTo>
                    <a:pt x="49" y="181"/>
                  </a:lnTo>
                  <a:lnTo>
                    <a:pt x="44" y="179"/>
                  </a:lnTo>
                  <a:lnTo>
                    <a:pt x="38" y="177"/>
                  </a:lnTo>
                  <a:lnTo>
                    <a:pt x="36" y="179"/>
                  </a:lnTo>
                  <a:lnTo>
                    <a:pt x="36" y="179"/>
                  </a:lnTo>
                  <a:lnTo>
                    <a:pt x="34" y="183"/>
                  </a:lnTo>
                  <a:lnTo>
                    <a:pt x="34" y="183"/>
                  </a:lnTo>
                  <a:lnTo>
                    <a:pt x="32" y="183"/>
                  </a:lnTo>
                  <a:lnTo>
                    <a:pt x="29" y="181"/>
                  </a:lnTo>
                  <a:lnTo>
                    <a:pt x="25" y="181"/>
                  </a:lnTo>
                  <a:lnTo>
                    <a:pt x="23" y="181"/>
                  </a:lnTo>
                  <a:lnTo>
                    <a:pt x="23" y="181"/>
                  </a:lnTo>
                  <a:lnTo>
                    <a:pt x="19" y="185"/>
                  </a:lnTo>
                  <a:lnTo>
                    <a:pt x="17" y="189"/>
                  </a:lnTo>
                  <a:lnTo>
                    <a:pt x="17" y="189"/>
                  </a:lnTo>
                  <a:lnTo>
                    <a:pt x="10" y="195"/>
                  </a:lnTo>
                  <a:lnTo>
                    <a:pt x="10" y="195"/>
                  </a:lnTo>
                  <a:lnTo>
                    <a:pt x="12" y="195"/>
                  </a:lnTo>
                  <a:lnTo>
                    <a:pt x="12" y="195"/>
                  </a:lnTo>
                  <a:lnTo>
                    <a:pt x="8" y="191"/>
                  </a:lnTo>
                  <a:lnTo>
                    <a:pt x="4" y="189"/>
                  </a:lnTo>
                  <a:lnTo>
                    <a:pt x="4" y="189"/>
                  </a:lnTo>
                  <a:lnTo>
                    <a:pt x="8" y="187"/>
                  </a:lnTo>
                  <a:lnTo>
                    <a:pt x="12" y="185"/>
                  </a:lnTo>
                  <a:lnTo>
                    <a:pt x="12" y="185"/>
                  </a:lnTo>
                  <a:lnTo>
                    <a:pt x="13" y="181"/>
                  </a:lnTo>
                  <a:lnTo>
                    <a:pt x="15" y="177"/>
                  </a:lnTo>
                  <a:lnTo>
                    <a:pt x="17" y="176"/>
                  </a:lnTo>
                  <a:lnTo>
                    <a:pt x="17" y="176"/>
                  </a:lnTo>
                  <a:lnTo>
                    <a:pt x="17" y="176"/>
                  </a:lnTo>
                  <a:lnTo>
                    <a:pt x="17" y="176"/>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76" name="Freeform 75">
              <a:extLst>
                <a:ext uri="{FF2B5EF4-FFF2-40B4-BE49-F238E27FC236}">
                  <a16:creationId xmlns:a16="http://schemas.microsoft.com/office/drawing/2014/main" id="{02400BB7-83F1-D64A-8A33-7C00B183E862}"/>
                </a:ext>
              </a:extLst>
            </p:cNvPr>
            <p:cNvSpPr>
              <a:spLocks/>
            </p:cNvSpPr>
            <p:nvPr userDrawn="1"/>
          </p:nvSpPr>
          <p:spPr bwMode="auto">
            <a:xfrm>
              <a:off x="803541" y="2035481"/>
              <a:ext cx="51913" cy="38980"/>
            </a:xfrm>
            <a:custGeom>
              <a:avLst/>
              <a:gdLst>
                <a:gd name="T0" fmla="*/ 21 w 34"/>
                <a:gd name="T1" fmla="*/ 30 h 30"/>
                <a:gd name="T2" fmla="*/ 21 w 34"/>
                <a:gd name="T3" fmla="*/ 30 h 30"/>
                <a:gd name="T4" fmla="*/ 26 w 34"/>
                <a:gd name="T5" fmla="*/ 27 h 30"/>
                <a:gd name="T6" fmla="*/ 32 w 34"/>
                <a:gd name="T7" fmla="*/ 23 h 30"/>
                <a:gd name="T8" fmla="*/ 34 w 34"/>
                <a:gd name="T9" fmla="*/ 21 h 30"/>
                <a:gd name="T10" fmla="*/ 34 w 34"/>
                <a:gd name="T11" fmla="*/ 17 h 30"/>
                <a:gd name="T12" fmla="*/ 34 w 34"/>
                <a:gd name="T13" fmla="*/ 17 h 30"/>
                <a:gd name="T14" fmla="*/ 34 w 34"/>
                <a:gd name="T15" fmla="*/ 13 h 30"/>
                <a:gd name="T16" fmla="*/ 34 w 34"/>
                <a:gd name="T17" fmla="*/ 12 h 30"/>
                <a:gd name="T18" fmla="*/ 28 w 34"/>
                <a:gd name="T19" fmla="*/ 8 h 30"/>
                <a:gd name="T20" fmla="*/ 24 w 34"/>
                <a:gd name="T21" fmla="*/ 6 h 30"/>
                <a:gd name="T22" fmla="*/ 24 w 34"/>
                <a:gd name="T23" fmla="*/ 4 h 30"/>
                <a:gd name="T24" fmla="*/ 24 w 34"/>
                <a:gd name="T25" fmla="*/ 0 h 30"/>
                <a:gd name="T26" fmla="*/ 24 w 34"/>
                <a:gd name="T27" fmla="*/ 0 h 30"/>
                <a:gd name="T28" fmla="*/ 22 w 34"/>
                <a:gd name="T29" fmla="*/ 0 h 30"/>
                <a:gd name="T30" fmla="*/ 19 w 34"/>
                <a:gd name="T31" fmla="*/ 0 h 30"/>
                <a:gd name="T32" fmla="*/ 13 w 34"/>
                <a:gd name="T33" fmla="*/ 2 h 30"/>
                <a:gd name="T34" fmla="*/ 13 w 34"/>
                <a:gd name="T35" fmla="*/ 2 h 30"/>
                <a:gd name="T36" fmla="*/ 9 w 34"/>
                <a:gd name="T37" fmla="*/ 4 h 30"/>
                <a:gd name="T38" fmla="*/ 9 w 34"/>
                <a:gd name="T39" fmla="*/ 4 h 30"/>
                <a:gd name="T40" fmla="*/ 5 w 34"/>
                <a:gd name="T41" fmla="*/ 6 h 30"/>
                <a:gd name="T42" fmla="*/ 3 w 34"/>
                <a:gd name="T43" fmla="*/ 10 h 30"/>
                <a:gd name="T44" fmla="*/ 0 w 34"/>
                <a:gd name="T45" fmla="*/ 17 h 30"/>
                <a:gd name="T46" fmla="*/ 0 w 34"/>
                <a:gd name="T47" fmla="*/ 17 h 30"/>
                <a:gd name="T48" fmla="*/ 0 w 34"/>
                <a:gd name="T49" fmla="*/ 21 h 30"/>
                <a:gd name="T50" fmla="*/ 2 w 34"/>
                <a:gd name="T51" fmla="*/ 25 h 30"/>
                <a:gd name="T52" fmla="*/ 3 w 34"/>
                <a:gd name="T53" fmla="*/ 25 h 30"/>
                <a:gd name="T54" fmla="*/ 5 w 34"/>
                <a:gd name="T55" fmla="*/ 27 h 30"/>
                <a:gd name="T56" fmla="*/ 5 w 34"/>
                <a:gd name="T57" fmla="*/ 27 h 30"/>
                <a:gd name="T58" fmla="*/ 9 w 34"/>
                <a:gd name="T59" fmla="*/ 25 h 30"/>
                <a:gd name="T60" fmla="*/ 9 w 34"/>
                <a:gd name="T61" fmla="*/ 25 h 30"/>
                <a:gd name="T62" fmla="*/ 9 w 34"/>
                <a:gd name="T63" fmla="*/ 23 h 30"/>
                <a:gd name="T64" fmla="*/ 11 w 34"/>
                <a:gd name="T65" fmla="*/ 21 h 30"/>
                <a:gd name="T66" fmla="*/ 11 w 34"/>
                <a:gd name="T67" fmla="*/ 21 h 30"/>
                <a:gd name="T68" fmla="*/ 13 w 34"/>
                <a:gd name="T69" fmla="*/ 21 h 30"/>
                <a:gd name="T70" fmla="*/ 17 w 34"/>
                <a:gd name="T71" fmla="*/ 23 h 30"/>
                <a:gd name="T72" fmla="*/ 19 w 34"/>
                <a:gd name="T73" fmla="*/ 27 h 30"/>
                <a:gd name="T74" fmla="*/ 19 w 34"/>
                <a:gd name="T75" fmla="*/ 27 h 30"/>
                <a:gd name="T76" fmla="*/ 21 w 34"/>
                <a:gd name="T77" fmla="*/ 29 h 30"/>
                <a:gd name="T78" fmla="*/ 21 w 34"/>
                <a:gd name="T79" fmla="*/ 30 h 30"/>
                <a:gd name="T80" fmla="*/ 21 w 34"/>
                <a:gd name="T81" fmla="*/ 30 h 30"/>
                <a:gd name="T82" fmla="*/ 21 w 34"/>
                <a:gd name="T83" fmla="*/ 30 h 30"/>
                <a:gd name="T84" fmla="*/ 21 w 34"/>
                <a:gd name="T85"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4" h="30">
                  <a:moveTo>
                    <a:pt x="21" y="30"/>
                  </a:moveTo>
                  <a:lnTo>
                    <a:pt x="21" y="30"/>
                  </a:lnTo>
                  <a:lnTo>
                    <a:pt x="26" y="27"/>
                  </a:lnTo>
                  <a:lnTo>
                    <a:pt x="32" y="23"/>
                  </a:lnTo>
                  <a:lnTo>
                    <a:pt x="34" y="21"/>
                  </a:lnTo>
                  <a:lnTo>
                    <a:pt x="34" y="17"/>
                  </a:lnTo>
                  <a:lnTo>
                    <a:pt x="34" y="17"/>
                  </a:lnTo>
                  <a:lnTo>
                    <a:pt x="34" y="13"/>
                  </a:lnTo>
                  <a:lnTo>
                    <a:pt x="34" y="12"/>
                  </a:lnTo>
                  <a:lnTo>
                    <a:pt x="28" y="8"/>
                  </a:lnTo>
                  <a:lnTo>
                    <a:pt x="24" y="6"/>
                  </a:lnTo>
                  <a:lnTo>
                    <a:pt x="24" y="4"/>
                  </a:lnTo>
                  <a:lnTo>
                    <a:pt x="24" y="0"/>
                  </a:lnTo>
                  <a:lnTo>
                    <a:pt x="24" y="0"/>
                  </a:lnTo>
                  <a:lnTo>
                    <a:pt x="22" y="0"/>
                  </a:lnTo>
                  <a:lnTo>
                    <a:pt x="19" y="0"/>
                  </a:lnTo>
                  <a:lnTo>
                    <a:pt x="13" y="2"/>
                  </a:lnTo>
                  <a:lnTo>
                    <a:pt x="13" y="2"/>
                  </a:lnTo>
                  <a:lnTo>
                    <a:pt x="9" y="4"/>
                  </a:lnTo>
                  <a:lnTo>
                    <a:pt x="9" y="4"/>
                  </a:lnTo>
                  <a:lnTo>
                    <a:pt x="5" y="6"/>
                  </a:lnTo>
                  <a:lnTo>
                    <a:pt x="3" y="10"/>
                  </a:lnTo>
                  <a:lnTo>
                    <a:pt x="0" y="17"/>
                  </a:lnTo>
                  <a:lnTo>
                    <a:pt x="0" y="17"/>
                  </a:lnTo>
                  <a:lnTo>
                    <a:pt x="0" y="21"/>
                  </a:lnTo>
                  <a:lnTo>
                    <a:pt x="2" y="25"/>
                  </a:lnTo>
                  <a:lnTo>
                    <a:pt x="3" y="25"/>
                  </a:lnTo>
                  <a:lnTo>
                    <a:pt x="5" y="27"/>
                  </a:lnTo>
                  <a:lnTo>
                    <a:pt x="5" y="27"/>
                  </a:lnTo>
                  <a:lnTo>
                    <a:pt x="9" y="25"/>
                  </a:lnTo>
                  <a:lnTo>
                    <a:pt x="9" y="25"/>
                  </a:lnTo>
                  <a:lnTo>
                    <a:pt x="9" y="23"/>
                  </a:lnTo>
                  <a:lnTo>
                    <a:pt x="11" y="21"/>
                  </a:lnTo>
                  <a:lnTo>
                    <a:pt x="11" y="21"/>
                  </a:lnTo>
                  <a:lnTo>
                    <a:pt x="13" y="21"/>
                  </a:lnTo>
                  <a:lnTo>
                    <a:pt x="17" y="23"/>
                  </a:lnTo>
                  <a:lnTo>
                    <a:pt x="19" y="27"/>
                  </a:lnTo>
                  <a:lnTo>
                    <a:pt x="19" y="27"/>
                  </a:lnTo>
                  <a:lnTo>
                    <a:pt x="21" y="29"/>
                  </a:lnTo>
                  <a:lnTo>
                    <a:pt x="21" y="30"/>
                  </a:lnTo>
                  <a:lnTo>
                    <a:pt x="21" y="30"/>
                  </a:lnTo>
                  <a:lnTo>
                    <a:pt x="21" y="30"/>
                  </a:lnTo>
                  <a:lnTo>
                    <a:pt x="21" y="30"/>
                  </a:lnTo>
                  <a:close/>
                </a:path>
              </a:pathLst>
            </a:custGeom>
            <a:solidFill>
              <a:schemeClr val="bg1">
                <a:lumMod val="85000"/>
              </a:schemeClr>
            </a:solidFill>
            <a:ln w="635" cap="rnd">
              <a:solidFill>
                <a:schemeClr val="bg1">
                  <a:alpha val="17000"/>
                </a:schemeClr>
              </a:solidFill>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77" name="Freeform 76">
              <a:extLst>
                <a:ext uri="{FF2B5EF4-FFF2-40B4-BE49-F238E27FC236}">
                  <a16:creationId xmlns:a16="http://schemas.microsoft.com/office/drawing/2014/main" id="{D2D1BCB6-76D9-8B4D-A4A2-530865F72DDF}"/>
                </a:ext>
              </a:extLst>
            </p:cNvPr>
            <p:cNvSpPr>
              <a:spLocks/>
            </p:cNvSpPr>
            <p:nvPr userDrawn="1"/>
          </p:nvSpPr>
          <p:spPr bwMode="auto">
            <a:xfrm>
              <a:off x="803541" y="2035481"/>
              <a:ext cx="51913" cy="38980"/>
            </a:xfrm>
            <a:custGeom>
              <a:avLst/>
              <a:gdLst>
                <a:gd name="T0" fmla="*/ 21 w 34"/>
                <a:gd name="T1" fmla="*/ 30 h 30"/>
                <a:gd name="T2" fmla="*/ 21 w 34"/>
                <a:gd name="T3" fmla="*/ 30 h 30"/>
                <a:gd name="T4" fmla="*/ 26 w 34"/>
                <a:gd name="T5" fmla="*/ 27 h 30"/>
                <a:gd name="T6" fmla="*/ 32 w 34"/>
                <a:gd name="T7" fmla="*/ 23 h 30"/>
                <a:gd name="T8" fmla="*/ 34 w 34"/>
                <a:gd name="T9" fmla="*/ 21 h 30"/>
                <a:gd name="T10" fmla="*/ 34 w 34"/>
                <a:gd name="T11" fmla="*/ 17 h 30"/>
                <a:gd name="T12" fmla="*/ 34 w 34"/>
                <a:gd name="T13" fmla="*/ 17 h 30"/>
                <a:gd name="T14" fmla="*/ 34 w 34"/>
                <a:gd name="T15" fmla="*/ 13 h 30"/>
                <a:gd name="T16" fmla="*/ 34 w 34"/>
                <a:gd name="T17" fmla="*/ 12 h 30"/>
                <a:gd name="T18" fmla="*/ 28 w 34"/>
                <a:gd name="T19" fmla="*/ 8 h 30"/>
                <a:gd name="T20" fmla="*/ 24 w 34"/>
                <a:gd name="T21" fmla="*/ 6 h 30"/>
                <a:gd name="T22" fmla="*/ 24 w 34"/>
                <a:gd name="T23" fmla="*/ 4 h 30"/>
                <a:gd name="T24" fmla="*/ 24 w 34"/>
                <a:gd name="T25" fmla="*/ 0 h 30"/>
                <a:gd name="T26" fmla="*/ 24 w 34"/>
                <a:gd name="T27" fmla="*/ 0 h 30"/>
                <a:gd name="T28" fmla="*/ 22 w 34"/>
                <a:gd name="T29" fmla="*/ 0 h 30"/>
                <a:gd name="T30" fmla="*/ 19 w 34"/>
                <a:gd name="T31" fmla="*/ 0 h 30"/>
                <a:gd name="T32" fmla="*/ 13 w 34"/>
                <a:gd name="T33" fmla="*/ 2 h 30"/>
                <a:gd name="T34" fmla="*/ 13 w 34"/>
                <a:gd name="T35" fmla="*/ 2 h 30"/>
                <a:gd name="T36" fmla="*/ 9 w 34"/>
                <a:gd name="T37" fmla="*/ 4 h 30"/>
                <a:gd name="T38" fmla="*/ 9 w 34"/>
                <a:gd name="T39" fmla="*/ 4 h 30"/>
                <a:gd name="T40" fmla="*/ 5 w 34"/>
                <a:gd name="T41" fmla="*/ 6 h 30"/>
                <a:gd name="T42" fmla="*/ 3 w 34"/>
                <a:gd name="T43" fmla="*/ 10 h 30"/>
                <a:gd name="T44" fmla="*/ 0 w 34"/>
                <a:gd name="T45" fmla="*/ 17 h 30"/>
                <a:gd name="T46" fmla="*/ 0 w 34"/>
                <a:gd name="T47" fmla="*/ 17 h 30"/>
                <a:gd name="T48" fmla="*/ 0 w 34"/>
                <a:gd name="T49" fmla="*/ 21 h 30"/>
                <a:gd name="T50" fmla="*/ 2 w 34"/>
                <a:gd name="T51" fmla="*/ 25 h 30"/>
                <a:gd name="T52" fmla="*/ 3 w 34"/>
                <a:gd name="T53" fmla="*/ 25 h 30"/>
                <a:gd name="T54" fmla="*/ 5 w 34"/>
                <a:gd name="T55" fmla="*/ 27 h 30"/>
                <a:gd name="T56" fmla="*/ 5 w 34"/>
                <a:gd name="T57" fmla="*/ 27 h 30"/>
                <a:gd name="T58" fmla="*/ 9 w 34"/>
                <a:gd name="T59" fmla="*/ 25 h 30"/>
                <a:gd name="T60" fmla="*/ 9 w 34"/>
                <a:gd name="T61" fmla="*/ 25 h 30"/>
                <a:gd name="T62" fmla="*/ 9 w 34"/>
                <a:gd name="T63" fmla="*/ 23 h 30"/>
                <a:gd name="T64" fmla="*/ 11 w 34"/>
                <a:gd name="T65" fmla="*/ 21 h 30"/>
                <a:gd name="T66" fmla="*/ 11 w 34"/>
                <a:gd name="T67" fmla="*/ 21 h 30"/>
                <a:gd name="T68" fmla="*/ 13 w 34"/>
                <a:gd name="T69" fmla="*/ 21 h 30"/>
                <a:gd name="T70" fmla="*/ 17 w 34"/>
                <a:gd name="T71" fmla="*/ 23 h 30"/>
                <a:gd name="T72" fmla="*/ 19 w 34"/>
                <a:gd name="T73" fmla="*/ 27 h 30"/>
                <a:gd name="T74" fmla="*/ 19 w 34"/>
                <a:gd name="T75" fmla="*/ 27 h 30"/>
                <a:gd name="T76" fmla="*/ 21 w 34"/>
                <a:gd name="T77" fmla="*/ 29 h 30"/>
                <a:gd name="T78" fmla="*/ 21 w 34"/>
                <a:gd name="T79" fmla="*/ 30 h 30"/>
                <a:gd name="T80" fmla="*/ 21 w 34"/>
                <a:gd name="T81" fmla="*/ 30 h 30"/>
                <a:gd name="T82" fmla="*/ 21 w 34"/>
                <a:gd name="T83" fmla="*/ 30 h 30"/>
                <a:gd name="T84" fmla="*/ 21 w 34"/>
                <a:gd name="T85"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4" h="30">
                  <a:moveTo>
                    <a:pt x="21" y="30"/>
                  </a:moveTo>
                  <a:lnTo>
                    <a:pt x="21" y="30"/>
                  </a:lnTo>
                  <a:lnTo>
                    <a:pt x="26" y="27"/>
                  </a:lnTo>
                  <a:lnTo>
                    <a:pt x="32" y="23"/>
                  </a:lnTo>
                  <a:lnTo>
                    <a:pt x="34" y="21"/>
                  </a:lnTo>
                  <a:lnTo>
                    <a:pt x="34" y="17"/>
                  </a:lnTo>
                  <a:lnTo>
                    <a:pt x="34" y="17"/>
                  </a:lnTo>
                  <a:lnTo>
                    <a:pt x="34" y="13"/>
                  </a:lnTo>
                  <a:lnTo>
                    <a:pt x="34" y="12"/>
                  </a:lnTo>
                  <a:lnTo>
                    <a:pt x="28" y="8"/>
                  </a:lnTo>
                  <a:lnTo>
                    <a:pt x="24" y="6"/>
                  </a:lnTo>
                  <a:lnTo>
                    <a:pt x="24" y="4"/>
                  </a:lnTo>
                  <a:lnTo>
                    <a:pt x="24" y="0"/>
                  </a:lnTo>
                  <a:lnTo>
                    <a:pt x="24" y="0"/>
                  </a:lnTo>
                  <a:lnTo>
                    <a:pt x="22" y="0"/>
                  </a:lnTo>
                  <a:lnTo>
                    <a:pt x="19" y="0"/>
                  </a:lnTo>
                  <a:lnTo>
                    <a:pt x="13" y="2"/>
                  </a:lnTo>
                  <a:lnTo>
                    <a:pt x="13" y="2"/>
                  </a:lnTo>
                  <a:lnTo>
                    <a:pt x="9" y="4"/>
                  </a:lnTo>
                  <a:lnTo>
                    <a:pt x="9" y="4"/>
                  </a:lnTo>
                  <a:lnTo>
                    <a:pt x="5" y="6"/>
                  </a:lnTo>
                  <a:lnTo>
                    <a:pt x="3" y="10"/>
                  </a:lnTo>
                  <a:lnTo>
                    <a:pt x="0" y="17"/>
                  </a:lnTo>
                  <a:lnTo>
                    <a:pt x="0" y="17"/>
                  </a:lnTo>
                  <a:lnTo>
                    <a:pt x="0" y="21"/>
                  </a:lnTo>
                  <a:lnTo>
                    <a:pt x="2" y="25"/>
                  </a:lnTo>
                  <a:lnTo>
                    <a:pt x="3" y="25"/>
                  </a:lnTo>
                  <a:lnTo>
                    <a:pt x="5" y="27"/>
                  </a:lnTo>
                  <a:lnTo>
                    <a:pt x="5" y="27"/>
                  </a:lnTo>
                  <a:lnTo>
                    <a:pt x="9" y="25"/>
                  </a:lnTo>
                  <a:lnTo>
                    <a:pt x="9" y="25"/>
                  </a:lnTo>
                  <a:lnTo>
                    <a:pt x="9" y="23"/>
                  </a:lnTo>
                  <a:lnTo>
                    <a:pt x="11" y="21"/>
                  </a:lnTo>
                  <a:lnTo>
                    <a:pt x="11" y="21"/>
                  </a:lnTo>
                  <a:lnTo>
                    <a:pt x="13" y="21"/>
                  </a:lnTo>
                  <a:lnTo>
                    <a:pt x="17" y="23"/>
                  </a:lnTo>
                  <a:lnTo>
                    <a:pt x="19" y="27"/>
                  </a:lnTo>
                  <a:lnTo>
                    <a:pt x="19" y="27"/>
                  </a:lnTo>
                  <a:lnTo>
                    <a:pt x="21" y="29"/>
                  </a:lnTo>
                  <a:lnTo>
                    <a:pt x="21" y="30"/>
                  </a:lnTo>
                  <a:lnTo>
                    <a:pt x="21" y="30"/>
                  </a:lnTo>
                  <a:lnTo>
                    <a:pt x="21" y="30"/>
                  </a:lnTo>
                  <a:lnTo>
                    <a:pt x="21" y="30"/>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78" name="Freeform 77">
              <a:extLst>
                <a:ext uri="{FF2B5EF4-FFF2-40B4-BE49-F238E27FC236}">
                  <a16:creationId xmlns:a16="http://schemas.microsoft.com/office/drawing/2014/main" id="{52A37C32-F4D6-6D4B-A522-C3F1F76CE32D}"/>
                </a:ext>
              </a:extLst>
            </p:cNvPr>
            <p:cNvSpPr>
              <a:spLocks/>
            </p:cNvSpPr>
            <p:nvPr userDrawn="1"/>
          </p:nvSpPr>
          <p:spPr bwMode="auto">
            <a:xfrm>
              <a:off x="832551" y="1969214"/>
              <a:ext cx="10688" cy="10395"/>
            </a:xfrm>
            <a:custGeom>
              <a:avLst/>
              <a:gdLst>
                <a:gd name="T0" fmla="*/ 5 w 7"/>
                <a:gd name="T1" fmla="*/ 8 h 8"/>
                <a:gd name="T2" fmla="*/ 5 w 7"/>
                <a:gd name="T3" fmla="*/ 8 h 8"/>
                <a:gd name="T4" fmla="*/ 2 w 7"/>
                <a:gd name="T5" fmla="*/ 8 h 8"/>
                <a:gd name="T6" fmla="*/ 2 w 7"/>
                <a:gd name="T7" fmla="*/ 6 h 8"/>
                <a:gd name="T8" fmla="*/ 0 w 7"/>
                <a:gd name="T9" fmla="*/ 2 h 8"/>
                <a:gd name="T10" fmla="*/ 0 w 7"/>
                <a:gd name="T11" fmla="*/ 0 h 8"/>
                <a:gd name="T12" fmla="*/ 0 w 7"/>
                <a:gd name="T13" fmla="*/ 0 h 8"/>
                <a:gd name="T14" fmla="*/ 7 w 7"/>
                <a:gd name="T15" fmla="*/ 0 h 8"/>
                <a:gd name="T16" fmla="*/ 7 w 7"/>
                <a:gd name="T17" fmla="*/ 0 h 8"/>
                <a:gd name="T18" fmla="*/ 7 w 7"/>
                <a:gd name="T19" fmla="*/ 2 h 8"/>
                <a:gd name="T20" fmla="*/ 7 w 7"/>
                <a:gd name="T21" fmla="*/ 4 h 8"/>
                <a:gd name="T22" fmla="*/ 7 w 7"/>
                <a:gd name="T23" fmla="*/ 8 h 8"/>
                <a:gd name="T24" fmla="*/ 5 w 7"/>
                <a:gd name="T25" fmla="*/ 8 h 8"/>
                <a:gd name="T26" fmla="*/ 5 w 7"/>
                <a:gd name="T27" fmla="*/ 8 h 8"/>
                <a:gd name="T28" fmla="*/ 5 w 7"/>
                <a:gd name="T29" fmla="*/ 8 h 8"/>
                <a:gd name="T30" fmla="*/ 5 w 7"/>
                <a:gd name="T31"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 h="8">
                  <a:moveTo>
                    <a:pt x="5" y="8"/>
                  </a:moveTo>
                  <a:lnTo>
                    <a:pt x="5" y="8"/>
                  </a:lnTo>
                  <a:lnTo>
                    <a:pt x="2" y="8"/>
                  </a:lnTo>
                  <a:lnTo>
                    <a:pt x="2" y="6"/>
                  </a:lnTo>
                  <a:lnTo>
                    <a:pt x="0" y="2"/>
                  </a:lnTo>
                  <a:lnTo>
                    <a:pt x="0" y="0"/>
                  </a:lnTo>
                  <a:lnTo>
                    <a:pt x="0" y="0"/>
                  </a:lnTo>
                  <a:lnTo>
                    <a:pt x="7" y="0"/>
                  </a:lnTo>
                  <a:lnTo>
                    <a:pt x="7" y="0"/>
                  </a:lnTo>
                  <a:lnTo>
                    <a:pt x="7" y="2"/>
                  </a:lnTo>
                  <a:lnTo>
                    <a:pt x="7" y="4"/>
                  </a:lnTo>
                  <a:lnTo>
                    <a:pt x="7" y="8"/>
                  </a:lnTo>
                  <a:lnTo>
                    <a:pt x="5" y="8"/>
                  </a:lnTo>
                  <a:lnTo>
                    <a:pt x="5" y="8"/>
                  </a:lnTo>
                  <a:lnTo>
                    <a:pt x="5" y="8"/>
                  </a:lnTo>
                  <a:lnTo>
                    <a:pt x="5" y="8"/>
                  </a:lnTo>
                  <a:close/>
                </a:path>
              </a:pathLst>
            </a:custGeom>
            <a:solidFill>
              <a:schemeClr val="bg1">
                <a:lumMod val="85000"/>
              </a:schemeClr>
            </a:solidFill>
            <a:ln w="635" cap="rnd">
              <a:solidFill>
                <a:schemeClr val="bg1">
                  <a:alpha val="17000"/>
                </a:schemeClr>
              </a:solidFill>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79" name="Freeform 78">
              <a:extLst>
                <a:ext uri="{FF2B5EF4-FFF2-40B4-BE49-F238E27FC236}">
                  <a16:creationId xmlns:a16="http://schemas.microsoft.com/office/drawing/2014/main" id="{1E05F7D3-3552-6842-8EFE-03F9C96DE03A}"/>
                </a:ext>
              </a:extLst>
            </p:cNvPr>
            <p:cNvSpPr>
              <a:spLocks/>
            </p:cNvSpPr>
            <p:nvPr userDrawn="1"/>
          </p:nvSpPr>
          <p:spPr bwMode="auto">
            <a:xfrm>
              <a:off x="832551" y="1969214"/>
              <a:ext cx="10688" cy="10395"/>
            </a:xfrm>
            <a:custGeom>
              <a:avLst/>
              <a:gdLst>
                <a:gd name="T0" fmla="*/ 5 w 7"/>
                <a:gd name="T1" fmla="*/ 8 h 8"/>
                <a:gd name="T2" fmla="*/ 5 w 7"/>
                <a:gd name="T3" fmla="*/ 8 h 8"/>
                <a:gd name="T4" fmla="*/ 2 w 7"/>
                <a:gd name="T5" fmla="*/ 8 h 8"/>
                <a:gd name="T6" fmla="*/ 2 w 7"/>
                <a:gd name="T7" fmla="*/ 6 h 8"/>
                <a:gd name="T8" fmla="*/ 0 w 7"/>
                <a:gd name="T9" fmla="*/ 2 h 8"/>
                <a:gd name="T10" fmla="*/ 0 w 7"/>
                <a:gd name="T11" fmla="*/ 0 h 8"/>
                <a:gd name="T12" fmla="*/ 0 w 7"/>
                <a:gd name="T13" fmla="*/ 0 h 8"/>
                <a:gd name="T14" fmla="*/ 7 w 7"/>
                <a:gd name="T15" fmla="*/ 0 h 8"/>
                <a:gd name="T16" fmla="*/ 7 w 7"/>
                <a:gd name="T17" fmla="*/ 0 h 8"/>
                <a:gd name="T18" fmla="*/ 7 w 7"/>
                <a:gd name="T19" fmla="*/ 2 h 8"/>
                <a:gd name="T20" fmla="*/ 7 w 7"/>
                <a:gd name="T21" fmla="*/ 4 h 8"/>
                <a:gd name="T22" fmla="*/ 7 w 7"/>
                <a:gd name="T23" fmla="*/ 8 h 8"/>
                <a:gd name="T24" fmla="*/ 5 w 7"/>
                <a:gd name="T25" fmla="*/ 8 h 8"/>
                <a:gd name="T26" fmla="*/ 5 w 7"/>
                <a:gd name="T27" fmla="*/ 8 h 8"/>
                <a:gd name="T28" fmla="*/ 5 w 7"/>
                <a:gd name="T29" fmla="*/ 8 h 8"/>
                <a:gd name="T30" fmla="*/ 5 w 7"/>
                <a:gd name="T31"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 h="8">
                  <a:moveTo>
                    <a:pt x="5" y="8"/>
                  </a:moveTo>
                  <a:lnTo>
                    <a:pt x="5" y="8"/>
                  </a:lnTo>
                  <a:lnTo>
                    <a:pt x="2" y="8"/>
                  </a:lnTo>
                  <a:lnTo>
                    <a:pt x="2" y="6"/>
                  </a:lnTo>
                  <a:lnTo>
                    <a:pt x="0" y="2"/>
                  </a:lnTo>
                  <a:lnTo>
                    <a:pt x="0" y="0"/>
                  </a:lnTo>
                  <a:lnTo>
                    <a:pt x="0" y="0"/>
                  </a:lnTo>
                  <a:lnTo>
                    <a:pt x="7" y="0"/>
                  </a:lnTo>
                  <a:lnTo>
                    <a:pt x="7" y="0"/>
                  </a:lnTo>
                  <a:lnTo>
                    <a:pt x="7" y="2"/>
                  </a:lnTo>
                  <a:lnTo>
                    <a:pt x="7" y="4"/>
                  </a:lnTo>
                  <a:lnTo>
                    <a:pt x="7" y="8"/>
                  </a:lnTo>
                  <a:lnTo>
                    <a:pt x="5" y="8"/>
                  </a:lnTo>
                  <a:lnTo>
                    <a:pt x="5" y="8"/>
                  </a:lnTo>
                  <a:lnTo>
                    <a:pt x="5" y="8"/>
                  </a:lnTo>
                  <a:lnTo>
                    <a:pt x="5" y="8"/>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80" name="Freeform 79">
              <a:extLst>
                <a:ext uri="{FF2B5EF4-FFF2-40B4-BE49-F238E27FC236}">
                  <a16:creationId xmlns:a16="http://schemas.microsoft.com/office/drawing/2014/main" id="{20570E15-6781-DA46-B1BF-650A9929BB60}"/>
                </a:ext>
              </a:extLst>
            </p:cNvPr>
            <p:cNvSpPr>
              <a:spLocks/>
            </p:cNvSpPr>
            <p:nvPr userDrawn="1"/>
          </p:nvSpPr>
          <p:spPr bwMode="auto">
            <a:xfrm>
              <a:off x="768423" y="2390202"/>
              <a:ext cx="68709" cy="127336"/>
            </a:xfrm>
            <a:custGeom>
              <a:avLst/>
              <a:gdLst>
                <a:gd name="T0" fmla="*/ 8 w 45"/>
                <a:gd name="T1" fmla="*/ 1 h 98"/>
                <a:gd name="T2" fmla="*/ 9 w 45"/>
                <a:gd name="T3" fmla="*/ 3 h 98"/>
                <a:gd name="T4" fmla="*/ 9 w 45"/>
                <a:gd name="T5" fmla="*/ 9 h 98"/>
                <a:gd name="T6" fmla="*/ 11 w 45"/>
                <a:gd name="T7" fmla="*/ 22 h 98"/>
                <a:gd name="T8" fmla="*/ 11 w 45"/>
                <a:gd name="T9" fmla="*/ 34 h 98"/>
                <a:gd name="T10" fmla="*/ 6 w 45"/>
                <a:gd name="T11" fmla="*/ 43 h 98"/>
                <a:gd name="T12" fmla="*/ 2 w 45"/>
                <a:gd name="T13" fmla="*/ 49 h 98"/>
                <a:gd name="T14" fmla="*/ 2 w 45"/>
                <a:gd name="T15" fmla="*/ 58 h 98"/>
                <a:gd name="T16" fmla="*/ 0 w 45"/>
                <a:gd name="T17" fmla="*/ 66 h 98"/>
                <a:gd name="T18" fmla="*/ 8 w 45"/>
                <a:gd name="T19" fmla="*/ 66 h 98"/>
                <a:gd name="T20" fmla="*/ 8 w 45"/>
                <a:gd name="T21" fmla="*/ 70 h 98"/>
                <a:gd name="T22" fmla="*/ 9 w 45"/>
                <a:gd name="T23" fmla="*/ 73 h 98"/>
                <a:gd name="T24" fmla="*/ 13 w 45"/>
                <a:gd name="T25" fmla="*/ 79 h 98"/>
                <a:gd name="T26" fmla="*/ 11 w 45"/>
                <a:gd name="T27" fmla="*/ 83 h 98"/>
                <a:gd name="T28" fmla="*/ 8 w 45"/>
                <a:gd name="T29" fmla="*/ 90 h 98"/>
                <a:gd name="T30" fmla="*/ 8 w 45"/>
                <a:gd name="T31" fmla="*/ 92 h 98"/>
                <a:gd name="T32" fmla="*/ 13 w 45"/>
                <a:gd name="T33" fmla="*/ 98 h 98"/>
                <a:gd name="T34" fmla="*/ 15 w 45"/>
                <a:gd name="T35" fmla="*/ 98 h 98"/>
                <a:gd name="T36" fmla="*/ 21 w 45"/>
                <a:gd name="T37" fmla="*/ 98 h 98"/>
                <a:gd name="T38" fmla="*/ 26 w 45"/>
                <a:gd name="T39" fmla="*/ 96 h 98"/>
                <a:gd name="T40" fmla="*/ 32 w 45"/>
                <a:gd name="T41" fmla="*/ 94 h 98"/>
                <a:gd name="T42" fmla="*/ 32 w 45"/>
                <a:gd name="T43" fmla="*/ 90 h 98"/>
                <a:gd name="T44" fmla="*/ 30 w 45"/>
                <a:gd name="T45" fmla="*/ 85 h 98"/>
                <a:gd name="T46" fmla="*/ 30 w 45"/>
                <a:gd name="T47" fmla="*/ 83 h 98"/>
                <a:gd name="T48" fmla="*/ 36 w 45"/>
                <a:gd name="T49" fmla="*/ 75 h 98"/>
                <a:gd name="T50" fmla="*/ 36 w 45"/>
                <a:gd name="T51" fmla="*/ 71 h 98"/>
                <a:gd name="T52" fmla="*/ 34 w 45"/>
                <a:gd name="T53" fmla="*/ 70 h 98"/>
                <a:gd name="T54" fmla="*/ 34 w 45"/>
                <a:gd name="T55" fmla="*/ 62 h 98"/>
                <a:gd name="T56" fmla="*/ 34 w 45"/>
                <a:gd name="T57" fmla="*/ 60 h 98"/>
                <a:gd name="T58" fmla="*/ 32 w 45"/>
                <a:gd name="T59" fmla="*/ 53 h 98"/>
                <a:gd name="T60" fmla="*/ 32 w 45"/>
                <a:gd name="T61" fmla="*/ 49 h 98"/>
                <a:gd name="T62" fmla="*/ 34 w 45"/>
                <a:gd name="T63" fmla="*/ 45 h 98"/>
                <a:gd name="T64" fmla="*/ 40 w 45"/>
                <a:gd name="T65" fmla="*/ 41 h 98"/>
                <a:gd name="T66" fmla="*/ 42 w 45"/>
                <a:gd name="T67" fmla="*/ 37 h 98"/>
                <a:gd name="T68" fmla="*/ 44 w 45"/>
                <a:gd name="T69" fmla="*/ 32 h 98"/>
                <a:gd name="T70" fmla="*/ 40 w 45"/>
                <a:gd name="T71" fmla="*/ 24 h 98"/>
                <a:gd name="T72" fmla="*/ 42 w 45"/>
                <a:gd name="T73" fmla="*/ 20 h 98"/>
                <a:gd name="T74" fmla="*/ 44 w 45"/>
                <a:gd name="T75" fmla="*/ 15 h 98"/>
                <a:gd name="T76" fmla="*/ 45 w 45"/>
                <a:gd name="T77" fmla="*/ 11 h 98"/>
                <a:gd name="T78" fmla="*/ 40 w 45"/>
                <a:gd name="T79" fmla="*/ 7 h 98"/>
                <a:gd name="T80" fmla="*/ 36 w 45"/>
                <a:gd name="T81" fmla="*/ 7 h 98"/>
                <a:gd name="T82" fmla="*/ 26 w 45"/>
                <a:gd name="T83" fmla="*/ 7 h 98"/>
                <a:gd name="T84" fmla="*/ 23 w 45"/>
                <a:gd name="T85" fmla="*/ 7 h 98"/>
                <a:gd name="T86" fmla="*/ 21 w 45"/>
                <a:gd name="T87" fmla="*/ 3 h 98"/>
                <a:gd name="T88" fmla="*/ 17 w 45"/>
                <a:gd name="T89" fmla="*/ 1 h 98"/>
                <a:gd name="T90" fmla="*/ 9 w 45"/>
                <a:gd name="T91" fmla="*/ 0 h 98"/>
                <a:gd name="T92" fmla="*/ 8 w 45"/>
                <a:gd name="T93" fmla="*/ 1 h 98"/>
                <a:gd name="T94" fmla="*/ 8 w 45"/>
                <a:gd name="T95" fmla="*/ 1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5" h="98">
                  <a:moveTo>
                    <a:pt x="8" y="1"/>
                  </a:moveTo>
                  <a:lnTo>
                    <a:pt x="8" y="1"/>
                  </a:lnTo>
                  <a:lnTo>
                    <a:pt x="8" y="3"/>
                  </a:lnTo>
                  <a:lnTo>
                    <a:pt x="9" y="3"/>
                  </a:lnTo>
                  <a:lnTo>
                    <a:pt x="9" y="9"/>
                  </a:lnTo>
                  <a:lnTo>
                    <a:pt x="9" y="9"/>
                  </a:lnTo>
                  <a:lnTo>
                    <a:pt x="11" y="15"/>
                  </a:lnTo>
                  <a:lnTo>
                    <a:pt x="11" y="22"/>
                  </a:lnTo>
                  <a:lnTo>
                    <a:pt x="11" y="28"/>
                  </a:lnTo>
                  <a:lnTo>
                    <a:pt x="11" y="34"/>
                  </a:lnTo>
                  <a:lnTo>
                    <a:pt x="11" y="34"/>
                  </a:lnTo>
                  <a:lnTo>
                    <a:pt x="6" y="43"/>
                  </a:lnTo>
                  <a:lnTo>
                    <a:pt x="6" y="45"/>
                  </a:lnTo>
                  <a:lnTo>
                    <a:pt x="2" y="49"/>
                  </a:lnTo>
                  <a:lnTo>
                    <a:pt x="2" y="49"/>
                  </a:lnTo>
                  <a:lnTo>
                    <a:pt x="2" y="58"/>
                  </a:lnTo>
                  <a:lnTo>
                    <a:pt x="0" y="66"/>
                  </a:lnTo>
                  <a:lnTo>
                    <a:pt x="0" y="66"/>
                  </a:lnTo>
                  <a:lnTo>
                    <a:pt x="4" y="66"/>
                  </a:lnTo>
                  <a:lnTo>
                    <a:pt x="8" y="66"/>
                  </a:lnTo>
                  <a:lnTo>
                    <a:pt x="8" y="66"/>
                  </a:lnTo>
                  <a:lnTo>
                    <a:pt x="8" y="70"/>
                  </a:lnTo>
                  <a:lnTo>
                    <a:pt x="9" y="73"/>
                  </a:lnTo>
                  <a:lnTo>
                    <a:pt x="9" y="73"/>
                  </a:lnTo>
                  <a:lnTo>
                    <a:pt x="11" y="77"/>
                  </a:lnTo>
                  <a:lnTo>
                    <a:pt x="13" y="79"/>
                  </a:lnTo>
                  <a:lnTo>
                    <a:pt x="13" y="79"/>
                  </a:lnTo>
                  <a:lnTo>
                    <a:pt x="11" y="83"/>
                  </a:lnTo>
                  <a:lnTo>
                    <a:pt x="11" y="87"/>
                  </a:lnTo>
                  <a:lnTo>
                    <a:pt x="8" y="90"/>
                  </a:lnTo>
                  <a:lnTo>
                    <a:pt x="8" y="90"/>
                  </a:lnTo>
                  <a:lnTo>
                    <a:pt x="8" y="92"/>
                  </a:lnTo>
                  <a:lnTo>
                    <a:pt x="9" y="96"/>
                  </a:lnTo>
                  <a:lnTo>
                    <a:pt x="13" y="98"/>
                  </a:lnTo>
                  <a:lnTo>
                    <a:pt x="13" y="98"/>
                  </a:lnTo>
                  <a:lnTo>
                    <a:pt x="15" y="98"/>
                  </a:lnTo>
                  <a:lnTo>
                    <a:pt x="17" y="98"/>
                  </a:lnTo>
                  <a:lnTo>
                    <a:pt x="21" y="98"/>
                  </a:lnTo>
                  <a:lnTo>
                    <a:pt x="21" y="98"/>
                  </a:lnTo>
                  <a:lnTo>
                    <a:pt x="26" y="96"/>
                  </a:lnTo>
                  <a:lnTo>
                    <a:pt x="28" y="96"/>
                  </a:lnTo>
                  <a:lnTo>
                    <a:pt x="32" y="94"/>
                  </a:lnTo>
                  <a:lnTo>
                    <a:pt x="32" y="94"/>
                  </a:lnTo>
                  <a:lnTo>
                    <a:pt x="32" y="90"/>
                  </a:lnTo>
                  <a:lnTo>
                    <a:pt x="30" y="88"/>
                  </a:lnTo>
                  <a:lnTo>
                    <a:pt x="30" y="85"/>
                  </a:lnTo>
                  <a:lnTo>
                    <a:pt x="30" y="83"/>
                  </a:lnTo>
                  <a:lnTo>
                    <a:pt x="30" y="83"/>
                  </a:lnTo>
                  <a:lnTo>
                    <a:pt x="34" y="77"/>
                  </a:lnTo>
                  <a:lnTo>
                    <a:pt x="36" y="75"/>
                  </a:lnTo>
                  <a:lnTo>
                    <a:pt x="36" y="71"/>
                  </a:lnTo>
                  <a:lnTo>
                    <a:pt x="36" y="71"/>
                  </a:lnTo>
                  <a:lnTo>
                    <a:pt x="34" y="70"/>
                  </a:lnTo>
                  <a:lnTo>
                    <a:pt x="34" y="70"/>
                  </a:lnTo>
                  <a:lnTo>
                    <a:pt x="34" y="66"/>
                  </a:lnTo>
                  <a:lnTo>
                    <a:pt x="34" y="62"/>
                  </a:lnTo>
                  <a:lnTo>
                    <a:pt x="34" y="60"/>
                  </a:lnTo>
                  <a:lnTo>
                    <a:pt x="34" y="60"/>
                  </a:lnTo>
                  <a:lnTo>
                    <a:pt x="34" y="56"/>
                  </a:lnTo>
                  <a:lnTo>
                    <a:pt x="32" y="53"/>
                  </a:lnTo>
                  <a:lnTo>
                    <a:pt x="32" y="51"/>
                  </a:lnTo>
                  <a:lnTo>
                    <a:pt x="32" y="49"/>
                  </a:lnTo>
                  <a:lnTo>
                    <a:pt x="32" y="49"/>
                  </a:lnTo>
                  <a:lnTo>
                    <a:pt x="34" y="45"/>
                  </a:lnTo>
                  <a:lnTo>
                    <a:pt x="38" y="43"/>
                  </a:lnTo>
                  <a:lnTo>
                    <a:pt x="40" y="41"/>
                  </a:lnTo>
                  <a:lnTo>
                    <a:pt x="42" y="37"/>
                  </a:lnTo>
                  <a:lnTo>
                    <a:pt x="42" y="37"/>
                  </a:lnTo>
                  <a:lnTo>
                    <a:pt x="44" y="36"/>
                  </a:lnTo>
                  <a:lnTo>
                    <a:pt x="44" y="32"/>
                  </a:lnTo>
                  <a:lnTo>
                    <a:pt x="40" y="28"/>
                  </a:lnTo>
                  <a:lnTo>
                    <a:pt x="40" y="24"/>
                  </a:lnTo>
                  <a:lnTo>
                    <a:pt x="40" y="22"/>
                  </a:lnTo>
                  <a:lnTo>
                    <a:pt x="42" y="20"/>
                  </a:lnTo>
                  <a:lnTo>
                    <a:pt x="42" y="20"/>
                  </a:lnTo>
                  <a:lnTo>
                    <a:pt x="44" y="15"/>
                  </a:lnTo>
                  <a:lnTo>
                    <a:pt x="45" y="11"/>
                  </a:lnTo>
                  <a:lnTo>
                    <a:pt x="45" y="11"/>
                  </a:lnTo>
                  <a:lnTo>
                    <a:pt x="45" y="9"/>
                  </a:lnTo>
                  <a:lnTo>
                    <a:pt x="40" y="7"/>
                  </a:lnTo>
                  <a:lnTo>
                    <a:pt x="40" y="7"/>
                  </a:lnTo>
                  <a:lnTo>
                    <a:pt x="36" y="7"/>
                  </a:lnTo>
                  <a:lnTo>
                    <a:pt x="34" y="7"/>
                  </a:lnTo>
                  <a:lnTo>
                    <a:pt x="26" y="7"/>
                  </a:lnTo>
                  <a:lnTo>
                    <a:pt x="26" y="7"/>
                  </a:lnTo>
                  <a:lnTo>
                    <a:pt x="23" y="7"/>
                  </a:lnTo>
                  <a:lnTo>
                    <a:pt x="21" y="5"/>
                  </a:lnTo>
                  <a:lnTo>
                    <a:pt x="21" y="3"/>
                  </a:lnTo>
                  <a:lnTo>
                    <a:pt x="17" y="1"/>
                  </a:lnTo>
                  <a:lnTo>
                    <a:pt x="17" y="1"/>
                  </a:lnTo>
                  <a:lnTo>
                    <a:pt x="13" y="0"/>
                  </a:lnTo>
                  <a:lnTo>
                    <a:pt x="9" y="0"/>
                  </a:lnTo>
                  <a:lnTo>
                    <a:pt x="8" y="1"/>
                  </a:lnTo>
                  <a:lnTo>
                    <a:pt x="8" y="1"/>
                  </a:lnTo>
                  <a:lnTo>
                    <a:pt x="8" y="1"/>
                  </a:lnTo>
                  <a:lnTo>
                    <a:pt x="8" y="1"/>
                  </a:lnTo>
                  <a:close/>
                </a:path>
              </a:pathLst>
            </a:custGeom>
            <a:solidFill>
              <a:schemeClr val="bg1">
                <a:lumMod val="85000"/>
              </a:schemeClr>
            </a:solidFill>
            <a:ln w="635" cap="rnd">
              <a:solidFill>
                <a:schemeClr val="bg1">
                  <a:alpha val="17000"/>
                </a:schemeClr>
              </a:solidFill>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81" name="Freeform 80">
              <a:extLst>
                <a:ext uri="{FF2B5EF4-FFF2-40B4-BE49-F238E27FC236}">
                  <a16:creationId xmlns:a16="http://schemas.microsoft.com/office/drawing/2014/main" id="{E0DFC23C-9D18-8B40-96C5-8D0D7C1C9D6F}"/>
                </a:ext>
              </a:extLst>
            </p:cNvPr>
            <p:cNvSpPr>
              <a:spLocks/>
            </p:cNvSpPr>
            <p:nvPr userDrawn="1"/>
          </p:nvSpPr>
          <p:spPr bwMode="auto">
            <a:xfrm>
              <a:off x="768423" y="2390202"/>
              <a:ext cx="68709" cy="127336"/>
            </a:xfrm>
            <a:custGeom>
              <a:avLst/>
              <a:gdLst>
                <a:gd name="T0" fmla="*/ 8 w 45"/>
                <a:gd name="T1" fmla="*/ 1 h 98"/>
                <a:gd name="T2" fmla="*/ 9 w 45"/>
                <a:gd name="T3" fmla="*/ 3 h 98"/>
                <a:gd name="T4" fmla="*/ 9 w 45"/>
                <a:gd name="T5" fmla="*/ 9 h 98"/>
                <a:gd name="T6" fmla="*/ 11 w 45"/>
                <a:gd name="T7" fmla="*/ 22 h 98"/>
                <a:gd name="T8" fmla="*/ 11 w 45"/>
                <a:gd name="T9" fmla="*/ 34 h 98"/>
                <a:gd name="T10" fmla="*/ 6 w 45"/>
                <a:gd name="T11" fmla="*/ 43 h 98"/>
                <a:gd name="T12" fmla="*/ 2 w 45"/>
                <a:gd name="T13" fmla="*/ 49 h 98"/>
                <a:gd name="T14" fmla="*/ 2 w 45"/>
                <a:gd name="T15" fmla="*/ 58 h 98"/>
                <a:gd name="T16" fmla="*/ 0 w 45"/>
                <a:gd name="T17" fmla="*/ 66 h 98"/>
                <a:gd name="T18" fmla="*/ 8 w 45"/>
                <a:gd name="T19" fmla="*/ 66 h 98"/>
                <a:gd name="T20" fmla="*/ 8 w 45"/>
                <a:gd name="T21" fmla="*/ 70 h 98"/>
                <a:gd name="T22" fmla="*/ 9 w 45"/>
                <a:gd name="T23" fmla="*/ 73 h 98"/>
                <a:gd name="T24" fmla="*/ 13 w 45"/>
                <a:gd name="T25" fmla="*/ 79 h 98"/>
                <a:gd name="T26" fmla="*/ 11 w 45"/>
                <a:gd name="T27" fmla="*/ 83 h 98"/>
                <a:gd name="T28" fmla="*/ 8 w 45"/>
                <a:gd name="T29" fmla="*/ 90 h 98"/>
                <a:gd name="T30" fmla="*/ 8 w 45"/>
                <a:gd name="T31" fmla="*/ 92 h 98"/>
                <a:gd name="T32" fmla="*/ 13 w 45"/>
                <a:gd name="T33" fmla="*/ 98 h 98"/>
                <a:gd name="T34" fmla="*/ 15 w 45"/>
                <a:gd name="T35" fmla="*/ 98 h 98"/>
                <a:gd name="T36" fmla="*/ 21 w 45"/>
                <a:gd name="T37" fmla="*/ 98 h 98"/>
                <a:gd name="T38" fmla="*/ 26 w 45"/>
                <a:gd name="T39" fmla="*/ 96 h 98"/>
                <a:gd name="T40" fmla="*/ 32 w 45"/>
                <a:gd name="T41" fmla="*/ 94 h 98"/>
                <a:gd name="T42" fmla="*/ 32 w 45"/>
                <a:gd name="T43" fmla="*/ 90 h 98"/>
                <a:gd name="T44" fmla="*/ 30 w 45"/>
                <a:gd name="T45" fmla="*/ 85 h 98"/>
                <a:gd name="T46" fmla="*/ 30 w 45"/>
                <a:gd name="T47" fmla="*/ 83 h 98"/>
                <a:gd name="T48" fmla="*/ 36 w 45"/>
                <a:gd name="T49" fmla="*/ 75 h 98"/>
                <a:gd name="T50" fmla="*/ 36 w 45"/>
                <a:gd name="T51" fmla="*/ 71 h 98"/>
                <a:gd name="T52" fmla="*/ 34 w 45"/>
                <a:gd name="T53" fmla="*/ 70 h 98"/>
                <a:gd name="T54" fmla="*/ 34 w 45"/>
                <a:gd name="T55" fmla="*/ 62 h 98"/>
                <a:gd name="T56" fmla="*/ 34 w 45"/>
                <a:gd name="T57" fmla="*/ 60 h 98"/>
                <a:gd name="T58" fmla="*/ 32 w 45"/>
                <a:gd name="T59" fmla="*/ 53 h 98"/>
                <a:gd name="T60" fmla="*/ 32 w 45"/>
                <a:gd name="T61" fmla="*/ 49 h 98"/>
                <a:gd name="T62" fmla="*/ 34 w 45"/>
                <a:gd name="T63" fmla="*/ 45 h 98"/>
                <a:gd name="T64" fmla="*/ 40 w 45"/>
                <a:gd name="T65" fmla="*/ 41 h 98"/>
                <a:gd name="T66" fmla="*/ 42 w 45"/>
                <a:gd name="T67" fmla="*/ 37 h 98"/>
                <a:gd name="T68" fmla="*/ 44 w 45"/>
                <a:gd name="T69" fmla="*/ 32 h 98"/>
                <a:gd name="T70" fmla="*/ 40 w 45"/>
                <a:gd name="T71" fmla="*/ 24 h 98"/>
                <a:gd name="T72" fmla="*/ 42 w 45"/>
                <a:gd name="T73" fmla="*/ 20 h 98"/>
                <a:gd name="T74" fmla="*/ 44 w 45"/>
                <a:gd name="T75" fmla="*/ 15 h 98"/>
                <a:gd name="T76" fmla="*/ 45 w 45"/>
                <a:gd name="T77" fmla="*/ 11 h 98"/>
                <a:gd name="T78" fmla="*/ 40 w 45"/>
                <a:gd name="T79" fmla="*/ 7 h 98"/>
                <a:gd name="T80" fmla="*/ 36 w 45"/>
                <a:gd name="T81" fmla="*/ 7 h 98"/>
                <a:gd name="T82" fmla="*/ 26 w 45"/>
                <a:gd name="T83" fmla="*/ 7 h 98"/>
                <a:gd name="T84" fmla="*/ 23 w 45"/>
                <a:gd name="T85" fmla="*/ 7 h 98"/>
                <a:gd name="T86" fmla="*/ 21 w 45"/>
                <a:gd name="T87" fmla="*/ 3 h 98"/>
                <a:gd name="T88" fmla="*/ 17 w 45"/>
                <a:gd name="T89" fmla="*/ 1 h 98"/>
                <a:gd name="T90" fmla="*/ 9 w 45"/>
                <a:gd name="T91" fmla="*/ 0 h 98"/>
                <a:gd name="T92" fmla="*/ 8 w 45"/>
                <a:gd name="T93" fmla="*/ 1 h 98"/>
                <a:gd name="T94" fmla="*/ 8 w 45"/>
                <a:gd name="T95" fmla="*/ 1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5" h="98">
                  <a:moveTo>
                    <a:pt x="8" y="1"/>
                  </a:moveTo>
                  <a:lnTo>
                    <a:pt x="8" y="1"/>
                  </a:lnTo>
                  <a:lnTo>
                    <a:pt x="8" y="3"/>
                  </a:lnTo>
                  <a:lnTo>
                    <a:pt x="9" y="3"/>
                  </a:lnTo>
                  <a:lnTo>
                    <a:pt x="9" y="9"/>
                  </a:lnTo>
                  <a:lnTo>
                    <a:pt x="9" y="9"/>
                  </a:lnTo>
                  <a:lnTo>
                    <a:pt x="11" y="15"/>
                  </a:lnTo>
                  <a:lnTo>
                    <a:pt x="11" y="22"/>
                  </a:lnTo>
                  <a:lnTo>
                    <a:pt x="11" y="28"/>
                  </a:lnTo>
                  <a:lnTo>
                    <a:pt x="11" y="34"/>
                  </a:lnTo>
                  <a:lnTo>
                    <a:pt x="11" y="34"/>
                  </a:lnTo>
                  <a:lnTo>
                    <a:pt x="6" y="43"/>
                  </a:lnTo>
                  <a:lnTo>
                    <a:pt x="6" y="45"/>
                  </a:lnTo>
                  <a:lnTo>
                    <a:pt x="2" y="49"/>
                  </a:lnTo>
                  <a:lnTo>
                    <a:pt x="2" y="49"/>
                  </a:lnTo>
                  <a:lnTo>
                    <a:pt x="2" y="58"/>
                  </a:lnTo>
                  <a:lnTo>
                    <a:pt x="0" y="66"/>
                  </a:lnTo>
                  <a:lnTo>
                    <a:pt x="0" y="66"/>
                  </a:lnTo>
                  <a:lnTo>
                    <a:pt x="4" y="66"/>
                  </a:lnTo>
                  <a:lnTo>
                    <a:pt x="8" y="66"/>
                  </a:lnTo>
                  <a:lnTo>
                    <a:pt x="8" y="66"/>
                  </a:lnTo>
                  <a:lnTo>
                    <a:pt x="8" y="70"/>
                  </a:lnTo>
                  <a:lnTo>
                    <a:pt x="9" y="73"/>
                  </a:lnTo>
                  <a:lnTo>
                    <a:pt x="9" y="73"/>
                  </a:lnTo>
                  <a:lnTo>
                    <a:pt x="11" y="77"/>
                  </a:lnTo>
                  <a:lnTo>
                    <a:pt x="13" y="79"/>
                  </a:lnTo>
                  <a:lnTo>
                    <a:pt x="13" y="79"/>
                  </a:lnTo>
                  <a:lnTo>
                    <a:pt x="11" y="83"/>
                  </a:lnTo>
                  <a:lnTo>
                    <a:pt x="11" y="87"/>
                  </a:lnTo>
                  <a:lnTo>
                    <a:pt x="8" y="90"/>
                  </a:lnTo>
                  <a:lnTo>
                    <a:pt x="8" y="90"/>
                  </a:lnTo>
                  <a:lnTo>
                    <a:pt x="8" y="92"/>
                  </a:lnTo>
                  <a:lnTo>
                    <a:pt x="9" y="96"/>
                  </a:lnTo>
                  <a:lnTo>
                    <a:pt x="13" y="98"/>
                  </a:lnTo>
                  <a:lnTo>
                    <a:pt x="13" y="98"/>
                  </a:lnTo>
                  <a:lnTo>
                    <a:pt x="15" y="98"/>
                  </a:lnTo>
                  <a:lnTo>
                    <a:pt x="17" y="98"/>
                  </a:lnTo>
                  <a:lnTo>
                    <a:pt x="21" y="98"/>
                  </a:lnTo>
                  <a:lnTo>
                    <a:pt x="21" y="98"/>
                  </a:lnTo>
                  <a:lnTo>
                    <a:pt x="26" y="96"/>
                  </a:lnTo>
                  <a:lnTo>
                    <a:pt x="28" y="96"/>
                  </a:lnTo>
                  <a:lnTo>
                    <a:pt x="32" y="94"/>
                  </a:lnTo>
                  <a:lnTo>
                    <a:pt x="32" y="94"/>
                  </a:lnTo>
                  <a:lnTo>
                    <a:pt x="32" y="90"/>
                  </a:lnTo>
                  <a:lnTo>
                    <a:pt x="30" y="88"/>
                  </a:lnTo>
                  <a:lnTo>
                    <a:pt x="30" y="85"/>
                  </a:lnTo>
                  <a:lnTo>
                    <a:pt x="30" y="83"/>
                  </a:lnTo>
                  <a:lnTo>
                    <a:pt x="30" y="83"/>
                  </a:lnTo>
                  <a:lnTo>
                    <a:pt x="34" y="77"/>
                  </a:lnTo>
                  <a:lnTo>
                    <a:pt x="36" y="75"/>
                  </a:lnTo>
                  <a:lnTo>
                    <a:pt x="36" y="71"/>
                  </a:lnTo>
                  <a:lnTo>
                    <a:pt x="36" y="71"/>
                  </a:lnTo>
                  <a:lnTo>
                    <a:pt x="34" y="70"/>
                  </a:lnTo>
                  <a:lnTo>
                    <a:pt x="34" y="70"/>
                  </a:lnTo>
                  <a:lnTo>
                    <a:pt x="34" y="66"/>
                  </a:lnTo>
                  <a:lnTo>
                    <a:pt x="34" y="62"/>
                  </a:lnTo>
                  <a:lnTo>
                    <a:pt x="34" y="60"/>
                  </a:lnTo>
                  <a:lnTo>
                    <a:pt x="34" y="60"/>
                  </a:lnTo>
                  <a:lnTo>
                    <a:pt x="34" y="56"/>
                  </a:lnTo>
                  <a:lnTo>
                    <a:pt x="32" y="53"/>
                  </a:lnTo>
                  <a:lnTo>
                    <a:pt x="32" y="51"/>
                  </a:lnTo>
                  <a:lnTo>
                    <a:pt x="32" y="49"/>
                  </a:lnTo>
                  <a:lnTo>
                    <a:pt x="32" y="49"/>
                  </a:lnTo>
                  <a:lnTo>
                    <a:pt x="34" y="45"/>
                  </a:lnTo>
                  <a:lnTo>
                    <a:pt x="38" y="43"/>
                  </a:lnTo>
                  <a:lnTo>
                    <a:pt x="40" y="41"/>
                  </a:lnTo>
                  <a:lnTo>
                    <a:pt x="42" y="37"/>
                  </a:lnTo>
                  <a:lnTo>
                    <a:pt x="42" y="37"/>
                  </a:lnTo>
                  <a:lnTo>
                    <a:pt x="44" y="36"/>
                  </a:lnTo>
                  <a:lnTo>
                    <a:pt x="44" y="32"/>
                  </a:lnTo>
                  <a:lnTo>
                    <a:pt x="40" y="28"/>
                  </a:lnTo>
                  <a:lnTo>
                    <a:pt x="40" y="24"/>
                  </a:lnTo>
                  <a:lnTo>
                    <a:pt x="40" y="22"/>
                  </a:lnTo>
                  <a:lnTo>
                    <a:pt x="42" y="20"/>
                  </a:lnTo>
                  <a:lnTo>
                    <a:pt x="42" y="20"/>
                  </a:lnTo>
                  <a:lnTo>
                    <a:pt x="44" y="15"/>
                  </a:lnTo>
                  <a:lnTo>
                    <a:pt x="45" y="11"/>
                  </a:lnTo>
                  <a:lnTo>
                    <a:pt x="45" y="11"/>
                  </a:lnTo>
                  <a:lnTo>
                    <a:pt x="45" y="9"/>
                  </a:lnTo>
                  <a:lnTo>
                    <a:pt x="40" y="7"/>
                  </a:lnTo>
                  <a:lnTo>
                    <a:pt x="40" y="7"/>
                  </a:lnTo>
                  <a:lnTo>
                    <a:pt x="36" y="7"/>
                  </a:lnTo>
                  <a:lnTo>
                    <a:pt x="34" y="7"/>
                  </a:lnTo>
                  <a:lnTo>
                    <a:pt x="26" y="7"/>
                  </a:lnTo>
                  <a:lnTo>
                    <a:pt x="26" y="7"/>
                  </a:lnTo>
                  <a:lnTo>
                    <a:pt x="23" y="7"/>
                  </a:lnTo>
                  <a:lnTo>
                    <a:pt x="21" y="5"/>
                  </a:lnTo>
                  <a:lnTo>
                    <a:pt x="21" y="3"/>
                  </a:lnTo>
                  <a:lnTo>
                    <a:pt x="17" y="1"/>
                  </a:lnTo>
                  <a:lnTo>
                    <a:pt x="17" y="1"/>
                  </a:lnTo>
                  <a:lnTo>
                    <a:pt x="13" y="0"/>
                  </a:lnTo>
                  <a:lnTo>
                    <a:pt x="9" y="0"/>
                  </a:lnTo>
                  <a:lnTo>
                    <a:pt x="8" y="1"/>
                  </a:lnTo>
                  <a:lnTo>
                    <a:pt x="8" y="1"/>
                  </a:lnTo>
                  <a:lnTo>
                    <a:pt x="8" y="1"/>
                  </a:lnTo>
                  <a:lnTo>
                    <a:pt x="8" y="1"/>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82" name="Freeform 81">
              <a:extLst>
                <a:ext uri="{FF2B5EF4-FFF2-40B4-BE49-F238E27FC236}">
                  <a16:creationId xmlns:a16="http://schemas.microsoft.com/office/drawing/2014/main" id="{9AAC5FAA-3327-CF44-9194-E0C485C26D31}"/>
                </a:ext>
              </a:extLst>
            </p:cNvPr>
            <p:cNvSpPr>
              <a:spLocks/>
            </p:cNvSpPr>
            <p:nvPr userDrawn="1"/>
          </p:nvSpPr>
          <p:spPr bwMode="auto">
            <a:xfrm>
              <a:off x="1027990" y="2142027"/>
              <a:ext cx="87031" cy="55872"/>
            </a:xfrm>
            <a:custGeom>
              <a:avLst/>
              <a:gdLst>
                <a:gd name="T0" fmla="*/ 0 w 57"/>
                <a:gd name="T1" fmla="*/ 9 h 43"/>
                <a:gd name="T2" fmla="*/ 21 w 57"/>
                <a:gd name="T3" fmla="*/ 22 h 43"/>
                <a:gd name="T4" fmla="*/ 27 w 57"/>
                <a:gd name="T5" fmla="*/ 36 h 43"/>
                <a:gd name="T6" fmla="*/ 38 w 57"/>
                <a:gd name="T7" fmla="*/ 37 h 43"/>
                <a:gd name="T8" fmla="*/ 49 w 57"/>
                <a:gd name="T9" fmla="*/ 43 h 43"/>
                <a:gd name="T10" fmla="*/ 49 w 57"/>
                <a:gd name="T11" fmla="*/ 30 h 43"/>
                <a:gd name="T12" fmla="*/ 57 w 57"/>
                <a:gd name="T13" fmla="*/ 22 h 43"/>
                <a:gd name="T14" fmla="*/ 51 w 57"/>
                <a:gd name="T15" fmla="*/ 17 h 43"/>
                <a:gd name="T16" fmla="*/ 53 w 57"/>
                <a:gd name="T17" fmla="*/ 7 h 43"/>
                <a:gd name="T18" fmla="*/ 30 w 57"/>
                <a:gd name="T19" fmla="*/ 0 h 43"/>
                <a:gd name="T20" fmla="*/ 17 w 57"/>
                <a:gd name="T21" fmla="*/ 5 h 43"/>
                <a:gd name="T22" fmla="*/ 13 w 57"/>
                <a:gd name="T23" fmla="*/ 5 h 43"/>
                <a:gd name="T24" fmla="*/ 0 w 57"/>
                <a:gd name="T25" fmla="*/ 9 h 43"/>
                <a:gd name="T26" fmla="*/ 0 w 57"/>
                <a:gd name="T27" fmla="*/ 9 h 43"/>
                <a:gd name="T28" fmla="*/ 0 w 57"/>
                <a:gd name="T29" fmla="*/ 9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7" h="43">
                  <a:moveTo>
                    <a:pt x="0" y="9"/>
                  </a:moveTo>
                  <a:lnTo>
                    <a:pt x="21" y="22"/>
                  </a:lnTo>
                  <a:lnTo>
                    <a:pt x="27" y="36"/>
                  </a:lnTo>
                  <a:lnTo>
                    <a:pt x="38" y="37"/>
                  </a:lnTo>
                  <a:lnTo>
                    <a:pt x="49" y="43"/>
                  </a:lnTo>
                  <a:lnTo>
                    <a:pt x="49" y="30"/>
                  </a:lnTo>
                  <a:lnTo>
                    <a:pt x="57" y="22"/>
                  </a:lnTo>
                  <a:lnTo>
                    <a:pt x="51" y="17"/>
                  </a:lnTo>
                  <a:lnTo>
                    <a:pt x="53" y="7"/>
                  </a:lnTo>
                  <a:lnTo>
                    <a:pt x="30" y="0"/>
                  </a:lnTo>
                  <a:lnTo>
                    <a:pt x="17" y="5"/>
                  </a:lnTo>
                  <a:lnTo>
                    <a:pt x="13" y="5"/>
                  </a:lnTo>
                  <a:lnTo>
                    <a:pt x="0" y="9"/>
                  </a:lnTo>
                  <a:lnTo>
                    <a:pt x="0" y="9"/>
                  </a:lnTo>
                  <a:lnTo>
                    <a:pt x="0" y="9"/>
                  </a:lnTo>
                  <a:close/>
                </a:path>
              </a:pathLst>
            </a:custGeom>
            <a:solidFill>
              <a:schemeClr val="bg1">
                <a:lumMod val="85000"/>
              </a:schemeClr>
            </a:solidFill>
            <a:ln w="635" cap="rnd">
              <a:solidFill>
                <a:schemeClr val="bg1">
                  <a:alpha val="17000"/>
                </a:schemeClr>
              </a:solidFill>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83" name="Freeform 82">
              <a:extLst>
                <a:ext uri="{FF2B5EF4-FFF2-40B4-BE49-F238E27FC236}">
                  <a16:creationId xmlns:a16="http://schemas.microsoft.com/office/drawing/2014/main" id="{CCCEBDA9-3995-B346-9372-90A673E241E4}"/>
                </a:ext>
              </a:extLst>
            </p:cNvPr>
            <p:cNvSpPr>
              <a:spLocks/>
            </p:cNvSpPr>
            <p:nvPr userDrawn="1"/>
          </p:nvSpPr>
          <p:spPr bwMode="auto">
            <a:xfrm>
              <a:off x="1027990" y="2142027"/>
              <a:ext cx="87031" cy="55872"/>
            </a:xfrm>
            <a:custGeom>
              <a:avLst/>
              <a:gdLst>
                <a:gd name="T0" fmla="*/ 0 w 57"/>
                <a:gd name="T1" fmla="*/ 9 h 43"/>
                <a:gd name="T2" fmla="*/ 21 w 57"/>
                <a:gd name="T3" fmla="*/ 22 h 43"/>
                <a:gd name="T4" fmla="*/ 27 w 57"/>
                <a:gd name="T5" fmla="*/ 36 h 43"/>
                <a:gd name="T6" fmla="*/ 38 w 57"/>
                <a:gd name="T7" fmla="*/ 37 h 43"/>
                <a:gd name="T8" fmla="*/ 49 w 57"/>
                <a:gd name="T9" fmla="*/ 43 h 43"/>
                <a:gd name="T10" fmla="*/ 49 w 57"/>
                <a:gd name="T11" fmla="*/ 30 h 43"/>
                <a:gd name="T12" fmla="*/ 57 w 57"/>
                <a:gd name="T13" fmla="*/ 22 h 43"/>
                <a:gd name="T14" fmla="*/ 51 w 57"/>
                <a:gd name="T15" fmla="*/ 17 h 43"/>
                <a:gd name="T16" fmla="*/ 53 w 57"/>
                <a:gd name="T17" fmla="*/ 7 h 43"/>
                <a:gd name="T18" fmla="*/ 30 w 57"/>
                <a:gd name="T19" fmla="*/ 0 h 43"/>
                <a:gd name="T20" fmla="*/ 17 w 57"/>
                <a:gd name="T21" fmla="*/ 5 h 43"/>
                <a:gd name="T22" fmla="*/ 13 w 57"/>
                <a:gd name="T23" fmla="*/ 5 h 43"/>
                <a:gd name="T24" fmla="*/ 0 w 57"/>
                <a:gd name="T25" fmla="*/ 9 h 43"/>
                <a:gd name="T26" fmla="*/ 0 w 57"/>
                <a:gd name="T27" fmla="*/ 9 h 43"/>
                <a:gd name="T28" fmla="*/ 0 w 57"/>
                <a:gd name="T29" fmla="*/ 9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7" h="43">
                  <a:moveTo>
                    <a:pt x="0" y="9"/>
                  </a:moveTo>
                  <a:lnTo>
                    <a:pt x="21" y="22"/>
                  </a:lnTo>
                  <a:lnTo>
                    <a:pt x="27" y="36"/>
                  </a:lnTo>
                  <a:lnTo>
                    <a:pt x="38" y="37"/>
                  </a:lnTo>
                  <a:lnTo>
                    <a:pt x="49" y="43"/>
                  </a:lnTo>
                  <a:lnTo>
                    <a:pt x="49" y="30"/>
                  </a:lnTo>
                  <a:lnTo>
                    <a:pt x="57" y="22"/>
                  </a:lnTo>
                  <a:lnTo>
                    <a:pt x="51" y="17"/>
                  </a:lnTo>
                  <a:lnTo>
                    <a:pt x="53" y="7"/>
                  </a:lnTo>
                  <a:lnTo>
                    <a:pt x="30" y="0"/>
                  </a:lnTo>
                  <a:lnTo>
                    <a:pt x="17" y="5"/>
                  </a:lnTo>
                  <a:lnTo>
                    <a:pt x="13" y="5"/>
                  </a:lnTo>
                  <a:lnTo>
                    <a:pt x="0" y="9"/>
                  </a:lnTo>
                  <a:lnTo>
                    <a:pt x="0" y="9"/>
                  </a:lnTo>
                  <a:lnTo>
                    <a:pt x="0" y="9"/>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84" name="Freeform 83">
              <a:extLst>
                <a:ext uri="{FF2B5EF4-FFF2-40B4-BE49-F238E27FC236}">
                  <a16:creationId xmlns:a16="http://schemas.microsoft.com/office/drawing/2014/main" id="{EA6D04E5-0219-0643-AA76-1E4B4D17720C}"/>
                </a:ext>
              </a:extLst>
            </p:cNvPr>
            <p:cNvSpPr>
              <a:spLocks/>
            </p:cNvSpPr>
            <p:nvPr userDrawn="1"/>
          </p:nvSpPr>
          <p:spPr bwMode="auto">
            <a:xfrm>
              <a:off x="1105860" y="2244675"/>
              <a:ext cx="99246" cy="46776"/>
            </a:xfrm>
            <a:custGeom>
              <a:avLst/>
              <a:gdLst>
                <a:gd name="T0" fmla="*/ 0 w 65"/>
                <a:gd name="T1" fmla="*/ 30 h 36"/>
                <a:gd name="T2" fmla="*/ 10 w 65"/>
                <a:gd name="T3" fmla="*/ 15 h 36"/>
                <a:gd name="T4" fmla="*/ 23 w 65"/>
                <a:gd name="T5" fmla="*/ 4 h 36"/>
                <a:gd name="T6" fmla="*/ 36 w 65"/>
                <a:gd name="T7" fmla="*/ 0 h 36"/>
                <a:gd name="T8" fmla="*/ 42 w 65"/>
                <a:gd name="T9" fmla="*/ 0 h 36"/>
                <a:gd name="T10" fmla="*/ 49 w 65"/>
                <a:gd name="T11" fmla="*/ 6 h 36"/>
                <a:gd name="T12" fmla="*/ 65 w 65"/>
                <a:gd name="T13" fmla="*/ 26 h 36"/>
                <a:gd name="T14" fmla="*/ 42 w 65"/>
                <a:gd name="T15" fmla="*/ 36 h 36"/>
                <a:gd name="T16" fmla="*/ 34 w 65"/>
                <a:gd name="T17" fmla="*/ 26 h 36"/>
                <a:gd name="T18" fmla="*/ 29 w 65"/>
                <a:gd name="T19" fmla="*/ 34 h 36"/>
                <a:gd name="T20" fmla="*/ 15 w 65"/>
                <a:gd name="T21" fmla="*/ 34 h 36"/>
                <a:gd name="T22" fmla="*/ 0 w 65"/>
                <a:gd name="T23" fmla="*/ 30 h 36"/>
                <a:gd name="T24" fmla="*/ 0 w 65"/>
                <a:gd name="T25" fmla="*/ 30 h 36"/>
                <a:gd name="T26" fmla="*/ 0 w 65"/>
                <a:gd name="T27" fmla="*/ 3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5" h="36">
                  <a:moveTo>
                    <a:pt x="0" y="30"/>
                  </a:moveTo>
                  <a:lnTo>
                    <a:pt x="10" y="15"/>
                  </a:lnTo>
                  <a:lnTo>
                    <a:pt x="23" y="4"/>
                  </a:lnTo>
                  <a:lnTo>
                    <a:pt x="36" y="0"/>
                  </a:lnTo>
                  <a:lnTo>
                    <a:pt x="42" y="0"/>
                  </a:lnTo>
                  <a:lnTo>
                    <a:pt x="49" y="6"/>
                  </a:lnTo>
                  <a:lnTo>
                    <a:pt x="65" y="26"/>
                  </a:lnTo>
                  <a:lnTo>
                    <a:pt x="42" y="36"/>
                  </a:lnTo>
                  <a:lnTo>
                    <a:pt x="34" y="26"/>
                  </a:lnTo>
                  <a:lnTo>
                    <a:pt x="29" y="34"/>
                  </a:lnTo>
                  <a:lnTo>
                    <a:pt x="15" y="34"/>
                  </a:lnTo>
                  <a:lnTo>
                    <a:pt x="0" y="30"/>
                  </a:lnTo>
                  <a:lnTo>
                    <a:pt x="0" y="30"/>
                  </a:lnTo>
                  <a:lnTo>
                    <a:pt x="0" y="30"/>
                  </a:lnTo>
                  <a:close/>
                </a:path>
              </a:pathLst>
            </a:custGeom>
            <a:solidFill>
              <a:schemeClr val="bg1">
                <a:lumMod val="85000"/>
              </a:schemeClr>
            </a:solidFill>
            <a:ln w="635" cap="rnd">
              <a:solidFill>
                <a:schemeClr val="bg1">
                  <a:alpha val="17000"/>
                </a:schemeClr>
              </a:solidFill>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85" name="Freeform 84">
              <a:extLst>
                <a:ext uri="{FF2B5EF4-FFF2-40B4-BE49-F238E27FC236}">
                  <a16:creationId xmlns:a16="http://schemas.microsoft.com/office/drawing/2014/main" id="{3E4B977E-9193-8648-B4A8-ED8103AFA209}"/>
                </a:ext>
              </a:extLst>
            </p:cNvPr>
            <p:cNvSpPr>
              <a:spLocks/>
            </p:cNvSpPr>
            <p:nvPr userDrawn="1"/>
          </p:nvSpPr>
          <p:spPr bwMode="auto">
            <a:xfrm>
              <a:off x="1105860" y="2244675"/>
              <a:ext cx="99246" cy="46776"/>
            </a:xfrm>
            <a:custGeom>
              <a:avLst/>
              <a:gdLst>
                <a:gd name="T0" fmla="*/ 0 w 65"/>
                <a:gd name="T1" fmla="*/ 30 h 36"/>
                <a:gd name="T2" fmla="*/ 10 w 65"/>
                <a:gd name="T3" fmla="*/ 15 h 36"/>
                <a:gd name="T4" fmla="*/ 23 w 65"/>
                <a:gd name="T5" fmla="*/ 4 h 36"/>
                <a:gd name="T6" fmla="*/ 36 w 65"/>
                <a:gd name="T7" fmla="*/ 0 h 36"/>
                <a:gd name="T8" fmla="*/ 42 w 65"/>
                <a:gd name="T9" fmla="*/ 0 h 36"/>
                <a:gd name="T10" fmla="*/ 49 w 65"/>
                <a:gd name="T11" fmla="*/ 6 h 36"/>
                <a:gd name="T12" fmla="*/ 65 w 65"/>
                <a:gd name="T13" fmla="*/ 26 h 36"/>
                <a:gd name="T14" fmla="*/ 42 w 65"/>
                <a:gd name="T15" fmla="*/ 36 h 36"/>
                <a:gd name="T16" fmla="*/ 34 w 65"/>
                <a:gd name="T17" fmla="*/ 26 h 36"/>
                <a:gd name="T18" fmla="*/ 29 w 65"/>
                <a:gd name="T19" fmla="*/ 34 h 36"/>
                <a:gd name="T20" fmla="*/ 15 w 65"/>
                <a:gd name="T21" fmla="*/ 34 h 36"/>
                <a:gd name="T22" fmla="*/ 0 w 65"/>
                <a:gd name="T23" fmla="*/ 30 h 36"/>
                <a:gd name="T24" fmla="*/ 0 w 65"/>
                <a:gd name="T25" fmla="*/ 30 h 36"/>
                <a:gd name="T26" fmla="*/ 0 w 65"/>
                <a:gd name="T27" fmla="*/ 3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5" h="36">
                  <a:moveTo>
                    <a:pt x="0" y="30"/>
                  </a:moveTo>
                  <a:lnTo>
                    <a:pt x="10" y="15"/>
                  </a:lnTo>
                  <a:lnTo>
                    <a:pt x="23" y="4"/>
                  </a:lnTo>
                  <a:lnTo>
                    <a:pt x="36" y="0"/>
                  </a:lnTo>
                  <a:lnTo>
                    <a:pt x="42" y="0"/>
                  </a:lnTo>
                  <a:lnTo>
                    <a:pt x="49" y="6"/>
                  </a:lnTo>
                  <a:lnTo>
                    <a:pt x="65" y="26"/>
                  </a:lnTo>
                  <a:lnTo>
                    <a:pt x="42" y="36"/>
                  </a:lnTo>
                  <a:lnTo>
                    <a:pt x="34" y="26"/>
                  </a:lnTo>
                  <a:lnTo>
                    <a:pt x="29" y="34"/>
                  </a:lnTo>
                  <a:lnTo>
                    <a:pt x="15" y="34"/>
                  </a:lnTo>
                  <a:lnTo>
                    <a:pt x="0" y="30"/>
                  </a:lnTo>
                  <a:lnTo>
                    <a:pt x="0" y="30"/>
                  </a:lnTo>
                  <a:lnTo>
                    <a:pt x="0" y="30"/>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86" name="Freeform 85">
              <a:extLst>
                <a:ext uri="{FF2B5EF4-FFF2-40B4-BE49-F238E27FC236}">
                  <a16:creationId xmlns:a16="http://schemas.microsoft.com/office/drawing/2014/main" id="{1C38426D-B9F4-BC4C-A263-8D546B68E39B}"/>
                </a:ext>
              </a:extLst>
            </p:cNvPr>
            <p:cNvSpPr>
              <a:spLocks/>
            </p:cNvSpPr>
            <p:nvPr userDrawn="1"/>
          </p:nvSpPr>
          <p:spPr bwMode="auto">
            <a:xfrm>
              <a:off x="1047839" y="2082257"/>
              <a:ext cx="90085" cy="68865"/>
            </a:xfrm>
            <a:custGeom>
              <a:avLst/>
              <a:gdLst>
                <a:gd name="T0" fmla="*/ 59 w 59"/>
                <a:gd name="T1" fmla="*/ 6 h 53"/>
                <a:gd name="T2" fmla="*/ 59 w 59"/>
                <a:gd name="T3" fmla="*/ 6 h 53"/>
                <a:gd name="T4" fmla="*/ 55 w 59"/>
                <a:gd name="T5" fmla="*/ 0 h 53"/>
                <a:gd name="T6" fmla="*/ 55 w 59"/>
                <a:gd name="T7" fmla="*/ 0 h 53"/>
                <a:gd name="T8" fmla="*/ 53 w 59"/>
                <a:gd name="T9" fmla="*/ 0 h 53"/>
                <a:gd name="T10" fmla="*/ 53 w 59"/>
                <a:gd name="T11" fmla="*/ 0 h 53"/>
                <a:gd name="T12" fmla="*/ 53 w 59"/>
                <a:gd name="T13" fmla="*/ 0 h 53"/>
                <a:gd name="T14" fmla="*/ 53 w 59"/>
                <a:gd name="T15" fmla="*/ 2 h 53"/>
                <a:gd name="T16" fmla="*/ 53 w 59"/>
                <a:gd name="T17" fmla="*/ 4 h 53"/>
                <a:gd name="T18" fmla="*/ 53 w 59"/>
                <a:gd name="T19" fmla="*/ 4 h 53"/>
                <a:gd name="T20" fmla="*/ 50 w 59"/>
                <a:gd name="T21" fmla="*/ 4 h 53"/>
                <a:gd name="T22" fmla="*/ 46 w 59"/>
                <a:gd name="T23" fmla="*/ 2 h 53"/>
                <a:gd name="T24" fmla="*/ 44 w 59"/>
                <a:gd name="T25" fmla="*/ 2 h 53"/>
                <a:gd name="T26" fmla="*/ 42 w 59"/>
                <a:gd name="T27" fmla="*/ 0 h 53"/>
                <a:gd name="T28" fmla="*/ 42 w 59"/>
                <a:gd name="T29" fmla="*/ 0 h 53"/>
                <a:gd name="T30" fmla="*/ 38 w 59"/>
                <a:gd name="T31" fmla="*/ 2 h 53"/>
                <a:gd name="T32" fmla="*/ 36 w 59"/>
                <a:gd name="T33" fmla="*/ 2 h 53"/>
                <a:gd name="T34" fmla="*/ 33 w 59"/>
                <a:gd name="T35" fmla="*/ 4 h 53"/>
                <a:gd name="T36" fmla="*/ 33 w 59"/>
                <a:gd name="T37" fmla="*/ 4 h 53"/>
                <a:gd name="T38" fmla="*/ 33 w 59"/>
                <a:gd name="T39" fmla="*/ 12 h 53"/>
                <a:gd name="T40" fmla="*/ 35 w 59"/>
                <a:gd name="T41" fmla="*/ 15 h 53"/>
                <a:gd name="T42" fmla="*/ 35 w 59"/>
                <a:gd name="T43" fmla="*/ 17 h 53"/>
                <a:gd name="T44" fmla="*/ 35 w 59"/>
                <a:gd name="T45" fmla="*/ 17 h 53"/>
                <a:gd name="T46" fmla="*/ 31 w 59"/>
                <a:gd name="T47" fmla="*/ 19 h 53"/>
                <a:gd name="T48" fmla="*/ 27 w 59"/>
                <a:gd name="T49" fmla="*/ 21 h 53"/>
                <a:gd name="T50" fmla="*/ 21 w 59"/>
                <a:gd name="T51" fmla="*/ 21 h 53"/>
                <a:gd name="T52" fmla="*/ 21 w 59"/>
                <a:gd name="T53" fmla="*/ 21 h 53"/>
                <a:gd name="T54" fmla="*/ 21 w 59"/>
                <a:gd name="T55" fmla="*/ 23 h 53"/>
                <a:gd name="T56" fmla="*/ 19 w 59"/>
                <a:gd name="T57" fmla="*/ 23 h 53"/>
                <a:gd name="T58" fmla="*/ 19 w 59"/>
                <a:gd name="T59" fmla="*/ 23 h 53"/>
                <a:gd name="T60" fmla="*/ 19 w 59"/>
                <a:gd name="T61" fmla="*/ 25 h 53"/>
                <a:gd name="T62" fmla="*/ 19 w 59"/>
                <a:gd name="T63" fmla="*/ 25 h 53"/>
                <a:gd name="T64" fmla="*/ 16 w 59"/>
                <a:gd name="T65" fmla="*/ 27 h 53"/>
                <a:gd name="T66" fmla="*/ 14 w 59"/>
                <a:gd name="T67" fmla="*/ 30 h 53"/>
                <a:gd name="T68" fmla="*/ 12 w 59"/>
                <a:gd name="T69" fmla="*/ 36 h 53"/>
                <a:gd name="T70" fmla="*/ 10 w 59"/>
                <a:gd name="T71" fmla="*/ 40 h 53"/>
                <a:gd name="T72" fmla="*/ 10 w 59"/>
                <a:gd name="T73" fmla="*/ 40 h 53"/>
                <a:gd name="T74" fmla="*/ 0 w 59"/>
                <a:gd name="T75" fmla="*/ 51 h 53"/>
                <a:gd name="T76" fmla="*/ 4 w 59"/>
                <a:gd name="T77" fmla="*/ 51 h 53"/>
                <a:gd name="T78" fmla="*/ 16 w 59"/>
                <a:gd name="T79" fmla="*/ 46 h 53"/>
                <a:gd name="T80" fmla="*/ 40 w 59"/>
                <a:gd name="T81" fmla="*/ 53 h 53"/>
                <a:gd name="T82" fmla="*/ 40 w 59"/>
                <a:gd name="T83" fmla="*/ 44 h 53"/>
                <a:gd name="T84" fmla="*/ 40 w 59"/>
                <a:gd name="T85" fmla="*/ 38 h 53"/>
                <a:gd name="T86" fmla="*/ 48 w 59"/>
                <a:gd name="T87" fmla="*/ 38 h 53"/>
                <a:gd name="T88" fmla="*/ 55 w 59"/>
                <a:gd name="T89" fmla="*/ 29 h 53"/>
                <a:gd name="T90" fmla="*/ 53 w 59"/>
                <a:gd name="T91" fmla="*/ 19 h 53"/>
                <a:gd name="T92" fmla="*/ 59 w 59"/>
                <a:gd name="T93" fmla="*/ 6 h 53"/>
                <a:gd name="T94" fmla="*/ 59 w 59"/>
                <a:gd name="T95" fmla="*/ 6 h 53"/>
                <a:gd name="T96" fmla="*/ 59 w 59"/>
                <a:gd name="T97" fmla="*/ 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9" h="53">
                  <a:moveTo>
                    <a:pt x="59" y="6"/>
                  </a:moveTo>
                  <a:lnTo>
                    <a:pt x="59" y="6"/>
                  </a:lnTo>
                  <a:lnTo>
                    <a:pt x="55" y="0"/>
                  </a:lnTo>
                  <a:lnTo>
                    <a:pt x="55" y="0"/>
                  </a:lnTo>
                  <a:lnTo>
                    <a:pt x="53" y="0"/>
                  </a:lnTo>
                  <a:lnTo>
                    <a:pt x="53" y="0"/>
                  </a:lnTo>
                  <a:lnTo>
                    <a:pt x="53" y="0"/>
                  </a:lnTo>
                  <a:lnTo>
                    <a:pt x="53" y="2"/>
                  </a:lnTo>
                  <a:lnTo>
                    <a:pt x="53" y="4"/>
                  </a:lnTo>
                  <a:lnTo>
                    <a:pt x="53" y="4"/>
                  </a:lnTo>
                  <a:lnTo>
                    <a:pt x="50" y="4"/>
                  </a:lnTo>
                  <a:lnTo>
                    <a:pt x="46" y="2"/>
                  </a:lnTo>
                  <a:lnTo>
                    <a:pt x="44" y="2"/>
                  </a:lnTo>
                  <a:lnTo>
                    <a:pt x="42" y="0"/>
                  </a:lnTo>
                  <a:lnTo>
                    <a:pt x="42" y="0"/>
                  </a:lnTo>
                  <a:lnTo>
                    <a:pt x="38" y="2"/>
                  </a:lnTo>
                  <a:lnTo>
                    <a:pt x="36" y="2"/>
                  </a:lnTo>
                  <a:lnTo>
                    <a:pt x="33" y="4"/>
                  </a:lnTo>
                  <a:lnTo>
                    <a:pt x="33" y="4"/>
                  </a:lnTo>
                  <a:lnTo>
                    <a:pt x="33" y="12"/>
                  </a:lnTo>
                  <a:lnTo>
                    <a:pt x="35" y="15"/>
                  </a:lnTo>
                  <a:lnTo>
                    <a:pt x="35" y="17"/>
                  </a:lnTo>
                  <a:lnTo>
                    <a:pt x="35" y="17"/>
                  </a:lnTo>
                  <a:lnTo>
                    <a:pt x="31" y="19"/>
                  </a:lnTo>
                  <a:lnTo>
                    <a:pt x="27" y="21"/>
                  </a:lnTo>
                  <a:lnTo>
                    <a:pt x="21" y="21"/>
                  </a:lnTo>
                  <a:lnTo>
                    <a:pt x="21" y="21"/>
                  </a:lnTo>
                  <a:lnTo>
                    <a:pt x="21" y="23"/>
                  </a:lnTo>
                  <a:lnTo>
                    <a:pt x="19" y="23"/>
                  </a:lnTo>
                  <a:lnTo>
                    <a:pt x="19" y="23"/>
                  </a:lnTo>
                  <a:lnTo>
                    <a:pt x="19" y="25"/>
                  </a:lnTo>
                  <a:lnTo>
                    <a:pt x="19" y="25"/>
                  </a:lnTo>
                  <a:lnTo>
                    <a:pt x="16" y="27"/>
                  </a:lnTo>
                  <a:lnTo>
                    <a:pt x="14" y="30"/>
                  </a:lnTo>
                  <a:lnTo>
                    <a:pt x="12" y="36"/>
                  </a:lnTo>
                  <a:lnTo>
                    <a:pt x="10" y="40"/>
                  </a:lnTo>
                  <a:lnTo>
                    <a:pt x="10" y="40"/>
                  </a:lnTo>
                  <a:lnTo>
                    <a:pt x="0" y="51"/>
                  </a:lnTo>
                  <a:lnTo>
                    <a:pt x="4" y="51"/>
                  </a:lnTo>
                  <a:lnTo>
                    <a:pt x="16" y="46"/>
                  </a:lnTo>
                  <a:lnTo>
                    <a:pt x="40" y="53"/>
                  </a:lnTo>
                  <a:lnTo>
                    <a:pt x="40" y="44"/>
                  </a:lnTo>
                  <a:lnTo>
                    <a:pt x="40" y="38"/>
                  </a:lnTo>
                  <a:lnTo>
                    <a:pt x="48" y="38"/>
                  </a:lnTo>
                  <a:lnTo>
                    <a:pt x="55" y="29"/>
                  </a:lnTo>
                  <a:lnTo>
                    <a:pt x="53" y="19"/>
                  </a:lnTo>
                  <a:lnTo>
                    <a:pt x="59" y="6"/>
                  </a:lnTo>
                  <a:lnTo>
                    <a:pt x="59" y="6"/>
                  </a:lnTo>
                  <a:lnTo>
                    <a:pt x="59" y="6"/>
                  </a:lnTo>
                  <a:close/>
                </a:path>
              </a:pathLst>
            </a:custGeom>
            <a:solidFill>
              <a:schemeClr val="bg1">
                <a:lumMod val="85000"/>
              </a:schemeClr>
            </a:solidFill>
            <a:ln w="635" cap="rnd">
              <a:solidFill>
                <a:schemeClr val="bg1">
                  <a:alpha val="17000"/>
                </a:schemeClr>
              </a:solidFill>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87" name="Freeform 86">
              <a:extLst>
                <a:ext uri="{FF2B5EF4-FFF2-40B4-BE49-F238E27FC236}">
                  <a16:creationId xmlns:a16="http://schemas.microsoft.com/office/drawing/2014/main" id="{A6C20FC9-87DF-DD41-A02E-37E4C904799B}"/>
                </a:ext>
              </a:extLst>
            </p:cNvPr>
            <p:cNvSpPr>
              <a:spLocks/>
            </p:cNvSpPr>
            <p:nvPr userDrawn="1"/>
          </p:nvSpPr>
          <p:spPr bwMode="auto">
            <a:xfrm>
              <a:off x="1047839" y="2082257"/>
              <a:ext cx="90085" cy="68865"/>
            </a:xfrm>
            <a:custGeom>
              <a:avLst/>
              <a:gdLst>
                <a:gd name="T0" fmla="*/ 59 w 59"/>
                <a:gd name="T1" fmla="*/ 6 h 53"/>
                <a:gd name="T2" fmla="*/ 59 w 59"/>
                <a:gd name="T3" fmla="*/ 6 h 53"/>
                <a:gd name="T4" fmla="*/ 55 w 59"/>
                <a:gd name="T5" fmla="*/ 0 h 53"/>
                <a:gd name="T6" fmla="*/ 55 w 59"/>
                <a:gd name="T7" fmla="*/ 0 h 53"/>
                <a:gd name="T8" fmla="*/ 53 w 59"/>
                <a:gd name="T9" fmla="*/ 0 h 53"/>
                <a:gd name="T10" fmla="*/ 53 w 59"/>
                <a:gd name="T11" fmla="*/ 0 h 53"/>
                <a:gd name="T12" fmla="*/ 53 w 59"/>
                <a:gd name="T13" fmla="*/ 0 h 53"/>
                <a:gd name="T14" fmla="*/ 53 w 59"/>
                <a:gd name="T15" fmla="*/ 2 h 53"/>
                <a:gd name="T16" fmla="*/ 53 w 59"/>
                <a:gd name="T17" fmla="*/ 4 h 53"/>
                <a:gd name="T18" fmla="*/ 53 w 59"/>
                <a:gd name="T19" fmla="*/ 4 h 53"/>
                <a:gd name="T20" fmla="*/ 50 w 59"/>
                <a:gd name="T21" fmla="*/ 4 h 53"/>
                <a:gd name="T22" fmla="*/ 46 w 59"/>
                <a:gd name="T23" fmla="*/ 2 h 53"/>
                <a:gd name="T24" fmla="*/ 44 w 59"/>
                <a:gd name="T25" fmla="*/ 2 h 53"/>
                <a:gd name="T26" fmla="*/ 42 w 59"/>
                <a:gd name="T27" fmla="*/ 0 h 53"/>
                <a:gd name="T28" fmla="*/ 42 w 59"/>
                <a:gd name="T29" fmla="*/ 0 h 53"/>
                <a:gd name="T30" fmla="*/ 38 w 59"/>
                <a:gd name="T31" fmla="*/ 2 h 53"/>
                <a:gd name="T32" fmla="*/ 36 w 59"/>
                <a:gd name="T33" fmla="*/ 2 h 53"/>
                <a:gd name="T34" fmla="*/ 33 w 59"/>
                <a:gd name="T35" fmla="*/ 4 h 53"/>
                <a:gd name="T36" fmla="*/ 33 w 59"/>
                <a:gd name="T37" fmla="*/ 4 h 53"/>
                <a:gd name="T38" fmla="*/ 33 w 59"/>
                <a:gd name="T39" fmla="*/ 12 h 53"/>
                <a:gd name="T40" fmla="*/ 35 w 59"/>
                <a:gd name="T41" fmla="*/ 15 h 53"/>
                <a:gd name="T42" fmla="*/ 35 w 59"/>
                <a:gd name="T43" fmla="*/ 17 h 53"/>
                <a:gd name="T44" fmla="*/ 35 w 59"/>
                <a:gd name="T45" fmla="*/ 17 h 53"/>
                <a:gd name="T46" fmla="*/ 31 w 59"/>
                <a:gd name="T47" fmla="*/ 19 h 53"/>
                <a:gd name="T48" fmla="*/ 27 w 59"/>
                <a:gd name="T49" fmla="*/ 21 h 53"/>
                <a:gd name="T50" fmla="*/ 21 w 59"/>
                <a:gd name="T51" fmla="*/ 21 h 53"/>
                <a:gd name="T52" fmla="*/ 21 w 59"/>
                <a:gd name="T53" fmla="*/ 21 h 53"/>
                <a:gd name="T54" fmla="*/ 21 w 59"/>
                <a:gd name="T55" fmla="*/ 23 h 53"/>
                <a:gd name="T56" fmla="*/ 19 w 59"/>
                <a:gd name="T57" fmla="*/ 23 h 53"/>
                <a:gd name="T58" fmla="*/ 19 w 59"/>
                <a:gd name="T59" fmla="*/ 23 h 53"/>
                <a:gd name="T60" fmla="*/ 19 w 59"/>
                <a:gd name="T61" fmla="*/ 25 h 53"/>
                <a:gd name="T62" fmla="*/ 19 w 59"/>
                <a:gd name="T63" fmla="*/ 25 h 53"/>
                <a:gd name="T64" fmla="*/ 16 w 59"/>
                <a:gd name="T65" fmla="*/ 27 h 53"/>
                <a:gd name="T66" fmla="*/ 14 w 59"/>
                <a:gd name="T67" fmla="*/ 30 h 53"/>
                <a:gd name="T68" fmla="*/ 12 w 59"/>
                <a:gd name="T69" fmla="*/ 36 h 53"/>
                <a:gd name="T70" fmla="*/ 10 w 59"/>
                <a:gd name="T71" fmla="*/ 40 h 53"/>
                <a:gd name="T72" fmla="*/ 10 w 59"/>
                <a:gd name="T73" fmla="*/ 40 h 53"/>
                <a:gd name="T74" fmla="*/ 0 w 59"/>
                <a:gd name="T75" fmla="*/ 51 h 53"/>
                <a:gd name="T76" fmla="*/ 4 w 59"/>
                <a:gd name="T77" fmla="*/ 51 h 53"/>
                <a:gd name="T78" fmla="*/ 16 w 59"/>
                <a:gd name="T79" fmla="*/ 46 h 53"/>
                <a:gd name="T80" fmla="*/ 40 w 59"/>
                <a:gd name="T81" fmla="*/ 53 h 53"/>
                <a:gd name="T82" fmla="*/ 40 w 59"/>
                <a:gd name="T83" fmla="*/ 44 h 53"/>
                <a:gd name="T84" fmla="*/ 40 w 59"/>
                <a:gd name="T85" fmla="*/ 38 h 53"/>
                <a:gd name="T86" fmla="*/ 48 w 59"/>
                <a:gd name="T87" fmla="*/ 38 h 53"/>
                <a:gd name="T88" fmla="*/ 55 w 59"/>
                <a:gd name="T89" fmla="*/ 29 h 53"/>
                <a:gd name="T90" fmla="*/ 53 w 59"/>
                <a:gd name="T91" fmla="*/ 19 h 53"/>
                <a:gd name="T92" fmla="*/ 59 w 59"/>
                <a:gd name="T93" fmla="*/ 6 h 53"/>
                <a:gd name="T94" fmla="*/ 59 w 59"/>
                <a:gd name="T95" fmla="*/ 6 h 53"/>
                <a:gd name="T96" fmla="*/ 59 w 59"/>
                <a:gd name="T97" fmla="*/ 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9" h="53">
                  <a:moveTo>
                    <a:pt x="59" y="6"/>
                  </a:moveTo>
                  <a:lnTo>
                    <a:pt x="59" y="6"/>
                  </a:lnTo>
                  <a:lnTo>
                    <a:pt x="55" y="0"/>
                  </a:lnTo>
                  <a:lnTo>
                    <a:pt x="55" y="0"/>
                  </a:lnTo>
                  <a:lnTo>
                    <a:pt x="53" y="0"/>
                  </a:lnTo>
                  <a:lnTo>
                    <a:pt x="53" y="0"/>
                  </a:lnTo>
                  <a:lnTo>
                    <a:pt x="53" y="0"/>
                  </a:lnTo>
                  <a:lnTo>
                    <a:pt x="53" y="2"/>
                  </a:lnTo>
                  <a:lnTo>
                    <a:pt x="53" y="4"/>
                  </a:lnTo>
                  <a:lnTo>
                    <a:pt x="53" y="4"/>
                  </a:lnTo>
                  <a:lnTo>
                    <a:pt x="50" y="4"/>
                  </a:lnTo>
                  <a:lnTo>
                    <a:pt x="46" y="2"/>
                  </a:lnTo>
                  <a:lnTo>
                    <a:pt x="44" y="2"/>
                  </a:lnTo>
                  <a:lnTo>
                    <a:pt x="42" y="0"/>
                  </a:lnTo>
                  <a:lnTo>
                    <a:pt x="42" y="0"/>
                  </a:lnTo>
                  <a:lnTo>
                    <a:pt x="38" y="2"/>
                  </a:lnTo>
                  <a:lnTo>
                    <a:pt x="36" y="2"/>
                  </a:lnTo>
                  <a:lnTo>
                    <a:pt x="33" y="4"/>
                  </a:lnTo>
                  <a:lnTo>
                    <a:pt x="33" y="4"/>
                  </a:lnTo>
                  <a:lnTo>
                    <a:pt x="33" y="12"/>
                  </a:lnTo>
                  <a:lnTo>
                    <a:pt x="35" y="15"/>
                  </a:lnTo>
                  <a:lnTo>
                    <a:pt x="35" y="17"/>
                  </a:lnTo>
                  <a:lnTo>
                    <a:pt x="35" y="17"/>
                  </a:lnTo>
                  <a:lnTo>
                    <a:pt x="31" y="19"/>
                  </a:lnTo>
                  <a:lnTo>
                    <a:pt x="27" y="21"/>
                  </a:lnTo>
                  <a:lnTo>
                    <a:pt x="21" y="21"/>
                  </a:lnTo>
                  <a:lnTo>
                    <a:pt x="21" y="21"/>
                  </a:lnTo>
                  <a:lnTo>
                    <a:pt x="21" y="23"/>
                  </a:lnTo>
                  <a:lnTo>
                    <a:pt x="19" y="23"/>
                  </a:lnTo>
                  <a:lnTo>
                    <a:pt x="19" y="23"/>
                  </a:lnTo>
                  <a:lnTo>
                    <a:pt x="19" y="25"/>
                  </a:lnTo>
                  <a:lnTo>
                    <a:pt x="19" y="25"/>
                  </a:lnTo>
                  <a:lnTo>
                    <a:pt x="16" y="27"/>
                  </a:lnTo>
                  <a:lnTo>
                    <a:pt x="14" y="30"/>
                  </a:lnTo>
                  <a:lnTo>
                    <a:pt x="12" y="36"/>
                  </a:lnTo>
                  <a:lnTo>
                    <a:pt x="10" y="40"/>
                  </a:lnTo>
                  <a:lnTo>
                    <a:pt x="10" y="40"/>
                  </a:lnTo>
                  <a:lnTo>
                    <a:pt x="0" y="51"/>
                  </a:lnTo>
                  <a:lnTo>
                    <a:pt x="4" y="51"/>
                  </a:lnTo>
                  <a:lnTo>
                    <a:pt x="16" y="46"/>
                  </a:lnTo>
                  <a:lnTo>
                    <a:pt x="40" y="53"/>
                  </a:lnTo>
                  <a:lnTo>
                    <a:pt x="40" y="44"/>
                  </a:lnTo>
                  <a:lnTo>
                    <a:pt x="40" y="38"/>
                  </a:lnTo>
                  <a:lnTo>
                    <a:pt x="48" y="38"/>
                  </a:lnTo>
                  <a:lnTo>
                    <a:pt x="55" y="29"/>
                  </a:lnTo>
                  <a:lnTo>
                    <a:pt x="53" y="19"/>
                  </a:lnTo>
                  <a:lnTo>
                    <a:pt x="59" y="6"/>
                  </a:lnTo>
                  <a:lnTo>
                    <a:pt x="59" y="6"/>
                  </a:lnTo>
                  <a:lnTo>
                    <a:pt x="59" y="6"/>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88" name="Freeform 87">
              <a:extLst>
                <a:ext uri="{FF2B5EF4-FFF2-40B4-BE49-F238E27FC236}">
                  <a16:creationId xmlns:a16="http://schemas.microsoft.com/office/drawing/2014/main" id="{5B05DB0B-4181-AA45-8F58-FD906BBACC83}"/>
                </a:ext>
              </a:extLst>
            </p:cNvPr>
            <p:cNvSpPr>
              <a:spLocks/>
            </p:cNvSpPr>
            <p:nvPr userDrawn="1"/>
          </p:nvSpPr>
          <p:spPr bwMode="auto">
            <a:xfrm>
              <a:off x="1102806" y="2181007"/>
              <a:ext cx="12215" cy="22089"/>
            </a:xfrm>
            <a:custGeom>
              <a:avLst/>
              <a:gdLst>
                <a:gd name="T0" fmla="*/ 0 w 8"/>
                <a:gd name="T1" fmla="*/ 13 h 17"/>
                <a:gd name="T2" fmla="*/ 0 w 8"/>
                <a:gd name="T3" fmla="*/ 0 h 17"/>
                <a:gd name="T4" fmla="*/ 8 w 8"/>
                <a:gd name="T5" fmla="*/ 9 h 17"/>
                <a:gd name="T6" fmla="*/ 8 w 8"/>
                <a:gd name="T7" fmla="*/ 17 h 17"/>
                <a:gd name="T8" fmla="*/ 0 w 8"/>
                <a:gd name="T9" fmla="*/ 13 h 17"/>
                <a:gd name="T10" fmla="*/ 0 w 8"/>
                <a:gd name="T11" fmla="*/ 13 h 17"/>
                <a:gd name="T12" fmla="*/ 0 w 8"/>
                <a:gd name="T13" fmla="*/ 13 h 17"/>
              </a:gdLst>
              <a:ahLst/>
              <a:cxnLst>
                <a:cxn ang="0">
                  <a:pos x="T0" y="T1"/>
                </a:cxn>
                <a:cxn ang="0">
                  <a:pos x="T2" y="T3"/>
                </a:cxn>
                <a:cxn ang="0">
                  <a:pos x="T4" y="T5"/>
                </a:cxn>
                <a:cxn ang="0">
                  <a:pos x="T6" y="T7"/>
                </a:cxn>
                <a:cxn ang="0">
                  <a:pos x="T8" y="T9"/>
                </a:cxn>
                <a:cxn ang="0">
                  <a:pos x="T10" y="T11"/>
                </a:cxn>
                <a:cxn ang="0">
                  <a:pos x="T12" y="T13"/>
                </a:cxn>
              </a:cxnLst>
              <a:rect l="0" t="0" r="r" b="b"/>
              <a:pathLst>
                <a:path w="8" h="17">
                  <a:moveTo>
                    <a:pt x="0" y="13"/>
                  </a:moveTo>
                  <a:lnTo>
                    <a:pt x="0" y="0"/>
                  </a:lnTo>
                  <a:lnTo>
                    <a:pt x="8" y="9"/>
                  </a:lnTo>
                  <a:lnTo>
                    <a:pt x="8" y="17"/>
                  </a:lnTo>
                  <a:lnTo>
                    <a:pt x="0" y="13"/>
                  </a:lnTo>
                  <a:lnTo>
                    <a:pt x="0" y="13"/>
                  </a:lnTo>
                  <a:lnTo>
                    <a:pt x="0" y="13"/>
                  </a:lnTo>
                  <a:close/>
                </a:path>
              </a:pathLst>
            </a:custGeom>
            <a:solidFill>
              <a:schemeClr val="bg1">
                <a:lumMod val="85000"/>
              </a:schemeClr>
            </a:solidFill>
            <a:ln w="635" cap="rnd">
              <a:solidFill>
                <a:schemeClr val="bg1">
                  <a:alpha val="17000"/>
                </a:schemeClr>
              </a:solidFill>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89" name="Freeform 88">
              <a:extLst>
                <a:ext uri="{FF2B5EF4-FFF2-40B4-BE49-F238E27FC236}">
                  <a16:creationId xmlns:a16="http://schemas.microsoft.com/office/drawing/2014/main" id="{B9B0093E-6553-5042-BDD6-A86F4FC1560C}"/>
                </a:ext>
              </a:extLst>
            </p:cNvPr>
            <p:cNvSpPr>
              <a:spLocks/>
            </p:cNvSpPr>
            <p:nvPr userDrawn="1"/>
          </p:nvSpPr>
          <p:spPr bwMode="auto">
            <a:xfrm>
              <a:off x="1102806" y="2181007"/>
              <a:ext cx="12215" cy="22089"/>
            </a:xfrm>
            <a:custGeom>
              <a:avLst/>
              <a:gdLst>
                <a:gd name="T0" fmla="*/ 0 w 8"/>
                <a:gd name="T1" fmla="*/ 13 h 17"/>
                <a:gd name="T2" fmla="*/ 0 w 8"/>
                <a:gd name="T3" fmla="*/ 0 h 17"/>
                <a:gd name="T4" fmla="*/ 8 w 8"/>
                <a:gd name="T5" fmla="*/ 9 h 17"/>
                <a:gd name="T6" fmla="*/ 8 w 8"/>
                <a:gd name="T7" fmla="*/ 17 h 17"/>
                <a:gd name="T8" fmla="*/ 0 w 8"/>
                <a:gd name="T9" fmla="*/ 13 h 17"/>
                <a:gd name="T10" fmla="*/ 0 w 8"/>
                <a:gd name="T11" fmla="*/ 13 h 17"/>
                <a:gd name="T12" fmla="*/ 0 w 8"/>
                <a:gd name="T13" fmla="*/ 13 h 17"/>
              </a:gdLst>
              <a:ahLst/>
              <a:cxnLst>
                <a:cxn ang="0">
                  <a:pos x="T0" y="T1"/>
                </a:cxn>
                <a:cxn ang="0">
                  <a:pos x="T2" y="T3"/>
                </a:cxn>
                <a:cxn ang="0">
                  <a:pos x="T4" y="T5"/>
                </a:cxn>
                <a:cxn ang="0">
                  <a:pos x="T6" y="T7"/>
                </a:cxn>
                <a:cxn ang="0">
                  <a:pos x="T8" y="T9"/>
                </a:cxn>
                <a:cxn ang="0">
                  <a:pos x="T10" y="T11"/>
                </a:cxn>
                <a:cxn ang="0">
                  <a:pos x="T12" y="T13"/>
                </a:cxn>
              </a:cxnLst>
              <a:rect l="0" t="0" r="r" b="b"/>
              <a:pathLst>
                <a:path w="8" h="17">
                  <a:moveTo>
                    <a:pt x="0" y="13"/>
                  </a:moveTo>
                  <a:lnTo>
                    <a:pt x="0" y="0"/>
                  </a:lnTo>
                  <a:lnTo>
                    <a:pt x="8" y="9"/>
                  </a:lnTo>
                  <a:lnTo>
                    <a:pt x="8" y="17"/>
                  </a:lnTo>
                  <a:lnTo>
                    <a:pt x="0" y="13"/>
                  </a:lnTo>
                  <a:lnTo>
                    <a:pt x="0" y="13"/>
                  </a:lnTo>
                  <a:lnTo>
                    <a:pt x="0" y="13"/>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90" name="Freeform 89">
              <a:extLst>
                <a:ext uri="{FF2B5EF4-FFF2-40B4-BE49-F238E27FC236}">
                  <a16:creationId xmlns:a16="http://schemas.microsoft.com/office/drawing/2014/main" id="{8F60836D-37B2-B046-B6A6-1D28E8D554DD}"/>
                </a:ext>
              </a:extLst>
            </p:cNvPr>
            <p:cNvSpPr>
              <a:spLocks/>
            </p:cNvSpPr>
            <p:nvPr userDrawn="1"/>
          </p:nvSpPr>
          <p:spPr bwMode="auto">
            <a:xfrm>
              <a:off x="1102806" y="2045875"/>
              <a:ext cx="196966" cy="209195"/>
            </a:xfrm>
            <a:custGeom>
              <a:avLst/>
              <a:gdLst>
                <a:gd name="T0" fmla="*/ 51 w 129"/>
                <a:gd name="T1" fmla="*/ 159 h 161"/>
                <a:gd name="T2" fmla="*/ 38 w 129"/>
                <a:gd name="T3" fmla="*/ 153 h 161"/>
                <a:gd name="T4" fmla="*/ 33 w 129"/>
                <a:gd name="T5" fmla="*/ 130 h 161"/>
                <a:gd name="T6" fmla="*/ 8 w 129"/>
                <a:gd name="T7" fmla="*/ 113 h 161"/>
                <a:gd name="T8" fmla="*/ 8 w 129"/>
                <a:gd name="T9" fmla="*/ 96 h 161"/>
                <a:gd name="T10" fmla="*/ 4 w 129"/>
                <a:gd name="T11" fmla="*/ 81 h 161"/>
                <a:gd name="T12" fmla="*/ 12 w 129"/>
                <a:gd name="T13" fmla="*/ 66 h 161"/>
                <a:gd name="T14" fmla="*/ 17 w 129"/>
                <a:gd name="T15" fmla="*/ 49 h 161"/>
                <a:gd name="T16" fmla="*/ 23 w 129"/>
                <a:gd name="T17" fmla="*/ 34 h 161"/>
                <a:gd name="T18" fmla="*/ 23 w 129"/>
                <a:gd name="T19" fmla="*/ 32 h 161"/>
                <a:gd name="T20" fmla="*/ 23 w 129"/>
                <a:gd name="T21" fmla="*/ 28 h 161"/>
                <a:gd name="T22" fmla="*/ 23 w 129"/>
                <a:gd name="T23" fmla="*/ 28 h 161"/>
                <a:gd name="T24" fmla="*/ 27 w 129"/>
                <a:gd name="T25" fmla="*/ 28 h 161"/>
                <a:gd name="T26" fmla="*/ 29 w 129"/>
                <a:gd name="T27" fmla="*/ 28 h 161"/>
                <a:gd name="T28" fmla="*/ 40 w 129"/>
                <a:gd name="T29" fmla="*/ 24 h 161"/>
                <a:gd name="T30" fmla="*/ 42 w 129"/>
                <a:gd name="T31" fmla="*/ 22 h 161"/>
                <a:gd name="T32" fmla="*/ 44 w 129"/>
                <a:gd name="T33" fmla="*/ 17 h 161"/>
                <a:gd name="T34" fmla="*/ 42 w 129"/>
                <a:gd name="T35" fmla="*/ 4 h 161"/>
                <a:gd name="T36" fmla="*/ 59 w 129"/>
                <a:gd name="T37" fmla="*/ 0 h 161"/>
                <a:gd name="T38" fmla="*/ 63 w 129"/>
                <a:gd name="T39" fmla="*/ 7 h 161"/>
                <a:gd name="T40" fmla="*/ 70 w 129"/>
                <a:gd name="T41" fmla="*/ 11 h 161"/>
                <a:gd name="T42" fmla="*/ 72 w 129"/>
                <a:gd name="T43" fmla="*/ 11 h 161"/>
                <a:gd name="T44" fmla="*/ 74 w 129"/>
                <a:gd name="T45" fmla="*/ 15 h 161"/>
                <a:gd name="T46" fmla="*/ 74 w 129"/>
                <a:gd name="T47" fmla="*/ 19 h 161"/>
                <a:gd name="T48" fmla="*/ 76 w 129"/>
                <a:gd name="T49" fmla="*/ 22 h 161"/>
                <a:gd name="T50" fmla="*/ 80 w 129"/>
                <a:gd name="T51" fmla="*/ 24 h 161"/>
                <a:gd name="T52" fmla="*/ 85 w 129"/>
                <a:gd name="T53" fmla="*/ 22 h 161"/>
                <a:gd name="T54" fmla="*/ 85 w 129"/>
                <a:gd name="T55" fmla="*/ 21 h 161"/>
                <a:gd name="T56" fmla="*/ 85 w 129"/>
                <a:gd name="T57" fmla="*/ 21 h 161"/>
                <a:gd name="T58" fmla="*/ 85 w 129"/>
                <a:gd name="T59" fmla="*/ 17 h 161"/>
                <a:gd name="T60" fmla="*/ 91 w 129"/>
                <a:gd name="T61" fmla="*/ 13 h 161"/>
                <a:gd name="T62" fmla="*/ 101 w 129"/>
                <a:gd name="T63" fmla="*/ 9 h 161"/>
                <a:gd name="T64" fmla="*/ 104 w 129"/>
                <a:gd name="T65" fmla="*/ 11 h 161"/>
                <a:gd name="T66" fmla="*/ 112 w 129"/>
                <a:gd name="T67" fmla="*/ 17 h 161"/>
                <a:gd name="T68" fmla="*/ 120 w 129"/>
                <a:gd name="T69" fmla="*/ 38 h 161"/>
                <a:gd name="T70" fmla="*/ 123 w 129"/>
                <a:gd name="T71" fmla="*/ 53 h 161"/>
                <a:gd name="T72" fmla="*/ 129 w 129"/>
                <a:gd name="T73" fmla="*/ 74 h 161"/>
                <a:gd name="T74" fmla="*/ 121 w 129"/>
                <a:gd name="T75" fmla="*/ 83 h 161"/>
                <a:gd name="T76" fmla="*/ 91 w 129"/>
                <a:gd name="T77" fmla="*/ 94 h 161"/>
                <a:gd name="T78" fmla="*/ 106 w 129"/>
                <a:gd name="T79" fmla="*/ 123 h 161"/>
                <a:gd name="T80" fmla="*/ 110 w 129"/>
                <a:gd name="T81" fmla="*/ 134 h 161"/>
                <a:gd name="T82" fmla="*/ 101 w 129"/>
                <a:gd name="T83" fmla="*/ 145 h 161"/>
                <a:gd name="T84" fmla="*/ 95 w 129"/>
                <a:gd name="T85" fmla="*/ 151 h 161"/>
                <a:gd name="T86" fmla="*/ 78 w 129"/>
                <a:gd name="T87" fmla="*/ 161 h 161"/>
                <a:gd name="T88" fmla="*/ 67 w 129"/>
                <a:gd name="T89" fmla="*/ 159 h 161"/>
                <a:gd name="T90" fmla="*/ 67 w 129"/>
                <a:gd name="T91" fmla="*/ 159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9" h="161">
                  <a:moveTo>
                    <a:pt x="67" y="159"/>
                  </a:moveTo>
                  <a:lnTo>
                    <a:pt x="51" y="159"/>
                  </a:lnTo>
                  <a:lnTo>
                    <a:pt x="44" y="153"/>
                  </a:lnTo>
                  <a:lnTo>
                    <a:pt x="38" y="153"/>
                  </a:lnTo>
                  <a:lnTo>
                    <a:pt x="25" y="157"/>
                  </a:lnTo>
                  <a:lnTo>
                    <a:pt x="33" y="130"/>
                  </a:lnTo>
                  <a:lnTo>
                    <a:pt x="8" y="121"/>
                  </a:lnTo>
                  <a:lnTo>
                    <a:pt x="8" y="113"/>
                  </a:lnTo>
                  <a:lnTo>
                    <a:pt x="0" y="104"/>
                  </a:lnTo>
                  <a:lnTo>
                    <a:pt x="8" y="96"/>
                  </a:lnTo>
                  <a:lnTo>
                    <a:pt x="2" y="91"/>
                  </a:lnTo>
                  <a:lnTo>
                    <a:pt x="4" y="81"/>
                  </a:lnTo>
                  <a:lnTo>
                    <a:pt x="4" y="66"/>
                  </a:lnTo>
                  <a:lnTo>
                    <a:pt x="12" y="66"/>
                  </a:lnTo>
                  <a:lnTo>
                    <a:pt x="19" y="57"/>
                  </a:lnTo>
                  <a:lnTo>
                    <a:pt x="17" y="49"/>
                  </a:lnTo>
                  <a:lnTo>
                    <a:pt x="17" y="49"/>
                  </a:lnTo>
                  <a:lnTo>
                    <a:pt x="23" y="34"/>
                  </a:lnTo>
                  <a:lnTo>
                    <a:pt x="23" y="34"/>
                  </a:lnTo>
                  <a:lnTo>
                    <a:pt x="23" y="32"/>
                  </a:lnTo>
                  <a:lnTo>
                    <a:pt x="23" y="32"/>
                  </a:lnTo>
                  <a:lnTo>
                    <a:pt x="23" y="28"/>
                  </a:lnTo>
                  <a:lnTo>
                    <a:pt x="23" y="28"/>
                  </a:lnTo>
                  <a:lnTo>
                    <a:pt x="23" y="28"/>
                  </a:lnTo>
                  <a:lnTo>
                    <a:pt x="25" y="28"/>
                  </a:lnTo>
                  <a:lnTo>
                    <a:pt x="27" y="28"/>
                  </a:lnTo>
                  <a:lnTo>
                    <a:pt x="29" y="28"/>
                  </a:lnTo>
                  <a:lnTo>
                    <a:pt x="29" y="28"/>
                  </a:lnTo>
                  <a:lnTo>
                    <a:pt x="36" y="26"/>
                  </a:lnTo>
                  <a:lnTo>
                    <a:pt x="40" y="24"/>
                  </a:lnTo>
                  <a:lnTo>
                    <a:pt x="42" y="22"/>
                  </a:lnTo>
                  <a:lnTo>
                    <a:pt x="42" y="22"/>
                  </a:lnTo>
                  <a:lnTo>
                    <a:pt x="44" y="21"/>
                  </a:lnTo>
                  <a:lnTo>
                    <a:pt x="44" y="17"/>
                  </a:lnTo>
                  <a:lnTo>
                    <a:pt x="44" y="11"/>
                  </a:lnTo>
                  <a:lnTo>
                    <a:pt x="42" y="4"/>
                  </a:lnTo>
                  <a:lnTo>
                    <a:pt x="59" y="0"/>
                  </a:lnTo>
                  <a:lnTo>
                    <a:pt x="59" y="0"/>
                  </a:lnTo>
                  <a:lnTo>
                    <a:pt x="59" y="4"/>
                  </a:lnTo>
                  <a:lnTo>
                    <a:pt x="63" y="7"/>
                  </a:lnTo>
                  <a:lnTo>
                    <a:pt x="67" y="11"/>
                  </a:lnTo>
                  <a:lnTo>
                    <a:pt x="70" y="11"/>
                  </a:lnTo>
                  <a:lnTo>
                    <a:pt x="72" y="11"/>
                  </a:lnTo>
                  <a:lnTo>
                    <a:pt x="72" y="11"/>
                  </a:lnTo>
                  <a:lnTo>
                    <a:pt x="74" y="13"/>
                  </a:lnTo>
                  <a:lnTo>
                    <a:pt x="74" y="15"/>
                  </a:lnTo>
                  <a:lnTo>
                    <a:pt x="74" y="17"/>
                  </a:lnTo>
                  <a:lnTo>
                    <a:pt x="74" y="19"/>
                  </a:lnTo>
                  <a:lnTo>
                    <a:pt x="74" y="19"/>
                  </a:lnTo>
                  <a:lnTo>
                    <a:pt x="76" y="22"/>
                  </a:lnTo>
                  <a:lnTo>
                    <a:pt x="76" y="22"/>
                  </a:lnTo>
                  <a:lnTo>
                    <a:pt x="80" y="24"/>
                  </a:lnTo>
                  <a:lnTo>
                    <a:pt x="82" y="24"/>
                  </a:lnTo>
                  <a:lnTo>
                    <a:pt x="85" y="22"/>
                  </a:lnTo>
                  <a:lnTo>
                    <a:pt x="85" y="22"/>
                  </a:lnTo>
                  <a:lnTo>
                    <a:pt x="85" y="21"/>
                  </a:lnTo>
                  <a:lnTo>
                    <a:pt x="85" y="21"/>
                  </a:lnTo>
                  <a:lnTo>
                    <a:pt x="85" y="21"/>
                  </a:lnTo>
                  <a:lnTo>
                    <a:pt x="85" y="21"/>
                  </a:lnTo>
                  <a:lnTo>
                    <a:pt x="85" y="17"/>
                  </a:lnTo>
                  <a:lnTo>
                    <a:pt x="87" y="17"/>
                  </a:lnTo>
                  <a:lnTo>
                    <a:pt x="91" y="13"/>
                  </a:lnTo>
                  <a:lnTo>
                    <a:pt x="97" y="11"/>
                  </a:lnTo>
                  <a:lnTo>
                    <a:pt x="101" y="9"/>
                  </a:lnTo>
                  <a:lnTo>
                    <a:pt x="101" y="9"/>
                  </a:lnTo>
                  <a:lnTo>
                    <a:pt x="104" y="11"/>
                  </a:lnTo>
                  <a:lnTo>
                    <a:pt x="106" y="13"/>
                  </a:lnTo>
                  <a:lnTo>
                    <a:pt x="112" y="17"/>
                  </a:lnTo>
                  <a:lnTo>
                    <a:pt x="116" y="21"/>
                  </a:lnTo>
                  <a:lnTo>
                    <a:pt x="120" y="38"/>
                  </a:lnTo>
                  <a:lnTo>
                    <a:pt x="120" y="47"/>
                  </a:lnTo>
                  <a:lnTo>
                    <a:pt x="123" y="53"/>
                  </a:lnTo>
                  <a:lnTo>
                    <a:pt x="123" y="74"/>
                  </a:lnTo>
                  <a:lnTo>
                    <a:pt x="129" y="74"/>
                  </a:lnTo>
                  <a:lnTo>
                    <a:pt x="129" y="83"/>
                  </a:lnTo>
                  <a:lnTo>
                    <a:pt x="121" y="83"/>
                  </a:lnTo>
                  <a:lnTo>
                    <a:pt x="103" y="94"/>
                  </a:lnTo>
                  <a:lnTo>
                    <a:pt x="91" y="94"/>
                  </a:lnTo>
                  <a:lnTo>
                    <a:pt x="93" y="110"/>
                  </a:lnTo>
                  <a:lnTo>
                    <a:pt x="106" y="123"/>
                  </a:lnTo>
                  <a:lnTo>
                    <a:pt x="116" y="134"/>
                  </a:lnTo>
                  <a:lnTo>
                    <a:pt x="110" y="134"/>
                  </a:lnTo>
                  <a:lnTo>
                    <a:pt x="110" y="142"/>
                  </a:lnTo>
                  <a:lnTo>
                    <a:pt x="101" y="145"/>
                  </a:lnTo>
                  <a:lnTo>
                    <a:pt x="101" y="159"/>
                  </a:lnTo>
                  <a:lnTo>
                    <a:pt x="95" y="151"/>
                  </a:lnTo>
                  <a:lnTo>
                    <a:pt x="82" y="155"/>
                  </a:lnTo>
                  <a:lnTo>
                    <a:pt x="78" y="161"/>
                  </a:lnTo>
                  <a:lnTo>
                    <a:pt x="72" y="155"/>
                  </a:lnTo>
                  <a:lnTo>
                    <a:pt x="67" y="159"/>
                  </a:lnTo>
                  <a:lnTo>
                    <a:pt x="67" y="159"/>
                  </a:lnTo>
                  <a:lnTo>
                    <a:pt x="67" y="159"/>
                  </a:lnTo>
                  <a:close/>
                </a:path>
              </a:pathLst>
            </a:custGeom>
            <a:solidFill>
              <a:schemeClr val="bg1">
                <a:lumMod val="85000"/>
              </a:schemeClr>
            </a:solidFill>
            <a:ln w="635" cap="rnd">
              <a:solidFill>
                <a:schemeClr val="bg1">
                  <a:alpha val="17000"/>
                </a:schemeClr>
              </a:solidFill>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91" name="Freeform 90">
              <a:extLst>
                <a:ext uri="{FF2B5EF4-FFF2-40B4-BE49-F238E27FC236}">
                  <a16:creationId xmlns:a16="http://schemas.microsoft.com/office/drawing/2014/main" id="{F1D5A368-2FB4-834E-8F65-CB60CA3EAE22}"/>
                </a:ext>
              </a:extLst>
            </p:cNvPr>
            <p:cNvSpPr>
              <a:spLocks/>
            </p:cNvSpPr>
            <p:nvPr userDrawn="1"/>
          </p:nvSpPr>
          <p:spPr bwMode="auto">
            <a:xfrm>
              <a:off x="1102806" y="2045875"/>
              <a:ext cx="196966" cy="209195"/>
            </a:xfrm>
            <a:custGeom>
              <a:avLst/>
              <a:gdLst>
                <a:gd name="T0" fmla="*/ 51 w 129"/>
                <a:gd name="T1" fmla="*/ 159 h 161"/>
                <a:gd name="T2" fmla="*/ 38 w 129"/>
                <a:gd name="T3" fmla="*/ 153 h 161"/>
                <a:gd name="T4" fmla="*/ 33 w 129"/>
                <a:gd name="T5" fmla="*/ 130 h 161"/>
                <a:gd name="T6" fmla="*/ 8 w 129"/>
                <a:gd name="T7" fmla="*/ 113 h 161"/>
                <a:gd name="T8" fmla="*/ 8 w 129"/>
                <a:gd name="T9" fmla="*/ 96 h 161"/>
                <a:gd name="T10" fmla="*/ 4 w 129"/>
                <a:gd name="T11" fmla="*/ 81 h 161"/>
                <a:gd name="T12" fmla="*/ 12 w 129"/>
                <a:gd name="T13" fmla="*/ 66 h 161"/>
                <a:gd name="T14" fmla="*/ 17 w 129"/>
                <a:gd name="T15" fmla="*/ 49 h 161"/>
                <a:gd name="T16" fmla="*/ 23 w 129"/>
                <a:gd name="T17" fmla="*/ 34 h 161"/>
                <a:gd name="T18" fmla="*/ 23 w 129"/>
                <a:gd name="T19" fmla="*/ 32 h 161"/>
                <a:gd name="T20" fmla="*/ 23 w 129"/>
                <a:gd name="T21" fmla="*/ 28 h 161"/>
                <a:gd name="T22" fmla="*/ 23 w 129"/>
                <a:gd name="T23" fmla="*/ 28 h 161"/>
                <a:gd name="T24" fmla="*/ 27 w 129"/>
                <a:gd name="T25" fmla="*/ 28 h 161"/>
                <a:gd name="T26" fmla="*/ 29 w 129"/>
                <a:gd name="T27" fmla="*/ 28 h 161"/>
                <a:gd name="T28" fmla="*/ 40 w 129"/>
                <a:gd name="T29" fmla="*/ 24 h 161"/>
                <a:gd name="T30" fmla="*/ 42 w 129"/>
                <a:gd name="T31" fmla="*/ 22 h 161"/>
                <a:gd name="T32" fmla="*/ 44 w 129"/>
                <a:gd name="T33" fmla="*/ 17 h 161"/>
                <a:gd name="T34" fmla="*/ 42 w 129"/>
                <a:gd name="T35" fmla="*/ 4 h 161"/>
                <a:gd name="T36" fmla="*/ 59 w 129"/>
                <a:gd name="T37" fmla="*/ 0 h 161"/>
                <a:gd name="T38" fmla="*/ 63 w 129"/>
                <a:gd name="T39" fmla="*/ 7 h 161"/>
                <a:gd name="T40" fmla="*/ 70 w 129"/>
                <a:gd name="T41" fmla="*/ 11 h 161"/>
                <a:gd name="T42" fmla="*/ 72 w 129"/>
                <a:gd name="T43" fmla="*/ 11 h 161"/>
                <a:gd name="T44" fmla="*/ 74 w 129"/>
                <a:gd name="T45" fmla="*/ 15 h 161"/>
                <a:gd name="T46" fmla="*/ 74 w 129"/>
                <a:gd name="T47" fmla="*/ 19 h 161"/>
                <a:gd name="T48" fmla="*/ 76 w 129"/>
                <a:gd name="T49" fmla="*/ 22 h 161"/>
                <a:gd name="T50" fmla="*/ 80 w 129"/>
                <a:gd name="T51" fmla="*/ 24 h 161"/>
                <a:gd name="T52" fmla="*/ 85 w 129"/>
                <a:gd name="T53" fmla="*/ 22 h 161"/>
                <a:gd name="T54" fmla="*/ 85 w 129"/>
                <a:gd name="T55" fmla="*/ 21 h 161"/>
                <a:gd name="T56" fmla="*/ 85 w 129"/>
                <a:gd name="T57" fmla="*/ 21 h 161"/>
                <a:gd name="T58" fmla="*/ 85 w 129"/>
                <a:gd name="T59" fmla="*/ 17 h 161"/>
                <a:gd name="T60" fmla="*/ 91 w 129"/>
                <a:gd name="T61" fmla="*/ 13 h 161"/>
                <a:gd name="T62" fmla="*/ 101 w 129"/>
                <a:gd name="T63" fmla="*/ 9 h 161"/>
                <a:gd name="T64" fmla="*/ 104 w 129"/>
                <a:gd name="T65" fmla="*/ 11 h 161"/>
                <a:gd name="T66" fmla="*/ 112 w 129"/>
                <a:gd name="T67" fmla="*/ 17 h 161"/>
                <a:gd name="T68" fmla="*/ 120 w 129"/>
                <a:gd name="T69" fmla="*/ 38 h 161"/>
                <a:gd name="T70" fmla="*/ 123 w 129"/>
                <a:gd name="T71" fmla="*/ 53 h 161"/>
                <a:gd name="T72" fmla="*/ 129 w 129"/>
                <a:gd name="T73" fmla="*/ 74 h 161"/>
                <a:gd name="T74" fmla="*/ 121 w 129"/>
                <a:gd name="T75" fmla="*/ 83 h 161"/>
                <a:gd name="T76" fmla="*/ 91 w 129"/>
                <a:gd name="T77" fmla="*/ 94 h 161"/>
                <a:gd name="T78" fmla="*/ 106 w 129"/>
                <a:gd name="T79" fmla="*/ 123 h 161"/>
                <a:gd name="T80" fmla="*/ 110 w 129"/>
                <a:gd name="T81" fmla="*/ 134 h 161"/>
                <a:gd name="T82" fmla="*/ 101 w 129"/>
                <a:gd name="T83" fmla="*/ 145 h 161"/>
                <a:gd name="T84" fmla="*/ 95 w 129"/>
                <a:gd name="T85" fmla="*/ 151 h 161"/>
                <a:gd name="T86" fmla="*/ 78 w 129"/>
                <a:gd name="T87" fmla="*/ 161 h 161"/>
                <a:gd name="T88" fmla="*/ 67 w 129"/>
                <a:gd name="T89" fmla="*/ 159 h 161"/>
                <a:gd name="T90" fmla="*/ 67 w 129"/>
                <a:gd name="T91" fmla="*/ 159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9" h="161">
                  <a:moveTo>
                    <a:pt x="67" y="159"/>
                  </a:moveTo>
                  <a:lnTo>
                    <a:pt x="51" y="159"/>
                  </a:lnTo>
                  <a:lnTo>
                    <a:pt x="44" y="153"/>
                  </a:lnTo>
                  <a:lnTo>
                    <a:pt x="38" y="153"/>
                  </a:lnTo>
                  <a:lnTo>
                    <a:pt x="25" y="157"/>
                  </a:lnTo>
                  <a:lnTo>
                    <a:pt x="33" y="130"/>
                  </a:lnTo>
                  <a:lnTo>
                    <a:pt x="8" y="121"/>
                  </a:lnTo>
                  <a:lnTo>
                    <a:pt x="8" y="113"/>
                  </a:lnTo>
                  <a:lnTo>
                    <a:pt x="0" y="104"/>
                  </a:lnTo>
                  <a:lnTo>
                    <a:pt x="8" y="96"/>
                  </a:lnTo>
                  <a:lnTo>
                    <a:pt x="2" y="91"/>
                  </a:lnTo>
                  <a:lnTo>
                    <a:pt x="4" y="81"/>
                  </a:lnTo>
                  <a:lnTo>
                    <a:pt x="4" y="66"/>
                  </a:lnTo>
                  <a:lnTo>
                    <a:pt x="12" y="66"/>
                  </a:lnTo>
                  <a:lnTo>
                    <a:pt x="19" y="57"/>
                  </a:lnTo>
                  <a:lnTo>
                    <a:pt x="17" y="49"/>
                  </a:lnTo>
                  <a:lnTo>
                    <a:pt x="17" y="49"/>
                  </a:lnTo>
                  <a:lnTo>
                    <a:pt x="23" y="34"/>
                  </a:lnTo>
                  <a:lnTo>
                    <a:pt x="23" y="34"/>
                  </a:lnTo>
                  <a:lnTo>
                    <a:pt x="23" y="32"/>
                  </a:lnTo>
                  <a:lnTo>
                    <a:pt x="23" y="32"/>
                  </a:lnTo>
                  <a:lnTo>
                    <a:pt x="23" y="28"/>
                  </a:lnTo>
                  <a:lnTo>
                    <a:pt x="23" y="28"/>
                  </a:lnTo>
                  <a:lnTo>
                    <a:pt x="23" y="28"/>
                  </a:lnTo>
                  <a:lnTo>
                    <a:pt x="25" y="28"/>
                  </a:lnTo>
                  <a:lnTo>
                    <a:pt x="27" y="28"/>
                  </a:lnTo>
                  <a:lnTo>
                    <a:pt x="29" y="28"/>
                  </a:lnTo>
                  <a:lnTo>
                    <a:pt x="29" y="28"/>
                  </a:lnTo>
                  <a:lnTo>
                    <a:pt x="36" y="26"/>
                  </a:lnTo>
                  <a:lnTo>
                    <a:pt x="40" y="24"/>
                  </a:lnTo>
                  <a:lnTo>
                    <a:pt x="42" y="22"/>
                  </a:lnTo>
                  <a:lnTo>
                    <a:pt x="42" y="22"/>
                  </a:lnTo>
                  <a:lnTo>
                    <a:pt x="44" y="21"/>
                  </a:lnTo>
                  <a:lnTo>
                    <a:pt x="44" y="17"/>
                  </a:lnTo>
                  <a:lnTo>
                    <a:pt x="44" y="11"/>
                  </a:lnTo>
                  <a:lnTo>
                    <a:pt x="42" y="4"/>
                  </a:lnTo>
                  <a:lnTo>
                    <a:pt x="59" y="0"/>
                  </a:lnTo>
                  <a:lnTo>
                    <a:pt x="59" y="0"/>
                  </a:lnTo>
                  <a:lnTo>
                    <a:pt x="59" y="4"/>
                  </a:lnTo>
                  <a:lnTo>
                    <a:pt x="63" y="7"/>
                  </a:lnTo>
                  <a:lnTo>
                    <a:pt x="67" y="11"/>
                  </a:lnTo>
                  <a:lnTo>
                    <a:pt x="70" y="11"/>
                  </a:lnTo>
                  <a:lnTo>
                    <a:pt x="72" y="11"/>
                  </a:lnTo>
                  <a:lnTo>
                    <a:pt x="72" y="11"/>
                  </a:lnTo>
                  <a:lnTo>
                    <a:pt x="74" y="13"/>
                  </a:lnTo>
                  <a:lnTo>
                    <a:pt x="74" y="15"/>
                  </a:lnTo>
                  <a:lnTo>
                    <a:pt x="74" y="17"/>
                  </a:lnTo>
                  <a:lnTo>
                    <a:pt x="74" y="19"/>
                  </a:lnTo>
                  <a:lnTo>
                    <a:pt x="74" y="19"/>
                  </a:lnTo>
                  <a:lnTo>
                    <a:pt x="76" y="22"/>
                  </a:lnTo>
                  <a:lnTo>
                    <a:pt x="76" y="22"/>
                  </a:lnTo>
                  <a:lnTo>
                    <a:pt x="80" y="24"/>
                  </a:lnTo>
                  <a:lnTo>
                    <a:pt x="82" y="24"/>
                  </a:lnTo>
                  <a:lnTo>
                    <a:pt x="85" y="22"/>
                  </a:lnTo>
                  <a:lnTo>
                    <a:pt x="85" y="22"/>
                  </a:lnTo>
                  <a:lnTo>
                    <a:pt x="85" y="21"/>
                  </a:lnTo>
                  <a:lnTo>
                    <a:pt x="85" y="21"/>
                  </a:lnTo>
                  <a:lnTo>
                    <a:pt x="85" y="21"/>
                  </a:lnTo>
                  <a:lnTo>
                    <a:pt x="85" y="21"/>
                  </a:lnTo>
                  <a:lnTo>
                    <a:pt x="85" y="17"/>
                  </a:lnTo>
                  <a:lnTo>
                    <a:pt x="87" y="17"/>
                  </a:lnTo>
                  <a:lnTo>
                    <a:pt x="91" y="13"/>
                  </a:lnTo>
                  <a:lnTo>
                    <a:pt x="97" y="11"/>
                  </a:lnTo>
                  <a:lnTo>
                    <a:pt x="101" y="9"/>
                  </a:lnTo>
                  <a:lnTo>
                    <a:pt x="101" y="9"/>
                  </a:lnTo>
                  <a:lnTo>
                    <a:pt x="104" y="11"/>
                  </a:lnTo>
                  <a:lnTo>
                    <a:pt x="106" y="13"/>
                  </a:lnTo>
                  <a:lnTo>
                    <a:pt x="112" y="17"/>
                  </a:lnTo>
                  <a:lnTo>
                    <a:pt x="116" y="21"/>
                  </a:lnTo>
                  <a:lnTo>
                    <a:pt x="120" y="38"/>
                  </a:lnTo>
                  <a:lnTo>
                    <a:pt x="120" y="47"/>
                  </a:lnTo>
                  <a:lnTo>
                    <a:pt x="123" y="53"/>
                  </a:lnTo>
                  <a:lnTo>
                    <a:pt x="123" y="74"/>
                  </a:lnTo>
                  <a:lnTo>
                    <a:pt x="129" y="74"/>
                  </a:lnTo>
                  <a:lnTo>
                    <a:pt x="129" y="83"/>
                  </a:lnTo>
                  <a:lnTo>
                    <a:pt x="121" y="83"/>
                  </a:lnTo>
                  <a:lnTo>
                    <a:pt x="103" y="94"/>
                  </a:lnTo>
                  <a:lnTo>
                    <a:pt x="91" y="94"/>
                  </a:lnTo>
                  <a:lnTo>
                    <a:pt x="93" y="110"/>
                  </a:lnTo>
                  <a:lnTo>
                    <a:pt x="106" y="123"/>
                  </a:lnTo>
                  <a:lnTo>
                    <a:pt x="116" y="134"/>
                  </a:lnTo>
                  <a:lnTo>
                    <a:pt x="110" y="134"/>
                  </a:lnTo>
                  <a:lnTo>
                    <a:pt x="110" y="142"/>
                  </a:lnTo>
                  <a:lnTo>
                    <a:pt x="101" y="145"/>
                  </a:lnTo>
                  <a:lnTo>
                    <a:pt x="101" y="159"/>
                  </a:lnTo>
                  <a:lnTo>
                    <a:pt x="95" y="151"/>
                  </a:lnTo>
                  <a:lnTo>
                    <a:pt x="82" y="155"/>
                  </a:lnTo>
                  <a:lnTo>
                    <a:pt x="78" y="161"/>
                  </a:lnTo>
                  <a:lnTo>
                    <a:pt x="72" y="155"/>
                  </a:lnTo>
                  <a:lnTo>
                    <a:pt x="67" y="159"/>
                  </a:lnTo>
                  <a:lnTo>
                    <a:pt x="67" y="159"/>
                  </a:lnTo>
                  <a:lnTo>
                    <a:pt x="67" y="159"/>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92" name="Freeform 91">
              <a:extLst>
                <a:ext uri="{FF2B5EF4-FFF2-40B4-BE49-F238E27FC236}">
                  <a16:creationId xmlns:a16="http://schemas.microsoft.com/office/drawing/2014/main" id="{27EFFC62-B0DD-6C40-B118-5F113AD3F556}"/>
                </a:ext>
              </a:extLst>
            </p:cNvPr>
            <p:cNvSpPr>
              <a:spLocks/>
            </p:cNvSpPr>
            <p:nvPr userDrawn="1"/>
          </p:nvSpPr>
          <p:spPr bwMode="auto">
            <a:xfrm>
              <a:off x="1153193" y="1964017"/>
              <a:ext cx="62601" cy="87056"/>
            </a:xfrm>
            <a:custGeom>
              <a:avLst/>
              <a:gdLst>
                <a:gd name="T0" fmla="*/ 41 w 41"/>
                <a:gd name="T1" fmla="*/ 53 h 67"/>
                <a:gd name="T2" fmla="*/ 34 w 41"/>
                <a:gd name="T3" fmla="*/ 59 h 67"/>
                <a:gd name="T4" fmla="*/ 32 w 41"/>
                <a:gd name="T5" fmla="*/ 59 h 67"/>
                <a:gd name="T6" fmla="*/ 26 w 41"/>
                <a:gd name="T7" fmla="*/ 53 h 67"/>
                <a:gd name="T8" fmla="*/ 24 w 41"/>
                <a:gd name="T9" fmla="*/ 53 h 67"/>
                <a:gd name="T10" fmla="*/ 26 w 41"/>
                <a:gd name="T11" fmla="*/ 63 h 67"/>
                <a:gd name="T12" fmla="*/ 9 w 41"/>
                <a:gd name="T13" fmla="*/ 67 h 67"/>
                <a:gd name="T14" fmla="*/ 5 w 41"/>
                <a:gd name="T15" fmla="*/ 51 h 67"/>
                <a:gd name="T16" fmla="*/ 3 w 41"/>
                <a:gd name="T17" fmla="*/ 46 h 67"/>
                <a:gd name="T18" fmla="*/ 0 w 41"/>
                <a:gd name="T19" fmla="*/ 38 h 67"/>
                <a:gd name="T20" fmla="*/ 0 w 41"/>
                <a:gd name="T21" fmla="*/ 33 h 67"/>
                <a:gd name="T22" fmla="*/ 1 w 41"/>
                <a:gd name="T23" fmla="*/ 21 h 67"/>
                <a:gd name="T24" fmla="*/ 3 w 41"/>
                <a:gd name="T25" fmla="*/ 17 h 67"/>
                <a:gd name="T26" fmla="*/ 9 w 41"/>
                <a:gd name="T27" fmla="*/ 14 h 67"/>
                <a:gd name="T28" fmla="*/ 11 w 41"/>
                <a:gd name="T29" fmla="*/ 19 h 67"/>
                <a:gd name="T30" fmla="*/ 15 w 41"/>
                <a:gd name="T31" fmla="*/ 19 h 67"/>
                <a:gd name="T32" fmla="*/ 18 w 41"/>
                <a:gd name="T33" fmla="*/ 10 h 67"/>
                <a:gd name="T34" fmla="*/ 20 w 41"/>
                <a:gd name="T35" fmla="*/ 6 h 67"/>
                <a:gd name="T36" fmla="*/ 30 w 41"/>
                <a:gd name="T37" fmla="*/ 0 h 67"/>
                <a:gd name="T38" fmla="*/ 34 w 41"/>
                <a:gd name="T39" fmla="*/ 0 h 67"/>
                <a:gd name="T40" fmla="*/ 32 w 41"/>
                <a:gd name="T41" fmla="*/ 8 h 67"/>
                <a:gd name="T42" fmla="*/ 32 w 41"/>
                <a:gd name="T43" fmla="*/ 16 h 67"/>
                <a:gd name="T44" fmla="*/ 35 w 41"/>
                <a:gd name="T45" fmla="*/ 21 h 67"/>
                <a:gd name="T46" fmla="*/ 41 w 41"/>
                <a:gd name="T47" fmla="*/ 27 h 67"/>
                <a:gd name="T48" fmla="*/ 37 w 41"/>
                <a:gd name="T49" fmla="*/ 31 h 67"/>
                <a:gd name="T50" fmla="*/ 30 w 41"/>
                <a:gd name="T51" fmla="*/ 40 h 67"/>
                <a:gd name="T52" fmla="*/ 26 w 41"/>
                <a:gd name="T53" fmla="*/ 42 h 67"/>
                <a:gd name="T54" fmla="*/ 30 w 41"/>
                <a:gd name="T55" fmla="*/ 46 h 67"/>
                <a:gd name="T56" fmla="*/ 34 w 41"/>
                <a:gd name="T57" fmla="*/ 46 h 67"/>
                <a:gd name="T58" fmla="*/ 37 w 41"/>
                <a:gd name="T59" fmla="*/ 50 h 67"/>
                <a:gd name="T60" fmla="*/ 41 w 41"/>
                <a:gd name="T61" fmla="*/ 53 h 67"/>
                <a:gd name="T62" fmla="*/ 41 w 41"/>
                <a:gd name="T63" fmla="*/ 53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1" h="67">
                  <a:moveTo>
                    <a:pt x="41" y="53"/>
                  </a:moveTo>
                  <a:lnTo>
                    <a:pt x="41" y="53"/>
                  </a:lnTo>
                  <a:lnTo>
                    <a:pt x="35" y="57"/>
                  </a:lnTo>
                  <a:lnTo>
                    <a:pt x="34" y="59"/>
                  </a:lnTo>
                  <a:lnTo>
                    <a:pt x="32" y="59"/>
                  </a:lnTo>
                  <a:lnTo>
                    <a:pt x="32" y="59"/>
                  </a:lnTo>
                  <a:lnTo>
                    <a:pt x="26" y="55"/>
                  </a:lnTo>
                  <a:lnTo>
                    <a:pt x="26" y="53"/>
                  </a:lnTo>
                  <a:lnTo>
                    <a:pt x="24" y="53"/>
                  </a:lnTo>
                  <a:lnTo>
                    <a:pt x="24" y="53"/>
                  </a:lnTo>
                  <a:lnTo>
                    <a:pt x="24" y="53"/>
                  </a:lnTo>
                  <a:lnTo>
                    <a:pt x="26" y="63"/>
                  </a:lnTo>
                  <a:lnTo>
                    <a:pt x="9" y="67"/>
                  </a:lnTo>
                  <a:lnTo>
                    <a:pt x="9" y="67"/>
                  </a:lnTo>
                  <a:lnTo>
                    <a:pt x="7" y="59"/>
                  </a:lnTo>
                  <a:lnTo>
                    <a:pt x="5" y="51"/>
                  </a:lnTo>
                  <a:lnTo>
                    <a:pt x="3" y="46"/>
                  </a:lnTo>
                  <a:lnTo>
                    <a:pt x="3" y="46"/>
                  </a:lnTo>
                  <a:lnTo>
                    <a:pt x="1" y="42"/>
                  </a:lnTo>
                  <a:lnTo>
                    <a:pt x="0" y="38"/>
                  </a:lnTo>
                  <a:lnTo>
                    <a:pt x="0" y="33"/>
                  </a:lnTo>
                  <a:lnTo>
                    <a:pt x="0" y="33"/>
                  </a:lnTo>
                  <a:lnTo>
                    <a:pt x="0" y="25"/>
                  </a:lnTo>
                  <a:lnTo>
                    <a:pt x="1" y="21"/>
                  </a:lnTo>
                  <a:lnTo>
                    <a:pt x="3" y="19"/>
                  </a:lnTo>
                  <a:lnTo>
                    <a:pt x="3" y="17"/>
                  </a:lnTo>
                  <a:lnTo>
                    <a:pt x="9" y="14"/>
                  </a:lnTo>
                  <a:lnTo>
                    <a:pt x="9" y="14"/>
                  </a:lnTo>
                  <a:lnTo>
                    <a:pt x="11" y="17"/>
                  </a:lnTo>
                  <a:lnTo>
                    <a:pt x="11" y="19"/>
                  </a:lnTo>
                  <a:lnTo>
                    <a:pt x="13" y="21"/>
                  </a:lnTo>
                  <a:lnTo>
                    <a:pt x="15" y="19"/>
                  </a:lnTo>
                  <a:lnTo>
                    <a:pt x="15" y="16"/>
                  </a:lnTo>
                  <a:lnTo>
                    <a:pt x="18" y="10"/>
                  </a:lnTo>
                  <a:lnTo>
                    <a:pt x="18" y="10"/>
                  </a:lnTo>
                  <a:lnTo>
                    <a:pt x="20" y="6"/>
                  </a:lnTo>
                  <a:lnTo>
                    <a:pt x="26" y="2"/>
                  </a:lnTo>
                  <a:lnTo>
                    <a:pt x="30" y="0"/>
                  </a:lnTo>
                  <a:lnTo>
                    <a:pt x="32" y="0"/>
                  </a:lnTo>
                  <a:lnTo>
                    <a:pt x="34" y="0"/>
                  </a:lnTo>
                  <a:lnTo>
                    <a:pt x="34" y="0"/>
                  </a:lnTo>
                  <a:lnTo>
                    <a:pt x="32" y="8"/>
                  </a:lnTo>
                  <a:lnTo>
                    <a:pt x="32" y="16"/>
                  </a:lnTo>
                  <a:lnTo>
                    <a:pt x="32" y="16"/>
                  </a:lnTo>
                  <a:lnTo>
                    <a:pt x="32" y="19"/>
                  </a:lnTo>
                  <a:lnTo>
                    <a:pt x="35" y="21"/>
                  </a:lnTo>
                  <a:lnTo>
                    <a:pt x="37" y="23"/>
                  </a:lnTo>
                  <a:lnTo>
                    <a:pt x="41" y="27"/>
                  </a:lnTo>
                  <a:lnTo>
                    <a:pt x="41" y="27"/>
                  </a:lnTo>
                  <a:lnTo>
                    <a:pt x="37" y="31"/>
                  </a:lnTo>
                  <a:lnTo>
                    <a:pt x="35" y="36"/>
                  </a:lnTo>
                  <a:lnTo>
                    <a:pt x="30" y="40"/>
                  </a:lnTo>
                  <a:lnTo>
                    <a:pt x="26" y="42"/>
                  </a:lnTo>
                  <a:lnTo>
                    <a:pt x="26" y="42"/>
                  </a:lnTo>
                  <a:lnTo>
                    <a:pt x="26" y="46"/>
                  </a:lnTo>
                  <a:lnTo>
                    <a:pt x="30" y="46"/>
                  </a:lnTo>
                  <a:lnTo>
                    <a:pt x="32" y="46"/>
                  </a:lnTo>
                  <a:lnTo>
                    <a:pt x="34" y="46"/>
                  </a:lnTo>
                  <a:lnTo>
                    <a:pt x="34" y="46"/>
                  </a:lnTo>
                  <a:lnTo>
                    <a:pt x="37" y="50"/>
                  </a:lnTo>
                  <a:lnTo>
                    <a:pt x="41" y="51"/>
                  </a:lnTo>
                  <a:lnTo>
                    <a:pt x="41" y="53"/>
                  </a:lnTo>
                  <a:lnTo>
                    <a:pt x="41" y="53"/>
                  </a:lnTo>
                  <a:lnTo>
                    <a:pt x="41" y="53"/>
                  </a:lnTo>
                  <a:lnTo>
                    <a:pt x="41" y="53"/>
                  </a:lnTo>
                  <a:close/>
                </a:path>
              </a:pathLst>
            </a:custGeom>
            <a:solidFill>
              <a:schemeClr val="bg1">
                <a:lumMod val="85000"/>
              </a:schemeClr>
            </a:solidFill>
            <a:ln w="635" cap="rnd">
              <a:solidFill>
                <a:schemeClr val="bg1">
                  <a:alpha val="17000"/>
                </a:schemeClr>
              </a:solidFill>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93" name="Freeform 92">
              <a:extLst>
                <a:ext uri="{FF2B5EF4-FFF2-40B4-BE49-F238E27FC236}">
                  <a16:creationId xmlns:a16="http://schemas.microsoft.com/office/drawing/2014/main" id="{B99F9C4A-499A-5A40-9CF1-DF5415BADF4E}"/>
                </a:ext>
              </a:extLst>
            </p:cNvPr>
            <p:cNvSpPr>
              <a:spLocks/>
            </p:cNvSpPr>
            <p:nvPr userDrawn="1"/>
          </p:nvSpPr>
          <p:spPr bwMode="auto">
            <a:xfrm>
              <a:off x="1153193" y="1964017"/>
              <a:ext cx="62601" cy="87056"/>
            </a:xfrm>
            <a:custGeom>
              <a:avLst/>
              <a:gdLst>
                <a:gd name="T0" fmla="*/ 41 w 41"/>
                <a:gd name="T1" fmla="*/ 53 h 67"/>
                <a:gd name="T2" fmla="*/ 34 w 41"/>
                <a:gd name="T3" fmla="*/ 59 h 67"/>
                <a:gd name="T4" fmla="*/ 32 w 41"/>
                <a:gd name="T5" fmla="*/ 59 h 67"/>
                <a:gd name="T6" fmla="*/ 26 w 41"/>
                <a:gd name="T7" fmla="*/ 53 h 67"/>
                <a:gd name="T8" fmla="*/ 24 w 41"/>
                <a:gd name="T9" fmla="*/ 53 h 67"/>
                <a:gd name="T10" fmla="*/ 26 w 41"/>
                <a:gd name="T11" fmla="*/ 63 h 67"/>
                <a:gd name="T12" fmla="*/ 9 w 41"/>
                <a:gd name="T13" fmla="*/ 67 h 67"/>
                <a:gd name="T14" fmla="*/ 5 w 41"/>
                <a:gd name="T15" fmla="*/ 51 h 67"/>
                <a:gd name="T16" fmla="*/ 3 w 41"/>
                <a:gd name="T17" fmla="*/ 46 h 67"/>
                <a:gd name="T18" fmla="*/ 0 w 41"/>
                <a:gd name="T19" fmla="*/ 38 h 67"/>
                <a:gd name="T20" fmla="*/ 0 w 41"/>
                <a:gd name="T21" fmla="*/ 33 h 67"/>
                <a:gd name="T22" fmla="*/ 1 w 41"/>
                <a:gd name="T23" fmla="*/ 21 h 67"/>
                <a:gd name="T24" fmla="*/ 3 w 41"/>
                <a:gd name="T25" fmla="*/ 17 h 67"/>
                <a:gd name="T26" fmla="*/ 9 w 41"/>
                <a:gd name="T27" fmla="*/ 14 h 67"/>
                <a:gd name="T28" fmla="*/ 11 w 41"/>
                <a:gd name="T29" fmla="*/ 19 h 67"/>
                <a:gd name="T30" fmla="*/ 15 w 41"/>
                <a:gd name="T31" fmla="*/ 19 h 67"/>
                <a:gd name="T32" fmla="*/ 18 w 41"/>
                <a:gd name="T33" fmla="*/ 10 h 67"/>
                <a:gd name="T34" fmla="*/ 20 w 41"/>
                <a:gd name="T35" fmla="*/ 6 h 67"/>
                <a:gd name="T36" fmla="*/ 30 w 41"/>
                <a:gd name="T37" fmla="*/ 0 h 67"/>
                <a:gd name="T38" fmla="*/ 34 w 41"/>
                <a:gd name="T39" fmla="*/ 0 h 67"/>
                <a:gd name="T40" fmla="*/ 32 w 41"/>
                <a:gd name="T41" fmla="*/ 8 h 67"/>
                <a:gd name="T42" fmla="*/ 32 w 41"/>
                <a:gd name="T43" fmla="*/ 16 h 67"/>
                <a:gd name="T44" fmla="*/ 35 w 41"/>
                <a:gd name="T45" fmla="*/ 21 h 67"/>
                <a:gd name="T46" fmla="*/ 41 w 41"/>
                <a:gd name="T47" fmla="*/ 27 h 67"/>
                <a:gd name="T48" fmla="*/ 37 w 41"/>
                <a:gd name="T49" fmla="*/ 31 h 67"/>
                <a:gd name="T50" fmla="*/ 30 w 41"/>
                <a:gd name="T51" fmla="*/ 40 h 67"/>
                <a:gd name="T52" fmla="*/ 26 w 41"/>
                <a:gd name="T53" fmla="*/ 42 h 67"/>
                <a:gd name="T54" fmla="*/ 30 w 41"/>
                <a:gd name="T55" fmla="*/ 46 h 67"/>
                <a:gd name="T56" fmla="*/ 34 w 41"/>
                <a:gd name="T57" fmla="*/ 46 h 67"/>
                <a:gd name="T58" fmla="*/ 37 w 41"/>
                <a:gd name="T59" fmla="*/ 50 h 67"/>
                <a:gd name="T60" fmla="*/ 41 w 41"/>
                <a:gd name="T61" fmla="*/ 53 h 67"/>
                <a:gd name="T62" fmla="*/ 41 w 41"/>
                <a:gd name="T63" fmla="*/ 53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1" h="67">
                  <a:moveTo>
                    <a:pt x="41" y="53"/>
                  </a:moveTo>
                  <a:lnTo>
                    <a:pt x="41" y="53"/>
                  </a:lnTo>
                  <a:lnTo>
                    <a:pt x="35" y="57"/>
                  </a:lnTo>
                  <a:lnTo>
                    <a:pt x="34" y="59"/>
                  </a:lnTo>
                  <a:lnTo>
                    <a:pt x="32" y="59"/>
                  </a:lnTo>
                  <a:lnTo>
                    <a:pt x="32" y="59"/>
                  </a:lnTo>
                  <a:lnTo>
                    <a:pt x="26" y="55"/>
                  </a:lnTo>
                  <a:lnTo>
                    <a:pt x="26" y="53"/>
                  </a:lnTo>
                  <a:lnTo>
                    <a:pt x="24" y="53"/>
                  </a:lnTo>
                  <a:lnTo>
                    <a:pt x="24" y="53"/>
                  </a:lnTo>
                  <a:lnTo>
                    <a:pt x="24" y="53"/>
                  </a:lnTo>
                  <a:lnTo>
                    <a:pt x="26" y="63"/>
                  </a:lnTo>
                  <a:lnTo>
                    <a:pt x="9" y="67"/>
                  </a:lnTo>
                  <a:lnTo>
                    <a:pt x="9" y="67"/>
                  </a:lnTo>
                  <a:lnTo>
                    <a:pt x="7" y="59"/>
                  </a:lnTo>
                  <a:lnTo>
                    <a:pt x="5" y="51"/>
                  </a:lnTo>
                  <a:lnTo>
                    <a:pt x="3" y="46"/>
                  </a:lnTo>
                  <a:lnTo>
                    <a:pt x="3" y="46"/>
                  </a:lnTo>
                  <a:lnTo>
                    <a:pt x="1" y="42"/>
                  </a:lnTo>
                  <a:lnTo>
                    <a:pt x="0" y="38"/>
                  </a:lnTo>
                  <a:lnTo>
                    <a:pt x="0" y="33"/>
                  </a:lnTo>
                  <a:lnTo>
                    <a:pt x="0" y="33"/>
                  </a:lnTo>
                  <a:lnTo>
                    <a:pt x="0" y="25"/>
                  </a:lnTo>
                  <a:lnTo>
                    <a:pt x="1" y="21"/>
                  </a:lnTo>
                  <a:lnTo>
                    <a:pt x="3" y="19"/>
                  </a:lnTo>
                  <a:lnTo>
                    <a:pt x="3" y="17"/>
                  </a:lnTo>
                  <a:lnTo>
                    <a:pt x="9" y="14"/>
                  </a:lnTo>
                  <a:lnTo>
                    <a:pt x="9" y="14"/>
                  </a:lnTo>
                  <a:lnTo>
                    <a:pt x="11" y="17"/>
                  </a:lnTo>
                  <a:lnTo>
                    <a:pt x="11" y="19"/>
                  </a:lnTo>
                  <a:lnTo>
                    <a:pt x="13" y="21"/>
                  </a:lnTo>
                  <a:lnTo>
                    <a:pt x="15" y="19"/>
                  </a:lnTo>
                  <a:lnTo>
                    <a:pt x="15" y="16"/>
                  </a:lnTo>
                  <a:lnTo>
                    <a:pt x="18" y="10"/>
                  </a:lnTo>
                  <a:lnTo>
                    <a:pt x="18" y="10"/>
                  </a:lnTo>
                  <a:lnTo>
                    <a:pt x="20" y="6"/>
                  </a:lnTo>
                  <a:lnTo>
                    <a:pt x="26" y="2"/>
                  </a:lnTo>
                  <a:lnTo>
                    <a:pt x="30" y="0"/>
                  </a:lnTo>
                  <a:lnTo>
                    <a:pt x="32" y="0"/>
                  </a:lnTo>
                  <a:lnTo>
                    <a:pt x="34" y="0"/>
                  </a:lnTo>
                  <a:lnTo>
                    <a:pt x="34" y="0"/>
                  </a:lnTo>
                  <a:lnTo>
                    <a:pt x="32" y="8"/>
                  </a:lnTo>
                  <a:lnTo>
                    <a:pt x="32" y="16"/>
                  </a:lnTo>
                  <a:lnTo>
                    <a:pt x="32" y="16"/>
                  </a:lnTo>
                  <a:lnTo>
                    <a:pt x="32" y="19"/>
                  </a:lnTo>
                  <a:lnTo>
                    <a:pt x="35" y="21"/>
                  </a:lnTo>
                  <a:lnTo>
                    <a:pt x="37" y="23"/>
                  </a:lnTo>
                  <a:lnTo>
                    <a:pt x="41" y="27"/>
                  </a:lnTo>
                  <a:lnTo>
                    <a:pt x="41" y="27"/>
                  </a:lnTo>
                  <a:lnTo>
                    <a:pt x="37" y="31"/>
                  </a:lnTo>
                  <a:lnTo>
                    <a:pt x="35" y="36"/>
                  </a:lnTo>
                  <a:lnTo>
                    <a:pt x="30" y="40"/>
                  </a:lnTo>
                  <a:lnTo>
                    <a:pt x="26" y="42"/>
                  </a:lnTo>
                  <a:lnTo>
                    <a:pt x="26" y="42"/>
                  </a:lnTo>
                  <a:lnTo>
                    <a:pt x="26" y="46"/>
                  </a:lnTo>
                  <a:lnTo>
                    <a:pt x="30" y="46"/>
                  </a:lnTo>
                  <a:lnTo>
                    <a:pt x="32" y="46"/>
                  </a:lnTo>
                  <a:lnTo>
                    <a:pt x="34" y="46"/>
                  </a:lnTo>
                  <a:lnTo>
                    <a:pt x="34" y="46"/>
                  </a:lnTo>
                  <a:lnTo>
                    <a:pt x="37" y="50"/>
                  </a:lnTo>
                  <a:lnTo>
                    <a:pt x="41" y="51"/>
                  </a:lnTo>
                  <a:lnTo>
                    <a:pt x="41" y="53"/>
                  </a:lnTo>
                  <a:lnTo>
                    <a:pt x="41" y="53"/>
                  </a:lnTo>
                  <a:lnTo>
                    <a:pt x="41" y="53"/>
                  </a:lnTo>
                  <a:lnTo>
                    <a:pt x="41" y="53"/>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94" name="Freeform 93">
              <a:extLst>
                <a:ext uri="{FF2B5EF4-FFF2-40B4-BE49-F238E27FC236}">
                  <a16:creationId xmlns:a16="http://schemas.microsoft.com/office/drawing/2014/main" id="{D08B2E70-6379-314E-BD84-2F4FD559FFBC}"/>
                </a:ext>
              </a:extLst>
            </p:cNvPr>
            <p:cNvSpPr>
              <a:spLocks/>
            </p:cNvSpPr>
            <p:nvPr userDrawn="1"/>
          </p:nvSpPr>
          <p:spPr bwMode="auto">
            <a:xfrm>
              <a:off x="1215794" y="2013392"/>
              <a:ext cx="35118" cy="38980"/>
            </a:xfrm>
            <a:custGeom>
              <a:avLst/>
              <a:gdLst>
                <a:gd name="T0" fmla="*/ 19 w 23"/>
                <a:gd name="T1" fmla="*/ 27 h 30"/>
                <a:gd name="T2" fmla="*/ 19 w 23"/>
                <a:gd name="T3" fmla="*/ 27 h 30"/>
                <a:gd name="T4" fmla="*/ 19 w 23"/>
                <a:gd name="T5" fmla="*/ 27 h 30"/>
                <a:gd name="T6" fmla="*/ 19 w 23"/>
                <a:gd name="T7" fmla="*/ 27 h 30"/>
                <a:gd name="T8" fmla="*/ 23 w 23"/>
                <a:gd name="T9" fmla="*/ 23 h 30"/>
                <a:gd name="T10" fmla="*/ 23 w 23"/>
                <a:gd name="T11" fmla="*/ 23 h 30"/>
                <a:gd name="T12" fmla="*/ 23 w 23"/>
                <a:gd name="T13" fmla="*/ 21 h 30"/>
                <a:gd name="T14" fmla="*/ 21 w 23"/>
                <a:gd name="T15" fmla="*/ 21 h 30"/>
                <a:gd name="T16" fmla="*/ 19 w 23"/>
                <a:gd name="T17" fmla="*/ 21 h 30"/>
                <a:gd name="T18" fmla="*/ 19 w 23"/>
                <a:gd name="T19" fmla="*/ 19 h 30"/>
                <a:gd name="T20" fmla="*/ 19 w 23"/>
                <a:gd name="T21" fmla="*/ 19 h 30"/>
                <a:gd name="T22" fmla="*/ 19 w 23"/>
                <a:gd name="T23" fmla="*/ 17 h 30"/>
                <a:gd name="T24" fmla="*/ 19 w 23"/>
                <a:gd name="T25" fmla="*/ 15 h 30"/>
                <a:gd name="T26" fmla="*/ 21 w 23"/>
                <a:gd name="T27" fmla="*/ 8 h 30"/>
                <a:gd name="T28" fmla="*/ 21 w 23"/>
                <a:gd name="T29" fmla="*/ 8 h 30"/>
                <a:gd name="T30" fmla="*/ 23 w 23"/>
                <a:gd name="T31" fmla="*/ 8 h 30"/>
                <a:gd name="T32" fmla="*/ 23 w 23"/>
                <a:gd name="T33" fmla="*/ 4 h 30"/>
                <a:gd name="T34" fmla="*/ 23 w 23"/>
                <a:gd name="T35" fmla="*/ 4 h 30"/>
                <a:gd name="T36" fmla="*/ 17 w 23"/>
                <a:gd name="T37" fmla="*/ 2 h 30"/>
                <a:gd name="T38" fmla="*/ 13 w 23"/>
                <a:gd name="T39" fmla="*/ 0 h 30"/>
                <a:gd name="T40" fmla="*/ 10 w 23"/>
                <a:gd name="T41" fmla="*/ 0 h 30"/>
                <a:gd name="T42" fmla="*/ 4 w 23"/>
                <a:gd name="T43" fmla="*/ 0 h 30"/>
                <a:gd name="T44" fmla="*/ 4 w 23"/>
                <a:gd name="T45" fmla="*/ 0 h 30"/>
                <a:gd name="T46" fmla="*/ 4 w 23"/>
                <a:gd name="T47" fmla="*/ 4 h 30"/>
                <a:gd name="T48" fmla="*/ 4 w 23"/>
                <a:gd name="T49" fmla="*/ 4 h 30"/>
                <a:gd name="T50" fmla="*/ 8 w 23"/>
                <a:gd name="T51" fmla="*/ 12 h 30"/>
                <a:gd name="T52" fmla="*/ 10 w 23"/>
                <a:gd name="T53" fmla="*/ 15 h 30"/>
                <a:gd name="T54" fmla="*/ 11 w 23"/>
                <a:gd name="T55" fmla="*/ 17 h 30"/>
                <a:gd name="T56" fmla="*/ 11 w 23"/>
                <a:gd name="T57" fmla="*/ 17 h 30"/>
                <a:gd name="T58" fmla="*/ 10 w 23"/>
                <a:gd name="T59" fmla="*/ 21 h 30"/>
                <a:gd name="T60" fmla="*/ 6 w 23"/>
                <a:gd name="T61" fmla="*/ 25 h 30"/>
                <a:gd name="T62" fmla="*/ 4 w 23"/>
                <a:gd name="T63" fmla="*/ 25 h 30"/>
                <a:gd name="T64" fmla="*/ 0 w 23"/>
                <a:gd name="T65" fmla="*/ 27 h 30"/>
                <a:gd name="T66" fmla="*/ 0 w 23"/>
                <a:gd name="T67" fmla="*/ 27 h 30"/>
                <a:gd name="T68" fmla="*/ 0 w 23"/>
                <a:gd name="T69" fmla="*/ 27 h 30"/>
                <a:gd name="T70" fmla="*/ 2 w 23"/>
                <a:gd name="T71" fmla="*/ 29 h 30"/>
                <a:gd name="T72" fmla="*/ 6 w 23"/>
                <a:gd name="T73" fmla="*/ 30 h 30"/>
                <a:gd name="T74" fmla="*/ 8 w 23"/>
                <a:gd name="T75" fmla="*/ 30 h 30"/>
                <a:gd name="T76" fmla="*/ 8 w 23"/>
                <a:gd name="T77" fmla="*/ 30 h 30"/>
                <a:gd name="T78" fmla="*/ 13 w 23"/>
                <a:gd name="T79" fmla="*/ 29 h 30"/>
                <a:gd name="T80" fmla="*/ 19 w 23"/>
                <a:gd name="T81" fmla="*/ 27 h 30"/>
                <a:gd name="T82" fmla="*/ 19 w 23"/>
                <a:gd name="T83" fmla="*/ 27 h 30"/>
                <a:gd name="T84" fmla="*/ 19 w 23"/>
                <a:gd name="T85" fmla="*/ 27 h 30"/>
                <a:gd name="T86" fmla="*/ 19 w 23"/>
                <a:gd name="T87" fmla="*/ 27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3" h="30">
                  <a:moveTo>
                    <a:pt x="19" y="27"/>
                  </a:moveTo>
                  <a:lnTo>
                    <a:pt x="19" y="27"/>
                  </a:lnTo>
                  <a:lnTo>
                    <a:pt x="19" y="27"/>
                  </a:lnTo>
                  <a:lnTo>
                    <a:pt x="19" y="27"/>
                  </a:lnTo>
                  <a:lnTo>
                    <a:pt x="23" y="23"/>
                  </a:lnTo>
                  <a:lnTo>
                    <a:pt x="23" y="23"/>
                  </a:lnTo>
                  <a:lnTo>
                    <a:pt x="23" y="21"/>
                  </a:lnTo>
                  <a:lnTo>
                    <a:pt x="21" y="21"/>
                  </a:lnTo>
                  <a:lnTo>
                    <a:pt x="19" y="21"/>
                  </a:lnTo>
                  <a:lnTo>
                    <a:pt x="19" y="19"/>
                  </a:lnTo>
                  <a:lnTo>
                    <a:pt x="19" y="19"/>
                  </a:lnTo>
                  <a:lnTo>
                    <a:pt x="19" y="17"/>
                  </a:lnTo>
                  <a:lnTo>
                    <a:pt x="19" y="15"/>
                  </a:lnTo>
                  <a:lnTo>
                    <a:pt x="21" y="8"/>
                  </a:lnTo>
                  <a:lnTo>
                    <a:pt x="21" y="8"/>
                  </a:lnTo>
                  <a:lnTo>
                    <a:pt x="23" y="8"/>
                  </a:lnTo>
                  <a:lnTo>
                    <a:pt x="23" y="4"/>
                  </a:lnTo>
                  <a:lnTo>
                    <a:pt x="23" y="4"/>
                  </a:lnTo>
                  <a:lnTo>
                    <a:pt x="17" y="2"/>
                  </a:lnTo>
                  <a:lnTo>
                    <a:pt x="13" y="0"/>
                  </a:lnTo>
                  <a:lnTo>
                    <a:pt x="10" y="0"/>
                  </a:lnTo>
                  <a:lnTo>
                    <a:pt x="4" y="0"/>
                  </a:lnTo>
                  <a:lnTo>
                    <a:pt x="4" y="0"/>
                  </a:lnTo>
                  <a:lnTo>
                    <a:pt x="4" y="4"/>
                  </a:lnTo>
                  <a:lnTo>
                    <a:pt x="4" y="4"/>
                  </a:lnTo>
                  <a:lnTo>
                    <a:pt x="8" y="12"/>
                  </a:lnTo>
                  <a:lnTo>
                    <a:pt x="10" y="15"/>
                  </a:lnTo>
                  <a:lnTo>
                    <a:pt x="11" y="17"/>
                  </a:lnTo>
                  <a:lnTo>
                    <a:pt x="11" y="17"/>
                  </a:lnTo>
                  <a:lnTo>
                    <a:pt x="10" y="21"/>
                  </a:lnTo>
                  <a:lnTo>
                    <a:pt x="6" y="25"/>
                  </a:lnTo>
                  <a:lnTo>
                    <a:pt x="4" y="25"/>
                  </a:lnTo>
                  <a:lnTo>
                    <a:pt x="0" y="27"/>
                  </a:lnTo>
                  <a:lnTo>
                    <a:pt x="0" y="27"/>
                  </a:lnTo>
                  <a:lnTo>
                    <a:pt x="0" y="27"/>
                  </a:lnTo>
                  <a:lnTo>
                    <a:pt x="2" y="29"/>
                  </a:lnTo>
                  <a:lnTo>
                    <a:pt x="6" y="30"/>
                  </a:lnTo>
                  <a:lnTo>
                    <a:pt x="8" y="30"/>
                  </a:lnTo>
                  <a:lnTo>
                    <a:pt x="8" y="30"/>
                  </a:lnTo>
                  <a:lnTo>
                    <a:pt x="13" y="29"/>
                  </a:lnTo>
                  <a:lnTo>
                    <a:pt x="19" y="27"/>
                  </a:lnTo>
                  <a:lnTo>
                    <a:pt x="19" y="27"/>
                  </a:lnTo>
                  <a:lnTo>
                    <a:pt x="19" y="27"/>
                  </a:lnTo>
                  <a:lnTo>
                    <a:pt x="19" y="27"/>
                  </a:lnTo>
                  <a:close/>
                </a:path>
              </a:pathLst>
            </a:custGeom>
            <a:solidFill>
              <a:schemeClr val="bg1">
                <a:lumMod val="85000"/>
              </a:schemeClr>
            </a:solidFill>
            <a:ln w="635" cap="rnd">
              <a:solidFill>
                <a:schemeClr val="bg1">
                  <a:alpha val="17000"/>
                </a:schemeClr>
              </a:solidFill>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95" name="Freeform 94">
              <a:extLst>
                <a:ext uri="{FF2B5EF4-FFF2-40B4-BE49-F238E27FC236}">
                  <a16:creationId xmlns:a16="http://schemas.microsoft.com/office/drawing/2014/main" id="{71C0A9BE-C63E-2B47-89A7-AD47410F0379}"/>
                </a:ext>
              </a:extLst>
            </p:cNvPr>
            <p:cNvSpPr>
              <a:spLocks/>
            </p:cNvSpPr>
            <p:nvPr userDrawn="1"/>
          </p:nvSpPr>
          <p:spPr bwMode="auto">
            <a:xfrm>
              <a:off x="1215794" y="2013392"/>
              <a:ext cx="35118" cy="38980"/>
            </a:xfrm>
            <a:custGeom>
              <a:avLst/>
              <a:gdLst>
                <a:gd name="T0" fmla="*/ 19 w 23"/>
                <a:gd name="T1" fmla="*/ 27 h 30"/>
                <a:gd name="T2" fmla="*/ 19 w 23"/>
                <a:gd name="T3" fmla="*/ 27 h 30"/>
                <a:gd name="T4" fmla="*/ 19 w 23"/>
                <a:gd name="T5" fmla="*/ 27 h 30"/>
                <a:gd name="T6" fmla="*/ 19 w 23"/>
                <a:gd name="T7" fmla="*/ 27 h 30"/>
                <a:gd name="T8" fmla="*/ 23 w 23"/>
                <a:gd name="T9" fmla="*/ 23 h 30"/>
                <a:gd name="T10" fmla="*/ 23 w 23"/>
                <a:gd name="T11" fmla="*/ 23 h 30"/>
                <a:gd name="T12" fmla="*/ 23 w 23"/>
                <a:gd name="T13" fmla="*/ 21 h 30"/>
                <a:gd name="T14" fmla="*/ 21 w 23"/>
                <a:gd name="T15" fmla="*/ 21 h 30"/>
                <a:gd name="T16" fmla="*/ 19 w 23"/>
                <a:gd name="T17" fmla="*/ 21 h 30"/>
                <a:gd name="T18" fmla="*/ 19 w 23"/>
                <a:gd name="T19" fmla="*/ 19 h 30"/>
                <a:gd name="T20" fmla="*/ 19 w 23"/>
                <a:gd name="T21" fmla="*/ 19 h 30"/>
                <a:gd name="T22" fmla="*/ 19 w 23"/>
                <a:gd name="T23" fmla="*/ 17 h 30"/>
                <a:gd name="T24" fmla="*/ 19 w 23"/>
                <a:gd name="T25" fmla="*/ 15 h 30"/>
                <a:gd name="T26" fmla="*/ 21 w 23"/>
                <a:gd name="T27" fmla="*/ 8 h 30"/>
                <a:gd name="T28" fmla="*/ 21 w 23"/>
                <a:gd name="T29" fmla="*/ 8 h 30"/>
                <a:gd name="T30" fmla="*/ 23 w 23"/>
                <a:gd name="T31" fmla="*/ 8 h 30"/>
                <a:gd name="T32" fmla="*/ 23 w 23"/>
                <a:gd name="T33" fmla="*/ 4 h 30"/>
                <a:gd name="T34" fmla="*/ 23 w 23"/>
                <a:gd name="T35" fmla="*/ 4 h 30"/>
                <a:gd name="T36" fmla="*/ 17 w 23"/>
                <a:gd name="T37" fmla="*/ 2 h 30"/>
                <a:gd name="T38" fmla="*/ 13 w 23"/>
                <a:gd name="T39" fmla="*/ 0 h 30"/>
                <a:gd name="T40" fmla="*/ 10 w 23"/>
                <a:gd name="T41" fmla="*/ 0 h 30"/>
                <a:gd name="T42" fmla="*/ 4 w 23"/>
                <a:gd name="T43" fmla="*/ 0 h 30"/>
                <a:gd name="T44" fmla="*/ 4 w 23"/>
                <a:gd name="T45" fmla="*/ 0 h 30"/>
                <a:gd name="T46" fmla="*/ 4 w 23"/>
                <a:gd name="T47" fmla="*/ 4 h 30"/>
                <a:gd name="T48" fmla="*/ 4 w 23"/>
                <a:gd name="T49" fmla="*/ 4 h 30"/>
                <a:gd name="T50" fmla="*/ 8 w 23"/>
                <a:gd name="T51" fmla="*/ 12 h 30"/>
                <a:gd name="T52" fmla="*/ 10 w 23"/>
                <a:gd name="T53" fmla="*/ 15 h 30"/>
                <a:gd name="T54" fmla="*/ 11 w 23"/>
                <a:gd name="T55" fmla="*/ 17 h 30"/>
                <a:gd name="T56" fmla="*/ 11 w 23"/>
                <a:gd name="T57" fmla="*/ 17 h 30"/>
                <a:gd name="T58" fmla="*/ 10 w 23"/>
                <a:gd name="T59" fmla="*/ 21 h 30"/>
                <a:gd name="T60" fmla="*/ 6 w 23"/>
                <a:gd name="T61" fmla="*/ 25 h 30"/>
                <a:gd name="T62" fmla="*/ 4 w 23"/>
                <a:gd name="T63" fmla="*/ 25 h 30"/>
                <a:gd name="T64" fmla="*/ 0 w 23"/>
                <a:gd name="T65" fmla="*/ 27 h 30"/>
                <a:gd name="T66" fmla="*/ 0 w 23"/>
                <a:gd name="T67" fmla="*/ 27 h 30"/>
                <a:gd name="T68" fmla="*/ 0 w 23"/>
                <a:gd name="T69" fmla="*/ 27 h 30"/>
                <a:gd name="T70" fmla="*/ 2 w 23"/>
                <a:gd name="T71" fmla="*/ 29 h 30"/>
                <a:gd name="T72" fmla="*/ 6 w 23"/>
                <a:gd name="T73" fmla="*/ 30 h 30"/>
                <a:gd name="T74" fmla="*/ 8 w 23"/>
                <a:gd name="T75" fmla="*/ 30 h 30"/>
                <a:gd name="T76" fmla="*/ 8 w 23"/>
                <a:gd name="T77" fmla="*/ 30 h 30"/>
                <a:gd name="T78" fmla="*/ 13 w 23"/>
                <a:gd name="T79" fmla="*/ 29 h 30"/>
                <a:gd name="T80" fmla="*/ 19 w 23"/>
                <a:gd name="T81" fmla="*/ 27 h 30"/>
                <a:gd name="T82" fmla="*/ 19 w 23"/>
                <a:gd name="T83" fmla="*/ 27 h 30"/>
                <a:gd name="T84" fmla="*/ 19 w 23"/>
                <a:gd name="T85" fmla="*/ 27 h 30"/>
                <a:gd name="T86" fmla="*/ 19 w 23"/>
                <a:gd name="T87" fmla="*/ 27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3" h="30">
                  <a:moveTo>
                    <a:pt x="19" y="27"/>
                  </a:moveTo>
                  <a:lnTo>
                    <a:pt x="19" y="27"/>
                  </a:lnTo>
                  <a:lnTo>
                    <a:pt x="19" y="27"/>
                  </a:lnTo>
                  <a:lnTo>
                    <a:pt x="19" y="27"/>
                  </a:lnTo>
                  <a:lnTo>
                    <a:pt x="23" y="23"/>
                  </a:lnTo>
                  <a:lnTo>
                    <a:pt x="23" y="23"/>
                  </a:lnTo>
                  <a:lnTo>
                    <a:pt x="23" y="21"/>
                  </a:lnTo>
                  <a:lnTo>
                    <a:pt x="21" y="21"/>
                  </a:lnTo>
                  <a:lnTo>
                    <a:pt x="19" y="21"/>
                  </a:lnTo>
                  <a:lnTo>
                    <a:pt x="19" y="19"/>
                  </a:lnTo>
                  <a:lnTo>
                    <a:pt x="19" y="19"/>
                  </a:lnTo>
                  <a:lnTo>
                    <a:pt x="19" y="17"/>
                  </a:lnTo>
                  <a:lnTo>
                    <a:pt x="19" y="15"/>
                  </a:lnTo>
                  <a:lnTo>
                    <a:pt x="21" y="8"/>
                  </a:lnTo>
                  <a:lnTo>
                    <a:pt x="21" y="8"/>
                  </a:lnTo>
                  <a:lnTo>
                    <a:pt x="23" y="8"/>
                  </a:lnTo>
                  <a:lnTo>
                    <a:pt x="23" y="4"/>
                  </a:lnTo>
                  <a:lnTo>
                    <a:pt x="23" y="4"/>
                  </a:lnTo>
                  <a:lnTo>
                    <a:pt x="17" y="2"/>
                  </a:lnTo>
                  <a:lnTo>
                    <a:pt x="13" y="0"/>
                  </a:lnTo>
                  <a:lnTo>
                    <a:pt x="10" y="0"/>
                  </a:lnTo>
                  <a:lnTo>
                    <a:pt x="4" y="0"/>
                  </a:lnTo>
                  <a:lnTo>
                    <a:pt x="4" y="0"/>
                  </a:lnTo>
                  <a:lnTo>
                    <a:pt x="4" y="4"/>
                  </a:lnTo>
                  <a:lnTo>
                    <a:pt x="4" y="4"/>
                  </a:lnTo>
                  <a:lnTo>
                    <a:pt x="8" y="12"/>
                  </a:lnTo>
                  <a:lnTo>
                    <a:pt x="10" y="15"/>
                  </a:lnTo>
                  <a:lnTo>
                    <a:pt x="11" y="17"/>
                  </a:lnTo>
                  <a:lnTo>
                    <a:pt x="11" y="17"/>
                  </a:lnTo>
                  <a:lnTo>
                    <a:pt x="10" y="21"/>
                  </a:lnTo>
                  <a:lnTo>
                    <a:pt x="6" y="25"/>
                  </a:lnTo>
                  <a:lnTo>
                    <a:pt x="4" y="25"/>
                  </a:lnTo>
                  <a:lnTo>
                    <a:pt x="0" y="27"/>
                  </a:lnTo>
                  <a:lnTo>
                    <a:pt x="0" y="27"/>
                  </a:lnTo>
                  <a:lnTo>
                    <a:pt x="0" y="27"/>
                  </a:lnTo>
                  <a:lnTo>
                    <a:pt x="2" y="29"/>
                  </a:lnTo>
                  <a:lnTo>
                    <a:pt x="6" y="30"/>
                  </a:lnTo>
                  <a:lnTo>
                    <a:pt x="8" y="30"/>
                  </a:lnTo>
                  <a:lnTo>
                    <a:pt x="8" y="30"/>
                  </a:lnTo>
                  <a:lnTo>
                    <a:pt x="13" y="29"/>
                  </a:lnTo>
                  <a:lnTo>
                    <a:pt x="19" y="27"/>
                  </a:lnTo>
                  <a:lnTo>
                    <a:pt x="19" y="27"/>
                  </a:lnTo>
                  <a:lnTo>
                    <a:pt x="19" y="27"/>
                  </a:lnTo>
                  <a:lnTo>
                    <a:pt x="19" y="27"/>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96" name="Freeform 95">
              <a:extLst>
                <a:ext uri="{FF2B5EF4-FFF2-40B4-BE49-F238E27FC236}">
                  <a16:creationId xmlns:a16="http://schemas.microsoft.com/office/drawing/2014/main" id="{74694B1E-401A-AA48-9742-970AE33D4406}"/>
                </a:ext>
              </a:extLst>
            </p:cNvPr>
            <p:cNvSpPr>
              <a:spLocks/>
            </p:cNvSpPr>
            <p:nvPr userDrawn="1"/>
          </p:nvSpPr>
          <p:spPr bwMode="auto">
            <a:xfrm>
              <a:off x="1270761" y="2266764"/>
              <a:ext cx="61075" cy="38980"/>
            </a:xfrm>
            <a:custGeom>
              <a:avLst/>
              <a:gdLst>
                <a:gd name="T0" fmla="*/ 0 w 40"/>
                <a:gd name="T1" fmla="*/ 2 h 30"/>
                <a:gd name="T2" fmla="*/ 0 w 40"/>
                <a:gd name="T3" fmla="*/ 15 h 30"/>
                <a:gd name="T4" fmla="*/ 0 w 40"/>
                <a:gd name="T5" fmla="*/ 27 h 30"/>
                <a:gd name="T6" fmla="*/ 10 w 40"/>
                <a:gd name="T7" fmla="*/ 30 h 30"/>
                <a:gd name="T8" fmla="*/ 23 w 40"/>
                <a:gd name="T9" fmla="*/ 27 h 30"/>
                <a:gd name="T10" fmla="*/ 28 w 40"/>
                <a:gd name="T11" fmla="*/ 21 h 30"/>
                <a:gd name="T12" fmla="*/ 28 w 40"/>
                <a:gd name="T13" fmla="*/ 11 h 30"/>
                <a:gd name="T14" fmla="*/ 40 w 40"/>
                <a:gd name="T15" fmla="*/ 6 h 30"/>
                <a:gd name="T16" fmla="*/ 34 w 40"/>
                <a:gd name="T17" fmla="*/ 0 h 30"/>
                <a:gd name="T18" fmla="*/ 27 w 40"/>
                <a:gd name="T19" fmla="*/ 0 h 30"/>
                <a:gd name="T20" fmla="*/ 0 w 40"/>
                <a:gd name="T21" fmla="*/ 2 h 30"/>
                <a:gd name="T22" fmla="*/ 0 w 40"/>
                <a:gd name="T23" fmla="*/ 2 h 30"/>
                <a:gd name="T24" fmla="*/ 0 w 40"/>
                <a:gd name="T25" fmla="*/ 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0" h="30">
                  <a:moveTo>
                    <a:pt x="0" y="2"/>
                  </a:moveTo>
                  <a:lnTo>
                    <a:pt x="0" y="15"/>
                  </a:lnTo>
                  <a:lnTo>
                    <a:pt x="0" y="27"/>
                  </a:lnTo>
                  <a:lnTo>
                    <a:pt x="10" y="30"/>
                  </a:lnTo>
                  <a:lnTo>
                    <a:pt x="23" y="27"/>
                  </a:lnTo>
                  <a:lnTo>
                    <a:pt x="28" y="21"/>
                  </a:lnTo>
                  <a:lnTo>
                    <a:pt x="28" y="11"/>
                  </a:lnTo>
                  <a:lnTo>
                    <a:pt x="40" y="6"/>
                  </a:lnTo>
                  <a:lnTo>
                    <a:pt x="34" y="0"/>
                  </a:lnTo>
                  <a:lnTo>
                    <a:pt x="27" y="0"/>
                  </a:lnTo>
                  <a:lnTo>
                    <a:pt x="0" y="2"/>
                  </a:lnTo>
                  <a:lnTo>
                    <a:pt x="0" y="2"/>
                  </a:lnTo>
                  <a:lnTo>
                    <a:pt x="0" y="2"/>
                  </a:lnTo>
                  <a:close/>
                </a:path>
              </a:pathLst>
            </a:custGeom>
            <a:solidFill>
              <a:schemeClr val="bg1">
                <a:lumMod val="85000"/>
              </a:schemeClr>
            </a:solidFill>
            <a:ln w="635" cap="rnd">
              <a:solidFill>
                <a:schemeClr val="bg1">
                  <a:alpha val="17000"/>
                </a:schemeClr>
              </a:solidFill>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97" name="Freeform 96">
              <a:extLst>
                <a:ext uri="{FF2B5EF4-FFF2-40B4-BE49-F238E27FC236}">
                  <a16:creationId xmlns:a16="http://schemas.microsoft.com/office/drawing/2014/main" id="{D9D8E6A9-63AD-2441-9133-AB9BE9DEACCD}"/>
                </a:ext>
              </a:extLst>
            </p:cNvPr>
            <p:cNvSpPr>
              <a:spLocks/>
            </p:cNvSpPr>
            <p:nvPr userDrawn="1"/>
          </p:nvSpPr>
          <p:spPr bwMode="auto">
            <a:xfrm>
              <a:off x="1270761" y="2266764"/>
              <a:ext cx="61075" cy="38980"/>
            </a:xfrm>
            <a:custGeom>
              <a:avLst/>
              <a:gdLst>
                <a:gd name="T0" fmla="*/ 0 w 40"/>
                <a:gd name="T1" fmla="*/ 2 h 30"/>
                <a:gd name="T2" fmla="*/ 0 w 40"/>
                <a:gd name="T3" fmla="*/ 15 h 30"/>
                <a:gd name="T4" fmla="*/ 0 w 40"/>
                <a:gd name="T5" fmla="*/ 27 h 30"/>
                <a:gd name="T6" fmla="*/ 10 w 40"/>
                <a:gd name="T7" fmla="*/ 30 h 30"/>
                <a:gd name="T8" fmla="*/ 23 w 40"/>
                <a:gd name="T9" fmla="*/ 27 h 30"/>
                <a:gd name="T10" fmla="*/ 28 w 40"/>
                <a:gd name="T11" fmla="*/ 21 h 30"/>
                <a:gd name="T12" fmla="*/ 28 w 40"/>
                <a:gd name="T13" fmla="*/ 11 h 30"/>
                <a:gd name="T14" fmla="*/ 40 w 40"/>
                <a:gd name="T15" fmla="*/ 6 h 30"/>
                <a:gd name="T16" fmla="*/ 34 w 40"/>
                <a:gd name="T17" fmla="*/ 0 h 30"/>
                <a:gd name="T18" fmla="*/ 27 w 40"/>
                <a:gd name="T19" fmla="*/ 0 h 30"/>
                <a:gd name="T20" fmla="*/ 0 w 40"/>
                <a:gd name="T21" fmla="*/ 2 h 30"/>
                <a:gd name="T22" fmla="*/ 0 w 40"/>
                <a:gd name="T23" fmla="*/ 2 h 30"/>
                <a:gd name="T24" fmla="*/ 0 w 40"/>
                <a:gd name="T25" fmla="*/ 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0" h="30">
                  <a:moveTo>
                    <a:pt x="0" y="2"/>
                  </a:moveTo>
                  <a:lnTo>
                    <a:pt x="0" y="15"/>
                  </a:lnTo>
                  <a:lnTo>
                    <a:pt x="0" y="27"/>
                  </a:lnTo>
                  <a:lnTo>
                    <a:pt x="10" y="30"/>
                  </a:lnTo>
                  <a:lnTo>
                    <a:pt x="23" y="27"/>
                  </a:lnTo>
                  <a:lnTo>
                    <a:pt x="28" y="21"/>
                  </a:lnTo>
                  <a:lnTo>
                    <a:pt x="28" y="11"/>
                  </a:lnTo>
                  <a:lnTo>
                    <a:pt x="40" y="6"/>
                  </a:lnTo>
                  <a:lnTo>
                    <a:pt x="34" y="0"/>
                  </a:lnTo>
                  <a:lnTo>
                    <a:pt x="27" y="0"/>
                  </a:lnTo>
                  <a:lnTo>
                    <a:pt x="0" y="2"/>
                  </a:lnTo>
                  <a:lnTo>
                    <a:pt x="0" y="2"/>
                  </a:lnTo>
                  <a:lnTo>
                    <a:pt x="0" y="2"/>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98" name="Freeform 97">
              <a:extLst>
                <a:ext uri="{FF2B5EF4-FFF2-40B4-BE49-F238E27FC236}">
                  <a16:creationId xmlns:a16="http://schemas.microsoft.com/office/drawing/2014/main" id="{1960E55E-F1C3-4C45-8681-CB6ADB584406}"/>
                </a:ext>
              </a:extLst>
            </p:cNvPr>
            <p:cNvSpPr>
              <a:spLocks/>
            </p:cNvSpPr>
            <p:nvPr userDrawn="1"/>
          </p:nvSpPr>
          <p:spPr bwMode="auto">
            <a:xfrm>
              <a:off x="1241751" y="2153721"/>
              <a:ext cx="141998" cy="66267"/>
            </a:xfrm>
            <a:custGeom>
              <a:avLst/>
              <a:gdLst>
                <a:gd name="T0" fmla="*/ 55 w 93"/>
                <a:gd name="T1" fmla="*/ 9 h 51"/>
                <a:gd name="T2" fmla="*/ 38 w 93"/>
                <a:gd name="T3" fmla="*/ 0 h 51"/>
                <a:gd name="T4" fmla="*/ 30 w 93"/>
                <a:gd name="T5" fmla="*/ 0 h 51"/>
                <a:gd name="T6" fmla="*/ 12 w 93"/>
                <a:gd name="T7" fmla="*/ 9 h 51"/>
                <a:gd name="T8" fmla="*/ 0 w 93"/>
                <a:gd name="T9" fmla="*/ 9 h 51"/>
                <a:gd name="T10" fmla="*/ 2 w 93"/>
                <a:gd name="T11" fmla="*/ 27 h 51"/>
                <a:gd name="T12" fmla="*/ 25 w 93"/>
                <a:gd name="T13" fmla="*/ 51 h 51"/>
                <a:gd name="T14" fmla="*/ 34 w 93"/>
                <a:gd name="T15" fmla="*/ 51 h 51"/>
                <a:gd name="T16" fmla="*/ 42 w 93"/>
                <a:gd name="T17" fmla="*/ 45 h 51"/>
                <a:gd name="T18" fmla="*/ 49 w 93"/>
                <a:gd name="T19" fmla="*/ 45 h 51"/>
                <a:gd name="T20" fmla="*/ 59 w 93"/>
                <a:gd name="T21" fmla="*/ 45 h 51"/>
                <a:gd name="T22" fmla="*/ 64 w 93"/>
                <a:gd name="T23" fmla="*/ 45 h 51"/>
                <a:gd name="T24" fmla="*/ 74 w 93"/>
                <a:gd name="T25" fmla="*/ 45 h 51"/>
                <a:gd name="T26" fmla="*/ 83 w 93"/>
                <a:gd name="T27" fmla="*/ 34 h 51"/>
                <a:gd name="T28" fmla="*/ 93 w 93"/>
                <a:gd name="T29" fmla="*/ 30 h 51"/>
                <a:gd name="T30" fmla="*/ 85 w 93"/>
                <a:gd name="T31" fmla="*/ 23 h 51"/>
                <a:gd name="T32" fmla="*/ 76 w 93"/>
                <a:gd name="T33" fmla="*/ 23 h 51"/>
                <a:gd name="T34" fmla="*/ 76 w 93"/>
                <a:gd name="T35" fmla="*/ 15 h 51"/>
                <a:gd name="T36" fmla="*/ 64 w 93"/>
                <a:gd name="T37" fmla="*/ 9 h 51"/>
                <a:gd name="T38" fmla="*/ 64 w 93"/>
                <a:gd name="T39" fmla="*/ 17 h 51"/>
                <a:gd name="T40" fmla="*/ 55 w 93"/>
                <a:gd name="T41" fmla="*/ 9 h 51"/>
                <a:gd name="T42" fmla="*/ 55 w 93"/>
                <a:gd name="T43" fmla="*/ 9 h 51"/>
                <a:gd name="T44" fmla="*/ 55 w 93"/>
                <a:gd name="T45" fmla="*/ 9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93" h="51">
                  <a:moveTo>
                    <a:pt x="55" y="9"/>
                  </a:moveTo>
                  <a:lnTo>
                    <a:pt x="38" y="0"/>
                  </a:lnTo>
                  <a:lnTo>
                    <a:pt x="30" y="0"/>
                  </a:lnTo>
                  <a:lnTo>
                    <a:pt x="12" y="9"/>
                  </a:lnTo>
                  <a:lnTo>
                    <a:pt x="0" y="9"/>
                  </a:lnTo>
                  <a:lnTo>
                    <a:pt x="2" y="27"/>
                  </a:lnTo>
                  <a:lnTo>
                    <a:pt x="25" y="51"/>
                  </a:lnTo>
                  <a:lnTo>
                    <a:pt x="34" y="51"/>
                  </a:lnTo>
                  <a:lnTo>
                    <a:pt x="42" y="45"/>
                  </a:lnTo>
                  <a:lnTo>
                    <a:pt x="49" y="45"/>
                  </a:lnTo>
                  <a:lnTo>
                    <a:pt x="59" y="45"/>
                  </a:lnTo>
                  <a:lnTo>
                    <a:pt x="64" y="45"/>
                  </a:lnTo>
                  <a:lnTo>
                    <a:pt x="74" y="45"/>
                  </a:lnTo>
                  <a:lnTo>
                    <a:pt x="83" y="34"/>
                  </a:lnTo>
                  <a:lnTo>
                    <a:pt x="93" y="30"/>
                  </a:lnTo>
                  <a:lnTo>
                    <a:pt x="85" y="23"/>
                  </a:lnTo>
                  <a:lnTo>
                    <a:pt x="76" y="23"/>
                  </a:lnTo>
                  <a:lnTo>
                    <a:pt x="76" y="15"/>
                  </a:lnTo>
                  <a:lnTo>
                    <a:pt x="64" y="9"/>
                  </a:lnTo>
                  <a:lnTo>
                    <a:pt x="64" y="17"/>
                  </a:lnTo>
                  <a:lnTo>
                    <a:pt x="55" y="9"/>
                  </a:lnTo>
                  <a:lnTo>
                    <a:pt x="55" y="9"/>
                  </a:lnTo>
                  <a:lnTo>
                    <a:pt x="55" y="9"/>
                  </a:lnTo>
                  <a:close/>
                </a:path>
              </a:pathLst>
            </a:custGeom>
            <a:solidFill>
              <a:schemeClr val="bg1">
                <a:lumMod val="85000"/>
              </a:schemeClr>
            </a:solidFill>
            <a:ln w="635" cap="rnd">
              <a:solidFill>
                <a:schemeClr val="bg1">
                  <a:alpha val="17000"/>
                </a:schemeClr>
              </a:solidFill>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99" name="Freeform 98">
              <a:extLst>
                <a:ext uri="{FF2B5EF4-FFF2-40B4-BE49-F238E27FC236}">
                  <a16:creationId xmlns:a16="http://schemas.microsoft.com/office/drawing/2014/main" id="{91E898DE-8C29-0B42-A2C2-F2DBEB34F105}"/>
                </a:ext>
              </a:extLst>
            </p:cNvPr>
            <p:cNvSpPr>
              <a:spLocks/>
            </p:cNvSpPr>
            <p:nvPr userDrawn="1"/>
          </p:nvSpPr>
          <p:spPr bwMode="auto">
            <a:xfrm>
              <a:off x="1241751" y="2153721"/>
              <a:ext cx="141998" cy="66267"/>
            </a:xfrm>
            <a:custGeom>
              <a:avLst/>
              <a:gdLst>
                <a:gd name="T0" fmla="*/ 55 w 93"/>
                <a:gd name="T1" fmla="*/ 9 h 51"/>
                <a:gd name="T2" fmla="*/ 38 w 93"/>
                <a:gd name="T3" fmla="*/ 0 h 51"/>
                <a:gd name="T4" fmla="*/ 30 w 93"/>
                <a:gd name="T5" fmla="*/ 0 h 51"/>
                <a:gd name="T6" fmla="*/ 12 w 93"/>
                <a:gd name="T7" fmla="*/ 9 h 51"/>
                <a:gd name="T8" fmla="*/ 0 w 93"/>
                <a:gd name="T9" fmla="*/ 9 h 51"/>
                <a:gd name="T10" fmla="*/ 2 w 93"/>
                <a:gd name="T11" fmla="*/ 27 h 51"/>
                <a:gd name="T12" fmla="*/ 25 w 93"/>
                <a:gd name="T13" fmla="*/ 51 h 51"/>
                <a:gd name="T14" fmla="*/ 34 w 93"/>
                <a:gd name="T15" fmla="*/ 51 h 51"/>
                <a:gd name="T16" fmla="*/ 42 w 93"/>
                <a:gd name="T17" fmla="*/ 45 h 51"/>
                <a:gd name="T18" fmla="*/ 49 w 93"/>
                <a:gd name="T19" fmla="*/ 45 h 51"/>
                <a:gd name="T20" fmla="*/ 59 w 93"/>
                <a:gd name="T21" fmla="*/ 45 h 51"/>
                <a:gd name="T22" fmla="*/ 64 w 93"/>
                <a:gd name="T23" fmla="*/ 45 h 51"/>
                <a:gd name="T24" fmla="*/ 74 w 93"/>
                <a:gd name="T25" fmla="*/ 45 h 51"/>
                <a:gd name="T26" fmla="*/ 83 w 93"/>
                <a:gd name="T27" fmla="*/ 34 h 51"/>
                <a:gd name="T28" fmla="*/ 93 w 93"/>
                <a:gd name="T29" fmla="*/ 30 h 51"/>
                <a:gd name="T30" fmla="*/ 85 w 93"/>
                <a:gd name="T31" fmla="*/ 23 h 51"/>
                <a:gd name="T32" fmla="*/ 76 w 93"/>
                <a:gd name="T33" fmla="*/ 23 h 51"/>
                <a:gd name="T34" fmla="*/ 76 w 93"/>
                <a:gd name="T35" fmla="*/ 15 h 51"/>
                <a:gd name="T36" fmla="*/ 64 w 93"/>
                <a:gd name="T37" fmla="*/ 9 h 51"/>
                <a:gd name="T38" fmla="*/ 64 w 93"/>
                <a:gd name="T39" fmla="*/ 17 h 51"/>
                <a:gd name="T40" fmla="*/ 55 w 93"/>
                <a:gd name="T41" fmla="*/ 9 h 51"/>
                <a:gd name="T42" fmla="*/ 55 w 93"/>
                <a:gd name="T43" fmla="*/ 9 h 51"/>
                <a:gd name="T44" fmla="*/ 55 w 93"/>
                <a:gd name="T45" fmla="*/ 9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93" h="51">
                  <a:moveTo>
                    <a:pt x="55" y="9"/>
                  </a:moveTo>
                  <a:lnTo>
                    <a:pt x="38" y="0"/>
                  </a:lnTo>
                  <a:lnTo>
                    <a:pt x="30" y="0"/>
                  </a:lnTo>
                  <a:lnTo>
                    <a:pt x="12" y="9"/>
                  </a:lnTo>
                  <a:lnTo>
                    <a:pt x="0" y="9"/>
                  </a:lnTo>
                  <a:lnTo>
                    <a:pt x="2" y="27"/>
                  </a:lnTo>
                  <a:lnTo>
                    <a:pt x="25" y="51"/>
                  </a:lnTo>
                  <a:lnTo>
                    <a:pt x="34" y="51"/>
                  </a:lnTo>
                  <a:lnTo>
                    <a:pt x="42" y="45"/>
                  </a:lnTo>
                  <a:lnTo>
                    <a:pt x="49" y="45"/>
                  </a:lnTo>
                  <a:lnTo>
                    <a:pt x="59" y="45"/>
                  </a:lnTo>
                  <a:lnTo>
                    <a:pt x="64" y="45"/>
                  </a:lnTo>
                  <a:lnTo>
                    <a:pt x="74" y="45"/>
                  </a:lnTo>
                  <a:lnTo>
                    <a:pt x="83" y="34"/>
                  </a:lnTo>
                  <a:lnTo>
                    <a:pt x="93" y="30"/>
                  </a:lnTo>
                  <a:lnTo>
                    <a:pt x="85" y="23"/>
                  </a:lnTo>
                  <a:lnTo>
                    <a:pt x="76" y="23"/>
                  </a:lnTo>
                  <a:lnTo>
                    <a:pt x="76" y="15"/>
                  </a:lnTo>
                  <a:lnTo>
                    <a:pt x="64" y="9"/>
                  </a:lnTo>
                  <a:lnTo>
                    <a:pt x="64" y="17"/>
                  </a:lnTo>
                  <a:lnTo>
                    <a:pt x="55" y="9"/>
                  </a:lnTo>
                  <a:lnTo>
                    <a:pt x="55" y="9"/>
                  </a:lnTo>
                  <a:lnTo>
                    <a:pt x="55" y="9"/>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00" name="Freeform 99">
              <a:extLst>
                <a:ext uri="{FF2B5EF4-FFF2-40B4-BE49-F238E27FC236}">
                  <a16:creationId xmlns:a16="http://schemas.microsoft.com/office/drawing/2014/main" id="{407032AD-7DCE-054D-B0C2-14FF89C945FA}"/>
                </a:ext>
              </a:extLst>
            </p:cNvPr>
            <p:cNvSpPr>
              <a:spLocks/>
            </p:cNvSpPr>
            <p:nvPr userDrawn="1"/>
          </p:nvSpPr>
          <p:spPr bwMode="auto">
            <a:xfrm>
              <a:off x="1273815" y="2277159"/>
              <a:ext cx="112988" cy="77961"/>
            </a:xfrm>
            <a:custGeom>
              <a:avLst/>
              <a:gdLst>
                <a:gd name="T0" fmla="*/ 74 w 74"/>
                <a:gd name="T1" fmla="*/ 32 h 60"/>
                <a:gd name="T2" fmla="*/ 70 w 74"/>
                <a:gd name="T3" fmla="*/ 13 h 60"/>
                <a:gd name="T4" fmla="*/ 59 w 74"/>
                <a:gd name="T5" fmla="*/ 13 h 60"/>
                <a:gd name="T6" fmla="*/ 51 w 74"/>
                <a:gd name="T7" fmla="*/ 13 h 60"/>
                <a:gd name="T8" fmla="*/ 38 w 74"/>
                <a:gd name="T9" fmla="*/ 0 h 60"/>
                <a:gd name="T10" fmla="*/ 26 w 74"/>
                <a:gd name="T11" fmla="*/ 5 h 60"/>
                <a:gd name="T12" fmla="*/ 26 w 74"/>
                <a:gd name="T13" fmla="*/ 13 h 60"/>
                <a:gd name="T14" fmla="*/ 21 w 74"/>
                <a:gd name="T15" fmla="*/ 19 h 60"/>
                <a:gd name="T16" fmla="*/ 8 w 74"/>
                <a:gd name="T17" fmla="*/ 22 h 60"/>
                <a:gd name="T18" fmla="*/ 0 w 74"/>
                <a:gd name="T19" fmla="*/ 22 h 60"/>
                <a:gd name="T20" fmla="*/ 0 w 74"/>
                <a:gd name="T21" fmla="*/ 30 h 60"/>
                <a:gd name="T22" fmla="*/ 2 w 74"/>
                <a:gd name="T23" fmla="*/ 34 h 60"/>
                <a:gd name="T24" fmla="*/ 8 w 74"/>
                <a:gd name="T25" fmla="*/ 28 h 60"/>
                <a:gd name="T26" fmla="*/ 13 w 74"/>
                <a:gd name="T27" fmla="*/ 28 h 60"/>
                <a:gd name="T28" fmla="*/ 17 w 74"/>
                <a:gd name="T29" fmla="*/ 39 h 60"/>
                <a:gd name="T30" fmla="*/ 17 w 74"/>
                <a:gd name="T31" fmla="*/ 47 h 60"/>
                <a:gd name="T32" fmla="*/ 26 w 74"/>
                <a:gd name="T33" fmla="*/ 56 h 60"/>
                <a:gd name="T34" fmla="*/ 32 w 74"/>
                <a:gd name="T35" fmla="*/ 58 h 60"/>
                <a:gd name="T36" fmla="*/ 38 w 74"/>
                <a:gd name="T37" fmla="*/ 60 h 60"/>
                <a:gd name="T38" fmla="*/ 43 w 74"/>
                <a:gd name="T39" fmla="*/ 60 h 60"/>
                <a:gd name="T40" fmla="*/ 34 w 74"/>
                <a:gd name="T41" fmla="*/ 51 h 60"/>
                <a:gd name="T42" fmla="*/ 30 w 74"/>
                <a:gd name="T43" fmla="*/ 34 h 60"/>
                <a:gd name="T44" fmla="*/ 30 w 74"/>
                <a:gd name="T45" fmla="*/ 28 h 60"/>
                <a:gd name="T46" fmla="*/ 42 w 74"/>
                <a:gd name="T47" fmla="*/ 28 h 60"/>
                <a:gd name="T48" fmla="*/ 66 w 74"/>
                <a:gd name="T49" fmla="*/ 28 h 60"/>
                <a:gd name="T50" fmla="*/ 72 w 74"/>
                <a:gd name="T51" fmla="*/ 34 h 60"/>
                <a:gd name="T52" fmla="*/ 74 w 74"/>
                <a:gd name="T53" fmla="*/ 32 h 60"/>
                <a:gd name="T54" fmla="*/ 74 w 74"/>
                <a:gd name="T55" fmla="*/ 32 h 60"/>
                <a:gd name="T56" fmla="*/ 74 w 74"/>
                <a:gd name="T57" fmla="*/ 32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4" h="60">
                  <a:moveTo>
                    <a:pt x="74" y="32"/>
                  </a:moveTo>
                  <a:lnTo>
                    <a:pt x="70" y="13"/>
                  </a:lnTo>
                  <a:lnTo>
                    <a:pt x="59" y="13"/>
                  </a:lnTo>
                  <a:lnTo>
                    <a:pt x="51" y="13"/>
                  </a:lnTo>
                  <a:lnTo>
                    <a:pt x="38" y="0"/>
                  </a:lnTo>
                  <a:lnTo>
                    <a:pt x="26" y="5"/>
                  </a:lnTo>
                  <a:lnTo>
                    <a:pt x="26" y="13"/>
                  </a:lnTo>
                  <a:lnTo>
                    <a:pt x="21" y="19"/>
                  </a:lnTo>
                  <a:lnTo>
                    <a:pt x="8" y="22"/>
                  </a:lnTo>
                  <a:lnTo>
                    <a:pt x="0" y="22"/>
                  </a:lnTo>
                  <a:lnTo>
                    <a:pt x="0" y="30"/>
                  </a:lnTo>
                  <a:lnTo>
                    <a:pt x="2" y="34"/>
                  </a:lnTo>
                  <a:lnTo>
                    <a:pt x="8" y="28"/>
                  </a:lnTo>
                  <a:lnTo>
                    <a:pt x="13" y="28"/>
                  </a:lnTo>
                  <a:lnTo>
                    <a:pt x="17" y="39"/>
                  </a:lnTo>
                  <a:lnTo>
                    <a:pt x="17" y="47"/>
                  </a:lnTo>
                  <a:lnTo>
                    <a:pt x="26" y="56"/>
                  </a:lnTo>
                  <a:lnTo>
                    <a:pt x="32" y="58"/>
                  </a:lnTo>
                  <a:lnTo>
                    <a:pt x="38" y="60"/>
                  </a:lnTo>
                  <a:lnTo>
                    <a:pt x="43" y="60"/>
                  </a:lnTo>
                  <a:lnTo>
                    <a:pt x="34" y="51"/>
                  </a:lnTo>
                  <a:lnTo>
                    <a:pt x="30" y="34"/>
                  </a:lnTo>
                  <a:lnTo>
                    <a:pt x="30" y="28"/>
                  </a:lnTo>
                  <a:lnTo>
                    <a:pt x="42" y="28"/>
                  </a:lnTo>
                  <a:lnTo>
                    <a:pt x="66" y="28"/>
                  </a:lnTo>
                  <a:lnTo>
                    <a:pt x="72" y="34"/>
                  </a:lnTo>
                  <a:lnTo>
                    <a:pt x="74" y="32"/>
                  </a:lnTo>
                  <a:lnTo>
                    <a:pt x="74" y="32"/>
                  </a:lnTo>
                  <a:lnTo>
                    <a:pt x="74" y="32"/>
                  </a:lnTo>
                  <a:close/>
                </a:path>
              </a:pathLst>
            </a:custGeom>
            <a:solidFill>
              <a:schemeClr val="bg1">
                <a:lumMod val="85000"/>
              </a:schemeClr>
            </a:solidFill>
            <a:ln w="635" cap="rnd">
              <a:solidFill>
                <a:schemeClr val="bg1">
                  <a:alpha val="17000"/>
                </a:schemeClr>
              </a:solidFill>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01" name="Freeform 100">
              <a:extLst>
                <a:ext uri="{FF2B5EF4-FFF2-40B4-BE49-F238E27FC236}">
                  <a16:creationId xmlns:a16="http://schemas.microsoft.com/office/drawing/2014/main" id="{AEEE5B60-1972-3243-8385-7BE625E62971}"/>
                </a:ext>
              </a:extLst>
            </p:cNvPr>
            <p:cNvSpPr>
              <a:spLocks/>
            </p:cNvSpPr>
            <p:nvPr userDrawn="1"/>
          </p:nvSpPr>
          <p:spPr bwMode="auto">
            <a:xfrm>
              <a:off x="1273815" y="2277159"/>
              <a:ext cx="112988" cy="77961"/>
            </a:xfrm>
            <a:custGeom>
              <a:avLst/>
              <a:gdLst>
                <a:gd name="T0" fmla="*/ 74 w 74"/>
                <a:gd name="T1" fmla="*/ 32 h 60"/>
                <a:gd name="T2" fmla="*/ 70 w 74"/>
                <a:gd name="T3" fmla="*/ 13 h 60"/>
                <a:gd name="T4" fmla="*/ 59 w 74"/>
                <a:gd name="T5" fmla="*/ 13 h 60"/>
                <a:gd name="T6" fmla="*/ 51 w 74"/>
                <a:gd name="T7" fmla="*/ 13 h 60"/>
                <a:gd name="T8" fmla="*/ 38 w 74"/>
                <a:gd name="T9" fmla="*/ 0 h 60"/>
                <a:gd name="T10" fmla="*/ 26 w 74"/>
                <a:gd name="T11" fmla="*/ 5 h 60"/>
                <a:gd name="T12" fmla="*/ 26 w 74"/>
                <a:gd name="T13" fmla="*/ 13 h 60"/>
                <a:gd name="T14" fmla="*/ 21 w 74"/>
                <a:gd name="T15" fmla="*/ 19 h 60"/>
                <a:gd name="T16" fmla="*/ 8 w 74"/>
                <a:gd name="T17" fmla="*/ 22 h 60"/>
                <a:gd name="T18" fmla="*/ 0 w 74"/>
                <a:gd name="T19" fmla="*/ 22 h 60"/>
                <a:gd name="T20" fmla="*/ 0 w 74"/>
                <a:gd name="T21" fmla="*/ 30 h 60"/>
                <a:gd name="T22" fmla="*/ 2 w 74"/>
                <a:gd name="T23" fmla="*/ 34 h 60"/>
                <a:gd name="T24" fmla="*/ 8 w 74"/>
                <a:gd name="T25" fmla="*/ 28 h 60"/>
                <a:gd name="T26" fmla="*/ 13 w 74"/>
                <a:gd name="T27" fmla="*/ 28 h 60"/>
                <a:gd name="T28" fmla="*/ 17 w 74"/>
                <a:gd name="T29" fmla="*/ 39 h 60"/>
                <a:gd name="T30" fmla="*/ 17 w 74"/>
                <a:gd name="T31" fmla="*/ 47 h 60"/>
                <a:gd name="T32" fmla="*/ 26 w 74"/>
                <a:gd name="T33" fmla="*/ 56 h 60"/>
                <a:gd name="T34" fmla="*/ 32 w 74"/>
                <a:gd name="T35" fmla="*/ 58 h 60"/>
                <a:gd name="T36" fmla="*/ 38 w 74"/>
                <a:gd name="T37" fmla="*/ 60 h 60"/>
                <a:gd name="T38" fmla="*/ 43 w 74"/>
                <a:gd name="T39" fmla="*/ 60 h 60"/>
                <a:gd name="T40" fmla="*/ 34 w 74"/>
                <a:gd name="T41" fmla="*/ 51 h 60"/>
                <a:gd name="T42" fmla="*/ 30 w 74"/>
                <a:gd name="T43" fmla="*/ 34 h 60"/>
                <a:gd name="T44" fmla="*/ 30 w 74"/>
                <a:gd name="T45" fmla="*/ 28 h 60"/>
                <a:gd name="T46" fmla="*/ 42 w 74"/>
                <a:gd name="T47" fmla="*/ 28 h 60"/>
                <a:gd name="T48" fmla="*/ 66 w 74"/>
                <a:gd name="T49" fmla="*/ 28 h 60"/>
                <a:gd name="T50" fmla="*/ 72 w 74"/>
                <a:gd name="T51" fmla="*/ 34 h 60"/>
                <a:gd name="T52" fmla="*/ 74 w 74"/>
                <a:gd name="T53" fmla="*/ 32 h 60"/>
                <a:gd name="T54" fmla="*/ 74 w 74"/>
                <a:gd name="T55" fmla="*/ 32 h 60"/>
                <a:gd name="T56" fmla="*/ 74 w 74"/>
                <a:gd name="T57" fmla="*/ 32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4" h="60">
                  <a:moveTo>
                    <a:pt x="74" y="32"/>
                  </a:moveTo>
                  <a:lnTo>
                    <a:pt x="70" y="13"/>
                  </a:lnTo>
                  <a:lnTo>
                    <a:pt x="59" y="13"/>
                  </a:lnTo>
                  <a:lnTo>
                    <a:pt x="51" y="13"/>
                  </a:lnTo>
                  <a:lnTo>
                    <a:pt x="38" y="0"/>
                  </a:lnTo>
                  <a:lnTo>
                    <a:pt x="26" y="5"/>
                  </a:lnTo>
                  <a:lnTo>
                    <a:pt x="26" y="13"/>
                  </a:lnTo>
                  <a:lnTo>
                    <a:pt x="21" y="19"/>
                  </a:lnTo>
                  <a:lnTo>
                    <a:pt x="8" y="22"/>
                  </a:lnTo>
                  <a:lnTo>
                    <a:pt x="0" y="22"/>
                  </a:lnTo>
                  <a:lnTo>
                    <a:pt x="0" y="30"/>
                  </a:lnTo>
                  <a:lnTo>
                    <a:pt x="2" y="34"/>
                  </a:lnTo>
                  <a:lnTo>
                    <a:pt x="8" y="28"/>
                  </a:lnTo>
                  <a:lnTo>
                    <a:pt x="13" y="28"/>
                  </a:lnTo>
                  <a:lnTo>
                    <a:pt x="17" y="39"/>
                  </a:lnTo>
                  <a:lnTo>
                    <a:pt x="17" y="47"/>
                  </a:lnTo>
                  <a:lnTo>
                    <a:pt x="26" y="56"/>
                  </a:lnTo>
                  <a:lnTo>
                    <a:pt x="32" y="58"/>
                  </a:lnTo>
                  <a:lnTo>
                    <a:pt x="38" y="60"/>
                  </a:lnTo>
                  <a:lnTo>
                    <a:pt x="43" y="60"/>
                  </a:lnTo>
                  <a:lnTo>
                    <a:pt x="34" y="51"/>
                  </a:lnTo>
                  <a:lnTo>
                    <a:pt x="30" y="34"/>
                  </a:lnTo>
                  <a:lnTo>
                    <a:pt x="30" y="28"/>
                  </a:lnTo>
                  <a:lnTo>
                    <a:pt x="42" y="28"/>
                  </a:lnTo>
                  <a:lnTo>
                    <a:pt x="66" y="28"/>
                  </a:lnTo>
                  <a:lnTo>
                    <a:pt x="72" y="34"/>
                  </a:lnTo>
                  <a:lnTo>
                    <a:pt x="74" y="32"/>
                  </a:lnTo>
                  <a:lnTo>
                    <a:pt x="74" y="32"/>
                  </a:lnTo>
                  <a:lnTo>
                    <a:pt x="74" y="32"/>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02" name="Freeform 101">
              <a:extLst>
                <a:ext uri="{FF2B5EF4-FFF2-40B4-BE49-F238E27FC236}">
                  <a16:creationId xmlns:a16="http://schemas.microsoft.com/office/drawing/2014/main" id="{B9D115D9-933D-234D-AB95-A2AC54CBBB5D}"/>
                </a:ext>
              </a:extLst>
            </p:cNvPr>
            <p:cNvSpPr>
              <a:spLocks/>
            </p:cNvSpPr>
            <p:nvPr userDrawn="1"/>
          </p:nvSpPr>
          <p:spPr bwMode="auto">
            <a:xfrm>
              <a:off x="1180676" y="2212192"/>
              <a:ext cx="158794" cy="66267"/>
            </a:xfrm>
            <a:custGeom>
              <a:avLst/>
              <a:gdLst>
                <a:gd name="T0" fmla="*/ 93 w 104"/>
                <a:gd name="T1" fmla="*/ 42 h 51"/>
                <a:gd name="T2" fmla="*/ 86 w 104"/>
                <a:gd name="T3" fmla="*/ 42 h 51"/>
                <a:gd name="T4" fmla="*/ 59 w 104"/>
                <a:gd name="T5" fmla="*/ 44 h 51"/>
                <a:gd name="T6" fmla="*/ 46 w 104"/>
                <a:gd name="T7" fmla="*/ 44 h 51"/>
                <a:gd name="T8" fmla="*/ 38 w 104"/>
                <a:gd name="T9" fmla="*/ 36 h 51"/>
                <a:gd name="T10" fmla="*/ 21 w 104"/>
                <a:gd name="T11" fmla="*/ 44 h 51"/>
                <a:gd name="T12" fmla="*/ 16 w 104"/>
                <a:gd name="T13" fmla="*/ 51 h 51"/>
                <a:gd name="T14" fmla="*/ 0 w 104"/>
                <a:gd name="T15" fmla="*/ 31 h 51"/>
                <a:gd name="T16" fmla="*/ 16 w 104"/>
                <a:gd name="T17" fmla="*/ 31 h 51"/>
                <a:gd name="T18" fmla="*/ 21 w 104"/>
                <a:gd name="T19" fmla="*/ 27 h 51"/>
                <a:gd name="T20" fmla="*/ 27 w 104"/>
                <a:gd name="T21" fmla="*/ 33 h 51"/>
                <a:gd name="T22" fmla="*/ 31 w 104"/>
                <a:gd name="T23" fmla="*/ 27 h 51"/>
                <a:gd name="T24" fmla="*/ 44 w 104"/>
                <a:gd name="T25" fmla="*/ 23 h 51"/>
                <a:gd name="T26" fmla="*/ 50 w 104"/>
                <a:gd name="T27" fmla="*/ 31 h 51"/>
                <a:gd name="T28" fmla="*/ 50 w 104"/>
                <a:gd name="T29" fmla="*/ 17 h 51"/>
                <a:gd name="T30" fmla="*/ 59 w 104"/>
                <a:gd name="T31" fmla="*/ 14 h 51"/>
                <a:gd name="T32" fmla="*/ 59 w 104"/>
                <a:gd name="T33" fmla="*/ 6 h 51"/>
                <a:gd name="T34" fmla="*/ 65 w 104"/>
                <a:gd name="T35" fmla="*/ 6 h 51"/>
                <a:gd name="T36" fmla="*/ 74 w 104"/>
                <a:gd name="T37" fmla="*/ 6 h 51"/>
                <a:gd name="T38" fmla="*/ 80 w 104"/>
                <a:gd name="T39" fmla="*/ 0 h 51"/>
                <a:gd name="T40" fmla="*/ 104 w 104"/>
                <a:gd name="T41" fmla="*/ 0 h 51"/>
                <a:gd name="T42" fmla="*/ 104 w 104"/>
                <a:gd name="T43" fmla="*/ 14 h 51"/>
                <a:gd name="T44" fmla="*/ 104 w 104"/>
                <a:gd name="T45" fmla="*/ 25 h 51"/>
                <a:gd name="T46" fmla="*/ 99 w 104"/>
                <a:gd name="T47" fmla="*/ 25 h 51"/>
                <a:gd name="T48" fmla="*/ 93 w 104"/>
                <a:gd name="T49" fmla="*/ 42 h 51"/>
                <a:gd name="T50" fmla="*/ 93 w 104"/>
                <a:gd name="T51" fmla="*/ 42 h 51"/>
                <a:gd name="T52" fmla="*/ 93 w 104"/>
                <a:gd name="T53" fmla="*/ 42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04" h="51">
                  <a:moveTo>
                    <a:pt x="93" y="42"/>
                  </a:moveTo>
                  <a:lnTo>
                    <a:pt x="86" y="42"/>
                  </a:lnTo>
                  <a:lnTo>
                    <a:pt x="59" y="44"/>
                  </a:lnTo>
                  <a:lnTo>
                    <a:pt x="46" y="44"/>
                  </a:lnTo>
                  <a:lnTo>
                    <a:pt x="38" y="36"/>
                  </a:lnTo>
                  <a:lnTo>
                    <a:pt x="21" y="44"/>
                  </a:lnTo>
                  <a:lnTo>
                    <a:pt x="16" y="51"/>
                  </a:lnTo>
                  <a:lnTo>
                    <a:pt x="0" y="31"/>
                  </a:lnTo>
                  <a:lnTo>
                    <a:pt x="16" y="31"/>
                  </a:lnTo>
                  <a:lnTo>
                    <a:pt x="21" y="27"/>
                  </a:lnTo>
                  <a:lnTo>
                    <a:pt x="27" y="33"/>
                  </a:lnTo>
                  <a:lnTo>
                    <a:pt x="31" y="27"/>
                  </a:lnTo>
                  <a:lnTo>
                    <a:pt x="44" y="23"/>
                  </a:lnTo>
                  <a:lnTo>
                    <a:pt x="50" y="31"/>
                  </a:lnTo>
                  <a:lnTo>
                    <a:pt x="50" y="17"/>
                  </a:lnTo>
                  <a:lnTo>
                    <a:pt x="59" y="14"/>
                  </a:lnTo>
                  <a:lnTo>
                    <a:pt x="59" y="6"/>
                  </a:lnTo>
                  <a:lnTo>
                    <a:pt x="65" y="6"/>
                  </a:lnTo>
                  <a:lnTo>
                    <a:pt x="74" y="6"/>
                  </a:lnTo>
                  <a:lnTo>
                    <a:pt x="80" y="0"/>
                  </a:lnTo>
                  <a:lnTo>
                    <a:pt x="104" y="0"/>
                  </a:lnTo>
                  <a:lnTo>
                    <a:pt x="104" y="14"/>
                  </a:lnTo>
                  <a:lnTo>
                    <a:pt x="104" y="25"/>
                  </a:lnTo>
                  <a:lnTo>
                    <a:pt x="99" y="25"/>
                  </a:lnTo>
                  <a:lnTo>
                    <a:pt x="93" y="42"/>
                  </a:lnTo>
                  <a:lnTo>
                    <a:pt x="93" y="42"/>
                  </a:lnTo>
                  <a:lnTo>
                    <a:pt x="93" y="42"/>
                  </a:lnTo>
                  <a:close/>
                </a:path>
              </a:pathLst>
            </a:custGeom>
            <a:solidFill>
              <a:schemeClr val="bg1">
                <a:lumMod val="85000"/>
              </a:schemeClr>
            </a:solidFill>
            <a:ln w="635" cap="rnd">
              <a:solidFill>
                <a:schemeClr val="bg1">
                  <a:alpha val="17000"/>
                </a:schemeClr>
              </a:solidFill>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03" name="Freeform 102">
              <a:extLst>
                <a:ext uri="{FF2B5EF4-FFF2-40B4-BE49-F238E27FC236}">
                  <a16:creationId xmlns:a16="http://schemas.microsoft.com/office/drawing/2014/main" id="{8F3D75F2-A87D-EE41-9BCA-F2F9D53301E8}"/>
                </a:ext>
              </a:extLst>
            </p:cNvPr>
            <p:cNvSpPr>
              <a:spLocks/>
            </p:cNvSpPr>
            <p:nvPr userDrawn="1"/>
          </p:nvSpPr>
          <p:spPr bwMode="auto">
            <a:xfrm>
              <a:off x="1180676" y="2212192"/>
              <a:ext cx="158794" cy="66267"/>
            </a:xfrm>
            <a:custGeom>
              <a:avLst/>
              <a:gdLst>
                <a:gd name="T0" fmla="*/ 93 w 104"/>
                <a:gd name="T1" fmla="*/ 42 h 51"/>
                <a:gd name="T2" fmla="*/ 86 w 104"/>
                <a:gd name="T3" fmla="*/ 42 h 51"/>
                <a:gd name="T4" fmla="*/ 59 w 104"/>
                <a:gd name="T5" fmla="*/ 44 h 51"/>
                <a:gd name="T6" fmla="*/ 46 w 104"/>
                <a:gd name="T7" fmla="*/ 44 h 51"/>
                <a:gd name="T8" fmla="*/ 38 w 104"/>
                <a:gd name="T9" fmla="*/ 36 h 51"/>
                <a:gd name="T10" fmla="*/ 21 w 104"/>
                <a:gd name="T11" fmla="*/ 44 h 51"/>
                <a:gd name="T12" fmla="*/ 16 w 104"/>
                <a:gd name="T13" fmla="*/ 51 h 51"/>
                <a:gd name="T14" fmla="*/ 0 w 104"/>
                <a:gd name="T15" fmla="*/ 31 h 51"/>
                <a:gd name="T16" fmla="*/ 16 w 104"/>
                <a:gd name="T17" fmla="*/ 31 h 51"/>
                <a:gd name="T18" fmla="*/ 21 w 104"/>
                <a:gd name="T19" fmla="*/ 27 h 51"/>
                <a:gd name="T20" fmla="*/ 27 w 104"/>
                <a:gd name="T21" fmla="*/ 33 h 51"/>
                <a:gd name="T22" fmla="*/ 31 w 104"/>
                <a:gd name="T23" fmla="*/ 27 h 51"/>
                <a:gd name="T24" fmla="*/ 44 w 104"/>
                <a:gd name="T25" fmla="*/ 23 h 51"/>
                <a:gd name="T26" fmla="*/ 50 w 104"/>
                <a:gd name="T27" fmla="*/ 31 h 51"/>
                <a:gd name="T28" fmla="*/ 50 w 104"/>
                <a:gd name="T29" fmla="*/ 17 h 51"/>
                <a:gd name="T30" fmla="*/ 59 w 104"/>
                <a:gd name="T31" fmla="*/ 14 h 51"/>
                <a:gd name="T32" fmla="*/ 59 w 104"/>
                <a:gd name="T33" fmla="*/ 6 h 51"/>
                <a:gd name="T34" fmla="*/ 65 w 104"/>
                <a:gd name="T35" fmla="*/ 6 h 51"/>
                <a:gd name="T36" fmla="*/ 74 w 104"/>
                <a:gd name="T37" fmla="*/ 6 h 51"/>
                <a:gd name="T38" fmla="*/ 80 w 104"/>
                <a:gd name="T39" fmla="*/ 0 h 51"/>
                <a:gd name="T40" fmla="*/ 104 w 104"/>
                <a:gd name="T41" fmla="*/ 0 h 51"/>
                <a:gd name="T42" fmla="*/ 104 w 104"/>
                <a:gd name="T43" fmla="*/ 14 h 51"/>
                <a:gd name="T44" fmla="*/ 104 w 104"/>
                <a:gd name="T45" fmla="*/ 25 h 51"/>
                <a:gd name="T46" fmla="*/ 99 w 104"/>
                <a:gd name="T47" fmla="*/ 25 h 51"/>
                <a:gd name="T48" fmla="*/ 93 w 104"/>
                <a:gd name="T49" fmla="*/ 42 h 51"/>
                <a:gd name="T50" fmla="*/ 93 w 104"/>
                <a:gd name="T51" fmla="*/ 42 h 51"/>
                <a:gd name="T52" fmla="*/ 93 w 104"/>
                <a:gd name="T53" fmla="*/ 42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04" h="51">
                  <a:moveTo>
                    <a:pt x="93" y="42"/>
                  </a:moveTo>
                  <a:lnTo>
                    <a:pt x="86" y="42"/>
                  </a:lnTo>
                  <a:lnTo>
                    <a:pt x="59" y="44"/>
                  </a:lnTo>
                  <a:lnTo>
                    <a:pt x="46" y="44"/>
                  </a:lnTo>
                  <a:lnTo>
                    <a:pt x="38" y="36"/>
                  </a:lnTo>
                  <a:lnTo>
                    <a:pt x="21" y="44"/>
                  </a:lnTo>
                  <a:lnTo>
                    <a:pt x="16" y="51"/>
                  </a:lnTo>
                  <a:lnTo>
                    <a:pt x="0" y="31"/>
                  </a:lnTo>
                  <a:lnTo>
                    <a:pt x="16" y="31"/>
                  </a:lnTo>
                  <a:lnTo>
                    <a:pt x="21" y="27"/>
                  </a:lnTo>
                  <a:lnTo>
                    <a:pt x="27" y="33"/>
                  </a:lnTo>
                  <a:lnTo>
                    <a:pt x="31" y="27"/>
                  </a:lnTo>
                  <a:lnTo>
                    <a:pt x="44" y="23"/>
                  </a:lnTo>
                  <a:lnTo>
                    <a:pt x="50" y="31"/>
                  </a:lnTo>
                  <a:lnTo>
                    <a:pt x="50" y="17"/>
                  </a:lnTo>
                  <a:lnTo>
                    <a:pt x="59" y="14"/>
                  </a:lnTo>
                  <a:lnTo>
                    <a:pt x="59" y="6"/>
                  </a:lnTo>
                  <a:lnTo>
                    <a:pt x="65" y="6"/>
                  </a:lnTo>
                  <a:lnTo>
                    <a:pt x="74" y="6"/>
                  </a:lnTo>
                  <a:lnTo>
                    <a:pt x="80" y="0"/>
                  </a:lnTo>
                  <a:lnTo>
                    <a:pt x="104" y="0"/>
                  </a:lnTo>
                  <a:lnTo>
                    <a:pt x="104" y="14"/>
                  </a:lnTo>
                  <a:lnTo>
                    <a:pt x="104" y="25"/>
                  </a:lnTo>
                  <a:lnTo>
                    <a:pt x="99" y="25"/>
                  </a:lnTo>
                  <a:lnTo>
                    <a:pt x="93" y="42"/>
                  </a:lnTo>
                  <a:lnTo>
                    <a:pt x="93" y="42"/>
                  </a:lnTo>
                  <a:lnTo>
                    <a:pt x="93" y="42"/>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04" name="Freeform 103">
              <a:extLst>
                <a:ext uri="{FF2B5EF4-FFF2-40B4-BE49-F238E27FC236}">
                  <a16:creationId xmlns:a16="http://schemas.microsoft.com/office/drawing/2014/main" id="{D5560D76-CD35-314E-BCBC-5537167003FA}"/>
                </a:ext>
              </a:extLst>
            </p:cNvPr>
            <p:cNvSpPr>
              <a:spLocks/>
            </p:cNvSpPr>
            <p:nvPr userDrawn="1"/>
          </p:nvSpPr>
          <p:spPr bwMode="auto">
            <a:xfrm>
              <a:off x="1276869" y="2048474"/>
              <a:ext cx="213761" cy="159820"/>
            </a:xfrm>
            <a:custGeom>
              <a:avLst/>
              <a:gdLst>
                <a:gd name="T0" fmla="*/ 6 w 140"/>
                <a:gd name="T1" fmla="*/ 36 h 123"/>
                <a:gd name="T2" fmla="*/ 6 w 140"/>
                <a:gd name="T3" fmla="*/ 45 h 123"/>
                <a:gd name="T4" fmla="*/ 7 w 140"/>
                <a:gd name="T5" fmla="*/ 49 h 123"/>
                <a:gd name="T6" fmla="*/ 7 w 140"/>
                <a:gd name="T7" fmla="*/ 70 h 123"/>
                <a:gd name="T8" fmla="*/ 15 w 140"/>
                <a:gd name="T9" fmla="*/ 70 h 123"/>
                <a:gd name="T10" fmla="*/ 15 w 140"/>
                <a:gd name="T11" fmla="*/ 81 h 123"/>
                <a:gd name="T12" fmla="*/ 32 w 140"/>
                <a:gd name="T13" fmla="*/ 90 h 123"/>
                <a:gd name="T14" fmla="*/ 41 w 140"/>
                <a:gd name="T15" fmla="*/ 98 h 123"/>
                <a:gd name="T16" fmla="*/ 41 w 140"/>
                <a:gd name="T17" fmla="*/ 90 h 123"/>
                <a:gd name="T18" fmla="*/ 53 w 140"/>
                <a:gd name="T19" fmla="*/ 96 h 123"/>
                <a:gd name="T20" fmla="*/ 53 w 140"/>
                <a:gd name="T21" fmla="*/ 104 h 123"/>
                <a:gd name="T22" fmla="*/ 62 w 140"/>
                <a:gd name="T23" fmla="*/ 104 h 123"/>
                <a:gd name="T24" fmla="*/ 70 w 140"/>
                <a:gd name="T25" fmla="*/ 111 h 123"/>
                <a:gd name="T26" fmla="*/ 93 w 140"/>
                <a:gd name="T27" fmla="*/ 111 h 123"/>
                <a:gd name="T28" fmla="*/ 108 w 140"/>
                <a:gd name="T29" fmla="*/ 115 h 123"/>
                <a:gd name="T30" fmla="*/ 117 w 140"/>
                <a:gd name="T31" fmla="*/ 123 h 123"/>
                <a:gd name="T32" fmla="*/ 123 w 140"/>
                <a:gd name="T33" fmla="*/ 109 h 123"/>
                <a:gd name="T34" fmla="*/ 136 w 140"/>
                <a:gd name="T35" fmla="*/ 94 h 123"/>
                <a:gd name="T36" fmla="*/ 140 w 140"/>
                <a:gd name="T37" fmla="*/ 90 h 123"/>
                <a:gd name="T38" fmla="*/ 140 w 140"/>
                <a:gd name="T39" fmla="*/ 77 h 123"/>
                <a:gd name="T40" fmla="*/ 136 w 140"/>
                <a:gd name="T41" fmla="*/ 72 h 123"/>
                <a:gd name="T42" fmla="*/ 128 w 140"/>
                <a:gd name="T43" fmla="*/ 64 h 123"/>
                <a:gd name="T44" fmla="*/ 132 w 140"/>
                <a:gd name="T45" fmla="*/ 55 h 123"/>
                <a:gd name="T46" fmla="*/ 127 w 140"/>
                <a:gd name="T47" fmla="*/ 49 h 123"/>
                <a:gd name="T48" fmla="*/ 138 w 140"/>
                <a:gd name="T49" fmla="*/ 39 h 123"/>
                <a:gd name="T50" fmla="*/ 132 w 140"/>
                <a:gd name="T51" fmla="*/ 17 h 123"/>
                <a:gd name="T52" fmla="*/ 132 w 140"/>
                <a:gd name="T53" fmla="*/ 9 h 123"/>
                <a:gd name="T54" fmla="*/ 132 w 140"/>
                <a:gd name="T55" fmla="*/ 9 h 123"/>
                <a:gd name="T56" fmla="*/ 77 w 140"/>
                <a:gd name="T57" fmla="*/ 5 h 123"/>
                <a:gd name="T58" fmla="*/ 77 w 140"/>
                <a:gd name="T59" fmla="*/ 5 h 123"/>
                <a:gd name="T60" fmla="*/ 74 w 140"/>
                <a:gd name="T61" fmla="*/ 7 h 123"/>
                <a:gd name="T62" fmla="*/ 68 w 140"/>
                <a:gd name="T63" fmla="*/ 9 h 123"/>
                <a:gd name="T64" fmla="*/ 66 w 140"/>
                <a:gd name="T65" fmla="*/ 9 h 123"/>
                <a:gd name="T66" fmla="*/ 64 w 140"/>
                <a:gd name="T67" fmla="*/ 7 h 123"/>
                <a:gd name="T68" fmla="*/ 60 w 140"/>
                <a:gd name="T69" fmla="*/ 5 h 123"/>
                <a:gd name="T70" fmla="*/ 60 w 140"/>
                <a:gd name="T71" fmla="*/ 0 h 123"/>
                <a:gd name="T72" fmla="*/ 60 w 140"/>
                <a:gd name="T73" fmla="*/ 0 h 123"/>
                <a:gd name="T74" fmla="*/ 53 w 140"/>
                <a:gd name="T75" fmla="*/ 2 h 123"/>
                <a:gd name="T76" fmla="*/ 45 w 140"/>
                <a:gd name="T77" fmla="*/ 2 h 123"/>
                <a:gd name="T78" fmla="*/ 34 w 140"/>
                <a:gd name="T79" fmla="*/ 9 h 123"/>
                <a:gd name="T80" fmla="*/ 34 w 140"/>
                <a:gd name="T81" fmla="*/ 9 h 123"/>
                <a:gd name="T82" fmla="*/ 26 w 140"/>
                <a:gd name="T83" fmla="*/ 11 h 123"/>
                <a:gd name="T84" fmla="*/ 15 w 140"/>
                <a:gd name="T85" fmla="*/ 15 h 123"/>
                <a:gd name="T86" fmla="*/ 0 w 140"/>
                <a:gd name="T87" fmla="*/ 17 h 123"/>
                <a:gd name="T88" fmla="*/ 2 w 140"/>
                <a:gd name="T89" fmla="*/ 19 h 123"/>
                <a:gd name="T90" fmla="*/ 6 w 140"/>
                <a:gd name="T91" fmla="*/ 36 h 123"/>
                <a:gd name="T92" fmla="*/ 6 w 140"/>
                <a:gd name="T93" fmla="*/ 36 h 123"/>
                <a:gd name="T94" fmla="*/ 6 w 140"/>
                <a:gd name="T95" fmla="*/ 36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40" h="123">
                  <a:moveTo>
                    <a:pt x="6" y="36"/>
                  </a:moveTo>
                  <a:lnTo>
                    <a:pt x="6" y="45"/>
                  </a:lnTo>
                  <a:lnTo>
                    <a:pt x="7" y="49"/>
                  </a:lnTo>
                  <a:lnTo>
                    <a:pt x="7" y="70"/>
                  </a:lnTo>
                  <a:lnTo>
                    <a:pt x="15" y="70"/>
                  </a:lnTo>
                  <a:lnTo>
                    <a:pt x="15" y="81"/>
                  </a:lnTo>
                  <a:lnTo>
                    <a:pt x="32" y="90"/>
                  </a:lnTo>
                  <a:lnTo>
                    <a:pt x="41" y="98"/>
                  </a:lnTo>
                  <a:lnTo>
                    <a:pt x="41" y="90"/>
                  </a:lnTo>
                  <a:lnTo>
                    <a:pt x="53" y="96"/>
                  </a:lnTo>
                  <a:lnTo>
                    <a:pt x="53" y="104"/>
                  </a:lnTo>
                  <a:lnTo>
                    <a:pt x="62" y="104"/>
                  </a:lnTo>
                  <a:lnTo>
                    <a:pt x="70" y="111"/>
                  </a:lnTo>
                  <a:lnTo>
                    <a:pt x="93" y="111"/>
                  </a:lnTo>
                  <a:lnTo>
                    <a:pt x="108" y="115"/>
                  </a:lnTo>
                  <a:lnTo>
                    <a:pt x="117" y="123"/>
                  </a:lnTo>
                  <a:lnTo>
                    <a:pt x="123" y="109"/>
                  </a:lnTo>
                  <a:lnTo>
                    <a:pt x="136" y="94"/>
                  </a:lnTo>
                  <a:lnTo>
                    <a:pt x="140" y="90"/>
                  </a:lnTo>
                  <a:lnTo>
                    <a:pt x="140" y="77"/>
                  </a:lnTo>
                  <a:lnTo>
                    <a:pt x="136" y="72"/>
                  </a:lnTo>
                  <a:lnTo>
                    <a:pt x="128" y="64"/>
                  </a:lnTo>
                  <a:lnTo>
                    <a:pt x="132" y="55"/>
                  </a:lnTo>
                  <a:lnTo>
                    <a:pt x="127" y="49"/>
                  </a:lnTo>
                  <a:lnTo>
                    <a:pt x="138" y="39"/>
                  </a:lnTo>
                  <a:lnTo>
                    <a:pt x="132" y="17"/>
                  </a:lnTo>
                  <a:lnTo>
                    <a:pt x="132" y="9"/>
                  </a:lnTo>
                  <a:lnTo>
                    <a:pt x="132" y="9"/>
                  </a:lnTo>
                  <a:lnTo>
                    <a:pt x="77" y="5"/>
                  </a:lnTo>
                  <a:lnTo>
                    <a:pt x="77" y="5"/>
                  </a:lnTo>
                  <a:lnTo>
                    <a:pt x="74" y="7"/>
                  </a:lnTo>
                  <a:lnTo>
                    <a:pt x="68" y="9"/>
                  </a:lnTo>
                  <a:lnTo>
                    <a:pt x="66" y="9"/>
                  </a:lnTo>
                  <a:lnTo>
                    <a:pt x="64" y="7"/>
                  </a:lnTo>
                  <a:lnTo>
                    <a:pt x="60" y="5"/>
                  </a:lnTo>
                  <a:lnTo>
                    <a:pt x="60" y="0"/>
                  </a:lnTo>
                  <a:lnTo>
                    <a:pt x="60" y="0"/>
                  </a:lnTo>
                  <a:lnTo>
                    <a:pt x="53" y="2"/>
                  </a:lnTo>
                  <a:lnTo>
                    <a:pt x="45" y="2"/>
                  </a:lnTo>
                  <a:lnTo>
                    <a:pt x="34" y="9"/>
                  </a:lnTo>
                  <a:lnTo>
                    <a:pt x="34" y="9"/>
                  </a:lnTo>
                  <a:lnTo>
                    <a:pt x="26" y="11"/>
                  </a:lnTo>
                  <a:lnTo>
                    <a:pt x="15" y="15"/>
                  </a:lnTo>
                  <a:lnTo>
                    <a:pt x="0" y="17"/>
                  </a:lnTo>
                  <a:lnTo>
                    <a:pt x="2" y="19"/>
                  </a:lnTo>
                  <a:lnTo>
                    <a:pt x="6" y="36"/>
                  </a:lnTo>
                  <a:lnTo>
                    <a:pt x="6" y="36"/>
                  </a:lnTo>
                  <a:lnTo>
                    <a:pt x="6" y="36"/>
                  </a:lnTo>
                  <a:close/>
                </a:path>
              </a:pathLst>
            </a:custGeom>
            <a:solidFill>
              <a:schemeClr val="bg1">
                <a:lumMod val="85000"/>
              </a:schemeClr>
            </a:solidFill>
            <a:ln w="635" cap="rnd">
              <a:solidFill>
                <a:schemeClr val="bg1">
                  <a:alpha val="17000"/>
                </a:schemeClr>
              </a:solidFill>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05" name="Freeform 104">
              <a:extLst>
                <a:ext uri="{FF2B5EF4-FFF2-40B4-BE49-F238E27FC236}">
                  <a16:creationId xmlns:a16="http://schemas.microsoft.com/office/drawing/2014/main" id="{ECC07E47-6C16-5A43-94A1-2F9C0B566795}"/>
                </a:ext>
              </a:extLst>
            </p:cNvPr>
            <p:cNvSpPr>
              <a:spLocks/>
            </p:cNvSpPr>
            <p:nvPr userDrawn="1"/>
          </p:nvSpPr>
          <p:spPr bwMode="auto">
            <a:xfrm>
              <a:off x="1276869" y="2048474"/>
              <a:ext cx="213761" cy="159820"/>
            </a:xfrm>
            <a:custGeom>
              <a:avLst/>
              <a:gdLst>
                <a:gd name="T0" fmla="*/ 6 w 140"/>
                <a:gd name="T1" fmla="*/ 36 h 123"/>
                <a:gd name="T2" fmla="*/ 6 w 140"/>
                <a:gd name="T3" fmla="*/ 45 h 123"/>
                <a:gd name="T4" fmla="*/ 7 w 140"/>
                <a:gd name="T5" fmla="*/ 49 h 123"/>
                <a:gd name="T6" fmla="*/ 7 w 140"/>
                <a:gd name="T7" fmla="*/ 70 h 123"/>
                <a:gd name="T8" fmla="*/ 15 w 140"/>
                <a:gd name="T9" fmla="*/ 70 h 123"/>
                <a:gd name="T10" fmla="*/ 15 w 140"/>
                <a:gd name="T11" fmla="*/ 81 h 123"/>
                <a:gd name="T12" fmla="*/ 32 w 140"/>
                <a:gd name="T13" fmla="*/ 90 h 123"/>
                <a:gd name="T14" fmla="*/ 41 w 140"/>
                <a:gd name="T15" fmla="*/ 98 h 123"/>
                <a:gd name="T16" fmla="*/ 41 w 140"/>
                <a:gd name="T17" fmla="*/ 90 h 123"/>
                <a:gd name="T18" fmla="*/ 53 w 140"/>
                <a:gd name="T19" fmla="*/ 96 h 123"/>
                <a:gd name="T20" fmla="*/ 53 w 140"/>
                <a:gd name="T21" fmla="*/ 104 h 123"/>
                <a:gd name="T22" fmla="*/ 62 w 140"/>
                <a:gd name="T23" fmla="*/ 104 h 123"/>
                <a:gd name="T24" fmla="*/ 70 w 140"/>
                <a:gd name="T25" fmla="*/ 111 h 123"/>
                <a:gd name="T26" fmla="*/ 93 w 140"/>
                <a:gd name="T27" fmla="*/ 111 h 123"/>
                <a:gd name="T28" fmla="*/ 108 w 140"/>
                <a:gd name="T29" fmla="*/ 115 h 123"/>
                <a:gd name="T30" fmla="*/ 117 w 140"/>
                <a:gd name="T31" fmla="*/ 123 h 123"/>
                <a:gd name="T32" fmla="*/ 123 w 140"/>
                <a:gd name="T33" fmla="*/ 109 h 123"/>
                <a:gd name="T34" fmla="*/ 136 w 140"/>
                <a:gd name="T35" fmla="*/ 94 h 123"/>
                <a:gd name="T36" fmla="*/ 140 w 140"/>
                <a:gd name="T37" fmla="*/ 90 h 123"/>
                <a:gd name="T38" fmla="*/ 140 w 140"/>
                <a:gd name="T39" fmla="*/ 77 h 123"/>
                <a:gd name="T40" fmla="*/ 136 w 140"/>
                <a:gd name="T41" fmla="*/ 72 h 123"/>
                <a:gd name="T42" fmla="*/ 128 w 140"/>
                <a:gd name="T43" fmla="*/ 64 h 123"/>
                <a:gd name="T44" fmla="*/ 132 w 140"/>
                <a:gd name="T45" fmla="*/ 55 h 123"/>
                <a:gd name="T46" fmla="*/ 127 w 140"/>
                <a:gd name="T47" fmla="*/ 49 h 123"/>
                <a:gd name="T48" fmla="*/ 138 w 140"/>
                <a:gd name="T49" fmla="*/ 39 h 123"/>
                <a:gd name="T50" fmla="*/ 132 w 140"/>
                <a:gd name="T51" fmla="*/ 17 h 123"/>
                <a:gd name="T52" fmla="*/ 132 w 140"/>
                <a:gd name="T53" fmla="*/ 9 h 123"/>
                <a:gd name="T54" fmla="*/ 132 w 140"/>
                <a:gd name="T55" fmla="*/ 9 h 123"/>
                <a:gd name="T56" fmla="*/ 77 w 140"/>
                <a:gd name="T57" fmla="*/ 5 h 123"/>
                <a:gd name="T58" fmla="*/ 77 w 140"/>
                <a:gd name="T59" fmla="*/ 5 h 123"/>
                <a:gd name="T60" fmla="*/ 74 w 140"/>
                <a:gd name="T61" fmla="*/ 7 h 123"/>
                <a:gd name="T62" fmla="*/ 68 w 140"/>
                <a:gd name="T63" fmla="*/ 9 h 123"/>
                <a:gd name="T64" fmla="*/ 66 w 140"/>
                <a:gd name="T65" fmla="*/ 9 h 123"/>
                <a:gd name="T66" fmla="*/ 64 w 140"/>
                <a:gd name="T67" fmla="*/ 7 h 123"/>
                <a:gd name="T68" fmla="*/ 60 w 140"/>
                <a:gd name="T69" fmla="*/ 5 h 123"/>
                <a:gd name="T70" fmla="*/ 60 w 140"/>
                <a:gd name="T71" fmla="*/ 0 h 123"/>
                <a:gd name="T72" fmla="*/ 60 w 140"/>
                <a:gd name="T73" fmla="*/ 0 h 123"/>
                <a:gd name="T74" fmla="*/ 53 w 140"/>
                <a:gd name="T75" fmla="*/ 2 h 123"/>
                <a:gd name="T76" fmla="*/ 45 w 140"/>
                <a:gd name="T77" fmla="*/ 2 h 123"/>
                <a:gd name="T78" fmla="*/ 34 w 140"/>
                <a:gd name="T79" fmla="*/ 9 h 123"/>
                <a:gd name="T80" fmla="*/ 34 w 140"/>
                <a:gd name="T81" fmla="*/ 9 h 123"/>
                <a:gd name="T82" fmla="*/ 26 w 140"/>
                <a:gd name="T83" fmla="*/ 11 h 123"/>
                <a:gd name="T84" fmla="*/ 15 w 140"/>
                <a:gd name="T85" fmla="*/ 15 h 123"/>
                <a:gd name="T86" fmla="*/ 0 w 140"/>
                <a:gd name="T87" fmla="*/ 17 h 123"/>
                <a:gd name="T88" fmla="*/ 2 w 140"/>
                <a:gd name="T89" fmla="*/ 19 h 123"/>
                <a:gd name="T90" fmla="*/ 6 w 140"/>
                <a:gd name="T91" fmla="*/ 36 h 123"/>
                <a:gd name="T92" fmla="*/ 6 w 140"/>
                <a:gd name="T93" fmla="*/ 36 h 123"/>
                <a:gd name="T94" fmla="*/ 6 w 140"/>
                <a:gd name="T95" fmla="*/ 36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40" h="123">
                  <a:moveTo>
                    <a:pt x="6" y="36"/>
                  </a:moveTo>
                  <a:lnTo>
                    <a:pt x="6" y="45"/>
                  </a:lnTo>
                  <a:lnTo>
                    <a:pt x="7" y="49"/>
                  </a:lnTo>
                  <a:lnTo>
                    <a:pt x="7" y="70"/>
                  </a:lnTo>
                  <a:lnTo>
                    <a:pt x="15" y="70"/>
                  </a:lnTo>
                  <a:lnTo>
                    <a:pt x="15" y="81"/>
                  </a:lnTo>
                  <a:lnTo>
                    <a:pt x="32" y="90"/>
                  </a:lnTo>
                  <a:lnTo>
                    <a:pt x="41" y="98"/>
                  </a:lnTo>
                  <a:lnTo>
                    <a:pt x="41" y="90"/>
                  </a:lnTo>
                  <a:lnTo>
                    <a:pt x="53" y="96"/>
                  </a:lnTo>
                  <a:lnTo>
                    <a:pt x="53" y="104"/>
                  </a:lnTo>
                  <a:lnTo>
                    <a:pt x="62" y="104"/>
                  </a:lnTo>
                  <a:lnTo>
                    <a:pt x="70" y="111"/>
                  </a:lnTo>
                  <a:lnTo>
                    <a:pt x="93" y="111"/>
                  </a:lnTo>
                  <a:lnTo>
                    <a:pt x="108" y="115"/>
                  </a:lnTo>
                  <a:lnTo>
                    <a:pt x="117" y="123"/>
                  </a:lnTo>
                  <a:lnTo>
                    <a:pt x="123" y="109"/>
                  </a:lnTo>
                  <a:lnTo>
                    <a:pt x="136" y="94"/>
                  </a:lnTo>
                  <a:lnTo>
                    <a:pt x="140" y="90"/>
                  </a:lnTo>
                  <a:lnTo>
                    <a:pt x="140" y="77"/>
                  </a:lnTo>
                  <a:lnTo>
                    <a:pt x="136" y="72"/>
                  </a:lnTo>
                  <a:lnTo>
                    <a:pt x="128" y="64"/>
                  </a:lnTo>
                  <a:lnTo>
                    <a:pt x="132" y="55"/>
                  </a:lnTo>
                  <a:lnTo>
                    <a:pt x="127" y="49"/>
                  </a:lnTo>
                  <a:lnTo>
                    <a:pt x="138" y="39"/>
                  </a:lnTo>
                  <a:lnTo>
                    <a:pt x="132" y="17"/>
                  </a:lnTo>
                  <a:lnTo>
                    <a:pt x="132" y="9"/>
                  </a:lnTo>
                  <a:lnTo>
                    <a:pt x="132" y="9"/>
                  </a:lnTo>
                  <a:lnTo>
                    <a:pt x="77" y="5"/>
                  </a:lnTo>
                  <a:lnTo>
                    <a:pt x="77" y="5"/>
                  </a:lnTo>
                  <a:lnTo>
                    <a:pt x="74" y="7"/>
                  </a:lnTo>
                  <a:lnTo>
                    <a:pt x="68" y="9"/>
                  </a:lnTo>
                  <a:lnTo>
                    <a:pt x="66" y="9"/>
                  </a:lnTo>
                  <a:lnTo>
                    <a:pt x="64" y="7"/>
                  </a:lnTo>
                  <a:lnTo>
                    <a:pt x="60" y="5"/>
                  </a:lnTo>
                  <a:lnTo>
                    <a:pt x="60" y="0"/>
                  </a:lnTo>
                  <a:lnTo>
                    <a:pt x="60" y="0"/>
                  </a:lnTo>
                  <a:lnTo>
                    <a:pt x="53" y="2"/>
                  </a:lnTo>
                  <a:lnTo>
                    <a:pt x="45" y="2"/>
                  </a:lnTo>
                  <a:lnTo>
                    <a:pt x="34" y="9"/>
                  </a:lnTo>
                  <a:lnTo>
                    <a:pt x="34" y="9"/>
                  </a:lnTo>
                  <a:lnTo>
                    <a:pt x="26" y="11"/>
                  </a:lnTo>
                  <a:lnTo>
                    <a:pt x="15" y="15"/>
                  </a:lnTo>
                  <a:lnTo>
                    <a:pt x="0" y="17"/>
                  </a:lnTo>
                  <a:lnTo>
                    <a:pt x="2" y="19"/>
                  </a:lnTo>
                  <a:lnTo>
                    <a:pt x="6" y="36"/>
                  </a:lnTo>
                  <a:lnTo>
                    <a:pt x="6" y="36"/>
                  </a:lnTo>
                  <a:lnTo>
                    <a:pt x="6" y="36"/>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06" name="Freeform 105">
              <a:extLst>
                <a:ext uri="{FF2B5EF4-FFF2-40B4-BE49-F238E27FC236}">
                  <a16:creationId xmlns:a16="http://schemas.microsoft.com/office/drawing/2014/main" id="{53817D4C-C6A8-E84C-BDB1-AB7019F050B6}"/>
                </a:ext>
              </a:extLst>
            </p:cNvPr>
            <p:cNvSpPr>
              <a:spLocks/>
            </p:cNvSpPr>
            <p:nvPr userDrawn="1"/>
          </p:nvSpPr>
          <p:spPr bwMode="auto">
            <a:xfrm>
              <a:off x="1322675" y="2217389"/>
              <a:ext cx="141998" cy="76661"/>
            </a:xfrm>
            <a:custGeom>
              <a:avLst/>
              <a:gdLst>
                <a:gd name="T0" fmla="*/ 6 w 93"/>
                <a:gd name="T1" fmla="*/ 46 h 59"/>
                <a:gd name="T2" fmla="*/ 0 w 93"/>
                <a:gd name="T3" fmla="*/ 38 h 59"/>
                <a:gd name="T4" fmla="*/ 6 w 93"/>
                <a:gd name="T5" fmla="*/ 21 h 59"/>
                <a:gd name="T6" fmla="*/ 11 w 93"/>
                <a:gd name="T7" fmla="*/ 21 h 59"/>
                <a:gd name="T8" fmla="*/ 11 w 93"/>
                <a:gd name="T9" fmla="*/ 12 h 59"/>
                <a:gd name="T10" fmla="*/ 23 w 93"/>
                <a:gd name="T11" fmla="*/ 21 h 59"/>
                <a:gd name="T12" fmla="*/ 32 w 93"/>
                <a:gd name="T13" fmla="*/ 21 h 59"/>
                <a:gd name="T14" fmla="*/ 38 w 93"/>
                <a:gd name="T15" fmla="*/ 13 h 59"/>
                <a:gd name="T16" fmla="*/ 59 w 93"/>
                <a:gd name="T17" fmla="*/ 8 h 59"/>
                <a:gd name="T18" fmla="*/ 64 w 93"/>
                <a:gd name="T19" fmla="*/ 0 h 59"/>
                <a:gd name="T20" fmla="*/ 78 w 93"/>
                <a:gd name="T21" fmla="*/ 6 h 59"/>
                <a:gd name="T22" fmla="*/ 85 w 93"/>
                <a:gd name="T23" fmla="*/ 13 h 59"/>
                <a:gd name="T24" fmla="*/ 93 w 93"/>
                <a:gd name="T25" fmla="*/ 13 h 59"/>
                <a:gd name="T26" fmla="*/ 87 w 93"/>
                <a:gd name="T27" fmla="*/ 19 h 59"/>
                <a:gd name="T28" fmla="*/ 83 w 93"/>
                <a:gd name="T29" fmla="*/ 25 h 59"/>
                <a:gd name="T30" fmla="*/ 66 w 93"/>
                <a:gd name="T31" fmla="*/ 49 h 59"/>
                <a:gd name="T32" fmla="*/ 57 w 93"/>
                <a:gd name="T33" fmla="*/ 49 h 59"/>
                <a:gd name="T34" fmla="*/ 38 w 93"/>
                <a:gd name="T35" fmla="*/ 59 h 59"/>
                <a:gd name="T36" fmla="*/ 19 w 93"/>
                <a:gd name="T37" fmla="*/ 59 h 59"/>
                <a:gd name="T38" fmla="*/ 6 w 93"/>
                <a:gd name="T39" fmla="*/ 46 h 59"/>
                <a:gd name="T40" fmla="*/ 6 w 93"/>
                <a:gd name="T41" fmla="*/ 46 h 59"/>
                <a:gd name="T42" fmla="*/ 6 w 93"/>
                <a:gd name="T43" fmla="*/ 46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3" h="59">
                  <a:moveTo>
                    <a:pt x="6" y="46"/>
                  </a:moveTo>
                  <a:lnTo>
                    <a:pt x="0" y="38"/>
                  </a:lnTo>
                  <a:lnTo>
                    <a:pt x="6" y="21"/>
                  </a:lnTo>
                  <a:lnTo>
                    <a:pt x="11" y="21"/>
                  </a:lnTo>
                  <a:lnTo>
                    <a:pt x="11" y="12"/>
                  </a:lnTo>
                  <a:lnTo>
                    <a:pt x="23" y="21"/>
                  </a:lnTo>
                  <a:lnTo>
                    <a:pt x="32" y="21"/>
                  </a:lnTo>
                  <a:lnTo>
                    <a:pt x="38" y="13"/>
                  </a:lnTo>
                  <a:lnTo>
                    <a:pt x="59" y="8"/>
                  </a:lnTo>
                  <a:lnTo>
                    <a:pt x="64" y="0"/>
                  </a:lnTo>
                  <a:lnTo>
                    <a:pt x="78" y="6"/>
                  </a:lnTo>
                  <a:lnTo>
                    <a:pt x="85" y="13"/>
                  </a:lnTo>
                  <a:lnTo>
                    <a:pt x="93" y="13"/>
                  </a:lnTo>
                  <a:lnTo>
                    <a:pt x="87" y="19"/>
                  </a:lnTo>
                  <a:lnTo>
                    <a:pt x="83" y="25"/>
                  </a:lnTo>
                  <a:lnTo>
                    <a:pt x="66" y="49"/>
                  </a:lnTo>
                  <a:lnTo>
                    <a:pt x="57" y="49"/>
                  </a:lnTo>
                  <a:lnTo>
                    <a:pt x="38" y="59"/>
                  </a:lnTo>
                  <a:lnTo>
                    <a:pt x="19" y="59"/>
                  </a:lnTo>
                  <a:lnTo>
                    <a:pt x="6" y="46"/>
                  </a:lnTo>
                  <a:lnTo>
                    <a:pt x="6" y="46"/>
                  </a:lnTo>
                  <a:lnTo>
                    <a:pt x="6" y="46"/>
                  </a:lnTo>
                  <a:close/>
                </a:path>
              </a:pathLst>
            </a:custGeom>
            <a:solidFill>
              <a:schemeClr val="bg1">
                <a:lumMod val="85000"/>
              </a:schemeClr>
            </a:solidFill>
            <a:ln w="635" cap="rnd">
              <a:solidFill>
                <a:schemeClr val="bg1">
                  <a:alpha val="17000"/>
                </a:schemeClr>
              </a:solidFill>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07" name="Freeform 106">
              <a:extLst>
                <a:ext uri="{FF2B5EF4-FFF2-40B4-BE49-F238E27FC236}">
                  <a16:creationId xmlns:a16="http://schemas.microsoft.com/office/drawing/2014/main" id="{1DA3C29F-1FC0-AE46-9D20-821159E2785A}"/>
                </a:ext>
              </a:extLst>
            </p:cNvPr>
            <p:cNvSpPr>
              <a:spLocks/>
            </p:cNvSpPr>
            <p:nvPr userDrawn="1"/>
          </p:nvSpPr>
          <p:spPr bwMode="auto">
            <a:xfrm>
              <a:off x="1322675" y="2217389"/>
              <a:ext cx="141998" cy="76661"/>
            </a:xfrm>
            <a:custGeom>
              <a:avLst/>
              <a:gdLst>
                <a:gd name="T0" fmla="*/ 6 w 93"/>
                <a:gd name="T1" fmla="*/ 46 h 59"/>
                <a:gd name="T2" fmla="*/ 0 w 93"/>
                <a:gd name="T3" fmla="*/ 38 h 59"/>
                <a:gd name="T4" fmla="*/ 6 w 93"/>
                <a:gd name="T5" fmla="*/ 21 h 59"/>
                <a:gd name="T6" fmla="*/ 11 w 93"/>
                <a:gd name="T7" fmla="*/ 21 h 59"/>
                <a:gd name="T8" fmla="*/ 11 w 93"/>
                <a:gd name="T9" fmla="*/ 12 h 59"/>
                <a:gd name="T10" fmla="*/ 23 w 93"/>
                <a:gd name="T11" fmla="*/ 21 h 59"/>
                <a:gd name="T12" fmla="*/ 32 w 93"/>
                <a:gd name="T13" fmla="*/ 21 h 59"/>
                <a:gd name="T14" fmla="*/ 38 w 93"/>
                <a:gd name="T15" fmla="*/ 13 h 59"/>
                <a:gd name="T16" fmla="*/ 59 w 93"/>
                <a:gd name="T17" fmla="*/ 8 h 59"/>
                <a:gd name="T18" fmla="*/ 64 w 93"/>
                <a:gd name="T19" fmla="*/ 0 h 59"/>
                <a:gd name="T20" fmla="*/ 78 w 93"/>
                <a:gd name="T21" fmla="*/ 6 h 59"/>
                <a:gd name="T22" fmla="*/ 85 w 93"/>
                <a:gd name="T23" fmla="*/ 13 h 59"/>
                <a:gd name="T24" fmla="*/ 93 w 93"/>
                <a:gd name="T25" fmla="*/ 13 h 59"/>
                <a:gd name="T26" fmla="*/ 87 w 93"/>
                <a:gd name="T27" fmla="*/ 19 h 59"/>
                <a:gd name="T28" fmla="*/ 83 w 93"/>
                <a:gd name="T29" fmla="*/ 25 h 59"/>
                <a:gd name="T30" fmla="*/ 66 w 93"/>
                <a:gd name="T31" fmla="*/ 49 h 59"/>
                <a:gd name="T32" fmla="*/ 57 w 93"/>
                <a:gd name="T33" fmla="*/ 49 h 59"/>
                <a:gd name="T34" fmla="*/ 38 w 93"/>
                <a:gd name="T35" fmla="*/ 59 h 59"/>
                <a:gd name="T36" fmla="*/ 19 w 93"/>
                <a:gd name="T37" fmla="*/ 59 h 59"/>
                <a:gd name="T38" fmla="*/ 6 w 93"/>
                <a:gd name="T39" fmla="*/ 46 h 59"/>
                <a:gd name="T40" fmla="*/ 6 w 93"/>
                <a:gd name="T41" fmla="*/ 46 h 59"/>
                <a:gd name="T42" fmla="*/ 6 w 93"/>
                <a:gd name="T43" fmla="*/ 46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3" h="59">
                  <a:moveTo>
                    <a:pt x="6" y="46"/>
                  </a:moveTo>
                  <a:lnTo>
                    <a:pt x="0" y="38"/>
                  </a:lnTo>
                  <a:lnTo>
                    <a:pt x="6" y="21"/>
                  </a:lnTo>
                  <a:lnTo>
                    <a:pt x="11" y="21"/>
                  </a:lnTo>
                  <a:lnTo>
                    <a:pt x="11" y="12"/>
                  </a:lnTo>
                  <a:lnTo>
                    <a:pt x="23" y="21"/>
                  </a:lnTo>
                  <a:lnTo>
                    <a:pt x="32" y="21"/>
                  </a:lnTo>
                  <a:lnTo>
                    <a:pt x="38" y="13"/>
                  </a:lnTo>
                  <a:lnTo>
                    <a:pt x="59" y="8"/>
                  </a:lnTo>
                  <a:lnTo>
                    <a:pt x="64" y="0"/>
                  </a:lnTo>
                  <a:lnTo>
                    <a:pt x="78" y="6"/>
                  </a:lnTo>
                  <a:lnTo>
                    <a:pt x="85" y="13"/>
                  </a:lnTo>
                  <a:lnTo>
                    <a:pt x="93" y="13"/>
                  </a:lnTo>
                  <a:lnTo>
                    <a:pt x="87" y="19"/>
                  </a:lnTo>
                  <a:lnTo>
                    <a:pt x="83" y="25"/>
                  </a:lnTo>
                  <a:lnTo>
                    <a:pt x="66" y="49"/>
                  </a:lnTo>
                  <a:lnTo>
                    <a:pt x="57" y="49"/>
                  </a:lnTo>
                  <a:lnTo>
                    <a:pt x="38" y="59"/>
                  </a:lnTo>
                  <a:lnTo>
                    <a:pt x="19" y="59"/>
                  </a:lnTo>
                  <a:lnTo>
                    <a:pt x="6" y="46"/>
                  </a:lnTo>
                  <a:lnTo>
                    <a:pt x="6" y="46"/>
                  </a:lnTo>
                  <a:lnTo>
                    <a:pt x="6" y="46"/>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08" name="Freeform 107">
              <a:extLst>
                <a:ext uri="{FF2B5EF4-FFF2-40B4-BE49-F238E27FC236}">
                  <a16:creationId xmlns:a16="http://schemas.microsoft.com/office/drawing/2014/main" id="{14071726-2D78-E441-9CDD-82D9501A418D}"/>
                </a:ext>
              </a:extLst>
            </p:cNvPr>
            <p:cNvSpPr>
              <a:spLocks/>
            </p:cNvSpPr>
            <p:nvPr userDrawn="1"/>
          </p:nvSpPr>
          <p:spPr bwMode="auto">
            <a:xfrm>
              <a:off x="1394437" y="2028984"/>
              <a:ext cx="67182" cy="28586"/>
            </a:xfrm>
            <a:custGeom>
              <a:avLst/>
              <a:gdLst>
                <a:gd name="T0" fmla="*/ 0 w 44"/>
                <a:gd name="T1" fmla="*/ 20 h 22"/>
                <a:gd name="T2" fmla="*/ 6 w 44"/>
                <a:gd name="T3" fmla="*/ 7 h 22"/>
                <a:gd name="T4" fmla="*/ 6 w 44"/>
                <a:gd name="T5" fmla="*/ 7 h 22"/>
                <a:gd name="T6" fmla="*/ 10 w 44"/>
                <a:gd name="T7" fmla="*/ 7 h 22"/>
                <a:gd name="T8" fmla="*/ 12 w 44"/>
                <a:gd name="T9" fmla="*/ 9 h 22"/>
                <a:gd name="T10" fmla="*/ 14 w 44"/>
                <a:gd name="T11" fmla="*/ 7 h 22"/>
                <a:gd name="T12" fmla="*/ 14 w 44"/>
                <a:gd name="T13" fmla="*/ 7 h 22"/>
                <a:gd name="T14" fmla="*/ 21 w 44"/>
                <a:gd name="T15" fmla="*/ 0 h 22"/>
                <a:gd name="T16" fmla="*/ 21 w 44"/>
                <a:gd name="T17" fmla="*/ 0 h 22"/>
                <a:gd name="T18" fmla="*/ 23 w 44"/>
                <a:gd name="T19" fmla="*/ 1 h 22"/>
                <a:gd name="T20" fmla="*/ 29 w 44"/>
                <a:gd name="T21" fmla="*/ 3 h 22"/>
                <a:gd name="T22" fmla="*/ 34 w 44"/>
                <a:gd name="T23" fmla="*/ 5 h 22"/>
                <a:gd name="T24" fmla="*/ 44 w 44"/>
                <a:gd name="T25" fmla="*/ 5 h 22"/>
                <a:gd name="T26" fmla="*/ 44 w 44"/>
                <a:gd name="T27" fmla="*/ 22 h 22"/>
                <a:gd name="T28" fmla="*/ 0 w 44"/>
                <a:gd name="T29" fmla="*/ 20 h 22"/>
                <a:gd name="T30" fmla="*/ 0 w 44"/>
                <a:gd name="T31" fmla="*/ 20 h 22"/>
                <a:gd name="T32" fmla="*/ 0 w 44"/>
                <a:gd name="T33" fmla="*/ 2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4" h="22">
                  <a:moveTo>
                    <a:pt x="0" y="20"/>
                  </a:moveTo>
                  <a:lnTo>
                    <a:pt x="6" y="7"/>
                  </a:lnTo>
                  <a:lnTo>
                    <a:pt x="6" y="7"/>
                  </a:lnTo>
                  <a:lnTo>
                    <a:pt x="10" y="7"/>
                  </a:lnTo>
                  <a:lnTo>
                    <a:pt x="12" y="9"/>
                  </a:lnTo>
                  <a:lnTo>
                    <a:pt x="14" y="7"/>
                  </a:lnTo>
                  <a:lnTo>
                    <a:pt x="14" y="7"/>
                  </a:lnTo>
                  <a:lnTo>
                    <a:pt x="21" y="0"/>
                  </a:lnTo>
                  <a:lnTo>
                    <a:pt x="21" y="0"/>
                  </a:lnTo>
                  <a:lnTo>
                    <a:pt x="23" y="1"/>
                  </a:lnTo>
                  <a:lnTo>
                    <a:pt x="29" y="3"/>
                  </a:lnTo>
                  <a:lnTo>
                    <a:pt x="34" y="5"/>
                  </a:lnTo>
                  <a:lnTo>
                    <a:pt x="44" y="5"/>
                  </a:lnTo>
                  <a:lnTo>
                    <a:pt x="44" y="22"/>
                  </a:lnTo>
                  <a:lnTo>
                    <a:pt x="0" y="20"/>
                  </a:lnTo>
                  <a:lnTo>
                    <a:pt x="0" y="20"/>
                  </a:lnTo>
                  <a:lnTo>
                    <a:pt x="0" y="20"/>
                  </a:lnTo>
                  <a:close/>
                </a:path>
              </a:pathLst>
            </a:custGeom>
            <a:solidFill>
              <a:schemeClr val="bg1">
                <a:lumMod val="85000"/>
              </a:schemeClr>
            </a:solidFill>
            <a:ln w="635" cap="rnd">
              <a:solidFill>
                <a:schemeClr val="bg1">
                  <a:alpha val="17000"/>
                </a:schemeClr>
              </a:solidFill>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09" name="Freeform 108">
              <a:extLst>
                <a:ext uri="{FF2B5EF4-FFF2-40B4-BE49-F238E27FC236}">
                  <a16:creationId xmlns:a16="http://schemas.microsoft.com/office/drawing/2014/main" id="{6223A142-114A-C948-B8AF-660860BBA4BF}"/>
                </a:ext>
              </a:extLst>
            </p:cNvPr>
            <p:cNvSpPr>
              <a:spLocks/>
            </p:cNvSpPr>
            <p:nvPr userDrawn="1"/>
          </p:nvSpPr>
          <p:spPr bwMode="auto">
            <a:xfrm>
              <a:off x="1394437" y="2028984"/>
              <a:ext cx="67182" cy="28586"/>
            </a:xfrm>
            <a:custGeom>
              <a:avLst/>
              <a:gdLst>
                <a:gd name="T0" fmla="*/ 0 w 44"/>
                <a:gd name="T1" fmla="*/ 20 h 22"/>
                <a:gd name="T2" fmla="*/ 6 w 44"/>
                <a:gd name="T3" fmla="*/ 7 h 22"/>
                <a:gd name="T4" fmla="*/ 6 w 44"/>
                <a:gd name="T5" fmla="*/ 7 h 22"/>
                <a:gd name="T6" fmla="*/ 10 w 44"/>
                <a:gd name="T7" fmla="*/ 7 h 22"/>
                <a:gd name="T8" fmla="*/ 12 w 44"/>
                <a:gd name="T9" fmla="*/ 9 h 22"/>
                <a:gd name="T10" fmla="*/ 14 w 44"/>
                <a:gd name="T11" fmla="*/ 7 h 22"/>
                <a:gd name="T12" fmla="*/ 14 w 44"/>
                <a:gd name="T13" fmla="*/ 7 h 22"/>
                <a:gd name="T14" fmla="*/ 21 w 44"/>
                <a:gd name="T15" fmla="*/ 0 h 22"/>
                <a:gd name="T16" fmla="*/ 21 w 44"/>
                <a:gd name="T17" fmla="*/ 0 h 22"/>
                <a:gd name="T18" fmla="*/ 23 w 44"/>
                <a:gd name="T19" fmla="*/ 1 h 22"/>
                <a:gd name="T20" fmla="*/ 29 w 44"/>
                <a:gd name="T21" fmla="*/ 3 h 22"/>
                <a:gd name="T22" fmla="*/ 34 w 44"/>
                <a:gd name="T23" fmla="*/ 5 h 22"/>
                <a:gd name="T24" fmla="*/ 44 w 44"/>
                <a:gd name="T25" fmla="*/ 5 h 22"/>
                <a:gd name="T26" fmla="*/ 44 w 44"/>
                <a:gd name="T27" fmla="*/ 22 h 22"/>
                <a:gd name="T28" fmla="*/ 0 w 44"/>
                <a:gd name="T29" fmla="*/ 20 h 22"/>
                <a:gd name="T30" fmla="*/ 0 w 44"/>
                <a:gd name="T31" fmla="*/ 20 h 22"/>
                <a:gd name="T32" fmla="*/ 0 w 44"/>
                <a:gd name="T33" fmla="*/ 2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4" h="22">
                  <a:moveTo>
                    <a:pt x="0" y="20"/>
                  </a:moveTo>
                  <a:lnTo>
                    <a:pt x="6" y="7"/>
                  </a:lnTo>
                  <a:lnTo>
                    <a:pt x="6" y="7"/>
                  </a:lnTo>
                  <a:lnTo>
                    <a:pt x="10" y="7"/>
                  </a:lnTo>
                  <a:lnTo>
                    <a:pt x="12" y="9"/>
                  </a:lnTo>
                  <a:lnTo>
                    <a:pt x="14" y="7"/>
                  </a:lnTo>
                  <a:lnTo>
                    <a:pt x="14" y="7"/>
                  </a:lnTo>
                  <a:lnTo>
                    <a:pt x="21" y="0"/>
                  </a:lnTo>
                  <a:lnTo>
                    <a:pt x="21" y="0"/>
                  </a:lnTo>
                  <a:lnTo>
                    <a:pt x="23" y="1"/>
                  </a:lnTo>
                  <a:lnTo>
                    <a:pt x="29" y="3"/>
                  </a:lnTo>
                  <a:lnTo>
                    <a:pt x="34" y="5"/>
                  </a:lnTo>
                  <a:lnTo>
                    <a:pt x="44" y="5"/>
                  </a:lnTo>
                  <a:lnTo>
                    <a:pt x="44" y="22"/>
                  </a:lnTo>
                  <a:lnTo>
                    <a:pt x="0" y="20"/>
                  </a:lnTo>
                  <a:lnTo>
                    <a:pt x="0" y="20"/>
                  </a:lnTo>
                  <a:lnTo>
                    <a:pt x="0" y="20"/>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10" name="Freeform 109">
              <a:extLst>
                <a:ext uri="{FF2B5EF4-FFF2-40B4-BE49-F238E27FC236}">
                  <a16:creationId xmlns:a16="http://schemas.microsoft.com/office/drawing/2014/main" id="{FFCB7334-C276-7E4B-A24D-31196134248C}"/>
                </a:ext>
              </a:extLst>
            </p:cNvPr>
            <p:cNvSpPr>
              <a:spLocks/>
            </p:cNvSpPr>
            <p:nvPr userDrawn="1"/>
          </p:nvSpPr>
          <p:spPr bwMode="auto">
            <a:xfrm>
              <a:off x="1339470" y="2192702"/>
              <a:ext cx="116042" cy="51974"/>
            </a:xfrm>
            <a:custGeom>
              <a:avLst/>
              <a:gdLst>
                <a:gd name="T0" fmla="*/ 0 w 76"/>
                <a:gd name="T1" fmla="*/ 29 h 40"/>
                <a:gd name="T2" fmla="*/ 0 w 76"/>
                <a:gd name="T3" fmla="*/ 15 h 40"/>
                <a:gd name="T4" fmla="*/ 10 w 76"/>
                <a:gd name="T5" fmla="*/ 15 h 40"/>
                <a:gd name="T6" fmla="*/ 19 w 76"/>
                <a:gd name="T7" fmla="*/ 4 h 40"/>
                <a:gd name="T8" fmla="*/ 29 w 76"/>
                <a:gd name="T9" fmla="*/ 0 h 40"/>
                <a:gd name="T10" fmla="*/ 52 w 76"/>
                <a:gd name="T11" fmla="*/ 0 h 40"/>
                <a:gd name="T12" fmla="*/ 67 w 76"/>
                <a:gd name="T13" fmla="*/ 4 h 40"/>
                <a:gd name="T14" fmla="*/ 76 w 76"/>
                <a:gd name="T15" fmla="*/ 12 h 40"/>
                <a:gd name="T16" fmla="*/ 70 w 76"/>
                <a:gd name="T17" fmla="*/ 27 h 40"/>
                <a:gd name="T18" fmla="*/ 67 w 76"/>
                <a:gd name="T19" fmla="*/ 25 h 40"/>
                <a:gd name="T20" fmla="*/ 53 w 76"/>
                <a:gd name="T21" fmla="*/ 19 h 40"/>
                <a:gd name="T22" fmla="*/ 48 w 76"/>
                <a:gd name="T23" fmla="*/ 27 h 40"/>
                <a:gd name="T24" fmla="*/ 27 w 76"/>
                <a:gd name="T25" fmla="*/ 32 h 40"/>
                <a:gd name="T26" fmla="*/ 19 w 76"/>
                <a:gd name="T27" fmla="*/ 40 h 40"/>
                <a:gd name="T28" fmla="*/ 12 w 76"/>
                <a:gd name="T29" fmla="*/ 40 h 40"/>
                <a:gd name="T30" fmla="*/ 0 w 76"/>
                <a:gd name="T31" fmla="*/ 29 h 40"/>
                <a:gd name="T32" fmla="*/ 0 w 76"/>
                <a:gd name="T33" fmla="*/ 29 h 40"/>
                <a:gd name="T34" fmla="*/ 0 w 76"/>
                <a:gd name="T35" fmla="*/ 29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6" h="40">
                  <a:moveTo>
                    <a:pt x="0" y="29"/>
                  </a:moveTo>
                  <a:lnTo>
                    <a:pt x="0" y="15"/>
                  </a:lnTo>
                  <a:lnTo>
                    <a:pt x="10" y="15"/>
                  </a:lnTo>
                  <a:lnTo>
                    <a:pt x="19" y="4"/>
                  </a:lnTo>
                  <a:lnTo>
                    <a:pt x="29" y="0"/>
                  </a:lnTo>
                  <a:lnTo>
                    <a:pt x="52" y="0"/>
                  </a:lnTo>
                  <a:lnTo>
                    <a:pt x="67" y="4"/>
                  </a:lnTo>
                  <a:lnTo>
                    <a:pt x="76" y="12"/>
                  </a:lnTo>
                  <a:lnTo>
                    <a:pt x="70" y="27"/>
                  </a:lnTo>
                  <a:lnTo>
                    <a:pt x="67" y="25"/>
                  </a:lnTo>
                  <a:lnTo>
                    <a:pt x="53" y="19"/>
                  </a:lnTo>
                  <a:lnTo>
                    <a:pt x="48" y="27"/>
                  </a:lnTo>
                  <a:lnTo>
                    <a:pt x="27" y="32"/>
                  </a:lnTo>
                  <a:lnTo>
                    <a:pt x="19" y="40"/>
                  </a:lnTo>
                  <a:lnTo>
                    <a:pt x="12" y="40"/>
                  </a:lnTo>
                  <a:lnTo>
                    <a:pt x="0" y="29"/>
                  </a:lnTo>
                  <a:lnTo>
                    <a:pt x="0" y="29"/>
                  </a:lnTo>
                  <a:lnTo>
                    <a:pt x="0" y="29"/>
                  </a:lnTo>
                  <a:close/>
                </a:path>
              </a:pathLst>
            </a:custGeom>
            <a:solidFill>
              <a:schemeClr val="bg1">
                <a:lumMod val="85000"/>
              </a:schemeClr>
            </a:solidFill>
            <a:ln w="635" cap="rnd">
              <a:solidFill>
                <a:schemeClr val="bg1">
                  <a:alpha val="17000"/>
                </a:schemeClr>
              </a:solidFill>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11" name="Freeform 110">
              <a:extLst>
                <a:ext uri="{FF2B5EF4-FFF2-40B4-BE49-F238E27FC236}">
                  <a16:creationId xmlns:a16="http://schemas.microsoft.com/office/drawing/2014/main" id="{FC2382B7-1552-9A4D-8E50-20542BD71AE5}"/>
                </a:ext>
              </a:extLst>
            </p:cNvPr>
            <p:cNvSpPr>
              <a:spLocks/>
            </p:cNvSpPr>
            <p:nvPr userDrawn="1"/>
          </p:nvSpPr>
          <p:spPr bwMode="auto">
            <a:xfrm>
              <a:off x="1339470" y="2192702"/>
              <a:ext cx="116042" cy="51974"/>
            </a:xfrm>
            <a:custGeom>
              <a:avLst/>
              <a:gdLst>
                <a:gd name="T0" fmla="*/ 0 w 76"/>
                <a:gd name="T1" fmla="*/ 29 h 40"/>
                <a:gd name="T2" fmla="*/ 0 w 76"/>
                <a:gd name="T3" fmla="*/ 15 h 40"/>
                <a:gd name="T4" fmla="*/ 10 w 76"/>
                <a:gd name="T5" fmla="*/ 15 h 40"/>
                <a:gd name="T6" fmla="*/ 19 w 76"/>
                <a:gd name="T7" fmla="*/ 4 h 40"/>
                <a:gd name="T8" fmla="*/ 29 w 76"/>
                <a:gd name="T9" fmla="*/ 0 h 40"/>
                <a:gd name="T10" fmla="*/ 52 w 76"/>
                <a:gd name="T11" fmla="*/ 0 h 40"/>
                <a:gd name="T12" fmla="*/ 67 w 76"/>
                <a:gd name="T13" fmla="*/ 4 h 40"/>
                <a:gd name="T14" fmla="*/ 76 w 76"/>
                <a:gd name="T15" fmla="*/ 12 h 40"/>
                <a:gd name="T16" fmla="*/ 70 w 76"/>
                <a:gd name="T17" fmla="*/ 27 h 40"/>
                <a:gd name="T18" fmla="*/ 67 w 76"/>
                <a:gd name="T19" fmla="*/ 25 h 40"/>
                <a:gd name="T20" fmla="*/ 53 w 76"/>
                <a:gd name="T21" fmla="*/ 19 h 40"/>
                <a:gd name="T22" fmla="*/ 48 w 76"/>
                <a:gd name="T23" fmla="*/ 27 h 40"/>
                <a:gd name="T24" fmla="*/ 27 w 76"/>
                <a:gd name="T25" fmla="*/ 32 h 40"/>
                <a:gd name="T26" fmla="*/ 19 w 76"/>
                <a:gd name="T27" fmla="*/ 40 h 40"/>
                <a:gd name="T28" fmla="*/ 12 w 76"/>
                <a:gd name="T29" fmla="*/ 40 h 40"/>
                <a:gd name="T30" fmla="*/ 0 w 76"/>
                <a:gd name="T31" fmla="*/ 29 h 40"/>
                <a:gd name="T32" fmla="*/ 0 w 76"/>
                <a:gd name="T33" fmla="*/ 29 h 40"/>
                <a:gd name="T34" fmla="*/ 0 w 76"/>
                <a:gd name="T35" fmla="*/ 29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6" h="40">
                  <a:moveTo>
                    <a:pt x="0" y="29"/>
                  </a:moveTo>
                  <a:lnTo>
                    <a:pt x="0" y="15"/>
                  </a:lnTo>
                  <a:lnTo>
                    <a:pt x="10" y="15"/>
                  </a:lnTo>
                  <a:lnTo>
                    <a:pt x="19" y="4"/>
                  </a:lnTo>
                  <a:lnTo>
                    <a:pt x="29" y="0"/>
                  </a:lnTo>
                  <a:lnTo>
                    <a:pt x="52" y="0"/>
                  </a:lnTo>
                  <a:lnTo>
                    <a:pt x="67" y="4"/>
                  </a:lnTo>
                  <a:lnTo>
                    <a:pt x="76" y="12"/>
                  </a:lnTo>
                  <a:lnTo>
                    <a:pt x="70" y="27"/>
                  </a:lnTo>
                  <a:lnTo>
                    <a:pt x="67" y="25"/>
                  </a:lnTo>
                  <a:lnTo>
                    <a:pt x="53" y="19"/>
                  </a:lnTo>
                  <a:lnTo>
                    <a:pt x="48" y="27"/>
                  </a:lnTo>
                  <a:lnTo>
                    <a:pt x="27" y="32"/>
                  </a:lnTo>
                  <a:lnTo>
                    <a:pt x="19" y="40"/>
                  </a:lnTo>
                  <a:lnTo>
                    <a:pt x="12" y="40"/>
                  </a:lnTo>
                  <a:lnTo>
                    <a:pt x="0" y="29"/>
                  </a:lnTo>
                  <a:lnTo>
                    <a:pt x="0" y="29"/>
                  </a:lnTo>
                  <a:lnTo>
                    <a:pt x="0" y="29"/>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12" name="Freeform 111">
              <a:extLst>
                <a:ext uri="{FF2B5EF4-FFF2-40B4-BE49-F238E27FC236}">
                  <a16:creationId xmlns:a16="http://schemas.microsoft.com/office/drawing/2014/main" id="{E607C3E2-E172-5348-B3C8-57FED5050972}"/>
                </a:ext>
              </a:extLst>
            </p:cNvPr>
            <p:cNvSpPr>
              <a:spLocks/>
            </p:cNvSpPr>
            <p:nvPr userDrawn="1"/>
          </p:nvSpPr>
          <p:spPr bwMode="auto">
            <a:xfrm>
              <a:off x="1470781" y="2006895"/>
              <a:ext cx="204600" cy="139030"/>
            </a:xfrm>
            <a:custGeom>
              <a:avLst/>
              <a:gdLst>
                <a:gd name="T0" fmla="*/ 7 w 134"/>
                <a:gd name="T1" fmla="*/ 102 h 107"/>
                <a:gd name="T2" fmla="*/ 1 w 134"/>
                <a:gd name="T3" fmla="*/ 96 h 107"/>
                <a:gd name="T4" fmla="*/ 5 w 134"/>
                <a:gd name="T5" fmla="*/ 87 h 107"/>
                <a:gd name="T6" fmla="*/ 0 w 134"/>
                <a:gd name="T7" fmla="*/ 81 h 107"/>
                <a:gd name="T8" fmla="*/ 11 w 134"/>
                <a:gd name="T9" fmla="*/ 70 h 107"/>
                <a:gd name="T10" fmla="*/ 5 w 134"/>
                <a:gd name="T11" fmla="*/ 51 h 107"/>
                <a:gd name="T12" fmla="*/ 20 w 134"/>
                <a:gd name="T13" fmla="*/ 51 h 107"/>
                <a:gd name="T14" fmla="*/ 26 w 134"/>
                <a:gd name="T15" fmla="*/ 43 h 107"/>
                <a:gd name="T16" fmla="*/ 34 w 134"/>
                <a:gd name="T17" fmla="*/ 43 h 107"/>
                <a:gd name="T18" fmla="*/ 34 w 134"/>
                <a:gd name="T19" fmla="*/ 26 h 107"/>
                <a:gd name="T20" fmla="*/ 49 w 134"/>
                <a:gd name="T21" fmla="*/ 20 h 107"/>
                <a:gd name="T22" fmla="*/ 49 w 134"/>
                <a:gd name="T23" fmla="*/ 11 h 107"/>
                <a:gd name="T24" fmla="*/ 60 w 134"/>
                <a:gd name="T25" fmla="*/ 11 h 107"/>
                <a:gd name="T26" fmla="*/ 68 w 134"/>
                <a:gd name="T27" fmla="*/ 0 h 107"/>
                <a:gd name="T28" fmla="*/ 85 w 134"/>
                <a:gd name="T29" fmla="*/ 3 h 107"/>
                <a:gd name="T30" fmla="*/ 85 w 134"/>
                <a:gd name="T31" fmla="*/ 11 h 107"/>
                <a:gd name="T32" fmla="*/ 100 w 134"/>
                <a:gd name="T33" fmla="*/ 9 h 107"/>
                <a:gd name="T34" fmla="*/ 105 w 134"/>
                <a:gd name="T35" fmla="*/ 17 h 107"/>
                <a:gd name="T36" fmla="*/ 111 w 134"/>
                <a:gd name="T37" fmla="*/ 34 h 107"/>
                <a:gd name="T38" fmla="*/ 121 w 134"/>
                <a:gd name="T39" fmla="*/ 45 h 107"/>
                <a:gd name="T40" fmla="*/ 134 w 134"/>
                <a:gd name="T41" fmla="*/ 58 h 107"/>
                <a:gd name="T42" fmla="*/ 126 w 134"/>
                <a:gd name="T43" fmla="*/ 66 h 107"/>
                <a:gd name="T44" fmla="*/ 117 w 134"/>
                <a:gd name="T45" fmla="*/ 66 h 107"/>
                <a:gd name="T46" fmla="*/ 117 w 134"/>
                <a:gd name="T47" fmla="*/ 77 h 107"/>
                <a:gd name="T48" fmla="*/ 121 w 134"/>
                <a:gd name="T49" fmla="*/ 88 h 107"/>
                <a:gd name="T50" fmla="*/ 109 w 134"/>
                <a:gd name="T51" fmla="*/ 88 h 107"/>
                <a:gd name="T52" fmla="*/ 102 w 134"/>
                <a:gd name="T53" fmla="*/ 96 h 107"/>
                <a:gd name="T54" fmla="*/ 102 w 134"/>
                <a:gd name="T55" fmla="*/ 107 h 107"/>
                <a:gd name="T56" fmla="*/ 98 w 134"/>
                <a:gd name="T57" fmla="*/ 102 h 107"/>
                <a:gd name="T58" fmla="*/ 87 w 134"/>
                <a:gd name="T59" fmla="*/ 102 h 107"/>
                <a:gd name="T60" fmla="*/ 83 w 134"/>
                <a:gd name="T61" fmla="*/ 96 h 107"/>
                <a:gd name="T62" fmla="*/ 79 w 134"/>
                <a:gd name="T63" fmla="*/ 102 h 107"/>
                <a:gd name="T64" fmla="*/ 71 w 134"/>
                <a:gd name="T65" fmla="*/ 96 h 107"/>
                <a:gd name="T66" fmla="*/ 68 w 134"/>
                <a:gd name="T67" fmla="*/ 102 h 107"/>
                <a:gd name="T68" fmla="*/ 26 w 134"/>
                <a:gd name="T69" fmla="*/ 88 h 107"/>
                <a:gd name="T70" fmla="*/ 15 w 134"/>
                <a:gd name="T71" fmla="*/ 96 h 107"/>
                <a:gd name="T72" fmla="*/ 7 w 134"/>
                <a:gd name="T73" fmla="*/ 102 h 107"/>
                <a:gd name="T74" fmla="*/ 7 w 134"/>
                <a:gd name="T75" fmla="*/ 102 h 107"/>
                <a:gd name="T76" fmla="*/ 7 w 134"/>
                <a:gd name="T77" fmla="*/ 102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34" h="107">
                  <a:moveTo>
                    <a:pt x="7" y="102"/>
                  </a:moveTo>
                  <a:lnTo>
                    <a:pt x="1" y="96"/>
                  </a:lnTo>
                  <a:lnTo>
                    <a:pt x="5" y="87"/>
                  </a:lnTo>
                  <a:lnTo>
                    <a:pt x="0" y="81"/>
                  </a:lnTo>
                  <a:lnTo>
                    <a:pt x="11" y="70"/>
                  </a:lnTo>
                  <a:lnTo>
                    <a:pt x="5" y="51"/>
                  </a:lnTo>
                  <a:lnTo>
                    <a:pt x="20" y="51"/>
                  </a:lnTo>
                  <a:lnTo>
                    <a:pt x="26" y="43"/>
                  </a:lnTo>
                  <a:lnTo>
                    <a:pt x="34" y="43"/>
                  </a:lnTo>
                  <a:lnTo>
                    <a:pt x="34" y="26"/>
                  </a:lnTo>
                  <a:lnTo>
                    <a:pt x="49" y="20"/>
                  </a:lnTo>
                  <a:lnTo>
                    <a:pt x="49" y="11"/>
                  </a:lnTo>
                  <a:lnTo>
                    <a:pt x="60" y="11"/>
                  </a:lnTo>
                  <a:lnTo>
                    <a:pt x="68" y="0"/>
                  </a:lnTo>
                  <a:lnTo>
                    <a:pt x="85" y="3"/>
                  </a:lnTo>
                  <a:lnTo>
                    <a:pt x="85" y="11"/>
                  </a:lnTo>
                  <a:lnTo>
                    <a:pt x="100" y="9"/>
                  </a:lnTo>
                  <a:lnTo>
                    <a:pt x="105" y="17"/>
                  </a:lnTo>
                  <a:lnTo>
                    <a:pt x="111" y="34"/>
                  </a:lnTo>
                  <a:lnTo>
                    <a:pt x="121" y="45"/>
                  </a:lnTo>
                  <a:lnTo>
                    <a:pt x="134" y="58"/>
                  </a:lnTo>
                  <a:lnTo>
                    <a:pt x="126" y="66"/>
                  </a:lnTo>
                  <a:lnTo>
                    <a:pt x="117" y="66"/>
                  </a:lnTo>
                  <a:lnTo>
                    <a:pt x="117" y="77"/>
                  </a:lnTo>
                  <a:lnTo>
                    <a:pt x="121" y="88"/>
                  </a:lnTo>
                  <a:lnTo>
                    <a:pt x="109" y="88"/>
                  </a:lnTo>
                  <a:lnTo>
                    <a:pt x="102" y="96"/>
                  </a:lnTo>
                  <a:lnTo>
                    <a:pt x="102" y="107"/>
                  </a:lnTo>
                  <a:lnTo>
                    <a:pt x="98" y="102"/>
                  </a:lnTo>
                  <a:lnTo>
                    <a:pt x="87" y="102"/>
                  </a:lnTo>
                  <a:lnTo>
                    <a:pt x="83" y="96"/>
                  </a:lnTo>
                  <a:lnTo>
                    <a:pt x="79" y="102"/>
                  </a:lnTo>
                  <a:lnTo>
                    <a:pt x="71" y="96"/>
                  </a:lnTo>
                  <a:lnTo>
                    <a:pt x="68" y="102"/>
                  </a:lnTo>
                  <a:lnTo>
                    <a:pt x="26" y="88"/>
                  </a:lnTo>
                  <a:lnTo>
                    <a:pt x="15" y="96"/>
                  </a:lnTo>
                  <a:lnTo>
                    <a:pt x="7" y="102"/>
                  </a:lnTo>
                  <a:lnTo>
                    <a:pt x="7" y="102"/>
                  </a:lnTo>
                  <a:lnTo>
                    <a:pt x="7" y="102"/>
                  </a:lnTo>
                  <a:close/>
                </a:path>
              </a:pathLst>
            </a:custGeom>
            <a:solidFill>
              <a:schemeClr val="bg1">
                <a:lumMod val="85000"/>
              </a:schemeClr>
            </a:solidFill>
            <a:ln w="635" cap="rnd">
              <a:solidFill>
                <a:schemeClr val="bg1">
                  <a:alpha val="17000"/>
                </a:schemeClr>
              </a:solidFill>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13" name="Freeform 112">
              <a:extLst>
                <a:ext uri="{FF2B5EF4-FFF2-40B4-BE49-F238E27FC236}">
                  <a16:creationId xmlns:a16="http://schemas.microsoft.com/office/drawing/2014/main" id="{FA98DE1D-E030-F140-9C4B-2353F1F8FBA2}"/>
                </a:ext>
              </a:extLst>
            </p:cNvPr>
            <p:cNvSpPr>
              <a:spLocks/>
            </p:cNvSpPr>
            <p:nvPr userDrawn="1"/>
          </p:nvSpPr>
          <p:spPr bwMode="auto">
            <a:xfrm>
              <a:off x="1470781" y="2006895"/>
              <a:ext cx="204600" cy="139030"/>
            </a:xfrm>
            <a:custGeom>
              <a:avLst/>
              <a:gdLst>
                <a:gd name="T0" fmla="*/ 7 w 134"/>
                <a:gd name="T1" fmla="*/ 102 h 107"/>
                <a:gd name="T2" fmla="*/ 1 w 134"/>
                <a:gd name="T3" fmla="*/ 96 h 107"/>
                <a:gd name="T4" fmla="*/ 5 w 134"/>
                <a:gd name="T5" fmla="*/ 87 h 107"/>
                <a:gd name="T6" fmla="*/ 0 w 134"/>
                <a:gd name="T7" fmla="*/ 81 h 107"/>
                <a:gd name="T8" fmla="*/ 11 w 134"/>
                <a:gd name="T9" fmla="*/ 70 h 107"/>
                <a:gd name="T10" fmla="*/ 5 w 134"/>
                <a:gd name="T11" fmla="*/ 51 h 107"/>
                <a:gd name="T12" fmla="*/ 20 w 134"/>
                <a:gd name="T13" fmla="*/ 51 h 107"/>
                <a:gd name="T14" fmla="*/ 26 w 134"/>
                <a:gd name="T15" fmla="*/ 43 h 107"/>
                <a:gd name="T16" fmla="*/ 34 w 134"/>
                <a:gd name="T17" fmla="*/ 43 h 107"/>
                <a:gd name="T18" fmla="*/ 34 w 134"/>
                <a:gd name="T19" fmla="*/ 26 h 107"/>
                <a:gd name="T20" fmla="*/ 49 w 134"/>
                <a:gd name="T21" fmla="*/ 20 h 107"/>
                <a:gd name="T22" fmla="*/ 49 w 134"/>
                <a:gd name="T23" fmla="*/ 11 h 107"/>
                <a:gd name="T24" fmla="*/ 60 w 134"/>
                <a:gd name="T25" fmla="*/ 11 h 107"/>
                <a:gd name="T26" fmla="*/ 68 w 134"/>
                <a:gd name="T27" fmla="*/ 0 h 107"/>
                <a:gd name="T28" fmla="*/ 85 w 134"/>
                <a:gd name="T29" fmla="*/ 3 h 107"/>
                <a:gd name="T30" fmla="*/ 85 w 134"/>
                <a:gd name="T31" fmla="*/ 11 h 107"/>
                <a:gd name="T32" fmla="*/ 100 w 134"/>
                <a:gd name="T33" fmla="*/ 9 h 107"/>
                <a:gd name="T34" fmla="*/ 105 w 134"/>
                <a:gd name="T35" fmla="*/ 17 h 107"/>
                <a:gd name="T36" fmla="*/ 111 w 134"/>
                <a:gd name="T37" fmla="*/ 34 h 107"/>
                <a:gd name="T38" fmla="*/ 121 w 134"/>
                <a:gd name="T39" fmla="*/ 45 h 107"/>
                <a:gd name="T40" fmla="*/ 134 w 134"/>
                <a:gd name="T41" fmla="*/ 58 h 107"/>
                <a:gd name="T42" fmla="*/ 126 w 134"/>
                <a:gd name="T43" fmla="*/ 66 h 107"/>
                <a:gd name="T44" fmla="*/ 117 w 134"/>
                <a:gd name="T45" fmla="*/ 66 h 107"/>
                <a:gd name="T46" fmla="*/ 117 w 134"/>
                <a:gd name="T47" fmla="*/ 77 h 107"/>
                <a:gd name="T48" fmla="*/ 121 w 134"/>
                <a:gd name="T49" fmla="*/ 88 h 107"/>
                <a:gd name="T50" fmla="*/ 109 w 134"/>
                <a:gd name="T51" fmla="*/ 88 h 107"/>
                <a:gd name="T52" fmla="*/ 102 w 134"/>
                <a:gd name="T53" fmla="*/ 96 h 107"/>
                <a:gd name="T54" fmla="*/ 102 w 134"/>
                <a:gd name="T55" fmla="*/ 107 h 107"/>
                <a:gd name="T56" fmla="*/ 98 w 134"/>
                <a:gd name="T57" fmla="*/ 102 h 107"/>
                <a:gd name="T58" fmla="*/ 87 w 134"/>
                <a:gd name="T59" fmla="*/ 102 h 107"/>
                <a:gd name="T60" fmla="*/ 83 w 134"/>
                <a:gd name="T61" fmla="*/ 96 h 107"/>
                <a:gd name="T62" fmla="*/ 79 w 134"/>
                <a:gd name="T63" fmla="*/ 102 h 107"/>
                <a:gd name="T64" fmla="*/ 71 w 134"/>
                <a:gd name="T65" fmla="*/ 96 h 107"/>
                <a:gd name="T66" fmla="*/ 68 w 134"/>
                <a:gd name="T67" fmla="*/ 102 h 107"/>
                <a:gd name="T68" fmla="*/ 26 w 134"/>
                <a:gd name="T69" fmla="*/ 88 h 107"/>
                <a:gd name="T70" fmla="*/ 15 w 134"/>
                <a:gd name="T71" fmla="*/ 96 h 107"/>
                <a:gd name="T72" fmla="*/ 7 w 134"/>
                <a:gd name="T73" fmla="*/ 102 h 107"/>
                <a:gd name="T74" fmla="*/ 7 w 134"/>
                <a:gd name="T75" fmla="*/ 102 h 107"/>
                <a:gd name="T76" fmla="*/ 7 w 134"/>
                <a:gd name="T77" fmla="*/ 102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34" h="107">
                  <a:moveTo>
                    <a:pt x="7" y="102"/>
                  </a:moveTo>
                  <a:lnTo>
                    <a:pt x="1" y="96"/>
                  </a:lnTo>
                  <a:lnTo>
                    <a:pt x="5" y="87"/>
                  </a:lnTo>
                  <a:lnTo>
                    <a:pt x="0" y="81"/>
                  </a:lnTo>
                  <a:lnTo>
                    <a:pt x="11" y="70"/>
                  </a:lnTo>
                  <a:lnTo>
                    <a:pt x="5" y="51"/>
                  </a:lnTo>
                  <a:lnTo>
                    <a:pt x="20" y="51"/>
                  </a:lnTo>
                  <a:lnTo>
                    <a:pt x="26" y="43"/>
                  </a:lnTo>
                  <a:lnTo>
                    <a:pt x="34" y="43"/>
                  </a:lnTo>
                  <a:lnTo>
                    <a:pt x="34" y="26"/>
                  </a:lnTo>
                  <a:lnTo>
                    <a:pt x="49" y="20"/>
                  </a:lnTo>
                  <a:lnTo>
                    <a:pt x="49" y="11"/>
                  </a:lnTo>
                  <a:lnTo>
                    <a:pt x="60" y="11"/>
                  </a:lnTo>
                  <a:lnTo>
                    <a:pt x="68" y="0"/>
                  </a:lnTo>
                  <a:lnTo>
                    <a:pt x="85" y="3"/>
                  </a:lnTo>
                  <a:lnTo>
                    <a:pt x="85" y="11"/>
                  </a:lnTo>
                  <a:lnTo>
                    <a:pt x="100" y="9"/>
                  </a:lnTo>
                  <a:lnTo>
                    <a:pt x="105" y="17"/>
                  </a:lnTo>
                  <a:lnTo>
                    <a:pt x="111" y="34"/>
                  </a:lnTo>
                  <a:lnTo>
                    <a:pt x="121" y="45"/>
                  </a:lnTo>
                  <a:lnTo>
                    <a:pt x="134" y="58"/>
                  </a:lnTo>
                  <a:lnTo>
                    <a:pt x="126" y="66"/>
                  </a:lnTo>
                  <a:lnTo>
                    <a:pt x="117" y="66"/>
                  </a:lnTo>
                  <a:lnTo>
                    <a:pt x="117" y="77"/>
                  </a:lnTo>
                  <a:lnTo>
                    <a:pt x="121" y="88"/>
                  </a:lnTo>
                  <a:lnTo>
                    <a:pt x="109" y="88"/>
                  </a:lnTo>
                  <a:lnTo>
                    <a:pt x="102" y="96"/>
                  </a:lnTo>
                  <a:lnTo>
                    <a:pt x="102" y="107"/>
                  </a:lnTo>
                  <a:lnTo>
                    <a:pt x="98" y="102"/>
                  </a:lnTo>
                  <a:lnTo>
                    <a:pt x="87" y="102"/>
                  </a:lnTo>
                  <a:lnTo>
                    <a:pt x="83" y="96"/>
                  </a:lnTo>
                  <a:lnTo>
                    <a:pt x="79" y="102"/>
                  </a:lnTo>
                  <a:lnTo>
                    <a:pt x="71" y="96"/>
                  </a:lnTo>
                  <a:lnTo>
                    <a:pt x="68" y="102"/>
                  </a:lnTo>
                  <a:lnTo>
                    <a:pt x="26" y="88"/>
                  </a:lnTo>
                  <a:lnTo>
                    <a:pt x="15" y="96"/>
                  </a:lnTo>
                  <a:lnTo>
                    <a:pt x="7" y="102"/>
                  </a:lnTo>
                  <a:lnTo>
                    <a:pt x="7" y="102"/>
                  </a:lnTo>
                  <a:lnTo>
                    <a:pt x="7" y="102"/>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14" name="Freeform 113">
              <a:extLst>
                <a:ext uri="{FF2B5EF4-FFF2-40B4-BE49-F238E27FC236}">
                  <a16:creationId xmlns:a16="http://schemas.microsoft.com/office/drawing/2014/main" id="{1933F050-C598-C94A-8849-3587C99590CC}"/>
                </a:ext>
              </a:extLst>
            </p:cNvPr>
            <p:cNvSpPr>
              <a:spLocks/>
            </p:cNvSpPr>
            <p:nvPr userDrawn="1"/>
          </p:nvSpPr>
          <p:spPr bwMode="auto">
            <a:xfrm>
              <a:off x="1409706" y="2225185"/>
              <a:ext cx="195439" cy="129935"/>
            </a:xfrm>
            <a:custGeom>
              <a:avLst/>
              <a:gdLst>
                <a:gd name="T0" fmla="*/ 128 w 128"/>
                <a:gd name="T1" fmla="*/ 70 h 100"/>
                <a:gd name="T2" fmla="*/ 128 w 128"/>
                <a:gd name="T3" fmla="*/ 59 h 100"/>
                <a:gd name="T4" fmla="*/ 115 w 128"/>
                <a:gd name="T5" fmla="*/ 62 h 100"/>
                <a:gd name="T6" fmla="*/ 110 w 128"/>
                <a:gd name="T7" fmla="*/ 59 h 100"/>
                <a:gd name="T8" fmla="*/ 108 w 128"/>
                <a:gd name="T9" fmla="*/ 41 h 100"/>
                <a:gd name="T10" fmla="*/ 111 w 128"/>
                <a:gd name="T11" fmla="*/ 32 h 100"/>
                <a:gd name="T12" fmla="*/ 91 w 128"/>
                <a:gd name="T13" fmla="*/ 0 h 100"/>
                <a:gd name="T14" fmla="*/ 81 w 128"/>
                <a:gd name="T15" fmla="*/ 7 h 100"/>
                <a:gd name="T16" fmla="*/ 70 w 128"/>
                <a:gd name="T17" fmla="*/ 7 h 100"/>
                <a:gd name="T18" fmla="*/ 64 w 128"/>
                <a:gd name="T19" fmla="*/ 13 h 100"/>
                <a:gd name="T20" fmla="*/ 58 w 128"/>
                <a:gd name="T21" fmla="*/ 7 h 100"/>
                <a:gd name="T22" fmla="*/ 36 w 128"/>
                <a:gd name="T23" fmla="*/ 7 h 100"/>
                <a:gd name="T24" fmla="*/ 26 w 128"/>
                <a:gd name="T25" fmla="*/ 17 h 100"/>
                <a:gd name="T26" fmla="*/ 9 w 128"/>
                <a:gd name="T27" fmla="*/ 43 h 100"/>
                <a:gd name="T28" fmla="*/ 0 w 128"/>
                <a:gd name="T29" fmla="*/ 43 h 100"/>
                <a:gd name="T30" fmla="*/ 9 w 128"/>
                <a:gd name="T31" fmla="*/ 57 h 100"/>
                <a:gd name="T32" fmla="*/ 17 w 128"/>
                <a:gd name="T33" fmla="*/ 66 h 100"/>
                <a:gd name="T34" fmla="*/ 17 w 128"/>
                <a:gd name="T35" fmla="*/ 77 h 100"/>
                <a:gd name="T36" fmla="*/ 28 w 128"/>
                <a:gd name="T37" fmla="*/ 77 h 100"/>
                <a:gd name="T38" fmla="*/ 34 w 128"/>
                <a:gd name="T39" fmla="*/ 83 h 100"/>
                <a:gd name="T40" fmla="*/ 40 w 128"/>
                <a:gd name="T41" fmla="*/ 93 h 100"/>
                <a:gd name="T42" fmla="*/ 68 w 128"/>
                <a:gd name="T43" fmla="*/ 93 h 100"/>
                <a:gd name="T44" fmla="*/ 81 w 128"/>
                <a:gd name="T45" fmla="*/ 89 h 100"/>
                <a:gd name="T46" fmla="*/ 96 w 128"/>
                <a:gd name="T47" fmla="*/ 87 h 100"/>
                <a:gd name="T48" fmla="*/ 108 w 128"/>
                <a:gd name="T49" fmla="*/ 93 h 100"/>
                <a:gd name="T50" fmla="*/ 115 w 128"/>
                <a:gd name="T51" fmla="*/ 100 h 100"/>
                <a:gd name="T52" fmla="*/ 117 w 128"/>
                <a:gd name="T53" fmla="*/ 83 h 100"/>
                <a:gd name="T54" fmla="*/ 117 w 128"/>
                <a:gd name="T55" fmla="*/ 74 h 100"/>
                <a:gd name="T56" fmla="*/ 123 w 128"/>
                <a:gd name="T57" fmla="*/ 70 h 100"/>
                <a:gd name="T58" fmla="*/ 128 w 128"/>
                <a:gd name="T59" fmla="*/ 70 h 100"/>
                <a:gd name="T60" fmla="*/ 128 w 128"/>
                <a:gd name="T61" fmla="*/ 70 h 100"/>
                <a:gd name="T62" fmla="*/ 128 w 128"/>
                <a:gd name="T63"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8" h="100">
                  <a:moveTo>
                    <a:pt x="128" y="70"/>
                  </a:moveTo>
                  <a:lnTo>
                    <a:pt x="128" y="59"/>
                  </a:lnTo>
                  <a:lnTo>
                    <a:pt x="115" y="62"/>
                  </a:lnTo>
                  <a:lnTo>
                    <a:pt x="110" y="59"/>
                  </a:lnTo>
                  <a:lnTo>
                    <a:pt x="108" y="41"/>
                  </a:lnTo>
                  <a:lnTo>
                    <a:pt x="111" y="32"/>
                  </a:lnTo>
                  <a:lnTo>
                    <a:pt x="91" y="0"/>
                  </a:lnTo>
                  <a:lnTo>
                    <a:pt x="81" y="7"/>
                  </a:lnTo>
                  <a:lnTo>
                    <a:pt x="70" y="7"/>
                  </a:lnTo>
                  <a:lnTo>
                    <a:pt x="64" y="13"/>
                  </a:lnTo>
                  <a:lnTo>
                    <a:pt x="58" y="7"/>
                  </a:lnTo>
                  <a:lnTo>
                    <a:pt x="36" y="7"/>
                  </a:lnTo>
                  <a:lnTo>
                    <a:pt x="26" y="17"/>
                  </a:lnTo>
                  <a:lnTo>
                    <a:pt x="9" y="43"/>
                  </a:lnTo>
                  <a:lnTo>
                    <a:pt x="0" y="43"/>
                  </a:lnTo>
                  <a:lnTo>
                    <a:pt x="9" y="57"/>
                  </a:lnTo>
                  <a:lnTo>
                    <a:pt x="17" y="66"/>
                  </a:lnTo>
                  <a:lnTo>
                    <a:pt x="17" y="77"/>
                  </a:lnTo>
                  <a:lnTo>
                    <a:pt x="28" y="77"/>
                  </a:lnTo>
                  <a:lnTo>
                    <a:pt x="34" y="83"/>
                  </a:lnTo>
                  <a:lnTo>
                    <a:pt x="40" y="93"/>
                  </a:lnTo>
                  <a:lnTo>
                    <a:pt x="68" y="93"/>
                  </a:lnTo>
                  <a:lnTo>
                    <a:pt x="81" y="89"/>
                  </a:lnTo>
                  <a:lnTo>
                    <a:pt x="96" y="87"/>
                  </a:lnTo>
                  <a:lnTo>
                    <a:pt x="108" y="93"/>
                  </a:lnTo>
                  <a:lnTo>
                    <a:pt x="115" y="100"/>
                  </a:lnTo>
                  <a:lnTo>
                    <a:pt x="117" y="83"/>
                  </a:lnTo>
                  <a:lnTo>
                    <a:pt x="117" y="74"/>
                  </a:lnTo>
                  <a:lnTo>
                    <a:pt x="123" y="70"/>
                  </a:lnTo>
                  <a:lnTo>
                    <a:pt x="128" y="70"/>
                  </a:lnTo>
                  <a:lnTo>
                    <a:pt x="128" y="70"/>
                  </a:lnTo>
                  <a:lnTo>
                    <a:pt x="128" y="70"/>
                  </a:lnTo>
                  <a:close/>
                </a:path>
              </a:pathLst>
            </a:custGeom>
            <a:solidFill>
              <a:schemeClr val="bg1">
                <a:lumMod val="85000"/>
              </a:schemeClr>
            </a:solidFill>
            <a:ln w="635" cap="rnd">
              <a:solidFill>
                <a:schemeClr val="bg1">
                  <a:alpha val="17000"/>
                </a:schemeClr>
              </a:solidFill>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15" name="Freeform 114">
              <a:extLst>
                <a:ext uri="{FF2B5EF4-FFF2-40B4-BE49-F238E27FC236}">
                  <a16:creationId xmlns:a16="http://schemas.microsoft.com/office/drawing/2014/main" id="{790CC7E6-1D07-7442-AE6E-A06F12EF9B96}"/>
                </a:ext>
              </a:extLst>
            </p:cNvPr>
            <p:cNvSpPr>
              <a:spLocks/>
            </p:cNvSpPr>
            <p:nvPr userDrawn="1"/>
          </p:nvSpPr>
          <p:spPr bwMode="auto">
            <a:xfrm>
              <a:off x="1409706" y="2225185"/>
              <a:ext cx="195439" cy="129935"/>
            </a:xfrm>
            <a:custGeom>
              <a:avLst/>
              <a:gdLst>
                <a:gd name="T0" fmla="*/ 128 w 128"/>
                <a:gd name="T1" fmla="*/ 70 h 100"/>
                <a:gd name="T2" fmla="*/ 128 w 128"/>
                <a:gd name="T3" fmla="*/ 59 h 100"/>
                <a:gd name="T4" fmla="*/ 115 w 128"/>
                <a:gd name="T5" fmla="*/ 62 h 100"/>
                <a:gd name="T6" fmla="*/ 110 w 128"/>
                <a:gd name="T7" fmla="*/ 59 h 100"/>
                <a:gd name="T8" fmla="*/ 108 w 128"/>
                <a:gd name="T9" fmla="*/ 41 h 100"/>
                <a:gd name="T10" fmla="*/ 111 w 128"/>
                <a:gd name="T11" fmla="*/ 32 h 100"/>
                <a:gd name="T12" fmla="*/ 91 w 128"/>
                <a:gd name="T13" fmla="*/ 0 h 100"/>
                <a:gd name="T14" fmla="*/ 81 w 128"/>
                <a:gd name="T15" fmla="*/ 7 h 100"/>
                <a:gd name="T16" fmla="*/ 70 w 128"/>
                <a:gd name="T17" fmla="*/ 7 h 100"/>
                <a:gd name="T18" fmla="*/ 64 w 128"/>
                <a:gd name="T19" fmla="*/ 13 h 100"/>
                <a:gd name="T20" fmla="*/ 58 w 128"/>
                <a:gd name="T21" fmla="*/ 7 h 100"/>
                <a:gd name="T22" fmla="*/ 36 w 128"/>
                <a:gd name="T23" fmla="*/ 7 h 100"/>
                <a:gd name="T24" fmla="*/ 26 w 128"/>
                <a:gd name="T25" fmla="*/ 17 h 100"/>
                <a:gd name="T26" fmla="*/ 9 w 128"/>
                <a:gd name="T27" fmla="*/ 43 h 100"/>
                <a:gd name="T28" fmla="*/ 0 w 128"/>
                <a:gd name="T29" fmla="*/ 43 h 100"/>
                <a:gd name="T30" fmla="*/ 9 w 128"/>
                <a:gd name="T31" fmla="*/ 57 h 100"/>
                <a:gd name="T32" fmla="*/ 17 w 128"/>
                <a:gd name="T33" fmla="*/ 66 h 100"/>
                <a:gd name="T34" fmla="*/ 17 w 128"/>
                <a:gd name="T35" fmla="*/ 77 h 100"/>
                <a:gd name="T36" fmla="*/ 28 w 128"/>
                <a:gd name="T37" fmla="*/ 77 h 100"/>
                <a:gd name="T38" fmla="*/ 34 w 128"/>
                <a:gd name="T39" fmla="*/ 83 h 100"/>
                <a:gd name="T40" fmla="*/ 40 w 128"/>
                <a:gd name="T41" fmla="*/ 93 h 100"/>
                <a:gd name="T42" fmla="*/ 68 w 128"/>
                <a:gd name="T43" fmla="*/ 93 h 100"/>
                <a:gd name="T44" fmla="*/ 81 w 128"/>
                <a:gd name="T45" fmla="*/ 89 h 100"/>
                <a:gd name="T46" fmla="*/ 96 w 128"/>
                <a:gd name="T47" fmla="*/ 87 h 100"/>
                <a:gd name="T48" fmla="*/ 108 w 128"/>
                <a:gd name="T49" fmla="*/ 93 h 100"/>
                <a:gd name="T50" fmla="*/ 115 w 128"/>
                <a:gd name="T51" fmla="*/ 100 h 100"/>
                <a:gd name="T52" fmla="*/ 117 w 128"/>
                <a:gd name="T53" fmla="*/ 83 h 100"/>
                <a:gd name="T54" fmla="*/ 117 w 128"/>
                <a:gd name="T55" fmla="*/ 74 h 100"/>
                <a:gd name="T56" fmla="*/ 123 w 128"/>
                <a:gd name="T57" fmla="*/ 70 h 100"/>
                <a:gd name="T58" fmla="*/ 128 w 128"/>
                <a:gd name="T59" fmla="*/ 70 h 100"/>
                <a:gd name="T60" fmla="*/ 128 w 128"/>
                <a:gd name="T61" fmla="*/ 70 h 100"/>
                <a:gd name="T62" fmla="*/ 128 w 128"/>
                <a:gd name="T63"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8" h="100">
                  <a:moveTo>
                    <a:pt x="128" y="70"/>
                  </a:moveTo>
                  <a:lnTo>
                    <a:pt x="128" y="59"/>
                  </a:lnTo>
                  <a:lnTo>
                    <a:pt x="115" y="62"/>
                  </a:lnTo>
                  <a:lnTo>
                    <a:pt x="110" y="59"/>
                  </a:lnTo>
                  <a:lnTo>
                    <a:pt x="108" y="41"/>
                  </a:lnTo>
                  <a:lnTo>
                    <a:pt x="111" y="32"/>
                  </a:lnTo>
                  <a:lnTo>
                    <a:pt x="91" y="0"/>
                  </a:lnTo>
                  <a:lnTo>
                    <a:pt x="81" y="7"/>
                  </a:lnTo>
                  <a:lnTo>
                    <a:pt x="70" y="7"/>
                  </a:lnTo>
                  <a:lnTo>
                    <a:pt x="64" y="13"/>
                  </a:lnTo>
                  <a:lnTo>
                    <a:pt x="58" y="7"/>
                  </a:lnTo>
                  <a:lnTo>
                    <a:pt x="36" y="7"/>
                  </a:lnTo>
                  <a:lnTo>
                    <a:pt x="26" y="17"/>
                  </a:lnTo>
                  <a:lnTo>
                    <a:pt x="9" y="43"/>
                  </a:lnTo>
                  <a:lnTo>
                    <a:pt x="0" y="43"/>
                  </a:lnTo>
                  <a:lnTo>
                    <a:pt x="9" y="57"/>
                  </a:lnTo>
                  <a:lnTo>
                    <a:pt x="17" y="66"/>
                  </a:lnTo>
                  <a:lnTo>
                    <a:pt x="17" y="77"/>
                  </a:lnTo>
                  <a:lnTo>
                    <a:pt x="28" y="77"/>
                  </a:lnTo>
                  <a:lnTo>
                    <a:pt x="34" y="83"/>
                  </a:lnTo>
                  <a:lnTo>
                    <a:pt x="40" y="93"/>
                  </a:lnTo>
                  <a:lnTo>
                    <a:pt x="68" y="93"/>
                  </a:lnTo>
                  <a:lnTo>
                    <a:pt x="81" y="89"/>
                  </a:lnTo>
                  <a:lnTo>
                    <a:pt x="96" y="87"/>
                  </a:lnTo>
                  <a:lnTo>
                    <a:pt x="108" y="93"/>
                  </a:lnTo>
                  <a:lnTo>
                    <a:pt x="115" y="100"/>
                  </a:lnTo>
                  <a:lnTo>
                    <a:pt x="117" y="83"/>
                  </a:lnTo>
                  <a:lnTo>
                    <a:pt x="117" y="74"/>
                  </a:lnTo>
                  <a:lnTo>
                    <a:pt x="123" y="70"/>
                  </a:lnTo>
                  <a:lnTo>
                    <a:pt x="128" y="70"/>
                  </a:lnTo>
                  <a:lnTo>
                    <a:pt x="128" y="70"/>
                  </a:lnTo>
                  <a:lnTo>
                    <a:pt x="128" y="70"/>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16" name="Freeform 115">
              <a:extLst>
                <a:ext uri="{FF2B5EF4-FFF2-40B4-BE49-F238E27FC236}">
                  <a16:creationId xmlns:a16="http://schemas.microsoft.com/office/drawing/2014/main" id="{5C3EC918-56F4-BB45-BF48-83B4E77CF433}"/>
                </a:ext>
              </a:extLst>
            </p:cNvPr>
            <p:cNvSpPr>
              <a:spLocks/>
            </p:cNvSpPr>
            <p:nvPr userDrawn="1"/>
          </p:nvSpPr>
          <p:spPr bwMode="auto">
            <a:xfrm>
              <a:off x="1319621" y="2313541"/>
              <a:ext cx="77870" cy="58471"/>
            </a:xfrm>
            <a:custGeom>
              <a:avLst/>
              <a:gdLst>
                <a:gd name="T0" fmla="*/ 30 w 51"/>
                <a:gd name="T1" fmla="*/ 45 h 45"/>
                <a:gd name="T2" fmla="*/ 12 w 51"/>
                <a:gd name="T3" fmla="*/ 32 h 45"/>
                <a:gd name="T4" fmla="*/ 4 w 51"/>
                <a:gd name="T5" fmla="*/ 23 h 45"/>
                <a:gd name="T6" fmla="*/ 0 w 51"/>
                <a:gd name="T7" fmla="*/ 6 h 45"/>
                <a:gd name="T8" fmla="*/ 0 w 51"/>
                <a:gd name="T9" fmla="*/ 0 h 45"/>
                <a:gd name="T10" fmla="*/ 36 w 51"/>
                <a:gd name="T11" fmla="*/ 0 h 45"/>
                <a:gd name="T12" fmla="*/ 42 w 51"/>
                <a:gd name="T13" fmla="*/ 6 h 45"/>
                <a:gd name="T14" fmla="*/ 51 w 51"/>
                <a:gd name="T15" fmla="*/ 15 h 45"/>
                <a:gd name="T16" fmla="*/ 48 w 51"/>
                <a:gd name="T17" fmla="*/ 28 h 45"/>
                <a:gd name="T18" fmla="*/ 36 w 51"/>
                <a:gd name="T19" fmla="*/ 34 h 45"/>
                <a:gd name="T20" fmla="*/ 36 w 51"/>
                <a:gd name="T21" fmla="*/ 45 h 45"/>
                <a:gd name="T22" fmla="*/ 30 w 51"/>
                <a:gd name="T23" fmla="*/ 45 h 45"/>
                <a:gd name="T24" fmla="*/ 30 w 51"/>
                <a:gd name="T25" fmla="*/ 45 h 45"/>
                <a:gd name="T26" fmla="*/ 30 w 51"/>
                <a:gd name="T27"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1" h="45">
                  <a:moveTo>
                    <a:pt x="30" y="45"/>
                  </a:moveTo>
                  <a:lnTo>
                    <a:pt x="12" y="32"/>
                  </a:lnTo>
                  <a:lnTo>
                    <a:pt x="4" y="23"/>
                  </a:lnTo>
                  <a:lnTo>
                    <a:pt x="0" y="6"/>
                  </a:lnTo>
                  <a:lnTo>
                    <a:pt x="0" y="0"/>
                  </a:lnTo>
                  <a:lnTo>
                    <a:pt x="36" y="0"/>
                  </a:lnTo>
                  <a:lnTo>
                    <a:pt x="42" y="6"/>
                  </a:lnTo>
                  <a:lnTo>
                    <a:pt x="51" y="15"/>
                  </a:lnTo>
                  <a:lnTo>
                    <a:pt x="48" y="28"/>
                  </a:lnTo>
                  <a:lnTo>
                    <a:pt x="36" y="34"/>
                  </a:lnTo>
                  <a:lnTo>
                    <a:pt x="36" y="45"/>
                  </a:lnTo>
                  <a:lnTo>
                    <a:pt x="30" y="45"/>
                  </a:lnTo>
                  <a:lnTo>
                    <a:pt x="30" y="45"/>
                  </a:lnTo>
                  <a:lnTo>
                    <a:pt x="30" y="45"/>
                  </a:lnTo>
                  <a:close/>
                </a:path>
              </a:pathLst>
            </a:custGeom>
            <a:solidFill>
              <a:schemeClr val="bg1">
                <a:lumMod val="85000"/>
              </a:schemeClr>
            </a:solidFill>
            <a:ln w="635" cap="rnd">
              <a:solidFill>
                <a:schemeClr val="bg1">
                  <a:alpha val="17000"/>
                </a:schemeClr>
              </a:solidFill>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17" name="Freeform 116">
              <a:extLst>
                <a:ext uri="{FF2B5EF4-FFF2-40B4-BE49-F238E27FC236}">
                  <a16:creationId xmlns:a16="http://schemas.microsoft.com/office/drawing/2014/main" id="{3CFEF095-7680-954E-A87D-E6BF5ADBC159}"/>
                </a:ext>
              </a:extLst>
            </p:cNvPr>
            <p:cNvSpPr>
              <a:spLocks/>
            </p:cNvSpPr>
            <p:nvPr userDrawn="1"/>
          </p:nvSpPr>
          <p:spPr bwMode="auto">
            <a:xfrm>
              <a:off x="1319621" y="2313541"/>
              <a:ext cx="77870" cy="58471"/>
            </a:xfrm>
            <a:custGeom>
              <a:avLst/>
              <a:gdLst>
                <a:gd name="T0" fmla="*/ 30 w 51"/>
                <a:gd name="T1" fmla="*/ 45 h 45"/>
                <a:gd name="T2" fmla="*/ 12 w 51"/>
                <a:gd name="T3" fmla="*/ 32 h 45"/>
                <a:gd name="T4" fmla="*/ 4 w 51"/>
                <a:gd name="T5" fmla="*/ 23 h 45"/>
                <a:gd name="T6" fmla="*/ 0 w 51"/>
                <a:gd name="T7" fmla="*/ 6 h 45"/>
                <a:gd name="T8" fmla="*/ 0 w 51"/>
                <a:gd name="T9" fmla="*/ 0 h 45"/>
                <a:gd name="T10" fmla="*/ 36 w 51"/>
                <a:gd name="T11" fmla="*/ 0 h 45"/>
                <a:gd name="T12" fmla="*/ 42 w 51"/>
                <a:gd name="T13" fmla="*/ 6 h 45"/>
                <a:gd name="T14" fmla="*/ 51 w 51"/>
                <a:gd name="T15" fmla="*/ 15 h 45"/>
                <a:gd name="T16" fmla="*/ 48 w 51"/>
                <a:gd name="T17" fmla="*/ 28 h 45"/>
                <a:gd name="T18" fmla="*/ 36 w 51"/>
                <a:gd name="T19" fmla="*/ 34 h 45"/>
                <a:gd name="T20" fmla="*/ 36 w 51"/>
                <a:gd name="T21" fmla="*/ 45 h 45"/>
                <a:gd name="T22" fmla="*/ 30 w 51"/>
                <a:gd name="T23" fmla="*/ 45 h 45"/>
                <a:gd name="T24" fmla="*/ 30 w 51"/>
                <a:gd name="T25" fmla="*/ 45 h 45"/>
                <a:gd name="T26" fmla="*/ 30 w 51"/>
                <a:gd name="T27"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1" h="45">
                  <a:moveTo>
                    <a:pt x="30" y="45"/>
                  </a:moveTo>
                  <a:lnTo>
                    <a:pt x="12" y="32"/>
                  </a:lnTo>
                  <a:lnTo>
                    <a:pt x="4" y="23"/>
                  </a:lnTo>
                  <a:lnTo>
                    <a:pt x="0" y="6"/>
                  </a:lnTo>
                  <a:lnTo>
                    <a:pt x="0" y="0"/>
                  </a:lnTo>
                  <a:lnTo>
                    <a:pt x="36" y="0"/>
                  </a:lnTo>
                  <a:lnTo>
                    <a:pt x="42" y="6"/>
                  </a:lnTo>
                  <a:lnTo>
                    <a:pt x="51" y="15"/>
                  </a:lnTo>
                  <a:lnTo>
                    <a:pt x="48" y="28"/>
                  </a:lnTo>
                  <a:lnTo>
                    <a:pt x="36" y="34"/>
                  </a:lnTo>
                  <a:lnTo>
                    <a:pt x="36" y="45"/>
                  </a:lnTo>
                  <a:lnTo>
                    <a:pt x="30" y="45"/>
                  </a:lnTo>
                  <a:lnTo>
                    <a:pt x="30" y="45"/>
                  </a:lnTo>
                  <a:lnTo>
                    <a:pt x="30" y="45"/>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18" name="Freeform 117">
              <a:extLst>
                <a:ext uri="{FF2B5EF4-FFF2-40B4-BE49-F238E27FC236}">
                  <a16:creationId xmlns:a16="http://schemas.microsoft.com/office/drawing/2014/main" id="{29C59BE2-0991-5344-92A0-E739D684C03E}"/>
                </a:ext>
              </a:extLst>
            </p:cNvPr>
            <p:cNvSpPr>
              <a:spLocks/>
            </p:cNvSpPr>
            <p:nvPr userDrawn="1"/>
          </p:nvSpPr>
          <p:spPr bwMode="auto">
            <a:xfrm>
              <a:off x="1551705" y="2222587"/>
              <a:ext cx="62601" cy="79260"/>
            </a:xfrm>
            <a:custGeom>
              <a:avLst/>
              <a:gdLst>
                <a:gd name="T0" fmla="*/ 18 w 41"/>
                <a:gd name="T1" fmla="*/ 34 h 61"/>
                <a:gd name="T2" fmla="*/ 0 w 41"/>
                <a:gd name="T3" fmla="*/ 4 h 61"/>
                <a:gd name="T4" fmla="*/ 13 w 41"/>
                <a:gd name="T5" fmla="*/ 0 h 61"/>
                <a:gd name="T6" fmla="*/ 28 w 41"/>
                <a:gd name="T7" fmla="*/ 9 h 61"/>
                <a:gd name="T8" fmla="*/ 41 w 41"/>
                <a:gd name="T9" fmla="*/ 32 h 61"/>
                <a:gd name="T10" fmla="*/ 41 w 41"/>
                <a:gd name="T11" fmla="*/ 43 h 61"/>
                <a:gd name="T12" fmla="*/ 30 w 41"/>
                <a:gd name="T13" fmla="*/ 43 h 61"/>
                <a:gd name="T14" fmla="*/ 17 w 41"/>
                <a:gd name="T15" fmla="*/ 61 h 61"/>
                <a:gd name="T16" fmla="*/ 15 w 41"/>
                <a:gd name="T17" fmla="*/ 43 h 61"/>
                <a:gd name="T18" fmla="*/ 18 w 41"/>
                <a:gd name="T19" fmla="*/ 34 h 61"/>
                <a:gd name="T20" fmla="*/ 18 w 41"/>
                <a:gd name="T21" fmla="*/ 34 h 61"/>
                <a:gd name="T22" fmla="*/ 18 w 41"/>
                <a:gd name="T23" fmla="*/ 34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 h="61">
                  <a:moveTo>
                    <a:pt x="18" y="34"/>
                  </a:moveTo>
                  <a:lnTo>
                    <a:pt x="0" y="4"/>
                  </a:lnTo>
                  <a:lnTo>
                    <a:pt x="13" y="0"/>
                  </a:lnTo>
                  <a:lnTo>
                    <a:pt x="28" y="9"/>
                  </a:lnTo>
                  <a:lnTo>
                    <a:pt x="41" y="32"/>
                  </a:lnTo>
                  <a:lnTo>
                    <a:pt x="41" y="43"/>
                  </a:lnTo>
                  <a:lnTo>
                    <a:pt x="30" y="43"/>
                  </a:lnTo>
                  <a:lnTo>
                    <a:pt x="17" y="61"/>
                  </a:lnTo>
                  <a:lnTo>
                    <a:pt x="15" y="43"/>
                  </a:lnTo>
                  <a:lnTo>
                    <a:pt x="18" y="34"/>
                  </a:lnTo>
                  <a:lnTo>
                    <a:pt x="18" y="34"/>
                  </a:lnTo>
                  <a:lnTo>
                    <a:pt x="18" y="34"/>
                  </a:lnTo>
                  <a:close/>
                </a:path>
              </a:pathLst>
            </a:custGeom>
            <a:solidFill>
              <a:schemeClr val="bg1">
                <a:lumMod val="85000"/>
              </a:schemeClr>
            </a:solidFill>
            <a:ln w="635" cap="rnd">
              <a:solidFill>
                <a:schemeClr val="bg1">
                  <a:alpha val="17000"/>
                </a:schemeClr>
              </a:solidFill>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19" name="Freeform 118">
              <a:extLst>
                <a:ext uri="{FF2B5EF4-FFF2-40B4-BE49-F238E27FC236}">
                  <a16:creationId xmlns:a16="http://schemas.microsoft.com/office/drawing/2014/main" id="{E21BADC8-E9BA-414A-B7CB-ECB554224C32}"/>
                </a:ext>
              </a:extLst>
            </p:cNvPr>
            <p:cNvSpPr>
              <a:spLocks/>
            </p:cNvSpPr>
            <p:nvPr userDrawn="1"/>
          </p:nvSpPr>
          <p:spPr bwMode="auto">
            <a:xfrm>
              <a:off x="1551705" y="2222587"/>
              <a:ext cx="62601" cy="79260"/>
            </a:xfrm>
            <a:custGeom>
              <a:avLst/>
              <a:gdLst>
                <a:gd name="T0" fmla="*/ 18 w 41"/>
                <a:gd name="T1" fmla="*/ 34 h 61"/>
                <a:gd name="T2" fmla="*/ 0 w 41"/>
                <a:gd name="T3" fmla="*/ 4 h 61"/>
                <a:gd name="T4" fmla="*/ 13 w 41"/>
                <a:gd name="T5" fmla="*/ 0 h 61"/>
                <a:gd name="T6" fmla="*/ 28 w 41"/>
                <a:gd name="T7" fmla="*/ 9 h 61"/>
                <a:gd name="T8" fmla="*/ 41 w 41"/>
                <a:gd name="T9" fmla="*/ 32 h 61"/>
                <a:gd name="T10" fmla="*/ 41 w 41"/>
                <a:gd name="T11" fmla="*/ 43 h 61"/>
                <a:gd name="T12" fmla="*/ 30 w 41"/>
                <a:gd name="T13" fmla="*/ 43 h 61"/>
                <a:gd name="T14" fmla="*/ 17 w 41"/>
                <a:gd name="T15" fmla="*/ 61 h 61"/>
                <a:gd name="T16" fmla="*/ 15 w 41"/>
                <a:gd name="T17" fmla="*/ 43 h 61"/>
                <a:gd name="T18" fmla="*/ 18 w 41"/>
                <a:gd name="T19" fmla="*/ 34 h 61"/>
                <a:gd name="T20" fmla="*/ 18 w 41"/>
                <a:gd name="T21" fmla="*/ 34 h 61"/>
                <a:gd name="T22" fmla="*/ 18 w 41"/>
                <a:gd name="T23" fmla="*/ 34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 h="61">
                  <a:moveTo>
                    <a:pt x="18" y="34"/>
                  </a:moveTo>
                  <a:lnTo>
                    <a:pt x="0" y="4"/>
                  </a:lnTo>
                  <a:lnTo>
                    <a:pt x="13" y="0"/>
                  </a:lnTo>
                  <a:lnTo>
                    <a:pt x="28" y="9"/>
                  </a:lnTo>
                  <a:lnTo>
                    <a:pt x="41" y="32"/>
                  </a:lnTo>
                  <a:lnTo>
                    <a:pt x="41" y="43"/>
                  </a:lnTo>
                  <a:lnTo>
                    <a:pt x="30" y="43"/>
                  </a:lnTo>
                  <a:lnTo>
                    <a:pt x="17" y="61"/>
                  </a:lnTo>
                  <a:lnTo>
                    <a:pt x="15" y="43"/>
                  </a:lnTo>
                  <a:lnTo>
                    <a:pt x="18" y="34"/>
                  </a:lnTo>
                  <a:lnTo>
                    <a:pt x="18" y="34"/>
                  </a:lnTo>
                  <a:lnTo>
                    <a:pt x="18" y="34"/>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20" name="Freeform 119">
              <a:extLst>
                <a:ext uri="{FF2B5EF4-FFF2-40B4-BE49-F238E27FC236}">
                  <a16:creationId xmlns:a16="http://schemas.microsoft.com/office/drawing/2014/main" id="{3792307C-5443-3F42-9A8B-151B6DF037BD}"/>
                </a:ext>
              </a:extLst>
            </p:cNvPr>
            <p:cNvSpPr>
              <a:spLocks/>
            </p:cNvSpPr>
            <p:nvPr userDrawn="1"/>
          </p:nvSpPr>
          <p:spPr bwMode="auto">
            <a:xfrm>
              <a:off x="1446351" y="2117339"/>
              <a:ext cx="390877" cy="213093"/>
            </a:xfrm>
            <a:custGeom>
              <a:avLst/>
              <a:gdLst>
                <a:gd name="T0" fmla="*/ 125 w 256"/>
                <a:gd name="T1" fmla="*/ 119 h 164"/>
                <a:gd name="T2" fmla="*/ 121 w 256"/>
                <a:gd name="T3" fmla="*/ 121 h 164"/>
                <a:gd name="T4" fmla="*/ 118 w 256"/>
                <a:gd name="T5" fmla="*/ 128 h 164"/>
                <a:gd name="T6" fmla="*/ 106 w 256"/>
                <a:gd name="T7" fmla="*/ 142 h 164"/>
                <a:gd name="T8" fmla="*/ 86 w 256"/>
                <a:gd name="T9" fmla="*/ 142 h 164"/>
                <a:gd name="T10" fmla="*/ 110 w 256"/>
                <a:gd name="T11" fmla="*/ 113 h 164"/>
                <a:gd name="T12" fmla="*/ 67 w 256"/>
                <a:gd name="T13" fmla="*/ 83 h 164"/>
                <a:gd name="T14" fmla="*/ 40 w 256"/>
                <a:gd name="T15" fmla="*/ 96 h 164"/>
                <a:gd name="T16" fmla="*/ 4 w 256"/>
                <a:gd name="T17" fmla="*/ 90 h 164"/>
                <a:gd name="T18" fmla="*/ 8 w 256"/>
                <a:gd name="T19" fmla="*/ 62 h 164"/>
                <a:gd name="T20" fmla="*/ 29 w 256"/>
                <a:gd name="T21" fmla="*/ 39 h 164"/>
                <a:gd name="T22" fmla="*/ 42 w 256"/>
                <a:gd name="T23" fmla="*/ 5 h 164"/>
                <a:gd name="T24" fmla="*/ 93 w 256"/>
                <a:gd name="T25" fmla="*/ 19 h 164"/>
                <a:gd name="T26" fmla="*/ 114 w 256"/>
                <a:gd name="T27" fmla="*/ 19 h 164"/>
                <a:gd name="T28" fmla="*/ 125 w 256"/>
                <a:gd name="T29" fmla="*/ 5 h 164"/>
                <a:gd name="T30" fmla="*/ 150 w 256"/>
                <a:gd name="T31" fmla="*/ 0 h 164"/>
                <a:gd name="T32" fmla="*/ 173 w 256"/>
                <a:gd name="T33" fmla="*/ 22 h 164"/>
                <a:gd name="T34" fmla="*/ 180 w 256"/>
                <a:gd name="T35" fmla="*/ 22 h 164"/>
                <a:gd name="T36" fmla="*/ 193 w 256"/>
                <a:gd name="T37" fmla="*/ 41 h 164"/>
                <a:gd name="T38" fmla="*/ 218 w 256"/>
                <a:gd name="T39" fmla="*/ 39 h 164"/>
                <a:gd name="T40" fmla="*/ 241 w 256"/>
                <a:gd name="T41" fmla="*/ 53 h 164"/>
                <a:gd name="T42" fmla="*/ 252 w 256"/>
                <a:gd name="T43" fmla="*/ 87 h 164"/>
                <a:gd name="T44" fmla="*/ 229 w 256"/>
                <a:gd name="T45" fmla="*/ 100 h 164"/>
                <a:gd name="T46" fmla="*/ 224 w 256"/>
                <a:gd name="T47" fmla="*/ 109 h 164"/>
                <a:gd name="T48" fmla="*/ 207 w 256"/>
                <a:gd name="T49" fmla="*/ 117 h 164"/>
                <a:gd name="T50" fmla="*/ 195 w 256"/>
                <a:gd name="T51" fmla="*/ 121 h 164"/>
                <a:gd name="T52" fmla="*/ 184 w 256"/>
                <a:gd name="T53" fmla="*/ 128 h 164"/>
                <a:gd name="T54" fmla="*/ 180 w 256"/>
                <a:gd name="T55" fmla="*/ 128 h 164"/>
                <a:gd name="T56" fmla="*/ 180 w 256"/>
                <a:gd name="T57" fmla="*/ 142 h 164"/>
                <a:gd name="T58" fmla="*/ 186 w 256"/>
                <a:gd name="T59" fmla="*/ 145 h 164"/>
                <a:gd name="T60" fmla="*/ 195 w 256"/>
                <a:gd name="T61" fmla="*/ 143 h 164"/>
                <a:gd name="T62" fmla="*/ 203 w 256"/>
                <a:gd name="T63" fmla="*/ 145 h 164"/>
                <a:gd name="T64" fmla="*/ 207 w 256"/>
                <a:gd name="T65" fmla="*/ 147 h 164"/>
                <a:gd name="T66" fmla="*/ 197 w 256"/>
                <a:gd name="T67" fmla="*/ 151 h 164"/>
                <a:gd name="T68" fmla="*/ 173 w 256"/>
                <a:gd name="T69" fmla="*/ 155 h 164"/>
                <a:gd name="T70" fmla="*/ 169 w 256"/>
                <a:gd name="T71" fmla="*/ 162 h 164"/>
                <a:gd name="T72" fmla="*/ 163 w 256"/>
                <a:gd name="T73" fmla="*/ 164 h 164"/>
                <a:gd name="T74" fmla="*/ 159 w 256"/>
                <a:gd name="T75" fmla="*/ 159 h 164"/>
                <a:gd name="T76" fmla="*/ 161 w 256"/>
                <a:gd name="T77" fmla="*/ 151 h 164"/>
                <a:gd name="T78" fmla="*/ 154 w 256"/>
                <a:gd name="T79" fmla="*/ 147 h 164"/>
                <a:gd name="T80" fmla="*/ 148 w 256"/>
                <a:gd name="T81" fmla="*/ 143 h 164"/>
                <a:gd name="T82" fmla="*/ 150 w 256"/>
                <a:gd name="T83" fmla="*/ 142 h 164"/>
                <a:gd name="T84" fmla="*/ 161 w 256"/>
                <a:gd name="T85" fmla="*/ 134 h 164"/>
                <a:gd name="T86" fmla="*/ 161 w 256"/>
                <a:gd name="T87" fmla="*/ 132 h 164"/>
                <a:gd name="T88" fmla="*/ 148 w 256"/>
                <a:gd name="T89" fmla="*/ 128 h 164"/>
                <a:gd name="T90" fmla="*/ 137 w 256"/>
                <a:gd name="T91" fmla="*/ 124 h 164"/>
                <a:gd name="T92" fmla="*/ 139 w 256"/>
                <a:gd name="T93" fmla="*/ 124 h 164"/>
                <a:gd name="T94" fmla="*/ 140 w 256"/>
                <a:gd name="T95" fmla="*/ 117 h 164"/>
                <a:gd name="T96" fmla="*/ 127 w 256"/>
                <a:gd name="T97" fmla="*/ 117 h 164"/>
                <a:gd name="T98" fmla="*/ 127 w 256"/>
                <a:gd name="T99" fmla="*/ 117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56" h="164">
                  <a:moveTo>
                    <a:pt x="127" y="117"/>
                  </a:moveTo>
                  <a:lnTo>
                    <a:pt x="127" y="117"/>
                  </a:lnTo>
                  <a:lnTo>
                    <a:pt x="125" y="119"/>
                  </a:lnTo>
                  <a:lnTo>
                    <a:pt x="123" y="121"/>
                  </a:lnTo>
                  <a:lnTo>
                    <a:pt x="121" y="121"/>
                  </a:lnTo>
                  <a:lnTo>
                    <a:pt x="121" y="121"/>
                  </a:lnTo>
                  <a:lnTo>
                    <a:pt x="121" y="121"/>
                  </a:lnTo>
                  <a:lnTo>
                    <a:pt x="120" y="124"/>
                  </a:lnTo>
                  <a:lnTo>
                    <a:pt x="118" y="128"/>
                  </a:lnTo>
                  <a:lnTo>
                    <a:pt x="118" y="128"/>
                  </a:lnTo>
                  <a:lnTo>
                    <a:pt x="110" y="138"/>
                  </a:lnTo>
                  <a:lnTo>
                    <a:pt x="106" y="142"/>
                  </a:lnTo>
                  <a:lnTo>
                    <a:pt x="104" y="142"/>
                  </a:lnTo>
                  <a:lnTo>
                    <a:pt x="91" y="145"/>
                  </a:lnTo>
                  <a:lnTo>
                    <a:pt x="86" y="142"/>
                  </a:lnTo>
                  <a:lnTo>
                    <a:pt x="99" y="124"/>
                  </a:lnTo>
                  <a:lnTo>
                    <a:pt x="110" y="124"/>
                  </a:lnTo>
                  <a:lnTo>
                    <a:pt x="110" y="113"/>
                  </a:lnTo>
                  <a:lnTo>
                    <a:pt x="97" y="90"/>
                  </a:lnTo>
                  <a:lnTo>
                    <a:pt x="82" y="81"/>
                  </a:lnTo>
                  <a:lnTo>
                    <a:pt x="67" y="83"/>
                  </a:lnTo>
                  <a:lnTo>
                    <a:pt x="57" y="90"/>
                  </a:lnTo>
                  <a:lnTo>
                    <a:pt x="46" y="90"/>
                  </a:lnTo>
                  <a:lnTo>
                    <a:pt x="40" y="96"/>
                  </a:lnTo>
                  <a:lnTo>
                    <a:pt x="34" y="90"/>
                  </a:lnTo>
                  <a:lnTo>
                    <a:pt x="12" y="90"/>
                  </a:lnTo>
                  <a:lnTo>
                    <a:pt x="4" y="90"/>
                  </a:lnTo>
                  <a:lnTo>
                    <a:pt x="0" y="85"/>
                  </a:lnTo>
                  <a:lnTo>
                    <a:pt x="6" y="70"/>
                  </a:lnTo>
                  <a:lnTo>
                    <a:pt x="8" y="62"/>
                  </a:lnTo>
                  <a:lnTo>
                    <a:pt x="12" y="56"/>
                  </a:lnTo>
                  <a:lnTo>
                    <a:pt x="23" y="41"/>
                  </a:lnTo>
                  <a:lnTo>
                    <a:pt x="29" y="39"/>
                  </a:lnTo>
                  <a:lnTo>
                    <a:pt x="29" y="24"/>
                  </a:lnTo>
                  <a:lnTo>
                    <a:pt x="23" y="17"/>
                  </a:lnTo>
                  <a:lnTo>
                    <a:pt x="42" y="5"/>
                  </a:lnTo>
                  <a:lnTo>
                    <a:pt x="84" y="17"/>
                  </a:lnTo>
                  <a:lnTo>
                    <a:pt x="87" y="11"/>
                  </a:lnTo>
                  <a:lnTo>
                    <a:pt x="93" y="19"/>
                  </a:lnTo>
                  <a:lnTo>
                    <a:pt x="99" y="11"/>
                  </a:lnTo>
                  <a:lnTo>
                    <a:pt x="103" y="19"/>
                  </a:lnTo>
                  <a:lnTo>
                    <a:pt x="114" y="19"/>
                  </a:lnTo>
                  <a:lnTo>
                    <a:pt x="118" y="22"/>
                  </a:lnTo>
                  <a:lnTo>
                    <a:pt x="118" y="11"/>
                  </a:lnTo>
                  <a:lnTo>
                    <a:pt x="125" y="5"/>
                  </a:lnTo>
                  <a:lnTo>
                    <a:pt x="137" y="5"/>
                  </a:lnTo>
                  <a:lnTo>
                    <a:pt x="144" y="5"/>
                  </a:lnTo>
                  <a:lnTo>
                    <a:pt x="150" y="0"/>
                  </a:lnTo>
                  <a:lnTo>
                    <a:pt x="165" y="0"/>
                  </a:lnTo>
                  <a:lnTo>
                    <a:pt x="173" y="11"/>
                  </a:lnTo>
                  <a:lnTo>
                    <a:pt x="173" y="22"/>
                  </a:lnTo>
                  <a:lnTo>
                    <a:pt x="173" y="22"/>
                  </a:lnTo>
                  <a:lnTo>
                    <a:pt x="180" y="22"/>
                  </a:lnTo>
                  <a:lnTo>
                    <a:pt x="180" y="22"/>
                  </a:lnTo>
                  <a:lnTo>
                    <a:pt x="184" y="22"/>
                  </a:lnTo>
                  <a:lnTo>
                    <a:pt x="191" y="39"/>
                  </a:lnTo>
                  <a:lnTo>
                    <a:pt x="193" y="41"/>
                  </a:lnTo>
                  <a:lnTo>
                    <a:pt x="207" y="45"/>
                  </a:lnTo>
                  <a:lnTo>
                    <a:pt x="207" y="45"/>
                  </a:lnTo>
                  <a:lnTo>
                    <a:pt x="218" y="39"/>
                  </a:lnTo>
                  <a:lnTo>
                    <a:pt x="226" y="49"/>
                  </a:lnTo>
                  <a:lnTo>
                    <a:pt x="226" y="49"/>
                  </a:lnTo>
                  <a:lnTo>
                    <a:pt x="241" y="53"/>
                  </a:lnTo>
                  <a:lnTo>
                    <a:pt x="256" y="58"/>
                  </a:lnTo>
                  <a:lnTo>
                    <a:pt x="252" y="75"/>
                  </a:lnTo>
                  <a:lnTo>
                    <a:pt x="252" y="87"/>
                  </a:lnTo>
                  <a:lnTo>
                    <a:pt x="252" y="94"/>
                  </a:lnTo>
                  <a:lnTo>
                    <a:pt x="241" y="96"/>
                  </a:lnTo>
                  <a:lnTo>
                    <a:pt x="229" y="100"/>
                  </a:lnTo>
                  <a:lnTo>
                    <a:pt x="229" y="100"/>
                  </a:lnTo>
                  <a:lnTo>
                    <a:pt x="226" y="107"/>
                  </a:lnTo>
                  <a:lnTo>
                    <a:pt x="224" y="109"/>
                  </a:lnTo>
                  <a:lnTo>
                    <a:pt x="218" y="113"/>
                  </a:lnTo>
                  <a:lnTo>
                    <a:pt x="218" y="113"/>
                  </a:lnTo>
                  <a:lnTo>
                    <a:pt x="207" y="117"/>
                  </a:lnTo>
                  <a:lnTo>
                    <a:pt x="207" y="117"/>
                  </a:lnTo>
                  <a:lnTo>
                    <a:pt x="203" y="119"/>
                  </a:lnTo>
                  <a:lnTo>
                    <a:pt x="195" y="121"/>
                  </a:lnTo>
                  <a:lnTo>
                    <a:pt x="188" y="123"/>
                  </a:lnTo>
                  <a:lnTo>
                    <a:pt x="184" y="124"/>
                  </a:lnTo>
                  <a:lnTo>
                    <a:pt x="184" y="128"/>
                  </a:lnTo>
                  <a:lnTo>
                    <a:pt x="184" y="128"/>
                  </a:lnTo>
                  <a:lnTo>
                    <a:pt x="180" y="128"/>
                  </a:lnTo>
                  <a:lnTo>
                    <a:pt x="180" y="128"/>
                  </a:lnTo>
                  <a:lnTo>
                    <a:pt x="182" y="134"/>
                  </a:lnTo>
                  <a:lnTo>
                    <a:pt x="180" y="142"/>
                  </a:lnTo>
                  <a:lnTo>
                    <a:pt x="180" y="142"/>
                  </a:lnTo>
                  <a:lnTo>
                    <a:pt x="182" y="145"/>
                  </a:lnTo>
                  <a:lnTo>
                    <a:pt x="184" y="145"/>
                  </a:lnTo>
                  <a:lnTo>
                    <a:pt x="186" y="145"/>
                  </a:lnTo>
                  <a:lnTo>
                    <a:pt x="186" y="145"/>
                  </a:lnTo>
                  <a:lnTo>
                    <a:pt x="191" y="145"/>
                  </a:lnTo>
                  <a:lnTo>
                    <a:pt x="195" y="143"/>
                  </a:lnTo>
                  <a:lnTo>
                    <a:pt x="197" y="143"/>
                  </a:lnTo>
                  <a:lnTo>
                    <a:pt x="197" y="143"/>
                  </a:lnTo>
                  <a:lnTo>
                    <a:pt x="203" y="145"/>
                  </a:lnTo>
                  <a:lnTo>
                    <a:pt x="207" y="145"/>
                  </a:lnTo>
                  <a:lnTo>
                    <a:pt x="207" y="145"/>
                  </a:lnTo>
                  <a:lnTo>
                    <a:pt x="207" y="147"/>
                  </a:lnTo>
                  <a:lnTo>
                    <a:pt x="207" y="147"/>
                  </a:lnTo>
                  <a:lnTo>
                    <a:pt x="203" y="149"/>
                  </a:lnTo>
                  <a:lnTo>
                    <a:pt x="197" y="151"/>
                  </a:lnTo>
                  <a:lnTo>
                    <a:pt x="186" y="153"/>
                  </a:lnTo>
                  <a:lnTo>
                    <a:pt x="180" y="155"/>
                  </a:lnTo>
                  <a:lnTo>
                    <a:pt x="173" y="155"/>
                  </a:lnTo>
                  <a:lnTo>
                    <a:pt x="169" y="159"/>
                  </a:lnTo>
                  <a:lnTo>
                    <a:pt x="169" y="160"/>
                  </a:lnTo>
                  <a:lnTo>
                    <a:pt x="169" y="162"/>
                  </a:lnTo>
                  <a:lnTo>
                    <a:pt x="169" y="162"/>
                  </a:lnTo>
                  <a:lnTo>
                    <a:pt x="165" y="164"/>
                  </a:lnTo>
                  <a:lnTo>
                    <a:pt x="163" y="164"/>
                  </a:lnTo>
                  <a:lnTo>
                    <a:pt x="161" y="164"/>
                  </a:lnTo>
                  <a:lnTo>
                    <a:pt x="161" y="164"/>
                  </a:lnTo>
                  <a:lnTo>
                    <a:pt x="159" y="159"/>
                  </a:lnTo>
                  <a:lnTo>
                    <a:pt x="159" y="155"/>
                  </a:lnTo>
                  <a:lnTo>
                    <a:pt x="161" y="151"/>
                  </a:lnTo>
                  <a:lnTo>
                    <a:pt x="161" y="151"/>
                  </a:lnTo>
                  <a:lnTo>
                    <a:pt x="161" y="151"/>
                  </a:lnTo>
                  <a:lnTo>
                    <a:pt x="159" y="151"/>
                  </a:lnTo>
                  <a:lnTo>
                    <a:pt x="154" y="147"/>
                  </a:lnTo>
                  <a:lnTo>
                    <a:pt x="150" y="145"/>
                  </a:lnTo>
                  <a:lnTo>
                    <a:pt x="150" y="145"/>
                  </a:lnTo>
                  <a:lnTo>
                    <a:pt x="148" y="143"/>
                  </a:lnTo>
                  <a:lnTo>
                    <a:pt x="148" y="143"/>
                  </a:lnTo>
                  <a:lnTo>
                    <a:pt x="150" y="142"/>
                  </a:lnTo>
                  <a:lnTo>
                    <a:pt x="150" y="142"/>
                  </a:lnTo>
                  <a:lnTo>
                    <a:pt x="154" y="138"/>
                  </a:lnTo>
                  <a:lnTo>
                    <a:pt x="157" y="138"/>
                  </a:lnTo>
                  <a:lnTo>
                    <a:pt x="161" y="134"/>
                  </a:lnTo>
                  <a:lnTo>
                    <a:pt x="161" y="134"/>
                  </a:lnTo>
                  <a:lnTo>
                    <a:pt x="161" y="132"/>
                  </a:lnTo>
                  <a:lnTo>
                    <a:pt x="161" y="132"/>
                  </a:lnTo>
                  <a:lnTo>
                    <a:pt x="157" y="130"/>
                  </a:lnTo>
                  <a:lnTo>
                    <a:pt x="154" y="128"/>
                  </a:lnTo>
                  <a:lnTo>
                    <a:pt x="148" y="128"/>
                  </a:lnTo>
                  <a:lnTo>
                    <a:pt x="140" y="128"/>
                  </a:lnTo>
                  <a:lnTo>
                    <a:pt x="139" y="128"/>
                  </a:lnTo>
                  <a:lnTo>
                    <a:pt x="137" y="124"/>
                  </a:lnTo>
                  <a:lnTo>
                    <a:pt x="137" y="124"/>
                  </a:lnTo>
                  <a:lnTo>
                    <a:pt x="139" y="124"/>
                  </a:lnTo>
                  <a:lnTo>
                    <a:pt x="139" y="124"/>
                  </a:lnTo>
                  <a:lnTo>
                    <a:pt x="140" y="121"/>
                  </a:lnTo>
                  <a:lnTo>
                    <a:pt x="140" y="119"/>
                  </a:lnTo>
                  <a:lnTo>
                    <a:pt x="140" y="117"/>
                  </a:lnTo>
                  <a:lnTo>
                    <a:pt x="139" y="117"/>
                  </a:lnTo>
                  <a:lnTo>
                    <a:pt x="131" y="117"/>
                  </a:lnTo>
                  <a:lnTo>
                    <a:pt x="127" y="117"/>
                  </a:lnTo>
                  <a:lnTo>
                    <a:pt x="127" y="117"/>
                  </a:lnTo>
                  <a:lnTo>
                    <a:pt x="127" y="117"/>
                  </a:lnTo>
                  <a:lnTo>
                    <a:pt x="127" y="117"/>
                  </a:lnTo>
                  <a:close/>
                </a:path>
              </a:pathLst>
            </a:custGeom>
            <a:solidFill>
              <a:schemeClr val="bg1">
                <a:lumMod val="85000"/>
              </a:schemeClr>
            </a:solidFill>
            <a:ln w="635" cap="rnd">
              <a:solidFill>
                <a:schemeClr val="bg1">
                  <a:alpha val="17000"/>
                </a:schemeClr>
              </a:solidFill>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21" name="Freeform 120">
              <a:extLst>
                <a:ext uri="{FF2B5EF4-FFF2-40B4-BE49-F238E27FC236}">
                  <a16:creationId xmlns:a16="http://schemas.microsoft.com/office/drawing/2014/main" id="{937A2951-7E09-C64F-84B7-D01198C46077}"/>
                </a:ext>
              </a:extLst>
            </p:cNvPr>
            <p:cNvSpPr>
              <a:spLocks/>
            </p:cNvSpPr>
            <p:nvPr userDrawn="1"/>
          </p:nvSpPr>
          <p:spPr bwMode="auto">
            <a:xfrm>
              <a:off x="1446351" y="2117339"/>
              <a:ext cx="390877" cy="213093"/>
            </a:xfrm>
            <a:custGeom>
              <a:avLst/>
              <a:gdLst>
                <a:gd name="T0" fmla="*/ 125 w 256"/>
                <a:gd name="T1" fmla="*/ 119 h 164"/>
                <a:gd name="T2" fmla="*/ 121 w 256"/>
                <a:gd name="T3" fmla="*/ 121 h 164"/>
                <a:gd name="T4" fmla="*/ 118 w 256"/>
                <a:gd name="T5" fmla="*/ 128 h 164"/>
                <a:gd name="T6" fmla="*/ 106 w 256"/>
                <a:gd name="T7" fmla="*/ 142 h 164"/>
                <a:gd name="T8" fmla="*/ 86 w 256"/>
                <a:gd name="T9" fmla="*/ 142 h 164"/>
                <a:gd name="T10" fmla="*/ 110 w 256"/>
                <a:gd name="T11" fmla="*/ 113 h 164"/>
                <a:gd name="T12" fmla="*/ 67 w 256"/>
                <a:gd name="T13" fmla="*/ 83 h 164"/>
                <a:gd name="T14" fmla="*/ 40 w 256"/>
                <a:gd name="T15" fmla="*/ 96 h 164"/>
                <a:gd name="T16" fmla="*/ 4 w 256"/>
                <a:gd name="T17" fmla="*/ 90 h 164"/>
                <a:gd name="T18" fmla="*/ 8 w 256"/>
                <a:gd name="T19" fmla="*/ 62 h 164"/>
                <a:gd name="T20" fmla="*/ 29 w 256"/>
                <a:gd name="T21" fmla="*/ 39 h 164"/>
                <a:gd name="T22" fmla="*/ 42 w 256"/>
                <a:gd name="T23" fmla="*/ 5 h 164"/>
                <a:gd name="T24" fmla="*/ 93 w 256"/>
                <a:gd name="T25" fmla="*/ 19 h 164"/>
                <a:gd name="T26" fmla="*/ 114 w 256"/>
                <a:gd name="T27" fmla="*/ 19 h 164"/>
                <a:gd name="T28" fmla="*/ 125 w 256"/>
                <a:gd name="T29" fmla="*/ 5 h 164"/>
                <a:gd name="T30" fmla="*/ 150 w 256"/>
                <a:gd name="T31" fmla="*/ 0 h 164"/>
                <a:gd name="T32" fmla="*/ 173 w 256"/>
                <a:gd name="T33" fmla="*/ 22 h 164"/>
                <a:gd name="T34" fmla="*/ 180 w 256"/>
                <a:gd name="T35" fmla="*/ 22 h 164"/>
                <a:gd name="T36" fmla="*/ 193 w 256"/>
                <a:gd name="T37" fmla="*/ 41 h 164"/>
                <a:gd name="T38" fmla="*/ 218 w 256"/>
                <a:gd name="T39" fmla="*/ 39 h 164"/>
                <a:gd name="T40" fmla="*/ 241 w 256"/>
                <a:gd name="T41" fmla="*/ 53 h 164"/>
                <a:gd name="T42" fmla="*/ 252 w 256"/>
                <a:gd name="T43" fmla="*/ 87 h 164"/>
                <a:gd name="T44" fmla="*/ 229 w 256"/>
                <a:gd name="T45" fmla="*/ 100 h 164"/>
                <a:gd name="T46" fmla="*/ 224 w 256"/>
                <a:gd name="T47" fmla="*/ 109 h 164"/>
                <a:gd name="T48" fmla="*/ 207 w 256"/>
                <a:gd name="T49" fmla="*/ 117 h 164"/>
                <a:gd name="T50" fmla="*/ 195 w 256"/>
                <a:gd name="T51" fmla="*/ 121 h 164"/>
                <a:gd name="T52" fmla="*/ 184 w 256"/>
                <a:gd name="T53" fmla="*/ 128 h 164"/>
                <a:gd name="T54" fmla="*/ 180 w 256"/>
                <a:gd name="T55" fmla="*/ 128 h 164"/>
                <a:gd name="T56" fmla="*/ 180 w 256"/>
                <a:gd name="T57" fmla="*/ 142 h 164"/>
                <a:gd name="T58" fmla="*/ 186 w 256"/>
                <a:gd name="T59" fmla="*/ 145 h 164"/>
                <a:gd name="T60" fmla="*/ 195 w 256"/>
                <a:gd name="T61" fmla="*/ 143 h 164"/>
                <a:gd name="T62" fmla="*/ 203 w 256"/>
                <a:gd name="T63" fmla="*/ 145 h 164"/>
                <a:gd name="T64" fmla="*/ 207 w 256"/>
                <a:gd name="T65" fmla="*/ 147 h 164"/>
                <a:gd name="T66" fmla="*/ 197 w 256"/>
                <a:gd name="T67" fmla="*/ 151 h 164"/>
                <a:gd name="T68" fmla="*/ 173 w 256"/>
                <a:gd name="T69" fmla="*/ 155 h 164"/>
                <a:gd name="T70" fmla="*/ 169 w 256"/>
                <a:gd name="T71" fmla="*/ 162 h 164"/>
                <a:gd name="T72" fmla="*/ 163 w 256"/>
                <a:gd name="T73" fmla="*/ 164 h 164"/>
                <a:gd name="T74" fmla="*/ 159 w 256"/>
                <a:gd name="T75" fmla="*/ 159 h 164"/>
                <a:gd name="T76" fmla="*/ 161 w 256"/>
                <a:gd name="T77" fmla="*/ 151 h 164"/>
                <a:gd name="T78" fmla="*/ 154 w 256"/>
                <a:gd name="T79" fmla="*/ 147 h 164"/>
                <a:gd name="T80" fmla="*/ 148 w 256"/>
                <a:gd name="T81" fmla="*/ 143 h 164"/>
                <a:gd name="T82" fmla="*/ 150 w 256"/>
                <a:gd name="T83" fmla="*/ 142 h 164"/>
                <a:gd name="T84" fmla="*/ 161 w 256"/>
                <a:gd name="T85" fmla="*/ 134 h 164"/>
                <a:gd name="T86" fmla="*/ 161 w 256"/>
                <a:gd name="T87" fmla="*/ 132 h 164"/>
                <a:gd name="T88" fmla="*/ 148 w 256"/>
                <a:gd name="T89" fmla="*/ 128 h 164"/>
                <a:gd name="T90" fmla="*/ 137 w 256"/>
                <a:gd name="T91" fmla="*/ 124 h 164"/>
                <a:gd name="T92" fmla="*/ 139 w 256"/>
                <a:gd name="T93" fmla="*/ 124 h 164"/>
                <a:gd name="T94" fmla="*/ 140 w 256"/>
                <a:gd name="T95" fmla="*/ 117 h 164"/>
                <a:gd name="T96" fmla="*/ 127 w 256"/>
                <a:gd name="T97" fmla="*/ 117 h 164"/>
                <a:gd name="T98" fmla="*/ 127 w 256"/>
                <a:gd name="T99" fmla="*/ 117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56" h="164">
                  <a:moveTo>
                    <a:pt x="127" y="117"/>
                  </a:moveTo>
                  <a:lnTo>
                    <a:pt x="127" y="117"/>
                  </a:lnTo>
                  <a:lnTo>
                    <a:pt x="125" y="119"/>
                  </a:lnTo>
                  <a:lnTo>
                    <a:pt x="123" y="121"/>
                  </a:lnTo>
                  <a:lnTo>
                    <a:pt x="121" y="121"/>
                  </a:lnTo>
                  <a:lnTo>
                    <a:pt x="121" y="121"/>
                  </a:lnTo>
                  <a:lnTo>
                    <a:pt x="121" y="121"/>
                  </a:lnTo>
                  <a:lnTo>
                    <a:pt x="120" y="124"/>
                  </a:lnTo>
                  <a:lnTo>
                    <a:pt x="118" y="128"/>
                  </a:lnTo>
                  <a:lnTo>
                    <a:pt x="118" y="128"/>
                  </a:lnTo>
                  <a:lnTo>
                    <a:pt x="110" y="138"/>
                  </a:lnTo>
                  <a:lnTo>
                    <a:pt x="106" y="142"/>
                  </a:lnTo>
                  <a:lnTo>
                    <a:pt x="104" y="142"/>
                  </a:lnTo>
                  <a:lnTo>
                    <a:pt x="91" y="145"/>
                  </a:lnTo>
                  <a:lnTo>
                    <a:pt x="86" y="142"/>
                  </a:lnTo>
                  <a:lnTo>
                    <a:pt x="99" y="124"/>
                  </a:lnTo>
                  <a:lnTo>
                    <a:pt x="110" y="124"/>
                  </a:lnTo>
                  <a:lnTo>
                    <a:pt x="110" y="113"/>
                  </a:lnTo>
                  <a:lnTo>
                    <a:pt x="97" y="90"/>
                  </a:lnTo>
                  <a:lnTo>
                    <a:pt x="82" y="81"/>
                  </a:lnTo>
                  <a:lnTo>
                    <a:pt x="67" y="83"/>
                  </a:lnTo>
                  <a:lnTo>
                    <a:pt x="57" y="90"/>
                  </a:lnTo>
                  <a:lnTo>
                    <a:pt x="46" y="90"/>
                  </a:lnTo>
                  <a:lnTo>
                    <a:pt x="40" y="96"/>
                  </a:lnTo>
                  <a:lnTo>
                    <a:pt x="34" y="90"/>
                  </a:lnTo>
                  <a:lnTo>
                    <a:pt x="12" y="90"/>
                  </a:lnTo>
                  <a:lnTo>
                    <a:pt x="4" y="90"/>
                  </a:lnTo>
                  <a:lnTo>
                    <a:pt x="0" y="85"/>
                  </a:lnTo>
                  <a:lnTo>
                    <a:pt x="6" y="70"/>
                  </a:lnTo>
                  <a:lnTo>
                    <a:pt x="8" y="62"/>
                  </a:lnTo>
                  <a:lnTo>
                    <a:pt x="12" y="56"/>
                  </a:lnTo>
                  <a:lnTo>
                    <a:pt x="23" y="41"/>
                  </a:lnTo>
                  <a:lnTo>
                    <a:pt x="29" y="39"/>
                  </a:lnTo>
                  <a:lnTo>
                    <a:pt x="29" y="24"/>
                  </a:lnTo>
                  <a:lnTo>
                    <a:pt x="23" y="17"/>
                  </a:lnTo>
                  <a:lnTo>
                    <a:pt x="42" y="5"/>
                  </a:lnTo>
                  <a:lnTo>
                    <a:pt x="84" y="17"/>
                  </a:lnTo>
                  <a:lnTo>
                    <a:pt x="87" y="11"/>
                  </a:lnTo>
                  <a:lnTo>
                    <a:pt x="93" y="19"/>
                  </a:lnTo>
                  <a:lnTo>
                    <a:pt x="99" y="11"/>
                  </a:lnTo>
                  <a:lnTo>
                    <a:pt x="103" y="19"/>
                  </a:lnTo>
                  <a:lnTo>
                    <a:pt x="114" y="19"/>
                  </a:lnTo>
                  <a:lnTo>
                    <a:pt x="118" y="22"/>
                  </a:lnTo>
                  <a:lnTo>
                    <a:pt x="118" y="11"/>
                  </a:lnTo>
                  <a:lnTo>
                    <a:pt x="125" y="5"/>
                  </a:lnTo>
                  <a:lnTo>
                    <a:pt x="137" y="5"/>
                  </a:lnTo>
                  <a:lnTo>
                    <a:pt x="144" y="5"/>
                  </a:lnTo>
                  <a:lnTo>
                    <a:pt x="150" y="0"/>
                  </a:lnTo>
                  <a:lnTo>
                    <a:pt x="165" y="0"/>
                  </a:lnTo>
                  <a:lnTo>
                    <a:pt x="173" y="11"/>
                  </a:lnTo>
                  <a:lnTo>
                    <a:pt x="173" y="22"/>
                  </a:lnTo>
                  <a:lnTo>
                    <a:pt x="173" y="22"/>
                  </a:lnTo>
                  <a:lnTo>
                    <a:pt x="180" y="22"/>
                  </a:lnTo>
                  <a:lnTo>
                    <a:pt x="180" y="22"/>
                  </a:lnTo>
                  <a:lnTo>
                    <a:pt x="184" y="22"/>
                  </a:lnTo>
                  <a:lnTo>
                    <a:pt x="191" y="39"/>
                  </a:lnTo>
                  <a:lnTo>
                    <a:pt x="193" y="41"/>
                  </a:lnTo>
                  <a:lnTo>
                    <a:pt x="207" y="45"/>
                  </a:lnTo>
                  <a:lnTo>
                    <a:pt x="207" y="45"/>
                  </a:lnTo>
                  <a:lnTo>
                    <a:pt x="218" y="39"/>
                  </a:lnTo>
                  <a:lnTo>
                    <a:pt x="226" y="49"/>
                  </a:lnTo>
                  <a:lnTo>
                    <a:pt x="226" y="49"/>
                  </a:lnTo>
                  <a:lnTo>
                    <a:pt x="241" y="53"/>
                  </a:lnTo>
                  <a:lnTo>
                    <a:pt x="256" y="58"/>
                  </a:lnTo>
                  <a:lnTo>
                    <a:pt x="252" y="75"/>
                  </a:lnTo>
                  <a:lnTo>
                    <a:pt x="252" y="87"/>
                  </a:lnTo>
                  <a:lnTo>
                    <a:pt x="252" y="94"/>
                  </a:lnTo>
                  <a:lnTo>
                    <a:pt x="241" y="96"/>
                  </a:lnTo>
                  <a:lnTo>
                    <a:pt x="229" y="100"/>
                  </a:lnTo>
                  <a:lnTo>
                    <a:pt x="229" y="100"/>
                  </a:lnTo>
                  <a:lnTo>
                    <a:pt x="226" y="107"/>
                  </a:lnTo>
                  <a:lnTo>
                    <a:pt x="224" y="109"/>
                  </a:lnTo>
                  <a:lnTo>
                    <a:pt x="218" y="113"/>
                  </a:lnTo>
                  <a:lnTo>
                    <a:pt x="218" y="113"/>
                  </a:lnTo>
                  <a:lnTo>
                    <a:pt x="207" y="117"/>
                  </a:lnTo>
                  <a:lnTo>
                    <a:pt x="207" y="117"/>
                  </a:lnTo>
                  <a:lnTo>
                    <a:pt x="203" y="119"/>
                  </a:lnTo>
                  <a:lnTo>
                    <a:pt x="195" y="121"/>
                  </a:lnTo>
                  <a:lnTo>
                    <a:pt x="188" y="123"/>
                  </a:lnTo>
                  <a:lnTo>
                    <a:pt x="184" y="124"/>
                  </a:lnTo>
                  <a:lnTo>
                    <a:pt x="184" y="128"/>
                  </a:lnTo>
                  <a:lnTo>
                    <a:pt x="184" y="128"/>
                  </a:lnTo>
                  <a:lnTo>
                    <a:pt x="180" y="128"/>
                  </a:lnTo>
                  <a:lnTo>
                    <a:pt x="180" y="128"/>
                  </a:lnTo>
                  <a:lnTo>
                    <a:pt x="182" y="134"/>
                  </a:lnTo>
                  <a:lnTo>
                    <a:pt x="180" y="142"/>
                  </a:lnTo>
                  <a:lnTo>
                    <a:pt x="180" y="142"/>
                  </a:lnTo>
                  <a:lnTo>
                    <a:pt x="182" y="145"/>
                  </a:lnTo>
                  <a:lnTo>
                    <a:pt x="184" y="145"/>
                  </a:lnTo>
                  <a:lnTo>
                    <a:pt x="186" y="145"/>
                  </a:lnTo>
                  <a:lnTo>
                    <a:pt x="186" y="145"/>
                  </a:lnTo>
                  <a:lnTo>
                    <a:pt x="191" y="145"/>
                  </a:lnTo>
                  <a:lnTo>
                    <a:pt x="195" y="143"/>
                  </a:lnTo>
                  <a:lnTo>
                    <a:pt x="197" y="143"/>
                  </a:lnTo>
                  <a:lnTo>
                    <a:pt x="197" y="143"/>
                  </a:lnTo>
                  <a:lnTo>
                    <a:pt x="203" y="145"/>
                  </a:lnTo>
                  <a:lnTo>
                    <a:pt x="207" y="145"/>
                  </a:lnTo>
                  <a:lnTo>
                    <a:pt x="207" y="145"/>
                  </a:lnTo>
                  <a:lnTo>
                    <a:pt x="207" y="147"/>
                  </a:lnTo>
                  <a:lnTo>
                    <a:pt x="207" y="147"/>
                  </a:lnTo>
                  <a:lnTo>
                    <a:pt x="203" y="149"/>
                  </a:lnTo>
                  <a:lnTo>
                    <a:pt x="197" y="151"/>
                  </a:lnTo>
                  <a:lnTo>
                    <a:pt x="186" y="153"/>
                  </a:lnTo>
                  <a:lnTo>
                    <a:pt x="180" y="155"/>
                  </a:lnTo>
                  <a:lnTo>
                    <a:pt x="173" y="155"/>
                  </a:lnTo>
                  <a:lnTo>
                    <a:pt x="169" y="159"/>
                  </a:lnTo>
                  <a:lnTo>
                    <a:pt x="169" y="160"/>
                  </a:lnTo>
                  <a:lnTo>
                    <a:pt x="169" y="162"/>
                  </a:lnTo>
                  <a:lnTo>
                    <a:pt x="169" y="162"/>
                  </a:lnTo>
                  <a:lnTo>
                    <a:pt x="165" y="164"/>
                  </a:lnTo>
                  <a:lnTo>
                    <a:pt x="163" y="164"/>
                  </a:lnTo>
                  <a:lnTo>
                    <a:pt x="161" y="164"/>
                  </a:lnTo>
                  <a:lnTo>
                    <a:pt x="161" y="164"/>
                  </a:lnTo>
                  <a:lnTo>
                    <a:pt x="159" y="159"/>
                  </a:lnTo>
                  <a:lnTo>
                    <a:pt x="159" y="155"/>
                  </a:lnTo>
                  <a:lnTo>
                    <a:pt x="161" y="151"/>
                  </a:lnTo>
                  <a:lnTo>
                    <a:pt x="161" y="151"/>
                  </a:lnTo>
                  <a:lnTo>
                    <a:pt x="161" y="151"/>
                  </a:lnTo>
                  <a:lnTo>
                    <a:pt x="159" y="151"/>
                  </a:lnTo>
                  <a:lnTo>
                    <a:pt x="154" y="147"/>
                  </a:lnTo>
                  <a:lnTo>
                    <a:pt x="150" y="145"/>
                  </a:lnTo>
                  <a:lnTo>
                    <a:pt x="150" y="145"/>
                  </a:lnTo>
                  <a:lnTo>
                    <a:pt x="148" y="143"/>
                  </a:lnTo>
                  <a:lnTo>
                    <a:pt x="148" y="143"/>
                  </a:lnTo>
                  <a:lnTo>
                    <a:pt x="150" y="142"/>
                  </a:lnTo>
                  <a:lnTo>
                    <a:pt x="150" y="142"/>
                  </a:lnTo>
                  <a:lnTo>
                    <a:pt x="154" y="138"/>
                  </a:lnTo>
                  <a:lnTo>
                    <a:pt x="157" y="138"/>
                  </a:lnTo>
                  <a:lnTo>
                    <a:pt x="161" y="134"/>
                  </a:lnTo>
                  <a:lnTo>
                    <a:pt x="161" y="134"/>
                  </a:lnTo>
                  <a:lnTo>
                    <a:pt x="161" y="132"/>
                  </a:lnTo>
                  <a:lnTo>
                    <a:pt x="161" y="132"/>
                  </a:lnTo>
                  <a:lnTo>
                    <a:pt x="157" y="130"/>
                  </a:lnTo>
                  <a:lnTo>
                    <a:pt x="154" y="128"/>
                  </a:lnTo>
                  <a:lnTo>
                    <a:pt x="148" y="128"/>
                  </a:lnTo>
                  <a:lnTo>
                    <a:pt x="140" y="128"/>
                  </a:lnTo>
                  <a:lnTo>
                    <a:pt x="139" y="128"/>
                  </a:lnTo>
                  <a:lnTo>
                    <a:pt x="137" y="124"/>
                  </a:lnTo>
                  <a:lnTo>
                    <a:pt x="137" y="124"/>
                  </a:lnTo>
                  <a:lnTo>
                    <a:pt x="139" y="124"/>
                  </a:lnTo>
                  <a:lnTo>
                    <a:pt x="139" y="124"/>
                  </a:lnTo>
                  <a:lnTo>
                    <a:pt x="140" y="121"/>
                  </a:lnTo>
                  <a:lnTo>
                    <a:pt x="140" y="119"/>
                  </a:lnTo>
                  <a:lnTo>
                    <a:pt x="140" y="117"/>
                  </a:lnTo>
                  <a:lnTo>
                    <a:pt x="139" y="117"/>
                  </a:lnTo>
                  <a:lnTo>
                    <a:pt x="131" y="117"/>
                  </a:lnTo>
                  <a:lnTo>
                    <a:pt x="127" y="117"/>
                  </a:lnTo>
                  <a:lnTo>
                    <a:pt x="127" y="117"/>
                  </a:lnTo>
                  <a:lnTo>
                    <a:pt x="127" y="117"/>
                  </a:lnTo>
                  <a:lnTo>
                    <a:pt x="127" y="117"/>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22" name="Freeform 121">
              <a:extLst>
                <a:ext uri="{FF2B5EF4-FFF2-40B4-BE49-F238E27FC236}">
                  <a16:creationId xmlns:a16="http://schemas.microsoft.com/office/drawing/2014/main" id="{40BE08A8-EB25-D347-8AAF-6E1F55841BC4}"/>
                </a:ext>
              </a:extLst>
            </p:cNvPr>
            <p:cNvSpPr>
              <a:spLocks/>
            </p:cNvSpPr>
            <p:nvPr userDrawn="1"/>
          </p:nvSpPr>
          <p:spPr bwMode="auto">
            <a:xfrm>
              <a:off x="1368481" y="2281057"/>
              <a:ext cx="99246" cy="115642"/>
            </a:xfrm>
            <a:custGeom>
              <a:avLst/>
              <a:gdLst>
                <a:gd name="T0" fmla="*/ 4 w 65"/>
                <a:gd name="T1" fmla="*/ 70 h 89"/>
                <a:gd name="T2" fmla="*/ 4 w 65"/>
                <a:gd name="T3" fmla="*/ 59 h 89"/>
                <a:gd name="T4" fmla="*/ 16 w 65"/>
                <a:gd name="T5" fmla="*/ 55 h 89"/>
                <a:gd name="T6" fmla="*/ 19 w 65"/>
                <a:gd name="T7" fmla="*/ 42 h 89"/>
                <a:gd name="T8" fmla="*/ 10 w 65"/>
                <a:gd name="T9" fmla="*/ 31 h 89"/>
                <a:gd name="T10" fmla="*/ 12 w 65"/>
                <a:gd name="T11" fmla="*/ 29 h 89"/>
                <a:gd name="T12" fmla="*/ 8 w 65"/>
                <a:gd name="T13" fmla="*/ 10 h 89"/>
                <a:gd name="T14" fmla="*/ 27 w 65"/>
                <a:gd name="T15" fmla="*/ 0 h 89"/>
                <a:gd name="T16" fmla="*/ 44 w 65"/>
                <a:gd name="T17" fmla="*/ 23 h 89"/>
                <a:gd name="T18" fmla="*/ 44 w 65"/>
                <a:gd name="T19" fmla="*/ 34 h 89"/>
                <a:gd name="T20" fmla="*/ 57 w 65"/>
                <a:gd name="T21" fmla="*/ 34 h 89"/>
                <a:gd name="T22" fmla="*/ 61 w 65"/>
                <a:gd name="T23" fmla="*/ 42 h 89"/>
                <a:gd name="T24" fmla="*/ 61 w 65"/>
                <a:gd name="T25" fmla="*/ 53 h 89"/>
                <a:gd name="T26" fmla="*/ 65 w 65"/>
                <a:gd name="T27" fmla="*/ 59 h 89"/>
                <a:gd name="T28" fmla="*/ 63 w 65"/>
                <a:gd name="T29" fmla="*/ 67 h 89"/>
                <a:gd name="T30" fmla="*/ 59 w 65"/>
                <a:gd name="T31" fmla="*/ 70 h 89"/>
                <a:gd name="T32" fmla="*/ 59 w 65"/>
                <a:gd name="T33" fmla="*/ 78 h 89"/>
                <a:gd name="T34" fmla="*/ 34 w 65"/>
                <a:gd name="T35" fmla="*/ 84 h 89"/>
                <a:gd name="T36" fmla="*/ 27 w 65"/>
                <a:gd name="T37" fmla="*/ 74 h 89"/>
                <a:gd name="T38" fmla="*/ 17 w 65"/>
                <a:gd name="T39" fmla="*/ 74 h 89"/>
                <a:gd name="T40" fmla="*/ 16 w 65"/>
                <a:gd name="T41" fmla="*/ 89 h 89"/>
                <a:gd name="T42" fmla="*/ 0 w 65"/>
                <a:gd name="T43" fmla="*/ 74 h 89"/>
                <a:gd name="T44" fmla="*/ 4 w 65"/>
                <a:gd name="T45" fmla="*/ 70 h 89"/>
                <a:gd name="T46" fmla="*/ 4 w 65"/>
                <a:gd name="T47" fmla="*/ 70 h 89"/>
                <a:gd name="T48" fmla="*/ 4 w 65"/>
                <a:gd name="T49" fmla="*/ 7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89">
                  <a:moveTo>
                    <a:pt x="4" y="70"/>
                  </a:moveTo>
                  <a:lnTo>
                    <a:pt x="4" y="59"/>
                  </a:lnTo>
                  <a:lnTo>
                    <a:pt x="16" y="55"/>
                  </a:lnTo>
                  <a:lnTo>
                    <a:pt x="19" y="42"/>
                  </a:lnTo>
                  <a:lnTo>
                    <a:pt x="10" y="31"/>
                  </a:lnTo>
                  <a:lnTo>
                    <a:pt x="12" y="29"/>
                  </a:lnTo>
                  <a:lnTo>
                    <a:pt x="8" y="10"/>
                  </a:lnTo>
                  <a:lnTo>
                    <a:pt x="27" y="0"/>
                  </a:lnTo>
                  <a:lnTo>
                    <a:pt x="44" y="23"/>
                  </a:lnTo>
                  <a:lnTo>
                    <a:pt x="44" y="34"/>
                  </a:lnTo>
                  <a:lnTo>
                    <a:pt x="57" y="34"/>
                  </a:lnTo>
                  <a:lnTo>
                    <a:pt x="61" y="42"/>
                  </a:lnTo>
                  <a:lnTo>
                    <a:pt x="61" y="53"/>
                  </a:lnTo>
                  <a:lnTo>
                    <a:pt x="65" y="59"/>
                  </a:lnTo>
                  <a:lnTo>
                    <a:pt x="63" y="67"/>
                  </a:lnTo>
                  <a:lnTo>
                    <a:pt x="59" y="70"/>
                  </a:lnTo>
                  <a:lnTo>
                    <a:pt x="59" y="78"/>
                  </a:lnTo>
                  <a:lnTo>
                    <a:pt x="34" y="84"/>
                  </a:lnTo>
                  <a:lnTo>
                    <a:pt x="27" y="74"/>
                  </a:lnTo>
                  <a:lnTo>
                    <a:pt x="17" y="74"/>
                  </a:lnTo>
                  <a:lnTo>
                    <a:pt x="16" y="89"/>
                  </a:lnTo>
                  <a:lnTo>
                    <a:pt x="0" y="74"/>
                  </a:lnTo>
                  <a:lnTo>
                    <a:pt x="4" y="70"/>
                  </a:lnTo>
                  <a:lnTo>
                    <a:pt x="4" y="70"/>
                  </a:lnTo>
                  <a:lnTo>
                    <a:pt x="4" y="70"/>
                  </a:lnTo>
                  <a:close/>
                </a:path>
              </a:pathLst>
            </a:custGeom>
            <a:solidFill>
              <a:schemeClr val="bg1">
                <a:lumMod val="85000"/>
              </a:schemeClr>
            </a:solidFill>
            <a:ln w="635" cap="rnd">
              <a:solidFill>
                <a:schemeClr val="bg1">
                  <a:alpha val="17000"/>
                </a:schemeClr>
              </a:solidFill>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23" name="Freeform 122">
              <a:extLst>
                <a:ext uri="{FF2B5EF4-FFF2-40B4-BE49-F238E27FC236}">
                  <a16:creationId xmlns:a16="http://schemas.microsoft.com/office/drawing/2014/main" id="{FCB5EAAB-6AD7-9C45-AD62-7968C698C130}"/>
                </a:ext>
              </a:extLst>
            </p:cNvPr>
            <p:cNvSpPr>
              <a:spLocks/>
            </p:cNvSpPr>
            <p:nvPr userDrawn="1"/>
          </p:nvSpPr>
          <p:spPr bwMode="auto">
            <a:xfrm>
              <a:off x="1282976" y="2227784"/>
              <a:ext cx="184751" cy="168915"/>
            </a:xfrm>
            <a:custGeom>
              <a:avLst/>
              <a:gdLst>
                <a:gd name="T0" fmla="*/ 4 w 65"/>
                <a:gd name="T1" fmla="*/ 70 h 89"/>
                <a:gd name="T2" fmla="*/ 4 w 65"/>
                <a:gd name="T3" fmla="*/ 59 h 89"/>
                <a:gd name="T4" fmla="*/ 16 w 65"/>
                <a:gd name="T5" fmla="*/ 55 h 89"/>
                <a:gd name="T6" fmla="*/ 19 w 65"/>
                <a:gd name="T7" fmla="*/ 42 h 89"/>
                <a:gd name="T8" fmla="*/ 10 w 65"/>
                <a:gd name="T9" fmla="*/ 31 h 89"/>
                <a:gd name="T10" fmla="*/ 12 w 65"/>
                <a:gd name="T11" fmla="*/ 29 h 89"/>
                <a:gd name="T12" fmla="*/ 8 w 65"/>
                <a:gd name="T13" fmla="*/ 10 h 89"/>
                <a:gd name="T14" fmla="*/ 27 w 65"/>
                <a:gd name="T15" fmla="*/ 0 h 89"/>
                <a:gd name="T16" fmla="*/ 44 w 65"/>
                <a:gd name="T17" fmla="*/ 23 h 89"/>
                <a:gd name="T18" fmla="*/ 44 w 65"/>
                <a:gd name="T19" fmla="*/ 34 h 89"/>
                <a:gd name="T20" fmla="*/ 57 w 65"/>
                <a:gd name="T21" fmla="*/ 34 h 89"/>
                <a:gd name="T22" fmla="*/ 61 w 65"/>
                <a:gd name="T23" fmla="*/ 42 h 89"/>
                <a:gd name="T24" fmla="*/ 61 w 65"/>
                <a:gd name="T25" fmla="*/ 53 h 89"/>
                <a:gd name="T26" fmla="*/ 65 w 65"/>
                <a:gd name="T27" fmla="*/ 59 h 89"/>
                <a:gd name="T28" fmla="*/ 63 w 65"/>
                <a:gd name="T29" fmla="*/ 67 h 89"/>
                <a:gd name="T30" fmla="*/ 59 w 65"/>
                <a:gd name="T31" fmla="*/ 70 h 89"/>
                <a:gd name="T32" fmla="*/ 59 w 65"/>
                <a:gd name="T33" fmla="*/ 78 h 89"/>
                <a:gd name="T34" fmla="*/ 34 w 65"/>
                <a:gd name="T35" fmla="*/ 84 h 89"/>
                <a:gd name="T36" fmla="*/ 27 w 65"/>
                <a:gd name="T37" fmla="*/ 74 h 89"/>
                <a:gd name="T38" fmla="*/ 17 w 65"/>
                <a:gd name="T39" fmla="*/ 74 h 89"/>
                <a:gd name="T40" fmla="*/ 16 w 65"/>
                <a:gd name="T41" fmla="*/ 89 h 89"/>
                <a:gd name="T42" fmla="*/ 0 w 65"/>
                <a:gd name="T43" fmla="*/ 74 h 89"/>
                <a:gd name="T44" fmla="*/ 4 w 65"/>
                <a:gd name="T45" fmla="*/ 70 h 89"/>
                <a:gd name="T46" fmla="*/ 4 w 65"/>
                <a:gd name="T47" fmla="*/ 70 h 89"/>
                <a:gd name="T48" fmla="*/ 4 w 65"/>
                <a:gd name="T49" fmla="*/ 7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89">
                  <a:moveTo>
                    <a:pt x="4" y="70"/>
                  </a:moveTo>
                  <a:lnTo>
                    <a:pt x="4" y="59"/>
                  </a:lnTo>
                  <a:lnTo>
                    <a:pt x="16" y="55"/>
                  </a:lnTo>
                  <a:lnTo>
                    <a:pt x="19" y="42"/>
                  </a:lnTo>
                  <a:lnTo>
                    <a:pt x="10" y="31"/>
                  </a:lnTo>
                  <a:lnTo>
                    <a:pt x="12" y="29"/>
                  </a:lnTo>
                  <a:lnTo>
                    <a:pt x="8" y="10"/>
                  </a:lnTo>
                  <a:lnTo>
                    <a:pt x="27" y="0"/>
                  </a:lnTo>
                  <a:lnTo>
                    <a:pt x="44" y="23"/>
                  </a:lnTo>
                  <a:lnTo>
                    <a:pt x="44" y="34"/>
                  </a:lnTo>
                  <a:lnTo>
                    <a:pt x="57" y="34"/>
                  </a:lnTo>
                  <a:lnTo>
                    <a:pt x="61" y="42"/>
                  </a:lnTo>
                  <a:lnTo>
                    <a:pt x="61" y="53"/>
                  </a:lnTo>
                  <a:lnTo>
                    <a:pt x="65" y="59"/>
                  </a:lnTo>
                  <a:lnTo>
                    <a:pt x="63" y="67"/>
                  </a:lnTo>
                  <a:lnTo>
                    <a:pt x="59" y="70"/>
                  </a:lnTo>
                  <a:lnTo>
                    <a:pt x="59" y="78"/>
                  </a:lnTo>
                  <a:lnTo>
                    <a:pt x="34" y="84"/>
                  </a:lnTo>
                  <a:lnTo>
                    <a:pt x="27" y="74"/>
                  </a:lnTo>
                  <a:lnTo>
                    <a:pt x="17" y="74"/>
                  </a:lnTo>
                  <a:lnTo>
                    <a:pt x="16" y="89"/>
                  </a:lnTo>
                  <a:lnTo>
                    <a:pt x="0" y="74"/>
                  </a:lnTo>
                  <a:lnTo>
                    <a:pt x="4" y="70"/>
                  </a:lnTo>
                  <a:lnTo>
                    <a:pt x="4" y="70"/>
                  </a:lnTo>
                  <a:lnTo>
                    <a:pt x="4" y="70"/>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0"/>
                <a:sym typeface="Lucida Grande" charset="0"/>
              </a:endParaRPr>
            </a:p>
          </p:txBody>
        </p:sp>
        <p:sp>
          <p:nvSpPr>
            <p:cNvPr id="124" name="Freeform 123">
              <a:extLst>
                <a:ext uri="{FF2B5EF4-FFF2-40B4-BE49-F238E27FC236}">
                  <a16:creationId xmlns:a16="http://schemas.microsoft.com/office/drawing/2014/main" id="{9F088819-7405-1548-98CF-63090F40E4D3}"/>
                </a:ext>
              </a:extLst>
            </p:cNvPr>
            <p:cNvSpPr>
              <a:spLocks/>
            </p:cNvSpPr>
            <p:nvPr userDrawn="1"/>
          </p:nvSpPr>
          <p:spPr bwMode="auto">
            <a:xfrm>
              <a:off x="1389857" y="2377209"/>
              <a:ext cx="36645" cy="71464"/>
            </a:xfrm>
            <a:custGeom>
              <a:avLst/>
              <a:gdLst>
                <a:gd name="T0" fmla="*/ 0 w 24"/>
                <a:gd name="T1" fmla="*/ 13 h 55"/>
                <a:gd name="T2" fmla="*/ 3 w 24"/>
                <a:gd name="T3" fmla="*/ 0 h 55"/>
                <a:gd name="T4" fmla="*/ 13 w 24"/>
                <a:gd name="T5" fmla="*/ 0 h 55"/>
                <a:gd name="T6" fmla="*/ 20 w 24"/>
                <a:gd name="T7" fmla="*/ 10 h 55"/>
                <a:gd name="T8" fmla="*/ 17 w 24"/>
                <a:gd name="T9" fmla="*/ 25 h 55"/>
                <a:gd name="T10" fmla="*/ 24 w 24"/>
                <a:gd name="T11" fmla="*/ 34 h 55"/>
                <a:gd name="T12" fmla="*/ 17 w 24"/>
                <a:gd name="T13" fmla="*/ 46 h 55"/>
                <a:gd name="T14" fmla="*/ 9 w 24"/>
                <a:gd name="T15" fmla="*/ 55 h 55"/>
                <a:gd name="T16" fmla="*/ 3 w 24"/>
                <a:gd name="T17" fmla="*/ 55 h 55"/>
                <a:gd name="T18" fmla="*/ 5 w 24"/>
                <a:gd name="T19" fmla="*/ 46 h 55"/>
                <a:gd name="T20" fmla="*/ 5 w 24"/>
                <a:gd name="T21" fmla="*/ 46 h 55"/>
                <a:gd name="T22" fmla="*/ 2 w 24"/>
                <a:gd name="T23" fmla="*/ 44 h 55"/>
                <a:gd name="T24" fmla="*/ 0 w 24"/>
                <a:gd name="T25" fmla="*/ 42 h 55"/>
                <a:gd name="T26" fmla="*/ 0 w 24"/>
                <a:gd name="T27" fmla="*/ 40 h 55"/>
                <a:gd name="T28" fmla="*/ 0 w 24"/>
                <a:gd name="T29" fmla="*/ 40 h 55"/>
                <a:gd name="T30" fmla="*/ 0 w 24"/>
                <a:gd name="T31" fmla="*/ 30 h 55"/>
                <a:gd name="T32" fmla="*/ 0 w 24"/>
                <a:gd name="T33" fmla="*/ 13 h 55"/>
                <a:gd name="T34" fmla="*/ 0 w 24"/>
                <a:gd name="T35" fmla="*/ 13 h 55"/>
                <a:gd name="T36" fmla="*/ 0 w 24"/>
                <a:gd name="T37" fmla="*/ 1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4" h="55">
                  <a:moveTo>
                    <a:pt x="0" y="13"/>
                  </a:moveTo>
                  <a:lnTo>
                    <a:pt x="3" y="0"/>
                  </a:lnTo>
                  <a:lnTo>
                    <a:pt x="13" y="0"/>
                  </a:lnTo>
                  <a:lnTo>
                    <a:pt x="20" y="10"/>
                  </a:lnTo>
                  <a:lnTo>
                    <a:pt x="17" y="25"/>
                  </a:lnTo>
                  <a:lnTo>
                    <a:pt x="24" y="34"/>
                  </a:lnTo>
                  <a:lnTo>
                    <a:pt x="17" y="46"/>
                  </a:lnTo>
                  <a:lnTo>
                    <a:pt x="9" y="55"/>
                  </a:lnTo>
                  <a:lnTo>
                    <a:pt x="3" y="55"/>
                  </a:lnTo>
                  <a:lnTo>
                    <a:pt x="5" y="46"/>
                  </a:lnTo>
                  <a:lnTo>
                    <a:pt x="5" y="46"/>
                  </a:lnTo>
                  <a:lnTo>
                    <a:pt x="2" y="44"/>
                  </a:lnTo>
                  <a:lnTo>
                    <a:pt x="0" y="42"/>
                  </a:lnTo>
                  <a:lnTo>
                    <a:pt x="0" y="40"/>
                  </a:lnTo>
                  <a:lnTo>
                    <a:pt x="0" y="40"/>
                  </a:lnTo>
                  <a:lnTo>
                    <a:pt x="0" y="30"/>
                  </a:lnTo>
                  <a:lnTo>
                    <a:pt x="0" y="13"/>
                  </a:lnTo>
                  <a:lnTo>
                    <a:pt x="0" y="13"/>
                  </a:lnTo>
                  <a:lnTo>
                    <a:pt x="0" y="13"/>
                  </a:lnTo>
                  <a:close/>
                </a:path>
              </a:pathLst>
            </a:custGeom>
            <a:solidFill>
              <a:schemeClr val="bg1">
                <a:lumMod val="85000"/>
              </a:schemeClr>
            </a:solidFill>
            <a:ln w="635" cap="rnd">
              <a:solidFill>
                <a:schemeClr val="bg1">
                  <a:alpha val="17000"/>
                </a:schemeClr>
              </a:solidFill>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25" name="Freeform 124">
              <a:extLst>
                <a:ext uri="{FF2B5EF4-FFF2-40B4-BE49-F238E27FC236}">
                  <a16:creationId xmlns:a16="http://schemas.microsoft.com/office/drawing/2014/main" id="{30F0B6EE-76C3-AB4C-99C0-54EB39162D99}"/>
                </a:ext>
              </a:extLst>
            </p:cNvPr>
            <p:cNvSpPr>
              <a:spLocks/>
            </p:cNvSpPr>
            <p:nvPr userDrawn="1"/>
          </p:nvSpPr>
          <p:spPr bwMode="auto">
            <a:xfrm>
              <a:off x="1389857" y="2377209"/>
              <a:ext cx="36645" cy="71464"/>
            </a:xfrm>
            <a:custGeom>
              <a:avLst/>
              <a:gdLst>
                <a:gd name="T0" fmla="*/ 0 w 24"/>
                <a:gd name="T1" fmla="*/ 13 h 55"/>
                <a:gd name="T2" fmla="*/ 3 w 24"/>
                <a:gd name="T3" fmla="*/ 0 h 55"/>
                <a:gd name="T4" fmla="*/ 13 w 24"/>
                <a:gd name="T5" fmla="*/ 0 h 55"/>
                <a:gd name="T6" fmla="*/ 20 w 24"/>
                <a:gd name="T7" fmla="*/ 10 h 55"/>
                <a:gd name="T8" fmla="*/ 17 w 24"/>
                <a:gd name="T9" fmla="*/ 25 h 55"/>
                <a:gd name="T10" fmla="*/ 24 w 24"/>
                <a:gd name="T11" fmla="*/ 34 h 55"/>
                <a:gd name="T12" fmla="*/ 17 w 24"/>
                <a:gd name="T13" fmla="*/ 46 h 55"/>
                <a:gd name="T14" fmla="*/ 9 w 24"/>
                <a:gd name="T15" fmla="*/ 55 h 55"/>
                <a:gd name="T16" fmla="*/ 3 w 24"/>
                <a:gd name="T17" fmla="*/ 55 h 55"/>
                <a:gd name="T18" fmla="*/ 5 w 24"/>
                <a:gd name="T19" fmla="*/ 46 h 55"/>
                <a:gd name="T20" fmla="*/ 5 w 24"/>
                <a:gd name="T21" fmla="*/ 46 h 55"/>
                <a:gd name="T22" fmla="*/ 2 w 24"/>
                <a:gd name="T23" fmla="*/ 44 h 55"/>
                <a:gd name="T24" fmla="*/ 0 w 24"/>
                <a:gd name="T25" fmla="*/ 42 h 55"/>
                <a:gd name="T26" fmla="*/ 0 w 24"/>
                <a:gd name="T27" fmla="*/ 40 h 55"/>
                <a:gd name="T28" fmla="*/ 0 w 24"/>
                <a:gd name="T29" fmla="*/ 40 h 55"/>
                <a:gd name="T30" fmla="*/ 0 w 24"/>
                <a:gd name="T31" fmla="*/ 30 h 55"/>
                <a:gd name="T32" fmla="*/ 0 w 24"/>
                <a:gd name="T33" fmla="*/ 13 h 55"/>
                <a:gd name="T34" fmla="*/ 0 w 24"/>
                <a:gd name="T35" fmla="*/ 13 h 55"/>
                <a:gd name="T36" fmla="*/ 0 w 24"/>
                <a:gd name="T37" fmla="*/ 1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4" h="55">
                  <a:moveTo>
                    <a:pt x="0" y="13"/>
                  </a:moveTo>
                  <a:lnTo>
                    <a:pt x="3" y="0"/>
                  </a:lnTo>
                  <a:lnTo>
                    <a:pt x="13" y="0"/>
                  </a:lnTo>
                  <a:lnTo>
                    <a:pt x="20" y="10"/>
                  </a:lnTo>
                  <a:lnTo>
                    <a:pt x="17" y="25"/>
                  </a:lnTo>
                  <a:lnTo>
                    <a:pt x="24" y="34"/>
                  </a:lnTo>
                  <a:lnTo>
                    <a:pt x="17" y="46"/>
                  </a:lnTo>
                  <a:lnTo>
                    <a:pt x="9" y="55"/>
                  </a:lnTo>
                  <a:lnTo>
                    <a:pt x="3" y="55"/>
                  </a:lnTo>
                  <a:lnTo>
                    <a:pt x="5" y="46"/>
                  </a:lnTo>
                  <a:lnTo>
                    <a:pt x="5" y="46"/>
                  </a:lnTo>
                  <a:lnTo>
                    <a:pt x="2" y="44"/>
                  </a:lnTo>
                  <a:lnTo>
                    <a:pt x="0" y="42"/>
                  </a:lnTo>
                  <a:lnTo>
                    <a:pt x="0" y="40"/>
                  </a:lnTo>
                  <a:lnTo>
                    <a:pt x="0" y="40"/>
                  </a:lnTo>
                  <a:lnTo>
                    <a:pt x="0" y="30"/>
                  </a:lnTo>
                  <a:lnTo>
                    <a:pt x="0" y="13"/>
                  </a:lnTo>
                  <a:lnTo>
                    <a:pt x="0" y="13"/>
                  </a:lnTo>
                  <a:lnTo>
                    <a:pt x="0" y="13"/>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26" name="Freeform 125">
              <a:extLst>
                <a:ext uri="{FF2B5EF4-FFF2-40B4-BE49-F238E27FC236}">
                  <a16:creationId xmlns:a16="http://schemas.microsoft.com/office/drawing/2014/main" id="{D7486436-749A-054A-B6DF-C8160C2ED399}"/>
                </a:ext>
              </a:extLst>
            </p:cNvPr>
            <p:cNvSpPr>
              <a:spLocks/>
            </p:cNvSpPr>
            <p:nvPr userDrawn="1"/>
          </p:nvSpPr>
          <p:spPr bwMode="auto">
            <a:xfrm>
              <a:off x="1455512" y="2335630"/>
              <a:ext cx="129784" cy="79260"/>
            </a:xfrm>
            <a:custGeom>
              <a:avLst/>
              <a:gdLst>
                <a:gd name="T0" fmla="*/ 85 w 85"/>
                <a:gd name="T1" fmla="*/ 15 h 61"/>
                <a:gd name="T2" fmla="*/ 78 w 85"/>
                <a:gd name="T3" fmla="*/ 8 h 61"/>
                <a:gd name="T4" fmla="*/ 66 w 85"/>
                <a:gd name="T5" fmla="*/ 2 h 61"/>
                <a:gd name="T6" fmla="*/ 38 w 85"/>
                <a:gd name="T7" fmla="*/ 8 h 61"/>
                <a:gd name="T8" fmla="*/ 13 w 85"/>
                <a:gd name="T9" fmla="*/ 8 h 61"/>
                <a:gd name="T10" fmla="*/ 10 w 85"/>
                <a:gd name="T11" fmla="*/ 8 h 61"/>
                <a:gd name="T12" fmla="*/ 2 w 85"/>
                <a:gd name="T13" fmla="*/ 0 h 61"/>
                <a:gd name="T14" fmla="*/ 2 w 85"/>
                <a:gd name="T15" fmla="*/ 11 h 61"/>
                <a:gd name="T16" fmla="*/ 6 w 85"/>
                <a:gd name="T17" fmla="*/ 17 h 61"/>
                <a:gd name="T18" fmla="*/ 6 w 85"/>
                <a:gd name="T19" fmla="*/ 25 h 61"/>
                <a:gd name="T20" fmla="*/ 0 w 85"/>
                <a:gd name="T21" fmla="*/ 28 h 61"/>
                <a:gd name="T22" fmla="*/ 0 w 85"/>
                <a:gd name="T23" fmla="*/ 38 h 61"/>
                <a:gd name="T24" fmla="*/ 10 w 85"/>
                <a:gd name="T25" fmla="*/ 53 h 61"/>
                <a:gd name="T26" fmla="*/ 38 w 85"/>
                <a:gd name="T27" fmla="*/ 61 h 61"/>
                <a:gd name="T28" fmla="*/ 47 w 85"/>
                <a:gd name="T29" fmla="*/ 61 h 61"/>
                <a:gd name="T30" fmla="*/ 47 w 85"/>
                <a:gd name="T31" fmla="*/ 53 h 61"/>
                <a:gd name="T32" fmla="*/ 55 w 85"/>
                <a:gd name="T33" fmla="*/ 45 h 61"/>
                <a:gd name="T34" fmla="*/ 63 w 85"/>
                <a:gd name="T35" fmla="*/ 45 h 61"/>
                <a:gd name="T36" fmla="*/ 76 w 85"/>
                <a:gd name="T37" fmla="*/ 42 h 61"/>
                <a:gd name="T38" fmla="*/ 76 w 85"/>
                <a:gd name="T39" fmla="*/ 34 h 61"/>
                <a:gd name="T40" fmla="*/ 76 w 85"/>
                <a:gd name="T41" fmla="*/ 28 h 61"/>
                <a:gd name="T42" fmla="*/ 76 w 85"/>
                <a:gd name="T43" fmla="*/ 23 h 61"/>
                <a:gd name="T44" fmla="*/ 78 w 85"/>
                <a:gd name="T45" fmla="*/ 21 h 61"/>
                <a:gd name="T46" fmla="*/ 81 w 85"/>
                <a:gd name="T47" fmla="*/ 17 h 61"/>
                <a:gd name="T48" fmla="*/ 85 w 85"/>
                <a:gd name="T49" fmla="*/ 15 h 61"/>
                <a:gd name="T50" fmla="*/ 85 w 85"/>
                <a:gd name="T51" fmla="*/ 15 h 61"/>
                <a:gd name="T52" fmla="*/ 85 w 85"/>
                <a:gd name="T53" fmla="*/ 15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5" h="61">
                  <a:moveTo>
                    <a:pt x="85" y="15"/>
                  </a:moveTo>
                  <a:lnTo>
                    <a:pt x="78" y="8"/>
                  </a:lnTo>
                  <a:lnTo>
                    <a:pt x="66" y="2"/>
                  </a:lnTo>
                  <a:lnTo>
                    <a:pt x="38" y="8"/>
                  </a:lnTo>
                  <a:lnTo>
                    <a:pt x="13" y="8"/>
                  </a:lnTo>
                  <a:lnTo>
                    <a:pt x="10" y="8"/>
                  </a:lnTo>
                  <a:lnTo>
                    <a:pt x="2" y="0"/>
                  </a:lnTo>
                  <a:lnTo>
                    <a:pt x="2" y="11"/>
                  </a:lnTo>
                  <a:lnTo>
                    <a:pt x="6" y="17"/>
                  </a:lnTo>
                  <a:lnTo>
                    <a:pt x="6" y="25"/>
                  </a:lnTo>
                  <a:lnTo>
                    <a:pt x="0" y="28"/>
                  </a:lnTo>
                  <a:lnTo>
                    <a:pt x="0" y="38"/>
                  </a:lnTo>
                  <a:lnTo>
                    <a:pt x="10" y="53"/>
                  </a:lnTo>
                  <a:lnTo>
                    <a:pt x="38" y="61"/>
                  </a:lnTo>
                  <a:lnTo>
                    <a:pt x="47" y="61"/>
                  </a:lnTo>
                  <a:lnTo>
                    <a:pt x="47" y="53"/>
                  </a:lnTo>
                  <a:lnTo>
                    <a:pt x="55" y="45"/>
                  </a:lnTo>
                  <a:lnTo>
                    <a:pt x="63" y="45"/>
                  </a:lnTo>
                  <a:lnTo>
                    <a:pt x="76" y="42"/>
                  </a:lnTo>
                  <a:lnTo>
                    <a:pt x="76" y="34"/>
                  </a:lnTo>
                  <a:lnTo>
                    <a:pt x="76" y="28"/>
                  </a:lnTo>
                  <a:lnTo>
                    <a:pt x="76" y="23"/>
                  </a:lnTo>
                  <a:lnTo>
                    <a:pt x="78" y="21"/>
                  </a:lnTo>
                  <a:lnTo>
                    <a:pt x="81" y="17"/>
                  </a:lnTo>
                  <a:lnTo>
                    <a:pt x="85" y="15"/>
                  </a:lnTo>
                  <a:lnTo>
                    <a:pt x="85" y="15"/>
                  </a:lnTo>
                  <a:lnTo>
                    <a:pt x="85" y="15"/>
                  </a:lnTo>
                  <a:close/>
                </a:path>
              </a:pathLst>
            </a:custGeom>
            <a:solidFill>
              <a:schemeClr val="bg1">
                <a:lumMod val="85000"/>
              </a:schemeClr>
            </a:solidFill>
            <a:ln w="635" cap="rnd">
              <a:solidFill>
                <a:schemeClr val="bg1">
                  <a:alpha val="17000"/>
                </a:schemeClr>
              </a:solidFill>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27" name="Freeform 126">
              <a:extLst>
                <a:ext uri="{FF2B5EF4-FFF2-40B4-BE49-F238E27FC236}">
                  <a16:creationId xmlns:a16="http://schemas.microsoft.com/office/drawing/2014/main" id="{FA1EA11E-C2EB-534A-87ED-81DC32BD86C8}"/>
                </a:ext>
              </a:extLst>
            </p:cNvPr>
            <p:cNvSpPr>
              <a:spLocks/>
            </p:cNvSpPr>
            <p:nvPr userDrawn="1"/>
          </p:nvSpPr>
          <p:spPr bwMode="auto">
            <a:xfrm>
              <a:off x="1455512" y="2335630"/>
              <a:ext cx="129784" cy="79260"/>
            </a:xfrm>
            <a:custGeom>
              <a:avLst/>
              <a:gdLst>
                <a:gd name="T0" fmla="*/ 85 w 85"/>
                <a:gd name="T1" fmla="*/ 15 h 61"/>
                <a:gd name="T2" fmla="*/ 78 w 85"/>
                <a:gd name="T3" fmla="*/ 8 h 61"/>
                <a:gd name="T4" fmla="*/ 66 w 85"/>
                <a:gd name="T5" fmla="*/ 2 h 61"/>
                <a:gd name="T6" fmla="*/ 38 w 85"/>
                <a:gd name="T7" fmla="*/ 8 h 61"/>
                <a:gd name="T8" fmla="*/ 13 w 85"/>
                <a:gd name="T9" fmla="*/ 8 h 61"/>
                <a:gd name="T10" fmla="*/ 10 w 85"/>
                <a:gd name="T11" fmla="*/ 8 h 61"/>
                <a:gd name="T12" fmla="*/ 2 w 85"/>
                <a:gd name="T13" fmla="*/ 0 h 61"/>
                <a:gd name="T14" fmla="*/ 2 w 85"/>
                <a:gd name="T15" fmla="*/ 11 h 61"/>
                <a:gd name="T16" fmla="*/ 6 w 85"/>
                <a:gd name="T17" fmla="*/ 17 h 61"/>
                <a:gd name="T18" fmla="*/ 6 w 85"/>
                <a:gd name="T19" fmla="*/ 25 h 61"/>
                <a:gd name="T20" fmla="*/ 0 w 85"/>
                <a:gd name="T21" fmla="*/ 28 h 61"/>
                <a:gd name="T22" fmla="*/ 0 w 85"/>
                <a:gd name="T23" fmla="*/ 38 h 61"/>
                <a:gd name="T24" fmla="*/ 10 w 85"/>
                <a:gd name="T25" fmla="*/ 53 h 61"/>
                <a:gd name="T26" fmla="*/ 38 w 85"/>
                <a:gd name="T27" fmla="*/ 61 h 61"/>
                <a:gd name="T28" fmla="*/ 47 w 85"/>
                <a:gd name="T29" fmla="*/ 61 h 61"/>
                <a:gd name="T30" fmla="*/ 47 w 85"/>
                <a:gd name="T31" fmla="*/ 53 h 61"/>
                <a:gd name="T32" fmla="*/ 55 w 85"/>
                <a:gd name="T33" fmla="*/ 45 h 61"/>
                <a:gd name="T34" fmla="*/ 63 w 85"/>
                <a:gd name="T35" fmla="*/ 45 h 61"/>
                <a:gd name="T36" fmla="*/ 76 w 85"/>
                <a:gd name="T37" fmla="*/ 42 h 61"/>
                <a:gd name="T38" fmla="*/ 76 w 85"/>
                <a:gd name="T39" fmla="*/ 34 h 61"/>
                <a:gd name="T40" fmla="*/ 76 w 85"/>
                <a:gd name="T41" fmla="*/ 28 h 61"/>
                <a:gd name="T42" fmla="*/ 76 w 85"/>
                <a:gd name="T43" fmla="*/ 23 h 61"/>
                <a:gd name="T44" fmla="*/ 78 w 85"/>
                <a:gd name="T45" fmla="*/ 21 h 61"/>
                <a:gd name="T46" fmla="*/ 81 w 85"/>
                <a:gd name="T47" fmla="*/ 17 h 61"/>
                <a:gd name="T48" fmla="*/ 85 w 85"/>
                <a:gd name="T49" fmla="*/ 15 h 61"/>
                <a:gd name="T50" fmla="*/ 85 w 85"/>
                <a:gd name="T51" fmla="*/ 15 h 61"/>
                <a:gd name="T52" fmla="*/ 85 w 85"/>
                <a:gd name="T53" fmla="*/ 15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5" h="61">
                  <a:moveTo>
                    <a:pt x="85" y="15"/>
                  </a:moveTo>
                  <a:lnTo>
                    <a:pt x="78" y="8"/>
                  </a:lnTo>
                  <a:lnTo>
                    <a:pt x="66" y="2"/>
                  </a:lnTo>
                  <a:lnTo>
                    <a:pt x="38" y="8"/>
                  </a:lnTo>
                  <a:lnTo>
                    <a:pt x="13" y="8"/>
                  </a:lnTo>
                  <a:lnTo>
                    <a:pt x="10" y="8"/>
                  </a:lnTo>
                  <a:lnTo>
                    <a:pt x="2" y="0"/>
                  </a:lnTo>
                  <a:lnTo>
                    <a:pt x="2" y="11"/>
                  </a:lnTo>
                  <a:lnTo>
                    <a:pt x="6" y="17"/>
                  </a:lnTo>
                  <a:lnTo>
                    <a:pt x="6" y="25"/>
                  </a:lnTo>
                  <a:lnTo>
                    <a:pt x="0" y="28"/>
                  </a:lnTo>
                  <a:lnTo>
                    <a:pt x="0" y="38"/>
                  </a:lnTo>
                  <a:lnTo>
                    <a:pt x="10" y="53"/>
                  </a:lnTo>
                  <a:lnTo>
                    <a:pt x="38" y="61"/>
                  </a:lnTo>
                  <a:lnTo>
                    <a:pt x="47" y="61"/>
                  </a:lnTo>
                  <a:lnTo>
                    <a:pt x="47" y="53"/>
                  </a:lnTo>
                  <a:lnTo>
                    <a:pt x="55" y="45"/>
                  </a:lnTo>
                  <a:lnTo>
                    <a:pt x="63" y="45"/>
                  </a:lnTo>
                  <a:lnTo>
                    <a:pt x="76" y="42"/>
                  </a:lnTo>
                  <a:lnTo>
                    <a:pt x="76" y="34"/>
                  </a:lnTo>
                  <a:lnTo>
                    <a:pt x="76" y="28"/>
                  </a:lnTo>
                  <a:lnTo>
                    <a:pt x="76" y="23"/>
                  </a:lnTo>
                  <a:lnTo>
                    <a:pt x="78" y="21"/>
                  </a:lnTo>
                  <a:lnTo>
                    <a:pt x="81" y="17"/>
                  </a:lnTo>
                  <a:lnTo>
                    <a:pt x="85" y="15"/>
                  </a:lnTo>
                  <a:lnTo>
                    <a:pt x="85" y="15"/>
                  </a:lnTo>
                  <a:lnTo>
                    <a:pt x="85" y="15"/>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28" name="Freeform 127">
              <a:extLst>
                <a:ext uri="{FF2B5EF4-FFF2-40B4-BE49-F238E27FC236}">
                  <a16:creationId xmlns:a16="http://schemas.microsoft.com/office/drawing/2014/main" id="{7F9B912F-9F41-814B-9F48-B250F1BC9060}"/>
                </a:ext>
              </a:extLst>
            </p:cNvPr>
            <p:cNvSpPr>
              <a:spLocks/>
            </p:cNvSpPr>
            <p:nvPr userDrawn="1"/>
          </p:nvSpPr>
          <p:spPr bwMode="auto">
            <a:xfrm>
              <a:off x="1415814" y="2382406"/>
              <a:ext cx="54967" cy="38980"/>
            </a:xfrm>
            <a:custGeom>
              <a:avLst/>
              <a:gdLst>
                <a:gd name="T0" fmla="*/ 0 w 36"/>
                <a:gd name="T1" fmla="*/ 21 h 30"/>
                <a:gd name="T2" fmla="*/ 0 w 36"/>
                <a:gd name="T3" fmla="*/ 21 h 30"/>
                <a:gd name="T4" fmla="*/ 7 w 36"/>
                <a:gd name="T5" fmla="*/ 30 h 30"/>
                <a:gd name="T6" fmla="*/ 19 w 36"/>
                <a:gd name="T7" fmla="*/ 30 h 30"/>
                <a:gd name="T8" fmla="*/ 28 w 36"/>
                <a:gd name="T9" fmla="*/ 19 h 30"/>
                <a:gd name="T10" fmla="*/ 36 w 36"/>
                <a:gd name="T11" fmla="*/ 17 h 30"/>
                <a:gd name="T12" fmla="*/ 26 w 36"/>
                <a:gd name="T13" fmla="*/ 0 h 30"/>
                <a:gd name="T14" fmla="*/ 3 w 36"/>
                <a:gd name="T15" fmla="*/ 6 h 30"/>
                <a:gd name="T16" fmla="*/ 0 w 36"/>
                <a:gd name="T17" fmla="*/ 21 h 30"/>
                <a:gd name="T18" fmla="*/ 0 w 36"/>
                <a:gd name="T19" fmla="*/ 21 h 30"/>
                <a:gd name="T20" fmla="*/ 0 w 36"/>
                <a:gd name="T21" fmla="*/ 21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6" h="30">
                  <a:moveTo>
                    <a:pt x="0" y="21"/>
                  </a:moveTo>
                  <a:lnTo>
                    <a:pt x="0" y="21"/>
                  </a:lnTo>
                  <a:lnTo>
                    <a:pt x="7" y="30"/>
                  </a:lnTo>
                  <a:lnTo>
                    <a:pt x="19" y="30"/>
                  </a:lnTo>
                  <a:lnTo>
                    <a:pt x="28" y="19"/>
                  </a:lnTo>
                  <a:lnTo>
                    <a:pt x="36" y="17"/>
                  </a:lnTo>
                  <a:lnTo>
                    <a:pt x="26" y="0"/>
                  </a:lnTo>
                  <a:lnTo>
                    <a:pt x="3" y="6"/>
                  </a:lnTo>
                  <a:lnTo>
                    <a:pt x="0" y="21"/>
                  </a:lnTo>
                  <a:lnTo>
                    <a:pt x="0" y="21"/>
                  </a:lnTo>
                  <a:lnTo>
                    <a:pt x="0" y="21"/>
                  </a:lnTo>
                  <a:close/>
                </a:path>
              </a:pathLst>
            </a:custGeom>
            <a:solidFill>
              <a:schemeClr val="bg1">
                <a:lumMod val="85000"/>
              </a:schemeClr>
            </a:solidFill>
            <a:ln w="635" cap="rnd">
              <a:solidFill>
                <a:schemeClr val="bg1">
                  <a:alpha val="17000"/>
                </a:schemeClr>
              </a:solidFill>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29" name="Freeform 128">
              <a:extLst>
                <a:ext uri="{FF2B5EF4-FFF2-40B4-BE49-F238E27FC236}">
                  <a16:creationId xmlns:a16="http://schemas.microsoft.com/office/drawing/2014/main" id="{573A6524-FCF9-7F44-ADAA-7CD6BF7FDD0E}"/>
                </a:ext>
              </a:extLst>
            </p:cNvPr>
            <p:cNvSpPr>
              <a:spLocks/>
            </p:cNvSpPr>
            <p:nvPr userDrawn="1"/>
          </p:nvSpPr>
          <p:spPr bwMode="auto">
            <a:xfrm>
              <a:off x="1415814" y="2382406"/>
              <a:ext cx="54967" cy="38980"/>
            </a:xfrm>
            <a:custGeom>
              <a:avLst/>
              <a:gdLst>
                <a:gd name="T0" fmla="*/ 0 w 36"/>
                <a:gd name="T1" fmla="*/ 21 h 30"/>
                <a:gd name="T2" fmla="*/ 0 w 36"/>
                <a:gd name="T3" fmla="*/ 21 h 30"/>
                <a:gd name="T4" fmla="*/ 7 w 36"/>
                <a:gd name="T5" fmla="*/ 30 h 30"/>
                <a:gd name="T6" fmla="*/ 19 w 36"/>
                <a:gd name="T7" fmla="*/ 30 h 30"/>
                <a:gd name="T8" fmla="*/ 28 w 36"/>
                <a:gd name="T9" fmla="*/ 19 h 30"/>
                <a:gd name="T10" fmla="*/ 36 w 36"/>
                <a:gd name="T11" fmla="*/ 17 h 30"/>
                <a:gd name="T12" fmla="*/ 26 w 36"/>
                <a:gd name="T13" fmla="*/ 0 h 30"/>
                <a:gd name="T14" fmla="*/ 3 w 36"/>
                <a:gd name="T15" fmla="*/ 6 h 30"/>
                <a:gd name="T16" fmla="*/ 0 w 36"/>
                <a:gd name="T17" fmla="*/ 21 h 30"/>
                <a:gd name="T18" fmla="*/ 0 w 36"/>
                <a:gd name="T19" fmla="*/ 21 h 30"/>
                <a:gd name="T20" fmla="*/ 0 w 36"/>
                <a:gd name="T21" fmla="*/ 21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6" h="30">
                  <a:moveTo>
                    <a:pt x="0" y="21"/>
                  </a:moveTo>
                  <a:lnTo>
                    <a:pt x="0" y="21"/>
                  </a:lnTo>
                  <a:lnTo>
                    <a:pt x="7" y="30"/>
                  </a:lnTo>
                  <a:lnTo>
                    <a:pt x="19" y="30"/>
                  </a:lnTo>
                  <a:lnTo>
                    <a:pt x="28" y="19"/>
                  </a:lnTo>
                  <a:lnTo>
                    <a:pt x="36" y="17"/>
                  </a:lnTo>
                  <a:lnTo>
                    <a:pt x="26" y="0"/>
                  </a:lnTo>
                  <a:lnTo>
                    <a:pt x="3" y="6"/>
                  </a:lnTo>
                  <a:lnTo>
                    <a:pt x="0" y="21"/>
                  </a:lnTo>
                  <a:lnTo>
                    <a:pt x="0" y="21"/>
                  </a:lnTo>
                  <a:lnTo>
                    <a:pt x="0" y="21"/>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30" name="Freeform 129">
              <a:extLst>
                <a:ext uri="{FF2B5EF4-FFF2-40B4-BE49-F238E27FC236}">
                  <a16:creationId xmlns:a16="http://schemas.microsoft.com/office/drawing/2014/main" id="{7E4C677F-6AA5-C94A-9C5E-C3BC29E8822D}"/>
                </a:ext>
              </a:extLst>
            </p:cNvPr>
            <p:cNvSpPr>
              <a:spLocks/>
            </p:cNvSpPr>
            <p:nvPr userDrawn="1"/>
          </p:nvSpPr>
          <p:spPr bwMode="auto">
            <a:xfrm>
              <a:off x="1530328" y="2391502"/>
              <a:ext cx="404619" cy="153323"/>
            </a:xfrm>
            <a:custGeom>
              <a:avLst/>
              <a:gdLst>
                <a:gd name="T0" fmla="*/ 34 w 265"/>
                <a:gd name="T1" fmla="*/ 31 h 118"/>
                <a:gd name="T2" fmla="*/ 59 w 265"/>
                <a:gd name="T3" fmla="*/ 16 h 118"/>
                <a:gd name="T4" fmla="*/ 72 w 265"/>
                <a:gd name="T5" fmla="*/ 16 h 118"/>
                <a:gd name="T6" fmla="*/ 80 w 265"/>
                <a:gd name="T7" fmla="*/ 12 h 118"/>
                <a:gd name="T8" fmla="*/ 89 w 265"/>
                <a:gd name="T9" fmla="*/ 6 h 118"/>
                <a:gd name="T10" fmla="*/ 99 w 265"/>
                <a:gd name="T11" fmla="*/ 0 h 118"/>
                <a:gd name="T12" fmla="*/ 123 w 265"/>
                <a:gd name="T13" fmla="*/ 2 h 118"/>
                <a:gd name="T14" fmla="*/ 133 w 265"/>
                <a:gd name="T15" fmla="*/ 8 h 118"/>
                <a:gd name="T16" fmla="*/ 146 w 265"/>
                <a:gd name="T17" fmla="*/ 12 h 118"/>
                <a:gd name="T18" fmla="*/ 159 w 265"/>
                <a:gd name="T19" fmla="*/ 16 h 118"/>
                <a:gd name="T20" fmla="*/ 171 w 265"/>
                <a:gd name="T21" fmla="*/ 21 h 118"/>
                <a:gd name="T22" fmla="*/ 191 w 265"/>
                <a:gd name="T23" fmla="*/ 19 h 118"/>
                <a:gd name="T24" fmla="*/ 199 w 265"/>
                <a:gd name="T25" fmla="*/ 19 h 118"/>
                <a:gd name="T26" fmla="*/ 203 w 265"/>
                <a:gd name="T27" fmla="*/ 18 h 118"/>
                <a:gd name="T28" fmla="*/ 212 w 265"/>
                <a:gd name="T29" fmla="*/ 12 h 118"/>
                <a:gd name="T30" fmla="*/ 216 w 265"/>
                <a:gd name="T31" fmla="*/ 12 h 118"/>
                <a:gd name="T32" fmla="*/ 222 w 265"/>
                <a:gd name="T33" fmla="*/ 10 h 118"/>
                <a:gd name="T34" fmla="*/ 263 w 265"/>
                <a:gd name="T35" fmla="*/ 42 h 118"/>
                <a:gd name="T36" fmla="*/ 259 w 265"/>
                <a:gd name="T37" fmla="*/ 61 h 118"/>
                <a:gd name="T38" fmla="*/ 259 w 265"/>
                <a:gd name="T39" fmla="*/ 95 h 118"/>
                <a:gd name="T40" fmla="*/ 244 w 265"/>
                <a:gd name="T41" fmla="*/ 89 h 118"/>
                <a:gd name="T42" fmla="*/ 205 w 265"/>
                <a:gd name="T43" fmla="*/ 93 h 118"/>
                <a:gd name="T44" fmla="*/ 150 w 265"/>
                <a:gd name="T45" fmla="*/ 99 h 118"/>
                <a:gd name="T46" fmla="*/ 136 w 265"/>
                <a:gd name="T47" fmla="*/ 116 h 118"/>
                <a:gd name="T48" fmla="*/ 140 w 265"/>
                <a:gd name="T49" fmla="*/ 103 h 118"/>
                <a:gd name="T50" fmla="*/ 138 w 265"/>
                <a:gd name="T51" fmla="*/ 99 h 118"/>
                <a:gd name="T52" fmla="*/ 131 w 265"/>
                <a:gd name="T53" fmla="*/ 103 h 118"/>
                <a:gd name="T54" fmla="*/ 123 w 265"/>
                <a:gd name="T55" fmla="*/ 99 h 118"/>
                <a:gd name="T56" fmla="*/ 116 w 265"/>
                <a:gd name="T57" fmla="*/ 103 h 118"/>
                <a:gd name="T58" fmla="*/ 102 w 265"/>
                <a:gd name="T59" fmla="*/ 110 h 118"/>
                <a:gd name="T60" fmla="*/ 89 w 265"/>
                <a:gd name="T61" fmla="*/ 110 h 118"/>
                <a:gd name="T62" fmla="*/ 74 w 265"/>
                <a:gd name="T63" fmla="*/ 101 h 118"/>
                <a:gd name="T64" fmla="*/ 65 w 265"/>
                <a:gd name="T65" fmla="*/ 97 h 118"/>
                <a:gd name="T66" fmla="*/ 61 w 265"/>
                <a:gd name="T67" fmla="*/ 106 h 118"/>
                <a:gd name="T68" fmla="*/ 49 w 265"/>
                <a:gd name="T69" fmla="*/ 110 h 118"/>
                <a:gd name="T70" fmla="*/ 40 w 265"/>
                <a:gd name="T71" fmla="*/ 101 h 118"/>
                <a:gd name="T72" fmla="*/ 29 w 265"/>
                <a:gd name="T73" fmla="*/ 101 h 118"/>
                <a:gd name="T74" fmla="*/ 27 w 265"/>
                <a:gd name="T75" fmla="*/ 95 h 118"/>
                <a:gd name="T76" fmla="*/ 17 w 265"/>
                <a:gd name="T77" fmla="*/ 93 h 118"/>
                <a:gd name="T78" fmla="*/ 14 w 265"/>
                <a:gd name="T79" fmla="*/ 86 h 118"/>
                <a:gd name="T80" fmla="*/ 12 w 265"/>
                <a:gd name="T81" fmla="*/ 82 h 118"/>
                <a:gd name="T82" fmla="*/ 15 w 265"/>
                <a:gd name="T83" fmla="*/ 80 h 118"/>
                <a:gd name="T84" fmla="*/ 10 w 265"/>
                <a:gd name="T85" fmla="*/ 76 h 118"/>
                <a:gd name="T86" fmla="*/ 10 w 265"/>
                <a:gd name="T87" fmla="*/ 65 h 118"/>
                <a:gd name="T88" fmla="*/ 8 w 265"/>
                <a:gd name="T89" fmla="*/ 55 h 118"/>
                <a:gd name="T90" fmla="*/ 12 w 265"/>
                <a:gd name="T91" fmla="*/ 46 h 118"/>
                <a:gd name="T92" fmla="*/ 0 w 265"/>
                <a:gd name="T93" fmla="*/ 48 h 118"/>
                <a:gd name="T94" fmla="*/ 8 w 265"/>
                <a:gd name="T95" fmla="*/ 29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65" h="118">
                  <a:moveTo>
                    <a:pt x="8" y="29"/>
                  </a:moveTo>
                  <a:lnTo>
                    <a:pt x="17" y="31"/>
                  </a:lnTo>
                  <a:lnTo>
                    <a:pt x="27" y="31"/>
                  </a:lnTo>
                  <a:lnTo>
                    <a:pt x="34" y="31"/>
                  </a:lnTo>
                  <a:lnTo>
                    <a:pt x="42" y="29"/>
                  </a:lnTo>
                  <a:lnTo>
                    <a:pt x="48" y="23"/>
                  </a:lnTo>
                  <a:lnTo>
                    <a:pt x="49" y="16"/>
                  </a:lnTo>
                  <a:lnTo>
                    <a:pt x="59" y="16"/>
                  </a:lnTo>
                  <a:lnTo>
                    <a:pt x="59" y="16"/>
                  </a:lnTo>
                  <a:lnTo>
                    <a:pt x="65" y="16"/>
                  </a:lnTo>
                  <a:lnTo>
                    <a:pt x="65" y="16"/>
                  </a:lnTo>
                  <a:lnTo>
                    <a:pt x="72" y="16"/>
                  </a:lnTo>
                  <a:lnTo>
                    <a:pt x="72" y="16"/>
                  </a:lnTo>
                  <a:lnTo>
                    <a:pt x="76" y="16"/>
                  </a:lnTo>
                  <a:lnTo>
                    <a:pt x="80" y="12"/>
                  </a:lnTo>
                  <a:lnTo>
                    <a:pt x="80" y="12"/>
                  </a:lnTo>
                  <a:lnTo>
                    <a:pt x="82" y="12"/>
                  </a:lnTo>
                  <a:lnTo>
                    <a:pt x="85" y="10"/>
                  </a:lnTo>
                  <a:lnTo>
                    <a:pt x="87" y="8"/>
                  </a:lnTo>
                  <a:lnTo>
                    <a:pt x="89" y="6"/>
                  </a:lnTo>
                  <a:lnTo>
                    <a:pt x="89" y="6"/>
                  </a:lnTo>
                  <a:lnTo>
                    <a:pt x="95" y="2"/>
                  </a:lnTo>
                  <a:lnTo>
                    <a:pt x="99" y="0"/>
                  </a:lnTo>
                  <a:lnTo>
                    <a:pt x="99" y="0"/>
                  </a:lnTo>
                  <a:lnTo>
                    <a:pt x="106" y="0"/>
                  </a:lnTo>
                  <a:lnTo>
                    <a:pt x="106" y="0"/>
                  </a:lnTo>
                  <a:lnTo>
                    <a:pt x="118" y="0"/>
                  </a:lnTo>
                  <a:lnTo>
                    <a:pt x="123" y="2"/>
                  </a:lnTo>
                  <a:lnTo>
                    <a:pt x="129" y="2"/>
                  </a:lnTo>
                  <a:lnTo>
                    <a:pt x="129" y="6"/>
                  </a:lnTo>
                  <a:lnTo>
                    <a:pt x="129" y="6"/>
                  </a:lnTo>
                  <a:lnTo>
                    <a:pt x="133" y="8"/>
                  </a:lnTo>
                  <a:lnTo>
                    <a:pt x="133" y="10"/>
                  </a:lnTo>
                  <a:lnTo>
                    <a:pt x="135" y="12"/>
                  </a:lnTo>
                  <a:lnTo>
                    <a:pt x="135" y="12"/>
                  </a:lnTo>
                  <a:lnTo>
                    <a:pt x="146" y="12"/>
                  </a:lnTo>
                  <a:lnTo>
                    <a:pt x="152" y="12"/>
                  </a:lnTo>
                  <a:lnTo>
                    <a:pt x="157" y="16"/>
                  </a:lnTo>
                  <a:lnTo>
                    <a:pt x="157" y="16"/>
                  </a:lnTo>
                  <a:lnTo>
                    <a:pt x="159" y="16"/>
                  </a:lnTo>
                  <a:lnTo>
                    <a:pt x="163" y="19"/>
                  </a:lnTo>
                  <a:lnTo>
                    <a:pt x="163" y="19"/>
                  </a:lnTo>
                  <a:lnTo>
                    <a:pt x="165" y="21"/>
                  </a:lnTo>
                  <a:lnTo>
                    <a:pt x="171" y="21"/>
                  </a:lnTo>
                  <a:lnTo>
                    <a:pt x="171" y="21"/>
                  </a:lnTo>
                  <a:lnTo>
                    <a:pt x="178" y="21"/>
                  </a:lnTo>
                  <a:lnTo>
                    <a:pt x="178" y="21"/>
                  </a:lnTo>
                  <a:lnTo>
                    <a:pt x="191" y="19"/>
                  </a:lnTo>
                  <a:lnTo>
                    <a:pt x="191" y="19"/>
                  </a:lnTo>
                  <a:lnTo>
                    <a:pt x="193" y="21"/>
                  </a:lnTo>
                  <a:lnTo>
                    <a:pt x="197" y="21"/>
                  </a:lnTo>
                  <a:lnTo>
                    <a:pt x="199" y="19"/>
                  </a:lnTo>
                  <a:lnTo>
                    <a:pt x="199" y="19"/>
                  </a:lnTo>
                  <a:lnTo>
                    <a:pt x="199" y="19"/>
                  </a:lnTo>
                  <a:lnTo>
                    <a:pt x="201" y="19"/>
                  </a:lnTo>
                  <a:lnTo>
                    <a:pt x="203" y="18"/>
                  </a:lnTo>
                  <a:lnTo>
                    <a:pt x="203" y="18"/>
                  </a:lnTo>
                  <a:lnTo>
                    <a:pt x="203" y="18"/>
                  </a:lnTo>
                  <a:lnTo>
                    <a:pt x="208" y="14"/>
                  </a:lnTo>
                  <a:lnTo>
                    <a:pt x="212" y="12"/>
                  </a:lnTo>
                  <a:lnTo>
                    <a:pt x="212" y="12"/>
                  </a:lnTo>
                  <a:lnTo>
                    <a:pt x="214" y="14"/>
                  </a:lnTo>
                  <a:lnTo>
                    <a:pt x="214" y="14"/>
                  </a:lnTo>
                  <a:lnTo>
                    <a:pt x="216" y="12"/>
                  </a:lnTo>
                  <a:lnTo>
                    <a:pt x="216" y="12"/>
                  </a:lnTo>
                  <a:lnTo>
                    <a:pt x="218" y="12"/>
                  </a:lnTo>
                  <a:lnTo>
                    <a:pt x="220" y="10"/>
                  </a:lnTo>
                  <a:lnTo>
                    <a:pt x="222" y="10"/>
                  </a:lnTo>
                  <a:lnTo>
                    <a:pt x="237" y="8"/>
                  </a:lnTo>
                  <a:lnTo>
                    <a:pt x="248" y="19"/>
                  </a:lnTo>
                  <a:lnTo>
                    <a:pt x="250" y="36"/>
                  </a:lnTo>
                  <a:lnTo>
                    <a:pt x="263" y="42"/>
                  </a:lnTo>
                  <a:lnTo>
                    <a:pt x="259" y="52"/>
                  </a:lnTo>
                  <a:lnTo>
                    <a:pt x="259" y="52"/>
                  </a:lnTo>
                  <a:lnTo>
                    <a:pt x="259" y="61"/>
                  </a:lnTo>
                  <a:lnTo>
                    <a:pt x="259" y="61"/>
                  </a:lnTo>
                  <a:lnTo>
                    <a:pt x="259" y="76"/>
                  </a:lnTo>
                  <a:lnTo>
                    <a:pt x="265" y="89"/>
                  </a:lnTo>
                  <a:lnTo>
                    <a:pt x="265" y="95"/>
                  </a:lnTo>
                  <a:lnTo>
                    <a:pt x="259" y="95"/>
                  </a:lnTo>
                  <a:lnTo>
                    <a:pt x="256" y="91"/>
                  </a:lnTo>
                  <a:lnTo>
                    <a:pt x="252" y="89"/>
                  </a:lnTo>
                  <a:lnTo>
                    <a:pt x="250" y="89"/>
                  </a:lnTo>
                  <a:lnTo>
                    <a:pt x="244" y="89"/>
                  </a:lnTo>
                  <a:lnTo>
                    <a:pt x="235" y="89"/>
                  </a:lnTo>
                  <a:lnTo>
                    <a:pt x="229" y="93"/>
                  </a:lnTo>
                  <a:lnTo>
                    <a:pt x="225" y="93"/>
                  </a:lnTo>
                  <a:lnTo>
                    <a:pt x="205" y="93"/>
                  </a:lnTo>
                  <a:lnTo>
                    <a:pt x="178" y="101"/>
                  </a:lnTo>
                  <a:lnTo>
                    <a:pt x="174" y="95"/>
                  </a:lnTo>
                  <a:lnTo>
                    <a:pt x="159" y="101"/>
                  </a:lnTo>
                  <a:lnTo>
                    <a:pt x="150" y="99"/>
                  </a:lnTo>
                  <a:lnTo>
                    <a:pt x="150" y="106"/>
                  </a:lnTo>
                  <a:lnTo>
                    <a:pt x="140" y="118"/>
                  </a:lnTo>
                  <a:lnTo>
                    <a:pt x="136" y="116"/>
                  </a:lnTo>
                  <a:lnTo>
                    <a:pt x="136" y="116"/>
                  </a:lnTo>
                  <a:lnTo>
                    <a:pt x="140" y="103"/>
                  </a:lnTo>
                  <a:lnTo>
                    <a:pt x="140" y="103"/>
                  </a:lnTo>
                  <a:lnTo>
                    <a:pt x="140" y="103"/>
                  </a:lnTo>
                  <a:lnTo>
                    <a:pt x="140" y="103"/>
                  </a:lnTo>
                  <a:lnTo>
                    <a:pt x="142" y="97"/>
                  </a:lnTo>
                  <a:lnTo>
                    <a:pt x="142" y="97"/>
                  </a:lnTo>
                  <a:lnTo>
                    <a:pt x="138" y="99"/>
                  </a:lnTo>
                  <a:lnTo>
                    <a:pt x="138" y="99"/>
                  </a:lnTo>
                  <a:lnTo>
                    <a:pt x="136" y="101"/>
                  </a:lnTo>
                  <a:lnTo>
                    <a:pt x="133" y="103"/>
                  </a:lnTo>
                  <a:lnTo>
                    <a:pt x="133" y="103"/>
                  </a:lnTo>
                  <a:lnTo>
                    <a:pt x="131" y="103"/>
                  </a:lnTo>
                  <a:lnTo>
                    <a:pt x="129" y="101"/>
                  </a:lnTo>
                  <a:lnTo>
                    <a:pt x="127" y="99"/>
                  </a:lnTo>
                  <a:lnTo>
                    <a:pt x="123" y="99"/>
                  </a:lnTo>
                  <a:lnTo>
                    <a:pt x="123" y="99"/>
                  </a:lnTo>
                  <a:lnTo>
                    <a:pt x="121" y="99"/>
                  </a:lnTo>
                  <a:lnTo>
                    <a:pt x="119" y="99"/>
                  </a:lnTo>
                  <a:lnTo>
                    <a:pt x="116" y="103"/>
                  </a:lnTo>
                  <a:lnTo>
                    <a:pt x="116" y="103"/>
                  </a:lnTo>
                  <a:lnTo>
                    <a:pt x="110" y="106"/>
                  </a:lnTo>
                  <a:lnTo>
                    <a:pt x="106" y="108"/>
                  </a:lnTo>
                  <a:lnTo>
                    <a:pt x="102" y="110"/>
                  </a:lnTo>
                  <a:lnTo>
                    <a:pt x="102" y="110"/>
                  </a:lnTo>
                  <a:lnTo>
                    <a:pt x="97" y="112"/>
                  </a:lnTo>
                  <a:lnTo>
                    <a:pt x="93" y="112"/>
                  </a:lnTo>
                  <a:lnTo>
                    <a:pt x="89" y="110"/>
                  </a:lnTo>
                  <a:lnTo>
                    <a:pt x="89" y="110"/>
                  </a:lnTo>
                  <a:lnTo>
                    <a:pt x="85" y="106"/>
                  </a:lnTo>
                  <a:lnTo>
                    <a:pt x="80" y="103"/>
                  </a:lnTo>
                  <a:lnTo>
                    <a:pt x="80" y="103"/>
                  </a:lnTo>
                  <a:lnTo>
                    <a:pt x="74" y="101"/>
                  </a:lnTo>
                  <a:lnTo>
                    <a:pt x="72" y="99"/>
                  </a:lnTo>
                  <a:lnTo>
                    <a:pt x="68" y="97"/>
                  </a:lnTo>
                  <a:lnTo>
                    <a:pt x="68" y="97"/>
                  </a:lnTo>
                  <a:lnTo>
                    <a:pt x="65" y="97"/>
                  </a:lnTo>
                  <a:lnTo>
                    <a:pt x="63" y="99"/>
                  </a:lnTo>
                  <a:lnTo>
                    <a:pt x="63" y="105"/>
                  </a:lnTo>
                  <a:lnTo>
                    <a:pt x="63" y="105"/>
                  </a:lnTo>
                  <a:lnTo>
                    <a:pt x="61" y="106"/>
                  </a:lnTo>
                  <a:lnTo>
                    <a:pt x="57" y="110"/>
                  </a:lnTo>
                  <a:lnTo>
                    <a:pt x="53" y="110"/>
                  </a:lnTo>
                  <a:lnTo>
                    <a:pt x="49" y="110"/>
                  </a:lnTo>
                  <a:lnTo>
                    <a:pt x="49" y="110"/>
                  </a:lnTo>
                  <a:lnTo>
                    <a:pt x="46" y="110"/>
                  </a:lnTo>
                  <a:lnTo>
                    <a:pt x="44" y="108"/>
                  </a:lnTo>
                  <a:lnTo>
                    <a:pt x="42" y="106"/>
                  </a:lnTo>
                  <a:lnTo>
                    <a:pt x="40" y="101"/>
                  </a:lnTo>
                  <a:lnTo>
                    <a:pt x="40" y="101"/>
                  </a:lnTo>
                  <a:lnTo>
                    <a:pt x="36" y="101"/>
                  </a:lnTo>
                  <a:lnTo>
                    <a:pt x="32" y="99"/>
                  </a:lnTo>
                  <a:lnTo>
                    <a:pt x="29" y="101"/>
                  </a:lnTo>
                  <a:lnTo>
                    <a:pt x="27" y="103"/>
                  </a:lnTo>
                  <a:lnTo>
                    <a:pt x="27" y="103"/>
                  </a:lnTo>
                  <a:lnTo>
                    <a:pt x="25" y="99"/>
                  </a:lnTo>
                  <a:lnTo>
                    <a:pt x="27" y="95"/>
                  </a:lnTo>
                  <a:lnTo>
                    <a:pt x="27" y="95"/>
                  </a:lnTo>
                  <a:lnTo>
                    <a:pt x="21" y="93"/>
                  </a:lnTo>
                  <a:lnTo>
                    <a:pt x="17" y="93"/>
                  </a:lnTo>
                  <a:lnTo>
                    <a:pt x="17" y="93"/>
                  </a:lnTo>
                  <a:lnTo>
                    <a:pt x="17" y="89"/>
                  </a:lnTo>
                  <a:lnTo>
                    <a:pt x="17" y="89"/>
                  </a:lnTo>
                  <a:lnTo>
                    <a:pt x="17" y="86"/>
                  </a:lnTo>
                  <a:lnTo>
                    <a:pt x="14" y="86"/>
                  </a:lnTo>
                  <a:lnTo>
                    <a:pt x="12" y="84"/>
                  </a:lnTo>
                  <a:lnTo>
                    <a:pt x="12" y="84"/>
                  </a:lnTo>
                  <a:lnTo>
                    <a:pt x="12" y="82"/>
                  </a:lnTo>
                  <a:lnTo>
                    <a:pt x="12" y="82"/>
                  </a:lnTo>
                  <a:lnTo>
                    <a:pt x="12" y="82"/>
                  </a:lnTo>
                  <a:lnTo>
                    <a:pt x="14" y="82"/>
                  </a:lnTo>
                  <a:lnTo>
                    <a:pt x="14" y="82"/>
                  </a:lnTo>
                  <a:lnTo>
                    <a:pt x="15" y="80"/>
                  </a:lnTo>
                  <a:lnTo>
                    <a:pt x="15" y="80"/>
                  </a:lnTo>
                  <a:lnTo>
                    <a:pt x="14" y="78"/>
                  </a:lnTo>
                  <a:lnTo>
                    <a:pt x="12" y="78"/>
                  </a:lnTo>
                  <a:lnTo>
                    <a:pt x="10" y="76"/>
                  </a:lnTo>
                  <a:lnTo>
                    <a:pt x="10" y="72"/>
                  </a:lnTo>
                  <a:lnTo>
                    <a:pt x="10" y="72"/>
                  </a:lnTo>
                  <a:lnTo>
                    <a:pt x="10" y="69"/>
                  </a:lnTo>
                  <a:lnTo>
                    <a:pt x="10" y="65"/>
                  </a:lnTo>
                  <a:lnTo>
                    <a:pt x="10" y="65"/>
                  </a:lnTo>
                  <a:lnTo>
                    <a:pt x="10" y="59"/>
                  </a:lnTo>
                  <a:lnTo>
                    <a:pt x="8" y="55"/>
                  </a:lnTo>
                  <a:lnTo>
                    <a:pt x="8" y="55"/>
                  </a:lnTo>
                  <a:lnTo>
                    <a:pt x="8" y="52"/>
                  </a:lnTo>
                  <a:lnTo>
                    <a:pt x="10" y="50"/>
                  </a:lnTo>
                  <a:lnTo>
                    <a:pt x="12" y="46"/>
                  </a:lnTo>
                  <a:lnTo>
                    <a:pt x="12" y="46"/>
                  </a:lnTo>
                  <a:lnTo>
                    <a:pt x="10" y="46"/>
                  </a:lnTo>
                  <a:lnTo>
                    <a:pt x="6" y="46"/>
                  </a:lnTo>
                  <a:lnTo>
                    <a:pt x="0" y="48"/>
                  </a:lnTo>
                  <a:lnTo>
                    <a:pt x="0" y="48"/>
                  </a:lnTo>
                  <a:lnTo>
                    <a:pt x="0" y="42"/>
                  </a:lnTo>
                  <a:lnTo>
                    <a:pt x="2" y="38"/>
                  </a:lnTo>
                  <a:lnTo>
                    <a:pt x="6" y="33"/>
                  </a:lnTo>
                  <a:lnTo>
                    <a:pt x="8" y="29"/>
                  </a:lnTo>
                  <a:lnTo>
                    <a:pt x="8" y="29"/>
                  </a:lnTo>
                  <a:lnTo>
                    <a:pt x="8" y="29"/>
                  </a:lnTo>
                  <a:lnTo>
                    <a:pt x="8" y="29"/>
                  </a:lnTo>
                  <a:close/>
                </a:path>
              </a:pathLst>
            </a:custGeom>
            <a:solidFill>
              <a:schemeClr val="bg1">
                <a:lumMod val="85000"/>
              </a:schemeClr>
            </a:solidFill>
            <a:ln w="635" cap="rnd">
              <a:solidFill>
                <a:schemeClr val="bg1">
                  <a:alpha val="17000"/>
                </a:schemeClr>
              </a:solidFill>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31" name="Freeform 130">
              <a:extLst>
                <a:ext uri="{FF2B5EF4-FFF2-40B4-BE49-F238E27FC236}">
                  <a16:creationId xmlns:a16="http://schemas.microsoft.com/office/drawing/2014/main" id="{F4C81B1A-6D57-C446-B3B6-C4022D8D3331}"/>
                </a:ext>
              </a:extLst>
            </p:cNvPr>
            <p:cNvSpPr>
              <a:spLocks/>
            </p:cNvSpPr>
            <p:nvPr userDrawn="1"/>
          </p:nvSpPr>
          <p:spPr bwMode="auto">
            <a:xfrm>
              <a:off x="1530328" y="2391502"/>
              <a:ext cx="404619" cy="153323"/>
            </a:xfrm>
            <a:custGeom>
              <a:avLst/>
              <a:gdLst>
                <a:gd name="T0" fmla="*/ 34 w 265"/>
                <a:gd name="T1" fmla="*/ 31 h 118"/>
                <a:gd name="T2" fmla="*/ 59 w 265"/>
                <a:gd name="T3" fmla="*/ 16 h 118"/>
                <a:gd name="T4" fmla="*/ 72 w 265"/>
                <a:gd name="T5" fmla="*/ 16 h 118"/>
                <a:gd name="T6" fmla="*/ 80 w 265"/>
                <a:gd name="T7" fmla="*/ 12 h 118"/>
                <a:gd name="T8" fmla="*/ 89 w 265"/>
                <a:gd name="T9" fmla="*/ 6 h 118"/>
                <a:gd name="T10" fmla="*/ 99 w 265"/>
                <a:gd name="T11" fmla="*/ 0 h 118"/>
                <a:gd name="T12" fmla="*/ 123 w 265"/>
                <a:gd name="T13" fmla="*/ 2 h 118"/>
                <a:gd name="T14" fmla="*/ 133 w 265"/>
                <a:gd name="T15" fmla="*/ 8 h 118"/>
                <a:gd name="T16" fmla="*/ 146 w 265"/>
                <a:gd name="T17" fmla="*/ 12 h 118"/>
                <a:gd name="T18" fmla="*/ 159 w 265"/>
                <a:gd name="T19" fmla="*/ 16 h 118"/>
                <a:gd name="T20" fmla="*/ 171 w 265"/>
                <a:gd name="T21" fmla="*/ 21 h 118"/>
                <a:gd name="T22" fmla="*/ 191 w 265"/>
                <a:gd name="T23" fmla="*/ 19 h 118"/>
                <a:gd name="T24" fmla="*/ 199 w 265"/>
                <a:gd name="T25" fmla="*/ 19 h 118"/>
                <a:gd name="T26" fmla="*/ 203 w 265"/>
                <a:gd name="T27" fmla="*/ 18 h 118"/>
                <a:gd name="T28" fmla="*/ 212 w 265"/>
                <a:gd name="T29" fmla="*/ 12 h 118"/>
                <a:gd name="T30" fmla="*/ 216 w 265"/>
                <a:gd name="T31" fmla="*/ 12 h 118"/>
                <a:gd name="T32" fmla="*/ 222 w 265"/>
                <a:gd name="T33" fmla="*/ 10 h 118"/>
                <a:gd name="T34" fmla="*/ 263 w 265"/>
                <a:gd name="T35" fmla="*/ 42 h 118"/>
                <a:gd name="T36" fmla="*/ 259 w 265"/>
                <a:gd name="T37" fmla="*/ 61 h 118"/>
                <a:gd name="T38" fmla="*/ 259 w 265"/>
                <a:gd name="T39" fmla="*/ 95 h 118"/>
                <a:gd name="T40" fmla="*/ 244 w 265"/>
                <a:gd name="T41" fmla="*/ 89 h 118"/>
                <a:gd name="T42" fmla="*/ 205 w 265"/>
                <a:gd name="T43" fmla="*/ 93 h 118"/>
                <a:gd name="T44" fmla="*/ 150 w 265"/>
                <a:gd name="T45" fmla="*/ 99 h 118"/>
                <a:gd name="T46" fmla="*/ 136 w 265"/>
                <a:gd name="T47" fmla="*/ 116 h 118"/>
                <a:gd name="T48" fmla="*/ 140 w 265"/>
                <a:gd name="T49" fmla="*/ 103 h 118"/>
                <a:gd name="T50" fmla="*/ 138 w 265"/>
                <a:gd name="T51" fmla="*/ 99 h 118"/>
                <a:gd name="T52" fmla="*/ 131 w 265"/>
                <a:gd name="T53" fmla="*/ 103 h 118"/>
                <a:gd name="T54" fmla="*/ 123 w 265"/>
                <a:gd name="T55" fmla="*/ 99 h 118"/>
                <a:gd name="T56" fmla="*/ 116 w 265"/>
                <a:gd name="T57" fmla="*/ 103 h 118"/>
                <a:gd name="T58" fmla="*/ 102 w 265"/>
                <a:gd name="T59" fmla="*/ 110 h 118"/>
                <a:gd name="T60" fmla="*/ 89 w 265"/>
                <a:gd name="T61" fmla="*/ 110 h 118"/>
                <a:gd name="T62" fmla="*/ 74 w 265"/>
                <a:gd name="T63" fmla="*/ 101 h 118"/>
                <a:gd name="T64" fmla="*/ 65 w 265"/>
                <a:gd name="T65" fmla="*/ 97 h 118"/>
                <a:gd name="T66" fmla="*/ 61 w 265"/>
                <a:gd name="T67" fmla="*/ 106 h 118"/>
                <a:gd name="T68" fmla="*/ 49 w 265"/>
                <a:gd name="T69" fmla="*/ 110 h 118"/>
                <a:gd name="T70" fmla="*/ 40 w 265"/>
                <a:gd name="T71" fmla="*/ 101 h 118"/>
                <a:gd name="T72" fmla="*/ 29 w 265"/>
                <a:gd name="T73" fmla="*/ 101 h 118"/>
                <a:gd name="T74" fmla="*/ 27 w 265"/>
                <a:gd name="T75" fmla="*/ 95 h 118"/>
                <a:gd name="T76" fmla="*/ 17 w 265"/>
                <a:gd name="T77" fmla="*/ 93 h 118"/>
                <a:gd name="T78" fmla="*/ 14 w 265"/>
                <a:gd name="T79" fmla="*/ 86 h 118"/>
                <a:gd name="T80" fmla="*/ 12 w 265"/>
                <a:gd name="T81" fmla="*/ 82 h 118"/>
                <a:gd name="T82" fmla="*/ 15 w 265"/>
                <a:gd name="T83" fmla="*/ 80 h 118"/>
                <a:gd name="T84" fmla="*/ 10 w 265"/>
                <a:gd name="T85" fmla="*/ 76 h 118"/>
                <a:gd name="T86" fmla="*/ 10 w 265"/>
                <a:gd name="T87" fmla="*/ 65 h 118"/>
                <a:gd name="T88" fmla="*/ 8 w 265"/>
                <a:gd name="T89" fmla="*/ 55 h 118"/>
                <a:gd name="T90" fmla="*/ 12 w 265"/>
                <a:gd name="T91" fmla="*/ 46 h 118"/>
                <a:gd name="T92" fmla="*/ 0 w 265"/>
                <a:gd name="T93" fmla="*/ 48 h 118"/>
                <a:gd name="T94" fmla="*/ 8 w 265"/>
                <a:gd name="T95" fmla="*/ 29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65" h="118">
                  <a:moveTo>
                    <a:pt x="8" y="29"/>
                  </a:moveTo>
                  <a:lnTo>
                    <a:pt x="17" y="31"/>
                  </a:lnTo>
                  <a:lnTo>
                    <a:pt x="27" y="31"/>
                  </a:lnTo>
                  <a:lnTo>
                    <a:pt x="34" y="31"/>
                  </a:lnTo>
                  <a:lnTo>
                    <a:pt x="42" y="29"/>
                  </a:lnTo>
                  <a:lnTo>
                    <a:pt x="48" y="23"/>
                  </a:lnTo>
                  <a:lnTo>
                    <a:pt x="49" y="16"/>
                  </a:lnTo>
                  <a:lnTo>
                    <a:pt x="59" y="16"/>
                  </a:lnTo>
                  <a:lnTo>
                    <a:pt x="59" y="16"/>
                  </a:lnTo>
                  <a:lnTo>
                    <a:pt x="65" y="16"/>
                  </a:lnTo>
                  <a:lnTo>
                    <a:pt x="65" y="16"/>
                  </a:lnTo>
                  <a:lnTo>
                    <a:pt x="72" y="16"/>
                  </a:lnTo>
                  <a:lnTo>
                    <a:pt x="72" y="16"/>
                  </a:lnTo>
                  <a:lnTo>
                    <a:pt x="76" y="16"/>
                  </a:lnTo>
                  <a:lnTo>
                    <a:pt x="80" y="12"/>
                  </a:lnTo>
                  <a:lnTo>
                    <a:pt x="80" y="12"/>
                  </a:lnTo>
                  <a:lnTo>
                    <a:pt x="82" y="12"/>
                  </a:lnTo>
                  <a:lnTo>
                    <a:pt x="85" y="10"/>
                  </a:lnTo>
                  <a:lnTo>
                    <a:pt x="87" y="8"/>
                  </a:lnTo>
                  <a:lnTo>
                    <a:pt x="89" y="6"/>
                  </a:lnTo>
                  <a:lnTo>
                    <a:pt x="89" y="6"/>
                  </a:lnTo>
                  <a:lnTo>
                    <a:pt x="95" y="2"/>
                  </a:lnTo>
                  <a:lnTo>
                    <a:pt x="99" y="0"/>
                  </a:lnTo>
                  <a:lnTo>
                    <a:pt x="99" y="0"/>
                  </a:lnTo>
                  <a:lnTo>
                    <a:pt x="106" y="0"/>
                  </a:lnTo>
                  <a:lnTo>
                    <a:pt x="106" y="0"/>
                  </a:lnTo>
                  <a:lnTo>
                    <a:pt x="118" y="0"/>
                  </a:lnTo>
                  <a:lnTo>
                    <a:pt x="123" y="2"/>
                  </a:lnTo>
                  <a:lnTo>
                    <a:pt x="129" y="2"/>
                  </a:lnTo>
                  <a:lnTo>
                    <a:pt x="129" y="6"/>
                  </a:lnTo>
                  <a:lnTo>
                    <a:pt x="129" y="6"/>
                  </a:lnTo>
                  <a:lnTo>
                    <a:pt x="133" y="8"/>
                  </a:lnTo>
                  <a:lnTo>
                    <a:pt x="133" y="10"/>
                  </a:lnTo>
                  <a:lnTo>
                    <a:pt x="135" y="12"/>
                  </a:lnTo>
                  <a:lnTo>
                    <a:pt x="135" y="12"/>
                  </a:lnTo>
                  <a:lnTo>
                    <a:pt x="146" y="12"/>
                  </a:lnTo>
                  <a:lnTo>
                    <a:pt x="152" y="12"/>
                  </a:lnTo>
                  <a:lnTo>
                    <a:pt x="157" y="16"/>
                  </a:lnTo>
                  <a:lnTo>
                    <a:pt x="157" y="16"/>
                  </a:lnTo>
                  <a:lnTo>
                    <a:pt x="159" y="16"/>
                  </a:lnTo>
                  <a:lnTo>
                    <a:pt x="163" y="19"/>
                  </a:lnTo>
                  <a:lnTo>
                    <a:pt x="163" y="19"/>
                  </a:lnTo>
                  <a:lnTo>
                    <a:pt x="165" y="21"/>
                  </a:lnTo>
                  <a:lnTo>
                    <a:pt x="171" y="21"/>
                  </a:lnTo>
                  <a:lnTo>
                    <a:pt x="171" y="21"/>
                  </a:lnTo>
                  <a:lnTo>
                    <a:pt x="178" y="21"/>
                  </a:lnTo>
                  <a:lnTo>
                    <a:pt x="178" y="21"/>
                  </a:lnTo>
                  <a:lnTo>
                    <a:pt x="191" y="19"/>
                  </a:lnTo>
                  <a:lnTo>
                    <a:pt x="191" y="19"/>
                  </a:lnTo>
                  <a:lnTo>
                    <a:pt x="193" y="21"/>
                  </a:lnTo>
                  <a:lnTo>
                    <a:pt x="197" y="21"/>
                  </a:lnTo>
                  <a:lnTo>
                    <a:pt x="199" y="19"/>
                  </a:lnTo>
                  <a:lnTo>
                    <a:pt x="199" y="19"/>
                  </a:lnTo>
                  <a:lnTo>
                    <a:pt x="199" y="19"/>
                  </a:lnTo>
                  <a:lnTo>
                    <a:pt x="201" y="19"/>
                  </a:lnTo>
                  <a:lnTo>
                    <a:pt x="203" y="18"/>
                  </a:lnTo>
                  <a:lnTo>
                    <a:pt x="203" y="18"/>
                  </a:lnTo>
                  <a:lnTo>
                    <a:pt x="203" y="18"/>
                  </a:lnTo>
                  <a:lnTo>
                    <a:pt x="208" y="14"/>
                  </a:lnTo>
                  <a:lnTo>
                    <a:pt x="212" y="12"/>
                  </a:lnTo>
                  <a:lnTo>
                    <a:pt x="212" y="12"/>
                  </a:lnTo>
                  <a:lnTo>
                    <a:pt x="214" y="14"/>
                  </a:lnTo>
                  <a:lnTo>
                    <a:pt x="214" y="14"/>
                  </a:lnTo>
                  <a:lnTo>
                    <a:pt x="216" y="12"/>
                  </a:lnTo>
                  <a:lnTo>
                    <a:pt x="216" y="12"/>
                  </a:lnTo>
                  <a:lnTo>
                    <a:pt x="218" y="12"/>
                  </a:lnTo>
                  <a:lnTo>
                    <a:pt x="220" y="10"/>
                  </a:lnTo>
                  <a:lnTo>
                    <a:pt x="222" y="10"/>
                  </a:lnTo>
                  <a:lnTo>
                    <a:pt x="237" y="8"/>
                  </a:lnTo>
                  <a:lnTo>
                    <a:pt x="248" y="19"/>
                  </a:lnTo>
                  <a:lnTo>
                    <a:pt x="250" y="36"/>
                  </a:lnTo>
                  <a:lnTo>
                    <a:pt x="263" y="42"/>
                  </a:lnTo>
                  <a:lnTo>
                    <a:pt x="259" y="52"/>
                  </a:lnTo>
                  <a:lnTo>
                    <a:pt x="259" y="52"/>
                  </a:lnTo>
                  <a:lnTo>
                    <a:pt x="259" y="61"/>
                  </a:lnTo>
                  <a:lnTo>
                    <a:pt x="259" y="61"/>
                  </a:lnTo>
                  <a:lnTo>
                    <a:pt x="259" y="76"/>
                  </a:lnTo>
                  <a:lnTo>
                    <a:pt x="265" y="89"/>
                  </a:lnTo>
                  <a:lnTo>
                    <a:pt x="265" y="95"/>
                  </a:lnTo>
                  <a:lnTo>
                    <a:pt x="259" y="95"/>
                  </a:lnTo>
                  <a:lnTo>
                    <a:pt x="256" y="91"/>
                  </a:lnTo>
                  <a:lnTo>
                    <a:pt x="252" y="89"/>
                  </a:lnTo>
                  <a:lnTo>
                    <a:pt x="250" y="89"/>
                  </a:lnTo>
                  <a:lnTo>
                    <a:pt x="244" y="89"/>
                  </a:lnTo>
                  <a:lnTo>
                    <a:pt x="235" y="89"/>
                  </a:lnTo>
                  <a:lnTo>
                    <a:pt x="229" y="93"/>
                  </a:lnTo>
                  <a:lnTo>
                    <a:pt x="225" y="93"/>
                  </a:lnTo>
                  <a:lnTo>
                    <a:pt x="205" y="93"/>
                  </a:lnTo>
                  <a:lnTo>
                    <a:pt x="178" y="101"/>
                  </a:lnTo>
                  <a:lnTo>
                    <a:pt x="174" y="95"/>
                  </a:lnTo>
                  <a:lnTo>
                    <a:pt x="159" y="101"/>
                  </a:lnTo>
                  <a:lnTo>
                    <a:pt x="150" y="99"/>
                  </a:lnTo>
                  <a:lnTo>
                    <a:pt x="150" y="106"/>
                  </a:lnTo>
                  <a:lnTo>
                    <a:pt x="140" y="118"/>
                  </a:lnTo>
                  <a:lnTo>
                    <a:pt x="136" y="116"/>
                  </a:lnTo>
                  <a:lnTo>
                    <a:pt x="136" y="116"/>
                  </a:lnTo>
                  <a:lnTo>
                    <a:pt x="140" y="103"/>
                  </a:lnTo>
                  <a:lnTo>
                    <a:pt x="140" y="103"/>
                  </a:lnTo>
                  <a:lnTo>
                    <a:pt x="140" y="103"/>
                  </a:lnTo>
                  <a:lnTo>
                    <a:pt x="140" y="103"/>
                  </a:lnTo>
                  <a:lnTo>
                    <a:pt x="142" y="97"/>
                  </a:lnTo>
                  <a:lnTo>
                    <a:pt x="142" y="97"/>
                  </a:lnTo>
                  <a:lnTo>
                    <a:pt x="138" y="99"/>
                  </a:lnTo>
                  <a:lnTo>
                    <a:pt x="138" y="99"/>
                  </a:lnTo>
                  <a:lnTo>
                    <a:pt x="136" y="101"/>
                  </a:lnTo>
                  <a:lnTo>
                    <a:pt x="133" y="103"/>
                  </a:lnTo>
                  <a:lnTo>
                    <a:pt x="133" y="103"/>
                  </a:lnTo>
                  <a:lnTo>
                    <a:pt x="131" y="103"/>
                  </a:lnTo>
                  <a:lnTo>
                    <a:pt x="129" y="101"/>
                  </a:lnTo>
                  <a:lnTo>
                    <a:pt x="127" y="99"/>
                  </a:lnTo>
                  <a:lnTo>
                    <a:pt x="123" y="99"/>
                  </a:lnTo>
                  <a:lnTo>
                    <a:pt x="123" y="99"/>
                  </a:lnTo>
                  <a:lnTo>
                    <a:pt x="121" y="99"/>
                  </a:lnTo>
                  <a:lnTo>
                    <a:pt x="119" y="99"/>
                  </a:lnTo>
                  <a:lnTo>
                    <a:pt x="116" y="103"/>
                  </a:lnTo>
                  <a:lnTo>
                    <a:pt x="116" y="103"/>
                  </a:lnTo>
                  <a:lnTo>
                    <a:pt x="110" y="106"/>
                  </a:lnTo>
                  <a:lnTo>
                    <a:pt x="106" y="108"/>
                  </a:lnTo>
                  <a:lnTo>
                    <a:pt x="102" y="110"/>
                  </a:lnTo>
                  <a:lnTo>
                    <a:pt x="102" y="110"/>
                  </a:lnTo>
                  <a:lnTo>
                    <a:pt x="97" y="112"/>
                  </a:lnTo>
                  <a:lnTo>
                    <a:pt x="93" y="112"/>
                  </a:lnTo>
                  <a:lnTo>
                    <a:pt x="89" y="110"/>
                  </a:lnTo>
                  <a:lnTo>
                    <a:pt x="89" y="110"/>
                  </a:lnTo>
                  <a:lnTo>
                    <a:pt x="85" y="106"/>
                  </a:lnTo>
                  <a:lnTo>
                    <a:pt x="80" y="103"/>
                  </a:lnTo>
                  <a:lnTo>
                    <a:pt x="80" y="103"/>
                  </a:lnTo>
                  <a:lnTo>
                    <a:pt x="74" y="101"/>
                  </a:lnTo>
                  <a:lnTo>
                    <a:pt x="72" y="99"/>
                  </a:lnTo>
                  <a:lnTo>
                    <a:pt x="68" y="97"/>
                  </a:lnTo>
                  <a:lnTo>
                    <a:pt x="68" y="97"/>
                  </a:lnTo>
                  <a:lnTo>
                    <a:pt x="65" y="97"/>
                  </a:lnTo>
                  <a:lnTo>
                    <a:pt x="63" y="99"/>
                  </a:lnTo>
                  <a:lnTo>
                    <a:pt x="63" y="105"/>
                  </a:lnTo>
                  <a:lnTo>
                    <a:pt x="63" y="105"/>
                  </a:lnTo>
                  <a:lnTo>
                    <a:pt x="61" y="106"/>
                  </a:lnTo>
                  <a:lnTo>
                    <a:pt x="57" y="110"/>
                  </a:lnTo>
                  <a:lnTo>
                    <a:pt x="53" y="110"/>
                  </a:lnTo>
                  <a:lnTo>
                    <a:pt x="49" y="110"/>
                  </a:lnTo>
                  <a:lnTo>
                    <a:pt x="49" y="110"/>
                  </a:lnTo>
                  <a:lnTo>
                    <a:pt x="46" y="110"/>
                  </a:lnTo>
                  <a:lnTo>
                    <a:pt x="44" y="108"/>
                  </a:lnTo>
                  <a:lnTo>
                    <a:pt x="42" y="106"/>
                  </a:lnTo>
                  <a:lnTo>
                    <a:pt x="40" y="101"/>
                  </a:lnTo>
                  <a:lnTo>
                    <a:pt x="40" y="101"/>
                  </a:lnTo>
                  <a:lnTo>
                    <a:pt x="36" y="101"/>
                  </a:lnTo>
                  <a:lnTo>
                    <a:pt x="32" y="99"/>
                  </a:lnTo>
                  <a:lnTo>
                    <a:pt x="29" y="101"/>
                  </a:lnTo>
                  <a:lnTo>
                    <a:pt x="27" y="103"/>
                  </a:lnTo>
                  <a:lnTo>
                    <a:pt x="27" y="103"/>
                  </a:lnTo>
                  <a:lnTo>
                    <a:pt x="25" y="99"/>
                  </a:lnTo>
                  <a:lnTo>
                    <a:pt x="27" y="95"/>
                  </a:lnTo>
                  <a:lnTo>
                    <a:pt x="27" y="95"/>
                  </a:lnTo>
                  <a:lnTo>
                    <a:pt x="21" y="93"/>
                  </a:lnTo>
                  <a:lnTo>
                    <a:pt x="17" y="93"/>
                  </a:lnTo>
                  <a:lnTo>
                    <a:pt x="17" y="93"/>
                  </a:lnTo>
                  <a:lnTo>
                    <a:pt x="17" y="89"/>
                  </a:lnTo>
                  <a:lnTo>
                    <a:pt x="17" y="89"/>
                  </a:lnTo>
                  <a:lnTo>
                    <a:pt x="17" y="86"/>
                  </a:lnTo>
                  <a:lnTo>
                    <a:pt x="14" y="86"/>
                  </a:lnTo>
                  <a:lnTo>
                    <a:pt x="12" y="84"/>
                  </a:lnTo>
                  <a:lnTo>
                    <a:pt x="12" y="84"/>
                  </a:lnTo>
                  <a:lnTo>
                    <a:pt x="12" y="82"/>
                  </a:lnTo>
                  <a:lnTo>
                    <a:pt x="12" y="82"/>
                  </a:lnTo>
                  <a:lnTo>
                    <a:pt x="12" y="82"/>
                  </a:lnTo>
                  <a:lnTo>
                    <a:pt x="14" y="82"/>
                  </a:lnTo>
                  <a:lnTo>
                    <a:pt x="14" y="82"/>
                  </a:lnTo>
                  <a:lnTo>
                    <a:pt x="15" y="80"/>
                  </a:lnTo>
                  <a:lnTo>
                    <a:pt x="15" y="80"/>
                  </a:lnTo>
                  <a:lnTo>
                    <a:pt x="14" y="78"/>
                  </a:lnTo>
                  <a:lnTo>
                    <a:pt x="12" y="78"/>
                  </a:lnTo>
                  <a:lnTo>
                    <a:pt x="10" y="76"/>
                  </a:lnTo>
                  <a:lnTo>
                    <a:pt x="10" y="72"/>
                  </a:lnTo>
                  <a:lnTo>
                    <a:pt x="10" y="72"/>
                  </a:lnTo>
                  <a:lnTo>
                    <a:pt x="10" y="69"/>
                  </a:lnTo>
                  <a:lnTo>
                    <a:pt x="10" y="65"/>
                  </a:lnTo>
                  <a:lnTo>
                    <a:pt x="10" y="65"/>
                  </a:lnTo>
                  <a:lnTo>
                    <a:pt x="10" y="59"/>
                  </a:lnTo>
                  <a:lnTo>
                    <a:pt x="8" y="55"/>
                  </a:lnTo>
                  <a:lnTo>
                    <a:pt x="8" y="55"/>
                  </a:lnTo>
                  <a:lnTo>
                    <a:pt x="8" y="52"/>
                  </a:lnTo>
                  <a:lnTo>
                    <a:pt x="10" y="50"/>
                  </a:lnTo>
                  <a:lnTo>
                    <a:pt x="12" y="46"/>
                  </a:lnTo>
                  <a:lnTo>
                    <a:pt x="12" y="46"/>
                  </a:lnTo>
                  <a:lnTo>
                    <a:pt x="10" y="46"/>
                  </a:lnTo>
                  <a:lnTo>
                    <a:pt x="6" y="46"/>
                  </a:lnTo>
                  <a:lnTo>
                    <a:pt x="0" y="48"/>
                  </a:lnTo>
                  <a:lnTo>
                    <a:pt x="0" y="48"/>
                  </a:lnTo>
                  <a:lnTo>
                    <a:pt x="0" y="42"/>
                  </a:lnTo>
                  <a:lnTo>
                    <a:pt x="2" y="38"/>
                  </a:lnTo>
                  <a:lnTo>
                    <a:pt x="6" y="33"/>
                  </a:lnTo>
                  <a:lnTo>
                    <a:pt x="8" y="29"/>
                  </a:lnTo>
                  <a:lnTo>
                    <a:pt x="8" y="29"/>
                  </a:lnTo>
                  <a:lnTo>
                    <a:pt x="8" y="29"/>
                  </a:lnTo>
                  <a:lnTo>
                    <a:pt x="8" y="29"/>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32" name="Freeform 131">
              <a:extLst>
                <a:ext uri="{FF2B5EF4-FFF2-40B4-BE49-F238E27FC236}">
                  <a16:creationId xmlns:a16="http://schemas.microsoft.com/office/drawing/2014/main" id="{AABBBF30-FFF0-AB43-AED4-47FBAFFB0E94}"/>
                </a:ext>
              </a:extLst>
            </p:cNvPr>
            <p:cNvSpPr>
              <a:spLocks/>
            </p:cNvSpPr>
            <p:nvPr userDrawn="1"/>
          </p:nvSpPr>
          <p:spPr bwMode="auto">
            <a:xfrm>
              <a:off x="1530328" y="2390202"/>
              <a:ext cx="61075" cy="36382"/>
            </a:xfrm>
            <a:custGeom>
              <a:avLst/>
              <a:gdLst>
                <a:gd name="T0" fmla="*/ 0 w 40"/>
                <a:gd name="T1" fmla="*/ 28 h 28"/>
                <a:gd name="T2" fmla="*/ 6 w 40"/>
                <a:gd name="T3" fmla="*/ 15 h 28"/>
                <a:gd name="T4" fmla="*/ 6 w 40"/>
                <a:gd name="T5" fmla="*/ 3 h 28"/>
                <a:gd name="T6" fmla="*/ 14 w 40"/>
                <a:gd name="T7" fmla="*/ 3 h 28"/>
                <a:gd name="T8" fmla="*/ 27 w 40"/>
                <a:gd name="T9" fmla="*/ 0 h 28"/>
                <a:gd name="T10" fmla="*/ 31 w 40"/>
                <a:gd name="T11" fmla="*/ 5 h 28"/>
                <a:gd name="T12" fmla="*/ 34 w 40"/>
                <a:gd name="T13" fmla="*/ 13 h 28"/>
                <a:gd name="T14" fmla="*/ 40 w 40"/>
                <a:gd name="T15" fmla="*/ 13 h 28"/>
                <a:gd name="T16" fmla="*/ 40 w 40"/>
                <a:gd name="T17" fmla="*/ 20 h 28"/>
                <a:gd name="T18" fmla="*/ 36 w 40"/>
                <a:gd name="T19" fmla="*/ 20 h 28"/>
                <a:gd name="T20" fmla="*/ 23 w 40"/>
                <a:gd name="T21" fmla="*/ 20 h 28"/>
                <a:gd name="T22" fmla="*/ 23 w 40"/>
                <a:gd name="T23" fmla="*/ 20 h 28"/>
                <a:gd name="T24" fmla="*/ 21 w 40"/>
                <a:gd name="T25" fmla="*/ 24 h 28"/>
                <a:gd name="T26" fmla="*/ 19 w 40"/>
                <a:gd name="T27" fmla="*/ 26 h 28"/>
                <a:gd name="T28" fmla="*/ 17 w 40"/>
                <a:gd name="T29" fmla="*/ 26 h 28"/>
                <a:gd name="T30" fmla="*/ 17 w 40"/>
                <a:gd name="T31" fmla="*/ 26 h 28"/>
                <a:gd name="T32" fmla="*/ 17 w 40"/>
                <a:gd name="T33" fmla="*/ 26 h 28"/>
                <a:gd name="T34" fmla="*/ 15 w 40"/>
                <a:gd name="T35" fmla="*/ 24 h 28"/>
                <a:gd name="T36" fmla="*/ 14 w 40"/>
                <a:gd name="T37" fmla="*/ 24 h 28"/>
                <a:gd name="T38" fmla="*/ 8 w 40"/>
                <a:gd name="T39" fmla="*/ 26 h 28"/>
                <a:gd name="T40" fmla="*/ 0 w 40"/>
                <a:gd name="T41" fmla="*/ 28 h 28"/>
                <a:gd name="T42" fmla="*/ 0 w 40"/>
                <a:gd name="T43" fmla="*/ 28 h 28"/>
                <a:gd name="T44" fmla="*/ 0 w 40"/>
                <a:gd name="T45" fmla="*/ 28 h 28"/>
                <a:gd name="T46" fmla="*/ 0 w 40"/>
                <a:gd name="T47"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0" h="28">
                  <a:moveTo>
                    <a:pt x="0" y="28"/>
                  </a:moveTo>
                  <a:lnTo>
                    <a:pt x="6" y="15"/>
                  </a:lnTo>
                  <a:lnTo>
                    <a:pt x="6" y="3"/>
                  </a:lnTo>
                  <a:lnTo>
                    <a:pt x="14" y="3"/>
                  </a:lnTo>
                  <a:lnTo>
                    <a:pt x="27" y="0"/>
                  </a:lnTo>
                  <a:lnTo>
                    <a:pt x="31" y="5"/>
                  </a:lnTo>
                  <a:lnTo>
                    <a:pt x="34" y="13"/>
                  </a:lnTo>
                  <a:lnTo>
                    <a:pt x="40" y="13"/>
                  </a:lnTo>
                  <a:lnTo>
                    <a:pt x="40" y="20"/>
                  </a:lnTo>
                  <a:lnTo>
                    <a:pt x="36" y="20"/>
                  </a:lnTo>
                  <a:lnTo>
                    <a:pt x="23" y="20"/>
                  </a:lnTo>
                  <a:lnTo>
                    <a:pt x="23" y="20"/>
                  </a:lnTo>
                  <a:lnTo>
                    <a:pt x="21" y="24"/>
                  </a:lnTo>
                  <a:lnTo>
                    <a:pt x="19" y="26"/>
                  </a:lnTo>
                  <a:lnTo>
                    <a:pt x="17" y="26"/>
                  </a:lnTo>
                  <a:lnTo>
                    <a:pt x="17" y="26"/>
                  </a:lnTo>
                  <a:lnTo>
                    <a:pt x="17" y="26"/>
                  </a:lnTo>
                  <a:lnTo>
                    <a:pt x="15" y="24"/>
                  </a:lnTo>
                  <a:lnTo>
                    <a:pt x="14" y="24"/>
                  </a:lnTo>
                  <a:lnTo>
                    <a:pt x="8" y="26"/>
                  </a:lnTo>
                  <a:lnTo>
                    <a:pt x="0" y="28"/>
                  </a:lnTo>
                  <a:lnTo>
                    <a:pt x="0" y="28"/>
                  </a:lnTo>
                  <a:lnTo>
                    <a:pt x="0" y="28"/>
                  </a:lnTo>
                  <a:lnTo>
                    <a:pt x="0" y="28"/>
                  </a:lnTo>
                  <a:close/>
                </a:path>
              </a:pathLst>
            </a:custGeom>
            <a:solidFill>
              <a:schemeClr val="bg1">
                <a:lumMod val="85000"/>
              </a:schemeClr>
            </a:solidFill>
            <a:ln w="635" cap="rnd">
              <a:solidFill>
                <a:schemeClr val="bg1">
                  <a:alpha val="17000"/>
                </a:schemeClr>
              </a:solidFill>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33" name="Freeform 132">
              <a:extLst>
                <a:ext uri="{FF2B5EF4-FFF2-40B4-BE49-F238E27FC236}">
                  <a16:creationId xmlns:a16="http://schemas.microsoft.com/office/drawing/2014/main" id="{E0CBFCA4-D8F8-7446-9345-599BDF832A99}"/>
                </a:ext>
              </a:extLst>
            </p:cNvPr>
            <p:cNvSpPr>
              <a:spLocks/>
            </p:cNvSpPr>
            <p:nvPr userDrawn="1"/>
          </p:nvSpPr>
          <p:spPr bwMode="auto">
            <a:xfrm>
              <a:off x="1530328" y="2390202"/>
              <a:ext cx="61075" cy="36382"/>
            </a:xfrm>
            <a:custGeom>
              <a:avLst/>
              <a:gdLst>
                <a:gd name="T0" fmla="*/ 0 w 40"/>
                <a:gd name="T1" fmla="*/ 28 h 28"/>
                <a:gd name="T2" fmla="*/ 6 w 40"/>
                <a:gd name="T3" fmla="*/ 15 h 28"/>
                <a:gd name="T4" fmla="*/ 6 w 40"/>
                <a:gd name="T5" fmla="*/ 3 h 28"/>
                <a:gd name="T6" fmla="*/ 14 w 40"/>
                <a:gd name="T7" fmla="*/ 3 h 28"/>
                <a:gd name="T8" fmla="*/ 27 w 40"/>
                <a:gd name="T9" fmla="*/ 0 h 28"/>
                <a:gd name="T10" fmla="*/ 31 w 40"/>
                <a:gd name="T11" fmla="*/ 5 h 28"/>
                <a:gd name="T12" fmla="*/ 34 w 40"/>
                <a:gd name="T13" fmla="*/ 13 h 28"/>
                <a:gd name="T14" fmla="*/ 40 w 40"/>
                <a:gd name="T15" fmla="*/ 13 h 28"/>
                <a:gd name="T16" fmla="*/ 40 w 40"/>
                <a:gd name="T17" fmla="*/ 20 h 28"/>
                <a:gd name="T18" fmla="*/ 36 w 40"/>
                <a:gd name="T19" fmla="*/ 20 h 28"/>
                <a:gd name="T20" fmla="*/ 23 w 40"/>
                <a:gd name="T21" fmla="*/ 20 h 28"/>
                <a:gd name="T22" fmla="*/ 23 w 40"/>
                <a:gd name="T23" fmla="*/ 20 h 28"/>
                <a:gd name="T24" fmla="*/ 21 w 40"/>
                <a:gd name="T25" fmla="*/ 24 h 28"/>
                <a:gd name="T26" fmla="*/ 19 w 40"/>
                <a:gd name="T27" fmla="*/ 26 h 28"/>
                <a:gd name="T28" fmla="*/ 17 w 40"/>
                <a:gd name="T29" fmla="*/ 26 h 28"/>
                <a:gd name="T30" fmla="*/ 17 w 40"/>
                <a:gd name="T31" fmla="*/ 26 h 28"/>
                <a:gd name="T32" fmla="*/ 17 w 40"/>
                <a:gd name="T33" fmla="*/ 26 h 28"/>
                <a:gd name="T34" fmla="*/ 15 w 40"/>
                <a:gd name="T35" fmla="*/ 24 h 28"/>
                <a:gd name="T36" fmla="*/ 14 w 40"/>
                <a:gd name="T37" fmla="*/ 24 h 28"/>
                <a:gd name="T38" fmla="*/ 8 w 40"/>
                <a:gd name="T39" fmla="*/ 26 h 28"/>
                <a:gd name="T40" fmla="*/ 0 w 40"/>
                <a:gd name="T41" fmla="*/ 28 h 28"/>
                <a:gd name="T42" fmla="*/ 0 w 40"/>
                <a:gd name="T43" fmla="*/ 28 h 28"/>
                <a:gd name="T44" fmla="*/ 0 w 40"/>
                <a:gd name="T45" fmla="*/ 28 h 28"/>
                <a:gd name="T46" fmla="*/ 0 w 40"/>
                <a:gd name="T47"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0" h="28">
                  <a:moveTo>
                    <a:pt x="0" y="28"/>
                  </a:moveTo>
                  <a:lnTo>
                    <a:pt x="6" y="15"/>
                  </a:lnTo>
                  <a:lnTo>
                    <a:pt x="6" y="3"/>
                  </a:lnTo>
                  <a:lnTo>
                    <a:pt x="14" y="3"/>
                  </a:lnTo>
                  <a:lnTo>
                    <a:pt x="27" y="0"/>
                  </a:lnTo>
                  <a:lnTo>
                    <a:pt x="31" y="5"/>
                  </a:lnTo>
                  <a:lnTo>
                    <a:pt x="34" y="13"/>
                  </a:lnTo>
                  <a:lnTo>
                    <a:pt x="40" y="13"/>
                  </a:lnTo>
                  <a:lnTo>
                    <a:pt x="40" y="20"/>
                  </a:lnTo>
                  <a:lnTo>
                    <a:pt x="36" y="20"/>
                  </a:lnTo>
                  <a:lnTo>
                    <a:pt x="23" y="20"/>
                  </a:lnTo>
                  <a:lnTo>
                    <a:pt x="23" y="20"/>
                  </a:lnTo>
                  <a:lnTo>
                    <a:pt x="21" y="24"/>
                  </a:lnTo>
                  <a:lnTo>
                    <a:pt x="19" y="26"/>
                  </a:lnTo>
                  <a:lnTo>
                    <a:pt x="17" y="26"/>
                  </a:lnTo>
                  <a:lnTo>
                    <a:pt x="17" y="26"/>
                  </a:lnTo>
                  <a:lnTo>
                    <a:pt x="17" y="26"/>
                  </a:lnTo>
                  <a:lnTo>
                    <a:pt x="15" y="24"/>
                  </a:lnTo>
                  <a:lnTo>
                    <a:pt x="14" y="24"/>
                  </a:lnTo>
                  <a:lnTo>
                    <a:pt x="8" y="26"/>
                  </a:lnTo>
                  <a:lnTo>
                    <a:pt x="0" y="28"/>
                  </a:lnTo>
                  <a:lnTo>
                    <a:pt x="0" y="28"/>
                  </a:lnTo>
                  <a:lnTo>
                    <a:pt x="0" y="28"/>
                  </a:lnTo>
                  <a:lnTo>
                    <a:pt x="0" y="28"/>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34" name="Freeform 133">
              <a:extLst>
                <a:ext uri="{FF2B5EF4-FFF2-40B4-BE49-F238E27FC236}">
                  <a16:creationId xmlns:a16="http://schemas.microsoft.com/office/drawing/2014/main" id="{0F0D88A1-4878-C549-B66A-41225F19E574}"/>
                </a:ext>
              </a:extLst>
            </p:cNvPr>
            <p:cNvSpPr>
              <a:spLocks/>
            </p:cNvSpPr>
            <p:nvPr userDrawn="1"/>
          </p:nvSpPr>
          <p:spPr bwMode="auto">
            <a:xfrm>
              <a:off x="1828067" y="2349922"/>
              <a:ext cx="148106" cy="66267"/>
            </a:xfrm>
            <a:custGeom>
              <a:avLst/>
              <a:gdLst>
                <a:gd name="T0" fmla="*/ 8 w 97"/>
                <a:gd name="T1" fmla="*/ 0 h 51"/>
                <a:gd name="T2" fmla="*/ 0 w 97"/>
                <a:gd name="T3" fmla="*/ 6 h 51"/>
                <a:gd name="T4" fmla="*/ 0 w 97"/>
                <a:gd name="T5" fmla="*/ 6 h 51"/>
                <a:gd name="T6" fmla="*/ 2 w 97"/>
                <a:gd name="T7" fmla="*/ 8 h 51"/>
                <a:gd name="T8" fmla="*/ 4 w 97"/>
                <a:gd name="T9" fmla="*/ 8 h 51"/>
                <a:gd name="T10" fmla="*/ 8 w 97"/>
                <a:gd name="T11" fmla="*/ 10 h 51"/>
                <a:gd name="T12" fmla="*/ 8 w 97"/>
                <a:gd name="T13" fmla="*/ 10 h 51"/>
                <a:gd name="T14" fmla="*/ 15 w 97"/>
                <a:gd name="T15" fmla="*/ 14 h 51"/>
                <a:gd name="T16" fmla="*/ 17 w 97"/>
                <a:gd name="T17" fmla="*/ 15 h 51"/>
                <a:gd name="T18" fmla="*/ 19 w 97"/>
                <a:gd name="T19" fmla="*/ 17 h 51"/>
                <a:gd name="T20" fmla="*/ 19 w 97"/>
                <a:gd name="T21" fmla="*/ 17 h 51"/>
                <a:gd name="T22" fmla="*/ 21 w 97"/>
                <a:gd name="T23" fmla="*/ 23 h 51"/>
                <a:gd name="T24" fmla="*/ 25 w 97"/>
                <a:gd name="T25" fmla="*/ 29 h 51"/>
                <a:gd name="T26" fmla="*/ 25 w 97"/>
                <a:gd name="T27" fmla="*/ 29 h 51"/>
                <a:gd name="T28" fmla="*/ 27 w 97"/>
                <a:gd name="T29" fmla="*/ 36 h 51"/>
                <a:gd name="T30" fmla="*/ 27 w 97"/>
                <a:gd name="T31" fmla="*/ 40 h 51"/>
                <a:gd name="T32" fmla="*/ 27 w 97"/>
                <a:gd name="T33" fmla="*/ 42 h 51"/>
                <a:gd name="T34" fmla="*/ 42 w 97"/>
                <a:gd name="T35" fmla="*/ 40 h 51"/>
                <a:gd name="T36" fmla="*/ 42 w 97"/>
                <a:gd name="T37" fmla="*/ 40 h 51"/>
                <a:gd name="T38" fmla="*/ 53 w 97"/>
                <a:gd name="T39" fmla="*/ 51 h 51"/>
                <a:gd name="T40" fmla="*/ 72 w 97"/>
                <a:gd name="T41" fmla="*/ 50 h 51"/>
                <a:gd name="T42" fmla="*/ 76 w 97"/>
                <a:gd name="T43" fmla="*/ 44 h 51"/>
                <a:gd name="T44" fmla="*/ 83 w 97"/>
                <a:gd name="T45" fmla="*/ 44 h 51"/>
                <a:gd name="T46" fmla="*/ 85 w 97"/>
                <a:gd name="T47" fmla="*/ 50 h 51"/>
                <a:gd name="T48" fmla="*/ 85 w 97"/>
                <a:gd name="T49" fmla="*/ 50 h 51"/>
                <a:gd name="T50" fmla="*/ 91 w 97"/>
                <a:gd name="T51" fmla="*/ 50 h 51"/>
                <a:gd name="T52" fmla="*/ 97 w 97"/>
                <a:gd name="T53" fmla="*/ 50 h 51"/>
                <a:gd name="T54" fmla="*/ 97 w 97"/>
                <a:gd name="T55" fmla="*/ 42 h 51"/>
                <a:gd name="T56" fmla="*/ 93 w 97"/>
                <a:gd name="T57" fmla="*/ 36 h 51"/>
                <a:gd name="T58" fmla="*/ 95 w 97"/>
                <a:gd name="T59" fmla="*/ 34 h 51"/>
                <a:gd name="T60" fmla="*/ 87 w 97"/>
                <a:gd name="T61" fmla="*/ 31 h 51"/>
                <a:gd name="T62" fmla="*/ 81 w 97"/>
                <a:gd name="T63" fmla="*/ 25 h 51"/>
                <a:gd name="T64" fmla="*/ 76 w 97"/>
                <a:gd name="T65" fmla="*/ 19 h 51"/>
                <a:gd name="T66" fmla="*/ 61 w 97"/>
                <a:gd name="T67" fmla="*/ 17 h 51"/>
                <a:gd name="T68" fmla="*/ 57 w 97"/>
                <a:gd name="T69" fmla="*/ 23 h 51"/>
                <a:gd name="T70" fmla="*/ 44 w 97"/>
                <a:gd name="T71" fmla="*/ 6 h 51"/>
                <a:gd name="T72" fmla="*/ 21 w 97"/>
                <a:gd name="T73" fmla="*/ 6 h 51"/>
                <a:gd name="T74" fmla="*/ 8 w 97"/>
                <a:gd name="T75" fmla="*/ 0 h 51"/>
                <a:gd name="T76" fmla="*/ 8 w 97"/>
                <a:gd name="T77" fmla="*/ 0 h 51"/>
                <a:gd name="T78" fmla="*/ 8 w 97"/>
                <a:gd name="T79"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97" h="51">
                  <a:moveTo>
                    <a:pt x="8" y="0"/>
                  </a:moveTo>
                  <a:lnTo>
                    <a:pt x="0" y="6"/>
                  </a:lnTo>
                  <a:lnTo>
                    <a:pt x="0" y="6"/>
                  </a:lnTo>
                  <a:lnTo>
                    <a:pt x="2" y="8"/>
                  </a:lnTo>
                  <a:lnTo>
                    <a:pt x="4" y="8"/>
                  </a:lnTo>
                  <a:lnTo>
                    <a:pt x="8" y="10"/>
                  </a:lnTo>
                  <a:lnTo>
                    <a:pt x="8" y="10"/>
                  </a:lnTo>
                  <a:lnTo>
                    <a:pt x="15" y="14"/>
                  </a:lnTo>
                  <a:lnTo>
                    <a:pt x="17" y="15"/>
                  </a:lnTo>
                  <a:lnTo>
                    <a:pt x="19" y="17"/>
                  </a:lnTo>
                  <a:lnTo>
                    <a:pt x="19" y="17"/>
                  </a:lnTo>
                  <a:lnTo>
                    <a:pt x="21" y="23"/>
                  </a:lnTo>
                  <a:lnTo>
                    <a:pt x="25" y="29"/>
                  </a:lnTo>
                  <a:lnTo>
                    <a:pt x="25" y="29"/>
                  </a:lnTo>
                  <a:lnTo>
                    <a:pt x="27" y="36"/>
                  </a:lnTo>
                  <a:lnTo>
                    <a:pt x="27" y="40"/>
                  </a:lnTo>
                  <a:lnTo>
                    <a:pt x="27" y="42"/>
                  </a:lnTo>
                  <a:lnTo>
                    <a:pt x="42" y="40"/>
                  </a:lnTo>
                  <a:lnTo>
                    <a:pt x="42" y="40"/>
                  </a:lnTo>
                  <a:lnTo>
                    <a:pt x="53" y="51"/>
                  </a:lnTo>
                  <a:lnTo>
                    <a:pt x="72" y="50"/>
                  </a:lnTo>
                  <a:lnTo>
                    <a:pt x="76" y="44"/>
                  </a:lnTo>
                  <a:lnTo>
                    <a:pt x="83" y="44"/>
                  </a:lnTo>
                  <a:lnTo>
                    <a:pt x="85" y="50"/>
                  </a:lnTo>
                  <a:lnTo>
                    <a:pt x="85" y="50"/>
                  </a:lnTo>
                  <a:lnTo>
                    <a:pt x="91" y="50"/>
                  </a:lnTo>
                  <a:lnTo>
                    <a:pt x="97" y="50"/>
                  </a:lnTo>
                  <a:lnTo>
                    <a:pt x="97" y="42"/>
                  </a:lnTo>
                  <a:lnTo>
                    <a:pt x="93" y="36"/>
                  </a:lnTo>
                  <a:lnTo>
                    <a:pt x="95" y="34"/>
                  </a:lnTo>
                  <a:lnTo>
                    <a:pt x="87" y="31"/>
                  </a:lnTo>
                  <a:lnTo>
                    <a:pt x="81" y="25"/>
                  </a:lnTo>
                  <a:lnTo>
                    <a:pt x="76" y="19"/>
                  </a:lnTo>
                  <a:lnTo>
                    <a:pt x="61" y="17"/>
                  </a:lnTo>
                  <a:lnTo>
                    <a:pt x="57" y="23"/>
                  </a:lnTo>
                  <a:lnTo>
                    <a:pt x="44" y="6"/>
                  </a:lnTo>
                  <a:lnTo>
                    <a:pt x="21" y="6"/>
                  </a:lnTo>
                  <a:lnTo>
                    <a:pt x="8" y="0"/>
                  </a:lnTo>
                  <a:lnTo>
                    <a:pt x="8" y="0"/>
                  </a:lnTo>
                  <a:lnTo>
                    <a:pt x="8" y="0"/>
                  </a:lnTo>
                  <a:close/>
                </a:path>
              </a:pathLst>
            </a:custGeom>
            <a:solidFill>
              <a:schemeClr val="bg1">
                <a:lumMod val="85000"/>
              </a:schemeClr>
            </a:solidFill>
            <a:ln w="635" cap="rnd">
              <a:solidFill>
                <a:schemeClr val="bg1">
                  <a:alpha val="17000"/>
                </a:schemeClr>
              </a:solidFill>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35" name="Freeform 134">
              <a:extLst>
                <a:ext uri="{FF2B5EF4-FFF2-40B4-BE49-F238E27FC236}">
                  <a16:creationId xmlns:a16="http://schemas.microsoft.com/office/drawing/2014/main" id="{EA983CAA-9B87-CC4F-A60A-9F9153C96F6E}"/>
                </a:ext>
              </a:extLst>
            </p:cNvPr>
            <p:cNvSpPr>
              <a:spLocks/>
            </p:cNvSpPr>
            <p:nvPr userDrawn="1"/>
          </p:nvSpPr>
          <p:spPr bwMode="auto">
            <a:xfrm>
              <a:off x="1828067" y="2349922"/>
              <a:ext cx="148106" cy="66267"/>
            </a:xfrm>
            <a:custGeom>
              <a:avLst/>
              <a:gdLst>
                <a:gd name="T0" fmla="*/ 8 w 97"/>
                <a:gd name="T1" fmla="*/ 0 h 51"/>
                <a:gd name="T2" fmla="*/ 0 w 97"/>
                <a:gd name="T3" fmla="*/ 6 h 51"/>
                <a:gd name="T4" fmla="*/ 0 w 97"/>
                <a:gd name="T5" fmla="*/ 6 h 51"/>
                <a:gd name="T6" fmla="*/ 2 w 97"/>
                <a:gd name="T7" fmla="*/ 8 h 51"/>
                <a:gd name="T8" fmla="*/ 4 w 97"/>
                <a:gd name="T9" fmla="*/ 8 h 51"/>
                <a:gd name="T10" fmla="*/ 8 w 97"/>
                <a:gd name="T11" fmla="*/ 10 h 51"/>
                <a:gd name="T12" fmla="*/ 8 w 97"/>
                <a:gd name="T13" fmla="*/ 10 h 51"/>
                <a:gd name="T14" fmla="*/ 15 w 97"/>
                <a:gd name="T15" fmla="*/ 14 h 51"/>
                <a:gd name="T16" fmla="*/ 17 w 97"/>
                <a:gd name="T17" fmla="*/ 15 h 51"/>
                <a:gd name="T18" fmla="*/ 19 w 97"/>
                <a:gd name="T19" fmla="*/ 17 h 51"/>
                <a:gd name="T20" fmla="*/ 19 w 97"/>
                <a:gd name="T21" fmla="*/ 17 h 51"/>
                <a:gd name="T22" fmla="*/ 21 w 97"/>
                <a:gd name="T23" fmla="*/ 23 h 51"/>
                <a:gd name="T24" fmla="*/ 25 w 97"/>
                <a:gd name="T25" fmla="*/ 29 h 51"/>
                <a:gd name="T26" fmla="*/ 25 w 97"/>
                <a:gd name="T27" fmla="*/ 29 h 51"/>
                <a:gd name="T28" fmla="*/ 27 w 97"/>
                <a:gd name="T29" fmla="*/ 36 h 51"/>
                <a:gd name="T30" fmla="*/ 27 w 97"/>
                <a:gd name="T31" fmla="*/ 40 h 51"/>
                <a:gd name="T32" fmla="*/ 27 w 97"/>
                <a:gd name="T33" fmla="*/ 42 h 51"/>
                <a:gd name="T34" fmla="*/ 42 w 97"/>
                <a:gd name="T35" fmla="*/ 40 h 51"/>
                <a:gd name="T36" fmla="*/ 42 w 97"/>
                <a:gd name="T37" fmla="*/ 40 h 51"/>
                <a:gd name="T38" fmla="*/ 53 w 97"/>
                <a:gd name="T39" fmla="*/ 51 h 51"/>
                <a:gd name="T40" fmla="*/ 72 w 97"/>
                <a:gd name="T41" fmla="*/ 50 h 51"/>
                <a:gd name="T42" fmla="*/ 76 w 97"/>
                <a:gd name="T43" fmla="*/ 44 h 51"/>
                <a:gd name="T44" fmla="*/ 83 w 97"/>
                <a:gd name="T45" fmla="*/ 44 h 51"/>
                <a:gd name="T46" fmla="*/ 85 w 97"/>
                <a:gd name="T47" fmla="*/ 50 h 51"/>
                <a:gd name="T48" fmla="*/ 85 w 97"/>
                <a:gd name="T49" fmla="*/ 50 h 51"/>
                <a:gd name="T50" fmla="*/ 91 w 97"/>
                <a:gd name="T51" fmla="*/ 50 h 51"/>
                <a:gd name="T52" fmla="*/ 97 w 97"/>
                <a:gd name="T53" fmla="*/ 50 h 51"/>
                <a:gd name="T54" fmla="*/ 97 w 97"/>
                <a:gd name="T55" fmla="*/ 42 h 51"/>
                <a:gd name="T56" fmla="*/ 93 w 97"/>
                <a:gd name="T57" fmla="*/ 36 h 51"/>
                <a:gd name="T58" fmla="*/ 95 w 97"/>
                <a:gd name="T59" fmla="*/ 34 h 51"/>
                <a:gd name="T60" fmla="*/ 87 w 97"/>
                <a:gd name="T61" fmla="*/ 31 h 51"/>
                <a:gd name="T62" fmla="*/ 81 w 97"/>
                <a:gd name="T63" fmla="*/ 25 h 51"/>
                <a:gd name="T64" fmla="*/ 76 w 97"/>
                <a:gd name="T65" fmla="*/ 19 h 51"/>
                <a:gd name="T66" fmla="*/ 61 w 97"/>
                <a:gd name="T67" fmla="*/ 17 h 51"/>
                <a:gd name="T68" fmla="*/ 57 w 97"/>
                <a:gd name="T69" fmla="*/ 23 h 51"/>
                <a:gd name="T70" fmla="*/ 44 w 97"/>
                <a:gd name="T71" fmla="*/ 6 h 51"/>
                <a:gd name="T72" fmla="*/ 21 w 97"/>
                <a:gd name="T73" fmla="*/ 6 h 51"/>
                <a:gd name="T74" fmla="*/ 8 w 97"/>
                <a:gd name="T75" fmla="*/ 0 h 51"/>
                <a:gd name="T76" fmla="*/ 8 w 97"/>
                <a:gd name="T77" fmla="*/ 0 h 51"/>
                <a:gd name="T78" fmla="*/ 8 w 97"/>
                <a:gd name="T79"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97" h="51">
                  <a:moveTo>
                    <a:pt x="8" y="0"/>
                  </a:moveTo>
                  <a:lnTo>
                    <a:pt x="0" y="6"/>
                  </a:lnTo>
                  <a:lnTo>
                    <a:pt x="0" y="6"/>
                  </a:lnTo>
                  <a:lnTo>
                    <a:pt x="2" y="8"/>
                  </a:lnTo>
                  <a:lnTo>
                    <a:pt x="4" y="8"/>
                  </a:lnTo>
                  <a:lnTo>
                    <a:pt x="8" y="10"/>
                  </a:lnTo>
                  <a:lnTo>
                    <a:pt x="8" y="10"/>
                  </a:lnTo>
                  <a:lnTo>
                    <a:pt x="15" y="14"/>
                  </a:lnTo>
                  <a:lnTo>
                    <a:pt x="17" y="15"/>
                  </a:lnTo>
                  <a:lnTo>
                    <a:pt x="19" y="17"/>
                  </a:lnTo>
                  <a:lnTo>
                    <a:pt x="19" y="17"/>
                  </a:lnTo>
                  <a:lnTo>
                    <a:pt x="21" y="23"/>
                  </a:lnTo>
                  <a:lnTo>
                    <a:pt x="25" y="29"/>
                  </a:lnTo>
                  <a:lnTo>
                    <a:pt x="25" y="29"/>
                  </a:lnTo>
                  <a:lnTo>
                    <a:pt x="27" y="36"/>
                  </a:lnTo>
                  <a:lnTo>
                    <a:pt x="27" y="40"/>
                  </a:lnTo>
                  <a:lnTo>
                    <a:pt x="27" y="42"/>
                  </a:lnTo>
                  <a:lnTo>
                    <a:pt x="42" y="40"/>
                  </a:lnTo>
                  <a:lnTo>
                    <a:pt x="42" y="40"/>
                  </a:lnTo>
                  <a:lnTo>
                    <a:pt x="53" y="51"/>
                  </a:lnTo>
                  <a:lnTo>
                    <a:pt x="72" y="50"/>
                  </a:lnTo>
                  <a:lnTo>
                    <a:pt x="76" y="44"/>
                  </a:lnTo>
                  <a:lnTo>
                    <a:pt x="83" y="44"/>
                  </a:lnTo>
                  <a:lnTo>
                    <a:pt x="85" y="50"/>
                  </a:lnTo>
                  <a:lnTo>
                    <a:pt x="85" y="50"/>
                  </a:lnTo>
                  <a:lnTo>
                    <a:pt x="91" y="50"/>
                  </a:lnTo>
                  <a:lnTo>
                    <a:pt x="97" y="50"/>
                  </a:lnTo>
                  <a:lnTo>
                    <a:pt x="97" y="42"/>
                  </a:lnTo>
                  <a:lnTo>
                    <a:pt x="93" y="36"/>
                  </a:lnTo>
                  <a:lnTo>
                    <a:pt x="95" y="34"/>
                  </a:lnTo>
                  <a:lnTo>
                    <a:pt x="87" y="31"/>
                  </a:lnTo>
                  <a:lnTo>
                    <a:pt x="81" y="25"/>
                  </a:lnTo>
                  <a:lnTo>
                    <a:pt x="76" y="19"/>
                  </a:lnTo>
                  <a:lnTo>
                    <a:pt x="61" y="17"/>
                  </a:lnTo>
                  <a:lnTo>
                    <a:pt x="57" y="23"/>
                  </a:lnTo>
                  <a:lnTo>
                    <a:pt x="44" y="6"/>
                  </a:lnTo>
                  <a:lnTo>
                    <a:pt x="21" y="6"/>
                  </a:lnTo>
                  <a:lnTo>
                    <a:pt x="8" y="0"/>
                  </a:lnTo>
                  <a:lnTo>
                    <a:pt x="8" y="0"/>
                  </a:lnTo>
                  <a:lnTo>
                    <a:pt x="8" y="0"/>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36" name="Freeform 135">
              <a:extLst>
                <a:ext uri="{FF2B5EF4-FFF2-40B4-BE49-F238E27FC236}">
                  <a16:creationId xmlns:a16="http://schemas.microsoft.com/office/drawing/2014/main" id="{B7ABE489-2513-E641-A032-7162D25DB0D3}"/>
                </a:ext>
              </a:extLst>
            </p:cNvPr>
            <p:cNvSpPr>
              <a:spLocks/>
            </p:cNvSpPr>
            <p:nvPr userDrawn="1"/>
          </p:nvSpPr>
          <p:spPr bwMode="auto">
            <a:xfrm>
              <a:off x="1736455" y="2512341"/>
              <a:ext cx="143525" cy="105247"/>
            </a:xfrm>
            <a:custGeom>
              <a:avLst/>
              <a:gdLst>
                <a:gd name="T0" fmla="*/ 1 w 94"/>
                <a:gd name="T1" fmla="*/ 23 h 81"/>
                <a:gd name="T2" fmla="*/ 5 w 94"/>
                <a:gd name="T3" fmla="*/ 25 h 81"/>
                <a:gd name="T4" fmla="*/ 15 w 94"/>
                <a:gd name="T5" fmla="*/ 13 h 81"/>
                <a:gd name="T6" fmla="*/ 15 w 94"/>
                <a:gd name="T7" fmla="*/ 6 h 81"/>
                <a:gd name="T8" fmla="*/ 24 w 94"/>
                <a:gd name="T9" fmla="*/ 8 h 81"/>
                <a:gd name="T10" fmla="*/ 39 w 94"/>
                <a:gd name="T11" fmla="*/ 2 h 81"/>
                <a:gd name="T12" fmla="*/ 43 w 94"/>
                <a:gd name="T13" fmla="*/ 8 h 81"/>
                <a:gd name="T14" fmla="*/ 70 w 94"/>
                <a:gd name="T15" fmla="*/ 0 h 81"/>
                <a:gd name="T16" fmla="*/ 94 w 94"/>
                <a:gd name="T17" fmla="*/ 0 h 81"/>
                <a:gd name="T18" fmla="*/ 81 w 94"/>
                <a:gd name="T19" fmla="*/ 13 h 81"/>
                <a:gd name="T20" fmla="*/ 81 w 94"/>
                <a:gd name="T21" fmla="*/ 44 h 81"/>
                <a:gd name="T22" fmla="*/ 17 w 94"/>
                <a:gd name="T23" fmla="*/ 81 h 81"/>
                <a:gd name="T24" fmla="*/ 0 w 94"/>
                <a:gd name="T25" fmla="*/ 72 h 81"/>
                <a:gd name="T26" fmla="*/ 5 w 94"/>
                <a:gd name="T27" fmla="*/ 68 h 81"/>
                <a:gd name="T28" fmla="*/ 9 w 94"/>
                <a:gd name="T29" fmla="*/ 61 h 81"/>
                <a:gd name="T30" fmla="*/ 13 w 94"/>
                <a:gd name="T31" fmla="*/ 49 h 81"/>
                <a:gd name="T32" fmla="*/ 9 w 94"/>
                <a:gd name="T33" fmla="*/ 46 h 81"/>
                <a:gd name="T34" fmla="*/ 1 w 94"/>
                <a:gd name="T35" fmla="*/ 42 h 81"/>
                <a:gd name="T36" fmla="*/ 1 w 94"/>
                <a:gd name="T37" fmla="*/ 23 h 81"/>
                <a:gd name="T38" fmla="*/ 1 w 94"/>
                <a:gd name="T39" fmla="*/ 23 h 81"/>
                <a:gd name="T40" fmla="*/ 1 w 94"/>
                <a:gd name="T41" fmla="*/ 23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4" h="81">
                  <a:moveTo>
                    <a:pt x="1" y="23"/>
                  </a:moveTo>
                  <a:lnTo>
                    <a:pt x="5" y="25"/>
                  </a:lnTo>
                  <a:lnTo>
                    <a:pt x="15" y="13"/>
                  </a:lnTo>
                  <a:lnTo>
                    <a:pt x="15" y="6"/>
                  </a:lnTo>
                  <a:lnTo>
                    <a:pt x="24" y="8"/>
                  </a:lnTo>
                  <a:lnTo>
                    <a:pt x="39" y="2"/>
                  </a:lnTo>
                  <a:lnTo>
                    <a:pt x="43" y="8"/>
                  </a:lnTo>
                  <a:lnTo>
                    <a:pt x="70" y="0"/>
                  </a:lnTo>
                  <a:lnTo>
                    <a:pt x="94" y="0"/>
                  </a:lnTo>
                  <a:lnTo>
                    <a:pt x="81" y="13"/>
                  </a:lnTo>
                  <a:lnTo>
                    <a:pt x="81" y="44"/>
                  </a:lnTo>
                  <a:lnTo>
                    <a:pt x="17" y="81"/>
                  </a:lnTo>
                  <a:lnTo>
                    <a:pt x="0" y="72"/>
                  </a:lnTo>
                  <a:lnTo>
                    <a:pt x="5" y="68"/>
                  </a:lnTo>
                  <a:lnTo>
                    <a:pt x="9" y="61"/>
                  </a:lnTo>
                  <a:lnTo>
                    <a:pt x="13" y="49"/>
                  </a:lnTo>
                  <a:lnTo>
                    <a:pt x="9" y="46"/>
                  </a:lnTo>
                  <a:lnTo>
                    <a:pt x="1" y="42"/>
                  </a:lnTo>
                  <a:lnTo>
                    <a:pt x="1" y="23"/>
                  </a:lnTo>
                  <a:lnTo>
                    <a:pt x="1" y="23"/>
                  </a:lnTo>
                  <a:lnTo>
                    <a:pt x="1" y="23"/>
                  </a:lnTo>
                  <a:close/>
                </a:path>
              </a:pathLst>
            </a:custGeom>
            <a:solidFill>
              <a:schemeClr val="bg1">
                <a:lumMod val="85000"/>
              </a:schemeClr>
            </a:solidFill>
            <a:ln w="635" cap="rnd">
              <a:solidFill>
                <a:schemeClr val="bg1">
                  <a:alpha val="17000"/>
                </a:schemeClr>
              </a:solidFill>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37" name="Freeform 136">
              <a:extLst>
                <a:ext uri="{FF2B5EF4-FFF2-40B4-BE49-F238E27FC236}">
                  <a16:creationId xmlns:a16="http://schemas.microsoft.com/office/drawing/2014/main" id="{4F9C9AB9-6E60-9C4D-BA37-C1502D9C9C8F}"/>
                </a:ext>
              </a:extLst>
            </p:cNvPr>
            <p:cNvSpPr>
              <a:spLocks/>
            </p:cNvSpPr>
            <p:nvPr userDrawn="1"/>
          </p:nvSpPr>
          <p:spPr bwMode="auto">
            <a:xfrm>
              <a:off x="1736455" y="2512341"/>
              <a:ext cx="143525" cy="105247"/>
            </a:xfrm>
            <a:custGeom>
              <a:avLst/>
              <a:gdLst>
                <a:gd name="T0" fmla="*/ 1 w 94"/>
                <a:gd name="T1" fmla="*/ 23 h 81"/>
                <a:gd name="T2" fmla="*/ 5 w 94"/>
                <a:gd name="T3" fmla="*/ 25 h 81"/>
                <a:gd name="T4" fmla="*/ 15 w 94"/>
                <a:gd name="T5" fmla="*/ 13 h 81"/>
                <a:gd name="T6" fmla="*/ 15 w 94"/>
                <a:gd name="T7" fmla="*/ 6 h 81"/>
                <a:gd name="T8" fmla="*/ 24 w 94"/>
                <a:gd name="T9" fmla="*/ 8 h 81"/>
                <a:gd name="T10" fmla="*/ 39 w 94"/>
                <a:gd name="T11" fmla="*/ 2 h 81"/>
                <a:gd name="T12" fmla="*/ 43 w 94"/>
                <a:gd name="T13" fmla="*/ 8 h 81"/>
                <a:gd name="T14" fmla="*/ 70 w 94"/>
                <a:gd name="T15" fmla="*/ 0 h 81"/>
                <a:gd name="T16" fmla="*/ 94 w 94"/>
                <a:gd name="T17" fmla="*/ 0 h 81"/>
                <a:gd name="T18" fmla="*/ 81 w 94"/>
                <a:gd name="T19" fmla="*/ 13 h 81"/>
                <a:gd name="T20" fmla="*/ 81 w 94"/>
                <a:gd name="T21" fmla="*/ 44 h 81"/>
                <a:gd name="T22" fmla="*/ 17 w 94"/>
                <a:gd name="T23" fmla="*/ 81 h 81"/>
                <a:gd name="T24" fmla="*/ 0 w 94"/>
                <a:gd name="T25" fmla="*/ 72 h 81"/>
                <a:gd name="T26" fmla="*/ 5 w 94"/>
                <a:gd name="T27" fmla="*/ 68 h 81"/>
                <a:gd name="T28" fmla="*/ 9 w 94"/>
                <a:gd name="T29" fmla="*/ 61 h 81"/>
                <a:gd name="T30" fmla="*/ 13 w 94"/>
                <a:gd name="T31" fmla="*/ 49 h 81"/>
                <a:gd name="T32" fmla="*/ 9 w 94"/>
                <a:gd name="T33" fmla="*/ 46 h 81"/>
                <a:gd name="T34" fmla="*/ 1 w 94"/>
                <a:gd name="T35" fmla="*/ 42 h 81"/>
                <a:gd name="T36" fmla="*/ 1 w 94"/>
                <a:gd name="T37" fmla="*/ 23 h 81"/>
                <a:gd name="T38" fmla="*/ 1 w 94"/>
                <a:gd name="T39" fmla="*/ 23 h 81"/>
                <a:gd name="T40" fmla="*/ 1 w 94"/>
                <a:gd name="T41" fmla="*/ 23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4" h="81">
                  <a:moveTo>
                    <a:pt x="1" y="23"/>
                  </a:moveTo>
                  <a:lnTo>
                    <a:pt x="5" y="25"/>
                  </a:lnTo>
                  <a:lnTo>
                    <a:pt x="15" y="13"/>
                  </a:lnTo>
                  <a:lnTo>
                    <a:pt x="15" y="6"/>
                  </a:lnTo>
                  <a:lnTo>
                    <a:pt x="24" y="8"/>
                  </a:lnTo>
                  <a:lnTo>
                    <a:pt x="39" y="2"/>
                  </a:lnTo>
                  <a:lnTo>
                    <a:pt x="43" y="8"/>
                  </a:lnTo>
                  <a:lnTo>
                    <a:pt x="70" y="0"/>
                  </a:lnTo>
                  <a:lnTo>
                    <a:pt x="94" y="0"/>
                  </a:lnTo>
                  <a:lnTo>
                    <a:pt x="81" y="13"/>
                  </a:lnTo>
                  <a:lnTo>
                    <a:pt x="81" y="44"/>
                  </a:lnTo>
                  <a:lnTo>
                    <a:pt x="17" y="81"/>
                  </a:lnTo>
                  <a:lnTo>
                    <a:pt x="0" y="72"/>
                  </a:lnTo>
                  <a:lnTo>
                    <a:pt x="5" y="68"/>
                  </a:lnTo>
                  <a:lnTo>
                    <a:pt x="9" y="61"/>
                  </a:lnTo>
                  <a:lnTo>
                    <a:pt x="13" y="49"/>
                  </a:lnTo>
                  <a:lnTo>
                    <a:pt x="9" y="46"/>
                  </a:lnTo>
                  <a:lnTo>
                    <a:pt x="1" y="42"/>
                  </a:lnTo>
                  <a:lnTo>
                    <a:pt x="1" y="23"/>
                  </a:lnTo>
                  <a:lnTo>
                    <a:pt x="1" y="23"/>
                  </a:lnTo>
                  <a:lnTo>
                    <a:pt x="1" y="23"/>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38" name="Freeform 137">
              <a:extLst>
                <a:ext uri="{FF2B5EF4-FFF2-40B4-BE49-F238E27FC236}">
                  <a16:creationId xmlns:a16="http://schemas.microsoft.com/office/drawing/2014/main" id="{5D3E2C6E-45A1-F640-909A-B4BE3BB9C8D5}"/>
                </a:ext>
              </a:extLst>
            </p:cNvPr>
            <p:cNvSpPr>
              <a:spLocks/>
            </p:cNvSpPr>
            <p:nvPr userDrawn="1"/>
          </p:nvSpPr>
          <p:spPr bwMode="auto">
            <a:xfrm>
              <a:off x="1721187" y="2630581"/>
              <a:ext cx="441264" cy="356021"/>
            </a:xfrm>
            <a:custGeom>
              <a:avLst/>
              <a:gdLst>
                <a:gd name="T0" fmla="*/ 32 w 289"/>
                <a:gd name="T1" fmla="*/ 43 h 274"/>
                <a:gd name="T2" fmla="*/ 15 w 289"/>
                <a:gd name="T3" fmla="*/ 49 h 274"/>
                <a:gd name="T4" fmla="*/ 0 w 289"/>
                <a:gd name="T5" fmla="*/ 70 h 274"/>
                <a:gd name="T6" fmla="*/ 10 w 289"/>
                <a:gd name="T7" fmla="*/ 85 h 274"/>
                <a:gd name="T8" fmla="*/ 25 w 289"/>
                <a:gd name="T9" fmla="*/ 110 h 274"/>
                <a:gd name="T10" fmla="*/ 30 w 289"/>
                <a:gd name="T11" fmla="*/ 127 h 274"/>
                <a:gd name="T12" fmla="*/ 32 w 289"/>
                <a:gd name="T13" fmla="*/ 136 h 274"/>
                <a:gd name="T14" fmla="*/ 40 w 289"/>
                <a:gd name="T15" fmla="*/ 142 h 274"/>
                <a:gd name="T16" fmla="*/ 46 w 289"/>
                <a:gd name="T17" fmla="*/ 149 h 274"/>
                <a:gd name="T18" fmla="*/ 53 w 289"/>
                <a:gd name="T19" fmla="*/ 170 h 274"/>
                <a:gd name="T20" fmla="*/ 57 w 289"/>
                <a:gd name="T21" fmla="*/ 191 h 274"/>
                <a:gd name="T22" fmla="*/ 61 w 289"/>
                <a:gd name="T23" fmla="*/ 200 h 274"/>
                <a:gd name="T24" fmla="*/ 68 w 289"/>
                <a:gd name="T25" fmla="*/ 208 h 274"/>
                <a:gd name="T26" fmla="*/ 72 w 289"/>
                <a:gd name="T27" fmla="*/ 210 h 274"/>
                <a:gd name="T28" fmla="*/ 80 w 289"/>
                <a:gd name="T29" fmla="*/ 214 h 274"/>
                <a:gd name="T30" fmla="*/ 83 w 289"/>
                <a:gd name="T31" fmla="*/ 216 h 274"/>
                <a:gd name="T32" fmla="*/ 89 w 289"/>
                <a:gd name="T33" fmla="*/ 225 h 274"/>
                <a:gd name="T34" fmla="*/ 93 w 289"/>
                <a:gd name="T35" fmla="*/ 236 h 274"/>
                <a:gd name="T36" fmla="*/ 110 w 289"/>
                <a:gd name="T37" fmla="*/ 274 h 274"/>
                <a:gd name="T38" fmla="*/ 117 w 289"/>
                <a:gd name="T39" fmla="*/ 255 h 274"/>
                <a:gd name="T40" fmla="*/ 163 w 289"/>
                <a:gd name="T41" fmla="*/ 259 h 274"/>
                <a:gd name="T42" fmla="*/ 174 w 289"/>
                <a:gd name="T43" fmla="*/ 267 h 274"/>
                <a:gd name="T44" fmla="*/ 199 w 289"/>
                <a:gd name="T45" fmla="*/ 238 h 274"/>
                <a:gd name="T46" fmla="*/ 288 w 289"/>
                <a:gd name="T47" fmla="*/ 206 h 274"/>
                <a:gd name="T48" fmla="*/ 272 w 289"/>
                <a:gd name="T49" fmla="*/ 166 h 274"/>
                <a:gd name="T50" fmla="*/ 240 w 289"/>
                <a:gd name="T51" fmla="*/ 149 h 274"/>
                <a:gd name="T52" fmla="*/ 231 w 289"/>
                <a:gd name="T53" fmla="*/ 134 h 274"/>
                <a:gd name="T54" fmla="*/ 238 w 289"/>
                <a:gd name="T55" fmla="*/ 115 h 274"/>
                <a:gd name="T56" fmla="*/ 231 w 289"/>
                <a:gd name="T57" fmla="*/ 112 h 274"/>
                <a:gd name="T58" fmla="*/ 227 w 289"/>
                <a:gd name="T59" fmla="*/ 115 h 274"/>
                <a:gd name="T60" fmla="*/ 221 w 289"/>
                <a:gd name="T61" fmla="*/ 125 h 274"/>
                <a:gd name="T62" fmla="*/ 193 w 289"/>
                <a:gd name="T63" fmla="*/ 64 h 274"/>
                <a:gd name="T64" fmla="*/ 178 w 289"/>
                <a:gd name="T65" fmla="*/ 55 h 274"/>
                <a:gd name="T66" fmla="*/ 136 w 289"/>
                <a:gd name="T67" fmla="*/ 57 h 274"/>
                <a:gd name="T68" fmla="*/ 59 w 289"/>
                <a:gd name="T69" fmla="*/ 0 h 274"/>
                <a:gd name="T70" fmla="*/ 40 w 289"/>
                <a:gd name="T71" fmla="*/ 6 h 274"/>
                <a:gd name="T72" fmla="*/ 42 w 289"/>
                <a:gd name="T73" fmla="*/ 34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89" h="274">
                  <a:moveTo>
                    <a:pt x="42" y="34"/>
                  </a:moveTo>
                  <a:lnTo>
                    <a:pt x="32" y="43"/>
                  </a:lnTo>
                  <a:lnTo>
                    <a:pt x="23" y="40"/>
                  </a:lnTo>
                  <a:lnTo>
                    <a:pt x="15" y="49"/>
                  </a:lnTo>
                  <a:lnTo>
                    <a:pt x="0" y="49"/>
                  </a:lnTo>
                  <a:lnTo>
                    <a:pt x="0" y="70"/>
                  </a:lnTo>
                  <a:lnTo>
                    <a:pt x="0" y="70"/>
                  </a:lnTo>
                  <a:lnTo>
                    <a:pt x="10" y="85"/>
                  </a:lnTo>
                  <a:lnTo>
                    <a:pt x="19" y="100"/>
                  </a:lnTo>
                  <a:lnTo>
                    <a:pt x="25" y="110"/>
                  </a:lnTo>
                  <a:lnTo>
                    <a:pt x="28" y="117"/>
                  </a:lnTo>
                  <a:lnTo>
                    <a:pt x="30" y="127"/>
                  </a:lnTo>
                  <a:lnTo>
                    <a:pt x="32" y="136"/>
                  </a:lnTo>
                  <a:lnTo>
                    <a:pt x="32" y="136"/>
                  </a:lnTo>
                  <a:lnTo>
                    <a:pt x="38" y="138"/>
                  </a:lnTo>
                  <a:lnTo>
                    <a:pt x="40" y="142"/>
                  </a:lnTo>
                  <a:lnTo>
                    <a:pt x="46" y="146"/>
                  </a:lnTo>
                  <a:lnTo>
                    <a:pt x="46" y="149"/>
                  </a:lnTo>
                  <a:lnTo>
                    <a:pt x="49" y="159"/>
                  </a:lnTo>
                  <a:lnTo>
                    <a:pt x="53" y="170"/>
                  </a:lnTo>
                  <a:lnTo>
                    <a:pt x="55" y="180"/>
                  </a:lnTo>
                  <a:lnTo>
                    <a:pt x="57" y="191"/>
                  </a:lnTo>
                  <a:lnTo>
                    <a:pt x="61" y="195"/>
                  </a:lnTo>
                  <a:lnTo>
                    <a:pt x="61" y="200"/>
                  </a:lnTo>
                  <a:lnTo>
                    <a:pt x="64" y="204"/>
                  </a:lnTo>
                  <a:lnTo>
                    <a:pt x="68" y="208"/>
                  </a:lnTo>
                  <a:lnTo>
                    <a:pt x="68" y="208"/>
                  </a:lnTo>
                  <a:lnTo>
                    <a:pt x="72" y="210"/>
                  </a:lnTo>
                  <a:lnTo>
                    <a:pt x="76" y="212"/>
                  </a:lnTo>
                  <a:lnTo>
                    <a:pt x="80" y="214"/>
                  </a:lnTo>
                  <a:lnTo>
                    <a:pt x="83" y="216"/>
                  </a:lnTo>
                  <a:lnTo>
                    <a:pt x="83" y="216"/>
                  </a:lnTo>
                  <a:lnTo>
                    <a:pt x="87" y="219"/>
                  </a:lnTo>
                  <a:lnTo>
                    <a:pt x="89" y="225"/>
                  </a:lnTo>
                  <a:lnTo>
                    <a:pt x="93" y="236"/>
                  </a:lnTo>
                  <a:lnTo>
                    <a:pt x="93" y="236"/>
                  </a:lnTo>
                  <a:lnTo>
                    <a:pt x="102" y="255"/>
                  </a:lnTo>
                  <a:lnTo>
                    <a:pt x="110" y="274"/>
                  </a:lnTo>
                  <a:lnTo>
                    <a:pt x="115" y="270"/>
                  </a:lnTo>
                  <a:lnTo>
                    <a:pt x="117" y="255"/>
                  </a:lnTo>
                  <a:lnTo>
                    <a:pt x="117" y="255"/>
                  </a:lnTo>
                  <a:lnTo>
                    <a:pt x="163" y="259"/>
                  </a:lnTo>
                  <a:lnTo>
                    <a:pt x="163" y="259"/>
                  </a:lnTo>
                  <a:lnTo>
                    <a:pt x="174" y="267"/>
                  </a:lnTo>
                  <a:lnTo>
                    <a:pt x="182" y="252"/>
                  </a:lnTo>
                  <a:lnTo>
                    <a:pt x="199" y="238"/>
                  </a:lnTo>
                  <a:lnTo>
                    <a:pt x="255" y="225"/>
                  </a:lnTo>
                  <a:lnTo>
                    <a:pt x="288" y="206"/>
                  </a:lnTo>
                  <a:lnTo>
                    <a:pt x="289" y="166"/>
                  </a:lnTo>
                  <a:lnTo>
                    <a:pt x="272" y="166"/>
                  </a:lnTo>
                  <a:lnTo>
                    <a:pt x="254" y="161"/>
                  </a:lnTo>
                  <a:lnTo>
                    <a:pt x="240" y="149"/>
                  </a:lnTo>
                  <a:lnTo>
                    <a:pt x="237" y="140"/>
                  </a:lnTo>
                  <a:lnTo>
                    <a:pt x="231" y="134"/>
                  </a:lnTo>
                  <a:lnTo>
                    <a:pt x="238" y="115"/>
                  </a:lnTo>
                  <a:lnTo>
                    <a:pt x="238" y="115"/>
                  </a:lnTo>
                  <a:lnTo>
                    <a:pt x="235" y="113"/>
                  </a:lnTo>
                  <a:lnTo>
                    <a:pt x="231" y="112"/>
                  </a:lnTo>
                  <a:lnTo>
                    <a:pt x="231" y="112"/>
                  </a:lnTo>
                  <a:lnTo>
                    <a:pt x="227" y="115"/>
                  </a:lnTo>
                  <a:lnTo>
                    <a:pt x="225" y="119"/>
                  </a:lnTo>
                  <a:lnTo>
                    <a:pt x="221" y="125"/>
                  </a:lnTo>
                  <a:lnTo>
                    <a:pt x="214" y="91"/>
                  </a:lnTo>
                  <a:lnTo>
                    <a:pt x="193" y="64"/>
                  </a:lnTo>
                  <a:lnTo>
                    <a:pt x="184" y="60"/>
                  </a:lnTo>
                  <a:lnTo>
                    <a:pt x="178" y="55"/>
                  </a:lnTo>
                  <a:lnTo>
                    <a:pt x="167" y="57"/>
                  </a:lnTo>
                  <a:lnTo>
                    <a:pt x="136" y="57"/>
                  </a:lnTo>
                  <a:lnTo>
                    <a:pt x="104" y="17"/>
                  </a:lnTo>
                  <a:lnTo>
                    <a:pt x="59" y="0"/>
                  </a:lnTo>
                  <a:lnTo>
                    <a:pt x="53" y="6"/>
                  </a:lnTo>
                  <a:lnTo>
                    <a:pt x="40" y="6"/>
                  </a:lnTo>
                  <a:lnTo>
                    <a:pt x="42" y="34"/>
                  </a:lnTo>
                  <a:lnTo>
                    <a:pt x="42" y="34"/>
                  </a:lnTo>
                  <a:lnTo>
                    <a:pt x="42" y="34"/>
                  </a:lnTo>
                  <a:close/>
                </a:path>
              </a:pathLst>
            </a:custGeom>
            <a:solidFill>
              <a:schemeClr val="bg1">
                <a:lumMod val="85000"/>
              </a:schemeClr>
            </a:solidFill>
            <a:ln w="635" cap="rnd">
              <a:solidFill>
                <a:schemeClr val="bg1">
                  <a:alpha val="17000"/>
                </a:schemeClr>
              </a:solidFill>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39" name="Freeform 138">
              <a:extLst>
                <a:ext uri="{FF2B5EF4-FFF2-40B4-BE49-F238E27FC236}">
                  <a16:creationId xmlns:a16="http://schemas.microsoft.com/office/drawing/2014/main" id="{0A419863-9343-5040-83A6-DFD89DE8CA39}"/>
                </a:ext>
              </a:extLst>
            </p:cNvPr>
            <p:cNvSpPr>
              <a:spLocks/>
            </p:cNvSpPr>
            <p:nvPr userDrawn="1"/>
          </p:nvSpPr>
          <p:spPr bwMode="auto">
            <a:xfrm>
              <a:off x="1721187" y="2630581"/>
              <a:ext cx="441264" cy="356021"/>
            </a:xfrm>
            <a:custGeom>
              <a:avLst/>
              <a:gdLst>
                <a:gd name="T0" fmla="*/ 32 w 289"/>
                <a:gd name="T1" fmla="*/ 43 h 274"/>
                <a:gd name="T2" fmla="*/ 15 w 289"/>
                <a:gd name="T3" fmla="*/ 49 h 274"/>
                <a:gd name="T4" fmla="*/ 0 w 289"/>
                <a:gd name="T5" fmla="*/ 70 h 274"/>
                <a:gd name="T6" fmla="*/ 10 w 289"/>
                <a:gd name="T7" fmla="*/ 85 h 274"/>
                <a:gd name="T8" fmla="*/ 25 w 289"/>
                <a:gd name="T9" fmla="*/ 110 h 274"/>
                <a:gd name="T10" fmla="*/ 30 w 289"/>
                <a:gd name="T11" fmla="*/ 127 h 274"/>
                <a:gd name="T12" fmla="*/ 32 w 289"/>
                <a:gd name="T13" fmla="*/ 136 h 274"/>
                <a:gd name="T14" fmla="*/ 40 w 289"/>
                <a:gd name="T15" fmla="*/ 142 h 274"/>
                <a:gd name="T16" fmla="*/ 46 w 289"/>
                <a:gd name="T17" fmla="*/ 149 h 274"/>
                <a:gd name="T18" fmla="*/ 53 w 289"/>
                <a:gd name="T19" fmla="*/ 170 h 274"/>
                <a:gd name="T20" fmla="*/ 57 w 289"/>
                <a:gd name="T21" fmla="*/ 191 h 274"/>
                <a:gd name="T22" fmla="*/ 61 w 289"/>
                <a:gd name="T23" fmla="*/ 200 h 274"/>
                <a:gd name="T24" fmla="*/ 68 w 289"/>
                <a:gd name="T25" fmla="*/ 208 h 274"/>
                <a:gd name="T26" fmla="*/ 72 w 289"/>
                <a:gd name="T27" fmla="*/ 210 h 274"/>
                <a:gd name="T28" fmla="*/ 80 w 289"/>
                <a:gd name="T29" fmla="*/ 214 h 274"/>
                <a:gd name="T30" fmla="*/ 83 w 289"/>
                <a:gd name="T31" fmla="*/ 216 h 274"/>
                <a:gd name="T32" fmla="*/ 89 w 289"/>
                <a:gd name="T33" fmla="*/ 225 h 274"/>
                <a:gd name="T34" fmla="*/ 93 w 289"/>
                <a:gd name="T35" fmla="*/ 236 h 274"/>
                <a:gd name="T36" fmla="*/ 110 w 289"/>
                <a:gd name="T37" fmla="*/ 274 h 274"/>
                <a:gd name="T38" fmla="*/ 117 w 289"/>
                <a:gd name="T39" fmla="*/ 255 h 274"/>
                <a:gd name="T40" fmla="*/ 163 w 289"/>
                <a:gd name="T41" fmla="*/ 259 h 274"/>
                <a:gd name="T42" fmla="*/ 174 w 289"/>
                <a:gd name="T43" fmla="*/ 267 h 274"/>
                <a:gd name="T44" fmla="*/ 199 w 289"/>
                <a:gd name="T45" fmla="*/ 238 h 274"/>
                <a:gd name="T46" fmla="*/ 288 w 289"/>
                <a:gd name="T47" fmla="*/ 206 h 274"/>
                <a:gd name="T48" fmla="*/ 272 w 289"/>
                <a:gd name="T49" fmla="*/ 166 h 274"/>
                <a:gd name="T50" fmla="*/ 240 w 289"/>
                <a:gd name="T51" fmla="*/ 149 h 274"/>
                <a:gd name="T52" fmla="*/ 231 w 289"/>
                <a:gd name="T53" fmla="*/ 134 h 274"/>
                <a:gd name="T54" fmla="*/ 238 w 289"/>
                <a:gd name="T55" fmla="*/ 115 h 274"/>
                <a:gd name="T56" fmla="*/ 231 w 289"/>
                <a:gd name="T57" fmla="*/ 112 h 274"/>
                <a:gd name="T58" fmla="*/ 227 w 289"/>
                <a:gd name="T59" fmla="*/ 115 h 274"/>
                <a:gd name="T60" fmla="*/ 221 w 289"/>
                <a:gd name="T61" fmla="*/ 125 h 274"/>
                <a:gd name="T62" fmla="*/ 193 w 289"/>
                <a:gd name="T63" fmla="*/ 64 h 274"/>
                <a:gd name="T64" fmla="*/ 178 w 289"/>
                <a:gd name="T65" fmla="*/ 55 h 274"/>
                <a:gd name="T66" fmla="*/ 136 w 289"/>
                <a:gd name="T67" fmla="*/ 57 h 274"/>
                <a:gd name="T68" fmla="*/ 59 w 289"/>
                <a:gd name="T69" fmla="*/ 0 h 274"/>
                <a:gd name="T70" fmla="*/ 40 w 289"/>
                <a:gd name="T71" fmla="*/ 6 h 274"/>
                <a:gd name="T72" fmla="*/ 42 w 289"/>
                <a:gd name="T73" fmla="*/ 34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89" h="274">
                  <a:moveTo>
                    <a:pt x="42" y="34"/>
                  </a:moveTo>
                  <a:lnTo>
                    <a:pt x="32" y="43"/>
                  </a:lnTo>
                  <a:lnTo>
                    <a:pt x="23" y="40"/>
                  </a:lnTo>
                  <a:lnTo>
                    <a:pt x="15" y="49"/>
                  </a:lnTo>
                  <a:lnTo>
                    <a:pt x="0" y="49"/>
                  </a:lnTo>
                  <a:lnTo>
                    <a:pt x="0" y="70"/>
                  </a:lnTo>
                  <a:lnTo>
                    <a:pt x="0" y="70"/>
                  </a:lnTo>
                  <a:lnTo>
                    <a:pt x="10" y="85"/>
                  </a:lnTo>
                  <a:lnTo>
                    <a:pt x="19" y="100"/>
                  </a:lnTo>
                  <a:lnTo>
                    <a:pt x="25" y="110"/>
                  </a:lnTo>
                  <a:lnTo>
                    <a:pt x="28" y="117"/>
                  </a:lnTo>
                  <a:lnTo>
                    <a:pt x="30" y="127"/>
                  </a:lnTo>
                  <a:lnTo>
                    <a:pt x="32" y="136"/>
                  </a:lnTo>
                  <a:lnTo>
                    <a:pt x="32" y="136"/>
                  </a:lnTo>
                  <a:lnTo>
                    <a:pt x="38" y="138"/>
                  </a:lnTo>
                  <a:lnTo>
                    <a:pt x="40" y="142"/>
                  </a:lnTo>
                  <a:lnTo>
                    <a:pt x="46" y="146"/>
                  </a:lnTo>
                  <a:lnTo>
                    <a:pt x="46" y="149"/>
                  </a:lnTo>
                  <a:lnTo>
                    <a:pt x="49" y="159"/>
                  </a:lnTo>
                  <a:lnTo>
                    <a:pt x="53" y="170"/>
                  </a:lnTo>
                  <a:lnTo>
                    <a:pt x="55" y="180"/>
                  </a:lnTo>
                  <a:lnTo>
                    <a:pt x="57" y="191"/>
                  </a:lnTo>
                  <a:lnTo>
                    <a:pt x="61" y="195"/>
                  </a:lnTo>
                  <a:lnTo>
                    <a:pt x="61" y="200"/>
                  </a:lnTo>
                  <a:lnTo>
                    <a:pt x="64" y="204"/>
                  </a:lnTo>
                  <a:lnTo>
                    <a:pt x="68" y="208"/>
                  </a:lnTo>
                  <a:lnTo>
                    <a:pt x="68" y="208"/>
                  </a:lnTo>
                  <a:lnTo>
                    <a:pt x="72" y="210"/>
                  </a:lnTo>
                  <a:lnTo>
                    <a:pt x="76" y="212"/>
                  </a:lnTo>
                  <a:lnTo>
                    <a:pt x="80" y="214"/>
                  </a:lnTo>
                  <a:lnTo>
                    <a:pt x="83" y="216"/>
                  </a:lnTo>
                  <a:lnTo>
                    <a:pt x="83" y="216"/>
                  </a:lnTo>
                  <a:lnTo>
                    <a:pt x="87" y="219"/>
                  </a:lnTo>
                  <a:lnTo>
                    <a:pt x="89" y="225"/>
                  </a:lnTo>
                  <a:lnTo>
                    <a:pt x="93" y="236"/>
                  </a:lnTo>
                  <a:lnTo>
                    <a:pt x="93" y="236"/>
                  </a:lnTo>
                  <a:lnTo>
                    <a:pt x="102" y="255"/>
                  </a:lnTo>
                  <a:lnTo>
                    <a:pt x="110" y="274"/>
                  </a:lnTo>
                  <a:lnTo>
                    <a:pt x="115" y="270"/>
                  </a:lnTo>
                  <a:lnTo>
                    <a:pt x="117" y="255"/>
                  </a:lnTo>
                  <a:lnTo>
                    <a:pt x="117" y="255"/>
                  </a:lnTo>
                  <a:lnTo>
                    <a:pt x="163" y="259"/>
                  </a:lnTo>
                  <a:lnTo>
                    <a:pt x="163" y="259"/>
                  </a:lnTo>
                  <a:lnTo>
                    <a:pt x="174" y="267"/>
                  </a:lnTo>
                  <a:lnTo>
                    <a:pt x="182" y="252"/>
                  </a:lnTo>
                  <a:lnTo>
                    <a:pt x="199" y="238"/>
                  </a:lnTo>
                  <a:lnTo>
                    <a:pt x="255" y="225"/>
                  </a:lnTo>
                  <a:lnTo>
                    <a:pt x="288" y="206"/>
                  </a:lnTo>
                  <a:lnTo>
                    <a:pt x="289" y="166"/>
                  </a:lnTo>
                  <a:lnTo>
                    <a:pt x="272" y="166"/>
                  </a:lnTo>
                  <a:lnTo>
                    <a:pt x="254" y="161"/>
                  </a:lnTo>
                  <a:lnTo>
                    <a:pt x="240" y="149"/>
                  </a:lnTo>
                  <a:lnTo>
                    <a:pt x="237" y="140"/>
                  </a:lnTo>
                  <a:lnTo>
                    <a:pt x="231" y="134"/>
                  </a:lnTo>
                  <a:lnTo>
                    <a:pt x="238" y="115"/>
                  </a:lnTo>
                  <a:lnTo>
                    <a:pt x="238" y="115"/>
                  </a:lnTo>
                  <a:lnTo>
                    <a:pt x="235" y="113"/>
                  </a:lnTo>
                  <a:lnTo>
                    <a:pt x="231" y="112"/>
                  </a:lnTo>
                  <a:lnTo>
                    <a:pt x="231" y="112"/>
                  </a:lnTo>
                  <a:lnTo>
                    <a:pt x="227" y="115"/>
                  </a:lnTo>
                  <a:lnTo>
                    <a:pt x="225" y="119"/>
                  </a:lnTo>
                  <a:lnTo>
                    <a:pt x="221" y="125"/>
                  </a:lnTo>
                  <a:lnTo>
                    <a:pt x="214" y="91"/>
                  </a:lnTo>
                  <a:lnTo>
                    <a:pt x="193" y="64"/>
                  </a:lnTo>
                  <a:lnTo>
                    <a:pt x="184" y="60"/>
                  </a:lnTo>
                  <a:lnTo>
                    <a:pt x="178" y="55"/>
                  </a:lnTo>
                  <a:lnTo>
                    <a:pt x="167" y="57"/>
                  </a:lnTo>
                  <a:lnTo>
                    <a:pt x="136" y="57"/>
                  </a:lnTo>
                  <a:lnTo>
                    <a:pt x="104" y="17"/>
                  </a:lnTo>
                  <a:lnTo>
                    <a:pt x="59" y="0"/>
                  </a:lnTo>
                  <a:lnTo>
                    <a:pt x="53" y="6"/>
                  </a:lnTo>
                  <a:lnTo>
                    <a:pt x="40" y="6"/>
                  </a:lnTo>
                  <a:lnTo>
                    <a:pt x="42" y="34"/>
                  </a:lnTo>
                  <a:lnTo>
                    <a:pt x="42" y="34"/>
                  </a:lnTo>
                  <a:lnTo>
                    <a:pt x="42" y="34"/>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40" name="Freeform 139">
              <a:extLst>
                <a:ext uri="{FF2B5EF4-FFF2-40B4-BE49-F238E27FC236}">
                  <a16:creationId xmlns:a16="http://schemas.microsoft.com/office/drawing/2014/main" id="{C0F2C451-8AEA-D045-84D9-649268A55906}"/>
                </a:ext>
              </a:extLst>
            </p:cNvPr>
            <p:cNvSpPr>
              <a:spLocks/>
            </p:cNvSpPr>
            <p:nvPr userDrawn="1"/>
          </p:nvSpPr>
          <p:spPr bwMode="auto">
            <a:xfrm>
              <a:off x="1498264" y="2633180"/>
              <a:ext cx="235137" cy="231284"/>
            </a:xfrm>
            <a:custGeom>
              <a:avLst/>
              <a:gdLst>
                <a:gd name="T0" fmla="*/ 12 w 154"/>
                <a:gd name="T1" fmla="*/ 7 h 178"/>
                <a:gd name="T2" fmla="*/ 23 w 154"/>
                <a:gd name="T3" fmla="*/ 11 h 178"/>
                <a:gd name="T4" fmla="*/ 35 w 154"/>
                <a:gd name="T5" fmla="*/ 15 h 178"/>
                <a:gd name="T6" fmla="*/ 59 w 154"/>
                <a:gd name="T7" fmla="*/ 21 h 178"/>
                <a:gd name="T8" fmla="*/ 67 w 154"/>
                <a:gd name="T9" fmla="*/ 21 h 178"/>
                <a:gd name="T10" fmla="*/ 72 w 154"/>
                <a:gd name="T11" fmla="*/ 17 h 178"/>
                <a:gd name="T12" fmla="*/ 84 w 154"/>
                <a:gd name="T13" fmla="*/ 11 h 178"/>
                <a:gd name="T14" fmla="*/ 93 w 154"/>
                <a:gd name="T15" fmla="*/ 7 h 178"/>
                <a:gd name="T16" fmla="*/ 105 w 154"/>
                <a:gd name="T17" fmla="*/ 9 h 178"/>
                <a:gd name="T18" fmla="*/ 112 w 154"/>
                <a:gd name="T19" fmla="*/ 13 h 178"/>
                <a:gd name="T20" fmla="*/ 123 w 154"/>
                <a:gd name="T21" fmla="*/ 13 h 178"/>
                <a:gd name="T22" fmla="*/ 133 w 154"/>
                <a:gd name="T23" fmla="*/ 13 h 178"/>
                <a:gd name="T24" fmla="*/ 137 w 154"/>
                <a:gd name="T25" fmla="*/ 9 h 178"/>
                <a:gd name="T26" fmla="*/ 137 w 154"/>
                <a:gd name="T27" fmla="*/ 38 h 178"/>
                <a:gd name="T28" fmla="*/ 137 w 154"/>
                <a:gd name="T29" fmla="*/ 49 h 178"/>
                <a:gd name="T30" fmla="*/ 137 w 154"/>
                <a:gd name="T31" fmla="*/ 57 h 178"/>
                <a:gd name="T32" fmla="*/ 139 w 154"/>
                <a:gd name="T33" fmla="*/ 72 h 178"/>
                <a:gd name="T34" fmla="*/ 137 w 154"/>
                <a:gd name="T35" fmla="*/ 72 h 178"/>
                <a:gd name="T36" fmla="*/ 131 w 154"/>
                <a:gd name="T37" fmla="*/ 68 h 178"/>
                <a:gd name="T38" fmla="*/ 118 w 154"/>
                <a:gd name="T39" fmla="*/ 51 h 178"/>
                <a:gd name="T40" fmla="*/ 108 w 154"/>
                <a:gd name="T41" fmla="*/ 34 h 178"/>
                <a:gd name="T42" fmla="*/ 108 w 154"/>
                <a:gd name="T43" fmla="*/ 34 h 178"/>
                <a:gd name="T44" fmla="*/ 106 w 154"/>
                <a:gd name="T45" fmla="*/ 40 h 178"/>
                <a:gd name="T46" fmla="*/ 108 w 154"/>
                <a:gd name="T47" fmla="*/ 49 h 178"/>
                <a:gd name="T48" fmla="*/ 118 w 154"/>
                <a:gd name="T49" fmla="*/ 64 h 178"/>
                <a:gd name="T50" fmla="*/ 123 w 154"/>
                <a:gd name="T51" fmla="*/ 79 h 178"/>
                <a:gd name="T52" fmla="*/ 131 w 154"/>
                <a:gd name="T53" fmla="*/ 94 h 178"/>
                <a:gd name="T54" fmla="*/ 135 w 154"/>
                <a:gd name="T55" fmla="*/ 110 h 178"/>
                <a:gd name="T56" fmla="*/ 137 w 154"/>
                <a:gd name="T57" fmla="*/ 117 h 178"/>
                <a:gd name="T58" fmla="*/ 139 w 154"/>
                <a:gd name="T59" fmla="*/ 125 h 178"/>
                <a:gd name="T60" fmla="*/ 144 w 154"/>
                <a:gd name="T61" fmla="*/ 132 h 178"/>
                <a:gd name="T62" fmla="*/ 154 w 154"/>
                <a:gd name="T63" fmla="*/ 153 h 178"/>
                <a:gd name="T64" fmla="*/ 144 w 154"/>
                <a:gd name="T65" fmla="*/ 164 h 178"/>
                <a:gd name="T66" fmla="*/ 133 w 154"/>
                <a:gd name="T67" fmla="*/ 168 h 178"/>
                <a:gd name="T68" fmla="*/ 122 w 154"/>
                <a:gd name="T69" fmla="*/ 172 h 178"/>
                <a:gd name="T70" fmla="*/ 6 w 154"/>
                <a:gd name="T71" fmla="*/ 43 h 178"/>
                <a:gd name="T72" fmla="*/ 0 w 154"/>
                <a:gd name="T73" fmla="*/ 23 h 178"/>
                <a:gd name="T74" fmla="*/ 0 w 154"/>
                <a:gd name="T75" fmla="*/ 7 h 178"/>
                <a:gd name="T76" fmla="*/ 0 w 154"/>
                <a:gd name="T77" fmla="*/ 4 h 178"/>
                <a:gd name="T78" fmla="*/ 0 w 154"/>
                <a:gd name="T79" fmla="*/ 0 h 178"/>
                <a:gd name="T80" fmla="*/ 12 w 154"/>
                <a:gd name="T81" fmla="*/ 7 h 178"/>
                <a:gd name="T82" fmla="*/ 12 w 154"/>
                <a:gd name="T83" fmla="*/ 7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54" h="178">
                  <a:moveTo>
                    <a:pt x="12" y="7"/>
                  </a:moveTo>
                  <a:lnTo>
                    <a:pt x="12" y="7"/>
                  </a:lnTo>
                  <a:lnTo>
                    <a:pt x="16" y="9"/>
                  </a:lnTo>
                  <a:lnTo>
                    <a:pt x="23" y="11"/>
                  </a:lnTo>
                  <a:lnTo>
                    <a:pt x="35" y="15"/>
                  </a:lnTo>
                  <a:lnTo>
                    <a:pt x="35" y="15"/>
                  </a:lnTo>
                  <a:lnTo>
                    <a:pt x="50" y="19"/>
                  </a:lnTo>
                  <a:lnTo>
                    <a:pt x="59" y="21"/>
                  </a:lnTo>
                  <a:lnTo>
                    <a:pt x="65" y="21"/>
                  </a:lnTo>
                  <a:lnTo>
                    <a:pt x="67" y="21"/>
                  </a:lnTo>
                  <a:lnTo>
                    <a:pt x="67" y="21"/>
                  </a:lnTo>
                  <a:lnTo>
                    <a:pt x="72" y="17"/>
                  </a:lnTo>
                  <a:lnTo>
                    <a:pt x="76" y="15"/>
                  </a:lnTo>
                  <a:lnTo>
                    <a:pt x="84" y="11"/>
                  </a:lnTo>
                  <a:lnTo>
                    <a:pt x="87" y="9"/>
                  </a:lnTo>
                  <a:lnTo>
                    <a:pt x="93" y="7"/>
                  </a:lnTo>
                  <a:lnTo>
                    <a:pt x="97" y="7"/>
                  </a:lnTo>
                  <a:lnTo>
                    <a:pt x="105" y="9"/>
                  </a:lnTo>
                  <a:lnTo>
                    <a:pt x="105" y="9"/>
                  </a:lnTo>
                  <a:lnTo>
                    <a:pt x="112" y="13"/>
                  </a:lnTo>
                  <a:lnTo>
                    <a:pt x="120" y="13"/>
                  </a:lnTo>
                  <a:lnTo>
                    <a:pt x="123" y="13"/>
                  </a:lnTo>
                  <a:lnTo>
                    <a:pt x="127" y="13"/>
                  </a:lnTo>
                  <a:lnTo>
                    <a:pt x="133" y="13"/>
                  </a:lnTo>
                  <a:lnTo>
                    <a:pt x="137" y="9"/>
                  </a:lnTo>
                  <a:lnTo>
                    <a:pt x="137" y="9"/>
                  </a:lnTo>
                  <a:lnTo>
                    <a:pt x="137" y="26"/>
                  </a:lnTo>
                  <a:lnTo>
                    <a:pt x="137" y="38"/>
                  </a:lnTo>
                  <a:lnTo>
                    <a:pt x="137" y="49"/>
                  </a:lnTo>
                  <a:lnTo>
                    <a:pt x="137" y="49"/>
                  </a:lnTo>
                  <a:lnTo>
                    <a:pt x="135" y="53"/>
                  </a:lnTo>
                  <a:lnTo>
                    <a:pt x="137" y="57"/>
                  </a:lnTo>
                  <a:lnTo>
                    <a:pt x="139" y="68"/>
                  </a:lnTo>
                  <a:lnTo>
                    <a:pt x="139" y="72"/>
                  </a:lnTo>
                  <a:lnTo>
                    <a:pt x="139" y="72"/>
                  </a:lnTo>
                  <a:lnTo>
                    <a:pt x="137" y="72"/>
                  </a:lnTo>
                  <a:lnTo>
                    <a:pt x="135" y="72"/>
                  </a:lnTo>
                  <a:lnTo>
                    <a:pt x="131" y="68"/>
                  </a:lnTo>
                  <a:lnTo>
                    <a:pt x="131" y="68"/>
                  </a:lnTo>
                  <a:lnTo>
                    <a:pt x="118" y="51"/>
                  </a:lnTo>
                  <a:lnTo>
                    <a:pt x="110" y="38"/>
                  </a:lnTo>
                  <a:lnTo>
                    <a:pt x="108" y="34"/>
                  </a:lnTo>
                  <a:lnTo>
                    <a:pt x="108" y="34"/>
                  </a:lnTo>
                  <a:lnTo>
                    <a:pt x="108" y="34"/>
                  </a:lnTo>
                  <a:lnTo>
                    <a:pt x="106" y="36"/>
                  </a:lnTo>
                  <a:lnTo>
                    <a:pt x="106" y="40"/>
                  </a:lnTo>
                  <a:lnTo>
                    <a:pt x="106" y="45"/>
                  </a:lnTo>
                  <a:lnTo>
                    <a:pt x="108" y="49"/>
                  </a:lnTo>
                  <a:lnTo>
                    <a:pt x="112" y="58"/>
                  </a:lnTo>
                  <a:lnTo>
                    <a:pt x="118" y="64"/>
                  </a:lnTo>
                  <a:lnTo>
                    <a:pt x="118" y="64"/>
                  </a:lnTo>
                  <a:lnTo>
                    <a:pt x="123" y="79"/>
                  </a:lnTo>
                  <a:lnTo>
                    <a:pt x="131" y="94"/>
                  </a:lnTo>
                  <a:lnTo>
                    <a:pt x="131" y="94"/>
                  </a:lnTo>
                  <a:lnTo>
                    <a:pt x="133" y="102"/>
                  </a:lnTo>
                  <a:lnTo>
                    <a:pt x="135" y="110"/>
                  </a:lnTo>
                  <a:lnTo>
                    <a:pt x="135" y="110"/>
                  </a:lnTo>
                  <a:lnTo>
                    <a:pt x="137" y="117"/>
                  </a:lnTo>
                  <a:lnTo>
                    <a:pt x="139" y="123"/>
                  </a:lnTo>
                  <a:lnTo>
                    <a:pt x="139" y="125"/>
                  </a:lnTo>
                  <a:lnTo>
                    <a:pt x="139" y="125"/>
                  </a:lnTo>
                  <a:lnTo>
                    <a:pt x="144" y="132"/>
                  </a:lnTo>
                  <a:lnTo>
                    <a:pt x="148" y="142"/>
                  </a:lnTo>
                  <a:lnTo>
                    <a:pt x="154" y="153"/>
                  </a:lnTo>
                  <a:lnTo>
                    <a:pt x="154" y="153"/>
                  </a:lnTo>
                  <a:lnTo>
                    <a:pt x="144" y="164"/>
                  </a:lnTo>
                  <a:lnTo>
                    <a:pt x="142" y="161"/>
                  </a:lnTo>
                  <a:lnTo>
                    <a:pt x="133" y="168"/>
                  </a:lnTo>
                  <a:lnTo>
                    <a:pt x="125" y="178"/>
                  </a:lnTo>
                  <a:lnTo>
                    <a:pt x="122" y="172"/>
                  </a:lnTo>
                  <a:lnTo>
                    <a:pt x="6" y="172"/>
                  </a:lnTo>
                  <a:lnTo>
                    <a:pt x="6" y="43"/>
                  </a:lnTo>
                  <a:lnTo>
                    <a:pt x="0" y="32"/>
                  </a:lnTo>
                  <a:lnTo>
                    <a:pt x="0" y="23"/>
                  </a:lnTo>
                  <a:lnTo>
                    <a:pt x="0" y="11"/>
                  </a:lnTo>
                  <a:lnTo>
                    <a:pt x="0" y="7"/>
                  </a:lnTo>
                  <a:lnTo>
                    <a:pt x="0" y="7"/>
                  </a:lnTo>
                  <a:lnTo>
                    <a:pt x="0" y="4"/>
                  </a:lnTo>
                  <a:lnTo>
                    <a:pt x="0" y="0"/>
                  </a:lnTo>
                  <a:lnTo>
                    <a:pt x="0" y="0"/>
                  </a:lnTo>
                  <a:lnTo>
                    <a:pt x="6" y="4"/>
                  </a:lnTo>
                  <a:lnTo>
                    <a:pt x="12" y="7"/>
                  </a:lnTo>
                  <a:lnTo>
                    <a:pt x="12" y="7"/>
                  </a:lnTo>
                  <a:lnTo>
                    <a:pt x="12" y="7"/>
                  </a:lnTo>
                  <a:lnTo>
                    <a:pt x="12" y="7"/>
                  </a:lnTo>
                  <a:close/>
                </a:path>
              </a:pathLst>
            </a:custGeom>
            <a:solidFill>
              <a:schemeClr val="bg1">
                <a:lumMod val="85000"/>
              </a:schemeClr>
            </a:solidFill>
            <a:ln w="635" cap="rnd">
              <a:solidFill>
                <a:schemeClr val="bg1">
                  <a:alpha val="17000"/>
                </a:schemeClr>
              </a:solidFill>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41" name="Freeform 140">
              <a:extLst>
                <a:ext uri="{FF2B5EF4-FFF2-40B4-BE49-F238E27FC236}">
                  <a16:creationId xmlns:a16="http://schemas.microsoft.com/office/drawing/2014/main" id="{9DF041BC-889F-9648-B563-9A380118FD88}"/>
                </a:ext>
              </a:extLst>
            </p:cNvPr>
            <p:cNvSpPr>
              <a:spLocks/>
            </p:cNvSpPr>
            <p:nvPr userDrawn="1"/>
          </p:nvSpPr>
          <p:spPr bwMode="auto">
            <a:xfrm>
              <a:off x="1498264" y="2633180"/>
              <a:ext cx="235137" cy="231284"/>
            </a:xfrm>
            <a:custGeom>
              <a:avLst/>
              <a:gdLst>
                <a:gd name="T0" fmla="*/ 12 w 154"/>
                <a:gd name="T1" fmla="*/ 7 h 178"/>
                <a:gd name="T2" fmla="*/ 23 w 154"/>
                <a:gd name="T3" fmla="*/ 11 h 178"/>
                <a:gd name="T4" fmla="*/ 35 w 154"/>
                <a:gd name="T5" fmla="*/ 15 h 178"/>
                <a:gd name="T6" fmla="*/ 59 w 154"/>
                <a:gd name="T7" fmla="*/ 21 h 178"/>
                <a:gd name="T8" fmla="*/ 67 w 154"/>
                <a:gd name="T9" fmla="*/ 21 h 178"/>
                <a:gd name="T10" fmla="*/ 72 w 154"/>
                <a:gd name="T11" fmla="*/ 17 h 178"/>
                <a:gd name="T12" fmla="*/ 84 w 154"/>
                <a:gd name="T13" fmla="*/ 11 h 178"/>
                <a:gd name="T14" fmla="*/ 93 w 154"/>
                <a:gd name="T15" fmla="*/ 7 h 178"/>
                <a:gd name="T16" fmla="*/ 105 w 154"/>
                <a:gd name="T17" fmla="*/ 9 h 178"/>
                <a:gd name="T18" fmla="*/ 112 w 154"/>
                <a:gd name="T19" fmla="*/ 13 h 178"/>
                <a:gd name="T20" fmla="*/ 123 w 154"/>
                <a:gd name="T21" fmla="*/ 13 h 178"/>
                <a:gd name="T22" fmla="*/ 133 w 154"/>
                <a:gd name="T23" fmla="*/ 13 h 178"/>
                <a:gd name="T24" fmla="*/ 137 w 154"/>
                <a:gd name="T25" fmla="*/ 9 h 178"/>
                <a:gd name="T26" fmla="*/ 137 w 154"/>
                <a:gd name="T27" fmla="*/ 38 h 178"/>
                <a:gd name="T28" fmla="*/ 137 w 154"/>
                <a:gd name="T29" fmla="*/ 49 h 178"/>
                <a:gd name="T30" fmla="*/ 137 w 154"/>
                <a:gd name="T31" fmla="*/ 57 h 178"/>
                <a:gd name="T32" fmla="*/ 139 w 154"/>
                <a:gd name="T33" fmla="*/ 72 h 178"/>
                <a:gd name="T34" fmla="*/ 137 w 154"/>
                <a:gd name="T35" fmla="*/ 72 h 178"/>
                <a:gd name="T36" fmla="*/ 131 w 154"/>
                <a:gd name="T37" fmla="*/ 68 h 178"/>
                <a:gd name="T38" fmla="*/ 118 w 154"/>
                <a:gd name="T39" fmla="*/ 51 h 178"/>
                <a:gd name="T40" fmla="*/ 108 w 154"/>
                <a:gd name="T41" fmla="*/ 34 h 178"/>
                <a:gd name="T42" fmla="*/ 108 w 154"/>
                <a:gd name="T43" fmla="*/ 34 h 178"/>
                <a:gd name="T44" fmla="*/ 106 w 154"/>
                <a:gd name="T45" fmla="*/ 40 h 178"/>
                <a:gd name="T46" fmla="*/ 108 w 154"/>
                <a:gd name="T47" fmla="*/ 49 h 178"/>
                <a:gd name="T48" fmla="*/ 118 w 154"/>
                <a:gd name="T49" fmla="*/ 64 h 178"/>
                <a:gd name="T50" fmla="*/ 123 w 154"/>
                <a:gd name="T51" fmla="*/ 79 h 178"/>
                <a:gd name="T52" fmla="*/ 131 w 154"/>
                <a:gd name="T53" fmla="*/ 94 h 178"/>
                <a:gd name="T54" fmla="*/ 135 w 154"/>
                <a:gd name="T55" fmla="*/ 110 h 178"/>
                <a:gd name="T56" fmla="*/ 137 w 154"/>
                <a:gd name="T57" fmla="*/ 117 h 178"/>
                <a:gd name="T58" fmla="*/ 139 w 154"/>
                <a:gd name="T59" fmla="*/ 125 h 178"/>
                <a:gd name="T60" fmla="*/ 144 w 154"/>
                <a:gd name="T61" fmla="*/ 132 h 178"/>
                <a:gd name="T62" fmla="*/ 154 w 154"/>
                <a:gd name="T63" fmla="*/ 153 h 178"/>
                <a:gd name="T64" fmla="*/ 144 w 154"/>
                <a:gd name="T65" fmla="*/ 164 h 178"/>
                <a:gd name="T66" fmla="*/ 133 w 154"/>
                <a:gd name="T67" fmla="*/ 168 h 178"/>
                <a:gd name="T68" fmla="*/ 122 w 154"/>
                <a:gd name="T69" fmla="*/ 172 h 178"/>
                <a:gd name="T70" fmla="*/ 6 w 154"/>
                <a:gd name="T71" fmla="*/ 43 h 178"/>
                <a:gd name="T72" fmla="*/ 0 w 154"/>
                <a:gd name="T73" fmla="*/ 23 h 178"/>
                <a:gd name="T74" fmla="*/ 0 w 154"/>
                <a:gd name="T75" fmla="*/ 7 h 178"/>
                <a:gd name="T76" fmla="*/ 0 w 154"/>
                <a:gd name="T77" fmla="*/ 4 h 178"/>
                <a:gd name="T78" fmla="*/ 0 w 154"/>
                <a:gd name="T79" fmla="*/ 0 h 178"/>
                <a:gd name="T80" fmla="*/ 12 w 154"/>
                <a:gd name="T81" fmla="*/ 7 h 178"/>
                <a:gd name="T82" fmla="*/ 12 w 154"/>
                <a:gd name="T83" fmla="*/ 7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54" h="178">
                  <a:moveTo>
                    <a:pt x="12" y="7"/>
                  </a:moveTo>
                  <a:lnTo>
                    <a:pt x="12" y="7"/>
                  </a:lnTo>
                  <a:lnTo>
                    <a:pt x="16" y="9"/>
                  </a:lnTo>
                  <a:lnTo>
                    <a:pt x="23" y="11"/>
                  </a:lnTo>
                  <a:lnTo>
                    <a:pt x="35" y="15"/>
                  </a:lnTo>
                  <a:lnTo>
                    <a:pt x="35" y="15"/>
                  </a:lnTo>
                  <a:lnTo>
                    <a:pt x="50" y="19"/>
                  </a:lnTo>
                  <a:lnTo>
                    <a:pt x="59" y="21"/>
                  </a:lnTo>
                  <a:lnTo>
                    <a:pt x="65" y="21"/>
                  </a:lnTo>
                  <a:lnTo>
                    <a:pt x="67" y="21"/>
                  </a:lnTo>
                  <a:lnTo>
                    <a:pt x="67" y="21"/>
                  </a:lnTo>
                  <a:lnTo>
                    <a:pt x="72" y="17"/>
                  </a:lnTo>
                  <a:lnTo>
                    <a:pt x="76" y="15"/>
                  </a:lnTo>
                  <a:lnTo>
                    <a:pt x="84" y="11"/>
                  </a:lnTo>
                  <a:lnTo>
                    <a:pt x="87" y="9"/>
                  </a:lnTo>
                  <a:lnTo>
                    <a:pt x="93" y="7"/>
                  </a:lnTo>
                  <a:lnTo>
                    <a:pt x="97" y="7"/>
                  </a:lnTo>
                  <a:lnTo>
                    <a:pt x="105" y="9"/>
                  </a:lnTo>
                  <a:lnTo>
                    <a:pt x="105" y="9"/>
                  </a:lnTo>
                  <a:lnTo>
                    <a:pt x="112" y="13"/>
                  </a:lnTo>
                  <a:lnTo>
                    <a:pt x="120" y="13"/>
                  </a:lnTo>
                  <a:lnTo>
                    <a:pt x="123" y="13"/>
                  </a:lnTo>
                  <a:lnTo>
                    <a:pt x="127" y="13"/>
                  </a:lnTo>
                  <a:lnTo>
                    <a:pt x="133" y="13"/>
                  </a:lnTo>
                  <a:lnTo>
                    <a:pt x="137" y="9"/>
                  </a:lnTo>
                  <a:lnTo>
                    <a:pt x="137" y="9"/>
                  </a:lnTo>
                  <a:lnTo>
                    <a:pt x="137" y="26"/>
                  </a:lnTo>
                  <a:lnTo>
                    <a:pt x="137" y="38"/>
                  </a:lnTo>
                  <a:lnTo>
                    <a:pt x="137" y="49"/>
                  </a:lnTo>
                  <a:lnTo>
                    <a:pt x="137" y="49"/>
                  </a:lnTo>
                  <a:lnTo>
                    <a:pt x="135" y="53"/>
                  </a:lnTo>
                  <a:lnTo>
                    <a:pt x="137" y="57"/>
                  </a:lnTo>
                  <a:lnTo>
                    <a:pt x="139" y="68"/>
                  </a:lnTo>
                  <a:lnTo>
                    <a:pt x="139" y="72"/>
                  </a:lnTo>
                  <a:lnTo>
                    <a:pt x="139" y="72"/>
                  </a:lnTo>
                  <a:lnTo>
                    <a:pt x="137" y="72"/>
                  </a:lnTo>
                  <a:lnTo>
                    <a:pt x="135" y="72"/>
                  </a:lnTo>
                  <a:lnTo>
                    <a:pt x="131" y="68"/>
                  </a:lnTo>
                  <a:lnTo>
                    <a:pt x="131" y="68"/>
                  </a:lnTo>
                  <a:lnTo>
                    <a:pt x="118" y="51"/>
                  </a:lnTo>
                  <a:lnTo>
                    <a:pt x="110" y="38"/>
                  </a:lnTo>
                  <a:lnTo>
                    <a:pt x="108" y="34"/>
                  </a:lnTo>
                  <a:lnTo>
                    <a:pt x="108" y="34"/>
                  </a:lnTo>
                  <a:lnTo>
                    <a:pt x="108" y="34"/>
                  </a:lnTo>
                  <a:lnTo>
                    <a:pt x="106" y="36"/>
                  </a:lnTo>
                  <a:lnTo>
                    <a:pt x="106" y="40"/>
                  </a:lnTo>
                  <a:lnTo>
                    <a:pt x="106" y="45"/>
                  </a:lnTo>
                  <a:lnTo>
                    <a:pt x="108" y="49"/>
                  </a:lnTo>
                  <a:lnTo>
                    <a:pt x="112" y="58"/>
                  </a:lnTo>
                  <a:lnTo>
                    <a:pt x="118" y="64"/>
                  </a:lnTo>
                  <a:lnTo>
                    <a:pt x="118" y="64"/>
                  </a:lnTo>
                  <a:lnTo>
                    <a:pt x="123" y="79"/>
                  </a:lnTo>
                  <a:lnTo>
                    <a:pt x="131" y="94"/>
                  </a:lnTo>
                  <a:lnTo>
                    <a:pt x="131" y="94"/>
                  </a:lnTo>
                  <a:lnTo>
                    <a:pt x="133" y="102"/>
                  </a:lnTo>
                  <a:lnTo>
                    <a:pt x="135" y="110"/>
                  </a:lnTo>
                  <a:lnTo>
                    <a:pt x="135" y="110"/>
                  </a:lnTo>
                  <a:lnTo>
                    <a:pt x="137" y="117"/>
                  </a:lnTo>
                  <a:lnTo>
                    <a:pt x="139" y="123"/>
                  </a:lnTo>
                  <a:lnTo>
                    <a:pt x="139" y="125"/>
                  </a:lnTo>
                  <a:lnTo>
                    <a:pt x="139" y="125"/>
                  </a:lnTo>
                  <a:lnTo>
                    <a:pt x="144" y="132"/>
                  </a:lnTo>
                  <a:lnTo>
                    <a:pt x="148" y="142"/>
                  </a:lnTo>
                  <a:lnTo>
                    <a:pt x="154" y="153"/>
                  </a:lnTo>
                  <a:lnTo>
                    <a:pt x="154" y="153"/>
                  </a:lnTo>
                  <a:lnTo>
                    <a:pt x="144" y="164"/>
                  </a:lnTo>
                  <a:lnTo>
                    <a:pt x="142" y="161"/>
                  </a:lnTo>
                  <a:lnTo>
                    <a:pt x="133" y="168"/>
                  </a:lnTo>
                  <a:lnTo>
                    <a:pt x="125" y="178"/>
                  </a:lnTo>
                  <a:lnTo>
                    <a:pt x="122" y="172"/>
                  </a:lnTo>
                  <a:lnTo>
                    <a:pt x="6" y="172"/>
                  </a:lnTo>
                  <a:lnTo>
                    <a:pt x="6" y="43"/>
                  </a:lnTo>
                  <a:lnTo>
                    <a:pt x="0" y="32"/>
                  </a:lnTo>
                  <a:lnTo>
                    <a:pt x="0" y="23"/>
                  </a:lnTo>
                  <a:lnTo>
                    <a:pt x="0" y="11"/>
                  </a:lnTo>
                  <a:lnTo>
                    <a:pt x="0" y="7"/>
                  </a:lnTo>
                  <a:lnTo>
                    <a:pt x="0" y="7"/>
                  </a:lnTo>
                  <a:lnTo>
                    <a:pt x="0" y="4"/>
                  </a:lnTo>
                  <a:lnTo>
                    <a:pt x="0" y="0"/>
                  </a:lnTo>
                  <a:lnTo>
                    <a:pt x="0" y="0"/>
                  </a:lnTo>
                  <a:lnTo>
                    <a:pt x="6" y="4"/>
                  </a:lnTo>
                  <a:lnTo>
                    <a:pt x="12" y="7"/>
                  </a:lnTo>
                  <a:lnTo>
                    <a:pt x="12" y="7"/>
                  </a:lnTo>
                  <a:lnTo>
                    <a:pt x="12" y="7"/>
                  </a:lnTo>
                  <a:lnTo>
                    <a:pt x="12" y="7"/>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42" name="Freeform 141">
              <a:extLst>
                <a:ext uri="{FF2B5EF4-FFF2-40B4-BE49-F238E27FC236}">
                  <a16:creationId xmlns:a16="http://schemas.microsoft.com/office/drawing/2014/main" id="{FCA93EAC-2F51-C444-B3CF-E3DAFFC4EE07}"/>
                </a:ext>
              </a:extLst>
            </p:cNvPr>
            <p:cNvSpPr>
              <a:spLocks/>
            </p:cNvSpPr>
            <p:nvPr userDrawn="1"/>
          </p:nvSpPr>
          <p:spPr bwMode="auto">
            <a:xfrm>
              <a:off x="1721187" y="2598098"/>
              <a:ext cx="87031" cy="96152"/>
            </a:xfrm>
            <a:custGeom>
              <a:avLst/>
              <a:gdLst>
                <a:gd name="T0" fmla="*/ 0 w 57"/>
                <a:gd name="T1" fmla="*/ 74 h 74"/>
                <a:gd name="T2" fmla="*/ 15 w 57"/>
                <a:gd name="T3" fmla="*/ 74 h 74"/>
                <a:gd name="T4" fmla="*/ 23 w 57"/>
                <a:gd name="T5" fmla="*/ 65 h 74"/>
                <a:gd name="T6" fmla="*/ 32 w 57"/>
                <a:gd name="T7" fmla="*/ 68 h 74"/>
                <a:gd name="T8" fmla="*/ 42 w 57"/>
                <a:gd name="T9" fmla="*/ 59 h 74"/>
                <a:gd name="T10" fmla="*/ 42 w 57"/>
                <a:gd name="T11" fmla="*/ 53 h 74"/>
                <a:gd name="T12" fmla="*/ 40 w 57"/>
                <a:gd name="T13" fmla="*/ 31 h 74"/>
                <a:gd name="T14" fmla="*/ 53 w 57"/>
                <a:gd name="T15" fmla="*/ 31 h 74"/>
                <a:gd name="T16" fmla="*/ 57 w 57"/>
                <a:gd name="T17" fmla="*/ 25 h 74"/>
                <a:gd name="T18" fmla="*/ 53 w 57"/>
                <a:gd name="T19" fmla="*/ 0 h 74"/>
                <a:gd name="T20" fmla="*/ 27 w 57"/>
                <a:gd name="T21" fmla="*/ 15 h 74"/>
                <a:gd name="T22" fmla="*/ 10 w 57"/>
                <a:gd name="T23" fmla="*/ 6 h 74"/>
                <a:gd name="T24" fmla="*/ 10 w 57"/>
                <a:gd name="T25" fmla="*/ 42 h 74"/>
                <a:gd name="T26" fmla="*/ 0 w 57"/>
                <a:gd name="T27" fmla="*/ 74 h 74"/>
                <a:gd name="T28" fmla="*/ 0 w 57"/>
                <a:gd name="T29" fmla="*/ 74 h 74"/>
                <a:gd name="T30" fmla="*/ 0 w 57"/>
                <a:gd name="T31" fmla="*/ 7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7" h="74">
                  <a:moveTo>
                    <a:pt x="0" y="74"/>
                  </a:moveTo>
                  <a:lnTo>
                    <a:pt x="15" y="74"/>
                  </a:lnTo>
                  <a:lnTo>
                    <a:pt x="23" y="65"/>
                  </a:lnTo>
                  <a:lnTo>
                    <a:pt x="32" y="68"/>
                  </a:lnTo>
                  <a:lnTo>
                    <a:pt x="42" y="59"/>
                  </a:lnTo>
                  <a:lnTo>
                    <a:pt x="42" y="53"/>
                  </a:lnTo>
                  <a:lnTo>
                    <a:pt x="40" y="31"/>
                  </a:lnTo>
                  <a:lnTo>
                    <a:pt x="53" y="31"/>
                  </a:lnTo>
                  <a:lnTo>
                    <a:pt x="57" y="25"/>
                  </a:lnTo>
                  <a:lnTo>
                    <a:pt x="53" y="0"/>
                  </a:lnTo>
                  <a:lnTo>
                    <a:pt x="27" y="15"/>
                  </a:lnTo>
                  <a:lnTo>
                    <a:pt x="10" y="6"/>
                  </a:lnTo>
                  <a:lnTo>
                    <a:pt x="10" y="42"/>
                  </a:lnTo>
                  <a:lnTo>
                    <a:pt x="0" y="74"/>
                  </a:lnTo>
                  <a:lnTo>
                    <a:pt x="0" y="74"/>
                  </a:lnTo>
                  <a:lnTo>
                    <a:pt x="0" y="74"/>
                  </a:lnTo>
                  <a:close/>
                </a:path>
              </a:pathLst>
            </a:custGeom>
            <a:solidFill>
              <a:schemeClr val="bg1">
                <a:lumMod val="85000"/>
              </a:schemeClr>
            </a:solidFill>
            <a:ln w="635" cap="rnd">
              <a:solidFill>
                <a:schemeClr val="bg1">
                  <a:alpha val="17000"/>
                </a:schemeClr>
              </a:solidFill>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43" name="Freeform 142">
              <a:extLst>
                <a:ext uri="{FF2B5EF4-FFF2-40B4-BE49-F238E27FC236}">
                  <a16:creationId xmlns:a16="http://schemas.microsoft.com/office/drawing/2014/main" id="{D4C47892-2EFB-F34F-B181-96DA609AA18F}"/>
                </a:ext>
              </a:extLst>
            </p:cNvPr>
            <p:cNvSpPr>
              <a:spLocks/>
            </p:cNvSpPr>
            <p:nvPr userDrawn="1"/>
          </p:nvSpPr>
          <p:spPr bwMode="auto">
            <a:xfrm>
              <a:off x="1721187" y="2598098"/>
              <a:ext cx="87031" cy="96152"/>
            </a:xfrm>
            <a:custGeom>
              <a:avLst/>
              <a:gdLst>
                <a:gd name="T0" fmla="*/ 0 w 57"/>
                <a:gd name="T1" fmla="*/ 74 h 74"/>
                <a:gd name="T2" fmla="*/ 15 w 57"/>
                <a:gd name="T3" fmla="*/ 74 h 74"/>
                <a:gd name="T4" fmla="*/ 23 w 57"/>
                <a:gd name="T5" fmla="*/ 65 h 74"/>
                <a:gd name="T6" fmla="*/ 32 w 57"/>
                <a:gd name="T7" fmla="*/ 68 h 74"/>
                <a:gd name="T8" fmla="*/ 42 w 57"/>
                <a:gd name="T9" fmla="*/ 59 h 74"/>
                <a:gd name="T10" fmla="*/ 42 w 57"/>
                <a:gd name="T11" fmla="*/ 53 h 74"/>
                <a:gd name="T12" fmla="*/ 40 w 57"/>
                <a:gd name="T13" fmla="*/ 31 h 74"/>
                <a:gd name="T14" fmla="*/ 53 w 57"/>
                <a:gd name="T15" fmla="*/ 31 h 74"/>
                <a:gd name="T16" fmla="*/ 57 w 57"/>
                <a:gd name="T17" fmla="*/ 25 h 74"/>
                <a:gd name="T18" fmla="*/ 53 w 57"/>
                <a:gd name="T19" fmla="*/ 0 h 74"/>
                <a:gd name="T20" fmla="*/ 27 w 57"/>
                <a:gd name="T21" fmla="*/ 15 h 74"/>
                <a:gd name="T22" fmla="*/ 10 w 57"/>
                <a:gd name="T23" fmla="*/ 6 h 74"/>
                <a:gd name="T24" fmla="*/ 10 w 57"/>
                <a:gd name="T25" fmla="*/ 42 h 74"/>
                <a:gd name="T26" fmla="*/ 0 w 57"/>
                <a:gd name="T27" fmla="*/ 74 h 74"/>
                <a:gd name="T28" fmla="*/ 0 w 57"/>
                <a:gd name="T29" fmla="*/ 74 h 74"/>
                <a:gd name="T30" fmla="*/ 0 w 57"/>
                <a:gd name="T31" fmla="*/ 7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7" h="74">
                  <a:moveTo>
                    <a:pt x="0" y="74"/>
                  </a:moveTo>
                  <a:lnTo>
                    <a:pt x="15" y="74"/>
                  </a:lnTo>
                  <a:lnTo>
                    <a:pt x="23" y="65"/>
                  </a:lnTo>
                  <a:lnTo>
                    <a:pt x="32" y="68"/>
                  </a:lnTo>
                  <a:lnTo>
                    <a:pt x="42" y="59"/>
                  </a:lnTo>
                  <a:lnTo>
                    <a:pt x="42" y="53"/>
                  </a:lnTo>
                  <a:lnTo>
                    <a:pt x="40" y="31"/>
                  </a:lnTo>
                  <a:lnTo>
                    <a:pt x="53" y="31"/>
                  </a:lnTo>
                  <a:lnTo>
                    <a:pt x="57" y="25"/>
                  </a:lnTo>
                  <a:lnTo>
                    <a:pt x="53" y="0"/>
                  </a:lnTo>
                  <a:lnTo>
                    <a:pt x="27" y="15"/>
                  </a:lnTo>
                  <a:lnTo>
                    <a:pt x="10" y="6"/>
                  </a:lnTo>
                  <a:lnTo>
                    <a:pt x="10" y="42"/>
                  </a:lnTo>
                  <a:lnTo>
                    <a:pt x="0" y="74"/>
                  </a:lnTo>
                  <a:lnTo>
                    <a:pt x="0" y="74"/>
                  </a:lnTo>
                  <a:lnTo>
                    <a:pt x="0" y="74"/>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44" name="Freeform 143">
              <a:extLst>
                <a:ext uri="{FF2B5EF4-FFF2-40B4-BE49-F238E27FC236}">
                  <a16:creationId xmlns:a16="http://schemas.microsoft.com/office/drawing/2014/main" id="{8AA954CB-7F0A-3641-8943-F826BFD7D120}"/>
                </a:ext>
              </a:extLst>
            </p:cNvPr>
            <p:cNvSpPr>
              <a:spLocks/>
            </p:cNvSpPr>
            <p:nvPr userDrawn="1"/>
          </p:nvSpPr>
          <p:spPr bwMode="auto">
            <a:xfrm>
              <a:off x="1707445" y="2605894"/>
              <a:ext cx="29010" cy="88356"/>
            </a:xfrm>
            <a:custGeom>
              <a:avLst/>
              <a:gdLst>
                <a:gd name="T0" fmla="*/ 0 w 19"/>
                <a:gd name="T1" fmla="*/ 30 h 68"/>
                <a:gd name="T2" fmla="*/ 11 w 19"/>
                <a:gd name="T3" fmla="*/ 0 h 68"/>
                <a:gd name="T4" fmla="*/ 19 w 19"/>
                <a:gd name="T5" fmla="*/ 0 h 68"/>
                <a:gd name="T6" fmla="*/ 19 w 19"/>
                <a:gd name="T7" fmla="*/ 36 h 68"/>
                <a:gd name="T8" fmla="*/ 9 w 19"/>
                <a:gd name="T9" fmla="*/ 68 h 68"/>
                <a:gd name="T10" fmla="*/ 2 w 19"/>
                <a:gd name="T11" fmla="*/ 44 h 68"/>
                <a:gd name="T12" fmla="*/ 0 w 19"/>
                <a:gd name="T13" fmla="*/ 30 h 68"/>
                <a:gd name="T14" fmla="*/ 0 w 19"/>
                <a:gd name="T15" fmla="*/ 30 h 68"/>
                <a:gd name="T16" fmla="*/ 0 w 19"/>
                <a:gd name="T17" fmla="*/ 3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68">
                  <a:moveTo>
                    <a:pt x="0" y="30"/>
                  </a:moveTo>
                  <a:lnTo>
                    <a:pt x="11" y="0"/>
                  </a:lnTo>
                  <a:lnTo>
                    <a:pt x="19" y="0"/>
                  </a:lnTo>
                  <a:lnTo>
                    <a:pt x="19" y="36"/>
                  </a:lnTo>
                  <a:lnTo>
                    <a:pt x="9" y="68"/>
                  </a:lnTo>
                  <a:lnTo>
                    <a:pt x="2" y="44"/>
                  </a:lnTo>
                  <a:lnTo>
                    <a:pt x="0" y="30"/>
                  </a:lnTo>
                  <a:lnTo>
                    <a:pt x="0" y="30"/>
                  </a:lnTo>
                  <a:lnTo>
                    <a:pt x="0" y="30"/>
                  </a:lnTo>
                  <a:close/>
                </a:path>
              </a:pathLst>
            </a:custGeom>
            <a:solidFill>
              <a:schemeClr val="bg1">
                <a:lumMod val="85000"/>
              </a:schemeClr>
            </a:solidFill>
            <a:ln w="635" cap="rnd">
              <a:solidFill>
                <a:schemeClr val="bg1">
                  <a:alpha val="17000"/>
                </a:schemeClr>
              </a:solidFill>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45" name="Freeform 144">
              <a:extLst>
                <a:ext uri="{FF2B5EF4-FFF2-40B4-BE49-F238E27FC236}">
                  <a16:creationId xmlns:a16="http://schemas.microsoft.com/office/drawing/2014/main" id="{77FAFCEE-CCE8-0544-8233-C942CFFBC7B4}"/>
                </a:ext>
              </a:extLst>
            </p:cNvPr>
            <p:cNvSpPr>
              <a:spLocks/>
            </p:cNvSpPr>
            <p:nvPr userDrawn="1"/>
          </p:nvSpPr>
          <p:spPr bwMode="auto">
            <a:xfrm>
              <a:off x="1707445" y="2605894"/>
              <a:ext cx="29010" cy="88356"/>
            </a:xfrm>
            <a:custGeom>
              <a:avLst/>
              <a:gdLst>
                <a:gd name="T0" fmla="*/ 0 w 19"/>
                <a:gd name="T1" fmla="*/ 30 h 68"/>
                <a:gd name="T2" fmla="*/ 11 w 19"/>
                <a:gd name="T3" fmla="*/ 0 h 68"/>
                <a:gd name="T4" fmla="*/ 19 w 19"/>
                <a:gd name="T5" fmla="*/ 0 h 68"/>
                <a:gd name="T6" fmla="*/ 19 w 19"/>
                <a:gd name="T7" fmla="*/ 36 h 68"/>
                <a:gd name="T8" fmla="*/ 9 w 19"/>
                <a:gd name="T9" fmla="*/ 68 h 68"/>
                <a:gd name="T10" fmla="*/ 2 w 19"/>
                <a:gd name="T11" fmla="*/ 44 h 68"/>
                <a:gd name="T12" fmla="*/ 0 w 19"/>
                <a:gd name="T13" fmla="*/ 30 h 68"/>
                <a:gd name="T14" fmla="*/ 0 w 19"/>
                <a:gd name="T15" fmla="*/ 30 h 68"/>
                <a:gd name="T16" fmla="*/ 0 w 19"/>
                <a:gd name="T17" fmla="*/ 3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68">
                  <a:moveTo>
                    <a:pt x="0" y="30"/>
                  </a:moveTo>
                  <a:lnTo>
                    <a:pt x="11" y="0"/>
                  </a:lnTo>
                  <a:lnTo>
                    <a:pt x="19" y="0"/>
                  </a:lnTo>
                  <a:lnTo>
                    <a:pt x="19" y="36"/>
                  </a:lnTo>
                  <a:lnTo>
                    <a:pt x="9" y="68"/>
                  </a:lnTo>
                  <a:lnTo>
                    <a:pt x="2" y="44"/>
                  </a:lnTo>
                  <a:lnTo>
                    <a:pt x="0" y="30"/>
                  </a:lnTo>
                  <a:lnTo>
                    <a:pt x="0" y="30"/>
                  </a:lnTo>
                  <a:lnTo>
                    <a:pt x="0" y="30"/>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46" name="Freeform 145">
              <a:extLst>
                <a:ext uri="{FF2B5EF4-FFF2-40B4-BE49-F238E27FC236}">
                  <a16:creationId xmlns:a16="http://schemas.microsoft.com/office/drawing/2014/main" id="{9A4B34EF-A7DD-964A-AE85-1B392DC12006}"/>
                </a:ext>
              </a:extLst>
            </p:cNvPr>
            <p:cNvSpPr>
              <a:spLocks/>
            </p:cNvSpPr>
            <p:nvPr userDrawn="1"/>
          </p:nvSpPr>
          <p:spPr bwMode="auto">
            <a:xfrm>
              <a:off x="1724240" y="2622785"/>
              <a:ext cx="12215" cy="24688"/>
            </a:xfrm>
            <a:custGeom>
              <a:avLst/>
              <a:gdLst>
                <a:gd name="T0" fmla="*/ 0 w 8"/>
                <a:gd name="T1" fmla="*/ 17 h 19"/>
                <a:gd name="T2" fmla="*/ 0 w 8"/>
                <a:gd name="T3" fmla="*/ 0 h 19"/>
                <a:gd name="T4" fmla="*/ 8 w 8"/>
                <a:gd name="T5" fmla="*/ 0 h 19"/>
                <a:gd name="T6" fmla="*/ 8 w 8"/>
                <a:gd name="T7" fmla="*/ 19 h 19"/>
                <a:gd name="T8" fmla="*/ 0 w 8"/>
                <a:gd name="T9" fmla="*/ 17 h 19"/>
                <a:gd name="T10" fmla="*/ 0 w 8"/>
                <a:gd name="T11" fmla="*/ 17 h 19"/>
                <a:gd name="T12" fmla="*/ 0 w 8"/>
                <a:gd name="T13" fmla="*/ 17 h 19"/>
              </a:gdLst>
              <a:ahLst/>
              <a:cxnLst>
                <a:cxn ang="0">
                  <a:pos x="T0" y="T1"/>
                </a:cxn>
                <a:cxn ang="0">
                  <a:pos x="T2" y="T3"/>
                </a:cxn>
                <a:cxn ang="0">
                  <a:pos x="T4" y="T5"/>
                </a:cxn>
                <a:cxn ang="0">
                  <a:pos x="T6" y="T7"/>
                </a:cxn>
                <a:cxn ang="0">
                  <a:pos x="T8" y="T9"/>
                </a:cxn>
                <a:cxn ang="0">
                  <a:pos x="T10" y="T11"/>
                </a:cxn>
                <a:cxn ang="0">
                  <a:pos x="T12" y="T13"/>
                </a:cxn>
              </a:cxnLst>
              <a:rect l="0" t="0" r="r" b="b"/>
              <a:pathLst>
                <a:path w="8" h="19">
                  <a:moveTo>
                    <a:pt x="0" y="17"/>
                  </a:moveTo>
                  <a:lnTo>
                    <a:pt x="0" y="0"/>
                  </a:lnTo>
                  <a:lnTo>
                    <a:pt x="8" y="0"/>
                  </a:lnTo>
                  <a:lnTo>
                    <a:pt x="8" y="19"/>
                  </a:lnTo>
                  <a:lnTo>
                    <a:pt x="0" y="17"/>
                  </a:lnTo>
                  <a:lnTo>
                    <a:pt x="0" y="17"/>
                  </a:lnTo>
                  <a:lnTo>
                    <a:pt x="0" y="17"/>
                  </a:lnTo>
                  <a:close/>
                </a:path>
              </a:pathLst>
            </a:custGeom>
            <a:solidFill>
              <a:schemeClr val="bg1">
                <a:lumMod val="85000"/>
              </a:schemeClr>
            </a:solidFill>
            <a:ln w="635" cap="rnd">
              <a:solidFill>
                <a:schemeClr val="bg1">
                  <a:alpha val="17000"/>
                </a:schemeClr>
              </a:solidFill>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47" name="Freeform 146">
              <a:extLst>
                <a:ext uri="{FF2B5EF4-FFF2-40B4-BE49-F238E27FC236}">
                  <a16:creationId xmlns:a16="http://schemas.microsoft.com/office/drawing/2014/main" id="{A8C65EF9-0E64-7C4E-8CDB-EE3C98BA69E1}"/>
                </a:ext>
              </a:extLst>
            </p:cNvPr>
            <p:cNvSpPr>
              <a:spLocks/>
            </p:cNvSpPr>
            <p:nvPr userDrawn="1"/>
          </p:nvSpPr>
          <p:spPr bwMode="auto">
            <a:xfrm>
              <a:off x="1724240" y="2622785"/>
              <a:ext cx="12215" cy="24688"/>
            </a:xfrm>
            <a:custGeom>
              <a:avLst/>
              <a:gdLst>
                <a:gd name="T0" fmla="*/ 0 w 8"/>
                <a:gd name="T1" fmla="*/ 17 h 19"/>
                <a:gd name="T2" fmla="*/ 0 w 8"/>
                <a:gd name="T3" fmla="*/ 0 h 19"/>
                <a:gd name="T4" fmla="*/ 8 w 8"/>
                <a:gd name="T5" fmla="*/ 0 h 19"/>
                <a:gd name="T6" fmla="*/ 8 w 8"/>
                <a:gd name="T7" fmla="*/ 19 h 19"/>
                <a:gd name="T8" fmla="*/ 0 w 8"/>
                <a:gd name="T9" fmla="*/ 17 h 19"/>
                <a:gd name="T10" fmla="*/ 0 w 8"/>
                <a:gd name="T11" fmla="*/ 17 h 19"/>
                <a:gd name="T12" fmla="*/ 0 w 8"/>
                <a:gd name="T13" fmla="*/ 17 h 19"/>
              </a:gdLst>
              <a:ahLst/>
              <a:cxnLst>
                <a:cxn ang="0">
                  <a:pos x="T0" y="T1"/>
                </a:cxn>
                <a:cxn ang="0">
                  <a:pos x="T2" y="T3"/>
                </a:cxn>
                <a:cxn ang="0">
                  <a:pos x="T4" y="T5"/>
                </a:cxn>
                <a:cxn ang="0">
                  <a:pos x="T6" y="T7"/>
                </a:cxn>
                <a:cxn ang="0">
                  <a:pos x="T8" y="T9"/>
                </a:cxn>
                <a:cxn ang="0">
                  <a:pos x="T10" y="T11"/>
                </a:cxn>
                <a:cxn ang="0">
                  <a:pos x="T12" y="T13"/>
                </a:cxn>
              </a:cxnLst>
              <a:rect l="0" t="0" r="r" b="b"/>
              <a:pathLst>
                <a:path w="8" h="19">
                  <a:moveTo>
                    <a:pt x="0" y="17"/>
                  </a:moveTo>
                  <a:lnTo>
                    <a:pt x="0" y="0"/>
                  </a:lnTo>
                  <a:lnTo>
                    <a:pt x="8" y="0"/>
                  </a:lnTo>
                  <a:lnTo>
                    <a:pt x="8" y="19"/>
                  </a:lnTo>
                  <a:lnTo>
                    <a:pt x="0" y="17"/>
                  </a:lnTo>
                  <a:lnTo>
                    <a:pt x="0" y="17"/>
                  </a:lnTo>
                  <a:lnTo>
                    <a:pt x="0" y="17"/>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48" name="Freeform 147">
              <a:extLst>
                <a:ext uri="{FF2B5EF4-FFF2-40B4-BE49-F238E27FC236}">
                  <a16:creationId xmlns:a16="http://schemas.microsoft.com/office/drawing/2014/main" id="{64846B48-F068-B941-8B62-0768A83D6B5B}"/>
                </a:ext>
              </a:extLst>
            </p:cNvPr>
            <p:cNvSpPr>
              <a:spLocks/>
            </p:cNvSpPr>
            <p:nvPr userDrawn="1"/>
          </p:nvSpPr>
          <p:spPr bwMode="auto">
            <a:xfrm>
              <a:off x="1441770" y="2834579"/>
              <a:ext cx="360340" cy="417090"/>
            </a:xfrm>
            <a:custGeom>
              <a:avLst/>
              <a:gdLst>
                <a:gd name="T0" fmla="*/ 183 w 236"/>
                <a:gd name="T1" fmla="*/ 9 h 321"/>
                <a:gd name="T2" fmla="*/ 162 w 236"/>
                <a:gd name="T3" fmla="*/ 23 h 321"/>
                <a:gd name="T4" fmla="*/ 43 w 236"/>
                <a:gd name="T5" fmla="*/ 17 h 321"/>
                <a:gd name="T6" fmla="*/ 26 w 236"/>
                <a:gd name="T7" fmla="*/ 51 h 321"/>
                <a:gd name="T8" fmla="*/ 15 w 236"/>
                <a:gd name="T9" fmla="*/ 127 h 321"/>
                <a:gd name="T10" fmla="*/ 0 w 236"/>
                <a:gd name="T11" fmla="*/ 168 h 321"/>
                <a:gd name="T12" fmla="*/ 5 w 236"/>
                <a:gd name="T13" fmla="*/ 197 h 321"/>
                <a:gd name="T14" fmla="*/ 19 w 236"/>
                <a:gd name="T15" fmla="*/ 231 h 321"/>
                <a:gd name="T16" fmla="*/ 45 w 236"/>
                <a:gd name="T17" fmla="*/ 255 h 321"/>
                <a:gd name="T18" fmla="*/ 72 w 236"/>
                <a:gd name="T19" fmla="*/ 287 h 321"/>
                <a:gd name="T20" fmla="*/ 81 w 236"/>
                <a:gd name="T21" fmla="*/ 306 h 321"/>
                <a:gd name="T22" fmla="*/ 92 w 236"/>
                <a:gd name="T23" fmla="*/ 306 h 321"/>
                <a:gd name="T24" fmla="*/ 123 w 236"/>
                <a:gd name="T25" fmla="*/ 321 h 321"/>
                <a:gd name="T26" fmla="*/ 172 w 236"/>
                <a:gd name="T27" fmla="*/ 306 h 321"/>
                <a:gd name="T28" fmla="*/ 194 w 236"/>
                <a:gd name="T29" fmla="*/ 293 h 321"/>
                <a:gd name="T30" fmla="*/ 177 w 236"/>
                <a:gd name="T31" fmla="*/ 269 h 321"/>
                <a:gd name="T32" fmla="*/ 155 w 236"/>
                <a:gd name="T33" fmla="*/ 255 h 321"/>
                <a:gd name="T34" fmla="*/ 168 w 236"/>
                <a:gd name="T35" fmla="*/ 242 h 321"/>
                <a:gd name="T36" fmla="*/ 183 w 236"/>
                <a:gd name="T37" fmla="*/ 204 h 321"/>
                <a:gd name="T38" fmla="*/ 206 w 236"/>
                <a:gd name="T39" fmla="*/ 147 h 321"/>
                <a:gd name="T40" fmla="*/ 221 w 236"/>
                <a:gd name="T41" fmla="*/ 96 h 321"/>
                <a:gd name="T42" fmla="*/ 230 w 236"/>
                <a:gd name="T43" fmla="*/ 85 h 321"/>
                <a:gd name="T44" fmla="*/ 221 w 236"/>
                <a:gd name="T45" fmla="*/ 76 h 321"/>
                <a:gd name="T46" fmla="*/ 215 w 236"/>
                <a:gd name="T47" fmla="*/ 57 h 321"/>
                <a:gd name="T48" fmla="*/ 213 w 236"/>
                <a:gd name="T49" fmla="*/ 45 h 321"/>
                <a:gd name="T50" fmla="*/ 215 w 236"/>
                <a:gd name="T51" fmla="*/ 38 h 321"/>
                <a:gd name="T52" fmla="*/ 213 w 236"/>
                <a:gd name="T53" fmla="*/ 34 h 321"/>
                <a:gd name="T54" fmla="*/ 213 w 236"/>
                <a:gd name="T55" fmla="*/ 30 h 321"/>
                <a:gd name="T56" fmla="*/ 210 w 236"/>
                <a:gd name="T57" fmla="*/ 25 h 321"/>
                <a:gd name="T58" fmla="*/ 210 w 236"/>
                <a:gd name="T59" fmla="*/ 21 h 321"/>
                <a:gd name="T60" fmla="*/ 206 w 236"/>
                <a:gd name="T61" fmla="*/ 13 h 321"/>
                <a:gd name="T62" fmla="*/ 198 w 236"/>
                <a:gd name="T63" fmla="*/ 4 h 321"/>
                <a:gd name="T64" fmla="*/ 191 w 236"/>
                <a:gd name="T65" fmla="*/ 0 h 3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36" h="321">
                  <a:moveTo>
                    <a:pt x="191" y="0"/>
                  </a:moveTo>
                  <a:lnTo>
                    <a:pt x="183" y="9"/>
                  </a:lnTo>
                  <a:lnTo>
                    <a:pt x="179" y="6"/>
                  </a:lnTo>
                  <a:lnTo>
                    <a:pt x="162" y="23"/>
                  </a:lnTo>
                  <a:lnTo>
                    <a:pt x="159" y="17"/>
                  </a:lnTo>
                  <a:lnTo>
                    <a:pt x="43" y="17"/>
                  </a:lnTo>
                  <a:lnTo>
                    <a:pt x="43" y="51"/>
                  </a:lnTo>
                  <a:lnTo>
                    <a:pt x="26" y="51"/>
                  </a:lnTo>
                  <a:lnTo>
                    <a:pt x="26" y="127"/>
                  </a:lnTo>
                  <a:lnTo>
                    <a:pt x="15" y="127"/>
                  </a:lnTo>
                  <a:lnTo>
                    <a:pt x="0" y="168"/>
                  </a:lnTo>
                  <a:lnTo>
                    <a:pt x="0" y="168"/>
                  </a:lnTo>
                  <a:lnTo>
                    <a:pt x="5" y="176"/>
                  </a:lnTo>
                  <a:lnTo>
                    <a:pt x="5" y="197"/>
                  </a:lnTo>
                  <a:lnTo>
                    <a:pt x="19" y="214"/>
                  </a:lnTo>
                  <a:lnTo>
                    <a:pt x="19" y="231"/>
                  </a:lnTo>
                  <a:lnTo>
                    <a:pt x="32" y="242"/>
                  </a:lnTo>
                  <a:lnTo>
                    <a:pt x="45" y="255"/>
                  </a:lnTo>
                  <a:lnTo>
                    <a:pt x="60" y="274"/>
                  </a:lnTo>
                  <a:lnTo>
                    <a:pt x="72" y="287"/>
                  </a:lnTo>
                  <a:lnTo>
                    <a:pt x="72" y="297"/>
                  </a:lnTo>
                  <a:lnTo>
                    <a:pt x="81" y="306"/>
                  </a:lnTo>
                  <a:lnTo>
                    <a:pt x="81" y="306"/>
                  </a:lnTo>
                  <a:lnTo>
                    <a:pt x="92" y="306"/>
                  </a:lnTo>
                  <a:lnTo>
                    <a:pt x="106" y="308"/>
                  </a:lnTo>
                  <a:lnTo>
                    <a:pt x="123" y="321"/>
                  </a:lnTo>
                  <a:lnTo>
                    <a:pt x="162" y="318"/>
                  </a:lnTo>
                  <a:lnTo>
                    <a:pt x="172" y="306"/>
                  </a:lnTo>
                  <a:lnTo>
                    <a:pt x="189" y="303"/>
                  </a:lnTo>
                  <a:lnTo>
                    <a:pt x="194" y="293"/>
                  </a:lnTo>
                  <a:lnTo>
                    <a:pt x="185" y="287"/>
                  </a:lnTo>
                  <a:lnTo>
                    <a:pt x="177" y="269"/>
                  </a:lnTo>
                  <a:lnTo>
                    <a:pt x="166" y="255"/>
                  </a:lnTo>
                  <a:lnTo>
                    <a:pt x="155" y="255"/>
                  </a:lnTo>
                  <a:lnTo>
                    <a:pt x="159" y="242"/>
                  </a:lnTo>
                  <a:lnTo>
                    <a:pt x="168" y="242"/>
                  </a:lnTo>
                  <a:lnTo>
                    <a:pt x="172" y="204"/>
                  </a:lnTo>
                  <a:lnTo>
                    <a:pt x="183" y="204"/>
                  </a:lnTo>
                  <a:lnTo>
                    <a:pt x="194" y="172"/>
                  </a:lnTo>
                  <a:lnTo>
                    <a:pt x="206" y="147"/>
                  </a:lnTo>
                  <a:lnTo>
                    <a:pt x="206" y="113"/>
                  </a:lnTo>
                  <a:lnTo>
                    <a:pt x="221" y="96"/>
                  </a:lnTo>
                  <a:lnTo>
                    <a:pt x="236" y="89"/>
                  </a:lnTo>
                  <a:lnTo>
                    <a:pt x="230" y="85"/>
                  </a:lnTo>
                  <a:lnTo>
                    <a:pt x="227" y="79"/>
                  </a:lnTo>
                  <a:lnTo>
                    <a:pt x="221" y="76"/>
                  </a:lnTo>
                  <a:lnTo>
                    <a:pt x="215" y="66"/>
                  </a:lnTo>
                  <a:lnTo>
                    <a:pt x="215" y="57"/>
                  </a:lnTo>
                  <a:lnTo>
                    <a:pt x="213" y="45"/>
                  </a:lnTo>
                  <a:lnTo>
                    <a:pt x="213" y="45"/>
                  </a:lnTo>
                  <a:lnTo>
                    <a:pt x="215" y="42"/>
                  </a:lnTo>
                  <a:lnTo>
                    <a:pt x="215" y="38"/>
                  </a:lnTo>
                  <a:lnTo>
                    <a:pt x="213" y="34"/>
                  </a:lnTo>
                  <a:lnTo>
                    <a:pt x="213" y="34"/>
                  </a:lnTo>
                  <a:lnTo>
                    <a:pt x="213" y="34"/>
                  </a:lnTo>
                  <a:lnTo>
                    <a:pt x="213" y="30"/>
                  </a:lnTo>
                  <a:lnTo>
                    <a:pt x="213" y="28"/>
                  </a:lnTo>
                  <a:lnTo>
                    <a:pt x="210" y="25"/>
                  </a:lnTo>
                  <a:lnTo>
                    <a:pt x="210" y="25"/>
                  </a:lnTo>
                  <a:lnTo>
                    <a:pt x="210" y="21"/>
                  </a:lnTo>
                  <a:lnTo>
                    <a:pt x="208" y="17"/>
                  </a:lnTo>
                  <a:lnTo>
                    <a:pt x="206" y="13"/>
                  </a:lnTo>
                  <a:lnTo>
                    <a:pt x="204" y="9"/>
                  </a:lnTo>
                  <a:lnTo>
                    <a:pt x="198" y="4"/>
                  </a:lnTo>
                  <a:lnTo>
                    <a:pt x="191" y="0"/>
                  </a:lnTo>
                  <a:lnTo>
                    <a:pt x="191" y="0"/>
                  </a:lnTo>
                  <a:lnTo>
                    <a:pt x="191" y="0"/>
                  </a:lnTo>
                  <a:close/>
                </a:path>
              </a:pathLst>
            </a:custGeom>
            <a:solidFill>
              <a:schemeClr val="bg1">
                <a:lumMod val="85000"/>
              </a:schemeClr>
            </a:solidFill>
            <a:ln w="635" cap="rnd">
              <a:solidFill>
                <a:schemeClr val="bg1">
                  <a:alpha val="17000"/>
                </a:schemeClr>
              </a:solidFill>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49" name="Freeform 148">
              <a:extLst>
                <a:ext uri="{FF2B5EF4-FFF2-40B4-BE49-F238E27FC236}">
                  <a16:creationId xmlns:a16="http://schemas.microsoft.com/office/drawing/2014/main" id="{0CCBACF0-A06D-4A40-BC03-8B4B1A8B6E4E}"/>
                </a:ext>
              </a:extLst>
            </p:cNvPr>
            <p:cNvSpPr>
              <a:spLocks/>
            </p:cNvSpPr>
            <p:nvPr userDrawn="1"/>
          </p:nvSpPr>
          <p:spPr bwMode="auto">
            <a:xfrm>
              <a:off x="1441770" y="2834579"/>
              <a:ext cx="360340" cy="417090"/>
            </a:xfrm>
            <a:custGeom>
              <a:avLst/>
              <a:gdLst>
                <a:gd name="T0" fmla="*/ 183 w 236"/>
                <a:gd name="T1" fmla="*/ 9 h 321"/>
                <a:gd name="T2" fmla="*/ 162 w 236"/>
                <a:gd name="T3" fmla="*/ 23 h 321"/>
                <a:gd name="T4" fmla="*/ 43 w 236"/>
                <a:gd name="T5" fmla="*/ 17 h 321"/>
                <a:gd name="T6" fmla="*/ 26 w 236"/>
                <a:gd name="T7" fmla="*/ 51 h 321"/>
                <a:gd name="T8" fmla="*/ 15 w 236"/>
                <a:gd name="T9" fmla="*/ 127 h 321"/>
                <a:gd name="T10" fmla="*/ 0 w 236"/>
                <a:gd name="T11" fmla="*/ 168 h 321"/>
                <a:gd name="T12" fmla="*/ 5 w 236"/>
                <a:gd name="T13" fmla="*/ 197 h 321"/>
                <a:gd name="T14" fmla="*/ 19 w 236"/>
                <a:gd name="T15" fmla="*/ 231 h 321"/>
                <a:gd name="T16" fmla="*/ 45 w 236"/>
                <a:gd name="T17" fmla="*/ 255 h 321"/>
                <a:gd name="T18" fmla="*/ 72 w 236"/>
                <a:gd name="T19" fmla="*/ 287 h 321"/>
                <a:gd name="T20" fmla="*/ 81 w 236"/>
                <a:gd name="T21" fmla="*/ 306 h 321"/>
                <a:gd name="T22" fmla="*/ 92 w 236"/>
                <a:gd name="T23" fmla="*/ 306 h 321"/>
                <a:gd name="T24" fmla="*/ 123 w 236"/>
                <a:gd name="T25" fmla="*/ 321 h 321"/>
                <a:gd name="T26" fmla="*/ 172 w 236"/>
                <a:gd name="T27" fmla="*/ 306 h 321"/>
                <a:gd name="T28" fmla="*/ 194 w 236"/>
                <a:gd name="T29" fmla="*/ 293 h 321"/>
                <a:gd name="T30" fmla="*/ 177 w 236"/>
                <a:gd name="T31" fmla="*/ 269 h 321"/>
                <a:gd name="T32" fmla="*/ 155 w 236"/>
                <a:gd name="T33" fmla="*/ 255 h 321"/>
                <a:gd name="T34" fmla="*/ 168 w 236"/>
                <a:gd name="T35" fmla="*/ 242 h 321"/>
                <a:gd name="T36" fmla="*/ 183 w 236"/>
                <a:gd name="T37" fmla="*/ 204 h 321"/>
                <a:gd name="T38" fmla="*/ 206 w 236"/>
                <a:gd name="T39" fmla="*/ 147 h 321"/>
                <a:gd name="T40" fmla="*/ 221 w 236"/>
                <a:gd name="T41" fmla="*/ 96 h 321"/>
                <a:gd name="T42" fmla="*/ 230 w 236"/>
                <a:gd name="T43" fmla="*/ 85 h 321"/>
                <a:gd name="T44" fmla="*/ 221 w 236"/>
                <a:gd name="T45" fmla="*/ 76 h 321"/>
                <a:gd name="T46" fmla="*/ 215 w 236"/>
                <a:gd name="T47" fmla="*/ 57 h 321"/>
                <a:gd name="T48" fmla="*/ 213 w 236"/>
                <a:gd name="T49" fmla="*/ 45 h 321"/>
                <a:gd name="T50" fmla="*/ 215 w 236"/>
                <a:gd name="T51" fmla="*/ 38 h 321"/>
                <a:gd name="T52" fmla="*/ 213 w 236"/>
                <a:gd name="T53" fmla="*/ 34 h 321"/>
                <a:gd name="T54" fmla="*/ 213 w 236"/>
                <a:gd name="T55" fmla="*/ 30 h 321"/>
                <a:gd name="T56" fmla="*/ 210 w 236"/>
                <a:gd name="T57" fmla="*/ 25 h 321"/>
                <a:gd name="T58" fmla="*/ 210 w 236"/>
                <a:gd name="T59" fmla="*/ 21 h 321"/>
                <a:gd name="T60" fmla="*/ 206 w 236"/>
                <a:gd name="T61" fmla="*/ 13 h 321"/>
                <a:gd name="T62" fmla="*/ 198 w 236"/>
                <a:gd name="T63" fmla="*/ 4 h 321"/>
                <a:gd name="T64" fmla="*/ 191 w 236"/>
                <a:gd name="T65" fmla="*/ 0 h 3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36" h="321">
                  <a:moveTo>
                    <a:pt x="191" y="0"/>
                  </a:moveTo>
                  <a:lnTo>
                    <a:pt x="183" y="9"/>
                  </a:lnTo>
                  <a:lnTo>
                    <a:pt x="179" y="6"/>
                  </a:lnTo>
                  <a:lnTo>
                    <a:pt x="162" y="23"/>
                  </a:lnTo>
                  <a:lnTo>
                    <a:pt x="159" y="17"/>
                  </a:lnTo>
                  <a:lnTo>
                    <a:pt x="43" y="17"/>
                  </a:lnTo>
                  <a:lnTo>
                    <a:pt x="43" y="51"/>
                  </a:lnTo>
                  <a:lnTo>
                    <a:pt x="26" y="51"/>
                  </a:lnTo>
                  <a:lnTo>
                    <a:pt x="26" y="127"/>
                  </a:lnTo>
                  <a:lnTo>
                    <a:pt x="15" y="127"/>
                  </a:lnTo>
                  <a:lnTo>
                    <a:pt x="0" y="168"/>
                  </a:lnTo>
                  <a:lnTo>
                    <a:pt x="0" y="168"/>
                  </a:lnTo>
                  <a:lnTo>
                    <a:pt x="5" y="176"/>
                  </a:lnTo>
                  <a:lnTo>
                    <a:pt x="5" y="197"/>
                  </a:lnTo>
                  <a:lnTo>
                    <a:pt x="19" y="214"/>
                  </a:lnTo>
                  <a:lnTo>
                    <a:pt x="19" y="231"/>
                  </a:lnTo>
                  <a:lnTo>
                    <a:pt x="32" y="242"/>
                  </a:lnTo>
                  <a:lnTo>
                    <a:pt x="45" y="255"/>
                  </a:lnTo>
                  <a:lnTo>
                    <a:pt x="60" y="274"/>
                  </a:lnTo>
                  <a:lnTo>
                    <a:pt x="72" y="287"/>
                  </a:lnTo>
                  <a:lnTo>
                    <a:pt x="72" y="297"/>
                  </a:lnTo>
                  <a:lnTo>
                    <a:pt x="81" y="306"/>
                  </a:lnTo>
                  <a:lnTo>
                    <a:pt x="81" y="306"/>
                  </a:lnTo>
                  <a:lnTo>
                    <a:pt x="92" y="306"/>
                  </a:lnTo>
                  <a:lnTo>
                    <a:pt x="106" y="308"/>
                  </a:lnTo>
                  <a:lnTo>
                    <a:pt x="123" y="321"/>
                  </a:lnTo>
                  <a:lnTo>
                    <a:pt x="162" y="318"/>
                  </a:lnTo>
                  <a:lnTo>
                    <a:pt x="172" y="306"/>
                  </a:lnTo>
                  <a:lnTo>
                    <a:pt x="189" y="303"/>
                  </a:lnTo>
                  <a:lnTo>
                    <a:pt x="194" y="293"/>
                  </a:lnTo>
                  <a:lnTo>
                    <a:pt x="185" y="287"/>
                  </a:lnTo>
                  <a:lnTo>
                    <a:pt x="177" y="269"/>
                  </a:lnTo>
                  <a:lnTo>
                    <a:pt x="166" y="255"/>
                  </a:lnTo>
                  <a:lnTo>
                    <a:pt x="155" y="255"/>
                  </a:lnTo>
                  <a:lnTo>
                    <a:pt x="159" y="242"/>
                  </a:lnTo>
                  <a:lnTo>
                    <a:pt x="168" y="242"/>
                  </a:lnTo>
                  <a:lnTo>
                    <a:pt x="172" y="204"/>
                  </a:lnTo>
                  <a:lnTo>
                    <a:pt x="183" y="204"/>
                  </a:lnTo>
                  <a:lnTo>
                    <a:pt x="194" y="172"/>
                  </a:lnTo>
                  <a:lnTo>
                    <a:pt x="206" y="147"/>
                  </a:lnTo>
                  <a:lnTo>
                    <a:pt x="206" y="113"/>
                  </a:lnTo>
                  <a:lnTo>
                    <a:pt x="221" y="96"/>
                  </a:lnTo>
                  <a:lnTo>
                    <a:pt x="236" y="89"/>
                  </a:lnTo>
                  <a:lnTo>
                    <a:pt x="230" y="85"/>
                  </a:lnTo>
                  <a:lnTo>
                    <a:pt x="227" y="79"/>
                  </a:lnTo>
                  <a:lnTo>
                    <a:pt x="221" y="76"/>
                  </a:lnTo>
                  <a:lnTo>
                    <a:pt x="215" y="66"/>
                  </a:lnTo>
                  <a:lnTo>
                    <a:pt x="215" y="57"/>
                  </a:lnTo>
                  <a:lnTo>
                    <a:pt x="213" y="45"/>
                  </a:lnTo>
                  <a:lnTo>
                    <a:pt x="213" y="45"/>
                  </a:lnTo>
                  <a:lnTo>
                    <a:pt x="215" y="42"/>
                  </a:lnTo>
                  <a:lnTo>
                    <a:pt x="215" y="38"/>
                  </a:lnTo>
                  <a:lnTo>
                    <a:pt x="213" y="34"/>
                  </a:lnTo>
                  <a:lnTo>
                    <a:pt x="213" y="34"/>
                  </a:lnTo>
                  <a:lnTo>
                    <a:pt x="213" y="34"/>
                  </a:lnTo>
                  <a:lnTo>
                    <a:pt x="213" y="30"/>
                  </a:lnTo>
                  <a:lnTo>
                    <a:pt x="213" y="28"/>
                  </a:lnTo>
                  <a:lnTo>
                    <a:pt x="210" y="25"/>
                  </a:lnTo>
                  <a:lnTo>
                    <a:pt x="210" y="25"/>
                  </a:lnTo>
                  <a:lnTo>
                    <a:pt x="210" y="21"/>
                  </a:lnTo>
                  <a:lnTo>
                    <a:pt x="208" y="17"/>
                  </a:lnTo>
                  <a:lnTo>
                    <a:pt x="206" y="13"/>
                  </a:lnTo>
                  <a:lnTo>
                    <a:pt x="204" y="9"/>
                  </a:lnTo>
                  <a:lnTo>
                    <a:pt x="198" y="4"/>
                  </a:lnTo>
                  <a:lnTo>
                    <a:pt x="191" y="0"/>
                  </a:lnTo>
                  <a:lnTo>
                    <a:pt x="191" y="0"/>
                  </a:lnTo>
                  <a:lnTo>
                    <a:pt x="191" y="0"/>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50" name="Freeform 149">
              <a:extLst>
                <a:ext uri="{FF2B5EF4-FFF2-40B4-BE49-F238E27FC236}">
                  <a16:creationId xmlns:a16="http://schemas.microsoft.com/office/drawing/2014/main" id="{552EA6E7-FDF9-A24E-86CF-081D1853B0C2}"/>
                </a:ext>
              </a:extLst>
            </p:cNvPr>
            <p:cNvSpPr>
              <a:spLocks/>
            </p:cNvSpPr>
            <p:nvPr userDrawn="1"/>
          </p:nvSpPr>
          <p:spPr bwMode="auto">
            <a:xfrm>
              <a:off x="1889142" y="2928132"/>
              <a:ext cx="221395" cy="132533"/>
            </a:xfrm>
            <a:custGeom>
              <a:avLst/>
              <a:gdLst>
                <a:gd name="T0" fmla="*/ 0 w 145"/>
                <a:gd name="T1" fmla="*/ 43 h 102"/>
                <a:gd name="T2" fmla="*/ 5 w 145"/>
                <a:gd name="T3" fmla="*/ 41 h 102"/>
                <a:gd name="T4" fmla="*/ 7 w 145"/>
                <a:gd name="T5" fmla="*/ 26 h 102"/>
                <a:gd name="T6" fmla="*/ 53 w 145"/>
                <a:gd name="T7" fmla="*/ 30 h 102"/>
                <a:gd name="T8" fmla="*/ 64 w 145"/>
                <a:gd name="T9" fmla="*/ 38 h 102"/>
                <a:gd name="T10" fmla="*/ 72 w 145"/>
                <a:gd name="T11" fmla="*/ 23 h 102"/>
                <a:gd name="T12" fmla="*/ 89 w 145"/>
                <a:gd name="T13" fmla="*/ 9 h 102"/>
                <a:gd name="T14" fmla="*/ 134 w 145"/>
                <a:gd name="T15" fmla="*/ 0 h 102"/>
                <a:gd name="T16" fmla="*/ 145 w 145"/>
                <a:gd name="T17" fmla="*/ 38 h 102"/>
                <a:gd name="T18" fmla="*/ 138 w 145"/>
                <a:gd name="T19" fmla="*/ 47 h 102"/>
                <a:gd name="T20" fmla="*/ 132 w 145"/>
                <a:gd name="T21" fmla="*/ 53 h 102"/>
                <a:gd name="T22" fmla="*/ 132 w 145"/>
                <a:gd name="T23" fmla="*/ 53 h 102"/>
                <a:gd name="T24" fmla="*/ 130 w 145"/>
                <a:gd name="T25" fmla="*/ 58 h 102"/>
                <a:gd name="T26" fmla="*/ 127 w 145"/>
                <a:gd name="T27" fmla="*/ 62 h 102"/>
                <a:gd name="T28" fmla="*/ 125 w 145"/>
                <a:gd name="T29" fmla="*/ 64 h 102"/>
                <a:gd name="T30" fmla="*/ 123 w 145"/>
                <a:gd name="T31" fmla="*/ 64 h 102"/>
                <a:gd name="T32" fmla="*/ 123 w 145"/>
                <a:gd name="T33" fmla="*/ 64 h 102"/>
                <a:gd name="T34" fmla="*/ 108 w 145"/>
                <a:gd name="T35" fmla="*/ 64 h 102"/>
                <a:gd name="T36" fmla="*/ 98 w 145"/>
                <a:gd name="T37" fmla="*/ 68 h 102"/>
                <a:gd name="T38" fmla="*/ 92 w 145"/>
                <a:gd name="T39" fmla="*/ 75 h 102"/>
                <a:gd name="T40" fmla="*/ 83 w 145"/>
                <a:gd name="T41" fmla="*/ 79 h 102"/>
                <a:gd name="T42" fmla="*/ 83 w 145"/>
                <a:gd name="T43" fmla="*/ 79 h 102"/>
                <a:gd name="T44" fmla="*/ 83 w 145"/>
                <a:gd name="T45" fmla="*/ 77 h 102"/>
                <a:gd name="T46" fmla="*/ 83 w 145"/>
                <a:gd name="T47" fmla="*/ 75 h 102"/>
                <a:gd name="T48" fmla="*/ 83 w 145"/>
                <a:gd name="T49" fmla="*/ 74 h 102"/>
                <a:gd name="T50" fmla="*/ 81 w 145"/>
                <a:gd name="T51" fmla="*/ 75 h 102"/>
                <a:gd name="T52" fmla="*/ 77 w 145"/>
                <a:gd name="T53" fmla="*/ 79 h 102"/>
                <a:gd name="T54" fmla="*/ 77 w 145"/>
                <a:gd name="T55" fmla="*/ 79 h 102"/>
                <a:gd name="T56" fmla="*/ 72 w 145"/>
                <a:gd name="T57" fmla="*/ 83 h 102"/>
                <a:gd name="T58" fmla="*/ 68 w 145"/>
                <a:gd name="T59" fmla="*/ 87 h 102"/>
                <a:gd name="T60" fmla="*/ 66 w 145"/>
                <a:gd name="T61" fmla="*/ 87 h 102"/>
                <a:gd name="T62" fmla="*/ 55 w 145"/>
                <a:gd name="T63" fmla="*/ 89 h 102"/>
                <a:gd name="T64" fmla="*/ 55 w 145"/>
                <a:gd name="T65" fmla="*/ 89 h 102"/>
                <a:gd name="T66" fmla="*/ 47 w 145"/>
                <a:gd name="T67" fmla="*/ 87 h 102"/>
                <a:gd name="T68" fmla="*/ 43 w 145"/>
                <a:gd name="T69" fmla="*/ 87 h 102"/>
                <a:gd name="T70" fmla="*/ 43 w 145"/>
                <a:gd name="T71" fmla="*/ 87 h 102"/>
                <a:gd name="T72" fmla="*/ 41 w 145"/>
                <a:gd name="T73" fmla="*/ 89 h 102"/>
                <a:gd name="T74" fmla="*/ 41 w 145"/>
                <a:gd name="T75" fmla="*/ 89 h 102"/>
                <a:gd name="T76" fmla="*/ 43 w 145"/>
                <a:gd name="T77" fmla="*/ 96 h 102"/>
                <a:gd name="T78" fmla="*/ 41 w 145"/>
                <a:gd name="T79" fmla="*/ 96 h 102"/>
                <a:gd name="T80" fmla="*/ 40 w 145"/>
                <a:gd name="T81" fmla="*/ 98 h 102"/>
                <a:gd name="T82" fmla="*/ 40 w 145"/>
                <a:gd name="T83" fmla="*/ 98 h 102"/>
                <a:gd name="T84" fmla="*/ 34 w 145"/>
                <a:gd name="T85" fmla="*/ 96 h 102"/>
                <a:gd name="T86" fmla="*/ 28 w 145"/>
                <a:gd name="T87" fmla="*/ 96 h 102"/>
                <a:gd name="T88" fmla="*/ 24 w 145"/>
                <a:gd name="T89" fmla="*/ 96 h 102"/>
                <a:gd name="T90" fmla="*/ 22 w 145"/>
                <a:gd name="T91" fmla="*/ 96 h 102"/>
                <a:gd name="T92" fmla="*/ 22 w 145"/>
                <a:gd name="T93" fmla="*/ 98 h 102"/>
                <a:gd name="T94" fmla="*/ 22 w 145"/>
                <a:gd name="T95" fmla="*/ 98 h 102"/>
                <a:gd name="T96" fmla="*/ 19 w 145"/>
                <a:gd name="T97" fmla="*/ 100 h 102"/>
                <a:gd name="T98" fmla="*/ 13 w 145"/>
                <a:gd name="T99" fmla="*/ 100 h 102"/>
                <a:gd name="T100" fmla="*/ 7 w 145"/>
                <a:gd name="T101" fmla="*/ 102 h 102"/>
                <a:gd name="T102" fmla="*/ 7 w 145"/>
                <a:gd name="T103" fmla="*/ 85 h 102"/>
                <a:gd name="T104" fmla="*/ 0 w 145"/>
                <a:gd name="T105" fmla="*/ 77 h 102"/>
                <a:gd name="T106" fmla="*/ 2 w 145"/>
                <a:gd name="T107" fmla="*/ 62 h 102"/>
                <a:gd name="T108" fmla="*/ 2 w 145"/>
                <a:gd name="T109" fmla="*/ 51 h 102"/>
                <a:gd name="T110" fmla="*/ 0 w 145"/>
                <a:gd name="T111" fmla="*/ 43 h 102"/>
                <a:gd name="T112" fmla="*/ 0 w 145"/>
                <a:gd name="T113" fmla="*/ 43 h 102"/>
                <a:gd name="T114" fmla="*/ 0 w 145"/>
                <a:gd name="T115" fmla="*/ 43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45" h="102">
                  <a:moveTo>
                    <a:pt x="0" y="43"/>
                  </a:moveTo>
                  <a:lnTo>
                    <a:pt x="5" y="41"/>
                  </a:lnTo>
                  <a:lnTo>
                    <a:pt x="7" y="26"/>
                  </a:lnTo>
                  <a:lnTo>
                    <a:pt x="53" y="30"/>
                  </a:lnTo>
                  <a:lnTo>
                    <a:pt x="64" y="38"/>
                  </a:lnTo>
                  <a:lnTo>
                    <a:pt x="72" y="23"/>
                  </a:lnTo>
                  <a:lnTo>
                    <a:pt x="89" y="9"/>
                  </a:lnTo>
                  <a:lnTo>
                    <a:pt x="134" y="0"/>
                  </a:lnTo>
                  <a:lnTo>
                    <a:pt x="145" y="38"/>
                  </a:lnTo>
                  <a:lnTo>
                    <a:pt x="138" y="47"/>
                  </a:lnTo>
                  <a:lnTo>
                    <a:pt x="132" y="53"/>
                  </a:lnTo>
                  <a:lnTo>
                    <a:pt x="132" y="53"/>
                  </a:lnTo>
                  <a:lnTo>
                    <a:pt x="130" y="58"/>
                  </a:lnTo>
                  <a:lnTo>
                    <a:pt x="127" y="62"/>
                  </a:lnTo>
                  <a:lnTo>
                    <a:pt x="125" y="64"/>
                  </a:lnTo>
                  <a:lnTo>
                    <a:pt x="123" y="64"/>
                  </a:lnTo>
                  <a:lnTo>
                    <a:pt x="123" y="64"/>
                  </a:lnTo>
                  <a:lnTo>
                    <a:pt x="108" y="64"/>
                  </a:lnTo>
                  <a:lnTo>
                    <a:pt x="98" y="68"/>
                  </a:lnTo>
                  <a:lnTo>
                    <a:pt x="92" y="75"/>
                  </a:lnTo>
                  <a:lnTo>
                    <a:pt x="83" y="79"/>
                  </a:lnTo>
                  <a:lnTo>
                    <a:pt x="83" y="79"/>
                  </a:lnTo>
                  <a:lnTo>
                    <a:pt x="83" y="77"/>
                  </a:lnTo>
                  <a:lnTo>
                    <a:pt x="83" y="75"/>
                  </a:lnTo>
                  <a:lnTo>
                    <a:pt x="83" y="74"/>
                  </a:lnTo>
                  <a:lnTo>
                    <a:pt x="81" y="75"/>
                  </a:lnTo>
                  <a:lnTo>
                    <a:pt x="77" y="79"/>
                  </a:lnTo>
                  <a:lnTo>
                    <a:pt x="77" y="79"/>
                  </a:lnTo>
                  <a:lnTo>
                    <a:pt x="72" y="83"/>
                  </a:lnTo>
                  <a:lnTo>
                    <a:pt x="68" y="87"/>
                  </a:lnTo>
                  <a:lnTo>
                    <a:pt x="66" y="87"/>
                  </a:lnTo>
                  <a:lnTo>
                    <a:pt x="55" y="89"/>
                  </a:lnTo>
                  <a:lnTo>
                    <a:pt x="55" y="89"/>
                  </a:lnTo>
                  <a:lnTo>
                    <a:pt x="47" y="87"/>
                  </a:lnTo>
                  <a:lnTo>
                    <a:pt x="43" y="87"/>
                  </a:lnTo>
                  <a:lnTo>
                    <a:pt x="43" y="87"/>
                  </a:lnTo>
                  <a:lnTo>
                    <a:pt x="41" y="89"/>
                  </a:lnTo>
                  <a:lnTo>
                    <a:pt x="41" y="89"/>
                  </a:lnTo>
                  <a:lnTo>
                    <a:pt x="43" y="96"/>
                  </a:lnTo>
                  <a:lnTo>
                    <a:pt x="41" y="96"/>
                  </a:lnTo>
                  <a:lnTo>
                    <a:pt x="40" y="98"/>
                  </a:lnTo>
                  <a:lnTo>
                    <a:pt x="40" y="98"/>
                  </a:lnTo>
                  <a:lnTo>
                    <a:pt x="34" y="96"/>
                  </a:lnTo>
                  <a:lnTo>
                    <a:pt x="28" y="96"/>
                  </a:lnTo>
                  <a:lnTo>
                    <a:pt x="24" y="96"/>
                  </a:lnTo>
                  <a:lnTo>
                    <a:pt x="22" y="96"/>
                  </a:lnTo>
                  <a:lnTo>
                    <a:pt x="22" y="98"/>
                  </a:lnTo>
                  <a:lnTo>
                    <a:pt x="22" y="98"/>
                  </a:lnTo>
                  <a:lnTo>
                    <a:pt x="19" y="100"/>
                  </a:lnTo>
                  <a:lnTo>
                    <a:pt x="13" y="100"/>
                  </a:lnTo>
                  <a:lnTo>
                    <a:pt x="7" y="102"/>
                  </a:lnTo>
                  <a:lnTo>
                    <a:pt x="7" y="85"/>
                  </a:lnTo>
                  <a:lnTo>
                    <a:pt x="0" y="77"/>
                  </a:lnTo>
                  <a:lnTo>
                    <a:pt x="2" y="62"/>
                  </a:lnTo>
                  <a:lnTo>
                    <a:pt x="2" y="51"/>
                  </a:lnTo>
                  <a:lnTo>
                    <a:pt x="0" y="43"/>
                  </a:lnTo>
                  <a:lnTo>
                    <a:pt x="0" y="43"/>
                  </a:lnTo>
                  <a:lnTo>
                    <a:pt x="0" y="43"/>
                  </a:lnTo>
                  <a:close/>
                </a:path>
              </a:pathLst>
            </a:custGeom>
            <a:solidFill>
              <a:schemeClr val="bg1">
                <a:lumMod val="85000"/>
              </a:schemeClr>
            </a:solidFill>
            <a:ln w="635" cap="rnd">
              <a:solidFill>
                <a:schemeClr val="bg1">
                  <a:alpha val="17000"/>
                </a:schemeClr>
              </a:solidFill>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51" name="Freeform 150">
              <a:extLst>
                <a:ext uri="{FF2B5EF4-FFF2-40B4-BE49-F238E27FC236}">
                  <a16:creationId xmlns:a16="http://schemas.microsoft.com/office/drawing/2014/main" id="{208B2D32-0120-BA4D-8F64-E65CB638F414}"/>
                </a:ext>
              </a:extLst>
            </p:cNvPr>
            <p:cNvSpPr>
              <a:spLocks/>
            </p:cNvSpPr>
            <p:nvPr userDrawn="1"/>
          </p:nvSpPr>
          <p:spPr bwMode="auto">
            <a:xfrm>
              <a:off x="1889142" y="2928132"/>
              <a:ext cx="221395" cy="132533"/>
            </a:xfrm>
            <a:custGeom>
              <a:avLst/>
              <a:gdLst>
                <a:gd name="T0" fmla="*/ 0 w 145"/>
                <a:gd name="T1" fmla="*/ 43 h 102"/>
                <a:gd name="T2" fmla="*/ 5 w 145"/>
                <a:gd name="T3" fmla="*/ 41 h 102"/>
                <a:gd name="T4" fmla="*/ 7 w 145"/>
                <a:gd name="T5" fmla="*/ 26 h 102"/>
                <a:gd name="T6" fmla="*/ 53 w 145"/>
                <a:gd name="T7" fmla="*/ 30 h 102"/>
                <a:gd name="T8" fmla="*/ 64 w 145"/>
                <a:gd name="T9" fmla="*/ 38 h 102"/>
                <a:gd name="T10" fmla="*/ 72 w 145"/>
                <a:gd name="T11" fmla="*/ 23 h 102"/>
                <a:gd name="T12" fmla="*/ 89 w 145"/>
                <a:gd name="T13" fmla="*/ 9 h 102"/>
                <a:gd name="T14" fmla="*/ 134 w 145"/>
                <a:gd name="T15" fmla="*/ 0 h 102"/>
                <a:gd name="T16" fmla="*/ 145 w 145"/>
                <a:gd name="T17" fmla="*/ 38 h 102"/>
                <a:gd name="T18" fmla="*/ 138 w 145"/>
                <a:gd name="T19" fmla="*/ 47 h 102"/>
                <a:gd name="T20" fmla="*/ 132 w 145"/>
                <a:gd name="T21" fmla="*/ 53 h 102"/>
                <a:gd name="T22" fmla="*/ 132 w 145"/>
                <a:gd name="T23" fmla="*/ 53 h 102"/>
                <a:gd name="T24" fmla="*/ 130 w 145"/>
                <a:gd name="T25" fmla="*/ 58 h 102"/>
                <a:gd name="T26" fmla="*/ 127 w 145"/>
                <a:gd name="T27" fmla="*/ 62 h 102"/>
                <a:gd name="T28" fmla="*/ 125 w 145"/>
                <a:gd name="T29" fmla="*/ 64 h 102"/>
                <a:gd name="T30" fmla="*/ 123 w 145"/>
                <a:gd name="T31" fmla="*/ 64 h 102"/>
                <a:gd name="T32" fmla="*/ 123 w 145"/>
                <a:gd name="T33" fmla="*/ 64 h 102"/>
                <a:gd name="T34" fmla="*/ 108 w 145"/>
                <a:gd name="T35" fmla="*/ 64 h 102"/>
                <a:gd name="T36" fmla="*/ 98 w 145"/>
                <a:gd name="T37" fmla="*/ 68 h 102"/>
                <a:gd name="T38" fmla="*/ 92 w 145"/>
                <a:gd name="T39" fmla="*/ 75 h 102"/>
                <a:gd name="T40" fmla="*/ 83 w 145"/>
                <a:gd name="T41" fmla="*/ 79 h 102"/>
                <a:gd name="T42" fmla="*/ 83 w 145"/>
                <a:gd name="T43" fmla="*/ 79 h 102"/>
                <a:gd name="T44" fmla="*/ 83 w 145"/>
                <a:gd name="T45" fmla="*/ 77 h 102"/>
                <a:gd name="T46" fmla="*/ 83 w 145"/>
                <a:gd name="T47" fmla="*/ 75 h 102"/>
                <a:gd name="T48" fmla="*/ 83 w 145"/>
                <a:gd name="T49" fmla="*/ 74 h 102"/>
                <a:gd name="T50" fmla="*/ 81 w 145"/>
                <a:gd name="T51" fmla="*/ 75 h 102"/>
                <a:gd name="T52" fmla="*/ 77 w 145"/>
                <a:gd name="T53" fmla="*/ 79 h 102"/>
                <a:gd name="T54" fmla="*/ 77 w 145"/>
                <a:gd name="T55" fmla="*/ 79 h 102"/>
                <a:gd name="T56" fmla="*/ 72 w 145"/>
                <a:gd name="T57" fmla="*/ 83 h 102"/>
                <a:gd name="T58" fmla="*/ 68 w 145"/>
                <a:gd name="T59" fmla="*/ 87 h 102"/>
                <a:gd name="T60" fmla="*/ 66 w 145"/>
                <a:gd name="T61" fmla="*/ 87 h 102"/>
                <a:gd name="T62" fmla="*/ 55 w 145"/>
                <a:gd name="T63" fmla="*/ 89 h 102"/>
                <a:gd name="T64" fmla="*/ 55 w 145"/>
                <a:gd name="T65" fmla="*/ 89 h 102"/>
                <a:gd name="T66" fmla="*/ 47 w 145"/>
                <a:gd name="T67" fmla="*/ 87 h 102"/>
                <a:gd name="T68" fmla="*/ 43 w 145"/>
                <a:gd name="T69" fmla="*/ 87 h 102"/>
                <a:gd name="T70" fmla="*/ 43 w 145"/>
                <a:gd name="T71" fmla="*/ 87 h 102"/>
                <a:gd name="T72" fmla="*/ 41 w 145"/>
                <a:gd name="T73" fmla="*/ 89 h 102"/>
                <a:gd name="T74" fmla="*/ 41 w 145"/>
                <a:gd name="T75" fmla="*/ 89 h 102"/>
                <a:gd name="T76" fmla="*/ 43 w 145"/>
                <a:gd name="T77" fmla="*/ 96 h 102"/>
                <a:gd name="T78" fmla="*/ 41 w 145"/>
                <a:gd name="T79" fmla="*/ 96 h 102"/>
                <a:gd name="T80" fmla="*/ 40 w 145"/>
                <a:gd name="T81" fmla="*/ 98 h 102"/>
                <a:gd name="T82" fmla="*/ 40 w 145"/>
                <a:gd name="T83" fmla="*/ 98 h 102"/>
                <a:gd name="T84" fmla="*/ 34 w 145"/>
                <a:gd name="T85" fmla="*/ 96 h 102"/>
                <a:gd name="T86" fmla="*/ 28 w 145"/>
                <a:gd name="T87" fmla="*/ 96 h 102"/>
                <a:gd name="T88" fmla="*/ 24 w 145"/>
                <a:gd name="T89" fmla="*/ 96 h 102"/>
                <a:gd name="T90" fmla="*/ 22 w 145"/>
                <a:gd name="T91" fmla="*/ 96 h 102"/>
                <a:gd name="T92" fmla="*/ 22 w 145"/>
                <a:gd name="T93" fmla="*/ 98 h 102"/>
                <a:gd name="T94" fmla="*/ 22 w 145"/>
                <a:gd name="T95" fmla="*/ 98 h 102"/>
                <a:gd name="T96" fmla="*/ 19 w 145"/>
                <a:gd name="T97" fmla="*/ 100 h 102"/>
                <a:gd name="T98" fmla="*/ 13 w 145"/>
                <a:gd name="T99" fmla="*/ 100 h 102"/>
                <a:gd name="T100" fmla="*/ 7 w 145"/>
                <a:gd name="T101" fmla="*/ 102 h 102"/>
                <a:gd name="T102" fmla="*/ 7 w 145"/>
                <a:gd name="T103" fmla="*/ 85 h 102"/>
                <a:gd name="T104" fmla="*/ 0 w 145"/>
                <a:gd name="T105" fmla="*/ 77 h 102"/>
                <a:gd name="T106" fmla="*/ 2 w 145"/>
                <a:gd name="T107" fmla="*/ 62 h 102"/>
                <a:gd name="T108" fmla="*/ 2 w 145"/>
                <a:gd name="T109" fmla="*/ 51 h 102"/>
                <a:gd name="T110" fmla="*/ 0 w 145"/>
                <a:gd name="T111" fmla="*/ 43 h 102"/>
                <a:gd name="T112" fmla="*/ 0 w 145"/>
                <a:gd name="T113" fmla="*/ 43 h 102"/>
                <a:gd name="T114" fmla="*/ 0 w 145"/>
                <a:gd name="T115" fmla="*/ 43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45" h="102">
                  <a:moveTo>
                    <a:pt x="0" y="43"/>
                  </a:moveTo>
                  <a:lnTo>
                    <a:pt x="5" y="41"/>
                  </a:lnTo>
                  <a:lnTo>
                    <a:pt x="7" y="26"/>
                  </a:lnTo>
                  <a:lnTo>
                    <a:pt x="53" y="30"/>
                  </a:lnTo>
                  <a:lnTo>
                    <a:pt x="64" y="38"/>
                  </a:lnTo>
                  <a:lnTo>
                    <a:pt x="72" y="23"/>
                  </a:lnTo>
                  <a:lnTo>
                    <a:pt x="89" y="9"/>
                  </a:lnTo>
                  <a:lnTo>
                    <a:pt x="134" y="0"/>
                  </a:lnTo>
                  <a:lnTo>
                    <a:pt x="145" y="38"/>
                  </a:lnTo>
                  <a:lnTo>
                    <a:pt x="138" y="47"/>
                  </a:lnTo>
                  <a:lnTo>
                    <a:pt x="132" y="53"/>
                  </a:lnTo>
                  <a:lnTo>
                    <a:pt x="132" y="53"/>
                  </a:lnTo>
                  <a:lnTo>
                    <a:pt x="130" y="58"/>
                  </a:lnTo>
                  <a:lnTo>
                    <a:pt x="127" y="62"/>
                  </a:lnTo>
                  <a:lnTo>
                    <a:pt x="125" y="64"/>
                  </a:lnTo>
                  <a:lnTo>
                    <a:pt x="123" y="64"/>
                  </a:lnTo>
                  <a:lnTo>
                    <a:pt x="123" y="64"/>
                  </a:lnTo>
                  <a:lnTo>
                    <a:pt x="108" y="64"/>
                  </a:lnTo>
                  <a:lnTo>
                    <a:pt x="98" y="68"/>
                  </a:lnTo>
                  <a:lnTo>
                    <a:pt x="92" y="75"/>
                  </a:lnTo>
                  <a:lnTo>
                    <a:pt x="83" y="79"/>
                  </a:lnTo>
                  <a:lnTo>
                    <a:pt x="83" y="79"/>
                  </a:lnTo>
                  <a:lnTo>
                    <a:pt x="83" y="77"/>
                  </a:lnTo>
                  <a:lnTo>
                    <a:pt x="83" y="75"/>
                  </a:lnTo>
                  <a:lnTo>
                    <a:pt x="83" y="74"/>
                  </a:lnTo>
                  <a:lnTo>
                    <a:pt x="81" y="75"/>
                  </a:lnTo>
                  <a:lnTo>
                    <a:pt x="77" y="79"/>
                  </a:lnTo>
                  <a:lnTo>
                    <a:pt x="77" y="79"/>
                  </a:lnTo>
                  <a:lnTo>
                    <a:pt x="72" y="83"/>
                  </a:lnTo>
                  <a:lnTo>
                    <a:pt x="68" y="87"/>
                  </a:lnTo>
                  <a:lnTo>
                    <a:pt x="66" y="87"/>
                  </a:lnTo>
                  <a:lnTo>
                    <a:pt x="55" y="89"/>
                  </a:lnTo>
                  <a:lnTo>
                    <a:pt x="55" y="89"/>
                  </a:lnTo>
                  <a:lnTo>
                    <a:pt x="47" y="87"/>
                  </a:lnTo>
                  <a:lnTo>
                    <a:pt x="43" y="87"/>
                  </a:lnTo>
                  <a:lnTo>
                    <a:pt x="43" y="87"/>
                  </a:lnTo>
                  <a:lnTo>
                    <a:pt x="41" y="89"/>
                  </a:lnTo>
                  <a:lnTo>
                    <a:pt x="41" y="89"/>
                  </a:lnTo>
                  <a:lnTo>
                    <a:pt x="43" y="96"/>
                  </a:lnTo>
                  <a:lnTo>
                    <a:pt x="41" y="96"/>
                  </a:lnTo>
                  <a:lnTo>
                    <a:pt x="40" y="98"/>
                  </a:lnTo>
                  <a:lnTo>
                    <a:pt x="40" y="98"/>
                  </a:lnTo>
                  <a:lnTo>
                    <a:pt x="34" y="96"/>
                  </a:lnTo>
                  <a:lnTo>
                    <a:pt x="28" y="96"/>
                  </a:lnTo>
                  <a:lnTo>
                    <a:pt x="24" y="96"/>
                  </a:lnTo>
                  <a:lnTo>
                    <a:pt x="22" y="96"/>
                  </a:lnTo>
                  <a:lnTo>
                    <a:pt x="22" y="98"/>
                  </a:lnTo>
                  <a:lnTo>
                    <a:pt x="22" y="98"/>
                  </a:lnTo>
                  <a:lnTo>
                    <a:pt x="19" y="100"/>
                  </a:lnTo>
                  <a:lnTo>
                    <a:pt x="13" y="100"/>
                  </a:lnTo>
                  <a:lnTo>
                    <a:pt x="7" y="102"/>
                  </a:lnTo>
                  <a:lnTo>
                    <a:pt x="7" y="85"/>
                  </a:lnTo>
                  <a:lnTo>
                    <a:pt x="0" y="77"/>
                  </a:lnTo>
                  <a:lnTo>
                    <a:pt x="2" y="62"/>
                  </a:lnTo>
                  <a:lnTo>
                    <a:pt x="2" y="51"/>
                  </a:lnTo>
                  <a:lnTo>
                    <a:pt x="0" y="43"/>
                  </a:lnTo>
                  <a:lnTo>
                    <a:pt x="0" y="43"/>
                  </a:lnTo>
                  <a:lnTo>
                    <a:pt x="0" y="43"/>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52" name="Freeform 151">
              <a:extLst>
                <a:ext uri="{FF2B5EF4-FFF2-40B4-BE49-F238E27FC236}">
                  <a16:creationId xmlns:a16="http://schemas.microsoft.com/office/drawing/2014/main" id="{132D698E-853E-0945-8047-487499BEFCF9}"/>
                </a:ext>
              </a:extLst>
            </p:cNvPr>
            <p:cNvSpPr>
              <a:spLocks/>
            </p:cNvSpPr>
            <p:nvPr userDrawn="1"/>
          </p:nvSpPr>
          <p:spPr bwMode="auto">
            <a:xfrm>
              <a:off x="1805164" y="2507143"/>
              <a:ext cx="207654" cy="197501"/>
            </a:xfrm>
            <a:custGeom>
              <a:avLst/>
              <a:gdLst>
                <a:gd name="T0" fmla="*/ 4 w 136"/>
                <a:gd name="T1" fmla="*/ 95 h 152"/>
                <a:gd name="T2" fmla="*/ 0 w 136"/>
                <a:gd name="T3" fmla="*/ 70 h 152"/>
                <a:gd name="T4" fmla="*/ 36 w 136"/>
                <a:gd name="T5" fmla="*/ 48 h 152"/>
                <a:gd name="T6" fmla="*/ 36 w 136"/>
                <a:gd name="T7" fmla="*/ 17 h 152"/>
                <a:gd name="T8" fmla="*/ 49 w 136"/>
                <a:gd name="T9" fmla="*/ 4 h 152"/>
                <a:gd name="T10" fmla="*/ 55 w 136"/>
                <a:gd name="T11" fmla="*/ 0 h 152"/>
                <a:gd name="T12" fmla="*/ 64 w 136"/>
                <a:gd name="T13" fmla="*/ 0 h 152"/>
                <a:gd name="T14" fmla="*/ 70 w 136"/>
                <a:gd name="T15" fmla="*/ 0 h 152"/>
                <a:gd name="T16" fmla="*/ 74 w 136"/>
                <a:gd name="T17" fmla="*/ 0 h 152"/>
                <a:gd name="T18" fmla="*/ 79 w 136"/>
                <a:gd name="T19" fmla="*/ 6 h 152"/>
                <a:gd name="T20" fmla="*/ 85 w 136"/>
                <a:gd name="T21" fmla="*/ 6 h 152"/>
                <a:gd name="T22" fmla="*/ 96 w 136"/>
                <a:gd name="T23" fmla="*/ 17 h 152"/>
                <a:gd name="T24" fmla="*/ 96 w 136"/>
                <a:gd name="T25" fmla="*/ 27 h 152"/>
                <a:gd name="T26" fmla="*/ 106 w 136"/>
                <a:gd name="T27" fmla="*/ 31 h 152"/>
                <a:gd name="T28" fmla="*/ 106 w 136"/>
                <a:gd name="T29" fmla="*/ 38 h 152"/>
                <a:gd name="T30" fmla="*/ 95 w 136"/>
                <a:gd name="T31" fmla="*/ 50 h 152"/>
                <a:gd name="T32" fmla="*/ 95 w 136"/>
                <a:gd name="T33" fmla="*/ 50 h 152"/>
                <a:gd name="T34" fmla="*/ 95 w 136"/>
                <a:gd name="T35" fmla="*/ 67 h 152"/>
                <a:gd name="T36" fmla="*/ 104 w 136"/>
                <a:gd name="T37" fmla="*/ 76 h 152"/>
                <a:gd name="T38" fmla="*/ 117 w 136"/>
                <a:gd name="T39" fmla="*/ 85 h 152"/>
                <a:gd name="T40" fmla="*/ 127 w 136"/>
                <a:gd name="T41" fmla="*/ 108 h 152"/>
                <a:gd name="T42" fmla="*/ 130 w 136"/>
                <a:gd name="T43" fmla="*/ 125 h 152"/>
                <a:gd name="T44" fmla="*/ 136 w 136"/>
                <a:gd name="T45" fmla="*/ 131 h 152"/>
                <a:gd name="T46" fmla="*/ 136 w 136"/>
                <a:gd name="T47" fmla="*/ 131 h 152"/>
                <a:gd name="T48" fmla="*/ 136 w 136"/>
                <a:gd name="T49" fmla="*/ 133 h 152"/>
                <a:gd name="T50" fmla="*/ 136 w 136"/>
                <a:gd name="T51" fmla="*/ 133 h 152"/>
                <a:gd name="T52" fmla="*/ 132 w 136"/>
                <a:gd name="T53" fmla="*/ 135 h 152"/>
                <a:gd name="T54" fmla="*/ 130 w 136"/>
                <a:gd name="T55" fmla="*/ 133 h 152"/>
                <a:gd name="T56" fmla="*/ 125 w 136"/>
                <a:gd name="T57" fmla="*/ 133 h 152"/>
                <a:gd name="T58" fmla="*/ 121 w 136"/>
                <a:gd name="T59" fmla="*/ 131 h 152"/>
                <a:gd name="T60" fmla="*/ 110 w 136"/>
                <a:gd name="T61" fmla="*/ 142 h 152"/>
                <a:gd name="T62" fmla="*/ 110 w 136"/>
                <a:gd name="T63" fmla="*/ 152 h 152"/>
                <a:gd name="T64" fmla="*/ 81 w 136"/>
                <a:gd name="T65" fmla="*/ 152 h 152"/>
                <a:gd name="T66" fmla="*/ 49 w 136"/>
                <a:gd name="T67" fmla="*/ 112 h 152"/>
                <a:gd name="T68" fmla="*/ 4 w 136"/>
                <a:gd name="T69" fmla="*/ 95 h 152"/>
                <a:gd name="T70" fmla="*/ 4 w 136"/>
                <a:gd name="T71" fmla="*/ 95 h 152"/>
                <a:gd name="T72" fmla="*/ 4 w 136"/>
                <a:gd name="T73" fmla="*/ 95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36" h="152">
                  <a:moveTo>
                    <a:pt x="4" y="95"/>
                  </a:moveTo>
                  <a:lnTo>
                    <a:pt x="0" y="70"/>
                  </a:lnTo>
                  <a:lnTo>
                    <a:pt x="36" y="48"/>
                  </a:lnTo>
                  <a:lnTo>
                    <a:pt x="36" y="17"/>
                  </a:lnTo>
                  <a:lnTo>
                    <a:pt x="49" y="4"/>
                  </a:lnTo>
                  <a:lnTo>
                    <a:pt x="55" y="0"/>
                  </a:lnTo>
                  <a:lnTo>
                    <a:pt x="64" y="0"/>
                  </a:lnTo>
                  <a:lnTo>
                    <a:pt x="70" y="0"/>
                  </a:lnTo>
                  <a:lnTo>
                    <a:pt x="74" y="0"/>
                  </a:lnTo>
                  <a:lnTo>
                    <a:pt x="79" y="6"/>
                  </a:lnTo>
                  <a:lnTo>
                    <a:pt x="85" y="6"/>
                  </a:lnTo>
                  <a:lnTo>
                    <a:pt x="96" y="17"/>
                  </a:lnTo>
                  <a:lnTo>
                    <a:pt x="96" y="27"/>
                  </a:lnTo>
                  <a:lnTo>
                    <a:pt x="106" y="31"/>
                  </a:lnTo>
                  <a:lnTo>
                    <a:pt x="106" y="38"/>
                  </a:lnTo>
                  <a:lnTo>
                    <a:pt x="95" y="50"/>
                  </a:lnTo>
                  <a:lnTo>
                    <a:pt x="95" y="50"/>
                  </a:lnTo>
                  <a:lnTo>
                    <a:pt x="95" y="67"/>
                  </a:lnTo>
                  <a:lnTo>
                    <a:pt x="104" y="76"/>
                  </a:lnTo>
                  <a:lnTo>
                    <a:pt x="117" y="85"/>
                  </a:lnTo>
                  <a:lnTo>
                    <a:pt x="127" y="108"/>
                  </a:lnTo>
                  <a:lnTo>
                    <a:pt x="130" y="125"/>
                  </a:lnTo>
                  <a:lnTo>
                    <a:pt x="136" y="131"/>
                  </a:lnTo>
                  <a:lnTo>
                    <a:pt x="136" y="131"/>
                  </a:lnTo>
                  <a:lnTo>
                    <a:pt x="136" y="133"/>
                  </a:lnTo>
                  <a:lnTo>
                    <a:pt x="136" y="133"/>
                  </a:lnTo>
                  <a:lnTo>
                    <a:pt x="132" y="135"/>
                  </a:lnTo>
                  <a:lnTo>
                    <a:pt x="130" y="133"/>
                  </a:lnTo>
                  <a:lnTo>
                    <a:pt x="125" y="133"/>
                  </a:lnTo>
                  <a:lnTo>
                    <a:pt x="121" y="131"/>
                  </a:lnTo>
                  <a:lnTo>
                    <a:pt x="110" y="142"/>
                  </a:lnTo>
                  <a:lnTo>
                    <a:pt x="110" y="152"/>
                  </a:lnTo>
                  <a:lnTo>
                    <a:pt x="81" y="152"/>
                  </a:lnTo>
                  <a:lnTo>
                    <a:pt x="49" y="112"/>
                  </a:lnTo>
                  <a:lnTo>
                    <a:pt x="4" y="95"/>
                  </a:lnTo>
                  <a:lnTo>
                    <a:pt x="4" y="95"/>
                  </a:lnTo>
                  <a:lnTo>
                    <a:pt x="4" y="95"/>
                  </a:lnTo>
                  <a:close/>
                </a:path>
              </a:pathLst>
            </a:custGeom>
            <a:solidFill>
              <a:schemeClr val="bg1">
                <a:lumMod val="85000"/>
              </a:schemeClr>
            </a:solidFill>
            <a:ln w="635" cap="rnd">
              <a:solidFill>
                <a:schemeClr val="bg1">
                  <a:alpha val="17000"/>
                </a:schemeClr>
              </a:solidFill>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53" name="Freeform 152">
              <a:extLst>
                <a:ext uri="{FF2B5EF4-FFF2-40B4-BE49-F238E27FC236}">
                  <a16:creationId xmlns:a16="http://schemas.microsoft.com/office/drawing/2014/main" id="{DD51E59F-786E-8D4C-9A56-D8A906B5477B}"/>
                </a:ext>
              </a:extLst>
            </p:cNvPr>
            <p:cNvSpPr>
              <a:spLocks/>
            </p:cNvSpPr>
            <p:nvPr userDrawn="1"/>
          </p:nvSpPr>
          <p:spPr bwMode="auto">
            <a:xfrm>
              <a:off x="1805164" y="2507143"/>
              <a:ext cx="207654" cy="197501"/>
            </a:xfrm>
            <a:custGeom>
              <a:avLst/>
              <a:gdLst>
                <a:gd name="T0" fmla="*/ 4 w 136"/>
                <a:gd name="T1" fmla="*/ 95 h 152"/>
                <a:gd name="T2" fmla="*/ 0 w 136"/>
                <a:gd name="T3" fmla="*/ 70 h 152"/>
                <a:gd name="T4" fmla="*/ 36 w 136"/>
                <a:gd name="T5" fmla="*/ 48 h 152"/>
                <a:gd name="T6" fmla="*/ 36 w 136"/>
                <a:gd name="T7" fmla="*/ 17 h 152"/>
                <a:gd name="T8" fmla="*/ 49 w 136"/>
                <a:gd name="T9" fmla="*/ 4 h 152"/>
                <a:gd name="T10" fmla="*/ 55 w 136"/>
                <a:gd name="T11" fmla="*/ 0 h 152"/>
                <a:gd name="T12" fmla="*/ 64 w 136"/>
                <a:gd name="T13" fmla="*/ 0 h 152"/>
                <a:gd name="T14" fmla="*/ 70 w 136"/>
                <a:gd name="T15" fmla="*/ 0 h 152"/>
                <a:gd name="T16" fmla="*/ 74 w 136"/>
                <a:gd name="T17" fmla="*/ 0 h 152"/>
                <a:gd name="T18" fmla="*/ 79 w 136"/>
                <a:gd name="T19" fmla="*/ 6 h 152"/>
                <a:gd name="T20" fmla="*/ 85 w 136"/>
                <a:gd name="T21" fmla="*/ 6 h 152"/>
                <a:gd name="T22" fmla="*/ 96 w 136"/>
                <a:gd name="T23" fmla="*/ 17 h 152"/>
                <a:gd name="T24" fmla="*/ 96 w 136"/>
                <a:gd name="T25" fmla="*/ 27 h 152"/>
                <a:gd name="T26" fmla="*/ 106 w 136"/>
                <a:gd name="T27" fmla="*/ 31 h 152"/>
                <a:gd name="T28" fmla="*/ 106 w 136"/>
                <a:gd name="T29" fmla="*/ 38 h 152"/>
                <a:gd name="T30" fmla="*/ 95 w 136"/>
                <a:gd name="T31" fmla="*/ 50 h 152"/>
                <a:gd name="T32" fmla="*/ 95 w 136"/>
                <a:gd name="T33" fmla="*/ 50 h 152"/>
                <a:gd name="T34" fmla="*/ 95 w 136"/>
                <a:gd name="T35" fmla="*/ 67 h 152"/>
                <a:gd name="T36" fmla="*/ 104 w 136"/>
                <a:gd name="T37" fmla="*/ 76 h 152"/>
                <a:gd name="T38" fmla="*/ 117 w 136"/>
                <a:gd name="T39" fmla="*/ 85 h 152"/>
                <a:gd name="T40" fmla="*/ 127 w 136"/>
                <a:gd name="T41" fmla="*/ 108 h 152"/>
                <a:gd name="T42" fmla="*/ 130 w 136"/>
                <a:gd name="T43" fmla="*/ 125 h 152"/>
                <a:gd name="T44" fmla="*/ 136 w 136"/>
                <a:gd name="T45" fmla="*/ 131 h 152"/>
                <a:gd name="T46" fmla="*/ 136 w 136"/>
                <a:gd name="T47" fmla="*/ 131 h 152"/>
                <a:gd name="T48" fmla="*/ 136 w 136"/>
                <a:gd name="T49" fmla="*/ 133 h 152"/>
                <a:gd name="T50" fmla="*/ 136 w 136"/>
                <a:gd name="T51" fmla="*/ 133 h 152"/>
                <a:gd name="T52" fmla="*/ 132 w 136"/>
                <a:gd name="T53" fmla="*/ 135 h 152"/>
                <a:gd name="T54" fmla="*/ 130 w 136"/>
                <a:gd name="T55" fmla="*/ 133 h 152"/>
                <a:gd name="T56" fmla="*/ 125 w 136"/>
                <a:gd name="T57" fmla="*/ 133 h 152"/>
                <a:gd name="T58" fmla="*/ 121 w 136"/>
                <a:gd name="T59" fmla="*/ 131 h 152"/>
                <a:gd name="T60" fmla="*/ 110 w 136"/>
                <a:gd name="T61" fmla="*/ 142 h 152"/>
                <a:gd name="T62" fmla="*/ 110 w 136"/>
                <a:gd name="T63" fmla="*/ 152 h 152"/>
                <a:gd name="T64" fmla="*/ 81 w 136"/>
                <a:gd name="T65" fmla="*/ 152 h 152"/>
                <a:gd name="T66" fmla="*/ 49 w 136"/>
                <a:gd name="T67" fmla="*/ 112 h 152"/>
                <a:gd name="T68" fmla="*/ 4 w 136"/>
                <a:gd name="T69" fmla="*/ 95 h 152"/>
                <a:gd name="T70" fmla="*/ 4 w 136"/>
                <a:gd name="T71" fmla="*/ 95 h 152"/>
                <a:gd name="T72" fmla="*/ 4 w 136"/>
                <a:gd name="T73" fmla="*/ 95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36" h="152">
                  <a:moveTo>
                    <a:pt x="4" y="95"/>
                  </a:moveTo>
                  <a:lnTo>
                    <a:pt x="0" y="70"/>
                  </a:lnTo>
                  <a:lnTo>
                    <a:pt x="36" y="48"/>
                  </a:lnTo>
                  <a:lnTo>
                    <a:pt x="36" y="17"/>
                  </a:lnTo>
                  <a:lnTo>
                    <a:pt x="49" y="4"/>
                  </a:lnTo>
                  <a:lnTo>
                    <a:pt x="55" y="0"/>
                  </a:lnTo>
                  <a:lnTo>
                    <a:pt x="64" y="0"/>
                  </a:lnTo>
                  <a:lnTo>
                    <a:pt x="70" y="0"/>
                  </a:lnTo>
                  <a:lnTo>
                    <a:pt x="74" y="0"/>
                  </a:lnTo>
                  <a:lnTo>
                    <a:pt x="79" y="6"/>
                  </a:lnTo>
                  <a:lnTo>
                    <a:pt x="85" y="6"/>
                  </a:lnTo>
                  <a:lnTo>
                    <a:pt x="96" y="17"/>
                  </a:lnTo>
                  <a:lnTo>
                    <a:pt x="96" y="27"/>
                  </a:lnTo>
                  <a:lnTo>
                    <a:pt x="106" y="31"/>
                  </a:lnTo>
                  <a:lnTo>
                    <a:pt x="106" y="38"/>
                  </a:lnTo>
                  <a:lnTo>
                    <a:pt x="95" y="50"/>
                  </a:lnTo>
                  <a:lnTo>
                    <a:pt x="95" y="50"/>
                  </a:lnTo>
                  <a:lnTo>
                    <a:pt x="95" y="67"/>
                  </a:lnTo>
                  <a:lnTo>
                    <a:pt x="104" y="76"/>
                  </a:lnTo>
                  <a:lnTo>
                    <a:pt x="117" y="85"/>
                  </a:lnTo>
                  <a:lnTo>
                    <a:pt x="127" y="108"/>
                  </a:lnTo>
                  <a:lnTo>
                    <a:pt x="130" y="125"/>
                  </a:lnTo>
                  <a:lnTo>
                    <a:pt x="136" y="131"/>
                  </a:lnTo>
                  <a:lnTo>
                    <a:pt x="136" y="131"/>
                  </a:lnTo>
                  <a:lnTo>
                    <a:pt x="136" y="133"/>
                  </a:lnTo>
                  <a:lnTo>
                    <a:pt x="136" y="133"/>
                  </a:lnTo>
                  <a:lnTo>
                    <a:pt x="132" y="135"/>
                  </a:lnTo>
                  <a:lnTo>
                    <a:pt x="130" y="133"/>
                  </a:lnTo>
                  <a:lnTo>
                    <a:pt x="125" y="133"/>
                  </a:lnTo>
                  <a:lnTo>
                    <a:pt x="121" y="131"/>
                  </a:lnTo>
                  <a:lnTo>
                    <a:pt x="110" y="142"/>
                  </a:lnTo>
                  <a:lnTo>
                    <a:pt x="110" y="152"/>
                  </a:lnTo>
                  <a:lnTo>
                    <a:pt x="81" y="152"/>
                  </a:lnTo>
                  <a:lnTo>
                    <a:pt x="49" y="112"/>
                  </a:lnTo>
                  <a:lnTo>
                    <a:pt x="4" y="95"/>
                  </a:lnTo>
                  <a:lnTo>
                    <a:pt x="4" y="95"/>
                  </a:lnTo>
                  <a:lnTo>
                    <a:pt x="4" y="95"/>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54" name="Freeform 153">
              <a:extLst>
                <a:ext uri="{FF2B5EF4-FFF2-40B4-BE49-F238E27FC236}">
                  <a16:creationId xmlns:a16="http://schemas.microsoft.com/office/drawing/2014/main" id="{5E0FE4F7-EF24-F946-82AC-94899B815E32}"/>
                </a:ext>
              </a:extLst>
            </p:cNvPr>
            <p:cNvSpPr>
              <a:spLocks/>
            </p:cNvSpPr>
            <p:nvPr userDrawn="1"/>
          </p:nvSpPr>
          <p:spPr bwMode="auto">
            <a:xfrm>
              <a:off x="2083053" y="2770911"/>
              <a:ext cx="181697" cy="209195"/>
            </a:xfrm>
            <a:custGeom>
              <a:avLst/>
              <a:gdLst>
                <a:gd name="T0" fmla="*/ 35 w 119"/>
                <a:gd name="T1" fmla="*/ 153 h 161"/>
                <a:gd name="T2" fmla="*/ 18 w 119"/>
                <a:gd name="T3" fmla="*/ 161 h 161"/>
                <a:gd name="T4" fmla="*/ 5 w 119"/>
                <a:gd name="T5" fmla="*/ 121 h 161"/>
                <a:gd name="T6" fmla="*/ 18 w 119"/>
                <a:gd name="T7" fmla="*/ 117 h 161"/>
                <a:gd name="T8" fmla="*/ 51 w 119"/>
                <a:gd name="T9" fmla="*/ 98 h 161"/>
                <a:gd name="T10" fmla="*/ 52 w 119"/>
                <a:gd name="T11" fmla="*/ 58 h 161"/>
                <a:gd name="T12" fmla="*/ 35 w 119"/>
                <a:gd name="T13" fmla="*/ 58 h 161"/>
                <a:gd name="T14" fmla="*/ 17 w 119"/>
                <a:gd name="T15" fmla="*/ 53 h 161"/>
                <a:gd name="T16" fmla="*/ 1 w 119"/>
                <a:gd name="T17" fmla="*/ 41 h 161"/>
                <a:gd name="T18" fmla="*/ 0 w 119"/>
                <a:gd name="T19" fmla="*/ 32 h 161"/>
                <a:gd name="T20" fmla="*/ 28 w 119"/>
                <a:gd name="T21" fmla="*/ 32 h 161"/>
                <a:gd name="T22" fmla="*/ 43 w 119"/>
                <a:gd name="T23" fmla="*/ 28 h 161"/>
                <a:gd name="T24" fmla="*/ 52 w 119"/>
                <a:gd name="T25" fmla="*/ 15 h 161"/>
                <a:gd name="T26" fmla="*/ 60 w 119"/>
                <a:gd name="T27" fmla="*/ 7 h 161"/>
                <a:gd name="T28" fmla="*/ 66 w 119"/>
                <a:gd name="T29" fmla="*/ 0 h 161"/>
                <a:gd name="T30" fmla="*/ 66 w 119"/>
                <a:gd name="T31" fmla="*/ 0 h 161"/>
                <a:gd name="T32" fmla="*/ 64 w 119"/>
                <a:gd name="T33" fmla="*/ 7 h 161"/>
                <a:gd name="T34" fmla="*/ 64 w 119"/>
                <a:gd name="T35" fmla="*/ 11 h 161"/>
                <a:gd name="T36" fmla="*/ 66 w 119"/>
                <a:gd name="T37" fmla="*/ 15 h 161"/>
                <a:gd name="T38" fmla="*/ 66 w 119"/>
                <a:gd name="T39" fmla="*/ 15 h 161"/>
                <a:gd name="T40" fmla="*/ 66 w 119"/>
                <a:gd name="T41" fmla="*/ 15 h 161"/>
                <a:gd name="T42" fmla="*/ 77 w 119"/>
                <a:gd name="T43" fmla="*/ 28 h 161"/>
                <a:gd name="T44" fmla="*/ 81 w 119"/>
                <a:gd name="T45" fmla="*/ 32 h 161"/>
                <a:gd name="T46" fmla="*/ 90 w 119"/>
                <a:gd name="T47" fmla="*/ 43 h 161"/>
                <a:gd name="T48" fmla="*/ 104 w 119"/>
                <a:gd name="T49" fmla="*/ 43 h 161"/>
                <a:gd name="T50" fmla="*/ 109 w 119"/>
                <a:gd name="T51" fmla="*/ 49 h 161"/>
                <a:gd name="T52" fmla="*/ 115 w 119"/>
                <a:gd name="T53" fmla="*/ 62 h 161"/>
                <a:gd name="T54" fmla="*/ 119 w 119"/>
                <a:gd name="T55" fmla="*/ 66 h 161"/>
                <a:gd name="T56" fmla="*/ 109 w 119"/>
                <a:gd name="T57" fmla="*/ 77 h 161"/>
                <a:gd name="T58" fmla="*/ 98 w 119"/>
                <a:gd name="T59" fmla="*/ 89 h 161"/>
                <a:gd name="T60" fmla="*/ 94 w 119"/>
                <a:gd name="T61" fmla="*/ 102 h 161"/>
                <a:gd name="T62" fmla="*/ 88 w 119"/>
                <a:gd name="T63" fmla="*/ 111 h 161"/>
                <a:gd name="T64" fmla="*/ 88 w 119"/>
                <a:gd name="T65" fmla="*/ 125 h 161"/>
                <a:gd name="T66" fmla="*/ 81 w 119"/>
                <a:gd name="T67" fmla="*/ 125 h 161"/>
                <a:gd name="T68" fmla="*/ 73 w 119"/>
                <a:gd name="T69" fmla="*/ 125 h 161"/>
                <a:gd name="T70" fmla="*/ 73 w 119"/>
                <a:gd name="T71" fmla="*/ 125 h 161"/>
                <a:gd name="T72" fmla="*/ 69 w 119"/>
                <a:gd name="T73" fmla="*/ 126 h 161"/>
                <a:gd name="T74" fmla="*/ 66 w 119"/>
                <a:gd name="T75" fmla="*/ 130 h 161"/>
                <a:gd name="T76" fmla="*/ 64 w 119"/>
                <a:gd name="T77" fmla="*/ 132 h 161"/>
                <a:gd name="T78" fmla="*/ 64 w 119"/>
                <a:gd name="T79" fmla="*/ 132 h 161"/>
                <a:gd name="T80" fmla="*/ 64 w 119"/>
                <a:gd name="T81" fmla="*/ 132 h 161"/>
                <a:gd name="T82" fmla="*/ 64 w 119"/>
                <a:gd name="T83" fmla="*/ 145 h 161"/>
                <a:gd name="T84" fmla="*/ 52 w 119"/>
                <a:gd name="T85" fmla="*/ 142 h 161"/>
                <a:gd name="T86" fmla="*/ 47 w 119"/>
                <a:gd name="T87" fmla="*/ 147 h 161"/>
                <a:gd name="T88" fmla="*/ 47 w 119"/>
                <a:gd name="T89" fmla="*/ 147 h 161"/>
                <a:gd name="T90" fmla="*/ 51 w 119"/>
                <a:gd name="T91" fmla="*/ 151 h 161"/>
                <a:gd name="T92" fmla="*/ 51 w 119"/>
                <a:gd name="T93" fmla="*/ 153 h 161"/>
                <a:gd name="T94" fmla="*/ 49 w 119"/>
                <a:gd name="T95" fmla="*/ 155 h 161"/>
                <a:gd name="T96" fmla="*/ 47 w 119"/>
                <a:gd name="T97" fmla="*/ 155 h 161"/>
                <a:gd name="T98" fmla="*/ 47 w 119"/>
                <a:gd name="T99" fmla="*/ 155 h 161"/>
                <a:gd name="T100" fmla="*/ 39 w 119"/>
                <a:gd name="T101" fmla="*/ 155 h 161"/>
                <a:gd name="T102" fmla="*/ 35 w 119"/>
                <a:gd name="T103" fmla="*/ 153 h 161"/>
                <a:gd name="T104" fmla="*/ 35 w 119"/>
                <a:gd name="T105" fmla="*/ 153 h 161"/>
                <a:gd name="T106" fmla="*/ 35 w 119"/>
                <a:gd name="T107" fmla="*/ 153 h 161"/>
                <a:gd name="T108" fmla="*/ 35 w 119"/>
                <a:gd name="T109" fmla="*/ 15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9" h="161">
                  <a:moveTo>
                    <a:pt x="35" y="153"/>
                  </a:moveTo>
                  <a:lnTo>
                    <a:pt x="18" y="161"/>
                  </a:lnTo>
                  <a:lnTo>
                    <a:pt x="5" y="121"/>
                  </a:lnTo>
                  <a:lnTo>
                    <a:pt x="18" y="117"/>
                  </a:lnTo>
                  <a:lnTo>
                    <a:pt x="51" y="98"/>
                  </a:lnTo>
                  <a:lnTo>
                    <a:pt x="52" y="58"/>
                  </a:lnTo>
                  <a:lnTo>
                    <a:pt x="35" y="58"/>
                  </a:lnTo>
                  <a:lnTo>
                    <a:pt x="17" y="53"/>
                  </a:lnTo>
                  <a:lnTo>
                    <a:pt x="1" y="41"/>
                  </a:lnTo>
                  <a:lnTo>
                    <a:pt x="0" y="32"/>
                  </a:lnTo>
                  <a:lnTo>
                    <a:pt x="28" y="32"/>
                  </a:lnTo>
                  <a:lnTo>
                    <a:pt x="43" y="28"/>
                  </a:lnTo>
                  <a:lnTo>
                    <a:pt x="52" y="15"/>
                  </a:lnTo>
                  <a:lnTo>
                    <a:pt x="60" y="7"/>
                  </a:lnTo>
                  <a:lnTo>
                    <a:pt x="66" y="0"/>
                  </a:lnTo>
                  <a:lnTo>
                    <a:pt x="66" y="0"/>
                  </a:lnTo>
                  <a:lnTo>
                    <a:pt x="64" y="7"/>
                  </a:lnTo>
                  <a:lnTo>
                    <a:pt x="64" y="11"/>
                  </a:lnTo>
                  <a:lnTo>
                    <a:pt x="66" y="15"/>
                  </a:lnTo>
                  <a:lnTo>
                    <a:pt x="66" y="15"/>
                  </a:lnTo>
                  <a:lnTo>
                    <a:pt x="66" y="15"/>
                  </a:lnTo>
                  <a:lnTo>
                    <a:pt x="77" y="28"/>
                  </a:lnTo>
                  <a:lnTo>
                    <a:pt x="81" y="32"/>
                  </a:lnTo>
                  <a:lnTo>
                    <a:pt x="90" y="43"/>
                  </a:lnTo>
                  <a:lnTo>
                    <a:pt x="104" y="43"/>
                  </a:lnTo>
                  <a:lnTo>
                    <a:pt x="109" y="49"/>
                  </a:lnTo>
                  <a:lnTo>
                    <a:pt x="115" y="62"/>
                  </a:lnTo>
                  <a:lnTo>
                    <a:pt x="119" y="66"/>
                  </a:lnTo>
                  <a:lnTo>
                    <a:pt x="109" y="77"/>
                  </a:lnTo>
                  <a:lnTo>
                    <a:pt x="98" y="89"/>
                  </a:lnTo>
                  <a:lnTo>
                    <a:pt x="94" y="102"/>
                  </a:lnTo>
                  <a:lnTo>
                    <a:pt x="88" y="111"/>
                  </a:lnTo>
                  <a:lnTo>
                    <a:pt x="88" y="125"/>
                  </a:lnTo>
                  <a:lnTo>
                    <a:pt x="81" y="125"/>
                  </a:lnTo>
                  <a:lnTo>
                    <a:pt x="73" y="125"/>
                  </a:lnTo>
                  <a:lnTo>
                    <a:pt x="73" y="125"/>
                  </a:lnTo>
                  <a:lnTo>
                    <a:pt x="69" y="126"/>
                  </a:lnTo>
                  <a:lnTo>
                    <a:pt x="66" y="130"/>
                  </a:lnTo>
                  <a:lnTo>
                    <a:pt x="64" y="132"/>
                  </a:lnTo>
                  <a:lnTo>
                    <a:pt x="64" y="132"/>
                  </a:lnTo>
                  <a:lnTo>
                    <a:pt x="64" y="132"/>
                  </a:lnTo>
                  <a:lnTo>
                    <a:pt x="64" y="145"/>
                  </a:lnTo>
                  <a:lnTo>
                    <a:pt x="52" y="142"/>
                  </a:lnTo>
                  <a:lnTo>
                    <a:pt x="47" y="147"/>
                  </a:lnTo>
                  <a:lnTo>
                    <a:pt x="47" y="147"/>
                  </a:lnTo>
                  <a:lnTo>
                    <a:pt x="51" y="151"/>
                  </a:lnTo>
                  <a:lnTo>
                    <a:pt x="51" y="153"/>
                  </a:lnTo>
                  <a:lnTo>
                    <a:pt x="49" y="155"/>
                  </a:lnTo>
                  <a:lnTo>
                    <a:pt x="47" y="155"/>
                  </a:lnTo>
                  <a:lnTo>
                    <a:pt x="47" y="155"/>
                  </a:lnTo>
                  <a:lnTo>
                    <a:pt x="39" y="155"/>
                  </a:lnTo>
                  <a:lnTo>
                    <a:pt x="35" y="153"/>
                  </a:lnTo>
                  <a:lnTo>
                    <a:pt x="35" y="153"/>
                  </a:lnTo>
                  <a:lnTo>
                    <a:pt x="35" y="153"/>
                  </a:lnTo>
                  <a:lnTo>
                    <a:pt x="35" y="153"/>
                  </a:lnTo>
                  <a:close/>
                </a:path>
              </a:pathLst>
            </a:custGeom>
            <a:solidFill>
              <a:schemeClr val="bg1">
                <a:lumMod val="85000"/>
              </a:schemeClr>
            </a:solidFill>
            <a:ln w="635" cap="rnd">
              <a:solidFill>
                <a:schemeClr val="bg1">
                  <a:alpha val="17000"/>
                </a:schemeClr>
              </a:solidFill>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55" name="Freeform 154">
              <a:extLst>
                <a:ext uri="{FF2B5EF4-FFF2-40B4-BE49-F238E27FC236}">
                  <a16:creationId xmlns:a16="http://schemas.microsoft.com/office/drawing/2014/main" id="{2029939E-B40E-064F-8EDC-DEFFC9F6AFDF}"/>
                </a:ext>
              </a:extLst>
            </p:cNvPr>
            <p:cNvSpPr>
              <a:spLocks/>
            </p:cNvSpPr>
            <p:nvPr userDrawn="1"/>
          </p:nvSpPr>
          <p:spPr bwMode="auto">
            <a:xfrm>
              <a:off x="2083053" y="2770911"/>
              <a:ext cx="181697" cy="209195"/>
            </a:xfrm>
            <a:custGeom>
              <a:avLst/>
              <a:gdLst>
                <a:gd name="T0" fmla="*/ 35 w 119"/>
                <a:gd name="T1" fmla="*/ 153 h 161"/>
                <a:gd name="T2" fmla="*/ 18 w 119"/>
                <a:gd name="T3" fmla="*/ 161 h 161"/>
                <a:gd name="T4" fmla="*/ 5 w 119"/>
                <a:gd name="T5" fmla="*/ 121 h 161"/>
                <a:gd name="T6" fmla="*/ 18 w 119"/>
                <a:gd name="T7" fmla="*/ 117 h 161"/>
                <a:gd name="T8" fmla="*/ 51 w 119"/>
                <a:gd name="T9" fmla="*/ 98 h 161"/>
                <a:gd name="T10" fmla="*/ 52 w 119"/>
                <a:gd name="T11" fmla="*/ 58 h 161"/>
                <a:gd name="T12" fmla="*/ 35 w 119"/>
                <a:gd name="T13" fmla="*/ 58 h 161"/>
                <a:gd name="T14" fmla="*/ 17 w 119"/>
                <a:gd name="T15" fmla="*/ 53 h 161"/>
                <a:gd name="T16" fmla="*/ 1 w 119"/>
                <a:gd name="T17" fmla="*/ 41 h 161"/>
                <a:gd name="T18" fmla="*/ 0 w 119"/>
                <a:gd name="T19" fmla="*/ 32 h 161"/>
                <a:gd name="T20" fmla="*/ 28 w 119"/>
                <a:gd name="T21" fmla="*/ 32 h 161"/>
                <a:gd name="T22" fmla="*/ 43 w 119"/>
                <a:gd name="T23" fmla="*/ 28 h 161"/>
                <a:gd name="T24" fmla="*/ 52 w 119"/>
                <a:gd name="T25" fmla="*/ 15 h 161"/>
                <a:gd name="T26" fmla="*/ 60 w 119"/>
                <a:gd name="T27" fmla="*/ 7 h 161"/>
                <a:gd name="T28" fmla="*/ 66 w 119"/>
                <a:gd name="T29" fmla="*/ 0 h 161"/>
                <a:gd name="T30" fmla="*/ 66 w 119"/>
                <a:gd name="T31" fmla="*/ 0 h 161"/>
                <a:gd name="T32" fmla="*/ 64 w 119"/>
                <a:gd name="T33" fmla="*/ 7 h 161"/>
                <a:gd name="T34" fmla="*/ 64 w 119"/>
                <a:gd name="T35" fmla="*/ 11 h 161"/>
                <a:gd name="T36" fmla="*/ 66 w 119"/>
                <a:gd name="T37" fmla="*/ 15 h 161"/>
                <a:gd name="T38" fmla="*/ 66 w 119"/>
                <a:gd name="T39" fmla="*/ 15 h 161"/>
                <a:gd name="T40" fmla="*/ 66 w 119"/>
                <a:gd name="T41" fmla="*/ 15 h 161"/>
                <a:gd name="T42" fmla="*/ 77 w 119"/>
                <a:gd name="T43" fmla="*/ 28 h 161"/>
                <a:gd name="T44" fmla="*/ 81 w 119"/>
                <a:gd name="T45" fmla="*/ 32 h 161"/>
                <a:gd name="T46" fmla="*/ 90 w 119"/>
                <a:gd name="T47" fmla="*/ 43 h 161"/>
                <a:gd name="T48" fmla="*/ 104 w 119"/>
                <a:gd name="T49" fmla="*/ 43 h 161"/>
                <a:gd name="T50" fmla="*/ 109 w 119"/>
                <a:gd name="T51" fmla="*/ 49 h 161"/>
                <a:gd name="T52" fmla="*/ 115 w 119"/>
                <a:gd name="T53" fmla="*/ 62 h 161"/>
                <a:gd name="T54" fmla="*/ 119 w 119"/>
                <a:gd name="T55" fmla="*/ 66 h 161"/>
                <a:gd name="T56" fmla="*/ 109 w 119"/>
                <a:gd name="T57" fmla="*/ 77 h 161"/>
                <a:gd name="T58" fmla="*/ 98 w 119"/>
                <a:gd name="T59" fmla="*/ 89 h 161"/>
                <a:gd name="T60" fmla="*/ 94 w 119"/>
                <a:gd name="T61" fmla="*/ 102 h 161"/>
                <a:gd name="T62" fmla="*/ 88 w 119"/>
                <a:gd name="T63" fmla="*/ 111 h 161"/>
                <a:gd name="T64" fmla="*/ 88 w 119"/>
                <a:gd name="T65" fmla="*/ 125 h 161"/>
                <a:gd name="T66" fmla="*/ 81 w 119"/>
                <a:gd name="T67" fmla="*/ 125 h 161"/>
                <a:gd name="T68" fmla="*/ 73 w 119"/>
                <a:gd name="T69" fmla="*/ 125 h 161"/>
                <a:gd name="T70" fmla="*/ 73 w 119"/>
                <a:gd name="T71" fmla="*/ 125 h 161"/>
                <a:gd name="T72" fmla="*/ 69 w 119"/>
                <a:gd name="T73" fmla="*/ 126 h 161"/>
                <a:gd name="T74" fmla="*/ 66 w 119"/>
                <a:gd name="T75" fmla="*/ 130 h 161"/>
                <a:gd name="T76" fmla="*/ 64 w 119"/>
                <a:gd name="T77" fmla="*/ 132 h 161"/>
                <a:gd name="T78" fmla="*/ 64 w 119"/>
                <a:gd name="T79" fmla="*/ 132 h 161"/>
                <a:gd name="T80" fmla="*/ 64 w 119"/>
                <a:gd name="T81" fmla="*/ 132 h 161"/>
                <a:gd name="T82" fmla="*/ 64 w 119"/>
                <a:gd name="T83" fmla="*/ 145 h 161"/>
                <a:gd name="T84" fmla="*/ 52 w 119"/>
                <a:gd name="T85" fmla="*/ 142 h 161"/>
                <a:gd name="T86" fmla="*/ 47 w 119"/>
                <a:gd name="T87" fmla="*/ 147 h 161"/>
                <a:gd name="T88" fmla="*/ 47 w 119"/>
                <a:gd name="T89" fmla="*/ 147 h 161"/>
                <a:gd name="T90" fmla="*/ 51 w 119"/>
                <a:gd name="T91" fmla="*/ 151 h 161"/>
                <a:gd name="T92" fmla="*/ 51 w 119"/>
                <a:gd name="T93" fmla="*/ 153 h 161"/>
                <a:gd name="T94" fmla="*/ 49 w 119"/>
                <a:gd name="T95" fmla="*/ 155 h 161"/>
                <a:gd name="T96" fmla="*/ 47 w 119"/>
                <a:gd name="T97" fmla="*/ 155 h 161"/>
                <a:gd name="T98" fmla="*/ 47 w 119"/>
                <a:gd name="T99" fmla="*/ 155 h 161"/>
                <a:gd name="T100" fmla="*/ 39 w 119"/>
                <a:gd name="T101" fmla="*/ 155 h 161"/>
                <a:gd name="T102" fmla="*/ 35 w 119"/>
                <a:gd name="T103" fmla="*/ 153 h 161"/>
                <a:gd name="T104" fmla="*/ 35 w 119"/>
                <a:gd name="T105" fmla="*/ 153 h 161"/>
                <a:gd name="T106" fmla="*/ 35 w 119"/>
                <a:gd name="T107" fmla="*/ 153 h 161"/>
                <a:gd name="T108" fmla="*/ 35 w 119"/>
                <a:gd name="T109" fmla="*/ 15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9" h="161">
                  <a:moveTo>
                    <a:pt x="35" y="153"/>
                  </a:moveTo>
                  <a:lnTo>
                    <a:pt x="18" y="161"/>
                  </a:lnTo>
                  <a:lnTo>
                    <a:pt x="5" y="121"/>
                  </a:lnTo>
                  <a:lnTo>
                    <a:pt x="18" y="117"/>
                  </a:lnTo>
                  <a:lnTo>
                    <a:pt x="51" y="98"/>
                  </a:lnTo>
                  <a:lnTo>
                    <a:pt x="52" y="58"/>
                  </a:lnTo>
                  <a:lnTo>
                    <a:pt x="35" y="58"/>
                  </a:lnTo>
                  <a:lnTo>
                    <a:pt x="17" y="53"/>
                  </a:lnTo>
                  <a:lnTo>
                    <a:pt x="1" y="41"/>
                  </a:lnTo>
                  <a:lnTo>
                    <a:pt x="0" y="32"/>
                  </a:lnTo>
                  <a:lnTo>
                    <a:pt x="28" y="32"/>
                  </a:lnTo>
                  <a:lnTo>
                    <a:pt x="43" y="28"/>
                  </a:lnTo>
                  <a:lnTo>
                    <a:pt x="52" y="15"/>
                  </a:lnTo>
                  <a:lnTo>
                    <a:pt x="60" y="7"/>
                  </a:lnTo>
                  <a:lnTo>
                    <a:pt x="66" y="0"/>
                  </a:lnTo>
                  <a:lnTo>
                    <a:pt x="66" y="0"/>
                  </a:lnTo>
                  <a:lnTo>
                    <a:pt x="64" y="7"/>
                  </a:lnTo>
                  <a:lnTo>
                    <a:pt x="64" y="11"/>
                  </a:lnTo>
                  <a:lnTo>
                    <a:pt x="66" y="15"/>
                  </a:lnTo>
                  <a:lnTo>
                    <a:pt x="66" y="15"/>
                  </a:lnTo>
                  <a:lnTo>
                    <a:pt x="66" y="15"/>
                  </a:lnTo>
                  <a:lnTo>
                    <a:pt x="77" y="28"/>
                  </a:lnTo>
                  <a:lnTo>
                    <a:pt x="81" y="32"/>
                  </a:lnTo>
                  <a:lnTo>
                    <a:pt x="90" y="43"/>
                  </a:lnTo>
                  <a:lnTo>
                    <a:pt x="104" y="43"/>
                  </a:lnTo>
                  <a:lnTo>
                    <a:pt x="109" y="49"/>
                  </a:lnTo>
                  <a:lnTo>
                    <a:pt x="115" y="62"/>
                  </a:lnTo>
                  <a:lnTo>
                    <a:pt x="119" y="66"/>
                  </a:lnTo>
                  <a:lnTo>
                    <a:pt x="109" y="77"/>
                  </a:lnTo>
                  <a:lnTo>
                    <a:pt x="98" y="89"/>
                  </a:lnTo>
                  <a:lnTo>
                    <a:pt x="94" y="102"/>
                  </a:lnTo>
                  <a:lnTo>
                    <a:pt x="88" y="111"/>
                  </a:lnTo>
                  <a:lnTo>
                    <a:pt x="88" y="125"/>
                  </a:lnTo>
                  <a:lnTo>
                    <a:pt x="81" y="125"/>
                  </a:lnTo>
                  <a:lnTo>
                    <a:pt x="73" y="125"/>
                  </a:lnTo>
                  <a:lnTo>
                    <a:pt x="73" y="125"/>
                  </a:lnTo>
                  <a:lnTo>
                    <a:pt x="69" y="126"/>
                  </a:lnTo>
                  <a:lnTo>
                    <a:pt x="66" y="130"/>
                  </a:lnTo>
                  <a:lnTo>
                    <a:pt x="64" y="132"/>
                  </a:lnTo>
                  <a:lnTo>
                    <a:pt x="64" y="132"/>
                  </a:lnTo>
                  <a:lnTo>
                    <a:pt x="64" y="132"/>
                  </a:lnTo>
                  <a:lnTo>
                    <a:pt x="64" y="145"/>
                  </a:lnTo>
                  <a:lnTo>
                    <a:pt x="52" y="142"/>
                  </a:lnTo>
                  <a:lnTo>
                    <a:pt x="47" y="147"/>
                  </a:lnTo>
                  <a:lnTo>
                    <a:pt x="47" y="147"/>
                  </a:lnTo>
                  <a:lnTo>
                    <a:pt x="51" y="151"/>
                  </a:lnTo>
                  <a:lnTo>
                    <a:pt x="51" y="153"/>
                  </a:lnTo>
                  <a:lnTo>
                    <a:pt x="49" y="155"/>
                  </a:lnTo>
                  <a:lnTo>
                    <a:pt x="47" y="155"/>
                  </a:lnTo>
                  <a:lnTo>
                    <a:pt x="47" y="155"/>
                  </a:lnTo>
                  <a:lnTo>
                    <a:pt x="39" y="155"/>
                  </a:lnTo>
                  <a:lnTo>
                    <a:pt x="35" y="153"/>
                  </a:lnTo>
                  <a:lnTo>
                    <a:pt x="35" y="153"/>
                  </a:lnTo>
                  <a:lnTo>
                    <a:pt x="35" y="153"/>
                  </a:lnTo>
                  <a:lnTo>
                    <a:pt x="35" y="153"/>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56" name="Freeform 155">
              <a:extLst>
                <a:ext uri="{FF2B5EF4-FFF2-40B4-BE49-F238E27FC236}">
                  <a16:creationId xmlns:a16="http://schemas.microsoft.com/office/drawing/2014/main" id="{6F99DAE3-1668-F948-8908-1952AF639A59}"/>
                </a:ext>
              </a:extLst>
            </p:cNvPr>
            <p:cNvSpPr>
              <a:spLocks/>
            </p:cNvSpPr>
            <p:nvPr userDrawn="1"/>
          </p:nvSpPr>
          <p:spPr bwMode="auto">
            <a:xfrm>
              <a:off x="1976173" y="2677358"/>
              <a:ext cx="30537" cy="31184"/>
            </a:xfrm>
            <a:custGeom>
              <a:avLst/>
              <a:gdLst>
                <a:gd name="T0" fmla="*/ 0 w 20"/>
                <a:gd name="T1" fmla="*/ 21 h 24"/>
                <a:gd name="T2" fmla="*/ 0 w 20"/>
                <a:gd name="T3" fmla="*/ 11 h 24"/>
                <a:gd name="T4" fmla="*/ 9 w 20"/>
                <a:gd name="T5" fmla="*/ 0 h 24"/>
                <a:gd name="T6" fmla="*/ 20 w 20"/>
                <a:gd name="T7" fmla="*/ 4 h 24"/>
                <a:gd name="T8" fmla="*/ 17 w 20"/>
                <a:gd name="T9" fmla="*/ 24 h 24"/>
                <a:gd name="T10" fmla="*/ 11 w 20"/>
                <a:gd name="T11" fmla="*/ 19 h 24"/>
                <a:gd name="T12" fmla="*/ 0 w 20"/>
                <a:gd name="T13" fmla="*/ 21 h 24"/>
                <a:gd name="T14" fmla="*/ 0 w 20"/>
                <a:gd name="T15" fmla="*/ 21 h 24"/>
                <a:gd name="T16" fmla="*/ 0 w 20"/>
                <a:gd name="T17" fmla="*/ 21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24">
                  <a:moveTo>
                    <a:pt x="0" y="21"/>
                  </a:moveTo>
                  <a:lnTo>
                    <a:pt x="0" y="11"/>
                  </a:lnTo>
                  <a:lnTo>
                    <a:pt x="9" y="0"/>
                  </a:lnTo>
                  <a:lnTo>
                    <a:pt x="20" y="4"/>
                  </a:lnTo>
                  <a:lnTo>
                    <a:pt x="17" y="24"/>
                  </a:lnTo>
                  <a:lnTo>
                    <a:pt x="11" y="19"/>
                  </a:lnTo>
                  <a:lnTo>
                    <a:pt x="0" y="21"/>
                  </a:lnTo>
                  <a:lnTo>
                    <a:pt x="0" y="21"/>
                  </a:lnTo>
                  <a:lnTo>
                    <a:pt x="0" y="21"/>
                  </a:lnTo>
                  <a:close/>
                </a:path>
              </a:pathLst>
            </a:custGeom>
            <a:solidFill>
              <a:schemeClr val="bg1">
                <a:lumMod val="85000"/>
              </a:schemeClr>
            </a:solidFill>
            <a:ln w="635" cap="rnd">
              <a:solidFill>
                <a:schemeClr val="bg1">
                  <a:alpha val="17000"/>
                </a:schemeClr>
              </a:solidFill>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57" name="Freeform 156">
              <a:extLst>
                <a:ext uri="{FF2B5EF4-FFF2-40B4-BE49-F238E27FC236}">
                  <a16:creationId xmlns:a16="http://schemas.microsoft.com/office/drawing/2014/main" id="{C7B03DD0-DFFB-904B-9349-1B343DB3BA28}"/>
                </a:ext>
              </a:extLst>
            </p:cNvPr>
            <p:cNvSpPr>
              <a:spLocks/>
            </p:cNvSpPr>
            <p:nvPr userDrawn="1"/>
          </p:nvSpPr>
          <p:spPr bwMode="auto">
            <a:xfrm>
              <a:off x="1976173" y="2677358"/>
              <a:ext cx="30537" cy="31184"/>
            </a:xfrm>
            <a:custGeom>
              <a:avLst/>
              <a:gdLst>
                <a:gd name="T0" fmla="*/ 0 w 20"/>
                <a:gd name="T1" fmla="*/ 21 h 24"/>
                <a:gd name="T2" fmla="*/ 0 w 20"/>
                <a:gd name="T3" fmla="*/ 11 h 24"/>
                <a:gd name="T4" fmla="*/ 9 w 20"/>
                <a:gd name="T5" fmla="*/ 0 h 24"/>
                <a:gd name="T6" fmla="*/ 20 w 20"/>
                <a:gd name="T7" fmla="*/ 4 h 24"/>
                <a:gd name="T8" fmla="*/ 17 w 20"/>
                <a:gd name="T9" fmla="*/ 24 h 24"/>
                <a:gd name="T10" fmla="*/ 11 w 20"/>
                <a:gd name="T11" fmla="*/ 19 h 24"/>
                <a:gd name="T12" fmla="*/ 0 w 20"/>
                <a:gd name="T13" fmla="*/ 21 h 24"/>
                <a:gd name="T14" fmla="*/ 0 w 20"/>
                <a:gd name="T15" fmla="*/ 21 h 24"/>
                <a:gd name="T16" fmla="*/ 0 w 20"/>
                <a:gd name="T17" fmla="*/ 21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24">
                  <a:moveTo>
                    <a:pt x="0" y="21"/>
                  </a:moveTo>
                  <a:lnTo>
                    <a:pt x="0" y="11"/>
                  </a:lnTo>
                  <a:lnTo>
                    <a:pt x="9" y="0"/>
                  </a:lnTo>
                  <a:lnTo>
                    <a:pt x="20" y="4"/>
                  </a:lnTo>
                  <a:lnTo>
                    <a:pt x="17" y="24"/>
                  </a:lnTo>
                  <a:lnTo>
                    <a:pt x="11" y="19"/>
                  </a:lnTo>
                  <a:lnTo>
                    <a:pt x="0" y="21"/>
                  </a:lnTo>
                  <a:lnTo>
                    <a:pt x="0" y="21"/>
                  </a:lnTo>
                  <a:lnTo>
                    <a:pt x="0" y="21"/>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58" name="Freeform 157">
              <a:extLst>
                <a:ext uri="{FF2B5EF4-FFF2-40B4-BE49-F238E27FC236}">
                  <a16:creationId xmlns:a16="http://schemas.microsoft.com/office/drawing/2014/main" id="{E91BE535-724C-294D-B4B5-A50B36767452}"/>
                </a:ext>
              </a:extLst>
            </p:cNvPr>
            <p:cNvSpPr>
              <a:spLocks/>
            </p:cNvSpPr>
            <p:nvPr userDrawn="1"/>
          </p:nvSpPr>
          <p:spPr bwMode="auto">
            <a:xfrm>
              <a:off x="1180676" y="2605894"/>
              <a:ext cx="326749" cy="306646"/>
            </a:xfrm>
            <a:custGeom>
              <a:avLst/>
              <a:gdLst>
                <a:gd name="T0" fmla="*/ 190 w 214"/>
                <a:gd name="T1" fmla="*/ 11 h 236"/>
                <a:gd name="T2" fmla="*/ 199 w 214"/>
                <a:gd name="T3" fmla="*/ 23 h 236"/>
                <a:gd name="T4" fmla="*/ 210 w 214"/>
                <a:gd name="T5" fmla="*/ 55 h 236"/>
                <a:gd name="T6" fmla="*/ 214 w 214"/>
                <a:gd name="T7" fmla="*/ 193 h 236"/>
                <a:gd name="T8" fmla="*/ 197 w 214"/>
                <a:gd name="T9" fmla="*/ 229 h 236"/>
                <a:gd name="T10" fmla="*/ 93 w 214"/>
                <a:gd name="T11" fmla="*/ 172 h 236"/>
                <a:gd name="T12" fmla="*/ 59 w 214"/>
                <a:gd name="T13" fmla="*/ 176 h 236"/>
                <a:gd name="T14" fmla="*/ 38 w 214"/>
                <a:gd name="T15" fmla="*/ 170 h 236"/>
                <a:gd name="T16" fmla="*/ 14 w 214"/>
                <a:gd name="T17" fmla="*/ 153 h 236"/>
                <a:gd name="T18" fmla="*/ 0 w 214"/>
                <a:gd name="T19" fmla="*/ 127 h 236"/>
                <a:gd name="T20" fmla="*/ 6 w 214"/>
                <a:gd name="T21" fmla="*/ 102 h 236"/>
                <a:gd name="T22" fmla="*/ 8 w 214"/>
                <a:gd name="T23" fmla="*/ 66 h 236"/>
                <a:gd name="T24" fmla="*/ 2 w 214"/>
                <a:gd name="T25" fmla="*/ 59 h 236"/>
                <a:gd name="T26" fmla="*/ 12 w 214"/>
                <a:gd name="T27" fmla="*/ 49 h 236"/>
                <a:gd name="T28" fmla="*/ 12 w 214"/>
                <a:gd name="T29" fmla="*/ 30 h 236"/>
                <a:gd name="T30" fmla="*/ 27 w 214"/>
                <a:gd name="T31" fmla="*/ 17 h 236"/>
                <a:gd name="T32" fmla="*/ 33 w 214"/>
                <a:gd name="T33" fmla="*/ 0 h 236"/>
                <a:gd name="T34" fmla="*/ 42 w 214"/>
                <a:gd name="T35" fmla="*/ 4 h 236"/>
                <a:gd name="T36" fmla="*/ 53 w 214"/>
                <a:gd name="T37" fmla="*/ 4 h 236"/>
                <a:gd name="T38" fmla="*/ 61 w 214"/>
                <a:gd name="T39" fmla="*/ 4 h 236"/>
                <a:gd name="T40" fmla="*/ 65 w 214"/>
                <a:gd name="T41" fmla="*/ 8 h 236"/>
                <a:gd name="T42" fmla="*/ 69 w 214"/>
                <a:gd name="T43" fmla="*/ 11 h 236"/>
                <a:gd name="T44" fmla="*/ 70 w 214"/>
                <a:gd name="T45" fmla="*/ 15 h 236"/>
                <a:gd name="T46" fmla="*/ 80 w 214"/>
                <a:gd name="T47" fmla="*/ 21 h 236"/>
                <a:gd name="T48" fmla="*/ 82 w 214"/>
                <a:gd name="T49" fmla="*/ 21 h 236"/>
                <a:gd name="T50" fmla="*/ 89 w 214"/>
                <a:gd name="T51" fmla="*/ 32 h 236"/>
                <a:gd name="T52" fmla="*/ 93 w 214"/>
                <a:gd name="T53" fmla="*/ 34 h 236"/>
                <a:gd name="T54" fmla="*/ 101 w 214"/>
                <a:gd name="T55" fmla="*/ 36 h 236"/>
                <a:gd name="T56" fmla="*/ 106 w 214"/>
                <a:gd name="T57" fmla="*/ 38 h 236"/>
                <a:gd name="T58" fmla="*/ 120 w 214"/>
                <a:gd name="T59" fmla="*/ 49 h 236"/>
                <a:gd name="T60" fmla="*/ 125 w 214"/>
                <a:gd name="T61" fmla="*/ 51 h 236"/>
                <a:gd name="T62" fmla="*/ 137 w 214"/>
                <a:gd name="T63" fmla="*/ 53 h 236"/>
                <a:gd name="T64" fmla="*/ 142 w 214"/>
                <a:gd name="T65" fmla="*/ 49 h 236"/>
                <a:gd name="T66" fmla="*/ 146 w 214"/>
                <a:gd name="T67" fmla="*/ 45 h 236"/>
                <a:gd name="T68" fmla="*/ 148 w 214"/>
                <a:gd name="T69" fmla="*/ 36 h 236"/>
                <a:gd name="T70" fmla="*/ 146 w 214"/>
                <a:gd name="T71" fmla="*/ 28 h 236"/>
                <a:gd name="T72" fmla="*/ 144 w 214"/>
                <a:gd name="T73" fmla="*/ 19 h 236"/>
                <a:gd name="T74" fmla="*/ 148 w 214"/>
                <a:gd name="T75" fmla="*/ 11 h 236"/>
                <a:gd name="T76" fmla="*/ 150 w 214"/>
                <a:gd name="T77" fmla="*/ 9 h 236"/>
                <a:gd name="T78" fmla="*/ 163 w 214"/>
                <a:gd name="T79" fmla="*/ 6 h 236"/>
                <a:gd name="T80" fmla="*/ 169 w 214"/>
                <a:gd name="T81" fmla="*/ 4 h 236"/>
                <a:gd name="T82" fmla="*/ 176 w 214"/>
                <a:gd name="T83" fmla="*/ 6 h 236"/>
                <a:gd name="T84" fmla="*/ 182 w 214"/>
                <a:gd name="T85" fmla="*/ 8 h 236"/>
                <a:gd name="T86" fmla="*/ 182 w 214"/>
                <a:gd name="T87" fmla="*/ 8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14" h="236">
                  <a:moveTo>
                    <a:pt x="182" y="8"/>
                  </a:moveTo>
                  <a:lnTo>
                    <a:pt x="190" y="11"/>
                  </a:lnTo>
                  <a:lnTo>
                    <a:pt x="191" y="17"/>
                  </a:lnTo>
                  <a:lnTo>
                    <a:pt x="199" y="23"/>
                  </a:lnTo>
                  <a:lnTo>
                    <a:pt x="210" y="21"/>
                  </a:lnTo>
                  <a:lnTo>
                    <a:pt x="210" y="55"/>
                  </a:lnTo>
                  <a:lnTo>
                    <a:pt x="214" y="66"/>
                  </a:lnTo>
                  <a:lnTo>
                    <a:pt x="214" y="193"/>
                  </a:lnTo>
                  <a:lnTo>
                    <a:pt x="214" y="229"/>
                  </a:lnTo>
                  <a:lnTo>
                    <a:pt x="197" y="229"/>
                  </a:lnTo>
                  <a:lnTo>
                    <a:pt x="197" y="236"/>
                  </a:lnTo>
                  <a:lnTo>
                    <a:pt x="93" y="172"/>
                  </a:lnTo>
                  <a:lnTo>
                    <a:pt x="69" y="185"/>
                  </a:lnTo>
                  <a:lnTo>
                    <a:pt x="59" y="176"/>
                  </a:lnTo>
                  <a:lnTo>
                    <a:pt x="38" y="170"/>
                  </a:lnTo>
                  <a:lnTo>
                    <a:pt x="38" y="170"/>
                  </a:lnTo>
                  <a:lnTo>
                    <a:pt x="27" y="159"/>
                  </a:lnTo>
                  <a:lnTo>
                    <a:pt x="14" y="153"/>
                  </a:lnTo>
                  <a:lnTo>
                    <a:pt x="10" y="138"/>
                  </a:lnTo>
                  <a:lnTo>
                    <a:pt x="0" y="127"/>
                  </a:lnTo>
                  <a:lnTo>
                    <a:pt x="10" y="117"/>
                  </a:lnTo>
                  <a:lnTo>
                    <a:pt x="6" y="102"/>
                  </a:lnTo>
                  <a:lnTo>
                    <a:pt x="12" y="96"/>
                  </a:lnTo>
                  <a:lnTo>
                    <a:pt x="8" y="66"/>
                  </a:lnTo>
                  <a:lnTo>
                    <a:pt x="2" y="59"/>
                  </a:lnTo>
                  <a:lnTo>
                    <a:pt x="2" y="59"/>
                  </a:lnTo>
                  <a:lnTo>
                    <a:pt x="2" y="49"/>
                  </a:lnTo>
                  <a:lnTo>
                    <a:pt x="12" y="49"/>
                  </a:lnTo>
                  <a:lnTo>
                    <a:pt x="17" y="42"/>
                  </a:lnTo>
                  <a:lnTo>
                    <a:pt x="12" y="30"/>
                  </a:lnTo>
                  <a:lnTo>
                    <a:pt x="12" y="30"/>
                  </a:lnTo>
                  <a:lnTo>
                    <a:pt x="27" y="17"/>
                  </a:lnTo>
                  <a:lnTo>
                    <a:pt x="33" y="15"/>
                  </a:lnTo>
                  <a:lnTo>
                    <a:pt x="33" y="0"/>
                  </a:lnTo>
                  <a:lnTo>
                    <a:pt x="42" y="4"/>
                  </a:lnTo>
                  <a:lnTo>
                    <a:pt x="42" y="4"/>
                  </a:lnTo>
                  <a:lnTo>
                    <a:pt x="53" y="4"/>
                  </a:lnTo>
                  <a:lnTo>
                    <a:pt x="53" y="4"/>
                  </a:lnTo>
                  <a:lnTo>
                    <a:pt x="57" y="4"/>
                  </a:lnTo>
                  <a:lnTo>
                    <a:pt x="61" y="4"/>
                  </a:lnTo>
                  <a:lnTo>
                    <a:pt x="61" y="4"/>
                  </a:lnTo>
                  <a:lnTo>
                    <a:pt x="65" y="8"/>
                  </a:lnTo>
                  <a:lnTo>
                    <a:pt x="65" y="9"/>
                  </a:lnTo>
                  <a:lnTo>
                    <a:pt x="69" y="11"/>
                  </a:lnTo>
                  <a:lnTo>
                    <a:pt x="70" y="15"/>
                  </a:lnTo>
                  <a:lnTo>
                    <a:pt x="70" y="15"/>
                  </a:lnTo>
                  <a:lnTo>
                    <a:pt x="76" y="17"/>
                  </a:lnTo>
                  <a:lnTo>
                    <a:pt x="80" y="21"/>
                  </a:lnTo>
                  <a:lnTo>
                    <a:pt x="82" y="21"/>
                  </a:lnTo>
                  <a:lnTo>
                    <a:pt x="82" y="21"/>
                  </a:lnTo>
                  <a:lnTo>
                    <a:pt x="86" y="27"/>
                  </a:lnTo>
                  <a:lnTo>
                    <a:pt x="89" y="32"/>
                  </a:lnTo>
                  <a:lnTo>
                    <a:pt x="89" y="32"/>
                  </a:lnTo>
                  <a:lnTo>
                    <a:pt x="93" y="34"/>
                  </a:lnTo>
                  <a:lnTo>
                    <a:pt x="95" y="34"/>
                  </a:lnTo>
                  <a:lnTo>
                    <a:pt x="101" y="36"/>
                  </a:lnTo>
                  <a:lnTo>
                    <a:pt x="101" y="36"/>
                  </a:lnTo>
                  <a:lnTo>
                    <a:pt x="106" y="38"/>
                  </a:lnTo>
                  <a:lnTo>
                    <a:pt x="110" y="42"/>
                  </a:lnTo>
                  <a:lnTo>
                    <a:pt x="120" y="49"/>
                  </a:lnTo>
                  <a:lnTo>
                    <a:pt x="120" y="49"/>
                  </a:lnTo>
                  <a:lnTo>
                    <a:pt x="125" y="51"/>
                  </a:lnTo>
                  <a:lnTo>
                    <a:pt x="131" y="53"/>
                  </a:lnTo>
                  <a:lnTo>
                    <a:pt x="137" y="53"/>
                  </a:lnTo>
                  <a:lnTo>
                    <a:pt x="142" y="49"/>
                  </a:lnTo>
                  <a:lnTo>
                    <a:pt x="142" y="49"/>
                  </a:lnTo>
                  <a:lnTo>
                    <a:pt x="144" y="47"/>
                  </a:lnTo>
                  <a:lnTo>
                    <a:pt x="146" y="45"/>
                  </a:lnTo>
                  <a:lnTo>
                    <a:pt x="146" y="42"/>
                  </a:lnTo>
                  <a:lnTo>
                    <a:pt x="148" y="36"/>
                  </a:lnTo>
                  <a:lnTo>
                    <a:pt x="148" y="36"/>
                  </a:lnTo>
                  <a:lnTo>
                    <a:pt x="146" y="28"/>
                  </a:lnTo>
                  <a:lnTo>
                    <a:pt x="144" y="21"/>
                  </a:lnTo>
                  <a:lnTo>
                    <a:pt x="144" y="19"/>
                  </a:lnTo>
                  <a:lnTo>
                    <a:pt x="146" y="15"/>
                  </a:lnTo>
                  <a:lnTo>
                    <a:pt x="148" y="11"/>
                  </a:lnTo>
                  <a:lnTo>
                    <a:pt x="150" y="9"/>
                  </a:lnTo>
                  <a:lnTo>
                    <a:pt x="150" y="9"/>
                  </a:lnTo>
                  <a:lnTo>
                    <a:pt x="157" y="8"/>
                  </a:lnTo>
                  <a:lnTo>
                    <a:pt x="163" y="6"/>
                  </a:lnTo>
                  <a:lnTo>
                    <a:pt x="163" y="6"/>
                  </a:lnTo>
                  <a:lnTo>
                    <a:pt x="169" y="4"/>
                  </a:lnTo>
                  <a:lnTo>
                    <a:pt x="173" y="4"/>
                  </a:lnTo>
                  <a:lnTo>
                    <a:pt x="176" y="6"/>
                  </a:lnTo>
                  <a:lnTo>
                    <a:pt x="182" y="8"/>
                  </a:lnTo>
                  <a:lnTo>
                    <a:pt x="182" y="8"/>
                  </a:lnTo>
                  <a:lnTo>
                    <a:pt x="182" y="8"/>
                  </a:lnTo>
                  <a:lnTo>
                    <a:pt x="182" y="8"/>
                  </a:lnTo>
                  <a:close/>
                </a:path>
              </a:pathLst>
            </a:custGeom>
            <a:solidFill>
              <a:schemeClr val="bg1">
                <a:lumMod val="85000"/>
              </a:schemeClr>
            </a:solidFill>
            <a:ln w="635" cap="rnd">
              <a:solidFill>
                <a:schemeClr val="bg1">
                  <a:alpha val="17000"/>
                </a:schemeClr>
              </a:solidFill>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59" name="Freeform 158">
              <a:extLst>
                <a:ext uri="{FF2B5EF4-FFF2-40B4-BE49-F238E27FC236}">
                  <a16:creationId xmlns:a16="http://schemas.microsoft.com/office/drawing/2014/main" id="{6F4A06CB-49CC-524F-B28E-74E97750876A}"/>
                </a:ext>
              </a:extLst>
            </p:cNvPr>
            <p:cNvSpPr>
              <a:spLocks/>
            </p:cNvSpPr>
            <p:nvPr userDrawn="1"/>
          </p:nvSpPr>
          <p:spPr bwMode="auto">
            <a:xfrm>
              <a:off x="1180676" y="2605894"/>
              <a:ext cx="326749" cy="306646"/>
            </a:xfrm>
            <a:custGeom>
              <a:avLst/>
              <a:gdLst>
                <a:gd name="T0" fmla="*/ 190 w 214"/>
                <a:gd name="T1" fmla="*/ 11 h 236"/>
                <a:gd name="T2" fmla="*/ 199 w 214"/>
                <a:gd name="T3" fmla="*/ 23 h 236"/>
                <a:gd name="T4" fmla="*/ 210 w 214"/>
                <a:gd name="T5" fmla="*/ 55 h 236"/>
                <a:gd name="T6" fmla="*/ 214 w 214"/>
                <a:gd name="T7" fmla="*/ 193 h 236"/>
                <a:gd name="T8" fmla="*/ 197 w 214"/>
                <a:gd name="T9" fmla="*/ 229 h 236"/>
                <a:gd name="T10" fmla="*/ 93 w 214"/>
                <a:gd name="T11" fmla="*/ 172 h 236"/>
                <a:gd name="T12" fmla="*/ 59 w 214"/>
                <a:gd name="T13" fmla="*/ 176 h 236"/>
                <a:gd name="T14" fmla="*/ 38 w 214"/>
                <a:gd name="T15" fmla="*/ 170 h 236"/>
                <a:gd name="T16" fmla="*/ 14 w 214"/>
                <a:gd name="T17" fmla="*/ 153 h 236"/>
                <a:gd name="T18" fmla="*/ 0 w 214"/>
                <a:gd name="T19" fmla="*/ 127 h 236"/>
                <a:gd name="T20" fmla="*/ 6 w 214"/>
                <a:gd name="T21" fmla="*/ 102 h 236"/>
                <a:gd name="T22" fmla="*/ 8 w 214"/>
                <a:gd name="T23" fmla="*/ 66 h 236"/>
                <a:gd name="T24" fmla="*/ 2 w 214"/>
                <a:gd name="T25" fmla="*/ 59 h 236"/>
                <a:gd name="T26" fmla="*/ 12 w 214"/>
                <a:gd name="T27" fmla="*/ 49 h 236"/>
                <a:gd name="T28" fmla="*/ 12 w 214"/>
                <a:gd name="T29" fmla="*/ 30 h 236"/>
                <a:gd name="T30" fmla="*/ 27 w 214"/>
                <a:gd name="T31" fmla="*/ 17 h 236"/>
                <a:gd name="T32" fmla="*/ 33 w 214"/>
                <a:gd name="T33" fmla="*/ 0 h 236"/>
                <a:gd name="T34" fmla="*/ 42 w 214"/>
                <a:gd name="T35" fmla="*/ 4 h 236"/>
                <a:gd name="T36" fmla="*/ 53 w 214"/>
                <a:gd name="T37" fmla="*/ 4 h 236"/>
                <a:gd name="T38" fmla="*/ 61 w 214"/>
                <a:gd name="T39" fmla="*/ 4 h 236"/>
                <a:gd name="T40" fmla="*/ 65 w 214"/>
                <a:gd name="T41" fmla="*/ 8 h 236"/>
                <a:gd name="T42" fmla="*/ 69 w 214"/>
                <a:gd name="T43" fmla="*/ 11 h 236"/>
                <a:gd name="T44" fmla="*/ 70 w 214"/>
                <a:gd name="T45" fmla="*/ 15 h 236"/>
                <a:gd name="T46" fmla="*/ 80 w 214"/>
                <a:gd name="T47" fmla="*/ 21 h 236"/>
                <a:gd name="T48" fmla="*/ 82 w 214"/>
                <a:gd name="T49" fmla="*/ 21 h 236"/>
                <a:gd name="T50" fmla="*/ 89 w 214"/>
                <a:gd name="T51" fmla="*/ 32 h 236"/>
                <a:gd name="T52" fmla="*/ 93 w 214"/>
                <a:gd name="T53" fmla="*/ 34 h 236"/>
                <a:gd name="T54" fmla="*/ 101 w 214"/>
                <a:gd name="T55" fmla="*/ 36 h 236"/>
                <a:gd name="T56" fmla="*/ 106 w 214"/>
                <a:gd name="T57" fmla="*/ 38 h 236"/>
                <a:gd name="T58" fmla="*/ 120 w 214"/>
                <a:gd name="T59" fmla="*/ 49 h 236"/>
                <a:gd name="T60" fmla="*/ 125 w 214"/>
                <a:gd name="T61" fmla="*/ 51 h 236"/>
                <a:gd name="T62" fmla="*/ 137 w 214"/>
                <a:gd name="T63" fmla="*/ 53 h 236"/>
                <a:gd name="T64" fmla="*/ 142 w 214"/>
                <a:gd name="T65" fmla="*/ 49 h 236"/>
                <a:gd name="T66" fmla="*/ 146 w 214"/>
                <a:gd name="T67" fmla="*/ 45 h 236"/>
                <a:gd name="T68" fmla="*/ 148 w 214"/>
                <a:gd name="T69" fmla="*/ 36 h 236"/>
                <a:gd name="T70" fmla="*/ 146 w 214"/>
                <a:gd name="T71" fmla="*/ 28 h 236"/>
                <a:gd name="T72" fmla="*/ 144 w 214"/>
                <a:gd name="T73" fmla="*/ 19 h 236"/>
                <a:gd name="T74" fmla="*/ 148 w 214"/>
                <a:gd name="T75" fmla="*/ 11 h 236"/>
                <a:gd name="T76" fmla="*/ 150 w 214"/>
                <a:gd name="T77" fmla="*/ 9 h 236"/>
                <a:gd name="T78" fmla="*/ 163 w 214"/>
                <a:gd name="T79" fmla="*/ 6 h 236"/>
                <a:gd name="T80" fmla="*/ 169 w 214"/>
                <a:gd name="T81" fmla="*/ 4 h 236"/>
                <a:gd name="T82" fmla="*/ 176 w 214"/>
                <a:gd name="T83" fmla="*/ 6 h 236"/>
                <a:gd name="T84" fmla="*/ 182 w 214"/>
                <a:gd name="T85" fmla="*/ 8 h 236"/>
                <a:gd name="T86" fmla="*/ 182 w 214"/>
                <a:gd name="T87" fmla="*/ 8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14" h="236">
                  <a:moveTo>
                    <a:pt x="182" y="8"/>
                  </a:moveTo>
                  <a:lnTo>
                    <a:pt x="190" y="11"/>
                  </a:lnTo>
                  <a:lnTo>
                    <a:pt x="191" y="17"/>
                  </a:lnTo>
                  <a:lnTo>
                    <a:pt x="199" y="23"/>
                  </a:lnTo>
                  <a:lnTo>
                    <a:pt x="210" y="21"/>
                  </a:lnTo>
                  <a:lnTo>
                    <a:pt x="210" y="55"/>
                  </a:lnTo>
                  <a:lnTo>
                    <a:pt x="214" y="66"/>
                  </a:lnTo>
                  <a:lnTo>
                    <a:pt x="214" y="193"/>
                  </a:lnTo>
                  <a:lnTo>
                    <a:pt x="214" y="229"/>
                  </a:lnTo>
                  <a:lnTo>
                    <a:pt x="197" y="229"/>
                  </a:lnTo>
                  <a:lnTo>
                    <a:pt x="197" y="236"/>
                  </a:lnTo>
                  <a:lnTo>
                    <a:pt x="93" y="172"/>
                  </a:lnTo>
                  <a:lnTo>
                    <a:pt x="69" y="185"/>
                  </a:lnTo>
                  <a:lnTo>
                    <a:pt x="59" y="176"/>
                  </a:lnTo>
                  <a:lnTo>
                    <a:pt x="38" y="170"/>
                  </a:lnTo>
                  <a:lnTo>
                    <a:pt x="38" y="170"/>
                  </a:lnTo>
                  <a:lnTo>
                    <a:pt x="27" y="159"/>
                  </a:lnTo>
                  <a:lnTo>
                    <a:pt x="14" y="153"/>
                  </a:lnTo>
                  <a:lnTo>
                    <a:pt x="10" y="138"/>
                  </a:lnTo>
                  <a:lnTo>
                    <a:pt x="0" y="127"/>
                  </a:lnTo>
                  <a:lnTo>
                    <a:pt x="10" y="117"/>
                  </a:lnTo>
                  <a:lnTo>
                    <a:pt x="6" y="102"/>
                  </a:lnTo>
                  <a:lnTo>
                    <a:pt x="12" y="96"/>
                  </a:lnTo>
                  <a:lnTo>
                    <a:pt x="8" y="66"/>
                  </a:lnTo>
                  <a:lnTo>
                    <a:pt x="2" y="59"/>
                  </a:lnTo>
                  <a:lnTo>
                    <a:pt x="2" y="59"/>
                  </a:lnTo>
                  <a:lnTo>
                    <a:pt x="2" y="49"/>
                  </a:lnTo>
                  <a:lnTo>
                    <a:pt x="12" y="49"/>
                  </a:lnTo>
                  <a:lnTo>
                    <a:pt x="17" y="42"/>
                  </a:lnTo>
                  <a:lnTo>
                    <a:pt x="12" y="30"/>
                  </a:lnTo>
                  <a:lnTo>
                    <a:pt x="12" y="30"/>
                  </a:lnTo>
                  <a:lnTo>
                    <a:pt x="27" y="17"/>
                  </a:lnTo>
                  <a:lnTo>
                    <a:pt x="33" y="15"/>
                  </a:lnTo>
                  <a:lnTo>
                    <a:pt x="33" y="0"/>
                  </a:lnTo>
                  <a:lnTo>
                    <a:pt x="42" y="4"/>
                  </a:lnTo>
                  <a:lnTo>
                    <a:pt x="42" y="4"/>
                  </a:lnTo>
                  <a:lnTo>
                    <a:pt x="53" y="4"/>
                  </a:lnTo>
                  <a:lnTo>
                    <a:pt x="53" y="4"/>
                  </a:lnTo>
                  <a:lnTo>
                    <a:pt x="57" y="4"/>
                  </a:lnTo>
                  <a:lnTo>
                    <a:pt x="61" y="4"/>
                  </a:lnTo>
                  <a:lnTo>
                    <a:pt x="61" y="4"/>
                  </a:lnTo>
                  <a:lnTo>
                    <a:pt x="65" y="8"/>
                  </a:lnTo>
                  <a:lnTo>
                    <a:pt x="65" y="9"/>
                  </a:lnTo>
                  <a:lnTo>
                    <a:pt x="69" y="11"/>
                  </a:lnTo>
                  <a:lnTo>
                    <a:pt x="70" y="15"/>
                  </a:lnTo>
                  <a:lnTo>
                    <a:pt x="70" y="15"/>
                  </a:lnTo>
                  <a:lnTo>
                    <a:pt x="76" y="17"/>
                  </a:lnTo>
                  <a:lnTo>
                    <a:pt x="80" y="21"/>
                  </a:lnTo>
                  <a:lnTo>
                    <a:pt x="82" y="21"/>
                  </a:lnTo>
                  <a:lnTo>
                    <a:pt x="82" y="21"/>
                  </a:lnTo>
                  <a:lnTo>
                    <a:pt x="86" y="27"/>
                  </a:lnTo>
                  <a:lnTo>
                    <a:pt x="89" y="32"/>
                  </a:lnTo>
                  <a:lnTo>
                    <a:pt x="89" y="32"/>
                  </a:lnTo>
                  <a:lnTo>
                    <a:pt x="93" y="34"/>
                  </a:lnTo>
                  <a:lnTo>
                    <a:pt x="95" y="34"/>
                  </a:lnTo>
                  <a:lnTo>
                    <a:pt x="101" y="36"/>
                  </a:lnTo>
                  <a:lnTo>
                    <a:pt x="101" y="36"/>
                  </a:lnTo>
                  <a:lnTo>
                    <a:pt x="106" y="38"/>
                  </a:lnTo>
                  <a:lnTo>
                    <a:pt x="110" y="42"/>
                  </a:lnTo>
                  <a:lnTo>
                    <a:pt x="120" y="49"/>
                  </a:lnTo>
                  <a:lnTo>
                    <a:pt x="120" y="49"/>
                  </a:lnTo>
                  <a:lnTo>
                    <a:pt x="125" y="51"/>
                  </a:lnTo>
                  <a:lnTo>
                    <a:pt x="131" y="53"/>
                  </a:lnTo>
                  <a:lnTo>
                    <a:pt x="137" y="53"/>
                  </a:lnTo>
                  <a:lnTo>
                    <a:pt x="142" y="49"/>
                  </a:lnTo>
                  <a:lnTo>
                    <a:pt x="142" y="49"/>
                  </a:lnTo>
                  <a:lnTo>
                    <a:pt x="144" y="47"/>
                  </a:lnTo>
                  <a:lnTo>
                    <a:pt x="146" y="45"/>
                  </a:lnTo>
                  <a:lnTo>
                    <a:pt x="146" y="42"/>
                  </a:lnTo>
                  <a:lnTo>
                    <a:pt x="148" y="36"/>
                  </a:lnTo>
                  <a:lnTo>
                    <a:pt x="148" y="36"/>
                  </a:lnTo>
                  <a:lnTo>
                    <a:pt x="146" y="28"/>
                  </a:lnTo>
                  <a:lnTo>
                    <a:pt x="144" y="21"/>
                  </a:lnTo>
                  <a:lnTo>
                    <a:pt x="144" y="19"/>
                  </a:lnTo>
                  <a:lnTo>
                    <a:pt x="146" y="15"/>
                  </a:lnTo>
                  <a:lnTo>
                    <a:pt x="148" y="11"/>
                  </a:lnTo>
                  <a:lnTo>
                    <a:pt x="150" y="9"/>
                  </a:lnTo>
                  <a:lnTo>
                    <a:pt x="150" y="9"/>
                  </a:lnTo>
                  <a:lnTo>
                    <a:pt x="157" y="8"/>
                  </a:lnTo>
                  <a:lnTo>
                    <a:pt x="163" y="6"/>
                  </a:lnTo>
                  <a:lnTo>
                    <a:pt x="163" y="6"/>
                  </a:lnTo>
                  <a:lnTo>
                    <a:pt x="169" y="4"/>
                  </a:lnTo>
                  <a:lnTo>
                    <a:pt x="173" y="4"/>
                  </a:lnTo>
                  <a:lnTo>
                    <a:pt x="176" y="6"/>
                  </a:lnTo>
                  <a:lnTo>
                    <a:pt x="182" y="8"/>
                  </a:lnTo>
                  <a:lnTo>
                    <a:pt x="182" y="8"/>
                  </a:lnTo>
                  <a:lnTo>
                    <a:pt x="182" y="8"/>
                  </a:lnTo>
                  <a:lnTo>
                    <a:pt x="182" y="8"/>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60" name="Freeform 159">
              <a:extLst>
                <a:ext uri="{FF2B5EF4-FFF2-40B4-BE49-F238E27FC236}">
                  <a16:creationId xmlns:a16="http://schemas.microsoft.com/office/drawing/2014/main" id="{31A3994F-711F-9E43-B883-E754D2034120}"/>
                </a:ext>
              </a:extLst>
            </p:cNvPr>
            <p:cNvSpPr>
              <a:spLocks/>
            </p:cNvSpPr>
            <p:nvPr userDrawn="1"/>
          </p:nvSpPr>
          <p:spPr bwMode="auto">
            <a:xfrm>
              <a:off x="1724240" y="2566913"/>
              <a:ext cx="32064" cy="38980"/>
            </a:xfrm>
            <a:custGeom>
              <a:avLst/>
              <a:gdLst>
                <a:gd name="T0" fmla="*/ 0 w 21"/>
                <a:gd name="T1" fmla="*/ 30 h 30"/>
                <a:gd name="T2" fmla="*/ 6 w 21"/>
                <a:gd name="T3" fmla="*/ 15 h 30"/>
                <a:gd name="T4" fmla="*/ 9 w 21"/>
                <a:gd name="T5" fmla="*/ 0 h 30"/>
                <a:gd name="T6" fmla="*/ 17 w 21"/>
                <a:gd name="T7" fmla="*/ 4 h 30"/>
                <a:gd name="T8" fmla="*/ 21 w 21"/>
                <a:gd name="T9" fmla="*/ 7 h 30"/>
                <a:gd name="T10" fmla="*/ 17 w 21"/>
                <a:gd name="T11" fmla="*/ 19 h 30"/>
                <a:gd name="T12" fmla="*/ 13 w 21"/>
                <a:gd name="T13" fmla="*/ 26 h 30"/>
                <a:gd name="T14" fmla="*/ 8 w 21"/>
                <a:gd name="T15" fmla="*/ 30 h 30"/>
                <a:gd name="T16" fmla="*/ 0 w 21"/>
                <a:gd name="T17" fmla="*/ 30 h 30"/>
                <a:gd name="T18" fmla="*/ 0 w 21"/>
                <a:gd name="T19" fmla="*/ 30 h 30"/>
                <a:gd name="T20" fmla="*/ 0 w 21"/>
                <a:gd name="T21"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 h="30">
                  <a:moveTo>
                    <a:pt x="0" y="30"/>
                  </a:moveTo>
                  <a:lnTo>
                    <a:pt x="6" y="15"/>
                  </a:lnTo>
                  <a:lnTo>
                    <a:pt x="9" y="0"/>
                  </a:lnTo>
                  <a:lnTo>
                    <a:pt x="17" y="4"/>
                  </a:lnTo>
                  <a:lnTo>
                    <a:pt x="21" y="7"/>
                  </a:lnTo>
                  <a:lnTo>
                    <a:pt x="17" y="19"/>
                  </a:lnTo>
                  <a:lnTo>
                    <a:pt x="13" y="26"/>
                  </a:lnTo>
                  <a:lnTo>
                    <a:pt x="8" y="30"/>
                  </a:lnTo>
                  <a:lnTo>
                    <a:pt x="0" y="30"/>
                  </a:lnTo>
                  <a:lnTo>
                    <a:pt x="0" y="30"/>
                  </a:lnTo>
                  <a:lnTo>
                    <a:pt x="0" y="30"/>
                  </a:lnTo>
                  <a:close/>
                </a:path>
              </a:pathLst>
            </a:custGeom>
            <a:solidFill>
              <a:schemeClr val="bg1">
                <a:lumMod val="85000"/>
              </a:schemeClr>
            </a:solidFill>
            <a:ln w="635" cap="rnd">
              <a:solidFill>
                <a:schemeClr val="bg1">
                  <a:alpha val="17000"/>
                </a:schemeClr>
              </a:solidFill>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61" name="Freeform 160">
              <a:extLst>
                <a:ext uri="{FF2B5EF4-FFF2-40B4-BE49-F238E27FC236}">
                  <a16:creationId xmlns:a16="http://schemas.microsoft.com/office/drawing/2014/main" id="{DA3B8A8F-8D40-534E-AB35-B35DE05E3225}"/>
                </a:ext>
              </a:extLst>
            </p:cNvPr>
            <p:cNvSpPr>
              <a:spLocks/>
            </p:cNvSpPr>
            <p:nvPr userDrawn="1"/>
          </p:nvSpPr>
          <p:spPr bwMode="auto">
            <a:xfrm>
              <a:off x="1724240" y="2566913"/>
              <a:ext cx="32064" cy="38980"/>
            </a:xfrm>
            <a:custGeom>
              <a:avLst/>
              <a:gdLst>
                <a:gd name="T0" fmla="*/ 0 w 21"/>
                <a:gd name="T1" fmla="*/ 30 h 30"/>
                <a:gd name="T2" fmla="*/ 6 w 21"/>
                <a:gd name="T3" fmla="*/ 15 h 30"/>
                <a:gd name="T4" fmla="*/ 9 w 21"/>
                <a:gd name="T5" fmla="*/ 0 h 30"/>
                <a:gd name="T6" fmla="*/ 17 w 21"/>
                <a:gd name="T7" fmla="*/ 4 h 30"/>
                <a:gd name="T8" fmla="*/ 21 w 21"/>
                <a:gd name="T9" fmla="*/ 7 h 30"/>
                <a:gd name="T10" fmla="*/ 17 w 21"/>
                <a:gd name="T11" fmla="*/ 19 h 30"/>
                <a:gd name="T12" fmla="*/ 13 w 21"/>
                <a:gd name="T13" fmla="*/ 26 h 30"/>
                <a:gd name="T14" fmla="*/ 8 w 21"/>
                <a:gd name="T15" fmla="*/ 30 h 30"/>
                <a:gd name="T16" fmla="*/ 0 w 21"/>
                <a:gd name="T17" fmla="*/ 30 h 30"/>
                <a:gd name="T18" fmla="*/ 0 w 21"/>
                <a:gd name="T19" fmla="*/ 30 h 30"/>
                <a:gd name="T20" fmla="*/ 0 w 21"/>
                <a:gd name="T21"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 h="30">
                  <a:moveTo>
                    <a:pt x="0" y="30"/>
                  </a:moveTo>
                  <a:lnTo>
                    <a:pt x="6" y="15"/>
                  </a:lnTo>
                  <a:lnTo>
                    <a:pt x="9" y="0"/>
                  </a:lnTo>
                  <a:lnTo>
                    <a:pt x="17" y="4"/>
                  </a:lnTo>
                  <a:lnTo>
                    <a:pt x="21" y="7"/>
                  </a:lnTo>
                  <a:lnTo>
                    <a:pt x="17" y="19"/>
                  </a:lnTo>
                  <a:lnTo>
                    <a:pt x="13" y="26"/>
                  </a:lnTo>
                  <a:lnTo>
                    <a:pt x="8" y="30"/>
                  </a:lnTo>
                  <a:lnTo>
                    <a:pt x="0" y="30"/>
                  </a:lnTo>
                  <a:lnTo>
                    <a:pt x="0" y="30"/>
                  </a:lnTo>
                  <a:lnTo>
                    <a:pt x="0" y="30"/>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62" name="Freeform 161">
              <a:extLst>
                <a:ext uri="{FF2B5EF4-FFF2-40B4-BE49-F238E27FC236}">
                  <a16:creationId xmlns:a16="http://schemas.microsoft.com/office/drawing/2014/main" id="{2D536BAE-110C-664B-8726-54687F8D52CA}"/>
                </a:ext>
              </a:extLst>
            </p:cNvPr>
            <p:cNvSpPr>
              <a:spLocks/>
            </p:cNvSpPr>
            <p:nvPr userDrawn="1"/>
          </p:nvSpPr>
          <p:spPr bwMode="auto">
            <a:xfrm>
              <a:off x="1273815" y="2829381"/>
              <a:ext cx="207654" cy="344327"/>
            </a:xfrm>
            <a:custGeom>
              <a:avLst/>
              <a:gdLst>
                <a:gd name="T0" fmla="*/ 136 w 136"/>
                <a:gd name="T1" fmla="*/ 131 h 265"/>
                <a:gd name="T2" fmla="*/ 136 w 136"/>
                <a:gd name="T3" fmla="*/ 64 h 265"/>
                <a:gd name="T4" fmla="*/ 32 w 136"/>
                <a:gd name="T5" fmla="*/ 0 h 265"/>
                <a:gd name="T6" fmla="*/ 15 w 136"/>
                <a:gd name="T7" fmla="*/ 10 h 265"/>
                <a:gd name="T8" fmla="*/ 15 w 136"/>
                <a:gd name="T9" fmla="*/ 36 h 265"/>
                <a:gd name="T10" fmla="*/ 28 w 136"/>
                <a:gd name="T11" fmla="*/ 49 h 265"/>
                <a:gd name="T12" fmla="*/ 23 w 136"/>
                <a:gd name="T13" fmla="*/ 80 h 265"/>
                <a:gd name="T14" fmla="*/ 23 w 136"/>
                <a:gd name="T15" fmla="*/ 112 h 265"/>
                <a:gd name="T16" fmla="*/ 0 w 136"/>
                <a:gd name="T17" fmla="*/ 138 h 265"/>
                <a:gd name="T18" fmla="*/ 0 w 136"/>
                <a:gd name="T19" fmla="*/ 161 h 265"/>
                <a:gd name="T20" fmla="*/ 21 w 136"/>
                <a:gd name="T21" fmla="*/ 184 h 265"/>
                <a:gd name="T22" fmla="*/ 21 w 136"/>
                <a:gd name="T23" fmla="*/ 214 h 265"/>
                <a:gd name="T24" fmla="*/ 26 w 136"/>
                <a:gd name="T25" fmla="*/ 221 h 265"/>
                <a:gd name="T26" fmla="*/ 8 w 136"/>
                <a:gd name="T27" fmla="*/ 221 h 265"/>
                <a:gd name="T28" fmla="*/ 4 w 136"/>
                <a:gd name="T29" fmla="*/ 235 h 265"/>
                <a:gd name="T30" fmla="*/ 23 w 136"/>
                <a:gd name="T31" fmla="*/ 246 h 265"/>
                <a:gd name="T32" fmla="*/ 25 w 136"/>
                <a:gd name="T33" fmla="*/ 265 h 265"/>
                <a:gd name="T34" fmla="*/ 38 w 136"/>
                <a:gd name="T35" fmla="*/ 265 h 265"/>
                <a:gd name="T36" fmla="*/ 45 w 136"/>
                <a:gd name="T37" fmla="*/ 255 h 265"/>
                <a:gd name="T38" fmla="*/ 62 w 136"/>
                <a:gd name="T39" fmla="*/ 252 h 265"/>
                <a:gd name="T40" fmla="*/ 95 w 136"/>
                <a:gd name="T41" fmla="*/ 233 h 265"/>
                <a:gd name="T42" fmla="*/ 108 w 136"/>
                <a:gd name="T43" fmla="*/ 220 h 265"/>
                <a:gd name="T44" fmla="*/ 119 w 136"/>
                <a:gd name="T45" fmla="*/ 204 h 265"/>
                <a:gd name="T46" fmla="*/ 115 w 136"/>
                <a:gd name="T47" fmla="*/ 203 h 265"/>
                <a:gd name="T48" fmla="*/ 115 w 136"/>
                <a:gd name="T49" fmla="*/ 180 h 265"/>
                <a:gd name="T50" fmla="*/ 110 w 136"/>
                <a:gd name="T51" fmla="*/ 174 h 265"/>
                <a:gd name="T52" fmla="*/ 125 w 136"/>
                <a:gd name="T53" fmla="*/ 131 h 265"/>
                <a:gd name="T54" fmla="*/ 136 w 136"/>
                <a:gd name="T55" fmla="*/ 131 h 265"/>
                <a:gd name="T56" fmla="*/ 136 w 136"/>
                <a:gd name="T57" fmla="*/ 131 h 265"/>
                <a:gd name="T58" fmla="*/ 136 w 136"/>
                <a:gd name="T59" fmla="*/ 131 h 2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6" h="265">
                  <a:moveTo>
                    <a:pt x="136" y="131"/>
                  </a:moveTo>
                  <a:lnTo>
                    <a:pt x="136" y="64"/>
                  </a:lnTo>
                  <a:lnTo>
                    <a:pt x="32" y="0"/>
                  </a:lnTo>
                  <a:lnTo>
                    <a:pt x="15" y="10"/>
                  </a:lnTo>
                  <a:lnTo>
                    <a:pt x="15" y="36"/>
                  </a:lnTo>
                  <a:lnTo>
                    <a:pt x="28" y="49"/>
                  </a:lnTo>
                  <a:lnTo>
                    <a:pt x="23" y="80"/>
                  </a:lnTo>
                  <a:lnTo>
                    <a:pt x="23" y="112"/>
                  </a:lnTo>
                  <a:lnTo>
                    <a:pt x="0" y="138"/>
                  </a:lnTo>
                  <a:lnTo>
                    <a:pt x="0" y="161"/>
                  </a:lnTo>
                  <a:lnTo>
                    <a:pt x="21" y="184"/>
                  </a:lnTo>
                  <a:lnTo>
                    <a:pt x="21" y="214"/>
                  </a:lnTo>
                  <a:lnTo>
                    <a:pt x="26" y="221"/>
                  </a:lnTo>
                  <a:lnTo>
                    <a:pt x="8" y="221"/>
                  </a:lnTo>
                  <a:lnTo>
                    <a:pt x="4" y="235"/>
                  </a:lnTo>
                  <a:lnTo>
                    <a:pt x="23" y="246"/>
                  </a:lnTo>
                  <a:lnTo>
                    <a:pt x="25" y="265"/>
                  </a:lnTo>
                  <a:lnTo>
                    <a:pt x="38" y="265"/>
                  </a:lnTo>
                  <a:lnTo>
                    <a:pt x="45" y="255"/>
                  </a:lnTo>
                  <a:lnTo>
                    <a:pt x="62" y="252"/>
                  </a:lnTo>
                  <a:lnTo>
                    <a:pt x="95" y="233"/>
                  </a:lnTo>
                  <a:lnTo>
                    <a:pt x="108" y="220"/>
                  </a:lnTo>
                  <a:lnTo>
                    <a:pt x="119" y="204"/>
                  </a:lnTo>
                  <a:lnTo>
                    <a:pt x="115" y="203"/>
                  </a:lnTo>
                  <a:lnTo>
                    <a:pt x="115" y="180"/>
                  </a:lnTo>
                  <a:lnTo>
                    <a:pt x="110" y="174"/>
                  </a:lnTo>
                  <a:lnTo>
                    <a:pt x="125" y="131"/>
                  </a:lnTo>
                  <a:lnTo>
                    <a:pt x="136" y="131"/>
                  </a:lnTo>
                  <a:lnTo>
                    <a:pt x="136" y="131"/>
                  </a:lnTo>
                  <a:lnTo>
                    <a:pt x="136" y="131"/>
                  </a:lnTo>
                  <a:close/>
                </a:path>
              </a:pathLst>
            </a:custGeom>
            <a:solidFill>
              <a:schemeClr val="bg1">
                <a:lumMod val="85000"/>
              </a:schemeClr>
            </a:solidFill>
            <a:ln w="635" cap="rnd">
              <a:solidFill>
                <a:schemeClr val="bg1">
                  <a:alpha val="17000"/>
                </a:schemeClr>
              </a:solidFill>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63" name="Freeform 162">
              <a:extLst>
                <a:ext uri="{FF2B5EF4-FFF2-40B4-BE49-F238E27FC236}">
                  <a16:creationId xmlns:a16="http://schemas.microsoft.com/office/drawing/2014/main" id="{3EE82A81-87E8-9C44-93E0-9D575AB9813E}"/>
                </a:ext>
              </a:extLst>
            </p:cNvPr>
            <p:cNvSpPr>
              <a:spLocks/>
            </p:cNvSpPr>
            <p:nvPr userDrawn="1"/>
          </p:nvSpPr>
          <p:spPr bwMode="auto">
            <a:xfrm>
              <a:off x="1273815" y="2829381"/>
              <a:ext cx="207654" cy="344327"/>
            </a:xfrm>
            <a:custGeom>
              <a:avLst/>
              <a:gdLst>
                <a:gd name="T0" fmla="*/ 136 w 136"/>
                <a:gd name="T1" fmla="*/ 131 h 265"/>
                <a:gd name="T2" fmla="*/ 136 w 136"/>
                <a:gd name="T3" fmla="*/ 64 h 265"/>
                <a:gd name="T4" fmla="*/ 32 w 136"/>
                <a:gd name="T5" fmla="*/ 0 h 265"/>
                <a:gd name="T6" fmla="*/ 15 w 136"/>
                <a:gd name="T7" fmla="*/ 10 h 265"/>
                <a:gd name="T8" fmla="*/ 15 w 136"/>
                <a:gd name="T9" fmla="*/ 36 h 265"/>
                <a:gd name="T10" fmla="*/ 28 w 136"/>
                <a:gd name="T11" fmla="*/ 49 h 265"/>
                <a:gd name="T12" fmla="*/ 23 w 136"/>
                <a:gd name="T13" fmla="*/ 80 h 265"/>
                <a:gd name="T14" fmla="*/ 23 w 136"/>
                <a:gd name="T15" fmla="*/ 112 h 265"/>
                <a:gd name="T16" fmla="*/ 0 w 136"/>
                <a:gd name="T17" fmla="*/ 138 h 265"/>
                <a:gd name="T18" fmla="*/ 0 w 136"/>
                <a:gd name="T19" fmla="*/ 161 h 265"/>
                <a:gd name="T20" fmla="*/ 21 w 136"/>
                <a:gd name="T21" fmla="*/ 184 h 265"/>
                <a:gd name="T22" fmla="*/ 21 w 136"/>
                <a:gd name="T23" fmla="*/ 214 h 265"/>
                <a:gd name="T24" fmla="*/ 26 w 136"/>
                <a:gd name="T25" fmla="*/ 221 h 265"/>
                <a:gd name="T26" fmla="*/ 8 w 136"/>
                <a:gd name="T27" fmla="*/ 221 h 265"/>
                <a:gd name="T28" fmla="*/ 4 w 136"/>
                <a:gd name="T29" fmla="*/ 235 h 265"/>
                <a:gd name="T30" fmla="*/ 23 w 136"/>
                <a:gd name="T31" fmla="*/ 246 h 265"/>
                <a:gd name="T32" fmla="*/ 25 w 136"/>
                <a:gd name="T33" fmla="*/ 265 h 265"/>
                <a:gd name="T34" fmla="*/ 38 w 136"/>
                <a:gd name="T35" fmla="*/ 265 h 265"/>
                <a:gd name="T36" fmla="*/ 45 w 136"/>
                <a:gd name="T37" fmla="*/ 255 h 265"/>
                <a:gd name="T38" fmla="*/ 62 w 136"/>
                <a:gd name="T39" fmla="*/ 252 h 265"/>
                <a:gd name="T40" fmla="*/ 95 w 136"/>
                <a:gd name="T41" fmla="*/ 233 h 265"/>
                <a:gd name="T42" fmla="*/ 108 w 136"/>
                <a:gd name="T43" fmla="*/ 220 h 265"/>
                <a:gd name="T44" fmla="*/ 119 w 136"/>
                <a:gd name="T45" fmla="*/ 204 h 265"/>
                <a:gd name="T46" fmla="*/ 115 w 136"/>
                <a:gd name="T47" fmla="*/ 203 h 265"/>
                <a:gd name="T48" fmla="*/ 115 w 136"/>
                <a:gd name="T49" fmla="*/ 180 h 265"/>
                <a:gd name="T50" fmla="*/ 110 w 136"/>
                <a:gd name="T51" fmla="*/ 174 h 265"/>
                <a:gd name="T52" fmla="*/ 125 w 136"/>
                <a:gd name="T53" fmla="*/ 131 h 265"/>
                <a:gd name="T54" fmla="*/ 136 w 136"/>
                <a:gd name="T55" fmla="*/ 131 h 265"/>
                <a:gd name="T56" fmla="*/ 136 w 136"/>
                <a:gd name="T57" fmla="*/ 131 h 265"/>
                <a:gd name="T58" fmla="*/ 136 w 136"/>
                <a:gd name="T59" fmla="*/ 131 h 2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6" h="265">
                  <a:moveTo>
                    <a:pt x="136" y="131"/>
                  </a:moveTo>
                  <a:lnTo>
                    <a:pt x="136" y="64"/>
                  </a:lnTo>
                  <a:lnTo>
                    <a:pt x="32" y="0"/>
                  </a:lnTo>
                  <a:lnTo>
                    <a:pt x="15" y="10"/>
                  </a:lnTo>
                  <a:lnTo>
                    <a:pt x="15" y="36"/>
                  </a:lnTo>
                  <a:lnTo>
                    <a:pt x="28" y="49"/>
                  </a:lnTo>
                  <a:lnTo>
                    <a:pt x="23" y="80"/>
                  </a:lnTo>
                  <a:lnTo>
                    <a:pt x="23" y="112"/>
                  </a:lnTo>
                  <a:lnTo>
                    <a:pt x="0" y="138"/>
                  </a:lnTo>
                  <a:lnTo>
                    <a:pt x="0" y="161"/>
                  </a:lnTo>
                  <a:lnTo>
                    <a:pt x="21" y="184"/>
                  </a:lnTo>
                  <a:lnTo>
                    <a:pt x="21" y="214"/>
                  </a:lnTo>
                  <a:lnTo>
                    <a:pt x="26" y="221"/>
                  </a:lnTo>
                  <a:lnTo>
                    <a:pt x="8" y="221"/>
                  </a:lnTo>
                  <a:lnTo>
                    <a:pt x="4" y="235"/>
                  </a:lnTo>
                  <a:lnTo>
                    <a:pt x="23" y="246"/>
                  </a:lnTo>
                  <a:lnTo>
                    <a:pt x="25" y="265"/>
                  </a:lnTo>
                  <a:lnTo>
                    <a:pt x="38" y="265"/>
                  </a:lnTo>
                  <a:lnTo>
                    <a:pt x="45" y="255"/>
                  </a:lnTo>
                  <a:lnTo>
                    <a:pt x="62" y="252"/>
                  </a:lnTo>
                  <a:lnTo>
                    <a:pt x="95" y="233"/>
                  </a:lnTo>
                  <a:lnTo>
                    <a:pt x="108" y="220"/>
                  </a:lnTo>
                  <a:lnTo>
                    <a:pt x="119" y="204"/>
                  </a:lnTo>
                  <a:lnTo>
                    <a:pt x="115" y="203"/>
                  </a:lnTo>
                  <a:lnTo>
                    <a:pt x="115" y="180"/>
                  </a:lnTo>
                  <a:lnTo>
                    <a:pt x="110" y="174"/>
                  </a:lnTo>
                  <a:lnTo>
                    <a:pt x="125" y="131"/>
                  </a:lnTo>
                  <a:lnTo>
                    <a:pt x="136" y="131"/>
                  </a:lnTo>
                  <a:lnTo>
                    <a:pt x="136" y="131"/>
                  </a:lnTo>
                  <a:lnTo>
                    <a:pt x="136" y="131"/>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64" name="Freeform 163">
              <a:extLst>
                <a:ext uri="{FF2B5EF4-FFF2-40B4-BE49-F238E27FC236}">
                  <a16:creationId xmlns:a16="http://schemas.microsoft.com/office/drawing/2014/main" id="{0E28A354-EE7F-1B47-AAE1-D6F7A0D320D0}"/>
                </a:ext>
              </a:extLst>
            </p:cNvPr>
            <p:cNvSpPr>
              <a:spLocks/>
            </p:cNvSpPr>
            <p:nvPr userDrawn="1"/>
          </p:nvSpPr>
          <p:spPr bwMode="auto">
            <a:xfrm>
              <a:off x="1678434" y="3019086"/>
              <a:ext cx="325222" cy="232583"/>
            </a:xfrm>
            <a:custGeom>
              <a:avLst/>
              <a:gdLst>
                <a:gd name="T0" fmla="*/ 34 w 213"/>
                <a:gd name="T1" fmla="*/ 161 h 179"/>
                <a:gd name="T2" fmla="*/ 41 w 213"/>
                <a:gd name="T3" fmla="*/ 151 h 179"/>
                <a:gd name="T4" fmla="*/ 30 w 213"/>
                <a:gd name="T5" fmla="*/ 145 h 179"/>
                <a:gd name="T6" fmla="*/ 22 w 213"/>
                <a:gd name="T7" fmla="*/ 127 h 179"/>
                <a:gd name="T8" fmla="*/ 11 w 213"/>
                <a:gd name="T9" fmla="*/ 113 h 179"/>
                <a:gd name="T10" fmla="*/ 0 w 213"/>
                <a:gd name="T11" fmla="*/ 113 h 179"/>
                <a:gd name="T12" fmla="*/ 4 w 213"/>
                <a:gd name="T13" fmla="*/ 100 h 179"/>
                <a:gd name="T14" fmla="*/ 15 w 213"/>
                <a:gd name="T15" fmla="*/ 100 h 179"/>
                <a:gd name="T16" fmla="*/ 19 w 213"/>
                <a:gd name="T17" fmla="*/ 62 h 179"/>
                <a:gd name="T18" fmla="*/ 30 w 213"/>
                <a:gd name="T19" fmla="*/ 62 h 179"/>
                <a:gd name="T20" fmla="*/ 39 w 213"/>
                <a:gd name="T21" fmla="*/ 30 h 179"/>
                <a:gd name="T22" fmla="*/ 51 w 213"/>
                <a:gd name="T23" fmla="*/ 7 h 179"/>
                <a:gd name="T24" fmla="*/ 72 w 213"/>
                <a:gd name="T25" fmla="*/ 0 h 179"/>
                <a:gd name="T26" fmla="*/ 77 w 213"/>
                <a:gd name="T27" fmla="*/ 7 h 179"/>
                <a:gd name="T28" fmla="*/ 96 w 213"/>
                <a:gd name="T29" fmla="*/ 7 h 179"/>
                <a:gd name="T30" fmla="*/ 111 w 213"/>
                <a:gd name="T31" fmla="*/ 7 h 179"/>
                <a:gd name="T32" fmla="*/ 130 w 213"/>
                <a:gd name="T33" fmla="*/ 38 h 179"/>
                <a:gd name="T34" fmla="*/ 123 w 213"/>
                <a:gd name="T35" fmla="*/ 49 h 179"/>
                <a:gd name="T36" fmla="*/ 123 w 213"/>
                <a:gd name="T37" fmla="*/ 64 h 179"/>
                <a:gd name="T38" fmla="*/ 138 w 213"/>
                <a:gd name="T39" fmla="*/ 64 h 179"/>
                <a:gd name="T40" fmla="*/ 147 w 213"/>
                <a:gd name="T41" fmla="*/ 87 h 179"/>
                <a:gd name="T42" fmla="*/ 204 w 213"/>
                <a:gd name="T43" fmla="*/ 111 h 179"/>
                <a:gd name="T44" fmla="*/ 213 w 213"/>
                <a:gd name="T45" fmla="*/ 111 h 179"/>
                <a:gd name="T46" fmla="*/ 168 w 213"/>
                <a:gd name="T47" fmla="*/ 162 h 179"/>
                <a:gd name="T48" fmla="*/ 147 w 213"/>
                <a:gd name="T49" fmla="*/ 162 h 179"/>
                <a:gd name="T50" fmla="*/ 138 w 213"/>
                <a:gd name="T51" fmla="*/ 172 h 179"/>
                <a:gd name="T52" fmla="*/ 126 w 213"/>
                <a:gd name="T53" fmla="*/ 172 h 179"/>
                <a:gd name="T54" fmla="*/ 115 w 213"/>
                <a:gd name="T55" fmla="*/ 172 h 179"/>
                <a:gd name="T56" fmla="*/ 109 w 213"/>
                <a:gd name="T57" fmla="*/ 166 h 179"/>
                <a:gd name="T58" fmla="*/ 89 w 213"/>
                <a:gd name="T59" fmla="*/ 179 h 179"/>
                <a:gd name="T60" fmla="*/ 72 w 213"/>
                <a:gd name="T61" fmla="*/ 179 h 179"/>
                <a:gd name="T62" fmla="*/ 58 w 213"/>
                <a:gd name="T63" fmla="*/ 164 h 179"/>
                <a:gd name="T64" fmla="*/ 34 w 213"/>
                <a:gd name="T65" fmla="*/ 161 h 179"/>
                <a:gd name="T66" fmla="*/ 34 w 213"/>
                <a:gd name="T67" fmla="*/ 161 h 179"/>
                <a:gd name="T68" fmla="*/ 34 w 213"/>
                <a:gd name="T69" fmla="*/ 161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13" h="179">
                  <a:moveTo>
                    <a:pt x="34" y="161"/>
                  </a:moveTo>
                  <a:lnTo>
                    <a:pt x="41" y="151"/>
                  </a:lnTo>
                  <a:lnTo>
                    <a:pt x="30" y="145"/>
                  </a:lnTo>
                  <a:lnTo>
                    <a:pt x="22" y="127"/>
                  </a:lnTo>
                  <a:lnTo>
                    <a:pt x="11" y="113"/>
                  </a:lnTo>
                  <a:lnTo>
                    <a:pt x="0" y="113"/>
                  </a:lnTo>
                  <a:lnTo>
                    <a:pt x="4" y="100"/>
                  </a:lnTo>
                  <a:lnTo>
                    <a:pt x="15" y="100"/>
                  </a:lnTo>
                  <a:lnTo>
                    <a:pt x="19" y="62"/>
                  </a:lnTo>
                  <a:lnTo>
                    <a:pt x="30" y="62"/>
                  </a:lnTo>
                  <a:lnTo>
                    <a:pt x="39" y="30"/>
                  </a:lnTo>
                  <a:lnTo>
                    <a:pt x="51" y="7"/>
                  </a:lnTo>
                  <a:lnTo>
                    <a:pt x="72" y="0"/>
                  </a:lnTo>
                  <a:lnTo>
                    <a:pt x="77" y="7"/>
                  </a:lnTo>
                  <a:lnTo>
                    <a:pt x="96" y="7"/>
                  </a:lnTo>
                  <a:lnTo>
                    <a:pt x="111" y="7"/>
                  </a:lnTo>
                  <a:lnTo>
                    <a:pt x="130" y="38"/>
                  </a:lnTo>
                  <a:lnTo>
                    <a:pt x="123" y="49"/>
                  </a:lnTo>
                  <a:lnTo>
                    <a:pt x="123" y="64"/>
                  </a:lnTo>
                  <a:lnTo>
                    <a:pt x="138" y="64"/>
                  </a:lnTo>
                  <a:lnTo>
                    <a:pt x="147" y="87"/>
                  </a:lnTo>
                  <a:lnTo>
                    <a:pt x="204" y="111"/>
                  </a:lnTo>
                  <a:lnTo>
                    <a:pt x="213" y="111"/>
                  </a:lnTo>
                  <a:lnTo>
                    <a:pt x="168" y="162"/>
                  </a:lnTo>
                  <a:lnTo>
                    <a:pt x="147" y="162"/>
                  </a:lnTo>
                  <a:lnTo>
                    <a:pt x="138" y="172"/>
                  </a:lnTo>
                  <a:lnTo>
                    <a:pt x="126" y="172"/>
                  </a:lnTo>
                  <a:lnTo>
                    <a:pt x="115" y="172"/>
                  </a:lnTo>
                  <a:lnTo>
                    <a:pt x="109" y="166"/>
                  </a:lnTo>
                  <a:lnTo>
                    <a:pt x="89" y="179"/>
                  </a:lnTo>
                  <a:lnTo>
                    <a:pt x="72" y="179"/>
                  </a:lnTo>
                  <a:lnTo>
                    <a:pt x="58" y="164"/>
                  </a:lnTo>
                  <a:lnTo>
                    <a:pt x="34" y="161"/>
                  </a:lnTo>
                  <a:lnTo>
                    <a:pt x="34" y="161"/>
                  </a:lnTo>
                  <a:lnTo>
                    <a:pt x="34" y="161"/>
                  </a:lnTo>
                  <a:close/>
                </a:path>
              </a:pathLst>
            </a:custGeom>
            <a:solidFill>
              <a:schemeClr val="bg1">
                <a:lumMod val="85000"/>
              </a:schemeClr>
            </a:solidFill>
            <a:ln w="635" cap="rnd">
              <a:solidFill>
                <a:schemeClr val="bg1">
                  <a:alpha val="17000"/>
                </a:schemeClr>
              </a:solidFill>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65" name="Freeform 164">
              <a:extLst>
                <a:ext uri="{FF2B5EF4-FFF2-40B4-BE49-F238E27FC236}">
                  <a16:creationId xmlns:a16="http://schemas.microsoft.com/office/drawing/2014/main" id="{3AF90B72-CEF2-A94E-9CDC-EBBC72A18031}"/>
                </a:ext>
              </a:extLst>
            </p:cNvPr>
            <p:cNvSpPr>
              <a:spLocks/>
            </p:cNvSpPr>
            <p:nvPr userDrawn="1"/>
          </p:nvSpPr>
          <p:spPr bwMode="auto">
            <a:xfrm>
              <a:off x="1678434" y="3019086"/>
              <a:ext cx="325222" cy="232583"/>
            </a:xfrm>
            <a:custGeom>
              <a:avLst/>
              <a:gdLst>
                <a:gd name="T0" fmla="*/ 34 w 213"/>
                <a:gd name="T1" fmla="*/ 161 h 179"/>
                <a:gd name="T2" fmla="*/ 41 w 213"/>
                <a:gd name="T3" fmla="*/ 151 h 179"/>
                <a:gd name="T4" fmla="*/ 30 w 213"/>
                <a:gd name="T5" fmla="*/ 145 h 179"/>
                <a:gd name="T6" fmla="*/ 22 w 213"/>
                <a:gd name="T7" fmla="*/ 127 h 179"/>
                <a:gd name="T8" fmla="*/ 11 w 213"/>
                <a:gd name="T9" fmla="*/ 113 h 179"/>
                <a:gd name="T10" fmla="*/ 0 w 213"/>
                <a:gd name="T11" fmla="*/ 113 h 179"/>
                <a:gd name="T12" fmla="*/ 4 w 213"/>
                <a:gd name="T13" fmla="*/ 100 h 179"/>
                <a:gd name="T14" fmla="*/ 15 w 213"/>
                <a:gd name="T15" fmla="*/ 100 h 179"/>
                <a:gd name="T16" fmla="*/ 19 w 213"/>
                <a:gd name="T17" fmla="*/ 62 h 179"/>
                <a:gd name="T18" fmla="*/ 30 w 213"/>
                <a:gd name="T19" fmla="*/ 62 h 179"/>
                <a:gd name="T20" fmla="*/ 39 w 213"/>
                <a:gd name="T21" fmla="*/ 30 h 179"/>
                <a:gd name="T22" fmla="*/ 51 w 213"/>
                <a:gd name="T23" fmla="*/ 7 h 179"/>
                <a:gd name="T24" fmla="*/ 72 w 213"/>
                <a:gd name="T25" fmla="*/ 0 h 179"/>
                <a:gd name="T26" fmla="*/ 77 w 213"/>
                <a:gd name="T27" fmla="*/ 7 h 179"/>
                <a:gd name="T28" fmla="*/ 96 w 213"/>
                <a:gd name="T29" fmla="*/ 7 h 179"/>
                <a:gd name="T30" fmla="*/ 111 w 213"/>
                <a:gd name="T31" fmla="*/ 7 h 179"/>
                <a:gd name="T32" fmla="*/ 130 w 213"/>
                <a:gd name="T33" fmla="*/ 38 h 179"/>
                <a:gd name="T34" fmla="*/ 123 w 213"/>
                <a:gd name="T35" fmla="*/ 49 h 179"/>
                <a:gd name="T36" fmla="*/ 123 w 213"/>
                <a:gd name="T37" fmla="*/ 64 h 179"/>
                <a:gd name="T38" fmla="*/ 138 w 213"/>
                <a:gd name="T39" fmla="*/ 64 h 179"/>
                <a:gd name="T40" fmla="*/ 147 w 213"/>
                <a:gd name="T41" fmla="*/ 87 h 179"/>
                <a:gd name="T42" fmla="*/ 204 w 213"/>
                <a:gd name="T43" fmla="*/ 111 h 179"/>
                <a:gd name="T44" fmla="*/ 213 w 213"/>
                <a:gd name="T45" fmla="*/ 111 h 179"/>
                <a:gd name="T46" fmla="*/ 168 w 213"/>
                <a:gd name="T47" fmla="*/ 162 h 179"/>
                <a:gd name="T48" fmla="*/ 147 w 213"/>
                <a:gd name="T49" fmla="*/ 162 h 179"/>
                <a:gd name="T50" fmla="*/ 138 w 213"/>
                <a:gd name="T51" fmla="*/ 172 h 179"/>
                <a:gd name="T52" fmla="*/ 126 w 213"/>
                <a:gd name="T53" fmla="*/ 172 h 179"/>
                <a:gd name="T54" fmla="*/ 115 w 213"/>
                <a:gd name="T55" fmla="*/ 172 h 179"/>
                <a:gd name="T56" fmla="*/ 109 w 213"/>
                <a:gd name="T57" fmla="*/ 166 h 179"/>
                <a:gd name="T58" fmla="*/ 89 w 213"/>
                <a:gd name="T59" fmla="*/ 179 h 179"/>
                <a:gd name="T60" fmla="*/ 72 w 213"/>
                <a:gd name="T61" fmla="*/ 179 h 179"/>
                <a:gd name="T62" fmla="*/ 58 w 213"/>
                <a:gd name="T63" fmla="*/ 164 h 179"/>
                <a:gd name="T64" fmla="*/ 34 w 213"/>
                <a:gd name="T65" fmla="*/ 161 h 179"/>
                <a:gd name="T66" fmla="*/ 34 w 213"/>
                <a:gd name="T67" fmla="*/ 161 h 179"/>
                <a:gd name="T68" fmla="*/ 34 w 213"/>
                <a:gd name="T69" fmla="*/ 161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13" h="179">
                  <a:moveTo>
                    <a:pt x="34" y="161"/>
                  </a:moveTo>
                  <a:lnTo>
                    <a:pt x="41" y="151"/>
                  </a:lnTo>
                  <a:lnTo>
                    <a:pt x="30" y="145"/>
                  </a:lnTo>
                  <a:lnTo>
                    <a:pt x="22" y="127"/>
                  </a:lnTo>
                  <a:lnTo>
                    <a:pt x="11" y="113"/>
                  </a:lnTo>
                  <a:lnTo>
                    <a:pt x="0" y="113"/>
                  </a:lnTo>
                  <a:lnTo>
                    <a:pt x="4" y="100"/>
                  </a:lnTo>
                  <a:lnTo>
                    <a:pt x="15" y="100"/>
                  </a:lnTo>
                  <a:lnTo>
                    <a:pt x="19" y="62"/>
                  </a:lnTo>
                  <a:lnTo>
                    <a:pt x="30" y="62"/>
                  </a:lnTo>
                  <a:lnTo>
                    <a:pt x="39" y="30"/>
                  </a:lnTo>
                  <a:lnTo>
                    <a:pt x="51" y="7"/>
                  </a:lnTo>
                  <a:lnTo>
                    <a:pt x="72" y="0"/>
                  </a:lnTo>
                  <a:lnTo>
                    <a:pt x="77" y="7"/>
                  </a:lnTo>
                  <a:lnTo>
                    <a:pt x="96" y="7"/>
                  </a:lnTo>
                  <a:lnTo>
                    <a:pt x="111" y="7"/>
                  </a:lnTo>
                  <a:lnTo>
                    <a:pt x="130" y="38"/>
                  </a:lnTo>
                  <a:lnTo>
                    <a:pt x="123" y="49"/>
                  </a:lnTo>
                  <a:lnTo>
                    <a:pt x="123" y="64"/>
                  </a:lnTo>
                  <a:lnTo>
                    <a:pt x="138" y="64"/>
                  </a:lnTo>
                  <a:lnTo>
                    <a:pt x="147" y="87"/>
                  </a:lnTo>
                  <a:lnTo>
                    <a:pt x="204" y="111"/>
                  </a:lnTo>
                  <a:lnTo>
                    <a:pt x="213" y="111"/>
                  </a:lnTo>
                  <a:lnTo>
                    <a:pt x="168" y="162"/>
                  </a:lnTo>
                  <a:lnTo>
                    <a:pt x="147" y="162"/>
                  </a:lnTo>
                  <a:lnTo>
                    <a:pt x="138" y="172"/>
                  </a:lnTo>
                  <a:lnTo>
                    <a:pt x="126" y="172"/>
                  </a:lnTo>
                  <a:lnTo>
                    <a:pt x="115" y="172"/>
                  </a:lnTo>
                  <a:lnTo>
                    <a:pt x="109" y="166"/>
                  </a:lnTo>
                  <a:lnTo>
                    <a:pt x="89" y="179"/>
                  </a:lnTo>
                  <a:lnTo>
                    <a:pt x="72" y="179"/>
                  </a:lnTo>
                  <a:lnTo>
                    <a:pt x="58" y="164"/>
                  </a:lnTo>
                  <a:lnTo>
                    <a:pt x="34" y="161"/>
                  </a:lnTo>
                  <a:lnTo>
                    <a:pt x="34" y="161"/>
                  </a:lnTo>
                  <a:lnTo>
                    <a:pt x="34" y="161"/>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66" name="Freeform 165">
              <a:extLst>
                <a:ext uri="{FF2B5EF4-FFF2-40B4-BE49-F238E27FC236}">
                  <a16:creationId xmlns:a16="http://schemas.microsoft.com/office/drawing/2014/main" id="{8D7EB0B4-BFE5-1D4D-95C4-B4E72CA10499}"/>
                </a:ext>
              </a:extLst>
            </p:cNvPr>
            <p:cNvSpPr>
              <a:spLocks/>
            </p:cNvSpPr>
            <p:nvPr userDrawn="1"/>
          </p:nvSpPr>
          <p:spPr bwMode="auto">
            <a:xfrm>
              <a:off x="1287557" y="3094448"/>
              <a:ext cx="264148" cy="181908"/>
            </a:xfrm>
            <a:custGeom>
              <a:avLst/>
              <a:gdLst>
                <a:gd name="T0" fmla="*/ 110 w 173"/>
                <a:gd name="T1" fmla="*/ 0 h 140"/>
                <a:gd name="T2" fmla="*/ 120 w 173"/>
                <a:gd name="T3" fmla="*/ 14 h 140"/>
                <a:gd name="T4" fmla="*/ 120 w 173"/>
                <a:gd name="T5" fmla="*/ 33 h 140"/>
                <a:gd name="T6" fmla="*/ 133 w 173"/>
                <a:gd name="T7" fmla="*/ 42 h 140"/>
                <a:gd name="T8" fmla="*/ 173 w 173"/>
                <a:gd name="T9" fmla="*/ 87 h 140"/>
                <a:gd name="T10" fmla="*/ 173 w 173"/>
                <a:gd name="T11" fmla="*/ 97 h 140"/>
                <a:gd name="T12" fmla="*/ 150 w 173"/>
                <a:gd name="T13" fmla="*/ 97 h 140"/>
                <a:gd name="T14" fmla="*/ 131 w 173"/>
                <a:gd name="T15" fmla="*/ 97 h 140"/>
                <a:gd name="T16" fmla="*/ 121 w 173"/>
                <a:gd name="T17" fmla="*/ 108 h 140"/>
                <a:gd name="T18" fmla="*/ 116 w 173"/>
                <a:gd name="T19" fmla="*/ 99 h 140"/>
                <a:gd name="T20" fmla="*/ 104 w 173"/>
                <a:gd name="T21" fmla="*/ 110 h 140"/>
                <a:gd name="T22" fmla="*/ 80 w 173"/>
                <a:gd name="T23" fmla="*/ 110 h 140"/>
                <a:gd name="T24" fmla="*/ 69 w 173"/>
                <a:gd name="T25" fmla="*/ 99 h 140"/>
                <a:gd name="T26" fmla="*/ 57 w 173"/>
                <a:gd name="T27" fmla="*/ 110 h 140"/>
                <a:gd name="T28" fmla="*/ 57 w 173"/>
                <a:gd name="T29" fmla="*/ 125 h 140"/>
                <a:gd name="T30" fmla="*/ 31 w 173"/>
                <a:gd name="T31" fmla="*/ 125 h 140"/>
                <a:gd name="T32" fmla="*/ 31 w 173"/>
                <a:gd name="T33" fmla="*/ 140 h 140"/>
                <a:gd name="T34" fmla="*/ 14 w 173"/>
                <a:gd name="T35" fmla="*/ 121 h 140"/>
                <a:gd name="T36" fmla="*/ 0 w 173"/>
                <a:gd name="T37" fmla="*/ 84 h 140"/>
                <a:gd name="T38" fmla="*/ 16 w 173"/>
                <a:gd name="T39" fmla="*/ 61 h 140"/>
                <a:gd name="T40" fmla="*/ 29 w 173"/>
                <a:gd name="T41" fmla="*/ 61 h 140"/>
                <a:gd name="T42" fmla="*/ 36 w 173"/>
                <a:gd name="T43" fmla="*/ 51 h 140"/>
                <a:gd name="T44" fmla="*/ 53 w 173"/>
                <a:gd name="T45" fmla="*/ 48 h 140"/>
                <a:gd name="T46" fmla="*/ 86 w 173"/>
                <a:gd name="T47" fmla="*/ 29 h 140"/>
                <a:gd name="T48" fmla="*/ 110 w 173"/>
                <a:gd name="T49" fmla="*/ 0 h 140"/>
                <a:gd name="T50" fmla="*/ 110 w 173"/>
                <a:gd name="T51" fmla="*/ 0 h 140"/>
                <a:gd name="T52" fmla="*/ 110 w 173"/>
                <a:gd name="T53" fmla="*/ 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3" h="140">
                  <a:moveTo>
                    <a:pt x="110" y="0"/>
                  </a:moveTo>
                  <a:lnTo>
                    <a:pt x="120" y="14"/>
                  </a:lnTo>
                  <a:lnTo>
                    <a:pt x="120" y="33"/>
                  </a:lnTo>
                  <a:lnTo>
                    <a:pt x="133" y="42"/>
                  </a:lnTo>
                  <a:lnTo>
                    <a:pt x="173" y="87"/>
                  </a:lnTo>
                  <a:lnTo>
                    <a:pt x="173" y="97"/>
                  </a:lnTo>
                  <a:lnTo>
                    <a:pt x="150" y="97"/>
                  </a:lnTo>
                  <a:lnTo>
                    <a:pt x="131" y="97"/>
                  </a:lnTo>
                  <a:lnTo>
                    <a:pt x="121" y="108"/>
                  </a:lnTo>
                  <a:lnTo>
                    <a:pt x="116" y="99"/>
                  </a:lnTo>
                  <a:lnTo>
                    <a:pt x="104" y="110"/>
                  </a:lnTo>
                  <a:lnTo>
                    <a:pt x="80" y="110"/>
                  </a:lnTo>
                  <a:lnTo>
                    <a:pt x="69" y="99"/>
                  </a:lnTo>
                  <a:lnTo>
                    <a:pt x="57" y="110"/>
                  </a:lnTo>
                  <a:lnTo>
                    <a:pt x="57" y="125"/>
                  </a:lnTo>
                  <a:lnTo>
                    <a:pt x="31" y="125"/>
                  </a:lnTo>
                  <a:lnTo>
                    <a:pt x="31" y="140"/>
                  </a:lnTo>
                  <a:lnTo>
                    <a:pt x="14" y="121"/>
                  </a:lnTo>
                  <a:lnTo>
                    <a:pt x="0" y="84"/>
                  </a:lnTo>
                  <a:lnTo>
                    <a:pt x="16" y="61"/>
                  </a:lnTo>
                  <a:lnTo>
                    <a:pt x="29" y="61"/>
                  </a:lnTo>
                  <a:lnTo>
                    <a:pt x="36" y="51"/>
                  </a:lnTo>
                  <a:lnTo>
                    <a:pt x="53" y="48"/>
                  </a:lnTo>
                  <a:lnTo>
                    <a:pt x="86" y="29"/>
                  </a:lnTo>
                  <a:lnTo>
                    <a:pt x="110" y="0"/>
                  </a:lnTo>
                  <a:lnTo>
                    <a:pt x="110" y="0"/>
                  </a:lnTo>
                  <a:lnTo>
                    <a:pt x="110" y="0"/>
                  </a:lnTo>
                  <a:close/>
                </a:path>
              </a:pathLst>
            </a:custGeom>
            <a:solidFill>
              <a:schemeClr val="bg1">
                <a:lumMod val="85000"/>
              </a:schemeClr>
            </a:solidFill>
            <a:ln w="635" cap="rnd">
              <a:solidFill>
                <a:schemeClr val="bg1">
                  <a:alpha val="17000"/>
                </a:schemeClr>
              </a:solidFill>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67" name="Freeform 166">
              <a:extLst>
                <a:ext uri="{FF2B5EF4-FFF2-40B4-BE49-F238E27FC236}">
                  <a16:creationId xmlns:a16="http://schemas.microsoft.com/office/drawing/2014/main" id="{D064117D-499F-5445-9F61-B55BE967EF3D}"/>
                </a:ext>
              </a:extLst>
            </p:cNvPr>
            <p:cNvSpPr>
              <a:spLocks/>
            </p:cNvSpPr>
            <p:nvPr userDrawn="1"/>
          </p:nvSpPr>
          <p:spPr bwMode="auto">
            <a:xfrm>
              <a:off x="1287557" y="3094448"/>
              <a:ext cx="264148" cy="181908"/>
            </a:xfrm>
            <a:custGeom>
              <a:avLst/>
              <a:gdLst>
                <a:gd name="T0" fmla="*/ 110 w 173"/>
                <a:gd name="T1" fmla="*/ 0 h 140"/>
                <a:gd name="T2" fmla="*/ 120 w 173"/>
                <a:gd name="T3" fmla="*/ 14 h 140"/>
                <a:gd name="T4" fmla="*/ 120 w 173"/>
                <a:gd name="T5" fmla="*/ 33 h 140"/>
                <a:gd name="T6" fmla="*/ 133 w 173"/>
                <a:gd name="T7" fmla="*/ 42 h 140"/>
                <a:gd name="T8" fmla="*/ 173 w 173"/>
                <a:gd name="T9" fmla="*/ 87 h 140"/>
                <a:gd name="T10" fmla="*/ 173 w 173"/>
                <a:gd name="T11" fmla="*/ 97 h 140"/>
                <a:gd name="T12" fmla="*/ 150 w 173"/>
                <a:gd name="T13" fmla="*/ 97 h 140"/>
                <a:gd name="T14" fmla="*/ 131 w 173"/>
                <a:gd name="T15" fmla="*/ 97 h 140"/>
                <a:gd name="T16" fmla="*/ 121 w 173"/>
                <a:gd name="T17" fmla="*/ 108 h 140"/>
                <a:gd name="T18" fmla="*/ 116 w 173"/>
                <a:gd name="T19" fmla="*/ 99 h 140"/>
                <a:gd name="T20" fmla="*/ 104 w 173"/>
                <a:gd name="T21" fmla="*/ 110 h 140"/>
                <a:gd name="T22" fmla="*/ 80 w 173"/>
                <a:gd name="T23" fmla="*/ 110 h 140"/>
                <a:gd name="T24" fmla="*/ 69 w 173"/>
                <a:gd name="T25" fmla="*/ 99 h 140"/>
                <a:gd name="T26" fmla="*/ 57 w 173"/>
                <a:gd name="T27" fmla="*/ 110 h 140"/>
                <a:gd name="T28" fmla="*/ 57 w 173"/>
                <a:gd name="T29" fmla="*/ 125 h 140"/>
                <a:gd name="T30" fmla="*/ 31 w 173"/>
                <a:gd name="T31" fmla="*/ 125 h 140"/>
                <a:gd name="T32" fmla="*/ 31 w 173"/>
                <a:gd name="T33" fmla="*/ 140 h 140"/>
                <a:gd name="T34" fmla="*/ 14 w 173"/>
                <a:gd name="T35" fmla="*/ 121 h 140"/>
                <a:gd name="T36" fmla="*/ 0 w 173"/>
                <a:gd name="T37" fmla="*/ 84 h 140"/>
                <a:gd name="T38" fmla="*/ 16 w 173"/>
                <a:gd name="T39" fmla="*/ 61 h 140"/>
                <a:gd name="T40" fmla="*/ 29 w 173"/>
                <a:gd name="T41" fmla="*/ 61 h 140"/>
                <a:gd name="T42" fmla="*/ 36 w 173"/>
                <a:gd name="T43" fmla="*/ 51 h 140"/>
                <a:gd name="T44" fmla="*/ 53 w 173"/>
                <a:gd name="T45" fmla="*/ 48 h 140"/>
                <a:gd name="T46" fmla="*/ 86 w 173"/>
                <a:gd name="T47" fmla="*/ 29 h 140"/>
                <a:gd name="T48" fmla="*/ 110 w 173"/>
                <a:gd name="T49" fmla="*/ 0 h 140"/>
                <a:gd name="T50" fmla="*/ 110 w 173"/>
                <a:gd name="T51" fmla="*/ 0 h 140"/>
                <a:gd name="T52" fmla="*/ 110 w 173"/>
                <a:gd name="T53" fmla="*/ 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3" h="140">
                  <a:moveTo>
                    <a:pt x="110" y="0"/>
                  </a:moveTo>
                  <a:lnTo>
                    <a:pt x="120" y="14"/>
                  </a:lnTo>
                  <a:lnTo>
                    <a:pt x="120" y="33"/>
                  </a:lnTo>
                  <a:lnTo>
                    <a:pt x="133" y="42"/>
                  </a:lnTo>
                  <a:lnTo>
                    <a:pt x="173" y="87"/>
                  </a:lnTo>
                  <a:lnTo>
                    <a:pt x="173" y="97"/>
                  </a:lnTo>
                  <a:lnTo>
                    <a:pt x="150" y="97"/>
                  </a:lnTo>
                  <a:lnTo>
                    <a:pt x="131" y="97"/>
                  </a:lnTo>
                  <a:lnTo>
                    <a:pt x="121" y="108"/>
                  </a:lnTo>
                  <a:lnTo>
                    <a:pt x="116" y="99"/>
                  </a:lnTo>
                  <a:lnTo>
                    <a:pt x="104" y="110"/>
                  </a:lnTo>
                  <a:lnTo>
                    <a:pt x="80" y="110"/>
                  </a:lnTo>
                  <a:lnTo>
                    <a:pt x="69" y="99"/>
                  </a:lnTo>
                  <a:lnTo>
                    <a:pt x="57" y="110"/>
                  </a:lnTo>
                  <a:lnTo>
                    <a:pt x="57" y="125"/>
                  </a:lnTo>
                  <a:lnTo>
                    <a:pt x="31" y="125"/>
                  </a:lnTo>
                  <a:lnTo>
                    <a:pt x="31" y="140"/>
                  </a:lnTo>
                  <a:lnTo>
                    <a:pt x="14" y="121"/>
                  </a:lnTo>
                  <a:lnTo>
                    <a:pt x="0" y="84"/>
                  </a:lnTo>
                  <a:lnTo>
                    <a:pt x="16" y="61"/>
                  </a:lnTo>
                  <a:lnTo>
                    <a:pt x="29" y="61"/>
                  </a:lnTo>
                  <a:lnTo>
                    <a:pt x="36" y="51"/>
                  </a:lnTo>
                  <a:lnTo>
                    <a:pt x="53" y="48"/>
                  </a:lnTo>
                  <a:lnTo>
                    <a:pt x="86" y="29"/>
                  </a:lnTo>
                  <a:lnTo>
                    <a:pt x="110" y="0"/>
                  </a:lnTo>
                  <a:lnTo>
                    <a:pt x="110" y="0"/>
                  </a:lnTo>
                  <a:lnTo>
                    <a:pt x="110" y="0"/>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68" name="Freeform 167">
              <a:extLst>
                <a:ext uri="{FF2B5EF4-FFF2-40B4-BE49-F238E27FC236}">
                  <a16:creationId xmlns:a16="http://schemas.microsoft.com/office/drawing/2014/main" id="{3BAAD13E-CFAD-A744-9084-7F143994FAC0}"/>
                </a:ext>
              </a:extLst>
            </p:cNvPr>
            <p:cNvSpPr>
              <a:spLocks/>
            </p:cNvSpPr>
            <p:nvPr userDrawn="1"/>
          </p:nvSpPr>
          <p:spPr bwMode="auto">
            <a:xfrm>
              <a:off x="1847916" y="3080155"/>
              <a:ext cx="225976" cy="283257"/>
            </a:xfrm>
            <a:custGeom>
              <a:avLst/>
              <a:gdLst>
                <a:gd name="T0" fmla="*/ 27 w 148"/>
                <a:gd name="T1" fmla="*/ 17 h 218"/>
                <a:gd name="T2" fmla="*/ 91 w 148"/>
                <a:gd name="T3" fmla="*/ 64 h 218"/>
                <a:gd name="T4" fmla="*/ 57 w 148"/>
                <a:gd name="T5" fmla="*/ 115 h 218"/>
                <a:gd name="T6" fmla="*/ 27 w 148"/>
                <a:gd name="T7" fmla="*/ 125 h 218"/>
                <a:gd name="T8" fmla="*/ 0 w 148"/>
                <a:gd name="T9" fmla="*/ 144 h 218"/>
                <a:gd name="T10" fmla="*/ 6 w 148"/>
                <a:gd name="T11" fmla="*/ 218 h 218"/>
                <a:gd name="T12" fmla="*/ 36 w 148"/>
                <a:gd name="T13" fmla="*/ 184 h 218"/>
                <a:gd name="T14" fmla="*/ 59 w 148"/>
                <a:gd name="T15" fmla="*/ 161 h 218"/>
                <a:gd name="T16" fmla="*/ 87 w 148"/>
                <a:gd name="T17" fmla="*/ 134 h 218"/>
                <a:gd name="T18" fmla="*/ 101 w 148"/>
                <a:gd name="T19" fmla="*/ 114 h 218"/>
                <a:gd name="T20" fmla="*/ 108 w 148"/>
                <a:gd name="T21" fmla="*/ 110 h 218"/>
                <a:gd name="T22" fmla="*/ 108 w 148"/>
                <a:gd name="T23" fmla="*/ 106 h 218"/>
                <a:gd name="T24" fmla="*/ 108 w 148"/>
                <a:gd name="T25" fmla="*/ 91 h 218"/>
                <a:gd name="T26" fmla="*/ 119 w 148"/>
                <a:gd name="T27" fmla="*/ 78 h 218"/>
                <a:gd name="T28" fmla="*/ 123 w 148"/>
                <a:gd name="T29" fmla="*/ 76 h 218"/>
                <a:gd name="T30" fmla="*/ 133 w 148"/>
                <a:gd name="T31" fmla="*/ 68 h 218"/>
                <a:gd name="T32" fmla="*/ 135 w 148"/>
                <a:gd name="T33" fmla="*/ 62 h 218"/>
                <a:gd name="T34" fmla="*/ 135 w 148"/>
                <a:gd name="T35" fmla="*/ 40 h 218"/>
                <a:gd name="T36" fmla="*/ 144 w 148"/>
                <a:gd name="T37" fmla="*/ 28 h 218"/>
                <a:gd name="T38" fmla="*/ 148 w 148"/>
                <a:gd name="T39" fmla="*/ 17 h 218"/>
                <a:gd name="T40" fmla="*/ 148 w 148"/>
                <a:gd name="T41" fmla="*/ 11 h 218"/>
                <a:gd name="T42" fmla="*/ 148 w 148"/>
                <a:gd name="T43" fmla="*/ 2 h 218"/>
                <a:gd name="T44" fmla="*/ 146 w 148"/>
                <a:gd name="T45" fmla="*/ 0 h 218"/>
                <a:gd name="T46" fmla="*/ 136 w 148"/>
                <a:gd name="T47" fmla="*/ 0 h 218"/>
                <a:gd name="T48" fmla="*/ 131 w 148"/>
                <a:gd name="T49" fmla="*/ 2 h 218"/>
                <a:gd name="T50" fmla="*/ 123 w 148"/>
                <a:gd name="T51" fmla="*/ 11 h 218"/>
                <a:gd name="T52" fmla="*/ 118 w 148"/>
                <a:gd name="T53" fmla="*/ 13 h 218"/>
                <a:gd name="T54" fmla="*/ 97 w 148"/>
                <a:gd name="T55" fmla="*/ 13 h 218"/>
                <a:gd name="T56" fmla="*/ 82 w 148"/>
                <a:gd name="T57" fmla="*/ 13 h 218"/>
                <a:gd name="T58" fmla="*/ 51 w 148"/>
                <a:gd name="T59" fmla="*/ 19 h 218"/>
                <a:gd name="T60" fmla="*/ 36 w 148"/>
                <a:gd name="T61" fmla="*/ 6 h 218"/>
                <a:gd name="T62" fmla="*/ 36 w 148"/>
                <a:gd name="T63" fmla="*/ 6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8" h="218">
                  <a:moveTo>
                    <a:pt x="36" y="6"/>
                  </a:moveTo>
                  <a:lnTo>
                    <a:pt x="27" y="17"/>
                  </a:lnTo>
                  <a:lnTo>
                    <a:pt x="36" y="40"/>
                  </a:lnTo>
                  <a:lnTo>
                    <a:pt x="91" y="64"/>
                  </a:lnTo>
                  <a:lnTo>
                    <a:pt x="101" y="64"/>
                  </a:lnTo>
                  <a:lnTo>
                    <a:pt x="57" y="115"/>
                  </a:lnTo>
                  <a:lnTo>
                    <a:pt x="36" y="115"/>
                  </a:lnTo>
                  <a:lnTo>
                    <a:pt x="27" y="125"/>
                  </a:lnTo>
                  <a:lnTo>
                    <a:pt x="15" y="125"/>
                  </a:lnTo>
                  <a:lnTo>
                    <a:pt x="0" y="144"/>
                  </a:lnTo>
                  <a:lnTo>
                    <a:pt x="0" y="210"/>
                  </a:lnTo>
                  <a:lnTo>
                    <a:pt x="6" y="218"/>
                  </a:lnTo>
                  <a:lnTo>
                    <a:pt x="29" y="191"/>
                  </a:lnTo>
                  <a:lnTo>
                    <a:pt x="36" y="184"/>
                  </a:lnTo>
                  <a:lnTo>
                    <a:pt x="46" y="167"/>
                  </a:lnTo>
                  <a:lnTo>
                    <a:pt x="59" y="161"/>
                  </a:lnTo>
                  <a:lnTo>
                    <a:pt x="70" y="148"/>
                  </a:lnTo>
                  <a:lnTo>
                    <a:pt x="87" y="134"/>
                  </a:lnTo>
                  <a:lnTo>
                    <a:pt x="101" y="114"/>
                  </a:lnTo>
                  <a:lnTo>
                    <a:pt x="101" y="114"/>
                  </a:lnTo>
                  <a:lnTo>
                    <a:pt x="106" y="112"/>
                  </a:lnTo>
                  <a:lnTo>
                    <a:pt x="108" y="110"/>
                  </a:lnTo>
                  <a:lnTo>
                    <a:pt x="108" y="108"/>
                  </a:lnTo>
                  <a:lnTo>
                    <a:pt x="108" y="106"/>
                  </a:lnTo>
                  <a:lnTo>
                    <a:pt x="108" y="106"/>
                  </a:lnTo>
                  <a:lnTo>
                    <a:pt x="108" y="91"/>
                  </a:lnTo>
                  <a:lnTo>
                    <a:pt x="108" y="91"/>
                  </a:lnTo>
                  <a:lnTo>
                    <a:pt x="119" y="78"/>
                  </a:lnTo>
                  <a:lnTo>
                    <a:pt x="119" y="78"/>
                  </a:lnTo>
                  <a:lnTo>
                    <a:pt x="123" y="76"/>
                  </a:lnTo>
                  <a:lnTo>
                    <a:pt x="129" y="72"/>
                  </a:lnTo>
                  <a:lnTo>
                    <a:pt x="133" y="68"/>
                  </a:lnTo>
                  <a:lnTo>
                    <a:pt x="135" y="64"/>
                  </a:lnTo>
                  <a:lnTo>
                    <a:pt x="135" y="62"/>
                  </a:lnTo>
                  <a:lnTo>
                    <a:pt x="135" y="62"/>
                  </a:lnTo>
                  <a:lnTo>
                    <a:pt x="135" y="40"/>
                  </a:lnTo>
                  <a:lnTo>
                    <a:pt x="144" y="28"/>
                  </a:lnTo>
                  <a:lnTo>
                    <a:pt x="144" y="28"/>
                  </a:lnTo>
                  <a:lnTo>
                    <a:pt x="148" y="23"/>
                  </a:lnTo>
                  <a:lnTo>
                    <a:pt x="148" y="17"/>
                  </a:lnTo>
                  <a:lnTo>
                    <a:pt x="148" y="11"/>
                  </a:lnTo>
                  <a:lnTo>
                    <a:pt x="148" y="11"/>
                  </a:lnTo>
                  <a:lnTo>
                    <a:pt x="148" y="6"/>
                  </a:lnTo>
                  <a:lnTo>
                    <a:pt x="148" y="2"/>
                  </a:lnTo>
                  <a:lnTo>
                    <a:pt x="146" y="0"/>
                  </a:lnTo>
                  <a:lnTo>
                    <a:pt x="146" y="0"/>
                  </a:lnTo>
                  <a:lnTo>
                    <a:pt x="136" y="0"/>
                  </a:lnTo>
                  <a:lnTo>
                    <a:pt x="136" y="0"/>
                  </a:lnTo>
                  <a:lnTo>
                    <a:pt x="133" y="0"/>
                  </a:lnTo>
                  <a:lnTo>
                    <a:pt x="131" y="2"/>
                  </a:lnTo>
                  <a:lnTo>
                    <a:pt x="127" y="6"/>
                  </a:lnTo>
                  <a:lnTo>
                    <a:pt x="123" y="11"/>
                  </a:lnTo>
                  <a:lnTo>
                    <a:pt x="119" y="11"/>
                  </a:lnTo>
                  <a:lnTo>
                    <a:pt x="118" y="13"/>
                  </a:lnTo>
                  <a:lnTo>
                    <a:pt x="118" y="13"/>
                  </a:lnTo>
                  <a:lnTo>
                    <a:pt x="97" y="13"/>
                  </a:lnTo>
                  <a:lnTo>
                    <a:pt x="97" y="13"/>
                  </a:lnTo>
                  <a:lnTo>
                    <a:pt x="82" y="13"/>
                  </a:lnTo>
                  <a:lnTo>
                    <a:pt x="68" y="19"/>
                  </a:lnTo>
                  <a:lnTo>
                    <a:pt x="51" y="19"/>
                  </a:lnTo>
                  <a:lnTo>
                    <a:pt x="48" y="25"/>
                  </a:lnTo>
                  <a:lnTo>
                    <a:pt x="36" y="6"/>
                  </a:lnTo>
                  <a:lnTo>
                    <a:pt x="36" y="6"/>
                  </a:lnTo>
                  <a:lnTo>
                    <a:pt x="36" y="6"/>
                  </a:lnTo>
                  <a:close/>
                </a:path>
              </a:pathLst>
            </a:custGeom>
            <a:solidFill>
              <a:schemeClr val="bg1">
                <a:lumMod val="85000"/>
              </a:schemeClr>
            </a:solidFill>
            <a:ln w="635" cap="rnd">
              <a:solidFill>
                <a:schemeClr val="bg1">
                  <a:alpha val="17000"/>
                </a:schemeClr>
              </a:solidFill>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69" name="Freeform 168">
              <a:extLst>
                <a:ext uri="{FF2B5EF4-FFF2-40B4-BE49-F238E27FC236}">
                  <a16:creationId xmlns:a16="http://schemas.microsoft.com/office/drawing/2014/main" id="{0B4FCAB6-5E52-1141-AB6C-F7A2440939E8}"/>
                </a:ext>
              </a:extLst>
            </p:cNvPr>
            <p:cNvSpPr>
              <a:spLocks/>
            </p:cNvSpPr>
            <p:nvPr userDrawn="1"/>
          </p:nvSpPr>
          <p:spPr bwMode="auto">
            <a:xfrm>
              <a:off x="1847916" y="3080155"/>
              <a:ext cx="225976" cy="283257"/>
            </a:xfrm>
            <a:custGeom>
              <a:avLst/>
              <a:gdLst>
                <a:gd name="T0" fmla="*/ 27 w 148"/>
                <a:gd name="T1" fmla="*/ 17 h 218"/>
                <a:gd name="T2" fmla="*/ 91 w 148"/>
                <a:gd name="T3" fmla="*/ 64 h 218"/>
                <a:gd name="T4" fmla="*/ 57 w 148"/>
                <a:gd name="T5" fmla="*/ 115 h 218"/>
                <a:gd name="T6" fmla="*/ 27 w 148"/>
                <a:gd name="T7" fmla="*/ 125 h 218"/>
                <a:gd name="T8" fmla="*/ 0 w 148"/>
                <a:gd name="T9" fmla="*/ 144 h 218"/>
                <a:gd name="T10" fmla="*/ 6 w 148"/>
                <a:gd name="T11" fmla="*/ 218 h 218"/>
                <a:gd name="T12" fmla="*/ 36 w 148"/>
                <a:gd name="T13" fmla="*/ 184 h 218"/>
                <a:gd name="T14" fmla="*/ 59 w 148"/>
                <a:gd name="T15" fmla="*/ 161 h 218"/>
                <a:gd name="T16" fmla="*/ 87 w 148"/>
                <a:gd name="T17" fmla="*/ 134 h 218"/>
                <a:gd name="T18" fmla="*/ 101 w 148"/>
                <a:gd name="T19" fmla="*/ 114 h 218"/>
                <a:gd name="T20" fmla="*/ 108 w 148"/>
                <a:gd name="T21" fmla="*/ 110 h 218"/>
                <a:gd name="T22" fmla="*/ 108 w 148"/>
                <a:gd name="T23" fmla="*/ 106 h 218"/>
                <a:gd name="T24" fmla="*/ 108 w 148"/>
                <a:gd name="T25" fmla="*/ 91 h 218"/>
                <a:gd name="T26" fmla="*/ 119 w 148"/>
                <a:gd name="T27" fmla="*/ 78 h 218"/>
                <a:gd name="T28" fmla="*/ 123 w 148"/>
                <a:gd name="T29" fmla="*/ 76 h 218"/>
                <a:gd name="T30" fmla="*/ 133 w 148"/>
                <a:gd name="T31" fmla="*/ 68 h 218"/>
                <a:gd name="T32" fmla="*/ 135 w 148"/>
                <a:gd name="T33" fmla="*/ 62 h 218"/>
                <a:gd name="T34" fmla="*/ 135 w 148"/>
                <a:gd name="T35" fmla="*/ 40 h 218"/>
                <a:gd name="T36" fmla="*/ 144 w 148"/>
                <a:gd name="T37" fmla="*/ 28 h 218"/>
                <a:gd name="T38" fmla="*/ 148 w 148"/>
                <a:gd name="T39" fmla="*/ 17 h 218"/>
                <a:gd name="T40" fmla="*/ 148 w 148"/>
                <a:gd name="T41" fmla="*/ 11 h 218"/>
                <a:gd name="T42" fmla="*/ 148 w 148"/>
                <a:gd name="T43" fmla="*/ 2 h 218"/>
                <a:gd name="T44" fmla="*/ 146 w 148"/>
                <a:gd name="T45" fmla="*/ 0 h 218"/>
                <a:gd name="T46" fmla="*/ 136 w 148"/>
                <a:gd name="T47" fmla="*/ 0 h 218"/>
                <a:gd name="T48" fmla="*/ 131 w 148"/>
                <a:gd name="T49" fmla="*/ 2 h 218"/>
                <a:gd name="T50" fmla="*/ 123 w 148"/>
                <a:gd name="T51" fmla="*/ 11 h 218"/>
                <a:gd name="T52" fmla="*/ 118 w 148"/>
                <a:gd name="T53" fmla="*/ 13 h 218"/>
                <a:gd name="T54" fmla="*/ 97 w 148"/>
                <a:gd name="T55" fmla="*/ 13 h 218"/>
                <a:gd name="T56" fmla="*/ 82 w 148"/>
                <a:gd name="T57" fmla="*/ 13 h 218"/>
                <a:gd name="T58" fmla="*/ 51 w 148"/>
                <a:gd name="T59" fmla="*/ 19 h 218"/>
                <a:gd name="T60" fmla="*/ 36 w 148"/>
                <a:gd name="T61" fmla="*/ 6 h 218"/>
                <a:gd name="T62" fmla="*/ 36 w 148"/>
                <a:gd name="T63" fmla="*/ 6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8" h="218">
                  <a:moveTo>
                    <a:pt x="36" y="6"/>
                  </a:moveTo>
                  <a:lnTo>
                    <a:pt x="27" y="17"/>
                  </a:lnTo>
                  <a:lnTo>
                    <a:pt x="36" y="40"/>
                  </a:lnTo>
                  <a:lnTo>
                    <a:pt x="91" y="64"/>
                  </a:lnTo>
                  <a:lnTo>
                    <a:pt x="101" y="64"/>
                  </a:lnTo>
                  <a:lnTo>
                    <a:pt x="57" y="115"/>
                  </a:lnTo>
                  <a:lnTo>
                    <a:pt x="36" y="115"/>
                  </a:lnTo>
                  <a:lnTo>
                    <a:pt x="27" y="125"/>
                  </a:lnTo>
                  <a:lnTo>
                    <a:pt x="15" y="125"/>
                  </a:lnTo>
                  <a:lnTo>
                    <a:pt x="0" y="144"/>
                  </a:lnTo>
                  <a:lnTo>
                    <a:pt x="0" y="210"/>
                  </a:lnTo>
                  <a:lnTo>
                    <a:pt x="6" y="218"/>
                  </a:lnTo>
                  <a:lnTo>
                    <a:pt x="29" y="191"/>
                  </a:lnTo>
                  <a:lnTo>
                    <a:pt x="36" y="184"/>
                  </a:lnTo>
                  <a:lnTo>
                    <a:pt x="46" y="167"/>
                  </a:lnTo>
                  <a:lnTo>
                    <a:pt x="59" y="161"/>
                  </a:lnTo>
                  <a:lnTo>
                    <a:pt x="70" y="148"/>
                  </a:lnTo>
                  <a:lnTo>
                    <a:pt x="87" y="134"/>
                  </a:lnTo>
                  <a:lnTo>
                    <a:pt x="101" y="114"/>
                  </a:lnTo>
                  <a:lnTo>
                    <a:pt x="101" y="114"/>
                  </a:lnTo>
                  <a:lnTo>
                    <a:pt x="106" y="112"/>
                  </a:lnTo>
                  <a:lnTo>
                    <a:pt x="108" y="110"/>
                  </a:lnTo>
                  <a:lnTo>
                    <a:pt x="108" y="108"/>
                  </a:lnTo>
                  <a:lnTo>
                    <a:pt x="108" y="106"/>
                  </a:lnTo>
                  <a:lnTo>
                    <a:pt x="108" y="106"/>
                  </a:lnTo>
                  <a:lnTo>
                    <a:pt x="108" y="91"/>
                  </a:lnTo>
                  <a:lnTo>
                    <a:pt x="108" y="91"/>
                  </a:lnTo>
                  <a:lnTo>
                    <a:pt x="119" y="78"/>
                  </a:lnTo>
                  <a:lnTo>
                    <a:pt x="119" y="78"/>
                  </a:lnTo>
                  <a:lnTo>
                    <a:pt x="123" y="76"/>
                  </a:lnTo>
                  <a:lnTo>
                    <a:pt x="129" y="72"/>
                  </a:lnTo>
                  <a:lnTo>
                    <a:pt x="133" y="68"/>
                  </a:lnTo>
                  <a:lnTo>
                    <a:pt x="135" y="64"/>
                  </a:lnTo>
                  <a:lnTo>
                    <a:pt x="135" y="62"/>
                  </a:lnTo>
                  <a:lnTo>
                    <a:pt x="135" y="62"/>
                  </a:lnTo>
                  <a:lnTo>
                    <a:pt x="135" y="40"/>
                  </a:lnTo>
                  <a:lnTo>
                    <a:pt x="144" y="28"/>
                  </a:lnTo>
                  <a:lnTo>
                    <a:pt x="144" y="28"/>
                  </a:lnTo>
                  <a:lnTo>
                    <a:pt x="148" y="23"/>
                  </a:lnTo>
                  <a:lnTo>
                    <a:pt x="148" y="17"/>
                  </a:lnTo>
                  <a:lnTo>
                    <a:pt x="148" y="11"/>
                  </a:lnTo>
                  <a:lnTo>
                    <a:pt x="148" y="11"/>
                  </a:lnTo>
                  <a:lnTo>
                    <a:pt x="148" y="6"/>
                  </a:lnTo>
                  <a:lnTo>
                    <a:pt x="148" y="2"/>
                  </a:lnTo>
                  <a:lnTo>
                    <a:pt x="146" y="0"/>
                  </a:lnTo>
                  <a:lnTo>
                    <a:pt x="146" y="0"/>
                  </a:lnTo>
                  <a:lnTo>
                    <a:pt x="136" y="0"/>
                  </a:lnTo>
                  <a:lnTo>
                    <a:pt x="136" y="0"/>
                  </a:lnTo>
                  <a:lnTo>
                    <a:pt x="133" y="0"/>
                  </a:lnTo>
                  <a:lnTo>
                    <a:pt x="131" y="2"/>
                  </a:lnTo>
                  <a:lnTo>
                    <a:pt x="127" y="6"/>
                  </a:lnTo>
                  <a:lnTo>
                    <a:pt x="123" y="11"/>
                  </a:lnTo>
                  <a:lnTo>
                    <a:pt x="119" y="11"/>
                  </a:lnTo>
                  <a:lnTo>
                    <a:pt x="118" y="13"/>
                  </a:lnTo>
                  <a:lnTo>
                    <a:pt x="118" y="13"/>
                  </a:lnTo>
                  <a:lnTo>
                    <a:pt x="97" y="13"/>
                  </a:lnTo>
                  <a:lnTo>
                    <a:pt x="97" y="13"/>
                  </a:lnTo>
                  <a:lnTo>
                    <a:pt x="82" y="13"/>
                  </a:lnTo>
                  <a:lnTo>
                    <a:pt x="68" y="19"/>
                  </a:lnTo>
                  <a:lnTo>
                    <a:pt x="51" y="19"/>
                  </a:lnTo>
                  <a:lnTo>
                    <a:pt x="48" y="25"/>
                  </a:lnTo>
                  <a:lnTo>
                    <a:pt x="36" y="6"/>
                  </a:lnTo>
                  <a:lnTo>
                    <a:pt x="36" y="6"/>
                  </a:lnTo>
                  <a:lnTo>
                    <a:pt x="36" y="6"/>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70" name="Freeform 169">
              <a:extLst>
                <a:ext uri="{FF2B5EF4-FFF2-40B4-BE49-F238E27FC236}">
                  <a16:creationId xmlns:a16="http://schemas.microsoft.com/office/drawing/2014/main" id="{93BB4A4D-5C0C-DD41-8324-0190FBC1E1AE}"/>
                </a:ext>
              </a:extLst>
            </p:cNvPr>
            <p:cNvSpPr>
              <a:spLocks/>
            </p:cNvSpPr>
            <p:nvPr userDrawn="1"/>
          </p:nvSpPr>
          <p:spPr bwMode="auto">
            <a:xfrm>
              <a:off x="1756304" y="2950220"/>
              <a:ext cx="135891" cy="120839"/>
            </a:xfrm>
            <a:custGeom>
              <a:avLst/>
              <a:gdLst>
                <a:gd name="T0" fmla="*/ 0 w 89"/>
                <a:gd name="T1" fmla="*/ 60 h 93"/>
                <a:gd name="T2" fmla="*/ 0 w 89"/>
                <a:gd name="T3" fmla="*/ 26 h 93"/>
                <a:gd name="T4" fmla="*/ 15 w 89"/>
                <a:gd name="T5" fmla="*/ 7 h 93"/>
                <a:gd name="T6" fmla="*/ 28 w 89"/>
                <a:gd name="T7" fmla="*/ 0 h 93"/>
                <a:gd name="T8" fmla="*/ 38 w 89"/>
                <a:gd name="T9" fmla="*/ 21 h 93"/>
                <a:gd name="T10" fmla="*/ 40 w 89"/>
                <a:gd name="T11" fmla="*/ 30 h 93"/>
                <a:gd name="T12" fmla="*/ 40 w 89"/>
                <a:gd name="T13" fmla="*/ 45 h 93"/>
                <a:gd name="T14" fmla="*/ 49 w 89"/>
                <a:gd name="T15" fmla="*/ 45 h 93"/>
                <a:gd name="T16" fmla="*/ 64 w 89"/>
                <a:gd name="T17" fmla="*/ 53 h 93"/>
                <a:gd name="T18" fmla="*/ 75 w 89"/>
                <a:gd name="T19" fmla="*/ 66 h 93"/>
                <a:gd name="T20" fmla="*/ 89 w 89"/>
                <a:gd name="T21" fmla="*/ 87 h 93"/>
                <a:gd name="T22" fmla="*/ 77 w 89"/>
                <a:gd name="T23" fmla="*/ 93 h 93"/>
                <a:gd name="T24" fmla="*/ 60 w 89"/>
                <a:gd name="T25" fmla="*/ 60 h 93"/>
                <a:gd name="T26" fmla="*/ 26 w 89"/>
                <a:gd name="T27" fmla="*/ 60 h 93"/>
                <a:gd name="T28" fmla="*/ 19 w 89"/>
                <a:gd name="T29" fmla="*/ 53 h 93"/>
                <a:gd name="T30" fmla="*/ 0 w 89"/>
                <a:gd name="T31" fmla="*/ 60 h 93"/>
                <a:gd name="T32" fmla="*/ 0 w 89"/>
                <a:gd name="T33" fmla="*/ 60 h 93"/>
                <a:gd name="T34" fmla="*/ 0 w 89"/>
                <a:gd name="T35" fmla="*/ 6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9" h="93">
                  <a:moveTo>
                    <a:pt x="0" y="60"/>
                  </a:moveTo>
                  <a:lnTo>
                    <a:pt x="0" y="26"/>
                  </a:lnTo>
                  <a:lnTo>
                    <a:pt x="15" y="7"/>
                  </a:lnTo>
                  <a:lnTo>
                    <a:pt x="28" y="0"/>
                  </a:lnTo>
                  <a:lnTo>
                    <a:pt x="38" y="21"/>
                  </a:lnTo>
                  <a:lnTo>
                    <a:pt x="40" y="30"/>
                  </a:lnTo>
                  <a:lnTo>
                    <a:pt x="40" y="45"/>
                  </a:lnTo>
                  <a:lnTo>
                    <a:pt x="49" y="45"/>
                  </a:lnTo>
                  <a:lnTo>
                    <a:pt x="64" y="53"/>
                  </a:lnTo>
                  <a:lnTo>
                    <a:pt x="75" y="66"/>
                  </a:lnTo>
                  <a:lnTo>
                    <a:pt x="89" y="87"/>
                  </a:lnTo>
                  <a:lnTo>
                    <a:pt x="77" y="93"/>
                  </a:lnTo>
                  <a:lnTo>
                    <a:pt x="60" y="60"/>
                  </a:lnTo>
                  <a:lnTo>
                    <a:pt x="26" y="60"/>
                  </a:lnTo>
                  <a:lnTo>
                    <a:pt x="19" y="53"/>
                  </a:lnTo>
                  <a:lnTo>
                    <a:pt x="0" y="60"/>
                  </a:lnTo>
                  <a:lnTo>
                    <a:pt x="0" y="60"/>
                  </a:lnTo>
                  <a:lnTo>
                    <a:pt x="0" y="60"/>
                  </a:lnTo>
                  <a:close/>
                </a:path>
              </a:pathLst>
            </a:custGeom>
            <a:solidFill>
              <a:schemeClr val="bg1">
                <a:lumMod val="85000"/>
              </a:schemeClr>
            </a:solidFill>
            <a:ln w="635" cap="rnd">
              <a:solidFill>
                <a:schemeClr val="bg1">
                  <a:alpha val="17000"/>
                </a:schemeClr>
              </a:solidFill>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71" name="Freeform 170">
              <a:extLst>
                <a:ext uri="{FF2B5EF4-FFF2-40B4-BE49-F238E27FC236}">
                  <a16:creationId xmlns:a16="http://schemas.microsoft.com/office/drawing/2014/main" id="{F0A4A9F5-06DD-FD4F-B078-7C54C0A40FE4}"/>
                </a:ext>
              </a:extLst>
            </p:cNvPr>
            <p:cNvSpPr>
              <a:spLocks/>
            </p:cNvSpPr>
            <p:nvPr userDrawn="1"/>
          </p:nvSpPr>
          <p:spPr bwMode="auto">
            <a:xfrm>
              <a:off x="1756304" y="2950220"/>
              <a:ext cx="135891" cy="120839"/>
            </a:xfrm>
            <a:custGeom>
              <a:avLst/>
              <a:gdLst>
                <a:gd name="T0" fmla="*/ 0 w 89"/>
                <a:gd name="T1" fmla="*/ 60 h 93"/>
                <a:gd name="T2" fmla="*/ 0 w 89"/>
                <a:gd name="T3" fmla="*/ 26 h 93"/>
                <a:gd name="T4" fmla="*/ 15 w 89"/>
                <a:gd name="T5" fmla="*/ 7 h 93"/>
                <a:gd name="T6" fmla="*/ 28 w 89"/>
                <a:gd name="T7" fmla="*/ 0 h 93"/>
                <a:gd name="T8" fmla="*/ 38 w 89"/>
                <a:gd name="T9" fmla="*/ 21 h 93"/>
                <a:gd name="T10" fmla="*/ 40 w 89"/>
                <a:gd name="T11" fmla="*/ 30 h 93"/>
                <a:gd name="T12" fmla="*/ 40 w 89"/>
                <a:gd name="T13" fmla="*/ 45 h 93"/>
                <a:gd name="T14" fmla="*/ 49 w 89"/>
                <a:gd name="T15" fmla="*/ 45 h 93"/>
                <a:gd name="T16" fmla="*/ 64 w 89"/>
                <a:gd name="T17" fmla="*/ 53 h 93"/>
                <a:gd name="T18" fmla="*/ 75 w 89"/>
                <a:gd name="T19" fmla="*/ 66 h 93"/>
                <a:gd name="T20" fmla="*/ 89 w 89"/>
                <a:gd name="T21" fmla="*/ 87 h 93"/>
                <a:gd name="T22" fmla="*/ 77 w 89"/>
                <a:gd name="T23" fmla="*/ 93 h 93"/>
                <a:gd name="T24" fmla="*/ 60 w 89"/>
                <a:gd name="T25" fmla="*/ 60 h 93"/>
                <a:gd name="T26" fmla="*/ 26 w 89"/>
                <a:gd name="T27" fmla="*/ 60 h 93"/>
                <a:gd name="T28" fmla="*/ 19 w 89"/>
                <a:gd name="T29" fmla="*/ 53 h 93"/>
                <a:gd name="T30" fmla="*/ 0 w 89"/>
                <a:gd name="T31" fmla="*/ 60 h 93"/>
                <a:gd name="T32" fmla="*/ 0 w 89"/>
                <a:gd name="T33" fmla="*/ 60 h 93"/>
                <a:gd name="T34" fmla="*/ 0 w 89"/>
                <a:gd name="T35" fmla="*/ 6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9" h="93">
                  <a:moveTo>
                    <a:pt x="0" y="60"/>
                  </a:moveTo>
                  <a:lnTo>
                    <a:pt x="0" y="26"/>
                  </a:lnTo>
                  <a:lnTo>
                    <a:pt x="15" y="7"/>
                  </a:lnTo>
                  <a:lnTo>
                    <a:pt x="28" y="0"/>
                  </a:lnTo>
                  <a:lnTo>
                    <a:pt x="38" y="21"/>
                  </a:lnTo>
                  <a:lnTo>
                    <a:pt x="40" y="30"/>
                  </a:lnTo>
                  <a:lnTo>
                    <a:pt x="40" y="45"/>
                  </a:lnTo>
                  <a:lnTo>
                    <a:pt x="49" y="45"/>
                  </a:lnTo>
                  <a:lnTo>
                    <a:pt x="64" y="53"/>
                  </a:lnTo>
                  <a:lnTo>
                    <a:pt x="75" y="66"/>
                  </a:lnTo>
                  <a:lnTo>
                    <a:pt x="89" y="87"/>
                  </a:lnTo>
                  <a:lnTo>
                    <a:pt x="77" y="93"/>
                  </a:lnTo>
                  <a:lnTo>
                    <a:pt x="60" y="60"/>
                  </a:lnTo>
                  <a:lnTo>
                    <a:pt x="26" y="60"/>
                  </a:lnTo>
                  <a:lnTo>
                    <a:pt x="19" y="53"/>
                  </a:lnTo>
                  <a:lnTo>
                    <a:pt x="0" y="60"/>
                  </a:lnTo>
                  <a:lnTo>
                    <a:pt x="0" y="60"/>
                  </a:lnTo>
                  <a:lnTo>
                    <a:pt x="0" y="60"/>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72" name="Freeform 171">
              <a:extLst>
                <a:ext uri="{FF2B5EF4-FFF2-40B4-BE49-F238E27FC236}">
                  <a16:creationId xmlns:a16="http://schemas.microsoft.com/office/drawing/2014/main" id="{B94A2E6D-BA1C-1944-AA13-CDB9D1DEC5F9}"/>
                </a:ext>
              </a:extLst>
            </p:cNvPr>
            <p:cNvSpPr>
              <a:spLocks/>
            </p:cNvSpPr>
            <p:nvPr userDrawn="1"/>
          </p:nvSpPr>
          <p:spPr bwMode="auto">
            <a:xfrm>
              <a:off x="1695230" y="3228281"/>
              <a:ext cx="175589" cy="198800"/>
            </a:xfrm>
            <a:custGeom>
              <a:avLst/>
              <a:gdLst>
                <a:gd name="T0" fmla="*/ 0 w 115"/>
                <a:gd name="T1" fmla="*/ 11 h 153"/>
                <a:gd name="T2" fmla="*/ 6 w 115"/>
                <a:gd name="T3" fmla="*/ 3 h 153"/>
                <a:gd name="T4" fmla="*/ 21 w 115"/>
                <a:gd name="T5" fmla="*/ 0 h 153"/>
                <a:gd name="T6" fmla="*/ 47 w 115"/>
                <a:gd name="T7" fmla="*/ 3 h 153"/>
                <a:gd name="T8" fmla="*/ 61 w 115"/>
                <a:gd name="T9" fmla="*/ 18 h 153"/>
                <a:gd name="T10" fmla="*/ 76 w 115"/>
                <a:gd name="T11" fmla="*/ 18 h 153"/>
                <a:gd name="T12" fmla="*/ 98 w 115"/>
                <a:gd name="T13" fmla="*/ 5 h 153"/>
                <a:gd name="T14" fmla="*/ 104 w 115"/>
                <a:gd name="T15" fmla="*/ 13 h 153"/>
                <a:gd name="T16" fmla="*/ 115 w 115"/>
                <a:gd name="T17" fmla="*/ 13 h 153"/>
                <a:gd name="T18" fmla="*/ 100 w 115"/>
                <a:gd name="T19" fmla="*/ 30 h 153"/>
                <a:gd name="T20" fmla="*/ 100 w 115"/>
                <a:gd name="T21" fmla="*/ 96 h 153"/>
                <a:gd name="T22" fmla="*/ 106 w 115"/>
                <a:gd name="T23" fmla="*/ 104 h 153"/>
                <a:gd name="T24" fmla="*/ 97 w 115"/>
                <a:gd name="T25" fmla="*/ 113 h 153"/>
                <a:gd name="T26" fmla="*/ 91 w 115"/>
                <a:gd name="T27" fmla="*/ 121 h 153"/>
                <a:gd name="T28" fmla="*/ 85 w 115"/>
                <a:gd name="T29" fmla="*/ 128 h 153"/>
                <a:gd name="T30" fmla="*/ 74 w 115"/>
                <a:gd name="T31" fmla="*/ 141 h 153"/>
                <a:gd name="T32" fmla="*/ 74 w 115"/>
                <a:gd name="T33" fmla="*/ 153 h 153"/>
                <a:gd name="T34" fmla="*/ 53 w 115"/>
                <a:gd name="T35" fmla="*/ 138 h 153"/>
                <a:gd name="T36" fmla="*/ 53 w 115"/>
                <a:gd name="T37" fmla="*/ 124 h 153"/>
                <a:gd name="T38" fmla="*/ 2 w 115"/>
                <a:gd name="T39" fmla="*/ 94 h 153"/>
                <a:gd name="T40" fmla="*/ 8 w 115"/>
                <a:gd name="T41" fmla="*/ 88 h 153"/>
                <a:gd name="T42" fmla="*/ 13 w 115"/>
                <a:gd name="T43" fmla="*/ 81 h 153"/>
                <a:gd name="T44" fmla="*/ 0 w 115"/>
                <a:gd name="T45" fmla="*/ 77 h 153"/>
                <a:gd name="T46" fmla="*/ 0 w 115"/>
                <a:gd name="T47" fmla="*/ 70 h 153"/>
                <a:gd name="T48" fmla="*/ 17 w 115"/>
                <a:gd name="T49" fmla="*/ 53 h 153"/>
                <a:gd name="T50" fmla="*/ 17 w 115"/>
                <a:gd name="T51" fmla="*/ 35 h 153"/>
                <a:gd name="T52" fmla="*/ 10 w 115"/>
                <a:gd name="T53" fmla="*/ 28 h 153"/>
                <a:gd name="T54" fmla="*/ 0 w 115"/>
                <a:gd name="T55" fmla="*/ 11 h 153"/>
                <a:gd name="T56" fmla="*/ 0 w 115"/>
                <a:gd name="T57" fmla="*/ 11 h 153"/>
                <a:gd name="T58" fmla="*/ 0 w 115"/>
                <a:gd name="T59" fmla="*/ 11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5" h="153">
                  <a:moveTo>
                    <a:pt x="0" y="11"/>
                  </a:moveTo>
                  <a:lnTo>
                    <a:pt x="6" y="3"/>
                  </a:lnTo>
                  <a:lnTo>
                    <a:pt x="21" y="0"/>
                  </a:lnTo>
                  <a:lnTo>
                    <a:pt x="47" y="3"/>
                  </a:lnTo>
                  <a:lnTo>
                    <a:pt x="61" y="18"/>
                  </a:lnTo>
                  <a:lnTo>
                    <a:pt x="76" y="18"/>
                  </a:lnTo>
                  <a:lnTo>
                    <a:pt x="98" y="5"/>
                  </a:lnTo>
                  <a:lnTo>
                    <a:pt x="104" y="13"/>
                  </a:lnTo>
                  <a:lnTo>
                    <a:pt x="115" y="13"/>
                  </a:lnTo>
                  <a:lnTo>
                    <a:pt x="100" y="30"/>
                  </a:lnTo>
                  <a:lnTo>
                    <a:pt x="100" y="96"/>
                  </a:lnTo>
                  <a:lnTo>
                    <a:pt x="106" y="104"/>
                  </a:lnTo>
                  <a:lnTo>
                    <a:pt x="97" y="113"/>
                  </a:lnTo>
                  <a:lnTo>
                    <a:pt x="91" y="121"/>
                  </a:lnTo>
                  <a:lnTo>
                    <a:pt x="85" y="128"/>
                  </a:lnTo>
                  <a:lnTo>
                    <a:pt x="74" y="141"/>
                  </a:lnTo>
                  <a:lnTo>
                    <a:pt x="74" y="153"/>
                  </a:lnTo>
                  <a:lnTo>
                    <a:pt x="53" y="138"/>
                  </a:lnTo>
                  <a:lnTo>
                    <a:pt x="53" y="124"/>
                  </a:lnTo>
                  <a:lnTo>
                    <a:pt x="2" y="94"/>
                  </a:lnTo>
                  <a:lnTo>
                    <a:pt x="8" y="88"/>
                  </a:lnTo>
                  <a:lnTo>
                    <a:pt x="13" y="81"/>
                  </a:lnTo>
                  <a:lnTo>
                    <a:pt x="0" y="77"/>
                  </a:lnTo>
                  <a:lnTo>
                    <a:pt x="0" y="70"/>
                  </a:lnTo>
                  <a:lnTo>
                    <a:pt x="17" y="53"/>
                  </a:lnTo>
                  <a:lnTo>
                    <a:pt x="17" y="35"/>
                  </a:lnTo>
                  <a:lnTo>
                    <a:pt x="10" y="28"/>
                  </a:lnTo>
                  <a:lnTo>
                    <a:pt x="0" y="11"/>
                  </a:lnTo>
                  <a:lnTo>
                    <a:pt x="0" y="11"/>
                  </a:lnTo>
                  <a:lnTo>
                    <a:pt x="0" y="11"/>
                  </a:lnTo>
                  <a:close/>
                </a:path>
              </a:pathLst>
            </a:custGeom>
            <a:solidFill>
              <a:schemeClr val="bg1">
                <a:lumMod val="85000"/>
              </a:schemeClr>
            </a:solidFill>
            <a:ln w="635" cap="rnd">
              <a:solidFill>
                <a:schemeClr val="bg1">
                  <a:alpha val="17000"/>
                </a:schemeClr>
              </a:solidFill>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73" name="Freeform 172">
              <a:extLst>
                <a:ext uri="{FF2B5EF4-FFF2-40B4-BE49-F238E27FC236}">
                  <a16:creationId xmlns:a16="http://schemas.microsoft.com/office/drawing/2014/main" id="{30D135EF-33BC-CC43-BD10-B04231D6E6DB}"/>
                </a:ext>
              </a:extLst>
            </p:cNvPr>
            <p:cNvSpPr>
              <a:spLocks/>
            </p:cNvSpPr>
            <p:nvPr userDrawn="1"/>
          </p:nvSpPr>
          <p:spPr bwMode="auto">
            <a:xfrm>
              <a:off x="1695230" y="3228281"/>
              <a:ext cx="175589" cy="198800"/>
            </a:xfrm>
            <a:custGeom>
              <a:avLst/>
              <a:gdLst>
                <a:gd name="T0" fmla="*/ 0 w 115"/>
                <a:gd name="T1" fmla="*/ 11 h 153"/>
                <a:gd name="T2" fmla="*/ 6 w 115"/>
                <a:gd name="T3" fmla="*/ 3 h 153"/>
                <a:gd name="T4" fmla="*/ 21 w 115"/>
                <a:gd name="T5" fmla="*/ 0 h 153"/>
                <a:gd name="T6" fmla="*/ 47 w 115"/>
                <a:gd name="T7" fmla="*/ 3 h 153"/>
                <a:gd name="T8" fmla="*/ 61 w 115"/>
                <a:gd name="T9" fmla="*/ 18 h 153"/>
                <a:gd name="T10" fmla="*/ 76 w 115"/>
                <a:gd name="T11" fmla="*/ 18 h 153"/>
                <a:gd name="T12" fmla="*/ 98 w 115"/>
                <a:gd name="T13" fmla="*/ 5 h 153"/>
                <a:gd name="T14" fmla="*/ 104 w 115"/>
                <a:gd name="T15" fmla="*/ 13 h 153"/>
                <a:gd name="T16" fmla="*/ 115 w 115"/>
                <a:gd name="T17" fmla="*/ 13 h 153"/>
                <a:gd name="T18" fmla="*/ 100 w 115"/>
                <a:gd name="T19" fmla="*/ 30 h 153"/>
                <a:gd name="T20" fmla="*/ 100 w 115"/>
                <a:gd name="T21" fmla="*/ 96 h 153"/>
                <a:gd name="T22" fmla="*/ 106 w 115"/>
                <a:gd name="T23" fmla="*/ 104 h 153"/>
                <a:gd name="T24" fmla="*/ 97 w 115"/>
                <a:gd name="T25" fmla="*/ 113 h 153"/>
                <a:gd name="T26" fmla="*/ 91 w 115"/>
                <a:gd name="T27" fmla="*/ 121 h 153"/>
                <a:gd name="T28" fmla="*/ 85 w 115"/>
                <a:gd name="T29" fmla="*/ 128 h 153"/>
                <a:gd name="T30" fmla="*/ 74 w 115"/>
                <a:gd name="T31" fmla="*/ 141 h 153"/>
                <a:gd name="T32" fmla="*/ 74 w 115"/>
                <a:gd name="T33" fmla="*/ 153 h 153"/>
                <a:gd name="T34" fmla="*/ 53 w 115"/>
                <a:gd name="T35" fmla="*/ 138 h 153"/>
                <a:gd name="T36" fmla="*/ 53 w 115"/>
                <a:gd name="T37" fmla="*/ 124 h 153"/>
                <a:gd name="T38" fmla="*/ 2 w 115"/>
                <a:gd name="T39" fmla="*/ 94 h 153"/>
                <a:gd name="T40" fmla="*/ 8 w 115"/>
                <a:gd name="T41" fmla="*/ 88 h 153"/>
                <a:gd name="T42" fmla="*/ 13 w 115"/>
                <a:gd name="T43" fmla="*/ 81 h 153"/>
                <a:gd name="T44" fmla="*/ 0 w 115"/>
                <a:gd name="T45" fmla="*/ 77 h 153"/>
                <a:gd name="T46" fmla="*/ 0 w 115"/>
                <a:gd name="T47" fmla="*/ 70 h 153"/>
                <a:gd name="T48" fmla="*/ 17 w 115"/>
                <a:gd name="T49" fmla="*/ 53 h 153"/>
                <a:gd name="T50" fmla="*/ 17 w 115"/>
                <a:gd name="T51" fmla="*/ 35 h 153"/>
                <a:gd name="T52" fmla="*/ 10 w 115"/>
                <a:gd name="T53" fmla="*/ 28 h 153"/>
                <a:gd name="T54" fmla="*/ 0 w 115"/>
                <a:gd name="T55" fmla="*/ 11 h 153"/>
                <a:gd name="T56" fmla="*/ 0 w 115"/>
                <a:gd name="T57" fmla="*/ 11 h 153"/>
                <a:gd name="T58" fmla="*/ 0 w 115"/>
                <a:gd name="T59" fmla="*/ 11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5" h="153">
                  <a:moveTo>
                    <a:pt x="0" y="11"/>
                  </a:moveTo>
                  <a:lnTo>
                    <a:pt x="6" y="3"/>
                  </a:lnTo>
                  <a:lnTo>
                    <a:pt x="21" y="0"/>
                  </a:lnTo>
                  <a:lnTo>
                    <a:pt x="47" y="3"/>
                  </a:lnTo>
                  <a:lnTo>
                    <a:pt x="61" y="18"/>
                  </a:lnTo>
                  <a:lnTo>
                    <a:pt x="76" y="18"/>
                  </a:lnTo>
                  <a:lnTo>
                    <a:pt x="98" y="5"/>
                  </a:lnTo>
                  <a:lnTo>
                    <a:pt x="104" y="13"/>
                  </a:lnTo>
                  <a:lnTo>
                    <a:pt x="115" y="13"/>
                  </a:lnTo>
                  <a:lnTo>
                    <a:pt x="100" y="30"/>
                  </a:lnTo>
                  <a:lnTo>
                    <a:pt x="100" y="96"/>
                  </a:lnTo>
                  <a:lnTo>
                    <a:pt x="106" y="104"/>
                  </a:lnTo>
                  <a:lnTo>
                    <a:pt x="97" y="113"/>
                  </a:lnTo>
                  <a:lnTo>
                    <a:pt x="91" y="121"/>
                  </a:lnTo>
                  <a:lnTo>
                    <a:pt x="85" y="128"/>
                  </a:lnTo>
                  <a:lnTo>
                    <a:pt x="74" y="141"/>
                  </a:lnTo>
                  <a:lnTo>
                    <a:pt x="74" y="153"/>
                  </a:lnTo>
                  <a:lnTo>
                    <a:pt x="53" y="138"/>
                  </a:lnTo>
                  <a:lnTo>
                    <a:pt x="53" y="124"/>
                  </a:lnTo>
                  <a:lnTo>
                    <a:pt x="2" y="94"/>
                  </a:lnTo>
                  <a:lnTo>
                    <a:pt x="8" y="88"/>
                  </a:lnTo>
                  <a:lnTo>
                    <a:pt x="13" y="81"/>
                  </a:lnTo>
                  <a:lnTo>
                    <a:pt x="0" y="77"/>
                  </a:lnTo>
                  <a:lnTo>
                    <a:pt x="0" y="70"/>
                  </a:lnTo>
                  <a:lnTo>
                    <a:pt x="17" y="53"/>
                  </a:lnTo>
                  <a:lnTo>
                    <a:pt x="17" y="35"/>
                  </a:lnTo>
                  <a:lnTo>
                    <a:pt x="10" y="28"/>
                  </a:lnTo>
                  <a:lnTo>
                    <a:pt x="0" y="11"/>
                  </a:lnTo>
                  <a:lnTo>
                    <a:pt x="0" y="11"/>
                  </a:lnTo>
                  <a:lnTo>
                    <a:pt x="0" y="11"/>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74" name="Freeform 173">
              <a:extLst>
                <a:ext uri="{FF2B5EF4-FFF2-40B4-BE49-F238E27FC236}">
                  <a16:creationId xmlns:a16="http://schemas.microsoft.com/office/drawing/2014/main" id="{21446D02-3069-6D47-90CB-89FAA411676F}"/>
                </a:ext>
              </a:extLst>
            </p:cNvPr>
            <p:cNvSpPr>
              <a:spLocks/>
            </p:cNvSpPr>
            <p:nvPr userDrawn="1"/>
          </p:nvSpPr>
          <p:spPr bwMode="auto">
            <a:xfrm>
              <a:off x="1866239" y="3063264"/>
              <a:ext cx="36645" cy="38980"/>
            </a:xfrm>
            <a:custGeom>
              <a:avLst/>
              <a:gdLst>
                <a:gd name="T0" fmla="*/ 0 w 24"/>
                <a:gd name="T1" fmla="*/ 30 h 30"/>
                <a:gd name="T2" fmla="*/ 0 w 24"/>
                <a:gd name="T3" fmla="*/ 13 h 30"/>
                <a:gd name="T4" fmla="*/ 5 w 24"/>
                <a:gd name="T5" fmla="*/ 6 h 30"/>
                <a:gd name="T6" fmla="*/ 17 w 24"/>
                <a:gd name="T7" fmla="*/ 0 h 30"/>
                <a:gd name="T8" fmla="*/ 20 w 24"/>
                <a:gd name="T9" fmla="*/ 6 h 30"/>
                <a:gd name="T10" fmla="*/ 13 w 24"/>
                <a:gd name="T11" fmla="*/ 15 h 30"/>
                <a:gd name="T12" fmla="*/ 24 w 24"/>
                <a:gd name="T13" fmla="*/ 19 h 30"/>
                <a:gd name="T14" fmla="*/ 15 w 24"/>
                <a:gd name="T15" fmla="*/ 30 h 30"/>
                <a:gd name="T16" fmla="*/ 0 w 24"/>
                <a:gd name="T17" fmla="*/ 30 h 30"/>
                <a:gd name="T18" fmla="*/ 0 w 24"/>
                <a:gd name="T19" fmla="*/ 30 h 30"/>
                <a:gd name="T20" fmla="*/ 0 w 24"/>
                <a:gd name="T21"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 h="30">
                  <a:moveTo>
                    <a:pt x="0" y="30"/>
                  </a:moveTo>
                  <a:lnTo>
                    <a:pt x="0" y="13"/>
                  </a:lnTo>
                  <a:lnTo>
                    <a:pt x="5" y="6"/>
                  </a:lnTo>
                  <a:lnTo>
                    <a:pt x="17" y="0"/>
                  </a:lnTo>
                  <a:lnTo>
                    <a:pt x="20" y="6"/>
                  </a:lnTo>
                  <a:lnTo>
                    <a:pt x="13" y="15"/>
                  </a:lnTo>
                  <a:lnTo>
                    <a:pt x="24" y="19"/>
                  </a:lnTo>
                  <a:lnTo>
                    <a:pt x="15" y="30"/>
                  </a:lnTo>
                  <a:lnTo>
                    <a:pt x="0" y="30"/>
                  </a:lnTo>
                  <a:lnTo>
                    <a:pt x="0" y="30"/>
                  </a:lnTo>
                  <a:lnTo>
                    <a:pt x="0" y="30"/>
                  </a:lnTo>
                  <a:close/>
                </a:path>
              </a:pathLst>
            </a:custGeom>
            <a:solidFill>
              <a:schemeClr val="bg1">
                <a:lumMod val="85000"/>
              </a:schemeClr>
            </a:solidFill>
            <a:ln w="635" cap="rnd">
              <a:solidFill>
                <a:schemeClr val="bg1">
                  <a:alpha val="17000"/>
                </a:schemeClr>
              </a:solidFill>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75" name="Freeform 174">
              <a:extLst>
                <a:ext uri="{FF2B5EF4-FFF2-40B4-BE49-F238E27FC236}">
                  <a16:creationId xmlns:a16="http://schemas.microsoft.com/office/drawing/2014/main" id="{F7E174F4-BF3B-624A-A02C-41455A6C02CB}"/>
                </a:ext>
              </a:extLst>
            </p:cNvPr>
            <p:cNvSpPr>
              <a:spLocks/>
            </p:cNvSpPr>
            <p:nvPr userDrawn="1"/>
          </p:nvSpPr>
          <p:spPr bwMode="auto">
            <a:xfrm>
              <a:off x="1866239" y="3063264"/>
              <a:ext cx="36645" cy="38980"/>
            </a:xfrm>
            <a:custGeom>
              <a:avLst/>
              <a:gdLst>
                <a:gd name="T0" fmla="*/ 0 w 24"/>
                <a:gd name="T1" fmla="*/ 30 h 30"/>
                <a:gd name="T2" fmla="*/ 0 w 24"/>
                <a:gd name="T3" fmla="*/ 13 h 30"/>
                <a:gd name="T4" fmla="*/ 5 w 24"/>
                <a:gd name="T5" fmla="*/ 6 h 30"/>
                <a:gd name="T6" fmla="*/ 17 w 24"/>
                <a:gd name="T7" fmla="*/ 0 h 30"/>
                <a:gd name="T8" fmla="*/ 20 w 24"/>
                <a:gd name="T9" fmla="*/ 6 h 30"/>
                <a:gd name="T10" fmla="*/ 13 w 24"/>
                <a:gd name="T11" fmla="*/ 15 h 30"/>
                <a:gd name="T12" fmla="*/ 24 w 24"/>
                <a:gd name="T13" fmla="*/ 19 h 30"/>
                <a:gd name="T14" fmla="*/ 15 w 24"/>
                <a:gd name="T15" fmla="*/ 30 h 30"/>
                <a:gd name="T16" fmla="*/ 0 w 24"/>
                <a:gd name="T17" fmla="*/ 30 h 30"/>
                <a:gd name="T18" fmla="*/ 0 w 24"/>
                <a:gd name="T19" fmla="*/ 30 h 30"/>
                <a:gd name="T20" fmla="*/ 0 w 24"/>
                <a:gd name="T21"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 h="30">
                  <a:moveTo>
                    <a:pt x="0" y="30"/>
                  </a:moveTo>
                  <a:lnTo>
                    <a:pt x="0" y="13"/>
                  </a:lnTo>
                  <a:lnTo>
                    <a:pt x="5" y="6"/>
                  </a:lnTo>
                  <a:lnTo>
                    <a:pt x="17" y="0"/>
                  </a:lnTo>
                  <a:lnTo>
                    <a:pt x="20" y="6"/>
                  </a:lnTo>
                  <a:lnTo>
                    <a:pt x="13" y="15"/>
                  </a:lnTo>
                  <a:lnTo>
                    <a:pt x="24" y="19"/>
                  </a:lnTo>
                  <a:lnTo>
                    <a:pt x="15" y="30"/>
                  </a:lnTo>
                  <a:lnTo>
                    <a:pt x="0" y="30"/>
                  </a:lnTo>
                  <a:lnTo>
                    <a:pt x="0" y="30"/>
                  </a:lnTo>
                  <a:lnTo>
                    <a:pt x="0" y="30"/>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76" name="Freeform 175">
              <a:extLst>
                <a:ext uri="{FF2B5EF4-FFF2-40B4-BE49-F238E27FC236}">
                  <a16:creationId xmlns:a16="http://schemas.microsoft.com/office/drawing/2014/main" id="{6CA93CDC-1EDD-9D4E-B6D9-65ACA2C9C4BD}"/>
                </a:ext>
              </a:extLst>
            </p:cNvPr>
            <p:cNvSpPr>
              <a:spLocks/>
            </p:cNvSpPr>
            <p:nvPr userDrawn="1"/>
          </p:nvSpPr>
          <p:spPr bwMode="auto">
            <a:xfrm>
              <a:off x="1603618" y="3242573"/>
              <a:ext cx="117569" cy="107846"/>
            </a:xfrm>
            <a:custGeom>
              <a:avLst/>
              <a:gdLst>
                <a:gd name="T0" fmla="*/ 30 w 77"/>
                <a:gd name="T1" fmla="*/ 83 h 83"/>
                <a:gd name="T2" fmla="*/ 15 w 77"/>
                <a:gd name="T3" fmla="*/ 83 h 83"/>
                <a:gd name="T4" fmla="*/ 0 w 77"/>
                <a:gd name="T5" fmla="*/ 83 h 83"/>
                <a:gd name="T6" fmla="*/ 0 w 77"/>
                <a:gd name="T7" fmla="*/ 72 h 83"/>
                <a:gd name="T8" fmla="*/ 11 w 77"/>
                <a:gd name="T9" fmla="*/ 47 h 83"/>
                <a:gd name="T10" fmla="*/ 22 w 77"/>
                <a:gd name="T11" fmla="*/ 34 h 83"/>
                <a:gd name="T12" fmla="*/ 17 w 77"/>
                <a:gd name="T13" fmla="*/ 30 h 83"/>
                <a:gd name="T14" fmla="*/ 17 w 77"/>
                <a:gd name="T15" fmla="*/ 7 h 83"/>
                <a:gd name="T16" fmla="*/ 56 w 77"/>
                <a:gd name="T17" fmla="*/ 4 h 83"/>
                <a:gd name="T18" fmla="*/ 60 w 77"/>
                <a:gd name="T19" fmla="*/ 0 h 83"/>
                <a:gd name="T20" fmla="*/ 70 w 77"/>
                <a:gd name="T21" fmla="*/ 17 h 83"/>
                <a:gd name="T22" fmla="*/ 77 w 77"/>
                <a:gd name="T23" fmla="*/ 24 h 83"/>
                <a:gd name="T24" fmla="*/ 77 w 77"/>
                <a:gd name="T25" fmla="*/ 42 h 83"/>
                <a:gd name="T26" fmla="*/ 60 w 77"/>
                <a:gd name="T27" fmla="*/ 59 h 83"/>
                <a:gd name="T28" fmla="*/ 60 w 77"/>
                <a:gd name="T29" fmla="*/ 66 h 83"/>
                <a:gd name="T30" fmla="*/ 53 w 77"/>
                <a:gd name="T31" fmla="*/ 66 h 83"/>
                <a:gd name="T32" fmla="*/ 43 w 77"/>
                <a:gd name="T33" fmla="*/ 66 h 83"/>
                <a:gd name="T34" fmla="*/ 34 w 77"/>
                <a:gd name="T35" fmla="*/ 66 h 83"/>
                <a:gd name="T36" fmla="*/ 32 w 77"/>
                <a:gd name="T37" fmla="*/ 79 h 83"/>
                <a:gd name="T38" fmla="*/ 30 w 77"/>
                <a:gd name="T39" fmla="*/ 83 h 83"/>
                <a:gd name="T40" fmla="*/ 30 w 77"/>
                <a:gd name="T41" fmla="*/ 83 h 83"/>
                <a:gd name="T42" fmla="*/ 30 w 77"/>
                <a:gd name="T43" fmla="*/ 83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7" h="83">
                  <a:moveTo>
                    <a:pt x="30" y="83"/>
                  </a:moveTo>
                  <a:lnTo>
                    <a:pt x="15" y="83"/>
                  </a:lnTo>
                  <a:lnTo>
                    <a:pt x="0" y="83"/>
                  </a:lnTo>
                  <a:lnTo>
                    <a:pt x="0" y="72"/>
                  </a:lnTo>
                  <a:lnTo>
                    <a:pt x="11" y="47"/>
                  </a:lnTo>
                  <a:lnTo>
                    <a:pt x="22" y="34"/>
                  </a:lnTo>
                  <a:lnTo>
                    <a:pt x="17" y="30"/>
                  </a:lnTo>
                  <a:lnTo>
                    <a:pt x="17" y="7"/>
                  </a:lnTo>
                  <a:lnTo>
                    <a:pt x="56" y="4"/>
                  </a:lnTo>
                  <a:lnTo>
                    <a:pt x="60" y="0"/>
                  </a:lnTo>
                  <a:lnTo>
                    <a:pt x="70" y="17"/>
                  </a:lnTo>
                  <a:lnTo>
                    <a:pt x="77" y="24"/>
                  </a:lnTo>
                  <a:lnTo>
                    <a:pt x="77" y="42"/>
                  </a:lnTo>
                  <a:lnTo>
                    <a:pt x="60" y="59"/>
                  </a:lnTo>
                  <a:lnTo>
                    <a:pt x="60" y="66"/>
                  </a:lnTo>
                  <a:lnTo>
                    <a:pt x="53" y="66"/>
                  </a:lnTo>
                  <a:lnTo>
                    <a:pt x="43" y="66"/>
                  </a:lnTo>
                  <a:lnTo>
                    <a:pt x="34" y="66"/>
                  </a:lnTo>
                  <a:lnTo>
                    <a:pt x="32" y="79"/>
                  </a:lnTo>
                  <a:lnTo>
                    <a:pt x="30" y="83"/>
                  </a:lnTo>
                  <a:lnTo>
                    <a:pt x="30" y="83"/>
                  </a:lnTo>
                  <a:lnTo>
                    <a:pt x="30" y="83"/>
                  </a:lnTo>
                  <a:close/>
                </a:path>
              </a:pathLst>
            </a:custGeom>
            <a:solidFill>
              <a:schemeClr val="bg1">
                <a:lumMod val="85000"/>
              </a:schemeClr>
            </a:solidFill>
            <a:ln w="635" cap="rnd">
              <a:solidFill>
                <a:schemeClr val="bg1">
                  <a:alpha val="17000"/>
                </a:schemeClr>
              </a:solidFill>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77" name="Freeform 176">
              <a:extLst>
                <a:ext uri="{FF2B5EF4-FFF2-40B4-BE49-F238E27FC236}">
                  <a16:creationId xmlns:a16="http://schemas.microsoft.com/office/drawing/2014/main" id="{DCB2CC92-EA14-9545-B09F-F3B54904701E}"/>
                </a:ext>
              </a:extLst>
            </p:cNvPr>
            <p:cNvSpPr>
              <a:spLocks/>
            </p:cNvSpPr>
            <p:nvPr userDrawn="1"/>
          </p:nvSpPr>
          <p:spPr bwMode="auto">
            <a:xfrm>
              <a:off x="1603618" y="3242573"/>
              <a:ext cx="117569" cy="107846"/>
            </a:xfrm>
            <a:custGeom>
              <a:avLst/>
              <a:gdLst>
                <a:gd name="T0" fmla="*/ 30 w 77"/>
                <a:gd name="T1" fmla="*/ 83 h 83"/>
                <a:gd name="T2" fmla="*/ 15 w 77"/>
                <a:gd name="T3" fmla="*/ 83 h 83"/>
                <a:gd name="T4" fmla="*/ 0 w 77"/>
                <a:gd name="T5" fmla="*/ 83 h 83"/>
                <a:gd name="T6" fmla="*/ 0 w 77"/>
                <a:gd name="T7" fmla="*/ 72 h 83"/>
                <a:gd name="T8" fmla="*/ 11 w 77"/>
                <a:gd name="T9" fmla="*/ 47 h 83"/>
                <a:gd name="T10" fmla="*/ 22 w 77"/>
                <a:gd name="T11" fmla="*/ 34 h 83"/>
                <a:gd name="T12" fmla="*/ 17 w 77"/>
                <a:gd name="T13" fmla="*/ 30 h 83"/>
                <a:gd name="T14" fmla="*/ 17 w 77"/>
                <a:gd name="T15" fmla="*/ 7 h 83"/>
                <a:gd name="T16" fmla="*/ 56 w 77"/>
                <a:gd name="T17" fmla="*/ 4 h 83"/>
                <a:gd name="T18" fmla="*/ 60 w 77"/>
                <a:gd name="T19" fmla="*/ 0 h 83"/>
                <a:gd name="T20" fmla="*/ 70 w 77"/>
                <a:gd name="T21" fmla="*/ 17 h 83"/>
                <a:gd name="T22" fmla="*/ 77 w 77"/>
                <a:gd name="T23" fmla="*/ 24 h 83"/>
                <a:gd name="T24" fmla="*/ 77 w 77"/>
                <a:gd name="T25" fmla="*/ 42 h 83"/>
                <a:gd name="T26" fmla="*/ 60 w 77"/>
                <a:gd name="T27" fmla="*/ 59 h 83"/>
                <a:gd name="T28" fmla="*/ 60 w 77"/>
                <a:gd name="T29" fmla="*/ 66 h 83"/>
                <a:gd name="T30" fmla="*/ 53 w 77"/>
                <a:gd name="T31" fmla="*/ 66 h 83"/>
                <a:gd name="T32" fmla="*/ 43 w 77"/>
                <a:gd name="T33" fmla="*/ 66 h 83"/>
                <a:gd name="T34" fmla="*/ 34 w 77"/>
                <a:gd name="T35" fmla="*/ 66 h 83"/>
                <a:gd name="T36" fmla="*/ 32 w 77"/>
                <a:gd name="T37" fmla="*/ 79 h 83"/>
                <a:gd name="T38" fmla="*/ 30 w 77"/>
                <a:gd name="T39" fmla="*/ 83 h 83"/>
                <a:gd name="T40" fmla="*/ 30 w 77"/>
                <a:gd name="T41" fmla="*/ 83 h 83"/>
                <a:gd name="T42" fmla="*/ 30 w 77"/>
                <a:gd name="T43" fmla="*/ 83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7" h="83">
                  <a:moveTo>
                    <a:pt x="30" y="83"/>
                  </a:moveTo>
                  <a:lnTo>
                    <a:pt x="15" y="83"/>
                  </a:lnTo>
                  <a:lnTo>
                    <a:pt x="0" y="83"/>
                  </a:lnTo>
                  <a:lnTo>
                    <a:pt x="0" y="72"/>
                  </a:lnTo>
                  <a:lnTo>
                    <a:pt x="11" y="47"/>
                  </a:lnTo>
                  <a:lnTo>
                    <a:pt x="22" y="34"/>
                  </a:lnTo>
                  <a:lnTo>
                    <a:pt x="17" y="30"/>
                  </a:lnTo>
                  <a:lnTo>
                    <a:pt x="17" y="7"/>
                  </a:lnTo>
                  <a:lnTo>
                    <a:pt x="56" y="4"/>
                  </a:lnTo>
                  <a:lnTo>
                    <a:pt x="60" y="0"/>
                  </a:lnTo>
                  <a:lnTo>
                    <a:pt x="70" y="17"/>
                  </a:lnTo>
                  <a:lnTo>
                    <a:pt x="77" y="24"/>
                  </a:lnTo>
                  <a:lnTo>
                    <a:pt x="77" y="42"/>
                  </a:lnTo>
                  <a:lnTo>
                    <a:pt x="60" y="59"/>
                  </a:lnTo>
                  <a:lnTo>
                    <a:pt x="60" y="66"/>
                  </a:lnTo>
                  <a:lnTo>
                    <a:pt x="53" y="66"/>
                  </a:lnTo>
                  <a:lnTo>
                    <a:pt x="43" y="66"/>
                  </a:lnTo>
                  <a:lnTo>
                    <a:pt x="34" y="66"/>
                  </a:lnTo>
                  <a:lnTo>
                    <a:pt x="32" y="79"/>
                  </a:lnTo>
                  <a:lnTo>
                    <a:pt x="30" y="83"/>
                  </a:lnTo>
                  <a:lnTo>
                    <a:pt x="30" y="83"/>
                  </a:lnTo>
                  <a:lnTo>
                    <a:pt x="30" y="83"/>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78" name="Freeform 177">
              <a:extLst>
                <a:ext uri="{FF2B5EF4-FFF2-40B4-BE49-F238E27FC236}">
                  <a16:creationId xmlns:a16="http://schemas.microsoft.com/office/drawing/2014/main" id="{EEC98030-DFE1-4D48-A419-C4F8F4E938E9}"/>
                </a:ext>
              </a:extLst>
            </p:cNvPr>
            <p:cNvSpPr>
              <a:spLocks/>
            </p:cNvSpPr>
            <p:nvPr userDrawn="1"/>
          </p:nvSpPr>
          <p:spPr bwMode="auto">
            <a:xfrm>
              <a:off x="979130" y="2826783"/>
              <a:ext cx="337437" cy="253373"/>
            </a:xfrm>
            <a:custGeom>
              <a:avLst/>
              <a:gdLst>
                <a:gd name="T0" fmla="*/ 208 w 221"/>
                <a:gd name="T1" fmla="*/ 12 h 195"/>
                <a:gd name="T2" fmla="*/ 201 w 221"/>
                <a:gd name="T3" fmla="*/ 15 h 195"/>
                <a:gd name="T4" fmla="*/ 191 w 221"/>
                <a:gd name="T5" fmla="*/ 6 h 195"/>
                <a:gd name="T6" fmla="*/ 170 w 221"/>
                <a:gd name="T7" fmla="*/ 0 h 195"/>
                <a:gd name="T8" fmla="*/ 110 w 221"/>
                <a:gd name="T9" fmla="*/ 42 h 195"/>
                <a:gd name="T10" fmla="*/ 83 w 221"/>
                <a:gd name="T11" fmla="*/ 72 h 195"/>
                <a:gd name="T12" fmla="*/ 61 w 221"/>
                <a:gd name="T13" fmla="*/ 72 h 195"/>
                <a:gd name="T14" fmla="*/ 59 w 221"/>
                <a:gd name="T15" fmla="*/ 121 h 195"/>
                <a:gd name="T16" fmla="*/ 49 w 221"/>
                <a:gd name="T17" fmla="*/ 131 h 195"/>
                <a:gd name="T18" fmla="*/ 49 w 221"/>
                <a:gd name="T19" fmla="*/ 138 h 195"/>
                <a:gd name="T20" fmla="*/ 17 w 221"/>
                <a:gd name="T21" fmla="*/ 138 h 195"/>
                <a:gd name="T22" fmla="*/ 11 w 221"/>
                <a:gd name="T23" fmla="*/ 146 h 195"/>
                <a:gd name="T24" fmla="*/ 0 w 221"/>
                <a:gd name="T25" fmla="*/ 146 h 195"/>
                <a:gd name="T26" fmla="*/ 0 w 221"/>
                <a:gd name="T27" fmla="*/ 159 h 195"/>
                <a:gd name="T28" fmla="*/ 0 w 221"/>
                <a:gd name="T29" fmla="*/ 159 h 195"/>
                <a:gd name="T30" fmla="*/ 11 w 221"/>
                <a:gd name="T31" fmla="*/ 172 h 195"/>
                <a:gd name="T32" fmla="*/ 17 w 221"/>
                <a:gd name="T33" fmla="*/ 178 h 195"/>
                <a:gd name="T34" fmla="*/ 28 w 221"/>
                <a:gd name="T35" fmla="*/ 178 h 195"/>
                <a:gd name="T36" fmla="*/ 34 w 221"/>
                <a:gd name="T37" fmla="*/ 191 h 195"/>
                <a:gd name="T38" fmla="*/ 38 w 221"/>
                <a:gd name="T39" fmla="*/ 186 h 195"/>
                <a:gd name="T40" fmla="*/ 47 w 221"/>
                <a:gd name="T41" fmla="*/ 195 h 195"/>
                <a:gd name="T42" fmla="*/ 59 w 221"/>
                <a:gd name="T43" fmla="*/ 186 h 195"/>
                <a:gd name="T44" fmla="*/ 59 w 221"/>
                <a:gd name="T45" fmla="*/ 165 h 195"/>
                <a:gd name="T46" fmla="*/ 95 w 221"/>
                <a:gd name="T47" fmla="*/ 167 h 195"/>
                <a:gd name="T48" fmla="*/ 95 w 221"/>
                <a:gd name="T49" fmla="*/ 178 h 195"/>
                <a:gd name="T50" fmla="*/ 114 w 221"/>
                <a:gd name="T51" fmla="*/ 170 h 195"/>
                <a:gd name="T52" fmla="*/ 134 w 221"/>
                <a:gd name="T53" fmla="*/ 182 h 195"/>
                <a:gd name="T54" fmla="*/ 151 w 221"/>
                <a:gd name="T55" fmla="*/ 169 h 195"/>
                <a:gd name="T56" fmla="*/ 172 w 221"/>
                <a:gd name="T57" fmla="*/ 174 h 195"/>
                <a:gd name="T58" fmla="*/ 193 w 221"/>
                <a:gd name="T59" fmla="*/ 161 h 195"/>
                <a:gd name="T60" fmla="*/ 193 w 221"/>
                <a:gd name="T61" fmla="*/ 140 h 195"/>
                <a:gd name="T62" fmla="*/ 216 w 221"/>
                <a:gd name="T63" fmla="*/ 114 h 195"/>
                <a:gd name="T64" fmla="*/ 216 w 221"/>
                <a:gd name="T65" fmla="*/ 82 h 195"/>
                <a:gd name="T66" fmla="*/ 221 w 221"/>
                <a:gd name="T67" fmla="*/ 51 h 195"/>
                <a:gd name="T68" fmla="*/ 208 w 221"/>
                <a:gd name="T69" fmla="*/ 36 h 195"/>
                <a:gd name="T70" fmla="*/ 208 w 221"/>
                <a:gd name="T71" fmla="*/ 12 h 195"/>
                <a:gd name="T72" fmla="*/ 208 w 221"/>
                <a:gd name="T73" fmla="*/ 12 h 195"/>
                <a:gd name="T74" fmla="*/ 208 w 221"/>
                <a:gd name="T75" fmla="*/ 12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21" h="195">
                  <a:moveTo>
                    <a:pt x="208" y="12"/>
                  </a:moveTo>
                  <a:lnTo>
                    <a:pt x="201" y="15"/>
                  </a:lnTo>
                  <a:lnTo>
                    <a:pt x="191" y="6"/>
                  </a:lnTo>
                  <a:lnTo>
                    <a:pt x="170" y="0"/>
                  </a:lnTo>
                  <a:lnTo>
                    <a:pt x="110" y="42"/>
                  </a:lnTo>
                  <a:lnTo>
                    <a:pt x="83" y="72"/>
                  </a:lnTo>
                  <a:lnTo>
                    <a:pt x="61" y="72"/>
                  </a:lnTo>
                  <a:lnTo>
                    <a:pt x="59" y="121"/>
                  </a:lnTo>
                  <a:lnTo>
                    <a:pt x="49" y="131"/>
                  </a:lnTo>
                  <a:lnTo>
                    <a:pt x="49" y="138"/>
                  </a:lnTo>
                  <a:lnTo>
                    <a:pt x="17" y="138"/>
                  </a:lnTo>
                  <a:lnTo>
                    <a:pt x="11" y="146"/>
                  </a:lnTo>
                  <a:lnTo>
                    <a:pt x="0" y="146"/>
                  </a:lnTo>
                  <a:lnTo>
                    <a:pt x="0" y="159"/>
                  </a:lnTo>
                  <a:lnTo>
                    <a:pt x="0" y="159"/>
                  </a:lnTo>
                  <a:lnTo>
                    <a:pt x="11" y="172"/>
                  </a:lnTo>
                  <a:lnTo>
                    <a:pt x="17" y="178"/>
                  </a:lnTo>
                  <a:lnTo>
                    <a:pt x="28" y="178"/>
                  </a:lnTo>
                  <a:lnTo>
                    <a:pt x="34" y="191"/>
                  </a:lnTo>
                  <a:lnTo>
                    <a:pt x="38" y="186"/>
                  </a:lnTo>
                  <a:lnTo>
                    <a:pt x="47" y="195"/>
                  </a:lnTo>
                  <a:lnTo>
                    <a:pt x="59" y="186"/>
                  </a:lnTo>
                  <a:lnTo>
                    <a:pt x="59" y="165"/>
                  </a:lnTo>
                  <a:lnTo>
                    <a:pt x="95" y="167"/>
                  </a:lnTo>
                  <a:lnTo>
                    <a:pt x="95" y="178"/>
                  </a:lnTo>
                  <a:lnTo>
                    <a:pt x="114" y="170"/>
                  </a:lnTo>
                  <a:lnTo>
                    <a:pt x="134" y="182"/>
                  </a:lnTo>
                  <a:lnTo>
                    <a:pt x="151" y="169"/>
                  </a:lnTo>
                  <a:lnTo>
                    <a:pt x="172" y="174"/>
                  </a:lnTo>
                  <a:lnTo>
                    <a:pt x="193" y="161"/>
                  </a:lnTo>
                  <a:lnTo>
                    <a:pt x="193" y="140"/>
                  </a:lnTo>
                  <a:lnTo>
                    <a:pt x="216" y="114"/>
                  </a:lnTo>
                  <a:lnTo>
                    <a:pt x="216" y="82"/>
                  </a:lnTo>
                  <a:lnTo>
                    <a:pt x="221" y="51"/>
                  </a:lnTo>
                  <a:lnTo>
                    <a:pt x="208" y="36"/>
                  </a:lnTo>
                  <a:lnTo>
                    <a:pt x="208" y="12"/>
                  </a:lnTo>
                  <a:lnTo>
                    <a:pt x="208" y="12"/>
                  </a:lnTo>
                  <a:lnTo>
                    <a:pt x="208" y="12"/>
                  </a:lnTo>
                  <a:close/>
                </a:path>
              </a:pathLst>
            </a:custGeom>
            <a:solidFill>
              <a:schemeClr val="bg1">
                <a:lumMod val="85000"/>
              </a:schemeClr>
            </a:solidFill>
            <a:ln w="635" cap="rnd">
              <a:solidFill>
                <a:schemeClr val="bg1">
                  <a:alpha val="17000"/>
                </a:schemeClr>
              </a:solidFill>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79" name="Freeform 178">
              <a:extLst>
                <a:ext uri="{FF2B5EF4-FFF2-40B4-BE49-F238E27FC236}">
                  <a16:creationId xmlns:a16="http://schemas.microsoft.com/office/drawing/2014/main" id="{F0049C11-EA47-7949-8439-1463A85A7E2F}"/>
                </a:ext>
              </a:extLst>
            </p:cNvPr>
            <p:cNvSpPr>
              <a:spLocks/>
            </p:cNvSpPr>
            <p:nvPr userDrawn="1"/>
          </p:nvSpPr>
          <p:spPr bwMode="auto">
            <a:xfrm>
              <a:off x="979130" y="2826783"/>
              <a:ext cx="337437" cy="253373"/>
            </a:xfrm>
            <a:custGeom>
              <a:avLst/>
              <a:gdLst>
                <a:gd name="T0" fmla="*/ 208 w 221"/>
                <a:gd name="T1" fmla="*/ 12 h 195"/>
                <a:gd name="T2" fmla="*/ 201 w 221"/>
                <a:gd name="T3" fmla="*/ 15 h 195"/>
                <a:gd name="T4" fmla="*/ 191 w 221"/>
                <a:gd name="T5" fmla="*/ 6 h 195"/>
                <a:gd name="T6" fmla="*/ 170 w 221"/>
                <a:gd name="T7" fmla="*/ 0 h 195"/>
                <a:gd name="T8" fmla="*/ 110 w 221"/>
                <a:gd name="T9" fmla="*/ 42 h 195"/>
                <a:gd name="T10" fmla="*/ 83 w 221"/>
                <a:gd name="T11" fmla="*/ 72 h 195"/>
                <a:gd name="T12" fmla="*/ 61 w 221"/>
                <a:gd name="T13" fmla="*/ 72 h 195"/>
                <a:gd name="T14" fmla="*/ 59 w 221"/>
                <a:gd name="T15" fmla="*/ 121 h 195"/>
                <a:gd name="T16" fmla="*/ 49 w 221"/>
                <a:gd name="T17" fmla="*/ 131 h 195"/>
                <a:gd name="T18" fmla="*/ 49 w 221"/>
                <a:gd name="T19" fmla="*/ 138 h 195"/>
                <a:gd name="T20" fmla="*/ 17 w 221"/>
                <a:gd name="T21" fmla="*/ 138 h 195"/>
                <a:gd name="T22" fmla="*/ 11 w 221"/>
                <a:gd name="T23" fmla="*/ 146 h 195"/>
                <a:gd name="T24" fmla="*/ 0 w 221"/>
                <a:gd name="T25" fmla="*/ 146 h 195"/>
                <a:gd name="T26" fmla="*/ 0 w 221"/>
                <a:gd name="T27" fmla="*/ 159 h 195"/>
                <a:gd name="T28" fmla="*/ 0 w 221"/>
                <a:gd name="T29" fmla="*/ 159 h 195"/>
                <a:gd name="T30" fmla="*/ 11 w 221"/>
                <a:gd name="T31" fmla="*/ 172 h 195"/>
                <a:gd name="T32" fmla="*/ 17 w 221"/>
                <a:gd name="T33" fmla="*/ 178 h 195"/>
                <a:gd name="T34" fmla="*/ 28 w 221"/>
                <a:gd name="T35" fmla="*/ 178 h 195"/>
                <a:gd name="T36" fmla="*/ 34 w 221"/>
                <a:gd name="T37" fmla="*/ 191 h 195"/>
                <a:gd name="T38" fmla="*/ 38 w 221"/>
                <a:gd name="T39" fmla="*/ 186 h 195"/>
                <a:gd name="T40" fmla="*/ 47 w 221"/>
                <a:gd name="T41" fmla="*/ 195 h 195"/>
                <a:gd name="T42" fmla="*/ 59 w 221"/>
                <a:gd name="T43" fmla="*/ 186 h 195"/>
                <a:gd name="T44" fmla="*/ 59 w 221"/>
                <a:gd name="T45" fmla="*/ 165 h 195"/>
                <a:gd name="T46" fmla="*/ 95 w 221"/>
                <a:gd name="T47" fmla="*/ 167 h 195"/>
                <a:gd name="T48" fmla="*/ 95 w 221"/>
                <a:gd name="T49" fmla="*/ 178 h 195"/>
                <a:gd name="T50" fmla="*/ 114 w 221"/>
                <a:gd name="T51" fmla="*/ 170 h 195"/>
                <a:gd name="T52" fmla="*/ 134 w 221"/>
                <a:gd name="T53" fmla="*/ 182 h 195"/>
                <a:gd name="T54" fmla="*/ 151 w 221"/>
                <a:gd name="T55" fmla="*/ 169 h 195"/>
                <a:gd name="T56" fmla="*/ 172 w 221"/>
                <a:gd name="T57" fmla="*/ 174 h 195"/>
                <a:gd name="T58" fmla="*/ 193 w 221"/>
                <a:gd name="T59" fmla="*/ 161 h 195"/>
                <a:gd name="T60" fmla="*/ 193 w 221"/>
                <a:gd name="T61" fmla="*/ 140 h 195"/>
                <a:gd name="T62" fmla="*/ 216 w 221"/>
                <a:gd name="T63" fmla="*/ 114 h 195"/>
                <a:gd name="T64" fmla="*/ 216 w 221"/>
                <a:gd name="T65" fmla="*/ 82 h 195"/>
                <a:gd name="T66" fmla="*/ 221 w 221"/>
                <a:gd name="T67" fmla="*/ 51 h 195"/>
                <a:gd name="T68" fmla="*/ 208 w 221"/>
                <a:gd name="T69" fmla="*/ 36 h 195"/>
                <a:gd name="T70" fmla="*/ 208 w 221"/>
                <a:gd name="T71" fmla="*/ 12 h 195"/>
                <a:gd name="T72" fmla="*/ 208 w 221"/>
                <a:gd name="T73" fmla="*/ 12 h 195"/>
                <a:gd name="T74" fmla="*/ 208 w 221"/>
                <a:gd name="T75" fmla="*/ 12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21" h="195">
                  <a:moveTo>
                    <a:pt x="208" y="12"/>
                  </a:moveTo>
                  <a:lnTo>
                    <a:pt x="201" y="15"/>
                  </a:lnTo>
                  <a:lnTo>
                    <a:pt x="191" y="6"/>
                  </a:lnTo>
                  <a:lnTo>
                    <a:pt x="170" y="0"/>
                  </a:lnTo>
                  <a:lnTo>
                    <a:pt x="110" y="42"/>
                  </a:lnTo>
                  <a:lnTo>
                    <a:pt x="83" y="72"/>
                  </a:lnTo>
                  <a:lnTo>
                    <a:pt x="61" y="72"/>
                  </a:lnTo>
                  <a:lnTo>
                    <a:pt x="59" y="121"/>
                  </a:lnTo>
                  <a:lnTo>
                    <a:pt x="49" y="131"/>
                  </a:lnTo>
                  <a:lnTo>
                    <a:pt x="49" y="138"/>
                  </a:lnTo>
                  <a:lnTo>
                    <a:pt x="17" y="138"/>
                  </a:lnTo>
                  <a:lnTo>
                    <a:pt x="11" y="146"/>
                  </a:lnTo>
                  <a:lnTo>
                    <a:pt x="0" y="146"/>
                  </a:lnTo>
                  <a:lnTo>
                    <a:pt x="0" y="159"/>
                  </a:lnTo>
                  <a:lnTo>
                    <a:pt x="0" y="159"/>
                  </a:lnTo>
                  <a:lnTo>
                    <a:pt x="11" y="172"/>
                  </a:lnTo>
                  <a:lnTo>
                    <a:pt x="17" y="178"/>
                  </a:lnTo>
                  <a:lnTo>
                    <a:pt x="28" y="178"/>
                  </a:lnTo>
                  <a:lnTo>
                    <a:pt x="34" y="191"/>
                  </a:lnTo>
                  <a:lnTo>
                    <a:pt x="38" y="186"/>
                  </a:lnTo>
                  <a:lnTo>
                    <a:pt x="47" y="195"/>
                  </a:lnTo>
                  <a:lnTo>
                    <a:pt x="59" y="186"/>
                  </a:lnTo>
                  <a:lnTo>
                    <a:pt x="59" y="165"/>
                  </a:lnTo>
                  <a:lnTo>
                    <a:pt x="95" y="167"/>
                  </a:lnTo>
                  <a:lnTo>
                    <a:pt x="95" y="178"/>
                  </a:lnTo>
                  <a:lnTo>
                    <a:pt x="114" y="170"/>
                  </a:lnTo>
                  <a:lnTo>
                    <a:pt x="134" y="182"/>
                  </a:lnTo>
                  <a:lnTo>
                    <a:pt x="151" y="169"/>
                  </a:lnTo>
                  <a:lnTo>
                    <a:pt x="172" y="174"/>
                  </a:lnTo>
                  <a:lnTo>
                    <a:pt x="193" y="161"/>
                  </a:lnTo>
                  <a:lnTo>
                    <a:pt x="193" y="140"/>
                  </a:lnTo>
                  <a:lnTo>
                    <a:pt x="216" y="114"/>
                  </a:lnTo>
                  <a:lnTo>
                    <a:pt x="216" y="82"/>
                  </a:lnTo>
                  <a:lnTo>
                    <a:pt x="221" y="51"/>
                  </a:lnTo>
                  <a:lnTo>
                    <a:pt x="208" y="36"/>
                  </a:lnTo>
                  <a:lnTo>
                    <a:pt x="208" y="12"/>
                  </a:lnTo>
                  <a:lnTo>
                    <a:pt x="208" y="12"/>
                  </a:lnTo>
                  <a:lnTo>
                    <a:pt x="208" y="12"/>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80" name="Freeform 179">
              <a:extLst>
                <a:ext uri="{FF2B5EF4-FFF2-40B4-BE49-F238E27FC236}">
                  <a16:creationId xmlns:a16="http://schemas.microsoft.com/office/drawing/2014/main" id="{2AAE870F-719B-7F4A-AEE7-7D82B2FF38A8}"/>
                </a:ext>
              </a:extLst>
            </p:cNvPr>
            <p:cNvSpPr>
              <a:spLocks/>
            </p:cNvSpPr>
            <p:nvPr userDrawn="1"/>
          </p:nvSpPr>
          <p:spPr bwMode="auto">
            <a:xfrm>
              <a:off x="1140978" y="2504545"/>
              <a:ext cx="90085" cy="165017"/>
            </a:xfrm>
            <a:custGeom>
              <a:avLst/>
              <a:gdLst>
                <a:gd name="T0" fmla="*/ 28 w 59"/>
                <a:gd name="T1" fmla="*/ 127 h 127"/>
                <a:gd name="T2" fmla="*/ 38 w 59"/>
                <a:gd name="T3" fmla="*/ 127 h 127"/>
                <a:gd name="T4" fmla="*/ 43 w 59"/>
                <a:gd name="T5" fmla="*/ 120 h 127"/>
                <a:gd name="T6" fmla="*/ 36 w 59"/>
                <a:gd name="T7" fmla="*/ 108 h 127"/>
                <a:gd name="T8" fmla="*/ 51 w 59"/>
                <a:gd name="T9" fmla="*/ 95 h 127"/>
                <a:gd name="T10" fmla="*/ 59 w 59"/>
                <a:gd name="T11" fmla="*/ 93 h 127"/>
                <a:gd name="T12" fmla="*/ 59 w 59"/>
                <a:gd name="T13" fmla="*/ 78 h 127"/>
                <a:gd name="T14" fmla="*/ 53 w 59"/>
                <a:gd name="T15" fmla="*/ 72 h 127"/>
                <a:gd name="T16" fmla="*/ 45 w 59"/>
                <a:gd name="T17" fmla="*/ 69 h 127"/>
                <a:gd name="T18" fmla="*/ 40 w 59"/>
                <a:gd name="T19" fmla="*/ 67 h 127"/>
                <a:gd name="T20" fmla="*/ 34 w 59"/>
                <a:gd name="T21" fmla="*/ 65 h 127"/>
                <a:gd name="T22" fmla="*/ 34 w 59"/>
                <a:gd name="T23" fmla="*/ 65 h 127"/>
                <a:gd name="T24" fmla="*/ 32 w 59"/>
                <a:gd name="T25" fmla="*/ 61 h 127"/>
                <a:gd name="T26" fmla="*/ 32 w 59"/>
                <a:gd name="T27" fmla="*/ 57 h 127"/>
                <a:gd name="T28" fmla="*/ 34 w 59"/>
                <a:gd name="T29" fmla="*/ 57 h 127"/>
                <a:gd name="T30" fmla="*/ 34 w 59"/>
                <a:gd name="T31" fmla="*/ 57 h 127"/>
                <a:gd name="T32" fmla="*/ 34 w 59"/>
                <a:gd name="T33" fmla="*/ 57 h 127"/>
                <a:gd name="T34" fmla="*/ 40 w 59"/>
                <a:gd name="T35" fmla="*/ 55 h 127"/>
                <a:gd name="T36" fmla="*/ 43 w 59"/>
                <a:gd name="T37" fmla="*/ 53 h 127"/>
                <a:gd name="T38" fmla="*/ 45 w 59"/>
                <a:gd name="T39" fmla="*/ 52 h 127"/>
                <a:gd name="T40" fmla="*/ 51 w 59"/>
                <a:gd name="T41" fmla="*/ 46 h 127"/>
                <a:gd name="T42" fmla="*/ 51 w 59"/>
                <a:gd name="T43" fmla="*/ 36 h 127"/>
                <a:gd name="T44" fmla="*/ 45 w 59"/>
                <a:gd name="T45" fmla="*/ 31 h 127"/>
                <a:gd name="T46" fmla="*/ 45 w 59"/>
                <a:gd name="T47" fmla="*/ 31 h 127"/>
                <a:gd name="T48" fmla="*/ 45 w 59"/>
                <a:gd name="T49" fmla="*/ 31 h 127"/>
                <a:gd name="T50" fmla="*/ 42 w 59"/>
                <a:gd name="T51" fmla="*/ 29 h 127"/>
                <a:gd name="T52" fmla="*/ 42 w 59"/>
                <a:gd name="T53" fmla="*/ 27 h 127"/>
                <a:gd name="T54" fmla="*/ 42 w 59"/>
                <a:gd name="T55" fmla="*/ 25 h 127"/>
                <a:gd name="T56" fmla="*/ 42 w 59"/>
                <a:gd name="T57" fmla="*/ 23 h 127"/>
                <a:gd name="T58" fmla="*/ 45 w 59"/>
                <a:gd name="T59" fmla="*/ 21 h 127"/>
                <a:gd name="T60" fmla="*/ 45 w 59"/>
                <a:gd name="T61" fmla="*/ 21 h 127"/>
                <a:gd name="T62" fmla="*/ 53 w 59"/>
                <a:gd name="T63" fmla="*/ 12 h 127"/>
                <a:gd name="T64" fmla="*/ 53 w 59"/>
                <a:gd name="T65" fmla="*/ 12 h 127"/>
                <a:gd name="T66" fmla="*/ 53 w 59"/>
                <a:gd name="T67" fmla="*/ 10 h 127"/>
                <a:gd name="T68" fmla="*/ 51 w 59"/>
                <a:gd name="T69" fmla="*/ 6 h 127"/>
                <a:gd name="T70" fmla="*/ 51 w 59"/>
                <a:gd name="T71" fmla="*/ 4 h 127"/>
                <a:gd name="T72" fmla="*/ 51 w 59"/>
                <a:gd name="T73" fmla="*/ 2 h 127"/>
                <a:gd name="T74" fmla="*/ 49 w 59"/>
                <a:gd name="T75" fmla="*/ 2 h 127"/>
                <a:gd name="T76" fmla="*/ 45 w 59"/>
                <a:gd name="T77" fmla="*/ 6 h 127"/>
                <a:gd name="T78" fmla="*/ 45 w 59"/>
                <a:gd name="T79" fmla="*/ 6 h 127"/>
                <a:gd name="T80" fmla="*/ 42 w 59"/>
                <a:gd name="T81" fmla="*/ 12 h 127"/>
                <a:gd name="T82" fmla="*/ 30 w 59"/>
                <a:gd name="T83" fmla="*/ 0 h 127"/>
                <a:gd name="T84" fmla="*/ 19 w 59"/>
                <a:gd name="T85" fmla="*/ 6 h 127"/>
                <a:gd name="T86" fmla="*/ 15 w 59"/>
                <a:gd name="T87" fmla="*/ 10 h 127"/>
                <a:gd name="T88" fmla="*/ 9 w 59"/>
                <a:gd name="T89" fmla="*/ 10 h 127"/>
                <a:gd name="T90" fmla="*/ 9 w 59"/>
                <a:gd name="T91" fmla="*/ 52 h 127"/>
                <a:gd name="T92" fmla="*/ 0 w 59"/>
                <a:gd name="T93" fmla="*/ 61 h 127"/>
                <a:gd name="T94" fmla="*/ 0 w 59"/>
                <a:gd name="T95" fmla="*/ 76 h 127"/>
                <a:gd name="T96" fmla="*/ 11 w 59"/>
                <a:gd name="T97" fmla="*/ 84 h 127"/>
                <a:gd name="T98" fmla="*/ 11 w 59"/>
                <a:gd name="T99" fmla="*/ 99 h 127"/>
                <a:gd name="T100" fmla="*/ 26 w 59"/>
                <a:gd name="T101" fmla="*/ 103 h 127"/>
                <a:gd name="T102" fmla="*/ 28 w 59"/>
                <a:gd name="T103" fmla="*/ 127 h 127"/>
                <a:gd name="T104" fmla="*/ 28 w 59"/>
                <a:gd name="T105" fmla="*/ 127 h 127"/>
                <a:gd name="T106" fmla="*/ 28 w 59"/>
                <a:gd name="T107" fmla="*/ 127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9" h="127">
                  <a:moveTo>
                    <a:pt x="28" y="127"/>
                  </a:moveTo>
                  <a:lnTo>
                    <a:pt x="38" y="127"/>
                  </a:lnTo>
                  <a:lnTo>
                    <a:pt x="43" y="120"/>
                  </a:lnTo>
                  <a:lnTo>
                    <a:pt x="36" y="108"/>
                  </a:lnTo>
                  <a:lnTo>
                    <a:pt x="51" y="95"/>
                  </a:lnTo>
                  <a:lnTo>
                    <a:pt x="59" y="93"/>
                  </a:lnTo>
                  <a:lnTo>
                    <a:pt x="59" y="78"/>
                  </a:lnTo>
                  <a:lnTo>
                    <a:pt x="53" y="72"/>
                  </a:lnTo>
                  <a:lnTo>
                    <a:pt x="45" y="69"/>
                  </a:lnTo>
                  <a:lnTo>
                    <a:pt x="40" y="67"/>
                  </a:lnTo>
                  <a:lnTo>
                    <a:pt x="34" y="65"/>
                  </a:lnTo>
                  <a:lnTo>
                    <a:pt x="34" y="65"/>
                  </a:lnTo>
                  <a:lnTo>
                    <a:pt x="32" y="61"/>
                  </a:lnTo>
                  <a:lnTo>
                    <a:pt x="32" y="57"/>
                  </a:lnTo>
                  <a:lnTo>
                    <a:pt x="34" y="57"/>
                  </a:lnTo>
                  <a:lnTo>
                    <a:pt x="34" y="57"/>
                  </a:lnTo>
                  <a:lnTo>
                    <a:pt x="34" y="57"/>
                  </a:lnTo>
                  <a:lnTo>
                    <a:pt x="40" y="55"/>
                  </a:lnTo>
                  <a:lnTo>
                    <a:pt x="43" y="53"/>
                  </a:lnTo>
                  <a:lnTo>
                    <a:pt x="45" y="52"/>
                  </a:lnTo>
                  <a:lnTo>
                    <a:pt x="51" y="46"/>
                  </a:lnTo>
                  <a:lnTo>
                    <a:pt x="51" y="36"/>
                  </a:lnTo>
                  <a:lnTo>
                    <a:pt x="45" y="31"/>
                  </a:lnTo>
                  <a:lnTo>
                    <a:pt x="45" y="31"/>
                  </a:lnTo>
                  <a:lnTo>
                    <a:pt x="45" y="31"/>
                  </a:lnTo>
                  <a:lnTo>
                    <a:pt x="42" y="29"/>
                  </a:lnTo>
                  <a:lnTo>
                    <a:pt x="42" y="27"/>
                  </a:lnTo>
                  <a:lnTo>
                    <a:pt x="42" y="25"/>
                  </a:lnTo>
                  <a:lnTo>
                    <a:pt x="42" y="23"/>
                  </a:lnTo>
                  <a:lnTo>
                    <a:pt x="45" y="21"/>
                  </a:lnTo>
                  <a:lnTo>
                    <a:pt x="45" y="21"/>
                  </a:lnTo>
                  <a:lnTo>
                    <a:pt x="53" y="12"/>
                  </a:lnTo>
                  <a:lnTo>
                    <a:pt x="53" y="12"/>
                  </a:lnTo>
                  <a:lnTo>
                    <a:pt x="53" y="10"/>
                  </a:lnTo>
                  <a:lnTo>
                    <a:pt x="51" y="6"/>
                  </a:lnTo>
                  <a:lnTo>
                    <a:pt x="51" y="4"/>
                  </a:lnTo>
                  <a:lnTo>
                    <a:pt x="51" y="2"/>
                  </a:lnTo>
                  <a:lnTo>
                    <a:pt x="49" y="2"/>
                  </a:lnTo>
                  <a:lnTo>
                    <a:pt x="45" y="6"/>
                  </a:lnTo>
                  <a:lnTo>
                    <a:pt x="45" y="6"/>
                  </a:lnTo>
                  <a:lnTo>
                    <a:pt x="42" y="12"/>
                  </a:lnTo>
                  <a:lnTo>
                    <a:pt x="30" y="0"/>
                  </a:lnTo>
                  <a:lnTo>
                    <a:pt x="19" y="6"/>
                  </a:lnTo>
                  <a:lnTo>
                    <a:pt x="15" y="10"/>
                  </a:lnTo>
                  <a:lnTo>
                    <a:pt x="9" y="10"/>
                  </a:lnTo>
                  <a:lnTo>
                    <a:pt x="9" y="52"/>
                  </a:lnTo>
                  <a:lnTo>
                    <a:pt x="0" y="61"/>
                  </a:lnTo>
                  <a:lnTo>
                    <a:pt x="0" y="76"/>
                  </a:lnTo>
                  <a:lnTo>
                    <a:pt x="11" y="84"/>
                  </a:lnTo>
                  <a:lnTo>
                    <a:pt x="11" y="99"/>
                  </a:lnTo>
                  <a:lnTo>
                    <a:pt x="26" y="103"/>
                  </a:lnTo>
                  <a:lnTo>
                    <a:pt x="28" y="127"/>
                  </a:lnTo>
                  <a:lnTo>
                    <a:pt x="28" y="127"/>
                  </a:lnTo>
                  <a:lnTo>
                    <a:pt x="28" y="127"/>
                  </a:lnTo>
                  <a:close/>
                </a:path>
              </a:pathLst>
            </a:custGeom>
            <a:solidFill>
              <a:schemeClr val="bg1">
                <a:lumMod val="85000"/>
              </a:schemeClr>
            </a:solidFill>
            <a:ln w="635" cap="rnd">
              <a:solidFill>
                <a:schemeClr val="bg1">
                  <a:alpha val="17000"/>
                </a:schemeClr>
              </a:solidFill>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81" name="Freeform 180">
              <a:extLst>
                <a:ext uri="{FF2B5EF4-FFF2-40B4-BE49-F238E27FC236}">
                  <a16:creationId xmlns:a16="http://schemas.microsoft.com/office/drawing/2014/main" id="{138536FB-0A23-404E-90E5-04FEC904F290}"/>
                </a:ext>
              </a:extLst>
            </p:cNvPr>
            <p:cNvSpPr>
              <a:spLocks/>
            </p:cNvSpPr>
            <p:nvPr userDrawn="1"/>
          </p:nvSpPr>
          <p:spPr bwMode="auto">
            <a:xfrm>
              <a:off x="1140978" y="2504545"/>
              <a:ext cx="90085" cy="165017"/>
            </a:xfrm>
            <a:custGeom>
              <a:avLst/>
              <a:gdLst>
                <a:gd name="T0" fmla="*/ 28 w 59"/>
                <a:gd name="T1" fmla="*/ 127 h 127"/>
                <a:gd name="T2" fmla="*/ 38 w 59"/>
                <a:gd name="T3" fmla="*/ 127 h 127"/>
                <a:gd name="T4" fmla="*/ 43 w 59"/>
                <a:gd name="T5" fmla="*/ 120 h 127"/>
                <a:gd name="T6" fmla="*/ 36 w 59"/>
                <a:gd name="T7" fmla="*/ 108 h 127"/>
                <a:gd name="T8" fmla="*/ 51 w 59"/>
                <a:gd name="T9" fmla="*/ 95 h 127"/>
                <a:gd name="T10" fmla="*/ 59 w 59"/>
                <a:gd name="T11" fmla="*/ 93 h 127"/>
                <a:gd name="T12" fmla="*/ 59 w 59"/>
                <a:gd name="T13" fmla="*/ 78 h 127"/>
                <a:gd name="T14" fmla="*/ 53 w 59"/>
                <a:gd name="T15" fmla="*/ 72 h 127"/>
                <a:gd name="T16" fmla="*/ 45 w 59"/>
                <a:gd name="T17" fmla="*/ 69 h 127"/>
                <a:gd name="T18" fmla="*/ 40 w 59"/>
                <a:gd name="T19" fmla="*/ 67 h 127"/>
                <a:gd name="T20" fmla="*/ 34 w 59"/>
                <a:gd name="T21" fmla="*/ 65 h 127"/>
                <a:gd name="T22" fmla="*/ 34 w 59"/>
                <a:gd name="T23" fmla="*/ 65 h 127"/>
                <a:gd name="T24" fmla="*/ 32 w 59"/>
                <a:gd name="T25" fmla="*/ 61 h 127"/>
                <a:gd name="T26" fmla="*/ 32 w 59"/>
                <a:gd name="T27" fmla="*/ 57 h 127"/>
                <a:gd name="T28" fmla="*/ 34 w 59"/>
                <a:gd name="T29" fmla="*/ 57 h 127"/>
                <a:gd name="T30" fmla="*/ 34 w 59"/>
                <a:gd name="T31" fmla="*/ 57 h 127"/>
                <a:gd name="T32" fmla="*/ 34 w 59"/>
                <a:gd name="T33" fmla="*/ 57 h 127"/>
                <a:gd name="T34" fmla="*/ 40 w 59"/>
                <a:gd name="T35" fmla="*/ 55 h 127"/>
                <a:gd name="T36" fmla="*/ 43 w 59"/>
                <a:gd name="T37" fmla="*/ 53 h 127"/>
                <a:gd name="T38" fmla="*/ 45 w 59"/>
                <a:gd name="T39" fmla="*/ 52 h 127"/>
                <a:gd name="T40" fmla="*/ 51 w 59"/>
                <a:gd name="T41" fmla="*/ 46 h 127"/>
                <a:gd name="T42" fmla="*/ 51 w 59"/>
                <a:gd name="T43" fmla="*/ 36 h 127"/>
                <a:gd name="T44" fmla="*/ 45 w 59"/>
                <a:gd name="T45" fmla="*/ 31 h 127"/>
                <a:gd name="T46" fmla="*/ 45 w 59"/>
                <a:gd name="T47" fmla="*/ 31 h 127"/>
                <a:gd name="T48" fmla="*/ 45 w 59"/>
                <a:gd name="T49" fmla="*/ 31 h 127"/>
                <a:gd name="T50" fmla="*/ 42 w 59"/>
                <a:gd name="T51" fmla="*/ 29 h 127"/>
                <a:gd name="T52" fmla="*/ 42 w 59"/>
                <a:gd name="T53" fmla="*/ 27 h 127"/>
                <a:gd name="T54" fmla="*/ 42 w 59"/>
                <a:gd name="T55" fmla="*/ 25 h 127"/>
                <a:gd name="T56" fmla="*/ 42 w 59"/>
                <a:gd name="T57" fmla="*/ 23 h 127"/>
                <a:gd name="T58" fmla="*/ 45 w 59"/>
                <a:gd name="T59" fmla="*/ 21 h 127"/>
                <a:gd name="T60" fmla="*/ 45 w 59"/>
                <a:gd name="T61" fmla="*/ 21 h 127"/>
                <a:gd name="T62" fmla="*/ 53 w 59"/>
                <a:gd name="T63" fmla="*/ 12 h 127"/>
                <a:gd name="T64" fmla="*/ 53 w 59"/>
                <a:gd name="T65" fmla="*/ 12 h 127"/>
                <a:gd name="T66" fmla="*/ 53 w 59"/>
                <a:gd name="T67" fmla="*/ 10 h 127"/>
                <a:gd name="T68" fmla="*/ 51 w 59"/>
                <a:gd name="T69" fmla="*/ 6 h 127"/>
                <a:gd name="T70" fmla="*/ 51 w 59"/>
                <a:gd name="T71" fmla="*/ 4 h 127"/>
                <a:gd name="T72" fmla="*/ 51 w 59"/>
                <a:gd name="T73" fmla="*/ 2 h 127"/>
                <a:gd name="T74" fmla="*/ 49 w 59"/>
                <a:gd name="T75" fmla="*/ 2 h 127"/>
                <a:gd name="T76" fmla="*/ 45 w 59"/>
                <a:gd name="T77" fmla="*/ 6 h 127"/>
                <a:gd name="T78" fmla="*/ 45 w 59"/>
                <a:gd name="T79" fmla="*/ 6 h 127"/>
                <a:gd name="T80" fmla="*/ 42 w 59"/>
                <a:gd name="T81" fmla="*/ 12 h 127"/>
                <a:gd name="T82" fmla="*/ 30 w 59"/>
                <a:gd name="T83" fmla="*/ 0 h 127"/>
                <a:gd name="T84" fmla="*/ 19 w 59"/>
                <a:gd name="T85" fmla="*/ 6 h 127"/>
                <a:gd name="T86" fmla="*/ 15 w 59"/>
                <a:gd name="T87" fmla="*/ 10 h 127"/>
                <a:gd name="T88" fmla="*/ 9 w 59"/>
                <a:gd name="T89" fmla="*/ 10 h 127"/>
                <a:gd name="T90" fmla="*/ 9 w 59"/>
                <a:gd name="T91" fmla="*/ 52 h 127"/>
                <a:gd name="T92" fmla="*/ 0 w 59"/>
                <a:gd name="T93" fmla="*/ 61 h 127"/>
                <a:gd name="T94" fmla="*/ 0 w 59"/>
                <a:gd name="T95" fmla="*/ 76 h 127"/>
                <a:gd name="T96" fmla="*/ 11 w 59"/>
                <a:gd name="T97" fmla="*/ 84 h 127"/>
                <a:gd name="T98" fmla="*/ 11 w 59"/>
                <a:gd name="T99" fmla="*/ 99 h 127"/>
                <a:gd name="T100" fmla="*/ 26 w 59"/>
                <a:gd name="T101" fmla="*/ 103 h 127"/>
                <a:gd name="T102" fmla="*/ 28 w 59"/>
                <a:gd name="T103" fmla="*/ 127 h 127"/>
                <a:gd name="T104" fmla="*/ 28 w 59"/>
                <a:gd name="T105" fmla="*/ 127 h 127"/>
                <a:gd name="T106" fmla="*/ 28 w 59"/>
                <a:gd name="T107" fmla="*/ 127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9" h="127">
                  <a:moveTo>
                    <a:pt x="28" y="127"/>
                  </a:moveTo>
                  <a:lnTo>
                    <a:pt x="38" y="127"/>
                  </a:lnTo>
                  <a:lnTo>
                    <a:pt x="43" y="120"/>
                  </a:lnTo>
                  <a:lnTo>
                    <a:pt x="36" y="108"/>
                  </a:lnTo>
                  <a:lnTo>
                    <a:pt x="51" y="95"/>
                  </a:lnTo>
                  <a:lnTo>
                    <a:pt x="59" y="93"/>
                  </a:lnTo>
                  <a:lnTo>
                    <a:pt x="59" y="78"/>
                  </a:lnTo>
                  <a:lnTo>
                    <a:pt x="53" y="72"/>
                  </a:lnTo>
                  <a:lnTo>
                    <a:pt x="45" y="69"/>
                  </a:lnTo>
                  <a:lnTo>
                    <a:pt x="40" y="67"/>
                  </a:lnTo>
                  <a:lnTo>
                    <a:pt x="34" y="65"/>
                  </a:lnTo>
                  <a:lnTo>
                    <a:pt x="34" y="65"/>
                  </a:lnTo>
                  <a:lnTo>
                    <a:pt x="32" y="61"/>
                  </a:lnTo>
                  <a:lnTo>
                    <a:pt x="32" y="57"/>
                  </a:lnTo>
                  <a:lnTo>
                    <a:pt x="34" y="57"/>
                  </a:lnTo>
                  <a:lnTo>
                    <a:pt x="34" y="57"/>
                  </a:lnTo>
                  <a:lnTo>
                    <a:pt x="34" y="57"/>
                  </a:lnTo>
                  <a:lnTo>
                    <a:pt x="40" y="55"/>
                  </a:lnTo>
                  <a:lnTo>
                    <a:pt x="43" y="53"/>
                  </a:lnTo>
                  <a:lnTo>
                    <a:pt x="45" y="52"/>
                  </a:lnTo>
                  <a:lnTo>
                    <a:pt x="51" y="46"/>
                  </a:lnTo>
                  <a:lnTo>
                    <a:pt x="51" y="36"/>
                  </a:lnTo>
                  <a:lnTo>
                    <a:pt x="45" y="31"/>
                  </a:lnTo>
                  <a:lnTo>
                    <a:pt x="45" y="31"/>
                  </a:lnTo>
                  <a:lnTo>
                    <a:pt x="45" y="31"/>
                  </a:lnTo>
                  <a:lnTo>
                    <a:pt x="42" y="29"/>
                  </a:lnTo>
                  <a:lnTo>
                    <a:pt x="42" y="27"/>
                  </a:lnTo>
                  <a:lnTo>
                    <a:pt x="42" y="25"/>
                  </a:lnTo>
                  <a:lnTo>
                    <a:pt x="42" y="23"/>
                  </a:lnTo>
                  <a:lnTo>
                    <a:pt x="45" y="21"/>
                  </a:lnTo>
                  <a:lnTo>
                    <a:pt x="45" y="21"/>
                  </a:lnTo>
                  <a:lnTo>
                    <a:pt x="53" y="12"/>
                  </a:lnTo>
                  <a:lnTo>
                    <a:pt x="53" y="12"/>
                  </a:lnTo>
                  <a:lnTo>
                    <a:pt x="53" y="10"/>
                  </a:lnTo>
                  <a:lnTo>
                    <a:pt x="51" y="6"/>
                  </a:lnTo>
                  <a:lnTo>
                    <a:pt x="51" y="4"/>
                  </a:lnTo>
                  <a:lnTo>
                    <a:pt x="51" y="2"/>
                  </a:lnTo>
                  <a:lnTo>
                    <a:pt x="49" y="2"/>
                  </a:lnTo>
                  <a:lnTo>
                    <a:pt x="45" y="6"/>
                  </a:lnTo>
                  <a:lnTo>
                    <a:pt x="45" y="6"/>
                  </a:lnTo>
                  <a:lnTo>
                    <a:pt x="42" y="12"/>
                  </a:lnTo>
                  <a:lnTo>
                    <a:pt x="30" y="0"/>
                  </a:lnTo>
                  <a:lnTo>
                    <a:pt x="19" y="6"/>
                  </a:lnTo>
                  <a:lnTo>
                    <a:pt x="15" y="10"/>
                  </a:lnTo>
                  <a:lnTo>
                    <a:pt x="9" y="10"/>
                  </a:lnTo>
                  <a:lnTo>
                    <a:pt x="9" y="52"/>
                  </a:lnTo>
                  <a:lnTo>
                    <a:pt x="0" y="61"/>
                  </a:lnTo>
                  <a:lnTo>
                    <a:pt x="0" y="76"/>
                  </a:lnTo>
                  <a:lnTo>
                    <a:pt x="11" y="84"/>
                  </a:lnTo>
                  <a:lnTo>
                    <a:pt x="11" y="99"/>
                  </a:lnTo>
                  <a:lnTo>
                    <a:pt x="26" y="103"/>
                  </a:lnTo>
                  <a:lnTo>
                    <a:pt x="28" y="127"/>
                  </a:lnTo>
                  <a:lnTo>
                    <a:pt x="28" y="127"/>
                  </a:lnTo>
                  <a:lnTo>
                    <a:pt x="28" y="127"/>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82" name="Freeform 181">
              <a:extLst>
                <a:ext uri="{FF2B5EF4-FFF2-40B4-BE49-F238E27FC236}">
                  <a16:creationId xmlns:a16="http://schemas.microsoft.com/office/drawing/2014/main" id="{986654E3-57EA-CA45-9D98-1C7198515960}"/>
                </a:ext>
              </a:extLst>
            </p:cNvPr>
            <p:cNvSpPr>
              <a:spLocks/>
            </p:cNvSpPr>
            <p:nvPr userDrawn="1"/>
          </p:nvSpPr>
          <p:spPr bwMode="auto">
            <a:xfrm>
              <a:off x="707348" y="2795598"/>
              <a:ext cx="364921" cy="320939"/>
            </a:xfrm>
            <a:custGeom>
              <a:avLst/>
              <a:gdLst>
                <a:gd name="T0" fmla="*/ 167 w 239"/>
                <a:gd name="T1" fmla="*/ 170 h 247"/>
                <a:gd name="T2" fmla="*/ 180 w 239"/>
                <a:gd name="T3" fmla="*/ 170 h 247"/>
                <a:gd name="T4" fmla="*/ 189 w 239"/>
                <a:gd name="T5" fmla="*/ 170 h 247"/>
                <a:gd name="T6" fmla="*/ 197 w 239"/>
                <a:gd name="T7" fmla="*/ 162 h 247"/>
                <a:gd name="T8" fmla="*/ 197 w 239"/>
                <a:gd name="T9" fmla="*/ 162 h 247"/>
                <a:gd name="T10" fmla="*/ 227 w 239"/>
                <a:gd name="T11" fmla="*/ 162 h 247"/>
                <a:gd name="T12" fmla="*/ 227 w 239"/>
                <a:gd name="T13" fmla="*/ 155 h 247"/>
                <a:gd name="T14" fmla="*/ 237 w 239"/>
                <a:gd name="T15" fmla="*/ 145 h 247"/>
                <a:gd name="T16" fmla="*/ 239 w 239"/>
                <a:gd name="T17" fmla="*/ 96 h 247"/>
                <a:gd name="T18" fmla="*/ 223 w 239"/>
                <a:gd name="T19" fmla="*/ 96 h 247"/>
                <a:gd name="T20" fmla="*/ 223 w 239"/>
                <a:gd name="T21" fmla="*/ 85 h 247"/>
                <a:gd name="T22" fmla="*/ 203 w 239"/>
                <a:gd name="T23" fmla="*/ 81 h 247"/>
                <a:gd name="T24" fmla="*/ 195 w 239"/>
                <a:gd name="T25" fmla="*/ 64 h 247"/>
                <a:gd name="T26" fmla="*/ 106 w 239"/>
                <a:gd name="T27" fmla="*/ 0 h 247"/>
                <a:gd name="T28" fmla="*/ 85 w 239"/>
                <a:gd name="T29" fmla="*/ 0 h 247"/>
                <a:gd name="T30" fmla="*/ 97 w 239"/>
                <a:gd name="T31" fmla="*/ 140 h 247"/>
                <a:gd name="T32" fmla="*/ 102 w 239"/>
                <a:gd name="T33" fmla="*/ 149 h 247"/>
                <a:gd name="T34" fmla="*/ 102 w 239"/>
                <a:gd name="T35" fmla="*/ 162 h 247"/>
                <a:gd name="T36" fmla="*/ 27 w 239"/>
                <a:gd name="T37" fmla="*/ 159 h 247"/>
                <a:gd name="T38" fmla="*/ 19 w 239"/>
                <a:gd name="T39" fmla="*/ 166 h 247"/>
                <a:gd name="T40" fmla="*/ 15 w 239"/>
                <a:gd name="T41" fmla="*/ 159 h 247"/>
                <a:gd name="T42" fmla="*/ 6 w 239"/>
                <a:gd name="T43" fmla="*/ 168 h 247"/>
                <a:gd name="T44" fmla="*/ 0 w 239"/>
                <a:gd name="T45" fmla="*/ 174 h 247"/>
                <a:gd name="T46" fmla="*/ 8 w 239"/>
                <a:gd name="T47" fmla="*/ 193 h 247"/>
                <a:gd name="T48" fmla="*/ 14 w 239"/>
                <a:gd name="T49" fmla="*/ 198 h 247"/>
                <a:gd name="T50" fmla="*/ 14 w 239"/>
                <a:gd name="T51" fmla="*/ 217 h 247"/>
                <a:gd name="T52" fmla="*/ 23 w 239"/>
                <a:gd name="T53" fmla="*/ 217 h 247"/>
                <a:gd name="T54" fmla="*/ 38 w 239"/>
                <a:gd name="T55" fmla="*/ 217 h 247"/>
                <a:gd name="T56" fmla="*/ 48 w 239"/>
                <a:gd name="T57" fmla="*/ 208 h 247"/>
                <a:gd name="T58" fmla="*/ 65 w 239"/>
                <a:gd name="T59" fmla="*/ 246 h 247"/>
                <a:gd name="T60" fmla="*/ 80 w 239"/>
                <a:gd name="T61" fmla="*/ 246 h 247"/>
                <a:gd name="T62" fmla="*/ 91 w 239"/>
                <a:gd name="T63" fmla="*/ 236 h 247"/>
                <a:gd name="T64" fmla="*/ 91 w 239"/>
                <a:gd name="T65" fmla="*/ 247 h 247"/>
                <a:gd name="T66" fmla="*/ 102 w 239"/>
                <a:gd name="T67" fmla="*/ 238 h 247"/>
                <a:gd name="T68" fmla="*/ 102 w 239"/>
                <a:gd name="T69" fmla="*/ 225 h 247"/>
                <a:gd name="T70" fmla="*/ 102 w 239"/>
                <a:gd name="T71" fmla="*/ 217 h 247"/>
                <a:gd name="T72" fmla="*/ 116 w 239"/>
                <a:gd name="T73" fmla="*/ 204 h 247"/>
                <a:gd name="T74" fmla="*/ 116 w 239"/>
                <a:gd name="T75" fmla="*/ 191 h 247"/>
                <a:gd name="T76" fmla="*/ 131 w 239"/>
                <a:gd name="T77" fmla="*/ 191 h 247"/>
                <a:gd name="T78" fmla="*/ 138 w 239"/>
                <a:gd name="T79" fmla="*/ 179 h 247"/>
                <a:gd name="T80" fmla="*/ 155 w 239"/>
                <a:gd name="T81" fmla="*/ 172 h 247"/>
                <a:gd name="T82" fmla="*/ 167 w 239"/>
                <a:gd name="T83" fmla="*/ 170 h 247"/>
                <a:gd name="T84" fmla="*/ 167 w 239"/>
                <a:gd name="T85" fmla="*/ 170 h 247"/>
                <a:gd name="T86" fmla="*/ 167 w 239"/>
                <a:gd name="T87" fmla="*/ 170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39" h="247">
                  <a:moveTo>
                    <a:pt x="167" y="170"/>
                  </a:moveTo>
                  <a:lnTo>
                    <a:pt x="180" y="170"/>
                  </a:lnTo>
                  <a:lnTo>
                    <a:pt x="189" y="170"/>
                  </a:lnTo>
                  <a:lnTo>
                    <a:pt x="197" y="162"/>
                  </a:lnTo>
                  <a:lnTo>
                    <a:pt x="197" y="162"/>
                  </a:lnTo>
                  <a:lnTo>
                    <a:pt x="227" y="162"/>
                  </a:lnTo>
                  <a:lnTo>
                    <a:pt x="227" y="155"/>
                  </a:lnTo>
                  <a:lnTo>
                    <a:pt x="237" y="145"/>
                  </a:lnTo>
                  <a:lnTo>
                    <a:pt x="239" y="96"/>
                  </a:lnTo>
                  <a:lnTo>
                    <a:pt x="223" y="96"/>
                  </a:lnTo>
                  <a:lnTo>
                    <a:pt x="223" y="85"/>
                  </a:lnTo>
                  <a:lnTo>
                    <a:pt x="203" y="81"/>
                  </a:lnTo>
                  <a:lnTo>
                    <a:pt x="195" y="64"/>
                  </a:lnTo>
                  <a:lnTo>
                    <a:pt x="106" y="0"/>
                  </a:lnTo>
                  <a:lnTo>
                    <a:pt x="85" y="0"/>
                  </a:lnTo>
                  <a:lnTo>
                    <a:pt x="97" y="140"/>
                  </a:lnTo>
                  <a:lnTo>
                    <a:pt x="102" y="149"/>
                  </a:lnTo>
                  <a:lnTo>
                    <a:pt x="102" y="162"/>
                  </a:lnTo>
                  <a:lnTo>
                    <a:pt x="27" y="159"/>
                  </a:lnTo>
                  <a:lnTo>
                    <a:pt x="19" y="166"/>
                  </a:lnTo>
                  <a:lnTo>
                    <a:pt x="15" y="159"/>
                  </a:lnTo>
                  <a:lnTo>
                    <a:pt x="6" y="168"/>
                  </a:lnTo>
                  <a:lnTo>
                    <a:pt x="0" y="174"/>
                  </a:lnTo>
                  <a:lnTo>
                    <a:pt x="8" y="193"/>
                  </a:lnTo>
                  <a:lnTo>
                    <a:pt x="14" y="198"/>
                  </a:lnTo>
                  <a:lnTo>
                    <a:pt x="14" y="217"/>
                  </a:lnTo>
                  <a:lnTo>
                    <a:pt x="23" y="217"/>
                  </a:lnTo>
                  <a:lnTo>
                    <a:pt x="38" y="217"/>
                  </a:lnTo>
                  <a:lnTo>
                    <a:pt x="48" y="208"/>
                  </a:lnTo>
                  <a:lnTo>
                    <a:pt x="65" y="246"/>
                  </a:lnTo>
                  <a:lnTo>
                    <a:pt x="80" y="246"/>
                  </a:lnTo>
                  <a:lnTo>
                    <a:pt x="91" y="236"/>
                  </a:lnTo>
                  <a:lnTo>
                    <a:pt x="91" y="247"/>
                  </a:lnTo>
                  <a:lnTo>
                    <a:pt x="102" y="238"/>
                  </a:lnTo>
                  <a:lnTo>
                    <a:pt x="102" y="225"/>
                  </a:lnTo>
                  <a:lnTo>
                    <a:pt x="102" y="217"/>
                  </a:lnTo>
                  <a:lnTo>
                    <a:pt x="116" y="204"/>
                  </a:lnTo>
                  <a:lnTo>
                    <a:pt x="116" y="191"/>
                  </a:lnTo>
                  <a:lnTo>
                    <a:pt x="131" y="191"/>
                  </a:lnTo>
                  <a:lnTo>
                    <a:pt x="138" y="179"/>
                  </a:lnTo>
                  <a:lnTo>
                    <a:pt x="155" y="172"/>
                  </a:lnTo>
                  <a:lnTo>
                    <a:pt x="167" y="170"/>
                  </a:lnTo>
                  <a:lnTo>
                    <a:pt x="167" y="170"/>
                  </a:lnTo>
                  <a:lnTo>
                    <a:pt x="167" y="170"/>
                  </a:lnTo>
                  <a:close/>
                </a:path>
              </a:pathLst>
            </a:custGeom>
            <a:solidFill>
              <a:schemeClr val="bg1">
                <a:lumMod val="85000"/>
              </a:schemeClr>
            </a:solidFill>
            <a:ln w="635" cap="rnd">
              <a:solidFill>
                <a:schemeClr val="bg1">
                  <a:alpha val="17000"/>
                </a:schemeClr>
              </a:solidFill>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83" name="Freeform 182">
              <a:extLst>
                <a:ext uri="{FF2B5EF4-FFF2-40B4-BE49-F238E27FC236}">
                  <a16:creationId xmlns:a16="http://schemas.microsoft.com/office/drawing/2014/main" id="{27C51F11-7C1C-974C-BD39-A6F1CB6D6D0C}"/>
                </a:ext>
              </a:extLst>
            </p:cNvPr>
            <p:cNvSpPr>
              <a:spLocks/>
            </p:cNvSpPr>
            <p:nvPr userDrawn="1"/>
          </p:nvSpPr>
          <p:spPr bwMode="auto">
            <a:xfrm>
              <a:off x="707348" y="2795598"/>
              <a:ext cx="364921" cy="320939"/>
            </a:xfrm>
            <a:custGeom>
              <a:avLst/>
              <a:gdLst>
                <a:gd name="T0" fmla="*/ 167 w 239"/>
                <a:gd name="T1" fmla="*/ 170 h 247"/>
                <a:gd name="T2" fmla="*/ 180 w 239"/>
                <a:gd name="T3" fmla="*/ 170 h 247"/>
                <a:gd name="T4" fmla="*/ 189 w 239"/>
                <a:gd name="T5" fmla="*/ 170 h 247"/>
                <a:gd name="T6" fmla="*/ 197 w 239"/>
                <a:gd name="T7" fmla="*/ 162 h 247"/>
                <a:gd name="T8" fmla="*/ 197 w 239"/>
                <a:gd name="T9" fmla="*/ 162 h 247"/>
                <a:gd name="T10" fmla="*/ 227 w 239"/>
                <a:gd name="T11" fmla="*/ 162 h 247"/>
                <a:gd name="T12" fmla="*/ 227 w 239"/>
                <a:gd name="T13" fmla="*/ 155 h 247"/>
                <a:gd name="T14" fmla="*/ 237 w 239"/>
                <a:gd name="T15" fmla="*/ 145 h 247"/>
                <a:gd name="T16" fmla="*/ 239 w 239"/>
                <a:gd name="T17" fmla="*/ 96 h 247"/>
                <a:gd name="T18" fmla="*/ 223 w 239"/>
                <a:gd name="T19" fmla="*/ 96 h 247"/>
                <a:gd name="T20" fmla="*/ 223 w 239"/>
                <a:gd name="T21" fmla="*/ 85 h 247"/>
                <a:gd name="T22" fmla="*/ 203 w 239"/>
                <a:gd name="T23" fmla="*/ 81 h 247"/>
                <a:gd name="T24" fmla="*/ 195 w 239"/>
                <a:gd name="T25" fmla="*/ 64 h 247"/>
                <a:gd name="T26" fmla="*/ 106 w 239"/>
                <a:gd name="T27" fmla="*/ 0 h 247"/>
                <a:gd name="T28" fmla="*/ 85 w 239"/>
                <a:gd name="T29" fmla="*/ 0 h 247"/>
                <a:gd name="T30" fmla="*/ 97 w 239"/>
                <a:gd name="T31" fmla="*/ 140 h 247"/>
                <a:gd name="T32" fmla="*/ 102 w 239"/>
                <a:gd name="T33" fmla="*/ 149 h 247"/>
                <a:gd name="T34" fmla="*/ 102 w 239"/>
                <a:gd name="T35" fmla="*/ 162 h 247"/>
                <a:gd name="T36" fmla="*/ 27 w 239"/>
                <a:gd name="T37" fmla="*/ 159 h 247"/>
                <a:gd name="T38" fmla="*/ 19 w 239"/>
                <a:gd name="T39" fmla="*/ 166 h 247"/>
                <a:gd name="T40" fmla="*/ 15 w 239"/>
                <a:gd name="T41" fmla="*/ 159 h 247"/>
                <a:gd name="T42" fmla="*/ 6 w 239"/>
                <a:gd name="T43" fmla="*/ 168 h 247"/>
                <a:gd name="T44" fmla="*/ 0 w 239"/>
                <a:gd name="T45" fmla="*/ 174 h 247"/>
                <a:gd name="T46" fmla="*/ 8 w 239"/>
                <a:gd name="T47" fmla="*/ 193 h 247"/>
                <a:gd name="T48" fmla="*/ 14 w 239"/>
                <a:gd name="T49" fmla="*/ 198 h 247"/>
                <a:gd name="T50" fmla="*/ 14 w 239"/>
                <a:gd name="T51" fmla="*/ 217 h 247"/>
                <a:gd name="T52" fmla="*/ 23 w 239"/>
                <a:gd name="T53" fmla="*/ 217 h 247"/>
                <a:gd name="T54" fmla="*/ 38 w 239"/>
                <a:gd name="T55" fmla="*/ 217 h 247"/>
                <a:gd name="T56" fmla="*/ 48 w 239"/>
                <a:gd name="T57" fmla="*/ 208 h 247"/>
                <a:gd name="T58" fmla="*/ 65 w 239"/>
                <a:gd name="T59" fmla="*/ 246 h 247"/>
                <a:gd name="T60" fmla="*/ 80 w 239"/>
                <a:gd name="T61" fmla="*/ 246 h 247"/>
                <a:gd name="T62" fmla="*/ 91 w 239"/>
                <a:gd name="T63" fmla="*/ 236 h 247"/>
                <a:gd name="T64" fmla="*/ 91 w 239"/>
                <a:gd name="T65" fmla="*/ 247 h 247"/>
                <a:gd name="T66" fmla="*/ 102 w 239"/>
                <a:gd name="T67" fmla="*/ 238 h 247"/>
                <a:gd name="T68" fmla="*/ 102 w 239"/>
                <a:gd name="T69" fmla="*/ 225 h 247"/>
                <a:gd name="T70" fmla="*/ 102 w 239"/>
                <a:gd name="T71" fmla="*/ 217 h 247"/>
                <a:gd name="T72" fmla="*/ 116 w 239"/>
                <a:gd name="T73" fmla="*/ 204 h 247"/>
                <a:gd name="T74" fmla="*/ 116 w 239"/>
                <a:gd name="T75" fmla="*/ 191 h 247"/>
                <a:gd name="T76" fmla="*/ 131 w 239"/>
                <a:gd name="T77" fmla="*/ 191 h 247"/>
                <a:gd name="T78" fmla="*/ 138 w 239"/>
                <a:gd name="T79" fmla="*/ 179 h 247"/>
                <a:gd name="T80" fmla="*/ 155 w 239"/>
                <a:gd name="T81" fmla="*/ 172 h 247"/>
                <a:gd name="T82" fmla="*/ 167 w 239"/>
                <a:gd name="T83" fmla="*/ 170 h 247"/>
                <a:gd name="T84" fmla="*/ 167 w 239"/>
                <a:gd name="T85" fmla="*/ 170 h 247"/>
                <a:gd name="T86" fmla="*/ 167 w 239"/>
                <a:gd name="T87" fmla="*/ 170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39" h="247">
                  <a:moveTo>
                    <a:pt x="167" y="170"/>
                  </a:moveTo>
                  <a:lnTo>
                    <a:pt x="180" y="170"/>
                  </a:lnTo>
                  <a:lnTo>
                    <a:pt x="189" y="170"/>
                  </a:lnTo>
                  <a:lnTo>
                    <a:pt x="197" y="162"/>
                  </a:lnTo>
                  <a:lnTo>
                    <a:pt x="197" y="162"/>
                  </a:lnTo>
                  <a:lnTo>
                    <a:pt x="227" y="162"/>
                  </a:lnTo>
                  <a:lnTo>
                    <a:pt x="227" y="155"/>
                  </a:lnTo>
                  <a:lnTo>
                    <a:pt x="237" y="145"/>
                  </a:lnTo>
                  <a:lnTo>
                    <a:pt x="239" y="96"/>
                  </a:lnTo>
                  <a:lnTo>
                    <a:pt x="223" y="96"/>
                  </a:lnTo>
                  <a:lnTo>
                    <a:pt x="223" y="85"/>
                  </a:lnTo>
                  <a:lnTo>
                    <a:pt x="203" y="81"/>
                  </a:lnTo>
                  <a:lnTo>
                    <a:pt x="195" y="64"/>
                  </a:lnTo>
                  <a:lnTo>
                    <a:pt x="106" y="0"/>
                  </a:lnTo>
                  <a:lnTo>
                    <a:pt x="85" y="0"/>
                  </a:lnTo>
                  <a:lnTo>
                    <a:pt x="97" y="140"/>
                  </a:lnTo>
                  <a:lnTo>
                    <a:pt x="102" y="149"/>
                  </a:lnTo>
                  <a:lnTo>
                    <a:pt x="102" y="162"/>
                  </a:lnTo>
                  <a:lnTo>
                    <a:pt x="27" y="159"/>
                  </a:lnTo>
                  <a:lnTo>
                    <a:pt x="19" y="166"/>
                  </a:lnTo>
                  <a:lnTo>
                    <a:pt x="15" y="159"/>
                  </a:lnTo>
                  <a:lnTo>
                    <a:pt x="6" y="168"/>
                  </a:lnTo>
                  <a:lnTo>
                    <a:pt x="0" y="174"/>
                  </a:lnTo>
                  <a:lnTo>
                    <a:pt x="8" y="193"/>
                  </a:lnTo>
                  <a:lnTo>
                    <a:pt x="14" y="198"/>
                  </a:lnTo>
                  <a:lnTo>
                    <a:pt x="14" y="217"/>
                  </a:lnTo>
                  <a:lnTo>
                    <a:pt x="23" y="217"/>
                  </a:lnTo>
                  <a:lnTo>
                    <a:pt x="38" y="217"/>
                  </a:lnTo>
                  <a:lnTo>
                    <a:pt x="48" y="208"/>
                  </a:lnTo>
                  <a:lnTo>
                    <a:pt x="65" y="246"/>
                  </a:lnTo>
                  <a:lnTo>
                    <a:pt x="80" y="246"/>
                  </a:lnTo>
                  <a:lnTo>
                    <a:pt x="91" y="236"/>
                  </a:lnTo>
                  <a:lnTo>
                    <a:pt x="91" y="247"/>
                  </a:lnTo>
                  <a:lnTo>
                    <a:pt x="102" y="238"/>
                  </a:lnTo>
                  <a:lnTo>
                    <a:pt x="102" y="225"/>
                  </a:lnTo>
                  <a:lnTo>
                    <a:pt x="102" y="217"/>
                  </a:lnTo>
                  <a:lnTo>
                    <a:pt x="116" y="204"/>
                  </a:lnTo>
                  <a:lnTo>
                    <a:pt x="116" y="191"/>
                  </a:lnTo>
                  <a:lnTo>
                    <a:pt x="131" y="191"/>
                  </a:lnTo>
                  <a:lnTo>
                    <a:pt x="138" y="179"/>
                  </a:lnTo>
                  <a:lnTo>
                    <a:pt x="155" y="172"/>
                  </a:lnTo>
                  <a:lnTo>
                    <a:pt x="167" y="170"/>
                  </a:lnTo>
                  <a:lnTo>
                    <a:pt x="167" y="170"/>
                  </a:lnTo>
                  <a:lnTo>
                    <a:pt x="167" y="170"/>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84" name="Freeform 183">
              <a:extLst>
                <a:ext uri="{FF2B5EF4-FFF2-40B4-BE49-F238E27FC236}">
                  <a16:creationId xmlns:a16="http://schemas.microsoft.com/office/drawing/2014/main" id="{418EB70F-D22D-3643-AF9D-3E82F3B7F76E}"/>
                </a:ext>
              </a:extLst>
            </p:cNvPr>
            <p:cNvSpPr>
              <a:spLocks/>
            </p:cNvSpPr>
            <p:nvPr userDrawn="1"/>
          </p:nvSpPr>
          <p:spPr bwMode="auto">
            <a:xfrm>
              <a:off x="1034097" y="3038576"/>
              <a:ext cx="253460" cy="206596"/>
            </a:xfrm>
            <a:custGeom>
              <a:avLst/>
              <a:gdLst>
                <a:gd name="T0" fmla="*/ 23 w 166"/>
                <a:gd name="T1" fmla="*/ 23 h 159"/>
                <a:gd name="T2" fmla="*/ 11 w 166"/>
                <a:gd name="T3" fmla="*/ 34 h 159"/>
                <a:gd name="T4" fmla="*/ 15 w 166"/>
                <a:gd name="T5" fmla="*/ 62 h 159"/>
                <a:gd name="T6" fmla="*/ 0 w 166"/>
                <a:gd name="T7" fmla="*/ 79 h 159"/>
                <a:gd name="T8" fmla="*/ 4 w 166"/>
                <a:gd name="T9" fmla="*/ 121 h 159"/>
                <a:gd name="T10" fmla="*/ 21 w 166"/>
                <a:gd name="T11" fmla="*/ 121 h 159"/>
                <a:gd name="T12" fmla="*/ 28 w 166"/>
                <a:gd name="T13" fmla="*/ 123 h 159"/>
                <a:gd name="T14" fmla="*/ 28 w 166"/>
                <a:gd name="T15" fmla="*/ 123 h 159"/>
                <a:gd name="T16" fmla="*/ 28 w 166"/>
                <a:gd name="T17" fmla="*/ 121 h 159"/>
                <a:gd name="T18" fmla="*/ 28 w 166"/>
                <a:gd name="T19" fmla="*/ 119 h 159"/>
                <a:gd name="T20" fmla="*/ 30 w 166"/>
                <a:gd name="T21" fmla="*/ 119 h 159"/>
                <a:gd name="T22" fmla="*/ 32 w 166"/>
                <a:gd name="T23" fmla="*/ 119 h 159"/>
                <a:gd name="T24" fmla="*/ 34 w 166"/>
                <a:gd name="T25" fmla="*/ 127 h 159"/>
                <a:gd name="T26" fmla="*/ 34 w 166"/>
                <a:gd name="T27" fmla="*/ 127 h 159"/>
                <a:gd name="T28" fmla="*/ 38 w 166"/>
                <a:gd name="T29" fmla="*/ 138 h 159"/>
                <a:gd name="T30" fmla="*/ 40 w 166"/>
                <a:gd name="T31" fmla="*/ 146 h 159"/>
                <a:gd name="T32" fmla="*/ 44 w 166"/>
                <a:gd name="T33" fmla="*/ 151 h 159"/>
                <a:gd name="T34" fmla="*/ 51 w 166"/>
                <a:gd name="T35" fmla="*/ 159 h 159"/>
                <a:gd name="T36" fmla="*/ 51 w 166"/>
                <a:gd name="T37" fmla="*/ 159 h 159"/>
                <a:gd name="T38" fmla="*/ 53 w 166"/>
                <a:gd name="T39" fmla="*/ 157 h 159"/>
                <a:gd name="T40" fmla="*/ 59 w 166"/>
                <a:gd name="T41" fmla="*/ 153 h 159"/>
                <a:gd name="T42" fmla="*/ 66 w 166"/>
                <a:gd name="T43" fmla="*/ 149 h 159"/>
                <a:gd name="T44" fmla="*/ 68 w 166"/>
                <a:gd name="T45" fmla="*/ 149 h 159"/>
                <a:gd name="T46" fmla="*/ 70 w 166"/>
                <a:gd name="T47" fmla="*/ 151 h 159"/>
                <a:gd name="T48" fmla="*/ 70 w 166"/>
                <a:gd name="T49" fmla="*/ 151 h 159"/>
                <a:gd name="T50" fmla="*/ 72 w 166"/>
                <a:gd name="T51" fmla="*/ 151 h 159"/>
                <a:gd name="T52" fmla="*/ 74 w 166"/>
                <a:gd name="T53" fmla="*/ 151 h 159"/>
                <a:gd name="T54" fmla="*/ 78 w 166"/>
                <a:gd name="T55" fmla="*/ 151 h 159"/>
                <a:gd name="T56" fmla="*/ 81 w 166"/>
                <a:gd name="T57" fmla="*/ 147 h 159"/>
                <a:gd name="T58" fmla="*/ 81 w 166"/>
                <a:gd name="T59" fmla="*/ 147 h 159"/>
                <a:gd name="T60" fmla="*/ 87 w 166"/>
                <a:gd name="T61" fmla="*/ 153 h 159"/>
                <a:gd name="T62" fmla="*/ 93 w 166"/>
                <a:gd name="T63" fmla="*/ 127 h 159"/>
                <a:gd name="T64" fmla="*/ 112 w 166"/>
                <a:gd name="T65" fmla="*/ 110 h 159"/>
                <a:gd name="T66" fmla="*/ 125 w 166"/>
                <a:gd name="T67" fmla="*/ 123 h 159"/>
                <a:gd name="T68" fmla="*/ 144 w 166"/>
                <a:gd name="T69" fmla="*/ 83 h 159"/>
                <a:gd name="T70" fmla="*/ 159 w 166"/>
                <a:gd name="T71" fmla="*/ 43 h 159"/>
                <a:gd name="T72" fmla="*/ 166 w 166"/>
                <a:gd name="T73" fmla="*/ 34 h 159"/>
                <a:gd name="T74" fmla="*/ 166 w 166"/>
                <a:gd name="T75" fmla="*/ 23 h 159"/>
                <a:gd name="T76" fmla="*/ 159 w 166"/>
                <a:gd name="T77" fmla="*/ 23 h 159"/>
                <a:gd name="T78" fmla="*/ 155 w 166"/>
                <a:gd name="T79" fmla="*/ 0 h 159"/>
                <a:gd name="T80" fmla="*/ 136 w 166"/>
                <a:gd name="T81" fmla="*/ 11 h 159"/>
                <a:gd name="T82" fmla="*/ 113 w 166"/>
                <a:gd name="T83" fmla="*/ 7 h 159"/>
                <a:gd name="T84" fmla="*/ 96 w 166"/>
                <a:gd name="T85" fmla="*/ 19 h 159"/>
                <a:gd name="T86" fmla="*/ 78 w 166"/>
                <a:gd name="T87" fmla="*/ 9 h 159"/>
                <a:gd name="T88" fmla="*/ 59 w 166"/>
                <a:gd name="T89" fmla="*/ 15 h 159"/>
                <a:gd name="T90" fmla="*/ 59 w 166"/>
                <a:gd name="T91" fmla="*/ 6 h 159"/>
                <a:gd name="T92" fmla="*/ 23 w 166"/>
                <a:gd name="T93" fmla="*/ 2 h 159"/>
                <a:gd name="T94" fmla="*/ 23 w 166"/>
                <a:gd name="T95" fmla="*/ 23 h 159"/>
                <a:gd name="T96" fmla="*/ 23 w 166"/>
                <a:gd name="T97" fmla="*/ 23 h 159"/>
                <a:gd name="T98" fmla="*/ 23 w 166"/>
                <a:gd name="T99" fmla="*/ 23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66" h="159">
                  <a:moveTo>
                    <a:pt x="23" y="23"/>
                  </a:moveTo>
                  <a:lnTo>
                    <a:pt x="11" y="34"/>
                  </a:lnTo>
                  <a:lnTo>
                    <a:pt x="15" y="62"/>
                  </a:lnTo>
                  <a:lnTo>
                    <a:pt x="0" y="79"/>
                  </a:lnTo>
                  <a:lnTo>
                    <a:pt x="4" y="121"/>
                  </a:lnTo>
                  <a:lnTo>
                    <a:pt x="21" y="121"/>
                  </a:lnTo>
                  <a:lnTo>
                    <a:pt x="28" y="123"/>
                  </a:lnTo>
                  <a:lnTo>
                    <a:pt x="28" y="123"/>
                  </a:lnTo>
                  <a:lnTo>
                    <a:pt x="28" y="121"/>
                  </a:lnTo>
                  <a:lnTo>
                    <a:pt x="28" y="119"/>
                  </a:lnTo>
                  <a:lnTo>
                    <a:pt x="30" y="119"/>
                  </a:lnTo>
                  <a:lnTo>
                    <a:pt x="32" y="119"/>
                  </a:lnTo>
                  <a:lnTo>
                    <a:pt x="34" y="127"/>
                  </a:lnTo>
                  <a:lnTo>
                    <a:pt x="34" y="127"/>
                  </a:lnTo>
                  <a:lnTo>
                    <a:pt x="38" y="138"/>
                  </a:lnTo>
                  <a:lnTo>
                    <a:pt x="40" y="146"/>
                  </a:lnTo>
                  <a:lnTo>
                    <a:pt x="44" y="151"/>
                  </a:lnTo>
                  <a:lnTo>
                    <a:pt x="51" y="159"/>
                  </a:lnTo>
                  <a:lnTo>
                    <a:pt x="51" y="159"/>
                  </a:lnTo>
                  <a:lnTo>
                    <a:pt x="53" y="157"/>
                  </a:lnTo>
                  <a:lnTo>
                    <a:pt x="59" y="153"/>
                  </a:lnTo>
                  <a:lnTo>
                    <a:pt x="66" y="149"/>
                  </a:lnTo>
                  <a:lnTo>
                    <a:pt x="68" y="149"/>
                  </a:lnTo>
                  <a:lnTo>
                    <a:pt x="70" y="151"/>
                  </a:lnTo>
                  <a:lnTo>
                    <a:pt x="70" y="151"/>
                  </a:lnTo>
                  <a:lnTo>
                    <a:pt x="72" y="151"/>
                  </a:lnTo>
                  <a:lnTo>
                    <a:pt x="74" y="151"/>
                  </a:lnTo>
                  <a:lnTo>
                    <a:pt x="78" y="151"/>
                  </a:lnTo>
                  <a:lnTo>
                    <a:pt x="81" y="147"/>
                  </a:lnTo>
                  <a:lnTo>
                    <a:pt x="81" y="147"/>
                  </a:lnTo>
                  <a:lnTo>
                    <a:pt x="87" y="153"/>
                  </a:lnTo>
                  <a:lnTo>
                    <a:pt x="93" y="127"/>
                  </a:lnTo>
                  <a:lnTo>
                    <a:pt x="112" y="110"/>
                  </a:lnTo>
                  <a:lnTo>
                    <a:pt x="125" y="123"/>
                  </a:lnTo>
                  <a:lnTo>
                    <a:pt x="144" y="83"/>
                  </a:lnTo>
                  <a:lnTo>
                    <a:pt x="159" y="43"/>
                  </a:lnTo>
                  <a:lnTo>
                    <a:pt x="166" y="34"/>
                  </a:lnTo>
                  <a:lnTo>
                    <a:pt x="166" y="23"/>
                  </a:lnTo>
                  <a:lnTo>
                    <a:pt x="159" y="23"/>
                  </a:lnTo>
                  <a:lnTo>
                    <a:pt x="155" y="0"/>
                  </a:lnTo>
                  <a:lnTo>
                    <a:pt x="136" y="11"/>
                  </a:lnTo>
                  <a:lnTo>
                    <a:pt x="113" y="7"/>
                  </a:lnTo>
                  <a:lnTo>
                    <a:pt x="96" y="19"/>
                  </a:lnTo>
                  <a:lnTo>
                    <a:pt x="78" y="9"/>
                  </a:lnTo>
                  <a:lnTo>
                    <a:pt x="59" y="15"/>
                  </a:lnTo>
                  <a:lnTo>
                    <a:pt x="59" y="6"/>
                  </a:lnTo>
                  <a:lnTo>
                    <a:pt x="23" y="2"/>
                  </a:lnTo>
                  <a:lnTo>
                    <a:pt x="23" y="23"/>
                  </a:lnTo>
                  <a:lnTo>
                    <a:pt x="23" y="23"/>
                  </a:lnTo>
                  <a:lnTo>
                    <a:pt x="23" y="23"/>
                  </a:lnTo>
                  <a:close/>
                </a:path>
              </a:pathLst>
            </a:custGeom>
            <a:solidFill>
              <a:schemeClr val="bg1">
                <a:lumMod val="85000"/>
              </a:schemeClr>
            </a:solidFill>
            <a:ln w="635" cap="rnd">
              <a:solidFill>
                <a:schemeClr val="bg1">
                  <a:alpha val="17000"/>
                </a:schemeClr>
              </a:solidFill>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85" name="Freeform 184">
              <a:extLst>
                <a:ext uri="{FF2B5EF4-FFF2-40B4-BE49-F238E27FC236}">
                  <a16:creationId xmlns:a16="http://schemas.microsoft.com/office/drawing/2014/main" id="{4B46ECC6-B823-104D-BCC0-993D3725CE16}"/>
                </a:ext>
              </a:extLst>
            </p:cNvPr>
            <p:cNvSpPr>
              <a:spLocks/>
            </p:cNvSpPr>
            <p:nvPr userDrawn="1"/>
          </p:nvSpPr>
          <p:spPr bwMode="auto">
            <a:xfrm>
              <a:off x="1034097" y="3038576"/>
              <a:ext cx="253460" cy="206596"/>
            </a:xfrm>
            <a:custGeom>
              <a:avLst/>
              <a:gdLst>
                <a:gd name="T0" fmla="*/ 23 w 166"/>
                <a:gd name="T1" fmla="*/ 23 h 159"/>
                <a:gd name="T2" fmla="*/ 11 w 166"/>
                <a:gd name="T3" fmla="*/ 34 h 159"/>
                <a:gd name="T4" fmla="*/ 15 w 166"/>
                <a:gd name="T5" fmla="*/ 62 h 159"/>
                <a:gd name="T6" fmla="*/ 0 w 166"/>
                <a:gd name="T7" fmla="*/ 79 h 159"/>
                <a:gd name="T8" fmla="*/ 4 w 166"/>
                <a:gd name="T9" fmla="*/ 121 h 159"/>
                <a:gd name="T10" fmla="*/ 21 w 166"/>
                <a:gd name="T11" fmla="*/ 121 h 159"/>
                <a:gd name="T12" fmla="*/ 28 w 166"/>
                <a:gd name="T13" fmla="*/ 123 h 159"/>
                <a:gd name="T14" fmla="*/ 28 w 166"/>
                <a:gd name="T15" fmla="*/ 123 h 159"/>
                <a:gd name="T16" fmla="*/ 28 w 166"/>
                <a:gd name="T17" fmla="*/ 121 h 159"/>
                <a:gd name="T18" fmla="*/ 28 w 166"/>
                <a:gd name="T19" fmla="*/ 119 h 159"/>
                <a:gd name="T20" fmla="*/ 30 w 166"/>
                <a:gd name="T21" fmla="*/ 119 h 159"/>
                <a:gd name="T22" fmla="*/ 32 w 166"/>
                <a:gd name="T23" fmla="*/ 119 h 159"/>
                <a:gd name="T24" fmla="*/ 34 w 166"/>
                <a:gd name="T25" fmla="*/ 127 h 159"/>
                <a:gd name="T26" fmla="*/ 34 w 166"/>
                <a:gd name="T27" fmla="*/ 127 h 159"/>
                <a:gd name="T28" fmla="*/ 38 w 166"/>
                <a:gd name="T29" fmla="*/ 138 h 159"/>
                <a:gd name="T30" fmla="*/ 40 w 166"/>
                <a:gd name="T31" fmla="*/ 146 h 159"/>
                <a:gd name="T32" fmla="*/ 44 w 166"/>
                <a:gd name="T33" fmla="*/ 151 h 159"/>
                <a:gd name="T34" fmla="*/ 51 w 166"/>
                <a:gd name="T35" fmla="*/ 159 h 159"/>
                <a:gd name="T36" fmla="*/ 51 w 166"/>
                <a:gd name="T37" fmla="*/ 159 h 159"/>
                <a:gd name="T38" fmla="*/ 53 w 166"/>
                <a:gd name="T39" fmla="*/ 157 h 159"/>
                <a:gd name="T40" fmla="*/ 59 w 166"/>
                <a:gd name="T41" fmla="*/ 153 h 159"/>
                <a:gd name="T42" fmla="*/ 66 w 166"/>
                <a:gd name="T43" fmla="*/ 149 h 159"/>
                <a:gd name="T44" fmla="*/ 68 w 166"/>
                <a:gd name="T45" fmla="*/ 149 h 159"/>
                <a:gd name="T46" fmla="*/ 70 w 166"/>
                <a:gd name="T47" fmla="*/ 151 h 159"/>
                <a:gd name="T48" fmla="*/ 70 w 166"/>
                <a:gd name="T49" fmla="*/ 151 h 159"/>
                <a:gd name="T50" fmla="*/ 72 w 166"/>
                <a:gd name="T51" fmla="*/ 151 h 159"/>
                <a:gd name="T52" fmla="*/ 74 w 166"/>
                <a:gd name="T53" fmla="*/ 151 h 159"/>
                <a:gd name="T54" fmla="*/ 78 w 166"/>
                <a:gd name="T55" fmla="*/ 151 h 159"/>
                <a:gd name="T56" fmla="*/ 81 w 166"/>
                <a:gd name="T57" fmla="*/ 147 h 159"/>
                <a:gd name="T58" fmla="*/ 81 w 166"/>
                <a:gd name="T59" fmla="*/ 147 h 159"/>
                <a:gd name="T60" fmla="*/ 87 w 166"/>
                <a:gd name="T61" fmla="*/ 153 h 159"/>
                <a:gd name="T62" fmla="*/ 93 w 166"/>
                <a:gd name="T63" fmla="*/ 127 h 159"/>
                <a:gd name="T64" fmla="*/ 112 w 166"/>
                <a:gd name="T65" fmla="*/ 110 h 159"/>
                <a:gd name="T66" fmla="*/ 125 w 166"/>
                <a:gd name="T67" fmla="*/ 123 h 159"/>
                <a:gd name="T68" fmla="*/ 144 w 166"/>
                <a:gd name="T69" fmla="*/ 83 h 159"/>
                <a:gd name="T70" fmla="*/ 159 w 166"/>
                <a:gd name="T71" fmla="*/ 43 h 159"/>
                <a:gd name="T72" fmla="*/ 166 w 166"/>
                <a:gd name="T73" fmla="*/ 34 h 159"/>
                <a:gd name="T74" fmla="*/ 166 w 166"/>
                <a:gd name="T75" fmla="*/ 23 h 159"/>
                <a:gd name="T76" fmla="*/ 159 w 166"/>
                <a:gd name="T77" fmla="*/ 23 h 159"/>
                <a:gd name="T78" fmla="*/ 155 w 166"/>
                <a:gd name="T79" fmla="*/ 0 h 159"/>
                <a:gd name="T80" fmla="*/ 136 w 166"/>
                <a:gd name="T81" fmla="*/ 11 h 159"/>
                <a:gd name="T82" fmla="*/ 113 w 166"/>
                <a:gd name="T83" fmla="*/ 7 h 159"/>
                <a:gd name="T84" fmla="*/ 96 w 166"/>
                <a:gd name="T85" fmla="*/ 19 h 159"/>
                <a:gd name="T86" fmla="*/ 78 w 166"/>
                <a:gd name="T87" fmla="*/ 9 h 159"/>
                <a:gd name="T88" fmla="*/ 59 w 166"/>
                <a:gd name="T89" fmla="*/ 15 h 159"/>
                <a:gd name="T90" fmla="*/ 59 w 166"/>
                <a:gd name="T91" fmla="*/ 6 h 159"/>
                <a:gd name="T92" fmla="*/ 23 w 166"/>
                <a:gd name="T93" fmla="*/ 2 h 159"/>
                <a:gd name="T94" fmla="*/ 23 w 166"/>
                <a:gd name="T95" fmla="*/ 23 h 159"/>
                <a:gd name="T96" fmla="*/ 23 w 166"/>
                <a:gd name="T97" fmla="*/ 23 h 159"/>
                <a:gd name="T98" fmla="*/ 23 w 166"/>
                <a:gd name="T99" fmla="*/ 23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66" h="159">
                  <a:moveTo>
                    <a:pt x="23" y="23"/>
                  </a:moveTo>
                  <a:lnTo>
                    <a:pt x="11" y="34"/>
                  </a:lnTo>
                  <a:lnTo>
                    <a:pt x="15" y="62"/>
                  </a:lnTo>
                  <a:lnTo>
                    <a:pt x="0" y="79"/>
                  </a:lnTo>
                  <a:lnTo>
                    <a:pt x="4" y="121"/>
                  </a:lnTo>
                  <a:lnTo>
                    <a:pt x="21" y="121"/>
                  </a:lnTo>
                  <a:lnTo>
                    <a:pt x="28" y="123"/>
                  </a:lnTo>
                  <a:lnTo>
                    <a:pt x="28" y="123"/>
                  </a:lnTo>
                  <a:lnTo>
                    <a:pt x="28" y="121"/>
                  </a:lnTo>
                  <a:lnTo>
                    <a:pt x="28" y="119"/>
                  </a:lnTo>
                  <a:lnTo>
                    <a:pt x="30" y="119"/>
                  </a:lnTo>
                  <a:lnTo>
                    <a:pt x="32" y="119"/>
                  </a:lnTo>
                  <a:lnTo>
                    <a:pt x="34" y="127"/>
                  </a:lnTo>
                  <a:lnTo>
                    <a:pt x="34" y="127"/>
                  </a:lnTo>
                  <a:lnTo>
                    <a:pt x="38" y="138"/>
                  </a:lnTo>
                  <a:lnTo>
                    <a:pt x="40" y="146"/>
                  </a:lnTo>
                  <a:lnTo>
                    <a:pt x="44" y="151"/>
                  </a:lnTo>
                  <a:lnTo>
                    <a:pt x="51" y="159"/>
                  </a:lnTo>
                  <a:lnTo>
                    <a:pt x="51" y="159"/>
                  </a:lnTo>
                  <a:lnTo>
                    <a:pt x="53" y="157"/>
                  </a:lnTo>
                  <a:lnTo>
                    <a:pt x="59" y="153"/>
                  </a:lnTo>
                  <a:lnTo>
                    <a:pt x="66" y="149"/>
                  </a:lnTo>
                  <a:lnTo>
                    <a:pt x="68" y="149"/>
                  </a:lnTo>
                  <a:lnTo>
                    <a:pt x="70" y="151"/>
                  </a:lnTo>
                  <a:lnTo>
                    <a:pt x="70" y="151"/>
                  </a:lnTo>
                  <a:lnTo>
                    <a:pt x="72" y="151"/>
                  </a:lnTo>
                  <a:lnTo>
                    <a:pt x="74" y="151"/>
                  </a:lnTo>
                  <a:lnTo>
                    <a:pt x="78" y="151"/>
                  </a:lnTo>
                  <a:lnTo>
                    <a:pt x="81" y="147"/>
                  </a:lnTo>
                  <a:lnTo>
                    <a:pt x="81" y="147"/>
                  </a:lnTo>
                  <a:lnTo>
                    <a:pt x="87" y="153"/>
                  </a:lnTo>
                  <a:lnTo>
                    <a:pt x="93" y="127"/>
                  </a:lnTo>
                  <a:lnTo>
                    <a:pt x="112" y="110"/>
                  </a:lnTo>
                  <a:lnTo>
                    <a:pt x="125" y="123"/>
                  </a:lnTo>
                  <a:lnTo>
                    <a:pt x="144" y="83"/>
                  </a:lnTo>
                  <a:lnTo>
                    <a:pt x="159" y="43"/>
                  </a:lnTo>
                  <a:lnTo>
                    <a:pt x="166" y="34"/>
                  </a:lnTo>
                  <a:lnTo>
                    <a:pt x="166" y="23"/>
                  </a:lnTo>
                  <a:lnTo>
                    <a:pt x="159" y="23"/>
                  </a:lnTo>
                  <a:lnTo>
                    <a:pt x="155" y="0"/>
                  </a:lnTo>
                  <a:lnTo>
                    <a:pt x="136" y="11"/>
                  </a:lnTo>
                  <a:lnTo>
                    <a:pt x="113" y="7"/>
                  </a:lnTo>
                  <a:lnTo>
                    <a:pt x="96" y="19"/>
                  </a:lnTo>
                  <a:lnTo>
                    <a:pt x="78" y="9"/>
                  </a:lnTo>
                  <a:lnTo>
                    <a:pt x="59" y="15"/>
                  </a:lnTo>
                  <a:lnTo>
                    <a:pt x="59" y="6"/>
                  </a:lnTo>
                  <a:lnTo>
                    <a:pt x="23" y="2"/>
                  </a:lnTo>
                  <a:lnTo>
                    <a:pt x="23" y="23"/>
                  </a:lnTo>
                  <a:lnTo>
                    <a:pt x="23" y="23"/>
                  </a:lnTo>
                  <a:lnTo>
                    <a:pt x="23" y="23"/>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86" name="Freeform 185">
              <a:extLst>
                <a:ext uri="{FF2B5EF4-FFF2-40B4-BE49-F238E27FC236}">
                  <a16:creationId xmlns:a16="http://schemas.microsoft.com/office/drawing/2014/main" id="{38C6DFB3-BBF7-544C-BA44-FA46CFD81FF7}"/>
                </a:ext>
              </a:extLst>
            </p:cNvPr>
            <p:cNvSpPr>
              <a:spLocks/>
            </p:cNvSpPr>
            <p:nvPr userDrawn="1"/>
          </p:nvSpPr>
          <p:spPr bwMode="auto">
            <a:xfrm>
              <a:off x="788272" y="2509742"/>
              <a:ext cx="450425" cy="410593"/>
            </a:xfrm>
            <a:custGeom>
              <a:avLst/>
              <a:gdLst>
                <a:gd name="T0" fmla="*/ 0 w 295"/>
                <a:gd name="T1" fmla="*/ 180 h 316"/>
                <a:gd name="T2" fmla="*/ 142 w 295"/>
                <a:gd name="T3" fmla="*/ 284 h 316"/>
                <a:gd name="T4" fmla="*/ 170 w 295"/>
                <a:gd name="T5" fmla="*/ 305 h 316"/>
                <a:gd name="T6" fmla="*/ 186 w 295"/>
                <a:gd name="T7" fmla="*/ 316 h 316"/>
                <a:gd name="T8" fmla="*/ 235 w 295"/>
                <a:gd name="T9" fmla="*/ 286 h 316"/>
                <a:gd name="T10" fmla="*/ 284 w 295"/>
                <a:gd name="T11" fmla="*/ 231 h 316"/>
                <a:gd name="T12" fmla="*/ 265 w 295"/>
                <a:gd name="T13" fmla="*/ 210 h 316"/>
                <a:gd name="T14" fmla="*/ 265 w 295"/>
                <a:gd name="T15" fmla="*/ 191 h 316"/>
                <a:gd name="T16" fmla="*/ 269 w 295"/>
                <a:gd name="T17" fmla="*/ 169 h 316"/>
                <a:gd name="T18" fmla="*/ 259 w 295"/>
                <a:gd name="T19" fmla="*/ 133 h 316"/>
                <a:gd name="T20" fmla="*/ 257 w 295"/>
                <a:gd name="T21" fmla="*/ 99 h 316"/>
                <a:gd name="T22" fmla="*/ 242 w 295"/>
                <a:gd name="T23" fmla="*/ 80 h 316"/>
                <a:gd name="T24" fmla="*/ 231 w 295"/>
                <a:gd name="T25" fmla="*/ 57 h 316"/>
                <a:gd name="T26" fmla="*/ 240 w 295"/>
                <a:gd name="T27" fmla="*/ 6 h 316"/>
                <a:gd name="T28" fmla="*/ 235 w 295"/>
                <a:gd name="T29" fmla="*/ 0 h 316"/>
                <a:gd name="T30" fmla="*/ 227 w 295"/>
                <a:gd name="T31" fmla="*/ 2 h 316"/>
                <a:gd name="T32" fmla="*/ 223 w 295"/>
                <a:gd name="T33" fmla="*/ 4 h 316"/>
                <a:gd name="T34" fmla="*/ 212 w 295"/>
                <a:gd name="T35" fmla="*/ 4 h 316"/>
                <a:gd name="T36" fmla="*/ 206 w 295"/>
                <a:gd name="T37" fmla="*/ 12 h 316"/>
                <a:gd name="T38" fmla="*/ 203 w 295"/>
                <a:gd name="T39" fmla="*/ 12 h 316"/>
                <a:gd name="T40" fmla="*/ 203 w 295"/>
                <a:gd name="T41" fmla="*/ 12 h 316"/>
                <a:gd name="T42" fmla="*/ 201 w 295"/>
                <a:gd name="T43" fmla="*/ 10 h 316"/>
                <a:gd name="T44" fmla="*/ 199 w 295"/>
                <a:gd name="T45" fmla="*/ 6 h 316"/>
                <a:gd name="T46" fmla="*/ 193 w 295"/>
                <a:gd name="T47" fmla="*/ 6 h 316"/>
                <a:gd name="T48" fmla="*/ 176 w 295"/>
                <a:gd name="T49" fmla="*/ 6 h 316"/>
                <a:gd name="T50" fmla="*/ 170 w 295"/>
                <a:gd name="T51" fmla="*/ 6 h 316"/>
                <a:gd name="T52" fmla="*/ 161 w 295"/>
                <a:gd name="T53" fmla="*/ 10 h 316"/>
                <a:gd name="T54" fmla="*/ 159 w 295"/>
                <a:gd name="T55" fmla="*/ 12 h 316"/>
                <a:gd name="T56" fmla="*/ 157 w 295"/>
                <a:gd name="T57" fmla="*/ 14 h 316"/>
                <a:gd name="T58" fmla="*/ 146 w 295"/>
                <a:gd name="T59" fmla="*/ 15 h 316"/>
                <a:gd name="T60" fmla="*/ 138 w 295"/>
                <a:gd name="T61" fmla="*/ 17 h 316"/>
                <a:gd name="T62" fmla="*/ 138 w 295"/>
                <a:gd name="T63" fmla="*/ 14 h 316"/>
                <a:gd name="T64" fmla="*/ 135 w 295"/>
                <a:gd name="T65" fmla="*/ 14 h 316"/>
                <a:gd name="T66" fmla="*/ 131 w 295"/>
                <a:gd name="T67" fmla="*/ 17 h 316"/>
                <a:gd name="T68" fmla="*/ 125 w 295"/>
                <a:gd name="T69" fmla="*/ 21 h 316"/>
                <a:gd name="T70" fmla="*/ 118 w 295"/>
                <a:gd name="T71" fmla="*/ 25 h 316"/>
                <a:gd name="T72" fmla="*/ 116 w 295"/>
                <a:gd name="T73" fmla="*/ 29 h 316"/>
                <a:gd name="T74" fmla="*/ 110 w 295"/>
                <a:gd name="T75" fmla="*/ 32 h 316"/>
                <a:gd name="T76" fmla="*/ 106 w 295"/>
                <a:gd name="T77" fmla="*/ 36 h 316"/>
                <a:gd name="T78" fmla="*/ 95 w 295"/>
                <a:gd name="T79" fmla="*/ 38 h 316"/>
                <a:gd name="T80" fmla="*/ 108 w 295"/>
                <a:gd name="T81" fmla="*/ 83 h 316"/>
                <a:gd name="T82" fmla="*/ 85 w 295"/>
                <a:gd name="T83" fmla="*/ 97 h 316"/>
                <a:gd name="T84" fmla="*/ 66 w 295"/>
                <a:gd name="T85" fmla="*/ 119 h 316"/>
                <a:gd name="T86" fmla="*/ 21 w 295"/>
                <a:gd name="T87" fmla="*/ 142 h 316"/>
                <a:gd name="T88" fmla="*/ 0 w 295"/>
                <a:gd name="T89" fmla="*/ 157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95" h="316">
                  <a:moveTo>
                    <a:pt x="0" y="157"/>
                  </a:moveTo>
                  <a:lnTo>
                    <a:pt x="0" y="180"/>
                  </a:lnTo>
                  <a:lnTo>
                    <a:pt x="53" y="220"/>
                  </a:lnTo>
                  <a:lnTo>
                    <a:pt x="142" y="284"/>
                  </a:lnTo>
                  <a:lnTo>
                    <a:pt x="150" y="301"/>
                  </a:lnTo>
                  <a:lnTo>
                    <a:pt x="170" y="305"/>
                  </a:lnTo>
                  <a:lnTo>
                    <a:pt x="170" y="316"/>
                  </a:lnTo>
                  <a:lnTo>
                    <a:pt x="186" y="316"/>
                  </a:lnTo>
                  <a:lnTo>
                    <a:pt x="208" y="316"/>
                  </a:lnTo>
                  <a:lnTo>
                    <a:pt x="235" y="286"/>
                  </a:lnTo>
                  <a:lnTo>
                    <a:pt x="295" y="244"/>
                  </a:lnTo>
                  <a:lnTo>
                    <a:pt x="284" y="231"/>
                  </a:lnTo>
                  <a:lnTo>
                    <a:pt x="271" y="227"/>
                  </a:lnTo>
                  <a:lnTo>
                    <a:pt x="265" y="210"/>
                  </a:lnTo>
                  <a:lnTo>
                    <a:pt x="257" y="201"/>
                  </a:lnTo>
                  <a:lnTo>
                    <a:pt x="265" y="191"/>
                  </a:lnTo>
                  <a:lnTo>
                    <a:pt x="261" y="176"/>
                  </a:lnTo>
                  <a:lnTo>
                    <a:pt x="269" y="169"/>
                  </a:lnTo>
                  <a:lnTo>
                    <a:pt x="265" y="140"/>
                  </a:lnTo>
                  <a:lnTo>
                    <a:pt x="259" y="133"/>
                  </a:lnTo>
                  <a:lnTo>
                    <a:pt x="259" y="123"/>
                  </a:lnTo>
                  <a:lnTo>
                    <a:pt x="257" y="99"/>
                  </a:lnTo>
                  <a:lnTo>
                    <a:pt x="242" y="95"/>
                  </a:lnTo>
                  <a:lnTo>
                    <a:pt x="242" y="80"/>
                  </a:lnTo>
                  <a:lnTo>
                    <a:pt x="231" y="72"/>
                  </a:lnTo>
                  <a:lnTo>
                    <a:pt x="231" y="57"/>
                  </a:lnTo>
                  <a:lnTo>
                    <a:pt x="240" y="48"/>
                  </a:lnTo>
                  <a:lnTo>
                    <a:pt x="240" y="6"/>
                  </a:lnTo>
                  <a:lnTo>
                    <a:pt x="235" y="0"/>
                  </a:lnTo>
                  <a:lnTo>
                    <a:pt x="235" y="0"/>
                  </a:lnTo>
                  <a:lnTo>
                    <a:pt x="231" y="2"/>
                  </a:lnTo>
                  <a:lnTo>
                    <a:pt x="227" y="2"/>
                  </a:lnTo>
                  <a:lnTo>
                    <a:pt x="223" y="4"/>
                  </a:lnTo>
                  <a:lnTo>
                    <a:pt x="223" y="4"/>
                  </a:lnTo>
                  <a:lnTo>
                    <a:pt x="212" y="4"/>
                  </a:lnTo>
                  <a:lnTo>
                    <a:pt x="212" y="4"/>
                  </a:lnTo>
                  <a:lnTo>
                    <a:pt x="208" y="8"/>
                  </a:lnTo>
                  <a:lnTo>
                    <a:pt x="206" y="12"/>
                  </a:lnTo>
                  <a:lnTo>
                    <a:pt x="205" y="12"/>
                  </a:lnTo>
                  <a:lnTo>
                    <a:pt x="203" y="12"/>
                  </a:lnTo>
                  <a:lnTo>
                    <a:pt x="203" y="12"/>
                  </a:lnTo>
                  <a:lnTo>
                    <a:pt x="203" y="12"/>
                  </a:lnTo>
                  <a:lnTo>
                    <a:pt x="203" y="12"/>
                  </a:lnTo>
                  <a:lnTo>
                    <a:pt x="201" y="10"/>
                  </a:lnTo>
                  <a:lnTo>
                    <a:pt x="201" y="8"/>
                  </a:lnTo>
                  <a:lnTo>
                    <a:pt x="199" y="6"/>
                  </a:lnTo>
                  <a:lnTo>
                    <a:pt x="197" y="6"/>
                  </a:lnTo>
                  <a:lnTo>
                    <a:pt x="193" y="6"/>
                  </a:lnTo>
                  <a:lnTo>
                    <a:pt x="193" y="6"/>
                  </a:lnTo>
                  <a:lnTo>
                    <a:pt x="176" y="6"/>
                  </a:lnTo>
                  <a:lnTo>
                    <a:pt x="176" y="6"/>
                  </a:lnTo>
                  <a:lnTo>
                    <a:pt x="170" y="6"/>
                  </a:lnTo>
                  <a:lnTo>
                    <a:pt x="165" y="8"/>
                  </a:lnTo>
                  <a:lnTo>
                    <a:pt x="161" y="10"/>
                  </a:lnTo>
                  <a:lnTo>
                    <a:pt x="161" y="10"/>
                  </a:lnTo>
                  <a:lnTo>
                    <a:pt x="159" y="12"/>
                  </a:lnTo>
                  <a:lnTo>
                    <a:pt x="159" y="14"/>
                  </a:lnTo>
                  <a:lnTo>
                    <a:pt x="157" y="14"/>
                  </a:lnTo>
                  <a:lnTo>
                    <a:pt x="157" y="14"/>
                  </a:lnTo>
                  <a:lnTo>
                    <a:pt x="146" y="15"/>
                  </a:lnTo>
                  <a:lnTo>
                    <a:pt x="138" y="17"/>
                  </a:lnTo>
                  <a:lnTo>
                    <a:pt x="138" y="17"/>
                  </a:lnTo>
                  <a:lnTo>
                    <a:pt x="138" y="15"/>
                  </a:lnTo>
                  <a:lnTo>
                    <a:pt x="138" y="14"/>
                  </a:lnTo>
                  <a:lnTo>
                    <a:pt x="136" y="14"/>
                  </a:lnTo>
                  <a:lnTo>
                    <a:pt x="135" y="14"/>
                  </a:lnTo>
                  <a:lnTo>
                    <a:pt x="133" y="14"/>
                  </a:lnTo>
                  <a:lnTo>
                    <a:pt x="131" y="17"/>
                  </a:lnTo>
                  <a:lnTo>
                    <a:pt x="131" y="17"/>
                  </a:lnTo>
                  <a:lnTo>
                    <a:pt x="125" y="21"/>
                  </a:lnTo>
                  <a:lnTo>
                    <a:pt x="121" y="23"/>
                  </a:lnTo>
                  <a:lnTo>
                    <a:pt x="118" y="25"/>
                  </a:lnTo>
                  <a:lnTo>
                    <a:pt x="116" y="29"/>
                  </a:lnTo>
                  <a:lnTo>
                    <a:pt x="116" y="29"/>
                  </a:lnTo>
                  <a:lnTo>
                    <a:pt x="110" y="32"/>
                  </a:lnTo>
                  <a:lnTo>
                    <a:pt x="110" y="32"/>
                  </a:lnTo>
                  <a:lnTo>
                    <a:pt x="108" y="34"/>
                  </a:lnTo>
                  <a:lnTo>
                    <a:pt x="106" y="36"/>
                  </a:lnTo>
                  <a:lnTo>
                    <a:pt x="100" y="38"/>
                  </a:lnTo>
                  <a:lnTo>
                    <a:pt x="95" y="38"/>
                  </a:lnTo>
                  <a:lnTo>
                    <a:pt x="102" y="68"/>
                  </a:lnTo>
                  <a:lnTo>
                    <a:pt x="108" y="83"/>
                  </a:lnTo>
                  <a:lnTo>
                    <a:pt x="108" y="97"/>
                  </a:lnTo>
                  <a:lnTo>
                    <a:pt x="85" y="97"/>
                  </a:lnTo>
                  <a:lnTo>
                    <a:pt x="70" y="104"/>
                  </a:lnTo>
                  <a:lnTo>
                    <a:pt x="66" y="119"/>
                  </a:lnTo>
                  <a:lnTo>
                    <a:pt x="49" y="129"/>
                  </a:lnTo>
                  <a:lnTo>
                    <a:pt x="21" y="142"/>
                  </a:lnTo>
                  <a:lnTo>
                    <a:pt x="0" y="157"/>
                  </a:lnTo>
                  <a:lnTo>
                    <a:pt x="0" y="157"/>
                  </a:lnTo>
                  <a:lnTo>
                    <a:pt x="0" y="157"/>
                  </a:lnTo>
                  <a:close/>
                </a:path>
              </a:pathLst>
            </a:custGeom>
            <a:solidFill>
              <a:schemeClr val="bg1">
                <a:lumMod val="85000"/>
              </a:schemeClr>
            </a:solidFill>
            <a:ln w="635" cap="rnd">
              <a:solidFill>
                <a:schemeClr val="bg1">
                  <a:alpha val="17000"/>
                </a:schemeClr>
              </a:solidFill>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87" name="Freeform 186">
              <a:extLst>
                <a:ext uri="{FF2B5EF4-FFF2-40B4-BE49-F238E27FC236}">
                  <a16:creationId xmlns:a16="http://schemas.microsoft.com/office/drawing/2014/main" id="{6282A494-C489-BA40-BA0D-60CD941EB260}"/>
                </a:ext>
              </a:extLst>
            </p:cNvPr>
            <p:cNvSpPr>
              <a:spLocks/>
            </p:cNvSpPr>
            <p:nvPr userDrawn="1"/>
          </p:nvSpPr>
          <p:spPr bwMode="auto">
            <a:xfrm>
              <a:off x="788272" y="2509742"/>
              <a:ext cx="450425" cy="410593"/>
            </a:xfrm>
            <a:custGeom>
              <a:avLst/>
              <a:gdLst>
                <a:gd name="T0" fmla="*/ 0 w 295"/>
                <a:gd name="T1" fmla="*/ 180 h 316"/>
                <a:gd name="T2" fmla="*/ 142 w 295"/>
                <a:gd name="T3" fmla="*/ 284 h 316"/>
                <a:gd name="T4" fmla="*/ 170 w 295"/>
                <a:gd name="T5" fmla="*/ 305 h 316"/>
                <a:gd name="T6" fmla="*/ 186 w 295"/>
                <a:gd name="T7" fmla="*/ 316 h 316"/>
                <a:gd name="T8" fmla="*/ 235 w 295"/>
                <a:gd name="T9" fmla="*/ 286 h 316"/>
                <a:gd name="T10" fmla="*/ 284 w 295"/>
                <a:gd name="T11" fmla="*/ 231 h 316"/>
                <a:gd name="T12" fmla="*/ 265 w 295"/>
                <a:gd name="T13" fmla="*/ 210 h 316"/>
                <a:gd name="T14" fmla="*/ 265 w 295"/>
                <a:gd name="T15" fmla="*/ 191 h 316"/>
                <a:gd name="T16" fmla="*/ 269 w 295"/>
                <a:gd name="T17" fmla="*/ 169 h 316"/>
                <a:gd name="T18" fmla="*/ 259 w 295"/>
                <a:gd name="T19" fmla="*/ 133 h 316"/>
                <a:gd name="T20" fmla="*/ 257 w 295"/>
                <a:gd name="T21" fmla="*/ 99 h 316"/>
                <a:gd name="T22" fmla="*/ 242 w 295"/>
                <a:gd name="T23" fmla="*/ 80 h 316"/>
                <a:gd name="T24" fmla="*/ 231 w 295"/>
                <a:gd name="T25" fmla="*/ 57 h 316"/>
                <a:gd name="T26" fmla="*/ 240 w 295"/>
                <a:gd name="T27" fmla="*/ 6 h 316"/>
                <a:gd name="T28" fmla="*/ 235 w 295"/>
                <a:gd name="T29" fmla="*/ 0 h 316"/>
                <a:gd name="T30" fmla="*/ 227 w 295"/>
                <a:gd name="T31" fmla="*/ 2 h 316"/>
                <a:gd name="T32" fmla="*/ 223 w 295"/>
                <a:gd name="T33" fmla="*/ 4 h 316"/>
                <a:gd name="T34" fmla="*/ 212 w 295"/>
                <a:gd name="T35" fmla="*/ 4 h 316"/>
                <a:gd name="T36" fmla="*/ 206 w 295"/>
                <a:gd name="T37" fmla="*/ 12 h 316"/>
                <a:gd name="T38" fmla="*/ 203 w 295"/>
                <a:gd name="T39" fmla="*/ 12 h 316"/>
                <a:gd name="T40" fmla="*/ 203 w 295"/>
                <a:gd name="T41" fmla="*/ 12 h 316"/>
                <a:gd name="T42" fmla="*/ 201 w 295"/>
                <a:gd name="T43" fmla="*/ 10 h 316"/>
                <a:gd name="T44" fmla="*/ 199 w 295"/>
                <a:gd name="T45" fmla="*/ 6 h 316"/>
                <a:gd name="T46" fmla="*/ 193 w 295"/>
                <a:gd name="T47" fmla="*/ 6 h 316"/>
                <a:gd name="T48" fmla="*/ 176 w 295"/>
                <a:gd name="T49" fmla="*/ 6 h 316"/>
                <a:gd name="T50" fmla="*/ 170 w 295"/>
                <a:gd name="T51" fmla="*/ 6 h 316"/>
                <a:gd name="T52" fmla="*/ 161 w 295"/>
                <a:gd name="T53" fmla="*/ 10 h 316"/>
                <a:gd name="T54" fmla="*/ 159 w 295"/>
                <a:gd name="T55" fmla="*/ 12 h 316"/>
                <a:gd name="T56" fmla="*/ 157 w 295"/>
                <a:gd name="T57" fmla="*/ 14 h 316"/>
                <a:gd name="T58" fmla="*/ 146 w 295"/>
                <a:gd name="T59" fmla="*/ 15 h 316"/>
                <a:gd name="T60" fmla="*/ 138 w 295"/>
                <a:gd name="T61" fmla="*/ 17 h 316"/>
                <a:gd name="T62" fmla="*/ 138 w 295"/>
                <a:gd name="T63" fmla="*/ 14 h 316"/>
                <a:gd name="T64" fmla="*/ 135 w 295"/>
                <a:gd name="T65" fmla="*/ 14 h 316"/>
                <a:gd name="T66" fmla="*/ 131 w 295"/>
                <a:gd name="T67" fmla="*/ 17 h 316"/>
                <a:gd name="T68" fmla="*/ 125 w 295"/>
                <a:gd name="T69" fmla="*/ 21 h 316"/>
                <a:gd name="T70" fmla="*/ 118 w 295"/>
                <a:gd name="T71" fmla="*/ 25 h 316"/>
                <a:gd name="T72" fmla="*/ 116 w 295"/>
                <a:gd name="T73" fmla="*/ 29 h 316"/>
                <a:gd name="T74" fmla="*/ 110 w 295"/>
                <a:gd name="T75" fmla="*/ 32 h 316"/>
                <a:gd name="T76" fmla="*/ 106 w 295"/>
                <a:gd name="T77" fmla="*/ 36 h 316"/>
                <a:gd name="T78" fmla="*/ 95 w 295"/>
                <a:gd name="T79" fmla="*/ 38 h 316"/>
                <a:gd name="T80" fmla="*/ 108 w 295"/>
                <a:gd name="T81" fmla="*/ 83 h 316"/>
                <a:gd name="T82" fmla="*/ 85 w 295"/>
                <a:gd name="T83" fmla="*/ 97 h 316"/>
                <a:gd name="T84" fmla="*/ 66 w 295"/>
                <a:gd name="T85" fmla="*/ 119 h 316"/>
                <a:gd name="T86" fmla="*/ 21 w 295"/>
                <a:gd name="T87" fmla="*/ 142 h 316"/>
                <a:gd name="T88" fmla="*/ 0 w 295"/>
                <a:gd name="T89" fmla="*/ 157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95" h="316">
                  <a:moveTo>
                    <a:pt x="0" y="157"/>
                  </a:moveTo>
                  <a:lnTo>
                    <a:pt x="0" y="180"/>
                  </a:lnTo>
                  <a:lnTo>
                    <a:pt x="53" y="220"/>
                  </a:lnTo>
                  <a:lnTo>
                    <a:pt x="142" y="284"/>
                  </a:lnTo>
                  <a:lnTo>
                    <a:pt x="150" y="301"/>
                  </a:lnTo>
                  <a:lnTo>
                    <a:pt x="170" y="305"/>
                  </a:lnTo>
                  <a:lnTo>
                    <a:pt x="170" y="316"/>
                  </a:lnTo>
                  <a:lnTo>
                    <a:pt x="186" y="316"/>
                  </a:lnTo>
                  <a:lnTo>
                    <a:pt x="208" y="316"/>
                  </a:lnTo>
                  <a:lnTo>
                    <a:pt x="235" y="286"/>
                  </a:lnTo>
                  <a:lnTo>
                    <a:pt x="295" y="244"/>
                  </a:lnTo>
                  <a:lnTo>
                    <a:pt x="284" y="231"/>
                  </a:lnTo>
                  <a:lnTo>
                    <a:pt x="271" y="227"/>
                  </a:lnTo>
                  <a:lnTo>
                    <a:pt x="265" y="210"/>
                  </a:lnTo>
                  <a:lnTo>
                    <a:pt x="257" y="201"/>
                  </a:lnTo>
                  <a:lnTo>
                    <a:pt x="265" y="191"/>
                  </a:lnTo>
                  <a:lnTo>
                    <a:pt x="261" y="176"/>
                  </a:lnTo>
                  <a:lnTo>
                    <a:pt x="269" y="169"/>
                  </a:lnTo>
                  <a:lnTo>
                    <a:pt x="265" y="140"/>
                  </a:lnTo>
                  <a:lnTo>
                    <a:pt x="259" y="133"/>
                  </a:lnTo>
                  <a:lnTo>
                    <a:pt x="259" y="123"/>
                  </a:lnTo>
                  <a:lnTo>
                    <a:pt x="257" y="99"/>
                  </a:lnTo>
                  <a:lnTo>
                    <a:pt x="242" y="95"/>
                  </a:lnTo>
                  <a:lnTo>
                    <a:pt x="242" y="80"/>
                  </a:lnTo>
                  <a:lnTo>
                    <a:pt x="231" y="72"/>
                  </a:lnTo>
                  <a:lnTo>
                    <a:pt x="231" y="57"/>
                  </a:lnTo>
                  <a:lnTo>
                    <a:pt x="240" y="48"/>
                  </a:lnTo>
                  <a:lnTo>
                    <a:pt x="240" y="6"/>
                  </a:lnTo>
                  <a:lnTo>
                    <a:pt x="235" y="0"/>
                  </a:lnTo>
                  <a:lnTo>
                    <a:pt x="235" y="0"/>
                  </a:lnTo>
                  <a:lnTo>
                    <a:pt x="231" y="2"/>
                  </a:lnTo>
                  <a:lnTo>
                    <a:pt x="227" y="2"/>
                  </a:lnTo>
                  <a:lnTo>
                    <a:pt x="223" y="4"/>
                  </a:lnTo>
                  <a:lnTo>
                    <a:pt x="223" y="4"/>
                  </a:lnTo>
                  <a:lnTo>
                    <a:pt x="212" y="4"/>
                  </a:lnTo>
                  <a:lnTo>
                    <a:pt x="212" y="4"/>
                  </a:lnTo>
                  <a:lnTo>
                    <a:pt x="208" y="8"/>
                  </a:lnTo>
                  <a:lnTo>
                    <a:pt x="206" y="12"/>
                  </a:lnTo>
                  <a:lnTo>
                    <a:pt x="205" y="12"/>
                  </a:lnTo>
                  <a:lnTo>
                    <a:pt x="203" y="12"/>
                  </a:lnTo>
                  <a:lnTo>
                    <a:pt x="203" y="12"/>
                  </a:lnTo>
                  <a:lnTo>
                    <a:pt x="203" y="12"/>
                  </a:lnTo>
                  <a:lnTo>
                    <a:pt x="203" y="12"/>
                  </a:lnTo>
                  <a:lnTo>
                    <a:pt x="201" y="10"/>
                  </a:lnTo>
                  <a:lnTo>
                    <a:pt x="201" y="8"/>
                  </a:lnTo>
                  <a:lnTo>
                    <a:pt x="199" y="6"/>
                  </a:lnTo>
                  <a:lnTo>
                    <a:pt x="197" y="6"/>
                  </a:lnTo>
                  <a:lnTo>
                    <a:pt x="193" y="6"/>
                  </a:lnTo>
                  <a:lnTo>
                    <a:pt x="193" y="6"/>
                  </a:lnTo>
                  <a:lnTo>
                    <a:pt x="176" y="6"/>
                  </a:lnTo>
                  <a:lnTo>
                    <a:pt x="176" y="6"/>
                  </a:lnTo>
                  <a:lnTo>
                    <a:pt x="170" y="6"/>
                  </a:lnTo>
                  <a:lnTo>
                    <a:pt x="165" y="8"/>
                  </a:lnTo>
                  <a:lnTo>
                    <a:pt x="161" y="10"/>
                  </a:lnTo>
                  <a:lnTo>
                    <a:pt x="161" y="10"/>
                  </a:lnTo>
                  <a:lnTo>
                    <a:pt x="159" y="12"/>
                  </a:lnTo>
                  <a:lnTo>
                    <a:pt x="159" y="14"/>
                  </a:lnTo>
                  <a:lnTo>
                    <a:pt x="157" y="14"/>
                  </a:lnTo>
                  <a:lnTo>
                    <a:pt x="157" y="14"/>
                  </a:lnTo>
                  <a:lnTo>
                    <a:pt x="146" y="15"/>
                  </a:lnTo>
                  <a:lnTo>
                    <a:pt x="138" y="17"/>
                  </a:lnTo>
                  <a:lnTo>
                    <a:pt x="138" y="17"/>
                  </a:lnTo>
                  <a:lnTo>
                    <a:pt x="138" y="15"/>
                  </a:lnTo>
                  <a:lnTo>
                    <a:pt x="138" y="14"/>
                  </a:lnTo>
                  <a:lnTo>
                    <a:pt x="136" y="14"/>
                  </a:lnTo>
                  <a:lnTo>
                    <a:pt x="135" y="14"/>
                  </a:lnTo>
                  <a:lnTo>
                    <a:pt x="133" y="14"/>
                  </a:lnTo>
                  <a:lnTo>
                    <a:pt x="131" y="17"/>
                  </a:lnTo>
                  <a:lnTo>
                    <a:pt x="131" y="17"/>
                  </a:lnTo>
                  <a:lnTo>
                    <a:pt x="125" y="21"/>
                  </a:lnTo>
                  <a:lnTo>
                    <a:pt x="121" y="23"/>
                  </a:lnTo>
                  <a:lnTo>
                    <a:pt x="118" y="25"/>
                  </a:lnTo>
                  <a:lnTo>
                    <a:pt x="116" y="29"/>
                  </a:lnTo>
                  <a:lnTo>
                    <a:pt x="116" y="29"/>
                  </a:lnTo>
                  <a:lnTo>
                    <a:pt x="110" y="32"/>
                  </a:lnTo>
                  <a:lnTo>
                    <a:pt x="110" y="32"/>
                  </a:lnTo>
                  <a:lnTo>
                    <a:pt x="108" y="34"/>
                  </a:lnTo>
                  <a:lnTo>
                    <a:pt x="106" y="36"/>
                  </a:lnTo>
                  <a:lnTo>
                    <a:pt x="100" y="38"/>
                  </a:lnTo>
                  <a:lnTo>
                    <a:pt x="95" y="38"/>
                  </a:lnTo>
                  <a:lnTo>
                    <a:pt x="102" y="68"/>
                  </a:lnTo>
                  <a:lnTo>
                    <a:pt x="108" y="83"/>
                  </a:lnTo>
                  <a:lnTo>
                    <a:pt x="108" y="97"/>
                  </a:lnTo>
                  <a:lnTo>
                    <a:pt x="85" y="97"/>
                  </a:lnTo>
                  <a:lnTo>
                    <a:pt x="70" y="104"/>
                  </a:lnTo>
                  <a:lnTo>
                    <a:pt x="66" y="119"/>
                  </a:lnTo>
                  <a:lnTo>
                    <a:pt x="49" y="129"/>
                  </a:lnTo>
                  <a:lnTo>
                    <a:pt x="21" y="142"/>
                  </a:lnTo>
                  <a:lnTo>
                    <a:pt x="0" y="157"/>
                  </a:lnTo>
                  <a:lnTo>
                    <a:pt x="0" y="157"/>
                  </a:lnTo>
                  <a:lnTo>
                    <a:pt x="0" y="157"/>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88" name="Freeform 187">
              <a:extLst>
                <a:ext uri="{FF2B5EF4-FFF2-40B4-BE49-F238E27FC236}">
                  <a16:creationId xmlns:a16="http://schemas.microsoft.com/office/drawing/2014/main" id="{1FB3B406-8406-5F4F-BD9C-F4AEA3536136}"/>
                </a:ext>
              </a:extLst>
            </p:cNvPr>
            <p:cNvSpPr>
              <a:spLocks/>
            </p:cNvSpPr>
            <p:nvPr userDrawn="1"/>
          </p:nvSpPr>
          <p:spPr bwMode="auto">
            <a:xfrm>
              <a:off x="1403599" y="2394100"/>
              <a:ext cx="135891" cy="137731"/>
            </a:xfrm>
            <a:custGeom>
              <a:avLst/>
              <a:gdLst>
                <a:gd name="T0" fmla="*/ 83 w 89"/>
                <a:gd name="T1" fmla="*/ 25 h 106"/>
                <a:gd name="T2" fmla="*/ 78 w 89"/>
                <a:gd name="T3" fmla="*/ 21 h 106"/>
                <a:gd name="T4" fmla="*/ 70 w 89"/>
                <a:gd name="T5" fmla="*/ 19 h 106"/>
                <a:gd name="T6" fmla="*/ 64 w 89"/>
                <a:gd name="T7" fmla="*/ 21 h 106"/>
                <a:gd name="T8" fmla="*/ 64 w 89"/>
                <a:gd name="T9" fmla="*/ 29 h 106"/>
                <a:gd name="T10" fmla="*/ 57 w 89"/>
                <a:gd name="T11" fmla="*/ 21 h 106"/>
                <a:gd name="T12" fmla="*/ 53 w 89"/>
                <a:gd name="T13" fmla="*/ 23 h 106"/>
                <a:gd name="T14" fmla="*/ 53 w 89"/>
                <a:gd name="T15" fmla="*/ 25 h 106"/>
                <a:gd name="T16" fmla="*/ 57 w 89"/>
                <a:gd name="T17" fmla="*/ 34 h 106"/>
                <a:gd name="T18" fmla="*/ 53 w 89"/>
                <a:gd name="T19" fmla="*/ 33 h 106"/>
                <a:gd name="T20" fmla="*/ 53 w 89"/>
                <a:gd name="T21" fmla="*/ 38 h 106"/>
                <a:gd name="T22" fmla="*/ 47 w 89"/>
                <a:gd name="T23" fmla="*/ 34 h 106"/>
                <a:gd name="T24" fmla="*/ 45 w 89"/>
                <a:gd name="T25" fmla="*/ 38 h 106"/>
                <a:gd name="T26" fmla="*/ 42 w 89"/>
                <a:gd name="T27" fmla="*/ 29 h 106"/>
                <a:gd name="T28" fmla="*/ 36 w 89"/>
                <a:gd name="T29" fmla="*/ 31 h 106"/>
                <a:gd name="T30" fmla="*/ 34 w 89"/>
                <a:gd name="T31" fmla="*/ 34 h 106"/>
                <a:gd name="T32" fmla="*/ 40 w 89"/>
                <a:gd name="T33" fmla="*/ 46 h 106"/>
                <a:gd name="T34" fmla="*/ 53 w 89"/>
                <a:gd name="T35" fmla="*/ 59 h 106"/>
                <a:gd name="T36" fmla="*/ 59 w 89"/>
                <a:gd name="T37" fmla="*/ 72 h 106"/>
                <a:gd name="T38" fmla="*/ 57 w 89"/>
                <a:gd name="T39" fmla="*/ 76 h 106"/>
                <a:gd name="T40" fmla="*/ 55 w 89"/>
                <a:gd name="T41" fmla="*/ 76 h 106"/>
                <a:gd name="T42" fmla="*/ 55 w 89"/>
                <a:gd name="T43" fmla="*/ 82 h 106"/>
                <a:gd name="T44" fmla="*/ 51 w 89"/>
                <a:gd name="T45" fmla="*/ 80 h 106"/>
                <a:gd name="T46" fmla="*/ 44 w 89"/>
                <a:gd name="T47" fmla="*/ 72 h 106"/>
                <a:gd name="T48" fmla="*/ 44 w 89"/>
                <a:gd name="T49" fmla="*/ 76 h 106"/>
                <a:gd name="T50" fmla="*/ 47 w 89"/>
                <a:gd name="T51" fmla="*/ 84 h 106"/>
                <a:gd name="T52" fmla="*/ 42 w 89"/>
                <a:gd name="T53" fmla="*/ 85 h 106"/>
                <a:gd name="T54" fmla="*/ 38 w 89"/>
                <a:gd name="T55" fmla="*/ 89 h 106"/>
                <a:gd name="T56" fmla="*/ 40 w 89"/>
                <a:gd name="T57" fmla="*/ 101 h 106"/>
                <a:gd name="T58" fmla="*/ 40 w 89"/>
                <a:gd name="T59" fmla="*/ 106 h 106"/>
                <a:gd name="T60" fmla="*/ 34 w 89"/>
                <a:gd name="T61" fmla="*/ 101 h 106"/>
                <a:gd name="T62" fmla="*/ 32 w 89"/>
                <a:gd name="T63" fmla="*/ 101 h 106"/>
                <a:gd name="T64" fmla="*/ 27 w 89"/>
                <a:gd name="T65" fmla="*/ 97 h 106"/>
                <a:gd name="T66" fmla="*/ 23 w 89"/>
                <a:gd name="T67" fmla="*/ 93 h 106"/>
                <a:gd name="T68" fmla="*/ 21 w 89"/>
                <a:gd name="T69" fmla="*/ 82 h 106"/>
                <a:gd name="T70" fmla="*/ 15 w 89"/>
                <a:gd name="T71" fmla="*/ 72 h 106"/>
                <a:gd name="T72" fmla="*/ 15 w 89"/>
                <a:gd name="T73" fmla="*/ 63 h 106"/>
                <a:gd name="T74" fmla="*/ 4 w 89"/>
                <a:gd name="T75" fmla="*/ 50 h 106"/>
                <a:gd name="T76" fmla="*/ 0 w 89"/>
                <a:gd name="T77" fmla="*/ 46 h 106"/>
                <a:gd name="T78" fmla="*/ 15 w 89"/>
                <a:gd name="T79" fmla="*/ 21 h 106"/>
                <a:gd name="T80" fmla="*/ 44 w 89"/>
                <a:gd name="T81" fmla="*/ 6 h 106"/>
                <a:gd name="T82" fmla="*/ 81 w 89"/>
                <a:gd name="T83" fmla="*/ 8 h 106"/>
                <a:gd name="T84" fmla="*/ 89 w 89"/>
                <a:gd name="T85" fmla="*/ 1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89" h="106">
                  <a:moveTo>
                    <a:pt x="89" y="10"/>
                  </a:moveTo>
                  <a:lnTo>
                    <a:pt x="85" y="19"/>
                  </a:lnTo>
                  <a:lnTo>
                    <a:pt x="83" y="25"/>
                  </a:lnTo>
                  <a:lnTo>
                    <a:pt x="83" y="25"/>
                  </a:lnTo>
                  <a:lnTo>
                    <a:pt x="78" y="21"/>
                  </a:lnTo>
                  <a:lnTo>
                    <a:pt x="78" y="21"/>
                  </a:lnTo>
                  <a:lnTo>
                    <a:pt x="74" y="21"/>
                  </a:lnTo>
                  <a:lnTo>
                    <a:pt x="70" y="19"/>
                  </a:lnTo>
                  <a:lnTo>
                    <a:pt x="70" y="19"/>
                  </a:lnTo>
                  <a:lnTo>
                    <a:pt x="66" y="19"/>
                  </a:lnTo>
                  <a:lnTo>
                    <a:pt x="64" y="21"/>
                  </a:lnTo>
                  <a:lnTo>
                    <a:pt x="64" y="21"/>
                  </a:lnTo>
                  <a:lnTo>
                    <a:pt x="62" y="25"/>
                  </a:lnTo>
                  <a:lnTo>
                    <a:pt x="64" y="29"/>
                  </a:lnTo>
                  <a:lnTo>
                    <a:pt x="64" y="29"/>
                  </a:lnTo>
                  <a:lnTo>
                    <a:pt x="62" y="25"/>
                  </a:lnTo>
                  <a:lnTo>
                    <a:pt x="59" y="23"/>
                  </a:lnTo>
                  <a:lnTo>
                    <a:pt x="57" y="21"/>
                  </a:lnTo>
                  <a:lnTo>
                    <a:pt x="55" y="21"/>
                  </a:lnTo>
                  <a:lnTo>
                    <a:pt x="55" y="21"/>
                  </a:lnTo>
                  <a:lnTo>
                    <a:pt x="53" y="23"/>
                  </a:lnTo>
                  <a:lnTo>
                    <a:pt x="53" y="23"/>
                  </a:lnTo>
                  <a:lnTo>
                    <a:pt x="53" y="25"/>
                  </a:lnTo>
                  <a:lnTo>
                    <a:pt x="53" y="25"/>
                  </a:lnTo>
                  <a:lnTo>
                    <a:pt x="55" y="29"/>
                  </a:lnTo>
                  <a:lnTo>
                    <a:pt x="57" y="31"/>
                  </a:lnTo>
                  <a:lnTo>
                    <a:pt x="57" y="34"/>
                  </a:lnTo>
                  <a:lnTo>
                    <a:pt x="57" y="34"/>
                  </a:lnTo>
                  <a:lnTo>
                    <a:pt x="57" y="34"/>
                  </a:lnTo>
                  <a:lnTo>
                    <a:pt x="53" y="33"/>
                  </a:lnTo>
                  <a:lnTo>
                    <a:pt x="53" y="33"/>
                  </a:lnTo>
                  <a:lnTo>
                    <a:pt x="53" y="38"/>
                  </a:lnTo>
                  <a:lnTo>
                    <a:pt x="53" y="38"/>
                  </a:lnTo>
                  <a:lnTo>
                    <a:pt x="49" y="38"/>
                  </a:lnTo>
                  <a:lnTo>
                    <a:pt x="49" y="38"/>
                  </a:lnTo>
                  <a:lnTo>
                    <a:pt x="47" y="34"/>
                  </a:lnTo>
                  <a:lnTo>
                    <a:pt x="45" y="34"/>
                  </a:lnTo>
                  <a:lnTo>
                    <a:pt x="45" y="34"/>
                  </a:lnTo>
                  <a:lnTo>
                    <a:pt x="45" y="38"/>
                  </a:lnTo>
                  <a:lnTo>
                    <a:pt x="45" y="38"/>
                  </a:lnTo>
                  <a:lnTo>
                    <a:pt x="42" y="31"/>
                  </a:lnTo>
                  <a:lnTo>
                    <a:pt x="42" y="29"/>
                  </a:lnTo>
                  <a:lnTo>
                    <a:pt x="40" y="29"/>
                  </a:lnTo>
                  <a:lnTo>
                    <a:pt x="38" y="29"/>
                  </a:lnTo>
                  <a:lnTo>
                    <a:pt x="36" y="31"/>
                  </a:lnTo>
                  <a:lnTo>
                    <a:pt x="36" y="31"/>
                  </a:lnTo>
                  <a:lnTo>
                    <a:pt x="34" y="33"/>
                  </a:lnTo>
                  <a:lnTo>
                    <a:pt x="34" y="34"/>
                  </a:lnTo>
                  <a:lnTo>
                    <a:pt x="34" y="38"/>
                  </a:lnTo>
                  <a:lnTo>
                    <a:pt x="38" y="44"/>
                  </a:lnTo>
                  <a:lnTo>
                    <a:pt x="40" y="46"/>
                  </a:lnTo>
                  <a:lnTo>
                    <a:pt x="40" y="46"/>
                  </a:lnTo>
                  <a:lnTo>
                    <a:pt x="47" y="53"/>
                  </a:lnTo>
                  <a:lnTo>
                    <a:pt x="53" y="59"/>
                  </a:lnTo>
                  <a:lnTo>
                    <a:pt x="55" y="63"/>
                  </a:lnTo>
                  <a:lnTo>
                    <a:pt x="57" y="67"/>
                  </a:lnTo>
                  <a:lnTo>
                    <a:pt x="59" y="72"/>
                  </a:lnTo>
                  <a:lnTo>
                    <a:pt x="59" y="76"/>
                  </a:lnTo>
                  <a:lnTo>
                    <a:pt x="59" y="76"/>
                  </a:lnTo>
                  <a:lnTo>
                    <a:pt x="57" y="76"/>
                  </a:lnTo>
                  <a:lnTo>
                    <a:pt x="55" y="76"/>
                  </a:lnTo>
                  <a:lnTo>
                    <a:pt x="55" y="76"/>
                  </a:lnTo>
                  <a:lnTo>
                    <a:pt x="55" y="76"/>
                  </a:lnTo>
                  <a:lnTo>
                    <a:pt x="55" y="76"/>
                  </a:lnTo>
                  <a:lnTo>
                    <a:pt x="55" y="80"/>
                  </a:lnTo>
                  <a:lnTo>
                    <a:pt x="55" y="82"/>
                  </a:lnTo>
                  <a:lnTo>
                    <a:pt x="55" y="82"/>
                  </a:lnTo>
                  <a:lnTo>
                    <a:pt x="53" y="82"/>
                  </a:lnTo>
                  <a:lnTo>
                    <a:pt x="51" y="80"/>
                  </a:lnTo>
                  <a:lnTo>
                    <a:pt x="49" y="76"/>
                  </a:lnTo>
                  <a:lnTo>
                    <a:pt x="45" y="72"/>
                  </a:lnTo>
                  <a:lnTo>
                    <a:pt x="44" y="72"/>
                  </a:lnTo>
                  <a:lnTo>
                    <a:pt x="42" y="72"/>
                  </a:lnTo>
                  <a:lnTo>
                    <a:pt x="42" y="72"/>
                  </a:lnTo>
                  <a:lnTo>
                    <a:pt x="44" y="76"/>
                  </a:lnTo>
                  <a:lnTo>
                    <a:pt x="44" y="78"/>
                  </a:lnTo>
                  <a:lnTo>
                    <a:pt x="47" y="84"/>
                  </a:lnTo>
                  <a:lnTo>
                    <a:pt x="47" y="84"/>
                  </a:lnTo>
                  <a:lnTo>
                    <a:pt x="47" y="84"/>
                  </a:lnTo>
                  <a:lnTo>
                    <a:pt x="47" y="84"/>
                  </a:lnTo>
                  <a:lnTo>
                    <a:pt x="42" y="85"/>
                  </a:lnTo>
                  <a:lnTo>
                    <a:pt x="38" y="84"/>
                  </a:lnTo>
                  <a:lnTo>
                    <a:pt x="38" y="84"/>
                  </a:lnTo>
                  <a:lnTo>
                    <a:pt x="38" y="89"/>
                  </a:lnTo>
                  <a:lnTo>
                    <a:pt x="38" y="95"/>
                  </a:lnTo>
                  <a:lnTo>
                    <a:pt x="38" y="95"/>
                  </a:lnTo>
                  <a:lnTo>
                    <a:pt x="40" y="101"/>
                  </a:lnTo>
                  <a:lnTo>
                    <a:pt x="40" y="104"/>
                  </a:lnTo>
                  <a:lnTo>
                    <a:pt x="40" y="106"/>
                  </a:lnTo>
                  <a:lnTo>
                    <a:pt x="40" y="106"/>
                  </a:lnTo>
                  <a:lnTo>
                    <a:pt x="38" y="104"/>
                  </a:lnTo>
                  <a:lnTo>
                    <a:pt x="36" y="104"/>
                  </a:lnTo>
                  <a:lnTo>
                    <a:pt x="34" y="101"/>
                  </a:lnTo>
                  <a:lnTo>
                    <a:pt x="34" y="101"/>
                  </a:lnTo>
                  <a:lnTo>
                    <a:pt x="32" y="101"/>
                  </a:lnTo>
                  <a:lnTo>
                    <a:pt x="32" y="101"/>
                  </a:lnTo>
                  <a:lnTo>
                    <a:pt x="30" y="101"/>
                  </a:lnTo>
                  <a:lnTo>
                    <a:pt x="28" y="97"/>
                  </a:lnTo>
                  <a:lnTo>
                    <a:pt x="27" y="97"/>
                  </a:lnTo>
                  <a:lnTo>
                    <a:pt x="23" y="97"/>
                  </a:lnTo>
                  <a:lnTo>
                    <a:pt x="23" y="97"/>
                  </a:lnTo>
                  <a:lnTo>
                    <a:pt x="23" y="93"/>
                  </a:lnTo>
                  <a:lnTo>
                    <a:pt x="23" y="89"/>
                  </a:lnTo>
                  <a:lnTo>
                    <a:pt x="23" y="85"/>
                  </a:lnTo>
                  <a:lnTo>
                    <a:pt x="21" y="82"/>
                  </a:lnTo>
                  <a:lnTo>
                    <a:pt x="21" y="82"/>
                  </a:lnTo>
                  <a:lnTo>
                    <a:pt x="17" y="74"/>
                  </a:lnTo>
                  <a:lnTo>
                    <a:pt x="15" y="72"/>
                  </a:lnTo>
                  <a:lnTo>
                    <a:pt x="15" y="67"/>
                  </a:lnTo>
                  <a:lnTo>
                    <a:pt x="15" y="67"/>
                  </a:lnTo>
                  <a:lnTo>
                    <a:pt x="15" y="63"/>
                  </a:lnTo>
                  <a:lnTo>
                    <a:pt x="15" y="59"/>
                  </a:lnTo>
                  <a:lnTo>
                    <a:pt x="11" y="55"/>
                  </a:lnTo>
                  <a:lnTo>
                    <a:pt x="4" y="50"/>
                  </a:lnTo>
                  <a:lnTo>
                    <a:pt x="4" y="50"/>
                  </a:lnTo>
                  <a:lnTo>
                    <a:pt x="0" y="48"/>
                  </a:lnTo>
                  <a:lnTo>
                    <a:pt x="0" y="46"/>
                  </a:lnTo>
                  <a:lnTo>
                    <a:pt x="0" y="42"/>
                  </a:lnTo>
                  <a:lnTo>
                    <a:pt x="8" y="33"/>
                  </a:lnTo>
                  <a:lnTo>
                    <a:pt x="15" y="21"/>
                  </a:lnTo>
                  <a:lnTo>
                    <a:pt x="27" y="21"/>
                  </a:lnTo>
                  <a:lnTo>
                    <a:pt x="36" y="10"/>
                  </a:lnTo>
                  <a:lnTo>
                    <a:pt x="44" y="6"/>
                  </a:lnTo>
                  <a:lnTo>
                    <a:pt x="72" y="14"/>
                  </a:lnTo>
                  <a:lnTo>
                    <a:pt x="81" y="14"/>
                  </a:lnTo>
                  <a:lnTo>
                    <a:pt x="81" y="8"/>
                  </a:lnTo>
                  <a:lnTo>
                    <a:pt x="89" y="0"/>
                  </a:lnTo>
                  <a:lnTo>
                    <a:pt x="89" y="10"/>
                  </a:lnTo>
                  <a:lnTo>
                    <a:pt x="89" y="10"/>
                  </a:lnTo>
                  <a:lnTo>
                    <a:pt x="89" y="10"/>
                  </a:lnTo>
                  <a:close/>
                </a:path>
              </a:pathLst>
            </a:custGeom>
            <a:solidFill>
              <a:schemeClr val="bg1">
                <a:lumMod val="85000"/>
              </a:schemeClr>
            </a:solidFill>
            <a:ln w="635" cap="rnd">
              <a:solidFill>
                <a:schemeClr val="bg1">
                  <a:alpha val="17000"/>
                </a:schemeClr>
              </a:solidFill>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89" name="Freeform 188">
              <a:extLst>
                <a:ext uri="{FF2B5EF4-FFF2-40B4-BE49-F238E27FC236}">
                  <a16:creationId xmlns:a16="http://schemas.microsoft.com/office/drawing/2014/main" id="{E5C8127D-ED9D-D446-A530-C22EE9172989}"/>
                </a:ext>
              </a:extLst>
            </p:cNvPr>
            <p:cNvSpPr>
              <a:spLocks/>
            </p:cNvSpPr>
            <p:nvPr userDrawn="1"/>
          </p:nvSpPr>
          <p:spPr bwMode="auto">
            <a:xfrm>
              <a:off x="1403599" y="2394100"/>
              <a:ext cx="135891" cy="137731"/>
            </a:xfrm>
            <a:custGeom>
              <a:avLst/>
              <a:gdLst>
                <a:gd name="T0" fmla="*/ 83 w 89"/>
                <a:gd name="T1" fmla="*/ 25 h 106"/>
                <a:gd name="T2" fmla="*/ 78 w 89"/>
                <a:gd name="T3" fmla="*/ 21 h 106"/>
                <a:gd name="T4" fmla="*/ 70 w 89"/>
                <a:gd name="T5" fmla="*/ 19 h 106"/>
                <a:gd name="T6" fmla="*/ 64 w 89"/>
                <a:gd name="T7" fmla="*/ 21 h 106"/>
                <a:gd name="T8" fmla="*/ 64 w 89"/>
                <a:gd name="T9" fmla="*/ 29 h 106"/>
                <a:gd name="T10" fmla="*/ 57 w 89"/>
                <a:gd name="T11" fmla="*/ 21 h 106"/>
                <a:gd name="T12" fmla="*/ 53 w 89"/>
                <a:gd name="T13" fmla="*/ 23 h 106"/>
                <a:gd name="T14" fmla="*/ 53 w 89"/>
                <a:gd name="T15" fmla="*/ 25 h 106"/>
                <a:gd name="T16" fmla="*/ 57 w 89"/>
                <a:gd name="T17" fmla="*/ 34 h 106"/>
                <a:gd name="T18" fmla="*/ 53 w 89"/>
                <a:gd name="T19" fmla="*/ 33 h 106"/>
                <a:gd name="T20" fmla="*/ 53 w 89"/>
                <a:gd name="T21" fmla="*/ 38 h 106"/>
                <a:gd name="T22" fmla="*/ 47 w 89"/>
                <a:gd name="T23" fmla="*/ 34 h 106"/>
                <a:gd name="T24" fmla="*/ 45 w 89"/>
                <a:gd name="T25" fmla="*/ 38 h 106"/>
                <a:gd name="T26" fmla="*/ 42 w 89"/>
                <a:gd name="T27" fmla="*/ 29 h 106"/>
                <a:gd name="T28" fmla="*/ 36 w 89"/>
                <a:gd name="T29" fmla="*/ 31 h 106"/>
                <a:gd name="T30" fmla="*/ 34 w 89"/>
                <a:gd name="T31" fmla="*/ 34 h 106"/>
                <a:gd name="T32" fmla="*/ 40 w 89"/>
                <a:gd name="T33" fmla="*/ 46 h 106"/>
                <a:gd name="T34" fmla="*/ 53 w 89"/>
                <a:gd name="T35" fmla="*/ 59 h 106"/>
                <a:gd name="T36" fmla="*/ 59 w 89"/>
                <a:gd name="T37" fmla="*/ 72 h 106"/>
                <a:gd name="T38" fmla="*/ 57 w 89"/>
                <a:gd name="T39" fmla="*/ 76 h 106"/>
                <a:gd name="T40" fmla="*/ 55 w 89"/>
                <a:gd name="T41" fmla="*/ 76 h 106"/>
                <a:gd name="T42" fmla="*/ 55 w 89"/>
                <a:gd name="T43" fmla="*/ 82 h 106"/>
                <a:gd name="T44" fmla="*/ 51 w 89"/>
                <a:gd name="T45" fmla="*/ 80 h 106"/>
                <a:gd name="T46" fmla="*/ 44 w 89"/>
                <a:gd name="T47" fmla="*/ 72 h 106"/>
                <a:gd name="T48" fmla="*/ 44 w 89"/>
                <a:gd name="T49" fmla="*/ 76 h 106"/>
                <a:gd name="T50" fmla="*/ 47 w 89"/>
                <a:gd name="T51" fmla="*/ 84 h 106"/>
                <a:gd name="T52" fmla="*/ 42 w 89"/>
                <a:gd name="T53" fmla="*/ 85 h 106"/>
                <a:gd name="T54" fmla="*/ 38 w 89"/>
                <a:gd name="T55" fmla="*/ 89 h 106"/>
                <a:gd name="T56" fmla="*/ 40 w 89"/>
                <a:gd name="T57" fmla="*/ 101 h 106"/>
                <a:gd name="T58" fmla="*/ 40 w 89"/>
                <a:gd name="T59" fmla="*/ 106 h 106"/>
                <a:gd name="T60" fmla="*/ 34 w 89"/>
                <a:gd name="T61" fmla="*/ 101 h 106"/>
                <a:gd name="T62" fmla="*/ 32 w 89"/>
                <a:gd name="T63" fmla="*/ 101 h 106"/>
                <a:gd name="T64" fmla="*/ 27 w 89"/>
                <a:gd name="T65" fmla="*/ 97 h 106"/>
                <a:gd name="T66" fmla="*/ 23 w 89"/>
                <a:gd name="T67" fmla="*/ 93 h 106"/>
                <a:gd name="T68" fmla="*/ 21 w 89"/>
                <a:gd name="T69" fmla="*/ 82 h 106"/>
                <a:gd name="T70" fmla="*/ 15 w 89"/>
                <a:gd name="T71" fmla="*/ 72 h 106"/>
                <a:gd name="T72" fmla="*/ 15 w 89"/>
                <a:gd name="T73" fmla="*/ 63 h 106"/>
                <a:gd name="T74" fmla="*/ 4 w 89"/>
                <a:gd name="T75" fmla="*/ 50 h 106"/>
                <a:gd name="T76" fmla="*/ 0 w 89"/>
                <a:gd name="T77" fmla="*/ 46 h 106"/>
                <a:gd name="T78" fmla="*/ 15 w 89"/>
                <a:gd name="T79" fmla="*/ 21 h 106"/>
                <a:gd name="T80" fmla="*/ 44 w 89"/>
                <a:gd name="T81" fmla="*/ 6 h 106"/>
                <a:gd name="T82" fmla="*/ 81 w 89"/>
                <a:gd name="T83" fmla="*/ 8 h 106"/>
                <a:gd name="T84" fmla="*/ 89 w 89"/>
                <a:gd name="T85" fmla="*/ 1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89" h="106">
                  <a:moveTo>
                    <a:pt x="89" y="10"/>
                  </a:moveTo>
                  <a:lnTo>
                    <a:pt x="85" y="19"/>
                  </a:lnTo>
                  <a:lnTo>
                    <a:pt x="83" y="25"/>
                  </a:lnTo>
                  <a:lnTo>
                    <a:pt x="83" y="25"/>
                  </a:lnTo>
                  <a:lnTo>
                    <a:pt x="78" y="21"/>
                  </a:lnTo>
                  <a:lnTo>
                    <a:pt x="78" y="21"/>
                  </a:lnTo>
                  <a:lnTo>
                    <a:pt x="74" y="21"/>
                  </a:lnTo>
                  <a:lnTo>
                    <a:pt x="70" y="19"/>
                  </a:lnTo>
                  <a:lnTo>
                    <a:pt x="70" y="19"/>
                  </a:lnTo>
                  <a:lnTo>
                    <a:pt x="66" y="19"/>
                  </a:lnTo>
                  <a:lnTo>
                    <a:pt x="64" y="21"/>
                  </a:lnTo>
                  <a:lnTo>
                    <a:pt x="64" y="21"/>
                  </a:lnTo>
                  <a:lnTo>
                    <a:pt x="62" y="25"/>
                  </a:lnTo>
                  <a:lnTo>
                    <a:pt x="64" y="29"/>
                  </a:lnTo>
                  <a:lnTo>
                    <a:pt x="64" y="29"/>
                  </a:lnTo>
                  <a:lnTo>
                    <a:pt x="62" y="25"/>
                  </a:lnTo>
                  <a:lnTo>
                    <a:pt x="59" y="23"/>
                  </a:lnTo>
                  <a:lnTo>
                    <a:pt x="57" y="21"/>
                  </a:lnTo>
                  <a:lnTo>
                    <a:pt x="55" y="21"/>
                  </a:lnTo>
                  <a:lnTo>
                    <a:pt x="55" y="21"/>
                  </a:lnTo>
                  <a:lnTo>
                    <a:pt x="53" y="23"/>
                  </a:lnTo>
                  <a:lnTo>
                    <a:pt x="53" y="23"/>
                  </a:lnTo>
                  <a:lnTo>
                    <a:pt x="53" y="25"/>
                  </a:lnTo>
                  <a:lnTo>
                    <a:pt x="53" y="25"/>
                  </a:lnTo>
                  <a:lnTo>
                    <a:pt x="55" y="29"/>
                  </a:lnTo>
                  <a:lnTo>
                    <a:pt x="57" y="31"/>
                  </a:lnTo>
                  <a:lnTo>
                    <a:pt x="57" y="34"/>
                  </a:lnTo>
                  <a:lnTo>
                    <a:pt x="57" y="34"/>
                  </a:lnTo>
                  <a:lnTo>
                    <a:pt x="57" y="34"/>
                  </a:lnTo>
                  <a:lnTo>
                    <a:pt x="53" y="33"/>
                  </a:lnTo>
                  <a:lnTo>
                    <a:pt x="53" y="33"/>
                  </a:lnTo>
                  <a:lnTo>
                    <a:pt x="53" y="38"/>
                  </a:lnTo>
                  <a:lnTo>
                    <a:pt x="53" y="38"/>
                  </a:lnTo>
                  <a:lnTo>
                    <a:pt x="49" y="38"/>
                  </a:lnTo>
                  <a:lnTo>
                    <a:pt x="49" y="38"/>
                  </a:lnTo>
                  <a:lnTo>
                    <a:pt x="47" y="34"/>
                  </a:lnTo>
                  <a:lnTo>
                    <a:pt x="45" y="34"/>
                  </a:lnTo>
                  <a:lnTo>
                    <a:pt x="45" y="34"/>
                  </a:lnTo>
                  <a:lnTo>
                    <a:pt x="45" y="38"/>
                  </a:lnTo>
                  <a:lnTo>
                    <a:pt x="45" y="38"/>
                  </a:lnTo>
                  <a:lnTo>
                    <a:pt x="42" y="31"/>
                  </a:lnTo>
                  <a:lnTo>
                    <a:pt x="42" y="29"/>
                  </a:lnTo>
                  <a:lnTo>
                    <a:pt x="40" y="29"/>
                  </a:lnTo>
                  <a:lnTo>
                    <a:pt x="38" y="29"/>
                  </a:lnTo>
                  <a:lnTo>
                    <a:pt x="36" y="31"/>
                  </a:lnTo>
                  <a:lnTo>
                    <a:pt x="36" y="31"/>
                  </a:lnTo>
                  <a:lnTo>
                    <a:pt x="34" y="33"/>
                  </a:lnTo>
                  <a:lnTo>
                    <a:pt x="34" y="34"/>
                  </a:lnTo>
                  <a:lnTo>
                    <a:pt x="34" y="38"/>
                  </a:lnTo>
                  <a:lnTo>
                    <a:pt x="38" y="44"/>
                  </a:lnTo>
                  <a:lnTo>
                    <a:pt x="40" y="46"/>
                  </a:lnTo>
                  <a:lnTo>
                    <a:pt x="40" y="46"/>
                  </a:lnTo>
                  <a:lnTo>
                    <a:pt x="47" y="53"/>
                  </a:lnTo>
                  <a:lnTo>
                    <a:pt x="53" y="59"/>
                  </a:lnTo>
                  <a:lnTo>
                    <a:pt x="55" y="63"/>
                  </a:lnTo>
                  <a:lnTo>
                    <a:pt x="57" y="67"/>
                  </a:lnTo>
                  <a:lnTo>
                    <a:pt x="59" y="72"/>
                  </a:lnTo>
                  <a:lnTo>
                    <a:pt x="59" y="76"/>
                  </a:lnTo>
                  <a:lnTo>
                    <a:pt x="59" y="76"/>
                  </a:lnTo>
                  <a:lnTo>
                    <a:pt x="57" y="76"/>
                  </a:lnTo>
                  <a:lnTo>
                    <a:pt x="55" y="76"/>
                  </a:lnTo>
                  <a:lnTo>
                    <a:pt x="55" y="76"/>
                  </a:lnTo>
                  <a:lnTo>
                    <a:pt x="55" y="76"/>
                  </a:lnTo>
                  <a:lnTo>
                    <a:pt x="55" y="76"/>
                  </a:lnTo>
                  <a:lnTo>
                    <a:pt x="55" y="80"/>
                  </a:lnTo>
                  <a:lnTo>
                    <a:pt x="55" y="82"/>
                  </a:lnTo>
                  <a:lnTo>
                    <a:pt x="55" y="82"/>
                  </a:lnTo>
                  <a:lnTo>
                    <a:pt x="53" y="82"/>
                  </a:lnTo>
                  <a:lnTo>
                    <a:pt x="51" y="80"/>
                  </a:lnTo>
                  <a:lnTo>
                    <a:pt x="49" y="76"/>
                  </a:lnTo>
                  <a:lnTo>
                    <a:pt x="45" y="72"/>
                  </a:lnTo>
                  <a:lnTo>
                    <a:pt x="44" y="72"/>
                  </a:lnTo>
                  <a:lnTo>
                    <a:pt x="42" y="72"/>
                  </a:lnTo>
                  <a:lnTo>
                    <a:pt x="42" y="72"/>
                  </a:lnTo>
                  <a:lnTo>
                    <a:pt x="44" y="76"/>
                  </a:lnTo>
                  <a:lnTo>
                    <a:pt x="44" y="78"/>
                  </a:lnTo>
                  <a:lnTo>
                    <a:pt x="47" y="84"/>
                  </a:lnTo>
                  <a:lnTo>
                    <a:pt x="47" y="84"/>
                  </a:lnTo>
                  <a:lnTo>
                    <a:pt x="47" y="84"/>
                  </a:lnTo>
                  <a:lnTo>
                    <a:pt x="47" y="84"/>
                  </a:lnTo>
                  <a:lnTo>
                    <a:pt x="42" y="85"/>
                  </a:lnTo>
                  <a:lnTo>
                    <a:pt x="38" y="84"/>
                  </a:lnTo>
                  <a:lnTo>
                    <a:pt x="38" y="84"/>
                  </a:lnTo>
                  <a:lnTo>
                    <a:pt x="38" y="89"/>
                  </a:lnTo>
                  <a:lnTo>
                    <a:pt x="38" y="95"/>
                  </a:lnTo>
                  <a:lnTo>
                    <a:pt x="38" y="95"/>
                  </a:lnTo>
                  <a:lnTo>
                    <a:pt x="40" y="101"/>
                  </a:lnTo>
                  <a:lnTo>
                    <a:pt x="40" y="104"/>
                  </a:lnTo>
                  <a:lnTo>
                    <a:pt x="40" y="106"/>
                  </a:lnTo>
                  <a:lnTo>
                    <a:pt x="40" y="106"/>
                  </a:lnTo>
                  <a:lnTo>
                    <a:pt x="38" y="104"/>
                  </a:lnTo>
                  <a:lnTo>
                    <a:pt x="36" y="104"/>
                  </a:lnTo>
                  <a:lnTo>
                    <a:pt x="34" y="101"/>
                  </a:lnTo>
                  <a:lnTo>
                    <a:pt x="34" y="101"/>
                  </a:lnTo>
                  <a:lnTo>
                    <a:pt x="32" y="101"/>
                  </a:lnTo>
                  <a:lnTo>
                    <a:pt x="32" y="101"/>
                  </a:lnTo>
                  <a:lnTo>
                    <a:pt x="30" y="101"/>
                  </a:lnTo>
                  <a:lnTo>
                    <a:pt x="28" y="97"/>
                  </a:lnTo>
                  <a:lnTo>
                    <a:pt x="27" y="97"/>
                  </a:lnTo>
                  <a:lnTo>
                    <a:pt x="23" y="97"/>
                  </a:lnTo>
                  <a:lnTo>
                    <a:pt x="23" y="97"/>
                  </a:lnTo>
                  <a:lnTo>
                    <a:pt x="23" y="93"/>
                  </a:lnTo>
                  <a:lnTo>
                    <a:pt x="23" y="89"/>
                  </a:lnTo>
                  <a:lnTo>
                    <a:pt x="23" y="85"/>
                  </a:lnTo>
                  <a:lnTo>
                    <a:pt x="21" y="82"/>
                  </a:lnTo>
                  <a:lnTo>
                    <a:pt x="21" y="82"/>
                  </a:lnTo>
                  <a:lnTo>
                    <a:pt x="17" y="74"/>
                  </a:lnTo>
                  <a:lnTo>
                    <a:pt x="15" y="72"/>
                  </a:lnTo>
                  <a:lnTo>
                    <a:pt x="15" y="67"/>
                  </a:lnTo>
                  <a:lnTo>
                    <a:pt x="15" y="67"/>
                  </a:lnTo>
                  <a:lnTo>
                    <a:pt x="15" y="63"/>
                  </a:lnTo>
                  <a:lnTo>
                    <a:pt x="15" y="59"/>
                  </a:lnTo>
                  <a:lnTo>
                    <a:pt x="11" y="55"/>
                  </a:lnTo>
                  <a:lnTo>
                    <a:pt x="4" y="50"/>
                  </a:lnTo>
                  <a:lnTo>
                    <a:pt x="4" y="50"/>
                  </a:lnTo>
                  <a:lnTo>
                    <a:pt x="0" y="48"/>
                  </a:lnTo>
                  <a:lnTo>
                    <a:pt x="0" y="46"/>
                  </a:lnTo>
                  <a:lnTo>
                    <a:pt x="0" y="42"/>
                  </a:lnTo>
                  <a:lnTo>
                    <a:pt x="8" y="33"/>
                  </a:lnTo>
                  <a:lnTo>
                    <a:pt x="15" y="21"/>
                  </a:lnTo>
                  <a:lnTo>
                    <a:pt x="27" y="21"/>
                  </a:lnTo>
                  <a:lnTo>
                    <a:pt x="36" y="10"/>
                  </a:lnTo>
                  <a:lnTo>
                    <a:pt x="44" y="6"/>
                  </a:lnTo>
                  <a:lnTo>
                    <a:pt x="72" y="14"/>
                  </a:lnTo>
                  <a:lnTo>
                    <a:pt x="81" y="14"/>
                  </a:lnTo>
                  <a:lnTo>
                    <a:pt x="81" y="8"/>
                  </a:lnTo>
                  <a:lnTo>
                    <a:pt x="89" y="0"/>
                  </a:lnTo>
                  <a:lnTo>
                    <a:pt x="89" y="10"/>
                  </a:lnTo>
                  <a:lnTo>
                    <a:pt x="89" y="10"/>
                  </a:lnTo>
                  <a:lnTo>
                    <a:pt x="89" y="10"/>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90" name="Freeform 189">
              <a:extLst>
                <a:ext uri="{FF2B5EF4-FFF2-40B4-BE49-F238E27FC236}">
                  <a16:creationId xmlns:a16="http://schemas.microsoft.com/office/drawing/2014/main" id="{FDDC7A8F-C32A-0D48-B556-E425D81759F0}"/>
                </a:ext>
              </a:extLst>
            </p:cNvPr>
            <p:cNvSpPr>
              <a:spLocks/>
            </p:cNvSpPr>
            <p:nvPr userDrawn="1"/>
          </p:nvSpPr>
          <p:spPr bwMode="auto">
            <a:xfrm>
              <a:off x="1475361" y="2547423"/>
              <a:ext cx="58021" cy="19490"/>
            </a:xfrm>
            <a:custGeom>
              <a:avLst/>
              <a:gdLst>
                <a:gd name="T0" fmla="*/ 38 w 38"/>
                <a:gd name="T1" fmla="*/ 13 h 15"/>
                <a:gd name="T2" fmla="*/ 38 w 38"/>
                <a:gd name="T3" fmla="*/ 13 h 15"/>
                <a:gd name="T4" fmla="*/ 33 w 38"/>
                <a:gd name="T5" fmla="*/ 15 h 15"/>
                <a:gd name="T6" fmla="*/ 27 w 38"/>
                <a:gd name="T7" fmla="*/ 15 h 15"/>
                <a:gd name="T8" fmla="*/ 21 w 38"/>
                <a:gd name="T9" fmla="*/ 15 h 15"/>
                <a:gd name="T10" fmla="*/ 15 w 38"/>
                <a:gd name="T11" fmla="*/ 15 h 15"/>
                <a:gd name="T12" fmla="*/ 15 w 38"/>
                <a:gd name="T13" fmla="*/ 15 h 15"/>
                <a:gd name="T14" fmla="*/ 10 w 38"/>
                <a:gd name="T15" fmla="*/ 13 h 15"/>
                <a:gd name="T16" fmla="*/ 4 w 38"/>
                <a:gd name="T17" fmla="*/ 7 h 15"/>
                <a:gd name="T18" fmla="*/ 4 w 38"/>
                <a:gd name="T19" fmla="*/ 7 h 15"/>
                <a:gd name="T20" fmla="*/ 4 w 38"/>
                <a:gd name="T21" fmla="*/ 3 h 15"/>
                <a:gd name="T22" fmla="*/ 0 w 38"/>
                <a:gd name="T23" fmla="*/ 2 h 15"/>
                <a:gd name="T24" fmla="*/ 0 w 38"/>
                <a:gd name="T25" fmla="*/ 0 h 15"/>
                <a:gd name="T26" fmla="*/ 2 w 38"/>
                <a:gd name="T27" fmla="*/ 0 h 15"/>
                <a:gd name="T28" fmla="*/ 2 w 38"/>
                <a:gd name="T29" fmla="*/ 0 h 15"/>
                <a:gd name="T30" fmla="*/ 21 w 38"/>
                <a:gd name="T31" fmla="*/ 3 h 15"/>
                <a:gd name="T32" fmla="*/ 31 w 38"/>
                <a:gd name="T33" fmla="*/ 7 h 15"/>
                <a:gd name="T34" fmla="*/ 38 w 38"/>
                <a:gd name="T35" fmla="*/ 13 h 15"/>
                <a:gd name="T36" fmla="*/ 38 w 38"/>
                <a:gd name="T37" fmla="*/ 13 h 15"/>
                <a:gd name="T38" fmla="*/ 38 w 38"/>
                <a:gd name="T39" fmla="*/ 13 h 15"/>
                <a:gd name="T40" fmla="*/ 38 w 38"/>
                <a:gd name="T41" fmla="*/ 13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8" h="15">
                  <a:moveTo>
                    <a:pt x="38" y="13"/>
                  </a:moveTo>
                  <a:lnTo>
                    <a:pt x="38" y="13"/>
                  </a:lnTo>
                  <a:lnTo>
                    <a:pt x="33" y="15"/>
                  </a:lnTo>
                  <a:lnTo>
                    <a:pt x="27" y="15"/>
                  </a:lnTo>
                  <a:lnTo>
                    <a:pt x="21" y="15"/>
                  </a:lnTo>
                  <a:lnTo>
                    <a:pt x="15" y="15"/>
                  </a:lnTo>
                  <a:lnTo>
                    <a:pt x="15" y="15"/>
                  </a:lnTo>
                  <a:lnTo>
                    <a:pt x="10" y="13"/>
                  </a:lnTo>
                  <a:lnTo>
                    <a:pt x="4" y="7"/>
                  </a:lnTo>
                  <a:lnTo>
                    <a:pt x="4" y="7"/>
                  </a:lnTo>
                  <a:lnTo>
                    <a:pt x="4" y="3"/>
                  </a:lnTo>
                  <a:lnTo>
                    <a:pt x="0" y="2"/>
                  </a:lnTo>
                  <a:lnTo>
                    <a:pt x="0" y="0"/>
                  </a:lnTo>
                  <a:lnTo>
                    <a:pt x="2" y="0"/>
                  </a:lnTo>
                  <a:lnTo>
                    <a:pt x="2" y="0"/>
                  </a:lnTo>
                  <a:lnTo>
                    <a:pt x="21" y="3"/>
                  </a:lnTo>
                  <a:lnTo>
                    <a:pt x="31" y="7"/>
                  </a:lnTo>
                  <a:lnTo>
                    <a:pt x="38" y="13"/>
                  </a:lnTo>
                  <a:lnTo>
                    <a:pt x="38" y="13"/>
                  </a:lnTo>
                  <a:lnTo>
                    <a:pt x="38" y="13"/>
                  </a:lnTo>
                  <a:lnTo>
                    <a:pt x="38" y="13"/>
                  </a:lnTo>
                  <a:close/>
                </a:path>
              </a:pathLst>
            </a:custGeom>
            <a:solidFill>
              <a:schemeClr val="bg1">
                <a:lumMod val="85000"/>
              </a:schemeClr>
            </a:solidFill>
            <a:ln w="635" cap="rnd">
              <a:solidFill>
                <a:schemeClr val="bg1">
                  <a:alpha val="17000"/>
                </a:schemeClr>
              </a:solidFill>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91" name="Freeform 190">
              <a:extLst>
                <a:ext uri="{FF2B5EF4-FFF2-40B4-BE49-F238E27FC236}">
                  <a16:creationId xmlns:a16="http://schemas.microsoft.com/office/drawing/2014/main" id="{36B08AF2-E615-5B48-9CE5-BCBF2029651F}"/>
                </a:ext>
              </a:extLst>
            </p:cNvPr>
            <p:cNvSpPr>
              <a:spLocks/>
            </p:cNvSpPr>
            <p:nvPr userDrawn="1"/>
          </p:nvSpPr>
          <p:spPr bwMode="auto">
            <a:xfrm>
              <a:off x="1475361" y="2547423"/>
              <a:ext cx="58021" cy="19490"/>
            </a:xfrm>
            <a:custGeom>
              <a:avLst/>
              <a:gdLst>
                <a:gd name="T0" fmla="*/ 38 w 38"/>
                <a:gd name="T1" fmla="*/ 13 h 15"/>
                <a:gd name="T2" fmla="*/ 38 w 38"/>
                <a:gd name="T3" fmla="*/ 13 h 15"/>
                <a:gd name="T4" fmla="*/ 33 w 38"/>
                <a:gd name="T5" fmla="*/ 15 h 15"/>
                <a:gd name="T6" fmla="*/ 27 w 38"/>
                <a:gd name="T7" fmla="*/ 15 h 15"/>
                <a:gd name="T8" fmla="*/ 21 w 38"/>
                <a:gd name="T9" fmla="*/ 15 h 15"/>
                <a:gd name="T10" fmla="*/ 15 w 38"/>
                <a:gd name="T11" fmla="*/ 15 h 15"/>
                <a:gd name="T12" fmla="*/ 15 w 38"/>
                <a:gd name="T13" fmla="*/ 15 h 15"/>
                <a:gd name="T14" fmla="*/ 10 w 38"/>
                <a:gd name="T15" fmla="*/ 13 h 15"/>
                <a:gd name="T16" fmla="*/ 4 w 38"/>
                <a:gd name="T17" fmla="*/ 7 h 15"/>
                <a:gd name="T18" fmla="*/ 4 w 38"/>
                <a:gd name="T19" fmla="*/ 7 h 15"/>
                <a:gd name="T20" fmla="*/ 4 w 38"/>
                <a:gd name="T21" fmla="*/ 3 h 15"/>
                <a:gd name="T22" fmla="*/ 0 w 38"/>
                <a:gd name="T23" fmla="*/ 2 h 15"/>
                <a:gd name="T24" fmla="*/ 0 w 38"/>
                <a:gd name="T25" fmla="*/ 0 h 15"/>
                <a:gd name="T26" fmla="*/ 2 w 38"/>
                <a:gd name="T27" fmla="*/ 0 h 15"/>
                <a:gd name="T28" fmla="*/ 2 w 38"/>
                <a:gd name="T29" fmla="*/ 0 h 15"/>
                <a:gd name="T30" fmla="*/ 21 w 38"/>
                <a:gd name="T31" fmla="*/ 3 h 15"/>
                <a:gd name="T32" fmla="*/ 31 w 38"/>
                <a:gd name="T33" fmla="*/ 7 h 15"/>
                <a:gd name="T34" fmla="*/ 38 w 38"/>
                <a:gd name="T35" fmla="*/ 13 h 15"/>
                <a:gd name="T36" fmla="*/ 38 w 38"/>
                <a:gd name="T37" fmla="*/ 13 h 15"/>
                <a:gd name="T38" fmla="*/ 38 w 38"/>
                <a:gd name="T39" fmla="*/ 13 h 15"/>
                <a:gd name="T40" fmla="*/ 38 w 38"/>
                <a:gd name="T41" fmla="*/ 13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8" h="15">
                  <a:moveTo>
                    <a:pt x="38" y="13"/>
                  </a:moveTo>
                  <a:lnTo>
                    <a:pt x="38" y="13"/>
                  </a:lnTo>
                  <a:lnTo>
                    <a:pt x="33" y="15"/>
                  </a:lnTo>
                  <a:lnTo>
                    <a:pt x="27" y="15"/>
                  </a:lnTo>
                  <a:lnTo>
                    <a:pt x="21" y="15"/>
                  </a:lnTo>
                  <a:lnTo>
                    <a:pt x="15" y="15"/>
                  </a:lnTo>
                  <a:lnTo>
                    <a:pt x="15" y="15"/>
                  </a:lnTo>
                  <a:lnTo>
                    <a:pt x="10" y="13"/>
                  </a:lnTo>
                  <a:lnTo>
                    <a:pt x="4" y="7"/>
                  </a:lnTo>
                  <a:lnTo>
                    <a:pt x="4" y="7"/>
                  </a:lnTo>
                  <a:lnTo>
                    <a:pt x="4" y="3"/>
                  </a:lnTo>
                  <a:lnTo>
                    <a:pt x="0" y="2"/>
                  </a:lnTo>
                  <a:lnTo>
                    <a:pt x="0" y="0"/>
                  </a:lnTo>
                  <a:lnTo>
                    <a:pt x="2" y="0"/>
                  </a:lnTo>
                  <a:lnTo>
                    <a:pt x="2" y="0"/>
                  </a:lnTo>
                  <a:lnTo>
                    <a:pt x="21" y="3"/>
                  </a:lnTo>
                  <a:lnTo>
                    <a:pt x="31" y="7"/>
                  </a:lnTo>
                  <a:lnTo>
                    <a:pt x="38" y="13"/>
                  </a:lnTo>
                  <a:lnTo>
                    <a:pt x="38" y="13"/>
                  </a:lnTo>
                  <a:lnTo>
                    <a:pt x="38" y="13"/>
                  </a:lnTo>
                  <a:lnTo>
                    <a:pt x="38" y="13"/>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92" name="Freeform 191">
              <a:extLst>
                <a:ext uri="{FF2B5EF4-FFF2-40B4-BE49-F238E27FC236}">
                  <a16:creationId xmlns:a16="http://schemas.microsoft.com/office/drawing/2014/main" id="{9DCFF15F-20DB-C046-8F93-14DCBAE03189}"/>
                </a:ext>
              </a:extLst>
            </p:cNvPr>
            <p:cNvSpPr>
              <a:spLocks/>
            </p:cNvSpPr>
            <p:nvPr userDrawn="1"/>
          </p:nvSpPr>
          <p:spPr bwMode="auto">
            <a:xfrm>
              <a:off x="1663166" y="2544824"/>
              <a:ext cx="54967" cy="27286"/>
            </a:xfrm>
            <a:custGeom>
              <a:avLst/>
              <a:gdLst>
                <a:gd name="T0" fmla="*/ 0 w 36"/>
                <a:gd name="T1" fmla="*/ 15 h 21"/>
                <a:gd name="T2" fmla="*/ 2 w 36"/>
                <a:gd name="T3" fmla="*/ 19 h 21"/>
                <a:gd name="T4" fmla="*/ 6 w 36"/>
                <a:gd name="T5" fmla="*/ 21 h 21"/>
                <a:gd name="T6" fmla="*/ 10 w 36"/>
                <a:gd name="T7" fmla="*/ 21 h 21"/>
                <a:gd name="T8" fmla="*/ 15 w 36"/>
                <a:gd name="T9" fmla="*/ 19 h 21"/>
                <a:gd name="T10" fmla="*/ 19 w 36"/>
                <a:gd name="T11" fmla="*/ 17 h 21"/>
                <a:gd name="T12" fmla="*/ 23 w 36"/>
                <a:gd name="T13" fmla="*/ 15 h 21"/>
                <a:gd name="T14" fmla="*/ 23 w 36"/>
                <a:gd name="T15" fmla="*/ 15 h 21"/>
                <a:gd name="T16" fmla="*/ 34 w 36"/>
                <a:gd name="T17" fmla="*/ 2 h 21"/>
                <a:gd name="T18" fmla="*/ 34 w 36"/>
                <a:gd name="T19" fmla="*/ 2 h 21"/>
                <a:gd name="T20" fmla="*/ 36 w 36"/>
                <a:gd name="T21" fmla="*/ 0 h 21"/>
                <a:gd name="T22" fmla="*/ 32 w 36"/>
                <a:gd name="T23" fmla="*/ 0 h 21"/>
                <a:gd name="T24" fmla="*/ 27 w 36"/>
                <a:gd name="T25" fmla="*/ 4 h 21"/>
                <a:gd name="T26" fmla="*/ 21 w 36"/>
                <a:gd name="T27" fmla="*/ 5 h 21"/>
                <a:gd name="T28" fmla="*/ 17 w 36"/>
                <a:gd name="T29" fmla="*/ 5 h 21"/>
                <a:gd name="T30" fmla="*/ 17 w 36"/>
                <a:gd name="T31" fmla="*/ 5 h 21"/>
                <a:gd name="T32" fmla="*/ 10 w 36"/>
                <a:gd name="T33" fmla="*/ 5 h 21"/>
                <a:gd name="T34" fmla="*/ 8 w 36"/>
                <a:gd name="T35" fmla="*/ 5 h 21"/>
                <a:gd name="T36" fmla="*/ 8 w 36"/>
                <a:gd name="T37" fmla="*/ 9 h 21"/>
                <a:gd name="T38" fmla="*/ 8 w 36"/>
                <a:gd name="T39" fmla="*/ 9 h 21"/>
                <a:gd name="T40" fmla="*/ 2 w 36"/>
                <a:gd name="T41" fmla="*/ 9 h 21"/>
                <a:gd name="T42" fmla="*/ 0 w 36"/>
                <a:gd name="T43" fmla="*/ 15 h 21"/>
                <a:gd name="T44" fmla="*/ 0 w 36"/>
                <a:gd name="T45" fmla="*/ 15 h 21"/>
                <a:gd name="T46" fmla="*/ 0 w 36"/>
                <a:gd name="T47" fmla="*/ 15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6" h="21">
                  <a:moveTo>
                    <a:pt x="0" y="15"/>
                  </a:moveTo>
                  <a:lnTo>
                    <a:pt x="2" y="19"/>
                  </a:lnTo>
                  <a:lnTo>
                    <a:pt x="6" y="21"/>
                  </a:lnTo>
                  <a:lnTo>
                    <a:pt x="10" y="21"/>
                  </a:lnTo>
                  <a:lnTo>
                    <a:pt x="15" y="19"/>
                  </a:lnTo>
                  <a:lnTo>
                    <a:pt x="19" y="17"/>
                  </a:lnTo>
                  <a:lnTo>
                    <a:pt x="23" y="15"/>
                  </a:lnTo>
                  <a:lnTo>
                    <a:pt x="23" y="15"/>
                  </a:lnTo>
                  <a:lnTo>
                    <a:pt x="34" y="2"/>
                  </a:lnTo>
                  <a:lnTo>
                    <a:pt x="34" y="2"/>
                  </a:lnTo>
                  <a:lnTo>
                    <a:pt x="36" y="0"/>
                  </a:lnTo>
                  <a:lnTo>
                    <a:pt x="32" y="0"/>
                  </a:lnTo>
                  <a:lnTo>
                    <a:pt x="27" y="4"/>
                  </a:lnTo>
                  <a:lnTo>
                    <a:pt x="21" y="5"/>
                  </a:lnTo>
                  <a:lnTo>
                    <a:pt x="17" y="5"/>
                  </a:lnTo>
                  <a:lnTo>
                    <a:pt x="17" y="5"/>
                  </a:lnTo>
                  <a:lnTo>
                    <a:pt x="10" y="5"/>
                  </a:lnTo>
                  <a:lnTo>
                    <a:pt x="8" y="5"/>
                  </a:lnTo>
                  <a:lnTo>
                    <a:pt x="8" y="9"/>
                  </a:lnTo>
                  <a:lnTo>
                    <a:pt x="8" y="9"/>
                  </a:lnTo>
                  <a:lnTo>
                    <a:pt x="2" y="9"/>
                  </a:lnTo>
                  <a:lnTo>
                    <a:pt x="0" y="15"/>
                  </a:lnTo>
                  <a:lnTo>
                    <a:pt x="0" y="15"/>
                  </a:lnTo>
                  <a:lnTo>
                    <a:pt x="0" y="15"/>
                  </a:lnTo>
                  <a:close/>
                </a:path>
              </a:pathLst>
            </a:custGeom>
            <a:solidFill>
              <a:schemeClr val="bg1">
                <a:lumMod val="85000"/>
              </a:schemeClr>
            </a:solidFill>
            <a:ln w="635" cap="rnd">
              <a:solidFill>
                <a:schemeClr val="bg1">
                  <a:alpha val="17000"/>
                </a:schemeClr>
              </a:solidFill>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93" name="Freeform 192">
              <a:extLst>
                <a:ext uri="{FF2B5EF4-FFF2-40B4-BE49-F238E27FC236}">
                  <a16:creationId xmlns:a16="http://schemas.microsoft.com/office/drawing/2014/main" id="{C06B0285-1A5B-2A4E-B2EE-17ABF8B40685}"/>
                </a:ext>
              </a:extLst>
            </p:cNvPr>
            <p:cNvSpPr>
              <a:spLocks/>
            </p:cNvSpPr>
            <p:nvPr userDrawn="1"/>
          </p:nvSpPr>
          <p:spPr bwMode="auto">
            <a:xfrm>
              <a:off x="1663166" y="2544824"/>
              <a:ext cx="54967" cy="27286"/>
            </a:xfrm>
            <a:custGeom>
              <a:avLst/>
              <a:gdLst>
                <a:gd name="T0" fmla="*/ 0 w 36"/>
                <a:gd name="T1" fmla="*/ 15 h 21"/>
                <a:gd name="T2" fmla="*/ 2 w 36"/>
                <a:gd name="T3" fmla="*/ 19 h 21"/>
                <a:gd name="T4" fmla="*/ 6 w 36"/>
                <a:gd name="T5" fmla="*/ 21 h 21"/>
                <a:gd name="T6" fmla="*/ 10 w 36"/>
                <a:gd name="T7" fmla="*/ 21 h 21"/>
                <a:gd name="T8" fmla="*/ 15 w 36"/>
                <a:gd name="T9" fmla="*/ 19 h 21"/>
                <a:gd name="T10" fmla="*/ 19 w 36"/>
                <a:gd name="T11" fmla="*/ 17 h 21"/>
                <a:gd name="T12" fmla="*/ 23 w 36"/>
                <a:gd name="T13" fmla="*/ 15 h 21"/>
                <a:gd name="T14" fmla="*/ 23 w 36"/>
                <a:gd name="T15" fmla="*/ 15 h 21"/>
                <a:gd name="T16" fmla="*/ 34 w 36"/>
                <a:gd name="T17" fmla="*/ 2 h 21"/>
                <a:gd name="T18" fmla="*/ 34 w 36"/>
                <a:gd name="T19" fmla="*/ 2 h 21"/>
                <a:gd name="T20" fmla="*/ 36 w 36"/>
                <a:gd name="T21" fmla="*/ 0 h 21"/>
                <a:gd name="T22" fmla="*/ 32 w 36"/>
                <a:gd name="T23" fmla="*/ 0 h 21"/>
                <a:gd name="T24" fmla="*/ 27 w 36"/>
                <a:gd name="T25" fmla="*/ 4 h 21"/>
                <a:gd name="T26" fmla="*/ 21 w 36"/>
                <a:gd name="T27" fmla="*/ 5 h 21"/>
                <a:gd name="T28" fmla="*/ 17 w 36"/>
                <a:gd name="T29" fmla="*/ 5 h 21"/>
                <a:gd name="T30" fmla="*/ 17 w 36"/>
                <a:gd name="T31" fmla="*/ 5 h 21"/>
                <a:gd name="T32" fmla="*/ 10 w 36"/>
                <a:gd name="T33" fmla="*/ 5 h 21"/>
                <a:gd name="T34" fmla="*/ 8 w 36"/>
                <a:gd name="T35" fmla="*/ 5 h 21"/>
                <a:gd name="T36" fmla="*/ 8 w 36"/>
                <a:gd name="T37" fmla="*/ 9 h 21"/>
                <a:gd name="T38" fmla="*/ 8 w 36"/>
                <a:gd name="T39" fmla="*/ 9 h 21"/>
                <a:gd name="T40" fmla="*/ 2 w 36"/>
                <a:gd name="T41" fmla="*/ 9 h 21"/>
                <a:gd name="T42" fmla="*/ 0 w 36"/>
                <a:gd name="T43" fmla="*/ 15 h 21"/>
                <a:gd name="T44" fmla="*/ 0 w 36"/>
                <a:gd name="T45" fmla="*/ 15 h 21"/>
                <a:gd name="T46" fmla="*/ 0 w 36"/>
                <a:gd name="T47" fmla="*/ 15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6" h="21">
                  <a:moveTo>
                    <a:pt x="0" y="15"/>
                  </a:moveTo>
                  <a:lnTo>
                    <a:pt x="2" y="19"/>
                  </a:lnTo>
                  <a:lnTo>
                    <a:pt x="6" y="21"/>
                  </a:lnTo>
                  <a:lnTo>
                    <a:pt x="10" y="21"/>
                  </a:lnTo>
                  <a:lnTo>
                    <a:pt x="15" y="19"/>
                  </a:lnTo>
                  <a:lnTo>
                    <a:pt x="19" y="17"/>
                  </a:lnTo>
                  <a:lnTo>
                    <a:pt x="23" y="15"/>
                  </a:lnTo>
                  <a:lnTo>
                    <a:pt x="23" y="15"/>
                  </a:lnTo>
                  <a:lnTo>
                    <a:pt x="34" y="2"/>
                  </a:lnTo>
                  <a:lnTo>
                    <a:pt x="34" y="2"/>
                  </a:lnTo>
                  <a:lnTo>
                    <a:pt x="36" y="0"/>
                  </a:lnTo>
                  <a:lnTo>
                    <a:pt x="32" y="0"/>
                  </a:lnTo>
                  <a:lnTo>
                    <a:pt x="27" y="4"/>
                  </a:lnTo>
                  <a:lnTo>
                    <a:pt x="21" y="5"/>
                  </a:lnTo>
                  <a:lnTo>
                    <a:pt x="17" y="5"/>
                  </a:lnTo>
                  <a:lnTo>
                    <a:pt x="17" y="5"/>
                  </a:lnTo>
                  <a:lnTo>
                    <a:pt x="10" y="5"/>
                  </a:lnTo>
                  <a:lnTo>
                    <a:pt x="8" y="5"/>
                  </a:lnTo>
                  <a:lnTo>
                    <a:pt x="8" y="9"/>
                  </a:lnTo>
                  <a:lnTo>
                    <a:pt x="8" y="9"/>
                  </a:lnTo>
                  <a:lnTo>
                    <a:pt x="2" y="9"/>
                  </a:lnTo>
                  <a:lnTo>
                    <a:pt x="0" y="15"/>
                  </a:lnTo>
                  <a:lnTo>
                    <a:pt x="0" y="15"/>
                  </a:lnTo>
                  <a:lnTo>
                    <a:pt x="0" y="15"/>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94" name="Freeform 193">
              <a:extLst>
                <a:ext uri="{FF2B5EF4-FFF2-40B4-BE49-F238E27FC236}">
                  <a16:creationId xmlns:a16="http://schemas.microsoft.com/office/drawing/2014/main" id="{7CB8103B-D053-4E4D-9A39-107846231F34}"/>
                </a:ext>
              </a:extLst>
            </p:cNvPr>
            <p:cNvSpPr>
              <a:spLocks/>
            </p:cNvSpPr>
            <p:nvPr userDrawn="1"/>
          </p:nvSpPr>
          <p:spPr bwMode="auto">
            <a:xfrm>
              <a:off x="687499" y="2550022"/>
              <a:ext cx="262621" cy="185807"/>
            </a:xfrm>
            <a:custGeom>
              <a:avLst/>
              <a:gdLst>
                <a:gd name="T0" fmla="*/ 0 w 172"/>
                <a:gd name="T1" fmla="*/ 143 h 143"/>
                <a:gd name="T2" fmla="*/ 66 w 172"/>
                <a:gd name="T3" fmla="*/ 126 h 143"/>
                <a:gd name="T4" fmla="*/ 132 w 172"/>
                <a:gd name="T5" fmla="*/ 88 h 143"/>
                <a:gd name="T6" fmla="*/ 151 w 172"/>
                <a:gd name="T7" fmla="*/ 66 h 143"/>
                <a:gd name="T8" fmla="*/ 172 w 172"/>
                <a:gd name="T9" fmla="*/ 52 h 143"/>
                <a:gd name="T10" fmla="*/ 161 w 172"/>
                <a:gd name="T11" fmla="*/ 7 h 143"/>
                <a:gd name="T12" fmla="*/ 144 w 172"/>
                <a:gd name="T13" fmla="*/ 7 h 143"/>
                <a:gd name="T14" fmla="*/ 142 w 172"/>
                <a:gd name="T15" fmla="*/ 7 h 143"/>
                <a:gd name="T16" fmla="*/ 138 w 172"/>
                <a:gd name="T17" fmla="*/ 7 h 143"/>
                <a:gd name="T18" fmla="*/ 136 w 172"/>
                <a:gd name="T19" fmla="*/ 9 h 143"/>
                <a:gd name="T20" fmla="*/ 129 w 172"/>
                <a:gd name="T21" fmla="*/ 9 h 143"/>
                <a:gd name="T22" fmla="*/ 121 w 172"/>
                <a:gd name="T23" fmla="*/ 9 h 143"/>
                <a:gd name="T24" fmla="*/ 112 w 172"/>
                <a:gd name="T25" fmla="*/ 0 h 143"/>
                <a:gd name="T26" fmla="*/ 106 w 172"/>
                <a:gd name="T27" fmla="*/ 3 h 143"/>
                <a:gd name="T28" fmla="*/ 100 w 172"/>
                <a:gd name="T29" fmla="*/ 13 h 143"/>
                <a:gd name="T30" fmla="*/ 95 w 172"/>
                <a:gd name="T31" fmla="*/ 28 h 143"/>
                <a:gd name="T32" fmla="*/ 78 w 172"/>
                <a:gd name="T33" fmla="*/ 39 h 143"/>
                <a:gd name="T34" fmla="*/ 76 w 172"/>
                <a:gd name="T35" fmla="*/ 39 h 143"/>
                <a:gd name="T36" fmla="*/ 72 w 172"/>
                <a:gd name="T37" fmla="*/ 39 h 143"/>
                <a:gd name="T38" fmla="*/ 66 w 172"/>
                <a:gd name="T39" fmla="*/ 45 h 143"/>
                <a:gd name="T40" fmla="*/ 62 w 172"/>
                <a:gd name="T41" fmla="*/ 51 h 143"/>
                <a:gd name="T42" fmla="*/ 55 w 172"/>
                <a:gd name="T43" fmla="*/ 68 h 143"/>
                <a:gd name="T44" fmla="*/ 49 w 172"/>
                <a:gd name="T45" fmla="*/ 79 h 143"/>
                <a:gd name="T46" fmla="*/ 47 w 172"/>
                <a:gd name="T47" fmla="*/ 87 h 143"/>
                <a:gd name="T48" fmla="*/ 47 w 172"/>
                <a:gd name="T49" fmla="*/ 88 h 143"/>
                <a:gd name="T50" fmla="*/ 49 w 172"/>
                <a:gd name="T51" fmla="*/ 94 h 143"/>
                <a:gd name="T52" fmla="*/ 45 w 172"/>
                <a:gd name="T53" fmla="*/ 102 h 143"/>
                <a:gd name="T54" fmla="*/ 45 w 172"/>
                <a:gd name="T55" fmla="*/ 104 h 143"/>
                <a:gd name="T56" fmla="*/ 44 w 172"/>
                <a:gd name="T57" fmla="*/ 109 h 143"/>
                <a:gd name="T58" fmla="*/ 36 w 172"/>
                <a:gd name="T59" fmla="*/ 119 h 143"/>
                <a:gd name="T60" fmla="*/ 34 w 172"/>
                <a:gd name="T61" fmla="*/ 122 h 143"/>
                <a:gd name="T62" fmla="*/ 32 w 172"/>
                <a:gd name="T63" fmla="*/ 124 h 143"/>
                <a:gd name="T64" fmla="*/ 30 w 172"/>
                <a:gd name="T65" fmla="*/ 124 h 143"/>
                <a:gd name="T66" fmla="*/ 27 w 172"/>
                <a:gd name="T67" fmla="*/ 128 h 143"/>
                <a:gd name="T68" fmla="*/ 25 w 172"/>
                <a:gd name="T69" fmla="*/ 128 h 143"/>
                <a:gd name="T70" fmla="*/ 21 w 172"/>
                <a:gd name="T71" fmla="*/ 132 h 143"/>
                <a:gd name="T72" fmla="*/ 17 w 172"/>
                <a:gd name="T73" fmla="*/ 134 h 143"/>
                <a:gd name="T74" fmla="*/ 17 w 172"/>
                <a:gd name="T75" fmla="*/ 134 h 143"/>
                <a:gd name="T76" fmla="*/ 13 w 172"/>
                <a:gd name="T77" fmla="*/ 138 h 143"/>
                <a:gd name="T78" fmla="*/ 8 w 172"/>
                <a:gd name="T79" fmla="*/ 136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72" h="143">
                  <a:moveTo>
                    <a:pt x="8" y="136"/>
                  </a:moveTo>
                  <a:lnTo>
                    <a:pt x="0" y="143"/>
                  </a:lnTo>
                  <a:lnTo>
                    <a:pt x="66" y="143"/>
                  </a:lnTo>
                  <a:lnTo>
                    <a:pt x="66" y="126"/>
                  </a:lnTo>
                  <a:lnTo>
                    <a:pt x="87" y="111"/>
                  </a:lnTo>
                  <a:lnTo>
                    <a:pt x="132" y="88"/>
                  </a:lnTo>
                  <a:lnTo>
                    <a:pt x="136" y="73"/>
                  </a:lnTo>
                  <a:lnTo>
                    <a:pt x="151" y="66"/>
                  </a:lnTo>
                  <a:lnTo>
                    <a:pt x="172" y="66"/>
                  </a:lnTo>
                  <a:lnTo>
                    <a:pt x="172" y="52"/>
                  </a:lnTo>
                  <a:lnTo>
                    <a:pt x="168" y="37"/>
                  </a:lnTo>
                  <a:lnTo>
                    <a:pt x="161" y="7"/>
                  </a:lnTo>
                  <a:lnTo>
                    <a:pt x="149" y="7"/>
                  </a:lnTo>
                  <a:lnTo>
                    <a:pt x="144" y="7"/>
                  </a:lnTo>
                  <a:lnTo>
                    <a:pt x="144" y="7"/>
                  </a:lnTo>
                  <a:lnTo>
                    <a:pt x="142" y="7"/>
                  </a:lnTo>
                  <a:lnTo>
                    <a:pt x="140" y="5"/>
                  </a:lnTo>
                  <a:lnTo>
                    <a:pt x="138" y="7"/>
                  </a:lnTo>
                  <a:lnTo>
                    <a:pt x="138" y="7"/>
                  </a:lnTo>
                  <a:lnTo>
                    <a:pt x="136" y="9"/>
                  </a:lnTo>
                  <a:lnTo>
                    <a:pt x="134" y="9"/>
                  </a:lnTo>
                  <a:lnTo>
                    <a:pt x="129" y="9"/>
                  </a:lnTo>
                  <a:lnTo>
                    <a:pt x="129" y="9"/>
                  </a:lnTo>
                  <a:lnTo>
                    <a:pt x="121" y="9"/>
                  </a:lnTo>
                  <a:lnTo>
                    <a:pt x="115" y="5"/>
                  </a:lnTo>
                  <a:lnTo>
                    <a:pt x="112" y="0"/>
                  </a:lnTo>
                  <a:lnTo>
                    <a:pt x="110" y="0"/>
                  </a:lnTo>
                  <a:lnTo>
                    <a:pt x="106" y="3"/>
                  </a:lnTo>
                  <a:lnTo>
                    <a:pt x="102" y="7"/>
                  </a:lnTo>
                  <a:lnTo>
                    <a:pt x="100" y="13"/>
                  </a:lnTo>
                  <a:lnTo>
                    <a:pt x="100" y="22"/>
                  </a:lnTo>
                  <a:lnTo>
                    <a:pt x="95" y="28"/>
                  </a:lnTo>
                  <a:lnTo>
                    <a:pt x="91" y="32"/>
                  </a:lnTo>
                  <a:lnTo>
                    <a:pt x="78" y="39"/>
                  </a:lnTo>
                  <a:lnTo>
                    <a:pt x="78" y="39"/>
                  </a:lnTo>
                  <a:lnTo>
                    <a:pt x="76" y="39"/>
                  </a:lnTo>
                  <a:lnTo>
                    <a:pt x="74" y="39"/>
                  </a:lnTo>
                  <a:lnTo>
                    <a:pt x="72" y="39"/>
                  </a:lnTo>
                  <a:lnTo>
                    <a:pt x="72" y="39"/>
                  </a:lnTo>
                  <a:lnTo>
                    <a:pt x="66" y="45"/>
                  </a:lnTo>
                  <a:lnTo>
                    <a:pt x="62" y="47"/>
                  </a:lnTo>
                  <a:lnTo>
                    <a:pt x="62" y="51"/>
                  </a:lnTo>
                  <a:lnTo>
                    <a:pt x="55" y="62"/>
                  </a:lnTo>
                  <a:lnTo>
                    <a:pt x="55" y="68"/>
                  </a:lnTo>
                  <a:lnTo>
                    <a:pt x="49" y="79"/>
                  </a:lnTo>
                  <a:lnTo>
                    <a:pt x="49" y="79"/>
                  </a:lnTo>
                  <a:lnTo>
                    <a:pt x="47" y="83"/>
                  </a:lnTo>
                  <a:lnTo>
                    <a:pt x="47" y="87"/>
                  </a:lnTo>
                  <a:lnTo>
                    <a:pt x="47" y="88"/>
                  </a:lnTo>
                  <a:lnTo>
                    <a:pt x="47" y="88"/>
                  </a:lnTo>
                  <a:lnTo>
                    <a:pt x="49" y="90"/>
                  </a:lnTo>
                  <a:lnTo>
                    <a:pt x="49" y="94"/>
                  </a:lnTo>
                  <a:lnTo>
                    <a:pt x="49" y="96"/>
                  </a:lnTo>
                  <a:lnTo>
                    <a:pt x="45" y="102"/>
                  </a:lnTo>
                  <a:lnTo>
                    <a:pt x="45" y="102"/>
                  </a:lnTo>
                  <a:lnTo>
                    <a:pt x="45" y="104"/>
                  </a:lnTo>
                  <a:lnTo>
                    <a:pt x="45" y="107"/>
                  </a:lnTo>
                  <a:lnTo>
                    <a:pt x="44" y="109"/>
                  </a:lnTo>
                  <a:lnTo>
                    <a:pt x="44" y="109"/>
                  </a:lnTo>
                  <a:lnTo>
                    <a:pt x="36" y="119"/>
                  </a:lnTo>
                  <a:lnTo>
                    <a:pt x="36" y="119"/>
                  </a:lnTo>
                  <a:lnTo>
                    <a:pt x="34" y="122"/>
                  </a:lnTo>
                  <a:lnTo>
                    <a:pt x="34" y="122"/>
                  </a:lnTo>
                  <a:lnTo>
                    <a:pt x="32" y="124"/>
                  </a:lnTo>
                  <a:lnTo>
                    <a:pt x="32" y="124"/>
                  </a:lnTo>
                  <a:lnTo>
                    <a:pt x="30" y="124"/>
                  </a:lnTo>
                  <a:lnTo>
                    <a:pt x="28" y="126"/>
                  </a:lnTo>
                  <a:lnTo>
                    <a:pt x="27" y="128"/>
                  </a:lnTo>
                  <a:lnTo>
                    <a:pt x="25" y="128"/>
                  </a:lnTo>
                  <a:lnTo>
                    <a:pt x="25" y="128"/>
                  </a:lnTo>
                  <a:lnTo>
                    <a:pt x="23" y="130"/>
                  </a:lnTo>
                  <a:lnTo>
                    <a:pt x="21" y="132"/>
                  </a:lnTo>
                  <a:lnTo>
                    <a:pt x="21" y="132"/>
                  </a:lnTo>
                  <a:lnTo>
                    <a:pt x="17" y="134"/>
                  </a:lnTo>
                  <a:lnTo>
                    <a:pt x="17" y="134"/>
                  </a:lnTo>
                  <a:lnTo>
                    <a:pt x="17" y="134"/>
                  </a:lnTo>
                  <a:lnTo>
                    <a:pt x="13" y="136"/>
                  </a:lnTo>
                  <a:lnTo>
                    <a:pt x="13" y="138"/>
                  </a:lnTo>
                  <a:lnTo>
                    <a:pt x="8" y="136"/>
                  </a:lnTo>
                  <a:lnTo>
                    <a:pt x="8" y="136"/>
                  </a:lnTo>
                  <a:lnTo>
                    <a:pt x="8" y="136"/>
                  </a:lnTo>
                  <a:close/>
                </a:path>
              </a:pathLst>
            </a:custGeom>
            <a:solidFill>
              <a:schemeClr val="bg1">
                <a:lumMod val="85000"/>
              </a:schemeClr>
            </a:solidFill>
            <a:ln w="635" cap="rnd">
              <a:solidFill>
                <a:schemeClr val="bg1">
                  <a:alpha val="17000"/>
                </a:schemeClr>
              </a:solidFill>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95" name="Freeform 194">
              <a:extLst>
                <a:ext uri="{FF2B5EF4-FFF2-40B4-BE49-F238E27FC236}">
                  <a16:creationId xmlns:a16="http://schemas.microsoft.com/office/drawing/2014/main" id="{F496D079-88FB-CF4D-B8CF-00780051FB01}"/>
                </a:ext>
              </a:extLst>
            </p:cNvPr>
            <p:cNvSpPr>
              <a:spLocks/>
            </p:cNvSpPr>
            <p:nvPr userDrawn="1"/>
          </p:nvSpPr>
          <p:spPr bwMode="auto">
            <a:xfrm>
              <a:off x="687499" y="2550022"/>
              <a:ext cx="262621" cy="185807"/>
            </a:xfrm>
            <a:custGeom>
              <a:avLst/>
              <a:gdLst>
                <a:gd name="T0" fmla="*/ 0 w 172"/>
                <a:gd name="T1" fmla="*/ 143 h 143"/>
                <a:gd name="T2" fmla="*/ 66 w 172"/>
                <a:gd name="T3" fmla="*/ 126 h 143"/>
                <a:gd name="T4" fmla="*/ 132 w 172"/>
                <a:gd name="T5" fmla="*/ 88 h 143"/>
                <a:gd name="T6" fmla="*/ 151 w 172"/>
                <a:gd name="T7" fmla="*/ 66 h 143"/>
                <a:gd name="T8" fmla="*/ 172 w 172"/>
                <a:gd name="T9" fmla="*/ 52 h 143"/>
                <a:gd name="T10" fmla="*/ 161 w 172"/>
                <a:gd name="T11" fmla="*/ 7 h 143"/>
                <a:gd name="T12" fmla="*/ 144 w 172"/>
                <a:gd name="T13" fmla="*/ 7 h 143"/>
                <a:gd name="T14" fmla="*/ 142 w 172"/>
                <a:gd name="T15" fmla="*/ 7 h 143"/>
                <a:gd name="T16" fmla="*/ 138 w 172"/>
                <a:gd name="T17" fmla="*/ 7 h 143"/>
                <a:gd name="T18" fmla="*/ 136 w 172"/>
                <a:gd name="T19" fmla="*/ 9 h 143"/>
                <a:gd name="T20" fmla="*/ 129 w 172"/>
                <a:gd name="T21" fmla="*/ 9 h 143"/>
                <a:gd name="T22" fmla="*/ 121 w 172"/>
                <a:gd name="T23" fmla="*/ 9 h 143"/>
                <a:gd name="T24" fmla="*/ 112 w 172"/>
                <a:gd name="T25" fmla="*/ 0 h 143"/>
                <a:gd name="T26" fmla="*/ 106 w 172"/>
                <a:gd name="T27" fmla="*/ 3 h 143"/>
                <a:gd name="T28" fmla="*/ 100 w 172"/>
                <a:gd name="T29" fmla="*/ 13 h 143"/>
                <a:gd name="T30" fmla="*/ 95 w 172"/>
                <a:gd name="T31" fmla="*/ 28 h 143"/>
                <a:gd name="T32" fmla="*/ 78 w 172"/>
                <a:gd name="T33" fmla="*/ 39 h 143"/>
                <a:gd name="T34" fmla="*/ 76 w 172"/>
                <a:gd name="T35" fmla="*/ 39 h 143"/>
                <a:gd name="T36" fmla="*/ 72 w 172"/>
                <a:gd name="T37" fmla="*/ 39 h 143"/>
                <a:gd name="T38" fmla="*/ 66 w 172"/>
                <a:gd name="T39" fmla="*/ 45 h 143"/>
                <a:gd name="T40" fmla="*/ 62 w 172"/>
                <a:gd name="T41" fmla="*/ 51 h 143"/>
                <a:gd name="T42" fmla="*/ 55 w 172"/>
                <a:gd name="T43" fmla="*/ 68 h 143"/>
                <a:gd name="T44" fmla="*/ 49 w 172"/>
                <a:gd name="T45" fmla="*/ 79 h 143"/>
                <a:gd name="T46" fmla="*/ 47 w 172"/>
                <a:gd name="T47" fmla="*/ 87 h 143"/>
                <a:gd name="T48" fmla="*/ 47 w 172"/>
                <a:gd name="T49" fmla="*/ 88 h 143"/>
                <a:gd name="T50" fmla="*/ 49 w 172"/>
                <a:gd name="T51" fmla="*/ 94 h 143"/>
                <a:gd name="T52" fmla="*/ 45 w 172"/>
                <a:gd name="T53" fmla="*/ 102 h 143"/>
                <a:gd name="T54" fmla="*/ 45 w 172"/>
                <a:gd name="T55" fmla="*/ 104 h 143"/>
                <a:gd name="T56" fmla="*/ 44 w 172"/>
                <a:gd name="T57" fmla="*/ 109 h 143"/>
                <a:gd name="T58" fmla="*/ 36 w 172"/>
                <a:gd name="T59" fmla="*/ 119 h 143"/>
                <a:gd name="T60" fmla="*/ 34 w 172"/>
                <a:gd name="T61" fmla="*/ 122 h 143"/>
                <a:gd name="T62" fmla="*/ 32 w 172"/>
                <a:gd name="T63" fmla="*/ 124 h 143"/>
                <a:gd name="T64" fmla="*/ 30 w 172"/>
                <a:gd name="T65" fmla="*/ 124 h 143"/>
                <a:gd name="T66" fmla="*/ 27 w 172"/>
                <a:gd name="T67" fmla="*/ 128 h 143"/>
                <a:gd name="T68" fmla="*/ 25 w 172"/>
                <a:gd name="T69" fmla="*/ 128 h 143"/>
                <a:gd name="T70" fmla="*/ 21 w 172"/>
                <a:gd name="T71" fmla="*/ 132 h 143"/>
                <a:gd name="T72" fmla="*/ 17 w 172"/>
                <a:gd name="T73" fmla="*/ 134 h 143"/>
                <a:gd name="T74" fmla="*/ 17 w 172"/>
                <a:gd name="T75" fmla="*/ 134 h 143"/>
                <a:gd name="T76" fmla="*/ 13 w 172"/>
                <a:gd name="T77" fmla="*/ 138 h 143"/>
                <a:gd name="T78" fmla="*/ 8 w 172"/>
                <a:gd name="T79" fmla="*/ 136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72" h="143">
                  <a:moveTo>
                    <a:pt x="8" y="136"/>
                  </a:moveTo>
                  <a:lnTo>
                    <a:pt x="0" y="143"/>
                  </a:lnTo>
                  <a:lnTo>
                    <a:pt x="66" y="143"/>
                  </a:lnTo>
                  <a:lnTo>
                    <a:pt x="66" y="126"/>
                  </a:lnTo>
                  <a:lnTo>
                    <a:pt x="87" y="111"/>
                  </a:lnTo>
                  <a:lnTo>
                    <a:pt x="132" y="88"/>
                  </a:lnTo>
                  <a:lnTo>
                    <a:pt x="136" y="73"/>
                  </a:lnTo>
                  <a:lnTo>
                    <a:pt x="151" y="66"/>
                  </a:lnTo>
                  <a:lnTo>
                    <a:pt x="172" y="66"/>
                  </a:lnTo>
                  <a:lnTo>
                    <a:pt x="172" y="52"/>
                  </a:lnTo>
                  <a:lnTo>
                    <a:pt x="168" y="37"/>
                  </a:lnTo>
                  <a:lnTo>
                    <a:pt x="161" y="7"/>
                  </a:lnTo>
                  <a:lnTo>
                    <a:pt x="149" y="7"/>
                  </a:lnTo>
                  <a:lnTo>
                    <a:pt x="144" y="7"/>
                  </a:lnTo>
                  <a:lnTo>
                    <a:pt x="144" y="7"/>
                  </a:lnTo>
                  <a:lnTo>
                    <a:pt x="142" y="7"/>
                  </a:lnTo>
                  <a:lnTo>
                    <a:pt x="140" y="5"/>
                  </a:lnTo>
                  <a:lnTo>
                    <a:pt x="138" y="7"/>
                  </a:lnTo>
                  <a:lnTo>
                    <a:pt x="138" y="7"/>
                  </a:lnTo>
                  <a:lnTo>
                    <a:pt x="136" y="9"/>
                  </a:lnTo>
                  <a:lnTo>
                    <a:pt x="134" y="9"/>
                  </a:lnTo>
                  <a:lnTo>
                    <a:pt x="129" y="9"/>
                  </a:lnTo>
                  <a:lnTo>
                    <a:pt x="129" y="9"/>
                  </a:lnTo>
                  <a:lnTo>
                    <a:pt x="121" y="9"/>
                  </a:lnTo>
                  <a:lnTo>
                    <a:pt x="115" y="5"/>
                  </a:lnTo>
                  <a:lnTo>
                    <a:pt x="112" y="0"/>
                  </a:lnTo>
                  <a:lnTo>
                    <a:pt x="110" y="0"/>
                  </a:lnTo>
                  <a:lnTo>
                    <a:pt x="106" y="3"/>
                  </a:lnTo>
                  <a:lnTo>
                    <a:pt x="102" y="7"/>
                  </a:lnTo>
                  <a:lnTo>
                    <a:pt x="100" y="13"/>
                  </a:lnTo>
                  <a:lnTo>
                    <a:pt x="100" y="22"/>
                  </a:lnTo>
                  <a:lnTo>
                    <a:pt x="95" y="28"/>
                  </a:lnTo>
                  <a:lnTo>
                    <a:pt x="91" y="32"/>
                  </a:lnTo>
                  <a:lnTo>
                    <a:pt x="78" y="39"/>
                  </a:lnTo>
                  <a:lnTo>
                    <a:pt x="78" y="39"/>
                  </a:lnTo>
                  <a:lnTo>
                    <a:pt x="76" y="39"/>
                  </a:lnTo>
                  <a:lnTo>
                    <a:pt x="74" y="39"/>
                  </a:lnTo>
                  <a:lnTo>
                    <a:pt x="72" y="39"/>
                  </a:lnTo>
                  <a:lnTo>
                    <a:pt x="72" y="39"/>
                  </a:lnTo>
                  <a:lnTo>
                    <a:pt x="66" y="45"/>
                  </a:lnTo>
                  <a:lnTo>
                    <a:pt x="62" y="47"/>
                  </a:lnTo>
                  <a:lnTo>
                    <a:pt x="62" y="51"/>
                  </a:lnTo>
                  <a:lnTo>
                    <a:pt x="55" y="62"/>
                  </a:lnTo>
                  <a:lnTo>
                    <a:pt x="55" y="68"/>
                  </a:lnTo>
                  <a:lnTo>
                    <a:pt x="49" y="79"/>
                  </a:lnTo>
                  <a:lnTo>
                    <a:pt x="49" y="79"/>
                  </a:lnTo>
                  <a:lnTo>
                    <a:pt x="47" y="83"/>
                  </a:lnTo>
                  <a:lnTo>
                    <a:pt x="47" y="87"/>
                  </a:lnTo>
                  <a:lnTo>
                    <a:pt x="47" y="88"/>
                  </a:lnTo>
                  <a:lnTo>
                    <a:pt x="47" y="88"/>
                  </a:lnTo>
                  <a:lnTo>
                    <a:pt x="49" y="90"/>
                  </a:lnTo>
                  <a:lnTo>
                    <a:pt x="49" y="94"/>
                  </a:lnTo>
                  <a:lnTo>
                    <a:pt x="49" y="96"/>
                  </a:lnTo>
                  <a:lnTo>
                    <a:pt x="45" y="102"/>
                  </a:lnTo>
                  <a:lnTo>
                    <a:pt x="45" y="102"/>
                  </a:lnTo>
                  <a:lnTo>
                    <a:pt x="45" y="104"/>
                  </a:lnTo>
                  <a:lnTo>
                    <a:pt x="45" y="107"/>
                  </a:lnTo>
                  <a:lnTo>
                    <a:pt x="44" y="109"/>
                  </a:lnTo>
                  <a:lnTo>
                    <a:pt x="44" y="109"/>
                  </a:lnTo>
                  <a:lnTo>
                    <a:pt x="36" y="119"/>
                  </a:lnTo>
                  <a:lnTo>
                    <a:pt x="36" y="119"/>
                  </a:lnTo>
                  <a:lnTo>
                    <a:pt x="34" y="122"/>
                  </a:lnTo>
                  <a:lnTo>
                    <a:pt x="34" y="122"/>
                  </a:lnTo>
                  <a:lnTo>
                    <a:pt x="32" y="124"/>
                  </a:lnTo>
                  <a:lnTo>
                    <a:pt x="32" y="124"/>
                  </a:lnTo>
                  <a:lnTo>
                    <a:pt x="30" y="124"/>
                  </a:lnTo>
                  <a:lnTo>
                    <a:pt x="28" y="126"/>
                  </a:lnTo>
                  <a:lnTo>
                    <a:pt x="27" y="128"/>
                  </a:lnTo>
                  <a:lnTo>
                    <a:pt x="25" y="128"/>
                  </a:lnTo>
                  <a:lnTo>
                    <a:pt x="25" y="128"/>
                  </a:lnTo>
                  <a:lnTo>
                    <a:pt x="23" y="130"/>
                  </a:lnTo>
                  <a:lnTo>
                    <a:pt x="21" y="132"/>
                  </a:lnTo>
                  <a:lnTo>
                    <a:pt x="21" y="132"/>
                  </a:lnTo>
                  <a:lnTo>
                    <a:pt x="17" y="134"/>
                  </a:lnTo>
                  <a:lnTo>
                    <a:pt x="17" y="134"/>
                  </a:lnTo>
                  <a:lnTo>
                    <a:pt x="17" y="134"/>
                  </a:lnTo>
                  <a:lnTo>
                    <a:pt x="13" y="136"/>
                  </a:lnTo>
                  <a:lnTo>
                    <a:pt x="13" y="138"/>
                  </a:lnTo>
                  <a:lnTo>
                    <a:pt x="8" y="136"/>
                  </a:lnTo>
                  <a:lnTo>
                    <a:pt x="8" y="136"/>
                  </a:lnTo>
                  <a:lnTo>
                    <a:pt x="8" y="136"/>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96" name="Freeform 195">
              <a:extLst>
                <a:ext uri="{FF2B5EF4-FFF2-40B4-BE49-F238E27FC236}">
                  <a16:creationId xmlns:a16="http://schemas.microsoft.com/office/drawing/2014/main" id="{FA190C44-489A-B645-B1C2-16196EEE58C6}"/>
                </a:ext>
              </a:extLst>
            </p:cNvPr>
            <p:cNvSpPr>
              <a:spLocks/>
            </p:cNvSpPr>
            <p:nvPr userDrawn="1"/>
          </p:nvSpPr>
          <p:spPr bwMode="auto">
            <a:xfrm>
              <a:off x="609629" y="2746223"/>
              <a:ext cx="259567" cy="272863"/>
            </a:xfrm>
            <a:custGeom>
              <a:avLst/>
              <a:gdLst>
                <a:gd name="T0" fmla="*/ 8 w 170"/>
                <a:gd name="T1" fmla="*/ 185 h 210"/>
                <a:gd name="T2" fmla="*/ 38 w 170"/>
                <a:gd name="T3" fmla="*/ 183 h 210"/>
                <a:gd name="T4" fmla="*/ 64 w 170"/>
                <a:gd name="T5" fmla="*/ 210 h 210"/>
                <a:gd name="T6" fmla="*/ 79 w 170"/>
                <a:gd name="T7" fmla="*/ 197 h 210"/>
                <a:gd name="T8" fmla="*/ 83 w 170"/>
                <a:gd name="T9" fmla="*/ 204 h 210"/>
                <a:gd name="T10" fmla="*/ 89 w 170"/>
                <a:gd name="T11" fmla="*/ 197 h 210"/>
                <a:gd name="T12" fmla="*/ 166 w 170"/>
                <a:gd name="T13" fmla="*/ 200 h 210"/>
                <a:gd name="T14" fmla="*/ 166 w 170"/>
                <a:gd name="T15" fmla="*/ 185 h 210"/>
                <a:gd name="T16" fmla="*/ 161 w 170"/>
                <a:gd name="T17" fmla="*/ 178 h 210"/>
                <a:gd name="T18" fmla="*/ 155 w 170"/>
                <a:gd name="T19" fmla="*/ 93 h 210"/>
                <a:gd name="T20" fmla="*/ 149 w 170"/>
                <a:gd name="T21" fmla="*/ 38 h 210"/>
                <a:gd name="T22" fmla="*/ 170 w 170"/>
                <a:gd name="T23" fmla="*/ 38 h 210"/>
                <a:gd name="T24" fmla="*/ 117 w 170"/>
                <a:gd name="T25" fmla="*/ 0 h 210"/>
                <a:gd name="T26" fmla="*/ 117 w 170"/>
                <a:gd name="T27" fmla="*/ 23 h 210"/>
                <a:gd name="T28" fmla="*/ 70 w 170"/>
                <a:gd name="T29" fmla="*/ 23 h 210"/>
                <a:gd name="T30" fmla="*/ 70 w 170"/>
                <a:gd name="T31" fmla="*/ 66 h 210"/>
                <a:gd name="T32" fmla="*/ 57 w 170"/>
                <a:gd name="T33" fmla="*/ 72 h 210"/>
                <a:gd name="T34" fmla="*/ 57 w 170"/>
                <a:gd name="T35" fmla="*/ 98 h 210"/>
                <a:gd name="T36" fmla="*/ 0 w 170"/>
                <a:gd name="T37" fmla="*/ 98 h 210"/>
                <a:gd name="T38" fmla="*/ 0 w 170"/>
                <a:gd name="T39" fmla="*/ 110 h 210"/>
                <a:gd name="T40" fmla="*/ 6 w 170"/>
                <a:gd name="T41" fmla="*/ 115 h 210"/>
                <a:gd name="T42" fmla="*/ 6 w 170"/>
                <a:gd name="T43" fmla="*/ 127 h 210"/>
                <a:gd name="T44" fmla="*/ 6 w 170"/>
                <a:gd name="T45" fmla="*/ 142 h 210"/>
                <a:gd name="T46" fmla="*/ 13 w 170"/>
                <a:gd name="T47" fmla="*/ 155 h 210"/>
                <a:gd name="T48" fmla="*/ 9 w 170"/>
                <a:gd name="T49" fmla="*/ 168 h 210"/>
                <a:gd name="T50" fmla="*/ 8 w 170"/>
                <a:gd name="T51" fmla="*/ 185 h 210"/>
                <a:gd name="T52" fmla="*/ 8 w 170"/>
                <a:gd name="T53" fmla="*/ 185 h 210"/>
                <a:gd name="T54" fmla="*/ 8 w 170"/>
                <a:gd name="T55" fmla="*/ 185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70" h="210">
                  <a:moveTo>
                    <a:pt x="8" y="185"/>
                  </a:moveTo>
                  <a:lnTo>
                    <a:pt x="38" y="183"/>
                  </a:lnTo>
                  <a:lnTo>
                    <a:pt x="64" y="210"/>
                  </a:lnTo>
                  <a:lnTo>
                    <a:pt x="79" y="197"/>
                  </a:lnTo>
                  <a:lnTo>
                    <a:pt x="83" y="204"/>
                  </a:lnTo>
                  <a:lnTo>
                    <a:pt x="89" y="197"/>
                  </a:lnTo>
                  <a:lnTo>
                    <a:pt x="166" y="200"/>
                  </a:lnTo>
                  <a:lnTo>
                    <a:pt x="166" y="185"/>
                  </a:lnTo>
                  <a:lnTo>
                    <a:pt x="161" y="178"/>
                  </a:lnTo>
                  <a:lnTo>
                    <a:pt x="155" y="93"/>
                  </a:lnTo>
                  <a:lnTo>
                    <a:pt x="149" y="38"/>
                  </a:lnTo>
                  <a:lnTo>
                    <a:pt x="170" y="38"/>
                  </a:lnTo>
                  <a:lnTo>
                    <a:pt x="117" y="0"/>
                  </a:lnTo>
                  <a:lnTo>
                    <a:pt x="117" y="23"/>
                  </a:lnTo>
                  <a:lnTo>
                    <a:pt x="70" y="23"/>
                  </a:lnTo>
                  <a:lnTo>
                    <a:pt x="70" y="66"/>
                  </a:lnTo>
                  <a:lnTo>
                    <a:pt x="57" y="72"/>
                  </a:lnTo>
                  <a:lnTo>
                    <a:pt x="57" y="98"/>
                  </a:lnTo>
                  <a:lnTo>
                    <a:pt x="0" y="98"/>
                  </a:lnTo>
                  <a:lnTo>
                    <a:pt x="0" y="110"/>
                  </a:lnTo>
                  <a:lnTo>
                    <a:pt x="6" y="115"/>
                  </a:lnTo>
                  <a:lnTo>
                    <a:pt x="6" y="127"/>
                  </a:lnTo>
                  <a:lnTo>
                    <a:pt x="6" y="142"/>
                  </a:lnTo>
                  <a:lnTo>
                    <a:pt x="13" y="155"/>
                  </a:lnTo>
                  <a:lnTo>
                    <a:pt x="9" y="168"/>
                  </a:lnTo>
                  <a:lnTo>
                    <a:pt x="8" y="185"/>
                  </a:lnTo>
                  <a:lnTo>
                    <a:pt x="8" y="185"/>
                  </a:lnTo>
                  <a:lnTo>
                    <a:pt x="8" y="185"/>
                  </a:lnTo>
                  <a:close/>
                </a:path>
              </a:pathLst>
            </a:custGeom>
            <a:solidFill>
              <a:schemeClr val="bg1">
                <a:lumMod val="85000"/>
              </a:schemeClr>
            </a:solidFill>
            <a:ln w="635" cap="rnd">
              <a:solidFill>
                <a:schemeClr val="bg1">
                  <a:alpha val="17000"/>
                </a:schemeClr>
              </a:solidFill>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97" name="Freeform 196">
              <a:extLst>
                <a:ext uri="{FF2B5EF4-FFF2-40B4-BE49-F238E27FC236}">
                  <a16:creationId xmlns:a16="http://schemas.microsoft.com/office/drawing/2014/main" id="{27A0F2A0-B09B-CF4D-B446-01FDB2460CF1}"/>
                </a:ext>
              </a:extLst>
            </p:cNvPr>
            <p:cNvSpPr>
              <a:spLocks/>
            </p:cNvSpPr>
            <p:nvPr userDrawn="1"/>
          </p:nvSpPr>
          <p:spPr bwMode="auto">
            <a:xfrm>
              <a:off x="609629" y="2746223"/>
              <a:ext cx="259567" cy="272863"/>
            </a:xfrm>
            <a:custGeom>
              <a:avLst/>
              <a:gdLst>
                <a:gd name="T0" fmla="*/ 8 w 170"/>
                <a:gd name="T1" fmla="*/ 185 h 210"/>
                <a:gd name="T2" fmla="*/ 38 w 170"/>
                <a:gd name="T3" fmla="*/ 183 h 210"/>
                <a:gd name="T4" fmla="*/ 64 w 170"/>
                <a:gd name="T5" fmla="*/ 210 h 210"/>
                <a:gd name="T6" fmla="*/ 79 w 170"/>
                <a:gd name="T7" fmla="*/ 197 h 210"/>
                <a:gd name="T8" fmla="*/ 83 w 170"/>
                <a:gd name="T9" fmla="*/ 204 h 210"/>
                <a:gd name="T10" fmla="*/ 89 w 170"/>
                <a:gd name="T11" fmla="*/ 197 h 210"/>
                <a:gd name="T12" fmla="*/ 166 w 170"/>
                <a:gd name="T13" fmla="*/ 200 h 210"/>
                <a:gd name="T14" fmla="*/ 166 w 170"/>
                <a:gd name="T15" fmla="*/ 185 h 210"/>
                <a:gd name="T16" fmla="*/ 161 w 170"/>
                <a:gd name="T17" fmla="*/ 178 h 210"/>
                <a:gd name="T18" fmla="*/ 155 w 170"/>
                <a:gd name="T19" fmla="*/ 93 h 210"/>
                <a:gd name="T20" fmla="*/ 149 w 170"/>
                <a:gd name="T21" fmla="*/ 38 h 210"/>
                <a:gd name="T22" fmla="*/ 170 w 170"/>
                <a:gd name="T23" fmla="*/ 38 h 210"/>
                <a:gd name="T24" fmla="*/ 117 w 170"/>
                <a:gd name="T25" fmla="*/ 0 h 210"/>
                <a:gd name="T26" fmla="*/ 117 w 170"/>
                <a:gd name="T27" fmla="*/ 23 h 210"/>
                <a:gd name="T28" fmla="*/ 70 w 170"/>
                <a:gd name="T29" fmla="*/ 23 h 210"/>
                <a:gd name="T30" fmla="*/ 70 w 170"/>
                <a:gd name="T31" fmla="*/ 66 h 210"/>
                <a:gd name="T32" fmla="*/ 57 w 170"/>
                <a:gd name="T33" fmla="*/ 72 h 210"/>
                <a:gd name="T34" fmla="*/ 57 w 170"/>
                <a:gd name="T35" fmla="*/ 98 h 210"/>
                <a:gd name="T36" fmla="*/ 0 w 170"/>
                <a:gd name="T37" fmla="*/ 98 h 210"/>
                <a:gd name="T38" fmla="*/ 0 w 170"/>
                <a:gd name="T39" fmla="*/ 110 h 210"/>
                <a:gd name="T40" fmla="*/ 6 w 170"/>
                <a:gd name="T41" fmla="*/ 115 h 210"/>
                <a:gd name="T42" fmla="*/ 6 w 170"/>
                <a:gd name="T43" fmla="*/ 127 h 210"/>
                <a:gd name="T44" fmla="*/ 6 w 170"/>
                <a:gd name="T45" fmla="*/ 142 h 210"/>
                <a:gd name="T46" fmla="*/ 13 w 170"/>
                <a:gd name="T47" fmla="*/ 155 h 210"/>
                <a:gd name="T48" fmla="*/ 9 w 170"/>
                <a:gd name="T49" fmla="*/ 168 h 210"/>
                <a:gd name="T50" fmla="*/ 8 w 170"/>
                <a:gd name="T51" fmla="*/ 185 h 210"/>
                <a:gd name="T52" fmla="*/ 8 w 170"/>
                <a:gd name="T53" fmla="*/ 185 h 210"/>
                <a:gd name="T54" fmla="*/ 8 w 170"/>
                <a:gd name="T55" fmla="*/ 185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70" h="210">
                  <a:moveTo>
                    <a:pt x="8" y="185"/>
                  </a:moveTo>
                  <a:lnTo>
                    <a:pt x="38" y="183"/>
                  </a:lnTo>
                  <a:lnTo>
                    <a:pt x="64" y="210"/>
                  </a:lnTo>
                  <a:lnTo>
                    <a:pt x="79" y="197"/>
                  </a:lnTo>
                  <a:lnTo>
                    <a:pt x="83" y="204"/>
                  </a:lnTo>
                  <a:lnTo>
                    <a:pt x="89" y="197"/>
                  </a:lnTo>
                  <a:lnTo>
                    <a:pt x="166" y="200"/>
                  </a:lnTo>
                  <a:lnTo>
                    <a:pt x="166" y="185"/>
                  </a:lnTo>
                  <a:lnTo>
                    <a:pt x="161" y="178"/>
                  </a:lnTo>
                  <a:lnTo>
                    <a:pt x="155" y="93"/>
                  </a:lnTo>
                  <a:lnTo>
                    <a:pt x="149" y="38"/>
                  </a:lnTo>
                  <a:lnTo>
                    <a:pt x="170" y="38"/>
                  </a:lnTo>
                  <a:lnTo>
                    <a:pt x="117" y="0"/>
                  </a:lnTo>
                  <a:lnTo>
                    <a:pt x="117" y="23"/>
                  </a:lnTo>
                  <a:lnTo>
                    <a:pt x="70" y="23"/>
                  </a:lnTo>
                  <a:lnTo>
                    <a:pt x="70" y="66"/>
                  </a:lnTo>
                  <a:lnTo>
                    <a:pt x="57" y="72"/>
                  </a:lnTo>
                  <a:lnTo>
                    <a:pt x="57" y="98"/>
                  </a:lnTo>
                  <a:lnTo>
                    <a:pt x="0" y="98"/>
                  </a:lnTo>
                  <a:lnTo>
                    <a:pt x="0" y="110"/>
                  </a:lnTo>
                  <a:lnTo>
                    <a:pt x="6" y="115"/>
                  </a:lnTo>
                  <a:lnTo>
                    <a:pt x="6" y="127"/>
                  </a:lnTo>
                  <a:lnTo>
                    <a:pt x="6" y="142"/>
                  </a:lnTo>
                  <a:lnTo>
                    <a:pt x="13" y="155"/>
                  </a:lnTo>
                  <a:lnTo>
                    <a:pt x="9" y="168"/>
                  </a:lnTo>
                  <a:lnTo>
                    <a:pt x="8" y="185"/>
                  </a:lnTo>
                  <a:lnTo>
                    <a:pt x="8" y="185"/>
                  </a:lnTo>
                  <a:lnTo>
                    <a:pt x="8" y="185"/>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98" name="Freeform 197">
              <a:extLst>
                <a:ext uri="{FF2B5EF4-FFF2-40B4-BE49-F238E27FC236}">
                  <a16:creationId xmlns:a16="http://schemas.microsoft.com/office/drawing/2014/main" id="{5C2C579E-EA30-E446-9D9D-6A06D97FC44F}"/>
                </a:ext>
              </a:extLst>
            </p:cNvPr>
            <p:cNvSpPr>
              <a:spLocks/>
            </p:cNvSpPr>
            <p:nvPr userDrawn="1"/>
          </p:nvSpPr>
          <p:spPr bwMode="auto">
            <a:xfrm>
              <a:off x="609629" y="2735828"/>
              <a:ext cx="178643" cy="137731"/>
            </a:xfrm>
            <a:custGeom>
              <a:avLst/>
              <a:gdLst>
                <a:gd name="T0" fmla="*/ 51 w 117"/>
                <a:gd name="T1" fmla="*/ 0 h 106"/>
                <a:gd name="T2" fmla="*/ 47 w 117"/>
                <a:gd name="T3" fmla="*/ 6 h 106"/>
                <a:gd name="T4" fmla="*/ 47 w 117"/>
                <a:gd name="T5" fmla="*/ 12 h 106"/>
                <a:gd name="T6" fmla="*/ 47 w 117"/>
                <a:gd name="T7" fmla="*/ 12 h 106"/>
                <a:gd name="T8" fmla="*/ 45 w 117"/>
                <a:gd name="T9" fmla="*/ 14 h 106"/>
                <a:gd name="T10" fmla="*/ 45 w 117"/>
                <a:gd name="T11" fmla="*/ 15 h 106"/>
                <a:gd name="T12" fmla="*/ 45 w 117"/>
                <a:gd name="T13" fmla="*/ 15 h 106"/>
                <a:gd name="T14" fmla="*/ 45 w 117"/>
                <a:gd name="T15" fmla="*/ 19 h 106"/>
                <a:gd name="T16" fmla="*/ 42 w 117"/>
                <a:gd name="T17" fmla="*/ 23 h 106"/>
                <a:gd name="T18" fmla="*/ 42 w 117"/>
                <a:gd name="T19" fmla="*/ 23 h 106"/>
                <a:gd name="T20" fmla="*/ 38 w 117"/>
                <a:gd name="T21" fmla="*/ 25 h 106"/>
                <a:gd name="T22" fmla="*/ 34 w 117"/>
                <a:gd name="T23" fmla="*/ 29 h 106"/>
                <a:gd name="T24" fmla="*/ 34 w 117"/>
                <a:gd name="T25" fmla="*/ 29 h 106"/>
                <a:gd name="T26" fmla="*/ 28 w 117"/>
                <a:gd name="T27" fmla="*/ 34 h 106"/>
                <a:gd name="T28" fmla="*/ 28 w 117"/>
                <a:gd name="T29" fmla="*/ 34 h 106"/>
                <a:gd name="T30" fmla="*/ 26 w 117"/>
                <a:gd name="T31" fmla="*/ 38 h 106"/>
                <a:gd name="T32" fmla="*/ 26 w 117"/>
                <a:gd name="T33" fmla="*/ 42 h 106"/>
                <a:gd name="T34" fmla="*/ 26 w 117"/>
                <a:gd name="T35" fmla="*/ 44 h 106"/>
                <a:gd name="T36" fmla="*/ 26 w 117"/>
                <a:gd name="T37" fmla="*/ 51 h 106"/>
                <a:gd name="T38" fmla="*/ 26 w 117"/>
                <a:gd name="T39" fmla="*/ 51 h 106"/>
                <a:gd name="T40" fmla="*/ 26 w 117"/>
                <a:gd name="T41" fmla="*/ 53 h 106"/>
                <a:gd name="T42" fmla="*/ 25 w 117"/>
                <a:gd name="T43" fmla="*/ 55 h 106"/>
                <a:gd name="T44" fmla="*/ 25 w 117"/>
                <a:gd name="T45" fmla="*/ 59 h 106"/>
                <a:gd name="T46" fmla="*/ 25 w 117"/>
                <a:gd name="T47" fmla="*/ 59 h 106"/>
                <a:gd name="T48" fmla="*/ 21 w 117"/>
                <a:gd name="T49" fmla="*/ 63 h 106"/>
                <a:gd name="T50" fmla="*/ 21 w 117"/>
                <a:gd name="T51" fmla="*/ 65 h 106"/>
                <a:gd name="T52" fmla="*/ 17 w 117"/>
                <a:gd name="T53" fmla="*/ 65 h 106"/>
                <a:gd name="T54" fmla="*/ 17 w 117"/>
                <a:gd name="T55" fmla="*/ 65 h 106"/>
                <a:gd name="T56" fmla="*/ 13 w 117"/>
                <a:gd name="T57" fmla="*/ 66 h 106"/>
                <a:gd name="T58" fmla="*/ 11 w 117"/>
                <a:gd name="T59" fmla="*/ 66 h 106"/>
                <a:gd name="T60" fmla="*/ 9 w 117"/>
                <a:gd name="T61" fmla="*/ 68 h 106"/>
                <a:gd name="T62" fmla="*/ 9 w 117"/>
                <a:gd name="T63" fmla="*/ 68 h 106"/>
                <a:gd name="T64" fmla="*/ 9 w 117"/>
                <a:gd name="T65" fmla="*/ 70 h 106"/>
                <a:gd name="T66" fmla="*/ 9 w 117"/>
                <a:gd name="T67" fmla="*/ 70 h 106"/>
                <a:gd name="T68" fmla="*/ 9 w 117"/>
                <a:gd name="T69" fmla="*/ 70 h 106"/>
                <a:gd name="T70" fmla="*/ 9 w 117"/>
                <a:gd name="T71" fmla="*/ 74 h 106"/>
                <a:gd name="T72" fmla="*/ 9 w 117"/>
                <a:gd name="T73" fmla="*/ 74 h 106"/>
                <a:gd name="T74" fmla="*/ 9 w 117"/>
                <a:gd name="T75" fmla="*/ 78 h 106"/>
                <a:gd name="T76" fmla="*/ 8 w 117"/>
                <a:gd name="T77" fmla="*/ 80 h 106"/>
                <a:gd name="T78" fmla="*/ 6 w 117"/>
                <a:gd name="T79" fmla="*/ 82 h 106"/>
                <a:gd name="T80" fmla="*/ 6 w 117"/>
                <a:gd name="T81" fmla="*/ 84 h 106"/>
                <a:gd name="T82" fmla="*/ 6 w 117"/>
                <a:gd name="T83" fmla="*/ 84 h 106"/>
                <a:gd name="T84" fmla="*/ 4 w 117"/>
                <a:gd name="T85" fmla="*/ 87 h 106"/>
                <a:gd name="T86" fmla="*/ 4 w 117"/>
                <a:gd name="T87" fmla="*/ 89 h 106"/>
                <a:gd name="T88" fmla="*/ 0 w 117"/>
                <a:gd name="T89" fmla="*/ 97 h 106"/>
                <a:gd name="T90" fmla="*/ 0 w 117"/>
                <a:gd name="T91" fmla="*/ 106 h 106"/>
                <a:gd name="T92" fmla="*/ 57 w 117"/>
                <a:gd name="T93" fmla="*/ 106 h 106"/>
                <a:gd name="T94" fmla="*/ 57 w 117"/>
                <a:gd name="T95" fmla="*/ 80 h 106"/>
                <a:gd name="T96" fmla="*/ 70 w 117"/>
                <a:gd name="T97" fmla="*/ 72 h 106"/>
                <a:gd name="T98" fmla="*/ 70 w 117"/>
                <a:gd name="T99" fmla="*/ 31 h 106"/>
                <a:gd name="T100" fmla="*/ 117 w 117"/>
                <a:gd name="T101" fmla="*/ 31 h 106"/>
                <a:gd name="T102" fmla="*/ 117 w 117"/>
                <a:gd name="T103" fmla="*/ 0 h 106"/>
                <a:gd name="T104" fmla="*/ 51 w 117"/>
                <a:gd name="T105" fmla="*/ 0 h 106"/>
                <a:gd name="T106" fmla="*/ 51 w 117"/>
                <a:gd name="T107" fmla="*/ 0 h 106"/>
                <a:gd name="T108" fmla="*/ 51 w 117"/>
                <a:gd name="T109" fmla="*/ 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7" h="106">
                  <a:moveTo>
                    <a:pt x="51" y="0"/>
                  </a:moveTo>
                  <a:lnTo>
                    <a:pt x="47" y="6"/>
                  </a:lnTo>
                  <a:lnTo>
                    <a:pt x="47" y="12"/>
                  </a:lnTo>
                  <a:lnTo>
                    <a:pt x="47" y="12"/>
                  </a:lnTo>
                  <a:lnTo>
                    <a:pt x="45" y="14"/>
                  </a:lnTo>
                  <a:lnTo>
                    <a:pt x="45" y="15"/>
                  </a:lnTo>
                  <a:lnTo>
                    <a:pt x="45" y="15"/>
                  </a:lnTo>
                  <a:lnTo>
                    <a:pt x="45" y="19"/>
                  </a:lnTo>
                  <a:lnTo>
                    <a:pt x="42" y="23"/>
                  </a:lnTo>
                  <a:lnTo>
                    <a:pt x="42" y="23"/>
                  </a:lnTo>
                  <a:lnTo>
                    <a:pt x="38" y="25"/>
                  </a:lnTo>
                  <a:lnTo>
                    <a:pt x="34" y="29"/>
                  </a:lnTo>
                  <a:lnTo>
                    <a:pt x="34" y="29"/>
                  </a:lnTo>
                  <a:lnTo>
                    <a:pt x="28" y="34"/>
                  </a:lnTo>
                  <a:lnTo>
                    <a:pt x="28" y="34"/>
                  </a:lnTo>
                  <a:lnTo>
                    <a:pt x="26" y="38"/>
                  </a:lnTo>
                  <a:lnTo>
                    <a:pt x="26" y="42"/>
                  </a:lnTo>
                  <a:lnTo>
                    <a:pt x="26" y="44"/>
                  </a:lnTo>
                  <a:lnTo>
                    <a:pt x="26" y="51"/>
                  </a:lnTo>
                  <a:lnTo>
                    <a:pt x="26" y="51"/>
                  </a:lnTo>
                  <a:lnTo>
                    <a:pt x="26" y="53"/>
                  </a:lnTo>
                  <a:lnTo>
                    <a:pt x="25" y="55"/>
                  </a:lnTo>
                  <a:lnTo>
                    <a:pt x="25" y="59"/>
                  </a:lnTo>
                  <a:lnTo>
                    <a:pt x="25" y="59"/>
                  </a:lnTo>
                  <a:lnTo>
                    <a:pt x="21" y="63"/>
                  </a:lnTo>
                  <a:lnTo>
                    <a:pt x="21" y="65"/>
                  </a:lnTo>
                  <a:lnTo>
                    <a:pt x="17" y="65"/>
                  </a:lnTo>
                  <a:lnTo>
                    <a:pt x="17" y="65"/>
                  </a:lnTo>
                  <a:lnTo>
                    <a:pt x="13" y="66"/>
                  </a:lnTo>
                  <a:lnTo>
                    <a:pt x="11" y="66"/>
                  </a:lnTo>
                  <a:lnTo>
                    <a:pt x="9" y="68"/>
                  </a:lnTo>
                  <a:lnTo>
                    <a:pt x="9" y="68"/>
                  </a:lnTo>
                  <a:lnTo>
                    <a:pt x="9" y="70"/>
                  </a:lnTo>
                  <a:lnTo>
                    <a:pt x="9" y="70"/>
                  </a:lnTo>
                  <a:lnTo>
                    <a:pt x="9" y="70"/>
                  </a:lnTo>
                  <a:lnTo>
                    <a:pt x="9" y="74"/>
                  </a:lnTo>
                  <a:lnTo>
                    <a:pt x="9" y="74"/>
                  </a:lnTo>
                  <a:lnTo>
                    <a:pt x="9" y="78"/>
                  </a:lnTo>
                  <a:lnTo>
                    <a:pt x="8" y="80"/>
                  </a:lnTo>
                  <a:lnTo>
                    <a:pt x="6" y="82"/>
                  </a:lnTo>
                  <a:lnTo>
                    <a:pt x="6" y="84"/>
                  </a:lnTo>
                  <a:lnTo>
                    <a:pt x="6" y="84"/>
                  </a:lnTo>
                  <a:lnTo>
                    <a:pt x="4" y="87"/>
                  </a:lnTo>
                  <a:lnTo>
                    <a:pt x="4" y="89"/>
                  </a:lnTo>
                  <a:lnTo>
                    <a:pt x="0" y="97"/>
                  </a:lnTo>
                  <a:lnTo>
                    <a:pt x="0" y="106"/>
                  </a:lnTo>
                  <a:lnTo>
                    <a:pt x="57" y="106"/>
                  </a:lnTo>
                  <a:lnTo>
                    <a:pt x="57" y="80"/>
                  </a:lnTo>
                  <a:lnTo>
                    <a:pt x="70" y="72"/>
                  </a:lnTo>
                  <a:lnTo>
                    <a:pt x="70" y="31"/>
                  </a:lnTo>
                  <a:lnTo>
                    <a:pt x="117" y="31"/>
                  </a:lnTo>
                  <a:lnTo>
                    <a:pt x="117" y="0"/>
                  </a:lnTo>
                  <a:lnTo>
                    <a:pt x="51" y="0"/>
                  </a:lnTo>
                  <a:lnTo>
                    <a:pt x="51" y="0"/>
                  </a:lnTo>
                  <a:lnTo>
                    <a:pt x="51" y="0"/>
                  </a:lnTo>
                  <a:close/>
                </a:path>
              </a:pathLst>
            </a:custGeom>
            <a:solidFill>
              <a:schemeClr val="bg1">
                <a:lumMod val="85000"/>
              </a:schemeClr>
            </a:solidFill>
            <a:ln w="635" cap="rnd">
              <a:solidFill>
                <a:schemeClr val="bg1">
                  <a:alpha val="17000"/>
                </a:schemeClr>
              </a:solidFill>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99" name="Freeform 198">
              <a:extLst>
                <a:ext uri="{FF2B5EF4-FFF2-40B4-BE49-F238E27FC236}">
                  <a16:creationId xmlns:a16="http://schemas.microsoft.com/office/drawing/2014/main" id="{9458C270-0C81-BA43-BDE9-7AA1A72B857B}"/>
                </a:ext>
              </a:extLst>
            </p:cNvPr>
            <p:cNvSpPr>
              <a:spLocks/>
            </p:cNvSpPr>
            <p:nvPr userDrawn="1"/>
          </p:nvSpPr>
          <p:spPr bwMode="auto">
            <a:xfrm>
              <a:off x="609629" y="2735828"/>
              <a:ext cx="178643" cy="137731"/>
            </a:xfrm>
            <a:custGeom>
              <a:avLst/>
              <a:gdLst>
                <a:gd name="T0" fmla="*/ 51 w 117"/>
                <a:gd name="T1" fmla="*/ 0 h 106"/>
                <a:gd name="T2" fmla="*/ 47 w 117"/>
                <a:gd name="T3" fmla="*/ 6 h 106"/>
                <a:gd name="T4" fmla="*/ 47 w 117"/>
                <a:gd name="T5" fmla="*/ 12 h 106"/>
                <a:gd name="T6" fmla="*/ 47 w 117"/>
                <a:gd name="T7" fmla="*/ 12 h 106"/>
                <a:gd name="T8" fmla="*/ 45 w 117"/>
                <a:gd name="T9" fmla="*/ 14 h 106"/>
                <a:gd name="T10" fmla="*/ 45 w 117"/>
                <a:gd name="T11" fmla="*/ 15 h 106"/>
                <a:gd name="T12" fmla="*/ 45 w 117"/>
                <a:gd name="T13" fmla="*/ 15 h 106"/>
                <a:gd name="T14" fmla="*/ 45 w 117"/>
                <a:gd name="T15" fmla="*/ 19 h 106"/>
                <a:gd name="T16" fmla="*/ 42 w 117"/>
                <a:gd name="T17" fmla="*/ 23 h 106"/>
                <a:gd name="T18" fmla="*/ 42 w 117"/>
                <a:gd name="T19" fmla="*/ 23 h 106"/>
                <a:gd name="T20" fmla="*/ 38 w 117"/>
                <a:gd name="T21" fmla="*/ 25 h 106"/>
                <a:gd name="T22" fmla="*/ 34 w 117"/>
                <a:gd name="T23" fmla="*/ 29 h 106"/>
                <a:gd name="T24" fmla="*/ 34 w 117"/>
                <a:gd name="T25" fmla="*/ 29 h 106"/>
                <a:gd name="T26" fmla="*/ 28 w 117"/>
                <a:gd name="T27" fmla="*/ 34 h 106"/>
                <a:gd name="T28" fmla="*/ 28 w 117"/>
                <a:gd name="T29" fmla="*/ 34 h 106"/>
                <a:gd name="T30" fmla="*/ 26 w 117"/>
                <a:gd name="T31" fmla="*/ 38 h 106"/>
                <a:gd name="T32" fmla="*/ 26 w 117"/>
                <a:gd name="T33" fmla="*/ 42 h 106"/>
                <a:gd name="T34" fmla="*/ 26 w 117"/>
                <a:gd name="T35" fmla="*/ 44 h 106"/>
                <a:gd name="T36" fmla="*/ 26 w 117"/>
                <a:gd name="T37" fmla="*/ 51 h 106"/>
                <a:gd name="T38" fmla="*/ 26 w 117"/>
                <a:gd name="T39" fmla="*/ 51 h 106"/>
                <a:gd name="T40" fmla="*/ 26 w 117"/>
                <a:gd name="T41" fmla="*/ 53 h 106"/>
                <a:gd name="T42" fmla="*/ 25 w 117"/>
                <a:gd name="T43" fmla="*/ 55 h 106"/>
                <a:gd name="T44" fmla="*/ 25 w 117"/>
                <a:gd name="T45" fmla="*/ 59 h 106"/>
                <a:gd name="T46" fmla="*/ 25 w 117"/>
                <a:gd name="T47" fmla="*/ 59 h 106"/>
                <a:gd name="T48" fmla="*/ 21 w 117"/>
                <a:gd name="T49" fmla="*/ 63 h 106"/>
                <a:gd name="T50" fmla="*/ 21 w 117"/>
                <a:gd name="T51" fmla="*/ 65 h 106"/>
                <a:gd name="T52" fmla="*/ 17 w 117"/>
                <a:gd name="T53" fmla="*/ 65 h 106"/>
                <a:gd name="T54" fmla="*/ 17 w 117"/>
                <a:gd name="T55" fmla="*/ 65 h 106"/>
                <a:gd name="T56" fmla="*/ 13 w 117"/>
                <a:gd name="T57" fmla="*/ 66 h 106"/>
                <a:gd name="T58" fmla="*/ 11 w 117"/>
                <a:gd name="T59" fmla="*/ 66 h 106"/>
                <a:gd name="T60" fmla="*/ 9 w 117"/>
                <a:gd name="T61" fmla="*/ 68 h 106"/>
                <a:gd name="T62" fmla="*/ 9 w 117"/>
                <a:gd name="T63" fmla="*/ 68 h 106"/>
                <a:gd name="T64" fmla="*/ 9 w 117"/>
                <a:gd name="T65" fmla="*/ 70 h 106"/>
                <a:gd name="T66" fmla="*/ 9 w 117"/>
                <a:gd name="T67" fmla="*/ 70 h 106"/>
                <a:gd name="T68" fmla="*/ 9 w 117"/>
                <a:gd name="T69" fmla="*/ 70 h 106"/>
                <a:gd name="T70" fmla="*/ 9 w 117"/>
                <a:gd name="T71" fmla="*/ 74 h 106"/>
                <a:gd name="T72" fmla="*/ 9 w 117"/>
                <a:gd name="T73" fmla="*/ 74 h 106"/>
                <a:gd name="T74" fmla="*/ 9 w 117"/>
                <a:gd name="T75" fmla="*/ 78 h 106"/>
                <a:gd name="T76" fmla="*/ 8 w 117"/>
                <a:gd name="T77" fmla="*/ 80 h 106"/>
                <a:gd name="T78" fmla="*/ 6 w 117"/>
                <a:gd name="T79" fmla="*/ 82 h 106"/>
                <a:gd name="T80" fmla="*/ 6 w 117"/>
                <a:gd name="T81" fmla="*/ 84 h 106"/>
                <a:gd name="T82" fmla="*/ 6 w 117"/>
                <a:gd name="T83" fmla="*/ 84 h 106"/>
                <a:gd name="T84" fmla="*/ 4 w 117"/>
                <a:gd name="T85" fmla="*/ 87 h 106"/>
                <a:gd name="T86" fmla="*/ 4 w 117"/>
                <a:gd name="T87" fmla="*/ 89 h 106"/>
                <a:gd name="T88" fmla="*/ 0 w 117"/>
                <a:gd name="T89" fmla="*/ 97 h 106"/>
                <a:gd name="T90" fmla="*/ 0 w 117"/>
                <a:gd name="T91" fmla="*/ 106 h 106"/>
                <a:gd name="T92" fmla="*/ 57 w 117"/>
                <a:gd name="T93" fmla="*/ 106 h 106"/>
                <a:gd name="T94" fmla="*/ 57 w 117"/>
                <a:gd name="T95" fmla="*/ 80 h 106"/>
                <a:gd name="T96" fmla="*/ 70 w 117"/>
                <a:gd name="T97" fmla="*/ 72 h 106"/>
                <a:gd name="T98" fmla="*/ 70 w 117"/>
                <a:gd name="T99" fmla="*/ 31 h 106"/>
                <a:gd name="T100" fmla="*/ 117 w 117"/>
                <a:gd name="T101" fmla="*/ 31 h 106"/>
                <a:gd name="T102" fmla="*/ 117 w 117"/>
                <a:gd name="T103" fmla="*/ 0 h 106"/>
                <a:gd name="T104" fmla="*/ 51 w 117"/>
                <a:gd name="T105" fmla="*/ 0 h 106"/>
                <a:gd name="T106" fmla="*/ 51 w 117"/>
                <a:gd name="T107" fmla="*/ 0 h 106"/>
                <a:gd name="T108" fmla="*/ 51 w 117"/>
                <a:gd name="T109" fmla="*/ 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7" h="106">
                  <a:moveTo>
                    <a:pt x="51" y="0"/>
                  </a:moveTo>
                  <a:lnTo>
                    <a:pt x="47" y="6"/>
                  </a:lnTo>
                  <a:lnTo>
                    <a:pt x="47" y="12"/>
                  </a:lnTo>
                  <a:lnTo>
                    <a:pt x="47" y="12"/>
                  </a:lnTo>
                  <a:lnTo>
                    <a:pt x="45" y="14"/>
                  </a:lnTo>
                  <a:lnTo>
                    <a:pt x="45" y="15"/>
                  </a:lnTo>
                  <a:lnTo>
                    <a:pt x="45" y="15"/>
                  </a:lnTo>
                  <a:lnTo>
                    <a:pt x="45" y="19"/>
                  </a:lnTo>
                  <a:lnTo>
                    <a:pt x="42" y="23"/>
                  </a:lnTo>
                  <a:lnTo>
                    <a:pt x="42" y="23"/>
                  </a:lnTo>
                  <a:lnTo>
                    <a:pt x="38" y="25"/>
                  </a:lnTo>
                  <a:lnTo>
                    <a:pt x="34" y="29"/>
                  </a:lnTo>
                  <a:lnTo>
                    <a:pt x="34" y="29"/>
                  </a:lnTo>
                  <a:lnTo>
                    <a:pt x="28" y="34"/>
                  </a:lnTo>
                  <a:lnTo>
                    <a:pt x="28" y="34"/>
                  </a:lnTo>
                  <a:lnTo>
                    <a:pt x="26" y="38"/>
                  </a:lnTo>
                  <a:lnTo>
                    <a:pt x="26" y="42"/>
                  </a:lnTo>
                  <a:lnTo>
                    <a:pt x="26" y="44"/>
                  </a:lnTo>
                  <a:lnTo>
                    <a:pt x="26" y="51"/>
                  </a:lnTo>
                  <a:lnTo>
                    <a:pt x="26" y="51"/>
                  </a:lnTo>
                  <a:lnTo>
                    <a:pt x="26" y="53"/>
                  </a:lnTo>
                  <a:lnTo>
                    <a:pt x="25" y="55"/>
                  </a:lnTo>
                  <a:lnTo>
                    <a:pt x="25" y="59"/>
                  </a:lnTo>
                  <a:lnTo>
                    <a:pt x="25" y="59"/>
                  </a:lnTo>
                  <a:lnTo>
                    <a:pt x="21" y="63"/>
                  </a:lnTo>
                  <a:lnTo>
                    <a:pt x="21" y="65"/>
                  </a:lnTo>
                  <a:lnTo>
                    <a:pt x="17" y="65"/>
                  </a:lnTo>
                  <a:lnTo>
                    <a:pt x="17" y="65"/>
                  </a:lnTo>
                  <a:lnTo>
                    <a:pt x="13" y="66"/>
                  </a:lnTo>
                  <a:lnTo>
                    <a:pt x="11" y="66"/>
                  </a:lnTo>
                  <a:lnTo>
                    <a:pt x="9" y="68"/>
                  </a:lnTo>
                  <a:lnTo>
                    <a:pt x="9" y="68"/>
                  </a:lnTo>
                  <a:lnTo>
                    <a:pt x="9" y="70"/>
                  </a:lnTo>
                  <a:lnTo>
                    <a:pt x="9" y="70"/>
                  </a:lnTo>
                  <a:lnTo>
                    <a:pt x="9" y="70"/>
                  </a:lnTo>
                  <a:lnTo>
                    <a:pt x="9" y="74"/>
                  </a:lnTo>
                  <a:lnTo>
                    <a:pt x="9" y="74"/>
                  </a:lnTo>
                  <a:lnTo>
                    <a:pt x="9" y="78"/>
                  </a:lnTo>
                  <a:lnTo>
                    <a:pt x="8" y="80"/>
                  </a:lnTo>
                  <a:lnTo>
                    <a:pt x="6" y="82"/>
                  </a:lnTo>
                  <a:lnTo>
                    <a:pt x="6" y="84"/>
                  </a:lnTo>
                  <a:lnTo>
                    <a:pt x="6" y="84"/>
                  </a:lnTo>
                  <a:lnTo>
                    <a:pt x="4" y="87"/>
                  </a:lnTo>
                  <a:lnTo>
                    <a:pt x="4" y="89"/>
                  </a:lnTo>
                  <a:lnTo>
                    <a:pt x="0" y="97"/>
                  </a:lnTo>
                  <a:lnTo>
                    <a:pt x="0" y="106"/>
                  </a:lnTo>
                  <a:lnTo>
                    <a:pt x="57" y="106"/>
                  </a:lnTo>
                  <a:lnTo>
                    <a:pt x="57" y="80"/>
                  </a:lnTo>
                  <a:lnTo>
                    <a:pt x="70" y="72"/>
                  </a:lnTo>
                  <a:lnTo>
                    <a:pt x="70" y="31"/>
                  </a:lnTo>
                  <a:lnTo>
                    <a:pt x="117" y="31"/>
                  </a:lnTo>
                  <a:lnTo>
                    <a:pt x="117" y="0"/>
                  </a:lnTo>
                  <a:lnTo>
                    <a:pt x="51" y="0"/>
                  </a:lnTo>
                  <a:lnTo>
                    <a:pt x="51" y="0"/>
                  </a:lnTo>
                  <a:lnTo>
                    <a:pt x="51" y="0"/>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00" name="Freeform 199">
              <a:extLst>
                <a:ext uri="{FF2B5EF4-FFF2-40B4-BE49-F238E27FC236}">
                  <a16:creationId xmlns:a16="http://schemas.microsoft.com/office/drawing/2014/main" id="{E955C974-94AC-9D4E-A690-AEC73D395650}"/>
                </a:ext>
              </a:extLst>
            </p:cNvPr>
            <p:cNvSpPr>
              <a:spLocks/>
            </p:cNvSpPr>
            <p:nvPr userDrawn="1"/>
          </p:nvSpPr>
          <p:spPr bwMode="auto">
            <a:xfrm>
              <a:off x="609629" y="2984003"/>
              <a:ext cx="119095" cy="88356"/>
            </a:xfrm>
            <a:custGeom>
              <a:avLst/>
              <a:gdLst>
                <a:gd name="T0" fmla="*/ 8 w 78"/>
                <a:gd name="T1" fmla="*/ 2 h 68"/>
                <a:gd name="T2" fmla="*/ 38 w 78"/>
                <a:gd name="T3" fmla="*/ 0 h 68"/>
                <a:gd name="T4" fmla="*/ 64 w 78"/>
                <a:gd name="T5" fmla="*/ 29 h 68"/>
                <a:gd name="T6" fmla="*/ 72 w 78"/>
                <a:gd name="T7" fmla="*/ 48 h 68"/>
                <a:gd name="T8" fmla="*/ 78 w 78"/>
                <a:gd name="T9" fmla="*/ 53 h 68"/>
                <a:gd name="T10" fmla="*/ 78 w 78"/>
                <a:gd name="T11" fmla="*/ 68 h 68"/>
                <a:gd name="T12" fmla="*/ 47 w 78"/>
                <a:gd name="T13" fmla="*/ 65 h 68"/>
                <a:gd name="T14" fmla="*/ 34 w 78"/>
                <a:gd name="T15" fmla="*/ 65 h 68"/>
                <a:gd name="T16" fmla="*/ 23 w 78"/>
                <a:gd name="T17" fmla="*/ 65 h 68"/>
                <a:gd name="T18" fmla="*/ 15 w 78"/>
                <a:gd name="T19" fmla="*/ 65 h 68"/>
                <a:gd name="T20" fmla="*/ 2 w 78"/>
                <a:gd name="T21" fmla="*/ 67 h 68"/>
                <a:gd name="T22" fmla="*/ 2 w 78"/>
                <a:gd name="T23" fmla="*/ 57 h 68"/>
                <a:gd name="T24" fmla="*/ 4 w 78"/>
                <a:gd name="T25" fmla="*/ 48 h 68"/>
                <a:gd name="T26" fmla="*/ 6 w 78"/>
                <a:gd name="T27" fmla="*/ 40 h 68"/>
                <a:gd name="T28" fmla="*/ 0 w 78"/>
                <a:gd name="T29" fmla="*/ 32 h 68"/>
                <a:gd name="T30" fmla="*/ 0 w 78"/>
                <a:gd name="T31" fmla="*/ 27 h 68"/>
                <a:gd name="T32" fmla="*/ 4 w 78"/>
                <a:gd name="T33" fmla="*/ 17 h 68"/>
                <a:gd name="T34" fmla="*/ 9 w 78"/>
                <a:gd name="T35" fmla="*/ 12 h 68"/>
                <a:gd name="T36" fmla="*/ 8 w 78"/>
                <a:gd name="T37" fmla="*/ 2 h 68"/>
                <a:gd name="T38" fmla="*/ 8 w 78"/>
                <a:gd name="T39" fmla="*/ 2 h 68"/>
                <a:gd name="T40" fmla="*/ 8 w 78"/>
                <a:gd name="T41" fmla="*/ 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8" h="68">
                  <a:moveTo>
                    <a:pt x="8" y="2"/>
                  </a:moveTo>
                  <a:lnTo>
                    <a:pt x="38" y="0"/>
                  </a:lnTo>
                  <a:lnTo>
                    <a:pt x="64" y="29"/>
                  </a:lnTo>
                  <a:lnTo>
                    <a:pt x="72" y="48"/>
                  </a:lnTo>
                  <a:lnTo>
                    <a:pt x="78" y="53"/>
                  </a:lnTo>
                  <a:lnTo>
                    <a:pt x="78" y="68"/>
                  </a:lnTo>
                  <a:lnTo>
                    <a:pt x="47" y="65"/>
                  </a:lnTo>
                  <a:lnTo>
                    <a:pt x="34" y="65"/>
                  </a:lnTo>
                  <a:lnTo>
                    <a:pt x="23" y="65"/>
                  </a:lnTo>
                  <a:lnTo>
                    <a:pt x="15" y="65"/>
                  </a:lnTo>
                  <a:lnTo>
                    <a:pt x="2" y="67"/>
                  </a:lnTo>
                  <a:lnTo>
                    <a:pt x="2" y="57"/>
                  </a:lnTo>
                  <a:lnTo>
                    <a:pt x="4" y="48"/>
                  </a:lnTo>
                  <a:lnTo>
                    <a:pt x="6" y="40"/>
                  </a:lnTo>
                  <a:lnTo>
                    <a:pt x="0" y="32"/>
                  </a:lnTo>
                  <a:lnTo>
                    <a:pt x="0" y="27"/>
                  </a:lnTo>
                  <a:lnTo>
                    <a:pt x="4" y="17"/>
                  </a:lnTo>
                  <a:lnTo>
                    <a:pt x="9" y="12"/>
                  </a:lnTo>
                  <a:lnTo>
                    <a:pt x="8" y="2"/>
                  </a:lnTo>
                  <a:lnTo>
                    <a:pt x="8" y="2"/>
                  </a:lnTo>
                  <a:lnTo>
                    <a:pt x="8" y="2"/>
                  </a:lnTo>
                  <a:close/>
                </a:path>
              </a:pathLst>
            </a:custGeom>
            <a:solidFill>
              <a:schemeClr val="bg1">
                <a:lumMod val="85000"/>
              </a:schemeClr>
            </a:solidFill>
            <a:ln w="635" cap="rnd">
              <a:solidFill>
                <a:schemeClr val="bg1">
                  <a:alpha val="17000"/>
                </a:schemeClr>
              </a:solidFill>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01" name="Freeform 200">
              <a:extLst>
                <a:ext uri="{FF2B5EF4-FFF2-40B4-BE49-F238E27FC236}">
                  <a16:creationId xmlns:a16="http://schemas.microsoft.com/office/drawing/2014/main" id="{B1A0CDD1-1BB6-6B40-9862-1C376C53F9BA}"/>
                </a:ext>
              </a:extLst>
            </p:cNvPr>
            <p:cNvSpPr>
              <a:spLocks/>
            </p:cNvSpPr>
            <p:nvPr userDrawn="1"/>
          </p:nvSpPr>
          <p:spPr bwMode="auto">
            <a:xfrm>
              <a:off x="609629" y="2984003"/>
              <a:ext cx="119095" cy="88356"/>
            </a:xfrm>
            <a:custGeom>
              <a:avLst/>
              <a:gdLst>
                <a:gd name="T0" fmla="*/ 8 w 78"/>
                <a:gd name="T1" fmla="*/ 2 h 68"/>
                <a:gd name="T2" fmla="*/ 38 w 78"/>
                <a:gd name="T3" fmla="*/ 0 h 68"/>
                <a:gd name="T4" fmla="*/ 64 w 78"/>
                <a:gd name="T5" fmla="*/ 29 h 68"/>
                <a:gd name="T6" fmla="*/ 72 w 78"/>
                <a:gd name="T7" fmla="*/ 48 h 68"/>
                <a:gd name="T8" fmla="*/ 78 w 78"/>
                <a:gd name="T9" fmla="*/ 53 h 68"/>
                <a:gd name="T10" fmla="*/ 78 w 78"/>
                <a:gd name="T11" fmla="*/ 68 h 68"/>
                <a:gd name="T12" fmla="*/ 47 w 78"/>
                <a:gd name="T13" fmla="*/ 65 h 68"/>
                <a:gd name="T14" fmla="*/ 34 w 78"/>
                <a:gd name="T15" fmla="*/ 65 h 68"/>
                <a:gd name="T16" fmla="*/ 23 w 78"/>
                <a:gd name="T17" fmla="*/ 65 h 68"/>
                <a:gd name="T18" fmla="*/ 15 w 78"/>
                <a:gd name="T19" fmla="*/ 65 h 68"/>
                <a:gd name="T20" fmla="*/ 2 w 78"/>
                <a:gd name="T21" fmla="*/ 67 h 68"/>
                <a:gd name="T22" fmla="*/ 2 w 78"/>
                <a:gd name="T23" fmla="*/ 57 h 68"/>
                <a:gd name="T24" fmla="*/ 4 w 78"/>
                <a:gd name="T25" fmla="*/ 48 h 68"/>
                <a:gd name="T26" fmla="*/ 6 w 78"/>
                <a:gd name="T27" fmla="*/ 40 h 68"/>
                <a:gd name="T28" fmla="*/ 0 w 78"/>
                <a:gd name="T29" fmla="*/ 32 h 68"/>
                <a:gd name="T30" fmla="*/ 0 w 78"/>
                <a:gd name="T31" fmla="*/ 27 h 68"/>
                <a:gd name="T32" fmla="*/ 4 w 78"/>
                <a:gd name="T33" fmla="*/ 17 h 68"/>
                <a:gd name="T34" fmla="*/ 9 w 78"/>
                <a:gd name="T35" fmla="*/ 12 h 68"/>
                <a:gd name="T36" fmla="*/ 8 w 78"/>
                <a:gd name="T37" fmla="*/ 2 h 68"/>
                <a:gd name="T38" fmla="*/ 8 w 78"/>
                <a:gd name="T39" fmla="*/ 2 h 68"/>
                <a:gd name="T40" fmla="*/ 8 w 78"/>
                <a:gd name="T41" fmla="*/ 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8" h="68">
                  <a:moveTo>
                    <a:pt x="8" y="2"/>
                  </a:moveTo>
                  <a:lnTo>
                    <a:pt x="38" y="0"/>
                  </a:lnTo>
                  <a:lnTo>
                    <a:pt x="64" y="29"/>
                  </a:lnTo>
                  <a:lnTo>
                    <a:pt x="72" y="48"/>
                  </a:lnTo>
                  <a:lnTo>
                    <a:pt x="78" y="53"/>
                  </a:lnTo>
                  <a:lnTo>
                    <a:pt x="78" y="68"/>
                  </a:lnTo>
                  <a:lnTo>
                    <a:pt x="47" y="65"/>
                  </a:lnTo>
                  <a:lnTo>
                    <a:pt x="34" y="65"/>
                  </a:lnTo>
                  <a:lnTo>
                    <a:pt x="23" y="65"/>
                  </a:lnTo>
                  <a:lnTo>
                    <a:pt x="15" y="65"/>
                  </a:lnTo>
                  <a:lnTo>
                    <a:pt x="2" y="67"/>
                  </a:lnTo>
                  <a:lnTo>
                    <a:pt x="2" y="57"/>
                  </a:lnTo>
                  <a:lnTo>
                    <a:pt x="4" y="48"/>
                  </a:lnTo>
                  <a:lnTo>
                    <a:pt x="6" y="40"/>
                  </a:lnTo>
                  <a:lnTo>
                    <a:pt x="0" y="32"/>
                  </a:lnTo>
                  <a:lnTo>
                    <a:pt x="0" y="27"/>
                  </a:lnTo>
                  <a:lnTo>
                    <a:pt x="4" y="17"/>
                  </a:lnTo>
                  <a:lnTo>
                    <a:pt x="9" y="12"/>
                  </a:lnTo>
                  <a:lnTo>
                    <a:pt x="8" y="2"/>
                  </a:lnTo>
                  <a:lnTo>
                    <a:pt x="8" y="2"/>
                  </a:lnTo>
                  <a:lnTo>
                    <a:pt x="8" y="2"/>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02" name="Freeform 201">
              <a:extLst>
                <a:ext uri="{FF2B5EF4-FFF2-40B4-BE49-F238E27FC236}">
                  <a16:creationId xmlns:a16="http://schemas.microsoft.com/office/drawing/2014/main" id="{CB52479D-AA14-1649-8394-3EAB5FF448EF}"/>
                </a:ext>
              </a:extLst>
            </p:cNvPr>
            <p:cNvSpPr>
              <a:spLocks/>
            </p:cNvSpPr>
            <p:nvPr userDrawn="1"/>
          </p:nvSpPr>
          <p:spPr bwMode="auto">
            <a:xfrm>
              <a:off x="791326" y="3102244"/>
              <a:ext cx="135891" cy="140329"/>
            </a:xfrm>
            <a:custGeom>
              <a:avLst/>
              <a:gdLst>
                <a:gd name="T0" fmla="*/ 10 w 89"/>
                <a:gd name="T1" fmla="*/ 8 h 108"/>
                <a:gd name="T2" fmla="*/ 25 w 89"/>
                <a:gd name="T3" fmla="*/ 8 h 108"/>
                <a:gd name="T4" fmla="*/ 36 w 89"/>
                <a:gd name="T5" fmla="*/ 0 h 108"/>
                <a:gd name="T6" fmla="*/ 36 w 89"/>
                <a:gd name="T7" fmla="*/ 11 h 108"/>
                <a:gd name="T8" fmla="*/ 46 w 89"/>
                <a:gd name="T9" fmla="*/ 4 h 108"/>
                <a:gd name="T10" fmla="*/ 59 w 89"/>
                <a:gd name="T11" fmla="*/ 19 h 108"/>
                <a:gd name="T12" fmla="*/ 72 w 89"/>
                <a:gd name="T13" fmla="*/ 13 h 108"/>
                <a:gd name="T14" fmla="*/ 83 w 89"/>
                <a:gd name="T15" fmla="*/ 25 h 108"/>
                <a:gd name="T16" fmla="*/ 89 w 89"/>
                <a:gd name="T17" fmla="*/ 42 h 108"/>
                <a:gd name="T18" fmla="*/ 81 w 89"/>
                <a:gd name="T19" fmla="*/ 49 h 108"/>
                <a:gd name="T20" fmla="*/ 78 w 89"/>
                <a:gd name="T21" fmla="*/ 66 h 108"/>
                <a:gd name="T22" fmla="*/ 80 w 89"/>
                <a:gd name="T23" fmla="*/ 80 h 108"/>
                <a:gd name="T24" fmla="*/ 85 w 89"/>
                <a:gd name="T25" fmla="*/ 91 h 108"/>
                <a:gd name="T26" fmla="*/ 80 w 89"/>
                <a:gd name="T27" fmla="*/ 95 h 108"/>
                <a:gd name="T28" fmla="*/ 80 w 89"/>
                <a:gd name="T29" fmla="*/ 95 h 108"/>
                <a:gd name="T30" fmla="*/ 78 w 89"/>
                <a:gd name="T31" fmla="*/ 93 h 108"/>
                <a:gd name="T32" fmla="*/ 70 w 89"/>
                <a:gd name="T33" fmla="*/ 91 h 108"/>
                <a:gd name="T34" fmla="*/ 66 w 89"/>
                <a:gd name="T35" fmla="*/ 91 h 108"/>
                <a:gd name="T36" fmla="*/ 61 w 89"/>
                <a:gd name="T37" fmla="*/ 91 h 108"/>
                <a:gd name="T38" fmla="*/ 55 w 89"/>
                <a:gd name="T39" fmla="*/ 91 h 108"/>
                <a:gd name="T40" fmla="*/ 51 w 89"/>
                <a:gd name="T41" fmla="*/ 95 h 108"/>
                <a:gd name="T42" fmla="*/ 51 w 89"/>
                <a:gd name="T43" fmla="*/ 95 h 108"/>
                <a:gd name="T44" fmla="*/ 44 w 89"/>
                <a:gd name="T45" fmla="*/ 97 h 108"/>
                <a:gd name="T46" fmla="*/ 40 w 89"/>
                <a:gd name="T47" fmla="*/ 98 h 108"/>
                <a:gd name="T48" fmla="*/ 29 w 89"/>
                <a:gd name="T49" fmla="*/ 102 h 108"/>
                <a:gd name="T50" fmla="*/ 19 w 89"/>
                <a:gd name="T51" fmla="*/ 104 h 108"/>
                <a:gd name="T52" fmla="*/ 17 w 89"/>
                <a:gd name="T53" fmla="*/ 104 h 108"/>
                <a:gd name="T54" fmla="*/ 19 w 89"/>
                <a:gd name="T55" fmla="*/ 104 h 108"/>
                <a:gd name="T56" fmla="*/ 19 w 89"/>
                <a:gd name="T57" fmla="*/ 104 h 108"/>
                <a:gd name="T58" fmla="*/ 19 w 89"/>
                <a:gd name="T59" fmla="*/ 108 h 108"/>
                <a:gd name="T60" fmla="*/ 19 w 89"/>
                <a:gd name="T61" fmla="*/ 108 h 108"/>
                <a:gd name="T62" fmla="*/ 15 w 89"/>
                <a:gd name="T63" fmla="*/ 104 h 108"/>
                <a:gd name="T64" fmla="*/ 15 w 89"/>
                <a:gd name="T65" fmla="*/ 95 h 108"/>
                <a:gd name="T66" fmla="*/ 19 w 89"/>
                <a:gd name="T67" fmla="*/ 83 h 108"/>
                <a:gd name="T68" fmla="*/ 2 w 89"/>
                <a:gd name="T69" fmla="*/ 70 h 108"/>
                <a:gd name="T70" fmla="*/ 8 w 89"/>
                <a:gd name="T71" fmla="*/ 63 h 108"/>
                <a:gd name="T72" fmla="*/ 8 w 89"/>
                <a:gd name="T73" fmla="*/ 63 h 108"/>
                <a:gd name="T74" fmla="*/ 0 w 89"/>
                <a:gd name="T75" fmla="*/ 57 h 108"/>
                <a:gd name="T76" fmla="*/ 8 w 89"/>
                <a:gd name="T77" fmla="*/ 53 h 108"/>
                <a:gd name="T78" fmla="*/ 8 w 89"/>
                <a:gd name="T79" fmla="*/ 40 h 108"/>
                <a:gd name="T80" fmla="*/ 15 w 89"/>
                <a:gd name="T81" fmla="*/ 40 h 108"/>
                <a:gd name="T82" fmla="*/ 13 w 89"/>
                <a:gd name="T83" fmla="*/ 28 h 108"/>
                <a:gd name="T84" fmla="*/ 10 w 89"/>
                <a:gd name="T85" fmla="*/ 21 h 108"/>
                <a:gd name="T86" fmla="*/ 10 w 89"/>
                <a:gd name="T87" fmla="*/ 8 h 108"/>
                <a:gd name="T88" fmla="*/ 10 w 89"/>
                <a:gd name="T89" fmla="*/ 8 h 108"/>
                <a:gd name="T90" fmla="*/ 10 w 89"/>
                <a:gd name="T91" fmla="*/ 8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9" h="108">
                  <a:moveTo>
                    <a:pt x="10" y="8"/>
                  </a:moveTo>
                  <a:lnTo>
                    <a:pt x="25" y="8"/>
                  </a:lnTo>
                  <a:lnTo>
                    <a:pt x="36" y="0"/>
                  </a:lnTo>
                  <a:lnTo>
                    <a:pt x="36" y="11"/>
                  </a:lnTo>
                  <a:lnTo>
                    <a:pt x="46" y="4"/>
                  </a:lnTo>
                  <a:lnTo>
                    <a:pt x="59" y="19"/>
                  </a:lnTo>
                  <a:lnTo>
                    <a:pt x="72" y="13"/>
                  </a:lnTo>
                  <a:lnTo>
                    <a:pt x="83" y="25"/>
                  </a:lnTo>
                  <a:lnTo>
                    <a:pt x="89" y="42"/>
                  </a:lnTo>
                  <a:lnTo>
                    <a:pt x="81" y="49"/>
                  </a:lnTo>
                  <a:lnTo>
                    <a:pt x="78" y="66"/>
                  </a:lnTo>
                  <a:lnTo>
                    <a:pt x="80" y="80"/>
                  </a:lnTo>
                  <a:lnTo>
                    <a:pt x="85" y="91"/>
                  </a:lnTo>
                  <a:lnTo>
                    <a:pt x="80" y="95"/>
                  </a:lnTo>
                  <a:lnTo>
                    <a:pt x="80" y="95"/>
                  </a:lnTo>
                  <a:lnTo>
                    <a:pt x="78" y="93"/>
                  </a:lnTo>
                  <a:lnTo>
                    <a:pt x="70" y="91"/>
                  </a:lnTo>
                  <a:lnTo>
                    <a:pt x="66" y="91"/>
                  </a:lnTo>
                  <a:lnTo>
                    <a:pt x="61" y="91"/>
                  </a:lnTo>
                  <a:lnTo>
                    <a:pt x="55" y="91"/>
                  </a:lnTo>
                  <a:lnTo>
                    <a:pt x="51" y="95"/>
                  </a:lnTo>
                  <a:lnTo>
                    <a:pt x="51" y="95"/>
                  </a:lnTo>
                  <a:lnTo>
                    <a:pt x="44" y="97"/>
                  </a:lnTo>
                  <a:lnTo>
                    <a:pt x="40" y="98"/>
                  </a:lnTo>
                  <a:lnTo>
                    <a:pt x="29" y="102"/>
                  </a:lnTo>
                  <a:lnTo>
                    <a:pt x="19" y="104"/>
                  </a:lnTo>
                  <a:lnTo>
                    <a:pt x="17" y="104"/>
                  </a:lnTo>
                  <a:lnTo>
                    <a:pt x="19" y="104"/>
                  </a:lnTo>
                  <a:lnTo>
                    <a:pt x="19" y="104"/>
                  </a:lnTo>
                  <a:lnTo>
                    <a:pt x="19" y="108"/>
                  </a:lnTo>
                  <a:lnTo>
                    <a:pt x="19" y="108"/>
                  </a:lnTo>
                  <a:lnTo>
                    <a:pt x="15" y="104"/>
                  </a:lnTo>
                  <a:lnTo>
                    <a:pt x="15" y="95"/>
                  </a:lnTo>
                  <a:lnTo>
                    <a:pt x="19" y="83"/>
                  </a:lnTo>
                  <a:lnTo>
                    <a:pt x="2" y="70"/>
                  </a:lnTo>
                  <a:lnTo>
                    <a:pt x="8" y="63"/>
                  </a:lnTo>
                  <a:lnTo>
                    <a:pt x="8" y="63"/>
                  </a:lnTo>
                  <a:lnTo>
                    <a:pt x="0" y="57"/>
                  </a:lnTo>
                  <a:lnTo>
                    <a:pt x="8" y="53"/>
                  </a:lnTo>
                  <a:lnTo>
                    <a:pt x="8" y="40"/>
                  </a:lnTo>
                  <a:lnTo>
                    <a:pt x="15" y="40"/>
                  </a:lnTo>
                  <a:lnTo>
                    <a:pt x="13" y="28"/>
                  </a:lnTo>
                  <a:lnTo>
                    <a:pt x="10" y="21"/>
                  </a:lnTo>
                  <a:lnTo>
                    <a:pt x="10" y="8"/>
                  </a:lnTo>
                  <a:lnTo>
                    <a:pt x="10" y="8"/>
                  </a:lnTo>
                  <a:lnTo>
                    <a:pt x="10" y="8"/>
                  </a:lnTo>
                  <a:close/>
                </a:path>
              </a:pathLst>
            </a:custGeom>
            <a:solidFill>
              <a:schemeClr val="bg1">
                <a:lumMod val="85000"/>
              </a:schemeClr>
            </a:solidFill>
            <a:ln w="635" cap="rnd">
              <a:solidFill>
                <a:schemeClr val="bg1">
                  <a:alpha val="17000"/>
                </a:schemeClr>
              </a:solidFill>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03" name="Freeform 202">
              <a:extLst>
                <a:ext uri="{FF2B5EF4-FFF2-40B4-BE49-F238E27FC236}">
                  <a16:creationId xmlns:a16="http://schemas.microsoft.com/office/drawing/2014/main" id="{92A1D164-50EB-6D48-A4D3-CFF7E8A60C4E}"/>
                </a:ext>
              </a:extLst>
            </p:cNvPr>
            <p:cNvSpPr>
              <a:spLocks/>
            </p:cNvSpPr>
            <p:nvPr userDrawn="1"/>
          </p:nvSpPr>
          <p:spPr bwMode="auto">
            <a:xfrm>
              <a:off x="791326" y="3102244"/>
              <a:ext cx="135891" cy="140329"/>
            </a:xfrm>
            <a:custGeom>
              <a:avLst/>
              <a:gdLst>
                <a:gd name="T0" fmla="*/ 10 w 89"/>
                <a:gd name="T1" fmla="*/ 8 h 108"/>
                <a:gd name="T2" fmla="*/ 25 w 89"/>
                <a:gd name="T3" fmla="*/ 8 h 108"/>
                <a:gd name="T4" fmla="*/ 36 w 89"/>
                <a:gd name="T5" fmla="*/ 0 h 108"/>
                <a:gd name="T6" fmla="*/ 36 w 89"/>
                <a:gd name="T7" fmla="*/ 11 h 108"/>
                <a:gd name="T8" fmla="*/ 46 w 89"/>
                <a:gd name="T9" fmla="*/ 4 h 108"/>
                <a:gd name="T10" fmla="*/ 59 w 89"/>
                <a:gd name="T11" fmla="*/ 19 h 108"/>
                <a:gd name="T12" fmla="*/ 72 w 89"/>
                <a:gd name="T13" fmla="*/ 13 h 108"/>
                <a:gd name="T14" fmla="*/ 83 w 89"/>
                <a:gd name="T15" fmla="*/ 25 h 108"/>
                <a:gd name="T16" fmla="*/ 89 w 89"/>
                <a:gd name="T17" fmla="*/ 42 h 108"/>
                <a:gd name="T18" fmla="*/ 81 w 89"/>
                <a:gd name="T19" fmla="*/ 49 h 108"/>
                <a:gd name="T20" fmla="*/ 78 w 89"/>
                <a:gd name="T21" fmla="*/ 66 h 108"/>
                <a:gd name="T22" fmla="*/ 80 w 89"/>
                <a:gd name="T23" fmla="*/ 80 h 108"/>
                <a:gd name="T24" fmla="*/ 85 w 89"/>
                <a:gd name="T25" fmla="*/ 91 h 108"/>
                <a:gd name="T26" fmla="*/ 80 w 89"/>
                <a:gd name="T27" fmla="*/ 95 h 108"/>
                <a:gd name="T28" fmla="*/ 80 w 89"/>
                <a:gd name="T29" fmla="*/ 95 h 108"/>
                <a:gd name="T30" fmla="*/ 78 w 89"/>
                <a:gd name="T31" fmla="*/ 93 h 108"/>
                <a:gd name="T32" fmla="*/ 70 w 89"/>
                <a:gd name="T33" fmla="*/ 91 h 108"/>
                <a:gd name="T34" fmla="*/ 66 w 89"/>
                <a:gd name="T35" fmla="*/ 91 h 108"/>
                <a:gd name="T36" fmla="*/ 61 w 89"/>
                <a:gd name="T37" fmla="*/ 91 h 108"/>
                <a:gd name="T38" fmla="*/ 55 w 89"/>
                <a:gd name="T39" fmla="*/ 91 h 108"/>
                <a:gd name="T40" fmla="*/ 51 w 89"/>
                <a:gd name="T41" fmla="*/ 95 h 108"/>
                <a:gd name="T42" fmla="*/ 51 w 89"/>
                <a:gd name="T43" fmla="*/ 95 h 108"/>
                <a:gd name="T44" fmla="*/ 44 w 89"/>
                <a:gd name="T45" fmla="*/ 97 h 108"/>
                <a:gd name="T46" fmla="*/ 40 w 89"/>
                <a:gd name="T47" fmla="*/ 98 h 108"/>
                <a:gd name="T48" fmla="*/ 29 w 89"/>
                <a:gd name="T49" fmla="*/ 102 h 108"/>
                <a:gd name="T50" fmla="*/ 19 w 89"/>
                <a:gd name="T51" fmla="*/ 104 h 108"/>
                <a:gd name="T52" fmla="*/ 17 w 89"/>
                <a:gd name="T53" fmla="*/ 104 h 108"/>
                <a:gd name="T54" fmla="*/ 19 w 89"/>
                <a:gd name="T55" fmla="*/ 104 h 108"/>
                <a:gd name="T56" fmla="*/ 19 w 89"/>
                <a:gd name="T57" fmla="*/ 104 h 108"/>
                <a:gd name="T58" fmla="*/ 19 w 89"/>
                <a:gd name="T59" fmla="*/ 108 h 108"/>
                <a:gd name="T60" fmla="*/ 19 w 89"/>
                <a:gd name="T61" fmla="*/ 108 h 108"/>
                <a:gd name="T62" fmla="*/ 15 w 89"/>
                <a:gd name="T63" fmla="*/ 104 h 108"/>
                <a:gd name="T64" fmla="*/ 15 w 89"/>
                <a:gd name="T65" fmla="*/ 95 h 108"/>
                <a:gd name="T66" fmla="*/ 19 w 89"/>
                <a:gd name="T67" fmla="*/ 83 h 108"/>
                <a:gd name="T68" fmla="*/ 2 w 89"/>
                <a:gd name="T69" fmla="*/ 70 h 108"/>
                <a:gd name="T70" fmla="*/ 8 w 89"/>
                <a:gd name="T71" fmla="*/ 63 h 108"/>
                <a:gd name="T72" fmla="*/ 8 w 89"/>
                <a:gd name="T73" fmla="*/ 63 h 108"/>
                <a:gd name="T74" fmla="*/ 0 w 89"/>
                <a:gd name="T75" fmla="*/ 57 h 108"/>
                <a:gd name="T76" fmla="*/ 8 w 89"/>
                <a:gd name="T77" fmla="*/ 53 h 108"/>
                <a:gd name="T78" fmla="*/ 8 w 89"/>
                <a:gd name="T79" fmla="*/ 40 h 108"/>
                <a:gd name="T80" fmla="*/ 15 w 89"/>
                <a:gd name="T81" fmla="*/ 40 h 108"/>
                <a:gd name="T82" fmla="*/ 13 w 89"/>
                <a:gd name="T83" fmla="*/ 28 h 108"/>
                <a:gd name="T84" fmla="*/ 10 w 89"/>
                <a:gd name="T85" fmla="*/ 21 h 108"/>
                <a:gd name="T86" fmla="*/ 10 w 89"/>
                <a:gd name="T87" fmla="*/ 8 h 108"/>
                <a:gd name="T88" fmla="*/ 10 w 89"/>
                <a:gd name="T89" fmla="*/ 8 h 108"/>
                <a:gd name="T90" fmla="*/ 10 w 89"/>
                <a:gd name="T91" fmla="*/ 8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9" h="108">
                  <a:moveTo>
                    <a:pt x="10" y="8"/>
                  </a:moveTo>
                  <a:lnTo>
                    <a:pt x="25" y="8"/>
                  </a:lnTo>
                  <a:lnTo>
                    <a:pt x="36" y="0"/>
                  </a:lnTo>
                  <a:lnTo>
                    <a:pt x="36" y="11"/>
                  </a:lnTo>
                  <a:lnTo>
                    <a:pt x="46" y="4"/>
                  </a:lnTo>
                  <a:lnTo>
                    <a:pt x="59" y="19"/>
                  </a:lnTo>
                  <a:lnTo>
                    <a:pt x="72" y="13"/>
                  </a:lnTo>
                  <a:lnTo>
                    <a:pt x="83" y="25"/>
                  </a:lnTo>
                  <a:lnTo>
                    <a:pt x="89" y="42"/>
                  </a:lnTo>
                  <a:lnTo>
                    <a:pt x="81" y="49"/>
                  </a:lnTo>
                  <a:lnTo>
                    <a:pt x="78" y="66"/>
                  </a:lnTo>
                  <a:lnTo>
                    <a:pt x="80" y="80"/>
                  </a:lnTo>
                  <a:lnTo>
                    <a:pt x="85" y="91"/>
                  </a:lnTo>
                  <a:lnTo>
                    <a:pt x="80" y="95"/>
                  </a:lnTo>
                  <a:lnTo>
                    <a:pt x="80" y="95"/>
                  </a:lnTo>
                  <a:lnTo>
                    <a:pt x="78" y="93"/>
                  </a:lnTo>
                  <a:lnTo>
                    <a:pt x="70" y="91"/>
                  </a:lnTo>
                  <a:lnTo>
                    <a:pt x="66" y="91"/>
                  </a:lnTo>
                  <a:lnTo>
                    <a:pt x="61" y="91"/>
                  </a:lnTo>
                  <a:lnTo>
                    <a:pt x="55" y="91"/>
                  </a:lnTo>
                  <a:lnTo>
                    <a:pt x="51" y="95"/>
                  </a:lnTo>
                  <a:lnTo>
                    <a:pt x="51" y="95"/>
                  </a:lnTo>
                  <a:lnTo>
                    <a:pt x="44" y="97"/>
                  </a:lnTo>
                  <a:lnTo>
                    <a:pt x="40" y="98"/>
                  </a:lnTo>
                  <a:lnTo>
                    <a:pt x="29" y="102"/>
                  </a:lnTo>
                  <a:lnTo>
                    <a:pt x="19" y="104"/>
                  </a:lnTo>
                  <a:lnTo>
                    <a:pt x="17" y="104"/>
                  </a:lnTo>
                  <a:lnTo>
                    <a:pt x="19" y="104"/>
                  </a:lnTo>
                  <a:lnTo>
                    <a:pt x="19" y="104"/>
                  </a:lnTo>
                  <a:lnTo>
                    <a:pt x="19" y="108"/>
                  </a:lnTo>
                  <a:lnTo>
                    <a:pt x="19" y="108"/>
                  </a:lnTo>
                  <a:lnTo>
                    <a:pt x="15" y="104"/>
                  </a:lnTo>
                  <a:lnTo>
                    <a:pt x="15" y="95"/>
                  </a:lnTo>
                  <a:lnTo>
                    <a:pt x="19" y="83"/>
                  </a:lnTo>
                  <a:lnTo>
                    <a:pt x="2" y="70"/>
                  </a:lnTo>
                  <a:lnTo>
                    <a:pt x="8" y="63"/>
                  </a:lnTo>
                  <a:lnTo>
                    <a:pt x="8" y="63"/>
                  </a:lnTo>
                  <a:lnTo>
                    <a:pt x="0" y="57"/>
                  </a:lnTo>
                  <a:lnTo>
                    <a:pt x="8" y="53"/>
                  </a:lnTo>
                  <a:lnTo>
                    <a:pt x="8" y="40"/>
                  </a:lnTo>
                  <a:lnTo>
                    <a:pt x="15" y="40"/>
                  </a:lnTo>
                  <a:lnTo>
                    <a:pt x="13" y="28"/>
                  </a:lnTo>
                  <a:lnTo>
                    <a:pt x="10" y="21"/>
                  </a:lnTo>
                  <a:lnTo>
                    <a:pt x="10" y="8"/>
                  </a:lnTo>
                  <a:lnTo>
                    <a:pt x="10" y="8"/>
                  </a:lnTo>
                  <a:lnTo>
                    <a:pt x="10" y="8"/>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04" name="Freeform 203">
              <a:extLst>
                <a:ext uri="{FF2B5EF4-FFF2-40B4-BE49-F238E27FC236}">
                  <a16:creationId xmlns:a16="http://schemas.microsoft.com/office/drawing/2014/main" id="{408DD1AF-C0C6-4048-9A42-8AA3C3EB2A76}"/>
                </a:ext>
              </a:extLst>
            </p:cNvPr>
            <p:cNvSpPr>
              <a:spLocks/>
            </p:cNvSpPr>
            <p:nvPr userDrawn="1"/>
          </p:nvSpPr>
          <p:spPr bwMode="auto">
            <a:xfrm>
              <a:off x="612683" y="3035977"/>
              <a:ext cx="65655" cy="16892"/>
            </a:xfrm>
            <a:custGeom>
              <a:avLst/>
              <a:gdLst>
                <a:gd name="T0" fmla="*/ 0 w 43"/>
                <a:gd name="T1" fmla="*/ 13 h 13"/>
                <a:gd name="T2" fmla="*/ 11 w 43"/>
                <a:gd name="T3" fmla="*/ 13 h 13"/>
                <a:gd name="T4" fmla="*/ 24 w 43"/>
                <a:gd name="T5" fmla="*/ 8 h 13"/>
                <a:gd name="T6" fmla="*/ 38 w 43"/>
                <a:gd name="T7" fmla="*/ 13 h 13"/>
                <a:gd name="T8" fmla="*/ 43 w 43"/>
                <a:gd name="T9" fmla="*/ 6 h 13"/>
                <a:gd name="T10" fmla="*/ 24 w 43"/>
                <a:gd name="T11" fmla="*/ 2 h 13"/>
                <a:gd name="T12" fmla="*/ 15 w 43"/>
                <a:gd name="T13" fmla="*/ 2 h 13"/>
                <a:gd name="T14" fmla="*/ 11 w 43"/>
                <a:gd name="T15" fmla="*/ 2 h 13"/>
                <a:gd name="T16" fmla="*/ 4 w 43"/>
                <a:gd name="T17" fmla="*/ 0 h 13"/>
                <a:gd name="T18" fmla="*/ 0 w 43"/>
                <a:gd name="T19" fmla="*/ 13 h 13"/>
                <a:gd name="T20" fmla="*/ 0 w 43"/>
                <a:gd name="T21" fmla="*/ 13 h 13"/>
                <a:gd name="T22" fmla="*/ 0 w 43"/>
                <a:gd name="T23"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3" h="13">
                  <a:moveTo>
                    <a:pt x="0" y="13"/>
                  </a:moveTo>
                  <a:lnTo>
                    <a:pt x="11" y="13"/>
                  </a:lnTo>
                  <a:lnTo>
                    <a:pt x="24" y="8"/>
                  </a:lnTo>
                  <a:lnTo>
                    <a:pt x="38" y="13"/>
                  </a:lnTo>
                  <a:lnTo>
                    <a:pt x="43" y="6"/>
                  </a:lnTo>
                  <a:lnTo>
                    <a:pt x="24" y="2"/>
                  </a:lnTo>
                  <a:lnTo>
                    <a:pt x="15" y="2"/>
                  </a:lnTo>
                  <a:lnTo>
                    <a:pt x="11" y="2"/>
                  </a:lnTo>
                  <a:lnTo>
                    <a:pt x="4" y="0"/>
                  </a:lnTo>
                  <a:lnTo>
                    <a:pt x="0" y="13"/>
                  </a:lnTo>
                  <a:lnTo>
                    <a:pt x="0" y="13"/>
                  </a:lnTo>
                  <a:lnTo>
                    <a:pt x="0" y="13"/>
                  </a:lnTo>
                  <a:close/>
                </a:path>
              </a:pathLst>
            </a:custGeom>
            <a:solidFill>
              <a:schemeClr val="bg1">
                <a:lumMod val="85000"/>
              </a:schemeClr>
            </a:solidFill>
            <a:ln w="635" cap="rnd">
              <a:solidFill>
                <a:schemeClr val="bg1">
                  <a:alpha val="17000"/>
                </a:schemeClr>
              </a:solidFill>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05" name="Freeform 204">
              <a:extLst>
                <a:ext uri="{FF2B5EF4-FFF2-40B4-BE49-F238E27FC236}">
                  <a16:creationId xmlns:a16="http://schemas.microsoft.com/office/drawing/2014/main" id="{DD4EC38A-8065-1744-9419-424889E5AED8}"/>
                </a:ext>
              </a:extLst>
            </p:cNvPr>
            <p:cNvSpPr>
              <a:spLocks/>
            </p:cNvSpPr>
            <p:nvPr userDrawn="1"/>
          </p:nvSpPr>
          <p:spPr bwMode="auto">
            <a:xfrm>
              <a:off x="612683" y="3035977"/>
              <a:ext cx="65655" cy="16892"/>
            </a:xfrm>
            <a:custGeom>
              <a:avLst/>
              <a:gdLst>
                <a:gd name="T0" fmla="*/ 0 w 43"/>
                <a:gd name="T1" fmla="*/ 13 h 13"/>
                <a:gd name="T2" fmla="*/ 11 w 43"/>
                <a:gd name="T3" fmla="*/ 13 h 13"/>
                <a:gd name="T4" fmla="*/ 24 w 43"/>
                <a:gd name="T5" fmla="*/ 8 h 13"/>
                <a:gd name="T6" fmla="*/ 38 w 43"/>
                <a:gd name="T7" fmla="*/ 13 h 13"/>
                <a:gd name="T8" fmla="*/ 43 w 43"/>
                <a:gd name="T9" fmla="*/ 6 h 13"/>
                <a:gd name="T10" fmla="*/ 24 w 43"/>
                <a:gd name="T11" fmla="*/ 2 h 13"/>
                <a:gd name="T12" fmla="*/ 15 w 43"/>
                <a:gd name="T13" fmla="*/ 2 h 13"/>
                <a:gd name="T14" fmla="*/ 11 w 43"/>
                <a:gd name="T15" fmla="*/ 2 h 13"/>
                <a:gd name="T16" fmla="*/ 4 w 43"/>
                <a:gd name="T17" fmla="*/ 0 h 13"/>
                <a:gd name="T18" fmla="*/ 0 w 43"/>
                <a:gd name="T19" fmla="*/ 13 h 13"/>
                <a:gd name="T20" fmla="*/ 0 w 43"/>
                <a:gd name="T21" fmla="*/ 13 h 13"/>
                <a:gd name="T22" fmla="*/ 0 w 43"/>
                <a:gd name="T23"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3" h="13">
                  <a:moveTo>
                    <a:pt x="0" y="13"/>
                  </a:moveTo>
                  <a:lnTo>
                    <a:pt x="11" y="13"/>
                  </a:lnTo>
                  <a:lnTo>
                    <a:pt x="24" y="8"/>
                  </a:lnTo>
                  <a:lnTo>
                    <a:pt x="38" y="13"/>
                  </a:lnTo>
                  <a:lnTo>
                    <a:pt x="43" y="6"/>
                  </a:lnTo>
                  <a:lnTo>
                    <a:pt x="24" y="2"/>
                  </a:lnTo>
                  <a:lnTo>
                    <a:pt x="15" y="2"/>
                  </a:lnTo>
                  <a:lnTo>
                    <a:pt x="11" y="2"/>
                  </a:lnTo>
                  <a:lnTo>
                    <a:pt x="4" y="0"/>
                  </a:lnTo>
                  <a:lnTo>
                    <a:pt x="0" y="13"/>
                  </a:lnTo>
                  <a:lnTo>
                    <a:pt x="0" y="13"/>
                  </a:lnTo>
                  <a:lnTo>
                    <a:pt x="0" y="13"/>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06" name="Freeform 206">
              <a:extLst>
                <a:ext uri="{FF2B5EF4-FFF2-40B4-BE49-F238E27FC236}">
                  <a16:creationId xmlns:a16="http://schemas.microsoft.com/office/drawing/2014/main" id="{082E564E-D82A-754F-8F80-68F51E918B4C}"/>
                </a:ext>
              </a:extLst>
            </p:cNvPr>
            <p:cNvSpPr>
              <a:spLocks/>
            </p:cNvSpPr>
            <p:nvPr userDrawn="1"/>
          </p:nvSpPr>
          <p:spPr bwMode="auto">
            <a:xfrm>
              <a:off x="730246" y="3149031"/>
              <a:ext cx="90085" cy="93553"/>
            </a:xfrm>
            <a:custGeom>
              <a:avLst/>
              <a:gdLst>
                <a:gd name="T0" fmla="*/ 0 w 59"/>
                <a:gd name="T1" fmla="*/ 28 h 72"/>
                <a:gd name="T2" fmla="*/ 0 w 59"/>
                <a:gd name="T3" fmla="*/ 28 h 72"/>
                <a:gd name="T4" fmla="*/ 8 w 59"/>
                <a:gd name="T5" fmla="*/ 40 h 72"/>
                <a:gd name="T6" fmla="*/ 16 w 59"/>
                <a:gd name="T7" fmla="*/ 47 h 72"/>
                <a:gd name="T8" fmla="*/ 17 w 59"/>
                <a:gd name="T9" fmla="*/ 49 h 72"/>
                <a:gd name="T10" fmla="*/ 19 w 59"/>
                <a:gd name="T11" fmla="*/ 51 h 72"/>
                <a:gd name="T12" fmla="*/ 19 w 59"/>
                <a:gd name="T13" fmla="*/ 51 h 72"/>
                <a:gd name="T14" fmla="*/ 23 w 59"/>
                <a:gd name="T15" fmla="*/ 51 h 72"/>
                <a:gd name="T16" fmla="*/ 31 w 59"/>
                <a:gd name="T17" fmla="*/ 55 h 72"/>
                <a:gd name="T18" fmla="*/ 38 w 59"/>
                <a:gd name="T19" fmla="*/ 61 h 72"/>
                <a:gd name="T20" fmla="*/ 50 w 59"/>
                <a:gd name="T21" fmla="*/ 68 h 72"/>
                <a:gd name="T22" fmla="*/ 57 w 59"/>
                <a:gd name="T23" fmla="*/ 72 h 72"/>
                <a:gd name="T24" fmla="*/ 57 w 59"/>
                <a:gd name="T25" fmla="*/ 68 h 72"/>
                <a:gd name="T26" fmla="*/ 57 w 59"/>
                <a:gd name="T27" fmla="*/ 59 h 72"/>
                <a:gd name="T28" fmla="*/ 59 w 59"/>
                <a:gd name="T29" fmla="*/ 47 h 72"/>
                <a:gd name="T30" fmla="*/ 42 w 59"/>
                <a:gd name="T31" fmla="*/ 34 h 72"/>
                <a:gd name="T32" fmla="*/ 48 w 59"/>
                <a:gd name="T33" fmla="*/ 27 h 72"/>
                <a:gd name="T34" fmla="*/ 40 w 59"/>
                <a:gd name="T35" fmla="*/ 19 h 72"/>
                <a:gd name="T36" fmla="*/ 34 w 59"/>
                <a:gd name="T37" fmla="*/ 25 h 72"/>
                <a:gd name="T38" fmla="*/ 34 w 59"/>
                <a:gd name="T39" fmla="*/ 25 h 72"/>
                <a:gd name="T40" fmla="*/ 29 w 59"/>
                <a:gd name="T41" fmla="*/ 17 h 72"/>
                <a:gd name="T42" fmla="*/ 29 w 59"/>
                <a:gd name="T43" fmla="*/ 6 h 72"/>
                <a:gd name="T44" fmla="*/ 17 w 59"/>
                <a:gd name="T45" fmla="*/ 0 h 72"/>
                <a:gd name="T46" fmla="*/ 14 w 59"/>
                <a:gd name="T47" fmla="*/ 6 h 72"/>
                <a:gd name="T48" fmla="*/ 14 w 59"/>
                <a:gd name="T49" fmla="*/ 15 h 72"/>
                <a:gd name="T50" fmla="*/ 0 w 59"/>
                <a:gd name="T51" fmla="*/ 28 h 72"/>
                <a:gd name="T52" fmla="*/ 0 w 59"/>
                <a:gd name="T53" fmla="*/ 28 h 72"/>
                <a:gd name="T54" fmla="*/ 0 w 59"/>
                <a:gd name="T55" fmla="*/ 28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9" h="72">
                  <a:moveTo>
                    <a:pt x="0" y="28"/>
                  </a:moveTo>
                  <a:lnTo>
                    <a:pt x="0" y="28"/>
                  </a:lnTo>
                  <a:lnTo>
                    <a:pt x="8" y="40"/>
                  </a:lnTo>
                  <a:lnTo>
                    <a:pt x="16" y="47"/>
                  </a:lnTo>
                  <a:lnTo>
                    <a:pt x="17" y="49"/>
                  </a:lnTo>
                  <a:lnTo>
                    <a:pt x="19" y="51"/>
                  </a:lnTo>
                  <a:lnTo>
                    <a:pt x="19" y="51"/>
                  </a:lnTo>
                  <a:lnTo>
                    <a:pt x="23" y="51"/>
                  </a:lnTo>
                  <a:lnTo>
                    <a:pt x="31" y="55"/>
                  </a:lnTo>
                  <a:lnTo>
                    <a:pt x="38" y="61"/>
                  </a:lnTo>
                  <a:lnTo>
                    <a:pt x="50" y="68"/>
                  </a:lnTo>
                  <a:lnTo>
                    <a:pt x="57" y="72"/>
                  </a:lnTo>
                  <a:lnTo>
                    <a:pt x="57" y="68"/>
                  </a:lnTo>
                  <a:lnTo>
                    <a:pt x="57" y="59"/>
                  </a:lnTo>
                  <a:lnTo>
                    <a:pt x="59" y="47"/>
                  </a:lnTo>
                  <a:lnTo>
                    <a:pt x="42" y="34"/>
                  </a:lnTo>
                  <a:lnTo>
                    <a:pt x="48" y="27"/>
                  </a:lnTo>
                  <a:lnTo>
                    <a:pt x="40" y="19"/>
                  </a:lnTo>
                  <a:lnTo>
                    <a:pt x="34" y="25"/>
                  </a:lnTo>
                  <a:lnTo>
                    <a:pt x="34" y="25"/>
                  </a:lnTo>
                  <a:lnTo>
                    <a:pt x="29" y="17"/>
                  </a:lnTo>
                  <a:lnTo>
                    <a:pt x="29" y="6"/>
                  </a:lnTo>
                  <a:lnTo>
                    <a:pt x="17" y="0"/>
                  </a:lnTo>
                  <a:lnTo>
                    <a:pt x="14" y="6"/>
                  </a:lnTo>
                  <a:lnTo>
                    <a:pt x="14" y="15"/>
                  </a:lnTo>
                  <a:lnTo>
                    <a:pt x="0" y="28"/>
                  </a:lnTo>
                  <a:lnTo>
                    <a:pt x="0" y="28"/>
                  </a:lnTo>
                  <a:lnTo>
                    <a:pt x="0" y="28"/>
                  </a:lnTo>
                  <a:close/>
                </a:path>
              </a:pathLst>
            </a:custGeom>
            <a:solidFill>
              <a:schemeClr val="bg1">
                <a:lumMod val="85000"/>
              </a:schemeClr>
            </a:solidFill>
            <a:ln w="635" cap="rnd">
              <a:solidFill>
                <a:schemeClr val="bg1">
                  <a:alpha val="17000"/>
                </a:schemeClr>
              </a:solidFill>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07" name="Freeform 207">
              <a:extLst>
                <a:ext uri="{FF2B5EF4-FFF2-40B4-BE49-F238E27FC236}">
                  <a16:creationId xmlns:a16="http://schemas.microsoft.com/office/drawing/2014/main" id="{4AF52291-0152-E04B-95B3-C0EA340A960E}"/>
                </a:ext>
              </a:extLst>
            </p:cNvPr>
            <p:cNvSpPr>
              <a:spLocks/>
            </p:cNvSpPr>
            <p:nvPr userDrawn="1"/>
          </p:nvSpPr>
          <p:spPr bwMode="auto">
            <a:xfrm>
              <a:off x="730246" y="3149031"/>
              <a:ext cx="90085" cy="93553"/>
            </a:xfrm>
            <a:custGeom>
              <a:avLst/>
              <a:gdLst>
                <a:gd name="T0" fmla="*/ 0 w 59"/>
                <a:gd name="T1" fmla="*/ 28 h 72"/>
                <a:gd name="T2" fmla="*/ 0 w 59"/>
                <a:gd name="T3" fmla="*/ 28 h 72"/>
                <a:gd name="T4" fmla="*/ 8 w 59"/>
                <a:gd name="T5" fmla="*/ 40 h 72"/>
                <a:gd name="T6" fmla="*/ 16 w 59"/>
                <a:gd name="T7" fmla="*/ 47 h 72"/>
                <a:gd name="T8" fmla="*/ 17 w 59"/>
                <a:gd name="T9" fmla="*/ 49 h 72"/>
                <a:gd name="T10" fmla="*/ 19 w 59"/>
                <a:gd name="T11" fmla="*/ 51 h 72"/>
                <a:gd name="T12" fmla="*/ 19 w 59"/>
                <a:gd name="T13" fmla="*/ 51 h 72"/>
                <a:gd name="T14" fmla="*/ 23 w 59"/>
                <a:gd name="T15" fmla="*/ 51 h 72"/>
                <a:gd name="T16" fmla="*/ 31 w 59"/>
                <a:gd name="T17" fmla="*/ 55 h 72"/>
                <a:gd name="T18" fmla="*/ 38 w 59"/>
                <a:gd name="T19" fmla="*/ 61 h 72"/>
                <a:gd name="T20" fmla="*/ 50 w 59"/>
                <a:gd name="T21" fmla="*/ 68 h 72"/>
                <a:gd name="T22" fmla="*/ 57 w 59"/>
                <a:gd name="T23" fmla="*/ 72 h 72"/>
                <a:gd name="T24" fmla="*/ 57 w 59"/>
                <a:gd name="T25" fmla="*/ 68 h 72"/>
                <a:gd name="T26" fmla="*/ 57 w 59"/>
                <a:gd name="T27" fmla="*/ 59 h 72"/>
                <a:gd name="T28" fmla="*/ 59 w 59"/>
                <a:gd name="T29" fmla="*/ 47 h 72"/>
                <a:gd name="T30" fmla="*/ 42 w 59"/>
                <a:gd name="T31" fmla="*/ 34 h 72"/>
                <a:gd name="T32" fmla="*/ 48 w 59"/>
                <a:gd name="T33" fmla="*/ 27 h 72"/>
                <a:gd name="T34" fmla="*/ 40 w 59"/>
                <a:gd name="T35" fmla="*/ 19 h 72"/>
                <a:gd name="T36" fmla="*/ 34 w 59"/>
                <a:gd name="T37" fmla="*/ 25 h 72"/>
                <a:gd name="T38" fmla="*/ 34 w 59"/>
                <a:gd name="T39" fmla="*/ 25 h 72"/>
                <a:gd name="T40" fmla="*/ 29 w 59"/>
                <a:gd name="T41" fmla="*/ 17 h 72"/>
                <a:gd name="T42" fmla="*/ 29 w 59"/>
                <a:gd name="T43" fmla="*/ 6 h 72"/>
                <a:gd name="T44" fmla="*/ 17 w 59"/>
                <a:gd name="T45" fmla="*/ 0 h 72"/>
                <a:gd name="T46" fmla="*/ 14 w 59"/>
                <a:gd name="T47" fmla="*/ 6 h 72"/>
                <a:gd name="T48" fmla="*/ 14 w 59"/>
                <a:gd name="T49" fmla="*/ 15 h 72"/>
                <a:gd name="T50" fmla="*/ 0 w 59"/>
                <a:gd name="T51" fmla="*/ 28 h 72"/>
                <a:gd name="T52" fmla="*/ 0 w 59"/>
                <a:gd name="T53" fmla="*/ 28 h 72"/>
                <a:gd name="T54" fmla="*/ 0 w 59"/>
                <a:gd name="T55" fmla="*/ 28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9" h="72">
                  <a:moveTo>
                    <a:pt x="0" y="28"/>
                  </a:moveTo>
                  <a:lnTo>
                    <a:pt x="0" y="28"/>
                  </a:lnTo>
                  <a:lnTo>
                    <a:pt x="8" y="40"/>
                  </a:lnTo>
                  <a:lnTo>
                    <a:pt x="16" y="47"/>
                  </a:lnTo>
                  <a:lnTo>
                    <a:pt x="17" y="49"/>
                  </a:lnTo>
                  <a:lnTo>
                    <a:pt x="19" y="51"/>
                  </a:lnTo>
                  <a:lnTo>
                    <a:pt x="19" y="51"/>
                  </a:lnTo>
                  <a:lnTo>
                    <a:pt x="23" y="51"/>
                  </a:lnTo>
                  <a:lnTo>
                    <a:pt x="31" y="55"/>
                  </a:lnTo>
                  <a:lnTo>
                    <a:pt x="38" y="61"/>
                  </a:lnTo>
                  <a:lnTo>
                    <a:pt x="50" y="68"/>
                  </a:lnTo>
                  <a:lnTo>
                    <a:pt x="57" y="72"/>
                  </a:lnTo>
                  <a:lnTo>
                    <a:pt x="57" y="68"/>
                  </a:lnTo>
                  <a:lnTo>
                    <a:pt x="57" y="59"/>
                  </a:lnTo>
                  <a:lnTo>
                    <a:pt x="59" y="47"/>
                  </a:lnTo>
                  <a:lnTo>
                    <a:pt x="42" y="34"/>
                  </a:lnTo>
                  <a:lnTo>
                    <a:pt x="48" y="27"/>
                  </a:lnTo>
                  <a:lnTo>
                    <a:pt x="40" y="19"/>
                  </a:lnTo>
                  <a:lnTo>
                    <a:pt x="34" y="25"/>
                  </a:lnTo>
                  <a:lnTo>
                    <a:pt x="34" y="25"/>
                  </a:lnTo>
                  <a:lnTo>
                    <a:pt x="29" y="17"/>
                  </a:lnTo>
                  <a:lnTo>
                    <a:pt x="29" y="6"/>
                  </a:lnTo>
                  <a:lnTo>
                    <a:pt x="17" y="0"/>
                  </a:lnTo>
                  <a:lnTo>
                    <a:pt x="14" y="6"/>
                  </a:lnTo>
                  <a:lnTo>
                    <a:pt x="14" y="15"/>
                  </a:lnTo>
                  <a:lnTo>
                    <a:pt x="0" y="28"/>
                  </a:lnTo>
                  <a:lnTo>
                    <a:pt x="0" y="28"/>
                  </a:lnTo>
                  <a:lnTo>
                    <a:pt x="0" y="28"/>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08" name="Freeform 208">
              <a:extLst>
                <a:ext uri="{FF2B5EF4-FFF2-40B4-BE49-F238E27FC236}">
                  <a16:creationId xmlns:a16="http://schemas.microsoft.com/office/drawing/2014/main" id="{BB7A66E4-33F9-B54C-A902-FA8375B56778}"/>
                </a:ext>
              </a:extLst>
            </p:cNvPr>
            <p:cNvSpPr>
              <a:spLocks/>
            </p:cNvSpPr>
            <p:nvPr userDrawn="1"/>
          </p:nvSpPr>
          <p:spPr bwMode="auto">
            <a:xfrm>
              <a:off x="652376" y="3063274"/>
              <a:ext cx="161848" cy="120839"/>
            </a:xfrm>
            <a:custGeom>
              <a:avLst/>
              <a:gdLst>
                <a:gd name="T0" fmla="*/ 27 w 106"/>
                <a:gd name="T1" fmla="*/ 58 h 93"/>
                <a:gd name="T2" fmla="*/ 27 w 106"/>
                <a:gd name="T3" fmla="*/ 58 h 93"/>
                <a:gd name="T4" fmla="*/ 12 w 106"/>
                <a:gd name="T5" fmla="*/ 43 h 93"/>
                <a:gd name="T6" fmla="*/ 4 w 106"/>
                <a:gd name="T7" fmla="*/ 34 h 93"/>
                <a:gd name="T8" fmla="*/ 0 w 106"/>
                <a:gd name="T9" fmla="*/ 28 h 93"/>
                <a:gd name="T10" fmla="*/ 0 w 106"/>
                <a:gd name="T11" fmla="*/ 28 h 93"/>
                <a:gd name="T12" fmla="*/ 0 w 106"/>
                <a:gd name="T13" fmla="*/ 26 h 93"/>
                <a:gd name="T14" fmla="*/ 2 w 106"/>
                <a:gd name="T15" fmla="*/ 23 h 93"/>
                <a:gd name="T16" fmla="*/ 6 w 106"/>
                <a:gd name="T17" fmla="*/ 19 h 93"/>
                <a:gd name="T18" fmla="*/ 8 w 106"/>
                <a:gd name="T19" fmla="*/ 17 h 93"/>
                <a:gd name="T20" fmla="*/ 8 w 106"/>
                <a:gd name="T21" fmla="*/ 17 h 93"/>
                <a:gd name="T22" fmla="*/ 15 w 106"/>
                <a:gd name="T23" fmla="*/ 17 h 93"/>
                <a:gd name="T24" fmla="*/ 15 w 106"/>
                <a:gd name="T25" fmla="*/ 9 h 93"/>
                <a:gd name="T26" fmla="*/ 19 w 106"/>
                <a:gd name="T27" fmla="*/ 2 h 93"/>
                <a:gd name="T28" fmla="*/ 50 w 106"/>
                <a:gd name="T29" fmla="*/ 7 h 93"/>
                <a:gd name="T30" fmla="*/ 50 w 106"/>
                <a:gd name="T31" fmla="*/ 9 h 93"/>
                <a:gd name="T32" fmla="*/ 74 w 106"/>
                <a:gd name="T33" fmla="*/ 9 h 93"/>
                <a:gd name="T34" fmla="*/ 84 w 106"/>
                <a:gd name="T35" fmla="*/ 0 h 93"/>
                <a:gd name="T36" fmla="*/ 101 w 106"/>
                <a:gd name="T37" fmla="*/ 38 h 93"/>
                <a:gd name="T38" fmla="*/ 101 w 106"/>
                <a:gd name="T39" fmla="*/ 51 h 93"/>
                <a:gd name="T40" fmla="*/ 104 w 106"/>
                <a:gd name="T41" fmla="*/ 58 h 93"/>
                <a:gd name="T42" fmla="*/ 106 w 106"/>
                <a:gd name="T43" fmla="*/ 70 h 93"/>
                <a:gd name="T44" fmla="*/ 99 w 106"/>
                <a:gd name="T45" fmla="*/ 70 h 93"/>
                <a:gd name="T46" fmla="*/ 101 w 106"/>
                <a:gd name="T47" fmla="*/ 83 h 93"/>
                <a:gd name="T48" fmla="*/ 93 w 106"/>
                <a:gd name="T49" fmla="*/ 87 h 93"/>
                <a:gd name="T50" fmla="*/ 89 w 106"/>
                <a:gd name="T51" fmla="*/ 85 h 93"/>
                <a:gd name="T52" fmla="*/ 85 w 106"/>
                <a:gd name="T53" fmla="*/ 93 h 93"/>
                <a:gd name="T54" fmla="*/ 80 w 106"/>
                <a:gd name="T55" fmla="*/ 83 h 93"/>
                <a:gd name="T56" fmla="*/ 80 w 106"/>
                <a:gd name="T57" fmla="*/ 72 h 93"/>
                <a:gd name="T58" fmla="*/ 68 w 106"/>
                <a:gd name="T59" fmla="*/ 66 h 93"/>
                <a:gd name="T60" fmla="*/ 65 w 106"/>
                <a:gd name="T61" fmla="*/ 72 h 93"/>
                <a:gd name="T62" fmla="*/ 63 w 106"/>
                <a:gd name="T63" fmla="*/ 60 h 93"/>
                <a:gd name="T64" fmla="*/ 55 w 106"/>
                <a:gd name="T65" fmla="*/ 45 h 93"/>
                <a:gd name="T66" fmla="*/ 40 w 106"/>
                <a:gd name="T67" fmla="*/ 45 h 93"/>
                <a:gd name="T68" fmla="*/ 27 w 106"/>
                <a:gd name="T69" fmla="*/ 58 h 93"/>
                <a:gd name="T70" fmla="*/ 27 w 106"/>
                <a:gd name="T71" fmla="*/ 58 h 93"/>
                <a:gd name="T72" fmla="*/ 27 w 106"/>
                <a:gd name="T73" fmla="*/ 58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6" h="93">
                  <a:moveTo>
                    <a:pt x="27" y="58"/>
                  </a:moveTo>
                  <a:lnTo>
                    <a:pt x="27" y="58"/>
                  </a:lnTo>
                  <a:lnTo>
                    <a:pt x="12" y="43"/>
                  </a:lnTo>
                  <a:lnTo>
                    <a:pt x="4" y="34"/>
                  </a:lnTo>
                  <a:lnTo>
                    <a:pt x="0" y="28"/>
                  </a:lnTo>
                  <a:lnTo>
                    <a:pt x="0" y="28"/>
                  </a:lnTo>
                  <a:lnTo>
                    <a:pt x="0" y="26"/>
                  </a:lnTo>
                  <a:lnTo>
                    <a:pt x="2" y="23"/>
                  </a:lnTo>
                  <a:lnTo>
                    <a:pt x="6" y="19"/>
                  </a:lnTo>
                  <a:lnTo>
                    <a:pt x="8" y="17"/>
                  </a:lnTo>
                  <a:lnTo>
                    <a:pt x="8" y="17"/>
                  </a:lnTo>
                  <a:lnTo>
                    <a:pt x="15" y="17"/>
                  </a:lnTo>
                  <a:lnTo>
                    <a:pt x="15" y="9"/>
                  </a:lnTo>
                  <a:lnTo>
                    <a:pt x="19" y="2"/>
                  </a:lnTo>
                  <a:lnTo>
                    <a:pt x="50" y="7"/>
                  </a:lnTo>
                  <a:lnTo>
                    <a:pt x="50" y="9"/>
                  </a:lnTo>
                  <a:lnTo>
                    <a:pt x="74" y="9"/>
                  </a:lnTo>
                  <a:lnTo>
                    <a:pt x="84" y="0"/>
                  </a:lnTo>
                  <a:lnTo>
                    <a:pt x="101" y="38"/>
                  </a:lnTo>
                  <a:lnTo>
                    <a:pt x="101" y="51"/>
                  </a:lnTo>
                  <a:lnTo>
                    <a:pt x="104" y="58"/>
                  </a:lnTo>
                  <a:lnTo>
                    <a:pt x="106" y="70"/>
                  </a:lnTo>
                  <a:lnTo>
                    <a:pt x="99" y="70"/>
                  </a:lnTo>
                  <a:lnTo>
                    <a:pt x="101" y="83"/>
                  </a:lnTo>
                  <a:lnTo>
                    <a:pt x="93" y="87"/>
                  </a:lnTo>
                  <a:lnTo>
                    <a:pt x="89" y="85"/>
                  </a:lnTo>
                  <a:lnTo>
                    <a:pt x="85" y="93"/>
                  </a:lnTo>
                  <a:lnTo>
                    <a:pt x="80" y="83"/>
                  </a:lnTo>
                  <a:lnTo>
                    <a:pt x="80" y="72"/>
                  </a:lnTo>
                  <a:lnTo>
                    <a:pt x="68" y="66"/>
                  </a:lnTo>
                  <a:lnTo>
                    <a:pt x="65" y="72"/>
                  </a:lnTo>
                  <a:lnTo>
                    <a:pt x="63" y="60"/>
                  </a:lnTo>
                  <a:lnTo>
                    <a:pt x="55" y="45"/>
                  </a:lnTo>
                  <a:lnTo>
                    <a:pt x="40" y="45"/>
                  </a:lnTo>
                  <a:lnTo>
                    <a:pt x="27" y="58"/>
                  </a:lnTo>
                  <a:lnTo>
                    <a:pt x="27" y="58"/>
                  </a:lnTo>
                  <a:lnTo>
                    <a:pt x="27" y="58"/>
                  </a:lnTo>
                  <a:close/>
                </a:path>
              </a:pathLst>
            </a:custGeom>
            <a:solidFill>
              <a:schemeClr val="bg1">
                <a:lumMod val="85000"/>
              </a:schemeClr>
            </a:solidFill>
            <a:ln w="635" cap="rnd">
              <a:solidFill>
                <a:schemeClr val="bg1">
                  <a:alpha val="17000"/>
                </a:schemeClr>
              </a:solidFill>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09" name="Freeform 209">
              <a:extLst>
                <a:ext uri="{FF2B5EF4-FFF2-40B4-BE49-F238E27FC236}">
                  <a16:creationId xmlns:a16="http://schemas.microsoft.com/office/drawing/2014/main" id="{0890E186-5F9F-0C45-8E82-AD9367E94DBB}"/>
                </a:ext>
              </a:extLst>
            </p:cNvPr>
            <p:cNvSpPr>
              <a:spLocks/>
            </p:cNvSpPr>
            <p:nvPr userDrawn="1"/>
          </p:nvSpPr>
          <p:spPr bwMode="auto">
            <a:xfrm>
              <a:off x="652376" y="3063274"/>
              <a:ext cx="161848" cy="120839"/>
            </a:xfrm>
            <a:custGeom>
              <a:avLst/>
              <a:gdLst>
                <a:gd name="T0" fmla="*/ 27 w 106"/>
                <a:gd name="T1" fmla="*/ 58 h 93"/>
                <a:gd name="T2" fmla="*/ 27 w 106"/>
                <a:gd name="T3" fmla="*/ 58 h 93"/>
                <a:gd name="T4" fmla="*/ 12 w 106"/>
                <a:gd name="T5" fmla="*/ 43 h 93"/>
                <a:gd name="T6" fmla="*/ 4 w 106"/>
                <a:gd name="T7" fmla="*/ 34 h 93"/>
                <a:gd name="T8" fmla="*/ 0 w 106"/>
                <a:gd name="T9" fmla="*/ 28 h 93"/>
                <a:gd name="T10" fmla="*/ 0 w 106"/>
                <a:gd name="T11" fmla="*/ 28 h 93"/>
                <a:gd name="T12" fmla="*/ 0 w 106"/>
                <a:gd name="T13" fmla="*/ 26 h 93"/>
                <a:gd name="T14" fmla="*/ 2 w 106"/>
                <a:gd name="T15" fmla="*/ 23 h 93"/>
                <a:gd name="T16" fmla="*/ 6 w 106"/>
                <a:gd name="T17" fmla="*/ 19 h 93"/>
                <a:gd name="T18" fmla="*/ 8 w 106"/>
                <a:gd name="T19" fmla="*/ 17 h 93"/>
                <a:gd name="T20" fmla="*/ 8 w 106"/>
                <a:gd name="T21" fmla="*/ 17 h 93"/>
                <a:gd name="T22" fmla="*/ 15 w 106"/>
                <a:gd name="T23" fmla="*/ 17 h 93"/>
                <a:gd name="T24" fmla="*/ 15 w 106"/>
                <a:gd name="T25" fmla="*/ 9 h 93"/>
                <a:gd name="T26" fmla="*/ 19 w 106"/>
                <a:gd name="T27" fmla="*/ 2 h 93"/>
                <a:gd name="T28" fmla="*/ 50 w 106"/>
                <a:gd name="T29" fmla="*/ 7 h 93"/>
                <a:gd name="T30" fmla="*/ 50 w 106"/>
                <a:gd name="T31" fmla="*/ 9 h 93"/>
                <a:gd name="T32" fmla="*/ 74 w 106"/>
                <a:gd name="T33" fmla="*/ 9 h 93"/>
                <a:gd name="T34" fmla="*/ 84 w 106"/>
                <a:gd name="T35" fmla="*/ 0 h 93"/>
                <a:gd name="T36" fmla="*/ 101 w 106"/>
                <a:gd name="T37" fmla="*/ 38 h 93"/>
                <a:gd name="T38" fmla="*/ 101 w 106"/>
                <a:gd name="T39" fmla="*/ 51 h 93"/>
                <a:gd name="T40" fmla="*/ 104 w 106"/>
                <a:gd name="T41" fmla="*/ 58 h 93"/>
                <a:gd name="T42" fmla="*/ 106 w 106"/>
                <a:gd name="T43" fmla="*/ 70 h 93"/>
                <a:gd name="T44" fmla="*/ 99 w 106"/>
                <a:gd name="T45" fmla="*/ 70 h 93"/>
                <a:gd name="T46" fmla="*/ 101 w 106"/>
                <a:gd name="T47" fmla="*/ 83 h 93"/>
                <a:gd name="T48" fmla="*/ 93 w 106"/>
                <a:gd name="T49" fmla="*/ 87 h 93"/>
                <a:gd name="T50" fmla="*/ 89 w 106"/>
                <a:gd name="T51" fmla="*/ 85 h 93"/>
                <a:gd name="T52" fmla="*/ 85 w 106"/>
                <a:gd name="T53" fmla="*/ 93 h 93"/>
                <a:gd name="T54" fmla="*/ 80 w 106"/>
                <a:gd name="T55" fmla="*/ 83 h 93"/>
                <a:gd name="T56" fmla="*/ 80 w 106"/>
                <a:gd name="T57" fmla="*/ 72 h 93"/>
                <a:gd name="T58" fmla="*/ 68 w 106"/>
                <a:gd name="T59" fmla="*/ 66 h 93"/>
                <a:gd name="T60" fmla="*/ 65 w 106"/>
                <a:gd name="T61" fmla="*/ 72 h 93"/>
                <a:gd name="T62" fmla="*/ 63 w 106"/>
                <a:gd name="T63" fmla="*/ 60 h 93"/>
                <a:gd name="T64" fmla="*/ 55 w 106"/>
                <a:gd name="T65" fmla="*/ 45 h 93"/>
                <a:gd name="T66" fmla="*/ 40 w 106"/>
                <a:gd name="T67" fmla="*/ 45 h 93"/>
                <a:gd name="T68" fmla="*/ 27 w 106"/>
                <a:gd name="T69" fmla="*/ 58 h 93"/>
                <a:gd name="T70" fmla="*/ 27 w 106"/>
                <a:gd name="T71" fmla="*/ 58 h 93"/>
                <a:gd name="T72" fmla="*/ 27 w 106"/>
                <a:gd name="T73" fmla="*/ 58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6" h="93">
                  <a:moveTo>
                    <a:pt x="27" y="58"/>
                  </a:moveTo>
                  <a:lnTo>
                    <a:pt x="27" y="58"/>
                  </a:lnTo>
                  <a:lnTo>
                    <a:pt x="12" y="43"/>
                  </a:lnTo>
                  <a:lnTo>
                    <a:pt x="4" y="34"/>
                  </a:lnTo>
                  <a:lnTo>
                    <a:pt x="0" y="28"/>
                  </a:lnTo>
                  <a:lnTo>
                    <a:pt x="0" y="28"/>
                  </a:lnTo>
                  <a:lnTo>
                    <a:pt x="0" y="26"/>
                  </a:lnTo>
                  <a:lnTo>
                    <a:pt x="2" y="23"/>
                  </a:lnTo>
                  <a:lnTo>
                    <a:pt x="6" y="19"/>
                  </a:lnTo>
                  <a:lnTo>
                    <a:pt x="8" y="17"/>
                  </a:lnTo>
                  <a:lnTo>
                    <a:pt x="8" y="17"/>
                  </a:lnTo>
                  <a:lnTo>
                    <a:pt x="15" y="17"/>
                  </a:lnTo>
                  <a:lnTo>
                    <a:pt x="15" y="9"/>
                  </a:lnTo>
                  <a:lnTo>
                    <a:pt x="19" y="2"/>
                  </a:lnTo>
                  <a:lnTo>
                    <a:pt x="50" y="7"/>
                  </a:lnTo>
                  <a:lnTo>
                    <a:pt x="50" y="9"/>
                  </a:lnTo>
                  <a:lnTo>
                    <a:pt x="74" y="9"/>
                  </a:lnTo>
                  <a:lnTo>
                    <a:pt x="84" y="0"/>
                  </a:lnTo>
                  <a:lnTo>
                    <a:pt x="101" y="38"/>
                  </a:lnTo>
                  <a:lnTo>
                    <a:pt x="101" y="51"/>
                  </a:lnTo>
                  <a:lnTo>
                    <a:pt x="104" y="58"/>
                  </a:lnTo>
                  <a:lnTo>
                    <a:pt x="106" y="70"/>
                  </a:lnTo>
                  <a:lnTo>
                    <a:pt x="99" y="70"/>
                  </a:lnTo>
                  <a:lnTo>
                    <a:pt x="101" y="83"/>
                  </a:lnTo>
                  <a:lnTo>
                    <a:pt x="93" y="87"/>
                  </a:lnTo>
                  <a:lnTo>
                    <a:pt x="89" y="85"/>
                  </a:lnTo>
                  <a:lnTo>
                    <a:pt x="85" y="93"/>
                  </a:lnTo>
                  <a:lnTo>
                    <a:pt x="80" y="83"/>
                  </a:lnTo>
                  <a:lnTo>
                    <a:pt x="80" y="72"/>
                  </a:lnTo>
                  <a:lnTo>
                    <a:pt x="68" y="66"/>
                  </a:lnTo>
                  <a:lnTo>
                    <a:pt x="65" y="72"/>
                  </a:lnTo>
                  <a:lnTo>
                    <a:pt x="63" y="60"/>
                  </a:lnTo>
                  <a:lnTo>
                    <a:pt x="55" y="45"/>
                  </a:lnTo>
                  <a:lnTo>
                    <a:pt x="40" y="45"/>
                  </a:lnTo>
                  <a:lnTo>
                    <a:pt x="27" y="58"/>
                  </a:lnTo>
                  <a:lnTo>
                    <a:pt x="27" y="58"/>
                  </a:lnTo>
                  <a:lnTo>
                    <a:pt x="27" y="58"/>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10" name="Freeform 210">
              <a:extLst>
                <a:ext uri="{FF2B5EF4-FFF2-40B4-BE49-F238E27FC236}">
                  <a16:creationId xmlns:a16="http://schemas.microsoft.com/office/drawing/2014/main" id="{901A4C01-6A24-C14D-B3D6-65D65D5311FB}"/>
                </a:ext>
              </a:extLst>
            </p:cNvPr>
            <p:cNvSpPr>
              <a:spLocks/>
            </p:cNvSpPr>
            <p:nvPr userDrawn="1"/>
          </p:nvSpPr>
          <p:spPr bwMode="auto">
            <a:xfrm>
              <a:off x="693601" y="3121745"/>
              <a:ext cx="58021" cy="63668"/>
            </a:xfrm>
            <a:custGeom>
              <a:avLst/>
              <a:gdLst>
                <a:gd name="T0" fmla="*/ 0 w 38"/>
                <a:gd name="T1" fmla="*/ 13 h 49"/>
                <a:gd name="T2" fmla="*/ 13 w 38"/>
                <a:gd name="T3" fmla="*/ 0 h 49"/>
                <a:gd name="T4" fmla="*/ 28 w 38"/>
                <a:gd name="T5" fmla="*/ 0 h 49"/>
                <a:gd name="T6" fmla="*/ 36 w 38"/>
                <a:gd name="T7" fmla="*/ 15 h 49"/>
                <a:gd name="T8" fmla="*/ 38 w 38"/>
                <a:gd name="T9" fmla="*/ 27 h 49"/>
                <a:gd name="T10" fmla="*/ 38 w 38"/>
                <a:gd name="T11" fmla="*/ 36 h 49"/>
                <a:gd name="T12" fmla="*/ 24 w 38"/>
                <a:gd name="T13" fmla="*/ 49 h 49"/>
                <a:gd name="T14" fmla="*/ 24 w 38"/>
                <a:gd name="T15" fmla="*/ 49 h 49"/>
                <a:gd name="T16" fmla="*/ 17 w 38"/>
                <a:gd name="T17" fmla="*/ 48 h 49"/>
                <a:gd name="T18" fmla="*/ 13 w 38"/>
                <a:gd name="T19" fmla="*/ 46 h 49"/>
                <a:gd name="T20" fmla="*/ 11 w 38"/>
                <a:gd name="T21" fmla="*/ 44 h 49"/>
                <a:gd name="T22" fmla="*/ 9 w 38"/>
                <a:gd name="T23" fmla="*/ 42 h 49"/>
                <a:gd name="T24" fmla="*/ 9 w 38"/>
                <a:gd name="T25" fmla="*/ 42 h 49"/>
                <a:gd name="T26" fmla="*/ 7 w 38"/>
                <a:gd name="T27" fmla="*/ 38 h 49"/>
                <a:gd name="T28" fmla="*/ 6 w 38"/>
                <a:gd name="T29" fmla="*/ 32 h 49"/>
                <a:gd name="T30" fmla="*/ 0 w 38"/>
                <a:gd name="T31" fmla="*/ 25 h 49"/>
                <a:gd name="T32" fmla="*/ 0 w 38"/>
                <a:gd name="T33" fmla="*/ 13 h 49"/>
                <a:gd name="T34" fmla="*/ 0 w 38"/>
                <a:gd name="T35" fmla="*/ 13 h 49"/>
                <a:gd name="T36" fmla="*/ 0 w 38"/>
                <a:gd name="T37" fmla="*/ 13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8" h="49">
                  <a:moveTo>
                    <a:pt x="0" y="13"/>
                  </a:moveTo>
                  <a:lnTo>
                    <a:pt x="13" y="0"/>
                  </a:lnTo>
                  <a:lnTo>
                    <a:pt x="28" y="0"/>
                  </a:lnTo>
                  <a:lnTo>
                    <a:pt x="36" y="15"/>
                  </a:lnTo>
                  <a:lnTo>
                    <a:pt x="38" y="27"/>
                  </a:lnTo>
                  <a:lnTo>
                    <a:pt x="38" y="36"/>
                  </a:lnTo>
                  <a:lnTo>
                    <a:pt x="24" y="49"/>
                  </a:lnTo>
                  <a:lnTo>
                    <a:pt x="24" y="49"/>
                  </a:lnTo>
                  <a:lnTo>
                    <a:pt x="17" y="48"/>
                  </a:lnTo>
                  <a:lnTo>
                    <a:pt x="13" y="46"/>
                  </a:lnTo>
                  <a:lnTo>
                    <a:pt x="11" y="44"/>
                  </a:lnTo>
                  <a:lnTo>
                    <a:pt x="9" y="42"/>
                  </a:lnTo>
                  <a:lnTo>
                    <a:pt x="9" y="42"/>
                  </a:lnTo>
                  <a:lnTo>
                    <a:pt x="7" y="38"/>
                  </a:lnTo>
                  <a:lnTo>
                    <a:pt x="6" y="32"/>
                  </a:lnTo>
                  <a:lnTo>
                    <a:pt x="0" y="25"/>
                  </a:lnTo>
                  <a:lnTo>
                    <a:pt x="0" y="13"/>
                  </a:lnTo>
                  <a:lnTo>
                    <a:pt x="0" y="13"/>
                  </a:lnTo>
                  <a:lnTo>
                    <a:pt x="0" y="13"/>
                  </a:lnTo>
                  <a:close/>
                </a:path>
              </a:pathLst>
            </a:custGeom>
            <a:solidFill>
              <a:schemeClr val="bg1">
                <a:lumMod val="85000"/>
              </a:schemeClr>
            </a:solidFill>
            <a:ln w="635" cap="rnd">
              <a:solidFill>
                <a:schemeClr val="bg1">
                  <a:alpha val="17000"/>
                </a:schemeClr>
              </a:solidFill>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11" name="Freeform 211">
              <a:extLst>
                <a:ext uri="{FF2B5EF4-FFF2-40B4-BE49-F238E27FC236}">
                  <a16:creationId xmlns:a16="http://schemas.microsoft.com/office/drawing/2014/main" id="{A0289BE1-1044-3647-B35A-9B65A51FC280}"/>
                </a:ext>
              </a:extLst>
            </p:cNvPr>
            <p:cNvSpPr>
              <a:spLocks/>
            </p:cNvSpPr>
            <p:nvPr userDrawn="1"/>
          </p:nvSpPr>
          <p:spPr bwMode="auto">
            <a:xfrm>
              <a:off x="693601" y="3121745"/>
              <a:ext cx="58021" cy="63668"/>
            </a:xfrm>
            <a:custGeom>
              <a:avLst/>
              <a:gdLst>
                <a:gd name="T0" fmla="*/ 0 w 38"/>
                <a:gd name="T1" fmla="*/ 13 h 49"/>
                <a:gd name="T2" fmla="*/ 13 w 38"/>
                <a:gd name="T3" fmla="*/ 0 h 49"/>
                <a:gd name="T4" fmla="*/ 28 w 38"/>
                <a:gd name="T5" fmla="*/ 0 h 49"/>
                <a:gd name="T6" fmla="*/ 36 w 38"/>
                <a:gd name="T7" fmla="*/ 15 h 49"/>
                <a:gd name="T8" fmla="*/ 38 w 38"/>
                <a:gd name="T9" fmla="*/ 27 h 49"/>
                <a:gd name="T10" fmla="*/ 38 w 38"/>
                <a:gd name="T11" fmla="*/ 36 h 49"/>
                <a:gd name="T12" fmla="*/ 24 w 38"/>
                <a:gd name="T13" fmla="*/ 49 h 49"/>
                <a:gd name="T14" fmla="*/ 24 w 38"/>
                <a:gd name="T15" fmla="*/ 49 h 49"/>
                <a:gd name="T16" fmla="*/ 17 w 38"/>
                <a:gd name="T17" fmla="*/ 48 h 49"/>
                <a:gd name="T18" fmla="*/ 13 w 38"/>
                <a:gd name="T19" fmla="*/ 46 h 49"/>
                <a:gd name="T20" fmla="*/ 11 w 38"/>
                <a:gd name="T21" fmla="*/ 44 h 49"/>
                <a:gd name="T22" fmla="*/ 9 w 38"/>
                <a:gd name="T23" fmla="*/ 42 h 49"/>
                <a:gd name="T24" fmla="*/ 9 w 38"/>
                <a:gd name="T25" fmla="*/ 42 h 49"/>
                <a:gd name="T26" fmla="*/ 7 w 38"/>
                <a:gd name="T27" fmla="*/ 38 h 49"/>
                <a:gd name="T28" fmla="*/ 6 w 38"/>
                <a:gd name="T29" fmla="*/ 32 h 49"/>
                <a:gd name="T30" fmla="*/ 0 w 38"/>
                <a:gd name="T31" fmla="*/ 25 h 49"/>
                <a:gd name="T32" fmla="*/ 0 w 38"/>
                <a:gd name="T33" fmla="*/ 13 h 49"/>
                <a:gd name="T34" fmla="*/ 0 w 38"/>
                <a:gd name="T35" fmla="*/ 13 h 49"/>
                <a:gd name="T36" fmla="*/ 0 w 38"/>
                <a:gd name="T37" fmla="*/ 13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8" h="49">
                  <a:moveTo>
                    <a:pt x="0" y="13"/>
                  </a:moveTo>
                  <a:lnTo>
                    <a:pt x="13" y="0"/>
                  </a:lnTo>
                  <a:lnTo>
                    <a:pt x="28" y="0"/>
                  </a:lnTo>
                  <a:lnTo>
                    <a:pt x="36" y="15"/>
                  </a:lnTo>
                  <a:lnTo>
                    <a:pt x="38" y="27"/>
                  </a:lnTo>
                  <a:lnTo>
                    <a:pt x="38" y="36"/>
                  </a:lnTo>
                  <a:lnTo>
                    <a:pt x="24" y="49"/>
                  </a:lnTo>
                  <a:lnTo>
                    <a:pt x="24" y="49"/>
                  </a:lnTo>
                  <a:lnTo>
                    <a:pt x="17" y="48"/>
                  </a:lnTo>
                  <a:lnTo>
                    <a:pt x="13" y="46"/>
                  </a:lnTo>
                  <a:lnTo>
                    <a:pt x="11" y="44"/>
                  </a:lnTo>
                  <a:lnTo>
                    <a:pt x="9" y="42"/>
                  </a:lnTo>
                  <a:lnTo>
                    <a:pt x="9" y="42"/>
                  </a:lnTo>
                  <a:lnTo>
                    <a:pt x="7" y="38"/>
                  </a:lnTo>
                  <a:lnTo>
                    <a:pt x="6" y="32"/>
                  </a:lnTo>
                  <a:lnTo>
                    <a:pt x="0" y="25"/>
                  </a:lnTo>
                  <a:lnTo>
                    <a:pt x="0" y="13"/>
                  </a:lnTo>
                  <a:lnTo>
                    <a:pt x="0" y="13"/>
                  </a:lnTo>
                  <a:lnTo>
                    <a:pt x="0" y="13"/>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12" name="Freeform 212">
              <a:extLst>
                <a:ext uri="{FF2B5EF4-FFF2-40B4-BE49-F238E27FC236}">
                  <a16:creationId xmlns:a16="http://schemas.microsoft.com/office/drawing/2014/main" id="{77C9BBB1-3AA4-7F42-80F2-079034CEC851}"/>
                </a:ext>
              </a:extLst>
            </p:cNvPr>
            <p:cNvSpPr>
              <a:spLocks/>
            </p:cNvSpPr>
            <p:nvPr userDrawn="1"/>
          </p:nvSpPr>
          <p:spPr bwMode="auto">
            <a:xfrm>
              <a:off x="618785" y="3068472"/>
              <a:ext cx="62601" cy="31184"/>
            </a:xfrm>
            <a:custGeom>
              <a:avLst/>
              <a:gdLst>
                <a:gd name="T0" fmla="*/ 5 w 41"/>
                <a:gd name="T1" fmla="*/ 2 h 24"/>
                <a:gd name="T2" fmla="*/ 11 w 41"/>
                <a:gd name="T3" fmla="*/ 0 h 24"/>
                <a:gd name="T4" fmla="*/ 17 w 41"/>
                <a:gd name="T5" fmla="*/ 0 h 24"/>
                <a:gd name="T6" fmla="*/ 17 w 41"/>
                <a:gd name="T7" fmla="*/ 0 h 24"/>
                <a:gd name="T8" fmla="*/ 41 w 41"/>
                <a:gd name="T9" fmla="*/ 0 h 24"/>
                <a:gd name="T10" fmla="*/ 37 w 41"/>
                <a:gd name="T11" fmla="*/ 7 h 24"/>
                <a:gd name="T12" fmla="*/ 37 w 41"/>
                <a:gd name="T13" fmla="*/ 15 h 24"/>
                <a:gd name="T14" fmla="*/ 28 w 41"/>
                <a:gd name="T15" fmla="*/ 17 h 24"/>
                <a:gd name="T16" fmla="*/ 22 w 41"/>
                <a:gd name="T17" fmla="*/ 24 h 24"/>
                <a:gd name="T18" fmla="*/ 13 w 41"/>
                <a:gd name="T19" fmla="*/ 17 h 24"/>
                <a:gd name="T20" fmla="*/ 3 w 41"/>
                <a:gd name="T21" fmla="*/ 7 h 24"/>
                <a:gd name="T22" fmla="*/ 0 w 41"/>
                <a:gd name="T23" fmla="*/ 2 h 24"/>
                <a:gd name="T24" fmla="*/ 5 w 41"/>
                <a:gd name="T25" fmla="*/ 2 h 24"/>
                <a:gd name="T26" fmla="*/ 5 w 41"/>
                <a:gd name="T27" fmla="*/ 2 h 24"/>
                <a:gd name="T28" fmla="*/ 5 w 41"/>
                <a:gd name="T29" fmla="*/ 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1" h="24">
                  <a:moveTo>
                    <a:pt x="5" y="2"/>
                  </a:moveTo>
                  <a:lnTo>
                    <a:pt x="11" y="0"/>
                  </a:lnTo>
                  <a:lnTo>
                    <a:pt x="17" y="0"/>
                  </a:lnTo>
                  <a:lnTo>
                    <a:pt x="17" y="0"/>
                  </a:lnTo>
                  <a:lnTo>
                    <a:pt x="41" y="0"/>
                  </a:lnTo>
                  <a:lnTo>
                    <a:pt x="37" y="7"/>
                  </a:lnTo>
                  <a:lnTo>
                    <a:pt x="37" y="15"/>
                  </a:lnTo>
                  <a:lnTo>
                    <a:pt x="28" y="17"/>
                  </a:lnTo>
                  <a:lnTo>
                    <a:pt x="22" y="24"/>
                  </a:lnTo>
                  <a:lnTo>
                    <a:pt x="13" y="17"/>
                  </a:lnTo>
                  <a:lnTo>
                    <a:pt x="3" y="7"/>
                  </a:lnTo>
                  <a:lnTo>
                    <a:pt x="0" y="2"/>
                  </a:lnTo>
                  <a:lnTo>
                    <a:pt x="5" y="2"/>
                  </a:lnTo>
                  <a:lnTo>
                    <a:pt x="5" y="2"/>
                  </a:lnTo>
                  <a:lnTo>
                    <a:pt x="5" y="2"/>
                  </a:lnTo>
                  <a:close/>
                </a:path>
              </a:pathLst>
            </a:custGeom>
            <a:solidFill>
              <a:schemeClr val="bg1">
                <a:lumMod val="85000"/>
              </a:schemeClr>
            </a:solidFill>
            <a:ln w="635" cap="rnd">
              <a:solidFill>
                <a:schemeClr val="bg1">
                  <a:alpha val="17000"/>
                </a:schemeClr>
              </a:solidFill>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13" name="Freeform 213">
              <a:extLst>
                <a:ext uri="{FF2B5EF4-FFF2-40B4-BE49-F238E27FC236}">
                  <a16:creationId xmlns:a16="http://schemas.microsoft.com/office/drawing/2014/main" id="{880C90E2-5335-904B-B54E-A8D800DB937E}"/>
                </a:ext>
              </a:extLst>
            </p:cNvPr>
            <p:cNvSpPr>
              <a:spLocks/>
            </p:cNvSpPr>
            <p:nvPr userDrawn="1"/>
          </p:nvSpPr>
          <p:spPr bwMode="auto">
            <a:xfrm>
              <a:off x="618785" y="3068472"/>
              <a:ext cx="62601" cy="31184"/>
            </a:xfrm>
            <a:custGeom>
              <a:avLst/>
              <a:gdLst>
                <a:gd name="T0" fmla="*/ 5 w 41"/>
                <a:gd name="T1" fmla="*/ 2 h 24"/>
                <a:gd name="T2" fmla="*/ 11 w 41"/>
                <a:gd name="T3" fmla="*/ 0 h 24"/>
                <a:gd name="T4" fmla="*/ 17 w 41"/>
                <a:gd name="T5" fmla="*/ 0 h 24"/>
                <a:gd name="T6" fmla="*/ 17 w 41"/>
                <a:gd name="T7" fmla="*/ 0 h 24"/>
                <a:gd name="T8" fmla="*/ 41 w 41"/>
                <a:gd name="T9" fmla="*/ 0 h 24"/>
                <a:gd name="T10" fmla="*/ 37 w 41"/>
                <a:gd name="T11" fmla="*/ 7 h 24"/>
                <a:gd name="T12" fmla="*/ 37 w 41"/>
                <a:gd name="T13" fmla="*/ 15 h 24"/>
                <a:gd name="T14" fmla="*/ 28 w 41"/>
                <a:gd name="T15" fmla="*/ 17 h 24"/>
                <a:gd name="T16" fmla="*/ 22 w 41"/>
                <a:gd name="T17" fmla="*/ 24 h 24"/>
                <a:gd name="T18" fmla="*/ 13 w 41"/>
                <a:gd name="T19" fmla="*/ 17 h 24"/>
                <a:gd name="T20" fmla="*/ 3 w 41"/>
                <a:gd name="T21" fmla="*/ 7 h 24"/>
                <a:gd name="T22" fmla="*/ 0 w 41"/>
                <a:gd name="T23" fmla="*/ 2 h 24"/>
                <a:gd name="T24" fmla="*/ 5 w 41"/>
                <a:gd name="T25" fmla="*/ 2 h 24"/>
                <a:gd name="T26" fmla="*/ 5 w 41"/>
                <a:gd name="T27" fmla="*/ 2 h 24"/>
                <a:gd name="T28" fmla="*/ 5 w 41"/>
                <a:gd name="T29" fmla="*/ 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1" h="24">
                  <a:moveTo>
                    <a:pt x="5" y="2"/>
                  </a:moveTo>
                  <a:lnTo>
                    <a:pt x="11" y="0"/>
                  </a:lnTo>
                  <a:lnTo>
                    <a:pt x="17" y="0"/>
                  </a:lnTo>
                  <a:lnTo>
                    <a:pt x="17" y="0"/>
                  </a:lnTo>
                  <a:lnTo>
                    <a:pt x="41" y="0"/>
                  </a:lnTo>
                  <a:lnTo>
                    <a:pt x="37" y="7"/>
                  </a:lnTo>
                  <a:lnTo>
                    <a:pt x="37" y="15"/>
                  </a:lnTo>
                  <a:lnTo>
                    <a:pt x="28" y="17"/>
                  </a:lnTo>
                  <a:lnTo>
                    <a:pt x="22" y="24"/>
                  </a:lnTo>
                  <a:lnTo>
                    <a:pt x="13" y="17"/>
                  </a:lnTo>
                  <a:lnTo>
                    <a:pt x="3" y="7"/>
                  </a:lnTo>
                  <a:lnTo>
                    <a:pt x="0" y="2"/>
                  </a:lnTo>
                  <a:lnTo>
                    <a:pt x="5" y="2"/>
                  </a:lnTo>
                  <a:lnTo>
                    <a:pt x="5" y="2"/>
                  </a:lnTo>
                  <a:lnTo>
                    <a:pt x="5" y="2"/>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14" name="Freeform 214">
              <a:extLst>
                <a:ext uri="{FF2B5EF4-FFF2-40B4-BE49-F238E27FC236}">
                  <a16:creationId xmlns:a16="http://schemas.microsoft.com/office/drawing/2014/main" id="{205A732A-E625-0340-B579-AC0FD862E621}"/>
                </a:ext>
              </a:extLst>
            </p:cNvPr>
            <p:cNvSpPr>
              <a:spLocks/>
            </p:cNvSpPr>
            <p:nvPr userDrawn="1"/>
          </p:nvSpPr>
          <p:spPr bwMode="auto">
            <a:xfrm>
              <a:off x="907362" y="3102255"/>
              <a:ext cx="83978" cy="126037"/>
            </a:xfrm>
            <a:custGeom>
              <a:avLst/>
              <a:gdLst>
                <a:gd name="T0" fmla="*/ 7 w 55"/>
                <a:gd name="T1" fmla="*/ 95 h 97"/>
                <a:gd name="T2" fmla="*/ 7 w 55"/>
                <a:gd name="T3" fmla="*/ 89 h 97"/>
                <a:gd name="T4" fmla="*/ 4 w 55"/>
                <a:gd name="T5" fmla="*/ 80 h 97"/>
                <a:gd name="T6" fmla="*/ 0 w 55"/>
                <a:gd name="T7" fmla="*/ 66 h 97"/>
                <a:gd name="T8" fmla="*/ 5 w 55"/>
                <a:gd name="T9" fmla="*/ 49 h 97"/>
                <a:gd name="T10" fmla="*/ 11 w 55"/>
                <a:gd name="T11" fmla="*/ 42 h 97"/>
                <a:gd name="T12" fmla="*/ 5 w 55"/>
                <a:gd name="T13" fmla="*/ 25 h 97"/>
                <a:gd name="T14" fmla="*/ 5 w 55"/>
                <a:gd name="T15" fmla="*/ 0 h 97"/>
                <a:gd name="T16" fmla="*/ 43 w 55"/>
                <a:gd name="T17" fmla="*/ 0 h 97"/>
                <a:gd name="T18" fmla="*/ 49 w 55"/>
                <a:gd name="T19" fmla="*/ 6 h 97"/>
                <a:gd name="T20" fmla="*/ 53 w 55"/>
                <a:gd name="T21" fmla="*/ 10 h 97"/>
                <a:gd name="T22" fmla="*/ 55 w 55"/>
                <a:gd name="T23" fmla="*/ 76 h 97"/>
                <a:gd name="T24" fmla="*/ 55 w 55"/>
                <a:gd name="T25" fmla="*/ 83 h 97"/>
                <a:gd name="T26" fmla="*/ 43 w 55"/>
                <a:gd name="T27" fmla="*/ 87 h 97"/>
                <a:gd name="T28" fmla="*/ 30 w 55"/>
                <a:gd name="T29" fmla="*/ 93 h 97"/>
                <a:gd name="T30" fmla="*/ 26 w 55"/>
                <a:gd name="T31" fmla="*/ 97 h 97"/>
                <a:gd name="T32" fmla="*/ 21 w 55"/>
                <a:gd name="T33" fmla="*/ 97 h 97"/>
                <a:gd name="T34" fmla="*/ 21 w 55"/>
                <a:gd name="T35" fmla="*/ 97 h 97"/>
                <a:gd name="T36" fmla="*/ 17 w 55"/>
                <a:gd name="T37" fmla="*/ 97 h 97"/>
                <a:gd name="T38" fmla="*/ 17 w 55"/>
                <a:gd name="T39" fmla="*/ 97 h 97"/>
                <a:gd name="T40" fmla="*/ 13 w 55"/>
                <a:gd name="T41" fmla="*/ 97 h 97"/>
                <a:gd name="T42" fmla="*/ 13 w 55"/>
                <a:gd name="T43" fmla="*/ 97 h 97"/>
                <a:gd name="T44" fmla="*/ 11 w 55"/>
                <a:gd name="T45" fmla="*/ 95 h 97"/>
                <a:gd name="T46" fmla="*/ 7 w 55"/>
                <a:gd name="T47" fmla="*/ 95 h 97"/>
                <a:gd name="T48" fmla="*/ 7 w 55"/>
                <a:gd name="T49" fmla="*/ 95 h 97"/>
                <a:gd name="T50" fmla="*/ 7 w 55"/>
                <a:gd name="T51" fmla="*/ 95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5" h="97">
                  <a:moveTo>
                    <a:pt x="7" y="95"/>
                  </a:moveTo>
                  <a:lnTo>
                    <a:pt x="7" y="89"/>
                  </a:lnTo>
                  <a:lnTo>
                    <a:pt x="4" y="80"/>
                  </a:lnTo>
                  <a:lnTo>
                    <a:pt x="0" y="66"/>
                  </a:lnTo>
                  <a:lnTo>
                    <a:pt x="5" y="49"/>
                  </a:lnTo>
                  <a:lnTo>
                    <a:pt x="11" y="42"/>
                  </a:lnTo>
                  <a:lnTo>
                    <a:pt x="5" y="25"/>
                  </a:lnTo>
                  <a:lnTo>
                    <a:pt x="5" y="0"/>
                  </a:lnTo>
                  <a:lnTo>
                    <a:pt x="43" y="0"/>
                  </a:lnTo>
                  <a:lnTo>
                    <a:pt x="49" y="6"/>
                  </a:lnTo>
                  <a:lnTo>
                    <a:pt x="53" y="10"/>
                  </a:lnTo>
                  <a:lnTo>
                    <a:pt x="55" y="76"/>
                  </a:lnTo>
                  <a:lnTo>
                    <a:pt x="55" y="83"/>
                  </a:lnTo>
                  <a:lnTo>
                    <a:pt x="43" y="87"/>
                  </a:lnTo>
                  <a:lnTo>
                    <a:pt x="30" y="93"/>
                  </a:lnTo>
                  <a:lnTo>
                    <a:pt x="26" y="97"/>
                  </a:lnTo>
                  <a:lnTo>
                    <a:pt x="21" y="97"/>
                  </a:lnTo>
                  <a:lnTo>
                    <a:pt x="21" y="97"/>
                  </a:lnTo>
                  <a:lnTo>
                    <a:pt x="17" y="97"/>
                  </a:lnTo>
                  <a:lnTo>
                    <a:pt x="17" y="97"/>
                  </a:lnTo>
                  <a:lnTo>
                    <a:pt x="13" y="97"/>
                  </a:lnTo>
                  <a:lnTo>
                    <a:pt x="13" y="97"/>
                  </a:lnTo>
                  <a:lnTo>
                    <a:pt x="11" y="95"/>
                  </a:lnTo>
                  <a:lnTo>
                    <a:pt x="7" y="95"/>
                  </a:lnTo>
                  <a:lnTo>
                    <a:pt x="7" y="95"/>
                  </a:lnTo>
                  <a:lnTo>
                    <a:pt x="7" y="95"/>
                  </a:lnTo>
                  <a:close/>
                </a:path>
              </a:pathLst>
            </a:custGeom>
            <a:solidFill>
              <a:schemeClr val="bg1">
                <a:lumMod val="85000"/>
              </a:schemeClr>
            </a:solidFill>
            <a:ln w="635" cap="rnd">
              <a:solidFill>
                <a:schemeClr val="bg1">
                  <a:alpha val="17000"/>
                </a:schemeClr>
              </a:solidFill>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15" name="Freeform 215">
              <a:extLst>
                <a:ext uri="{FF2B5EF4-FFF2-40B4-BE49-F238E27FC236}">
                  <a16:creationId xmlns:a16="http://schemas.microsoft.com/office/drawing/2014/main" id="{8B427D5B-E8AE-4D46-8D5C-013587E492C7}"/>
                </a:ext>
              </a:extLst>
            </p:cNvPr>
            <p:cNvSpPr>
              <a:spLocks/>
            </p:cNvSpPr>
            <p:nvPr userDrawn="1"/>
          </p:nvSpPr>
          <p:spPr bwMode="auto">
            <a:xfrm>
              <a:off x="907362" y="3102255"/>
              <a:ext cx="83978" cy="126037"/>
            </a:xfrm>
            <a:custGeom>
              <a:avLst/>
              <a:gdLst>
                <a:gd name="T0" fmla="*/ 7 w 55"/>
                <a:gd name="T1" fmla="*/ 95 h 97"/>
                <a:gd name="T2" fmla="*/ 7 w 55"/>
                <a:gd name="T3" fmla="*/ 89 h 97"/>
                <a:gd name="T4" fmla="*/ 4 w 55"/>
                <a:gd name="T5" fmla="*/ 80 h 97"/>
                <a:gd name="T6" fmla="*/ 0 w 55"/>
                <a:gd name="T7" fmla="*/ 66 h 97"/>
                <a:gd name="T8" fmla="*/ 5 w 55"/>
                <a:gd name="T9" fmla="*/ 49 h 97"/>
                <a:gd name="T10" fmla="*/ 11 w 55"/>
                <a:gd name="T11" fmla="*/ 42 h 97"/>
                <a:gd name="T12" fmla="*/ 5 w 55"/>
                <a:gd name="T13" fmla="*/ 25 h 97"/>
                <a:gd name="T14" fmla="*/ 5 w 55"/>
                <a:gd name="T15" fmla="*/ 0 h 97"/>
                <a:gd name="T16" fmla="*/ 43 w 55"/>
                <a:gd name="T17" fmla="*/ 0 h 97"/>
                <a:gd name="T18" fmla="*/ 49 w 55"/>
                <a:gd name="T19" fmla="*/ 6 h 97"/>
                <a:gd name="T20" fmla="*/ 53 w 55"/>
                <a:gd name="T21" fmla="*/ 10 h 97"/>
                <a:gd name="T22" fmla="*/ 55 w 55"/>
                <a:gd name="T23" fmla="*/ 76 h 97"/>
                <a:gd name="T24" fmla="*/ 55 w 55"/>
                <a:gd name="T25" fmla="*/ 83 h 97"/>
                <a:gd name="T26" fmla="*/ 43 w 55"/>
                <a:gd name="T27" fmla="*/ 87 h 97"/>
                <a:gd name="T28" fmla="*/ 30 w 55"/>
                <a:gd name="T29" fmla="*/ 93 h 97"/>
                <a:gd name="T30" fmla="*/ 26 w 55"/>
                <a:gd name="T31" fmla="*/ 97 h 97"/>
                <a:gd name="T32" fmla="*/ 21 w 55"/>
                <a:gd name="T33" fmla="*/ 97 h 97"/>
                <a:gd name="T34" fmla="*/ 21 w 55"/>
                <a:gd name="T35" fmla="*/ 97 h 97"/>
                <a:gd name="T36" fmla="*/ 17 w 55"/>
                <a:gd name="T37" fmla="*/ 97 h 97"/>
                <a:gd name="T38" fmla="*/ 17 w 55"/>
                <a:gd name="T39" fmla="*/ 97 h 97"/>
                <a:gd name="T40" fmla="*/ 13 w 55"/>
                <a:gd name="T41" fmla="*/ 97 h 97"/>
                <a:gd name="T42" fmla="*/ 13 w 55"/>
                <a:gd name="T43" fmla="*/ 97 h 97"/>
                <a:gd name="T44" fmla="*/ 11 w 55"/>
                <a:gd name="T45" fmla="*/ 95 h 97"/>
                <a:gd name="T46" fmla="*/ 7 w 55"/>
                <a:gd name="T47" fmla="*/ 95 h 97"/>
                <a:gd name="T48" fmla="*/ 7 w 55"/>
                <a:gd name="T49" fmla="*/ 95 h 97"/>
                <a:gd name="T50" fmla="*/ 7 w 55"/>
                <a:gd name="T51" fmla="*/ 95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5" h="97">
                  <a:moveTo>
                    <a:pt x="7" y="95"/>
                  </a:moveTo>
                  <a:lnTo>
                    <a:pt x="7" y="89"/>
                  </a:lnTo>
                  <a:lnTo>
                    <a:pt x="4" y="80"/>
                  </a:lnTo>
                  <a:lnTo>
                    <a:pt x="0" y="66"/>
                  </a:lnTo>
                  <a:lnTo>
                    <a:pt x="5" y="49"/>
                  </a:lnTo>
                  <a:lnTo>
                    <a:pt x="11" y="42"/>
                  </a:lnTo>
                  <a:lnTo>
                    <a:pt x="5" y="25"/>
                  </a:lnTo>
                  <a:lnTo>
                    <a:pt x="5" y="0"/>
                  </a:lnTo>
                  <a:lnTo>
                    <a:pt x="43" y="0"/>
                  </a:lnTo>
                  <a:lnTo>
                    <a:pt x="49" y="6"/>
                  </a:lnTo>
                  <a:lnTo>
                    <a:pt x="53" y="10"/>
                  </a:lnTo>
                  <a:lnTo>
                    <a:pt x="55" y="76"/>
                  </a:lnTo>
                  <a:lnTo>
                    <a:pt x="55" y="83"/>
                  </a:lnTo>
                  <a:lnTo>
                    <a:pt x="43" y="87"/>
                  </a:lnTo>
                  <a:lnTo>
                    <a:pt x="30" y="93"/>
                  </a:lnTo>
                  <a:lnTo>
                    <a:pt x="26" y="97"/>
                  </a:lnTo>
                  <a:lnTo>
                    <a:pt x="21" y="97"/>
                  </a:lnTo>
                  <a:lnTo>
                    <a:pt x="21" y="97"/>
                  </a:lnTo>
                  <a:lnTo>
                    <a:pt x="17" y="97"/>
                  </a:lnTo>
                  <a:lnTo>
                    <a:pt x="17" y="97"/>
                  </a:lnTo>
                  <a:lnTo>
                    <a:pt x="13" y="97"/>
                  </a:lnTo>
                  <a:lnTo>
                    <a:pt x="13" y="97"/>
                  </a:lnTo>
                  <a:lnTo>
                    <a:pt x="11" y="95"/>
                  </a:lnTo>
                  <a:lnTo>
                    <a:pt x="7" y="95"/>
                  </a:lnTo>
                  <a:lnTo>
                    <a:pt x="7" y="95"/>
                  </a:lnTo>
                  <a:lnTo>
                    <a:pt x="7" y="95"/>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16" name="Freeform 216">
              <a:extLst>
                <a:ext uri="{FF2B5EF4-FFF2-40B4-BE49-F238E27FC236}">
                  <a16:creationId xmlns:a16="http://schemas.microsoft.com/office/drawing/2014/main" id="{6F2EF214-AD47-6B4E-A911-8D1440C83988}"/>
                </a:ext>
              </a:extLst>
            </p:cNvPr>
            <p:cNvSpPr>
              <a:spLocks/>
            </p:cNvSpPr>
            <p:nvPr userDrawn="1"/>
          </p:nvSpPr>
          <p:spPr bwMode="auto">
            <a:xfrm>
              <a:off x="861557" y="3016498"/>
              <a:ext cx="169482" cy="118241"/>
            </a:xfrm>
            <a:custGeom>
              <a:avLst/>
              <a:gdLst>
                <a:gd name="T0" fmla="*/ 0 w 111"/>
                <a:gd name="T1" fmla="*/ 70 h 91"/>
                <a:gd name="T2" fmla="*/ 1 w 111"/>
                <a:gd name="T3" fmla="*/ 68 h 91"/>
                <a:gd name="T4" fmla="*/ 1 w 111"/>
                <a:gd name="T5" fmla="*/ 47 h 91"/>
                <a:gd name="T6" fmla="*/ 15 w 111"/>
                <a:gd name="T7" fmla="*/ 32 h 91"/>
                <a:gd name="T8" fmla="*/ 15 w 111"/>
                <a:gd name="T9" fmla="*/ 21 h 91"/>
                <a:gd name="T10" fmla="*/ 30 w 111"/>
                <a:gd name="T11" fmla="*/ 21 h 91"/>
                <a:gd name="T12" fmla="*/ 39 w 111"/>
                <a:gd name="T13" fmla="*/ 9 h 91"/>
                <a:gd name="T14" fmla="*/ 54 w 111"/>
                <a:gd name="T15" fmla="*/ 0 h 91"/>
                <a:gd name="T16" fmla="*/ 79 w 111"/>
                <a:gd name="T17" fmla="*/ 0 h 91"/>
                <a:gd name="T18" fmla="*/ 79 w 111"/>
                <a:gd name="T19" fmla="*/ 13 h 91"/>
                <a:gd name="T20" fmla="*/ 96 w 111"/>
                <a:gd name="T21" fmla="*/ 32 h 91"/>
                <a:gd name="T22" fmla="*/ 107 w 111"/>
                <a:gd name="T23" fmla="*/ 32 h 91"/>
                <a:gd name="T24" fmla="*/ 111 w 111"/>
                <a:gd name="T25" fmla="*/ 45 h 91"/>
                <a:gd name="T26" fmla="*/ 111 w 111"/>
                <a:gd name="T27" fmla="*/ 57 h 91"/>
                <a:gd name="T28" fmla="*/ 98 w 111"/>
                <a:gd name="T29" fmla="*/ 57 h 91"/>
                <a:gd name="T30" fmla="*/ 90 w 111"/>
                <a:gd name="T31" fmla="*/ 66 h 91"/>
                <a:gd name="T32" fmla="*/ 77 w 111"/>
                <a:gd name="T33" fmla="*/ 62 h 91"/>
                <a:gd name="T34" fmla="*/ 77 w 111"/>
                <a:gd name="T35" fmla="*/ 66 h 91"/>
                <a:gd name="T36" fmla="*/ 37 w 111"/>
                <a:gd name="T37" fmla="*/ 66 h 91"/>
                <a:gd name="T38" fmla="*/ 37 w 111"/>
                <a:gd name="T39" fmla="*/ 91 h 91"/>
                <a:gd name="T40" fmla="*/ 26 w 111"/>
                <a:gd name="T41" fmla="*/ 81 h 91"/>
                <a:gd name="T42" fmla="*/ 13 w 111"/>
                <a:gd name="T43" fmla="*/ 85 h 91"/>
                <a:gd name="T44" fmla="*/ 1 w 111"/>
                <a:gd name="T45" fmla="*/ 74 h 91"/>
                <a:gd name="T46" fmla="*/ 0 w 111"/>
                <a:gd name="T47" fmla="*/ 70 h 91"/>
                <a:gd name="T48" fmla="*/ 0 w 111"/>
                <a:gd name="T49" fmla="*/ 70 h 91"/>
                <a:gd name="T50" fmla="*/ 0 w 111"/>
                <a:gd name="T51" fmla="*/ 7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11" h="91">
                  <a:moveTo>
                    <a:pt x="0" y="70"/>
                  </a:moveTo>
                  <a:lnTo>
                    <a:pt x="1" y="68"/>
                  </a:lnTo>
                  <a:lnTo>
                    <a:pt x="1" y="47"/>
                  </a:lnTo>
                  <a:lnTo>
                    <a:pt x="15" y="32"/>
                  </a:lnTo>
                  <a:lnTo>
                    <a:pt x="15" y="21"/>
                  </a:lnTo>
                  <a:lnTo>
                    <a:pt x="30" y="21"/>
                  </a:lnTo>
                  <a:lnTo>
                    <a:pt x="39" y="9"/>
                  </a:lnTo>
                  <a:lnTo>
                    <a:pt x="54" y="0"/>
                  </a:lnTo>
                  <a:lnTo>
                    <a:pt x="79" y="0"/>
                  </a:lnTo>
                  <a:lnTo>
                    <a:pt x="79" y="13"/>
                  </a:lnTo>
                  <a:lnTo>
                    <a:pt x="96" y="32"/>
                  </a:lnTo>
                  <a:lnTo>
                    <a:pt x="107" y="32"/>
                  </a:lnTo>
                  <a:lnTo>
                    <a:pt x="111" y="45"/>
                  </a:lnTo>
                  <a:lnTo>
                    <a:pt x="111" y="57"/>
                  </a:lnTo>
                  <a:lnTo>
                    <a:pt x="98" y="57"/>
                  </a:lnTo>
                  <a:lnTo>
                    <a:pt x="90" y="66"/>
                  </a:lnTo>
                  <a:lnTo>
                    <a:pt x="77" y="62"/>
                  </a:lnTo>
                  <a:lnTo>
                    <a:pt x="77" y="66"/>
                  </a:lnTo>
                  <a:lnTo>
                    <a:pt x="37" y="66"/>
                  </a:lnTo>
                  <a:lnTo>
                    <a:pt x="37" y="91"/>
                  </a:lnTo>
                  <a:lnTo>
                    <a:pt x="26" y="81"/>
                  </a:lnTo>
                  <a:lnTo>
                    <a:pt x="13" y="85"/>
                  </a:lnTo>
                  <a:lnTo>
                    <a:pt x="1" y="74"/>
                  </a:lnTo>
                  <a:lnTo>
                    <a:pt x="0" y="70"/>
                  </a:lnTo>
                  <a:lnTo>
                    <a:pt x="0" y="70"/>
                  </a:lnTo>
                  <a:lnTo>
                    <a:pt x="0" y="70"/>
                  </a:lnTo>
                  <a:close/>
                </a:path>
              </a:pathLst>
            </a:custGeom>
            <a:solidFill>
              <a:schemeClr val="bg1">
                <a:lumMod val="85000"/>
              </a:schemeClr>
            </a:solidFill>
            <a:ln w="635" cap="rnd">
              <a:solidFill>
                <a:schemeClr val="bg1">
                  <a:alpha val="17000"/>
                </a:schemeClr>
              </a:solidFill>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17" name="Freeform 217">
              <a:extLst>
                <a:ext uri="{FF2B5EF4-FFF2-40B4-BE49-F238E27FC236}">
                  <a16:creationId xmlns:a16="http://schemas.microsoft.com/office/drawing/2014/main" id="{A59355DC-F72B-3E4F-B337-0C26EA4570E1}"/>
                </a:ext>
              </a:extLst>
            </p:cNvPr>
            <p:cNvSpPr>
              <a:spLocks/>
            </p:cNvSpPr>
            <p:nvPr userDrawn="1"/>
          </p:nvSpPr>
          <p:spPr bwMode="auto">
            <a:xfrm>
              <a:off x="861557" y="3016498"/>
              <a:ext cx="169482" cy="118241"/>
            </a:xfrm>
            <a:custGeom>
              <a:avLst/>
              <a:gdLst>
                <a:gd name="T0" fmla="*/ 0 w 111"/>
                <a:gd name="T1" fmla="*/ 70 h 91"/>
                <a:gd name="T2" fmla="*/ 1 w 111"/>
                <a:gd name="T3" fmla="*/ 68 h 91"/>
                <a:gd name="T4" fmla="*/ 1 w 111"/>
                <a:gd name="T5" fmla="*/ 47 h 91"/>
                <a:gd name="T6" fmla="*/ 15 w 111"/>
                <a:gd name="T7" fmla="*/ 32 h 91"/>
                <a:gd name="T8" fmla="*/ 15 w 111"/>
                <a:gd name="T9" fmla="*/ 21 h 91"/>
                <a:gd name="T10" fmla="*/ 30 w 111"/>
                <a:gd name="T11" fmla="*/ 21 h 91"/>
                <a:gd name="T12" fmla="*/ 39 w 111"/>
                <a:gd name="T13" fmla="*/ 9 h 91"/>
                <a:gd name="T14" fmla="*/ 54 w 111"/>
                <a:gd name="T15" fmla="*/ 0 h 91"/>
                <a:gd name="T16" fmla="*/ 79 w 111"/>
                <a:gd name="T17" fmla="*/ 0 h 91"/>
                <a:gd name="T18" fmla="*/ 79 w 111"/>
                <a:gd name="T19" fmla="*/ 13 h 91"/>
                <a:gd name="T20" fmla="*/ 96 w 111"/>
                <a:gd name="T21" fmla="*/ 32 h 91"/>
                <a:gd name="T22" fmla="*/ 107 w 111"/>
                <a:gd name="T23" fmla="*/ 32 h 91"/>
                <a:gd name="T24" fmla="*/ 111 w 111"/>
                <a:gd name="T25" fmla="*/ 45 h 91"/>
                <a:gd name="T26" fmla="*/ 111 w 111"/>
                <a:gd name="T27" fmla="*/ 57 h 91"/>
                <a:gd name="T28" fmla="*/ 98 w 111"/>
                <a:gd name="T29" fmla="*/ 57 h 91"/>
                <a:gd name="T30" fmla="*/ 90 w 111"/>
                <a:gd name="T31" fmla="*/ 66 h 91"/>
                <a:gd name="T32" fmla="*/ 77 w 111"/>
                <a:gd name="T33" fmla="*/ 62 h 91"/>
                <a:gd name="T34" fmla="*/ 77 w 111"/>
                <a:gd name="T35" fmla="*/ 66 h 91"/>
                <a:gd name="T36" fmla="*/ 37 w 111"/>
                <a:gd name="T37" fmla="*/ 66 h 91"/>
                <a:gd name="T38" fmla="*/ 37 w 111"/>
                <a:gd name="T39" fmla="*/ 91 h 91"/>
                <a:gd name="T40" fmla="*/ 26 w 111"/>
                <a:gd name="T41" fmla="*/ 81 h 91"/>
                <a:gd name="T42" fmla="*/ 13 w 111"/>
                <a:gd name="T43" fmla="*/ 85 h 91"/>
                <a:gd name="T44" fmla="*/ 1 w 111"/>
                <a:gd name="T45" fmla="*/ 74 h 91"/>
                <a:gd name="T46" fmla="*/ 0 w 111"/>
                <a:gd name="T47" fmla="*/ 70 h 91"/>
                <a:gd name="T48" fmla="*/ 0 w 111"/>
                <a:gd name="T49" fmla="*/ 70 h 91"/>
                <a:gd name="T50" fmla="*/ 0 w 111"/>
                <a:gd name="T51" fmla="*/ 7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11" h="91">
                  <a:moveTo>
                    <a:pt x="0" y="70"/>
                  </a:moveTo>
                  <a:lnTo>
                    <a:pt x="1" y="68"/>
                  </a:lnTo>
                  <a:lnTo>
                    <a:pt x="1" y="47"/>
                  </a:lnTo>
                  <a:lnTo>
                    <a:pt x="15" y="32"/>
                  </a:lnTo>
                  <a:lnTo>
                    <a:pt x="15" y="21"/>
                  </a:lnTo>
                  <a:lnTo>
                    <a:pt x="30" y="21"/>
                  </a:lnTo>
                  <a:lnTo>
                    <a:pt x="39" y="9"/>
                  </a:lnTo>
                  <a:lnTo>
                    <a:pt x="54" y="0"/>
                  </a:lnTo>
                  <a:lnTo>
                    <a:pt x="79" y="0"/>
                  </a:lnTo>
                  <a:lnTo>
                    <a:pt x="79" y="13"/>
                  </a:lnTo>
                  <a:lnTo>
                    <a:pt x="96" y="32"/>
                  </a:lnTo>
                  <a:lnTo>
                    <a:pt x="107" y="32"/>
                  </a:lnTo>
                  <a:lnTo>
                    <a:pt x="111" y="45"/>
                  </a:lnTo>
                  <a:lnTo>
                    <a:pt x="111" y="57"/>
                  </a:lnTo>
                  <a:lnTo>
                    <a:pt x="98" y="57"/>
                  </a:lnTo>
                  <a:lnTo>
                    <a:pt x="90" y="66"/>
                  </a:lnTo>
                  <a:lnTo>
                    <a:pt x="77" y="62"/>
                  </a:lnTo>
                  <a:lnTo>
                    <a:pt x="77" y="66"/>
                  </a:lnTo>
                  <a:lnTo>
                    <a:pt x="37" y="66"/>
                  </a:lnTo>
                  <a:lnTo>
                    <a:pt x="37" y="91"/>
                  </a:lnTo>
                  <a:lnTo>
                    <a:pt x="26" y="81"/>
                  </a:lnTo>
                  <a:lnTo>
                    <a:pt x="13" y="85"/>
                  </a:lnTo>
                  <a:lnTo>
                    <a:pt x="1" y="74"/>
                  </a:lnTo>
                  <a:lnTo>
                    <a:pt x="0" y="70"/>
                  </a:lnTo>
                  <a:lnTo>
                    <a:pt x="0" y="70"/>
                  </a:lnTo>
                  <a:lnTo>
                    <a:pt x="0" y="70"/>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18" name="Freeform 218">
              <a:extLst>
                <a:ext uri="{FF2B5EF4-FFF2-40B4-BE49-F238E27FC236}">
                  <a16:creationId xmlns:a16="http://schemas.microsoft.com/office/drawing/2014/main" id="{E528F264-D3D8-0E4F-8931-2DEA86976A78}"/>
                </a:ext>
              </a:extLst>
            </p:cNvPr>
            <p:cNvSpPr>
              <a:spLocks/>
            </p:cNvSpPr>
            <p:nvPr userDrawn="1"/>
          </p:nvSpPr>
          <p:spPr bwMode="auto">
            <a:xfrm>
              <a:off x="976071" y="3097057"/>
              <a:ext cx="38172" cy="109145"/>
            </a:xfrm>
            <a:custGeom>
              <a:avLst/>
              <a:gdLst>
                <a:gd name="T0" fmla="*/ 10 w 25"/>
                <a:gd name="T1" fmla="*/ 84 h 84"/>
                <a:gd name="T2" fmla="*/ 25 w 25"/>
                <a:gd name="T3" fmla="*/ 78 h 84"/>
                <a:gd name="T4" fmla="*/ 25 w 25"/>
                <a:gd name="T5" fmla="*/ 36 h 84"/>
                <a:gd name="T6" fmla="*/ 19 w 25"/>
                <a:gd name="T7" fmla="*/ 25 h 84"/>
                <a:gd name="T8" fmla="*/ 19 w 25"/>
                <a:gd name="T9" fmla="*/ 19 h 84"/>
                <a:gd name="T10" fmla="*/ 13 w 25"/>
                <a:gd name="T11" fmla="*/ 12 h 84"/>
                <a:gd name="T12" fmla="*/ 13 w 25"/>
                <a:gd name="T13" fmla="*/ 4 h 84"/>
                <a:gd name="T14" fmla="*/ 0 w 25"/>
                <a:gd name="T15" fmla="*/ 0 h 84"/>
                <a:gd name="T16" fmla="*/ 0 w 25"/>
                <a:gd name="T17" fmla="*/ 4 h 84"/>
                <a:gd name="T18" fmla="*/ 0 w 25"/>
                <a:gd name="T19" fmla="*/ 4 h 84"/>
                <a:gd name="T20" fmla="*/ 0 w 25"/>
                <a:gd name="T21" fmla="*/ 8 h 84"/>
                <a:gd name="T22" fmla="*/ 8 w 25"/>
                <a:gd name="T23" fmla="*/ 14 h 84"/>
                <a:gd name="T24" fmla="*/ 10 w 25"/>
                <a:gd name="T25" fmla="*/ 84 h 84"/>
                <a:gd name="T26" fmla="*/ 10 w 25"/>
                <a:gd name="T27" fmla="*/ 84 h 84"/>
                <a:gd name="T28" fmla="*/ 10 w 25"/>
                <a:gd name="T29"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 h="84">
                  <a:moveTo>
                    <a:pt x="10" y="84"/>
                  </a:moveTo>
                  <a:lnTo>
                    <a:pt x="25" y="78"/>
                  </a:lnTo>
                  <a:lnTo>
                    <a:pt x="25" y="36"/>
                  </a:lnTo>
                  <a:lnTo>
                    <a:pt x="19" y="25"/>
                  </a:lnTo>
                  <a:lnTo>
                    <a:pt x="19" y="19"/>
                  </a:lnTo>
                  <a:lnTo>
                    <a:pt x="13" y="12"/>
                  </a:lnTo>
                  <a:lnTo>
                    <a:pt x="13" y="4"/>
                  </a:lnTo>
                  <a:lnTo>
                    <a:pt x="0" y="0"/>
                  </a:lnTo>
                  <a:lnTo>
                    <a:pt x="0" y="4"/>
                  </a:lnTo>
                  <a:lnTo>
                    <a:pt x="0" y="4"/>
                  </a:lnTo>
                  <a:lnTo>
                    <a:pt x="0" y="8"/>
                  </a:lnTo>
                  <a:lnTo>
                    <a:pt x="8" y="14"/>
                  </a:lnTo>
                  <a:lnTo>
                    <a:pt x="10" y="84"/>
                  </a:lnTo>
                  <a:lnTo>
                    <a:pt x="10" y="84"/>
                  </a:lnTo>
                  <a:lnTo>
                    <a:pt x="10" y="84"/>
                  </a:lnTo>
                  <a:close/>
                </a:path>
              </a:pathLst>
            </a:custGeom>
            <a:solidFill>
              <a:schemeClr val="bg1">
                <a:lumMod val="85000"/>
              </a:schemeClr>
            </a:solidFill>
            <a:ln w="635" cap="rnd">
              <a:solidFill>
                <a:schemeClr val="bg1">
                  <a:alpha val="17000"/>
                </a:schemeClr>
              </a:solidFill>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19" name="Freeform 219">
              <a:extLst>
                <a:ext uri="{FF2B5EF4-FFF2-40B4-BE49-F238E27FC236}">
                  <a16:creationId xmlns:a16="http://schemas.microsoft.com/office/drawing/2014/main" id="{872F2E84-32DF-EA44-B754-D6774DFB2AF9}"/>
                </a:ext>
              </a:extLst>
            </p:cNvPr>
            <p:cNvSpPr>
              <a:spLocks/>
            </p:cNvSpPr>
            <p:nvPr userDrawn="1"/>
          </p:nvSpPr>
          <p:spPr bwMode="auto">
            <a:xfrm>
              <a:off x="976071" y="3097057"/>
              <a:ext cx="38172" cy="109145"/>
            </a:xfrm>
            <a:custGeom>
              <a:avLst/>
              <a:gdLst>
                <a:gd name="T0" fmla="*/ 10 w 25"/>
                <a:gd name="T1" fmla="*/ 84 h 84"/>
                <a:gd name="T2" fmla="*/ 25 w 25"/>
                <a:gd name="T3" fmla="*/ 78 h 84"/>
                <a:gd name="T4" fmla="*/ 25 w 25"/>
                <a:gd name="T5" fmla="*/ 36 h 84"/>
                <a:gd name="T6" fmla="*/ 19 w 25"/>
                <a:gd name="T7" fmla="*/ 25 h 84"/>
                <a:gd name="T8" fmla="*/ 19 w 25"/>
                <a:gd name="T9" fmla="*/ 19 h 84"/>
                <a:gd name="T10" fmla="*/ 13 w 25"/>
                <a:gd name="T11" fmla="*/ 12 h 84"/>
                <a:gd name="T12" fmla="*/ 13 w 25"/>
                <a:gd name="T13" fmla="*/ 4 h 84"/>
                <a:gd name="T14" fmla="*/ 0 w 25"/>
                <a:gd name="T15" fmla="*/ 0 h 84"/>
                <a:gd name="T16" fmla="*/ 0 w 25"/>
                <a:gd name="T17" fmla="*/ 4 h 84"/>
                <a:gd name="T18" fmla="*/ 0 w 25"/>
                <a:gd name="T19" fmla="*/ 4 h 84"/>
                <a:gd name="T20" fmla="*/ 0 w 25"/>
                <a:gd name="T21" fmla="*/ 8 h 84"/>
                <a:gd name="T22" fmla="*/ 8 w 25"/>
                <a:gd name="T23" fmla="*/ 14 h 84"/>
                <a:gd name="T24" fmla="*/ 10 w 25"/>
                <a:gd name="T25" fmla="*/ 84 h 84"/>
                <a:gd name="T26" fmla="*/ 10 w 25"/>
                <a:gd name="T27" fmla="*/ 84 h 84"/>
                <a:gd name="T28" fmla="*/ 10 w 25"/>
                <a:gd name="T29"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 h="84">
                  <a:moveTo>
                    <a:pt x="10" y="84"/>
                  </a:moveTo>
                  <a:lnTo>
                    <a:pt x="25" y="78"/>
                  </a:lnTo>
                  <a:lnTo>
                    <a:pt x="25" y="36"/>
                  </a:lnTo>
                  <a:lnTo>
                    <a:pt x="19" y="25"/>
                  </a:lnTo>
                  <a:lnTo>
                    <a:pt x="19" y="19"/>
                  </a:lnTo>
                  <a:lnTo>
                    <a:pt x="13" y="12"/>
                  </a:lnTo>
                  <a:lnTo>
                    <a:pt x="13" y="4"/>
                  </a:lnTo>
                  <a:lnTo>
                    <a:pt x="0" y="0"/>
                  </a:lnTo>
                  <a:lnTo>
                    <a:pt x="0" y="4"/>
                  </a:lnTo>
                  <a:lnTo>
                    <a:pt x="0" y="4"/>
                  </a:lnTo>
                  <a:lnTo>
                    <a:pt x="0" y="8"/>
                  </a:lnTo>
                  <a:lnTo>
                    <a:pt x="8" y="14"/>
                  </a:lnTo>
                  <a:lnTo>
                    <a:pt x="10" y="84"/>
                  </a:lnTo>
                  <a:lnTo>
                    <a:pt x="10" y="84"/>
                  </a:lnTo>
                  <a:lnTo>
                    <a:pt x="10" y="84"/>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20" name="Freeform 220">
              <a:extLst>
                <a:ext uri="{FF2B5EF4-FFF2-40B4-BE49-F238E27FC236}">
                  <a16:creationId xmlns:a16="http://schemas.microsoft.com/office/drawing/2014/main" id="{D7A35A8A-CE93-C142-AFA4-A618F7985D07}"/>
                </a:ext>
              </a:extLst>
            </p:cNvPr>
            <p:cNvSpPr>
              <a:spLocks/>
            </p:cNvSpPr>
            <p:nvPr userDrawn="1"/>
          </p:nvSpPr>
          <p:spPr bwMode="auto">
            <a:xfrm>
              <a:off x="998974" y="3068472"/>
              <a:ext cx="58021" cy="127336"/>
            </a:xfrm>
            <a:custGeom>
              <a:avLst/>
              <a:gdLst>
                <a:gd name="T0" fmla="*/ 8 w 38"/>
                <a:gd name="T1" fmla="*/ 17 h 98"/>
                <a:gd name="T2" fmla="*/ 21 w 38"/>
                <a:gd name="T3" fmla="*/ 17 h 98"/>
                <a:gd name="T4" fmla="*/ 21 w 38"/>
                <a:gd name="T5" fmla="*/ 5 h 98"/>
                <a:gd name="T6" fmla="*/ 27 w 38"/>
                <a:gd name="T7" fmla="*/ 0 h 98"/>
                <a:gd name="T8" fmla="*/ 34 w 38"/>
                <a:gd name="T9" fmla="*/ 11 h 98"/>
                <a:gd name="T10" fmla="*/ 38 w 38"/>
                <a:gd name="T11" fmla="*/ 39 h 98"/>
                <a:gd name="T12" fmla="*/ 23 w 38"/>
                <a:gd name="T13" fmla="*/ 56 h 98"/>
                <a:gd name="T14" fmla="*/ 27 w 38"/>
                <a:gd name="T15" fmla="*/ 96 h 98"/>
                <a:gd name="T16" fmla="*/ 10 w 38"/>
                <a:gd name="T17" fmla="*/ 98 h 98"/>
                <a:gd name="T18" fmla="*/ 10 w 38"/>
                <a:gd name="T19" fmla="*/ 58 h 98"/>
                <a:gd name="T20" fmla="*/ 6 w 38"/>
                <a:gd name="T21" fmla="*/ 47 h 98"/>
                <a:gd name="T22" fmla="*/ 6 w 38"/>
                <a:gd name="T23" fmla="*/ 41 h 98"/>
                <a:gd name="T24" fmla="*/ 0 w 38"/>
                <a:gd name="T25" fmla="*/ 34 h 98"/>
                <a:gd name="T26" fmla="*/ 0 w 38"/>
                <a:gd name="T27" fmla="*/ 26 h 98"/>
                <a:gd name="T28" fmla="*/ 8 w 38"/>
                <a:gd name="T29" fmla="*/ 17 h 98"/>
                <a:gd name="T30" fmla="*/ 8 w 38"/>
                <a:gd name="T31" fmla="*/ 17 h 98"/>
                <a:gd name="T32" fmla="*/ 8 w 38"/>
                <a:gd name="T33" fmla="*/ 17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8" h="98">
                  <a:moveTo>
                    <a:pt x="8" y="17"/>
                  </a:moveTo>
                  <a:lnTo>
                    <a:pt x="21" y="17"/>
                  </a:lnTo>
                  <a:lnTo>
                    <a:pt x="21" y="5"/>
                  </a:lnTo>
                  <a:lnTo>
                    <a:pt x="27" y="0"/>
                  </a:lnTo>
                  <a:lnTo>
                    <a:pt x="34" y="11"/>
                  </a:lnTo>
                  <a:lnTo>
                    <a:pt x="38" y="39"/>
                  </a:lnTo>
                  <a:lnTo>
                    <a:pt x="23" y="56"/>
                  </a:lnTo>
                  <a:lnTo>
                    <a:pt x="27" y="96"/>
                  </a:lnTo>
                  <a:lnTo>
                    <a:pt x="10" y="98"/>
                  </a:lnTo>
                  <a:lnTo>
                    <a:pt x="10" y="58"/>
                  </a:lnTo>
                  <a:lnTo>
                    <a:pt x="6" y="47"/>
                  </a:lnTo>
                  <a:lnTo>
                    <a:pt x="6" y="41"/>
                  </a:lnTo>
                  <a:lnTo>
                    <a:pt x="0" y="34"/>
                  </a:lnTo>
                  <a:lnTo>
                    <a:pt x="0" y="26"/>
                  </a:lnTo>
                  <a:lnTo>
                    <a:pt x="8" y="17"/>
                  </a:lnTo>
                  <a:lnTo>
                    <a:pt x="8" y="17"/>
                  </a:lnTo>
                  <a:lnTo>
                    <a:pt x="8" y="17"/>
                  </a:lnTo>
                  <a:close/>
                </a:path>
              </a:pathLst>
            </a:custGeom>
            <a:solidFill>
              <a:schemeClr val="bg1">
                <a:lumMod val="85000"/>
              </a:schemeClr>
            </a:solidFill>
            <a:ln w="635" cap="rnd">
              <a:solidFill>
                <a:schemeClr val="bg1">
                  <a:alpha val="17000"/>
                </a:schemeClr>
              </a:solidFill>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21" name="Freeform 221">
              <a:extLst>
                <a:ext uri="{FF2B5EF4-FFF2-40B4-BE49-F238E27FC236}">
                  <a16:creationId xmlns:a16="http://schemas.microsoft.com/office/drawing/2014/main" id="{2A3D17AE-F44A-794E-95F4-553286FAFD33}"/>
                </a:ext>
              </a:extLst>
            </p:cNvPr>
            <p:cNvSpPr>
              <a:spLocks/>
            </p:cNvSpPr>
            <p:nvPr userDrawn="1"/>
          </p:nvSpPr>
          <p:spPr bwMode="auto">
            <a:xfrm>
              <a:off x="998974" y="3068472"/>
              <a:ext cx="58021" cy="127336"/>
            </a:xfrm>
            <a:custGeom>
              <a:avLst/>
              <a:gdLst>
                <a:gd name="T0" fmla="*/ 8 w 38"/>
                <a:gd name="T1" fmla="*/ 17 h 98"/>
                <a:gd name="T2" fmla="*/ 21 w 38"/>
                <a:gd name="T3" fmla="*/ 17 h 98"/>
                <a:gd name="T4" fmla="*/ 21 w 38"/>
                <a:gd name="T5" fmla="*/ 5 h 98"/>
                <a:gd name="T6" fmla="*/ 27 w 38"/>
                <a:gd name="T7" fmla="*/ 0 h 98"/>
                <a:gd name="T8" fmla="*/ 34 w 38"/>
                <a:gd name="T9" fmla="*/ 11 h 98"/>
                <a:gd name="T10" fmla="*/ 38 w 38"/>
                <a:gd name="T11" fmla="*/ 39 h 98"/>
                <a:gd name="T12" fmla="*/ 23 w 38"/>
                <a:gd name="T13" fmla="*/ 56 h 98"/>
                <a:gd name="T14" fmla="*/ 27 w 38"/>
                <a:gd name="T15" fmla="*/ 96 h 98"/>
                <a:gd name="T16" fmla="*/ 10 w 38"/>
                <a:gd name="T17" fmla="*/ 98 h 98"/>
                <a:gd name="T18" fmla="*/ 10 w 38"/>
                <a:gd name="T19" fmla="*/ 58 h 98"/>
                <a:gd name="T20" fmla="*/ 6 w 38"/>
                <a:gd name="T21" fmla="*/ 47 h 98"/>
                <a:gd name="T22" fmla="*/ 6 w 38"/>
                <a:gd name="T23" fmla="*/ 41 h 98"/>
                <a:gd name="T24" fmla="*/ 0 w 38"/>
                <a:gd name="T25" fmla="*/ 34 h 98"/>
                <a:gd name="T26" fmla="*/ 0 w 38"/>
                <a:gd name="T27" fmla="*/ 26 h 98"/>
                <a:gd name="T28" fmla="*/ 8 w 38"/>
                <a:gd name="T29" fmla="*/ 17 h 98"/>
                <a:gd name="T30" fmla="*/ 8 w 38"/>
                <a:gd name="T31" fmla="*/ 17 h 98"/>
                <a:gd name="T32" fmla="*/ 8 w 38"/>
                <a:gd name="T33" fmla="*/ 17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8" h="98">
                  <a:moveTo>
                    <a:pt x="8" y="17"/>
                  </a:moveTo>
                  <a:lnTo>
                    <a:pt x="21" y="17"/>
                  </a:lnTo>
                  <a:lnTo>
                    <a:pt x="21" y="5"/>
                  </a:lnTo>
                  <a:lnTo>
                    <a:pt x="27" y="0"/>
                  </a:lnTo>
                  <a:lnTo>
                    <a:pt x="34" y="11"/>
                  </a:lnTo>
                  <a:lnTo>
                    <a:pt x="38" y="39"/>
                  </a:lnTo>
                  <a:lnTo>
                    <a:pt x="23" y="56"/>
                  </a:lnTo>
                  <a:lnTo>
                    <a:pt x="27" y="96"/>
                  </a:lnTo>
                  <a:lnTo>
                    <a:pt x="10" y="98"/>
                  </a:lnTo>
                  <a:lnTo>
                    <a:pt x="10" y="58"/>
                  </a:lnTo>
                  <a:lnTo>
                    <a:pt x="6" y="47"/>
                  </a:lnTo>
                  <a:lnTo>
                    <a:pt x="6" y="41"/>
                  </a:lnTo>
                  <a:lnTo>
                    <a:pt x="0" y="34"/>
                  </a:lnTo>
                  <a:lnTo>
                    <a:pt x="0" y="26"/>
                  </a:lnTo>
                  <a:lnTo>
                    <a:pt x="8" y="17"/>
                  </a:lnTo>
                  <a:lnTo>
                    <a:pt x="8" y="17"/>
                  </a:lnTo>
                  <a:lnTo>
                    <a:pt x="8" y="17"/>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22" name="Freeform 222">
              <a:extLst>
                <a:ext uri="{FF2B5EF4-FFF2-40B4-BE49-F238E27FC236}">
                  <a16:creationId xmlns:a16="http://schemas.microsoft.com/office/drawing/2014/main" id="{F8DC1C80-E6C1-BC41-B239-7AC3BBCBFED9}"/>
                </a:ext>
              </a:extLst>
            </p:cNvPr>
            <p:cNvSpPr>
              <a:spLocks/>
            </p:cNvSpPr>
            <p:nvPr userDrawn="1"/>
          </p:nvSpPr>
          <p:spPr bwMode="auto">
            <a:xfrm>
              <a:off x="1169983" y="3038587"/>
              <a:ext cx="152687" cy="255971"/>
            </a:xfrm>
            <a:custGeom>
              <a:avLst/>
              <a:gdLst>
                <a:gd name="T0" fmla="*/ 68 w 100"/>
                <a:gd name="T1" fmla="*/ 0 h 197"/>
                <a:gd name="T2" fmla="*/ 70 w 100"/>
                <a:gd name="T3" fmla="*/ 23 h 197"/>
                <a:gd name="T4" fmla="*/ 77 w 100"/>
                <a:gd name="T5" fmla="*/ 23 h 197"/>
                <a:gd name="T6" fmla="*/ 77 w 100"/>
                <a:gd name="T7" fmla="*/ 34 h 197"/>
                <a:gd name="T8" fmla="*/ 70 w 100"/>
                <a:gd name="T9" fmla="*/ 43 h 197"/>
                <a:gd name="T10" fmla="*/ 55 w 100"/>
                <a:gd name="T11" fmla="*/ 83 h 197"/>
                <a:gd name="T12" fmla="*/ 36 w 100"/>
                <a:gd name="T13" fmla="*/ 123 h 197"/>
                <a:gd name="T14" fmla="*/ 23 w 100"/>
                <a:gd name="T15" fmla="*/ 110 h 197"/>
                <a:gd name="T16" fmla="*/ 4 w 100"/>
                <a:gd name="T17" fmla="*/ 127 h 197"/>
                <a:gd name="T18" fmla="*/ 0 w 100"/>
                <a:gd name="T19" fmla="*/ 153 h 197"/>
                <a:gd name="T20" fmla="*/ 0 w 100"/>
                <a:gd name="T21" fmla="*/ 153 h 197"/>
                <a:gd name="T22" fmla="*/ 6 w 100"/>
                <a:gd name="T23" fmla="*/ 159 h 197"/>
                <a:gd name="T24" fmla="*/ 6 w 100"/>
                <a:gd name="T25" fmla="*/ 159 h 197"/>
                <a:gd name="T26" fmla="*/ 7 w 100"/>
                <a:gd name="T27" fmla="*/ 161 h 197"/>
                <a:gd name="T28" fmla="*/ 7 w 100"/>
                <a:gd name="T29" fmla="*/ 161 h 197"/>
                <a:gd name="T30" fmla="*/ 7 w 100"/>
                <a:gd name="T31" fmla="*/ 161 h 197"/>
                <a:gd name="T32" fmla="*/ 11 w 100"/>
                <a:gd name="T33" fmla="*/ 163 h 197"/>
                <a:gd name="T34" fmla="*/ 15 w 100"/>
                <a:gd name="T35" fmla="*/ 166 h 197"/>
                <a:gd name="T36" fmla="*/ 15 w 100"/>
                <a:gd name="T37" fmla="*/ 166 h 197"/>
                <a:gd name="T38" fmla="*/ 17 w 100"/>
                <a:gd name="T39" fmla="*/ 168 h 197"/>
                <a:gd name="T40" fmla="*/ 17 w 100"/>
                <a:gd name="T41" fmla="*/ 170 h 197"/>
                <a:gd name="T42" fmla="*/ 17 w 100"/>
                <a:gd name="T43" fmla="*/ 174 h 197"/>
                <a:gd name="T44" fmla="*/ 15 w 100"/>
                <a:gd name="T45" fmla="*/ 176 h 197"/>
                <a:gd name="T46" fmla="*/ 17 w 100"/>
                <a:gd name="T47" fmla="*/ 185 h 197"/>
                <a:gd name="T48" fmla="*/ 13 w 100"/>
                <a:gd name="T49" fmla="*/ 191 h 197"/>
                <a:gd name="T50" fmla="*/ 45 w 100"/>
                <a:gd name="T51" fmla="*/ 191 h 197"/>
                <a:gd name="T52" fmla="*/ 77 w 100"/>
                <a:gd name="T53" fmla="*/ 189 h 197"/>
                <a:gd name="T54" fmla="*/ 98 w 100"/>
                <a:gd name="T55" fmla="*/ 197 h 197"/>
                <a:gd name="T56" fmla="*/ 100 w 100"/>
                <a:gd name="T57" fmla="*/ 176 h 197"/>
                <a:gd name="T58" fmla="*/ 91 w 100"/>
                <a:gd name="T59" fmla="*/ 164 h 197"/>
                <a:gd name="T60" fmla="*/ 77 w 100"/>
                <a:gd name="T61" fmla="*/ 127 h 197"/>
                <a:gd name="T62" fmla="*/ 93 w 100"/>
                <a:gd name="T63" fmla="*/ 104 h 197"/>
                <a:gd name="T64" fmla="*/ 91 w 100"/>
                <a:gd name="T65" fmla="*/ 85 h 197"/>
                <a:gd name="T66" fmla="*/ 72 w 100"/>
                <a:gd name="T67" fmla="*/ 74 h 197"/>
                <a:gd name="T68" fmla="*/ 76 w 100"/>
                <a:gd name="T69" fmla="*/ 60 h 197"/>
                <a:gd name="T70" fmla="*/ 94 w 100"/>
                <a:gd name="T71" fmla="*/ 60 h 197"/>
                <a:gd name="T72" fmla="*/ 89 w 100"/>
                <a:gd name="T73" fmla="*/ 53 h 197"/>
                <a:gd name="T74" fmla="*/ 89 w 100"/>
                <a:gd name="T75" fmla="*/ 23 h 197"/>
                <a:gd name="T76" fmla="*/ 68 w 100"/>
                <a:gd name="T77" fmla="*/ 0 h 197"/>
                <a:gd name="T78" fmla="*/ 68 w 100"/>
                <a:gd name="T79" fmla="*/ 0 h 197"/>
                <a:gd name="T80" fmla="*/ 68 w 100"/>
                <a:gd name="T81" fmla="*/ 0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0" h="197">
                  <a:moveTo>
                    <a:pt x="68" y="0"/>
                  </a:moveTo>
                  <a:lnTo>
                    <a:pt x="70" y="23"/>
                  </a:lnTo>
                  <a:lnTo>
                    <a:pt x="77" y="23"/>
                  </a:lnTo>
                  <a:lnTo>
                    <a:pt x="77" y="34"/>
                  </a:lnTo>
                  <a:lnTo>
                    <a:pt x="70" y="43"/>
                  </a:lnTo>
                  <a:lnTo>
                    <a:pt x="55" y="83"/>
                  </a:lnTo>
                  <a:lnTo>
                    <a:pt x="36" y="123"/>
                  </a:lnTo>
                  <a:lnTo>
                    <a:pt x="23" y="110"/>
                  </a:lnTo>
                  <a:lnTo>
                    <a:pt x="4" y="127"/>
                  </a:lnTo>
                  <a:lnTo>
                    <a:pt x="0" y="153"/>
                  </a:lnTo>
                  <a:lnTo>
                    <a:pt x="0" y="153"/>
                  </a:lnTo>
                  <a:lnTo>
                    <a:pt x="6" y="159"/>
                  </a:lnTo>
                  <a:lnTo>
                    <a:pt x="6" y="159"/>
                  </a:lnTo>
                  <a:lnTo>
                    <a:pt x="7" y="161"/>
                  </a:lnTo>
                  <a:lnTo>
                    <a:pt x="7" y="161"/>
                  </a:lnTo>
                  <a:lnTo>
                    <a:pt x="7" y="161"/>
                  </a:lnTo>
                  <a:lnTo>
                    <a:pt x="11" y="163"/>
                  </a:lnTo>
                  <a:lnTo>
                    <a:pt x="15" y="166"/>
                  </a:lnTo>
                  <a:lnTo>
                    <a:pt x="15" y="166"/>
                  </a:lnTo>
                  <a:lnTo>
                    <a:pt x="17" y="168"/>
                  </a:lnTo>
                  <a:lnTo>
                    <a:pt x="17" y="170"/>
                  </a:lnTo>
                  <a:lnTo>
                    <a:pt x="17" y="174"/>
                  </a:lnTo>
                  <a:lnTo>
                    <a:pt x="15" y="176"/>
                  </a:lnTo>
                  <a:lnTo>
                    <a:pt x="17" y="185"/>
                  </a:lnTo>
                  <a:lnTo>
                    <a:pt x="13" y="191"/>
                  </a:lnTo>
                  <a:lnTo>
                    <a:pt x="45" y="191"/>
                  </a:lnTo>
                  <a:lnTo>
                    <a:pt x="77" y="189"/>
                  </a:lnTo>
                  <a:lnTo>
                    <a:pt x="98" y="197"/>
                  </a:lnTo>
                  <a:lnTo>
                    <a:pt x="100" y="176"/>
                  </a:lnTo>
                  <a:lnTo>
                    <a:pt x="91" y="164"/>
                  </a:lnTo>
                  <a:lnTo>
                    <a:pt x="77" y="127"/>
                  </a:lnTo>
                  <a:lnTo>
                    <a:pt x="93" y="104"/>
                  </a:lnTo>
                  <a:lnTo>
                    <a:pt x="91" y="85"/>
                  </a:lnTo>
                  <a:lnTo>
                    <a:pt x="72" y="74"/>
                  </a:lnTo>
                  <a:lnTo>
                    <a:pt x="76" y="60"/>
                  </a:lnTo>
                  <a:lnTo>
                    <a:pt x="94" y="60"/>
                  </a:lnTo>
                  <a:lnTo>
                    <a:pt x="89" y="53"/>
                  </a:lnTo>
                  <a:lnTo>
                    <a:pt x="89" y="23"/>
                  </a:lnTo>
                  <a:lnTo>
                    <a:pt x="68" y="0"/>
                  </a:lnTo>
                  <a:lnTo>
                    <a:pt x="68" y="0"/>
                  </a:lnTo>
                  <a:lnTo>
                    <a:pt x="68" y="0"/>
                  </a:lnTo>
                  <a:close/>
                </a:path>
              </a:pathLst>
            </a:custGeom>
            <a:solidFill>
              <a:schemeClr val="bg1">
                <a:lumMod val="85000"/>
              </a:schemeClr>
            </a:solidFill>
            <a:ln w="635" cap="rnd">
              <a:solidFill>
                <a:schemeClr val="bg1">
                  <a:alpha val="17000"/>
                </a:schemeClr>
              </a:solidFill>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23" name="Freeform 223">
              <a:extLst>
                <a:ext uri="{FF2B5EF4-FFF2-40B4-BE49-F238E27FC236}">
                  <a16:creationId xmlns:a16="http://schemas.microsoft.com/office/drawing/2014/main" id="{C4A3205C-1273-1847-B599-E69AA508017F}"/>
                </a:ext>
              </a:extLst>
            </p:cNvPr>
            <p:cNvSpPr>
              <a:spLocks/>
            </p:cNvSpPr>
            <p:nvPr userDrawn="1"/>
          </p:nvSpPr>
          <p:spPr bwMode="auto">
            <a:xfrm>
              <a:off x="1169983" y="3038587"/>
              <a:ext cx="152687" cy="255971"/>
            </a:xfrm>
            <a:custGeom>
              <a:avLst/>
              <a:gdLst>
                <a:gd name="T0" fmla="*/ 68 w 100"/>
                <a:gd name="T1" fmla="*/ 0 h 197"/>
                <a:gd name="T2" fmla="*/ 70 w 100"/>
                <a:gd name="T3" fmla="*/ 23 h 197"/>
                <a:gd name="T4" fmla="*/ 77 w 100"/>
                <a:gd name="T5" fmla="*/ 23 h 197"/>
                <a:gd name="T6" fmla="*/ 77 w 100"/>
                <a:gd name="T7" fmla="*/ 34 h 197"/>
                <a:gd name="T8" fmla="*/ 70 w 100"/>
                <a:gd name="T9" fmla="*/ 43 h 197"/>
                <a:gd name="T10" fmla="*/ 55 w 100"/>
                <a:gd name="T11" fmla="*/ 83 h 197"/>
                <a:gd name="T12" fmla="*/ 36 w 100"/>
                <a:gd name="T13" fmla="*/ 123 h 197"/>
                <a:gd name="T14" fmla="*/ 23 w 100"/>
                <a:gd name="T15" fmla="*/ 110 h 197"/>
                <a:gd name="T16" fmla="*/ 4 w 100"/>
                <a:gd name="T17" fmla="*/ 127 h 197"/>
                <a:gd name="T18" fmla="*/ 0 w 100"/>
                <a:gd name="T19" fmla="*/ 153 h 197"/>
                <a:gd name="T20" fmla="*/ 0 w 100"/>
                <a:gd name="T21" fmla="*/ 153 h 197"/>
                <a:gd name="T22" fmla="*/ 6 w 100"/>
                <a:gd name="T23" fmla="*/ 159 h 197"/>
                <a:gd name="T24" fmla="*/ 6 w 100"/>
                <a:gd name="T25" fmla="*/ 159 h 197"/>
                <a:gd name="T26" fmla="*/ 7 w 100"/>
                <a:gd name="T27" fmla="*/ 161 h 197"/>
                <a:gd name="T28" fmla="*/ 7 w 100"/>
                <a:gd name="T29" fmla="*/ 161 h 197"/>
                <a:gd name="T30" fmla="*/ 7 w 100"/>
                <a:gd name="T31" fmla="*/ 161 h 197"/>
                <a:gd name="T32" fmla="*/ 11 w 100"/>
                <a:gd name="T33" fmla="*/ 163 h 197"/>
                <a:gd name="T34" fmla="*/ 15 w 100"/>
                <a:gd name="T35" fmla="*/ 166 h 197"/>
                <a:gd name="T36" fmla="*/ 15 w 100"/>
                <a:gd name="T37" fmla="*/ 166 h 197"/>
                <a:gd name="T38" fmla="*/ 17 w 100"/>
                <a:gd name="T39" fmla="*/ 168 h 197"/>
                <a:gd name="T40" fmla="*/ 17 w 100"/>
                <a:gd name="T41" fmla="*/ 170 h 197"/>
                <a:gd name="T42" fmla="*/ 17 w 100"/>
                <a:gd name="T43" fmla="*/ 174 h 197"/>
                <a:gd name="T44" fmla="*/ 15 w 100"/>
                <a:gd name="T45" fmla="*/ 176 h 197"/>
                <a:gd name="T46" fmla="*/ 17 w 100"/>
                <a:gd name="T47" fmla="*/ 185 h 197"/>
                <a:gd name="T48" fmla="*/ 13 w 100"/>
                <a:gd name="T49" fmla="*/ 191 h 197"/>
                <a:gd name="T50" fmla="*/ 45 w 100"/>
                <a:gd name="T51" fmla="*/ 191 h 197"/>
                <a:gd name="T52" fmla="*/ 77 w 100"/>
                <a:gd name="T53" fmla="*/ 189 h 197"/>
                <a:gd name="T54" fmla="*/ 98 w 100"/>
                <a:gd name="T55" fmla="*/ 197 h 197"/>
                <a:gd name="T56" fmla="*/ 100 w 100"/>
                <a:gd name="T57" fmla="*/ 176 h 197"/>
                <a:gd name="T58" fmla="*/ 91 w 100"/>
                <a:gd name="T59" fmla="*/ 164 h 197"/>
                <a:gd name="T60" fmla="*/ 77 w 100"/>
                <a:gd name="T61" fmla="*/ 127 h 197"/>
                <a:gd name="T62" fmla="*/ 93 w 100"/>
                <a:gd name="T63" fmla="*/ 104 h 197"/>
                <a:gd name="T64" fmla="*/ 91 w 100"/>
                <a:gd name="T65" fmla="*/ 85 h 197"/>
                <a:gd name="T66" fmla="*/ 72 w 100"/>
                <a:gd name="T67" fmla="*/ 74 h 197"/>
                <a:gd name="T68" fmla="*/ 76 w 100"/>
                <a:gd name="T69" fmla="*/ 60 h 197"/>
                <a:gd name="T70" fmla="*/ 94 w 100"/>
                <a:gd name="T71" fmla="*/ 60 h 197"/>
                <a:gd name="T72" fmla="*/ 89 w 100"/>
                <a:gd name="T73" fmla="*/ 53 h 197"/>
                <a:gd name="T74" fmla="*/ 89 w 100"/>
                <a:gd name="T75" fmla="*/ 23 h 197"/>
                <a:gd name="T76" fmla="*/ 68 w 100"/>
                <a:gd name="T77" fmla="*/ 0 h 197"/>
                <a:gd name="T78" fmla="*/ 68 w 100"/>
                <a:gd name="T79" fmla="*/ 0 h 197"/>
                <a:gd name="T80" fmla="*/ 68 w 100"/>
                <a:gd name="T81" fmla="*/ 0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0" h="197">
                  <a:moveTo>
                    <a:pt x="68" y="0"/>
                  </a:moveTo>
                  <a:lnTo>
                    <a:pt x="70" y="23"/>
                  </a:lnTo>
                  <a:lnTo>
                    <a:pt x="77" y="23"/>
                  </a:lnTo>
                  <a:lnTo>
                    <a:pt x="77" y="34"/>
                  </a:lnTo>
                  <a:lnTo>
                    <a:pt x="70" y="43"/>
                  </a:lnTo>
                  <a:lnTo>
                    <a:pt x="55" y="83"/>
                  </a:lnTo>
                  <a:lnTo>
                    <a:pt x="36" y="123"/>
                  </a:lnTo>
                  <a:lnTo>
                    <a:pt x="23" y="110"/>
                  </a:lnTo>
                  <a:lnTo>
                    <a:pt x="4" y="127"/>
                  </a:lnTo>
                  <a:lnTo>
                    <a:pt x="0" y="153"/>
                  </a:lnTo>
                  <a:lnTo>
                    <a:pt x="0" y="153"/>
                  </a:lnTo>
                  <a:lnTo>
                    <a:pt x="6" y="159"/>
                  </a:lnTo>
                  <a:lnTo>
                    <a:pt x="6" y="159"/>
                  </a:lnTo>
                  <a:lnTo>
                    <a:pt x="7" y="161"/>
                  </a:lnTo>
                  <a:lnTo>
                    <a:pt x="7" y="161"/>
                  </a:lnTo>
                  <a:lnTo>
                    <a:pt x="7" y="161"/>
                  </a:lnTo>
                  <a:lnTo>
                    <a:pt x="11" y="163"/>
                  </a:lnTo>
                  <a:lnTo>
                    <a:pt x="15" y="166"/>
                  </a:lnTo>
                  <a:lnTo>
                    <a:pt x="15" y="166"/>
                  </a:lnTo>
                  <a:lnTo>
                    <a:pt x="17" y="168"/>
                  </a:lnTo>
                  <a:lnTo>
                    <a:pt x="17" y="170"/>
                  </a:lnTo>
                  <a:lnTo>
                    <a:pt x="17" y="174"/>
                  </a:lnTo>
                  <a:lnTo>
                    <a:pt x="15" y="176"/>
                  </a:lnTo>
                  <a:lnTo>
                    <a:pt x="17" y="185"/>
                  </a:lnTo>
                  <a:lnTo>
                    <a:pt x="13" y="191"/>
                  </a:lnTo>
                  <a:lnTo>
                    <a:pt x="45" y="191"/>
                  </a:lnTo>
                  <a:lnTo>
                    <a:pt x="77" y="189"/>
                  </a:lnTo>
                  <a:lnTo>
                    <a:pt x="98" y="197"/>
                  </a:lnTo>
                  <a:lnTo>
                    <a:pt x="100" y="176"/>
                  </a:lnTo>
                  <a:lnTo>
                    <a:pt x="91" y="164"/>
                  </a:lnTo>
                  <a:lnTo>
                    <a:pt x="77" y="127"/>
                  </a:lnTo>
                  <a:lnTo>
                    <a:pt x="93" y="104"/>
                  </a:lnTo>
                  <a:lnTo>
                    <a:pt x="91" y="85"/>
                  </a:lnTo>
                  <a:lnTo>
                    <a:pt x="72" y="74"/>
                  </a:lnTo>
                  <a:lnTo>
                    <a:pt x="76" y="60"/>
                  </a:lnTo>
                  <a:lnTo>
                    <a:pt x="94" y="60"/>
                  </a:lnTo>
                  <a:lnTo>
                    <a:pt x="89" y="53"/>
                  </a:lnTo>
                  <a:lnTo>
                    <a:pt x="89" y="23"/>
                  </a:lnTo>
                  <a:lnTo>
                    <a:pt x="68" y="0"/>
                  </a:lnTo>
                  <a:lnTo>
                    <a:pt x="68" y="0"/>
                  </a:lnTo>
                  <a:lnTo>
                    <a:pt x="68" y="0"/>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24" name="Freeform 224">
              <a:extLst>
                <a:ext uri="{FF2B5EF4-FFF2-40B4-BE49-F238E27FC236}">
                  <a16:creationId xmlns:a16="http://schemas.microsoft.com/office/drawing/2014/main" id="{81231A14-A032-6740-B703-9136D644EAAE}"/>
                </a:ext>
              </a:extLst>
            </p:cNvPr>
            <p:cNvSpPr>
              <a:spLocks/>
            </p:cNvSpPr>
            <p:nvPr userDrawn="1"/>
          </p:nvSpPr>
          <p:spPr bwMode="auto">
            <a:xfrm>
              <a:off x="1244800" y="3220495"/>
              <a:ext cx="389351" cy="393702"/>
            </a:xfrm>
            <a:custGeom>
              <a:avLst/>
              <a:gdLst>
                <a:gd name="T0" fmla="*/ 78 w 255"/>
                <a:gd name="T1" fmla="*/ 51 h 303"/>
                <a:gd name="T2" fmla="*/ 59 w 255"/>
                <a:gd name="T3" fmla="*/ 98 h 303"/>
                <a:gd name="T4" fmla="*/ 53 w 255"/>
                <a:gd name="T5" fmla="*/ 140 h 303"/>
                <a:gd name="T6" fmla="*/ 32 w 255"/>
                <a:gd name="T7" fmla="*/ 163 h 303"/>
                <a:gd name="T8" fmla="*/ 17 w 255"/>
                <a:gd name="T9" fmla="*/ 161 h 303"/>
                <a:gd name="T10" fmla="*/ 11 w 255"/>
                <a:gd name="T11" fmla="*/ 166 h 303"/>
                <a:gd name="T12" fmla="*/ 0 w 255"/>
                <a:gd name="T13" fmla="*/ 185 h 303"/>
                <a:gd name="T14" fmla="*/ 55 w 255"/>
                <a:gd name="T15" fmla="*/ 181 h 303"/>
                <a:gd name="T16" fmla="*/ 72 w 255"/>
                <a:gd name="T17" fmla="*/ 216 h 303"/>
                <a:gd name="T18" fmla="*/ 100 w 255"/>
                <a:gd name="T19" fmla="*/ 195 h 303"/>
                <a:gd name="T20" fmla="*/ 114 w 255"/>
                <a:gd name="T21" fmla="*/ 204 h 303"/>
                <a:gd name="T22" fmla="*/ 131 w 255"/>
                <a:gd name="T23" fmla="*/ 233 h 303"/>
                <a:gd name="T24" fmla="*/ 134 w 255"/>
                <a:gd name="T25" fmla="*/ 250 h 303"/>
                <a:gd name="T26" fmla="*/ 157 w 255"/>
                <a:gd name="T27" fmla="*/ 268 h 303"/>
                <a:gd name="T28" fmla="*/ 174 w 255"/>
                <a:gd name="T29" fmla="*/ 276 h 303"/>
                <a:gd name="T30" fmla="*/ 199 w 255"/>
                <a:gd name="T31" fmla="*/ 274 h 303"/>
                <a:gd name="T32" fmla="*/ 216 w 255"/>
                <a:gd name="T33" fmla="*/ 287 h 303"/>
                <a:gd name="T34" fmla="*/ 235 w 255"/>
                <a:gd name="T35" fmla="*/ 299 h 303"/>
                <a:gd name="T36" fmla="*/ 229 w 255"/>
                <a:gd name="T37" fmla="*/ 287 h 303"/>
                <a:gd name="T38" fmla="*/ 216 w 255"/>
                <a:gd name="T39" fmla="*/ 272 h 303"/>
                <a:gd name="T40" fmla="*/ 219 w 255"/>
                <a:gd name="T41" fmla="*/ 253 h 303"/>
                <a:gd name="T42" fmla="*/ 219 w 255"/>
                <a:gd name="T43" fmla="*/ 231 h 303"/>
                <a:gd name="T44" fmla="*/ 246 w 255"/>
                <a:gd name="T45" fmla="*/ 219 h 303"/>
                <a:gd name="T46" fmla="*/ 236 w 255"/>
                <a:gd name="T47" fmla="*/ 204 h 303"/>
                <a:gd name="T48" fmla="*/ 227 w 255"/>
                <a:gd name="T49" fmla="*/ 181 h 303"/>
                <a:gd name="T50" fmla="*/ 227 w 255"/>
                <a:gd name="T51" fmla="*/ 172 h 303"/>
                <a:gd name="T52" fmla="*/ 225 w 255"/>
                <a:gd name="T53" fmla="*/ 166 h 303"/>
                <a:gd name="T54" fmla="*/ 227 w 255"/>
                <a:gd name="T55" fmla="*/ 163 h 303"/>
                <a:gd name="T56" fmla="*/ 231 w 255"/>
                <a:gd name="T57" fmla="*/ 134 h 303"/>
                <a:gd name="T58" fmla="*/ 225 w 255"/>
                <a:gd name="T59" fmla="*/ 117 h 303"/>
                <a:gd name="T60" fmla="*/ 235 w 255"/>
                <a:gd name="T61" fmla="*/ 100 h 303"/>
                <a:gd name="T62" fmla="*/ 246 w 255"/>
                <a:gd name="T63" fmla="*/ 64 h 303"/>
                <a:gd name="T64" fmla="*/ 252 w 255"/>
                <a:gd name="T65" fmla="*/ 47 h 303"/>
                <a:gd name="T66" fmla="*/ 235 w 255"/>
                <a:gd name="T67" fmla="*/ 11 h 303"/>
                <a:gd name="T68" fmla="*/ 201 w 255"/>
                <a:gd name="T69" fmla="*/ 0 h 303"/>
                <a:gd name="T70" fmla="*/ 149 w 255"/>
                <a:gd name="T71" fmla="*/ 11 h 303"/>
                <a:gd name="T72" fmla="*/ 132 w 255"/>
                <a:gd name="T73" fmla="*/ 13 h 303"/>
                <a:gd name="T74" fmla="*/ 97 w 255"/>
                <a:gd name="T75" fmla="*/ 0 h 303"/>
                <a:gd name="T76" fmla="*/ 85 w 255"/>
                <a:gd name="T77" fmla="*/ 28 h 303"/>
                <a:gd name="T78" fmla="*/ 85 w 255"/>
                <a:gd name="T79" fmla="*/ 28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5" h="303">
                  <a:moveTo>
                    <a:pt x="85" y="28"/>
                  </a:moveTo>
                  <a:lnTo>
                    <a:pt x="78" y="51"/>
                  </a:lnTo>
                  <a:lnTo>
                    <a:pt x="74" y="74"/>
                  </a:lnTo>
                  <a:lnTo>
                    <a:pt x="59" y="98"/>
                  </a:lnTo>
                  <a:lnTo>
                    <a:pt x="53" y="121"/>
                  </a:lnTo>
                  <a:lnTo>
                    <a:pt x="53" y="140"/>
                  </a:lnTo>
                  <a:lnTo>
                    <a:pt x="40" y="155"/>
                  </a:lnTo>
                  <a:lnTo>
                    <a:pt x="32" y="163"/>
                  </a:lnTo>
                  <a:lnTo>
                    <a:pt x="27" y="157"/>
                  </a:lnTo>
                  <a:lnTo>
                    <a:pt x="17" y="161"/>
                  </a:lnTo>
                  <a:lnTo>
                    <a:pt x="8" y="157"/>
                  </a:lnTo>
                  <a:lnTo>
                    <a:pt x="11" y="166"/>
                  </a:lnTo>
                  <a:lnTo>
                    <a:pt x="0" y="180"/>
                  </a:lnTo>
                  <a:lnTo>
                    <a:pt x="0" y="185"/>
                  </a:lnTo>
                  <a:lnTo>
                    <a:pt x="11" y="181"/>
                  </a:lnTo>
                  <a:lnTo>
                    <a:pt x="55" y="181"/>
                  </a:lnTo>
                  <a:lnTo>
                    <a:pt x="62" y="206"/>
                  </a:lnTo>
                  <a:lnTo>
                    <a:pt x="72" y="216"/>
                  </a:lnTo>
                  <a:lnTo>
                    <a:pt x="89" y="214"/>
                  </a:lnTo>
                  <a:lnTo>
                    <a:pt x="100" y="195"/>
                  </a:lnTo>
                  <a:lnTo>
                    <a:pt x="108" y="197"/>
                  </a:lnTo>
                  <a:lnTo>
                    <a:pt x="114" y="204"/>
                  </a:lnTo>
                  <a:lnTo>
                    <a:pt x="127" y="206"/>
                  </a:lnTo>
                  <a:lnTo>
                    <a:pt x="131" y="233"/>
                  </a:lnTo>
                  <a:lnTo>
                    <a:pt x="131" y="244"/>
                  </a:lnTo>
                  <a:lnTo>
                    <a:pt x="134" y="250"/>
                  </a:lnTo>
                  <a:lnTo>
                    <a:pt x="134" y="267"/>
                  </a:lnTo>
                  <a:lnTo>
                    <a:pt x="157" y="268"/>
                  </a:lnTo>
                  <a:lnTo>
                    <a:pt x="161" y="270"/>
                  </a:lnTo>
                  <a:lnTo>
                    <a:pt x="174" y="276"/>
                  </a:lnTo>
                  <a:lnTo>
                    <a:pt x="189" y="278"/>
                  </a:lnTo>
                  <a:lnTo>
                    <a:pt x="199" y="274"/>
                  </a:lnTo>
                  <a:lnTo>
                    <a:pt x="204" y="282"/>
                  </a:lnTo>
                  <a:lnTo>
                    <a:pt x="216" y="287"/>
                  </a:lnTo>
                  <a:lnTo>
                    <a:pt x="225" y="303"/>
                  </a:lnTo>
                  <a:lnTo>
                    <a:pt x="235" y="299"/>
                  </a:lnTo>
                  <a:lnTo>
                    <a:pt x="235" y="282"/>
                  </a:lnTo>
                  <a:lnTo>
                    <a:pt x="229" y="287"/>
                  </a:lnTo>
                  <a:lnTo>
                    <a:pt x="219" y="278"/>
                  </a:lnTo>
                  <a:lnTo>
                    <a:pt x="216" y="272"/>
                  </a:lnTo>
                  <a:lnTo>
                    <a:pt x="216" y="263"/>
                  </a:lnTo>
                  <a:lnTo>
                    <a:pt x="219" y="253"/>
                  </a:lnTo>
                  <a:lnTo>
                    <a:pt x="219" y="240"/>
                  </a:lnTo>
                  <a:lnTo>
                    <a:pt x="219" y="231"/>
                  </a:lnTo>
                  <a:lnTo>
                    <a:pt x="227" y="225"/>
                  </a:lnTo>
                  <a:lnTo>
                    <a:pt x="246" y="219"/>
                  </a:lnTo>
                  <a:lnTo>
                    <a:pt x="246" y="210"/>
                  </a:lnTo>
                  <a:lnTo>
                    <a:pt x="236" y="204"/>
                  </a:lnTo>
                  <a:lnTo>
                    <a:pt x="235" y="189"/>
                  </a:lnTo>
                  <a:lnTo>
                    <a:pt x="227" y="181"/>
                  </a:lnTo>
                  <a:lnTo>
                    <a:pt x="227" y="181"/>
                  </a:lnTo>
                  <a:lnTo>
                    <a:pt x="227" y="172"/>
                  </a:lnTo>
                  <a:lnTo>
                    <a:pt x="227" y="172"/>
                  </a:lnTo>
                  <a:lnTo>
                    <a:pt x="225" y="166"/>
                  </a:lnTo>
                  <a:lnTo>
                    <a:pt x="225" y="164"/>
                  </a:lnTo>
                  <a:lnTo>
                    <a:pt x="227" y="163"/>
                  </a:lnTo>
                  <a:lnTo>
                    <a:pt x="227" y="153"/>
                  </a:lnTo>
                  <a:lnTo>
                    <a:pt x="231" y="134"/>
                  </a:lnTo>
                  <a:lnTo>
                    <a:pt x="223" y="127"/>
                  </a:lnTo>
                  <a:lnTo>
                    <a:pt x="225" y="117"/>
                  </a:lnTo>
                  <a:lnTo>
                    <a:pt x="235" y="108"/>
                  </a:lnTo>
                  <a:lnTo>
                    <a:pt x="235" y="100"/>
                  </a:lnTo>
                  <a:lnTo>
                    <a:pt x="235" y="89"/>
                  </a:lnTo>
                  <a:lnTo>
                    <a:pt x="246" y="64"/>
                  </a:lnTo>
                  <a:lnTo>
                    <a:pt x="255" y="51"/>
                  </a:lnTo>
                  <a:lnTo>
                    <a:pt x="252" y="47"/>
                  </a:lnTo>
                  <a:lnTo>
                    <a:pt x="252" y="24"/>
                  </a:lnTo>
                  <a:lnTo>
                    <a:pt x="235" y="11"/>
                  </a:lnTo>
                  <a:lnTo>
                    <a:pt x="210" y="11"/>
                  </a:lnTo>
                  <a:lnTo>
                    <a:pt x="201" y="0"/>
                  </a:lnTo>
                  <a:lnTo>
                    <a:pt x="159" y="0"/>
                  </a:lnTo>
                  <a:lnTo>
                    <a:pt x="149" y="11"/>
                  </a:lnTo>
                  <a:lnTo>
                    <a:pt x="144" y="2"/>
                  </a:lnTo>
                  <a:lnTo>
                    <a:pt x="132" y="13"/>
                  </a:lnTo>
                  <a:lnTo>
                    <a:pt x="108" y="13"/>
                  </a:lnTo>
                  <a:lnTo>
                    <a:pt x="97" y="0"/>
                  </a:lnTo>
                  <a:lnTo>
                    <a:pt x="85" y="13"/>
                  </a:lnTo>
                  <a:lnTo>
                    <a:pt x="85" y="28"/>
                  </a:lnTo>
                  <a:lnTo>
                    <a:pt x="85" y="28"/>
                  </a:lnTo>
                  <a:lnTo>
                    <a:pt x="85" y="28"/>
                  </a:lnTo>
                  <a:close/>
                </a:path>
              </a:pathLst>
            </a:custGeom>
            <a:solidFill>
              <a:schemeClr val="bg1">
                <a:lumMod val="85000"/>
              </a:schemeClr>
            </a:solidFill>
            <a:ln w="635" cap="rnd">
              <a:solidFill>
                <a:schemeClr val="bg1">
                  <a:alpha val="17000"/>
                </a:schemeClr>
              </a:solidFill>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25" name="Freeform 225">
              <a:extLst>
                <a:ext uri="{FF2B5EF4-FFF2-40B4-BE49-F238E27FC236}">
                  <a16:creationId xmlns:a16="http://schemas.microsoft.com/office/drawing/2014/main" id="{96F1EA95-E598-654D-BFB3-A8CB86787DAD}"/>
                </a:ext>
              </a:extLst>
            </p:cNvPr>
            <p:cNvSpPr>
              <a:spLocks/>
            </p:cNvSpPr>
            <p:nvPr userDrawn="1"/>
          </p:nvSpPr>
          <p:spPr bwMode="auto">
            <a:xfrm>
              <a:off x="1244800" y="3220495"/>
              <a:ext cx="389351" cy="393702"/>
            </a:xfrm>
            <a:custGeom>
              <a:avLst/>
              <a:gdLst>
                <a:gd name="T0" fmla="*/ 78 w 255"/>
                <a:gd name="T1" fmla="*/ 51 h 303"/>
                <a:gd name="T2" fmla="*/ 59 w 255"/>
                <a:gd name="T3" fmla="*/ 98 h 303"/>
                <a:gd name="T4" fmla="*/ 53 w 255"/>
                <a:gd name="T5" fmla="*/ 140 h 303"/>
                <a:gd name="T6" fmla="*/ 32 w 255"/>
                <a:gd name="T7" fmla="*/ 163 h 303"/>
                <a:gd name="T8" fmla="*/ 17 w 255"/>
                <a:gd name="T9" fmla="*/ 161 h 303"/>
                <a:gd name="T10" fmla="*/ 11 w 255"/>
                <a:gd name="T11" fmla="*/ 166 h 303"/>
                <a:gd name="T12" fmla="*/ 0 w 255"/>
                <a:gd name="T13" fmla="*/ 185 h 303"/>
                <a:gd name="T14" fmla="*/ 55 w 255"/>
                <a:gd name="T15" fmla="*/ 181 h 303"/>
                <a:gd name="T16" fmla="*/ 72 w 255"/>
                <a:gd name="T17" fmla="*/ 216 h 303"/>
                <a:gd name="T18" fmla="*/ 100 w 255"/>
                <a:gd name="T19" fmla="*/ 195 h 303"/>
                <a:gd name="T20" fmla="*/ 114 w 255"/>
                <a:gd name="T21" fmla="*/ 204 h 303"/>
                <a:gd name="T22" fmla="*/ 131 w 255"/>
                <a:gd name="T23" fmla="*/ 233 h 303"/>
                <a:gd name="T24" fmla="*/ 134 w 255"/>
                <a:gd name="T25" fmla="*/ 250 h 303"/>
                <a:gd name="T26" fmla="*/ 157 w 255"/>
                <a:gd name="T27" fmla="*/ 268 h 303"/>
                <a:gd name="T28" fmla="*/ 174 w 255"/>
                <a:gd name="T29" fmla="*/ 276 h 303"/>
                <a:gd name="T30" fmla="*/ 199 w 255"/>
                <a:gd name="T31" fmla="*/ 274 h 303"/>
                <a:gd name="T32" fmla="*/ 216 w 255"/>
                <a:gd name="T33" fmla="*/ 287 h 303"/>
                <a:gd name="T34" fmla="*/ 235 w 255"/>
                <a:gd name="T35" fmla="*/ 299 h 303"/>
                <a:gd name="T36" fmla="*/ 229 w 255"/>
                <a:gd name="T37" fmla="*/ 287 h 303"/>
                <a:gd name="T38" fmla="*/ 216 w 255"/>
                <a:gd name="T39" fmla="*/ 272 h 303"/>
                <a:gd name="T40" fmla="*/ 219 w 255"/>
                <a:gd name="T41" fmla="*/ 253 h 303"/>
                <a:gd name="T42" fmla="*/ 219 w 255"/>
                <a:gd name="T43" fmla="*/ 231 h 303"/>
                <a:gd name="T44" fmla="*/ 246 w 255"/>
                <a:gd name="T45" fmla="*/ 219 h 303"/>
                <a:gd name="T46" fmla="*/ 236 w 255"/>
                <a:gd name="T47" fmla="*/ 204 h 303"/>
                <a:gd name="T48" fmla="*/ 227 w 255"/>
                <a:gd name="T49" fmla="*/ 181 h 303"/>
                <a:gd name="T50" fmla="*/ 227 w 255"/>
                <a:gd name="T51" fmla="*/ 172 h 303"/>
                <a:gd name="T52" fmla="*/ 225 w 255"/>
                <a:gd name="T53" fmla="*/ 166 h 303"/>
                <a:gd name="T54" fmla="*/ 227 w 255"/>
                <a:gd name="T55" fmla="*/ 163 h 303"/>
                <a:gd name="T56" fmla="*/ 231 w 255"/>
                <a:gd name="T57" fmla="*/ 134 h 303"/>
                <a:gd name="T58" fmla="*/ 225 w 255"/>
                <a:gd name="T59" fmla="*/ 117 h 303"/>
                <a:gd name="T60" fmla="*/ 235 w 255"/>
                <a:gd name="T61" fmla="*/ 100 h 303"/>
                <a:gd name="T62" fmla="*/ 246 w 255"/>
                <a:gd name="T63" fmla="*/ 64 h 303"/>
                <a:gd name="T64" fmla="*/ 252 w 255"/>
                <a:gd name="T65" fmla="*/ 47 h 303"/>
                <a:gd name="T66" fmla="*/ 235 w 255"/>
                <a:gd name="T67" fmla="*/ 11 h 303"/>
                <a:gd name="T68" fmla="*/ 201 w 255"/>
                <a:gd name="T69" fmla="*/ 0 h 303"/>
                <a:gd name="T70" fmla="*/ 149 w 255"/>
                <a:gd name="T71" fmla="*/ 11 h 303"/>
                <a:gd name="T72" fmla="*/ 132 w 255"/>
                <a:gd name="T73" fmla="*/ 13 h 303"/>
                <a:gd name="T74" fmla="*/ 97 w 255"/>
                <a:gd name="T75" fmla="*/ 0 h 303"/>
                <a:gd name="T76" fmla="*/ 85 w 255"/>
                <a:gd name="T77" fmla="*/ 28 h 303"/>
                <a:gd name="T78" fmla="*/ 85 w 255"/>
                <a:gd name="T79" fmla="*/ 28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5" h="303">
                  <a:moveTo>
                    <a:pt x="85" y="28"/>
                  </a:moveTo>
                  <a:lnTo>
                    <a:pt x="78" y="51"/>
                  </a:lnTo>
                  <a:lnTo>
                    <a:pt x="74" y="74"/>
                  </a:lnTo>
                  <a:lnTo>
                    <a:pt x="59" y="98"/>
                  </a:lnTo>
                  <a:lnTo>
                    <a:pt x="53" y="121"/>
                  </a:lnTo>
                  <a:lnTo>
                    <a:pt x="53" y="140"/>
                  </a:lnTo>
                  <a:lnTo>
                    <a:pt x="40" y="155"/>
                  </a:lnTo>
                  <a:lnTo>
                    <a:pt x="32" y="163"/>
                  </a:lnTo>
                  <a:lnTo>
                    <a:pt x="27" y="157"/>
                  </a:lnTo>
                  <a:lnTo>
                    <a:pt x="17" y="161"/>
                  </a:lnTo>
                  <a:lnTo>
                    <a:pt x="8" y="157"/>
                  </a:lnTo>
                  <a:lnTo>
                    <a:pt x="11" y="166"/>
                  </a:lnTo>
                  <a:lnTo>
                    <a:pt x="0" y="180"/>
                  </a:lnTo>
                  <a:lnTo>
                    <a:pt x="0" y="185"/>
                  </a:lnTo>
                  <a:lnTo>
                    <a:pt x="11" y="181"/>
                  </a:lnTo>
                  <a:lnTo>
                    <a:pt x="55" y="181"/>
                  </a:lnTo>
                  <a:lnTo>
                    <a:pt x="62" y="206"/>
                  </a:lnTo>
                  <a:lnTo>
                    <a:pt x="72" y="216"/>
                  </a:lnTo>
                  <a:lnTo>
                    <a:pt x="89" y="214"/>
                  </a:lnTo>
                  <a:lnTo>
                    <a:pt x="100" y="195"/>
                  </a:lnTo>
                  <a:lnTo>
                    <a:pt x="108" y="197"/>
                  </a:lnTo>
                  <a:lnTo>
                    <a:pt x="114" y="204"/>
                  </a:lnTo>
                  <a:lnTo>
                    <a:pt x="127" y="206"/>
                  </a:lnTo>
                  <a:lnTo>
                    <a:pt x="131" y="233"/>
                  </a:lnTo>
                  <a:lnTo>
                    <a:pt x="131" y="244"/>
                  </a:lnTo>
                  <a:lnTo>
                    <a:pt x="134" y="250"/>
                  </a:lnTo>
                  <a:lnTo>
                    <a:pt x="134" y="267"/>
                  </a:lnTo>
                  <a:lnTo>
                    <a:pt x="157" y="268"/>
                  </a:lnTo>
                  <a:lnTo>
                    <a:pt x="161" y="270"/>
                  </a:lnTo>
                  <a:lnTo>
                    <a:pt x="174" y="276"/>
                  </a:lnTo>
                  <a:lnTo>
                    <a:pt x="189" y="278"/>
                  </a:lnTo>
                  <a:lnTo>
                    <a:pt x="199" y="274"/>
                  </a:lnTo>
                  <a:lnTo>
                    <a:pt x="204" y="282"/>
                  </a:lnTo>
                  <a:lnTo>
                    <a:pt x="216" y="287"/>
                  </a:lnTo>
                  <a:lnTo>
                    <a:pt x="225" y="303"/>
                  </a:lnTo>
                  <a:lnTo>
                    <a:pt x="235" y="299"/>
                  </a:lnTo>
                  <a:lnTo>
                    <a:pt x="235" y="282"/>
                  </a:lnTo>
                  <a:lnTo>
                    <a:pt x="229" y="287"/>
                  </a:lnTo>
                  <a:lnTo>
                    <a:pt x="219" y="278"/>
                  </a:lnTo>
                  <a:lnTo>
                    <a:pt x="216" y="272"/>
                  </a:lnTo>
                  <a:lnTo>
                    <a:pt x="216" y="263"/>
                  </a:lnTo>
                  <a:lnTo>
                    <a:pt x="219" y="253"/>
                  </a:lnTo>
                  <a:lnTo>
                    <a:pt x="219" y="240"/>
                  </a:lnTo>
                  <a:lnTo>
                    <a:pt x="219" y="231"/>
                  </a:lnTo>
                  <a:lnTo>
                    <a:pt x="227" y="225"/>
                  </a:lnTo>
                  <a:lnTo>
                    <a:pt x="246" y="219"/>
                  </a:lnTo>
                  <a:lnTo>
                    <a:pt x="246" y="210"/>
                  </a:lnTo>
                  <a:lnTo>
                    <a:pt x="236" y="204"/>
                  </a:lnTo>
                  <a:lnTo>
                    <a:pt x="235" y="189"/>
                  </a:lnTo>
                  <a:lnTo>
                    <a:pt x="227" y="181"/>
                  </a:lnTo>
                  <a:lnTo>
                    <a:pt x="227" y="181"/>
                  </a:lnTo>
                  <a:lnTo>
                    <a:pt x="227" y="172"/>
                  </a:lnTo>
                  <a:lnTo>
                    <a:pt x="227" y="172"/>
                  </a:lnTo>
                  <a:lnTo>
                    <a:pt x="225" y="166"/>
                  </a:lnTo>
                  <a:lnTo>
                    <a:pt x="225" y="164"/>
                  </a:lnTo>
                  <a:lnTo>
                    <a:pt x="227" y="163"/>
                  </a:lnTo>
                  <a:lnTo>
                    <a:pt x="227" y="153"/>
                  </a:lnTo>
                  <a:lnTo>
                    <a:pt x="231" y="134"/>
                  </a:lnTo>
                  <a:lnTo>
                    <a:pt x="223" y="127"/>
                  </a:lnTo>
                  <a:lnTo>
                    <a:pt x="225" y="117"/>
                  </a:lnTo>
                  <a:lnTo>
                    <a:pt x="235" y="108"/>
                  </a:lnTo>
                  <a:lnTo>
                    <a:pt x="235" y="100"/>
                  </a:lnTo>
                  <a:lnTo>
                    <a:pt x="235" y="89"/>
                  </a:lnTo>
                  <a:lnTo>
                    <a:pt x="246" y="64"/>
                  </a:lnTo>
                  <a:lnTo>
                    <a:pt x="255" y="51"/>
                  </a:lnTo>
                  <a:lnTo>
                    <a:pt x="252" y="47"/>
                  </a:lnTo>
                  <a:lnTo>
                    <a:pt x="252" y="24"/>
                  </a:lnTo>
                  <a:lnTo>
                    <a:pt x="235" y="11"/>
                  </a:lnTo>
                  <a:lnTo>
                    <a:pt x="210" y="11"/>
                  </a:lnTo>
                  <a:lnTo>
                    <a:pt x="201" y="0"/>
                  </a:lnTo>
                  <a:lnTo>
                    <a:pt x="159" y="0"/>
                  </a:lnTo>
                  <a:lnTo>
                    <a:pt x="149" y="11"/>
                  </a:lnTo>
                  <a:lnTo>
                    <a:pt x="144" y="2"/>
                  </a:lnTo>
                  <a:lnTo>
                    <a:pt x="132" y="13"/>
                  </a:lnTo>
                  <a:lnTo>
                    <a:pt x="108" y="13"/>
                  </a:lnTo>
                  <a:lnTo>
                    <a:pt x="97" y="0"/>
                  </a:lnTo>
                  <a:lnTo>
                    <a:pt x="85" y="13"/>
                  </a:lnTo>
                  <a:lnTo>
                    <a:pt x="85" y="28"/>
                  </a:lnTo>
                  <a:lnTo>
                    <a:pt x="85" y="28"/>
                  </a:lnTo>
                  <a:lnTo>
                    <a:pt x="85" y="28"/>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26" name="Freeform 226">
              <a:extLst>
                <a:ext uri="{FF2B5EF4-FFF2-40B4-BE49-F238E27FC236}">
                  <a16:creationId xmlns:a16="http://schemas.microsoft.com/office/drawing/2014/main" id="{88DA27CE-37AC-D54D-B1C9-20060D7B6EF7}"/>
                </a:ext>
              </a:extLst>
            </p:cNvPr>
            <p:cNvSpPr>
              <a:spLocks/>
            </p:cNvSpPr>
            <p:nvPr userDrawn="1"/>
          </p:nvSpPr>
          <p:spPr bwMode="auto">
            <a:xfrm>
              <a:off x="1180671" y="3286762"/>
              <a:ext cx="47333" cy="22089"/>
            </a:xfrm>
            <a:custGeom>
              <a:avLst/>
              <a:gdLst>
                <a:gd name="T0" fmla="*/ 6 w 31"/>
                <a:gd name="T1" fmla="*/ 0 h 17"/>
                <a:gd name="T2" fmla="*/ 31 w 31"/>
                <a:gd name="T3" fmla="*/ 0 h 17"/>
                <a:gd name="T4" fmla="*/ 31 w 31"/>
                <a:gd name="T5" fmla="*/ 17 h 17"/>
                <a:gd name="T6" fmla="*/ 31 w 31"/>
                <a:gd name="T7" fmla="*/ 17 h 17"/>
                <a:gd name="T8" fmla="*/ 4 w 31"/>
                <a:gd name="T9" fmla="*/ 17 h 17"/>
                <a:gd name="T10" fmla="*/ 0 w 31"/>
                <a:gd name="T11" fmla="*/ 17 h 17"/>
                <a:gd name="T12" fmla="*/ 4 w 31"/>
                <a:gd name="T13" fmla="*/ 11 h 17"/>
                <a:gd name="T14" fmla="*/ 4 w 31"/>
                <a:gd name="T15" fmla="*/ 4 h 17"/>
                <a:gd name="T16" fmla="*/ 6 w 31"/>
                <a:gd name="T17" fmla="*/ 0 h 17"/>
                <a:gd name="T18" fmla="*/ 6 w 31"/>
                <a:gd name="T19" fmla="*/ 0 h 17"/>
                <a:gd name="T20" fmla="*/ 6 w 31"/>
                <a:gd name="T2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 h="17">
                  <a:moveTo>
                    <a:pt x="6" y="0"/>
                  </a:moveTo>
                  <a:lnTo>
                    <a:pt x="31" y="0"/>
                  </a:lnTo>
                  <a:lnTo>
                    <a:pt x="31" y="17"/>
                  </a:lnTo>
                  <a:lnTo>
                    <a:pt x="31" y="17"/>
                  </a:lnTo>
                  <a:lnTo>
                    <a:pt x="4" y="17"/>
                  </a:lnTo>
                  <a:lnTo>
                    <a:pt x="0" y="17"/>
                  </a:lnTo>
                  <a:lnTo>
                    <a:pt x="4" y="11"/>
                  </a:lnTo>
                  <a:lnTo>
                    <a:pt x="4" y="4"/>
                  </a:lnTo>
                  <a:lnTo>
                    <a:pt x="6" y="0"/>
                  </a:lnTo>
                  <a:lnTo>
                    <a:pt x="6" y="0"/>
                  </a:lnTo>
                  <a:lnTo>
                    <a:pt x="6" y="0"/>
                  </a:lnTo>
                  <a:close/>
                </a:path>
              </a:pathLst>
            </a:custGeom>
            <a:solidFill>
              <a:schemeClr val="bg1">
                <a:lumMod val="85000"/>
              </a:schemeClr>
            </a:solidFill>
            <a:ln w="635" cap="rnd">
              <a:solidFill>
                <a:schemeClr val="bg1">
                  <a:alpha val="17000"/>
                </a:schemeClr>
              </a:solidFill>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27" name="Freeform 227">
              <a:extLst>
                <a:ext uri="{FF2B5EF4-FFF2-40B4-BE49-F238E27FC236}">
                  <a16:creationId xmlns:a16="http://schemas.microsoft.com/office/drawing/2014/main" id="{E0BD836A-F59A-B046-BA1B-4F4CE7709ACD}"/>
                </a:ext>
              </a:extLst>
            </p:cNvPr>
            <p:cNvSpPr>
              <a:spLocks/>
            </p:cNvSpPr>
            <p:nvPr userDrawn="1"/>
          </p:nvSpPr>
          <p:spPr bwMode="auto">
            <a:xfrm>
              <a:off x="1180671" y="3286762"/>
              <a:ext cx="47333" cy="22089"/>
            </a:xfrm>
            <a:custGeom>
              <a:avLst/>
              <a:gdLst>
                <a:gd name="T0" fmla="*/ 6 w 31"/>
                <a:gd name="T1" fmla="*/ 0 h 17"/>
                <a:gd name="T2" fmla="*/ 31 w 31"/>
                <a:gd name="T3" fmla="*/ 0 h 17"/>
                <a:gd name="T4" fmla="*/ 31 w 31"/>
                <a:gd name="T5" fmla="*/ 17 h 17"/>
                <a:gd name="T6" fmla="*/ 31 w 31"/>
                <a:gd name="T7" fmla="*/ 17 h 17"/>
                <a:gd name="T8" fmla="*/ 4 w 31"/>
                <a:gd name="T9" fmla="*/ 17 h 17"/>
                <a:gd name="T10" fmla="*/ 0 w 31"/>
                <a:gd name="T11" fmla="*/ 17 h 17"/>
                <a:gd name="T12" fmla="*/ 4 w 31"/>
                <a:gd name="T13" fmla="*/ 11 h 17"/>
                <a:gd name="T14" fmla="*/ 4 w 31"/>
                <a:gd name="T15" fmla="*/ 4 h 17"/>
                <a:gd name="T16" fmla="*/ 6 w 31"/>
                <a:gd name="T17" fmla="*/ 0 h 17"/>
                <a:gd name="T18" fmla="*/ 6 w 31"/>
                <a:gd name="T19" fmla="*/ 0 h 17"/>
                <a:gd name="T20" fmla="*/ 6 w 31"/>
                <a:gd name="T2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 h="17">
                  <a:moveTo>
                    <a:pt x="6" y="0"/>
                  </a:moveTo>
                  <a:lnTo>
                    <a:pt x="31" y="0"/>
                  </a:lnTo>
                  <a:lnTo>
                    <a:pt x="31" y="17"/>
                  </a:lnTo>
                  <a:lnTo>
                    <a:pt x="31" y="17"/>
                  </a:lnTo>
                  <a:lnTo>
                    <a:pt x="4" y="17"/>
                  </a:lnTo>
                  <a:lnTo>
                    <a:pt x="0" y="17"/>
                  </a:lnTo>
                  <a:lnTo>
                    <a:pt x="4" y="11"/>
                  </a:lnTo>
                  <a:lnTo>
                    <a:pt x="4" y="4"/>
                  </a:lnTo>
                  <a:lnTo>
                    <a:pt x="6" y="0"/>
                  </a:lnTo>
                  <a:lnTo>
                    <a:pt x="6" y="0"/>
                  </a:lnTo>
                  <a:lnTo>
                    <a:pt x="6" y="0"/>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28" name="Freeform 228">
              <a:extLst>
                <a:ext uri="{FF2B5EF4-FFF2-40B4-BE49-F238E27FC236}">
                  <a16:creationId xmlns:a16="http://schemas.microsoft.com/office/drawing/2014/main" id="{65766118-EBDA-F94E-B4C3-D0C0D953F097}"/>
                </a:ext>
              </a:extLst>
            </p:cNvPr>
            <p:cNvSpPr>
              <a:spLocks/>
            </p:cNvSpPr>
            <p:nvPr userDrawn="1"/>
          </p:nvSpPr>
          <p:spPr bwMode="auto">
            <a:xfrm>
              <a:off x="1221897" y="3254278"/>
              <a:ext cx="152687" cy="181908"/>
            </a:xfrm>
            <a:custGeom>
              <a:avLst/>
              <a:gdLst>
                <a:gd name="T0" fmla="*/ 0 w 100"/>
                <a:gd name="T1" fmla="*/ 121 h 140"/>
                <a:gd name="T2" fmla="*/ 9 w 100"/>
                <a:gd name="T3" fmla="*/ 118 h 140"/>
                <a:gd name="T4" fmla="*/ 4 w 100"/>
                <a:gd name="T5" fmla="*/ 102 h 140"/>
                <a:gd name="T6" fmla="*/ 23 w 100"/>
                <a:gd name="T7" fmla="*/ 87 h 140"/>
                <a:gd name="T8" fmla="*/ 28 w 100"/>
                <a:gd name="T9" fmla="*/ 97 h 140"/>
                <a:gd name="T10" fmla="*/ 38 w 100"/>
                <a:gd name="T11" fmla="*/ 99 h 140"/>
                <a:gd name="T12" fmla="*/ 45 w 100"/>
                <a:gd name="T13" fmla="*/ 68 h 140"/>
                <a:gd name="T14" fmla="*/ 36 w 100"/>
                <a:gd name="T15" fmla="*/ 59 h 140"/>
                <a:gd name="T16" fmla="*/ 43 w 100"/>
                <a:gd name="T17" fmla="*/ 46 h 140"/>
                <a:gd name="T18" fmla="*/ 38 w 100"/>
                <a:gd name="T19" fmla="*/ 40 h 140"/>
                <a:gd name="T20" fmla="*/ 30 w 100"/>
                <a:gd name="T21" fmla="*/ 42 h 140"/>
                <a:gd name="T22" fmla="*/ 28 w 100"/>
                <a:gd name="T23" fmla="*/ 23 h 140"/>
                <a:gd name="T24" fmla="*/ 43 w 100"/>
                <a:gd name="T25" fmla="*/ 21 h 140"/>
                <a:gd name="T26" fmla="*/ 64 w 100"/>
                <a:gd name="T27" fmla="*/ 31 h 140"/>
                <a:gd name="T28" fmla="*/ 66 w 100"/>
                <a:gd name="T29" fmla="*/ 10 h 140"/>
                <a:gd name="T30" fmla="*/ 74 w 100"/>
                <a:gd name="T31" fmla="*/ 17 h 140"/>
                <a:gd name="T32" fmla="*/ 74 w 100"/>
                <a:gd name="T33" fmla="*/ 0 h 140"/>
                <a:gd name="T34" fmla="*/ 100 w 100"/>
                <a:gd name="T35" fmla="*/ 0 h 140"/>
                <a:gd name="T36" fmla="*/ 93 w 100"/>
                <a:gd name="T37" fmla="*/ 25 h 140"/>
                <a:gd name="T38" fmla="*/ 87 w 100"/>
                <a:gd name="T39" fmla="*/ 48 h 140"/>
                <a:gd name="T40" fmla="*/ 74 w 100"/>
                <a:gd name="T41" fmla="*/ 72 h 140"/>
                <a:gd name="T42" fmla="*/ 66 w 100"/>
                <a:gd name="T43" fmla="*/ 95 h 140"/>
                <a:gd name="T44" fmla="*/ 66 w 100"/>
                <a:gd name="T45" fmla="*/ 114 h 140"/>
                <a:gd name="T46" fmla="*/ 47 w 100"/>
                <a:gd name="T47" fmla="*/ 137 h 140"/>
                <a:gd name="T48" fmla="*/ 42 w 100"/>
                <a:gd name="T49" fmla="*/ 133 h 140"/>
                <a:gd name="T50" fmla="*/ 32 w 100"/>
                <a:gd name="T51" fmla="*/ 137 h 140"/>
                <a:gd name="T52" fmla="*/ 23 w 100"/>
                <a:gd name="T53" fmla="*/ 131 h 140"/>
                <a:gd name="T54" fmla="*/ 15 w 100"/>
                <a:gd name="T55" fmla="*/ 140 h 140"/>
                <a:gd name="T56" fmla="*/ 0 w 100"/>
                <a:gd name="T57" fmla="*/ 121 h 140"/>
                <a:gd name="T58" fmla="*/ 0 w 100"/>
                <a:gd name="T59" fmla="*/ 121 h 140"/>
                <a:gd name="T60" fmla="*/ 0 w 100"/>
                <a:gd name="T61" fmla="*/ 121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0" h="140">
                  <a:moveTo>
                    <a:pt x="0" y="121"/>
                  </a:moveTo>
                  <a:lnTo>
                    <a:pt x="9" y="118"/>
                  </a:lnTo>
                  <a:lnTo>
                    <a:pt x="4" y="102"/>
                  </a:lnTo>
                  <a:lnTo>
                    <a:pt x="23" y="87"/>
                  </a:lnTo>
                  <a:lnTo>
                    <a:pt x="28" y="97"/>
                  </a:lnTo>
                  <a:lnTo>
                    <a:pt x="38" y="99"/>
                  </a:lnTo>
                  <a:lnTo>
                    <a:pt x="45" y="68"/>
                  </a:lnTo>
                  <a:lnTo>
                    <a:pt x="36" y="59"/>
                  </a:lnTo>
                  <a:lnTo>
                    <a:pt x="43" y="46"/>
                  </a:lnTo>
                  <a:lnTo>
                    <a:pt x="38" y="40"/>
                  </a:lnTo>
                  <a:lnTo>
                    <a:pt x="30" y="42"/>
                  </a:lnTo>
                  <a:lnTo>
                    <a:pt x="28" y="23"/>
                  </a:lnTo>
                  <a:lnTo>
                    <a:pt x="43" y="21"/>
                  </a:lnTo>
                  <a:lnTo>
                    <a:pt x="64" y="31"/>
                  </a:lnTo>
                  <a:lnTo>
                    <a:pt x="66" y="10"/>
                  </a:lnTo>
                  <a:lnTo>
                    <a:pt x="74" y="17"/>
                  </a:lnTo>
                  <a:lnTo>
                    <a:pt x="74" y="0"/>
                  </a:lnTo>
                  <a:lnTo>
                    <a:pt x="100" y="0"/>
                  </a:lnTo>
                  <a:lnTo>
                    <a:pt x="93" y="25"/>
                  </a:lnTo>
                  <a:lnTo>
                    <a:pt x="87" y="48"/>
                  </a:lnTo>
                  <a:lnTo>
                    <a:pt x="74" y="72"/>
                  </a:lnTo>
                  <a:lnTo>
                    <a:pt x="66" y="95"/>
                  </a:lnTo>
                  <a:lnTo>
                    <a:pt x="66" y="114"/>
                  </a:lnTo>
                  <a:lnTo>
                    <a:pt x="47" y="137"/>
                  </a:lnTo>
                  <a:lnTo>
                    <a:pt x="42" y="133"/>
                  </a:lnTo>
                  <a:lnTo>
                    <a:pt x="32" y="137"/>
                  </a:lnTo>
                  <a:lnTo>
                    <a:pt x="23" y="131"/>
                  </a:lnTo>
                  <a:lnTo>
                    <a:pt x="15" y="140"/>
                  </a:lnTo>
                  <a:lnTo>
                    <a:pt x="0" y="121"/>
                  </a:lnTo>
                  <a:lnTo>
                    <a:pt x="0" y="121"/>
                  </a:lnTo>
                  <a:lnTo>
                    <a:pt x="0" y="121"/>
                  </a:lnTo>
                  <a:close/>
                </a:path>
              </a:pathLst>
            </a:custGeom>
            <a:solidFill>
              <a:schemeClr val="bg1">
                <a:lumMod val="85000"/>
              </a:schemeClr>
            </a:solidFill>
            <a:ln w="635" cap="rnd">
              <a:solidFill>
                <a:schemeClr val="bg1">
                  <a:alpha val="17000"/>
                </a:schemeClr>
              </a:solidFill>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29" name="Freeform 229">
              <a:extLst>
                <a:ext uri="{FF2B5EF4-FFF2-40B4-BE49-F238E27FC236}">
                  <a16:creationId xmlns:a16="http://schemas.microsoft.com/office/drawing/2014/main" id="{7133D29C-25FD-2745-8648-2D7F8D0920D2}"/>
                </a:ext>
              </a:extLst>
            </p:cNvPr>
            <p:cNvSpPr>
              <a:spLocks/>
            </p:cNvSpPr>
            <p:nvPr userDrawn="1"/>
          </p:nvSpPr>
          <p:spPr bwMode="auto">
            <a:xfrm>
              <a:off x="1221897" y="3254278"/>
              <a:ext cx="152687" cy="181908"/>
            </a:xfrm>
            <a:custGeom>
              <a:avLst/>
              <a:gdLst>
                <a:gd name="T0" fmla="*/ 0 w 100"/>
                <a:gd name="T1" fmla="*/ 121 h 140"/>
                <a:gd name="T2" fmla="*/ 9 w 100"/>
                <a:gd name="T3" fmla="*/ 118 h 140"/>
                <a:gd name="T4" fmla="*/ 4 w 100"/>
                <a:gd name="T5" fmla="*/ 102 h 140"/>
                <a:gd name="T6" fmla="*/ 23 w 100"/>
                <a:gd name="T7" fmla="*/ 87 h 140"/>
                <a:gd name="T8" fmla="*/ 28 w 100"/>
                <a:gd name="T9" fmla="*/ 97 h 140"/>
                <a:gd name="T10" fmla="*/ 38 w 100"/>
                <a:gd name="T11" fmla="*/ 99 h 140"/>
                <a:gd name="T12" fmla="*/ 45 w 100"/>
                <a:gd name="T13" fmla="*/ 68 h 140"/>
                <a:gd name="T14" fmla="*/ 36 w 100"/>
                <a:gd name="T15" fmla="*/ 59 h 140"/>
                <a:gd name="T16" fmla="*/ 43 w 100"/>
                <a:gd name="T17" fmla="*/ 46 h 140"/>
                <a:gd name="T18" fmla="*/ 38 w 100"/>
                <a:gd name="T19" fmla="*/ 40 h 140"/>
                <a:gd name="T20" fmla="*/ 30 w 100"/>
                <a:gd name="T21" fmla="*/ 42 h 140"/>
                <a:gd name="T22" fmla="*/ 28 w 100"/>
                <a:gd name="T23" fmla="*/ 23 h 140"/>
                <a:gd name="T24" fmla="*/ 43 w 100"/>
                <a:gd name="T25" fmla="*/ 21 h 140"/>
                <a:gd name="T26" fmla="*/ 64 w 100"/>
                <a:gd name="T27" fmla="*/ 31 h 140"/>
                <a:gd name="T28" fmla="*/ 66 w 100"/>
                <a:gd name="T29" fmla="*/ 10 h 140"/>
                <a:gd name="T30" fmla="*/ 74 w 100"/>
                <a:gd name="T31" fmla="*/ 17 h 140"/>
                <a:gd name="T32" fmla="*/ 74 w 100"/>
                <a:gd name="T33" fmla="*/ 0 h 140"/>
                <a:gd name="T34" fmla="*/ 100 w 100"/>
                <a:gd name="T35" fmla="*/ 0 h 140"/>
                <a:gd name="T36" fmla="*/ 93 w 100"/>
                <a:gd name="T37" fmla="*/ 25 h 140"/>
                <a:gd name="T38" fmla="*/ 87 w 100"/>
                <a:gd name="T39" fmla="*/ 48 h 140"/>
                <a:gd name="T40" fmla="*/ 74 w 100"/>
                <a:gd name="T41" fmla="*/ 72 h 140"/>
                <a:gd name="T42" fmla="*/ 66 w 100"/>
                <a:gd name="T43" fmla="*/ 95 h 140"/>
                <a:gd name="T44" fmla="*/ 66 w 100"/>
                <a:gd name="T45" fmla="*/ 114 h 140"/>
                <a:gd name="T46" fmla="*/ 47 w 100"/>
                <a:gd name="T47" fmla="*/ 137 h 140"/>
                <a:gd name="T48" fmla="*/ 42 w 100"/>
                <a:gd name="T49" fmla="*/ 133 h 140"/>
                <a:gd name="T50" fmla="*/ 32 w 100"/>
                <a:gd name="T51" fmla="*/ 137 h 140"/>
                <a:gd name="T52" fmla="*/ 23 w 100"/>
                <a:gd name="T53" fmla="*/ 131 h 140"/>
                <a:gd name="T54" fmla="*/ 15 w 100"/>
                <a:gd name="T55" fmla="*/ 140 h 140"/>
                <a:gd name="T56" fmla="*/ 0 w 100"/>
                <a:gd name="T57" fmla="*/ 121 h 140"/>
                <a:gd name="T58" fmla="*/ 0 w 100"/>
                <a:gd name="T59" fmla="*/ 121 h 140"/>
                <a:gd name="T60" fmla="*/ 0 w 100"/>
                <a:gd name="T61" fmla="*/ 121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0" h="140">
                  <a:moveTo>
                    <a:pt x="0" y="121"/>
                  </a:moveTo>
                  <a:lnTo>
                    <a:pt x="9" y="118"/>
                  </a:lnTo>
                  <a:lnTo>
                    <a:pt x="4" y="102"/>
                  </a:lnTo>
                  <a:lnTo>
                    <a:pt x="23" y="87"/>
                  </a:lnTo>
                  <a:lnTo>
                    <a:pt x="28" y="97"/>
                  </a:lnTo>
                  <a:lnTo>
                    <a:pt x="38" y="99"/>
                  </a:lnTo>
                  <a:lnTo>
                    <a:pt x="45" y="68"/>
                  </a:lnTo>
                  <a:lnTo>
                    <a:pt x="36" y="59"/>
                  </a:lnTo>
                  <a:lnTo>
                    <a:pt x="43" y="46"/>
                  </a:lnTo>
                  <a:lnTo>
                    <a:pt x="38" y="40"/>
                  </a:lnTo>
                  <a:lnTo>
                    <a:pt x="30" y="42"/>
                  </a:lnTo>
                  <a:lnTo>
                    <a:pt x="28" y="23"/>
                  </a:lnTo>
                  <a:lnTo>
                    <a:pt x="43" y="21"/>
                  </a:lnTo>
                  <a:lnTo>
                    <a:pt x="64" y="31"/>
                  </a:lnTo>
                  <a:lnTo>
                    <a:pt x="66" y="10"/>
                  </a:lnTo>
                  <a:lnTo>
                    <a:pt x="74" y="17"/>
                  </a:lnTo>
                  <a:lnTo>
                    <a:pt x="74" y="0"/>
                  </a:lnTo>
                  <a:lnTo>
                    <a:pt x="100" y="0"/>
                  </a:lnTo>
                  <a:lnTo>
                    <a:pt x="93" y="25"/>
                  </a:lnTo>
                  <a:lnTo>
                    <a:pt x="87" y="48"/>
                  </a:lnTo>
                  <a:lnTo>
                    <a:pt x="74" y="72"/>
                  </a:lnTo>
                  <a:lnTo>
                    <a:pt x="66" y="95"/>
                  </a:lnTo>
                  <a:lnTo>
                    <a:pt x="66" y="114"/>
                  </a:lnTo>
                  <a:lnTo>
                    <a:pt x="47" y="137"/>
                  </a:lnTo>
                  <a:lnTo>
                    <a:pt x="42" y="133"/>
                  </a:lnTo>
                  <a:lnTo>
                    <a:pt x="32" y="137"/>
                  </a:lnTo>
                  <a:lnTo>
                    <a:pt x="23" y="131"/>
                  </a:lnTo>
                  <a:lnTo>
                    <a:pt x="15" y="140"/>
                  </a:lnTo>
                  <a:lnTo>
                    <a:pt x="0" y="121"/>
                  </a:lnTo>
                  <a:lnTo>
                    <a:pt x="0" y="121"/>
                  </a:lnTo>
                  <a:lnTo>
                    <a:pt x="0" y="121"/>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30" name="Freeform 230">
              <a:extLst>
                <a:ext uri="{FF2B5EF4-FFF2-40B4-BE49-F238E27FC236}">
                  <a16:creationId xmlns:a16="http://schemas.microsoft.com/office/drawing/2014/main" id="{824D9C24-F1E4-6E47-AB79-D531BEDE0A93}"/>
                </a:ext>
              </a:extLst>
            </p:cNvPr>
            <p:cNvSpPr>
              <a:spLocks/>
            </p:cNvSpPr>
            <p:nvPr userDrawn="1"/>
          </p:nvSpPr>
          <p:spPr bwMode="auto">
            <a:xfrm>
              <a:off x="1169983" y="3284163"/>
              <a:ext cx="117569" cy="127336"/>
            </a:xfrm>
            <a:custGeom>
              <a:avLst/>
              <a:gdLst>
                <a:gd name="T0" fmla="*/ 7 w 77"/>
                <a:gd name="T1" fmla="*/ 19 h 98"/>
                <a:gd name="T2" fmla="*/ 38 w 77"/>
                <a:gd name="T3" fmla="*/ 19 h 98"/>
                <a:gd name="T4" fmla="*/ 38 w 77"/>
                <a:gd name="T5" fmla="*/ 2 h 98"/>
                <a:gd name="T6" fmla="*/ 62 w 77"/>
                <a:gd name="T7" fmla="*/ 0 h 98"/>
                <a:gd name="T8" fmla="*/ 64 w 77"/>
                <a:gd name="T9" fmla="*/ 19 h 98"/>
                <a:gd name="T10" fmla="*/ 72 w 77"/>
                <a:gd name="T11" fmla="*/ 17 h 98"/>
                <a:gd name="T12" fmla="*/ 77 w 77"/>
                <a:gd name="T13" fmla="*/ 23 h 98"/>
                <a:gd name="T14" fmla="*/ 70 w 77"/>
                <a:gd name="T15" fmla="*/ 36 h 98"/>
                <a:gd name="T16" fmla="*/ 77 w 77"/>
                <a:gd name="T17" fmla="*/ 45 h 98"/>
                <a:gd name="T18" fmla="*/ 72 w 77"/>
                <a:gd name="T19" fmla="*/ 76 h 98"/>
                <a:gd name="T20" fmla="*/ 62 w 77"/>
                <a:gd name="T21" fmla="*/ 74 h 98"/>
                <a:gd name="T22" fmla="*/ 57 w 77"/>
                <a:gd name="T23" fmla="*/ 64 h 98"/>
                <a:gd name="T24" fmla="*/ 38 w 77"/>
                <a:gd name="T25" fmla="*/ 79 h 98"/>
                <a:gd name="T26" fmla="*/ 41 w 77"/>
                <a:gd name="T27" fmla="*/ 95 h 98"/>
                <a:gd name="T28" fmla="*/ 34 w 77"/>
                <a:gd name="T29" fmla="*/ 98 h 98"/>
                <a:gd name="T30" fmla="*/ 21 w 77"/>
                <a:gd name="T31" fmla="*/ 85 h 98"/>
                <a:gd name="T32" fmla="*/ 11 w 77"/>
                <a:gd name="T33" fmla="*/ 74 h 98"/>
                <a:gd name="T34" fmla="*/ 11 w 77"/>
                <a:gd name="T35" fmla="*/ 74 h 98"/>
                <a:gd name="T36" fmla="*/ 11 w 77"/>
                <a:gd name="T37" fmla="*/ 68 h 98"/>
                <a:gd name="T38" fmla="*/ 11 w 77"/>
                <a:gd name="T39" fmla="*/ 64 h 98"/>
                <a:gd name="T40" fmla="*/ 7 w 77"/>
                <a:gd name="T41" fmla="*/ 62 h 98"/>
                <a:gd name="T42" fmla="*/ 7 w 77"/>
                <a:gd name="T43" fmla="*/ 62 h 98"/>
                <a:gd name="T44" fmla="*/ 4 w 77"/>
                <a:gd name="T45" fmla="*/ 59 h 98"/>
                <a:gd name="T46" fmla="*/ 2 w 77"/>
                <a:gd name="T47" fmla="*/ 57 h 98"/>
                <a:gd name="T48" fmla="*/ 2 w 77"/>
                <a:gd name="T49" fmla="*/ 55 h 98"/>
                <a:gd name="T50" fmla="*/ 2 w 77"/>
                <a:gd name="T51" fmla="*/ 55 h 98"/>
                <a:gd name="T52" fmla="*/ 2 w 77"/>
                <a:gd name="T53" fmla="*/ 53 h 98"/>
                <a:gd name="T54" fmla="*/ 0 w 77"/>
                <a:gd name="T55" fmla="*/ 49 h 98"/>
                <a:gd name="T56" fmla="*/ 0 w 77"/>
                <a:gd name="T57" fmla="*/ 47 h 98"/>
                <a:gd name="T58" fmla="*/ 6 w 77"/>
                <a:gd name="T59" fmla="*/ 40 h 98"/>
                <a:gd name="T60" fmla="*/ 7 w 77"/>
                <a:gd name="T61" fmla="*/ 34 h 98"/>
                <a:gd name="T62" fmla="*/ 7 w 77"/>
                <a:gd name="T63" fmla="*/ 25 h 98"/>
                <a:gd name="T64" fmla="*/ 7 w 77"/>
                <a:gd name="T65" fmla="*/ 19 h 98"/>
                <a:gd name="T66" fmla="*/ 7 w 77"/>
                <a:gd name="T67" fmla="*/ 19 h 98"/>
                <a:gd name="T68" fmla="*/ 7 w 77"/>
                <a:gd name="T69" fmla="*/ 19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7" h="98">
                  <a:moveTo>
                    <a:pt x="7" y="19"/>
                  </a:moveTo>
                  <a:lnTo>
                    <a:pt x="38" y="19"/>
                  </a:lnTo>
                  <a:lnTo>
                    <a:pt x="38" y="2"/>
                  </a:lnTo>
                  <a:lnTo>
                    <a:pt x="62" y="0"/>
                  </a:lnTo>
                  <a:lnTo>
                    <a:pt x="64" y="19"/>
                  </a:lnTo>
                  <a:lnTo>
                    <a:pt x="72" y="17"/>
                  </a:lnTo>
                  <a:lnTo>
                    <a:pt x="77" y="23"/>
                  </a:lnTo>
                  <a:lnTo>
                    <a:pt x="70" y="36"/>
                  </a:lnTo>
                  <a:lnTo>
                    <a:pt x="77" y="45"/>
                  </a:lnTo>
                  <a:lnTo>
                    <a:pt x="72" y="76"/>
                  </a:lnTo>
                  <a:lnTo>
                    <a:pt x="62" y="74"/>
                  </a:lnTo>
                  <a:lnTo>
                    <a:pt x="57" y="64"/>
                  </a:lnTo>
                  <a:lnTo>
                    <a:pt x="38" y="79"/>
                  </a:lnTo>
                  <a:lnTo>
                    <a:pt x="41" y="95"/>
                  </a:lnTo>
                  <a:lnTo>
                    <a:pt x="34" y="98"/>
                  </a:lnTo>
                  <a:lnTo>
                    <a:pt x="21" y="85"/>
                  </a:lnTo>
                  <a:lnTo>
                    <a:pt x="11" y="74"/>
                  </a:lnTo>
                  <a:lnTo>
                    <a:pt x="11" y="74"/>
                  </a:lnTo>
                  <a:lnTo>
                    <a:pt x="11" y="68"/>
                  </a:lnTo>
                  <a:lnTo>
                    <a:pt x="11" y="64"/>
                  </a:lnTo>
                  <a:lnTo>
                    <a:pt x="7" y="62"/>
                  </a:lnTo>
                  <a:lnTo>
                    <a:pt x="7" y="62"/>
                  </a:lnTo>
                  <a:lnTo>
                    <a:pt x="4" y="59"/>
                  </a:lnTo>
                  <a:lnTo>
                    <a:pt x="2" y="57"/>
                  </a:lnTo>
                  <a:lnTo>
                    <a:pt x="2" y="55"/>
                  </a:lnTo>
                  <a:lnTo>
                    <a:pt x="2" y="55"/>
                  </a:lnTo>
                  <a:lnTo>
                    <a:pt x="2" y="53"/>
                  </a:lnTo>
                  <a:lnTo>
                    <a:pt x="0" y="49"/>
                  </a:lnTo>
                  <a:lnTo>
                    <a:pt x="0" y="47"/>
                  </a:lnTo>
                  <a:lnTo>
                    <a:pt x="6" y="40"/>
                  </a:lnTo>
                  <a:lnTo>
                    <a:pt x="7" y="34"/>
                  </a:lnTo>
                  <a:lnTo>
                    <a:pt x="7" y="25"/>
                  </a:lnTo>
                  <a:lnTo>
                    <a:pt x="7" y="19"/>
                  </a:lnTo>
                  <a:lnTo>
                    <a:pt x="7" y="19"/>
                  </a:lnTo>
                  <a:lnTo>
                    <a:pt x="7" y="19"/>
                  </a:lnTo>
                  <a:close/>
                </a:path>
              </a:pathLst>
            </a:custGeom>
            <a:solidFill>
              <a:schemeClr val="bg1">
                <a:lumMod val="85000"/>
              </a:schemeClr>
            </a:solidFill>
            <a:ln w="635" cap="rnd">
              <a:solidFill>
                <a:schemeClr val="bg1">
                  <a:alpha val="17000"/>
                </a:schemeClr>
              </a:solidFill>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31" name="Freeform 231">
              <a:extLst>
                <a:ext uri="{FF2B5EF4-FFF2-40B4-BE49-F238E27FC236}">
                  <a16:creationId xmlns:a16="http://schemas.microsoft.com/office/drawing/2014/main" id="{00A596BB-3F3D-8344-AC80-96133972216F}"/>
                </a:ext>
              </a:extLst>
            </p:cNvPr>
            <p:cNvSpPr>
              <a:spLocks/>
            </p:cNvSpPr>
            <p:nvPr userDrawn="1"/>
          </p:nvSpPr>
          <p:spPr bwMode="auto">
            <a:xfrm>
              <a:off x="1169983" y="3284163"/>
              <a:ext cx="117569" cy="127336"/>
            </a:xfrm>
            <a:custGeom>
              <a:avLst/>
              <a:gdLst>
                <a:gd name="T0" fmla="*/ 7 w 77"/>
                <a:gd name="T1" fmla="*/ 19 h 98"/>
                <a:gd name="T2" fmla="*/ 38 w 77"/>
                <a:gd name="T3" fmla="*/ 19 h 98"/>
                <a:gd name="T4" fmla="*/ 38 w 77"/>
                <a:gd name="T5" fmla="*/ 2 h 98"/>
                <a:gd name="T6" fmla="*/ 62 w 77"/>
                <a:gd name="T7" fmla="*/ 0 h 98"/>
                <a:gd name="T8" fmla="*/ 64 w 77"/>
                <a:gd name="T9" fmla="*/ 19 h 98"/>
                <a:gd name="T10" fmla="*/ 72 w 77"/>
                <a:gd name="T11" fmla="*/ 17 h 98"/>
                <a:gd name="T12" fmla="*/ 77 w 77"/>
                <a:gd name="T13" fmla="*/ 23 h 98"/>
                <a:gd name="T14" fmla="*/ 70 w 77"/>
                <a:gd name="T15" fmla="*/ 36 h 98"/>
                <a:gd name="T16" fmla="*/ 77 w 77"/>
                <a:gd name="T17" fmla="*/ 45 h 98"/>
                <a:gd name="T18" fmla="*/ 72 w 77"/>
                <a:gd name="T19" fmla="*/ 76 h 98"/>
                <a:gd name="T20" fmla="*/ 62 w 77"/>
                <a:gd name="T21" fmla="*/ 74 h 98"/>
                <a:gd name="T22" fmla="*/ 57 w 77"/>
                <a:gd name="T23" fmla="*/ 64 h 98"/>
                <a:gd name="T24" fmla="*/ 38 w 77"/>
                <a:gd name="T25" fmla="*/ 79 h 98"/>
                <a:gd name="T26" fmla="*/ 41 w 77"/>
                <a:gd name="T27" fmla="*/ 95 h 98"/>
                <a:gd name="T28" fmla="*/ 34 w 77"/>
                <a:gd name="T29" fmla="*/ 98 h 98"/>
                <a:gd name="T30" fmla="*/ 21 w 77"/>
                <a:gd name="T31" fmla="*/ 85 h 98"/>
                <a:gd name="T32" fmla="*/ 11 w 77"/>
                <a:gd name="T33" fmla="*/ 74 h 98"/>
                <a:gd name="T34" fmla="*/ 11 w 77"/>
                <a:gd name="T35" fmla="*/ 74 h 98"/>
                <a:gd name="T36" fmla="*/ 11 w 77"/>
                <a:gd name="T37" fmla="*/ 68 h 98"/>
                <a:gd name="T38" fmla="*/ 11 w 77"/>
                <a:gd name="T39" fmla="*/ 64 h 98"/>
                <a:gd name="T40" fmla="*/ 7 w 77"/>
                <a:gd name="T41" fmla="*/ 62 h 98"/>
                <a:gd name="T42" fmla="*/ 7 w 77"/>
                <a:gd name="T43" fmla="*/ 62 h 98"/>
                <a:gd name="T44" fmla="*/ 4 w 77"/>
                <a:gd name="T45" fmla="*/ 59 h 98"/>
                <a:gd name="T46" fmla="*/ 2 w 77"/>
                <a:gd name="T47" fmla="*/ 57 h 98"/>
                <a:gd name="T48" fmla="*/ 2 w 77"/>
                <a:gd name="T49" fmla="*/ 55 h 98"/>
                <a:gd name="T50" fmla="*/ 2 w 77"/>
                <a:gd name="T51" fmla="*/ 55 h 98"/>
                <a:gd name="T52" fmla="*/ 2 w 77"/>
                <a:gd name="T53" fmla="*/ 53 h 98"/>
                <a:gd name="T54" fmla="*/ 0 w 77"/>
                <a:gd name="T55" fmla="*/ 49 h 98"/>
                <a:gd name="T56" fmla="*/ 0 w 77"/>
                <a:gd name="T57" fmla="*/ 47 h 98"/>
                <a:gd name="T58" fmla="*/ 6 w 77"/>
                <a:gd name="T59" fmla="*/ 40 h 98"/>
                <a:gd name="T60" fmla="*/ 7 w 77"/>
                <a:gd name="T61" fmla="*/ 34 h 98"/>
                <a:gd name="T62" fmla="*/ 7 w 77"/>
                <a:gd name="T63" fmla="*/ 25 h 98"/>
                <a:gd name="T64" fmla="*/ 7 w 77"/>
                <a:gd name="T65" fmla="*/ 19 h 98"/>
                <a:gd name="T66" fmla="*/ 7 w 77"/>
                <a:gd name="T67" fmla="*/ 19 h 98"/>
                <a:gd name="T68" fmla="*/ 7 w 77"/>
                <a:gd name="T69" fmla="*/ 19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7" h="98">
                  <a:moveTo>
                    <a:pt x="7" y="19"/>
                  </a:moveTo>
                  <a:lnTo>
                    <a:pt x="38" y="19"/>
                  </a:lnTo>
                  <a:lnTo>
                    <a:pt x="38" y="2"/>
                  </a:lnTo>
                  <a:lnTo>
                    <a:pt x="62" y="0"/>
                  </a:lnTo>
                  <a:lnTo>
                    <a:pt x="64" y="19"/>
                  </a:lnTo>
                  <a:lnTo>
                    <a:pt x="72" y="17"/>
                  </a:lnTo>
                  <a:lnTo>
                    <a:pt x="77" y="23"/>
                  </a:lnTo>
                  <a:lnTo>
                    <a:pt x="70" y="36"/>
                  </a:lnTo>
                  <a:lnTo>
                    <a:pt x="77" y="45"/>
                  </a:lnTo>
                  <a:lnTo>
                    <a:pt x="72" y="76"/>
                  </a:lnTo>
                  <a:lnTo>
                    <a:pt x="62" y="74"/>
                  </a:lnTo>
                  <a:lnTo>
                    <a:pt x="57" y="64"/>
                  </a:lnTo>
                  <a:lnTo>
                    <a:pt x="38" y="79"/>
                  </a:lnTo>
                  <a:lnTo>
                    <a:pt x="41" y="95"/>
                  </a:lnTo>
                  <a:lnTo>
                    <a:pt x="34" y="98"/>
                  </a:lnTo>
                  <a:lnTo>
                    <a:pt x="21" y="85"/>
                  </a:lnTo>
                  <a:lnTo>
                    <a:pt x="11" y="74"/>
                  </a:lnTo>
                  <a:lnTo>
                    <a:pt x="11" y="74"/>
                  </a:lnTo>
                  <a:lnTo>
                    <a:pt x="11" y="68"/>
                  </a:lnTo>
                  <a:lnTo>
                    <a:pt x="11" y="64"/>
                  </a:lnTo>
                  <a:lnTo>
                    <a:pt x="7" y="62"/>
                  </a:lnTo>
                  <a:lnTo>
                    <a:pt x="7" y="62"/>
                  </a:lnTo>
                  <a:lnTo>
                    <a:pt x="4" y="59"/>
                  </a:lnTo>
                  <a:lnTo>
                    <a:pt x="2" y="57"/>
                  </a:lnTo>
                  <a:lnTo>
                    <a:pt x="2" y="55"/>
                  </a:lnTo>
                  <a:lnTo>
                    <a:pt x="2" y="55"/>
                  </a:lnTo>
                  <a:lnTo>
                    <a:pt x="2" y="53"/>
                  </a:lnTo>
                  <a:lnTo>
                    <a:pt x="0" y="49"/>
                  </a:lnTo>
                  <a:lnTo>
                    <a:pt x="0" y="47"/>
                  </a:lnTo>
                  <a:lnTo>
                    <a:pt x="6" y="40"/>
                  </a:lnTo>
                  <a:lnTo>
                    <a:pt x="7" y="34"/>
                  </a:lnTo>
                  <a:lnTo>
                    <a:pt x="7" y="25"/>
                  </a:lnTo>
                  <a:lnTo>
                    <a:pt x="7" y="19"/>
                  </a:lnTo>
                  <a:lnTo>
                    <a:pt x="7" y="19"/>
                  </a:lnTo>
                  <a:lnTo>
                    <a:pt x="7" y="19"/>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32" name="Freeform 232">
              <a:extLst>
                <a:ext uri="{FF2B5EF4-FFF2-40B4-BE49-F238E27FC236}">
                  <a16:creationId xmlns:a16="http://schemas.microsoft.com/office/drawing/2014/main" id="{CEDC0454-E0C3-404C-84E7-827A9E4CB92A}"/>
                </a:ext>
              </a:extLst>
            </p:cNvPr>
            <p:cNvSpPr>
              <a:spLocks/>
            </p:cNvSpPr>
            <p:nvPr userDrawn="1"/>
          </p:nvSpPr>
          <p:spPr bwMode="auto">
            <a:xfrm>
              <a:off x="1232585" y="3455677"/>
              <a:ext cx="251933" cy="261169"/>
            </a:xfrm>
            <a:custGeom>
              <a:avLst/>
              <a:gdLst>
                <a:gd name="T0" fmla="*/ 19 w 165"/>
                <a:gd name="T1" fmla="*/ 0 h 201"/>
                <a:gd name="T2" fmla="*/ 70 w 165"/>
                <a:gd name="T3" fmla="*/ 25 h 201"/>
                <a:gd name="T4" fmla="*/ 80 w 165"/>
                <a:gd name="T5" fmla="*/ 35 h 201"/>
                <a:gd name="T6" fmla="*/ 108 w 165"/>
                <a:gd name="T7" fmla="*/ 14 h 201"/>
                <a:gd name="T8" fmla="*/ 122 w 165"/>
                <a:gd name="T9" fmla="*/ 23 h 201"/>
                <a:gd name="T10" fmla="*/ 139 w 165"/>
                <a:gd name="T11" fmla="*/ 53 h 201"/>
                <a:gd name="T12" fmla="*/ 142 w 165"/>
                <a:gd name="T13" fmla="*/ 69 h 201"/>
                <a:gd name="T14" fmla="*/ 165 w 165"/>
                <a:gd name="T15" fmla="*/ 87 h 201"/>
                <a:gd name="T16" fmla="*/ 163 w 165"/>
                <a:gd name="T17" fmla="*/ 114 h 201"/>
                <a:gd name="T18" fmla="*/ 137 w 165"/>
                <a:gd name="T19" fmla="*/ 167 h 201"/>
                <a:gd name="T20" fmla="*/ 154 w 165"/>
                <a:gd name="T21" fmla="*/ 191 h 201"/>
                <a:gd name="T22" fmla="*/ 118 w 165"/>
                <a:gd name="T23" fmla="*/ 201 h 201"/>
                <a:gd name="T24" fmla="*/ 97 w 165"/>
                <a:gd name="T25" fmla="*/ 195 h 201"/>
                <a:gd name="T26" fmla="*/ 31 w 165"/>
                <a:gd name="T27" fmla="*/ 188 h 201"/>
                <a:gd name="T28" fmla="*/ 14 w 165"/>
                <a:gd name="T29" fmla="*/ 184 h 201"/>
                <a:gd name="T30" fmla="*/ 2 w 165"/>
                <a:gd name="T31" fmla="*/ 184 h 201"/>
                <a:gd name="T32" fmla="*/ 0 w 165"/>
                <a:gd name="T33" fmla="*/ 176 h 201"/>
                <a:gd name="T34" fmla="*/ 2 w 165"/>
                <a:gd name="T35" fmla="*/ 174 h 201"/>
                <a:gd name="T36" fmla="*/ 4 w 165"/>
                <a:gd name="T37" fmla="*/ 167 h 201"/>
                <a:gd name="T38" fmla="*/ 8 w 165"/>
                <a:gd name="T39" fmla="*/ 150 h 201"/>
                <a:gd name="T40" fmla="*/ 10 w 165"/>
                <a:gd name="T41" fmla="*/ 144 h 201"/>
                <a:gd name="T42" fmla="*/ 12 w 165"/>
                <a:gd name="T43" fmla="*/ 135 h 201"/>
                <a:gd name="T44" fmla="*/ 12 w 165"/>
                <a:gd name="T45" fmla="*/ 125 h 201"/>
                <a:gd name="T46" fmla="*/ 14 w 165"/>
                <a:gd name="T47" fmla="*/ 122 h 201"/>
                <a:gd name="T48" fmla="*/ 18 w 165"/>
                <a:gd name="T49" fmla="*/ 118 h 201"/>
                <a:gd name="T50" fmla="*/ 23 w 165"/>
                <a:gd name="T51" fmla="*/ 108 h 201"/>
                <a:gd name="T52" fmla="*/ 29 w 165"/>
                <a:gd name="T53" fmla="*/ 84 h 201"/>
                <a:gd name="T54" fmla="*/ 27 w 165"/>
                <a:gd name="T55" fmla="*/ 78 h 201"/>
                <a:gd name="T56" fmla="*/ 25 w 165"/>
                <a:gd name="T57" fmla="*/ 70 h 201"/>
                <a:gd name="T58" fmla="*/ 25 w 165"/>
                <a:gd name="T59" fmla="*/ 59 h 201"/>
                <a:gd name="T60" fmla="*/ 25 w 165"/>
                <a:gd name="T61" fmla="*/ 44 h 201"/>
                <a:gd name="T62" fmla="*/ 23 w 165"/>
                <a:gd name="T63" fmla="*/ 40 h 201"/>
                <a:gd name="T64" fmla="*/ 21 w 165"/>
                <a:gd name="T65" fmla="*/ 35 h 201"/>
                <a:gd name="T66" fmla="*/ 19 w 165"/>
                <a:gd name="T67" fmla="*/ 29 h 201"/>
                <a:gd name="T68" fmla="*/ 14 w 165"/>
                <a:gd name="T69" fmla="*/ 21 h 201"/>
                <a:gd name="T70" fmla="*/ 14 w 165"/>
                <a:gd name="T71" fmla="*/ 17 h 201"/>
                <a:gd name="T72" fmla="*/ 8 w 165"/>
                <a:gd name="T73" fmla="*/ 4 h 201"/>
                <a:gd name="T74" fmla="*/ 8 w 165"/>
                <a:gd name="T75" fmla="*/ 4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5" h="201">
                  <a:moveTo>
                    <a:pt x="8" y="4"/>
                  </a:moveTo>
                  <a:lnTo>
                    <a:pt x="19" y="0"/>
                  </a:lnTo>
                  <a:lnTo>
                    <a:pt x="63" y="0"/>
                  </a:lnTo>
                  <a:lnTo>
                    <a:pt x="70" y="25"/>
                  </a:lnTo>
                  <a:lnTo>
                    <a:pt x="70" y="25"/>
                  </a:lnTo>
                  <a:lnTo>
                    <a:pt x="80" y="35"/>
                  </a:lnTo>
                  <a:lnTo>
                    <a:pt x="99" y="33"/>
                  </a:lnTo>
                  <a:lnTo>
                    <a:pt x="108" y="14"/>
                  </a:lnTo>
                  <a:lnTo>
                    <a:pt x="116" y="16"/>
                  </a:lnTo>
                  <a:lnTo>
                    <a:pt x="122" y="23"/>
                  </a:lnTo>
                  <a:lnTo>
                    <a:pt x="135" y="25"/>
                  </a:lnTo>
                  <a:lnTo>
                    <a:pt x="139" y="53"/>
                  </a:lnTo>
                  <a:lnTo>
                    <a:pt x="139" y="63"/>
                  </a:lnTo>
                  <a:lnTo>
                    <a:pt x="142" y="69"/>
                  </a:lnTo>
                  <a:lnTo>
                    <a:pt x="142" y="87"/>
                  </a:lnTo>
                  <a:lnTo>
                    <a:pt x="165" y="87"/>
                  </a:lnTo>
                  <a:lnTo>
                    <a:pt x="165" y="87"/>
                  </a:lnTo>
                  <a:lnTo>
                    <a:pt x="163" y="114"/>
                  </a:lnTo>
                  <a:lnTo>
                    <a:pt x="137" y="114"/>
                  </a:lnTo>
                  <a:lnTo>
                    <a:pt x="137" y="167"/>
                  </a:lnTo>
                  <a:lnTo>
                    <a:pt x="137" y="167"/>
                  </a:lnTo>
                  <a:lnTo>
                    <a:pt x="154" y="191"/>
                  </a:lnTo>
                  <a:lnTo>
                    <a:pt x="122" y="195"/>
                  </a:lnTo>
                  <a:lnTo>
                    <a:pt x="118" y="201"/>
                  </a:lnTo>
                  <a:lnTo>
                    <a:pt x="97" y="195"/>
                  </a:lnTo>
                  <a:lnTo>
                    <a:pt x="97" y="195"/>
                  </a:lnTo>
                  <a:lnTo>
                    <a:pt x="87" y="186"/>
                  </a:lnTo>
                  <a:lnTo>
                    <a:pt x="31" y="188"/>
                  </a:lnTo>
                  <a:lnTo>
                    <a:pt x="23" y="178"/>
                  </a:lnTo>
                  <a:lnTo>
                    <a:pt x="14" y="184"/>
                  </a:lnTo>
                  <a:lnTo>
                    <a:pt x="2" y="184"/>
                  </a:lnTo>
                  <a:lnTo>
                    <a:pt x="2" y="184"/>
                  </a:lnTo>
                  <a:lnTo>
                    <a:pt x="0" y="180"/>
                  </a:lnTo>
                  <a:lnTo>
                    <a:pt x="0" y="176"/>
                  </a:lnTo>
                  <a:lnTo>
                    <a:pt x="2" y="174"/>
                  </a:lnTo>
                  <a:lnTo>
                    <a:pt x="2" y="174"/>
                  </a:lnTo>
                  <a:lnTo>
                    <a:pt x="4" y="171"/>
                  </a:lnTo>
                  <a:lnTo>
                    <a:pt x="4" y="167"/>
                  </a:lnTo>
                  <a:lnTo>
                    <a:pt x="4" y="163"/>
                  </a:lnTo>
                  <a:lnTo>
                    <a:pt x="8" y="150"/>
                  </a:lnTo>
                  <a:lnTo>
                    <a:pt x="8" y="150"/>
                  </a:lnTo>
                  <a:lnTo>
                    <a:pt x="10" y="144"/>
                  </a:lnTo>
                  <a:lnTo>
                    <a:pt x="12" y="139"/>
                  </a:lnTo>
                  <a:lnTo>
                    <a:pt x="12" y="135"/>
                  </a:lnTo>
                  <a:lnTo>
                    <a:pt x="12" y="135"/>
                  </a:lnTo>
                  <a:lnTo>
                    <a:pt x="12" y="125"/>
                  </a:lnTo>
                  <a:lnTo>
                    <a:pt x="12" y="125"/>
                  </a:lnTo>
                  <a:lnTo>
                    <a:pt x="14" y="122"/>
                  </a:lnTo>
                  <a:lnTo>
                    <a:pt x="18" y="118"/>
                  </a:lnTo>
                  <a:lnTo>
                    <a:pt x="18" y="118"/>
                  </a:lnTo>
                  <a:lnTo>
                    <a:pt x="19" y="114"/>
                  </a:lnTo>
                  <a:lnTo>
                    <a:pt x="23" y="108"/>
                  </a:lnTo>
                  <a:lnTo>
                    <a:pt x="27" y="101"/>
                  </a:lnTo>
                  <a:lnTo>
                    <a:pt x="29" y="84"/>
                  </a:lnTo>
                  <a:lnTo>
                    <a:pt x="29" y="84"/>
                  </a:lnTo>
                  <a:lnTo>
                    <a:pt x="27" y="78"/>
                  </a:lnTo>
                  <a:lnTo>
                    <a:pt x="25" y="74"/>
                  </a:lnTo>
                  <a:lnTo>
                    <a:pt x="25" y="70"/>
                  </a:lnTo>
                  <a:lnTo>
                    <a:pt x="25" y="70"/>
                  </a:lnTo>
                  <a:lnTo>
                    <a:pt x="25" y="59"/>
                  </a:lnTo>
                  <a:lnTo>
                    <a:pt x="25" y="59"/>
                  </a:lnTo>
                  <a:lnTo>
                    <a:pt x="25" y="44"/>
                  </a:lnTo>
                  <a:lnTo>
                    <a:pt x="25" y="44"/>
                  </a:lnTo>
                  <a:lnTo>
                    <a:pt x="23" y="40"/>
                  </a:lnTo>
                  <a:lnTo>
                    <a:pt x="21" y="35"/>
                  </a:lnTo>
                  <a:lnTo>
                    <a:pt x="21" y="35"/>
                  </a:lnTo>
                  <a:lnTo>
                    <a:pt x="19" y="33"/>
                  </a:lnTo>
                  <a:lnTo>
                    <a:pt x="19" y="29"/>
                  </a:lnTo>
                  <a:lnTo>
                    <a:pt x="16" y="25"/>
                  </a:lnTo>
                  <a:lnTo>
                    <a:pt x="14" y="21"/>
                  </a:lnTo>
                  <a:lnTo>
                    <a:pt x="14" y="21"/>
                  </a:lnTo>
                  <a:lnTo>
                    <a:pt x="14" y="17"/>
                  </a:lnTo>
                  <a:lnTo>
                    <a:pt x="12" y="12"/>
                  </a:lnTo>
                  <a:lnTo>
                    <a:pt x="8" y="4"/>
                  </a:lnTo>
                  <a:lnTo>
                    <a:pt x="8" y="4"/>
                  </a:lnTo>
                  <a:lnTo>
                    <a:pt x="8" y="4"/>
                  </a:lnTo>
                  <a:lnTo>
                    <a:pt x="8" y="4"/>
                  </a:lnTo>
                  <a:close/>
                </a:path>
              </a:pathLst>
            </a:custGeom>
            <a:solidFill>
              <a:schemeClr val="bg1">
                <a:lumMod val="85000"/>
              </a:schemeClr>
            </a:solidFill>
            <a:ln w="635" cap="rnd">
              <a:solidFill>
                <a:schemeClr val="bg1">
                  <a:alpha val="17000"/>
                </a:schemeClr>
              </a:solidFill>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33" name="Freeform 233">
              <a:extLst>
                <a:ext uri="{FF2B5EF4-FFF2-40B4-BE49-F238E27FC236}">
                  <a16:creationId xmlns:a16="http://schemas.microsoft.com/office/drawing/2014/main" id="{32840991-4282-604A-A161-90C362165E23}"/>
                </a:ext>
              </a:extLst>
            </p:cNvPr>
            <p:cNvSpPr>
              <a:spLocks/>
            </p:cNvSpPr>
            <p:nvPr userDrawn="1"/>
          </p:nvSpPr>
          <p:spPr bwMode="auto">
            <a:xfrm>
              <a:off x="1232585" y="3455677"/>
              <a:ext cx="251933" cy="261169"/>
            </a:xfrm>
            <a:custGeom>
              <a:avLst/>
              <a:gdLst>
                <a:gd name="T0" fmla="*/ 19 w 165"/>
                <a:gd name="T1" fmla="*/ 0 h 201"/>
                <a:gd name="T2" fmla="*/ 70 w 165"/>
                <a:gd name="T3" fmla="*/ 25 h 201"/>
                <a:gd name="T4" fmla="*/ 80 w 165"/>
                <a:gd name="T5" fmla="*/ 35 h 201"/>
                <a:gd name="T6" fmla="*/ 108 w 165"/>
                <a:gd name="T7" fmla="*/ 14 h 201"/>
                <a:gd name="T8" fmla="*/ 122 w 165"/>
                <a:gd name="T9" fmla="*/ 23 h 201"/>
                <a:gd name="T10" fmla="*/ 139 w 165"/>
                <a:gd name="T11" fmla="*/ 53 h 201"/>
                <a:gd name="T12" fmla="*/ 142 w 165"/>
                <a:gd name="T13" fmla="*/ 69 h 201"/>
                <a:gd name="T14" fmla="*/ 165 w 165"/>
                <a:gd name="T15" fmla="*/ 87 h 201"/>
                <a:gd name="T16" fmla="*/ 163 w 165"/>
                <a:gd name="T17" fmla="*/ 114 h 201"/>
                <a:gd name="T18" fmla="*/ 137 w 165"/>
                <a:gd name="T19" fmla="*/ 167 h 201"/>
                <a:gd name="T20" fmla="*/ 154 w 165"/>
                <a:gd name="T21" fmla="*/ 191 h 201"/>
                <a:gd name="T22" fmla="*/ 118 w 165"/>
                <a:gd name="T23" fmla="*/ 201 h 201"/>
                <a:gd name="T24" fmla="*/ 97 w 165"/>
                <a:gd name="T25" fmla="*/ 195 h 201"/>
                <a:gd name="T26" fmla="*/ 31 w 165"/>
                <a:gd name="T27" fmla="*/ 188 h 201"/>
                <a:gd name="T28" fmla="*/ 14 w 165"/>
                <a:gd name="T29" fmla="*/ 184 h 201"/>
                <a:gd name="T30" fmla="*/ 2 w 165"/>
                <a:gd name="T31" fmla="*/ 184 h 201"/>
                <a:gd name="T32" fmla="*/ 0 w 165"/>
                <a:gd name="T33" fmla="*/ 176 h 201"/>
                <a:gd name="T34" fmla="*/ 2 w 165"/>
                <a:gd name="T35" fmla="*/ 174 h 201"/>
                <a:gd name="T36" fmla="*/ 4 w 165"/>
                <a:gd name="T37" fmla="*/ 167 h 201"/>
                <a:gd name="T38" fmla="*/ 8 w 165"/>
                <a:gd name="T39" fmla="*/ 150 h 201"/>
                <a:gd name="T40" fmla="*/ 10 w 165"/>
                <a:gd name="T41" fmla="*/ 144 h 201"/>
                <a:gd name="T42" fmla="*/ 12 w 165"/>
                <a:gd name="T43" fmla="*/ 135 h 201"/>
                <a:gd name="T44" fmla="*/ 12 w 165"/>
                <a:gd name="T45" fmla="*/ 125 h 201"/>
                <a:gd name="T46" fmla="*/ 14 w 165"/>
                <a:gd name="T47" fmla="*/ 122 h 201"/>
                <a:gd name="T48" fmla="*/ 18 w 165"/>
                <a:gd name="T49" fmla="*/ 118 h 201"/>
                <a:gd name="T50" fmla="*/ 23 w 165"/>
                <a:gd name="T51" fmla="*/ 108 h 201"/>
                <a:gd name="T52" fmla="*/ 29 w 165"/>
                <a:gd name="T53" fmla="*/ 84 h 201"/>
                <a:gd name="T54" fmla="*/ 27 w 165"/>
                <a:gd name="T55" fmla="*/ 78 h 201"/>
                <a:gd name="T56" fmla="*/ 25 w 165"/>
                <a:gd name="T57" fmla="*/ 70 h 201"/>
                <a:gd name="T58" fmla="*/ 25 w 165"/>
                <a:gd name="T59" fmla="*/ 59 h 201"/>
                <a:gd name="T60" fmla="*/ 25 w 165"/>
                <a:gd name="T61" fmla="*/ 44 h 201"/>
                <a:gd name="T62" fmla="*/ 23 w 165"/>
                <a:gd name="T63" fmla="*/ 40 h 201"/>
                <a:gd name="T64" fmla="*/ 21 w 165"/>
                <a:gd name="T65" fmla="*/ 35 h 201"/>
                <a:gd name="T66" fmla="*/ 19 w 165"/>
                <a:gd name="T67" fmla="*/ 29 h 201"/>
                <a:gd name="T68" fmla="*/ 14 w 165"/>
                <a:gd name="T69" fmla="*/ 21 h 201"/>
                <a:gd name="T70" fmla="*/ 14 w 165"/>
                <a:gd name="T71" fmla="*/ 17 h 201"/>
                <a:gd name="T72" fmla="*/ 8 w 165"/>
                <a:gd name="T73" fmla="*/ 4 h 201"/>
                <a:gd name="T74" fmla="*/ 8 w 165"/>
                <a:gd name="T75" fmla="*/ 4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5" h="201">
                  <a:moveTo>
                    <a:pt x="8" y="4"/>
                  </a:moveTo>
                  <a:lnTo>
                    <a:pt x="19" y="0"/>
                  </a:lnTo>
                  <a:lnTo>
                    <a:pt x="63" y="0"/>
                  </a:lnTo>
                  <a:lnTo>
                    <a:pt x="70" y="25"/>
                  </a:lnTo>
                  <a:lnTo>
                    <a:pt x="70" y="25"/>
                  </a:lnTo>
                  <a:lnTo>
                    <a:pt x="80" y="35"/>
                  </a:lnTo>
                  <a:lnTo>
                    <a:pt x="99" y="33"/>
                  </a:lnTo>
                  <a:lnTo>
                    <a:pt x="108" y="14"/>
                  </a:lnTo>
                  <a:lnTo>
                    <a:pt x="116" y="16"/>
                  </a:lnTo>
                  <a:lnTo>
                    <a:pt x="122" y="23"/>
                  </a:lnTo>
                  <a:lnTo>
                    <a:pt x="135" y="25"/>
                  </a:lnTo>
                  <a:lnTo>
                    <a:pt x="139" y="53"/>
                  </a:lnTo>
                  <a:lnTo>
                    <a:pt x="139" y="63"/>
                  </a:lnTo>
                  <a:lnTo>
                    <a:pt x="142" y="69"/>
                  </a:lnTo>
                  <a:lnTo>
                    <a:pt x="142" y="87"/>
                  </a:lnTo>
                  <a:lnTo>
                    <a:pt x="165" y="87"/>
                  </a:lnTo>
                  <a:lnTo>
                    <a:pt x="165" y="87"/>
                  </a:lnTo>
                  <a:lnTo>
                    <a:pt x="163" y="114"/>
                  </a:lnTo>
                  <a:lnTo>
                    <a:pt x="137" y="114"/>
                  </a:lnTo>
                  <a:lnTo>
                    <a:pt x="137" y="167"/>
                  </a:lnTo>
                  <a:lnTo>
                    <a:pt x="137" y="167"/>
                  </a:lnTo>
                  <a:lnTo>
                    <a:pt x="154" y="191"/>
                  </a:lnTo>
                  <a:lnTo>
                    <a:pt x="122" y="195"/>
                  </a:lnTo>
                  <a:lnTo>
                    <a:pt x="118" y="201"/>
                  </a:lnTo>
                  <a:lnTo>
                    <a:pt x="97" y="195"/>
                  </a:lnTo>
                  <a:lnTo>
                    <a:pt x="97" y="195"/>
                  </a:lnTo>
                  <a:lnTo>
                    <a:pt x="87" y="186"/>
                  </a:lnTo>
                  <a:lnTo>
                    <a:pt x="31" y="188"/>
                  </a:lnTo>
                  <a:lnTo>
                    <a:pt x="23" y="178"/>
                  </a:lnTo>
                  <a:lnTo>
                    <a:pt x="14" y="184"/>
                  </a:lnTo>
                  <a:lnTo>
                    <a:pt x="2" y="184"/>
                  </a:lnTo>
                  <a:lnTo>
                    <a:pt x="2" y="184"/>
                  </a:lnTo>
                  <a:lnTo>
                    <a:pt x="0" y="180"/>
                  </a:lnTo>
                  <a:lnTo>
                    <a:pt x="0" y="176"/>
                  </a:lnTo>
                  <a:lnTo>
                    <a:pt x="2" y="174"/>
                  </a:lnTo>
                  <a:lnTo>
                    <a:pt x="2" y="174"/>
                  </a:lnTo>
                  <a:lnTo>
                    <a:pt x="4" y="171"/>
                  </a:lnTo>
                  <a:lnTo>
                    <a:pt x="4" y="167"/>
                  </a:lnTo>
                  <a:lnTo>
                    <a:pt x="4" y="163"/>
                  </a:lnTo>
                  <a:lnTo>
                    <a:pt x="8" y="150"/>
                  </a:lnTo>
                  <a:lnTo>
                    <a:pt x="8" y="150"/>
                  </a:lnTo>
                  <a:lnTo>
                    <a:pt x="10" y="144"/>
                  </a:lnTo>
                  <a:lnTo>
                    <a:pt x="12" y="139"/>
                  </a:lnTo>
                  <a:lnTo>
                    <a:pt x="12" y="135"/>
                  </a:lnTo>
                  <a:lnTo>
                    <a:pt x="12" y="135"/>
                  </a:lnTo>
                  <a:lnTo>
                    <a:pt x="12" y="125"/>
                  </a:lnTo>
                  <a:lnTo>
                    <a:pt x="12" y="125"/>
                  </a:lnTo>
                  <a:lnTo>
                    <a:pt x="14" y="122"/>
                  </a:lnTo>
                  <a:lnTo>
                    <a:pt x="18" y="118"/>
                  </a:lnTo>
                  <a:lnTo>
                    <a:pt x="18" y="118"/>
                  </a:lnTo>
                  <a:lnTo>
                    <a:pt x="19" y="114"/>
                  </a:lnTo>
                  <a:lnTo>
                    <a:pt x="23" y="108"/>
                  </a:lnTo>
                  <a:lnTo>
                    <a:pt x="27" y="101"/>
                  </a:lnTo>
                  <a:lnTo>
                    <a:pt x="29" y="84"/>
                  </a:lnTo>
                  <a:lnTo>
                    <a:pt x="29" y="84"/>
                  </a:lnTo>
                  <a:lnTo>
                    <a:pt x="27" y="78"/>
                  </a:lnTo>
                  <a:lnTo>
                    <a:pt x="25" y="74"/>
                  </a:lnTo>
                  <a:lnTo>
                    <a:pt x="25" y="70"/>
                  </a:lnTo>
                  <a:lnTo>
                    <a:pt x="25" y="70"/>
                  </a:lnTo>
                  <a:lnTo>
                    <a:pt x="25" y="59"/>
                  </a:lnTo>
                  <a:lnTo>
                    <a:pt x="25" y="59"/>
                  </a:lnTo>
                  <a:lnTo>
                    <a:pt x="25" y="44"/>
                  </a:lnTo>
                  <a:lnTo>
                    <a:pt x="25" y="44"/>
                  </a:lnTo>
                  <a:lnTo>
                    <a:pt x="23" y="40"/>
                  </a:lnTo>
                  <a:lnTo>
                    <a:pt x="21" y="35"/>
                  </a:lnTo>
                  <a:lnTo>
                    <a:pt x="21" y="35"/>
                  </a:lnTo>
                  <a:lnTo>
                    <a:pt x="19" y="33"/>
                  </a:lnTo>
                  <a:lnTo>
                    <a:pt x="19" y="29"/>
                  </a:lnTo>
                  <a:lnTo>
                    <a:pt x="16" y="25"/>
                  </a:lnTo>
                  <a:lnTo>
                    <a:pt x="14" y="21"/>
                  </a:lnTo>
                  <a:lnTo>
                    <a:pt x="14" y="21"/>
                  </a:lnTo>
                  <a:lnTo>
                    <a:pt x="14" y="17"/>
                  </a:lnTo>
                  <a:lnTo>
                    <a:pt x="12" y="12"/>
                  </a:lnTo>
                  <a:lnTo>
                    <a:pt x="8" y="4"/>
                  </a:lnTo>
                  <a:lnTo>
                    <a:pt x="8" y="4"/>
                  </a:lnTo>
                  <a:lnTo>
                    <a:pt x="8" y="4"/>
                  </a:lnTo>
                  <a:lnTo>
                    <a:pt x="8" y="4"/>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34" name="Freeform 234">
              <a:extLst>
                <a:ext uri="{FF2B5EF4-FFF2-40B4-BE49-F238E27FC236}">
                  <a16:creationId xmlns:a16="http://schemas.microsoft.com/office/drawing/2014/main" id="{4D4F9524-5110-1A45-BC09-5D35BFAEBF57}"/>
                </a:ext>
              </a:extLst>
            </p:cNvPr>
            <p:cNvSpPr>
              <a:spLocks/>
            </p:cNvSpPr>
            <p:nvPr userDrawn="1"/>
          </p:nvSpPr>
          <p:spPr bwMode="auto">
            <a:xfrm>
              <a:off x="1585291" y="3350430"/>
              <a:ext cx="45806" cy="35082"/>
            </a:xfrm>
            <a:custGeom>
              <a:avLst/>
              <a:gdLst>
                <a:gd name="T0" fmla="*/ 0 w 30"/>
                <a:gd name="T1" fmla="*/ 27 h 27"/>
                <a:gd name="T2" fmla="*/ 15 w 30"/>
                <a:gd name="T3" fmla="*/ 27 h 27"/>
                <a:gd name="T4" fmla="*/ 21 w 30"/>
                <a:gd name="T5" fmla="*/ 21 h 27"/>
                <a:gd name="T6" fmla="*/ 30 w 30"/>
                <a:gd name="T7" fmla="*/ 21 h 27"/>
                <a:gd name="T8" fmla="*/ 30 w 30"/>
                <a:gd name="T9" fmla="*/ 0 h 27"/>
                <a:gd name="T10" fmla="*/ 12 w 30"/>
                <a:gd name="T11" fmla="*/ 0 h 27"/>
                <a:gd name="T12" fmla="*/ 12 w 30"/>
                <a:gd name="T13" fmla="*/ 8 h 27"/>
                <a:gd name="T14" fmla="*/ 2 w 30"/>
                <a:gd name="T15" fmla="*/ 17 h 27"/>
                <a:gd name="T16" fmla="*/ 0 w 30"/>
                <a:gd name="T17" fmla="*/ 27 h 27"/>
                <a:gd name="T18" fmla="*/ 0 w 30"/>
                <a:gd name="T19" fmla="*/ 27 h 27"/>
                <a:gd name="T20" fmla="*/ 0 w 30"/>
                <a:gd name="T21" fmla="*/ 2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27">
                  <a:moveTo>
                    <a:pt x="0" y="27"/>
                  </a:moveTo>
                  <a:lnTo>
                    <a:pt x="15" y="27"/>
                  </a:lnTo>
                  <a:lnTo>
                    <a:pt x="21" y="21"/>
                  </a:lnTo>
                  <a:lnTo>
                    <a:pt x="30" y="21"/>
                  </a:lnTo>
                  <a:lnTo>
                    <a:pt x="30" y="0"/>
                  </a:lnTo>
                  <a:lnTo>
                    <a:pt x="12" y="0"/>
                  </a:lnTo>
                  <a:lnTo>
                    <a:pt x="12" y="8"/>
                  </a:lnTo>
                  <a:lnTo>
                    <a:pt x="2" y="17"/>
                  </a:lnTo>
                  <a:lnTo>
                    <a:pt x="0" y="27"/>
                  </a:lnTo>
                  <a:lnTo>
                    <a:pt x="0" y="27"/>
                  </a:lnTo>
                  <a:lnTo>
                    <a:pt x="0" y="27"/>
                  </a:lnTo>
                  <a:close/>
                </a:path>
              </a:pathLst>
            </a:custGeom>
            <a:solidFill>
              <a:schemeClr val="bg1">
                <a:lumMod val="85000"/>
              </a:schemeClr>
            </a:solidFill>
            <a:ln w="635" cap="rnd">
              <a:solidFill>
                <a:schemeClr val="bg1">
                  <a:alpha val="17000"/>
                </a:schemeClr>
              </a:solidFill>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35" name="Freeform 235">
              <a:extLst>
                <a:ext uri="{FF2B5EF4-FFF2-40B4-BE49-F238E27FC236}">
                  <a16:creationId xmlns:a16="http://schemas.microsoft.com/office/drawing/2014/main" id="{EC91A785-491B-5149-9ED6-8D5657FC9004}"/>
                </a:ext>
              </a:extLst>
            </p:cNvPr>
            <p:cNvSpPr>
              <a:spLocks/>
            </p:cNvSpPr>
            <p:nvPr userDrawn="1"/>
          </p:nvSpPr>
          <p:spPr bwMode="auto">
            <a:xfrm>
              <a:off x="1585291" y="3350430"/>
              <a:ext cx="45806" cy="35082"/>
            </a:xfrm>
            <a:custGeom>
              <a:avLst/>
              <a:gdLst>
                <a:gd name="T0" fmla="*/ 0 w 30"/>
                <a:gd name="T1" fmla="*/ 27 h 27"/>
                <a:gd name="T2" fmla="*/ 15 w 30"/>
                <a:gd name="T3" fmla="*/ 27 h 27"/>
                <a:gd name="T4" fmla="*/ 21 w 30"/>
                <a:gd name="T5" fmla="*/ 21 h 27"/>
                <a:gd name="T6" fmla="*/ 30 w 30"/>
                <a:gd name="T7" fmla="*/ 21 h 27"/>
                <a:gd name="T8" fmla="*/ 30 w 30"/>
                <a:gd name="T9" fmla="*/ 0 h 27"/>
                <a:gd name="T10" fmla="*/ 12 w 30"/>
                <a:gd name="T11" fmla="*/ 0 h 27"/>
                <a:gd name="T12" fmla="*/ 12 w 30"/>
                <a:gd name="T13" fmla="*/ 8 h 27"/>
                <a:gd name="T14" fmla="*/ 2 w 30"/>
                <a:gd name="T15" fmla="*/ 17 h 27"/>
                <a:gd name="T16" fmla="*/ 0 w 30"/>
                <a:gd name="T17" fmla="*/ 27 h 27"/>
                <a:gd name="T18" fmla="*/ 0 w 30"/>
                <a:gd name="T19" fmla="*/ 27 h 27"/>
                <a:gd name="T20" fmla="*/ 0 w 30"/>
                <a:gd name="T21" fmla="*/ 2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27">
                  <a:moveTo>
                    <a:pt x="0" y="27"/>
                  </a:moveTo>
                  <a:lnTo>
                    <a:pt x="15" y="27"/>
                  </a:lnTo>
                  <a:lnTo>
                    <a:pt x="21" y="21"/>
                  </a:lnTo>
                  <a:lnTo>
                    <a:pt x="30" y="21"/>
                  </a:lnTo>
                  <a:lnTo>
                    <a:pt x="30" y="0"/>
                  </a:lnTo>
                  <a:lnTo>
                    <a:pt x="12" y="0"/>
                  </a:lnTo>
                  <a:lnTo>
                    <a:pt x="12" y="8"/>
                  </a:lnTo>
                  <a:lnTo>
                    <a:pt x="2" y="17"/>
                  </a:lnTo>
                  <a:lnTo>
                    <a:pt x="0" y="27"/>
                  </a:lnTo>
                  <a:lnTo>
                    <a:pt x="0" y="27"/>
                  </a:lnTo>
                  <a:lnTo>
                    <a:pt x="0" y="27"/>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36" name="Freeform 236">
              <a:extLst>
                <a:ext uri="{FF2B5EF4-FFF2-40B4-BE49-F238E27FC236}">
                  <a16:creationId xmlns:a16="http://schemas.microsoft.com/office/drawing/2014/main" id="{78A94861-0A43-1E41-AFDD-665F3AA79FCB}"/>
                </a:ext>
              </a:extLst>
            </p:cNvPr>
            <p:cNvSpPr>
              <a:spLocks/>
            </p:cNvSpPr>
            <p:nvPr userDrawn="1"/>
          </p:nvSpPr>
          <p:spPr bwMode="auto">
            <a:xfrm>
              <a:off x="1441765" y="3505052"/>
              <a:ext cx="247352" cy="198800"/>
            </a:xfrm>
            <a:custGeom>
              <a:avLst/>
              <a:gdLst>
                <a:gd name="T0" fmla="*/ 130 w 162"/>
                <a:gd name="T1" fmla="*/ 6 h 153"/>
                <a:gd name="T2" fmla="*/ 130 w 162"/>
                <a:gd name="T3" fmla="*/ 6 h 153"/>
                <a:gd name="T4" fmla="*/ 138 w 162"/>
                <a:gd name="T5" fmla="*/ 14 h 153"/>
                <a:gd name="T6" fmla="*/ 147 w 162"/>
                <a:gd name="T7" fmla="*/ 19 h 153"/>
                <a:gd name="T8" fmla="*/ 157 w 162"/>
                <a:gd name="T9" fmla="*/ 23 h 153"/>
                <a:gd name="T10" fmla="*/ 162 w 162"/>
                <a:gd name="T11" fmla="*/ 36 h 153"/>
                <a:gd name="T12" fmla="*/ 159 w 162"/>
                <a:gd name="T13" fmla="*/ 40 h 153"/>
                <a:gd name="T14" fmla="*/ 159 w 162"/>
                <a:gd name="T15" fmla="*/ 65 h 153"/>
                <a:gd name="T16" fmla="*/ 151 w 162"/>
                <a:gd name="T17" fmla="*/ 72 h 153"/>
                <a:gd name="T18" fmla="*/ 151 w 162"/>
                <a:gd name="T19" fmla="*/ 84 h 153"/>
                <a:gd name="T20" fmla="*/ 147 w 162"/>
                <a:gd name="T21" fmla="*/ 89 h 153"/>
                <a:gd name="T22" fmla="*/ 153 w 162"/>
                <a:gd name="T23" fmla="*/ 93 h 153"/>
                <a:gd name="T24" fmla="*/ 117 w 162"/>
                <a:gd name="T25" fmla="*/ 108 h 153"/>
                <a:gd name="T26" fmla="*/ 117 w 162"/>
                <a:gd name="T27" fmla="*/ 119 h 153"/>
                <a:gd name="T28" fmla="*/ 102 w 162"/>
                <a:gd name="T29" fmla="*/ 119 h 153"/>
                <a:gd name="T30" fmla="*/ 94 w 162"/>
                <a:gd name="T31" fmla="*/ 127 h 153"/>
                <a:gd name="T32" fmla="*/ 94 w 162"/>
                <a:gd name="T33" fmla="*/ 136 h 153"/>
                <a:gd name="T34" fmla="*/ 79 w 162"/>
                <a:gd name="T35" fmla="*/ 140 h 153"/>
                <a:gd name="T36" fmla="*/ 68 w 162"/>
                <a:gd name="T37" fmla="*/ 153 h 153"/>
                <a:gd name="T38" fmla="*/ 51 w 162"/>
                <a:gd name="T39" fmla="*/ 153 h 153"/>
                <a:gd name="T40" fmla="*/ 37 w 162"/>
                <a:gd name="T41" fmla="*/ 150 h 153"/>
                <a:gd name="T42" fmla="*/ 19 w 162"/>
                <a:gd name="T43" fmla="*/ 148 h 153"/>
                <a:gd name="T44" fmla="*/ 17 w 162"/>
                <a:gd name="T45" fmla="*/ 153 h 153"/>
                <a:gd name="T46" fmla="*/ 0 w 162"/>
                <a:gd name="T47" fmla="*/ 129 h 153"/>
                <a:gd name="T48" fmla="*/ 0 w 162"/>
                <a:gd name="T49" fmla="*/ 78 h 153"/>
                <a:gd name="T50" fmla="*/ 26 w 162"/>
                <a:gd name="T51" fmla="*/ 78 h 153"/>
                <a:gd name="T52" fmla="*/ 28 w 162"/>
                <a:gd name="T53" fmla="*/ 49 h 153"/>
                <a:gd name="T54" fmla="*/ 32 w 162"/>
                <a:gd name="T55" fmla="*/ 53 h 153"/>
                <a:gd name="T56" fmla="*/ 39 w 162"/>
                <a:gd name="T57" fmla="*/ 55 h 153"/>
                <a:gd name="T58" fmla="*/ 47 w 162"/>
                <a:gd name="T59" fmla="*/ 57 h 153"/>
                <a:gd name="T60" fmla="*/ 60 w 162"/>
                <a:gd name="T61" fmla="*/ 61 h 153"/>
                <a:gd name="T62" fmla="*/ 72 w 162"/>
                <a:gd name="T63" fmla="*/ 57 h 153"/>
                <a:gd name="T64" fmla="*/ 75 w 162"/>
                <a:gd name="T65" fmla="*/ 63 h 153"/>
                <a:gd name="T66" fmla="*/ 89 w 162"/>
                <a:gd name="T67" fmla="*/ 68 h 153"/>
                <a:gd name="T68" fmla="*/ 98 w 162"/>
                <a:gd name="T69" fmla="*/ 84 h 153"/>
                <a:gd name="T70" fmla="*/ 106 w 162"/>
                <a:gd name="T71" fmla="*/ 82 h 153"/>
                <a:gd name="T72" fmla="*/ 106 w 162"/>
                <a:gd name="T73" fmla="*/ 63 h 153"/>
                <a:gd name="T74" fmla="*/ 100 w 162"/>
                <a:gd name="T75" fmla="*/ 68 h 153"/>
                <a:gd name="T76" fmla="*/ 89 w 162"/>
                <a:gd name="T77" fmla="*/ 53 h 153"/>
                <a:gd name="T78" fmla="*/ 89 w 162"/>
                <a:gd name="T79" fmla="*/ 44 h 153"/>
                <a:gd name="T80" fmla="*/ 92 w 162"/>
                <a:gd name="T81" fmla="*/ 34 h 153"/>
                <a:gd name="T82" fmla="*/ 92 w 162"/>
                <a:gd name="T83" fmla="*/ 12 h 153"/>
                <a:gd name="T84" fmla="*/ 98 w 162"/>
                <a:gd name="T85" fmla="*/ 6 h 153"/>
                <a:gd name="T86" fmla="*/ 117 w 162"/>
                <a:gd name="T87" fmla="*/ 0 h 153"/>
                <a:gd name="T88" fmla="*/ 130 w 162"/>
                <a:gd name="T89" fmla="*/ 6 h 153"/>
                <a:gd name="T90" fmla="*/ 130 w 162"/>
                <a:gd name="T91" fmla="*/ 6 h 153"/>
                <a:gd name="T92" fmla="*/ 130 w 162"/>
                <a:gd name="T93" fmla="*/ 6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62" h="153">
                  <a:moveTo>
                    <a:pt x="130" y="6"/>
                  </a:moveTo>
                  <a:lnTo>
                    <a:pt x="130" y="6"/>
                  </a:lnTo>
                  <a:lnTo>
                    <a:pt x="138" y="14"/>
                  </a:lnTo>
                  <a:lnTo>
                    <a:pt x="147" y="19"/>
                  </a:lnTo>
                  <a:lnTo>
                    <a:pt x="157" y="23"/>
                  </a:lnTo>
                  <a:lnTo>
                    <a:pt x="162" y="36"/>
                  </a:lnTo>
                  <a:lnTo>
                    <a:pt x="159" y="40"/>
                  </a:lnTo>
                  <a:lnTo>
                    <a:pt x="159" y="65"/>
                  </a:lnTo>
                  <a:lnTo>
                    <a:pt x="151" y="72"/>
                  </a:lnTo>
                  <a:lnTo>
                    <a:pt x="151" y="84"/>
                  </a:lnTo>
                  <a:lnTo>
                    <a:pt x="147" y="89"/>
                  </a:lnTo>
                  <a:lnTo>
                    <a:pt x="153" y="93"/>
                  </a:lnTo>
                  <a:lnTo>
                    <a:pt x="117" y="108"/>
                  </a:lnTo>
                  <a:lnTo>
                    <a:pt x="117" y="119"/>
                  </a:lnTo>
                  <a:lnTo>
                    <a:pt x="102" y="119"/>
                  </a:lnTo>
                  <a:lnTo>
                    <a:pt x="94" y="127"/>
                  </a:lnTo>
                  <a:lnTo>
                    <a:pt x="94" y="136"/>
                  </a:lnTo>
                  <a:lnTo>
                    <a:pt x="79" y="140"/>
                  </a:lnTo>
                  <a:lnTo>
                    <a:pt x="68" y="153"/>
                  </a:lnTo>
                  <a:lnTo>
                    <a:pt x="51" y="153"/>
                  </a:lnTo>
                  <a:lnTo>
                    <a:pt x="37" y="150"/>
                  </a:lnTo>
                  <a:lnTo>
                    <a:pt x="19" y="148"/>
                  </a:lnTo>
                  <a:lnTo>
                    <a:pt x="17" y="153"/>
                  </a:lnTo>
                  <a:lnTo>
                    <a:pt x="0" y="129"/>
                  </a:lnTo>
                  <a:lnTo>
                    <a:pt x="0" y="78"/>
                  </a:lnTo>
                  <a:lnTo>
                    <a:pt x="26" y="78"/>
                  </a:lnTo>
                  <a:lnTo>
                    <a:pt x="28" y="49"/>
                  </a:lnTo>
                  <a:lnTo>
                    <a:pt x="32" y="53"/>
                  </a:lnTo>
                  <a:lnTo>
                    <a:pt x="39" y="55"/>
                  </a:lnTo>
                  <a:lnTo>
                    <a:pt x="47" y="57"/>
                  </a:lnTo>
                  <a:lnTo>
                    <a:pt x="60" y="61"/>
                  </a:lnTo>
                  <a:lnTo>
                    <a:pt x="72" y="57"/>
                  </a:lnTo>
                  <a:lnTo>
                    <a:pt x="75" y="63"/>
                  </a:lnTo>
                  <a:lnTo>
                    <a:pt x="89" y="68"/>
                  </a:lnTo>
                  <a:lnTo>
                    <a:pt x="98" y="84"/>
                  </a:lnTo>
                  <a:lnTo>
                    <a:pt x="106" y="82"/>
                  </a:lnTo>
                  <a:lnTo>
                    <a:pt x="106" y="63"/>
                  </a:lnTo>
                  <a:lnTo>
                    <a:pt x="100" y="68"/>
                  </a:lnTo>
                  <a:lnTo>
                    <a:pt x="89" y="53"/>
                  </a:lnTo>
                  <a:lnTo>
                    <a:pt x="89" y="44"/>
                  </a:lnTo>
                  <a:lnTo>
                    <a:pt x="92" y="34"/>
                  </a:lnTo>
                  <a:lnTo>
                    <a:pt x="92" y="12"/>
                  </a:lnTo>
                  <a:lnTo>
                    <a:pt x="98" y="6"/>
                  </a:lnTo>
                  <a:lnTo>
                    <a:pt x="117" y="0"/>
                  </a:lnTo>
                  <a:lnTo>
                    <a:pt x="130" y="6"/>
                  </a:lnTo>
                  <a:lnTo>
                    <a:pt x="130" y="6"/>
                  </a:lnTo>
                  <a:lnTo>
                    <a:pt x="130" y="6"/>
                  </a:lnTo>
                  <a:close/>
                </a:path>
              </a:pathLst>
            </a:custGeom>
            <a:solidFill>
              <a:schemeClr val="bg1">
                <a:lumMod val="85000"/>
              </a:schemeClr>
            </a:solidFill>
            <a:ln w="635" cap="rnd">
              <a:solidFill>
                <a:schemeClr val="bg1">
                  <a:alpha val="17000"/>
                </a:schemeClr>
              </a:solidFill>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37" name="Freeform 237">
              <a:extLst>
                <a:ext uri="{FF2B5EF4-FFF2-40B4-BE49-F238E27FC236}">
                  <a16:creationId xmlns:a16="http://schemas.microsoft.com/office/drawing/2014/main" id="{0A350449-B223-D545-ABA9-DC3BC1687DD2}"/>
                </a:ext>
              </a:extLst>
            </p:cNvPr>
            <p:cNvSpPr>
              <a:spLocks/>
            </p:cNvSpPr>
            <p:nvPr userDrawn="1"/>
          </p:nvSpPr>
          <p:spPr bwMode="auto">
            <a:xfrm>
              <a:off x="1441765" y="3505052"/>
              <a:ext cx="247352" cy="198800"/>
            </a:xfrm>
            <a:custGeom>
              <a:avLst/>
              <a:gdLst>
                <a:gd name="T0" fmla="*/ 130 w 162"/>
                <a:gd name="T1" fmla="*/ 6 h 153"/>
                <a:gd name="T2" fmla="*/ 130 w 162"/>
                <a:gd name="T3" fmla="*/ 6 h 153"/>
                <a:gd name="T4" fmla="*/ 138 w 162"/>
                <a:gd name="T5" fmla="*/ 14 h 153"/>
                <a:gd name="T6" fmla="*/ 147 w 162"/>
                <a:gd name="T7" fmla="*/ 19 h 153"/>
                <a:gd name="T8" fmla="*/ 157 w 162"/>
                <a:gd name="T9" fmla="*/ 23 h 153"/>
                <a:gd name="T10" fmla="*/ 162 w 162"/>
                <a:gd name="T11" fmla="*/ 36 h 153"/>
                <a:gd name="T12" fmla="*/ 159 w 162"/>
                <a:gd name="T13" fmla="*/ 40 h 153"/>
                <a:gd name="T14" fmla="*/ 159 w 162"/>
                <a:gd name="T15" fmla="*/ 65 h 153"/>
                <a:gd name="T16" fmla="*/ 151 w 162"/>
                <a:gd name="T17" fmla="*/ 72 h 153"/>
                <a:gd name="T18" fmla="*/ 151 w 162"/>
                <a:gd name="T19" fmla="*/ 84 h 153"/>
                <a:gd name="T20" fmla="*/ 147 w 162"/>
                <a:gd name="T21" fmla="*/ 89 h 153"/>
                <a:gd name="T22" fmla="*/ 153 w 162"/>
                <a:gd name="T23" fmla="*/ 93 h 153"/>
                <a:gd name="T24" fmla="*/ 117 w 162"/>
                <a:gd name="T25" fmla="*/ 108 h 153"/>
                <a:gd name="T26" fmla="*/ 117 w 162"/>
                <a:gd name="T27" fmla="*/ 119 h 153"/>
                <a:gd name="T28" fmla="*/ 102 w 162"/>
                <a:gd name="T29" fmla="*/ 119 h 153"/>
                <a:gd name="T30" fmla="*/ 94 w 162"/>
                <a:gd name="T31" fmla="*/ 127 h 153"/>
                <a:gd name="T32" fmla="*/ 94 w 162"/>
                <a:gd name="T33" fmla="*/ 136 h 153"/>
                <a:gd name="T34" fmla="*/ 79 w 162"/>
                <a:gd name="T35" fmla="*/ 140 h 153"/>
                <a:gd name="T36" fmla="*/ 68 w 162"/>
                <a:gd name="T37" fmla="*/ 153 h 153"/>
                <a:gd name="T38" fmla="*/ 51 w 162"/>
                <a:gd name="T39" fmla="*/ 153 h 153"/>
                <a:gd name="T40" fmla="*/ 37 w 162"/>
                <a:gd name="T41" fmla="*/ 150 h 153"/>
                <a:gd name="T42" fmla="*/ 19 w 162"/>
                <a:gd name="T43" fmla="*/ 148 h 153"/>
                <a:gd name="T44" fmla="*/ 17 w 162"/>
                <a:gd name="T45" fmla="*/ 153 h 153"/>
                <a:gd name="T46" fmla="*/ 0 w 162"/>
                <a:gd name="T47" fmla="*/ 129 h 153"/>
                <a:gd name="T48" fmla="*/ 0 w 162"/>
                <a:gd name="T49" fmla="*/ 78 h 153"/>
                <a:gd name="T50" fmla="*/ 26 w 162"/>
                <a:gd name="T51" fmla="*/ 78 h 153"/>
                <a:gd name="T52" fmla="*/ 28 w 162"/>
                <a:gd name="T53" fmla="*/ 49 h 153"/>
                <a:gd name="T54" fmla="*/ 32 w 162"/>
                <a:gd name="T55" fmla="*/ 53 h 153"/>
                <a:gd name="T56" fmla="*/ 39 w 162"/>
                <a:gd name="T57" fmla="*/ 55 h 153"/>
                <a:gd name="T58" fmla="*/ 47 w 162"/>
                <a:gd name="T59" fmla="*/ 57 h 153"/>
                <a:gd name="T60" fmla="*/ 60 w 162"/>
                <a:gd name="T61" fmla="*/ 61 h 153"/>
                <a:gd name="T62" fmla="*/ 72 w 162"/>
                <a:gd name="T63" fmla="*/ 57 h 153"/>
                <a:gd name="T64" fmla="*/ 75 w 162"/>
                <a:gd name="T65" fmla="*/ 63 h 153"/>
                <a:gd name="T66" fmla="*/ 89 w 162"/>
                <a:gd name="T67" fmla="*/ 68 h 153"/>
                <a:gd name="T68" fmla="*/ 98 w 162"/>
                <a:gd name="T69" fmla="*/ 84 h 153"/>
                <a:gd name="T70" fmla="*/ 106 w 162"/>
                <a:gd name="T71" fmla="*/ 82 h 153"/>
                <a:gd name="T72" fmla="*/ 106 w 162"/>
                <a:gd name="T73" fmla="*/ 63 h 153"/>
                <a:gd name="T74" fmla="*/ 100 w 162"/>
                <a:gd name="T75" fmla="*/ 68 h 153"/>
                <a:gd name="T76" fmla="*/ 89 w 162"/>
                <a:gd name="T77" fmla="*/ 53 h 153"/>
                <a:gd name="T78" fmla="*/ 89 w 162"/>
                <a:gd name="T79" fmla="*/ 44 h 153"/>
                <a:gd name="T80" fmla="*/ 92 w 162"/>
                <a:gd name="T81" fmla="*/ 34 h 153"/>
                <a:gd name="T82" fmla="*/ 92 w 162"/>
                <a:gd name="T83" fmla="*/ 12 h 153"/>
                <a:gd name="T84" fmla="*/ 98 w 162"/>
                <a:gd name="T85" fmla="*/ 6 h 153"/>
                <a:gd name="T86" fmla="*/ 117 w 162"/>
                <a:gd name="T87" fmla="*/ 0 h 153"/>
                <a:gd name="T88" fmla="*/ 130 w 162"/>
                <a:gd name="T89" fmla="*/ 6 h 153"/>
                <a:gd name="T90" fmla="*/ 130 w 162"/>
                <a:gd name="T91" fmla="*/ 6 h 153"/>
                <a:gd name="T92" fmla="*/ 130 w 162"/>
                <a:gd name="T93" fmla="*/ 6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62" h="153">
                  <a:moveTo>
                    <a:pt x="130" y="6"/>
                  </a:moveTo>
                  <a:lnTo>
                    <a:pt x="130" y="6"/>
                  </a:lnTo>
                  <a:lnTo>
                    <a:pt x="138" y="14"/>
                  </a:lnTo>
                  <a:lnTo>
                    <a:pt x="147" y="19"/>
                  </a:lnTo>
                  <a:lnTo>
                    <a:pt x="157" y="23"/>
                  </a:lnTo>
                  <a:lnTo>
                    <a:pt x="162" y="36"/>
                  </a:lnTo>
                  <a:lnTo>
                    <a:pt x="159" y="40"/>
                  </a:lnTo>
                  <a:lnTo>
                    <a:pt x="159" y="65"/>
                  </a:lnTo>
                  <a:lnTo>
                    <a:pt x="151" y="72"/>
                  </a:lnTo>
                  <a:lnTo>
                    <a:pt x="151" y="84"/>
                  </a:lnTo>
                  <a:lnTo>
                    <a:pt x="147" y="89"/>
                  </a:lnTo>
                  <a:lnTo>
                    <a:pt x="153" y="93"/>
                  </a:lnTo>
                  <a:lnTo>
                    <a:pt x="117" y="108"/>
                  </a:lnTo>
                  <a:lnTo>
                    <a:pt x="117" y="119"/>
                  </a:lnTo>
                  <a:lnTo>
                    <a:pt x="102" y="119"/>
                  </a:lnTo>
                  <a:lnTo>
                    <a:pt x="94" y="127"/>
                  </a:lnTo>
                  <a:lnTo>
                    <a:pt x="94" y="136"/>
                  </a:lnTo>
                  <a:lnTo>
                    <a:pt x="79" y="140"/>
                  </a:lnTo>
                  <a:lnTo>
                    <a:pt x="68" y="153"/>
                  </a:lnTo>
                  <a:lnTo>
                    <a:pt x="51" y="153"/>
                  </a:lnTo>
                  <a:lnTo>
                    <a:pt x="37" y="150"/>
                  </a:lnTo>
                  <a:lnTo>
                    <a:pt x="19" y="148"/>
                  </a:lnTo>
                  <a:lnTo>
                    <a:pt x="17" y="153"/>
                  </a:lnTo>
                  <a:lnTo>
                    <a:pt x="0" y="129"/>
                  </a:lnTo>
                  <a:lnTo>
                    <a:pt x="0" y="78"/>
                  </a:lnTo>
                  <a:lnTo>
                    <a:pt x="26" y="78"/>
                  </a:lnTo>
                  <a:lnTo>
                    <a:pt x="28" y="49"/>
                  </a:lnTo>
                  <a:lnTo>
                    <a:pt x="32" y="53"/>
                  </a:lnTo>
                  <a:lnTo>
                    <a:pt x="39" y="55"/>
                  </a:lnTo>
                  <a:lnTo>
                    <a:pt x="47" y="57"/>
                  </a:lnTo>
                  <a:lnTo>
                    <a:pt x="60" y="61"/>
                  </a:lnTo>
                  <a:lnTo>
                    <a:pt x="72" y="57"/>
                  </a:lnTo>
                  <a:lnTo>
                    <a:pt x="75" y="63"/>
                  </a:lnTo>
                  <a:lnTo>
                    <a:pt x="89" y="68"/>
                  </a:lnTo>
                  <a:lnTo>
                    <a:pt x="98" y="84"/>
                  </a:lnTo>
                  <a:lnTo>
                    <a:pt x="106" y="82"/>
                  </a:lnTo>
                  <a:lnTo>
                    <a:pt x="106" y="63"/>
                  </a:lnTo>
                  <a:lnTo>
                    <a:pt x="100" y="68"/>
                  </a:lnTo>
                  <a:lnTo>
                    <a:pt x="89" y="53"/>
                  </a:lnTo>
                  <a:lnTo>
                    <a:pt x="89" y="44"/>
                  </a:lnTo>
                  <a:lnTo>
                    <a:pt x="92" y="34"/>
                  </a:lnTo>
                  <a:lnTo>
                    <a:pt x="92" y="12"/>
                  </a:lnTo>
                  <a:lnTo>
                    <a:pt x="98" y="6"/>
                  </a:lnTo>
                  <a:lnTo>
                    <a:pt x="117" y="0"/>
                  </a:lnTo>
                  <a:lnTo>
                    <a:pt x="130" y="6"/>
                  </a:lnTo>
                  <a:lnTo>
                    <a:pt x="130" y="6"/>
                  </a:lnTo>
                  <a:lnTo>
                    <a:pt x="130" y="6"/>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38" name="Freeform 238">
              <a:extLst>
                <a:ext uri="{FF2B5EF4-FFF2-40B4-BE49-F238E27FC236}">
                  <a16:creationId xmlns:a16="http://schemas.microsoft.com/office/drawing/2014/main" id="{0A6B33AA-DB36-1443-AB0B-171454A613DD}"/>
                </a:ext>
              </a:extLst>
            </p:cNvPr>
            <p:cNvSpPr>
              <a:spLocks/>
            </p:cNvSpPr>
            <p:nvPr userDrawn="1"/>
          </p:nvSpPr>
          <p:spPr bwMode="auto">
            <a:xfrm>
              <a:off x="1231058" y="3686960"/>
              <a:ext cx="282470" cy="267665"/>
            </a:xfrm>
            <a:custGeom>
              <a:avLst/>
              <a:gdLst>
                <a:gd name="T0" fmla="*/ 3 w 185"/>
                <a:gd name="T1" fmla="*/ 6 h 206"/>
                <a:gd name="T2" fmla="*/ 24 w 185"/>
                <a:gd name="T3" fmla="*/ 0 h 206"/>
                <a:gd name="T4" fmla="*/ 87 w 185"/>
                <a:gd name="T5" fmla="*/ 8 h 206"/>
                <a:gd name="T6" fmla="*/ 119 w 185"/>
                <a:gd name="T7" fmla="*/ 23 h 206"/>
                <a:gd name="T8" fmla="*/ 155 w 185"/>
                <a:gd name="T9" fmla="*/ 12 h 206"/>
                <a:gd name="T10" fmla="*/ 175 w 185"/>
                <a:gd name="T11" fmla="*/ 8 h 206"/>
                <a:gd name="T12" fmla="*/ 160 w 185"/>
                <a:gd name="T13" fmla="*/ 29 h 206"/>
                <a:gd name="T14" fmla="*/ 124 w 185"/>
                <a:gd name="T15" fmla="*/ 27 h 206"/>
                <a:gd name="T16" fmla="*/ 109 w 185"/>
                <a:gd name="T17" fmla="*/ 85 h 206"/>
                <a:gd name="T18" fmla="*/ 102 w 185"/>
                <a:gd name="T19" fmla="*/ 206 h 206"/>
                <a:gd name="T20" fmla="*/ 83 w 185"/>
                <a:gd name="T21" fmla="*/ 206 h 206"/>
                <a:gd name="T22" fmla="*/ 75 w 185"/>
                <a:gd name="T23" fmla="*/ 201 h 206"/>
                <a:gd name="T24" fmla="*/ 64 w 185"/>
                <a:gd name="T25" fmla="*/ 199 h 206"/>
                <a:gd name="T26" fmla="*/ 62 w 185"/>
                <a:gd name="T27" fmla="*/ 203 h 206"/>
                <a:gd name="T28" fmla="*/ 54 w 185"/>
                <a:gd name="T29" fmla="*/ 197 h 206"/>
                <a:gd name="T30" fmla="*/ 53 w 185"/>
                <a:gd name="T31" fmla="*/ 193 h 206"/>
                <a:gd name="T32" fmla="*/ 51 w 185"/>
                <a:gd name="T33" fmla="*/ 191 h 206"/>
                <a:gd name="T34" fmla="*/ 51 w 185"/>
                <a:gd name="T35" fmla="*/ 182 h 206"/>
                <a:gd name="T36" fmla="*/ 49 w 185"/>
                <a:gd name="T37" fmla="*/ 178 h 206"/>
                <a:gd name="T38" fmla="*/ 47 w 185"/>
                <a:gd name="T39" fmla="*/ 172 h 206"/>
                <a:gd name="T40" fmla="*/ 45 w 185"/>
                <a:gd name="T41" fmla="*/ 161 h 206"/>
                <a:gd name="T42" fmla="*/ 45 w 185"/>
                <a:gd name="T43" fmla="*/ 157 h 206"/>
                <a:gd name="T44" fmla="*/ 41 w 185"/>
                <a:gd name="T45" fmla="*/ 146 h 206"/>
                <a:gd name="T46" fmla="*/ 41 w 185"/>
                <a:gd name="T47" fmla="*/ 142 h 206"/>
                <a:gd name="T48" fmla="*/ 39 w 185"/>
                <a:gd name="T49" fmla="*/ 135 h 206"/>
                <a:gd name="T50" fmla="*/ 37 w 185"/>
                <a:gd name="T51" fmla="*/ 123 h 206"/>
                <a:gd name="T52" fmla="*/ 39 w 185"/>
                <a:gd name="T53" fmla="*/ 110 h 206"/>
                <a:gd name="T54" fmla="*/ 36 w 185"/>
                <a:gd name="T55" fmla="*/ 89 h 206"/>
                <a:gd name="T56" fmla="*/ 19 w 185"/>
                <a:gd name="T57" fmla="*/ 55 h 206"/>
                <a:gd name="T58" fmla="*/ 9 w 185"/>
                <a:gd name="T59" fmla="*/ 32 h 206"/>
                <a:gd name="T60" fmla="*/ 0 w 185"/>
                <a:gd name="T61" fmla="*/ 19 h 206"/>
                <a:gd name="T62" fmla="*/ 0 w 185"/>
                <a:gd name="T63" fmla="*/ 19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85" h="206">
                  <a:moveTo>
                    <a:pt x="0" y="19"/>
                  </a:moveTo>
                  <a:lnTo>
                    <a:pt x="3" y="6"/>
                  </a:lnTo>
                  <a:lnTo>
                    <a:pt x="15" y="6"/>
                  </a:lnTo>
                  <a:lnTo>
                    <a:pt x="24" y="0"/>
                  </a:lnTo>
                  <a:lnTo>
                    <a:pt x="32" y="10"/>
                  </a:lnTo>
                  <a:lnTo>
                    <a:pt x="87" y="8"/>
                  </a:lnTo>
                  <a:lnTo>
                    <a:pt x="98" y="17"/>
                  </a:lnTo>
                  <a:lnTo>
                    <a:pt x="119" y="23"/>
                  </a:lnTo>
                  <a:lnTo>
                    <a:pt x="123" y="17"/>
                  </a:lnTo>
                  <a:lnTo>
                    <a:pt x="155" y="12"/>
                  </a:lnTo>
                  <a:lnTo>
                    <a:pt x="157" y="8"/>
                  </a:lnTo>
                  <a:lnTo>
                    <a:pt x="175" y="8"/>
                  </a:lnTo>
                  <a:lnTo>
                    <a:pt x="185" y="13"/>
                  </a:lnTo>
                  <a:lnTo>
                    <a:pt x="160" y="29"/>
                  </a:lnTo>
                  <a:lnTo>
                    <a:pt x="151" y="23"/>
                  </a:lnTo>
                  <a:lnTo>
                    <a:pt x="124" y="27"/>
                  </a:lnTo>
                  <a:lnTo>
                    <a:pt x="124" y="85"/>
                  </a:lnTo>
                  <a:lnTo>
                    <a:pt x="109" y="85"/>
                  </a:lnTo>
                  <a:lnTo>
                    <a:pt x="109" y="197"/>
                  </a:lnTo>
                  <a:lnTo>
                    <a:pt x="102" y="206"/>
                  </a:lnTo>
                  <a:lnTo>
                    <a:pt x="83" y="206"/>
                  </a:lnTo>
                  <a:lnTo>
                    <a:pt x="83" y="206"/>
                  </a:lnTo>
                  <a:lnTo>
                    <a:pt x="77" y="203"/>
                  </a:lnTo>
                  <a:lnTo>
                    <a:pt x="75" y="201"/>
                  </a:lnTo>
                  <a:lnTo>
                    <a:pt x="68" y="193"/>
                  </a:lnTo>
                  <a:lnTo>
                    <a:pt x="64" y="199"/>
                  </a:lnTo>
                  <a:lnTo>
                    <a:pt x="62" y="203"/>
                  </a:lnTo>
                  <a:lnTo>
                    <a:pt x="62" y="203"/>
                  </a:lnTo>
                  <a:lnTo>
                    <a:pt x="54" y="197"/>
                  </a:lnTo>
                  <a:lnTo>
                    <a:pt x="54" y="197"/>
                  </a:lnTo>
                  <a:lnTo>
                    <a:pt x="53" y="193"/>
                  </a:lnTo>
                  <a:lnTo>
                    <a:pt x="53" y="193"/>
                  </a:lnTo>
                  <a:lnTo>
                    <a:pt x="51" y="193"/>
                  </a:lnTo>
                  <a:lnTo>
                    <a:pt x="51" y="191"/>
                  </a:lnTo>
                  <a:lnTo>
                    <a:pt x="51" y="191"/>
                  </a:lnTo>
                  <a:lnTo>
                    <a:pt x="51" y="182"/>
                  </a:lnTo>
                  <a:lnTo>
                    <a:pt x="51" y="180"/>
                  </a:lnTo>
                  <a:lnTo>
                    <a:pt x="49" y="178"/>
                  </a:lnTo>
                  <a:lnTo>
                    <a:pt x="49" y="178"/>
                  </a:lnTo>
                  <a:lnTo>
                    <a:pt x="47" y="172"/>
                  </a:lnTo>
                  <a:lnTo>
                    <a:pt x="45" y="169"/>
                  </a:lnTo>
                  <a:lnTo>
                    <a:pt x="45" y="161"/>
                  </a:lnTo>
                  <a:lnTo>
                    <a:pt x="45" y="161"/>
                  </a:lnTo>
                  <a:lnTo>
                    <a:pt x="45" y="157"/>
                  </a:lnTo>
                  <a:lnTo>
                    <a:pt x="43" y="152"/>
                  </a:lnTo>
                  <a:lnTo>
                    <a:pt x="41" y="146"/>
                  </a:lnTo>
                  <a:lnTo>
                    <a:pt x="41" y="146"/>
                  </a:lnTo>
                  <a:lnTo>
                    <a:pt x="41" y="142"/>
                  </a:lnTo>
                  <a:lnTo>
                    <a:pt x="39" y="135"/>
                  </a:lnTo>
                  <a:lnTo>
                    <a:pt x="39" y="135"/>
                  </a:lnTo>
                  <a:lnTo>
                    <a:pt x="39" y="131"/>
                  </a:lnTo>
                  <a:lnTo>
                    <a:pt x="37" y="123"/>
                  </a:lnTo>
                  <a:lnTo>
                    <a:pt x="37" y="123"/>
                  </a:lnTo>
                  <a:lnTo>
                    <a:pt x="39" y="110"/>
                  </a:lnTo>
                  <a:lnTo>
                    <a:pt x="41" y="102"/>
                  </a:lnTo>
                  <a:lnTo>
                    <a:pt x="36" y="89"/>
                  </a:lnTo>
                  <a:lnTo>
                    <a:pt x="30" y="76"/>
                  </a:lnTo>
                  <a:lnTo>
                    <a:pt x="19" y="55"/>
                  </a:lnTo>
                  <a:lnTo>
                    <a:pt x="13" y="42"/>
                  </a:lnTo>
                  <a:lnTo>
                    <a:pt x="9" y="32"/>
                  </a:lnTo>
                  <a:lnTo>
                    <a:pt x="3" y="23"/>
                  </a:lnTo>
                  <a:lnTo>
                    <a:pt x="0" y="19"/>
                  </a:lnTo>
                  <a:lnTo>
                    <a:pt x="0" y="19"/>
                  </a:lnTo>
                  <a:lnTo>
                    <a:pt x="0" y="19"/>
                  </a:lnTo>
                  <a:close/>
                </a:path>
              </a:pathLst>
            </a:custGeom>
            <a:solidFill>
              <a:schemeClr val="bg1">
                <a:lumMod val="85000"/>
              </a:schemeClr>
            </a:solidFill>
            <a:ln w="635" cap="rnd">
              <a:solidFill>
                <a:schemeClr val="bg1">
                  <a:alpha val="17000"/>
                </a:schemeClr>
              </a:solidFill>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39" name="Freeform 239">
              <a:extLst>
                <a:ext uri="{FF2B5EF4-FFF2-40B4-BE49-F238E27FC236}">
                  <a16:creationId xmlns:a16="http://schemas.microsoft.com/office/drawing/2014/main" id="{5D18682B-D856-E648-A668-C846C1FEEE53}"/>
                </a:ext>
              </a:extLst>
            </p:cNvPr>
            <p:cNvSpPr>
              <a:spLocks/>
            </p:cNvSpPr>
            <p:nvPr userDrawn="1"/>
          </p:nvSpPr>
          <p:spPr bwMode="auto">
            <a:xfrm>
              <a:off x="1231058" y="3686960"/>
              <a:ext cx="282470" cy="267665"/>
            </a:xfrm>
            <a:custGeom>
              <a:avLst/>
              <a:gdLst>
                <a:gd name="T0" fmla="*/ 3 w 185"/>
                <a:gd name="T1" fmla="*/ 6 h 206"/>
                <a:gd name="T2" fmla="*/ 24 w 185"/>
                <a:gd name="T3" fmla="*/ 0 h 206"/>
                <a:gd name="T4" fmla="*/ 87 w 185"/>
                <a:gd name="T5" fmla="*/ 8 h 206"/>
                <a:gd name="T6" fmla="*/ 119 w 185"/>
                <a:gd name="T7" fmla="*/ 23 h 206"/>
                <a:gd name="T8" fmla="*/ 155 w 185"/>
                <a:gd name="T9" fmla="*/ 12 h 206"/>
                <a:gd name="T10" fmla="*/ 175 w 185"/>
                <a:gd name="T11" fmla="*/ 8 h 206"/>
                <a:gd name="T12" fmla="*/ 160 w 185"/>
                <a:gd name="T13" fmla="*/ 29 h 206"/>
                <a:gd name="T14" fmla="*/ 124 w 185"/>
                <a:gd name="T15" fmla="*/ 27 h 206"/>
                <a:gd name="T16" fmla="*/ 109 w 185"/>
                <a:gd name="T17" fmla="*/ 85 h 206"/>
                <a:gd name="T18" fmla="*/ 102 w 185"/>
                <a:gd name="T19" fmla="*/ 206 h 206"/>
                <a:gd name="T20" fmla="*/ 83 w 185"/>
                <a:gd name="T21" fmla="*/ 206 h 206"/>
                <a:gd name="T22" fmla="*/ 75 w 185"/>
                <a:gd name="T23" fmla="*/ 201 h 206"/>
                <a:gd name="T24" fmla="*/ 64 w 185"/>
                <a:gd name="T25" fmla="*/ 199 h 206"/>
                <a:gd name="T26" fmla="*/ 62 w 185"/>
                <a:gd name="T27" fmla="*/ 203 h 206"/>
                <a:gd name="T28" fmla="*/ 54 w 185"/>
                <a:gd name="T29" fmla="*/ 197 h 206"/>
                <a:gd name="T30" fmla="*/ 53 w 185"/>
                <a:gd name="T31" fmla="*/ 193 h 206"/>
                <a:gd name="T32" fmla="*/ 51 w 185"/>
                <a:gd name="T33" fmla="*/ 191 h 206"/>
                <a:gd name="T34" fmla="*/ 51 w 185"/>
                <a:gd name="T35" fmla="*/ 182 h 206"/>
                <a:gd name="T36" fmla="*/ 49 w 185"/>
                <a:gd name="T37" fmla="*/ 178 h 206"/>
                <a:gd name="T38" fmla="*/ 47 w 185"/>
                <a:gd name="T39" fmla="*/ 172 h 206"/>
                <a:gd name="T40" fmla="*/ 45 w 185"/>
                <a:gd name="T41" fmla="*/ 161 h 206"/>
                <a:gd name="T42" fmla="*/ 45 w 185"/>
                <a:gd name="T43" fmla="*/ 157 h 206"/>
                <a:gd name="T44" fmla="*/ 41 w 185"/>
                <a:gd name="T45" fmla="*/ 146 h 206"/>
                <a:gd name="T46" fmla="*/ 41 w 185"/>
                <a:gd name="T47" fmla="*/ 142 h 206"/>
                <a:gd name="T48" fmla="*/ 39 w 185"/>
                <a:gd name="T49" fmla="*/ 135 h 206"/>
                <a:gd name="T50" fmla="*/ 37 w 185"/>
                <a:gd name="T51" fmla="*/ 123 h 206"/>
                <a:gd name="T52" fmla="*/ 39 w 185"/>
                <a:gd name="T53" fmla="*/ 110 h 206"/>
                <a:gd name="T54" fmla="*/ 36 w 185"/>
                <a:gd name="T55" fmla="*/ 89 h 206"/>
                <a:gd name="T56" fmla="*/ 19 w 185"/>
                <a:gd name="T57" fmla="*/ 55 h 206"/>
                <a:gd name="T58" fmla="*/ 9 w 185"/>
                <a:gd name="T59" fmla="*/ 32 h 206"/>
                <a:gd name="T60" fmla="*/ 0 w 185"/>
                <a:gd name="T61" fmla="*/ 19 h 206"/>
                <a:gd name="T62" fmla="*/ 0 w 185"/>
                <a:gd name="T63" fmla="*/ 19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85" h="206">
                  <a:moveTo>
                    <a:pt x="0" y="19"/>
                  </a:moveTo>
                  <a:lnTo>
                    <a:pt x="3" y="6"/>
                  </a:lnTo>
                  <a:lnTo>
                    <a:pt x="15" y="6"/>
                  </a:lnTo>
                  <a:lnTo>
                    <a:pt x="24" y="0"/>
                  </a:lnTo>
                  <a:lnTo>
                    <a:pt x="32" y="10"/>
                  </a:lnTo>
                  <a:lnTo>
                    <a:pt x="87" y="8"/>
                  </a:lnTo>
                  <a:lnTo>
                    <a:pt x="98" y="17"/>
                  </a:lnTo>
                  <a:lnTo>
                    <a:pt x="119" y="23"/>
                  </a:lnTo>
                  <a:lnTo>
                    <a:pt x="123" y="17"/>
                  </a:lnTo>
                  <a:lnTo>
                    <a:pt x="155" y="12"/>
                  </a:lnTo>
                  <a:lnTo>
                    <a:pt x="157" y="8"/>
                  </a:lnTo>
                  <a:lnTo>
                    <a:pt x="175" y="8"/>
                  </a:lnTo>
                  <a:lnTo>
                    <a:pt x="185" y="13"/>
                  </a:lnTo>
                  <a:lnTo>
                    <a:pt x="160" y="29"/>
                  </a:lnTo>
                  <a:lnTo>
                    <a:pt x="151" y="23"/>
                  </a:lnTo>
                  <a:lnTo>
                    <a:pt x="124" y="27"/>
                  </a:lnTo>
                  <a:lnTo>
                    <a:pt x="124" y="85"/>
                  </a:lnTo>
                  <a:lnTo>
                    <a:pt x="109" y="85"/>
                  </a:lnTo>
                  <a:lnTo>
                    <a:pt x="109" y="197"/>
                  </a:lnTo>
                  <a:lnTo>
                    <a:pt x="102" y="206"/>
                  </a:lnTo>
                  <a:lnTo>
                    <a:pt x="83" y="206"/>
                  </a:lnTo>
                  <a:lnTo>
                    <a:pt x="83" y="206"/>
                  </a:lnTo>
                  <a:lnTo>
                    <a:pt x="77" y="203"/>
                  </a:lnTo>
                  <a:lnTo>
                    <a:pt x="75" y="201"/>
                  </a:lnTo>
                  <a:lnTo>
                    <a:pt x="68" y="193"/>
                  </a:lnTo>
                  <a:lnTo>
                    <a:pt x="64" y="199"/>
                  </a:lnTo>
                  <a:lnTo>
                    <a:pt x="62" y="203"/>
                  </a:lnTo>
                  <a:lnTo>
                    <a:pt x="62" y="203"/>
                  </a:lnTo>
                  <a:lnTo>
                    <a:pt x="54" y="197"/>
                  </a:lnTo>
                  <a:lnTo>
                    <a:pt x="54" y="197"/>
                  </a:lnTo>
                  <a:lnTo>
                    <a:pt x="53" y="193"/>
                  </a:lnTo>
                  <a:lnTo>
                    <a:pt x="53" y="193"/>
                  </a:lnTo>
                  <a:lnTo>
                    <a:pt x="51" y="193"/>
                  </a:lnTo>
                  <a:lnTo>
                    <a:pt x="51" y="191"/>
                  </a:lnTo>
                  <a:lnTo>
                    <a:pt x="51" y="191"/>
                  </a:lnTo>
                  <a:lnTo>
                    <a:pt x="51" y="182"/>
                  </a:lnTo>
                  <a:lnTo>
                    <a:pt x="51" y="180"/>
                  </a:lnTo>
                  <a:lnTo>
                    <a:pt x="49" y="178"/>
                  </a:lnTo>
                  <a:lnTo>
                    <a:pt x="49" y="178"/>
                  </a:lnTo>
                  <a:lnTo>
                    <a:pt x="47" y="172"/>
                  </a:lnTo>
                  <a:lnTo>
                    <a:pt x="45" y="169"/>
                  </a:lnTo>
                  <a:lnTo>
                    <a:pt x="45" y="161"/>
                  </a:lnTo>
                  <a:lnTo>
                    <a:pt x="45" y="161"/>
                  </a:lnTo>
                  <a:lnTo>
                    <a:pt x="45" y="157"/>
                  </a:lnTo>
                  <a:lnTo>
                    <a:pt x="43" y="152"/>
                  </a:lnTo>
                  <a:lnTo>
                    <a:pt x="41" y="146"/>
                  </a:lnTo>
                  <a:lnTo>
                    <a:pt x="41" y="146"/>
                  </a:lnTo>
                  <a:lnTo>
                    <a:pt x="41" y="142"/>
                  </a:lnTo>
                  <a:lnTo>
                    <a:pt x="39" y="135"/>
                  </a:lnTo>
                  <a:lnTo>
                    <a:pt x="39" y="135"/>
                  </a:lnTo>
                  <a:lnTo>
                    <a:pt x="39" y="131"/>
                  </a:lnTo>
                  <a:lnTo>
                    <a:pt x="37" y="123"/>
                  </a:lnTo>
                  <a:lnTo>
                    <a:pt x="37" y="123"/>
                  </a:lnTo>
                  <a:lnTo>
                    <a:pt x="39" y="110"/>
                  </a:lnTo>
                  <a:lnTo>
                    <a:pt x="41" y="102"/>
                  </a:lnTo>
                  <a:lnTo>
                    <a:pt x="36" y="89"/>
                  </a:lnTo>
                  <a:lnTo>
                    <a:pt x="30" y="76"/>
                  </a:lnTo>
                  <a:lnTo>
                    <a:pt x="19" y="55"/>
                  </a:lnTo>
                  <a:lnTo>
                    <a:pt x="13" y="42"/>
                  </a:lnTo>
                  <a:lnTo>
                    <a:pt x="9" y="32"/>
                  </a:lnTo>
                  <a:lnTo>
                    <a:pt x="3" y="23"/>
                  </a:lnTo>
                  <a:lnTo>
                    <a:pt x="0" y="19"/>
                  </a:lnTo>
                  <a:lnTo>
                    <a:pt x="0" y="19"/>
                  </a:lnTo>
                  <a:lnTo>
                    <a:pt x="0" y="19"/>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40" name="Freeform 240">
              <a:extLst>
                <a:ext uri="{FF2B5EF4-FFF2-40B4-BE49-F238E27FC236}">
                  <a16:creationId xmlns:a16="http://schemas.microsoft.com/office/drawing/2014/main" id="{0B8F3ADD-4CA2-824B-A4B9-25E13DF18788}"/>
                </a:ext>
              </a:extLst>
            </p:cNvPr>
            <p:cNvSpPr>
              <a:spLocks/>
            </p:cNvSpPr>
            <p:nvPr userDrawn="1"/>
          </p:nvSpPr>
          <p:spPr bwMode="auto">
            <a:xfrm>
              <a:off x="1620408" y="3551828"/>
              <a:ext cx="216815" cy="358620"/>
            </a:xfrm>
            <a:custGeom>
              <a:avLst/>
              <a:gdLst>
                <a:gd name="T0" fmla="*/ 0 w 142"/>
                <a:gd name="T1" fmla="*/ 82 h 276"/>
                <a:gd name="T2" fmla="*/ 36 w 142"/>
                <a:gd name="T3" fmla="*/ 57 h 276"/>
                <a:gd name="T4" fmla="*/ 55 w 142"/>
                <a:gd name="T5" fmla="*/ 66 h 276"/>
                <a:gd name="T6" fmla="*/ 55 w 142"/>
                <a:gd name="T7" fmla="*/ 83 h 276"/>
                <a:gd name="T8" fmla="*/ 64 w 142"/>
                <a:gd name="T9" fmla="*/ 106 h 276"/>
                <a:gd name="T10" fmla="*/ 76 w 142"/>
                <a:gd name="T11" fmla="*/ 83 h 276"/>
                <a:gd name="T12" fmla="*/ 66 w 142"/>
                <a:gd name="T13" fmla="*/ 53 h 276"/>
                <a:gd name="T14" fmla="*/ 59 w 142"/>
                <a:gd name="T15" fmla="*/ 44 h 276"/>
                <a:gd name="T16" fmla="*/ 59 w 142"/>
                <a:gd name="T17" fmla="*/ 23 h 276"/>
                <a:gd name="T18" fmla="*/ 100 w 142"/>
                <a:gd name="T19" fmla="*/ 17 h 276"/>
                <a:gd name="T20" fmla="*/ 108 w 142"/>
                <a:gd name="T21" fmla="*/ 10 h 276"/>
                <a:gd name="T22" fmla="*/ 129 w 142"/>
                <a:gd name="T23" fmla="*/ 6 h 276"/>
                <a:gd name="T24" fmla="*/ 138 w 142"/>
                <a:gd name="T25" fmla="*/ 13 h 276"/>
                <a:gd name="T26" fmla="*/ 138 w 142"/>
                <a:gd name="T27" fmla="*/ 23 h 276"/>
                <a:gd name="T28" fmla="*/ 138 w 142"/>
                <a:gd name="T29" fmla="*/ 30 h 276"/>
                <a:gd name="T30" fmla="*/ 138 w 142"/>
                <a:gd name="T31" fmla="*/ 38 h 276"/>
                <a:gd name="T32" fmla="*/ 140 w 142"/>
                <a:gd name="T33" fmla="*/ 40 h 276"/>
                <a:gd name="T34" fmla="*/ 142 w 142"/>
                <a:gd name="T35" fmla="*/ 51 h 276"/>
                <a:gd name="T36" fmla="*/ 142 w 142"/>
                <a:gd name="T37" fmla="*/ 55 h 276"/>
                <a:gd name="T38" fmla="*/ 140 w 142"/>
                <a:gd name="T39" fmla="*/ 55 h 276"/>
                <a:gd name="T40" fmla="*/ 140 w 142"/>
                <a:gd name="T41" fmla="*/ 63 h 276"/>
                <a:gd name="T42" fmla="*/ 140 w 142"/>
                <a:gd name="T43" fmla="*/ 68 h 276"/>
                <a:gd name="T44" fmla="*/ 142 w 142"/>
                <a:gd name="T45" fmla="*/ 80 h 276"/>
                <a:gd name="T46" fmla="*/ 142 w 142"/>
                <a:gd name="T47" fmla="*/ 82 h 276"/>
                <a:gd name="T48" fmla="*/ 121 w 142"/>
                <a:gd name="T49" fmla="*/ 106 h 276"/>
                <a:gd name="T50" fmla="*/ 117 w 142"/>
                <a:gd name="T51" fmla="*/ 104 h 276"/>
                <a:gd name="T52" fmla="*/ 112 w 142"/>
                <a:gd name="T53" fmla="*/ 104 h 276"/>
                <a:gd name="T54" fmla="*/ 110 w 142"/>
                <a:gd name="T55" fmla="*/ 106 h 276"/>
                <a:gd name="T56" fmla="*/ 100 w 142"/>
                <a:gd name="T57" fmla="*/ 114 h 276"/>
                <a:gd name="T58" fmla="*/ 91 w 142"/>
                <a:gd name="T59" fmla="*/ 121 h 276"/>
                <a:gd name="T60" fmla="*/ 85 w 142"/>
                <a:gd name="T61" fmla="*/ 123 h 276"/>
                <a:gd name="T62" fmla="*/ 83 w 142"/>
                <a:gd name="T63" fmla="*/ 131 h 276"/>
                <a:gd name="T64" fmla="*/ 81 w 142"/>
                <a:gd name="T65" fmla="*/ 135 h 276"/>
                <a:gd name="T66" fmla="*/ 77 w 142"/>
                <a:gd name="T67" fmla="*/ 140 h 276"/>
                <a:gd name="T68" fmla="*/ 77 w 142"/>
                <a:gd name="T69" fmla="*/ 142 h 276"/>
                <a:gd name="T70" fmla="*/ 74 w 142"/>
                <a:gd name="T71" fmla="*/ 144 h 276"/>
                <a:gd name="T72" fmla="*/ 70 w 142"/>
                <a:gd name="T73" fmla="*/ 144 h 276"/>
                <a:gd name="T74" fmla="*/ 64 w 142"/>
                <a:gd name="T75" fmla="*/ 152 h 276"/>
                <a:gd name="T76" fmla="*/ 59 w 142"/>
                <a:gd name="T77" fmla="*/ 152 h 276"/>
                <a:gd name="T78" fmla="*/ 59 w 142"/>
                <a:gd name="T79" fmla="*/ 161 h 276"/>
                <a:gd name="T80" fmla="*/ 60 w 142"/>
                <a:gd name="T81" fmla="*/ 165 h 276"/>
                <a:gd name="T82" fmla="*/ 64 w 142"/>
                <a:gd name="T83" fmla="*/ 174 h 276"/>
                <a:gd name="T84" fmla="*/ 66 w 142"/>
                <a:gd name="T85" fmla="*/ 186 h 276"/>
                <a:gd name="T86" fmla="*/ 68 w 142"/>
                <a:gd name="T87" fmla="*/ 191 h 276"/>
                <a:gd name="T88" fmla="*/ 68 w 142"/>
                <a:gd name="T89" fmla="*/ 206 h 276"/>
                <a:gd name="T90" fmla="*/ 66 w 142"/>
                <a:gd name="T91" fmla="*/ 223 h 276"/>
                <a:gd name="T92" fmla="*/ 49 w 142"/>
                <a:gd name="T93" fmla="*/ 240 h 276"/>
                <a:gd name="T94" fmla="*/ 34 w 142"/>
                <a:gd name="T95" fmla="*/ 250 h 276"/>
                <a:gd name="T96" fmla="*/ 30 w 142"/>
                <a:gd name="T97" fmla="*/ 261 h 276"/>
                <a:gd name="T98" fmla="*/ 34 w 142"/>
                <a:gd name="T99" fmla="*/ 271 h 276"/>
                <a:gd name="T100" fmla="*/ 25 w 142"/>
                <a:gd name="T101" fmla="*/ 274 h 276"/>
                <a:gd name="T102" fmla="*/ 23 w 142"/>
                <a:gd name="T103" fmla="*/ 227 h 276"/>
                <a:gd name="T104" fmla="*/ 25 w 142"/>
                <a:gd name="T105" fmla="*/ 182 h 276"/>
                <a:gd name="T106" fmla="*/ 38 w 142"/>
                <a:gd name="T107" fmla="*/ 155 h 276"/>
                <a:gd name="T108" fmla="*/ 34 w 142"/>
                <a:gd name="T109" fmla="*/ 102 h 276"/>
                <a:gd name="T110" fmla="*/ 4 w 142"/>
                <a:gd name="T111" fmla="*/ 89 h 276"/>
                <a:gd name="T112" fmla="*/ 4 w 142"/>
                <a:gd name="T113" fmla="*/ 89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42" h="276">
                  <a:moveTo>
                    <a:pt x="4" y="89"/>
                  </a:moveTo>
                  <a:lnTo>
                    <a:pt x="0" y="82"/>
                  </a:lnTo>
                  <a:lnTo>
                    <a:pt x="0" y="72"/>
                  </a:lnTo>
                  <a:lnTo>
                    <a:pt x="36" y="57"/>
                  </a:lnTo>
                  <a:lnTo>
                    <a:pt x="43" y="65"/>
                  </a:lnTo>
                  <a:lnTo>
                    <a:pt x="55" y="66"/>
                  </a:lnTo>
                  <a:lnTo>
                    <a:pt x="59" y="78"/>
                  </a:lnTo>
                  <a:lnTo>
                    <a:pt x="55" y="83"/>
                  </a:lnTo>
                  <a:lnTo>
                    <a:pt x="55" y="93"/>
                  </a:lnTo>
                  <a:lnTo>
                    <a:pt x="64" y="106"/>
                  </a:lnTo>
                  <a:lnTo>
                    <a:pt x="70" y="91"/>
                  </a:lnTo>
                  <a:lnTo>
                    <a:pt x="76" y="83"/>
                  </a:lnTo>
                  <a:lnTo>
                    <a:pt x="77" y="68"/>
                  </a:lnTo>
                  <a:lnTo>
                    <a:pt x="66" y="53"/>
                  </a:lnTo>
                  <a:lnTo>
                    <a:pt x="59" y="44"/>
                  </a:lnTo>
                  <a:lnTo>
                    <a:pt x="59" y="44"/>
                  </a:lnTo>
                  <a:lnTo>
                    <a:pt x="59" y="23"/>
                  </a:lnTo>
                  <a:lnTo>
                    <a:pt x="59" y="23"/>
                  </a:lnTo>
                  <a:lnTo>
                    <a:pt x="59" y="15"/>
                  </a:lnTo>
                  <a:lnTo>
                    <a:pt x="100" y="17"/>
                  </a:lnTo>
                  <a:lnTo>
                    <a:pt x="100" y="17"/>
                  </a:lnTo>
                  <a:lnTo>
                    <a:pt x="108" y="10"/>
                  </a:lnTo>
                  <a:lnTo>
                    <a:pt x="113" y="17"/>
                  </a:lnTo>
                  <a:lnTo>
                    <a:pt x="129" y="6"/>
                  </a:lnTo>
                  <a:lnTo>
                    <a:pt x="138" y="0"/>
                  </a:lnTo>
                  <a:lnTo>
                    <a:pt x="138" y="13"/>
                  </a:lnTo>
                  <a:lnTo>
                    <a:pt x="138" y="13"/>
                  </a:lnTo>
                  <a:lnTo>
                    <a:pt x="138" y="23"/>
                  </a:lnTo>
                  <a:lnTo>
                    <a:pt x="138" y="23"/>
                  </a:lnTo>
                  <a:lnTo>
                    <a:pt x="138" y="30"/>
                  </a:lnTo>
                  <a:lnTo>
                    <a:pt x="138" y="34"/>
                  </a:lnTo>
                  <a:lnTo>
                    <a:pt x="138" y="38"/>
                  </a:lnTo>
                  <a:lnTo>
                    <a:pt x="138" y="38"/>
                  </a:lnTo>
                  <a:lnTo>
                    <a:pt x="140" y="40"/>
                  </a:lnTo>
                  <a:lnTo>
                    <a:pt x="142" y="46"/>
                  </a:lnTo>
                  <a:lnTo>
                    <a:pt x="142" y="51"/>
                  </a:lnTo>
                  <a:lnTo>
                    <a:pt x="142" y="51"/>
                  </a:lnTo>
                  <a:lnTo>
                    <a:pt x="142" y="55"/>
                  </a:lnTo>
                  <a:lnTo>
                    <a:pt x="142" y="55"/>
                  </a:lnTo>
                  <a:lnTo>
                    <a:pt x="140" y="55"/>
                  </a:lnTo>
                  <a:lnTo>
                    <a:pt x="140" y="59"/>
                  </a:lnTo>
                  <a:lnTo>
                    <a:pt x="140" y="63"/>
                  </a:lnTo>
                  <a:lnTo>
                    <a:pt x="140" y="68"/>
                  </a:lnTo>
                  <a:lnTo>
                    <a:pt x="140" y="68"/>
                  </a:lnTo>
                  <a:lnTo>
                    <a:pt x="142" y="76"/>
                  </a:lnTo>
                  <a:lnTo>
                    <a:pt x="142" y="80"/>
                  </a:lnTo>
                  <a:lnTo>
                    <a:pt x="142" y="82"/>
                  </a:lnTo>
                  <a:lnTo>
                    <a:pt x="142" y="82"/>
                  </a:lnTo>
                  <a:lnTo>
                    <a:pt x="130" y="93"/>
                  </a:lnTo>
                  <a:lnTo>
                    <a:pt x="121" y="106"/>
                  </a:lnTo>
                  <a:lnTo>
                    <a:pt x="121" y="106"/>
                  </a:lnTo>
                  <a:lnTo>
                    <a:pt x="117" y="104"/>
                  </a:lnTo>
                  <a:lnTo>
                    <a:pt x="112" y="104"/>
                  </a:lnTo>
                  <a:lnTo>
                    <a:pt x="112" y="104"/>
                  </a:lnTo>
                  <a:lnTo>
                    <a:pt x="110" y="106"/>
                  </a:lnTo>
                  <a:lnTo>
                    <a:pt x="110" y="106"/>
                  </a:lnTo>
                  <a:lnTo>
                    <a:pt x="106" y="110"/>
                  </a:lnTo>
                  <a:lnTo>
                    <a:pt x="100" y="114"/>
                  </a:lnTo>
                  <a:lnTo>
                    <a:pt x="96" y="116"/>
                  </a:lnTo>
                  <a:lnTo>
                    <a:pt x="91" y="121"/>
                  </a:lnTo>
                  <a:lnTo>
                    <a:pt x="91" y="121"/>
                  </a:lnTo>
                  <a:lnTo>
                    <a:pt x="85" y="123"/>
                  </a:lnTo>
                  <a:lnTo>
                    <a:pt x="85" y="127"/>
                  </a:lnTo>
                  <a:lnTo>
                    <a:pt x="83" y="131"/>
                  </a:lnTo>
                  <a:lnTo>
                    <a:pt x="83" y="131"/>
                  </a:lnTo>
                  <a:lnTo>
                    <a:pt x="81" y="135"/>
                  </a:lnTo>
                  <a:lnTo>
                    <a:pt x="79" y="136"/>
                  </a:lnTo>
                  <a:lnTo>
                    <a:pt x="77" y="140"/>
                  </a:lnTo>
                  <a:lnTo>
                    <a:pt x="77" y="140"/>
                  </a:lnTo>
                  <a:lnTo>
                    <a:pt x="77" y="142"/>
                  </a:lnTo>
                  <a:lnTo>
                    <a:pt x="76" y="144"/>
                  </a:lnTo>
                  <a:lnTo>
                    <a:pt x="74" y="144"/>
                  </a:lnTo>
                  <a:lnTo>
                    <a:pt x="74" y="144"/>
                  </a:lnTo>
                  <a:lnTo>
                    <a:pt x="70" y="144"/>
                  </a:lnTo>
                  <a:lnTo>
                    <a:pt x="68" y="148"/>
                  </a:lnTo>
                  <a:lnTo>
                    <a:pt x="64" y="152"/>
                  </a:lnTo>
                  <a:lnTo>
                    <a:pt x="59" y="152"/>
                  </a:lnTo>
                  <a:lnTo>
                    <a:pt x="59" y="152"/>
                  </a:lnTo>
                  <a:lnTo>
                    <a:pt x="59" y="155"/>
                  </a:lnTo>
                  <a:lnTo>
                    <a:pt x="59" y="161"/>
                  </a:lnTo>
                  <a:lnTo>
                    <a:pt x="59" y="161"/>
                  </a:lnTo>
                  <a:lnTo>
                    <a:pt x="60" y="165"/>
                  </a:lnTo>
                  <a:lnTo>
                    <a:pt x="62" y="169"/>
                  </a:lnTo>
                  <a:lnTo>
                    <a:pt x="64" y="174"/>
                  </a:lnTo>
                  <a:lnTo>
                    <a:pt x="64" y="174"/>
                  </a:lnTo>
                  <a:lnTo>
                    <a:pt x="66" y="186"/>
                  </a:lnTo>
                  <a:lnTo>
                    <a:pt x="68" y="191"/>
                  </a:lnTo>
                  <a:lnTo>
                    <a:pt x="68" y="191"/>
                  </a:lnTo>
                  <a:lnTo>
                    <a:pt x="68" y="206"/>
                  </a:lnTo>
                  <a:lnTo>
                    <a:pt x="68" y="206"/>
                  </a:lnTo>
                  <a:lnTo>
                    <a:pt x="66" y="218"/>
                  </a:lnTo>
                  <a:lnTo>
                    <a:pt x="66" y="223"/>
                  </a:lnTo>
                  <a:lnTo>
                    <a:pt x="60" y="231"/>
                  </a:lnTo>
                  <a:lnTo>
                    <a:pt x="49" y="240"/>
                  </a:lnTo>
                  <a:lnTo>
                    <a:pt x="42" y="244"/>
                  </a:lnTo>
                  <a:lnTo>
                    <a:pt x="34" y="250"/>
                  </a:lnTo>
                  <a:lnTo>
                    <a:pt x="26" y="256"/>
                  </a:lnTo>
                  <a:lnTo>
                    <a:pt x="30" y="261"/>
                  </a:lnTo>
                  <a:lnTo>
                    <a:pt x="30" y="267"/>
                  </a:lnTo>
                  <a:lnTo>
                    <a:pt x="34" y="271"/>
                  </a:lnTo>
                  <a:lnTo>
                    <a:pt x="30" y="276"/>
                  </a:lnTo>
                  <a:lnTo>
                    <a:pt x="25" y="274"/>
                  </a:lnTo>
                  <a:lnTo>
                    <a:pt x="23" y="254"/>
                  </a:lnTo>
                  <a:lnTo>
                    <a:pt x="23" y="227"/>
                  </a:lnTo>
                  <a:lnTo>
                    <a:pt x="9" y="195"/>
                  </a:lnTo>
                  <a:lnTo>
                    <a:pt x="25" y="182"/>
                  </a:lnTo>
                  <a:lnTo>
                    <a:pt x="32" y="161"/>
                  </a:lnTo>
                  <a:lnTo>
                    <a:pt x="38" y="155"/>
                  </a:lnTo>
                  <a:lnTo>
                    <a:pt x="32" y="136"/>
                  </a:lnTo>
                  <a:lnTo>
                    <a:pt x="34" y="102"/>
                  </a:lnTo>
                  <a:lnTo>
                    <a:pt x="19" y="93"/>
                  </a:lnTo>
                  <a:lnTo>
                    <a:pt x="4" y="89"/>
                  </a:lnTo>
                  <a:lnTo>
                    <a:pt x="4" y="89"/>
                  </a:lnTo>
                  <a:lnTo>
                    <a:pt x="4" y="89"/>
                  </a:lnTo>
                  <a:close/>
                </a:path>
              </a:pathLst>
            </a:custGeom>
            <a:solidFill>
              <a:schemeClr val="bg1">
                <a:lumMod val="85000"/>
              </a:schemeClr>
            </a:solidFill>
            <a:ln w="635" cap="rnd">
              <a:solidFill>
                <a:schemeClr val="bg1">
                  <a:alpha val="17000"/>
                </a:schemeClr>
              </a:solidFill>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41" name="Freeform 241">
              <a:extLst>
                <a:ext uri="{FF2B5EF4-FFF2-40B4-BE49-F238E27FC236}">
                  <a16:creationId xmlns:a16="http://schemas.microsoft.com/office/drawing/2014/main" id="{9289ACA8-1191-A742-9890-D199C24E6060}"/>
                </a:ext>
              </a:extLst>
            </p:cNvPr>
            <p:cNvSpPr>
              <a:spLocks/>
            </p:cNvSpPr>
            <p:nvPr userDrawn="1"/>
          </p:nvSpPr>
          <p:spPr bwMode="auto">
            <a:xfrm>
              <a:off x="1620408" y="3551828"/>
              <a:ext cx="216815" cy="358620"/>
            </a:xfrm>
            <a:custGeom>
              <a:avLst/>
              <a:gdLst>
                <a:gd name="T0" fmla="*/ 0 w 142"/>
                <a:gd name="T1" fmla="*/ 82 h 276"/>
                <a:gd name="T2" fmla="*/ 36 w 142"/>
                <a:gd name="T3" fmla="*/ 57 h 276"/>
                <a:gd name="T4" fmla="*/ 55 w 142"/>
                <a:gd name="T5" fmla="*/ 66 h 276"/>
                <a:gd name="T6" fmla="*/ 55 w 142"/>
                <a:gd name="T7" fmla="*/ 83 h 276"/>
                <a:gd name="T8" fmla="*/ 64 w 142"/>
                <a:gd name="T9" fmla="*/ 106 h 276"/>
                <a:gd name="T10" fmla="*/ 76 w 142"/>
                <a:gd name="T11" fmla="*/ 83 h 276"/>
                <a:gd name="T12" fmla="*/ 66 w 142"/>
                <a:gd name="T13" fmla="*/ 53 h 276"/>
                <a:gd name="T14" fmla="*/ 59 w 142"/>
                <a:gd name="T15" fmla="*/ 44 h 276"/>
                <a:gd name="T16" fmla="*/ 59 w 142"/>
                <a:gd name="T17" fmla="*/ 23 h 276"/>
                <a:gd name="T18" fmla="*/ 100 w 142"/>
                <a:gd name="T19" fmla="*/ 17 h 276"/>
                <a:gd name="T20" fmla="*/ 108 w 142"/>
                <a:gd name="T21" fmla="*/ 10 h 276"/>
                <a:gd name="T22" fmla="*/ 129 w 142"/>
                <a:gd name="T23" fmla="*/ 6 h 276"/>
                <a:gd name="T24" fmla="*/ 138 w 142"/>
                <a:gd name="T25" fmla="*/ 13 h 276"/>
                <a:gd name="T26" fmla="*/ 138 w 142"/>
                <a:gd name="T27" fmla="*/ 23 h 276"/>
                <a:gd name="T28" fmla="*/ 138 w 142"/>
                <a:gd name="T29" fmla="*/ 30 h 276"/>
                <a:gd name="T30" fmla="*/ 138 w 142"/>
                <a:gd name="T31" fmla="*/ 38 h 276"/>
                <a:gd name="T32" fmla="*/ 140 w 142"/>
                <a:gd name="T33" fmla="*/ 40 h 276"/>
                <a:gd name="T34" fmla="*/ 142 w 142"/>
                <a:gd name="T35" fmla="*/ 51 h 276"/>
                <a:gd name="T36" fmla="*/ 142 w 142"/>
                <a:gd name="T37" fmla="*/ 55 h 276"/>
                <a:gd name="T38" fmla="*/ 140 w 142"/>
                <a:gd name="T39" fmla="*/ 55 h 276"/>
                <a:gd name="T40" fmla="*/ 140 w 142"/>
                <a:gd name="T41" fmla="*/ 63 h 276"/>
                <a:gd name="T42" fmla="*/ 140 w 142"/>
                <a:gd name="T43" fmla="*/ 68 h 276"/>
                <a:gd name="T44" fmla="*/ 142 w 142"/>
                <a:gd name="T45" fmla="*/ 80 h 276"/>
                <a:gd name="T46" fmla="*/ 142 w 142"/>
                <a:gd name="T47" fmla="*/ 82 h 276"/>
                <a:gd name="T48" fmla="*/ 121 w 142"/>
                <a:gd name="T49" fmla="*/ 106 h 276"/>
                <a:gd name="T50" fmla="*/ 117 w 142"/>
                <a:gd name="T51" fmla="*/ 104 h 276"/>
                <a:gd name="T52" fmla="*/ 112 w 142"/>
                <a:gd name="T53" fmla="*/ 104 h 276"/>
                <a:gd name="T54" fmla="*/ 110 w 142"/>
                <a:gd name="T55" fmla="*/ 106 h 276"/>
                <a:gd name="T56" fmla="*/ 100 w 142"/>
                <a:gd name="T57" fmla="*/ 114 h 276"/>
                <a:gd name="T58" fmla="*/ 91 w 142"/>
                <a:gd name="T59" fmla="*/ 121 h 276"/>
                <a:gd name="T60" fmla="*/ 85 w 142"/>
                <a:gd name="T61" fmla="*/ 123 h 276"/>
                <a:gd name="T62" fmla="*/ 83 w 142"/>
                <a:gd name="T63" fmla="*/ 131 h 276"/>
                <a:gd name="T64" fmla="*/ 81 w 142"/>
                <a:gd name="T65" fmla="*/ 135 h 276"/>
                <a:gd name="T66" fmla="*/ 77 w 142"/>
                <a:gd name="T67" fmla="*/ 140 h 276"/>
                <a:gd name="T68" fmla="*/ 77 w 142"/>
                <a:gd name="T69" fmla="*/ 142 h 276"/>
                <a:gd name="T70" fmla="*/ 74 w 142"/>
                <a:gd name="T71" fmla="*/ 144 h 276"/>
                <a:gd name="T72" fmla="*/ 70 w 142"/>
                <a:gd name="T73" fmla="*/ 144 h 276"/>
                <a:gd name="T74" fmla="*/ 64 w 142"/>
                <a:gd name="T75" fmla="*/ 152 h 276"/>
                <a:gd name="T76" fmla="*/ 59 w 142"/>
                <a:gd name="T77" fmla="*/ 152 h 276"/>
                <a:gd name="T78" fmla="*/ 59 w 142"/>
                <a:gd name="T79" fmla="*/ 161 h 276"/>
                <a:gd name="T80" fmla="*/ 60 w 142"/>
                <a:gd name="T81" fmla="*/ 165 h 276"/>
                <a:gd name="T82" fmla="*/ 64 w 142"/>
                <a:gd name="T83" fmla="*/ 174 h 276"/>
                <a:gd name="T84" fmla="*/ 66 w 142"/>
                <a:gd name="T85" fmla="*/ 186 h 276"/>
                <a:gd name="T86" fmla="*/ 68 w 142"/>
                <a:gd name="T87" fmla="*/ 191 h 276"/>
                <a:gd name="T88" fmla="*/ 68 w 142"/>
                <a:gd name="T89" fmla="*/ 206 h 276"/>
                <a:gd name="T90" fmla="*/ 66 w 142"/>
                <a:gd name="T91" fmla="*/ 223 h 276"/>
                <a:gd name="T92" fmla="*/ 49 w 142"/>
                <a:gd name="T93" fmla="*/ 240 h 276"/>
                <a:gd name="T94" fmla="*/ 34 w 142"/>
                <a:gd name="T95" fmla="*/ 250 h 276"/>
                <a:gd name="T96" fmla="*/ 30 w 142"/>
                <a:gd name="T97" fmla="*/ 261 h 276"/>
                <a:gd name="T98" fmla="*/ 34 w 142"/>
                <a:gd name="T99" fmla="*/ 271 h 276"/>
                <a:gd name="T100" fmla="*/ 25 w 142"/>
                <a:gd name="T101" fmla="*/ 274 h 276"/>
                <a:gd name="T102" fmla="*/ 23 w 142"/>
                <a:gd name="T103" fmla="*/ 227 h 276"/>
                <a:gd name="T104" fmla="*/ 25 w 142"/>
                <a:gd name="T105" fmla="*/ 182 h 276"/>
                <a:gd name="T106" fmla="*/ 38 w 142"/>
                <a:gd name="T107" fmla="*/ 155 h 276"/>
                <a:gd name="T108" fmla="*/ 34 w 142"/>
                <a:gd name="T109" fmla="*/ 102 h 276"/>
                <a:gd name="T110" fmla="*/ 4 w 142"/>
                <a:gd name="T111" fmla="*/ 89 h 276"/>
                <a:gd name="T112" fmla="*/ 4 w 142"/>
                <a:gd name="T113" fmla="*/ 89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42" h="276">
                  <a:moveTo>
                    <a:pt x="4" y="89"/>
                  </a:moveTo>
                  <a:lnTo>
                    <a:pt x="0" y="82"/>
                  </a:lnTo>
                  <a:lnTo>
                    <a:pt x="0" y="72"/>
                  </a:lnTo>
                  <a:lnTo>
                    <a:pt x="36" y="57"/>
                  </a:lnTo>
                  <a:lnTo>
                    <a:pt x="43" y="65"/>
                  </a:lnTo>
                  <a:lnTo>
                    <a:pt x="55" y="66"/>
                  </a:lnTo>
                  <a:lnTo>
                    <a:pt x="59" y="78"/>
                  </a:lnTo>
                  <a:lnTo>
                    <a:pt x="55" y="83"/>
                  </a:lnTo>
                  <a:lnTo>
                    <a:pt x="55" y="93"/>
                  </a:lnTo>
                  <a:lnTo>
                    <a:pt x="64" y="106"/>
                  </a:lnTo>
                  <a:lnTo>
                    <a:pt x="70" y="91"/>
                  </a:lnTo>
                  <a:lnTo>
                    <a:pt x="76" y="83"/>
                  </a:lnTo>
                  <a:lnTo>
                    <a:pt x="77" y="68"/>
                  </a:lnTo>
                  <a:lnTo>
                    <a:pt x="66" y="53"/>
                  </a:lnTo>
                  <a:lnTo>
                    <a:pt x="59" y="44"/>
                  </a:lnTo>
                  <a:lnTo>
                    <a:pt x="59" y="44"/>
                  </a:lnTo>
                  <a:lnTo>
                    <a:pt x="59" y="23"/>
                  </a:lnTo>
                  <a:lnTo>
                    <a:pt x="59" y="23"/>
                  </a:lnTo>
                  <a:lnTo>
                    <a:pt x="59" y="15"/>
                  </a:lnTo>
                  <a:lnTo>
                    <a:pt x="100" y="17"/>
                  </a:lnTo>
                  <a:lnTo>
                    <a:pt x="100" y="17"/>
                  </a:lnTo>
                  <a:lnTo>
                    <a:pt x="108" y="10"/>
                  </a:lnTo>
                  <a:lnTo>
                    <a:pt x="113" y="17"/>
                  </a:lnTo>
                  <a:lnTo>
                    <a:pt x="129" y="6"/>
                  </a:lnTo>
                  <a:lnTo>
                    <a:pt x="138" y="0"/>
                  </a:lnTo>
                  <a:lnTo>
                    <a:pt x="138" y="13"/>
                  </a:lnTo>
                  <a:lnTo>
                    <a:pt x="138" y="13"/>
                  </a:lnTo>
                  <a:lnTo>
                    <a:pt x="138" y="23"/>
                  </a:lnTo>
                  <a:lnTo>
                    <a:pt x="138" y="23"/>
                  </a:lnTo>
                  <a:lnTo>
                    <a:pt x="138" y="30"/>
                  </a:lnTo>
                  <a:lnTo>
                    <a:pt x="138" y="34"/>
                  </a:lnTo>
                  <a:lnTo>
                    <a:pt x="138" y="38"/>
                  </a:lnTo>
                  <a:lnTo>
                    <a:pt x="138" y="38"/>
                  </a:lnTo>
                  <a:lnTo>
                    <a:pt x="140" y="40"/>
                  </a:lnTo>
                  <a:lnTo>
                    <a:pt x="142" y="46"/>
                  </a:lnTo>
                  <a:lnTo>
                    <a:pt x="142" y="51"/>
                  </a:lnTo>
                  <a:lnTo>
                    <a:pt x="142" y="51"/>
                  </a:lnTo>
                  <a:lnTo>
                    <a:pt x="142" y="55"/>
                  </a:lnTo>
                  <a:lnTo>
                    <a:pt x="142" y="55"/>
                  </a:lnTo>
                  <a:lnTo>
                    <a:pt x="140" y="55"/>
                  </a:lnTo>
                  <a:lnTo>
                    <a:pt x="140" y="59"/>
                  </a:lnTo>
                  <a:lnTo>
                    <a:pt x="140" y="63"/>
                  </a:lnTo>
                  <a:lnTo>
                    <a:pt x="140" y="68"/>
                  </a:lnTo>
                  <a:lnTo>
                    <a:pt x="140" y="68"/>
                  </a:lnTo>
                  <a:lnTo>
                    <a:pt x="142" y="76"/>
                  </a:lnTo>
                  <a:lnTo>
                    <a:pt x="142" y="80"/>
                  </a:lnTo>
                  <a:lnTo>
                    <a:pt x="142" y="82"/>
                  </a:lnTo>
                  <a:lnTo>
                    <a:pt x="142" y="82"/>
                  </a:lnTo>
                  <a:lnTo>
                    <a:pt x="130" y="93"/>
                  </a:lnTo>
                  <a:lnTo>
                    <a:pt x="121" y="106"/>
                  </a:lnTo>
                  <a:lnTo>
                    <a:pt x="121" y="106"/>
                  </a:lnTo>
                  <a:lnTo>
                    <a:pt x="117" y="104"/>
                  </a:lnTo>
                  <a:lnTo>
                    <a:pt x="112" y="104"/>
                  </a:lnTo>
                  <a:lnTo>
                    <a:pt x="112" y="104"/>
                  </a:lnTo>
                  <a:lnTo>
                    <a:pt x="110" y="106"/>
                  </a:lnTo>
                  <a:lnTo>
                    <a:pt x="110" y="106"/>
                  </a:lnTo>
                  <a:lnTo>
                    <a:pt x="106" y="110"/>
                  </a:lnTo>
                  <a:lnTo>
                    <a:pt x="100" y="114"/>
                  </a:lnTo>
                  <a:lnTo>
                    <a:pt x="96" y="116"/>
                  </a:lnTo>
                  <a:lnTo>
                    <a:pt x="91" y="121"/>
                  </a:lnTo>
                  <a:lnTo>
                    <a:pt x="91" y="121"/>
                  </a:lnTo>
                  <a:lnTo>
                    <a:pt x="85" y="123"/>
                  </a:lnTo>
                  <a:lnTo>
                    <a:pt x="85" y="127"/>
                  </a:lnTo>
                  <a:lnTo>
                    <a:pt x="83" y="131"/>
                  </a:lnTo>
                  <a:lnTo>
                    <a:pt x="83" y="131"/>
                  </a:lnTo>
                  <a:lnTo>
                    <a:pt x="81" y="135"/>
                  </a:lnTo>
                  <a:lnTo>
                    <a:pt x="79" y="136"/>
                  </a:lnTo>
                  <a:lnTo>
                    <a:pt x="77" y="140"/>
                  </a:lnTo>
                  <a:lnTo>
                    <a:pt x="77" y="140"/>
                  </a:lnTo>
                  <a:lnTo>
                    <a:pt x="77" y="142"/>
                  </a:lnTo>
                  <a:lnTo>
                    <a:pt x="76" y="144"/>
                  </a:lnTo>
                  <a:lnTo>
                    <a:pt x="74" y="144"/>
                  </a:lnTo>
                  <a:lnTo>
                    <a:pt x="74" y="144"/>
                  </a:lnTo>
                  <a:lnTo>
                    <a:pt x="70" y="144"/>
                  </a:lnTo>
                  <a:lnTo>
                    <a:pt x="68" y="148"/>
                  </a:lnTo>
                  <a:lnTo>
                    <a:pt x="64" y="152"/>
                  </a:lnTo>
                  <a:lnTo>
                    <a:pt x="59" y="152"/>
                  </a:lnTo>
                  <a:lnTo>
                    <a:pt x="59" y="152"/>
                  </a:lnTo>
                  <a:lnTo>
                    <a:pt x="59" y="155"/>
                  </a:lnTo>
                  <a:lnTo>
                    <a:pt x="59" y="161"/>
                  </a:lnTo>
                  <a:lnTo>
                    <a:pt x="59" y="161"/>
                  </a:lnTo>
                  <a:lnTo>
                    <a:pt x="60" y="165"/>
                  </a:lnTo>
                  <a:lnTo>
                    <a:pt x="62" y="169"/>
                  </a:lnTo>
                  <a:lnTo>
                    <a:pt x="64" y="174"/>
                  </a:lnTo>
                  <a:lnTo>
                    <a:pt x="64" y="174"/>
                  </a:lnTo>
                  <a:lnTo>
                    <a:pt x="66" y="186"/>
                  </a:lnTo>
                  <a:lnTo>
                    <a:pt x="68" y="191"/>
                  </a:lnTo>
                  <a:lnTo>
                    <a:pt x="68" y="191"/>
                  </a:lnTo>
                  <a:lnTo>
                    <a:pt x="68" y="206"/>
                  </a:lnTo>
                  <a:lnTo>
                    <a:pt x="68" y="206"/>
                  </a:lnTo>
                  <a:lnTo>
                    <a:pt x="66" y="218"/>
                  </a:lnTo>
                  <a:lnTo>
                    <a:pt x="66" y="223"/>
                  </a:lnTo>
                  <a:lnTo>
                    <a:pt x="60" y="231"/>
                  </a:lnTo>
                  <a:lnTo>
                    <a:pt x="49" y="240"/>
                  </a:lnTo>
                  <a:lnTo>
                    <a:pt x="42" y="244"/>
                  </a:lnTo>
                  <a:lnTo>
                    <a:pt x="34" y="250"/>
                  </a:lnTo>
                  <a:lnTo>
                    <a:pt x="26" y="256"/>
                  </a:lnTo>
                  <a:lnTo>
                    <a:pt x="30" y="261"/>
                  </a:lnTo>
                  <a:lnTo>
                    <a:pt x="30" y="267"/>
                  </a:lnTo>
                  <a:lnTo>
                    <a:pt x="34" y="271"/>
                  </a:lnTo>
                  <a:lnTo>
                    <a:pt x="30" y="276"/>
                  </a:lnTo>
                  <a:lnTo>
                    <a:pt x="25" y="274"/>
                  </a:lnTo>
                  <a:lnTo>
                    <a:pt x="23" y="254"/>
                  </a:lnTo>
                  <a:lnTo>
                    <a:pt x="23" y="227"/>
                  </a:lnTo>
                  <a:lnTo>
                    <a:pt x="9" y="195"/>
                  </a:lnTo>
                  <a:lnTo>
                    <a:pt x="25" y="182"/>
                  </a:lnTo>
                  <a:lnTo>
                    <a:pt x="32" y="161"/>
                  </a:lnTo>
                  <a:lnTo>
                    <a:pt x="38" y="155"/>
                  </a:lnTo>
                  <a:lnTo>
                    <a:pt x="32" y="136"/>
                  </a:lnTo>
                  <a:lnTo>
                    <a:pt x="34" y="102"/>
                  </a:lnTo>
                  <a:lnTo>
                    <a:pt x="19" y="93"/>
                  </a:lnTo>
                  <a:lnTo>
                    <a:pt x="4" y="89"/>
                  </a:lnTo>
                  <a:lnTo>
                    <a:pt x="4" y="89"/>
                  </a:lnTo>
                  <a:lnTo>
                    <a:pt x="4" y="89"/>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42" name="Freeform 242">
              <a:extLst>
                <a:ext uri="{FF2B5EF4-FFF2-40B4-BE49-F238E27FC236}">
                  <a16:creationId xmlns:a16="http://schemas.microsoft.com/office/drawing/2014/main" id="{276E8F88-959A-344A-8837-CA4892D9D6D0}"/>
                </a:ext>
              </a:extLst>
            </p:cNvPr>
            <p:cNvSpPr>
              <a:spLocks/>
            </p:cNvSpPr>
            <p:nvPr userDrawn="1"/>
          </p:nvSpPr>
          <p:spPr bwMode="auto">
            <a:xfrm>
              <a:off x="1397486" y="3703852"/>
              <a:ext cx="190858" cy="203997"/>
            </a:xfrm>
            <a:custGeom>
              <a:avLst/>
              <a:gdLst>
                <a:gd name="T0" fmla="*/ 8 w 125"/>
                <a:gd name="T1" fmla="*/ 154 h 157"/>
                <a:gd name="T2" fmla="*/ 8 w 125"/>
                <a:gd name="T3" fmla="*/ 146 h 157"/>
                <a:gd name="T4" fmla="*/ 12 w 125"/>
                <a:gd name="T5" fmla="*/ 144 h 157"/>
                <a:gd name="T6" fmla="*/ 10 w 125"/>
                <a:gd name="T7" fmla="*/ 131 h 157"/>
                <a:gd name="T8" fmla="*/ 0 w 125"/>
                <a:gd name="T9" fmla="*/ 116 h 157"/>
                <a:gd name="T10" fmla="*/ 0 w 125"/>
                <a:gd name="T11" fmla="*/ 72 h 157"/>
                <a:gd name="T12" fmla="*/ 15 w 125"/>
                <a:gd name="T13" fmla="*/ 72 h 157"/>
                <a:gd name="T14" fmla="*/ 15 w 125"/>
                <a:gd name="T15" fmla="*/ 14 h 157"/>
                <a:gd name="T16" fmla="*/ 42 w 125"/>
                <a:gd name="T17" fmla="*/ 10 h 157"/>
                <a:gd name="T18" fmla="*/ 51 w 125"/>
                <a:gd name="T19" fmla="*/ 16 h 157"/>
                <a:gd name="T20" fmla="*/ 76 w 125"/>
                <a:gd name="T21" fmla="*/ 0 h 157"/>
                <a:gd name="T22" fmla="*/ 80 w 125"/>
                <a:gd name="T23" fmla="*/ 16 h 157"/>
                <a:gd name="T24" fmla="*/ 85 w 125"/>
                <a:gd name="T25" fmla="*/ 23 h 157"/>
                <a:gd name="T26" fmla="*/ 89 w 125"/>
                <a:gd name="T27" fmla="*/ 35 h 157"/>
                <a:gd name="T28" fmla="*/ 99 w 125"/>
                <a:gd name="T29" fmla="*/ 42 h 157"/>
                <a:gd name="T30" fmla="*/ 106 w 125"/>
                <a:gd name="T31" fmla="*/ 52 h 157"/>
                <a:gd name="T32" fmla="*/ 110 w 125"/>
                <a:gd name="T33" fmla="*/ 67 h 157"/>
                <a:gd name="T34" fmla="*/ 125 w 125"/>
                <a:gd name="T35" fmla="*/ 72 h 157"/>
                <a:gd name="T36" fmla="*/ 125 w 125"/>
                <a:gd name="T37" fmla="*/ 84 h 157"/>
                <a:gd name="T38" fmla="*/ 112 w 125"/>
                <a:gd name="T39" fmla="*/ 87 h 157"/>
                <a:gd name="T40" fmla="*/ 97 w 125"/>
                <a:gd name="T41" fmla="*/ 105 h 157"/>
                <a:gd name="T42" fmla="*/ 89 w 125"/>
                <a:gd name="T43" fmla="*/ 118 h 157"/>
                <a:gd name="T44" fmla="*/ 80 w 125"/>
                <a:gd name="T45" fmla="*/ 118 h 157"/>
                <a:gd name="T46" fmla="*/ 78 w 125"/>
                <a:gd name="T47" fmla="*/ 133 h 157"/>
                <a:gd name="T48" fmla="*/ 61 w 125"/>
                <a:gd name="T49" fmla="*/ 137 h 157"/>
                <a:gd name="T50" fmla="*/ 46 w 125"/>
                <a:gd name="T51" fmla="*/ 127 h 157"/>
                <a:gd name="T52" fmla="*/ 38 w 125"/>
                <a:gd name="T53" fmla="*/ 127 h 157"/>
                <a:gd name="T54" fmla="*/ 36 w 125"/>
                <a:gd name="T55" fmla="*/ 144 h 157"/>
                <a:gd name="T56" fmla="*/ 23 w 125"/>
                <a:gd name="T57" fmla="*/ 157 h 157"/>
                <a:gd name="T58" fmla="*/ 8 w 125"/>
                <a:gd name="T59" fmla="*/ 154 h 157"/>
                <a:gd name="T60" fmla="*/ 8 w 125"/>
                <a:gd name="T61" fmla="*/ 154 h 157"/>
                <a:gd name="T62" fmla="*/ 8 w 125"/>
                <a:gd name="T63" fmla="*/ 154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5" h="157">
                  <a:moveTo>
                    <a:pt x="8" y="154"/>
                  </a:moveTo>
                  <a:lnTo>
                    <a:pt x="8" y="146"/>
                  </a:lnTo>
                  <a:lnTo>
                    <a:pt x="12" y="144"/>
                  </a:lnTo>
                  <a:lnTo>
                    <a:pt x="10" y="131"/>
                  </a:lnTo>
                  <a:lnTo>
                    <a:pt x="0" y="116"/>
                  </a:lnTo>
                  <a:lnTo>
                    <a:pt x="0" y="72"/>
                  </a:lnTo>
                  <a:lnTo>
                    <a:pt x="15" y="72"/>
                  </a:lnTo>
                  <a:lnTo>
                    <a:pt x="15" y="14"/>
                  </a:lnTo>
                  <a:lnTo>
                    <a:pt x="42" y="10"/>
                  </a:lnTo>
                  <a:lnTo>
                    <a:pt x="51" y="16"/>
                  </a:lnTo>
                  <a:lnTo>
                    <a:pt x="76" y="0"/>
                  </a:lnTo>
                  <a:lnTo>
                    <a:pt x="80" y="16"/>
                  </a:lnTo>
                  <a:lnTo>
                    <a:pt x="85" y="23"/>
                  </a:lnTo>
                  <a:lnTo>
                    <a:pt x="89" y="35"/>
                  </a:lnTo>
                  <a:lnTo>
                    <a:pt x="99" y="42"/>
                  </a:lnTo>
                  <a:lnTo>
                    <a:pt x="106" y="52"/>
                  </a:lnTo>
                  <a:lnTo>
                    <a:pt x="110" y="67"/>
                  </a:lnTo>
                  <a:lnTo>
                    <a:pt x="125" y="72"/>
                  </a:lnTo>
                  <a:lnTo>
                    <a:pt x="125" y="84"/>
                  </a:lnTo>
                  <a:lnTo>
                    <a:pt x="112" y="87"/>
                  </a:lnTo>
                  <a:lnTo>
                    <a:pt x="97" y="105"/>
                  </a:lnTo>
                  <a:lnTo>
                    <a:pt x="89" y="118"/>
                  </a:lnTo>
                  <a:lnTo>
                    <a:pt x="80" y="118"/>
                  </a:lnTo>
                  <a:lnTo>
                    <a:pt x="78" y="133"/>
                  </a:lnTo>
                  <a:lnTo>
                    <a:pt x="61" y="137"/>
                  </a:lnTo>
                  <a:lnTo>
                    <a:pt x="46" y="127"/>
                  </a:lnTo>
                  <a:lnTo>
                    <a:pt x="38" y="127"/>
                  </a:lnTo>
                  <a:lnTo>
                    <a:pt x="36" y="144"/>
                  </a:lnTo>
                  <a:lnTo>
                    <a:pt x="23" y="157"/>
                  </a:lnTo>
                  <a:lnTo>
                    <a:pt x="8" y="154"/>
                  </a:lnTo>
                  <a:lnTo>
                    <a:pt x="8" y="154"/>
                  </a:lnTo>
                  <a:lnTo>
                    <a:pt x="8" y="154"/>
                  </a:lnTo>
                  <a:close/>
                </a:path>
              </a:pathLst>
            </a:custGeom>
            <a:solidFill>
              <a:schemeClr val="bg1">
                <a:lumMod val="85000"/>
              </a:schemeClr>
            </a:solidFill>
            <a:ln w="635" cap="rnd">
              <a:solidFill>
                <a:schemeClr val="bg1">
                  <a:alpha val="17000"/>
                </a:schemeClr>
              </a:solidFill>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43" name="Freeform 243">
              <a:extLst>
                <a:ext uri="{FF2B5EF4-FFF2-40B4-BE49-F238E27FC236}">
                  <a16:creationId xmlns:a16="http://schemas.microsoft.com/office/drawing/2014/main" id="{79C92A2B-E697-2B4E-80A7-ED2F1847DF89}"/>
                </a:ext>
              </a:extLst>
            </p:cNvPr>
            <p:cNvSpPr>
              <a:spLocks/>
            </p:cNvSpPr>
            <p:nvPr userDrawn="1"/>
          </p:nvSpPr>
          <p:spPr bwMode="auto">
            <a:xfrm>
              <a:off x="1397486" y="3703852"/>
              <a:ext cx="190858" cy="203997"/>
            </a:xfrm>
            <a:custGeom>
              <a:avLst/>
              <a:gdLst>
                <a:gd name="T0" fmla="*/ 8 w 125"/>
                <a:gd name="T1" fmla="*/ 154 h 157"/>
                <a:gd name="T2" fmla="*/ 8 w 125"/>
                <a:gd name="T3" fmla="*/ 146 h 157"/>
                <a:gd name="T4" fmla="*/ 12 w 125"/>
                <a:gd name="T5" fmla="*/ 144 h 157"/>
                <a:gd name="T6" fmla="*/ 10 w 125"/>
                <a:gd name="T7" fmla="*/ 131 h 157"/>
                <a:gd name="T8" fmla="*/ 0 w 125"/>
                <a:gd name="T9" fmla="*/ 116 h 157"/>
                <a:gd name="T10" fmla="*/ 0 w 125"/>
                <a:gd name="T11" fmla="*/ 72 h 157"/>
                <a:gd name="T12" fmla="*/ 15 w 125"/>
                <a:gd name="T13" fmla="*/ 72 h 157"/>
                <a:gd name="T14" fmla="*/ 15 w 125"/>
                <a:gd name="T15" fmla="*/ 14 h 157"/>
                <a:gd name="T16" fmla="*/ 42 w 125"/>
                <a:gd name="T17" fmla="*/ 10 h 157"/>
                <a:gd name="T18" fmla="*/ 51 w 125"/>
                <a:gd name="T19" fmla="*/ 16 h 157"/>
                <a:gd name="T20" fmla="*/ 76 w 125"/>
                <a:gd name="T21" fmla="*/ 0 h 157"/>
                <a:gd name="T22" fmla="*/ 80 w 125"/>
                <a:gd name="T23" fmla="*/ 16 h 157"/>
                <a:gd name="T24" fmla="*/ 85 w 125"/>
                <a:gd name="T25" fmla="*/ 23 h 157"/>
                <a:gd name="T26" fmla="*/ 89 w 125"/>
                <a:gd name="T27" fmla="*/ 35 h 157"/>
                <a:gd name="T28" fmla="*/ 99 w 125"/>
                <a:gd name="T29" fmla="*/ 42 h 157"/>
                <a:gd name="T30" fmla="*/ 106 w 125"/>
                <a:gd name="T31" fmla="*/ 52 h 157"/>
                <a:gd name="T32" fmla="*/ 110 w 125"/>
                <a:gd name="T33" fmla="*/ 67 h 157"/>
                <a:gd name="T34" fmla="*/ 125 w 125"/>
                <a:gd name="T35" fmla="*/ 72 h 157"/>
                <a:gd name="T36" fmla="*/ 125 w 125"/>
                <a:gd name="T37" fmla="*/ 84 h 157"/>
                <a:gd name="T38" fmla="*/ 112 w 125"/>
                <a:gd name="T39" fmla="*/ 87 h 157"/>
                <a:gd name="T40" fmla="*/ 97 w 125"/>
                <a:gd name="T41" fmla="*/ 105 h 157"/>
                <a:gd name="T42" fmla="*/ 89 w 125"/>
                <a:gd name="T43" fmla="*/ 118 h 157"/>
                <a:gd name="T44" fmla="*/ 80 w 125"/>
                <a:gd name="T45" fmla="*/ 118 h 157"/>
                <a:gd name="T46" fmla="*/ 78 w 125"/>
                <a:gd name="T47" fmla="*/ 133 h 157"/>
                <a:gd name="T48" fmla="*/ 61 w 125"/>
                <a:gd name="T49" fmla="*/ 137 h 157"/>
                <a:gd name="T50" fmla="*/ 46 w 125"/>
                <a:gd name="T51" fmla="*/ 127 h 157"/>
                <a:gd name="T52" fmla="*/ 38 w 125"/>
                <a:gd name="T53" fmla="*/ 127 h 157"/>
                <a:gd name="T54" fmla="*/ 36 w 125"/>
                <a:gd name="T55" fmla="*/ 144 h 157"/>
                <a:gd name="T56" fmla="*/ 23 w 125"/>
                <a:gd name="T57" fmla="*/ 157 h 157"/>
                <a:gd name="T58" fmla="*/ 8 w 125"/>
                <a:gd name="T59" fmla="*/ 154 h 157"/>
                <a:gd name="T60" fmla="*/ 8 w 125"/>
                <a:gd name="T61" fmla="*/ 154 h 157"/>
                <a:gd name="T62" fmla="*/ 8 w 125"/>
                <a:gd name="T63" fmla="*/ 154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5" h="157">
                  <a:moveTo>
                    <a:pt x="8" y="154"/>
                  </a:moveTo>
                  <a:lnTo>
                    <a:pt x="8" y="146"/>
                  </a:lnTo>
                  <a:lnTo>
                    <a:pt x="12" y="144"/>
                  </a:lnTo>
                  <a:lnTo>
                    <a:pt x="10" y="131"/>
                  </a:lnTo>
                  <a:lnTo>
                    <a:pt x="0" y="116"/>
                  </a:lnTo>
                  <a:lnTo>
                    <a:pt x="0" y="72"/>
                  </a:lnTo>
                  <a:lnTo>
                    <a:pt x="15" y="72"/>
                  </a:lnTo>
                  <a:lnTo>
                    <a:pt x="15" y="14"/>
                  </a:lnTo>
                  <a:lnTo>
                    <a:pt x="42" y="10"/>
                  </a:lnTo>
                  <a:lnTo>
                    <a:pt x="51" y="16"/>
                  </a:lnTo>
                  <a:lnTo>
                    <a:pt x="76" y="0"/>
                  </a:lnTo>
                  <a:lnTo>
                    <a:pt x="80" y="16"/>
                  </a:lnTo>
                  <a:lnTo>
                    <a:pt x="85" y="23"/>
                  </a:lnTo>
                  <a:lnTo>
                    <a:pt x="89" y="35"/>
                  </a:lnTo>
                  <a:lnTo>
                    <a:pt x="99" y="42"/>
                  </a:lnTo>
                  <a:lnTo>
                    <a:pt x="106" y="52"/>
                  </a:lnTo>
                  <a:lnTo>
                    <a:pt x="110" y="67"/>
                  </a:lnTo>
                  <a:lnTo>
                    <a:pt x="125" y="72"/>
                  </a:lnTo>
                  <a:lnTo>
                    <a:pt x="125" y="84"/>
                  </a:lnTo>
                  <a:lnTo>
                    <a:pt x="112" y="87"/>
                  </a:lnTo>
                  <a:lnTo>
                    <a:pt x="97" y="105"/>
                  </a:lnTo>
                  <a:lnTo>
                    <a:pt x="89" y="118"/>
                  </a:lnTo>
                  <a:lnTo>
                    <a:pt x="80" y="118"/>
                  </a:lnTo>
                  <a:lnTo>
                    <a:pt x="78" y="133"/>
                  </a:lnTo>
                  <a:lnTo>
                    <a:pt x="61" y="137"/>
                  </a:lnTo>
                  <a:lnTo>
                    <a:pt x="46" y="127"/>
                  </a:lnTo>
                  <a:lnTo>
                    <a:pt x="38" y="127"/>
                  </a:lnTo>
                  <a:lnTo>
                    <a:pt x="36" y="144"/>
                  </a:lnTo>
                  <a:lnTo>
                    <a:pt x="23" y="157"/>
                  </a:lnTo>
                  <a:lnTo>
                    <a:pt x="8" y="154"/>
                  </a:lnTo>
                  <a:lnTo>
                    <a:pt x="8" y="154"/>
                  </a:lnTo>
                  <a:lnTo>
                    <a:pt x="8" y="154"/>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44" name="Freeform 244">
              <a:extLst>
                <a:ext uri="{FF2B5EF4-FFF2-40B4-BE49-F238E27FC236}">
                  <a16:creationId xmlns:a16="http://schemas.microsoft.com/office/drawing/2014/main" id="{41A31131-C685-8C4E-8181-A51F80452713}"/>
                </a:ext>
              </a:extLst>
            </p:cNvPr>
            <p:cNvSpPr>
              <a:spLocks/>
            </p:cNvSpPr>
            <p:nvPr userDrawn="1"/>
          </p:nvSpPr>
          <p:spPr bwMode="auto">
            <a:xfrm>
              <a:off x="1585291" y="3377716"/>
              <a:ext cx="45806" cy="46776"/>
            </a:xfrm>
            <a:custGeom>
              <a:avLst/>
              <a:gdLst>
                <a:gd name="T0" fmla="*/ 4 w 30"/>
                <a:gd name="T1" fmla="*/ 32 h 36"/>
                <a:gd name="T2" fmla="*/ 13 w 30"/>
                <a:gd name="T3" fmla="*/ 36 h 36"/>
                <a:gd name="T4" fmla="*/ 29 w 30"/>
                <a:gd name="T5" fmla="*/ 21 h 36"/>
                <a:gd name="T6" fmla="*/ 30 w 30"/>
                <a:gd name="T7" fmla="*/ 11 h 36"/>
                <a:gd name="T8" fmla="*/ 23 w 30"/>
                <a:gd name="T9" fmla="*/ 11 h 36"/>
                <a:gd name="T10" fmla="*/ 25 w 30"/>
                <a:gd name="T11" fmla="*/ 0 h 36"/>
                <a:gd name="T12" fmla="*/ 21 w 30"/>
                <a:gd name="T13" fmla="*/ 0 h 36"/>
                <a:gd name="T14" fmla="*/ 15 w 30"/>
                <a:gd name="T15" fmla="*/ 6 h 36"/>
                <a:gd name="T16" fmla="*/ 0 w 30"/>
                <a:gd name="T17" fmla="*/ 6 h 36"/>
                <a:gd name="T18" fmla="*/ 8 w 30"/>
                <a:gd name="T19" fmla="*/ 13 h 36"/>
                <a:gd name="T20" fmla="*/ 4 w 30"/>
                <a:gd name="T21" fmla="*/ 32 h 36"/>
                <a:gd name="T22" fmla="*/ 4 w 30"/>
                <a:gd name="T23" fmla="*/ 32 h 36"/>
                <a:gd name="T24" fmla="*/ 4 w 30"/>
                <a:gd name="T25" fmla="*/ 32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0" h="36">
                  <a:moveTo>
                    <a:pt x="4" y="32"/>
                  </a:moveTo>
                  <a:lnTo>
                    <a:pt x="13" y="36"/>
                  </a:lnTo>
                  <a:lnTo>
                    <a:pt x="29" y="21"/>
                  </a:lnTo>
                  <a:lnTo>
                    <a:pt x="30" y="11"/>
                  </a:lnTo>
                  <a:lnTo>
                    <a:pt x="23" y="11"/>
                  </a:lnTo>
                  <a:lnTo>
                    <a:pt x="25" y="0"/>
                  </a:lnTo>
                  <a:lnTo>
                    <a:pt x="21" y="0"/>
                  </a:lnTo>
                  <a:lnTo>
                    <a:pt x="15" y="6"/>
                  </a:lnTo>
                  <a:lnTo>
                    <a:pt x="0" y="6"/>
                  </a:lnTo>
                  <a:lnTo>
                    <a:pt x="8" y="13"/>
                  </a:lnTo>
                  <a:lnTo>
                    <a:pt x="4" y="32"/>
                  </a:lnTo>
                  <a:lnTo>
                    <a:pt x="4" y="32"/>
                  </a:lnTo>
                  <a:lnTo>
                    <a:pt x="4" y="32"/>
                  </a:lnTo>
                  <a:close/>
                </a:path>
              </a:pathLst>
            </a:custGeom>
            <a:solidFill>
              <a:schemeClr val="bg1">
                <a:lumMod val="85000"/>
              </a:schemeClr>
            </a:solidFill>
            <a:ln w="635" cap="rnd">
              <a:solidFill>
                <a:schemeClr val="bg1">
                  <a:alpha val="17000"/>
                </a:schemeClr>
              </a:solidFill>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45" name="Freeform 245">
              <a:extLst>
                <a:ext uri="{FF2B5EF4-FFF2-40B4-BE49-F238E27FC236}">
                  <a16:creationId xmlns:a16="http://schemas.microsoft.com/office/drawing/2014/main" id="{D92289B1-0B96-2E49-96A9-0878B04DFC98}"/>
                </a:ext>
              </a:extLst>
            </p:cNvPr>
            <p:cNvSpPr>
              <a:spLocks/>
            </p:cNvSpPr>
            <p:nvPr userDrawn="1"/>
          </p:nvSpPr>
          <p:spPr bwMode="auto">
            <a:xfrm>
              <a:off x="1585291" y="3377716"/>
              <a:ext cx="45806" cy="46776"/>
            </a:xfrm>
            <a:custGeom>
              <a:avLst/>
              <a:gdLst>
                <a:gd name="T0" fmla="*/ 4 w 30"/>
                <a:gd name="T1" fmla="*/ 32 h 36"/>
                <a:gd name="T2" fmla="*/ 13 w 30"/>
                <a:gd name="T3" fmla="*/ 36 h 36"/>
                <a:gd name="T4" fmla="*/ 29 w 30"/>
                <a:gd name="T5" fmla="*/ 21 h 36"/>
                <a:gd name="T6" fmla="*/ 30 w 30"/>
                <a:gd name="T7" fmla="*/ 11 h 36"/>
                <a:gd name="T8" fmla="*/ 23 w 30"/>
                <a:gd name="T9" fmla="*/ 11 h 36"/>
                <a:gd name="T10" fmla="*/ 25 w 30"/>
                <a:gd name="T11" fmla="*/ 0 h 36"/>
                <a:gd name="T12" fmla="*/ 21 w 30"/>
                <a:gd name="T13" fmla="*/ 0 h 36"/>
                <a:gd name="T14" fmla="*/ 15 w 30"/>
                <a:gd name="T15" fmla="*/ 6 h 36"/>
                <a:gd name="T16" fmla="*/ 0 w 30"/>
                <a:gd name="T17" fmla="*/ 6 h 36"/>
                <a:gd name="T18" fmla="*/ 8 w 30"/>
                <a:gd name="T19" fmla="*/ 13 h 36"/>
                <a:gd name="T20" fmla="*/ 4 w 30"/>
                <a:gd name="T21" fmla="*/ 32 h 36"/>
                <a:gd name="T22" fmla="*/ 4 w 30"/>
                <a:gd name="T23" fmla="*/ 32 h 36"/>
                <a:gd name="T24" fmla="*/ 4 w 30"/>
                <a:gd name="T25" fmla="*/ 32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0" h="36">
                  <a:moveTo>
                    <a:pt x="4" y="32"/>
                  </a:moveTo>
                  <a:lnTo>
                    <a:pt x="13" y="36"/>
                  </a:lnTo>
                  <a:lnTo>
                    <a:pt x="29" y="21"/>
                  </a:lnTo>
                  <a:lnTo>
                    <a:pt x="30" y="11"/>
                  </a:lnTo>
                  <a:lnTo>
                    <a:pt x="23" y="11"/>
                  </a:lnTo>
                  <a:lnTo>
                    <a:pt x="25" y="0"/>
                  </a:lnTo>
                  <a:lnTo>
                    <a:pt x="21" y="0"/>
                  </a:lnTo>
                  <a:lnTo>
                    <a:pt x="15" y="6"/>
                  </a:lnTo>
                  <a:lnTo>
                    <a:pt x="0" y="6"/>
                  </a:lnTo>
                  <a:lnTo>
                    <a:pt x="8" y="13"/>
                  </a:lnTo>
                  <a:lnTo>
                    <a:pt x="4" y="32"/>
                  </a:lnTo>
                  <a:lnTo>
                    <a:pt x="4" y="32"/>
                  </a:lnTo>
                  <a:lnTo>
                    <a:pt x="4" y="32"/>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46" name="Freeform 246">
              <a:extLst>
                <a:ext uri="{FF2B5EF4-FFF2-40B4-BE49-F238E27FC236}">
                  <a16:creationId xmlns:a16="http://schemas.microsoft.com/office/drawing/2014/main" id="{D9C8F04B-21C3-8142-9290-8160CA3AA5A2}"/>
                </a:ext>
              </a:extLst>
            </p:cNvPr>
            <p:cNvSpPr>
              <a:spLocks/>
            </p:cNvSpPr>
            <p:nvPr userDrawn="1"/>
          </p:nvSpPr>
          <p:spPr bwMode="auto">
            <a:xfrm>
              <a:off x="1666214" y="3524542"/>
              <a:ext cx="71763" cy="165017"/>
            </a:xfrm>
            <a:custGeom>
              <a:avLst/>
              <a:gdLst>
                <a:gd name="T0" fmla="*/ 6 w 47"/>
                <a:gd name="T1" fmla="*/ 78 h 127"/>
                <a:gd name="T2" fmla="*/ 13 w 47"/>
                <a:gd name="T3" fmla="*/ 86 h 127"/>
                <a:gd name="T4" fmla="*/ 25 w 47"/>
                <a:gd name="T5" fmla="*/ 87 h 127"/>
                <a:gd name="T6" fmla="*/ 29 w 47"/>
                <a:gd name="T7" fmla="*/ 101 h 127"/>
                <a:gd name="T8" fmla="*/ 27 w 47"/>
                <a:gd name="T9" fmla="*/ 104 h 127"/>
                <a:gd name="T10" fmla="*/ 25 w 47"/>
                <a:gd name="T11" fmla="*/ 114 h 127"/>
                <a:gd name="T12" fmla="*/ 25 w 47"/>
                <a:gd name="T13" fmla="*/ 114 h 127"/>
                <a:gd name="T14" fmla="*/ 36 w 47"/>
                <a:gd name="T15" fmla="*/ 127 h 127"/>
                <a:gd name="T16" fmla="*/ 40 w 47"/>
                <a:gd name="T17" fmla="*/ 112 h 127"/>
                <a:gd name="T18" fmla="*/ 46 w 47"/>
                <a:gd name="T19" fmla="*/ 104 h 127"/>
                <a:gd name="T20" fmla="*/ 47 w 47"/>
                <a:gd name="T21" fmla="*/ 89 h 127"/>
                <a:gd name="T22" fmla="*/ 36 w 47"/>
                <a:gd name="T23" fmla="*/ 74 h 127"/>
                <a:gd name="T24" fmla="*/ 30 w 47"/>
                <a:gd name="T25" fmla="*/ 65 h 127"/>
                <a:gd name="T26" fmla="*/ 30 w 47"/>
                <a:gd name="T27" fmla="*/ 36 h 127"/>
                <a:gd name="T28" fmla="*/ 30 w 47"/>
                <a:gd name="T29" fmla="*/ 23 h 127"/>
                <a:gd name="T30" fmla="*/ 27 w 47"/>
                <a:gd name="T31" fmla="*/ 10 h 127"/>
                <a:gd name="T32" fmla="*/ 12 w 47"/>
                <a:gd name="T33" fmla="*/ 0 h 127"/>
                <a:gd name="T34" fmla="*/ 4 w 47"/>
                <a:gd name="T35" fmla="*/ 0 h 127"/>
                <a:gd name="T36" fmla="*/ 0 w 47"/>
                <a:gd name="T37" fmla="*/ 4 h 127"/>
                <a:gd name="T38" fmla="*/ 10 w 47"/>
                <a:gd name="T39" fmla="*/ 8 h 127"/>
                <a:gd name="T40" fmla="*/ 15 w 47"/>
                <a:gd name="T41" fmla="*/ 21 h 127"/>
                <a:gd name="T42" fmla="*/ 12 w 47"/>
                <a:gd name="T43" fmla="*/ 25 h 127"/>
                <a:gd name="T44" fmla="*/ 12 w 47"/>
                <a:gd name="T45" fmla="*/ 48 h 127"/>
                <a:gd name="T46" fmla="*/ 4 w 47"/>
                <a:gd name="T47" fmla="*/ 57 h 127"/>
                <a:gd name="T48" fmla="*/ 4 w 47"/>
                <a:gd name="T49" fmla="*/ 69 h 127"/>
                <a:gd name="T50" fmla="*/ 0 w 47"/>
                <a:gd name="T51" fmla="*/ 74 h 127"/>
                <a:gd name="T52" fmla="*/ 6 w 47"/>
                <a:gd name="T53" fmla="*/ 78 h 127"/>
                <a:gd name="T54" fmla="*/ 6 w 47"/>
                <a:gd name="T55" fmla="*/ 78 h 127"/>
                <a:gd name="T56" fmla="*/ 6 w 47"/>
                <a:gd name="T57" fmla="*/ 78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7" h="127">
                  <a:moveTo>
                    <a:pt x="6" y="78"/>
                  </a:moveTo>
                  <a:lnTo>
                    <a:pt x="13" y="86"/>
                  </a:lnTo>
                  <a:lnTo>
                    <a:pt x="25" y="87"/>
                  </a:lnTo>
                  <a:lnTo>
                    <a:pt x="29" y="101"/>
                  </a:lnTo>
                  <a:lnTo>
                    <a:pt x="27" y="104"/>
                  </a:lnTo>
                  <a:lnTo>
                    <a:pt x="25" y="114"/>
                  </a:lnTo>
                  <a:lnTo>
                    <a:pt x="25" y="114"/>
                  </a:lnTo>
                  <a:lnTo>
                    <a:pt x="36" y="127"/>
                  </a:lnTo>
                  <a:lnTo>
                    <a:pt x="40" y="112"/>
                  </a:lnTo>
                  <a:lnTo>
                    <a:pt x="46" y="104"/>
                  </a:lnTo>
                  <a:lnTo>
                    <a:pt x="47" y="89"/>
                  </a:lnTo>
                  <a:lnTo>
                    <a:pt x="36" y="74"/>
                  </a:lnTo>
                  <a:lnTo>
                    <a:pt x="30" y="65"/>
                  </a:lnTo>
                  <a:lnTo>
                    <a:pt x="30" y="36"/>
                  </a:lnTo>
                  <a:lnTo>
                    <a:pt x="30" y="23"/>
                  </a:lnTo>
                  <a:lnTo>
                    <a:pt x="27" y="10"/>
                  </a:lnTo>
                  <a:lnTo>
                    <a:pt x="12" y="0"/>
                  </a:lnTo>
                  <a:lnTo>
                    <a:pt x="4" y="0"/>
                  </a:lnTo>
                  <a:lnTo>
                    <a:pt x="0" y="4"/>
                  </a:lnTo>
                  <a:lnTo>
                    <a:pt x="10" y="8"/>
                  </a:lnTo>
                  <a:lnTo>
                    <a:pt x="15" y="21"/>
                  </a:lnTo>
                  <a:lnTo>
                    <a:pt x="12" y="25"/>
                  </a:lnTo>
                  <a:lnTo>
                    <a:pt x="12" y="48"/>
                  </a:lnTo>
                  <a:lnTo>
                    <a:pt x="4" y="57"/>
                  </a:lnTo>
                  <a:lnTo>
                    <a:pt x="4" y="69"/>
                  </a:lnTo>
                  <a:lnTo>
                    <a:pt x="0" y="74"/>
                  </a:lnTo>
                  <a:lnTo>
                    <a:pt x="6" y="78"/>
                  </a:lnTo>
                  <a:lnTo>
                    <a:pt x="6" y="78"/>
                  </a:lnTo>
                  <a:lnTo>
                    <a:pt x="6" y="78"/>
                  </a:lnTo>
                  <a:close/>
                </a:path>
              </a:pathLst>
            </a:custGeom>
            <a:solidFill>
              <a:schemeClr val="bg1">
                <a:lumMod val="85000"/>
              </a:schemeClr>
            </a:solidFill>
            <a:ln w="635" cap="rnd">
              <a:solidFill>
                <a:schemeClr val="bg1">
                  <a:alpha val="17000"/>
                </a:schemeClr>
              </a:solidFill>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47" name="Freeform 247">
              <a:extLst>
                <a:ext uri="{FF2B5EF4-FFF2-40B4-BE49-F238E27FC236}">
                  <a16:creationId xmlns:a16="http://schemas.microsoft.com/office/drawing/2014/main" id="{7A5123C7-6AB4-914F-B5E9-D4B06FC67C66}"/>
                </a:ext>
              </a:extLst>
            </p:cNvPr>
            <p:cNvSpPr>
              <a:spLocks/>
            </p:cNvSpPr>
            <p:nvPr userDrawn="1"/>
          </p:nvSpPr>
          <p:spPr bwMode="auto">
            <a:xfrm>
              <a:off x="1666214" y="3524542"/>
              <a:ext cx="71763" cy="165017"/>
            </a:xfrm>
            <a:custGeom>
              <a:avLst/>
              <a:gdLst>
                <a:gd name="T0" fmla="*/ 6 w 47"/>
                <a:gd name="T1" fmla="*/ 78 h 127"/>
                <a:gd name="T2" fmla="*/ 13 w 47"/>
                <a:gd name="T3" fmla="*/ 86 h 127"/>
                <a:gd name="T4" fmla="*/ 25 w 47"/>
                <a:gd name="T5" fmla="*/ 87 h 127"/>
                <a:gd name="T6" fmla="*/ 29 w 47"/>
                <a:gd name="T7" fmla="*/ 101 h 127"/>
                <a:gd name="T8" fmla="*/ 27 w 47"/>
                <a:gd name="T9" fmla="*/ 104 h 127"/>
                <a:gd name="T10" fmla="*/ 25 w 47"/>
                <a:gd name="T11" fmla="*/ 114 h 127"/>
                <a:gd name="T12" fmla="*/ 25 w 47"/>
                <a:gd name="T13" fmla="*/ 114 h 127"/>
                <a:gd name="T14" fmla="*/ 36 w 47"/>
                <a:gd name="T15" fmla="*/ 127 h 127"/>
                <a:gd name="T16" fmla="*/ 40 w 47"/>
                <a:gd name="T17" fmla="*/ 112 h 127"/>
                <a:gd name="T18" fmla="*/ 46 w 47"/>
                <a:gd name="T19" fmla="*/ 104 h 127"/>
                <a:gd name="T20" fmla="*/ 47 w 47"/>
                <a:gd name="T21" fmla="*/ 89 h 127"/>
                <a:gd name="T22" fmla="*/ 36 w 47"/>
                <a:gd name="T23" fmla="*/ 74 h 127"/>
                <a:gd name="T24" fmla="*/ 30 w 47"/>
                <a:gd name="T25" fmla="*/ 65 h 127"/>
                <a:gd name="T26" fmla="*/ 30 w 47"/>
                <a:gd name="T27" fmla="*/ 36 h 127"/>
                <a:gd name="T28" fmla="*/ 30 w 47"/>
                <a:gd name="T29" fmla="*/ 23 h 127"/>
                <a:gd name="T30" fmla="*/ 27 w 47"/>
                <a:gd name="T31" fmla="*/ 10 h 127"/>
                <a:gd name="T32" fmla="*/ 12 w 47"/>
                <a:gd name="T33" fmla="*/ 0 h 127"/>
                <a:gd name="T34" fmla="*/ 4 w 47"/>
                <a:gd name="T35" fmla="*/ 0 h 127"/>
                <a:gd name="T36" fmla="*/ 0 w 47"/>
                <a:gd name="T37" fmla="*/ 4 h 127"/>
                <a:gd name="T38" fmla="*/ 10 w 47"/>
                <a:gd name="T39" fmla="*/ 8 h 127"/>
                <a:gd name="T40" fmla="*/ 15 w 47"/>
                <a:gd name="T41" fmla="*/ 21 h 127"/>
                <a:gd name="T42" fmla="*/ 12 w 47"/>
                <a:gd name="T43" fmla="*/ 25 h 127"/>
                <a:gd name="T44" fmla="*/ 12 w 47"/>
                <a:gd name="T45" fmla="*/ 48 h 127"/>
                <a:gd name="T46" fmla="*/ 4 w 47"/>
                <a:gd name="T47" fmla="*/ 57 h 127"/>
                <a:gd name="T48" fmla="*/ 4 w 47"/>
                <a:gd name="T49" fmla="*/ 69 h 127"/>
                <a:gd name="T50" fmla="*/ 0 w 47"/>
                <a:gd name="T51" fmla="*/ 74 h 127"/>
                <a:gd name="T52" fmla="*/ 6 w 47"/>
                <a:gd name="T53" fmla="*/ 78 h 127"/>
                <a:gd name="T54" fmla="*/ 6 w 47"/>
                <a:gd name="T55" fmla="*/ 78 h 127"/>
                <a:gd name="T56" fmla="*/ 6 w 47"/>
                <a:gd name="T57" fmla="*/ 78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7" h="127">
                  <a:moveTo>
                    <a:pt x="6" y="78"/>
                  </a:moveTo>
                  <a:lnTo>
                    <a:pt x="13" y="86"/>
                  </a:lnTo>
                  <a:lnTo>
                    <a:pt x="25" y="87"/>
                  </a:lnTo>
                  <a:lnTo>
                    <a:pt x="29" y="101"/>
                  </a:lnTo>
                  <a:lnTo>
                    <a:pt x="27" y="104"/>
                  </a:lnTo>
                  <a:lnTo>
                    <a:pt x="25" y="114"/>
                  </a:lnTo>
                  <a:lnTo>
                    <a:pt x="25" y="114"/>
                  </a:lnTo>
                  <a:lnTo>
                    <a:pt x="36" y="127"/>
                  </a:lnTo>
                  <a:lnTo>
                    <a:pt x="40" y="112"/>
                  </a:lnTo>
                  <a:lnTo>
                    <a:pt x="46" y="104"/>
                  </a:lnTo>
                  <a:lnTo>
                    <a:pt x="47" y="89"/>
                  </a:lnTo>
                  <a:lnTo>
                    <a:pt x="36" y="74"/>
                  </a:lnTo>
                  <a:lnTo>
                    <a:pt x="30" y="65"/>
                  </a:lnTo>
                  <a:lnTo>
                    <a:pt x="30" y="36"/>
                  </a:lnTo>
                  <a:lnTo>
                    <a:pt x="30" y="23"/>
                  </a:lnTo>
                  <a:lnTo>
                    <a:pt x="27" y="10"/>
                  </a:lnTo>
                  <a:lnTo>
                    <a:pt x="12" y="0"/>
                  </a:lnTo>
                  <a:lnTo>
                    <a:pt x="4" y="0"/>
                  </a:lnTo>
                  <a:lnTo>
                    <a:pt x="0" y="4"/>
                  </a:lnTo>
                  <a:lnTo>
                    <a:pt x="10" y="8"/>
                  </a:lnTo>
                  <a:lnTo>
                    <a:pt x="15" y="21"/>
                  </a:lnTo>
                  <a:lnTo>
                    <a:pt x="12" y="25"/>
                  </a:lnTo>
                  <a:lnTo>
                    <a:pt x="12" y="48"/>
                  </a:lnTo>
                  <a:lnTo>
                    <a:pt x="4" y="57"/>
                  </a:lnTo>
                  <a:lnTo>
                    <a:pt x="4" y="69"/>
                  </a:lnTo>
                  <a:lnTo>
                    <a:pt x="0" y="74"/>
                  </a:lnTo>
                  <a:lnTo>
                    <a:pt x="6" y="78"/>
                  </a:lnTo>
                  <a:lnTo>
                    <a:pt x="6" y="78"/>
                  </a:lnTo>
                  <a:lnTo>
                    <a:pt x="6" y="78"/>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48" name="Freeform 248">
              <a:extLst>
                <a:ext uri="{FF2B5EF4-FFF2-40B4-BE49-F238E27FC236}">
                  <a16:creationId xmlns:a16="http://schemas.microsoft.com/office/drawing/2014/main" id="{C254B2F6-8768-5049-814B-0254E21053BF}"/>
                </a:ext>
              </a:extLst>
            </p:cNvPr>
            <p:cNvSpPr>
              <a:spLocks/>
            </p:cNvSpPr>
            <p:nvPr userDrawn="1"/>
          </p:nvSpPr>
          <p:spPr bwMode="auto">
            <a:xfrm>
              <a:off x="1322670" y="3797405"/>
              <a:ext cx="346598" cy="292353"/>
            </a:xfrm>
            <a:custGeom>
              <a:avLst/>
              <a:gdLst>
                <a:gd name="T0" fmla="*/ 23 w 227"/>
                <a:gd name="T1" fmla="*/ 121 h 225"/>
                <a:gd name="T2" fmla="*/ 49 w 227"/>
                <a:gd name="T3" fmla="*/ 46 h 225"/>
                <a:gd name="T4" fmla="*/ 57 w 227"/>
                <a:gd name="T5" fmla="*/ 76 h 225"/>
                <a:gd name="T6" fmla="*/ 85 w 227"/>
                <a:gd name="T7" fmla="*/ 72 h 225"/>
                <a:gd name="T8" fmla="*/ 110 w 227"/>
                <a:gd name="T9" fmla="*/ 67 h 225"/>
                <a:gd name="T10" fmla="*/ 129 w 227"/>
                <a:gd name="T11" fmla="*/ 48 h 225"/>
                <a:gd name="T12" fmla="*/ 161 w 227"/>
                <a:gd name="T13" fmla="*/ 15 h 225"/>
                <a:gd name="T14" fmla="*/ 204 w 227"/>
                <a:gd name="T15" fmla="*/ 8 h 225"/>
                <a:gd name="T16" fmla="*/ 227 w 227"/>
                <a:gd name="T17" fmla="*/ 87 h 225"/>
                <a:gd name="T18" fmla="*/ 220 w 227"/>
                <a:gd name="T19" fmla="*/ 116 h 225"/>
                <a:gd name="T20" fmla="*/ 212 w 227"/>
                <a:gd name="T21" fmla="*/ 121 h 225"/>
                <a:gd name="T22" fmla="*/ 204 w 227"/>
                <a:gd name="T23" fmla="*/ 125 h 225"/>
                <a:gd name="T24" fmla="*/ 204 w 227"/>
                <a:gd name="T25" fmla="*/ 129 h 225"/>
                <a:gd name="T26" fmla="*/ 199 w 227"/>
                <a:gd name="T27" fmla="*/ 137 h 225"/>
                <a:gd name="T28" fmla="*/ 199 w 227"/>
                <a:gd name="T29" fmla="*/ 144 h 225"/>
                <a:gd name="T30" fmla="*/ 193 w 227"/>
                <a:gd name="T31" fmla="*/ 152 h 225"/>
                <a:gd name="T32" fmla="*/ 189 w 227"/>
                <a:gd name="T33" fmla="*/ 159 h 225"/>
                <a:gd name="T34" fmla="*/ 172 w 227"/>
                <a:gd name="T35" fmla="*/ 172 h 225"/>
                <a:gd name="T36" fmla="*/ 172 w 227"/>
                <a:gd name="T37" fmla="*/ 176 h 225"/>
                <a:gd name="T38" fmla="*/ 163 w 227"/>
                <a:gd name="T39" fmla="*/ 186 h 225"/>
                <a:gd name="T40" fmla="*/ 148 w 227"/>
                <a:gd name="T41" fmla="*/ 199 h 225"/>
                <a:gd name="T42" fmla="*/ 146 w 227"/>
                <a:gd name="T43" fmla="*/ 203 h 225"/>
                <a:gd name="T44" fmla="*/ 136 w 227"/>
                <a:gd name="T45" fmla="*/ 207 h 225"/>
                <a:gd name="T46" fmla="*/ 125 w 227"/>
                <a:gd name="T47" fmla="*/ 205 h 225"/>
                <a:gd name="T48" fmla="*/ 123 w 227"/>
                <a:gd name="T49" fmla="*/ 210 h 225"/>
                <a:gd name="T50" fmla="*/ 114 w 227"/>
                <a:gd name="T51" fmla="*/ 212 h 225"/>
                <a:gd name="T52" fmla="*/ 104 w 227"/>
                <a:gd name="T53" fmla="*/ 214 h 225"/>
                <a:gd name="T54" fmla="*/ 93 w 227"/>
                <a:gd name="T55" fmla="*/ 214 h 225"/>
                <a:gd name="T56" fmla="*/ 83 w 227"/>
                <a:gd name="T57" fmla="*/ 214 h 225"/>
                <a:gd name="T58" fmla="*/ 80 w 227"/>
                <a:gd name="T59" fmla="*/ 216 h 225"/>
                <a:gd name="T60" fmla="*/ 76 w 227"/>
                <a:gd name="T61" fmla="*/ 218 h 225"/>
                <a:gd name="T62" fmla="*/ 72 w 227"/>
                <a:gd name="T63" fmla="*/ 220 h 225"/>
                <a:gd name="T64" fmla="*/ 61 w 227"/>
                <a:gd name="T65" fmla="*/ 220 h 225"/>
                <a:gd name="T66" fmla="*/ 57 w 227"/>
                <a:gd name="T67" fmla="*/ 220 h 225"/>
                <a:gd name="T68" fmla="*/ 55 w 227"/>
                <a:gd name="T69" fmla="*/ 222 h 225"/>
                <a:gd name="T70" fmla="*/ 49 w 227"/>
                <a:gd name="T71" fmla="*/ 225 h 225"/>
                <a:gd name="T72" fmla="*/ 30 w 227"/>
                <a:gd name="T73" fmla="*/ 218 h 225"/>
                <a:gd name="T74" fmla="*/ 28 w 227"/>
                <a:gd name="T75" fmla="*/ 218 h 225"/>
                <a:gd name="T76" fmla="*/ 25 w 227"/>
                <a:gd name="T77" fmla="*/ 212 h 225"/>
                <a:gd name="T78" fmla="*/ 25 w 227"/>
                <a:gd name="T79" fmla="*/ 193 h 225"/>
                <a:gd name="T80" fmla="*/ 25 w 227"/>
                <a:gd name="T81" fmla="*/ 188 h 225"/>
                <a:gd name="T82" fmla="*/ 28 w 227"/>
                <a:gd name="T83" fmla="*/ 180 h 225"/>
                <a:gd name="T84" fmla="*/ 28 w 227"/>
                <a:gd name="T85" fmla="*/ 169 h 225"/>
                <a:gd name="T86" fmla="*/ 28 w 227"/>
                <a:gd name="T87" fmla="*/ 165 h 225"/>
                <a:gd name="T88" fmla="*/ 25 w 227"/>
                <a:gd name="T89" fmla="*/ 163 h 225"/>
                <a:gd name="T90" fmla="*/ 23 w 227"/>
                <a:gd name="T91" fmla="*/ 157 h 225"/>
                <a:gd name="T92" fmla="*/ 13 w 227"/>
                <a:gd name="T93" fmla="*/ 150 h 225"/>
                <a:gd name="T94" fmla="*/ 11 w 227"/>
                <a:gd name="T95" fmla="*/ 135 h 225"/>
                <a:gd name="T96" fmla="*/ 0 w 227"/>
                <a:gd name="T97" fmla="*/ 118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7" h="225">
                  <a:moveTo>
                    <a:pt x="0" y="118"/>
                  </a:moveTo>
                  <a:lnTo>
                    <a:pt x="8" y="110"/>
                  </a:lnTo>
                  <a:lnTo>
                    <a:pt x="23" y="121"/>
                  </a:lnTo>
                  <a:lnTo>
                    <a:pt x="42" y="121"/>
                  </a:lnTo>
                  <a:lnTo>
                    <a:pt x="49" y="112"/>
                  </a:lnTo>
                  <a:lnTo>
                    <a:pt x="49" y="46"/>
                  </a:lnTo>
                  <a:lnTo>
                    <a:pt x="61" y="61"/>
                  </a:lnTo>
                  <a:lnTo>
                    <a:pt x="61" y="72"/>
                  </a:lnTo>
                  <a:lnTo>
                    <a:pt x="57" y="76"/>
                  </a:lnTo>
                  <a:lnTo>
                    <a:pt x="57" y="84"/>
                  </a:lnTo>
                  <a:lnTo>
                    <a:pt x="72" y="87"/>
                  </a:lnTo>
                  <a:lnTo>
                    <a:pt x="85" y="72"/>
                  </a:lnTo>
                  <a:lnTo>
                    <a:pt x="87" y="55"/>
                  </a:lnTo>
                  <a:lnTo>
                    <a:pt x="95" y="55"/>
                  </a:lnTo>
                  <a:lnTo>
                    <a:pt x="110" y="67"/>
                  </a:lnTo>
                  <a:lnTo>
                    <a:pt x="127" y="61"/>
                  </a:lnTo>
                  <a:lnTo>
                    <a:pt x="129" y="48"/>
                  </a:lnTo>
                  <a:lnTo>
                    <a:pt x="129" y="48"/>
                  </a:lnTo>
                  <a:lnTo>
                    <a:pt x="138" y="48"/>
                  </a:lnTo>
                  <a:lnTo>
                    <a:pt x="146" y="33"/>
                  </a:lnTo>
                  <a:lnTo>
                    <a:pt x="161" y="15"/>
                  </a:lnTo>
                  <a:lnTo>
                    <a:pt x="174" y="12"/>
                  </a:lnTo>
                  <a:lnTo>
                    <a:pt x="174" y="0"/>
                  </a:lnTo>
                  <a:lnTo>
                    <a:pt x="204" y="8"/>
                  </a:lnTo>
                  <a:lnTo>
                    <a:pt x="218" y="38"/>
                  </a:lnTo>
                  <a:lnTo>
                    <a:pt x="220" y="85"/>
                  </a:lnTo>
                  <a:lnTo>
                    <a:pt x="227" y="87"/>
                  </a:lnTo>
                  <a:lnTo>
                    <a:pt x="227" y="108"/>
                  </a:lnTo>
                  <a:lnTo>
                    <a:pt x="227" y="108"/>
                  </a:lnTo>
                  <a:lnTo>
                    <a:pt x="220" y="116"/>
                  </a:lnTo>
                  <a:lnTo>
                    <a:pt x="220" y="116"/>
                  </a:lnTo>
                  <a:lnTo>
                    <a:pt x="216" y="120"/>
                  </a:lnTo>
                  <a:lnTo>
                    <a:pt x="212" y="121"/>
                  </a:lnTo>
                  <a:lnTo>
                    <a:pt x="212" y="121"/>
                  </a:lnTo>
                  <a:lnTo>
                    <a:pt x="208" y="123"/>
                  </a:lnTo>
                  <a:lnTo>
                    <a:pt x="204" y="125"/>
                  </a:lnTo>
                  <a:lnTo>
                    <a:pt x="204" y="127"/>
                  </a:lnTo>
                  <a:lnTo>
                    <a:pt x="204" y="129"/>
                  </a:lnTo>
                  <a:lnTo>
                    <a:pt x="204" y="129"/>
                  </a:lnTo>
                  <a:lnTo>
                    <a:pt x="202" y="133"/>
                  </a:lnTo>
                  <a:lnTo>
                    <a:pt x="201" y="135"/>
                  </a:lnTo>
                  <a:lnTo>
                    <a:pt x="199" y="137"/>
                  </a:lnTo>
                  <a:lnTo>
                    <a:pt x="199" y="140"/>
                  </a:lnTo>
                  <a:lnTo>
                    <a:pt x="199" y="140"/>
                  </a:lnTo>
                  <a:lnTo>
                    <a:pt x="199" y="144"/>
                  </a:lnTo>
                  <a:lnTo>
                    <a:pt x="195" y="148"/>
                  </a:lnTo>
                  <a:lnTo>
                    <a:pt x="193" y="152"/>
                  </a:lnTo>
                  <a:lnTo>
                    <a:pt x="193" y="152"/>
                  </a:lnTo>
                  <a:lnTo>
                    <a:pt x="191" y="154"/>
                  </a:lnTo>
                  <a:lnTo>
                    <a:pt x="189" y="159"/>
                  </a:lnTo>
                  <a:lnTo>
                    <a:pt x="189" y="159"/>
                  </a:lnTo>
                  <a:lnTo>
                    <a:pt x="178" y="169"/>
                  </a:lnTo>
                  <a:lnTo>
                    <a:pt x="172" y="172"/>
                  </a:lnTo>
                  <a:lnTo>
                    <a:pt x="172" y="172"/>
                  </a:lnTo>
                  <a:lnTo>
                    <a:pt x="172" y="172"/>
                  </a:lnTo>
                  <a:lnTo>
                    <a:pt x="172" y="174"/>
                  </a:lnTo>
                  <a:lnTo>
                    <a:pt x="172" y="176"/>
                  </a:lnTo>
                  <a:lnTo>
                    <a:pt x="168" y="180"/>
                  </a:lnTo>
                  <a:lnTo>
                    <a:pt x="168" y="180"/>
                  </a:lnTo>
                  <a:lnTo>
                    <a:pt x="163" y="186"/>
                  </a:lnTo>
                  <a:lnTo>
                    <a:pt x="159" y="188"/>
                  </a:lnTo>
                  <a:lnTo>
                    <a:pt x="155" y="191"/>
                  </a:lnTo>
                  <a:lnTo>
                    <a:pt x="148" y="199"/>
                  </a:lnTo>
                  <a:lnTo>
                    <a:pt x="148" y="199"/>
                  </a:lnTo>
                  <a:lnTo>
                    <a:pt x="148" y="201"/>
                  </a:lnTo>
                  <a:lnTo>
                    <a:pt x="146" y="203"/>
                  </a:lnTo>
                  <a:lnTo>
                    <a:pt x="142" y="205"/>
                  </a:lnTo>
                  <a:lnTo>
                    <a:pt x="140" y="205"/>
                  </a:lnTo>
                  <a:lnTo>
                    <a:pt x="136" y="207"/>
                  </a:lnTo>
                  <a:lnTo>
                    <a:pt x="136" y="207"/>
                  </a:lnTo>
                  <a:lnTo>
                    <a:pt x="127" y="205"/>
                  </a:lnTo>
                  <a:lnTo>
                    <a:pt x="125" y="205"/>
                  </a:lnTo>
                  <a:lnTo>
                    <a:pt x="125" y="205"/>
                  </a:lnTo>
                  <a:lnTo>
                    <a:pt x="125" y="208"/>
                  </a:lnTo>
                  <a:lnTo>
                    <a:pt x="123" y="210"/>
                  </a:lnTo>
                  <a:lnTo>
                    <a:pt x="121" y="210"/>
                  </a:lnTo>
                  <a:lnTo>
                    <a:pt x="121" y="210"/>
                  </a:lnTo>
                  <a:lnTo>
                    <a:pt x="114" y="212"/>
                  </a:lnTo>
                  <a:lnTo>
                    <a:pt x="108" y="214"/>
                  </a:lnTo>
                  <a:lnTo>
                    <a:pt x="104" y="214"/>
                  </a:lnTo>
                  <a:lnTo>
                    <a:pt x="104" y="214"/>
                  </a:lnTo>
                  <a:lnTo>
                    <a:pt x="97" y="214"/>
                  </a:lnTo>
                  <a:lnTo>
                    <a:pt x="93" y="214"/>
                  </a:lnTo>
                  <a:lnTo>
                    <a:pt x="93" y="214"/>
                  </a:lnTo>
                  <a:lnTo>
                    <a:pt x="83" y="214"/>
                  </a:lnTo>
                  <a:lnTo>
                    <a:pt x="83" y="214"/>
                  </a:lnTo>
                  <a:lnTo>
                    <a:pt x="83" y="214"/>
                  </a:lnTo>
                  <a:lnTo>
                    <a:pt x="83" y="216"/>
                  </a:lnTo>
                  <a:lnTo>
                    <a:pt x="81" y="216"/>
                  </a:lnTo>
                  <a:lnTo>
                    <a:pt x="80" y="216"/>
                  </a:lnTo>
                  <a:lnTo>
                    <a:pt x="80" y="216"/>
                  </a:lnTo>
                  <a:lnTo>
                    <a:pt x="76" y="216"/>
                  </a:lnTo>
                  <a:lnTo>
                    <a:pt x="76" y="218"/>
                  </a:lnTo>
                  <a:lnTo>
                    <a:pt x="74" y="218"/>
                  </a:lnTo>
                  <a:lnTo>
                    <a:pt x="72" y="220"/>
                  </a:lnTo>
                  <a:lnTo>
                    <a:pt x="72" y="220"/>
                  </a:lnTo>
                  <a:lnTo>
                    <a:pt x="64" y="218"/>
                  </a:lnTo>
                  <a:lnTo>
                    <a:pt x="63" y="218"/>
                  </a:lnTo>
                  <a:lnTo>
                    <a:pt x="61" y="220"/>
                  </a:lnTo>
                  <a:lnTo>
                    <a:pt x="61" y="220"/>
                  </a:lnTo>
                  <a:lnTo>
                    <a:pt x="59" y="220"/>
                  </a:lnTo>
                  <a:lnTo>
                    <a:pt x="57" y="220"/>
                  </a:lnTo>
                  <a:lnTo>
                    <a:pt x="55" y="220"/>
                  </a:lnTo>
                  <a:lnTo>
                    <a:pt x="55" y="222"/>
                  </a:lnTo>
                  <a:lnTo>
                    <a:pt x="55" y="222"/>
                  </a:lnTo>
                  <a:lnTo>
                    <a:pt x="53" y="224"/>
                  </a:lnTo>
                  <a:lnTo>
                    <a:pt x="49" y="224"/>
                  </a:lnTo>
                  <a:lnTo>
                    <a:pt x="49" y="225"/>
                  </a:lnTo>
                  <a:lnTo>
                    <a:pt x="38" y="222"/>
                  </a:lnTo>
                  <a:lnTo>
                    <a:pt x="32" y="218"/>
                  </a:lnTo>
                  <a:lnTo>
                    <a:pt x="30" y="218"/>
                  </a:lnTo>
                  <a:lnTo>
                    <a:pt x="30" y="218"/>
                  </a:lnTo>
                  <a:lnTo>
                    <a:pt x="28" y="218"/>
                  </a:lnTo>
                  <a:lnTo>
                    <a:pt x="28" y="218"/>
                  </a:lnTo>
                  <a:lnTo>
                    <a:pt x="27" y="216"/>
                  </a:lnTo>
                  <a:lnTo>
                    <a:pt x="25" y="212"/>
                  </a:lnTo>
                  <a:lnTo>
                    <a:pt x="25" y="212"/>
                  </a:lnTo>
                  <a:lnTo>
                    <a:pt x="25" y="201"/>
                  </a:lnTo>
                  <a:lnTo>
                    <a:pt x="25" y="201"/>
                  </a:lnTo>
                  <a:lnTo>
                    <a:pt x="25" y="193"/>
                  </a:lnTo>
                  <a:lnTo>
                    <a:pt x="25" y="193"/>
                  </a:lnTo>
                  <a:lnTo>
                    <a:pt x="25" y="188"/>
                  </a:lnTo>
                  <a:lnTo>
                    <a:pt x="25" y="188"/>
                  </a:lnTo>
                  <a:lnTo>
                    <a:pt x="27" y="186"/>
                  </a:lnTo>
                  <a:lnTo>
                    <a:pt x="28" y="184"/>
                  </a:lnTo>
                  <a:lnTo>
                    <a:pt x="28" y="180"/>
                  </a:lnTo>
                  <a:lnTo>
                    <a:pt x="28" y="180"/>
                  </a:lnTo>
                  <a:lnTo>
                    <a:pt x="28" y="174"/>
                  </a:lnTo>
                  <a:lnTo>
                    <a:pt x="28" y="169"/>
                  </a:lnTo>
                  <a:lnTo>
                    <a:pt x="28" y="167"/>
                  </a:lnTo>
                  <a:lnTo>
                    <a:pt x="28" y="165"/>
                  </a:lnTo>
                  <a:lnTo>
                    <a:pt x="28" y="165"/>
                  </a:lnTo>
                  <a:lnTo>
                    <a:pt x="28" y="165"/>
                  </a:lnTo>
                  <a:lnTo>
                    <a:pt x="27" y="165"/>
                  </a:lnTo>
                  <a:lnTo>
                    <a:pt x="25" y="163"/>
                  </a:lnTo>
                  <a:lnTo>
                    <a:pt x="23" y="161"/>
                  </a:lnTo>
                  <a:lnTo>
                    <a:pt x="23" y="157"/>
                  </a:lnTo>
                  <a:lnTo>
                    <a:pt x="23" y="157"/>
                  </a:lnTo>
                  <a:lnTo>
                    <a:pt x="19" y="154"/>
                  </a:lnTo>
                  <a:lnTo>
                    <a:pt x="15" y="152"/>
                  </a:lnTo>
                  <a:lnTo>
                    <a:pt x="13" y="150"/>
                  </a:lnTo>
                  <a:lnTo>
                    <a:pt x="11" y="148"/>
                  </a:lnTo>
                  <a:lnTo>
                    <a:pt x="11" y="148"/>
                  </a:lnTo>
                  <a:lnTo>
                    <a:pt x="11" y="135"/>
                  </a:lnTo>
                  <a:lnTo>
                    <a:pt x="6" y="129"/>
                  </a:lnTo>
                  <a:lnTo>
                    <a:pt x="0" y="118"/>
                  </a:lnTo>
                  <a:lnTo>
                    <a:pt x="0" y="118"/>
                  </a:lnTo>
                  <a:lnTo>
                    <a:pt x="0" y="118"/>
                  </a:lnTo>
                  <a:close/>
                </a:path>
              </a:pathLst>
            </a:custGeom>
            <a:solidFill>
              <a:schemeClr val="bg1">
                <a:lumMod val="85000"/>
              </a:schemeClr>
            </a:solidFill>
            <a:ln w="635" cap="rnd">
              <a:solidFill>
                <a:schemeClr val="bg1">
                  <a:alpha val="17000"/>
                </a:schemeClr>
              </a:solidFill>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49" name="Freeform 249">
              <a:extLst>
                <a:ext uri="{FF2B5EF4-FFF2-40B4-BE49-F238E27FC236}">
                  <a16:creationId xmlns:a16="http://schemas.microsoft.com/office/drawing/2014/main" id="{267ED249-DEAE-564C-B8C0-B912CF5E8589}"/>
                </a:ext>
              </a:extLst>
            </p:cNvPr>
            <p:cNvSpPr>
              <a:spLocks/>
            </p:cNvSpPr>
            <p:nvPr userDrawn="1"/>
          </p:nvSpPr>
          <p:spPr bwMode="auto">
            <a:xfrm>
              <a:off x="1322670" y="3797405"/>
              <a:ext cx="346598" cy="292353"/>
            </a:xfrm>
            <a:custGeom>
              <a:avLst/>
              <a:gdLst>
                <a:gd name="T0" fmla="*/ 23 w 227"/>
                <a:gd name="T1" fmla="*/ 121 h 225"/>
                <a:gd name="T2" fmla="*/ 49 w 227"/>
                <a:gd name="T3" fmla="*/ 46 h 225"/>
                <a:gd name="T4" fmla="*/ 57 w 227"/>
                <a:gd name="T5" fmla="*/ 76 h 225"/>
                <a:gd name="T6" fmla="*/ 85 w 227"/>
                <a:gd name="T7" fmla="*/ 72 h 225"/>
                <a:gd name="T8" fmla="*/ 110 w 227"/>
                <a:gd name="T9" fmla="*/ 67 h 225"/>
                <a:gd name="T10" fmla="*/ 129 w 227"/>
                <a:gd name="T11" fmla="*/ 48 h 225"/>
                <a:gd name="T12" fmla="*/ 161 w 227"/>
                <a:gd name="T13" fmla="*/ 15 h 225"/>
                <a:gd name="T14" fmla="*/ 204 w 227"/>
                <a:gd name="T15" fmla="*/ 8 h 225"/>
                <a:gd name="T16" fmla="*/ 227 w 227"/>
                <a:gd name="T17" fmla="*/ 87 h 225"/>
                <a:gd name="T18" fmla="*/ 220 w 227"/>
                <a:gd name="T19" fmla="*/ 116 h 225"/>
                <a:gd name="T20" fmla="*/ 212 w 227"/>
                <a:gd name="T21" fmla="*/ 121 h 225"/>
                <a:gd name="T22" fmla="*/ 204 w 227"/>
                <a:gd name="T23" fmla="*/ 125 h 225"/>
                <a:gd name="T24" fmla="*/ 204 w 227"/>
                <a:gd name="T25" fmla="*/ 129 h 225"/>
                <a:gd name="T26" fmla="*/ 199 w 227"/>
                <a:gd name="T27" fmla="*/ 137 h 225"/>
                <a:gd name="T28" fmla="*/ 199 w 227"/>
                <a:gd name="T29" fmla="*/ 144 h 225"/>
                <a:gd name="T30" fmla="*/ 193 w 227"/>
                <a:gd name="T31" fmla="*/ 152 h 225"/>
                <a:gd name="T32" fmla="*/ 189 w 227"/>
                <a:gd name="T33" fmla="*/ 159 h 225"/>
                <a:gd name="T34" fmla="*/ 172 w 227"/>
                <a:gd name="T35" fmla="*/ 172 h 225"/>
                <a:gd name="T36" fmla="*/ 172 w 227"/>
                <a:gd name="T37" fmla="*/ 176 h 225"/>
                <a:gd name="T38" fmla="*/ 163 w 227"/>
                <a:gd name="T39" fmla="*/ 186 h 225"/>
                <a:gd name="T40" fmla="*/ 148 w 227"/>
                <a:gd name="T41" fmla="*/ 199 h 225"/>
                <a:gd name="T42" fmla="*/ 146 w 227"/>
                <a:gd name="T43" fmla="*/ 203 h 225"/>
                <a:gd name="T44" fmla="*/ 136 w 227"/>
                <a:gd name="T45" fmla="*/ 207 h 225"/>
                <a:gd name="T46" fmla="*/ 125 w 227"/>
                <a:gd name="T47" fmla="*/ 205 h 225"/>
                <a:gd name="T48" fmla="*/ 123 w 227"/>
                <a:gd name="T49" fmla="*/ 210 h 225"/>
                <a:gd name="T50" fmla="*/ 114 w 227"/>
                <a:gd name="T51" fmla="*/ 212 h 225"/>
                <a:gd name="T52" fmla="*/ 104 w 227"/>
                <a:gd name="T53" fmla="*/ 214 h 225"/>
                <a:gd name="T54" fmla="*/ 93 w 227"/>
                <a:gd name="T55" fmla="*/ 214 h 225"/>
                <a:gd name="T56" fmla="*/ 83 w 227"/>
                <a:gd name="T57" fmla="*/ 214 h 225"/>
                <a:gd name="T58" fmla="*/ 80 w 227"/>
                <a:gd name="T59" fmla="*/ 216 h 225"/>
                <a:gd name="T60" fmla="*/ 76 w 227"/>
                <a:gd name="T61" fmla="*/ 218 h 225"/>
                <a:gd name="T62" fmla="*/ 72 w 227"/>
                <a:gd name="T63" fmla="*/ 220 h 225"/>
                <a:gd name="T64" fmla="*/ 61 w 227"/>
                <a:gd name="T65" fmla="*/ 220 h 225"/>
                <a:gd name="T66" fmla="*/ 57 w 227"/>
                <a:gd name="T67" fmla="*/ 220 h 225"/>
                <a:gd name="T68" fmla="*/ 55 w 227"/>
                <a:gd name="T69" fmla="*/ 222 h 225"/>
                <a:gd name="T70" fmla="*/ 49 w 227"/>
                <a:gd name="T71" fmla="*/ 225 h 225"/>
                <a:gd name="T72" fmla="*/ 30 w 227"/>
                <a:gd name="T73" fmla="*/ 218 h 225"/>
                <a:gd name="T74" fmla="*/ 28 w 227"/>
                <a:gd name="T75" fmla="*/ 218 h 225"/>
                <a:gd name="T76" fmla="*/ 25 w 227"/>
                <a:gd name="T77" fmla="*/ 212 h 225"/>
                <a:gd name="T78" fmla="*/ 25 w 227"/>
                <a:gd name="T79" fmla="*/ 193 h 225"/>
                <a:gd name="T80" fmla="*/ 25 w 227"/>
                <a:gd name="T81" fmla="*/ 188 h 225"/>
                <a:gd name="T82" fmla="*/ 28 w 227"/>
                <a:gd name="T83" fmla="*/ 180 h 225"/>
                <a:gd name="T84" fmla="*/ 28 w 227"/>
                <a:gd name="T85" fmla="*/ 169 h 225"/>
                <a:gd name="T86" fmla="*/ 28 w 227"/>
                <a:gd name="T87" fmla="*/ 165 h 225"/>
                <a:gd name="T88" fmla="*/ 25 w 227"/>
                <a:gd name="T89" fmla="*/ 163 h 225"/>
                <a:gd name="T90" fmla="*/ 23 w 227"/>
                <a:gd name="T91" fmla="*/ 157 h 225"/>
                <a:gd name="T92" fmla="*/ 13 w 227"/>
                <a:gd name="T93" fmla="*/ 150 h 225"/>
                <a:gd name="T94" fmla="*/ 11 w 227"/>
                <a:gd name="T95" fmla="*/ 135 h 225"/>
                <a:gd name="T96" fmla="*/ 0 w 227"/>
                <a:gd name="T97" fmla="*/ 118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7" h="225">
                  <a:moveTo>
                    <a:pt x="0" y="118"/>
                  </a:moveTo>
                  <a:lnTo>
                    <a:pt x="8" y="110"/>
                  </a:lnTo>
                  <a:lnTo>
                    <a:pt x="23" y="121"/>
                  </a:lnTo>
                  <a:lnTo>
                    <a:pt x="42" y="121"/>
                  </a:lnTo>
                  <a:lnTo>
                    <a:pt x="49" y="112"/>
                  </a:lnTo>
                  <a:lnTo>
                    <a:pt x="49" y="46"/>
                  </a:lnTo>
                  <a:lnTo>
                    <a:pt x="61" y="61"/>
                  </a:lnTo>
                  <a:lnTo>
                    <a:pt x="61" y="72"/>
                  </a:lnTo>
                  <a:lnTo>
                    <a:pt x="57" y="76"/>
                  </a:lnTo>
                  <a:lnTo>
                    <a:pt x="57" y="84"/>
                  </a:lnTo>
                  <a:lnTo>
                    <a:pt x="72" y="87"/>
                  </a:lnTo>
                  <a:lnTo>
                    <a:pt x="85" y="72"/>
                  </a:lnTo>
                  <a:lnTo>
                    <a:pt x="87" y="55"/>
                  </a:lnTo>
                  <a:lnTo>
                    <a:pt x="95" y="55"/>
                  </a:lnTo>
                  <a:lnTo>
                    <a:pt x="110" y="67"/>
                  </a:lnTo>
                  <a:lnTo>
                    <a:pt x="127" y="61"/>
                  </a:lnTo>
                  <a:lnTo>
                    <a:pt x="129" y="48"/>
                  </a:lnTo>
                  <a:lnTo>
                    <a:pt x="129" y="48"/>
                  </a:lnTo>
                  <a:lnTo>
                    <a:pt x="138" y="48"/>
                  </a:lnTo>
                  <a:lnTo>
                    <a:pt x="146" y="33"/>
                  </a:lnTo>
                  <a:lnTo>
                    <a:pt x="161" y="15"/>
                  </a:lnTo>
                  <a:lnTo>
                    <a:pt x="174" y="12"/>
                  </a:lnTo>
                  <a:lnTo>
                    <a:pt x="174" y="0"/>
                  </a:lnTo>
                  <a:lnTo>
                    <a:pt x="204" y="8"/>
                  </a:lnTo>
                  <a:lnTo>
                    <a:pt x="218" y="38"/>
                  </a:lnTo>
                  <a:lnTo>
                    <a:pt x="220" y="85"/>
                  </a:lnTo>
                  <a:lnTo>
                    <a:pt x="227" y="87"/>
                  </a:lnTo>
                  <a:lnTo>
                    <a:pt x="227" y="108"/>
                  </a:lnTo>
                  <a:lnTo>
                    <a:pt x="227" y="108"/>
                  </a:lnTo>
                  <a:lnTo>
                    <a:pt x="220" y="116"/>
                  </a:lnTo>
                  <a:lnTo>
                    <a:pt x="220" y="116"/>
                  </a:lnTo>
                  <a:lnTo>
                    <a:pt x="216" y="120"/>
                  </a:lnTo>
                  <a:lnTo>
                    <a:pt x="212" y="121"/>
                  </a:lnTo>
                  <a:lnTo>
                    <a:pt x="212" y="121"/>
                  </a:lnTo>
                  <a:lnTo>
                    <a:pt x="208" y="123"/>
                  </a:lnTo>
                  <a:lnTo>
                    <a:pt x="204" y="125"/>
                  </a:lnTo>
                  <a:lnTo>
                    <a:pt x="204" y="127"/>
                  </a:lnTo>
                  <a:lnTo>
                    <a:pt x="204" y="129"/>
                  </a:lnTo>
                  <a:lnTo>
                    <a:pt x="204" y="129"/>
                  </a:lnTo>
                  <a:lnTo>
                    <a:pt x="202" y="133"/>
                  </a:lnTo>
                  <a:lnTo>
                    <a:pt x="201" y="135"/>
                  </a:lnTo>
                  <a:lnTo>
                    <a:pt x="199" y="137"/>
                  </a:lnTo>
                  <a:lnTo>
                    <a:pt x="199" y="140"/>
                  </a:lnTo>
                  <a:lnTo>
                    <a:pt x="199" y="140"/>
                  </a:lnTo>
                  <a:lnTo>
                    <a:pt x="199" y="144"/>
                  </a:lnTo>
                  <a:lnTo>
                    <a:pt x="195" y="148"/>
                  </a:lnTo>
                  <a:lnTo>
                    <a:pt x="193" y="152"/>
                  </a:lnTo>
                  <a:lnTo>
                    <a:pt x="193" y="152"/>
                  </a:lnTo>
                  <a:lnTo>
                    <a:pt x="191" y="154"/>
                  </a:lnTo>
                  <a:lnTo>
                    <a:pt x="189" y="159"/>
                  </a:lnTo>
                  <a:lnTo>
                    <a:pt x="189" y="159"/>
                  </a:lnTo>
                  <a:lnTo>
                    <a:pt x="178" y="169"/>
                  </a:lnTo>
                  <a:lnTo>
                    <a:pt x="172" y="172"/>
                  </a:lnTo>
                  <a:lnTo>
                    <a:pt x="172" y="172"/>
                  </a:lnTo>
                  <a:lnTo>
                    <a:pt x="172" y="172"/>
                  </a:lnTo>
                  <a:lnTo>
                    <a:pt x="172" y="174"/>
                  </a:lnTo>
                  <a:lnTo>
                    <a:pt x="172" y="176"/>
                  </a:lnTo>
                  <a:lnTo>
                    <a:pt x="168" y="180"/>
                  </a:lnTo>
                  <a:lnTo>
                    <a:pt x="168" y="180"/>
                  </a:lnTo>
                  <a:lnTo>
                    <a:pt x="163" y="186"/>
                  </a:lnTo>
                  <a:lnTo>
                    <a:pt x="159" y="188"/>
                  </a:lnTo>
                  <a:lnTo>
                    <a:pt x="155" y="191"/>
                  </a:lnTo>
                  <a:lnTo>
                    <a:pt x="148" y="199"/>
                  </a:lnTo>
                  <a:lnTo>
                    <a:pt x="148" y="199"/>
                  </a:lnTo>
                  <a:lnTo>
                    <a:pt x="148" y="201"/>
                  </a:lnTo>
                  <a:lnTo>
                    <a:pt x="146" y="203"/>
                  </a:lnTo>
                  <a:lnTo>
                    <a:pt x="142" y="205"/>
                  </a:lnTo>
                  <a:lnTo>
                    <a:pt x="140" y="205"/>
                  </a:lnTo>
                  <a:lnTo>
                    <a:pt x="136" y="207"/>
                  </a:lnTo>
                  <a:lnTo>
                    <a:pt x="136" y="207"/>
                  </a:lnTo>
                  <a:lnTo>
                    <a:pt x="127" y="205"/>
                  </a:lnTo>
                  <a:lnTo>
                    <a:pt x="125" y="205"/>
                  </a:lnTo>
                  <a:lnTo>
                    <a:pt x="125" y="205"/>
                  </a:lnTo>
                  <a:lnTo>
                    <a:pt x="125" y="208"/>
                  </a:lnTo>
                  <a:lnTo>
                    <a:pt x="123" y="210"/>
                  </a:lnTo>
                  <a:lnTo>
                    <a:pt x="121" y="210"/>
                  </a:lnTo>
                  <a:lnTo>
                    <a:pt x="121" y="210"/>
                  </a:lnTo>
                  <a:lnTo>
                    <a:pt x="114" y="212"/>
                  </a:lnTo>
                  <a:lnTo>
                    <a:pt x="108" y="214"/>
                  </a:lnTo>
                  <a:lnTo>
                    <a:pt x="104" y="214"/>
                  </a:lnTo>
                  <a:lnTo>
                    <a:pt x="104" y="214"/>
                  </a:lnTo>
                  <a:lnTo>
                    <a:pt x="97" y="214"/>
                  </a:lnTo>
                  <a:lnTo>
                    <a:pt x="93" y="214"/>
                  </a:lnTo>
                  <a:lnTo>
                    <a:pt x="93" y="214"/>
                  </a:lnTo>
                  <a:lnTo>
                    <a:pt x="83" y="214"/>
                  </a:lnTo>
                  <a:lnTo>
                    <a:pt x="83" y="214"/>
                  </a:lnTo>
                  <a:lnTo>
                    <a:pt x="83" y="214"/>
                  </a:lnTo>
                  <a:lnTo>
                    <a:pt x="83" y="216"/>
                  </a:lnTo>
                  <a:lnTo>
                    <a:pt x="81" y="216"/>
                  </a:lnTo>
                  <a:lnTo>
                    <a:pt x="80" y="216"/>
                  </a:lnTo>
                  <a:lnTo>
                    <a:pt x="80" y="216"/>
                  </a:lnTo>
                  <a:lnTo>
                    <a:pt x="76" y="216"/>
                  </a:lnTo>
                  <a:lnTo>
                    <a:pt x="76" y="218"/>
                  </a:lnTo>
                  <a:lnTo>
                    <a:pt x="74" y="218"/>
                  </a:lnTo>
                  <a:lnTo>
                    <a:pt x="72" y="220"/>
                  </a:lnTo>
                  <a:lnTo>
                    <a:pt x="72" y="220"/>
                  </a:lnTo>
                  <a:lnTo>
                    <a:pt x="64" y="218"/>
                  </a:lnTo>
                  <a:lnTo>
                    <a:pt x="63" y="218"/>
                  </a:lnTo>
                  <a:lnTo>
                    <a:pt x="61" y="220"/>
                  </a:lnTo>
                  <a:lnTo>
                    <a:pt x="61" y="220"/>
                  </a:lnTo>
                  <a:lnTo>
                    <a:pt x="59" y="220"/>
                  </a:lnTo>
                  <a:lnTo>
                    <a:pt x="57" y="220"/>
                  </a:lnTo>
                  <a:lnTo>
                    <a:pt x="55" y="220"/>
                  </a:lnTo>
                  <a:lnTo>
                    <a:pt x="55" y="222"/>
                  </a:lnTo>
                  <a:lnTo>
                    <a:pt x="55" y="222"/>
                  </a:lnTo>
                  <a:lnTo>
                    <a:pt x="53" y="224"/>
                  </a:lnTo>
                  <a:lnTo>
                    <a:pt x="49" y="224"/>
                  </a:lnTo>
                  <a:lnTo>
                    <a:pt x="49" y="225"/>
                  </a:lnTo>
                  <a:lnTo>
                    <a:pt x="38" y="222"/>
                  </a:lnTo>
                  <a:lnTo>
                    <a:pt x="32" y="218"/>
                  </a:lnTo>
                  <a:lnTo>
                    <a:pt x="30" y="218"/>
                  </a:lnTo>
                  <a:lnTo>
                    <a:pt x="30" y="218"/>
                  </a:lnTo>
                  <a:lnTo>
                    <a:pt x="28" y="218"/>
                  </a:lnTo>
                  <a:lnTo>
                    <a:pt x="28" y="218"/>
                  </a:lnTo>
                  <a:lnTo>
                    <a:pt x="27" y="216"/>
                  </a:lnTo>
                  <a:lnTo>
                    <a:pt x="25" y="212"/>
                  </a:lnTo>
                  <a:lnTo>
                    <a:pt x="25" y="212"/>
                  </a:lnTo>
                  <a:lnTo>
                    <a:pt x="25" y="201"/>
                  </a:lnTo>
                  <a:lnTo>
                    <a:pt x="25" y="201"/>
                  </a:lnTo>
                  <a:lnTo>
                    <a:pt x="25" y="193"/>
                  </a:lnTo>
                  <a:lnTo>
                    <a:pt x="25" y="193"/>
                  </a:lnTo>
                  <a:lnTo>
                    <a:pt x="25" y="188"/>
                  </a:lnTo>
                  <a:lnTo>
                    <a:pt x="25" y="188"/>
                  </a:lnTo>
                  <a:lnTo>
                    <a:pt x="27" y="186"/>
                  </a:lnTo>
                  <a:lnTo>
                    <a:pt x="28" y="184"/>
                  </a:lnTo>
                  <a:lnTo>
                    <a:pt x="28" y="180"/>
                  </a:lnTo>
                  <a:lnTo>
                    <a:pt x="28" y="180"/>
                  </a:lnTo>
                  <a:lnTo>
                    <a:pt x="28" y="174"/>
                  </a:lnTo>
                  <a:lnTo>
                    <a:pt x="28" y="169"/>
                  </a:lnTo>
                  <a:lnTo>
                    <a:pt x="28" y="167"/>
                  </a:lnTo>
                  <a:lnTo>
                    <a:pt x="28" y="165"/>
                  </a:lnTo>
                  <a:lnTo>
                    <a:pt x="28" y="165"/>
                  </a:lnTo>
                  <a:lnTo>
                    <a:pt x="28" y="165"/>
                  </a:lnTo>
                  <a:lnTo>
                    <a:pt x="27" y="165"/>
                  </a:lnTo>
                  <a:lnTo>
                    <a:pt x="25" y="163"/>
                  </a:lnTo>
                  <a:lnTo>
                    <a:pt x="23" y="161"/>
                  </a:lnTo>
                  <a:lnTo>
                    <a:pt x="23" y="157"/>
                  </a:lnTo>
                  <a:lnTo>
                    <a:pt x="23" y="157"/>
                  </a:lnTo>
                  <a:lnTo>
                    <a:pt x="19" y="154"/>
                  </a:lnTo>
                  <a:lnTo>
                    <a:pt x="15" y="152"/>
                  </a:lnTo>
                  <a:lnTo>
                    <a:pt x="13" y="150"/>
                  </a:lnTo>
                  <a:lnTo>
                    <a:pt x="11" y="148"/>
                  </a:lnTo>
                  <a:lnTo>
                    <a:pt x="11" y="148"/>
                  </a:lnTo>
                  <a:lnTo>
                    <a:pt x="11" y="135"/>
                  </a:lnTo>
                  <a:lnTo>
                    <a:pt x="6" y="129"/>
                  </a:lnTo>
                  <a:lnTo>
                    <a:pt x="0" y="118"/>
                  </a:lnTo>
                  <a:lnTo>
                    <a:pt x="0" y="118"/>
                  </a:lnTo>
                  <a:lnTo>
                    <a:pt x="0" y="118"/>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50" name="Freeform 250">
              <a:extLst>
                <a:ext uri="{FF2B5EF4-FFF2-40B4-BE49-F238E27FC236}">
                  <a16:creationId xmlns:a16="http://schemas.microsoft.com/office/drawing/2014/main" id="{B25835FD-5253-204B-8796-EBAB44F5CFF4}"/>
                </a:ext>
              </a:extLst>
            </p:cNvPr>
            <p:cNvSpPr>
              <a:spLocks/>
            </p:cNvSpPr>
            <p:nvPr userDrawn="1"/>
          </p:nvSpPr>
          <p:spPr bwMode="auto">
            <a:xfrm>
              <a:off x="1896771" y="3590809"/>
              <a:ext cx="157267" cy="283257"/>
            </a:xfrm>
            <a:custGeom>
              <a:avLst/>
              <a:gdLst>
                <a:gd name="T0" fmla="*/ 2 w 103"/>
                <a:gd name="T1" fmla="*/ 182 h 218"/>
                <a:gd name="T2" fmla="*/ 0 w 103"/>
                <a:gd name="T3" fmla="*/ 163 h 218"/>
                <a:gd name="T4" fmla="*/ 2 w 103"/>
                <a:gd name="T5" fmla="*/ 156 h 218"/>
                <a:gd name="T6" fmla="*/ 12 w 103"/>
                <a:gd name="T7" fmla="*/ 142 h 218"/>
                <a:gd name="T8" fmla="*/ 17 w 103"/>
                <a:gd name="T9" fmla="*/ 133 h 218"/>
                <a:gd name="T10" fmla="*/ 19 w 103"/>
                <a:gd name="T11" fmla="*/ 129 h 218"/>
                <a:gd name="T12" fmla="*/ 17 w 103"/>
                <a:gd name="T13" fmla="*/ 114 h 218"/>
                <a:gd name="T14" fmla="*/ 12 w 103"/>
                <a:gd name="T15" fmla="*/ 105 h 218"/>
                <a:gd name="T16" fmla="*/ 12 w 103"/>
                <a:gd name="T17" fmla="*/ 101 h 218"/>
                <a:gd name="T18" fmla="*/ 10 w 103"/>
                <a:gd name="T19" fmla="*/ 95 h 218"/>
                <a:gd name="T20" fmla="*/ 14 w 103"/>
                <a:gd name="T21" fmla="*/ 84 h 218"/>
                <a:gd name="T22" fmla="*/ 14 w 103"/>
                <a:gd name="T23" fmla="*/ 72 h 218"/>
                <a:gd name="T24" fmla="*/ 14 w 103"/>
                <a:gd name="T25" fmla="*/ 67 h 218"/>
                <a:gd name="T26" fmla="*/ 14 w 103"/>
                <a:gd name="T27" fmla="*/ 67 h 218"/>
                <a:gd name="T28" fmla="*/ 23 w 103"/>
                <a:gd name="T29" fmla="*/ 63 h 218"/>
                <a:gd name="T30" fmla="*/ 35 w 103"/>
                <a:gd name="T31" fmla="*/ 55 h 218"/>
                <a:gd name="T32" fmla="*/ 38 w 103"/>
                <a:gd name="T33" fmla="*/ 53 h 218"/>
                <a:gd name="T34" fmla="*/ 46 w 103"/>
                <a:gd name="T35" fmla="*/ 55 h 218"/>
                <a:gd name="T36" fmla="*/ 50 w 103"/>
                <a:gd name="T37" fmla="*/ 52 h 218"/>
                <a:gd name="T38" fmla="*/ 55 w 103"/>
                <a:gd name="T39" fmla="*/ 50 h 218"/>
                <a:gd name="T40" fmla="*/ 57 w 103"/>
                <a:gd name="T41" fmla="*/ 46 h 218"/>
                <a:gd name="T42" fmla="*/ 65 w 103"/>
                <a:gd name="T43" fmla="*/ 44 h 218"/>
                <a:gd name="T44" fmla="*/ 65 w 103"/>
                <a:gd name="T45" fmla="*/ 42 h 218"/>
                <a:gd name="T46" fmla="*/ 65 w 103"/>
                <a:gd name="T47" fmla="*/ 38 h 218"/>
                <a:gd name="T48" fmla="*/ 65 w 103"/>
                <a:gd name="T49" fmla="*/ 29 h 218"/>
                <a:gd name="T50" fmla="*/ 69 w 103"/>
                <a:gd name="T51" fmla="*/ 23 h 218"/>
                <a:gd name="T52" fmla="*/ 70 w 103"/>
                <a:gd name="T53" fmla="*/ 21 h 218"/>
                <a:gd name="T54" fmla="*/ 80 w 103"/>
                <a:gd name="T55" fmla="*/ 10 h 218"/>
                <a:gd name="T56" fmla="*/ 82 w 103"/>
                <a:gd name="T57" fmla="*/ 6 h 218"/>
                <a:gd name="T58" fmla="*/ 86 w 103"/>
                <a:gd name="T59" fmla="*/ 0 h 218"/>
                <a:gd name="T60" fmla="*/ 91 w 103"/>
                <a:gd name="T61" fmla="*/ 6 h 218"/>
                <a:gd name="T62" fmla="*/ 97 w 103"/>
                <a:gd name="T63" fmla="*/ 14 h 218"/>
                <a:gd name="T64" fmla="*/ 99 w 103"/>
                <a:gd name="T65" fmla="*/ 18 h 218"/>
                <a:gd name="T66" fmla="*/ 99 w 103"/>
                <a:gd name="T67" fmla="*/ 27 h 218"/>
                <a:gd name="T68" fmla="*/ 99 w 103"/>
                <a:gd name="T69" fmla="*/ 40 h 218"/>
                <a:gd name="T70" fmla="*/ 99 w 103"/>
                <a:gd name="T71" fmla="*/ 53 h 218"/>
                <a:gd name="T72" fmla="*/ 95 w 103"/>
                <a:gd name="T73" fmla="*/ 59 h 218"/>
                <a:gd name="T74" fmla="*/ 93 w 103"/>
                <a:gd name="T75" fmla="*/ 52 h 218"/>
                <a:gd name="T76" fmla="*/ 91 w 103"/>
                <a:gd name="T77" fmla="*/ 53 h 218"/>
                <a:gd name="T78" fmla="*/ 95 w 103"/>
                <a:gd name="T79" fmla="*/ 63 h 218"/>
                <a:gd name="T80" fmla="*/ 95 w 103"/>
                <a:gd name="T81" fmla="*/ 70 h 218"/>
                <a:gd name="T82" fmla="*/ 93 w 103"/>
                <a:gd name="T83" fmla="*/ 74 h 218"/>
                <a:gd name="T84" fmla="*/ 91 w 103"/>
                <a:gd name="T85" fmla="*/ 82 h 218"/>
                <a:gd name="T86" fmla="*/ 86 w 103"/>
                <a:gd name="T87" fmla="*/ 91 h 218"/>
                <a:gd name="T88" fmla="*/ 86 w 103"/>
                <a:gd name="T89" fmla="*/ 101 h 218"/>
                <a:gd name="T90" fmla="*/ 86 w 103"/>
                <a:gd name="T91" fmla="*/ 112 h 218"/>
                <a:gd name="T92" fmla="*/ 76 w 103"/>
                <a:gd name="T93" fmla="*/ 125 h 218"/>
                <a:gd name="T94" fmla="*/ 76 w 103"/>
                <a:gd name="T95" fmla="*/ 133 h 218"/>
                <a:gd name="T96" fmla="*/ 72 w 103"/>
                <a:gd name="T97" fmla="*/ 139 h 218"/>
                <a:gd name="T98" fmla="*/ 70 w 103"/>
                <a:gd name="T99" fmla="*/ 142 h 218"/>
                <a:gd name="T100" fmla="*/ 72 w 103"/>
                <a:gd name="T101" fmla="*/ 146 h 218"/>
                <a:gd name="T102" fmla="*/ 69 w 103"/>
                <a:gd name="T103" fmla="*/ 150 h 218"/>
                <a:gd name="T104" fmla="*/ 70 w 103"/>
                <a:gd name="T105" fmla="*/ 167 h 218"/>
                <a:gd name="T106" fmla="*/ 57 w 103"/>
                <a:gd name="T107" fmla="*/ 197 h 218"/>
                <a:gd name="T108" fmla="*/ 50 w 103"/>
                <a:gd name="T109" fmla="*/ 212 h 218"/>
                <a:gd name="T110" fmla="*/ 40 w 103"/>
                <a:gd name="T111" fmla="*/ 216 h 218"/>
                <a:gd name="T112" fmla="*/ 31 w 103"/>
                <a:gd name="T113" fmla="*/ 218 h 218"/>
                <a:gd name="T114" fmla="*/ 19 w 103"/>
                <a:gd name="T115" fmla="*/ 218 h 218"/>
                <a:gd name="T116" fmla="*/ 16 w 103"/>
                <a:gd name="T117" fmla="*/ 218 h 218"/>
                <a:gd name="T118" fmla="*/ 8 w 103"/>
                <a:gd name="T119" fmla="*/ 210 h 218"/>
                <a:gd name="T120" fmla="*/ 8 w 103"/>
                <a:gd name="T121" fmla="*/ 205 h 218"/>
                <a:gd name="T122" fmla="*/ 4 w 103"/>
                <a:gd name="T123" fmla="*/ 201 h 218"/>
                <a:gd name="T124" fmla="*/ 2 w 103"/>
                <a:gd name="T125" fmla="*/ 188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3" h="218">
                  <a:moveTo>
                    <a:pt x="2" y="188"/>
                  </a:moveTo>
                  <a:lnTo>
                    <a:pt x="2" y="188"/>
                  </a:lnTo>
                  <a:lnTo>
                    <a:pt x="2" y="182"/>
                  </a:lnTo>
                  <a:lnTo>
                    <a:pt x="0" y="174"/>
                  </a:lnTo>
                  <a:lnTo>
                    <a:pt x="0" y="174"/>
                  </a:lnTo>
                  <a:lnTo>
                    <a:pt x="0" y="163"/>
                  </a:lnTo>
                  <a:lnTo>
                    <a:pt x="0" y="163"/>
                  </a:lnTo>
                  <a:lnTo>
                    <a:pt x="0" y="159"/>
                  </a:lnTo>
                  <a:lnTo>
                    <a:pt x="2" y="156"/>
                  </a:lnTo>
                  <a:lnTo>
                    <a:pt x="8" y="148"/>
                  </a:lnTo>
                  <a:lnTo>
                    <a:pt x="8" y="148"/>
                  </a:lnTo>
                  <a:lnTo>
                    <a:pt x="12" y="142"/>
                  </a:lnTo>
                  <a:lnTo>
                    <a:pt x="16" y="139"/>
                  </a:lnTo>
                  <a:lnTo>
                    <a:pt x="16" y="139"/>
                  </a:lnTo>
                  <a:lnTo>
                    <a:pt x="17" y="133"/>
                  </a:lnTo>
                  <a:lnTo>
                    <a:pt x="19" y="131"/>
                  </a:lnTo>
                  <a:lnTo>
                    <a:pt x="19" y="129"/>
                  </a:lnTo>
                  <a:lnTo>
                    <a:pt x="19" y="129"/>
                  </a:lnTo>
                  <a:lnTo>
                    <a:pt x="17" y="120"/>
                  </a:lnTo>
                  <a:lnTo>
                    <a:pt x="17" y="114"/>
                  </a:lnTo>
                  <a:lnTo>
                    <a:pt x="17" y="114"/>
                  </a:lnTo>
                  <a:lnTo>
                    <a:pt x="14" y="112"/>
                  </a:lnTo>
                  <a:lnTo>
                    <a:pt x="14" y="108"/>
                  </a:lnTo>
                  <a:lnTo>
                    <a:pt x="12" y="105"/>
                  </a:lnTo>
                  <a:lnTo>
                    <a:pt x="12" y="105"/>
                  </a:lnTo>
                  <a:lnTo>
                    <a:pt x="12" y="103"/>
                  </a:lnTo>
                  <a:lnTo>
                    <a:pt x="12" y="101"/>
                  </a:lnTo>
                  <a:lnTo>
                    <a:pt x="12" y="99"/>
                  </a:lnTo>
                  <a:lnTo>
                    <a:pt x="10" y="95"/>
                  </a:lnTo>
                  <a:lnTo>
                    <a:pt x="10" y="95"/>
                  </a:lnTo>
                  <a:lnTo>
                    <a:pt x="12" y="89"/>
                  </a:lnTo>
                  <a:lnTo>
                    <a:pt x="12" y="87"/>
                  </a:lnTo>
                  <a:lnTo>
                    <a:pt x="14" y="84"/>
                  </a:lnTo>
                  <a:lnTo>
                    <a:pt x="14" y="82"/>
                  </a:lnTo>
                  <a:lnTo>
                    <a:pt x="14" y="82"/>
                  </a:lnTo>
                  <a:lnTo>
                    <a:pt x="14" y="72"/>
                  </a:lnTo>
                  <a:lnTo>
                    <a:pt x="14" y="70"/>
                  </a:lnTo>
                  <a:lnTo>
                    <a:pt x="14" y="67"/>
                  </a:lnTo>
                  <a:lnTo>
                    <a:pt x="14" y="67"/>
                  </a:lnTo>
                  <a:lnTo>
                    <a:pt x="14" y="67"/>
                  </a:lnTo>
                  <a:lnTo>
                    <a:pt x="14" y="67"/>
                  </a:lnTo>
                  <a:lnTo>
                    <a:pt x="14" y="67"/>
                  </a:lnTo>
                  <a:lnTo>
                    <a:pt x="19" y="63"/>
                  </a:lnTo>
                  <a:lnTo>
                    <a:pt x="19" y="63"/>
                  </a:lnTo>
                  <a:lnTo>
                    <a:pt x="23" y="63"/>
                  </a:lnTo>
                  <a:lnTo>
                    <a:pt x="27" y="61"/>
                  </a:lnTo>
                  <a:lnTo>
                    <a:pt x="31" y="57"/>
                  </a:lnTo>
                  <a:lnTo>
                    <a:pt x="35" y="55"/>
                  </a:lnTo>
                  <a:lnTo>
                    <a:pt x="35" y="53"/>
                  </a:lnTo>
                  <a:lnTo>
                    <a:pt x="38" y="53"/>
                  </a:lnTo>
                  <a:lnTo>
                    <a:pt x="38" y="53"/>
                  </a:lnTo>
                  <a:lnTo>
                    <a:pt x="42" y="53"/>
                  </a:lnTo>
                  <a:lnTo>
                    <a:pt x="44" y="55"/>
                  </a:lnTo>
                  <a:lnTo>
                    <a:pt x="46" y="55"/>
                  </a:lnTo>
                  <a:lnTo>
                    <a:pt x="48" y="53"/>
                  </a:lnTo>
                  <a:lnTo>
                    <a:pt x="48" y="53"/>
                  </a:lnTo>
                  <a:lnTo>
                    <a:pt x="50" y="52"/>
                  </a:lnTo>
                  <a:lnTo>
                    <a:pt x="53" y="52"/>
                  </a:lnTo>
                  <a:lnTo>
                    <a:pt x="55" y="50"/>
                  </a:lnTo>
                  <a:lnTo>
                    <a:pt x="55" y="50"/>
                  </a:lnTo>
                  <a:lnTo>
                    <a:pt x="55" y="50"/>
                  </a:lnTo>
                  <a:lnTo>
                    <a:pt x="55" y="48"/>
                  </a:lnTo>
                  <a:lnTo>
                    <a:pt x="57" y="46"/>
                  </a:lnTo>
                  <a:lnTo>
                    <a:pt x="61" y="46"/>
                  </a:lnTo>
                  <a:lnTo>
                    <a:pt x="63" y="46"/>
                  </a:lnTo>
                  <a:lnTo>
                    <a:pt x="65" y="44"/>
                  </a:lnTo>
                  <a:lnTo>
                    <a:pt x="65" y="44"/>
                  </a:lnTo>
                  <a:lnTo>
                    <a:pt x="65" y="44"/>
                  </a:lnTo>
                  <a:lnTo>
                    <a:pt x="65" y="42"/>
                  </a:lnTo>
                  <a:lnTo>
                    <a:pt x="65" y="44"/>
                  </a:lnTo>
                  <a:lnTo>
                    <a:pt x="65" y="42"/>
                  </a:lnTo>
                  <a:lnTo>
                    <a:pt x="65" y="38"/>
                  </a:lnTo>
                  <a:lnTo>
                    <a:pt x="65" y="38"/>
                  </a:lnTo>
                  <a:lnTo>
                    <a:pt x="65" y="29"/>
                  </a:lnTo>
                  <a:lnTo>
                    <a:pt x="65" y="29"/>
                  </a:lnTo>
                  <a:lnTo>
                    <a:pt x="65" y="29"/>
                  </a:lnTo>
                  <a:lnTo>
                    <a:pt x="67" y="25"/>
                  </a:lnTo>
                  <a:lnTo>
                    <a:pt x="69" y="23"/>
                  </a:lnTo>
                  <a:lnTo>
                    <a:pt x="69" y="23"/>
                  </a:lnTo>
                  <a:lnTo>
                    <a:pt x="70" y="21"/>
                  </a:lnTo>
                  <a:lnTo>
                    <a:pt x="70" y="21"/>
                  </a:lnTo>
                  <a:lnTo>
                    <a:pt x="76" y="16"/>
                  </a:lnTo>
                  <a:lnTo>
                    <a:pt x="76" y="16"/>
                  </a:lnTo>
                  <a:lnTo>
                    <a:pt x="80" y="10"/>
                  </a:lnTo>
                  <a:lnTo>
                    <a:pt x="80" y="8"/>
                  </a:lnTo>
                  <a:lnTo>
                    <a:pt x="80" y="8"/>
                  </a:lnTo>
                  <a:lnTo>
                    <a:pt x="82" y="6"/>
                  </a:lnTo>
                  <a:lnTo>
                    <a:pt x="82" y="6"/>
                  </a:lnTo>
                  <a:lnTo>
                    <a:pt x="86" y="0"/>
                  </a:lnTo>
                  <a:lnTo>
                    <a:pt x="86" y="0"/>
                  </a:lnTo>
                  <a:lnTo>
                    <a:pt x="86" y="0"/>
                  </a:lnTo>
                  <a:lnTo>
                    <a:pt x="87" y="0"/>
                  </a:lnTo>
                  <a:lnTo>
                    <a:pt x="91" y="6"/>
                  </a:lnTo>
                  <a:lnTo>
                    <a:pt x="91" y="6"/>
                  </a:lnTo>
                  <a:lnTo>
                    <a:pt x="97" y="12"/>
                  </a:lnTo>
                  <a:lnTo>
                    <a:pt x="97" y="14"/>
                  </a:lnTo>
                  <a:lnTo>
                    <a:pt x="99" y="16"/>
                  </a:lnTo>
                  <a:lnTo>
                    <a:pt x="99" y="16"/>
                  </a:lnTo>
                  <a:lnTo>
                    <a:pt x="99" y="18"/>
                  </a:lnTo>
                  <a:lnTo>
                    <a:pt x="99" y="19"/>
                  </a:lnTo>
                  <a:lnTo>
                    <a:pt x="99" y="21"/>
                  </a:lnTo>
                  <a:lnTo>
                    <a:pt x="99" y="27"/>
                  </a:lnTo>
                  <a:lnTo>
                    <a:pt x="99" y="27"/>
                  </a:lnTo>
                  <a:lnTo>
                    <a:pt x="99" y="40"/>
                  </a:lnTo>
                  <a:lnTo>
                    <a:pt x="99" y="40"/>
                  </a:lnTo>
                  <a:lnTo>
                    <a:pt x="99" y="52"/>
                  </a:lnTo>
                  <a:lnTo>
                    <a:pt x="99" y="52"/>
                  </a:lnTo>
                  <a:lnTo>
                    <a:pt x="99" y="53"/>
                  </a:lnTo>
                  <a:lnTo>
                    <a:pt x="101" y="57"/>
                  </a:lnTo>
                  <a:lnTo>
                    <a:pt x="103" y="59"/>
                  </a:lnTo>
                  <a:lnTo>
                    <a:pt x="95" y="59"/>
                  </a:lnTo>
                  <a:lnTo>
                    <a:pt x="95" y="53"/>
                  </a:lnTo>
                  <a:lnTo>
                    <a:pt x="95" y="53"/>
                  </a:lnTo>
                  <a:lnTo>
                    <a:pt x="93" y="52"/>
                  </a:lnTo>
                  <a:lnTo>
                    <a:pt x="91" y="52"/>
                  </a:lnTo>
                  <a:lnTo>
                    <a:pt x="91" y="53"/>
                  </a:lnTo>
                  <a:lnTo>
                    <a:pt x="91" y="53"/>
                  </a:lnTo>
                  <a:lnTo>
                    <a:pt x="91" y="53"/>
                  </a:lnTo>
                  <a:lnTo>
                    <a:pt x="91" y="59"/>
                  </a:lnTo>
                  <a:lnTo>
                    <a:pt x="95" y="63"/>
                  </a:lnTo>
                  <a:lnTo>
                    <a:pt x="97" y="67"/>
                  </a:lnTo>
                  <a:lnTo>
                    <a:pt x="97" y="67"/>
                  </a:lnTo>
                  <a:lnTo>
                    <a:pt x="95" y="70"/>
                  </a:lnTo>
                  <a:lnTo>
                    <a:pt x="95" y="70"/>
                  </a:lnTo>
                  <a:lnTo>
                    <a:pt x="93" y="70"/>
                  </a:lnTo>
                  <a:lnTo>
                    <a:pt x="93" y="74"/>
                  </a:lnTo>
                  <a:lnTo>
                    <a:pt x="91" y="80"/>
                  </a:lnTo>
                  <a:lnTo>
                    <a:pt x="91" y="80"/>
                  </a:lnTo>
                  <a:lnTo>
                    <a:pt x="91" y="82"/>
                  </a:lnTo>
                  <a:lnTo>
                    <a:pt x="91" y="84"/>
                  </a:lnTo>
                  <a:lnTo>
                    <a:pt x="87" y="87"/>
                  </a:lnTo>
                  <a:lnTo>
                    <a:pt x="86" y="91"/>
                  </a:lnTo>
                  <a:lnTo>
                    <a:pt x="86" y="93"/>
                  </a:lnTo>
                  <a:lnTo>
                    <a:pt x="86" y="93"/>
                  </a:lnTo>
                  <a:lnTo>
                    <a:pt x="86" y="101"/>
                  </a:lnTo>
                  <a:lnTo>
                    <a:pt x="86" y="101"/>
                  </a:lnTo>
                  <a:lnTo>
                    <a:pt x="86" y="112"/>
                  </a:lnTo>
                  <a:lnTo>
                    <a:pt x="86" y="112"/>
                  </a:lnTo>
                  <a:lnTo>
                    <a:pt x="84" y="116"/>
                  </a:lnTo>
                  <a:lnTo>
                    <a:pt x="82" y="120"/>
                  </a:lnTo>
                  <a:lnTo>
                    <a:pt x="76" y="125"/>
                  </a:lnTo>
                  <a:lnTo>
                    <a:pt x="76" y="125"/>
                  </a:lnTo>
                  <a:lnTo>
                    <a:pt x="76" y="129"/>
                  </a:lnTo>
                  <a:lnTo>
                    <a:pt x="76" y="133"/>
                  </a:lnTo>
                  <a:lnTo>
                    <a:pt x="76" y="137"/>
                  </a:lnTo>
                  <a:lnTo>
                    <a:pt x="76" y="137"/>
                  </a:lnTo>
                  <a:lnTo>
                    <a:pt x="72" y="139"/>
                  </a:lnTo>
                  <a:lnTo>
                    <a:pt x="70" y="139"/>
                  </a:lnTo>
                  <a:lnTo>
                    <a:pt x="70" y="142"/>
                  </a:lnTo>
                  <a:lnTo>
                    <a:pt x="70" y="142"/>
                  </a:lnTo>
                  <a:lnTo>
                    <a:pt x="70" y="142"/>
                  </a:lnTo>
                  <a:lnTo>
                    <a:pt x="72" y="144"/>
                  </a:lnTo>
                  <a:lnTo>
                    <a:pt x="72" y="146"/>
                  </a:lnTo>
                  <a:lnTo>
                    <a:pt x="70" y="148"/>
                  </a:lnTo>
                  <a:lnTo>
                    <a:pt x="70" y="148"/>
                  </a:lnTo>
                  <a:lnTo>
                    <a:pt x="69" y="150"/>
                  </a:lnTo>
                  <a:lnTo>
                    <a:pt x="69" y="156"/>
                  </a:lnTo>
                  <a:lnTo>
                    <a:pt x="70" y="159"/>
                  </a:lnTo>
                  <a:lnTo>
                    <a:pt x="70" y="167"/>
                  </a:lnTo>
                  <a:lnTo>
                    <a:pt x="65" y="180"/>
                  </a:lnTo>
                  <a:lnTo>
                    <a:pt x="61" y="192"/>
                  </a:lnTo>
                  <a:lnTo>
                    <a:pt x="57" y="197"/>
                  </a:lnTo>
                  <a:lnTo>
                    <a:pt x="53" y="207"/>
                  </a:lnTo>
                  <a:lnTo>
                    <a:pt x="50" y="212"/>
                  </a:lnTo>
                  <a:lnTo>
                    <a:pt x="50" y="212"/>
                  </a:lnTo>
                  <a:lnTo>
                    <a:pt x="46" y="214"/>
                  </a:lnTo>
                  <a:lnTo>
                    <a:pt x="44" y="214"/>
                  </a:lnTo>
                  <a:lnTo>
                    <a:pt x="40" y="216"/>
                  </a:lnTo>
                  <a:lnTo>
                    <a:pt x="40" y="216"/>
                  </a:lnTo>
                  <a:lnTo>
                    <a:pt x="36" y="216"/>
                  </a:lnTo>
                  <a:lnTo>
                    <a:pt x="31" y="218"/>
                  </a:lnTo>
                  <a:lnTo>
                    <a:pt x="31" y="218"/>
                  </a:lnTo>
                  <a:lnTo>
                    <a:pt x="23" y="218"/>
                  </a:lnTo>
                  <a:lnTo>
                    <a:pt x="19" y="218"/>
                  </a:lnTo>
                  <a:lnTo>
                    <a:pt x="19" y="218"/>
                  </a:lnTo>
                  <a:lnTo>
                    <a:pt x="17" y="218"/>
                  </a:lnTo>
                  <a:lnTo>
                    <a:pt x="16" y="218"/>
                  </a:lnTo>
                  <a:lnTo>
                    <a:pt x="14" y="216"/>
                  </a:lnTo>
                  <a:lnTo>
                    <a:pt x="14" y="216"/>
                  </a:lnTo>
                  <a:lnTo>
                    <a:pt x="8" y="210"/>
                  </a:lnTo>
                  <a:lnTo>
                    <a:pt x="8" y="210"/>
                  </a:lnTo>
                  <a:lnTo>
                    <a:pt x="8" y="209"/>
                  </a:lnTo>
                  <a:lnTo>
                    <a:pt x="8" y="205"/>
                  </a:lnTo>
                  <a:lnTo>
                    <a:pt x="6" y="205"/>
                  </a:lnTo>
                  <a:lnTo>
                    <a:pt x="6" y="205"/>
                  </a:lnTo>
                  <a:lnTo>
                    <a:pt x="4" y="201"/>
                  </a:lnTo>
                  <a:lnTo>
                    <a:pt x="6" y="192"/>
                  </a:lnTo>
                  <a:lnTo>
                    <a:pt x="2" y="188"/>
                  </a:lnTo>
                  <a:lnTo>
                    <a:pt x="2" y="188"/>
                  </a:lnTo>
                  <a:lnTo>
                    <a:pt x="2" y="188"/>
                  </a:lnTo>
                  <a:close/>
                </a:path>
              </a:pathLst>
            </a:custGeom>
            <a:solidFill>
              <a:schemeClr val="bg1">
                <a:lumMod val="85000"/>
              </a:schemeClr>
            </a:solidFill>
            <a:ln w="635" cap="rnd">
              <a:solidFill>
                <a:schemeClr val="bg1">
                  <a:alpha val="17000"/>
                </a:schemeClr>
              </a:solidFill>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51" name="Freeform 251">
              <a:extLst>
                <a:ext uri="{FF2B5EF4-FFF2-40B4-BE49-F238E27FC236}">
                  <a16:creationId xmlns:a16="http://schemas.microsoft.com/office/drawing/2014/main" id="{48BD0E45-CA13-9E46-83ED-959D1048D34F}"/>
                </a:ext>
              </a:extLst>
            </p:cNvPr>
            <p:cNvSpPr>
              <a:spLocks/>
            </p:cNvSpPr>
            <p:nvPr userDrawn="1"/>
          </p:nvSpPr>
          <p:spPr bwMode="auto">
            <a:xfrm>
              <a:off x="1896771" y="3590809"/>
              <a:ext cx="157267" cy="283257"/>
            </a:xfrm>
            <a:custGeom>
              <a:avLst/>
              <a:gdLst>
                <a:gd name="T0" fmla="*/ 2 w 103"/>
                <a:gd name="T1" fmla="*/ 182 h 218"/>
                <a:gd name="T2" fmla="*/ 0 w 103"/>
                <a:gd name="T3" fmla="*/ 163 h 218"/>
                <a:gd name="T4" fmla="*/ 2 w 103"/>
                <a:gd name="T5" fmla="*/ 156 h 218"/>
                <a:gd name="T6" fmla="*/ 12 w 103"/>
                <a:gd name="T7" fmla="*/ 142 h 218"/>
                <a:gd name="T8" fmla="*/ 17 w 103"/>
                <a:gd name="T9" fmla="*/ 133 h 218"/>
                <a:gd name="T10" fmla="*/ 19 w 103"/>
                <a:gd name="T11" fmla="*/ 129 h 218"/>
                <a:gd name="T12" fmla="*/ 17 w 103"/>
                <a:gd name="T13" fmla="*/ 114 h 218"/>
                <a:gd name="T14" fmla="*/ 12 w 103"/>
                <a:gd name="T15" fmla="*/ 105 h 218"/>
                <a:gd name="T16" fmla="*/ 12 w 103"/>
                <a:gd name="T17" fmla="*/ 101 h 218"/>
                <a:gd name="T18" fmla="*/ 10 w 103"/>
                <a:gd name="T19" fmla="*/ 95 h 218"/>
                <a:gd name="T20" fmla="*/ 14 w 103"/>
                <a:gd name="T21" fmla="*/ 84 h 218"/>
                <a:gd name="T22" fmla="*/ 14 w 103"/>
                <a:gd name="T23" fmla="*/ 72 h 218"/>
                <a:gd name="T24" fmla="*/ 14 w 103"/>
                <a:gd name="T25" fmla="*/ 67 h 218"/>
                <a:gd name="T26" fmla="*/ 14 w 103"/>
                <a:gd name="T27" fmla="*/ 67 h 218"/>
                <a:gd name="T28" fmla="*/ 23 w 103"/>
                <a:gd name="T29" fmla="*/ 63 h 218"/>
                <a:gd name="T30" fmla="*/ 35 w 103"/>
                <a:gd name="T31" fmla="*/ 55 h 218"/>
                <a:gd name="T32" fmla="*/ 38 w 103"/>
                <a:gd name="T33" fmla="*/ 53 h 218"/>
                <a:gd name="T34" fmla="*/ 46 w 103"/>
                <a:gd name="T35" fmla="*/ 55 h 218"/>
                <a:gd name="T36" fmla="*/ 50 w 103"/>
                <a:gd name="T37" fmla="*/ 52 h 218"/>
                <a:gd name="T38" fmla="*/ 55 w 103"/>
                <a:gd name="T39" fmla="*/ 50 h 218"/>
                <a:gd name="T40" fmla="*/ 57 w 103"/>
                <a:gd name="T41" fmla="*/ 46 h 218"/>
                <a:gd name="T42" fmla="*/ 65 w 103"/>
                <a:gd name="T43" fmla="*/ 44 h 218"/>
                <a:gd name="T44" fmla="*/ 65 w 103"/>
                <a:gd name="T45" fmla="*/ 42 h 218"/>
                <a:gd name="T46" fmla="*/ 65 w 103"/>
                <a:gd name="T47" fmla="*/ 38 h 218"/>
                <a:gd name="T48" fmla="*/ 65 w 103"/>
                <a:gd name="T49" fmla="*/ 29 h 218"/>
                <a:gd name="T50" fmla="*/ 69 w 103"/>
                <a:gd name="T51" fmla="*/ 23 h 218"/>
                <a:gd name="T52" fmla="*/ 70 w 103"/>
                <a:gd name="T53" fmla="*/ 21 h 218"/>
                <a:gd name="T54" fmla="*/ 80 w 103"/>
                <a:gd name="T55" fmla="*/ 10 h 218"/>
                <a:gd name="T56" fmla="*/ 82 w 103"/>
                <a:gd name="T57" fmla="*/ 6 h 218"/>
                <a:gd name="T58" fmla="*/ 86 w 103"/>
                <a:gd name="T59" fmla="*/ 0 h 218"/>
                <a:gd name="T60" fmla="*/ 91 w 103"/>
                <a:gd name="T61" fmla="*/ 6 h 218"/>
                <a:gd name="T62" fmla="*/ 97 w 103"/>
                <a:gd name="T63" fmla="*/ 14 h 218"/>
                <a:gd name="T64" fmla="*/ 99 w 103"/>
                <a:gd name="T65" fmla="*/ 18 h 218"/>
                <a:gd name="T66" fmla="*/ 99 w 103"/>
                <a:gd name="T67" fmla="*/ 27 h 218"/>
                <a:gd name="T68" fmla="*/ 99 w 103"/>
                <a:gd name="T69" fmla="*/ 40 h 218"/>
                <a:gd name="T70" fmla="*/ 99 w 103"/>
                <a:gd name="T71" fmla="*/ 53 h 218"/>
                <a:gd name="T72" fmla="*/ 95 w 103"/>
                <a:gd name="T73" fmla="*/ 59 h 218"/>
                <a:gd name="T74" fmla="*/ 93 w 103"/>
                <a:gd name="T75" fmla="*/ 52 h 218"/>
                <a:gd name="T76" fmla="*/ 91 w 103"/>
                <a:gd name="T77" fmla="*/ 53 h 218"/>
                <a:gd name="T78" fmla="*/ 95 w 103"/>
                <a:gd name="T79" fmla="*/ 63 h 218"/>
                <a:gd name="T80" fmla="*/ 95 w 103"/>
                <a:gd name="T81" fmla="*/ 70 h 218"/>
                <a:gd name="T82" fmla="*/ 93 w 103"/>
                <a:gd name="T83" fmla="*/ 74 h 218"/>
                <a:gd name="T84" fmla="*/ 91 w 103"/>
                <a:gd name="T85" fmla="*/ 82 h 218"/>
                <a:gd name="T86" fmla="*/ 86 w 103"/>
                <a:gd name="T87" fmla="*/ 91 h 218"/>
                <a:gd name="T88" fmla="*/ 86 w 103"/>
                <a:gd name="T89" fmla="*/ 101 h 218"/>
                <a:gd name="T90" fmla="*/ 86 w 103"/>
                <a:gd name="T91" fmla="*/ 112 h 218"/>
                <a:gd name="T92" fmla="*/ 76 w 103"/>
                <a:gd name="T93" fmla="*/ 125 h 218"/>
                <a:gd name="T94" fmla="*/ 76 w 103"/>
                <a:gd name="T95" fmla="*/ 133 h 218"/>
                <a:gd name="T96" fmla="*/ 72 w 103"/>
                <a:gd name="T97" fmla="*/ 139 h 218"/>
                <a:gd name="T98" fmla="*/ 70 w 103"/>
                <a:gd name="T99" fmla="*/ 142 h 218"/>
                <a:gd name="T100" fmla="*/ 72 w 103"/>
                <a:gd name="T101" fmla="*/ 146 h 218"/>
                <a:gd name="T102" fmla="*/ 69 w 103"/>
                <a:gd name="T103" fmla="*/ 150 h 218"/>
                <a:gd name="T104" fmla="*/ 70 w 103"/>
                <a:gd name="T105" fmla="*/ 167 h 218"/>
                <a:gd name="T106" fmla="*/ 57 w 103"/>
                <a:gd name="T107" fmla="*/ 197 h 218"/>
                <a:gd name="T108" fmla="*/ 50 w 103"/>
                <a:gd name="T109" fmla="*/ 212 h 218"/>
                <a:gd name="T110" fmla="*/ 40 w 103"/>
                <a:gd name="T111" fmla="*/ 216 h 218"/>
                <a:gd name="T112" fmla="*/ 31 w 103"/>
                <a:gd name="T113" fmla="*/ 218 h 218"/>
                <a:gd name="T114" fmla="*/ 19 w 103"/>
                <a:gd name="T115" fmla="*/ 218 h 218"/>
                <a:gd name="T116" fmla="*/ 16 w 103"/>
                <a:gd name="T117" fmla="*/ 218 h 218"/>
                <a:gd name="T118" fmla="*/ 8 w 103"/>
                <a:gd name="T119" fmla="*/ 210 h 218"/>
                <a:gd name="T120" fmla="*/ 8 w 103"/>
                <a:gd name="T121" fmla="*/ 205 h 218"/>
                <a:gd name="T122" fmla="*/ 4 w 103"/>
                <a:gd name="T123" fmla="*/ 201 h 218"/>
                <a:gd name="T124" fmla="*/ 2 w 103"/>
                <a:gd name="T125" fmla="*/ 188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3" h="218">
                  <a:moveTo>
                    <a:pt x="2" y="188"/>
                  </a:moveTo>
                  <a:lnTo>
                    <a:pt x="2" y="188"/>
                  </a:lnTo>
                  <a:lnTo>
                    <a:pt x="2" y="182"/>
                  </a:lnTo>
                  <a:lnTo>
                    <a:pt x="0" y="174"/>
                  </a:lnTo>
                  <a:lnTo>
                    <a:pt x="0" y="174"/>
                  </a:lnTo>
                  <a:lnTo>
                    <a:pt x="0" y="163"/>
                  </a:lnTo>
                  <a:lnTo>
                    <a:pt x="0" y="163"/>
                  </a:lnTo>
                  <a:lnTo>
                    <a:pt x="0" y="159"/>
                  </a:lnTo>
                  <a:lnTo>
                    <a:pt x="2" y="156"/>
                  </a:lnTo>
                  <a:lnTo>
                    <a:pt x="8" y="148"/>
                  </a:lnTo>
                  <a:lnTo>
                    <a:pt x="8" y="148"/>
                  </a:lnTo>
                  <a:lnTo>
                    <a:pt x="12" y="142"/>
                  </a:lnTo>
                  <a:lnTo>
                    <a:pt x="16" y="139"/>
                  </a:lnTo>
                  <a:lnTo>
                    <a:pt x="16" y="139"/>
                  </a:lnTo>
                  <a:lnTo>
                    <a:pt x="17" y="133"/>
                  </a:lnTo>
                  <a:lnTo>
                    <a:pt x="19" y="131"/>
                  </a:lnTo>
                  <a:lnTo>
                    <a:pt x="19" y="129"/>
                  </a:lnTo>
                  <a:lnTo>
                    <a:pt x="19" y="129"/>
                  </a:lnTo>
                  <a:lnTo>
                    <a:pt x="17" y="120"/>
                  </a:lnTo>
                  <a:lnTo>
                    <a:pt x="17" y="114"/>
                  </a:lnTo>
                  <a:lnTo>
                    <a:pt x="17" y="114"/>
                  </a:lnTo>
                  <a:lnTo>
                    <a:pt x="14" y="112"/>
                  </a:lnTo>
                  <a:lnTo>
                    <a:pt x="14" y="108"/>
                  </a:lnTo>
                  <a:lnTo>
                    <a:pt x="12" y="105"/>
                  </a:lnTo>
                  <a:lnTo>
                    <a:pt x="12" y="105"/>
                  </a:lnTo>
                  <a:lnTo>
                    <a:pt x="12" y="103"/>
                  </a:lnTo>
                  <a:lnTo>
                    <a:pt x="12" y="101"/>
                  </a:lnTo>
                  <a:lnTo>
                    <a:pt x="12" y="99"/>
                  </a:lnTo>
                  <a:lnTo>
                    <a:pt x="10" y="95"/>
                  </a:lnTo>
                  <a:lnTo>
                    <a:pt x="10" y="95"/>
                  </a:lnTo>
                  <a:lnTo>
                    <a:pt x="12" y="89"/>
                  </a:lnTo>
                  <a:lnTo>
                    <a:pt x="12" y="87"/>
                  </a:lnTo>
                  <a:lnTo>
                    <a:pt x="14" y="84"/>
                  </a:lnTo>
                  <a:lnTo>
                    <a:pt x="14" y="82"/>
                  </a:lnTo>
                  <a:lnTo>
                    <a:pt x="14" y="82"/>
                  </a:lnTo>
                  <a:lnTo>
                    <a:pt x="14" y="72"/>
                  </a:lnTo>
                  <a:lnTo>
                    <a:pt x="14" y="70"/>
                  </a:lnTo>
                  <a:lnTo>
                    <a:pt x="14" y="67"/>
                  </a:lnTo>
                  <a:lnTo>
                    <a:pt x="14" y="67"/>
                  </a:lnTo>
                  <a:lnTo>
                    <a:pt x="14" y="67"/>
                  </a:lnTo>
                  <a:lnTo>
                    <a:pt x="14" y="67"/>
                  </a:lnTo>
                  <a:lnTo>
                    <a:pt x="14" y="67"/>
                  </a:lnTo>
                  <a:lnTo>
                    <a:pt x="19" y="63"/>
                  </a:lnTo>
                  <a:lnTo>
                    <a:pt x="19" y="63"/>
                  </a:lnTo>
                  <a:lnTo>
                    <a:pt x="23" y="63"/>
                  </a:lnTo>
                  <a:lnTo>
                    <a:pt x="27" y="61"/>
                  </a:lnTo>
                  <a:lnTo>
                    <a:pt x="31" y="57"/>
                  </a:lnTo>
                  <a:lnTo>
                    <a:pt x="35" y="55"/>
                  </a:lnTo>
                  <a:lnTo>
                    <a:pt x="35" y="53"/>
                  </a:lnTo>
                  <a:lnTo>
                    <a:pt x="38" y="53"/>
                  </a:lnTo>
                  <a:lnTo>
                    <a:pt x="38" y="53"/>
                  </a:lnTo>
                  <a:lnTo>
                    <a:pt x="42" y="53"/>
                  </a:lnTo>
                  <a:lnTo>
                    <a:pt x="44" y="55"/>
                  </a:lnTo>
                  <a:lnTo>
                    <a:pt x="46" y="55"/>
                  </a:lnTo>
                  <a:lnTo>
                    <a:pt x="48" y="53"/>
                  </a:lnTo>
                  <a:lnTo>
                    <a:pt x="48" y="53"/>
                  </a:lnTo>
                  <a:lnTo>
                    <a:pt x="50" y="52"/>
                  </a:lnTo>
                  <a:lnTo>
                    <a:pt x="53" y="52"/>
                  </a:lnTo>
                  <a:lnTo>
                    <a:pt x="55" y="50"/>
                  </a:lnTo>
                  <a:lnTo>
                    <a:pt x="55" y="50"/>
                  </a:lnTo>
                  <a:lnTo>
                    <a:pt x="55" y="50"/>
                  </a:lnTo>
                  <a:lnTo>
                    <a:pt x="55" y="48"/>
                  </a:lnTo>
                  <a:lnTo>
                    <a:pt x="57" y="46"/>
                  </a:lnTo>
                  <a:lnTo>
                    <a:pt x="61" y="46"/>
                  </a:lnTo>
                  <a:lnTo>
                    <a:pt x="63" y="46"/>
                  </a:lnTo>
                  <a:lnTo>
                    <a:pt x="65" y="44"/>
                  </a:lnTo>
                  <a:lnTo>
                    <a:pt x="65" y="44"/>
                  </a:lnTo>
                  <a:lnTo>
                    <a:pt x="65" y="44"/>
                  </a:lnTo>
                  <a:lnTo>
                    <a:pt x="65" y="42"/>
                  </a:lnTo>
                  <a:lnTo>
                    <a:pt x="65" y="44"/>
                  </a:lnTo>
                  <a:lnTo>
                    <a:pt x="65" y="42"/>
                  </a:lnTo>
                  <a:lnTo>
                    <a:pt x="65" y="38"/>
                  </a:lnTo>
                  <a:lnTo>
                    <a:pt x="65" y="38"/>
                  </a:lnTo>
                  <a:lnTo>
                    <a:pt x="65" y="29"/>
                  </a:lnTo>
                  <a:lnTo>
                    <a:pt x="65" y="29"/>
                  </a:lnTo>
                  <a:lnTo>
                    <a:pt x="65" y="29"/>
                  </a:lnTo>
                  <a:lnTo>
                    <a:pt x="67" y="25"/>
                  </a:lnTo>
                  <a:lnTo>
                    <a:pt x="69" y="23"/>
                  </a:lnTo>
                  <a:lnTo>
                    <a:pt x="69" y="23"/>
                  </a:lnTo>
                  <a:lnTo>
                    <a:pt x="70" y="21"/>
                  </a:lnTo>
                  <a:lnTo>
                    <a:pt x="70" y="21"/>
                  </a:lnTo>
                  <a:lnTo>
                    <a:pt x="76" y="16"/>
                  </a:lnTo>
                  <a:lnTo>
                    <a:pt x="76" y="16"/>
                  </a:lnTo>
                  <a:lnTo>
                    <a:pt x="80" y="10"/>
                  </a:lnTo>
                  <a:lnTo>
                    <a:pt x="80" y="8"/>
                  </a:lnTo>
                  <a:lnTo>
                    <a:pt x="80" y="8"/>
                  </a:lnTo>
                  <a:lnTo>
                    <a:pt x="82" y="6"/>
                  </a:lnTo>
                  <a:lnTo>
                    <a:pt x="82" y="6"/>
                  </a:lnTo>
                  <a:lnTo>
                    <a:pt x="86" y="0"/>
                  </a:lnTo>
                  <a:lnTo>
                    <a:pt x="86" y="0"/>
                  </a:lnTo>
                  <a:lnTo>
                    <a:pt x="86" y="0"/>
                  </a:lnTo>
                  <a:lnTo>
                    <a:pt x="87" y="0"/>
                  </a:lnTo>
                  <a:lnTo>
                    <a:pt x="91" y="6"/>
                  </a:lnTo>
                  <a:lnTo>
                    <a:pt x="91" y="6"/>
                  </a:lnTo>
                  <a:lnTo>
                    <a:pt x="97" y="12"/>
                  </a:lnTo>
                  <a:lnTo>
                    <a:pt x="97" y="14"/>
                  </a:lnTo>
                  <a:lnTo>
                    <a:pt x="99" y="16"/>
                  </a:lnTo>
                  <a:lnTo>
                    <a:pt x="99" y="16"/>
                  </a:lnTo>
                  <a:lnTo>
                    <a:pt x="99" y="18"/>
                  </a:lnTo>
                  <a:lnTo>
                    <a:pt x="99" y="19"/>
                  </a:lnTo>
                  <a:lnTo>
                    <a:pt x="99" y="21"/>
                  </a:lnTo>
                  <a:lnTo>
                    <a:pt x="99" y="27"/>
                  </a:lnTo>
                  <a:lnTo>
                    <a:pt x="99" y="27"/>
                  </a:lnTo>
                  <a:lnTo>
                    <a:pt x="99" y="40"/>
                  </a:lnTo>
                  <a:lnTo>
                    <a:pt x="99" y="40"/>
                  </a:lnTo>
                  <a:lnTo>
                    <a:pt x="99" y="52"/>
                  </a:lnTo>
                  <a:lnTo>
                    <a:pt x="99" y="52"/>
                  </a:lnTo>
                  <a:lnTo>
                    <a:pt x="99" y="53"/>
                  </a:lnTo>
                  <a:lnTo>
                    <a:pt x="101" y="57"/>
                  </a:lnTo>
                  <a:lnTo>
                    <a:pt x="103" y="59"/>
                  </a:lnTo>
                  <a:lnTo>
                    <a:pt x="95" y="59"/>
                  </a:lnTo>
                  <a:lnTo>
                    <a:pt x="95" y="53"/>
                  </a:lnTo>
                  <a:lnTo>
                    <a:pt x="95" y="53"/>
                  </a:lnTo>
                  <a:lnTo>
                    <a:pt x="93" y="52"/>
                  </a:lnTo>
                  <a:lnTo>
                    <a:pt x="91" y="52"/>
                  </a:lnTo>
                  <a:lnTo>
                    <a:pt x="91" y="53"/>
                  </a:lnTo>
                  <a:lnTo>
                    <a:pt x="91" y="53"/>
                  </a:lnTo>
                  <a:lnTo>
                    <a:pt x="91" y="53"/>
                  </a:lnTo>
                  <a:lnTo>
                    <a:pt x="91" y="59"/>
                  </a:lnTo>
                  <a:lnTo>
                    <a:pt x="95" y="63"/>
                  </a:lnTo>
                  <a:lnTo>
                    <a:pt x="97" y="67"/>
                  </a:lnTo>
                  <a:lnTo>
                    <a:pt x="97" y="67"/>
                  </a:lnTo>
                  <a:lnTo>
                    <a:pt x="95" y="70"/>
                  </a:lnTo>
                  <a:lnTo>
                    <a:pt x="95" y="70"/>
                  </a:lnTo>
                  <a:lnTo>
                    <a:pt x="93" y="70"/>
                  </a:lnTo>
                  <a:lnTo>
                    <a:pt x="93" y="74"/>
                  </a:lnTo>
                  <a:lnTo>
                    <a:pt x="91" y="80"/>
                  </a:lnTo>
                  <a:lnTo>
                    <a:pt x="91" y="80"/>
                  </a:lnTo>
                  <a:lnTo>
                    <a:pt x="91" y="82"/>
                  </a:lnTo>
                  <a:lnTo>
                    <a:pt x="91" y="84"/>
                  </a:lnTo>
                  <a:lnTo>
                    <a:pt x="87" y="87"/>
                  </a:lnTo>
                  <a:lnTo>
                    <a:pt x="86" y="91"/>
                  </a:lnTo>
                  <a:lnTo>
                    <a:pt x="86" y="93"/>
                  </a:lnTo>
                  <a:lnTo>
                    <a:pt x="86" y="93"/>
                  </a:lnTo>
                  <a:lnTo>
                    <a:pt x="86" y="101"/>
                  </a:lnTo>
                  <a:lnTo>
                    <a:pt x="86" y="101"/>
                  </a:lnTo>
                  <a:lnTo>
                    <a:pt x="86" y="112"/>
                  </a:lnTo>
                  <a:lnTo>
                    <a:pt x="86" y="112"/>
                  </a:lnTo>
                  <a:lnTo>
                    <a:pt x="84" y="116"/>
                  </a:lnTo>
                  <a:lnTo>
                    <a:pt x="82" y="120"/>
                  </a:lnTo>
                  <a:lnTo>
                    <a:pt x="76" y="125"/>
                  </a:lnTo>
                  <a:lnTo>
                    <a:pt x="76" y="125"/>
                  </a:lnTo>
                  <a:lnTo>
                    <a:pt x="76" y="129"/>
                  </a:lnTo>
                  <a:lnTo>
                    <a:pt x="76" y="133"/>
                  </a:lnTo>
                  <a:lnTo>
                    <a:pt x="76" y="137"/>
                  </a:lnTo>
                  <a:lnTo>
                    <a:pt x="76" y="137"/>
                  </a:lnTo>
                  <a:lnTo>
                    <a:pt x="72" y="139"/>
                  </a:lnTo>
                  <a:lnTo>
                    <a:pt x="70" y="139"/>
                  </a:lnTo>
                  <a:lnTo>
                    <a:pt x="70" y="142"/>
                  </a:lnTo>
                  <a:lnTo>
                    <a:pt x="70" y="142"/>
                  </a:lnTo>
                  <a:lnTo>
                    <a:pt x="70" y="142"/>
                  </a:lnTo>
                  <a:lnTo>
                    <a:pt x="72" y="144"/>
                  </a:lnTo>
                  <a:lnTo>
                    <a:pt x="72" y="146"/>
                  </a:lnTo>
                  <a:lnTo>
                    <a:pt x="70" y="148"/>
                  </a:lnTo>
                  <a:lnTo>
                    <a:pt x="70" y="148"/>
                  </a:lnTo>
                  <a:lnTo>
                    <a:pt x="69" y="150"/>
                  </a:lnTo>
                  <a:lnTo>
                    <a:pt x="69" y="156"/>
                  </a:lnTo>
                  <a:lnTo>
                    <a:pt x="70" y="159"/>
                  </a:lnTo>
                  <a:lnTo>
                    <a:pt x="70" y="167"/>
                  </a:lnTo>
                  <a:lnTo>
                    <a:pt x="65" y="180"/>
                  </a:lnTo>
                  <a:lnTo>
                    <a:pt x="61" y="192"/>
                  </a:lnTo>
                  <a:lnTo>
                    <a:pt x="57" y="197"/>
                  </a:lnTo>
                  <a:lnTo>
                    <a:pt x="53" y="207"/>
                  </a:lnTo>
                  <a:lnTo>
                    <a:pt x="50" y="212"/>
                  </a:lnTo>
                  <a:lnTo>
                    <a:pt x="50" y="212"/>
                  </a:lnTo>
                  <a:lnTo>
                    <a:pt x="46" y="214"/>
                  </a:lnTo>
                  <a:lnTo>
                    <a:pt x="44" y="214"/>
                  </a:lnTo>
                  <a:lnTo>
                    <a:pt x="40" y="216"/>
                  </a:lnTo>
                  <a:lnTo>
                    <a:pt x="40" y="216"/>
                  </a:lnTo>
                  <a:lnTo>
                    <a:pt x="36" y="216"/>
                  </a:lnTo>
                  <a:lnTo>
                    <a:pt x="31" y="218"/>
                  </a:lnTo>
                  <a:lnTo>
                    <a:pt x="31" y="218"/>
                  </a:lnTo>
                  <a:lnTo>
                    <a:pt x="23" y="218"/>
                  </a:lnTo>
                  <a:lnTo>
                    <a:pt x="19" y="218"/>
                  </a:lnTo>
                  <a:lnTo>
                    <a:pt x="19" y="218"/>
                  </a:lnTo>
                  <a:lnTo>
                    <a:pt x="17" y="218"/>
                  </a:lnTo>
                  <a:lnTo>
                    <a:pt x="16" y="218"/>
                  </a:lnTo>
                  <a:lnTo>
                    <a:pt x="14" y="216"/>
                  </a:lnTo>
                  <a:lnTo>
                    <a:pt x="14" y="216"/>
                  </a:lnTo>
                  <a:lnTo>
                    <a:pt x="8" y="210"/>
                  </a:lnTo>
                  <a:lnTo>
                    <a:pt x="8" y="210"/>
                  </a:lnTo>
                  <a:lnTo>
                    <a:pt x="8" y="209"/>
                  </a:lnTo>
                  <a:lnTo>
                    <a:pt x="8" y="205"/>
                  </a:lnTo>
                  <a:lnTo>
                    <a:pt x="6" y="205"/>
                  </a:lnTo>
                  <a:lnTo>
                    <a:pt x="6" y="205"/>
                  </a:lnTo>
                  <a:lnTo>
                    <a:pt x="4" y="201"/>
                  </a:lnTo>
                  <a:lnTo>
                    <a:pt x="6" y="192"/>
                  </a:lnTo>
                  <a:lnTo>
                    <a:pt x="2" y="188"/>
                  </a:lnTo>
                  <a:lnTo>
                    <a:pt x="2" y="188"/>
                  </a:lnTo>
                  <a:lnTo>
                    <a:pt x="2" y="188"/>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52" name="Freeform 252">
              <a:extLst>
                <a:ext uri="{FF2B5EF4-FFF2-40B4-BE49-F238E27FC236}">
                  <a16:creationId xmlns:a16="http://schemas.microsoft.com/office/drawing/2014/main" id="{C7D36CE2-AA55-1A43-8D81-922EFF7A2AAD}"/>
                </a:ext>
              </a:extLst>
            </p:cNvPr>
            <p:cNvSpPr>
              <a:spLocks/>
            </p:cNvSpPr>
            <p:nvPr userDrawn="1"/>
          </p:nvSpPr>
          <p:spPr bwMode="auto">
            <a:xfrm>
              <a:off x="1623462" y="3884461"/>
              <a:ext cx="32064" cy="31184"/>
            </a:xfrm>
            <a:custGeom>
              <a:avLst/>
              <a:gdLst>
                <a:gd name="T0" fmla="*/ 17 w 21"/>
                <a:gd name="T1" fmla="*/ 1 h 24"/>
                <a:gd name="T2" fmla="*/ 7 w 21"/>
                <a:gd name="T3" fmla="*/ 0 h 24"/>
                <a:gd name="T4" fmla="*/ 2 w 21"/>
                <a:gd name="T5" fmla="*/ 5 h 24"/>
                <a:gd name="T6" fmla="*/ 0 w 21"/>
                <a:gd name="T7" fmla="*/ 15 h 24"/>
                <a:gd name="T8" fmla="*/ 7 w 21"/>
                <a:gd name="T9" fmla="*/ 24 h 24"/>
                <a:gd name="T10" fmla="*/ 17 w 21"/>
                <a:gd name="T11" fmla="*/ 24 h 24"/>
                <a:gd name="T12" fmla="*/ 21 w 21"/>
                <a:gd name="T13" fmla="*/ 17 h 24"/>
                <a:gd name="T14" fmla="*/ 17 w 21"/>
                <a:gd name="T15" fmla="*/ 1 h 24"/>
                <a:gd name="T16" fmla="*/ 17 w 21"/>
                <a:gd name="T17" fmla="*/ 1 h 24"/>
                <a:gd name="T18" fmla="*/ 17 w 21"/>
                <a:gd name="T19" fmla="*/ 1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24">
                  <a:moveTo>
                    <a:pt x="17" y="1"/>
                  </a:moveTo>
                  <a:lnTo>
                    <a:pt x="7" y="0"/>
                  </a:lnTo>
                  <a:lnTo>
                    <a:pt x="2" y="5"/>
                  </a:lnTo>
                  <a:lnTo>
                    <a:pt x="0" y="15"/>
                  </a:lnTo>
                  <a:lnTo>
                    <a:pt x="7" y="24"/>
                  </a:lnTo>
                  <a:lnTo>
                    <a:pt x="17" y="24"/>
                  </a:lnTo>
                  <a:lnTo>
                    <a:pt x="21" y="17"/>
                  </a:lnTo>
                  <a:lnTo>
                    <a:pt x="17" y="1"/>
                  </a:lnTo>
                  <a:lnTo>
                    <a:pt x="17" y="1"/>
                  </a:lnTo>
                  <a:lnTo>
                    <a:pt x="17" y="1"/>
                  </a:lnTo>
                  <a:close/>
                </a:path>
              </a:pathLst>
            </a:custGeom>
            <a:solidFill>
              <a:schemeClr val="bg1">
                <a:lumMod val="85000"/>
              </a:schemeClr>
            </a:solidFill>
            <a:ln w="635" cap="rnd">
              <a:solidFill>
                <a:schemeClr val="bg1">
                  <a:alpha val="17000"/>
                </a:schemeClr>
              </a:solidFill>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53" name="Freeform 253">
              <a:extLst>
                <a:ext uri="{FF2B5EF4-FFF2-40B4-BE49-F238E27FC236}">
                  <a16:creationId xmlns:a16="http://schemas.microsoft.com/office/drawing/2014/main" id="{51CF487F-4609-4C46-AA11-7555A22D6341}"/>
                </a:ext>
              </a:extLst>
            </p:cNvPr>
            <p:cNvSpPr>
              <a:spLocks/>
            </p:cNvSpPr>
            <p:nvPr userDrawn="1"/>
          </p:nvSpPr>
          <p:spPr bwMode="auto">
            <a:xfrm>
              <a:off x="1623462" y="3884461"/>
              <a:ext cx="32064" cy="31184"/>
            </a:xfrm>
            <a:custGeom>
              <a:avLst/>
              <a:gdLst>
                <a:gd name="T0" fmla="*/ 17 w 21"/>
                <a:gd name="T1" fmla="*/ 1 h 24"/>
                <a:gd name="T2" fmla="*/ 7 w 21"/>
                <a:gd name="T3" fmla="*/ 0 h 24"/>
                <a:gd name="T4" fmla="*/ 2 w 21"/>
                <a:gd name="T5" fmla="*/ 5 h 24"/>
                <a:gd name="T6" fmla="*/ 0 w 21"/>
                <a:gd name="T7" fmla="*/ 15 h 24"/>
                <a:gd name="T8" fmla="*/ 7 w 21"/>
                <a:gd name="T9" fmla="*/ 24 h 24"/>
                <a:gd name="T10" fmla="*/ 17 w 21"/>
                <a:gd name="T11" fmla="*/ 24 h 24"/>
                <a:gd name="T12" fmla="*/ 21 w 21"/>
                <a:gd name="T13" fmla="*/ 17 h 24"/>
                <a:gd name="T14" fmla="*/ 17 w 21"/>
                <a:gd name="T15" fmla="*/ 1 h 24"/>
                <a:gd name="T16" fmla="*/ 17 w 21"/>
                <a:gd name="T17" fmla="*/ 1 h 24"/>
                <a:gd name="T18" fmla="*/ 17 w 21"/>
                <a:gd name="T19" fmla="*/ 1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24">
                  <a:moveTo>
                    <a:pt x="17" y="1"/>
                  </a:moveTo>
                  <a:lnTo>
                    <a:pt x="7" y="0"/>
                  </a:lnTo>
                  <a:lnTo>
                    <a:pt x="2" y="5"/>
                  </a:lnTo>
                  <a:lnTo>
                    <a:pt x="0" y="15"/>
                  </a:lnTo>
                  <a:lnTo>
                    <a:pt x="7" y="24"/>
                  </a:lnTo>
                  <a:lnTo>
                    <a:pt x="17" y="24"/>
                  </a:lnTo>
                  <a:lnTo>
                    <a:pt x="21" y="17"/>
                  </a:lnTo>
                  <a:lnTo>
                    <a:pt x="17" y="1"/>
                  </a:lnTo>
                  <a:lnTo>
                    <a:pt x="17" y="1"/>
                  </a:lnTo>
                  <a:lnTo>
                    <a:pt x="17" y="1"/>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54" name="Freeform 254">
              <a:extLst>
                <a:ext uri="{FF2B5EF4-FFF2-40B4-BE49-F238E27FC236}">
                  <a16:creationId xmlns:a16="http://schemas.microsoft.com/office/drawing/2014/main" id="{F57623F6-EF9F-094E-9FFC-8EAE925A6E7F}"/>
                </a:ext>
              </a:extLst>
            </p:cNvPr>
            <p:cNvSpPr>
              <a:spLocks/>
            </p:cNvSpPr>
            <p:nvPr userDrawn="1"/>
          </p:nvSpPr>
          <p:spPr bwMode="auto">
            <a:xfrm>
              <a:off x="1542538" y="3942932"/>
              <a:ext cx="54967" cy="46776"/>
            </a:xfrm>
            <a:custGeom>
              <a:avLst/>
              <a:gdLst>
                <a:gd name="T0" fmla="*/ 21 w 36"/>
                <a:gd name="T1" fmla="*/ 0 h 36"/>
                <a:gd name="T2" fmla="*/ 21 w 36"/>
                <a:gd name="T3" fmla="*/ 0 h 36"/>
                <a:gd name="T4" fmla="*/ 30 w 36"/>
                <a:gd name="T5" fmla="*/ 6 h 36"/>
                <a:gd name="T6" fmla="*/ 32 w 36"/>
                <a:gd name="T7" fmla="*/ 9 h 36"/>
                <a:gd name="T8" fmla="*/ 36 w 36"/>
                <a:gd name="T9" fmla="*/ 17 h 36"/>
                <a:gd name="T10" fmla="*/ 28 w 36"/>
                <a:gd name="T11" fmla="*/ 28 h 36"/>
                <a:gd name="T12" fmla="*/ 19 w 36"/>
                <a:gd name="T13" fmla="*/ 28 h 36"/>
                <a:gd name="T14" fmla="*/ 13 w 36"/>
                <a:gd name="T15" fmla="*/ 36 h 36"/>
                <a:gd name="T16" fmla="*/ 13 w 36"/>
                <a:gd name="T17" fmla="*/ 36 h 36"/>
                <a:gd name="T18" fmla="*/ 9 w 36"/>
                <a:gd name="T19" fmla="*/ 34 h 36"/>
                <a:gd name="T20" fmla="*/ 6 w 36"/>
                <a:gd name="T21" fmla="*/ 30 h 36"/>
                <a:gd name="T22" fmla="*/ 2 w 36"/>
                <a:gd name="T23" fmla="*/ 26 h 36"/>
                <a:gd name="T24" fmla="*/ 0 w 36"/>
                <a:gd name="T25" fmla="*/ 25 h 36"/>
                <a:gd name="T26" fmla="*/ 2 w 36"/>
                <a:gd name="T27" fmla="*/ 23 h 36"/>
                <a:gd name="T28" fmla="*/ 2 w 36"/>
                <a:gd name="T29" fmla="*/ 23 h 36"/>
                <a:gd name="T30" fmla="*/ 21 w 36"/>
                <a:gd name="T31" fmla="*/ 0 h 36"/>
                <a:gd name="T32" fmla="*/ 21 w 36"/>
                <a:gd name="T33" fmla="*/ 0 h 36"/>
                <a:gd name="T34" fmla="*/ 21 w 36"/>
                <a:gd name="T35" fmla="*/ 0 h 36"/>
                <a:gd name="T36" fmla="*/ 21 w 36"/>
                <a:gd name="T37"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6" h="36">
                  <a:moveTo>
                    <a:pt x="21" y="0"/>
                  </a:moveTo>
                  <a:lnTo>
                    <a:pt x="21" y="0"/>
                  </a:lnTo>
                  <a:lnTo>
                    <a:pt x="30" y="6"/>
                  </a:lnTo>
                  <a:lnTo>
                    <a:pt x="32" y="9"/>
                  </a:lnTo>
                  <a:lnTo>
                    <a:pt x="36" y="17"/>
                  </a:lnTo>
                  <a:lnTo>
                    <a:pt x="28" y="28"/>
                  </a:lnTo>
                  <a:lnTo>
                    <a:pt x="19" y="28"/>
                  </a:lnTo>
                  <a:lnTo>
                    <a:pt x="13" y="36"/>
                  </a:lnTo>
                  <a:lnTo>
                    <a:pt x="13" y="36"/>
                  </a:lnTo>
                  <a:lnTo>
                    <a:pt x="9" y="34"/>
                  </a:lnTo>
                  <a:lnTo>
                    <a:pt x="6" y="30"/>
                  </a:lnTo>
                  <a:lnTo>
                    <a:pt x="2" y="26"/>
                  </a:lnTo>
                  <a:lnTo>
                    <a:pt x="0" y="25"/>
                  </a:lnTo>
                  <a:lnTo>
                    <a:pt x="2" y="23"/>
                  </a:lnTo>
                  <a:lnTo>
                    <a:pt x="2" y="23"/>
                  </a:lnTo>
                  <a:lnTo>
                    <a:pt x="21" y="0"/>
                  </a:lnTo>
                  <a:lnTo>
                    <a:pt x="21" y="0"/>
                  </a:lnTo>
                  <a:lnTo>
                    <a:pt x="21" y="0"/>
                  </a:lnTo>
                  <a:lnTo>
                    <a:pt x="21" y="0"/>
                  </a:lnTo>
                  <a:close/>
                </a:path>
              </a:pathLst>
            </a:custGeom>
            <a:solidFill>
              <a:schemeClr val="bg1">
                <a:lumMod val="85000"/>
              </a:schemeClr>
            </a:solidFill>
            <a:ln w="635" cap="rnd">
              <a:solidFill>
                <a:schemeClr val="bg1">
                  <a:alpha val="17000"/>
                </a:schemeClr>
              </a:solidFill>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55" name="Freeform 255">
              <a:extLst>
                <a:ext uri="{FF2B5EF4-FFF2-40B4-BE49-F238E27FC236}">
                  <a16:creationId xmlns:a16="http://schemas.microsoft.com/office/drawing/2014/main" id="{E34C40EC-FCE7-624A-863F-8D4DCCC3F6A7}"/>
                </a:ext>
              </a:extLst>
            </p:cNvPr>
            <p:cNvSpPr>
              <a:spLocks/>
            </p:cNvSpPr>
            <p:nvPr userDrawn="1"/>
          </p:nvSpPr>
          <p:spPr bwMode="auto">
            <a:xfrm>
              <a:off x="1542538" y="3942932"/>
              <a:ext cx="54967" cy="46776"/>
            </a:xfrm>
            <a:custGeom>
              <a:avLst/>
              <a:gdLst>
                <a:gd name="T0" fmla="*/ 21 w 36"/>
                <a:gd name="T1" fmla="*/ 0 h 36"/>
                <a:gd name="T2" fmla="*/ 21 w 36"/>
                <a:gd name="T3" fmla="*/ 0 h 36"/>
                <a:gd name="T4" fmla="*/ 30 w 36"/>
                <a:gd name="T5" fmla="*/ 6 h 36"/>
                <a:gd name="T6" fmla="*/ 32 w 36"/>
                <a:gd name="T7" fmla="*/ 9 h 36"/>
                <a:gd name="T8" fmla="*/ 36 w 36"/>
                <a:gd name="T9" fmla="*/ 17 h 36"/>
                <a:gd name="T10" fmla="*/ 28 w 36"/>
                <a:gd name="T11" fmla="*/ 28 h 36"/>
                <a:gd name="T12" fmla="*/ 19 w 36"/>
                <a:gd name="T13" fmla="*/ 28 h 36"/>
                <a:gd name="T14" fmla="*/ 13 w 36"/>
                <a:gd name="T15" fmla="*/ 36 h 36"/>
                <a:gd name="T16" fmla="*/ 13 w 36"/>
                <a:gd name="T17" fmla="*/ 36 h 36"/>
                <a:gd name="T18" fmla="*/ 9 w 36"/>
                <a:gd name="T19" fmla="*/ 34 h 36"/>
                <a:gd name="T20" fmla="*/ 6 w 36"/>
                <a:gd name="T21" fmla="*/ 30 h 36"/>
                <a:gd name="T22" fmla="*/ 2 w 36"/>
                <a:gd name="T23" fmla="*/ 26 h 36"/>
                <a:gd name="T24" fmla="*/ 0 w 36"/>
                <a:gd name="T25" fmla="*/ 25 h 36"/>
                <a:gd name="T26" fmla="*/ 2 w 36"/>
                <a:gd name="T27" fmla="*/ 23 h 36"/>
                <a:gd name="T28" fmla="*/ 2 w 36"/>
                <a:gd name="T29" fmla="*/ 23 h 36"/>
                <a:gd name="T30" fmla="*/ 21 w 36"/>
                <a:gd name="T31" fmla="*/ 0 h 36"/>
                <a:gd name="T32" fmla="*/ 21 w 36"/>
                <a:gd name="T33" fmla="*/ 0 h 36"/>
                <a:gd name="T34" fmla="*/ 21 w 36"/>
                <a:gd name="T35" fmla="*/ 0 h 36"/>
                <a:gd name="T36" fmla="*/ 21 w 36"/>
                <a:gd name="T37"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6" h="36">
                  <a:moveTo>
                    <a:pt x="21" y="0"/>
                  </a:moveTo>
                  <a:lnTo>
                    <a:pt x="21" y="0"/>
                  </a:lnTo>
                  <a:lnTo>
                    <a:pt x="30" y="6"/>
                  </a:lnTo>
                  <a:lnTo>
                    <a:pt x="32" y="9"/>
                  </a:lnTo>
                  <a:lnTo>
                    <a:pt x="36" y="17"/>
                  </a:lnTo>
                  <a:lnTo>
                    <a:pt x="28" y="28"/>
                  </a:lnTo>
                  <a:lnTo>
                    <a:pt x="19" y="28"/>
                  </a:lnTo>
                  <a:lnTo>
                    <a:pt x="13" y="36"/>
                  </a:lnTo>
                  <a:lnTo>
                    <a:pt x="13" y="36"/>
                  </a:lnTo>
                  <a:lnTo>
                    <a:pt x="9" y="34"/>
                  </a:lnTo>
                  <a:lnTo>
                    <a:pt x="6" y="30"/>
                  </a:lnTo>
                  <a:lnTo>
                    <a:pt x="2" y="26"/>
                  </a:lnTo>
                  <a:lnTo>
                    <a:pt x="0" y="25"/>
                  </a:lnTo>
                  <a:lnTo>
                    <a:pt x="2" y="23"/>
                  </a:lnTo>
                  <a:lnTo>
                    <a:pt x="2" y="23"/>
                  </a:lnTo>
                  <a:lnTo>
                    <a:pt x="21" y="0"/>
                  </a:lnTo>
                  <a:lnTo>
                    <a:pt x="21" y="0"/>
                  </a:lnTo>
                  <a:lnTo>
                    <a:pt x="21" y="0"/>
                  </a:lnTo>
                  <a:lnTo>
                    <a:pt x="21" y="0"/>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56" name="Freeform 256">
              <a:extLst>
                <a:ext uri="{FF2B5EF4-FFF2-40B4-BE49-F238E27FC236}">
                  <a16:creationId xmlns:a16="http://schemas.microsoft.com/office/drawing/2014/main" id="{548D7A81-EDDF-444F-B5BF-2EAC105B6D64}"/>
                </a:ext>
              </a:extLst>
            </p:cNvPr>
            <p:cNvSpPr>
              <a:spLocks/>
            </p:cNvSpPr>
            <p:nvPr userDrawn="1"/>
          </p:nvSpPr>
          <p:spPr bwMode="auto">
            <a:xfrm>
              <a:off x="1591398" y="3347831"/>
              <a:ext cx="239718" cy="226086"/>
            </a:xfrm>
            <a:custGeom>
              <a:avLst/>
              <a:gdLst>
                <a:gd name="T0" fmla="*/ 148 w 157"/>
                <a:gd name="T1" fmla="*/ 163 h 174"/>
                <a:gd name="T2" fmla="*/ 127 w 157"/>
                <a:gd name="T3" fmla="*/ 167 h 174"/>
                <a:gd name="T4" fmla="*/ 96 w 157"/>
                <a:gd name="T5" fmla="*/ 172 h 174"/>
                <a:gd name="T6" fmla="*/ 79 w 157"/>
                <a:gd name="T7" fmla="*/ 159 h 174"/>
                <a:gd name="T8" fmla="*/ 61 w 157"/>
                <a:gd name="T9" fmla="*/ 136 h 174"/>
                <a:gd name="T10" fmla="*/ 49 w 157"/>
                <a:gd name="T11" fmla="*/ 140 h 174"/>
                <a:gd name="T12" fmla="*/ 32 w 157"/>
                <a:gd name="T13" fmla="*/ 127 h 174"/>
                <a:gd name="T14" fmla="*/ 19 w 157"/>
                <a:gd name="T15" fmla="*/ 112 h 174"/>
                <a:gd name="T16" fmla="*/ 8 w 157"/>
                <a:gd name="T17" fmla="*/ 91 h 174"/>
                <a:gd name="T18" fmla="*/ 0 w 157"/>
                <a:gd name="T19" fmla="*/ 68 h 174"/>
                <a:gd name="T20" fmla="*/ 11 w 157"/>
                <a:gd name="T21" fmla="*/ 59 h 174"/>
                <a:gd name="T22" fmla="*/ 26 w 157"/>
                <a:gd name="T23" fmla="*/ 34 h 174"/>
                <a:gd name="T24" fmla="*/ 21 w 157"/>
                <a:gd name="T25" fmla="*/ 23 h 174"/>
                <a:gd name="T26" fmla="*/ 26 w 157"/>
                <a:gd name="T27" fmla="*/ 2 h 174"/>
                <a:gd name="T28" fmla="*/ 38 w 157"/>
                <a:gd name="T29" fmla="*/ 0 h 174"/>
                <a:gd name="T30" fmla="*/ 38 w 157"/>
                <a:gd name="T31" fmla="*/ 19 h 174"/>
                <a:gd name="T32" fmla="*/ 42 w 157"/>
                <a:gd name="T33" fmla="*/ 30 h 174"/>
                <a:gd name="T34" fmla="*/ 45 w 157"/>
                <a:gd name="T35" fmla="*/ 29 h 174"/>
                <a:gd name="T36" fmla="*/ 51 w 157"/>
                <a:gd name="T37" fmla="*/ 29 h 174"/>
                <a:gd name="T38" fmla="*/ 57 w 157"/>
                <a:gd name="T39" fmla="*/ 25 h 174"/>
                <a:gd name="T40" fmla="*/ 57 w 157"/>
                <a:gd name="T41" fmla="*/ 15 h 174"/>
                <a:gd name="T42" fmla="*/ 70 w 157"/>
                <a:gd name="T43" fmla="*/ 2 h 174"/>
                <a:gd name="T44" fmla="*/ 121 w 157"/>
                <a:gd name="T45" fmla="*/ 46 h 174"/>
                <a:gd name="T46" fmla="*/ 138 w 157"/>
                <a:gd name="T47" fmla="*/ 72 h 174"/>
                <a:gd name="T48" fmla="*/ 134 w 157"/>
                <a:gd name="T49" fmla="*/ 83 h 174"/>
                <a:gd name="T50" fmla="*/ 144 w 157"/>
                <a:gd name="T51" fmla="*/ 93 h 174"/>
                <a:gd name="T52" fmla="*/ 146 w 157"/>
                <a:gd name="T53" fmla="*/ 100 h 174"/>
                <a:gd name="T54" fmla="*/ 148 w 157"/>
                <a:gd name="T55" fmla="*/ 102 h 174"/>
                <a:gd name="T56" fmla="*/ 144 w 157"/>
                <a:gd name="T57" fmla="*/ 116 h 174"/>
                <a:gd name="T58" fmla="*/ 144 w 157"/>
                <a:gd name="T59" fmla="*/ 123 h 174"/>
                <a:gd name="T60" fmla="*/ 144 w 157"/>
                <a:gd name="T61" fmla="*/ 129 h 174"/>
                <a:gd name="T62" fmla="*/ 148 w 157"/>
                <a:gd name="T63" fmla="*/ 133 h 174"/>
                <a:gd name="T64" fmla="*/ 149 w 157"/>
                <a:gd name="T65" fmla="*/ 136 h 174"/>
                <a:gd name="T66" fmla="*/ 149 w 157"/>
                <a:gd name="T67" fmla="*/ 138 h 174"/>
                <a:gd name="T68" fmla="*/ 153 w 157"/>
                <a:gd name="T69" fmla="*/ 146 h 174"/>
                <a:gd name="T70" fmla="*/ 157 w 157"/>
                <a:gd name="T71" fmla="*/ 157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57" h="174">
                  <a:moveTo>
                    <a:pt x="157" y="157"/>
                  </a:moveTo>
                  <a:lnTo>
                    <a:pt x="148" y="163"/>
                  </a:lnTo>
                  <a:lnTo>
                    <a:pt x="132" y="174"/>
                  </a:lnTo>
                  <a:lnTo>
                    <a:pt x="127" y="167"/>
                  </a:lnTo>
                  <a:lnTo>
                    <a:pt x="121" y="174"/>
                  </a:lnTo>
                  <a:lnTo>
                    <a:pt x="96" y="172"/>
                  </a:lnTo>
                  <a:lnTo>
                    <a:pt x="79" y="172"/>
                  </a:lnTo>
                  <a:lnTo>
                    <a:pt x="79" y="159"/>
                  </a:lnTo>
                  <a:lnTo>
                    <a:pt x="76" y="146"/>
                  </a:lnTo>
                  <a:lnTo>
                    <a:pt x="61" y="136"/>
                  </a:lnTo>
                  <a:lnTo>
                    <a:pt x="53" y="136"/>
                  </a:lnTo>
                  <a:lnTo>
                    <a:pt x="49" y="140"/>
                  </a:lnTo>
                  <a:lnTo>
                    <a:pt x="40" y="135"/>
                  </a:lnTo>
                  <a:lnTo>
                    <a:pt x="32" y="127"/>
                  </a:lnTo>
                  <a:lnTo>
                    <a:pt x="19" y="121"/>
                  </a:lnTo>
                  <a:lnTo>
                    <a:pt x="19" y="112"/>
                  </a:lnTo>
                  <a:lnTo>
                    <a:pt x="9" y="106"/>
                  </a:lnTo>
                  <a:lnTo>
                    <a:pt x="8" y="91"/>
                  </a:lnTo>
                  <a:lnTo>
                    <a:pt x="0" y="83"/>
                  </a:lnTo>
                  <a:lnTo>
                    <a:pt x="0" y="68"/>
                  </a:lnTo>
                  <a:lnTo>
                    <a:pt x="0" y="55"/>
                  </a:lnTo>
                  <a:lnTo>
                    <a:pt x="11" y="59"/>
                  </a:lnTo>
                  <a:lnTo>
                    <a:pt x="25" y="44"/>
                  </a:lnTo>
                  <a:lnTo>
                    <a:pt x="26" y="34"/>
                  </a:lnTo>
                  <a:lnTo>
                    <a:pt x="19" y="34"/>
                  </a:lnTo>
                  <a:lnTo>
                    <a:pt x="21" y="23"/>
                  </a:lnTo>
                  <a:lnTo>
                    <a:pt x="26" y="23"/>
                  </a:lnTo>
                  <a:lnTo>
                    <a:pt x="26" y="2"/>
                  </a:lnTo>
                  <a:lnTo>
                    <a:pt x="38" y="0"/>
                  </a:lnTo>
                  <a:lnTo>
                    <a:pt x="38" y="0"/>
                  </a:lnTo>
                  <a:lnTo>
                    <a:pt x="38" y="19"/>
                  </a:lnTo>
                  <a:lnTo>
                    <a:pt x="38" y="19"/>
                  </a:lnTo>
                  <a:lnTo>
                    <a:pt x="40" y="27"/>
                  </a:lnTo>
                  <a:lnTo>
                    <a:pt x="42" y="30"/>
                  </a:lnTo>
                  <a:lnTo>
                    <a:pt x="42" y="30"/>
                  </a:lnTo>
                  <a:lnTo>
                    <a:pt x="45" y="29"/>
                  </a:lnTo>
                  <a:lnTo>
                    <a:pt x="51" y="29"/>
                  </a:lnTo>
                  <a:lnTo>
                    <a:pt x="51" y="29"/>
                  </a:lnTo>
                  <a:lnTo>
                    <a:pt x="55" y="27"/>
                  </a:lnTo>
                  <a:lnTo>
                    <a:pt x="57" y="25"/>
                  </a:lnTo>
                  <a:lnTo>
                    <a:pt x="61" y="21"/>
                  </a:lnTo>
                  <a:lnTo>
                    <a:pt x="57" y="15"/>
                  </a:lnTo>
                  <a:lnTo>
                    <a:pt x="64" y="8"/>
                  </a:lnTo>
                  <a:lnTo>
                    <a:pt x="70" y="2"/>
                  </a:lnTo>
                  <a:lnTo>
                    <a:pt x="121" y="32"/>
                  </a:lnTo>
                  <a:lnTo>
                    <a:pt x="121" y="46"/>
                  </a:lnTo>
                  <a:lnTo>
                    <a:pt x="142" y="61"/>
                  </a:lnTo>
                  <a:lnTo>
                    <a:pt x="138" y="72"/>
                  </a:lnTo>
                  <a:lnTo>
                    <a:pt x="134" y="83"/>
                  </a:lnTo>
                  <a:lnTo>
                    <a:pt x="134" y="83"/>
                  </a:lnTo>
                  <a:lnTo>
                    <a:pt x="144" y="93"/>
                  </a:lnTo>
                  <a:lnTo>
                    <a:pt x="144" y="93"/>
                  </a:lnTo>
                  <a:lnTo>
                    <a:pt x="146" y="97"/>
                  </a:lnTo>
                  <a:lnTo>
                    <a:pt x="146" y="100"/>
                  </a:lnTo>
                  <a:lnTo>
                    <a:pt x="148" y="102"/>
                  </a:lnTo>
                  <a:lnTo>
                    <a:pt x="148" y="102"/>
                  </a:lnTo>
                  <a:lnTo>
                    <a:pt x="146" y="108"/>
                  </a:lnTo>
                  <a:lnTo>
                    <a:pt x="144" y="116"/>
                  </a:lnTo>
                  <a:lnTo>
                    <a:pt x="144" y="116"/>
                  </a:lnTo>
                  <a:lnTo>
                    <a:pt x="144" y="123"/>
                  </a:lnTo>
                  <a:lnTo>
                    <a:pt x="144" y="127"/>
                  </a:lnTo>
                  <a:lnTo>
                    <a:pt x="144" y="129"/>
                  </a:lnTo>
                  <a:lnTo>
                    <a:pt x="144" y="129"/>
                  </a:lnTo>
                  <a:lnTo>
                    <a:pt x="148" y="133"/>
                  </a:lnTo>
                  <a:lnTo>
                    <a:pt x="149" y="133"/>
                  </a:lnTo>
                  <a:lnTo>
                    <a:pt x="149" y="136"/>
                  </a:lnTo>
                  <a:lnTo>
                    <a:pt x="149" y="136"/>
                  </a:lnTo>
                  <a:lnTo>
                    <a:pt x="149" y="138"/>
                  </a:lnTo>
                  <a:lnTo>
                    <a:pt x="151" y="142"/>
                  </a:lnTo>
                  <a:lnTo>
                    <a:pt x="153" y="146"/>
                  </a:lnTo>
                  <a:lnTo>
                    <a:pt x="157" y="157"/>
                  </a:lnTo>
                  <a:lnTo>
                    <a:pt x="157" y="157"/>
                  </a:lnTo>
                  <a:lnTo>
                    <a:pt x="157" y="157"/>
                  </a:lnTo>
                  <a:close/>
                </a:path>
              </a:pathLst>
            </a:custGeom>
            <a:solidFill>
              <a:schemeClr val="bg1">
                <a:lumMod val="85000"/>
              </a:schemeClr>
            </a:solidFill>
            <a:ln w="635" cap="rnd">
              <a:solidFill>
                <a:schemeClr val="bg1">
                  <a:alpha val="17000"/>
                </a:schemeClr>
              </a:solidFill>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57" name="Freeform 257">
              <a:extLst>
                <a:ext uri="{FF2B5EF4-FFF2-40B4-BE49-F238E27FC236}">
                  <a16:creationId xmlns:a16="http://schemas.microsoft.com/office/drawing/2014/main" id="{416BADEE-E3B1-0245-8A4E-B82AC3A1E3F4}"/>
                </a:ext>
              </a:extLst>
            </p:cNvPr>
            <p:cNvSpPr>
              <a:spLocks/>
            </p:cNvSpPr>
            <p:nvPr userDrawn="1"/>
          </p:nvSpPr>
          <p:spPr bwMode="auto">
            <a:xfrm>
              <a:off x="1591398" y="3347831"/>
              <a:ext cx="239718" cy="226086"/>
            </a:xfrm>
            <a:custGeom>
              <a:avLst/>
              <a:gdLst>
                <a:gd name="T0" fmla="*/ 148 w 157"/>
                <a:gd name="T1" fmla="*/ 163 h 174"/>
                <a:gd name="T2" fmla="*/ 127 w 157"/>
                <a:gd name="T3" fmla="*/ 167 h 174"/>
                <a:gd name="T4" fmla="*/ 96 w 157"/>
                <a:gd name="T5" fmla="*/ 172 h 174"/>
                <a:gd name="T6" fmla="*/ 79 w 157"/>
                <a:gd name="T7" fmla="*/ 159 h 174"/>
                <a:gd name="T8" fmla="*/ 61 w 157"/>
                <a:gd name="T9" fmla="*/ 136 h 174"/>
                <a:gd name="T10" fmla="*/ 49 w 157"/>
                <a:gd name="T11" fmla="*/ 140 h 174"/>
                <a:gd name="T12" fmla="*/ 32 w 157"/>
                <a:gd name="T13" fmla="*/ 127 h 174"/>
                <a:gd name="T14" fmla="*/ 19 w 157"/>
                <a:gd name="T15" fmla="*/ 112 h 174"/>
                <a:gd name="T16" fmla="*/ 8 w 157"/>
                <a:gd name="T17" fmla="*/ 91 h 174"/>
                <a:gd name="T18" fmla="*/ 0 w 157"/>
                <a:gd name="T19" fmla="*/ 68 h 174"/>
                <a:gd name="T20" fmla="*/ 11 w 157"/>
                <a:gd name="T21" fmla="*/ 59 h 174"/>
                <a:gd name="T22" fmla="*/ 26 w 157"/>
                <a:gd name="T23" fmla="*/ 34 h 174"/>
                <a:gd name="T24" fmla="*/ 21 w 157"/>
                <a:gd name="T25" fmla="*/ 23 h 174"/>
                <a:gd name="T26" fmla="*/ 26 w 157"/>
                <a:gd name="T27" fmla="*/ 2 h 174"/>
                <a:gd name="T28" fmla="*/ 38 w 157"/>
                <a:gd name="T29" fmla="*/ 0 h 174"/>
                <a:gd name="T30" fmla="*/ 38 w 157"/>
                <a:gd name="T31" fmla="*/ 19 h 174"/>
                <a:gd name="T32" fmla="*/ 42 w 157"/>
                <a:gd name="T33" fmla="*/ 30 h 174"/>
                <a:gd name="T34" fmla="*/ 45 w 157"/>
                <a:gd name="T35" fmla="*/ 29 h 174"/>
                <a:gd name="T36" fmla="*/ 51 w 157"/>
                <a:gd name="T37" fmla="*/ 29 h 174"/>
                <a:gd name="T38" fmla="*/ 57 w 157"/>
                <a:gd name="T39" fmla="*/ 25 h 174"/>
                <a:gd name="T40" fmla="*/ 57 w 157"/>
                <a:gd name="T41" fmla="*/ 15 h 174"/>
                <a:gd name="T42" fmla="*/ 70 w 157"/>
                <a:gd name="T43" fmla="*/ 2 h 174"/>
                <a:gd name="T44" fmla="*/ 121 w 157"/>
                <a:gd name="T45" fmla="*/ 46 h 174"/>
                <a:gd name="T46" fmla="*/ 138 w 157"/>
                <a:gd name="T47" fmla="*/ 72 h 174"/>
                <a:gd name="T48" fmla="*/ 134 w 157"/>
                <a:gd name="T49" fmla="*/ 83 h 174"/>
                <a:gd name="T50" fmla="*/ 144 w 157"/>
                <a:gd name="T51" fmla="*/ 93 h 174"/>
                <a:gd name="T52" fmla="*/ 146 w 157"/>
                <a:gd name="T53" fmla="*/ 100 h 174"/>
                <a:gd name="T54" fmla="*/ 148 w 157"/>
                <a:gd name="T55" fmla="*/ 102 h 174"/>
                <a:gd name="T56" fmla="*/ 144 w 157"/>
                <a:gd name="T57" fmla="*/ 116 h 174"/>
                <a:gd name="T58" fmla="*/ 144 w 157"/>
                <a:gd name="T59" fmla="*/ 123 h 174"/>
                <a:gd name="T60" fmla="*/ 144 w 157"/>
                <a:gd name="T61" fmla="*/ 129 h 174"/>
                <a:gd name="T62" fmla="*/ 148 w 157"/>
                <a:gd name="T63" fmla="*/ 133 h 174"/>
                <a:gd name="T64" fmla="*/ 149 w 157"/>
                <a:gd name="T65" fmla="*/ 136 h 174"/>
                <a:gd name="T66" fmla="*/ 149 w 157"/>
                <a:gd name="T67" fmla="*/ 138 h 174"/>
                <a:gd name="T68" fmla="*/ 153 w 157"/>
                <a:gd name="T69" fmla="*/ 146 h 174"/>
                <a:gd name="T70" fmla="*/ 157 w 157"/>
                <a:gd name="T71" fmla="*/ 157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57" h="174">
                  <a:moveTo>
                    <a:pt x="157" y="157"/>
                  </a:moveTo>
                  <a:lnTo>
                    <a:pt x="148" y="163"/>
                  </a:lnTo>
                  <a:lnTo>
                    <a:pt x="132" y="174"/>
                  </a:lnTo>
                  <a:lnTo>
                    <a:pt x="127" y="167"/>
                  </a:lnTo>
                  <a:lnTo>
                    <a:pt x="121" y="174"/>
                  </a:lnTo>
                  <a:lnTo>
                    <a:pt x="96" y="172"/>
                  </a:lnTo>
                  <a:lnTo>
                    <a:pt x="79" y="172"/>
                  </a:lnTo>
                  <a:lnTo>
                    <a:pt x="79" y="159"/>
                  </a:lnTo>
                  <a:lnTo>
                    <a:pt x="76" y="146"/>
                  </a:lnTo>
                  <a:lnTo>
                    <a:pt x="61" y="136"/>
                  </a:lnTo>
                  <a:lnTo>
                    <a:pt x="53" y="136"/>
                  </a:lnTo>
                  <a:lnTo>
                    <a:pt x="49" y="140"/>
                  </a:lnTo>
                  <a:lnTo>
                    <a:pt x="40" y="135"/>
                  </a:lnTo>
                  <a:lnTo>
                    <a:pt x="32" y="127"/>
                  </a:lnTo>
                  <a:lnTo>
                    <a:pt x="19" y="121"/>
                  </a:lnTo>
                  <a:lnTo>
                    <a:pt x="19" y="112"/>
                  </a:lnTo>
                  <a:lnTo>
                    <a:pt x="9" y="106"/>
                  </a:lnTo>
                  <a:lnTo>
                    <a:pt x="8" y="91"/>
                  </a:lnTo>
                  <a:lnTo>
                    <a:pt x="0" y="83"/>
                  </a:lnTo>
                  <a:lnTo>
                    <a:pt x="0" y="68"/>
                  </a:lnTo>
                  <a:lnTo>
                    <a:pt x="0" y="55"/>
                  </a:lnTo>
                  <a:lnTo>
                    <a:pt x="11" y="59"/>
                  </a:lnTo>
                  <a:lnTo>
                    <a:pt x="25" y="44"/>
                  </a:lnTo>
                  <a:lnTo>
                    <a:pt x="26" y="34"/>
                  </a:lnTo>
                  <a:lnTo>
                    <a:pt x="19" y="34"/>
                  </a:lnTo>
                  <a:lnTo>
                    <a:pt x="21" y="23"/>
                  </a:lnTo>
                  <a:lnTo>
                    <a:pt x="26" y="23"/>
                  </a:lnTo>
                  <a:lnTo>
                    <a:pt x="26" y="2"/>
                  </a:lnTo>
                  <a:lnTo>
                    <a:pt x="38" y="0"/>
                  </a:lnTo>
                  <a:lnTo>
                    <a:pt x="38" y="0"/>
                  </a:lnTo>
                  <a:lnTo>
                    <a:pt x="38" y="19"/>
                  </a:lnTo>
                  <a:lnTo>
                    <a:pt x="38" y="19"/>
                  </a:lnTo>
                  <a:lnTo>
                    <a:pt x="40" y="27"/>
                  </a:lnTo>
                  <a:lnTo>
                    <a:pt x="42" y="30"/>
                  </a:lnTo>
                  <a:lnTo>
                    <a:pt x="42" y="30"/>
                  </a:lnTo>
                  <a:lnTo>
                    <a:pt x="45" y="29"/>
                  </a:lnTo>
                  <a:lnTo>
                    <a:pt x="51" y="29"/>
                  </a:lnTo>
                  <a:lnTo>
                    <a:pt x="51" y="29"/>
                  </a:lnTo>
                  <a:lnTo>
                    <a:pt x="55" y="27"/>
                  </a:lnTo>
                  <a:lnTo>
                    <a:pt x="57" y="25"/>
                  </a:lnTo>
                  <a:lnTo>
                    <a:pt x="61" y="21"/>
                  </a:lnTo>
                  <a:lnTo>
                    <a:pt x="57" y="15"/>
                  </a:lnTo>
                  <a:lnTo>
                    <a:pt x="64" y="8"/>
                  </a:lnTo>
                  <a:lnTo>
                    <a:pt x="70" y="2"/>
                  </a:lnTo>
                  <a:lnTo>
                    <a:pt x="121" y="32"/>
                  </a:lnTo>
                  <a:lnTo>
                    <a:pt x="121" y="46"/>
                  </a:lnTo>
                  <a:lnTo>
                    <a:pt x="142" y="61"/>
                  </a:lnTo>
                  <a:lnTo>
                    <a:pt x="138" y="72"/>
                  </a:lnTo>
                  <a:lnTo>
                    <a:pt x="134" y="83"/>
                  </a:lnTo>
                  <a:lnTo>
                    <a:pt x="134" y="83"/>
                  </a:lnTo>
                  <a:lnTo>
                    <a:pt x="144" y="93"/>
                  </a:lnTo>
                  <a:lnTo>
                    <a:pt x="144" y="93"/>
                  </a:lnTo>
                  <a:lnTo>
                    <a:pt x="146" y="97"/>
                  </a:lnTo>
                  <a:lnTo>
                    <a:pt x="146" y="100"/>
                  </a:lnTo>
                  <a:lnTo>
                    <a:pt x="148" y="102"/>
                  </a:lnTo>
                  <a:lnTo>
                    <a:pt x="148" y="102"/>
                  </a:lnTo>
                  <a:lnTo>
                    <a:pt x="146" y="108"/>
                  </a:lnTo>
                  <a:lnTo>
                    <a:pt x="144" y="116"/>
                  </a:lnTo>
                  <a:lnTo>
                    <a:pt x="144" y="116"/>
                  </a:lnTo>
                  <a:lnTo>
                    <a:pt x="144" y="123"/>
                  </a:lnTo>
                  <a:lnTo>
                    <a:pt x="144" y="127"/>
                  </a:lnTo>
                  <a:lnTo>
                    <a:pt x="144" y="129"/>
                  </a:lnTo>
                  <a:lnTo>
                    <a:pt x="144" y="129"/>
                  </a:lnTo>
                  <a:lnTo>
                    <a:pt x="148" y="133"/>
                  </a:lnTo>
                  <a:lnTo>
                    <a:pt x="149" y="133"/>
                  </a:lnTo>
                  <a:lnTo>
                    <a:pt x="149" y="136"/>
                  </a:lnTo>
                  <a:lnTo>
                    <a:pt x="149" y="136"/>
                  </a:lnTo>
                  <a:lnTo>
                    <a:pt x="149" y="138"/>
                  </a:lnTo>
                  <a:lnTo>
                    <a:pt x="151" y="142"/>
                  </a:lnTo>
                  <a:lnTo>
                    <a:pt x="153" y="146"/>
                  </a:lnTo>
                  <a:lnTo>
                    <a:pt x="157" y="157"/>
                  </a:lnTo>
                  <a:lnTo>
                    <a:pt x="157" y="157"/>
                  </a:lnTo>
                  <a:lnTo>
                    <a:pt x="157" y="157"/>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58" name="Freeform 258">
              <a:extLst>
                <a:ext uri="{FF2B5EF4-FFF2-40B4-BE49-F238E27FC236}">
                  <a16:creationId xmlns:a16="http://schemas.microsoft.com/office/drawing/2014/main" id="{7EB2D019-BFFC-DC4C-A51B-8683A9A2AE66}"/>
                </a:ext>
              </a:extLst>
            </p:cNvPr>
            <p:cNvSpPr>
              <a:spLocks/>
            </p:cNvSpPr>
            <p:nvPr userDrawn="1"/>
          </p:nvSpPr>
          <p:spPr bwMode="auto">
            <a:xfrm>
              <a:off x="1124177" y="2258979"/>
              <a:ext cx="247352" cy="231284"/>
            </a:xfrm>
            <a:custGeom>
              <a:avLst/>
              <a:gdLst>
                <a:gd name="T0" fmla="*/ 20 w 162"/>
                <a:gd name="T1" fmla="*/ 67 h 178"/>
                <a:gd name="T2" fmla="*/ 3 w 162"/>
                <a:gd name="T3" fmla="*/ 57 h 178"/>
                <a:gd name="T4" fmla="*/ 3 w 162"/>
                <a:gd name="T5" fmla="*/ 31 h 178"/>
                <a:gd name="T6" fmla="*/ 24 w 162"/>
                <a:gd name="T7" fmla="*/ 17 h 178"/>
                <a:gd name="T8" fmla="*/ 60 w 162"/>
                <a:gd name="T9" fmla="*/ 8 h 178"/>
                <a:gd name="T10" fmla="*/ 90 w 162"/>
                <a:gd name="T11" fmla="*/ 10 h 178"/>
                <a:gd name="T12" fmla="*/ 96 w 162"/>
                <a:gd name="T13" fmla="*/ 33 h 178"/>
                <a:gd name="T14" fmla="*/ 85 w 162"/>
                <a:gd name="T15" fmla="*/ 38 h 178"/>
                <a:gd name="T16" fmla="*/ 79 w 162"/>
                <a:gd name="T17" fmla="*/ 44 h 178"/>
                <a:gd name="T18" fmla="*/ 81 w 162"/>
                <a:gd name="T19" fmla="*/ 57 h 178"/>
                <a:gd name="T20" fmla="*/ 83 w 162"/>
                <a:gd name="T21" fmla="*/ 63 h 178"/>
                <a:gd name="T22" fmla="*/ 92 w 162"/>
                <a:gd name="T23" fmla="*/ 72 h 178"/>
                <a:gd name="T24" fmla="*/ 96 w 162"/>
                <a:gd name="T25" fmla="*/ 76 h 178"/>
                <a:gd name="T26" fmla="*/ 100 w 162"/>
                <a:gd name="T27" fmla="*/ 78 h 178"/>
                <a:gd name="T28" fmla="*/ 100 w 162"/>
                <a:gd name="T29" fmla="*/ 85 h 178"/>
                <a:gd name="T30" fmla="*/ 107 w 162"/>
                <a:gd name="T31" fmla="*/ 91 h 178"/>
                <a:gd name="T32" fmla="*/ 111 w 162"/>
                <a:gd name="T33" fmla="*/ 99 h 178"/>
                <a:gd name="T34" fmla="*/ 117 w 162"/>
                <a:gd name="T35" fmla="*/ 102 h 178"/>
                <a:gd name="T36" fmla="*/ 124 w 162"/>
                <a:gd name="T37" fmla="*/ 104 h 178"/>
                <a:gd name="T38" fmla="*/ 130 w 162"/>
                <a:gd name="T39" fmla="*/ 114 h 178"/>
                <a:gd name="T40" fmla="*/ 149 w 162"/>
                <a:gd name="T41" fmla="*/ 123 h 178"/>
                <a:gd name="T42" fmla="*/ 157 w 162"/>
                <a:gd name="T43" fmla="*/ 129 h 178"/>
                <a:gd name="T44" fmla="*/ 162 w 162"/>
                <a:gd name="T45" fmla="*/ 137 h 178"/>
                <a:gd name="T46" fmla="*/ 158 w 162"/>
                <a:gd name="T47" fmla="*/ 144 h 178"/>
                <a:gd name="T48" fmla="*/ 149 w 162"/>
                <a:gd name="T49" fmla="*/ 137 h 178"/>
                <a:gd name="T50" fmla="*/ 138 w 162"/>
                <a:gd name="T51" fmla="*/ 135 h 178"/>
                <a:gd name="T52" fmla="*/ 136 w 162"/>
                <a:gd name="T53" fmla="*/ 140 h 178"/>
                <a:gd name="T54" fmla="*/ 141 w 162"/>
                <a:gd name="T55" fmla="*/ 146 h 178"/>
                <a:gd name="T56" fmla="*/ 143 w 162"/>
                <a:gd name="T57" fmla="*/ 152 h 178"/>
                <a:gd name="T58" fmla="*/ 140 w 162"/>
                <a:gd name="T59" fmla="*/ 159 h 178"/>
                <a:gd name="T60" fmla="*/ 138 w 162"/>
                <a:gd name="T61" fmla="*/ 167 h 178"/>
                <a:gd name="T62" fmla="*/ 134 w 162"/>
                <a:gd name="T63" fmla="*/ 171 h 178"/>
                <a:gd name="T64" fmla="*/ 132 w 162"/>
                <a:gd name="T65" fmla="*/ 176 h 178"/>
                <a:gd name="T66" fmla="*/ 128 w 162"/>
                <a:gd name="T67" fmla="*/ 176 h 178"/>
                <a:gd name="T68" fmla="*/ 128 w 162"/>
                <a:gd name="T69" fmla="*/ 169 h 178"/>
                <a:gd name="T70" fmla="*/ 130 w 162"/>
                <a:gd name="T71" fmla="*/ 155 h 178"/>
                <a:gd name="T72" fmla="*/ 123 w 162"/>
                <a:gd name="T73" fmla="*/ 144 h 178"/>
                <a:gd name="T74" fmla="*/ 111 w 162"/>
                <a:gd name="T75" fmla="*/ 137 h 178"/>
                <a:gd name="T76" fmla="*/ 96 w 162"/>
                <a:gd name="T77" fmla="*/ 120 h 178"/>
                <a:gd name="T78" fmla="*/ 87 w 162"/>
                <a:gd name="T79" fmla="*/ 112 h 178"/>
                <a:gd name="T80" fmla="*/ 70 w 162"/>
                <a:gd name="T81" fmla="*/ 97 h 178"/>
                <a:gd name="T82" fmla="*/ 62 w 162"/>
                <a:gd name="T83" fmla="*/ 89 h 178"/>
                <a:gd name="T84" fmla="*/ 54 w 162"/>
                <a:gd name="T85" fmla="*/ 82 h 178"/>
                <a:gd name="T86" fmla="*/ 56 w 162"/>
                <a:gd name="T87" fmla="*/ 78 h 178"/>
                <a:gd name="T88" fmla="*/ 53 w 162"/>
                <a:gd name="T89" fmla="*/ 74 h 178"/>
                <a:gd name="T90" fmla="*/ 49 w 162"/>
                <a:gd name="T91" fmla="*/ 67 h 178"/>
                <a:gd name="T92" fmla="*/ 34 w 162"/>
                <a:gd name="T93" fmla="*/ 59 h 178"/>
                <a:gd name="T94" fmla="*/ 30 w 162"/>
                <a:gd name="T95" fmla="*/ 59 h 178"/>
                <a:gd name="T96" fmla="*/ 24 w 162"/>
                <a:gd name="T97" fmla="*/ 65 h 178"/>
                <a:gd name="T98" fmla="*/ 22 w 162"/>
                <a:gd name="T99" fmla="*/ 65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62" h="178">
                  <a:moveTo>
                    <a:pt x="22" y="65"/>
                  </a:moveTo>
                  <a:lnTo>
                    <a:pt x="22" y="65"/>
                  </a:lnTo>
                  <a:lnTo>
                    <a:pt x="20" y="67"/>
                  </a:lnTo>
                  <a:lnTo>
                    <a:pt x="19" y="65"/>
                  </a:lnTo>
                  <a:lnTo>
                    <a:pt x="13" y="65"/>
                  </a:lnTo>
                  <a:lnTo>
                    <a:pt x="3" y="57"/>
                  </a:lnTo>
                  <a:lnTo>
                    <a:pt x="0" y="44"/>
                  </a:lnTo>
                  <a:lnTo>
                    <a:pt x="3" y="42"/>
                  </a:lnTo>
                  <a:lnTo>
                    <a:pt x="3" y="31"/>
                  </a:lnTo>
                  <a:lnTo>
                    <a:pt x="3" y="23"/>
                  </a:lnTo>
                  <a:lnTo>
                    <a:pt x="19" y="23"/>
                  </a:lnTo>
                  <a:lnTo>
                    <a:pt x="24" y="17"/>
                  </a:lnTo>
                  <a:lnTo>
                    <a:pt x="30" y="23"/>
                  </a:lnTo>
                  <a:lnTo>
                    <a:pt x="53" y="14"/>
                  </a:lnTo>
                  <a:lnTo>
                    <a:pt x="60" y="8"/>
                  </a:lnTo>
                  <a:lnTo>
                    <a:pt x="75" y="0"/>
                  </a:lnTo>
                  <a:lnTo>
                    <a:pt x="83" y="10"/>
                  </a:lnTo>
                  <a:lnTo>
                    <a:pt x="90" y="10"/>
                  </a:lnTo>
                  <a:lnTo>
                    <a:pt x="96" y="10"/>
                  </a:lnTo>
                  <a:lnTo>
                    <a:pt x="96" y="33"/>
                  </a:lnTo>
                  <a:lnTo>
                    <a:pt x="96" y="33"/>
                  </a:lnTo>
                  <a:lnTo>
                    <a:pt x="90" y="36"/>
                  </a:lnTo>
                  <a:lnTo>
                    <a:pt x="87" y="38"/>
                  </a:lnTo>
                  <a:lnTo>
                    <a:pt x="85" y="38"/>
                  </a:lnTo>
                  <a:lnTo>
                    <a:pt x="81" y="38"/>
                  </a:lnTo>
                  <a:lnTo>
                    <a:pt x="81" y="38"/>
                  </a:lnTo>
                  <a:lnTo>
                    <a:pt x="79" y="44"/>
                  </a:lnTo>
                  <a:lnTo>
                    <a:pt x="79" y="50"/>
                  </a:lnTo>
                  <a:lnTo>
                    <a:pt x="79" y="50"/>
                  </a:lnTo>
                  <a:lnTo>
                    <a:pt x="81" y="57"/>
                  </a:lnTo>
                  <a:lnTo>
                    <a:pt x="83" y="61"/>
                  </a:lnTo>
                  <a:lnTo>
                    <a:pt x="83" y="63"/>
                  </a:lnTo>
                  <a:lnTo>
                    <a:pt x="83" y="63"/>
                  </a:lnTo>
                  <a:lnTo>
                    <a:pt x="85" y="65"/>
                  </a:lnTo>
                  <a:lnTo>
                    <a:pt x="89" y="67"/>
                  </a:lnTo>
                  <a:lnTo>
                    <a:pt x="92" y="72"/>
                  </a:lnTo>
                  <a:lnTo>
                    <a:pt x="92" y="72"/>
                  </a:lnTo>
                  <a:lnTo>
                    <a:pt x="94" y="74"/>
                  </a:lnTo>
                  <a:lnTo>
                    <a:pt x="96" y="76"/>
                  </a:lnTo>
                  <a:lnTo>
                    <a:pt x="96" y="76"/>
                  </a:lnTo>
                  <a:lnTo>
                    <a:pt x="98" y="78"/>
                  </a:lnTo>
                  <a:lnTo>
                    <a:pt x="100" y="78"/>
                  </a:lnTo>
                  <a:lnTo>
                    <a:pt x="100" y="78"/>
                  </a:lnTo>
                  <a:lnTo>
                    <a:pt x="100" y="82"/>
                  </a:lnTo>
                  <a:lnTo>
                    <a:pt x="100" y="85"/>
                  </a:lnTo>
                  <a:lnTo>
                    <a:pt x="100" y="85"/>
                  </a:lnTo>
                  <a:lnTo>
                    <a:pt x="104" y="89"/>
                  </a:lnTo>
                  <a:lnTo>
                    <a:pt x="107" y="91"/>
                  </a:lnTo>
                  <a:lnTo>
                    <a:pt x="107" y="91"/>
                  </a:lnTo>
                  <a:lnTo>
                    <a:pt x="109" y="95"/>
                  </a:lnTo>
                  <a:lnTo>
                    <a:pt x="111" y="99"/>
                  </a:lnTo>
                  <a:lnTo>
                    <a:pt x="113" y="101"/>
                  </a:lnTo>
                  <a:lnTo>
                    <a:pt x="113" y="101"/>
                  </a:lnTo>
                  <a:lnTo>
                    <a:pt x="117" y="102"/>
                  </a:lnTo>
                  <a:lnTo>
                    <a:pt x="121" y="102"/>
                  </a:lnTo>
                  <a:lnTo>
                    <a:pt x="124" y="104"/>
                  </a:lnTo>
                  <a:lnTo>
                    <a:pt x="124" y="104"/>
                  </a:lnTo>
                  <a:lnTo>
                    <a:pt x="128" y="106"/>
                  </a:lnTo>
                  <a:lnTo>
                    <a:pt x="130" y="108"/>
                  </a:lnTo>
                  <a:lnTo>
                    <a:pt x="130" y="114"/>
                  </a:lnTo>
                  <a:lnTo>
                    <a:pt x="130" y="114"/>
                  </a:lnTo>
                  <a:lnTo>
                    <a:pt x="140" y="118"/>
                  </a:lnTo>
                  <a:lnTo>
                    <a:pt x="149" y="123"/>
                  </a:lnTo>
                  <a:lnTo>
                    <a:pt x="149" y="123"/>
                  </a:lnTo>
                  <a:lnTo>
                    <a:pt x="153" y="127"/>
                  </a:lnTo>
                  <a:lnTo>
                    <a:pt x="157" y="129"/>
                  </a:lnTo>
                  <a:lnTo>
                    <a:pt x="160" y="133"/>
                  </a:lnTo>
                  <a:lnTo>
                    <a:pt x="162" y="137"/>
                  </a:lnTo>
                  <a:lnTo>
                    <a:pt x="162" y="137"/>
                  </a:lnTo>
                  <a:lnTo>
                    <a:pt x="160" y="140"/>
                  </a:lnTo>
                  <a:lnTo>
                    <a:pt x="160" y="142"/>
                  </a:lnTo>
                  <a:lnTo>
                    <a:pt x="158" y="144"/>
                  </a:lnTo>
                  <a:lnTo>
                    <a:pt x="158" y="144"/>
                  </a:lnTo>
                  <a:lnTo>
                    <a:pt x="155" y="140"/>
                  </a:lnTo>
                  <a:lnTo>
                    <a:pt x="149" y="137"/>
                  </a:lnTo>
                  <a:lnTo>
                    <a:pt x="143" y="133"/>
                  </a:lnTo>
                  <a:lnTo>
                    <a:pt x="141" y="133"/>
                  </a:lnTo>
                  <a:lnTo>
                    <a:pt x="138" y="135"/>
                  </a:lnTo>
                  <a:lnTo>
                    <a:pt x="138" y="135"/>
                  </a:lnTo>
                  <a:lnTo>
                    <a:pt x="138" y="138"/>
                  </a:lnTo>
                  <a:lnTo>
                    <a:pt x="136" y="140"/>
                  </a:lnTo>
                  <a:lnTo>
                    <a:pt x="138" y="142"/>
                  </a:lnTo>
                  <a:lnTo>
                    <a:pt x="138" y="144"/>
                  </a:lnTo>
                  <a:lnTo>
                    <a:pt x="141" y="146"/>
                  </a:lnTo>
                  <a:lnTo>
                    <a:pt x="143" y="150"/>
                  </a:lnTo>
                  <a:lnTo>
                    <a:pt x="143" y="152"/>
                  </a:lnTo>
                  <a:lnTo>
                    <a:pt x="143" y="152"/>
                  </a:lnTo>
                  <a:lnTo>
                    <a:pt x="143" y="154"/>
                  </a:lnTo>
                  <a:lnTo>
                    <a:pt x="143" y="155"/>
                  </a:lnTo>
                  <a:lnTo>
                    <a:pt x="140" y="159"/>
                  </a:lnTo>
                  <a:lnTo>
                    <a:pt x="138" y="163"/>
                  </a:lnTo>
                  <a:lnTo>
                    <a:pt x="138" y="163"/>
                  </a:lnTo>
                  <a:lnTo>
                    <a:pt x="138" y="167"/>
                  </a:lnTo>
                  <a:lnTo>
                    <a:pt x="138" y="167"/>
                  </a:lnTo>
                  <a:lnTo>
                    <a:pt x="136" y="167"/>
                  </a:lnTo>
                  <a:lnTo>
                    <a:pt x="134" y="171"/>
                  </a:lnTo>
                  <a:lnTo>
                    <a:pt x="132" y="172"/>
                  </a:lnTo>
                  <a:lnTo>
                    <a:pt x="132" y="176"/>
                  </a:lnTo>
                  <a:lnTo>
                    <a:pt x="132" y="176"/>
                  </a:lnTo>
                  <a:lnTo>
                    <a:pt x="130" y="178"/>
                  </a:lnTo>
                  <a:lnTo>
                    <a:pt x="130" y="178"/>
                  </a:lnTo>
                  <a:lnTo>
                    <a:pt x="128" y="176"/>
                  </a:lnTo>
                  <a:lnTo>
                    <a:pt x="126" y="174"/>
                  </a:lnTo>
                  <a:lnTo>
                    <a:pt x="126" y="171"/>
                  </a:lnTo>
                  <a:lnTo>
                    <a:pt x="128" y="169"/>
                  </a:lnTo>
                  <a:lnTo>
                    <a:pt x="130" y="163"/>
                  </a:lnTo>
                  <a:lnTo>
                    <a:pt x="130" y="159"/>
                  </a:lnTo>
                  <a:lnTo>
                    <a:pt x="130" y="155"/>
                  </a:lnTo>
                  <a:lnTo>
                    <a:pt x="130" y="155"/>
                  </a:lnTo>
                  <a:lnTo>
                    <a:pt x="128" y="150"/>
                  </a:lnTo>
                  <a:lnTo>
                    <a:pt x="123" y="144"/>
                  </a:lnTo>
                  <a:lnTo>
                    <a:pt x="117" y="138"/>
                  </a:lnTo>
                  <a:lnTo>
                    <a:pt x="115" y="138"/>
                  </a:lnTo>
                  <a:lnTo>
                    <a:pt x="111" y="137"/>
                  </a:lnTo>
                  <a:lnTo>
                    <a:pt x="111" y="137"/>
                  </a:lnTo>
                  <a:lnTo>
                    <a:pt x="106" y="127"/>
                  </a:lnTo>
                  <a:lnTo>
                    <a:pt x="96" y="120"/>
                  </a:lnTo>
                  <a:lnTo>
                    <a:pt x="92" y="116"/>
                  </a:lnTo>
                  <a:lnTo>
                    <a:pt x="87" y="112"/>
                  </a:lnTo>
                  <a:lnTo>
                    <a:pt x="87" y="112"/>
                  </a:lnTo>
                  <a:lnTo>
                    <a:pt x="81" y="108"/>
                  </a:lnTo>
                  <a:lnTo>
                    <a:pt x="75" y="102"/>
                  </a:lnTo>
                  <a:lnTo>
                    <a:pt x="70" y="97"/>
                  </a:lnTo>
                  <a:lnTo>
                    <a:pt x="64" y="93"/>
                  </a:lnTo>
                  <a:lnTo>
                    <a:pt x="64" y="93"/>
                  </a:lnTo>
                  <a:lnTo>
                    <a:pt x="62" y="89"/>
                  </a:lnTo>
                  <a:lnTo>
                    <a:pt x="58" y="87"/>
                  </a:lnTo>
                  <a:lnTo>
                    <a:pt x="56" y="84"/>
                  </a:lnTo>
                  <a:lnTo>
                    <a:pt x="54" y="82"/>
                  </a:lnTo>
                  <a:lnTo>
                    <a:pt x="53" y="78"/>
                  </a:lnTo>
                  <a:lnTo>
                    <a:pt x="53" y="78"/>
                  </a:lnTo>
                  <a:lnTo>
                    <a:pt x="56" y="78"/>
                  </a:lnTo>
                  <a:lnTo>
                    <a:pt x="56" y="78"/>
                  </a:lnTo>
                  <a:lnTo>
                    <a:pt x="56" y="78"/>
                  </a:lnTo>
                  <a:lnTo>
                    <a:pt x="53" y="74"/>
                  </a:lnTo>
                  <a:lnTo>
                    <a:pt x="53" y="74"/>
                  </a:lnTo>
                  <a:lnTo>
                    <a:pt x="49" y="67"/>
                  </a:lnTo>
                  <a:lnTo>
                    <a:pt x="49" y="67"/>
                  </a:lnTo>
                  <a:lnTo>
                    <a:pt x="43" y="65"/>
                  </a:lnTo>
                  <a:lnTo>
                    <a:pt x="37" y="61"/>
                  </a:lnTo>
                  <a:lnTo>
                    <a:pt x="34" y="59"/>
                  </a:lnTo>
                  <a:lnTo>
                    <a:pt x="32" y="57"/>
                  </a:lnTo>
                  <a:lnTo>
                    <a:pt x="30" y="59"/>
                  </a:lnTo>
                  <a:lnTo>
                    <a:pt x="30" y="59"/>
                  </a:lnTo>
                  <a:lnTo>
                    <a:pt x="26" y="61"/>
                  </a:lnTo>
                  <a:lnTo>
                    <a:pt x="26" y="63"/>
                  </a:lnTo>
                  <a:lnTo>
                    <a:pt x="24" y="65"/>
                  </a:lnTo>
                  <a:lnTo>
                    <a:pt x="22" y="65"/>
                  </a:lnTo>
                  <a:lnTo>
                    <a:pt x="22" y="65"/>
                  </a:lnTo>
                  <a:lnTo>
                    <a:pt x="22" y="65"/>
                  </a:lnTo>
                  <a:lnTo>
                    <a:pt x="22" y="65"/>
                  </a:lnTo>
                  <a:close/>
                </a:path>
              </a:pathLst>
            </a:custGeom>
            <a:solidFill>
              <a:schemeClr val="bg1">
                <a:lumMod val="85000"/>
              </a:schemeClr>
            </a:solidFill>
            <a:ln w="635" cap="rnd">
              <a:solidFill>
                <a:schemeClr val="bg1">
                  <a:alpha val="17000"/>
                </a:schemeClr>
              </a:solidFill>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59" name="Freeform 259">
              <a:extLst>
                <a:ext uri="{FF2B5EF4-FFF2-40B4-BE49-F238E27FC236}">
                  <a16:creationId xmlns:a16="http://schemas.microsoft.com/office/drawing/2014/main" id="{8AA5B688-F735-6B40-A184-71A11C3FB33F}"/>
                </a:ext>
              </a:extLst>
            </p:cNvPr>
            <p:cNvSpPr>
              <a:spLocks/>
            </p:cNvSpPr>
            <p:nvPr userDrawn="1"/>
          </p:nvSpPr>
          <p:spPr bwMode="auto">
            <a:xfrm>
              <a:off x="1124177" y="2258979"/>
              <a:ext cx="247352" cy="231284"/>
            </a:xfrm>
            <a:custGeom>
              <a:avLst/>
              <a:gdLst>
                <a:gd name="T0" fmla="*/ 20 w 162"/>
                <a:gd name="T1" fmla="*/ 67 h 178"/>
                <a:gd name="T2" fmla="*/ 3 w 162"/>
                <a:gd name="T3" fmla="*/ 57 h 178"/>
                <a:gd name="T4" fmla="*/ 3 w 162"/>
                <a:gd name="T5" fmla="*/ 31 h 178"/>
                <a:gd name="T6" fmla="*/ 24 w 162"/>
                <a:gd name="T7" fmla="*/ 17 h 178"/>
                <a:gd name="T8" fmla="*/ 60 w 162"/>
                <a:gd name="T9" fmla="*/ 8 h 178"/>
                <a:gd name="T10" fmla="*/ 90 w 162"/>
                <a:gd name="T11" fmla="*/ 10 h 178"/>
                <a:gd name="T12" fmla="*/ 96 w 162"/>
                <a:gd name="T13" fmla="*/ 33 h 178"/>
                <a:gd name="T14" fmla="*/ 85 w 162"/>
                <a:gd name="T15" fmla="*/ 38 h 178"/>
                <a:gd name="T16" fmla="*/ 79 w 162"/>
                <a:gd name="T17" fmla="*/ 44 h 178"/>
                <a:gd name="T18" fmla="*/ 81 w 162"/>
                <a:gd name="T19" fmla="*/ 57 h 178"/>
                <a:gd name="T20" fmla="*/ 83 w 162"/>
                <a:gd name="T21" fmla="*/ 63 h 178"/>
                <a:gd name="T22" fmla="*/ 92 w 162"/>
                <a:gd name="T23" fmla="*/ 72 h 178"/>
                <a:gd name="T24" fmla="*/ 96 w 162"/>
                <a:gd name="T25" fmla="*/ 76 h 178"/>
                <a:gd name="T26" fmla="*/ 100 w 162"/>
                <a:gd name="T27" fmla="*/ 78 h 178"/>
                <a:gd name="T28" fmla="*/ 100 w 162"/>
                <a:gd name="T29" fmla="*/ 85 h 178"/>
                <a:gd name="T30" fmla="*/ 107 w 162"/>
                <a:gd name="T31" fmla="*/ 91 h 178"/>
                <a:gd name="T32" fmla="*/ 111 w 162"/>
                <a:gd name="T33" fmla="*/ 99 h 178"/>
                <a:gd name="T34" fmla="*/ 117 w 162"/>
                <a:gd name="T35" fmla="*/ 102 h 178"/>
                <a:gd name="T36" fmla="*/ 124 w 162"/>
                <a:gd name="T37" fmla="*/ 104 h 178"/>
                <a:gd name="T38" fmla="*/ 130 w 162"/>
                <a:gd name="T39" fmla="*/ 114 h 178"/>
                <a:gd name="T40" fmla="*/ 149 w 162"/>
                <a:gd name="T41" fmla="*/ 123 h 178"/>
                <a:gd name="T42" fmla="*/ 157 w 162"/>
                <a:gd name="T43" fmla="*/ 129 h 178"/>
                <a:gd name="T44" fmla="*/ 162 w 162"/>
                <a:gd name="T45" fmla="*/ 137 h 178"/>
                <a:gd name="T46" fmla="*/ 158 w 162"/>
                <a:gd name="T47" fmla="*/ 144 h 178"/>
                <a:gd name="T48" fmla="*/ 149 w 162"/>
                <a:gd name="T49" fmla="*/ 137 h 178"/>
                <a:gd name="T50" fmla="*/ 138 w 162"/>
                <a:gd name="T51" fmla="*/ 135 h 178"/>
                <a:gd name="T52" fmla="*/ 136 w 162"/>
                <a:gd name="T53" fmla="*/ 140 h 178"/>
                <a:gd name="T54" fmla="*/ 141 w 162"/>
                <a:gd name="T55" fmla="*/ 146 h 178"/>
                <a:gd name="T56" fmla="*/ 143 w 162"/>
                <a:gd name="T57" fmla="*/ 152 h 178"/>
                <a:gd name="T58" fmla="*/ 140 w 162"/>
                <a:gd name="T59" fmla="*/ 159 h 178"/>
                <a:gd name="T60" fmla="*/ 138 w 162"/>
                <a:gd name="T61" fmla="*/ 167 h 178"/>
                <a:gd name="T62" fmla="*/ 134 w 162"/>
                <a:gd name="T63" fmla="*/ 171 h 178"/>
                <a:gd name="T64" fmla="*/ 132 w 162"/>
                <a:gd name="T65" fmla="*/ 176 h 178"/>
                <a:gd name="T66" fmla="*/ 128 w 162"/>
                <a:gd name="T67" fmla="*/ 176 h 178"/>
                <a:gd name="T68" fmla="*/ 128 w 162"/>
                <a:gd name="T69" fmla="*/ 169 h 178"/>
                <a:gd name="T70" fmla="*/ 130 w 162"/>
                <a:gd name="T71" fmla="*/ 155 h 178"/>
                <a:gd name="T72" fmla="*/ 123 w 162"/>
                <a:gd name="T73" fmla="*/ 144 h 178"/>
                <a:gd name="T74" fmla="*/ 111 w 162"/>
                <a:gd name="T75" fmla="*/ 137 h 178"/>
                <a:gd name="T76" fmla="*/ 96 w 162"/>
                <a:gd name="T77" fmla="*/ 120 h 178"/>
                <a:gd name="T78" fmla="*/ 87 w 162"/>
                <a:gd name="T79" fmla="*/ 112 h 178"/>
                <a:gd name="T80" fmla="*/ 70 w 162"/>
                <a:gd name="T81" fmla="*/ 97 h 178"/>
                <a:gd name="T82" fmla="*/ 62 w 162"/>
                <a:gd name="T83" fmla="*/ 89 h 178"/>
                <a:gd name="T84" fmla="*/ 54 w 162"/>
                <a:gd name="T85" fmla="*/ 82 h 178"/>
                <a:gd name="T86" fmla="*/ 56 w 162"/>
                <a:gd name="T87" fmla="*/ 78 h 178"/>
                <a:gd name="T88" fmla="*/ 53 w 162"/>
                <a:gd name="T89" fmla="*/ 74 h 178"/>
                <a:gd name="T90" fmla="*/ 49 w 162"/>
                <a:gd name="T91" fmla="*/ 67 h 178"/>
                <a:gd name="T92" fmla="*/ 34 w 162"/>
                <a:gd name="T93" fmla="*/ 59 h 178"/>
                <a:gd name="T94" fmla="*/ 30 w 162"/>
                <a:gd name="T95" fmla="*/ 59 h 178"/>
                <a:gd name="T96" fmla="*/ 24 w 162"/>
                <a:gd name="T97" fmla="*/ 65 h 178"/>
                <a:gd name="T98" fmla="*/ 22 w 162"/>
                <a:gd name="T99" fmla="*/ 65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62" h="178">
                  <a:moveTo>
                    <a:pt x="22" y="65"/>
                  </a:moveTo>
                  <a:lnTo>
                    <a:pt x="22" y="65"/>
                  </a:lnTo>
                  <a:lnTo>
                    <a:pt x="20" y="67"/>
                  </a:lnTo>
                  <a:lnTo>
                    <a:pt x="19" y="65"/>
                  </a:lnTo>
                  <a:lnTo>
                    <a:pt x="13" y="65"/>
                  </a:lnTo>
                  <a:lnTo>
                    <a:pt x="3" y="57"/>
                  </a:lnTo>
                  <a:lnTo>
                    <a:pt x="0" y="44"/>
                  </a:lnTo>
                  <a:lnTo>
                    <a:pt x="3" y="42"/>
                  </a:lnTo>
                  <a:lnTo>
                    <a:pt x="3" y="31"/>
                  </a:lnTo>
                  <a:lnTo>
                    <a:pt x="3" y="23"/>
                  </a:lnTo>
                  <a:lnTo>
                    <a:pt x="19" y="23"/>
                  </a:lnTo>
                  <a:lnTo>
                    <a:pt x="24" y="17"/>
                  </a:lnTo>
                  <a:lnTo>
                    <a:pt x="30" y="23"/>
                  </a:lnTo>
                  <a:lnTo>
                    <a:pt x="53" y="14"/>
                  </a:lnTo>
                  <a:lnTo>
                    <a:pt x="60" y="8"/>
                  </a:lnTo>
                  <a:lnTo>
                    <a:pt x="75" y="0"/>
                  </a:lnTo>
                  <a:lnTo>
                    <a:pt x="83" y="10"/>
                  </a:lnTo>
                  <a:lnTo>
                    <a:pt x="90" y="10"/>
                  </a:lnTo>
                  <a:lnTo>
                    <a:pt x="96" y="10"/>
                  </a:lnTo>
                  <a:lnTo>
                    <a:pt x="96" y="33"/>
                  </a:lnTo>
                  <a:lnTo>
                    <a:pt x="96" y="33"/>
                  </a:lnTo>
                  <a:lnTo>
                    <a:pt x="90" y="36"/>
                  </a:lnTo>
                  <a:lnTo>
                    <a:pt x="87" y="38"/>
                  </a:lnTo>
                  <a:lnTo>
                    <a:pt x="85" y="38"/>
                  </a:lnTo>
                  <a:lnTo>
                    <a:pt x="81" y="38"/>
                  </a:lnTo>
                  <a:lnTo>
                    <a:pt x="81" y="38"/>
                  </a:lnTo>
                  <a:lnTo>
                    <a:pt x="79" y="44"/>
                  </a:lnTo>
                  <a:lnTo>
                    <a:pt x="79" y="50"/>
                  </a:lnTo>
                  <a:lnTo>
                    <a:pt x="79" y="50"/>
                  </a:lnTo>
                  <a:lnTo>
                    <a:pt x="81" y="57"/>
                  </a:lnTo>
                  <a:lnTo>
                    <a:pt x="83" y="61"/>
                  </a:lnTo>
                  <a:lnTo>
                    <a:pt x="83" y="63"/>
                  </a:lnTo>
                  <a:lnTo>
                    <a:pt x="83" y="63"/>
                  </a:lnTo>
                  <a:lnTo>
                    <a:pt x="85" y="65"/>
                  </a:lnTo>
                  <a:lnTo>
                    <a:pt x="89" y="67"/>
                  </a:lnTo>
                  <a:lnTo>
                    <a:pt x="92" y="72"/>
                  </a:lnTo>
                  <a:lnTo>
                    <a:pt x="92" y="72"/>
                  </a:lnTo>
                  <a:lnTo>
                    <a:pt x="94" y="74"/>
                  </a:lnTo>
                  <a:lnTo>
                    <a:pt x="96" y="76"/>
                  </a:lnTo>
                  <a:lnTo>
                    <a:pt x="96" y="76"/>
                  </a:lnTo>
                  <a:lnTo>
                    <a:pt x="98" y="78"/>
                  </a:lnTo>
                  <a:lnTo>
                    <a:pt x="100" y="78"/>
                  </a:lnTo>
                  <a:lnTo>
                    <a:pt x="100" y="78"/>
                  </a:lnTo>
                  <a:lnTo>
                    <a:pt x="100" y="82"/>
                  </a:lnTo>
                  <a:lnTo>
                    <a:pt x="100" y="85"/>
                  </a:lnTo>
                  <a:lnTo>
                    <a:pt x="100" y="85"/>
                  </a:lnTo>
                  <a:lnTo>
                    <a:pt x="104" y="89"/>
                  </a:lnTo>
                  <a:lnTo>
                    <a:pt x="107" y="91"/>
                  </a:lnTo>
                  <a:lnTo>
                    <a:pt x="107" y="91"/>
                  </a:lnTo>
                  <a:lnTo>
                    <a:pt x="109" y="95"/>
                  </a:lnTo>
                  <a:lnTo>
                    <a:pt x="111" y="99"/>
                  </a:lnTo>
                  <a:lnTo>
                    <a:pt x="113" y="101"/>
                  </a:lnTo>
                  <a:lnTo>
                    <a:pt x="113" y="101"/>
                  </a:lnTo>
                  <a:lnTo>
                    <a:pt x="117" y="102"/>
                  </a:lnTo>
                  <a:lnTo>
                    <a:pt x="121" y="102"/>
                  </a:lnTo>
                  <a:lnTo>
                    <a:pt x="124" y="104"/>
                  </a:lnTo>
                  <a:lnTo>
                    <a:pt x="124" y="104"/>
                  </a:lnTo>
                  <a:lnTo>
                    <a:pt x="128" y="106"/>
                  </a:lnTo>
                  <a:lnTo>
                    <a:pt x="130" y="108"/>
                  </a:lnTo>
                  <a:lnTo>
                    <a:pt x="130" y="114"/>
                  </a:lnTo>
                  <a:lnTo>
                    <a:pt x="130" y="114"/>
                  </a:lnTo>
                  <a:lnTo>
                    <a:pt x="140" y="118"/>
                  </a:lnTo>
                  <a:lnTo>
                    <a:pt x="149" y="123"/>
                  </a:lnTo>
                  <a:lnTo>
                    <a:pt x="149" y="123"/>
                  </a:lnTo>
                  <a:lnTo>
                    <a:pt x="153" y="127"/>
                  </a:lnTo>
                  <a:lnTo>
                    <a:pt x="157" y="129"/>
                  </a:lnTo>
                  <a:lnTo>
                    <a:pt x="160" y="133"/>
                  </a:lnTo>
                  <a:lnTo>
                    <a:pt x="162" y="137"/>
                  </a:lnTo>
                  <a:lnTo>
                    <a:pt x="162" y="137"/>
                  </a:lnTo>
                  <a:lnTo>
                    <a:pt x="160" y="140"/>
                  </a:lnTo>
                  <a:lnTo>
                    <a:pt x="160" y="142"/>
                  </a:lnTo>
                  <a:lnTo>
                    <a:pt x="158" y="144"/>
                  </a:lnTo>
                  <a:lnTo>
                    <a:pt x="158" y="144"/>
                  </a:lnTo>
                  <a:lnTo>
                    <a:pt x="155" y="140"/>
                  </a:lnTo>
                  <a:lnTo>
                    <a:pt x="149" y="137"/>
                  </a:lnTo>
                  <a:lnTo>
                    <a:pt x="143" y="133"/>
                  </a:lnTo>
                  <a:lnTo>
                    <a:pt x="141" y="133"/>
                  </a:lnTo>
                  <a:lnTo>
                    <a:pt x="138" y="135"/>
                  </a:lnTo>
                  <a:lnTo>
                    <a:pt x="138" y="135"/>
                  </a:lnTo>
                  <a:lnTo>
                    <a:pt x="138" y="138"/>
                  </a:lnTo>
                  <a:lnTo>
                    <a:pt x="136" y="140"/>
                  </a:lnTo>
                  <a:lnTo>
                    <a:pt x="138" y="142"/>
                  </a:lnTo>
                  <a:lnTo>
                    <a:pt x="138" y="144"/>
                  </a:lnTo>
                  <a:lnTo>
                    <a:pt x="141" y="146"/>
                  </a:lnTo>
                  <a:lnTo>
                    <a:pt x="143" y="150"/>
                  </a:lnTo>
                  <a:lnTo>
                    <a:pt x="143" y="152"/>
                  </a:lnTo>
                  <a:lnTo>
                    <a:pt x="143" y="152"/>
                  </a:lnTo>
                  <a:lnTo>
                    <a:pt x="143" y="154"/>
                  </a:lnTo>
                  <a:lnTo>
                    <a:pt x="143" y="155"/>
                  </a:lnTo>
                  <a:lnTo>
                    <a:pt x="140" y="159"/>
                  </a:lnTo>
                  <a:lnTo>
                    <a:pt x="138" y="163"/>
                  </a:lnTo>
                  <a:lnTo>
                    <a:pt x="138" y="163"/>
                  </a:lnTo>
                  <a:lnTo>
                    <a:pt x="138" y="167"/>
                  </a:lnTo>
                  <a:lnTo>
                    <a:pt x="138" y="167"/>
                  </a:lnTo>
                  <a:lnTo>
                    <a:pt x="136" y="167"/>
                  </a:lnTo>
                  <a:lnTo>
                    <a:pt x="134" y="171"/>
                  </a:lnTo>
                  <a:lnTo>
                    <a:pt x="132" y="172"/>
                  </a:lnTo>
                  <a:lnTo>
                    <a:pt x="132" y="176"/>
                  </a:lnTo>
                  <a:lnTo>
                    <a:pt x="132" y="176"/>
                  </a:lnTo>
                  <a:lnTo>
                    <a:pt x="130" y="178"/>
                  </a:lnTo>
                  <a:lnTo>
                    <a:pt x="130" y="178"/>
                  </a:lnTo>
                  <a:lnTo>
                    <a:pt x="128" y="176"/>
                  </a:lnTo>
                  <a:lnTo>
                    <a:pt x="126" y="174"/>
                  </a:lnTo>
                  <a:lnTo>
                    <a:pt x="126" y="171"/>
                  </a:lnTo>
                  <a:lnTo>
                    <a:pt x="128" y="169"/>
                  </a:lnTo>
                  <a:lnTo>
                    <a:pt x="130" y="163"/>
                  </a:lnTo>
                  <a:lnTo>
                    <a:pt x="130" y="159"/>
                  </a:lnTo>
                  <a:lnTo>
                    <a:pt x="130" y="155"/>
                  </a:lnTo>
                  <a:lnTo>
                    <a:pt x="130" y="155"/>
                  </a:lnTo>
                  <a:lnTo>
                    <a:pt x="128" y="150"/>
                  </a:lnTo>
                  <a:lnTo>
                    <a:pt x="123" y="144"/>
                  </a:lnTo>
                  <a:lnTo>
                    <a:pt x="117" y="138"/>
                  </a:lnTo>
                  <a:lnTo>
                    <a:pt x="115" y="138"/>
                  </a:lnTo>
                  <a:lnTo>
                    <a:pt x="111" y="137"/>
                  </a:lnTo>
                  <a:lnTo>
                    <a:pt x="111" y="137"/>
                  </a:lnTo>
                  <a:lnTo>
                    <a:pt x="106" y="127"/>
                  </a:lnTo>
                  <a:lnTo>
                    <a:pt x="96" y="120"/>
                  </a:lnTo>
                  <a:lnTo>
                    <a:pt x="92" y="116"/>
                  </a:lnTo>
                  <a:lnTo>
                    <a:pt x="87" y="112"/>
                  </a:lnTo>
                  <a:lnTo>
                    <a:pt x="87" y="112"/>
                  </a:lnTo>
                  <a:lnTo>
                    <a:pt x="81" y="108"/>
                  </a:lnTo>
                  <a:lnTo>
                    <a:pt x="75" y="102"/>
                  </a:lnTo>
                  <a:lnTo>
                    <a:pt x="70" y="97"/>
                  </a:lnTo>
                  <a:lnTo>
                    <a:pt x="64" y="93"/>
                  </a:lnTo>
                  <a:lnTo>
                    <a:pt x="64" y="93"/>
                  </a:lnTo>
                  <a:lnTo>
                    <a:pt x="62" y="89"/>
                  </a:lnTo>
                  <a:lnTo>
                    <a:pt x="58" y="87"/>
                  </a:lnTo>
                  <a:lnTo>
                    <a:pt x="56" y="84"/>
                  </a:lnTo>
                  <a:lnTo>
                    <a:pt x="54" y="82"/>
                  </a:lnTo>
                  <a:lnTo>
                    <a:pt x="53" y="78"/>
                  </a:lnTo>
                  <a:lnTo>
                    <a:pt x="53" y="78"/>
                  </a:lnTo>
                  <a:lnTo>
                    <a:pt x="56" y="78"/>
                  </a:lnTo>
                  <a:lnTo>
                    <a:pt x="56" y="78"/>
                  </a:lnTo>
                  <a:lnTo>
                    <a:pt x="56" y="78"/>
                  </a:lnTo>
                  <a:lnTo>
                    <a:pt x="53" y="74"/>
                  </a:lnTo>
                  <a:lnTo>
                    <a:pt x="53" y="74"/>
                  </a:lnTo>
                  <a:lnTo>
                    <a:pt x="49" y="67"/>
                  </a:lnTo>
                  <a:lnTo>
                    <a:pt x="49" y="67"/>
                  </a:lnTo>
                  <a:lnTo>
                    <a:pt x="43" y="65"/>
                  </a:lnTo>
                  <a:lnTo>
                    <a:pt x="37" y="61"/>
                  </a:lnTo>
                  <a:lnTo>
                    <a:pt x="34" y="59"/>
                  </a:lnTo>
                  <a:lnTo>
                    <a:pt x="32" y="57"/>
                  </a:lnTo>
                  <a:lnTo>
                    <a:pt x="30" y="59"/>
                  </a:lnTo>
                  <a:lnTo>
                    <a:pt x="30" y="59"/>
                  </a:lnTo>
                  <a:lnTo>
                    <a:pt x="26" y="61"/>
                  </a:lnTo>
                  <a:lnTo>
                    <a:pt x="26" y="63"/>
                  </a:lnTo>
                  <a:lnTo>
                    <a:pt x="24" y="65"/>
                  </a:lnTo>
                  <a:lnTo>
                    <a:pt x="22" y="65"/>
                  </a:lnTo>
                  <a:lnTo>
                    <a:pt x="22" y="65"/>
                  </a:lnTo>
                  <a:lnTo>
                    <a:pt x="22" y="65"/>
                  </a:lnTo>
                  <a:lnTo>
                    <a:pt x="22" y="65"/>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60" name="Freeform 260">
              <a:extLst>
                <a:ext uri="{FF2B5EF4-FFF2-40B4-BE49-F238E27FC236}">
                  <a16:creationId xmlns:a16="http://schemas.microsoft.com/office/drawing/2014/main" id="{1321A38C-7D33-934A-A283-00045E3CC8BA}"/>
                </a:ext>
              </a:extLst>
            </p:cNvPr>
            <p:cNvSpPr>
              <a:spLocks/>
            </p:cNvSpPr>
            <p:nvPr userDrawn="1"/>
          </p:nvSpPr>
          <p:spPr bwMode="auto">
            <a:xfrm>
              <a:off x="1253961" y="2485065"/>
              <a:ext cx="54967" cy="37681"/>
            </a:xfrm>
            <a:custGeom>
              <a:avLst/>
              <a:gdLst>
                <a:gd name="T0" fmla="*/ 7 w 36"/>
                <a:gd name="T1" fmla="*/ 2 h 29"/>
                <a:gd name="T2" fmla="*/ 7 w 36"/>
                <a:gd name="T3" fmla="*/ 2 h 29"/>
                <a:gd name="T4" fmla="*/ 4 w 36"/>
                <a:gd name="T5" fmla="*/ 0 h 29"/>
                <a:gd name="T6" fmla="*/ 0 w 36"/>
                <a:gd name="T7" fmla="*/ 0 h 29"/>
                <a:gd name="T8" fmla="*/ 0 w 36"/>
                <a:gd name="T9" fmla="*/ 2 h 29"/>
                <a:gd name="T10" fmla="*/ 0 w 36"/>
                <a:gd name="T11" fmla="*/ 4 h 29"/>
                <a:gd name="T12" fmla="*/ 0 w 36"/>
                <a:gd name="T13" fmla="*/ 8 h 29"/>
                <a:gd name="T14" fmla="*/ 2 w 36"/>
                <a:gd name="T15" fmla="*/ 10 h 29"/>
                <a:gd name="T16" fmla="*/ 4 w 36"/>
                <a:gd name="T17" fmla="*/ 14 h 29"/>
                <a:gd name="T18" fmla="*/ 5 w 36"/>
                <a:gd name="T19" fmla="*/ 17 h 29"/>
                <a:gd name="T20" fmla="*/ 5 w 36"/>
                <a:gd name="T21" fmla="*/ 17 h 29"/>
                <a:gd name="T22" fmla="*/ 17 w 36"/>
                <a:gd name="T23" fmla="*/ 23 h 29"/>
                <a:gd name="T24" fmla="*/ 26 w 36"/>
                <a:gd name="T25" fmla="*/ 27 h 29"/>
                <a:gd name="T26" fmla="*/ 28 w 36"/>
                <a:gd name="T27" fmla="*/ 29 h 29"/>
                <a:gd name="T28" fmla="*/ 30 w 36"/>
                <a:gd name="T29" fmla="*/ 29 h 29"/>
                <a:gd name="T30" fmla="*/ 30 w 36"/>
                <a:gd name="T31" fmla="*/ 29 h 29"/>
                <a:gd name="T32" fmla="*/ 30 w 36"/>
                <a:gd name="T33" fmla="*/ 25 h 29"/>
                <a:gd name="T34" fmla="*/ 32 w 36"/>
                <a:gd name="T35" fmla="*/ 23 h 29"/>
                <a:gd name="T36" fmla="*/ 32 w 36"/>
                <a:gd name="T37" fmla="*/ 14 h 29"/>
                <a:gd name="T38" fmla="*/ 34 w 36"/>
                <a:gd name="T39" fmla="*/ 8 h 29"/>
                <a:gd name="T40" fmla="*/ 34 w 36"/>
                <a:gd name="T41" fmla="*/ 4 h 29"/>
                <a:gd name="T42" fmla="*/ 36 w 36"/>
                <a:gd name="T43" fmla="*/ 0 h 29"/>
                <a:gd name="T44" fmla="*/ 36 w 36"/>
                <a:gd name="T45" fmla="*/ 0 h 29"/>
                <a:gd name="T46" fmla="*/ 30 w 36"/>
                <a:gd name="T47" fmla="*/ 2 h 29"/>
                <a:gd name="T48" fmla="*/ 21 w 36"/>
                <a:gd name="T49" fmla="*/ 4 h 29"/>
                <a:gd name="T50" fmla="*/ 13 w 36"/>
                <a:gd name="T51" fmla="*/ 6 h 29"/>
                <a:gd name="T52" fmla="*/ 9 w 36"/>
                <a:gd name="T53" fmla="*/ 4 h 29"/>
                <a:gd name="T54" fmla="*/ 7 w 36"/>
                <a:gd name="T55" fmla="*/ 2 h 29"/>
                <a:gd name="T56" fmla="*/ 7 w 36"/>
                <a:gd name="T57" fmla="*/ 2 h 29"/>
                <a:gd name="T58" fmla="*/ 7 w 36"/>
                <a:gd name="T59" fmla="*/ 2 h 29"/>
                <a:gd name="T60" fmla="*/ 7 w 36"/>
                <a:gd name="T61" fmla="*/ 2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6" h="29">
                  <a:moveTo>
                    <a:pt x="7" y="2"/>
                  </a:moveTo>
                  <a:lnTo>
                    <a:pt x="7" y="2"/>
                  </a:lnTo>
                  <a:lnTo>
                    <a:pt x="4" y="0"/>
                  </a:lnTo>
                  <a:lnTo>
                    <a:pt x="0" y="0"/>
                  </a:lnTo>
                  <a:lnTo>
                    <a:pt x="0" y="2"/>
                  </a:lnTo>
                  <a:lnTo>
                    <a:pt x="0" y="4"/>
                  </a:lnTo>
                  <a:lnTo>
                    <a:pt x="0" y="8"/>
                  </a:lnTo>
                  <a:lnTo>
                    <a:pt x="2" y="10"/>
                  </a:lnTo>
                  <a:lnTo>
                    <a:pt x="4" y="14"/>
                  </a:lnTo>
                  <a:lnTo>
                    <a:pt x="5" y="17"/>
                  </a:lnTo>
                  <a:lnTo>
                    <a:pt x="5" y="17"/>
                  </a:lnTo>
                  <a:lnTo>
                    <a:pt x="17" y="23"/>
                  </a:lnTo>
                  <a:lnTo>
                    <a:pt x="26" y="27"/>
                  </a:lnTo>
                  <a:lnTo>
                    <a:pt x="28" y="29"/>
                  </a:lnTo>
                  <a:lnTo>
                    <a:pt x="30" y="29"/>
                  </a:lnTo>
                  <a:lnTo>
                    <a:pt x="30" y="29"/>
                  </a:lnTo>
                  <a:lnTo>
                    <a:pt x="30" y="25"/>
                  </a:lnTo>
                  <a:lnTo>
                    <a:pt x="32" y="23"/>
                  </a:lnTo>
                  <a:lnTo>
                    <a:pt x="32" y="14"/>
                  </a:lnTo>
                  <a:lnTo>
                    <a:pt x="34" y="8"/>
                  </a:lnTo>
                  <a:lnTo>
                    <a:pt x="34" y="4"/>
                  </a:lnTo>
                  <a:lnTo>
                    <a:pt x="36" y="0"/>
                  </a:lnTo>
                  <a:lnTo>
                    <a:pt x="36" y="0"/>
                  </a:lnTo>
                  <a:lnTo>
                    <a:pt x="30" y="2"/>
                  </a:lnTo>
                  <a:lnTo>
                    <a:pt x="21" y="4"/>
                  </a:lnTo>
                  <a:lnTo>
                    <a:pt x="13" y="6"/>
                  </a:lnTo>
                  <a:lnTo>
                    <a:pt x="9" y="4"/>
                  </a:lnTo>
                  <a:lnTo>
                    <a:pt x="7" y="2"/>
                  </a:lnTo>
                  <a:lnTo>
                    <a:pt x="7" y="2"/>
                  </a:lnTo>
                  <a:lnTo>
                    <a:pt x="7" y="2"/>
                  </a:lnTo>
                  <a:lnTo>
                    <a:pt x="7" y="2"/>
                  </a:lnTo>
                  <a:close/>
                </a:path>
              </a:pathLst>
            </a:custGeom>
            <a:solidFill>
              <a:schemeClr val="bg1">
                <a:lumMod val="85000"/>
              </a:schemeClr>
            </a:solidFill>
            <a:ln w="635" cap="rnd">
              <a:solidFill>
                <a:schemeClr val="bg1">
                  <a:alpha val="17000"/>
                </a:schemeClr>
              </a:solidFill>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61" name="Freeform 261">
              <a:extLst>
                <a:ext uri="{FF2B5EF4-FFF2-40B4-BE49-F238E27FC236}">
                  <a16:creationId xmlns:a16="http://schemas.microsoft.com/office/drawing/2014/main" id="{BA64AAC4-5611-FB43-B34A-4F73FF4014EF}"/>
                </a:ext>
              </a:extLst>
            </p:cNvPr>
            <p:cNvSpPr>
              <a:spLocks/>
            </p:cNvSpPr>
            <p:nvPr userDrawn="1"/>
          </p:nvSpPr>
          <p:spPr bwMode="auto">
            <a:xfrm>
              <a:off x="1253961" y="2485065"/>
              <a:ext cx="54967" cy="37681"/>
            </a:xfrm>
            <a:custGeom>
              <a:avLst/>
              <a:gdLst>
                <a:gd name="T0" fmla="*/ 7 w 36"/>
                <a:gd name="T1" fmla="*/ 2 h 29"/>
                <a:gd name="T2" fmla="*/ 7 w 36"/>
                <a:gd name="T3" fmla="*/ 2 h 29"/>
                <a:gd name="T4" fmla="*/ 4 w 36"/>
                <a:gd name="T5" fmla="*/ 0 h 29"/>
                <a:gd name="T6" fmla="*/ 0 w 36"/>
                <a:gd name="T7" fmla="*/ 0 h 29"/>
                <a:gd name="T8" fmla="*/ 0 w 36"/>
                <a:gd name="T9" fmla="*/ 2 h 29"/>
                <a:gd name="T10" fmla="*/ 0 w 36"/>
                <a:gd name="T11" fmla="*/ 4 h 29"/>
                <a:gd name="T12" fmla="*/ 0 w 36"/>
                <a:gd name="T13" fmla="*/ 8 h 29"/>
                <a:gd name="T14" fmla="*/ 2 w 36"/>
                <a:gd name="T15" fmla="*/ 10 h 29"/>
                <a:gd name="T16" fmla="*/ 4 w 36"/>
                <a:gd name="T17" fmla="*/ 14 h 29"/>
                <a:gd name="T18" fmla="*/ 5 w 36"/>
                <a:gd name="T19" fmla="*/ 17 h 29"/>
                <a:gd name="T20" fmla="*/ 5 w 36"/>
                <a:gd name="T21" fmla="*/ 17 h 29"/>
                <a:gd name="T22" fmla="*/ 17 w 36"/>
                <a:gd name="T23" fmla="*/ 23 h 29"/>
                <a:gd name="T24" fmla="*/ 26 w 36"/>
                <a:gd name="T25" fmla="*/ 27 h 29"/>
                <a:gd name="T26" fmla="*/ 28 w 36"/>
                <a:gd name="T27" fmla="*/ 29 h 29"/>
                <a:gd name="T28" fmla="*/ 30 w 36"/>
                <a:gd name="T29" fmla="*/ 29 h 29"/>
                <a:gd name="T30" fmla="*/ 30 w 36"/>
                <a:gd name="T31" fmla="*/ 29 h 29"/>
                <a:gd name="T32" fmla="*/ 30 w 36"/>
                <a:gd name="T33" fmla="*/ 25 h 29"/>
                <a:gd name="T34" fmla="*/ 32 w 36"/>
                <a:gd name="T35" fmla="*/ 23 h 29"/>
                <a:gd name="T36" fmla="*/ 32 w 36"/>
                <a:gd name="T37" fmla="*/ 14 h 29"/>
                <a:gd name="T38" fmla="*/ 34 w 36"/>
                <a:gd name="T39" fmla="*/ 8 h 29"/>
                <a:gd name="T40" fmla="*/ 34 w 36"/>
                <a:gd name="T41" fmla="*/ 4 h 29"/>
                <a:gd name="T42" fmla="*/ 36 w 36"/>
                <a:gd name="T43" fmla="*/ 0 h 29"/>
                <a:gd name="T44" fmla="*/ 36 w 36"/>
                <a:gd name="T45" fmla="*/ 0 h 29"/>
                <a:gd name="T46" fmla="*/ 30 w 36"/>
                <a:gd name="T47" fmla="*/ 2 h 29"/>
                <a:gd name="T48" fmla="*/ 21 w 36"/>
                <a:gd name="T49" fmla="*/ 4 h 29"/>
                <a:gd name="T50" fmla="*/ 13 w 36"/>
                <a:gd name="T51" fmla="*/ 6 h 29"/>
                <a:gd name="T52" fmla="*/ 9 w 36"/>
                <a:gd name="T53" fmla="*/ 4 h 29"/>
                <a:gd name="T54" fmla="*/ 7 w 36"/>
                <a:gd name="T55" fmla="*/ 2 h 29"/>
                <a:gd name="T56" fmla="*/ 7 w 36"/>
                <a:gd name="T57" fmla="*/ 2 h 29"/>
                <a:gd name="T58" fmla="*/ 7 w 36"/>
                <a:gd name="T59" fmla="*/ 2 h 29"/>
                <a:gd name="T60" fmla="*/ 7 w 36"/>
                <a:gd name="T61" fmla="*/ 2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6" h="29">
                  <a:moveTo>
                    <a:pt x="7" y="2"/>
                  </a:moveTo>
                  <a:lnTo>
                    <a:pt x="7" y="2"/>
                  </a:lnTo>
                  <a:lnTo>
                    <a:pt x="4" y="0"/>
                  </a:lnTo>
                  <a:lnTo>
                    <a:pt x="0" y="0"/>
                  </a:lnTo>
                  <a:lnTo>
                    <a:pt x="0" y="2"/>
                  </a:lnTo>
                  <a:lnTo>
                    <a:pt x="0" y="4"/>
                  </a:lnTo>
                  <a:lnTo>
                    <a:pt x="0" y="8"/>
                  </a:lnTo>
                  <a:lnTo>
                    <a:pt x="2" y="10"/>
                  </a:lnTo>
                  <a:lnTo>
                    <a:pt x="4" y="14"/>
                  </a:lnTo>
                  <a:lnTo>
                    <a:pt x="5" y="17"/>
                  </a:lnTo>
                  <a:lnTo>
                    <a:pt x="5" y="17"/>
                  </a:lnTo>
                  <a:lnTo>
                    <a:pt x="17" y="23"/>
                  </a:lnTo>
                  <a:lnTo>
                    <a:pt x="26" y="27"/>
                  </a:lnTo>
                  <a:lnTo>
                    <a:pt x="28" y="29"/>
                  </a:lnTo>
                  <a:lnTo>
                    <a:pt x="30" y="29"/>
                  </a:lnTo>
                  <a:lnTo>
                    <a:pt x="30" y="29"/>
                  </a:lnTo>
                  <a:lnTo>
                    <a:pt x="30" y="25"/>
                  </a:lnTo>
                  <a:lnTo>
                    <a:pt x="32" y="23"/>
                  </a:lnTo>
                  <a:lnTo>
                    <a:pt x="32" y="14"/>
                  </a:lnTo>
                  <a:lnTo>
                    <a:pt x="34" y="8"/>
                  </a:lnTo>
                  <a:lnTo>
                    <a:pt x="34" y="4"/>
                  </a:lnTo>
                  <a:lnTo>
                    <a:pt x="36" y="0"/>
                  </a:lnTo>
                  <a:lnTo>
                    <a:pt x="36" y="0"/>
                  </a:lnTo>
                  <a:lnTo>
                    <a:pt x="30" y="2"/>
                  </a:lnTo>
                  <a:lnTo>
                    <a:pt x="21" y="4"/>
                  </a:lnTo>
                  <a:lnTo>
                    <a:pt x="13" y="6"/>
                  </a:lnTo>
                  <a:lnTo>
                    <a:pt x="9" y="4"/>
                  </a:lnTo>
                  <a:lnTo>
                    <a:pt x="7" y="2"/>
                  </a:lnTo>
                  <a:lnTo>
                    <a:pt x="7" y="2"/>
                  </a:lnTo>
                  <a:lnTo>
                    <a:pt x="7" y="2"/>
                  </a:lnTo>
                  <a:lnTo>
                    <a:pt x="7" y="2"/>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62" name="Freeform 262">
              <a:extLst>
                <a:ext uri="{FF2B5EF4-FFF2-40B4-BE49-F238E27FC236}">
                  <a16:creationId xmlns:a16="http://schemas.microsoft.com/office/drawing/2014/main" id="{DB5D9E10-0DB4-BB46-B9FD-1BF3C3386899}"/>
                </a:ext>
              </a:extLst>
            </p:cNvPr>
            <p:cNvSpPr>
              <a:spLocks/>
            </p:cNvSpPr>
            <p:nvPr userDrawn="1"/>
          </p:nvSpPr>
          <p:spPr bwMode="auto">
            <a:xfrm>
              <a:off x="1157768" y="2416200"/>
              <a:ext cx="35118" cy="51974"/>
            </a:xfrm>
            <a:custGeom>
              <a:avLst/>
              <a:gdLst>
                <a:gd name="T0" fmla="*/ 6 w 23"/>
                <a:gd name="T1" fmla="*/ 40 h 40"/>
                <a:gd name="T2" fmla="*/ 6 w 23"/>
                <a:gd name="T3" fmla="*/ 40 h 40"/>
                <a:gd name="T4" fmla="*/ 4 w 23"/>
                <a:gd name="T5" fmla="*/ 40 h 40"/>
                <a:gd name="T6" fmla="*/ 4 w 23"/>
                <a:gd name="T7" fmla="*/ 38 h 40"/>
                <a:gd name="T8" fmla="*/ 0 w 23"/>
                <a:gd name="T9" fmla="*/ 38 h 40"/>
                <a:gd name="T10" fmla="*/ 4 w 23"/>
                <a:gd name="T11" fmla="*/ 31 h 40"/>
                <a:gd name="T12" fmla="*/ 4 w 23"/>
                <a:gd name="T13" fmla="*/ 25 h 40"/>
                <a:gd name="T14" fmla="*/ 4 w 23"/>
                <a:gd name="T15" fmla="*/ 25 h 40"/>
                <a:gd name="T16" fmla="*/ 6 w 23"/>
                <a:gd name="T17" fmla="*/ 23 h 40"/>
                <a:gd name="T18" fmla="*/ 6 w 23"/>
                <a:gd name="T19" fmla="*/ 21 h 40"/>
                <a:gd name="T20" fmla="*/ 4 w 23"/>
                <a:gd name="T21" fmla="*/ 17 h 40"/>
                <a:gd name="T22" fmla="*/ 4 w 23"/>
                <a:gd name="T23" fmla="*/ 17 h 40"/>
                <a:gd name="T24" fmla="*/ 4 w 23"/>
                <a:gd name="T25" fmla="*/ 17 h 40"/>
                <a:gd name="T26" fmla="*/ 4 w 23"/>
                <a:gd name="T27" fmla="*/ 16 h 40"/>
                <a:gd name="T28" fmla="*/ 4 w 23"/>
                <a:gd name="T29" fmla="*/ 12 h 40"/>
                <a:gd name="T30" fmla="*/ 0 w 23"/>
                <a:gd name="T31" fmla="*/ 8 h 40"/>
                <a:gd name="T32" fmla="*/ 0 w 23"/>
                <a:gd name="T33" fmla="*/ 2 h 40"/>
                <a:gd name="T34" fmla="*/ 0 w 23"/>
                <a:gd name="T35" fmla="*/ 2 h 40"/>
                <a:gd name="T36" fmla="*/ 6 w 23"/>
                <a:gd name="T37" fmla="*/ 4 h 40"/>
                <a:gd name="T38" fmla="*/ 6 w 23"/>
                <a:gd name="T39" fmla="*/ 4 h 40"/>
                <a:gd name="T40" fmla="*/ 8 w 23"/>
                <a:gd name="T41" fmla="*/ 2 h 40"/>
                <a:gd name="T42" fmla="*/ 12 w 23"/>
                <a:gd name="T43" fmla="*/ 0 h 40"/>
                <a:gd name="T44" fmla="*/ 15 w 23"/>
                <a:gd name="T45" fmla="*/ 0 h 40"/>
                <a:gd name="T46" fmla="*/ 19 w 23"/>
                <a:gd name="T47" fmla="*/ 4 h 40"/>
                <a:gd name="T48" fmla="*/ 19 w 23"/>
                <a:gd name="T49" fmla="*/ 4 h 40"/>
                <a:gd name="T50" fmla="*/ 23 w 23"/>
                <a:gd name="T51" fmla="*/ 8 h 40"/>
                <a:gd name="T52" fmla="*/ 23 w 23"/>
                <a:gd name="T53" fmla="*/ 10 h 40"/>
                <a:gd name="T54" fmla="*/ 23 w 23"/>
                <a:gd name="T55" fmla="*/ 12 h 40"/>
                <a:gd name="T56" fmla="*/ 23 w 23"/>
                <a:gd name="T57" fmla="*/ 12 h 40"/>
                <a:gd name="T58" fmla="*/ 23 w 23"/>
                <a:gd name="T59" fmla="*/ 12 h 40"/>
                <a:gd name="T60" fmla="*/ 19 w 23"/>
                <a:gd name="T61" fmla="*/ 17 h 40"/>
                <a:gd name="T62" fmla="*/ 17 w 23"/>
                <a:gd name="T63" fmla="*/ 25 h 40"/>
                <a:gd name="T64" fmla="*/ 19 w 23"/>
                <a:gd name="T65" fmla="*/ 31 h 40"/>
                <a:gd name="T66" fmla="*/ 19 w 23"/>
                <a:gd name="T67" fmla="*/ 36 h 40"/>
                <a:gd name="T68" fmla="*/ 14 w 23"/>
                <a:gd name="T69" fmla="*/ 36 h 40"/>
                <a:gd name="T70" fmla="*/ 8 w 23"/>
                <a:gd name="T71" fmla="*/ 36 h 40"/>
                <a:gd name="T72" fmla="*/ 6 w 23"/>
                <a:gd name="T73" fmla="*/ 40 h 40"/>
                <a:gd name="T74" fmla="*/ 6 w 23"/>
                <a:gd name="T75" fmla="*/ 40 h 40"/>
                <a:gd name="T76" fmla="*/ 6 w 23"/>
                <a:gd name="T77"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3" h="40">
                  <a:moveTo>
                    <a:pt x="6" y="40"/>
                  </a:moveTo>
                  <a:lnTo>
                    <a:pt x="6" y="40"/>
                  </a:lnTo>
                  <a:lnTo>
                    <a:pt x="4" y="40"/>
                  </a:lnTo>
                  <a:lnTo>
                    <a:pt x="4" y="38"/>
                  </a:lnTo>
                  <a:lnTo>
                    <a:pt x="0" y="38"/>
                  </a:lnTo>
                  <a:lnTo>
                    <a:pt x="4" y="31"/>
                  </a:lnTo>
                  <a:lnTo>
                    <a:pt x="4" y="25"/>
                  </a:lnTo>
                  <a:lnTo>
                    <a:pt x="4" y="25"/>
                  </a:lnTo>
                  <a:lnTo>
                    <a:pt x="6" y="23"/>
                  </a:lnTo>
                  <a:lnTo>
                    <a:pt x="6" y="21"/>
                  </a:lnTo>
                  <a:lnTo>
                    <a:pt x="4" y="17"/>
                  </a:lnTo>
                  <a:lnTo>
                    <a:pt x="4" y="17"/>
                  </a:lnTo>
                  <a:lnTo>
                    <a:pt x="4" y="17"/>
                  </a:lnTo>
                  <a:lnTo>
                    <a:pt x="4" y="16"/>
                  </a:lnTo>
                  <a:lnTo>
                    <a:pt x="4" y="12"/>
                  </a:lnTo>
                  <a:lnTo>
                    <a:pt x="0" y="8"/>
                  </a:lnTo>
                  <a:lnTo>
                    <a:pt x="0" y="2"/>
                  </a:lnTo>
                  <a:lnTo>
                    <a:pt x="0" y="2"/>
                  </a:lnTo>
                  <a:lnTo>
                    <a:pt x="6" y="4"/>
                  </a:lnTo>
                  <a:lnTo>
                    <a:pt x="6" y="4"/>
                  </a:lnTo>
                  <a:lnTo>
                    <a:pt x="8" y="2"/>
                  </a:lnTo>
                  <a:lnTo>
                    <a:pt x="12" y="0"/>
                  </a:lnTo>
                  <a:lnTo>
                    <a:pt x="15" y="0"/>
                  </a:lnTo>
                  <a:lnTo>
                    <a:pt x="19" y="4"/>
                  </a:lnTo>
                  <a:lnTo>
                    <a:pt x="19" y="4"/>
                  </a:lnTo>
                  <a:lnTo>
                    <a:pt x="23" y="8"/>
                  </a:lnTo>
                  <a:lnTo>
                    <a:pt x="23" y="10"/>
                  </a:lnTo>
                  <a:lnTo>
                    <a:pt x="23" y="12"/>
                  </a:lnTo>
                  <a:lnTo>
                    <a:pt x="23" y="12"/>
                  </a:lnTo>
                  <a:lnTo>
                    <a:pt x="23" y="12"/>
                  </a:lnTo>
                  <a:lnTo>
                    <a:pt x="19" y="17"/>
                  </a:lnTo>
                  <a:lnTo>
                    <a:pt x="17" y="25"/>
                  </a:lnTo>
                  <a:lnTo>
                    <a:pt x="19" y="31"/>
                  </a:lnTo>
                  <a:lnTo>
                    <a:pt x="19" y="36"/>
                  </a:lnTo>
                  <a:lnTo>
                    <a:pt x="14" y="36"/>
                  </a:lnTo>
                  <a:lnTo>
                    <a:pt x="8" y="36"/>
                  </a:lnTo>
                  <a:lnTo>
                    <a:pt x="6" y="40"/>
                  </a:lnTo>
                  <a:lnTo>
                    <a:pt x="6" y="40"/>
                  </a:lnTo>
                  <a:lnTo>
                    <a:pt x="6" y="40"/>
                  </a:lnTo>
                  <a:close/>
                </a:path>
              </a:pathLst>
            </a:custGeom>
            <a:solidFill>
              <a:schemeClr val="bg1">
                <a:lumMod val="85000"/>
              </a:schemeClr>
            </a:solidFill>
            <a:ln w="635" cap="rnd">
              <a:solidFill>
                <a:schemeClr val="bg1">
                  <a:alpha val="17000"/>
                </a:schemeClr>
              </a:solidFill>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63" name="Freeform 263">
              <a:extLst>
                <a:ext uri="{FF2B5EF4-FFF2-40B4-BE49-F238E27FC236}">
                  <a16:creationId xmlns:a16="http://schemas.microsoft.com/office/drawing/2014/main" id="{5654117B-265F-F347-BDE2-59E8966521AD}"/>
                </a:ext>
              </a:extLst>
            </p:cNvPr>
            <p:cNvSpPr>
              <a:spLocks/>
            </p:cNvSpPr>
            <p:nvPr userDrawn="1"/>
          </p:nvSpPr>
          <p:spPr bwMode="auto">
            <a:xfrm>
              <a:off x="1157768" y="2416200"/>
              <a:ext cx="35118" cy="51974"/>
            </a:xfrm>
            <a:custGeom>
              <a:avLst/>
              <a:gdLst>
                <a:gd name="T0" fmla="*/ 6 w 23"/>
                <a:gd name="T1" fmla="*/ 40 h 40"/>
                <a:gd name="T2" fmla="*/ 6 w 23"/>
                <a:gd name="T3" fmla="*/ 40 h 40"/>
                <a:gd name="T4" fmla="*/ 4 w 23"/>
                <a:gd name="T5" fmla="*/ 40 h 40"/>
                <a:gd name="T6" fmla="*/ 4 w 23"/>
                <a:gd name="T7" fmla="*/ 38 h 40"/>
                <a:gd name="T8" fmla="*/ 0 w 23"/>
                <a:gd name="T9" fmla="*/ 38 h 40"/>
                <a:gd name="T10" fmla="*/ 4 w 23"/>
                <a:gd name="T11" fmla="*/ 31 h 40"/>
                <a:gd name="T12" fmla="*/ 4 w 23"/>
                <a:gd name="T13" fmla="*/ 25 h 40"/>
                <a:gd name="T14" fmla="*/ 4 w 23"/>
                <a:gd name="T15" fmla="*/ 25 h 40"/>
                <a:gd name="T16" fmla="*/ 6 w 23"/>
                <a:gd name="T17" fmla="*/ 23 h 40"/>
                <a:gd name="T18" fmla="*/ 6 w 23"/>
                <a:gd name="T19" fmla="*/ 21 h 40"/>
                <a:gd name="T20" fmla="*/ 4 w 23"/>
                <a:gd name="T21" fmla="*/ 17 h 40"/>
                <a:gd name="T22" fmla="*/ 4 w 23"/>
                <a:gd name="T23" fmla="*/ 17 h 40"/>
                <a:gd name="T24" fmla="*/ 4 w 23"/>
                <a:gd name="T25" fmla="*/ 17 h 40"/>
                <a:gd name="T26" fmla="*/ 4 w 23"/>
                <a:gd name="T27" fmla="*/ 16 h 40"/>
                <a:gd name="T28" fmla="*/ 4 w 23"/>
                <a:gd name="T29" fmla="*/ 12 h 40"/>
                <a:gd name="T30" fmla="*/ 0 w 23"/>
                <a:gd name="T31" fmla="*/ 8 h 40"/>
                <a:gd name="T32" fmla="*/ 0 w 23"/>
                <a:gd name="T33" fmla="*/ 2 h 40"/>
                <a:gd name="T34" fmla="*/ 0 w 23"/>
                <a:gd name="T35" fmla="*/ 2 h 40"/>
                <a:gd name="T36" fmla="*/ 6 w 23"/>
                <a:gd name="T37" fmla="*/ 4 h 40"/>
                <a:gd name="T38" fmla="*/ 6 w 23"/>
                <a:gd name="T39" fmla="*/ 4 h 40"/>
                <a:gd name="T40" fmla="*/ 8 w 23"/>
                <a:gd name="T41" fmla="*/ 2 h 40"/>
                <a:gd name="T42" fmla="*/ 12 w 23"/>
                <a:gd name="T43" fmla="*/ 0 h 40"/>
                <a:gd name="T44" fmla="*/ 15 w 23"/>
                <a:gd name="T45" fmla="*/ 0 h 40"/>
                <a:gd name="T46" fmla="*/ 19 w 23"/>
                <a:gd name="T47" fmla="*/ 4 h 40"/>
                <a:gd name="T48" fmla="*/ 19 w 23"/>
                <a:gd name="T49" fmla="*/ 4 h 40"/>
                <a:gd name="T50" fmla="*/ 23 w 23"/>
                <a:gd name="T51" fmla="*/ 8 h 40"/>
                <a:gd name="T52" fmla="*/ 23 w 23"/>
                <a:gd name="T53" fmla="*/ 10 h 40"/>
                <a:gd name="T54" fmla="*/ 23 w 23"/>
                <a:gd name="T55" fmla="*/ 12 h 40"/>
                <a:gd name="T56" fmla="*/ 23 w 23"/>
                <a:gd name="T57" fmla="*/ 12 h 40"/>
                <a:gd name="T58" fmla="*/ 23 w 23"/>
                <a:gd name="T59" fmla="*/ 12 h 40"/>
                <a:gd name="T60" fmla="*/ 19 w 23"/>
                <a:gd name="T61" fmla="*/ 17 h 40"/>
                <a:gd name="T62" fmla="*/ 17 w 23"/>
                <a:gd name="T63" fmla="*/ 25 h 40"/>
                <a:gd name="T64" fmla="*/ 19 w 23"/>
                <a:gd name="T65" fmla="*/ 31 h 40"/>
                <a:gd name="T66" fmla="*/ 19 w 23"/>
                <a:gd name="T67" fmla="*/ 36 h 40"/>
                <a:gd name="T68" fmla="*/ 14 w 23"/>
                <a:gd name="T69" fmla="*/ 36 h 40"/>
                <a:gd name="T70" fmla="*/ 8 w 23"/>
                <a:gd name="T71" fmla="*/ 36 h 40"/>
                <a:gd name="T72" fmla="*/ 6 w 23"/>
                <a:gd name="T73" fmla="*/ 40 h 40"/>
                <a:gd name="T74" fmla="*/ 6 w 23"/>
                <a:gd name="T75" fmla="*/ 40 h 40"/>
                <a:gd name="T76" fmla="*/ 6 w 23"/>
                <a:gd name="T77"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3" h="40">
                  <a:moveTo>
                    <a:pt x="6" y="40"/>
                  </a:moveTo>
                  <a:lnTo>
                    <a:pt x="6" y="40"/>
                  </a:lnTo>
                  <a:lnTo>
                    <a:pt x="4" y="40"/>
                  </a:lnTo>
                  <a:lnTo>
                    <a:pt x="4" y="38"/>
                  </a:lnTo>
                  <a:lnTo>
                    <a:pt x="0" y="38"/>
                  </a:lnTo>
                  <a:lnTo>
                    <a:pt x="4" y="31"/>
                  </a:lnTo>
                  <a:lnTo>
                    <a:pt x="4" y="25"/>
                  </a:lnTo>
                  <a:lnTo>
                    <a:pt x="4" y="25"/>
                  </a:lnTo>
                  <a:lnTo>
                    <a:pt x="6" y="23"/>
                  </a:lnTo>
                  <a:lnTo>
                    <a:pt x="6" y="21"/>
                  </a:lnTo>
                  <a:lnTo>
                    <a:pt x="4" y="17"/>
                  </a:lnTo>
                  <a:lnTo>
                    <a:pt x="4" y="17"/>
                  </a:lnTo>
                  <a:lnTo>
                    <a:pt x="4" y="17"/>
                  </a:lnTo>
                  <a:lnTo>
                    <a:pt x="4" y="16"/>
                  </a:lnTo>
                  <a:lnTo>
                    <a:pt x="4" y="12"/>
                  </a:lnTo>
                  <a:lnTo>
                    <a:pt x="0" y="8"/>
                  </a:lnTo>
                  <a:lnTo>
                    <a:pt x="0" y="2"/>
                  </a:lnTo>
                  <a:lnTo>
                    <a:pt x="0" y="2"/>
                  </a:lnTo>
                  <a:lnTo>
                    <a:pt x="6" y="4"/>
                  </a:lnTo>
                  <a:lnTo>
                    <a:pt x="6" y="4"/>
                  </a:lnTo>
                  <a:lnTo>
                    <a:pt x="8" y="2"/>
                  </a:lnTo>
                  <a:lnTo>
                    <a:pt x="12" y="0"/>
                  </a:lnTo>
                  <a:lnTo>
                    <a:pt x="15" y="0"/>
                  </a:lnTo>
                  <a:lnTo>
                    <a:pt x="19" y="4"/>
                  </a:lnTo>
                  <a:lnTo>
                    <a:pt x="19" y="4"/>
                  </a:lnTo>
                  <a:lnTo>
                    <a:pt x="23" y="8"/>
                  </a:lnTo>
                  <a:lnTo>
                    <a:pt x="23" y="10"/>
                  </a:lnTo>
                  <a:lnTo>
                    <a:pt x="23" y="12"/>
                  </a:lnTo>
                  <a:lnTo>
                    <a:pt x="23" y="12"/>
                  </a:lnTo>
                  <a:lnTo>
                    <a:pt x="23" y="12"/>
                  </a:lnTo>
                  <a:lnTo>
                    <a:pt x="19" y="17"/>
                  </a:lnTo>
                  <a:lnTo>
                    <a:pt x="17" y="25"/>
                  </a:lnTo>
                  <a:lnTo>
                    <a:pt x="19" y="31"/>
                  </a:lnTo>
                  <a:lnTo>
                    <a:pt x="19" y="36"/>
                  </a:lnTo>
                  <a:lnTo>
                    <a:pt x="14" y="36"/>
                  </a:lnTo>
                  <a:lnTo>
                    <a:pt x="8" y="36"/>
                  </a:lnTo>
                  <a:lnTo>
                    <a:pt x="6" y="40"/>
                  </a:lnTo>
                  <a:lnTo>
                    <a:pt x="6" y="40"/>
                  </a:lnTo>
                  <a:lnTo>
                    <a:pt x="6" y="40"/>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64" name="Freeform 264">
              <a:extLst>
                <a:ext uri="{FF2B5EF4-FFF2-40B4-BE49-F238E27FC236}">
                  <a16:creationId xmlns:a16="http://schemas.microsoft.com/office/drawing/2014/main" id="{973EB20C-4CA3-CC45-BA2C-98CEC15E096B}"/>
                </a:ext>
              </a:extLst>
            </p:cNvPr>
            <p:cNvSpPr>
              <a:spLocks/>
            </p:cNvSpPr>
            <p:nvPr userDrawn="1"/>
          </p:nvSpPr>
          <p:spPr bwMode="auto">
            <a:xfrm>
              <a:off x="768418" y="2349933"/>
              <a:ext cx="277889" cy="192303"/>
            </a:xfrm>
            <a:custGeom>
              <a:avLst/>
              <a:gdLst>
                <a:gd name="T0" fmla="*/ 148 w 182"/>
                <a:gd name="T1" fmla="*/ 17 h 148"/>
                <a:gd name="T2" fmla="*/ 123 w 182"/>
                <a:gd name="T3" fmla="*/ 17 h 148"/>
                <a:gd name="T4" fmla="*/ 102 w 182"/>
                <a:gd name="T5" fmla="*/ 8 h 148"/>
                <a:gd name="T6" fmla="*/ 83 w 182"/>
                <a:gd name="T7" fmla="*/ 6 h 148"/>
                <a:gd name="T8" fmla="*/ 68 w 182"/>
                <a:gd name="T9" fmla="*/ 2 h 148"/>
                <a:gd name="T10" fmla="*/ 19 w 182"/>
                <a:gd name="T11" fmla="*/ 2 h 148"/>
                <a:gd name="T12" fmla="*/ 17 w 182"/>
                <a:gd name="T13" fmla="*/ 4 h 148"/>
                <a:gd name="T14" fmla="*/ 9 w 182"/>
                <a:gd name="T15" fmla="*/ 6 h 148"/>
                <a:gd name="T16" fmla="*/ 6 w 182"/>
                <a:gd name="T17" fmla="*/ 10 h 148"/>
                <a:gd name="T18" fmla="*/ 9 w 182"/>
                <a:gd name="T19" fmla="*/ 38 h 148"/>
                <a:gd name="T20" fmla="*/ 11 w 182"/>
                <a:gd name="T21" fmla="*/ 59 h 148"/>
                <a:gd name="T22" fmla="*/ 6 w 182"/>
                <a:gd name="T23" fmla="*/ 74 h 148"/>
                <a:gd name="T24" fmla="*/ 2 w 182"/>
                <a:gd name="T25" fmla="*/ 82 h 148"/>
                <a:gd name="T26" fmla="*/ 0 w 182"/>
                <a:gd name="T27" fmla="*/ 97 h 148"/>
                <a:gd name="T28" fmla="*/ 8 w 182"/>
                <a:gd name="T29" fmla="*/ 99 h 148"/>
                <a:gd name="T30" fmla="*/ 9 w 182"/>
                <a:gd name="T31" fmla="*/ 104 h 148"/>
                <a:gd name="T32" fmla="*/ 13 w 182"/>
                <a:gd name="T33" fmla="*/ 110 h 148"/>
                <a:gd name="T34" fmla="*/ 8 w 182"/>
                <a:gd name="T35" fmla="*/ 123 h 148"/>
                <a:gd name="T36" fmla="*/ 9 w 182"/>
                <a:gd name="T37" fmla="*/ 127 h 148"/>
                <a:gd name="T38" fmla="*/ 19 w 182"/>
                <a:gd name="T39" fmla="*/ 129 h 148"/>
                <a:gd name="T40" fmla="*/ 36 w 182"/>
                <a:gd name="T41" fmla="*/ 127 h 148"/>
                <a:gd name="T42" fmla="*/ 44 w 182"/>
                <a:gd name="T43" fmla="*/ 129 h 148"/>
                <a:gd name="T44" fmla="*/ 47 w 182"/>
                <a:gd name="T45" fmla="*/ 137 h 148"/>
                <a:gd name="T46" fmla="*/ 51 w 182"/>
                <a:gd name="T47" fmla="*/ 146 h 148"/>
                <a:gd name="T48" fmla="*/ 57 w 182"/>
                <a:gd name="T49" fmla="*/ 148 h 148"/>
                <a:gd name="T50" fmla="*/ 62 w 182"/>
                <a:gd name="T51" fmla="*/ 140 h 148"/>
                <a:gd name="T52" fmla="*/ 68 w 182"/>
                <a:gd name="T53" fmla="*/ 140 h 148"/>
                <a:gd name="T54" fmla="*/ 70 w 182"/>
                <a:gd name="T55" fmla="*/ 137 h 148"/>
                <a:gd name="T56" fmla="*/ 83 w 182"/>
                <a:gd name="T57" fmla="*/ 135 h 148"/>
                <a:gd name="T58" fmla="*/ 95 w 182"/>
                <a:gd name="T59" fmla="*/ 137 h 148"/>
                <a:gd name="T60" fmla="*/ 96 w 182"/>
                <a:gd name="T61" fmla="*/ 135 h 148"/>
                <a:gd name="T62" fmla="*/ 108 w 182"/>
                <a:gd name="T63" fmla="*/ 135 h 148"/>
                <a:gd name="T64" fmla="*/ 108 w 182"/>
                <a:gd name="T65" fmla="*/ 127 h 148"/>
                <a:gd name="T66" fmla="*/ 112 w 182"/>
                <a:gd name="T67" fmla="*/ 123 h 148"/>
                <a:gd name="T68" fmla="*/ 125 w 182"/>
                <a:gd name="T69" fmla="*/ 118 h 148"/>
                <a:gd name="T70" fmla="*/ 129 w 182"/>
                <a:gd name="T71" fmla="*/ 110 h 148"/>
                <a:gd name="T72" fmla="*/ 131 w 182"/>
                <a:gd name="T73" fmla="*/ 104 h 148"/>
                <a:gd name="T74" fmla="*/ 140 w 182"/>
                <a:gd name="T75" fmla="*/ 99 h 148"/>
                <a:gd name="T76" fmla="*/ 134 w 182"/>
                <a:gd name="T77" fmla="*/ 91 h 148"/>
                <a:gd name="T78" fmla="*/ 134 w 182"/>
                <a:gd name="T79" fmla="*/ 80 h 148"/>
                <a:gd name="T80" fmla="*/ 138 w 182"/>
                <a:gd name="T81" fmla="*/ 70 h 148"/>
                <a:gd name="T82" fmla="*/ 146 w 182"/>
                <a:gd name="T83" fmla="*/ 65 h 148"/>
                <a:gd name="T84" fmla="*/ 148 w 182"/>
                <a:gd name="T85" fmla="*/ 59 h 148"/>
                <a:gd name="T86" fmla="*/ 151 w 182"/>
                <a:gd name="T87" fmla="*/ 55 h 148"/>
                <a:gd name="T88" fmla="*/ 161 w 182"/>
                <a:gd name="T89" fmla="*/ 50 h 148"/>
                <a:gd name="T90" fmla="*/ 172 w 182"/>
                <a:gd name="T91" fmla="*/ 44 h 148"/>
                <a:gd name="T92" fmla="*/ 180 w 182"/>
                <a:gd name="T93" fmla="*/ 40 h 148"/>
                <a:gd name="T94" fmla="*/ 182 w 182"/>
                <a:gd name="T95" fmla="*/ 34 h 148"/>
                <a:gd name="T96" fmla="*/ 178 w 182"/>
                <a:gd name="T97" fmla="*/ 21 h 148"/>
                <a:gd name="T98" fmla="*/ 168 w 182"/>
                <a:gd name="T99" fmla="*/ 25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82" h="148">
                  <a:moveTo>
                    <a:pt x="168" y="25"/>
                  </a:moveTo>
                  <a:lnTo>
                    <a:pt x="161" y="23"/>
                  </a:lnTo>
                  <a:lnTo>
                    <a:pt x="148" y="17"/>
                  </a:lnTo>
                  <a:lnTo>
                    <a:pt x="136" y="17"/>
                  </a:lnTo>
                  <a:lnTo>
                    <a:pt x="123" y="17"/>
                  </a:lnTo>
                  <a:lnTo>
                    <a:pt x="123" y="17"/>
                  </a:lnTo>
                  <a:lnTo>
                    <a:pt x="113" y="6"/>
                  </a:lnTo>
                  <a:lnTo>
                    <a:pt x="113" y="6"/>
                  </a:lnTo>
                  <a:lnTo>
                    <a:pt x="102" y="8"/>
                  </a:lnTo>
                  <a:lnTo>
                    <a:pt x="102" y="8"/>
                  </a:lnTo>
                  <a:lnTo>
                    <a:pt x="91" y="8"/>
                  </a:lnTo>
                  <a:lnTo>
                    <a:pt x="83" y="6"/>
                  </a:lnTo>
                  <a:lnTo>
                    <a:pt x="76" y="4"/>
                  </a:lnTo>
                  <a:lnTo>
                    <a:pt x="68" y="2"/>
                  </a:lnTo>
                  <a:lnTo>
                    <a:pt x="68" y="2"/>
                  </a:lnTo>
                  <a:lnTo>
                    <a:pt x="40" y="0"/>
                  </a:lnTo>
                  <a:lnTo>
                    <a:pt x="25" y="0"/>
                  </a:lnTo>
                  <a:lnTo>
                    <a:pt x="19" y="2"/>
                  </a:lnTo>
                  <a:lnTo>
                    <a:pt x="17" y="2"/>
                  </a:lnTo>
                  <a:lnTo>
                    <a:pt x="17" y="2"/>
                  </a:lnTo>
                  <a:lnTo>
                    <a:pt x="17" y="4"/>
                  </a:lnTo>
                  <a:lnTo>
                    <a:pt x="17" y="6"/>
                  </a:lnTo>
                  <a:lnTo>
                    <a:pt x="13" y="6"/>
                  </a:lnTo>
                  <a:lnTo>
                    <a:pt x="9" y="6"/>
                  </a:lnTo>
                  <a:lnTo>
                    <a:pt x="8" y="8"/>
                  </a:lnTo>
                  <a:lnTo>
                    <a:pt x="6" y="10"/>
                  </a:lnTo>
                  <a:lnTo>
                    <a:pt x="6" y="10"/>
                  </a:lnTo>
                  <a:lnTo>
                    <a:pt x="6" y="17"/>
                  </a:lnTo>
                  <a:lnTo>
                    <a:pt x="6" y="25"/>
                  </a:lnTo>
                  <a:lnTo>
                    <a:pt x="9" y="38"/>
                  </a:lnTo>
                  <a:lnTo>
                    <a:pt x="11" y="46"/>
                  </a:lnTo>
                  <a:lnTo>
                    <a:pt x="11" y="51"/>
                  </a:lnTo>
                  <a:lnTo>
                    <a:pt x="11" y="59"/>
                  </a:lnTo>
                  <a:lnTo>
                    <a:pt x="11" y="65"/>
                  </a:lnTo>
                  <a:lnTo>
                    <a:pt x="11" y="65"/>
                  </a:lnTo>
                  <a:lnTo>
                    <a:pt x="6" y="74"/>
                  </a:lnTo>
                  <a:lnTo>
                    <a:pt x="6" y="78"/>
                  </a:lnTo>
                  <a:lnTo>
                    <a:pt x="2" y="82"/>
                  </a:lnTo>
                  <a:lnTo>
                    <a:pt x="2" y="82"/>
                  </a:lnTo>
                  <a:lnTo>
                    <a:pt x="2" y="89"/>
                  </a:lnTo>
                  <a:lnTo>
                    <a:pt x="0" y="97"/>
                  </a:lnTo>
                  <a:lnTo>
                    <a:pt x="0" y="97"/>
                  </a:lnTo>
                  <a:lnTo>
                    <a:pt x="4" y="97"/>
                  </a:lnTo>
                  <a:lnTo>
                    <a:pt x="8" y="99"/>
                  </a:lnTo>
                  <a:lnTo>
                    <a:pt x="8" y="99"/>
                  </a:lnTo>
                  <a:lnTo>
                    <a:pt x="8" y="101"/>
                  </a:lnTo>
                  <a:lnTo>
                    <a:pt x="9" y="104"/>
                  </a:lnTo>
                  <a:lnTo>
                    <a:pt x="9" y="104"/>
                  </a:lnTo>
                  <a:lnTo>
                    <a:pt x="11" y="108"/>
                  </a:lnTo>
                  <a:lnTo>
                    <a:pt x="13" y="110"/>
                  </a:lnTo>
                  <a:lnTo>
                    <a:pt x="13" y="110"/>
                  </a:lnTo>
                  <a:lnTo>
                    <a:pt x="11" y="114"/>
                  </a:lnTo>
                  <a:lnTo>
                    <a:pt x="11" y="118"/>
                  </a:lnTo>
                  <a:lnTo>
                    <a:pt x="8" y="123"/>
                  </a:lnTo>
                  <a:lnTo>
                    <a:pt x="8" y="123"/>
                  </a:lnTo>
                  <a:lnTo>
                    <a:pt x="9" y="125"/>
                  </a:lnTo>
                  <a:lnTo>
                    <a:pt x="9" y="127"/>
                  </a:lnTo>
                  <a:lnTo>
                    <a:pt x="11" y="129"/>
                  </a:lnTo>
                  <a:lnTo>
                    <a:pt x="13" y="129"/>
                  </a:lnTo>
                  <a:lnTo>
                    <a:pt x="19" y="129"/>
                  </a:lnTo>
                  <a:lnTo>
                    <a:pt x="25" y="129"/>
                  </a:lnTo>
                  <a:lnTo>
                    <a:pt x="30" y="127"/>
                  </a:lnTo>
                  <a:lnTo>
                    <a:pt x="36" y="127"/>
                  </a:lnTo>
                  <a:lnTo>
                    <a:pt x="38" y="127"/>
                  </a:lnTo>
                  <a:lnTo>
                    <a:pt x="40" y="127"/>
                  </a:lnTo>
                  <a:lnTo>
                    <a:pt x="44" y="129"/>
                  </a:lnTo>
                  <a:lnTo>
                    <a:pt x="45" y="131"/>
                  </a:lnTo>
                  <a:lnTo>
                    <a:pt x="45" y="131"/>
                  </a:lnTo>
                  <a:lnTo>
                    <a:pt x="47" y="137"/>
                  </a:lnTo>
                  <a:lnTo>
                    <a:pt x="49" y="142"/>
                  </a:lnTo>
                  <a:lnTo>
                    <a:pt x="49" y="144"/>
                  </a:lnTo>
                  <a:lnTo>
                    <a:pt x="51" y="146"/>
                  </a:lnTo>
                  <a:lnTo>
                    <a:pt x="53" y="148"/>
                  </a:lnTo>
                  <a:lnTo>
                    <a:pt x="57" y="148"/>
                  </a:lnTo>
                  <a:lnTo>
                    <a:pt x="57" y="148"/>
                  </a:lnTo>
                  <a:lnTo>
                    <a:pt x="59" y="146"/>
                  </a:lnTo>
                  <a:lnTo>
                    <a:pt x="61" y="144"/>
                  </a:lnTo>
                  <a:lnTo>
                    <a:pt x="62" y="140"/>
                  </a:lnTo>
                  <a:lnTo>
                    <a:pt x="62" y="140"/>
                  </a:lnTo>
                  <a:lnTo>
                    <a:pt x="64" y="140"/>
                  </a:lnTo>
                  <a:lnTo>
                    <a:pt x="68" y="140"/>
                  </a:lnTo>
                  <a:lnTo>
                    <a:pt x="70" y="138"/>
                  </a:lnTo>
                  <a:lnTo>
                    <a:pt x="70" y="137"/>
                  </a:lnTo>
                  <a:lnTo>
                    <a:pt x="70" y="137"/>
                  </a:lnTo>
                  <a:lnTo>
                    <a:pt x="74" y="135"/>
                  </a:lnTo>
                  <a:lnTo>
                    <a:pt x="78" y="135"/>
                  </a:lnTo>
                  <a:lnTo>
                    <a:pt x="83" y="135"/>
                  </a:lnTo>
                  <a:lnTo>
                    <a:pt x="83" y="135"/>
                  </a:lnTo>
                  <a:lnTo>
                    <a:pt x="91" y="137"/>
                  </a:lnTo>
                  <a:lnTo>
                    <a:pt x="95" y="137"/>
                  </a:lnTo>
                  <a:lnTo>
                    <a:pt x="95" y="135"/>
                  </a:lnTo>
                  <a:lnTo>
                    <a:pt x="96" y="135"/>
                  </a:lnTo>
                  <a:lnTo>
                    <a:pt x="96" y="135"/>
                  </a:lnTo>
                  <a:lnTo>
                    <a:pt x="102" y="133"/>
                  </a:lnTo>
                  <a:lnTo>
                    <a:pt x="106" y="133"/>
                  </a:lnTo>
                  <a:lnTo>
                    <a:pt x="108" y="135"/>
                  </a:lnTo>
                  <a:lnTo>
                    <a:pt x="108" y="135"/>
                  </a:lnTo>
                  <a:lnTo>
                    <a:pt x="108" y="129"/>
                  </a:lnTo>
                  <a:lnTo>
                    <a:pt x="108" y="127"/>
                  </a:lnTo>
                  <a:lnTo>
                    <a:pt x="108" y="125"/>
                  </a:lnTo>
                  <a:lnTo>
                    <a:pt x="108" y="125"/>
                  </a:lnTo>
                  <a:lnTo>
                    <a:pt x="112" y="123"/>
                  </a:lnTo>
                  <a:lnTo>
                    <a:pt x="117" y="121"/>
                  </a:lnTo>
                  <a:lnTo>
                    <a:pt x="123" y="119"/>
                  </a:lnTo>
                  <a:lnTo>
                    <a:pt x="125" y="118"/>
                  </a:lnTo>
                  <a:lnTo>
                    <a:pt x="125" y="114"/>
                  </a:lnTo>
                  <a:lnTo>
                    <a:pt x="125" y="114"/>
                  </a:lnTo>
                  <a:lnTo>
                    <a:pt x="129" y="110"/>
                  </a:lnTo>
                  <a:lnTo>
                    <a:pt x="129" y="108"/>
                  </a:lnTo>
                  <a:lnTo>
                    <a:pt x="131" y="104"/>
                  </a:lnTo>
                  <a:lnTo>
                    <a:pt x="131" y="104"/>
                  </a:lnTo>
                  <a:lnTo>
                    <a:pt x="136" y="102"/>
                  </a:lnTo>
                  <a:lnTo>
                    <a:pt x="138" y="101"/>
                  </a:lnTo>
                  <a:lnTo>
                    <a:pt x="140" y="99"/>
                  </a:lnTo>
                  <a:lnTo>
                    <a:pt x="140" y="99"/>
                  </a:lnTo>
                  <a:lnTo>
                    <a:pt x="136" y="93"/>
                  </a:lnTo>
                  <a:lnTo>
                    <a:pt x="134" y="91"/>
                  </a:lnTo>
                  <a:lnTo>
                    <a:pt x="134" y="87"/>
                  </a:lnTo>
                  <a:lnTo>
                    <a:pt x="134" y="87"/>
                  </a:lnTo>
                  <a:lnTo>
                    <a:pt x="134" y="80"/>
                  </a:lnTo>
                  <a:lnTo>
                    <a:pt x="136" y="72"/>
                  </a:lnTo>
                  <a:lnTo>
                    <a:pt x="136" y="72"/>
                  </a:lnTo>
                  <a:lnTo>
                    <a:pt x="138" y="70"/>
                  </a:lnTo>
                  <a:lnTo>
                    <a:pt x="140" y="68"/>
                  </a:lnTo>
                  <a:lnTo>
                    <a:pt x="144" y="67"/>
                  </a:lnTo>
                  <a:lnTo>
                    <a:pt x="146" y="65"/>
                  </a:lnTo>
                  <a:lnTo>
                    <a:pt x="146" y="65"/>
                  </a:lnTo>
                  <a:lnTo>
                    <a:pt x="148" y="63"/>
                  </a:lnTo>
                  <a:lnTo>
                    <a:pt x="148" y="59"/>
                  </a:lnTo>
                  <a:lnTo>
                    <a:pt x="149" y="55"/>
                  </a:lnTo>
                  <a:lnTo>
                    <a:pt x="151" y="55"/>
                  </a:lnTo>
                  <a:lnTo>
                    <a:pt x="151" y="55"/>
                  </a:lnTo>
                  <a:lnTo>
                    <a:pt x="153" y="53"/>
                  </a:lnTo>
                  <a:lnTo>
                    <a:pt x="155" y="51"/>
                  </a:lnTo>
                  <a:lnTo>
                    <a:pt x="161" y="50"/>
                  </a:lnTo>
                  <a:lnTo>
                    <a:pt x="161" y="50"/>
                  </a:lnTo>
                  <a:lnTo>
                    <a:pt x="166" y="46"/>
                  </a:lnTo>
                  <a:lnTo>
                    <a:pt x="172" y="44"/>
                  </a:lnTo>
                  <a:lnTo>
                    <a:pt x="172" y="44"/>
                  </a:lnTo>
                  <a:lnTo>
                    <a:pt x="178" y="42"/>
                  </a:lnTo>
                  <a:lnTo>
                    <a:pt x="180" y="40"/>
                  </a:lnTo>
                  <a:lnTo>
                    <a:pt x="182" y="38"/>
                  </a:lnTo>
                  <a:lnTo>
                    <a:pt x="182" y="38"/>
                  </a:lnTo>
                  <a:lnTo>
                    <a:pt x="182" y="34"/>
                  </a:lnTo>
                  <a:lnTo>
                    <a:pt x="182" y="31"/>
                  </a:lnTo>
                  <a:lnTo>
                    <a:pt x="180" y="25"/>
                  </a:lnTo>
                  <a:lnTo>
                    <a:pt x="178" y="21"/>
                  </a:lnTo>
                  <a:lnTo>
                    <a:pt x="168" y="25"/>
                  </a:lnTo>
                  <a:lnTo>
                    <a:pt x="168" y="25"/>
                  </a:lnTo>
                  <a:lnTo>
                    <a:pt x="168" y="25"/>
                  </a:lnTo>
                  <a:close/>
                </a:path>
              </a:pathLst>
            </a:custGeom>
            <a:solidFill>
              <a:schemeClr val="bg1">
                <a:lumMod val="85000"/>
              </a:schemeClr>
            </a:solidFill>
            <a:ln w="635" cap="rnd">
              <a:solidFill>
                <a:schemeClr val="bg1">
                  <a:alpha val="17000"/>
                </a:schemeClr>
              </a:solidFill>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65" name="Freeform 265">
              <a:extLst>
                <a:ext uri="{FF2B5EF4-FFF2-40B4-BE49-F238E27FC236}">
                  <a16:creationId xmlns:a16="http://schemas.microsoft.com/office/drawing/2014/main" id="{761E56AA-1F37-E544-8274-FE22DFD32CC3}"/>
                </a:ext>
              </a:extLst>
            </p:cNvPr>
            <p:cNvSpPr>
              <a:spLocks/>
            </p:cNvSpPr>
            <p:nvPr userDrawn="1"/>
          </p:nvSpPr>
          <p:spPr bwMode="auto">
            <a:xfrm>
              <a:off x="768418" y="2349933"/>
              <a:ext cx="277889" cy="192303"/>
            </a:xfrm>
            <a:custGeom>
              <a:avLst/>
              <a:gdLst>
                <a:gd name="T0" fmla="*/ 148 w 182"/>
                <a:gd name="T1" fmla="*/ 17 h 148"/>
                <a:gd name="T2" fmla="*/ 123 w 182"/>
                <a:gd name="T3" fmla="*/ 17 h 148"/>
                <a:gd name="T4" fmla="*/ 102 w 182"/>
                <a:gd name="T5" fmla="*/ 8 h 148"/>
                <a:gd name="T6" fmla="*/ 83 w 182"/>
                <a:gd name="T7" fmla="*/ 6 h 148"/>
                <a:gd name="T8" fmla="*/ 68 w 182"/>
                <a:gd name="T9" fmla="*/ 2 h 148"/>
                <a:gd name="T10" fmla="*/ 19 w 182"/>
                <a:gd name="T11" fmla="*/ 2 h 148"/>
                <a:gd name="T12" fmla="*/ 17 w 182"/>
                <a:gd name="T13" fmla="*/ 4 h 148"/>
                <a:gd name="T14" fmla="*/ 9 w 182"/>
                <a:gd name="T15" fmla="*/ 6 h 148"/>
                <a:gd name="T16" fmla="*/ 6 w 182"/>
                <a:gd name="T17" fmla="*/ 10 h 148"/>
                <a:gd name="T18" fmla="*/ 9 w 182"/>
                <a:gd name="T19" fmla="*/ 38 h 148"/>
                <a:gd name="T20" fmla="*/ 11 w 182"/>
                <a:gd name="T21" fmla="*/ 59 h 148"/>
                <a:gd name="T22" fmla="*/ 6 w 182"/>
                <a:gd name="T23" fmla="*/ 74 h 148"/>
                <a:gd name="T24" fmla="*/ 2 w 182"/>
                <a:gd name="T25" fmla="*/ 82 h 148"/>
                <a:gd name="T26" fmla="*/ 0 w 182"/>
                <a:gd name="T27" fmla="*/ 97 h 148"/>
                <a:gd name="T28" fmla="*/ 8 w 182"/>
                <a:gd name="T29" fmla="*/ 99 h 148"/>
                <a:gd name="T30" fmla="*/ 9 w 182"/>
                <a:gd name="T31" fmla="*/ 104 h 148"/>
                <a:gd name="T32" fmla="*/ 13 w 182"/>
                <a:gd name="T33" fmla="*/ 110 h 148"/>
                <a:gd name="T34" fmla="*/ 8 w 182"/>
                <a:gd name="T35" fmla="*/ 123 h 148"/>
                <a:gd name="T36" fmla="*/ 9 w 182"/>
                <a:gd name="T37" fmla="*/ 127 h 148"/>
                <a:gd name="T38" fmla="*/ 19 w 182"/>
                <a:gd name="T39" fmla="*/ 129 h 148"/>
                <a:gd name="T40" fmla="*/ 36 w 182"/>
                <a:gd name="T41" fmla="*/ 127 h 148"/>
                <a:gd name="T42" fmla="*/ 44 w 182"/>
                <a:gd name="T43" fmla="*/ 129 h 148"/>
                <a:gd name="T44" fmla="*/ 47 w 182"/>
                <a:gd name="T45" fmla="*/ 137 h 148"/>
                <a:gd name="T46" fmla="*/ 51 w 182"/>
                <a:gd name="T47" fmla="*/ 146 h 148"/>
                <a:gd name="T48" fmla="*/ 57 w 182"/>
                <a:gd name="T49" fmla="*/ 148 h 148"/>
                <a:gd name="T50" fmla="*/ 62 w 182"/>
                <a:gd name="T51" fmla="*/ 140 h 148"/>
                <a:gd name="T52" fmla="*/ 68 w 182"/>
                <a:gd name="T53" fmla="*/ 140 h 148"/>
                <a:gd name="T54" fmla="*/ 70 w 182"/>
                <a:gd name="T55" fmla="*/ 137 h 148"/>
                <a:gd name="T56" fmla="*/ 83 w 182"/>
                <a:gd name="T57" fmla="*/ 135 h 148"/>
                <a:gd name="T58" fmla="*/ 95 w 182"/>
                <a:gd name="T59" fmla="*/ 137 h 148"/>
                <a:gd name="T60" fmla="*/ 96 w 182"/>
                <a:gd name="T61" fmla="*/ 135 h 148"/>
                <a:gd name="T62" fmla="*/ 108 w 182"/>
                <a:gd name="T63" fmla="*/ 135 h 148"/>
                <a:gd name="T64" fmla="*/ 108 w 182"/>
                <a:gd name="T65" fmla="*/ 127 h 148"/>
                <a:gd name="T66" fmla="*/ 112 w 182"/>
                <a:gd name="T67" fmla="*/ 123 h 148"/>
                <a:gd name="T68" fmla="*/ 125 w 182"/>
                <a:gd name="T69" fmla="*/ 118 h 148"/>
                <a:gd name="T70" fmla="*/ 129 w 182"/>
                <a:gd name="T71" fmla="*/ 110 h 148"/>
                <a:gd name="T72" fmla="*/ 131 w 182"/>
                <a:gd name="T73" fmla="*/ 104 h 148"/>
                <a:gd name="T74" fmla="*/ 140 w 182"/>
                <a:gd name="T75" fmla="*/ 99 h 148"/>
                <a:gd name="T76" fmla="*/ 134 w 182"/>
                <a:gd name="T77" fmla="*/ 91 h 148"/>
                <a:gd name="T78" fmla="*/ 134 w 182"/>
                <a:gd name="T79" fmla="*/ 80 h 148"/>
                <a:gd name="T80" fmla="*/ 138 w 182"/>
                <a:gd name="T81" fmla="*/ 70 h 148"/>
                <a:gd name="T82" fmla="*/ 146 w 182"/>
                <a:gd name="T83" fmla="*/ 65 h 148"/>
                <a:gd name="T84" fmla="*/ 148 w 182"/>
                <a:gd name="T85" fmla="*/ 59 h 148"/>
                <a:gd name="T86" fmla="*/ 151 w 182"/>
                <a:gd name="T87" fmla="*/ 55 h 148"/>
                <a:gd name="T88" fmla="*/ 161 w 182"/>
                <a:gd name="T89" fmla="*/ 50 h 148"/>
                <a:gd name="T90" fmla="*/ 172 w 182"/>
                <a:gd name="T91" fmla="*/ 44 h 148"/>
                <a:gd name="T92" fmla="*/ 180 w 182"/>
                <a:gd name="T93" fmla="*/ 40 h 148"/>
                <a:gd name="T94" fmla="*/ 182 w 182"/>
                <a:gd name="T95" fmla="*/ 34 h 148"/>
                <a:gd name="T96" fmla="*/ 178 w 182"/>
                <a:gd name="T97" fmla="*/ 21 h 148"/>
                <a:gd name="T98" fmla="*/ 168 w 182"/>
                <a:gd name="T99" fmla="*/ 25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82" h="148">
                  <a:moveTo>
                    <a:pt x="168" y="25"/>
                  </a:moveTo>
                  <a:lnTo>
                    <a:pt x="161" y="23"/>
                  </a:lnTo>
                  <a:lnTo>
                    <a:pt x="148" y="17"/>
                  </a:lnTo>
                  <a:lnTo>
                    <a:pt x="136" y="17"/>
                  </a:lnTo>
                  <a:lnTo>
                    <a:pt x="123" y="17"/>
                  </a:lnTo>
                  <a:lnTo>
                    <a:pt x="123" y="17"/>
                  </a:lnTo>
                  <a:lnTo>
                    <a:pt x="113" y="6"/>
                  </a:lnTo>
                  <a:lnTo>
                    <a:pt x="113" y="6"/>
                  </a:lnTo>
                  <a:lnTo>
                    <a:pt x="102" y="8"/>
                  </a:lnTo>
                  <a:lnTo>
                    <a:pt x="102" y="8"/>
                  </a:lnTo>
                  <a:lnTo>
                    <a:pt x="91" y="8"/>
                  </a:lnTo>
                  <a:lnTo>
                    <a:pt x="83" y="6"/>
                  </a:lnTo>
                  <a:lnTo>
                    <a:pt x="76" y="4"/>
                  </a:lnTo>
                  <a:lnTo>
                    <a:pt x="68" y="2"/>
                  </a:lnTo>
                  <a:lnTo>
                    <a:pt x="68" y="2"/>
                  </a:lnTo>
                  <a:lnTo>
                    <a:pt x="40" y="0"/>
                  </a:lnTo>
                  <a:lnTo>
                    <a:pt x="25" y="0"/>
                  </a:lnTo>
                  <a:lnTo>
                    <a:pt x="19" y="2"/>
                  </a:lnTo>
                  <a:lnTo>
                    <a:pt x="17" y="2"/>
                  </a:lnTo>
                  <a:lnTo>
                    <a:pt x="17" y="2"/>
                  </a:lnTo>
                  <a:lnTo>
                    <a:pt x="17" y="4"/>
                  </a:lnTo>
                  <a:lnTo>
                    <a:pt x="17" y="6"/>
                  </a:lnTo>
                  <a:lnTo>
                    <a:pt x="13" y="6"/>
                  </a:lnTo>
                  <a:lnTo>
                    <a:pt x="9" y="6"/>
                  </a:lnTo>
                  <a:lnTo>
                    <a:pt x="8" y="8"/>
                  </a:lnTo>
                  <a:lnTo>
                    <a:pt x="6" y="10"/>
                  </a:lnTo>
                  <a:lnTo>
                    <a:pt x="6" y="10"/>
                  </a:lnTo>
                  <a:lnTo>
                    <a:pt x="6" y="17"/>
                  </a:lnTo>
                  <a:lnTo>
                    <a:pt x="6" y="25"/>
                  </a:lnTo>
                  <a:lnTo>
                    <a:pt x="9" y="38"/>
                  </a:lnTo>
                  <a:lnTo>
                    <a:pt x="11" y="46"/>
                  </a:lnTo>
                  <a:lnTo>
                    <a:pt x="11" y="51"/>
                  </a:lnTo>
                  <a:lnTo>
                    <a:pt x="11" y="59"/>
                  </a:lnTo>
                  <a:lnTo>
                    <a:pt x="11" y="65"/>
                  </a:lnTo>
                  <a:lnTo>
                    <a:pt x="11" y="65"/>
                  </a:lnTo>
                  <a:lnTo>
                    <a:pt x="6" y="74"/>
                  </a:lnTo>
                  <a:lnTo>
                    <a:pt x="6" y="78"/>
                  </a:lnTo>
                  <a:lnTo>
                    <a:pt x="2" y="82"/>
                  </a:lnTo>
                  <a:lnTo>
                    <a:pt x="2" y="82"/>
                  </a:lnTo>
                  <a:lnTo>
                    <a:pt x="2" y="89"/>
                  </a:lnTo>
                  <a:lnTo>
                    <a:pt x="0" y="97"/>
                  </a:lnTo>
                  <a:lnTo>
                    <a:pt x="0" y="97"/>
                  </a:lnTo>
                  <a:lnTo>
                    <a:pt x="4" y="97"/>
                  </a:lnTo>
                  <a:lnTo>
                    <a:pt x="8" y="99"/>
                  </a:lnTo>
                  <a:lnTo>
                    <a:pt x="8" y="99"/>
                  </a:lnTo>
                  <a:lnTo>
                    <a:pt x="8" y="101"/>
                  </a:lnTo>
                  <a:lnTo>
                    <a:pt x="9" y="104"/>
                  </a:lnTo>
                  <a:lnTo>
                    <a:pt x="9" y="104"/>
                  </a:lnTo>
                  <a:lnTo>
                    <a:pt x="11" y="108"/>
                  </a:lnTo>
                  <a:lnTo>
                    <a:pt x="13" y="110"/>
                  </a:lnTo>
                  <a:lnTo>
                    <a:pt x="13" y="110"/>
                  </a:lnTo>
                  <a:lnTo>
                    <a:pt x="11" y="114"/>
                  </a:lnTo>
                  <a:lnTo>
                    <a:pt x="11" y="118"/>
                  </a:lnTo>
                  <a:lnTo>
                    <a:pt x="8" y="123"/>
                  </a:lnTo>
                  <a:lnTo>
                    <a:pt x="8" y="123"/>
                  </a:lnTo>
                  <a:lnTo>
                    <a:pt x="9" y="125"/>
                  </a:lnTo>
                  <a:lnTo>
                    <a:pt x="9" y="127"/>
                  </a:lnTo>
                  <a:lnTo>
                    <a:pt x="11" y="129"/>
                  </a:lnTo>
                  <a:lnTo>
                    <a:pt x="13" y="129"/>
                  </a:lnTo>
                  <a:lnTo>
                    <a:pt x="19" y="129"/>
                  </a:lnTo>
                  <a:lnTo>
                    <a:pt x="25" y="129"/>
                  </a:lnTo>
                  <a:lnTo>
                    <a:pt x="30" y="127"/>
                  </a:lnTo>
                  <a:lnTo>
                    <a:pt x="36" y="127"/>
                  </a:lnTo>
                  <a:lnTo>
                    <a:pt x="38" y="127"/>
                  </a:lnTo>
                  <a:lnTo>
                    <a:pt x="40" y="127"/>
                  </a:lnTo>
                  <a:lnTo>
                    <a:pt x="44" y="129"/>
                  </a:lnTo>
                  <a:lnTo>
                    <a:pt x="45" y="131"/>
                  </a:lnTo>
                  <a:lnTo>
                    <a:pt x="45" y="131"/>
                  </a:lnTo>
                  <a:lnTo>
                    <a:pt x="47" y="137"/>
                  </a:lnTo>
                  <a:lnTo>
                    <a:pt x="49" y="142"/>
                  </a:lnTo>
                  <a:lnTo>
                    <a:pt x="49" y="144"/>
                  </a:lnTo>
                  <a:lnTo>
                    <a:pt x="51" y="146"/>
                  </a:lnTo>
                  <a:lnTo>
                    <a:pt x="53" y="148"/>
                  </a:lnTo>
                  <a:lnTo>
                    <a:pt x="57" y="148"/>
                  </a:lnTo>
                  <a:lnTo>
                    <a:pt x="57" y="148"/>
                  </a:lnTo>
                  <a:lnTo>
                    <a:pt x="59" y="146"/>
                  </a:lnTo>
                  <a:lnTo>
                    <a:pt x="61" y="144"/>
                  </a:lnTo>
                  <a:lnTo>
                    <a:pt x="62" y="140"/>
                  </a:lnTo>
                  <a:lnTo>
                    <a:pt x="62" y="140"/>
                  </a:lnTo>
                  <a:lnTo>
                    <a:pt x="64" y="140"/>
                  </a:lnTo>
                  <a:lnTo>
                    <a:pt x="68" y="140"/>
                  </a:lnTo>
                  <a:lnTo>
                    <a:pt x="70" y="138"/>
                  </a:lnTo>
                  <a:lnTo>
                    <a:pt x="70" y="137"/>
                  </a:lnTo>
                  <a:lnTo>
                    <a:pt x="70" y="137"/>
                  </a:lnTo>
                  <a:lnTo>
                    <a:pt x="74" y="135"/>
                  </a:lnTo>
                  <a:lnTo>
                    <a:pt x="78" y="135"/>
                  </a:lnTo>
                  <a:lnTo>
                    <a:pt x="83" y="135"/>
                  </a:lnTo>
                  <a:lnTo>
                    <a:pt x="83" y="135"/>
                  </a:lnTo>
                  <a:lnTo>
                    <a:pt x="91" y="137"/>
                  </a:lnTo>
                  <a:lnTo>
                    <a:pt x="95" y="137"/>
                  </a:lnTo>
                  <a:lnTo>
                    <a:pt x="95" y="135"/>
                  </a:lnTo>
                  <a:lnTo>
                    <a:pt x="96" y="135"/>
                  </a:lnTo>
                  <a:lnTo>
                    <a:pt x="96" y="135"/>
                  </a:lnTo>
                  <a:lnTo>
                    <a:pt x="102" y="133"/>
                  </a:lnTo>
                  <a:lnTo>
                    <a:pt x="106" y="133"/>
                  </a:lnTo>
                  <a:lnTo>
                    <a:pt x="108" y="135"/>
                  </a:lnTo>
                  <a:lnTo>
                    <a:pt x="108" y="135"/>
                  </a:lnTo>
                  <a:lnTo>
                    <a:pt x="108" y="129"/>
                  </a:lnTo>
                  <a:lnTo>
                    <a:pt x="108" y="127"/>
                  </a:lnTo>
                  <a:lnTo>
                    <a:pt x="108" y="125"/>
                  </a:lnTo>
                  <a:lnTo>
                    <a:pt x="108" y="125"/>
                  </a:lnTo>
                  <a:lnTo>
                    <a:pt x="112" y="123"/>
                  </a:lnTo>
                  <a:lnTo>
                    <a:pt x="117" y="121"/>
                  </a:lnTo>
                  <a:lnTo>
                    <a:pt x="123" y="119"/>
                  </a:lnTo>
                  <a:lnTo>
                    <a:pt x="125" y="118"/>
                  </a:lnTo>
                  <a:lnTo>
                    <a:pt x="125" y="114"/>
                  </a:lnTo>
                  <a:lnTo>
                    <a:pt x="125" y="114"/>
                  </a:lnTo>
                  <a:lnTo>
                    <a:pt x="129" y="110"/>
                  </a:lnTo>
                  <a:lnTo>
                    <a:pt x="129" y="108"/>
                  </a:lnTo>
                  <a:lnTo>
                    <a:pt x="131" y="104"/>
                  </a:lnTo>
                  <a:lnTo>
                    <a:pt x="131" y="104"/>
                  </a:lnTo>
                  <a:lnTo>
                    <a:pt x="136" y="102"/>
                  </a:lnTo>
                  <a:lnTo>
                    <a:pt x="138" y="101"/>
                  </a:lnTo>
                  <a:lnTo>
                    <a:pt x="140" y="99"/>
                  </a:lnTo>
                  <a:lnTo>
                    <a:pt x="140" y="99"/>
                  </a:lnTo>
                  <a:lnTo>
                    <a:pt x="136" y="93"/>
                  </a:lnTo>
                  <a:lnTo>
                    <a:pt x="134" y="91"/>
                  </a:lnTo>
                  <a:lnTo>
                    <a:pt x="134" y="87"/>
                  </a:lnTo>
                  <a:lnTo>
                    <a:pt x="134" y="87"/>
                  </a:lnTo>
                  <a:lnTo>
                    <a:pt x="134" y="80"/>
                  </a:lnTo>
                  <a:lnTo>
                    <a:pt x="136" y="72"/>
                  </a:lnTo>
                  <a:lnTo>
                    <a:pt x="136" y="72"/>
                  </a:lnTo>
                  <a:lnTo>
                    <a:pt x="138" y="70"/>
                  </a:lnTo>
                  <a:lnTo>
                    <a:pt x="140" y="68"/>
                  </a:lnTo>
                  <a:lnTo>
                    <a:pt x="144" y="67"/>
                  </a:lnTo>
                  <a:lnTo>
                    <a:pt x="146" y="65"/>
                  </a:lnTo>
                  <a:lnTo>
                    <a:pt x="146" y="65"/>
                  </a:lnTo>
                  <a:lnTo>
                    <a:pt x="148" y="63"/>
                  </a:lnTo>
                  <a:lnTo>
                    <a:pt x="148" y="59"/>
                  </a:lnTo>
                  <a:lnTo>
                    <a:pt x="149" y="55"/>
                  </a:lnTo>
                  <a:lnTo>
                    <a:pt x="151" y="55"/>
                  </a:lnTo>
                  <a:lnTo>
                    <a:pt x="151" y="55"/>
                  </a:lnTo>
                  <a:lnTo>
                    <a:pt x="153" y="53"/>
                  </a:lnTo>
                  <a:lnTo>
                    <a:pt x="155" y="51"/>
                  </a:lnTo>
                  <a:lnTo>
                    <a:pt x="161" y="50"/>
                  </a:lnTo>
                  <a:lnTo>
                    <a:pt x="161" y="50"/>
                  </a:lnTo>
                  <a:lnTo>
                    <a:pt x="166" y="46"/>
                  </a:lnTo>
                  <a:lnTo>
                    <a:pt x="172" y="44"/>
                  </a:lnTo>
                  <a:lnTo>
                    <a:pt x="172" y="44"/>
                  </a:lnTo>
                  <a:lnTo>
                    <a:pt x="178" y="42"/>
                  </a:lnTo>
                  <a:lnTo>
                    <a:pt x="180" y="40"/>
                  </a:lnTo>
                  <a:lnTo>
                    <a:pt x="182" y="38"/>
                  </a:lnTo>
                  <a:lnTo>
                    <a:pt x="182" y="38"/>
                  </a:lnTo>
                  <a:lnTo>
                    <a:pt x="182" y="34"/>
                  </a:lnTo>
                  <a:lnTo>
                    <a:pt x="182" y="31"/>
                  </a:lnTo>
                  <a:lnTo>
                    <a:pt x="180" y="25"/>
                  </a:lnTo>
                  <a:lnTo>
                    <a:pt x="178" y="21"/>
                  </a:lnTo>
                  <a:lnTo>
                    <a:pt x="168" y="25"/>
                  </a:lnTo>
                  <a:lnTo>
                    <a:pt x="168" y="25"/>
                  </a:lnTo>
                  <a:lnTo>
                    <a:pt x="168" y="25"/>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66" name="Freeform 266">
              <a:extLst>
                <a:ext uri="{FF2B5EF4-FFF2-40B4-BE49-F238E27FC236}">
                  <a16:creationId xmlns:a16="http://schemas.microsoft.com/office/drawing/2014/main" id="{08B3A2B8-D2E7-0243-960C-C01A878201C5}"/>
                </a:ext>
              </a:extLst>
            </p:cNvPr>
            <p:cNvSpPr>
              <a:spLocks/>
            </p:cNvSpPr>
            <p:nvPr userDrawn="1"/>
          </p:nvSpPr>
          <p:spPr bwMode="auto">
            <a:xfrm>
              <a:off x="1031039" y="2443486"/>
              <a:ext cx="19849" cy="19490"/>
            </a:xfrm>
            <a:custGeom>
              <a:avLst/>
              <a:gdLst>
                <a:gd name="T0" fmla="*/ 10 w 13"/>
                <a:gd name="T1" fmla="*/ 15 h 15"/>
                <a:gd name="T2" fmla="*/ 10 w 13"/>
                <a:gd name="T3" fmla="*/ 15 h 15"/>
                <a:gd name="T4" fmla="*/ 10 w 13"/>
                <a:gd name="T5" fmla="*/ 12 h 15"/>
                <a:gd name="T6" fmla="*/ 13 w 13"/>
                <a:gd name="T7" fmla="*/ 10 h 15"/>
                <a:gd name="T8" fmla="*/ 13 w 13"/>
                <a:gd name="T9" fmla="*/ 6 h 15"/>
                <a:gd name="T10" fmla="*/ 8 w 13"/>
                <a:gd name="T11" fmla="*/ 0 h 15"/>
                <a:gd name="T12" fmla="*/ 0 w 13"/>
                <a:gd name="T13" fmla="*/ 8 h 15"/>
                <a:gd name="T14" fmla="*/ 10 w 13"/>
                <a:gd name="T15" fmla="*/ 15 h 15"/>
                <a:gd name="T16" fmla="*/ 10 w 13"/>
                <a:gd name="T17" fmla="*/ 15 h 15"/>
                <a:gd name="T18" fmla="*/ 10 w 13"/>
                <a:gd name="T19"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 h="15">
                  <a:moveTo>
                    <a:pt x="10" y="15"/>
                  </a:moveTo>
                  <a:lnTo>
                    <a:pt x="10" y="15"/>
                  </a:lnTo>
                  <a:lnTo>
                    <a:pt x="10" y="12"/>
                  </a:lnTo>
                  <a:lnTo>
                    <a:pt x="13" y="10"/>
                  </a:lnTo>
                  <a:lnTo>
                    <a:pt x="13" y="6"/>
                  </a:lnTo>
                  <a:lnTo>
                    <a:pt x="8" y="0"/>
                  </a:lnTo>
                  <a:lnTo>
                    <a:pt x="0" y="8"/>
                  </a:lnTo>
                  <a:lnTo>
                    <a:pt x="10" y="15"/>
                  </a:lnTo>
                  <a:lnTo>
                    <a:pt x="10" y="15"/>
                  </a:lnTo>
                  <a:lnTo>
                    <a:pt x="10" y="15"/>
                  </a:lnTo>
                  <a:close/>
                </a:path>
              </a:pathLst>
            </a:custGeom>
            <a:solidFill>
              <a:schemeClr val="bg1">
                <a:lumMod val="85000"/>
              </a:schemeClr>
            </a:solidFill>
            <a:ln w="635" cap="rnd">
              <a:solidFill>
                <a:schemeClr val="bg1">
                  <a:alpha val="17000"/>
                </a:schemeClr>
              </a:solidFill>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67" name="Freeform 267">
              <a:extLst>
                <a:ext uri="{FF2B5EF4-FFF2-40B4-BE49-F238E27FC236}">
                  <a16:creationId xmlns:a16="http://schemas.microsoft.com/office/drawing/2014/main" id="{809B8D6C-EFF1-A64E-B10E-5528168FEAE5}"/>
                </a:ext>
              </a:extLst>
            </p:cNvPr>
            <p:cNvSpPr>
              <a:spLocks/>
            </p:cNvSpPr>
            <p:nvPr userDrawn="1"/>
          </p:nvSpPr>
          <p:spPr bwMode="auto">
            <a:xfrm>
              <a:off x="1031039" y="2443486"/>
              <a:ext cx="19849" cy="19490"/>
            </a:xfrm>
            <a:custGeom>
              <a:avLst/>
              <a:gdLst>
                <a:gd name="T0" fmla="*/ 10 w 13"/>
                <a:gd name="T1" fmla="*/ 15 h 15"/>
                <a:gd name="T2" fmla="*/ 10 w 13"/>
                <a:gd name="T3" fmla="*/ 15 h 15"/>
                <a:gd name="T4" fmla="*/ 10 w 13"/>
                <a:gd name="T5" fmla="*/ 12 h 15"/>
                <a:gd name="T6" fmla="*/ 13 w 13"/>
                <a:gd name="T7" fmla="*/ 10 h 15"/>
                <a:gd name="T8" fmla="*/ 13 w 13"/>
                <a:gd name="T9" fmla="*/ 6 h 15"/>
                <a:gd name="T10" fmla="*/ 8 w 13"/>
                <a:gd name="T11" fmla="*/ 0 h 15"/>
                <a:gd name="T12" fmla="*/ 0 w 13"/>
                <a:gd name="T13" fmla="*/ 8 h 15"/>
                <a:gd name="T14" fmla="*/ 10 w 13"/>
                <a:gd name="T15" fmla="*/ 15 h 15"/>
                <a:gd name="T16" fmla="*/ 10 w 13"/>
                <a:gd name="T17" fmla="*/ 15 h 15"/>
                <a:gd name="T18" fmla="*/ 10 w 13"/>
                <a:gd name="T19"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 h="15">
                  <a:moveTo>
                    <a:pt x="10" y="15"/>
                  </a:moveTo>
                  <a:lnTo>
                    <a:pt x="10" y="15"/>
                  </a:lnTo>
                  <a:lnTo>
                    <a:pt x="10" y="12"/>
                  </a:lnTo>
                  <a:lnTo>
                    <a:pt x="13" y="10"/>
                  </a:lnTo>
                  <a:lnTo>
                    <a:pt x="13" y="6"/>
                  </a:lnTo>
                  <a:lnTo>
                    <a:pt x="8" y="0"/>
                  </a:lnTo>
                  <a:lnTo>
                    <a:pt x="0" y="8"/>
                  </a:lnTo>
                  <a:lnTo>
                    <a:pt x="10" y="15"/>
                  </a:lnTo>
                  <a:lnTo>
                    <a:pt x="10" y="15"/>
                  </a:lnTo>
                  <a:lnTo>
                    <a:pt x="10" y="15"/>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68" name="Freeform 268">
              <a:extLst>
                <a:ext uri="{FF2B5EF4-FFF2-40B4-BE49-F238E27FC236}">
                  <a16:creationId xmlns:a16="http://schemas.microsoft.com/office/drawing/2014/main" id="{BCBF8ACA-0751-EE41-B5BD-E221846CB544}"/>
                </a:ext>
              </a:extLst>
            </p:cNvPr>
            <p:cNvSpPr>
              <a:spLocks/>
            </p:cNvSpPr>
            <p:nvPr userDrawn="1"/>
          </p:nvSpPr>
          <p:spPr bwMode="auto">
            <a:xfrm>
              <a:off x="872245" y="2153732"/>
              <a:ext cx="277889" cy="228685"/>
            </a:xfrm>
            <a:custGeom>
              <a:avLst/>
              <a:gdLst>
                <a:gd name="T0" fmla="*/ 100 w 182"/>
                <a:gd name="T1" fmla="*/ 176 h 176"/>
                <a:gd name="T2" fmla="*/ 80 w 182"/>
                <a:gd name="T3" fmla="*/ 168 h 176"/>
                <a:gd name="T4" fmla="*/ 57 w 182"/>
                <a:gd name="T5" fmla="*/ 168 h 176"/>
                <a:gd name="T6" fmla="*/ 45 w 182"/>
                <a:gd name="T7" fmla="*/ 159 h 176"/>
                <a:gd name="T8" fmla="*/ 51 w 182"/>
                <a:gd name="T9" fmla="*/ 132 h 176"/>
                <a:gd name="T10" fmla="*/ 53 w 182"/>
                <a:gd name="T11" fmla="*/ 117 h 176"/>
                <a:gd name="T12" fmla="*/ 53 w 182"/>
                <a:gd name="T13" fmla="*/ 100 h 176"/>
                <a:gd name="T14" fmla="*/ 44 w 182"/>
                <a:gd name="T15" fmla="*/ 96 h 176"/>
                <a:gd name="T16" fmla="*/ 38 w 182"/>
                <a:gd name="T17" fmla="*/ 89 h 176"/>
                <a:gd name="T18" fmla="*/ 36 w 182"/>
                <a:gd name="T19" fmla="*/ 81 h 176"/>
                <a:gd name="T20" fmla="*/ 30 w 182"/>
                <a:gd name="T21" fmla="*/ 76 h 176"/>
                <a:gd name="T22" fmla="*/ 23 w 182"/>
                <a:gd name="T23" fmla="*/ 74 h 176"/>
                <a:gd name="T24" fmla="*/ 13 w 182"/>
                <a:gd name="T25" fmla="*/ 70 h 176"/>
                <a:gd name="T26" fmla="*/ 2 w 182"/>
                <a:gd name="T27" fmla="*/ 62 h 176"/>
                <a:gd name="T28" fmla="*/ 0 w 182"/>
                <a:gd name="T29" fmla="*/ 61 h 176"/>
                <a:gd name="T30" fmla="*/ 2 w 182"/>
                <a:gd name="T31" fmla="*/ 55 h 176"/>
                <a:gd name="T32" fmla="*/ 10 w 182"/>
                <a:gd name="T33" fmla="*/ 51 h 176"/>
                <a:gd name="T34" fmla="*/ 23 w 182"/>
                <a:gd name="T35" fmla="*/ 49 h 176"/>
                <a:gd name="T36" fmla="*/ 25 w 182"/>
                <a:gd name="T37" fmla="*/ 49 h 176"/>
                <a:gd name="T38" fmla="*/ 34 w 182"/>
                <a:gd name="T39" fmla="*/ 55 h 176"/>
                <a:gd name="T40" fmla="*/ 40 w 182"/>
                <a:gd name="T41" fmla="*/ 57 h 176"/>
                <a:gd name="T42" fmla="*/ 45 w 182"/>
                <a:gd name="T43" fmla="*/ 57 h 176"/>
                <a:gd name="T44" fmla="*/ 47 w 182"/>
                <a:gd name="T45" fmla="*/ 53 h 176"/>
                <a:gd name="T46" fmla="*/ 47 w 182"/>
                <a:gd name="T47" fmla="*/ 47 h 176"/>
                <a:gd name="T48" fmla="*/ 44 w 182"/>
                <a:gd name="T49" fmla="*/ 40 h 176"/>
                <a:gd name="T50" fmla="*/ 42 w 182"/>
                <a:gd name="T51" fmla="*/ 34 h 176"/>
                <a:gd name="T52" fmla="*/ 45 w 182"/>
                <a:gd name="T53" fmla="*/ 30 h 176"/>
                <a:gd name="T54" fmla="*/ 49 w 182"/>
                <a:gd name="T55" fmla="*/ 32 h 176"/>
                <a:gd name="T56" fmla="*/ 66 w 182"/>
                <a:gd name="T57" fmla="*/ 38 h 176"/>
                <a:gd name="T58" fmla="*/ 68 w 182"/>
                <a:gd name="T59" fmla="*/ 36 h 176"/>
                <a:gd name="T60" fmla="*/ 70 w 182"/>
                <a:gd name="T61" fmla="*/ 36 h 176"/>
                <a:gd name="T62" fmla="*/ 74 w 182"/>
                <a:gd name="T63" fmla="*/ 28 h 176"/>
                <a:gd name="T64" fmla="*/ 80 w 182"/>
                <a:gd name="T65" fmla="*/ 25 h 176"/>
                <a:gd name="T66" fmla="*/ 81 w 182"/>
                <a:gd name="T67" fmla="*/ 25 h 176"/>
                <a:gd name="T68" fmla="*/ 83 w 182"/>
                <a:gd name="T69" fmla="*/ 27 h 176"/>
                <a:gd name="T70" fmla="*/ 87 w 182"/>
                <a:gd name="T71" fmla="*/ 25 h 176"/>
                <a:gd name="T72" fmla="*/ 91 w 182"/>
                <a:gd name="T73" fmla="*/ 15 h 176"/>
                <a:gd name="T74" fmla="*/ 95 w 182"/>
                <a:gd name="T75" fmla="*/ 4 h 176"/>
                <a:gd name="T76" fmla="*/ 95 w 182"/>
                <a:gd name="T77" fmla="*/ 4 h 176"/>
                <a:gd name="T78" fmla="*/ 98 w 182"/>
                <a:gd name="T79" fmla="*/ 2 h 176"/>
                <a:gd name="T80" fmla="*/ 102 w 182"/>
                <a:gd name="T81" fmla="*/ 0 h 176"/>
                <a:gd name="T82" fmla="*/ 129 w 182"/>
                <a:gd name="T83" fmla="*/ 28 h 176"/>
                <a:gd name="T84" fmla="*/ 182 w 182"/>
                <a:gd name="T85" fmla="*/ 47 h 176"/>
                <a:gd name="T86" fmla="*/ 163 w 182"/>
                <a:gd name="T87" fmla="*/ 85 h 176"/>
                <a:gd name="T88" fmla="*/ 168 w 182"/>
                <a:gd name="T89" fmla="*/ 104 h 176"/>
                <a:gd name="T90" fmla="*/ 168 w 182"/>
                <a:gd name="T91" fmla="*/ 123 h 176"/>
                <a:gd name="T92" fmla="*/ 165 w 182"/>
                <a:gd name="T93" fmla="*/ 125 h 176"/>
                <a:gd name="T94" fmla="*/ 168 w 182"/>
                <a:gd name="T95" fmla="*/ 140 h 176"/>
                <a:gd name="T96" fmla="*/ 178 w 182"/>
                <a:gd name="T97" fmla="*/ 146 h 176"/>
                <a:gd name="T98" fmla="*/ 168 w 182"/>
                <a:gd name="T99" fmla="*/ 155 h 176"/>
                <a:gd name="T100" fmla="*/ 167 w 182"/>
                <a:gd name="T101" fmla="*/ 159 h 176"/>
                <a:gd name="T102" fmla="*/ 161 w 182"/>
                <a:gd name="T103" fmla="*/ 163 h 176"/>
                <a:gd name="T104" fmla="*/ 159 w 182"/>
                <a:gd name="T105" fmla="*/ 165 h 176"/>
                <a:gd name="T106" fmla="*/ 153 w 182"/>
                <a:gd name="T107" fmla="*/ 165 h 176"/>
                <a:gd name="T108" fmla="*/ 146 w 182"/>
                <a:gd name="T109" fmla="*/ 163 h 176"/>
                <a:gd name="T110" fmla="*/ 134 w 182"/>
                <a:gd name="T111" fmla="*/ 157 h 176"/>
                <a:gd name="T112" fmla="*/ 127 w 182"/>
                <a:gd name="T113" fmla="*/ 153 h 176"/>
                <a:gd name="T114" fmla="*/ 119 w 182"/>
                <a:gd name="T115" fmla="*/ 155 h 176"/>
                <a:gd name="T116" fmla="*/ 117 w 182"/>
                <a:gd name="T117" fmla="*/ 157 h 176"/>
                <a:gd name="T118" fmla="*/ 114 w 182"/>
                <a:gd name="T119" fmla="*/ 163 h 176"/>
                <a:gd name="T120" fmla="*/ 110 w 182"/>
                <a:gd name="T121" fmla="*/ 174 h 176"/>
                <a:gd name="T122" fmla="*/ 110 w 182"/>
                <a:gd name="T123" fmla="*/ 174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82" h="176">
                  <a:moveTo>
                    <a:pt x="110" y="174"/>
                  </a:moveTo>
                  <a:lnTo>
                    <a:pt x="100" y="176"/>
                  </a:lnTo>
                  <a:lnTo>
                    <a:pt x="95" y="174"/>
                  </a:lnTo>
                  <a:lnTo>
                    <a:pt x="80" y="168"/>
                  </a:lnTo>
                  <a:lnTo>
                    <a:pt x="68" y="168"/>
                  </a:lnTo>
                  <a:lnTo>
                    <a:pt x="57" y="168"/>
                  </a:lnTo>
                  <a:lnTo>
                    <a:pt x="45" y="159"/>
                  </a:lnTo>
                  <a:lnTo>
                    <a:pt x="45" y="159"/>
                  </a:lnTo>
                  <a:lnTo>
                    <a:pt x="47" y="148"/>
                  </a:lnTo>
                  <a:lnTo>
                    <a:pt x="51" y="132"/>
                  </a:lnTo>
                  <a:lnTo>
                    <a:pt x="51" y="132"/>
                  </a:lnTo>
                  <a:lnTo>
                    <a:pt x="53" y="117"/>
                  </a:lnTo>
                  <a:lnTo>
                    <a:pt x="53" y="100"/>
                  </a:lnTo>
                  <a:lnTo>
                    <a:pt x="53" y="100"/>
                  </a:lnTo>
                  <a:lnTo>
                    <a:pt x="47" y="100"/>
                  </a:lnTo>
                  <a:lnTo>
                    <a:pt x="44" y="96"/>
                  </a:lnTo>
                  <a:lnTo>
                    <a:pt x="42" y="93"/>
                  </a:lnTo>
                  <a:lnTo>
                    <a:pt x="38" y="89"/>
                  </a:lnTo>
                  <a:lnTo>
                    <a:pt x="38" y="89"/>
                  </a:lnTo>
                  <a:lnTo>
                    <a:pt x="36" y="81"/>
                  </a:lnTo>
                  <a:lnTo>
                    <a:pt x="34" y="78"/>
                  </a:lnTo>
                  <a:lnTo>
                    <a:pt x="30" y="76"/>
                  </a:lnTo>
                  <a:lnTo>
                    <a:pt x="30" y="76"/>
                  </a:lnTo>
                  <a:lnTo>
                    <a:pt x="23" y="74"/>
                  </a:lnTo>
                  <a:lnTo>
                    <a:pt x="13" y="70"/>
                  </a:lnTo>
                  <a:lnTo>
                    <a:pt x="13" y="70"/>
                  </a:lnTo>
                  <a:lnTo>
                    <a:pt x="6" y="66"/>
                  </a:lnTo>
                  <a:lnTo>
                    <a:pt x="2" y="62"/>
                  </a:lnTo>
                  <a:lnTo>
                    <a:pt x="0" y="61"/>
                  </a:lnTo>
                  <a:lnTo>
                    <a:pt x="0" y="61"/>
                  </a:lnTo>
                  <a:lnTo>
                    <a:pt x="0" y="57"/>
                  </a:lnTo>
                  <a:lnTo>
                    <a:pt x="2" y="55"/>
                  </a:lnTo>
                  <a:lnTo>
                    <a:pt x="6" y="53"/>
                  </a:lnTo>
                  <a:lnTo>
                    <a:pt x="10" y="51"/>
                  </a:lnTo>
                  <a:lnTo>
                    <a:pt x="17" y="49"/>
                  </a:lnTo>
                  <a:lnTo>
                    <a:pt x="23" y="49"/>
                  </a:lnTo>
                  <a:lnTo>
                    <a:pt x="23" y="49"/>
                  </a:lnTo>
                  <a:lnTo>
                    <a:pt x="25" y="49"/>
                  </a:lnTo>
                  <a:lnTo>
                    <a:pt x="28" y="51"/>
                  </a:lnTo>
                  <a:lnTo>
                    <a:pt x="34" y="55"/>
                  </a:lnTo>
                  <a:lnTo>
                    <a:pt x="36" y="55"/>
                  </a:lnTo>
                  <a:lnTo>
                    <a:pt x="40" y="57"/>
                  </a:lnTo>
                  <a:lnTo>
                    <a:pt x="42" y="57"/>
                  </a:lnTo>
                  <a:lnTo>
                    <a:pt x="45" y="57"/>
                  </a:lnTo>
                  <a:lnTo>
                    <a:pt x="45" y="57"/>
                  </a:lnTo>
                  <a:lnTo>
                    <a:pt x="47" y="53"/>
                  </a:lnTo>
                  <a:lnTo>
                    <a:pt x="47" y="51"/>
                  </a:lnTo>
                  <a:lnTo>
                    <a:pt x="47" y="47"/>
                  </a:lnTo>
                  <a:lnTo>
                    <a:pt x="45" y="44"/>
                  </a:lnTo>
                  <a:lnTo>
                    <a:pt x="44" y="40"/>
                  </a:lnTo>
                  <a:lnTo>
                    <a:pt x="42" y="36"/>
                  </a:lnTo>
                  <a:lnTo>
                    <a:pt x="42" y="34"/>
                  </a:lnTo>
                  <a:lnTo>
                    <a:pt x="45" y="30"/>
                  </a:lnTo>
                  <a:lnTo>
                    <a:pt x="45" y="30"/>
                  </a:lnTo>
                  <a:lnTo>
                    <a:pt x="47" y="30"/>
                  </a:lnTo>
                  <a:lnTo>
                    <a:pt x="49" y="32"/>
                  </a:lnTo>
                  <a:lnTo>
                    <a:pt x="57" y="36"/>
                  </a:lnTo>
                  <a:lnTo>
                    <a:pt x="66" y="38"/>
                  </a:lnTo>
                  <a:lnTo>
                    <a:pt x="68" y="38"/>
                  </a:lnTo>
                  <a:lnTo>
                    <a:pt x="68" y="36"/>
                  </a:lnTo>
                  <a:lnTo>
                    <a:pt x="70" y="36"/>
                  </a:lnTo>
                  <a:lnTo>
                    <a:pt x="70" y="36"/>
                  </a:lnTo>
                  <a:lnTo>
                    <a:pt x="72" y="32"/>
                  </a:lnTo>
                  <a:lnTo>
                    <a:pt x="74" y="28"/>
                  </a:lnTo>
                  <a:lnTo>
                    <a:pt x="76" y="25"/>
                  </a:lnTo>
                  <a:lnTo>
                    <a:pt x="80" y="25"/>
                  </a:lnTo>
                  <a:lnTo>
                    <a:pt x="80" y="25"/>
                  </a:lnTo>
                  <a:lnTo>
                    <a:pt x="81" y="25"/>
                  </a:lnTo>
                  <a:lnTo>
                    <a:pt x="83" y="25"/>
                  </a:lnTo>
                  <a:lnTo>
                    <a:pt x="83" y="27"/>
                  </a:lnTo>
                  <a:lnTo>
                    <a:pt x="87" y="25"/>
                  </a:lnTo>
                  <a:lnTo>
                    <a:pt x="87" y="25"/>
                  </a:lnTo>
                  <a:lnTo>
                    <a:pt x="89" y="21"/>
                  </a:lnTo>
                  <a:lnTo>
                    <a:pt x="91" y="15"/>
                  </a:lnTo>
                  <a:lnTo>
                    <a:pt x="95" y="4"/>
                  </a:lnTo>
                  <a:lnTo>
                    <a:pt x="95" y="4"/>
                  </a:lnTo>
                  <a:lnTo>
                    <a:pt x="95" y="4"/>
                  </a:lnTo>
                  <a:lnTo>
                    <a:pt x="95" y="4"/>
                  </a:lnTo>
                  <a:lnTo>
                    <a:pt x="95" y="4"/>
                  </a:lnTo>
                  <a:lnTo>
                    <a:pt x="98" y="2"/>
                  </a:lnTo>
                  <a:lnTo>
                    <a:pt x="98" y="2"/>
                  </a:lnTo>
                  <a:lnTo>
                    <a:pt x="102" y="0"/>
                  </a:lnTo>
                  <a:lnTo>
                    <a:pt x="123" y="15"/>
                  </a:lnTo>
                  <a:lnTo>
                    <a:pt x="129" y="28"/>
                  </a:lnTo>
                  <a:lnTo>
                    <a:pt x="140" y="28"/>
                  </a:lnTo>
                  <a:lnTo>
                    <a:pt x="182" y="47"/>
                  </a:lnTo>
                  <a:lnTo>
                    <a:pt x="176" y="74"/>
                  </a:lnTo>
                  <a:lnTo>
                    <a:pt x="163" y="85"/>
                  </a:lnTo>
                  <a:lnTo>
                    <a:pt x="153" y="100"/>
                  </a:lnTo>
                  <a:lnTo>
                    <a:pt x="168" y="104"/>
                  </a:lnTo>
                  <a:lnTo>
                    <a:pt x="167" y="114"/>
                  </a:lnTo>
                  <a:lnTo>
                    <a:pt x="168" y="123"/>
                  </a:lnTo>
                  <a:lnTo>
                    <a:pt x="165" y="125"/>
                  </a:lnTo>
                  <a:lnTo>
                    <a:pt x="165" y="125"/>
                  </a:lnTo>
                  <a:lnTo>
                    <a:pt x="167" y="132"/>
                  </a:lnTo>
                  <a:lnTo>
                    <a:pt x="168" y="140"/>
                  </a:lnTo>
                  <a:lnTo>
                    <a:pt x="178" y="146"/>
                  </a:lnTo>
                  <a:lnTo>
                    <a:pt x="178" y="146"/>
                  </a:lnTo>
                  <a:lnTo>
                    <a:pt x="174" y="149"/>
                  </a:lnTo>
                  <a:lnTo>
                    <a:pt x="168" y="155"/>
                  </a:lnTo>
                  <a:lnTo>
                    <a:pt x="168" y="155"/>
                  </a:lnTo>
                  <a:lnTo>
                    <a:pt x="167" y="159"/>
                  </a:lnTo>
                  <a:lnTo>
                    <a:pt x="165" y="161"/>
                  </a:lnTo>
                  <a:lnTo>
                    <a:pt x="161" y="163"/>
                  </a:lnTo>
                  <a:lnTo>
                    <a:pt x="161" y="163"/>
                  </a:lnTo>
                  <a:lnTo>
                    <a:pt x="159" y="165"/>
                  </a:lnTo>
                  <a:lnTo>
                    <a:pt x="157" y="165"/>
                  </a:lnTo>
                  <a:lnTo>
                    <a:pt x="153" y="165"/>
                  </a:lnTo>
                  <a:lnTo>
                    <a:pt x="151" y="165"/>
                  </a:lnTo>
                  <a:lnTo>
                    <a:pt x="146" y="163"/>
                  </a:lnTo>
                  <a:lnTo>
                    <a:pt x="140" y="159"/>
                  </a:lnTo>
                  <a:lnTo>
                    <a:pt x="134" y="157"/>
                  </a:lnTo>
                  <a:lnTo>
                    <a:pt x="129" y="155"/>
                  </a:lnTo>
                  <a:lnTo>
                    <a:pt x="127" y="153"/>
                  </a:lnTo>
                  <a:lnTo>
                    <a:pt x="123" y="155"/>
                  </a:lnTo>
                  <a:lnTo>
                    <a:pt x="119" y="155"/>
                  </a:lnTo>
                  <a:lnTo>
                    <a:pt x="117" y="157"/>
                  </a:lnTo>
                  <a:lnTo>
                    <a:pt x="117" y="157"/>
                  </a:lnTo>
                  <a:lnTo>
                    <a:pt x="115" y="159"/>
                  </a:lnTo>
                  <a:lnTo>
                    <a:pt x="114" y="163"/>
                  </a:lnTo>
                  <a:lnTo>
                    <a:pt x="112" y="166"/>
                  </a:lnTo>
                  <a:lnTo>
                    <a:pt x="110" y="174"/>
                  </a:lnTo>
                  <a:lnTo>
                    <a:pt x="110" y="174"/>
                  </a:lnTo>
                  <a:lnTo>
                    <a:pt x="110" y="174"/>
                  </a:lnTo>
                  <a:lnTo>
                    <a:pt x="110" y="174"/>
                  </a:lnTo>
                  <a:close/>
                </a:path>
              </a:pathLst>
            </a:custGeom>
            <a:solidFill>
              <a:schemeClr val="bg1">
                <a:lumMod val="85000"/>
              </a:schemeClr>
            </a:solidFill>
            <a:ln w="635" cap="rnd">
              <a:solidFill>
                <a:schemeClr val="bg1">
                  <a:alpha val="17000"/>
                </a:schemeClr>
              </a:solidFill>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69" name="Freeform 269">
              <a:extLst>
                <a:ext uri="{FF2B5EF4-FFF2-40B4-BE49-F238E27FC236}">
                  <a16:creationId xmlns:a16="http://schemas.microsoft.com/office/drawing/2014/main" id="{FC54A5B4-BF1D-1340-B476-7A67A5FCCEE4}"/>
                </a:ext>
              </a:extLst>
            </p:cNvPr>
            <p:cNvSpPr>
              <a:spLocks/>
            </p:cNvSpPr>
            <p:nvPr userDrawn="1"/>
          </p:nvSpPr>
          <p:spPr bwMode="auto">
            <a:xfrm>
              <a:off x="872245" y="2153732"/>
              <a:ext cx="277889" cy="228685"/>
            </a:xfrm>
            <a:custGeom>
              <a:avLst/>
              <a:gdLst>
                <a:gd name="T0" fmla="*/ 100 w 182"/>
                <a:gd name="T1" fmla="*/ 176 h 176"/>
                <a:gd name="T2" fmla="*/ 80 w 182"/>
                <a:gd name="T3" fmla="*/ 168 h 176"/>
                <a:gd name="T4" fmla="*/ 57 w 182"/>
                <a:gd name="T5" fmla="*/ 168 h 176"/>
                <a:gd name="T6" fmla="*/ 45 w 182"/>
                <a:gd name="T7" fmla="*/ 159 h 176"/>
                <a:gd name="T8" fmla="*/ 51 w 182"/>
                <a:gd name="T9" fmla="*/ 132 h 176"/>
                <a:gd name="T10" fmla="*/ 53 w 182"/>
                <a:gd name="T11" fmla="*/ 117 h 176"/>
                <a:gd name="T12" fmla="*/ 53 w 182"/>
                <a:gd name="T13" fmla="*/ 100 h 176"/>
                <a:gd name="T14" fmla="*/ 44 w 182"/>
                <a:gd name="T15" fmla="*/ 96 h 176"/>
                <a:gd name="T16" fmla="*/ 38 w 182"/>
                <a:gd name="T17" fmla="*/ 89 h 176"/>
                <a:gd name="T18" fmla="*/ 36 w 182"/>
                <a:gd name="T19" fmla="*/ 81 h 176"/>
                <a:gd name="T20" fmla="*/ 30 w 182"/>
                <a:gd name="T21" fmla="*/ 76 h 176"/>
                <a:gd name="T22" fmla="*/ 23 w 182"/>
                <a:gd name="T23" fmla="*/ 74 h 176"/>
                <a:gd name="T24" fmla="*/ 13 w 182"/>
                <a:gd name="T25" fmla="*/ 70 h 176"/>
                <a:gd name="T26" fmla="*/ 2 w 182"/>
                <a:gd name="T27" fmla="*/ 62 h 176"/>
                <a:gd name="T28" fmla="*/ 0 w 182"/>
                <a:gd name="T29" fmla="*/ 61 h 176"/>
                <a:gd name="T30" fmla="*/ 2 w 182"/>
                <a:gd name="T31" fmla="*/ 55 h 176"/>
                <a:gd name="T32" fmla="*/ 10 w 182"/>
                <a:gd name="T33" fmla="*/ 51 h 176"/>
                <a:gd name="T34" fmla="*/ 23 w 182"/>
                <a:gd name="T35" fmla="*/ 49 h 176"/>
                <a:gd name="T36" fmla="*/ 25 w 182"/>
                <a:gd name="T37" fmla="*/ 49 h 176"/>
                <a:gd name="T38" fmla="*/ 34 w 182"/>
                <a:gd name="T39" fmla="*/ 55 h 176"/>
                <a:gd name="T40" fmla="*/ 40 w 182"/>
                <a:gd name="T41" fmla="*/ 57 h 176"/>
                <a:gd name="T42" fmla="*/ 45 w 182"/>
                <a:gd name="T43" fmla="*/ 57 h 176"/>
                <a:gd name="T44" fmla="*/ 47 w 182"/>
                <a:gd name="T45" fmla="*/ 53 h 176"/>
                <a:gd name="T46" fmla="*/ 47 w 182"/>
                <a:gd name="T47" fmla="*/ 47 h 176"/>
                <a:gd name="T48" fmla="*/ 44 w 182"/>
                <a:gd name="T49" fmla="*/ 40 h 176"/>
                <a:gd name="T50" fmla="*/ 42 w 182"/>
                <a:gd name="T51" fmla="*/ 34 h 176"/>
                <a:gd name="T52" fmla="*/ 45 w 182"/>
                <a:gd name="T53" fmla="*/ 30 h 176"/>
                <a:gd name="T54" fmla="*/ 49 w 182"/>
                <a:gd name="T55" fmla="*/ 32 h 176"/>
                <a:gd name="T56" fmla="*/ 66 w 182"/>
                <a:gd name="T57" fmla="*/ 38 h 176"/>
                <a:gd name="T58" fmla="*/ 68 w 182"/>
                <a:gd name="T59" fmla="*/ 36 h 176"/>
                <a:gd name="T60" fmla="*/ 70 w 182"/>
                <a:gd name="T61" fmla="*/ 36 h 176"/>
                <a:gd name="T62" fmla="*/ 74 w 182"/>
                <a:gd name="T63" fmla="*/ 28 h 176"/>
                <a:gd name="T64" fmla="*/ 80 w 182"/>
                <a:gd name="T65" fmla="*/ 25 h 176"/>
                <a:gd name="T66" fmla="*/ 81 w 182"/>
                <a:gd name="T67" fmla="*/ 25 h 176"/>
                <a:gd name="T68" fmla="*/ 83 w 182"/>
                <a:gd name="T69" fmla="*/ 27 h 176"/>
                <a:gd name="T70" fmla="*/ 87 w 182"/>
                <a:gd name="T71" fmla="*/ 25 h 176"/>
                <a:gd name="T72" fmla="*/ 91 w 182"/>
                <a:gd name="T73" fmla="*/ 15 h 176"/>
                <a:gd name="T74" fmla="*/ 95 w 182"/>
                <a:gd name="T75" fmla="*/ 4 h 176"/>
                <a:gd name="T76" fmla="*/ 95 w 182"/>
                <a:gd name="T77" fmla="*/ 4 h 176"/>
                <a:gd name="T78" fmla="*/ 98 w 182"/>
                <a:gd name="T79" fmla="*/ 2 h 176"/>
                <a:gd name="T80" fmla="*/ 102 w 182"/>
                <a:gd name="T81" fmla="*/ 0 h 176"/>
                <a:gd name="T82" fmla="*/ 129 w 182"/>
                <a:gd name="T83" fmla="*/ 28 h 176"/>
                <a:gd name="T84" fmla="*/ 182 w 182"/>
                <a:gd name="T85" fmla="*/ 47 h 176"/>
                <a:gd name="T86" fmla="*/ 163 w 182"/>
                <a:gd name="T87" fmla="*/ 85 h 176"/>
                <a:gd name="T88" fmla="*/ 168 w 182"/>
                <a:gd name="T89" fmla="*/ 104 h 176"/>
                <a:gd name="T90" fmla="*/ 168 w 182"/>
                <a:gd name="T91" fmla="*/ 123 h 176"/>
                <a:gd name="T92" fmla="*/ 165 w 182"/>
                <a:gd name="T93" fmla="*/ 125 h 176"/>
                <a:gd name="T94" fmla="*/ 168 w 182"/>
                <a:gd name="T95" fmla="*/ 140 h 176"/>
                <a:gd name="T96" fmla="*/ 178 w 182"/>
                <a:gd name="T97" fmla="*/ 146 h 176"/>
                <a:gd name="T98" fmla="*/ 168 w 182"/>
                <a:gd name="T99" fmla="*/ 155 h 176"/>
                <a:gd name="T100" fmla="*/ 167 w 182"/>
                <a:gd name="T101" fmla="*/ 159 h 176"/>
                <a:gd name="T102" fmla="*/ 161 w 182"/>
                <a:gd name="T103" fmla="*/ 163 h 176"/>
                <a:gd name="T104" fmla="*/ 159 w 182"/>
                <a:gd name="T105" fmla="*/ 165 h 176"/>
                <a:gd name="T106" fmla="*/ 153 w 182"/>
                <a:gd name="T107" fmla="*/ 165 h 176"/>
                <a:gd name="T108" fmla="*/ 146 w 182"/>
                <a:gd name="T109" fmla="*/ 163 h 176"/>
                <a:gd name="T110" fmla="*/ 134 w 182"/>
                <a:gd name="T111" fmla="*/ 157 h 176"/>
                <a:gd name="T112" fmla="*/ 127 w 182"/>
                <a:gd name="T113" fmla="*/ 153 h 176"/>
                <a:gd name="T114" fmla="*/ 119 w 182"/>
                <a:gd name="T115" fmla="*/ 155 h 176"/>
                <a:gd name="T116" fmla="*/ 117 w 182"/>
                <a:gd name="T117" fmla="*/ 157 h 176"/>
                <a:gd name="T118" fmla="*/ 114 w 182"/>
                <a:gd name="T119" fmla="*/ 163 h 176"/>
                <a:gd name="T120" fmla="*/ 110 w 182"/>
                <a:gd name="T121" fmla="*/ 174 h 176"/>
                <a:gd name="T122" fmla="*/ 110 w 182"/>
                <a:gd name="T123" fmla="*/ 174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82" h="176">
                  <a:moveTo>
                    <a:pt x="110" y="174"/>
                  </a:moveTo>
                  <a:lnTo>
                    <a:pt x="100" y="176"/>
                  </a:lnTo>
                  <a:lnTo>
                    <a:pt x="95" y="174"/>
                  </a:lnTo>
                  <a:lnTo>
                    <a:pt x="80" y="168"/>
                  </a:lnTo>
                  <a:lnTo>
                    <a:pt x="68" y="168"/>
                  </a:lnTo>
                  <a:lnTo>
                    <a:pt x="57" y="168"/>
                  </a:lnTo>
                  <a:lnTo>
                    <a:pt x="45" y="159"/>
                  </a:lnTo>
                  <a:lnTo>
                    <a:pt x="45" y="159"/>
                  </a:lnTo>
                  <a:lnTo>
                    <a:pt x="47" y="148"/>
                  </a:lnTo>
                  <a:lnTo>
                    <a:pt x="51" y="132"/>
                  </a:lnTo>
                  <a:lnTo>
                    <a:pt x="51" y="132"/>
                  </a:lnTo>
                  <a:lnTo>
                    <a:pt x="53" y="117"/>
                  </a:lnTo>
                  <a:lnTo>
                    <a:pt x="53" y="100"/>
                  </a:lnTo>
                  <a:lnTo>
                    <a:pt x="53" y="100"/>
                  </a:lnTo>
                  <a:lnTo>
                    <a:pt x="47" y="100"/>
                  </a:lnTo>
                  <a:lnTo>
                    <a:pt x="44" y="96"/>
                  </a:lnTo>
                  <a:lnTo>
                    <a:pt x="42" y="93"/>
                  </a:lnTo>
                  <a:lnTo>
                    <a:pt x="38" y="89"/>
                  </a:lnTo>
                  <a:lnTo>
                    <a:pt x="38" y="89"/>
                  </a:lnTo>
                  <a:lnTo>
                    <a:pt x="36" y="81"/>
                  </a:lnTo>
                  <a:lnTo>
                    <a:pt x="34" y="78"/>
                  </a:lnTo>
                  <a:lnTo>
                    <a:pt x="30" y="76"/>
                  </a:lnTo>
                  <a:lnTo>
                    <a:pt x="30" y="76"/>
                  </a:lnTo>
                  <a:lnTo>
                    <a:pt x="23" y="74"/>
                  </a:lnTo>
                  <a:lnTo>
                    <a:pt x="13" y="70"/>
                  </a:lnTo>
                  <a:lnTo>
                    <a:pt x="13" y="70"/>
                  </a:lnTo>
                  <a:lnTo>
                    <a:pt x="6" y="66"/>
                  </a:lnTo>
                  <a:lnTo>
                    <a:pt x="2" y="62"/>
                  </a:lnTo>
                  <a:lnTo>
                    <a:pt x="0" y="61"/>
                  </a:lnTo>
                  <a:lnTo>
                    <a:pt x="0" y="61"/>
                  </a:lnTo>
                  <a:lnTo>
                    <a:pt x="0" y="57"/>
                  </a:lnTo>
                  <a:lnTo>
                    <a:pt x="2" y="55"/>
                  </a:lnTo>
                  <a:lnTo>
                    <a:pt x="6" y="53"/>
                  </a:lnTo>
                  <a:lnTo>
                    <a:pt x="10" y="51"/>
                  </a:lnTo>
                  <a:lnTo>
                    <a:pt x="17" y="49"/>
                  </a:lnTo>
                  <a:lnTo>
                    <a:pt x="23" y="49"/>
                  </a:lnTo>
                  <a:lnTo>
                    <a:pt x="23" y="49"/>
                  </a:lnTo>
                  <a:lnTo>
                    <a:pt x="25" y="49"/>
                  </a:lnTo>
                  <a:lnTo>
                    <a:pt x="28" y="51"/>
                  </a:lnTo>
                  <a:lnTo>
                    <a:pt x="34" y="55"/>
                  </a:lnTo>
                  <a:lnTo>
                    <a:pt x="36" y="55"/>
                  </a:lnTo>
                  <a:lnTo>
                    <a:pt x="40" y="57"/>
                  </a:lnTo>
                  <a:lnTo>
                    <a:pt x="42" y="57"/>
                  </a:lnTo>
                  <a:lnTo>
                    <a:pt x="45" y="57"/>
                  </a:lnTo>
                  <a:lnTo>
                    <a:pt x="45" y="57"/>
                  </a:lnTo>
                  <a:lnTo>
                    <a:pt x="47" y="53"/>
                  </a:lnTo>
                  <a:lnTo>
                    <a:pt x="47" y="51"/>
                  </a:lnTo>
                  <a:lnTo>
                    <a:pt x="47" y="47"/>
                  </a:lnTo>
                  <a:lnTo>
                    <a:pt x="45" y="44"/>
                  </a:lnTo>
                  <a:lnTo>
                    <a:pt x="44" y="40"/>
                  </a:lnTo>
                  <a:lnTo>
                    <a:pt x="42" y="36"/>
                  </a:lnTo>
                  <a:lnTo>
                    <a:pt x="42" y="34"/>
                  </a:lnTo>
                  <a:lnTo>
                    <a:pt x="45" y="30"/>
                  </a:lnTo>
                  <a:lnTo>
                    <a:pt x="45" y="30"/>
                  </a:lnTo>
                  <a:lnTo>
                    <a:pt x="47" y="30"/>
                  </a:lnTo>
                  <a:lnTo>
                    <a:pt x="49" y="32"/>
                  </a:lnTo>
                  <a:lnTo>
                    <a:pt x="57" y="36"/>
                  </a:lnTo>
                  <a:lnTo>
                    <a:pt x="66" y="38"/>
                  </a:lnTo>
                  <a:lnTo>
                    <a:pt x="68" y="38"/>
                  </a:lnTo>
                  <a:lnTo>
                    <a:pt x="68" y="36"/>
                  </a:lnTo>
                  <a:lnTo>
                    <a:pt x="70" y="36"/>
                  </a:lnTo>
                  <a:lnTo>
                    <a:pt x="70" y="36"/>
                  </a:lnTo>
                  <a:lnTo>
                    <a:pt x="72" y="32"/>
                  </a:lnTo>
                  <a:lnTo>
                    <a:pt x="74" y="28"/>
                  </a:lnTo>
                  <a:lnTo>
                    <a:pt x="76" y="25"/>
                  </a:lnTo>
                  <a:lnTo>
                    <a:pt x="80" y="25"/>
                  </a:lnTo>
                  <a:lnTo>
                    <a:pt x="80" y="25"/>
                  </a:lnTo>
                  <a:lnTo>
                    <a:pt x="81" y="25"/>
                  </a:lnTo>
                  <a:lnTo>
                    <a:pt x="83" y="25"/>
                  </a:lnTo>
                  <a:lnTo>
                    <a:pt x="83" y="27"/>
                  </a:lnTo>
                  <a:lnTo>
                    <a:pt x="87" y="25"/>
                  </a:lnTo>
                  <a:lnTo>
                    <a:pt x="87" y="25"/>
                  </a:lnTo>
                  <a:lnTo>
                    <a:pt x="89" y="21"/>
                  </a:lnTo>
                  <a:lnTo>
                    <a:pt x="91" y="15"/>
                  </a:lnTo>
                  <a:lnTo>
                    <a:pt x="95" y="4"/>
                  </a:lnTo>
                  <a:lnTo>
                    <a:pt x="95" y="4"/>
                  </a:lnTo>
                  <a:lnTo>
                    <a:pt x="95" y="4"/>
                  </a:lnTo>
                  <a:lnTo>
                    <a:pt x="95" y="4"/>
                  </a:lnTo>
                  <a:lnTo>
                    <a:pt x="95" y="4"/>
                  </a:lnTo>
                  <a:lnTo>
                    <a:pt x="98" y="2"/>
                  </a:lnTo>
                  <a:lnTo>
                    <a:pt x="98" y="2"/>
                  </a:lnTo>
                  <a:lnTo>
                    <a:pt x="102" y="0"/>
                  </a:lnTo>
                  <a:lnTo>
                    <a:pt x="123" y="15"/>
                  </a:lnTo>
                  <a:lnTo>
                    <a:pt x="129" y="28"/>
                  </a:lnTo>
                  <a:lnTo>
                    <a:pt x="140" y="28"/>
                  </a:lnTo>
                  <a:lnTo>
                    <a:pt x="182" y="47"/>
                  </a:lnTo>
                  <a:lnTo>
                    <a:pt x="176" y="74"/>
                  </a:lnTo>
                  <a:lnTo>
                    <a:pt x="163" y="85"/>
                  </a:lnTo>
                  <a:lnTo>
                    <a:pt x="153" y="100"/>
                  </a:lnTo>
                  <a:lnTo>
                    <a:pt x="168" y="104"/>
                  </a:lnTo>
                  <a:lnTo>
                    <a:pt x="167" y="114"/>
                  </a:lnTo>
                  <a:lnTo>
                    <a:pt x="168" y="123"/>
                  </a:lnTo>
                  <a:lnTo>
                    <a:pt x="165" y="125"/>
                  </a:lnTo>
                  <a:lnTo>
                    <a:pt x="165" y="125"/>
                  </a:lnTo>
                  <a:lnTo>
                    <a:pt x="167" y="132"/>
                  </a:lnTo>
                  <a:lnTo>
                    <a:pt x="168" y="140"/>
                  </a:lnTo>
                  <a:lnTo>
                    <a:pt x="178" y="146"/>
                  </a:lnTo>
                  <a:lnTo>
                    <a:pt x="178" y="146"/>
                  </a:lnTo>
                  <a:lnTo>
                    <a:pt x="174" y="149"/>
                  </a:lnTo>
                  <a:lnTo>
                    <a:pt x="168" y="155"/>
                  </a:lnTo>
                  <a:lnTo>
                    <a:pt x="168" y="155"/>
                  </a:lnTo>
                  <a:lnTo>
                    <a:pt x="167" y="159"/>
                  </a:lnTo>
                  <a:lnTo>
                    <a:pt x="165" y="161"/>
                  </a:lnTo>
                  <a:lnTo>
                    <a:pt x="161" y="163"/>
                  </a:lnTo>
                  <a:lnTo>
                    <a:pt x="161" y="163"/>
                  </a:lnTo>
                  <a:lnTo>
                    <a:pt x="159" y="165"/>
                  </a:lnTo>
                  <a:lnTo>
                    <a:pt x="157" y="165"/>
                  </a:lnTo>
                  <a:lnTo>
                    <a:pt x="153" y="165"/>
                  </a:lnTo>
                  <a:lnTo>
                    <a:pt x="151" y="165"/>
                  </a:lnTo>
                  <a:lnTo>
                    <a:pt x="146" y="163"/>
                  </a:lnTo>
                  <a:lnTo>
                    <a:pt x="140" y="159"/>
                  </a:lnTo>
                  <a:lnTo>
                    <a:pt x="134" y="157"/>
                  </a:lnTo>
                  <a:lnTo>
                    <a:pt x="129" y="155"/>
                  </a:lnTo>
                  <a:lnTo>
                    <a:pt x="127" y="153"/>
                  </a:lnTo>
                  <a:lnTo>
                    <a:pt x="123" y="155"/>
                  </a:lnTo>
                  <a:lnTo>
                    <a:pt x="119" y="155"/>
                  </a:lnTo>
                  <a:lnTo>
                    <a:pt x="117" y="157"/>
                  </a:lnTo>
                  <a:lnTo>
                    <a:pt x="117" y="157"/>
                  </a:lnTo>
                  <a:lnTo>
                    <a:pt x="115" y="159"/>
                  </a:lnTo>
                  <a:lnTo>
                    <a:pt x="114" y="163"/>
                  </a:lnTo>
                  <a:lnTo>
                    <a:pt x="112" y="166"/>
                  </a:lnTo>
                  <a:lnTo>
                    <a:pt x="110" y="174"/>
                  </a:lnTo>
                  <a:lnTo>
                    <a:pt x="110" y="174"/>
                  </a:lnTo>
                  <a:lnTo>
                    <a:pt x="110" y="174"/>
                  </a:lnTo>
                  <a:lnTo>
                    <a:pt x="110" y="174"/>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70" name="Freeform 270">
              <a:extLst>
                <a:ext uri="{FF2B5EF4-FFF2-40B4-BE49-F238E27FC236}">
                  <a16:creationId xmlns:a16="http://schemas.microsoft.com/office/drawing/2014/main" id="{60933AD5-3142-824E-8263-C5067BE16DD1}"/>
                </a:ext>
              </a:extLst>
            </p:cNvPr>
            <p:cNvSpPr>
              <a:spLocks/>
            </p:cNvSpPr>
            <p:nvPr userDrawn="1"/>
          </p:nvSpPr>
          <p:spPr bwMode="auto">
            <a:xfrm>
              <a:off x="1163876" y="2368124"/>
              <a:ext cx="19849" cy="41579"/>
            </a:xfrm>
            <a:custGeom>
              <a:avLst/>
              <a:gdLst>
                <a:gd name="T0" fmla="*/ 6 w 13"/>
                <a:gd name="T1" fmla="*/ 28 h 32"/>
                <a:gd name="T2" fmla="*/ 0 w 13"/>
                <a:gd name="T3" fmla="*/ 17 h 32"/>
                <a:gd name="T4" fmla="*/ 0 w 13"/>
                <a:gd name="T5" fmla="*/ 9 h 32"/>
                <a:gd name="T6" fmla="*/ 6 w 13"/>
                <a:gd name="T7" fmla="*/ 3 h 32"/>
                <a:gd name="T8" fmla="*/ 13 w 13"/>
                <a:gd name="T9" fmla="*/ 0 h 32"/>
                <a:gd name="T10" fmla="*/ 13 w 13"/>
                <a:gd name="T11" fmla="*/ 13 h 32"/>
                <a:gd name="T12" fmla="*/ 11 w 13"/>
                <a:gd name="T13" fmla="*/ 26 h 32"/>
                <a:gd name="T14" fmla="*/ 11 w 13"/>
                <a:gd name="T15" fmla="*/ 32 h 32"/>
                <a:gd name="T16" fmla="*/ 6 w 13"/>
                <a:gd name="T17" fmla="*/ 28 h 32"/>
                <a:gd name="T18" fmla="*/ 6 w 13"/>
                <a:gd name="T19" fmla="*/ 28 h 32"/>
                <a:gd name="T20" fmla="*/ 6 w 13"/>
                <a:gd name="T21"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32">
                  <a:moveTo>
                    <a:pt x="6" y="28"/>
                  </a:moveTo>
                  <a:lnTo>
                    <a:pt x="0" y="17"/>
                  </a:lnTo>
                  <a:lnTo>
                    <a:pt x="0" y="9"/>
                  </a:lnTo>
                  <a:lnTo>
                    <a:pt x="6" y="3"/>
                  </a:lnTo>
                  <a:lnTo>
                    <a:pt x="13" y="0"/>
                  </a:lnTo>
                  <a:lnTo>
                    <a:pt x="13" y="13"/>
                  </a:lnTo>
                  <a:lnTo>
                    <a:pt x="11" y="26"/>
                  </a:lnTo>
                  <a:lnTo>
                    <a:pt x="11" y="32"/>
                  </a:lnTo>
                  <a:lnTo>
                    <a:pt x="6" y="28"/>
                  </a:lnTo>
                  <a:lnTo>
                    <a:pt x="6" y="28"/>
                  </a:lnTo>
                  <a:lnTo>
                    <a:pt x="6" y="28"/>
                  </a:lnTo>
                  <a:close/>
                </a:path>
              </a:pathLst>
            </a:custGeom>
            <a:solidFill>
              <a:schemeClr val="bg1">
                <a:lumMod val="85000"/>
              </a:schemeClr>
            </a:solidFill>
            <a:ln w="635" cap="rnd">
              <a:solidFill>
                <a:schemeClr val="bg1">
                  <a:alpha val="17000"/>
                </a:schemeClr>
              </a:solidFill>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71" name="Freeform 271">
              <a:extLst>
                <a:ext uri="{FF2B5EF4-FFF2-40B4-BE49-F238E27FC236}">
                  <a16:creationId xmlns:a16="http://schemas.microsoft.com/office/drawing/2014/main" id="{1B846AEC-991A-844C-9BD9-D669CF1915EF}"/>
                </a:ext>
              </a:extLst>
            </p:cNvPr>
            <p:cNvSpPr>
              <a:spLocks/>
            </p:cNvSpPr>
            <p:nvPr userDrawn="1"/>
          </p:nvSpPr>
          <p:spPr bwMode="auto">
            <a:xfrm>
              <a:off x="1163876" y="2368124"/>
              <a:ext cx="19849" cy="41579"/>
            </a:xfrm>
            <a:custGeom>
              <a:avLst/>
              <a:gdLst>
                <a:gd name="T0" fmla="*/ 6 w 13"/>
                <a:gd name="T1" fmla="*/ 28 h 32"/>
                <a:gd name="T2" fmla="*/ 0 w 13"/>
                <a:gd name="T3" fmla="*/ 17 h 32"/>
                <a:gd name="T4" fmla="*/ 0 w 13"/>
                <a:gd name="T5" fmla="*/ 9 h 32"/>
                <a:gd name="T6" fmla="*/ 6 w 13"/>
                <a:gd name="T7" fmla="*/ 3 h 32"/>
                <a:gd name="T8" fmla="*/ 13 w 13"/>
                <a:gd name="T9" fmla="*/ 0 h 32"/>
                <a:gd name="T10" fmla="*/ 13 w 13"/>
                <a:gd name="T11" fmla="*/ 13 h 32"/>
                <a:gd name="T12" fmla="*/ 11 w 13"/>
                <a:gd name="T13" fmla="*/ 26 h 32"/>
                <a:gd name="T14" fmla="*/ 11 w 13"/>
                <a:gd name="T15" fmla="*/ 32 h 32"/>
                <a:gd name="T16" fmla="*/ 6 w 13"/>
                <a:gd name="T17" fmla="*/ 28 h 32"/>
                <a:gd name="T18" fmla="*/ 6 w 13"/>
                <a:gd name="T19" fmla="*/ 28 h 32"/>
                <a:gd name="T20" fmla="*/ 6 w 13"/>
                <a:gd name="T21"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32">
                  <a:moveTo>
                    <a:pt x="6" y="28"/>
                  </a:moveTo>
                  <a:lnTo>
                    <a:pt x="0" y="17"/>
                  </a:lnTo>
                  <a:lnTo>
                    <a:pt x="0" y="9"/>
                  </a:lnTo>
                  <a:lnTo>
                    <a:pt x="6" y="3"/>
                  </a:lnTo>
                  <a:lnTo>
                    <a:pt x="13" y="0"/>
                  </a:lnTo>
                  <a:lnTo>
                    <a:pt x="13" y="13"/>
                  </a:lnTo>
                  <a:lnTo>
                    <a:pt x="11" y="26"/>
                  </a:lnTo>
                  <a:lnTo>
                    <a:pt x="11" y="32"/>
                  </a:lnTo>
                  <a:lnTo>
                    <a:pt x="6" y="28"/>
                  </a:lnTo>
                  <a:lnTo>
                    <a:pt x="6" y="28"/>
                  </a:lnTo>
                  <a:lnTo>
                    <a:pt x="6" y="28"/>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72" name="Freeform 272">
              <a:extLst>
                <a:ext uri="{FF2B5EF4-FFF2-40B4-BE49-F238E27FC236}">
                  <a16:creationId xmlns:a16="http://schemas.microsoft.com/office/drawing/2014/main" id="{4B24D2B1-A8E7-3E44-904A-880ACDCD74A9}"/>
                </a:ext>
              </a:extLst>
            </p:cNvPr>
            <p:cNvSpPr>
              <a:spLocks/>
            </p:cNvSpPr>
            <p:nvPr userDrawn="1"/>
          </p:nvSpPr>
          <p:spPr bwMode="auto">
            <a:xfrm>
              <a:off x="1426497" y="1993912"/>
              <a:ext cx="119095" cy="79260"/>
            </a:xfrm>
            <a:custGeom>
              <a:avLst/>
              <a:gdLst>
                <a:gd name="T0" fmla="*/ 23 w 78"/>
                <a:gd name="T1" fmla="*/ 49 h 61"/>
                <a:gd name="T2" fmla="*/ 23 w 78"/>
                <a:gd name="T3" fmla="*/ 32 h 61"/>
                <a:gd name="T4" fmla="*/ 13 w 78"/>
                <a:gd name="T5" fmla="*/ 32 h 61"/>
                <a:gd name="T6" fmla="*/ 0 w 78"/>
                <a:gd name="T7" fmla="*/ 27 h 61"/>
                <a:gd name="T8" fmla="*/ 0 w 78"/>
                <a:gd name="T9" fmla="*/ 10 h 61"/>
                <a:gd name="T10" fmla="*/ 13 w 78"/>
                <a:gd name="T11" fmla="*/ 4 h 61"/>
                <a:gd name="T12" fmla="*/ 46 w 78"/>
                <a:gd name="T13" fmla="*/ 4 h 61"/>
                <a:gd name="T14" fmla="*/ 49 w 78"/>
                <a:gd name="T15" fmla="*/ 0 h 61"/>
                <a:gd name="T16" fmla="*/ 55 w 78"/>
                <a:gd name="T17" fmla="*/ 2 h 61"/>
                <a:gd name="T18" fmla="*/ 55 w 78"/>
                <a:gd name="T19" fmla="*/ 6 h 61"/>
                <a:gd name="T20" fmla="*/ 66 w 78"/>
                <a:gd name="T21" fmla="*/ 10 h 61"/>
                <a:gd name="T22" fmla="*/ 78 w 78"/>
                <a:gd name="T23" fmla="*/ 21 h 61"/>
                <a:gd name="T24" fmla="*/ 78 w 78"/>
                <a:gd name="T25" fmla="*/ 30 h 61"/>
                <a:gd name="T26" fmla="*/ 63 w 78"/>
                <a:gd name="T27" fmla="*/ 36 h 61"/>
                <a:gd name="T28" fmla="*/ 63 w 78"/>
                <a:gd name="T29" fmla="*/ 53 h 61"/>
                <a:gd name="T30" fmla="*/ 55 w 78"/>
                <a:gd name="T31" fmla="*/ 53 h 61"/>
                <a:gd name="T32" fmla="*/ 49 w 78"/>
                <a:gd name="T33" fmla="*/ 61 h 61"/>
                <a:gd name="T34" fmla="*/ 34 w 78"/>
                <a:gd name="T35" fmla="*/ 61 h 61"/>
                <a:gd name="T36" fmla="*/ 34 w 78"/>
                <a:gd name="T37" fmla="*/ 51 h 61"/>
                <a:gd name="T38" fmla="*/ 23 w 78"/>
                <a:gd name="T39" fmla="*/ 49 h 61"/>
                <a:gd name="T40" fmla="*/ 23 w 78"/>
                <a:gd name="T41" fmla="*/ 49 h 61"/>
                <a:gd name="T42" fmla="*/ 23 w 78"/>
                <a:gd name="T43" fmla="*/ 49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8" h="61">
                  <a:moveTo>
                    <a:pt x="23" y="49"/>
                  </a:moveTo>
                  <a:lnTo>
                    <a:pt x="23" y="32"/>
                  </a:lnTo>
                  <a:lnTo>
                    <a:pt x="13" y="32"/>
                  </a:lnTo>
                  <a:lnTo>
                    <a:pt x="0" y="27"/>
                  </a:lnTo>
                  <a:lnTo>
                    <a:pt x="0" y="10"/>
                  </a:lnTo>
                  <a:lnTo>
                    <a:pt x="13" y="4"/>
                  </a:lnTo>
                  <a:lnTo>
                    <a:pt x="46" y="4"/>
                  </a:lnTo>
                  <a:lnTo>
                    <a:pt x="49" y="0"/>
                  </a:lnTo>
                  <a:lnTo>
                    <a:pt x="55" y="2"/>
                  </a:lnTo>
                  <a:lnTo>
                    <a:pt x="55" y="6"/>
                  </a:lnTo>
                  <a:lnTo>
                    <a:pt x="66" y="10"/>
                  </a:lnTo>
                  <a:lnTo>
                    <a:pt x="78" y="21"/>
                  </a:lnTo>
                  <a:lnTo>
                    <a:pt x="78" y="30"/>
                  </a:lnTo>
                  <a:lnTo>
                    <a:pt x="63" y="36"/>
                  </a:lnTo>
                  <a:lnTo>
                    <a:pt x="63" y="53"/>
                  </a:lnTo>
                  <a:lnTo>
                    <a:pt x="55" y="53"/>
                  </a:lnTo>
                  <a:lnTo>
                    <a:pt x="49" y="61"/>
                  </a:lnTo>
                  <a:lnTo>
                    <a:pt x="34" y="61"/>
                  </a:lnTo>
                  <a:lnTo>
                    <a:pt x="34" y="51"/>
                  </a:lnTo>
                  <a:lnTo>
                    <a:pt x="23" y="49"/>
                  </a:lnTo>
                  <a:lnTo>
                    <a:pt x="23" y="49"/>
                  </a:lnTo>
                  <a:lnTo>
                    <a:pt x="23" y="49"/>
                  </a:lnTo>
                  <a:close/>
                </a:path>
              </a:pathLst>
            </a:custGeom>
            <a:solidFill>
              <a:schemeClr val="bg1">
                <a:lumMod val="85000"/>
              </a:schemeClr>
            </a:solidFill>
            <a:ln w="635" cap="rnd">
              <a:solidFill>
                <a:schemeClr val="bg1">
                  <a:alpha val="17000"/>
                </a:schemeClr>
              </a:solidFill>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73" name="Freeform 273">
              <a:extLst>
                <a:ext uri="{FF2B5EF4-FFF2-40B4-BE49-F238E27FC236}">
                  <a16:creationId xmlns:a16="http://schemas.microsoft.com/office/drawing/2014/main" id="{CCBF364B-7824-8E4C-AAB8-FAD086C713D8}"/>
                </a:ext>
              </a:extLst>
            </p:cNvPr>
            <p:cNvSpPr>
              <a:spLocks/>
            </p:cNvSpPr>
            <p:nvPr userDrawn="1"/>
          </p:nvSpPr>
          <p:spPr bwMode="auto">
            <a:xfrm>
              <a:off x="1426497" y="1993912"/>
              <a:ext cx="119095" cy="79260"/>
            </a:xfrm>
            <a:custGeom>
              <a:avLst/>
              <a:gdLst>
                <a:gd name="T0" fmla="*/ 23 w 78"/>
                <a:gd name="T1" fmla="*/ 49 h 61"/>
                <a:gd name="T2" fmla="*/ 23 w 78"/>
                <a:gd name="T3" fmla="*/ 32 h 61"/>
                <a:gd name="T4" fmla="*/ 13 w 78"/>
                <a:gd name="T5" fmla="*/ 32 h 61"/>
                <a:gd name="T6" fmla="*/ 0 w 78"/>
                <a:gd name="T7" fmla="*/ 27 h 61"/>
                <a:gd name="T8" fmla="*/ 0 w 78"/>
                <a:gd name="T9" fmla="*/ 10 h 61"/>
                <a:gd name="T10" fmla="*/ 13 w 78"/>
                <a:gd name="T11" fmla="*/ 4 h 61"/>
                <a:gd name="T12" fmla="*/ 46 w 78"/>
                <a:gd name="T13" fmla="*/ 4 h 61"/>
                <a:gd name="T14" fmla="*/ 49 w 78"/>
                <a:gd name="T15" fmla="*/ 0 h 61"/>
                <a:gd name="T16" fmla="*/ 55 w 78"/>
                <a:gd name="T17" fmla="*/ 2 h 61"/>
                <a:gd name="T18" fmla="*/ 55 w 78"/>
                <a:gd name="T19" fmla="*/ 6 h 61"/>
                <a:gd name="T20" fmla="*/ 66 w 78"/>
                <a:gd name="T21" fmla="*/ 10 h 61"/>
                <a:gd name="T22" fmla="*/ 78 w 78"/>
                <a:gd name="T23" fmla="*/ 21 h 61"/>
                <a:gd name="T24" fmla="*/ 78 w 78"/>
                <a:gd name="T25" fmla="*/ 30 h 61"/>
                <a:gd name="T26" fmla="*/ 63 w 78"/>
                <a:gd name="T27" fmla="*/ 36 h 61"/>
                <a:gd name="T28" fmla="*/ 63 w 78"/>
                <a:gd name="T29" fmla="*/ 53 h 61"/>
                <a:gd name="T30" fmla="*/ 55 w 78"/>
                <a:gd name="T31" fmla="*/ 53 h 61"/>
                <a:gd name="T32" fmla="*/ 49 w 78"/>
                <a:gd name="T33" fmla="*/ 61 h 61"/>
                <a:gd name="T34" fmla="*/ 34 w 78"/>
                <a:gd name="T35" fmla="*/ 61 h 61"/>
                <a:gd name="T36" fmla="*/ 34 w 78"/>
                <a:gd name="T37" fmla="*/ 51 h 61"/>
                <a:gd name="T38" fmla="*/ 23 w 78"/>
                <a:gd name="T39" fmla="*/ 49 h 61"/>
                <a:gd name="T40" fmla="*/ 23 w 78"/>
                <a:gd name="T41" fmla="*/ 49 h 61"/>
                <a:gd name="T42" fmla="*/ 23 w 78"/>
                <a:gd name="T43" fmla="*/ 49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8" h="61">
                  <a:moveTo>
                    <a:pt x="23" y="49"/>
                  </a:moveTo>
                  <a:lnTo>
                    <a:pt x="23" y="32"/>
                  </a:lnTo>
                  <a:lnTo>
                    <a:pt x="13" y="32"/>
                  </a:lnTo>
                  <a:lnTo>
                    <a:pt x="0" y="27"/>
                  </a:lnTo>
                  <a:lnTo>
                    <a:pt x="0" y="10"/>
                  </a:lnTo>
                  <a:lnTo>
                    <a:pt x="13" y="4"/>
                  </a:lnTo>
                  <a:lnTo>
                    <a:pt x="46" y="4"/>
                  </a:lnTo>
                  <a:lnTo>
                    <a:pt x="49" y="0"/>
                  </a:lnTo>
                  <a:lnTo>
                    <a:pt x="55" y="2"/>
                  </a:lnTo>
                  <a:lnTo>
                    <a:pt x="55" y="6"/>
                  </a:lnTo>
                  <a:lnTo>
                    <a:pt x="66" y="10"/>
                  </a:lnTo>
                  <a:lnTo>
                    <a:pt x="78" y="21"/>
                  </a:lnTo>
                  <a:lnTo>
                    <a:pt x="78" y="30"/>
                  </a:lnTo>
                  <a:lnTo>
                    <a:pt x="63" y="36"/>
                  </a:lnTo>
                  <a:lnTo>
                    <a:pt x="63" y="53"/>
                  </a:lnTo>
                  <a:lnTo>
                    <a:pt x="55" y="53"/>
                  </a:lnTo>
                  <a:lnTo>
                    <a:pt x="49" y="61"/>
                  </a:lnTo>
                  <a:lnTo>
                    <a:pt x="34" y="61"/>
                  </a:lnTo>
                  <a:lnTo>
                    <a:pt x="34" y="51"/>
                  </a:lnTo>
                  <a:lnTo>
                    <a:pt x="23" y="49"/>
                  </a:lnTo>
                  <a:lnTo>
                    <a:pt x="23" y="49"/>
                  </a:lnTo>
                  <a:lnTo>
                    <a:pt x="23" y="49"/>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74" name="Freeform 274">
              <a:extLst>
                <a:ext uri="{FF2B5EF4-FFF2-40B4-BE49-F238E27FC236}">
                  <a16:creationId xmlns:a16="http://schemas.microsoft.com/office/drawing/2014/main" id="{E2C7CA96-2218-BA45-8103-2CEE79D183A7}"/>
                </a:ext>
              </a:extLst>
            </p:cNvPr>
            <p:cNvSpPr>
              <a:spLocks/>
            </p:cNvSpPr>
            <p:nvPr userDrawn="1"/>
          </p:nvSpPr>
          <p:spPr bwMode="auto">
            <a:xfrm>
              <a:off x="1426497" y="1947136"/>
              <a:ext cx="148106" cy="74063"/>
            </a:xfrm>
            <a:custGeom>
              <a:avLst/>
              <a:gdLst>
                <a:gd name="T0" fmla="*/ 0 w 97"/>
                <a:gd name="T1" fmla="*/ 46 h 57"/>
                <a:gd name="T2" fmla="*/ 0 w 97"/>
                <a:gd name="T3" fmla="*/ 34 h 57"/>
                <a:gd name="T4" fmla="*/ 0 w 97"/>
                <a:gd name="T5" fmla="*/ 34 h 57"/>
                <a:gd name="T6" fmla="*/ 0 w 97"/>
                <a:gd name="T7" fmla="*/ 34 h 57"/>
                <a:gd name="T8" fmla="*/ 0 w 97"/>
                <a:gd name="T9" fmla="*/ 30 h 57"/>
                <a:gd name="T10" fmla="*/ 0 w 97"/>
                <a:gd name="T11" fmla="*/ 29 h 57"/>
                <a:gd name="T12" fmla="*/ 0 w 97"/>
                <a:gd name="T13" fmla="*/ 29 h 57"/>
                <a:gd name="T14" fmla="*/ 4 w 97"/>
                <a:gd name="T15" fmla="*/ 23 h 57"/>
                <a:gd name="T16" fmla="*/ 6 w 97"/>
                <a:gd name="T17" fmla="*/ 19 h 57"/>
                <a:gd name="T18" fmla="*/ 6 w 97"/>
                <a:gd name="T19" fmla="*/ 19 h 57"/>
                <a:gd name="T20" fmla="*/ 4 w 97"/>
                <a:gd name="T21" fmla="*/ 17 h 57"/>
                <a:gd name="T22" fmla="*/ 4 w 97"/>
                <a:gd name="T23" fmla="*/ 15 h 57"/>
                <a:gd name="T24" fmla="*/ 4 w 97"/>
                <a:gd name="T25" fmla="*/ 13 h 57"/>
                <a:gd name="T26" fmla="*/ 6 w 97"/>
                <a:gd name="T27" fmla="*/ 13 h 57"/>
                <a:gd name="T28" fmla="*/ 6 w 97"/>
                <a:gd name="T29" fmla="*/ 13 h 57"/>
                <a:gd name="T30" fmla="*/ 8 w 97"/>
                <a:gd name="T31" fmla="*/ 13 h 57"/>
                <a:gd name="T32" fmla="*/ 10 w 97"/>
                <a:gd name="T33" fmla="*/ 11 h 57"/>
                <a:gd name="T34" fmla="*/ 13 w 97"/>
                <a:gd name="T35" fmla="*/ 10 h 57"/>
                <a:gd name="T36" fmla="*/ 13 w 97"/>
                <a:gd name="T37" fmla="*/ 10 h 57"/>
                <a:gd name="T38" fmla="*/ 13 w 97"/>
                <a:gd name="T39" fmla="*/ 10 h 57"/>
                <a:gd name="T40" fmla="*/ 17 w 97"/>
                <a:gd name="T41" fmla="*/ 10 h 57"/>
                <a:gd name="T42" fmla="*/ 19 w 97"/>
                <a:gd name="T43" fmla="*/ 8 h 57"/>
                <a:gd name="T44" fmla="*/ 23 w 97"/>
                <a:gd name="T45" fmla="*/ 13 h 57"/>
                <a:gd name="T46" fmla="*/ 29 w 97"/>
                <a:gd name="T47" fmla="*/ 17 h 57"/>
                <a:gd name="T48" fmla="*/ 36 w 97"/>
                <a:gd name="T49" fmla="*/ 23 h 57"/>
                <a:gd name="T50" fmla="*/ 36 w 97"/>
                <a:gd name="T51" fmla="*/ 23 h 57"/>
                <a:gd name="T52" fmla="*/ 36 w 97"/>
                <a:gd name="T53" fmla="*/ 25 h 57"/>
                <a:gd name="T54" fmla="*/ 36 w 97"/>
                <a:gd name="T55" fmla="*/ 25 h 57"/>
                <a:gd name="T56" fmla="*/ 38 w 97"/>
                <a:gd name="T57" fmla="*/ 25 h 57"/>
                <a:gd name="T58" fmla="*/ 38 w 97"/>
                <a:gd name="T59" fmla="*/ 25 h 57"/>
                <a:gd name="T60" fmla="*/ 42 w 97"/>
                <a:gd name="T61" fmla="*/ 25 h 57"/>
                <a:gd name="T62" fmla="*/ 46 w 97"/>
                <a:gd name="T63" fmla="*/ 25 h 57"/>
                <a:gd name="T64" fmla="*/ 47 w 97"/>
                <a:gd name="T65" fmla="*/ 23 h 57"/>
                <a:gd name="T66" fmla="*/ 47 w 97"/>
                <a:gd name="T67" fmla="*/ 15 h 57"/>
                <a:gd name="T68" fmla="*/ 47 w 97"/>
                <a:gd name="T69" fmla="*/ 11 h 57"/>
                <a:gd name="T70" fmla="*/ 46 w 97"/>
                <a:gd name="T71" fmla="*/ 4 h 57"/>
                <a:gd name="T72" fmla="*/ 59 w 97"/>
                <a:gd name="T73" fmla="*/ 0 h 57"/>
                <a:gd name="T74" fmla="*/ 74 w 97"/>
                <a:gd name="T75" fmla="*/ 10 h 57"/>
                <a:gd name="T76" fmla="*/ 87 w 97"/>
                <a:gd name="T77" fmla="*/ 13 h 57"/>
                <a:gd name="T78" fmla="*/ 93 w 97"/>
                <a:gd name="T79" fmla="*/ 19 h 57"/>
                <a:gd name="T80" fmla="*/ 97 w 97"/>
                <a:gd name="T81" fmla="*/ 46 h 57"/>
                <a:gd name="T82" fmla="*/ 89 w 97"/>
                <a:gd name="T83" fmla="*/ 57 h 57"/>
                <a:gd name="T84" fmla="*/ 78 w 97"/>
                <a:gd name="T85" fmla="*/ 57 h 57"/>
                <a:gd name="T86" fmla="*/ 66 w 97"/>
                <a:gd name="T87" fmla="*/ 46 h 57"/>
                <a:gd name="T88" fmla="*/ 55 w 97"/>
                <a:gd name="T89" fmla="*/ 42 h 57"/>
                <a:gd name="T90" fmla="*/ 55 w 97"/>
                <a:gd name="T91" fmla="*/ 38 h 57"/>
                <a:gd name="T92" fmla="*/ 49 w 97"/>
                <a:gd name="T93" fmla="*/ 38 h 57"/>
                <a:gd name="T94" fmla="*/ 46 w 97"/>
                <a:gd name="T95" fmla="*/ 42 h 57"/>
                <a:gd name="T96" fmla="*/ 13 w 97"/>
                <a:gd name="T97" fmla="*/ 42 h 57"/>
                <a:gd name="T98" fmla="*/ 0 w 97"/>
                <a:gd name="T99" fmla="*/ 46 h 57"/>
                <a:gd name="T100" fmla="*/ 0 w 97"/>
                <a:gd name="T101" fmla="*/ 46 h 57"/>
                <a:gd name="T102" fmla="*/ 0 w 97"/>
                <a:gd name="T103" fmla="*/ 4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97" h="57">
                  <a:moveTo>
                    <a:pt x="0" y="46"/>
                  </a:moveTo>
                  <a:lnTo>
                    <a:pt x="0" y="34"/>
                  </a:lnTo>
                  <a:lnTo>
                    <a:pt x="0" y="34"/>
                  </a:lnTo>
                  <a:lnTo>
                    <a:pt x="0" y="34"/>
                  </a:lnTo>
                  <a:lnTo>
                    <a:pt x="0" y="30"/>
                  </a:lnTo>
                  <a:lnTo>
                    <a:pt x="0" y="29"/>
                  </a:lnTo>
                  <a:lnTo>
                    <a:pt x="0" y="29"/>
                  </a:lnTo>
                  <a:lnTo>
                    <a:pt x="4" y="23"/>
                  </a:lnTo>
                  <a:lnTo>
                    <a:pt x="6" y="19"/>
                  </a:lnTo>
                  <a:lnTo>
                    <a:pt x="6" y="19"/>
                  </a:lnTo>
                  <a:lnTo>
                    <a:pt x="4" y="17"/>
                  </a:lnTo>
                  <a:lnTo>
                    <a:pt x="4" y="15"/>
                  </a:lnTo>
                  <a:lnTo>
                    <a:pt x="4" y="13"/>
                  </a:lnTo>
                  <a:lnTo>
                    <a:pt x="6" y="13"/>
                  </a:lnTo>
                  <a:lnTo>
                    <a:pt x="6" y="13"/>
                  </a:lnTo>
                  <a:lnTo>
                    <a:pt x="8" y="13"/>
                  </a:lnTo>
                  <a:lnTo>
                    <a:pt x="10" y="11"/>
                  </a:lnTo>
                  <a:lnTo>
                    <a:pt x="13" y="10"/>
                  </a:lnTo>
                  <a:lnTo>
                    <a:pt x="13" y="10"/>
                  </a:lnTo>
                  <a:lnTo>
                    <a:pt x="13" y="10"/>
                  </a:lnTo>
                  <a:lnTo>
                    <a:pt x="17" y="10"/>
                  </a:lnTo>
                  <a:lnTo>
                    <a:pt x="19" y="8"/>
                  </a:lnTo>
                  <a:lnTo>
                    <a:pt x="23" y="13"/>
                  </a:lnTo>
                  <a:lnTo>
                    <a:pt x="29" y="17"/>
                  </a:lnTo>
                  <a:lnTo>
                    <a:pt x="36" y="23"/>
                  </a:lnTo>
                  <a:lnTo>
                    <a:pt x="36" y="23"/>
                  </a:lnTo>
                  <a:lnTo>
                    <a:pt x="36" y="25"/>
                  </a:lnTo>
                  <a:lnTo>
                    <a:pt x="36" y="25"/>
                  </a:lnTo>
                  <a:lnTo>
                    <a:pt x="38" y="25"/>
                  </a:lnTo>
                  <a:lnTo>
                    <a:pt x="38" y="25"/>
                  </a:lnTo>
                  <a:lnTo>
                    <a:pt x="42" y="25"/>
                  </a:lnTo>
                  <a:lnTo>
                    <a:pt x="46" y="25"/>
                  </a:lnTo>
                  <a:lnTo>
                    <a:pt x="47" y="23"/>
                  </a:lnTo>
                  <a:lnTo>
                    <a:pt x="47" y="15"/>
                  </a:lnTo>
                  <a:lnTo>
                    <a:pt x="47" y="11"/>
                  </a:lnTo>
                  <a:lnTo>
                    <a:pt x="46" y="4"/>
                  </a:lnTo>
                  <a:lnTo>
                    <a:pt x="59" y="0"/>
                  </a:lnTo>
                  <a:lnTo>
                    <a:pt x="74" y="10"/>
                  </a:lnTo>
                  <a:lnTo>
                    <a:pt x="87" y="13"/>
                  </a:lnTo>
                  <a:lnTo>
                    <a:pt x="93" y="19"/>
                  </a:lnTo>
                  <a:lnTo>
                    <a:pt x="97" y="46"/>
                  </a:lnTo>
                  <a:lnTo>
                    <a:pt x="89" y="57"/>
                  </a:lnTo>
                  <a:lnTo>
                    <a:pt x="78" y="57"/>
                  </a:lnTo>
                  <a:lnTo>
                    <a:pt x="66" y="46"/>
                  </a:lnTo>
                  <a:lnTo>
                    <a:pt x="55" y="42"/>
                  </a:lnTo>
                  <a:lnTo>
                    <a:pt x="55" y="38"/>
                  </a:lnTo>
                  <a:lnTo>
                    <a:pt x="49" y="38"/>
                  </a:lnTo>
                  <a:lnTo>
                    <a:pt x="46" y="42"/>
                  </a:lnTo>
                  <a:lnTo>
                    <a:pt x="13" y="42"/>
                  </a:lnTo>
                  <a:lnTo>
                    <a:pt x="0" y="46"/>
                  </a:lnTo>
                  <a:lnTo>
                    <a:pt x="0" y="46"/>
                  </a:lnTo>
                  <a:lnTo>
                    <a:pt x="0" y="46"/>
                  </a:lnTo>
                  <a:close/>
                </a:path>
              </a:pathLst>
            </a:custGeom>
            <a:solidFill>
              <a:schemeClr val="bg1">
                <a:lumMod val="85000"/>
              </a:schemeClr>
            </a:solidFill>
            <a:ln w="635" cap="rnd">
              <a:solidFill>
                <a:schemeClr val="bg1">
                  <a:alpha val="17000"/>
                </a:schemeClr>
              </a:solidFill>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75" name="Freeform 275">
              <a:extLst>
                <a:ext uri="{FF2B5EF4-FFF2-40B4-BE49-F238E27FC236}">
                  <a16:creationId xmlns:a16="http://schemas.microsoft.com/office/drawing/2014/main" id="{06894A03-5329-0D40-918D-2CD9764336E4}"/>
                </a:ext>
              </a:extLst>
            </p:cNvPr>
            <p:cNvSpPr>
              <a:spLocks/>
            </p:cNvSpPr>
            <p:nvPr userDrawn="1"/>
          </p:nvSpPr>
          <p:spPr bwMode="auto">
            <a:xfrm>
              <a:off x="1426497" y="1947136"/>
              <a:ext cx="148106" cy="74063"/>
            </a:xfrm>
            <a:custGeom>
              <a:avLst/>
              <a:gdLst>
                <a:gd name="T0" fmla="*/ 0 w 97"/>
                <a:gd name="T1" fmla="*/ 46 h 57"/>
                <a:gd name="T2" fmla="*/ 0 w 97"/>
                <a:gd name="T3" fmla="*/ 34 h 57"/>
                <a:gd name="T4" fmla="*/ 0 w 97"/>
                <a:gd name="T5" fmla="*/ 34 h 57"/>
                <a:gd name="T6" fmla="*/ 0 w 97"/>
                <a:gd name="T7" fmla="*/ 34 h 57"/>
                <a:gd name="T8" fmla="*/ 0 w 97"/>
                <a:gd name="T9" fmla="*/ 30 h 57"/>
                <a:gd name="T10" fmla="*/ 0 w 97"/>
                <a:gd name="T11" fmla="*/ 29 h 57"/>
                <a:gd name="T12" fmla="*/ 0 w 97"/>
                <a:gd name="T13" fmla="*/ 29 h 57"/>
                <a:gd name="T14" fmla="*/ 4 w 97"/>
                <a:gd name="T15" fmla="*/ 23 h 57"/>
                <a:gd name="T16" fmla="*/ 6 w 97"/>
                <a:gd name="T17" fmla="*/ 19 h 57"/>
                <a:gd name="T18" fmla="*/ 6 w 97"/>
                <a:gd name="T19" fmla="*/ 19 h 57"/>
                <a:gd name="T20" fmla="*/ 4 w 97"/>
                <a:gd name="T21" fmla="*/ 17 h 57"/>
                <a:gd name="T22" fmla="*/ 4 w 97"/>
                <a:gd name="T23" fmla="*/ 15 h 57"/>
                <a:gd name="T24" fmla="*/ 4 w 97"/>
                <a:gd name="T25" fmla="*/ 13 h 57"/>
                <a:gd name="T26" fmla="*/ 6 w 97"/>
                <a:gd name="T27" fmla="*/ 13 h 57"/>
                <a:gd name="T28" fmla="*/ 6 w 97"/>
                <a:gd name="T29" fmla="*/ 13 h 57"/>
                <a:gd name="T30" fmla="*/ 8 w 97"/>
                <a:gd name="T31" fmla="*/ 13 h 57"/>
                <a:gd name="T32" fmla="*/ 10 w 97"/>
                <a:gd name="T33" fmla="*/ 11 h 57"/>
                <a:gd name="T34" fmla="*/ 13 w 97"/>
                <a:gd name="T35" fmla="*/ 10 h 57"/>
                <a:gd name="T36" fmla="*/ 13 w 97"/>
                <a:gd name="T37" fmla="*/ 10 h 57"/>
                <a:gd name="T38" fmla="*/ 13 w 97"/>
                <a:gd name="T39" fmla="*/ 10 h 57"/>
                <a:gd name="T40" fmla="*/ 17 w 97"/>
                <a:gd name="T41" fmla="*/ 10 h 57"/>
                <a:gd name="T42" fmla="*/ 19 w 97"/>
                <a:gd name="T43" fmla="*/ 8 h 57"/>
                <a:gd name="T44" fmla="*/ 23 w 97"/>
                <a:gd name="T45" fmla="*/ 13 h 57"/>
                <a:gd name="T46" fmla="*/ 29 w 97"/>
                <a:gd name="T47" fmla="*/ 17 h 57"/>
                <a:gd name="T48" fmla="*/ 36 w 97"/>
                <a:gd name="T49" fmla="*/ 23 h 57"/>
                <a:gd name="T50" fmla="*/ 36 w 97"/>
                <a:gd name="T51" fmla="*/ 23 h 57"/>
                <a:gd name="T52" fmla="*/ 36 w 97"/>
                <a:gd name="T53" fmla="*/ 25 h 57"/>
                <a:gd name="T54" fmla="*/ 36 w 97"/>
                <a:gd name="T55" fmla="*/ 25 h 57"/>
                <a:gd name="T56" fmla="*/ 38 w 97"/>
                <a:gd name="T57" fmla="*/ 25 h 57"/>
                <a:gd name="T58" fmla="*/ 38 w 97"/>
                <a:gd name="T59" fmla="*/ 25 h 57"/>
                <a:gd name="T60" fmla="*/ 42 w 97"/>
                <a:gd name="T61" fmla="*/ 25 h 57"/>
                <a:gd name="T62" fmla="*/ 46 w 97"/>
                <a:gd name="T63" fmla="*/ 25 h 57"/>
                <a:gd name="T64" fmla="*/ 47 w 97"/>
                <a:gd name="T65" fmla="*/ 23 h 57"/>
                <a:gd name="T66" fmla="*/ 47 w 97"/>
                <a:gd name="T67" fmla="*/ 15 h 57"/>
                <a:gd name="T68" fmla="*/ 47 w 97"/>
                <a:gd name="T69" fmla="*/ 11 h 57"/>
                <a:gd name="T70" fmla="*/ 46 w 97"/>
                <a:gd name="T71" fmla="*/ 4 h 57"/>
                <a:gd name="T72" fmla="*/ 59 w 97"/>
                <a:gd name="T73" fmla="*/ 0 h 57"/>
                <a:gd name="T74" fmla="*/ 74 w 97"/>
                <a:gd name="T75" fmla="*/ 10 h 57"/>
                <a:gd name="T76" fmla="*/ 87 w 97"/>
                <a:gd name="T77" fmla="*/ 13 h 57"/>
                <a:gd name="T78" fmla="*/ 93 w 97"/>
                <a:gd name="T79" fmla="*/ 19 h 57"/>
                <a:gd name="T80" fmla="*/ 97 w 97"/>
                <a:gd name="T81" fmla="*/ 46 h 57"/>
                <a:gd name="T82" fmla="*/ 89 w 97"/>
                <a:gd name="T83" fmla="*/ 57 h 57"/>
                <a:gd name="T84" fmla="*/ 78 w 97"/>
                <a:gd name="T85" fmla="*/ 57 h 57"/>
                <a:gd name="T86" fmla="*/ 66 w 97"/>
                <a:gd name="T87" fmla="*/ 46 h 57"/>
                <a:gd name="T88" fmla="*/ 55 w 97"/>
                <a:gd name="T89" fmla="*/ 42 h 57"/>
                <a:gd name="T90" fmla="*/ 55 w 97"/>
                <a:gd name="T91" fmla="*/ 38 h 57"/>
                <a:gd name="T92" fmla="*/ 49 w 97"/>
                <a:gd name="T93" fmla="*/ 38 h 57"/>
                <a:gd name="T94" fmla="*/ 46 w 97"/>
                <a:gd name="T95" fmla="*/ 42 h 57"/>
                <a:gd name="T96" fmla="*/ 13 w 97"/>
                <a:gd name="T97" fmla="*/ 42 h 57"/>
                <a:gd name="T98" fmla="*/ 0 w 97"/>
                <a:gd name="T99" fmla="*/ 46 h 57"/>
                <a:gd name="T100" fmla="*/ 0 w 97"/>
                <a:gd name="T101" fmla="*/ 46 h 57"/>
                <a:gd name="T102" fmla="*/ 0 w 97"/>
                <a:gd name="T103" fmla="*/ 4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97" h="57">
                  <a:moveTo>
                    <a:pt x="0" y="46"/>
                  </a:moveTo>
                  <a:lnTo>
                    <a:pt x="0" y="34"/>
                  </a:lnTo>
                  <a:lnTo>
                    <a:pt x="0" y="34"/>
                  </a:lnTo>
                  <a:lnTo>
                    <a:pt x="0" y="34"/>
                  </a:lnTo>
                  <a:lnTo>
                    <a:pt x="0" y="30"/>
                  </a:lnTo>
                  <a:lnTo>
                    <a:pt x="0" y="29"/>
                  </a:lnTo>
                  <a:lnTo>
                    <a:pt x="0" y="29"/>
                  </a:lnTo>
                  <a:lnTo>
                    <a:pt x="4" y="23"/>
                  </a:lnTo>
                  <a:lnTo>
                    <a:pt x="6" y="19"/>
                  </a:lnTo>
                  <a:lnTo>
                    <a:pt x="6" y="19"/>
                  </a:lnTo>
                  <a:lnTo>
                    <a:pt x="4" y="17"/>
                  </a:lnTo>
                  <a:lnTo>
                    <a:pt x="4" y="15"/>
                  </a:lnTo>
                  <a:lnTo>
                    <a:pt x="4" y="13"/>
                  </a:lnTo>
                  <a:lnTo>
                    <a:pt x="6" y="13"/>
                  </a:lnTo>
                  <a:lnTo>
                    <a:pt x="6" y="13"/>
                  </a:lnTo>
                  <a:lnTo>
                    <a:pt x="8" y="13"/>
                  </a:lnTo>
                  <a:lnTo>
                    <a:pt x="10" y="11"/>
                  </a:lnTo>
                  <a:lnTo>
                    <a:pt x="13" y="10"/>
                  </a:lnTo>
                  <a:lnTo>
                    <a:pt x="13" y="10"/>
                  </a:lnTo>
                  <a:lnTo>
                    <a:pt x="13" y="10"/>
                  </a:lnTo>
                  <a:lnTo>
                    <a:pt x="17" y="10"/>
                  </a:lnTo>
                  <a:lnTo>
                    <a:pt x="19" y="8"/>
                  </a:lnTo>
                  <a:lnTo>
                    <a:pt x="23" y="13"/>
                  </a:lnTo>
                  <a:lnTo>
                    <a:pt x="29" y="17"/>
                  </a:lnTo>
                  <a:lnTo>
                    <a:pt x="36" y="23"/>
                  </a:lnTo>
                  <a:lnTo>
                    <a:pt x="36" y="23"/>
                  </a:lnTo>
                  <a:lnTo>
                    <a:pt x="36" y="25"/>
                  </a:lnTo>
                  <a:lnTo>
                    <a:pt x="36" y="25"/>
                  </a:lnTo>
                  <a:lnTo>
                    <a:pt x="38" y="25"/>
                  </a:lnTo>
                  <a:lnTo>
                    <a:pt x="38" y="25"/>
                  </a:lnTo>
                  <a:lnTo>
                    <a:pt x="42" y="25"/>
                  </a:lnTo>
                  <a:lnTo>
                    <a:pt x="46" y="25"/>
                  </a:lnTo>
                  <a:lnTo>
                    <a:pt x="47" y="23"/>
                  </a:lnTo>
                  <a:lnTo>
                    <a:pt x="47" y="15"/>
                  </a:lnTo>
                  <a:lnTo>
                    <a:pt x="47" y="11"/>
                  </a:lnTo>
                  <a:lnTo>
                    <a:pt x="46" y="4"/>
                  </a:lnTo>
                  <a:lnTo>
                    <a:pt x="59" y="0"/>
                  </a:lnTo>
                  <a:lnTo>
                    <a:pt x="74" y="10"/>
                  </a:lnTo>
                  <a:lnTo>
                    <a:pt x="87" y="13"/>
                  </a:lnTo>
                  <a:lnTo>
                    <a:pt x="93" y="19"/>
                  </a:lnTo>
                  <a:lnTo>
                    <a:pt x="97" y="46"/>
                  </a:lnTo>
                  <a:lnTo>
                    <a:pt x="89" y="57"/>
                  </a:lnTo>
                  <a:lnTo>
                    <a:pt x="78" y="57"/>
                  </a:lnTo>
                  <a:lnTo>
                    <a:pt x="66" y="46"/>
                  </a:lnTo>
                  <a:lnTo>
                    <a:pt x="55" y="42"/>
                  </a:lnTo>
                  <a:lnTo>
                    <a:pt x="55" y="38"/>
                  </a:lnTo>
                  <a:lnTo>
                    <a:pt x="49" y="38"/>
                  </a:lnTo>
                  <a:lnTo>
                    <a:pt x="46" y="42"/>
                  </a:lnTo>
                  <a:lnTo>
                    <a:pt x="13" y="42"/>
                  </a:lnTo>
                  <a:lnTo>
                    <a:pt x="0" y="46"/>
                  </a:lnTo>
                  <a:lnTo>
                    <a:pt x="0" y="46"/>
                  </a:lnTo>
                  <a:lnTo>
                    <a:pt x="0" y="46"/>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76" name="Freeform 276">
              <a:extLst>
                <a:ext uri="{FF2B5EF4-FFF2-40B4-BE49-F238E27FC236}">
                  <a16:creationId xmlns:a16="http://schemas.microsoft.com/office/drawing/2014/main" id="{C773918E-BB5C-3740-9A53-E9DAA173072B}"/>
                </a:ext>
              </a:extLst>
            </p:cNvPr>
            <p:cNvSpPr>
              <a:spLocks/>
            </p:cNvSpPr>
            <p:nvPr userDrawn="1"/>
          </p:nvSpPr>
          <p:spPr bwMode="auto">
            <a:xfrm>
              <a:off x="1426497" y="1541740"/>
              <a:ext cx="222922" cy="352123"/>
            </a:xfrm>
            <a:custGeom>
              <a:avLst/>
              <a:gdLst>
                <a:gd name="T0" fmla="*/ 114 w 146"/>
                <a:gd name="T1" fmla="*/ 236 h 271"/>
                <a:gd name="T2" fmla="*/ 146 w 146"/>
                <a:gd name="T3" fmla="*/ 195 h 271"/>
                <a:gd name="T4" fmla="*/ 127 w 146"/>
                <a:gd name="T5" fmla="*/ 170 h 271"/>
                <a:gd name="T6" fmla="*/ 129 w 146"/>
                <a:gd name="T7" fmla="*/ 159 h 271"/>
                <a:gd name="T8" fmla="*/ 127 w 146"/>
                <a:gd name="T9" fmla="*/ 148 h 271"/>
                <a:gd name="T10" fmla="*/ 123 w 146"/>
                <a:gd name="T11" fmla="*/ 129 h 271"/>
                <a:gd name="T12" fmla="*/ 125 w 146"/>
                <a:gd name="T13" fmla="*/ 112 h 271"/>
                <a:gd name="T14" fmla="*/ 112 w 146"/>
                <a:gd name="T15" fmla="*/ 89 h 271"/>
                <a:gd name="T16" fmla="*/ 114 w 146"/>
                <a:gd name="T17" fmla="*/ 55 h 271"/>
                <a:gd name="T18" fmla="*/ 106 w 146"/>
                <a:gd name="T19" fmla="*/ 44 h 271"/>
                <a:gd name="T20" fmla="*/ 117 w 146"/>
                <a:gd name="T21" fmla="*/ 19 h 271"/>
                <a:gd name="T22" fmla="*/ 97 w 146"/>
                <a:gd name="T23" fmla="*/ 0 h 271"/>
                <a:gd name="T24" fmla="*/ 76 w 146"/>
                <a:gd name="T25" fmla="*/ 2 h 271"/>
                <a:gd name="T26" fmla="*/ 66 w 146"/>
                <a:gd name="T27" fmla="*/ 32 h 271"/>
                <a:gd name="T28" fmla="*/ 55 w 146"/>
                <a:gd name="T29" fmla="*/ 44 h 271"/>
                <a:gd name="T30" fmla="*/ 21 w 146"/>
                <a:gd name="T31" fmla="*/ 36 h 271"/>
                <a:gd name="T32" fmla="*/ 0 w 146"/>
                <a:gd name="T33" fmla="*/ 30 h 271"/>
                <a:gd name="T34" fmla="*/ 27 w 146"/>
                <a:gd name="T35" fmla="*/ 47 h 271"/>
                <a:gd name="T36" fmla="*/ 36 w 146"/>
                <a:gd name="T37" fmla="*/ 76 h 271"/>
                <a:gd name="T38" fmla="*/ 36 w 146"/>
                <a:gd name="T39" fmla="*/ 102 h 271"/>
                <a:gd name="T40" fmla="*/ 44 w 146"/>
                <a:gd name="T41" fmla="*/ 121 h 271"/>
                <a:gd name="T42" fmla="*/ 53 w 146"/>
                <a:gd name="T43" fmla="*/ 125 h 271"/>
                <a:gd name="T44" fmla="*/ 55 w 146"/>
                <a:gd name="T45" fmla="*/ 127 h 271"/>
                <a:gd name="T46" fmla="*/ 63 w 146"/>
                <a:gd name="T47" fmla="*/ 134 h 271"/>
                <a:gd name="T48" fmla="*/ 63 w 146"/>
                <a:gd name="T49" fmla="*/ 134 h 271"/>
                <a:gd name="T50" fmla="*/ 61 w 146"/>
                <a:gd name="T51" fmla="*/ 134 h 271"/>
                <a:gd name="T52" fmla="*/ 57 w 146"/>
                <a:gd name="T53" fmla="*/ 138 h 271"/>
                <a:gd name="T54" fmla="*/ 59 w 146"/>
                <a:gd name="T55" fmla="*/ 142 h 271"/>
                <a:gd name="T56" fmla="*/ 55 w 146"/>
                <a:gd name="T57" fmla="*/ 144 h 271"/>
                <a:gd name="T58" fmla="*/ 53 w 146"/>
                <a:gd name="T59" fmla="*/ 144 h 271"/>
                <a:gd name="T60" fmla="*/ 49 w 146"/>
                <a:gd name="T61" fmla="*/ 148 h 271"/>
                <a:gd name="T62" fmla="*/ 36 w 146"/>
                <a:gd name="T63" fmla="*/ 163 h 271"/>
                <a:gd name="T64" fmla="*/ 29 w 146"/>
                <a:gd name="T65" fmla="*/ 168 h 271"/>
                <a:gd name="T66" fmla="*/ 27 w 146"/>
                <a:gd name="T67" fmla="*/ 170 h 271"/>
                <a:gd name="T68" fmla="*/ 27 w 146"/>
                <a:gd name="T69" fmla="*/ 172 h 271"/>
                <a:gd name="T70" fmla="*/ 21 w 146"/>
                <a:gd name="T71" fmla="*/ 174 h 271"/>
                <a:gd name="T72" fmla="*/ 19 w 146"/>
                <a:gd name="T73" fmla="*/ 176 h 271"/>
                <a:gd name="T74" fmla="*/ 13 w 146"/>
                <a:gd name="T75" fmla="*/ 185 h 271"/>
                <a:gd name="T76" fmla="*/ 6 w 146"/>
                <a:gd name="T77" fmla="*/ 185 h 271"/>
                <a:gd name="T78" fmla="*/ 4 w 146"/>
                <a:gd name="T79" fmla="*/ 193 h 271"/>
                <a:gd name="T80" fmla="*/ 2 w 146"/>
                <a:gd name="T81" fmla="*/ 197 h 271"/>
                <a:gd name="T82" fmla="*/ 8 w 146"/>
                <a:gd name="T83" fmla="*/ 212 h 271"/>
                <a:gd name="T84" fmla="*/ 6 w 146"/>
                <a:gd name="T85" fmla="*/ 225 h 271"/>
                <a:gd name="T86" fmla="*/ 4 w 146"/>
                <a:gd name="T87" fmla="*/ 233 h 271"/>
                <a:gd name="T88" fmla="*/ 6 w 146"/>
                <a:gd name="T89" fmla="*/ 240 h 271"/>
                <a:gd name="T90" fmla="*/ 4 w 146"/>
                <a:gd name="T91" fmla="*/ 242 h 271"/>
                <a:gd name="T92" fmla="*/ 4 w 146"/>
                <a:gd name="T93" fmla="*/ 246 h 271"/>
                <a:gd name="T94" fmla="*/ 4 w 146"/>
                <a:gd name="T95" fmla="*/ 257 h 271"/>
                <a:gd name="T96" fmla="*/ 17 w 146"/>
                <a:gd name="T97" fmla="*/ 259 h 271"/>
                <a:gd name="T98" fmla="*/ 17 w 146"/>
                <a:gd name="T99" fmla="*/ 267 h 271"/>
                <a:gd name="T100" fmla="*/ 32 w 146"/>
                <a:gd name="T101" fmla="*/ 271 h 271"/>
                <a:gd name="T102" fmla="*/ 44 w 146"/>
                <a:gd name="T103" fmla="*/ 267 h 271"/>
                <a:gd name="T104" fmla="*/ 46 w 146"/>
                <a:gd name="T105" fmla="*/ 263 h 271"/>
                <a:gd name="T106" fmla="*/ 51 w 146"/>
                <a:gd name="T107" fmla="*/ 261 h 271"/>
                <a:gd name="T108" fmla="*/ 61 w 146"/>
                <a:gd name="T109" fmla="*/ 257 h 271"/>
                <a:gd name="T110" fmla="*/ 76 w 146"/>
                <a:gd name="T111" fmla="*/ 257 h 271"/>
                <a:gd name="T112" fmla="*/ 76 w 146"/>
                <a:gd name="T113" fmla="*/ 255 h 271"/>
                <a:gd name="T114" fmla="*/ 78 w 146"/>
                <a:gd name="T115" fmla="*/ 255 h 271"/>
                <a:gd name="T116" fmla="*/ 80 w 146"/>
                <a:gd name="T117" fmla="*/ 257 h 271"/>
                <a:gd name="T118" fmla="*/ 82 w 146"/>
                <a:gd name="T119" fmla="*/ 257 h 271"/>
                <a:gd name="T120" fmla="*/ 93 w 146"/>
                <a:gd name="T121" fmla="*/ 254 h 271"/>
                <a:gd name="T122" fmla="*/ 93 w 146"/>
                <a:gd name="T123" fmla="*/ 254 h 2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46" h="271">
                  <a:moveTo>
                    <a:pt x="93" y="254"/>
                  </a:moveTo>
                  <a:lnTo>
                    <a:pt x="114" y="236"/>
                  </a:lnTo>
                  <a:lnTo>
                    <a:pt x="127" y="219"/>
                  </a:lnTo>
                  <a:lnTo>
                    <a:pt x="146" y="195"/>
                  </a:lnTo>
                  <a:lnTo>
                    <a:pt x="133" y="180"/>
                  </a:lnTo>
                  <a:lnTo>
                    <a:pt x="127" y="170"/>
                  </a:lnTo>
                  <a:lnTo>
                    <a:pt x="133" y="163"/>
                  </a:lnTo>
                  <a:lnTo>
                    <a:pt x="129" y="159"/>
                  </a:lnTo>
                  <a:lnTo>
                    <a:pt x="127" y="155"/>
                  </a:lnTo>
                  <a:lnTo>
                    <a:pt x="127" y="148"/>
                  </a:lnTo>
                  <a:lnTo>
                    <a:pt x="123" y="142"/>
                  </a:lnTo>
                  <a:lnTo>
                    <a:pt x="123" y="129"/>
                  </a:lnTo>
                  <a:lnTo>
                    <a:pt x="127" y="123"/>
                  </a:lnTo>
                  <a:lnTo>
                    <a:pt x="125" y="112"/>
                  </a:lnTo>
                  <a:lnTo>
                    <a:pt x="117" y="104"/>
                  </a:lnTo>
                  <a:lnTo>
                    <a:pt x="112" y="89"/>
                  </a:lnTo>
                  <a:lnTo>
                    <a:pt x="127" y="72"/>
                  </a:lnTo>
                  <a:lnTo>
                    <a:pt x="114" y="55"/>
                  </a:lnTo>
                  <a:lnTo>
                    <a:pt x="106" y="53"/>
                  </a:lnTo>
                  <a:lnTo>
                    <a:pt x="106" y="44"/>
                  </a:lnTo>
                  <a:lnTo>
                    <a:pt x="106" y="32"/>
                  </a:lnTo>
                  <a:lnTo>
                    <a:pt x="117" y="19"/>
                  </a:lnTo>
                  <a:lnTo>
                    <a:pt x="116" y="11"/>
                  </a:lnTo>
                  <a:lnTo>
                    <a:pt x="97" y="0"/>
                  </a:lnTo>
                  <a:lnTo>
                    <a:pt x="89" y="2"/>
                  </a:lnTo>
                  <a:lnTo>
                    <a:pt x="76" y="2"/>
                  </a:lnTo>
                  <a:lnTo>
                    <a:pt x="68" y="17"/>
                  </a:lnTo>
                  <a:lnTo>
                    <a:pt x="66" y="32"/>
                  </a:lnTo>
                  <a:lnTo>
                    <a:pt x="59" y="32"/>
                  </a:lnTo>
                  <a:lnTo>
                    <a:pt x="55" y="44"/>
                  </a:lnTo>
                  <a:lnTo>
                    <a:pt x="40" y="36"/>
                  </a:lnTo>
                  <a:lnTo>
                    <a:pt x="21" y="36"/>
                  </a:lnTo>
                  <a:lnTo>
                    <a:pt x="8" y="21"/>
                  </a:lnTo>
                  <a:lnTo>
                    <a:pt x="0" y="30"/>
                  </a:lnTo>
                  <a:lnTo>
                    <a:pt x="15" y="49"/>
                  </a:lnTo>
                  <a:lnTo>
                    <a:pt x="27" y="47"/>
                  </a:lnTo>
                  <a:lnTo>
                    <a:pt x="36" y="59"/>
                  </a:lnTo>
                  <a:lnTo>
                    <a:pt x="36" y="76"/>
                  </a:lnTo>
                  <a:lnTo>
                    <a:pt x="42" y="95"/>
                  </a:lnTo>
                  <a:lnTo>
                    <a:pt x="36" y="102"/>
                  </a:lnTo>
                  <a:lnTo>
                    <a:pt x="46" y="115"/>
                  </a:lnTo>
                  <a:lnTo>
                    <a:pt x="44" y="121"/>
                  </a:lnTo>
                  <a:lnTo>
                    <a:pt x="51" y="121"/>
                  </a:lnTo>
                  <a:lnTo>
                    <a:pt x="53" y="125"/>
                  </a:lnTo>
                  <a:lnTo>
                    <a:pt x="55" y="127"/>
                  </a:lnTo>
                  <a:lnTo>
                    <a:pt x="55" y="127"/>
                  </a:lnTo>
                  <a:lnTo>
                    <a:pt x="59" y="132"/>
                  </a:lnTo>
                  <a:lnTo>
                    <a:pt x="63" y="134"/>
                  </a:lnTo>
                  <a:lnTo>
                    <a:pt x="63" y="134"/>
                  </a:lnTo>
                  <a:lnTo>
                    <a:pt x="63" y="134"/>
                  </a:lnTo>
                  <a:lnTo>
                    <a:pt x="63" y="134"/>
                  </a:lnTo>
                  <a:lnTo>
                    <a:pt x="61" y="134"/>
                  </a:lnTo>
                  <a:lnTo>
                    <a:pt x="59" y="136"/>
                  </a:lnTo>
                  <a:lnTo>
                    <a:pt x="57" y="138"/>
                  </a:lnTo>
                  <a:lnTo>
                    <a:pt x="57" y="138"/>
                  </a:lnTo>
                  <a:lnTo>
                    <a:pt x="59" y="142"/>
                  </a:lnTo>
                  <a:lnTo>
                    <a:pt x="57" y="144"/>
                  </a:lnTo>
                  <a:lnTo>
                    <a:pt x="55" y="144"/>
                  </a:lnTo>
                  <a:lnTo>
                    <a:pt x="55" y="144"/>
                  </a:lnTo>
                  <a:lnTo>
                    <a:pt x="53" y="144"/>
                  </a:lnTo>
                  <a:lnTo>
                    <a:pt x="51" y="146"/>
                  </a:lnTo>
                  <a:lnTo>
                    <a:pt x="49" y="148"/>
                  </a:lnTo>
                  <a:lnTo>
                    <a:pt x="42" y="153"/>
                  </a:lnTo>
                  <a:lnTo>
                    <a:pt x="36" y="163"/>
                  </a:lnTo>
                  <a:lnTo>
                    <a:pt x="29" y="168"/>
                  </a:lnTo>
                  <a:lnTo>
                    <a:pt x="29" y="168"/>
                  </a:lnTo>
                  <a:lnTo>
                    <a:pt x="29" y="170"/>
                  </a:lnTo>
                  <a:lnTo>
                    <a:pt x="27" y="170"/>
                  </a:lnTo>
                  <a:lnTo>
                    <a:pt x="27" y="172"/>
                  </a:lnTo>
                  <a:lnTo>
                    <a:pt x="27" y="172"/>
                  </a:lnTo>
                  <a:lnTo>
                    <a:pt x="25" y="172"/>
                  </a:lnTo>
                  <a:lnTo>
                    <a:pt x="21" y="174"/>
                  </a:lnTo>
                  <a:lnTo>
                    <a:pt x="19" y="176"/>
                  </a:lnTo>
                  <a:lnTo>
                    <a:pt x="19" y="176"/>
                  </a:lnTo>
                  <a:lnTo>
                    <a:pt x="15" y="180"/>
                  </a:lnTo>
                  <a:lnTo>
                    <a:pt x="13" y="185"/>
                  </a:lnTo>
                  <a:lnTo>
                    <a:pt x="6" y="185"/>
                  </a:lnTo>
                  <a:lnTo>
                    <a:pt x="6" y="185"/>
                  </a:lnTo>
                  <a:lnTo>
                    <a:pt x="4" y="189"/>
                  </a:lnTo>
                  <a:lnTo>
                    <a:pt x="4" y="193"/>
                  </a:lnTo>
                  <a:lnTo>
                    <a:pt x="2" y="197"/>
                  </a:lnTo>
                  <a:lnTo>
                    <a:pt x="2" y="197"/>
                  </a:lnTo>
                  <a:lnTo>
                    <a:pt x="2" y="206"/>
                  </a:lnTo>
                  <a:lnTo>
                    <a:pt x="8" y="212"/>
                  </a:lnTo>
                  <a:lnTo>
                    <a:pt x="4" y="218"/>
                  </a:lnTo>
                  <a:lnTo>
                    <a:pt x="6" y="225"/>
                  </a:lnTo>
                  <a:lnTo>
                    <a:pt x="4" y="233"/>
                  </a:lnTo>
                  <a:lnTo>
                    <a:pt x="4" y="233"/>
                  </a:lnTo>
                  <a:lnTo>
                    <a:pt x="4" y="236"/>
                  </a:lnTo>
                  <a:lnTo>
                    <a:pt x="6" y="240"/>
                  </a:lnTo>
                  <a:lnTo>
                    <a:pt x="4" y="242"/>
                  </a:lnTo>
                  <a:lnTo>
                    <a:pt x="4" y="242"/>
                  </a:lnTo>
                  <a:lnTo>
                    <a:pt x="4" y="244"/>
                  </a:lnTo>
                  <a:lnTo>
                    <a:pt x="4" y="246"/>
                  </a:lnTo>
                  <a:lnTo>
                    <a:pt x="4" y="250"/>
                  </a:lnTo>
                  <a:lnTo>
                    <a:pt x="4" y="257"/>
                  </a:lnTo>
                  <a:lnTo>
                    <a:pt x="10" y="257"/>
                  </a:lnTo>
                  <a:lnTo>
                    <a:pt x="17" y="259"/>
                  </a:lnTo>
                  <a:lnTo>
                    <a:pt x="21" y="265"/>
                  </a:lnTo>
                  <a:lnTo>
                    <a:pt x="17" y="267"/>
                  </a:lnTo>
                  <a:lnTo>
                    <a:pt x="27" y="271"/>
                  </a:lnTo>
                  <a:lnTo>
                    <a:pt x="32" y="271"/>
                  </a:lnTo>
                  <a:lnTo>
                    <a:pt x="44" y="267"/>
                  </a:lnTo>
                  <a:lnTo>
                    <a:pt x="44" y="267"/>
                  </a:lnTo>
                  <a:lnTo>
                    <a:pt x="46" y="263"/>
                  </a:lnTo>
                  <a:lnTo>
                    <a:pt x="46" y="263"/>
                  </a:lnTo>
                  <a:lnTo>
                    <a:pt x="49" y="261"/>
                  </a:lnTo>
                  <a:lnTo>
                    <a:pt x="51" y="261"/>
                  </a:lnTo>
                  <a:lnTo>
                    <a:pt x="59" y="257"/>
                  </a:lnTo>
                  <a:lnTo>
                    <a:pt x="61" y="257"/>
                  </a:lnTo>
                  <a:lnTo>
                    <a:pt x="68" y="257"/>
                  </a:lnTo>
                  <a:lnTo>
                    <a:pt x="76" y="257"/>
                  </a:lnTo>
                  <a:lnTo>
                    <a:pt x="76" y="257"/>
                  </a:lnTo>
                  <a:lnTo>
                    <a:pt x="76" y="255"/>
                  </a:lnTo>
                  <a:lnTo>
                    <a:pt x="78" y="254"/>
                  </a:lnTo>
                  <a:lnTo>
                    <a:pt x="78" y="255"/>
                  </a:lnTo>
                  <a:lnTo>
                    <a:pt x="78" y="255"/>
                  </a:lnTo>
                  <a:lnTo>
                    <a:pt x="80" y="257"/>
                  </a:lnTo>
                  <a:lnTo>
                    <a:pt x="82" y="257"/>
                  </a:lnTo>
                  <a:lnTo>
                    <a:pt x="82" y="257"/>
                  </a:lnTo>
                  <a:lnTo>
                    <a:pt x="87" y="255"/>
                  </a:lnTo>
                  <a:lnTo>
                    <a:pt x="93" y="254"/>
                  </a:lnTo>
                  <a:lnTo>
                    <a:pt x="93" y="254"/>
                  </a:lnTo>
                  <a:lnTo>
                    <a:pt x="93" y="254"/>
                  </a:lnTo>
                  <a:close/>
                </a:path>
              </a:pathLst>
            </a:custGeom>
            <a:solidFill>
              <a:schemeClr val="bg1">
                <a:lumMod val="85000"/>
              </a:schemeClr>
            </a:solidFill>
            <a:ln w="635" cap="rnd">
              <a:solidFill>
                <a:schemeClr val="bg1">
                  <a:alpha val="17000"/>
                </a:schemeClr>
              </a:solidFill>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77" name="Freeform 277">
              <a:extLst>
                <a:ext uri="{FF2B5EF4-FFF2-40B4-BE49-F238E27FC236}">
                  <a16:creationId xmlns:a16="http://schemas.microsoft.com/office/drawing/2014/main" id="{36FE96DA-1565-DB4A-AA35-D3E818D372C4}"/>
                </a:ext>
              </a:extLst>
            </p:cNvPr>
            <p:cNvSpPr>
              <a:spLocks/>
            </p:cNvSpPr>
            <p:nvPr userDrawn="1"/>
          </p:nvSpPr>
          <p:spPr bwMode="auto">
            <a:xfrm>
              <a:off x="1426497" y="1541740"/>
              <a:ext cx="222922" cy="352123"/>
            </a:xfrm>
            <a:custGeom>
              <a:avLst/>
              <a:gdLst>
                <a:gd name="T0" fmla="*/ 114 w 146"/>
                <a:gd name="T1" fmla="*/ 236 h 271"/>
                <a:gd name="T2" fmla="*/ 146 w 146"/>
                <a:gd name="T3" fmla="*/ 195 h 271"/>
                <a:gd name="T4" fmla="*/ 127 w 146"/>
                <a:gd name="T5" fmla="*/ 170 h 271"/>
                <a:gd name="T6" fmla="*/ 129 w 146"/>
                <a:gd name="T7" fmla="*/ 159 h 271"/>
                <a:gd name="T8" fmla="*/ 127 w 146"/>
                <a:gd name="T9" fmla="*/ 148 h 271"/>
                <a:gd name="T10" fmla="*/ 123 w 146"/>
                <a:gd name="T11" fmla="*/ 129 h 271"/>
                <a:gd name="T12" fmla="*/ 125 w 146"/>
                <a:gd name="T13" fmla="*/ 112 h 271"/>
                <a:gd name="T14" fmla="*/ 112 w 146"/>
                <a:gd name="T15" fmla="*/ 89 h 271"/>
                <a:gd name="T16" fmla="*/ 114 w 146"/>
                <a:gd name="T17" fmla="*/ 55 h 271"/>
                <a:gd name="T18" fmla="*/ 106 w 146"/>
                <a:gd name="T19" fmla="*/ 44 h 271"/>
                <a:gd name="T20" fmla="*/ 117 w 146"/>
                <a:gd name="T21" fmla="*/ 19 h 271"/>
                <a:gd name="T22" fmla="*/ 97 w 146"/>
                <a:gd name="T23" fmla="*/ 0 h 271"/>
                <a:gd name="T24" fmla="*/ 76 w 146"/>
                <a:gd name="T25" fmla="*/ 2 h 271"/>
                <a:gd name="T26" fmla="*/ 66 w 146"/>
                <a:gd name="T27" fmla="*/ 32 h 271"/>
                <a:gd name="T28" fmla="*/ 55 w 146"/>
                <a:gd name="T29" fmla="*/ 44 h 271"/>
                <a:gd name="T30" fmla="*/ 21 w 146"/>
                <a:gd name="T31" fmla="*/ 36 h 271"/>
                <a:gd name="T32" fmla="*/ 0 w 146"/>
                <a:gd name="T33" fmla="*/ 30 h 271"/>
                <a:gd name="T34" fmla="*/ 27 w 146"/>
                <a:gd name="T35" fmla="*/ 47 h 271"/>
                <a:gd name="T36" fmla="*/ 36 w 146"/>
                <a:gd name="T37" fmla="*/ 76 h 271"/>
                <a:gd name="T38" fmla="*/ 36 w 146"/>
                <a:gd name="T39" fmla="*/ 102 h 271"/>
                <a:gd name="T40" fmla="*/ 44 w 146"/>
                <a:gd name="T41" fmla="*/ 121 h 271"/>
                <a:gd name="T42" fmla="*/ 53 w 146"/>
                <a:gd name="T43" fmla="*/ 125 h 271"/>
                <a:gd name="T44" fmla="*/ 55 w 146"/>
                <a:gd name="T45" fmla="*/ 127 h 271"/>
                <a:gd name="T46" fmla="*/ 63 w 146"/>
                <a:gd name="T47" fmla="*/ 134 h 271"/>
                <a:gd name="T48" fmla="*/ 63 w 146"/>
                <a:gd name="T49" fmla="*/ 134 h 271"/>
                <a:gd name="T50" fmla="*/ 61 w 146"/>
                <a:gd name="T51" fmla="*/ 134 h 271"/>
                <a:gd name="T52" fmla="*/ 57 w 146"/>
                <a:gd name="T53" fmla="*/ 138 h 271"/>
                <a:gd name="T54" fmla="*/ 59 w 146"/>
                <a:gd name="T55" fmla="*/ 142 h 271"/>
                <a:gd name="T56" fmla="*/ 55 w 146"/>
                <a:gd name="T57" fmla="*/ 144 h 271"/>
                <a:gd name="T58" fmla="*/ 53 w 146"/>
                <a:gd name="T59" fmla="*/ 144 h 271"/>
                <a:gd name="T60" fmla="*/ 49 w 146"/>
                <a:gd name="T61" fmla="*/ 148 h 271"/>
                <a:gd name="T62" fmla="*/ 36 w 146"/>
                <a:gd name="T63" fmla="*/ 163 h 271"/>
                <a:gd name="T64" fmla="*/ 29 w 146"/>
                <a:gd name="T65" fmla="*/ 168 h 271"/>
                <a:gd name="T66" fmla="*/ 27 w 146"/>
                <a:gd name="T67" fmla="*/ 170 h 271"/>
                <a:gd name="T68" fmla="*/ 27 w 146"/>
                <a:gd name="T69" fmla="*/ 172 h 271"/>
                <a:gd name="T70" fmla="*/ 21 w 146"/>
                <a:gd name="T71" fmla="*/ 174 h 271"/>
                <a:gd name="T72" fmla="*/ 19 w 146"/>
                <a:gd name="T73" fmla="*/ 176 h 271"/>
                <a:gd name="T74" fmla="*/ 13 w 146"/>
                <a:gd name="T75" fmla="*/ 185 h 271"/>
                <a:gd name="T76" fmla="*/ 6 w 146"/>
                <a:gd name="T77" fmla="*/ 185 h 271"/>
                <a:gd name="T78" fmla="*/ 4 w 146"/>
                <a:gd name="T79" fmla="*/ 193 h 271"/>
                <a:gd name="T80" fmla="*/ 2 w 146"/>
                <a:gd name="T81" fmla="*/ 197 h 271"/>
                <a:gd name="T82" fmla="*/ 8 w 146"/>
                <a:gd name="T83" fmla="*/ 212 h 271"/>
                <a:gd name="T84" fmla="*/ 6 w 146"/>
                <a:gd name="T85" fmla="*/ 225 h 271"/>
                <a:gd name="T86" fmla="*/ 4 w 146"/>
                <a:gd name="T87" fmla="*/ 233 h 271"/>
                <a:gd name="T88" fmla="*/ 6 w 146"/>
                <a:gd name="T89" fmla="*/ 240 h 271"/>
                <a:gd name="T90" fmla="*/ 4 w 146"/>
                <a:gd name="T91" fmla="*/ 242 h 271"/>
                <a:gd name="T92" fmla="*/ 4 w 146"/>
                <a:gd name="T93" fmla="*/ 246 h 271"/>
                <a:gd name="T94" fmla="*/ 4 w 146"/>
                <a:gd name="T95" fmla="*/ 257 h 271"/>
                <a:gd name="T96" fmla="*/ 17 w 146"/>
                <a:gd name="T97" fmla="*/ 259 h 271"/>
                <a:gd name="T98" fmla="*/ 17 w 146"/>
                <a:gd name="T99" fmla="*/ 267 h 271"/>
                <a:gd name="T100" fmla="*/ 32 w 146"/>
                <a:gd name="T101" fmla="*/ 271 h 271"/>
                <a:gd name="T102" fmla="*/ 44 w 146"/>
                <a:gd name="T103" fmla="*/ 267 h 271"/>
                <a:gd name="T104" fmla="*/ 46 w 146"/>
                <a:gd name="T105" fmla="*/ 263 h 271"/>
                <a:gd name="T106" fmla="*/ 51 w 146"/>
                <a:gd name="T107" fmla="*/ 261 h 271"/>
                <a:gd name="T108" fmla="*/ 61 w 146"/>
                <a:gd name="T109" fmla="*/ 257 h 271"/>
                <a:gd name="T110" fmla="*/ 76 w 146"/>
                <a:gd name="T111" fmla="*/ 257 h 271"/>
                <a:gd name="T112" fmla="*/ 76 w 146"/>
                <a:gd name="T113" fmla="*/ 255 h 271"/>
                <a:gd name="T114" fmla="*/ 78 w 146"/>
                <a:gd name="T115" fmla="*/ 255 h 271"/>
                <a:gd name="T116" fmla="*/ 80 w 146"/>
                <a:gd name="T117" fmla="*/ 257 h 271"/>
                <a:gd name="T118" fmla="*/ 82 w 146"/>
                <a:gd name="T119" fmla="*/ 257 h 271"/>
                <a:gd name="T120" fmla="*/ 93 w 146"/>
                <a:gd name="T121" fmla="*/ 254 h 271"/>
                <a:gd name="T122" fmla="*/ 93 w 146"/>
                <a:gd name="T123" fmla="*/ 254 h 2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46" h="271">
                  <a:moveTo>
                    <a:pt x="93" y="254"/>
                  </a:moveTo>
                  <a:lnTo>
                    <a:pt x="114" y="236"/>
                  </a:lnTo>
                  <a:lnTo>
                    <a:pt x="127" y="219"/>
                  </a:lnTo>
                  <a:lnTo>
                    <a:pt x="146" y="195"/>
                  </a:lnTo>
                  <a:lnTo>
                    <a:pt x="133" y="180"/>
                  </a:lnTo>
                  <a:lnTo>
                    <a:pt x="127" y="170"/>
                  </a:lnTo>
                  <a:lnTo>
                    <a:pt x="133" y="163"/>
                  </a:lnTo>
                  <a:lnTo>
                    <a:pt x="129" y="159"/>
                  </a:lnTo>
                  <a:lnTo>
                    <a:pt x="127" y="155"/>
                  </a:lnTo>
                  <a:lnTo>
                    <a:pt x="127" y="148"/>
                  </a:lnTo>
                  <a:lnTo>
                    <a:pt x="123" y="142"/>
                  </a:lnTo>
                  <a:lnTo>
                    <a:pt x="123" y="129"/>
                  </a:lnTo>
                  <a:lnTo>
                    <a:pt x="127" y="123"/>
                  </a:lnTo>
                  <a:lnTo>
                    <a:pt x="125" y="112"/>
                  </a:lnTo>
                  <a:lnTo>
                    <a:pt x="117" y="104"/>
                  </a:lnTo>
                  <a:lnTo>
                    <a:pt x="112" y="89"/>
                  </a:lnTo>
                  <a:lnTo>
                    <a:pt x="127" y="72"/>
                  </a:lnTo>
                  <a:lnTo>
                    <a:pt x="114" y="55"/>
                  </a:lnTo>
                  <a:lnTo>
                    <a:pt x="106" y="53"/>
                  </a:lnTo>
                  <a:lnTo>
                    <a:pt x="106" y="44"/>
                  </a:lnTo>
                  <a:lnTo>
                    <a:pt x="106" y="32"/>
                  </a:lnTo>
                  <a:lnTo>
                    <a:pt x="117" y="19"/>
                  </a:lnTo>
                  <a:lnTo>
                    <a:pt x="116" y="11"/>
                  </a:lnTo>
                  <a:lnTo>
                    <a:pt x="97" y="0"/>
                  </a:lnTo>
                  <a:lnTo>
                    <a:pt x="89" y="2"/>
                  </a:lnTo>
                  <a:lnTo>
                    <a:pt x="76" y="2"/>
                  </a:lnTo>
                  <a:lnTo>
                    <a:pt x="68" y="17"/>
                  </a:lnTo>
                  <a:lnTo>
                    <a:pt x="66" y="32"/>
                  </a:lnTo>
                  <a:lnTo>
                    <a:pt x="59" y="32"/>
                  </a:lnTo>
                  <a:lnTo>
                    <a:pt x="55" y="44"/>
                  </a:lnTo>
                  <a:lnTo>
                    <a:pt x="40" y="36"/>
                  </a:lnTo>
                  <a:lnTo>
                    <a:pt x="21" y="36"/>
                  </a:lnTo>
                  <a:lnTo>
                    <a:pt x="8" y="21"/>
                  </a:lnTo>
                  <a:lnTo>
                    <a:pt x="0" y="30"/>
                  </a:lnTo>
                  <a:lnTo>
                    <a:pt x="15" y="49"/>
                  </a:lnTo>
                  <a:lnTo>
                    <a:pt x="27" y="47"/>
                  </a:lnTo>
                  <a:lnTo>
                    <a:pt x="36" y="59"/>
                  </a:lnTo>
                  <a:lnTo>
                    <a:pt x="36" y="76"/>
                  </a:lnTo>
                  <a:lnTo>
                    <a:pt x="42" y="95"/>
                  </a:lnTo>
                  <a:lnTo>
                    <a:pt x="36" y="102"/>
                  </a:lnTo>
                  <a:lnTo>
                    <a:pt x="46" y="115"/>
                  </a:lnTo>
                  <a:lnTo>
                    <a:pt x="44" y="121"/>
                  </a:lnTo>
                  <a:lnTo>
                    <a:pt x="51" y="121"/>
                  </a:lnTo>
                  <a:lnTo>
                    <a:pt x="53" y="125"/>
                  </a:lnTo>
                  <a:lnTo>
                    <a:pt x="55" y="127"/>
                  </a:lnTo>
                  <a:lnTo>
                    <a:pt x="55" y="127"/>
                  </a:lnTo>
                  <a:lnTo>
                    <a:pt x="59" y="132"/>
                  </a:lnTo>
                  <a:lnTo>
                    <a:pt x="63" y="134"/>
                  </a:lnTo>
                  <a:lnTo>
                    <a:pt x="63" y="134"/>
                  </a:lnTo>
                  <a:lnTo>
                    <a:pt x="63" y="134"/>
                  </a:lnTo>
                  <a:lnTo>
                    <a:pt x="63" y="134"/>
                  </a:lnTo>
                  <a:lnTo>
                    <a:pt x="61" y="134"/>
                  </a:lnTo>
                  <a:lnTo>
                    <a:pt x="59" y="136"/>
                  </a:lnTo>
                  <a:lnTo>
                    <a:pt x="57" y="138"/>
                  </a:lnTo>
                  <a:lnTo>
                    <a:pt x="57" y="138"/>
                  </a:lnTo>
                  <a:lnTo>
                    <a:pt x="59" y="142"/>
                  </a:lnTo>
                  <a:lnTo>
                    <a:pt x="57" y="144"/>
                  </a:lnTo>
                  <a:lnTo>
                    <a:pt x="55" y="144"/>
                  </a:lnTo>
                  <a:lnTo>
                    <a:pt x="55" y="144"/>
                  </a:lnTo>
                  <a:lnTo>
                    <a:pt x="53" y="144"/>
                  </a:lnTo>
                  <a:lnTo>
                    <a:pt x="51" y="146"/>
                  </a:lnTo>
                  <a:lnTo>
                    <a:pt x="49" y="148"/>
                  </a:lnTo>
                  <a:lnTo>
                    <a:pt x="42" y="153"/>
                  </a:lnTo>
                  <a:lnTo>
                    <a:pt x="36" y="163"/>
                  </a:lnTo>
                  <a:lnTo>
                    <a:pt x="29" y="168"/>
                  </a:lnTo>
                  <a:lnTo>
                    <a:pt x="29" y="168"/>
                  </a:lnTo>
                  <a:lnTo>
                    <a:pt x="29" y="170"/>
                  </a:lnTo>
                  <a:lnTo>
                    <a:pt x="27" y="170"/>
                  </a:lnTo>
                  <a:lnTo>
                    <a:pt x="27" y="172"/>
                  </a:lnTo>
                  <a:lnTo>
                    <a:pt x="27" y="172"/>
                  </a:lnTo>
                  <a:lnTo>
                    <a:pt x="25" y="172"/>
                  </a:lnTo>
                  <a:lnTo>
                    <a:pt x="21" y="174"/>
                  </a:lnTo>
                  <a:lnTo>
                    <a:pt x="19" y="176"/>
                  </a:lnTo>
                  <a:lnTo>
                    <a:pt x="19" y="176"/>
                  </a:lnTo>
                  <a:lnTo>
                    <a:pt x="15" y="180"/>
                  </a:lnTo>
                  <a:lnTo>
                    <a:pt x="13" y="185"/>
                  </a:lnTo>
                  <a:lnTo>
                    <a:pt x="6" y="185"/>
                  </a:lnTo>
                  <a:lnTo>
                    <a:pt x="6" y="185"/>
                  </a:lnTo>
                  <a:lnTo>
                    <a:pt x="4" y="189"/>
                  </a:lnTo>
                  <a:lnTo>
                    <a:pt x="4" y="193"/>
                  </a:lnTo>
                  <a:lnTo>
                    <a:pt x="2" y="197"/>
                  </a:lnTo>
                  <a:lnTo>
                    <a:pt x="2" y="197"/>
                  </a:lnTo>
                  <a:lnTo>
                    <a:pt x="2" y="206"/>
                  </a:lnTo>
                  <a:lnTo>
                    <a:pt x="8" y="212"/>
                  </a:lnTo>
                  <a:lnTo>
                    <a:pt x="4" y="218"/>
                  </a:lnTo>
                  <a:lnTo>
                    <a:pt x="6" y="225"/>
                  </a:lnTo>
                  <a:lnTo>
                    <a:pt x="4" y="233"/>
                  </a:lnTo>
                  <a:lnTo>
                    <a:pt x="4" y="233"/>
                  </a:lnTo>
                  <a:lnTo>
                    <a:pt x="4" y="236"/>
                  </a:lnTo>
                  <a:lnTo>
                    <a:pt x="6" y="240"/>
                  </a:lnTo>
                  <a:lnTo>
                    <a:pt x="4" y="242"/>
                  </a:lnTo>
                  <a:lnTo>
                    <a:pt x="4" y="242"/>
                  </a:lnTo>
                  <a:lnTo>
                    <a:pt x="4" y="244"/>
                  </a:lnTo>
                  <a:lnTo>
                    <a:pt x="4" y="246"/>
                  </a:lnTo>
                  <a:lnTo>
                    <a:pt x="4" y="250"/>
                  </a:lnTo>
                  <a:lnTo>
                    <a:pt x="4" y="257"/>
                  </a:lnTo>
                  <a:lnTo>
                    <a:pt x="10" y="257"/>
                  </a:lnTo>
                  <a:lnTo>
                    <a:pt x="17" y="259"/>
                  </a:lnTo>
                  <a:lnTo>
                    <a:pt x="21" y="265"/>
                  </a:lnTo>
                  <a:lnTo>
                    <a:pt x="17" y="267"/>
                  </a:lnTo>
                  <a:lnTo>
                    <a:pt x="27" y="271"/>
                  </a:lnTo>
                  <a:lnTo>
                    <a:pt x="32" y="271"/>
                  </a:lnTo>
                  <a:lnTo>
                    <a:pt x="44" y="267"/>
                  </a:lnTo>
                  <a:lnTo>
                    <a:pt x="44" y="267"/>
                  </a:lnTo>
                  <a:lnTo>
                    <a:pt x="46" y="263"/>
                  </a:lnTo>
                  <a:lnTo>
                    <a:pt x="46" y="263"/>
                  </a:lnTo>
                  <a:lnTo>
                    <a:pt x="49" y="261"/>
                  </a:lnTo>
                  <a:lnTo>
                    <a:pt x="51" y="261"/>
                  </a:lnTo>
                  <a:lnTo>
                    <a:pt x="59" y="257"/>
                  </a:lnTo>
                  <a:lnTo>
                    <a:pt x="61" y="257"/>
                  </a:lnTo>
                  <a:lnTo>
                    <a:pt x="68" y="257"/>
                  </a:lnTo>
                  <a:lnTo>
                    <a:pt x="76" y="257"/>
                  </a:lnTo>
                  <a:lnTo>
                    <a:pt x="76" y="257"/>
                  </a:lnTo>
                  <a:lnTo>
                    <a:pt x="76" y="255"/>
                  </a:lnTo>
                  <a:lnTo>
                    <a:pt x="78" y="254"/>
                  </a:lnTo>
                  <a:lnTo>
                    <a:pt x="78" y="255"/>
                  </a:lnTo>
                  <a:lnTo>
                    <a:pt x="78" y="255"/>
                  </a:lnTo>
                  <a:lnTo>
                    <a:pt x="80" y="257"/>
                  </a:lnTo>
                  <a:lnTo>
                    <a:pt x="82" y="257"/>
                  </a:lnTo>
                  <a:lnTo>
                    <a:pt x="82" y="257"/>
                  </a:lnTo>
                  <a:lnTo>
                    <a:pt x="87" y="255"/>
                  </a:lnTo>
                  <a:lnTo>
                    <a:pt x="93" y="254"/>
                  </a:lnTo>
                  <a:lnTo>
                    <a:pt x="93" y="254"/>
                  </a:lnTo>
                  <a:lnTo>
                    <a:pt x="93" y="254"/>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78" name="Freeform 278">
              <a:extLst>
                <a:ext uri="{FF2B5EF4-FFF2-40B4-BE49-F238E27FC236}">
                  <a16:creationId xmlns:a16="http://schemas.microsoft.com/office/drawing/2014/main" id="{D7A3E9D5-6B58-9046-BE89-612FA2B7DD1E}"/>
                </a:ext>
              </a:extLst>
            </p:cNvPr>
            <p:cNvSpPr>
              <a:spLocks/>
            </p:cNvSpPr>
            <p:nvPr userDrawn="1"/>
          </p:nvSpPr>
          <p:spPr bwMode="auto">
            <a:xfrm>
              <a:off x="1086006" y="1502759"/>
              <a:ext cx="560359" cy="449574"/>
            </a:xfrm>
            <a:custGeom>
              <a:avLst/>
              <a:gdLst>
                <a:gd name="T0" fmla="*/ 320 w 367"/>
                <a:gd name="T1" fmla="*/ 28 h 346"/>
                <a:gd name="T2" fmla="*/ 231 w 367"/>
                <a:gd name="T3" fmla="*/ 51 h 346"/>
                <a:gd name="T4" fmla="*/ 159 w 367"/>
                <a:gd name="T5" fmla="*/ 104 h 346"/>
                <a:gd name="T6" fmla="*/ 100 w 367"/>
                <a:gd name="T7" fmla="*/ 214 h 346"/>
                <a:gd name="T8" fmla="*/ 96 w 367"/>
                <a:gd name="T9" fmla="*/ 302 h 346"/>
                <a:gd name="T10" fmla="*/ 81 w 367"/>
                <a:gd name="T11" fmla="*/ 308 h 346"/>
                <a:gd name="T12" fmla="*/ 61 w 367"/>
                <a:gd name="T13" fmla="*/ 335 h 346"/>
                <a:gd name="T14" fmla="*/ 30 w 367"/>
                <a:gd name="T15" fmla="*/ 346 h 346"/>
                <a:gd name="T16" fmla="*/ 17 w 367"/>
                <a:gd name="T17" fmla="*/ 333 h 346"/>
                <a:gd name="T18" fmla="*/ 10 w 367"/>
                <a:gd name="T19" fmla="*/ 321 h 346"/>
                <a:gd name="T20" fmla="*/ 17 w 367"/>
                <a:gd name="T21" fmla="*/ 310 h 346"/>
                <a:gd name="T22" fmla="*/ 13 w 367"/>
                <a:gd name="T23" fmla="*/ 301 h 346"/>
                <a:gd name="T24" fmla="*/ 11 w 367"/>
                <a:gd name="T25" fmla="*/ 291 h 346"/>
                <a:gd name="T26" fmla="*/ 2 w 367"/>
                <a:gd name="T27" fmla="*/ 282 h 346"/>
                <a:gd name="T28" fmla="*/ 4 w 367"/>
                <a:gd name="T29" fmla="*/ 270 h 346"/>
                <a:gd name="T30" fmla="*/ 0 w 367"/>
                <a:gd name="T31" fmla="*/ 257 h 346"/>
                <a:gd name="T32" fmla="*/ 10 w 367"/>
                <a:gd name="T33" fmla="*/ 242 h 346"/>
                <a:gd name="T34" fmla="*/ 28 w 367"/>
                <a:gd name="T35" fmla="*/ 234 h 346"/>
                <a:gd name="T36" fmla="*/ 32 w 367"/>
                <a:gd name="T37" fmla="*/ 225 h 346"/>
                <a:gd name="T38" fmla="*/ 51 w 367"/>
                <a:gd name="T39" fmla="*/ 219 h 346"/>
                <a:gd name="T40" fmla="*/ 66 w 367"/>
                <a:gd name="T41" fmla="*/ 210 h 346"/>
                <a:gd name="T42" fmla="*/ 76 w 367"/>
                <a:gd name="T43" fmla="*/ 197 h 346"/>
                <a:gd name="T44" fmla="*/ 83 w 367"/>
                <a:gd name="T45" fmla="*/ 185 h 346"/>
                <a:gd name="T46" fmla="*/ 93 w 367"/>
                <a:gd name="T47" fmla="*/ 178 h 346"/>
                <a:gd name="T48" fmla="*/ 98 w 367"/>
                <a:gd name="T49" fmla="*/ 172 h 346"/>
                <a:gd name="T50" fmla="*/ 106 w 367"/>
                <a:gd name="T51" fmla="*/ 161 h 346"/>
                <a:gd name="T52" fmla="*/ 115 w 367"/>
                <a:gd name="T53" fmla="*/ 142 h 346"/>
                <a:gd name="T54" fmla="*/ 131 w 367"/>
                <a:gd name="T55" fmla="*/ 117 h 346"/>
                <a:gd name="T56" fmla="*/ 138 w 367"/>
                <a:gd name="T57" fmla="*/ 106 h 346"/>
                <a:gd name="T58" fmla="*/ 146 w 367"/>
                <a:gd name="T59" fmla="*/ 91 h 346"/>
                <a:gd name="T60" fmla="*/ 155 w 367"/>
                <a:gd name="T61" fmla="*/ 87 h 346"/>
                <a:gd name="T62" fmla="*/ 159 w 367"/>
                <a:gd name="T63" fmla="*/ 77 h 346"/>
                <a:gd name="T64" fmla="*/ 138 w 367"/>
                <a:gd name="T65" fmla="*/ 79 h 346"/>
                <a:gd name="T66" fmla="*/ 134 w 367"/>
                <a:gd name="T67" fmla="*/ 77 h 346"/>
                <a:gd name="T68" fmla="*/ 146 w 367"/>
                <a:gd name="T69" fmla="*/ 62 h 346"/>
                <a:gd name="T70" fmla="*/ 155 w 367"/>
                <a:gd name="T71" fmla="*/ 60 h 346"/>
                <a:gd name="T72" fmla="*/ 159 w 367"/>
                <a:gd name="T73" fmla="*/ 62 h 346"/>
                <a:gd name="T74" fmla="*/ 170 w 367"/>
                <a:gd name="T75" fmla="*/ 66 h 346"/>
                <a:gd name="T76" fmla="*/ 170 w 367"/>
                <a:gd name="T77" fmla="*/ 58 h 346"/>
                <a:gd name="T78" fmla="*/ 193 w 367"/>
                <a:gd name="T79" fmla="*/ 49 h 346"/>
                <a:gd name="T80" fmla="*/ 195 w 367"/>
                <a:gd name="T81" fmla="*/ 28 h 346"/>
                <a:gd name="T82" fmla="*/ 208 w 367"/>
                <a:gd name="T83" fmla="*/ 26 h 346"/>
                <a:gd name="T84" fmla="*/ 219 w 367"/>
                <a:gd name="T85" fmla="*/ 40 h 346"/>
                <a:gd name="T86" fmla="*/ 233 w 367"/>
                <a:gd name="T87" fmla="*/ 34 h 346"/>
                <a:gd name="T88" fmla="*/ 229 w 367"/>
                <a:gd name="T89" fmla="*/ 22 h 346"/>
                <a:gd name="T90" fmla="*/ 242 w 367"/>
                <a:gd name="T91" fmla="*/ 26 h 346"/>
                <a:gd name="T92" fmla="*/ 255 w 367"/>
                <a:gd name="T93" fmla="*/ 15 h 346"/>
                <a:gd name="T94" fmla="*/ 274 w 367"/>
                <a:gd name="T95" fmla="*/ 7 h 346"/>
                <a:gd name="T96" fmla="*/ 286 w 367"/>
                <a:gd name="T97" fmla="*/ 13 h 346"/>
                <a:gd name="T98" fmla="*/ 284 w 367"/>
                <a:gd name="T99" fmla="*/ 24 h 346"/>
                <a:gd name="T100" fmla="*/ 291 w 367"/>
                <a:gd name="T101" fmla="*/ 24 h 346"/>
                <a:gd name="T102" fmla="*/ 303 w 367"/>
                <a:gd name="T103" fmla="*/ 0 h 346"/>
                <a:gd name="T104" fmla="*/ 308 w 367"/>
                <a:gd name="T105" fmla="*/ 19 h 346"/>
                <a:gd name="T106" fmla="*/ 312 w 367"/>
                <a:gd name="T107" fmla="*/ 7 h 346"/>
                <a:gd name="T108" fmla="*/ 327 w 367"/>
                <a:gd name="T109" fmla="*/ 7 h 346"/>
                <a:gd name="T110" fmla="*/ 333 w 367"/>
                <a:gd name="T111" fmla="*/ 11 h 346"/>
                <a:gd name="T112" fmla="*/ 348 w 367"/>
                <a:gd name="T113" fmla="*/ 13 h 346"/>
                <a:gd name="T114" fmla="*/ 346 w 367"/>
                <a:gd name="T115" fmla="*/ 28 h 346"/>
                <a:gd name="T116" fmla="*/ 340 w 367"/>
                <a:gd name="T117" fmla="*/ 34 h 346"/>
                <a:gd name="T118" fmla="*/ 352 w 367"/>
                <a:gd name="T119" fmla="*/ 38 h 3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67" h="346">
                  <a:moveTo>
                    <a:pt x="357" y="40"/>
                  </a:moveTo>
                  <a:lnTo>
                    <a:pt x="357" y="40"/>
                  </a:lnTo>
                  <a:lnTo>
                    <a:pt x="367" y="41"/>
                  </a:lnTo>
                  <a:lnTo>
                    <a:pt x="363" y="45"/>
                  </a:lnTo>
                  <a:lnTo>
                    <a:pt x="354" y="45"/>
                  </a:lnTo>
                  <a:lnTo>
                    <a:pt x="350" y="49"/>
                  </a:lnTo>
                  <a:lnTo>
                    <a:pt x="340" y="49"/>
                  </a:lnTo>
                  <a:lnTo>
                    <a:pt x="339" y="41"/>
                  </a:lnTo>
                  <a:lnTo>
                    <a:pt x="320" y="28"/>
                  </a:lnTo>
                  <a:lnTo>
                    <a:pt x="312" y="32"/>
                  </a:lnTo>
                  <a:lnTo>
                    <a:pt x="299" y="32"/>
                  </a:lnTo>
                  <a:lnTo>
                    <a:pt x="291" y="45"/>
                  </a:lnTo>
                  <a:lnTo>
                    <a:pt x="289" y="62"/>
                  </a:lnTo>
                  <a:lnTo>
                    <a:pt x="282" y="62"/>
                  </a:lnTo>
                  <a:lnTo>
                    <a:pt x="278" y="74"/>
                  </a:lnTo>
                  <a:lnTo>
                    <a:pt x="263" y="66"/>
                  </a:lnTo>
                  <a:lnTo>
                    <a:pt x="244" y="66"/>
                  </a:lnTo>
                  <a:lnTo>
                    <a:pt x="231" y="51"/>
                  </a:lnTo>
                  <a:lnTo>
                    <a:pt x="223" y="60"/>
                  </a:lnTo>
                  <a:lnTo>
                    <a:pt x="214" y="60"/>
                  </a:lnTo>
                  <a:lnTo>
                    <a:pt x="216" y="74"/>
                  </a:lnTo>
                  <a:lnTo>
                    <a:pt x="208" y="81"/>
                  </a:lnTo>
                  <a:lnTo>
                    <a:pt x="183" y="74"/>
                  </a:lnTo>
                  <a:lnTo>
                    <a:pt x="187" y="85"/>
                  </a:lnTo>
                  <a:lnTo>
                    <a:pt x="182" y="91"/>
                  </a:lnTo>
                  <a:lnTo>
                    <a:pt x="172" y="87"/>
                  </a:lnTo>
                  <a:lnTo>
                    <a:pt x="159" y="104"/>
                  </a:lnTo>
                  <a:lnTo>
                    <a:pt x="161" y="115"/>
                  </a:lnTo>
                  <a:lnTo>
                    <a:pt x="148" y="128"/>
                  </a:lnTo>
                  <a:lnTo>
                    <a:pt x="146" y="140"/>
                  </a:lnTo>
                  <a:lnTo>
                    <a:pt x="138" y="140"/>
                  </a:lnTo>
                  <a:lnTo>
                    <a:pt x="136" y="166"/>
                  </a:lnTo>
                  <a:lnTo>
                    <a:pt x="123" y="181"/>
                  </a:lnTo>
                  <a:lnTo>
                    <a:pt x="131" y="197"/>
                  </a:lnTo>
                  <a:lnTo>
                    <a:pt x="115" y="197"/>
                  </a:lnTo>
                  <a:lnTo>
                    <a:pt x="100" y="214"/>
                  </a:lnTo>
                  <a:lnTo>
                    <a:pt x="104" y="221"/>
                  </a:lnTo>
                  <a:lnTo>
                    <a:pt x="104" y="255"/>
                  </a:lnTo>
                  <a:lnTo>
                    <a:pt x="114" y="263"/>
                  </a:lnTo>
                  <a:lnTo>
                    <a:pt x="114" y="270"/>
                  </a:lnTo>
                  <a:lnTo>
                    <a:pt x="104" y="272"/>
                  </a:lnTo>
                  <a:lnTo>
                    <a:pt x="104" y="278"/>
                  </a:lnTo>
                  <a:lnTo>
                    <a:pt x="108" y="282"/>
                  </a:lnTo>
                  <a:lnTo>
                    <a:pt x="108" y="297"/>
                  </a:lnTo>
                  <a:lnTo>
                    <a:pt x="96" y="302"/>
                  </a:lnTo>
                  <a:lnTo>
                    <a:pt x="96" y="323"/>
                  </a:lnTo>
                  <a:lnTo>
                    <a:pt x="89" y="323"/>
                  </a:lnTo>
                  <a:lnTo>
                    <a:pt x="85" y="319"/>
                  </a:lnTo>
                  <a:lnTo>
                    <a:pt x="85" y="319"/>
                  </a:lnTo>
                  <a:lnTo>
                    <a:pt x="83" y="316"/>
                  </a:lnTo>
                  <a:lnTo>
                    <a:pt x="83" y="316"/>
                  </a:lnTo>
                  <a:lnTo>
                    <a:pt x="81" y="314"/>
                  </a:lnTo>
                  <a:lnTo>
                    <a:pt x="81" y="312"/>
                  </a:lnTo>
                  <a:lnTo>
                    <a:pt x="81" y="308"/>
                  </a:lnTo>
                  <a:lnTo>
                    <a:pt x="79" y="306"/>
                  </a:lnTo>
                  <a:lnTo>
                    <a:pt x="78" y="314"/>
                  </a:lnTo>
                  <a:lnTo>
                    <a:pt x="74" y="319"/>
                  </a:lnTo>
                  <a:lnTo>
                    <a:pt x="72" y="319"/>
                  </a:lnTo>
                  <a:lnTo>
                    <a:pt x="66" y="319"/>
                  </a:lnTo>
                  <a:lnTo>
                    <a:pt x="62" y="331"/>
                  </a:lnTo>
                  <a:lnTo>
                    <a:pt x="62" y="331"/>
                  </a:lnTo>
                  <a:lnTo>
                    <a:pt x="62" y="333"/>
                  </a:lnTo>
                  <a:lnTo>
                    <a:pt x="61" y="335"/>
                  </a:lnTo>
                  <a:lnTo>
                    <a:pt x="59" y="336"/>
                  </a:lnTo>
                  <a:lnTo>
                    <a:pt x="57" y="336"/>
                  </a:lnTo>
                  <a:lnTo>
                    <a:pt x="57" y="336"/>
                  </a:lnTo>
                  <a:lnTo>
                    <a:pt x="55" y="336"/>
                  </a:lnTo>
                  <a:lnTo>
                    <a:pt x="51" y="338"/>
                  </a:lnTo>
                  <a:lnTo>
                    <a:pt x="47" y="342"/>
                  </a:lnTo>
                  <a:lnTo>
                    <a:pt x="44" y="346"/>
                  </a:lnTo>
                  <a:lnTo>
                    <a:pt x="38" y="346"/>
                  </a:lnTo>
                  <a:lnTo>
                    <a:pt x="30" y="346"/>
                  </a:lnTo>
                  <a:lnTo>
                    <a:pt x="25" y="344"/>
                  </a:lnTo>
                  <a:lnTo>
                    <a:pt x="25" y="344"/>
                  </a:lnTo>
                  <a:lnTo>
                    <a:pt x="25" y="342"/>
                  </a:lnTo>
                  <a:lnTo>
                    <a:pt x="21" y="338"/>
                  </a:lnTo>
                  <a:lnTo>
                    <a:pt x="21" y="338"/>
                  </a:lnTo>
                  <a:lnTo>
                    <a:pt x="19" y="335"/>
                  </a:lnTo>
                  <a:lnTo>
                    <a:pt x="17" y="333"/>
                  </a:lnTo>
                  <a:lnTo>
                    <a:pt x="17" y="333"/>
                  </a:lnTo>
                  <a:lnTo>
                    <a:pt x="17" y="333"/>
                  </a:lnTo>
                  <a:lnTo>
                    <a:pt x="15" y="331"/>
                  </a:lnTo>
                  <a:lnTo>
                    <a:pt x="11" y="331"/>
                  </a:lnTo>
                  <a:lnTo>
                    <a:pt x="10" y="329"/>
                  </a:lnTo>
                  <a:lnTo>
                    <a:pt x="10" y="327"/>
                  </a:lnTo>
                  <a:lnTo>
                    <a:pt x="10" y="327"/>
                  </a:lnTo>
                  <a:lnTo>
                    <a:pt x="8" y="325"/>
                  </a:lnTo>
                  <a:lnTo>
                    <a:pt x="8" y="323"/>
                  </a:lnTo>
                  <a:lnTo>
                    <a:pt x="10" y="321"/>
                  </a:lnTo>
                  <a:lnTo>
                    <a:pt x="10" y="321"/>
                  </a:lnTo>
                  <a:lnTo>
                    <a:pt x="11" y="321"/>
                  </a:lnTo>
                  <a:lnTo>
                    <a:pt x="11" y="321"/>
                  </a:lnTo>
                  <a:lnTo>
                    <a:pt x="13" y="323"/>
                  </a:lnTo>
                  <a:lnTo>
                    <a:pt x="19" y="323"/>
                  </a:lnTo>
                  <a:lnTo>
                    <a:pt x="19" y="323"/>
                  </a:lnTo>
                  <a:lnTo>
                    <a:pt x="19" y="314"/>
                  </a:lnTo>
                  <a:lnTo>
                    <a:pt x="19" y="314"/>
                  </a:lnTo>
                  <a:lnTo>
                    <a:pt x="19" y="312"/>
                  </a:lnTo>
                  <a:lnTo>
                    <a:pt x="17" y="310"/>
                  </a:lnTo>
                  <a:lnTo>
                    <a:pt x="15" y="310"/>
                  </a:lnTo>
                  <a:lnTo>
                    <a:pt x="15" y="310"/>
                  </a:lnTo>
                  <a:lnTo>
                    <a:pt x="15" y="310"/>
                  </a:lnTo>
                  <a:lnTo>
                    <a:pt x="8" y="316"/>
                  </a:lnTo>
                  <a:lnTo>
                    <a:pt x="2" y="314"/>
                  </a:lnTo>
                  <a:lnTo>
                    <a:pt x="6" y="304"/>
                  </a:lnTo>
                  <a:lnTo>
                    <a:pt x="6" y="299"/>
                  </a:lnTo>
                  <a:lnTo>
                    <a:pt x="11" y="304"/>
                  </a:lnTo>
                  <a:lnTo>
                    <a:pt x="13" y="301"/>
                  </a:lnTo>
                  <a:lnTo>
                    <a:pt x="13" y="301"/>
                  </a:lnTo>
                  <a:lnTo>
                    <a:pt x="17" y="301"/>
                  </a:lnTo>
                  <a:lnTo>
                    <a:pt x="19" y="299"/>
                  </a:lnTo>
                  <a:lnTo>
                    <a:pt x="19" y="297"/>
                  </a:lnTo>
                  <a:lnTo>
                    <a:pt x="19" y="295"/>
                  </a:lnTo>
                  <a:lnTo>
                    <a:pt x="19" y="295"/>
                  </a:lnTo>
                  <a:lnTo>
                    <a:pt x="15" y="293"/>
                  </a:lnTo>
                  <a:lnTo>
                    <a:pt x="13" y="291"/>
                  </a:lnTo>
                  <a:lnTo>
                    <a:pt x="11" y="291"/>
                  </a:lnTo>
                  <a:lnTo>
                    <a:pt x="10" y="291"/>
                  </a:lnTo>
                  <a:lnTo>
                    <a:pt x="10" y="291"/>
                  </a:lnTo>
                  <a:lnTo>
                    <a:pt x="8" y="289"/>
                  </a:lnTo>
                  <a:lnTo>
                    <a:pt x="6" y="289"/>
                  </a:lnTo>
                  <a:lnTo>
                    <a:pt x="2" y="289"/>
                  </a:lnTo>
                  <a:lnTo>
                    <a:pt x="2" y="289"/>
                  </a:lnTo>
                  <a:lnTo>
                    <a:pt x="2" y="284"/>
                  </a:lnTo>
                  <a:lnTo>
                    <a:pt x="2" y="284"/>
                  </a:lnTo>
                  <a:lnTo>
                    <a:pt x="2" y="282"/>
                  </a:lnTo>
                  <a:lnTo>
                    <a:pt x="4" y="280"/>
                  </a:lnTo>
                  <a:lnTo>
                    <a:pt x="4" y="278"/>
                  </a:lnTo>
                  <a:lnTo>
                    <a:pt x="4" y="278"/>
                  </a:lnTo>
                  <a:lnTo>
                    <a:pt x="6" y="276"/>
                  </a:lnTo>
                  <a:lnTo>
                    <a:pt x="8" y="276"/>
                  </a:lnTo>
                  <a:lnTo>
                    <a:pt x="8" y="274"/>
                  </a:lnTo>
                  <a:lnTo>
                    <a:pt x="8" y="274"/>
                  </a:lnTo>
                  <a:lnTo>
                    <a:pt x="4" y="270"/>
                  </a:lnTo>
                  <a:lnTo>
                    <a:pt x="4" y="270"/>
                  </a:lnTo>
                  <a:lnTo>
                    <a:pt x="0" y="268"/>
                  </a:lnTo>
                  <a:lnTo>
                    <a:pt x="0" y="266"/>
                  </a:lnTo>
                  <a:lnTo>
                    <a:pt x="0" y="266"/>
                  </a:lnTo>
                  <a:lnTo>
                    <a:pt x="0" y="266"/>
                  </a:lnTo>
                  <a:lnTo>
                    <a:pt x="0" y="266"/>
                  </a:lnTo>
                  <a:lnTo>
                    <a:pt x="0" y="266"/>
                  </a:lnTo>
                  <a:lnTo>
                    <a:pt x="0" y="263"/>
                  </a:lnTo>
                  <a:lnTo>
                    <a:pt x="0" y="263"/>
                  </a:lnTo>
                  <a:lnTo>
                    <a:pt x="0" y="257"/>
                  </a:lnTo>
                  <a:lnTo>
                    <a:pt x="0" y="257"/>
                  </a:lnTo>
                  <a:lnTo>
                    <a:pt x="4" y="253"/>
                  </a:lnTo>
                  <a:lnTo>
                    <a:pt x="6" y="251"/>
                  </a:lnTo>
                  <a:lnTo>
                    <a:pt x="6" y="249"/>
                  </a:lnTo>
                  <a:lnTo>
                    <a:pt x="6" y="249"/>
                  </a:lnTo>
                  <a:lnTo>
                    <a:pt x="6" y="246"/>
                  </a:lnTo>
                  <a:lnTo>
                    <a:pt x="8" y="242"/>
                  </a:lnTo>
                  <a:lnTo>
                    <a:pt x="10" y="242"/>
                  </a:lnTo>
                  <a:lnTo>
                    <a:pt x="10" y="242"/>
                  </a:lnTo>
                  <a:lnTo>
                    <a:pt x="19" y="242"/>
                  </a:lnTo>
                  <a:lnTo>
                    <a:pt x="19" y="242"/>
                  </a:lnTo>
                  <a:lnTo>
                    <a:pt x="19" y="242"/>
                  </a:lnTo>
                  <a:lnTo>
                    <a:pt x="19" y="240"/>
                  </a:lnTo>
                  <a:lnTo>
                    <a:pt x="23" y="240"/>
                  </a:lnTo>
                  <a:lnTo>
                    <a:pt x="23" y="240"/>
                  </a:lnTo>
                  <a:lnTo>
                    <a:pt x="25" y="238"/>
                  </a:lnTo>
                  <a:lnTo>
                    <a:pt x="28" y="238"/>
                  </a:lnTo>
                  <a:lnTo>
                    <a:pt x="28" y="234"/>
                  </a:lnTo>
                  <a:lnTo>
                    <a:pt x="28" y="234"/>
                  </a:lnTo>
                  <a:lnTo>
                    <a:pt x="36" y="234"/>
                  </a:lnTo>
                  <a:lnTo>
                    <a:pt x="40" y="234"/>
                  </a:lnTo>
                  <a:lnTo>
                    <a:pt x="42" y="232"/>
                  </a:lnTo>
                  <a:lnTo>
                    <a:pt x="42" y="232"/>
                  </a:lnTo>
                  <a:lnTo>
                    <a:pt x="42" y="232"/>
                  </a:lnTo>
                  <a:lnTo>
                    <a:pt x="36" y="229"/>
                  </a:lnTo>
                  <a:lnTo>
                    <a:pt x="32" y="225"/>
                  </a:lnTo>
                  <a:lnTo>
                    <a:pt x="32" y="225"/>
                  </a:lnTo>
                  <a:lnTo>
                    <a:pt x="34" y="223"/>
                  </a:lnTo>
                  <a:lnTo>
                    <a:pt x="36" y="221"/>
                  </a:lnTo>
                  <a:lnTo>
                    <a:pt x="40" y="221"/>
                  </a:lnTo>
                  <a:lnTo>
                    <a:pt x="40" y="221"/>
                  </a:lnTo>
                  <a:lnTo>
                    <a:pt x="44" y="221"/>
                  </a:lnTo>
                  <a:lnTo>
                    <a:pt x="47" y="221"/>
                  </a:lnTo>
                  <a:lnTo>
                    <a:pt x="47" y="221"/>
                  </a:lnTo>
                  <a:lnTo>
                    <a:pt x="51" y="219"/>
                  </a:lnTo>
                  <a:lnTo>
                    <a:pt x="51" y="219"/>
                  </a:lnTo>
                  <a:lnTo>
                    <a:pt x="53" y="217"/>
                  </a:lnTo>
                  <a:lnTo>
                    <a:pt x="53" y="217"/>
                  </a:lnTo>
                  <a:lnTo>
                    <a:pt x="53" y="210"/>
                  </a:lnTo>
                  <a:lnTo>
                    <a:pt x="53" y="206"/>
                  </a:lnTo>
                  <a:lnTo>
                    <a:pt x="53" y="206"/>
                  </a:lnTo>
                  <a:lnTo>
                    <a:pt x="59" y="210"/>
                  </a:lnTo>
                  <a:lnTo>
                    <a:pt x="62" y="210"/>
                  </a:lnTo>
                  <a:lnTo>
                    <a:pt x="66" y="210"/>
                  </a:lnTo>
                  <a:lnTo>
                    <a:pt x="66" y="210"/>
                  </a:lnTo>
                  <a:lnTo>
                    <a:pt x="66" y="210"/>
                  </a:lnTo>
                  <a:lnTo>
                    <a:pt x="70" y="204"/>
                  </a:lnTo>
                  <a:lnTo>
                    <a:pt x="70" y="204"/>
                  </a:lnTo>
                  <a:lnTo>
                    <a:pt x="72" y="204"/>
                  </a:lnTo>
                  <a:lnTo>
                    <a:pt x="74" y="202"/>
                  </a:lnTo>
                  <a:lnTo>
                    <a:pt x="74" y="202"/>
                  </a:lnTo>
                  <a:lnTo>
                    <a:pt x="76" y="200"/>
                  </a:lnTo>
                  <a:lnTo>
                    <a:pt x="76" y="200"/>
                  </a:lnTo>
                  <a:lnTo>
                    <a:pt x="76" y="197"/>
                  </a:lnTo>
                  <a:lnTo>
                    <a:pt x="78" y="195"/>
                  </a:lnTo>
                  <a:lnTo>
                    <a:pt x="78" y="193"/>
                  </a:lnTo>
                  <a:lnTo>
                    <a:pt x="78" y="193"/>
                  </a:lnTo>
                  <a:lnTo>
                    <a:pt x="78" y="193"/>
                  </a:lnTo>
                  <a:lnTo>
                    <a:pt x="78" y="191"/>
                  </a:lnTo>
                  <a:lnTo>
                    <a:pt x="78" y="189"/>
                  </a:lnTo>
                  <a:lnTo>
                    <a:pt x="78" y="189"/>
                  </a:lnTo>
                  <a:lnTo>
                    <a:pt x="81" y="187"/>
                  </a:lnTo>
                  <a:lnTo>
                    <a:pt x="83" y="185"/>
                  </a:lnTo>
                  <a:lnTo>
                    <a:pt x="85" y="183"/>
                  </a:lnTo>
                  <a:lnTo>
                    <a:pt x="85" y="183"/>
                  </a:lnTo>
                  <a:lnTo>
                    <a:pt x="93" y="183"/>
                  </a:lnTo>
                  <a:lnTo>
                    <a:pt x="93" y="183"/>
                  </a:lnTo>
                  <a:lnTo>
                    <a:pt x="93" y="183"/>
                  </a:lnTo>
                  <a:lnTo>
                    <a:pt x="95" y="183"/>
                  </a:lnTo>
                  <a:lnTo>
                    <a:pt x="95" y="183"/>
                  </a:lnTo>
                  <a:lnTo>
                    <a:pt x="93" y="179"/>
                  </a:lnTo>
                  <a:lnTo>
                    <a:pt x="93" y="178"/>
                  </a:lnTo>
                  <a:lnTo>
                    <a:pt x="89" y="178"/>
                  </a:lnTo>
                  <a:lnTo>
                    <a:pt x="89" y="178"/>
                  </a:lnTo>
                  <a:lnTo>
                    <a:pt x="87" y="176"/>
                  </a:lnTo>
                  <a:lnTo>
                    <a:pt x="85" y="174"/>
                  </a:lnTo>
                  <a:lnTo>
                    <a:pt x="83" y="174"/>
                  </a:lnTo>
                  <a:lnTo>
                    <a:pt x="83" y="172"/>
                  </a:lnTo>
                  <a:lnTo>
                    <a:pt x="83" y="172"/>
                  </a:lnTo>
                  <a:lnTo>
                    <a:pt x="83" y="172"/>
                  </a:lnTo>
                  <a:lnTo>
                    <a:pt x="98" y="172"/>
                  </a:lnTo>
                  <a:lnTo>
                    <a:pt x="98" y="172"/>
                  </a:lnTo>
                  <a:lnTo>
                    <a:pt x="98" y="170"/>
                  </a:lnTo>
                  <a:lnTo>
                    <a:pt x="100" y="168"/>
                  </a:lnTo>
                  <a:lnTo>
                    <a:pt x="102" y="168"/>
                  </a:lnTo>
                  <a:lnTo>
                    <a:pt x="102" y="168"/>
                  </a:lnTo>
                  <a:lnTo>
                    <a:pt x="104" y="166"/>
                  </a:lnTo>
                  <a:lnTo>
                    <a:pt x="104" y="166"/>
                  </a:lnTo>
                  <a:lnTo>
                    <a:pt x="104" y="164"/>
                  </a:lnTo>
                  <a:lnTo>
                    <a:pt x="106" y="161"/>
                  </a:lnTo>
                  <a:lnTo>
                    <a:pt x="108" y="153"/>
                  </a:lnTo>
                  <a:lnTo>
                    <a:pt x="108" y="145"/>
                  </a:lnTo>
                  <a:lnTo>
                    <a:pt x="108" y="145"/>
                  </a:lnTo>
                  <a:lnTo>
                    <a:pt x="108" y="144"/>
                  </a:lnTo>
                  <a:lnTo>
                    <a:pt x="110" y="144"/>
                  </a:lnTo>
                  <a:lnTo>
                    <a:pt x="112" y="144"/>
                  </a:lnTo>
                  <a:lnTo>
                    <a:pt x="112" y="144"/>
                  </a:lnTo>
                  <a:lnTo>
                    <a:pt x="114" y="142"/>
                  </a:lnTo>
                  <a:lnTo>
                    <a:pt x="115" y="142"/>
                  </a:lnTo>
                  <a:lnTo>
                    <a:pt x="115" y="142"/>
                  </a:lnTo>
                  <a:lnTo>
                    <a:pt x="114" y="138"/>
                  </a:lnTo>
                  <a:lnTo>
                    <a:pt x="115" y="134"/>
                  </a:lnTo>
                  <a:lnTo>
                    <a:pt x="115" y="132"/>
                  </a:lnTo>
                  <a:lnTo>
                    <a:pt x="115" y="132"/>
                  </a:lnTo>
                  <a:lnTo>
                    <a:pt x="123" y="125"/>
                  </a:lnTo>
                  <a:lnTo>
                    <a:pt x="123" y="125"/>
                  </a:lnTo>
                  <a:lnTo>
                    <a:pt x="131" y="117"/>
                  </a:lnTo>
                  <a:lnTo>
                    <a:pt x="131" y="117"/>
                  </a:lnTo>
                  <a:lnTo>
                    <a:pt x="132" y="113"/>
                  </a:lnTo>
                  <a:lnTo>
                    <a:pt x="138" y="113"/>
                  </a:lnTo>
                  <a:lnTo>
                    <a:pt x="138" y="113"/>
                  </a:lnTo>
                  <a:lnTo>
                    <a:pt x="140" y="111"/>
                  </a:lnTo>
                  <a:lnTo>
                    <a:pt x="140" y="108"/>
                  </a:lnTo>
                  <a:lnTo>
                    <a:pt x="138" y="108"/>
                  </a:lnTo>
                  <a:lnTo>
                    <a:pt x="138" y="108"/>
                  </a:lnTo>
                  <a:lnTo>
                    <a:pt x="138" y="106"/>
                  </a:lnTo>
                  <a:lnTo>
                    <a:pt x="138" y="106"/>
                  </a:lnTo>
                  <a:lnTo>
                    <a:pt x="136" y="108"/>
                  </a:lnTo>
                  <a:lnTo>
                    <a:pt x="134" y="108"/>
                  </a:lnTo>
                  <a:lnTo>
                    <a:pt x="138" y="104"/>
                  </a:lnTo>
                  <a:lnTo>
                    <a:pt x="138" y="104"/>
                  </a:lnTo>
                  <a:lnTo>
                    <a:pt x="144" y="96"/>
                  </a:lnTo>
                  <a:lnTo>
                    <a:pt x="144" y="96"/>
                  </a:lnTo>
                  <a:lnTo>
                    <a:pt x="144" y="94"/>
                  </a:lnTo>
                  <a:lnTo>
                    <a:pt x="144" y="94"/>
                  </a:lnTo>
                  <a:lnTo>
                    <a:pt x="146" y="91"/>
                  </a:lnTo>
                  <a:lnTo>
                    <a:pt x="146" y="87"/>
                  </a:lnTo>
                  <a:lnTo>
                    <a:pt x="146" y="87"/>
                  </a:lnTo>
                  <a:lnTo>
                    <a:pt x="148" y="91"/>
                  </a:lnTo>
                  <a:lnTo>
                    <a:pt x="148" y="91"/>
                  </a:lnTo>
                  <a:lnTo>
                    <a:pt x="149" y="87"/>
                  </a:lnTo>
                  <a:lnTo>
                    <a:pt x="149" y="87"/>
                  </a:lnTo>
                  <a:lnTo>
                    <a:pt x="151" y="87"/>
                  </a:lnTo>
                  <a:lnTo>
                    <a:pt x="153" y="87"/>
                  </a:lnTo>
                  <a:lnTo>
                    <a:pt x="155" y="87"/>
                  </a:lnTo>
                  <a:lnTo>
                    <a:pt x="155" y="87"/>
                  </a:lnTo>
                  <a:lnTo>
                    <a:pt x="159" y="87"/>
                  </a:lnTo>
                  <a:lnTo>
                    <a:pt x="159" y="83"/>
                  </a:lnTo>
                  <a:lnTo>
                    <a:pt x="159" y="83"/>
                  </a:lnTo>
                  <a:lnTo>
                    <a:pt x="159" y="81"/>
                  </a:lnTo>
                  <a:lnTo>
                    <a:pt x="161" y="79"/>
                  </a:lnTo>
                  <a:lnTo>
                    <a:pt x="161" y="77"/>
                  </a:lnTo>
                  <a:lnTo>
                    <a:pt x="159" y="77"/>
                  </a:lnTo>
                  <a:lnTo>
                    <a:pt x="159" y="77"/>
                  </a:lnTo>
                  <a:lnTo>
                    <a:pt x="155" y="75"/>
                  </a:lnTo>
                  <a:lnTo>
                    <a:pt x="157" y="75"/>
                  </a:lnTo>
                  <a:lnTo>
                    <a:pt x="151" y="77"/>
                  </a:lnTo>
                  <a:lnTo>
                    <a:pt x="151" y="77"/>
                  </a:lnTo>
                  <a:lnTo>
                    <a:pt x="146" y="77"/>
                  </a:lnTo>
                  <a:lnTo>
                    <a:pt x="144" y="79"/>
                  </a:lnTo>
                  <a:lnTo>
                    <a:pt x="140" y="79"/>
                  </a:lnTo>
                  <a:lnTo>
                    <a:pt x="138" y="79"/>
                  </a:lnTo>
                  <a:lnTo>
                    <a:pt x="138" y="79"/>
                  </a:lnTo>
                  <a:lnTo>
                    <a:pt x="134" y="83"/>
                  </a:lnTo>
                  <a:lnTo>
                    <a:pt x="132" y="85"/>
                  </a:lnTo>
                  <a:lnTo>
                    <a:pt x="127" y="85"/>
                  </a:lnTo>
                  <a:lnTo>
                    <a:pt x="127" y="85"/>
                  </a:lnTo>
                  <a:lnTo>
                    <a:pt x="123" y="87"/>
                  </a:lnTo>
                  <a:lnTo>
                    <a:pt x="119" y="87"/>
                  </a:lnTo>
                  <a:lnTo>
                    <a:pt x="115" y="91"/>
                  </a:lnTo>
                  <a:lnTo>
                    <a:pt x="112" y="89"/>
                  </a:lnTo>
                  <a:lnTo>
                    <a:pt x="134" y="77"/>
                  </a:lnTo>
                  <a:lnTo>
                    <a:pt x="142" y="74"/>
                  </a:lnTo>
                  <a:lnTo>
                    <a:pt x="136" y="68"/>
                  </a:lnTo>
                  <a:lnTo>
                    <a:pt x="136" y="68"/>
                  </a:lnTo>
                  <a:lnTo>
                    <a:pt x="134" y="66"/>
                  </a:lnTo>
                  <a:lnTo>
                    <a:pt x="132" y="66"/>
                  </a:lnTo>
                  <a:lnTo>
                    <a:pt x="134" y="66"/>
                  </a:lnTo>
                  <a:lnTo>
                    <a:pt x="134" y="66"/>
                  </a:lnTo>
                  <a:lnTo>
                    <a:pt x="140" y="62"/>
                  </a:lnTo>
                  <a:lnTo>
                    <a:pt x="146" y="62"/>
                  </a:lnTo>
                  <a:lnTo>
                    <a:pt x="146" y="62"/>
                  </a:lnTo>
                  <a:lnTo>
                    <a:pt x="146" y="62"/>
                  </a:lnTo>
                  <a:lnTo>
                    <a:pt x="148" y="62"/>
                  </a:lnTo>
                  <a:lnTo>
                    <a:pt x="148" y="62"/>
                  </a:lnTo>
                  <a:lnTo>
                    <a:pt x="149" y="62"/>
                  </a:lnTo>
                  <a:lnTo>
                    <a:pt x="149" y="62"/>
                  </a:lnTo>
                  <a:lnTo>
                    <a:pt x="155" y="57"/>
                  </a:lnTo>
                  <a:lnTo>
                    <a:pt x="155" y="57"/>
                  </a:lnTo>
                  <a:lnTo>
                    <a:pt x="155" y="60"/>
                  </a:lnTo>
                  <a:lnTo>
                    <a:pt x="155" y="60"/>
                  </a:lnTo>
                  <a:lnTo>
                    <a:pt x="155" y="64"/>
                  </a:lnTo>
                  <a:lnTo>
                    <a:pt x="155" y="66"/>
                  </a:lnTo>
                  <a:lnTo>
                    <a:pt x="157" y="68"/>
                  </a:lnTo>
                  <a:lnTo>
                    <a:pt x="157" y="68"/>
                  </a:lnTo>
                  <a:lnTo>
                    <a:pt x="159" y="66"/>
                  </a:lnTo>
                  <a:lnTo>
                    <a:pt x="159" y="66"/>
                  </a:lnTo>
                  <a:lnTo>
                    <a:pt x="157" y="62"/>
                  </a:lnTo>
                  <a:lnTo>
                    <a:pt x="159" y="62"/>
                  </a:lnTo>
                  <a:lnTo>
                    <a:pt x="161" y="64"/>
                  </a:lnTo>
                  <a:lnTo>
                    <a:pt x="161" y="64"/>
                  </a:lnTo>
                  <a:lnTo>
                    <a:pt x="163" y="66"/>
                  </a:lnTo>
                  <a:lnTo>
                    <a:pt x="165" y="66"/>
                  </a:lnTo>
                  <a:lnTo>
                    <a:pt x="166" y="66"/>
                  </a:lnTo>
                  <a:lnTo>
                    <a:pt x="166" y="66"/>
                  </a:lnTo>
                  <a:lnTo>
                    <a:pt x="166" y="66"/>
                  </a:lnTo>
                  <a:lnTo>
                    <a:pt x="170" y="66"/>
                  </a:lnTo>
                  <a:lnTo>
                    <a:pt x="170" y="66"/>
                  </a:lnTo>
                  <a:lnTo>
                    <a:pt x="170" y="66"/>
                  </a:lnTo>
                  <a:lnTo>
                    <a:pt x="172" y="64"/>
                  </a:lnTo>
                  <a:lnTo>
                    <a:pt x="174" y="64"/>
                  </a:lnTo>
                  <a:lnTo>
                    <a:pt x="176" y="64"/>
                  </a:lnTo>
                  <a:lnTo>
                    <a:pt x="178" y="62"/>
                  </a:lnTo>
                  <a:lnTo>
                    <a:pt x="172" y="58"/>
                  </a:lnTo>
                  <a:lnTo>
                    <a:pt x="172" y="58"/>
                  </a:lnTo>
                  <a:lnTo>
                    <a:pt x="170" y="58"/>
                  </a:lnTo>
                  <a:lnTo>
                    <a:pt x="170" y="58"/>
                  </a:lnTo>
                  <a:lnTo>
                    <a:pt x="168" y="55"/>
                  </a:lnTo>
                  <a:lnTo>
                    <a:pt x="168" y="55"/>
                  </a:lnTo>
                  <a:lnTo>
                    <a:pt x="170" y="51"/>
                  </a:lnTo>
                  <a:lnTo>
                    <a:pt x="172" y="49"/>
                  </a:lnTo>
                  <a:lnTo>
                    <a:pt x="172" y="49"/>
                  </a:lnTo>
                  <a:lnTo>
                    <a:pt x="176" y="43"/>
                  </a:lnTo>
                  <a:lnTo>
                    <a:pt x="182" y="49"/>
                  </a:lnTo>
                  <a:lnTo>
                    <a:pt x="189" y="53"/>
                  </a:lnTo>
                  <a:lnTo>
                    <a:pt x="193" y="49"/>
                  </a:lnTo>
                  <a:lnTo>
                    <a:pt x="193" y="49"/>
                  </a:lnTo>
                  <a:lnTo>
                    <a:pt x="193" y="49"/>
                  </a:lnTo>
                  <a:lnTo>
                    <a:pt x="193" y="47"/>
                  </a:lnTo>
                  <a:lnTo>
                    <a:pt x="193" y="45"/>
                  </a:lnTo>
                  <a:lnTo>
                    <a:pt x="193" y="45"/>
                  </a:lnTo>
                  <a:lnTo>
                    <a:pt x="189" y="41"/>
                  </a:lnTo>
                  <a:lnTo>
                    <a:pt x="193" y="38"/>
                  </a:lnTo>
                  <a:lnTo>
                    <a:pt x="195" y="28"/>
                  </a:lnTo>
                  <a:lnTo>
                    <a:pt x="195" y="28"/>
                  </a:lnTo>
                  <a:lnTo>
                    <a:pt x="195" y="26"/>
                  </a:lnTo>
                  <a:lnTo>
                    <a:pt x="197" y="24"/>
                  </a:lnTo>
                  <a:lnTo>
                    <a:pt x="199" y="24"/>
                  </a:lnTo>
                  <a:lnTo>
                    <a:pt x="199" y="24"/>
                  </a:lnTo>
                  <a:lnTo>
                    <a:pt x="202" y="24"/>
                  </a:lnTo>
                  <a:lnTo>
                    <a:pt x="208" y="22"/>
                  </a:lnTo>
                  <a:lnTo>
                    <a:pt x="208" y="24"/>
                  </a:lnTo>
                  <a:lnTo>
                    <a:pt x="208" y="24"/>
                  </a:lnTo>
                  <a:lnTo>
                    <a:pt x="208" y="26"/>
                  </a:lnTo>
                  <a:lnTo>
                    <a:pt x="210" y="28"/>
                  </a:lnTo>
                  <a:lnTo>
                    <a:pt x="210" y="28"/>
                  </a:lnTo>
                  <a:lnTo>
                    <a:pt x="210" y="38"/>
                  </a:lnTo>
                  <a:lnTo>
                    <a:pt x="214" y="41"/>
                  </a:lnTo>
                  <a:lnTo>
                    <a:pt x="214" y="41"/>
                  </a:lnTo>
                  <a:lnTo>
                    <a:pt x="218" y="41"/>
                  </a:lnTo>
                  <a:lnTo>
                    <a:pt x="219" y="40"/>
                  </a:lnTo>
                  <a:lnTo>
                    <a:pt x="219" y="40"/>
                  </a:lnTo>
                  <a:lnTo>
                    <a:pt x="219" y="40"/>
                  </a:lnTo>
                  <a:lnTo>
                    <a:pt x="219" y="40"/>
                  </a:lnTo>
                  <a:lnTo>
                    <a:pt x="221" y="36"/>
                  </a:lnTo>
                  <a:lnTo>
                    <a:pt x="223" y="36"/>
                  </a:lnTo>
                  <a:lnTo>
                    <a:pt x="223" y="32"/>
                  </a:lnTo>
                  <a:lnTo>
                    <a:pt x="223" y="30"/>
                  </a:lnTo>
                  <a:lnTo>
                    <a:pt x="231" y="32"/>
                  </a:lnTo>
                  <a:lnTo>
                    <a:pt x="231" y="32"/>
                  </a:lnTo>
                  <a:lnTo>
                    <a:pt x="231" y="32"/>
                  </a:lnTo>
                  <a:lnTo>
                    <a:pt x="233" y="34"/>
                  </a:lnTo>
                  <a:lnTo>
                    <a:pt x="235" y="32"/>
                  </a:lnTo>
                  <a:lnTo>
                    <a:pt x="235" y="32"/>
                  </a:lnTo>
                  <a:lnTo>
                    <a:pt x="235" y="32"/>
                  </a:lnTo>
                  <a:lnTo>
                    <a:pt x="235" y="30"/>
                  </a:lnTo>
                  <a:lnTo>
                    <a:pt x="231" y="28"/>
                  </a:lnTo>
                  <a:lnTo>
                    <a:pt x="229" y="24"/>
                  </a:lnTo>
                  <a:lnTo>
                    <a:pt x="229" y="24"/>
                  </a:lnTo>
                  <a:lnTo>
                    <a:pt x="229" y="22"/>
                  </a:lnTo>
                  <a:lnTo>
                    <a:pt x="229" y="22"/>
                  </a:lnTo>
                  <a:lnTo>
                    <a:pt x="229" y="21"/>
                  </a:lnTo>
                  <a:lnTo>
                    <a:pt x="231" y="19"/>
                  </a:lnTo>
                  <a:lnTo>
                    <a:pt x="233" y="19"/>
                  </a:lnTo>
                  <a:lnTo>
                    <a:pt x="235" y="19"/>
                  </a:lnTo>
                  <a:lnTo>
                    <a:pt x="236" y="19"/>
                  </a:lnTo>
                  <a:lnTo>
                    <a:pt x="236" y="21"/>
                  </a:lnTo>
                  <a:lnTo>
                    <a:pt x="236" y="21"/>
                  </a:lnTo>
                  <a:lnTo>
                    <a:pt x="240" y="24"/>
                  </a:lnTo>
                  <a:lnTo>
                    <a:pt x="242" y="26"/>
                  </a:lnTo>
                  <a:lnTo>
                    <a:pt x="244" y="26"/>
                  </a:lnTo>
                  <a:lnTo>
                    <a:pt x="250" y="24"/>
                  </a:lnTo>
                  <a:lnTo>
                    <a:pt x="244" y="19"/>
                  </a:lnTo>
                  <a:lnTo>
                    <a:pt x="244" y="13"/>
                  </a:lnTo>
                  <a:lnTo>
                    <a:pt x="244" y="13"/>
                  </a:lnTo>
                  <a:lnTo>
                    <a:pt x="252" y="11"/>
                  </a:lnTo>
                  <a:lnTo>
                    <a:pt x="252" y="11"/>
                  </a:lnTo>
                  <a:lnTo>
                    <a:pt x="255" y="11"/>
                  </a:lnTo>
                  <a:lnTo>
                    <a:pt x="255" y="15"/>
                  </a:lnTo>
                  <a:lnTo>
                    <a:pt x="255" y="15"/>
                  </a:lnTo>
                  <a:lnTo>
                    <a:pt x="255" y="21"/>
                  </a:lnTo>
                  <a:lnTo>
                    <a:pt x="255" y="24"/>
                  </a:lnTo>
                  <a:lnTo>
                    <a:pt x="263" y="21"/>
                  </a:lnTo>
                  <a:lnTo>
                    <a:pt x="263" y="21"/>
                  </a:lnTo>
                  <a:lnTo>
                    <a:pt x="267" y="17"/>
                  </a:lnTo>
                  <a:lnTo>
                    <a:pt x="267" y="17"/>
                  </a:lnTo>
                  <a:lnTo>
                    <a:pt x="270" y="11"/>
                  </a:lnTo>
                  <a:lnTo>
                    <a:pt x="274" y="7"/>
                  </a:lnTo>
                  <a:lnTo>
                    <a:pt x="274" y="7"/>
                  </a:lnTo>
                  <a:lnTo>
                    <a:pt x="276" y="7"/>
                  </a:lnTo>
                  <a:lnTo>
                    <a:pt x="276" y="7"/>
                  </a:lnTo>
                  <a:lnTo>
                    <a:pt x="282" y="7"/>
                  </a:lnTo>
                  <a:lnTo>
                    <a:pt x="284" y="5"/>
                  </a:lnTo>
                  <a:lnTo>
                    <a:pt x="286" y="4"/>
                  </a:lnTo>
                  <a:lnTo>
                    <a:pt x="293" y="2"/>
                  </a:lnTo>
                  <a:lnTo>
                    <a:pt x="286" y="13"/>
                  </a:lnTo>
                  <a:lnTo>
                    <a:pt x="286" y="13"/>
                  </a:lnTo>
                  <a:lnTo>
                    <a:pt x="284" y="15"/>
                  </a:lnTo>
                  <a:lnTo>
                    <a:pt x="282" y="17"/>
                  </a:lnTo>
                  <a:lnTo>
                    <a:pt x="282" y="19"/>
                  </a:lnTo>
                  <a:lnTo>
                    <a:pt x="282" y="19"/>
                  </a:lnTo>
                  <a:lnTo>
                    <a:pt x="282" y="21"/>
                  </a:lnTo>
                  <a:lnTo>
                    <a:pt x="284" y="21"/>
                  </a:lnTo>
                  <a:lnTo>
                    <a:pt x="286" y="22"/>
                  </a:lnTo>
                  <a:lnTo>
                    <a:pt x="284" y="24"/>
                  </a:lnTo>
                  <a:lnTo>
                    <a:pt x="284" y="24"/>
                  </a:lnTo>
                  <a:lnTo>
                    <a:pt x="282" y="26"/>
                  </a:lnTo>
                  <a:lnTo>
                    <a:pt x="282" y="28"/>
                  </a:lnTo>
                  <a:lnTo>
                    <a:pt x="286" y="28"/>
                  </a:lnTo>
                  <a:lnTo>
                    <a:pt x="286" y="28"/>
                  </a:lnTo>
                  <a:lnTo>
                    <a:pt x="286" y="28"/>
                  </a:lnTo>
                  <a:lnTo>
                    <a:pt x="286" y="28"/>
                  </a:lnTo>
                  <a:lnTo>
                    <a:pt x="289" y="24"/>
                  </a:lnTo>
                  <a:lnTo>
                    <a:pt x="289" y="24"/>
                  </a:lnTo>
                  <a:lnTo>
                    <a:pt x="291" y="24"/>
                  </a:lnTo>
                  <a:lnTo>
                    <a:pt x="291" y="24"/>
                  </a:lnTo>
                  <a:lnTo>
                    <a:pt x="291" y="22"/>
                  </a:lnTo>
                  <a:lnTo>
                    <a:pt x="293" y="21"/>
                  </a:lnTo>
                  <a:lnTo>
                    <a:pt x="297" y="19"/>
                  </a:lnTo>
                  <a:lnTo>
                    <a:pt x="297" y="11"/>
                  </a:lnTo>
                  <a:lnTo>
                    <a:pt x="297" y="7"/>
                  </a:lnTo>
                  <a:lnTo>
                    <a:pt x="297" y="7"/>
                  </a:lnTo>
                  <a:lnTo>
                    <a:pt x="301" y="4"/>
                  </a:lnTo>
                  <a:lnTo>
                    <a:pt x="303" y="0"/>
                  </a:lnTo>
                  <a:lnTo>
                    <a:pt x="303" y="0"/>
                  </a:lnTo>
                  <a:lnTo>
                    <a:pt x="303" y="2"/>
                  </a:lnTo>
                  <a:lnTo>
                    <a:pt x="303" y="2"/>
                  </a:lnTo>
                  <a:lnTo>
                    <a:pt x="303" y="7"/>
                  </a:lnTo>
                  <a:lnTo>
                    <a:pt x="303" y="7"/>
                  </a:lnTo>
                  <a:lnTo>
                    <a:pt x="303" y="11"/>
                  </a:lnTo>
                  <a:lnTo>
                    <a:pt x="305" y="15"/>
                  </a:lnTo>
                  <a:lnTo>
                    <a:pt x="308" y="19"/>
                  </a:lnTo>
                  <a:lnTo>
                    <a:pt x="308" y="19"/>
                  </a:lnTo>
                  <a:lnTo>
                    <a:pt x="308" y="19"/>
                  </a:lnTo>
                  <a:lnTo>
                    <a:pt x="308" y="19"/>
                  </a:lnTo>
                  <a:lnTo>
                    <a:pt x="312" y="17"/>
                  </a:lnTo>
                  <a:lnTo>
                    <a:pt x="312" y="17"/>
                  </a:lnTo>
                  <a:lnTo>
                    <a:pt x="312" y="11"/>
                  </a:lnTo>
                  <a:lnTo>
                    <a:pt x="314" y="9"/>
                  </a:lnTo>
                  <a:lnTo>
                    <a:pt x="312" y="7"/>
                  </a:lnTo>
                  <a:lnTo>
                    <a:pt x="312" y="7"/>
                  </a:lnTo>
                  <a:lnTo>
                    <a:pt x="312" y="7"/>
                  </a:lnTo>
                  <a:lnTo>
                    <a:pt x="312" y="7"/>
                  </a:lnTo>
                  <a:lnTo>
                    <a:pt x="314" y="4"/>
                  </a:lnTo>
                  <a:lnTo>
                    <a:pt x="316" y="2"/>
                  </a:lnTo>
                  <a:lnTo>
                    <a:pt x="320" y="2"/>
                  </a:lnTo>
                  <a:lnTo>
                    <a:pt x="320" y="2"/>
                  </a:lnTo>
                  <a:lnTo>
                    <a:pt x="322" y="2"/>
                  </a:lnTo>
                  <a:lnTo>
                    <a:pt x="323" y="4"/>
                  </a:lnTo>
                  <a:lnTo>
                    <a:pt x="325" y="5"/>
                  </a:lnTo>
                  <a:lnTo>
                    <a:pt x="327" y="7"/>
                  </a:lnTo>
                  <a:lnTo>
                    <a:pt x="327" y="15"/>
                  </a:lnTo>
                  <a:lnTo>
                    <a:pt x="327" y="15"/>
                  </a:lnTo>
                  <a:lnTo>
                    <a:pt x="329" y="19"/>
                  </a:lnTo>
                  <a:lnTo>
                    <a:pt x="329" y="21"/>
                  </a:lnTo>
                  <a:lnTo>
                    <a:pt x="331" y="19"/>
                  </a:lnTo>
                  <a:lnTo>
                    <a:pt x="331" y="19"/>
                  </a:lnTo>
                  <a:lnTo>
                    <a:pt x="331" y="11"/>
                  </a:lnTo>
                  <a:lnTo>
                    <a:pt x="331" y="11"/>
                  </a:lnTo>
                  <a:lnTo>
                    <a:pt x="333" y="11"/>
                  </a:lnTo>
                  <a:lnTo>
                    <a:pt x="333" y="11"/>
                  </a:lnTo>
                  <a:lnTo>
                    <a:pt x="339" y="9"/>
                  </a:lnTo>
                  <a:lnTo>
                    <a:pt x="339" y="7"/>
                  </a:lnTo>
                  <a:lnTo>
                    <a:pt x="339" y="7"/>
                  </a:lnTo>
                  <a:lnTo>
                    <a:pt x="340" y="11"/>
                  </a:lnTo>
                  <a:lnTo>
                    <a:pt x="342" y="11"/>
                  </a:lnTo>
                  <a:lnTo>
                    <a:pt x="344" y="13"/>
                  </a:lnTo>
                  <a:lnTo>
                    <a:pt x="344" y="13"/>
                  </a:lnTo>
                  <a:lnTo>
                    <a:pt x="348" y="13"/>
                  </a:lnTo>
                  <a:lnTo>
                    <a:pt x="352" y="15"/>
                  </a:lnTo>
                  <a:lnTo>
                    <a:pt x="356" y="17"/>
                  </a:lnTo>
                  <a:lnTo>
                    <a:pt x="356" y="17"/>
                  </a:lnTo>
                  <a:lnTo>
                    <a:pt x="357" y="22"/>
                  </a:lnTo>
                  <a:lnTo>
                    <a:pt x="363" y="22"/>
                  </a:lnTo>
                  <a:lnTo>
                    <a:pt x="365" y="22"/>
                  </a:lnTo>
                  <a:lnTo>
                    <a:pt x="356" y="26"/>
                  </a:lnTo>
                  <a:lnTo>
                    <a:pt x="346" y="28"/>
                  </a:lnTo>
                  <a:lnTo>
                    <a:pt x="346" y="28"/>
                  </a:lnTo>
                  <a:lnTo>
                    <a:pt x="344" y="28"/>
                  </a:lnTo>
                  <a:lnTo>
                    <a:pt x="342" y="30"/>
                  </a:lnTo>
                  <a:lnTo>
                    <a:pt x="340" y="28"/>
                  </a:lnTo>
                  <a:lnTo>
                    <a:pt x="340" y="28"/>
                  </a:lnTo>
                  <a:lnTo>
                    <a:pt x="339" y="28"/>
                  </a:lnTo>
                  <a:lnTo>
                    <a:pt x="337" y="28"/>
                  </a:lnTo>
                  <a:lnTo>
                    <a:pt x="335" y="28"/>
                  </a:lnTo>
                  <a:lnTo>
                    <a:pt x="331" y="28"/>
                  </a:lnTo>
                  <a:lnTo>
                    <a:pt x="340" y="34"/>
                  </a:lnTo>
                  <a:lnTo>
                    <a:pt x="340" y="34"/>
                  </a:lnTo>
                  <a:lnTo>
                    <a:pt x="340" y="36"/>
                  </a:lnTo>
                  <a:lnTo>
                    <a:pt x="342" y="38"/>
                  </a:lnTo>
                  <a:lnTo>
                    <a:pt x="342" y="38"/>
                  </a:lnTo>
                  <a:lnTo>
                    <a:pt x="342" y="38"/>
                  </a:lnTo>
                  <a:lnTo>
                    <a:pt x="342" y="38"/>
                  </a:lnTo>
                  <a:lnTo>
                    <a:pt x="344" y="38"/>
                  </a:lnTo>
                  <a:lnTo>
                    <a:pt x="346" y="38"/>
                  </a:lnTo>
                  <a:lnTo>
                    <a:pt x="352" y="38"/>
                  </a:lnTo>
                  <a:lnTo>
                    <a:pt x="357" y="40"/>
                  </a:lnTo>
                  <a:lnTo>
                    <a:pt x="357" y="40"/>
                  </a:lnTo>
                  <a:lnTo>
                    <a:pt x="357" y="40"/>
                  </a:lnTo>
                  <a:lnTo>
                    <a:pt x="357" y="40"/>
                  </a:lnTo>
                  <a:close/>
                </a:path>
              </a:pathLst>
            </a:custGeom>
            <a:solidFill>
              <a:schemeClr val="bg1">
                <a:lumMod val="85000"/>
              </a:schemeClr>
            </a:solidFill>
            <a:ln w="635" cap="rnd">
              <a:solidFill>
                <a:schemeClr val="bg1">
                  <a:alpha val="17000"/>
                </a:schemeClr>
              </a:solidFill>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79" name="Freeform 279">
              <a:extLst>
                <a:ext uri="{FF2B5EF4-FFF2-40B4-BE49-F238E27FC236}">
                  <a16:creationId xmlns:a16="http://schemas.microsoft.com/office/drawing/2014/main" id="{9388662F-5C11-DE47-B42E-DFAE47FF1320}"/>
                </a:ext>
              </a:extLst>
            </p:cNvPr>
            <p:cNvSpPr>
              <a:spLocks/>
            </p:cNvSpPr>
            <p:nvPr userDrawn="1"/>
          </p:nvSpPr>
          <p:spPr bwMode="auto">
            <a:xfrm>
              <a:off x="1086006" y="1502759"/>
              <a:ext cx="560359" cy="449574"/>
            </a:xfrm>
            <a:custGeom>
              <a:avLst/>
              <a:gdLst>
                <a:gd name="T0" fmla="*/ 320 w 367"/>
                <a:gd name="T1" fmla="*/ 28 h 346"/>
                <a:gd name="T2" fmla="*/ 231 w 367"/>
                <a:gd name="T3" fmla="*/ 51 h 346"/>
                <a:gd name="T4" fmla="*/ 159 w 367"/>
                <a:gd name="T5" fmla="*/ 104 h 346"/>
                <a:gd name="T6" fmla="*/ 100 w 367"/>
                <a:gd name="T7" fmla="*/ 214 h 346"/>
                <a:gd name="T8" fmla="*/ 96 w 367"/>
                <a:gd name="T9" fmla="*/ 302 h 346"/>
                <a:gd name="T10" fmla="*/ 81 w 367"/>
                <a:gd name="T11" fmla="*/ 308 h 346"/>
                <a:gd name="T12" fmla="*/ 61 w 367"/>
                <a:gd name="T13" fmla="*/ 335 h 346"/>
                <a:gd name="T14" fmla="*/ 30 w 367"/>
                <a:gd name="T15" fmla="*/ 346 h 346"/>
                <a:gd name="T16" fmla="*/ 17 w 367"/>
                <a:gd name="T17" fmla="*/ 333 h 346"/>
                <a:gd name="T18" fmla="*/ 10 w 367"/>
                <a:gd name="T19" fmla="*/ 321 h 346"/>
                <a:gd name="T20" fmla="*/ 17 w 367"/>
                <a:gd name="T21" fmla="*/ 310 h 346"/>
                <a:gd name="T22" fmla="*/ 13 w 367"/>
                <a:gd name="T23" fmla="*/ 301 h 346"/>
                <a:gd name="T24" fmla="*/ 11 w 367"/>
                <a:gd name="T25" fmla="*/ 291 h 346"/>
                <a:gd name="T26" fmla="*/ 2 w 367"/>
                <a:gd name="T27" fmla="*/ 282 h 346"/>
                <a:gd name="T28" fmla="*/ 4 w 367"/>
                <a:gd name="T29" fmla="*/ 270 h 346"/>
                <a:gd name="T30" fmla="*/ 0 w 367"/>
                <a:gd name="T31" fmla="*/ 257 h 346"/>
                <a:gd name="T32" fmla="*/ 10 w 367"/>
                <a:gd name="T33" fmla="*/ 242 h 346"/>
                <a:gd name="T34" fmla="*/ 28 w 367"/>
                <a:gd name="T35" fmla="*/ 234 h 346"/>
                <a:gd name="T36" fmla="*/ 32 w 367"/>
                <a:gd name="T37" fmla="*/ 225 h 346"/>
                <a:gd name="T38" fmla="*/ 51 w 367"/>
                <a:gd name="T39" fmla="*/ 219 h 346"/>
                <a:gd name="T40" fmla="*/ 66 w 367"/>
                <a:gd name="T41" fmla="*/ 210 h 346"/>
                <a:gd name="T42" fmla="*/ 76 w 367"/>
                <a:gd name="T43" fmla="*/ 197 h 346"/>
                <a:gd name="T44" fmla="*/ 83 w 367"/>
                <a:gd name="T45" fmla="*/ 185 h 346"/>
                <a:gd name="T46" fmla="*/ 93 w 367"/>
                <a:gd name="T47" fmla="*/ 178 h 346"/>
                <a:gd name="T48" fmla="*/ 98 w 367"/>
                <a:gd name="T49" fmla="*/ 172 h 346"/>
                <a:gd name="T50" fmla="*/ 106 w 367"/>
                <a:gd name="T51" fmla="*/ 161 h 346"/>
                <a:gd name="T52" fmla="*/ 115 w 367"/>
                <a:gd name="T53" fmla="*/ 142 h 346"/>
                <a:gd name="T54" fmla="*/ 131 w 367"/>
                <a:gd name="T55" fmla="*/ 117 h 346"/>
                <a:gd name="T56" fmla="*/ 138 w 367"/>
                <a:gd name="T57" fmla="*/ 106 h 346"/>
                <a:gd name="T58" fmla="*/ 146 w 367"/>
                <a:gd name="T59" fmla="*/ 91 h 346"/>
                <a:gd name="T60" fmla="*/ 155 w 367"/>
                <a:gd name="T61" fmla="*/ 87 h 346"/>
                <a:gd name="T62" fmla="*/ 159 w 367"/>
                <a:gd name="T63" fmla="*/ 77 h 346"/>
                <a:gd name="T64" fmla="*/ 138 w 367"/>
                <a:gd name="T65" fmla="*/ 79 h 346"/>
                <a:gd name="T66" fmla="*/ 134 w 367"/>
                <a:gd name="T67" fmla="*/ 77 h 346"/>
                <a:gd name="T68" fmla="*/ 146 w 367"/>
                <a:gd name="T69" fmla="*/ 62 h 346"/>
                <a:gd name="T70" fmla="*/ 155 w 367"/>
                <a:gd name="T71" fmla="*/ 60 h 346"/>
                <a:gd name="T72" fmla="*/ 159 w 367"/>
                <a:gd name="T73" fmla="*/ 62 h 346"/>
                <a:gd name="T74" fmla="*/ 170 w 367"/>
                <a:gd name="T75" fmla="*/ 66 h 346"/>
                <a:gd name="T76" fmla="*/ 170 w 367"/>
                <a:gd name="T77" fmla="*/ 58 h 346"/>
                <a:gd name="T78" fmla="*/ 193 w 367"/>
                <a:gd name="T79" fmla="*/ 49 h 346"/>
                <a:gd name="T80" fmla="*/ 195 w 367"/>
                <a:gd name="T81" fmla="*/ 28 h 346"/>
                <a:gd name="T82" fmla="*/ 208 w 367"/>
                <a:gd name="T83" fmla="*/ 26 h 346"/>
                <a:gd name="T84" fmla="*/ 219 w 367"/>
                <a:gd name="T85" fmla="*/ 40 h 346"/>
                <a:gd name="T86" fmla="*/ 233 w 367"/>
                <a:gd name="T87" fmla="*/ 34 h 346"/>
                <a:gd name="T88" fmla="*/ 229 w 367"/>
                <a:gd name="T89" fmla="*/ 22 h 346"/>
                <a:gd name="T90" fmla="*/ 242 w 367"/>
                <a:gd name="T91" fmla="*/ 26 h 346"/>
                <a:gd name="T92" fmla="*/ 255 w 367"/>
                <a:gd name="T93" fmla="*/ 15 h 346"/>
                <a:gd name="T94" fmla="*/ 274 w 367"/>
                <a:gd name="T95" fmla="*/ 7 h 346"/>
                <a:gd name="T96" fmla="*/ 286 w 367"/>
                <a:gd name="T97" fmla="*/ 13 h 346"/>
                <a:gd name="T98" fmla="*/ 284 w 367"/>
                <a:gd name="T99" fmla="*/ 24 h 346"/>
                <a:gd name="T100" fmla="*/ 291 w 367"/>
                <a:gd name="T101" fmla="*/ 24 h 346"/>
                <a:gd name="T102" fmla="*/ 303 w 367"/>
                <a:gd name="T103" fmla="*/ 0 h 346"/>
                <a:gd name="T104" fmla="*/ 308 w 367"/>
                <a:gd name="T105" fmla="*/ 19 h 346"/>
                <a:gd name="T106" fmla="*/ 312 w 367"/>
                <a:gd name="T107" fmla="*/ 7 h 346"/>
                <a:gd name="T108" fmla="*/ 327 w 367"/>
                <a:gd name="T109" fmla="*/ 7 h 346"/>
                <a:gd name="T110" fmla="*/ 333 w 367"/>
                <a:gd name="T111" fmla="*/ 11 h 346"/>
                <a:gd name="T112" fmla="*/ 348 w 367"/>
                <a:gd name="T113" fmla="*/ 13 h 346"/>
                <a:gd name="T114" fmla="*/ 346 w 367"/>
                <a:gd name="T115" fmla="*/ 28 h 346"/>
                <a:gd name="T116" fmla="*/ 340 w 367"/>
                <a:gd name="T117" fmla="*/ 34 h 346"/>
                <a:gd name="T118" fmla="*/ 352 w 367"/>
                <a:gd name="T119" fmla="*/ 38 h 3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67" h="346">
                  <a:moveTo>
                    <a:pt x="357" y="40"/>
                  </a:moveTo>
                  <a:lnTo>
                    <a:pt x="357" y="40"/>
                  </a:lnTo>
                  <a:lnTo>
                    <a:pt x="367" y="41"/>
                  </a:lnTo>
                  <a:lnTo>
                    <a:pt x="363" y="45"/>
                  </a:lnTo>
                  <a:lnTo>
                    <a:pt x="354" y="45"/>
                  </a:lnTo>
                  <a:lnTo>
                    <a:pt x="350" y="49"/>
                  </a:lnTo>
                  <a:lnTo>
                    <a:pt x="340" y="49"/>
                  </a:lnTo>
                  <a:lnTo>
                    <a:pt x="339" y="41"/>
                  </a:lnTo>
                  <a:lnTo>
                    <a:pt x="320" y="28"/>
                  </a:lnTo>
                  <a:lnTo>
                    <a:pt x="312" y="32"/>
                  </a:lnTo>
                  <a:lnTo>
                    <a:pt x="299" y="32"/>
                  </a:lnTo>
                  <a:lnTo>
                    <a:pt x="291" y="45"/>
                  </a:lnTo>
                  <a:lnTo>
                    <a:pt x="289" y="62"/>
                  </a:lnTo>
                  <a:lnTo>
                    <a:pt x="282" y="62"/>
                  </a:lnTo>
                  <a:lnTo>
                    <a:pt x="278" y="74"/>
                  </a:lnTo>
                  <a:lnTo>
                    <a:pt x="263" y="66"/>
                  </a:lnTo>
                  <a:lnTo>
                    <a:pt x="244" y="66"/>
                  </a:lnTo>
                  <a:lnTo>
                    <a:pt x="231" y="51"/>
                  </a:lnTo>
                  <a:lnTo>
                    <a:pt x="223" y="60"/>
                  </a:lnTo>
                  <a:lnTo>
                    <a:pt x="214" y="60"/>
                  </a:lnTo>
                  <a:lnTo>
                    <a:pt x="216" y="74"/>
                  </a:lnTo>
                  <a:lnTo>
                    <a:pt x="208" y="81"/>
                  </a:lnTo>
                  <a:lnTo>
                    <a:pt x="183" y="74"/>
                  </a:lnTo>
                  <a:lnTo>
                    <a:pt x="187" y="85"/>
                  </a:lnTo>
                  <a:lnTo>
                    <a:pt x="182" y="91"/>
                  </a:lnTo>
                  <a:lnTo>
                    <a:pt x="172" y="87"/>
                  </a:lnTo>
                  <a:lnTo>
                    <a:pt x="159" y="104"/>
                  </a:lnTo>
                  <a:lnTo>
                    <a:pt x="161" y="115"/>
                  </a:lnTo>
                  <a:lnTo>
                    <a:pt x="148" y="128"/>
                  </a:lnTo>
                  <a:lnTo>
                    <a:pt x="146" y="140"/>
                  </a:lnTo>
                  <a:lnTo>
                    <a:pt x="138" y="140"/>
                  </a:lnTo>
                  <a:lnTo>
                    <a:pt x="136" y="166"/>
                  </a:lnTo>
                  <a:lnTo>
                    <a:pt x="123" y="181"/>
                  </a:lnTo>
                  <a:lnTo>
                    <a:pt x="131" y="197"/>
                  </a:lnTo>
                  <a:lnTo>
                    <a:pt x="115" y="197"/>
                  </a:lnTo>
                  <a:lnTo>
                    <a:pt x="100" y="214"/>
                  </a:lnTo>
                  <a:lnTo>
                    <a:pt x="104" y="221"/>
                  </a:lnTo>
                  <a:lnTo>
                    <a:pt x="104" y="255"/>
                  </a:lnTo>
                  <a:lnTo>
                    <a:pt x="114" y="263"/>
                  </a:lnTo>
                  <a:lnTo>
                    <a:pt x="114" y="270"/>
                  </a:lnTo>
                  <a:lnTo>
                    <a:pt x="104" y="272"/>
                  </a:lnTo>
                  <a:lnTo>
                    <a:pt x="104" y="278"/>
                  </a:lnTo>
                  <a:lnTo>
                    <a:pt x="108" y="282"/>
                  </a:lnTo>
                  <a:lnTo>
                    <a:pt x="108" y="297"/>
                  </a:lnTo>
                  <a:lnTo>
                    <a:pt x="96" y="302"/>
                  </a:lnTo>
                  <a:lnTo>
                    <a:pt x="96" y="323"/>
                  </a:lnTo>
                  <a:lnTo>
                    <a:pt x="89" y="323"/>
                  </a:lnTo>
                  <a:lnTo>
                    <a:pt x="85" y="319"/>
                  </a:lnTo>
                  <a:lnTo>
                    <a:pt x="85" y="319"/>
                  </a:lnTo>
                  <a:lnTo>
                    <a:pt x="83" y="316"/>
                  </a:lnTo>
                  <a:lnTo>
                    <a:pt x="83" y="316"/>
                  </a:lnTo>
                  <a:lnTo>
                    <a:pt x="81" y="314"/>
                  </a:lnTo>
                  <a:lnTo>
                    <a:pt x="81" y="312"/>
                  </a:lnTo>
                  <a:lnTo>
                    <a:pt x="81" y="308"/>
                  </a:lnTo>
                  <a:lnTo>
                    <a:pt x="79" y="306"/>
                  </a:lnTo>
                  <a:lnTo>
                    <a:pt x="78" y="314"/>
                  </a:lnTo>
                  <a:lnTo>
                    <a:pt x="74" y="319"/>
                  </a:lnTo>
                  <a:lnTo>
                    <a:pt x="72" y="319"/>
                  </a:lnTo>
                  <a:lnTo>
                    <a:pt x="66" y="319"/>
                  </a:lnTo>
                  <a:lnTo>
                    <a:pt x="62" y="331"/>
                  </a:lnTo>
                  <a:lnTo>
                    <a:pt x="62" y="331"/>
                  </a:lnTo>
                  <a:lnTo>
                    <a:pt x="62" y="333"/>
                  </a:lnTo>
                  <a:lnTo>
                    <a:pt x="61" y="335"/>
                  </a:lnTo>
                  <a:lnTo>
                    <a:pt x="59" y="336"/>
                  </a:lnTo>
                  <a:lnTo>
                    <a:pt x="57" y="336"/>
                  </a:lnTo>
                  <a:lnTo>
                    <a:pt x="57" y="336"/>
                  </a:lnTo>
                  <a:lnTo>
                    <a:pt x="55" y="336"/>
                  </a:lnTo>
                  <a:lnTo>
                    <a:pt x="51" y="338"/>
                  </a:lnTo>
                  <a:lnTo>
                    <a:pt x="47" y="342"/>
                  </a:lnTo>
                  <a:lnTo>
                    <a:pt x="44" y="346"/>
                  </a:lnTo>
                  <a:lnTo>
                    <a:pt x="38" y="346"/>
                  </a:lnTo>
                  <a:lnTo>
                    <a:pt x="30" y="346"/>
                  </a:lnTo>
                  <a:lnTo>
                    <a:pt x="25" y="344"/>
                  </a:lnTo>
                  <a:lnTo>
                    <a:pt x="25" y="344"/>
                  </a:lnTo>
                  <a:lnTo>
                    <a:pt x="25" y="342"/>
                  </a:lnTo>
                  <a:lnTo>
                    <a:pt x="21" y="338"/>
                  </a:lnTo>
                  <a:lnTo>
                    <a:pt x="21" y="338"/>
                  </a:lnTo>
                  <a:lnTo>
                    <a:pt x="19" y="335"/>
                  </a:lnTo>
                  <a:lnTo>
                    <a:pt x="17" y="333"/>
                  </a:lnTo>
                  <a:lnTo>
                    <a:pt x="17" y="333"/>
                  </a:lnTo>
                  <a:lnTo>
                    <a:pt x="17" y="333"/>
                  </a:lnTo>
                  <a:lnTo>
                    <a:pt x="15" y="331"/>
                  </a:lnTo>
                  <a:lnTo>
                    <a:pt x="11" y="331"/>
                  </a:lnTo>
                  <a:lnTo>
                    <a:pt x="10" y="329"/>
                  </a:lnTo>
                  <a:lnTo>
                    <a:pt x="10" y="327"/>
                  </a:lnTo>
                  <a:lnTo>
                    <a:pt x="10" y="327"/>
                  </a:lnTo>
                  <a:lnTo>
                    <a:pt x="8" y="325"/>
                  </a:lnTo>
                  <a:lnTo>
                    <a:pt x="8" y="323"/>
                  </a:lnTo>
                  <a:lnTo>
                    <a:pt x="10" y="321"/>
                  </a:lnTo>
                  <a:lnTo>
                    <a:pt x="10" y="321"/>
                  </a:lnTo>
                  <a:lnTo>
                    <a:pt x="11" y="321"/>
                  </a:lnTo>
                  <a:lnTo>
                    <a:pt x="11" y="321"/>
                  </a:lnTo>
                  <a:lnTo>
                    <a:pt x="13" y="323"/>
                  </a:lnTo>
                  <a:lnTo>
                    <a:pt x="19" y="323"/>
                  </a:lnTo>
                  <a:lnTo>
                    <a:pt x="19" y="323"/>
                  </a:lnTo>
                  <a:lnTo>
                    <a:pt x="19" y="314"/>
                  </a:lnTo>
                  <a:lnTo>
                    <a:pt x="19" y="314"/>
                  </a:lnTo>
                  <a:lnTo>
                    <a:pt x="19" y="312"/>
                  </a:lnTo>
                  <a:lnTo>
                    <a:pt x="17" y="310"/>
                  </a:lnTo>
                  <a:lnTo>
                    <a:pt x="15" y="310"/>
                  </a:lnTo>
                  <a:lnTo>
                    <a:pt x="15" y="310"/>
                  </a:lnTo>
                  <a:lnTo>
                    <a:pt x="15" y="310"/>
                  </a:lnTo>
                  <a:lnTo>
                    <a:pt x="8" y="316"/>
                  </a:lnTo>
                  <a:lnTo>
                    <a:pt x="2" y="314"/>
                  </a:lnTo>
                  <a:lnTo>
                    <a:pt x="6" y="304"/>
                  </a:lnTo>
                  <a:lnTo>
                    <a:pt x="6" y="299"/>
                  </a:lnTo>
                  <a:lnTo>
                    <a:pt x="11" y="304"/>
                  </a:lnTo>
                  <a:lnTo>
                    <a:pt x="13" y="301"/>
                  </a:lnTo>
                  <a:lnTo>
                    <a:pt x="13" y="301"/>
                  </a:lnTo>
                  <a:lnTo>
                    <a:pt x="17" y="301"/>
                  </a:lnTo>
                  <a:lnTo>
                    <a:pt x="19" y="299"/>
                  </a:lnTo>
                  <a:lnTo>
                    <a:pt x="19" y="297"/>
                  </a:lnTo>
                  <a:lnTo>
                    <a:pt x="19" y="295"/>
                  </a:lnTo>
                  <a:lnTo>
                    <a:pt x="19" y="295"/>
                  </a:lnTo>
                  <a:lnTo>
                    <a:pt x="15" y="293"/>
                  </a:lnTo>
                  <a:lnTo>
                    <a:pt x="13" y="291"/>
                  </a:lnTo>
                  <a:lnTo>
                    <a:pt x="11" y="291"/>
                  </a:lnTo>
                  <a:lnTo>
                    <a:pt x="10" y="291"/>
                  </a:lnTo>
                  <a:lnTo>
                    <a:pt x="10" y="291"/>
                  </a:lnTo>
                  <a:lnTo>
                    <a:pt x="8" y="289"/>
                  </a:lnTo>
                  <a:lnTo>
                    <a:pt x="6" y="289"/>
                  </a:lnTo>
                  <a:lnTo>
                    <a:pt x="2" y="289"/>
                  </a:lnTo>
                  <a:lnTo>
                    <a:pt x="2" y="289"/>
                  </a:lnTo>
                  <a:lnTo>
                    <a:pt x="2" y="284"/>
                  </a:lnTo>
                  <a:lnTo>
                    <a:pt x="2" y="284"/>
                  </a:lnTo>
                  <a:lnTo>
                    <a:pt x="2" y="282"/>
                  </a:lnTo>
                  <a:lnTo>
                    <a:pt x="4" y="280"/>
                  </a:lnTo>
                  <a:lnTo>
                    <a:pt x="4" y="278"/>
                  </a:lnTo>
                  <a:lnTo>
                    <a:pt x="4" y="278"/>
                  </a:lnTo>
                  <a:lnTo>
                    <a:pt x="6" y="276"/>
                  </a:lnTo>
                  <a:lnTo>
                    <a:pt x="8" y="276"/>
                  </a:lnTo>
                  <a:lnTo>
                    <a:pt x="8" y="274"/>
                  </a:lnTo>
                  <a:lnTo>
                    <a:pt x="8" y="274"/>
                  </a:lnTo>
                  <a:lnTo>
                    <a:pt x="4" y="270"/>
                  </a:lnTo>
                  <a:lnTo>
                    <a:pt x="4" y="270"/>
                  </a:lnTo>
                  <a:lnTo>
                    <a:pt x="0" y="268"/>
                  </a:lnTo>
                  <a:lnTo>
                    <a:pt x="0" y="266"/>
                  </a:lnTo>
                  <a:lnTo>
                    <a:pt x="0" y="266"/>
                  </a:lnTo>
                  <a:lnTo>
                    <a:pt x="0" y="266"/>
                  </a:lnTo>
                  <a:lnTo>
                    <a:pt x="0" y="266"/>
                  </a:lnTo>
                  <a:lnTo>
                    <a:pt x="0" y="266"/>
                  </a:lnTo>
                  <a:lnTo>
                    <a:pt x="0" y="263"/>
                  </a:lnTo>
                  <a:lnTo>
                    <a:pt x="0" y="263"/>
                  </a:lnTo>
                  <a:lnTo>
                    <a:pt x="0" y="257"/>
                  </a:lnTo>
                  <a:lnTo>
                    <a:pt x="0" y="257"/>
                  </a:lnTo>
                  <a:lnTo>
                    <a:pt x="4" y="253"/>
                  </a:lnTo>
                  <a:lnTo>
                    <a:pt x="6" y="251"/>
                  </a:lnTo>
                  <a:lnTo>
                    <a:pt x="6" y="249"/>
                  </a:lnTo>
                  <a:lnTo>
                    <a:pt x="6" y="249"/>
                  </a:lnTo>
                  <a:lnTo>
                    <a:pt x="6" y="246"/>
                  </a:lnTo>
                  <a:lnTo>
                    <a:pt x="8" y="242"/>
                  </a:lnTo>
                  <a:lnTo>
                    <a:pt x="10" y="242"/>
                  </a:lnTo>
                  <a:lnTo>
                    <a:pt x="10" y="242"/>
                  </a:lnTo>
                  <a:lnTo>
                    <a:pt x="19" y="242"/>
                  </a:lnTo>
                  <a:lnTo>
                    <a:pt x="19" y="242"/>
                  </a:lnTo>
                  <a:lnTo>
                    <a:pt x="19" y="242"/>
                  </a:lnTo>
                  <a:lnTo>
                    <a:pt x="19" y="240"/>
                  </a:lnTo>
                  <a:lnTo>
                    <a:pt x="23" y="240"/>
                  </a:lnTo>
                  <a:lnTo>
                    <a:pt x="23" y="240"/>
                  </a:lnTo>
                  <a:lnTo>
                    <a:pt x="25" y="238"/>
                  </a:lnTo>
                  <a:lnTo>
                    <a:pt x="28" y="238"/>
                  </a:lnTo>
                  <a:lnTo>
                    <a:pt x="28" y="234"/>
                  </a:lnTo>
                  <a:lnTo>
                    <a:pt x="28" y="234"/>
                  </a:lnTo>
                  <a:lnTo>
                    <a:pt x="36" y="234"/>
                  </a:lnTo>
                  <a:lnTo>
                    <a:pt x="40" y="234"/>
                  </a:lnTo>
                  <a:lnTo>
                    <a:pt x="42" y="232"/>
                  </a:lnTo>
                  <a:lnTo>
                    <a:pt x="42" y="232"/>
                  </a:lnTo>
                  <a:lnTo>
                    <a:pt x="42" y="232"/>
                  </a:lnTo>
                  <a:lnTo>
                    <a:pt x="36" y="229"/>
                  </a:lnTo>
                  <a:lnTo>
                    <a:pt x="32" y="225"/>
                  </a:lnTo>
                  <a:lnTo>
                    <a:pt x="32" y="225"/>
                  </a:lnTo>
                  <a:lnTo>
                    <a:pt x="34" y="223"/>
                  </a:lnTo>
                  <a:lnTo>
                    <a:pt x="36" y="221"/>
                  </a:lnTo>
                  <a:lnTo>
                    <a:pt x="40" y="221"/>
                  </a:lnTo>
                  <a:lnTo>
                    <a:pt x="40" y="221"/>
                  </a:lnTo>
                  <a:lnTo>
                    <a:pt x="44" y="221"/>
                  </a:lnTo>
                  <a:lnTo>
                    <a:pt x="47" y="221"/>
                  </a:lnTo>
                  <a:lnTo>
                    <a:pt x="47" y="221"/>
                  </a:lnTo>
                  <a:lnTo>
                    <a:pt x="51" y="219"/>
                  </a:lnTo>
                  <a:lnTo>
                    <a:pt x="51" y="219"/>
                  </a:lnTo>
                  <a:lnTo>
                    <a:pt x="53" y="217"/>
                  </a:lnTo>
                  <a:lnTo>
                    <a:pt x="53" y="217"/>
                  </a:lnTo>
                  <a:lnTo>
                    <a:pt x="53" y="210"/>
                  </a:lnTo>
                  <a:lnTo>
                    <a:pt x="53" y="206"/>
                  </a:lnTo>
                  <a:lnTo>
                    <a:pt x="53" y="206"/>
                  </a:lnTo>
                  <a:lnTo>
                    <a:pt x="59" y="210"/>
                  </a:lnTo>
                  <a:lnTo>
                    <a:pt x="62" y="210"/>
                  </a:lnTo>
                  <a:lnTo>
                    <a:pt x="66" y="210"/>
                  </a:lnTo>
                  <a:lnTo>
                    <a:pt x="66" y="210"/>
                  </a:lnTo>
                  <a:lnTo>
                    <a:pt x="66" y="210"/>
                  </a:lnTo>
                  <a:lnTo>
                    <a:pt x="70" y="204"/>
                  </a:lnTo>
                  <a:lnTo>
                    <a:pt x="70" y="204"/>
                  </a:lnTo>
                  <a:lnTo>
                    <a:pt x="72" y="204"/>
                  </a:lnTo>
                  <a:lnTo>
                    <a:pt x="74" y="202"/>
                  </a:lnTo>
                  <a:lnTo>
                    <a:pt x="74" y="202"/>
                  </a:lnTo>
                  <a:lnTo>
                    <a:pt x="76" y="200"/>
                  </a:lnTo>
                  <a:lnTo>
                    <a:pt x="76" y="200"/>
                  </a:lnTo>
                  <a:lnTo>
                    <a:pt x="76" y="197"/>
                  </a:lnTo>
                  <a:lnTo>
                    <a:pt x="78" y="195"/>
                  </a:lnTo>
                  <a:lnTo>
                    <a:pt x="78" y="193"/>
                  </a:lnTo>
                  <a:lnTo>
                    <a:pt x="78" y="193"/>
                  </a:lnTo>
                  <a:lnTo>
                    <a:pt x="78" y="193"/>
                  </a:lnTo>
                  <a:lnTo>
                    <a:pt x="78" y="191"/>
                  </a:lnTo>
                  <a:lnTo>
                    <a:pt x="78" y="189"/>
                  </a:lnTo>
                  <a:lnTo>
                    <a:pt x="78" y="189"/>
                  </a:lnTo>
                  <a:lnTo>
                    <a:pt x="81" y="187"/>
                  </a:lnTo>
                  <a:lnTo>
                    <a:pt x="83" y="185"/>
                  </a:lnTo>
                  <a:lnTo>
                    <a:pt x="85" y="183"/>
                  </a:lnTo>
                  <a:lnTo>
                    <a:pt x="85" y="183"/>
                  </a:lnTo>
                  <a:lnTo>
                    <a:pt x="93" y="183"/>
                  </a:lnTo>
                  <a:lnTo>
                    <a:pt x="93" y="183"/>
                  </a:lnTo>
                  <a:lnTo>
                    <a:pt x="93" y="183"/>
                  </a:lnTo>
                  <a:lnTo>
                    <a:pt x="95" y="183"/>
                  </a:lnTo>
                  <a:lnTo>
                    <a:pt x="95" y="183"/>
                  </a:lnTo>
                  <a:lnTo>
                    <a:pt x="93" y="179"/>
                  </a:lnTo>
                  <a:lnTo>
                    <a:pt x="93" y="178"/>
                  </a:lnTo>
                  <a:lnTo>
                    <a:pt x="89" y="178"/>
                  </a:lnTo>
                  <a:lnTo>
                    <a:pt x="89" y="178"/>
                  </a:lnTo>
                  <a:lnTo>
                    <a:pt x="87" y="176"/>
                  </a:lnTo>
                  <a:lnTo>
                    <a:pt x="85" y="174"/>
                  </a:lnTo>
                  <a:lnTo>
                    <a:pt x="83" y="174"/>
                  </a:lnTo>
                  <a:lnTo>
                    <a:pt x="83" y="172"/>
                  </a:lnTo>
                  <a:lnTo>
                    <a:pt x="83" y="172"/>
                  </a:lnTo>
                  <a:lnTo>
                    <a:pt x="83" y="172"/>
                  </a:lnTo>
                  <a:lnTo>
                    <a:pt x="98" y="172"/>
                  </a:lnTo>
                  <a:lnTo>
                    <a:pt x="98" y="172"/>
                  </a:lnTo>
                  <a:lnTo>
                    <a:pt x="98" y="170"/>
                  </a:lnTo>
                  <a:lnTo>
                    <a:pt x="100" y="168"/>
                  </a:lnTo>
                  <a:lnTo>
                    <a:pt x="102" y="168"/>
                  </a:lnTo>
                  <a:lnTo>
                    <a:pt x="102" y="168"/>
                  </a:lnTo>
                  <a:lnTo>
                    <a:pt x="104" y="166"/>
                  </a:lnTo>
                  <a:lnTo>
                    <a:pt x="104" y="166"/>
                  </a:lnTo>
                  <a:lnTo>
                    <a:pt x="104" y="164"/>
                  </a:lnTo>
                  <a:lnTo>
                    <a:pt x="106" y="161"/>
                  </a:lnTo>
                  <a:lnTo>
                    <a:pt x="108" y="153"/>
                  </a:lnTo>
                  <a:lnTo>
                    <a:pt x="108" y="145"/>
                  </a:lnTo>
                  <a:lnTo>
                    <a:pt x="108" y="145"/>
                  </a:lnTo>
                  <a:lnTo>
                    <a:pt x="108" y="144"/>
                  </a:lnTo>
                  <a:lnTo>
                    <a:pt x="110" y="144"/>
                  </a:lnTo>
                  <a:lnTo>
                    <a:pt x="112" y="144"/>
                  </a:lnTo>
                  <a:lnTo>
                    <a:pt x="112" y="144"/>
                  </a:lnTo>
                  <a:lnTo>
                    <a:pt x="114" y="142"/>
                  </a:lnTo>
                  <a:lnTo>
                    <a:pt x="115" y="142"/>
                  </a:lnTo>
                  <a:lnTo>
                    <a:pt x="115" y="142"/>
                  </a:lnTo>
                  <a:lnTo>
                    <a:pt x="114" y="138"/>
                  </a:lnTo>
                  <a:lnTo>
                    <a:pt x="115" y="134"/>
                  </a:lnTo>
                  <a:lnTo>
                    <a:pt x="115" y="132"/>
                  </a:lnTo>
                  <a:lnTo>
                    <a:pt x="115" y="132"/>
                  </a:lnTo>
                  <a:lnTo>
                    <a:pt x="123" y="125"/>
                  </a:lnTo>
                  <a:lnTo>
                    <a:pt x="123" y="125"/>
                  </a:lnTo>
                  <a:lnTo>
                    <a:pt x="131" y="117"/>
                  </a:lnTo>
                  <a:lnTo>
                    <a:pt x="131" y="117"/>
                  </a:lnTo>
                  <a:lnTo>
                    <a:pt x="132" y="113"/>
                  </a:lnTo>
                  <a:lnTo>
                    <a:pt x="138" y="113"/>
                  </a:lnTo>
                  <a:lnTo>
                    <a:pt x="138" y="113"/>
                  </a:lnTo>
                  <a:lnTo>
                    <a:pt x="140" y="111"/>
                  </a:lnTo>
                  <a:lnTo>
                    <a:pt x="140" y="108"/>
                  </a:lnTo>
                  <a:lnTo>
                    <a:pt x="138" y="108"/>
                  </a:lnTo>
                  <a:lnTo>
                    <a:pt x="138" y="108"/>
                  </a:lnTo>
                  <a:lnTo>
                    <a:pt x="138" y="106"/>
                  </a:lnTo>
                  <a:lnTo>
                    <a:pt x="138" y="106"/>
                  </a:lnTo>
                  <a:lnTo>
                    <a:pt x="136" y="108"/>
                  </a:lnTo>
                  <a:lnTo>
                    <a:pt x="134" y="108"/>
                  </a:lnTo>
                  <a:lnTo>
                    <a:pt x="138" y="104"/>
                  </a:lnTo>
                  <a:lnTo>
                    <a:pt x="138" y="104"/>
                  </a:lnTo>
                  <a:lnTo>
                    <a:pt x="144" y="96"/>
                  </a:lnTo>
                  <a:lnTo>
                    <a:pt x="144" y="96"/>
                  </a:lnTo>
                  <a:lnTo>
                    <a:pt x="144" y="94"/>
                  </a:lnTo>
                  <a:lnTo>
                    <a:pt x="144" y="94"/>
                  </a:lnTo>
                  <a:lnTo>
                    <a:pt x="146" y="91"/>
                  </a:lnTo>
                  <a:lnTo>
                    <a:pt x="146" y="87"/>
                  </a:lnTo>
                  <a:lnTo>
                    <a:pt x="146" y="87"/>
                  </a:lnTo>
                  <a:lnTo>
                    <a:pt x="148" y="91"/>
                  </a:lnTo>
                  <a:lnTo>
                    <a:pt x="148" y="91"/>
                  </a:lnTo>
                  <a:lnTo>
                    <a:pt x="149" y="87"/>
                  </a:lnTo>
                  <a:lnTo>
                    <a:pt x="149" y="87"/>
                  </a:lnTo>
                  <a:lnTo>
                    <a:pt x="151" y="87"/>
                  </a:lnTo>
                  <a:lnTo>
                    <a:pt x="153" y="87"/>
                  </a:lnTo>
                  <a:lnTo>
                    <a:pt x="155" y="87"/>
                  </a:lnTo>
                  <a:lnTo>
                    <a:pt x="155" y="87"/>
                  </a:lnTo>
                  <a:lnTo>
                    <a:pt x="159" y="87"/>
                  </a:lnTo>
                  <a:lnTo>
                    <a:pt x="159" y="83"/>
                  </a:lnTo>
                  <a:lnTo>
                    <a:pt x="159" y="83"/>
                  </a:lnTo>
                  <a:lnTo>
                    <a:pt x="159" y="81"/>
                  </a:lnTo>
                  <a:lnTo>
                    <a:pt x="161" y="79"/>
                  </a:lnTo>
                  <a:lnTo>
                    <a:pt x="161" y="77"/>
                  </a:lnTo>
                  <a:lnTo>
                    <a:pt x="159" y="77"/>
                  </a:lnTo>
                  <a:lnTo>
                    <a:pt x="159" y="77"/>
                  </a:lnTo>
                  <a:lnTo>
                    <a:pt x="155" y="75"/>
                  </a:lnTo>
                  <a:lnTo>
                    <a:pt x="157" y="75"/>
                  </a:lnTo>
                  <a:lnTo>
                    <a:pt x="151" y="77"/>
                  </a:lnTo>
                  <a:lnTo>
                    <a:pt x="151" y="77"/>
                  </a:lnTo>
                  <a:lnTo>
                    <a:pt x="146" y="77"/>
                  </a:lnTo>
                  <a:lnTo>
                    <a:pt x="144" y="79"/>
                  </a:lnTo>
                  <a:lnTo>
                    <a:pt x="140" y="79"/>
                  </a:lnTo>
                  <a:lnTo>
                    <a:pt x="138" y="79"/>
                  </a:lnTo>
                  <a:lnTo>
                    <a:pt x="138" y="79"/>
                  </a:lnTo>
                  <a:lnTo>
                    <a:pt x="134" y="83"/>
                  </a:lnTo>
                  <a:lnTo>
                    <a:pt x="132" y="85"/>
                  </a:lnTo>
                  <a:lnTo>
                    <a:pt x="127" y="85"/>
                  </a:lnTo>
                  <a:lnTo>
                    <a:pt x="127" y="85"/>
                  </a:lnTo>
                  <a:lnTo>
                    <a:pt x="123" y="87"/>
                  </a:lnTo>
                  <a:lnTo>
                    <a:pt x="119" y="87"/>
                  </a:lnTo>
                  <a:lnTo>
                    <a:pt x="115" y="91"/>
                  </a:lnTo>
                  <a:lnTo>
                    <a:pt x="112" y="89"/>
                  </a:lnTo>
                  <a:lnTo>
                    <a:pt x="134" y="77"/>
                  </a:lnTo>
                  <a:lnTo>
                    <a:pt x="142" y="74"/>
                  </a:lnTo>
                  <a:lnTo>
                    <a:pt x="136" y="68"/>
                  </a:lnTo>
                  <a:lnTo>
                    <a:pt x="136" y="68"/>
                  </a:lnTo>
                  <a:lnTo>
                    <a:pt x="134" y="66"/>
                  </a:lnTo>
                  <a:lnTo>
                    <a:pt x="132" y="66"/>
                  </a:lnTo>
                  <a:lnTo>
                    <a:pt x="134" y="66"/>
                  </a:lnTo>
                  <a:lnTo>
                    <a:pt x="134" y="66"/>
                  </a:lnTo>
                  <a:lnTo>
                    <a:pt x="140" y="62"/>
                  </a:lnTo>
                  <a:lnTo>
                    <a:pt x="146" y="62"/>
                  </a:lnTo>
                  <a:lnTo>
                    <a:pt x="146" y="62"/>
                  </a:lnTo>
                  <a:lnTo>
                    <a:pt x="146" y="62"/>
                  </a:lnTo>
                  <a:lnTo>
                    <a:pt x="148" y="62"/>
                  </a:lnTo>
                  <a:lnTo>
                    <a:pt x="148" y="62"/>
                  </a:lnTo>
                  <a:lnTo>
                    <a:pt x="149" y="62"/>
                  </a:lnTo>
                  <a:lnTo>
                    <a:pt x="149" y="62"/>
                  </a:lnTo>
                  <a:lnTo>
                    <a:pt x="155" y="57"/>
                  </a:lnTo>
                  <a:lnTo>
                    <a:pt x="155" y="57"/>
                  </a:lnTo>
                  <a:lnTo>
                    <a:pt x="155" y="60"/>
                  </a:lnTo>
                  <a:lnTo>
                    <a:pt x="155" y="60"/>
                  </a:lnTo>
                  <a:lnTo>
                    <a:pt x="155" y="64"/>
                  </a:lnTo>
                  <a:lnTo>
                    <a:pt x="155" y="66"/>
                  </a:lnTo>
                  <a:lnTo>
                    <a:pt x="157" y="68"/>
                  </a:lnTo>
                  <a:lnTo>
                    <a:pt x="157" y="68"/>
                  </a:lnTo>
                  <a:lnTo>
                    <a:pt x="159" y="66"/>
                  </a:lnTo>
                  <a:lnTo>
                    <a:pt x="159" y="66"/>
                  </a:lnTo>
                  <a:lnTo>
                    <a:pt x="157" y="62"/>
                  </a:lnTo>
                  <a:lnTo>
                    <a:pt x="159" y="62"/>
                  </a:lnTo>
                  <a:lnTo>
                    <a:pt x="161" y="64"/>
                  </a:lnTo>
                  <a:lnTo>
                    <a:pt x="161" y="64"/>
                  </a:lnTo>
                  <a:lnTo>
                    <a:pt x="163" y="66"/>
                  </a:lnTo>
                  <a:lnTo>
                    <a:pt x="165" y="66"/>
                  </a:lnTo>
                  <a:lnTo>
                    <a:pt x="166" y="66"/>
                  </a:lnTo>
                  <a:lnTo>
                    <a:pt x="166" y="66"/>
                  </a:lnTo>
                  <a:lnTo>
                    <a:pt x="166" y="66"/>
                  </a:lnTo>
                  <a:lnTo>
                    <a:pt x="170" y="66"/>
                  </a:lnTo>
                  <a:lnTo>
                    <a:pt x="170" y="66"/>
                  </a:lnTo>
                  <a:lnTo>
                    <a:pt x="170" y="66"/>
                  </a:lnTo>
                  <a:lnTo>
                    <a:pt x="172" y="64"/>
                  </a:lnTo>
                  <a:lnTo>
                    <a:pt x="174" y="64"/>
                  </a:lnTo>
                  <a:lnTo>
                    <a:pt x="176" y="64"/>
                  </a:lnTo>
                  <a:lnTo>
                    <a:pt x="178" y="62"/>
                  </a:lnTo>
                  <a:lnTo>
                    <a:pt x="172" y="58"/>
                  </a:lnTo>
                  <a:lnTo>
                    <a:pt x="172" y="58"/>
                  </a:lnTo>
                  <a:lnTo>
                    <a:pt x="170" y="58"/>
                  </a:lnTo>
                  <a:lnTo>
                    <a:pt x="170" y="58"/>
                  </a:lnTo>
                  <a:lnTo>
                    <a:pt x="168" y="55"/>
                  </a:lnTo>
                  <a:lnTo>
                    <a:pt x="168" y="55"/>
                  </a:lnTo>
                  <a:lnTo>
                    <a:pt x="170" y="51"/>
                  </a:lnTo>
                  <a:lnTo>
                    <a:pt x="172" y="49"/>
                  </a:lnTo>
                  <a:lnTo>
                    <a:pt x="172" y="49"/>
                  </a:lnTo>
                  <a:lnTo>
                    <a:pt x="176" y="43"/>
                  </a:lnTo>
                  <a:lnTo>
                    <a:pt x="182" y="49"/>
                  </a:lnTo>
                  <a:lnTo>
                    <a:pt x="189" y="53"/>
                  </a:lnTo>
                  <a:lnTo>
                    <a:pt x="193" y="49"/>
                  </a:lnTo>
                  <a:lnTo>
                    <a:pt x="193" y="49"/>
                  </a:lnTo>
                  <a:lnTo>
                    <a:pt x="193" y="49"/>
                  </a:lnTo>
                  <a:lnTo>
                    <a:pt x="193" y="47"/>
                  </a:lnTo>
                  <a:lnTo>
                    <a:pt x="193" y="45"/>
                  </a:lnTo>
                  <a:lnTo>
                    <a:pt x="193" y="45"/>
                  </a:lnTo>
                  <a:lnTo>
                    <a:pt x="189" y="41"/>
                  </a:lnTo>
                  <a:lnTo>
                    <a:pt x="193" y="38"/>
                  </a:lnTo>
                  <a:lnTo>
                    <a:pt x="195" y="28"/>
                  </a:lnTo>
                  <a:lnTo>
                    <a:pt x="195" y="28"/>
                  </a:lnTo>
                  <a:lnTo>
                    <a:pt x="195" y="26"/>
                  </a:lnTo>
                  <a:lnTo>
                    <a:pt x="197" y="24"/>
                  </a:lnTo>
                  <a:lnTo>
                    <a:pt x="199" y="24"/>
                  </a:lnTo>
                  <a:lnTo>
                    <a:pt x="199" y="24"/>
                  </a:lnTo>
                  <a:lnTo>
                    <a:pt x="202" y="24"/>
                  </a:lnTo>
                  <a:lnTo>
                    <a:pt x="208" y="22"/>
                  </a:lnTo>
                  <a:lnTo>
                    <a:pt x="208" y="24"/>
                  </a:lnTo>
                  <a:lnTo>
                    <a:pt x="208" y="24"/>
                  </a:lnTo>
                  <a:lnTo>
                    <a:pt x="208" y="26"/>
                  </a:lnTo>
                  <a:lnTo>
                    <a:pt x="210" y="28"/>
                  </a:lnTo>
                  <a:lnTo>
                    <a:pt x="210" y="28"/>
                  </a:lnTo>
                  <a:lnTo>
                    <a:pt x="210" y="38"/>
                  </a:lnTo>
                  <a:lnTo>
                    <a:pt x="214" y="41"/>
                  </a:lnTo>
                  <a:lnTo>
                    <a:pt x="214" y="41"/>
                  </a:lnTo>
                  <a:lnTo>
                    <a:pt x="218" y="41"/>
                  </a:lnTo>
                  <a:lnTo>
                    <a:pt x="219" y="40"/>
                  </a:lnTo>
                  <a:lnTo>
                    <a:pt x="219" y="40"/>
                  </a:lnTo>
                  <a:lnTo>
                    <a:pt x="219" y="40"/>
                  </a:lnTo>
                  <a:lnTo>
                    <a:pt x="219" y="40"/>
                  </a:lnTo>
                  <a:lnTo>
                    <a:pt x="221" y="36"/>
                  </a:lnTo>
                  <a:lnTo>
                    <a:pt x="223" y="36"/>
                  </a:lnTo>
                  <a:lnTo>
                    <a:pt x="223" y="32"/>
                  </a:lnTo>
                  <a:lnTo>
                    <a:pt x="223" y="30"/>
                  </a:lnTo>
                  <a:lnTo>
                    <a:pt x="231" y="32"/>
                  </a:lnTo>
                  <a:lnTo>
                    <a:pt x="231" y="32"/>
                  </a:lnTo>
                  <a:lnTo>
                    <a:pt x="231" y="32"/>
                  </a:lnTo>
                  <a:lnTo>
                    <a:pt x="233" y="34"/>
                  </a:lnTo>
                  <a:lnTo>
                    <a:pt x="235" y="32"/>
                  </a:lnTo>
                  <a:lnTo>
                    <a:pt x="235" y="32"/>
                  </a:lnTo>
                  <a:lnTo>
                    <a:pt x="235" y="32"/>
                  </a:lnTo>
                  <a:lnTo>
                    <a:pt x="235" y="30"/>
                  </a:lnTo>
                  <a:lnTo>
                    <a:pt x="231" y="28"/>
                  </a:lnTo>
                  <a:lnTo>
                    <a:pt x="229" y="24"/>
                  </a:lnTo>
                  <a:lnTo>
                    <a:pt x="229" y="24"/>
                  </a:lnTo>
                  <a:lnTo>
                    <a:pt x="229" y="22"/>
                  </a:lnTo>
                  <a:lnTo>
                    <a:pt x="229" y="22"/>
                  </a:lnTo>
                  <a:lnTo>
                    <a:pt x="229" y="21"/>
                  </a:lnTo>
                  <a:lnTo>
                    <a:pt x="231" y="19"/>
                  </a:lnTo>
                  <a:lnTo>
                    <a:pt x="233" y="19"/>
                  </a:lnTo>
                  <a:lnTo>
                    <a:pt x="235" y="19"/>
                  </a:lnTo>
                  <a:lnTo>
                    <a:pt x="236" y="19"/>
                  </a:lnTo>
                  <a:lnTo>
                    <a:pt x="236" y="21"/>
                  </a:lnTo>
                  <a:lnTo>
                    <a:pt x="236" y="21"/>
                  </a:lnTo>
                  <a:lnTo>
                    <a:pt x="240" y="24"/>
                  </a:lnTo>
                  <a:lnTo>
                    <a:pt x="242" y="26"/>
                  </a:lnTo>
                  <a:lnTo>
                    <a:pt x="244" y="26"/>
                  </a:lnTo>
                  <a:lnTo>
                    <a:pt x="250" y="24"/>
                  </a:lnTo>
                  <a:lnTo>
                    <a:pt x="244" y="19"/>
                  </a:lnTo>
                  <a:lnTo>
                    <a:pt x="244" y="13"/>
                  </a:lnTo>
                  <a:lnTo>
                    <a:pt x="244" y="13"/>
                  </a:lnTo>
                  <a:lnTo>
                    <a:pt x="252" y="11"/>
                  </a:lnTo>
                  <a:lnTo>
                    <a:pt x="252" y="11"/>
                  </a:lnTo>
                  <a:lnTo>
                    <a:pt x="255" y="11"/>
                  </a:lnTo>
                  <a:lnTo>
                    <a:pt x="255" y="15"/>
                  </a:lnTo>
                  <a:lnTo>
                    <a:pt x="255" y="15"/>
                  </a:lnTo>
                  <a:lnTo>
                    <a:pt x="255" y="21"/>
                  </a:lnTo>
                  <a:lnTo>
                    <a:pt x="255" y="24"/>
                  </a:lnTo>
                  <a:lnTo>
                    <a:pt x="263" y="21"/>
                  </a:lnTo>
                  <a:lnTo>
                    <a:pt x="263" y="21"/>
                  </a:lnTo>
                  <a:lnTo>
                    <a:pt x="267" y="17"/>
                  </a:lnTo>
                  <a:lnTo>
                    <a:pt x="267" y="17"/>
                  </a:lnTo>
                  <a:lnTo>
                    <a:pt x="270" y="11"/>
                  </a:lnTo>
                  <a:lnTo>
                    <a:pt x="274" y="7"/>
                  </a:lnTo>
                  <a:lnTo>
                    <a:pt x="274" y="7"/>
                  </a:lnTo>
                  <a:lnTo>
                    <a:pt x="276" y="7"/>
                  </a:lnTo>
                  <a:lnTo>
                    <a:pt x="276" y="7"/>
                  </a:lnTo>
                  <a:lnTo>
                    <a:pt x="282" y="7"/>
                  </a:lnTo>
                  <a:lnTo>
                    <a:pt x="284" y="5"/>
                  </a:lnTo>
                  <a:lnTo>
                    <a:pt x="286" y="4"/>
                  </a:lnTo>
                  <a:lnTo>
                    <a:pt x="293" y="2"/>
                  </a:lnTo>
                  <a:lnTo>
                    <a:pt x="286" y="13"/>
                  </a:lnTo>
                  <a:lnTo>
                    <a:pt x="286" y="13"/>
                  </a:lnTo>
                  <a:lnTo>
                    <a:pt x="284" y="15"/>
                  </a:lnTo>
                  <a:lnTo>
                    <a:pt x="282" y="17"/>
                  </a:lnTo>
                  <a:lnTo>
                    <a:pt x="282" y="19"/>
                  </a:lnTo>
                  <a:lnTo>
                    <a:pt x="282" y="19"/>
                  </a:lnTo>
                  <a:lnTo>
                    <a:pt x="282" y="21"/>
                  </a:lnTo>
                  <a:lnTo>
                    <a:pt x="284" y="21"/>
                  </a:lnTo>
                  <a:lnTo>
                    <a:pt x="286" y="22"/>
                  </a:lnTo>
                  <a:lnTo>
                    <a:pt x="284" y="24"/>
                  </a:lnTo>
                  <a:lnTo>
                    <a:pt x="284" y="24"/>
                  </a:lnTo>
                  <a:lnTo>
                    <a:pt x="282" y="26"/>
                  </a:lnTo>
                  <a:lnTo>
                    <a:pt x="282" y="28"/>
                  </a:lnTo>
                  <a:lnTo>
                    <a:pt x="286" y="28"/>
                  </a:lnTo>
                  <a:lnTo>
                    <a:pt x="286" y="28"/>
                  </a:lnTo>
                  <a:lnTo>
                    <a:pt x="286" y="28"/>
                  </a:lnTo>
                  <a:lnTo>
                    <a:pt x="286" y="28"/>
                  </a:lnTo>
                  <a:lnTo>
                    <a:pt x="289" y="24"/>
                  </a:lnTo>
                  <a:lnTo>
                    <a:pt x="289" y="24"/>
                  </a:lnTo>
                  <a:lnTo>
                    <a:pt x="291" y="24"/>
                  </a:lnTo>
                  <a:lnTo>
                    <a:pt x="291" y="24"/>
                  </a:lnTo>
                  <a:lnTo>
                    <a:pt x="291" y="22"/>
                  </a:lnTo>
                  <a:lnTo>
                    <a:pt x="293" y="21"/>
                  </a:lnTo>
                  <a:lnTo>
                    <a:pt x="297" y="19"/>
                  </a:lnTo>
                  <a:lnTo>
                    <a:pt x="297" y="11"/>
                  </a:lnTo>
                  <a:lnTo>
                    <a:pt x="297" y="7"/>
                  </a:lnTo>
                  <a:lnTo>
                    <a:pt x="297" y="7"/>
                  </a:lnTo>
                  <a:lnTo>
                    <a:pt x="301" y="4"/>
                  </a:lnTo>
                  <a:lnTo>
                    <a:pt x="303" y="0"/>
                  </a:lnTo>
                  <a:lnTo>
                    <a:pt x="303" y="0"/>
                  </a:lnTo>
                  <a:lnTo>
                    <a:pt x="303" y="2"/>
                  </a:lnTo>
                  <a:lnTo>
                    <a:pt x="303" y="2"/>
                  </a:lnTo>
                  <a:lnTo>
                    <a:pt x="303" y="7"/>
                  </a:lnTo>
                  <a:lnTo>
                    <a:pt x="303" y="7"/>
                  </a:lnTo>
                  <a:lnTo>
                    <a:pt x="303" y="11"/>
                  </a:lnTo>
                  <a:lnTo>
                    <a:pt x="305" y="15"/>
                  </a:lnTo>
                  <a:lnTo>
                    <a:pt x="308" y="19"/>
                  </a:lnTo>
                  <a:lnTo>
                    <a:pt x="308" y="19"/>
                  </a:lnTo>
                  <a:lnTo>
                    <a:pt x="308" y="19"/>
                  </a:lnTo>
                  <a:lnTo>
                    <a:pt x="308" y="19"/>
                  </a:lnTo>
                  <a:lnTo>
                    <a:pt x="312" y="17"/>
                  </a:lnTo>
                  <a:lnTo>
                    <a:pt x="312" y="17"/>
                  </a:lnTo>
                  <a:lnTo>
                    <a:pt x="312" y="11"/>
                  </a:lnTo>
                  <a:lnTo>
                    <a:pt x="314" y="9"/>
                  </a:lnTo>
                  <a:lnTo>
                    <a:pt x="312" y="7"/>
                  </a:lnTo>
                  <a:lnTo>
                    <a:pt x="312" y="7"/>
                  </a:lnTo>
                  <a:lnTo>
                    <a:pt x="312" y="7"/>
                  </a:lnTo>
                  <a:lnTo>
                    <a:pt x="312" y="7"/>
                  </a:lnTo>
                  <a:lnTo>
                    <a:pt x="314" y="4"/>
                  </a:lnTo>
                  <a:lnTo>
                    <a:pt x="316" y="2"/>
                  </a:lnTo>
                  <a:lnTo>
                    <a:pt x="320" y="2"/>
                  </a:lnTo>
                  <a:lnTo>
                    <a:pt x="320" y="2"/>
                  </a:lnTo>
                  <a:lnTo>
                    <a:pt x="322" y="2"/>
                  </a:lnTo>
                  <a:lnTo>
                    <a:pt x="323" y="4"/>
                  </a:lnTo>
                  <a:lnTo>
                    <a:pt x="325" y="5"/>
                  </a:lnTo>
                  <a:lnTo>
                    <a:pt x="327" y="7"/>
                  </a:lnTo>
                  <a:lnTo>
                    <a:pt x="327" y="15"/>
                  </a:lnTo>
                  <a:lnTo>
                    <a:pt x="327" y="15"/>
                  </a:lnTo>
                  <a:lnTo>
                    <a:pt x="329" y="19"/>
                  </a:lnTo>
                  <a:lnTo>
                    <a:pt x="329" y="21"/>
                  </a:lnTo>
                  <a:lnTo>
                    <a:pt x="331" y="19"/>
                  </a:lnTo>
                  <a:lnTo>
                    <a:pt x="331" y="19"/>
                  </a:lnTo>
                  <a:lnTo>
                    <a:pt x="331" y="11"/>
                  </a:lnTo>
                  <a:lnTo>
                    <a:pt x="331" y="11"/>
                  </a:lnTo>
                  <a:lnTo>
                    <a:pt x="333" y="11"/>
                  </a:lnTo>
                  <a:lnTo>
                    <a:pt x="333" y="11"/>
                  </a:lnTo>
                  <a:lnTo>
                    <a:pt x="339" y="9"/>
                  </a:lnTo>
                  <a:lnTo>
                    <a:pt x="339" y="7"/>
                  </a:lnTo>
                  <a:lnTo>
                    <a:pt x="339" y="7"/>
                  </a:lnTo>
                  <a:lnTo>
                    <a:pt x="340" y="11"/>
                  </a:lnTo>
                  <a:lnTo>
                    <a:pt x="342" y="11"/>
                  </a:lnTo>
                  <a:lnTo>
                    <a:pt x="344" y="13"/>
                  </a:lnTo>
                  <a:lnTo>
                    <a:pt x="344" y="13"/>
                  </a:lnTo>
                  <a:lnTo>
                    <a:pt x="348" y="13"/>
                  </a:lnTo>
                  <a:lnTo>
                    <a:pt x="352" y="15"/>
                  </a:lnTo>
                  <a:lnTo>
                    <a:pt x="356" y="17"/>
                  </a:lnTo>
                  <a:lnTo>
                    <a:pt x="356" y="17"/>
                  </a:lnTo>
                  <a:lnTo>
                    <a:pt x="357" y="22"/>
                  </a:lnTo>
                  <a:lnTo>
                    <a:pt x="363" y="22"/>
                  </a:lnTo>
                  <a:lnTo>
                    <a:pt x="365" y="22"/>
                  </a:lnTo>
                  <a:lnTo>
                    <a:pt x="356" y="26"/>
                  </a:lnTo>
                  <a:lnTo>
                    <a:pt x="346" y="28"/>
                  </a:lnTo>
                  <a:lnTo>
                    <a:pt x="346" y="28"/>
                  </a:lnTo>
                  <a:lnTo>
                    <a:pt x="344" y="28"/>
                  </a:lnTo>
                  <a:lnTo>
                    <a:pt x="342" y="30"/>
                  </a:lnTo>
                  <a:lnTo>
                    <a:pt x="340" y="28"/>
                  </a:lnTo>
                  <a:lnTo>
                    <a:pt x="340" y="28"/>
                  </a:lnTo>
                  <a:lnTo>
                    <a:pt x="339" y="28"/>
                  </a:lnTo>
                  <a:lnTo>
                    <a:pt x="337" y="28"/>
                  </a:lnTo>
                  <a:lnTo>
                    <a:pt x="335" y="28"/>
                  </a:lnTo>
                  <a:lnTo>
                    <a:pt x="331" y="28"/>
                  </a:lnTo>
                  <a:lnTo>
                    <a:pt x="340" y="34"/>
                  </a:lnTo>
                  <a:lnTo>
                    <a:pt x="340" y="34"/>
                  </a:lnTo>
                  <a:lnTo>
                    <a:pt x="340" y="36"/>
                  </a:lnTo>
                  <a:lnTo>
                    <a:pt x="342" y="38"/>
                  </a:lnTo>
                  <a:lnTo>
                    <a:pt x="342" y="38"/>
                  </a:lnTo>
                  <a:lnTo>
                    <a:pt x="342" y="38"/>
                  </a:lnTo>
                  <a:lnTo>
                    <a:pt x="342" y="38"/>
                  </a:lnTo>
                  <a:lnTo>
                    <a:pt x="344" y="38"/>
                  </a:lnTo>
                  <a:lnTo>
                    <a:pt x="346" y="38"/>
                  </a:lnTo>
                  <a:lnTo>
                    <a:pt x="352" y="38"/>
                  </a:lnTo>
                  <a:lnTo>
                    <a:pt x="357" y="40"/>
                  </a:lnTo>
                  <a:lnTo>
                    <a:pt x="357" y="40"/>
                  </a:lnTo>
                  <a:lnTo>
                    <a:pt x="357" y="40"/>
                  </a:lnTo>
                  <a:lnTo>
                    <a:pt x="357" y="40"/>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80" name="Freeform 280">
              <a:extLst>
                <a:ext uri="{FF2B5EF4-FFF2-40B4-BE49-F238E27FC236}">
                  <a16:creationId xmlns:a16="http://schemas.microsoft.com/office/drawing/2014/main" id="{8D11FEBF-4657-E141-A8E7-BF537CF6145E}"/>
                </a:ext>
              </a:extLst>
            </p:cNvPr>
            <p:cNvSpPr>
              <a:spLocks/>
            </p:cNvSpPr>
            <p:nvPr userDrawn="1"/>
          </p:nvSpPr>
          <p:spPr bwMode="auto">
            <a:xfrm>
              <a:off x="1475356" y="1897761"/>
              <a:ext cx="103827" cy="66267"/>
            </a:xfrm>
            <a:custGeom>
              <a:avLst/>
              <a:gdLst>
                <a:gd name="T0" fmla="*/ 14 w 68"/>
                <a:gd name="T1" fmla="*/ 42 h 51"/>
                <a:gd name="T2" fmla="*/ 27 w 68"/>
                <a:gd name="T3" fmla="*/ 38 h 51"/>
                <a:gd name="T4" fmla="*/ 42 w 68"/>
                <a:gd name="T5" fmla="*/ 48 h 51"/>
                <a:gd name="T6" fmla="*/ 55 w 68"/>
                <a:gd name="T7" fmla="*/ 51 h 51"/>
                <a:gd name="T8" fmla="*/ 61 w 68"/>
                <a:gd name="T9" fmla="*/ 44 h 51"/>
                <a:gd name="T10" fmla="*/ 57 w 68"/>
                <a:gd name="T11" fmla="*/ 25 h 51"/>
                <a:gd name="T12" fmla="*/ 57 w 68"/>
                <a:gd name="T13" fmla="*/ 19 h 51"/>
                <a:gd name="T14" fmla="*/ 63 w 68"/>
                <a:gd name="T15" fmla="*/ 17 h 51"/>
                <a:gd name="T16" fmla="*/ 68 w 68"/>
                <a:gd name="T17" fmla="*/ 6 h 51"/>
                <a:gd name="T18" fmla="*/ 61 w 68"/>
                <a:gd name="T19" fmla="*/ 6 h 51"/>
                <a:gd name="T20" fmla="*/ 53 w 68"/>
                <a:gd name="T21" fmla="*/ 6 h 51"/>
                <a:gd name="T22" fmla="*/ 53 w 68"/>
                <a:gd name="T23" fmla="*/ 6 h 51"/>
                <a:gd name="T24" fmla="*/ 50 w 68"/>
                <a:gd name="T25" fmla="*/ 6 h 51"/>
                <a:gd name="T26" fmla="*/ 50 w 68"/>
                <a:gd name="T27" fmla="*/ 6 h 51"/>
                <a:gd name="T28" fmla="*/ 48 w 68"/>
                <a:gd name="T29" fmla="*/ 6 h 51"/>
                <a:gd name="T30" fmla="*/ 46 w 68"/>
                <a:gd name="T31" fmla="*/ 4 h 51"/>
                <a:gd name="T32" fmla="*/ 42 w 68"/>
                <a:gd name="T33" fmla="*/ 2 h 51"/>
                <a:gd name="T34" fmla="*/ 42 w 68"/>
                <a:gd name="T35" fmla="*/ 2 h 51"/>
                <a:gd name="T36" fmla="*/ 38 w 68"/>
                <a:gd name="T37" fmla="*/ 4 h 51"/>
                <a:gd name="T38" fmla="*/ 38 w 68"/>
                <a:gd name="T39" fmla="*/ 4 h 51"/>
                <a:gd name="T40" fmla="*/ 36 w 68"/>
                <a:gd name="T41" fmla="*/ 2 h 51"/>
                <a:gd name="T42" fmla="*/ 36 w 68"/>
                <a:gd name="T43" fmla="*/ 2 h 51"/>
                <a:gd name="T44" fmla="*/ 33 w 68"/>
                <a:gd name="T45" fmla="*/ 0 h 51"/>
                <a:gd name="T46" fmla="*/ 33 w 68"/>
                <a:gd name="T47" fmla="*/ 0 h 51"/>
                <a:gd name="T48" fmla="*/ 31 w 68"/>
                <a:gd name="T49" fmla="*/ 0 h 51"/>
                <a:gd name="T50" fmla="*/ 31 w 68"/>
                <a:gd name="T51" fmla="*/ 0 h 51"/>
                <a:gd name="T52" fmla="*/ 29 w 68"/>
                <a:gd name="T53" fmla="*/ 2 h 51"/>
                <a:gd name="T54" fmla="*/ 27 w 68"/>
                <a:gd name="T55" fmla="*/ 2 h 51"/>
                <a:gd name="T56" fmla="*/ 27 w 68"/>
                <a:gd name="T57" fmla="*/ 2 h 51"/>
                <a:gd name="T58" fmla="*/ 23 w 68"/>
                <a:gd name="T59" fmla="*/ 4 h 51"/>
                <a:gd name="T60" fmla="*/ 21 w 68"/>
                <a:gd name="T61" fmla="*/ 4 h 51"/>
                <a:gd name="T62" fmla="*/ 19 w 68"/>
                <a:gd name="T63" fmla="*/ 4 h 51"/>
                <a:gd name="T64" fmla="*/ 17 w 68"/>
                <a:gd name="T65" fmla="*/ 6 h 51"/>
                <a:gd name="T66" fmla="*/ 17 w 68"/>
                <a:gd name="T67" fmla="*/ 6 h 51"/>
                <a:gd name="T68" fmla="*/ 4 w 68"/>
                <a:gd name="T69" fmla="*/ 6 h 51"/>
                <a:gd name="T70" fmla="*/ 0 w 68"/>
                <a:gd name="T71" fmla="*/ 14 h 51"/>
                <a:gd name="T72" fmla="*/ 0 w 68"/>
                <a:gd name="T73" fmla="*/ 17 h 51"/>
                <a:gd name="T74" fmla="*/ 0 w 68"/>
                <a:gd name="T75" fmla="*/ 17 h 51"/>
                <a:gd name="T76" fmla="*/ 2 w 68"/>
                <a:gd name="T77" fmla="*/ 23 h 51"/>
                <a:gd name="T78" fmla="*/ 2 w 68"/>
                <a:gd name="T79" fmla="*/ 23 h 51"/>
                <a:gd name="T80" fmla="*/ 0 w 68"/>
                <a:gd name="T81" fmla="*/ 27 h 51"/>
                <a:gd name="T82" fmla="*/ 0 w 68"/>
                <a:gd name="T83" fmla="*/ 29 h 51"/>
                <a:gd name="T84" fmla="*/ 2 w 68"/>
                <a:gd name="T85" fmla="*/ 29 h 51"/>
                <a:gd name="T86" fmla="*/ 2 w 68"/>
                <a:gd name="T87" fmla="*/ 29 h 51"/>
                <a:gd name="T88" fmla="*/ 4 w 68"/>
                <a:gd name="T89" fmla="*/ 34 h 51"/>
                <a:gd name="T90" fmla="*/ 4 w 68"/>
                <a:gd name="T91" fmla="*/ 36 h 51"/>
                <a:gd name="T92" fmla="*/ 10 w 68"/>
                <a:gd name="T93" fmla="*/ 36 h 51"/>
                <a:gd name="T94" fmla="*/ 12 w 68"/>
                <a:gd name="T95" fmla="*/ 36 h 51"/>
                <a:gd name="T96" fmla="*/ 14 w 68"/>
                <a:gd name="T97" fmla="*/ 42 h 51"/>
                <a:gd name="T98" fmla="*/ 14 w 68"/>
                <a:gd name="T99" fmla="*/ 42 h 51"/>
                <a:gd name="T100" fmla="*/ 14 w 68"/>
                <a:gd name="T101" fmla="*/ 42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8" h="51">
                  <a:moveTo>
                    <a:pt x="14" y="42"/>
                  </a:moveTo>
                  <a:lnTo>
                    <a:pt x="27" y="38"/>
                  </a:lnTo>
                  <a:lnTo>
                    <a:pt x="42" y="48"/>
                  </a:lnTo>
                  <a:lnTo>
                    <a:pt x="55" y="51"/>
                  </a:lnTo>
                  <a:lnTo>
                    <a:pt x="61" y="44"/>
                  </a:lnTo>
                  <a:lnTo>
                    <a:pt x="57" y="25"/>
                  </a:lnTo>
                  <a:lnTo>
                    <a:pt x="57" y="19"/>
                  </a:lnTo>
                  <a:lnTo>
                    <a:pt x="63" y="17"/>
                  </a:lnTo>
                  <a:lnTo>
                    <a:pt x="68" y="6"/>
                  </a:lnTo>
                  <a:lnTo>
                    <a:pt x="61" y="6"/>
                  </a:lnTo>
                  <a:lnTo>
                    <a:pt x="53" y="6"/>
                  </a:lnTo>
                  <a:lnTo>
                    <a:pt x="53" y="6"/>
                  </a:lnTo>
                  <a:lnTo>
                    <a:pt x="50" y="6"/>
                  </a:lnTo>
                  <a:lnTo>
                    <a:pt x="50" y="6"/>
                  </a:lnTo>
                  <a:lnTo>
                    <a:pt x="48" y="6"/>
                  </a:lnTo>
                  <a:lnTo>
                    <a:pt x="46" y="4"/>
                  </a:lnTo>
                  <a:lnTo>
                    <a:pt x="42" y="2"/>
                  </a:lnTo>
                  <a:lnTo>
                    <a:pt x="42" y="2"/>
                  </a:lnTo>
                  <a:lnTo>
                    <a:pt x="38" y="4"/>
                  </a:lnTo>
                  <a:lnTo>
                    <a:pt x="38" y="4"/>
                  </a:lnTo>
                  <a:lnTo>
                    <a:pt x="36" y="2"/>
                  </a:lnTo>
                  <a:lnTo>
                    <a:pt x="36" y="2"/>
                  </a:lnTo>
                  <a:lnTo>
                    <a:pt x="33" y="0"/>
                  </a:lnTo>
                  <a:lnTo>
                    <a:pt x="33" y="0"/>
                  </a:lnTo>
                  <a:lnTo>
                    <a:pt x="31" y="0"/>
                  </a:lnTo>
                  <a:lnTo>
                    <a:pt x="31" y="0"/>
                  </a:lnTo>
                  <a:lnTo>
                    <a:pt x="29" y="2"/>
                  </a:lnTo>
                  <a:lnTo>
                    <a:pt x="27" y="2"/>
                  </a:lnTo>
                  <a:lnTo>
                    <a:pt x="27" y="2"/>
                  </a:lnTo>
                  <a:lnTo>
                    <a:pt x="23" y="4"/>
                  </a:lnTo>
                  <a:lnTo>
                    <a:pt x="21" y="4"/>
                  </a:lnTo>
                  <a:lnTo>
                    <a:pt x="19" y="4"/>
                  </a:lnTo>
                  <a:lnTo>
                    <a:pt x="17" y="6"/>
                  </a:lnTo>
                  <a:lnTo>
                    <a:pt x="17" y="6"/>
                  </a:lnTo>
                  <a:lnTo>
                    <a:pt x="4" y="6"/>
                  </a:lnTo>
                  <a:lnTo>
                    <a:pt x="0" y="14"/>
                  </a:lnTo>
                  <a:lnTo>
                    <a:pt x="0" y="17"/>
                  </a:lnTo>
                  <a:lnTo>
                    <a:pt x="0" y="17"/>
                  </a:lnTo>
                  <a:lnTo>
                    <a:pt x="2" y="23"/>
                  </a:lnTo>
                  <a:lnTo>
                    <a:pt x="2" y="23"/>
                  </a:lnTo>
                  <a:lnTo>
                    <a:pt x="0" y="27"/>
                  </a:lnTo>
                  <a:lnTo>
                    <a:pt x="0" y="29"/>
                  </a:lnTo>
                  <a:lnTo>
                    <a:pt x="2" y="29"/>
                  </a:lnTo>
                  <a:lnTo>
                    <a:pt x="2" y="29"/>
                  </a:lnTo>
                  <a:lnTo>
                    <a:pt x="4" y="34"/>
                  </a:lnTo>
                  <a:lnTo>
                    <a:pt x="4" y="36"/>
                  </a:lnTo>
                  <a:lnTo>
                    <a:pt x="10" y="36"/>
                  </a:lnTo>
                  <a:lnTo>
                    <a:pt x="12" y="36"/>
                  </a:lnTo>
                  <a:lnTo>
                    <a:pt x="14" y="42"/>
                  </a:lnTo>
                  <a:lnTo>
                    <a:pt x="14" y="42"/>
                  </a:lnTo>
                  <a:lnTo>
                    <a:pt x="14" y="42"/>
                  </a:lnTo>
                  <a:close/>
                </a:path>
              </a:pathLst>
            </a:custGeom>
            <a:solidFill>
              <a:schemeClr val="bg1">
                <a:lumMod val="85000"/>
              </a:schemeClr>
            </a:solidFill>
            <a:ln w="635" cap="rnd">
              <a:solidFill>
                <a:schemeClr val="bg1">
                  <a:alpha val="17000"/>
                </a:schemeClr>
              </a:solidFill>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81" name="Freeform 281">
              <a:extLst>
                <a:ext uri="{FF2B5EF4-FFF2-40B4-BE49-F238E27FC236}">
                  <a16:creationId xmlns:a16="http://schemas.microsoft.com/office/drawing/2014/main" id="{63D0AFB4-2424-CD4E-BDC1-59ABD9C6D36C}"/>
                </a:ext>
              </a:extLst>
            </p:cNvPr>
            <p:cNvSpPr>
              <a:spLocks/>
            </p:cNvSpPr>
            <p:nvPr userDrawn="1"/>
          </p:nvSpPr>
          <p:spPr bwMode="auto">
            <a:xfrm>
              <a:off x="1475356" y="1897761"/>
              <a:ext cx="103827" cy="66267"/>
            </a:xfrm>
            <a:custGeom>
              <a:avLst/>
              <a:gdLst>
                <a:gd name="T0" fmla="*/ 14 w 68"/>
                <a:gd name="T1" fmla="*/ 42 h 51"/>
                <a:gd name="T2" fmla="*/ 27 w 68"/>
                <a:gd name="T3" fmla="*/ 38 h 51"/>
                <a:gd name="T4" fmla="*/ 42 w 68"/>
                <a:gd name="T5" fmla="*/ 48 h 51"/>
                <a:gd name="T6" fmla="*/ 55 w 68"/>
                <a:gd name="T7" fmla="*/ 51 h 51"/>
                <a:gd name="T8" fmla="*/ 61 w 68"/>
                <a:gd name="T9" fmla="*/ 44 h 51"/>
                <a:gd name="T10" fmla="*/ 57 w 68"/>
                <a:gd name="T11" fmla="*/ 25 h 51"/>
                <a:gd name="T12" fmla="*/ 57 w 68"/>
                <a:gd name="T13" fmla="*/ 19 h 51"/>
                <a:gd name="T14" fmla="*/ 63 w 68"/>
                <a:gd name="T15" fmla="*/ 17 h 51"/>
                <a:gd name="T16" fmla="*/ 68 w 68"/>
                <a:gd name="T17" fmla="*/ 6 h 51"/>
                <a:gd name="T18" fmla="*/ 61 w 68"/>
                <a:gd name="T19" fmla="*/ 6 h 51"/>
                <a:gd name="T20" fmla="*/ 53 w 68"/>
                <a:gd name="T21" fmla="*/ 6 h 51"/>
                <a:gd name="T22" fmla="*/ 53 w 68"/>
                <a:gd name="T23" fmla="*/ 6 h 51"/>
                <a:gd name="T24" fmla="*/ 50 w 68"/>
                <a:gd name="T25" fmla="*/ 6 h 51"/>
                <a:gd name="T26" fmla="*/ 50 w 68"/>
                <a:gd name="T27" fmla="*/ 6 h 51"/>
                <a:gd name="T28" fmla="*/ 48 w 68"/>
                <a:gd name="T29" fmla="*/ 6 h 51"/>
                <a:gd name="T30" fmla="*/ 46 w 68"/>
                <a:gd name="T31" fmla="*/ 4 h 51"/>
                <a:gd name="T32" fmla="*/ 42 w 68"/>
                <a:gd name="T33" fmla="*/ 2 h 51"/>
                <a:gd name="T34" fmla="*/ 42 w 68"/>
                <a:gd name="T35" fmla="*/ 2 h 51"/>
                <a:gd name="T36" fmla="*/ 38 w 68"/>
                <a:gd name="T37" fmla="*/ 4 h 51"/>
                <a:gd name="T38" fmla="*/ 38 w 68"/>
                <a:gd name="T39" fmla="*/ 4 h 51"/>
                <a:gd name="T40" fmla="*/ 36 w 68"/>
                <a:gd name="T41" fmla="*/ 2 h 51"/>
                <a:gd name="T42" fmla="*/ 36 w 68"/>
                <a:gd name="T43" fmla="*/ 2 h 51"/>
                <a:gd name="T44" fmla="*/ 33 w 68"/>
                <a:gd name="T45" fmla="*/ 0 h 51"/>
                <a:gd name="T46" fmla="*/ 33 w 68"/>
                <a:gd name="T47" fmla="*/ 0 h 51"/>
                <a:gd name="T48" fmla="*/ 31 w 68"/>
                <a:gd name="T49" fmla="*/ 0 h 51"/>
                <a:gd name="T50" fmla="*/ 31 w 68"/>
                <a:gd name="T51" fmla="*/ 0 h 51"/>
                <a:gd name="T52" fmla="*/ 29 w 68"/>
                <a:gd name="T53" fmla="*/ 2 h 51"/>
                <a:gd name="T54" fmla="*/ 27 w 68"/>
                <a:gd name="T55" fmla="*/ 2 h 51"/>
                <a:gd name="T56" fmla="*/ 27 w 68"/>
                <a:gd name="T57" fmla="*/ 2 h 51"/>
                <a:gd name="T58" fmla="*/ 23 w 68"/>
                <a:gd name="T59" fmla="*/ 4 h 51"/>
                <a:gd name="T60" fmla="*/ 21 w 68"/>
                <a:gd name="T61" fmla="*/ 4 h 51"/>
                <a:gd name="T62" fmla="*/ 19 w 68"/>
                <a:gd name="T63" fmla="*/ 4 h 51"/>
                <a:gd name="T64" fmla="*/ 17 w 68"/>
                <a:gd name="T65" fmla="*/ 6 h 51"/>
                <a:gd name="T66" fmla="*/ 17 w 68"/>
                <a:gd name="T67" fmla="*/ 6 h 51"/>
                <a:gd name="T68" fmla="*/ 4 w 68"/>
                <a:gd name="T69" fmla="*/ 6 h 51"/>
                <a:gd name="T70" fmla="*/ 0 w 68"/>
                <a:gd name="T71" fmla="*/ 14 h 51"/>
                <a:gd name="T72" fmla="*/ 0 w 68"/>
                <a:gd name="T73" fmla="*/ 17 h 51"/>
                <a:gd name="T74" fmla="*/ 0 w 68"/>
                <a:gd name="T75" fmla="*/ 17 h 51"/>
                <a:gd name="T76" fmla="*/ 2 w 68"/>
                <a:gd name="T77" fmla="*/ 23 h 51"/>
                <a:gd name="T78" fmla="*/ 2 w 68"/>
                <a:gd name="T79" fmla="*/ 23 h 51"/>
                <a:gd name="T80" fmla="*/ 0 w 68"/>
                <a:gd name="T81" fmla="*/ 27 h 51"/>
                <a:gd name="T82" fmla="*/ 0 w 68"/>
                <a:gd name="T83" fmla="*/ 29 h 51"/>
                <a:gd name="T84" fmla="*/ 2 w 68"/>
                <a:gd name="T85" fmla="*/ 29 h 51"/>
                <a:gd name="T86" fmla="*/ 2 w 68"/>
                <a:gd name="T87" fmla="*/ 29 h 51"/>
                <a:gd name="T88" fmla="*/ 4 w 68"/>
                <a:gd name="T89" fmla="*/ 34 h 51"/>
                <a:gd name="T90" fmla="*/ 4 w 68"/>
                <a:gd name="T91" fmla="*/ 36 h 51"/>
                <a:gd name="T92" fmla="*/ 10 w 68"/>
                <a:gd name="T93" fmla="*/ 36 h 51"/>
                <a:gd name="T94" fmla="*/ 12 w 68"/>
                <a:gd name="T95" fmla="*/ 36 h 51"/>
                <a:gd name="T96" fmla="*/ 14 w 68"/>
                <a:gd name="T97" fmla="*/ 42 h 51"/>
                <a:gd name="T98" fmla="*/ 14 w 68"/>
                <a:gd name="T99" fmla="*/ 42 h 51"/>
                <a:gd name="T100" fmla="*/ 14 w 68"/>
                <a:gd name="T101" fmla="*/ 42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8" h="51">
                  <a:moveTo>
                    <a:pt x="14" y="42"/>
                  </a:moveTo>
                  <a:lnTo>
                    <a:pt x="27" y="38"/>
                  </a:lnTo>
                  <a:lnTo>
                    <a:pt x="42" y="48"/>
                  </a:lnTo>
                  <a:lnTo>
                    <a:pt x="55" y="51"/>
                  </a:lnTo>
                  <a:lnTo>
                    <a:pt x="61" y="44"/>
                  </a:lnTo>
                  <a:lnTo>
                    <a:pt x="57" y="25"/>
                  </a:lnTo>
                  <a:lnTo>
                    <a:pt x="57" y="19"/>
                  </a:lnTo>
                  <a:lnTo>
                    <a:pt x="63" y="17"/>
                  </a:lnTo>
                  <a:lnTo>
                    <a:pt x="68" y="6"/>
                  </a:lnTo>
                  <a:lnTo>
                    <a:pt x="61" y="6"/>
                  </a:lnTo>
                  <a:lnTo>
                    <a:pt x="53" y="6"/>
                  </a:lnTo>
                  <a:lnTo>
                    <a:pt x="53" y="6"/>
                  </a:lnTo>
                  <a:lnTo>
                    <a:pt x="50" y="6"/>
                  </a:lnTo>
                  <a:lnTo>
                    <a:pt x="50" y="6"/>
                  </a:lnTo>
                  <a:lnTo>
                    <a:pt x="48" y="6"/>
                  </a:lnTo>
                  <a:lnTo>
                    <a:pt x="46" y="4"/>
                  </a:lnTo>
                  <a:lnTo>
                    <a:pt x="42" y="2"/>
                  </a:lnTo>
                  <a:lnTo>
                    <a:pt x="42" y="2"/>
                  </a:lnTo>
                  <a:lnTo>
                    <a:pt x="38" y="4"/>
                  </a:lnTo>
                  <a:lnTo>
                    <a:pt x="38" y="4"/>
                  </a:lnTo>
                  <a:lnTo>
                    <a:pt x="36" y="2"/>
                  </a:lnTo>
                  <a:lnTo>
                    <a:pt x="36" y="2"/>
                  </a:lnTo>
                  <a:lnTo>
                    <a:pt x="33" y="0"/>
                  </a:lnTo>
                  <a:lnTo>
                    <a:pt x="33" y="0"/>
                  </a:lnTo>
                  <a:lnTo>
                    <a:pt x="31" y="0"/>
                  </a:lnTo>
                  <a:lnTo>
                    <a:pt x="31" y="0"/>
                  </a:lnTo>
                  <a:lnTo>
                    <a:pt x="29" y="2"/>
                  </a:lnTo>
                  <a:lnTo>
                    <a:pt x="27" y="2"/>
                  </a:lnTo>
                  <a:lnTo>
                    <a:pt x="27" y="2"/>
                  </a:lnTo>
                  <a:lnTo>
                    <a:pt x="23" y="4"/>
                  </a:lnTo>
                  <a:lnTo>
                    <a:pt x="21" y="4"/>
                  </a:lnTo>
                  <a:lnTo>
                    <a:pt x="19" y="4"/>
                  </a:lnTo>
                  <a:lnTo>
                    <a:pt x="17" y="6"/>
                  </a:lnTo>
                  <a:lnTo>
                    <a:pt x="17" y="6"/>
                  </a:lnTo>
                  <a:lnTo>
                    <a:pt x="4" y="6"/>
                  </a:lnTo>
                  <a:lnTo>
                    <a:pt x="0" y="14"/>
                  </a:lnTo>
                  <a:lnTo>
                    <a:pt x="0" y="17"/>
                  </a:lnTo>
                  <a:lnTo>
                    <a:pt x="0" y="17"/>
                  </a:lnTo>
                  <a:lnTo>
                    <a:pt x="2" y="23"/>
                  </a:lnTo>
                  <a:lnTo>
                    <a:pt x="2" y="23"/>
                  </a:lnTo>
                  <a:lnTo>
                    <a:pt x="0" y="27"/>
                  </a:lnTo>
                  <a:lnTo>
                    <a:pt x="0" y="29"/>
                  </a:lnTo>
                  <a:lnTo>
                    <a:pt x="2" y="29"/>
                  </a:lnTo>
                  <a:lnTo>
                    <a:pt x="2" y="29"/>
                  </a:lnTo>
                  <a:lnTo>
                    <a:pt x="4" y="34"/>
                  </a:lnTo>
                  <a:lnTo>
                    <a:pt x="4" y="36"/>
                  </a:lnTo>
                  <a:lnTo>
                    <a:pt x="10" y="36"/>
                  </a:lnTo>
                  <a:lnTo>
                    <a:pt x="12" y="36"/>
                  </a:lnTo>
                  <a:lnTo>
                    <a:pt x="14" y="42"/>
                  </a:lnTo>
                  <a:lnTo>
                    <a:pt x="14" y="42"/>
                  </a:lnTo>
                  <a:lnTo>
                    <a:pt x="14" y="42"/>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82" name="Freeform 282">
              <a:extLst>
                <a:ext uri="{FF2B5EF4-FFF2-40B4-BE49-F238E27FC236}">
                  <a16:creationId xmlns:a16="http://schemas.microsoft.com/office/drawing/2014/main" id="{05300A64-1A0F-3149-8EE3-D9F24167A582}"/>
                </a:ext>
              </a:extLst>
            </p:cNvPr>
            <p:cNvSpPr>
              <a:spLocks/>
            </p:cNvSpPr>
            <p:nvPr userDrawn="1"/>
          </p:nvSpPr>
          <p:spPr bwMode="auto">
            <a:xfrm>
              <a:off x="1438712" y="1930244"/>
              <a:ext cx="32064" cy="16892"/>
            </a:xfrm>
            <a:custGeom>
              <a:avLst/>
              <a:gdLst>
                <a:gd name="T0" fmla="*/ 4 w 21"/>
                <a:gd name="T1" fmla="*/ 4 h 13"/>
                <a:gd name="T2" fmla="*/ 4 w 21"/>
                <a:gd name="T3" fmla="*/ 9 h 13"/>
                <a:gd name="T4" fmla="*/ 7 w 21"/>
                <a:gd name="T5" fmla="*/ 13 h 13"/>
                <a:gd name="T6" fmla="*/ 9 w 21"/>
                <a:gd name="T7" fmla="*/ 11 h 13"/>
                <a:gd name="T8" fmla="*/ 11 w 21"/>
                <a:gd name="T9" fmla="*/ 9 h 13"/>
                <a:gd name="T10" fmla="*/ 13 w 21"/>
                <a:gd name="T11" fmla="*/ 9 h 13"/>
                <a:gd name="T12" fmla="*/ 19 w 21"/>
                <a:gd name="T13" fmla="*/ 4 h 13"/>
                <a:gd name="T14" fmla="*/ 21 w 21"/>
                <a:gd name="T15" fmla="*/ 2 h 13"/>
                <a:gd name="T16" fmla="*/ 13 w 21"/>
                <a:gd name="T17" fmla="*/ 2 h 13"/>
                <a:gd name="T18" fmla="*/ 13 w 21"/>
                <a:gd name="T19" fmla="*/ 2 h 13"/>
                <a:gd name="T20" fmla="*/ 13 w 21"/>
                <a:gd name="T21" fmla="*/ 4 h 13"/>
                <a:gd name="T22" fmla="*/ 11 w 21"/>
                <a:gd name="T23" fmla="*/ 4 h 13"/>
                <a:gd name="T24" fmla="*/ 11 w 21"/>
                <a:gd name="T25" fmla="*/ 2 h 13"/>
                <a:gd name="T26" fmla="*/ 11 w 21"/>
                <a:gd name="T27" fmla="*/ 2 h 13"/>
                <a:gd name="T28" fmla="*/ 9 w 21"/>
                <a:gd name="T29" fmla="*/ 0 h 13"/>
                <a:gd name="T30" fmla="*/ 7 w 21"/>
                <a:gd name="T31" fmla="*/ 0 h 13"/>
                <a:gd name="T32" fmla="*/ 5 w 21"/>
                <a:gd name="T33" fmla="*/ 0 h 13"/>
                <a:gd name="T34" fmla="*/ 0 w 21"/>
                <a:gd name="T35" fmla="*/ 4 h 13"/>
                <a:gd name="T36" fmla="*/ 4 w 21"/>
                <a:gd name="T37" fmla="*/ 4 h 13"/>
                <a:gd name="T38" fmla="*/ 4 w 21"/>
                <a:gd name="T39" fmla="*/ 4 h 13"/>
                <a:gd name="T40" fmla="*/ 4 w 21"/>
                <a:gd name="T41" fmla="*/ 4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1" h="13">
                  <a:moveTo>
                    <a:pt x="4" y="4"/>
                  </a:moveTo>
                  <a:lnTo>
                    <a:pt x="4" y="9"/>
                  </a:lnTo>
                  <a:lnTo>
                    <a:pt x="7" y="13"/>
                  </a:lnTo>
                  <a:lnTo>
                    <a:pt x="9" y="11"/>
                  </a:lnTo>
                  <a:lnTo>
                    <a:pt x="11" y="9"/>
                  </a:lnTo>
                  <a:lnTo>
                    <a:pt x="13" y="9"/>
                  </a:lnTo>
                  <a:lnTo>
                    <a:pt x="19" y="4"/>
                  </a:lnTo>
                  <a:lnTo>
                    <a:pt x="21" y="2"/>
                  </a:lnTo>
                  <a:lnTo>
                    <a:pt x="13" y="2"/>
                  </a:lnTo>
                  <a:lnTo>
                    <a:pt x="13" y="2"/>
                  </a:lnTo>
                  <a:lnTo>
                    <a:pt x="13" y="4"/>
                  </a:lnTo>
                  <a:lnTo>
                    <a:pt x="11" y="4"/>
                  </a:lnTo>
                  <a:lnTo>
                    <a:pt x="11" y="2"/>
                  </a:lnTo>
                  <a:lnTo>
                    <a:pt x="11" y="2"/>
                  </a:lnTo>
                  <a:lnTo>
                    <a:pt x="9" y="0"/>
                  </a:lnTo>
                  <a:lnTo>
                    <a:pt x="7" y="0"/>
                  </a:lnTo>
                  <a:lnTo>
                    <a:pt x="5" y="0"/>
                  </a:lnTo>
                  <a:lnTo>
                    <a:pt x="0" y="4"/>
                  </a:lnTo>
                  <a:lnTo>
                    <a:pt x="4" y="4"/>
                  </a:lnTo>
                  <a:lnTo>
                    <a:pt x="4" y="4"/>
                  </a:lnTo>
                  <a:lnTo>
                    <a:pt x="4" y="4"/>
                  </a:lnTo>
                  <a:close/>
                </a:path>
              </a:pathLst>
            </a:custGeom>
            <a:solidFill>
              <a:schemeClr val="bg1">
                <a:lumMod val="85000"/>
              </a:schemeClr>
            </a:solidFill>
            <a:ln w="635" cap="rnd">
              <a:solidFill>
                <a:schemeClr val="bg1">
                  <a:alpha val="17000"/>
                </a:schemeClr>
              </a:solidFill>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83" name="Freeform 283">
              <a:extLst>
                <a:ext uri="{FF2B5EF4-FFF2-40B4-BE49-F238E27FC236}">
                  <a16:creationId xmlns:a16="http://schemas.microsoft.com/office/drawing/2014/main" id="{1701B67E-294F-E64D-8F4C-A82A6074A748}"/>
                </a:ext>
              </a:extLst>
            </p:cNvPr>
            <p:cNvSpPr>
              <a:spLocks/>
            </p:cNvSpPr>
            <p:nvPr userDrawn="1"/>
          </p:nvSpPr>
          <p:spPr bwMode="auto">
            <a:xfrm>
              <a:off x="1438712" y="1930244"/>
              <a:ext cx="32064" cy="16892"/>
            </a:xfrm>
            <a:custGeom>
              <a:avLst/>
              <a:gdLst>
                <a:gd name="T0" fmla="*/ 4 w 21"/>
                <a:gd name="T1" fmla="*/ 4 h 13"/>
                <a:gd name="T2" fmla="*/ 4 w 21"/>
                <a:gd name="T3" fmla="*/ 9 h 13"/>
                <a:gd name="T4" fmla="*/ 7 w 21"/>
                <a:gd name="T5" fmla="*/ 13 h 13"/>
                <a:gd name="T6" fmla="*/ 9 w 21"/>
                <a:gd name="T7" fmla="*/ 11 h 13"/>
                <a:gd name="T8" fmla="*/ 11 w 21"/>
                <a:gd name="T9" fmla="*/ 9 h 13"/>
                <a:gd name="T10" fmla="*/ 13 w 21"/>
                <a:gd name="T11" fmla="*/ 9 h 13"/>
                <a:gd name="T12" fmla="*/ 19 w 21"/>
                <a:gd name="T13" fmla="*/ 4 h 13"/>
                <a:gd name="T14" fmla="*/ 21 w 21"/>
                <a:gd name="T15" fmla="*/ 2 h 13"/>
                <a:gd name="T16" fmla="*/ 13 w 21"/>
                <a:gd name="T17" fmla="*/ 2 h 13"/>
                <a:gd name="T18" fmla="*/ 13 w 21"/>
                <a:gd name="T19" fmla="*/ 2 h 13"/>
                <a:gd name="T20" fmla="*/ 13 w 21"/>
                <a:gd name="T21" fmla="*/ 4 h 13"/>
                <a:gd name="T22" fmla="*/ 11 w 21"/>
                <a:gd name="T23" fmla="*/ 4 h 13"/>
                <a:gd name="T24" fmla="*/ 11 w 21"/>
                <a:gd name="T25" fmla="*/ 2 h 13"/>
                <a:gd name="T26" fmla="*/ 11 w 21"/>
                <a:gd name="T27" fmla="*/ 2 h 13"/>
                <a:gd name="T28" fmla="*/ 9 w 21"/>
                <a:gd name="T29" fmla="*/ 0 h 13"/>
                <a:gd name="T30" fmla="*/ 7 w 21"/>
                <a:gd name="T31" fmla="*/ 0 h 13"/>
                <a:gd name="T32" fmla="*/ 5 w 21"/>
                <a:gd name="T33" fmla="*/ 0 h 13"/>
                <a:gd name="T34" fmla="*/ 0 w 21"/>
                <a:gd name="T35" fmla="*/ 4 h 13"/>
                <a:gd name="T36" fmla="*/ 4 w 21"/>
                <a:gd name="T37" fmla="*/ 4 h 13"/>
                <a:gd name="T38" fmla="*/ 4 w 21"/>
                <a:gd name="T39" fmla="*/ 4 h 13"/>
                <a:gd name="T40" fmla="*/ 4 w 21"/>
                <a:gd name="T41" fmla="*/ 4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1" h="13">
                  <a:moveTo>
                    <a:pt x="4" y="4"/>
                  </a:moveTo>
                  <a:lnTo>
                    <a:pt x="4" y="9"/>
                  </a:lnTo>
                  <a:lnTo>
                    <a:pt x="7" y="13"/>
                  </a:lnTo>
                  <a:lnTo>
                    <a:pt x="9" y="11"/>
                  </a:lnTo>
                  <a:lnTo>
                    <a:pt x="11" y="9"/>
                  </a:lnTo>
                  <a:lnTo>
                    <a:pt x="13" y="9"/>
                  </a:lnTo>
                  <a:lnTo>
                    <a:pt x="19" y="4"/>
                  </a:lnTo>
                  <a:lnTo>
                    <a:pt x="21" y="2"/>
                  </a:lnTo>
                  <a:lnTo>
                    <a:pt x="13" y="2"/>
                  </a:lnTo>
                  <a:lnTo>
                    <a:pt x="13" y="2"/>
                  </a:lnTo>
                  <a:lnTo>
                    <a:pt x="13" y="4"/>
                  </a:lnTo>
                  <a:lnTo>
                    <a:pt x="11" y="4"/>
                  </a:lnTo>
                  <a:lnTo>
                    <a:pt x="11" y="2"/>
                  </a:lnTo>
                  <a:lnTo>
                    <a:pt x="11" y="2"/>
                  </a:lnTo>
                  <a:lnTo>
                    <a:pt x="9" y="0"/>
                  </a:lnTo>
                  <a:lnTo>
                    <a:pt x="7" y="0"/>
                  </a:lnTo>
                  <a:lnTo>
                    <a:pt x="5" y="0"/>
                  </a:lnTo>
                  <a:lnTo>
                    <a:pt x="0" y="4"/>
                  </a:lnTo>
                  <a:lnTo>
                    <a:pt x="4" y="4"/>
                  </a:lnTo>
                  <a:lnTo>
                    <a:pt x="4" y="4"/>
                  </a:lnTo>
                  <a:lnTo>
                    <a:pt x="4" y="4"/>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84" name="Freeform 284">
              <a:extLst>
                <a:ext uri="{FF2B5EF4-FFF2-40B4-BE49-F238E27FC236}">
                  <a16:creationId xmlns:a16="http://schemas.microsoft.com/office/drawing/2014/main" id="{431B5FBE-B393-744E-B003-706E23D08B53}"/>
                </a:ext>
              </a:extLst>
            </p:cNvPr>
            <p:cNvSpPr>
              <a:spLocks/>
            </p:cNvSpPr>
            <p:nvPr userDrawn="1"/>
          </p:nvSpPr>
          <p:spPr bwMode="auto">
            <a:xfrm>
              <a:off x="1221897" y="1578121"/>
              <a:ext cx="274836" cy="452172"/>
            </a:xfrm>
            <a:custGeom>
              <a:avLst/>
              <a:gdLst>
                <a:gd name="T0" fmla="*/ 19 w 180"/>
                <a:gd name="T1" fmla="*/ 239 h 348"/>
                <a:gd name="T2" fmla="*/ 25 w 180"/>
                <a:gd name="T3" fmla="*/ 212 h 348"/>
                <a:gd name="T4" fmla="*/ 15 w 180"/>
                <a:gd name="T5" fmla="*/ 182 h 348"/>
                <a:gd name="T6" fmla="*/ 15 w 180"/>
                <a:gd name="T7" fmla="*/ 163 h 348"/>
                <a:gd name="T8" fmla="*/ 34 w 180"/>
                <a:gd name="T9" fmla="*/ 123 h 348"/>
                <a:gd name="T10" fmla="*/ 59 w 180"/>
                <a:gd name="T11" fmla="*/ 70 h 348"/>
                <a:gd name="T12" fmla="*/ 94 w 180"/>
                <a:gd name="T13" fmla="*/ 31 h 348"/>
                <a:gd name="T14" fmla="*/ 127 w 180"/>
                <a:gd name="T15" fmla="*/ 16 h 348"/>
                <a:gd name="T16" fmla="*/ 161 w 180"/>
                <a:gd name="T17" fmla="*/ 19 h 348"/>
                <a:gd name="T18" fmla="*/ 172 w 180"/>
                <a:gd name="T19" fmla="*/ 57 h 348"/>
                <a:gd name="T20" fmla="*/ 180 w 180"/>
                <a:gd name="T21" fmla="*/ 93 h 348"/>
                <a:gd name="T22" fmla="*/ 159 w 180"/>
                <a:gd name="T23" fmla="*/ 93 h 348"/>
                <a:gd name="T24" fmla="*/ 155 w 180"/>
                <a:gd name="T25" fmla="*/ 95 h 348"/>
                <a:gd name="T26" fmla="*/ 147 w 180"/>
                <a:gd name="T27" fmla="*/ 97 h 348"/>
                <a:gd name="T28" fmla="*/ 146 w 180"/>
                <a:gd name="T29" fmla="*/ 101 h 348"/>
                <a:gd name="T30" fmla="*/ 142 w 180"/>
                <a:gd name="T31" fmla="*/ 104 h 348"/>
                <a:gd name="T32" fmla="*/ 138 w 180"/>
                <a:gd name="T33" fmla="*/ 112 h 348"/>
                <a:gd name="T34" fmla="*/ 132 w 180"/>
                <a:gd name="T35" fmla="*/ 118 h 348"/>
                <a:gd name="T36" fmla="*/ 138 w 180"/>
                <a:gd name="T37" fmla="*/ 125 h 348"/>
                <a:gd name="T38" fmla="*/ 136 w 180"/>
                <a:gd name="T39" fmla="*/ 137 h 348"/>
                <a:gd name="T40" fmla="*/ 123 w 180"/>
                <a:gd name="T41" fmla="*/ 148 h 348"/>
                <a:gd name="T42" fmla="*/ 117 w 180"/>
                <a:gd name="T43" fmla="*/ 150 h 348"/>
                <a:gd name="T44" fmla="*/ 112 w 180"/>
                <a:gd name="T45" fmla="*/ 156 h 348"/>
                <a:gd name="T46" fmla="*/ 104 w 180"/>
                <a:gd name="T47" fmla="*/ 157 h 348"/>
                <a:gd name="T48" fmla="*/ 93 w 180"/>
                <a:gd name="T49" fmla="*/ 173 h 348"/>
                <a:gd name="T50" fmla="*/ 89 w 180"/>
                <a:gd name="T51" fmla="*/ 174 h 348"/>
                <a:gd name="T52" fmla="*/ 89 w 180"/>
                <a:gd name="T53" fmla="*/ 178 h 348"/>
                <a:gd name="T54" fmla="*/ 85 w 180"/>
                <a:gd name="T55" fmla="*/ 184 h 348"/>
                <a:gd name="T56" fmla="*/ 83 w 180"/>
                <a:gd name="T57" fmla="*/ 191 h 348"/>
                <a:gd name="T58" fmla="*/ 83 w 180"/>
                <a:gd name="T59" fmla="*/ 208 h 348"/>
                <a:gd name="T60" fmla="*/ 85 w 180"/>
                <a:gd name="T61" fmla="*/ 226 h 348"/>
                <a:gd name="T62" fmla="*/ 89 w 180"/>
                <a:gd name="T63" fmla="*/ 227 h 348"/>
                <a:gd name="T64" fmla="*/ 100 w 180"/>
                <a:gd name="T65" fmla="*/ 231 h 348"/>
                <a:gd name="T66" fmla="*/ 100 w 180"/>
                <a:gd name="T67" fmla="*/ 239 h 348"/>
                <a:gd name="T68" fmla="*/ 104 w 180"/>
                <a:gd name="T69" fmla="*/ 244 h 348"/>
                <a:gd name="T70" fmla="*/ 104 w 180"/>
                <a:gd name="T71" fmla="*/ 252 h 348"/>
                <a:gd name="T72" fmla="*/ 100 w 180"/>
                <a:gd name="T73" fmla="*/ 254 h 348"/>
                <a:gd name="T74" fmla="*/ 96 w 180"/>
                <a:gd name="T75" fmla="*/ 263 h 348"/>
                <a:gd name="T76" fmla="*/ 77 w 180"/>
                <a:gd name="T77" fmla="*/ 271 h 348"/>
                <a:gd name="T78" fmla="*/ 76 w 180"/>
                <a:gd name="T79" fmla="*/ 273 h 348"/>
                <a:gd name="T80" fmla="*/ 76 w 180"/>
                <a:gd name="T81" fmla="*/ 288 h 348"/>
                <a:gd name="T82" fmla="*/ 74 w 180"/>
                <a:gd name="T83" fmla="*/ 294 h 348"/>
                <a:gd name="T84" fmla="*/ 74 w 180"/>
                <a:gd name="T85" fmla="*/ 313 h 348"/>
                <a:gd name="T86" fmla="*/ 70 w 180"/>
                <a:gd name="T87" fmla="*/ 322 h 348"/>
                <a:gd name="T88" fmla="*/ 70 w 180"/>
                <a:gd name="T89" fmla="*/ 333 h 348"/>
                <a:gd name="T90" fmla="*/ 60 w 180"/>
                <a:gd name="T91" fmla="*/ 330 h 348"/>
                <a:gd name="T92" fmla="*/ 51 w 180"/>
                <a:gd name="T93" fmla="*/ 331 h 348"/>
                <a:gd name="T94" fmla="*/ 45 w 180"/>
                <a:gd name="T95" fmla="*/ 333 h 348"/>
                <a:gd name="T96" fmla="*/ 42 w 180"/>
                <a:gd name="T97" fmla="*/ 343 h 348"/>
                <a:gd name="T98" fmla="*/ 36 w 180"/>
                <a:gd name="T99" fmla="*/ 348 h 348"/>
                <a:gd name="T100" fmla="*/ 26 w 180"/>
                <a:gd name="T101" fmla="*/ 343 h 348"/>
                <a:gd name="T102" fmla="*/ 26 w 180"/>
                <a:gd name="T103" fmla="*/ 330 h 348"/>
                <a:gd name="T104" fmla="*/ 26 w 180"/>
                <a:gd name="T105" fmla="*/ 322 h 348"/>
                <a:gd name="T106" fmla="*/ 21 w 180"/>
                <a:gd name="T107" fmla="*/ 314 h 348"/>
                <a:gd name="T108" fmla="*/ 19 w 180"/>
                <a:gd name="T109" fmla="*/ 309 h 348"/>
                <a:gd name="T110" fmla="*/ 9 w 180"/>
                <a:gd name="T111" fmla="*/ 292 h 348"/>
                <a:gd name="T112" fmla="*/ 0 w 180"/>
                <a:gd name="T113" fmla="*/ 267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80" h="348">
                  <a:moveTo>
                    <a:pt x="0" y="267"/>
                  </a:moveTo>
                  <a:lnTo>
                    <a:pt x="7" y="267"/>
                  </a:lnTo>
                  <a:lnTo>
                    <a:pt x="7" y="244"/>
                  </a:lnTo>
                  <a:lnTo>
                    <a:pt x="19" y="239"/>
                  </a:lnTo>
                  <a:lnTo>
                    <a:pt x="19" y="224"/>
                  </a:lnTo>
                  <a:lnTo>
                    <a:pt x="15" y="220"/>
                  </a:lnTo>
                  <a:lnTo>
                    <a:pt x="15" y="214"/>
                  </a:lnTo>
                  <a:lnTo>
                    <a:pt x="25" y="212"/>
                  </a:lnTo>
                  <a:lnTo>
                    <a:pt x="25" y="205"/>
                  </a:lnTo>
                  <a:lnTo>
                    <a:pt x="15" y="197"/>
                  </a:lnTo>
                  <a:lnTo>
                    <a:pt x="15" y="197"/>
                  </a:lnTo>
                  <a:lnTo>
                    <a:pt x="15" y="182"/>
                  </a:lnTo>
                  <a:lnTo>
                    <a:pt x="15" y="182"/>
                  </a:lnTo>
                  <a:lnTo>
                    <a:pt x="15" y="173"/>
                  </a:lnTo>
                  <a:lnTo>
                    <a:pt x="15" y="173"/>
                  </a:lnTo>
                  <a:lnTo>
                    <a:pt x="15" y="163"/>
                  </a:lnTo>
                  <a:lnTo>
                    <a:pt x="11" y="156"/>
                  </a:lnTo>
                  <a:lnTo>
                    <a:pt x="26" y="139"/>
                  </a:lnTo>
                  <a:lnTo>
                    <a:pt x="42" y="139"/>
                  </a:lnTo>
                  <a:lnTo>
                    <a:pt x="34" y="123"/>
                  </a:lnTo>
                  <a:lnTo>
                    <a:pt x="47" y="108"/>
                  </a:lnTo>
                  <a:lnTo>
                    <a:pt x="49" y="80"/>
                  </a:lnTo>
                  <a:lnTo>
                    <a:pt x="57" y="80"/>
                  </a:lnTo>
                  <a:lnTo>
                    <a:pt x="59" y="70"/>
                  </a:lnTo>
                  <a:lnTo>
                    <a:pt x="72" y="57"/>
                  </a:lnTo>
                  <a:lnTo>
                    <a:pt x="70" y="46"/>
                  </a:lnTo>
                  <a:lnTo>
                    <a:pt x="83" y="29"/>
                  </a:lnTo>
                  <a:lnTo>
                    <a:pt x="94" y="31"/>
                  </a:lnTo>
                  <a:lnTo>
                    <a:pt x="98" y="27"/>
                  </a:lnTo>
                  <a:lnTo>
                    <a:pt x="94" y="14"/>
                  </a:lnTo>
                  <a:lnTo>
                    <a:pt x="121" y="21"/>
                  </a:lnTo>
                  <a:lnTo>
                    <a:pt x="127" y="16"/>
                  </a:lnTo>
                  <a:lnTo>
                    <a:pt x="127" y="0"/>
                  </a:lnTo>
                  <a:lnTo>
                    <a:pt x="134" y="2"/>
                  </a:lnTo>
                  <a:lnTo>
                    <a:pt x="149" y="21"/>
                  </a:lnTo>
                  <a:lnTo>
                    <a:pt x="161" y="19"/>
                  </a:lnTo>
                  <a:lnTo>
                    <a:pt x="172" y="29"/>
                  </a:lnTo>
                  <a:lnTo>
                    <a:pt x="172" y="29"/>
                  </a:lnTo>
                  <a:lnTo>
                    <a:pt x="170" y="48"/>
                  </a:lnTo>
                  <a:lnTo>
                    <a:pt x="172" y="57"/>
                  </a:lnTo>
                  <a:lnTo>
                    <a:pt x="176" y="67"/>
                  </a:lnTo>
                  <a:lnTo>
                    <a:pt x="170" y="74"/>
                  </a:lnTo>
                  <a:lnTo>
                    <a:pt x="180" y="87"/>
                  </a:lnTo>
                  <a:lnTo>
                    <a:pt x="180" y="93"/>
                  </a:lnTo>
                  <a:lnTo>
                    <a:pt x="172" y="93"/>
                  </a:lnTo>
                  <a:lnTo>
                    <a:pt x="164" y="93"/>
                  </a:lnTo>
                  <a:lnTo>
                    <a:pt x="164" y="93"/>
                  </a:lnTo>
                  <a:lnTo>
                    <a:pt x="159" y="93"/>
                  </a:lnTo>
                  <a:lnTo>
                    <a:pt x="159" y="93"/>
                  </a:lnTo>
                  <a:lnTo>
                    <a:pt x="153" y="93"/>
                  </a:lnTo>
                  <a:lnTo>
                    <a:pt x="153" y="93"/>
                  </a:lnTo>
                  <a:lnTo>
                    <a:pt x="155" y="95"/>
                  </a:lnTo>
                  <a:lnTo>
                    <a:pt x="153" y="97"/>
                  </a:lnTo>
                  <a:lnTo>
                    <a:pt x="153" y="97"/>
                  </a:lnTo>
                  <a:lnTo>
                    <a:pt x="153" y="97"/>
                  </a:lnTo>
                  <a:lnTo>
                    <a:pt x="147" y="97"/>
                  </a:lnTo>
                  <a:lnTo>
                    <a:pt x="146" y="97"/>
                  </a:lnTo>
                  <a:lnTo>
                    <a:pt x="146" y="99"/>
                  </a:lnTo>
                  <a:lnTo>
                    <a:pt x="146" y="99"/>
                  </a:lnTo>
                  <a:lnTo>
                    <a:pt x="146" y="101"/>
                  </a:lnTo>
                  <a:lnTo>
                    <a:pt x="144" y="103"/>
                  </a:lnTo>
                  <a:lnTo>
                    <a:pt x="142" y="104"/>
                  </a:lnTo>
                  <a:lnTo>
                    <a:pt x="142" y="104"/>
                  </a:lnTo>
                  <a:lnTo>
                    <a:pt x="142" y="104"/>
                  </a:lnTo>
                  <a:lnTo>
                    <a:pt x="142" y="108"/>
                  </a:lnTo>
                  <a:lnTo>
                    <a:pt x="140" y="108"/>
                  </a:lnTo>
                  <a:lnTo>
                    <a:pt x="138" y="110"/>
                  </a:lnTo>
                  <a:lnTo>
                    <a:pt x="138" y="112"/>
                  </a:lnTo>
                  <a:lnTo>
                    <a:pt x="138" y="112"/>
                  </a:lnTo>
                  <a:lnTo>
                    <a:pt x="138" y="114"/>
                  </a:lnTo>
                  <a:lnTo>
                    <a:pt x="134" y="116"/>
                  </a:lnTo>
                  <a:lnTo>
                    <a:pt x="132" y="118"/>
                  </a:lnTo>
                  <a:lnTo>
                    <a:pt x="132" y="120"/>
                  </a:lnTo>
                  <a:lnTo>
                    <a:pt x="132" y="120"/>
                  </a:lnTo>
                  <a:lnTo>
                    <a:pt x="132" y="120"/>
                  </a:lnTo>
                  <a:lnTo>
                    <a:pt x="138" y="125"/>
                  </a:lnTo>
                  <a:lnTo>
                    <a:pt x="138" y="125"/>
                  </a:lnTo>
                  <a:lnTo>
                    <a:pt x="138" y="125"/>
                  </a:lnTo>
                  <a:lnTo>
                    <a:pt x="138" y="129"/>
                  </a:lnTo>
                  <a:lnTo>
                    <a:pt x="136" y="137"/>
                  </a:lnTo>
                  <a:lnTo>
                    <a:pt x="127" y="142"/>
                  </a:lnTo>
                  <a:lnTo>
                    <a:pt x="127" y="142"/>
                  </a:lnTo>
                  <a:lnTo>
                    <a:pt x="127" y="146"/>
                  </a:lnTo>
                  <a:lnTo>
                    <a:pt x="123" y="148"/>
                  </a:lnTo>
                  <a:lnTo>
                    <a:pt x="123" y="148"/>
                  </a:lnTo>
                  <a:lnTo>
                    <a:pt x="123" y="148"/>
                  </a:lnTo>
                  <a:lnTo>
                    <a:pt x="119" y="150"/>
                  </a:lnTo>
                  <a:lnTo>
                    <a:pt x="117" y="150"/>
                  </a:lnTo>
                  <a:lnTo>
                    <a:pt x="115" y="154"/>
                  </a:lnTo>
                  <a:lnTo>
                    <a:pt x="115" y="154"/>
                  </a:lnTo>
                  <a:lnTo>
                    <a:pt x="113" y="154"/>
                  </a:lnTo>
                  <a:lnTo>
                    <a:pt x="112" y="156"/>
                  </a:lnTo>
                  <a:lnTo>
                    <a:pt x="110" y="156"/>
                  </a:lnTo>
                  <a:lnTo>
                    <a:pt x="110" y="156"/>
                  </a:lnTo>
                  <a:lnTo>
                    <a:pt x="106" y="156"/>
                  </a:lnTo>
                  <a:lnTo>
                    <a:pt x="104" y="157"/>
                  </a:lnTo>
                  <a:lnTo>
                    <a:pt x="100" y="159"/>
                  </a:lnTo>
                  <a:lnTo>
                    <a:pt x="96" y="167"/>
                  </a:lnTo>
                  <a:lnTo>
                    <a:pt x="93" y="173"/>
                  </a:lnTo>
                  <a:lnTo>
                    <a:pt x="93" y="173"/>
                  </a:lnTo>
                  <a:lnTo>
                    <a:pt x="93" y="174"/>
                  </a:lnTo>
                  <a:lnTo>
                    <a:pt x="91" y="174"/>
                  </a:lnTo>
                  <a:lnTo>
                    <a:pt x="89" y="174"/>
                  </a:lnTo>
                  <a:lnTo>
                    <a:pt x="89" y="174"/>
                  </a:lnTo>
                  <a:lnTo>
                    <a:pt x="89" y="174"/>
                  </a:lnTo>
                  <a:lnTo>
                    <a:pt x="89" y="176"/>
                  </a:lnTo>
                  <a:lnTo>
                    <a:pt x="89" y="178"/>
                  </a:lnTo>
                  <a:lnTo>
                    <a:pt x="89" y="178"/>
                  </a:lnTo>
                  <a:lnTo>
                    <a:pt x="87" y="178"/>
                  </a:lnTo>
                  <a:lnTo>
                    <a:pt x="87" y="180"/>
                  </a:lnTo>
                  <a:lnTo>
                    <a:pt x="87" y="182"/>
                  </a:lnTo>
                  <a:lnTo>
                    <a:pt x="85" y="184"/>
                  </a:lnTo>
                  <a:lnTo>
                    <a:pt x="85" y="184"/>
                  </a:lnTo>
                  <a:lnTo>
                    <a:pt x="85" y="186"/>
                  </a:lnTo>
                  <a:lnTo>
                    <a:pt x="85" y="190"/>
                  </a:lnTo>
                  <a:lnTo>
                    <a:pt x="83" y="191"/>
                  </a:lnTo>
                  <a:lnTo>
                    <a:pt x="83" y="191"/>
                  </a:lnTo>
                  <a:lnTo>
                    <a:pt x="83" y="197"/>
                  </a:lnTo>
                  <a:lnTo>
                    <a:pt x="83" y="197"/>
                  </a:lnTo>
                  <a:lnTo>
                    <a:pt x="83" y="208"/>
                  </a:lnTo>
                  <a:lnTo>
                    <a:pt x="83" y="216"/>
                  </a:lnTo>
                  <a:lnTo>
                    <a:pt x="83" y="222"/>
                  </a:lnTo>
                  <a:lnTo>
                    <a:pt x="83" y="222"/>
                  </a:lnTo>
                  <a:lnTo>
                    <a:pt x="85" y="226"/>
                  </a:lnTo>
                  <a:lnTo>
                    <a:pt x="85" y="226"/>
                  </a:lnTo>
                  <a:lnTo>
                    <a:pt x="87" y="227"/>
                  </a:lnTo>
                  <a:lnTo>
                    <a:pt x="89" y="227"/>
                  </a:lnTo>
                  <a:lnTo>
                    <a:pt x="89" y="227"/>
                  </a:lnTo>
                  <a:lnTo>
                    <a:pt x="94" y="227"/>
                  </a:lnTo>
                  <a:lnTo>
                    <a:pt x="98" y="229"/>
                  </a:lnTo>
                  <a:lnTo>
                    <a:pt x="100" y="231"/>
                  </a:lnTo>
                  <a:lnTo>
                    <a:pt x="100" y="231"/>
                  </a:lnTo>
                  <a:lnTo>
                    <a:pt x="100" y="231"/>
                  </a:lnTo>
                  <a:lnTo>
                    <a:pt x="100" y="233"/>
                  </a:lnTo>
                  <a:lnTo>
                    <a:pt x="100" y="235"/>
                  </a:lnTo>
                  <a:lnTo>
                    <a:pt x="100" y="239"/>
                  </a:lnTo>
                  <a:lnTo>
                    <a:pt x="100" y="239"/>
                  </a:lnTo>
                  <a:lnTo>
                    <a:pt x="104" y="243"/>
                  </a:lnTo>
                  <a:lnTo>
                    <a:pt x="104" y="243"/>
                  </a:lnTo>
                  <a:lnTo>
                    <a:pt x="104" y="244"/>
                  </a:lnTo>
                  <a:lnTo>
                    <a:pt x="104" y="244"/>
                  </a:lnTo>
                  <a:lnTo>
                    <a:pt x="104" y="248"/>
                  </a:lnTo>
                  <a:lnTo>
                    <a:pt x="104" y="250"/>
                  </a:lnTo>
                  <a:lnTo>
                    <a:pt x="104" y="252"/>
                  </a:lnTo>
                  <a:lnTo>
                    <a:pt x="104" y="252"/>
                  </a:lnTo>
                  <a:lnTo>
                    <a:pt x="102" y="254"/>
                  </a:lnTo>
                  <a:lnTo>
                    <a:pt x="100" y="254"/>
                  </a:lnTo>
                  <a:lnTo>
                    <a:pt x="100" y="254"/>
                  </a:lnTo>
                  <a:lnTo>
                    <a:pt x="100" y="258"/>
                  </a:lnTo>
                  <a:lnTo>
                    <a:pt x="100" y="258"/>
                  </a:lnTo>
                  <a:lnTo>
                    <a:pt x="98" y="261"/>
                  </a:lnTo>
                  <a:lnTo>
                    <a:pt x="96" y="263"/>
                  </a:lnTo>
                  <a:lnTo>
                    <a:pt x="94" y="263"/>
                  </a:lnTo>
                  <a:lnTo>
                    <a:pt x="89" y="263"/>
                  </a:lnTo>
                  <a:lnTo>
                    <a:pt x="85" y="269"/>
                  </a:lnTo>
                  <a:lnTo>
                    <a:pt x="77" y="271"/>
                  </a:lnTo>
                  <a:lnTo>
                    <a:pt x="77" y="271"/>
                  </a:lnTo>
                  <a:lnTo>
                    <a:pt x="76" y="271"/>
                  </a:lnTo>
                  <a:lnTo>
                    <a:pt x="74" y="271"/>
                  </a:lnTo>
                  <a:lnTo>
                    <a:pt x="76" y="273"/>
                  </a:lnTo>
                  <a:lnTo>
                    <a:pt x="76" y="273"/>
                  </a:lnTo>
                  <a:lnTo>
                    <a:pt x="77" y="278"/>
                  </a:lnTo>
                  <a:lnTo>
                    <a:pt x="77" y="284"/>
                  </a:lnTo>
                  <a:lnTo>
                    <a:pt x="76" y="288"/>
                  </a:lnTo>
                  <a:lnTo>
                    <a:pt x="74" y="288"/>
                  </a:lnTo>
                  <a:lnTo>
                    <a:pt x="74" y="288"/>
                  </a:lnTo>
                  <a:lnTo>
                    <a:pt x="74" y="290"/>
                  </a:lnTo>
                  <a:lnTo>
                    <a:pt x="74" y="294"/>
                  </a:lnTo>
                  <a:lnTo>
                    <a:pt x="74" y="299"/>
                  </a:lnTo>
                  <a:lnTo>
                    <a:pt x="74" y="299"/>
                  </a:lnTo>
                  <a:lnTo>
                    <a:pt x="74" y="309"/>
                  </a:lnTo>
                  <a:lnTo>
                    <a:pt x="74" y="313"/>
                  </a:lnTo>
                  <a:lnTo>
                    <a:pt x="72" y="314"/>
                  </a:lnTo>
                  <a:lnTo>
                    <a:pt x="74" y="318"/>
                  </a:lnTo>
                  <a:lnTo>
                    <a:pt x="70" y="322"/>
                  </a:lnTo>
                  <a:lnTo>
                    <a:pt x="70" y="322"/>
                  </a:lnTo>
                  <a:lnTo>
                    <a:pt x="70" y="330"/>
                  </a:lnTo>
                  <a:lnTo>
                    <a:pt x="70" y="331"/>
                  </a:lnTo>
                  <a:lnTo>
                    <a:pt x="70" y="333"/>
                  </a:lnTo>
                  <a:lnTo>
                    <a:pt x="70" y="333"/>
                  </a:lnTo>
                  <a:lnTo>
                    <a:pt x="70" y="333"/>
                  </a:lnTo>
                  <a:lnTo>
                    <a:pt x="66" y="328"/>
                  </a:lnTo>
                  <a:lnTo>
                    <a:pt x="60" y="330"/>
                  </a:lnTo>
                  <a:lnTo>
                    <a:pt x="60" y="330"/>
                  </a:lnTo>
                  <a:lnTo>
                    <a:pt x="53" y="330"/>
                  </a:lnTo>
                  <a:lnTo>
                    <a:pt x="53" y="330"/>
                  </a:lnTo>
                  <a:lnTo>
                    <a:pt x="51" y="330"/>
                  </a:lnTo>
                  <a:lnTo>
                    <a:pt x="51" y="331"/>
                  </a:lnTo>
                  <a:lnTo>
                    <a:pt x="49" y="331"/>
                  </a:lnTo>
                  <a:lnTo>
                    <a:pt x="49" y="333"/>
                  </a:lnTo>
                  <a:lnTo>
                    <a:pt x="49" y="333"/>
                  </a:lnTo>
                  <a:lnTo>
                    <a:pt x="45" y="333"/>
                  </a:lnTo>
                  <a:lnTo>
                    <a:pt x="43" y="335"/>
                  </a:lnTo>
                  <a:lnTo>
                    <a:pt x="42" y="339"/>
                  </a:lnTo>
                  <a:lnTo>
                    <a:pt x="42" y="339"/>
                  </a:lnTo>
                  <a:lnTo>
                    <a:pt x="42" y="343"/>
                  </a:lnTo>
                  <a:lnTo>
                    <a:pt x="42" y="343"/>
                  </a:lnTo>
                  <a:lnTo>
                    <a:pt x="40" y="347"/>
                  </a:lnTo>
                  <a:lnTo>
                    <a:pt x="38" y="347"/>
                  </a:lnTo>
                  <a:lnTo>
                    <a:pt x="36" y="348"/>
                  </a:lnTo>
                  <a:lnTo>
                    <a:pt x="34" y="348"/>
                  </a:lnTo>
                  <a:lnTo>
                    <a:pt x="34" y="348"/>
                  </a:lnTo>
                  <a:lnTo>
                    <a:pt x="26" y="348"/>
                  </a:lnTo>
                  <a:lnTo>
                    <a:pt x="26" y="343"/>
                  </a:lnTo>
                  <a:lnTo>
                    <a:pt x="26" y="335"/>
                  </a:lnTo>
                  <a:lnTo>
                    <a:pt x="26" y="330"/>
                  </a:lnTo>
                  <a:lnTo>
                    <a:pt x="26" y="330"/>
                  </a:lnTo>
                  <a:lnTo>
                    <a:pt x="26" y="330"/>
                  </a:lnTo>
                  <a:lnTo>
                    <a:pt x="26" y="330"/>
                  </a:lnTo>
                  <a:lnTo>
                    <a:pt x="26" y="326"/>
                  </a:lnTo>
                  <a:lnTo>
                    <a:pt x="26" y="322"/>
                  </a:lnTo>
                  <a:lnTo>
                    <a:pt x="26" y="322"/>
                  </a:lnTo>
                  <a:lnTo>
                    <a:pt x="23" y="320"/>
                  </a:lnTo>
                  <a:lnTo>
                    <a:pt x="23" y="318"/>
                  </a:lnTo>
                  <a:lnTo>
                    <a:pt x="23" y="314"/>
                  </a:lnTo>
                  <a:lnTo>
                    <a:pt x="21" y="314"/>
                  </a:lnTo>
                  <a:lnTo>
                    <a:pt x="21" y="314"/>
                  </a:lnTo>
                  <a:lnTo>
                    <a:pt x="19" y="313"/>
                  </a:lnTo>
                  <a:lnTo>
                    <a:pt x="19" y="313"/>
                  </a:lnTo>
                  <a:lnTo>
                    <a:pt x="19" y="309"/>
                  </a:lnTo>
                  <a:lnTo>
                    <a:pt x="17" y="309"/>
                  </a:lnTo>
                  <a:lnTo>
                    <a:pt x="17" y="309"/>
                  </a:lnTo>
                  <a:lnTo>
                    <a:pt x="11" y="303"/>
                  </a:lnTo>
                  <a:lnTo>
                    <a:pt x="9" y="292"/>
                  </a:lnTo>
                  <a:lnTo>
                    <a:pt x="4" y="282"/>
                  </a:lnTo>
                  <a:lnTo>
                    <a:pt x="0" y="277"/>
                  </a:lnTo>
                  <a:lnTo>
                    <a:pt x="0" y="267"/>
                  </a:lnTo>
                  <a:lnTo>
                    <a:pt x="0" y="267"/>
                  </a:lnTo>
                  <a:lnTo>
                    <a:pt x="0" y="267"/>
                  </a:lnTo>
                  <a:close/>
                </a:path>
              </a:pathLst>
            </a:custGeom>
            <a:solidFill>
              <a:schemeClr val="bg1">
                <a:lumMod val="85000"/>
              </a:schemeClr>
            </a:solidFill>
            <a:ln w="635" cap="rnd">
              <a:solidFill>
                <a:schemeClr val="bg1">
                  <a:alpha val="17000"/>
                </a:schemeClr>
              </a:solidFill>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85" name="Freeform 285">
              <a:extLst>
                <a:ext uri="{FF2B5EF4-FFF2-40B4-BE49-F238E27FC236}">
                  <a16:creationId xmlns:a16="http://schemas.microsoft.com/office/drawing/2014/main" id="{62664E3E-1CE7-574D-9996-72F8DAB6FE3B}"/>
                </a:ext>
              </a:extLst>
            </p:cNvPr>
            <p:cNvSpPr>
              <a:spLocks/>
            </p:cNvSpPr>
            <p:nvPr userDrawn="1"/>
          </p:nvSpPr>
          <p:spPr bwMode="auto">
            <a:xfrm>
              <a:off x="1221897" y="1578121"/>
              <a:ext cx="274836" cy="452172"/>
            </a:xfrm>
            <a:custGeom>
              <a:avLst/>
              <a:gdLst>
                <a:gd name="T0" fmla="*/ 19 w 180"/>
                <a:gd name="T1" fmla="*/ 239 h 348"/>
                <a:gd name="T2" fmla="*/ 25 w 180"/>
                <a:gd name="T3" fmla="*/ 212 h 348"/>
                <a:gd name="T4" fmla="*/ 15 w 180"/>
                <a:gd name="T5" fmla="*/ 182 h 348"/>
                <a:gd name="T6" fmla="*/ 15 w 180"/>
                <a:gd name="T7" fmla="*/ 163 h 348"/>
                <a:gd name="T8" fmla="*/ 34 w 180"/>
                <a:gd name="T9" fmla="*/ 123 h 348"/>
                <a:gd name="T10" fmla="*/ 59 w 180"/>
                <a:gd name="T11" fmla="*/ 70 h 348"/>
                <a:gd name="T12" fmla="*/ 94 w 180"/>
                <a:gd name="T13" fmla="*/ 31 h 348"/>
                <a:gd name="T14" fmla="*/ 127 w 180"/>
                <a:gd name="T15" fmla="*/ 16 h 348"/>
                <a:gd name="T16" fmla="*/ 161 w 180"/>
                <a:gd name="T17" fmla="*/ 19 h 348"/>
                <a:gd name="T18" fmla="*/ 172 w 180"/>
                <a:gd name="T19" fmla="*/ 57 h 348"/>
                <a:gd name="T20" fmla="*/ 180 w 180"/>
                <a:gd name="T21" fmla="*/ 93 h 348"/>
                <a:gd name="T22" fmla="*/ 159 w 180"/>
                <a:gd name="T23" fmla="*/ 93 h 348"/>
                <a:gd name="T24" fmla="*/ 155 w 180"/>
                <a:gd name="T25" fmla="*/ 95 h 348"/>
                <a:gd name="T26" fmla="*/ 147 w 180"/>
                <a:gd name="T27" fmla="*/ 97 h 348"/>
                <a:gd name="T28" fmla="*/ 146 w 180"/>
                <a:gd name="T29" fmla="*/ 101 h 348"/>
                <a:gd name="T30" fmla="*/ 142 w 180"/>
                <a:gd name="T31" fmla="*/ 104 h 348"/>
                <a:gd name="T32" fmla="*/ 138 w 180"/>
                <a:gd name="T33" fmla="*/ 112 h 348"/>
                <a:gd name="T34" fmla="*/ 132 w 180"/>
                <a:gd name="T35" fmla="*/ 118 h 348"/>
                <a:gd name="T36" fmla="*/ 138 w 180"/>
                <a:gd name="T37" fmla="*/ 125 h 348"/>
                <a:gd name="T38" fmla="*/ 136 w 180"/>
                <a:gd name="T39" fmla="*/ 137 h 348"/>
                <a:gd name="T40" fmla="*/ 123 w 180"/>
                <a:gd name="T41" fmla="*/ 148 h 348"/>
                <a:gd name="T42" fmla="*/ 117 w 180"/>
                <a:gd name="T43" fmla="*/ 150 h 348"/>
                <a:gd name="T44" fmla="*/ 112 w 180"/>
                <a:gd name="T45" fmla="*/ 156 h 348"/>
                <a:gd name="T46" fmla="*/ 104 w 180"/>
                <a:gd name="T47" fmla="*/ 157 h 348"/>
                <a:gd name="T48" fmla="*/ 93 w 180"/>
                <a:gd name="T49" fmla="*/ 173 h 348"/>
                <a:gd name="T50" fmla="*/ 89 w 180"/>
                <a:gd name="T51" fmla="*/ 174 h 348"/>
                <a:gd name="T52" fmla="*/ 89 w 180"/>
                <a:gd name="T53" fmla="*/ 178 h 348"/>
                <a:gd name="T54" fmla="*/ 85 w 180"/>
                <a:gd name="T55" fmla="*/ 184 h 348"/>
                <a:gd name="T56" fmla="*/ 83 w 180"/>
                <a:gd name="T57" fmla="*/ 191 h 348"/>
                <a:gd name="T58" fmla="*/ 83 w 180"/>
                <a:gd name="T59" fmla="*/ 208 h 348"/>
                <a:gd name="T60" fmla="*/ 85 w 180"/>
                <a:gd name="T61" fmla="*/ 226 h 348"/>
                <a:gd name="T62" fmla="*/ 89 w 180"/>
                <a:gd name="T63" fmla="*/ 227 h 348"/>
                <a:gd name="T64" fmla="*/ 100 w 180"/>
                <a:gd name="T65" fmla="*/ 231 h 348"/>
                <a:gd name="T66" fmla="*/ 100 w 180"/>
                <a:gd name="T67" fmla="*/ 239 h 348"/>
                <a:gd name="T68" fmla="*/ 104 w 180"/>
                <a:gd name="T69" fmla="*/ 244 h 348"/>
                <a:gd name="T70" fmla="*/ 104 w 180"/>
                <a:gd name="T71" fmla="*/ 252 h 348"/>
                <a:gd name="T72" fmla="*/ 100 w 180"/>
                <a:gd name="T73" fmla="*/ 254 h 348"/>
                <a:gd name="T74" fmla="*/ 96 w 180"/>
                <a:gd name="T75" fmla="*/ 263 h 348"/>
                <a:gd name="T76" fmla="*/ 77 w 180"/>
                <a:gd name="T77" fmla="*/ 271 h 348"/>
                <a:gd name="T78" fmla="*/ 76 w 180"/>
                <a:gd name="T79" fmla="*/ 273 h 348"/>
                <a:gd name="T80" fmla="*/ 76 w 180"/>
                <a:gd name="T81" fmla="*/ 288 h 348"/>
                <a:gd name="T82" fmla="*/ 74 w 180"/>
                <a:gd name="T83" fmla="*/ 294 h 348"/>
                <a:gd name="T84" fmla="*/ 74 w 180"/>
                <a:gd name="T85" fmla="*/ 313 h 348"/>
                <a:gd name="T86" fmla="*/ 70 w 180"/>
                <a:gd name="T87" fmla="*/ 322 h 348"/>
                <a:gd name="T88" fmla="*/ 70 w 180"/>
                <a:gd name="T89" fmla="*/ 333 h 348"/>
                <a:gd name="T90" fmla="*/ 60 w 180"/>
                <a:gd name="T91" fmla="*/ 330 h 348"/>
                <a:gd name="T92" fmla="*/ 51 w 180"/>
                <a:gd name="T93" fmla="*/ 331 h 348"/>
                <a:gd name="T94" fmla="*/ 45 w 180"/>
                <a:gd name="T95" fmla="*/ 333 h 348"/>
                <a:gd name="T96" fmla="*/ 42 w 180"/>
                <a:gd name="T97" fmla="*/ 343 h 348"/>
                <a:gd name="T98" fmla="*/ 36 w 180"/>
                <a:gd name="T99" fmla="*/ 348 h 348"/>
                <a:gd name="T100" fmla="*/ 26 w 180"/>
                <a:gd name="T101" fmla="*/ 343 h 348"/>
                <a:gd name="T102" fmla="*/ 26 w 180"/>
                <a:gd name="T103" fmla="*/ 330 h 348"/>
                <a:gd name="T104" fmla="*/ 26 w 180"/>
                <a:gd name="T105" fmla="*/ 322 h 348"/>
                <a:gd name="T106" fmla="*/ 21 w 180"/>
                <a:gd name="T107" fmla="*/ 314 h 348"/>
                <a:gd name="T108" fmla="*/ 19 w 180"/>
                <a:gd name="T109" fmla="*/ 309 h 348"/>
                <a:gd name="T110" fmla="*/ 9 w 180"/>
                <a:gd name="T111" fmla="*/ 292 h 348"/>
                <a:gd name="T112" fmla="*/ 0 w 180"/>
                <a:gd name="T113" fmla="*/ 267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80" h="348">
                  <a:moveTo>
                    <a:pt x="0" y="267"/>
                  </a:moveTo>
                  <a:lnTo>
                    <a:pt x="7" y="267"/>
                  </a:lnTo>
                  <a:lnTo>
                    <a:pt x="7" y="244"/>
                  </a:lnTo>
                  <a:lnTo>
                    <a:pt x="19" y="239"/>
                  </a:lnTo>
                  <a:lnTo>
                    <a:pt x="19" y="224"/>
                  </a:lnTo>
                  <a:lnTo>
                    <a:pt x="15" y="220"/>
                  </a:lnTo>
                  <a:lnTo>
                    <a:pt x="15" y="214"/>
                  </a:lnTo>
                  <a:lnTo>
                    <a:pt x="25" y="212"/>
                  </a:lnTo>
                  <a:lnTo>
                    <a:pt x="25" y="205"/>
                  </a:lnTo>
                  <a:lnTo>
                    <a:pt x="15" y="197"/>
                  </a:lnTo>
                  <a:lnTo>
                    <a:pt x="15" y="197"/>
                  </a:lnTo>
                  <a:lnTo>
                    <a:pt x="15" y="182"/>
                  </a:lnTo>
                  <a:lnTo>
                    <a:pt x="15" y="182"/>
                  </a:lnTo>
                  <a:lnTo>
                    <a:pt x="15" y="173"/>
                  </a:lnTo>
                  <a:lnTo>
                    <a:pt x="15" y="173"/>
                  </a:lnTo>
                  <a:lnTo>
                    <a:pt x="15" y="163"/>
                  </a:lnTo>
                  <a:lnTo>
                    <a:pt x="11" y="156"/>
                  </a:lnTo>
                  <a:lnTo>
                    <a:pt x="26" y="139"/>
                  </a:lnTo>
                  <a:lnTo>
                    <a:pt x="42" y="139"/>
                  </a:lnTo>
                  <a:lnTo>
                    <a:pt x="34" y="123"/>
                  </a:lnTo>
                  <a:lnTo>
                    <a:pt x="47" y="108"/>
                  </a:lnTo>
                  <a:lnTo>
                    <a:pt x="49" y="80"/>
                  </a:lnTo>
                  <a:lnTo>
                    <a:pt x="57" y="80"/>
                  </a:lnTo>
                  <a:lnTo>
                    <a:pt x="59" y="70"/>
                  </a:lnTo>
                  <a:lnTo>
                    <a:pt x="72" y="57"/>
                  </a:lnTo>
                  <a:lnTo>
                    <a:pt x="70" y="46"/>
                  </a:lnTo>
                  <a:lnTo>
                    <a:pt x="83" y="29"/>
                  </a:lnTo>
                  <a:lnTo>
                    <a:pt x="94" y="31"/>
                  </a:lnTo>
                  <a:lnTo>
                    <a:pt x="98" y="27"/>
                  </a:lnTo>
                  <a:lnTo>
                    <a:pt x="94" y="14"/>
                  </a:lnTo>
                  <a:lnTo>
                    <a:pt x="121" y="21"/>
                  </a:lnTo>
                  <a:lnTo>
                    <a:pt x="127" y="16"/>
                  </a:lnTo>
                  <a:lnTo>
                    <a:pt x="127" y="0"/>
                  </a:lnTo>
                  <a:lnTo>
                    <a:pt x="134" y="2"/>
                  </a:lnTo>
                  <a:lnTo>
                    <a:pt x="149" y="21"/>
                  </a:lnTo>
                  <a:lnTo>
                    <a:pt x="161" y="19"/>
                  </a:lnTo>
                  <a:lnTo>
                    <a:pt x="172" y="29"/>
                  </a:lnTo>
                  <a:lnTo>
                    <a:pt x="172" y="29"/>
                  </a:lnTo>
                  <a:lnTo>
                    <a:pt x="170" y="48"/>
                  </a:lnTo>
                  <a:lnTo>
                    <a:pt x="172" y="57"/>
                  </a:lnTo>
                  <a:lnTo>
                    <a:pt x="176" y="67"/>
                  </a:lnTo>
                  <a:lnTo>
                    <a:pt x="170" y="74"/>
                  </a:lnTo>
                  <a:lnTo>
                    <a:pt x="180" y="87"/>
                  </a:lnTo>
                  <a:lnTo>
                    <a:pt x="180" y="93"/>
                  </a:lnTo>
                  <a:lnTo>
                    <a:pt x="172" y="93"/>
                  </a:lnTo>
                  <a:lnTo>
                    <a:pt x="164" y="93"/>
                  </a:lnTo>
                  <a:lnTo>
                    <a:pt x="164" y="93"/>
                  </a:lnTo>
                  <a:lnTo>
                    <a:pt x="159" y="93"/>
                  </a:lnTo>
                  <a:lnTo>
                    <a:pt x="159" y="93"/>
                  </a:lnTo>
                  <a:lnTo>
                    <a:pt x="153" y="93"/>
                  </a:lnTo>
                  <a:lnTo>
                    <a:pt x="153" y="93"/>
                  </a:lnTo>
                  <a:lnTo>
                    <a:pt x="155" y="95"/>
                  </a:lnTo>
                  <a:lnTo>
                    <a:pt x="153" y="97"/>
                  </a:lnTo>
                  <a:lnTo>
                    <a:pt x="153" y="97"/>
                  </a:lnTo>
                  <a:lnTo>
                    <a:pt x="153" y="97"/>
                  </a:lnTo>
                  <a:lnTo>
                    <a:pt x="147" y="97"/>
                  </a:lnTo>
                  <a:lnTo>
                    <a:pt x="146" y="97"/>
                  </a:lnTo>
                  <a:lnTo>
                    <a:pt x="146" y="99"/>
                  </a:lnTo>
                  <a:lnTo>
                    <a:pt x="146" y="99"/>
                  </a:lnTo>
                  <a:lnTo>
                    <a:pt x="146" y="101"/>
                  </a:lnTo>
                  <a:lnTo>
                    <a:pt x="144" y="103"/>
                  </a:lnTo>
                  <a:lnTo>
                    <a:pt x="142" y="104"/>
                  </a:lnTo>
                  <a:lnTo>
                    <a:pt x="142" y="104"/>
                  </a:lnTo>
                  <a:lnTo>
                    <a:pt x="142" y="104"/>
                  </a:lnTo>
                  <a:lnTo>
                    <a:pt x="142" y="108"/>
                  </a:lnTo>
                  <a:lnTo>
                    <a:pt x="140" y="108"/>
                  </a:lnTo>
                  <a:lnTo>
                    <a:pt x="138" y="110"/>
                  </a:lnTo>
                  <a:lnTo>
                    <a:pt x="138" y="112"/>
                  </a:lnTo>
                  <a:lnTo>
                    <a:pt x="138" y="112"/>
                  </a:lnTo>
                  <a:lnTo>
                    <a:pt x="138" y="114"/>
                  </a:lnTo>
                  <a:lnTo>
                    <a:pt x="134" y="116"/>
                  </a:lnTo>
                  <a:lnTo>
                    <a:pt x="132" y="118"/>
                  </a:lnTo>
                  <a:lnTo>
                    <a:pt x="132" y="120"/>
                  </a:lnTo>
                  <a:lnTo>
                    <a:pt x="132" y="120"/>
                  </a:lnTo>
                  <a:lnTo>
                    <a:pt x="132" y="120"/>
                  </a:lnTo>
                  <a:lnTo>
                    <a:pt x="138" y="125"/>
                  </a:lnTo>
                  <a:lnTo>
                    <a:pt x="138" y="125"/>
                  </a:lnTo>
                  <a:lnTo>
                    <a:pt x="138" y="125"/>
                  </a:lnTo>
                  <a:lnTo>
                    <a:pt x="138" y="129"/>
                  </a:lnTo>
                  <a:lnTo>
                    <a:pt x="136" y="137"/>
                  </a:lnTo>
                  <a:lnTo>
                    <a:pt x="127" y="142"/>
                  </a:lnTo>
                  <a:lnTo>
                    <a:pt x="127" y="142"/>
                  </a:lnTo>
                  <a:lnTo>
                    <a:pt x="127" y="146"/>
                  </a:lnTo>
                  <a:lnTo>
                    <a:pt x="123" y="148"/>
                  </a:lnTo>
                  <a:lnTo>
                    <a:pt x="123" y="148"/>
                  </a:lnTo>
                  <a:lnTo>
                    <a:pt x="123" y="148"/>
                  </a:lnTo>
                  <a:lnTo>
                    <a:pt x="119" y="150"/>
                  </a:lnTo>
                  <a:lnTo>
                    <a:pt x="117" y="150"/>
                  </a:lnTo>
                  <a:lnTo>
                    <a:pt x="115" y="154"/>
                  </a:lnTo>
                  <a:lnTo>
                    <a:pt x="115" y="154"/>
                  </a:lnTo>
                  <a:lnTo>
                    <a:pt x="113" y="154"/>
                  </a:lnTo>
                  <a:lnTo>
                    <a:pt x="112" y="156"/>
                  </a:lnTo>
                  <a:lnTo>
                    <a:pt x="110" y="156"/>
                  </a:lnTo>
                  <a:lnTo>
                    <a:pt x="110" y="156"/>
                  </a:lnTo>
                  <a:lnTo>
                    <a:pt x="106" y="156"/>
                  </a:lnTo>
                  <a:lnTo>
                    <a:pt x="104" y="157"/>
                  </a:lnTo>
                  <a:lnTo>
                    <a:pt x="100" y="159"/>
                  </a:lnTo>
                  <a:lnTo>
                    <a:pt x="96" y="167"/>
                  </a:lnTo>
                  <a:lnTo>
                    <a:pt x="93" y="173"/>
                  </a:lnTo>
                  <a:lnTo>
                    <a:pt x="93" y="173"/>
                  </a:lnTo>
                  <a:lnTo>
                    <a:pt x="93" y="174"/>
                  </a:lnTo>
                  <a:lnTo>
                    <a:pt x="91" y="174"/>
                  </a:lnTo>
                  <a:lnTo>
                    <a:pt x="89" y="174"/>
                  </a:lnTo>
                  <a:lnTo>
                    <a:pt x="89" y="174"/>
                  </a:lnTo>
                  <a:lnTo>
                    <a:pt x="89" y="174"/>
                  </a:lnTo>
                  <a:lnTo>
                    <a:pt x="89" y="176"/>
                  </a:lnTo>
                  <a:lnTo>
                    <a:pt x="89" y="178"/>
                  </a:lnTo>
                  <a:lnTo>
                    <a:pt x="89" y="178"/>
                  </a:lnTo>
                  <a:lnTo>
                    <a:pt x="87" y="178"/>
                  </a:lnTo>
                  <a:lnTo>
                    <a:pt x="87" y="180"/>
                  </a:lnTo>
                  <a:lnTo>
                    <a:pt x="87" y="182"/>
                  </a:lnTo>
                  <a:lnTo>
                    <a:pt x="85" y="184"/>
                  </a:lnTo>
                  <a:lnTo>
                    <a:pt x="85" y="184"/>
                  </a:lnTo>
                  <a:lnTo>
                    <a:pt x="85" y="186"/>
                  </a:lnTo>
                  <a:lnTo>
                    <a:pt x="85" y="190"/>
                  </a:lnTo>
                  <a:lnTo>
                    <a:pt x="83" y="191"/>
                  </a:lnTo>
                  <a:lnTo>
                    <a:pt x="83" y="191"/>
                  </a:lnTo>
                  <a:lnTo>
                    <a:pt x="83" y="197"/>
                  </a:lnTo>
                  <a:lnTo>
                    <a:pt x="83" y="197"/>
                  </a:lnTo>
                  <a:lnTo>
                    <a:pt x="83" y="208"/>
                  </a:lnTo>
                  <a:lnTo>
                    <a:pt x="83" y="216"/>
                  </a:lnTo>
                  <a:lnTo>
                    <a:pt x="83" y="222"/>
                  </a:lnTo>
                  <a:lnTo>
                    <a:pt x="83" y="222"/>
                  </a:lnTo>
                  <a:lnTo>
                    <a:pt x="85" y="226"/>
                  </a:lnTo>
                  <a:lnTo>
                    <a:pt x="85" y="226"/>
                  </a:lnTo>
                  <a:lnTo>
                    <a:pt x="87" y="227"/>
                  </a:lnTo>
                  <a:lnTo>
                    <a:pt x="89" y="227"/>
                  </a:lnTo>
                  <a:lnTo>
                    <a:pt x="89" y="227"/>
                  </a:lnTo>
                  <a:lnTo>
                    <a:pt x="94" y="227"/>
                  </a:lnTo>
                  <a:lnTo>
                    <a:pt x="98" y="229"/>
                  </a:lnTo>
                  <a:lnTo>
                    <a:pt x="100" y="231"/>
                  </a:lnTo>
                  <a:lnTo>
                    <a:pt x="100" y="231"/>
                  </a:lnTo>
                  <a:lnTo>
                    <a:pt x="100" y="231"/>
                  </a:lnTo>
                  <a:lnTo>
                    <a:pt x="100" y="233"/>
                  </a:lnTo>
                  <a:lnTo>
                    <a:pt x="100" y="235"/>
                  </a:lnTo>
                  <a:lnTo>
                    <a:pt x="100" y="239"/>
                  </a:lnTo>
                  <a:lnTo>
                    <a:pt x="100" y="239"/>
                  </a:lnTo>
                  <a:lnTo>
                    <a:pt x="104" y="243"/>
                  </a:lnTo>
                  <a:lnTo>
                    <a:pt x="104" y="243"/>
                  </a:lnTo>
                  <a:lnTo>
                    <a:pt x="104" y="244"/>
                  </a:lnTo>
                  <a:lnTo>
                    <a:pt x="104" y="244"/>
                  </a:lnTo>
                  <a:lnTo>
                    <a:pt x="104" y="248"/>
                  </a:lnTo>
                  <a:lnTo>
                    <a:pt x="104" y="250"/>
                  </a:lnTo>
                  <a:lnTo>
                    <a:pt x="104" y="252"/>
                  </a:lnTo>
                  <a:lnTo>
                    <a:pt x="104" y="252"/>
                  </a:lnTo>
                  <a:lnTo>
                    <a:pt x="102" y="254"/>
                  </a:lnTo>
                  <a:lnTo>
                    <a:pt x="100" y="254"/>
                  </a:lnTo>
                  <a:lnTo>
                    <a:pt x="100" y="254"/>
                  </a:lnTo>
                  <a:lnTo>
                    <a:pt x="100" y="258"/>
                  </a:lnTo>
                  <a:lnTo>
                    <a:pt x="100" y="258"/>
                  </a:lnTo>
                  <a:lnTo>
                    <a:pt x="98" y="261"/>
                  </a:lnTo>
                  <a:lnTo>
                    <a:pt x="96" y="263"/>
                  </a:lnTo>
                  <a:lnTo>
                    <a:pt x="94" y="263"/>
                  </a:lnTo>
                  <a:lnTo>
                    <a:pt x="89" y="263"/>
                  </a:lnTo>
                  <a:lnTo>
                    <a:pt x="85" y="269"/>
                  </a:lnTo>
                  <a:lnTo>
                    <a:pt x="77" y="271"/>
                  </a:lnTo>
                  <a:lnTo>
                    <a:pt x="77" y="271"/>
                  </a:lnTo>
                  <a:lnTo>
                    <a:pt x="76" y="271"/>
                  </a:lnTo>
                  <a:lnTo>
                    <a:pt x="74" y="271"/>
                  </a:lnTo>
                  <a:lnTo>
                    <a:pt x="76" y="273"/>
                  </a:lnTo>
                  <a:lnTo>
                    <a:pt x="76" y="273"/>
                  </a:lnTo>
                  <a:lnTo>
                    <a:pt x="77" y="278"/>
                  </a:lnTo>
                  <a:lnTo>
                    <a:pt x="77" y="284"/>
                  </a:lnTo>
                  <a:lnTo>
                    <a:pt x="76" y="288"/>
                  </a:lnTo>
                  <a:lnTo>
                    <a:pt x="74" y="288"/>
                  </a:lnTo>
                  <a:lnTo>
                    <a:pt x="74" y="288"/>
                  </a:lnTo>
                  <a:lnTo>
                    <a:pt x="74" y="290"/>
                  </a:lnTo>
                  <a:lnTo>
                    <a:pt x="74" y="294"/>
                  </a:lnTo>
                  <a:lnTo>
                    <a:pt x="74" y="299"/>
                  </a:lnTo>
                  <a:lnTo>
                    <a:pt x="74" y="299"/>
                  </a:lnTo>
                  <a:lnTo>
                    <a:pt x="74" y="309"/>
                  </a:lnTo>
                  <a:lnTo>
                    <a:pt x="74" y="313"/>
                  </a:lnTo>
                  <a:lnTo>
                    <a:pt x="72" y="314"/>
                  </a:lnTo>
                  <a:lnTo>
                    <a:pt x="74" y="318"/>
                  </a:lnTo>
                  <a:lnTo>
                    <a:pt x="70" y="322"/>
                  </a:lnTo>
                  <a:lnTo>
                    <a:pt x="70" y="322"/>
                  </a:lnTo>
                  <a:lnTo>
                    <a:pt x="70" y="330"/>
                  </a:lnTo>
                  <a:lnTo>
                    <a:pt x="70" y="331"/>
                  </a:lnTo>
                  <a:lnTo>
                    <a:pt x="70" y="333"/>
                  </a:lnTo>
                  <a:lnTo>
                    <a:pt x="70" y="333"/>
                  </a:lnTo>
                  <a:lnTo>
                    <a:pt x="70" y="333"/>
                  </a:lnTo>
                  <a:lnTo>
                    <a:pt x="66" y="328"/>
                  </a:lnTo>
                  <a:lnTo>
                    <a:pt x="60" y="330"/>
                  </a:lnTo>
                  <a:lnTo>
                    <a:pt x="60" y="330"/>
                  </a:lnTo>
                  <a:lnTo>
                    <a:pt x="53" y="330"/>
                  </a:lnTo>
                  <a:lnTo>
                    <a:pt x="53" y="330"/>
                  </a:lnTo>
                  <a:lnTo>
                    <a:pt x="51" y="330"/>
                  </a:lnTo>
                  <a:lnTo>
                    <a:pt x="51" y="331"/>
                  </a:lnTo>
                  <a:lnTo>
                    <a:pt x="49" y="331"/>
                  </a:lnTo>
                  <a:lnTo>
                    <a:pt x="49" y="333"/>
                  </a:lnTo>
                  <a:lnTo>
                    <a:pt x="49" y="333"/>
                  </a:lnTo>
                  <a:lnTo>
                    <a:pt x="45" y="333"/>
                  </a:lnTo>
                  <a:lnTo>
                    <a:pt x="43" y="335"/>
                  </a:lnTo>
                  <a:lnTo>
                    <a:pt x="42" y="339"/>
                  </a:lnTo>
                  <a:lnTo>
                    <a:pt x="42" y="339"/>
                  </a:lnTo>
                  <a:lnTo>
                    <a:pt x="42" y="343"/>
                  </a:lnTo>
                  <a:lnTo>
                    <a:pt x="42" y="343"/>
                  </a:lnTo>
                  <a:lnTo>
                    <a:pt x="40" y="347"/>
                  </a:lnTo>
                  <a:lnTo>
                    <a:pt x="38" y="347"/>
                  </a:lnTo>
                  <a:lnTo>
                    <a:pt x="36" y="348"/>
                  </a:lnTo>
                  <a:lnTo>
                    <a:pt x="34" y="348"/>
                  </a:lnTo>
                  <a:lnTo>
                    <a:pt x="34" y="348"/>
                  </a:lnTo>
                  <a:lnTo>
                    <a:pt x="26" y="348"/>
                  </a:lnTo>
                  <a:lnTo>
                    <a:pt x="26" y="343"/>
                  </a:lnTo>
                  <a:lnTo>
                    <a:pt x="26" y="335"/>
                  </a:lnTo>
                  <a:lnTo>
                    <a:pt x="26" y="330"/>
                  </a:lnTo>
                  <a:lnTo>
                    <a:pt x="26" y="330"/>
                  </a:lnTo>
                  <a:lnTo>
                    <a:pt x="26" y="330"/>
                  </a:lnTo>
                  <a:lnTo>
                    <a:pt x="26" y="330"/>
                  </a:lnTo>
                  <a:lnTo>
                    <a:pt x="26" y="326"/>
                  </a:lnTo>
                  <a:lnTo>
                    <a:pt x="26" y="322"/>
                  </a:lnTo>
                  <a:lnTo>
                    <a:pt x="26" y="322"/>
                  </a:lnTo>
                  <a:lnTo>
                    <a:pt x="23" y="320"/>
                  </a:lnTo>
                  <a:lnTo>
                    <a:pt x="23" y="318"/>
                  </a:lnTo>
                  <a:lnTo>
                    <a:pt x="23" y="314"/>
                  </a:lnTo>
                  <a:lnTo>
                    <a:pt x="21" y="314"/>
                  </a:lnTo>
                  <a:lnTo>
                    <a:pt x="21" y="314"/>
                  </a:lnTo>
                  <a:lnTo>
                    <a:pt x="19" y="313"/>
                  </a:lnTo>
                  <a:lnTo>
                    <a:pt x="19" y="313"/>
                  </a:lnTo>
                  <a:lnTo>
                    <a:pt x="19" y="309"/>
                  </a:lnTo>
                  <a:lnTo>
                    <a:pt x="17" y="309"/>
                  </a:lnTo>
                  <a:lnTo>
                    <a:pt x="17" y="309"/>
                  </a:lnTo>
                  <a:lnTo>
                    <a:pt x="11" y="303"/>
                  </a:lnTo>
                  <a:lnTo>
                    <a:pt x="9" y="292"/>
                  </a:lnTo>
                  <a:lnTo>
                    <a:pt x="4" y="282"/>
                  </a:lnTo>
                  <a:lnTo>
                    <a:pt x="0" y="277"/>
                  </a:lnTo>
                  <a:lnTo>
                    <a:pt x="0" y="267"/>
                  </a:lnTo>
                  <a:lnTo>
                    <a:pt x="0" y="267"/>
                  </a:lnTo>
                  <a:lnTo>
                    <a:pt x="0" y="267"/>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86" name="Freeform 286">
              <a:extLst>
                <a:ext uri="{FF2B5EF4-FFF2-40B4-BE49-F238E27FC236}">
                  <a16:creationId xmlns:a16="http://schemas.microsoft.com/office/drawing/2014/main" id="{A2B9AF25-69FA-894E-A082-F8B7065FBB1B}"/>
                </a:ext>
              </a:extLst>
            </p:cNvPr>
            <p:cNvSpPr>
              <a:spLocks/>
            </p:cNvSpPr>
            <p:nvPr userDrawn="1"/>
          </p:nvSpPr>
          <p:spPr bwMode="auto">
            <a:xfrm>
              <a:off x="1363895" y="1947136"/>
              <a:ext cx="19849" cy="35082"/>
            </a:xfrm>
            <a:custGeom>
              <a:avLst/>
              <a:gdLst>
                <a:gd name="T0" fmla="*/ 3 w 13"/>
                <a:gd name="T1" fmla="*/ 8 h 27"/>
                <a:gd name="T2" fmla="*/ 0 w 13"/>
                <a:gd name="T3" fmla="*/ 11 h 27"/>
                <a:gd name="T4" fmla="*/ 0 w 13"/>
                <a:gd name="T5" fmla="*/ 19 h 27"/>
                <a:gd name="T6" fmla="*/ 0 w 13"/>
                <a:gd name="T7" fmla="*/ 27 h 27"/>
                <a:gd name="T8" fmla="*/ 0 w 13"/>
                <a:gd name="T9" fmla="*/ 27 h 27"/>
                <a:gd name="T10" fmla="*/ 1 w 13"/>
                <a:gd name="T11" fmla="*/ 27 h 27"/>
                <a:gd name="T12" fmla="*/ 3 w 13"/>
                <a:gd name="T13" fmla="*/ 25 h 27"/>
                <a:gd name="T14" fmla="*/ 3 w 13"/>
                <a:gd name="T15" fmla="*/ 23 h 27"/>
                <a:gd name="T16" fmla="*/ 3 w 13"/>
                <a:gd name="T17" fmla="*/ 23 h 27"/>
                <a:gd name="T18" fmla="*/ 3 w 13"/>
                <a:gd name="T19" fmla="*/ 21 h 27"/>
                <a:gd name="T20" fmla="*/ 5 w 13"/>
                <a:gd name="T21" fmla="*/ 19 h 27"/>
                <a:gd name="T22" fmla="*/ 5 w 13"/>
                <a:gd name="T23" fmla="*/ 17 h 27"/>
                <a:gd name="T24" fmla="*/ 7 w 13"/>
                <a:gd name="T25" fmla="*/ 13 h 27"/>
                <a:gd name="T26" fmla="*/ 13 w 13"/>
                <a:gd name="T27" fmla="*/ 10 h 27"/>
                <a:gd name="T28" fmla="*/ 11 w 13"/>
                <a:gd name="T29" fmla="*/ 6 h 27"/>
                <a:gd name="T30" fmla="*/ 11 w 13"/>
                <a:gd name="T31" fmla="*/ 0 h 27"/>
                <a:gd name="T32" fmla="*/ 5 w 13"/>
                <a:gd name="T33" fmla="*/ 6 h 27"/>
                <a:gd name="T34" fmla="*/ 3 w 13"/>
                <a:gd name="T35" fmla="*/ 8 h 27"/>
                <a:gd name="T36" fmla="*/ 3 w 13"/>
                <a:gd name="T37" fmla="*/ 8 h 27"/>
                <a:gd name="T38" fmla="*/ 3 w 13"/>
                <a:gd name="T39" fmla="*/ 8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3" h="27">
                  <a:moveTo>
                    <a:pt x="3" y="8"/>
                  </a:moveTo>
                  <a:lnTo>
                    <a:pt x="0" y="11"/>
                  </a:lnTo>
                  <a:lnTo>
                    <a:pt x="0" y="19"/>
                  </a:lnTo>
                  <a:lnTo>
                    <a:pt x="0" y="27"/>
                  </a:lnTo>
                  <a:lnTo>
                    <a:pt x="0" y="27"/>
                  </a:lnTo>
                  <a:lnTo>
                    <a:pt x="1" y="27"/>
                  </a:lnTo>
                  <a:lnTo>
                    <a:pt x="3" y="25"/>
                  </a:lnTo>
                  <a:lnTo>
                    <a:pt x="3" y="23"/>
                  </a:lnTo>
                  <a:lnTo>
                    <a:pt x="3" y="23"/>
                  </a:lnTo>
                  <a:lnTo>
                    <a:pt x="3" y="21"/>
                  </a:lnTo>
                  <a:lnTo>
                    <a:pt x="5" y="19"/>
                  </a:lnTo>
                  <a:lnTo>
                    <a:pt x="5" y="17"/>
                  </a:lnTo>
                  <a:lnTo>
                    <a:pt x="7" y="13"/>
                  </a:lnTo>
                  <a:lnTo>
                    <a:pt x="13" y="10"/>
                  </a:lnTo>
                  <a:lnTo>
                    <a:pt x="11" y="6"/>
                  </a:lnTo>
                  <a:lnTo>
                    <a:pt x="11" y="0"/>
                  </a:lnTo>
                  <a:lnTo>
                    <a:pt x="5" y="6"/>
                  </a:lnTo>
                  <a:lnTo>
                    <a:pt x="3" y="8"/>
                  </a:lnTo>
                  <a:lnTo>
                    <a:pt x="3" y="8"/>
                  </a:lnTo>
                  <a:lnTo>
                    <a:pt x="3" y="8"/>
                  </a:lnTo>
                  <a:close/>
                </a:path>
              </a:pathLst>
            </a:custGeom>
            <a:solidFill>
              <a:schemeClr val="bg1">
                <a:lumMod val="85000"/>
              </a:schemeClr>
            </a:solidFill>
            <a:ln w="635" cap="rnd">
              <a:solidFill>
                <a:schemeClr val="bg1">
                  <a:alpha val="17000"/>
                </a:schemeClr>
              </a:solidFill>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87" name="Freeform 287">
              <a:extLst>
                <a:ext uri="{FF2B5EF4-FFF2-40B4-BE49-F238E27FC236}">
                  <a16:creationId xmlns:a16="http://schemas.microsoft.com/office/drawing/2014/main" id="{E6289470-1478-D94B-A9C8-B31DBB3965B7}"/>
                </a:ext>
              </a:extLst>
            </p:cNvPr>
            <p:cNvSpPr>
              <a:spLocks/>
            </p:cNvSpPr>
            <p:nvPr userDrawn="1"/>
          </p:nvSpPr>
          <p:spPr bwMode="auto">
            <a:xfrm>
              <a:off x="1363895" y="1947136"/>
              <a:ext cx="19849" cy="35082"/>
            </a:xfrm>
            <a:custGeom>
              <a:avLst/>
              <a:gdLst>
                <a:gd name="T0" fmla="*/ 3 w 13"/>
                <a:gd name="T1" fmla="*/ 8 h 27"/>
                <a:gd name="T2" fmla="*/ 0 w 13"/>
                <a:gd name="T3" fmla="*/ 11 h 27"/>
                <a:gd name="T4" fmla="*/ 0 w 13"/>
                <a:gd name="T5" fmla="*/ 19 h 27"/>
                <a:gd name="T6" fmla="*/ 0 w 13"/>
                <a:gd name="T7" fmla="*/ 27 h 27"/>
                <a:gd name="T8" fmla="*/ 0 w 13"/>
                <a:gd name="T9" fmla="*/ 27 h 27"/>
                <a:gd name="T10" fmla="*/ 1 w 13"/>
                <a:gd name="T11" fmla="*/ 27 h 27"/>
                <a:gd name="T12" fmla="*/ 3 w 13"/>
                <a:gd name="T13" fmla="*/ 25 h 27"/>
                <a:gd name="T14" fmla="*/ 3 w 13"/>
                <a:gd name="T15" fmla="*/ 23 h 27"/>
                <a:gd name="T16" fmla="*/ 3 w 13"/>
                <a:gd name="T17" fmla="*/ 23 h 27"/>
                <a:gd name="T18" fmla="*/ 3 w 13"/>
                <a:gd name="T19" fmla="*/ 21 h 27"/>
                <a:gd name="T20" fmla="*/ 5 w 13"/>
                <a:gd name="T21" fmla="*/ 19 h 27"/>
                <a:gd name="T22" fmla="*/ 5 w 13"/>
                <a:gd name="T23" fmla="*/ 17 h 27"/>
                <a:gd name="T24" fmla="*/ 7 w 13"/>
                <a:gd name="T25" fmla="*/ 13 h 27"/>
                <a:gd name="T26" fmla="*/ 13 w 13"/>
                <a:gd name="T27" fmla="*/ 10 h 27"/>
                <a:gd name="T28" fmla="*/ 11 w 13"/>
                <a:gd name="T29" fmla="*/ 6 h 27"/>
                <a:gd name="T30" fmla="*/ 11 w 13"/>
                <a:gd name="T31" fmla="*/ 0 h 27"/>
                <a:gd name="T32" fmla="*/ 5 w 13"/>
                <a:gd name="T33" fmla="*/ 6 h 27"/>
                <a:gd name="T34" fmla="*/ 3 w 13"/>
                <a:gd name="T35" fmla="*/ 8 h 27"/>
                <a:gd name="T36" fmla="*/ 3 w 13"/>
                <a:gd name="T37" fmla="*/ 8 h 27"/>
                <a:gd name="T38" fmla="*/ 3 w 13"/>
                <a:gd name="T39" fmla="*/ 8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3" h="27">
                  <a:moveTo>
                    <a:pt x="3" y="8"/>
                  </a:moveTo>
                  <a:lnTo>
                    <a:pt x="0" y="11"/>
                  </a:lnTo>
                  <a:lnTo>
                    <a:pt x="0" y="19"/>
                  </a:lnTo>
                  <a:lnTo>
                    <a:pt x="0" y="27"/>
                  </a:lnTo>
                  <a:lnTo>
                    <a:pt x="0" y="27"/>
                  </a:lnTo>
                  <a:lnTo>
                    <a:pt x="1" y="27"/>
                  </a:lnTo>
                  <a:lnTo>
                    <a:pt x="3" y="25"/>
                  </a:lnTo>
                  <a:lnTo>
                    <a:pt x="3" y="23"/>
                  </a:lnTo>
                  <a:lnTo>
                    <a:pt x="3" y="23"/>
                  </a:lnTo>
                  <a:lnTo>
                    <a:pt x="3" y="21"/>
                  </a:lnTo>
                  <a:lnTo>
                    <a:pt x="5" y="19"/>
                  </a:lnTo>
                  <a:lnTo>
                    <a:pt x="5" y="17"/>
                  </a:lnTo>
                  <a:lnTo>
                    <a:pt x="7" y="13"/>
                  </a:lnTo>
                  <a:lnTo>
                    <a:pt x="13" y="10"/>
                  </a:lnTo>
                  <a:lnTo>
                    <a:pt x="11" y="6"/>
                  </a:lnTo>
                  <a:lnTo>
                    <a:pt x="11" y="0"/>
                  </a:lnTo>
                  <a:lnTo>
                    <a:pt x="5" y="6"/>
                  </a:lnTo>
                  <a:lnTo>
                    <a:pt x="3" y="8"/>
                  </a:lnTo>
                  <a:lnTo>
                    <a:pt x="3" y="8"/>
                  </a:lnTo>
                  <a:lnTo>
                    <a:pt x="3" y="8"/>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88" name="Freeform 288">
              <a:extLst>
                <a:ext uri="{FF2B5EF4-FFF2-40B4-BE49-F238E27FC236}">
                  <a16:creationId xmlns:a16="http://schemas.microsoft.com/office/drawing/2014/main" id="{139EF91B-0B76-6A40-926F-7BA987F5EAC5}"/>
                </a:ext>
              </a:extLst>
            </p:cNvPr>
            <p:cNvSpPr>
              <a:spLocks/>
            </p:cNvSpPr>
            <p:nvPr userDrawn="1"/>
          </p:nvSpPr>
          <p:spPr bwMode="auto">
            <a:xfrm>
              <a:off x="1513528" y="3659674"/>
              <a:ext cx="164901" cy="148125"/>
            </a:xfrm>
            <a:custGeom>
              <a:avLst/>
              <a:gdLst>
                <a:gd name="T0" fmla="*/ 0 w 108"/>
                <a:gd name="T1" fmla="*/ 34 h 114"/>
                <a:gd name="T2" fmla="*/ 2 w 108"/>
                <a:gd name="T3" fmla="*/ 34 h 114"/>
                <a:gd name="T4" fmla="*/ 21 w 108"/>
                <a:gd name="T5" fmla="*/ 34 h 114"/>
                <a:gd name="T6" fmla="*/ 32 w 108"/>
                <a:gd name="T7" fmla="*/ 21 h 114"/>
                <a:gd name="T8" fmla="*/ 47 w 108"/>
                <a:gd name="T9" fmla="*/ 17 h 114"/>
                <a:gd name="T10" fmla="*/ 47 w 108"/>
                <a:gd name="T11" fmla="*/ 8 h 114"/>
                <a:gd name="T12" fmla="*/ 55 w 108"/>
                <a:gd name="T13" fmla="*/ 0 h 114"/>
                <a:gd name="T14" fmla="*/ 70 w 108"/>
                <a:gd name="T15" fmla="*/ 0 h 114"/>
                <a:gd name="T16" fmla="*/ 74 w 108"/>
                <a:gd name="T17" fmla="*/ 6 h 114"/>
                <a:gd name="T18" fmla="*/ 89 w 108"/>
                <a:gd name="T19" fmla="*/ 10 h 114"/>
                <a:gd name="T20" fmla="*/ 104 w 108"/>
                <a:gd name="T21" fmla="*/ 21 h 114"/>
                <a:gd name="T22" fmla="*/ 102 w 108"/>
                <a:gd name="T23" fmla="*/ 55 h 114"/>
                <a:gd name="T24" fmla="*/ 108 w 108"/>
                <a:gd name="T25" fmla="*/ 72 h 114"/>
                <a:gd name="T26" fmla="*/ 102 w 108"/>
                <a:gd name="T27" fmla="*/ 78 h 114"/>
                <a:gd name="T28" fmla="*/ 95 w 108"/>
                <a:gd name="T29" fmla="*/ 99 h 114"/>
                <a:gd name="T30" fmla="*/ 79 w 108"/>
                <a:gd name="T31" fmla="*/ 114 h 114"/>
                <a:gd name="T32" fmla="*/ 49 w 108"/>
                <a:gd name="T33" fmla="*/ 106 h 114"/>
                <a:gd name="T34" fmla="*/ 34 w 108"/>
                <a:gd name="T35" fmla="*/ 101 h 114"/>
                <a:gd name="T36" fmla="*/ 30 w 108"/>
                <a:gd name="T37" fmla="*/ 86 h 114"/>
                <a:gd name="T38" fmla="*/ 23 w 108"/>
                <a:gd name="T39" fmla="*/ 76 h 114"/>
                <a:gd name="T40" fmla="*/ 13 w 108"/>
                <a:gd name="T41" fmla="*/ 69 h 114"/>
                <a:gd name="T42" fmla="*/ 9 w 108"/>
                <a:gd name="T43" fmla="*/ 57 h 114"/>
                <a:gd name="T44" fmla="*/ 2 w 108"/>
                <a:gd name="T45" fmla="*/ 50 h 114"/>
                <a:gd name="T46" fmla="*/ 0 w 108"/>
                <a:gd name="T47" fmla="*/ 34 h 114"/>
                <a:gd name="T48" fmla="*/ 0 w 108"/>
                <a:gd name="T49" fmla="*/ 34 h 114"/>
                <a:gd name="T50" fmla="*/ 0 w 108"/>
                <a:gd name="T51" fmla="*/ 3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08" h="114">
                  <a:moveTo>
                    <a:pt x="0" y="34"/>
                  </a:moveTo>
                  <a:lnTo>
                    <a:pt x="2" y="34"/>
                  </a:lnTo>
                  <a:lnTo>
                    <a:pt x="21" y="34"/>
                  </a:lnTo>
                  <a:lnTo>
                    <a:pt x="32" y="21"/>
                  </a:lnTo>
                  <a:lnTo>
                    <a:pt x="47" y="17"/>
                  </a:lnTo>
                  <a:lnTo>
                    <a:pt x="47" y="8"/>
                  </a:lnTo>
                  <a:lnTo>
                    <a:pt x="55" y="0"/>
                  </a:lnTo>
                  <a:lnTo>
                    <a:pt x="70" y="0"/>
                  </a:lnTo>
                  <a:lnTo>
                    <a:pt x="74" y="6"/>
                  </a:lnTo>
                  <a:lnTo>
                    <a:pt x="89" y="10"/>
                  </a:lnTo>
                  <a:lnTo>
                    <a:pt x="104" y="21"/>
                  </a:lnTo>
                  <a:lnTo>
                    <a:pt x="102" y="55"/>
                  </a:lnTo>
                  <a:lnTo>
                    <a:pt x="108" y="72"/>
                  </a:lnTo>
                  <a:lnTo>
                    <a:pt x="102" y="78"/>
                  </a:lnTo>
                  <a:lnTo>
                    <a:pt x="95" y="99"/>
                  </a:lnTo>
                  <a:lnTo>
                    <a:pt x="79" y="114"/>
                  </a:lnTo>
                  <a:lnTo>
                    <a:pt x="49" y="106"/>
                  </a:lnTo>
                  <a:lnTo>
                    <a:pt x="34" y="101"/>
                  </a:lnTo>
                  <a:lnTo>
                    <a:pt x="30" y="86"/>
                  </a:lnTo>
                  <a:lnTo>
                    <a:pt x="23" y="76"/>
                  </a:lnTo>
                  <a:lnTo>
                    <a:pt x="13" y="69"/>
                  </a:lnTo>
                  <a:lnTo>
                    <a:pt x="9" y="57"/>
                  </a:lnTo>
                  <a:lnTo>
                    <a:pt x="2" y="50"/>
                  </a:lnTo>
                  <a:lnTo>
                    <a:pt x="0" y="34"/>
                  </a:lnTo>
                  <a:lnTo>
                    <a:pt x="0" y="34"/>
                  </a:lnTo>
                  <a:lnTo>
                    <a:pt x="0" y="34"/>
                  </a:lnTo>
                  <a:close/>
                </a:path>
              </a:pathLst>
            </a:custGeom>
            <a:solidFill>
              <a:schemeClr val="bg1">
                <a:lumMod val="85000"/>
              </a:schemeClr>
            </a:solidFill>
            <a:ln w="635" cap="rnd">
              <a:solidFill>
                <a:schemeClr val="bg1">
                  <a:alpha val="17000"/>
                </a:schemeClr>
              </a:solidFill>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89" name="Freeform 289">
              <a:extLst>
                <a:ext uri="{FF2B5EF4-FFF2-40B4-BE49-F238E27FC236}">
                  <a16:creationId xmlns:a16="http://schemas.microsoft.com/office/drawing/2014/main" id="{FD56F6EC-BCDE-B543-A8AF-03EC40465D40}"/>
                </a:ext>
              </a:extLst>
            </p:cNvPr>
            <p:cNvSpPr>
              <a:spLocks/>
            </p:cNvSpPr>
            <p:nvPr userDrawn="1"/>
          </p:nvSpPr>
          <p:spPr bwMode="auto">
            <a:xfrm>
              <a:off x="1513528" y="3659674"/>
              <a:ext cx="164901" cy="148125"/>
            </a:xfrm>
            <a:custGeom>
              <a:avLst/>
              <a:gdLst>
                <a:gd name="T0" fmla="*/ 0 w 108"/>
                <a:gd name="T1" fmla="*/ 34 h 114"/>
                <a:gd name="T2" fmla="*/ 2 w 108"/>
                <a:gd name="T3" fmla="*/ 34 h 114"/>
                <a:gd name="T4" fmla="*/ 21 w 108"/>
                <a:gd name="T5" fmla="*/ 34 h 114"/>
                <a:gd name="T6" fmla="*/ 32 w 108"/>
                <a:gd name="T7" fmla="*/ 21 h 114"/>
                <a:gd name="T8" fmla="*/ 47 w 108"/>
                <a:gd name="T9" fmla="*/ 17 h 114"/>
                <a:gd name="T10" fmla="*/ 47 w 108"/>
                <a:gd name="T11" fmla="*/ 8 h 114"/>
                <a:gd name="T12" fmla="*/ 55 w 108"/>
                <a:gd name="T13" fmla="*/ 0 h 114"/>
                <a:gd name="T14" fmla="*/ 70 w 108"/>
                <a:gd name="T15" fmla="*/ 0 h 114"/>
                <a:gd name="T16" fmla="*/ 74 w 108"/>
                <a:gd name="T17" fmla="*/ 6 h 114"/>
                <a:gd name="T18" fmla="*/ 89 w 108"/>
                <a:gd name="T19" fmla="*/ 10 h 114"/>
                <a:gd name="T20" fmla="*/ 104 w 108"/>
                <a:gd name="T21" fmla="*/ 21 h 114"/>
                <a:gd name="T22" fmla="*/ 102 w 108"/>
                <a:gd name="T23" fmla="*/ 55 h 114"/>
                <a:gd name="T24" fmla="*/ 108 w 108"/>
                <a:gd name="T25" fmla="*/ 72 h 114"/>
                <a:gd name="T26" fmla="*/ 102 w 108"/>
                <a:gd name="T27" fmla="*/ 78 h 114"/>
                <a:gd name="T28" fmla="*/ 95 w 108"/>
                <a:gd name="T29" fmla="*/ 99 h 114"/>
                <a:gd name="T30" fmla="*/ 79 w 108"/>
                <a:gd name="T31" fmla="*/ 114 h 114"/>
                <a:gd name="T32" fmla="*/ 49 w 108"/>
                <a:gd name="T33" fmla="*/ 106 h 114"/>
                <a:gd name="T34" fmla="*/ 34 w 108"/>
                <a:gd name="T35" fmla="*/ 101 h 114"/>
                <a:gd name="T36" fmla="*/ 30 w 108"/>
                <a:gd name="T37" fmla="*/ 86 h 114"/>
                <a:gd name="T38" fmla="*/ 23 w 108"/>
                <a:gd name="T39" fmla="*/ 76 h 114"/>
                <a:gd name="T40" fmla="*/ 13 w 108"/>
                <a:gd name="T41" fmla="*/ 69 h 114"/>
                <a:gd name="T42" fmla="*/ 9 w 108"/>
                <a:gd name="T43" fmla="*/ 57 h 114"/>
                <a:gd name="T44" fmla="*/ 2 w 108"/>
                <a:gd name="T45" fmla="*/ 50 h 114"/>
                <a:gd name="T46" fmla="*/ 0 w 108"/>
                <a:gd name="T47" fmla="*/ 34 h 114"/>
                <a:gd name="T48" fmla="*/ 0 w 108"/>
                <a:gd name="T49" fmla="*/ 34 h 114"/>
                <a:gd name="T50" fmla="*/ 0 w 108"/>
                <a:gd name="T51" fmla="*/ 3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08" h="114">
                  <a:moveTo>
                    <a:pt x="0" y="34"/>
                  </a:moveTo>
                  <a:lnTo>
                    <a:pt x="2" y="34"/>
                  </a:lnTo>
                  <a:lnTo>
                    <a:pt x="21" y="34"/>
                  </a:lnTo>
                  <a:lnTo>
                    <a:pt x="32" y="21"/>
                  </a:lnTo>
                  <a:lnTo>
                    <a:pt x="47" y="17"/>
                  </a:lnTo>
                  <a:lnTo>
                    <a:pt x="47" y="8"/>
                  </a:lnTo>
                  <a:lnTo>
                    <a:pt x="55" y="0"/>
                  </a:lnTo>
                  <a:lnTo>
                    <a:pt x="70" y="0"/>
                  </a:lnTo>
                  <a:lnTo>
                    <a:pt x="74" y="6"/>
                  </a:lnTo>
                  <a:lnTo>
                    <a:pt x="89" y="10"/>
                  </a:lnTo>
                  <a:lnTo>
                    <a:pt x="104" y="21"/>
                  </a:lnTo>
                  <a:lnTo>
                    <a:pt x="102" y="55"/>
                  </a:lnTo>
                  <a:lnTo>
                    <a:pt x="108" y="72"/>
                  </a:lnTo>
                  <a:lnTo>
                    <a:pt x="102" y="78"/>
                  </a:lnTo>
                  <a:lnTo>
                    <a:pt x="95" y="99"/>
                  </a:lnTo>
                  <a:lnTo>
                    <a:pt x="79" y="114"/>
                  </a:lnTo>
                  <a:lnTo>
                    <a:pt x="49" y="106"/>
                  </a:lnTo>
                  <a:lnTo>
                    <a:pt x="34" y="101"/>
                  </a:lnTo>
                  <a:lnTo>
                    <a:pt x="30" y="86"/>
                  </a:lnTo>
                  <a:lnTo>
                    <a:pt x="23" y="76"/>
                  </a:lnTo>
                  <a:lnTo>
                    <a:pt x="13" y="69"/>
                  </a:lnTo>
                  <a:lnTo>
                    <a:pt x="9" y="57"/>
                  </a:lnTo>
                  <a:lnTo>
                    <a:pt x="2" y="50"/>
                  </a:lnTo>
                  <a:lnTo>
                    <a:pt x="0" y="34"/>
                  </a:lnTo>
                  <a:lnTo>
                    <a:pt x="0" y="34"/>
                  </a:lnTo>
                  <a:lnTo>
                    <a:pt x="0" y="34"/>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90" name="Freeform 290">
              <a:extLst>
                <a:ext uri="{FF2B5EF4-FFF2-40B4-BE49-F238E27FC236}">
                  <a16:creationId xmlns:a16="http://schemas.microsoft.com/office/drawing/2014/main" id="{D106E8AD-BD56-6B4B-B7B1-7DF3A7F338B9}"/>
                </a:ext>
              </a:extLst>
            </p:cNvPr>
            <p:cNvSpPr>
              <a:spLocks/>
            </p:cNvSpPr>
            <p:nvPr userDrawn="1"/>
          </p:nvSpPr>
          <p:spPr bwMode="auto">
            <a:xfrm>
              <a:off x="3396153" y="3562223"/>
              <a:ext cx="881001" cy="640578"/>
            </a:xfrm>
            <a:custGeom>
              <a:avLst/>
              <a:gdLst>
                <a:gd name="T0" fmla="*/ 93 w 577"/>
                <a:gd name="T1" fmla="*/ 395 h 493"/>
                <a:gd name="T2" fmla="*/ 30 w 577"/>
                <a:gd name="T3" fmla="*/ 406 h 493"/>
                <a:gd name="T4" fmla="*/ 11 w 577"/>
                <a:gd name="T5" fmla="*/ 291 h 493"/>
                <a:gd name="T6" fmla="*/ 0 w 577"/>
                <a:gd name="T7" fmla="*/ 259 h 493"/>
                <a:gd name="T8" fmla="*/ 6 w 577"/>
                <a:gd name="T9" fmla="*/ 225 h 493"/>
                <a:gd name="T10" fmla="*/ 6 w 577"/>
                <a:gd name="T11" fmla="*/ 206 h 493"/>
                <a:gd name="T12" fmla="*/ 19 w 577"/>
                <a:gd name="T13" fmla="*/ 185 h 493"/>
                <a:gd name="T14" fmla="*/ 40 w 577"/>
                <a:gd name="T15" fmla="*/ 172 h 493"/>
                <a:gd name="T16" fmla="*/ 68 w 577"/>
                <a:gd name="T17" fmla="*/ 164 h 493"/>
                <a:gd name="T18" fmla="*/ 95 w 577"/>
                <a:gd name="T19" fmla="*/ 151 h 493"/>
                <a:gd name="T20" fmla="*/ 125 w 577"/>
                <a:gd name="T21" fmla="*/ 128 h 493"/>
                <a:gd name="T22" fmla="*/ 146 w 577"/>
                <a:gd name="T23" fmla="*/ 92 h 493"/>
                <a:gd name="T24" fmla="*/ 166 w 577"/>
                <a:gd name="T25" fmla="*/ 72 h 493"/>
                <a:gd name="T26" fmla="*/ 176 w 577"/>
                <a:gd name="T27" fmla="*/ 64 h 493"/>
                <a:gd name="T28" fmla="*/ 197 w 577"/>
                <a:gd name="T29" fmla="*/ 51 h 493"/>
                <a:gd name="T30" fmla="*/ 210 w 577"/>
                <a:gd name="T31" fmla="*/ 64 h 493"/>
                <a:gd name="T32" fmla="*/ 219 w 577"/>
                <a:gd name="T33" fmla="*/ 79 h 493"/>
                <a:gd name="T34" fmla="*/ 238 w 577"/>
                <a:gd name="T35" fmla="*/ 72 h 493"/>
                <a:gd name="T36" fmla="*/ 240 w 577"/>
                <a:gd name="T37" fmla="*/ 34 h 493"/>
                <a:gd name="T38" fmla="*/ 257 w 577"/>
                <a:gd name="T39" fmla="*/ 26 h 493"/>
                <a:gd name="T40" fmla="*/ 267 w 577"/>
                <a:gd name="T41" fmla="*/ 26 h 493"/>
                <a:gd name="T42" fmla="*/ 280 w 577"/>
                <a:gd name="T43" fmla="*/ 5 h 493"/>
                <a:gd name="T44" fmla="*/ 287 w 577"/>
                <a:gd name="T45" fmla="*/ 15 h 493"/>
                <a:gd name="T46" fmla="*/ 318 w 577"/>
                <a:gd name="T47" fmla="*/ 26 h 493"/>
                <a:gd name="T48" fmla="*/ 337 w 577"/>
                <a:gd name="T49" fmla="*/ 38 h 493"/>
                <a:gd name="T50" fmla="*/ 322 w 577"/>
                <a:gd name="T51" fmla="*/ 47 h 493"/>
                <a:gd name="T52" fmla="*/ 329 w 577"/>
                <a:gd name="T53" fmla="*/ 81 h 493"/>
                <a:gd name="T54" fmla="*/ 374 w 577"/>
                <a:gd name="T55" fmla="*/ 106 h 493"/>
                <a:gd name="T56" fmla="*/ 395 w 577"/>
                <a:gd name="T57" fmla="*/ 104 h 493"/>
                <a:gd name="T58" fmla="*/ 410 w 577"/>
                <a:gd name="T59" fmla="*/ 72 h 493"/>
                <a:gd name="T60" fmla="*/ 410 w 577"/>
                <a:gd name="T61" fmla="*/ 43 h 493"/>
                <a:gd name="T62" fmla="*/ 414 w 577"/>
                <a:gd name="T63" fmla="*/ 9 h 493"/>
                <a:gd name="T64" fmla="*/ 431 w 577"/>
                <a:gd name="T65" fmla="*/ 38 h 493"/>
                <a:gd name="T66" fmla="*/ 437 w 577"/>
                <a:gd name="T67" fmla="*/ 58 h 493"/>
                <a:gd name="T68" fmla="*/ 461 w 577"/>
                <a:gd name="T69" fmla="*/ 106 h 493"/>
                <a:gd name="T70" fmla="*/ 469 w 577"/>
                <a:gd name="T71" fmla="*/ 130 h 493"/>
                <a:gd name="T72" fmla="*/ 494 w 577"/>
                <a:gd name="T73" fmla="*/ 155 h 493"/>
                <a:gd name="T74" fmla="*/ 514 w 577"/>
                <a:gd name="T75" fmla="*/ 172 h 493"/>
                <a:gd name="T76" fmla="*/ 545 w 577"/>
                <a:gd name="T77" fmla="*/ 223 h 493"/>
                <a:gd name="T78" fmla="*/ 564 w 577"/>
                <a:gd name="T79" fmla="*/ 236 h 493"/>
                <a:gd name="T80" fmla="*/ 567 w 577"/>
                <a:gd name="T81" fmla="*/ 248 h 493"/>
                <a:gd name="T82" fmla="*/ 575 w 577"/>
                <a:gd name="T83" fmla="*/ 283 h 493"/>
                <a:gd name="T84" fmla="*/ 548 w 577"/>
                <a:gd name="T85" fmla="*/ 380 h 493"/>
                <a:gd name="T86" fmla="*/ 533 w 577"/>
                <a:gd name="T87" fmla="*/ 423 h 493"/>
                <a:gd name="T88" fmla="*/ 488 w 577"/>
                <a:gd name="T89" fmla="*/ 473 h 493"/>
                <a:gd name="T90" fmla="*/ 477 w 577"/>
                <a:gd name="T91" fmla="*/ 488 h 493"/>
                <a:gd name="T92" fmla="*/ 437 w 577"/>
                <a:gd name="T93" fmla="*/ 482 h 493"/>
                <a:gd name="T94" fmla="*/ 422 w 577"/>
                <a:gd name="T95" fmla="*/ 490 h 493"/>
                <a:gd name="T96" fmla="*/ 414 w 577"/>
                <a:gd name="T97" fmla="*/ 478 h 493"/>
                <a:gd name="T98" fmla="*/ 395 w 577"/>
                <a:gd name="T99" fmla="*/ 473 h 493"/>
                <a:gd name="T100" fmla="*/ 367 w 577"/>
                <a:gd name="T101" fmla="*/ 423 h 493"/>
                <a:gd name="T102" fmla="*/ 357 w 577"/>
                <a:gd name="T103" fmla="*/ 414 h 493"/>
                <a:gd name="T104" fmla="*/ 344 w 577"/>
                <a:gd name="T105" fmla="*/ 423 h 493"/>
                <a:gd name="T106" fmla="*/ 342 w 577"/>
                <a:gd name="T107" fmla="*/ 406 h 493"/>
                <a:gd name="T108" fmla="*/ 352 w 577"/>
                <a:gd name="T109" fmla="*/ 386 h 493"/>
                <a:gd name="T110" fmla="*/ 316 w 577"/>
                <a:gd name="T111" fmla="*/ 408 h 493"/>
                <a:gd name="T112" fmla="*/ 299 w 577"/>
                <a:gd name="T113" fmla="*/ 378 h 493"/>
                <a:gd name="T114" fmla="*/ 295 w 577"/>
                <a:gd name="T115" fmla="*/ 369 h 493"/>
                <a:gd name="T116" fmla="*/ 267 w 577"/>
                <a:gd name="T117" fmla="*/ 357 h 493"/>
                <a:gd name="T118" fmla="*/ 235 w 577"/>
                <a:gd name="T119" fmla="*/ 357 h 493"/>
                <a:gd name="T120" fmla="*/ 182 w 577"/>
                <a:gd name="T121" fmla="*/ 365 h 4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77" h="493">
                  <a:moveTo>
                    <a:pt x="182" y="365"/>
                  </a:moveTo>
                  <a:lnTo>
                    <a:pt x="161" y="378"/>
                  </a:lnTo>
                  <a:lnTo>
                    <a:pt x="151" y="388"/>
                  </a:lnTo>
                  <a:lnTo>
                    <a:pt x="146" y="395"/>
                  </a:lnTo>
                  <a:lnTo>
                    <a:pt x="129" y="395"/>
                  </a:lnTo>
                  <a:lnTo>
                    <a:pt x="113" y="393"/>
                  </a:lnTo>
                  <a:lnTo>
                    <a:pt x="98" y="395"/>
                  </a:lnTo>
                  <a:lnTo>
                    <a:pt x="93" y="395"/>
                  </a:lnTo>
                  <a:lnTo>
                    <a:pt x="87" y="401"/>
                  </a:lnTo>
                  <a:lnTo>
                    <a:pt x="81" y="406"/>
                  </a:lnTo>
                  <a:lnTo>
                    <a:pt x="76" y="408"/>
                  </a:lnTo>
                  <a:lnTo>
                    <a:pt x="66" y="416"/>
                  </a:lnTo>
                  <a:lnTo>
                    <a:pt x="51" y="416"/>
                  </a:lnTo>
                  <a:lnTo>
                    <a:pt x="40" y="416"/>
                  </a:lnTo>
                  <a:lnTo>
                    <a:pt x="34" y="410"/>
                  </a:lnTo>
                  <a:lnTo>
                    <a:pt x="30" y="406"/>
                  </a:lnTo>
                  <a:lnTo>
                    <a:pt x="26" y="401"/>
                  </a:lnTo>
                  <a:lnTo>
                    <a:pt x="26" y="391"/>
                  </a:lnTo>
                  <a:lnTo>
                    <a:pt x="30" y="388"/>
                  </a:lnTo>
                  <a:lnTo>
                    <a:pt x="30" y="374"/>
                  </a:lnTo>
                  <a:lnTo>
                    <a:pt x="34" y="357"/>
                  </a:lnTo>
                  <a:lnTo>
                    <a:pt x="23" y="329"/>
                  </a:lnTo>
                  <a:lnTo>
                    <a:pt x="23" y="314"/>
                  </a:lnTo>
                  <a:lnTo>
                    <a:pt x="11" y="291"/>
                  </a:lnTo>
                  <a:lnTo>
                    <a:pt x="11" y="278"/>
                  </a:lnTo>
                  <a:lnTo>
                    <a:pt x="11" y="278"/>
                  </a:lnTo>
                  <a:lnTo>
                    <a:pt x="9" y="276"/>
                  </a:lnTo>
                  <a:lnTo>
                    <a:pt x="4" y="270"/>
                  </a:lnTo>
                  <a:lnTo>
                    <a:pt x="4" y="270"/>
                  </a:lnTo>
                  <a:lnTo>
                    <a:pt x="2" y="268"/>
                  </a:lnTo>
                  <a:lnTo>
                    <a:pt x="0" y="263"/>
                  </a:lnTo>
                  <a:lnTo>
                    <a:pt x="0" y="259"/>
                  </a:lnTo>
                  <a:lnTo>
                    <a:pt x="6" y="265"/>
                  </a:lnTo>
                  <a:lnTo>
                    <a:pt x="11" y="257"/>
                  </a:lnTo>
                  <a:lnTo>
                    <a:pt x="11" y="246"/>
                  </a:lnTo>
                  <a:lnTo>
                    <a:pt x="6" y="231"/>
                  </a:lnTo>
                  <a:lnTo>
                    <a:pt x="6" y="231"/>
                  </a:lnTo>
                  <a:lnTo>
                    <a:pt x="6" y="229"/>
                  </a:lnTo>
                  <a:lnTo>
                    <a:pt x="6" y="227"/>
                  </a:lnTo>
                  <a:lnTo>
                    <a:pt x="6" y="225"/>
                  </a:lnTo>
                  <a:lnTo>
                    <a:pt x="6" y="225"/>
                  </a:lnTo>
                  <a:lnTo>
                    <a:pt x="4" y="221"/>
                  </a:lnTo>
                  <a:lnTo>
                    <a:pt x="0" y="219"/>
                  </a:lnTo>
                  <a:lnTo>
                    <a:pt x="0" y="215"/>
                  </a:lnTo>
                  <a:lnTo>
                    <a:pt x="2" y="212"/>
                  </a:lnTo>
                  <a:lnTo>
                    <a:pt x="2" y="212"/>
                  </a:lnTo>
                  <a:lnTo>
                    <a:pt x="4" y="210"/>
                  </a:lnTo>
                  <a:lnTo>
                    <a:pt x="6" y="206"/>
                  </a:lnTo>
                  <a:lnTo>
                    <a:pt x="6" y="202"/>
                  </a:lnTo>
                  <a:lnTo>
                    <a:pt x="6" y="189"/>
                  </a:lnTo>
                  <a:lnTo>
                    <a:pt x="11" y="183"/>
                  </a:lnTo>
                  <a:lnTo>
                    <a:pt x="11" y="193"/>
                  </a:lnTo>
                  <a:lnTo>
                    <a:pt x="11" y="193"/>
                  </a:lnTo>
                  <a:lnTo>
                    <a:pt x="13" y="191"/>
                  </a:lnTo>
                  <a:lnTo>
                    <a:pt x="19" y="185"/>
                  </a:lnTo>
                  <a:lnTo>
                    <a:pt x="19" y="185"/>
                  </a:lnTo>
                  <a:lnTo>
                    <a:pt x="23" y="181"/>
                  </a:lnTo>
                  <a:lnTo>
                    <a:pt x="26" y="181"/>
                  </a:lnTo>
                  <a:lnTo>
                    <a:pt x="28" y="179"/>
                  </a:lnTo>
                  <a:lnTo>
                    <a:pt x="28" y="179"/>
                  </a:lnTo>
                  <a:lnTo>
                    <a:pt x="32" y="178"/>
                  </a:lnTo>
                  <a:lnTo>
                    <a:pt x="36" y="176"/>
                  </a:lnTo>
                  <a:lnTo>
                    <a:pt x="40" y="172"/>
                  </a:lnTo>
                  <a:lnTo>
                    <a:pt x="40" y="172"/>
                  </a:lnTo>
                  <a:lnTo>
                    <a:pt x="44" y="168"/>
                  </a:lnTo>
                  <a:lnTo>
                    <a:pt x="47" y="166"/>
                  </a:lnTo>
                  <a:lnTo>
                    <a:pt x="51" y="164"/>
                  </a:lnTo>
                  <a:lnTo>
                    <a:pt x="62" y="164"/>
                  </a:lnTo>
                  <a:lnTo>
                    <a:pt x="62" y="164"/>
                  </a:lnTo>
                  <a:lnTo>
                    <a:pt x="62" y="164"/>
                  </a:lnTo>
                  <a:lnTo>
                    <a:pt x="64" y="166"/>
                  </a:lnTo>
                  <a:lnTo>
                    <a:pt x="68" y="164"/>
                  </a:lnTo>
                  <a:lnTo>
                    <a:pt x="74" y="161"/>
                  </a:lnTo>
                  <a:lnTo>
                    <a:pt x="74" y="161"/>
                  </a:lnTo>
                  <a:lnTo>
                    <a:pt x="78" y="155"/>
                  </a:lnTo>
                  <a:lnTo>
                    <a:pt x="81" y="153"/>
                  </a:lnTo>
                  <a:lnTo>
                    <a:pt x="85" y="151"/>
                  </a:lnTo>
                  <a:lnTo>
                    <a:pt x="85" y="151"/>
                  </a:lnTo>
                  <a:lnTo>
                    <a:pt x="85" y="151"/>
                  </a:lnTo>
                  <a:lnTo>
                    <a:pt x="95" y="151"/>
                  </a:lnTo>
                  <a:lnTo>
                    <a:pt x="95" y="151"/>
                  </a:lnTo>
                  <a:lnTo>
                    <a:pt x="100" y="151"/>
                  </a:lnTo>
                  <a:lnTo>
                    <a:pt x="104" y="151"/>
                  </a:lnTo>
                  <a:lnTo>
                    <a:pt x="108" y="147"/>
                  </a:lnTo>
                  <a:lnTo>
                    <a:pt x="108" y="147"/>
                  </a:lnTo>
                  <a:lnTo>
                    <a:pt x="113" y="142"/>
                  </a:lnTo>
                  <a:lnTo>
                    <a:pt x="113" y="142"/>
                  </a:lnTo>
                  <a:lnTo>
                    <a:pt x="125" y="128"/>
                  </a:lnTo>
                  <a:lnTo>
                    <a:pt x="125" y="123"/>
                  </a:lnTo>
                  <a:lnTo>
                    <a:pt x="125" y="109"/>
                  </a:lnTo>
                  <a:lnTo>
                    <a:pt x="129" y="102"/>
                  </a:lnTo>
                  <a:lnTo>
                    <a:pt x="134" y="96"/>
                  </a:lnTo>
                  <a:lnTo>
                    <a:pt x="146" y="109"/>
                  </a:lnTo>
                  <a:lnTo>
                    <a:pt x="146" y="102"/>
                  </a:lnTo>
                  <a:lnTo>
                    <a:pt x="153" y="102"/>
                  </a:lnTo>
                  <a:lnTo>
                    <a:pt x="146" y="92"/>
                  </a:lnTo>
                  <a:lnTo>
                    <a:pt x="157" y="92"/>
                  </a:lnTo>
                  <a:lnTo>
                    <a:pt x="163" y="92"/>
                  </a:lnTo>
                  <a:lnTo>
                    <a:pt x="163" y="92"/>
                  </a:lnTo>
                  <a:lnTo>
                    <a:pt x="163" y="83"/>
                  </a:lnTo>
                  <a:lnTo>
                    <a:pt x="163" y="83"/>
                  </a:lnTo>
                  <a:lnTo>
                    <a:pt x="165" y="75"/>
                  </a:lnTo>
                  <a:lnTo>
                    <a:pt x="166" y="72"/>
                  </a:lnTo>
                  <a:lnTo>
                    <a:pt x="166" y="72"/>
                  </a:lnTo>
                  <a:lnTo>
                    <a:pt x="168" y="70"/>
                  </a:lnTo>
                  <a:lnTo>
                    <a:pt x="168" y="68"/>
                  </a:lnTo>
                  <a:lnTo>
                    <a:pt x="168" y="64"/>
                  </a:lnTo>
                  <a:lnTo>
                    <a:pt x="168" y="64"/>
                  </a:lnTo>
                  <a:lnTo>
                    <a:pt x="170" y="64"/>
                  </a:lnTo>
                  <a:lnTo>
                    <a:pt x="170" y="64"/>
                  </a:lnTo>
                  <a:lnTo>
                    <a:pt x="174" y="64"/>
                  </a:lnTo>
                  <a:lnTo>
                    <a:pt x="176" y="64"/>
                  </a:lnTo>
                  <a:lnTo>
                    <a:pt x="176" y="64"/>
                  </a:lnTo>
                  <a:lnTo>
                    <a:pt x="176" y="64"/>
                  </a:lnTo>
                  <a:lnTo>
                    <a:pt x="182" y="58"/>
                  </a:lnTo>
                  <a:lnTo>
                    <a:pt x="193" y="55"/>
                  </a:lnTo>
                  <a:lnTo>
                    <a:pt x="193" y="55"/>
                  </a:lnTo>
                  <a:lnTo>
                    <a:pt x="195" y="51"/>
                  </a:lnTo>
                  <a:lnTo>
                    <a:pt x="197" y="51"/>
                  </a:lnTo>
                  <a:lnTo>
                    <a:pt x="197" y="51"/>
                  </a:lnTo>
                  <a:lnTo>
                    <a:pt x="199" y="51"/>
                  </a:lnTo>
                  <a:lnTo>
                    <a:pt x="199" y="51"/>
                  </a:lnTo>
                  <a:lnTo>
                    <a:pt x="202" y="55"/>
                  </a:lnTo>
                  <a:lnTo>
                    <a:pt x="202" y="55"/>
                  </a:lnTo>
                  <a:lnTo>
                    <a:pt x="208" y="60"/>
                  </a:lnTo>
                  <a:lnTo>
                    <a:pt x="208" y="62"/>
                  </a:lnTo>
                  <a:lnTo>
                    <a:pt x="210" y="64"/>
                  </a:lnTo>
                  <a:lnTo>
                    <a:pt x="210" y="64"/>
                  </a:lnTo>
                  <a:lnTo>
                    <a:pt x="210" y="64"/>
                  </a:lnTo>
                  <a:lnTo>
                    <a:pt x="212" y="68"/>
                  </a:lnTo>
                  <a:lnTo>
                    <a:pt x="214" y="72"/>
                  </a:lnTo>
                  <a:lnTo>
                    <a:pt x="216" y="75"/>
                  </a:lnTo>
                  <a:lnTo>
                    <a:pt x="216" y="75"/>
                  </a:lnTo>
                  <a:lnTo>
                    <a:pt x="216" y="77"/>
                  </a:lnTo>
                  <a:lnTo>
                    <a:pt x="217" y="79"/>
                  </a:lnTo>
                  <a:lnTo>
                    <a:pt x="219" y="79"/>
                  </a:lnTo>
                  <a:lnTo>
                    <a:pt x="219" y="79"/>
                  </a:lnTo>
                  <a:lnTo>
                    <a:pt x="223" y="79"/>
                  </a:lnTo>
                  <a:lnTo>
                    <a:pt x="225" y="75"/>
                  </a:lnTo>
                  <a:lnTo>
                    <a:pt x="225" y="75"/>
                  </a:lnTo>
                  <a:lnTo>
                    <a:pt x="227" y="74"/>
                  </a:lnTo>
                  <a:lnTo>
                    <a:pt x="229" y="72"/>
                  </a:lnTo>
                  <a:lnTo>
                    <a:pt x="235" y="72"/>
                  </a:lnTo>
                  <a:lnTo>
                    <a:pt x="238" y="72"/>
                  </a:lnTo>
                  <a:lnTo>
                    <a:pt x="240" y="72"/>
                  </a:lnTo>
                  <a:lnTo>
                    <a:pt x="231" y="62"/>
                  </a:lnTo>
                  <a:lnTo>
                    <a:pt x="231" y="62"/>
                  </a:lnTo>
                  <a:lnTo>
                    <a:pt x="235" y="58"/>
                  </a:lnTo>
                  <a:lnTo>
                    <a:pt x="238" y="51"/>
                  </a:lnTo>
                  <a:lnTo>
                    <a:pt x="238" y="51"/>
                  </a:lnTo>
                  <a:lnTo>
                    <a:pt x="240" y="47"/>
                  </a:lnTo>
                  <a:lnTo>
                    <a:pt x="240" y="34"/>
                  </a:lnTo>
                  <a:lnTo>
                    <a:pt x="240" y="34"/>
                  </a:lnTo>
                  <a:lnTo>
                    <a:pt x="240" y="34"/>
                  </a:lnTo>
                  <a:lnTo>
                    <a:pt x="242" y="34"/>
                  </a:lnTo>
                  <a:lnTo>
                    <a:pt x="246" y="34"/>
                  </a:lnTo>
                  <a:lnTo>
                    <a:pt x="250" y="30"/>
                  </a:lnTo>
                  <a:lnTo>
                    <a:pt x="250" y="30"/>
                  </a:lnTo>
                  <a:lnTo>
                    <a:pt x="253" y="26"/>
                  </a:lnTo>
                  <a:lnTo>
                    <a:pt x="257" y="26"/>
                  </a:lnTo>
                  <a:lnTo>
                    <a:pt x="259" y="26"/>
                  </a:lnTo>
                  <a:lnTo>
                    <a:pt x="261" y="26"/>
                  </a:lnTo>
                  <a:lnTo>
                    <a:pt x="261" y="26"/>
                  </a:lnTo>
                  <a:lnTo>
                    <a:pt x="261" y="26"/>
                  </a:lnTo>
                  <a:lnTo>
                    <a:pt x="263" y="22"/>
                  </a:lnTo>
                  <a:lnTo>
                    <a:pt x="265" y="22"/>
                  </a:lnTo>
                  <a:lnTo>
                    <a:pt x="265" y="24"/>
                  </a:lnTo>
                  <a:lnTo>
                    <a:pt x="267" y="26"/>
                  </a:lnTo>
                  <a:lnTo>
                    <a:pt x="269" y="26"/>
                  </a:lnTo>
                  <a:lnTo>
                    <a:pt x="269" y="24"/>
                  </a:lnTo>
                  <a:lnTo>
                    <a:pt x="269" y="24"/>
                  </a:lnTo>
                  <a:lnTo>
                    <a:pt x="278" y="13"/>
                  </a:lnTo>
                  <a:lnTo>
                    <a:pt x="278" y="13"/>
                  </a:lnTo>
                  <a:lnTo>
                    <a:pt x="280" y="11"/>
                  </a:lnTo>
                  <a:lnTo>
                    <a:pt x="280" y="9"/>
                  </a:lnTo>
                  <a:lnTo>
                    <a:pt x="280" y="5"/>
                  </a:lnTo>
                  <a:lnTo>
                    <a:pt x="280" y="5"/>
                  </a:lnTo>
                  <a:lnTo>
                    <a:pt x="280" y="7"/>
                  </a:lnTo>
                  <a:lnTo>
                    <a:pt x="280" y="9"/>
                  </a:lnTo>
                  <a:lnTo>
                    <a:pt x="280" y="13"/>
                  </a:lnTo>
                  <a:lnTo>
                    <a:pt x="284" y="13"/>
                  </a:lnTo>
                  <a:lnTo>
                    <a:pt x="284" y="15"/>
                  </a:lnTo>
                  <a:lnTo>
                    <a:pt x="287" y="15"/>
                  </a:lnTo>
                  <a:lnTo>
                    <a:pt x="287" y="15"/>
                  </a:lnTo>
                  <a:lnTo>
                    <a:pt x="295" y="15"/>
                  </a:lnTo>
                  <a:lnTo>
                    <a:pt x="301" y="19"/>
                  </a:lnTo>
                  <a:lnTo>
                    <a:pt x="303" y="21"/>
                  </a:lnTo>
                  <a:lnTo>
                    <a:pt x="304" y="22"/>
                  </a:lnTo>
                  <a:lnTo>
                    <a:pt x="304" y="22"/>
                  </a:lnTo>
                  <a:lnTo>
                    <a:pt x="312" y="22"/>
                  </a:lnTo>
                  <a:lnTo>
                    <a:pt x="316" y="22"/>
                  </a:lnTo>
                  <a:lnTo>
                    <a:pt x="318" y="26"/>
                  </a:lnTo>
                  <a:lnTo>
                    <a:pt x="320" y="26"/>
                  </a:lnTo>
                  <a:lnTo>
                    <a:pt x="320" y="26"/>
                  </a:lnTo>
                  <a:lnTo>
                    <a:pt x="325" y="26"/>
                  </a:lnTo>
                  <a:lnTo>
                    <a:pt x="325" y="26"/>
                  </a:lnTo>
                  <a:lnTo>
                    <a:pt x="331" y="26"/>
                  </a:lnTo>
                  <a:lnTo>
                    <a:pt x="333" y="28"/>
                  </a:lnTo>
                  <a:lnTo>
                    <a:pt x="337" y="30"/>
                  </a:lnTo>
                  <a:lnTo>
                    <a:pt x="337" y="38"/>
                  </a:lnTo>
                  <a:lnTo>
                    <a:pt x="337" y="38"/>
                  </a:lnTo>
                  <a:lnTo>
                    <a:pt x="335" y="41"/>
                  </a:lnTo>
                  <a:lnTo>
                    <a:pt x="331" y="43"/>
                  </a:lnTo>
                  <a:lnTo>
                    <a:pt x="331" y="45"/>
                  </a:lnTo>
                  <a:lnTo>
                    <a:pt x="329" y="45"/>
                  </a:lnTo>
                  <a:lnTo>
                    <a:pt x="329" y="45"/>
                  </a:lnTo>
                  <a:lnTo>
                    <a:pt x="323" y="45"/>
                  </a:lnTo>
                  <a:lnTo>
                    <a:pt x="322" y="47"/>
                  </a:lnTo>
                  <a:lnTo>
                    <a:pt x="323" y="47"/>
                  </a:lnTo>
                  <a:lnTo>
                    <a:pt x="323" y="47"/>
                  </a:lnTo>
                  <a:lnTo>
                    <a:pt x="323" y="51"/>
                  </a:lnTo>
                  <a:lnTo>
                    <a:pt x="323" y="55"/>
                  </a:lnTo>
                  <a:lnTo>
                    <a:pt x="323" y="57"/>
                  </a:lnTo>
                  <a:lnTo>
                    <a:pt x="320" y="64"/>
                  </a:lnTo>
                  <a:lnTo>
                    <a:pt x="320" y="72"/>
                  </a:lnTo>
                  <a:lnTo>
                    <a:pt x="329" y="81"/>
                  </a:lnTo>
                  <a:lnTo>
                    <a:pt x="337" y="89"/>
                  </a:lnTo>
                  <a:lnTo>
                    <a:pt x="342" y="92"/>
                  </a:lnTo>
                  <a:lnTo>
                    <a:pt x="356" y="96"/>
                  </a:lnTo>
                  <a:lnTo>
                    <a:pt x="367" y="96"/>
                  </a:lnTo>
                  <a:lnTo>
                    <a:pt x="367" y="96"/>
                  </a:lnTo>
                  <a:lnTo>
                    <a:pt x="373" y="102"/>
                  </a:lnTo>
                  <a:lnTo>
                    <a:pt x="373" y="102"/>
                  </a:lnTo>
                  <a:lnTo>
                    <a:pt x="374" y="106"/>
                  </a:lnTo>
                  <a:lnTo>
                    <a:pt x="374" y="106"/>
                  </a:lnTo>
                  <a:lnTo>
                    <a:pt x="378" y="109"/>
                  </a:lnTo>
                  <a:lnTo>
                    <a:pt x="384" y="109"/>
                  </a:lnTo>
                  <a:lnTo>
                    <a:pt x="388" y="111"/>
                  </a:lnTo>
                  <a:lnTo>
                    <a:pt x="388" y="111"/>
                  </a:lnTo>
                  <a:lnTo>
                    <a:pt x="391" y="108"/>
                  </a:lnTo>
                  <a:lnTo>
                    <a:pt x="391" y="108"/>
                  </a:lnTo>
                  <a:lnTo>
                    <a:pt x="395" y="104"/>
                  </a:lnTo>
                  <a:lnTo>
                    <a:pt x="399" y="102"/>
                  </a:lnTo>
                  <a:lnTo>
                    <a:pt x="401" y="100"/>
                  </a:lnTo>
                  <a:lnTo>
                    <a:pt x="403" y="96"/>
                  </a:lnTo>
                  <a:lnTo>
                    <a:pt x="403" y="96"/>
                  </a:lnTo>
                  <a:lnTo>
                    <a:pt x="403" y="91"/>
                  </a:lnTo>
                  <a:lnTo>
                    <a:pt x="405" y="87"/>
                  </a:lnTo>
                  <a:lnTo>
                    <a:pt x="407" y="83"/>
                  </a:lnTo>
                  <a:lnTo>
                    <a:pt x="410" y="72"/>
                  </a:lnTo>
                  <a:lnTo>
                    <a:pt x="410" y="72"/>
                  </a:lnTo>
                  <a:lnTo>
                    <a:pt x="410" y="72"/>
                  </a:lnTo>
                  <a:lnTo>
                    <a:pt x="410" y="72"/>
                  </a:lnTo>
                  <a:lnTo>
                    <a:pt x="410" y="64"/>
                  </a:lnTo>
                  <a:lnTo>
                    <a:pt x="410" y="64"/>
                  </a:lnTo>
                  <a:lnTo>
                    <a:pt x="410" y="55"/>
                  </a:lnTo>
                  <a:lnTo>
                    <a:pt x="410" y="55"/>
                  </a:lnTo>
                  <a:lnTo>
                    <a:pt x="410" y="43"/>
                  </a:lnTo>
                  <a:lnTo>
                    <a:pt x="409" y="30"/>
                  </a:lnTo>
                  <a:lnTo>
                    <a:pt x="410" y="22"/>
                  </a:lnTo>
                  <a:lnTo>
                    <a:pt x="410" y="22"/>
                  </a:lnTo>
                  <a:lnTo>
                    <a:pt x="410" y="19"/>
                  </a:lnTo>
                  <a:lnTo>
                    <a:pt x="410" y="15"/>
                  </a:lnTo>
                  <a:lnTo>
                    <a:pt x="414" y="13"/>
                  </a:lnTo>
                  <a:lnTo>
                    <a:pt x="414" y="13"/>
                  </a:lnTo>
                  <a:lnTo>
                    <a:pt x="414" y="9"/>
                  </a:lnTo>
                  <a:lnTo>
                    <a:pt x="416" y="7"/>
                  </a:lnTo>
                  <a:lnTo>
                    <a:pt x="416" y="5"/>
                  </a:lnTo>
                  <a:lnTo>
                    <a:pt x="420" y="0"/>
                  </a:lnTo>
                  <a:lnTo>
                    <a:pt x="431" y="17"/>
                  </a:lnTo>
                  <a:lnTo>
                    <a:pt x="431" y="17"/>
                  </a:lnTo>
                  <a:lnTo>
                    <a:pt x="431" y="34"/>
                  </a:lnTo>
                  <a:lnTo>
                    <a:pt x="431" y="34"/>
                  </a:lnTo>
                  <a:lnTo>
                    <a:pt x="431" y="38"/>
                  </a:lnTo>
                  <a:lnTo>
                    <a:pt x="431" y="38"/>
                  </a:lnTo>
                  <a:lnTo>
                    <a:pt x="433" y="38"/>
                  </a:lnTo>
                  <a:lnTo>
                    <a:pt x="433" y="38"/>
                  </a:lnTo>
                  <a:lnTo>
                    <a:pt x="433" y="43"/>
                  </a:lnTo>
                  <a:lnTo>
                    <a:pt x="433" y="43"/>
                  </a:lnTo>
                  <a:lnTo>
                    <a:pt x="433" y="51"/>
                  </a:lnTo>
                  <a:lnTo>
                    <a:pt x="435" y="55"/>
                  </a:lnTo>
                  <a:lnTo>
                    <a:pt x="437" y="58"/>
                  </a:lnTo>
                  <a:lnTo>
                    <a:pt x="441" y="64"/>
                  </a:lnTo>
                  <a:lnTo>
                    <a:pt x="450" y="64"/>
                  </a:lnTo>
                  <a:lnTo>
                    <a:pt x="456" y="72"/>
                  </a:lnTo>
                  <a:lnTo>
                    <a:pt x="461" y="89"/>
                  </a:lnTo>
                  <a:lnTo>
                    <a:pt x="461" y="89"/>
                  </a:lnTo>
                  <a:lnTo>
                    <a:pt x="461" y="96"/>
                  </a:lnTo>
                  <a:lnTo>
                    <a:pt x="461" y="96"/>
                  </a:lnTo>
                  <a:lnTo>
                    <a:pt x="461" y="106"/>
                  </a:lnTo>
                  <a:lnTo>
                    <a:pt x="461" y="106"/>
                  </a:lnTo>
                  <a:lnTo>
                    <a:pt x="463" y="109"/>
                  </a:lnTo>
                  <a:lnTo>
                    <a:pt x="465" y="115"/>
                  </a:lnTo>
                  <a:lnTo>
                    <a:pt x="469" y="121"/>
                  </a:lnTo>
                  <a:lnTo>
                    <a:pt x="469" y="121"/>
                  </a:lnTo>
                  <a:lnTo>
                    <a:pt x="469" y="123"/>
                  </a:lnTo>
                  <a:lnTo>
                    <a:pt x="469" y="127"/>
                  </a:lnTo>
                  <a:lnTo>
                    <a:pt x="469" y="130"/>
                  </a:lnTo>
                  <a:lnTo>
                    <a:pt x="469" y="130"/>
                  </a:lnTo>
                  <a:lnTo>
                    <a:pt x="477" y="140"/>
                  </a:lnTo>
                  <a:lnTo>
                    <a:pt x="477" y="140"/>
                  </a:lnTo>
                  <a:lnTo>
                    <a:pt x="482" y="145"/>
                  </a:lnTo>
                  <a:lnTo>
                    <a:pt x="482" y="145"/>
                  </a:lnTo>
                  <a:lnTo>
                    <a:pt x="494" y="157"/>
                  </a:lnTo>
                  <a:lnTo>
                    <a:pt x="494" y="157"/>
                  </a:lnTo>
                  <a:lnTo>
                    <a:pt x="494" y="155"/>
                  </a:lnTo>
                  <a:lnTo>
                    <a:pt x="496" y="153"/>
                  </a:lnTo>
                  <a:lnTo>
                    <a:pt x="496" y="151"/>
                  </a:lnTo>
                  <a:lnTo>
                    <a:pt x="497" y="153"/>
                  </a:lnTo>
                  <a:lnTo>
                    <a:pt x="499" y="155"/>
                  </a:lnTo>
                  <a:lnTo>
                    <a:pt x="501" y="157"/>
                  </a:lnTo>
                  <a:lnTo>
                    <a:pt x="501" y="157"/>
                  </a:lnTo>
                  <a:lnTo>
                    <a:pt x="514" y="172"/>
                  </a:lnTo>
                  <a:lnTo>
                    <a:pt x="514" y="172"/>
                  </a:lnTo>
                  <a:lnTo>
                    <a:pt x="514" y="181"/>
                  </a:lnTo>
                  <a:lnTo>
                    <a:pt x="514" y="181"/>
                  </a:lnTo>
                  <a:lnTo>
                    <a:pt x="516" y="185"/>
                  </a:lnTo>
                  <a:lnTo>
                    <a:pt x="518" y="187"/>
                  </a:lnTo>
                  <a:lnTo>
                    <a:pt x="522" y="191"/>
                  </a:lnTo>
                  <a:lnTo>
                    <a:pt x="528" y="202"/>
                  </a:lnTo>
                  <a:lnTo>
                    <a:pt x="533" y="210"/>
                  </a:lnTo>
                  <a:lnTo>
                    <a:pt x="545" y="223"/>
                  </a:lnTo>
                  <a:lnTo>
                    <a:pt x="545" y="223"/>
                  </a:lnTo>
                  <a:lnTo>
                    <a:pt x="552" y="231"/>
                  </a:lnTo>
                  <a:lnTo>
                    <a:pt x="552" y="231"/>
                  </a:lnTo>
                  <a:lnTo>
                    <a:pt x="554" y="232"/>
                  </a:lnTo>
                  <a:lnTo>
                    <a:pt x="556" y="234"/>
                  </a:lnTo>
                  <a:lnTo>
                    <a:pt x="562" y="236"/>
                  </a:lnTo>
                  <a:lnTo>
                    <a:pt x="564" y="236"/>
                  </a:lnTo>
                  <a:lnTo>
                    <a:pt x="564" y="236"/>
                  </a:lnTo>
                  <a:lnTo>
                    <a:pt x="564" y="238"/>
                  </a:lnTo>
                  <a:lnTo>
                    <a:pt x="564" y="238"/>
                  </a:lnTo>
                  <a:lnTo>
                    <a:pt x="564" y="238"/>
                  </a:lnTo>
                  <a:lnTo>
                    <a:pt x="564" y="240"/>
                  </a:lnTo>
                  <a:lnTo>
                    <a:pt x="564" y="244"/>
                  </a:lnTo>
                  <a:lnTo>
                    <a:pt x="567" y="249"/>
                  </a:lnTo>
                  <a:lnTo>
                    <a:pt x="567" y="249"/>
                  </a:lnTo>
                  <a:lnTo>
                    <a:pt x="567" y="248"/>
                  </a:lnTo>
                  <a:lnTo>
                    <a:pt x="567" y="248"/>
                  </a:lnTo>
                  <a:lnTo>
                    <a:pt x="565" y="248"/>
                  </a:lnTo>
                  <a:lnTo>
                    <a:pt x="567" y="253"/>
                  </a:lnTo>
                  <a:lnTo>
                    <a:pt x="571" y="263"/>
                  </a:lnTo>
                  <a:lnTo>
                    <a:pt x="571" y="263"/>
                  </a:lnTo>
                  <a:lnTo>
                    <a:pt x="575" y="276"/>
                  </a:lnTo>
                  <a:lnTo>
                    <a:pt x="577" y="282"/>
                  </a:lnTo>
                  <a:lnTo>
                    <a:pt x="575" y="283"/>
                  </a:lnTo>
                  <a:lnTo>
                    <a:pt x="575" y="283"/>
                  </a:lnTo>
                  <a:lnTo>
                    <a:pt x="575" y="297"/>
                  </a:lnTo>
                  <a:lnTo>
                    <a:pt x="575" y="318"/>
                  </a:lnTo>
                  <a:lnTo>
                    <a:pt x="565" y="329"/>
                  </a:lnTo>
                  <a:lnTo>
                    <a:pt x="565" y="346"/>
                  </a:lnTo>
                  <a:lnTo>
                    <a:pt x="560" y="352"/>
                  </a:lnTo>
                  <a:lnTo>
                    <a:pt x="560" y="365"/>
                  </a:lnTo>
                  <a:lnTo>
                    <a:pt x="548" y="380"/>
                  </a:lnTo>
                  <a:lnTo>
                    <a:pt x="545" y="391"/>
                  </a:lnTo>
                  <a:lnTo>
                    <a:pt x="537" y="399"/>
                  </a:lnTo>
                  <a:lnTo>
                    <a:pt x="533" y="406"/>
                  </a:lnTo>
                  <a:lnTo>
                    <a:pt x="533" y="406"/>
                  </a:lnTo>
                  <a:lnTo>
                    <a:pt x="533" y="408"/>
                  </a:lnTo>
                  <a:lnTo>
                    <a:pt x="533" y="420"/>
                  </a:lnTo>
                  <a:lnTo>
                    <a:pt x="533" y="420"/>
                  </a:lnTo>
                  <a:lnTo>
                    <a:pt x="533" y="423"/>
                  </a:lnTo>
                  <a:lnTo>
                    <a:pt x="531" y="429"/>
                  </a:lnTo>
                  <a:lnTo>
                    <a:pt x="528" y="433"/>
                  </a:lnTo>
                  <a:lnTo>
                    <a:pt x="526" y="450"/>
                  </a:lnTo>
                  <a:lnTo>
                    <a:pt x="526" y="458"/>
                  </a:lnTo>
                  <a:lnTo>
                    <a:pt x="516" y="465"/>
                  </a:lnTo>
                  <a:lnTo>
                    <a:pt x="509" y="475"/>
                  </a:lnTo>
                  <a:lnTo>
                    <a:pt x="496" y="473"/>
                  </a:lnTo>
                  <a:lnTo>
                    <a:pt x="488" y="473"/>
                  </a:lnTo>
                  <a:lnTo>
                    <a:pt x="488" y="473"/>
                  </a:lnTo>
                  <a:lnTo>
                    <a:pt x="484" y="475"/>
                  </a:lnTo>
                  <a:lnTo>
                    <a:pt x="482" y="478"/>
                  </a:lnTo>
                  <a:lnTo>
                    <a:pt x="480" y="482"/>
                  </a:lnTo>
                  <a:lnTo>
                    <a:pt x="480" y="482"/>
                  </a:lnTo>
                  <a:lnTo>
                    <a:pt x="480" y="484"/>
                  </a:lnTo>
                  <a:lnTo>
                    <a:pt x="478" y="486"/>
                  </a:lnTo>
                  <a:lnTo>
                    <a:pt x="477" y="488"/>
                  </a:lnTo>
                  <a:lnTo>
                    <a:pt x="465" y="493"/>
                  </a:lnTo>
                  <a:lnTo>
                    <a:pt x="461" y="486"/>
                  </a:lnTo>
                  <a:lnTo>
                    <a:pt x="450" y="482"/>
                  </a:lnTo>
                  <a:lnTo>
                    <a:pt x="458" y="476"/>
                  </a:lnTo>
                  <a:lnTo>
                    <a:pt x="450" y="471"/>
                  </a:lnTo>
                  <a:lnTo>
                    <a:pt x="443" y="478"/>
                  </a:lnTo>
                  <a:lnTo>
                    <a:pt x="437" y="482"/>
                  </a:lnTo>
                  <a:lnTo>
                    <a:pt x="437" y="482"/>
                  </a:lnTo>
                  <a:lnTo>
                    <a:pt x="437" y="486"/>
                  </a:lnTo>
                  <a:lnTo>
                    <a:pt x="435" y="486"/>
                  </a:lnTo>
                  <a:lnTo>
                    <a:pt x="431" y="486"/>
                  </a:lnTo>
                  <a:lnTo>
                    <a:pt x="431" y="486"/>
                  </a:lnTo>
                  <a:lnTo>
                    <a:pt x="427" y="486"/>
                  </a:lnTo>
                  <a:lnTo>
                    <a:pt x="424" y="490"/>
                  </a:lnTo>
                  <a:lnTo>
                    <a:pt x="422" y="490"/>
                  </a:lnTo>
                  <a:lnTo>
                    <a:pt x="422" y="490"/>
                  </a:lnTo>
                  <a:lnTo>
                    <a:pt x="418" y="488"/>
                  </a:lnTo>
                  <a:lnTo>
                    <a:pt x="416" y="486"/>
                  </a:lnTo>
                  <a:lnTo>
                    <a:pt x="416" y="486"/>
                  </a:lnTo>
                  <a:lnTo>
                    <a:pt x="414" y="482"/>
                  </a:lnTo>
                  <a:lnTo>
                    <a:pt x="414" y="482"/>
                  </a:lnTo>
                  <a:lnTo>
                    <a:pt x="414" y="478"/>
                  </a:lnTo>
                  <a:lnTo>
                    <a:pt x="414" y="478"/>
                  </a:lnTo>
                  <a:lnTo>
                    <a:pt x="414" y="478"/>
                  </a:lnTo>
                  <a:lnTo>
                    <a:pt x="410" y="478"/>
                  </a:lnTo>
                  <a:lnTo>
                    <a:pt x="410" y="478"/>
                  </a:lnTo>
                  <a:lnTo>
                    <a:pt x="401" y="478"/>
                  </a:lnTo>
                  <a:lnTo>
                    <a:pt x="399" y="478"/>
                  </a:lnTo>
                  <a:lnTo>
                    <a:pt x="397" y="475"/>
                  </a:lnTo>
                  <a:lnTo>
                    <a:pt x="397" y="475"/>
                  </a:lnTo>
                  <a:lnTo>
                    <a:pt x="395" y="473"/>
                  </a:lnTo>
                  <a:lnTo>
                    <a:pt x="395" y="473"/>
                  </a:lnTo>
                  <a:lnTo>
                    <a:pt x="391" y="473"/>
                  </a:lnTo>
                  <a:lnTo>
                    <a:pt x="390" y="471"/>
                  </a:lnTo>
                  <a:lnTo>
                    <a:pt x="390" y="471"/>
                  </a:lnTo>
                  <a:lnTo>
                    <a:pt x="384" y="465"/>
                  </a:lnTo>
                  <a:lnTo>
                    <a:pt x="378" y="454"/>
                  </a:lnTo>
                  <a:lnTo>
                    <a:pt x="378" y="440"/>
                  </a:lnTo>
                  <a:lnTo>
                    <a:pt x="371" y="429"/>
                  </a:lnTo>
                  <a:lnTo>
                    <a:pt x="367" y="423"/>
                  </a:lnTo>
                  <a:lnTo>
                    <a:pt x="357" y="423"/>
                  </a:lnTo>
                  <a:lnTo>
                    <a:pt x="357" y="423"/>
                  </a:lnTo>
                  <a:lnTo>
                    <a:pt x="356" y="422"/>
                  </a:lnTo>
                  <a:lnTo>
                    <a:pt x="356" y="420"/>
                  </a:lnTo>
                  <a:lnTo>
                    <a:pt x="357" y="416"/>
                  </a:lnTo>
                  <a:lnTo>
                    <a:pt x="357" y="416"/>
                  </a:lnTo>
                  <a:lnTo>
                    <a:pt x="357" y="416"/>
                  </a:lnTo>
                  <a:lnTo>
                    <a:pt x="357" y="414"/>
                  </a:lnTo>
                  <a:lnTo>
                    <a:pt x="356" y="414"/>
                  </a:lnTo>
                  <a:lnTo>
                    <a:pt x="354" y="412"/>
                  </a:lnTo>
                  <a:lnTo>
                    <a:pt x="354" y="410"/>
                  </a:lnTo>
                  <a:lnTo>
                    <a:pt x="356" y="408"/>
                  </a:lnTo>
                  <a:lnTo>
                    <a:pt x="356" y="408"/>
                  </a:lnTo>
                  <a:lnTo>
                    <a:pt x="359" y="405"/>
                  </a:lnTo>
                  <a:lnTo>
                    <a:pt x="352" y="414"/>
                  </a:lnTo>
                  <a:lnTo>
                    <a:pt x="344" y="423"/>
                  </a:lnTo>
                  <a:lnTo>
                    <a:pt x="339" y="420"/>
                  </a:lnTo>
                  <a:lnTo>
                    <a:pt x="339" y="420"/>
                  </a:lnTo>
                  <a:lnTo>
                    <a:pt x="337" y="420"/>
                  </a:lnTo>
                  <a:lnTo>
                    <a:pt x="335" y="420"/>
                  </a:lnTo>
                  <a:lnTo>
                    <a:pt x="337" y="416"/>
                  </a:lnTo>
                  <a:lnTo>
                    <a:pt x="337" y="416"/>
                  </a:lnTo>
                  <a:lnTo>
                    <a:pt x="339" y="412"/>
                  </a:lnTo>
                  <a:lnTo>
                    <a:pt x="342" y="406"/>
                  </a:lnTo>
                  <a:lnTo>
                    <a:pt x="342" y="406"/>
                  </a:lnTo>
                  <a:lnTo>
                    <a:pt x="346" y="403"/>
                  </a:lnTo>
                  <a:lnTo>
                    <a:pt x="346" y="401"/>
                  </a:lnTo>
                  <a:lnTo>
                    <a:pt x="346" y="399"/>
                  </a:lnTo>
                  <a:lnTo>
                    <a:pt x="346" y="393"/>
                  </a:lnTo>
                  <a:lnTo>
                    <a:pt x="346" y="393"/>
                  </a:lnTo>
                  <a:lnTo>
                    <a:pt x="350" y="389"/>
                  </a:lnTo>
                  <a:lnTo>
                    <a:pt x="352" y="386"/>
                  </a:lnTo>
                  <a:lnTo>
                    <a:pt x="354" y="382"/>
                  </a:lnTo>
                  <a:lnTo>
                    <a:pt x="350" y="372"/>
                  </a:lnTo>
                  <a:lnTo>
                    <a:pt x="342" y="382"/>
                  </a:lnTo>
                  <a:lnTo>
                    <a:pt x="335" y="393"/>
                  </a:lnTo>
                  <a:lnTo>
                    <a:pt x="325" y="403"/>
                  </a:lnTo>
                  <a:lnTo>
                    <a:pt x="316" y="412"/>
                  </a:lnTo>
                  <a:lnTo>
                    <a:pt x="316" y="412"/>
                  </a:lnTo>
                  <a:lnTo>
                    <a:pt x="316" y="408"/>
                  </a:lnTo>
                  <a:lnTo>
                    <a:pt x="316" y="408"/>
                  </a:lnTo>
                  <a:lnTo>
                    <a:pt x="316" y="403"/>
                  </a:lnTo>
                  <a:lnTo>
                    <a:pt x="312" y="395"/>
                  </a:lnTo>
                  <a:lnTo>
                    <a:pt x="308" y="389"/>
                  </a:lnTo>
                  <a:lnTo>
                    <a:pt x="308" y="389"/>
                  </a:lnTo>
                  <a:lnTo>
                    <a:pt x="303" y="384"/>
                  </a:lnTo>
                  <a:lnTo>
                    <a:pt x="299" y="380"/>
                  </a:lnTo>
                  <a:lnTo>
                    <a:pt x="299" y="378"/>
                  </a:lnTo>
                  <a:lnTo>
                    <a:pt x="299" y="376"/>
                  </a:lnTo>
                  <a:lnTo>
                    <a:pt x="299" y="376"/>
                  </a:lnTo>
                  <a:lnTo>
                    <a:pt x="299" y="374"/>
                  </a:lnTo>
                  <a:lnTo>
                    <a:pt x="301" y="372"/>
                  </a:lnTo>
                  <a:lnTo>
                    <a:pt x="299" y="371"/>
                  </a:lnTo>
                  <a:lnTo>
                    <a:pt x="297" y="369"/>
                  </a:lnTo>
                  <a:lnTo>
                    <a:pt x="297" y="369"/>
                  </a:lnTo>
                  <a:lnTo>
                    <a:pt x="295" y="369"/>
                  </a:lnTo>
                  <a:lnTo>
                    <a:pt x="295" y="369"/>
                  </a:lnTo>
                  <a:lnTo>
                    <a:pt x="293" y="367"/>
                  </a:lnTo>
                  <a:lnTo>
                    <a:pt x="293" y="365"/>
                  </a:lnTo>
                  <a:lnTo>
                    <a:pt x="291" y="363"/>
                  </a:lnTo>
                  <a:lnTo>
                    <a:pt x="287" y="363"/>
                  </a:lnTo>
                  <a:lnTo>
                    <a:pt x="287" y="363"/>
                  </a:lnTo>
                  <a:lnTo>
                    <a:pt x="272" y="363"/>
                  </a:lnTo>
                  <a:lnTo>
                    <a:pt x="267" y="357"/>
                  </a:lnTo>
                  <a:lnTo>
                    <a:pt x="255" y="353"/>
                  </a:lnTo>
                  <a:lnTo>
                    <a:pt x="255" y="353"/>
                  </a:lnTo>
                  <a:lnTo>
                    <a:pt x="246" y="353"/>
                  </a:lnTo>
                  <a:lnTo>
                    <a:pt x="246" y="353"/>
                  </a:lnTo>
                  <a:lnTo>
                    <a:pt x="242" y="353"/>
                  </a:lnTo>
                  <a:lnTo>
                    <a:pt x="242" y="355"/>
                  </a:lnTo>
                  <a:lnTo>
                    <a:pt x="240" y="357"/>
                  </a:lnTo>
                  <a:lnTo>
                    <a:pt x="235" y="357"/>
                  </a:lnTo>
                  <a:lnTo>
                    <a:pt x="235" y="357"/>
                  </a:lnTo>
                  <a:lnTo>
                    <a:pt x="219" y="357"/>
                  </a:lnTo>
                  <a:lnTo>
                    <a:pt x="219" y="357"/>
                  </a:lnTo>
                  <a:lnTo>
                    <a:pt x="212" y="357"/>
                  </a:lnTo>
                  <a:lnTo>
                    <a:pt x="204" y="361"/>
                  </a:lnTo>
                  <a:lnTo>
                    <a:pt x="199" y="361"/>
                  </a:lnTo>
                  <a:lnTo>
                    <a:pt x="189" y="369"/>
                  </a:lnTo>
                  <a:lnTo>
                    <a:pt x="182" y="365"/>
                  </a:lnTo>
                  <a:lnTo>
                    <a:pt x="182" y="365"/>
                  </a:lnTo>
                  <a:lnTo>
                    <a:pt x="182" y="365"/>
                  </a:lnTo>
                  <a:close/>
                </a:path>
              </a:pathLst>
            </a:custGeom>
            <a:solidFill>
              <a:schemeClr val="bg1">
                <a:lumMod val="85000"/>
              </a:schemeClr>
            </a:solidFill>
            <a:ln w="635" cap="rnd">
              <a:solidFill>
                <a:schemeClr val="bg1">
                  <a:alpha val="17000"/>
                </a:schemeClr>
              </a:solidFill>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91" name="Freeform 291">
              <a:extLst>
                <a:ext uri="{FF2B5EF4-FFF2-40B4-BE49-F238E27FC236}">
                  <a16:creationId xmlns:a16="http://schemas.microsoft.com/office/drawing/2014/main" id="{07AF2C01-D1B0-A849-A750-F45482A0BEAE}"/>
                </a:ext>
              </a:extLst>
            </p:cNvPr>
            <p:cNvSpPr>
              <a:spLocks/>
            </p:cNvSpPr>
            <p:nvPr userDrawn="1"/>
          </p:nvSpPr>
          <p:spPr bwMode="auto">
            <a:xfrm>
              <a:off x="3396153" y="3562223"/>
              <a:ext cx="881001" cy="640578"/>
            </a:xfrm>
            <a:custGeom>
              <a:avLst/>
              <a:gdLst>
                <a:gd name="T0" fmla="*/ 93 w 577"/>
                <a:gd name="T1" fmla="*/ 395 h 493"/>
                <a:gd name="T2" fmla="*/ 30 w 577"/>
                <a:gd name="T3" fmla="*/ 406 h 493"/>
                <a:gd name="T4" fmla="*/ 11 w 577"/>
                <a:gd name="T5" fmla="*/ 291 h 493"/>
                <a:gd name="T6" fmla="*/ 0 w 577"/>
                <a:gd name="T7" fmla="*/ 259 h 493"/>
                <a:gd name="T8" fmla="*/ 6 w 577"/>
                <a:gd name="T9" fmla="*/ 225 h 493"/>
                <a:gd name="T10" fmla="*/ 6 w 577"/>
                <a:gd name="T11" fmla="*/ 206 h 493"/>
                <a:gd name="T12" fmla="*/ 19 w 577"/>
                <a:gd name="T13" fmla="*/ 185 h 493"/>
                <a:gd name="T14" fmla="*/ 40 w 577"/>
                <a:gd name="T15" fmla="*/ 172 h 493"/>
                <a:gd name="T16" fmla="*/ 68 w 577"/>
                <a:gd name="T17" fmla="*/ 164 h 493"/>
                <a:gd name="T18" fmla="*/ 95 w 577"/>
                <a:gd name="T19" fmla="*/ 151 h 493"/>
                <a:gd name="T20" fmla="*/ 125 w 577"/>
                <a:gd name="T21" fmla="*/ 128 h 493"/>
                <a:gd name="T22" fmla="*/ 146 w 577"/>
                <a:gd name="T23" fmla="*/ 92 h 493"/>
                <a:gd name="T24" fmla="*/ 166 w 577"/>
                <a:gd name="T25" fmla="*/ 72 h 493"/>
                <a:gd name="T26" fmla="*/ 176 w 577"/>
                <a:gd name="T27" fmla="*/ 64 h 493"/>
                <a:gd name="T28" fmla="*/ 197 w 577"/>
                <a:gd name="T29" fmla="*/ 51 h 493"/>
                <a:gd name="T30" fmla="*/ 210 w 577"/>
                <a:gd name="T31" fmla="*/ 64 h 493"/>
                <a:gd name="T32" fmla="*/ 219 w 577"/>
                <a:gd name="T33" fmla="*/ 79 h 493"/>
                <a:gd name="T34" fmla="*/ 238 w 577"/>
                <a:gd name="T35" fmla="*/ 72 h 493"/>
                <a:gd name="T36" fmla="*/ 240 w 577"/>
                <a:gd name="T37" fmla="*/ 34 h 493"/>
                <a:gd name="T38" fmla="*/ 257 w 577"/>
                <a:gd name="T39" fmla="*/ 26 h 493"/>
                <a:gd name="T40" fmla="*/ 267 w 577"/>
                <a:gd name="T41" fmla="*/ 26 h 493"/>
                <a:gd name="T42" fmla="*/ 280 w 577"/>
                <a:gd name="T43" fmla="*/ 5 h 493"/>
                <a:gd name="T44" fmla="*/ 287 w 577"/>
                <a:gd name="T45" fmla="*/ 15 h 493"/>
                <a:gd name="T46" fmla="*/ 318 w 577"/>
                <a:gd name="T47" fmla="*/ 26 h 493"/>
                <a:gd name="T48" fmla="*/ 337 w 577"/>
                <a:gd name="T49" fmla="*/ 38 h 493"/>
                <a:gd name="T50" fmla="*/ 322 w 577"/>
                <a:gd name="T51" fmla="*/ 47 h 493"/>
                <a:gd name="T52" fmla="*/ 329 w 577"/>
                <a:gd name="T53" fmla="*/ 81 h 493"/>
                <a:gd name="T54" fmla="*/ 374 w 577"/>
                <a:gd name="T55" fmla="*/ 106 h 493"/>
                <a:gd name="T56" fmla="*/ 395 w 577"/>
                <a:gd name="T57" fmla="*/ 104 h 493"/>
                <a:gd name="T58" fmla="*/ 410 w 577"/>
                <a:gd name="T59" fmla="*/ 72 h 493"/>
                <a:gd name="T60" fmla="*/ 410 w 577"/>
                <a:gd name="T61" fmla="*/ 43 h 493"/>
                <a:gd name="T62" fmla="*/ 414 w 577"/>
                <a:gd name="T63" fmla="*/ 9 h 493"/>
                <a:gd name="T64" fmla="*/ 431 w 577"/>
                <a:gd name="T65" fmla="*/ 38 h 493"/>
                <a:gd name="T66" fmla="*/ 437 w 577"/>
                <a:gd name="T67" fmla="*/ 58 h 493"/>
                <a:gd name="T68" fmla="*/ 461 w 577"/>
                <a:gd name="T69" fmla="*/ 106 h 493"/>
                <a:gd name="T70" fmla="*/ 469 w 577"/>
                <a:gd name="T71" fmla="*/ 130 h 493"/>
                <a:gd name="T72" fmla="*/ 494 w 577"/>
                <a:gd name="T73" fmla="*/ 155 h 493"/>
                <a:gd name="T74" fmla="*/ 514 w 577"/>
                <a:gd name="T75" fmla="*/ 172 h 493"/>
                <a:gd name="T76" fmla="*/ 545 w 577"/>
                <a:gd name="T77" fmla="*/ 223 h 493"/>
                <a:gd name="T78" fmla="*/ 564 w 577"/>
                <a:gd name="T79" fmla="*/ 236 h 493"/>
                <a:gd name="T80" fmla="*/ 567 w 577"/>
                <a:gd name="T81" fmla="*/ 248 h 493"/>
                <a:gd name="T82" fmla="*/ 575 w 577"/>
                <a:gd name="T83" fmla="*/ 283 h 493"/>
                <a:gd name="T84" fmla="*/ 548 w 577"/>
                <a:gd name="T85" fmla="*/ 380 h 493"/>
                <a:gd name="T86" fmla="*/ 533 w 577"/>
                <a:gd name="T87" fmla="*/ 423 h 493"/>
                <a:gd name="T88" fmla="*/ 488 w 577"/>
                <a:gd name="T89" fmla="*/ 473 h 493"/>
                <a:gd name="T90" fmla="*/ 477 w 577"/>
                <a:gd name="T91" fmla="*/ 488 h 493"/>
                <a:gd name="T92" fmla="*/ 437 w 577"/>
                <a:gd name="T93" fmla="*/ 482 h 493"/>
                <a:gd name="T94" fmla="*/ 422 w 577"/>
                <a:gd name="T95" fmla="*/ 490 h 493"/>
                <a:gd name="T96" fmla="*/ 414 w 577"/>
                <a:gd name="T97" fmla="*/ 478 h 493"/>
                <a:gd name="T98" fmla="*/ 395 w 577"/>
                <a:gd name="T99" fmla="*/ 473 h 493"/>
                <a:gd name="T100" fmla="*/ 367 w 577"/>
                <a:gd name="T101" fmla="*/ 423 h 493"/>
                <a:gd name="T102" fmla="*/ 357 w 577"/>
                <a:gd name="T103" fmla="*/ 414 h 493"/>
                <a:gd name="T104" fmla="*/ 344 w 577"/>
                <a:gd name="T105" fmla="*/ 423 h 493"/>
                <a:gd name="T106" fmla="*/ 342 w 577"/>
                <a:gd name="T107" fmla="*/ 406 h 493"/>
                <a:gd name="T108" fmla="*/ 352 w 577"/>
                <a:gd name="T109" fmla="*/ 386 h 493"/>
                <a:gd name="T110" fmla="*/ 316 w 577"/>
                <a:gd name="T111" fmla="*/ 408 h 493"/>
                <a:gd name="T112" fmla="*/ 299 w 577"/>
                <a:gd name="T113" fmla="*/ 378 h 493"/>
                <a:gd name="T114" fmla="*/ 295 w 577"/>
                <a:gd name="T115" fmla="*/ 369 h 493"/>
                <a:gd name="T116" fmla="*/ 267 w 577"/>
                <a:gd name="T117" fmla="*/ 357 h 493"/>
                <a:gd name="T118" fmla="*/ 235 w 577"/>
                <a:gd name="T119" fmla="*/ 357 h 493"/>
                <a:gd name="T120" fmla="*/ 182 w 577"/>
                <a:gd name="T121" fmla="*/ 365 h 4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77" h="493">
                  <a:moveTo>
                    <a:pt x="182" y="365"/>
                  </a:moveTo>
                  <a:lnTo>
                    <a:pt x="161" y="378"/>
                  </a:lnTo>
                  <a:lnTo>
                    <a:pt x="151" y="388"/>
                  </a:lnTo>
                  <a:lnTo>
                    <a:pt x="146" y="395"/>
                  </a:lnTo>
                  <a:lnTo>
                    <a:pt x="129" y="395"/>
                  </a:lnTo>
                  <a:lnTo>
                    <a:pt x="113" y="393"/>
                  </a:lnTo>
                  <a:lnTo>
                    <a:pt x="98" y="395"/>
                  </a:lnTo>
                  <a:lnTo>
                    <a:pt x="93" y="395"/>
                  </a:lnTo>
                  <a:lnTo>
                    <a:pt x="87" y="401"/>
                  </a:lnTo>
                  <a:lnTo>
                    <a:pt x="81" y="406"/>
                  </a:lnTo>
                  <a:lnTo>
                    <a:pt x="76" y="408"/>
                  </a:lnTo>
                  <a:lnTo>
                    <a:pt x="66" y="416"/>
                  </a:lnTo>
                  <a:lnTo>
                    <a:pt x="51" y="416"/>
                  </a:lnTo>
                  <a:lnTo>
                    <a:pt x="40" y="416"/>
                  </a:lnTo>
                  <a:lnTo>
                    <a:pt x="34" y="410"/>
                  </a:lnTo>
                  <a:lnTo>
                    <a:pt x="30" y="406"/>
                  </a:lnTo>
                  <a:lnTo>
                    <a:pt x="26" y="401"/>
                  </a:lnTo>
                  <a:lnTo>
                    <a:pt x="26" y="391"/>
                  </a:lnTo>
                  <a:lnTo>
                    <a:pt x="30" y="388"/>
                  </a:lnTo>
                  <a:lnTo>
                    <a:pt x="30" y="374"/>
                  </a:lnTo>
                  <a:lnTo>
                    <a:pt x="34" y="357"/>
                  </a:lnTo>
                  <a:lnTo>
                    <a:pt x="23" y="329"/>
                  </a:lnTo>
                  <a:lnTo>
                    <a:pt x="23" y="314"/>
                  </a:lnTo>
                  <a:lnTo>
                    <a:pt x="11" y="291"/>
                  </a:lnTo>
                  <a:lnTo>
                    <a:pt x="11" y="278"/>
                  </a:lnTo>
                  <a:lnTo>
                    <a:pt x="11" y="278"/>
                  </a:lnTo>
                  <a:lnTo>
                    <a:pt x="9" y="276"/>
                  </a:lnTo>
                  <a:lnTo>
                    <a:pt x="4" y="270"/>
                  </a:lnTo>
                  <a:lnTo>
                    <a:pt x="4" y="270"/>
                  </a:lnTo>
                  <a:lnTo>
                    <a:pt x="2" y="268"/>
                  </a:lnTo>
                  <a:lnTo>
                    <a:pt x="0" y="263"/>
                  </a:lnTo>
                  <a:lnTo>
                    <a:pt x="0" y="259"/>
                  </a:lnTo>
                  <a:lnTo>
                    <a:pt x="6" y="265"/>
                  </a:lnTo>
                  <a:lnTo>
                    <a:pt x="11" y="257"/>
                  </a:lnTo>
                  <a:lnTo>
                    <a:pt x="11" y="246"/>
                  </a:lnTo>
                  <a:lnTo>
                    <a:pt x="6" y="231"/>
                  </a:lnTo>
                  <a:lnTo>
                    <a:pt x="6" y="231"/>
                  </a:lnTo>
                  <a:lnTo>
                    <a:pt x="6" y="229"/>
                  </a:lnTo>
                  <a:lnTo>
                    <a:pt x="6" y="227"/>
                  </a:lnTo>
                  <a:lnTo>
                    <a:pt x="6" y="225"/>
                  </a:lnTo>
                  <a:lnTo>
                    <a:pt x="6" y="225"/>
                  </a:lnTo>
                  <a:lnTo>
                    <a:pt x="4" y="221"/>
                  </a:lnTo>
                  <a:lnTo>
                    <a:pt x="0" y="219"/>
                  </a:lnTo>
                  <a:lnTo>
                    <a:pt x="0" y="215"/>
                  </a:lnTo>
                  <a:lnTo>
                    <a:pt x="2" y="212"/>
                  </a:lnTo>
                  <a:lnTo>
                    <a:pt x="2" y="212"/>
                  </a:lnTo>
                  <a:lnTo>
                    <a:pt x="4" y="210"/>
                  </a:lnTo>
                  <a:lnTo>
                    <a:pt x="6" y="206"/>
                  </a:lnTo>
                  <a:lnTo>
                    <a:pt x="6" y="202"/>
                  </a:lnTo>
                  <a:lnTo>
                    <a:pt x="6" y="189"/>
                  </a:lnTo>
                  <a:lnTo>
                    <a:pt x="11" y="183"/>
                  </a:lnTo>
                  <a:lnTo>
                    <a:pt x="11" y="193"/>
                  </a:lnTo>
                  <a:lnTo>
                    <a:pt x="11" y="193"/>
                  </a:lnTo>
                  <a:lnTo>
                    <a:pt x="13" y="191"/>
                  </a:lnTo>
                  <a:lnTo>
                    <a:pt x="19" y="185"/>
                  </a:lnTo>
                  <a:lnTo>
                    <a:pt x="19" y="185"/>
                  </a:lnTo>
                  <a:lnTo>
                    <a:pt x="23" y="181"/>
                  </a:lnTo>
                  <a:lnTo>
                    <a:pt x="26" y="181"/>
                  </a:lnTo>
                  <a:lnTo>
                    <a:pt x="28" y="179"/>
                  </a:lnTo>
                  <a:lnTo>
                    <a:pt x="28" y="179"/>
                  </a:lnTo>
                  <a:lnTo>
                    <a:pt x="32" y="178"/>
                  </a:lnTo>
                  <a:lnTo>
                    <a:pt x="36" y="176"/>
                  </a:lnTo>
                  <a:lnTo>
                    <a:pt x="40" y="172"/>
                  </a:lnTo>
                  <a:lnTo>
                    <a:pt x="40" y="172"/>
                  </a:lnTo>
                  <a:lnTo>
                    <a:pt x="44" y="168"/>
                  </a:lnTo>
                  <a:lnTo>
                    <a:pt x="47" y="166"/>
                  </a:lnTo>
                  <a:lnTo>
                    <a:pt x="51" y="164"/>
                  </a:lnTo>
                  <a:lnTo>
                    <a:pt x="62" y="164"/>
                  </a:lnTo>
                  <a:lnTo>
                    <a:pt x="62" y="164"/>
                  </a:lnTo>
                  <a:lnTo>
                    <a:pt x="62" y="164"/>
                  </a:lnTo>
                  <a:lnTo>
                    <a:pt x="64" y="166"/>
                  </a:lnTo>
                  <a:lnTo>
                    <a:pt x="68" y="164"/>
                  </a:lnTo>
                  <a:lnTo>
                    <a:pt x="74" y="161"/>
                  </a:lnTo>
                  <a:lnTo>
                    <a:pt x="74" y="161"/>
                  </a:lnTo>
                  <a:lnTo>
                    <a:pt x="78" y="155"/>
                  </a:lnTo>
                  <a:lnTo>
                    <a:pt x="81" y="153"/>
                  </a:lnTo>
                  <a:lnTo>
                    <a:pt x="85" y="151"/>
                  </a:lnTo>
                  <a:lnTo>
                    <a:pt x="85" y="151"/>
                  </a:lnTo>
                  <a:lnTo>
                    <a:pt x="85" y="151"/>
                  </a:lnTo>
                  <a:lnTo>
                    <a:pt x="95" y="151"/>
                  </a:lnTo>
                  <a:lnTo>
                    <a:pt x="95" y="151"/>
                  </a:lnTo>
                  <a:lnTo>
                    <a:pt x="100" y="151"/>
                  </a:lnTo>
                  <a:lnTo>
                    <a:pt x="104" y="151"/>
                  </a:lnTo>
                  <a:lnTo>
                    <a:pt x="108" y="147"/>
                  </a:lnTo>
                  <a:lnTo>
                    <a:pt x="108" y="147"/>
                  </a:lnTo>
                  <a:lnTo>
                    <a:pt x="113" y="142"/>
                  </a:lnTo>
                  <a:lnTo>
                    <a:pt x="113" y="142"/>
                  </a:lnTo>
                  <a:lnTo>
                    <a:pt x="125" y="128"/>
                  </a:lnTo>
                  <a:lnTo>
                    <a:pt x="125" y="123"/>
                  </a:lnTo>
                  <a:lnTo>
                    <a:pt x="125" y="109"/>
                  </a:lnTo>
                  <a:lnTo>
                    <a:pt x="129" y="102"/>
                  </a:lnTo>
                  <a:lnTo>
                    <a:pt x="134" y="96"/>
                  </a:lnTo>
                  <a:lnTo>
                    <a:pt x="146" y="109"/>
                  </a:lnTo>
                  <a:lnTo>
                    <a:pt x="146" y="102"/>
                  </a:lnTo>
                  <a:lnTo>
                    <a:pt x="153" y="102"/>
                  </a:lnTo>
                  <a:lnTo>
                    <a:pt x="146" y="92"/>
                  </a:lnTo>
                  <a:lnTo>
                    <a:pt x="157" y="92"/>
                  </a:lnTo>
                  <a:lnTo>
                    <a:pt x="163" y="92"/>
                  </a:lnTo>
                  <a:lnTo>
                    <a:pt x="163" y="92"/>
                  </a:lnTo>
                  <a:lnTo>
                    <a:pt x="163" y="83"/>
                  </a:lnTo>
                  <a:lnTo>
                    <a:pt x="163" y="83"/>
                  </a:lnTo>
                  <a:lnTo>
                    <a:pt x="165" y="75"/>
                  </a:lnTo>
                  <a:lnTo>
                    <a:pt x="166" y="72"/>
                  </a:lnTo>
                  <a:lnTo>
                    <a:pt x="166" y="72"/>
                  </a:lnTo>
                  <a:lnTo>
                    <a:pt x="168" y="70"/>
                  </a:lnTo>
                  <a:lnTo>
                    <a:pt x="168" y="68"/>
                  </a:lnTo>
                  <a:lnTo>
                    <a:pt x="168" y="64"/>
                  </a:lnTo>
                  <a:lnTo>
                    <a:pt x="168" y="64"/>
                  </a:lnTo>
                  <a:lnTo>
                    <a:pt x="170" y="64"/>
                  </a:lnTo>
                  <a:lnTo>
                    <a:pt x="170" y="64"/>
                  </a:lnTo>
                  <a:lnTo>
                    <a:pt x="174" y="64"/>
                  </a:lnTo>
                  <a:lnTo>
                    <a:pt x="176" y="64"/>
                  </a:lnTo>
                  <a:lnTo>
                    <a:pt x="176" y="64"/>
                  </a:lnTo>
                  <a:lnTo>
                    <a:pt x="176" y="64"/>
                  </a:lnTo>
                  <a:lnTo>
                    <a:pt x="182" y="58"/>
                  </a:lnTo>
                  <a:lnTo>
                    <a:pt x="193" y="55"/>
                  </a:lnTo>
                  <a:lnTo>
                    <a:pt x="193" y="55"/>
                  </a:lnTo>
                  <a:lnTo>
                    <a:pt x="195" y="51"/>
                  </a:lnTo>
                  <a:lnTo>
                    <a:pt x="197" y="51"/>
                  </a:lnTo>
                  <a:lnTo>
                    <a:pt x="197" y="51"/>
                  </a:lnTo>
                  <a:lnTo>
                    <a:pt x="199" y="51"/>
                  </a:lnTo>
                  <a:lnTo>
                    <a:pt x="199" y="51"/>
                  </a:lnTo>
                  <a:lnTo>
                    <a:pt x="202" y="55"/>
                  </a:lnTo>
                  <a:lnTo>
                    <a:pt x="202" y="55"/>
                  </a:lnTo>
                  <a:lnTo>
                    <a:pt x="208" y="60"/>
                  </a:lnTo>
                  <a:lnTo>
                    <a:pt x="208" y="62"/>
                  </a:lnTo>
                  <a:lnTo>
                    <a:pt x="210" y="64"/>
                  </a:lnTo>
                  <a:lnTo>
                    <a:pt x="210" y="64"/>
                  </a:lnTo>
                  <a:lnTo>
                    <a:pt x="210" y="64"/>
                  </a:lnTo>
                  <a:lnTo>
                    <a:pt x="212" y="68"/>
                  </a:lnTo>
                  <a:lnTo>
                    <a:pt x="214" y="72"/>
                  </a:lnTo>
                  <a:lnTo>
                    <a:pt x="216" y="75"/>
                  </a:lnTo>
                  <a:lnTo>
                    <a:pt x="216" y="75"/>
                  </a:lnTo>
                  <a:lnTo>
                    <a:pt x="216" y="77"/>
                  </a:lnTo>
                  <a:lnTo>
                    <a:pt x="217" y="79"/>
                  </a:lnTo>
                  <a:lnTo>
                    <a:pt x="219" y="79"/>
                  </a:lnTo>
                  <a:lnTo>
                    <a:pt x="219" y="79"/>
                  </a:lnTo>
                  <a:lnTo>
                    <a:pt x="223" y="79"/>
                  </a:lnTo>
                  <a:lnTo>
                    <a:pt x="225" y="75"/>
                  </a:lnTo>
                  <a:lnTo>
                    <a:pt x="225" y="75"/>
                  </a:lnTo>
                  <a:lnTo>
                    <a:pt x="227" y="74"/>
                  </a:lnTo>
                  <a:lnTo>
                    <a:pt x="229" y="72"/>
                  </a:lnTo>
                  <a:lnTo>
                    <a:pt x="235" y="72"/>
                  </a:lnTo>
                  <a:lnTo>
                    <a:pt x="238" y="72"/>
                  </a:lnTo>
                  <a:lnTo>
                    <a:pt x="240" y="72"/>
                  </a:lnTo>
                  <a:lnTo>
                    <a:pt x="231" y="62"/>
                  </a:lnTo>
                  <a:lnTo>
                    <a:pt x="231" y="62"/>
                  </a:lnTo>
                  <a:lnTo>
                    <a:pt x="235" y="58"/>
                  </a:lnTo>
                  <a:lnTo>
                    <a:pt x="238" y="51"/>
                  </a:lnTo>
                  <a:lnTo>
                    <a:pt x="238" y="51"/>
                  </a:lnTo>
                  <a:lnTo>
                    <a:pt x="240" y="47"/>
                  </a:lnTo>
                  <a:lnTo>
                    <a:pt x="240" y="34"/>
                  </a:lnTo>
                  <a:lnTo>
                    <a:pt x="240" y="34"/>
                  </a:lnTo>
                  <a:lnTo>
                    <a:pt x="240" y="34"/>
                  </a:lnTo>
                  <a:lnTo>
                    <a:pt x="242" y="34"/>
                  </a:lnTo>
                  <a:lnTo>
                    <a:pt x="246" y="34"/>
                  </a:lnTo>
                  <a:lnTo>
                    <a:pt x="250" y="30"/>
                  </a:lnTo>
                  <a:lnTo>
                    <a:pt x="250" y="30"/>
                  </a:lnTo>
                  <a:lnTo>
                    <a:pt x="253" y="26"/>
                  </a:lnTo>
                  <a:lnTo>
                    <a:pt x="257" y="26"/>
                  </a:lnTo>
                  <a:lnTo>
                    <a:pt x="259" y="26"/>
                  </a:lnTo>
                  <a:lnTo>
                    <a:pt x="261" y="26"/>
                  </a:lnTo>
                  <a:lnTo>
                    <a:pt x="261" y="26"/>
                  </a:lnTo>
                  <a:lnTo>
                    <a:pt x="261" y="26"/>
                  </a:lnTo>
                  <a:lnTo>
                    <a:pt x="263" y="22"/>
                  </a:lnTo>
                  <a:lnTo>
                    <a:pt x="265" y="22"/>
                  </a:lnTo>
                  <a:lnTo>
                    <a:pt x="265" y="24"/>
                  </a:lnTo>
                  <a:lnTo>
                    <a:pt x="267" y="26"/>
                  </a:lnTo>
                  <a:lnTo>
                    <a:pt x="269" y="26"/>
                  </a:lnTo>
                  <a:lnTo>
                    <a:pt x="269" y="24"/>
                  </a:lnTo>
                  <a:lnTo>
                    <a:pt x="269" y="24"/>
                  </a:lnTo>
                  <a:lnTo>
                    <a:pt x="278" y="13"/>
                  </a:lnTo>
                  <a:lnTo>
                    <a:pt x="278" y="13"/>
                  </a:lnTo>
                  <a:lnTo>
                    <a:pt x="280" y="11"/>
                  </a:lnTo>
                  <a:lnTo>
                    <a:pt x="280" y="9"/>
                  </a:lnTo>
                  <a:lnTo>
                    <a:pt x="280" y="5"/>
                  </a:lnTo>
                  <a:lnTo>
                    <a:pt x="280" y="5"/>
                  </a:lnTo>
                  <a:lnTo>
                    <a:pt x="280" y="7"/>
                  </a:lnTo>
                  <a:lnTo>
                    <a:pt x="280" y="9"/>
                  </a:lnTo>
                  <a:lnTo>
                    <a:pt x="280" y="13"/>
                  </a:lnTo>
                  <a:lnTo>
                    <a:pt x="284" y="13"/>
                  </a:lnTo>
                  <a:lnTo>
                    <a:pt x="284" y="15"/>
                  </a:lnTo>
                  <a:lnTo>
                    <a:pt x="287" y="15"/>
                  </a:lnTo>
                  <a:lnTo>
                    <a:pt x="287" y="15"/>
                  </a:lnTo>
                  <a:lnTo>
                    <a:pt x="295" y="15"/>
                  </a:lnTo>
                  <a:lnTo>
                    <a:pt x="301" y="19"/>
                  </a:lnTo>
                  <a:lnTo>
                    <a:pt x="303" y="21"/>
                  </a:lnTo>
                  <a:lnTo>
                    <a:pt x="304" y="22"/>
                  </a:lnTo>
                  <a:lnTo>
                    <a:pt x="304" y="22"/>
                  </a:lnTo>
                  <a:lnTo>
                    <a:pt x="312" y="22"/>
                  </a:lnTo>
                  <a:lnTo>
                    <a:pt x="316" y="22"/>
                  </a:lnTo>
                  <a:lnTo>
                    <a:pt x="318" y="26"/>
                  </a:lnTo>
                  <a:lnTo>
                    <a:pt x="320" y="26"/>
                  </a:lnTo>
                  <a:lnTo>
                    <a:pt x="320" y="26"/>
                  </a:lnTo>
                  <a:lnTo>
                    <a:pt x="325" y="26"/>
                  </a:lnTo>
                  <a:lnTo>
                    <a:pt x="325" y="26"/>
                  </a:lnTo>
                  <a:lnTo>
                    <a:pt x="331" y="26"/>
                  </a:lnTo>
                  <a:lnTo>
                    <a:pt x="333" y="28"/>
                  </a:lnTo>
                  <a:lnTo>
                    <a:pt x="337" y="30"/>
                  </a:lnTo>
                  <a:lnTo>
                    <a:pt x="337" y="38"/>
                  </a:lnTo>
                  <a:lnTo>
                    <a:pt x="337" y="38"/>
                  </a:lnTo>
                  <a:lnTo>
                    <a:pt x="335" y="41"/>
                  </a:lnTo>
                  <a:lnTo>
                    <a:pt x="331" y="43"/>
                  </a:lnTo>
                  <a:lnTo>
                    <a:pt x="331" y="45"/>
                  </a:lnTo>
                  <a:lnTo>
                    <a:pt x="329" y="45"/>
                  </a:lnTo>
                  <a:lnTo>
                    <a:pt x="329" y="45"/>
                  </a:lnTo>
                  <a:lnTo>
                    <a:pt x="323" y="45"/>
                  </a:lnTo>
                  <a:lnTo>
                    <a:pt x="322" y="47"/>
                  </a:lnTo>
                  <a:lnTo>
                    <a:pt x="323" y="47"/>
                  </a:lnTo>
                  <a:lnTo>
                    <a:pt x="323" y="47"/>
                  </a:lnTo>
                  <a:lnTo>
                    <a:pt x="323" y="51"/>
                  </a:lnTo>
                  <a:lnTo>
                    <a:pt x="323" y="55"/>
                  </a:lnTo>
                  <a:lnTo>
                    <a:pt x="323" y="57"/>
                  </a:lnTo>
                  <a:lnTo>
                    <a:pt x="320" y="64"/>
                  </a:lnTo>
                  <a:lnTo>
                    <a:pt x="320" y="72"/>
                  </a:lnTo>
                  <a:lnTo>
                    <a:pt x="329" y="81"/>
                  </a:lnTo>
                  <a:lnTo>
                    <a:pt x="337" y="89"/>
                  </a:lnTo>
                  <a:lnTo>
                    <a:pt x="342" y="92"/>
                  </a:lnTo>
                  <a:lnTo>
                    <a:pt x="356" y="96"/>
                  </a:lnTo>
                  <a:lnTo>
                    <a:pt x="367" y="96"/>
                  </a:lnTo>
                  <a:lnTo>
                    <a:pt x="367" y="96"/>
                  </a:lnTo>
                  <a:lnTo>
                    <a:pt x="373" y="102"/>
                  </a:lnTo>
                  <a:lnTo>
                    <a:pt x="373" y="102"/>
                  </a:lnTo>
                  <a:lnTo>
                    <a:pt x="374" y="106"/>
                  </a:lnTo>
                  <a:lnTo>
                    <a:pt x="374" y="106"/>
                  </a:lnTo>
                  <a:lnTo>
                    <a:pt x="378" y="109"/>
                  </a:lnTo>
                  <a:lnTo>
                    <a:pt x="384" y="109"/>
                  </a:lnTo>
                  <a:lnTo>
                    <a:pt x="388" y="111"/>
                  </a:lnTo>
                  <a:lnTo>
                    <a:pt x="388" y="111"/>
                  </a:lnTo>
                  <a:lnTo>
                    <a:pt x="391" y="108"/>
                  </a:lnTo>
                  <a:lnTo>
                    <a:pt x="391" y="108"/>
                  </a:lnTo>
                  <a:lnTo>
                    <a:pt x="395" y="104"/>
                  </a:lnTo>
                  <a:lnTo>
                    <a:pt x="399" y="102"/>
                  </a:lnTo>
                  <a:lnTo>
                    <a:pt x="401" y="100"/>
                  </a:lnTo>
                  <a:lnTo>
                    <a:pt x="403" y="96"/>
                  </a:lnTo>
                  <a:lnTo>
                    <a:pt x="403" y="96"/>
                  </a:lnTo>
                  <a:lnTo>
                    <a:pt x="403" y="91"/>
                  </a:lnTo>
                  <a:lnTo>
                    <a:pt x="405" y="87"/>
                  </a:lnTo>
                  <a:lnTo>
                    <a:pt x="407" y="83"/>
                  </a:lnTo>
                  <a:lnTo>
                    <a:pt x="410" y="72"/>
                  </a:lnTo>
                  <a:lnTo>
                    <a:pt x="410" y="72"/>
                  </a:lnTo>
                  <a:lnTo>
                    <a:pt x="410" y="72"/>
                  </a:lnTo>
                  <a:lnTo>
                    <a:pt x="410" y="72"/>
                  </a:lnTo>
                  <a:lnTo>
                    <a:pt x="410" y="64"/>
                  </a:lnTo>
                  <a:lnTo>
                    <a:pt x="410" y="64"/>
                  </a:lnTo>
                  <a:lnTo>
                    <a:pt x="410" y="55"/>
                  </a:lnTo>
                  <a:lnTo>
                    <a:pt x="410" y="55"/>
                  </a:lnTo>
                  <a:lnTo>
                    <a:pt x="410" y="43"/>
                  </a:lnTo>
                  <a:lnTo>
                    <a:pt x="409" y="30"/>
                  </a:lnTo>
                  <a:lnTo>
                    <a:pt x="410" y="22"/>
                  </a:lnTo>
                  <a:lnTo>
                    <a:pt x="410" y="22"/>
                  </a:lnTo>
                  <a:lnTo>
                    <a:pt x="410" y="19"/>
                  </a:lnTo>
                  <a:lnTo>
                    <a:pt x="410" y="15"/>
                  </a:lnTo>
                  <a:lnTo>
                    <a:pt x="414" y="13"/>
                  </a:lnTo>
                  <a:lnTo>
                    <a:pt x="414" y="13"/>
                  </a:lnTo>
                  <a:lnTo>
                    <a:pt x="414" y="9"/>
                  </a:lnTo>
                  <a:lnTo>
                    <a:pt x="416" y="7"/>
                  </a:lnTo>
                  <a:lnTo>
                    <a:pt x="416" y="5"/>
                  </a:lnTo>
                  <a:lnTo>
                    <a:pt x="420" y="0"/>
                  </a:lnTo>
                  <a:lnTo>
                    <a:pt x="431" y="17"/>
                  </a:lnTo>
                  <a:lnTo>
                    <a:pt x="431" y="17"/>
                  </a:lnTo>
                  <a:lnTo>
                    <a:pt x="431" y="34"/>
                  </a:lnTo>
                  <a:lnTo>
                    <a:pt x="431" y="34"/>
                  </a:lnTo>
                  <a:lnTo>
                    <a:pt x="431" y="38"/>
                  </a:lnTo>
                  <a:lnTo>
                    <a:pt x="431" y="38"/>
                  </a:lnTo>
                  <a:lnTo>
                    <a:pt x="433" y="38"/>
                  </a:lnTo>
                  <a:lnTo>
                    <a:pt x="433" y="38"/>
                  </a:lnTo>
                  <a:lnTo>
                    <a:pt x="433" y="43"/>
                  </a:lnTo>
                  <a:lnTo>
                    <a:pt x="433" y="43"/>
                  </a:lnTo>
                  <a:lnTo>
                    <a:pt x="433" y="51"/>
                  </a:lnTo>
                  <a:lnTo>
                    <a:pt x="435" y="55"/>
                  </a:lnTo>
                  <a:lnTo>
                    <a:pt x="437" y="58"/>
                  </a:lnTo>
                  <a:lnTo>
                    <a:pt x="441" y="64"/>
                  </a:lnTo>
                  <a:lnTo>
                    <a:pt x="450" y="64"/>
                  </a:lnTo>
                  <a:lnTo>
                    <a:pt x="456" y="72"/>
                  </a:lnTo>
                  <a:lnTo>
                    <a:pt x="461" y="89"/>
                  </a:lnTo>
                  <a:lnTo>
                    <a:pt x="461" y="89"/>
                  </a:lnTo>
                  <a:lnTo>
                    <a:pt x="461" y="96"/>
                  </a:lnTo>
                  <a:lnTo>
                    <a:pt x="461" y="96"/>
                  </a:lnTo>
                  <a:lnTo>
                    <a:pt x="461" y="106"/>
                  </a:lnTo>
                  <a:lnTo>
                    <a:pt x="461" y="106"/>
                  </a:lnTo>
                  <a:lnTo>
                    <a:pt x="463" y="109"/>
                  </a:lnTo>
                  <a:lnTo>
                    <a:pt x="465" y="115"/>
                  </a:lnTo>
                  <a:lnTo>
                    <a:pt x="469" y="121"/>
                  </a:lnTo>
                  <a:lnTo>
                    <a:pt x="469" y="121"/>
                  </a:lnTo>
                  <a:lnTo>
                    <a:pt x="469" y="123"/>
                  </a:lnTo>
                  <a:lnTo>
                    <a:pt x="469" y="127"/>
                  </a:lnTo>
                  <a:lnTo>
                    <a:pt x="469" y="130"/>
                  </a:lnTo>
                  <a:lnTo>
                    <a:pt x="469" y="130"/>
                  </a:lnTo>
                  <a:lnTo>
                    <a:pt x="477" y="140"/>
                  </a:lnTo>
                  <a:lnTo>
                    <a:pt x="477" y="140"/>
                  </a:lnTo>
                  <a:lnTo>
                    <a:pt x="482" y="145"/>
                  </a:lnTo>
                  <a:lnTo>
                    <a:pt x="482" y="145"/>
                  </a:lnTo>
                  <a:lnTo>
                    <a:pt x="494" y="157"/>
                  </a:lnTo>
                  <a:lnTo>
                    <a:pt x="494" y="157"/>
                  </a:lnTo>
                  <a:lnTo>
                    <a:pt x="494" y="155"/>
                  </a:lnTo>
                  <a:lnTo>
                    <a:pt x="496" y="153"/>
                  </a:lnTo>
                  <a:lnTo>
                    <a:pt x="496" y="151"/>
                  </a:lnTo>
                  <a:lnTo>
                    <a:pt x="497" y="153"/>
                  </a:lnTo>
                  <a:lnTo>
                    <a:pt x="499" y="155"/>
                  </a:lnTo>
                  <a:lnTo>
                    <a:pt x="501" y="157"/>
                  </a:lnTo>
                  <a:lnTo>
                    <a:pt x="501" y="157"/>
                  </a:lnTo>
                  <a:lnTo>
                    <a:pt x="514" y="172"/>
                  </a:lnTo>
                  <a:lnTo>
                    <a:pt x="514" y="172"/>
                  </a:lnTo>
                  <a:lnTo>
                    <a:pt x="514" y="181"/>
                  </a:lnTo>
                  <a:lnTo>
                    <a:pt x="514" y="181"/>
                  </a:lnTo>
                  <a:lnTo>
                    <a:pt x="516" y="185"/>
                  </a:lnTo>
                  <a:lnTo>
                    <a:pt x="518" y="187"/>
                  </a:lnTo>
                  <a:lnTo>
                    <a:pt x="522" y="191"/>
                  </a:lnTo>
                  <a:lnTo>
                    <a:pt x="528" y="202"/>
                  </a:lnTo>
                  <a:lnTo>
                    <a:pt x="533" y="210"/>
                  </a:lnTo>
                  <a:lnTo>
                    <a:pt x="545" y="223"/>
                  </a:lnTo>
                  <a:lnTo>
                    <a:pt x="545" y="223"/>
                  </a:lnTo>
                  <a:lnTo>
                    <a:pt x="552" y="231"/>
                  </a:lnTo>
                  <a:lnTo>
                    <a:pt x="552" y="231"/>
                  </a:lnTo>
                  <a:lnTo>
                    <a:pt x="554" y="232"/>
                  </a:lnTo>
                  <a:lnTo>
                    <a:pt x="556" y="234"/>
                  </a:lnTo>
                  <a:lnTo>
                    <a:pt x="562" y="236"/>
                  </a:lnTo>
                  <a:lnTo>
                    <a:pt x="564" y="236"/>
                  </a:lnTo>
                  <a:lnTo>
                    <a:pt x="564" y="236"/>
                  </a:lnTo>
                  <a:lnTo>
                    <a:pt x="564" y="238"/>
                  </a:lnTo>
                  <a:lnTo>
                    <a:pt x="564" y="238"/>
                  </a:lnTo>
                  <a:lnTo>
                    <a:pt x="564" y="238"/>
                  </a:lnTo>
                  <a:lnTo>
                    <a:pt x="564" y="240"/>
                  </a:lnTo>
                  <a:lnTo>
                    <a:pt x="564" y="244"/>
                  </a:lnTo>
                  <a:lnTo>
                    <a:pt x="567" y="249"/>
                  </a:lnTo>
                  <a:lnTo>
                    <a:pt x="567" y="249"/>
                  </a:lnTo>
                  <a:lnTo>
                    <a:pt x="567" y="248"/>
                  </a:lnTo>
                  <a:lnTo>
                    <a:pt x="567" y="248"/>
                  </a:lnTo>
                  <a:lnTo>
                    <a:pt x="565" y="248"/>
                  </a:lnTo>
                  <a:lnTo>
                    <a:pt x="567" y="253"/>
                  </a:lnTo>
                  <a:lnTo>
                    <a:pt x="571" y="263"/>
                  </a:lnTo>
                  <a:lnTo>
                    <a:pt x="571" y="263"/>
                  </a:lnTo>
                  <a:lnTo>
                    <a:pt x="575" y="276"/>
                  </a:lnTo>
                  <a:lnTo>
                    <a:pt x="577" y="282"/>
                  </a:lnTo>
                  <a:lnTo>
                    <a:pt x="575" y="283"/>
                  </a:lnTo>
                  <a:lnTo>
                    <a:pt x="575" y="283"/>
                  </a:lnTo>
                  <a:lnTo>
                    <a:pt x="575" y="297"/>
                  </a:lnTo>
                  <a:lnTo>
                    <a:pt x="575" y="318"/>
                  </a:lnTo>
                  <a:lnTo>
                    <a:pt x="565" y="329"/>
                  </a:lnTo>
                  <a:lnTo>
                    <a:pt x="565" y="346"/>
                  </a:lnTo>
                  <a:lnTo>
                    <a:pt x="560" y="352"/>
                  </a:lnTo>
                  <a:lnTo>
                    <a:pt x="560" y="365"/>
                  </a:lnTo>
                  <a:lnTo>
                    <a:pt x="548" y="380"/>
                  </a:lnTo>
                  <a:lnTo>
                    <a:pt x="545" y="391"/>
                  </a:lnTo>
                  <a:lnTo>
                    <a:pt x="537" y="399"/>
                  </a:lnTo>
                  <a:lnTo>
                    <a:pt x="533" y="406"/>
                  </a:lnTo>
                  <a:lnTo>
                    <a:pt x="533" y="406"/>
                  </a:lnTo>
                  <a:lnTo>
                    <a:pt x="533" y="408"/>
                  </a:lnTo>
                  <a:lnTo>
                    <a:pt x="533" y="420"/>
                  </a:lnTo>
                  <a:lnTo>
                    <a:pt x="533" y="420"/>
                  </a:lnTo>
                  <a:lnTo>
                    <a:pt x="533" y="423"/>
                  </a:lnTo>
                  <a:lnTo>
                    <a:pt x="531" y="429"/>
                  </a:lnTo>
                  <a:lnTo>
                    <a:pt x="528" y="433"/>
                  </a:lnTo>
                  <a:lnTo>
                    <a:pt x="526" y="450"/>
                  </a:lnTo>
                  <a:lnTo>
                    <a:pt x="526" y="458"/>
                  </a:lnTo>
                  <a:lnTo>
                    <a:pt x="516" y="465"/>
                  </a:lnTo>
                  <a:lnTo>
                    <a:pt x="509" y="475"/>
                  </a:lnTo>
                  <a:lnTo>
                    <a:pt x="496" y="473"/>
                  </a:lnTo>
                  <a:lnTo>
                    <a:pt x="488" y="473"/>
                  </a:lnTo>
                  <a:lnTo>
                    <a:pt x="488" y="473"/>
                  </a:lnTo>
                  <a:lnTo>
                    <a:pt x="484" y="475"/>
                  </a:lnTo>
                  <a:lnTo>
                    <a:pt x="482" y="478"/>
                  </a:lnTo>
                  <a:lnTo>
                    <a:pt x="480" y="482"/>
                  </a:lnTo>
                  <a:lnTo>
                    <a:pt x="480" y="482"/>
                  </a:lnTo>
                  <a:lnTo>
                    <a:pt x="480" y="484"/>
                  </a:lnTo>
                  <a:lnTo>
                    <a:pt x="478" y="486"/>
                  </a:lnTo>
                  <a:lnTo>
                    <a:pt x="477" y="488"/>
                  </a:lnTo>
                  <a:lnTo>
                    <a:pt x="465" y="493"/>
                  </a:lnTo>
                  <a:lnTo>
                    <a:pt x="461" y="486"/>
                  </a:lnTo>
                  <a:lnTo>
                    <a:pt x="450" y="482"/>
                  </a:lnTo>
                  <a:lnTo>
                    <a:pt x="458" y="476"/>
                  </a:lnTo>
                  <a:lnTo>
                    <a:pt x="450" y="471"/>
                  </a:lnTo>
                  <a:lnTo>
                    <a:pt x="443" y="478"/>
                  </a:lnTo>
                  <a:lnTo>
                    <a:pt x="437" y="482"/>
                  </a:lnTo>
                  <a:lnTo>
                    <a:pt x="437" y="482"/>
                  </a:lnTo>
                  <a:lnTo>
                    <a:pt x="437" y="486"/>
                  </a:lnTo>
                  <a:lnTo>
                    <a:pt x="435" y="486"/>
                  </a:lnTo>
                  <a:lnTo>
                    <a:pt x="431" y="486"/>
                  </a:lnTo>
                  <a:lnTo>
                    <a:pt x="431" y="486"/>
                  </a:lnTo>
                  <a:lnTo>
                    <a:pt x="427" y="486"/>
                  </a:lnTo>
                  <a:lnTo>
                    <a:pt x="424" y="490"/>
                  </a:lnTo>
                  <a:lnTo>
                    <a:pt x="422" y="490"/>
                  </a:lnTo>
                  <a:lnTo>
                    <a:pt x="422" y="490"/>
                  </a:lnTo>
                  <a:lnTo>
                    <a:pt x="418" y="488"/>
                  </a:lnTo>
                  <a:lnTo>
                    <a:pt x="416" y="486"/>
                  </a:lnTo>
                  <a:lnTo>
                    <a:pt x="416" y="486"/>
                  </a:lnTo>
                  <a:lnTo>
                    <a:pt x="414" y="482"/>
                  </a:lnTo>
                  <a:lnTo>
                    <a:pt x="414" y="482"/>
                  </a:lnTo>
                  <a:lnTo>
                    <a:pt x="414" y="478"/>
                  </a:lnTo>
                  <a:lnTo>
                    <a:pt x="414" y="478"/>
                  </a:lnTo>
                  <a:lnTo>
                    <a:pt x="414" y="478"/>
                  </a:lnTo>
                  <a:lnTo>
                    <a:pt x="410" y="478"/>
                  </a:lnTo>
                  <a:lnTo>
                    <a:pt x="410" y="478"/>
                  </a:lnTo>
                  <a:lnTo>
                    <a:pt x="401" y="478"/>
                  </a:lnTo>
                  <a:lnTo>
                    <a:pt x="399" y="478"/>
                  </a:lnTo>
                  <a:lnTo>
                    <a:pt x="397" y="475"/>
                  </a:lnTo>
                  <a:lnTo>
                    <a:pt x="397" y="475"/>
                  </a:lnTo>
                  <a:lnTo>
                    <a:pt x="395" y="473"/>
                  </a:lnTo>
                  <a:lnTo>
                    <a:pt x="395" y="473"/>
                  </a:lnTo>
                  <a:lnTo>
                    <a:pt x="391" y="473"/>
                  </a:lnTo>
                  <a:lnTo>
                    <a:pt x="390" y="471"/>
                  </a:lnTo>
                  <a:lnTo>
                    <a:pt x="390" y="471"/>
                  </a:lnTo>
                  <a:lnTo>
                    <a:pt x="384" y="465"/>
                  </a:lnTo>
                  <a:lnTo>
                    <a:pt x="378" y="454"/>
                  </a:lnTo>
                  <a:lnTo>
                    <a:pt x="378" y="440"/>
                  </a:lnTo>
                  <a:lnTo>
                    <a:pt x="371" y="429"/>
                  </a:lnTo>
                  <a:lnTo>
                    <a:pt x="367" y="423"/>
                  </a:lnTo>
                  <a:lnTo>
                    <a:pt x="357" y="423"/>
                  </a:lnTo>
                  <a:lnTo>
                    <a:pt x="357" y="423"/>
                  </a:lnTo>
                  <a:lnTo>
                    <a:pt x="356" y="422"/>
                  </a:lnTo>
                  <a:lnTo>
                    <a:pt x="356" y="420"/>
                  </a:lnTo>
                  <a:lnTo>
                    <a:pt x="357" y="416"/>
                  </a:lnTo>
                  <a:lnTo>
                    <a:pt x="357" y="416"/>
                  </a:lnTo>
                  <a:lnTo>
                    <a:pt x="357" y="416"/>
                  </a:lnTo>
                  <a:lnTo>
                    <a:pt x="357" y="414"/>
                  </a:lnTo>
                  <a:lnTo>
                    <a:pt x="356" y="414"/>
                  </a:lnTo>
                  <a:lnTo>
                    <a:pt x="354" y="412"/>
                  </a:lnTo>
                  <a:lnTo>
                    <a:pt x="354" y="410"/>
                  </a:lnTo>
                  <a:lnTo>
                    <a:pt x="356" y="408"/>
                  </a:lnTo>
                  <a:lnTo>
                    <a:pt x="356" y="408"/>
                  </a:lnTo>
                  <a:lnTo>
                    <a:pt x="359" y="405"/>
                  </a:lnTo>
                  <a:lnTo>
                    <a:pt x="352" y="414"/>
                  </a:lnTo>
                  <a:lnTo>
                    <a:pt x="344" y="423"/>
                  </a:lnTo>
                  <a:lnTo>
                    <a:pt x="339" y="420"/>
                  </a:lnTo>
                  <a:lnTo>
                    <a:pt x="339" y="420"/>
                  </a:lnTo>
                  <a:lnTo>
                    <a:pt x="337" y="420"/>
                  </a:lnTo>
                  <a:lnTo>
                    <a:pt x="335" y="420"/>
                  </a:lnTo>
                  <a:lnTo>
                    <a:pt x="337" y="416"/>
                  </a:lnTo>
                  <a:lnTo>
                    <a:pt x="337" y="416"/>
                  </a:lnTo>
                  <a:lnTo>
                    <a:pt x="339" y="412"/>
                  </a:lnTo>
                  <a:lnTo>
                    <a:pt x="342" y="406"/>
                  </a:lnTo>
                  <a:lnTo>
                    <a:pt x="342" y="406"/>
                  </a:lnTo>
                  <a:lnTo>
                    <a:pt x="346" y="403"/>
                  </a:lnTo>
                  <a:lnTo>
                    <a:pt x="346" y="401"/>
                  </a:lnTo>
                  <a:lnTo>
                    <a:pt x="346" y="399"/>
                  </a:lnTo>
                  <a:lnTo>
                    <a:pt x="346" y="393"/>
                  </a:lnTo>
                  <a:lnTo>
                    <a:pt x="346" y="393"/>
                  </a:lnTo>
                  <a:lnTo>
                    <a:pt x="350" y="389"/>
                  </a:lnTo>
                  <a:lnTo>
                    <a:pt x="352" y="386"/>
                  </a:lnTo>
                  <a:lnTo>
                    <a:pt x="354" y="382"/>
                  </a:lnTo>
                  <a:lnTo>
                    <a:pt x="350" y="372"/>
                  </a:lnTo>
                  <a:lnTo>
                    <a:pt x="342" y="382"/>
                  </a:lnTo>
                  <a:lnTo>
                    <a:pt x="335" y="393"/>
                  </a:lnTo>
                  <a:lnTo>
                    <a:pt x="325" y="403"/>
                  </a:lnTo>
                  <a:lnTo>
                    <a:pt x="316" y="412"/>
                  </a:lnTo>
                  <a:lnTo>
                    <a:pt x="316" y="412"/>
                  </a:lnTo>
                  <a:lnTo>
                    <a:pt x="316" y="408"/>
                  </a:lnTo>
                  <a:lnTo>
                    <a:pt x="316" y="408"/>
                  </a:lnTo>
                  <a:lnTo>
                    <a:pt x="316" y="403"/>
                  </a:lnTo>
                  <a:lnTo>
                    <a:pt x="312" y="395"/>
                  </a:lnTo>
                  <a:lnTo>
                    <a:pt x="308" y="389"/>
                  </a:lnTo>
                  <a:lnTo>
                    <a:pt x="308" y="389"/>
                  </a:lnTo>
                  <a:lnTo>
                    <a:pt x="303" y="384"/>
                  </a:lnTo>
                  <a:lnTo>
                    <a:pt x="299" y="380"/>
                  </a:lnTo>
                  <a:lnTo>
                    <a:pt x="299" y="378"/>
                  </a:lnTo>
                  <a:lnTo>
                    <a:pt x="299" y="376"/>
                  </a:lnTo>
                  <a:lnTo>
                    <a:pt x="299" y="376"/>
                  </a:lnTo>
                  <a:lnTo>
                    <a:pt x="299" y="374"/>
                  </a:lnTo>
                  <a:lnTo>
                    <a:pt x="301" y="372"/>
                  </a:lnTo>
                  <a:lnTo>
                    <a:pt x="299" y="371"/>
                  </a:lnTo>
                  <a:lnTo>
                    <a:pt x="297" y="369"/>
                  </a:lnTo>
                  <a:lnTo>
                    <a:pt x="297" y="369"/>
                  </a:lnTo>
                  <a:lnTo>
                    <a:pt x="295" y="369"/>
                  </a:lnTo>
                  <a:lnTo>
                    <a:pt x="295" y="369"/>
                  </a:lnTo>
                  <a:lnTo>
                    <a:pt x="293" y="367"/>
                  </a:lnTo>
                  <a:lnTo>
                    <a:pt x="293" y="365"/>
                  </a:lnTo>
                  <a:lnTo>
                    <a:pt x="291" y="363"/>
                  </a:lnTo>
                  <a:lnTo>
                    <a:pt x="287" y="363"/>
                  </a:lnTo>
                  <a:lnTo>
                    <a:pt x="287" y="363"/>
                  </a:lnTo>
                  <a:lnTo>
                    <a:pt x="272" y="363"/>
                  </a:lnTo>
                  <a:lnTo>
                    <a:pt x="267" y="357"/>
                  </a:lnTo>
                  <a:lnTo>
                    <a:pt x="255" y="353"/>
                  </a:lnTo>
                  <a:lnTo>
                    <a:pt x="255" y="353"/>
                  </a:lnTo>
                  <a:lnTo>
                    <a:pt x="246" y="353"/>
                  </a:lnTo>
                  <a:lnTo>
                    <a:pt x="246" y="353"/>
                  </a:lnTo>
                  <a:lnTo>
                    <a:pt x="242" y="353"/>
                  </a:lnTo>
                  <a:lnTo>
                    <a:pt x="242" y="355"/>
                  </a:lnTo>
                  <a:lnTo>
                    <a:pt x="240" y="357"/>
                  </a:lnTo>
                  <a:lnTo>
                    <a:pt x="235" y="357"/>
                  </a:lnTo>
                  <a:lnTo>
                    <a:pt x="235" y="357"/>
                  </a:lnTo>
                  <a:lnTo>
                    <a:pt x="219" y="357"/>
                  </a:lnTo>
                  <a:lnTo>
                    <a:pt x="219" y="357"/>
                  </a:lnTo>
                  <a:lnTo>
                    <a:pt x="212" y="357"/>
                  </a:lnTo>
                  <a:lnTo>
                    <a:pt x="204" y="361"/>
                  </a:lnTo>
                  <a:lnTo>
                    <a:pt x="199" y="361"/>
                  </a:lnTo>
                  <a:lnTo>
                    <a:pt x="189" y="369"/>
                  </a:lnTo>
                  <a:lnTo>
                    <a:pt x="182" y="365"/>
                  </a:lnTo>
                  <a:lnTo>
                    <a:pt x="182" y="365"/>
                  </a:lnTo>
                  <a:lnTo>
                    <a:pt x="182" y="365"/>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92" name="Freeform 292">
              <a:extLst>
                <a:ext uri="{FF2B5EF4-FFF2-40B4-BE49-F238E27FC236}">
                  <a16:creationId xmlns:a16="http://schemas.microsoft.com/office/drawing/2014/main" id="{4C3CCE56-B624-5F45-B3A2-265F9671B990}"/>
                </a:ext>
              </a:extLst>
            </p:cNvPr>
            <p:cNvSpPr>
              <a:spLocks/>
            </p:cNvSpPr>
            <p:nvPr userDrawn="1"/>
          </p:nvSpPr>
          <p:spPr bwMode="auto">
            <a:xfrm>
              <a:off x="4077134" y="4240482"/>
              <a:ext cx="83978" cy="74063"/>
            </a:xfrm>
            <a:custGeom>
              <a:avLst/>
              <a:gdLst>
                <a:gd name="T0" fmla="*/ 10 w 55"/>
                <a:gd name="T1" fmla="*/ 0 h 57"/>
                <a:gd name="T2" fmla="*/ 15 w 55"/>
                <a:gd name="T3" fmla="*/ 7 h 57"/>
                <a:gd name="T4" fmla="*/ 27 w 55"/>
                <a:gd name="T5" fmla="*/ 7 h 57"/>
                <a:gd name="T6" fmla="*/ 34 w 55"/>
                <a:gd name="T7" fmla="*/ 7 h 57"/>
                <a:gd name="T8" fmla="*/ 40 w 55"/>
                <a:gd name="T9" fmla="*/ 2 h 57"/>
                <a:gd name="T10" fmla="*/ 51 w 55"/>
                <a:gd name="T11" fmla="*/ 2 h 57"/>
                <a:gd name="T12" fmla="*/ 55 w 55"/>
                <a:gd name="T13" fmla="*/ 2 h 57"/>
                <a:gd name="T14" fmla="*/ 53 w 55"/>
                <a:gd name="T15" fmla="*/ 11 h 57"/>
                <a:gd name="T16" fmla="*/ 53 w 55"/>
                <a:gd name="T17" fmla="*/ 21 h 57"/>
                <a:gd name="T18" fmla="*/ 53 w 55"/>
                <a:gd name="T19" fmla="*/ 28 h 57"/>
                <a:gd name="T20" fmla="*/ 46 w 55"/>
                <a:gd name="T21" fmla="*/ 36 h 57"/>
                <a:gd name="T22" fmla="*/ 46 w 55"/>
                <a:gd name="T23" fmla="*/ 43 h 57"/>
                <a:gd name="T24" fmla="*/ 44 w 55"/>
                <a:gd name="T25" fmla="*/ 49 h 57"/>
                <a:gd name="T26" fmla="*/ 38 w 55"/>
                <a:gd name="T27" fmla="*/ 43 h 57"/>
                <a:gd name="T28" fmla="*/ 38 w 55"/>
                <a:gd name="T29" fmla="*/ 53 h 57"/>
                <a:gd name="T30" fmla="*/ 34 w 55"/>
                <a:gd name="T31" fmla="*/ 57 h 57"/>
                <a:gd name="T32" fmla="*/ 25 w 55"/>
                <a:gd name="T33" fmla="*/ 57 h 57"/>
                <a:gd name="T34" fmla="*/ 21 w 55"/>
                <a:gd name="T35" fmla="*/ 53 h 57"/>
                <a:gd name="T36" fmla="*/ 17 w 55"/>
                <a:gd name="T37" fmla="*/ 45 h 57"/>
                <a:gd name="T38" fmla="*/ 12 w 55"/>
                <a:gd name="T39" fmla="*/ 36 h 57"/>
                <a:gd name="T40" fmla="*/ 12 w 55"/>
                <a:gd name="T41" fmla="*/ 30 h 57"/>
                <a:gd name="T42" fmla="*/ 12 w 55"/>
                <a:gd name="T43" fmla="*/ 30 h 57"/>
                <a:gd name="T44" fmla="*/ 14 w 55"/>
                <a:gd name="T45" fmla="*/ 28 h 57"/>
                <a:gd name="T46" fmla="*/ 14 w 55"/>
                <a:gd name="T47" fmla="*/ 24 h 57"/>
                <a:gd name="T48" fmla="*/ 14 w 55"/>
                <a:gd name="T49" fmla="*/ 24 h 57"/>
                <a:gd name="T50" fmla="*/ 12 w 55"/>
                <a:gd name="T51" fmla="*/ 24 h 57"/>
                <a:gd name="T52" fmla="*/ 12 w 55"/>
                <a:gd name="T53" fmla="*/ 24 h 57"/>
                <a:gd name="T54" fmla="*/ 8 w 55"/>
                <a:gd name="T55" fmla="*/ 24 h 57"/>
                <a:gd name="T56" fmla="*/ 6 w 55"/>
                <a:gd name="T57" fmla="*/ 23 h 57"/>
                <a:gd name="T58" fmla="*/ 6 w 55"/>
                <a:gd name="T59" fmla="*/ 23 h 57"/>
                <a:gd name="T60" fmla="*/ 2 w 55"/>
                <a:gd name="T61" fmla="*/ 21 h 57"/>
                <a:gd name="T62" fmla="*/ 0 w 55"/>
                <a:gd name="T63" fmla="*/ 19 h 57"/>
                <a:gd name="T64" fmla="*/ 2 w 55"/>
                <a:gd name="T65" fmla="*/ 2 h 57"/>
                <a:gd name="T66" fmla="*/ 10 w 55"/>
                <a:gd name="T67" fmla="*/ 0 h 57"/>
                <a:gd name="T68" fmla="*/ 10 w 55"/>
                <a:gd name="T69" fmla="*/ 0 h 57"/>
                <a:gd name="T70" fmla="*/ 10 w 55"/>
                <a:gd name="T71" fmla="*/ 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5" h="57">
                  <a:moveTo>
                    <a:pt x="10" y="0"/>
                  </a:moveTo>
                  <a:lnTo>
                    <a:pt x="15" y="7"/>
                  </a:lnTo>
                  <a:lnTo>
                    <a:pt x="27" y="7"/>
                  </a:lnTo>
                  <a:lnTo>
                    <a:pt x="34" y="7"/>
                  </a:lnTo>
                  <a:lnTo>
                    <a:pt x="40" y="2"/>
                  </a:lnTo>
                  <a:lnTo>
                    <a:pt x="51" y="2"/>
                  </a:lnTo>
                  <a:lnTo>
                    <a:pt x="55" y="2"/>
                  </a:lnTo>
                  <a:lnTo>
                    <a:pt x="53" y="11"/>
                  </a:lnTo>
                  <a:lnTo>
                    <a:pt x="53" y="21"/>
                  </a:lnTo>
                  <a:lnTo>
                    <a:pt x="53" y="28"/>
                  </a:lnTo>
                  <a:lnTo>
                    <a:pt x="46" y="36"/>
                  </a:lnTo>
                  <a:lnTo>
                    <a:pt x="46" y="43"/>
                  </a:lnTo>
                  <a:lnTo>
                    <a:pt x="44" y="49"/>
                  </a:lnTo>
                  <a:lnTo>
                    <a:pt x="38" y="43"/>
                  </a:lnTo>
                  <a:lnTo>
                    <a:pt x="38" y="53"/>
                  </a:lnTo>
                  <a:lnTo>
                    <a:pt x="34" y="57"/>
                  </a:lnTo>
                  <a:lnTo>
                    <a:pt x="25" y="57"/>
                  </a:lnTo>
                  <a:lnTo>
                    <a:pt x="21" y="53"/>
                  </a:lnTo>
                  <a:lnTo>
                    <a:pt x="17" y="45"/>
                  </a:lnTo>
                  <a:lnTo>
                    <a:pt x="12" y="36"/>
                  </a:lnTo>
                  <a:lnTo>
                    <a:pt x="12" y="30"/>
                  </a:lnTo>
                  <a:lnTo>
                    <a:pt x="12" y="30"/>
                  </a:lnTo>
                  <a:lnTo>
                    <a:pt x="14" y="28"/>
                  </a:lnTo>
                  <a:lnTo>
                    <a:pt x="14" y="24"/>
                  </a:lnTo>
                  <a:lnTo>
                    <a:pt x="14" y="24"/>
                  </a:lnTo>
                  <a:lnTo>
                    <a:pt x="12" y="24"/>
                  </a:lnTo>
                  <a:lnTo>
                    <a:pt x="12" y="24"/>
                  </a:lnTo>
                  <a:lnTo>
                    <a:pt x="8" y="24"/>
                  </a:lnTo>
                  <a:lnTo>
                    <a:pt x="6" y="23"/>
                  </a:lnTo>
                  <a:lnTo>
                    <a:pt x="6" y="23"/>
                  </a:lnTo>
                  <a:lnTo>
                    <a:pt x="2" y="21"/>
                  </a:lnTo>
                  <a:lnTo>
                    <a:pt x="0" y="19"/>
                  </a:lnTo>
                  <a:lnTo>
                    <a:pt x="2" y="2"/>
                  </a:lnTo>
                  <a:lnTo>
                    <a:pt x="10" y="0"/>
                  </a:lnTo>
                  <a:lnTo>
                    <a:pt x="10" y="0"/>
                  </a:lnTo>
                  <a:lnTo>
                    <a:pt x="10" y="0"/>
                  </a:lnTo>
                  <a:close/>
                </a:path>
              </a:pathLst>
            </a:custGeom>
            <a:solidFill>
              <a:schemeClr val="bg1">
                <a:lumMod val="85000"/>
              </a:schemeClr>
            </a:solidFill>
            <a:ln w="635" cap="rnd">
              <a:solidFill>
                <a:schemeClr val="bg1">
                  <a:alpha val="17000"/>
                </a:schemeClr>
              </a:solidFill>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93" name="Freeform 293">
              <a:extLst>
                <a:ext uri="{FF2B5EF4-FFF2-40B4-BE49-F238E27FC236}">
                  <a16:creationId xmlns:a16="http://schemas.microsoft.com/office/drawing/2014/main" id="{CAC631FC-5F5A-E64B-8DDF-470430F4DEF4}"/>
                </a:ext>
              </a:extLst>
            </p:cNvPr>
            <p:cNvSpPr>
              <a:spLocks/>
            </p:cNvSpPr>
            <p:nvPr userDrawn="1"/>
          </p:nvSpPr>
          <p:spPr bwMode="auto">
            <a:xfrm>
              <a:off x="4077134" y="4240482"/>
              <a:ext cx="83978" cy="74063"/>
            </a:xfrm>
            <a:custGeom>
              <a:avLst/>
              <a:gdLst>
                <a:gd name="T0" fmla="*/ 10 w 55"/>
                <a:gd name="T1" fmla="*/ 0 h 57"/>
                <a:gd name="T2" fmla="*/ 15 w 55"/>
                <a:gd name="T3" fmla="*/ 7 h 57"/>
                <a:gd name="T4" fmla="*/ 27 w 55"/>
                <a:gd name="T5" fmla="*/ 7 h 57"/>
                <a:gd name="T6" fmla="*/ 34 w 55"/>
                <a:gd name="T7" fmla="*/ 7 h 57"/>
                <a:gd name="T8" fmla="*/ 40 w 55"/>
                <a:gd name="T9" fmla="*/ 2 h 57"/>
                <a:gd name="T10" fmla="*/ 51 w 55"/>
                <a:gd name="T11" fmla="*/ 2 h 57"/>
                <a:gd name="T12" fmla="*/ 55 w 55"/>
                <a:gd name="T13" fmla="*/ 2 h 57"/>
                <a:gd name="T14" fmla="*/ 53 w 55"/>
                <a:gd name="T15" fmla="*/ 11 h 57"/>
                <a:gd name="T16" fmla="*/ 53 w 55"/>
                <a:gd name="T17" fmla="*/ 21 h 57"/>
                <a:gd name="T18" fmla="*/ 53 w 55"/>
                <a:gd name="T19" fmla="*/ 28 h 57"/>
                <a:gd name="T20" fmla="*/ 46 w 55"/>
                <a:gd name="T21" fmla="*/ 36 h 57"/>
                <a:gd name="T22" fmla="*/ 46 w 55"/>
                <a:gd name="T23" fmla="*/ 43 h 57"/>
                <a:gd name="T24" fmla="*/ 44 w 55"/>
                <a:gd name="T25" fmla="*/ 49 h 57"/>
                <a:gd name="T26" fmla="*/ 38 w 55"/>
                <a:gd name="T27" fmla="*/ 43 h 57"/>
                <a:gd name="T28" fmla="*/ 38 w 55"/>
                <a:gd name="T29" fmla="*/ 53 h 57"/>
                <a:gd name="T30" fmla="*/ 34 w 55"/>
                <a:gd name="T31" fmla="*/ 57 h 57"/>
                <a:gd name="T32" fmla="*/ 25 w 55"/>
                <a:gd name="T33" fmla="*/ 57 h 57"/>
                <a:gd name="T34" fmla="*/ 21 w 55"/>
                <a:gd name="T35" fmla="*/ 53 h 57"/>
                <a:gd name="T36" fmla="*/ 17 w 55"/>
                <a:gd name="T37" fmla="*/ 45 h 57"/>
                <a:gd name="T38" fmla="*/ 12 w 55"/>
                <a:gd name="T39" fmla="*/ 36 h 57"/>
                <a:gd name="T40" fmla="*/ 12 w 55"/>
                <a:gd name="T41" fmla="*/ 30 h 57"/>
                <a:gd name="T42" fmla="*/ 12 w 55"/>
                <a:gd name="T43" fmla="*/ 30 h 57"/>
                <a:gd name="T44" fmla="*/ 14 w 55"/>
                <a:gd name="T45" fmla="*/ 28 h 57"/>
                <a:gd name="T46" fmla="*/ 14 w 55"/>
                <a:gd name="T47" fmla="*/ 24 h 57"/>
                <a:gd name="T48" fmla="*/ 14 w 55"/>
                <a:gd name="T49" fmla="*/ 24 h 57"/>
                <a:gd name="T50" fmla="*/ 12 w 55"/>
                <a:gd name="T51" fmla="*/ 24 h 57"/>
                <a:gd name="T52" fmla="*/ 12 w 55"/>
                <a:gd name="T53" fmla="*/ 24 h 57"/>
                <a:gd name="T54" fmla="*/ 8 w 55"/>
                <a:gd name="T55" fmla="*/ 24 h 57"/>
                <a:gd name="T56" fmla="*/ 6 w 55"/>
                <a:gd name="T57" fmla="*/ 23 h 57"/>
                <a:gd name="T58" fmla="*/ 6 w 55"/>
                <a:gd name="T59" fmla="*/ 23 h 57"/>
                <a:gd name="T60" fmla="*/ 2 w 55"/>
                <a:gd name="T61" fmla="*/ 21 h 57"/>
                <a:gd name="T62" fmla="*/ 0 w 55"/>
                <a:gd name="T63" fmla="*/ 19 h 57"/>
                <a:gd name="T64" fmla="*/ 2 w 55"/>
                <a:gd name="T65" fmla="*/ 2 h 57"/>
                <a:gd name="T66" fmla="*/ 10 w 55"/>
                <a:gd name="T67" fmla="*/ 0 h 57"/>
                <a:gd name="T68" fmla="*/ 10 w 55"/>
                <a:gd name="T69" fmla="*/ 0 h 57"/>
                <a:gd name="T70" fmla="*/ 10 w 55"/>
                <a:gd name="T71" fmla="*/ 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5" h="57">
                  <a:moveTo>
                    <a:pt x="10" y="0"/>
                  </a:moveTo>
                  <a:lnTo>
                    <a:pt x="15" y="7"/>
                  </a:lnTo>
                  <a:lnTo>
                    <a:pt x="27" y="7"/>
                  </a:lnTo>
                  <a:lnTo>
                    <a:pt x="34" y="7"/>
                  </a:lnTo>
                  <a:lnTo>
                    <a:pt x="40" y="2"/>
                  </a:lnTo>
                  <a:lnTo>
                    <a:pt x="51" y="2"/>
                  </a:lnTo>
                  <a:lnTo>
                    <a:pt x="55" y="2"/>
                  </a:lnTo>
                  <a:lnTo>
                    <a:pt x="53" y="11"/>
                  </a:lnTo>
                  <a:lnTo>
                    <a:pt x="53" y="21"/>
                  </a:lnTo>
                  <a:lnTo>
                    <a:pt x="53" y="28"/>
                  </a:lnTo>
                  <a:lnTo>
                    <a:pt x="46" y="36"/>
                  </a:lnTo>
                  <a:lnTo>
                    <a:pt x="46" y="43"/>
                  </a:lnTo>
                  <a:lnTo>
                    <a:pt x="44" y="49"/>
                  </a:lnTo>
                  <a:lnTo>
                    <a:pt x="38" y="43"/>
                  </a:lnTo>
                  <a:lnTo>
                    <a:pt x="38" y="53"/>
                  </a:lnTo>
                  <a:lnTo>
                    <a:pt x="34" y="57"/>
                  </a:lnTo>
                  <a:lnTo>
                    <a:pt x="25" y="57"/>
                  </a:lnTo>
                  <a:lnTo>
                    <a:pt x="21" y="53"/>
                  </a:lnTo>
                  <a:lnTo>
                    <a:pt x="17" y="45"/>
                  </a:lnTo>
                  <a:lnTo>
                    <a:pt x="12" y="36"/>
                  </a:lnTo>
                  <a:lnTo>
                    <a:pt x="12" y="30"/>
                  </a:lnTo>
                  <a:lnTo>
                    <a:pt x="12" y="30"/>
                  </a:lnTo>
                  <a:lnTo>
                    <a:pt x="14" y="28"/>
                  </a:lnTo>
                  <a:lnTo>
                    <a:pt x="14" y="24"/>
                  </a:lnTo>
                  <a:lnTo>
                    <a:pt x="14" y="24"/>
                  </a:lnTo>
                  <a:lnTo>
                    <a:pt x="12" y="24"/>
                  </a:lnTo>
                  <a:lnTo>
                    <a:pt x="12" y="24"/>
                  </a:lnTo>
                  <a:lnTo>
                    <a:pt x="8" y="24"/>
                  </a:lnTo>
                  <a:lnTo>
                    <a:pt x="6" y="23"/>
                  </a:lnTo>
                  <a:lnTo>
                    <a:pt x="6" y="23"/>
                  </a:lnTo>
                  <a:lnTo>
                    <a:pt x="2" y="21"/>
                  </a:lnTo>
                  <a:lnTo>
                    <a:pt x="0" y="19"/>
                  </a:lnTo>
                  <a:lnTo>
                    <a:pt x="2" y="2"/>
                  </a:lnTo>
                  <a:lnTo>
                    <a:pt x="10" y="0"/>
                  </a:lnTo>
                  <a:lnTo>
                    <a:pt x="10" y="0"/>
                  </a:lnTo>
                  <a:lnTo>
                    <a:pt x="10" y="0"/>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94" name="Freeform 294">
              <a:extLst>
                <a:ext uri="{FF2B5EF4-FFF2-40B4-BE49-F238E27FC236}">
                  <a16:creationId xmlns:a16="http://schemas.microsoft.com/office/drawing/2014/main" id="{175FCE85-F518-7F40-8029-2898FC766702}"/>
                </a:ext>
              </a:extLst>
            </p:cNvPr>
            <p:cNvSpPr>
              <a:spLocks/>
            </p:cNvSpPr>
            <p:nvPr userDrawn="1"/>
          </p:nvSpPr>
          <p:spPr bwMode="auto">
            <a:xfrm>
              <a:off x="3999264" y="3527141"/>
              <a:ext cx="0" cy="2599"/>
            </a:xfrm>
            <a:custGeom>
              <a:avLst/>
              <a:gdLst>
                <a:gd name="T0" fmla="*/ 0 h 2"/>
                <a:gd name="T1" fmla="*/ 0 h 2"/>
                <a:gd name="T2" fmla="*/ 2 h 2"/>
                <a:gd name="T3" fmla="*/ 2 h 2"/>
                <a:gd name="T4" fmla="*/ 0 h 2"/>
                <a:gd name="T5" fmla="*/ 0 h 2"/>
                <a:gd name="T6" fmla="*/ 0 h 2"/>
                <a:gd name="T7" fmla="*/ 0 h 2"/>
              </a:gdLst>
              <a:ahLst/>
              <a:cxnLst>
                <a:cxn ang="0">
                  <a:pos x="0" y="T0"/>
                </a:cxn>
                <a:cxn ang="0">
                  <a:pos x="0" y="T1"/>
                </a:cxn>
                <a:cxn ang="0">
                  <a:pos x="0" y="T2"/>
                </a:cxn>
                <a:cxn ang="0">
                  <a:pos x="0" y="T3"/>
                </a:cxn>
                <a:cxn ang="0">
                  <a:pos x="0" y="T4"/>
                </a:cxn>
                <a:cxn ang="0">
                  <a:pos x="0" y="T5"/>
                </a:cxn>
                <a:cxn ang="0">
                  <a:pos x="0" y="T6"/>
                </a:cxn>
                <a:cxn ang="0">
                  <a:pos x="0" y="T7"/>
                </a:cxn>
              </a:cxnLst>
              <a:rect l="0" t="0" r="r" b="b"/>
              <a:pathLst>
                <a:path h="2">
                  <a:moveTo>
                    <a:pt x="0" y="0"/>
                  </a:moveTo>
                  <a:lnTo>
                    <a:pt x="0" y="0"/>
                  </a:lnTo>
                  <a:lnTo>
                    <a:pt x="0" y="2"/>
                  </a:lnTo>
                  <a:lnTo>
                    <a:pt x="0" y="2"/>
                  </a:lnTo>
                  <a:lnTo>
                    <a:pt x="0" y="0"/>
                  </a:lnTo>
                  <a:lnTo>
                    <a:pt x="0" y="0"/>
                  </a:lnTo>
                  <a:lnTo>
                    <a:pt x="0" y="0"/>
                  </a:lnTo>
                  <a:lnTo>
                    <a:pt x="0" y="0"/>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95" name="Freeform 295">
              <a:extLst>
                <a:ext uri="{FF2B5EF4-FFF2-40B4-BE49-F238E27FC236}">
                  <a16:creationId xmlns:a16="http://schemas.microsoft.com/office/drawing/2014/main" id="{28A1F8DB-A402-704E-A954-B4B6FD1D946E}"/>
                </a:ext>
              </a:extLst>
            </p:cNvPr>
            <p:cNvSpPr>
              <a:spLocks/>
            </p:cNvSpPr>
            <p:nvPr userDrawn="1"/>
          </p:nvSpPr>
          <p:spPr bwMode="auto">
            <a:xfrm>
              <a:off x="4022167" y="3529739"/>
              <a:ext cx="9161" cy="2599"/>
            </a:xfrm>
            <a:custGeom>
              <a:avLst/>
              <a:gdLst>
                <a:gd name="T0" fmla="*/ 6 w 6"/>
                <a:gd name="T1" fmla="*/ 2 h 2"/>
                <a:gd name="T2" fmla="*/ 6 w 6"/>
                <a:gd name="T3" fmla="*/ 2 h 2"/>
                <a:gd name="T4" fmla="*/ 4 w 6"/>
                <a:gd name="T5" fmla="*/ 0 h 2"/>
                <a:gd name="T6" fmla="*/ 0 w 6"/>
                <a:gd name="T7" fmla="*/ 0 h 2"/>
                <a:gd name="T8" fmla="*/ 0 w 6"/>
                <a:gd name="T9" fmla="*/ 0 h 2"/>
                <a:gd name="T10" fmla="*/ 4 w 6"/>
                <a:gd name="T11" fmla="*/ 2 h 2"/>
                <a:gd name="T12" fmla="*/ 6 w 6"/>
                <a:gd name="T13" fmla="*/ 2 h 2"/>
                <a:gd name="T14" fmla="*/ 6 w 6"/>
                <a:gd name="T15" fmla="*/ 2 h 2"/>
                <a:gd name="T16" fmla="*/ 6 w 6"/>
                <a:gd name="T17" fmla="*/ 2 h 2"/>
                <a:gd name="T18" fmla="*/ 6 w 6"/>
                <a:gd name="T19"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2">
                  <a:moveTo>
                    <a:pt x="6" y="2"/>
                  </a:moveTo>
                  <a:lnTo>
                    <a:pt x="6" y="2"/>
                  </a:lnTo>
                  <a:lnTo>
                    <a:pt x="4" y="0"/>
                  </a:lnTo>
                  <a:lnTo>
                    <a:pt x="0" y="0"/>
                  </a:lnTo>
                  <a:lnTo>
                    <a:pt x="0" y="0"/>
                  </a:lnTo>
                  <a:lnTo>
                    <a:pt x="4" y="2"/>
                  </a:lnTo>
                  <a:lnTo>
                    <a:pt x="6" y="2"/>
                  </a:lnTo>
                  <a:lnTo>
                    <a:pt x="6" y="2"/>
                  </a:lnTo>
                  <a:lnTo>
                    <a:pt x="6" y="2"/>
                  </a:lnTo>
                  <a:lnTo>
                    <a:pt x="6" y="2"/>
                  </a:lnTo>
                  <a:close/>
                </a:path>
              </a:pathLst>
            </a:custGeom>
            <a:solidFill>
              <a:schemeClr val="bg1">
                <a:lumMod val="85000"/>
              </a:schemeClr>
            </a:solidFill>
            <a:ln w="635" cap="rnd">
              <a:solidFill>
                <a:schemeClr val="bg1">
                  <a:alpha val="17000"/>
                </a:schemeClr>
              </a:solidFill>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96" name="Freeform 296">
              <a:extLst>
                <a:ext uri="{FF2B5EF4-FFF2-40B4-BE49-F238E27FC236}">
                  <a16:creationId xmlns:a16="http://schemas.microsoft.com/office/drawing/2014/main" id="{706747BE-35E6-984C-9930-5690D129645B}"/>
                </a:ext>
              </a:extLst>
            </p:cNvPr>
            <p:cNvSpPr>
              <a:spLocks/>
            </p:cNvSpPr>
            <p:nvPr userDrawn="1"/>
          </p:nvSpPr>
          <p:spPr bwMode="auto">
            <a:xfrm>
              <a:off x="4022167" y="3529739"/>
              <a:ext cx="9161" cy="2599"/>
            </a:xfrm>
            <a:custGeom>
              <a:avLst/>
              <a:gdLst>
                <a:gd name="T0" fmla="*/ 6 w 6"/>
                <a:gd name="T1" fmla="*/ 2 h 2"/>
                <a:gd name="T2" fmla="*/ 6 w 6"/>
                <a:gd name="T3" fmla="*/ 2 h 2"/>
                <a:gd name="T4" fmla="*/ 4 w 6"/>
                <a:gd name="T5" fmla="*/ 0 h 2"/>
                <a:gd name="T6" fmla="*/ 0 w 6"/>
                <a:gd name="T7" fmla="*/ 0 h 2"/>
                <a:gd name="T8" fmla="*/ 0 w 6"/>
                <a:gd name="T9" fmla="*/ 0 h 2"/>
                <a:gd name="T10" fmla="*/ 4 w 6"/>
                <a:gd name="T11" fmla="*/ 2 h 2"/>
                <a:gd name="T12" fmla="*/ 6 w 6"/>
                <a:gd name="T13" fmla="*/ 2 h 2"/>
                <a:gd name="T14" fmla="*/ 6 w 6"/>
                <a:gd name="T15" fmla="*/ 2 h 2"/>
                <a:gd name="T16" fmla="*/ 6 w 6"/>
                <a:gd name="T17" fmla="*/ 2 h 2"/>
                <a:gd name="T18" fmla="*/ 6 w 6"/>
                <a:gd name="T19"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2">
                  <a:moveTo>
                    <a:pt x="6" y="2"/>
                  </a:moveTo>
                  <a:lnTo>
                    <a:pt x="6" y="2"/>
                  </a:lnTo>
                  <a:lnTo>
                    <a:pt x="4" y="0"/>
                  </a:lnTo>
                  <a:lnTo>
                    <a:pt x="0" y="0"/>
                  </a:lnTo>
                  <a:lnTo>
                    <a:pt x="0" y="0"/>
                  </a:lnTo>
                  <a:lnTo>
                    <a:pt x="4" y="2"/>
                  </a:lnTo>
                  <a:lnTo>
                    <a:pt x="6" y="2"/>
                  </a:lnTo>
                  <a:lnTo>
                    <a:pt x="6" y="2"/>
                  </a:lnTo>
                  <a:lnTo>
                    <a:pt x="6" y="2"/>
                  </a:lnTo>
                  <a:lnTo>
                    <a:pt x="6" y="2"/>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97" name="Freeform 297">
              <a:extLst>
                <a:ext uri="{FF2B5EF4-FFF2-40B4-BE49-F238E27FC236}">
                  <a16:creationId xmlns:a16="http://schemas.microsoft.com/office/drawing/2014/main" id="{58608E04-4EE5-6847-BBB1-10B7620BC52F}"/>
                </a:ext>
              </a:extLst>
            </p:cNvPr>
            <p:cNvSpPr>
              <a:spLocks/>
            </p:cNvSpPr>
            <p:nvPr userDrawn="1"/>
          </p:nvSpPr>
          <p:spPr bwMode="auto">
            <a:xfrm>
              <a:off x="4147370" y="3501154"/>
              <a:ext cx="0" cy="0"/>
            </a:xfrm>
            <a:custGeom>
              <a:avLst/>
              <a:gdLst/>
              <a:ahLst/>
              <a:cxnLst>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98" name="Freeform 298">
              <a:extLst>
                <a:ext uri="{FF2B5EF4-FFF2-40B4-BE49-F238E27FC236}">
                  <a16:creationId xmlns:a16="http://schemas.microsoft.com/office/drawing/2014/main" id="{DD98EF2B-B141-074F-8C1D-AE3140F33587}"/>
                </a:ext>
              </a:extLst>
            </p:cNvPr>
            <p:cNvSpPr>
              <a:spLocks/>
            </p:cNvSpPr>
            <p:nvPr userDrawn="1"/>
          </p:nvSpPr>
          <p:spPr bwMode="auto">
            <a:xfrm>
              <a:off x="4147370" y="3501154"/>
              <a:ext cx="3054" cy="0"/>
            </a:xfrm>
            <a:custGeom>
              <a:avLst/>
              <a:gdLst>
                <a:gd name="T0" fmla="*/ 0 w 2"/>
                <a:gd name="T1" fmla="*/ 2 w 2"/>
                <a:gd name="T2" fmla="*/ 2 w 2"/>
                <a:gd name="T3" fmla="*/ 0 w 2"/>
                <a:gd name="T4" fmla="*/ 0 w 2"/>
                <a:gd name="T5" fmla="*/ 0 w 2"/>
              </a:gdLst>
              <a:ahLst/>
              <a:cxnLst>
                <a:cxn ang="0">
                  <a:pos x="T0" y="0"/>
                </a:cxn>
                <a:cxn ang="0">
                  <a:pos x="T1" y="0"/>
                </a:cxn>
                <a:cxn ang="0">
                  <a:pos x="T2" y="0"/>
                </a:cxn>
                <a:cxn ang="0">
                  <a:pos x="T3" y="0"/>
                </a:cxn>
                <a:cxn ang="0">
                  <a:pos x="T4" y="0"/>
                </a:cxn>
                <a:cxn ang="0">
                  <a:pos x="T5" y="0"/>
                </a:cxn>
              </a:cxnLst>
              <a:rect l="0" t="0" r="r" b="b"/>
              <a:pathLst>
                <a:path w="2">
                  <a:moveTo>
                    <a:pt x="0" y="0"/>
                  </a:moveTo>
                  <a:lnTo>
                    <a:pt x="2" y="0"/>
                  </a:lnTo>
                  <a:lnTo>
                    <a:pt x="2" y="0"/>
                  </a:lnTo>
                  <a:lnTo>
                    <a:pt x="0" y="0"/>
                  </a:lnTo>
                  <a:lnTo>
                    <a:pt x="0" y="0"/>
                  </a:lnTo>
                  <a:lnTo>
                    <a:pt x="0" y="0"/>
                  </a:lnTo>
                  <a:close/>
                </a:path>
              </a:pathLst>
            </a:custGeom>
            <a:solidFill>
              <a:schemeClr val="bg1">
                <a:lumMod val="85000"/>
              </a:schemeClr>
            </a:solidFill>
            <a:ln w="635" cap="rnd">
              <a:solidFill>
                <a:schemeClr val="bg1">
                  <a:alpha val="17000"/>
                </a:schemeClr>
              </a:solidFill>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99" name="Freeform 299">
              <a:extLst>
                <a:ext uri="{FF2B5EF4-FFF2-40B4-BE49-F238E27FC236}">
                  <a16:creationId xmlns:a16="http://schemas.microsoft.com/office/drawing/2014/main" id="{A74BAAA3-3DDA-8644-A5A8-8F9D30FADD22}"/>
                </a:ext>
              </a:extLst>
            </p:cNvPr>
            <p:cNvSpPr>
              <a:spLocks/>
            </p:cNvSpPr>
            <p:nvPr userDrawn="1"/>
          </p:nvSpPr>
          <p:spPr bwMode="auto">
            <a:xfrm>
              <a:off x="4147370" y="3501154"/>
              <a:ext cx="3054" cy="0"/>
            </a:xfrm>
            <a:custGeom>
              <a:avLst/>
              <a:gdLst>
                <a:gd name="T0" fmla="*/ 0 w 2"/>
                <a:gd name="T1" fmla="*/ 2 w 2"/>
                <a:gd name="T2" fmla="*/ 2 w 2"/>
                <a:gd name="T3" fmla="*/ 0 w 2"/>
                <a:gd name="T4" fmla="*/ 0 w 2"/>
                <a:gd name="T5" fmla="*/ 0 w 2"/>
              </a:gdLst>
              <a:ahLst/>
              <a:cxnLst>
                <a:cxn ang="0">
                  <a:pos x="T0" y="0"/>
                </a:cxn>
                <a:cxn ang="0">
                  <a:pos x="T1" y="0"/>
                </a:cxn>
                <a:cxn ang="0">
                  <a:pos x="T2" y="0"/>
                </a:cxn>
                <a:cxn ang="0">
                  <a:pos x="T3" y="0"/>
                </a:cxn>
                <a:cxn ang="0">
                  <a:pos x="T4" y="0"/>
                </a:cxn>
                <a:cxn ang="0">
                  <a:pos x="T5" y="0"/>
                </a:cxn>
              </a:cxnLst>
              <a:rect l="0" t="0" r="r" b="b"/>
              <a:pathLst>
                <a:path w="2">
                  <a:moveTo>
                    <a:pt x="0" y="0"/>
                  </a:moveTo>
                  <a:lnTo>
                    <a:pt x="2" y="0"/>
                  </a:lnTo>
                  <a:lnTo>
                    <a:pt x="2" y="0"/>
                  </a:lnTo>
                  <a:lnTo>
                    <a:pt x="0" y="0"/>
                  </a:lnTo>
                  <a:lnTo>
                    <a:pt x="0" y="0"/>
                  </a:lnTo>
                  <a:lnTo>
                    <a:pt x="0" y="0"/>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00" name="Freeform 300">
              <a:extLst>
                <a:ext uri="{FF2B5EF4-FFF2-40B4-BE49-F238E27FC236}">
                  <a16:creationId xmlns:a16="http://schemas.microsoft.com/office/drawing/2014/main" id="{B2B33106-4C65-FE44-B868-242884A8B81A}"/>
                </a:ext>
              </a:extLst>
            </p:cNvPr>
            <p:cNvSpPr>
              <a:spLocks/>
            </p:cNvSpPr>
            <p:nvPr userDrawn="1"/>
          </p:nvSpPr>
          <p:spPr bwMode="auto">
            <a:xfrm>
              <a:off x="3999264" y="3394607"/>
              <a:ext cx="213761" cy="162418"/>
            </a:xfrm>
            <a:custGeom>
              <a:avLst/>
              <a:gdLst>
                <a:gd name="T0" fmla="*/ 135 w 140"/>
                <a:gd name="T1" fmla="*/ 119 h 125"/>
                <a:gd name="T2" fmla="*/ 135 w 140"/>
                <a:gd name="T3" fmla="*/ 114 h 125"/>
                <a:gd name="T4" fmla="*/ 133 w 140"/>
                <a:gd name="T5" fmla="*/ 110 h 125"/>
                <a:gd name="T6" fmla="*/ 133 w 140"/>
                <a:gd name="T7" fmla="*/ 108 h 125"/>
                <a:gd name="T8" fmla="*/ 119 w 140"/>
                <a:gd name="T9" fmla="*/ 108 h 125"/>
                <a:gd name="T10" fmla="*/ 121 w 140"/>
                <a:gd name="T11" fmla="*/ 104 h 125"/>
                <a:gd name="T12" fmla="*/ 119 w 140"/>
                <a:gd name="T13" fmla="*/ 102 h 125"/>
                <a:gd name="T14" fmla="*/ 112 w 140"/>
                <a:gd name="T15" fmla="*/ 97 h 125"/>
                <a:gd name="T16" fmla="*/ 106 w 140"/>
                <a:gd name="T17" fmla="*/ 93 h 125"/>
                <a:gd name="T18" fmla="*/ 93 w 140"/>
                <a:gd name="T19" fmla="*/ 76 h 125"/>
                <a:gd name="T20" fmla="*/ 85 w 140"/>
                <a:gd name="T21" fmla="*/ 61 h 125"/>
                <a:gd name="T22" fmla="*/ 93 w 140"/>
                <a:gd name="T23" fmla="*/ 61 h 125"/>
                <a:gd name="T24" fmla="*/ 99 w 140"/>
                <a:gd name="T25" fmla="*/ 57 h 125"/>
                <a:gd name="T26" fmla="*/ 97 w 140"/>
                <a:gd name="T27" fmla="*/ 53 h 125"/>
                <a:gd name="T28" fmla="*/ 89 w 140"/>
                <a:gd name="T29" fmla="*/ 49 h 125"/>
                <a:gd name="T30" fmla="*/ 85 w 140"/>
                <a:gd name="T31" fmla="*/ 44 h 125"/>
                <a:gd name="T32" fmla="*/ 80 w 140"/>
                <a:gd name="T33" fmla="*/ 38 h 125"/>
                <a:gd name="T34" fmla="*/ 74 w 140"/>
                <a:gd name="T35" fmla="*/ 38 h 125"/>
                <a:gd name="T36" fmla="*/ 66 w 140"/>
                <a:gd name="T37" fmla="*/ 30 h 125"/>
                <a:gd name="T38" fmla="*/ 55 w 140"/>
                <a:gd name="T39" fmla="*/ 19 h 125"/>
                <a:gd name="T40" fmla="*/ 48 w 140"/>
                <a:gd name="T41" fmla="*/ 17 h 125"/>
                <a:gd name="T42" fmla="*/ 44 w 140"/>
                <a:gd name="T43" fmla="*/ 15 h 125"/>
                <a:gd name="T44" fmla="*/ 32 w 140"/>
                <a:gd name="T45" fmla="*/ 6 h 125"/>
                <a:gd name="T46" fmla="*/ 21 w 140"/>
                <a:gd name="T47" fmla="*/ 6 h 125"/>
                <a:gd name="T48" fmla="*/ 12 w 140"/>
                <a:gd name="T49" fmla="*/ 4 h 125"/>
                <a:gd name="T50" fmla="*/ 4 w 140"/>
                <a:gd name="T51" fmla="*/ 0 h 125"/>
                <a:gd name="T52" fmla="*/ 2 w 140"/>
                <a:gd name="T53" fmla="*/ 102 h 125"/>
                <a:gd name="T54" fmla="*/ 0 w 140"/>
                <a:gd name="T55" fmla="*/ 102 h 125"/>
                <a:gd name="T56" fmla="*/ 0 w 140"/>
                <a:gd name="T57" fmla="*/ 104 h 125"/>
                <a:gd name="T58" fmla="*/ 15 w 140"/>
                <a:gd name="T59" fmla="*/ 104 h 125"/>
                <a:gd name="T60" fmla="*/ 21 w 140"/>
                <a:gd name="T61" fmla="*/ 106 h 125"/>
                <a:gd name="T62" fmla="*/ 21 w 140"/>
                <a:gd name="T63" fmla="*/ 106 h 125"/>
                <a:gd name="T64" fmla="*/ 25 w 140"/>
                <a:gd name="T65" fmla="*/ 106 h 125"/>
                <a:gd name="T66" fmla="*/ 27 w 140"/>
                <a:gd name="T67" fmla="*/ 104 h 125"/>
                <a:gd name="T68" fmla="*/ 34 w 140"/>
                <a:gd name="T69" fmla="*/ 102 h 125"/>
                <a:gd name="T70" fmla="*/ 36 w 140"/>
                <a:gd name="T71" fmla="*/ 95 h 125"/>
                <a:gd name="T72" fmla="*/ 44 w 140"/>
                <a:gd name="T73" fmla="*/ 87 h 125"/>
                <a:gd name="T74" fmla="*/ 55 w 140"/>
                <a:gd name="T75" fmla="*/ 78 h 125"/>
                <a:gd name="T76" fmla="*/ 63 w 140"/>
                <a:gd name="T77" fmla="*/ 76 h 125"/>
                <a:gd name="T78" fmla="*/ 66 w 140"/>
                <a:gd name="T79" fmla="*/ 78 h 125"/>
                <a:gd name="T80" fmla="*/ 68 w 140"/>
                <a:gd name="T81" fmla="*/ 80 h 125"/>
                <a:gd name="T82" fmla="*/ 68 w 140"/>
                <a:gd name="T83" fmla="*/ 80 h 125"/>
                <a:gd name="T84" fmla="*/ 74 w 140"/>
                <a:gd name="T85" fmla="*/ 87 h 125"/>
                <a:gd name="T86" fmla="*/ 82 w 140"/>
                <a:gd name="T87" fmla="*/ 97 h 125"/>
                <a:gd name="T88" fmla="*/ 85 w 140"/>
                <a:gd name="T89" fmla="*/ 104 h 125"/>
                <a:gd name="T90" fmla="*/ 102 w 140"/>
                <a:gd name="T91" fmla="*/ 121 h 125"/>
                <a:gd name="T92" fmla="*/ 140 w 140"/>
                <a:gd name="T93" fmla="*/ 125 h 125"/>
                <a:gd name="T94" fmla="*/ 135 w 140"/>
                <a:gd name="T95" fmla="*/ 119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40" h="125">
                  <a:moveTo>
                    <a:pt x="135" y="119"/>
                  </a:moveTo>
                  <a:lnTo>
                    <a:pt x="135" y="119"/>
                  </a:lnTo>
                  <a:lnTo>
                    <a:pt x="135" y="119"/>
                  </a:lnTo>
                  <a:lnTo>
                    <a:pt x="136" y="117"/>
                  </a:lnTo>
                  <a:lnTo>
                    <a:pt x="135" y="116"/>
                  </a:lnTo>
                  <a:lnTo>
                    <a:pt x="135" y="114"/>
                  </a:lnTo>
                  <a:lnTo>
                    <a:pt x="135" y="114"/>
                  </a:lnTo>
                  <a:lnTo>
                    <a:pt x="133" y="110"/>
                  </a:lnTo>
                  <a:lnTo>
                    <a:pt x="133" y="110"/>
                  </a:lnTo>
                  <a:lnTo>
                    <a:pt x="133" y="108"/>
                  </a:lnTo>
                  <a:lnTo>
                    <a:pt x="133" y="108"/>
                  </a:lnTo>
                  <a:lnTo>
                    <a:pt x="133" y="108"/>
                  </a:lnTo>
                  <a:lnTo>
                    <a:pt x="129" y="108"/>
                  </a:lnTo>
                  <a:lnTo>
                    <a:pt x="129" y="108"/>
                  </a:lnTo>
                  <a:lnTo>
                    <a:pt x="119" y="108"/>
                  </a:lnTo>
                  <a:lnTo>
                    <a:pt x="119" y="108"/>
                  </a:lnTo>
                  <a:lnTo>
                    <a:pt x="121" y="104"/>
                  </a:lnTo>
                  <a:lnTo>
                    <a:pt x="121" y="104"/>
                  </a:lnTo>
                  <a:lnTo>
                    <a:pt x="121" y="102"/>
                  </a:lnTo>
                  <a:lnTo>
                    <a:pt x="119" y="102"/>
                  </a:lnTo>
                  <a:lnTo>
                    <a:pt x="119" y="102"/>
                  </a:lnTo>
                  <a:lnTo>
                    <a:pt x="118" y="102"/>
                  </a:lnTo>
                  <a:lnTo>
                    <a:pt x="116" y="100"/>
                  </a:lnTo>
                  <a:lnTo>
                    <a:pt x="112" y="97"/>
                  </a:lnTo>
                  <a:lnTo>
                    <a:pt x="112" y="97"/>
                  </a:lnTo>
                  <a:lnTo>
                    <a:pt x="106" y="93"/>
                  </a:lnTo>
                  <a:lnTo>
                    <a:pt x="106" y="93"/>
                  </a:lnTo>
                  <a:lnTo>
                    <a:pt x="97" y="82"/>
                  </a:lnTo>
                  <a:lnTo>
                    <a:pt x="97" y="82"/>
                  </a:lnTo>
                  <a:lnTo>
                    <a:pt x="93" y="76"/>
                  </a:lnTo>
                  <a:lnTo>
                    <a:pt x="93" y="76"/>
                  </a:lnTo>
                  <a:lnTo>
                    <a:pt x="85" y="66"/>
                  </a:lnTo>
                  <a:lnTo>
                    <a:pt x="85" y="61"/>
                  </a:lnTo>
                  <a:lnTo>
                    <a:pt x="91" y="61"/>
                  </a:lnTo>
                  <a:lnTo>
                    <a:pt x="91" y="61"/>
                  </a:lnTo>
                  <a:lnTo>
                    <a:pt x="93" y="61"/>
                  </a:lnTo>
                  <a:lnTo>
                    <a:pt x="97" y="59"/>
                  </a:lnTo>
                  <a:lnTo>
                    <a:pt x="99" y="59"/>
                  </a:lnTo>
                  <a:lnTo>
                    <a:pt x="99" y="57"/>
                  </a:lnTo>
                  <a:lnTo>
                    <a:pt x="99" y="55"/>
                  </a:lnTo>
                  <a:lnTo>
                    <a:pt x="97" y="53"/>
                  </a:lnTo>
                  <a:lnTo>
                    <a:pt x="97" y="53"/>
                  </a:lnTo>
                  <a:lnTo>
                    <a:pt x="93" y="51"/>
                  </a:lnTo>
                  <a:lnTo>
                    <a:pt x="89" y="49"/>
                  </a:lnTo>
                  <a:lnTo>
                    <a:pt x="89" y="49"/>
                  </a:lnTo>
                  <a:lnTo>
                    <a:pt x="85" y="47"/>
                  </a:lnTo>
                  <a:lnTo>
                    <a:pt x="85" y="47"/>
                  </a:lnTo>
                  <a:lnTo>
                    <a:pt x="85" y="44"/>
                  </a:lnTo>
                  <a:lnTo>
                    <a:pt x="82" y="42"/>
                  </a:lnTo>
                  <a:lnTo>
                    <a:pt x="80" y="38"/>
                  </a:lnTo>
                  <a:lnTo>
                    <a:pt x="80" y="38"/>
                  </a:lnTo>
                  <a:lnTo>
                    <a:pt x="78" y="38"/>
                  </a:lnTo>
                  <a:lnTo>
                    <a:pt x="78" y="38"/>
                  </a:lnTo>
                  <a:lnTo>
                    <a:pt x="74" y="38"/>
                  </a:lnTo>
                  <a:lnTo>
                    <a:pt x="70" y="36"/>
                  </a:lnTo>
                  <a:lnTo>
                    <a:pt x="68" y="34"/>
                  </a:lnTo>
                  <a:lnTo>
                    <a:pt x="66" y="30"/>
                  </a:lnTo>
                  <a:lnTo>
                    <a:pt x="66" y="30"/>
                  </a:lnTo>
                  <a:lnTo>
                    <a:pt x="55" y="19"/>
                  </a:lnTo>
                  <a:lnTo>
                    <a:pt x="55" y="19"/>
                  </a:lnTo>
                  <a:lnTo>
                    <a:pt x="55" y="17"/>
                  </a:lnTo>
                  <a:lnTo>
                    <a:pt x="51" y="17"/>
                  </a:lnTo>
                  <a:lnTo>
                    <a:pt x="48" y="17"/>
                  </a:lnTo>
                  <a:lnTo>
                    <a:pt x="48" y="17"/>
                  </a:lnTo>
                  <a:lnTo>
                    <a:pt x="46" y="15"/>
                  </a:lnTo>
                  <a:lnTo>
                    <a:pt x="44" y="15"/>
                  </a:lnTo>
                  <a:lnTo>
                    <a:pt x="38" y="12"/>
                  </a:lnTo>
                  <a:lnTo>
                    <a:pt x="32" y="6"/>
                  </a:lnTo>
                  <a:lnTo>
                    <a:pt x="32" y="6"/>
                  </a:lnTo>
                  <a:lnTo>
                    <a:pt x="27" y="6"/>
                  </a:lnTo>
                  <a:lnTo>
                    <a:pt x="27" y="6"/>
                  </a:lnTo>
                  <a:lnTo>
                    <a:pt x="21" y="6"/>
                  </a:lnTo>
                  <a:lnTo>
                    <a:pt x="21" y="6"/>
                  </a:lnTo>
                  <a:lnTo>
                    <a:pt x="15" y="6"/>
                  </a:lnTo>
                  <a:lnTo>
                    <a:pt x="12" y="4"/>
                  </a:lnTo>
                  <a:lnTo>
                    <a:pt x="4" y="0"/>
                  </a:lnTo>
                  <a:lnTo>
                    <a:pt x="4" y="0"/>
                  </a:lnTo>
                  <a:lnTo>
                    <a:pt x="4" y="0"/>
                  </a:lnTo>
                  <a:lnTo>
                    <a:pt x="4" y="0"/>
                  </a:lnTo>
                  <a:lnTo>
                    <a:pt x="2" y="51"/>
                  </a:lnTo>
                  <a:lnTo>
                    <a:pt x="2" y="102"/>
                  </a:lnTo>
                  <a:lnTo>
                    <a:pt x="2" y="102"/>
                  </a:lnTo>
                  <a:lnTo>
                    <a:pt x="0" y="102"/>
                  </a:lnTo>
                  <a:lnTo>
                    <a:pt x="0" y="102"/>
                  </a:lnTo>
                  <a:lnTo>
                    <a:pt x="0" y="102"/>
                  </a:lnTo>
                  <a:lnTo>
                    <a:pt x="0" y="102"/>
                  </a:lnTo>
                  <a:lnTo>
                    <a:pt x="0" y="104"/>
                  </a:lnTo>
                  <a:lnTo>
                    <a:pt x="0" y="104"/>
                  </a:lnTo>
                  <a:lnTo>
                    <a:pt x="4" y="104"/>
                  </a:lnTo>
                  <a:lnTo>
                    <a:pt x="15" y="104"/>
                  </a:lnTo>
                  <a:lnTo>
                    <a:pt x="15" y="104"/>
                  </a:lnTo>
                  <a:lnTo>
                    <a:pt x="19" y="104"/>
                  </a:lnTo>
                  <a:lnTo>
                    <a:pt x="21" y="106"/>
                  </a:lnTo>
                  <a:lnTo>
                    <a:pt x="21" y="106"/>
                  </a:lnTo>
                  <a:lnTo>
                    <a:pt x="21" y="106"/>
                  </a:lnTo>
                  <a:lnTo>
                    <a:pt x="21" y="106"/>
                  </a:lnTo>
                  <a:lnTo>
                    <a:pt x="23" y="108"/>
                  </a:lnTo>
                  <a:lnTo>
                    <a:pt x="25" y="108"/>
                  </a:lnTo>
                  <a:lnTo>
                    <a:pt x="25" y="106"/>
                  </a:lnTo>
                  <a:lnTo>
                    <a:pt x="25" y="106"/>
                  </a:lnTo>
                  <a:lnTo>
                    <a:pt x="25" y="106"/>
                  </a:lnTo>
                  <a:lnTo>
                    <a:pt x="27" y="104"/>
                  </a:lnTo>
                  <a:lnTo>
                    <a:pt x="31" y="102"/>
                  </a:lnTo>
                  <a:lnTo>
                    <a:pt x="34" y="102"/>
                  </a:lnTo>
                  <a:lnTo>
                    <a:pt x="34" y="102"/>
                  </a:lnTo>
                  <a:lnTo>
                    <a:pt x="34" y="100"/>
                  </a:lnTo>
                  <a:lnTo>
                    <a:pt x="34" y="97"/>
                  </a:lnTo>
                  <a:lnTo>
                    <a:pt x="36" y="95"/>
                  </a:lnTo>
                  <a:lnTo>
                    <a:pt x="36" y="95"/>
                  </a:lnTo>
                  <a:lnTo>
                    <a:pt x="40" y="91"/>
                  </a:lnTo>
                  <a:lnTo>
                    <a:pt x="44" y="87"/>
                  </a:lnTo>
                  <a:lnTo>
                    <a:pt x="51" y="83"/>
                  </a:lnTo>
                  <a:lnTo>
                    <a:pt x="55" y="78"/>
                  </a:lnTo>
                  <a:lnTo>
                    <a:pt x="55" y="78"/>
                  </a:lnTo>
                  <a:lnTo>
                    <a:pt x="57" y="78"/>
                  </a:lnTo>
                  <a:lnTo>
                    <a:pt x="59" y="76"/>
                  </a:lnTo>
                  <a:lnTo>
                    <a:pt x="63" y="76"/>
                  </a:lnTo>
                  <a:lnTo>
                    <a:pt x="65" y="76"/>
                  </a:lnTo>
                  <a:lnTo>
                    <a:pt x="66" y="78"/>
                  </a:lnTo>
                  <a:lnTo>
                    <a:pt x="66" y="78"/>
                  </a:lnTo>
                  <a:lnTo>
                    <a:pt x="68" y="80"/>
                  </a:lnTo>
                  <a:lnTo>
                    <a:pt x="68" y="80"/>
                  </a:lnTo>
                  <a:lnTo>
                    <a:pt x="68" y="80"/>
                  </a:lnTo>
                  <a:lnTo>
                    <a:pt x="68" y="80"/>
                  </a:lnTo>
                  <a:lnTo>
                    <a:pt x="68" y="80"/>
                  </a:lnTo>
                  <a:lnTo>
                    <a:pt x="68" y="80"/>
                  </a:lnTo>
                  <a:lnTo>
                    <a:pt x="70" y="83"/>
                  </a:lnTo>
                  <a:lnTo>
                    <a:pt x="70" y="83"/>
                  </a:lnTo>
                  <a:lnTo>
                    <a:pt x="74" y="87"/>
                  </a:lnTo>
                  <a:lnTo>
                    <a:pt x="80" y="89"/>
                  </a:lnTo>
                  <a:lnTo>
                    <a:pt x="82" y="93"/>
                  </a:lnTo>
                  <a:lnTo>
                    <a:pt x="82" y="97"/>
                  </a:lnTo>
                  <a:lnTo>
                    <a:pt x="82" y="97"/>
                  </a:lnTo>
                  <a:lnTo>
                    <a:pt x="83" y="100"/>
                  </a:lnTo>
                  <a:lnTo>
                    <a:pt x="85" y="104"/>
                  </a:lnTo>
                  <a:lnTo>
                    <a:pt x="89" y="108"/>
                  </a:lnTo>
                  <a:lnTo>
                    <a:pt x="93" y="114"/>
                  </a:lnTo>
                  <a:lnTo>
                    <a:pt x="102" y="121"/>
                  </a:lnTo>
                  <a:lnTo>
                    <a:pt x="123" y="125"/>
                  </a:lnTo>
                  <a:lnTo>
                    <a:pt x="133" y="125"/>
                  </a:lnTo>
                  <a:lnTo>
                    <a:pt x="140" y="125"/>
                  </a:lnTo>
                  <a:lnTo>
                    <a:pt x="140" y="125"/>
                  </a:lnTo>
                  <a:lnTo>
                    <a:pt x="135" y="119"/>
                  </a:lnTo>
                  <a:lnTo>
                    <a:pt x="135" y="119"/>
                  </a:lnTo>
                  <a:lnTo>
                    <a:pt x="135" y="119"/>
                  </a:lnTo>
                  <a:lnTo>
                    <a:pt x="135" y="119"/>
                  </a:lnTo>
                  <a:close/>
                </a:path>
              </a:pathLst>
            </a:custGeom>
            <a:solidFill>
              <a:schemeClr val="bg1">
                <a:lumMod val="85000"/>
              </a:schemeClr>
            </a:solidFill>
            <a:ln w="635" cap="rnd">
              <a:solidFill>
                <a:schemeClr val="bg1">
                  <a:alpha val="17000"/>
                </a:schemeClr>
              </a:solidFill>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01" name="Freeform 301">
              <a:extLst>
                <a:ext uri="{FF2B5EF4-FFF2-40B4-BE49-F238E27FC236}">
                  <a16:creationId xmlns:a16="http://schemas.microsoft.com/office/drawing/2014/main" id="{8AACDF58-150C-B249-A312-E2BDB38F71D0}"/>
                </a:ext>
              </a:extLst>
            </p:cNvPr>
            <p:cNvSpPr>
              <a:spLocks/>
            </p:cNvSpPr>
            <p:nvPr userDrawn="1"/>
          </p:nvSpPr>
          <p:spPr bwMode="auto">
            <a:xfrm>
              <a:off x="3999264" y="3394607"/>
              <a:ext cx="213761" cy="162418"/>
            </a:xfrm>
            <a:custGeom>
              <a:avLst/>
              <a:gdLst>
                <a:gd name="T0" fmla="*/ 135 w 140"/>
                <a:gd name="T1" fmla="*/ 119 h 125"/>
                <a:gd name="T2" fmla="*/ 135 w 140"/>
                <a:gd name="T3" fmla="*/ 114 h 125"/>
                <a:gd name="T4" fmla="*/ 133 w 140"/>
                <a:gd name="T5" fmla="*/ 110 h 125"/>
                <a:gd name="T6" fmla="*/ 133 w 140"/>
                <a:gd name="T7" fmla="*/ 108 h 125"/>
                <a:gd name="T8" fmla="*/ 119 w 140"/>
                <a:gd name="T9" fmla="*/ 108 h 125"/>
                <a:gd name="T10" fmla="*/ 121 w 140"/>
                <a:gd name="T11" fmla="*/ 104 h 125"/>
                <a:gd name="T12" fmla="*/ 119 w 140"/>
                <a:gd name="T13" fmla="*/ 102 h 125"/>
                <a:gd name="T14" fmla="*/ 112 w 140"/>
                <a:gd name="T15" fmla="*/ 97 h 125"/>
                <a:gd name="T16" fmla="*/ 106 w 140"/>
                <a:gd name="T17" fmla="*/ 93 h 125"/>
                <a:gd name="T18" fmla="*/ 93 w 140"/>
                <a:gd name="T19" fmla="*/ 76 h 125"/>
                <a:gd name="T20" fmla="*/ 85 w 140"/>
                <a:gd name="T21" fmla="*/ 61 h 125"/>
                <a:gd name="T22" fmla="*/ 93 w 140"/>
                <a:gd name="T23" fmla="*/ 61 h 125"/>
                <a:gd name="T24" fmla="*/ 99 w 140"/>
                <a:gd name="T25" fmla="*/ 57 h 125"/>
                <a:gd name="T26" fmla="*/ 97 w 140"/>
                <a:gd name="T27" fmla="*/ 53 h 125"/>
                <a:gd name="T28" fmla="*/ 89 w 140"/>
                <a:gd name="T29" fmla="*/ 49 h 125"/>
                <a:gd name="T30" fmla="*/ 85 w 140"/>
                <a:gd name="T31" fmla="*/ 44 h 125"/>
                <a:gd name="T32" fmla="*/ 80 w 140"/>
                <a:gd name="T33" fmla="*/ 38 h 125"/>
                <a:gd name="T34" fmla="*/ 74 w 140"/>
                <a:gd name="T35" fmla="*/ 38 h 125"/>
                <a:gd name="T36" fmla="*/ 66 w 140"/>
                <a:gd name="T37" fmla="*/ 30 h 125"/>
                <a:gd name="T38" fmla="*/ 55 w 140"/>
                <a:gd name="T39" fmla="*/ 19 h 125"/>
                <a:gd name="T40" fmla="*/ 48 w 140"/>
                <a:gd name="T41" fmla="*/ 17 h 125"/>
                <a:gd name="T42" fmla="*/ 44 w 140"/>
                <a:gd name="T43" fmla="*/ 15 h 125"/>
                <a:gd name="T44" fmla="*/ 32 w 140"/>
                <a:gd name="T45" fmla="*/ 6 h 125"/>
                <a:gd name="T46" fmla="*/ 21 w 140"/>
                <a:gd name="T47" fmla="*/ 6 h 125"/>
                <a:gd name="T48" fmla="*/ 12 w 140"/>
                <a:gd name="T49" fmla="*/ 4 h 125"/>
                <a:gd name="T50" fmla="*/ 4 w 140"/>
                <a:gd name="T51" fmla="*/ 0 h 125"/>
                <a:gd name="T52" fmla="*/ 2 w 140"/>
                <a:gd name="T53" fmla="*/ 102 h 125"/>
                <a:gd name="T54" fmla="*/ 0 w 140"/>
                <a:gd name="T55" fmla="*/ 102 h 125"/>
                <a:gd name="T56" fmla="*/ 0 w 140"/>
                <a:gd name="T57" fmla="*/ 104 h 125"/>
                <a:gd name="T58" fmla="*/ 15 w 140"/>
                <a:gd name="T59" fmla="*/ 104 h 125"/>
                <a:gd name="T60" fmla="*/ 21 w 140"/>
                <a:gd name="T61" fmla="*/ 106 h 125"/>
                <a:gd name="T62" fmla="*/ 21 w 140"/>
                <a:gd name="T63" fmla="*/ 106 h 125"/>
                <a:gd name="T64" fmla="*/ 25 w 140"/>
                <a:gd name="T65" fmla="*/ 106 h 125"/>
                <a:gd name="T66" fmla="*/ 27 w 140"/>
                <a:gd name="T67" fmla="*/ 104 h 125"/>
                <a:gd name="T68" fmla="*/ 34 w 140"/>
                <a:gd name="T69" fmla="*/ 102 h 125"/>
                <a:gd name="T70" fmla="*/ 36 w 140"/>
                <a:gd name="T71" fmla="*/ 95 h 125"/>
                <a:gd name="T72" fmla="*/ 44 w 140"/>
                <a:gd name="T73" fmla="*/ 87 h 125"/>
                <a:gd name="T74" fmla="*/ 55 w 140"/>
                <a:gd name="T75" fmla="*/ 78 h 125"/>
                <a:gd name="T76" fmla="*/ 63 w 140"/>
                <a:gd name="T77" fmla="*/ 76 h 125"/>
                <a:gd name="T78" fmla="*/ 66 w 140"/>
                <a:gd name="T79" fmla="*/ 78 h 125"/>
                <a:gd name="T80" fmla="*/ 68 w 140"/>
                <a:gd name="T81" fmla="*/ 80 h 125"/>
                <a:gd name="T82" fmla="*/ 68 w 140"/>
                <a:gd name="T83" fmla="*/ 80 h 125"/>
                <a:gd name="T84" fmla="*/ 74 w 140"/>
                <a:gd name="T85" fmla="*/ 87 h 125"/>
                <a:gd name="T86" fmla="*/ 82 w 140"/>
                <a:gd name="T87" fmla="*/ 97 h 125"/>
                <a:gd name="T88" fmla="*/ 85 w 140"/>
                <a:gd name="T89" fmla="*/ 104 h 125"/>
                <a:gd name="T90" fmla="*/ 102 w 140"/>
                <a:gd name="T91" fmla="*/ 121 h 125"/>
                <a:gd name="T92" fmla="*/ 140 w 140"/>
                <a:gd name="T93" fmla="*/ 125 h 125"/>
                <a:gd name="T94" fmla="*/ 135 w 140"/>
                <a:gd name="T95" fmla="*/ 119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40" h="125">
                  <a:moveTo>
                    <a:pt x="135" y="119"/>
                  </a:moveTo>
                  <a:lnTo>
                    <a:pt x="135" y="119"/>
                  </a:lnTo>
                  <a:lnTo>
                    <a:pt x="135" y="119"/>
                  </a:lnTo>
                  <a:lnTo>
                    <a:pt x="136" y="117"/>
                  </a:lnTo>
                  <a:lnTo>
                    <a:pt x="135" y="116"/>
                  </a:lnTo>
                  <a:lnTo>
                    <a:pt x="135" y="114"/>
                  </a:lnTo>
                  <a:lnTo>
                    <a:pt x="135" y="114"/>
                  </a:lnTo>
                  <a:lnTo>
                    <a:pt x="133" y="110"/>
                  </a:lnTo>
                  <a:lnTo>
                    <a:pt x="133" y="110"/>
                  </a:lnTo>
                  <a:lnTo>
                    <a:pt x="133" y="108"/>
                  </a:lnTo>
                  <a:lnTo>
                    <a:pt x="133" y="108"/>
                  </a:lnTo>
                  <a:lnTo>
                    <a:pt x="133" y="108"/>
                  </a:lnTo>
                  <a:lnTo>
                    <a:pt x="129" y="108"/>
                  </a:lnTo>
                  <a:lnTo>
                    <a:pt x="129" y="108"/>
                  </a:lnTo>
                  <a:lnTo>
                    <a:pt x="119" y="108"/>
                  </a:lnTo>
                  <a:lnTo>
                    <a:pt x="119" y="108"/>
                  </a:lnTo>
                  <a:lnTo>
                    <a:pt x="121" y="104"/>
                  </a:lnTo>
                  <a:lnTo>
                    <a:pt x="121" y="104"/>
                  </a:lnTo>
                  <a:lnTo>
                    <a:pt x="121" y="102"/>
                  </a:lnTo>
                  <a:lnTo>
                    <a:pt x="119" y="102"/>
                  </a:lnTo>
                  <a:lnTo>
                    <a:pt x="119" y="102"/>
                  </a:lnTo>
                  <a:lnTo>
                    <a:pt x="118" y="102"/>
                  </a:lnTo>
                  <a:lnTo>
                    <a:pt x="116" y="100"/>
                  </a:lnTo>
                  <a:lnTo>
                    <a:pt x="112" y="97"/>
                  </a:lnTo>
                  <a:lnTo>
                    <a:pt x="112" y="97"/>
                  </a:lnTo>
                  <a:lnTo>
                    <a:pt x="106" y="93"/>
                  </a:lnTo>
                  <a:lnTo>
                    <a:pt x="106" y="93"/>
                  </a:lnTo>
                  <a:lnTo>
                    <a:pt x="97" y="82"/>
                  </a:lnTo>
                  <a:lnTo>
                    <a:pt x="97" y="82"/>
                  </a:lnTo>
                  <a:lnTo>
                    <a:pt x="93" y="76"/>
                  </a:lnTo>
                  <a:lnTo>
                    <a:pt x="93" y="76"/>
                  </a:lnTo>
                  <a:lnTo>
                    <a:pt x="85" y="66"/>
                  </a:lnTo>
                  <a:lnTo>
                    <a:pt x="85" y="61"/>
                  </a:lnTo>
                  <a:lnTo>
                    <a:pt x="91" y="61"/>
                  </a:lnTo>
                  <a:lnTo>
                    <a:pt x="91" y="61"/>
                  </a:lnTo>
                  <a:lnTo>
                    <a:pt x="93" y="61"/>
                  </a:lnTo>
                  <a:lnTo>
                    <a:pt x="97" y="59"/>
                  </a:lnTo>
                  <a:lnTo>
                    <a:pt x="99" y="59"/>
                  </a:lnTo>
                  <a:lnTo>
                    <a:pt x="99" y="57"/>
                  </a:lnTo>
                  <a:lnTo>
                    <a:pt x="99" y="55"/>
                  </a:lnTo>
                  <a:lnTo>
                    <a:pt x="97" y="53"/>
                  </a:lnTo>
                  <a:lnTo>
                    <a:pt x="97" y="53"/>
                  </a:lnTo>
                  <a:lnTo>
                    <a:pt x="93" y="51"/>
                  </a:lnTo>
                  <a:lnTo>
                    <a:pt x="89" y="49"/>
                  </a:lnTo>
                  <a:lnTo>
                    <a:pt x="89" y="49"/>
                  </a:lnTo>
                  <a:lnTo>
                    <a:pt x="85" y="47"/>
                  </a:lnTo>
                  <a:lnTo>
                    <a:pt x="85" y="47"/>
                  </a:lnTo>
                  <a:lnTo>
                    <a:pt x="85" y="44"/>
                  </a:lnTo>
                  <a:lnTo>
                    <a:pt x="82" y="42"/>
                  </a:lnTo>
                  <a:lnTo>
                    <a:pt x="80" y="38"/>
                  </a:lnTo>
                  <a:lnTo>
                    <a:pt x="80" y="38"/>
                  </a:lnTo>
                  <a:lnTo>
                    <a:pt x="78" y="38"/>
                  </a:lnTo>
                  <a:lnTo>
                    <a:pt x="78" y="38"/>
                  </a:lnTo>
                  <a:lnTo>
                    <a:pt x="74" y="38"/>
                  </a:lnTo>
                  <a:lnTo>
                    <a:pt x="70" y="36"/>
                  </a:lnTo>
                  <a:lnTo>
                    <a:pt x="68" y="34"/>
                  </a:lnTo>
                  <a:lnTo>
                    <a:pt x="66" y="30"/>
                  </a:lnTo>
                  <a:lnTo>
                    <a:pt x="66" y="30"/>
                  </a:lnTo>
                  <a:lnTo>
                    <a:pt x="55" y="19"/>
                  </a:lnTo>
                  <a:lnTo>
                    <a:pt x="55" y="19"/>
                  </a:lnTo>
                  <a:lnTo>
                    <a:pt x="55" y="17"/>
                  </a:lnTo>
                  <a:lnTo>
                    <a:pt x="51" y="17"/>
                  </a:lnTo>
                  <a:lnTo>
                    <a:pt x="48" y="17"/>
                  </a:lnTo>
                  <a:lnTo>
                    <a:pt x="48" y="17"/>
                  </a:lnTo>
                  <a:lnTo>
                    <a:pt x="46" y="15"/>
                  </a:lnTo>
                  <a:lnTo>
                    <a:pt x="44" y="15"/>
                  </a:lnTo>
                  <a:lnTo>
                    <a:pt x="38" y="12"/>
                  </a:lnTo>
                  <a:lnTo>
                    <a:pt x="32" y="6"/>
                  </a:lnTo>
                  <a:lnTo>
                    <a:pt x="32" y="6"/>
                  </a:lnTo>
                  <a:lnTo>
                    <a:pt x="27" y="6"/>
                  </a:lnTo>
                  <a:lnTo>
                    <a:pt x="27" y="6"/>
                  </a:lnTo>
                  <a:lnTo>
                    <a:pt x="21" y="6"/>
                  </a:lnTo>
                  <a:lnTo>
                    <a:pt x="21" y="6"/>
                  </a:lnTo>
                  <a:lnTo>
                    <a:pt x="15" y="6"/>
                  </a:lnTo>
                  <a:lnTo>
                    <a:pt x="12" y="4"/>
                  </a:lnTo>
                  <a:lnTo>
                    <a:pt x="4" y="0"/>
                  </a:lnTo>
                  <a:lnTo>
                    <a:pt x="4" y="0"/>
                  </a:lnTo>
                  <a:lnTo>
                    <a:pt x="4" y="0"/>
                  </a:lnTo>
                  <a:lnTo>
                    <a:pt x="4" y="0"/>
                  </a:lnTo>
                  <a:lnTo>
                    <a:pt x="2" y="51"/>
                  </a:lnTo>
                  <a:lnTo>
                    <a:pt x="2" y="102"/>
                  </a:lnTo>
                  <a:lnTo>
                    <a:pt x="2" y="102"/>
                  </a:lnTo>
                  <a:lnTo>
                    <a:pt x="0" y="102"/>
                  </a:lnTo>
                  <a:lnTo>
                    <a:pt x="0" y="102"/>
                  </a:lnTo>
                  <a:lnTo>
                    <a:pt x="0" y="102"/>
                  </a:lnTo>
                  <a:lnTo>
                    <a:pt x="0" y="102"/>
                  </a:lnTo>
                  <a:lnTo>
                    <a:pt x="0" y="104"/>
                  </a:lnTo>
                  <a:lnTo>
                    <a:pt x="0" y="104"/>
                  </a:lnTo>
                  <a:lnTo>
                    <a:pt x="4" y="104"/>
                  </a:lnTo>
                  <a:lnTo>
                    <a:pt x="15" y="104"/>
                  </a:lnTo>
                  <a:lnTo>
                    <a:pt x="15" y="104"/>
                  </a:lnTo>
                  <a:lnTo>
                    <a:pt x="19" y="104"/>
                  </a:lnTo>
                  <a:lnTo>
                    <a:pt x="21" y="106"/>
                  </a:lnTo>
                  <a:lnTo>
                    <a:pt x="21" y="106"/>
                  </a:lnTo>
                  <a:lnTo>
                    <a:pt x="21" y="106"/>
                  </a:lnTo>
                  <a:lnTo>
                    <a:pt x="21" y="106"/>
                  </a:lnTo>
                  <a:lnTo>
                    <a:pt x="23" y="108"/>
                  </a:lnTo>
                  <a:lnTo>
                    <a:pt x="25" y="108"/>
                  </a:lnTo>
                  <a:lnTo>
                    <a:pt x="25" y="106"/>
                  </a:lnTo>
                  <a:lnTo>
                    <a:pt x="25" y="106"/>
                  </a:lnTo>
                  <a:lnTo>
                    <a:pt x="25" y="106"/>
                  </a:lnTo>
                  <a:lnTo>
                    <a:pt x="27" y="104"/>
                  </a:lnTo>
                  <a:lnTo>
                    <a:pt x="31" y="102"/>
                  </a:lnTo>
                  <a:lnTo>
                    <a:pt x="34" y="102"/>
                  </a:lnTo>
                  <a:lnTo>
                    <a:pt x="34" y="102"/>
                  </a:lnTo>
                  <a:lnTo>
                    <a:pt x="34" y="100"/>
                  </a:lnTo>
                  <a:lnTo>
                    <a:pt x="34" y="97"/>
                  </a:lnTo>
                  <a:lnTo>
                    <a:pt x="36" y="95"/>
                  </a:lnTo>
                  <a:lnTo>
                    <a:pt x="36" y="95"/>
                  </a:lnTo>
                  <a:lnTo>
                    <a:pt x="40" y="91"/>
                  </a:lnTo>
                  <a:lnTo>
                    <a:pt x="44" y="87"/>
                  </a:lnTo>
                  <a:lnTo>
                    <a:pt x="51" y="83"/>
                  </a:lnTo>
                  <a:lnTo>
                    <a:pt x="55" y="78"/>
                  </a:lnTo>
                  <a:lnTo>
                    <a:pt x="55" y="78"/>
                  </a:lnTo>
                  <a:lnTo>
                    <a:pt x="57" y="78"/>
                  </a:lnTo>
                  <a:lnTo>
                    <a:pt x="59" y="76"/>
                  </a:lnTo>
                  <a:lnTo>
                    <a:pt x="63" y="76"/>
                  </a:lnTo>
                  <a:lnTo>
                    <a:pt x="65" y="76"/>
                  </a:lnTo>
                  <a:lnTo>
                    <a:pt x="66" y="78"/>
                  </a:lnTo>
                  <a:lnTo>
                    <a:pt x="66" y="78"/>
                  </a:lnTo>
                  <a:lnTo>
                    <a:pt x="68" y="80"/>
                  </a:lnTo>
                  <a:lnTo>
                    <a:pt x="68" y="80"/>
                  </a:lnTo>
                  <a:lnTo>
                    <a:pt x="68" y="80"/>
                  </a:lnTo>
                  <a:lnTo>
                    <a:pt x="68" y="80"/>
                  </a:lnTo>
                  <a:lnTo>
                    <a:pt x="68" y="80"/>
                  </a:lnTo>
                  <a:lnTo>
                    <a:pt x="68" y="80"/>
                  </a:lnTo>
                  <a:lnTo>
                    <a:pt x="70" y="83"/>
                  </a:lnTo>
                  <a:lnTo>
                    <a:pt x="70" y="83"/>
                  </a:lnTo>
                  <a:lnTo>
                    <a:pt x="74" y="87"/>
                  </a:lnTo>
                  <a:lnTo>
                    <a:pt x="80" y="89"/>
                  </a:lnTo>
                  <a:lnTo>
                    <a:pt x="82" y="93"/>
                  </a:lnTo>
                  <a:lnTo>
                    <a:pt x="82" y="97"/>
                  </a:lnTo>
                  <a:lnTo>
                    <a:pt x="82" y="97"/>
                  </a:lnTo>
                  <a:lnTo>
                    <a:pt x="83" y="100"/>
                  </a:lnTo>
                  <a:lnTo>
                    <a:pt x="85" y="104"/>
                  </a:lnTo>
                  <a:lnTo>
                    <a:pt x="89" y="108"/>
                  </a:lnTo>
                  <a:lnTo>
                    <a:pt x="93" y="114"/>
                  </a:lnTo>
                  <a:lnTo>
                    <a:pt x="102" y="121"/>
                  </a:lnTo>
                  <a:lnTo>
                    <a:pt x="123" y="125"/>
                  </a:lnTo>
                  <a:lnTo>
                    <a:pt x="133" y="125"/>
                  </a:lnTo>
                  <a:lnTo>
                    <a:pt x="140" y="125"/>
                  </a:lnTo>
                  <a:lnTo>
                    <a:pt x="140" y="125"/>
                  </a:lnTo>
                  <a:lnTo>
                    <a:pt x="135" y="119"/>
                  </a:lnTo>
                  <a:lnTo>
                    <a:pt x="135" y="119"/>
                  </a:lnTo>
                  <a:lnTo>
                    <a:pt x="135" y="119"/>
                  </a:lnTo>
                  <a:lnTo>
                    <a:pt x="135" y="119"/>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02" name="Freeform 302">
              <a:extLst>
                <a:ext uri="{FF2B5EF4-FFF2-40B4-BE49-F238E27FC236}">
                  <a16:creationId xmlns:a16="http://schemas.microsoft.com/office/drawing/2014/main" id="{1286F2AC-6BA5-8D4D-8948-23529362A9C8}"/>
                </a:ext>
              </a:extLst>
            </p:cNvPr>
            <p:cNvSpPr>
              <a:spLocks/>
            </p:cNvSpPr>
            <p:nvPr userDrawn="1"/>
          </p:nvSpPr>
          <p:spPr bwMode="auto">
            <a:xfrm>
              <a:off x="4161112" y="3421894"/>
              <a:ext cx="90085" cy="49375"/>
            </a:xfrm>
            <a:custGeom>
              <a:avLst/>
              <a:gdLst>
                <a:gd name="T0" fmla="*/ 10 w 59"/>
                <a:gd name="T1" fmla="*/ 30 h 38"/>
                <a:gd name="T2" fmla="*/ 13 w 59"/>
                <a:gd name="T3" fmla="*/ 30 h 38"/>
                <a:gd name="T4" fmla="*/ 13 w 59"/>
                <a:gd name="T5" fmla="*/ 30 h 38"/>
                <a:gd name="T6" fmla="*/ 15 w 59"/>
                <a:gd name="T7" fmla="*/ 32 h 38"/>
                <a:gd name="T8" fmla="*/ 17 w 59"/>
                <a:gd name="T9" fmla="*/ 36 h 38"/>
                <a:gd name="T10" fmla="*/ 17 w 59"/>
                <a:gd name="T11" fmla="*/ 36 h 38"/>
                <a:gd name="T12" fmla="*/ 21 w 59"/>
                <a:gd name="T13" fmla="*/ 36 h 38"/>
                <a:gd name="T14" fmla="*/ 21 w 59"/>
                <a:gd name="T15" fmla="*/ 36 h 38"/>
                <a:gd name="T16" fmla="*/ 23 w 59"/>
                <a:gd name="T17" fmla="*/ 36 h 38"/>
                <a:gd name="T18" fmla="*/ 25 w 59"/>
                <a:gd name="T19" fmla="*/ 38 h 38"/>
                <a:gd name="T20" fmla="*/ 27 w 59"/>
                <a:gd name="T21" fmla="*/ 38 h 38"/>
                <a:gd name="T22" fmla="*/ 29 w 59"/>
                <a:gd name="T23" fmla="*/ 36 h 38"/>
                <a:gd name="T24" fmla="*/ 29 w 59"/>
                <a:gd name="T25" fmla="*/ 36 h 38"/>
                <a:gd name="T26" fmla="*/ 32 w 59"/>
                <a:gd name="T27" fmla="*/ 34 h 38"/>
                <a:gd name="T28" fmla="*/ 36 w 59"/>
                <a:gd name="T29" fmla="*/ 32 h 38"/>
                <a:gd name="T30" fmla="*/ 38 w 59"/>
                <a:gd name="T31" fmla="*/ 32 h 38"/>
                <a:gd name="T32" fmla="*/ 38 w 59"/>
                <a:gd name="T33" fmla="*/ 32 h 38"/>
                <a:gd name="T34" fmla="*/ 42 w 59"/>
                <a:gd name="T35" fmla="*/ 28 h 38"/>
                <a:gd name="T36" fmla="*/ 46 w 59"/>
                <a:gd name="T37" fmla="*/ 26 h 38"/>
                <a:gd name="T38" fmla="*/ 49 w 59"/>
                <a:gd name="T39" fmla="*/ 25 h 38"/>
                <a:gd name="T40" fmla="*/ 53 w 59"/>
                <a:gd name="T41" fmla="*/ 23 h 38"/>
                <a:gd name="T42" fmla="*/ 59 w 59"/>
                <a:gd name="T43" fmla="*/ 17 h 38"/>
                <a:gd name="T44" fmla="*/ 57 w 59"/>
                <a:gd name="T45" fmla="*/ 4 h 38"/>
                <a:gd name="T46" fmla="*/ 51 w 59"/>
                <a:gd name="T47" fmla="*/ 0 h 38"/>
                <a:gd name="T48" fmla="*/ 46 w 59"/>
                <a:gd name="T49" fmla="*/ 8 h 38"/>
                <a:gd name="T50" fmla="*/ 42 w 59"/>
                <a:gd name="T51" fmla="*/ 13 h 38"/>
                <a:gd name="T52" fmla="*/ 34 w 59"/>
                <a:gd name="T53" fmla="*/ 19 h 38"/>
                <a:gd name="T54" fmla="*/ 25 w 59"/>
                <a:gd name="T55" fmla="*/ 23 h 38"/>
                <a:gd name="T56" fmla="*/ 17 w 59"/>
                <a:gd name="T57" fmla="*/ 23 h 38"/>
                <a:gd name="T58" fmla="*/ 2 w 59"/>
                <a:gd name="T59" fmla="*/ 23 h 38"/>
                <a:gd name="T60" fmla="*/ 0 w 59"/>
                <a:gd name="T61" fmla="*/ 25 h 38"/>
                <a:gd name="T62" fmla="*/ 10 w 59"/>
                <a:gd name="T63" fmla="*/ 30 h 38"/>
                <a:gd name="T64" fmla="*/ 10 w 59"/>
                <a:gd name="T65" fmla="*/ 30 h 38"/>
                <a:gd name="T66" fmla="*/ 10 w 59"/>
                <a:gd name="T67" fmla="*/ 3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9" h="38">
                  <a:moveTo>
                    <a:pt x="10" y="30"/>
                  </a:moveTo>
                  <a:lnTo>
                    <a:pt x="13" y="30"/>
                  </a:lnTo>
                  <a:lnTo>
                    <a:pt x="13" y="30"/>
                  </a:lnTo>
                  <a:lnTo>
                    <a:pt x="15" y="32"/>
                  </a:lnTo>
                  <a:lnTo>
                    <a:pt x="17" y="36"/>
                  </a:lnTo>
                  <a:lnTo>
                    <a:pt x="17" y="36"/>
                  </a:lnTo>
                  <a:lnTo>
                    <a:pt x="21" y="36"/>
                  </a:lnTo>
                  <a:lnTo>
                    <a:pt x="21" y="36"/>
                  </a:lnTo>
                  <a:lnTo>
                    <a:pt x="23" y="36"/>
                  </a:lnTo>
                  <a:lnTo>
                    <a:pt x="25" y="38"/>
                  </a:lnTo>
                  <a:lnTo>
                    <a:pt x="27" y="38"/>
                  </a:lnTo>
                  <a:lnTo>
                    <a:pt x="29" y="36"/>
                  </a:lnTo>
                  <a:lnTo>
                    <a:pt x="29" y="36"/>
                  </a:lnTo>
                  <a:lnTo>
                    <a:pt x="32" y="34"/>
                  </a:lnTo>
                  <a:lnTo>
                    <a:pt x="36" y="32"/>
                  </a:lnTo>
                  <a:lnTo>
                    <a:pt x="38" y="32"/>
                  </a:lnTo>
                  <a:lnTo>
                    <a:pt x="38" y="32"/>
                  </a:lnTo>
                  <a:lnTo>
                    <a:pt x="42" y="28"/>
                  </a:lnTo>
                  <a:lnTo>
                    <a:pt x="46" y="26"/>
                  </a:lnTo>
                  <a:lnTo>
                    <a:pt x="49" y="25"/>
                  </a:lnTo>
                  <a:lnTo>
                    <a:pt x="53" y="23"/>
                  </a:lnTo>
                  <a:lnTo>
                    <a:pt x="59" y="17"/>
                  </a:lnTo>
                  <a:lnTo>
                    <a:pt x="57" y="4"/>
                  </a:lnTo>
                  <a:lnTo>
                    <a:pt x="51" y="0"/>
                  </a:lnTo>
                  <a:lnTo>
                    <a:pt x="46" y="8"/>
                  </a:lnTo>
                  <a:lnTo>
                    <a:pt x="42" y="13"/>
                  </a:lnTo>
                  <a:lnTo>
                    <a:pt x="34" y="19"/>
                  </a:lnTo>
                  <a:lnTo>
                    <a:pt x="25" y="23"/>
                  </a:lnTo>
                  <a:lnTo>
                    <a:pt x="17" y="23"/>
                  </a:lnTo>
                  <a:lnTo>
                    <a:pt x="2" y="23"/>
                  </a:lnTo>
                  <a:lnTo>
                    <a:pt x="0" y="25"/>
                  </a:lnTo>
                  <a:lnTo>
                    <a:pt x="10" y="30"/>
                  </a:lnTo>
                  <a:lnTo>
                    <a:pt x="10" y="30"/>
                  </a:lnTo>
                  <a:lnTo>
                    <a:pt x="10" y="30"/>
                  </a:lnTo>
                  <a:close/>
                </a:path>
              </a:pathLst>
            </a:custGeom>
            <a:solidFill>
              <a:schemeClr val="bg1">
                <a:lumMod val="85000"/>
              </a:schemeClr>
            </a:solidFill>
            <a:ln w="635" cap="rnd">
              <a:solidFill>
                <a:schemeClr val="bg1">
                  <a:alpha val="17000"/>
                </a:schemeClr>
              </a:solidFill>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03" name="Freeform 303">
              <a:extLst>
                <a:ext uri="{FF2B5EF4-FFF2-40B4-BE49-F238E27FC236}">
                  <a16:creationId xmlns:a16="http://schemas.microsoft.com/office/drawing/2014/main" id="{E3C8E3A3-DCE5-0B44-90B2-00519094A363}"/>
                </a:ext>
              </a:extLst>
            </p:cNvPr>
            <p:cNvSpPr>
              <a:spLocks/>
            </p:cNvSpPr>
            <p:nvPr userDrawn="1"/>
          </p:nvSpPr>
          <p:spPr bwMode="auto">
            <a:xfrm>
              <a:off x="4161112" y="3421894"/>
              <a:ext cx="90085" cy="49375"/>
            </a:xfrm>
            <a:custGeom>
              <a:avLst/>
              <a:gdLst>
                <a:gd name="T0" fmla="*/ 10 w 59"/>
                <a:gd name="T1" fmla="*/ 30 h 38"/>
                <a:gd name="T2" fmla="*/ 13 w 59"/>
                <a:gd name="T3" fmla="*/ 30 h 38"/>
                <a:gd name="T4" fmla="*/ 13 w 59"/>
                <a:gd name="T5" fmla="*/ 30 h 38"/>
                <a:gd name="T6" fmla="*/ 15 w 59"/>
                <a:gd name="T7" fmla="*/ 32 h 38"/>
                <a:gd name="T8" fmla="*/ 17 w 59"/>
                <a:gd name="T9" fmla="*/ 36 h 38"/>
                <a:gd name="T10" fmla="*/ 17 w 59"/>
                <a:gd name="T11" fmla="*/ 36 h 38"/>
                <a:gd name="T12" fmla="*/ 21 w 59"/>
                <a:gd name="T13" fmla="*/ 36 h 38"/>
                <a:gd name="T14" fmla="*/ 21 w 59"/>
                <a:gd name="T15" fmla="*/ 36 h 38"/>
                <a:gd name="T16" fmla="*/ 23 w 59"/>
                <a:gd name="T17" fmla="*/ 36 h 38"/>
                <a:gd name="T18" fmla="*/ 25 w 59"/>
                <a:gd name="T19" fmla="*/ 38 h 38"/>
                <a:gd name="T20" fmla="*/ 27 w 59"/>
                <a:gd name="T21" fmla="*/ 38 h 38"/>
                <a:gd name="T22" fmla="*/ 29 w 59"/>
                <a:gd name="T23" fmla="*/ 36 h 38"/>
                <a:gd name="T24" fmla="*/ 29 w 59"/>
                <a:gd name="T25" fmla="*/ 36 h 38"/>
                <a:gd name="T26" fmla="*/ 32 w 59"/>
                <a:gd name="T27" fmla="*/ 34 h 38"/>
                <a:gd name="T28" fmla="*/ 36 w 59"/>
                <a:gd name="T29" fmla="*/ 32 h 38"/>
                <a:gd name="T30" fmla="*/ 38 w 59"/>
                <a:gd name="T31" fmla="*/ 32 h 38"/>
                <a:gd name="T32" fmla="*/ 38 w 59"/>
                <a:gd name="T33" fmla="*/ 32 h 38"/>
                <a:gd name="T34" fmla="*/ 42 w 59"/>
                <a:gd name="T35" fmla="*/ 28 h 38"/>
                <a:gd name="T36" fmla="*/ 46 w 59"/>
                <a:gd name="T37" fmla="*/ 26 h 38"/>
                <a:gd name="T38" fmla="*/ 49 w 59"/>
                <a:gd name="T39" fmla="*/ 25 h 38"/>
                <a:gd name="T40" fmla="*/ 53 w 59"/>
                <a:gd name="T41" fmla="*/ 23 h 38"/>
                <a:gd name="T42" fmla="*/ 59 w 59"/>
                <a:gd name="T43" fmla="*/ 17 h 38"/>
                <a:gd name="T44" fmla="*/ 57 w 59"/>
                <a:gd name="T45" fmla="*/ 4 h 38"/>
                <a:gd name="T46" fmla="*/ 51 w 59"/>
                <a:gd name="T47" fmla="*/ 0 h 38"/>
                <a:gd name="T48" fmla="*/ 46 w 59"/>
                <a:gd name="T49" fmla="*/ 8 h 38"/>
                <a:gd name="T50" fmla="*/ 42 w 59"/>
                <a:gd name="T51" fmla="*/ 13 h 38"/>
                <a:gd name="T52" fmla="*/ 34 w 59"/>
                <a:gd name="T53" fmla="*/ 19 h 38"/>
                <a:gd name="T54" fmla="*/ 25 w 59"/>
                <a:gd name="T55" fmla="*/ 23 h 38"/>
                <a:gd name="T56" fmla="*/ 17 w 59"/>
                <a:gd name="T57" fmla="*/ 23 h 38"/>
                <a:gd name="T58" fmla="*/ 2 w 59"/>
                <a:gd name="T59" fmla="*/ 23 h 38"/>
                <a:gd name="T60" fmla="*/ 0 w 59"/>
                <a:gd name="T61" fmla="*/ 25 h 38"/>
                <a:gd name="T62" fmla="*/ 10 w 59"/>
                <a:gd name="T63" fmla="*/ 30 h 38"/>
                <a:gd name="T64" fmla="*/ 10 w 59"/>
                <a:gd name="T65" fmla="*/ 30 h 38"/>
                <a:gd name="T66" fmla="*/ 10 w 59"/>
                <a:gd name="T67" fmla="*/ 3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9" h="38">
                  <a:moveTo>
                    <a:pt x="10" y="30"/>
                  </a:moveTo>
                  <a:lnTo>
                    <a:pt x="13" y="30"/>
                  </a:lnTo>
                  <a:lnTo>
                    <a:pt x="13" y="30"/>
                  </a:lnTo>
                  <a:lnTo>
                    <a:pt x="15" y="32"/>
                  </a:lnTo>
                  <a:lnTo>
                    <a:pt x="17" y="36"/>
                  </a:lnTo>
                  <a:lnTo>
                    <a:pt x="17" y="36"/>
                  </a:lnTo>
                  <a:lnTo>
                    <a:pt x="21" y="36"/>
                  </a:lnTo>
                  <a:lnTo>
                    <a:pt x="21" y="36"/>
                  </a:lnTo>
                  <a:lnTo>
                    <a:pt x="23" y="36"/>
                  </a:lnTo>
                  <a:lnTo>
                    <a:pt x="25" y="38"/>
                  </a:lnTo>
                  <a:lnTo>
                    <a:pt x="27" y="38"/>
                  </a:lnTo>
                  <a:lnTo>
                    <a:pt x="29" y="36"/>
                  </a:lnTo>
                  <a:lnTo>
                    <a:pt x="29" y="36"/>
                  </a:lnTo>
                  <a:lnTo>
                    <a:pt x="32" y="34"/>
                  </a:lnTo>
                  <a:lnTo>
                    <a:pt x="36" y="32"/>
                  </a:lnTo>
                  <a:lnTo>
                    <a:pt x="38" y="32"/>
                  </a:lnTo>
                  <a:lnTo>
                    <a:pt x="38" y="32"/>
                  </a:lnTo>
                  <a:lnTo>
                    <a:pt x="42" y="28"/>
                  </a:lnTo>
                  <a:lnTo>
                    <a:pt x="46" y="26"/>
                  </a:lnTo>
                  <a:lnTo>
                    <a:pt x="49" y="25"/>
                  </a:lnTo>
                  <a:lnTo>
                    <a:pt x="53" y="23"/>
                  </a:lnTo>
                  <a:lnTo>
                    <a:pt x="59" y="17"/>
                  </a:lnTo>
                  <a:lnTo>
                    <a:pt x="57" y="4"/>
                  </a:lnTo>
                  <a:lnTo>
                    <a:pt x="51" y="0"/>
                  </a:lnTo>
                  <a:lnTo>
                    <a:pt x="46" y="8"/>
                  </a:lnTo>
                  <a:lnTo>
                    <a:pt x="42" y="13"/>
                  </a:lnTo>
                  <a:lnTo>
                    <a:pt x="34" y="19"/>
                  </a:lnTo>
                  <a:lnTo>
                    <a:pt x="25" y="23"/>
                  </a:lnTo>
                  <a:lnTo>
                    <a:pt x="17" y="23"/>
                  </a:lnTo>
                  <a:lnTo>
                    <a:pt x="2" y="23"/>
                  </a:lnTo>
                  <a:lnTo>
                    <a:pt x="0" y="25"/>
                  </a:lnTo>
                  <a:lnTo>
                    <a:pt x="10" y="30"/>
                  </a:lnTo>
                  <a:lnTo>
                    <a:pt x="10" y="30"/>
                  </a:lnTo>
                  <a:lnTo>
                    <a:pt x="10" y="30"/>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04" name="Freeform 304">
              <a:extLst>
                <a:ext uri="{FF2B5EF4-FFF2-40B4-BE49-F238E27FC236}">
                  <a16:creationId xmlns:a16="http://schemas.microsoft.com/office/drawing/2014/main" id="{D1889B8F-5D3D-6842-9E96-20F3D4479387}"/>
                </a:ext>
              </a:extLst>
            </p:cNvPr>
            <p:cNvSpPr>
              <a:spLocks/>
            </p:cNvSpPr>
            <p:nvPr userDrawn="1"/>
          </p:nvSpPr>
          <p:spPr bwMode="auto">
            <a:xfrm>
              <a:off x="4556570" y="4237883"/>
              <a:ext cx="171009" cy="157221"/>
            </a:xfrm>
            <a:custGeom>
              <a:avLst/>
              <a:gdLst>
                <a:gd name="T0" fmla="*/ 0 w 112"/>
                <a:gd name="T1" fmla="*/ 104 h 121"/>
                <a:gd name="T2" fmla="*/ 0 w 112"/>
                <a:gd name="T3" fmla="*/ 102 h 121"/>
                <a:gd name="T4" fmla="*/ 4 w 112"/>
                <a:gd name="T5" fmla="*/ 100 h 121"/>
                <a:gd name="T6" fmla="*/ 8 w 112"/>
                <a:gd name="T7" fmla="*/ 94 h 121"/>
                <a:gd name="T8" fmla="*/ 8 w 112"/>
                <a:gd name="T9" fmla="*/ 93 h 121"/>
                <a:gd name="T10" fmla="*/ 10 w 112"/>
                <a:gd name="T11" fmla="*/ 87 h 121"/>
                <a:gd name="T12" fmla="*/ 10 w 112"/>
                <a:gd name="T13" fmla="*/ 85 h 121"/>
                <a:gd name="T14" fmla="*/ 15 w 112"/>
                <a:gd name="T15" fmla="*/ 81 h 121"/>
                <a:gd name="T16" fmla="*/ 19 w 112"/>
                <a:gd name="T17" fmla="*/ 76 h 121"/>
                <a:gd name="T18" fmla="*/ 23 w 112"/>
                <a:gd name="T19" fmla="*/ 70 h 121"/>
                <a:gd name="T20" fmla="*/ 25 w 112"/>
                <a:gd name="T21" fmla="*/ 70 h 121"/>
                <a:gd name="T22" fmla="*/ 31 w 112"/>
                <a:gd name="T23" fmla="*/ 68 h 121"/>
                <a:gd name="T24" fmla="*/ 42 w 112"/>
                <a:gd name="T25" fmla="*/ 60 h 121"/>
                <a:gd name="T26" fmla="*/ 48 w 112"/>
                <a:gd name="T27" fmla="*/ 55 h 121"/>
                <a:gd name="T28" fmla="*/ 49 w 112"/>
                <a:gd name="T29" fmla="*/ 51 h 121"/>
                <a:gd name="T30" fmla="*/ 61 w 112"/>
                <a:gd name="T31" fmla="*/ 45 h 121"/>
                <a:gd name="T32" fmla="*/ 65 w 112"/>
                <a:gd name="T33" fmla="*/ 38 h 121"/>
                <a:gd name="T34" fmla="*/ 68 w 112"/>
                <a:gd name="T35" fmla="*/ 30 h 121"/>
                <a:gd name="T36" fmla="*/ 70 w 112"/>
                <a:gd name="T37" fmla="*/ 28 h 121"/>
                <a:gd name="T38" fmla="*/ 72 w 112"/>
                <a:gd name="T39" fmla="*/ 23 h 121"/>
                <a:gd name="T40" fmla="*/ 82 w 112"/>
                <a:gd name="T41" fmla="*/ 9 h 121"/>
                <a:gd name="T42" fmla="*/ 89 w 112"/>
                <a:gd name="T43" fmla="*/ 0 h 121"/>
                <a:gd name="T44" fmla="*/ 93 w 112"/>
                <a:gd name="T45" fmla="*/ 15 h 121"/>
                <a:gd name="T46" fmla="*/ 104 w 112"/>
                <a:gd name="T47" fmla="*/ 9 h 121"/>
                <a:gd name="T48" fmla="*/ 112 w 112"/>
                <a:gd name="T49" fmla="*/ 13 h 121"/>
                <a:gd name="T50" fmla="*/ 108 w 112"/>
                <a:gd name="T51" fmla="*/ 25 h 121"/>
                <a:gd name="T52" fmla="*/ 108 w 112"/>
                <a:gd name="T53" fmla="*/ 26 h 121"/>
                <a:gd name="T54" fmla="*/ 106 w 112"/>
                <a:gd name="T55" fmla="*/ 30 h 121"/>
                <a:gd name="T56" fmla="*/ 102 w 112"/>
                <a:gd name="T57" fmla="*/ 32 h 121"/>
                <a:gd name="T58" fmla="*/ 101 w 112"/>
                <a:gd name="T59" fmla="*/ 36 h 121"/>
                <a:gd name="T60" fmla="*/ 101 w 112"/>
                <a:gd name="T61" fmla="*/ 40 h 121"/>
                <a:gd name="T62" fmla="*/ 97 w 112"/>
                <a:gd name="T63" fmla="*/ 43 h 121"/>
                <a:gd name="T64" fmla="*/ 89 w 112"/>
                <a:gd name="T65" fmla="*/ 55 h 121"/>
                <a:gd name="T66" fmla="*/ 93 w 112"/>
                <a:gd name="T67" fmla="*/ 68 h 121"/>
                <a:gd name="T68" fmla="*/ 82 w 112"/>
                <a:gd name="T69" fmla="*/ 68 h 121"/>
                <a:gd name="T70" fmla="*/ 78 w 112"/>
                <a:gd name="T71" fmla="*/ 70 h 121"/>
                <a:gd name="T72" fmla="*/ 70 w 112"/>
                <a:gd name="T73" fmla="*/ 72 h 121"/>
                <a:gd name="T74" fmla="*/ 68 w 112"/>
                <a:gd name="T75" fmla="*/ 81 h 121"/>
                <a:gd name="T76" fmla="*/ 63 w 112"/>
                <a:gd name="T77" fmla="*/ 91 h 121"/>
                <a:gd name="T78" fmla="*/ 59 w 112"/>
                <a:gd name="T79" fmla="*/ 102 h 121"/>
                <a:gd name="T80" fmla="*/ 48 w 112"/>
                <a:gd name="T81" fmla="*/ 113 h 121"/>
                <a:gd name="T82" fmla="*/ 32 w 112"/>
                <a:gd name="T83" fmla="*/ 119 h 121"/>
                <a:gd name="T84" fmla="*/ 32 w 112"/>
                <a:gd name="T85" fmla="*/ 119 h 121"/>
                <a:gd name="T86" fmla="*/ 27 w 112"/>
                <a:gd name="T87" fmla="*/ 119 h 121"/>
                <a:gd name="T88" fmla="*/ 17 w 112"/>
                <a:gd name="T89" fmla="*/ 113 h 121"/>
                <a:gd name="T90" fmla="*/ 8 w 112"/>
                <a:gd name="T91" fmla="*/ 113 h 121"/>
                <a:gd name="T92" fmla="*/ 0 w 112"/>
                <a:gd name="T93" fmla="*/ 110 h 121"/>
                <a:gd name="T94" fmla="*/ 0 w 112"/>
                <a:gd name="T95" fmla="*/ 110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12" h="121">
                  <a:moveTo>
                    <a:pt x="0" y="110"/>
                  </a:moveTo>
                  <a:lnTo>
                    <a:pt x="0" y="104"/>
                  </a:lnTo>
                  <a:lnTo>
                    <a:pt x="0" y="104"/>
                  </a:lnTo>
                  <a:lnTo>
                    <a:pt x="0" y="102"/>
                  </a:lnTo>
                  <a:lnTo>
                    <a:pt x="4" y="100"/>
                  </a:lnTo>
                  <a:lnTo>
                    <a:pt x="4" y="100"/>
                  </a:lnTo>
                  <a:lnTo>
                    <a:pt x="6" y="96"/>
                  </a:lnTo>
                  <a:lnTo>
                    <a:pt x="8" y="94"/>
                  </a:lnTo>
                  <a:lnTo>
                    <a:pt x="8" y="93"/>
                  </a:lnTo>
                  <a:lnTo>
                    <a:pt x="8" y="93"/>
                  </a:lnTo>
                  <a:lnTo>
                    <a:pt x="8" y="89"/>
                  </a:lnTo>
                  <a:lnTo>
                    <a:pt x="10" y="87"/>
                  </a:lnTo>
                  <a:lnTo>
                    <a:pt x="10" y="85"/>
                  </a:lnTo>
                  <a:lnTo>
                    <a:pt x="10" y="85"/>
                  </a:lnTo>
                  <a:lnTo>
                    <a:pt x="15" y="81"/>
                  </a:lnTo>
                  <a:lnTo>
                    <a:pt x="15" y="81"/>
                  </a:lnTo>
                  <a:lnTo>
                    <a:pt x="19" y="76"/>
                  </a:lnTo>
                  <a:lnTo>
                    <a:pt x="19" y="76"/>
                  </a:lnTo>
                  <a:lnTo>
                    <a:pt x="21" y="72"/>
                  </a:lnTo>
                  <a:lnTo>
                    <a:pt x="23" y="70"/>
                  </a:lnTo>
                  <a:lnTo>
                    <a:pt x="25" y="70"/>
                  </a:lnTo>
                  <a:lnTo>
                    <a:pt x="25" y="70"/>
                  </a:lnTo>
                  <a:lnTo>
                    <a:pt x="27" y="68"/>
                  </a:lnTo>
                  <a:lnTo>
                    <a:pt x="31" y="68"/>
                  </a:lnTo>
                  <a:lnTo>
                    <a:pt x="32" y="66"/>
                  </a:lnTo>
                  <a:lnTo>
                    <a:pt x="42" y="60"/>
                  </a:lnTo>
                  <a:lnTo>
                    <a:pt x="42" y="60"/>
                  </a:lnTo>
                  <a:lnTo>
                    <a:pt x="48" y="55"/>
                  </a:lnTo>
                  <a:lnTo>
                    <a:pt x="48" y="55"/>
                  </a:lnTo>
                  <a:lnTo>
                    <a:pt x="49" y="51"/>
                  </a:lnTo>
                  <a:lnTo>
                    <a:pt x="55" y="51"/>
                  </a:lnTo>
                  <a:lnTo>
                    <a:pt x="61" y="45"/>
                  </a:lnTo>
                  <a:lnTo>
                    <a:pt x="65" y="38"/>
                  </a:lnTo>
                  <a:lnTo>
                    <a:pt x="65" y="38"/>
                  </a:lnTo>
                  <a:lnTo>
                    <a:pt x="66" y="36"/>
                  </a:lnTo>
                  <a:lnTo>
                    <a:pt x="68" y="30"/>
                  </a:lnTo>
                  <a:lnTo>
                    <a:pt x="68" y="30"/>
                  </a:lnTo>
                  <a:lnTo>
                    <a:pt x="70" y="28"/>
                  </a:lnTo>
                  <a:lnTo>
                    <a:pt x="70" y="25"/>
                  </a:lnTo>
                  <a:lnTo>
                    <a:pt x="72" y="23"/>
                  </a:lnTo>
                  <a:lnTo>
                    <a:pt x="78" y="17"/>
                  </a:lnTo>
                  <a:lnTo>
                    <a:pt x="82" y="9"/>
                  </a:lnTo>
                  <a:lnTo>
                    <a:pt x="83" y="6"/>
                  </a:lnTo>
                  <a:lnTo>
                    <a:pt x="89" y="0"/>
                  </a:lnTo>
                  <a:lnTo>
                    <a:pt x="93" y="6"/>
                  </a:lnTo>
                  <a:lnTo>
                    <a:pt x="93" y="15"/>
                  </a:lnTo>
                  <a:lnTo>
                    <a:pt x="101" y="15"/>
                  </a:lnTo>
                  <a:lnTo>
                    <a:pt x="104" y="9"/>
                  </a:lnTo>
                  <a:lnTo>
                    <a:pt x="106" y="6"/>
                  </a:lnTo>
                  <a:lnTo>
                    <a:pt x="112" y="13"/>
                  </a:lnTo>
                  <a:lnTo>
                    <a:pt x="104" y="19"/>
                  </a:lnTo>
                  <a:lnTo>
                    <a:pt x="108" y="25"/>
                  </a:lnTo>
                  <a:lnTo>
                    <a:pt x="108" y="25"/>
                  </a:lnTo>
                  <a:lnTo>
                    <a:pt x="108" y="26"/>
                  </a:lnTo>
                  <a:lnTo>
                    <a:pt x="108" y="28"/>
                  </a:lnTo>
                  <a:lnTo>
                    <a:pt x="106" y="30"/>
                  </a:lnTo>
                  <a:lnTo>
                    <a:pt x="106" y="30"/>
                  </a:lnTo>
                  <a:lnTo>
                    <a:pt x="102" y="32"/>
                  </a:lnTo>
                  <a:lnTo>
                    <a:pt x="101" y="34"/>
                  </a:lnTo>
                  <a:lnTo>
                    <a:pt x="101" y="36"/>
                  </a:lnTo>
                  <a:lnTo>
                    <a:pt x="101" y="36"/>
                  </a:lnTo>
                  <a:lnTo>
                    <a:pt x="101" y="40"/>
                  </a:lnTo>
                  <a:lnTo>
                    <a:pt x="101" y="42"/>
                  </a:lnTo>
                  <a:lnTo>
                    <a:pt x="97" y="43"/>
                  </a:lnTo>
                  <a:lnTo>
                    <a:pt x="93" y="49"/>
                  </a:lnTo>
                  <a:lnTo>
                    <a:pt x="89" y="55"/>
                  </a:lnTo>
                  <a:lnTo>
                    <a:pt x="93" y="60"/>
                  </a:lnTo>
                  <a:lnTo>
                    <a:pt x="93" y="68"/>
                  </a:lnTo>
                  <a:lnTo>
                    <a:pt x="87" y="68"/>
                  </a:lnTo>
                  <a:lnTo>
                    <a:pt x="82" y="68"/>
                  </a:lnTo>
                  <a:lnTo>
                    <a:pt x="82" y="68"/>
                  </a:lnTo>
                  <a:lnTo>
                    <a:pt x="78" y="70"/>
                  </a:lnTo>
                  <a:lnTo>
                    <a:pt x="74" y="72"/>
                  </a:lnTo>
                  <a:lnTo>
                    <a:pt x="70" y="72"/>
                  </a:lnTo>
                  <a:lnTo>
                    <a:pt x="68" y="74"/>
                  </a:lnTo>
                  <a:lnTo>
                    <a:pt x="68" y="81"/>
                  </a:lnTo>
                  <a:lnTo>
                    <a:pt x="66" y="83"/>
                  </a:lnTo>
                  <a:lnTo>
                    <a:pt x="63" y="91"/>
                  </a:lnTo>
                  <a:lnTo>
                    <a:pt x="59" y="96"/>
                  </a:lnTo>
                  <a:lnTo>
                    <a:pt x="59" y="102"/>
                  </a:lnTo>
                  <a:lnTo>
                    <a:pt x="51" y="110"/>
                  </a:lnTo>
                  <a:lnTo>
                    <a:pt x="48" y="113"/>
                  </a:lnTo>
                  <a:lnTo>
                    <a:pt x="40" y="121"/>
                  </a:lnTo>
                  <a:lnTo>
                    <a:pt x="32" y="119"/>
                  </a:lnTo>
                  <a:lnTo>
                    <a:pt x="32" y="119"/>
                  </a:lnTo>
                  <a:lnTo>
                    <a:pt x="32" y="119"/>
                  </a:lnTo>
                  <a:lnTo>
                    <a:pt x="27" y="119"/>
                  </a:lnTo>
                  <a:lnTo>
                    <a:pt x="27" y="119"/>
                  </a:lnTo>
                  <a:lnTo>
                    <a:pt x="21" y="119"/>
                  </a:lnTo>
                  <a:lnTo>
                    <a:pt x="17" y="113"/>
                  </a:lnTo>
                  <a:lnTo>
                    <a:pt x="12" y="113"/>
                  </a:lnTo>
                  <a:lnTo>
                    <a:pt x="8" y="113"/>
                  </a:lnTo>
                  <a:lnTo>
                    <a:pt x="2" y="112"/>
                  </a:lnTo>
                  <a:lnTo>
                    <a:pt x="0" y="110"/>
                  </a:lnTo>
                  <a:lnTo>
                    <a:pt x="0" y="110"/>
                  </a:lnTo>
                  <a:lnTo>
                    <a:pt x="0" y="110"/>
                  </a:lnTo>
                  <a:close/>
                </a:path>
              </a:pathLst>
            </a:custGeom>
            <a:solidFill>
              <a:schemeClr val="bg1">
                <a:lumMod val="85000"/>
              </a:schemeClr>
            </a:solidFill>
            <a:ln w="635" cap="rnd">
              <a:solidFill>
                <a:schemeClr val="bg1">
                  <a:alpha val="17000"/>
                </a:schemeClr>
              </a:solidFill>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05" name="Freeform 305">
              <a:extLst>
                <a:ext uri="{FF2B5EF4-FFF2-40B4-BE49-F238E27FC236}">
                  <a16:creationId xmlns:a16="http://schemas.microsoft.com/office/drawing/2014/main" id="{43E81AF5-4369-E347-B85C-1B00C487E2BD}"/>
                </a:ext>
              </a:extLst>
            </p:cNvPr>
            <p:cNvSpPr>
              <a:spLocks/>
            </p:cNvSpPr>
            <p:nvPr userDrawn="1"/>
          </p:nvSpPr>
          <p:spPr bwMode="auto">
            <a:xfrm>
              <a:off x="4556570" y="4237883"/>
              <a:ext cx="171009" cy="157221"/>
            </a:xfrm>
            <a:custGeom>
              <a:avLst/>
              <a:gdLst>
                <a:gd name="T0" fmla="*/ 0 w 112"/>
                <a:gd name="T1" fmla="*/ 104 h 121"/>
                <a:gd name="T2" fmla="*/ 0 w 112"/>
                <a:gd name="T3" fmla="*/ 102 h 121"/>
                <a:gd name="T4" fmla="*/ 4 w 112"/>
                <a:gd name="T5" fmla="*/ 100 h 121"/>
                <a:gd name="T6" fmla="*/ 8 w 112"/>
                <a:gd name="T7" fmla="*/ 94 h 121"/>
                <a:gd name="T8" fmla="*/ 8 w 112"/>
                <a:gd name="T9" fmla="*/ 93 h 121"/>
                <a:gd name="T10" fmla="*/ 10 w 112"/>
                <a:gd name="T11" fmla="*/ 87 h 121"/>
                <a:gd name="T12" fmla="*/ 10 w 112"/>
                <a:gd name="T13" fmla="*/ 85 h 121"/>
                <a:gd name="T14" fmla="*/ 15 w 112"/>
                <a:gd name="T15" fmla="*/ 81 h 121"/>
                <a:gd name="T16" fmla="*/ 19 w 112"/>
                <a:gd name="T17" fmla="*/ 76 h 121"/>
                <a:gd name="T18" fmla="*/ 23 w 112"/>
                <a:gd name="T19" fmla="*/ 70 h 121"/>
                <a:gd name="T20" fmla="*/ 25 w 112"/>
                <a:gd name="T21" fmla="*/ 70 h 121"/>
                <a:gd name="T22" fmla="*/ 31 w 112"/>
                <a:gd name="T23" fmla="*/ 68 h 121"/>
                <a:gd name="T24" fmla="*/ 42 w 112"/>
                <a:gd name="T25" fmla="*/ 60 h 121"/>
                <a:gd name="T26" fmla="*/ 48 w 112"/>
                <a:gd name="T27" fmla="*/ 55 h 121"/>
                <a:gd name="T28" fmla="*/ 49 w 112"/>
                <a:gd name="T29" fmla="*/ 51 h 121"/>
                <a:gd name="T30" fmla="*/ 61 w 112"/>
                <a:gd name="T31" fmla="*/ 45 h 121"/>
                <a:gd name="T32" fmla="*/ 65 w 112"/>
                <a:gd name="T33" fmla="*/ 38 h 121"/>
                <a:gd name="T34" fmla="*/ 68 w 112"/>
                <a:gd name="T35" fmla="*/ 30 h 121"/>
                <a:gd name="T36" fmla="*/ 70 w 112"/>
                <a:gd name="T37" fmla="*/ 28 h 121"/>
                <a:gd name="T38" fmla="*/ 72 w 112"/>
                <a:gd name="T39" fmla="*/ 23 h 121"/>
                <a:gd name="T40" fmla="*/ 82 w 112"/>
                <a:gd name="T41" fmla="*/ 9 h 121"/>
                <a:gd name="T42" fmla="*/ 89 w 112"/>
                <a:gd name="T43" fmla="*/ 0 h 121"/>
                <a:gd name="T44" fmla="*/ 93 w 112"/>
                <a:gd name="T45" fmla="*/ 15 h 121"/>
                <a:gd name="T46" fmla="*/ 104 w 112"/>
                <a:gd name="T47" fmla="*/ 9 h 121"/>
                <a:gd name="T48" fmla="*/ 112 w 112"/>
                <a:gd name="T49" fmla="*/ 13 h 121"/>
                <a:gd name="T50" fmla="*/ 108 w 112"/>
                <a:gd name="T51" fmla="*/ 25 h 121"/>
                <a:gd name="T52" fmla="*/ 108 w 112"/>
                <a:gd name="T53" fmla="*/ 26 h 121"/>
                <a:gd name="T54" fmla="*/ 106 w 112"/>
                <a:gd name="T55" fmla="*/ 30 h 121"/>
                <a:gd name="T56" fmla="*/ 102 w 112"/>
                <a:gd name="T57" fmla="*/ 32 h 121"/>
                <a:gd name="T58" fmla="*/ 101 w 112"/>
                <a:gd name="T59" fmla="*/ 36 h 121"/>
                <a:gd name="T60" fmla="*/ 101 w 112"/>
                <a:gd name="T61" fmla="*/ 40 h 121"/>
                <a:gd name="T62" fmla="*/ 97 w 112"/>
                <a:gd name="T63" fmla="*/ 43 h 121"/>
                <a:gd name="T64" fmla="*/ 89 w 112"/>
                <a:gd name="T65" fmla="*/ 55 h 121"/>
                <a:gd name="T66" fmla="*/ 93 w 112"/>
                <a:gd name="T67" fmla="*/ 68 h 121"/>
                <a:gd name="T68" fmla="*/ 82 w 112"/>
                <a:gd name="T69" fmla="*/ 68 h 121"/>
                <a:gd name="T70" fmla="*/ 78 w 112"/>
                <a:gd name="T71" fmla="*/ 70 h 121"/>
                <a:gd name="T72" fmla="*/ 70 w 112"/>
                <a:gd name="T73" fmla="*/ 72 h 121"/>
                <a:gd name="T74" fmla="*/ 68 w 112"/>
                <a:gd name="T75" fmla="*/ 81 h 121"/>
                <a:gd name="T76" fmla="*/ 63 w 112"/>
                <a:gd name="T77" fmla="*/ 91 h 121"/>
                <a:gd name="T78" fmla="*/ 59 w 112"/>
                <a:gd name="T79" fmla="*/ 102 h 121"/>
                <a:gd name="T80" fmla="*/ 48 w 112"/>
                <a:gd name="T81" fmla="*/ 113 h 121"/>
                <a:gd name="T82" fmla="*/ 32 w 112"/>
                <a:gd name="T83" fmla="*/ 119 h 121"/>
                <a:gd name="T84" fmla="*/ 32 w 112"/>
                <a:gd name="T85" fmla="*/ 119 h 121"/>
                <a:gd name="T86" fmla="*/ 27 w 112"/>
                <a:gd name="T87" fmla="*/ 119 h 121"/>
                <a:gd name="T88" fmla="*/ 17 w 112"/>
                <a:gd name="T89" fmla="*/ 113 h 121"/>
                <a:gd name="T90" fmla="*/ 8 w 112"/>
                <a:gd name="T91" fmla="*/ 113 h 121"/>
                <a:gd name="T92" fmla="*/ 0 w 112"/>
                <a:gd name="T93" fmla="*/ 110 h 121"/>
                <a:gd name="T94" fmla="*/ 0 w 112"/>
                <a:gd name="T95" fmla="*/ 110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12" h="121">
                  <a:moveTo>
                    <a:pt x="0" y="110"/>
                  </a:moveTo>
                  <a:lnTo>
                    <a:pt x="0" y="104"/>
                  </a:lnTo>
                  <a:lnTo>
                    <a:pt x="0" y="104"/>
                  </a:lnTo>
                  <a:lnTo>
                    <a:pt x="0" y="102"/>
                  </a:lnTo>
                  <a:lnTo>
                    <a:pt x="4" y="100"/>
                  </a:lnTo>
                  <a:lnTo>
                    <a:pt x="4" y="100"/>
                  </a:lnTo>
                  <a:lnTo>
                    <a:pt x="6" y="96"/>
                  </a:lnTo>
                  <a:lnTo>
                    <a:pt x="8" y="94"/>
                  </a:lnTo>
                  <a:lnTo>
                    <a:pt x="8" y="93"/>
                  </a:lnTo>
                  <a:lnTo>
                    <a:pt x="8" y="93"/>
                  </a:lnTo>
                  <a:lnTo>
                    <a:pt x="8" y="89"/>
                  </a:lnTo>
                  <a:lnTo>
                    <a:pt x="10" y="87"/>
                  </a:lnTo>
                  <a:lnTo>
                    <a:pt x="10" y="85"/>
                  </a:lnTo>
                  <a:lnTo>
                    <a:pt x="10" y="85"/>
                  </a:lnTo>
                  <a:lnTo>
                    <a:pt x="15" y="81"/>
                  </a:lnTo>
                  <a:lnTo>
                    <a:pt x="15" y="81"/>
                  </a:lnTo>
                  <a:lnTo>
                    <a:pt x="19" y="76"/>
                  </a:lnTo>
                  <a:lnTo>
                    <a:pt x="19" y="76"/>
                  </a:lnTo>
                  <a:lnTo>
                    <a:pt x="21" y="72"/>
                  </a:lnTo>
                  <a:lnTo>
                    <a:pt x="23" y="70"/>
                  </a:lnTo>
                  <a:lnTo>
                    <a:pt x="25" y="70"/>
                  </a:lnTo>
                  <a:lnTo>
                    <a:pt x="25" y="70"/>
                  </a:lnTo>
                  <a:lnTo>
                    <a:pt x="27" y="68"/>
                  </a:lnTo>
                  <a:lnTo>
                    <a:pt x="31" y="68"/>
                  </a:lnTo>
                  <a:lnTo>
                    <a:pt x="32" y="66"/>
                  </a:lnTo>
                  <a:lnTo>
                    <a:pt x="42" y="60"/>
                  </a:lnTo>
                  <a:lnTo>
                    <a:pt x="42" y="60"/>
                  </a:lnTo>
                  <a:lnTo>
                    <a:pt x="48" y="55"/>
                  </a:lnTo>
                  <a:lnTo>
                    <a:pt x="48" y="55"/>
                  </a:lnTo>
                  <a:lnTo>
                    <a:pt x="49" y="51"/>
                  </a:lnTo>
                  <a:lnTo>
                    <a:pt x="55" y="51"/>
                  </a:lnTo>
                  <a:lnTo>
                    <a:pt x="61" y="45"/>
                  </a:lnTo>
                  <a:lnTo>
                    <a:pt x="65" y="38"/>
                  </a:lnTo>
                  <a:lnTo>
                    <a:pt x="65" y="38"/>
                  </a:lnTo>
                  <a:lnTo>
                    <a:pt x="66" y="36"/>
                  </a:lnTo>
                  <a:lnTo>
                    <a:pt x="68" y="30"/>
                  </a:lnTo>
                  <a:lnTo>
                    <a:pt x="68" y="30"/>
                  </a:lnTo>
                  <a:lnTo>
                    <a:pt x="70" y="28"/>
                  </a:lnTo>
                  <a:lnTo>
                    <a:pt x="70" y="25"/>
                  </a:lnTo>
                  <a:lnTo>
                    <a:pt x="72" y="23"/>
                  </a:lnTo>
                  <a:lnTo>
                    <a:pt x="78" y="17"/>
                  </a:lnTo>
                  <a:lnTo>
                    <a:pt x="82" y="9"/>
                  </a:lnTo>
                  <a:lnTo>
                    <a:pt x="83" y="6"/>
                  </a:lnTo>
                  <a:lnTo>
                    <a:pt x="89" y="0"/>
                  </a:lnTo>
                  <a:lnTo>
                    <a:pt x="93" y="6"/>
                  </a:lnTo>
                  <a:lnTo>
                    <a:pt x="93" y="15"/>
                  </a:lnTo>
                  <a:lnTo>
                    <a:pt x="101" y="15"/>
                  </a:lnTo>
                  <a:lnTo>
                    <a:pt x="104" y="9"/>
                  </a:lnTo>
                  <a:lnTo>
                    <a:pt x="106" y="6"/>
                  </a:lnTo>
                  <a:lnTo>
                    <a:pt x="112" y="13"/>
                  </a:lnTo>
                  <a:lnTo>
                    <a:pt x="104" y="19"/>
                  </a:lnTo>
                  <a:lnTo>
                    <a:pt x="108" y="25"/>
                  </a:lnTo>
                  <a:lnTo>
                    <a:pt x="108" y="25"/>
                  </a:lnTo>
                  <a:lnTo>
                    <a:pt x="108" y="26"/>
                  </a:lnTo>
                  <a:lnTo>
                    <a:pt x="108" y="28"/>
                  </a:lnTo>
                  <a:lnTo>
                    <a:pt x="106" y="30"/>
                  </a:lnTo>
                  <a:lnTo>
                    <a:pt x="106" y="30"/>
                  </a:lnTo>
                  <a:lnTo>
                    <a:pt x="102" y="32"/>
                  </a:lnTo>
                  <a:lnTo>
                    <a:pt x="101" y="34"/>
                  </a:lnTo>
                  <a:lnTo>
                    <a:pt x="101" y="36"/>
                  </a:lnTo>
                  <a:lnTo>
                    <a:pt x="101" y="36"/>
                  </a:lnTo>
                  <a:lnTo>
                    <a:pt x="101" y="40"/>
                  </a:lnTo>
                  <a:lnTo>
                    <a:pt x="101" y="42"/>
                  </a:lnTo>
                  <a:lnTo>
                    <a:pt x="97" y="43"/>
                  </a:lnTo>
                  <a:lnTo>
                    <a:pt x="93" y="49"/>
                  </a:lnTo>
                  <a:lnTo>
                    <a:pt x="89" y="55"/>
                  </a:lnTo>
                  <a:lnTo>
                    <a:pt x="93" y="60"/>
                  </a:lnTo>
                  <a:lnTo>
                    <a:pt x="93" y="68"/>
                  </a:lnTo>
                  <a:lnTo>
                    <a:pt x="87" y="68"/>
                  </a:lnTo>
                  <a:lnTo>
                    <a:pt x="82" y="68"/>
                  </a:lnTo>
                  <a:lnTo>
                    <a:pt x="82" y="68"/>
                  </a:lnTo>
                  <a:lnTo>
                    <a:pt x="78" y="70"/>
                  </a:lnTo>
                  <a:lnTo>
                    <a:pt x="74" y="72"/>
                  </a:lnTo>
                  <a:lnTo>
                    <a:pt x="70" y="72"/>
                  </a:lnTo>
                  <a:lnTo>
                    <a:pt x="68" y="74"/>
                  </a:lnTo>
                  <a:lnTo>
                    <a:pt x="68" y="81"/>
                  </a:lnTo>
                  <a:lnTo>
                    <a:pt x="66" y="83"/>
                  </a:lnTo>
                  <a:lnTo>
                    <a:pt x="63" y="91"/>
                  </a:lnTo>
                  <a:lnTo>
                    <a:pt x="59" y="96"/>
                  </a:lnTo>
                  <a:lnTo>
                    <a:pt x="59" y="102"/>
                  </a:lnTo>
                  <a:lnTo>
                    <a:pt x="51" y="110"/>
                  </a:lnTo>
                  <a:lnTo>
                    <a:pt x="48" y="113"/>
                  </a:lnTo>
                  <a:lnTo>
                    <a:pt x="40" y="121"/>
                  </a:lnTo>
                  <a:lnTo>
                    <a:pt x="32" y="119"/>
                  </a:lnTo>
                  <a:lnTo>
                    <a:pt x="32" y="119"/>
                  </a:lnTo>
                  <a:lnTo>
                    <a:pt x="32" y="119"/>
                  </a:lnTo>
                  <a:lnTo>
                    <a:pt x="27" y="119"/>
                  </a:lnTo>
                  <a:lnTo>
                    <a:pt x="27" y="119"/>
                  </a:lnTo>
                  <a:lnTo>
                    <a:pt x="21" y="119"/>
                  </a:lnTo>
                  <a:lnTo>
                    <a:pt x="17" y="113"/>
                  </a:lnTo>
                  <a:lnTo>
                    <a:pt x="12" y="113"/>
                  </a:lnTo>
                  <a:lnTo>
                    <a:pt x="8" y="113"/>
                  </a:lnTo>
                  <a:lnTo>
                    <a:pt x="2" y="112"/>
                  </a:lnTo>
                  <a:lnTo>
                    <a:pt x="0" y="110"/>
                  </a:lnTo>
                  <a:lnTo>
                    <a:pt x="0" y="110"/>
                  </a:lnTo>
                  <a:lnTo>
                    <a:pt x="0" y="110"/>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06" name="Freeform 306">
              <a:extLst>
                <a:ext uri="{FF2B5EF4-FFF2-40B4-BE49-F238E27FC236}">
                  <a16:creationId xmlns:a16="http://schemas.microsoft.com/office/drawing/2014/main" id="{306DBA8E-951A-3949-BCD3-A42DF734D8FE}"/>
                </a:ext>
              </a:extLst>
            </p:cNvPr>
            <p:cNvSpPr>
              <a:spLocks/>
            </p:cNvSpPr>
            <p:nvPr userDrawn="1"/>
          </p:nvSpPr>
          <p:spPr bwMode="auto">
            <a:xfrm>
              <a:off x="4689407" y="4094955"/>
              <a:ext cx="126730" cy="165017"/>
            </a:xfrm>
            <a:custGeom>
              <a:avLst/>
              <a:gdLst>
                <a:gd name="T0" fmla="*/ 31 w 83"/>
                <a:gd name="T1" fmla="*/ 123 h 127"/>
                <a:gd name="T2" fmla="*/ 40 w 83"/>
                <a:gd name="T3" fmla="*/ 127 h 127"/>
                <a:gd name="T4" fmla="*/ 49 w 83"/>
                <a:gd name="T5" fmla="*/ 121 h 127"/>
                <a:gd name="T6" fmla="*/ 51 w 83"/>
                <a:gd name="T7" fmla="*/ 119 h 127"/>
                <a:gd name="T8" fmla="*/ 53 w 83"/>
                <a:gd name="T9" fmla="*/ 116 h 127"/>
                <a:gd name="T10" fmla="*/ 55 w 83"/>
                <a:gd name="T11" fmla="*/ 114 h 127"/>
                <a:gd name="T12" fmla="*/ 59 w 83"/>
                <a:gd name="T13" fmla="*/ 106 h 127"/>
                <a:gd name="T14" fmla="*/ 63 w 83"/>
                <a:gd name="T15" fmla="*/ 97 h 127"/>
                <a:gd name="T16" fmla="*/ 66 w 83"/>
                <a:gd name="T17" fmla="*/ 83 h 127"/>
                <a:gd name="T18" fmla="*/ 74 w 83"/>
                <a:gd name="T19" fmla="*/ 83 h 127"/>
                <a:gd name="T20" fmla="*/ 74 w 83"/>
                <a:gd name="T21" fmla="*/ 82 h 127"/>
                <a:gd name="T22" fmla="*/ 76 w 83"/>
                <a:gd name="T23" fmla="*/ 78 h 127"/>
                <a:gd name="T24" fmla="*/ 78 w 83"/>
                <a:gd name="T25" fmla="*/ 76 h 127"/>
                <a:gd name="T26" fmla="*/ 82 w 83"/>
                <a:gd name="T27" fmla="*/ 68 h 127"/>
                <a:gd name="T28" fmla="*/ 80 w 83"/>
                <a:gd name="T29" fmla="*/ 65 h 127"/>
                <a:gd name="T30" fmla="*/ 82 w 83"/>
                <a:gd name="T31" fmla="*/ 63 h 127"/>
                <a:gd name="T32" fmla="*/ 83 w 83"/>
                <a:gd name="T33" fmla="*/ 59 h 127"/>
                <a:gd name="T34" fmla="*/ 80 w 83"/>
                <a:gd name="T35" fmla="*/ 51 h 127"/>
                <a:gd name="T36" fmla="*/ 74 w 83"/>
                <a:gd name="T37" fmla="*/ 59 h 127"/>
                <a:gd name="T38" fmla="*/ 70 w 83"/>
                <a:gd name="T39" fmla="*/ 59 h 127"/>
                <a:gd name="T40" fmla="*/ 59 w 83"/>
                <a:gd name="T41" fmla="*/ 59 h 127"/>
                <a:gd name="T42" fmla="*/ 55 w 83"/>
                <a:gd name="T43" fmla="*/ 57 h 127"/>
                <a:gd name="T44" fmla="*/ 49 w 83"/>
                <a:gd name="T45" fmla="*/ 51 h 127"/>
                <a:gd name="T46" fmla="*/ 48 w 83"/>
                <a:gd name="T47" fmla="*/ 44 h 127"/>
                <a:gd name="T48" fmla="*/ 40 w 83"/>
                <a:gd name="T49" fmla="*/ 38 h 127"/>
                <a:gd name="T50" fmla="*/ 36 w 83"/>
                <a:gd name="T51" fmla="*/ 42 h 127"/>
                <a:gd name="T52" fmla="*/ 32 w 83"/>
                <a:gd name="T53" fmla="*/ 34 h 127"/>
                <a:gd name="T54" fmla="*/ 31 w 83"/>
                <a:gd name="T55" fmla="*/ 30 h 127"/>
                <a:gd name="T56" fmla="*/ 27 w 83"/>
                <a:gd name="T57" fmla="*/ 27 h 127"/>
                <a:gd name="T58" fmla="*/ 27 w 83"/>
                <a:gd name="T59" fmla="*/ 25 h 127"/>
                <a:gd name="T60" fmla="*/ 25 w 83"/>
                <a:gd name="T61" fmla="*/ 15 h 127"/>
                <a:gd name="T62" fmla="*/ 15 w 83"/>
                <a:gd name="T63" fmla="*/ 8 h 127"/>
                <a:gd name="T64" fmla="*/ 17 w 83"/>
                <a:gd name="T65" fmla="*/ 6 h 127"/>
                <a:gd name="T66" fmla="*/ 14 w 83"/>
                <a:gd name="T67" fmla="*/ 4 h 127"/>
                <a:gd name="T68" fmla="*/ 6 w 83"/>
                <a:gd name="T69" fmla="*/ 4 h 127"/>
                <a:gd name="T70" fmla="*/ 8 w 83"/>
                <a:gd name="T71" fmla="*/ 8 h 127"/>
                <a:gd name="T72" fmla="*/ 6 w 83"/>
                <a:gd name="T73" fmla="*/ 10 h 127"/>
                <a:gd name="T74" fmla="*/ 8 w 83"/>
                <a:gd name="T75" fmla="*/ 15 h 127"/>
                <a:gd name="T76" fmla="*/ 10 w 83"/>
                <a:gd name="T77" fmla="*/ 19 h 127"/>
                <a:gd name="T78" fmla="*/ 15 w 83"/>
                <a:gd name="T79" fmla="*/ 27 h 127"/>
                <a:gd name="T80" fmla="*/ 23 w 83"/>
                <a:gd name="T81" fmla="*/ 36 h 127"/>
                <a:gd name="T82" fmla="*/ 27 w 83"/>
                <a:gd name="T83" fmla="*/ 42 h 127"/>
                <a:gd name="T84" fmla="*/ 29 w 83"/>
                <a:gd name="T85" fmla="*/ 53 h 127"/>
                <a:gd name="T86" fmla="*/ 31 w 83"/>
                <a:gd name="T87" fmla="*/ 68 h 127"/>
                <a:gd name="T88" fmla="*/ 27 w 83"/>
                <a:gd name="T89" fmla="*/ 83 h 127"/>
                <a:gd name="T90" fmla="*/ 21 w 83"/>
                <a:gd name="T91" fmla="*/ 85 h 127"/>
                <a:gd name="T92" fmla="*/ 23 w 83"/>
                <a:gd name="T93" fmla="*/ 89 h 127"/>
                <a:gd name="T94" fmla="*/ 25 w 83"/>
                <a:gd name="T95" fmla="*/ 93 h 127"/>
                <a:gd name="T96" fmla="*/ 29 w 83"/>
                <a:gd name="T97" fmla="*/ 95 h 127"/>
                <a:gd name="T98" fmla="*/ 32 w 83"/>
                <a:gd name="T99" fmla="*/ 99 h 127"/>
                <a:gd name="T100" fmla="*/ 36 w 83"/>
                <a:gd name="T101" fmla="*/ 104 h 127"/>
                <a:gd name="T102" fmla="*/ 36 w 83"/>
                <a:gd name="T103" fmla="*/ 117 h 127"/>
                <a:gd name="T104" fmla="*/ 31 w 83"/>
                <a:gd name="T105" fmla="*/ 123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3" h="127">
                  <a:moveTo>
                    <a:pt x="31" y="123"/>
                  </a:moveTo>
                  <a:lnTo>
                    <a:pt x="31" y="123"/>
                  </a:lnTo>
                  <a:lnTo>
                    <a:pt x="32" y="125"/>
                  </a:lnTo>
                  <a:lnTo>
                    <a:pt x="40" y="127"/>
                  </a:lnTo>
                  <a:lnTo>
                    <a:pt x="44" y="127"/>
                  </a:lnTo>
                  <a:lnTo>
                    <a:pt x="49" y="121"/>
                  </a:lnTo>
                  <a:lnTo>
                    <a:pt x="49" y="121"/>
                  </a:lnTo>
                  <a:lnTo>
                    <a:pt x="51" y="119"/>
                  </a:lnTo>
                  <a:lnTo>
                    <a:pt x="53" y="116"/>
                  </a:lnTo>
                  <a:lnTo>
                    <a:pt x="53" y="116"/>
                  </a:lnTo>
                  <a:lnTo>
                    <a:pt x="55" y="114"/>
                  </a:lnTo>
                  <a:lnTo>
                    <a:pt x="55" y="114"/>
                  </a:lnTo>
                  <a:lnTo>
                    <a:pt x="59" y="106"/>
                  </a:lnTo>
                  <a:lnTo>
                    <a:pt x="59" y="106"/>
                  </a:lnTo>
                  <a:lnTo>
                    <a:pt x="63" y="102"/>
                  </a:lnTo>
                  <a:lnTo>
                    <a:pt x="63" y="97"/>
                  </a:lnTo>
                  <a:lnTo>
                    <a:pt x="63" y="89"/>
                  </a:lnTo>
                  <a:lnTo>
                    <a:pt x="66" y="83"/>
                  </a:lnTo>
                  <a:lnTo>
                    <a:pt x="68" y="83"/>
                  </a:lnTo>
                  <a:lnTo>
                    <a:pt x="74" y="83"/>
                  </a:lnTo>
                  <a:lnTo>
                    <a:pt x="74" y="83"/>
                  </a:lnTo>
                  <a:lnTo>
                    <a:pt x="74" y="82"/>
                  </a:lnTo>
                  <a:lnTo>
                    <a:pt x="74" y="80"/>
                  </a:lnTo>
                  <a:lnTo>
                    <a:pt x="76" y="78"/>
                  </a:lnTo>
                  <a:lnTo>
                    <a:pt x="76" y="78"/>
                  </a:lnTo>
                  <a:lnTo>
                    <a:pt x="78" y="76"/>
                  </a:lnTo>
                  <a:lnTo>
                    <a:pt x="82" y="68"/>
                  </a:lnTo>
                  <a:lnTo>
                    <a:pt x="82" y="68"/>
                  </a:lnTo>
                  <a:lnTo>
                    <a:pt x="80" y="66"/>
                  </a:lnTo>
                  <a:lnTo>
                    <a:pt x="80" y="65"/>
                  </a:lnTo>
                  <a:lnTo>
                    <a:pt x="82" y="63"/>
                  </a:lnTo>
                  <a:lnTo>
                    <a:pt x="82" y="63"/>
                  </a:lnTo>
                  <a:lnTo>
                    <a:pt x="82" y="61"/>
                  </a:lnTo>
                  <a:lnTo>
                    <a:pt x="83" y="59"/>
                  </a:lnTo>
                  <a:lnTo>
                    <a:pt x="83" y="55"/>
                  </a:lnTo>
                  <a:lnTo>
                    <a:pt x="80" y="51"/>
                  </a:lnTo>
                  <a:lnTo>
                    <a:pt x="74" y="59"/>
                  </a:lnTo>
                  <a:lnTo>
                    <a:pt x="74" y="59"/>
                  </a:lnTo>
                  <a:lnTo>
                    <a:pt x="70" y="59"/>
                  </a:lnTo>
                  <a:lnTo>
                    <a:pt x="70" y="59"/>
                  </a:lnTo>
                  <a:lnTo>
                    <a:pt x="59" y="59"/>
                  </a:lnTo>
                  <a:lnTo>
                    <a:pt x="59" y="59"/>
                  </a:lnTo>
                  <a:lnTo>
                    <a:pt x="57" y="59"/>
                  </a:lnTo>
                  <a:lnTo>
                    <a:pt x="55" y="57"/>
                  </a:lnTo>
                  <a:lnTo>
                    <a:pt x="53" y="55"/>
                  </a:lnTo>
                  <a:lnTo>
                    <a:pt x="49" y="51"/>
                  </a:lnTo>
                  <a:lnTo>
                    <a:pt x="48" y="49"/>
                  </a:lnTo>
                  <a:lnTo>
                    <a:pt x="48" y="44"/>
                  </a:lnTo>
                  <a:lnTo>
                    <a:pt x="44" y="40"/>
                  </a:lnTo>
                  <a:lnTo>
                    <a:pt x="40" y="38"/>
                  </a:lnTo>
                  <a:lnTo>
                    <a:pt x="40" y="46"/>
                  </a:lnTo>
                  <a:lnTo>
                    <a:pt x="36" y="42"/>
                  </a:lnTo>
                  <a:lnTo>
                    <a:pt x="34" y="40"/>
                  </a:lnTo>
                  <a:lnTo>
                    <a:pt x="32" y="34"/>
                  </a:lnTo>
                  <a:lnTo>
                    <a:pt x="31" y="30"/>
                  </a:lnTo>
                  <a:lnTo>
                    <a:pt x="31" y="30"/>
                  </a:lnTo>
                  <a:lnTo>
                    <a:pt x="29" y="29"/>
                  </a:lnTo>
                  <a:lnTo>
                    <a:pt x="27" y="27"/>
                  </a:lnTo>
                  <a:lnTo>
                    <a:pt x="27" y="25"/>
                  </a:lnTo>
                  <a:lnTo>
                    <a:pt x="27" y="25"/>
                  </a:lnTo>
                  <a:lnTo>
                    <a:pt x="27" y="19"/>
                  </a:lnTo>
                  <a:lnTo>
                    <a:pt x="25" y="15"/>
                  </a:lnTo>
                  <a:lnTo>
                    <a:pt x="21" y="10"/>
                  </a:lnTo>
                  <a:lnTo>
                    <a:pt x="15" y="8"/>
                  </a:lnTo>
                  <a:lnTo>
                    <a:pt x="15" y="8"/>
                  </a:lnTo>
                  <a:lnTo>
                    <a:pt x="17" y="6"/>
                  </a:lnTo>
                  <a:lnTo>
                    <a:pt x="15" y="4"/>
                  </a:lnTo>
                  <a:lnTo>
                    <a:pt x="14" y="4"/>
                  </a:lnTo>
                  <a:lnTo>
                    <a:pt x="14" y="4"/>
                  </a:lnTo>
                  <a:lnTo>
                    <a:pt x="6" y="4"/>
                  </a:lnTo>
                  <a:lnTo>
                    <a:pt x="0" y="0"/>
                  </a:lnTo>
                  <a:lnTo>
                    <a:pt x="8" y="8"/>
                  </a:lnTo>
                  <a:lnTo>
                    <a:pt x="8" y="8"/>
                  </a:lnTo>
                  <a:lnTo>
                    <a:pt x="6" y="10"/>
                  </a:lnTo>
                  <a:lnTo>
                    <a:pt x="6" y="13"/>
                  </a:lnTo>
                  <a:lnTo>
                    <a:pt x="8" y="15"/>
                  </a:lnTo>
                  <a:lnTo>
                    <a:pt x="8" y="15"/>
                  </a:lnTo>
                  <a:lnTo>
                    <a:pt x="10" y="19"/>
                  </a:lnTo>
                  <a:lnTo>
                    <a:pt x="14" y="23"/>
                  </a:lnTo>
                  <a:lnTo>
                    <a:pt x="15" y="27"/>
                  </a:lnTo>
                  <a:lnTo>
                    <a:pt x="21" y="32"/>
                  </a:lnTo>
                  <a:lnTo>
                    <a:pt x="23" y="36"/>
                  </a:lnTo>
                  <a:lnTo>
                    <a:pt x="27" y="32"/>
                  </a:lnTo>
                  <a:lnTo>
                    <a:pt x="27" y="42"/>
                  </a:lnTo>
                  <a:lnTo>
                    <a:pt x="32" y="49"/>
                  </a:lnTo>
                  <a:lnTo>
                    <a:pt x="29" y="53"/>
                  </a:lnTo>
                  <a:lnTo>
                    <a:pt x="31" y="61"/>
                  </a:lnTo>
                  <a:lnTo>
                    <a:pt x="31" y="68"/>
                  </a:lnTo>
                  <a:lnTo>
                    <a:pt x="27" y="76"/>
                  </a:lnTo>
                  <a:lnTo>
                    <a:pt x="27" y="83"/>
                  </a:lnTo>
                  <a:lnTo>
                    <a:pt x="21" y="83"/>
                  </a:lnTo>
                  <a:lnTo>
                    <a:pt x="21" y="85"/>
                  </a:lnTo>
                  <a:lnTo>
                    <a:pt x="21" y="85"/>
                  </a:lnTo>
                  <a:lnTo>
                    <a:pt x="23" y="89"/>
                  </a:lnTo>
                  <a:lnTo>
                    <a:pt x="23" y="89"/>
                  </a:lnTo>
                  <a:lnTo>
                    <a:pt x="25" y="93"/>
                  </a:lnTo>
                  <a:lnTo>
                    <a:pt x="25" y="93"/>
                  </a:lnTo>
                  <a:lnTo>
                    <a:pt x="29" y="95"/>
                  </a:lnTo>
                  <a:lnTo>
                    <a:pt x="31" y="97"/>
                  </a:lnTo>
                  <a:lnTo>
                    <a:pt x="32" y="99"/>
                  </a:lnTo>
                  <a:lnTo>
                    <a:pt x="36" y="100"/>
                  </a:lnTo>
                  <a:lnTo>
                    <a:pt x="36" y="104"/>
                  </a:lnTo>
                  <a:lnTo>
                    <a:pt x="40" y="112"/>
                  </a:lnTo>
                  <a:lnTo>
                    <a:pt x="36" y="117"/>
                  </a:lnTo>
                  <a:lnTo>
                    <a:pt x="31" y="123"/>
                  </a:lnTo>
                  <a:lnTo>
                    <a:pt x="31" y="123"/>
                  </a:lnTo>
                  <a:lnTo>
                    <a:pt x="31" y="123"/>
                  </a:lnTo>
                  <a:close/>
                </a:path>
              </a:pathLst>
            </a:custGeom>
            <a:solidFill>
              <a:schemeClr val="bg1">
                <a:lumMod val="85000"/>
              </a:schemeClr>
            </a:solidFill>
            <a:ln w="635" cap="rnd">
              <a:solidFill>
                <a:schemeClr val="bg1">
                  <a:alpha val="17000"/>
                </a:schemeClr>
              </a:solidFill>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07" name="Freeform 307">
              <a:extLst>
                <a:ext uri="{FF2B5EF4-FFF2-40B4-BE49-F238E27FC236}">
                  <a16:creationId xmlns:a16="http://schemas.microsoft.com/office/drawing/2014/main" id="{BFEE934A-E6D0-2045-9389-5AC67E730BB1}"/>
                </a:ext>
              </a:extLst>
            </p:cNvPr>
            <p:cNvSpPr>
              <a:spLocks/>
            </p:cNvSpPr>
            <p:nvPr userDrawn="1"/>
          </p:nvSpPr>
          <p:spPr bwMode="auto">
            <a:xfrm>
              <a:off x="4689407" y="4094955"/>
              <a:ext cx="126730" cy="165017"/>
            </a:xfrm>
            <a:custGeom>
              <a:avLst/>
              <a:gdLst>
                <a:gd name="T0" fmla="*/ 31 w 83"/>
                <a:gd name="T1" fmla="*/ 123 h 127"/>
                <a:gd name="T2" fmla="*/ 40 w 83"/>
                <a:gd name="T3" fmla="*/ 127 h 127"/>
                <a:gd name="T4" fmla="*/ 49 w 83"/>
                <a:gd name="T5" fmla="*/ 121 h 127"/>
                <a:gd name="T6" fmla="*/ 51 w 83"/>
                <a:gd name="T7" fmla="*/ 119 h 127"/>
                <a:gd name="T8" fmla="*/ 53 w 83"/>
                <a:gd name="T9" fmla="*/ 116 h 127"/>
                <a:gd name="T10" fmla="*/ 55 w 83"/>
                <a:gd name="T11" fmla="*/ 114 h 127"/>
                <a:gd name="T12" fmla="*/ 59 w 83"/>
                <a:gd name="T13" fmla="*/ 106 h 127"/>
                <a:gd name="T14" fmla="*/ 63 w 83"/>
                <a:gd name="T15" fmla="*/ 97 h 127"/>
                <a:gd name="T16" fmla="*/ 66 w 83"/>
                <a:gd name="T17" fmla="*/ 83 h 127"/>
                <a:gd name="T18" fmla="*/ 74 w 83"/>
                <a:gd name="T19" fmla="*/ 83 h 127"/>
                <a:gd name="T20" fmla="*/ 74 w 83"/>
                <a:gd name="T21" fmla="*/ 82 h 127"/>
                <a:gd name="T22" fmla="*/ 76 w 83"/>
                <a:gd name="T23" fmla="*/ 78 h 127"/>
                <a:gd name="T24" fmla="*/ 78 w 83"/>
                <a:gd name="T25" fmla="*/ 76 h 127"/>
                <a:gd name="T26" fmla="*/ 82 w 83"/>
                <a:gd name="T27" fmla="*/ 68 h 127"/>
                <a:gd name="T28" fmla="*/ 80 w 83"/>
                <a:gd name="T29" fmla="*/ 65 h 127"/>
                <a:gd name="T30" fmla="*/ 82 w 83"/>
                <a:gd name="T31" fmla="*/ 63 h 127"/>
                <a:gd name="T32" fmla="*/ 83 w 83"/>
                <a:gd name="T33" fmla="*/ 59 h 127"/>
                <a:gd name="T34" fmla="*/ 80 w 83"/>
                <a:gd name="T35" fmla="*/ 51 h 127"/>
                <a:gd name="T36" fmla="*/ 74 w 83"/>
                <a:gd name="T37" fmla="*/ 59 h 127"/>
                <a:gd name="T38" fmla="*/ 70 w 83"/>
                <a:gd name="T39" fmla="*/ 59 h 127"/>
                <a:gd name="T40" fmla="*/ 59 w 83"/>
                <a:gd name="T41" fmla="*/ 59 h 127"/>
                <a:gd name="T42" fmla="*/ 55 w 83"/>
                <a:gd name="T43" fmla="*/ 57 h 127"/>
                <a:gd name="T44" fmla="*/ 49 w 83"/>
                <a:gd name="T45" fmla="*/ 51 h 127"/>
                <a:gd name="T46" fmla="*/ 48 w 83"/>
                <a:gd name="T47" fmla="*/ 44 h 127"/>
                <a:gd name="T48" fmla="*/ 40 w 83"/>
                <a:gd name="T49" fmla="*/ 38 h 127"/>
                <a:gd name="T50" fmla="*/ 36 w 83"/>
                <a:gd name="T51" fmla="*/ 42 h 127"/>
                <a:gd name="T52" fmla="*/ 32 w 83"/>
                <a:gd name="T53" fmla="*/ 34 h 127"/>
                <a:gd name="T54" fmla="*/ 31 w 83"/>
                <a:gd name="T55" fmla="*/ 30 h 127"/>
                <a:gd name="T56" fmla="*/ 27 w 83"/>
                <a:gd name="T57" fmla="*/ 27 h 127"/>
                <a:gd name="T58" fmla="*/ 27 w 83"/>
                <a:gd name="T59" fmla="*/ 25 h 127"/>
                <a:gd name="T60" fmla="*/ 25 w 83"/>
                <a:gd name="T61" fmla="*/ 15 h 127"/>
                <a:gd name="T62" fmla="*/ 15 w 83"/>
                <a:gd name="T63" fmla="*/ 8 h 127"/>
                <a:gd name="T64" fmla="*/ 17 w 83"/>
                <a:gd name="T65" fmla="*/ 6 h 127"/>
                <a:gd name="T66" fmla="*/ 14 w 83"/>
                <a:gd name="T67" fmla="*/ 4 h 127"/>
                <a:gd name="T68" fmla="*/ 6 w 83"/>
                <a:gd name="T69" fmla="*/ 4 h 127"/>
                <a:gd name="T70" fmla="*/ 8 w 83"/>
                <a:gd name="T71" fmla="*/ 8 h 127"/>
                <a:gd name="T72" fmla="*/ 6 w 83"/>
                <a:gd name="T73" fmla="*/ 10 h 127"/>
                <a:gd name="T74" fmla="*/ 8 w 83"/>
                <a:gd name="T75" fmla="*/ 15 h 127"/>
                <a:gd name="T76" fmla="*/ 10 w 83"/>
                <a:gd name="T77" fmla="*/ 19 h 127"/>
                <a:gd name="T78" fmla="*/ 15 w 83"/>
                <a:gd name="T79" fmla="*/ 27 h 127"/>
                <a:gd name="T80" fmla="*/ 23 w 83"/>
                <a:gd name="T81" fmla="*/ 36 h 127"/>
                <a:gd name="T82" fmla="*/ 27 w 83"/>
                <a:gd name="T83" fmla="*/ 42 h 127"/>
                <a:gd name="T84" fmla="*/ 29 w 83"/>
                <a:gd name="T85" fmla="*/ 53 h 127"/>
                <a:gd name="T86" fmla="*/ 31 w 83"/>
                <a:gd name="T87" fmla="*/ 68 h 127"/>
                <a:gd name="T88" fmla="*/ 27 w 83"/>
                <a:gd name="T89" fmla="*/ 83 h 127"/>
                <a:gd name="T90" fmla="*/ 21 w 83"/>
                <a:gd name="T91" fmla="*/ 85 h 127"/>
                <a:gd name="T92" fmla="*/ 23 w 83"/>
                <a:gd name="T93" fmla="*/ 89 h 127"/>
                <a:gd name="T94" fmla="*/ 25 w 83"/>
                <a:gd name="T95" fmla="*/ 93 h 127"/>
                <a:gd name="T96" fmla="*/ 29 w 83"/>
                <a:gd name="T97" fmla="*/ 95 h 127"/>
                <a:gd name="T98" fmla="*/ 32 w 83"/>
                <a:gd name="T99" fmla="*/ 99 h 127"/>
                <a:gd name="T100" fmla="*/ 36 w 83"/>
                <a:gd name="T101" fmla="*/ 104 h 127"/>
                <a:gd name="T102" fmla="*/ 36 w 83"/>
                <a:gd name="T103" fmla="*/ 117 h 127"/>
                <a:gd name="T104" fmla="*/ 31 w 83"/>
                <a:gd name="T105" fmla="*/ 123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3" h="127">
                  <a:moveTo>
                    <a:pt x="31" y="123"/>
                  </a:moveTo>
                  <a:lnTo>
                    <a:pt x="31" y="123"/>
                  </a:lnTo>
                  <a:lnTo>
                    <a:pt x="32" y="125"/>
                  </a:lnTo>
                  <a:lnTo>
                    <a:pt x="40" y="127"/>
                  </a:lnTo>
                  <a:lnTo>
                    <a:pt x="44" y="127"/>
                  </a:lnTo>
                  <a:lnTo>
                    <a:pt x="49" y="121"/>
                  </a:lnTo>
                  <a:lnTo>
                    <a:pt x="49" y="121"/>
                  </a:lnTo>
                  <a:lnTo>
                    <a:pt x="51" y="119"/>
                  </a:lnTo>
                  <a:lnTo>
                    <a:pt x="53" y="116"/>
                  </a:lnTo>
                  <a:lnTo>
                    <a:pt x="53" y="116"/>
                  </a:lnTo>
                  <a:lnTo>
                    <a:pt x="55" y="114"/>
                  </a:lnTo>
                  <a:lnTo>
                    <a:pt x="55" y="114"/>
                  </a:lnTo>
                  <a:lnTo>
                    <a:pt x="59" y="106"/>
                  </a:lnTo>
                  <a:lnTo>
                    <a:pt x="59" y="106"/>
                  </a:lnTo>
                  <a:lnTo>
                    <a:pt x="63" y="102"/>
                  </a:lnTo>
                  <a:lnTo>
                    <a:pt x="63" y="97"/>
                  </a:lnTo>
                  <a:lnTo>
                    <a:pt x="63" y="89"/>
                  </a:lnTo>
                  <a:lnTo>
                    <a:pt x="66" y="83"/>
                  </a:lnTo>
                  <a:lnTo>
                    <a:pt x="68" y="83"/>
                  </a:lnTo>
                  <a:lnTo>
                    <a:pt x="74" y="83"/>
                  </a:lnTo>
                  <a:lnTo>
                    <a:pt x="74" y="83"/>
                  </a:lnTo>
                  <a:lnTo>
                    <a:pt x="74" y="82"/>
                  </a:lnTo>
                  <a:lnTo>
                    <a:pt x="74" y="80"/>
                  </a:lnTo>
                  <a:lnTo>
                    <a:pt x="76" y="78"/>
                  </a:lnTo>
                  <a:lnTo>
                    <a:pt x="76" y="78"/>
                  </a:lnTo>
                  <a:lnTo>
                    <a:pt x="78" y="76"/>
                  </a:lnTo>
                  <a:lnTo>
                    <a:pt x="82" y="68"/>
                  </a:lnTo>
                  <a:lnTo>
                    <a:pt x="82" y="68"/>
                  </a:lnTo>
                  <a:lnTo>
                    <a:pt x="80" y="66"/>
                  </a:lnTo>
                  <a:lnTo>
                    <a:pt x="80" y="65"/>
                  </a:lnTo>
                  <a:lnTo>
                    <a:pt x="82" y="63"/>
                  </a:lnTo>
                  <a:lnTo>
                    <a:pt x="82" y="63"/>
                  </a:lnTo>
                  <a:lnTo>
                    <a:pt x="82" y="61"/>
                  </a:lnTo>
                  <a:lnTo>
                    <a:pt x="83" y="59"/>
                  </a:lnTo>
                  <a:lnTo>
                    <a:pt x="83" y="55"/>
                  </a:lnTo>
                  <a:lnTo>
                    <a:pt x="80" y="51"/>
                  </a:lnTo>
                  <a:lnTo>
                    <a:pt x="74" y="59"/>
                  </a:lnTo>
                  <a:lnTo>
                    <a:pt x="74" y="59"/>
                  </a:lnTo>
                  <a:lnTo>
                    <a:pt x="70" y="59"/>
                  </a:lnTo>
                  <a:lnTo>
                    <a:pt x="70" y="59"/>
                  </a:lnTo>
                  <a:lnTo>
                    <a:pt x="59" y="59"/>
                  </a:lnTo>
                  <a:lnTo>
                    <a:pt x="59" y="59"/>
                  </a:lnTo>
                  <a:lnTo>
                    <a:pt x="57" y="59"/>
                  </a:lnTo>
                  <a:lnTo>
                    <a:pt x="55" y="57"/>
                  </a:lnTo>
                  <a:lnTo>
                    <a:pt x="53" y="55"/>
                  </a:lnTo>
                  <a:lnTo>
                    <a:pt x="49" y="51"/>
                  </a:lnTo>
                  <a:lnTo>
                    <a:pt x="48" y="49"/>
                  </a:lnTo>
                  <a:lnTo>
                    <a:pt x="48" y="44"/>
                  </a:lnTo>
                  <a:lnTo>
                    <a:pt x="44" y="40"/>
                  </a:lnTo>
                  <a:lnTo>
                    <a:pt x="40" y="38"/>
                  </a:lnTo>
                  <a:lnTo>
                    <a:pt x="40" y="46"/>
                  </a:lnTo>
                  <a:lnTo>
                    <a:pt x="36" y="42"/>
                  </a:lnTo>
                  <a:lnTo>
                    <a:pt x="34" y="40"/>
                  </a:lnTo>
                  <a:lnTo>
                    <a:pt x="32" y="34"/>
                  </a:lnTo>
                  <a:lnTo>
                    <a:pt x="31" y="30"/>
                  </a:lnTo>
                  <a:lnTo>
                    <a:pt x="31" y="30"/>
                  </a:lnTo>
                  <a:lnTo>
                    <a:pt x="29" y="29"/>
                  </a:lnTo>
                  <a:lnTo>
                    <a:pt x="27" y="27"/>
                  </a:lnTo>
                  <a:lnTo>
                    <a:pt x="27" y="25"/>
                  </a:lnTo>
                  <a:lnTo>
                    <a:pt x="27" y="25"/>
                  </a:lnTo>
                  <a:lnTo>
                    <a:pt x="27" y="19"/>
                  </a:lnTo>
                  <a:lnTo>
                    <a:pt x="25" y="15"/>
                  </a:lnTo>
                  <a:lnTo>
                    <a:pt x="21" y="10"/>
                  </a:lnTo>
                  <a:lnTo>
                    <a:pt x="15" y="8"/>
                  </a:lnTo>
                  <a:lnTo>
                    <a:pt x="15" y="8"/>
                  </a:lnTo>
                  <a:lnTo>
                    <a:pt x="17" y="6"/>
                  </a:lnTo>
                  <a:lnTo>
                    <a:pt x="15" y="4"/>
                  </a:lnTo>
                  <a:lnTo>
                    <a:pt x="14" y="4"/>
                  </a:lnTo>
                  <a:lnTo>
                    <a:pt x="14" y="4"/>
                  </a:lnTo>
                  <a:lnTo>
                    <a:pt x="6" y="4"/>
                  </a:lnTo>
                  <a:lnTo>
                    <a:pt x="0" y="0"/>
                  </a:lnTo>
                  <a:lnTo>
                    <a:pt x="8" y="8"/>
                  </a:lnTo>
                  <a:lnTo>
                    <a:pt x="8" y="8"/>
                  </a:lnTo>
                  <a:lnTo>
                    <a:pt x="6" y="10"/>
                  </a:lnTo>
                  <a:lnTo>
                    <a:pt x="6" y="13"/>
                  </a:lnTo>
                  <a:lnTo>
                    <a:pt x="8" y="15"/>
                  </a:lnTo>
                  <a:lnTo>
                    <a:pt x="8" y="15"/>
                  </a:lnTo>
                  <a:lnTo>
                    <a:pt x="10" y="19"/>
                  </a:lnTo>
                  <a:lnTo>
                    <a:pt x="14" y="23"/>
                  </a:lnTo>
                  <a:lnTo>
                    <a:pt x="15" y="27"/>
                  </a:lnTo>
                  <a:lnTo>
                    <a:pt x="21" y="32"/>
                  </a:lnTo>
                  <a:lnTo>
                    <a:pt x="23" y="36"/>
                  </a:lnTo>
                  <a:lnTo>
                    <a:pt x="27" y="32"/>
                  </a:lnTo>
                  <a:lnTo>
                    <a:pt x="27" y="42"/>
                  </a:lnTo>
                  <a:lnTo>
                    <a:pt x="32" y="49"/>
                  </a:lnTo>
                  <a:lnTo>
                    <a:pt x="29" y="53"/>
                  </a:lnTo>
                  <a:lnTo>
                    <a:pt x="31" y="61"/>
                  </a:lnTo>
                  <a:lnTo>
                    <a:pt x="31" y="68"/>
                  </a:lnTo>
                  <a:lnTo>
                    <a:pt x="27" y="76"/>
                  </a:lnTo>
                  <a:lnTo>
                    <a:pt x="27" y="83"/>
                  </a:lnTo>
                  <a:lnTo>
                    <a:pt x="21" y="83"/>
                  </a:lnTo>
                  <a:lnTo>
                    <a:pt x="21" y="85"/>
                  </a:lnTo>
                  <a:lnTo>
                    <a:pt x="21" y="85"/>
                  </a:lnTo>
                  <a:lnTo>
                    <a:pt x="23" y="89"/>
                  </a:lnTo>
                  <a:lnTo>
                    <a:pt x="23" y="89"/>
                  </a:lnTo>
                  <a:lnTo>
                    <a:pt x="25" y="93"/>
                  </a:lnTo>
                  <a:lnTo>
                    <a:pt x="25" y="93"/>
                  </a:lnTo>
                  <a:lnTo>
                    <a:pt x="29" y="95"/>
                  </a:lnTo>
                  <a:lnTo>
                    <a:pt x="31" y="97"/>
                  </a:lnTo>
                  <a:lnTo>
                    <a:pt x="32" y="99"/>
                  </a:lnTo>
                  <a:lnTo>
                    <a:pt x="36" y="100"/>
                  </a:lnTo>
                  <a:lnTo>
                    <a:pt x="36" y="104"/>
                  </a:lnTo>
                  <a:lnTo>
                    <a:pt x="40" y="112"/>
                  </a:lnTo>
                  <a:lnTo>
                    <a:pt x="36" y="117"/>
                  </a:lnTo>
                  <a:lnTo>
                    <a:pt x="31" y="123"/>
                  </a:lnTo>
                  <a:lnTo>
                    <a:pt x="31" y="123"/>
                  </a:lnTo>
                  <a:lnTo>
                    <a:pt x="31" y="123"/>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08" name="Freeform 308">
              <a:extLst>
                <a:ext uri="{FF2B5EF4-FFF2-40B4-BE49-F238E27FC236}">
                  <a16:creationId xmlns:a16="http://schemas.microsoft.com/office/drawing/2014/main" id="{91367468-6E25-9646-A63E-FF0AD3CF9D97}"/>
                </a:ext>
              </a:extLst>
            </p:cNvPr>
            <p:cNvSpPr>
              <a:spLocks/>
            </p:cNvSpPr>
            <p:nvPr userDrawn="1"/>
          </p:nvSpPr>
          <p:spPr bwMode="auto">
            <a:xfrm>
              <a:off x="1908986" y="2414900"/>
              <a:ext cx="67182" cy="53273"/>
            </a:xfrm>
            <a:custGeom>
              <a:avLst/>
              <a:gdLst>
                <a:gd name="T0" fmla="*/ 15 w 44"/>
                <a:gd name="T1" fmla="*/ 24 h 41"/>
                <a:gd name="T2" fmla="*/ 4 w 44"/>
                <a:gd name="T3" fmla="*/ 18 h 41"/>
                <a:gd name="T4" fmla="*/ 0 w 44"/>
                <a:gd name="T5" fmla="*/ 1 h 41"/>
                <a:gd name="T6" fmla="*/ 21 w 44"/>
                <a:gd name="T7" fmla="*/ 0 h 41"/>
                <a:gd name="T8" fmla="*/ 28 w 44"/>
                <a:gd name="T9" fmla="*/ 7 h 41"/>
                <a:gd name="T10" fmla="*/ 30 w 44"/>
                <a:gd name="T11" fmla="*/ 15 h 41"/>
                <a:gd name="T12" fmla="*/ 42 w 44"/>
                <a:gd name="T13" fmla="*/ 26 h 41"/>
                <a:gd name="T14" fmla="*/ 44 w 44"/>
                <a:gd name="T15" fmla="*/ 41 h 41"/>
                <a:gd name="T16" fmla="*/ 30 w 44"/>
                <a:gd name="T17" fmla="*/ 41 h 41"/>
                <a:gd name="T18" fmla="*/ 23 w 44"/>
                <a:gd name="T19" fmla="*/ 34 h 41"/>
                <a:gd name="T20" fmla="*/ 15 w 44"/>
                <a:gd name="T21" fmla="*/ 24 h 41"/>
                <a:gd name="T22" fmla="*/ 15 w 44"/>
                <a:gd name="T23" fmla="*/ 24 h 41"/>
                <a:gd name="T24" fmla="*/ 15 w 44"/>
                <a:gd name="T25" fmla="*/ 24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41">
                  <a:moveTo>
                    <a:pt x="15" y="24"/>
                  </a:moveTo>
                  <a:lnTo>
                    <a:pt x="4" y="18"/>
                  </a:lnTo>
                  <a:lnTo>
                    <a:pt x="0" y="1"/>
                  </a:lnTo>
                  <a:lnTo>
                    <a:pt x="21" y="0"/>
                  </a:lnTo>
                  <a:lnTo>
                    <a:pt x="28" y="7"/>
                  </a:lnTo>
                  <a:lnTo>
                    <a:pt x="30" y="15"/>
                  </a:lnTo>
                  <a:lnTo>
                    <a:pt x="42" y="26"/>
                  </a:lnTo>
                  <a:lnTo>
                    <a:pt x="44" y="41"/>
                  </a:lnTo>
                  <a:lnTo>
                    <a:pt x="30" y="41"/>
                  </a:lnTo>
                  <a:lnTo>
                    <a:pt x="23" y="34"/>
                  </a:lnTo>
                  <a:lnTo>
                    <a:pt x="15" y="24"/>
                  </a:lnTo>
                  <a:lnTo>
                    <a:pt x="15" y="24"/>
                  </a:lnTo>
                  <a:lnTo>
                    <a:pt x="15" y="24"/>
                  </a:lnTo>
                  <a:close/>
                </a:path>
              </a:pathLst>
            </a:custGeom>
            <a:solidFill>
              <a:schemeClr val="bg1">
                <a:lumMod val="85000"/>
              </a:schemeClr>
            </a:solidFill>
            <a:ln w="635" cap="rnd">
              <a:solidFill>
                <a:schemeClr val="bg1">
                  <a:alpha val="17000"/>
                </a:schemeClr>
              </a:solidFill>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09" name="Freeform 309">
              <a:extLst>
                <a:ext uri="{FF2B5EF4-FFF2-40B4-BE49-F238E27FC236}">
                  <a16:creationId xmlns:a16="http://schemas.microsoft.com/office/drawing/2014/main" id="{E2A7688C-253C-B048-96AC-37C56C72FD91}"/>
                </a:ext>
              </a:extLst>
            </p:cNvPr>
            <p:cNvSpPr>
              <a:spLocks/>
            </p:cNvSpPr>
            <p:nvPr userDrawn="1"/>
          </p:nvSpPr>
          <p:spPr bwMode="auto">
            <a:xfrm>
              <a:off x="1908986" y="2414900"/>
              <a:ext cx="67182" cy="53273"/>
            </a:xfrm>
            <a:custGeom>
              <a:avLst/>
              <a:gdLst>
                <a:gd name="T0" fmla="*/ 15 w 44"/>
                <a:gd name="T1" fmla="*/ 24 h 41"/>
                <a:gd name="T2" fmla="*/ 4 w 44"/>
                <a:gd name="T3" fmla="*/ 18 h 41"/>
                <a:gd name="T4" fmla="*/ 0 w 44"/>
                <a:gd name="T5" fmla="*/ 1 h 41"/>
                <a:gd name="T6" fmla="*/ 21 w 44"/>
                <a:gd name="T7" fmla="*/ 0 h 41"/>
                <a:gd name="T8" fmla="*/ 28 w 44"/>
                <a:gd name="T9" fmla="*/ 7 h 41"/>
                <a:gd name="T10" fmla="*/ 30 w 44"/>
                <a:gd name="T11" fmla="*/ 15 h 41"/>
                <a:gd name="T12" fmla="*/ 42 w 44"/>
                <a:gd name="T13" fmla="*/ 26 h 41"/>
                <a:gd name="T14" fmla="*/ 44 w 44"/>
                <a:gd name="T15" fmla="*/ 41 h 41"/>
                <a:gd name="T16" fmla="*/ 30 w 44"/>
                <a:gd name="T17" fmla="*/ 41 h 41"/>
                <a:gd name="T18" fmla="*/ 23 w 44"/>
                <a:gd name="T19" fmla="*/ 34 h 41"/>
                <a:gd name="T20" fmla="*/ 15 w 44"/>
                <a:gd name="T21" fmla="*/ 24 h 41"/>
                <a:gd name="T22" fmla="*/ 15 w 44"/>
                <a:gd name="T23" fmla="*/ 24 h 41"/>
                <a:gd name="T24" fmla="*/ 15 w 44"/>
                <a:gd name="T25" fmla="*/ 24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41">
                  <a:moveTo>
                    <a:pt x="15" y="24"/>
                  </a:moveTo>
                  <a:lnTo>
                    <a:pt x="4" y="18"/>
                  </a:lnTo>
                  <a:lnTo>
                    <a:pt x="0" y="1"/>
                  </a:lnTo>
                  <a:lnTo>
                    <a:pt x="21" y="0"/>
                  </a:lnTo>
                  <a:lnTo>
                    <a:pt x="28" y="7"/>
                  </a:lnTo>
                  <a:lnTo>
                    <a:pt x="30" y="15"/>
                  </a:lnTo>
                  <a:lnTo>
                    <a:pt x="42" y="26"/>
                  </a:lnTo>
                  <a:lnTo>
                    <a:pt x="44" y="41"/>
                  </a:lnTo>
                  <a:lnTo>
                    <a:pt x="30" y="41"/>
                  </a:lnTo>
                  <a:lnTo>
                    <a:pt x="23" y="34"/>
                  </a:lnTo>
                  <a:lnTo>
                    <a:pt x="15" y="24"/>
                  </a:lnTo>
                  <a:lnTo>
                    <a:pt x="15" y="24"/>
                  </a:lnTo>
                  <a:lnTo>
                    <a:pt x="15" y="24"/>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10" name="Freeform 310">
              <a:extLst>
                <a:ext uri="{FF2B5EF4-FFF2-40B4-BE49-F238E27FC236}">
                  <a16:creationId xmlns:a16="http://schemas.microsoft.com/office/drawing/2014/main" id="{527B8AB2-2994-184B-9522-BF74F3BC68CF}"/>
                </a:ext>
              </a:extLst>
            </p:cNvPr>
            <p:cNvSpPr>
              <a:spLocks/>
            </p:cNvSpPr>
            <p:nvPr userDrawn="1"/>
          </p:nvSpPr>
          <p:spPr bwMode="auto">
            <a:xfrm>
              <a:off x="2105952" y="2374621"/>
              <a:ext cx="311480" cy="184507"/>
            </a:xfrm>
            <a:custGeom>
              <a:avLst/>
              <a:gdLst>
                <a:gd name="T0" fmla="*/ 39 w 204"/>
                <a:gd name="T1" fmla="*/ 93 h 142"/>
                <a:gd name="T2" fmla="*/ 58 w 204"/>
                <a:gd name="T3" fmla="*/ 87 h 142"/>
                <a:gd name="T4" fmla="*/ 73 w 204"/>
                <a:gd name="T5" fmla="*/ 95 h 142"/>
                <a:gd name="T6" fmla="*/ 100 w 204"/>
                <a:gd name="T7" fmla="*/ 104 h 142"/>
                <a:gd name="T8" fmla="*/ 115 w 204"/>
                <a:gd name="T9" fmla="*/ 121 h 142"/>
                <a:gd name="T10" fmla="*/ 128 w 204"/>
                <a:gd name="T11" fmla="*/ 138 h 142"/>
                <a:gd name="T12" fmla="*/ 151 w 204"/>
                <a:gd name="T13" fmla="*/ 142 h 142"/>
                <a:gd name="T14" fmla="*/ 170 w 204"/>
                <a:gd name="T15" fmla="*/ 125 h 142"/>
                <a:gd name="T16" fmla="*/ 189 w 204"/>
                <a:gd name="T17" fmla="*/ 104 h 142"/>
                <a:gd name="T18" fmla="*/ 204 w 204"/>
                <a:gd name="T19" fmla="*/ 104 h 142"/>
                <a:gd name="T20" fmla="*/ 191 w 204"/>
                <a:gd name="T21" fmla="*/ 89 h 142"/>
                <a:gd name="T22" fmla="*/ 147 w 204"/>
                <a:gd name="T23" fmla="*/ 55 h 142"/>
                <a:gd name="T24" fmla="*/ 111 w 204"/>
                <a:gd name="T25" fmla="*/ 31 h 142"/>
                <a:gd name="T26" fmla="*/ 98 w 204"/>
                <a:gd name="T27" fmla="*/ 12 h 142"/>
                <a:gd name="T28" fmla="*/ 83 w 204"/>
                <a:gd name="T29" fmla="*/ 8 h 142"/>
                <a:gd name="T30" fmla="*/ 77 w 204"/>
                <a:gd name="T31" fmla="*/ 13 h 142"/>
                <a:gd name="T32" fmla="*/ 62 w 204"/>
                <a:gd name="T33" fmla="*/ 19 h 142"/>
                <a:gd name="T34" fmla="*/ 43 w 204"/>
                <a:gd name="T35" fmla="*/ 29 h 142"/>
                <a:gd name="T36" fmla="*/ 34 w 204"/>
                <a:gd name="T37" fmla="*/ 17 h 142"/>
                <a:gd name="T38" fmla="*/ 24 w 204"/>
                <a:gd name="T39" fmla="*/ 8 h 142"/>
                <a:gd name="T40" fmla="*/ 22 w 204"/>
                <a:gd name="T41" fmla="*/ 6 h 142"/>
                <a:gd name="T42" fmla="*/ 9 w 204"/>
                <a:gd name="T43" fmla="*/ 12 h 142"/>
                <a:gd name="T44" fmla="*/ 2 w 204"/>
                <a:gd name="T45" fmla="*/ 27 h 142"/>
                <a:gd name="T46" fmla="*/ 3 w 204"/>
                <a:gd name="T47" fmla="*/ 19 h 142"/>
                <a:gd name="T48" fmla="*/ 15 w 204"/>
                <a:gd name="T49" fmla="*/ 17 h 142"/>
                <a:gd name="T50" fmla="*/ 17 w 204"/>
                <a:gd name="T51" fmla="*/ 21 h 142"/>
                <a:gd name="T52" fmla="*/ 22 w 204"/>
                <a:gd name="T53" fmla="*/ 27 h 142"/>
                <a:gd name="T54" fmla="*/ 28 w 204"/>
                <a:gd name="T55" fmla="*/ 38 h 142"/>
                <a:gd name="T56" fmla="*/ 22 w 204"/>
                <a:gd name="T57" fmla="*/ 38 h 142"/>
                <a:gd name="T58" fmla="*/ 15 w 204"/>
                <a:gd name="T59" fmla="*/ 38 h 142"/>
                <a:gd name="T60" fmla="*/ 13 w 204"/>
                <a:gd name="T61" fmla="*/ 36 h 142"/>
                <a:gd name="T62" fmla="*/ 13 w 204"/>
                <a:gd name="T63" fmla="*/ 34 h 142"/>
                <a:gd name="T64" fmla="*/ 11 w 204"/>
                <a:gd name="T65" fmla="*/ 38 h 142"/>
                <a:gd name="T66" fmla="*/ 7 w 204"/>
                <a:gd name="T67" fmla="*/ 42 h 142"/>
                <a:gd name="T68" fmla="*/ 2 w 204"/>
                <a:gd name="T69" fmla="*/ 46 h 142"/>
                <a:gd name="T70" fmla="*/ 5 w 204"/>
                <a:gd name="T71" fmla="*/ 51 h 142"/>
                <a:gd name="T72" fmla="*/ 15 w 204"/>
                <a:gd name="T73" fmla="*/ 63 h 142"/>
                <a:gd name="T74" fmla="*/ 17 w 204"/>
                <a:gd name="T75" fmla="*/ 72 h 142"/>
                <a:gd name="T76" fmla="*/ 17 w 204"/>
                <a:gd name="T77" fmla="*/ 102 h 142"/>
                <a:gd name="T78" fmla="*/ 28 w 204"/>
                <a:gd name="T79" fmla="*/ 104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04" h="142">
                  <a:moveTo>
                    <a:pt x="28" y="104"/>
                  </a:moveTo>
                  <a:lnTo>
                    <a:pt x="39" y="93"/>
                  </a:lnTo>
                  <a:lnTo>
                    <a:pt x="47" y="93"/>
                  </a:lnTo>
                  <a:lnTo>
                    <a:pt x="58" y="87"/>
                  </a:lnTo>
                  <a:lnTo>
                    <a:pt x="64" y="87"/>
                  </a:lnTo>
                  <a:lnTo>
                    <a:pt x="73" y="95"/>
                  </a:lnTo>
                  <a:lnTo>
                    <a:pt x="89" y="99"/>
                  </a:lnTo>
                  <a:lnTo>
                    <a:pt x="100" y="104"/>
                  </a:lnTo>
                  <a:lnTo>
                    <a:pt x="107" y="112"/>
                  </a:lnTo>
                  <a:lnTo>
                    <a:pt x="115" y="121"/>
                  </a:lnTo>
                  <a:lnTo>
                    <a:pt x="124" y="119"/>
                  </a:lnTo>
                  <a:lnTo>
                    <a:pt x="128" y="138"/>
                  </a:lnTo>
                  <a:lnTo>
                    <a:pt x="140" y="142"/>
                  </a:lnTo>
                  <a:lnTo>
                    <a:pt x="151" y="142"/>
                  </a:lnTo>
                  <a:lnTo>
                    <a:pt x="155" y="131"/>
                  </a:lnTo>
                  <a:lnTo>
                    <a:pt x="170" y="125"/>
                  </a:lnTo>
                  <a:lnTo>
                    <a:pt x="177" y="110"/>
                  </a:lnTo>
                  <a:lnTo>
                    <a:pt x="189" y="104"/>
                  </a:lnTo>
                  <a:lnTo>
                    <a:pt x="204" y="104"/>
                  </a:lnTo>
                  <a:lnTo>
                    <a:pt x="204" y="104"/>
                  </a:lnTo>
                  <a:lnTo>
                    <a:pt x="204" y="93"/>
                  </a:lnTo>
                  <a:lnTo>
                    <a:pt x="191" y="89"/>
                  </a:lnTo>
                  <a:lnTo>
                    <a:pt x="170" y="74"/>
                  </a:lnTo>
                  <a:lnTo>
                    <a:pt x="147" y="55"/>
                  </a:lnTo>
                  <a:lnTo>
                    <a:pt x="134" y="31"/>
                  </a:lnTo>
                  <a:lnTo>
                    <a:pt x="111" y="31"/>
                  </a:lnTo>
                  <a:lnTo>
                    <a:pt x="107" y="12"/>
                  </a:lnTo>
                  <a:lnTo>
                    <a:pt x="98" y="12"/>
                  </a:lnTo>
                  <a:lnTo>
                    <a:pt x="89" y="0"/>
                  </a:lnTo>
                  <a:lnTo>
                    <a:pt x="83" y="8"/>
                  </a:lnTo>
                  <a:lnTo>
                    <a:pt x="77" y="8"/>
                  </a:lnTo>
                  <a:lnTo>
                    <a:pt x="77" y="13"/>
                  </a:lnTo>
                  <a:lnTo>
                    <a:pt x="66" y="13"/>
                  </a:lnTo>
                  <a:lnTo>
                    <a:pt x="62" y="19"/>
                  </a:lnTo>
                  <a:lnTo>
                    <a:pt x="66" y="29"/>
                  </a:lnTo>
                  <a:lnTo>
                    <a:pt x="43" y="29"/>
                  </a:lnTo>
                  <a:lnTo>
                    <a:pt x="43" y="29"/>
                  </a:lnTo>
                  <a:lnTo>
                    <a:pt x="34" y="17"/>
                  </a:lnTo>
                  <a:lnTo>
                    <a:pt x="28" y="10"/>
                  </a:lnTo>
                  <a:lnTo>
                    <a:pt x="24" y="8"/>
                  </a:lnTo>
                  <a:lnTo>
                    <a:pt x="22" y="6"/>
                  </a:lnTo>
                  <a:lnTo>
                    <a:pt x="22" y="6"/>
                  </a:lnTo>
                  <a:lnTo>
                    <a:pt x="17" y="8"/>
                  </a:lnTo>
                  <a:lnTo>
                    <a:pt x="9" y="12"/>
                  </a:lnTo>
                  <a:lnTo>
                    <a:pt x="0" y="17"/>
                  </a:lnTo>
                  <a:lnTo>
                    <a:pt x="2" y="27"/>
                  </a:lnTo>
                  <a:lnTo>
                    <a:pt x="3" y="29"/>
                  </a:lnTo>
                  <a:lnTo>
                    <a:pt x="3" y="19"/>
                  </a:lnTo>
                  <a:lnTo>
                    <a:pt x="13" y="17"/>
                  </a:lnTo>
                  <a:lnTo>
                    <a:pt x="15" y="17"/>
                  </a:lnTo>
                  <a:lnTo>
                    <a:pt x="15" y="17"/>
                  </a:lnTo>
                  <a:lnTo>
                    <a:pt x="17" y="21"/>
                  </a:lnTo>
                  <a:lnTo>
                    <a:pt x="17" y="21"/>
                  </a:lnTo>
                  <a:lnTo>
                    <a:pt x="22" y="27"/>
                  </a:lnTo>
                  <a:lnTo>
                    <a:pt x="28" y="36"/>
                  </a:lnTo>
                  <a:lnTo>
                    <a:pt x="28" y="38"/>
                  </a:lnTo>
                  <a:lnTo>
                    <a:pt x="22" y="38"/>
                  </a:lnTo>
                  <a:lnTo>
                    <a:pt x="22" y="38"/>
                  </a:lnTo>
                  <a:lnTo>
                    <a:pt x="15" y="38"/>
                  </a:lnTo>
                  <a:lnTo>
                    <a:pt x="15" y="38"/>
                  </a:lnTo>
                  <a:lnTo>
                    <a:pt x="13" y="38"/>
                  </a:lnTo>
                  <a:lnTo>
                    <a:pt x="13" y="36"/>
                  </a:lnTo>
                  <a:lnTo>
                    <a:pt x="13" y="36"/>
                  </a:lnTo>
                  <a:lnTo>
                    <a:pt x="13" y="34"/>
                  </a:lnTo>
                  <a:lnTo>
                    <a:pt x="13" y="34"/>
                  </a:lnTo>
                  <a:lnTo>
                    <a:pt x="11" y="38"/>
                  </a:lnTo>
                  <a:lnTo>
                    <a:pt x="11" y="38"/>
                  </a:lnTo>
                  <a:lnTo>
                    <a:pt x="7" y="42"/>
                  </a:lnTo>
                  <a:lnTo>
                    <a:pt x="3" y="44"/>
                  </a:lnTo>
                  <a:lnTo>
                    <a:pt x="2" y="46"/>
                  </a:lnTo>
                  <a:lnTo>
                    <a:pt x="2" y="51"/>
                  </a:lnTo>
                  <a:lnTo>
                    <a:pt x="5" y="51"/>
                  </a:lnTo>
                  <a:lnTo>
                    <a:pt x="11" y="57"/>
                  </a:lnTo>
                  <a:lnTo>
                    <a:pt x="15" y="63"/>
                  </a:lnTo>
                  <a:lnTo>
                    <a:pt x="11" y="66"/>
                  </a:lnTo>
                  <a:lnTo>
                    <a:pt x="17" y="72"/>
                  </a:lnTo>
                  <a:lnTo>
                    <a:pt x="17" y="89"/>
                  </a:lnTo>
                  <a:lnTo>
                    <a:pt x="17" y="102"/>
                  </a:lnTo>
                  <a:lnTo>
                    <a:pt x="28" y="104"/>
                  </a:lnTo>
                  <a:lnTo>
                    <a:pt x="28" y="104"/>
                  </a:lnTo>
                  <a:lnTo>
                    <a:pt x="28" y="104"/>
                  </a:lnTo>
                  <a:close/>
                </a:path>
              </a:pathLst>
            </a:custGeom>
            <a:solidFill>
              <a:schemeClr val="bg1">
                <a:lumMod val="85000"/>
              </a:schemeClr>
            </a:solidFill>
            <a:ln w="635" cap="rnd">
              <a:solidFill>
                <a:schemeClr val="bg1">
                  <a:alpha val="17000"/>
                </a:schemeClr>
              </a:solidFill>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11" name="Freeform 311">
              <a:extLst>
                <a:ext uri="{FF2B5EF4-FFF2-40B4-BE49-F238E27FC236}">
                  <a16:creationId xmlns:a16="http://schemas.microsoft.com/office/drawing/2014/main" id="{241928C7-DE53-B246-B4C1-867DEFAF97E9}"/>
                </a:ext>
              </a:extLst>
            </p:cNvPr>
            <p:cNvSpPr>
              <a:spLocks/>
            </p:cNvSpPr>
            <p:nvPr userDrawn="1"/>
          </p:nvSpPr>
          <p:spPr bwMode="auto">
            <a:xfrm>
              <a:off x="2105952" y="2374621"/>
              <a:ext cx="311480" cy="184507"/>
            </a:xfrm>
            <a:custGeom>
              <a:avLst/>
              <a:gdLst>
                <a:gd name="T0" fmla="*/ 39 w 204"/>
                <a:gd name="T1" fmla="*/ 93 h 142"/>
                <a:gd name="T2" fmla="*/ 58 w 204"/>
                <a:gd name="T3" fmla="*/ 87 h 142"/>
                <a:gd name="T4" fmla="*/ 73 w 204"/>
                <a:gd name="T5" fmla="*/ 95 h 142"/>
                <a:gd name="T6" fmla="*/ 100 w 204"/>
                <a:gd name="T7" fmla="*/ 104 h 142"/>
                <a:gd name="T8" fmla="*/ 115 w 204"/>
                <a:gd name="T9" fmla="*/ 121 h 142"/>
                <a:gd name="T10" fmla="*/ 128 w 204"/>
                <a:gd name="T11" fmla="*/ 138 h 142"/>
                <a:gd name="T12" fmla="*/ 151 w 204"/>
                <a:gd name="T13" fmla="*/ 142 h 142"/>
                <a:gd name="T14" fmla="*/ 170 w 204"/>
                <a:gd name="T15" fmla="*/ 125 h 142"/>
                <a:gd name="T16" fmla="*/ 189 w 204"/>
                <a:gd name="T17" fmla="*/ 104 h 142"/>
                <a:gd name="T18" fmla="*/ 204 w 204"/>
                <a:gd name="T19" fmla="*/ 104 h 142"/>
                <a:gd name="T20" fmla="*/ 191 w 204"/>
                <a:gd name="T21" fmla="*/ 89 h 142"/>
                <a:gd name="T22" fmla="*/ 147 w 204"/>
                <a:gd name="T23" fmla="*/ 55 h 142"/>
                <a:gd name="T24" fmla="*/ 111 w 204"/>
                <a:gd name="T25" fmla="*/ 31 h 142"/>
                <a:gd name="T26" fmla="*/ 98 w 204"/>
                <a:gd name="T27" fmla="*/ 12 h 142"/>
                <a:gd name="T28" fmla="*/ 83 w 204"/>
                <a:gd name="T29" fmla="*/ 8 h 142"/>
                <a:gd name="T30" fmla="*/ 77 w 204"/>
                <a:gd name="T31" fmla="*/ 13 h 142"/>
                <a:gd name="T32" fmla="*/ 62 w 204"/>
                <a:gd name="T33" fmla="*/ 19 h 142"/>
                <a:gd name="T34" fmla="*/ 43 w 204"/>
                <a:gd name="T35" fmla="*/ 29 h 142"/>
                <a:gd name="T36" fmla="*/ 34 w 204"/>
                <a:gd name="T37" fmla="*/ 17 h 142"/>
                <a:gd name="T38" fmla="*/ 24 w 204"/>
                <a:gd name="T39" fmla="*/ 8 h 142"/>
                <a:gd name="T40" fmla="*/ 22 w 204"/>
                <a:gd name="T41" fmla="*/ 6 h 142"/>
                <a:gd name="T42" fmla="*/ 9 w 204"/>
                <a:gd name="T43" fmla="*/ 12 h 142"/>
                <a:gd name="T44" fmla="*/ 2 w 204"/>
                <a:gd name="T45" fmla="*/ 27 h 142"/>
                <a:gd name="T46" fmla="*/ 3 w 204"/>
                <a:gd name="T47" fmla="*/ 19 h 142"/>
                <a:gd name="T48" fmla="*/ 15 w 204"/>
                <a:gd name="T49" fmla="*/ 17 h 142"/>
                <a:gd name="T50" fmla="*/ 17 w 204"/>
                <a:gd name="T51" fmla="*/ 21 h 142"/>
                <a:gd name="T52" fmla="*/ 22 w 204"/>
                <a:gd name="T53" fmla="*/ 27 h 142"/>
                <a:gd name="T54" fmla="*/ 28 w 204"/>
                <a:gd name="T55" fmla="*/ 38 h 142"/>
                <a:gd name="T56" fmla="*/ 22 w 204"/>
                <a:gd name="T57" fmla="*/ 38 h 142"/>
                <a:gd name="T58" fmla="*/ 15 w 204"/>
                <a:gd name="T59" fmla="*/ 38 h 142"/>
                <a:gd name="T60" fmla="*/ 13 w 204"/>
                <a:gd name="T61" fmla="*/ 36 h 142"/>
                <a:gd name="T62" fmla="*/ 13 w 204"/>
                <a:gd name="T63" fmla="*/ 34 h 142"/>
                <a:gd name="T64" fmla="*/ 11 w 204"/>
                <a:gd name="T65" fmla="*/ 38 h 142"/>
                <a:gd name="T66" fmla="*/ 7 w 204"/>
                <a:gd name="T67" fmla="*/ 42 h 142"/>
                <a:gd name="T68" fmla="*/ 2 w 204"/>
                <a:gd name="T69" fmla="*/ 46 h 142"/>
                <a:gd name="T70" fmla="*/ 5 w 204"/>
                <a:gd name="T71" fmla="*/ 51 h 142"/>
                <a:gd name="T72" fmla="*/ 15 w 204"/>
                <a:gd name="T73" fmla="*/ 63 h 142"/>
                <a:gd name="T74" fmla="*/ 17 w 204"/>
                <a:gd name="T75" fmla="*/ 72 h 142"/>
                <a:gd name="T76" fmla="*/ 17 w 204"/>
                <a:gd name="T77" fmla="*/ 102 h 142"/>
                <a:gd name="T78" fmla="*/ 28 w 204"/>
                <a:gd name="T79" fmla="*/ 104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04" h="142">
                  <a:moveTo>
                    <a:pt x="28" y="104"/>
                  </a:moveTo>
                  <a:lnTo>
                    <a:pt x="39" y="93"/>
                  </a:lnTo>
                  <a:lnTo>
                    <a:pt x="47" y="93"/>
                  </a:lnTo>
                  <a:lnTo>
                    <a:pt x="58" y="87"/>
                  </a:lnTo>
                  <a:lnTo>
                    <a:pt x="64" y="87"/>
                  </a:lnTo>
                  <a:lnTo>
                    <a:pt x="73" y="95"/>
                  </a:lnTo>
                  <a:lnTo>
                    <a:pt x="89" y="99"/>
                  </a:lnTo>
                  <a:lnTo>
                    <a:pt x="100" y="104"/>
                  </a:lnTo>
                  <a:lnTo>
                    <a:pt x="107" y="112"/>
                  </a:lnTo>
                  <a:lnTo>
                    <a:pt x="115" y="121"/>
                  </a:lnTo>
                  <a:lnTo>
                    <a:pt x="124" y="119"/>
                  </a:lnTo>
                  <a:lnTo>
                    <a:pt x="128" y="138"/>
                  </a:lnTo>
                  <a:lnTo>
                    <a:pt x="140" y="142"/>
                  </a:lnTo>
                  <a:lnTo>
                    <a:pt x="151" y="142"/>
                  </a:lnTo>
                  <a:lnTo>
                    <a:pt x="155" y="131"/>
                  </a:lnTo>
                  <a:lnTo>
                    <a:pt x="170" y="125"/>
                  </a:lnTo>
                  <a:lnTo>
                    <a:pt x="177" y="110"/>
                  </a:lnTo>
                  <a:lnTo>
                    <a:pt x="189" y="104"/>
                  </a:lnTo>
                  <a:lnTo>
                    <a:pt x="204" y="104"/>
                  </a:lnTo>
                  <a:lnTo>
                    <a:pt x="204" y="104"/>
                  </a:lnTo>
                  <a:lnTo>
                    <a:pt x="204" y="93"/>
                  </a:lnTo>
                  <a:lnTo>
                    <a:pt x="191" y="89"/>
                  </a:lnTo>
                  <a:lnTo>
                    <a:pt x="170" y="74"/>
                  </a:lnTo>
                  <a:lnTo>
                    <a:pt x="147" y="55"/>
                  </a:lnTo>
                  <a:lnTo>
                    <a:pt x="134" y="31"/>
                  </a:lnTo>
                  <a:lnTo>
                    <a:pt x="111" y="31"/>
                  </a:lnTo>
                  <a:lnTo>
                    <a:pt x="107" y="12"/>
                  </a:lnTo>
                  <a:lnTo>
                    <a:pt x="98" y="12"/>
                  </a:lnTo>
                  <a:lnTo>
                    <a:pt x="89" y="0"/>
                  </a:lnTo>
                  <a:lnTo>
                    <a:pt x="83" y="8"/>
                  </a:lnTo>
                  <a:lnTo>
                    <a:pt x="77" y="8"/>
                  </a:lnTo>
                  <a:lnTo>
                    <a:pt x="77" y="13"/>
                  </a:lnTo>
                  <a:lnTo>
                    <a:pt x="66" y="13"/>
                  </a:lnTo>
                  <a:lnTo>
                    <a:pt x="62" y="19"/>
                  </a:lnTo>
                  <a:lnTo>
                    <a:pt x="66" y="29"/>
                  </a:lnTo>
                  <a:lnTo>
                    <a:pt x="43" y="29"/>
                  </a:lnTo>
                  <a:lnTo>
                    <a:pt x="43" y="29"/>
                  </a:lnTo>
                  <a:lnTo>
                    <a:pt x="34" y="17"/>
                  </a:lnTo>
                  <a:lnTo>
                    <a:pt x="28" y="10"/>
                  </a:lnTo>
                  <a:lnTo>
                    <a:pt x="24" y="8"/>
                  </a:lnTo>
                  <a:lnTo>
                    <a:pt x="22" y="6"/>
                  </a:lnTo>
                  <a:lnTo>
                    <a:pt x="22" y="6"/>
                  </a:lnTo>
                  <a:lnTo>
                    <a:pt x="17" y="8"/>
                  </a:lnTo>
                  <a:lnTo>
                    <a:pt x="9" y="12"/>
                  </a:lnTo>
                  <a:lnTo>
                    <a:pt x="0" y="17"/>
                  </a:lnTo>
                  <a:lnTo>
                    <a:pt x="2" y="27"/>
                  </a:lnTo>
                  <a:lnTo>
                    <a:pt x="3" y="29"/>
                  </a:lnTo>
                  <a:lnTo>
                    <a:pt x="3" y="19"/>
                  </a:lnTo>
                  <a:lnTo>
                    <a:pt x="13" y="17"/>
                  </a:lnTo>
                  <a:lnTo>
                    <a:pt x="15" y="17"/>
                  </a:lnTo>
                  <a:lnTo>
                    <a:pt x="15" y="17"/>
                  </a:lnTo>
                  <a:lnTo>
                    <a:pt x="17" y="21"/>
                  </a:lnTo>
                  <a:lnTo>
                    <a:pt x="17" y="21"/>
                  </a:lnTo>
                  <a:lnTo>
                    <a:pt x="22" y="27"/>
                  </a:lnTo>
                  <a:lnTo>
                    <a:pt x="28" y="36"/>
                  </a:lnTo>
                  <a:lnTo>
                    <a:pt x="28" y="38"/>
                  </a:lnTo>
                  <a:lnTo>
                    <a:pt x="22" y="38"/>
                  </a:lnTo>
                  <a:lnTo>
                    <a:pt x="22" y="38"/>
                  </a:lnTo>
                  <a:lnTo>
                    <a:pt x="15" y="38"/>
                  </a:lnTo>
                  <a:lnTo>
                    <a:pt x="15" y="38"/>
                  </a:lnTo>
                  <a:lnTo>
                    <a:pt x="13" y="38"/>
                  </a:lnTo>
                  <a:lnTo>
                    <a:pt x="13" y="36"/>
                  </a:lnTo>
                  <a:lnTo>
                    <a:pt x="13" y="36"/>
                  </a:lnTo>
                  <a:lnTo>
                    <a:pt x="13" y="34"/>
                  </a:lnTo>
                  <a:lnTo>
                    <a:pt x="13" y="34"/>
                  </a:lnTo>
                  <a:lnTo>
                    <a:pt x="11" y="38"/>
                  </a:lnTo>
                  <a:lnTo>
                    <a:pt x="11" y="38"/>
                  </a:lnTo>
                  <a:lnTo>
                    <a:pt x="7" y="42"/>
                  </a:lnTo>
                  <a:lnTo>
                    <a:pt x="3" y="44"/>
                  </a:lnTo>
                  <a:lnTo>
                    <a:pt x="2" y="46"/>
                  </a:lnTo>
                  <a:lnTo>
                    <a:pt x="2" y="51"/>
                  </a:lnTo>
                  <a:lnTo>
                    <a:pt x="5" y="51"/>
                  </a:lnTo>
                  <a:lnTo>
                    <a:pt x="11" y="57"/>
                  </a:lnTo>
                  <a:lnTo>
                    <a:pt x="15" y="63"/>
                  </a:lnTo>
                  <a:lnTo>
                    <a:pt x="11" y="66"/>
                  </a:lnTo>
                  <a:lnTo>
                    <a:pt x="17" y="72"/>
                  </a:lnTo>
                  <a:lnTo>
                    <a:pt x="17" y="89"/>
                  </a:lnTo>
                  <a:lnTo>
                    <a:pt x="17" y="102"/>
                  </a:lnTo>
                  <a:lnTo>
                    <a:pt x="28" y="104"/>
                  </a:lnTo>
                  <a:lnTo>
                    <a:pt x="28" y="104"/>
                  </a:lnTo>
                  <a:lnTo>
                    <a:pt x="28" y="104"/>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12" name="Freeform 312">
              <a:extLst>
                <a:ext uri="{FF2B5EF4-FFF2-40B4-BE49-F238E27FC236}">
                  <a16:creationId xmlns:a16="http://schemas.microsoft.com/office/drawing/2014/main" id="{D4AAEAF3-5E95-DA47-B7B3-D4B00AFD6022}"/>
                </a:ext>
              </a:extLst>
            </p:cNvPr>
            <p:cNvSpPr>
              <a:spLocks/>
            </p:cNvSpPr>
            <p:nvPr userDrawn="1"/>
          </p:nvSpPr>
          <p:spPr bwMode="auto">
            <a:xfrm>
              <a:off x="1941050" y="2394111"/>
              <a:ext cx="100773" cy="87056"/>
            </a:xfrm>
            <a:custGeom>
              <a:avLst/>
              <a:gdLst>
                <a:gd name="T0" fmla="*/ 21 w 66"/>
                <a:gd name="T1" fmla="*/ 57 h 67"/>
                <a:gd name="T2" fmla="*/ 21 w 66"/>
                <a:gd name="T3" fmla="*/ 42 h 67"/>
                <a:gd name="T4" fmla="*/ 9 w 66"/>
                <a:gd name="T5" fmla="*/ 31 h 67"/>
                <a:gd name="T6" fmla="*/ 6 w 66"/>
                <a:gd name="T7" fmla="*/ 23 h 67"/>
                <a:gd name="T8" fmla="*/ 0 w 66"/>
                <a:gd name="T9" fmla="*/ 14 h 67"/>
                <a:gd name="T10" fmla="*/ 4 w 66"/>
                <a:gd name="T11" fmla="*/ 10 h 67"/>
                <a:gd name="T12" fmla="*/ 9 w 66"/>
                <a:gd name="T13" fmla="*/ 10 h 67"/>
                <a:gd name="T14" fmla="*/ 11 w 66"/>
                <a:gd name="T15" fmla="*/ 14 h 67"/>
                <a:gd name="T16" fmla="*/ 23 w 66"/>
                <a:gd name="T17" fmla="*/ 14 h 67"/>
                <a:gd name="T18" fmla="*/ 23 w 66"/>
                <a:gd name="T19" fmla="*/ 8 h 67"/>
                <a:gd name="T20" fmla="*/ 19 w 66"/>
                <a:gd name="T21" fmla="*/ 2 h 67"/>
                <a:gd name="T22" fmla="*/ 21 w 66"/>
                <a:gd name="T23" fmla="*/ 0 h 67"/>
                <a:gd name="T24" fmla="*/ 34 w 66"/>
                <a:gd name="T25" fmla="*/ 12 h 67"/>
                <a:gd name="T26" fmla="*/ 41 w 66"/>
                <a:gd name="T27" fmla="*/ 12 h 67"/>
                <a:gd name="T28" fmla="*/ 51 w 66"/>
                <a:gd name="T29" fmla="*/ 4 h 67"/>
                <a:gd name="T30" fmla="*/ 51 w 66"/>
                <a:gd name="T31" fmla="*/ 4 h 67"/>
                <a:gd name="T32" fmla="*/ 53 w 66"/>
                <a:gd name="T33" fmla="*/ 6 h 67"/>
                <a:gd name="T34" fmla="*/ 57 w 66"/>
                <a:gd name="T35" fmla="*/ 14 h 67"/>
                <a:gd name="T36" fmla="*/ 57 w 66"/>
                <a:gd name="T37" fmla="*/ 14 h 67"/>
                <a:gd name="T38" fmla="*/ 66 w 66"/>
                <a:gd name="T39" fmla="*/ 21 h 67"/>
                <a:gd name="T40" fmla="*/ 66 w 66"/>
                <a:gd name="T41" fmla="*/ 21 h 67"/>
                <a:gd name="T42" fmla="*/ 66 w 66"/>
                <a:gd name="T43" fmla="*/ 25 h 67"/>
                <a:gd name="T44" fmla="*/ 66 w 66"/>
                <a:gd name="T45" fmla="*/ 29 h 67"/>
                <a:gd name="T46" fmla="*/ 66 w 66"/>
                <a:gd name="T47" fmla="*/ 29 h 67"/>
                <a:gd name="T48" fmla="*/ 66 w 66"/>
                <a:gd name="T49" fmla="*/ 34 h 67"/>
                <a:gd name="T50" fmla="*/ 64 w 66"/>
                <a:gd name="T51" fmla="*/ 34 h 67"/>
                <a:gd name="T52" fmla="*/ 62 w 66"/>
                <a:gd name="T53" fmla="*/ 42 h 67"/>
                <a:gd name="T54" fmla="*/ 60 w 66"/>
                <a:gd name="T55" fmla="*/ 51 h 67"/>
                <a:gd name="T56" fmla="*/ 57 w 66"/>
                <a:gd name="T57" fmla="*/ 55 h 67"/>
                <a:gd name="T58" fmla="*/ 57 w 66"/>
                <a:gd name="T59" fmla="*/ 63 h 67"/>
                <a:gd name="T60" fmla="*/ 55 w 66"/>
                <a:gd name="T61" fmla="*/ 67 h 67"/>
                <a:gd name="T62" fmla="*/ 55 w 66"/>
                <a:gd name="T63" fmla="*/ 67 h 67"/>
                <a:gd name="T64" fmla="*/ 41 w 66"/>
                <a:gd name="T65" fmla="*/ 61 h 67"/>
                <a:gd name="T66" fmla="*/ 47 w 66"/>
                <a:gd name="T67" fmla="*/ 48 h 67"/>
                <a:gd name="T68" fmla="*/ 41 w 66"/>
                <a:gd name="T69" fmla="*/ 42 h 67"/>
                <a:gd name="T70" fmla="*/ 21 w 66"/>
                <a:gd name="T71" fmla="*/ 57 h 67"/>
                <a:gd name="T72" fmla="*/ 21 w 66"/>
                <a:gd name="T73" fmla="*/ 57 h 67"/>
                <a:gd name="T74" fmla="*/ 21 w 66"/>
                <a:gd name="T75" fmla="*/ 57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6" h="67">
                  <a:moveTo>
                    <a:pt x="21" y="57"/>
                  </a:moveTo>
                  <a:lnTo>
                    <a:pt x="21" y="42"/>
                  </a:lnTo>
                  <a:lnTo>
                    <a:pt x="9" y="31"/>
                  </a:lnTo>
                  <a:lnTo>
                    <a:pt x="6" y="23"/>
                  </a:lnTo>
                  <a:lnTo>
                    <a:pt x="0" y="14"/>
                  </a:lnTo>
                  <a:lnTo>
                    <a:pt x="4" y="10"/>
                  </a:lnTo>
                  <a:lnTo>
                    <a:pt x="9" y="10"/>
                  </a:lnTo>
                  <a:lnTo>
                    <a:pt x="11" y="14"/>
                  </a:lnTo>
                  <a:lnTo>
                    <a:pt x="23" y="14"/>
                  </a:lnTo>
                  <a:lnTo>
                    <a:pt x="23" y="8"/>
                  </a:lnTo>
                  <a:lnTo>
                    <a:pt x="19" y="2"/>
                  </a:lnTo>
                  <a:lnTo>
                    <a:pt x="21" y="0"/>
                  </a:lnTo>
                  <a:lnTo>
                    <a:pt x="34" y="12"/>
                  </a:lnTo>
                  <a:lnTo>
                    <a:pt x="41" y="12"/>
                  </a:lnTo>
                  <a:lnTo>
                    <a:pt x="51" y="4"/>
                  </a:lnTo>
                  <a:lnTo>
                    <a:pt x="51" y="4"/>
                  </a:lnTo>
                  <a:lnTo>
                    <a:pt x="53" y="6"/>
                  </a:lnTo>
                  <a:lnTo>
                    <a:pt x="57" y="14"/>
                  </a:lnTo>
                  <a:lnTo>
                    <a:pt x="57" y="14"/>
                  </a:lnTo>
                  <a:lnTo>
                    <a:pt x="66" y="21"/>
                  </a:lnTo>
                  <a:lnTo>
                    <a:pt x="66" y="21"/>
                  </a:lnTo>
                  <a:lnTo>
                    <a:pt x="66" y="25"/>
                  </a:lnTo>
                  <a:lnTo>
                    <a:pt x="66" y="29"/>
                  </a:lnTo>
                  <a:lnTo>
                    <a:pt x="66" y="29"/>
                  </a:lnTo>
                  <a:lnTo>
                    <a:pt x="66" y="34"/>
                  </a:lnTo>
                  <a:lnTo>
                    <a:pt x="64" y="34"/>
                  </a:lnTo>
                  <a:lnTo>
                    <a:pt x="62" y="42"/>
                  </a:lnTo>
                  <a:lnTo>
                    <a:pt x="60" y="51"/>
                  </a:lnTo>
                  <a:lnTo>
                    <a:pt x="57" y="55"/>
                  </a:lnTo>
                  <a:lnTo>
                    <a:pt x="57" y="63"/>
                  </a:lnTo>
                  <a:lnTo>
                    <a:pt x="55" y="67"/>
                  </a:lnTo>
                  <a:lnTo>
                    <a:pt x="55" y="67"/>
                  </a:lnTo>
                  <a:lnTo>
                    <a:pt x="41" y="61"/>
                  </a:lnTo>
                  <a:lnTo>
                    <a:pt x="47" y="48"/>
                  </a:lnTo>
                  <a:lnTo>
                    <a:pt x="41" y="42"/>
                  </a:lnTo>
                  <a:lnTo>
                    <a:pt x="21" y="57"/>
                  </a:lnTo>
                  <a:lnTo>
                    <a:pt x="21" y="57"/>
                  </a:lnTo>
                  <a:lnTo>
                    <a:pt x="21" y="57"/>
                  </a:lnTo>
                  <a:close/>
                </a:path>
              </a:pathLst>
            </a:custGeom>
            <a:solidFill>
              <a:schemeClr val="bg1">
                <a:lumMod val="85000"/>
              </a:schemeClr>
            </a:solidFill>
            <a:ln w="635" cap="rnd">
              <a:solidFill>
                <a:schemeClr val="bg1">
                  <a:alpha val="17000"/>
                </a:schemeClr>
              </a:solidFill>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13" name="Freeform 313">
              <a:extLst>
                <a:ext uri="{FF2B5EF4-FFF2-40B4-BE49-F238E27FC236}">
                  <a16:creationId xmlns:a16="http://schemas.microsoft.com/office/drawing/2014/main" id="{AC0F4ED4-99FF-C844-B3FA-3B76716295D7}"/>
                </a:ext>
              </a:extLst>
            </p:cNvPr>
            <p:cNvSpPr>
              <a:spLocks/>
            </p:cNvSpPr>
            <p:nvPr userDrawn="1"/>
          </p:nvSpPr>
          <p:spPr bwMode="auto">
            <a:xfrm>
              <a:off x="1941050" y="2394111"/>
              <a:ext cx="100773" cy="87056"/>
            </a:xfrm>
            <a:custGeom>
              <a:avLst/>
              <a:gdLst>
                <a:gd name="T0" fmla="*/ 21 w 66"/>
                <a:gd name="T1" fmla="*/ 57 h 67"/>
                <a:gd name="T2" fmla="*/ 21 w 66"/>
                <a:gd name="T3" fmla="*/ 42 h 67"/>
                <a:gd name="T4" fmla="*/ 9 w 66"/>
                <a:gd name="T5" fmla="*/ 31 h 67"/>
                <a:gd name="T6" fmla="*/ 6 w 66"/>
                <a:gd name="T7" fmla="*/ 23 h 67"/>
                <a:gd name="T8" fmla="*/ 0 w 66"/>
                <a:gd name="T9" fmla="*/ 14 h 67"/>
                <a:gd name="T10" fmla="*/ 4 w 66"/>
                <a:gd name="T11" fmla="*/ 10 h 67"/>
                <a:gd name="T12" fmla="*/ 9 w 66"/>
                <a:gd name="T13" fmla="*/ 10 h 67"/>
                <a:gd name="T14" fmla="*/ 11 w 66"/>
                <a:gd name="T15" fmla="*/ 14 h 67"/>
                <a:gd name="T16" fmla="*/ 23 w 66"/>
                <a:gd name="T17" fmla="*/ 14 h 67"/>
                <a:gd name="T18" fmla="*/ 23 w 66"/>
                <a:gd name="T19" fmla="*/ 8 h 67"/>
                <a:gd name="T20" fmla="*/ 19 w 66"/>
                <a:gd name="T21" fmla="*/ 2 h 67"/>
                <a:gd name="T22" fmla="*/ 21 w 66"/>
                <a:gd name="T23" fmla="*/ 0 h 67"/>
                <a:gd name="T24" fmla="*/ 34 w 66"/>
                <a:gd name="T25" fmla="*/ 12 h 67"/>
                <a:gd name="T26" fmla="*/ 41 w 66"/>
                <a:gd name="T27" fmla="*/ 12 h 67"/>
                <a:gd name="T28" fmla="*/ 51 w 66"/>
                <a:gd name="T29" fmla="*/ 4 h 67"/>
                <a:gd name="T30" fmla="*/ 51 w 66"/>
                <a:gd name="T31" fmla="*/ 4 h 67"/>
                <a:gd name="T32" fmla="*/ 53 w 66"/>
                <a:gd name="T33" fmla="*/ 6 h 67"/>
                <a:gd name="T34" fmla="*/ 57 w 66"/>
                <a:gd name="T35" fmla="*/ 14 h 67"/>
                <a:gd name="T36" fmla="*/ 57 w 66"/>
                <a:gd name="T37" fmla="*/ 14 h 67"/>
                <a:gd name="T38" fmla="*/ 66 w 66"/>
                <a:gd name="T39" fmla="*/ 21 h 67"/>
                <a:gd name="T40" fmla="*/ 66 w 66"/>
                <a:gd name="T41" fmla="*/ 21 h 67"/>
                <a:gd name="T42" fmla="*/ 66 w 66"/>
                <a:gd name="T43" fmla="*/ 25 h 67"/>
                <a:gd name="T44" fmla="*/ 66 w 66"/>
                <a:gd name="T45" fmla="*/ 29 h 67"/>
                <a:gd name="T46" fmla="*/ 66 w 66"/>
                <a:gd name="T47" fmla="*/ 29 h 67"/>
                <a:gd name="T48" fmla="*/ 66 w 66"/>
                <a:gd name="T49" fmla="*/ 34 h 67"/>
                <a:gd name="T50" fmla="*/ 64 w 66"/>
                <a:gd name="T51" fmla="*/ 34 h 67"/>
                <a:gd name="T52" fmla="*/ 62 w 66"/>
                <a:gd name="T53" fmla="*/ 42 h 67"/>
                <a:gd name="T54" fmla="*/ 60 w 66"/>
                <a:gd name="T55" fmla="*/ 51 h 67"/>
                <a:gd name="T56" fmla="*/ 57 w 66"/>
                <a:gd name="T57" fmla="*/ 55 h 67"/>
                <a:gd name="T58" fmla="*/ 57 w 66"/>
                <a:gd name="T59" fmla="*/ 63 h 67"/>
                <a:gd name="T60" fmla="*/ 55 w 66"/>
                <a:gd name="T61" fmla="*/ 67 h 67"/>
                <a:gd name="T62" fmla="*/ 55 w 66"/>
                <a:gd name="T63" fmla="*/ 67 h 67"/>
                <a:gd name="T64" fmla="*/ 41 w 66"/>
                <a:gd name="T65" fmla="*/ 61 h 67"/>
                <a:gd name="T66" fmla="*/ 47 w 66"/>
                <a:gd name="T67" fmla="*/ 48 h 67"/>
                <a:gd name="T68" fmla="*/ 41 w 66"/>
                <a:gd name="T69" fmla="*/ 42 h 67"/>
                <a:gd name="T70" fmla="*/ 21 w 66"/>
                <a:gd name="T71" fmla="*/ 57 h 67"/>
                <a:gd name="T72" fmla="*/ 21 w 66"/>
                <a:gd name="T73" fmla="*/ 57 h 67"/>
                <a:gd name="T74" fmla="*/ 21 w 66"/>
                <a:gd name="T75" fmla="*/ 57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6" h="67">
                  <a:moveTo>
                    <a:pt x="21" y="57"/>
                  </a:moveTo>
                  <a:lnTo>
                    <a:pt x="21" y="42"/>
                  </a:lnTo>
                  <a:lnTo>
                    <a:pt x="9" y="31"/>
                  </a:lnTo>
                  <a:lnTo>
                    <a:pt x="6" y="23"/>
                  </a:lnTo>
                  <a:lnTo>
                    <a:pt x="0" y="14"/>
                  </a:lnTo>
                  <a:lnTo>
                    <a:pt x="4" y="10"/>
                  </a:lnTo>
                  <a:lnTo>
                    <a:pt x="9" y="10"/>
                  </a:lnTo>
                  <a:lnTo>
                    <a:pt x="11" y="14"/>
                  </a:lnTo>
                  <a:lnTo>
                    <a:pt x="23" y="14"/>
                  </a:lnTo>
                  <a:lnTo>
                    <a:pt x="23" y="8"/>
                  </a:lnTo>
                  <a:lnTo>
                    <a:pt x="19" y="2"/>
                  </a:lnTo>
                  <a:lnTo>
                    <a:pt x="21" y="0"/>
                  </a:lnTo>
                  <a:lnTo>
                    <a:pt x="34" y="12"/>
                  </a:lnTo>
                  <a:lnTo>
                    <a:pt x="41" y="12"/>
                  </a:lnTo>
                  <a:lnTo>
                    <a:pt x="51" y="4"/>
                  </a:lnTo>
                  <a:lnTo>
                    <a:pt x="51" y="4"/>
                  </a:lnTo>
                  <a:lnTo>
                    <a:pt x="53" y="6"/>
                  </a:lnTo>
                  <a:lnTo>
                    <a:pt x="57" y="14"/>
                  </a:lnTo>
                  <a:lnTo>
                    <a:pt x="57" y="14"/>
                  </a:lnTo>
                  <a:lnTo>
                    <a:pt x="66" y="21"/>
                  </a:lnTo>
                  <a:lnTo>
                    <a:pt x="66" y="21"/>
                  </a:lnTo>
                  <a:lnTo>
                    <a:pt x="66" y="25"/>
                  </a:lnTo>
                  <a:lnTo>
                    <a:pt x="66" y="29"/>
                  </a:lnTo>
                  <a:lnTo>
                    <a:pt x="66" y="29"/>
                  </a:lnTo>
                  <a:lnTo>
                    <a:pt x="66" y="34"/>
                  </a:lnTo>
                  <a:lnTo>
                    <a:pt x="64" y="34"/>
                  </a:lnTo>
                  <a:lnTo>
                    <a:pt x="62" y="42"/>
                  </a:lnTo>
                  <a:lnTo>
                    <a:pt x="60" y="51"/>
                  </a:lnTo>
                  <a:lnTo>
                    <a:pt x="57" y="55"/>
                  </a:lnTo>
                  <a:lnTo>
                    <a:pt x="57" y="63"/>
                  </a:lnTo>
                  <a:lnTo>
                    <a:pt x="55" y="67"/>
                  </a:lnTo>
                  <a:lnTo>
                    <a:pt x="55" y="67"/>
                  </a:lnTo>
                  <a:lnTo>
                    <a:pt x="41" y="61"/>
                  </a:lnTo>
                  <a:lnTo>
                    <a:pt x="47" y="48"/>
                  </a:lnTo>
                  <a:lnTo>
                    <a:pt x="41" y="42"/>
                  </a:lnTo>
                  <a:lnTo>
                    <a:pt x="21" y="57"/>
                  </a:lnTo>
                  <a:lnTo>
                    <a:pt x="21" y="57"/>
                  </a:lnTo>
                  <a:lnTo>
                    <a:pt x="21" y="57"/>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14" name="Freeform 314">
              <a:extLst>
                <a:ext uri="{FF2B5EF4-FFF2-40B4-BE49-F238E27FC236}">
                  <a16:creationId xmlns:a16="http://schemas.microsoft.com/office/drawing/2014/main" id="{1F1A27FE-06A6-2E4D-A6F6-97AF09DA6A9A}"/>
                </a:ext>
              </a:extLst>
            </p:cNvPr>
            <p:cNvSpPr>
              <a:spLocks/>
            </p:cNvSpPr>
            <p:nvPr userDrawn="1"/>
          </p:nvSpPr>
          <p:spPr bwMode="auto">
            <a:xfrm>
              <a:off x="2183822" y="2303157"/>
              <a:ext cx="369501" cy="214392"/>
            </a:xfrm>
            <a:custGeom>
              <a:avLst/>
              <a:gdLst>
                <a:gd name="T0" fmla="*/ 0 w 242"/>
                <a:gd name="T1" fmla="*/ 82 h 165"/>
                <a:gd name="T2" fmla="*/ 0 w 242"/>
                <a:gd name="T3" fmla="*/ 12 h 165"/>
                <a:gd name="T4" fmla="*/ 38 w 242"/>
                <a:gd name="T5" fmla="*/ 0 h 165"/>
                <a:gd name="T6" fmla="*/ 66 w 242"/>
                <a:gd name="T7" fmla="*/ 19 h 165"/>
                <a:gd name="T8" fmla="*/ 85 w 242"/>
                <a:gd name="T9" fmla="*/ 40 h 165"/>
                <a:gd name="T10" fmla="*/ 126 w 242"/>
                <a:gd name="T11" fmla="*/ 38 h 165"/>
                <a:gd name="T12" fmla="*/ 145 w 242"/>
                <a:gd name="T13" fmla="*/ 57 h 165"/>
                <a:gd name="T14" fmla="*/ 145 w 242"/>
                <a:gd name="T15" fmla="*/ 72 h 165"/>
                <a:gd name="T16" fmla="*/ 153 w 242"/>
                <a:gd name="T17" fmla="*/ 74 h 165"/>
                <a:gd name="T18" fmla="*/ 153 w 242"/>
                <a:gd name="T19" fmla="*/ 86 h 165"/>
                <a:gd name="T20" fmla="*/ 174 w 242"/>
                <a:gd name="T21" fmla="*/ 87 h 165"/>
                <a:gd name="T22" fmla="*/ 176 w 242"/>
                <a:gd name="T23" fmla="*/ 95 h 165"/>
                <a:gd name="T24" fmla="*/ 181 w 242"/>
                <a:gd name="T25" fmla="*/ 97 h 165"/>
                <a:gd name="T26" fmla="*/ 191 w 242"/>
                <a:gd name="T27" fmla="*/ 78 h 165"/>
                <a:gd name="T28" fmla="*/ 196 w 242"/>
                <a:gd name="T29" fmla="*/ 78 h 165"/>
                <a:gd name="T30" fmla="*/ 202 w 242"/>
                <a:gd name="T31" fmla="*/ 74 h 165"/>
                <a:gd name="T32" fmla="*/ 215 w 242"/>
                <a:gd name="T33" fmla="*/ 67 h 165"/>
                <a:gd name="T34" fmla="*/ 215 w 242"/>
                <a:gd name="T35" fmla="*/ 72 h 165"/>
                <a:gd name="T36" fmla="*/ 212 w 242"/>
                <a:gd name="T37" fmla="*/ 76 h 165"/>
                <a:gd name="T38" fmla="*/ 208 w 242"/>
                <a:gd name="T39" fmla="*/ 82 h 165"/>
                <a:gd name="T40" fmla="*/ 217 w 242"/>
                <a:gd name="T41" fmla="*/ 86 h 165"/>
                <a:gd name="T42" fmla="*/ 227 w 242"/>
                <a:gd name="T43" fmla="*/ 84 h 165"/>
                <a:gd name="T44" fmla="*/ 242 w 242"/>
                <a:gd name="T45" fmla="*/ 95 h 165"/>
                <a:gd name="T46" fmla="*/ 227 w 242"/>
                <a:gd name="T47" fmla="*/ 103 h 165"/>
                <a:gd name="T48" fmla="*/ 210 w 242"/>
                <a:gd name="T49" fmla="*/ 103 h 165"/>
                <a:gd name="T50" fmla="*/ 210 w 242"/>
                <a:gd name="T51" fmla="*/ 91 h 165"/>
                <a:gd name="T52" fmla="*/ 208 w 242"/>
                <a:gd name="T53" fmla="*/ 89 h 165"/>
                <a:gd name="T54" fmla="*/ 202 w 242"/>
                <a:gd name="T55" fmla="*/ 95 h 165"/>
                <a:gd name="T56" fmla="*/ 193 w 242"/>
                <a:gd name="T57" fmla="*/ 95 h 165"/>
                <a:gd name="T58" fmla="*/ 193 w 242"/>
                <a:gd name="T59" fmla="*/ 103 h 165"/>
                <a:gd name="T60" fmla="*/ 181 w 242"/>
                <a:gd name="T61" fmla="*/ 104 h 165"/>
                <a:gd name="T62" fmla="*/ 181 w 242"/>
                <a:gd name="T63" fmla="*/ 116 h 165"/>
                <a:gd name="T64" fmla="*/ 166 w 242"/>
                <a:gd name="T65" fmla="*/ 116 h 165"/>
                <a:gd name="T66" fmla="*/ 160 w 242"/>
                <a:gd name="T67" fmla="*/ 123 h 165"/>
                <a:gd name="T68" fmla="*/ 172 w 242"/>
                <a:gd name="T69" fmla="*/ 129 h 165"/>
                <a:gd name="T70" fmla="*/ 172 w 242"/>
                <a:gd name="T71" fmla="*/ 133 h 165"/>
                <a:gd name="T72" fmla="*/ 179 w 242"/>
                <a:gd name="T73" fmla="*/ 146 h 165"/>
                <a:gd name="T74" fmla="*/ 170 w 242"/>
                <a:gd name="T75" fmla="*/ 157 h 165"/>
                <a:gd name="T76" fmla="*/ 170 w 242"/>
                <a:gd name="T77" fmla="*/ 165 h 165"/>
                <a:gd name="T78" fmla="*/ 153 w 242"/>
                <a:gd name="T79" fmla="*/ 159 h 165"/>
                <a:gd name="T80" fmla="*/ 153 w 242"/>
                <a:gd name="T81" fmla="*/ 148 h 165"/>
                <a:gd name="T82" fmla="*/ 138 w 242"/>
                <a:gd name="T83" fmla="*/ 144 h 165"/>
                <a:gd name="T84" fmla="*/ 119 w 242"/>
                <a:gd name="T85" fmla="*/ 129 h 165"/>
                <a:gd name="T86" fmla="*/ 96 w 242"/>
                <a:gd name="T87" fmla="*/ 108 h 165"/>
                <a:gd name="T88" fmla="*/ 83 w 242"/>
                <a:gd name="T89" fmla="*/ 86 h 165"/>
                <a:gd name="T90" fmla="*/ 60 w 242"/>
                <a:gd name="T91" fmla="*/ 86 h 165"/>
                <a:gd name="T92" fmla="*/ 56 w 242"/>
                <a:gd name="T93" fmla="*/ 67 h 165"/>
                <a:gd name="T94" fmla="*/ 49 w 242"/>
                <a:gd name="T95" fmla="*/ 67 h 165"/>
                <a:gd name="T96" fmla="*/ 38 w 242"/>
                <a:gd name="T97" fmla="*/ 55 h 165"/>
                <a:gd name="T98" fmla="*/ 32 w 242"/>
                <a:gd name="T99" fmla="*/ 63 h 165"/>
                <a:gd name="T100" fmla="*/ 28 w 242"/>
                <a:gd name="T101" fmla="*/ 63 h 165"/>
                <a:gd name="T102" fmla="*/ 28 w 242"/>
                <a:gd name="T103" fmla="*/ 68 h 165"/>
                <a:gd name="T104" fmla="*/ 17 w 242"/>
                <a:gd name="T105" fmla="*/ 67 h 165"/>
                <a:gd name="T106" fmla="*/ 11 w 242"/>
                <a:gd name="T107" fmla="*/ 74 h 165"/>
                <a:gd name="T108" fmla="*/ 17 w 242"/>
                <a:gd name="T109" fmla="*/ 84 h 165"/>
                <a:gd name="T110" fmla="*/ 0 w 242"/>
                <a:gd name="T111" fmla="*/ 82 h 165"/>
                <a:gd name="T112" fmla="*/ 0 w 242"/>
                <a:gd name="T113" fmla="*/ 82 h 165"/>
                <a:gd name="T114" fmla="*/ 0 w 242"/>
                <a:gd name="T115" fmla="*/ 82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42" h="165">
                  <a:moveTo>
                    <a:pt x="0" y="82"/>
                  </a:moveTo>
                  <a:lnTo>
                    <a:pt x="0" y="12"/>
                  </a:lnTo>
                  <a:lnTo>
                    <a:pt x="38" y="0"/>
                  </a:lnTo>
                  <a:lnTo>
                    <a:pt x="66" y="19"/>
                  </a:lnTo>
                  <a:lnTo>
                    <a:pt x="85" y="40"/>
                  </a:lnTo>
                  <a:lnTo>
                    <a:pt x="126" y="38"/>
                  </a:lnTo>
                  <a:lnTo>
                    <a:pt x="145" y="57"/>
                  </a:lnTo>
                  <a:lnTo>
                    <a:pt x="145" y="72"/>
                  </a:lnTo>
                  <a:lnTo>
                    <a:pt x="153" y="74"/>
                  </a:lnTo>
                  <a:lnTo>
                    <a:pt x="153" y="86"/>
                  </a:lnTo>
                  <a:lnTo>
                    <a:pt x="174" y="87"/>
                  </a:lnTo>
                  <a:lnTo>
                    <a:pt x="176" y="95"/>
                  </a:lnTo>
                  <a:lnTo>
                    <a:pt x="181" y="97"/>
                  </a:lnTo>
                  <a:lnTo>
                    <a:pt x="191" y="78"/>
                  </a:lnTo>
                  <a:lnTo>
                    <a:pt x="196" y="78"/>
                  </a:lnTo>
                  <a:lnTo>
                    <a:pt x="202" y="74"/>
                  </a:lnTo>
                  <a:lnTo>
                    <a:pt x="215" y="67"/>
                  </a:lnTo>
                  <a:lnTo>
                    <a:pt x="215" y="72"/>
                  </a:lnTo>
                  <a:lnTo>
                    <a:pt x="212" y="76"/>
                  </a:lnTo>
                  <a:lnTo>
                    <a:pt x="208" y="82"/>
                  </a:lnTo>
                  <a:lnTo>
                    <a:pt x="217" y="86"/>
                  </a:lnTo>
                  <a:lnTo>
                    <a:pt x="227" y="84"/>
                  </a:lnTo>
                  <a:lnTo>
                    <a:pt x="242" y="95"/>
                  </a:lnTo>
                  <a:lnTo>
                    <a:pt x="227" y="103"/>
                  </a:lnTo>
                  <a:lnTo>
                    <a:pt x="210" y="103"/>
                  </a:lnTo>
                  <a:lnTo>
                    <a:pt x="210" y="91"/>
                  </a:lnTo>
                  <a:lnTo>
                    <a:pt x="208" y="89"/>
                  </a:lnTo>
                  <a:lnTo>
                    <a:pt x="202" y="95"/>
                  </a:lnTo>
                  <a:lnTo>
                    <a:pt x="193" y="95"/>
                  </a:lnTo>
                  <a:lnTo>
                    <a:pt x="193" y="103"/>
                  </a:lnTo>
                  <a:lnTo>
                    <a:pt x="181" y="104"/>
                  </a:lnTo>
                  <a:lnTo>
                    <a:pt x="181" y="116"/>
                  </a:lnTo>
                  <a:lnTo>
                    <a:pt x="166" y="116"/>
                  </a:lnTo>
                  <a:lnTo>
                    <a:pt x="160" y="123"/>
                  </a:lnTo>
                  <a:lnTo>
                    <a:pt x="172" y="129"/>
                  </a:lnTo>
                  <a:lnTo>
                    <a:pt x="172" y="133"/>
                  </a:lnTo>
                  <a:lnTo>
                    <a:pt x="179" y="146"/>
                  </a:lnTo>
                  <a:lnTo>
                    <a:pt x="170" y="157"/>
                  </a:lnTo>
                  <a:lnTo>
                    <a:pt x="170" y="165"/>
                  </a:lnTo>
                  <a:lnTo>
                    <a:pt x="153" y="159"/>
                  </a:lnTo>
                  <a:lnTo>
                    <a:pt x="153" y="148"/>
                  </a:lnTo>
                  <a:lnTo>
                    <a:pt x="138" y="144"/>
                  </a:lnTo>
                  <a:lnTo>
                    <a:pt x="119" y="129"/>
                  </a:lnTo>
                  <a:lnTo>
                    <a:pt x="96" y="108"/>
                  </a:lnTo>
                  <a:lnTo>
                    <a:pt x="83" y="86"/>
                  </a:lnTo>
                  <a:lnTo>
                    <a:pt x="60" y="86"/>
                  </a:lnTo>
                  <a:lnTo>
                    <a:pt x="56" y="67"/>
                  </a:lnTo>
                  <a:lnTo>
                    <a:pt x="49" y="67"/>
                  </a:lnTo>
                  <a:lnTo>
                    <a:pt x="38" y="55"/>
                  </a:lnTo>
                  <a:lnTo>
                    <a:pt x="32" y="63"/>
                  </a:lnTo>
                  <a:lnTo>
                    <a:pt x="28" y="63"/>
                  </a:lnTo>
                  <a:lnTo>
                    <a:pt x="28" y="68"/>
                  </a:lnTo>
                  <a:lnTo>
                    <a:pt x="17" y="67"/>
                  </a:lnTo>
                  <a:lnTo>
                    <a:pt x="11" y="74"/>
                  </a:lnTo>
                  <a:lnTo>
                    <a:pt x="17" y="84"/>
                  </a:lnTo>
                  <a:lnTo>
                    <a:pt x="0" y="82"/>
                  </a:lnTo>
                  <a:lnTo>
                    <a:pt x="0" y="82"/>
                  </a:lnTo>
                  <a:lnTo>
                    <a:pt x="0" y="82"/>
                  </a:lnTo>
                  <a:close/>
                </a:path>
              </a:pathLst>
            </a:custGeom>
            <a:solidFill>
              <a:schemeClr val="bg1">
                <a:lumMod val="85000"/>
              </a:schemeClr>
            </a:solidFill>
            <a:ln w="635" cap="rnd">
              <a:solidFill>
                <a:schemeClr val="bg1">
                  <a:alpha val="17000"/>
                </a:schemeClr>
              </a:solidFill>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15" name="Freeform 315">
              <a:extLst>
                <a:ext uri="{FF2B5EF4-FFF2-40B4-BE49-F238E27FC236}">
                  <a16:creationId xmlns:a16="http://schemas.microsoft.com/office/drawing/2014/main" id="{442045A3-C402-C94E-9CCE-8C9A1F164163}"/>
                </a:ext>
              </a:extLst>
            </p:cNvPr>
            <p:cNvSpPr>
              <a:spLocks/>
            </p:cNvSpPr>
            <p:nvPr userDrawn="1"/>
          </p:nvSpPr>
          <p:spPr bwMode="auto">
            <a:xfrm>
              <a:off x="2183822" y="2303157"/>
              <a:ext cx="369501" cy="214392"/>
            </a:xfrm>
            <a:custGeom>
              <a:avLst/>
              <a:gdLst>
                <a:gd name="T0" fmla="*/ 0 w 242"/>
                <a:gd name="T1" fmla="*/ 82 h 165"/>
                <a:gd name="T2" fmla="*/ 0 w 242"/>
                <a:gd name="T3" fmla="*/ 12 h 165"/>
                <a:gd name="T4" fmla="*/ 38 w 242"/>
                <a:gd name="T5" fmla="*/ 0 h 165"/>
                <a:gd name="T6" fmla="*/ 66 w 242"/>
                <a:gd name="T7" fmla="*/ 19 h 165"/>
                <a:gd name="T8" fmla="*/ 85 w 242"/>
                <a:gd name="T9" fmla="*/ 40 h 165"/>
                <a:gd name="T10" fmla="*/ 126 w 242"/>
                <a:gd name="T11" fmla="*/ 38 h 165"/>
                <a:gd name="T12" fmla="*/ 145 w 242"/>
                <a:gd name="T13" fmla="*/ 57 h 165"/>
                <a:gd name="T14" fmla="*/ 145 w 242"/>
                <a:gd name="T15" fmla="*/ 72 h 165"/>
                <a:gd name="T16" fmla="*/ 153 w 242"/>
                <a:gd name="T17" fmla="*/ 74 h 165"/>
                <a:gd name="T18" fmla="*/ 153 w 242"/>
                <a:gd name="T19" fmla="*/ 86 h 165"/>
                <a:gd name="T20" fmla="*/ 174 w 242"/>
                <a:gd name="T21" fmla="*/ 87 h 165"/>
                <a:gd name="T22" fmla="*/ 176 w 242"/>
                <a:gd name="T23" fmla="*/ 95 h 165"/>
                <a:gd name="T24" fmla="*/ 181 w 242"/>
                <a:gd name="T25" fmla="*/ 97 h 165"/>
                <a:gd name="T26" fmla="*/ 191 w 242"/>
                <a:gd name="T27" fmla="*/ 78 h 165"/>
                <a:gd name="T28" fmla="*/ 196 w 242"/>
                <a:gd name="T29" fmla="*/ 78 h 165"/>
                <a:gd name="T30" fmla="*/ 202 w 242"/>
                <a:gd name="T31" fmla="*/ 74 h 165"/>
                <a:gd name="T32" fmla="*/ 215 w 242"/>
                <a:gd name="T33" fmla="*/ 67 h 165"/>
                <a:gd name="T34" fmla="*/ 215 w 242"/>
                <a:gd name="T35" fmla="*/ 72 h 165"/>
                <a:gd name="T36" fmla="*/ 212 w 242"/>
                <a:gd name="T37" fmla="*/ 76 h 165"/>
                <a:gd name="T38" fmla="*/ 208 w 242"/>
                <a:gd name="T39" fmla="*/ 82 h 165"/>
                <a:gd name="T40" fmla="*/ 217 w 242"/>
                <a:gd name="T41" fmla="*/ 86 h 165"/>
                <a:gd name="T42" fmla="*/ 227 w 242"/>
                <a:gd name="T43" fmla="*/ 84 h 165"/>
                <a:gd name="T44" fmla="*/ 242 w 242"/>
                <a:gd name="T45" fmla="*/ 95 h 165"/>
                <a:gd name="T46" fmla="*/ 227 w 242"/>
                <a:gd name="T47" fmla="*/ 103 h 165"/>
                <a:gd name="T48" fmla="*/ 210 w 242"/>
                <a:gd name="T49" fmla="*/ 103 h 165"/>
                <a:gd name="T50" fmla="*/ 210 w 242"/>
                <a:gd name="T51" fmla="*/ 91 h 165"/>
                <a:gd name="T52" fmla="*/ 208 w 242"/>
                <a:gd name="T53" fmla="*/ 89 h 165"/>
                <a:gd name="T54" fmla="*/ 202 w 242"/>
                <a:gd name="T55" fmla="*/ 95 h 165"/>
                <a:gd name="T56" fmla="*/ 193 w 242"/>
                <a:gd name="T57" fmla="*/ 95 h 165"/>
                <a:gd name="T58" fmla="*/ 193 w 242"/>
                <a:gd name="T59" fmla="*/ 103 h 165"/>
                <a:gd name="T60" fmla="*/ 181 w 242"/>
                <a:gd name="T61" fmla="*/ 104 h 165"/>
                <a:gd name="T62" fmla="*/ 181 w 242"/>
                <a:gd name="T63" fmla="*/ 116 h 165"/>
                <a:gd name="T64" fmla="*/ 166 w 242"/>
                <a:gd name="T65" fmla="*/ 116 h 165"/>
                <a:gd name="T66" fmla="*/ 160 w 242"/>
                <a:gd name="T67" fmla="*/ 123 h 165"/>
                <a:gd name="T68" fmla="*/ 172 w 242"/>
                <a:gd name="T69" fmla="*/ 129 h 165"/>
                <a:gd name="T70" fmla="*/ 172 w 242"/>
                <a:gd name="T71" fmla="*/ 133 h 165"/>
                <a:gd name="T72" fmla="*/ 179 w 242"/>
                <a:gd name="T73" fmla="*/ 146 h 165"/>
                <a:gd name="T74" fmla="*/ 170 w 242"/>
                <a:gd name="T75" fmla="*/ 157 h 165"/>
                <a:gd name="T76" fmla="*/ 170 w 242"/>
                <a:gd name="T77" fmla="*/ 165 h 165"/>
                <a:gd name="T78" fmla="*/ 153 w 242"/>
                <a:gd name="T79" fmla="*/ 159 h 165"/>
                <a:gd name="T80" fmla="*/ 153 w 242"/>
                <a:gd name="T81" fmla="*/ 148 h 165"/>
                <a:gd name="T82" fmla="*/ 138 w 242"/>
                <a:gd name="T83" fmla="*/ 144 h 165"/>
                <a:gd name="T84" fmla="*/ 119 w 242"/>
                <a:gd name="T85" fmla="*/ 129 h 165"/>
                <a:gd name="T86" fmla="*/ 96 w 242"/>
                <a:gd name="T87" fmla="*/ 108 h 165"/>
                <a:gd name="T88" fmla="*/ 83 w 242"/>
                <a:gd name="T89" fmla="*/ 86 h 165"/>
                <a:gd name="T90" fmla="*/ 60 w 242"/>
                <a:gd name="T91" fmla="*/ 86 h 165"/>
                <a:gd name="T92" fmla="*/ 56 w 242"/>
                <a:gd name="T93" fmla="*/ 67 h 165"/>
                <a:gd name="T94" fmla="*/ 49 w 242"/>
                <a:gd name="T95" fmla="*/ 67 h 165"/>
                <a:gd name="T96" fmla="*/ 38 w 242"/>
                <a:gd name="T97" fmla="*/ 55 h 165"/>
                <a:gd name="T98" fmla="*/ 32 w 242"/>
                <a:gd name="T99" fmla="*/ 63 h 165"/>
                <a:gd name="T100" fmla="*/ 28 w 242"/>
                <a:gd name="T101" fmla="*/ 63 h 165"/>
                <a:gd name="T102" fmla="*/ 28 w 242"/>
                <a:gd name="T103" fmla="*/ 68 h 165"/>
                <a:gd name="T104" fmla="*/ 17 w 242"/>
                <a:gd name="T105" fmla="*/ 67 h 165"/>
                <a:gd name="T106" fmla="*/ 11 w 242"/>
                <a:gd name="T107" fmla="*/ 74 h 165"/>
                <a:gd name="T108" fmla="*/ 17 w 242"/>
                <a:gd name="T109" fmla="*/ 84 h 165"/>
                <a:gd name="T110" fmla="*/ 0 w 242"/>
                <a:gd name="T111" fmla="*/ 82 h 165"/>
                <a:gd name="T112" fmla="*/ 0 w 242"/>
                <a:gd name="T113" fmla="*/ 82 h 165"/>
                <a:gd name="T114" fmla="*/ 0 w 242"/>
                <a:gd name="T115" fmla="*/ 82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42" h="165">
                  <a:moveTo>
                    <a:pt x="0" y="82"/>
                  </a:moveTo>
                  <a:lnTo>
                    <a:pt x="0" y="12"/>
                  </a:lnTo>
                  <a:lnTo>
                    <a:pt x="38" y="0"/>
                  </a:lnTo>
                  <a:lnTo>
                    <a:pt x="66" y="19"/>
                  </a:lnTo>
                  <a:lnTo>
                    <a:pt x="85" y="40"/>
                  </a:lnTo>
                  <a:lnTo>
                    <a:pt x="126" y="38"/>
                  </a:lnTo>
                  <a:lnTo>
                    <a:pt x="145" y="57"/>
                  </a:lnTo>
                  <a:lnTo>
                    <a:pt x="145" y="72"/>
                  </a:lnTo>
                  <a:lnTo>
                    <a:pt x="153" y="74"/>
                  </a:lnTo>
                  <a:lnTo>
                    <a:pt x="153" y="86"/>
                  </a:lnTo>
                  <a:lnTo>
                    <a:pt x="174" y="87"/>
                  </a:lnTo>
                  <a:lnTo>
                    <a:pt x="176" y="95"/>
                  </a:lnTo>
                  <a:lnTo>
                    <a:pt x="181" y="97"/>
                  </a:lnTo>
                  <a:lnTo>
                    <a:pt x="191" y="78"/>
                  </a:lnTo>
                  <a:lnTo>
                    <a:pt x="196" y="78"/>
                  </a:lnTo>
                  <a:lnTo>
                    <a:pt x="202" y="74"/>
                  </a:lnTo>
                  <a:lnTo>
                    <a:pt x="215" y="67"/>
                  </a:lnTo>
                  <a:lnTo>
                    <a:pt x="215" y="72"/>
                  </a:lnTo>
                  <a:lnTo>
                    <a:pt x="212" y="76"/>
                  </a:lnTo>
                  <a:lnTo>
                    <a:pt x="208" y="82"/>
                  </a:lnTo>
                  <a:lnTo>
                    <a:pt x="217" y="86"/>
                  </a:lnTo>
                  <a:lnTo>
                    <a:pt x="227" y="84"/>
                  </a:lnTo>
                  <a:lnTo>
                    <a:pt x="242" y="95"/>
                  </a:lnTo>
                  <a:lnTo>
                    <a:pt x="227" y="103"/>
                  </a:lnTo>
                  <a:lnTo>
                    <a:pt x="210" y="103"/>
                  </a:lnTo>
                  <a:lnTo>
                    <a:pt x="210" y="91"/>
                  </a:lnTo>
                  <a:lnTo>
                    <a:pt x="208" y="89"/>
                  </a:lnTo>
                  <a:lnTo>
                    <a:pt x="202" y="95"/>
                  </a:lnTo>
                  <a:lnTo>
                    <a:pt x="193" y="95"/>
                  </a:lnTo>
                  <a:lnTo>
                    <a:pt x="193" y="103"/>
                  </a:lnTo>
                  <a:lnTo>
                    <a:pt x="181" y="104"/>
                  </a:lnTo>
                  <a:lnTo>
                    <a:pt x="181" y="116"/>
                  </a:lnTo>
                  <a:lnTo>
                    <a:pt x="166" y="116"/>
                  </a:lnTo>
                  <a:lnTo>
                    <a:pt x="160" y="123"/>
                  </a:lnTo>
                  <a:lnTo>
                    <a:pt x="172" y="129"/>
                  </a:lnTo>
                  <a:lnTo>
                    <a:pt x="172" y="133"/>
                  </a:lnTo>
                  <a:lnTo>
                    <a:pt x="179" y="146"/>
                  </a:lnTo>
                  <a:lnTo>
                    <a:pt x="170" y="157"/>
                  </a:lnTo>
                  <a:lnTo>
                    <a:pt x="170" y="165"/>
                  </a:lnTo>
                  <a:lnTo>
                    <a:pt x="153" y="159"/>
                  </a:lnTo>
                  <a:lnTo>
                    <a:pt x="153" y="148"/>
                  </a:lnTo>
                  <a:lnTo>
                    <a:pt x="138" y="144"/>
                  </a:lnTo>
                  <a:lnTo>
                    <a:pt x="119" y="129"/>
                  </a:lnTo>
                  <a:lnTo>
                    <a:pt x="96" y="108"/>
                  </a:lnTo>
                  <a:lnTo>
                    <a:pt x="83" y="86"/>
                  </a:lnTo>
                  <a:lnTo>
                    <a:pt x="60" y="86"/>
                  </a:lnTo>
                  <a:lnTo>
                    <a:pt x="56" y="67"/>
                  </a:lnTo>
                  <a:lnTo>
                    <a:pt x="49" y="67"/>
                  </a:lnTo>
                  <a:lnTo>
                    <a:pt x="38" y="55"/>
                  </a:lnTo>
                  <a:lnTo>
                    <a:pt x="32" y="63"/>
                  </a:lnTo>
                  <a:lnTo>
                    <a:pt x="28" y="63"/>
                  </a:lnTo>
                  <a:lnTo>
                    <a:pt x="28" y="68"/>
                  </a:lnTo>
                  <a:lnTo>
                    <a:pt x="17" y="67"/>
                  </a:lnTo>
                  <a:lnTo>
                    <a:pt x="11" y="74"/>
                  </a:lnTo>
                  <a:lnTo>
                    <a:pt x="17" y="84"/>
                  </a:lnTo>
                  <a:lnTo>
                    <a:pt x="0" y="82"/>
                  </a:lnTo>
                  <a:lnTo>
                    <a:pt x="0" y="82"/>
                  </a:lnTo>
                  <a:lnTo>
                    <a:pt x="0" y="82"/>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16" name="Freeform 316">
              <a:extLst>
                <a:ext uri="{FF2B5EF4-FFF2-40B4-BE49-F238E27FC236}">
                  <a16:creationId xmlns:a16="http://schemas.microsoft.com/office/drawing/2014/main" id="{BAAA4B2E-6671-EC43-BEBC-576D3397AB56}"/>
                </a:ext>
              </a:extLst>
            </p:cNvPr>
            <p:cNvSpPr>
              <a:spLocks/>
            </p:cNvSpPr>
            <p:nvPr userDrawn="1"/>
          </p:nvSpPr>
          <p:spPr bwMode="auto">
            <a:xfrm>
              <a:off x="1925781" y="2446085"/>
              <a:ext cx="416834" cy="346925"/>
            </a:xfrm>
            <a:custGeom>
              <a:avLst/>
              <a:gdLst>
                <a:gd name="T0" fmla="*/ 31 w 273"/>
                <a:gd name="T1" fmla="*/ 17 h 267"/>
                <a:gd name="T2" fmla="*/ 51 w 273"/>
                <a:gd name="T3" fmla="*/ 21 h 267"/>
                <a:gd name="T4" fmla="*/ 72 w 273"/>
                <a:gd name="T5" fmla="*/ 44 h 267"/>
                <a:gd name="T6" fmla="*/ 72 w 273"/>
                <a:gd name="T7" fmla="*/ 45 h 267"/>
                <a:gd name="T8" fmla="*/ 80 w 273"/>
                <a:gd name="T9" fmla="*/ 49 h 267"/>
                <a:gd name="T10" fmla="*/ 84 w 273"/>
                <a:gd name="T11" fmla="*/ 51 h 267"/>
                <a:gd name="T12" fmla="*/ 85 w 273"/>
                <a:gd name="T13" fmla="*/ 51 h 267"/>
                <a:gd name="T14" fmla="*/ 93 w 273"/>
                <a:gd name="T15" fmla="*/ 57 h 267"/>
                <a:gd name="T16" fmla="*/ 104 w 273"/>
                <a:gd name="T17" fmla="*/ 63 h 267"/>
                <a:gd name="T18" fmla="*/ 118 w 273"/>
                <a:gd name="T19" fmla="*/ 61 h 267"/>
                <a:gd name="T20" fmla="*/ 121 w 273"/>
                <a:gd name="T21" fmla="*/ 61 h 267"/>
                <a:gd name="T22" fmla="*/ 127 w 273"/>
                <a:gd name="T23" fmla="*/ 59 h 267"/>
                <a:gd name="T24" fmla="*/ 138 w 273"/>
                <a:gd name="T25" fmla="*/ 47 h 267"/>
                <a:gd name="T26" fmla="*/ 165 w 273"/>
                <a:gd name="T27" fmla="*/ 38 h 267"/>
                <a:gd name="T28" fmla="*/ 191 w 273"/>
                <a:gd name="T29" fmla="*/ 40 h 267"/>
                <a:gd name="T30" fmla="*/ 233 w 273"/>
                <a:gd name="T31" fmla="*/ 66 h 267"/>
                <a:gd name="T32" fmla="*/ 246 w 273"/>
                <a:gd name="T33" fmla="*/ 83 h 267"/>
                <a:gd name="T34" fmla="*/ 239 w 273"/>
                <a:gd name="T35" fmla="*/ 138 h 267"/>
                <a:gd name="T36" fmla="*/ 252 w 273"/>
                <a:gd name="T37" fmla="*/ 170 h 267"/>
                <a:gd name="T38" fmla="*/ 265 w 273"/>
                <a:gd name="T39" fmla="*/ 214 h 267"/>
                <a:gd name="T40" fmla="*/ 273 w 273"/>
                <a:gd name="T41" fmla="*/ 240 h 267"/>
                <a:gd name="T42" fmla="*/ 250 w 273"/>
                <a:gd name="T43" fmla="*/ 265 h 267"/>
                <a:gd name="T44" fmla="*/ 239 w 273"/>
                <a:gd name="T45" fmla="*/ 267 h 267"/>
                <a:gd name="T46" fmla="*/ 235 w 273"/>
                <a:gd name="T47" fmla="*/ 265 h 267"/>
                <a:gd name="T48" fmla="*/ 225 w 273"/>
                <a:gd name="T49" fmla="*/ 259 h 267"/>
                <a:gd name="T50" fmla="*/ 210 w 273"/>
                <a:gd name="T51" fmla="*/ 259 h 267"/>
                <a:gd name="T52" fmla="*/ 195 w 273"/>
                <a:gd name="T53" fmla="*/ 259 h 267"/>
                <a:gd name="T54" fmla="*/ 188 w 273"/>
                <a:gd name="T55" fmla="*/ 255 h 267"/>
                <a:gd name="T56" fmla="*/ 186 w 273"/>
                <a:gd name="T57" fmla="*/ 254 h 267"/>
                <a:gd name="T58" fmla="*/ 186 w 273"/>
                <a:gd name="T59" fmla="*/ 250 h 267"/>
                <a:gd name="T60" fmla="*/ 180 w 273"/>
                <a:gd name="T61" fmla="*/ 244 h 267"/>
                <a:gd name="T62" fmla="*/ 178 w 273"/>
                <a:gd name="T63" fmla="*/ 240 h 267"/>
                <a:gd name="T64" fmla="*/ 176 w 273"/>
                <a:gd name="T65" fmla="*/ 235 h 267"/>
                <a:gd name="T66" fmla="*/ 174 w 273"/>
                <a:gd name="T67" fmla="*/ 231 h 267"/>
                <a:gd name="T68" fmla="*/ 169 w 273"/>
                <a:gd name="T69" fmla="*/ 231 h 267"/>
                <a:gd name="T70" fmla="*/ 167 w 273"/>
                <a:gd name="T71" fmla="*/ 235 h 267"/>
                <a:gd name="T72" fmla="*/ 150 w 273"/>
                <a:gd name="T73" fmla="*/ 238 h 267"/>
                <a:gd name="T74" fmla="*/ 138 w 273"/>
                <a:gd name="T75" fmla="*/ 240 h 267"/>
                <a:gd name="T76" fmla="*/ 137 w 273"/>
                <a:gd name="T77" fmla="*/ 242 h 267"/>
                <a:gd name="T78" fmla="*/ 131 w 273"/>
                <a:gd name="T79" fmla="*/ 238 h 267"/>
                <a:gd name="T80" fmla="*/ 118 w 273"/>
                <a:gd name="T81" fmla="*/ 225 h 267"/>
                <a:gd name="T82" fmla="*/ 110 w 273"/>
                <a:gd name="T83" fmla="*/ 219 h 267"/>
                <a:gd name="T84" fmla="*/ 104 w 273"/>
                <a:gd name="T85" fmla="*/ 221 h 267"/>
                <a:gd name="T86" fmla="*/ 104 w 273"/>
                <a:gd name="T87" fmla="*/ 219 h 267"/>
                <a:gd name="T88" fmla="*/ 99 w 273"/>
                <a:gd name="T89" fmla="*/ 210 h 267"/>
                <a:gd name="T90" fmla="*/ 95 w 273"/>
                <a:gd name="T91" fmla="*/ 206 h 267"/>
                <a:gd name="T92" fmla="*/ 95 w 273"/>
                <a:gd name="T93" fmla="*/ 202 h 267"/>
                <a:gd name="T94" fmla="*/ 95 w 273"/>
                <a:gd name="T95" fmla="*/ 197 h 267"/>
                <a:gd name="T96" fmla="*/ 91 w 273"/>
                <a:gd name="T97" fmla="*/ 195 h 267"/>
                <a:gd name="T98" fmla="*/ 89 w 273"/>
                <a:gd name="T99" fmla="*/ 189 h 267"/>
                <a:gd name="T100" fmla="*/ 87 w 273"/>
                <a:gd name="T101" fmla="*/ 185 h 267"/>
                <a:gd name="T102" fmla="*/ 78 w 273"/>
                <a:gd name="T103" fmla="*/ 176 h 267"/>
                <a:gd name="T104" fmla="*/ 63 w 273"/>
                <a:gd name="T105" fmla="*/ 184 h 267"/>
                <a:gd name="T106" fmla="*/ 38 w 273"/>
                <a:gd name="T107" fmla="*/ 132 h 267"/>
                <a:gd name="T108" fmla="*/ 16 w 273"/>
                <a:gd name="T109" fmla="*/ 97 h 267"/>
                <a:gd name="T110" fmla="*/ 17 w 273"/>
                <a:gd name="T111" fmla="*/ 74 h 267"/>
                <a:gd name="T112" fmla="*/ 6 w 273"/>
                <a:gd name="T113" fmla="*/ 47 h 267"/>
                <a:gd name="T114" fmla="*/ 4 w 273"/>
                <a:gd name="T115" fmla="*/ 0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73" h="267">
                  <a:moveTo>
                    <a:pt x="4" y="0"/>
                  </a:moveTo>
                  <a:lnTo>
                    <a:pt x="19" y="17"/>
                  </a:lnTo>
                  <a:lnTo>
                    <a:pt x="31" y="17"/>
                  </a:lnTo>
                  <a:lnTo>
                    <a:pt x="51" y="2"/>
                  </a:lnTo>
                  <a:lnTo>
                    <a:pt x="57" y="8"/>
                  </a:lnTo>
                  <a:lnTo>
                    <a:pt x="51" y="21"/>
                  </a:lnTo>
                  <a:lnTo>
                    <a:pt x="65" y="27"/>
                  </a:lnTo>
                  <a:lnTo>
                    <a:pt x="67" y="36"/>
                  </a:lnTo>
                  <a:lnTo>
                    <a:pt x="72" y="44"/>
                  </a:lnTo>
                  <a:lnTo>
                    <a:pt x="72" y="44"/>
                  </a:lnTo>
                  <a:lnTo>
                    <a:pt x="72" y="44"/>
                  </a:lnTo>
                  <a:lnTo>
                    <a:pt x="72" y="45"/>
                  </a:lnTo>
                  <a:lnTo>
                    <a:pt x="72" y="45"/>
                  </a:lnTo>
                  <a:lnTo>
                    <a:pt x="76" y="49"/>
                  </a:lnTo>
                  <a:lnTo>
                    <a:pt x="80" y="49"/>
                  </a:lnTo>
                  <a:lnTo>
                    <a:pt x="80" y="49"/>
                  </a:lnTo>
                  <a:lnTo>
                    <a:pt x="82" y="49"/>
                  </a:lnTo>
                  <a:lnTo>
                    <a:pt x="84" y="51"/>
                  </a:lnTo>
                  <a:lnTo>
                    <a:pt x="84" y="51"/>
                  </a:lnTo>
                  <a:lnTo>
                    <a:pt x="85" y="51"/>
                  </a:lnTo>
                  <a:lnTo>
                    <a:pt x="85" y="51"/>
                  </a:lnTo>
                  <a:lnTo>
                    <a:pt x="87" y="53"/>
                  </a:lnTo>
                  <a:lnTo>
                    <a:pt x="91" y="55"/>
                  </a:lnTo>
                  <a:lnTo>
                    <a:pt x="93" y="57"/>
                  </a:lnTo>
                  <a:lnTo>
                    <a:pt x="99" y="63"/>
                  </a:lnTo>
                  <a:lnTo>
                    <a:pt x="99" y="63"/>
                  </a:lnTo>
                  <a:lnTo>
                    <a:pt x="104" y="63"/>
                  </a:lnTo>
                  <a:lnTo>
                    <a:pt x="116" y="63"/>
                  </a:lnTo>
                  <a:lnTo>
                    <a:pt x="116" y="63"/>
                  </a:lnTo>
                  <a:lnTo>
                    <a:pt x="118" y="61"/>
                  </a:lnTo>
                  <a:lnTo>
                    <a:pt x="118" y="61"/>
                  </a:lnTo>
                  <a:lnTo>
                    <a:pt x="120" y="61"/>
                  </a:lnTo>
                  <a:lnTo>
                    <a:pt x="121" y="61"/>
                  </a:lnTo>
                  <a:lnTo>
                    <a:pt x="125" y="61"/>
                  </a:lnTo>
                  <a:lnTo>
                    <a:pt x="127" y="59"/>
                  </a:lnTo>
                  <a:lnTo>
                    <a:pt x="127" y="59"/>
                  </a:lnTo>
                  <a:lnTo>
                    <a:pt x="131" y="53"/>
                  </a:lnTo>
                  <a:lnTo>
                    <a:pt x="137" y="59"/>
                  </a:lnTo>
                  <a:lnTo>
                    <a:pt x="138" y="47"/>
                  </a:lnTo>
                  <a:lnTo>
                    <a:pt x="148" y="49"/>
                  </a:lnTo>
                  <a:lnTo>
                    <a:pt x="157" y="38"/>
                  </a:lnTo>
                  <a:lnTo>
                    <a:pt x="165" y="38"/>
                  </a:lnTo>
                  <a:lnTo>
                    <a:pt x="176" y="32"/>
                  </a:lnTo>
                  <a:lnTo>
                    <a:pt x="182" y="32"/>
                  </a:lnTo>
                  <a:lnTo>
                    <a:pt x="191" y="40"/>
                  </a:lnTo>
                  <a:lnTo>
                    <a:pt x="207" y="44"/>
                  </a:lnTo>
                  <a:lnTo>
                    <a:pt x="218" y="49"/>
                  </a:lnTo>
                  <a:lnTo>
                    <a:pt x="233" y="66"/>
                  </a:lnTo>
                  <a:lnTo>
                    <a:pt x="242" y="63"/>
                  </a:lnTo>
                  <a:lnTo>
                    <a:pt x="242" y="63"/>
                  </a:lnTo>
                  <a:lnTo>
                    <a:pt x="246" y="83"/>
                  </a:lnTo>
                  <a:lnTo>
                    <a:pt x="235" y="108"/>
                  </a:lnTo>
                  <a:lnTo>
                    <a:pt x="235" y="119"/>
                  </a:lnTo>
                  <a:lnTo>
                    <a:pt x="239" y="138"/>
                  </a:lnTo>
                  <a:lnTo>
                    <a:pt x="239" y="153"/>
                  </a:lnTo>
                  <a:lnTo>
                    <a:pt x="252" y="161"/>
                  </a:lnTo>
                  <a:lnTo>
                    <a:pt x="252" y="170"/>
                  </a:lnTo>
                  <a:lnTo>
                    <a:pt x="239" y="180"/>
                  </a:lnTo>
                  <a:lnTo>
                    <a:pt x="250" y="206"/>
                  </a:lnTo>
                  <a:lnTo>
                    <a:pt x="265" y="214"/>
                  </a:lnTo>
                  <a:lnTo>
                    <a:pt x="267" y="229"/>
                  </a:lnTo>
                  <a:lnTo>
                    <a:pt x="273" y="233"/>
                  </a:lnTo>
                  <a:lnTo>
                    <a:pt x="273" y="240"/>
                  </a:lnTo>
                  <a:lnTo>
                    <a:pt x="259" y="242"/>
                  </a:lnTo>
                  <a:lnTo>
                    <a:pt x="254" y="250"/>
                  </a:lnTo>
                  <a:lnTo>
                    <a:pt x="250" y="265"/>
                  </a:lnTo>
                  <a:lnTo>
                    <a:pt x="250" y="265"/>
                  </a:lnTo>
                  <a:lnTo>
                    <a:pt x="244" y="265"/>
                  </a:lnTo>
                  <a:lnTo>
                    <a:pt x="239" y="267"/>
                  </a:lnTo>
                  <a:lnTo>
                    <a:pt x="237" y="265"/>
                  </a:lnTo>
                  <a:lnTo>
                    <a:pt x="235" y="265"/>
                  </a:lnTo>
                  <a:lnTo>
                    <a:pt x="235" y="265"/>
                  </a:lnTo>
                  <a:lnTo>
                    <a:pt x="233" y="261"/>
                  </a:lnTo>
                  <a:lnTo>
                    <a:pt x="229" y="259"/>
                  </a:lnTo>
                  <a:lnTo>
                    <a:pt x="225" y="259"/>
                  </a:lnTo>
                  <a:lnTo>
                    <a:pt x="225" y="259"/>
                  </a:lnTo>
                  <a:lnTo>
                    <a:pt x="210" y="259"/>
                  </a:lnTo>
                  <a:lnTo>
                    <a:pt x="210" y="259"/>
                  </a:lnTo>
                  <a:lnTo>
                    <a:pt x="203" y="259"/>
                  </a:lnTo>
                  <a:lnTo>
                    <a:pt x="203" y="259"/>
                  </a:lnTo>
                  <a:lnTo>
                    <a:pt x="195" y="259"/>
                  </a:lnTo>
                  <a:lnTo>
                    <a:pt x="191" y="257"/>
                  </a:lnTo>
                  <a:lnTo>
                    <a:pt x="191" y="257"/>
                  </a:lnTo>
                  <a:lnTo>
                    <a:pt x="188" y="255"/>
                  </a:lnTo>
                  <a:lnTo>
                    <a:pt x="188" y="255"/>
                  </a:lnTo>
                  <a:lnTo>
                    <a:pt x="186" y="254"/>
                  </a:lnTo>
                  <a:lnTo>
                    <a:pt x="186" y="254"/>
                  </a:lnTo>
                  <a:lnTo>
                    <a:pt x="186" y="252"/>
                  </a:lnTo>
                  <a:lnTo>
                    <a:pt x="186" y="252"/>
                  </a:lnTo>
                  <a:lnTo>
                    <a:pt x="186" y="250"/>
                  </a:lnTo>
                  <a:lnTo>
                    <a:pt x="184" y="246"/>
                  </a:lnTo>
                  <a:lnTo>
                    <a:pt x="184" y="246"/>
                  </a:lnTo>
                  <a:lnTo>
                    <a:pt x="180" y="244"/>
                  </a:lnTo>
                  <a:lnTo>
                    <a:pt x="180" y="242"/>
                  </a:lnTo>
                  <a:lnTo>
                    <a:pt x="178" y="240"/>
                  </a:lnTo>
                  <a:lnTo>
                    <a:pt x="178" y="240"/>
                  </a:lnTo>
                  <a:lnTo>
                    <a:pt x="178" y="240"/>
                  </a:lnTo>
                  <a:lnTo>
                    <a:pt x="178" y="237"/>
                  </a:lnTo>
                  <a:lnTo>
                    <a:pt x="176" y="235"/>
                  </a:lnTo>
                  <a:lnTo>
                    <a:pt x="174" y="231"/>
                  </a:lnTo>
                  <a:lnTo>
                    <a:pt x="174" y="231"/>
                  </a:lnTo>
                  <a:lnTo>
                    <a:pt x="174" y="231"/>
                  </a:lnTo>
                  <a:lnTo>
                    <a:pt x="172" y="229"/>
                  </a:lnTo>
                  <a:lnTo>
                    <a:pt x="169" y="231"/>
                  </a:lnTo>
                  <a:lnTo>
                    <a:pt x="169" y="231"/>
                  </a:lnTo>
                  <a:lnTo>
                    <a:pt x="169" y="233"/>
                  </a:lnTo>
                  <a:lnTo>
                    <a:pt x="169" y="235"/>
                  </a:lnTo>
                  <a:lnTo>
                    <a:pt x="167" y="235"/>
                  </a:lnTo>
                  <a:lnTo>
                    <a:pt x="159" y="237"/>
                  </a:lnTo>
                  <a:lnTo>
                    <a:pt x="159" y="237"/>
                  </a:lnTo>
                  <a:lnTo>
                    <a:pt x="150" y="238"/>
                  </a:lnTo>
                  <a:lnTo>
                    <a:pt x="144" y="240"/>
                  </a:lnTo>
                  <a:lnTo>
                    <a:pt x="138" y="240"/>
                  </a:lnTo>
                  <a:lnTo>
                    <a:pt x="138" y="240"/>
                  </a:lnTo>
                  <a:lnTo>
                    <a:pt x="138" y="240"/>
                  </a:lnTo>
                  <a:lnTo>
                    <a:pt x="137" y="242"/>
                  </a:lnTo>
                  <a:lnTo>
                    <a:pt x="137" y="242"/>
                  </a:lnTo>
                  <a:lnTo>
                    <a:pt x="135" y="240"/>
                  </a:lnTo>
                  <a:lnTo>
                    <a:pt x="131" y="238"/>
                  </a:lnTo>
                  <a:lnTo>
                    <a:pt x="131" y="238"/>
                  </a:lnTo>
                  <a:lnTo>
                    <a:pt x="123" y="231"/>
                  </a:lnTo>
                  <a:lnTo>
                    <a:pt x="123" y="231"/>
                  </a:lnTo>
                  <a:lnTo>
                    <a:pt x="118" y="225"/>
                  </a:lnTo>
                  <a:lnTo>
                    <a:pt x="114" y="221"/>
                  </a:lnTo>
                  <a:lnTo>
                    <a:pt x="110" y="219"/>
                  </a:lnTo>
                  <a:lnTo>
                    <a:pt x="110" y="219"/>
                  </a:lnTo>
                  <a:lnTo>
                    <a:pt x="110" y="219"/>
                  </a:lnTo>
                  <a:lnTo>
                    <a:pt x="106" y="221"/>
                  </a:lnTo>
                  <a:lnTo>
                    <a:pt x="104" y="221"/>
                  </a:lnTo>
                  <a:lnTo>
                    <a:pt x="104" y="219"/>
                  </a:lnTo>
                  <a:lnTo>
                    <a:pt x="104" y="219"/>
                  </a:lnTo>
                  <a:lnTo>
                    <a:pt x="104" y="219"/>
                  </a:lnTo>
                  <a:lnTo>
                    <a:pt x="103" y="216"/>
                  </a:lnTo>
                  <a:lnTo>
                    <a:pt x="101" y="212"/>
                  </a:lnTo>
                  <a:lnTo>
                    <a:pt x="99" y="210"/>
                  </a:lnTo>
                  <a:lnTo>
                    <a:pt x="99" y="210"/>
                  </a:lnTo>
                  <a:lnTo>
                    <a:pt x="97" y="208"/>
                  </a:lnTo>
                  <a:lnTo>
                    <a:pt x="95" y="206"/>
                  </a:lnTo>
                  <a:lnTo>
                    <a:pt x="95" y="204"/>
                  </a:lnTo>
                  <a:lnTo>
                    <a:pt x="95" y="204"/>
                  </a:lnTo>
                  <a:lnTo>
                    <a:pt x="95" y="202"/>
                  </a:lnTo>
                  <a:lnTo>
                    <a:pt x="97" y="201"/>
                  </a:lnTo>
                  <a:lnTo>
                    <a:pt x="97" y="199"/>
                  </a:lnTo>
                  <a:lnTo>
                    <a:pt x="95" y="197"/>
                  </a:lnTo>
                  <a:lnTo>
                    <a:pt x="95" y="197"/>
                  </a:lnTo>
                  <a:lnTo>
                    <a:pt x="93" y="197"/>
                  </a:lnTo>
                  <a:lnTo>
                    <a:pt x="91" y="195"/>
                  </a:lnTo>
                  <a:lnTo>
                    <a:pt x="89" y="191"/>
                  </a:lnTo>
                  <a:lnTo>
                    <a:pt x="89" y="191"/>
                  </a:lnTo>
                  <a:lnTo>
                    <a:pt x="89" y="189"/>
                  </a:lnTo>
                  <a:lnTo>
                    <a:pt x="89" y="187"/>
                  </a:lnTo>
                  <a:lnTo>
                    <a:pt x="87" y="185"/>
                  </a:lnTo>
                  <a:lnTo>
                    <a:pt x="87" y="185"/>
                  </a:lnTo>
                  <a:lnTo>
                    <a:pt x="84" y="182"/>
                  </a:lnTo>
                  <a:lnTo>
                    <a:pt x="80" y="180"/>
                  </a:lnTo>
                  <a:lnTo>
                    <a:pt x="78" y="176"/>
                  </a:lnTo>
                  <a:lnTo>
                    <a:pt x="78" y="176"/>
                  </a:lnTo>
                  <a:lnTo>
                    <a:pt x="67" y="176"/>
                  </a:lnTo>
                  <a:lnTo>
                    <a:pt x="63" y="184"/>
                  </a:lnTo>
                  <a:lnTo>
                    <a:pt x="51" y="172"/>
                  </a:lnTo>
                  <a:lnTo>
                    <a:pt x="46" y="157"/>
                  </a:lnTo>
                  <a:lnTo>
                    <a:pt x="38" y="132"/>
                  </a:lnTo>
                  <a:lnTo>
                    <a:pt x="25" y="123"/>
                  </a:lnTo>
                  <a:lnTo>
                    <a:pt x="16" y="114"/>
                  </a:lnTo>
                  <a:lnTo>
                    <a:pt x="16" y="97"/>
                  </a:lnTo>
                  <a:lnTo>
                    <a:pt x="27" y="85"/>
                  </a:lnTo>
                  <a:lnTo>
                    <a:pt x="27" y="78"/>
                  </a:lnTo>
                  <a:lnTo>
                    <a:pt x="17" y="74"/>
                  </a:lnTo>
                  <a:lnTo>
                    <a:pt x="17" y="64"/>
                  </a:lnTo>
                  <a:lnTo>
                    <a:pt x="6" y="53"/>
                  </a:lnTo>
                  <a:lnTo>
                    <a:pt x="6" y="47"/>
                  </a:lnTo>
                  <a:lnTo>
                    <a:pt x="0" y="34"/>
                  </a:lnTo>
                  <a:lnTo>
                    <a:pt x="0" y="10"/>
                  </a:lnTo>
                  <a:lnTo>
                    <a:pt x="4" y="0"/>
                  </a:lnTo>
                  <a:lnTo>
                    <a:pt x="4" y="0"/>
                  </a:lnTo>
                  <a:lnTo>
                    <a:pt x="4" y="0"/>
                  </a:lnTo>
                  <a:close/>
                </a:path>
              </a:pathLst>
            </a:custGeom>
            <a:solidFill>
              <a:schemeClr val="bg1">
                <a:lumMod val="85000"/>
              </a:schemeClr>
            </a:solidFill>
            <a:ln w="635" cap="rnd">
              <a:solidFill>
                <a:schemeClr val="bg1">
                  <a:alpha val="17000"/>
                </a:schemeClr>
              </a:solidFill>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17" name="Freeform 317">
              <a:extLst>
                <a:ext uri="{FF2B5EF4-FFF2-40B4-BE49-F238E27FC236}">
                  <a16:creationId xmlns:a16="http://schemas.microsoft.com/office/drawing/2014/main" id="{D3F5AC26-1594-B843-9DD1-09BD0297E0C0}"/>
                </a:ext>
              </a:extLst>
            </p:cNvPr>
            <p:cNvSpPr>
              <a:spLocks/>
            </p:cNvSpPr>
            <p:nvPr userDrawn="1"/>
          </p:nvSpPr>
          <p:spPr bwMode="auto">
            <a:xfrm>
              <a:off x="1925781" y="2446085"/>
              <a:ext cx="416834" cy="346925"/>
            </a:xfrm>
            <a:custGeom>
              <a:avLst/>
              <a:gdLst>
                <a:gd name="T0" fmla="*/ 31 w 273"/>
                <a:gd name="T1" fmla="*/ 17 h 267"/>
                <a:gd name="T2" fmla="*/ 51 w 273"/>
                <a:gd name="T3" fmla="*/ 21 h 267"/>
                <a:gd name="T4" fmla="*/ 72 w 273"/>
                <a:gd name="T5" fmla="*/ 44 h 267"/>
                <a:gd name="T6" fmla="*/ 72 w 273"/>
                <a:gd name="T7" fmla="*/ 45 h 267"/>
                <a:gd name="T8" fmla="*/ 80 w 273"/>
                <a:gd name="T9" fmla="*/ 49 h 267"/>
                <a:gd name="T10" fmla="*/ 84 w 273"/>
                <a:gd name="T11" fmla="*/ 51 h 267"/>
                <a:gd name="T12" fmla="*/ 85 w 273"/>
                <a:gd name="T13" fmla="*/ 51 h 267"/>
                <a:gd name="T14" fmla="*/ 93 w 273"/>
                <a:gd name="T15" fmla="*/ 57 h 267"/>
                <a:gd name="T16" fmla="*/ 104 w 273"/>
                <a:gd name="T17" fmla="*/ 63 h 267"/>
                <a:gd name="T18" fmla="*/ 118 w 273"/>
                <a:gd name="T19" fmla="*/ 61 h 267"/>
                <a:gd name="T20" fmla="*/ 121 w 273"/>
                <a:gd name="T21" fmla="*/ 61 h 267"/>
                <a:gd name="T22" fmla="*/ 127 w 273"/>
                <a:gd name="T23" fmla="*/ 59 h 267"/>
                <a:gd name="T24" fmla="*/ 138 w 273"/>
                <a:gd name="T25" fmla="*/ 47 h 267"/>
                <a:gd name="T26" fmla="*/ 165 w 273"/>
                <a:gd name="T27" fmla="*/ 38 h 267"/>
                <a:gd name="T28" fmla="*/ 191 w 273"/>
                <a:gd name="T29" fmla="*/ 40 h 267"/>
                <a:gd name="T30" fmla="*/ 233 w 273"/>
                <a:gd name="T31" fmla="*/ 66 h 267"/>
                <a:gd name="T32" fmla="*/ 246 w 273"/>
                <a:gd name="T33" fmla="*/ 83 h 267"/>
                <a:gd name="T34" fmla="*/ 239 w 273"/>
                <a:gd name="T35" fmla="*/ 138 h 267"/>
                <a:gd name="T36" fmla="*/ 252 w 273"/>
                <a:gd name="T37" fmla="*/ 170 h 267"/>
                <a:gd name="T38" fmla="*/ 265 w 273"/>
                <a:gd name="T39" fmla="*/ 214 h 267"/>
                <a:gd name="T40" fmla="*/ 273 w 273"/>
                <a:gd name="T41" fmla="*/ 240 h 267"/>
                <a:gd name="T42" fmla="*/ 250 w 273"/>
                <a:gd name="T43" fmla="*/ 265 h 267"/>
                <a:gd name="T44" fmla="*/ 239 w 273"/>
                <a:gd name="T45" fmla="*/ 267 h 267"/>
                <a:gd name="T46" fmla="*/ 235 w 273"/>
                <a:gd name="T47" fmla="*/ 265 h 267"/>
                <a:gd name="T48" fmla="*/ 225 w 273"/>
                <a:gd name="T49" fmla="*/ 259 h 267"/>
                <a:gd name="T50" fmla="*/ 210 w 273"/>
                <a:gd name="T51" fmla="*/ 259 h 267"/>
                <a:gd name="T52" fmla="*/ 195 w 273"/>
                <a:gd name="T53" fmla="*/ 259 h 267"/>
                <a:gd name="T54" fmla="*/ 188 w 273"/>
                <a:gd name="T55" fmla="*/ 255 h 267"/>
                <a:gd name="T56" fmla="*/ 186 w 273"/>
                <a:gd name="T57" fmla="*/ 254 h 267"/>
                <a:gd name="T58" fmla="*/ 186 w 273"/>
                <a:gd name="T59" fmla="*/ 250 h 267"/>
                <a:gd name="T60" fmla="*/ 180 w 273"/>
                <a:gd name="T61" fmla="*/ 244 h 267"/>
                <a:gd name="T62" fmla="*/ 178 w 273"/>
                <a:gd name="T63" fmla="*/ 240 h 267"/>
                <a:gd name="T64" fmla="*/ 176 w 273"/>
                <a:gd name="T65" fmla="*/ 235 h 267"/>
                <a:gd name="T66" fmla="*/ 174 w 273"/>
                <a:gd name="T67" fmla="*/ 231 h 267"/>
                <a:gd name="T68" fmla="*/ 169 w 273"/>
                <a:gd name="T69" fmla="*/ 231 h 267"/>
                <a:gd name="T70" fmla="*/ 167 w 273"/>
                <a:gd name="T71" fmla="*/ 235 h 267"/>
                <a:gd name="T72" fmla="*/ 150 w 273"/>
                <a:gd name="T73" fmla="*/ 238 h 267"/>
                <a:gd name="T74" fmla="*/ 138 w 273"/>
                <a:gd name="T75" fmla="*/ 240 h 267"/>
                <a:gd name="T76" fmla="*/ 137 w 273"/>
                <a:gd name="T77" fmla="*/ 242 h 267"/>
                <a:gd name="T78" fmla="*/ 131 w 273"/>
                <a:gd name="T79" fmla="*/ 238 h 267"/>
                <a:gd name="T80" fmla="*/ 118 w 273"/>
                <a:gd name="T81" fmla="*/ 225 h 267"/>
                <a:gd name="T82" fmla="*/ 110 w 273"/>
                <a:gd name="T83" fmla="*/ 219 h 267"/>
                <a:gd name="T84" fmla="*/ 104 w 273"/>
                <a:gd name="T85" fmla="*/ 221 h 267"/>
                <a:gd name="T86" fmla="*/ 104 w 273"/>
                <a:gd name="T87" fmla="*/ 219 h 267"/>
                <a:gd name="T88" fmla="*/ 99 w 273"/>
                <a:gd name="T89" fmla="*/ 210 h 267"/>
                <a:gd name="T90" fmla="*/ 95 w 273"/>
                <a:gd name="T91" fmla="*/ 206 h 267"/>
                <a:gd name="T92" fmla="*/ 95 w 273"/>
                <a:gd name="T93" fmla="*/ 202 h 267"/>
                <a:gd name="T94" fmla="*/ 95 w 273"/>
                <a:gd name="T95" fmla="*/ 197 h 267"/>
                <a:gd name="T96" fmla="*/ 91 w 273"/>
                <a:gd name="T97" fmla="*/ 195 h 267"/>
                <a:gd name="T98" fmla="*/ 89 w 273"/>
                <a:gd name="T99" fmla="*/ 189 h 267"/>
                <a:gd name="T100" fmla="*/ 87 w 273"/>
                <a:gd name="T101" fmla="*/ 185 h 267"/>
                <a:gd name="T102" fmla="*/ 78 w 273"/>
                <a:gd name="T103" fmla="*/ 176 h 267"/>
                <a:gd name="T104" fmla="*/ 63 w 273"/>
                <a:gd name="T105" fmla="*/ 184 h 267"/>
                <a:gd name="T106" fmla="*/ 38 w 273"/>
                <a:gd name="T107" fmla="*/ 132 h 267"/>
                <a:gd name="T108" fmla="*/ 16 w 273"/>
                <a:gd name="T109" fmla="*/ 97 h 267"/>
                <a:gd name="T110" fmla="*/ 17 w 273"/>
                <a:gd name="T111" fmla="*/ 74 h 267"/>
                <a:gd name="T112" fmla="*/ 6 w 273"/>
                <a:gd name="T113" fmla="*/ 47 h 267"/>
                <a:gd name="T114" fmla="*/ 4 w 273"/>
                <a:gd name="T115" fmla="*/ 0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73" h="267">
                  <a:moveTo>
                    <a:pt x="4" y="0"/>
                  </a:moveTo>
                  <a:lnTo>
                    <a:pt x="19" y="17"/>
                  </a:lnTo>
                  <a:lnTo>
                    <a:pt x="31" y="17"/>
                  </a:lnTo>
                  <a:lnTo>
                    <a:pt x="51" y="2"/>
                  </a:lnTo>
                  <a:lnTo>
                    <a:pt x="57" y="8"/>
                  </a:lnTo>
                  <a:lnTo>
                    <a:pt x="51" y="21"/>
                  </a:lnTo>
                  <a:lnTo>
                    <a:pt x="65" y="27"/>
                  </a:lnTo>
                  <a:lnTo>
                    <a:pt x="67" y="36"/>
                  </a:lnTo>
                  <a:lnTo>
                    <a:pt x="72" y="44"/>
                  </a:lnTo>
                  <a:lnTo>
                    <a:pt x="72" y="44"/>
                  </a:lnTo>
                  <a:lnTo>
                    <a:pt x="72" y="44"/>
                  </a:lnTo>
                  <a:lnTo>
                    <a:pt x="72" y="45"/>
                  </a:lnTo>
                  <a:lnTo>
                    <a:pt x="72" y="45"/>
                  </a:lnTo>
                  <a:lnTo>
                    <a:pt x="76" y="49"/>
                  </a:lnTo>
                  <a:lnTo>
                    <a:pt x="80" y="49"/>
                  </a:lnTo>
                  <a:lnTo>
                    <a:pt x="80" y="49"/>
                  </a:lnTo>
                  <a:lnTo>
                    <a:pt x="82" y="49"/>
                  </a:lnTo>
                  <a:lnTo>
                    <a:pt x="84" y="51"/>
                  </a:lnTo>
                  <a:lnTo>
                    <a:pt x="84" y="51"/>
                  </a:lnTo>
                  <a:lnTo>
                    <a:pt x="85" y="51"/>
                  </a:lnTo>
                  <a:lnTo>
                    <a:pt x="85" y="51"/>
                  </a:lnTo>
                  <a:lnTo>
                    <a:pt x="87" y="53"/>
                  </a:lnTo>
                  <a:lnTo>
                    <a:pt x="91" y="55"/>
                  </a:lnTo>
                  <a:lnTo>
                    <a:pt x="93" y="57"/>
                  </a:lnTo>
                  <a:lnTo>
                    <a:pt x="99" y="63"/>
                  </a:lnTo>
                  <a:lnTo>
                    <a:pt x="99" y="63"/>
                  </a:lnTo>
                  <a:lnTo>
                    <a:pt x="104" y="63"/>
                  </a:lnTo>
                  <a:lnTo>
                    <a:pt x="116" y="63"/>
                  </a:lnTo>
                  <a:lnTo>
                    <a:pt x="116" y="63"/>
                  </a:lnTo>
                  <a:lnTo>
                    <a:pt x="118" y="61"/>
                  </a:lnTo>
                  <a:lnTo>
                    <a:pt x="118" y="61"/>
                  </a:lnTo>
                  <a:lnTo>
                    <a:pt x="120" y="61"/>
                  </a:lnTo>
                  <a:lnTo>
                    <a:pt x="121" y="61"/>
                  </a:lnTo>
                  <a:lnTo>
                    <a:pt x="125" y="61"/>
                  </a:lnTo>
                  <a:lnTo>
                    <a:pt x="127" y="59"/>
                  </a:lnTo>
                  <a:lnTo>
                    <a:pt x="127" y="59"/>
                  </a:lnTo>
                  <a:lnTo>
                    <a:pt x="131" y="53"/>
                  </a:lnTo>
                  <a:lnTo>
                    <a:pt x="137" y="59"/>
                  </a:lnTo>
                  <a:lnTo>
                    <a:pt x="138" y="47"/>
                  </a:lnTo>
                  <a:lnTo>
                    <a:pt x="148" y="49"/>
                  </a:lnTo>
                  <a:lnTo>
                    <a:pt x="157" y="38"/>
                  </a:lnTo>
                  <a:lnTo>
                    <a:pt x="165" y="38"/>
                  </a:lnTo>
                  <a:lnTo>
                    <a:pt x="176" y="32"/>
                  </a:lnTo>
                  <a:lnTo>
                    <a:pt x="182" y="32"/>
                  </a:lnTo>
                  <a:lnTo>
                    <a:pt x="191" y="40"/>
                  </a:lnTo>
                  <a:lnTo>
                    <a:pt x="207" y="44"/>
                  </a:lnTo>
                  <a:lnTo>
                    <a:pt x="218" y="49"/>
                  </a:lnTo>
                  <a:lnTo>
                    <a:pt x="233" y="66"/>
                  </a:lnTo>
                  <a:lnTo>
                    <a:pt x="242" y="63"/>
                  </a:lnTo>
                  <a:lnTo>
                    <a:pt x="242" y="63"/>
                  </a:lnTo>
                  <a:lnTo>
                    <a:pt x="246" y="83"/>
                  </a:lnTo>
                  <a:lnTo>
                    <a:pt x="235" y="108"/>
                  </a:lnTo>
                  <a:lnTo>
                    <a:pt x="235" y="119"/>
                  </a:lnTo>
                  <a:lnTo>
                    <a:pt x="239" y="138"/>
                  </a:lnTo>
                  <a:lnTo>
                    <a:pt x="239" y="153"/>
                  </a:lnTo>
                  <a:lnTo>
                    <a:pt x="252" y="161"/>
                  </a:lnTo>
                  <a:lnTo>
                    <a:pt x="252" y="170"/>
                  </a:lnTo>
                  <a:lnTo>
                    <a:pt x="239" y="180"/>
                  </a:lnTo>
                  <a:lnTo>
                    <a:pt x="250" y="206"/>
                  </a:lnTo>
                  <a:lnTo>
                    <a:pt x="265" y="214"/>
                  </a:lnTo>
                  <a:lnTo>
                    <a:pt x="267" y="229"/>
                  </a:lnTo>
                  <a:lnTo>
                    <a:pt x="273" y="233"/>
                  </a:lnTo>
                  <a:lnTo>
                    <a:pt x="273" y="240"/>
                  </a:lnTo>
                  <a:lnTo>
                    <a:pt x="259" y="242"/>
                  </a:lnTo>
                  <a:lnTo>
                    <a:pt x="254" y="250"/>
                  </a:lnTo>
                  <a:lnTo>
                    <a:pt x="250" y="265"/>
                  </a:lnTo>
                  <a:lnTo>
                    <a:pt x="250" y="265"/>
                  </a:lnTo>
                  <a:lnTo>
                    <a:pt x="244" y="265"/>
                  </a:lnTo>
                  <a:lnTo>
                    <a:pt x="239" y="267"/>
                  </a:lnTo>
                  <a:lnTo>
                    <a:pt x="237" y="265"/>
                  </a:lnTo>
                  <a:lnTo>
                    <a:pt x="235" y="265"/>
                  </a:lnTo>
                  <a:lnTo>
                    <a:pt x="235" y="265"/>
                  </a:lnTo>
                  <a:lnTo>
                    <a:pt x="233" y="261"/>
                  </a:lnTo>
                  <a:lnTo>
                    <a:pt x="229" y="259"/>
                  </a:lnTo>
                  <a:lnTo>
                    <a:pt x="225" y="259"/>
                  </a:lnTo>
                  <a:lnTo>
                    <a:pt x="225" y="259"/>
                  </a:lnTo>
                  <a:lnTo>
                    <a:pt x="210" y="259"/>
                  </a:lnTo>
                  <a:lnTo>
                    <a:pt x="210" y="259"/>
                  </a:lnTo>
                  <a:lnTo>
                    <a:pt x="203" y="259"/>
                  </a:lnTo>
                  <a:lnTo>
                    <a:pt x="203" y="259"/>
                  </a:lnTo>
                  <a:lnTo>
                    <a:pt x="195" y="259"/>
                  </a:lnTo>
                  <a:lnTo>
                    <a:pt x="191" y="257"/>
                  </a:lnTo>
                  <a:lnTo>
                    <a:pt x="191" y="257"/>
                  </a:lnTo>
                  <a:lnTo>
                    <a:pt x="188" y="255"/>
                  </a:lnTo>
                  <a:lnTo>
                    <a:pt x="188" y="255"/>
                  </a:lnTo>
                  <a:lnTo>
                    <a:pt x="186" y="254"/>
                  </a:lnTo>
                  <a:lnTo>
                    <a:pt x="186" y="254"/>
                  </a:lnTo>
                  <a:lnTo>
                    <a:pt x="186" y="252"/>
                  </a:lnTo>
                  <a:lnTo>
                    <a:pt x="186" y="252"/>
                  </a:lnTo>
                  <a:lnTo>
                    <a:pt x="186" y="250"/>
                  </a:lnTo>
                  <a:lnTo>
                    <a:pt x="184" y="246"/>
                  </a:lnTo>
                  <a:lnTo>
                    <a:pt x="184" y="246"/>
                  </a:lnTo>
                  <a:lnTo>
                    <a:pt x="180" y="244"/>
                  </a:lnTo>
                  <a:lnTo>
                    <a:pt x="180" y="242"/>
                  </a:lnTo>
                  <a:lnTo>
                    <a:pt x="178" y="240"/>
                  </a:lnTo>
                  <a:lnTo>
                    <a:pt x="178" y="240"/>
                  </a:lnTo>
                  <a:lnTo>
                    <a:pt x="178" y="240"/>
                  </a:lnTo>
                  <a:lnTo>
                    <a:pt x="178" y="237"/>
                  </a:lnTo>
                  <a:lnTo>
                    <a:pt x="176" y="235"/>
                  </a:lnTo>
                  <a:lnTo>
                    <a:pt x="174" y="231"/>
                  </a:lnTo>
                  <a:lnTo>
                    <a:pt x="174" y="231"/>
                  </a:lnTo>
                  <a:lnTo>
                    <a:pt x="174" y="231"/>
                  </a:lnTo>
                  <a:lnTo>
                    <a:pt x="172" y="229"/>
                  </a:lnTo>
                  <a:lnTo>
                    <a:pt x="169" y="231"/>
                  </a:lnTo>
                  <a:lnTo>
                    <a:pt x="169" y="231"/>
                  </a:lnTo>
                  <a:lnTo>
                    <a:pt x="169" y="233"/>
                  </a:lnTo>
                  <a:lnTo>
                    <a:pt x="169" y="235"/>
                  </a:lnTo>
                  <a:lnTo>
                    <a:pt x="167" y="235"/>
                  </a:lnTo>
                  <a:lnTo>
                    <a:pt x="159" y="237"/>
                  </a:lnTo>
                  <a:lnTo>
                    <a:pt x="159" y="237"/>
                  </a:lnTo>
                  <a:lnTo>
                    <a:pt x="150" y="238"/>
                  </a:lnTo>
                  <a:lnTo>
                    <a:pt x="144" y="240"/>
                  </a:lnTo>
                  <a:lnTo>
                    <a:pt x="138" y="240"/>
                  </a:lnTo>
                  <a:lnTo>
                    <a:pt x="138" y="240"/>
                  </a:lnTo>
                  <a:lnTo>
                    <a:pt x="138" y="240"/>
                  </a:lnTo>
                  <a:lnTo>
                    <a:pt x="137" y="242"/>
                  </a:lnTo>
                  <a:lnTo>
                    <a:pt x="137" y="242"/>
                  </a:lnTo>
                  <a:lnTo>
                    <a:pt x="135" y="240"/>
                  </a:lnTo>
                  <a:lnTo>
                    <a:pt x="131" y="238"/>
                  </a:lnTo>
                  <a:lnTo>
                    <a:pt x="131" y="238"/>
                  </a:lnTo>
                  <a:lnTo>
                    <a:pt x="123" y="231"/>
                  </a:lnTo>
                  <a:lnTo>
                    <a:pt x="123" y="231"/>
                  </a:lnTo>
                  <a:lnTo>
                    <a:pt x="118" y="225"/>
                  </a:lnTo>
                  <a:lnTo>
                    <a:pt x="114" y="221"/>
                  </a:lnTo>
                  <a:lnTo>
                    <a:pt x="110" y="219"/>
                  </a:lnTo>
                  <a:lnTo>
                    <a:pt x="110" y="219"/>
                  </a:lnTo>
                  <a:lnTo>
                    <a:pt x="110" y="219"/>
                  </a:lnTo>
                  <a:lnTo>
                    <a:pt x="106" y="221"/>
                  </a:lnTo>
                  <a:lnTo>
                    <a:pt x="104" y="221"/>
                  </a:lnTo>
                  <a:lnTo>
                    <a:pt x="104" y="219"/>
                  </a:lnTo>
                  <a:lnTo>
                    <a:pt x="104" y="219"/>
                  </a:lnTo>
                  <a:lnTo>
                    <a:pt x="104" y="219"/>
                  </a:lnTo>
                  <a:lnTo>
                    <a:pt x="103" y="216"/>
                  </a:lnTo>
                  <a:lnTo>
                    <a:pt x="101" y="212"/>
                  </a:lnTo>
                  <a:lnTo>
                    <a:pt x="99" y="210"/>
                  </a:lnTo>
                  <a:lnTo>
                    <a:pt x="99" y="210"/>
                  </a:lnTo>
                  <a:lnTo>
                    <a:pt x="97" y="208"/>
                  </a:lnTo>
                  <a:lnTo>
                    <a:pt x="95" y="206"/>
                  </a:lnTo>
                  <a:lnTo>
                    <a:pt x="95" y="204"/>
                  </a:lnTo>
                  <a:lnTo>
                    <a:pt x="95" y="204"/>
                  </a:lnTo>
                  <a:lnTo>
                    <a:pt x="95" y="202"/>
                  </a:lnTo>
                  <a:lnTo>
                    <a:pt x="97" y="201"/>
                  </a:lnTo>
                  <a:lnTo>
                    <a:pt x="97" y="199"/>
                  </a:lnTo>
                  <a:lnTo>
                    <a:pt x="95" y="197"/>
                  </a:lnTo>
                  <a:lnTo>
                    <a:pt x="95" y="197"/>
                  </a:lnTo>
                  <a:lnTo>
                    <a:pt x="93" y="197"/>
                  </a:lnTo>
                  <a:lnTo>
                    <a:pt x="91" y="195"/>
                  </a:lnTo>
                  <a:lnTo>
                    <a:pt x="89" y="191"/>
                  </a:lnTo>
                  <a:lnTo>
                    <a:pt x="89" y="191"/>
                  </a:lnTo>
                  <a:lnTo>
                    <a:pt x="89" y="189"/>
                  </a:lnTo>
                  <a:lnTo>
                    <a:pt x="89" y="187"/>
                  </a:lnTo>
                  <a:lnTo>
                    <a:pt x="87" y="185"/>
                  </a:lnTo>
                  <a:lnTo>
                    <a:pt x="87" y="185"/>
                  </a:lnTo>
                  <a:lnTo>
                    <a:pt x="84" y="182"/>
                  </a:lnTo>
                  <a:lnTo>
                    <a:pt x="80" y="180"/>
                  </a:lnTo>
                  <a:lnTo>
                    <a:pt x="78" y="176"/>
                  </a:lnTo>
                  <a:lnTo>
                    <a:pt x="78" y="176"/>
                  </a:lnTo>
                  <a:lnTo>
                    <a:pt x="67" y="176"/>
                  </a:lnTo>
                  <a:lnTo>
                    <a:pt x="63" y="184"/>
                  </a:lnTo>
                  <a:lnTo>
                    <a:pt x="51" y="172"/>
                  </a:lnTo>
                  <a:lnTo>
                    <a:pt x="46" y="157"/>
                  </a:lnTo>
                  <a:lnTo>
                    <a:pt x="38" y="132"/>
                  </a:lnTo>
                  <a:lnTo>
                    <a:pt x="25" y="123"/>
                  </a:lnTo>
                  <a:lnTo>
                    <a:pt x="16" y="114"/>
                  </a:lnTo>
                  <a:lnTo>
                    <a:pt x="16" y="97"/>
                  </a:lnTo>
                  <a:lnTo>
                    <a:pt x="27" y="85"/>
                  </a:lnTo>
                  <a:lnTo>
                    <a:pt x="27" y="78"/>
                  </a:lnTo>
                  <a:lnTo>
                    <a:pt x="17" y="74"/>
                  </a:lnTo>
                  <a:lnTo>
                    <a:pt x="17" y="64"/>
                  </a:lnTo>
                  <a:lnTo>
                    <a:pt x="6" y="53"/>
                  </a:lnTo>
                  <a:lnTo>
                    <a:pt x="6" y="47"/>
                  </a:lnTo>
                  <a:lnTo>
                    <a:pt x="0" y="34"/>
                  </a:lnTo>
                  <a:lnTo>
                    <a:pt x="0" y="10"/>
                  </a:lnTo>
                  <a:lnTo>
                    <a:pt x="4" y="0"/>
                  </a:lnTo>
                  <a:lnTo>
                    <a:pt x="4" y="0"/>
                  </a:lnTo>
                  <a:lnTo>
                    <a:pt x="4" y="0"/>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18" name="Freeform 318">
              <a:extLst>
                <a:ext uri="{FF2B5EF4-FFF2-40B4-BE49-F238E27FC236}">
                  <a16:creationId xmlns:a16="http://schemas.microsoft.com/office/drawing/2014/main" id="{E0CCDF5A-FD09-054D-9643-BFE6AAD75A50}"/>
                </a:ext>
              </a:extLst>
            </p:cNvPr>
            <p:cNvSpPr>
              <a:spLocks/>
            </p:cNvSpPr>
            <p:nvPr userDrawn="1"/>
          </p:nvSpPr>
          <p:spPr bwMode="auto">
            <a:xfrm>
              <a:off x="2472399" y="2365525"/>
              <a:ext cx="236664" cy="94852"/>
            </a:xfrm>
            <a:custGeom>
              <a:avLst/>
              <a:gdLst>
                <a:gd name="T0" fmla="*/ 21 w 155"/>
                <a:gd name="T1" fmla="*/ 55 h 73"/>
                <a:gd name="T2" fmla="*/ 21 w 155"/>
                <a:gd name="T3" fmla="*/ 55 h 73"/>
                <a:gd name="T4" fmla="*/ 38 w 155"/>
                <a:gd name="T5" fmla="*/ 55 h 73"/>
                <a:gd name="T6" fmla="*/ 53 w 155"/>
                <a:gd name="T7" fmla="*/ 47 h 73"/>
                <a:gd name="T8" fmla="*/ 36 w 155"/>
                <a:gd name="T9" fmla="*/ 36 h 73"/>
                <a:gd name="T10" fmla="*/ 26 w 155"/>
                <a:gd name="T11" fmla="*/ 38 h 73"/>
                <a:gd name="T12" fmla="*/ 19 w 155"/>
                <a:gd name="T13" fmla="*/ 34 h 73"/>
                <a:gd name="T14" fmla="*/ 23 w 155"/>
                <a:gd name="T15" fmla="*/ 28 h 73"/>
                <a:gd name="T16" fmla="*/ 26 w 155"/>
                <a:gd name="T17" fmla="*/ 24 h 73"/>
                <a:gd name="T18" fmla="*/ 26 w 155"/>
                <a:gd name="T19" fmla="*/ 20 h 73"/>
                <a:gd name="T20" fmla="*/ 30 w 155"/>
                <a:gd name="T21" fmla="*/ 9 h 73"/>
                <a:gd name="T22" fmla="*/ 60 w 155"/>
                <a:gd name="T23" fmla="*/ 11 h 73"/>
                <a:gd name="T24" fmla="*/ 60 w 155"/>
                <a:gd name="T25" fmla="*/ 11 h 73"/>
                <a:gd name="T26" fmla="*/ 68 w 155"/>
                <a:gd name="T27" fmla="*/ 0 h 73"/>
                <a:gd name="T28" fmla="*/ 83 w 155"/>
                <a:gd name="T29" fmla="*/ 7 h 73"/>
                <a:gd name="T30" fmla="*/ 142 w 155"/>
                <a:gd name="T31" fmla="*/ 7 h 73"/>
                <a:gd name="T32" fmla="*/ 145 w 155"/>
                <a:gd name="T33" fmla="*/ 17 h 73"/>
                <a:gd name="T34" fmla="*/ 155 w 155"/>
                <a:gd name="T35" fmla="*/ 17 h 73"/>
                <a:gd name="T36" fmla="*/ 155 w 155"/>
                <a:gd name="T37" fmla="*/ 24 h 73"/>
                <a:gd name="T38" fmla="*/ 132 w 155"/>
                <a:gd name="T39" fmla="*/ 30 h 73"/>
                <a:gd name="T40" fmla="*/ 128 w 155"/>
                <a:gd name="T41" fmla="*/ 41 h 73"/>
                <a:gd name="T42" fmla="*/ 113 w 155"/>
                <a:gd name="T43" fmla="*/ 39 h 73"/>
                <a:gd name="T44" fmla="*/ 108 w 155"/>
                <a:gd name="T45" fmla="*/ 53 h 73"/>
                <a:gd name="T46" fmla="*/ 108 w 155"/>
                <a:gd name="T47" fmla="*/ 53 h 73"/>
                <a:gd name="T48" fmla="*/ 96 w 155"/>
                <a:gd name="T49" fmla="*/ 51 h 73"/>
                <a:gd name="T50" fmla="*/ 92 w 155"/>
                <a:gd name="T51" fmla="*/ 58 h 73"/>
                <a:gd name="T52" fmla="*/ 89 w 155"/>
                <a:gd name="T53" fmla="*/ 53 h 73"/>
                <a:gd name="T54" fmla="*/ 79 w 155"/>
                <a:gd name="T55" fmla="*/ 53 h 73"/>
                <a:gd name="T56" fmla="*/ 74 w 155"/>
                <a:gd name="T57" fmla="*/ 58 h 73"/>
                <a:gd name="T58" fmla="*/ 68 w 155"/>
                <a:gd name="T59" fmla="*/ 58 h 73"/>
                <a:gd name="T60" fmla="*/ 68 w 155"/>
                <a:gd name="T61" fmla="*/ 73 h 73"/>
                <a:gd name="T62" fmla="*/ 41 w 155"/>
                <a:gd name="T63" fmla="*/ 73 h 73"/>
                <a:gd name="T64" fmla="*/ 36 w 155"/>
                <a:gd name="T65" fmla="*/ 68 h 73"/>
                <a:gd name="T66" fmla="*/ 30 w 155"/>
                <a:gd name="T67" fmla="*/ 73 h 73"/>
                <a:gd name="T68" fmla="*/ 21 w 155"/>
                <a:gd name="T69" fmla="*/ 70 h 73"/>
                <a:gd name="T70" fmla="*/ 0 w 155"/>
                <a:gd name="T71" fmla="*/ 70 h 73"/>
                <a:gd name="T72" fmla="*/ 7 w 155"/>
                <a:gd name="T73" fmla="*/ 60 h 73"/>
                <a:gd name="T74" fmla="*/ 21 w 155"/>
                <a:gd name="T75" fmla="*/ 55 h 73"/>
                <a:gd name="T76" fmla="*/ 21 w 155"/>
                <a:gd name="T77" fmla="*/ 55 h 73"/>
                <a:gd name="T78" fmla="*/ 21 w 155"/>
                <a:gd name="T79" fmla="*/ 55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55" h="73">
                  <a:moveTo>
                    <a:pt x="21" y="55"/>
                  </a:moveTo>
                  <a:lnTo>
                    <a:pt x="21" y="55"/>
                  </a:lnTo>
                  <a:lnTo>
                    <a:pt x="38" y="55"/>
                  </a:lnTo>
                  <a:lnTo>
                    <a:pt x="53" y="47"/>
                  </a:lnTo>
                  <a:lnTo>
                    <a:pt x="36" y="36"/>
                  </a:lnTo>
                  <a:lnTo>
                    <a:pt x="26" y="38"/>
                  </a:lnTo>
                  <a:lnTo>
                    <a:pt x="19" y="34"/>
                  </a:lnTo>
                  <a:lnTo>
                    <a:pt x="23" y="28"/>
                  </a:lnTo>
                  <a:lnTo>
                    <a:pt x="26" y="24"/>
                  </a:lnTo>
                  <a:lnTo>
                    <a:pt x="26" y="20"/>
                  </a:lnTo>
                  <a:lnTo>
                    <a:pt x="30" y="9"/>
                  </a:lnTo>
                  <a:lnTo>
                    <a:pt x="60" y="11"/>
                  </a:lnTo>
                  <a:lnTo>
                    <a:pt x="60" y="11"/>
                  </a:lnTo>
                  <a:lnTo>
                    <a:pt x="68" y="0"/>
                  </a:lnTo>
                  <a:lnTo>
                    <a:pt x="83" y="7"/>
                  </a:lnTo>
                  <a:lnTo>
                    <a:pt x="142" y="7"/>
                  </a:lnTo>
                  <a:lnTo>
                    <a:pt x="145" y="17"/>
                  </a:lnTo>
                  <a:lnTo>
                    <a:pt x="155" y="17"/>
                  </a:lnTo>
                  <a:lnTo>
                    <a:pt x="155" y="24"/>
                  </a:lnTo>
                  <a:lnTo>
                    <a:pt x="132" y="30"/>
                  </a:lnTo>
                  <a:lnTo>
                    <a:pt x="128" y="41"/>
                  </a:lnTo>
                  <a:lnTo>
                    <a:pt x="113" y="39"/>
                  </a:lnTo>
                  <a:lnTo>
                    <a:pt x="108" y="53"/>
                  </a:lnTo>
                  <a:lnTo>
                    <a:pt x="108" y="53"/>
                  </a:lnTo>
                  <a:lnTo>
                    <a:pt x="96" y="51"/>
                  </a:lnTo>
                  <a:lnTo>
                    <a:pt x="92" y="58"/>
                  </a:lnTo>
                  <a:lnTo>
                    <a:pt x="89" y="53"/>
                  </a:lnTo>
                  <a:lnTo>
                    <a:pt x="79" y="53"/>
                  </a:lnTo>
                  <a:lnTo>
                    <a:pt x="74" y="58"/>
                  </a:lnTo>
                  <a:lnTo>
                    <a:pt x="68" y="58"/>
                  </a:lnTo>
                  <a:lnTo>
                    <a:pt x="68" y="73"/>
                  </a:lnTo>
                  <a:lnTo>
                    <a:pt x="41" y="73"/>
                  </a:lnTo>
                  <a:lnTo>
                    <a:pt x="36" y="68"/>
                  </a:lnTo>
                  <a:lnTo>
                    <a:pt x="30" y="73"/>
                  </a:lnTo>
                  <a:lnTo>
                    <a:pt x="21" y="70"/>
                  </a:lnTo>
                  <a:lnTo>
                    <a:pt x="0" y="70"/>
                  </a:lnTo>
                  <a:lnTo>
                    <a:pt x="7" y="60"/>
                  </a:lnTo>
                  <a:lnTo>
                    <a:pt x="21" y="55"/>
                  </a:lnTo>
                  <a:lnTo>
                    <a:pt x="21" y="55"/>
                  </a:lnTo>
                  <a:lnTo>
                    <a:pt x="21" y="55"/>
                  </a:lnTo>
                  <a:close/>
                </a:path>
              </a:pathLst>
            </a:custGeom>
            <a:solidFill>
              <a:schemeClr val="bg1">
                <a:lumMod val="85000"/>
              </a:schemeClr>
            </a:solidFill>
            <a:ln w="635" cap="rnd">
              <a:solidFill>
                <a:schemeClr val="bg1">
                  <a:alpha val="17000"/>
                </a:schemeClr>
              </a:solidFill>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19" name="Freeform 319">
              <a:extLst>
                <a:ext uri="{FF2B5EF4-FFF2-40B4-BE49-F238E27FC236}">
                  <a16:creationId xmlns:a16="http://schemas.microsoft.com/office/drawing/2014/main" id="{CF4CB448-6A59-C140-B049-AF8C2DF660E4}"/>
                </a:ext>
              </a:extLst>
            </p:cNvPr>
            <p:cNvSpPr>
              <a:spLocks/>
            </p:cNvSpPr>
            <p:nvPr userDrawn="1"/>
          </p:nvSpPr>
          <p:spPr bwMode="auto">
            <a:xfrm>
              <a:off x="2472399" y="2365525"/>
              <a:ext cx="236664" cy="94852"/>
            </a:xfrm>
            <a:custGeom>
              <a:avLst/>
              <a:gdLst>
                <a:gd name="T0" fmla="*/ 21 w 155"/>
                <a:gd name="T1" fmla="*/ 55 h 73"/>
                <a:gd name="T2" fmla="*/ 21 w 155"/>
                <a:gd name="T3" fmla="*/ 55 h 73"/>
                <a:gd name="T4" fmla="*/ 38 w 155"/>
                <a:gd name="T5" fmla="*/ 55 h 73"/>
                <a:gd name="T6" fmla="*/ 53 w 155"/>
                <a:gd name="T7" fmla="*/ 47 h 73"/>
                <a:gd name="T8" fmla="*/ 36 w 155"/>
                <a:gd name="T9" fmla="*/ 36 h 73"/>
                <a:gd name="T10" fmla="*/ 26 w 155"/>
                <a:gd name="T11" fmla="*/ 38 h 73"/>
                <a:gd name="T12" fmla="*/ 19 w 155"/>
                <a:gd name="T13" fmla="*/ 34 h 73"/>
                <a:gd name="T14" fmla="*/ 23 w 155"/>
                <a:gd name="T15" fmla="*/ 28 h 73"/>
                <a:gd name="T16" fmla="*/ 26 w 155"/>
                <a:gd name="T17" fmla="*/ 24 h 73"/>
                <a:gd name="T18" fmla="*/ 26 w 155"/>
                <a:gd name="T19" fmla="*/ 20 h 73"/>
                <a:gd name="T20" fmla="*/ 30 w 155"/>
                <a:gd name="T21" fmla="*/ 9 h 73"/>
                <a:gd name="T22" fmla="*/ 60 w 155"/>
                <a:gd name="T23" fmla="*/ 11 h 73"/>
                <a:gd name="T24" fmla="*/ 60 w 155"/>
                <a:gd name="T25" fmla="*/ 11 h 73"/>
                <a:gd name="T26" fmla="*/ 68 w 155"/>
                <a:gd name="T27" fmla="*/ 0 h 73"/>
                <a:gd name="T28" fmla="*/ 83 w 155"/>
                <a:gd name="T29" fmla="*/ 7 h 73"/>
                <a:gd name="T30" fmla="*/ 142 w 155"/>
                <a:gd name="T31" fmla="*/ 7 h 73"/>
                <a:gd name="T32" fmla="*/ 145 w 155"/>
                <a:gd name="T33" fmla="*/ 17 h 73"/>
                <a:gd name="T34" fmla="*/ 155 w 155"/>
                <a:gd name="T35" fmla="*/ 17 h 73"/>
                <a:gd name="T36" fmla="*/ 155 w 155"/>
                <a:gd name="T37" fmla="*/ 24 h 73"/>
                <a:gd name="T38" fmla="*/ 132 w 155"/>
                <a:gd name="T39" fmla="*/ 30 h 73"/>
                <a:gd name="T40" fmla="*/ 128 w 155"/>
                <a:gd name="T41" fmla="*/ 41 h 73"/>
                <a:gd name="T42" fmla="*/ 113 w 155"/>
                <a:gd name="T43" fmla="*/ 39 h 73"/>
                <a:gd name="T44" fmla="*/ 108 w 155"/>
                <a:gd name="T45" fmla="*/ 53 h 73"/>
                <a:gd name="T46" fmla="*/ 108 w 155"/>
                <a:gd name="T47" fmla="*/ 53 h 73"/>
                <a:gd name="T48" fmla="*/ 96 w 155"/>
                <a:gd name="T49" fmla="*/ 51 h 73"/>
                <a:gd name="T50" fmla="*/ 92 w 155"/>
                <a:gd name="T51" fmla="*/ 58 h 73"/>
                <a:gd name="T52" fmla="*/ 89 w 155"/>
                <a:gd name="T53" fmla="*/ 53 h 73"/>
                <a:gd name="T54" fmla="*/ 79 w 155"/>
                <a:gd name="T55" fmla="*/ 53 h 73"/>
                <a:gd name="T56" fmla="*/ 74 w 155"/>
                <a:gd name="T57" fmla="*/ 58 h 73"/>
                <a:gd name="T58" fmla="*/ 68 w 155"/>
                <a:gd name="T59" fmla="*/ 58 h 73"/>
                <a:gd name="T60" fmla="*/ 68 w 155"/>
                <a:gd name="T61" fmla="*/ 73 h 73"/>
                <a:gd name="T62" fmla="*/ 41 w 155"/>
                <a:gd name="T63" fmla="*/ 73 h 73"/>
                <a:gd name="T64" fmla="*/ 36 w 155"/>
                <a:gd name="T65" fmla="*/ 68 h 73"/>
                <a:gd name="T66" fmla="*/ 30 w 155"/>
                <a:gd name="T67" fmla="*/ 73 h 73"/>
                <a:gd name="T68" fmla="*/ 21 w 155"/>
                <a:gd name="T69" fmla="*/ 70 h 73"/>
                <a:gd name="T70" fmla="*/ 0 w 155"/>
                <a:gd name="T71" fmla="*/ 70 h 73"/>
                <a:gd name="T72" fmla="*/ 7 w 155"/>
                <a:gd name="T73" fmla="*/ 60 h 73"/>
                <a:gd name="T74" fmla="*/ 21 w 155"/>
                <a:gd name="T75" fmla="*/ 55 h 73"/>
                <a:gd name="T76" fmla="*/ 21 w 155"/>
                <a:gd name="T77" fmla="*/ 55 h 73"/>
                <a:gd name="T78" fmla="*/ 21 w 155"/>
                <a:gd name="T79" fmla="*/ 55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55" h="73">
                  <a:moveTo>
                    <a:pt x="21" y="55"/>
                  </a:moveTo>
                  <a:lnTo>
                    <a:pt x="21" y="55"/>
                  </a:lnTo>
                  <a:lnTo>
                    <a:pt x="38" y="55"/>
                  </a:lnTo>
                  <a:lnTo>
                    <a:pt x="53" y="47"/>
                  </a:lnTo>
                  <a:lnTo>
                    <a:pt x="36" y="36"/>
                  </a:lnTo>
                  <a:lnTo>
                    <a:pt x="26" y="38"/>
                  </a:lnTo>
                  <a:lnTo>
                    <a:pt x="19" y="34"/>
                  </a:lnTo>
                  <a:lnTo>
                    <a:pt x="23" y="28"/>
                  </a:lnTo>
                  <a:lnTo>
                    <a:pt x="26" y="24"/>
                  </a:lnTo>
                  <a:lnTo>
                    <a:pt x="26" y="20"/>
                  </a:lnTo>
                  <a:lnTo>
                    <a:pt x="30" y="9"/>
                  </a:lnTo>
                  <a:lnTo>
                    <a:pt x="60" y="11"/>
                  </a:lnTo>
                  <a:lnTo>
                    <a:pt x="60" y="11"/>
                  </a:lnTo>
                  <a:lnTo>
                    <a:pt x="68" y="0"/>
                  </a:lnTo>
                  <a:lnTo>
                    <a:pt x="83" y="7"/>
                  </a:lnTo>
                  <a:lnTo>
                    <a:pt x="142" y="7"/>
                  </a:lnTo>
                  <a:lnTo>
                    <a:pt x="145" y="17"/>
                  </a:lnTo>
                  <a:lnTo>
                    <a:pt x="155" y="17"/>
                  </a:lnTo>
                  <a:lnTo>
                    <a:pt x="155" y="24"/>
                  </a:lnTo>
                  <a:lnTo>
                    <a:pt x="132" y="30"/>
                  </a:lnTo>
                  <a:lnTo>
                    <a:pt x="128" y="41"/>
                  </a:lnTo>
                  <a:lnTo>
                    <a:pt x="113" y="39"/>
                  </a:lnTo>
                  <a:lnTo>
                    <a:pt x="108" y="53"/>
                  </a:lnTo>
                  <a:lnTo>
                    <a:pt x="108" y="53"/>
                  </a:lnTo>
                  <a:lnTo>
                    <a:pt x="96" y="51"/>
                  </a:lnTo>
                  <a:lnTo>
                    <a:pt x="92" y="58"/>
                  </a:lnTo>
                  <a:lnTo>
                    <a:pt x="89" y="53"/>
                  </a:lnTo>
                  <a:lnTo>
                    <a:pt x="79" y="53"/>
                  </a:lnTo>
                  <a:lnTo>
                    <a:pt x="74" y="58"/>
                  </a:lnTo>
                  <a:lnTo>
                    <a:pt x="68" y="58"/>
                  </a:lnTo>
                  <a:lnTo>
                    <a:pt x="68" y="73"/>
                  </a:lnTo>
                  <a:lnTo>
                    <a:pt x="41" y="73"/>
                  </a:lnTo>
                  <a:lnTo>
                    <a:pt x="36" y="68"/>
                  </a:lnTo>
                  <a:lnTo>
                    <a:pt x="30" y="73"/>
                  </a:lnTo>
                  <a:lnTo>
                    <a:pt x="21" y="70"/>
                  </a:lnTo>
                  <a:lnTo>
                    <a:pt x="0" y="70"/>
                  </a:lnTo>
                  <a:lnTo>
                    <a:pt x="7" y="60"/>
                  </a:lnTo>
                  <a:lnTo>
                    <a:pt x="21" y="55"/>
                  </a:lnTo>
                  <a:lnTo>
                    <a:pt x="21" y="55"/>
                  </a:lnTo>
                  <a:lnTo>
                    <a:pt x="21" y="55"/>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20" name="Freeform 320">
              <a:extLst>
                <a:ext uri="{FF2B5EF4-FFF2-40B4-BE49-F238E27FC236}">
                  <a16:creationId xmlns:a16="http://schemas.microsoft.com/office/drawing/2014/main" id="{90411BAD-3345-2E48-9E6F-756247726F16}"/>
                </a:ext>
              </a:extLst>
            </p:cNvPr>
            <p:cNvSpPr>
              <a:spLocks/>
            </p:cNvSpPr>
            <p:nvPr userDrawn="1"/>
          </p:nvSpPr>
          <p:spPr bwMode="auto">
            <a:xfrm>
              <a:off x="2293756" y="2514950"/>
              <a:ext cx="357286" cy="311843"/>
            </a:xfrm>
            <a:custGeom>
              <a:avLst/>
              <a:gdLst>
                <a:gd name="T0" fmla="*/ 9 w 234"/>
                <a:gd name="T1" fmla="*/ 153 h 240"/>
                <a:gd name="T2" fmla="*/ 26 w 234"/>
                <a:gd name="T3" fmla="*/ 176 h 240"/>
                <a:gd name="T4" fmla="*/ 32 w 234"/>
                <a:gd name="T5" fmla="*/ 187 h 240"/>
                <a:gd name="T6" fmla="*/ 11 w 234"/>
                <a:gd name="T7" fmla="*/ 197 h 240"/>
                <a:gd name="T8" fmla="*/ 9 w 234"/>
                <a:gd name="T9" fmla="*/ 212 h 240"/>
                <a:gd name="T10" fmla="*/ 11 w 234"/>
                <a:gd name="T11" fmla="*/ 210 h 240"/>
                <a:gd name="T12" fmla="*/ 17 w 234"/>
                <a:gd name="T13" fmla="*/ 212 h 240"/>
                <a:gd name="T14" fmla="*/ 17 w 234"/>
                <a:gd name="T15" fmla="*/ 212 h 240"/>
                <a:gd name="T16" fmla="*/ 20 w 234"/>
                <a:gd name="T17" fmla="*/ 212 h 240"/>
                <a:gd name="T18" fmla="*/ 24 w 234"/>
                <a:gd name="T19" fmla="*/ 214 h 240"/>
                <a:gd name="T20" fmla="*/ 28 w 234"/>
                <a:gd name="T21" fmla="*/ 212 h 240"/>
                <a:gd name="T22" fmla="*/ 30 w 234"/>
                <a:gd name="T23" fmla="*/ 212 h 240"/>
                <a:gd name="T24" fmla="*/ 37 w 234"/>
                <a:gd name="T25" fmla="*/ 212 h 240"/>
                <a:gd name="T26" fmla="*/ 43 w 234"/>
                <a:gd name="T27" fmla="*/ 210 h 240"/>
                <a:gd name="T28" fmla="*/ 47 w 234"/>
                <a:gd name="T29" fmla="*/ 210 h 240"/>
                <a:gd name="T30" fmla="*/ 58 w 234"/>
                <a:gd name="T31" fmla="*/ 212 h 240"/>
                <a:gd name="T32" fmla="*/ 68 w 234"/>
                <a:gd name="T33" fmla="*/ 212 h 240"/>
                <a:gd name="T34" fmla="*/ 73 w 234"/>
                <a:gd name="T35" fmla="*/ 212 h 240"/>
                <a:gd name="T36" fmla="*/ 79 w 234"/>
                <a:gd name="T37" fmla="*/ 214 h 240"/>
                <a:gd name="T38" fmla="*/ 92 w 234"/>
                <a:gd name="T39" fmla="*/ 229 h 240"/>
                <a:gd name="T40" fmla="*/ 102 w 234"/>
                <a:gd name="T41" fmla="*/ 240 h 240"/>
                <a:gd name="T42" fmla="*/ 111 w 234"/>
                <a:gd name="T43" fmla="*/ 231 h 240"/>
                <a:gd name="T44" fmla="*/ 132 w 234"/>
                <a:gd name="T45" fmla="*/ 229 h 240"/>
                <a:gd name="T46" fmla="*/ 140 w 234"/>
                <a:gd name="T47" fmla="*/ 214 h 240"/>
                <a:gd name="T48" fmla="*/ 132 w 234"/>
                <a:gd name="T49" fmla="*/ 193 h 240"/>
                <a:gd name="T50" fmla="*/ 124 w 234"/>
                <a:gd name="T51" fmla="*/ 178 h 240"/>
                <a:gd name="T52" fmla="*/ 140 w 234"/>
                <a:gd name="T53" fmla="*/ 174 h 240"/>
                <a:gd name="T54" fmla="*/ 160 w 234"/>
                <a:gd name="T55" fmla="*/ 153 h 240"/>
                <a:gd name="T56" fmla="*/ 177 w 234"/>
                <a:gd name="T57" fmla="*/ 131 h 240"/>
                <a:gd name="T58" fmla="*/ 187 w 234"/>
                <a:gd name="T59" fmla="*/ 119 h 240"/>
                <a:gd name="T60" fmla="*/ 194 w 234"/>
                <a:gd name="T61" fmla="*/ 98 h 240"/>
                <a:gd name="T62" fmla="*/ 192 w 234"/>
                <a:gd name="T63" fmla="*/ 78 h 240"/>
                <a:gd name="T64" fmla="*/ 185 w 234"/>
                <a:gd name="T65" fmla="*/ 49 h 240"/>
                <a:gd name="T66" fmla="*/ 194 w 234"/>
                <a:gd name="T67" fmla="*/ 45 h 240"/>
                <a:gd name="T68" fmla="*/ 208 w 234"/>
                <a:gd name="T69" fmla="*/ 45 h 240"/>
                <a:gd name="T70" fmla="*/ 232 w 234"/>
                <a:gd name="T71" fmla="*/ 40 h 240"/>
                <a:gd name="T72" fmla="*/ 215 w 234"/>
                <a:gd name="T73" fmla="*/ 21 h 240"/>
                <a:gd name="T74" fmla="*/ 196 w 234"/>
                <a:gd name="T75" fmla="*/ 0 h 240"/>
                <a:gd name="T76" fmla="*/ 175 w 234"/>
                <a:gd name="T77" fmla="*/ 8 h 240"/>
                <a:gd name="T78" fmla="*/ 155 w 234"/>
                <a:gd name="T79" fmla="*/ 15 h 240"/>
                <a:gd name="T80" fmla="*/ 155 w 234"/>
                <a:gd name="T81" fmla="*/ 27 h 240"/>
                <a:gd name="T82" fmla="*/ 145 w 234"/>
                <a:gd name="T83" fmla="*/ 44 h 240"/>
                <a:gd name="T84" fmla="*/ 130 w 234"/>
                <a:gd name="T85" fmla="*/ 59 h 240"/>
                <a:gd name="T86" fmla="*/ 122 w 234"/>
                <a:gd name="T87" fmla="*/ 76 h 240"/>
                <a:gd name="T88" fmla="*/ 111 w 234"/>
                <a:gd name="T89" fmla="*/ 104 h 240"/>
                <a:gd name="T90" fmla="*/ 96 w 234"/>
                <a:gd name="T91" fmla="*/ 100 h 240"/>
                <a:gd name="T92" fmla="*/ 81 w 234"/>
                <a:gd name="T93" fmla="*/ 106 h 240"/>
                <a:gd name="T94" fmla="*/ 75 w 234"/>
                <a:gd name="T95" fmla="*/ 134 h 240"/>
                <a:gd name="T96" fmla="*/ 47 w 234"/>
                <a:gd name="T97" fmla="*/ 138 h 240"/>
                <a:gd name="T98" fmla="*/ 0 w 234"/>
                <a:gd name="T99" fmla="*/ 134 h 240"/>
                <a:gd name="T100" fmla="*/ 0 w 234"/>
                <a:gd name="T101" fmla="*/ 134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34" h="240">
                  <a:moveTo>
                    <a:pt x="0" y="134"/>
                  </a:moveTo>
                  <a:lnTo>
                    <a:pt x="9" y="153"/>
                  </a:lnTo>
                  <a:lnTo>
                    <a:pt x="22" y="161"/>
                  </a:lnTo>
                  <a:lnTo>
                    <a:pt x="26" y="176"/>
                  </a:lnTo>
                  <a:lnTo>
                    <a:pt x="32" y="180"/>
                  </a:lnTo>
                  <a:lnTo>
                    <a:pt x="32" y="187"/>
                  </a:lnTo>
                  <a:lnTo>
                    <a:pt x="18" y="189"/>
                  </a:lnTo>
                  <a:lnTo>
                    <a:pt x="11" y="197"/>
                  </a:lnTo>
                  <a:lnTo>
                    <a:pt x="11" y="197"/>
                  </a:lnTo>
                  <a:lnTo>
                    <a:pt x="9" y="212"/>
                  </a:lnTo>
                  <a:lnTo>
                    <a:pt x="9" y="212"/>
                  </a:lnTo>
                  <a:lnTo>
                    <a:pt x="11" y="210"/>
                  </a:lnTo>
                  <a:lnTo>
                    <a:pt x="13" y="210"/>
                  </a:lnTo>
                  <a:lnTo>
                    <a:pt x="17" y="212"/>
                  </a:lnTo>
                  <a:lnTo>
                    <a:pt x="17" y="212"/>
                  </a:lnTo>
                  <a:lnTo>
                    <a:pt x="17" y="212"/>
                  </a:lnTo>
                  <a:lnTo>
                    <a:pt x="20" y="214"/>
                  </a:lnTo>
                  <a:lnTo>
                    <a:pt x="20" y="212"/>
                  </a:lnTo>
                  <a:lnTo>
                    <a:pt x="20" y="212"/>
                  </a:lnTo>
                  <a:lnTo>
                    <a:pt x="24" y="214"/>
                  </a:lnTo>
                  <a:lnTo>
                    <a:pt x="26" y="214"/>
                  </a:lnTo>
                  <a:lnTo>
                    <a:pt x="28" y="212"/>
                  </a:lnTo>
                  <a:lnTo>
                    <a:pt x="28" y="212"/>
                  </a:lnTo>
                  <a:lnTo>
                    <a:pt x="30" y="212"/>
                  </a:lnTo>
                  <a:lnTo>
                    <a:pt x="32" y="212"/>
                  </a:lnTo>
                  <a:lnTo>
                    <a:pt x="37" y="212"/>
                  </a:lnTo>
                  <a:lnTo>
                    <a:pt x="37" y="212"/>
                  </a:lnTo>
                  <a:lnTo>
                    <a:pt x="43" y="210"/>
                  </a:lnTo>
                  <a:lnTo>
                    <a:pt x="47" y="210"/>
                  </a:lnTo>
                  <a:lnTo>
                    <a:pt x="47" y="210"/>
                  </a:lnTo>
                  <a:lnTo>
                    <a:pt x="54" y="212"/>
                  </a:lnTo>
                  <a:lnTo>
                    <a:pt x="58" y="212"/>
                  </a:lnTo>
                  <a:lnTo>
                    <a:pt x="58" y="212"/>
                  </a:lnTo>
                  <a:lnTo>
                    <a:pt x="68" y="212"/>
                  </a:lnTo>
                  <a:lnTo>
                    <a:pt x="68" y="212"/>
                  </a:lnTo>
                  <a:lnTo>
                    <a:pt x="73" y="212"/>
                  </a:lnTo>
                  <a:lnTo>
                    <a:pt x="75" y="210"/>
                  </a:lnTo>
                  <a:lnTo>
                    <a:pt x="79" y="214"/>
                  </a:lnTo>
                  <a:lnTo>
                    <a:pt x="87" y="221"/>
                  </a:lnTo>
                  <a:lnTo>
                    <a:pt x="92" y="229"/>
                  </a:lnTo>
                  <a:lnTo>
                    <a:pt x="96" y="235"/>
                  </a:lnTo>
                  <a:lnTo>
                    <a:pt x="102" y="240"/>
                  </a:lnTo>
                  <a:lnTo>
                    <a:pt x="109" y="240"/>
                  </a:lnTo>
                  <a:lnTo>
                    <a:pt x="111" y="231"/>
                  </a:lnTo>
                  <a:lnTo>
                    <a:pt x="124" y="231"/>
                  </a:lnTo>
                  <a:lnTo>
                    <a:pt x="132" y="229"/>
                  </a:lnTo>
                  <a:lnTo>
                    <a:pt x="140" y="229"/>
                  </a:lnTo>
                  <a:lnTo>
                    <a:pt x="140" y="214"/>
                  </a:lnTo>
                  <a:lnTo>
                    <a:pt x="132" y="204"/>
                  </a:lnTo>
                  <a:lnTo>
                    <a:pt x="132" y="193"/>
                  </a:lnTo>
                  <a:lnTo>
                    <a:pt x="126" y="187"/>
                  </a:lnTo>
                  <a:lnTo>
                    <a:pt x="124" y="178"/>
                  </a:lnTo>
                  <a:lnTo>
                    <a:pt x="134" y="166"/>
                  </a:lnTo>
                  <a:lnTo>
                    <a:pt x="140" y="174"/>
                  </a:lnTo>
                  <a:lnTo>
                    <a:pt x="155" y="168"/>
                  </a:lnTo>
                  <a:lnTo>
                    <a:pt x="160" y="153"/>
                  </a:lnTo>
                  <a:lnTo>
                    <a:pt x="170" y="149"/>
                  </a:lnTo>
                  <a:lnTo>
                    <a:pt x="177" y="131"/>
                  </a:lnTo>
                  <a:lnTo>
                    <a:pt x="185" y="127"/>
                  </a:lnTo>
                  <a:lnTo>
                    <a:pt x="187" y="119"/>
                  </a:lnTo>
                  <a:lnTo>
                    <a:pt x="196" y="112"/>
                  </a:lnTo>
                  <a:lnTo>
                    <a:pt x="194" y="98"/>
                  </a:lnTo>
                  <a:lnTo>
                    <a:pt x="204" y="91"/>
                  </a:lnTo>
                  <a:lnTo>
                    <a:pt x="192" y="78"/>
                  </a:lnTo>
                  <a:lnTo>
                    <a:pt x="187" y="70"/>
                  </a:lnTo>
                  <a:lnTo>
                    <a:pt x="185" y="49"/>
                  </a:lnTo>
                  <a:lnTo>
                    <a:pt x="185" y="49"/>
                  </a:lnTo>
                  <a:lnTo>
                    <a:pt x="194" y="45"/>
                  </a:lnTo>
                  <a:lnTo>
                    <a:pt x="194" y="45"/>
                  </a:lnTo>
                  <a:lnTo>
                    <a:pt x="208" y="45"/>
                  </a:lnTo>
                  <a:lnTo>
                    <a:pt x="215" y="47"/>
                  </a:lnTo>
                  <a:lnTo>
                    <a:pt x="232" y="40"/>
                  </a:lnTo>
                  <a:lnTo>
                    <a:pt x="234" y="28"/>
                  </a:lnTo>
                  <a:lnTo>
                    <a:pt x="215" y="21"/>
                  </a:lnTo>
                  <a:lnTo>
                    <a:pt x="215" y="11"/>
                  </a:lnTo>
                  <a:lnTo>
                    <a:pt x="196" y="0"/>
                  </a:lnTo>
                  <a:lnTo>
                    <a:pt x="191" y="8"/>
                  </a:lnTo>
                  <a:lnTo>
                    <a:pt x="175" y="8"/>
                  </a:lnTo>
                  <a:lnTo>
                    <a:pt x="166" y="11"/>
                  </a:lnTo>
                  <a:lnTo>
                    <a:pt x="155" y="15"/>
                  </a:lnTo>
                  <a:lnTo>
                    <a:pt x="149" y="21"/>
                  </a:lnTo>
                  <a:lnTo>
                    <a:pt x="155" y="27"/>
                  </a:lnTo>
                  <a:lnTo>
                    <a:pt x="151" y="38"/>
                  </a:lnTo>
                  <a:lnTo>
                    <a:pt x="145" y="44"/>
                  </a:lnTo>
                  <a:lnTo>
                    <a:pt x="141" y="59"/>
                  </a:lnTo>
                  <a:lnTo>
                    <a:pt x="130" y="59"/>
                  </a:lnTo>
                  <a:lnTo>
                    <a:pt x="130" y="70"/>
                  </a:lnTo>
                  <a:lnTo>
                    <a:pt x="122" y="76"/>
                  </a:lnTo>
                  <a:lnTo>
                    <a:pt x="117" y="98"/>
                  </a:lnTo>
                  <a:lnTo>
                    <a:pt x="111" y="104"/>
                  </a:lnTo>
                  <a:lnTo>
                    <a:pt x="105" y="98"/>
                  </a:lnTo>
                  <a:lnTo>
                    <a:pt x="96" y="100"/>
                  </a:lnTo>
                  <a:lnTo>
                    <a:pt x="92" y="106"/>
                  </a:lnTo>
                  <a:lnTo>
                    <a:pt x="81" y="106"/>
                  </a:lnTo>
                  <a:lnTo>
                    <a:pt x="75" y="123"/>
                  </a:lnTo>
                  <a:lnTo>
                    <a:pt x="75" y="134"/>
                  </a:lnTo>
                  <a:lnTo>
                    <a:pt x="60" y="134"/>
                  </a:lnTo>
                  <a:lnTo>
                    <a:pt x="47" y="138"/>
                  </a:lnTo>
                  <a:lnTo>
                    <a:pt x="28" y="138"/>
                  </a:lnTo>
                  <a:lnTo>
                    <a:pt x="0" y="134"/>
                  </a:lnTo>
                  <a:lnTo>
                    <a:pt x="0" y="134"/>
                  </a:lnTo>
                  <a:lnTo>
                    <a:pt x="0" y="134"/>
                  </a:lnTo>
                  <a:close/>
                </a:path>
              </a:pathLst>
            </a:custGeom>
            <a:solidFill>
              <a:schemeClr val="bg1">
                <a:lumMod val="85000"/>
              </a:schemeClr>
            </a:solidFill>
            <a:ln w="635" cap="rnd">
              <a:solidFill>
                <a:schemeClr val="bg1">
                  <a:alpha val="17000"/>
                </a:schemeClr>
              </a:solidFill>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21" name="Freeform 321">
              <a:extLst>
                <a:ext uri="{FF2B5EF4-FFF2-40B4-BE49-F238E27FC236}">
                  <a16:creationId xmlns:a16="http://schemas.microsoft.com/office/drawing/2014/main" id="{6EA2A28B-F04C-5F47-86F4-EAB22B07EE36}"/>
                </a:ext>
              </a:extLst>
            </p:cNvPr>
            <p:cNvSpPr>
              <a:spLocks/>
            </p:cNvSpPr>
            <p:nvPr userDrawn="1"/>
          </p:nvSpPr>
          <p:spPr bwMode="auto">
            <a:xfrm>
              <a:off x="2293756" y="2514950"/>
              <a:ext cx="357286" cy="311843"/>
            </a:xfrm>
            <a:custGeom>
              <a:avLst/>
              <a:gdLst>
                <a:gd name="T0" fmla="*/ 9 w 234"/>
                <a:gd name="T1" fmla="*/ 153 h 240"/>
                <a:gd name="T2" fmla="*/ 26 w 234"/>
                <a:gd name="T3" fmla="*/ 176 h 240"/>
                <a:gd name="T4" fmla="*/ 32 w 234"/>
                <a:gd name="T5" fmla="*/ 187 h 240"/>
                <a:gd name="T6" fmla="*/ 11 w 234"/>
                <a:gd name="T7" fmla="*/ 197 h 240"/>
                <a:gd name="T8" fmla="*/ 9 w 234"/>
                <a:gd name="T9" fmla="*/ 212 h 240"/>
                <a:gd name="T10" fmla="*/ 11 w 234"/>
                <a:gd name="T11" fmla="*/ 210 h 240"/>
                <a:gd name="T12" fmla="*/ 17 w 234"/>
                <a:gd name="T13" fmla="*/ 212 h 240"/>
                <a:gd name="T14" fmla="*/ 17 w 234"/>
                <a:gd name="T15" fmla="*/ 212 h 240"/>
                <a:gd name="T16" fmla="*/ 20 w 234"/>
                <a:gd name="T17" fmla="*/ 212 h 240"/>
                <a:gd name="T18" fmla="*/ 24 w 234"/>
                <a:gd name="T19" fmla="*/ 214 h 240"/>
                <a:gd name="T20" fmla="*/ 28 w 234"/>
                <a:gd name="T21" fmla="*/ 212 h 240"/>
                <a:gd name="T22" fmla="*/ 30 w 234"/>
                <a:gd name="T23" fmla="*/ 212 h 240"/>
                <a:gd name="T24" fmla="*/ 37 w 234"/>
                <a:gd name="T25" fmla="*/ 212 h 240"/>
                <a:gd name="T26" fmla="*/ 43 w 234"/>
                <a:gd name="T27" fmla="*/ 210 h 240"/>
                <a:gd name="T28" fmla="*/ 47 w 234"/>
                <a:gd name="T29" fmla="*/ 210 h 240"/>
                <a:gd name="T30" fmla="*/ 58 w 234"/>
                <a:gd name="T31" fmla="*/ 212 h 240"/>
                <a:gd name="T32" fmla="*/ 68 w 234"/>
                <a:gd name="T33" fmla="*/ 212 h 240"/>
                <a:gd name="T34" fmla="*/ 73 w 234"/>
                <a:gd name="T35" fmla="*/ 212 h 240"/>
                <a:gd name="T36" fmla="*/ 79 w 234"/>
                <a:gd name="T37" fmla="*/ 214 h 240"/>
                <a:gd name="T38" fmla="*/ 92 w 234"/>
                <a:gd name="T39" fmla="*/ 229 h 240"/>
                <a:gd name="T40" fmla="*/ 102 w 234"/>
                <a:gd name="T41" fmla="*/ 240 h 240"/>
                <a:gd name="T42" fmla="*/ 111 w 234"/>
                <a:gd name="T43" fmla="*/ 231 h 240"/>
                <a:gd name="T44" fmla="*/ 132 w 234"/>
                <a:gd name="T45" fmla="*/ 229 h 240"/>
                <a:gd name="T46" fmla="*/ 140 w 234"/>
                <a:gd name="T47" fmla="*/ 214 h 240"/>
                <a:gd name="T48" fmla="*/ 132 w 234"/>
                <a:gd name="T49" fmla="*/ 193 h 240"/>
                <a:gd name="T50" fmla="*/ 124 w 234"/>
                <a:gd name="T51" fmla="*/ 178 h 240"/>
                <a:gd name="T52" fmla="*/ 140 w 234"/>
                <a:gd name="T53" fmla="*/ 174 h 240"/>
                <a:gd name="T54" fmla="*/ 160 w 234"/>
                <a:gd name="T55" fmla="*/ 153 h 240"/>
                <a:gd name="T56" fmla="*/ 177 w 234"/>
                <a:gd name="T57" fmla="*/ 131 h 240"/>
                <a:gd name="T58" fmla="*/ 187 w 234"/>
                <a:gd name="T59" fmla="*/ 119 h 240"/>
                <a:gd name="T60" fmla="*/ 194 w 234"/>
                <a:gd name="T61" fmla="*/ 98 h 240"/>
                <a:gd name="T62" fmla="*/ 192 w 234"/>
                <a:gd name="T63" fmla="*/ 78 h 240"/>
                <a:gd name="T64" fmla="*/ 185 w 234"/>
                <a:gd name="T65" fmla="*/ 49 h 240"/>
                <a:gd name="T66" fmla="*/ 194 w 234"/>
                <a:gd name="T67" fmla="*/ 45 h 240"/>
                <a:gd name="T68" fmla="*/ 208 w 234"/>
                <a:gd name="T69" fmla="*/ 45 h 240"/>
                <a:gd name="T70" fmla="*/ 232 w 234"/>
                <a:gd name="T71" fmla="*/ 40 h 240"/>
                <a:gd name="T72" fmla="*/ 215 w 234"/>
                <a:gd name="T73" fmla="*/ 21 h 240"/>
                <a:gd name="T74" fmla="*/ 196 w 234"/>
                <a:gd name="T75" fmla="*/ 0 h 240"/>
                <a:gd name="T76" fmla="*/ 175 w 234"/>
                <a:gd name="T77" fmla="*/ 8 h 240"/>
                <a:gd name="T78" fmla="*/ 155 w 234"/>
                <a:gd name="T79" fmla="*/ 15 h 240"/>
                <a:gd name="T80" fmla="*/ 155 w 234"/>
                <a:gd name="T81" fmla="*/ 27 h 240"/>
                <a:gd name="T82" fmla="*/ 145 w 234"/>
                <a:gd name="T83" fmla="*/ 44 h 240"/>
                <a:gd name="T84" fmla="*/ 130 w 234"/>
                <a:gd name="T85" fmla="*/ 59 h 240"/>
                <a:gd name="T86" fmla="*/ 122 w 234"/>
                <a:gd name="T87" fmla="*/ 76 h 240"/>
                <a:gd name="T88" fmla="*/ 111 w 234"/>
                <a:gd name="T89" fmla="*/ 104 h 240"/>
                <a:gd name="T90" fmla="*/ 96 w 234"/>
                <a:gd name="T91" fmla="*/ 100 h 240"/>
                <a:gd name="T92" fmla="*/ 81 w 234"/>
                <a:gd name="T93" fmla="*/ 106 h 240"/>
                <a:gd name="T94" fmla="*/ 75 w 234"/>
                <a:gd name="T95" fmla="*/ 134 h 240"/>
                <a:gd name="T96" fmla="*/ 47 w 234"/>
                <a:gd name="T97" fmla="*/ 138 h 240"/>
                <a:gd name="T98" fmla="*/ 0 w 234"/>
                <a:gd name="T99" fmla="*/ 134 h 240"/>
                <a:gd name="T100" fmla="*/ 0 w 234"/>
                <a:gd name="T101" fmla="*/ 134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34" h="240">
                  <a:moveTo>
                    <a:pt x="0" y="134"/>
                  </a:moveTo>
                  <a:lnTo>
                    <a:pt x="9" y="153"/>
                  </a:lnTo>
                  <a:lnTo>
                    <a:pt x="22" y="161"/>
                  </a:lnTo>
                  <a:lnTo>
                    <a:pt x="26" y="176"/>
                  </a:lnTo>
                  <a:lnTo>
                    <a:pt x="32" y="180"/>
                  </a:lnTo>
                  <a:lnTo>
                    <a:pt x="32" y="187"/>
                  </a:lnTo>
                  <a:lnTo>
                    <a:pt x="18" y="189"/>
                  </a:lnTo>
                  <a:lnTo>
                    <a:pt x="11" y="197"/>
                  </a:lnTo>
                  <a:lnTo>
                    <a:pt x="11" y="197"/>
                  </a:lnTo>
                  <a:lnTo>
                    <a:pt x="9" y="212"/>
                  </a:lnTo>
                  <a:lnTo>
                    <a:pt x="9" y="212"/>
                  </a:lnTo>
                  <a:lnTo>
                    <a:pt x="11" y="210"/>
                  </a:lnTo>
                  <a:lnTo>
                    <a:pt x="13" y="210"/>
                  </a:lnTo>
                  <a:lnTo>
                    <a:pt x="17" y="212"/>
                  </a:lnTo>
                  <a:lnTo>
                    <a:pt x="17" y="212"/>
                  </a:lnTo>
                  <a:lnTo>
                    <a:pt x="17" y="212"/>
                  </a:lnTo>
                  <a:lnTo>
                    <a:pt x="20" y="214"/>
                  </a:lnTo>
                  <a:lnTo>
                    <a:pt x="20" y="212"/>
                  </a:lnTo>
                  <a:lnTo>
                    <a:pt x="20" y="212"/>
                  </a:lnTo>
                  <a:lnTo>
                    <a:pt x="24" y="214"/>
                  </a:lnTo>
                  <a:lnTo>
                    <a:pt x="26" y="214"/>
                  </a:lnTo>
                  <a:lnTo>
                    <a:pt x="28" y="212"/>
                  </a:lnTo>
                  <a:lnTo>
                    <a:pt x="28" y="212"/>
                  </a:lnTo>
                  <a:lnTo>
                    <a:pt x="30" y="212"/>
                  </a:lnTo>
                  <a:lnTo>
                    <a:pt x="32" y="212"/>
                  </a:lnTo>
                  <a:lnTo>
                    <a:pt x="37" y="212"/>
                  </a:lnTo>
                  <a:lnTo>
                    <a:pt x="37" y="212"/>
                  </a:lnTo>
                  <a:lnTo>
                    <a:pt x="43" y="210"/>
                  </a:lnTo>
                  <a:lnTo>
                    <a:pt x="47" y="210"/>
                  </a:lnTo>
                  <a:lnTo>
                    <a:pt x="47" y="210"/>
                  </a:lnTo>
                  <a:lnTo>
                    <a:pt x="54" y="212"/>
                  </a:lnTo>
                  <a:lnTo>
                    <a:pt x="58" y="212"/>
                  </a:lnTo>
                  <a:lnTo>
                    <a:pt x="58" y="212"/>
                  </a:lnTo>
                  <a:lnTo>
                    <a:pt x="68" y="212"/>
                  </a:lnTo>
                  <a:lnTo>
                    <a:pt x="68" y="212"/>
                  </a:lnTo>
                  <a:lnTo>
                    <a:pt x="73" y="212"/>
                  </a:lnTo>
                  <a:lnTo>
                    <a:pt x="75" y="210"/>
                  </a:lnTo>
                  <a:lnTo>
                    <a:pt x="79" y="214"/>
                  </a:lnTo>
                  <a:lnTo>
                    <a:pt x="87" y="221"/>
                  </a:lnTo>
                  <a:lnTo>
                    <a:pt x="92" y="229"/>
                  </a:lnTo>
                  <a:lnTo>
                    <a:pt x="96" y="235"/>
                  </a:lnTo>
                  <a:lnTo>
                    <a:pt x="102" y="240"/>
                  </a:lnTo>
                  <a:lnTo>
                    <a:pt x="109" y="240"/>
                  </a:lnTo>
                  <a:lnTo>
                    <a:pt x="111" y="231"/>
                  </a:lnTo>
                  <a:lnTo>
                    <a:pt x="124" y="231"/>
                  </a:lnTo>
                  <a:lnTo>
                    <a:pt x="132" y="229"/>
                  </a:lnTo>
                  <a:lnTo>
                    <a:pt x="140" y="229"/>
                  </a:lnTo>
                  <a:lnTo>
                    <a:pt x="140" y="214"/>
                  </a:lnTo>
                  <a:lnTo>
                    <a:pt x="132" y="204"/>
                  </a:lnTo>
                  <a:lnTo>
                    <a:pt x="132" y="193"/>
                  </a:lnTo>
                  <a:lnTo>
                    <a:pt x="126" y="187"/>
                  </a:lnTo>
                  <a:lnTo>
                    <a:pt x="124" y="178"/>
                  </a:lnTo>
                  <a:lnTo>
                    <a:pt x="134" y="166"/>
                  </a:lnTo>
                  <a:lnTo>
                    <a:pt x="140" y="174"/>
                  </a:lnTo>
                  <a:lnTo>
                    <a:pt x="155" y="168"/>
                  </a:lnTo>
                  <a:lnTo>
                    <a:pt x="160" y="153"/>
                  </a:lnTo>
                  <a:lnTo>
                    <a:pt x="170" y="149"/>
                  </a:lnTo>
                  <a:lnTo>
                    <a:pt x="177" y="131"/>
                  </a:lnTo>
                  <a:lnTo>
                    <a:pt x="185" y="127"/>
                  </a:lnTo>
                  <a:lnTo>
                    <a:pt x="187" y="119"/>
                  </a:lnTo>
                  <a:lnTo>
                    <a:pt x="196" y="112"/>
                  </a:lnTo>
                  <a:lnTo>
                    <a:pt x="194" y="98"/>
                  </a:lnTo>
                  <a:lnTo>
                    <a:pt x="204" y="91"/>
                  </a:lnTo>
                  <a:lnTo>
                    <a:pt x="192" y="78"/>
                  </a:lnTo>
                  <a:lnTo>
                    <a:pt x="187" y="70"/>
                  </a:lnTo>
                  <a:lnTo>
                    <a:pt x="185" y="49"/>
                  </a:lnTo>
                  <a:lnTo>
                    <a:pt x="185" y="49"/>
                  </a:lnTo>
                  <a:lnTo>
                    <a:pt x="194" y="45"/>
                  </a:lnTo>
                  <a:lnTo>
                    <a:pt x="194" y="45"/>
                  </a:lnTo>
                  <a:lnTo>
                    <a:pt x="208" y="45"/>
                  </a:lnTo>
                  <a:lnTo>
                    <a:pt x="215" y="47"/>
                  </a:lnTo>
                  <a:lnTo>
                    <a:pt x="232" y="40"/>
                  </a:lnTo>
                  <a:lnTo>
                    <a:pt x="234" y="28"/>
                  </a:lnTo>
                  <a:lnTo>
                    <a:pt x="215" y="21"/>
                  </a:lnTo>
                  <a:lnTo>
                    <a:pt x="215" y="11"/>
                  </a:lnTo>
                  <a:lnTo>
                    <a:pt x="196" y="0"/>
                  </a:lnTo>
                  <a:lnTo>
                    <a:pt x="191" y="8"/>
                  </a:lnTo>
                  <a:lnTo>
                    <a:pt x="175" y="8"/>
                  </a:lnTo>
                  <a:lnTo>
                    <a:pt x="166" y="11"/>
                  </a:lnTo>
                  <a:lnTo>
                    <a:pt x="155" y="15"/>
                  </a:lnTo>
                  <a:lnTo>
                    <a:pt x="149" y="21"/>
                  </a:lnTo>
                  <a:lnTo>
                    <a:pt x="155" y="27"/>
                  </a:lnTo>
                  <a:lnTo>
                    <a:pt x="151" y="38"/>
                  </a:lnTo>
                  <a:lnTo>
                    <a:pt x="145" y="44"/>
                  </a:lnTo>
                  <a:lnTo>
                    <a:pt x="141" y="59"/>
                  </a:lnTo>
                  <a:lnTo>
                    <a:pt x="130" y="59"/>
                  </a:lnTo>
                  <a:lnTo>
                    <a:pt x="130" y="70"/>
                  </a:lnTo>
                  <a:lnTo>
                    <a:pt x="122" y="76"/>
                  </a:lnTo>
                  <a:lnTo>
                    <a:pt x="117" y="98"/>
                  </a:lnTo>
                  <a:lnTo>
                    <a:pt x="111" y="104"/>
                  </a:lnTo>
                  <a:lnTo>
                    <a:pt x="105" y="98"/>
                  </a:lnTo>
                  <a:lnTo>
                    <a:pt x="96" y="100"/>
                  </a:lnTo>
                  <a:lnTo>
                    <a:pt x="92" y="106"/>
                  </a:lnTo>
                  <a:lnTo>
                    <a:pt x="81" y="106"/>
                  </a:lnTo>
                  <a:lnTo>
                    <a:pt x="75" y="123"/>
                  </a:lnTo>
                  <a:lnTo>
                    <a:pt x="75" y="134"/>
                  </a:lnTo>
                  <a:lnTo>
                    <a:pt x="60" y="134"/>
                  </a:lnTo>
                  <a:lnTo>
                    <a:pt x="47" y="138"/>
                  </a:lnTo>
                  <a:lnTo>
                    <a:pt x="28" y="138"/>
                  </a:lnTo>
                  <a:lnTo>
                    <a:pt x="0" y="134"/>
                  </a:lnTo>
                  <a:lnTo>
                    <a:pt x="0" y="134"/>
                  </a:lnTo>
                  <a:lnTo>
                    <a:pt x="0" y="134"/>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22" name="Freeform 322">
              <a:extLst>
                <a:ext uri="{FF2B5EF4-FFF2-40B4-BE49-F238E27FC236}">
                  <a16:creationId xmlns:a16="http://schemas.microsoft.com/office/drawing/2014/main" id="{7E725320-7295-D14C-B12E-261E440618D0}"/>
                </a:ext>
              </a:extLst>
            </p:cNvPr>
            <p:cNvSpPr>
              <a:spLocks/>
            </p:cNvSpPr>
            <p:nvPr userDrawn="1"/>
          </p:nvSpPr>
          <p:spPr bwMode="auto">
            <a:xfrm>
              <a:off x="2428120" y="2418798"/>
              <a:ext cx="167955" cy="103948"/>
            </a:xfrm>
            <a:custGeom>
              <a:avLst/>
              <a:gdLst>
                <a:gd name="T0" fmla="*/ 10 w 110"/>
                <a:gd name="T1" fmla="*/ 76 h 80"/>
                <a:gd name="T2" fmla="*/ 10 w 110"/>
                <a:gd name="T3" fmla="*/ 68 h 80"/>
                <a:gd name="T4" fmla="*/ 17 w 110"/>
                <a:gd name="T5" fmla="*/ 57 h 80"/>
                <a:gd name="T6" fmla="*/ 12 w 110"/>
                <a:gd name="T7" fmla="*/ 46 h 80"/>
                <a:gd name="T8" fmla="*/ 12 w 110"/>
                <a:gd name="T9" fmla="*/ 40 h 80"/>
                <a:gd name="T10" fmla="*/ 0 w 110"/>
                <a:gd name="T11" fmla="*/ 34 h 80"/>
                <a:gd name="T12" fmla="*/ 6 w 110"/>
                <a:gd name="T13" fmla="*/ 27 h 80"/>
                <a:gd name="T14" fmla="*/ 21 w 110"/>
                <a:gd name="T15" fmla="*/ 27 h 80"/>
                <a:gd name="T16" fmla="*/ 21 w 110"/>
                <a:gd name="T17" fmla="*/ 15 h 80"/>
                <a:gd name="T18" fmla="*/ 33 w 110"/>
                <a:gd name="T19" fmla="*/ 14 h 80"/>
                <a:gd name="T20" fmla="*/ 33 w 110"/>
                <a:gd name="T21" fmla="*/ 6 h 80"/>
                <a:gd name="T22" fmla="*/ 40 w 110"/>
                <a:gd name="T23" fmla="*/ 8 h 80"/>
                <a:gd name="T24" fmla="*/ 48 w 110"/>
                <a:gd name="T25" fmla="*/ 0 h 80"/>
                <a:gd name="T26" fmla="*/ 50 w 110"/>
                <a:gd name="T27" fmla="*/ 4 h 80"/>
                <a:gd name="T28" fmla="*/ 50 w 110"/>
                <a:gd name="T29" fmla="*/ 14 h 80"/>
                <a:gd name="T30" fmla="*/ 36 w 110"/>
                <a:gd name="T31" fmla="*/ 19 h 80"/>
                <a:gd name="T32" fmla="*/ 29 w 110"/>
                <a:gd name="T33" fmla="*/ 29 h 80"/>
                <a:gd name="T34" fmla="*/ 50 w 110"/>
                <a:gd name="T35" fmla="*/ 29 h 80"/>
                <a:gd name="T36" fmla="*/ 59 w 110"/>
                <a:gd name="T37" fmla="*/ 32 h 80"/>
                <a:gd name="T38" fmla="*/ 65 w 110"/>
                <a:gd name="T39" fmla="*/ 27 h 80"/>
                <a:gd name="T40" fmla="*/ 70 w 110"/>
                <a:gd name="T41" fmla="*/ 32 h 80"/>
                <a:gd name="T42" fmla="*/ 97 w 110"/>
                <a:gd name="T43" fmla="*/ 32 h 80"/>
                <a:gd name="T44" fmla="*/ 97 w 110"/>
                <a:gd name="T45" fmla="*/ 46 h 80"/>
                <a:gd name="T46" fmla="*/ 104 w 110"/>
                <a:gd name="T47" fmla="*/ 48 h 80"/>
                <a:gd name="T48" fmla="*/ 108 w 110"/>
                <a:gd name="T49" fmla="*/ 55 h 80"/>
                <a:gd name="T50" fmla="*/ 110 w 110"/>
                <a:gd name="T51" fmla="*/ 68 h 80"/>
                <a:gd name="T52" fmla="*/ 89 w 110"/>
                <a:gd name="T53" fmla="*/ 68 h 80"/>
                <a:gd name="T54" fmla="*/ 78 w 110"/>
                <a:gd name="T55" fmla="*/ 76 h 80"/>
                <a:gd name="T56" fmla="*/ 63 w 110"/>
                <a:gd name="T57" fmla="*/ 80 h 80"/>
                <a:gd name="T58" fmla="*/ 63 w 110"/>
                <a:gd name="T59" fmla="*/ 65 h 80"/>
                <a:gd name="T60" fmla="*/ 61 w 110"/>
                <a:gd name="T61" fmla="*/ 57 h 80"/>
                <a:gd name="T62" fmla="*/ 52 w 110"/>
                <a:gd name="T63" fmla="*/ 51 h 80"/>
                <a:gd name="T64" fmla="*/ 48 w 110"/>
                <a:gd name="T65" fmla="*/ 55 h 80"/>
                <a:gd name="T66" fmla="*/ 48 w 110"/>
                <a:gd name="T67" fmla="*/ 66 h 80"/>
                <a:gd name="T68" fmla="*/ 36 w 110"/>
                <a:gd name="T69" fmla="*/ 66 h 80"/>
                <a:gd name="T70" fmla="*/ 31 w 110"/>
                <a:gd name="T71" fmla="*/ 72 h 80"/>
                <a:gd name="T72" fmla="*/ 21 w 110"/>
                <a:gd name="T73" fmla="*/ 72 h 80"/>
                <a:gd name="T74" fmla="*/ 16 w 110"/>
                <a:gd name="T75" fmla="*/ 78 h 80"/>
                <a:gd name="T76" fmla="*/ 10 w 110"/>
                <a:gd name="T77" fmla="*/ 76 h 80"/>
                <a:gd name="T78" fmla="*/ 10 w 110"/>
                <a:gd name="T79" fmla="*/ 76 h 80"/>
                <a:gd name="T80" fmla="*/ 10 w 110"/>
                <a:gd name="T81" fmla="*/ 76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10" h="80">
                  <a:moveTo>
                    <a:pt x="10" y="76"/>
                  </a:moveTo>
                  <a:lnTo>
                    <a:pt x="10" y="68"/>
                  </a:lnTo>
                  <a:lnTo>
                    <a:pt x="17" y="57"/>
                  </a:lnTo>
                  <a:lnTo>
                    <a:pt x="12" y="46"/>
                  </a:lnTo>
                  <a:lnTo>
                    <a:pt x="12" y="40"/>
                  </a:lnTo>
                  <a:lnTo>
                    <a:pt x="0" y="34"/>
                  </a:lnTo>
                  <a:lnTo>
                    <a:pt x="6" y="27"/>
                  </a:lnTo>
                  <a:lnTo>
                    <a:pt x="21" y="27"/>
                  </a:lnTo>
                  <a:lnTo>
                    <a:pt x="21" y="15"/>
                  </a:lnTo>
                  <a:lnTo>
                    <a:pt x="33" y="14"/>
                  </a:lnTo>
                  <a:lnTo>
                    <a:pt x="33" y="6"/>
                  </a:lnTo>
                  <a:lnTo>
                    <a:pt x="40" y="8"/>
                  </a:lnTo>
                  <a:lnTo>
                    <a:pt x="48" y="0"/>
                  </a:lnTo>
                  <a:lnTo>
                    <a:pt x="50" y="4"/>
                  </a:lnTo>
                  <a:lnTo>
                    <a:pt x="50" y="14"/>
                  </a:lnTo>
                  <a:lnTo>
                    <a:pt x="36" y="19"/>
                  </a:lnTo>
                  <a:lnTo>
                    <a:pt x="29" y="29"/>
                  </a:lnTo>
                  <a:lnTo>
                    <a:pt x="50" y="29"/>
                  </a:lnTo>
                  <a:lnTo>
                    <a:pt x="59" y="32"/>
                  </a:lnTo>
                  <a:lnTo>
                    <a:pt x="65" y="27"/>
                  </a:lnTo>
                  <a:lnTo>
                    <a:pt x="70" y="32"/>
                  </a:lnTo>
                  <a:lnTo>
                    <a:pt x="97" y="32"/>
                  </a:lnTo>
                  <a:lnTo>
                    <a:pt x="97" y="46"/>
                  </a:lnTo>
                  <a:lnTo>
                    <a:pt x="104" y="48"/>
                  </a:lnTo>
                  <a:lnTo>
                    <a:pt x="108" y="55"/>
                  </a:lnTo>
                  <a:lnTo>
                    <a:pt x="110" y="68"/>
                  </a:lnTo>
                  <a:lnTo>
                    <a:pt x="89" y="68"/>
                  </a:lnTo>
                  <a:lnTo>
                    <a:pt x="78" y="76"/>
                  </a:lnTo>
                  <a:lnTo>
                    <a:pt x="63" y="80"/>
                  </a:lnTo>
                  <a:lnTo>
                    <a:pt x="63" y="65"/>
                  </a:lnTo>
                  <a:lnTo>
                    <a:pt x="61" y="57"/>
                  </a:lnTo>
                  <a:lnTo>
                    <a:pt x="52" y="51"/>
                  </a:lnTo>
                  <a:lnTo>
                    <a:pt x="48" y="55"/>
                  </a:lnTo>
                  <a:lnTo>
                    <a:pt x="48" y="66"/>
                  </a:lnTo>
                  <a:lnTo>
                    <a:pt x="36" y="66"/>
                  </a:lnTo>
                  <a:lnTo>
                    <a:pt x="31" y="72"/>
                  </a:lnTo>
                  <a:lnTo>
                    <a:pt x="21" y="72"/>
                  </a:lnTo>
                  <a:lnTo>
                    <a:pt x="16" y="78"/>
                  </a:lnTo>
                  <a:lnTo>
                    <a:pt x="10" y="76"/>
                  </a:lnTo>
                  <a:lnTo>
                    <a:pt x="10" y="76"/>
                  </a:lnTo>
                  <a:lnTo>
                    <a:pt x="10" y="76"/>
                  </a:lnTo>
                  <a:close/>
                </a:path>
              </a:pathLst>
            </a:custGeom>
            <a:solidFill>
              <a:schemeClr val="bg1">
                <a:lumMod val="85000"/>
              </a:schemeClr>
            </a:solidFill>
            <a:ln w="635" cap="rnd">
              <a:solidFill>
                <a:schemeClr val="bg1">
                  <a:alpha val="17000"/>
                </a:schemeClr>
              </a:solidFill>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23" name="Freeform 323">
              <a:extLst>
                <a:ext uri="{FF2B5EF4-FFF2-40B4-BE49-F238E27FC236}">
                  <a16:creationId xmlns:a16="http://schemas.microsoft.com/office/drawing/2014/main" id="{CACF24A2-09F9-9847-B82C-A1F04B4667F0}"/>
                </a:ext>
              </a:extLst>
            </p:cNvPr>
            <p:cNvSpPr>
              <a:spLocks/>
            </p:cNvSpPr>
            <p:nvPr userDrawn="1"/>
          </p:nvSpPr>
          <p:spPr bwMode="auto">
            <a:xfrm>
              <a:off x="2428120" y="2418798"/>
              <a:ext cx="167955" cy="103948"/>
            </a:xfrm>
            <a:custGeom>
              <a:avLst/>
              <a:gdLst>
                <a:gd name="T0" fmla="*/ 10 w 110"/>
                <a:gd name="T1" fmla="*/ 76 h 80"/>
                <a:gd name="T2" fmla="*/ 10 w 110"/>
                <a:gd name="T3" fmla="*/ 68 h 80"/>
                <a:gd name="T4" fmla="*/ 17 w 110"/>
                <a:gd name="T5" fmla="*/ 57 h 80"/>
                <a:gd name="T6" fmla="*/ 12 w 110"/>
                <a:gd name="T7" fmla="*/ 46 h 80"/>
                <a:gd name="T8" fmla="*/ 12 w 110"/>
                <a:gd name="T9" fmla="*/ 40 h 80"/>
                <a:gd name="T10" fmla="*/ 0 w 110"/>
                <a:gd name="T11" fmla="*/ 34 h 80"/>
                <a:gd name="T12" fmla="*/ 6 w 110"/>
                <a:gd name="T13" fmla="*/ 27 h 80"/>
                <a:gd name="T14" fmla="*/ 21 w 110"/>
                <a:gd name="T15" fmla="*/ 27 h 80"/>
                <a:gd name="T16" fmla="*/ 21 w 110"/>
                <a:gd name="T17" fmla="*/ 15 h 80"/>
                <a:gd name="T18" fmla="*/ 33 w 110"/>
                <a:gd name="T19" fmla="*/ 14 h 80"/>
                <a:gd name="T20" fmla="*/ 33 w 110"/>
                <a:gd name="T21" fmla="*/ 6 h 80"/>
                <a:gd name="T22" fmla="*/ 40 w 110"/>
                <a:gd name="T23" fmla="*/ 8 h 80"/>
                <a:gd name="T24" fmla="*/ 48 w 110"/>
                <a:gd name="T25" fmla="*/ 0 h 80"/>
                <a:gd name="T26" fmla="*/ 50 w 110"/>
                <a:gd name="T27" fmla="*/ 4 h 80"/>
                <a:gd name="T28" fmla="*/ 50 w 110"/>
                <a:gd name="T29" fmla="*/ 14 h 80"/>
                <a:gd name="T30" fmla="*/ 36 w 110"/>
                <a:gd name="T31" fmla="*/ 19 h 80"/>
                <a:gd name="T32" fmla="*/ 29 w 110"/>
                <a:gd name="T33" fmla="*/ 29 h 80"/>
                <a:gd name="T34" fmla="*/ 50 w 110"/>
                <a:gd name="T35" fmla="*/ 29 h 80"/>
                <a:gd name="T36" fmla="*/ 59 w 110"/>
                <a:gd name="T37" fmla="*/ 32 h 80"/>
                <a:gd name="T38" fmla="*/ 65 w 110"/>
                <a:gd name="T39" fmla="*/ 27 h 80"/>
                <a:gd name="T40" fmla="*/ 70 w 110"/>
                <a:gd name="T41" fmla="*/ 32 h 80"/>
                <a:gd name="T42" fmla="*/ 97 w 110"/>
                <a:gd name="T43" fmla="*/ 32 h 80"/>
                <a:gd name="T44" fmla="*/ 97 w 110"/>
                <a:gd name="T45" fmla="*/ 46 h 80"/>
                <a:gd name="T46" fmla="*/ 104 w 110"/>
                <a:gd name="T47" fmla="*/ 48 h 80"/>
                <a:gd name="T48" fmla="*/ 108 w 110"/>
                <a:gd name="T49" fmla="*/ 55 h 80"/>
                <a:gd name="T50" fmla="*/ 110 w 110"/>
                <a:gd name="T51" fmla="*/ 68 h 80"/>
                <a:gd name="T52" fmla="*/ 89 w 110"/>
                <a:gd name="T53" fmla="*/ 68 h 80"/>
                <a:gd name="T54" fmla="*/ 78 w 110"/>
                <a:gd name="T55" fmla="*/ 76 h 80"/>
                <a:gd name="T56" fmla="*/ 63 w 110"/>
                <a:gd name="T57" fmla="*/ 80 h 80"/>
                <a:gd name="T58" fmla="*/ 63 w 110"/>
                <a:gd name="T59" fmla="*/ 65 h 80"/>
                <a:gd name="T60" fmla="*/ 61 w 110"/>
                <a:gd name="T61" fmla="*/ 57 h 80"/>
                <a:gd name="T62" fmla="*/ 52 w 110"/>
                <a:gd name="T63" fmla="*/ 51 h 80"/>
                <a:gd name="T64" fmla="*/ 48 w 110"/>
                <a:gd name="T65" fmla="*/ 55 h 80"/>
                <a:gd name="T66" fmla="*/ 48 w 110"/>
                <a:gd name="T67" fmla="*/ 66 h 80"/>
                <a:gd name="T68" fmla="*/ 36 w 110"/>
                <a:gd name="T69" fmla="*/ 66 h 80"/>
                <a:gd name="T70" fmla="*/ 31 w 110"/>
                <a:gd name="T71" fmla="*/ 72 h 80"/>
                <a:gd name="T72" fmla="*/ 21 w 110"/>
                <a:gd name="T73" fmla="*/ 72 h 80"/>
                <a:gd name="T74" fmla="*/ 16 w 110"/>
                <a:gd name="T75" fmla="*/ 78 h 80"/>
                <a:gd name="T76" fmla="*/ 10 w 110"/>
                <a:gd name="T77" fmla="*/ 76 h 80"/>
                <a:gd name="T78" fmla="*/ 10 w 110"/>
                <a:gd name="T79" fmla="*/ 76 h 80"/>
                <a:gd name="T80" fmla="*/ 10 w 110"/>
                <a:gd name="T81" fmla="*/ 76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10" h="80">
                  <a:moveTo>
                    <a:pt x="10" y="76"/>
                  </a:moveTo>
                  <a:lnTo>
                    <a:pt x="10" y="68"/>
                  </a:lnTo>
                  <a:lnTo>
                    <a:pt x="17" y="57"/>
                  </a:lnTo>
                  <a:lnTo>
                    <a:pt x="12" y="46"/>
                  </a:lnTo>
                  <a:lnTo>
                    <a:pt x="12" y="40"/>
                  </a:lnTo>
                  <a:lnTo>
                    <a:pt x="0" y="34"/>
                  </a:lnTo>
                  <a:lnTo>
                    <a:pt x="6" y="27"/>
                  </a:lnTo>
                  <a:lnTo>
                    <a:pt x="21" y="27"/>
                  </a:lnTo>
                  <a:lnTo>
                    <a:pt x="21" y="15"/>
                  </a:lnTo>
                  <a:lnTo>
                    <a:pt x="33" y="14"/>
                  </a:lnTo>
                  <a:lnTo>
                    <a:pt x="33" y="6"/>
                  </a:lnTo>
                  <a:lnTo>
                    <a:pt x="40" y="8"/>
                  </a:lnTo>
                  <a:lnTo>
                    <a:pt x="48" y="0"/>
                  </a:lnTo>
                  <a:lnTo>
                    <a:pt x="50" y="4"/>
                  </a:lnTo>
                  <a:lnTo>
                    <a:pt x="50" y="14"/>
                  </a:lnTo>
                  <a:lnTo>
                    <a:pt x="36" y="19"/>
                  </a:lnTo>
                  <a:lnTo>
                    <a:pt x="29" y="29"/>
                  </a:lnTo>
                  <a:lnTo>
                    <a:pt x="50" y="29"/>
                  </a:lnTo>
                  <a:lnTo>
                    <a:pt x="59" y="32"/>
                  </a:lnTo>
                  <a:lnTo>
                    <a:pt x="65" y="27"/>
                  </a:lnTo>
                  <a:lnTo>
                    <a:pt x="70" y="32"/>
                  </a:lnTo>
                  <a:lnTo>
                    <a:pt x="97" y="32"/>
                  </a:lnTo>
                  <a:lnTo>
                    <a:pt x="97" y="46"/>
                  </a:lnTo>
                  <a:lnTo>
                    <a:pt x="104" y="48"/>
                  </a:lnTo>
                  <a:lnTo>
                    <a:pt x="108" y="55"/>
                  </a:lnTo>
                  <a:lnTo>
                    <a:pt x="110" y="68"/>
                  </a:lnTo>
                  <a:lnTo>
                    <a:pt x="89" y="68"/>
                  </a:lnTo>
                  <a:lnTo>
                    <a:pt x="78" y="76"/>
                  </a:lnTo>
                  <a:lnTo>
                    <a:pt x="63" y="80"/>
                  </a:lnTo>
                  <a:lnTo>
                    <a:pt x="63" y="65"/>
                  </a:lnTo>
                  <a:lnTo>
                    <a:pt x="61" y="57"/>
                  </a:lnTo>
                  <a:lnTo>
                    <a:pt x="52" y="51"/>
                  </a:lnTo>
                  <a:lnTo>
                    <a:pt x="48" y="55"/>
                  </a:lnTo>
                  <a:lnTo>
                    <a:pt x="48" y="66"/>
                  </a:lnTo>
                  <a:lnTo>
                    <a:pt x="36" y="66"/>
                  </a:lnTo>
                  <a:lnTo>
                    <a:pt x="31" y="72"/>
                  </a:lnTo>
                  <a:lnTo>
                    <a:pt x="21" y="72"/>
                  </a:lnTo>
                  <a:lnTo>
                    <a:pt x="16" y="78"/>
                  </a:lnTo>
                  <a:lnTo>
                    <a:pt x="10" y="76"/>
                  </a:lnTo>
                  <a:lnTo>
                    <a:pt x="10" y="76"/>
                  </a:lnTo>
                  <a:lnTo>
                    <a:pt x="10" y="76"/>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24" name="Freeform 324">
              <a:extLst>
                <a:ext uri="{FF2B5EF4-FFF2-40B4-BE49-F238E27FC236}">
                  <a16:creationId xmlns:a16="http://schemas.microsoft.com/office/drawing/2014/main" id="{EA158489-DC14-8648-B40C-2720B30E79EE}"/>
                </a:ext>
              </a:extLst>
            </p:cNvPr>
            <p:cNvSpPr>
              <a:spLocks/>
            </p:cNvSpPr>
            <p:nvPr userDrawn="1"/>
          </p:nvSpPr>
          <p:spPr bwMode="auto">
            <a:xfrm>
              <a:off x="2238789" y="2030294"/>
              <a:ext cx="622961" cy="398899"/>
            </a:xfrm>
            <a:custGeom>
              <a:avLst/>
              <a:gdLst>
                <a:gd name="T0" fmla="*/ 26 w 408"/>
                <a:gd name="T1" fmla="*/ 180 h 307"/>
                <a:gd name="T2" fmla="*/ 41 w 408"/>
                <a:gd name="T3" fmla="*/ 165 h 307"/>
                <a:gd name="T4" fmla="*/ 47 w 408"/>
                <a:gd name="T5" fmla="*/ 165 h 307"/>
                <a:gd name="T6" fmla="*/ 53 w 408"/>
                <a:gd name="T7" fmla="*/ 165 h 307"/>
                <a:gd name="T8" fmla="*/ 53 w 408"/>
                <a:gd name="T9" fmla="*/ 165 h 307"/>
                <a:gd name="T10" fmla="*/ 56 w 408"/>
                <a:gd name="T11" fmla="*/ 173 h 307"/>
                <a:gd name="T12" fmla="*/ 79 w 408"/>
                <a:gd name="T13" fmla="*/ 163 h 307"/>
                <a:gd name="T14" fmla="*/ 56 w 408"/>
                <a:gd name="T15" fmla="*/ 140 h 307"/>
                <a:gd name="T16" fmla="*/ 66 w 408"/>
                <a:gd name="T17" fmla="*/ 118 h 307"/>
                <a:gd name="T18" fmla="*/ 54 w 408"/>
                <a:gd name="T19" fmla="*/ 95 h 307"/>
                <a:gd name="T20" fmla="*/ 30 w 408"/>
                <a:gd name="T21" fmla="*/ 86 h 307"/>
                <a:gd name="T22" fmla="*/ 39 w 408"/>
                <a:gd name="T23" fmla="*/ 72 h 307"/>
                <a:gd name="T24" fmla="*/ 49 w 408"/>
                <a:gd name="T25" fmla="*/ 53 h 307"/>
                <a:gd name="T26" fmla="*/ 41 w 408"/>
                <a:gd name="T27" fmla="*/ 33 h 307"/>
                <a:gd name="T28" fmla="*/ 158 w 408"/>
                <a:gd name="T29" fmla="*/ 0 h 307"/>
                <a:gd name="T30" fmla="*/ 179 w 408"/>
                <a:gd name="T31" fmla="*/ 6 h 307"/>
                <a:gd name="T32" fmla="*/ 200 w 408"/>
                <a:gd name="T33" fmla="*/ 27 h 307"/>
                <a:gd name="T34" fmla="*/ 208 w 408"/>
                <a:gd name="T35" fmla="*/ 27 h 307"/>
                <a:gd name="T36" fmla="*/ 213 w 408"/>
                <a:gd name="T37" fmla="*/ 46 h 307"/>
                <a:gd name="T38" fmla="*/ 225 w 408"/>
                <a:gd name="T39" fmla="*/ 46 h 307"/>
                <a:gd name="T40" fmla="*/ 263 w 408"/>
                <a:gd name="T41" fmla="*/ 25 h 307"/>
                <a:gd name="T42" fmla="*/ 280 w 408"/>
                <a:gd name="T43" fmla="*/ 53 h 307"/>
                <a:gd name="T44" fmla="*/ 314 w 408"/>
                <a:gd name="T45" fmla="*/ 99 h 307"/>
                <a:gd name="T46" fmla="*/ 327 w 408"/>
                <a:gd name="T47" fmla="*/ 104 h 307"/>
                <a:gd name="T48" fmla="*/ 346 w 408"/>
                <a:gd name="T49" fmla="*/ 103 h 307"/>
                <a:gd name="T50" fmla="*/ 363 w 408"/>
                <a:gd name="T51" fmla="*/ 106 h 307"/>
                <a:gd name="T52" fmla="*/ 374 w 408"/>
                <a:gd name="T53" fmla="*/ 116 h 307"/>
                <a:gd name="T54" fmla="*/ 384 w 408"/>
                <a:gd name="T55" fmla="*/ 131 h 307"/>
                <a:gd name="T56" fmla="*/ 399 w 408"/>
                <a:gd name="T57" fmla="*/ 125 h 307"/>
                <a:gd name="T58" fmla="*/ 401 w 408"/>
                <a:gd name="T59" fmla="*/ 140 h 307"/>
                <a:gd name="T60" fmla="*/ 389 w 408"/>
                <a:gd name="T61" fmla="*/ 156 h 307"/>
                <a:gd name="T62" fmla="*/ 385 w 408"/>
                <a:gd name="T63" fmla="*/ 176 h 307"/>
                <a:gd name="T64" fmla="*/ 351 w 408"/>
                <a:gd name="T65" fmla="*/ 180 h 307"/>
                <a:gd name="T66" fmla="*/ 342 w 408"/>
                <a:gd name="T67" fmla="*/ 218 h 307"/>
                <a:gd name="T68" fmla="*/ 329 w 408"/>
                <a:gd name="T69" fmla="*/ 214 h 307"/>
                <a:gd name="T70" fmla="*/ 317 w 408"/>
                <a:gd name="T71" fmla="*/ 258 h 307"/>
                <a:gd name="T72" fmla="*/ 298 w 408"/>
                <a:gd name="T73" fmla="*/ 275 h 307"/>
                <a:gd name="T74" fmla="*/ 236 w 408"/>
                <a:gd name="T75" fmla="*/ 265 h 307"/>
                <a:gd name="T76" fmla="*/ 213 w 408"/>
                <a:gd name="T77" fmla="*/ 269 h 307"/>
                <a:gd name="T78" fmla="*/ 179 w 408"/>
                <a:gd name="T79" fmla="*/ 278 h 307"/>
                <a:gd name="T80" fmla="*/ 155 w 408"/>
                <a:gd name="T81" fmla="*/ 290 h 307"/>
                <a:gd name="T82" fmla="*/ 140 w 408"/>
                <a:gd name="T83" fmla="*/ 305 h 307"/>
                <a:gd name="T84" fmla="*/ 117 w 408"/>
                <a:gd name="T85" fmla="*/ 296 h 307"/>
                <a:gd name="T86" fmla="*/ 109 w 408"/>
                <a:gd name="T87" fmla="*/ 282 h 307"/>
                <a:gd name="T88" fmla="*/ 90 w 408"/>
                <a:gd name="T89" fmla="*/ 248 h 307"/>
                <a:gd name="T90" fmla="*/ 30 w 408"/>
                <a:gd name="T91" fmla="*/ 229 h 307"/>
                <a:gd name="T92" fmla="*/ 0 w 408"/>
                <a:gd name="T93" fmla="*/ 210 h 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08" h="307">
                  <a:moveTo>
                    <a:pt x="0" y="210"/>
                  </a:moveTo>
                  <a:lnTo>
                    <a:pt x="26" y="180"/>
                  </a:lnTo>
                  <a:lnTo>
                    <a:pt x="36" y="178"/>
                  </a:lnTo>
                  <a:lnTo>
                    <a:pt x="41" y="165"/>
                  </a:lnTo>
                  <a:lnTo>
                    <a:pt x="41" y="165"/>
                  </a:lnTo>
                  <a:lnTo>
                    <a:pt x="47" y="165"/>
                  </a:lnTo>
                  <a:lnTo>
                    <a:pt x="51" y="165"/>
                  </a:lnTo>
                  <a:lnTo>
                    <a:pt x="53" y="165"/>
                  </a:lnTo>
                  <a:lnTo>
                    <a:pt x="53" y="165"/>
                  </a:lnTo>
                  <a:lnTo>
                    <a:pt x="53" y="165"/>
                  </a:lnTo>
                  <a:lnTo>
                    <a:pt x="54" y="169"/>
                  </a:lnTo>
                  <a:lnTo>
                    <a:pt x="56" y="173"/>
                  </a:lnTo>
                  <a:lnTo>
                    <a:pt x="62" y="178"/>
                  </a:lnTo>
                  <a:lnTo>
                    <a:pt x="79" y="163"/>
                  </a:lnTo>
                  <a:lnTo>
                    <a:pt x="68" y="144"/>
                  </a:lnTo>
                  <a:lnTo>
                    <a:pt x="56" y="140"/>
                  </a:lnTo>
                  <a:lnTo>
                    <a:pt x="56" y="129"/>
                  </a:lnTo>
                  <a:lnTo>
                    <a:pt x="66" y="118"/>
                  </a:lnTo>
                  <a:lnTo>
                    <a:pt x="56" y="106"/>
                  </a:lnTo>
                  <a:lnTo>
                    <a:pt x="54" y="95"/>
                  </a:lnTo>
                  <a:lnTo>
                    <a:pt x="45" y="93"/>
                  </a:lnTo>
                  <a:lnTo>
                    <a:pt x="30" y="86"/>
                  </a:lnTo>
                  <a:lnTo>
                    <a:pt x="28" y="76"/>
                  </a:lnTo>
                  <a:lnTo>
                    <a:pt x="39" y="72"/>
                  </a:lnTo>
                  <a:lnTo>
                    <a:pt x="36" y="61"/>
                  </a:lnTo>
                  <a:lnTo>
                    <a:pt x="49" y="53"/>
                  </a:lnTo>
                  <a:lnTo>
                    <a:pt x="41" y="48"/>
                  </a:lnTo>
                  <a:lnTo>
                    <a:pt x="41" y="33"/>
                  </a:lnTo>
                  <a:lnTo>
                    <a:pt x="58" y="36"/>
                  </a:lnTo>
                  <a:lnTo>
                    <a:pt x="158" y="0"/>
                  </a:lnTo>
                  <a:lnTo>
                    <a:pt x="170" y="8"/>
                  </a:lnTo>
                  <a:lnTo>
                    <a:pt x="179" y="6"/>
                  </a:lnTo>
                  <a:lnTo>
                    <a:pt x="183" y="25"/>
                  </a:lnTo>
                  <a:lnTo>
                    <a:pt x="200" y="27"/>
                  </a:lnTo>
                  <a:lnTo>
                    <a:pt x="200" y="33"/>
                  </a:lnTo>
                  <a:lnTo>
                    <a:pt x="208" y="27"/>
                  </a:lnTo>
                  <a:lnTo>
                    <a:pt x="217" y="33"/>
                  </a:lnTo>
                  <a:lnTo>
                    <a:pt x="213" y="46"/>
                  </a:lnTo>
                  <a:lnTo>
                    <a:pt x="213" y="46"/>
                  </a:lnTo>
                  <a:lnTo>
                    <a:pt x="225" y="46"/>
                  </a:lnTo>
                  <a:lnTo>
                    <a:pt x="257" y="25"/>
                  </a:lnTo>
                  <a:lnTo>
                    <a:pt x="263" y="25"/>
                  </a:lnTo>
                  <a:lnTo>
                    <a:pt x="261" y="36"/>
                  </a:lnTo>
                  <a:lnTo>
                    <a:pt x="280" y="53"/>
                  </a:lnTo>
                  <a:lnTo>
                    <a:pt x="308" y="104"/>
                  </a:lnTo>
                  <a:lnTo>
                    <a:pt x="314" y="99"/>
                  </a:lnTo>
                  <a:lnTo>
                    <a:pt x="315" y="91"/>
                  </a:lnTo>
                  <a:lnTo>
                    <a:pt x="327" y="104"/>
                  </a:lnTo>
                  <a:lnTo>
                    <a:pt x="336" y="104"/>
                  </a:lnTo>
                  <a:lnTo>
                    <a:pt x="346" y="103"/>
                  </a:lnTo>
                  <a:lnTo>
                    <a:pt x="355" y="99"/>
                  </a:lnTo>
                  <a:lnTo>
                    <a:pt x="363" y="106"/>
                  </a:lnTo>
                  <a:lnTo>
                    <a:pt x="368" y="116"/>
                  </a:lnTo>
                  <a:lnTo>
                    <a:pt x="374" y="116"/>
                  </a:lnTo>
                  <a:lnTo>
                    <a:pt x="374" y="127"/>
                  </a:lnTo>
                  <a:lnTo>
                    <a:pt x="384" y="131"/>
                  </a:lnTo>
                  <a:lnTo>
                    <a:pt x="395" y="131"/>
                  </a:lnTo>
                  <a:lnTo>
                    <a:pt x="399" y="125"/>
                  </a:lnTo>
                  <a:lnTo>
                    <a:pt x="408" y="137"/>
                  </a:lnTo>
                  <a:lnTo>
                    <a:pt x="401" y="140"/>
                  </a:lnTo>
                  <a:lnTo>
                    <a:pt x="399" y="152"/>
                  </a:lnTo>
                  <a:lnTo>
                    <a:pt x="389" y="156"/>
                  </a:lnTo>
                  <a:lnTo>
                    <a:pt x="382" y="163"/>
                  </a:lnTo>
                  <a:lnTo>
                    <a:pt x="385" y="176"/>
                  </a:lnTo>
                  <a:lnTo>
                    <a:pt x="378" y="188"/>
                  </a:lnTo>
                  <a:lnTo>
                    <a:pt x="351" y="180"/>
                  </a:lnTo>
                  <a:lnTo>
                    <a:pt x="342" y="209"/>
                  </a:lnTo>
                  <a:lnTo>
                    <a:pt x="342" y="218"/>
                  </a:lnTo>
                  <a:lnTo>
                    <a:pt x="332" y="218"/>
                  </a:lnTo>
                  <a:lnTo>
                    <a:pt x="329" y="214"/>
                  </a:lnTo>
                  <a:lnTo>
                    <a:pt x="312" y="220"/>
                  </a:lnTo>
                  <a:lnTo>
                    <a:pt x="317" y="258"/>
                  </a:lnTo>
                  <a:lnTo>
                    <a:pt x="308" y="275"/>
                  </a:lnTo>
                  <a:lnTo>
                    <a:pt x="298" y="275"/>
                  </a:lnTo>
                  <a:lnTo>
                    <a:pt x="295" y="265"/>
                  </a:lnTo>
                  <a:lnTo>
                    <a:pt x="236" y="265"/>
                  </a:lnTo>
                  <a:lnTo>
                    <a:pt x="223" y="258"/>
                  </a:lnTo>
                  <a:lnTo>
                    <a:pt x="213" y="269"/>
                  </a:lnTo>
                  <a:lnTo>
                    <a:pt x="185" y="267"/>
                  </a:lnTo>
                  <a:lnTo>
                    <a:pt x="179" y="278"/>
                  </a:lnTo>
                  <a:lnTo>
                    <a:pt x="164" y="286"/>
                  </a:lnTo>
                  <a:lnTo>
                    <a:pt x="155" y="290"/>
                  </a:lnTo>
                  <a:lnTo>
                    <a:pt x="145" y="307"/>
                  </a:lnTo>
                  <a:lnTo>
                    <a:pt x="140" y="305"/>
                  </a:lnTo>
                  <a:lnTo>
                    <a:pt x="138" y="297"/>
                  </a:lnTo>
                  <a:lnTo>
                    <a:pt x="117" y="296"/>
                  </a:lnTo>
                  <a:lnTo>
                    <a:pt x="117" y="286"/>
                  </a:lnTo>
                  <a:lnTo>
                    <a:pt x="109" y="282"/>
                  </a:lnTo>
                  <a:lnTo>
                    <a:pt x="109" y="267"/>
                  </a:lnTo>
                  <a:lnTo>
                    <a:pt x="90" y="248"/>
                  </a:lnTo>
                  <a:lnTo>
                    <a:pt x="49" y="252"/>
                  </a:lnTo>
                  <a:lnTo>
                    <a:pt x="30" y="229"/>
                  </a:lnTo>
                  <a:lnTo>
                    <a:pt x="0" y="210"/>
                  </a:lnTo>
                  <a:lnTo>
                    <a:pt x="0" y="210"/>
                  </a:lnTo>
                  <a:lnTo>
                    <a:pt x="0" y="210"/>
                  </a:lnTo>
                  <a:close/>
                </a:path>
              </a:pathLst>
            </a:custGeom>
            <a:solidFill>
              <a:schemeClr val="bg1">
                <a:lumMod val="85000"/>
              </a:schemeClr>
            </a:solidFill>
            <a:ln w="635" cap="rnd">
              <a:solidFill>
                <a:schemeClr val="bg1">
                  <a:alpha val="17000"/>
                </a:schemeClr>
              </a:solidFill>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25" name="Freeform 325">
              <a:extLst>
                <a:ext uri="{FF2B5EF4-FFF2-40B4-BE49-F238E27FC236}">
                  <a16:creationId xmlns:a16="http://schemas.microsoft.com/office/drawing/2014/main" id="{8F989314-DD8D-0B47-8AA0-45FE662E7FA2}"/>
                </a:ext>
              </a:extLst>
            </p:cNvPr>
            <p:cNvSpPr>
              <a:spLocks/>
            </p:cNvSpPr>
            <p:nvPr userDrawn="1"/>
          </p:nvSpPr>
          <p:spPr bwMode="auto">
            <a:xfrm>
              <a:off x="2238789" y="2030294"/>
              <a:ext cx="622961" cy="398899"/>
            </a:xfrm>
            <a:custGeom>
              <a:avLst/>
              <a:gdLst>
                <a:gd name="T0" fmla="*/ 26 w 408"/>
                <a:gd name="T1" fmla="*/ 180 h 307"/>
                <a:gd name="T2" fmla="*/ 41 w 408"/>
                <a:gd name="T3" fmla="*/ 165 h 307"/>
                <a:gd name="T4" fmla="*/ 47 w 408"/>
                <a:gd name="T5" fmla="*/ 165 h 307"/>
                <a:gd name="T6" fmla="*/ 53 w 408"/>
                <a:gd name="T7" fmla="*/ 165 h 307"/>
                <a:gd name="T8" fmla="*/ 53 w 408"/>
                <a:gd name="T9" fmla="*/ 165 h 307"/>
                <a:gd name="T10" fmla="*/ 56 w 408"/>
                <a:gd name="T11" fmla="*/ 173 h 307"/>
                <a:gd name="T12" fmla="*/ 79 w 408"/>
                <a:gd name="T13" fmla="*/ 163 h 307"/>
                <a:gd name="T14" fmla="*/ 56 w 408"/>
                <a:gd name="T15" fmla="*/ 140 h 307"/>
                <a:gd name="T16" fmla="*/ 66 w 408"/>
                <a:gd name="T17" fmla="*/ 118 h 307"/>
                <a:gd name="T18" fmla="*/ 54 w 408"/>
                <a:gd name="T19" fmla="*/ 95 h 307"/>
                <a:gd name="T20" fmla="*/ 30 w 408"/>
                <a:gd name="T21" fmla="*/ 86 h 307"/>
                <a:gd name="T22" fmla="*/ 39 w 408"/>
                <a:gd name="T23" fmla="*/ 72 h 307"/>
                <a:gd name="T24" fmla="*/ 49 w 408"/>
                <a:gd name="T25" fmla="*/ 53 h 307"/>
                <a:gd name="T26" fmla="*/ 41 w 408"/>
                <a:gd name="T27" fmla="*/ 33 h 307"/>
                <a:gd name="T28" fmla="*/ 158 w 408"/>
                <a:gd name="T29" fmla="*/ 0 h 307"/>
                <a:gd name="T30" fmla="*/ 179 w 408"/>
                <a:gd name="T31" fmla="*/ 6 h 307"/>
                <a:gd name="T32" fmla="*/ 200 w 408"/>
                <a:gd name="T33" fmla="*/ 27 h 307"/>
                <a:gd name="T34" fmla="*/ 208 w 408"/>
                <a:gd name="T35" fmla="*/ 27 h 307"/>
                <a:gd name="T36" fmla="*/ 213 w 408"/>
                <a:gd name="T37" fmla="*/ 46 h 307"/>
                <a:gd name="T38" fmla="*/ 225 w 408"/>
                <a:gd name="T39" fmla="*/ 46 h 307"/>
                <a:gd name="T40" fmla="*/ 263 w 408"/>
                <a:gd name="T41" fmla="*/ 25 h 307"/>
                <a:gd name="T42" fmla="*/ 280 w 408"/>
                <a:gd name="T43" fmla="*/ 53 h 307"/>
                <a:gd name="T44" fmla="*/ 314 w 408"/>
                <a:gd name="T45" fmla="*/ 99 h 307"/>
                <a:gd name="T46" fmla="*/ 327 w 408"/>
                <a:gd name="T47" fmla="*/ 104 h 307"/>
                <a:gd name="T48" fmla="*/ 346 w 408"/>
                <a:gd name="T49" fmla="*/ 103 h 307"/>
                <a:gd name="T50" fmla="*/ 363 w 408"/>
                <a:gd name="T51" fmla="*/ 106 h 307"/>
                <a:gd name="T52" fmla="*/ 374 w 408"/>
                <a:gd name="T53" fmla="*/ 116 h 307"/>
                <a:gd name="T54" fmla="*/ 384 w 408"/>
                <a:gd name="T55" fmla="*/ 131 h 307"/>
                <a:gd name="T56" fmla="*/ 399 w 408"/>
                <a:gd name="T57" fmla="*/ 125 h 307"/>
                <a:gd name="T58" fmla="*/ 401 w 408"/>
                <a:gd name="T59" fmla="*/ 140 h 307"/>
                <a:gd name="T60" fmla="*/ 389 w 408"/>
                <a:gd name="T61" fmla="*/ 156 h 307"/>
                <a:gd name="T62" fmla="*/ 385 w 408"/>
                <a:gd name="T63" fmla="*/ 176 h 307"/>
                <a:gd name="T64" fmla="*/ 351 w 408"/>
                <a:gd name="T65" fmla="*/ 180 h 307"/>
                <a:gd name="T66" fmla="*/ 342 w 408"/>
                <a:gd name="T67" fmla="*/ 218 h 307"/>
                <a:gd name="T68" fmla="*/ 329 w 408"/>
                <a:gd name="T69" fmla="*/ 214 h 307"/>
                <a:gd name="T70" fmla="*/ 317 w 408"/>
                <a:gd name="T71" fmla="*/ 258 h 307"/>
                <a:gd name="T72" fmla="*/ 298 w 408"/>
                <a:gd name="T73" fmla="*/ 275 h 307"/>
                <a:gd name="T74" fmla="*/ 236 w 408"/>
                <a:gd name="T75" fmla="*/ 265 h 307"/>
                <a:gd name="T76" fmla="*/ 213 w 408"/>
                <a:gd name="T77" fmla="*/ 269 h 307"/>
                <a:gd name="T78" fmla="*/ 179 w 408"/>
                <a:gd name="T79" fmla="*/ 278 h 307"/>
                <a:gd name="T80" fmla="*/ 155 w 408"/>
                <a:gd name="T81" fmla="*/ 290 h 307"/>
                <a:gd name="T82" fmla="*/ 140 w 408"/>
                <a:gd name="T83" fmla="*/ 305 h 307"/>
                <a:gd name="T84" fmla="*/ 117 w 408"/>
                <a:gd name="T85" fmla="*/ 296 h 307"/>
                <a:gd name="T86" fmla="*/ 109 w 408"/>
                <a:gd name="T87" fmla="*/ 282 h 307"/>
                <a:gd name="T88" fmla="*/ 90 w 408"/>
                <a:gd name="T89" fmla="*/ 248 h 307"/>
                <a:gd name="T90" fmla="*/ 30 w 408"/>
                <a:gd name="T91" fmla="*/ 229 h 307"/>
                <a:gd name="T92" fmla="*/ 0 w 408"/>
                <a:gd name="T93" fmla="*/ 210 h 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08" h="307">
                  <a:moveTo>
                    <a:pt x="0" y="210"/>
                  </a:moveTo>
                  <a:lnTo>
                    <a:pt x="26" y="180"/>
                  </a:lnTo>
                  <a:lnTo>
                    <a:pt x="36" y="178"/>
                  </a:lnTo>
                  <a:lnTo>
                    <a:pt x="41" y="165"/>
                  </a:lnTo>
                  <a:lnTo>
                    <a:pt x="41" y="165"/>
                  </a:lnTo>
                  <a:lnTo>
                    <a:pt x="47" y="165"/>
                  </a:lnTo>
                  <a:lnTo>
                    <a:pt x="51" y="165"/>
                  </a:lnTo>
                  <a:lnTo>
                    <a:pt x="53" y="165"/>
                  </a:lnTo>
                  <a:lnTo>
                    <a:pt x="53" y="165"/>
                  </a:lnTo>
                  <a:lnTo>
                    <a:pt x="53" y="165"/>
                  </a:lnTo>
                  <a:lnTo>
                    <a:pt x="54" y="169"/>
                  </a:lnTo>
                  <a:lnTo>
                    <a:pt x="56" y="173"/>
                  </a:lnTo>
                  <a:lnTo>
                    <a:pt x="62" y="178"/>
                  </a:lnTo>
                  <a:lnTo>
                    <a:pt x="79" y="163"/>
                  </a:lnTo>
                  <a:lnTo>
                    <a:pt x="68" y="144"/>
                  </a:lnTo>
                  <a:lnTo>
                    <a:pt x="56" y="140"/>
                  </a:lnTo>
                  <a:lnTo>
                    <a:pt x="56" y="129"/>
                  </a:lnTo>
                  <a:lnTo>
                    <a:pt x="66" y="118"/>
                  </a:lnTo>
                  <a:lnTo>
                    <a:pt x="56" y="106"/>
                  </a:lnTo>
                  <a:lnTo>
                    <a:pt x="54" y="95"/>
                  </a:lnTo>
                  <a:lnTo>
                    <a:pt x="45" y="93"/>
                  </a:lnTo>
                  <a:lnTo>
                    <a:pt x="30" y="86"/>
                  </a:lnTo>
                  <a:lnTo>
                    <a:pt x="28" y="76"/>
                  </a:lnTo>
                  <a:lnTo>
                    <a:pt x="39" y="72"/>
                  </a:lnTo>
                  <a:lnTo>
                    <a:pt x="36" y="61"/>
                  </a:lnTo>
                  <a:lnTo>
                    <a:pt x="49" y="53"/>
                  </a:lnTo>
                  <a:lnTo>
                    <a:pt x="41" y="48"/>
                  </a:lnTo>
                  <a:lnTo>
                    <a:pt x="41" y="33"/>
                  </a:lnTo>
                  <a:lnTo>
                    <a:pt x="58" y="36"/>
                  </a:lnTo>
                  <a:lnTo>
                    <a:pt x="158" y="0"/>
                  </a:lnTo>
                  <a:lnTo>
                    <a:pt x="170" y="8"/>
                  </a:lnTo>
                  <a:lnTo>
                    <a:pt x="179" y="6"/>
                  </a:lnTo>
                  <a:lnTo>
                    <a:pt x="183" y="25"/>
                  </a:lnTo>
                  <a:lnTo>
                    <a:pt x="200" y="27"/>
                  </a:lnTo>
                  <a:lnTo>
                    <a:pt x="200" y="33"/>
                  </a:lnTo>
                  <a:lnTo>
                    <a:pt x="208" y="27"/>
                  </a:lnTo>
                  <a:lnTo>
                    <a:pt x="217" y="33"/>
                  </a:lnTo>
                  <a:lnTo>
                    <a:pt x="213" y="46"/>
                  </a:lnTo>
                  <a:lnTo>
                    <a:pt x="213" y="46"/>
                  </a:lnTo>
                  <a:lnTo>
                    <a:pt x="225" y="46"/>
                  </a:lnTo>
                  <a:lnTo>
                    <a:pt x="257" y="25"/>
                  </a:lnTo>
                  <a:lnTo>
                    <a:pt x="263" y="25"/>
                  </a:lnTo>
                  <a:lnTo>
                    <a:pt x="261" y="36"/>
                  </a:lnTo>
                  <a:lnTo>
                    <a:pt x="280" y="53"/>
                  </a:lnTo>
                  <a:lnTo>
                    <a:pt x="308" y="104"/>
                  </a:lnTo>
                  <a:lnTo>
                    <a:pt x="314" y="99"/>
                  </a:lnTo>
                  <a:lnTo>
                    <a:pt x="315" y="91"/>
                  </a:lnTo>
                  <a:lnTo>
                    <a:pt x="327" y="104"/>
                  </a:lnTo>
                  <a:lnTo>
                    <a:pt x="336" y="104"/>
                  </a:lnTo>
                  <a:lnTo>
                    <a:pt x="346" y="103"/>
                  </a:lnTo>
                  <a:lnTo>
                    <a:pt x="355" y="99"/>
                  </a:lnTo>
                  <a:lnTo>
                    <a:pt x="363" y="106"/>
                  </a:lnTo>
                  <a:lnTo>
                    <a:pt x="368" y="116"/>
                  </a:lnTo>
                  <a:lnTo>
                    <a:pt x="374" y="116"/>
                  </a:lnTo>
                  <a:lnTo>
                    <a:pt x="374" y="127"/>
                  </a:lnTo>
                  <a:lnTo>
                    <a:pt x="384" y="131"/>
                  </a:lnTo>
                  <a:lnTo>
                    <a:pt x="395" y="131"/>
                  </a:lnTo>
                  <a:lnTo>
                    <a:pt x="399" y="125"/>
                  </a:lnTo>
                  <a:lnTo>
                    <a:pt x="408" y="137"/>
                  </a:lnTo>
                  <a:lnTo>
                    <a:pt x="401" y="140"/>
                  </a:lnTo>
                  <a:lnTo>
                    <a:pt x="399" y="152"/>
                  </a:lnTo>
                  <a:lnTo>
                    <a:pt x="389" y="156"/>
                  </a:lnTo>
                  <a:lnTo>
                    <a:pt x="382" y="163"/>
                  </a:lnTo>
                  <a:lnTo>
                    <a:pt x="385" y="176"/>
                  </a:lnTo>
                  <a:lnTo>
                    <a:pt x="378" y="188"/>
                  </a:lnTo>
                  <a:lnTo>
                    <a:pt x="351" y="180"/>
                  </a:lnTo>
                  <a:lnTo>
                    <a:pt x="342" y="209"/>
                  </a:lnTo>
                  <a:lnTo>
                    <a:pt x="342" y="218"/>
                  </a:lnTo>
                  <a:lnTo>
                    <a:pt x="332" y="218"/>
                  </a:lnTo>
                  <a:lnTo>
                    <a:pt x="329" y="214"/>
                  </a:lnTo>
                  <a:lnTo>
                    <a:pt x="312" y="220"/>
                  </a:lnTo>
                  <a:lnTo>
                    <a:pt x="317" y="258"/>
                  </a:lnTo>
                  <a:lnTo>
                    <a:pt x="308" y="275"/>
                  </a:lnTo>
                  <a:lnTo>
                    <a:pt x="298" y="275"/>
                  </a:lnTo>
                  <a:lnTo>
                    <a:pt x="295" y="265"/>
                  </a:lnTo>
                  <a:lnTo>
                    <a:pt x="236" y="265"/>
                  </a:lnTo>
                  <a:lnTo>
                    <a:pt x="223" y="258"/>
                  </a:lnTo>
                  <a:lnTo>
                    <a:pt x="213" y="269"/>
                  </a:lnTo>
                  <a:lnTo>
                    <a:pt x="185" y="267"/>
                  </a:lnTo>
                  <a:lnTo>
                    <a:pt x="179" y="278"/>
                  </a:lnTo>
                  <a:lnTo>
                    <a:pt x="164" y="286"/>
                  </a:lnTo>
                  <a:lnTo>
                    <a:pt x="155" y="290"/>
                  </a:lnTo>
                  <a:lnTo>
                    <a:pt x="145" y="307"/>
                  </a:lnTo>
                  <a:lnTo>
                    <a:pt x="140" y="305"/>
                  </a:lnTo>
                  <a:lnTo>
                    <a:pt x="138" y="297"/>
                  </a:lnTo>
                  <a:lnTo>
                    <a:pt x="117" y="296"/>
                  </a:lnTo>
                  <a:lnTo>
                    <a:pt x="117" y="286"/>
                  </a:lnTo>
                  <a:lnTo>
                    <a:pt x="109" y="282"/>
                  </a:lnTo>
                  <a:lnTo>
                    <a:pt x="109" y="267"/>
                  </a:lnTo>
                  <a:lnTo>
                    <a:pt x="90" y="248"/>
                  </a:lnTo>
                  <a:lnTo>
                    <a:pt x="49" y="252"/>
                  </a:lnTo>
                  <a:lnTo>
                    <a:pt x="30" y="229"/>
                  </a:lnTo>
                  <a:lnTo>
                    <a:pt x="0" y="210"/>
                  </a:lnTo>
                  <a:lnTo>
                    <a:pt x="0" y="210"/>
                  </a:lnTo>
                  <a:lnTo>
                    <a:pt x="0" y="210"/>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26" name="Freeform 326">
              <a:extLst>
                <a:ext uri="{FF2B5EF4-FFF2-40B4-BE49-F238E27FC236}">
                  <a16:creationId xmlns:a16="http://schemas.microsoft.com/office/drawing/2014/main" id="{19B2B853-FF5F-0341-93AA-221210C65E03}"/>
                </a:ext>
              </a:extLst>
            </p:cNvPr>
            <p:cNvSpPr>
              <a:spLocks/>
            </p:cNvSpPr>
            <p:nvPr userDrawn="1"/>
          </p:nvSpPr>
          <p:spPr bwMode="auto">
            <a:xfrm>
              <a:off x="2457131" y="2542236"/>
              <a:ext cx="598531" cy="621087"/>
            </a:xfrm>
            <a:custGeom>
              <a:avLst/>
              <a:gdLst>
                <a:gd name="T0" fmla="*/ 337 w 392"/>
                <a:gd name="T1" fmla="*/ 221 h 478"/>
                <a:gd name="T2" fmla="*/ 358 w 392"/>
                <a:gd name="T3" fmla="*/ 195 h 478"/>
                <a:gd name="T4" fmla="*/ 386 w 392"/>
                <a:gd name="T5" fmla="*/ 164 h 478"/>
                <a:gd name="T6" fmla="*/ 379 w 392"/>
                <a:gd name="T7" fmla="*/ 136 h 478"/>
                <a:gd name="T8" fmla="*/ 346 w 392"/>
                <a:gd name="T9" fmla="*/ 134 h 478"/>
                <a:gd name="T10" fmla="*/ 309 w 392"/>
                <a:gd name="T11" fmla="*/ 164 h 478"/>
                <a:gd name="T12" fmla="*/ 282 w 392"/>
                <a:gd name="T13" fmla="*/ 161 h 478"/>
                <a:gd name="T14" fmla="*/ 273 w 392"/>
                <a:gd name="T15" fmla="*/ 149 h 478"/>
                <a:gd name="T16" fmla="*/ 235 w 392"/>
                <a:gd name="T17" fmla="*/ 168 h 478"/>
                <a:gd name="T18" fmla="*/ 174 w 392"/>
                <a:gd name="T19" fmla="*/ 108 h 478"/>
                <a:gd name="T20" fmla="*/ 157 w 392"/>
                <a:gd name="T21" fmla="*/ 60 h 478"/>
                <a:gd name="T22" fmla="*/ 152 w 392"/>
                <a:gd name="T23" fmla="*/ 0 h 478"/>
                <a:gd name="T24" fmla="*/ 78 w 392"/>
                <a:gd name="T25" fmla="*/ 28 h 478"/>
                <a:gd name="T26" fmla="*/ 80 w 392"/>
                <a:gd name="T27" fmla="*/ 98 h 478"/>
                <a:gd name="T28" fmla="*/ 48 w 392"/>
                <a:gd name="T29" fmla="*/ 149 h 478"/>
                <a:gd name="T30" fmla="*/ 25 w 392"/>
                <a:gd name="T31" fmla="*/ 174 h 478"/>
                <a:gd name="T32" fmla="*/ 25 w 392"/>
                <a:gd name="T33" fmla="*/ 208 h 478"/>
                <a:gd name="T34" fmla="*/ 0 w 392"/>
                <a:gd name="T35" fmla="*/ 221 h 478"/>
                <a:gd name="T36" fmla="*/ 12 w 392"/>
                <a:gd name="T37" fmla="*/ 236 h 478"/>
                <a:gd name="T38" fmla="*/ 27 w 392"/>
                <a:gd name="T39" fmla="*/ 233 h 478"/>
                <a:gd name="T40" fmla="*/ 23 w 392"/>
                <a:gd name="T41" fmla="*/ 238 h 478"/>
                <a:gd name="T42" fmla="*/ 23 w 392"/>
                <a:gd name="T43" fmla="*/ 263 h 478"/>
                <a:gd name="T44" fmla="*/ 29 w 392"/>
                <a:gd name="T45" fmla="*/ 270 h 478"/>
                <a:gd name="T46" fmla="*/ 44 w 392"/>
                <a:gd name="T47" fmla="*/ 267 h 478"/>
                <a:gd name="T48" fmla="*/ 51 w 392"/>
                <a:gd name="T49" fmla="*/ 263 h 478"/>
                <a:gd name="T50" fmla="*/ 51 w 392"/>
                <a:gd name="T51" fmla="*/ 255 h 478"/>
                <a:gd name="T52" fmla="*/ 55 w 392"/>
                <a:gd name="T53" fmla="*/ 246 h 478"/>
                <a:gd name="T54" fmla="*/ 59 w 392"/>
                <a:gd name="T55" fmla="*/ 242 h 478"/>
                <a:gd name="T56" fmla="*/ 59 w 392"/>
                <a:gd name="T57" fmla="*/ 285 h 478"/>
                <a:gd name="T58" fmla="*/ 65 w 392"/>
                <a:gd name="T59" fmla="*/ 291 h 478"/>
                <a:gd name="T60" fmla="*/ 63 w 392"/>
                <a:gd name="T61" fmla="*/ 318 h 478"/>
                <a:gd name="T62" fmla="*/ 76 w 392"/>
                <a:gd name="T63" fmla="*/ 367 h 478"/>
                <a:gd name="T64" fmla="*/ 82 w 392"/>
                <a:gd name="T65" fmla="*/ 380 h 478"/>
                <a:gd name="T66" fmla="*/ 85 w 392"/>
                <a:gd name="T67" fmla="*/ 395 h 478"/>
                <a:gd name="T68" fmla="*/ 85 w 392"/>
                <a:gd name="T69" fmla="*/ 408 h 478"/>
                <a:gd name="T70" fmla="*/ 97 w 392"/>
                <a:gd name="T71" fmla="*/ 422 h 478"/>
                <a:gd name="T72" fmla="*/ 102 w 392"/>
                <a:gd name="T73" fmla="*/ 433 h 478"/>
                <a:gd name="T74" fmla="*/ 106 w 392"/>
                <a:gd name="T75" fmla="*/ 446 h 478"/>
                <a:gd name="T76" fmla="*/ 116 w 392"/>
                <a:gd name="T77" fmla="*/ 463 h 478"/>
                <a:gd name="T78" fmla="*/ 120 w 392"/>
                <a:gd name="T79" fmla="*/ 473 h 478"/>
                <a:gd name="T80" fmla="*/ 129 w 392"/>
                <a:gd name="T81" fmla="*/ 478 h 478"/>
                <a:gd name="T82" fmla="*/ 144 w 392"/>
                <a:gd name="T83" fmla="*/ 461 h 478"/>
                <a:gd name="T84" fmla="*/ 148 w 392"/>
                <a:gd name="T85" fmla="*/ 456 h 478"/>
                <a:gd name="T86" fmla="*/ 155 w 392"/>
                <a:gd name="T87" fmla="*/ 439 h 478"/>
                <a:gd name="T88" fmla="*/ 155 w 392"/>
                <a:gd name="T89" fmla="*/ 429 h 478"/>
                <a:gd name="T90" fmla="*/ 163 w 392"/>
                <a:gd name="T91" fmla="*/ 416 h 478"/>
                <a:gd name="T92" fmla="*/ 165 w 392"/>
                <a:gd name="T93" fmla="*/ 395 h 478"/>
                <a:gd name="T94" fmla="*/ 165 w 392"/>
                <a:gd name="T95" fmla="*/ 374 h 478"/>
                <a:gd name="T96" fmla="*/ 165 w 392"/>
                <a:gd name="T97" fmla="*/ 367 h 478"/>
                <a:gd name="T98" fmla="*/ 178 w 392"/>
                <a:gd name="T99" fmla="*/ 350 h 478"/>
                <a:gd name="T100" fmla="*/ 186 w 392"/>
                <a:gd name="T101" fmla="*/ 346 h 478"/>
                <a:gd name="T102" fmla="*/ 189 w 392"/>
                <a:gd name="T103" fmla="*/ 338 h 478"/>
                <a:gd name="T104" fmla="*/ 201 w 392"/>
                <a:gd name="T105" fmla="*/ 329 h 478"/>
                <a:gd name="T106" fmla="*/ 208 w 392"/>
                <a:gd name="T107" fmla="*/ 321 h 478"/>
                <a:gd name="T108" fmla="*/ 224 w 392"/>
                <a:gd name="T109" fmla="*/ 302 h 478"/>
                <a:gd name="T110" fmla="*/ 250 w 392"/>
                <a:gd name="T111" fmla="*/ 276 h 478"/>
                <a:gd name="T112" fmla="*/ 258 w 392"/>
                <a:gd name="T113" fmla="*/ 259 h 478"/>
                <a:gd name="T114" fmla="*/ 263 w 392"/>
                <a:gd name="T115" fmla="*/ 253 h 478"/>
                <a:gd name="T116" fmla="*/ 280 w 392"/>
                <a:gd name="T117" fmla="*/ 227 h 478"/>
                <a:gd name="T118" fmla="*/ 278 w 392"/>
                <a:gd name="T119" fmla="*/ 176 h 478"/>
                <a:gd name="T120" fmla="*/ 309 w 392"/>
                <a:gd name="T121" fmla="*/ 195 h 478"/>
                <a:gd name="T122" fmla="*/ 312 w 392"/>
                <a:gd name="T123" fmla="*/ 233 h 478"/>
                <a:gd name="T124" fmla="*/ 329 w 392"/>
                <a:gd name="T125" fmla="*/ 248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92" h="478">
                  <a:moveTo>
                    <a:pt x="329" y="248"/>
                  </a:moveTo>
                  <a:lnTo>
                    <a:pt x="335" y="248"/>
                  </a:lnTo>
                  <a:lnTo>
                    <a:pt x="339" y="234"/>
                  </a:lnTo>
                  <a:lnTo>
                    <a:pt x="343" y="229"/>
                  </a:lnTo>
                  <a:lnTo>
                    <a:pt x="337" y="221"/>
                  </a:lnTo>
                  <a:lnTo>
                    <a:pt x="348" y="215"/>
                  </a:lnTo>
                  <a:lnTo>
                    <a:pt x="354" y="208"/>
                  </a:lnTo>
                  <a:lnTo>
                    <a:pt x="354" y="208"/>
                  </a:lnTo>
                  <a:lnTo>
                    <a:pt x="354" y="198"/>
                  </a:lnTo>
                  <a:lnTo>
                    <a:pt x="358" y="195"/>
                  </a:lnTo>
                  <a:lnTo>
                    <a:pt x="362" y="183"/>
                  </a:lnTo>
                  <a:lnTo>
                    <a:pt x="362" y="183"/>
                  </a:lnTo>
                  <a:lnTo>
                    <a:pt x="363" y="172"/>
                  </a:lnTo>
                  <a:lnTo>
                    <a:pt x="381" y="157"/>
                  </a:lnTo>
                  <a:lnTo>
                    <a:pt x="386" y="164"/>
                  </a:lnTo>
                  <a:lnTo>
                    <a:pt x="386" y="153"/>
                  </a:lnTo>
                  <a:lnTo>
                    <a:pt x="392" y="153"/>
                  </a:lnTo>
                  <a:lnTo>
                    <a:pt x="390" y="142"/>
                  </a:lnTo>
                  <a:lnTo>
                    <a:pt x="384" y="136"/>
                  </a:lnTo>
                  <a:lnTo>
                    <a:pt x="379" y="136"/>
                  </a:lnTo>
                  <a:lnTo>
                    <a:pt x="384" y="128"/>
                  </a:lnTo>
                  <a:lnTo>
                    <a:pt x="373" y="119"/>
                  </a:lnTo>
                  <a:lnTo>
                    <a:pt x="367" y="128"/>
                  </a:lnTo>
                  <a:lnTo>
                    <a:pt x="354" y="125"/>
                  </a:lnTo>
                  <a:lnTo>
                    <a:pt x="346" y="134"/>
                  </a:lnTo>
                  <a:lnTo>
                    <a:pt x="339" y="136"/>
                  </a:lnTo>
                  <a:lnTo>
                    <a:pt x="328" y="147"/>
                  </a:lnTo>
                  <a:lnTo>
                    <a:pt x="324" y="147"/>
                  </a:lnTo>
                  <a:lnTo>
                    <a:pt x="324" y="164"/>
                  </a:lnTo>
                  <a:lnTo>
                    <a:pt x="309" y="164"/>
                  </a:lnTo>
                  <a:lnTo>
                    <a:pt x="297" y="164"/>
                  </a:lnTo>
                  <a:lnTo>
                    <a:pt x="286" y="166"/>
                  </a:lnTo>
                  <a:lnTo>
                    <a:pt x="286" y="166"/>
                  </a:lnTo>
                  <a:lnTo>
                    <a:pt x="286" y="163"/>
                  </a:lnTo>
                  <a:lnTo>
                    <a:pt x="282" y="161"/>
                  </a:lnTo>
                  <a:lnTo>
                    <a:pt x="282" y="157"/>
                  </a:lnTo>
                  <a:lnTo>
                    <a:pt x="282" y="157"/>
                  </a:lnTo>
                  <a:lnTo>
                    <a:pt x="282" y="149"/>
                  </a:lnTo>
                  <a:lnTo>
                    <a:pt x="276" y="145"/>
                  </a:lnTo>
                  <a:lnTo>
                    <a:pt x="273" y="149"/>
                  </a:lnTo>
                  <a:lnTo>
                    <a:pt x="269" y="163"/>
                  </a:lnTo>
                  <a:lnTo>
                    <a:pt x="269" y="166"/>
                  </a:lnTo>
                  <a:lnTo>
                    <a:pt x="265" y="170"/>
                  </a:lnTo>
                  <a:lnTo>
                    <a:pt x="254" y="170"/>
                  </a:lnTo>
                  <a:lnTo>
                    <a:pt x="235" y="168"/>
                  </a:lnTo>
                  <a:lnTo>
                    <a:pt x="216" y="155"/>
                  </a:lnTo>
                  <a:lnTo>
                    <a:pt x="189" y="149"/>
                  </a:lnTo>
                  <a:lnTo>
                    <a:pt x="174" y="130"/>
                  </a:lnTo>
                  <a:lnTo>
                    <a:pt x="163" y="130"/>
                  </a:lnTo>
                  <a:lnTo>
                    <a:pt x="174" y="108"/>
                  </a:lnTo>
                  <a:lnTo>
                    <a:pt x="159" y="93"/>
                  </a:lnTo>
                  <a:lnTo>
                    <a:pt x="142" y="85"/>
                  </a:lnTo>
                  <a:lnTo>
                    <a:pt x="140" y="68"/>
                  </a:lnTo>
                  <a:lnTo>
                    <a:pt x="152" y="68"/>
                  </a:lnTo>
                  <a:lnTo>
                    <a:pt x="157" y="60"/>
                  </a:lnTo>
                  <a:lnTo>
                    <a:pt x="146" y="49"/>
                  </a:lnTo>
                  <a:lnTo>
                    <a:pt x="150" y="32"/>
                  </a:lnTo>
                  <a:lnTo>
                    <a:pt x="161" y="23"/>
                  </a:lnTo>
                  <a:lnTo>
                    <a:pt x="167" y="15"/>
                  </a:lnTo>
                  <a:lnTo>
                    <a:pt x="152" y="0"/>
                  </a:lnTo>
                  <a:lnTo>
                    <a:pt x="127" y="7"/>
                  </a:lnTo>
                  <a:lnTo>
                    <a:pt x="123" y="19"/>
                  </a:lnTo>
                  <a:lnTo>
                    <a:pt x="108" y="28"/>
                  </a:lnTo>
                  <a:lnTo>
                    <a:pt x="87" y="24"/>
                  </a:lnTo>
                  <a:lnTo>
                    <a:pt x="78" y="28"/>
                  </a:lnTo>
                  <a:lnTo>
                    <a:pt x="80" y="51"/>
                  </a:lnTo>
                  <a:lnTo>
                    <a:pt x="97" y="70"/>
                  </a:lnTo>
                  <a:lnTo>
                    <a:pt x="85" y="77"/>
                  </a:lnTo>
                  <a:lnTo>
                    <a:pt x="89" y="91"/>
                  </a:lnTo>
                  <a:lnTo>
                    <a:pt x="80" y="98"/>
                  </a:lnTo>
                  <a:lnTo>
                    <a:pt x="78" y="106"/>
                  </a:lnTo>
                  <a:lnTo>
                    <a:pt x="70" y="111"/>
                  </a:lnTo>
                  <a:lnTo>
                    <a:pt x="63" y="128"/>
                  </a:lnTo>
                  <a:lnTo>
                    <a:pt x="53" y="132"/>
                  </a:lnTo>
                  <a:lnTo>
                    <a:pt x="48" y="149"/>
                  </a:lnTo>
                  <a:lnTo>
                    <a:pt x="33" y="153"/>
                  </a:lnTo>
                  <a:lnTo>
                    <a:pt x="27" y="145"/>
                  </a:lnTo>
                  <a:lnTo>
                    <a:pt x="17" y="157"/>
                  </a:lnTo>
                  <a:lnTo>
                    <a:pt x="19" y="166"/>
                  </a:lnTo>
                  <a:lnTo>
                    <a:pt x="25" y="174"/>
                  </a:lnTo>
                  <a:lnTo>
                    <a:pt x="25" y="183"/>
                  </a:lnTo>
                  <a:lnTo>
                    <a:pt x="25" y="183"/>
                  </a:lnTo>
                  <a:lnTo>
                    <a:pt x="33" y="193"/>
                  </a:lnTo>
                  <a:lnTo>
                    <a:pt x="33" y="208"/>
                  </a:lnTo>
                  <a:lnTo>
                    <a:pt x="25" y="208"/>
                  </a:lnTo>
                  <a:lnTo>
                    <a:pt x="17" y="210"/>
                  </a:lnTo>
                  <a:lnTo>
                    <a:pt x="4" y="210"/>
                  </a:lnTo>
                  <a:lnTo>
                    <a:pt x="2" y="219"/>
                  </a:lnTo>
                  <a:lnTo>
                    <a:pt x="2" y="219"/>
                  </a:lnTo>
                  <a:lnTo>
                    <a:pt x="0" y="221"/>
                  </a:lnTo>
                  <a:lnTo>
                    <a:pt x="0" y="221"/>
                  </a:lnTo>
                  <a:lnTo>
                    <a:pt x="2" y="225"/>
                  </a:lnTo>
                  <a:lnTo>
                    <a:pt x="2" y="225"/>
                  </a:lnTo>
                  <a:lnTo>
                    <a:pt x="8" y="231"/>
                  </a:lnTo>
                  <a:lnTo>
                    <a:pt x="12" y="236"/>
                  </a:lnTo>
                  <a:lnTo>
                    <a:pt x="17" y="236"/>
                  </a:lnTo>
                  <a:lnTo>
                    <a:pt x="23" y="236"/>
                  </a:lnTo>
                  <a:lnTo>
                    <a:pt x="23" y="236"/>
                  </a:lnTo>
                  <a:lnTo>
                    <a:pt x="25" y="234"/>
                  </a:lnTo>
                  <a:lnTo>
                    <a:pt x="27" y="233"/>
                  </a:lnTo>
                  <a:lnTo>
                    <a:pt x="27" y="236"/>
                  </a:lnTo>
                  <a:lnTo>
                    <a:pt x="27" y="236"/>
                  </a:lnTo>
                  <a:lnTo>
                    <a:pt x="27" y="236"/>
                  </a:lnTo>
                  <a:lnTo>
                    <a:pt x="25" y="238"/>
                  </a:lnTo>
                  <a:lnTo>
                    <a:pt x="23" y="238"/>
                  </a:lnTo>
                  <a:lnTo>
                    <a:pt x="19" y="238"/>
                  </a:lnTo>
                  <a:lnTo>
                    <a:pt x="8" y="244"/>
                  </a:lnTo>
                  <a:lnTo>
                    <a:pt x="8" y="244"/>
                  </a:lnTo>
                  <a:lnTo>
                    <a:pt x="21" y="259"/>
                  </a:lnTo>
                  <a:lnTo>
                    <a:pt x="23" y="263"/>
                  </a:lnTo>
                  <a:lnTo>
                    <a:pt x="23" y="263"/>
                  </a:lnTo>
                  <a:lnTo>
                    <a:pt x="25" y="267"/>
                  </a:lnTo>
                  <a:lnTo>
                    <a:pt x="27" y="268"/>
                  </a:lnTo>
                  <a:lnTo>
                    <a:pt x="27" y="270"/>
                  </a:lnTo>
                  <a:lnTo>
                    <a:pt x="29" y="270"/>
                  </a:lnTo>
                  <a:lnTo>
                    <a:pt x="29" y="270"/>
                  </a:lnTo>
                  <a:lnTo>
                    <a:pt x="36" y="270"/>
                  </a:lnTo>
                  <a:lnTo>
                    <a:pt x="36" y="270"/>
                  </a:lnTo>
                  <a:lnTo>
                    <a:pt x="40" y="270"/>
                  </a:lnTo>
                  <a:lnTo>
                    <a:pt x="44" y="267"/>
                  </a:lnTo>
                  <a:lnTo>
                    <a:pt x="46" y="267"/>
                  </a:lnTo>
                  <a:lnTo>
                    <a:pt x="46" y="267"/>
                  </a:lnTo>
                  <a:lnTo>
                    <a:pt x="48" y="265"/>
                  </a:lnTo>
                  <a:lnTo>
                    <a:pt x="50" y="265"/>
                  </a:lnTo>
                  <a:lnTo>
                    <a:pt x="51" y="263"/>
                  </a:lnTo>
                  <a:lnTo>
                    <a:pt x="51" y="263"/>
                  </a:lnTo>
                  <a:lnTo>
                    <a:pt x="51" y="259"/>
                  </a:lnTo>
                  <a:lnTo>
                    <a:pt x="51" y="259"/>
                  </a:lnTo>
                  <a:lnTo>
                    <a:pt x="51" y="257"/>
                  </a:lnTo>
                  <a:lnTo>
                    <a:pt x="51" y="255"/>
                  </a:lnTo>
                  <a:lnTo>
                    <a:pt x="51" y="253"/>
                  </a:lnTo>
                  <a:lnTo>
                    <a:pt x="53" y="251"/>
                  </a:lnTo>
                  <a:lnTo>
                    <a:pt x="53" y="251"/>
                  </a:lnTo>
                  <a:lnTo>
                    <a:pt x="53" y="250"/>
                  </a:lnTo>
                  <a:lnTo>
                    <a:pt x="55" y="246"/>
                  </a:lnTo>
                  <a:lnTo>
                    <a:pt x="55" y="242"/>
                  </a:lnTo>
                  <a:lnTo>
                    <a:pt x="55" y="242"/>
                  </a:lnTo>
                  <a:lnTo>
                    <a:pt x="57" y="242"/>
                  </a:lnTo>
                  <a:lnTo>
                    <a:pt x="59" y="242"/>
                  </a:lnTo>
                  <a:lnTo>
                    <a:pt x="59" y="242"/>
                  </a:lnTo>
                  <a:lnTo>
                    <a:pt x="59" y="242"/>
                  </a:lnTo>
                  <a:lnTo>
                    <a:pt x="59" y="253"/>
                  </a:lnTo>
                  <a:lnTo>
                    <a:pt x="59" y="253"/>
                  </a:lnTo>
                  <a:lnTo>
                    <a:pt x="63" y="267"/>
                  </a:lnTo>
                  <a:lnTo>
                    <a:pt x="59" y="285"/>
                  </a:lnTo>
                  <a:lnTo>
                    <a:pt x="59" y="285"/>
                  </a:lnTo>
                  <a:lnTo>
                    <a:pt x="63" y="287"/>
                  </a:lnTo>
                  <a:lnTo>
                    <a:pt x="65" y="289"/>
                  </a:lnTo>
                  <a:lnTo>
                    <a:pt x="65" y="291"/>
                  </a:lnTo>
                  <a:lnTo>
                    <a:pt x="65" y="291"/>
                  </a:lnTo>
                  <a:lnTo>
                    <a:pt x="65" y="291"/>
                  </a:lnTo>
                  <a:lnTo>
                    <a:pt x="63" y="297"/>
                  </a:lnTo>
                  <a:lnTo>
                    <a:pt x="61" y="301"/>
                  </a:lnTo>
                  <a:lnTo>
                    <a:pt x="59" y="304"/>
                  </a:lnTo>
                  <a:lnTo>
                    <a:pt x="63" y="318"/>
                  </a:lnTo>
                  <a:lnTo>
                    <a:pt x="63" y="325"/>
                  </a:lnTo>
                  <a:lnTo>
                    <a:pt x="63" y="335"/>
                  </a:lnTo>
                  <a:lnTo>
                    <a:pt x="70" y="346"/>
                  </a:lnTo>
                  <a:lnTo>
                    <a:pt x="70" y="355"/>
                  </a:lnTo>
                  <a:lnTo>
                    <a:pt x="76" y="367"/>
                  </a:lnTo>
                  <a:lnTo>
                    <a:pt x="76" y="367"/>
                  </a:lnTo>
                  <a:lnTo>
                    <a:pt x="76" y="371"/>
                  </a:lnTo>
                  <a:lnTo>
                    <a:pt x="78" y="374"/>
                  </a:lnTo>
                  <a:lnTo>
                    <a:pt x="78" y="374"/>
                  </a:lnTo>
                  <a:lnTo>
                    <a:pt x="82" y="380"/>
                  </a:lnTo>
                  <a:lnTo>
                    <a:pt x="82" y="384"/>
                  </a:lnTo>
                  <a:lnTo>
                    <a:pt x="82" y="384"/>
                  </a:lnTo>
                  <a:lnTo>
                    <a:pt x="85" y="388"/>
                  </a:lnTo>
                  <a:lnTo>
                    <a:pt x="85" y="393"/>
                  </a:lnTo>
                  <a:lnTo>
                    <a:pt x="85" y="395"/>
                  </a:lnTo>
                  <a:lnTo>
                    <a:pt x="85" y="397"/>
                  </a:lnTo>
                  <a:lnTo>
                    <a:pt x="85" y="397"/>
                  </a:lnTo>
                  <a:lnTo>
                    <a:pt x="85" y="399"/>
                  </a:lnTo>
                  <a:lnTo>
                    <a:pt x="85" y="403"/>
                  </a:lnTo>
                  <a:lnTo>
                    <a:pt x="85" y="408"/>
                  </a:lnTo>
                  <a:lnTo>
                    <a:pt x="89" y="414"/>
                  </a:lnTo>
                  <a:lnTo>
                    <a:pt x="89" y="414"/>
                  </a:lnTo>
                  <a:lnTo>
                    <a:pt x="93" y="418"/>
                  </a:lnTo>
                  <a:lnTo>
                    <a:pt x="95" y="418"/>
                  </a:lnTo>
                  <a:lnTo>
                    <a:pt x="97" y="422"/>
                  </a:lnTo>
                  <a:lnTo>
                    <a:pt x="97" y="422"/>
                  </a:lnTo>
                  <a:lnTo>
                    <a:pt x="97" y="425"/>
                  </a:lnTo>
                  <a:lnTo>
                    <a:pt x="99" y="429"/>
                  </a:lnTo>
                  <a:lnTo>
                    <a:pt x="102" y="433"/>
                  </a:lnTo>
                  <a:lnTo>
                    <a:pt x="102" y="433"/>
                  </a:lnTo>
                  <a:lnTo>
                    <a:pt x="102" y="437"/>
                  </a:lnTo>
                  <a:lnTo>
                    <a:pt x="104" y="439"/>
                  </a:lnTo>
                  <a:lnTo>
                    <a:pt x="104" y="442"/>
                  </a:lnTo>
                  <a:lnTo>
                    <a:pt x="104" y="442"/>
                  </a:lnTo>
                  <a:lnTo>
                    <a:pt x="106" y="446"/>
                  </a:lnTo>
                  <a:lnTo>
                    <a:pt x="110" y="452"/>
                  </a:lnTo>
                  <a:lnTo>
                    <a:pt x="114" y="459"/>
                  </a:lnTo>
                  <a:lnTo>
                    <a:pt x="114" y="459"/>
                  </a:lnTo>
                  <a:lnTo>
                    <a:pt x="114" y="459"/>
                  </a:lnTo>
                  <a:lnTo>
                    <a:pt x="116" y="463"/>
                  </a:lnTo>
                  <a:lnTo>
                    <a:pt x="116" y="463"/>
                  </a:lnTo>
                  <a:lnTo>
                    <a:pt x="116" y="467"/>
                  </a:lnTo>
                  <a:lnTo>
                    <a:pt x="118" y="469"/>
                  </a:lnTo>
                  <a:lnTo>
                    <a:pt x="120" y="473"/>
                  </a:lnTo>
                  <a:lnTo>
                    <a:pt x="120" y="473"/>
                  </a:lnTo>
                  <a:lnTo>
                    <a:pt x="123" y="475"/>
                  </a:lnTo>
                  <a:lnTo>
                    <a:pt x="127" y="476"/>
                  </a:lnTo>
                  <a:lnTo>
                    <a:pt x="127" y="476"/>
                  </a:lnTo>
                  <a:lnTo>
                    <a:pt x="127" y="476"/>
                  </a:lnTo>
                  <a:lnTo>
                    <a:pt x="129" y="478"/>
                  </a:lnTo>
                  <a:lnTo>
                    <a:pt x="131" y="478"/>
                  </a:lnTo>
                  <a:lnTo>
                    <a:pt x="133" y="476"/>
                  </a:lnTo>
                  <a:lnTo>
                    <a:pt x="133" y="476"/>
                  </a:lnTo>
                  <a:lnTo>
                    <a:pt x="140" y="467"/>
                  </a:lnTo>
                  <a:lnTo>
                    <a:pt x="144" y="461"/>
                  </a:lnTo>
                  <a:lnTo>
                    <a:pt x="144" y="461"/>
                  </a:lnTo>
                  <a:lnTo>
                    <a:pt x="144" y="459"/>
                  </a:lnTo>
                  <a:lnTo>
                    <a:pt x="144" y="458"/>
                  </a:lnTo>
                  <a:lnTo>
                    <a:pt x="148" y="456"/>
                  </a:lnTo>
                  <a:lnTo>
                    <a:pt x="148" y="456"/>
                  </a:lnTo>
                  <a:lnTo>
                    <a:pt x="155" y="444"/>
                  </a:lnTo>
                  <a:lnTo>
                    <a:pt x="155" y="444"/>
                  </a:lnTo>
                  <a:lnTo>
                    <a:pt x="155" y="442"/>
                  </a:lnTo>
                  <a:lnTo>
                    <a:pt x="155" y="442"/>
                  </a:lnTo>
                  <a:lnTo>
                    <a:pt x="155" y="439"/>
                  </a:lnTo>
                  <a:lnTo>
                    <a:pt x="154" y="437"/>
                  </a:lnTo>
                  <a:lnTo>
                    <a:pt x="154" y="435"/>
                  </a:lnTo>
                  <a:lnTo>
                    <a:pt x="154" y="433"/>
                  </a:lnTo>
                  <a:lnTo>
                    <a:pt x="154" y="431"/>
                  </a:lnTo>
                  <a:lnTo>
                    <a:pt x="155" y="429"/>
                  </a:lnTo>
                  <a:lnTo>
                    <a:pt x="155" y="429"/>
                  </a:lnTo>
                  <a:lnTo>
                    <a:pt x="163" y="420"/>
                  </a:lnTo>
                  <a:lnTo>
                    <a:pt x="163" y="418"/>
                  </a:lnTo>
                  <a:lnTo>
                    <a:pt x="163" y="416"/>
                  </a:lnTo>
                  <a:lnTo>
                    <a:pt x="163" y="416"/>
                  </a:lnTo>
                  <a:lnTo>
                    <a:pt x="165" y="410"/>
                  </a:lnTo>
                  <a:lnTo>
                    <a:pt x="165" y="405"/>
                  </a:lnTo>
                  <a:lnTo>
                    <a:pt x="165" y="405"/>
                  </a:lnTo>
                  <a:lnTo>
                    <a:pt x="165" y="395"/>
                  </a:lnTo>
                  <a:lnTo>
                    <a:pt x="165" y="395"/>
                  </a:lnTo>
                  <a:lnTo>
                    <a:pt x="165" y="389"/>
                  </a:lnTo>
                  <a:lnTo>
                    <a:pt x="167" y="384"/>
                  </a:lnTo>
                  <a:lnTo>
                    <a:pt x="167" y="384"/>
                  </a:lnTo>
                  <a:lnTo>
                    <a:pt x="167" y="378"/>
                  </a:lnTo>
                  <a:lnTo>
                    <a:pt x="165" y="374"/>
                  </a:lnTo>
                  <a:lnTo>
                    <a:pt x="165" y="374"/>
                  </a:lnTo>
                  <a:lnTo>
                    <a:pt x="165" y="374"/>
                  </a:lnTo>
                  <a:lnTo>
                    <a:pt x="163" y="371"/>
                  </a:lnTo>
                  <a:lnTo>
                    <a:pt x="165" y="367"/>
                  </a:lnTo>
                  <a:lnTo>
                    <a:pt x="165" y="367"/>
                  </a:lnTo>
                  <a:lnTo>
                    <a:pt x="167" y="363"/>
                  </a:lnTo>
                  <a:lnTo>
                    <a:pt x="167" y="363"/>
                  </a:lnTo>
                  <a:lnTo>
                    <a:pt x="174" y="355"/>
                  </a:lnTo>
                  <a:lnTo>
                    <a:pt x="174" y="355"/>
                  </a:lnTo>
                  <a:lnTo>
                    <a:pt x="178" y="350"/>
                  </a:lnTo>
                  <a:lnTo>
                    <a:pt x="180" y="350"/>
                  </a:lnTo>
                  <a:lnTo>
                    <a:pt x="182" y="348"/>
                  </a:lnTo>
                  <a:lnTo>
                    <a:pt x="184" y="346"/>
                  </a:lnTo>
                  <a:lnTo>
                    <a:pt x="184" y="346"/>
                  </a:lnTo>
                  <a:lnTo>
                    <a:pt x="186" y="346"/>
                  </a:lnTo>
                  <a:lnTo>
                    <a:pt x="188" y="344"/>
                  </a:lnTo>
                  <a:lnTo>
                    <a:pt x="189" y="342"/>
                  </a:lnTo>
                  <a:lnTo>
                    <a:pt x="189" y="342"/>
                  </a:lnTo>
                  <a:lnTo>
                    <a:pt x="189" y="342"/>
                  </a:lnTo>
                  <a:lnTo>
                    <a:pt x="189" y="338"/>
                  </a:lnTo>
                  <a:lnTo>
                    <a:pt x="189" y="338"/>
                  </a:lnTo>
                  <a:lnTo>
                    <a:pt x="193" y="333"/>
                  </a:lnTo>
                  <a:lnTo>
                    <a:pt x="193" y="333"/>
                  </a:lnTo>
                  <a:lnTo>
                    <a:pt x="197" y="329"/>
                  </a:lnTo>
                  <a:lnTo>
                    <a:pt x="201" y="329"/>
                  </a:lnTo>
                  <a:lnTo>
                    <a:pt x="203" y="325"/>
                  </a:lnTo>
                  <a:lnTo>
                    <a:pt x="203" y="325"/>
                  </a:lnTo>
                  <a:lnTo>
                    <a:pt x="207" y="323"/>
                  </a:lnTo>
                  <a:lnTo>
                    <a:pt x="208" y="321"/>
                  </a:lnTo>
                  <a:lnTo>
                    <a:pt x="208" y="321"/>
                  </a:lnTo>
                  <a:lnTo>
                    <a:pt x="212" y="316"/>
                  </a:lnTo>
                  <a:lnTo>
                    <a:pt x="212" y="316"/>
                  </a:lnTo>
                  <a:lnTo>
                    <a:pt x="218" y="310"/>
                  </a:lnTo>
                  <a:lnTo>
                    <a:pt x="218" y="310"/>
                  </a:lnTo>
                  <a:lnTo>
                    <a:pt x="224" y="302"/>
                  </a:lnTo>
                  <a:lnTo>
                    <a:pt x="229" y="293"/>
                  </a:lnTo>
                  <a:lnTo>
                    <a:pt x="235" y="287"/>
                  </a:lnTo>
                  <a:lnTo>
                    <a:pt x="242" y="284"/>
                  </a:lnTo>
                  <a:lnTo>
                    <a:pt x="244" y="282"/>
                  </a:lnTo>
                  <a:lnTo>
                    <a:pt x="250" y="276"/>
                  </a:lnTo>
                  <a:lnTo>
                    <a:pt x="256" y="267"/>
                  </a:lnTo>
                  <a:lnTo>
                    <a:pt x="256" y="263"/>
                  </a:lnTo>
                  <a:lnTo>
                    <a:pt x="256" y="263"/>
                  </a:lnTo>
                  <a:lnTo>
                    <a:pt x="258" y="259"/>
                  </a:lnTo>
                  <a:lnTo>
                    <a:pt x="258" y="259"/>
                  </a:lnTo>
                  <a:lnTo>
                    <a:pt x="259" y="257"/>
                  </a:lnTo>
                  <a:lnTo>
                    <a:pt x="259" y="257"/>
                  </a:lnTo>
                  <a:lnTo>
                    <a:pt x="261" y="257"/>
                  </a:lnTo>
                  <a:lnTo>
                    <a:pt x="261" y="257"/>
                  </a:lnTo>
                  <a:lnTo>
                    <a:pt x="263" y="253"/>
                  </a:lnTo>
                  <a:lnTo>
                    <a:pt x="269" y="251"/>
                  </a:lnTo>
                  <a:lnTo>
                    <a:pt x="273" y="251"/>
                  </a:lnTo>
                  <a:lnTo>
                    <a:pt x="278" y="251"/>
                  </a:lnTo>
                  <a:lnTo>
                    <a:pt x="286" y="251"/>
                  </a:lnTo>
                  <a:lnTo>
                    <a:pt x="280" y="227"/>
                  </a:lnTo>
                  <a:lnTo>
                    <a:pt x="273" y="208"/>
                  </a:lnTo>
                  <a:lnTo>
                    <a:pt x="275" y="198"/>
                  </a:lnTo>
                  <a:lnTo>
                    <a:pt x="282" y="191"/>
                  </a:lnTo>
                  <a:lnTo>
                    <a:pt x="275" y="181"/>
                  </a:lnTo>
                  <a:lnTo>
                    <a:pt x="278" y="176"/>
                  </a:lnTo>
                  <a:lnTo>
                    <a:pt x="286" y="183"/>
                  </a:lnTo>
                  <a:lnTo>
                    <a:pt x="294" y="183"/>
                  </a:lnTo>
                  <a:lnTo>
                    <a:pt x="294" y="191"/>
                  </a:lnTo>
                  <a:lnTo>
                    <a:pt x="297" y="195"/>
                  </a:lnTo>
                  <a:lnTo>
                    <a:pt x="309" y="195"/>
                  </a:lnTo>
                  <a:lnTo>
                    <a:pt x="324" y="195"/>
                  </a:lnTo>
                  <a:lnTo>
                    <a:pt x="324" y="200"/>
                  </a:lnTo>
                  <a:lnTo>
                    <a:pt x="320" y="212"/>
                  </a:lnTo>
                  <a:lnTo>
                    <a:pt x="314" y="212"/>
                  </a:lnTo>
                  <a:lnTo>
                    <a:pt x="312" y="233"/>
                  </a:lnTo>
                  <a:lnTo>
                    <a:pt x="320" y="233"/>
                  </a:lnTo>
                  <a:lnTo>
                    <a:pt x="324" y="217"/>
                  </a:lnTo>
                  <a:lnTo>
                    <a:pt x="326" y="217"/>
                  </a:lnTo>
                  <a:lnTo>
                    <a:pt x="329" y="248"/>
                  </a:lnTo>
                  <a:lnTo>
                    <a:pt x="329" y="248"/>
                  </a:lnTo>
                  <a:lnTo>
                    <a:pt x="329" y="248"/>
                  </a:lnTo>
                  <a:close/>
                </a:path>
              </a:pathLst>
            </a:custGeom>
            <a:solidFill>
              <a:schemeClr val="bg1">
                <a:lumMod val="85000"/>
              </a:schemeClr>
            </a:solidFill>
            <a:ln w="635" cap="rnd">
              <a:solidFill>
                <a:schemeClr val="bg1">
                  <a:alpha val="17000"/>
                </a:schemeClr>
              </a:solidFill>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27" name="Freeform 327">
              <a:extLst>
                <a:ext uri="{FF2B5EF4-FFF2-40B4-BE49-F238E27FC236}">
                  <a16:creationId xmlns:a16="http://schemas.microsoft.com/office/drawing/2014/main" id="{A2FEC84E-D037-434C-8EBD-65C42704020F}"/>
                </a:ext>
              </a:extLst>
            </p:cNvPr>
            <p:cNvSpPr>
              <a:spLocks/>
            </p:cNvSpPr>
            <p:nvPr userDrawn="1"/>
          </p:nvSpPr>
          <p:spPr bwMode="auto">
            <a:xfrm>
              <a:off x="2457131" y="2542236"/>
              <a:ext cx="598531" cy="621087"/>
            </a:xfrm>
            <a:custGeom>
              <a:avLst/>
              <a:gdLst>
                <a:gd name="T0" fmla="*/ 337 w 392"/>
                <a:gd name="T1" fmla="*/ 221 h 478"/>
                <a:gd name="T2" fmla="*/ 358 w 392"/>
                <a:gd name="T3" fmla="*/ 195 h 478"/>
                <a:gd name="T4" fmla="*/ 386 w 392"/>
                <a:gd name="T5" fmla="*/ 164 h 478"/>
                <a:gd name="T6" fmla="*/ 379 w 392"/>
                <a:gd name="T7" fmla="*/ 136 h 478"/>
                <a:gd name="T8" fmla="*/ 346 w 392"/>
                <a:gd name="T9" fmla="*/ 134 h 478"/>
                <a:gd name="T10" fmla="*/ 309 w 392"/>
                <a:gd name="T11" fmla="*/ 164 h 478"/>
                <a:gd name="T12" fmla="*/ 282 w 392"/>
                <a:gd name="T13" fmla="*/ 161 h 478"/>
                <a:gd name="T14" fmla="*/ 273 w 392"/>
                <a:gd name="T15" fmla="*/ 149 h 478"/>
                <a:gd name="T16" fmla="*/ 235 w 392"/>
                <a:gd name="T17" fmla="*/ 168 h 478"/>
                <a:gd name="T18" fmla="*/ 174 w 392"/>
                <a:gd name="T19" fmla="*/ 108 h 478"/>
                <a:gd name="T20" fmla="*/ 157 w 392"/>
                <a:gd name="T21" fmla="*/ 60 h 478"/>
                <a:gd name="T22" fmla="*/ 152 w 392"/>
                <a:gd name="T23" fmla="*/ 0 h 478"/>
                <a:gd name="T24" fmla="*/ 78 w 392"/>
                <a:gd name="T25" fmla="*/ 28 h 478"/>
                <a:gd name="T26" fmla="*/ 80 w 392"/>
                <a:gd name="T27" fmla="*/ 98 h 478"/>
                <a:gd name="T28" fmla="*/ 48 w 392"/>
                <a:gd name="T29" fmla="*/ 149 h 478"/>
                <a:gd name="T30" fmla="*/ 25 w 392"/>
                <a:gd name="T31" fmla="*/ 174 h 478"/>
                <a:gd name="T32" fmla="*/ 25 w 392"/>
                <a:gd name="T33" fmla="*/ 208 h 478"/>
                <a:gd name="T34" fmla="*/ 0 w 392"/>
                <a:gd name="T35" fmla="*/ 221 h 478"/>
                <a:gd name="T36" fmla="*/ 12 w 392"/>
                <a:gd name="T37" fmla="*/ 236 h 478"/>
                <a:gd name="T38" fmla="*/ 27 w 392"/>
                <a:gd name="T39" fmla="*/ 233 h 478"/>
                <a:gd name="T40" fmla="*/ 23 w 392"/>
                <a:gd name="T41" fmla="*/ 238 h 478"/>
                <a:gd name="T42" fmla="*/ 23 w 392"/>
                <a:gd name="T43" fmla="*/ 263 h 478"/>
                <a:gd name="T44" fmla="*/ 29 w 392"/>
                <a:gd name="T45" fmla="*/ 270 h 478"/>
                <a:gd name="T46" fmla="*/ 44 w 392"/>
                <a:gd name="T47" fmla="*/ 267 h 478"/>
                <a:gd name="T48" fmla="*/ 51 w 392"/>
                <a:gd name="T49" fmla="*/ 263 h 478"/>
                <a:gd name="T50" fmla="*/ 51 w 392"/>
                <a:gd name="T51" fmla="*/ 255 h 478"/>
                <a:gd name="T52" fmla="*/ 55 w 392"/>
                <a:gd name="T53" fmla="*/ 246 h 478"/>
                <a:gd name="T54" fmla="*/ 59 w 392"/>
                <a:gd name="T55" fmla="*/ 242 h 478"/>
                <a:gd name="T56" fmla="*/ 59 w 392"/>
                <a:gd name="T57" fmla="*/ 285 h 478"/>
                <a:gd name="T58" fmla="*/ 65 w 392"/>
                <a:gd name="T59" fmla="*/ 291 h 478"/>
                <a:gd name="T60" fmla="*/ 63 w 392"/>
                <a:gd name="T61" fmla="*/ 318 h 478"/>
                <a:gd name="T62" fmla="*/ 76 w 392"/>
                <a:gd name="T63" fmla="*/ 367 h 478"/>
                <a:gd name="T64" fmla="*/ 82 w 392"/>
                <a:gd name="T65" fmla="*/ 380 h 478"/>
                <a:gd name="T66" fmla="*/ 85 w 392"/>
                <a:gd name="T67" fmla="*/ 395 h 478"/>
                <a:gd name="T68" fmla="*/ 85 w 392"/>
                <a:gd name="T69" fmla="*/ 408 h 478"/>
                <a:gd name="T70" fmla="*/ 97 w 392"/>
                <a:gd name="T71" fmla="*/ 422 h 478"/>
                <a:gd name="T72" fmla="*/ 102 w 392"/>
                <a:gd name="T73" fmla="*/ 433 h 478"/>
                <a:gd name="T74" fmla="*/ 106 w 392"/>
                <a:gd name="T75" fmla="*/ 446 h 478"/>
                <a:gd name="T76" fmla="*/ 116 w 392"/>
                <a:gd name="T77" fmla="*/ 463 h 478"/>
                <a:gd name="T78" fmla="*/ 120 w 392"/>
                <a:gd name="T79" fmla="*/ 473 h 478"/>
                <a:gd name="T80" fmla="*/ 129 w 392"/>
                <a:gd name="T81" fmla="*/ 478 h 478"/>
                <a:gd name="T82" fmla="*/ 144 w 392"/>
                <a:gd name="T83" fmla="*/ 461 h 478"/>
                <a:gd name="T84" fmla="*/ 148 w 392"/>
                <a:gd name="T85" fmla="*/ 456 h 478"/>
                <a:gd name="T86" fmla="*/ 155 w 392"/>
                <a:gd name="T87" fmla="*/ 439 h 478"/>
                <a:gd name="T88" fmla="*/ 155 w 392"/>
                <a:gd name="T89" fmla="*/ 429 h 478"/>
                <a:gd name="T90" fmla="*/ 163 w 392"/>
                <a:gd name="T91" fmla="*/ 416 h 478"/>
                <a:gd name="T92" fmla="*/ 165 w 392"/>
                <a:gd name="T93" fmla="*/ 395 h 478"/>
                <a:gd name="T94" fmla="*/ 165 w 392"/>
                <a:gd name="T95" fmla="*/ 374 h 478"/>
                <a:gd name="T96" fmla="*/ 165 w 392"/>
                <a:gd name="T97" fmla="*/ 367 h 478"/>
                <a:gd name="T98" fmla="*/ 178 w 392"/>
                <a:gd name="T99" fmla="*/ 350 h 478"/>
                <a:gd name="T100" fmla="*/ 186 w 392"/>
                <a:gd name="T101" fmla="*/ 346 h 478"/>
                <a:gd name="T102" fmla="*/ 189 w 392"/>
                <a:gd name="T103" fmla="*/ 338 h 478"/>
                <a:gd name="T104" fmla="*/ 201 w 392"/>
                <a:gd name="T105" fmla="*/ 329 h 478"/>
                <a:gd name="T106" fmla="*/ 208 w 392"/>
                <a:gd name="T107" fmla="*/ 321 h 478"/>
                <a:gd name="T108" fmla="*/ 224 w 392"/>
                <a:gd name="T109" fmla="*/ 302 h 478"/>
                <a:gd name="T110" fmla="*/ 250 w 392"/>
                <a:gd name="T111" fmla="*/ 276 h 478"/>
                <a:gd name="T112" fmla="*/ 258 w 392"/>
                <a:gd name="T113" fmla="*/ 259 h 478"/>
                <a:gd name="T114" fmla="*/ 263 w 392"/>
                <a:gd name="T115" fmla="*/ 253 h 478"/>
                <a:gd name="T116" fmla="*/ 280 w 392"/>
                <a:gd name="T117" fmla="*/ 227 h 478"/>
                <a:gd name="T118" fmla="*/ 278 w 392"/>
                <a:gd name="T119" fmla="*/ 176 h 478"/>
                <a:gd name="T120" fmla="*/ 309 w 392"/>
                <a:gd name="T121" fmla="*/ 195 h 478"/>
                <a:gd name="T122" fmla="*/ 312 w 392"/>
                <a:gd name="T123" fmla="*/ 233 h 478"/>
                <a:gd name="T124" fmla="*/ 329 w 392"/>
                <a:gd name="T125" fmla="*/ 248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92" h="478">
                  <a:moveTo>
                    <a:pt x="329" y="248"/>
                  </a:moveTo>
                  <a:lnTo>
                    <a:pt x="335" y="248"/>
                  </a:lnTo>
                  <a:lnTo>
                    <a:pt x="339" y="234"/>
                  </a:lnTo>
                  <a:lnTo>
                    <a:pt x="343" y="229"/>
                  </a:lnTo>
                  <a:lnTo>
                    <a:pt x="337" y="221"/>
                  </a:lnTo>
                  <a:lnTo>
                    <a:pt x="348" y="215"/>
                  </a:lnTo>
                  <a:lnTo>
                    <a:pt x="354" y="208"/>
                  </a:lnTo>
                  <a:lnTo>
                    <a:pt x="354" y="208"/>
                  </a:lnTo>
                  <a:lnTo>
                    <a:pt x="354" y="198"/>
                  </a:lnTo>
                  <a:lnTo>
                    <a:pt x="358" y="195"/>
                  </a:lnTo>
                  <a:lnTo>
                    <a:pt x="362" y="183"/>
                  </a:lnTo>
                  <a:lnTo>
                    <a:pt x="362" y="183"/>
                  </a:lnTo>
                  <a:lnTo>
                    <a:pt x="363" y="172"/>
                  </a:lnTo>
                  <a:lnTo>
                    <a:pt x="381" y="157"/>
                  </a:lnTo>
                  <a:lnTo>
                    <a:pt x="386" y="164"/>
                  </a:lnTo>
                  <a:lnTo>
                    <a:pt x="386" y="153"/>
                  </a:lnTo>
                  <a:lnTo>
                    <a:pt x="392" y="153"/>
                  </a:lnTo>
                  <a:lnTo>
                    <a:pt x="390" y="142"/>
                  </a:lnTo>
                  <a:lnTo>
                    <a:pt x="384" y="136"/>
                  </a:lnTo>
                  <a:lnTo>
                    <a:pt x="379" y="136"/>
                  </a:lnTo>
                  <a:lnTo>
                    <a:pt x="384" y="128"/>
                  </a:lnTo>
                  <a:lnTo>
                    <a:pt x="373" y="119"/>
                  </a:lnTo>
                  <a:lnTo>
                    <a:pt x="367" y="128"/>
                  </a:lnTo>
                  <a:lnTo>
                    <a:pt x="354" y="125"/>
                  </a:lnTo>
                  <a:lnTo>
                    <a:pt x="346" y="134"/>
                  </a:lnTo>
                  <a:lnTo>
                    <a:pt x="339" y="136"/>
                  </a:lnTo>
                  <a:lnTo>
                    <a:pt x="328" y="147"/>
                  </a:lnTo>
                  <a:lnTo>
                    <a:pt x="324" y="147"/>
                  </a:lnTo>
                  <a:lnTo>
                    <a:pt x="324" y="164"/>
                  </a:lnTo>
                  <a:lnTo>
                    <a:pt x="309" y="164"/>
                  </a:lnTo>
                  <a:lnTo>
                    <a:pt x="297" y="164"/>
                  </a:lnTo>
                  <a:lnTo>
                    <a:pt x="286" y="166"/>
                  </a:lnTo>
                  <a:lnTo>
                    <a:pt x="286" y="166"/>
                  </a:lnTo>
                  <a:lnTo>
                    <a:pt x="286" y="163"/>
                  </a:lnTo>
                  <a:lnTo>
                    <a:pt x="282" y="161"/>
                  </a:lnTo>
                  <a:lnTo>
                    <a:pt x="282" y="157"/>
                  </a:lnTo>
                  <a:lnTo>
                    <a:pt x="282" y="157"/>
                  </a:lnTo>
                  <a:lnTo>
                    <a:pt x="282" y="149"/>
                  </a:lnTo>
                  <a:lnTo>
                    <a:pt x="276" y="145"/>
                  </a:lnTo>
                  <a:lnTo>
                    <a:pt x="273" y="149"/>
                  </a:lnTo>
                  <a:lnTo>
                    <a:pt x="269" y="163"/>
                  </a:lnTo>
                  <a:lnTo>
                    <a:pt x="269" y="166"/>
                  </a:lnTo>
                  <a:lnTo>
                    <a:pt x="265" y="170"/>
                  </a:lnTo>
                  <a:lnTo>
                    <a:pt x="254" y="170"/>
                  </a:lnTo>
                  <a:lnTo>
                    <a:pt x="235" y="168"/>
                  </a:lnTo>
                  <a:lnTo>
                    <a:pt x="216" y="155"/>
                  </a:lnTo>
                  <a:lnTo>
                    <a:pt x="189" y="149"/>
                  </a:lnTo>
                  <a:lnTo>
                    <a:pt x="174" y="130"/>
                  </a:lnTo>
                  <a:lnTo>
                    <a:pt x="163" y="130"/>
                  </a:lnTo>
                  <a:lnTo>
                    <a:pt x="174" y="108"/>
                  </a:lnTo>
                  <a:lnTo>
                    <a:pt x="159" y="93"/>
                  </a:lnTo>
                  <a:lnTo>
                    <a:pt x="142" y="85"/>
                  </a:lnTo>
                  <a:lnTo>
                    <a:pt x="140" y="68"/>
                  </a:lnTo>
                  <a:lnTo>
                    <a:pt x="152" y="68"/>
                  </a:lnTo>
                  <a:lnTo>
                    <a:pt x="157" y="60"/>
                  </a:lnTo>
                  <a:lnTo>
                    <a:pt x="146" y="49"/>
                  </a:lnTo>
                  <a:lnTo>
                    <a:pt x="150" y="32"/>
                  </a:lnTo>
                  <a:lnTo>
                    <a:pt x="161" y="23"/>
                  </a:lnTo>
                  <a:lnTo>
                    <a:pt x="167" y="15"/>
                  </a:lnTo>
                  <a:lnTo>
                    <a:pt x="152" y="0"/>
                  </a:lnTo>
                  <a:lnTo>
                    <a:pt x="127" y="7"/>
                  </a:lnTo>
                  <a:lnTo>
                    <a:pt x="123" y="19"/>
                  </a:lnTo>
                  <a:lnTo>
                    <a:pt x="108" y="28"/>
                  </a:lnTo>
                  <a:lnTo>
                    <a:pt x="87" y="24"/>
                  </a:lnTo>
                  <a:lnTo>
                    <a:pt x="78" y="28"/>
                  </a:lnTo>
                  <a:lnTo>
                    <a:pt x="80" y="51"/>
                  </a:lnTo>
                  <a:lnTo>
                    <a:pt x="97" y="70"/>
                  </a:lnTo>
                  <a:lnTo>
                    <a:pt x="85" y="77"/>
                  </a:lnTo>
                  <a:lnTo>
                    <a:pt x="89" y="91"/>
                  </a:lnTo>
                  <a:lnTo>
                    <a:pt x="80" y="98"/>
                  </a:lnTo>
                  <a:lnTo>
                    <a:pt x="78" y="106"/>
                  </a:lnTo>
                  <a:lnTo>
                    <a:pt x="70" y="111"/>
                  </a:lnTo>
                  <a:lnTo>
                    <a:pt x="63" y="128"/>
                  </a:lnTo>
                  <a:lnTo>
                    <a:pt x="53" y="132"/>
                  </a:lnTo>
                  <a:lnTo>
                    <a:pt x="48" y="149"/>
                  </a:lnTo>
                  <a:lnTo>
                    <a:pt x="33" y="153"/>
                  </a:lnTo>
                  <a:lnTo>
                    <a:pt x="27" y="145"/>
                  </a:lnTo>
                  <a:lnTo>
                    <a:pt x="17" y="157"/>
                  </a:lnTo>
                  <a:lnTo>
                    <a:pt x="19" y="166"/>
                  </a:lnTo>
                  <a:lnTo>
                    <a:pt x="25" y="174"/>
                  </a:lnTo>
                  <a:lnTo>
                    <a:pt x="25" y="183"/>
                  </a:lnTo>
                  <a:lnTo>
                    <a:pt x="25" y="183"/>
                  </a:lnTo>
                  <a:lnTo>
                    <a:pt x="33" y="193"/>
                  </a:lnTo>
                  <a:lnTo>
                    <a:pt x="33" y="208"/>
                  </a:lnTo>
                  <a:lnTo>
                    <a:pt x="25" y="208"/>
                  </a:lnTo>
                  <a:lnTo>
                    <a:pt x="17" y="210"/>
                  </a:lnTo>
                  <a:lnTo>
                    <a:pt x="4" y="210"/>
                  </a:lnTo>
                  <a:lnTo>
                    <a:pt x="2" y="219"/>
                  </a:lnTo>
                  <a:lnTo>
                    <a:pt x="2" y="219"/>
                  </a:lnTo>
                  <a:lnTo>
                    <a:pt x="0" y="221"/>
                  </a:lnTo>
                  <a:lnTo>
                    <a:pt x="0" y="221"/>
                  </a:lnTo>
                  <a:lnTo>
                    <a:pt x="2" y="225"/>
                  </a:lnTo>
                  <a:lnTo>
                    <a:pt x="2" y="225"/>
                  </a:lnTo>
                  <a:lnTo>
                    <a:pt x="8" y="231"/>
                  </a:lnTo>
                  <a:lnTo>
                    <a:pt x="12" y="236"/>
                  </a:lnTo>
                  <a:lnTo>
                    <a:pt x="17" y="236"/>
                  </a:lnTo>
                  <a:lnTo>
                    <a:pt x="23" y="236"/>
                  </a:lnTo>
                  <a:lnTo>
                    <a:pt x="23" y="236"/>
                  </a:lnTo>
                  <a:lnTo>
                    <a:pt x="25" y="234"/>
                  </a:lnTo>
                  <a:lnTo>
                    <a:pt x="27" y="233"/>
                  </a:lnTo>
                  <a:lnTo>
                    <a:pt x="27" y="236"/>
                  </a:lnTo>
                  <a:lnTo>
                    <a:pt x="27" y="236"/>
                  </a:lnTo>
                  <a:lnTo>
                    <a:pt x="27" y="236"/>
                  </a:lnTo>
                  <a:lnTo>
                    <a:pt x="25" y="238"/>
                  </a:lnTo>
                  <a:lnTo>
                    <a:pt x="23" y="238"/>
                  </a:lnTo>
                  <a:lnTo>
                    <a:pt x="19" y="238"/>
                  </a:lnTo>
                  <a:lnTo>
                    <a:pt x="8" y="244"/>
                  </a:lnTo>
                  <a:lnTo>
                    <a:pt x="8" y="244"/>
                  </a:lnTo>
                  <a:lnTo>
                    <a:pt x="21" y="259"/>
                  </a:lnTo>
                  <a:lnTo>
                    <a:pt x="23" y="263"/>
                  </a:lnTo>
                  <a:lnTo>
                    <a:pt x="23" y="263"/>
                  </a:lnTo>
                  <a:lnTo>
                    <a:pt x="25" y="267"/>
                  </a:lnTo>
                  <a:lnTo>
                    <a:pt x="27" y="268"/>
                  </a:lnTo>
                  <a:lnTo>
                    <a:pt x="27" y="270"/>
                  </a:lnTo>
                  <a:lnTo>
                    <a:pt x="29" y="270"/>
                  </a:lnTo>
                  <a:lnTo>
                    <a:pt x="29" y="270"/>
                  </a:lnTo>
                  <a:lnTo>
                    <a:pt x="36" y="270"/>
                  </a:lnTo>
                  <a:lnTo>
                    <a:pt x="36" y="270"/>
                  </a:lnTo>
                  <a:lnTo>
                    <a:pt x="40" y="270"/>
                  </a:lnTo>
                  <a:lnTo>
                    <a:pt x="44" y="267"/>
                  </a:lnTo>
                  <a:lnTo>
                    <a:pt x="46" y="267"/>
                  </a:lnTo>
                  <a:lnTo>
                    <a:pt x="46" y="267"/>
                  </a:lnTo>
                  <a:lnTo>
                    <a:pt x="48" y="265"/>
                  </a:lnTo>
                  <a:lnTo>
                    <a:pt x="50" y="265"/>
                  </a:lnTo>
                  <a:lnTo>
                    <a:pt x="51" y="263"/>
                  </a:lnTo>
                  <a:lnTo>
                    <a:pt x="51" y="263"/>
                  </a:lnTo>
                  <a:lnTo>
                    <a:pt x="51" y="259"/>
                  </a:lnTo>
                  <a:lnTo>
                    <a:pt x="51" y="259"/>
                  </a:lnTo>
                  <a:lnTo>
                    <a:pt x="51" y="257"/>
                  </a:lnTo>
                  <a:lnTo>
                    <a:pt x="51" y="255"/>
                  </a:lnTo>
                  <a:lnTo>
                    <a:pt x="51" y="253"/>
                  </a:lnTo>
                  <a:lnTo>
                    <a:pt x="53" y="251"/>
                  </a:lnTo>
                  <a:lnTo>
                    <a:pt x="53" y="251"/>
                  </a:lnTo>
                  <a:lnTo>
                    <a:pt x="53" y="250"/>
                  </a:lnTo>
                  <a:lnTo>
                    <a:pt x="55" y="246"/>
                  </a:lnTo>
                  <a:lnTo>
                    <a:pt x="55" y="242"/>
                  </a:lnTo>
                  <a:lnTo>
                    <a:pt x="55" y="242"/>
                  </a:lnTo>
                  <a:lnTo>
                    <a:pt x="57" y="242"/>
                  </a:lnTo>
                  <a:lnTo>
                    <a:pt x="59" y="242"/>
                  </a:lnTo>
                  <a:lnTo>
                    <a:pt x="59" y="242"/>
                  </a:lnTo>
                  <a:lnTo>
                    <a:pt x="59" y="242"/>
                  </a:lnTo>
                  <a:lnTo>
                    <a:pt x="59" y="253"/>
                  </a:lnTo>
                  <a:lnTo>
                    <a:pt x="59" y="253"/>
                  </a:lnTo>
                  <a:lnTo>
                    <a:pt x="63" y="267"/>
                  </a:lnTo>
                  <a:lnTo>
                    <a:pt x="59" y="285"/>
                  </a:lnTo>
                  <a:lnTo>
                    <a:pt x="59" y="285"/>
                  </a:lnTo>
                  <a:lnTo>
                    <a:pt x="63" y="287"/>
                  </a:lnTo>
                  <a:lnTo>
                    <a:pt x="65" y="289"/>
                  </a:lnTo>
                  <a:lnTo>
                    <a:pt x="65" y="291"/>
                  </a:lnTo>
                  <a:lnTo>
                    <a:pt x="65" y="291"/>
                  </a:lnTo>
                  <a:lnTo>
                    <a:pt x="65" y="291"/>
                  </a:lnTo>
                  <a:lnTo>
                    <a:pt x="63" y="297"/>
                  </a:lnTo>
                  <a:lnTo>
                    <a:pt x="61" y="301"/>
                  </a:lnTo>
                  <a:lnTo>
                    <a:pt x="59" y="304"/>
                  </a:lnTo>
                  <a:lnTo>
                    <a:pt x="63" y="318"/>
                  </a:lnTo>
                  <a:lnTo>
                    <a:pt x="63" y="325"/>
                  </a:lnTo>
                  <a:lnTo>
                    <a:pt x="63" y="335"/>
                  </a:lnTo>
                  <a:lnTo>
                    <a:pt x="70" y="346"/>
                  </a:lnTo>
                  <a:lnTo>
                    <a:pt x="70" y="355"/>
                  </a:lnTo>
                  <a:lnTo>
                    <a:pt x="76" y="367"/>
                  </a:lnTo>
                  <a:lnTo>
                    <a:pt x="76" y="367"/>
                  </a:lnTo>
                  <a:lnTo>
                    <a:pt x="76" y="371"/>
                  </a:lnTo>
                  <a:lnTo>
                    <a:pt x="78" y="374"/>
                  </a:lnTo>
                  <a:lnTo>
                    <a:pt x="78" y="374"/>
                  </a:lnTo>
                  <a:lnTo>
                    <a:pt x="82" y="380"/>
                  </a:lnTo>
                  <a:lnTo>
                    <a:pt x="82" y="384"/>
                  </a:lnTo>
                  <a:lnTo>
                    <a:pt x="82" y="384"/>
                  </a:lnTo>
                  <a:lnTo>
                    <a:pt x="85" y="388"/>
                  </a:lnTo>
                  <a:lnTo>
                    <a:pt x="85" y="393"/>
                  </a:lnTo>
                  <a:lnTo>
                    <a:pt x="85" y="395"/>
                  </a:lnTo>
                  <a:lnTo>
                    <a:pt x="85" y="397"/>
                  </a:lnTo>
                  <a:lnTo>
                    <a:pt x="85" y="397"/>
                  </a:lnTo>
                  <a:lnTo>
                    <a:pt x="85" y="399"/>
                  </a:lnTo>
                  <a:lnTo>
                    <a:pt x="85" y="403"/>
                  </a:lnTo>
                  <a:lnTo>
                    <a:pt x="85" y="408"/>
                  </a:lnTo>
                  <a:lnTo>
                    <a:pt x="89" y="414"/>
                  </a:lnTo>
                  <a:lnTo>
                    <a:pt x="89" y="414"/>
                  </a:lnTo>
                  <a:lnTo>
                    <a:pt x="93" y="418"/>
                  </a:lnTo>
                  <a:lnTo>
                    <a:pt x="95" y="418"/>
                  </a:lnTo>
                  <a:lnTo>
                    <a:pt x="97" y="422"/>
                  </a:lnTo>
                  <a:lnTo>
                    <a:pt x="97" y="422"/>
                  </a:lnTo>
                  <a:lnTo>
                    <a:pt x="97" y="425"/>
                  </a:lnTo>
                  <a:lnTo>
                    <a:pt x="99" y="429"/>
                  </a:lnTo>
                  <a:lnTo>
                    <a:pt x="102" y="433"/>
                  </a:lnTo>
                  <a:lnTo>
                    <a:pt x="102" y="433"/>
                  </a:lnTo>
                  <a:lnTo>
                    <a:pt x="102" y="437"/>
                  </a:lnTo>
                  <a:lnTo>
                    <a:pt x="104" y="439"/>
                  </a:lnTo>
                  <a:lnTo>
                    <a:pt x="104" y="442"/>
                  </a:lnTo>
                  <a:lnTo>
                    <a:pt x="104" y="442"/>
                  </a:lnTo>
                  <a:lnTo>
                    <a:pt x="106" y="446"/>
                  </a:lnTo>
                  <a:lnTo>
                    <a:pt x="110" y="452"/>
                  </a:lnTo>
                  <a:lnTo>
                    <a:pt x="114" y="459"/>
                  </a:lnTo>
                  <a:lnTo>
                    <a:pt x="114" y="459"/>
                  </a:lnTo>
                  <a:lnTo>
                    <a:pt x="114" y="459"/>
                  </a:lnTo>
                  <a:lnTo>
                    <a:pt x="116" y="463"/>
                  </a:lnTo>
                  <a:lnTo>
                    <a:pt x="116" y="463"/>
                  </a:lnTo>
                  <a:lnTo>
                    <a:pt x="116" y="467"/>
                  </a:lnTo>
                  <a:lnTo>
                    <a:pt x="118" y="469"/>
                  </a:lnTo>
                  <a:lnTo>
                    <a:pt x="120" y="473"/>
                  </a:lnTo>
                  <a:lnTo>
                    <a:pt x="120" y="473"/>
                  </a:lnTo>
                  <a:lnTo>
                    <a:pt x="123" y="475"/>
                  </a:lnTo>
                  <a:lnTo>
                    <a:pt x="127" y="476"/>
                  </a:lnTo>
                  <a:lnTo>
                    <a:pt x="127" y="476"/>
                  </a:lnTo>
                  <a:lnTo>
                    <a:pt x="127" y="476"/>
                  </a:lnTo>
                  <a:lnTo>
                    <a:pt x="129" y="478"/>
                  </a:lnTo>
                  <a:lnTo>
                    <a:pt x="131" y="478"/>
                  </a:lnTo>
                  <a:lnTo>
                    <a:pt x="133" y="476"/>
                  </a:lnTo>
                  <a:lnTo>
                    <a:pt x="133" y="476"/>
                  </a:lnTo>
                  <a:lnTo>
                    <a:pt x="140" y="467"/>
                  </a:lnTo>
                  <a:lnTo>
                    <a:pt x="144" y="461"/>
                  </a:lnTo>
                  <a:lnTo>
                    <a:pt x="144" y="461"/>
                  </a:lnTo>
                  <a:lnTo>
                    <a:pt x="144" y="459"/>
                  </a:lnTo>
                  <a:lnTo>
                    <a:pt x="144" y="458"/>
                  </a:lnTo>
                  <a:lnTo>
                    <a:pt x="148" y="456"/>
                  </a:lnTo>
                  <a:lnTo>
                    <a:pt x="148" y="456"/>
                  </a:lnTo>
                  <a:lnTo>
                    <a:pt x="155" y="444"/>
                  </a:lnTo>
                  <a:lnTo>
                    <a:pt x="155" y="444"/>
                  </a:lnTo>
                  <a:lnTo>
                    <a:pt x="155" y="442"/>
                  </a:lnTo>
                  <a:lnTo>
                    <a:pt x="155" y="442"/>
                  </a:lnTo>
                  <a:lnTo>
                    <a:pt x="155" y="439"/>
                  </a:lnTo>
                  <a:lnTo>
                    <a:pt x="154" y="437"/>
                  </a:lnTo>
                  <a:lnTo>
                    <a:pt x="154" y="435"/>
                  </a:lnTo>
                  <a:lnTo>
                    <a:pt x="154" y="433"/>
                  </a:lnTo>
                  <a:lnTo>
                    <a:pt x="154" y="431"/>
                  </a:lnTo>
                  <a:lnTo>
                    <a:pt x="155" y="429"/>
                  </a:lnTo>
                  <a:lnTo>
                    <a:pt x="155" y="429"/>
                  </a:lnTo>
                  <a:lnTo>
                    <a:pt x="163" y="420"/>
                  </a:lnTo>
                  <a:lnTo>
                    <a:pt x="163" y="418"/>
                  </a:lnTo>
                  <a:lnTo>
                    <a:pt x="163" y="416"/>
                  </a:lnTo>
                  <a:lnTo>
                    <a:pt x="163" y="416"/>
                  </a:lnTo>
                  <a:lnTo>
                    <a:pt x="165" y="410"/>
                  </a:lnTo>
                  <a:lnTo>
                    <a:pt x="165" y="405"/>
                  </a:lnTo>
                  <a:lnTo>
                    <a:pt x="165" y="405"/>
                  </a:lnTo>
                  <a:lnTo>
                    <a:pt x="165" y="395"/>
                  </a:lnTo>
                  <a:lnTo>
                    <a:pt x="165" y="395"/>
                  </a:lnTo>
                  <a:lnTo>
                    <a:pt x="165" y="389"/>
                  </a:lnTo>
                  <a:lnTo>
                    <a:pt x="167" y="384"/>
                  </a:lnTo>
                  <a:lnTo>
                    <a:pt x="167" y="384"/>
                  </a:lnTo>
                  <a:lnTo>
                    <a:pt x="167" y="378"/>
                  </a:lnTo>
                  <a:lnTo>
                    <a:pt x="165" y="374"/>
                  </a:lnTo>
                  <a:lnTo>
                    <a:pt x="165" y="374"/>
                  </a:lnTo>
                  <a:lnTo>
                    <a:pt x="165" y="374"/>
                  </a:lnTo>
                  <a:lnTo>
                    <a:pt x="163" y="371"/>
                  </a:lnTo>
                  <a:lnTo>
                    <a:pt x="165" y="367"/>
                  </a:lnTo>
                  <a:lnTo>
                    <a:pt x="165" y="367"/>
                  </a:lnTo>
                  <a:lnTo>
                    <a:pt x="167" y="363"/>
                  </a:lnTo>
                  <a:lnTo>
                    <a:pt x="167" y="363"/>
                  </a:lnTo>
                  <a:lnTo>
                    <a:pt x="174" y="355"/>
                  </a:lnTo>
                  <a:lnTo>
                    <a:pt x="174" y="355"/>
                  </a:lnTo>
                  <a:lnTo>
                    <a:pt x="178" y="350"/>
                  </a:lnTo>
                  <a:lnTo>
                    <a:pt x="180" y="350"/>
                  </a:lnTo>
                  <a:lnTo>
                    <a:pt x="182" y="348"/>
                  </a:lnTo>
                  <a:lnTo>
                    <a:pt x="184" y="346"/>
                  </a:lnTo>
                  <a:lnTo>
                    <a:pt x="184" y="346"/>
                  </a:lnTo>
                  <a:lnTo>
                    <a:pt x="186" y="346"/>
                  </a:lnTo>
                  <a:lnTo>
                    <a:pt x="188" y="344"/>
                  </a:lnTo>
                  <a:lnTo>
                    <a:pt x="189" y="342"/>
                  </a:lnTo>
                  <a:lnTo>
                    <a:pt x="189" y="342"/>
                  </a:lnTo>
                  <a:lnTo>
                    <a:pt x="189" y="342"/>
                  </a:lnTo>
                  <a:lnTo>
                    <a:pt x="189" y="338"/>
                  </a:lnTo>
                  <a:lnTo>
                    <a:pt x="189" y="338"/>
                  </a:lnTo>
                  <a:lnTo>
                    <a:pt x="193" y="333"/>
                  </a:lnTo>
                  <a:lnTo>
                    <a:pt x="193" y="333"/>
                  </a:lnTo>
                  <a:lnTo>
                    <a:pt x="197" y="329"/>
                  </a:lnTo>
                  <a:lnTo>
                    <a:pt x="201" y="329"/>
                  </a:lnTo>
                  <a:lnTo>
                    <a:pt x="203" y="325"/>
                  </a:lnTo>
                  <a:lnTo>
                    <a:pt x="203" y="325"/>
                  </a:lnTo>
                  <a:lnTo>
                    <a:pt x="207" y="323"/>
                  </a:lnTo>
                  <a:lnTo>
                    <a:pt x="208" y="321"/>
                  </a:lnTo>
                  <a:lnTo>
                    <a:pt x="208" y="321"/>
                  </a:lnTo>
                  <a:lnTo>
                    <a:pt x="212" y="316"/>
                  </a:lnTo>
                  <a:lnTo>
                    <a:pt x="212" y="316"/>
                  </a:lnTo>
                  <a:lnTo>
                    <a:pt x="218" y="310"/>
                  </a:lnTo>
                  <a:lnTo>
                    <a:pt x="218" y="310"/>
                  </a:lnTo>
                  <a:lnTo>
                    <a:pt x="224" y="302"/>
                  </a:lnTo>
                  <a:lnTo>
                    <a:pt x="229" y="293"/>
                  </a:lnTo>
                  <a:lnTo>
                    <a:pt x="235" y="287"/>
                  </a:lnTo>
                  <a:lnTo>
                    <a:pt x="242" y="284"/>
                  </a:lnTo>
                  <a:lnTo>
                    <a:pt x="244" y="282"/>
                  </a:lnTo>
                  <a:lnTo>
                    <a:pt x="250" y="276"/>
                  </a:lnTo>
                  <a:lnTo>
                    <a:pt x="256" y="267"/>
                  </a:lnTo>
                  <a:lnTo>
                    <a:pt x="256" y="263"/>
                  </a:lnTo>
                  <a:lnTo>
                    <a:pt x="256" y="263"/>
                  </a:lnTo>
                  <a:lnTo>
                    <a:pt x="258" y="259"/>
                  </a:lnTo>
                  <a:lnTo>
                    <a:pt x="258" y="259"/>
                  </a:lnTo>
                  <a:lnTo>
                    <a:pt x="259" y="257"/>
                  </a:lnTo>
                  <a:lnTo>
                    <a:pt x="259" y="257"/>
                  </a:lnTo>
                  <a:lnTo>
                    <a:pt x="261" y="257"/>
                  </a:lnTo>
                  <a:lnTo>
                    <a:pt x="261" y="257"/>
                  </a:lnTo>
                  <a:lnTo>
                    <a:pt x="263" y="253"/>
                  </a:lnTo>
                  <a:lnTo>
                    <a:pt x="269" y="251"/>
                  </a:lnTo>
                  <a:lnTo>
                    <a:pt x="273" y="251"/>
                  </a:lnTo>
                  <a:lnTo>
                    <a:pt x="278" y="251"/>
                  </a:lnTo>
                  <a:lnTo>
                    <a:pt x="286" y="251"/>
                  </a:lnTo>
                  <a:lnTo>
                    <a:pt x="280" y="227"/>
                  </a:lnTo>
                  <a:lnTo>
                    <a:pt x="273" y="208"/>
                  </a:lnTo>
                  <a:lnTo>
                    <a:pt x="275" y="198"/>
                  </a:lnTo>
                  <a:lnTo>
                    <a:pt x="282" y="191"/>
                  </a:lnTo>
                  <a:lnTo>
                    <a:pt x="275" y="181"/>
                  </a:lnTo>
                  <a:lnTo>
                    <a:pt x="278" y="176"/>
                  </a:lnTo>
                  <a:lnTo>
                    <a:pt x="286" y="183"/>
                  </a:lnTo>
                  <a:lnTo>
                    <a:pt x="294" y="183"/>
                  </a:lnTo>
                  <a:lnTo>
                    <a:pt x="294" y="191"/>
                  </a:lnTo>
                  <a:lnTo>
                    <a:pt x="297" y="195"/>
                  </a:lnTo>
                  <a:lnTo>
                    <a:pt x="309" y="195"/>
                  </a:lnTo>
                  <a:lnTo>
                    <a:pt x="324" y="195"/>
                  </a:lnTo>
                  <a:lnTo>
                    <a:pt x="324" y="200"/>
                  </a:lnTo>
                  <a:lnTo>
                    <a:pt x="320" y="212"/>
                  </a:lnTo>
                  <a:lnTo>
                    <a:pt x="314" y="212"/>
                  </a:lnTo>
                  <a:lnTo>
                    <a:pt x="312" y="233"/>
                  </a:lnTo>
                  <a:lnTo>
                    <a:pt x="320" y="233"/>
                  </a:lnTo>
                  <a:lnTo>
                    <a:pt x="324" y="217"/>
                  </a:lnTo>
                  <a:lnTo>
                    <a:pt x="326" y="217"/>
                  </a:lnTo>
                  <a:lnTo>
                    <a:pt x="329" y="248"/>
                  </a:lnTo>
                  <a:lnTo>
                    <a:pt x="329" y="248"/>
                  </a:lnTo>
                  <a:lnTo>
                    <a:pt x="329" y="248"/>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28" name="Freeform 328">
              <a:extLst>
                <a:ext uri="{FF2B5EF4-FFF2-40B4-BE49-F238E27FC236}">
                  <a16:creationId xmlns:a16="http://schemas.microsoft.com/office/drawing/2014/main" id="{BB93E8E1-E7D2-6D4C-B393-FF6CEA697233}"/>
                </a:ext>
              </a:extLst>
            </p:cNvPr>
            <p:cNvSpPr>
              <a:spLocks/>
            </p:cNvSpPr>
            <p:nvPr userDrawn="1"/>
          </p:nvSpPr>
          <p:spPr bwMode="auto">
            <a:xfrm>
              <a:off x="2706010" y="2674770"/>
              <a:ext cx="167955" cy="88356"/>
            </a:xfrm>
            <a:custGeom>
              <a:avLst/>
              <a:gdLst>
                <a:gd name="T0" fmla="*/ 0 w 110"/>
                <a:gd name="T1" fmla="*/ 28 h 68"/>
                <a:gd name="T2" fmla="*/ 11 w 110"/>
                <a:gd name="T3" fmla="*/ 28 h 68"/>
                <a:gd name="T4" fmla="*/ 26 w 110"/>
                <a:gd name="T5" fmla="*/ 47 h 68"/>
                <a:gd name="T6" fmla="*/ 53 w 110"/>
                <a:gd name="T7" fmla="*/ 53 h 68"/>
                <a:gd name="T8" fmla="*/ 72 w 110"/>
                <a:gd name="T9" fmla="*/ 66 h 68"/>
                <a:gd name="T10" fmla="*/ 91 w 110"/>
                <a:gd name="T11" fmla="*/ 68 h 68"/>
                <a:gd name="T12" fmla="*/ 102 w 110"/>
                <a:gd name="T13" fmla="*/ 68 h 68"/>
                <a:gd name="T14" fmla="*/ 106 w 110"/>
                <a:gd name="T15" fmla="*/ 64 h 68"/>
                <a:gd name="T16" fmla="*/ 106 w 110"/>
                <a:gd name="T17" fmla="*/ 61 h 68"/>
                <a:gd name="T18" fmla="*/ 110 w 110"/>
                <a:gd name="T19" fmla="*/ 47 h 68"/>
                <a:gd name="T20" fmla="*/ 95 w 110"/>
                <a:gd name="T21" fmla="*/ 47 h 68"/>
                <a:gd name="T22" fmla="*/ 83 w 110"/>
                <a:gd name="T23" fmla="*/ 43 h 68"/>
                <a:gd name="T24" fmla="*/ 42 w 110"/>
                <a:gd name="T25" fmla="*/ 13 h 68"/>
                <a:gd name="T26" fmla="*/ 23 w 110"/>
                <a:gd name="T27" fmla="*/ 0 h 68"/>
                <a:gd name="T28" fmla="*/ 11 w 110"/>
                <a:gd name="T29" fmla="*/ 6 h 68"/>
                <a:gd name="T30" fmla="*/ 0 w 110"/>
                <a:gd name="T31" fmla="*/ 28 h 68"/>
                <a:gd name="T32" fmla="*/ 0 w 110"/>
                <a:gd name="T33" fmla="*/ 28 h 68"/>
                <a:gd name="T34" fmla="*/ 0 w 110"/>
                <a:gd name="T35" fmla="*/ 2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0" h="68">
                  <a:moveTo>
                    <a:pt x="0" y="28"/>
                  </a:moveTo>
                  <a:lnTo>
                    <a:pt x="11" y="28"/>
                  </a:lnTo>
                  <a:lnTo>
                    <a:pt x="26" y="47"/>
                  </a:lnTo>
                  <a:lnTo>
                    <a:pt x="53" y="53"/>
                  </a:lnTo>
                  <a:lnTo>
                    <a:pt x="72" y="66"/>
                  </a:lnTo>
                  <a:lnTo>
                    <a:pt x="91" y="68"/>
                  </a:lnTo>
                  <a:lnTo>
                    <a:pt x="102" y="68"/>
                  </a:lnTo>
                  <a:lnTo>
                    <a:pt x="106" y="64"/>
                  </a:lnTo>
                  <a:lnTo>
                    <a:pt x="106" y="61"/>
                  </a:lnTo>
                  <a:lnTo>
                    <a:pt x="110" y="47"/>
                  </a:lnTo>
                  <a:lnTo>
                    <a:pt x="95" y="47"/>
                  </a:lnTo>
                  <a:lnTo>
                    <a:pt x="83" y="43"/>
                  </a:lnTo>
                  <a:lnTo>
                    <a:pt x="42" y="13"/>
                  </a:lnTo>
                  <a:lnTo>
                    <a:pt x="23" y="0"/>
                  </a:lnTo>
                  <a:lnTo>
                    <a:pt x="11" y="6"/>
                  </a:lnTo>
                  <a:lnTo>
                    <a:pt x="0" y="28"/>
                  </a:lnTo>
                  <a:lnTo>
                    <a:pt x="0" y="28"/>
                  </a:lnTo>
                  <a:lnTo>
                    <a:pt x="0" y="28"/>
                  </a:lnTo>
                  <a:close/>
                </a:path>
              </a:pathLst>
            </a:custGeom>
            <a:solidFill>
              <a:schemeClr val="bg1">
                <a:lumMod val="85000"/>
              </a:schemeClr>
            </a:solidFill>
            <a:ln w="635" cap="rnd">
              <a:solidFill>
                <a:schemeClr val="bg1">
                  <a:alpha val="17000"/>
                </a:schemeClr>
              </a:solidFill>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29" name="Freeform 329">
              <a:extLst>
                <a:ext uri="{FF2B5EF4-FFF2-40B4-BE49-F238E27FC236}">
                  <a16:creationId xmlns:a16="http://schemas.microsoft.com/office/drawing/2014/main" id="{CD11BB66-6A2C-784D-B717-D08A442B5AA5}"/>
                </a:ext>
              </a:extLst>
            </p:cNvPr>
            <p:cNvSpPr>
              <a:spLocks/>
            </p:cNvSpPr>
            <p:nvPr userDrawn="1"/>
          </p:nvSpPr>
          <p:spPr bwMode="auto">
            <a:xfrm>
              <a:off x="2706010" y="2674770"/>
              <a:ext cx="167955" cy="88356"/>
            </a:xfrm>
            <a:custGeom>
              <a:avLst/>
              <a:gdLst>
                <a:gd name="T0" fmla="*/ 0 w 110"/>
                <a:gd name="T1" fmla="*/ 28 h 68"/>
                <a:gd name="T2" fmla="*/ 11 w 110"/>
                <a:gd name="T3" fmla="*/ 28 h 68"/>
                <a:gd name="T4" fmla="*/ 26 w 110"/>
                <a:gd name="T5" fmla="*/ 47 h 68"/>
                <a:gd name="T6" fmla="*/ 53 w 110"/>
                <a:gd name="T7" fmla="*/ 53 h 68"/>
                <a:gd name="T8" fmla="*/ 72 w 110"/>
                <a:gd name="T9" fmla="*/ 66 h 68"/>
                <a:gd name="T10" fmla="*/ 91 w 110"/>
                <a:gd name="T11" fmla="*/ 68 h 68"/>
                <a:gd name="T12" fmla="*/ 102 w 110"/>
                <a:gd name="T13" fmla="*/ 68 h 68"/>
                <a:gd name="T14" fmla="*/ 106 w 110"/>
                <a:gd name="T15" fmla="*/ 64 h 68"/>
                <a:gd name="T16" fmla="*/ 106 w 110"/>
                <a:gd name="T17" fmla="*/ 61 h 68"/>
                <a:gd name="T18" fmla="*/ 110 w 110"/>
                <a:gd name="T19" fmla="*/ 47 h 68"/>
                <a:gd name="T20" fmla="*/ 95 w 110"/>
                <a:gd name="T21" fmla="*/ 47 h 68"/>
                <a:gd name="T22" fmla="*/ 83 w 110"/>
                <a:gd name="T23" fmla="*/ 43 h 68"/>
                <a:gd name="T24" fmla="*/ 42 w 110"/>
                <a:gd name="T25" fmla="*/ 13 h 68"/>
                <a:gd name="T26" fmla="*/ 23 w 110"/>
                <a:gd name="T27" fmla="*/ 0 h 68"/>
                <a:gd name="T28" fmla="*/ 11 w 110"/>
                <a:gd name="T29" fmla="*/ 6 h 68"/>
                <a:gd name="T30" fmla="*/ 0 w 110"/>
                <a:gd name="T31" fmla="*/ 28 h 68"/>
                <a:gd name="T32" fmla="*/ 0 w 110"/>
                <a:gd name="T33" fmla="*/ 28 h 68"/>
                <a:gd name="T34" fmla="*/ 0 w 110"/>
                <a:gd name="T35" fmla="*/ 2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0" h="68">
                  <a:moveTo>
                    <a:pt x="0" y="28"/>
                  </a:moveTo>
                  <a:lnTo>
                    <a:pt x="11" y="28"/>
                  </a:lnTo>
                  <a:lnTo>
                    <a:pt x="26" y="47"/>
                  </a:lnTo>
                  <a:lnTo>
                    <a:pt x="53" y="53"/>
                  </a:lnTo>
                  <a:lnTo>
                    <a:pt x="72" y="66"/>
                  </a:lnTo>
                  <a:lnTo>
                    <a:pt x="91" y="68"/>
                  </a:lnTo>
                  <a:lnTo>
                    <a:pt x="102" y="68"/>
                  </a:lnTo>
                  <a:lnTo>
                    <a:pt x="106" y="64"/>
                  </a:lnTo>
                  <a:lnTo>
                    <a:pt x="106" y="61"/>
                  </a:lnTo>
                  <a:lnTo>
                    <a:pt x="110" y="47"/>
                  </a:lnTo>
                  <a:lnTo>
                    <a:pt x="95" y="47"/>
                  </a:lnTo>
                  <a:lnTo>
                    <a:pt x="83" y="43"/>
                  </a:lnTo>
                  <a:lnTo>
                    <a:pt x="42" y="13"/>
                  </a:lnTo>
                  <a:lnTo>
                    <a:pt x="23" y="0"/>
                  </a:lnTo>
                  <a:lnTo>
                    <a:pt x="11" y="6"/>
                  </a:lnTo>
                  <a:lnTo>
                    <a:pt x="0" y="28"/>
                  </a:lnTo>
                  <a:lnTo>
                    <a:pt x="0" y="28"/>
                  </a:lnTo>
                  <a:lnTo>
                    <a:pt x="0" y="28"/>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30" name="Freeform 330">
              <a:extLst>
                <a:ext uri="{FF2B5EF4-FFF2-40B4-BE49-F238E27FC236}">
                  <a16:creationId xmlns:a16="http://schemas.microsoft.com/office/drawing/2014/main" id="{6D1D6BE2-29A8-124A-A3DB-BD315B3626D9}"/>
                </a:ext>
              </a:extLst>
            </p:cNvPr>
            <p:cNvSpPr>
              <a:spLocks/>
            </p:cNvSpPr>
            <p:nvPr userDrawn="1"/>
          </p:nvSpPr>
          <p:spPr bwMode="auto">
            <a:xfrm>
              <a:off x="2873965" y="2770921"/>
              <a:ext cx="85504" cy="113043"/>
            </a:xfrm>
            <a:custGeom>
              <a:avLst/>
              <a:gdLst>
                <a:gd name="T0" fmla="*/ 49 w 56"/>
                <a:gd name="T1" fmla="*/ 87 h 87"/>
                <a:gd name="T2" fmla="*/ 45 w 56"/>
                <a:gd name="T3" fmla="*/ 83 h 87"/>
                <a:gd name="T4" fmla="*/ 47 w 56"/>
                <a:gd name="T5" fmla="*/ 75 h 87"/>
                <a:gd name="T6" fmla="*/ 47 w 56"/>
                <a:gd name="T7" fmla="*/ 70 h 87"/>
                <a:gd name="T8" fmla="*/ 47 w 56"/>
                <a:gd name="T9" fmla="*/ 66 h 87"/>
                <a:gd name="T10" fmla="*/ 39 w 56"/>
                <a:gd name="T11" fmla="*/ 66 h 87"/>
                <a:gd name="T12" fmla="*/ 36 w 56"/>
                <a:gd name="T13" fmla="*/ 64 h 87"/>
                <a:gd name="T14" fmla="*/ 32 w 56"/>
                <a:gd name="T15" fmla="*/ 64 h 87"/>
                <a:gd name="T16" fmla="*/ 32 w 56"/>
                <a:gd name="T17" fmla="*/ 70 h 87"/>
                <a:gd name="T18" fmla="*/ 28 w 56"/>
                <a:gd name="T19" fmla="*/ 74 h 87"/>
                <a:gd name="T20" fmla="*/ 22 w 56"/>
                <a:gd name="T21" fmla="*/ 72 h 87"/>
                <a:gd name="T22" fmla="*/ 17 w 56"/>
                <a:gd name="T23" fmla="*/ 74 h 87"/>
                <a:gd name="T24" fmla="*/ 11 w 56"/>
                <a:gd name="T25" fmla="*/ 75 h 87"/>
                <a:gd name="T26" fmla="*/ 7 w 56"/>
                <a:gd name="T27" fmla="*/ 51 h 87"/>
                <a:gd name="T28" fmla="*/ 0 w 56"/>
                <a:gd name="T29" fmla="*/ 32 h 87"/>
                <a:gd name="T30" fmla="*/ 0 w 56"/>
                <a:gd name="T31" fmla="*/ 22 h 87"/>
                <a:gd name="T32" fmla="*/ 9 w 56"/>
                <a:gd name="T33" fmla="*/ 15 h 87"/>
                <a:gd name="T34" fmla="*/ 0 w 56"/>
                <a:gd name="T35" fmla="*/ 5 h 87"/>
                <a:gd name="T36" fmla="*/ 5 w 56"/>
                <a:gd name="T37" fmla="*/ 0 h 87"/>
                <a:gd name="T38" fmla="*/ 11 w 56"/>
                <a:gd name="T39" fmla="*/ 7 h 87"/>
                <a:gd name="T40" fmla="*/ 21 w 56"/>
                <a:gd name="T41" fmla="*/ 7 h 87"/>
                <a:gd name="T42" fmla="*/ 21 w 56"/>
                <a:gd name="T43" fmla="*/ 15 h 87"/>
                <a:gd name="T44" fmla="*/ 24 w 56"/>
                <a:gd name="T45" fmla="*/ 19 h 87"/>
                <a:gd name="T46" fmla="*/ 51 w 56"/>
                <a:gd name="T47" fmla="*/ 19 h 87"/>
                <a:gd name="T48" fmla="*/ 51 w 56"/>
                <a:gd name="T49" fmla="*/ 24 h 87"/>
                <a:gd name="T50" fmla="*/ 47 w 56"/>
                <a:gd name="T51" fmla="*/ 36 h 87"/>
                <a:gd name="T52" fmla="*/ 41 w 56"/>
                <a:gd name="T53" fmla="*/ 36 h 87"/>
                <a:gd name="T54" fmla="*/ 39 w 56"/>
                <a:gd name="T55" fmla="*/ 57 h 87"/>
                <a:gd name="T56" fmla="*/ 47 w 56"/>
                <a:gd name="T57" fmla="*/ 55 h 87"/>
                <a:gd name="T58" fmla="*/ 51 w 56"/>
                <a:gd name="T59" fmla="*/ 41 h 87"/>
                <a:gd name="T60" fmla="*/ 53 w 56"/>
                <a:gd name="T61" fmla="*/ 41 h 87"/>
                <a:gd name="T62" fmla="*/ 56 w 56"/>
                <a:gd name="T63" fmla="*/ 72 h 87"/>
                <a:gd name="T64" fmla="*/ 56 w 56"/>
                <a:gd name="T65" fmla="*/ 83 h 87"/>
                <a:gd name="T66" fmla="*/ 49 w 56"/>
                <a:gd name="T67" fmla="*/ 87 h 87"/>
                <a:gd name="T68" fmla="*/ 49 w 56"/>
                <a:gd name="T69" fmla="*/ 87 h 87"/>
                <a:gd name="T70" fmla="*/ 49 w 56"/>
                <a:gd name="T71" fmla="*/ 8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6" h="87">
                  <a:moveTo>
                    <a:pt x="49" y="87"/>
                  </a:moveTo>
                  <a:lnTo>
                    <a:pt x="45" y="83"/>
                  </a:lnTo>
                  <a:lnTo>
                    <a:pt x="47" y="75"/>
                  </a:lnTo>
                  <a:lnTo>
                    <a:pt x="47" y="70"/>
                  </a:lnTo>
                  <a:lnTo>
                    <a:pt x="47" y="66"/>
                  </a:lnTo>
                  <a:lnTo>
                    <a:pt x="39" y="66"/>
                  </a:lnTo>
                  <a:lnTo>
                    <a:pt x="36" y="64"/>
                  </a:lnTo>
                  <a:lnTo>
                    <a:pt x="32" y="64"/>
                  </a:lnTo>
                  <a:lnTo>
                    <a:pt x="32" y="70"/>
                  </a:lnTo>
                  <a:lnTo>
                    <a:pt x="28" y="74"/>
                  </a:lnTo>
                  <a:lnTo>
                    <a:pt x="22" y="72"/>
                  </a:lnTo>
                  <a:lnTo>
                    <a:pt x="17" y="74"/>
                  </a:lnTo>
                  <a:lnTo>
                    <a:pt x="11" y="75"/>
                  </a:lnTo>
                  <a:lnTo>
                    <a:pt x="7" y="51"/>
                  </a:lnTo>
                  <a:lnTo>
                    <a:pt x="0" y="32"/>
                  </a:lnTo>
                  <a:lnTo>
                    <a:pt x="0" y="22"/>
                  </a:lnTo>
                  <a:lnTo>
                    <a:pt x="9" y="15"/>
                  </a:lnTo>
                  <a:lnTo>
                    <a:pt x="0" y="5"/>
                  </a:lnTo>
                  <a:lnTo>
                    <a:pt x="5" y="0"/>
                  </a:lnTo>
                  <a:lnTo>
                    <a:pt x="11" y="7"/>
                  </a:lnTo>
                  <a:lnTo>
                    <a:pt x="21" y="7"/>
                  </a:lnTo>
                  <a:lnTo>
                    <a:pt x="21" y="15"/>
                  </a:lnTo>
                  <a:lnTo>
                    <a:pt x="24" y="19"/>
                  </a:lnTo>
                  <a:lnTo>
                    <a:pt x="51" y="19"/>
                  </a:lnTo>
                  <a:lnTo>
                    <a:pt x="51" y="24"/>
                  </a:lnTo>
                  <a:lnTo>
                    <a:pt x="47" y="36"/>
                  </a:lnTo>
                  <a:lnTo>
                    <a:pt x="41" y="36"/>
                  </a:lnTo>
                  <a:lnTo>
                    <a:pt x="39" y="57"/>
                  </a:lnTo>
                  <a:lnTo>
                    <a:pt x="47" y="55"/>
                  </a:lnTo>
                  <a:lnTo>
                    <a:pt x="51" y="41"/>
                  </a:lnTo>
                  <a:lnTo>
                    <a:pt x="53" y="41"/>
                  </a:lnTo>
                  <a:lnTo>
                    <a:pt x="56" y="72"/>
                  </a:lnTo>
                  <a:lnTo>
                    <a:pt x="56" y="83"/>
                  </a:lnTo>
                  <a:lnTo>
                    <a:pt x="49" y="87"/>
                  </a:lnTo>
                  <a:lnTo>
                    <a:pt x="49" y="87"/>
                  </a:lnTo>
                  <a:lnTo>
                    <a:pt x="49" y="87"/>
                  </a:lnTo>
                  <a:close/>
                </a:path>
              </a:pathLst>
            </a:custGeom>
            <a:solidFill>
              <a:schemeClr val="bg1">
                <a:lumMod val="85000"/>
              </a:schemeClr>
            </a:solidFill>
            <a:ln w="635" cap="rnd">
              <a:solidFill>
                <a:schemeClr val="bg1">
                  <a:alpha val="17000"/>
                </a:schemeClr>
              </a:solidFill>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31" name="Freeform 331">
              <a:extLst>
                <a:ext uri="{FF2B5EF4-FFF2-40B4-BE49-F238E27FC236}">
                  <a16:creationId xmlns:a16="http://schemas.microsoft.com/office/drawing/2014/main" id="{6A5691B7-5C0B-7E46-B0A7-ED559DB3D1F2}"/>
                </a:ext>
              </a:extLst>
            </p:cNvPr>
            <p:cNvSpPr>
              <a:spLocks/>
            </p:cNvSpPr>
            <p:nvPr userDrawn="1"/>
          </p:nvSpPr>
          <p:spPr bwMode="auto">
            <a:xfrm>
              <a:off x="2873965" y="2770921"/>
              <a:ext cx="85504" cy="113043"/>
            </a:xfrm>
            <a:custGeom>
              <a:avLst/>
              <a:gdLst>
                <a:gd name="T0" fmla="*/ 49 w 56"/>
                <a:gd name="T1" fmla="*/ 87 h 87"/>
                <a:gd name="T2" fmla="*/ 45 w 56"/>
                <a:gd name="T3" fmla="*/ 83 h 87"/>
                <a:gd name="T4" fmla="*/ 47 w 56"/>
                <a:gd name="T5" fmla="*/ 75 h 87"/>
                <a:gd name="T6" fmla="*/ 47 w 56"/>
                <a:gd name="T7" fmla="*/ 70 h 87"/>
                <a:gd name="T8" fmla="*/ 47 w 56"/>
                <a:gd name="T9" fmla="*/ 66 h 87"/>
                <a:gd name="T10" fmla="*/ 39 w 56"/>
                <a:gd name="T11" fmla="*/ 66 h 87"/>
                <a:gd name="T12" fmla="*/ 36 w 56"/>
                <a:gd name="T13" fmla="*/ 64 h 87"/>
                <a:gd name="T14" fmla="*/ 32 w 56"/>
                <a:gd name="T15" fmla="*/ 64 h 87"/>
                <a:gd name="T16" fmla="*/ 32 w 56"/>
                <a:gd name="T17" fmla="*/ 70 h 87"/>
                <a:gd name="T18" fmla="*/ 28 w 56"/>
                <a:gd name="T19" fmla="*/ 74 h 87"/>
                <a:gd name="T20" fmla="*/ 22 w 56"/>
                <a:gd name="T21" fmla="*/ 72 h 87"/>
                <a:gd name="T22" fmla="*/ 17 w 56"/>
                <a:gd name="T23" fmla="*/ 74 h 87"/>
                <a:gd name="T24" fmla="*/ 11 w 56"/>
                <a:gd name="T25" fmla="*/ 75 h 87"/>
                <a:gd name="T26" fmla="*/ 7 w 56"/>
                <a:gd name="T27" fmla="*/ 51 h 87"/>
                <a:gd name="T28" fmla="*/ 0 w 56"/>
                <a:gd name="T29" fmla="*/ 32 h 87"/>
                <a:gd name="T30" fmla="*/ 0 w 56"/>
                <a:gd name="T31" fmla="*/ 22 h 87"/>
                <a:gd name="T32" fmla="*/ 9 w 56"/>
                <a:gd name="T33" fmla="*/ 15 h 87"/>
                <a:gd name="T34" fmla="*/ 0 w 56"/>
                <a:gd name="T35" fmla="*/ 5 h 87"/>
                <a:gd name="T36" fmla="*/ 5 w 56"/>
                <a:gd name="T37" fmla="*/ 0 h 87"/>
                <a:gd name="T38" fmla="*/ 11 w 56"/>
                <a:gd name="T39" fmla="*/ 7 h 87"/>
                <a:gd name="T40" fmla="*/ 21 w 56"/>
                <a:gd name="T41" fmla="*/ 7 h 87"/>
                <a:gd name="T42" fmla="*/ 21 w 56"/>
                <a:gd name="T43" fmla="*/ 15 h 87"/>
                <a:gd name="T44" fmla="*/ 24 w 56"/>
                <a:gd name="T45" fmla="*/ 19 h 87"/>
                <a:gd name="T46" fmla="*/ 51 w 56"/>
                <a:gd name="T47" fmla="*/ 19 h 87"/>
                <a:gd name="T48" fmla="*/ 51 w 56"/>
                <a:gd name="T49" fmla="*/ 24 h 87"/>
                <a:gd name="T50" fmla="*/ 47 w 56"/>
                <a:gd name="T51" fmla="*/ 36 h 87"/>
                <a:gd name="T52" fmla="*/ 41 w 56"/>
                <a:gd name="T53" fmla="*/ 36 h 87"/>
                <a:gd name="T54" fmla="*/ 39 w 56"/>
                <a:gd name="T55" fmla="*/ 57 h 87"/>
                <a:gd name="T56" fmla="*/ 47 w 56"/>
                <a:gd name="T57" fmla="*/ 55 h 87"/>
                <a:gd name="T58" fmla="*/ 51 w 56"/>
                <a:gd name="T59" fmla="*/ 41 h 87"/>
                <a:gd name="T60" fmla="*/ 53 w 56"/>
                <a:gd name="T61" fmla="*/ 41 h 87"/>
                <a:gd name="T62" fmla="*/ 56 w 56"/>
                <a:gd name="T63" fmla="*/ 72 h 87"/>
                <a:gd name="T64" fmla="*/ 56 w 56"/>
                <a:gd name="T65" fmla="*/ 83 h 87"/>
                <a:gd name="T66" fmla="*/ 49 w 56"/>
                <a:gd name="T67" fmla="*/ 87 h 87"/>
                <a:gd name="T68" fmla="*/ 49 w 56"/>
                <a:gd name="T69" fmla="*/ 87 h 87"/>
                <a:gd name="T70" fmla="*/ 49 w 56"/>
                <a:gd name="T71" fmla="*/ 8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6" h="87">
                  <a:moveTo>
                    <a:pt x="49" y="87"/>
                  </a:moveTo>
                  <a:lnTo>
                    <a:pt x="45" y="83"/>
                  </a:lnTo>
                  <a:lnTo>
                    <a:pt x="47" y="75"/>
                  </a:lnTo>
                  <a:lnTo>
                    <a:pt x="47" y="70"/>
                  </a:lnTo>
                  <a:lnTo>
                    <a:pt x="47" y="66"/>
                  </a:lnTo>
                  <a:lnTo>
                    <a:pt x="39" y="66"/>
                  </a:lnTo>
                  <a:lnTo>
                    <a:pt x="36" y="64"/>
                  </a:lnTo>
                  <a:lnTo>
                    <a:pt x="32" y="64"/>
                  </a:lnTo>
                  <a:lnTo>
                    <a:pt x="32" y="70"/>
                  </a:lnTo>
                  <a:lnTo>
                    <a:pt x="28" y="74"/>
                  </a:lnTo>
                  <a:lnTo>
                    <a:pt x="22" y="72"/>
                  </a:lnTo>
                  <a:lnTo>
                    <a:pt x="17" y="74"/>
                  </a:lnTo>
                  <a:lnTo>
                    <a:pt x="11" y="75"/>
                  </a:lnTo>
                  <a:lnTo>
                    <a:pt x="7" y="51"/>
                  </a:lnTo>
                  <a:lnTo>
                    <a:pt x="0" y="32"/>
                  </a:lnTo>
                  <a:lnTo>
                    <a:pt x="0" y="22"/>
                  </a:lnTo>
                  <a:lnTo>
                    <a:pt x="9" y="15"/>
                  </a:lnTo>
                  <a:lnTo>
                    <a:pt x="0" y="5"/>
                  </a:lnTo>
                  <a:lnTo>
                    <a:pt x="5" y="0"/>
                  </a:lnTo>
                  <a:lnTo>
                    <a:pt x="11" y="7"/>
                  </a:lnTo>
                  <a:lnTo>
                    <a:pt x="21" y="7"/>
                  </a:lnTo>
                  <a:lnTo>
                    <a:pt x="21" y="15"/>
                  </a:lnTo>
                  <a:lnTo>
                    <a:pt x="24" y="19"/>
                  </a:lnTo>
                  <a:lnTo>
                    <a:pt x="51" y="19"/>
                  </a:lnTo>
                  <a:lnTo>
                    <a:pt x="51" y="24"/>
                  </a:lnTo>
                  <a:lnTo>
                    <a:pt x="47" y="36"/>
                  </a:lnTo>
                  <a:lnTo>
                    <a:pt x="41" y="36"/>
                  </a:lnTo>
                  <a:lnTo>
                    <a:pt x="39" y="57"/>
                  </a:lnTo>
                  <a:lnTo>
                    <a:pt x="47" y="55"/>
                  </a:lnTo>
                  <a:lnTo>
                    <a:pt x="51" y="41"/>
                  </a:lnTo>
                  <a:lnTo>
                    <a:pt x="53" y="41"/>
                  </a:lnTo>
                  <a:lnTo>
                    <a:pt x="56" y="72"/>
                  </a:lnTo>
                  <a:lnTo>
                    <a:pt x="56" y="83"/>
                  </a:lnTo>
                  <a:lnTo>
                    <a:pt x="49" y="87"/>
                  </a:lnTo>
                  <a:lnTo>
                    <a:pt x="49" y="87"/>
                  </a:lnTo>
                  <a:lnTo>
                    <a:pt x="49" y="87"/>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32" name="Freeform 332">
              <a:extLst>
                <a:ext uri="{FF2B5EF4-FFF2-40B4-BE49-F238E27FC236}">
                  <a16:creationId xmlns:a16="http://schemas.microsoft.com/office/drawing/2014/main" id="{93BDE94E-318B-D449-A601-6E43FA855B43}"/>
                </a:ext>
              </a:extLst>
            </p:cNvPr>
            <p:cNvSpPr>
              <a:spLocks/>
            </p:cNvSpPr>
            <p:nvPr userDrawn="1"/>
          </p:nvSpPr>
          <p:spPr bwMode="auto">
            <a:xfrm>
              <a:off x="2692268" y="3132140"/>
              <a:ext cx="51913" cy="77961"/>
            </a:xfrm>
            <a:custGeom>
              <a:avLst/>
              <a:gdLst>
                <a:gd name="T0" fmla="*/ 9 w 34"/>
                <a:gd name="T1" fmla="*/ 0 h 60"/>
                <a:gd name="T2" fmla="*/ 9 w 34"/>
                <a:gd name="T3" fmla="*/ 13 h 60"/>
                <a:gd name="T4" fmla="*/ 9 w 34"/>
                <a:gd name="T5" fmla="*/ 13 h 60"/>
                <a:gd name="T6" fmla="*/ 7 w 34"/>
                <a:gd name="T7" fmla="*/ 15 h 60"/>
                <a:gd name="T8" fmla="*/ 5 w 34"/>
                <a:gd name="T9" fmla="*/ 21 h 60"/>
                <a:gd name="T10" fmla="*/ 5 w 34"/>
                <a:gd name="T11" fmla="*/ 21 h 60"/>
                <a:gd name="T12" fmla="*/ 3 w 34"/>
                <a:gd name="T13" fmla="*/ 21 h 60"/>
                <a:gd name="T14" fmla="*/ 1 w 34"/>
                <a:gd name="T15" fmla="*/ 21 h 60"/>
                <a:gd name="T16" fmla="*/ 1 w 34"/>
                <a:gd name="T17" fmla="*/ 22 h 60"/>
                <a:gd name="T18" fmla="*/ 1 w 34"/>
                <a:gd name="T19" fmla="*/ 22 h 60"/>
                <a:gd name="T20" fmla="*/ 1 w 34"/>
                <a:gd name="T21" fmla="*/ 26 h 60"/>
                <a:gd name="T22" fmla="*/ 0 w 34"/>
                <a:gd name="T23" fmla="*/ 28 h 60"/>
                <a:gd name="T24" fmla="*/ 0 w 34"/>
                <a:gd name="T25" fmla="*/ 30 h 60"/>
                <a:gd name="T26" fmla="*/ 0 w 34"/>
                <a:gd name="T27" fmla="*/ 30 h 60"/>
                <a:gd name="T28" fmla="*/ 0 w 34"/>
                <a:gd name="T29" fmla="*/ 30 h 60"/>
                <a:gd name="T30" fmla="*/ 1 w 34"/>
                <a:gd name="T31" fmla="*/ 34 h 60"/>
                <a:gd name="T32" fmla="*/ 3 w 34"/>
                <a:gd name="T33" fmla="*/ 40 h 60"/>
                <a:gd name="T34" fmla="*/ 5 w 34"/>
                <a:gd name="T35" fmla="*/ 43 h 60"/>
                <a:gd name="T36" fmla="*/ 7 w 34"/>
                <a:gd name="T37" fmla="*/ 55 h 60"/>
                <a:gd name="T38" fmla="*/ 11 w 34"/>
                <a:gd name="T39" fmla="*/ 60 h 60"/>
                <a:gd name="T40" fmla="*/ 17 w 34"/>
                <a:gd name="T41" fmla="*/ 60 h 60"/>
                <a:gd name="T42" fmla="*/ 24 w 34"/>
                <a:gd name="T43" fmla="*/ 57 h 60"/>
                <a:gd name="T44" fmla="*/ 24 w 34"/>
                <a:gd name="T45" fmla="*/ 57 h 60"/>
                <a:gd name="T46" fmla="*/ 28 w 34"/>
                <a:gd name="T47" fmla="*/ 53 h 60"/>
                <a:gd name="T48" fmla="*/ 28 w 34"/>
                <a:gd name="T49" fmla="*/ 53 h 60"/>
                <a:gd name="T50" fmla="*/ 30 w 34"/>
                <a:gd name="T51" fmla="*/ 51 h 60"/>
                <a:gd name="T52" fmla="*/ 32 w 34"/>
                <a:gd name="T53" fmla="*/ 51 h 60"/>
                <a:gd name="T54" fmla="*/ 34 w 34"/>
                <a:gd name="T55" fmla="*/ 51 h 60"/>
                <a:gd name="T56" fmla="*/ 34 w 34"/>
                <a:gd name="T57" fmla="*/ 47 h 60"/>
                <a:gd name="T58" fmla="*/ 34 w 34"/>
                <a:gd name="T59" fmla="*/ 47 h 60"/>
                <a:gd name="T60" fmla="*/ 34 w 34"/>
                <a:gd name="T61" fmla="*/ 40 h 60"/>
                <a:gd name="T62" fmla="*/ 34 w 34"/>
                <a:gd name="T63" fmla="*/ 38 h 60"/>
                <a:gd name="T64" fmla="*/ 34 w 34"/>
                <a:gd name="T65" fmla="*/ 36 h 60"/>
                <a:gd name="T66" fmla="*/ 34 w 34"/>
                <a:gd name="T67" fmla="*/ 36 h 60"/>
                <a:gd name="T68" fmla="*/ 32 w 34"/>
                <a:gd name="T69" fmla="*/ 34 h 60"/>
                <a:gd name="T70" fmla="*/ 32 w 34"/>
                <a:gd name="T71" fmla="*/ 30 h 60"/>
                <a:gd name="T72" fmla="*/ 32 w 34"/>
                <a:gd name="T73" fmla="*/ 26 h 60"/>
                <a:gd name="T74" fmla="*/ 28 w 34"/>
                <a:gd name="T75" fmla="*/ 19 h 60"/>
                <a:gd name="T76" fmla="*/ 22 w 34"/>
                <a:gd name="T77" fmla="*/ 13 h 60"/>
                <a:gd name="T78" fmla="*/ 18 w 34"/>
                <a:gd name="T79" fmla="*/ 9 h 60"/>
                <a:gd name="T80" fmla="*/ 11 w 34"/>
                <a:gd name="T81" fmla="*/ 2 h 60"/>
                <a:gd name="T82" fmla="*/ 9 w 34"/>
                <a:gd name="T83" fmla="*/ 0 h 60"/>
                <a:gd name="T84" fmla="*/ 9 w 34"/>
                <a:gd name="T85" fmla="*/ 0 h 60"/>
                <a:gd name="T86" fmla="*/ 9 w 34"/>
                <a:gd name="T87"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4" h="60">
                  <a:moveTo>
                    <a:pt x="9" y="0"/>
                  </a:moveTo>
                  <a:lnTo>
                    <a:pt x="9" y="13"/>
                  </a:lnTo>
                  <a:lnTo>
                    <a:pt x="9" y="13"/>
                  </a:lnTo>
                  <a:lnTo>
                    <a:pt x="7" y="15"/>
                  </a:lnTo>
                  <a:lnTo>
                    <a:pt x="5" y="21"/>
                  </a:lnTo>
                  <a:lnTo>
                    <a:pt x="5" y="21"/>
                  </a:lnTo>
                  <a:lnTo>
                    <a:pt x="3" y="21"/>
                  </a:lnTo>
                  <a:lnTo>
                    <a:pt x="1" y="21"/>
                  </a:lnTo>
                  <a:lnTo>
                    <a:pt x="1" y="22"/>
                  </a:lnTo>
                  <a:lnTo>
                    <a:pt x="1" y="22"/>
                  </a:lnTo>
                  <a:lnTo>
                    <a:pt x="1" y="26"/>
                  </a:lnTo>
                  <a:lnTo>
                    <a:pt x="0" y="28"/>
                  </a:lnTo>
                  <a:lnTo>
                    <a:pt x="0" y="30"/>
                  </a:lnTo>
                  <a:lnTo>
                    <a:pt x="0" y="30"/>
                  </a:lnTo>
                  <a:lnTo>
                    <a:pt x="0" y="30"/>
                  </a:lnTo>
                  <a:lnTo>
                    <a:pt x="1" y="34"/>
                  </a:lnTo>
                  <a:lnTo>
                    <a:pt x="3" y="40"/>
                  </a:lnTo>
                  <a:lnTo>
                    <a:pt x="5" y="43"/>
                  </a:lnTo>
                  <a:lnTo>
                    <a:pt x="7" y="55"/>
                  </a:lnTo>
                  <a:lnTo>
                    <a:pt x="11" y="60"/>
                  </a:lnTo>
                  <a:lnTo>
                    <a:pt x="17" y="60"/>
                  </a:lnTo>
                  <a:lnTo>
                    <a:pt x="24" y="57"/>
                  </a:lnTo>
                  <a:lnTo>
                    <a:pt x="24" y="57"/>
                  </a:lnTo>
                  <a:lnTo>
                    <a:pt x="28" y="53"/>
                  </a:lnTo>
                  <a:lnTo>
                    <a:pt x="28" y="53"/>
                  </a:lnTo>
                  <a:lnTo>
                    <a:pt x="30" y="51"/>
                  </a:lnTo>
                  <a:lnTo>
                    <a:pt x="32" y="51"/>
                  </a:lnTo>
                  <a:lnTo>
                    <a:pt x="34" y="51"/>
                  </a:lnTo>
                  <a:lnTo>
                    <a:pt x="34" y="47"/>
                  </a:lnTo>
                  <a:lnTo>
                    <a:pt x="34" y="47"/>
                  </a:lnTo>
                  <a:lnTo>
                    <a:pt x="34" y="40"/>
                  </a:lnTo>
                  <a:lnTo>
                    <a:pt x="34" y="38"/>
                  </a:lnTo>
                  <a:lnTo>
                    <a:pt x="34" y="36"/>
                  </a:lnTo>
                  <a:lnTo>
                    <a:pt x="34" y="36"/>
                  </a:lnTo>
                  <a:lnTo>
                    <a:pt x="32" y="34"/>
                  </a:lnTo>
                  <a:lnTo>
                    <a:pt x="32" y="30"/>
                  </a:lnTo>
                  <a:lnTo>
                    <a:pt x="32" y="26"/>
                  </a:lnTo>
                  <a:lnTo>
                    <a:pt x="28" y="19"/>
                  </a:lnTo>
                  <a:lnTo>
                    <a:pt x="22" y="13"/>
                  </a:lnTo>
                  <a:lnTo>
                    <a:pt x="18" y="9"/>
                  </a:lnTo>
                  <a:lnTo>
                    <a:pt x="11" y="2"/>
                  </a:lnTo>
                  <a:lnTo>
                    <a:pt x="9" y="0"/>
                  </a:lnTo>
                  <a:lnTo>
                    <a:pt x="9" y="0"/>
                  </a:lnTo>
                  <a:lnTo>
                    <a:pt x="9" y="0"/>
                  </a:lnTo>
                  <a:close/>
                </a:path>
              </a:pathLst>
            </a:custGeom>
            <a:solidFill>
              <a:schemeClr val="bg1">
                <a:lumMod val="85000"/>
              </a:schemeClr>
            </a:solidFill>
            <a:ln w="635" cap="rnd">
              <a:solidFill>
                <a:schemeClr val="bg1">
                  <a:alpha val="17000"/>
                </a:schemeClr>
              </a:solidFill>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33" name="Freeform 333">
              <a:extLst>
                <a:ext uri="{FF2B5EF4-FFF2-40B4-BE49-F238E27FC236}">
                  <a16:creationId xmlns:a16="http://schemas.microsoft.com/office/drawing/2014/main" id="{3BF316B6-E655-3E41-A054-0765DDD30FE2}"/>
                </a:ext>
              </a:extLst>
            </p:cNvPr>
            <p:cNvSpPr>
              <a:spLocks/>
            </p:cNvSpPr>
            <p:nvPr userDrawn="1"/>
          </p:nvSpPr>
          <p:spPr bwMode="auto">
            <a:xfrm>
              <a:off x="2692268" y="3132140"/>
              <a:ext cx="51913" cy="77961"/>
            </a:xfrm>
            <a:custGeom>
              <a:avLst/>
              <a:gdLst>
                <a:gd name="T0" fmla="*/ 9 w 34"/>
                <a:gd name="T1" fmla="*/ 0 h 60"/>
                <a:gd name="T2" fmla="*/ 9 w 34"/>
                <a:gd name="T3" fmla="*/ 13 h 60"/>
                <a:gd name="T4" fmla="*/ 9 w 34"/>
                <a:gd name="T5" fmla="*/ 13 h 60"/>
                <a:gd name="T6" fmla="*/ 7 w 34"/>
                <a:gd name="T7" fmla="*/ 15 h 60"/>
                <a:gd name="T8" fmla="*/ 5 w 34"/>
                <a:gd name="T9" fmla="*/ 21 h 60"/>
                <a:gd name="T10" fmla="*/ 5 w 34"/>
                <a:gd name="T11" fmla="*/ 21 h 60"/>
                <a:gd name="T12" fmla="*/ 3 w 34"/>
                <a:gd name="T13" fmla="*/ 21 h 60"/>
                <a:gd name="T14" fmla="*/ 1 w 34"/>
                <a:gd name="T15" fmla="*/ 21 h 60"/>
                <a:gd name="T16" fmla="*/ 1 w 34"/>
                <a:gd name="T17" fmla="*/ 22 h 60"/>
                <a:gd name="T18" fmla="*/ 1 w 34"/>
                <a:gd name="T19" fmla="*/ 22 h 60"/>
                <a:gd name="T20" fmla="*/ 1 w 34"/>
                <a:gd name="T21" fmla="*/ 26 h 60"/>
                <a:gd name="T22" fmla="*/ 0 w 34"/>
                <a:gd name="T23" fmla="*/ 28 h 60"/>
                <a:gd name="T24" fmla="*/ 0 w 34"/>
                <a:gd name="T25" fmla="*/ 30 h 60"/>
                <a:gd name="T26" fmla="*/ 0 w 34"/>
                <a:gd name="T27" fmla="*/ 30 h 60"/>
                <a:gd name="T28" fmla="*/ 0 w 34"/>
                <a:gd name="T29" fmla="*/ 30 h 60"/>
                <a:gd name="T30" fmla="*/ 1 w 34"/>
                <a:gd name="T31" fmla="*/ 34 h 60"/>
                <a:gd name="T32" fmla="*/ 3 w 34"/>
                <a:gd name="T33" fmla="*/ 40 h 60"/>
                <a:gd name="T34" fmla="*/ 5 w 34"/>
                <a:gd name="T35" fmla="*/ 43 h 60"/>
                <a:gd name="T36" fmla="*/ 7 w 34"/>
                <a:gd name="T37" fmla="*/ 55 h 60"/>
                <a:gd name="T38" fmla="*/ 11 w 34"/>
                <a:gd name="T39" fmla="*/ 60 h 60"/>
                <a:gd name="T40" fmla="*/ 17 w 34"/>
                <a:gd name="T41" fmla="*/ 60 h 60"/>
                <a:gd name="T42" fmla="*/ 24 w 34"/>
                <a:gd name="T43" fmla="*/ 57 h 60"/>
                <a:gd name="T44" fmla="*/ 24 w 34"/>
                <a:gd name="T45" fmla="*/ 57 h 60"/>
                <a:gd name="T46" fmla="*/ 28 w 34"/>
                <a:gd name="T47" fmla="*/ 53 h 60"/>
                <a:gd name="T48" fmla="*/ 28 w 34"/>
                <a:gd name="T49" fmla="*/ 53 h 60"/>
                <a:gd name="T50" fmla="*/ 30 w 34"/>
                <a:gd name="T51" fmla="*/ 51 h 60"/>
                <a:gd name="T52" fmla="*/ 32 w 34"/>
                <a:gd name="T53" fmla="*/ 51 h 60"/>
                <a:gd name="T54" fmla="*/ 34 w 34"/>
                <a:gd name="T55" fmla="*/ 51 h 60"/>
                <a:gd name="T56" fmla="*/ 34 w 34"/>
                <a:gd name="T57" fmla="*/ 47 h 60"/>
                <a:gd name="T58" fmla="*/ 34 w 34"/>
                <a:gd name="T59" fmla="*/ 47 h 60"/>
                <a:gd name="T60" fmla="*/ 34 w 34"/>
                <a:gd name="T61" fmla="*/ 40 h 60"/>
                <a:gd name="T62" fmla="*/ 34 w 34"/>
                <a:gd name="T63" fmla="*/ 38 h 60"/>
                <a:gd name="T64" fmla="*/ 34 w 34"/>
                <a:gd name="T65" fmla="*/ 36 h 60"/>
                <a:gd name="T66" fmla="*/ 34 w 34"/>
                <a:gd name="T67" fmla="*/ 36 h 60"/>
                <a:gd name="T68" fmla="*/ 32 w 34"/>
                <a:gd name="T69" fmla="*/ 34 h 60"/>
                <a:gd name="T70" fmla="*/ 32 w 34"/>
                <a:gd name="T71" fmla="*/ 30 h 60"/>
                <a:gd name="T72" fmla="*/ 32 w 34"/>
                <a:gd name="T73" fmla="*/ 26 h 60"/>
                <a:gd name="T74" fmla="*/ 28 w 34"/>
                <a:gd name="T75" fmla="*/ 19 h 60"/>
                <a:gd name="T76" fmla="*/ 22 w 34"/>
                <a:gd name="T77" fmla="*/ 13 h 60"/>
                <a:gd name="T78" fmla="*/ 18 w 34"/>
                <a:gd name="T79" fmla="*/ 9 h 60"/>
                <a:gd name="T80" fmla="*/ 11 w 34"/>
                <a:gd name="T81" fmla="*/ 2 h 60"/>
                <a:gd name="T82" fmla="*/ 9 w 34"/>
                <a:gd name="T83" fmla="*/ 0 h 60"/>
                <a:gd name="T84" fmla="*/ 9 w 34"/>
                <a:gd name="T85" fmla="*/ 0 h 60"/>
                <a:gd name="T86" fmla="*/ 9 w 34"/>
                <a:gd name="T87"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4" h="60">
                  <a:moveTo>
                    <a:pt x="9" y="0"/>
                  </a:moveTo>
                  <a:lnTo>
                    <a:pt x="9" y="13"/>
                  </a:lnTo>
                  <a:lnTo>
                    <a:pt x="9" y="13"/>
                  </a:lnTo>
                  <a:lnTo>
                    <a:pt x="7" y="15"/>
                  </a:lnTo>
                  <a:lnTo>
                    <a:pt x="5" y="21"/>
                  </a:lnTo>
                  <a:lnTo>
                    <a:pt x="5" y="21"/>
                  </a:lnTo>
                  <a:lnTo>
                    <a:pt x="3" y="21"/>
                  </a:lnTo>
                  <a:lnTo>
                    <a:pt x="1" y="21"/>
                  </a:lnTo>
                  <a:lnTo>
                    <a:pt x="1" y="22"/>
                  </a:lnTo>
                  <a:lnTo>
                    <a:pt x="1" y="22"/>
                  </a:lnTo>
                  <a:lnTo>
                    <a:pt x="1" y="26"/>
                  </a:lnTo>
                  <a:lnTo>
                    <a:pt x="0" y="28"/>
                  </a:lnTo>
                  <a:lnTo>
                    <a:pt x="0" y="30"/>
                  </a:lnTo>
                  <a:lnTo>
                    <a:pt x="0" y="30"/>
                  </a:lnTo>
                  <a:lnTo>
                    <a:pt x="0" y="30"/>
                  </a:lnTo>
                  <a:lnTo>
                    <a:pt x="1" y="34"/>
                  </a:lnTo>
                  <a:lnTo>
                    <a:pt x="3" y="40"/>
                  </a:lnTo>
                  <a:lnTo>
                    <a:pt x="5" y="43"/>
                  </a:lnTo>
                  <a:lnTo>
                    <a:pt x="7" y="55"/>
                  </a:lnTo>
                  <a:lnTo>
                    <a:pt x="11" y="60"/>
                  </a:lnTo>
                  <a:lnTo>
                    <a:pt x="17" y="60"/>
                  </a:lnTo>
                  <a:lnTo>
                    <a:pt x="24" y="57"/>
                  </a:lnTo>
                  <a:lnTo>
                    <a:pt x="24" y="57"/>
                  </a:lnTo>
                  <a:lnTo>
                    <a:pt x="28" y="53"/>
                  </a:lnTo>
                  <a:lnTo>
                    <a:pt x="28" y="53"/>
                  </a:lnTo>
                  <a:lnTo>
                    <a:pt x="30" y="51"/>
                  </a:lnTo>
                  <a:lnTo>
                    <a:pt x="32" y="51"/>
                  </a:lnTo>
                  <a:lnTo>
                    <a:pt x="34" y="51"/>
                  </a:lnTo>
                  <a:lnTo>
                    <a:pt x="34" y="47"/>
                  </a:lnTo>
                  <a:lnTo>
                    <a:pt x="34" y="47"/>
                  </a:lnTo>
                  <a:lnTo>
                    <a:pt x="34" y="40"/>
                  </a:lnTo>
                  <a:lnTo>
                    <a:pt x="34" y="38"/>
                  </a:lnTo>
                  <a:lnTo>
                    <a:pt x="34" y="36"/>
                  </a:lnTo>
                  <a:lnTo>
                    <a:pt x="34" y="36"/>
                  </a:lnTo>
                  <a:lnTo>
                    <a:pt x="32" y="34"/>
                  </a:lnTo>
                  <a:lnTo>
                    <a:pt x="32" y="30"/>
                  </a:lnTo>
                  <a:lnTo>
                    <a:pt x="32" y="26"/>
                  </a:lnTo>
                  <a:lnTo>
                    <a:pt x="28" y="19"/>
                  </a:lnTo>
                  <a:lnTo>
                    <a:pt x="22" y="13"/>
                  </a:lnTo>
                  <a:lnTo>
                    <a:pt x="18" y="9"/>
                  </a:lnTo>
                  <a:lnTo>
                    <a:pt x="11" y="2"/>
                  </a:lnTo>
                  <a:lnTo>
                    <a:pt x="9" y="0"/>
                  </a:lnTo>
                  <a:lnTo>
                    <a:pt x="9" y="0"/>
                  </a:lnTo>
                  <a:lnTo>
                    <a:pt x="9" y="0"/>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34" name="Freeform 334">
              <a:extLst>
                <a:ext uri="{FF2B5EF4-FFF2-40B4-BE49-F238E27FC236}">
                  <a16:creationId xmlns:a16="http://schemas.microsoft.com/office/drawing/2014/main" id="{A03CC979-7575-9B4F-9FC5-E2468B4E564F}"/>
                </a:ext>
              </a:extLst>
            </p:cNvPr>
            <p:cNvSpPr>
              <a:spLocks/>
            </p:cNvSpPr>
            <p:nvPr userDrawn="1"/>
          </p:nvSpPr>
          <p:spPr bwMode="auto">
            <a:xfrm>
              <a:off x="2948781" y="2718947"/>
              <a:ext cx="181697" cy="405396"/>
            </a:xfrm>
            <a:custGeom>
              <a:avLst/>
              <a:gdLst>
                <a:gd name="T0" fmla="*/ 7 w 119"/>
                <a:gd name="T1" fmla="*/ 123 h 312"/>
                <a:gd name="T2" fmla="*/ 13 w 119"/>
                <a:gd name="T3" fmla="*/ 112 h 312"/>
                <a:gd name="T4" fmla="*/ 21 w 119"/>
                <a:gd name="T5" fmla="*/ 93 h 312"/>
                <a:gd name="T6" fmla="*/ 26 w 119"/>
                <a:gd name="T7" fmla="*/ 79 h 312"/>
                <a:gd name="T8" fmla="*/ 32 w 119"/>
                <a:gd name="T9" fmla="*/ 62 h 312"/>
                <a:gd name="T10" fmla="*/ 40 w 119"/>
                <a:gd name="T11" fmla="*/ 47 h 312"/>
                <a:gd name="T12" fmla="*/ 59 w 119"/>
                <a:gd name="T13" fmla="*/ 21 h 312"/>
                <a:gd name="T14" fmla="*/ 64 w 119"/>
                <a:gd name="T15" fmla="*/ 17 h 312"/>
                <a:gd name="T16" fmla="*/ 68 w 119"/>
                <a:gd name="T17" fmla="*/ 6 h 312"/>
                <a:gd name="T18" fmla="*/ 81 w 119"/>
                <a:gd name="T19" fmla="*/ 9 h 312"/>
                <a:gd name="T20" fmla="*/ 89 w 119"/>
                <a:gd name="T21" fmla="*/ 19 h 312"/>
                <a:gd name="T22" fmla="*/ 76 w 119"/>
                <a:gd name="T23" fmla="*/ 59 h 312"/>
                <a:gd name="T24" fmla="*/ 87 w 119"/>
                <a:gd name="T25" fmla="*/ 78 h 312"/>
                <a:gd name="T26" fmla="*/ 87 w 119"/>
                <a:gd name="T27" fmla="*/ 87 h 312"/>
                <a:gd name="T28" fmla="*/ 94 w 119"/>
                <a:gd name="T29" fmla="*/ 110 h 312"/>
                <a:gd name="T30" fmla="*/ 111 w 119"/>
                <a:gd name="T31" fmla="*/ 119 h 312"/>
                <a:gd name="T32" fmla="*/ 110 w 119"/>
                <a:gd name="T33" fmla="*/ 131 h 312"/>
                <a:gd name="T34" fmla="*/ 91 w 119"/>
                <a:gd name="T35" fmla="*/ 148 h 312"/>
                <a:gd name="T36" fmla="*/ 74 w 119"/>
                <a:gd name="T37" fmla="*/ 165 h 312"/>
                <a:gd name="T38" fmla="*/ 91 w 119"/>
                <a:gd name="T39" fmla="*/ 208 h 312"/>
                <a:gd name="T40" fmla="*/ 81 w 119"/>
                <a:gd name="T41" fmla="*/ 225 h 312"/>
                <a:gd name="T42" fmla="*/ 98 w 119"/>
                <a:gd name="T43" fmla="*/ 269 h 312"/>
                <a:gd name="T44" fmla="*/ 85 w 119"/>
                <a:gd name="T45" fmla="*/ 303 h 312"/>
                <a:gd name="T46" fmla="*/ 85 w 119"/>
                <a:gd name="T47" fmla="*/ 297 h 312"/>
                <a:gd name="T48" fmla="*/ 85 w 119"/>
                <a:gd name="T49" fmla="*/ 289 h 312"/>
                <a:gd name="T50" fmla="*/ 83 w 119"/>
                <a:gd name="T51" fmla="*/ 278 h 312"/>
                <a:gd name="T52" fmla="*/ 85 w 119"/>
                <a:gd name="T53" fmla="*/ 276 h 312"/>
                <a:gd name="T54" fmla="*/ 87 w 119"/>
                <a:gd name="T55" fmla="*/ 272 h 312"/>
                <a:gd name="T56" fmla="*/ 87 w 119"/>
                <a:gd name="T57" fmla="*/ 272 h 312"/>
                <a:gd name="T58" fmla="*/ 85 w 119"/>
                <a:gd name="T59" fmla="*/ 265 h 312"/>
                <a:gd name="T60" fmla="*/ 83 w 119"/>
                <a:gd name="T61" fmla="*/ 261 h 312"/>
                <a:gd name="T62" fmla="*/ 79 w 119"/>
                <a:gd name="T63" fmla="*/ 255 h 312"/>
                <a:gd name="T64" fmla="*/ 79 w 119"/>
                <a:gd name="T65" fmla="*/ 255 h 312"/>
                <a:gd name="T66" fmla="*/ 77 w 119"/>
                <a:gd name="T67" fmla="*/ 252 h 312"/>
                <a:gd name="T68" fmla="*/ 74 w 119"/>
                <a:gd name="T69" fmla="*/ 248 h 312"/>
                <a:gd name="T70" fmla="*/ 74 w 119"/>
                <a:gd name="T71" fmla="*/ 242 h 312"/>
                <a:gd name="T72" fmla="*/ 72 w 119"/>
                <a:gd name="T73" fmla="*/ 238 h 312"/>
                <a:gd name="T74" fmla="*/ 72 w 119"/>
                <a:gd name="T75" fmla="*/ 233 h 312"/>
                <a:gd name="T76" fmla="*/ 72 w 119"/>
                <a:gd name="T77" fmla="*/ 219 h 312"/>
                <a:gd name="T78" fmla="*/ 72 w 119"/>
                <a:gd name="T79" fmla="*/ 218 h 312"/>
                <a:gd name="T80" fmla="*/ 70 w 119"/>
                <a:gd name="T81" fmla="*/ 214 h 312"/>
                <a:gd name="T82" fmla="*/ 68 w 119"/>
                <a:gd name="T83" fmla="*/ 210 h 312"/>
                <a:gd name="T84" fmla="*/ 68 w 119"/>
                <a:gd name="T85" fmla="*/ 202 h 312"/>
                <a:gd name="T86" fmla="*/ 64 w 119"/>
                <a:gd name="T87" fmla="*/ 199 h 312"/>
                <a:gd name="T88" fmla="*/ 62 w 119"/>
                <a:gd name="T89" fmla="*/ 197 h 312"/>
                <a:gd name="T90" fmla="*/ 62 w 119"/>
                <a:gd name="T91" fmla="*/ 193 h 312"/>
                <a:gd name="T92" fmla="*/ 60 w 119"/>
                <a:gd name="T93" fmla="*/ 201 h 312"/>
                <a:gd name="T94" fmla="*/ 47 w 119"/>
                <a:gd name="T95" fmla="*/ 206 h 312"/>
                <a:gd name="T96" fmla="*/ 43 w 119"/>
                <a:gd name="T97" fmla="*/ 214 h 312"/>
                <a:gd name="T98" fmla="*/ 40 w 119"/>
                <a:gd name="T99" fmla="*/ 214 h 312"/>
                <a:gd name="T100" fmla="*/ 32 w 119"/>
                <a:gd name="T101" fmla="*/ 214 h 312"/>
                <a:gd name="T102" fmla="*/ 26 w 119"/>
                <a:gd name="T103" fmla="*/ 214 h 312"/>
                <a:gd name="T104" fmla="*/ 26 w 119"/>
                <a:gd name="T105" fmla="*/ 212 h 312"/>
                <a:gd name="T106" fmla="*/ 26 w 119"/>
                <a:gd name="T107" fmla="*/ 204 h 312"/>
                <a:gd name="T108" fmla="*/ 28 w 119"/>
                <a:gd name="T109" fmla="*/ 199 h 312"/>
                <a:gd name="T110" fmla="*/ 30 w 119"/>
                <a:gd name="T111" fmla="*/ 197 h 312"/>
                <a:gd name="T112" fmla="*/ 32 w 119"/>
                <a:gd name="T113" fmla="*/ 187 h 312"/>
                <a:gd name="T114" fmla="*/ 26 w 119"/>
                <a:gd name="T115" fmla="*/ 165 h 312"/>
                <a:gd name="T116" fmla="*/ 13 w 119"/>
                <a:gd name="T117" fmla="*/ 146 h 312"/>
                <a:gd name="T118" fmla="*/ 4 w 119"/>
                <a:gd name="T119" fmla="*/ 134 h 312"/>
                <a:gd name="T120" fmla="*/ 0 w 119"/>
                <a:gd name="T121" fmla="*/ 127 h 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19" h="312">
                  <a:moveTo>
                    <a:pt x="0" y="127"/>
                  </a:moveTo>
                  <a:lnTo>
                    <a:pt x="7" y="123"/>
                  </a:lnTo>
                  <a:lnTo>
                    <a:pt x="7" y="112"/>
                  </a:lnTo>
                  <a:lnTo>
                    <a:pt x="13" y="112"/>
                  </a:lnTo>
                  <a:lnTo>
                    <a:pt x="15" y="98"/>
                  </a:lnTo>
                  <a:lnTo>
                    <a:pt x="21" y="93"/>
                  </a:lnTo>
                  <a:lnTo>
                    <a:pt x="15" y="85"/>
                  </a:lnTo>
                  <a:lnTo>
                    <a:pt x="26" y="79"/>
                  </a:lnTo>
                  <a:lnTo>
                    <a:pt x="32" y="72"/>
                  </a:lnTo>
                  <a:lnTo>
                    <a:pt x="32" y="62"/>
                  </a:lnTo>
                  <a:lnTo>
                    <a:pt x="36" y="59"/>
                  </a:lnTo>
                  <a:lnTo>
                    <a:pt x="40" y="47"/>
                  </a:lnTo>
                  <a:lnTo>
                    <a:pt x="41" y="36"/>
                  </a:lnTo>
                  <a:lnTo>
                    <a:pt x="59" y="21"/>
                  </a:lnTo>
                  <a:lnTo>
                    <a:pt x="64" y="28"/>
                  </a:lnTo>
                  <a:lnTo>
                    <a:pt x="64" y="17"/>
                  </a:lnTo>
                  <a:lnTo>
                    <a:pt x="70" y="17"/>
                  </a:lnTo>
                  <a:lnTo>
                    <a:pt x="68" y="6"/>
                  </a:lnTo>
                  <a:lnTo>
                    <a:pt x="74" y="0"/>
                  </a:lnTo>
                  <a:lnTo>
                    <a:pt x="81" y="9"/>
                  </a:lnTo>
                  <a:lnTo>
                    <a:pt x="83" y="17"/>
                  </a:lnTo>
                  <a:lnTo>
                    <a:pt x="89" y="19"/>
                  </a:lnTo>
                  <a:lnTo>
                    <a:pt x="89" y="45"/>
                  </a:lnTo>
                  <a:lnTo>
                    <a:pt x="76" y="59"/>
                  </a:lnTo>
                  <a:lnTo>
                    <a:pt x="74" y="78"/>
                  </a:lnTo>
                  <a:lnTo>
                    <a:pt x="87" y="78"/>
                  </a:lnTo>
                  <a:lnTo>
                    <a:pt x="87" y="87"/>
                  </a:lnTo>
                  <a:lnTo>
                    <a:pt x="87" y="87"/>
                  </a:lnTo>
                  <a:lnTo>
                    <a:pt x="94" y="97"/>
                  </a:lnTo>
                  <a:lnTo>
                    <a:pt x="94" y="110"/>
                  </a:lnTo>
                  <a:lnTo>
                    <a:pt x="106" y="114"/>
                  </a:lnTo>
                  <a:lnTo>
                    <a:pt x="111" y="119"/>
                  </a:lnTo>
                  <a:lnTo>
                    <a:pt x="119" y="119"/>
                  </a:lnTo>
                  <a:lnTo>
                    <a:pt x="110" y="131"/>
                  </a:lnTo>
                  <a:lnTo>
                    <a:pt x="108" y="138"/>
                  </a:lnTo>
                  <a:lnTo>
                    <a:pt x="91" y="148"/>
                  </a:lnTo>
                  <a:lnTo>
                    <a:pt x="79" y="151"/>
                  </a:lnTo>
                  <a:lnTo>
                    <a:pt x="74" y="165"/>
                  </a:lnTo>
                  <a:lnTo>
                    <a:pt x="72" y="178"/>
                  </a:lnTo>
                  <a:lnTo>
                    <a:pt x="91" y="208"/>
                  </a:lnTo>
                  <a:lnTo>
                    <a:pt x="87" y="225"/>
                  </a:lnTo>
                  <a:lnTo>
                    <a:pt x="81" y="225"/>
                  </a:lnTo>
                  <a:lnTo>
                    <a:pt x="89" y="233"/>
                  </a:lnTo>
                  <a:lnTo>
                    <a:pt x="98" y="269"/>
                  </a:lnTo>
                  <a:lnTo>
                    <a:pt x="91" y="295"/>
                  </a:lnTo>
                  <a:lnTo>
                    <a:pt x="85" y="303"/>
                  </a:lnTo>
                  <a:lnTo>
                    <a:pt x="85" y="312"/>
                  </a:lnTo>
                  <a:lnTo>
                    <a:pt x="85" y="297"/>
                  </a:lnTo>
                  <a:lnTo>
                    <a:pt x="85" y="289"/>
                  </a:lnTo>
                  <a:lnTo>
                    <a:pt x="85" y="289"/>
                  </a:lnTo>
                  <a:lnTo>
                    <a:pt x="83" y="278"/>
                  </a:lnTo>
                  <a:lnTo>
                    <a:pt x="83" y="278"/>
                  </a:lnTo>
                  <a:lnTo>
                    <a:pt x="83" y="278"/>
                  </a:lnTo>
                  <a:lnTo>
                    <a:pt x="85" y="276"/>
                  </a:lnTo>
                  <a:lnTo>
                    <a:pt x="87" y="274"/>
                  </a:lnTo>
                  <a:lnTo>
                    <a:pt x="87" y="272"/>
                  </a:lnTo>
                  <a:lnTo>
                    <a:pt x="87" y="272"/>
                  </a:lnTo>
                  <a:lnTo>
                    <a:pt x="87" y="272"/>
                  </a:lnTo>
                  <a:lnTo>
                    <a:pt x="85" y="269"/>
                  </a:lnTo>
                  <a:lnTo>
                    <a:pt x="85" y="265"/>
                  </a:lnTo>
                  <a:lnTo>
                    <a:pt x="83" y="263"/>
                  </a:lnTo>
                  <a:lnTo>
                    <a:pt x="83" y="261"/>
                  </a:lnTo>
                  <a:lnTo>
                    <a:pt x="83" y="261"/>
                  </a:lnTo>
                  <a:lnTo>
                    <a:pt x="79" y="255"/>
                  </a:lnTo>
                  <a:lnTo>
                    <a:pt x="79" y="255"/>
                  </a:lnTo>
                  <a:lnTo>
                    <a:pt x="79" y="255"/>
                  </a:lnTo>
                  <a:lnTo>
                    <a:pt x="79" y="252"/>
                  </a:lnTo>
                  <a:lnTo>
                    <a:pt x="77" y="252"/>
                  </a:lnTo>
                  <a:lnTo>
                    <a:pt x="77" y="252"/>
                  </a:lnTo>
                  <a:lnTo>
                    <a:pt x="74" y="248"/>
                  </a:lnTo>
                  <a:lnTo>
                    <a:pt x="74" y="242"/>
                  </a:lnTo>
                  <a:lnTo>
                    <a:pt x="74" y="242"/>
                  </a:lnTo>
                  <a:lnTo>
                    <a:pt x="74" y="238"/>
                  </a:lnTo>
                  <a:lnTo>
                    <a:pt x="72" y="238"/>
                  </a:lnTo>
                  <a:lnTo>
                    <a:pt x="72" y="235"/>
                  </a:lnTo>
                  <a:lnTo>
                    <a:pt x="72" y="233"/>
                  </a:lnTo>
                  <a:lnTo>
                    <a:pt x="72" y="233"/>
                  </a:lnTo>
                  <a:lnTo>
                    <a:pt x="72" y="219"/>
                  </a:lnTo>
                  <a:lnTo>
                    <a:pt x="72" y="219"/>
                  </a:lnTo>
                  <a:lnTo>
                    <a:pt x="72" y="218"/>
                  </a:lnTo>
                  <a:lnTo>
                    <a:pt x="72" y="216"/>
                  </a:lnTo>
                  <a:lnTo>
                    <a:pt x="70" y="214"/>
                  </a:lnTo>
                  <a:lnTo>
                    <a:pt x="70" y="214"/>
                  </a:lnTo>
                  <a:lnTo>
                    <a:pt x="68" y="210"/>
                  </a:lnTo>
                  <a:lnTo>
                    <a:pt x="68" y="206"/>
                  </a:lnTo>
                  <a:lnTo>
                    <a:pt x="68" y="202"/>
                  </a:lnTo>
                  <a:lnTo>
                    <a:pt x="68" y="202"/>
                  </a:lnTo>
                  <a:lnTo>
                    <a:pt x="64" y="199"/>
                  </a:lnTo>
                  <a:lnTo>
                    <a:pt x="64" y="199"/>
                  </a:lnTo>
                  <a:lnTo>
                    <a:pt x="62" y="197"/>
                  </a:lnTo>
                  <a:lnTo>
                    <a:pt x="62" y="193"/>
                  </a:lnTo>
                  <a:lnTo>
                    <a:pt x="62" y="193"/>
                  </a:lnTo>
                  <a:lnTo>
                    <a:pt x="60" y="193"/>
                  </a:lnTo>
                  <a:lnTo>
                    <a:pt x="60" y="201"/>
                  </a:lnTo>
                  <a:lnTo>
                    <a:pt x="51" y="206"/>
                  </a:lnTo>
                  <a:lnTo>
                    <a:pt x="47" y="206"/>
                  </a:lnTo>
                  <a:lnTo>
                    <a:pt x="43" y="214"/>
                  </a:lnTo>
                  <a:lnTo>
                    <a:pt x="43" y="214"/>
                  </a:lnTo>
                  <a:lnTo>
                    <a:pt x="40" y="214"/>
                  </a:lnTo>
                  <a:lnTo>
                    <a:pt x="40" y="214"/>
                  </a:lnTo>
                  <a:lnTo>
                    <a:pt x="32" y="214"/>
                  </a:lnTo>
                  <a:lnTo>
                    <a:pt x="32" y="214"/>
                  </a:lnTo>
                  <a:lnTo>
                    <a:pt x="28" y="214"/>
                  </a:lnTo>
                  <a:lnTo>
                    <a:pt x="26" y="214"/>
                  </a:lnTo>
                  <a:lnTo>
                    <a:pt x="26" y="214"/>
                  </a:lnTo>
                  <a:lnTo>
                    <a:pt x="26" y="212"/>
                  </a:lnTo>
                  <a:lnTo>
                    <a:pt x="26" y="212"/>
                  </a:lnTo>
                  <a:lnTo>
                    <a:pt x="26" y="204"/>
                  </a:lnTo>
                  <a:lnTo>
                    <a:pt x="26" y="201"/>
                  </a:lnTo>
                  <a:lnTo>
                    <a:pt x="28" y="199"/>
                  </a:lnTo>
                  <a:lnTo>
                    <a:pt x="28" y="199"/>
                  </a:lnTo>
                  <a:lnTo>
                    <a:pt x="30" y="197"/>
                  </a:lnTo>
                  <a:lnTo>
                    <a:pt x="32" y="193"/>
                  </a:lnTo>
                  <a:lnTo>
                    <a:pt x="32" y="187"/>
                  </a:lnTo>
                  <a:lnTo>
                    <a:pt x="32" y="182"/>
                  </a:lnTo>
                  <a:lnTo>
                    <a:pt x="26" y="165"/>
                  </a:lnTo>
                  <a:lnTo>
                    <a:pt x="21" y="153"/>
                  </a:lnTo>
                  <a:lnTo>
                    <a:pt x="13" y="146"/>
                  </a:lnTo>
                  <a:lnTo>
                    <a:pt x="7" y="138"/>
                  </a:lnTo>
                  <a:lnTo>
                    <a:pt x="4" y="134"/>
                  </a:lnTo>
                  <a:lnTo>
                    <a:pt x="0" y="127"/>
                  </a:lnTo>
                  <a:lnTo>
                    <a:pt x="0" y="127"/>
                  </a:lnTo>
                  <a:lnTo>
                    <a:pt x="0" y="127"/>
                  </a:lnTo>
                  <a:close/>
                </a:path>
              </a:pathLst>
            </a:custGeom>
            <a:solidFill>
              <a:schemeClr val="bg1">
                <a:lumMod val="85000"/>
              </a:schemeClr>
            </a:solidFill>
            <a:ln w="635" cap="rnd">
              <a:solidFill>
                <a:schemeClr val="bg1">
                  <a:alpha val="17000"/>
                </a:schemeClr>
              </a:solidFill>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35" name="Freeform 335">
              <a:extLst>
                <a:ext uri="{FF2B5EF4-FFF2-40B4-BE49-F238E27FC236}">
                  <a16:creationId xmlns:a16="http://schemas.microsoft.com/office/drawing/2014/main" id="{547D5A80-2BC2-844F-A1F4-15AE1F49B693}"/>
                </a:ext>
              </a:extLst>
            </p:cNvPr>
            <p:cNvSpPr>
              <a:spLocks/>
            </p:cNvSpPr>
            <p:nvPr userDrawn="1"/>
          </p:nvSpPr>
          <p:spPr bwMode="auto">
            <a:xfrm>
              <a:off x="2948781" y="2718947"/>
              <a:ext cx="181697" cy="405396"/>
            </a:xfrm>
            <a:custGeom>
              <a:avLst/>
              <a:gdLst>
                <a:gd name="T0" fmla="*/ 7 w 119"/>
                <a:gd name="T1" fmla="*/ 123 h 312"/>
                <a:gd name="T2" fmla="*/ 13 w 119"/>
                <a:gd name="T3" fmla="*/ 112 h 312"/>
                <a:gd name="T4" fmla="*/ 21 w 119"/>
                <a:gd name="T5" fmla="*/ 93 h 312"/>
                <a:gd name="T6" fmla="*/ 26 w 119"/>
                <a:gd name="T7" fmla="*/ 79 h 312"/>
                <a:gd name="T8" fmla="*/ 32 w 119"/>
                <a:gd name="T9" fmla="*/ 62 h 312"/>
                <a:gd name="T10" fmla="*/ 40 w 119"/>
                <a:gd name="T11" fmla="*/ 47 h 312"/>
                <a:gd name="T12" fmla="*/ 59 w 119"/>
                <a:gd name="T13" fmla="*/ 21 h 312"/>
                <a:gd name="T14" fmla="*/ 64 w 119"/>
                <a:gd name="T15" fmla="*/ 17 h 312"/>
                <a:gd name="T16" fmla="*/ 68 w 119"/>
                <a:gd name="T17" fmla="*/ 6 h 312"/>
                <a:gd name="T18" fmla="*/ 81 w 119"/>
                <a:gd name="T19" fmla="*/ 9 h 312"/>
                <a:gd name="T20" fmla="*/ 89 w 119"/>
                <a:gd name="T21" fmla="*/ 19 h 312"/>
                <a:gd name="T22" fmla="*/ 76 w 119"/>
                <a:gd name="T23" fmla="*/ 59 h 312"/>
                <a:gd name="T24" fmla="*/ 87 w 119"/>
                <a:gd name="T25" fmla="*/ 78 h 312"/>
                <a:gd name="T26" fmla="*/ 87 w 119"/>
                <a:gd name="T27" fmla="*/ 87 h 312"/>
                <a:gd name="T28" fmla="*/ 94 w 119"/>
                <a:gd name="T29" fmla="*/ 110 h 312"/>
                <a:gd name="T30" fmla="*/ 111 w 119"/>
                <a:gd name="T31" fmla="*/ 119 h 312"/>
                <a:gd name="T32" fmla="*/ 110 w 119"/>
                <a:gd name="T33" fmla="*/ 131 h 312"/>
                <a:gd name="T34" fmla="*/ 91 w 119"/>
                <a:gd name="T35" fmla="*/ 148 h 312"/>
                <a:gd name="T36" fmla="*/ 74 w 119"/>
                <a:gd name="T37" fmla="*/ 165 h 312"/>
                <a:gd name="T38" fmla="*/ 91 w 119"/>
                <a:gd name="T39" fmla="*/ 208 h 312"/>
                <a:gd name="T40" fmla="*/ 81 w 119"/>
                <a:gd name="T41" fmla="*/ 225 h 312"/>
                <a:gd name="T42" fmla="*/ 98 w 119"/>
                <a:gd name="T43" fmla="*/ 269 h 312"/>
                <a:gd name="T44" fmla="*/ 85 w 119"/>
                <a:gd name="T45" fmla="*/ 303 h 312"/>
                <a:gd name="T46" fmla="*/ 85 w 119"/>
                <a:gd name="T47" fmla="*/ 297 h 312"/>
                <a:gd name="T48" fmla="*/ 85 w 119"/>
                <a:gd name="T49" fmla="*/ 289 h 312"/>
                <a:gd name="T50" fmla="*/ 83 w 119"/>
                <a:gd name="T51" fmla="*/ 278 h 312"/>
                <a:gd name="T52" fmla="*/ 85 w 119"/>
                <a:gd name="T53" fmla="*/ 276 h 312"/>
                <a:gd name="T54" fmla="*/ 87 w 119"/>
                <a:gd name="T55" fmla="*/ 272 h 312"/>
                <a:gd name="T56" fmla="*/ 87 w 119"/>
                <a:gd name="T57" fmla="*/ 272 h 312"/>
                <a:gd name="T58" fmla="*/ 85 w 119"/>
                <a:gd name="T59" fmla="*/ 265 h 312"/>
                <a:gd name="T60" fmla="*/ 83 w 119"/>
                <a:gd name="T61" fmla="*/ 261 h 312"/>
                <a:gd name="T62" fmla="*/ 79 w 119"/>
                <a:gd name="T63" fmla="*/ 255 h 312"/>
                <a:gd name="T64" fmla="*/ 79 w 119"/>
                <a:gd name="T65" fmla="*/ 255 h 312"/>
                <a:gd name="T66" fmla="*/ 77 w 119"/>
                <a:gd name="T67" fmla="*/ 252 h 312"/>
                <a:gd name="T68" fmla="*/ 74 w 119"/>
                <a:gd name="T69" fmla="*/ 248 h 312"/>
                <a:gd name="T70" fmla="*/ 74 w 119"/>
                <a:gd name="T71" fmla="*/ 242 h 312"/>
                <a:gd name="T72" fmla="*/ 72 w 119"/>
                <a:gd name="T73" fmla="*/ 238 h 312"/>
                <a:gd name="T74" fmla="*/ 72 w 119"/>
                <a:gd name="T75" fmla="*/ 233 h 312"/>
                <a:gd name="T76" fmla="*/ 72 w 119"/>
                <a:gd name="T77" fmla="*/ 219 h 312"/>
                <a:gd name="T78" fmla="*/ 72 w 119"/>
                <a:gd name="T79" fmla="*/ 218 h 312"/>
                <a:gd name="T80" fmla="*/ 70 w 119"/>
                <a:gd name="T81" fmla="*/ 214 h 312"/>
                <a:gd name="T82" fmla="*/ 68 w 119"/>
                <a:gd name="T83" fmla="*/ 210 h 312"/>
                <a:gd name="T84" fmla="*/ 68 w 119"/>
                <a:gd name="T85" fmla="*/ 202 h 312"/>
                <a:gd name="T86" fmla="*/ 64 w 119"/>
                <a:gd name="T87" fmla="*/ 199 h 312"/>
                <a:gd name="T88" fmla="*/ 62 w 119"/>
                <a:gd name="T89" fmla="*/ 197 h 312"/>
                <a:gd name="T90" fmla="*/ 62 w 119"/>
                <a:gd name="T91" fmla="*/ 193 h 312"/>
                <a:gd name="T92" fmla="*/ 60 w 119"/>
                <a:gd name="T93" fmla="*/ 201 h 312"/>
                <a:gd name="T94" fmla="*/ 47 w 119"/>
                <a:gd name="T95" fmla="*/ 206 h 312"/>
                <a:gd name="T96" fmla="*/ 43 w 119"/>
                <a:gd name="T97" fmla="*/ 214 h 312"/>
                <a:gd name="T98" fmla="*/ 40 w 119"/>
                <a:gd name="T99" fmla="*/ 214 h 312"/>
                <a:gd name="T100" fmla="*/ 32 w 119"/>
                <a:gd name="T101" fmla="*/ 214 h 312"/>
                <a:gd name="T102" fmla="*/ 26 w 119"/>
                <a:gd name="T103" fmla="*/ 214 h 312"/>
                <a:gd name="T104" fmla="*/ 26 w 119"/>
                <a:gd name="T105" fmla="*/ 212 h 312"/>
                <a:gd name="T106" fmla="*/ 26 w 119"/>
                <a:gd name="T107" fmla="*/ 204 h 312"/>
                <a:gd name="T108" fmla="*/ 28 w 119"/>
                <a:gd name="T109" fmla="*/ 199 h 312"/>
                <a:gd name="T110" fmla="*/ 30 w 119"/>
                <a:gd name="T111" fmla="*/ 197 h 312"/>
                <a:gd name="T112" fmla="*/ 32 w 119"/>
                <a:gd name="T113" fmla="*/ 187 h 312"/>
                <a:gd name="T114" fmla="*/ 26 w 119"/>
                <a:gd name="T115" fmla="*/ 165 h 312"/>
                <a:gd name="T116" fmla="*/ 13 w 119"/>
                <a:gd name="T117" fmla="*/ 146 h 312"/>
                <a:gd name="T118" fmla="*/ 4 w 119"/>
                <a:gd name="T119" fmla="*/ 134 h 312"/>
                <a:gd name="T120" fmla="*/ 0 w 119"/>
                <a:gd name="T121" fmla="*/ 127 h 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19" h="312">
                  <a:moveTo>
                    <a:pt x="0" y="127"/>
                  </a:moveTo>
                  <a:lnTo>
                    <a:pt x="7" y="123"/>
                  </a:lnTo>
                  <a:lnTo>
                    <a:pt x="7" y="112"/>
                  </a:lnTo>
                  <a:lnTo>
                    <a:pt x="13" y="112"/>
                  </a:lnTo>
                  <a:lnTo>
                    <a:pt x="15" y="98"/>
                  </a:lnTo>
                  <a:lnTo>
                    <a:pt x="21" y="93"/>
                  </a:lnTo>
                  <a:lnTo>
                    <a:pt x="15" y="85"/>
                  </a:lnTo>
                  <a:lnTo>
                    <a:pt x="26" y="79"/>
                  </a:lnTo>
                  <a:lnTo>
                    <a:pt x="32" y="72"/>
                  </a:lnTo>
                  <a:lnTo>
                    <a:pt x="32" y="62"/>
                  </a:lnTo>
                  <a:lnTo>
                    <a:pt x="36" y="59"/>
                  </a:lnTo>
                  <a:lnTo>
                    <a:pt x="40" y="47"/>
                  </a:lnTo>
                  <a:lnTo>
                    <a:pt x="41" y="36"/>
                  </a:lnTo>
                  <a:lnTo>
                    <a:pt x="59" y="21"/>
                  </a:lnTo>
                  <a:lnTo>
                    <a:pt x="64" y="28"/>
                  </a:lnTo>
                  <a:lnTo>
                    <a:pt x="64" y="17"/>
                  </a:lnTo>
                  <a:lnTo>
                    <a:pt x="70" y="17"/>
                  </a:lnTo>
                  <a:lnTo>
                    <a:pt x="68" y="6"/>
                  </a:lnTo>
                  <a:lnTo>
                    <a:pt x="74" y="0"/>
                  </a:lnTo>
                  <a:lnTo>
                    <a:pt x="81" y="9"/>
                  </a:lnTo>
                  <a:lnTo>
                    <a:pt x="83" y="17"/>
                  </a:lnTo>
                  <a:lnTo>
                    <a:pt x="89" y="19"/>
                  </a:lnTo>
                  <a:lnTo>
                    <a:pt x="89" y="45"/>
                  </a:lnTo>
                  <a:lnTo>
                    <a:pt x="76" y="59"/>
                  </a:lnTo>
                  <a:lnTo>
                    <a:pt x="74" y="78"/>
                  </a:lnTo>
                  <a:lnTo>
                    <a:pt x="87" y="78"/>
                  </a:lnTo>
                  <a:lnTo>
                    <a:pt x="87" y="87"/>
                  </a:lnTo>
                  <a:lnTo>
                    <a:pt x="87" y="87"/>
                  </a:lnTo>
                  <a:lnTo>
                    <a:pt x="94" y="97"/>
                  </a:lnTo>
                  <a:lnTo>
                    <a:pt x="94" y="110"/>
                  </a:lnTo>
                  <a:lnTo>
                    <a:pt x="106" y="114"/>
                  </a:lnTo>
                  <a:lnTo>
                    <a:pt x="111" y="119"/>
                  </a:lnTo>
                  <a:lnTo>
                    <a:pt x="119" y="119"/>
                  </a:lnTo>
                  <a:lnTo>
                    <a:pt x="110" y="131"/>
                  </a:lnTo>
                  <a:lnTo>
                    <a:pt x="108" y="138"/>
                  </a:lnTo>
                  <a:lnTo>
                    <a:pt x="91" y="148"/>
                  </a:lnTo>
                  <a:lnTo>
                    <a:pt x="79" y="151"/>
                  </a:lnTo>
                  <a:lnTo>
                    <a:pt x="74" y="165"/>
                  </a:lnTo>
                  <a:lnTo>
                    <a:pt x="72" y="178"/>
                  </a:lnTo>
                  <a:lnTo>
                    <a:pt x="91" y="208"/>
                  </a:lnTo>
                  <a:lnTo>
                    <a:pt x="87" y="225"/>
                  </a:lnTo>
                  <a:lnTo>
                    <a:pt x="81" y="225"/>
                  </a:lnTo>
                  <a:lnTo>
                    <a:pt x="89" y="233"/>
                  </a:lnTo>
                  <a:lnTo>
                    <a:pt x="98" y="269"/>
                  </a:lnTo>
                  <a:lnTo>
                    <a:pt x="91" y="295"/>
                  </a:lnTo>
                  <a:lnTo>
                    <a:pt x="85" y="303"/>
                  </a:lnTo>
                  <a:lnTo>
                    <a:pt x="85" y="312"/>
                  </a:lnTo>
                  <a:lnTo>
                    <a:pt x="85" y="297"/>
                  </a:lnTo>
                  <a:lnTo>
                    <a:pt x="85" y="289"/>
                  </a:lnTo>
                  <a:lnTo>
                    <a:pt x="85" y="289"/>
                  </a:lnTo>
                  <a:lnTo>
                    <a:pt x="83" y="278"/>
                  </a:lnTo>
                  <a:lnTo>
                    <a:pt x="83" y="278"/>
                  </a:lnTo>
                  <a:lnTo>
                    <a:pt x="83" y="278"/>
                  </a:lnTo>
                  <a:lnTo>
                    <a:pt x="85" y="276"/>
                  </a:lnTo>
                  <a:lnTo>
                    <a:pt x="87" y="274"/>
                  </a:lnTo>
                  <a:lnTo>
                    <a:pt x="87" y="272"/>
                  </a:lnTo>
                  <a:lnTo>
                    <a:pt x="87" y="272"/>
                  </a:lnTo>
                  <a:lnTo>
                    <a:pt x="87" y="272"/>
                  </a:lnTo>
                  <a:lnTo>
                    <a:pt x="85" y="269"/>
                  </a:lnTo>
                  <a:lnTo>
                    <a:pt x="85" y="265"/>
                  </a:lnTo>
                  <a:lnTo>
                    <a:pt x="83" y="263"/>
                  </a:lnTo>
                  <a:lnTo>
                    <a:pt x="83" y="261"/>
                  </a:lnTo>
                  <a:lnTo>
                    <a:pt x="83" y="261"/>
                  </a:lnTo>
                  <a:lnTo>
                    <a:pt x="79" y="255"/>
                  </a:lnTo>
                  <a:lnTo>
                    <a:pt x="79" y="255"/>
                  </a:lnTo>
                  <a:lnTo>
                    <a:pt x="79" y="255"/>
                  </a:lnTo>
                  <a:lnTo>
                    <a:pt x="79" y="252"/>
                  </a:lnTo>
                  <a:lnTo>
                    <a:pt x="77" y="252"/>
                  </a:lnTo>
                  <a:lnTo>
                    <a:pt x="77" y="252"/>
                  </a:lnTo>
                  <a:lnTo>
                    <a:pt x="74" y="248"/>
                  </a:lnTo>
                  <a:lnTo>
                    <a:pt x="74" y="242"/>
                  </a:lnTo>
                  <a:lnTo>
                    <a:pt x="74" y="242"/>
                  </a:lnTo>
                  <a:lnTo>
                    <a:pt x="74" y="238"/>
                  </a:lnTo>
                  <a:lnTo>
                    <a:pt x="72" y="238"/>
                  </a:lnTo>
                  <a:lnTo>
                    <a:pt x="72" y="235"/>
                  </a:lnTo>
                  <a:lnTo>
                    <a:pt x="72" y="233"/>
                  </a:lnTo>
                  <a:lnTo>
                    <a:pt x="72" y="233"/>
                  </a:lnTo>
                  <a:lnTo>
                    <a:pt x="72" y="219"/>
                  </a:lnTo>
                  <a:lnTo>
                    <a:pt x="72" y="219"/>
                  </a:lnTo>
                  <a:lnTo>
                    <a:pt x="72" y="218"/>
                  </a:lnTo>
                  <a:lnTo>
                    <a:pt x="72" y="216"/>
                  </a:lnTo>
                  <a:lnTo>
                    <a:pt x="70" y="214"/>
                  </a:lnTo>
                  <a:lnTo>
                    <a:pt x="70" y="214"/>
                  </a:lnTo>
                  <a:lnTo>
                    <a:pt x="68" y="210"/>
                  </a:lnTo>
                  <a:lnTo>
                    <a:pt x="68" y="206"/>
                  </a:lnTo>
                  <a:lnTo>
                    <a:pt x="68" y="202"/>
                  </a:lnTo>
                  <a:lnTo>
                    <a:pt x="68" y="202"/>
                  </a:lnTo>
                  <a:lnTo>
                    <a:pt x="64" y="199"/>
                  </a:lnTo>
                  <a:lnTo>
                    <a:pt x="64" y="199"/>
                  </a:lnTo>
                  <a:lnTo>
                    <a:pt x="62" y="197"/>
                  </a:lnTo>
                  <a:lnTo>
                    <a:pt x="62" y="193"/>
                  </a:lnTo>
                  <a:lnTo>
                    <a:pt x="62" y="193"/>
                  </a:lnTo>
                  <a:lnTo>
                    <a:pt x="60" y="193"/>
                  </a:lnTo>
                  <a:lnTo>
                    <a:pt x="60" y="201"/>
                  </a:lnTo>
                  <a:lnTo>
                    <a:pt x="51" y="206"/>
                  </a:lnTo>
                  <a:lnTo>
                    <a:pt x="47" y="206"/>
                  </a:lnTo>
                  <a:lnTo>
                    <a:pt x="43" y="214"/>
                  </a:lnTo>
                  <a:lnTo>
                    <a:pt x="43" y="214"/>
                  </a:lnTo>
                  <a:lnTo>
                    <a:pt x="40" y="214"/>
                  </a:lnTo>
                  <a:lnTo>
                    <a:pt x="40" y="214"/>
                  </a:lnTo>
                  <a:lnTo>
                    <a:pt x="32" y="214"/>
                  </a:lnTo>
                  <a:lnTo>
                    <a:pt x="32" y="214"/>
                  </a:lnTo>
                  <a:lnTo>
                    <a:pt x="28" y="214"/>
                  </a:lnTo>
                  <a:lnTo>
                    <a:pt x="26" y="214"/>
                  </a:lnTo>
                  <a:lnTo>
                    <a:pt x="26" y="214"/>
                  </a:lnTo>
                  <a:lnTo>
                    <a:pt x="26" y="212"/>
                  </a:lnTo>
                  <a:lnTo>
                    <a:pt x="26" y="212"/>
                  </a:lnTo>
                  <a:lnTo>
                    <a:pt x="26" y="204"/>
                  </a:lnTo>
                  <a:lnTo>
                    <a:pt x="26" y="201"/>
                  </a:lnTo>
                  <a:lnTo>
                    <a:pt x="28" y="199"/>
                  </a:lnTo>
                  <a:lnTo>
                    <a:pt x="28" y="199"/>
                  </a:lnTo>
                  <a:lnTo>
                    <a:pt x="30" y="197"/>
                  </a:lnTo>
                  <a:lnTo>
                    <a:pt x="32" y="193"/>
                  </a:lnTo>
                  <a:lnTo>
                    <a:pt x="32" y="187"/>
                  </a:lnTo>
                  <a:lnTo>
                    <a:pt x="32" y="182"/>
                  </a:lnTo>
                  <a:lnTo>
                    <a:pt x="26" y="165"/>
                  </a:lnTo>
                  <a:lnTo>
                    <a:pt x="21" y="153"/>
                  </a:lnTo>
                  <a:lnTo>
                    <a:pt x="13" y="146"/>
                  </a:lnTo>
                  <a:lnTo>
                    <a:pt x="7" y="138"/>
                  </a:lnTo>
                  <a:lnTo>
                    <a:pt x="4" y="134"/>
                  </a:lnTo>
                  <a:lnTo>
                    <a:pt x="0" y="127"/>
                  </a:lnTo>
                  <a:lnTo>
                    <a:pt x="0" y="127"/>
                  </a:lnTo>
                  <a:lnTo>
                    <a:pt x="0" y="127"/>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36" name="Freeform 336">
              <a:extLst>
                <a:ext uri="{FF2B5EF4-FFF2-40B4-BE49-F238E27FC236}">
                  <a16:creationId xmlns:a16="http://schemas.microsoft.com/office/drawing/2014/main" id="{837D2E84-59B3-8241-A6E5-76A05131C578}"/>
                </a:ext>
              </a:extLst>
            </p:cNvPr>
            <p:cNvSpPr>
              <a:spLocks/>
            </p:cNvSpPr>
            <p:nvPr userDrawn="1"/>
          </p:nvSpPr>
          <p:spPr bwMode="auto">
            <a:xfrm>
              <a:off x="2887706" y="2718947"/>
              <a:ext cx="64128" cy="38980"/>
            </a:xfrm>
            <a:custGeom>
              <a:avLst/>
              <a:gdLst>
                <a:gd name="T0" fmla="*/ 0 w 42"/>
                <a:gd name="T1" fmla="*/ 11 h 30"/>
                <a:gd name="T2" fmla="*/ 0 w 42"/>
                <a:gd name="T3" fmla="*/ 21 h 30"/>
                <a:gd name="T4" fmla="*/ 6 w 42"/>
                <a:gd name="T5" fmla="*/ 30 h 30"/>
                <a:gd name="T6" fmla="*/ 15 w 42"/>
                <a:gd name="T7" fmla="*/ 28 h 30"/>
                <a:gd name="T8" fmla="*/ 27 w 42"/>
                <a:gd name="T9" fmla="*/ 28 h 30"/>
                <a:gd name="T10" fmla="*/ 42 w 42"/>
                <a:gd name="T11" fmla="*/ 28 h 30"/>
                <a:gd name="T12" fmla="*/ 42 w 42"/>
                <a:gd name="T13" fmla="*/ 17 h 30"/>
                <a:gd name="T14" fmla="*/ 42 w 42"/>
                <a:gd name="T15" fmla="*/ 13 h 30"/>
                <a:gd name="T16" fmla="*/ 34 w 42"/>
                <a:gd name="T17" fmla="*/ 11 h 30"/>
                <a:gd name="T18" fmla="*/ 21 w 42"/>
                <a:gd name="T19" fmla="*/ 8 h 30"/>
                <a:gd name="T20" fmla="*/ 21 w 42"/>
                <a:gd name="T21" fmla="*/ 0 h 30"/>
                <a:gd name="T22" fmla="*/ 12 w 42"/>
                <a:gd name="T23" fmla="*/ 0 h 30"/>
                <a:gd name="T24" fmla="*/ 0 w 42"/>
                <a:gd name="T25" fmla="*/ 11 h 30"/>
                <a:gd name="T26" fmla="*/ 0 w 42"/>
                <a:gd name="T27" fmla="*/ 11 h 30"/>
                <a:gd name="T28" fmla="*/ 0 w 42"/>
                <a:gd name="T29" fmla="*/ 11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2" h="30">
                  <a:moveTo>
                    <a:pt x="0" y="11"/>
                  </a:moveTo>
                  <a:lnTo>
                    <a:pt x="0" y="21"/>
                  </a:lnTo>
                  <a:lnTo>
                    <a:pt x="6" y="30"/>
                  </a:lnTo>
                  <a:lnTo>
                    <a:pt x="15" y="28"/>
                  </a:lnTo>
                  <a:lnTo>
                    <a:pt x="27" y="28"/>
                  </a:lnTo>
                  <a:lnTo>
                    <a:pt x="42" y="28"/>
                  </a:lnTo>
                  <a:lnTo>
                    <a:pt x="42" y="17"/>
                  </a:lnTo>
                  <a:lnTo>
                    <a:pt x="42" y="13"/>
                  </a:lnTo>
                  <a:lnTo>
                    <a:pt x="34" y="11"/>
                  </a:lnTo>
                  <a:lnTo>
                    <a:pt x="21" y="8"/>
                  </a:lnTo>
                  <a:lnTo>
                    <a:pt x="21" y="0"/>
                  </a:lnTo>
                  <a:lnTo>
                    <a:pt x="12" y="0"/>
                  </a:lnTo>
                  <a:lnTo>
                    <a:pt x="0" y="11"/>
                  </a:lnTo>
                  <a:lnTo>
                    <a:pt x="0" y="11"/>
                  </a:lnTo>
                  <a:lnTo>
                    <a:pt x="0" y="11"/>
                  </a:lnTo>
                  <a:close/>
                </a:path>
              </a:pathLst>
            </a:custGeom>
            <a:solidFill>
              <a:schemeClr val="bg1">
                <a:lumMod val="85000"/>
              </a:schemeClr>
            </a:solidFill>
            <a:ln w="635" cap="rnd">
              <a:solidFill>
                <a:schemeClr val="bg1">
                  <a:alpha val="17000"/>
                </a:schemeClr>
              </a:solidFill>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37" name="Freeform 337">
              <a:extLst>
                <a:ext uri="{FF2B5EF4-FFF2-40B4-BE49-F238E27FC236}">
                  <a16:creationId xmlns:a16="http://schemas.microsoft.com/office/drawing/2014/main" id="{3509B3F7-14B1-A843-89AE-C3400D91EF09}"/>
                </a:ext>
              </a:extLst>
            </p:cNvPr>
            <p:cNvSpPr>
              <a:spLocks/>
            </p:cNvSpPr>
            <p:nvPr userDrawn="1"/>
          </p:nvSpPr>
          <p:spPr bwMode="auto">
            <a:xfrm>
              <a:off x="2887706" y="2718947"/>
              <a:ext cx="64128" cy="38980"/>
            </a:xfrm>
            <a:custGeom>
              <a:avLst/>
              <a:gdLst>
                <a:gd name="T0" fmla="*/ 0 w 42"/>
                <a:gd name="T1" fmla="*/ 11 h 30"/>
                <a:gd name="T2" fmla="*/ 0 w 42"/>
                <a:gd name="T3" fmla="*/ 21 h 30"/>
                <a:gd name="T4" fmla="*/ 6 w 42"/>
                <a:gd name="T5" fmla="*/ 30 h 30"/>
                <a:gd name="T6" fmla="*/ 15 w 42"/>
                <a:gd name="T7" fmla="*/ 28 h 30"/>
                <a:gd name="T8" fmla="*/ 27 w 42"/>
                <a:gd name="T9" fmla="*/ 28 h 30"/>
                <a:gd name="T10" fmla="*/ 42 w 42"/>
                <a:gd name="T11" fmla="*/ 28 h 30"/>
                <a:gd name="T12" fmla="*/ 42 w 42"/>
                <a:gd name="T13" fmla="*/ 17 h 30"/>
                <a:gd name="T14" fmla="*/ 42 w 42"/>
                <a:gd name="T15" fmla="*/ 13 h 30"/>
                <a:gd name="T16" fmla="*/ 34 w 42"/>
                <a:gd name="T17" fmla="*/ 11 h 30"/>
                <a:gd name="T18" fmla="*/ 21 w 42"/>
                <a:gd name="T19" fmla="*/ 8 h 30"/>
                <a:gd name="T20" fmla="*/ 21 w 42"/>
                <a:gd name="T21" fmla="*/ 0 h 30"/>
                <a:gd name="T22" fmla="*/ 12 w 42"/>
                <a:gd name="T23" fmla="*/ 0 h 30"/>
                <a:gd name="T24" fmla="*/ 0 w 42"/>
                <a:gd name="T25" fmla="*/ 11 h 30"/>
                <a:gd name="T26" fmla="*/ 0 w 42"/>
                <a:gd name="T27" fmla="*/ 11 h 30"/>
                <a:gd name="T28" fmla="*/ 0 w 42"/>
                <a:gd name="T29" fmla="*/ 11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2" h="30">
                  <a:moveTo>
                    <a:pt x="0" y="11"/>
                  </a:moveTo>
                  <a:lnTo>
                    <a:pt x="0" y="21"/>
                  </a:lnTo>
                  <a:lnTo>
                    <a:pt x="6" y="30"/>
                  </a:lnTo>
                  <a:lnTo>
                    <a:pt x="15" y="28"/>
                  </a:lnTo>
                  <a:lnTo>
                    <a:pt x="27" y="28"/>
                  </a:lnTo>
                  <a:lnTo>
                    <a:pt x="42" y="28"/>
                  </a:lnTo>
                  <a:lnTo>
                    <a:pt x="42" y="17"/>
                  </a:lnTo>
                  <a:lnTo>
                    <a:pt x="42" y="13"/>
                  </a:lnTo>
                  <a:lnTo>
                    <a:pt x="34" y="11"/>
                  </a:lnTo>
                  <a:lnTo>
                    <a:pt x="21" y="8"/>
                  </a:lnTo>
                  <a:lnTo>
                    <a:pt x="21" y="0"/>
                  </a:lnTo>
                  <a:lnTo>
                    <a:pt x="12" y="0"/>
                  </a:lnTo>
                  <a:lnTo>
                    <a:pt x="0" y="11"/>
                  </a:lnTo>
                  <a:lnTo>
                    <a:pt x="0" y="11"/>
                  </a:lnTo>
                  <a:lnTo>
                    <a:pt x="0" y="11"/>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38" name="Freeform 338">
              <a:extLst>
                <a:ext uri="{FF2B5EF4-FFF2-40B4-BE49-F238E27FC236}">
                  <a16:creationId xmlns:a16="http://schemas.microsoft.com/office/drawing/2014/main" id="{669B1D86-F0FE-AD4A-8FF8-E025B5F771CB}"/>
                </a:ext>
              </a:extLst>
            </p:cNvPr>
            <p:cNvSpPr>
              <a:spLocks/>
            </p:cNvSpPr>
            <p:nvPr userDrawn="1"/>
          </p:nvSpPr>
          <p:spPr bwMode="auto">
            <a:xfrm>
              <a:off x="3058715" y="2898257"/>
              <a:ext cx="172536" cy="314442"/>
            </a:xfrm>
            <a:custGeom>
              <a:avLst/>
              <a:gdLst>
                <a:gd name="T0" fmla="*/ 13 w 113"/>
                <a:gd name="T1" fmla="*/ 165 h 242"/>
                <a:gd name="T2" fmla="*/ 26 w 113"/>
                <a:gd name="T3" fmla="*/ 133 h 242"/>
                <a:gd name="T4" fmla="*/ 9 w 113"/>
                <a:gd name="T5" fmla="*/ 87 h 242"/>
                <a:gd name="T6" fmla="*/ 19 w 113"/>
                <a:gd name="T7" fmla="*/ 70 h 242"/>
                <a:gd name="T8" fmla="*/ 2 w 113"/>
                <a:gd name="T9" fmla="*/ 28 h 242"/>
                <a:gd name="T10" fmla="*/ 19 w 113"/>
                <a:gd name="T11" fmla="*/ 10 h 242"/>
                <a:gd name="T12" fmla="*/ 41 w 113"/>
                <a:gd name="T13" fmla="*/ 8 h 242"/>
                <a:gd name="T14" fmla="*/ 47 w 113"/>
                <a:gd name="T15" fmla="*/ 17 h 242"/>
                <a:gd name="T16" fmla="*/ 47 w 113"/>
                <a:gd name="T17" fmla="*/ 53 h 242"/>
                <a:gd name="T18" fmla="*/ 75 w 113"/>
                <a:gd name="T19" fmla="*/ 44 h 242"/>
                <a:gd name="T20" fmla="*/ 91 w 113"/>
                <a:gd name="T21" fmla="*/ 40 h 242"/>
                <a:gd name="T22" fmla="*/ 102 w 113"/>
                <a:gd name="T23" fmla="*/ 70 h 242"/>
                <a:gd name="T24" fmla="*/ 113 w 113"/>
                <a:gd name="T25" fmla="*/ 106 h 242"/>
                <a:gd name="T26" fmla="*/ 77 w 113"/>
                <a:gd name="T27" fmla="*/ 102 h 242"/>
                <a:gd name="T28" fmla="*/ 73 w 113"/>
                <a:gd name="T29" fmla="*/ 144 h 242"/>
                <a:gd name="T30" fmla="*/ 72 w 113"/>
                <a:gd name="T31" fmla="*/ 146 h 242"/>
                <a:gd name="T32" fmla="*/ 66 w 113"/>
                <a:gd name="T33" fmla="*/ 144 h 242"/>
                <a:gd name="T34" fmla="*/ 60 w 113"/>
                <a:gd name="T35" fmla="*/ 138 h 242"/>
                <a:gd name="T36" fmla="*/ 53 w 113"/>
                <a:gd name="T37" fmla="*/ 129 h 242"/>
                <a:gd name="T38" fmla="*/ 47 w 113"/>
                <a:gd name="T39" fmla="*/ 121 h 242"/>
                <a:gd name="T40" fmla="*/ 34 w 113"/>
                <a:gd name="T41" fmla="*/ 119 h 242"/>
                <a:gd name="T42" fmla="*/ 30 w 113"/>
                <a:gd name="T43" fmla="*/ 142 h 242"/>
                <a:gd name="T44" fmla="*/ 22 w 113"/>
                <a:gd name="T45" fmla="*/ 176 h 242"/>
                <a:gd name="T46" fmla="*/ 22 w 113"/>
                <a:gd name="T47" fmla="*/ 180 h 242"/>
                <a:gd name="T48" fmla="*/ 22 w 113"/>
                <a:gd name="T49" fmla="*/ 184 h 242"/>
                <a:gd name="T50" fmla="*/ 24 w 113"/>
                <a:gd name="T51" fmla="*/ 185 h 242"/>
                <a:gd name="T52" fmla="*/ 30 w 113"/>
                <a:gd name="T53" fmla="*/ 185 h 242"/>
                <a:gd name="T54" fmla="*/ 38 w 113"/>
                <a:gd name="T55" fmla="*/ 201 h 242"/>
                <a:gd name="T56" fmla="*/ 38 w 113"/>
                <a:gd name="T57" fmla="*/ 208 h 242"/>
                <a:gd name="T58" fmla="*/ 38 w 113"/>
                <a:gd name="T59" fmla="*/ 212 h 242"/>
                <a:gd name="T60" fmla="*/ 41 w 113"/>
                <a:gd name="T61" fmla="*/ 218 h 242"/>
                <a:gd name="T62" fmla="*/ 49 w 113"/>
                <a:gd name="T63" fmla="*/ 223 h 242"/>
                <a:gd name="T64" fmla="*/ 60 w 113"/>
                <a:gd name="T65" fmla="*/ 235 h 242"/>
                <a:gd name="T66" fmla="*/ 51 w 113"/>
                <a:gd name="T67" fmla="*/ 240 h 242"/>
                <a:gd name="T68" fmla="*/ 38 w 113"/>
                <a:gd name="T69" fmla="*/ 233 h 242"/>
                <a:gd name="T70" fmla="*/ 34 w 113"/>
                <a:gd name="T71" fmla="*/ 225 h 242"/>
                <a:gd name="T72" fmla="*/ 28 w 113"/>
                <a:gd name="T73" fmla="*/ 221 h 242"/>
                <a:gd name="T74" fmla="*/ 24 w 113"/>
                <a:gd name="T75" fmla="*/ 220 h 242"/>
                <a:gd name="T76" fmla="*/ 13 w 113"/>
                <a:gd name="T77" fmla="*/ 206 h 242"/>
                <a:gd name="T78" fmla="*/ 11 w 113"/>
                <a:gd name="T79" fmla="*/ 204 h 242"/>
                <a:gd name="T80" fmla="*/ 9 w 113"/>
                <a:gd name="T81" fmla="*/ 197 h 242"/>
                <a:gd name="T82" fmla="*/ 9 w 113"/>
                <a:gd name="T83" fmla="*/ 195 h 242"/>
                <a:gd name="T84" fmla="*/ 11 w 113"/>
                <a:gd name="T85" fmla="*/ 191 h 242"/>
                <a:gd name="T86" fmla="*/ 13 w 113"/>
                <a:gd name="T87" fmla="*/ 174 h 242"/>
                <a:gd name="T88" fmla="*/ 13 w 113"/>
                <a:gd name="T89" fmla="*/ 174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13" h="242">
                  <a:moveTo>
                    <a:pt x="13" y="174"/>
                  </a:moveTo>
                  <a:lnTo>
                    <a:pt x="13" y="165"/>
                  </a:lnTo>
                  <a:lnTo>
                    <a:pt x="21" y="157"/>
                  </a:lnTo>
                  <a:lnTo>
                    <a:pt x="26" y="133"/>
                  </a:lnTo>
                  <a:lnTo>
                    <a:pt x="17" y="95"/>
                  </a:lnTo>
                  <a:lnTo>
                    <a:pt x="9" y="87"/>
                  </a:lnTo>
                  <a:lnTo>
                    <a:pt x="15" y="87"/>
                  </a:lnTo>
                  <a:lnTo>
                    <a:pt x="19" y="70"/>
                  </a:lnTo>
                  <a:lnTo>
                    <a:pt x="0" y="40"/>
                  </a:lnTo>
                  <a:lnTo>
                    <a:pt x="2" y="28"/>
                  </a:lnTo>
                  <a:lnTo>
                    <a:pt x="7" y="15"/>
                  </a:lnTo>
                  <a:lnTo>
                    <a:pt x="19" y="10"/>
                  </a:lnTo>
                  <a:lnTo>
                    <a:pt x="36" y="0"/>
                  </a:lnTo>
                  <a:lnTo>
                    <a:pt x="41" y="8"/>
                  </a:lnTo>
                  <a:lnTo>
                    <a:pt x="41" y="17"/>
                  </a:lnTo>
                  <a:lnTo>
                    <a:pt x="47" y="17"/>
                  </a:lnTo>
                  <a:lnTo>
                    <a:pt x="53" y="17"/>
                  </a:lnTo>
                  <a:lnTo>
                    <a:pt x="47" y="53"/>
                  </a:lnTo>
                  <a:lnTo>
                    <a:pt x="64" y="44"/>
                  </a:lnTo>
                  <a:lnTo>
                    <a:pt x="75" y="44"/>
                  </a:lnTo>
                  <a:lnTo>
                    <a:pt x="81" y="36"/>
                  </a:lnTo>
                  <a:lnTo>
                    <a:pt x="91" y="40"/>
                  </a:lnTo>
                  <a:lnTo>
                    <a:pt x="104" y="53"/>
                  </a:lnTo>
                  <a:lnTo>
                    <a:pt x="102" y="70"/>
                  </a:lnTo>
                  <a:lnTo>
                    <a:pt x="113" y="83"/>
                  </a:lnTo>
                  <a:lnTo>
                    <a:pt x="113" y="106"/>
                  </a:lnTo>
                  <a:lnTo>
                    <a:pt x="91" y="106"/>
                  </a:lnTo>
                  <a:lnTo>
                    <a:pt x="77" y="102"/>
                  </a:lnTo>
                  <a:lnTo>
                    <a:pt x="68" y="119"/>
                  </a:lnTo>
                  <a:lnTo>
                    <a:pt x="73" y="144"/>
                  </a:lnTo>
                  <a:lnTo>
                    <a:pt x="73" y="144"/>
                  </a:lnTo>
                  <a:lnTo>
                    <a:pt x="72" y="146"/>
                  </a:lnTo>
                  <a:lnTo>
                    <a:pt x="70" y="146"/>
                  </a:lnTo>
                  <a:lnTo>
                    <a:pt x="66" y="144"/>
                  </a:lnTo>
                  <a:lnTo>
                    <a:pt x="66" y="144"/>
                  </a:lnTo>
                  <a:lnTo>
                    <a:pt x="60" y="138"/>
                  </a:lnTo>
                  <a:lnTo>
                    <a:pt x="56" y="134"/>
                  </a:lnTo>
                  <a:lnTo>
                    <a:pt x="53" y="129"/>
                  </a:lnTo>
                  <a:lnTo>
                    <a:pt x="47" y="129"/>
                  </a:lnTo>
                  <a:lnTo>
                    <a:pt x="47" y="121"/>
                  </a:lnTo>
                  <a:lnTo>
                    <a:pt x="43" y="117"/>
                  </a:lnTo>
                  <a:lnTo>
                    <a:pt x="34" y="119"/>
                  </a:lnTo>
                  <a:lnTo>
                    <a:pt x="38" y="133"/>
                  </a:lnTo>
                  <a:lnTo>
                    <a:pt x="30" y="142"/>
                  </a:lnTo>
                  <a:lnTo>
                    <a:pt x="24" y="155"/>
                  </a:lnTo>
                  <a:lnTo>
                    <a:pt x="22" y="176"/>
                  </a:lnTo>
                  <a:lnTo>
                    <a:pt x="22" y="176"/>
                  </a:lnTo>
                  <a:lnTo>
                    <a:pt x="22" y="180"/>
                  </a:lnTo>
                  <a:lnTo>
                    <a:pt x="22" y="182"/>
                  </a:lnTo>
                  <a:lnTo>
                    <a:pt x="22" y="184"/>
                  </a:lnTo>
                  <a:lnTo>
                    <a:pt x="22" y="184"/>
                  </a:lnTo>
                  <a:lnTo>
                    <a:pt x="24" y="185"/>
                  </a:lnTo>
                  <a:lnTo>
                    <a:pt x="28" y="185"/>
                  </a:lnTo>
                  <a:lnTo>
                    <a:pt x="30" y="185"/>
                  </a:lnTo>
                  <a:lnTo>
                    <a:pt x="38" y="201"/>
                  </a:lnTo>
                  <a:lnTo>
                    <a:pt x="38" y="201"/>
                  </a:lnTo>
                  <a:lnTo>
                    <a:pt x="36" y="206"/>
                  </a:lnTo>
                  <a:lnTo>
                    <a:pt x="38" y="208"/>
                  </a:lnTo>
                  <a:lnTo>
                    <a:pt x="38" y="212"/>
                  </a:lnTo>
                  <a:lnTo>
                    <a:pt x="38" y="212"/>
                  </a:lnTo>
                  <a:lnTo>
                    <a:pt x="41" y="216"/>
                  </a:lnTo>
                  <a:lnTo>
                    <a:pt x="41" y="218"/>
                  </a:lnTo>
                  <a:lnTo>
                    <a:pt x="41" y="221"/>
                  </a:lnTo>
                  <a:lnTo>
                    <a:pt x="49" y="223"/>
                  </a:lnTo>
                  <a:lnTo>
                    <a:pt x="58" y="229"/>
                  </a:lnTo>
                  <a:lnTo>
                    <a:pt x="60" y="235"/>
                  </a:lnTo>
                  <a:lnTo>
                    <a:pt x="58" y="242"/>
                  </a:lnTo>
                  <a:lnTo>
                    <a:pt x="51" y="240"/>
                  </a:lnTo>
                  <a:lnTo>
                    <a:pt x="51" y="240"/>
                  </a:lnTo>
                  <a:lnTo>
                    <a:pt x="38" y="233"/>
                  </a:lnTo>
                  <a:lnTo>
                    <a:pt x="38" y="233"/>
                  </a:lnTo>
                  <a:lnTo>
                    <a:pt x="34" y="225"/>
                  </a:lnTo>
                  <a:lnTo>
                    <a:pt x="30" y="223"/>
                  </a:lnTo>
                  <a:lnTo>
                    <a:pt x="28" y="221"/>
                  </a:lnTo>
                  <a:lnTo>
                    <a:pt x="28" y="221"/>
                  </a:lnTo>
                  <a:lnTo>
                    <a:pt x="24" y="220"/>
                  </a:lnTo>
                  <a:lnTo>
                    <a:pt x="21" y="214"/>
                  </a:lnTo>
                  <a:lnTo>
                    <a:pt x="13" y="206"/>
                  </a:lnTo>
                  <a:lnTo>
                    <a:pt x="13" y="206"/>
                  </a:lnTo>
                  <a:lnTo>
                    <a:pt x="11" y="204"/>
                  </a:lnTo>
                  <a:lnTo>
                    <a:pt x="9" y="201"/>
                  </a:lnTo>
                  <a:lnTo>
                    <a:pt x="9" y="197"/>
                  </a:lnTo>
                  <a:lnTo>
                    <a:pt x="9" y="197"/>
                  </a:lnTo>
                  <a:lnTo>
                    <a:pt x="9" y="195"/>
                  </a:lnTo>
                  <a:lnTo>
                    <a:pt x="11" y="193"/>
                  </a:lnTo>
                  <a:lnTo>
                    <a:pt x="11" y="191"/>
                  </a:lnTo>
                  <a:lnTo>
                    <a:pt x="11" y="182"/>
                  </a:lnTo>
                  <a:lnTo>
                    <a:pt x="13" y="174"/>
                  </a:lnTo>
                  <a:lnTo>
                    <a:pt x="13" y="174"/>
                  </a:lnTo>
                  <a:lnTo>
                    <a:pt x="13" y="174"/>
                  </a:lnTo>
                  <a:close/>
                </a:path>
              </a:pathLst>
            </a:custGeom>
            <a:solidFill>
              <a:schemeClr val="bg1">
                <a:lumMod val="85000"/>
              </a:schemeClr>
            </a:solidFill>
            <a:ln w="635" cap="rnd">
              <a:solidFill>
                <a:schemeClr val="bg1">
                  <a:alpha val="17000"/>
                </a:schemeClr>
              </a:solidFill>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39" name="Freeform 339">
              <a:extLst>
                <a:ext uri="{FF2B5EF4-FFF2-40B4-BE49-F238E27FC236}">
                  <a16:creationId xmlns:a16="http://schemas.microsoft.com/office/drawing/2014/main" id="{59E45A24-4C88-5D4E-AE15-B01EFF64F150}"/>
                </a:ext>
              </a:extLst>
            </p:cNvPr>
            <p:cNvSpPr>
              <a:spLocks/>
            </p:cNvSpPr>
            <p:nvPr userDrawn="1"/>
          </p:nvSpPr>
          <p:spPr bwMode="auto">
            <a:xfrm>
              <a:off x="3058715" y="2898257"/>
              <a:ext cx="172536" cy="314442"/>
            </a:xfrm>
            <a:custGeom>
              <a:avLst/>
              <a:gdLst>
                <a:gd name="T0" fmla="*/ 13 w 113"/>
                <a:gd name="T1" fmla="*/ 165 h 242"/>
                <a:gd name="T2" fmla="*/ 26 w 113"/>
                <a:gd name="T3" fmla="*/ 133 h 242"/>
                <a:gd name="T4" fmla="*/ 9 w 113"/>
                <a:gd name="T5" fmla="*/ 87 h 242"/>
                <a:gd name="T6" fmla="*/ 19 w 113"/>
                <a:gd name="T7" fmla="*/ 70 h 242"/>
                <a:gd name="T8" fmla="*/ 2 w 113"/>
                <a:gd name="T9" fmla="*/ 28 h 242"/>
                <a:gd name="T10" fmla="*/ 19 w 113"/>
                <a:gd name="T11" fmla="*/ 10 h 242"/>
                <a:gd name="T12" fmla="*/ 41 w 113"/>
                <a:gd name="T13" fmla="*/ 8 h 242"/>
                <a:gd name="T14" fmla="*/ 47 w 113"/>
                <a:gd name="T15" fmla="*/ 17 h 242"/>
                <a:gd name="T16" fmla="*/ 47 w 113"/>
                <a:gd name="T17" fmla="*/ 53 h 242"/>
                <a:gd name="T18" fmla="*/ 75 w 113"/>
                <a:gd name="T19" fmla="*/ 44 h 242"/>
                <a:gd name="T20" fmla="*/ 91 w 113"/>
                <a:gd name="T21" fmla="*/ 40 h 242"/>
                <a:gd name="T22" fmla="*/ 102 w 113"/>
                <a:gd name="T23" fmla="*/ 70 h 242"/>
                <a:gd name="T24" fmla="*/ 113 w 113"/>
                <a:gd name="T25" fmla="*/ 106 h 242"/>
                <a:gd name="T26" fmla="*/ 77 w 113"/>
                <a:gd name="T27" fmla="*/ 102 h 242"/>
                <a:gd name="T28" fmla="*/ 73 w 113"/>
                <a:gd name="T29" fmla="*/ 144 h 242"/>
                <a:gd name="T30" fmla="*/ 72 w 113"/>
                <a:gd name="T31" fmla="*/ 146 h 242"/>
                <a:gd name="T32" fmla="*/ 66 w 113"/>
                <a:gd name="T33" fmla="*/ 144 h 242"/>
                <a:gd name="T34" fmla="*/ 60 w 113"/>
                <a:gd name="T35" fmla="*/ 138 h 242"/>
                <a:gd name="T36" fmla="*/ 53 w 113"/>
                <a:gd name="T37" fmla="*/ 129 h 242"/>
                <a:gd name="T38" fmla="*/ 47 w 113"/>
                <a:gd name="T39" fmla="*/ 121 h 242"/>
                <a:gd name="T40" fmla="*/ 34 w 113"/>
                <a:gd name="T41" fmla="*/ 119 h 242"/>
                <a:gd name="T42" fmla="*/ 30 w 113"/>
                <a:gd name="T43" fmla="*/ 142 h 242"/>
                <a:gd name="T44" fmla="*/ 22 w 113"/>
                <a:gd name="T45" fmla="*/ 176 h 242"/>
                <a:gd name="T46" fmla="*/ 22 w 113"/>
                <a:gd name="T47" fmla="*/ 180 h 242"/>
                <a:gd name="T48" fmla="*/ 22 w 113"/>
                <a:gd name="T49" fmla="*/ 184 h 242"/>
                <a:gd name="T50" fmla="*/ 24 w 113"/>
                <a:gd name="T51" fmla="*/ 185 h 242"/>
                <a:gd name="T52" fmla="*/ 30 w 113"/>
                <a:gd name="T53" fmla="*/ 185 h 242"/>
                <a:gd name="T54" fmla="*/ 38 w 113"/>
                <a:gd name="T55" fmla="*/ 201 h 242"/>
                <a:gd name="T56" fmla="*/ 38 w 113"/>
                <a:gd name="T57" fmla="*/ 208 h 242"/>
                <a:gd name="T58" fmla="*/ 38 w 113"/>
                <a:gd name="T59" fmla="*/ 212 h 242"/>
                <a:gd name="T60" fmla="*/ 41 w 113"/>
                <a:gd name="T61" fmla="*/ 218 h 242"/>
                <a:gd name="T62" fmla="*/ 49 w 113"/>
                <a:gd name="T63" fmla="*/ 223 h 242"/>
                <a:gd name="T64" fmla="*/ 60 w 113"/>
                <a:gd name="T65" fmla="*/ 235 h 242"/>
                <a:gd name="T66" fmla="*/ 51 w 113"/>
                <a:gd name="T67" fmla="*/ 240 h 242"/>
                <a:gd name="T68" fmla="*/ 38 w 113"/>
                <a:gd name="T69" fmla="*/ 233 h 242"/>
                <a:gd name="T70" fmla="*/ 34 w 113"/>
                <a:gd name="T71" fmla="*/ 225 h 242"/>
                <a:gd name="T72" fmla="*/ 28 w 113"/>
                <a:gd name="T73" fmla="*/ 221 h 242"/>
                <a:gd name="T74" fmla="*/ 24 w 113"/>
                <a:gd name="T75" fmla="*/ 220 h 242"/>
                <a:gd name="T76" fmla="*/ 13 w 113"/>
                <a:gd name="T77" fmla="*/ 206 h 242"/>
                <a:gd name="T78" fmla="*/ 11 w 113"/>
                <a:gd name="T79" fmla="*/ 204 h 242"/>
                <a:gd name="T80" fmla="*/ 9 w 113"/>
                <a:gd name="T81" fmla="*/ 197 h 242"/>
                <a:gd name="T82" fmla="*/ 9 w 113"/>
                <a:gd name="T83" fmla="*/ 195 h 242"/>
                <a:gd name="T84" fmla="*/ 11 w 113"/>
                <a:gd name="T85" fmla="*/ 191 h 242"/>
                <a:gd name="T86" fmla="*/ 13 w 113"/>
                <a:gd name="T87" fmla="*/ 174 h 242"/>
                <a:gd name="T88" fmla="*/ 13 w 113"/>
                <a:gd name="T89" fmla="*/ 174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13" h="242">
                  <a:moveTo>
                    <a:pt x="13" y="174"/>
                  </a:moveTo>
                  <a:lnTo>
                    <a:pt x="13" y="165"/>
                  </a:lnTo>
                  <a:lnTo>
                    <a:pt x="21" y="157"/>
                  </a:lnTo>
                  <a:lnTo>
                    <a:pt x="26" y="133"/>
                  </a:lnTo>
                  <a:lnTo>
                    <a:pt x="17" y="95"/>
                  </a:lnTo>
                  <a:lnTo>
                    <a:pt x="9" y="87"/>
                  </a:lnTo>
                  <a:lnTo>
                    <a:pt x="15" y="87"/>
                  </a:lnTo>
                  <a:lnTo>
                    <a:pt x="19" y="70"/>
                  </a:lnTo>
                  <a:lnTo>
                    <a:pt x="0" y="40"/>
                  </a:lnTo>
                  <a:lnTo>
                    <a:pt x="2" y="28"/>
                  </a:lnTo>
                  <a:lnTo>
                    <a:pt x="7" y="15"/>
                  </a:lnTo>
                  <a:lnTo>
                    <a:pt x="19" y="10"/>
                  </a:lnTo>
                  <a:lnTo>
                    <a:pt x="36" y="0"/>
                  </a:lnTo>
                  <a:lnTo>
                    <a:pt x="41" y="8"/>
                  </a:lnTo>
                  <a:lnTo>
                    <a:pt x="41" y="17"/>
                  </a:lnTo>
                  <a:lnTo>
                    <a:pt x="47" y="17"/>
                  </a:lnTo>
                  <a:lnTo>
                    <a:pt x="53" y="17"/>
                  </a:lnTo>
                  <a:lnTo>
                    <a:pt x="47" y="53"/>
                  </a:lnTo>
                  <a:lnTo>
                    <a:pt x="64" y="44"/>
                  </a:lnTo>
                  <a:lnTo>
                    <a:pt x="75" y="44"/>
                  </a:lnTo>
                  <a:lnTo>
                    <a:pt x="81" y="36"/>
                  </a:lnTo>
                  <a:lnTo>
                    <a:pt x="91" y="40"/>
                  </a:lnTo>
                  <a:lnTo>
                    <a:pt x="104" y="53"/>
                  </a:lnTo>
                  <a:lnTo>
                    <a:pt x="102" y="70"/>
                  </a:lnTo>
                  <a:lnTo>
                    <a:pt x="113" y="83"/>
                  </a:lnTo>
                  <a:lnTo>
                    <a:pt x="113" y="106"/>
                  </a:lnTo>
                  <a:lnTo>
                    <a:pt x="91" y="106"/>
                  </a:lnTo>
                  <a:lnTo>
                    <a:pt x="77" y="102"/>
                  </a:lnTo>
                  <a:lnTo>
                    <a:pt x="68" y="119"/>
                  </a:lnTo>
                  <a:lnTo>
                    <a:pt x="73" y="144"/>
                  </a:lnTo>
                  <a:lnTo>
                    <a:pt x="73" y="144"/>
                  </a:lnTo>
                  <a:lnTo>
                    <a:pt x="72" y="146"/>
                  </a:lnTo>
                  <a:lnTo>
                    <a:pt x="70" y="146"/>
                  </a:lnTo>
                  <a:lnTo>
                    <a:pt x="66" y="144"/>
                  </a:lnTo>
                  <a:lnTo>
                    <a:pt x="66" y="144"/>
                  </a:lnTo>
                  <a:lnTo>
                    <a:pt x="60" y="138"/>
                  </a:lnTo>
                  <a:lnTo>
                    <a:pt x="56" y="134"/>
                  </a:lnTo>
                  <a:lnTo>
                    <a:pt x="53" y="129"/>
                  </a:lnTo>
                  <a:lnTo>
                    <a:pt x="47" y="129"/>
                  </a:lnTo>
                  <a:lnTo>
                    <a:pt x="47" y="121"/>
                  </a:lnTo>
                  <a:lnTo>
                    <a:pt x="43" y="117"/>
                  </a:lnTo>
                  <a:lnTo>
                    <a:pt x="34" y="119"/>
                  </a:lnTo>
                  <a:lnTo>
                    <a:pt x="38" y="133"/>
                  </a:lnTo>
                  <a:lnTo>
                    <a:pt x="30" y="142"/>
                  </a:lnTo>
                  <a:lnTo>
                    <a:pt x="24" y="155"/>
                  </a:lnTo>
                  <a:lnTo>
                    <a:pt x="22" y="176"/>
                  </a:lnTo>
                  <a:lnTo>
                    <a:pt x="22" y="176"/>
                  </a:lnTo>
                  <a:lnTo>
                    <a:pt x="22" y="180"/>
                  </a:lnTo>
                  <a:lnTo>
                    <a:pt x="22" y="182"/>
                  </a:lnTo>
                  <a:lnTo>
                    <a:pt x="22" y="184"/>
                  </a:lnTo>
                  <a:lnTo>
                    <a:pt x="22" y="184"/>
                  </a:lnTo>
                  <a:lnTo>
                    <a:pt x="24" y="185"/>
                  </a:lnTo>
                  <a:lnTo>
                    <a:pt x="28" y="185"/>
                  </a:lnTo>
                  <a:lnTo>
                    <a:pt x="30" y="185"/>
                  </a:lnTo>
                  <a:lnTo>
                    <a:pt x="38" y="201"/>
                  </a:lnTo>
                  <a:lnTo>
                    <a:pt x="38" y="201"/>
                  </a:lnTo>
                  <a:lnTo>
                    <a:pt x="36" y="206"/>
                  </a:lnTo>
                  <a:lnTo>
                    <a:pt x="38" y="208"/>
                  </a:lnTo>
                  <a:lnTo>
                    <a:pt x="38" y="212"/>
                  </a:lnTo>
                  <a:lnTo>
                    <a:pt x="38" y="212"/>
                  </a:lnTo>
                  <a:lnTo>
                    <a:pt x="41" y="216"/>
                  </a:lnTo>
                  <a:lnTo>
                    <a:pt x="41" y="218"/>
                  </a:lnTo>
                  <a:lnTo>
                    <a:pt x="41" y="221"/>
                  </a:lnTo>
                  <a:lnTo>
                    <a:pt x="49" y="223"/>
                  </a:lnTo>
                  <a:lnTo>
                    <a:pt x="58" y="229"/>
                  </a:lnTo>
                  <a:lnTo>
                    <a:pt x="60" y="235"/>
                  </a:lnTo>
                  <a:lnTo>
                    <a:pt x="58" y="242"/>
                  </a:lnTo>
                  <a:lnTo>
                    <a:pt x="51" y="240"/>
                  </a:lnTo>
                  <a:lnTo>
                    <a:pt x="51" y="240"/>
                  </a:lnTo>
                  <a:lnTo>
                    <a:pt x="38" y="233"/>
                  </a:lnTo>
                  <a:lnTo>
                    <a:pt x="38" y="233"/>
                  </a:lnTo>
                  <a:lnTo>
                    <a:pt x="34" y="225"/>
                  </a:lnTo>
                  <a:lnTo>
                    <a:pt x="30" y="223"/>
                  </a:lnTo>
                  <a:lnTo>
                    <a:pt x="28" y="221"/>
                  </a:lnTo>
                  <a:lnTo>
                    <a:pt x="28" y="221"/>
                  </a:lnTo>
                  <a:lnTo>
                    <a:pt x="24" y="220"/>
                  </a:lnTo>
                  <a:lnTo>
                    <a:pt x="21" y="214"/>
                  </a:lnTo>
                  <a:lnTo>
                    <a:pt x="13" y="206"/>
                  </a:lnTo>
                  <a:lnTo>
                    <a:pt x="13" y="206"/>
                  </a:lnTo>
                  <a:lnTo>
                    <a:pt x="11" y="204"/>
                  </a:lnTo>
                  <a:lnTo>
                    <a:pt x="9" y="201"/>
                  </a:lnTo>
                  <a:lnTo>
                    <a:pt x="9" y="197"/>
                  </a:lnTo>
                  <a:lnTo>
                    <a:pt x="9" y="197"/>
                  </a:lnTo>
                  <a:lnTo>
                    <a:pt x="9" y="195"/>
                  </a:lnTo>
                  <a:lnTo>
                    <a:pt x="11" y="193"/>
                  </a:lnTo>
                  <a:lnTo>
                    <a:pt x="11" y="191"/>
                  </a:lnTo>
                  <a:lnTo>
                    <a:pt x="11" y="182"/>
                  </a:lnTo>
                  <a:lnTo>
                    <a:pt x="13" y="174"/>
                  </a:lnTo>
                  <a:lnTo>
                    <a:pt x="13" y="174"/>
                  </a:lnTo>
                  <a:lnTo>
                    <a:pt x="13" y="174"/>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40" name="Freeform 340">
              <a:extLst>
                <a:ext uri="{FF2B5EF4-FFF2-40B4-BE49-F238E27FC236}">
                  <a16:creationId xmlns:a16="http://schemas.microsoft.com/office/drawing/2014/main" id="{3A62EF7C-2269-C640-9D42-242BD17FEF29}"/>
                </a:ext>
              </a:extLst>
            </p:cNvPr>
            <p:cNvSpPr>
              <a:spLocks/>
            </p:cNvSpPr>
            <p:nvPr userDrawn="1"/>
          </p:nvSpPr>
          <p:spPr bwMode="auto">
            <a:xfrm>
              <a:off x="3159488" y="2837188"/>
              <a:ext cx="155740" cy="317040"/>
            </a:xfrm>
            <a:custGeom>
              <a:avLst/>
              <a:gdLst>
                <a:gd name="T0" fmla="*/ 45 w 102"/>
                <a:gd name="T1" fmla="*/ 210 h 244"/>
                <a:gd name="T2" fmla="*/ 51 w 102"/>
                <a:gd name="T3" fmla="*/ 208 h 244"/>
                <a:gd name="T4" fmla="*/ 53 w 102"/>
                <a:gd name="T5" fmla="*/ 195 h 244"/>
                <a:gd name="T6" fmla="*/ 74 w 102"/>
                <a:gd name="T7" fmla="*/ 181 h 244"/>
                <a:gd name="T8" fmla="*/ 79 w 102"/>
                <a:gd name="T9" fmla="*/ 176 h 244"/>
                <a:gd name="T10" fmla="*/ 79 w 102"/>
                <a:gd name="T11" fmla="*/ 164 h 244"/>
                <a:gd name="T12" fmla="*/ 77 w 102"/>
                <a:gd name="T13" fmla="*/ 142 h 244"/>
                <a:gd name="T14" fmla="*/ 72 w 102"/>
                <a:gd name="T15" fmla="*/ 130 h 244"/>
                <a:gd name="T16" fmla="*/ 68 w 102"/>
                <a:gd name="T17" fmla="*/ 113 h 244"/>
                <a:gd name="T18" fmla="*/ 26 w 102"/>
                <a:gd name="T19" fmla="*/ 66 h 244"/>
                <a:gd name="T20" fmla="*/ 36 w 102"/>
                <a:gd name="T21" fmla="*/ 60 h 244"/>
                <a:gd name="T22" fmla="*/ 32 w 102"/>
                <a:gd name="T23" fmla="*/ 45 h 244"/>
                <a:gd name="T24" fmla="*/ 17 w 102"/>
                <a:gd name="T25" fmla="*/ 47 h 244"/>
                <a:gd name="T26" fmla="*/ 9 w 102"/>
                <a:gd name="T27" fmla="*/ 26 h 244"/>
                <a:gd name="T28" fmla="*/ 6 w 102"/>
                <a:gd name="T29" fmla="*/ 7 h 244"/>
                <a:gd name="T30" fmla="*/ 42 w 102"/>
                <a:gd name="T31" fmla="*/ 0 h 244"/>
                <a:gd name="T32" fmla="*/ 66 w 102"/>
                <a:gd name="T33" fmla="*/ 6 h 244"/>
                <a:gd name="T34" fmla="*/ 72 w 102"/>
                <a:gd name="T35" fmla="*/ 26 h 244"/>
                <a:gd name="T36" fmla="*/ 85 w 102"/>
                <a:gd name="T37" fmla="*/ 26 h 244"/>
                <a:gd name="T38" fmla="*/ 81 w 102"/>
                <a:gd name="T39" fmla="*/ 30 h 244"/>
                <a:gd name="T40" fmla="*/ 68 w 102"/>
                <a:gd name="T41" fmla="*/ 40 h 244"/>
                <a:gd name="T42" fmla="*/ 59 w 102"/>
                <a:gd name="T43" fmla="*/ 49 h 244"/>
                <a:gd name="T44" fmla="*/ 49 w 102"/>
                <a:gd name="T45" fmla="*/ 72 h 244"/>
                <a:gd name="T46" fmla="*/ 49 w 102"/>
                <a:gd name="T47" fmla="*/ 74 h 244"/>
                <a:gd name="T48" fmla="*/ 53 w 102"/>
                <a:gd name="T49" fmla="*/ 79 h 244"/>
                <a:gd name="T50" fmla="*/ 59 w 102"/>
                <a:gd name="T51" fmla="*/ 89 h 244"/>
                <a:gd name="T52" fmla="*/ 68 w 102"/>
                <a:gd name="T53" fmla="*/ 106 h 244"/>
                <a:gd name="T54" fmla="*/ 89 w 102"/>
                <a:gd name="T55" fmla="*/ 127 h 244"/>
                <a:gd name="T56" fmla="*/ 98 w 102"/>
                <a:gd name="T57" fmla="*/ 136 h 244"/>
                <a:gd name="T58" fmla="*/ 100 w 102"/>
                <a:gd name="T59" fmla="*/ 153 h 244"/>
                <a:gd name="T60" fmla="*/ 102 w 102"/>
                <a:gd name="T61" fmla="*/ 161 h 244"/>
                <a:gd name="T62" fmla="*/ 102 w 102"/>
                <a:gd name="T63" fmla="*/ 164 h 244"/>
                <a:gd name="T64" fmla="*/ 100 w 102"/>
                <a:gd name="T65" fmla="*/ 185 h 244"/>
                <a:gd name="T66" fmla="*/ 89 w 102"/>
                <a:gd name="T67" fmla="*/ 204 h 244"/>
                <a:gd name="T68" fmla="*/ 74 w 102"/>
                <a:gd name="T69" fmla="*/ 212 h 244"/>
                <a:gd name="T70" fmla="*/ 60 w 102"/>
                <a:gd name="T71" fmla="*/ 219 h 244"/>
                <a:gd name="T72" fmla="*/ 51 w 102"/>
                <a:gd name="T73" fmla="*/ 234 h 244"/>
                <a:gd name="T74" fmla="*/ 40 w 102"/>
                <a:gd name="T75" fmla="*/ 240 h 244"/>
                <a:gd name="T76" fmla="*/ 38 w 102"/>
                <a:gd name="T77" fmla="*/ 231 h 244"/>
                <a:gd name="T78" fmla="*/ 40 w 102"/>
                <a:gd name="T79" fmla="*/ 219 h 244"/>
                <a:gd name="T80" fmla="*/ 36 w 102"/>
                <a:gd name="T81" fmla="*/ 214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2" h="244">
                  <a:moveTo>
                    <a:pt x="36" y="214"/>
                  </a:moveTo>
                  <a:lnTo>
                    <a:pt x="45" y="210"/>
                  </a:lnTo>
                  <a:lnTo>
                    <a:pt x="45" y="210"/>
                  </a:lnTo>
                  <a:lnTo>
                    <a:pt x="51" y="208"/>
                  </a:lnTo>
                  <a:lnTo>
                    <a:pt x="57" y="206"/>
                  </a:lnTo>
                  <a:lnTo>
                    <a:pt x="53" y="195"/>
                  </a:lnTo>
                  <a:lnTo>
                    <a:pt x="62" y="191"/>
                  </a:lnTo>
                  <a:lnTo>
                    <a:pt x="74" y="181"/>
                  </a:lnTo>
                  <a:lnTo>
                    <a:pt x="79" y="176"/>
                  </a:lnTo>
                  <a:lnTo>
                    <a:pt x="79" y="176"/>
                  </a:lnTo>
                  <a:lnTo>
                    <a:pt x="79" y="170"/>
                  </a:lnTo>
                  <a:lnTo>
                    <a:pt x="79" y="164"/>
                  </a:lnTo>
                  <a:lnTo>
                    <a:pt x="74" y="153"/>
                  </a:lnTo>
                  <a:lnTo>
                    <a:pt x="77" y="142"/>
                  </a:lnTo>
                  <a:lnTo>
                    <a:pt x="77" y="136"/>
                  </a:lnTo>
                  <a:lnTo>
                    <a:pt x="72" y="130"/>
                  </a:lnTo>
                  <a:lnTo>
                    <a:pt x="77" y="125"/>
                  </a:lnTo>
                  <a:lnTo>
                    <a:pt x="68" y="113"/>
                  </a:lnTo>
                  <a:lnTo>
                    <a:pt x="36" y="77"/>
                  </a:lnTo>
                  <a:lnTo>
                    <a:pt x="26" y="66"/>
                  </a:lnTo>
                  <a:lnTo>
                    <a:pt x="26" y="60"/>
                  </a:lnTo>
                  <a:lnTo>
                    <a:pt x="36" y="60"/>
                  </a:lnTo>
                  <a:lnTo>
                    <a:pt x="36" y="51"/>
                  </a:lnTo>
                  <a:lnTo>
                    <a:pt x="32" y="45"/>
                  </a:lnTo>
                  <a:lnTo>
                    <a:pt x="25" y="38"/>
                  </a:lnTo>
                  <a:lnTo>
                    <a:pt x="17" y="47"/>
                  </a:lnTo>
                  <a:lnTo>
                    <a:pt x="9" y="34"/>
                  </a:lnTo>
                  <a:lnTo>
                    <a:pt x="9" y="26"/>
                  </a:lnTo>
                  <a:lnTo>
                    <a:pt x="0" y="15"/>
                  </a:lnTo>
                  <a:lnTo>
                    <a:pt x="6" y="7"/>
                  </a:lnTo>
                  <a:lnTo>
                    <a:pt x="19" y="7"/>
                  </a:lnTo>
                  <a:lnTo>
                    <a:pt x="42" y="0"/>
                  </a:lnTo>
                  <a:lnTo>
                    <a:pt x="55" y="6"/>
                  </a:lnTo>
                  <a:lnTo>
                    <a:pt x="66" y="6"/>
                  </a:lnTo>
                  <a:lnTo>
                    <a:pt x="66" y="19"/>
                  </a:lnTo>
                  <a:lnTo>
                    <a:pt x="72" y="26"/>
                  </a:lnTo>
                  <a:lnTo>
                    <a:pt x="85" y="26"/>
                  </a:lnTo>
                  <a:lnTo>
                    <a:pt x="85" y="26"/>
                  </a:lnTo>
                  <a:lnTo>
                    <a:pt x="81" y="30"/>
                  </a:lnTo>
                  <a:lnTo>
                    <a:pt x="81" y="30"/>
                  </a:lnTo>
                  <a:lnTo>
                    <a:pt x="74" y="38"/>
                  </a:lnTo>
                  <a:lnTo>
                    <a:pt x="68" y="40"/>
                  </a:lnTo>
                  <a:lnTo>
                    <a:pt x="62" y="41"/>
                  </a:lnTo>
                  <a:lnTo>
                    <a:pt x="59" y="49"/>
                  </a:lnTo>
                  <a:lnTo>
                    <a:pt x="51" y="58"/>
                  </a:lnTo>
                  <a:lnTo>
                    <a:pt x="49" y="72"/>
                  </a:lnTo>
                  <a:lnTo>
                    <a:pt x="49" y="72"/>
                  </a:lnTo>
                  <a:lnTo>
                    <a:pt x="49" y="74"/>
                  </a:lnTo>
                  <a:lnTo>
                    <a:pt x="51" y="77"/>
                  </a:lnTo>
                  <a:lnTo>
                    <a:pt x="53" y="79"/>
                  </a:lnTo>
                  <a:lnTo>
                    <a:pt x="53" y="79"/>
                  </a:lnTo>
                  <a:lnTo>
                    <a:pt x="59" y="89"/>
                  </a:lnTo>
                  <a:lnTo>
                    <a:pt x="62" y="93"/>
                  </a:lnTo>
                  <a:lnTo>
                    <a:pt x="68" y="106"/>
                  </a:lnTo>
                  <a:lnTo>
                    <a:pt x="79" y="119"/>
                  </a:lnTo>
                  <a:lnTo>
                    <a:pt x="89" y="127"/>
                  </a:lnTo>
                  <a:lnTo>
                    <a:pt x="98" y="136"/>
                  </a:lnTo>
                  <a:lnTo>
                    <a:pt x="98" y="136"/>
                  </a:lnTo>
                  <a:lnTo>
                    <a:pt x="100" y="153"/>
                  </a:lnTo>
                  <a:lnTo>
                    <a:pt x="100" y="153"/>
                  </a:lnTo>
                  <a:lnTo>
                    <a:pt x="102" y="159"/>
                  </a:lnTo>
                  <a:lnTo>
                    <a:pt x="102" y="161"/>
                  </a:lnTo>
                  <a:lnTo>
                    <a:pt x="102" y="164"/>
                  </a:lnTo>
                  <a:lnTo>
                    <a:pt x="102" y="164"/>
                  </a:lnTo>
                  <a:lnTo>
                    <a:pt x="100" y="176"/>
                  </a:lnTo>
                  <a:lnTo>
                    <a:pt x="100" y="185"/>
                  </a:lnTo>
                  <a:lnTo>
                    <a:pt x="94" y="191"/>
                  </a:lnTo>
                  <a:lnTo>
                    <a:pt x="89" y="204"/>
                  </a:lnTo>
                  <a:lnTo>
                    <a:pt x="83" y="210"/>
                  </a:lnTo>
                  <a:lnTo>
                    <a:pt x="74" y="212"/>
                  </a:lnTo>
                  <a:lnTo>
                    <a:pt x="68" y="212"/>
                  </a:lnTo>
                  <a:lnTo>
                    <a:pt x="60" y="219"/>
                  </a:lnTo>
                  <a:lnTo>
                    <a:pt x="55" y="225"/>
                  </a:lnTo>
                  <a:lnTo>
                    <a:pt x="51" y="234"/>
                  </a:lnTo>
                  <a:lnTo>
                    <a:pt x="47" y="240"/>
                  </a:lnTo>
                  <a:lnTo>
                    <a:pt x="40" y="240"/>
                  </a:lnTo>
                  <a:lnTo>
                    <a:pt x="38" y="244"/>
                  </a:lnTo>
                  <a:lnTo>
                    <a:pt x="38" y="231"/>
                  </a:lnTo>
                  <a:lnTo>
                    <a:pt x="40" y="223"/>
                  </a:lnTo>
                  <a:lnTo>
                    <a:pt x="40" y="219"/>
                  </a:lnTo>
                  <a:lnTo>
                    <a:pt x="36" y="214"/>
                  </a:lnTo>
                  <a:lnTo>
                    <a:pt x="36" y="214"/>
                  </a:lnTo>
                  <a:lnTo>
                    <a:pt x="36" y="214"/>
                  </a:lnTo>
                  <a:close/>
                </a:path>
              </a:pathLst>
            </a:custGeom>
            <a:solidFill>
              <a:schemeClr val="bg1">
                <a:lumMod val="85000"/>
              </a:schemeClr>
            </a:solidFill>
            <a:ln w="635" cap="rnd">
              <a:solidFill>
                <a:schemeClr val="bg1">
                  <a:alpha val="17000"/>
                </a:schemeClr>
              </a:solidFill>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41" name="Freeform 341">
              <a:extLst>
                <a:ext uri="{FF2B5EF4-FFF2-40B4-BE49-F238E27FC236}">
                  <a16:creationId xmlns:a16="http://schemas.microsoft.com/office/drawing/2014/main" id="{42E5809D-2211-7143-9976-1EF93F355223}"/>
                </a:ext>
              </a:extLst>
            </p:cNvPr>
            <p:cNvSpPr>
              <a:spLocks/>
            </p:cNvSpPr>
            <p:nvPr userDrawn="1"/>
          </p:nvSpPr>
          <p:spPr bwMode="auto">
            <a:xfrm>
              <a:off x="3159488" y="2837188"/>
              <a:ext cx="155740" cy="317040"/>
            </a:xfrm>
            <a:custGeom>
              <a:avLst/>
              <a:gdLst>
                <a:gd name="T0" fmla="*/ 45 w 102"/>
                <a:gd name="T1" fmla="*/ 210 h 244"/>
                <a:gd name="T2" fmla="*/ 51 w 102"/>
                <a:gd name="T3" fmla="*/ 208 h 244"/>
                <a:gd name="T4" fmla="*/ 53 w 102"/>
                <a:gd name="T5" fmla="*/ 195 h 244"/>
                <a:gd name="T6" fmla="*/ 74 w 102"/>
                <a:gd name="T7" fmla="*/ 181 h 244"/>
                <a:gd name="T8" fmla="*/ 79 w 102"/>
                <a:gd name="T9" fmla="*/ 176 h 244"/>
                <a:gd name="T10" fmla="*/ 79 w 102"/>
                <a:gd name="T11" fmla="*/ 164 h 244"/>
                <a:gd name="T12" fmla="*/ 77 w 102"/>
                <a:gd name="T13" fmla="*/ 142 h 244"/>
                <a:gd name="T14" fmla="*/ 72 w 102"/>
                <a:gd name="T15" fmla="*/ 130 h 244"/>
                <a:gd name="T16" fmla="*/ 68 w 102"/>
                <a:gd name="T17" fmla="*/ 113 h 244"/>
                <a:gd name="T18" fmla="*/ 26 w 102"/>
                <a:gd name="T19" fmla="*/ 66 h 244"/>
                <a:gd name="T20" fmla="*/ 36 w 102"/>
                <a:gd name="T21" fmla="*/ 60 h 244"/>
                <a:gd name="T22" fmla="*/ 32 w 102"/>
                <a:gd name="T23" fmla="*/ 45 h 244"/>
                <a:gd name="T24" fmla="*/ 17 w 102"/>
                <a:gd name="T25" fmla="*/ 47 h 244"/>
                <a:gd name="T26" fmla="*/ 9 w 102"/>
                <a:gd name="T27" fmla="*/ 26 h 244"/>
                <a:gd name="T28" fmla="*/ 6 w 102"/>
                <a:gd name="T29" fmla="*/ 7 h 244"/>
                <a:gd name="T30" fmla="*/ 42 w 102"/>
                <a:gd name="T31" fmla="*/ 0 h 244"/>
                <a:gd name="T32" fmla="*/ 66 w 102"/>
                <a:gd name="T33" fmla="*/ 6 h 244"/>
                <a:gd name="T34" fmla="*/ 72 w 102"/>
                <a:gd name="T35" fmla="*/ 26 h 244"/>
                <a:gd name="T36" fmla="*/ 85 w 102"/>
                <a:gd name="T37" fmla="*/ 26 h 244"/>
                <a:gd name="T38" fmla="*/ 81 w 102"/>
                <a:gd name="T39" fmla="*/ 30 h 244"/>
                <a:gd name="T40" fmla="*/ 68 w 102"/>
                <a:gd name="T41" fmla="*/ 40 h 244"/>
                <a:gd name="T42" fmla="*/ 59 w 102"/>
                <a:gd name="T43" fmla="*/ 49 h 244"/>
                <a:gd name="T44" fmla="*/ 49 w 102"/>
                <a:gd name="T45" fmla="*/ 72 h 244"/>
                <a:gd name="T46" fmla="*/ 49 w 102"/>
                <a:gd name="T47" fmla="*/ 74 h 244"/>
                <a:gd name="T48" fmla="*/ 53 w 102"/>
                <a:gd name="T49" fmla="*/ 79 h 244"/>
                <a:gd name="T50" fmla="*/ 59 w 102"/>
                <a:gd name="T51" fmla="*/ 89 h 244"/>
                <a:gd name="T52" fmla="*/ 68 w 102"/>
                <a:gd name="T53" fmla="*/ 106 h 244"/>
                <a:gd name="T54" fmla="*/ 89 w 102"/>
                <a:gd name="T55" fmla="*/ 127 h 244"/>
                <a:gd name="T56" fmla="*/ 98 w 102"/>
                <a:gd name="T57" fmla="*/ 136 h 244"/>
                <a:gd name="T58" fmla="*/ 100 w 102"/>
                <a:gd name="T59" fmla="*/ 153 h 244"/>
                <a:gd name="T60" fmla="*/ 102 w 102"/>
                <a:gd name="T61" fmla="*/ 161 h 244"/>
                <a:gd name="T62" fmla="*/ 102 w 102"/>
                <a:gd name="T63" fmla="*/ 164 h 244"/>
                <a:gd name="T64" fmla="*/ 100 w 102"/>
                <a:gd name="T65" fmla="*/ 185 h 244"/>
                <a:gd name="T66" fmla="*/ 89 w 102"/>
                <a:gd name="T67" fmla="*/ 204 h 244"/>
                <a:gd name="T68" fmla="*/ 74 w 102"/>
                <a:gd name="T69" fmla="*/ 212 h 244"/>
                <a:gd name="T70" fmla="*/ 60 w 102"/>
                <a:gd name="T71" fmla="*/ 219 h 244"/>
                <a:gd name="T72" fmla="*/ 51 w 102"/>
                <a:gd name="T73" fmla="*/ 234 h 244"/>
                <a:gd name="T74" fmla="*/ 40 w 102"/>
                <a:gd name="T75" fmla="*/ 240 h 244"/>
                <a:gd name="T76" fmla="*/ 38 w 102"/>
                <a:gd name="T77" fmla="*/ 231 h 244"/>
                <a:gd name="T78" fmla="*/ 40 w 102"/>
                <a:gd name="T79" fmla="*/ 219 h 244"/>
                <a:gd name="T80" fmla="*/ 36 w 102"/>
                <a:gd name="T81" fmla="*/ 214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2" h="244">
                  <a:moveTo>
                    <a:pt x="36" y="214"/>
                  </a:moveTo>
                  <a:lnTo>
                    <a:pt x="45" y="210"/>
                  </a:lnTo>
                  <a:lnTo>
                    <a:pt x="45" y="210"/>
                  </a:lnTo>
                  <a:lnTo>
                    <a:pt x="51" y="208"/>
                  </a:lnTo>
                  <a:lnTo>
                    <a:pt x="57" y="206"/>
                  </a:lnTo>
                  <a:lnTo>
                    <a:pt x="53" y="195"/>
                  </a:lnTo>
                  <a:lnTo>
                    <a:pt x="62" y="191"/>
                  </a:lnTo>
                  <a:lnTo>
                    <a:pt x="74" y="181"/>
                  </a:lnTo>
                  <a:lnTo>
                    <a:pt x="79" y="176"/>
                  </a:lnTo>
                  <a:lnTo>
                    <a:pt x="79" y="176"/>
                  </a:lnTo>
                  <a:lnTo>
                    <a:pt x="79" y="170"/>
                  </a:lnTo>
                  <a:lnTo>
                    <a:pt x="79" y="164"/>
                  </a:lnTo>
                  <a:lnTo>
                    <a:pt x="74" y="153"/>
                  </a:lnTo>
                  <a:lnTo>
                    <a:pt x="77" y="142"/>
                  </a:lnTo>
                  <a:lnTo>
                    <a:pt x="77" y="136"/>
                  </a:lnTo>
                  <a:lnTo>
                    <a:pt x="72" y="130"/>
                  </a:lnTo>
                  <a:lnTo>
                    <a:pt x="77" y="125"/>
                  </a:lnTo>
                  <a:lnTo>
                    <a:pt x="68" y="113"/>
                  </a:lnTo>
                  <a:lnTo>
                    <a:pt x="36" y="77"/>
                  </a:lnTo>
                  <a:lnTo>
                    <a:pt x="26" y="66"/>
                  </a:lnTo>
                  <a:lnTo>
                    <a:pt x="26" y="60"/>
                  </a:lnTo>
                  <a:lnTo>
                    <a:pt x="36" y="60"/>
                  </a:lnTo>
                  <a:lnTo>
                    <a:pt x="36" y="51"/>
                  </a:lnTo>
                  <a:lnTo>
                    <a:pt x="32" y="45"/>
                  </a:lnTo>
                  <a:lnTo>
                    <a:pt x="25" y="38"/>
                  </a:lnTo>
                  <a:lnTo>
                    <a:pt x="17" y="47"/>
                  </a:lnTo>
                  <a:lnTo>
                    <a:pt x="9" y="34"/>
                  </a:lnTo>
                  <a:lnTo>
                    <a:pt x="9" y="26"/>
                  </a:lnTo>
                  <a:lnTo>
                    <a:pt x="0" y="15"/>
                  </a:lnTo>
                  <a:lnTo>
                    <a:pt x="6" y="7"/>
                  </a:lnTo>
                  <a:lnTo>
                    <a:pt x="19" y="7"/>
                  </a:lnTo>
                  <a:lnTo>
                    <a:pt x="42" y="0"/>
                  </a:lnTo>
                  <a:lnTo>
                    <a:pt x="55" y="6"/>
                  </a:lnTo>
                  <a:lnTo>
                    <a:pt x="66" y="6"/>
                  </a:lnTo>
                  <a:lnTo>
                    <a:pt x="66" y="19"/>
                  </a:lnTo>
                  <a:lnTo>
                    <a:pt x="72" y="26"/>
                  </a:lnTo>
                  <a:lnTo>
                    <a:pt x="85" y="26"/>
                  </a:lnTo>
                  <a:lnTo>
                    <a:pt x="85" y="26"/>
                  </a:lnTo>
                  <a:lnTo>
                    <a:pt x="81" y="30"/>
                  </a:lnTo>
                  <a:lnTo>
                    <a:pt x="81" y="30"/>
                  </a:lnTo>
                  <a:lnTo>
                    <a:pt x="74" y="38"/>
                  </a:lnTo>
                  <a:lnTo>
                    <a:pt x="68" y="40"/>
                  </a:lnTo>
                  <a:lnTo>
                    <a:pt x="62" y="41"/>
                  </a:lnTo>
                  <a:lnTo>
                    <a:pt x="59" y="49"/>
                  </a:lnTo>
                  <a:lnTo>
                    <a:pt x="51" y="58"/>
                  </a:lnTo>
                  <a:lnTo>
                    <a:pt x="49" y="72"/>
                  </a:lnTo>
                  <a:lnTo>
                    <a:pt x="49" y="72"/>
                  </a:lnTo>
                  <a:lnTo>
                    <a:pt x="49" y="74"/>
                  </a:lnTo>
                  <a:lnTo>
                    <a:pt x="51" y="77"/>
                  </a:lnTo>
                  <a:lnTo>
                    <a:pt x="53" y="79"/>
                  </a:lnTo>
                  <a:lnTo>
                    <a:pt x="53" y="79"/>
                  </a:lnTo>
                  <a:lnTo>
                    <a:pt x="59" y="89"/>
                  </a:lnTo>
                  <a:lnTo>
                    <a:pt x="62" y="93"/>
                  </a:lnTo>
                  <a:lnTo>
                    <a:pt x="68" y="106"/>
                  </a:lnTo>
                  <a:lnTo>
                    <a:pt x="79" y="119"/>
                  </a:lnTo>
                  <a:lnTo>
                    <a:pt x="89" y="127"/>
                  </a:lnTo>
                  <a:lnTo>
                    <a:pt x="98" y="136"/>
                  </a:lnTo>
                  <a:lnTo>
                    <a:pt x="98" y="136"/>
                  </a:lnTo>
                  <a:lnTo>
                    <a:pt x="100" y="153"/>
                  </a:lnTo>
                  <a:lnTo>
                    <a:pt x="100" y="153"/>
                  </a:lnTo>
                  <a:lnTo>
                    <a:pt x="102" y="159"/>
                  </a:lnTo>
                  <a:lnTo>
                    <a:pt x="102" y="161"/>
                  </a:lnTo>
                  <a:lnTo>
                    <a:pt x="102" y="164"/>
                  </a:lnTo>
                  <a:lnTo>
                    <a:pt x="102" y="164"/>
                  </a:lnTo>
                  <a:lnTo>
                    <a:pt x="100" y="176"/>
                  </a:lnTo>
                  <a:lnTo>
                    <a:pt x="100" y="185"/>
                  </a:lnTo>
                  <a:lnTo>
                    <a:pt x="94" y="191"/>
                  </a:lnTo>
                  <a:lnTo>
                    <a:pt x="89" y="204"/>
                  </a:lnTo>
                  <a:lnTo>
                    <a:pt x="83" y="210"/>
                  </a:lnTo>
                  <a:lnTo>
                    <a:pt x="74" y="212"/>
                  </a:lnTo>
                  <a:lnTo>
                    <a:pt x="68" y="212"/>
                  </a:lnTo>
                  <a:lnTo>
                    <a:pt x="60" y="219"/>
                  </a:lnTo>
                  <a:lnTo>
                    <a:pt x="55" y="225"/>
                  </a:lnTo>
                  <a:lnTo>
                    <a:pt x="51" y="234"/>
                  </a:lnTo>
                  <a:lnTo>
                    <a:pt x="47" y="240"/>
                  </a:lnTo>
                  <a:lnTo>
                    <a:pt x="40" y="240"/>
                  </a:lnTo>
                  <a:lnTo>
                    <a:pt x="38" y="244"/>
                  </a:lnTo>
                  <a:lnTo>
                    <a:pt x="38" y="231"/>
                  </a:lnTo>
                  <a:lnTo>
                    <a:pt x="40" y="223"/>
                  </a:lnTo>
                  <a:lnTo>
                    <a:pt x="40" y="219"/>
                  </a:lnTo>
                  <a:lnTo>
                    <a:pt x="36" y="214"/>
                  </a:lnTo>
                  <a:lnTo>
                    <a:pt x="36" y="214"/>
                  </a:lnTo>
                  <a:lnTo>
                    <a:pt x="36" y="214"/>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42" name="Freeform 342">
              <a:extLst>
                <a:ext uri="{FF2B5EF4-FFF2-40B4-BE49-F238E27FC236}">
                  <a16:creationId xmlns:a16="http://schemas.microsoft.com/office/drawing/2014/main" id="{082B6F28-FF68-1648-B2B4-2AAFAA72272F}"/>
                </a:ext>
              </a:extLst>
            </p:cNvPr>
            <p:cNvSpPr>
              <a:spLocks/>
            </p:cNvSpPr>
            <p:nvPr userDrawn="1"/>
          </p:nvSpPr>
          <p:spPr bwMode="auto">
            <a:xfrm>
              <a:off x="3113682" y="2856678"/>
              <a:ext cx="163375" cy="189705"/>
            </a:xfrm>
            <a:custGeom>
              <a:avLst/>
              <a:gdLst>
                <a:gd name="T0" fmla="*/ 77 w 107"/>
                <a:gd name="T1" fmla="*/ 138 h 146"/>
                <a:gd name="T2" fmla="*/ 85 w 107"/>
                <a:gd name="T3" fmla="*/ 146 h 146"/>
                <a:gd name="T4" fmla="*/ 90 w 107"/>
                <a:gd name="T5" fmla="*/ 138 h 146"/>
                <a:gd name="T6" fmla="*/ 104 w 107"/>
                <a:gd name="T7" fmla="*/ 138 h 146"/>
                <a:gd name="T8" fmla="*/ 107 w 107"/>
                <a:gd name="T9" fmla="*/ 127 h 146"/>
                <a:gd name="T10" fmla="*/ 107 w 107"/>
                <a:gd name="T11" fmla="*/ 121 h 146"/>
                <a:gd name="T12" fmla="*/ 102 w 107"/>
                <a:gd name="T13" fmla="*/ 113 h 146"/>
                <a:gd name="T14" fmla="*/ 106 w 107"/>
                <a:gd name="T15" fmla="*/ 110 h 146"/>
                <a:gd name="T16" fmla="*/ 56 w 107"/>
                <a:gd name="T17" fmla="*/ 51 h 146"/>
                <a:gd name="T18" fmla="*/ 56 w 107"/>
                <a:gd name="T19" fmla="*/ 45 h 146"/>
                <a:gd name="T20" fmla="*/ 66 w 107"/>
                <a:gd name="T21" fmla="*/ 45 h 146"/>
                <a:gd name="T22" fmla="*/ 66 w 107"/>
                <a:gd name="T23" fmla="*/ 36 h 146"/>
                <a:gd name="T24" fmla="*/ 55 w 107"/>
                <a:gd name="T25" fmla="*/ 23 h 146"/>
                <a:gd name="T26" fmla="*/ 47 w 107"/>
                <a:gd name="T27" fmla="*/ 32 h 146"/>
                <a:gd name="T28" fmla="*/ 39 w 107"/>
                <a:gd name="T29" fmla="*/ 19 h 146"/>
                <a:gd name="T30" fmla="*/ 39 w 107"/>
                <a:gd name="T31" fmla="*/ 11 h 146"/>
                <a:gd name="T32" fmla="*/ 30 w 107"/>
                <a:gd name="T33" fmla="*/ 0 h 146"/>
                <a:gd name="T34" fmla="*/ 22 w 107"/>
                <a:gd name="T35" fmla="*/ 0 h 146"/>
                <a:gd name="T36" fmla="*/ 17 w 107"/>
                <a:gd name="T37" fmla="*/ 4 h 146"/>
                <a:gd name="T38" fmla="*/ 24 w 107"/>
                <a:gd name="T39" fmla="*/ 15 h 146"/>
                <a:gd name="T40" fmla="*/ 24 w 107"/>
                <a:gd name="T41" fmla="*/ 21 h 146"/>
                <a:gd name="T42" fmla="*/ 17 w 107"/>
                <a:gd name="T43" fmla="*/ 21 h 146"/>
                <a:gd name="T44" fmla="*/ 11 w 107"/>
                <a:gd name="T45" fmla="*/ 13 h 146"/>
                <a:gd name="T46" fmla="*/ 2 w 107"/>
                <a:gd name="T47" fmla="*/ 25 h 146"/>
                <a:gd name="T48" fmla="*/ 0 w 107"/>
                <a:gd name="T49" fmla="*/ 32 h 146"/>
                <a:gd name="T50" fmla="*/ 5 w 107"/>
                <a:gd name="T51" fmla="*/ 38 h 146"/>
                <a:gd name="T52" fmla="*/ 5 w 107"/>
                <a:gd name="T53" fmla="*/ 49 h 146"/>
                <a:gd name="T54" fmla="*/ 17 w 107"/>
                <a:gd name="T55" fmla="*/ 49 h 146"/>
                <a:gd name="T56" fmla="*/ 11 w 107"/>
                <a:gd name="T57" fmla="*/ 85 h 146"/>
                <a:gd name="T58" fmla="*/ 28 w 107"/>
                <a:gd name="T59" fmla="*/ 76 h 146"/>
                <a:gd name="T60" fmla="*/ 39 w 107"/>
                <a:gd name="T61" fmla="*/ 76 h 146"/>
                <a:gd name="T62" fmla="*/ 45 w 107"/>
                <a:gd name="T63" fmla="*/ 66 h 146"/>
                <a:gd name="T64" fmla="*/ 55 w 107"/>
                <a:gd name="T65" fmla="*/ 70 h 146"/>
                <a:gd name="T66" fmla="*/ 68 w 107"/>
                <a:gd name="T67" fmla="*/ 85 h 146"/>
                <a:gd name="T68" fmla="*/ 66 w 107"/>
                <a:gd name="T69" fmla="*/ 100 h 146"/>
                <a:gd name="T70" fmla="*/ 77 w 107"/>
                <a:gd name="T71" fmla="*/ 113 h 146"/>
                <a:gd name="T72" fmla="*/ 77 w 107"/>
                <a:gd name="T73" fmla="*/ 138 h 146"/>
                <a:gd name="T74" fmla="*/ 77 w 107"/>
                <a:gd name="T75" fmla="*/ 138 h 146"/>
                <a:gd name="T76" fmla="*/ 77 w 107"/>
                <a:gd name="T77" fmla="*/ 138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07" h="146">
                  <a:moveTo>
                    <a:pt x="77" y="138"/>
                  </a:moveTo>
                  <a:lnTo>
                    <a:pt x="85" y="146"/>
                  </a:lnTo>
                  <a:lnTo>
                    <a:pt x="90" y="138"/>
                  </a:lnTo>
                  <a:lnTo>
                    <a:pt x="104" y="138"/>
                  </a:lnTo>
                  <a:lnTo>
                    <a:pt x="107" y="127"/>
                  </a:lnTo>
                  <a:lnTo>
                    <a:pt x="107" y="121"/>
                  </a:lnTo>
                  <a:lnTo>
                    <a:pt x="102" y="113"/>
                  </a:lnTo>
                  <a:lnTo>
                    <a:pt x="106" y="110"/>
                  </a:lnTo>
                  <a:lnTo>
                    <a:pt x="56" y="51"/>
                  </a:lnTo>
                  <a:lnTo>
                    <a:pt x="56" y="45"/>
                  </a:lnTo>
                  <a:lnTo>
                    <a:pt x="66" y="45"/>
                  </a:lnTo>
                  <a:lnTo>
                    <a:pt x="66" y="36"/>
                  </a:lnTo>
                  <a:lnTo>
                    <a:pt x="55" y="23"/>
                  </a:lnTo>
                  <a:lnTo>
                    <a:pt x="47" y="32"/>
                  </a:lnTo>
                  <a:lnTo>
                    <a:pt x="39" y="19"/>
                  </a:lnTo>
                  <a:lnTo>
                    <a:pt x="39" y="11"/>
                  </a:lnTo>
                  <a:lnTo>
                    <a:pt x="30" y="0"/>
                  </a:lnTo>
                  <a:lnTo>
                    <a:pt x="22" y="0"/>
                  </a:lnTo>
                  <a:lnTo>
                    <a:pt x="17" y="4"/>
                  </a:lnTo>
                  <a:lnTo>
                    <a:pt x="24" y="15"/>
                  </a:lnTo>
                  <a:lnTo>
                    <a:pt x="24" y="21"/>
                  </a:lnTo>
                  <a:lnTo>
                    <a:pt x="17" y="21"/>
                  </a:lnTo>
                  <a:lnTo>
                    <a:pt x="11" y="13"/>
                  </a:lnTo>
                  <a:lnTo>
                    <a:pt x="2" y="25"/>
                  </a:lnTo>
                  <a:lnTo>
                    <a:pt x="0" y="32"/>
                  </a:lnTo>
                  <a:lnTo>
                    <a:pt x="5" y="38"/>
                  </a:lnTo>
                  <a:lnTo>
                    <a:pt x="5" y="49"/>
                  </a:lnTo>
                  <a:lnTo>
                    <a:pt x="17" y="49"/>
                  </a:lnTo>
                  <a:lnTo>
                    <a:pt x="11" y="85"/>
                  </a:lnTo>
                  <a:lnTo>
                    <a:pt x="28" y="76"/>
                  </a:lnTo>
                  <a:lnTo>
                    <a:pt x="39" y="76"/>
                  </a:lnTo>
                  <a:lnTo>
                    <a:pt x="45" y="66"/>
                  </a:lnTo>
                  <a:lnTo>
                    <a:pt x="55" y="70"/>
                  </a:lnTo>
                  <a:lnTo>
                    <a:pt x="68" y="85"/>
                  </a:lnTo>
                  <a:lnTo>
                    <a:pt x="66" y="100"/>
                  </a:lnTo>
                  <a:lnTo>
                    <a:pt x="77" y="113"/>
                  </a:lnTo>
                  <a:lnTo>
                    <a:pt x="77" y="138"/>
                  </a:lnTo>
                  <a:lnTo>
                    <a:pt x="77" y="138"/>
                  </a:lnTo>
                  <a:lnTo>
                    <a:pt x="77" y="138"/>
                  </a:lnTo>
                  <a:close/>
                </a:path>
              </a:pathLst>
            </a:custGeom>
            <a:solidFill>
              <a:schemeClr val="bg1">
                <a:lumMod val="85000"/>
              </a:schemeClr>
            </a:solidFill>
            <a:ln w="635" cap="rnd">
              <a:solidFill>
                <a:schemeClr val="bg1">
                  <a:alpha val="17000"/>
                </a:schemeClr>
              </a:solidFill>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43" name="Freeform 343">
              <a:extLst>
                <a:ext uri="{FF2B5EF4-FFF2-40B4-BE49-F238E27FC236}">
                  <a16:creationId xmlns:a16="http://schemas.microsoft.com/office/drawing/2014/main" id="{A4F3B189-F5A3-9B41-9FD1-3A1C206818DA}"/>
                </a:ext>
              </a:extLst>
            </p:cNvPr>
            <p:cNvSpPr>
              <a:spLocks/>
            </p:cNvSpPr>
            <p:nvPr userDrawn="1"/>
          </p:nvSpPr>
          <p:spPr bwMode="auto">
            <a:xfrm>
              <a:off x="3113682" y="2856678"/>
              <a:ext cx="163375" cy="189705"/>
            </a:xfrm>
            <a:custGeom>
              <a:avLst/>
              <a:gdLst>
                <a:gd name="T0" fmla="*/ 77 w 107"/>
                <a:gd name="T1" fmla="*/ 138 h 146"/>
                <a:gd name="T2" fmla="*/ 85 w 107"/>
                <a:gd name="T3" fmla="*/ 146 h 146"/>
                <a:gd name="T4" fmla="*/ 90 w 107"/>
                <a:gd name="T5" fmla="*/ 138 h 146"/>
                <a:gd name="T6" fmla="*/ 104 w 107"/>
                <a:gd name="T7" fmla="*/ 138 h 146"/>
                <a:gd name="T8" fmla="*/ 107 w 107"/>
                <a:gd name="T9" fmla="*/ 127 h 146"/>
                <a:gd name="T10" fmla="*/ 107 w 107"/>
                <a:gd name="T11" fmla="*/ 121 h 146"/>
                <a:gd name="T12" fmla="*/ 102 w 107"/>
                <a:gd name="T13" fmla="*/ 113 h 146"/>
                <a:gd name="T14" fmla="*/ 106 w 107"/>
                <a:gd name="T15" fmla="*/ 110 h 146"/>
                <a:gd name="T16" fmla="*/ 56 w 107"/>
                <a:gd name="T17" fmla="*/ 51 h 146"/>
                <a:gd name="T18" fmla="*/ 56 w 107"/>
                <a:gd name="T19" fmla="*/ 45 h 146"/>
                <a:gd name="T20" fmla="*/ 66 w 107"/>
                <a:gd name="T21" fmla="*/ 45 h 146"/>
                <a:gd name="T22" fmla="*/ 66 w 107"/>
                <a:gd name="T23" fmla="*/ 36 h 146"/>
                <a:gd name="T24" fmla="*/ 55 w 107"/>
                <a:gd name="T25" fmla="*/ 23 h 146"/>
                <a:gd name="T26" fmla="*/ 47 w 107"/>
                <a:gd name="T27" fmla="*/ 32 h 146"/>
                <a:gd name="T28" fmla="*/ 39 w 107"/>
                <a:gd name="T29" fmla="*/ 19 h 146"/>
                <a:gd name="T30" fmla="*/ 39 w 107"/>
                <a:gd name="T31" fmla="*/ 11 h 146"/>
                <a:gd name="T32" fmla="*/ 30 w 107"/>
                <a:gd name="T33" fmla="*/ 0 h 146"/>
                <a:gd name="T34" fmla="*/ 22 w 107"/>
                <a:gd name="T35" fmla="*/ 0 h 146"/>
                <a:gd name="T36" fmla="*/ 17 w 107"/>
                <a:gd name="T37" fmla="*/ 4 h 146"/>
                <a:gd name="T38" fmla="*/ 24 w 107"/>
                <a:gd name="T39" fmla="*/ 15 h 146"/>
                <a:gd name="T40" fmla="*/ 24 w 107"/>
                <a:gd name="T41" fmla="*/ 21 h 146"/>
                <a:gd name="T42" fmla="*/ 17 w 107"/>
                <a:gd name="T43" fmla="*/ 21 h 146"/>
                <a:gd name="T44" fmla="*/ 11 w 107"/>
                <a:gd name="T45" fmla="*/ 13 h 146"/>
                <a:gd name="T46" fmla="*/ 2 w 107"/>
                <a:gd name="T47" fmla="*/ 25 h 146"/>
                <a:gd name="T48" fmla="*/ 0 w 107"/>
                <a:gd name="T49" fmla="*/ 32 h 146"/>
                <a:gd name="T50" fmla="*/ 5 w 107"/>
                <a:gd name="T51" fmla="*/ 38 h 146"/>
                <a:gd name="T52" fmla="*/ 5 w 107"/>
                <a:gd name="T53" fmla="*/ 49 h 146"/>
                <a:gd name="T54" fmla="*/ 17 w 107"/>
                <a:gd name="T55" fmla="*/ 49 h 146"/>
                <a:gd name="T56" fmla="*/ 11 w 107"/>
                <a:gd name="T57" fmla="*/ 85 h 146"/>
                <a:gd name="T58" fmla="*/ 28 w 107"/>
                <a:gd name="T59" fmla="*/ 76 h 146"/>
                <a:gd name="T60" fmla="*/ 39 w 107"/>
                <a:gd name="T61" fmla="*/ 76 h 146"/>
                <a:gd name="T62" fmla="*/ 45 w 107"/>
                <a:gd name="T63" fmla="*/ 66 h 146"/>
                <a:gd name="T64" fmla="*/ 55 w 107"/>
                <a:gd name="T65" fmla="*/ 70 h 146"/>
                <a:gd name="T66" fmla="*/ 68 w 107"/>
                <a:gd name="T67" fmla="*/ 85 h 146"/>
                <a:gd name="T68" fmla="*/ 66 w 107"/>
                <a:gd name="T69" fmla="*/ 100 h 146"/>
                <a:gd name="T70" fmla="*/ 77 w 107"/>
                <a:gd name="T71" fmla="*/ 113 h 146"/>
                <a:gd name="T72" fmla="*/ 77 w 107"/>
                <a:gd name="T73" fmla="*/ 138 h 146"/>
                <a:gd name="T74" fmla="*/ 77 w 107"/>
                <a:gd name="T75" fmla="*/ 138 h 146"/>
                <a:gd name="T76" fmla="*/ 77 w 107"/>
                <a:gd name="T77" fmla="*/ 138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07" h="146">
                  <a:moveTo>
                    <a:pt x="77" y="138"/>
                  </a:moveTo>
                  <a:lnTo>
                    <a:pt x="85" y="146"/>
                  </a:lnTo>
                  <a:lnTo>
                    <a:pt x="90" y="138"/>
                  </a:lnTo>
                  <a:lnTo>
                    <a:pt x="104" y="138"/>
                  </a:lnTo>
                  <a:lnTo>
                    <a:pt x="107" y="127"/>
                  </a:lnTo>
                  <a:lnTo>
                    <a:pt x="107" y="121"/>
                  </a:lnTo>
                  <a:lnTo>
                    <a:pt x="102" y="113"/>
                  </a:lnTo>
                  <a:lnTo>
                    <a:pt x="106" y="110"/>
                  </a:lnTo>
                  <a:lnTo>
                    <a:pt x="56" y="51"/>
                  </a:lnTo>
                  <a:lnTo>
                    <a:pt x="56" y="45"/>
                  </a:lnTo>
                  <a:lnTo>
                    <a:pt x="66" y="45"/>
                  </a:lnTo>
                  <a:lnTo>
                    <a:pt x="66" y="36"/>
                  </a:lnTo>
                  <a:lnTo>
                    <a:pt x="55" y="23"/>
                  </a:lnTo>
                  <a:lnTo>
                    <a:pt x="47" y="32"/>
                  </a:lnTo>
                  <a:lnTo>
                    <a:pt x="39" y="19"/>
                  </a:lnTo>
                  <a:lnTo>
                    <a:pt x="39" y="11"/>
                  </a:lnTo>
                  <a:lnTo>
                    <a:pt x="30" y="0"/>
                  </a:lnTo>
                  <a:lnTo>
                    <a:pt x="22" y="0"/>
                  </a:lnTo>
                  <a:lnTo>
                    <a:pt x="17" y="4"/>
                  </a:lnTo>
                  <a:lnTo>
                    <a:pt x="24" y="15"/>
                  </a:lnTo>
                  <a:lnTo>
                    <a:pt x="24" y="21"/>
                  </a:lnTo>
                  <a:lnTo>
                    <a:pt x="17" y="21"/>
                  </a:lnTo>
                  <a:lnTo>
                    <a:pt x="11" y="13"/>
                  </a:lnTo>
                  <a:lnTo>
                    <a:pt x="2" y="25"/>
                  </a:lnTo>
                  <a:lnTo>
                    <a:pt x="0" y="32"/>
                  </a:lnTo>
                  <a:lnTo>
                    <a:pt x="5" y="38"/>
                  </a:lnTo>
                  <a:lnTo>
                    <a:pt x="5" y="49"/>
                  </a:lnTo>
                  <a:lnTo>
                    <a:pt x="17" y="49"/>
                  </a:lnTo>
                  <a:lnTo>
                    <a:pt x="11" y="85"/>
                  </a:lnTo>
                  <a:lnTo>
                    <a:pt x="28" y="76"/>
                  </a:lnTo>
                  <a:lnTo>
                    <a:pt x="39" y="76"/>
                  </a:lnTo>
                  <a:lnTo>
                    <a:pt x="45" y="66"/>
                  </a:lnTo>
                  <a:lnTo>
                    <a:pt x="55" y="70"/>
                  </a:lnTo>
                  <a:lnTo>
                    <a:pt x="68" y="85"/>
                  </a:lnTo>
                  <a:lnTo>
                    <a:pt x="66" y="100"/>
                  </a:lnTo>
                  <a:lnTo>
                    <a:pt x="77" y="113"/>
                  </a:lnTo>
                  <a:lnTo>
                    <a:pt x="77" y="138"/>
                  </a:lnTo>
                  <a:lnTo>
                    <a:pt x="77" y="138"/>
                  </a:lnTo>
                  <a:lnTo>
                    <a:pt x="77" y="138"/>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44" name="Freeform 344">
              <a:extLst>
                <a:ext uri="{FF2B5EF4-FFF2-40B4-BE49-F238E27FC236}">
                  <a16:creationId xmlns:a16="http://schemas.microsoft.com/office/drawing/2014/main" id="{61798BEA-6914-9045-AED8-A31FF654A002}"/>
                </a:ext>
              </a:extLst>
            </p:cNvPr>
            <p:cNvSpPr>
              <a:spLocks/>
            </p:cNvSpPr>
            <p:nvPr userDrawn="1"/>
          </p:nvSpPr>
          <p:spPr bwMode="auto">
            <a:xfrm>
              <a:off x="3162542" y="3030791"/>
              <a:ext cx="117569" cy="84458"/>
            </a:xfrm>
            <a:custGeom>
              <a:avLst/>
              <a:gdLst>
                <a:gd name="T0" fmla="*/ 5 w 77"/>
                <a:gd name="T1" fmla="*/ 42 h 65"/>
                <a:gd name="T2" fmla="*/ 5 w 77"/>
                <a:gd name="T3" fmla="*/ 40 h 65"/>
                <a:gd name="T4" fmla="*/ 0 w 77"/>
                <a:gd name="T5" fmla="*/ 17 h 65"/>
                <a:gd name="T6" fmla="*/ 11 w 77"/>
                <a:gd name="T7" fmla="*/ 0 h 65"/>
                <a:gd name="T8" fmla="*/ 23 w 77"/>
                <a:gd name="T9" fmla="*/ 4 h 65"/>
                <a:gd name="T10" fmla="*/ 45 w 77"/>
                <a:gd name="T11" fmla="*/ 4 h 65"/>
                <a:gd name="T12" fmla="*/ 53 w 77"/>
                <a:gd name="T13" fmla="*/ 12 h 65"/>
                <a:gd name="T14" fmla="*/ 58 w 77"/>
                <a:gd name="T15" fmla="*/ 4 h 65"/>
                <a:gd name="T16" fmla="*/ 72 w 77"/>
                <a:gd name="T17" fmla="*/ 4 h 65"/>
                <a:gd name="T18" fmla="*/ 77 w 77"/>
                <a:gd name="T19" fmla="*/ 15 h 65"/>
                <a:gd name="T20" fmla="*/ 77 w 77"/>
                <a:gd name="T21" fmla="*/ 27 h 65"/>
                <a:gd name="T22" fmla="*/ 72 w 77"/>
                <a:gd name="T23" fmla="*/ 32 h 65"/>
                <a:gd name="T24" fmla="*/ 60 w 77"/>
                <a:gd name="T25" fmla="*/ 42 h 65"/>
                <a:gd name="T26" fmla="*/ 51 w 77"/>
                <a:gd name="T27" fmla="*/ 46 h 65"/>
                <a:gd name="T28" fmla="*/ 55 w 77"/>
                <a:gd name="T29" fmla="*/ 57 h 65"/>
                <a:gd name="T30" fmla="*/ 55 w 77"/>
                <a:gd name="T31" fmla="*/ 57 h 65"/>
                <a:gd name="T32" fmla="*/ 43 w 77"/>
                <a:gd name="T33" fmla="*/ 61 h 65"/>
                <a:gd name="T34" fmla="*/ 34 w 77"/>
                <a:gd name="T35" fmla="*/ 65 h 65"/>
                <a:gd name="T36" fmla="*/ 24 w 77"/>
                <a:gd name="T37" fmla="*/ 65 h 65"/>
                <a:gd name="T38" fmla="*/ 24 w 77"/>
                <a:gd name="T39" fmla="*/ 65 h 65"/>
                <a:gd name="T40" fmla="*/ 21 w 77"/>
                <a:gd name="T41" fmla="*/ 61 h 65"/>
                <a:gd name="T42" fmla="*/ 21 w 77"/>
                <a:gd name="T43" fmla="*/ 61 h 65"/>
                <a:gd name="T44" fmla="*/ 17 w 77"/>
                <a:gd name="T45" fmla="*/ 55 h 65"/>
                <a:gd name="T46" fmla="*/ 17 w 77"/>
                <a:gd name="T47" fmla="*/ 53 h 65"/>
                <a:gd name="T48" fmla="*/ 17 w 77"/>
                <a:gd name="T49" fmla="*/ 53 h 65"/>
                <a:gd name="T50" fmla="*/ 15 w 77"/>
                <a:gd name="T51" fmla="*/ 53 h 65"/>
                <a:gd name="T52" fmla="*/ 11 w 77"/>
                <a:gd name="T53" fmla="*/ 51 h 65"/>
                <a:gd name="T54" fmla="*/ 11 w 77"/>
                <a:gd name="T55" fmla="*/ 49 h 65"/>
                <a:gd name="T56" fmla="*/ 7 w 77"/>
                <a:gd name="T57" fmla="*/ 49 h 65"/>
                <a:gd name="T58" fmla="*/ 5 w 77"/>
                <a:gd name="T59" fmla="*/ 42 h 65"/>
                <a:gd name="T60" fmla="*/ 5 w 77"/>
                <a:gd name="T61" fmla="*/ 42 h 65"/>
                <a:gd name="T62" fmla="*/ 5 w 77"/>
                <a:gd name="T63" fmla="*/ 42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7" h="65">
                  <a:moveTo>
                    <a:pt x="5" y="42"/>
                  </a:moveTo>
                  <a:lnTo>
                    <a:pt x="5" y="40"/>
                  </a:lnTo>
                  <a:lnTo>
                    <a:pt x="0" y="17"/>
                  </a:lnTo>
                  <a:lnTo>
                    <a:pt x="11" y="0"/>
                  </a:lnTo>
                  <a:lnTo>
                    <a:pt x="23" y="4"/>
                  </a:lnTo>
                  <a:lnTo>
                    <a:pt x="45" y="4"/>
                  </a:lnTo>
                  <a:lnTo>
                    <a:pt x="53" y="12"/>
                  </a:lnTo>
                  <a:lnTo>
                    <a:pt x="58" y="4"/>
                  </a:lnTo>
                  <a:lnTo>
                    <a:pt x="72" y="4"/>
                  </a:lnTo>
                  <a:lnTo>
                    <a:pt x="77" y="15"/>
                  </a:lnTo>
                  <a:lnTo>
                    <a:pt x="77" y="27"/>
                  </a:lnTo>
                  <a:lnTo>
                    <a:pt x="72" y="32"/>
                  </a:lnTo>
                  <a:lnTo>
                    <a:pt x="60" y="42"/>
                  </a:lnTo>
                  <a:lnTo>
                    <a:pt x="51" y="46"/>
                  </a:lnTo>
                  <a:lnTo>
                    <a:pt x="55" y="57"/>
                  </a:lnTo>
                  <a:lnTo>
                    <a:pt x="55" y="57"/>
                  </a:lnTo>
                  <a:lnTo>
                    <a:pt x="43" y="61"/>
                  </a:lnTo>
                  <a:lnTo>
                    <a:pt x="34" y="65"/>
                  </a:lnTo>
                  <a:lnTo>
                    <a:pt x="24" y="65"/>
                  </a:lnTo>
                  <a:lnTo>
                    <a:pt x="24" y="65"/>
                  </a:lnTo>
                  <a:lnTo>
                    <a:pt x="21" y="61"/>
                  </a:lnTo>
                  <a:lnTo>
                    <a:pt x="21" y="61"/>
                  </a:lnTo>
                  <a:lnTo>
                    <a:pt x="17" y="55"/>
                  </a:lnTo>
                  <a:lnTo>
                    <a:pt x="17" y="53"/>
                  </a:lnTo>
                  <a:lnTo>
                    <a:pt x="17" y="53"/>
                  </a:lnTo>
                  <a:lnTo>
                    <a:pt x="15" y="53"/>
                  </a:lnTo>
                  <a:lnTo>
                    <a:pt x="11" y="51"/>
                  </a:lnTo>
                  <a:lnTo>
                    <a:pt x="11" y="49"/>
                  </a:lnTo>
                  <a:lnTo>
                    <a:pt x="7" y="49"/>
                  </a:lnTo>
                  <a:lnTo>
                    <a:pt x="5" y="42"/>
                  </a:lnTo>
                  <a:lnTo>
                    <a:pt x="5" y="42"/>
                  </a:lnTo>
                  <a:lnTo>
                    <a:pt x="5" y="42"/>
                  </a:lnTo>
                  <a:close/>
                </a:path>
              </a:pathLst>
            </a:custGeom>
            <a:solidFill>
              <a:schemeClr val="bg1">
                <a:lumMod val="85000"/>
              </a:schemeClr>
            </a:solidFill>
            <a:ln w="635" cap="rnd">
              <a:solidFill>
                <a:schemeClr val="bg1">
                  <a:alpha val="17000"/>
                </a:schemeClr>
              </a:solidFill>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45" name="Freeform 345">
              <a:extLst>
                <a:ext uri="{FF2B5EF4-FFF2-40B4-BE49-F238E27FC236}">
                  <a16:creationId xmlns:a16="http://schemas.microsoft.com/office/drawing/2014/main" id="{9B96A8CF-07DE-6F40-AD2C-76BB99AEFC5C}"/>
                </a:ext>
              </a:extLst>
            </p:cNvPr>
            <p:cNvSpPr>
              <a:spLocks/>
            </p:cNvSpPr>
            <p:nvPr userDrawn="1"/>
          </p:nvSpPr>
          <p:spPr bwMode="auto">
            <a:xfrm>
              <a:off x="3162542" y="3030791"/>
              <a:ext cx="117569" cy="84458"/>
            </a:xfrm>
            <a:custGeom>
              <a:avLst/>
              <a:gdLst>
                <a:gd name="T0" fmla="*/ 5 w 77"/>
                <a:gd name="T1" fmla="*/ 42 h 65"/>
                <a:gd name="T2" fmla="*/ 5 w 77"/>
                <a:gd name="T3" fmla="*/ 40 h 65"/>
                <a:gd name="T4" fmla="*/ 0 w 77"/>
                <a:gd name="T5" fmla="*/ 17 h 65"/>
                <a:gd name="T6" fmla="*/ 11 w 77"/>
                <a:gd name="T7" fmla="*/ 0 h 65"/>
                <a:gd name="T8" fmla="*/ 23 w 77"/>
                <a:gd name="T9" fmla="*/ 4 h 65"/>
                <a:gd name="T10" fmla="*/ 45 w 77"/>
                <a:gd name="T11" fmla="*/ 4 h 65"/>
                <a:gd name="T12" fmla="*/ 53 w 77"/>
                <a:gd name="T13" fmla="*/ 12 h 65"/>
                <a:gd name="T14" fmla="*/ 58 w 77"/>
                <a:gd name="T15" fmla="*/ 4 h 65"/>
                <a:gd name="T16" fmla="*/ 72 w 77"/>
                <a:gd name="T17" fmla="*/ 4 h 65"/>
                <a:gd name="T18" fmla="*/ 77 w 77"/>
                <a:gd name="T19" fmla="*/ 15 h 65"/>
                <a:gd name="T20" fmla="*/ 77 w 77"/>
                <a:gd name="T21" fmla="*/ 27 h 65"/>
                <a:gd name="T22" fmla="*/ 72 w 77"/>
                <a:gd name="T23" fmla="*/ 32 h 65"/>
                <a:gd name="T24" fmla="*/ 60 w 77"/>
                <a:gd name="T25" fmla="*/ 42 h 65"/>
                <a:gd name="T26" fmla="*/ 51 w 77"/>
                <a:gd name="T27" fmla="*/ 46 h 65"/>
                <a:gd name="T28" fmla="*/ 55 w 77"/>
                <a:gd name="T29" fmla="*/ 57 h 65"/>
                <a:gd name="T30" fmla="*/ 55 w 77"/>
                <a:gd name="T31" fmla="*/ 57 h 65"/>
                <a:gd name="T32" fmla="*/ 43 w 77"/>
                <a:gd name="T33" fmla="*/ 61 h 65"/>
                <a:gd name="T34" fmla="*/ 34 w 77"/>
                <a:gd name="T35" fmla="*/ 65 h 65"/>
                <a:gd name="T36" fmla="*/ 24 w 77"/>
                <a:gd name="T37" fmla="*/ 65 h 65"/>
                <a:gd name="T38" fmla="*/ 24 w 77"/>
                <a:gd name="T39" fmla="*/ 65 h 65"/>
                <a:gd name="T40" fmla="*/ 21 w 77"/>
                <a:gd name="T41" fmla="*/ 61 h 65"/>
                <a:gd name="T42" fmla="*/ 21 w 77"/>
                <a:gd name="T43" fmla="*/ 61 h 65"/>
                <a:gd name="T44" fmla="*/ 17 w 77"/>
                <a:gd name="T45" fmla="*/ 55 h 65"/>
                <a:gd name="T46" fmla="*/ 17 w 77"/>
                <a:gd name="T47" fmla="*/ 53 h 65"/>
                <a:gd name="T48" fmla="*/ 17 w 77"/>
                <a:gd name="T49" fmla="*/ 53 h 65"/>
                <a:gd name="T50" fmla="*/ 15 w 77"/>
                <a:gd name="T51" fmla="*/ 53 h 65"/>
                <a:gd name="T52" fmla="*/ 11 w 77"/>
                <a:gd name="T53" fmla="*/ 51 h 65"/>
                <a:gd name="T54" fmla="*/ 11 w 77"/>
                <a:gd name="T55" fmla="*/ 49 h 65"/>
                <a:gd name="T56" fmla="*/ 7 w 77"/>
                <a:gd name="T57" fmla="*/ 49 h 65"/>
                <a:gd name="T58" fmla="*/ 5 w 77"/>
                <a:gd name="T59" fmla="*/ 42 h 65"/>
                <a:gd name="T60" fmla="*/ 5 w 77"/>
                <a:gd name="T61" fmla="*/ 42 h 65"/>
                <a:gd name="T62" fmla="*/ 5 w 77"/>
                <a:gd name="T63" fmla="*/ 42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7" h="65">
                  <a:moveTo>
                    <a:pt x="5" y="42"/>
                  </a:moveTo>
                  <a:lnTo>
                    <a:pt x="5" y="40"/>
                  </a:lnTo>
                  <a:lnTo>
                    <a:pt x="0" y="17"/>
                  </a:lnTo>
                  <a:lnTo>
                    <a:pt x="11" y="0"/>
                  </a:lnTo>
                  <a:lnTo>
                    <a:pt x="23" y="4"/>
                  </a:lnTo>
                  <a:lnTo>
                    <a:pt x="45" y="4"/>
                  </a:lnTo>
                  <a:lnTo>
                    <a:pt x="53" y="12"/>
                  </a:lnTo>
                  <a:lnTo>
                    <a:pt x="58" y="4"/>
                  </a:lnTo>
                  <a:lnTo>
                    <a:pt x="72" y="4"/>
                  </a:lnTo>
                  <a:lnTo>
                    <a:pt x="77" y="15"/>
                  </a:lnTo>
                  <a:lnTo>
                    <a:pt x="77" y="27"/>
                  </a:lnTo>
                  <a:lnTo>
                    <a:pt x="72" y="32"/>
                  </a:lnTo>
                  <a:lnTo>
                    <a:pt x="60" y="42"/>
                  </a:lnTo>
                  <a:lnTo>
                    <a:pt x="51" y="46"/>
                  </a:lnTo>
                  <a:lnTo>
                    <a:pt x="55" y="57"/>
                  </a:lnTo>
                  <a:lnTo>
                    <a:pt x="55" y="57"/>
                  </a:lnTo>
                  <a:lnTo>
                    <a:pt x="43" y="61"/>
                  </a:lnTo>
                  <a:lnTo>
                    <a:pt x="34" y="65"/>
                  </a:lnTo>
                  <a:lnTo>
                    <a:pt x="24" y="65"/>
                  </a:lnTo>
                  <a:lnTo>
                    <a:pt x="24" y="65"/>
                  </a:lnTo>
                  <a:lnTo>
                    <a:pt x="21" y="61"/>
                  </a:lnTo>
                  <a:lnTo>
                    <a:pt x="21" y="61"/>
                  </a:lnTo>
                  <a:lnTo>
                    <a:pt x="17" y="55"/>
                  </a:lnTo>
                  <a:lnTo>
                    <a:pt x="17" y="53"/>
                  </a:lnTo>
                  <a:lnTo>
                    <a:pt x="17" y="53"/>
                  </a:lnTo>
                  <a:lnTo>
                    <a:pt x="15" y="53"/>
                  </a:lnTo>
                  <a:lnTo>
                    <a:pt x="11" y="51"/>
                  </a:lnTo>
                  <a:lnTo>
                    <a:pt x="11" y="49"/>
                  </a:lnTo>
                  <a:lnTo>
                    <a:pt x="7" y="49"/>
                  </a:lnTo>
                  <a:lnTo>
                    <a:pt x="5" y="42"/>
                  </a:lnTo>
                  <a:lnTo>
                    <a:pt x="5" y="42"/>
                  </a:lnTo>
                  <a:lnTo>
                    <a:pt x="5" y="42"/>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46" name="Freeform 346">
              <a:extLst>
                <a:ext uri="{FF2B5EF4-FFF2-40B4-BE49-F238E27FC236}">
                  <a16:creationId xmlns:a16="http://schemas.microsoft.com/office/drawing/2014/main" id="{16A0A455-83A2-CB45-BBDF-EE7B230D2E5D}"/>
                </a:ext>
              </a:extLst>
            </p:cNvPr>
            <p:cNvSpPr>
              <a:spLocks/>
            </p:cNvSpPr>
            <p:nvPr userDrawn="1"/>
          </p:nvSpPr>
          <p:spPr bwMode="auto">
            <a:xfrm>
              <a:off x="3116736" y="3198406"/>
              <a:ext cx="88558" cy="113043"/>
            </a:xfrm>
            <a:custGeom>
              <a:avLst/>
              <a:gdLst>
                <a:gd name="T0" fmla="*/ 0 w 58"/>
                <a:gd name="T1" fmla="*/ 0 h 87"/>
                <a:gd name="T2" fmla="*/ 13 w 58"/>
                <a:gd name="T3" fmla="*/ 9 h 87"/>
                <a:gd name="T4" fmla="*/ 20 w 58"/>
                <a:gd name="T5" fmla="*/ 11 h 87"/>
                <a:gd name="T6" fmla="*/ 22 w 58"/>
                <a:gd name="T7" fmla="*/ 4 h 87"/>
                <a:gd name="T8" fmla="*/ 28 w 58"/>
                <a:gd name="T9" fmla="*/ 9 h 87"/>
                <a:gd name="T10" fmla="*/ 28 w 58"/>
                <a:gd name="T11" fmla="*/ 9 h 87"/>
                <a:gd name="T12" fmla="*/ 34 w 58"/>
                <a:gd name="T13" fmla="*/ 15 h 87"/>
                <a:gd name="T14" fmla="*/ 34 w 58"/>
                <a:gd name="T15" fmla="*/ 15 h 87"/>
                <a:gd name="T16" fmla="*/ 41 w 58"/>
                <a:gd name="T17" fmla="*/ 21 h 87"/>
                <a:gd name="T18" fmla="*/ 45 w 58"/>
                <a:gd name="T19" fmla="*/ 24 h 87"/>
                <a:gd name="T20" fmla="*/ 45 w 58"/>
                <a:gd name="T21" fmla="*/ 24 h 87"/>
                <a:gd name="T22" fmla="*/ 45 w 58"/>
                <a:gd name="T23" fmla="*/ 34 h 87"/>
                <a:gd name="T24" fmla="*/ 45 w 58"/>
                <a:gd name="T25" fmla="*/ 34 h 87"/>
                <a:gd name="T26" fmla="*/ 45 w 58"/>
                <a:gd name="T27" fmla="*/ 47 h 87"/>
                <a:gd name="T28" fmla="*/ 45 w 58"/>
                <a:gd name="T29" fmla="*/ 55 h 87"/>
                <a:gd name="T30" fmla="*/ 51 w 58"/>
                <a:gd name="T31" fmla="*/ 62 h 87"/>
                <a:gd name="T32" fmla="*/ 51 w 58"/>
                <a:gd name="T33" fmla="*/ 62 h 87"/>
                <a:gd name="T34" fmla="*/ 51 w 58"/>
                <a:gd name="T35" fmla="*/ 62 h 87"/>
                <a:gd name="T36" fmla="*/ 51 w 58"/>
                <a:gd name="T37" fmla="*/ 64 h 87"/>
                <a:gd name="T38" fmla="*/ 51 w 58"/>
                <a:gd name="T39" fmla="*/ 66 h 87"/>
                <a:gd name="T40" fmla="*/ 53 w 58"/>
                <a:gd name="T41" fmla="*/ 72 h 87"/>
                <a:gd name="T42" fmla="*/ 53 w 58"/>
                <a:gd name="T43" fmla="*/ 72 h 87"/>
                <a:gd name="T44" fmla="*/ 56 w 58"/>
                <a:gd name="T45" fmla="*/ 83 h 87"/>
                <a:gd name="T46" fmla="*/ 58 w 58"/>
                <a:gd name="T47" fmla="*/ 87 h 87"/>
                <a:gd name="T48" fmla="*/ 58 w 58"/>
                <a:gd name="T49" fmla="*/ 87 h 87"/>
                <a:gd name="T50" fmla="*/ 49 w 58"/>
                <a:gd name="T51" fmla="*/ 87 h 87"/>
                <a:gd name="T52" fmla="*/ 49 w 58"/>
                <a:gd name="T53" fmla="*/ 87 h 87"/>
                <a:gd name="T54" fmla="*/ 43 w 58"/>
                <a:gd name="T55" fmla="*/ 87 h 87"/>
                <a:gd name="T56" fmla="*/ 39 w 58"/>
                <a:gd name="T57" fmla="*/ 85 h 87"/>
                <a:gd name="T58" fmla="*/ 37 w 58"/>
                <a:gd name="T59" fmla="*/ 83 h 87"/>
                <a:gd name="T60" fmla="*/ 37 w 58"/>
                <a:gd name="T61" fmla="*/ 83 h 87"/>
                <a:gd name="T62" fmla="*/ 30 w 58"/>
                <a:gd name="T63" fmla="*/ 76 h 87"/>
                <a:gd name="T64" fmla="*/ 30 w 58"/>
                <a:gd name="T65" fmla="*/ 76 h 87"/>
                <a:gd name="T66" fmla="*/ 30 w 58"/>
                <a:gd name="T67" fmla="*/ 72 h 87"/>
                <a:gd name="T68" fmla="*/ 30 w 58"/>
                <a:gd name="T69" fmla="*/ 70 h 87"/>
                <a:gd name="T70" fmla="*/ 30 w 58"/>
                <a:gd name="T71" fmla="*/ 68 h 87"/>
                <a:gd name="T72" fmla="*/ 28 w 58"/>
                <a:gd name="T73" fmla="*/ 68 h 87"/>
                <a:gd name="T74" fmla="*/ 28 w 58"/>
                <a:gd name="T75" fmla="*/ 68 h 87"/>
                <a:gd name="T76" fmla="*/ 28 w 58"/>
                <a:gd name="T77" fmla="*/ 68 h 87"/>
                <a:gd name="T78" fmla="*/ 24 w 58"/>
                <a:gd name="T79" fmla="*/ 66 h 87"/>
                <a:gd name="T80" fmla="*/ 22 w 58"/>
                <a:gd name="T81" fmla="*/ 66 h 87"/>
                <a:gd name="T82" fmla="*/ 20 w 58"/>
                <a:gd name="T83" fmla="*/ 64 h 87"/>
                <a:gd name="T84" fmla="*/ 15 w 58"/>
                <a:gd name="T85" fmla="*/ 60 h 87"/>
                <a:gd name="T86" fmla="*/ 15 w 58"/>
                <a:gd name="T87" fmla="*/ 60 h 87"/>
                <a:gd name="T88" fmla="*/ 13 w 58"/>
                <a:gd name="T89" fmla="*/ 60 h 87"/>
                <a:gd name="T90" fmla="*/ 11 w 58"/>
                <a:gd name="T91" fmla="*/ 58 h 87"/>
                <a:gd name="T92" fmla="*/ 11 w 58"/>
                <a:gd name="T93" fmla="*/ 55 h 87"/>
                <a:gd name="T94" fmla="*/ 11 w 58"/>
                <a:gd name="T95" fmla="*/ 55 h 87"/>
                <a:gd name="T96" fmla="*/ 11 w 58"/>
                <a:gd name="T97" fmla="*/ 51 h 87"/>
                <a:gd name="T98" fmla="*/ 9 w 58"/>
                <a:gd name="T99" fmla="*/ 47 h 87"/>
                <a:gd name="T100" fmla="*/ 7 w 58"/>
                <a:gd name="T101" fmla="*/ 41 h 87"/>
                <a:gd name="T102" fmla="*/ 5 w 58"/>
                <a:gd name="T103" fmla="*/ 34 h 87"/>
                <a:gd name="T104" fmla="*/ 1 w 58"/>
                <a:gd name="T105" fmla="*/ 26 h 87"/>
                <a:gd name="T106" fmla="*/ 0 w 58"/>
                <a:gd name="T107" fmla="*/ 21 h 87"/>
                <a:gd name="T108" fmla="*/ 1 w 58"/>
                <a:gd name="T109" fmla="*/ 17 h 87"/>
                <a:gd name="T110" fmla="*/ 0 w 58"/>
                <a:gd name="T111" fmla="*/ 11 h 87"/>
                <a:gd name="T112" fmla="*/ 0 w 58"/>
                <a:gd name="T113" fmla="*/ 0 h 87"/>
                <a:gd name="T114" fmla="*/ 0 w 58"/>
                <a:gd name="T115" fmla="*/ 0 h 87"/>
                <a:gd name="T116" fmla="*/ 0 w 58"/>
                <a:gd name="T117"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8" h="87">
                  <a:moveTo>
                    <a:pt x="0" y="0"/>
                  </a:moveTo>
                  <a:lnTo>
                    <a:pt x="13" y="9"/>
                  </a:lnTo>
                  <a:lnTo>
                    <a:pt x="20" y="11"/>
                  </a:lnTo>
                  <a:lnTo>
                    <a:pt x="22" y="4"/>
                  </a:lnTo>
                  <a:lnTo>
                    <a:pt x="28" y="9"/>
                  </a:lnTo>
                  <a:lnTo>
                    <a:pt x="28" y="9"/>
                  </a:lnTo>
                  <a:lnTo>
                    <a:pt x="34" y="15"/>
                  </a:lnTo>
                  <a:lnTo>
                    <a:pt x="34" y="15"/>
                  </a:lnTo>
                  <a:lnTo>
                    <a:pt x="41" y="21"/>
                  </a:lnTo>
                  <a:lnTo>
                    <a:pt x="45" y="24"/>
                  </a:lnTo>
                  <a:lnTo>
                    <a:pt x="45" y="24"/>
                  </a:lnTo>
                  <a:lnTo>
                    <a:pt x="45" y="34"/>
                  </a:lnTo>
                  <a:lnTo>
                    <a:pt x="45" y="34"/>
                  </a:lnTo>
                  <a:lnTo>
                    <a:pt x="45" y="47"/>
                  </a:lnTo>
                  <a:lnTo>
                    <a:pt x="45" y="55"/>
                  </a:lnTo>
                  <a:lnTo>
                    <a:pt x="51" y="62"/>
                  </a:lnTo>
                  <a:lnTo>
                    <a:pt x="51" y="62"/>
                  </a:lnTo>
                  <a:lnTo>
                    <a:pt x="51" y="62"/>
                  </a:lnTo>
                  <a:lnTo>
                    <a:pt x="51" y="64"/>
                  </a:lnTo>
                  <a:lnTo>
                    <a:pt x="51" y="66"/>
                  </a:lnTo>
                  <a:lnTo>
                    <a:pt x="53" y="72"/>
                  </a:lnTo>
                  <a:lnTo>
                    <a:pt x="53" y="72"/>
                  </a:lnTo>
                  <a:lnTo>
                    <a:pt x="56" y="83"/>
                  </a:lnTo>
                  <a:lnTo>
                    <a:pt x="58" y="87"/>
                  </a:lnTo>
                  <a:lnTo>
                    <a:pt x="58" y="87"/>
                  </a:lnTo>
                  <a:lnTo>
                    <a:pt x="49" y="87"/>
                  </a:lnTo>
                  <a:lnTo>
                    <a:pt x="49" y="87"/>
                  </a:lnTo>
                  <a:lnTo>
                    <a:pt x="43" y="87"/>
                  </a:lnTo>
                  <a:lnTo>
                    <a:pt x="39" y="85"/>
                  </a:lnTo>
                  <a:lnTo>
                    <a:pt x="37" y="83"/>
                  </a:lnTo>
                  <a:lnTo>
                    <a:pt x="37" y="83"/>
                  </a:lnTo>
                  <a:lnTo>
                    <a:pt x="30" y="76"/>
                  </a:lnTo>
                  <a:lnTo>
                    <a:pt x="30" y="76"/>
                  </a:lnTo>
                  <a:lnTo>
                    <a:pt x="30" y="72"/>
                  </a:lnTo>
                  <a:lnTo>
                    <a:pt x="30" y="70"/>
                  </a:lnTo>
                  <a:lnTo>
                    <a:pt x="30" y="68"/>
                  </a:lnTo>
                  <a:lnTo>
                    <a:pt x="28" y="68"/>
                  </a:lnTo>
                  <a:lnTo>
                    <a:pt x="28" y="68"/>
                  </a:lnTo>
                  <a:lnTo>
                    <a:pt x="28" y="68"/>
                  </a:lnTo>
                  <a:lnTo>
                    <a:pt x="24" y="66"/>
                  </a:lnTo>
                  <a:lnTo>
                    <a:pt x="22" y="66"/>
                  </a:lnTo>
                  <a:lnTo>
                    <a:pt x="20" y="64"/>
                  </a:lnTo>
                  <a:lnTo>
                    <a:pt x="15" y="60"/>
                  </a:lnTo>
                  <a:lnTo>
                    <a:pt x="15" y="60"/>
                  </a:lnTo>
                  <a:lnTo>
                    <a:pt x="13" y="60"/>
                  </a:lnTo>
                  <a:lnTo>
                    <a:pt x="11" y="58"/>
                  </a:lnTo>
                  <a:lnTo>
                    <a:pt x="11" y="55"/>
                  </a:lnTo>
                  <a:lnTo>
                    <a:pt x="11" y="55"/>
                  </a:lnTo>
                  <a:lnTo>
                    <a:pt x="11" y="51"/>
                  </a:lnTo>
                  <a:lnTo>
                    <a:pt x="9" y="47"/>
                  </a:lnTo>
                  <a:lnTo>
                    <a:pt x="7" y="41"/>
                  </a:lnTo>
                  <a:lnTo>
                    <a:pt x="5" y="34"/>
                  </a:lnTo>
                  <a:lnTo>
                    <a:pt x="1" y="26"/>
                  </a:lnTo>
                  <a:lnTo>
                    <a:pt x="0" y="21"/>
                  </a:lnTo>
                  <a:lnTo>
                    <a:pt x="1" y="17"/>
                  </a:lnTo>
                  <a:lnTo>
                    <a:pt x="0" y="11"/>
                  </a:lnTo>
                  <a:lnTo>
                    <a:pt x="0" y="0"/>
                  </a:lnTo>
                  <a:lnTo>
                    <a:pt x="0" y="0"/>
                  </a:lnTo>
                  <a:lnTo>
                    <a:pt x="0" y="0"/>
                  </a:lnTo>
                  <a:close/>
                </a:path>
              </a:pathLst>
            </a:custGeom>
            <a:solidFill>
              <a:schemeClr val="bg1">
                <a:lumMod val="85000"/>
              </a:schemeClr>
            </a:solidFill>
            <a:ln w="635" cap="rnd">
              <a:solidFill>
                <a:schemeClr val="bg1">
                  <a:alpha val="17000"/>
                </a:schemeClr>
              </a:solidFill>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47" name="Freeform 347">
              <a:extLst>
                <a:ext uri="{FF2B5EF4-FFF2-40B4-BE49-F238E27FC236}">
                  <a16:creationId xmlns:a16="http://schemas.microsoft.com/office/drawing/2014/main" id="{0E3CF85C-1AD3-2B42-B9C2-CF77E96453CE}"/>
                </a:ext>
              </a:extLst>
            </p:cNvPr>
            <p:cNvSpPr>
              <a:spLocks/>
            </p:cNvSpPr>
            <p:nvPr userDrawn="1"/>
          </p:nvSpPr>
          <p:spPr bwMode="auto">
            <a:xfrm>
              <a:off x="3116736" y="3198406"/>
              <a:ext cx="88558" cy="113043"/>
            </a:xfrm>
            <a:custGeom>
              <a:avLst/>
              <a:gdLst>
                <a:gd name="T0" fmla="*/ 0 w 58"/>
                <a:gd name="T1" fmla="*/ 0 h 87"/>
                <a:gd name="T2" fmla="*/ 13 w 58"/>
                <a:gd name="T3" fmla="*/ 9 h 87"/>
                <a:gd name="T4" fmla="*/ 20 w 58"/>
                <a:gd name="T5" fmla="*/ 11 h 87"/>
                <a:gd name="T6" fmla="*/ 22 w 58"/>
                <a:gd name="T7" fmla="*/ 4 h 87"/>
                <a:gd name="T8" fmla="*/ 28 w 58"/>
                <a:gd name="T9" fmla="*/ 9 h 87"/>
                <a:gd name="T10" fmla="*/ 28 w 58"/>
                <a:gd name="T11" fmla="*/ 9 h 87"/>
                <a:gd name="T12" fmla="*/ 34 w 58"/>
                <a:gd name="T13" fmla="*/ 15 h 87"/>
                <a:gd name="T14" fmla="*/ 34 w 58"/>
                <a:gd name="T15" fmla="*/ 15 h 87"/>
                <a:gd name="T16" fmla="*/ 41 w 58"/>
                <a:gd name="T17" fmla="*/ 21 h 87"/>
                <a:gd name="T18" fmla="*/ 45 w 58"/>
                <a:gd name="T19" fmla="*/ 24 h 87"/>
                <a:gd name="T20" fmla="*/ 45 w 58"/>
                <a:gd name="T21" fmla="*/ 24 h 87"/>
                <a:gd name="T22" fmla="*/ 45 w 58"/>
                <a:gd name="T23" fmla="*/ 34 h 87"/>
                <a:gd name="T24" fmla="*/ 45 w 58"/>
                <a:gd name="T25" fmla="*/ 34 h 87"/>
                <a:gd name="T26" fmla="*/ 45 w 58"/>
                <a:gd name="T27" fmla="*/ 47 h 87"/>
                <a:gd name="T28" fmla="*/ 45 w 58"/>
                <a:gd name="T29" fmla="*/ 55 h 87"/>
                <a:gd name="T30" fmla="*/ 51 w 58"/>
                <a:gd name="T31" fmla="*/ 62 h 87"/>
                <a:gd name="T32" fmla="*/ 51 w 58"/>
                <a:gd name="T33" fmla="*/ 62 h 87"/>
                <a:gd name="T34" fmla="*/ 51 w 58"/>
                <a:gd name="T35" fmla="*/ 62 h 87"/>
                <a:gd name="T36" fmla="*/ 51 w 58"/>
                <a:gd name="T37" fmla="*/ 64 h 87"/>
                <a:gd name="T38" fmla="*/ 51 w 58"/>
                <a:gd name="T39" fmla="*/ 66 h 87"/>
                <a:gd name="T40" fmla="*/ 53 w 58"/>
                <a:gd name="T41" fmla="*/ 72 h 87"/>
                <a:gd name="T42" fmla="*/ 53 w 58"/>
                <a:gd name="T43" fmla="*/ 72 h 87"/>
                <a:gd name="T44" fmla="*/ 56 w 58"/>
                <a:gd name="T45" fmla="*/ 83 h 87"/>
                <a:gd name="T46" fmla="*/ 58 w 58"/>
                <a:gd name="T47" fmla="*/ 87 h 87"/>
                <a:gd name="T48" fmla="*/ 58 w 58"/>
                <a:gd name="T49" fmla="*/ 87 h 87"/>
                <a:gd name="T50" fmla="*/ 49 w 58"/>
                <a:gd name="T51" fmla="*/ 87 h 87"/>
                <a:gd name="T52" fmla="*/ 49 w 58"/>
                <a:gd name="T53" fmla="*/ 87 h 87"/>
                <a:gd name="T54" fmla="*/ 43 w 58"/>
                <a:gd name="T55" fmla="*/ 87 h 87"/>
                <a:gd name="T56" fmla="*/ 39 w 58"/>
                <a:gd name="T57" fmla="*/ 85 h 87"/>
                <a:gd name="T58" fmla="*/ 37 w 58"/>
                <a:gd name="T59" fmla="*/ 83 h 87"/>
                <a:gd name="T60" fmla="*/ 37 w 58"/>
                <a:gd name="T61" fmla="*/ 83 h 87"/>
                <a:gd name="T62" fmla="*/ 30 w 58"/>
                <a:gd name="T63" fmla="*/ 76 h 87"/>
                <a:gd name="T64" fmla="*/ 30 w 58"/>
                <a:gd name="T65" fmla="*/ 76 h 87"/>
                <a:gd name="T66" fmla="*/ 30 w 58"/>
                <a:gd name="T67" fmla="*/ 72 h 87"/>
                <a:gd name="T68" fmla="*/ 30 w 58"/>
                <a:gd name="T69" fmla="*/ 70 h 87"/>
                <a:gd name="T70" fmla="*/ 30 w 58"/>
                <a:gd name="T71" fmla="*/ 68 h 87"/>
                <a:gd name="T72" fmla="*/ 28 w 58"/>
                <a:gd name="T73" fmla="*/ 68 h 87"/>
                <a:gd name="T74" fmla="*/ 28 w 58"/>
                <a:gd name="T75" fmla="*/ 68 h 87"/>
                <a:gd name="T76" fmla="*/ 28 w 58"/>
                <a:gd name="T77" fmla="*/ 68 h 87"/>
                <a:gd name="T78" fmla="*/ 24 w 58"/>
                <a:gd name="T79" fmla="*/ 66 h 87"/>
                <a:gd name="T80" fmla="*/ 22 w 58"/>
                <a:gd name="T81" fmla="*/ 66 h 87"/>
                <a:gd name="T82" fmla="*/ 20 w 58"/>
                <a:gd name="T83" fmla="*/ 64 h 87"/>
                <a:gd name="T84" fmla="*/ 15 w 58"/>
                <a:gd name="T85" fmla="*/ 60 h 87"/>
                <a:gd name="T86" fmla="*/ 15 w 58"/>
                <a:gd name="T87" fmla="*/ 60 h 87"/>
                <a:gd name="T88" fmla="*/ 13 w 58"/>
                <a:gd name="T89" fmla="*/ 60 h 87"/>
                <a:gd name="T90" fmla="*/ 11 w 58"/>
                <a:gd name="T91" fmla="*/ 58 h 87"/>
                <a:gd name="T92" fmla="*/ 11 w 58"/>
                <a:gd name="T93" fmla="*/ 55 h 87"/>
                <a:gd name="T94" fmla="*/ 11 w 58"/>
                <a:gd name="T95" fmla="*/ 55 h 87"/>
                <a:gd name="T96" fmla="*/ 11 w 58"/>
                <a:gd name="T97" fmla="*/ 51 h 87"/>
                <a:gd name="T98" fmla="*/ 9 w 58"/>
                <a:gd name="T99" fmla="*/ 47 h 87"/>
                <a:gd name="T100" fmla="*/ 7 w 58"/>
                <a:gd name="T101" fmla="*/ 41 h 87"/>
                <a:gd name="T102" fmla="*/ 5 w 58"/>
                <a:gd name="T103" fmla="*/ 34 h 87"/>
                <a:gd name="T104" fmla="*/ 1 w 58"/>
                <a:gd name="T105" fmla="*/ 26 h 87"/>
                <a:gd name="T106" fmla="*/ 0 w 58"/>
                <a:gd name="T107" fmla="*/ 21 h 87"/>
                <a:gd name="T108" fmla="*/ 1 w 58"/>
                <a:gd name="T109" fmla="*/ 17 h 87"/>
                <a:gd name="T110" fmla="*/ 0 w 58"/>
                <a:gd name="T111" fmla="*/ 11 h 87"/>
                <a:gd name="T112" fmla="*/ 0 w 58"/>
                <a:gd name="T113" fmla="*/ 0 h 87"/>
                <a:gd name="T114" fmla="*/ 0 w 58"/>
                <a:gd name="T115" fmla="*/ 0 h 87"/>
                <a:gd name="T116" fmla="*/ 0 w 58"/>
                <a:gd name="T117"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8" h="87">
                  <a:moveTo>
                    <a:pt x="0" y="0"/>
                  </a:moveTo>
                  <a:lnTo>
                    <a:pt x="13" y="9"/>
                  </a:lnTo>
                  <a:lnTo>
                    <a:pt x="20" y="11"/>
                  </a:lnTo>
                  <a:lnTo>
                    <a:pt x="22" y="4"/>
                  </a:lnTo>
                  <a:lnTo>
                    <a:pt x="28" y="9"/>
                  </a:lnTo>
                  <a:lnTo>
                    <a:pt x="28" y="9"/>
                  </a:lnTo>
                  <a:lnTo>
                    <a:pt x="34" y="15"/>
                  </a:lnTo>
                  <a:lnTo>
                    <a:pt x="34" y="15"/>
                  </a:lnTo>
                  <a:lnTo>
                    <a:pt x="41" y="21"/>
                  </a:lnTo>
                  <a:lnTo>
                    <a:pt x="45" y="24"/>
                  </a:lnTo>
                  <a:lnTo>
                    <a:pt x="45" y="24"/>
                  </a:lnTo>
                  <a:lnTo>
                    <a:pt x="45" y="34"/>
                  </a:lnTo>
                  <a:lnTo>
                    <a:pt x="45" y="34"/>
                  </a:lnTo>
                  <a:lnTo>
                    <a:pt x="45" y="47"/>
                  </a:lnTo>
                  <a:lnTo>
                    <a:pt x="45" y="55"/>
                  </a:lnTo>
                  <a:lnTo>
                    <a:pt x="51" y="62"/>
                  </a:lnTo>
                  <a:lnTo>
                    <a:pt x="51" y="62"/>
                  </a:lnTo>
                  <a:lnTo>
                    <a:pt x="51" y="62"/>
                  </a:lnTo>
                  <a:lnTo>
                    <a:pt x="51" y="64"/>
                  </a:lnTo>
                  <a:lnTo>
                    <a:pt x="51" y="66"/>
                  </a:lnTo>
                  <a:lnTo>
                    <a:pt x="53" y="72"/>
                  </a:lnTo>
                  <a:lnTo>
                    <a:pt x="53" y="72"/>
                  </a:lnTo>
                  <a:lnTo>
                    <a:pt x="56" y="83"/>
                  </a:lnTo>
                  <a:lnTo>
                    <a:pt x="58" y="87"/>
                  </a:lnTo>
                  <a:lnTo>
                    <a:pt x="58" y="87"/>
                  </a:lnTo>
                  <a:lnTo>
                    <a:pt x="49" y="87"/>
                  </a:lnTo>
                  <a:lnTo>
                    <a:pt x="49" y="87"/>
                  </a:lnTo>
                  <a:lnTo>
                    <a:pt x="43" y="87"/>
                  </a:lnTo>
                  <a:lnTo>
                    <a:pt x="39" y="85"/>
                  </a:lnTo>
                  <a:lnTo>
                    <a:pt x="37" y="83"/>
                  </a:lnTo>
                  <a:lnTo>
                    <a:pt x="37" y="83"/>
                  </a:lnTo>
                  <a:lnTo>
                    <a:pt x="30" y="76"/>
                  </a:lnTo>
                  <a:lnTo>
                    <a:pt x="30" y="76"/>
                  </a:lnTo>
                  <a:lnTo>
                    <a:pt x="30" y="72"/>
                  </a:lnTo>
                  <a:lnTo>
                    <a:pt x="30" y="70"/>
                  </a:lnTo>
                  <a:lnTo>
                    <a:pt x="30" y="68"/>
                  </a:lnTo>
                  <a:lnTo>
                    <a:pt x="28" y="68"/>
                  </a:lnTo>
                  <a:lnTo>
                    <a:pt x="28" y="68"/>
                  </a:lnTo>
                  <a:lnTo>
                    <a:pt x="28" y="68"/>
                  </a:lnTo>
                  <a:lnTo>
                    <a:pt x="24" y="66"/>
                  </a:lnTo>
                  <a:lnTo>
                    <a:pt x="22" y="66"/>
                  </a:lnTo>
                  <a:lnTo>
                    <a:pt x="20" y="64"/>
                  </a:lnTo>
                  <a:lnTo>
                    <a:pt x="15" y="60"/>
                  </a:lnTo>
                  <a:lnTo>
                    <a:pt x="15" y="60"/>
                  </a:lnTo>
                  <a:lnTo>
                    <a:pt x="13" y="60"/>
                  </a:lnTo>
                  <a:lnTo>
                    <a:pt x="11" y="58"/>
                  </a:lnTo>
                  <a:lnTo>
                    <a:pt x="11" y="55"/>
                  </a:lnTo>
                  <a:lnTo>
                    <a:pt x="11" y="55"/>
                  </a:lnTo>
                  <a:lnTo>
                    <a:pt x="11" y="51"/>
                  </a:lnTo>
                  <a:lnTo>
                    <a:pt x="9" y="47"/>
                  </a:lnTo>
                  <a:lnTo>
                    <a:pt x="7" y="41"/>
                  </a:lnTo>
                  <a:lnTo>
                    <a:pt x="5" y="34"/>
                  </a:lnTo>
                  <a:lnTo>
                    <a:pt x="1" y="26"/>
                  </a:lnTo>
                  <a:lnTo>
                    <a:pt x="0" y="21"/>
                  </a:lnTo>
                  <a:lnTo>
                    <a:pt x="1" y="17"/>
                  </a:lnTo>
                  <a:lnTo>
                    <a:pt x="0" y="11"/>
                  </a:lnTo>
                  <a:lnTo>
                    <a:pt x="0" y="0"/>
                  </a:lnTo>
                  <a:lnTo>
                    <a:pt x="0" y="0"/>
                  </a:lnTo>
                  <a:lnTo>
                    <a:pt x="0" y="0"/>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48" name="Freeform 348">
              <a:extLst>
                <a:ext uri="{FF2B5EF4-FFF2-40B4-BE49-F238E27FC236}">
                  <a16:creationId xmlns:a16="http://schemas.microsoft.com/office/drawing/2014/main" id="{56B5B5A6-3E64-874C-8A77-9E9D5B12E591}"/>
                </a:ext>
              </a:extLst>
            </p:cNvPr>
            <p:cNvSpPr>
              <a:spLocks/>
            </p:cNvSpPr>
            <p:nvPr userDrawn="1"/>
          </p:nvSpPr>
          <p:spPr bwMode="auto">
            <a:xfrm>
              <a:off x="3332024" y="3188011"/>
              <a:ext cx="190858" cy="128635"/>
            </a:xfrm>
            <a:custGeom>
              <a:avLst/>
              <a:gdLst>
                <a:gd name="T0" fmla="*/ 0 w 125"/>
                <a:gd name="T1" fmla="*/ 89 h 99"/>
                <a:gd name="T2" fmla="*/ 8 w 125"/>
                <a:gd name="T3" fmla="*/ 89 h 99"/>
                <a:gd name="T4" fmla="*/ 10 w 125"/>
                <a:gd name="T5" fmla="*/ 91 h 99"/>
                <a:gd name="T6" fmla="*/ 10 w 125"/>
                <a:gd name="T7" fmla="*/ 89 h 99"/>
                <a:gd name="T8" fmla="*/ 10 w 125"/>
                <a:gd name="T9" fmla="*/ 84 h 99"/>
                <a:gd name="T10" fmla="*/ 14 w 125"/>
                <a:gd name="T11" fmla="*/ 80 h 99"/>
                <a:gd name="T12" fmla="*/ 16 w 125"/>
                <a:gd name="T13" fmla="*/ 76 h 99"/>
                <a:gd name="T14" fmla="*/ 19 w 125"/>
                <a:gd name="T15" fmla="*/ 72 h 99"/>
                <a:gd name="T16" fmla="*/ 19 w 125"/>
                <a:gd name="T17" fmla="*/ 70 h 99"/>
                <a:gd name="T18" fmla="*/ 21 w 125"/>
                <a:gd name="T19" fmla="*/ 70 h 99"/>
                <a:gd name="T20" fmla="*/ 23 w 125"/>
                <a:gd name="T21" fmla="*/ 68 h 99"/>
                <a:gd name="T22" fmla="*/ 27 w 125"/>
                <a:gd name="T23" fmla="*/ 65 h 99"/>
                <a:gd name="T24" fmla="*/ 31 w 125"/>
                <a:gd name="T25" fmla="*/ 65 h 99"/>
                <a:gd name="T26" fmla="*/ 33 w 125"/>
                <a:gd name="T27" fmla="*/ 65 h 99"/>
                <a:gd name="T28" fmla="*/ 34 w 125"/>
                <a:gd name="T29" fmla="*/ 65 h 99"/>
                <a:gd name="T30" fmla="*/ 42 w 125"/>
                <a:gd name="T31" fmla="*/ 57 h 99"/>
                <a:gd name="T32" fmla="*/ 53 w 125"/>
                <a:gd name="T33" fmla="*/ 44 h 99"/>
                <a:gd name="T34" fmla="*/ 59 w 125"/>
                <a:gd name="T35" fmla="*/ 46 h 99"/>
                <a:gd name="T36" fmla="*/ 67 w 125"/>
                <a:gd name="T37" fmla="*/ 46 h 99"/>
                <a:gd name="T38" fmla="*/ 72 w 125"/>
                <a:gd name="T39" fmla="*/ 31 h 99"/>
                <a:gd name="T40" fmla="*/ 76 w 125"/>
                <a:gd name="T41" fmla="*/ 29 h 99"/>
                <a:gd name="T42" fmla="*/ 80 w 125"/>
                <a:gd name="T43" fmla="*/ 23 h 99"/>
                <a:gd name="T44" fmla="*/ 80 w 125"/>
                <a:gd name="T45" fmla="*/ 17 h 99"/>
                <a:gd name="T46" fmla="*/ 86 w 125"/>
                <a:gd name="T47" fmla="*/ 10 h 99"/>
                <a:gd name="T48" fmla="*/ 91 w 125"/>
                <a:gd name="T49" fmla="*/ 4 h 99"/>
                <a:gd name="T50" fmla="*/ 93 w 125"/>
                <a:gd name="T51" fmla="*/ 0 h 99"/>
                <a:gd name="T52" fmla="*/ 97 w 125"/>
                <a:gd name="T53" fmla="*/ 0 h 99"/>
                <a:gd name="T54" fmla="*/ 103 w 125"/>
                <a:gd name="T55" fmla="*/ 4 h 99"/>
                <a:gd name="T56" fmla="*/ 104 w 125"/>
                <a:gd name="T57" fmla="*/ 8 h 99"/>
                <a:gd name="T58" fmla="*/ 104 w 125"/>
                <a:gd name="T59" fmla="*/ 12 h 99"/>
                <a:gd name="T60" fmla="*/ 104 w 125"/>
                <a:gd name="T61" fmla="*/ 15 h 99"/>
                <a:gd name="T62" fmla="*/ 108 w 125"/>
                <a:gd name="T63" fmla="*/ 15 h 99"/>
                <a:gd name="T64" fmla="*/ 112 w 125"/>
                <a:gd name="T65" fmla="*/ 17 h 99"/>
                <a:gd name="T66" fmla="*/ 120 w 125"/>
                <a:gd name="T67" fmla="*/ 25 h 99"/>
                <a:gd name="T68" fmla="*/ 125 w 125"/>
                <a:gd name="T69" fmla="*/ 29 h 99"/>
                <a:gd name="T70" fmla="*/ 125 w 125"/>
                <a:gd name="T71" fmla="*/ 31 h 99"/>
                <a:gd name="T72" fmla="*/ 118 w 125"/>
                <a:gd name="T73" fmla="*/ 29 h 99"/>
                <a:gd name="T74" fmla="*/ 116 w 125"/>
                <a:gd name="T75" fmla="*/ 31 h 99"/>
                <a:gd name="T76" fmla="*/ 116 w 125"/>
                <a:gd name="T77" fmla="*/ 40 h 99"/>
                <a:gd name="T78" fmla="*/ 104 w 125"/>
                <a:gd name="T79" fmla="*/ 46 h 99"/>
                <a:gd name="T80" fmla="*/ 78 w 125"/>
                <a:gd name="T81" fmla="*/ 59 h 99"/>
                <a:gd name="T82" fmla="*/ 61 w 125"/>
                <a:gd name="T83" fmla="*/ 87 h 99"/>
                <a:gd name="T84" fmla="*/ 21 w 125"/>
                <a:gd name="T85" fmla="*/ 97 h 99"/>
                <a:gd name="T86" fmla="*/ 0 w 125"/>
                <a:gd name="T87" fmla="*/ 89 h 99"/>
                <a:gd name="T88" fmla="*/ 0 w 125"/>
                <a:gd name="T89" fmla="*/ 89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25" h="99">
                  <a:moveTo>
                    <a:pt x="0" y="89"/>
                  </a:moveTo>
                  <a:lnTo>
                    <a:pt x="0" y="89"/>
                  </a:lnTo>
                  <a:lnTo>
                    <a:pt x="8" y="89"/>
                  </a:lnTo>
                  <a:lnTo>
                    <a:pt x="8" y="89"/>
                  </a:lnTo>
                  <a:lnTo>
                    <a:pt x="10" y="89"/>
                  </a:lnTo>
                  <a:lnTo>
                    <a:pt x="10" y="91"/>
                  </a:lnTo>
                  <a:lnTo>
                    <a:pt x="10" y="91"/>
                  </a:lnTo>
                  <a:lnTo>
                    <a:pt x="10" y="89"/>
                  </a:lnTo>
                  <a:lnTo>
                    <a:pt x="10" y="89"/>
                  </a:lnTo>
                  <a:lnTo>
                    <a:pt x="10" y="84"/>
                  </a:lnTo>
                  <a:lnTo>
                    <a:pt x="14" y="80"/>
                  </a:lnTo>
                  <a:lnTo>
                    <a:pt x="14" y="80"/>
                  </a:lnTo>
                  <a:lnTo>
                    <a:pt x="16" y="78"/>
                  </a:lnTo>
                  <a:lnTo>
                    <a:pt x="16" y="76"/>
                  </a:lnTo>
                  <a:lnTo>
                    <a:pt x="17" y="74"/>
                  </a:lnTo>
                  <a:lnTo>
                    <a:pt x="19" y="72"/>
                  </a:lnTo>
                  <a:lnTo>
                    <a:pt x="19" y="72"/>
                  </a:lnTo>
                  <a:lnTo>
                    <a:pt x="19" y="70"/>
                  </a:lnTo>
                  <a:lnTo>
                    <a:pt x="21" y="70"/>
                  </a:lnTo>
                  <a:lnTo>
                    <a:pt x="21" y="70"/>
                  </a:lnTo>
                  <a:lnTo>
                    <a:pt x="23" y="68"/>
                  </a:lnTo>
                  <a:lnTo>
                    <a:pt x="23" y="68"/>
                  </a:lnTo>
                  <a:lnTo>
                    <a:pt x="27" y="65"/>
                  </a:lnTo>
                  <a:lnTo>
                    <a:pt x="27" y="65"/>
                  </a:lnTo>
                  <a:lnTo>
                    <a:pt x="31" y="65"/>
                  </a:lnTo>
                  <a:lnTo>
                    <a:pt x="31" y="65"/>
                  </a:lnTo>
                  <a:lnTo>
                    <a:pt x="33" y="65"/>
                  </a:lnTo>
                  <a:lnTo>
                    <a:pt x="33" y="65"/>
                  </a:lnTo>
                  <a:lnTo>
                    <a:pt x="34" y="66"/>
                  </a:lnTo>
                  <a:lnTo>
                    <a:pt x="34" y="65"/>
                  </a:lnTo>
                  <a:lnTo>
                    <a:pt x="34" y="65"/>
                  </a:lnTo>
                  <a:lnTo>
                    <a:pt x="42" y="57"/>
                  </a:lnTo>
                  <a:lnTo>
                    <a:pt x="48" y="49"/>
                  </a:lnTo>
                  <a:lnTo>
                    <a:pt x="53" y="44"/>
                  </a:lnTo>
                  <a:lnTo>
                    <a:pt x="53" y="42"/>
                  </a:lnTo>
                  <a:lnTo>
                    <a:pt x="59" y="46"/>
                  </a:lnTo>
                  <a:lnTo>
                    <a:pt x="63" y="49"/>
                  </a:lnTo>
                  <a:lnTo>
                    <a:pt x="67" y="46"/>
                  </a:lnTo>
                  <a:lnTo>
                    <a:pt x="72" y="40"/>
                  </a:lnTo>
                  <a:lnTo>
                    <a:pt x="72" y="31"/>
                  </a:lnTo>
                  <a:lnTo>
                    <a:pt x="72" y="31"/>
                  </a:lnTo>
                  <a:lnTo>
                    <a:pt x="76" y="29"/>
                  </a:lnTo>
                  <a:lnTo>
                    <a:pt x="80" y="25"/>
                  </a:lnTo>
                  <a:lnTo>
                    <a:pt x="80" y="23"/>
                  </a:lnTo>
                  <a:lnTo>
                    <a:pt x="80" y="23"/>
                  </a:lnTo>
                  <a:lnTo>
                    <a:pt x="80" y="17"/>
                  </a:lnTo>
                  <a:lnTo>
                    <a:pt x="80" y="17"/>
                  </a:lnTo>
                  <a:lnTo>
                    <a:pt x="86" y="10"/>
                  </a:lnTo>
                  <a:lnTo>
                    <a:pt x="86" y="10"/>
                  </a:lnTo>
                  <a:lnTo>
                    <a:pt x="91" y="4"/>
                  </a:lnTo>
                  <a:lnTo>
                    <a:pt x="91" y="4"/>
                  </a:lnTo>
                  <a:lnTo>
                    <a:pt x="93" y="0"/>
                  </a:lnTo>
                  <a:lnTo>
                    <a:pt x="95" y="0"/>
                  </a:lnTo>
                  <a:lnTo>
                    <a:pt x="97" y="0"/>
                  </a:lnTo>
                  <a:lnTo>
                    <a:pt x="97" y="0"/>
                  </a:lnTo>
                  <a:lnTo>
                    <a:pt x="103" y="4"/>
                  </a:lnTo>
                  <a:lnTo>
                    <a:pt x="103" y="4"/>
                  </a:lnTo>
                  <a:lnTo>
                    <a:pt x="104" y="8"/>
                  </a:lnTo>
                  <a:lnTo>
                    <a:pt x="104" y="10"/>
                  </a:lnTo>
                  <a:lnTo>
                    <a:pt x="104" y="12"/>
                  </a:lnTo>
                  <a:lnTo>
                    <a:pt x="104" y="15"/>
                  </a:lnTo>
                  <a:lnTo>
                    <a:pt x="104" y="15"/>
                  </a:lnTo>
                  <a:lnTo>
                    <a:pt x="106" y="15"/>
                  </a:lnTo>
                  <a:lnTo>
                    <a:pt x="108" y="15"/>
                  </a:lnTo>
                  <a:lnTo>
                    <a:pt x="110" y="15"/>
                  </a:lnTo>
                  <a:lnTo>
                    <a:pt x="112" y="17"/>
                  </a:lnTo>
                  <a:lnTo>
                    <a:pt x="112" y="17"/>
                  </a:lnTo>
                  <a:lnTo>
                    <a:pt x="120" y="25"/>
                  </a:lnTo>
                  <a:lnTo>
                    <a:pt x="121" y="25"/>
                  </a:lnTo>
                  <a:lnTo>
                    <a:pt x="125" y="29"/>
                  </a:lnTo>
                  <a:lnTo>
                    <a:pt x="125" y="31"/>
                  </a:lnTo>
                  <a:lnTo>
                    <a:pt x="125" y="31"/>
                  </a:lnTo>
                  <a:lnTo>
                    <a:pt x="120" y="29"/>
                  </a:lnTo>
                  <a:lnTo>
                    <a:pt x="118" y="29"/>
                  </a:lnTo>
                  <a:lnTo>
                    <a:pt x="116" y="31"/>
                  </a:lnTo>
                  <a:lnTo>
                    <a:pt x="116" y="31"/>
                  </a:lnTo>
                  <a:lnTo>
                    <a:pt x="116" y="31"/>
                  </a:lnTo>
                  <a:lnTo>
                    <a:pt x="116" y="40"/>
                  </a:lnTo>
                  <a:lnTo>
                    <a:pt x="112" y="46"/>
                  </a:lnTo>
                  <a:lnTo>
                    <a:pt x="104" y="46"/>
                  </a:lnTo>
                  <a:lnTo>
                    <a:pt x="78" y="44"/>
                  </a:lnTo>
                  <a:lnTo>
                    <a:pt x="78" y="59"/>
                  </a:lnTo>
                  <a:lnTo>
                    <a:pt x="70" y="68"/>
                  </a:lnTo>
                  <a:lnTo>
                    <a:pt x="61" y="87"/>
                  </a:lnTo>
                  <a:lnTo>
                    <a:pt x="33" y="89"/>
                  </a:lnTo>
                  <a:lnTo>
                    <a:pt x="21" y="97"/>
                  </a:lnTo>
                  <a:lnTo>
                    <a:pt x="8" y="99"/>
                  </a:lnTo>
                  <a:lnTo>
                    <a:pt x="0" y="89"/>
                  </a:lnTo>
                  <a:lnTo>
                    <a:pt x="0" y="89"/>
                  </a:lnTo>
                  <a:lnTo>
                    <a:pt x="0" y="89"/>
                  </a:lnTo>
                  <a:close/>
                </a:path>
              </a:pathLst>
            </a:custGeom>
            <a:solidFill>
              <a:schemeClr val="bg1">
                <a:lumMod val="85000"/>
              </a:schemeClr>
            </a:solidFill>
            <a:ln w="635" cap="rnd">
              <a:solidFill>
                <a:schemeClr val="bg1">
                  <a:alpha val="17000"/>
                </a:schemeClr>
              </a:solidFill>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49" name="Freeform 349">
              <a:extLst>
                <a:ext uri="{FF2B5EF4-FFF2-40B4-BE49-F238E27FC236}">
                  <a16:creationId xmlns:a16="http://schemas.microsoft.com/office/drawing/2014/main" id="{D2C7C517-9E54-8745-AD95-DF2FF0C84CB0}"/>
                </a:ext>
              </a:extLst>
            </p:cNvPr>
            <p:cNvSpPr>
              <a:spLocks/>
            </p:cNvSpPr>
            <p:nvPr userDrawn="1"/>
          </p:nvSpPr>
          <p:spPr bwMode="auto">
            <a:xfrm>
              <a:off x="3332024" y="3188011"/>
              <a:ext cx="190858" cy="128635"/>
            </a:xfrm>
            <a:custGeom>
              <a:avLst/>
              <a:gdLst>
                <a:gd name="T0" fmla="*/ 0 w 125"/>
                <a:gd name="T1" fmla="*/ 89 h 99"/>
                <a:gd name="T2" fmla="*/ 8 w 125"/>
                <a:gd name="T3" fmla="*/ 89 h 99"/>
                <a:gd name="T4" fmla="*/ 10 w 125"/>
                <a:gd name="T5" fmla="*/ 91 h 99"/>
                <a:gd name="T6" fmla="*/ 10 w 125"/>
                <a:gd name="T7" fmla="*/ 89 h 99"/>
                <a:gd name="T8" fmla="*/ 10 w 125"/>
                <a:gd name="T9" fmla="*/ 84 h 99"/>
                <a:gd name="T10" fmla="*/ 14 w 125"/>
                <a:gd name="T11" fmla="*/ 80 h 99"/>
                <a:gd name="T12" fmla="*/ 16 w 125"/>
                <a:gd name="T13" fmla="*/ 76 h 99"/>
                <a:gd name="T14" fmla="*/ 19 w 125"/>
                <a:gd name="T15" fmla="*/ 72 h 99"/>
                <a:gd name="T16" fmla="*/ 19 w 125"/>
                <a:gd name="T17" fmla="*/ 70 h 99"/>
                <a:gd name="T18" fmla="*/ 21 w 125"/>
                <a:gd name="T19" fmla="*/ 70 h 99"/>
                <a:gd name="T20" fmla="*/ 23 w 125"/>
                <a:gd name="T21" fmla="*/ 68 h 99"/>
                <a:gd name="T22" fmla="*/ 27 w 125"/>
                <a:gd name="T23" fmla="*/ 65 h 99"/>
                <a:gd name="T24" fmla="*/ 31 w 125"/>
                <a:gd name="T25" fmla="*/ 65 h 99"/>
                <a:gd name="T26" fmla="*/ 33 w 125"/>
                <a:gd name="T27" fmla="*/ 65 h 99"/>
                <a:gd name="T28" fmla="*/ 34 w 125"/>
                <a:gd name="T29" fmla="*/ 65 h 99"/>
                <a:gd name="T30" fmla="*/ 42 w 125"/>
                <a:gd name="T31" fmla="*/ 57 h 99"/>
                <a:gd name="T32" fmla="*/ 53 w 125"/>
                <a:gd name="T33" fmla="*/ 44 h 99"/>
                <a:gd name="T34" fmla="*/ 59 w 125"/>
                <a:gd name="T35" fmla="*/ 46 h 99"/>
                <a:gd name="T36" fmla="*/ 67 w 125"/>
                <a:gd name="T37" fmla="*/ 46 h 99"/>
                <a:gd name="T38" fmla="*/ 72 w 125"/>
                <a:gd name="T39" fmla="*/ 31 h 99"/>
                <a:gd name="T40" fmla="*/ 76 w 125"/>
                <a:gd name="T41" fmla="*/ 29 h 99"/>
                <a:gd name="T42" fmla="*/ 80 w 125"/>
                <a:gd name="T43" fmla="*/ 23 h 99"/>
                <a:gd name="T44" fmla="*/ 80 w 125"/>
                <a:gd name="T45" fmla="*/ 17 h 99"/>
                <a:gd name="T46" fmla="*/ 86 w 125"/>
                <a:gd name="T47" fmla="*/ 10 h 99"/>
                <a:gd name="T48" fmla="*/ 91 w 125"/>
                <a:gd name="T49" fmla="*/ 4 h 99"/>
                <a:gd name="T50" fmla="*/ 93 w 125"/>
                <a:gd name="T51" fmla="*/ 0 h 99"/>
                <a:gd name="T52" fmla="*/ 97 w 125"/>
                <a:gd name="T53" fmla="*/ 0 h 99"/>
                <a:gd name="T54" fmla="*/ 103 w 125"/>
                <a:gd name="T55" fmla="*/ 4 h 99"/>
                <a:gd name="T56" fmla="*/ 104 w 125"/>
                <a:gd name="T57" fmla="*/ 8 h 99"/>
                <a:gd name="T58" fmla="*/ 104 w 125"/>
                <a:gd name="T59" fmla="*/ 12 h 99"/>
                <a:gd name="T60" fmla="*/ 104 w 125"/>
                <a:gd name="T61" fmla="*/ 15 h 99"/>
                <a:gd name="T62" fmla="*/ 108 w 125"/>
                <a:gd name="T63" fmla="*/ 15 h 99"/>
                <a:gd name="T64" fmla="*/ 112 w 125"/>
                <a:gd name="T65" fmla="*/ 17 h 99"/>
                <a:gd name="T66" fmla="*/ 120 w 125"/>
                <a:gd name="T67" fmla="*/ 25 h 99"/>
                <a:gd name="T68" fmla="*/ 125 w 125"/>
                <a:gd name="T69" fmla="*/ 29 h 99"/>
                <a:gd name="T70" fmla="*/ 125 w 125"/>
                <a:gd name="T71" fmla="*/ 31 h 99"/>
                <a:gd name="T72" fmla="*/ 118 w 125"/>
                <a:gd name="T73" fmla="*/ 29 h 99"/>
                <a:gd name="T74" fmla="*/ 116 w 125"/>
                <a:gd name="T75" fmla="*/ 31 h 99"/>
                <a:gd name="T76" fmla="*/ 116 w 125"/>
                <a:gd name="T77" fmla="*/ 40 h 99"/>
                <a:gd name="T78" fmla="*/ 104 w 125"/>
                <a:gd name="T79" fmla="*/ 46 h 99"/>
                <a:gd name="T80" fmla="*/ 78 w 125"/>
                <a:gd name="T81" fmla="*/ 59 h 99"/>
                <a:gd name="T82" fmla="*/ 61 w 125"/>
                <a:gd name="T83" fmla="*/ 87 h 99"/>
                <a:gd name="T84" fmla="*/ 21 w 125"/>
                <a:gd name="T85" fmla="*/ 97 h 99"/>
                <a:gd name="T86" fmla="*/ 0 w 125"/>
                <a:gd name="T87" fmla="*/ 89 h 99"/>
                <a:gd name="T88" fmla="*/ 0 w 125"/>
                <a:gd name="T89" fmla="*/ 89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25" h="99">
                  <a:moveTo>
                    <a:pt x="0" y="89"/>
                  </a:moveTo>
                  <a:lnTo>
                    <a:pt x="0" y="89"/>
                  </a:lnTo>
                  <a:lnTo>
                    <a:pt x="8" y="89"/>
                  </a:lnTo>
                  <a:lnTo>
                    <a:pt x="8" y="89"/>
                  </a:lnTo>
                  <a:lnTo>
                    <a:pt x="10" y="89"/>
                  </a:lnTo>
                  <a:lnTo>
                    <a:pt x="10" y="91"/>
                  </a:lnTo>
                  <a:lnTo>
                    <a:pt x="10" y="91"/>
                  </a:lnTo>
                  <a:lnTo>
                    <a:pt x="10" y="89"/>
                  </a:lnTo>
                  <a:lnTo>
                    <a:pt x="10" y="89"/>
                  </a:lnTo>
                  <a:lnTo>
                    <a:pt x="10" y="84"/>
                  </a:lnTo>
                  <a:lnTo>
                    <a:pt x="14" y="80"/>
                  </a:lnTo>
                  <a:lnTo>
                    <a:pt x="14" y="80"/>
                  </a:lnTo>
                  <a:lnTo>
                    <a:pt x="16" y="78"/>
                  </a:lnTo>
                  <a:lnTo>
                    <a:pt x="16" y="76"/>
                  </a:lnTo>
                  <a:lnTo>
                    <a:pt x="17" y="74"/>
                  </a:lnTo>
                  <a:lnTo>
                    <a:pt x="19" y="72"/>
                  </a:lnTo>
                  <a:lnTo>
                    <a:pt x="19" y="72"/>
                  </a:lnTo>
                  <a:lnTo>
                    <a:pt x="19" y="70"/>
                  </a:lnTo>
                  <a:lnTo>
                    <a:pt x="21" y="70"/>
                  </a:lnTo>
                  <a:lnTo>
                    <a:pt x="21" y="70"/>
                  </a:lnTo>
                  <a:lnTo>
                    <a:pt x="23" y="68"/>
                  </a:lnTo>
                  <a:lnTo>
                    <a:pt x="23" y="68"/>
                  </a:lnTo>
                  <a:lnTo>
                    <a:pt x="27" y="65"/>
                  </a:lnTo>
                  <a:lnTo>
                    <a:pt x="27" y="65"/>
                  </a:lnTo>
                  <a:lnTo>
                    <a:pt x="31" y="65"/>
                  </a:lnTo>
                  <a:lnTo>
                    <a:pt x="31" y="65"/>
                  </a:lnTo>
                  <a:lnTo>
                    <a:pt x="33" y="65"/>
                  </a:lnTo>
                  <a:lnTo>
                    <a:pt x="33" y="65"/>
                  </a:lnTo>
                  <a:lnTo>
                    <a:pt x="34" y="66"/>
                  </a:lnTo>
                  <a:lnTo>
                    <a:pt x="34" y="65"/>
                  </a:lnTo>
                  <a:lnTo>
                    <a:pt x="34" y="65"/>
                  </a:lnTo>
                  <a:lnTo>
                    <a:pt x="42" y="57"/>
                  </a:lnTo>
                  <a:lnTo>
                    <a:pt x="48" y="49"/>
                  </a:lnTo>
                  <a:lnTo>
                    <a:pt x="53" y="44"/>
                  </a:lnTo>
                  <a:lnTo>
                    <a:pt x="53" y="42"/>
                  </a:lnTo>
                  <a:lnTo>
                    <a:pt x="59" y="46"/>
                  </a:lnTo>
                  <a:lnTo>
                    <a:pt x="63" y="49"/>
                  </a:lnTo>
                  <a:lnTo>
                    <a:pt x="67" y="46"/>
                  </a:lnTo>
                  <a:lnTo>
                    <a:pt x="72" y="40"/>
                  </a:lnTo>
                  <a:lnTo>
                    <a:pt x="72" y="31"/>
                  </a:lnTo>
                  <a:lnTo>
                    <a:pt x="72" y="31"/>
                  </a:lnTo>
                  <a:lnTo>
                    <a:pt x="76" y="29"/>
                  </a:lnTo>
                  <a:lnTo>
                    <a:pt x="80" y="25"/>
                  </a:lnTo>
                  <a:lnTo>
                    <a:pt x="80" y="23"/>
                  </a:lnTo>
                  <a:lnTo>
                    <a:pt x="80" y="23"/>
                  </a:lnTo>
                  <a:lnTo>
                    <a:pt x="80" y="17"/>
                  </a:lnTo>
                  <a:lnTo>
                    <a:pt x="80" y="17"/>
                  </a:lnTo>
                  <a:lnTo>
                    <a:pt x="86" y="10"/>
                  </a:lnTo>
                  <a:lnTo>
                    <a:pt x="86" y="10"/>
                  </a:lnTo>
                  <a:lnTo>
                    <a:pt x="91" y="4"/>
                  </a:lnTo>
                  <a:lnTo>
                    <a:pt x="91" y="4"/>
                  </a:lnTo>
                  <a:lnTo>
                    <a:pt x="93" y="0"/>
                  </a:lnTo>
                  <a:lnTo>
                    <a:pt x="95" y="0"/>
                  </a:lnTo>
                  <a:lnTo>
                    <a:pt x="97" y="0"/>
                  </a:lnTo>
                  <a:lnTo>
                    <a:pt x="97" y="0"/>
                  </a:lnTo>
                  <a:lnTo>
                    <a:pt x="103" y="4"/>
                  </a:lnTo>
                  <a:lnTo>
                    <a:pt x="103" y="4"/>
                  </a:lnTo>
                  <a:lnTo>
                    <a:pt x="104" y="8"/>
                  </a:lnTo>
                  <a:lnTo>
                    <a:pt x="104" y="10"/>
                  </a:lnTo>
                  <a:lnTo>
                    <a:pt x="104" y="12"/>
                  </a:lnTo>
                  <a:lnTo>
                    <a:pt x="104" y="15"/>
                  </a:lnTo>
                  <a:lnTo>
                    <a:pt x="104" y="15"/>
                  </a:lnTo>
                  <a:lnTo>
                    <a:pt x="106" y="15"/>
                  </a:lnTo>
                  <a:lnTo>
                    <a:pt x="108" y="15"/>
                  </a:lnTo>
                  <a:lnTo>
                    <a:pt x="110" y="15"/>
                  </a:lnTo>
                  <a:lnTo>
                    <a:pt x="112" y="17"/>
                  </a:lnTo>
                  <a:lnTo>
                    <a:pt x="112" y="17"/>
                  </a:lnTo>
                  <a:lnTo>
                    <a:pt x="120" y="25"/>
                  </a:lnTo>
                  <a:lnTo>
                    <a:pt x="121" y="25"/>
                  </a:lnTo>
                  <a:lnTo>
                    <a:pt x="125" y="29"/>
                  </a:lnTo>
                  <a:lnTo>
                    <a:pt x="125" y="31"/>
                  </a:lnTo>
                  <a:lnTo>
                    <a:pt x="125" y="31"/>
                  </a:lnTo>
                  <a:lnTo>
                    <a:pt x="120" y="29"/>
                  </a:lnTo>
                  <a:lnTo>
                    <a:pt x="118" y="29"/>
                  </a:lnTo>
                  <a:lnTo>
                    <a:pt x="116" y="31"/>
                  </a:lnTo>
                  <a:lnTo>
                    <a:pt x="116" y="31"/>
                  </a:lnTo>
                  <a:lnTo>
                    <a:pt x="116" y="31"/>
                  </a:lnTo>
                  <a:lnTo>
                    <a:pt x="116" y="40"/>
                  </a:lnTo>
                  <a:lnTo>
                    <a:pt x="112" y="46"/>
                  </a:lnTo>
                  <a:lnTo>
                    <a:pt x="104" y="46"/>
                  </a:lnTo>
                  <a:lnTo>
                    <a:pt x="78" y="44"/>
                  </a:lnTo>
                  <a:lnTo>
                    <a:pt x="78" y="59"/>
                  </a:lnTo>
                  <a:lnTo>
                    <a:pt x="70" y="68"/>
                  </a:lnTo>
                  <a:lnTo>
                    <a:pt x="61" y="87"/>
                  </a:lnTo>
                  <a:lnTo>
                    <a:pt x="33" y="89"/>
                  </a:lnTo>
                  <a:lnTo>
                    <a:pt x="21" y="97"/>
                  </a:lnTo>
                  <a:lnTo>
                    <a:pt x="8" y="99"/>
                  </a:lnTo>
                  <a:lnTo>
                    <a:pt x="0" y="89"/>
                  </a:lnTo>
                  <a:lnTo>
                    <a:pt x="0" y="89"/>
                  </a:lnTo>
                  <a:lnTo>
                    <a:pt x="0" y="89"/>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50" name="Freeform 350">
              <a:extLst>
                <a:ext uri="{FF2B5EF4-FFF2-40B4-BE49-F238E27FC236}">
                  <a16:creationId xmlns:a16="http://schemas.microsoft.com/office/drawing/2014/main" id="{10CCA59E-4F68-9442-8D98-0EBD50D80E4D}"/>
                </a:ext>
              </a:extLst>
            </p:cNvPr>
            <p:cNvSpPr>
              <a:spLocks/>
            </p:cNvSpPr>
            <p:nvPr userDrawn="1"/>
          </p:nvSpPr>
          <p:spPr bwMode="auto">
            <a:xfrm>
              <a:off x="3412948" y="3228291"/>
              <a:ext cx="29010" cy="23388"/>
            </a:xfrm>
            <a:custGeom>
              <a:avLst/>
              <a:gdLst>
                <a:gd name="T0" fmla="*/ 0 w 19"/>
                <a:gd name="T1" fmla="*/ 11 h 18"/>
                <a:gd name="T2" fmla="*/ 6 w 19"/>
                <a:gd name="T3" fmla="*/ 15 h 18"/>
                <a:gd name="T4" fmla="*/ 10 w 19"/>
                <a:gd name="T5" fmla="*/ 18 h 18"/>
                <a:gd name="T6" fmla="*/ 14 w 19"/>
                <a:gd name="T7" fmla="*/ 15 h 18"/>
                <a:gd name="T8" fmla="*/ 19 w 19"/>
                <a:gd name="T9" fmla="*/ 9 h 18"/>
                <a:gd name="T10" fmla="*/ 19 w 19"/>
                <a:gd name="T11" fmla="*/ 0 h 18"/>
                <a:gd name="T12" fmla="*/ 12 w 19"/>
                <a:gd name="T13" fmla="*/ 0 h 18"/>
                <a:gd name="T14" fmla="*/ 8 w 19"/>
                <a:gd name="T15" fmla="*/ 5 h 18"/>
                <a:gd name="T16" fmla="*/ 0 w 19"/>
                <a:gd name="T17" fmla="*/ 11 h 18"/>
                <a:gd name="T18" fmla="*/ 0 w 19"/>
                <a:gd name="T19" fmla="*/ 11 h 18"/>
                <a:gd name="T20" fmla="*/ 0 w 19"/>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 h="18">
                  <a:moveTo>
                    <a:pt x="0" y="11"/>
                  </a:moveTo>
                  <a:lnTo>
                    <a:pt x="6" y="15"/>
                  </a:lnTo>
                  <a:lnTo>
                    <a:pt x="10" y="18"/>
                  </a:lnTo>
                  <a:lnTo>
                    <a:pt x="14" y="15"/>
                  </a:lnTo>
                  <a:lnTo>
                    <a:pt x="19" y="9"/>
                  </a:lnTo>
                  <a:lnTo>
                    <a:pt x="19" y="0"/>
                  </a:lnTo>
                  <a:lnTo>
                    <a:pt x="12" y="0"/>
                  </a:lnTo>
                  <a:lnTo>
                    <a:pt x="8" y="5"/>
                  </a:lnTo>
                  <a:lnTo>
                    <a:pt x="0" y="11"/>
                  </a:lnTo>
                  <a:lnTo>
                    <a:pt x="0" y="11"/>
                  </a:lnTo>
                  <a:lnTo>
                    <a:pt x="0" y="11"/>
                  </a:lnTo>
                  <a:close/>
                </a:path>
              </a:pathLst>
            </a:custGeom>
            <a:solidFill>
              <a:schemeClr val="bg1">
                <a:lumMod val="85000"/>
              </a:schemeClr>
            </a:solidFill>
            <a:ln w="635" cap="rnd">
              <a:solidFill>
                <a:schemeClr val="bg1">
                  <a:alpha val="17000"/>
                </a:schemeClr>
              </a:solidFill>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51" name="Freeform 351">
              <a:extLst>
                <a:ext uri="{FF2B5EF4-FFF2-40B4-BE49-F238E27FC236}">
                  <a16:creationId xmlns:a16="http://schemas.microsoft.com/office/drawing/2014/main" id="{E2E96132-39B4-0548-8E7D-804A6C16F690}"/>
                </a:ext>
              </a:extLst>
            </p:cNvPr>
            <p:cNvSpPr>
              <a:spLocks/>
            </p:cNvSpPr>
            <p:nvPr userDrawn="1"/>
          </p:nvSpPr>
          <p:spPr bwMode="auto">
            <a:xfrm>
              <a:off x="3412948" y="3228291"/>
              <a:ext cx="29010" cy="23388"/>
            </a:xfrm>
            <a:custGeom>
              <a:avLst/>
              <a:gdLst>
                <a:gd name="T0" fmla="*/ 0 w 19"/>
                <a:gd name="T1" fmla="*/ 11 h 18"/>
                <a:gd name="T2" fmla="*/ 6 w 19"/>
                <a:gd name="T3" fmla="*/ 15 h 18"/>
                <a:gd name="T4" fmla="*/ 10 w 19"/>
                <a:gd name="T5" fmla="*/ 18 h 18"/>
                <a:gd name="T6" fmla="*/ 14 w 19"/>
                <a:gd name="T7" fmla="*/ 15 h 18"/>
                <a:gd name="T8" fmla="*/ 19 w 19"/>
                <a:gd name="T9" fmla="*/ 9 h 18"/>
                <a:gd name="T10" fmla="*/ 19 w 19"/>
                <a:gd name="T11" fmla="*/ 0 h 18"/>
                <a:gd name="T12" fmla="*/ 12 w 19"/>
                <a:gd name="T13" fmla="*/ 0 h 18"/>
                <a:gd name="T14" fmla="*/ 8 w 19"/>
                <a:gd name="T15" fmla="*/ 5 h 18"/>
                <a:gd name="T16" fmla="*/ 0 w 19"/>
                <a:gd name="T17" fmla="*/ 11 h 18"/>
                <a:gd name="T18" fmla="*/ 0 w 19"/>
                <a:gd name="T19" fmla="*/ 11 h 18"/>
                <a:gd name="T20" fmla="*/ 0 w 19"/>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 h="18">
                  <a:moveTo>
                    <a:pt x="0" y="11"/>
                  </a:moveTo>
                  <a:lnTo>
                    <a:pt x="6" y="15"/>
                  </a:lnTo>
                  <a:lnTo>
                    <a:pt x="10" y="18"/>
                  </a:lnTo>
                  <a:lnTo>
                    <a:pt x="14" y="15"/>
                  </a:lnTo>
                  <a:lnTo>
                    <a:pt x="19" y="9"/>
                  </a:lnTo>
                  <a:lnTo>
                    <a:pt x="19" y="0"/>
                  </a:lnTo>
                  <a:lnTo>
                    <a:pt x="12" y="0"/>
                  </a:lnTo>
                  <a:lnTo>
                    <a:pt x="8" y="5"/>
                  </a:lnTo>
                  <a:lnTo>
                    <a:pt x="0" y="11"/>
                  </a:lnTo>
                  <a:lnTo>
                    <a:pt x="0" y="11"/>
                  </a:lnTo>
                  <a:lnTo>
                    <a:pt x="0" y="11"/>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52" name="Freeform 352">
              <a:extLst>
                <a:ext uri="{FF2B5EF4-FFF2-40B4-BE49-F238E27FC236}">
                  <a16:creationId xmlns:a16="http://schemas.microsoft.com/office/drawing/2014/main" id="{609BF004-19F4-6449-897F-FB7E15DF1B6A}"/>
                </a:ext>
              </a:extLst>
            </p:cNvPr>
            <p:cNvSpPr>
              <a:spLocks/>
            </p:cNvSpPr>
            <p:nvPr userDrawn="1"/>
          </p:nvSpPr>
          <p:spPr bwMode="auto">
            <a:xfrm>
              <a:off x="3590064" y="3132140"/>
              <a:ext cx="100773" cy="80559"/>
            </a:xfrm>
            <a:custGeom>
              <a:avLst/>
              <a:gdLst>
                <a:gd name="T0" fmla="*/ 0 w 66"/>
                <a:gd name="T1" fmla="*/ 41 h 62"/>
                <a:gd name="T2" fmla="*/ 0 w 66"/>
                <a:gd name="T3" fmla="*/ 38 h 62"/>
                <a:gd name="T4" fmla="*/ 2 w 66"/>
                <a:gd name="T5" fmla="*/ 36 h 62"/>
                <a:gd name="T6" fmla="*/ 4 w 66"/>
                <a:gd name="T7" fmla="*/ 30 h 62"/>
                <a:gd name="T8" fmla="*/ 5 w 66"/>
                <a:gd name="T9" fmla="*/ 26 h 62"/>
                <a:gd name="T10" fmla="*/ 9 w 66"/>
                <a:gd name="T11" fmla="*/ 24 h 62"/>
                <a:gd name="T12" fmla="*/ 13 w 66"/>
                <a:gd name="T13" fmla="*/ 24 h 62"/>
                <a:gd name="T14" fmla="*/ 19 w 66"/>
                <a:gd name="T15" fmla="*/ 21 h 62"/>
                <a:gd name="T16" fmla="*/ 22 w 66"/>
                <a:gd name="T17" fmla="*/ 17 h 62"/>
                <a:gd name="T18" fmla="*/ 22 w 66"/>
                <a:gd name="T19" fmla="*/ 13 h 62"/>
                <a:gd name="T20" fmla="*/ 22 w 66"/>
                <a:gd name="T21" fmla="*/ 15 h 62"/>
                <a:gd name="T22" fmla="*/ 26 w 66"/>
                <a:gd name="T23" fmla="*/ 21 h 62"/>
                <a:gd name="T24" fmla="*/ 26 w 66"/>
                <a:gd name="T25" fmla="*/ 22 h 62"/>
                <a:gd name="T26" fmla="*/ 28 w 66"/>
                <a:gd name="T27" fmla="*/ 22 h 62"/>
                <a:gd name="T28" fmla="*/ 30 w 66"/>
                <a:gd name="T29" fmla="*/ 24 h 62"/>
                <a:gd name="T30" fmla="*/ 34 w 66"/>
                <a:gd name="T31" fmla="*/ 22 h 62"/>
                <a:gd name="T32" fmla="*/ 39 w 66"/>
                <a:gd name="T33" fmla="*/ 17 h 62"/>
                <a:gd name="T34" fmla="*/ 43 w 66"/>
                <a:gd name="T35" fmla="*/ 9 h 62"/>
                <a:gd name="T36" fmla="*/ 47 w 66"/>
                <a:gd name="T37" fmla="*/ 9 h 62"/>
                <a:gd name="T38" fmla="*/ 53 w 66"/>
                <a:gd name="T39" fmla="*/ 4 h 62"/>
                <a:gd name="T40" fmla="*/ 55 w 66"/>
                <a:gd name="T41" fmla="*/ 0 h 62"/>
                <a:gd name="T42" fmla="*/ 62 w 66"/>
                <a:gd name="T43" fmla="*/ 7 h 62"/>
                <a:gd name="T44" fmla="*/ 60 w 66"/>
                <a:gd name="T45" fmla="*/ 9 h 62"/>
                <a:gd name="T46" fmla="*/ 58 w 66"/>
                <a:gd name="T47" fmla="*/ 13 h 62"/>
                <a:gd name="T48" fmla="*/ 58 w 66"/>
                <a:gd name="T49" fmla="*/ 21 h 62"/>
                <a:gd name="T50" fmla="*/ 58 w 66"/>
                <a:gd name="T51" fmla="*/ 26 h 62"/>
                <a:gd name="T52" fmla="*/ 62 w 66"/>
                <a:gd name="T53" fmla="*/ 36 h 62"/>
                <a:gd name="T54" fmla="*/ 64 w 66"/>
                <a:gd name="T55" fmla="*/ 36 h 62"/>
                <a:gd name="T56" fmla="*/ 64 w 66"/>
                <a:gd name="T57" fmla="*/ 40 h 62"/>
                <a:gd name="T58" fmla="*/ 62 w 66"/>
                <a:gd name="T59" fmla="*/ 43 h 62"/>
                <a:gd name="T60" fmla="*/ 58 w 66"/>
                <a:gd name="T61" fmla="*/ 47 h 62"/>
                <a:gd name="T62" fmla="*/ 55 w 66"/>
                <a:gd name="T63" fmla="*/ 47 h 62"/>
                <a:gd name="T64" fmla="*/ 51 w 66"/>
                <a:gd name="T65" fmla="*/ 43 h 62"/>
                <a:gd name="T66" fmla="*/ 51 w 66"/>
                <a:gd name="T67" fmla="*/ 57 h 62"/>
                <a:gd name="T68" fmla="*/ 53 w 66"/>
                <a:gd name="T69" fmla="*/ 58 h 62"/>
                <a:gd name="T70" fmla="*/ 51 w 66"/>
                <a:gd name="T71" fmla="*/ 60 h 62"/>
                <a:gd name="T72" fmla="*/ 41 w 66"/>
                <a:gd name="T73" fmla="*/ 60 h 62"/>
                <a:gd name="T74" fmla="*/ 41 w 66"/>
                <a:gd name="T75" fmla="*/ 60 h 62"/>
                <a:gd name="T76" fmla="*/ 38 w 66"/>
                <a:gd name="T77" fmla="*/ 62 h 62"/>
                <a:gd name="T78" fmla="*/ 34 w 66"/>
                <a:gd name="T79" fmla="*/ 60 h 62"/>
                <a:gd name="T80" fmla="*/ 28 w 66"/>
                <a:gd name="T81" fmla="*/ 57 h 62"/>
                <a:gd name="T82" fmla="*/ 26 w 66"/>
                <a:gd name="T83" fmla="*/ 53 h 62"/>
                <a:gd name="T84" fmla="*/ 24 w 66"/>
                <a:gd name="T85" fmla="*/ 51 h 62"/>
                <a:gd name="T86" fmla="*/ 26 w 66"/>
                <a:gd name="T87" fmla="*/ 47 h 62"/>
                <a:gd name="T88" fmla="*/ 30 w 66"/>
                <a:gd name="T89" fmla="*/ 41 h 62"/>
                <a:gd name="T90" fmla="*/ 28 w 66"/>
                <a:gd name="T91" fmla="*/ 34 h 62"/>
                <a:gd name="T92" fmla="*/ 19 w 66"/>
                <a:gd name="T93" fmla="*/ 30 h 62"/>
                <a:gd name="T94" fmla="*/ 17 w 66"/>
                <a:gd name="T95" fmla="*/ 32 h 62"/>
                <a:gd name="T96" fmla="*/ 13 w 66"/>
                <a:gd name="T97" fmla="*/ 34 h 62"/>
                <a:gd name="T98" fmla="*/ 5 w 66"/>
                <a:gd name="T99" fmla="*/ 36 h 62"/>
                <a:gd name="T100" fmla="*/ 0 w 66"/>
                <a:gd name="T101" fmla="*/ 41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6" h="62">
                  <a:moveTo>
                    <a:pt x="0" y="41"/>
                  </a:moveTo>
                  <a:lnTo>
                    <a:pt x="0" y="41"/>
                  </a:lnTo>
                  <a:lnTo>
                    <a:pt x="0" y="40"/>
                  </a:lnTo>
                  <a:lnTo>
                    <a:pt x="0" y="38"/>
                  </a:lnTo>
                  <a:lnTo>
                    <a:pt x="2" y="36"/>
                  </a:lnTo>
                  <a:lnTo>
                    <a:pt x="2" y="36"/>
                  </a:lnTo>
                  <a:lnTo>
                    <a:pt x="2" y="34"/>
                  </a:lnTo>
                  <a:lnTo>
                    <a:pt x="4" y="30"/>
                  </a:lnTo>
                  <a:lnTo>
                    <a:pt x="5" y="26"/>
                  </a:lnTo>
                  <a:lnTo>
                    <a:pt x="5" y="26"/>
                  </a:lnTo>
                  <a:lnTo>
                    <a:pt x="7" y="26"/>
                  </a:lnTo>
                  <a:lnTo>
                    <a:pt x="9" y="24"/>
                  </a:lnTo>
                  <a:lnTo>
                    <a:pt x="13" y="24"/>
                  </a:lnTo>
                  <a:lnTo>
                    <a:pt x="13" y="24"/>
                  </a:lnTo>
                  <a:lnTo>
                    <a:pt x="13" y="24"/>
                  </a:lnTo>
                  <a:lnTo>
                    <a:pt x="19" y="21"/>
                  </a:lnTo>
                  <a:lnTo>
                    <a:pt x="22" y="17"/>
                  </a:lnTo>
                  <a:lnTo>
                    <a:pt x="22" y="17"/>
                  </a:lnTo>
                  <a:lnTo>
                    <a:pt x="22" y="15"/>
                  </a:lnTo>
                  <a:lnTo>
                    <a:pt x="22" y="13"/>
                  </a:lnTo>
                  <a:lnTo>
                    <a:pt x="22" y="15"/>
                  </a:lnTo>
                  <a:lnTo>
                    <a:pt x="22" y="15"/>
                  </a:lnTo>
                  <a:lnTo>
                    <a:pt x="24" y="17"/>
                  </a:lnTo>
                  <a:lnTo>
                    <a:pt x="26" y="21"/>
                  </a:lnTo>
                  <a:lnTo>
                    <a:pt x="26" y="22"/>
                  </a:lnTo>
                  <a:lnTo>
                    <a:pt x="26" y="22"/>
                  </a:lnTo>
                  <a:lnTo>
                    <a:pt x="28" y="22"/>
                  </a:lnTo>
                  <a:lnTo>
                    <a:pt x="28" y="22"/>
                  </a:lnTo>
                  <a:lnTo>
                    <a:pt x="30" y="24"/>
                  </a:lnTo>
                  <a:lnTo>
                    <a:pt x="30" y="24"/>
                  </a:lnTo>
                  <a:lnTo>
                    <a:pt x="34" y="22"/>
                  </a:lnTo>
                  <a:lnTo>
                    <a:pt x="34" y="22"/>
                  </a:lnTo>
                  <a:lnTo>
                    <a:pt x="39" y="17"/>
                  </a:lnTo>
                  <a:lnTo>
                    <a:pt x="39" y="17"/>
                  </a:lnTo>
                  <a:lnTo>
                    <a:pt x="43" y="9"/>
                  </a:lnTo>
                  <a:lnTo>
                    <a:pt x="43" y="9"/>
                  </a:lnTo>
                  <a:lnTo>
                    <a:pt x="45" y="9"/>
                  </a:lnTo>
                  <a:lnTo>
                    <a:pt x="47" y="9"/>
                  </a:lnTo>
                  <a:lnTo>
                    <a:pt x="49" y="7"/>
                  </a:lnTo>
                  <a:lnTo>
                    <a:pt x="53" y="4"/>
                  </a:lnTo>
                  <a:lnTo>
                    <a:pt x="55" y="0"/>
                  </a:lnTo>
                  <a:lnTo>
                    <a:pt x="55" y="0"/>
                  </a:lnTo>
                  <a:lnTo>
                    <a:pt x="58" y="4"/>
                  </a:lnTo>
                  <a:lnTo>
                    <a:pt x="62" y="7"/>
                  </a:lnTo>
                  <a:lnTo>
                    <a:pt x="62" y="9"/>
                  </a:lnTo>
                  <a:lnTo>
                    <a:pt x="60" y="9"/>
                  </a:lnTo>
                  <a:lnTo>
                    <a:pt x="60" y="9"/>
                  </a:lnTo>
                  <a:lnTo>
                    <a:pt x="58" y="13"/>
                  </a:lnTo>
                  <a:lnTo>
                    <a:pt x="58" y="13"/>
                  </a:lnTo>
                  <a:lnTo>
                    <a:pt x="58" y="21"/>
                  </a:lnTo>
                  <a:lnTo>
                    <a:pt x="58" y="21"/>
                  </a:lnTo>
                  <a:lnTo>
                    <a:pt x="58" y="26"/>
                  </a:lnTo>
                  <a:lnTo>
                    <a:pt x="58" y="30"/>
                  </a:lnTo>
                  <a:lnTo>
                    <a:pt x="62" y="36"/>
                  </a:lnTo>
                  <a:lnTo>
                    <a:pt x="62" y="36"/>
                  </a:lnTo>
                  <a:lnTo>
                    <a:pt x="64" y="36"/>
                  </a:lnTo>
                  <a:lnTo>
                    <a:pt x="66" y="36"/>
                  </a:lnTo>
                  <a:lnTo>
                    <a:pt x="64" y="40"/>
                  </a:lnTo>
                  <a:lnTo>
                    <a:pt x="64" y="40"/>
                  </a:lnTo>
                  <a:lnTo>
                    <a:pt x="62" y="43"/>
                  </a:lnTo>
                  <a:lnTo>
                    <a:pt x="58" y="47"/>
                  </a:lnTo>
                  <a:lnTo>
                    <a:pt x="58" y="47"/>
                  </a:lnTo>
                  <a:lnTo>
                    <a:pt x="58" y="47"/>
                  </a:lnTo>
                  <a:lnTo>
                    <a:pt x="55" y="47"/>
                  </a:lnTo>
                  <a:lnTo>
                    <a:pt x="53" y="43"/>
                  </a:lnTo>
                  <a:lnTo>
                    <a:pt x="51" y="43"/>
                  </a:lnTo>
                  <a:lnTo>
                    <a:pt x="51" y="47"/>
                  </a:lnTo>
                  <a:lnTo>
                    <a:pt x="51" y="57"/>
                  </a:lnTo>
                  <a:lnTo>
                    <a:pt x="51" y="57"/>
                  </a:lnTo>
                  <a:lnTo>
                    <a:pt x="53" y="58"/>
                  </a:lnTo>
                  <a:lnTo>
                    <a:pt x="53" y="60"/>
                  </a:lnTo>
                  <a:lnTo>
                    <a:pt x="51" y="60"/>
                  </a:lnTo>
                  <a:lnTo>
                    <a:pt x="51" y="60"/>
                  </a:lnTo>
                  <a:lnTo>
                    <a:pt x="41" y="60"/>
                  </a:lnTo>
                  <a:lnTo>
                    <a:pt x="41" y="60"/>
                  </a:lnTo>
                  <a:lnTo>
                    <a:pt x="41" y="60"/>
                  </a:lnTo>
                  <a:lnTo>
                    <a:pt x="39" y="62"/>
                  </a:lnTo>
                  <a:lnTo>
                    <a:pt x="38" y="62"/>
                  </a:lnTo>
                  <a:lnTo>
                    <a:pt x="36" y="62"/>
                  </a:lnTo>
                  <a:lnTo>
                    <a:pt x="34" y="60"/>
                  </a:lnTo>
                  <a:lnTo>
                    <a:pt x="34" y="60"/>
                  </a:lnTo>
                  <a:lnTo>
                    <a:pt x="28" y="57"/>
                  </a:lnTo>
                  <a:lnTo>
                    <a:pt x="26" y="53"/>
                  </a:lnTo>
                  <a:lnTo>
                    <a:pt x="26" y="53"/>
                  </a:lnTo>
                  <a:lnTo>
                    <a:pt x="24" y="53"/>
                  </a:lnTo>
                  <a:lnTo>
                    <a:pt x="24" y="51"/>
                  </a:lnTo>
                  <a:lnTo>
                    <a:pt x="26" y="47"/>
                  </a:lnTo>
                  <a:lnTo>
                    <a:pt x="26" y="47"/>
                  </a:lnTo>
                  <a:lnTo>
                    <a:pt x="28" y="43"/>
                  </a:lnTo>
                  <a:lnTo>
                    <a:pt x="30" y="41"/>
                  </a:lnTo>
                  <a:lnTo>
                    <a:pt x="28" y="40"/>
                  </a:lnTo>
                  <a:lnTo>
                    <a:pt x="28" y="34"/>
                  </a:lnTo>
                  <a:lnTo>
                    <a:pt x="19" y="30"/>
                  </a:lnTo>
                  <a:lnTo>
                    <a:pt x="19" y="30"/>
                  </a:lnTo>
                  <a:lnTo>
                    <a:pt x="17" y="32"/>
                  </a:lnTo>
                  <a:lnTo>
                    <a:pt x="17" y="32"/>
                  </a:lnTo>
                  <a:lnTo>
                    <a:pt x="15" y="34"/>
                  </a:lnTo>
                  <a:lnTo>
                    <a:pt x="13" y="34"/>
                  </a:lnTo>
                  <a:lnTo>
                    <a:pt x="9" y="30"/>
                  </a:lnTo>
                  <a:lnTo>
                    <a:pt x="5" y="36"/>
                  </a:lnTo>
                  <a:lnTo>
                    <a:pt x="0" y="41"/>
                  </a:lnTo>
                  <a:lnTo>
                    <a:pt x="0" y="41"/>
                  </a:lnTo>
                  <a:lnTo>
                    <a:pt x="0" y="41"/>
                  </a:lnTo>
                  <a:close/>
                </a:path>
              </a:pathLst>
            </a:custGeom>
            <a:solidFill>
              <a:schemeClr val="bg1">
                <a:lumMod val="85000"/>
              </a:schemeClr>
            </a:solidFill>
            <a:ln w="635" cap="rnd">
              <a:solidFill>
                <a:schemeClr val="bg1">
                  <a:alpha val="17000"/>
                </a:schemeClr>
              </a:solidFill>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53" name="Freeform 353">
              <a:extLst>
                <a:ext uri="{FF2B5EF4-FFF2-40B4-BE49-F238E27FC236}">
                  <a16:creationId xmlns:a16="http://schemas.microsoft.com/office/drawing/2014/main" id="{736BFD38-4787-CB4B-BAF0-CB8EB948E092}"/>
                </a:ext>
              </a:extLst>
            </p:cNvPr>
            <p:cNvSpPr>
              <a:spLocks/>
            </p:cNvSpPr>
            <p:nvPr userDrawn="1"/>
          </p:nvSpPr>
          <p:spPr bwMode="auto">
            <a:xfrm>
              <a:off x="3590064" y="3132140"/>
              <a:ext cx="100773" cy="80559"/>
            </a:xfrm>
            <a:custGeom>
              <a:avLst/>
              <a:gdLst>
                <a:gd name="T0" fmla="*/ 0 w 66"/>
                <a:gd name="T1" fmla="*/ 41 h 62"/>
                <a:gd name="T2" fmla="*/ 0 w 66"/>
                <a:gd name="T3" fmla="*/ 38 h 62"/>
                <a:gd name="T4" fmla="*/ 2 w 66"/>
                <a:gd name="T5" fmla="*/ 36 h 62"/>
                <a:gd name="T6" fmla="*/ 4 w 66"/>
                <a:gd name="T7" fmla="*/ 30 h 62"/>
                <a:gd name="T8" fmla="*/ 5 w 66"/>
                <a:gd name="T9" fmla="*/ 26 h 62"/>
                <a:gd name="T10" fmla="*/ 9 w 66"/>
                <a:gd name="T11" fmla="*/ 24 h 62"/>
                <a:gd name="T12" fmla="*/ 13 w 66"/>
                <a:gd name="T13" fmla="*/ 24 h 62"/>
                <a:gd name="T14" fmla="*/ 19 w 66"/>
                <a:gd name="T15" fmla="*/ 21 h 62"/>
                <a:gd name="T16" fmla="*/ 22 w 66"/>
                <a:gd name="T17" fmla="*/ 17 h 62"/>
                <a:gd name="T18" fmla="*/ 22 w 66"/>
                <a:gd name="T19" fmla="*/ 13 h 62"/>
                <a:gd name="T20" fmla="*/ 22 w 66"/>
                <a:gd name="T21" fmla="*/ 15 h 62"/>
                <a:gd name="T22" fmla="*/ 26 w 66"/>
                <a:gd name="T23" fmla="*/ 21 h 62"/>
                <a:gd name="T24" fmla="*/ 26 w 66"/>
                <a:gd name="T25" fmla="*/ 22 h 62"/>
                <a:gd name="T26" fmla="*/ 28 w 66"/>
                <a:gd name="T27" fmla="*/ 22 h 62"/>
                <a:gd name="T28" fmla="*/ 30 w 66"/>
                <a:gd name="T29" fmla="*/ 24 h 62"/>
                <a:gd name="T30" fmla="*/ 34 w 66"/>
                <a:gd name="T31" fmla="*/ 22 h 62"/>
                <a:gd name="T32" fmla="*/ 39 w 66"/>
                <a:gd name="T33" fmla="*/ 17 h 62"/>
                <a:gd name="T34" fmla="*/ 43 w 66"/>
                <a:gd name="T35" fmla="*/ 9 h 62"/>
                <a:gd name="T36" fmla="*/ 47 w 66"/>
                <a:gd name="T37" fmla="*/ 9 h 62"/>
                <a:gd name="T38" fmla="*/ 53 w 66"/>
                <a:gd name="T39" fmla="*/ 4 h 62"/>
                <a:gd name="T40" fmla="*/ 55 w 66"/>
                <a:gd name="T41" fmla="*/ 0 h 62"/>
                <a:gd name="T42" fmla="*/ 62 w 66"/>
                <a:gd name="T43" fmla="*/ 7 h 62"/>
                <a:gd name="T44" fmla="*/ 60 w 66"/>
                <a:gd name="T45" fmla="*/ 9 h 62"/>
                <a:gd name="T46" fmla="*/ 58 w 66"/>
                <a:gd name="T47" fmla="*/ 13 h 62"/>
                <a:gd name="T48" fmla="*/ 58 w 66"/>
                <a:gd name="T49" fmla="*/ 21 h 62"/>
                <a:gd name="T50" fmla="*/ 58 w 66"/>
                <a:gd name="T51" fmla="*/ 26 h 62"/>
                <a:gd name="T52" fmla="*/ 62 w 66"/>
                <a:gd name="T53" fmla="*/ 36 h 62"/>
                <a:gd name="T54" fmla="*/ 64 w 66"/>
                <a:gd name="T55" fmla="*/ 36 h 62"/>
                <a:gd name="T56" fmla="*/ 64 w 66"/>
                <a:gd name="T57" fmla="*/ 40 h 62"/>
                <a:gd name="T58" fmla="*/ 62 w 66"/>
                <a:gd name="T59" fmla="*/ 43 h 62"/>
                <a:gd name="T60" fmla="*/ 58 w 66"/>
                <a:gd name="T61" fmla="*/ 47 h 62"/>
                <a:gd name="T62" fmla="*/ 55 w 66"/>
                <a:gd name="T63" fmla="*/ 47 h 62"/>
                <a:gd name="T64" fmla="*/ 51 w 66"/>
                <a:gd name="T65" fmla="*/ 43 h 62"/>
                <a:gd name="T66" fmla="*/ 51 w 66"/>
                <a:gd name="T67" fmla="*/ 57 h 62"/>
                <a:gd name="T68" fmla="*/ 53 w 66"/>
                <a:gd name="T69" fmla="*/ 58 h 62"/>
                <a:gd name="T70" fmla="*/ 51 w 66"/>
                <a:gd name="T71" fmla="*/ 60 h 62"/>
                <a:gd name="T72" fmla="*/ 41 w 66"/>
                <a:gd name="T73" fmla="*/ 60 h 62"/>
                <a:gd name="T74" fmla="*/ 41 w 66"/>
                <a:gd name="T75" fmla="*/ 60 h 62"/>
                <a:gd name="T76" fmla="*/ 38 w 66"/>
                <a:gd name="T77" fmla="*/ 62 h 62"/>
                <a:gd name="T78" fmla="*/ 34 w 66"/>
                <a:gd name="T79" fmla="*/ 60 h 62"/>
                <a:gd name="T80" fmla="*/ 28 w 66"/>
                <a:gd name="T81" fmla="*/ 57 h 62"/>
                <a:gd name="T82" fmla="*/ 26 w 66"/>
                <a:gd name="T83" fmla="*/ 53 h 62"/>
                <a:gd name="T84" fmla="*/ 24 w 66"/>
                <a:gd name="T85" fmla="*/ 51 h 62"/>
                <a:gd name="T86" fmla="*/ 26 w 66"/>
                <a:gd name="T87" fmla="*/ 47 h 62"/>
                <a:gd name="T88" fmla="*/ 30 w 66"/>
                <a:gd name="T89" fmla="*/ 41 h 62"/>
                <a:gd name="T90" fmla="*/ 28 w 66"/>
                <a:gd name="T91" fmla="*/ 34 h 62"/>
                <a:gd name="T92" fmla="*/ 19 w 66"/>
                <a:gd name="T93" fmla="*/ 30 h 62"/>
                <a:gd name="T94" fmla="*/ 17 w 66"/>
                <a:gd name="T95" fmla="*/ 32 h 62"/>
                <a:gd name="T96" fmla="*/ 13 w 66"/>
                <a:gd name="T97" fmla="*/ 34 h 62"/>
                <a:gd name="T98" fmla="*/ 5 w 66"/>
                <a:gd name="T99" fmla="*/ 36 h 62"/>
                <a:gd name="T100" fmla="*/ 0 w 66"/>
                <a:gd name="T101" fmla="*/ 41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6" h="62">
                  <a:moveTo>
                    <a:pt x="0" y="41"/>
                  </a:moveTo>
                  <a:lnTo>
                    <a:pt x="0" y="41"/>
                  </a:lnTo>
                  <a:lnTo>
                    <a:pt x="0" y="40"/>
                  </a:lnTo>
                  <a:lnTo>
                    <a:pt x="0" y="38"/>
                  </a:lnTo>
                  <a:lnTo>
                    <a:pt x="2" y="36"/>
                  </a:lnTo>
                  <a:lnTo>
                    <a:pt x="2" y="36"/>
                  </a:lnTo>
                  <a:lnTo>
                    <a:pt x="2" y="34"/>
                  </a:lnTo>
                  <a:lnTo>
                    <a:pt x="4" y="30"/>
                  </a:lnTo>
                  <a:lnTo>
                    <a:pt x="5" y="26"/>
                  </a:lnTo>
                  <a:lnTo>
                    <a:pt x="5" y="26"/>
                  </a:lnTo>
                  <a:lnTo>
                    <a:pt x="7" y="26"/>
                  </a:lnTo>
                  <a:lnTo>
                    <a:pt x="9" y="24"/>
                  </a:lnTo>
                  <a:lnTo>
                    <a:pt x="13" y="24"/>
                  </a:lnTo>
                  <a:lnTo>
                    <a:pt x="13" y="24"/>
                  </a:lnTo>
                  <a:lnTo>
                    <a:pt x="13" y="24"/>
                  </a:lnTo>
                  <a:lnTo>
                    <a:pt x="19" y="21"/>
                  </a:lnTo>
                  <a:lnTo>
                    <a:pt x="22" y="17"/>
                  </a:lnTo>
                  <a:lnTo>
                    <a:pt x="22" y="17"/>
                  </a:lnTo>
                  <a:lnTo>
                    <a:pt x="22" y="15"/>
                  </a:lnTo>
                  <a:lnTo>
                    <a:pt x="22" y="13"/>
                  </a:lnTo>
                  <a:lnTo>
                    <a:pt x="22" y="15"/>
                  </a:lnTo>
                  <a:lnTo>
                    <a:pt x="22" y="15"/>
                  </a:lnTo>
                  <a:lnTo>
                    <a:pt x="24" y="17"/>
                  </a:lnTo>
                  <a:lnTo>
                    <a:pt x="26" y="21"/>
                  </a:lnTo>
                  <a:lnTo>
                    <a:pt x="26" y="22"/>
                  </a:lnTo>
                  <a:lnTo>
                    <a:pt x="26" y="22"/>
                  </a:lnTo>
                  <a:lnTo>
                    <a:pt x="28" y="22"/>
                  </a:lnTo>
                  <a:lnTo>
                    <a:pt x="28" y="22"/>
                  </a:lnTo>
                  <a:lnTo>
                    <a:pt x="30" y="24"/>
                  </a:lnTo>
                  <a:lnTo>
                    <a:pt x="30" y="24"/>
                  </a:lnTo>
                  <a:lnTo>
                    <a:pt x="34" y="22"/>
                  </a:lnTo>
                  <a:lnTo>
                    <a:pt x="34" y="22"/>
                  </a:lnTo>
                  <a:lnTo>
                    <a:pt x="39" y="17"/>
                  </a:lnTo>
                  <a:lnTo>
                    <a:pt x="39" y="17"/>
                  </a:lnTo>
                  <a:lnTo>
                    <a:pt x="43" y="9"/>
                  </a:lnTo>
                  <a:lnTo>
                    <a:pt x="43" y="9"/>
                  </a:lnTo>
                  <a:lnTo>
                    <a:pt x="45" y="9"/>
                  </a:lnTo>
                  <a:lnTo>
                    <a:pt x="47" y="9"/>
                  </a:lnTo>
                  <a:lnTo>
                    <a:pt x="49" y="7"/>
                  </a:lnTo>
                  <a:lnTo>
                    <a:pt x="53" y="4"/>
                  </a:lnTo>
                  <a:lnTo>
                    <a:pt x="55" y="0"/>
                  </a:lnTo>
                  <a:lnTo>
                    <a:pt x="55" y="0"/>
                  </a:lnTo>
                  <a:lnTo>
                    <a:pt x="58" y="4"/>
                  </a:lnTo>
                  <a:lnTo>
                    <a:pt x="62" y="7"/>
                  </a:lnTo>
                  <a:lnTo>
                    <a:pt x="62" y="9"/>
                  </a:lnTo>
                  <a:lnTo>
                    <a:pt x="60" y="9"/>
                  </a:lnTo>
                  <a:lnTo>
                    <a:pt x="60" y="9"/>
                  </a:lnTo>
                  <a:lnTo>
                    <a:pt x="58" y="13"/>
                  </a:lnTo>
                  <a:lnTo>
                    <a:pt x="58" y="13"/>
                  </a:lnTo>
                  <a:lnTo>
                    <a:pt x="58" y="21"/>
                  </a:lnTo>
                  <a:lnTo>
                    <a:pt x="58" y="21"/>
                  </a:lnTo>
                  <a:lnTo>
                    <a:pt x="58" y="26"/>
                  </a:lnTo>
                  <a:lnTo>
                    <a:pt x="58" y="30"/>
                  </a:lnTo>
                  <a:lnTo>
                    <a:pt x="62" y="36"/>
                  </a:lnTo>
                  <a:lnTo>
                    <a:pt x="62" y="36"/>
                  </a:lnTo>
                  <a:lnTo>
                    <a:pt x="64" y="36"/>
                  </a:lnTo>
                  <a:lnTo>
                    <a:pt x="66" y="36"/>
                  </a:lnTo>
                  <a:lnTo>
                    <a:pt x="64" y="40"/>
                  </a:lnTo>
                  <a:lnTo>
                    <a:pt x="64" y="40"/>
                  </a:lnTo>
                  <a:lnTo>
                    <a:pt x="62" y="43"/>
                  </a:lnTo>
                  <a:lnTo>
                    <a:pt x="58" y="47"/>
                  </a:lnTo>
                  <a:lnTo>
                    <a:pt x="58" y="47"/>
                  </a:lnTo>
                  <a:lnTo>
                    <a:pt x="58" y="47"/>
                  </a:lnTo>
                  <a:lnTo>
                    <a:pt x="55" y="47"/>
                  </a:lnTo>
                  <a:lnTo>
                    <a:pt x="53" y="43"/>
                  </a:lnTo>
                  <a:lnTo>
                    <a:pt x="51" y="43"/>
                  </a:lnTo>
                  <a:lnTo>
                    <a:pt x="51" y="47"/>
                  </a:lnTo>
                  <a:lnTo>
                    <a:pt x="51" y="57"/>
                  </a:lnTo>
                  <a:lnTo>
                    <a:pt x="51" y="57"/>
                  </a:lnTo>
                  <a:lnTo>
                    <a:pt x="53" y="58"/>
                  </a:lnTo>
                  <a:lnTo>
                    <a:pt x="53" y="60"/>
                  </a:lnTo>
                  <a:lnTo>
                    <a:pt x="51" y="60"/>
                  </a:lnTo>
                  <a:lnTo>
                    <a:pt x="51" y="60"/>
                  </a:lnTo>
                  <a:lnTo>
                    <a:pt x="41" y="60"/>
                  </a:lnTo>
                  <a:lnTo>
                    <a:pt x="41" y="60"/>
                  </a:lnTo>
                  <a:lnTo>
                    <a:pt x="41" y="60"/>
                  </a:lnTo>
                  <a:lnTo>
                    <a:pt x="39" y="62"/>
                  </a:lnTo>
                  <a:lnTo>
                    <a:pt x="38" y="62"/>
                  </a:lnTo>
                  <a:lnTo>
                    <a:pt x="36" y="62"/>
                  </a:lnTo>
                  <a:lnTo>
                    <a:pt x="34" y="60"/>
                  </a:lnTo>
                  <a:lnTo>
                    <a:pt x="34" y="60"/>
                  </a:lnTo>
                  <a:lnTo>
                    <a:pt x="28" y="57"/>
                  </a:lnTo>
                  <a:lnTo>
                    <a:pt x="26" y="53"/>
                  </a:lnTo>
                  <a:lnTo>
                    <a:pt x="26" y="53"/>
                  </a:lnTo>
                  <a:lnTo>
                    <a:pt x="24" y="53"/>
                  </a:lnTo>
                  <a:lnTo>
                    <a:pt x="24" y="51"/>
                  </a:lnTo>
                  <a:lnTo>
                    <a:pt x="26" y="47"/>
                  </a:lnTo>
                  <a:lnTo>
                    <a:pt x="26" y="47"/>
                  </a:lnTo>
                  <a:lnTo>
                    <a:pt x="28" y="43"/>
                  </a:lnTo>
                  <a:lnTo>
                    <a:pt x="30" y="41"/>
                  </a:lnTo>
                  <a:lnTo>
                    <a:pt x="28" y="40"/>
                  </a:lnTo>
                  <a:lnTo>
                    <a:pt x="28" y="34"/>
                  </a:lnTo>
                  <a:lnTo>
                    <a:pt x="19" y="30"/>
                  </a:lnTo>
                  <a:lnTo>
                    <a:pt x="19" y="30"/>
                  </a:lnTo>
                  <a:lnTo>
                    <a:pt x="17" y="32"/>
                  </a:lnTo>
                  <a:lnTo>
                    <a:pt x="17" y="32"/>
                  </a:lnTo>
                  <a:lnTo>
                    <a:pt x="15" y="34"/>
                  </a:lnTo>
                  <a:lnTo>
                    <a:pt x="13" y="34"/>
                  </a:lnTo>
                  <a:lnTo>
                    <a:pt x="9" y="30"/>
                  </a:lnTo>
                  <a:lnTo>
                    <a:pt x="5" y="36"/>
                  </a:lnTo>
                  <a:lnTo>
                    <a:pt x="0" y="41"/>
                  </a:lnTo>
                  <a:lnTo>
                    <a:pt x="0" y="41"/>
                  </a:lnTo>
                  <a:lnTo>
                    <a:pt x="0" y="41"/>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54" name="Freeform 354">
              <a:extLst>
                <a:ext uri="{FF2B5EF4-FFF2-40B4-BE49-F238E27FC236}">
                  <a16:creationId xmlns:a16="http://schemas.microsoft.com/office/drawing/2014/main" id="{96FA4F31-ACEB-CC42-962E-395703C0E8F3}"/>
                </a:ext>
              </a:extLst>
            </p:cNvPr>
            <p:cNvSpPr>
              <a:spLocks/>
            </p:cNvSpPr>
            <p:nvPr userDrawn="1"/>
          </p:nvSpPr>
          <p:spPr bwMode="auto">
            <a:xfrm>
              <a:off x="3490818" y="3094458"/>
              <a:ext cx="47333" cy="54573"/>
            </a:xfrm>
            <a:custGeom>
              <a:avLst/>
              <a:gdLst>
                <a:gd name="T0" fmla="*/ 2 w 31"/>
                <a:gd name="T1" fmla="*/ 36 h 42"/>
                <a:gd name="T2" fmla="*/ 2 w 31"/>
                <a:gd name="T3" fmla="*/ 36 h 42"/>
                <a:gd name="T4" fmla="*/ 4 w 31"/>
                <a:gd name="T5" fmla="*/ 34 h 42"/>
                <a:gd name="T6" fmla="*/ 6 w 31"/>
                <a:gd name="T7" fmla="*/ 31 h 42"/>
                <a:gd name="T8" fmla="*/ 6 w 31"/>
                <a:gd name="T9" fmla="*/ 31 h 42"/>
                <a:gd name="T10" fmla="*/ 10 w 31"/>
                <a:gd name="T11" fmla="*/ 27 h 42"/>
                <a:gd name="T12" fmla="*/ 12 w 31"/>
                <a:gd name="T13" fmla="*/ 27 h 42"/>
                <a:gd name="T14" fmla="*/ 12 w 31"/>
                <a:gd name="T15" fmla="*/ 27 h 42"/>
                <a:gd name="T16" fmla="*/ 14 w 31"/>
                <a:gd name="T17" fmla="*/ 27 h 42"/>
                <a:gd name="T18" fmla="*/ 16 w 31"/>
                <a:gd name="T19" fmla="*/ 25 h 42"/>
                <a:gd name="T20" fmla="*/ 16 w 31"/>
                <a:gd name="T21" fmla="*/ 21 h 42"/>
                <a:gd name="T22" fmla="*/ 16 w 31"/>
                <a:gd name="T23" fmla="*/ 21 h 42"/>
                <a:gd name="T24" fmla="*/ 16 w 31"/>
                <a:gd name="T25" fmla="*/ 17 h 42"/>
                <a:gd name="T26" fmla="*/ 16 w 31"/>
                <a:gd name="T27" fmla="*/ 17 h 42"/>
                <a:gd name="T28" fmla="*/ 19 w 31"/>
                <a:gd name="T29" fmla="*/ 16 h 42"/>
                <a:gd name="T30" fmla="*/ 19 w 31"/>
                <a:gd name="T31" fmla="*/ 16 h 42"/>
                <a:gd name="T32" fmla="*/ 19 w 31"/>
                <a:gd name="T33" fmla="*/ 14 h 42"/>
                <a:gd name="T34" fmla="*/ 21 w 31"/>
                <a:gd name="T35" fmla="*/ 14 h 42"/>
                <a:gd name="T36" fmla="*/ 23 w 31"/>
                <a:gd name="T37" fmla="*/ 14 h 42"/>
                <a:gd name="T38" fmla="*/ 23 w 31"/>
                <a:gd name="T39" fmla="*/ 12 h 42"/>
                <a:gd name="T40" fmla="*/ 23 w 31"/>
                <a:gd name="T41" fmla="*/ 12 h 42"/>
                <a:gd name="T42" fmla="*/ 23 w 31"/>
                <a:gd name="T43" fmla="*/ 10 h 42"/>
                <a:gd name="T44" fmla="*/ 25 w 31"/>
                <a:gd name="T45" fmla="*/ 6 h 42"/>
                <a:gd name="T46" fmla="*/ 27 w 31"/>
                <a:gd name="T47" fmla="*/ 4 h 42"/>
                <a:gd name="T48" fmla="*/ 27 w 31"/>
                <a:gd name="T49" fmla="*/ 4 h 42"/>
                <a:gd name="T50" fmla="*/ 29 w 31"/>
                <a:gd name="T51" fmla="*/ 2 h 42"/>
                <a:gd name="T52" fmla="*/ 29 w 31"/>
                <a:gd name="T53" fmla="*/ 0 h 42"/>
                <a:gd name="T54" fmla="*/ 31 w 31"/>
                <a:gd name="T55" fmla="*/ 2 h 42"/>
                <a:gd name="T56" fmla="*/ 31 w 31"/>
                <a:gd name="T57" fmla="*/ 2 h 42"/>
                <a:gd name="T58" fmla="*/ 31 w 31"/>
                <a:gd name="T59" fmla="*/ 12 h 42"/>
                <a:gd name="T60" fmla="*/ 31 w 31"/>
                <a:gd name="T61" fmla="*/ 16 h 42"/>
                <a:gd name="T62" fmla="*/ 19 w 31"/>
                <a:gd name="T63" fmla="*/ 25 h 42"/>
                <a:gd name="T64" fmla="*/ 19 w 31"/>
                <a:gd name="T65" fmla="*/ 25 h 42"/>
                <a:gd name="T66" fmla="*/ 19 w 31"/>
                <a:gd name="T67" fmla="*/ 27 h 42"/>
                <a:gd name="T68" fmla="*/ 17 w 31"/>
                <a:gd name="T69" fmla="*/ 27 h 42"/>
                <a:gd name="T70" fmla="*/ 16 w 31"/>
                <a:gd name="T71" fmla="*/ 31 h 42"/>
                <a:gd name="T72" fmla="*/ 16 w 31"/>
                <a:gd name="T73" fmla="*/ 31 h 42"/>
                <a:gd name="T74" fmla="*/ 16 w 31"/>
                <a:gd name="T75" fmla="*/ 33 h 42"/>
                <a:gd name="T76" fmla="*/ 14 w 31"/>
                <a:gd name="T77" fmla="*/ 34 h 42"/>
                <a:gd name="T78" fmla="*/ 10 w 31"/>
                <a:gd name="T79" fmla="*/ 38 h 42"/>
                <a:gd name="T80" fmla="*/ 6 w 31"/>
                <a:gd name="T81" fmla="*/ 42 h 42"/>
                <a:gd name="T82" fmla="*/ 0 w 31"/>
                <a:gd name="T83" fmla="*/ 42 h 42"/>
                <a:gd name="T84" fmla="*/ 0 w 31"/>
                <a:gd name="T85" fmla="*/ 42 h 42"/>
                <a:gd name="T86" fmla="*/ 0 w 31"/>
                <a:gd name="T87" fmla="*/ 40 h 42"/>
                <a:gd name="T88" fmla="*/ 0 w 31"/>
                <a:gd name="T89" fmla="*/ 38 h 42"/>
                <a:gd name="T90" fmla="*/ 2 w 31"/>
                <a:gd name="T91" fmla="*/ 36 h 42"/>
                <a:gd name="T92" fmla="*/ 2 w 31"/>
                <a:gd name="T93" fmla="*/ 36 h 42"/>
                <a:gd name="T94" fmla="*/ 2 w 31"/>
                <a:gd name="T95" fmla="*/ 36 h 42"/>
                <a:gd name="T96" fmla="*/ 2 w 31"/>
                <a:gd name="T97" fmla="*/ 36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1" h="42">
                  <a:moveTo>
                    <a:pt x="2" y="36"/>
                  </a:moveTo>
                  <a:lnTo>
                    <a:pt x="2" y="36"/>
                  </a:lnTo>
                  <a:lnTo>
                    <a:pt x="4" y="34"/>
                  </a:lnTo>
                  <a:lnTo>
                    <a:pt x="6" y="31"/>
                  </a:lnTo>
                  <a:lnTo>
                    <a:pt x="6" y="31"/>
                  </a:lnTo>
                  <a:lnTo>
                    <a:pt x="10" y="27"/>
                  </a:lnTo>
                  <a:lnTo>
                    <a:pt x="12" y="27"/>
                  </a:lnTo>
                  <a:lnTo>
                    <a:pt x="12" y="27"/>
                  </a:lnTo>
                  <a:lnTo>
                    <a:pt x="14" y="27"/>
                  </a:lnTo>
                  <a:lnTo>
                    <a:pt x="16" y="25"/>
                  </a:lnTo>
                  <a:lnTo>
                    <a:pt x="16" y="21"/>
                  </a:lnTo>
                  <a:lnTo>
                    <a:pt x="16" y="21"/>
                  </a:lnTo>
                  <a:lnTo>
                    <a:pt x="16" y="17"/>
                  </a:lnTo>
                  <a:lnTo>
                    <a:pt x="16" y="17"/>
                  </a:lnTo>
                  <a:lnTo>
                    <a:pt x="19" y="16"/>
                  </a:lnTo>
                  <a:lnTo>
                    <a:pt x="19" y="16"/>
                  </a:lnTo>
                  <a:lnTo>
                    <a:pt x="19" y="14"/>
                  </a:lnTo>
                  <a:lnTo>
                    <a:pt x="21" y="14"/>
                  </a:lnTo>
                  <a:lnTo>
                    <a:pt x="23" y="14"/>
                  </a:lnTo>
                  <a:lnTo>
                    <a:pt x="23" y="12"/>
                  </a:lnTo>
                  <a:lnTo>
                    <a:pt x="23" y="12"/>
                  </a:lnTo>
                  <a:lnTo>
                    <a:pt x="23" y="10"/>
                  </a:lnTo>
                  <a:lnTo>
                    <a:pt x="25" y="6"/>
                  </a:lnTo>
                  <a:lnTo>
                    <a:pt x="27" y="4"/>
                  </a:lnTo>
                  <a:lnTo>
                    <a:pt x="27" y="4"/>
                  </a:lnTo>
                  <a:lnTo>
                    <a:pt x="29" y="2"/>
                  </a:lnTo>
                  <a:lnTo>
                    <a:pt x="29" y="0"/>
                  </a:lnTo>
                  <a:lnTo>
                    <a:pt x="31" y="2"/>
                  </a:lnTo>
                  <a:lnTo>
                    <a:pt x="31" y="2"/>
                  </a:lnTo>
                  <a:lnTo>
                    <a:pt x="31" y="12"/>
                  </a:lnTo>
                  <a:lnTo>
                    <a:pt x="31" y="16"/>
                  </a:lnTo>
                  <a:lnTo>
                    <a:pt x="19" y="25"/>
                  </a:lnTo>
                  <a:lnTo>
                    <a:pt x="19" y="25"/>
                  </a:lnTo>
                  <a:lnTo>
                    <a:pt x="19" y="27"/>
                  </a:lnTo>
                  <a:lnTo>
                    <a:pt x="17" y="27"/>
                  </a:lnTo>
                  <a:lnTo>
                    <a:pt x="16" y="31"/>
                  </a:lnTo>
                  <a:lnTo>
                    <a:pt x="16" y="31"/>
                  </a:lnTo>
                  <a:lnTo>
                    <a:pt x="16" y="33"/>
                  </a:lnTo>
                  <a:lnTo>
                    <a:pt x="14" y="34"/>
                  </a:lnTo>
                  <a:lnTo>
                    <a:pt x="10" y="38"/>
                  </a:lnTo>
                  <a:lnTo>
                    <a:pt x="6" y="42"/>
                  </a:lnTo>
                  <a:lnTo>
                    <a:pt x="0" y="42"/>
                  </a:lnTo>
                  <a:lnTo>
                    <a:pt x="0" y="42"/>
                  </a:lnTo>
                  <a:lnTo>
                    <a:pt x="0" y="40"/>
                  </a:lnTo>
                  <a:lnTo>
                    <a:pt x="0" y="38"/>
                  </a:lnTo>
                  <a:lnTo>
                    <a:pt x="2" y="36"/>
                  </a:lnTo>
                  <a:lnTo>
                    <a:pt x="2" y="36"/>
                  </a:lnTo>
                  <a:lnTo>
                    <a:pt x="2" y="36"/>
                  </a:lnTo>
                  <a:lnTo>
                    <a:pt x="2" y="36"/>
                  </a:lnTo>
                  <a:close/>
                </a:path>
              </a:pathLst>
            </a:custGeom>
            <a:solidFill>
              <a:schemeClr val="bg1">
                <a:lumMod val="85000"/>
              </a:schemeClr>
            </a:solidFill>
            <a:ln w="635" cap="rnd">
              <a:solidFill>
                <a:schemeClr val="bg1">
                  <a:alpha val="17000"/>
                </a:schemeClr>
              </a:solidFill>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55" name="Freeform 355">
              <a:extLst>
                <a:ext uri="{FF2B5EF4-FFF2-40B4-BE49-F238E27FC236}">
                  <a16:creationId xmlns:a16="http://schemas.microsoft.com/office/drawing/2014/main" id="{41F23DB3-E70E-6E4B-B58C-47E75FB2DA85}"/>
                </a:ext>
              </a:extLst>
            </p:cNvPr>
            <p:cNvSpPr>
              <a:spLocks/>
            </p:cNvSpPr>
            <p:nvPr userDrawn="1"/>
          </p:nvSpPr>
          <p:spPr bwMode="auto">
            <a:xfrm>
              <a:off x="3490818" y="3094458"/>
              <a:ext cx="47333" cy="54573"/>
            </a:xfrm>
            <a:custGeom>
              <a:avLst/>
              <a:gdLst>
                <a:gd name="T0" fmla="*/ 2 w 31"/>
                <a:gd name="T1" fmla="*/ 36 h 42"/>
                <a:gd name="T2" fmla="*/ 2 w 31"/>
                <a:gd name="T3" fmla="*/ 36 h 42"/>
                <a:gd name="T4" fmla="*/ 4 w 31"/>
                <a:gd name="T5" fmla="*/ 34 h 42"/>
                <a:gd name="T6" fmla="*/ 6 w 31"/>
                <a:gd name="T7" fmla="*/ 31 h 42"/>
                <a:gd name="T8" fmla="*/ 6 w 31"/>
                <a:gd name="T9" fmla="*/ 31 h 42"/>
                <a:gd name="T10" fmla="*/ 10 w 31"/>
                <a:gd name="T11" fmla="*/ 27 h 42"/>
                <a:gd name="T12" fmla="*/ 12 w 31"/>
                <a:gd name="T13" fmla="*/ 27 h 42"/>
                <a:gd name="T14" fmla="*/ 12 w 31"/>
                <a:gd name="T15" fmla="*/ 27 h 42"/>
                <a:gd name="T16" fmla="*/ 14 w 31"/>
                <a:gd name="T17" fmla="*/ 27 h 42"/>
                <a:gd name="T18" fmla="*/ 16 w 31"/>
                <a:gd name="T19" fmla="*/ 25 h 42"/>
                <a:gd name="T20" fmla="*/ 16 w 31"/>
                <a:gd name="T21" fmla="*/ 21 h 42"/>
                <a:gd name="T22" fmla="*/ 16 w 31"/>
                <a:gd name="T23" fmla="*/ 21 h 42"/>
                <a:gd name="T24" fmla="*/ 16 w 31"/>
                <a:gd name="T25" fmla="*/ 17 h 42"/>
                <a:gd name="T26" fmla="*/ 16 w 31"/>
                <a:gd name="T27" fmla="*/ 17 h 42"/>
                <a:gd name="T28" fmla="*/ 19 w 31"/>
                <a:gd name="T29" fmla="*/ 16 h 42"/>
                <a:gd name="T30" fmla="*/ 19 w 31"/>
                <a:gd name="T31" fmla="*/ 16 h 42"/>
                <a:gd name="T32" fmla="*/ 19 w 31"/>
                <a:gd name="T33" fmla="*/ 14 h 42"/>
                <a:gd name="T34" fmla="*/ 21 w 31"/>
                <a:gd name="T35" fmla="*/ 14 h 42"/>
                <a:gd name="T36" fmla="*/ 23 w 31"/>
                <a:gd name="T37" fmla="*/ 14 h 42"/>
                <a:gd name="T38" fmla="*/ 23 w 31"/>
                <a:gd name="T39" fmla="*/ 12 h 42"/>
                <a:gd name="T40" fmla="*/ 23 w 31"/>
                <a:gd name="T41" fmla="*/ 12 h 42"/>
                <a:gd name="T42" fmla="*/ 23 w 31"/>
                <a:gd name="T43" fmla="*/ 10 h 42"/>
                <a:gd name="T44" fmla="*/ 25 w 31"/>
                <a:gd name="T45" fmla="*/ 6 h 42"/>
                <a:gd name="T46" fmla="*/ 27 w 31"/>
                <a:gd name="T47" fmla="*/ 4 h 42"/>
                <a:gd name="T48" fmla="*/ 27 w 31"/>
                <a:gd name="T49" fmla="*/ 4 h 42"/>
                <a:gd name="T50" fmla="*/ 29 w 31"/>
                <a:gd name="T51" fmla="*/ 2 h 42"/>
                <a:gd name="T52" fmla="*/ 29 w 31"/>
                <a:gd name="T53" fmla="*/ 0 h 42"/>
                <a:gd name="T54" fmla="*/ 31 w 31"/>
                <a:gd name="T55" fmla="*/ 2 h 42"/>
                <a:gd name="T56" fmla="*/ 31 w 31"/>
                <a:gd name="T57" fmla="*/ 2 h 42"/>
                <a:gd name="T58" fmla="*/ 31 w 31"/>
                <a:gd name="T59" fmla="*/ 12 h 42"/>
                <a:gd name="T60" fmla="*/ 31 w 31"/>
                <a:gd name="T61" fmla="*/ 16 h 42"/>
                <a:gd name="T62" fmla="*/ 19 w 31"/>
                <a:gd name="T63" fmla="*/ 25 h 42"/>
                <a:gd name="T64" fmla="*/ 19 w 31"/>
                <a:gd name="T65" fmla="*/ 25 h 42"/>
                <a:gd name="T66" fmla="*/ 19 w 31"/>
                <a:gd name="T67" fmla="*/ 27 h 42"/>
                <a:gd name="T68" fmla="*/ 17 w 31"/>
                <a:gd name="T69" fmla="*/ 27 h 42"/>
                <a:gd name="T70" fmla="*/ 16 w 31"/>
                <a:gd name="T71" fmla="*/ 31 h 42"/>
                <a:gd name="T72" fmla="*/ 16 w 31"/>
                <a:gd name="T73" fmla="*/ 31 h 42"/>
                <a:gd name="T74" fmla="*/ 16 w 31"/>
                <a:gd name="T75" fmla="*/ 33 h 42"/>
                <a:gd name="T76" fmla="*/ 14 w 31"/>
                <a:gd name="T77" fmla="*/ 34 h 42"/>
                <a:gd name="T78" fmla="*/ 10 w 31"/>
                <a:gd name="T79" fmla="*/ 38 h 42"/>
                <a:gd name="T80" fmla="*/ 6 w 31"/>
                <a:gd name="T81" fmla="*/ 42 h 42"/>
                <a:gd name="T82" fmla="*/ 0 w 31"/>
                <a:gd name="T83" fmla="*/ 42 h 42"/>
                <a:gd name="T84" fmla="*/ 0 w 31"/>
                <a:gd name="T85" fmla="*/ 42 h 42"/>
                <a:gd name="T86" fmla="*/ 0 w 31"/>
                <a:gd name="T87" fmla="*/ 40 h 42"/>
                <a:gd name="T88" fmla="*/ 0 w 31"/>
                <a:gd name="T89" fmla="*/ 38 h 42"/>
                <a:gd name="T90" fmla="*/ 2 w 31"/>
                <a:gd name="T91" fmla="*/ 36 h 42"/>
                <a:gd name="T92" fmla="*/ 2 w 31"/>
                <a:gd name="T93" fmla="*/ 36 h 42"/>
                <a:gd name="T94" fmla="*/ 2 w 31"/>
                <a:gd name="T95" fmla="*/ 36 h 42"/>
                <a:gd name="T96" fmla="*/ 2 w 31"/>
                <a:gd name="T97" fmla="*/ 36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1" h="42">
                  <a:moveTo>
                    <a:pt x="2" y="36"/>
                  </a:moveTo>
                  <a:lnTo>
                    <a:pt x="2" y="36"/>
                  </a:lnTo>
                  <a:lnTo>
                    <a:pt x="4" y="34"/>
                  </a:lnTo>
                  <a:lnTo>
                    <a:pt x="6" y="31"/>
                  </a:lnTo>
                  <a:lnTo>
                    <a:pt x="6" y="31"/>
                  </a:lnTo>
                  <a:lnTo>
                    <a:pt x="10" y="27"/>
                  </a:lnTo>
                  <a:lnTo>
                    <a:pt x="12" y="27"/>
                  </a:lnTo>
                  <a:lnTo>
                    <a:pt x="12" y="27"/>
                  </a:lnTo>
                  <a:lnTo>
                    <a:pt x="14" y="27"/>
                  </a:lnTo>
                  <a:lnTo>
                    <a:pt x="16" y="25"/>
                  </a:lnTo>
                  <a:lnTo>
                    <a:pt x="16" y="21"/>
                  </a:lnTo>
                  <a:lnTo>
                    <a:pt x="16" y="21"/>
                  </a:lnTo>
                  <a:lnTo>
                    <a:pt x="16" y="17"/>
                  </a:lnTo>
                  <a:lnTo>
                    <a:pt x="16" y="17"/>
                  </a:lnTo>
                  <a:lnTo>
                    <a:pt x="19" y="16"/>
                  </a:lnTo>
                  <a:lnTo>
                    <a:pt x="19" y="16"/>
                  </a:lnTo>
                  <a:lnTo>
                    <a:pt x="19" y="14"/>
                  </a:lnTo>
                  <a:lnTo>
                    <a:pt x="21" y="14"/>
                  </a:lnTo>
                  <a:lnTo>
                    <a:pt x="23" y="14"/>
                  </a:lnTo>
                  <a:lnTo>
                    <a:pt x="23" y="12"/>
                  </a:lnTo>
                  <a:lnTo>
                    <a:pt x="23" y="12"/>
                  </a:lnTo>
                  <a:lnTo>
                    <a:pt x="23" y="10"/>
                  </a:lnTo>
                  <a:lnTo>
                    <a:pt x="25" y="6"/>
                  </a:lnTo>
                  <a:lnTo>
                    <a:pt x="27" y="4"/>
                  </a:lnTo>
                  <a:lnTo>
                    <a:pt x="27" y="4"/>
                  </a:lnTo>
                  <a:lnTo>
                    <a:pt x="29" y="2"/>
                  </a:lnTo>
                  <a:lnTo>
                    <a:pt x="29" y="0"/>
                  </a:lnTo>
                  <a:lnTo>
                    <a:pt x="31" y="2"/>
                  </a:lnTo>
                  <a:lnTo>
                    <a:pt x="31" y="2"/>
                  </a:lnTo>
                  <a:lnTo>
                    <a:pt x="31" y="12"/>
                  </a:lnTo>
                  <a:lnTo>
                    <a:pt x="31" y="16"/>
                  </a:lnTo>
                  <a:lnTo>
                    <a:pt x="19" y="25"/>
                  </a:lnTo>
                  <a:lnTo>
                    <a:pt x="19" y="25"/>
                  </a:lnTo>
                  <a:lnTo>
                    <a:pt x="19" y="27"/>
                  </a:lnTo>
                  <a:lnTo>
                    <a:pt x="17" y="27"/>
                  </a:lnTo>
                  <a:lnTo>
                    <a:pt x="16" y="31"/>
                  </a:lnTo>
                  <a:lnTo>
                    <a:pt x="16" y="31"/>
                  </a:lnTo>
                  <a:lnTo>
                    <a:pt x="16" y="33"/>
                  </a:lnTo>
                  <a:lnTo>
                    <a:pt x="14" y="34"/>
                  </a:lnTo>
                  <a:lnTo>
                    <a:pt x="10" y="38"/>
                  </a:lnTo>
                  <a:lnTo>
                    <a:pt x="6" y="42"/>
                  </a:lnTo>
                  <a:lnTo>
                    <a:pt x="0" y="42"/>
                  </a:lnTo>
                  <a:lnTo>
                    <a:pt x="0" y="42"/>
                  </a:lnTo>
                  <a:lnTo>
                    <a:pt x="0" y="40"/>
                  </a:lnTo>
                  <a:lnTo>
                    <a:pt x="0" y="38"/>
                  </a:lnTo>
                  <a:lnTo>
                    <a:pt x="2" y="36"/>
                  </a:lnTo>
                  <a:lnTo>
                    <a:pt x="2" y="36"/>
                  </a:lnTo>
                  <a:lnTo>
                    <a:pt x="2" y="36"/>
                  </a:lnTo>
                  <a:lnTo>
                    <a:pt x="2" y="36"/>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56" name="Freeform 356">
              <a:extLst>
                <a:ext uri="{FF2B5EF4-FFF2-40B4-BE49-F238E27FC236}">
                  <a16:creationId xmlns:a16="http://schemas.microsoft.com/office/drawing/2014/main" id="{11A3CEDA-5D49-784F-9F56-4A4C42943B0C}"/>
                </a:ext>
              </a:extLst>
            </p:cNvPr>
            <p:cNvSpPr>
              <a:spLocks/>
            </p:cNvSpPr>
            <p:nvPr userDrawn="1"/>
          </p:nvSpPr>
          <p:spPr bwMode="auto">
            <a:xfrm>
              <a:off x="3590064" y="3085363"/>
              <a:ext cx="48860" cy="58471"/>
            </a:xfrm>
            <a:custGeom>
              <a:avLst/>
              <a:gdLst>
                <a:gd name="T0" fmla="*/ 4 w 32"/>
                <a:gd name="T1" fmla="*/ 36 h 45"/>
                <a:gd name="T2" fmla="*/ 4 w 32"/>
                <a:gd name="T3" fmla="*/ 36 h 45"/>
                <a:gd name="T4" fmla="*/ 5 w 32"/>
                <a:gd name="T5" fmla="*/ 36 h 45"/>
                <a:gd name="T6" fmla="*/ 7 w 32"/>
                <a:gd name="T7" fmla="*/ 36 h 45"/>
                <a:gd name="T8" fmla="*/ 7 w 32"/>
                <a:gd name="T9" fmla="*/ 38 h 45"/>
                <a:gd name="T10" fmla="*/ 7 w 32"/>
                <a:gd name="T11" fmla="*/ 40 h 45"/>
                <a:gd name="T12" fmla="*/ 7 w 32"/>
                <a:gd name="T13" fmla="*/ 40 h 45"/>
                <a:gd name="T14" fmla="*/ 7 w 32"/>
                <a:gd name="T15" fmla="*/ 43 h 45"/>
                <a:gd name="T16" fmla="*/ 9 w 32"/>
                <a:gd name="T17" fmla="*/ 45 h 45"/>
                <a:gd name="T18" fmla="*/ 11 w 32"/>
                <a:gd name="T19" fmla="*/ 45 h 45"/>
                <a:gd name="T20" fmla="*/ 15 w 32"/>
                <a:gd name="T21" fmla="*/ 45 h 45"/>
                <a:gd name="T22" fmla="*/ 17 w 32"/>
                <a:gd name="T23" fmla="*/ 41 h 45"/>
                <a:gd name="T24" fmla="*/ 17 w 32"/>
                <a:gd name="T25" fmla="*/ 41 h 45"/>
                <a:gd name="T26" fmla="*/ 19 w 32"/>
                <a:gd name="T27" fmla="*/ 40 h 45"/>
                <a:gd name="T28" fmla="*/ 19 w 32"/>
                <a:gd name="T29" fmla="*/ 38 h 45"/>
                <a:gd name="T30" fmla="*/ 21 w 32"/>
                <a:gd name="T31" fmla="*/ 34 h 45"/>
                <a:gd name="T32" fmla="*/ 21 w 32"/>
                <a:gd name="T33" fmla="*/ 34 h 45"/>
                <a:gd name="T34" fmla="*/ 26 w 32"/>
                <a:gd name="T35" fmla="*/ 28 h 45"/>
                <a:gd name="T36" fmla="*/ 26 w 32"/>
                <a:gd name="T37" fmla="*/ 28 h 45"/>
                <a:gd name="T38" fmla="*/ 32 w 32"/>
                <a:gd name="T39" fmla="*/ 21 h 45"/>
                <a:gd name="T40" fmla="*/ 28 w 32"/>
                <a:gd name="T41" fmla="*/ 13 h 45"/>
                <a:gd name="T42" fmla="*/ 19 w 32"/>
                <a:gd name="T43" fmla="*/ 24 h 45"/>
                <a:gd name="T44" fmla="*/ 15 w 32"/>
                <a:gd name="T45" fmla="*/ 32 h 45"/>
                <a:gd name="T46" fmla="*/ 15 w 32"/>
                <a:gd name="T47" fmla="*/ 32 h 45"/>
                <a:gd name="T48" fmla="*/ 17 w 32"/>
                <a:gd name="T49" fmla="*/ 34 h 45"/>
                <a:gd name="T50" fmla="*/ 17 w 32"/>
                <a:gd name="T51" fmla="*/ 36 h 45"/>
                <a:gd name="T52" fmla="*/ 15 w 32"/>
                <a:gd name="T53" fmla="*/ 34 h 45"/>
                <a:gd name="T54" fmla="*/ 15 w 32"/>
                <a:gd name="T55" fmla="*/ 34 h 45"/>
                <a:gd name="T56" fmla="*/ 13 w 32"/>
                <a:gd name="T57" fmla="*/ 32 h 45"/>
                <a:gd name="T58" fmla="*/ 11 w 32"/>
                <a:gd name="T59" fmla="*/ 26 h 45"/>
                <a:gd name="T60" fmla="*/ 11 w 32"/>
                <a:gd name="T61" fmla="*/ 23 h 45"/>
                <a:gd name="T62" fmla="*/ 11 w 32"/>
                <a:gd name="T63" fmla="*/ 21 h 45"/>
                <a:gd name="T64" fmla="*/ 13 w 32"/>
                <a:gd name="T65" fmla="*/ 21 h 45"/>
                <a:gd name="T66" fmla="*/ 13 w 32"/>
                <a:gd name="T67" fmla="*/ 21 h 45"/>
                <a:gd name="T68" fmla="*/ 15 w 32"/>
                <a:gd name="T69" fmla="*/ 21 h 45"/>
                <a:gd name="T70" fmla="*/ 17 w 32"/>
                <a:gd name="T71" fmla="*/ 19 h 45"/>
                <a:gd name="T72" fmla="*/ 17 w 32"/>
                <a:gd name="T73" fmla="*/ 17 h 45"/>
                <a:gd name="T74" fmla="*/ 13 w 32"/>
                <a:gd name="T75" fmla="*/ 13 h 45"/>
                <a:gd name="T76" fmla="*/ 7 w 32"/>
                <a:gd name="T77" fmla="*/ 7 h 45"/>
                <a:gd name="T78" fmla="*/ 0 w 32"/>
                <a:gd name="T79" fmla="*/ 0 h 45"/>
                <a:gd name="T80" fmla="*/ 0 w 32"/>
                <a:gd name="T81" fmla="*/ 13 h 45"/>
                <a:gd name="T82" fmla="*/ 0 w 32"/>
                <a:gd name="T83" fmla="*/ 21 h 45"/>
                <a:gd name="T84" fmla="*/ 2 w 32"/>
                <a:gd name="T85" fmla="*/ 26 h 45"/>
                <a:gd name="T86" fmla="*/ 7 w 32"/>
                <a:gd name="T87" fmla="*/ 26 h 45"/>
                <a:gd name="T88" fmla="*/ 11 w 32"/>
                <a:gd name="T89" fmla="*/ 28 h 45"/>
                <a:gd name="T90" fmla="*/ 4 w 32"/>
                <a:gd name="T91" fmla="*/ 36 h 45"/>
                <a:gd name="T92" fmla="*/ 4 w 32"/>
                <a:gd name="T93" fmla="*/ 36 h 45"/>
                <a:gd name="T94" fmla="*/ 4 w 32"/>
                <a:gd name="T95" fmla="*/ 36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 h="45">
                  <a:moveTo>
                    <a:pt x="4" y="36"/>
                  </a:moveTo>
                  <a:lnTo>
                    <a:pt x="4" y="36"/>
                  </a:lnTo>
                  <a:lnTo>
                    <a:pt x="5" y="36"/>
                  </a:lnTo>
                  <a:lnTo>
                    <a:pt x="7" y="36"/>
                  </a:lnTo>
                  <a:lnTo>
                    <a:pt x="7" y="38"/>
                  </a:lnTo>
                  <a:lnTo>
                    <a:pt x="7" y="40"/>
                  </a:lnTo>
                  <a:lnTo>
                    <a:pt x="7" y="40"/>
                  </a:lnTo>
                  <a:lnTo>
                    <a:pt x="7" y="43"/>
                  </a:lnTo>
                  <a:lnTo>
                    <a:pt x="9" y="45"/>
                  </a:lnTo>
                  <a:lnTo>
                    <a:pt x="11" y="45"/>
                  </a:lnTo>
                  <a:lnTo>
                    <a:pt x="15" y="45"/>
                  </a:lnTo>
                  <a:lnTo>
                    <a:pt x="17" y="41"/>
                  </a:lnTo>
                  <a:lnTo>
                    <a:pt x="17" y="41"/>
                  </a:lnTo>
                  <a:lnTo>
                    <a:pt x="19" y="40"/>
                  </a:lnTo>
                  <a:lnTo>
                    <a:pt x="19" y="38"/>
                  </a:lnTo>
                  <a:lnTo>
                    <a:pt x="21" y="34"/>
                  </a:lnTo>
                  <a:lnTo>
                    <a:pt x="21" y="34"/>
                  </a:lnTo>
                  <a:lnTo>
                    <a:pt x="26" y="28"/>
                  </a:lnTo>
                  <a:lnTo>
                    <a:pt x="26" y="28"/>
                  </a:lnTo>
                  <a:lnTo>
                    <a:pt x="32" y="21"/>
                  </a:lnTo>
                  <a:lnTo>
                    <a:pt x="28" y="13"/>
                  </a:lnTo>
                  <a:lnTo>
                    <a:pt x="19" y="24"/>
                  </a:lnTo>
                  <a:lnTo>
                    <a:pt x="15" y="32"/>
                  </a:lnTo>
                  <a:lnTo>
                    <a:pt x="15" y="32"/>
                  </a:lnTo>
                  <a:lnTo>
                    <a:pt x="17" y="34"/>
                  </a:lnTo>
                  <a:lnTo>
                    <a:pt x="17" y="36"/>
                  </a:lnTo>
                  <a:lnTo>
                    <a:pt x="15" y="34"/>
                  </a:lnTo>
                  <a:lnTo>
                    <a:pt x="15" y="34"/>
                  </a:lnTo>
                  <a:lnTo>
                    <a:pt x="13" y="32"/>
                  </a:lnTo>
                  <a:lnTo>
                    <a:pt x="11" y="26"/>
                  </a:lnTo>
                  <a:lnTo>
                    <a:pt x="11" y="23"/>
                  </a:lnTo>
                  <a:lnTo>
                    <a:pt x="11" y="21"/>
                  </a:lnTo>
                  <a:lnTo>
                    <a:pt x="13" y="21"/>
                  </a:lnTo>
                  <a:lnTo>
                    <a:pt x="13" y="21"/>
                  </a:lnTo>
                  <a:lnTo>
                    <a:pt x="15" y="21"/>
                  </a:lnTo>
                  <a:lnTo>
                    <a:pt x="17" y="19"/>
                  </a:lnTo>
                  <a:lnTo>
                    <a:pt x="17" y="17"/>
                  </a:lnTo>
                  <a:lnTo>
                    <a:pt x="13" y="13"/>
                  </a:lnTo>
                  <a:lnTo>
                    <a:pt x="7" y="7"/>
                  </a:lnTo>
                  <a:lnTo>
                    <a:pt x="0" y="0"/>
                  </a:lnTo>
                  <a:lnTo>
                    <a:pt x="0" y="13"/>
                  </a:lnTo>
                  <a:lnTo>
                    <a:pt x="0" y="21"/>
                  </a:lnTo>
                  <a:lnTo>
                    <a:pt x="2" y="26"/>
                  </a:lnTo>
                  <a:lnTo>
                    <a:pt x="7" y="26"/>
                  </a:lnTo>
                  <a:lnTo>
                    <a:pt x="11" y="28"/>
                  </a:lnTo>
                  <a:lnTo>
                    <a:pt x="4" y="36"/>
                  </a:lnTo>
                  <a:lnTo>
                    <a:pt x="4" y="36"/>
                  </a:lnTo>
                  <a:lnTo>
                    <a:pt x="4" y="36"/>
                  </a:lnTo>
                  <a:close/>
                </a:path>
              </a:pathLst>
            </a:custGeom>
            <a:solidFill>
              <a:schemeClr val="bg1">
                <a:lumMod val="85000"/>
              </a:schemeClr>
            </a:solidFill>
            <a:ln w="635" cap="rnd">
              <a:solidFill>
                <a:schemeClr val="bg1">
                  <a:alpha val="17000"/>
                </a:schemeClr>
              </a:solidFill>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57" name="Freeform 357">
              <a:extLst>
                <a:ext uri="{FF2B5EF4-FFF2-40B4-BE49-F238E27FC236}">
                  <a16:creationId xmlns:a16="http://schemas.microsoft.com/office/drawing/2014/main" id="{CEC6FB24-B7A8-1346-9F44-B9A8527FC527}"/>
                </a:ext>
              </a:extLst>
            </p:cNvPr>
            <p:cNvSpPr>
              <a:spLocks/>
            </p:cNvSpPr>
            <p:nvPr userDrawn="1"/>
          </p:nvSpPr>
          <p:spPr bwMode="auto">
            <a:xfrm>
              <a:off x="3590064" y="3085363"/>
              <a:ext cx="48860" cy="58471"/>
            </a:xfrm>
            <a:custGeom>
              <a:avLst/>
              <a:gdLst>
                <a:gd name="T0" fmla="*/ 4 w 32"/>
                <a:gd name="T1" fmla="*/ 36 h 45"/>
                <a:gd name="T2" fmla="*/ 4 w 32"/>
                <a:gd name="T3" fmla="*/ 36 h 45"/>
                <a:gd name="T4" fmla="*/ 5 w 32"/>
                <a:gd name="T5" fmla="*/ 36 h 45"/>
                <a:gd name="T6" fmla="*/ 7 w 32"/>
                <a:gd name="T7" fmla="*/ 36 h 45"/>
                <a:gd name="T8" fmla="*/ 7 w 32"/>
                <a:gd name="T9" fmla="*/ 38 h 45"/>
                <a:gd name="T10" fmla="*/ 7 w 32"/>
                <a:gd name="T11" fmla="*/ 40 h 45"/>
                <a:gd name="T12" fmla="*/ 7 w 32"/>
                <a:gd name="T13" fmla="*/ 40 h 45"/>
                <a:gd name="T14" fmla="*/ 7 w 32"/>
                <a:gd name="T15" fmla="*/ 43 h 45"/>
                <a:gd name="T16" fmla="*/ 9 w 32"/>
                <a:gd name="T17" fmla="*/ 45 h 45"/>
                <a:gd name="T18" fmla="*/ 11 w 32"/>
                <a:gd name="T19" fmla="*/ 45 h 45"/>
                <a:gd name="T20" fmla="*/ 15 w 32"/>
                <a:gd name="T21" fmla="*/ 45 h 45"/>
                <a:gd name="T22" fmla="*/ 17 w 32"/>
                <a:gd name="T23" fmla="*/ 41 h 45"/>
                <a:gd name="T24" fmla="*/ 17 w 32"/>
                <a:gd name="T25" fmla="*/ 41 h 45"/>
                <a:gd name="T26" fmla="*/ 19 w 32"/>
                <a:gd name="T27" fmla="*/ 40 h 45"/>
                <a:gd name="T28" fmla="*/ 19 w 32"/>
                <a:gd name="T29" fmla="*/ 38 h 45"/>
                <a:gd name="T30" fmla="*/ 21 w 32"/>
                <a:gd name="T31" fmla="*/ 34 h 45"/>
                <a:gd name="T32" fmla="*/ 21 w 32"/>
                <a:gd name="T33" fmla="*/ 34 h 45"/>
                <a:gd name="T34" fmla="*/ 26 w 32"/>
                <a:gd name="T35" fmla="*/ 28 h 45"/>
                <a:gd name="T36" fmla="*/ 26 w 32"/>
                <a:gd name="T37" fmla="*/ 28 h 45"/>
                <a:gd name="T38" fmla="*/ 32 w 32"/>
                <a:gd name="T39" fmla="*/ 21 h 45"/>
                <a:gd name="T40" fmla="*/ 28 w 32"/>
                <a:gd name="T41" fmla="*/ 13 h 45"/>
                <a:gd name="T42" fmla="*/ 19 w 32"/>
                <a:gd name="T43" fmla="*/ 24 h 45"/>
                <a:gd name="T44" fmla="*/ 15 w 32"/>
                <a:gd name="T45" fmla="*/ 32 h 45"/>
                <a:gd name="T46" fmla="*/ 15 w 32"/>
                <a:gd name="T47" fmla="*/ 32 h 45"/>
                <a:gd name="T48" fmla="*/ 17 w 32"/>
                <a:gd name="T49" fmla="*/ 34 h 45"/>
                <a:gd name="T50" fmla="*/ 17 w 32"/>
                <a:gd name="T51" fmla="*/ 36 h 45"/>
                <a:gd name="T52" fmla="*/ 15 w 32"/>
                <a:gd name="T53" fmla="*/ 34 h 45"/>
                <a:gd name="T54" fmla="*/ 15 w 32"/>
                <a:gd name="T55" fmla="*/ 34 h 45"/>
                <a:gd name="T56" fmla="*/ 13 w 32"/>
                <a:gd name="T57" fmla="*/ 32 h 45"/>
                <a:gd name="T58" fmla="*/ 11 w 32"/>
                <a:gd name="T59" fmla="*/ 26 h 45"/>
                <a:gd name="T60" fmla="*/ 11 w 32"/>
                <a:gd name="T61" fmla="*/ 23 h 45"/>
                <a:gd name="T62" fmla="*/ 11 w 32"/>
                <a:gd name="T63" fmla="*/ 21 h 45"/>
                <a:gd name="T64" fmla="*/ 13 w 32"/>
                <a:gd name="T65" fmla="*/ 21 h 45"/>
                <a:gd name="T66" fmla="*/ 13 w 32"/>
                <a:gd name="T67" fmla="*/ 21 h 45"/>
                <a:gd name="T68" fmla="*/ 15 w 32"/>
                <a:gd name="T69" fmla="*/ 21 h 45"/>
                <a:gd name="T70" fmla="*/ 17 w 32"/>
                <a:gd name="T71" fmla="*/ 19 h 45"/>
                <a:gd name="T72" fmla="*/ 17 w 32"/>
                <a:gd name="T73" fmla="*/ 17 h 45"/>
                <a:gd name="T74" fmla="*/ 13 w 32"/>
                <a:gd name="T75" fmla="*/ 13 h 45"/>
                <a:gd name="T76" fmla="*/ 7 w 32"/>
                <a:gd name="T77" fmla="*/ 7 h 45"/>
                <a:gd name="T78" fmla="*/ 0 w 32"/>
                <a:gd name="T79" fmla="*/ 0 h 45"/>
                <a:gd name="T80" fmla="*/ 0 w 32"/>
                <a:gd name="T81" fmla="*/ 13 h 45"/>
                <a:gd name="T82" fmla="*/ 0 w 32"/>
                <a:gd name="T83" fmla="*/ 21 h 45"/>
                <a:gd name="T84" fmla="*/ 2 w 32"/>
                <a:gd name="T85" fmla="*/ 26 h 45"/>
                <a:gd name="T86" fmla="*/ 7 w 32"/>
                <a:gd name="T87" fmla="*/ 26 h 45"/>
                <a:gd name="T88" fmla="*/ 11 w 32"/>
                <a:gd name="T89" fmla="*/ 28 h 45"/>
                <a:gd name="T90" fmla="*/ 4 w 32"/>
                <a:gd name="T91" fmla="*/ 36 h 45"/>
                <a:gd name="T92" fmla="*/ 4 w 32"/>
                <a:gd name="T93" fmla="*/ 36 h 45"/>
                <a:gd name="T94" fmla="*/ 4 w 32"/>
                <a:gd name="T95" fmla="*/ 36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 h="45">
                  <a:moveTo>
                    <a:pt x="4" y="36"/>
                  </a:moveTo>
                  <a:lnTo>
                    <a:pt x="4" y="36"/>
                  </a:lnTo>
                  <a:lnTo>
                    <a:pt x="5" y="36"/>
                  </a:lnTo>
                  <a:lnTo>
                    <a:pt x="7" y="36"/>
                  </a:lnTo>
                  <a:lnTo>
                    <a:pt x="7" y="38"/>
                  </a:lnTo>
                  <a:lnTo>
                    <a:pt x="7" y="40"/>
                  </a:lnTo>
                  <a:lnTo>
                    <a:pt x="7" y="40"/>
                  </a:lnTo>
                  <a:lnTo>
                    <a:pt x="7" y="43"/>
                  </a:lnTo>
                  <a:lnTo>
                    <a:pt x="9" y="45"/>
                  </a:lnTo>
                  <a:lnTo>
                    <a:pt x="11" y="45"/>
                  </a:lnTo>
                  <a:lnTo>
                    <a:pt x="15" y="45"/>
                  </a:lnTo>
                  <a:lnTo>
                    <a:pt x="17" y="41"/>
                  </a:lnTo>
                  <a:lnTo>
                    <a:pt x="17" y="41"/>
                  </a:lnTo>
                  <a:lnTo>
                    <a:pt x="19" y="40"/>
                  </a:lnTo>
                  <a:lnTo>
                    <a:pt x="19" y="38"/>
                  </a:lnTo>
                  <a:lnTo>
                    <a:pt x="21" y="34"/>
                  </a:lnTo>
                  <a:lnTo>
                    <a:pt x="21" y="34"/>
                  </a:lnTo>
                  <a:lnTo>
                    <a:pt x="26" y="28"/>
                  </a:lnTo>
                  <a:lnTo>
                    <a:pt x="26" y="28"/>
                  </a:lnTo>
                  <a:lnTo>
                    <a:pt x="32" y="21"/>
                  </a:lnTo>
                  <a:lnTo>
                    <a:pt x="28" y="13"/>
                  </a:lnTo>
                  <a:lnTo>
                    <a:pt x="19" y="24"/>
                  </a:lnTo>
                  <a:lnTo>
                    <a:pt x="15" y="32"/>
                  </a:lnTo>
                  <a:lnTo>
                    <a:pt x="15" y="32"/>
                  </a:lnTo>
                  <a:lnTo>
                    <a:pt x="17" y="34"/>
                  </a:lnTo>
                  <a:lnTo>
                    <a:pt x="17" y="36"/>
                  </a:lnTo>
                  <a:lnTo>
                    <a:pt x="15" y="34"/>
                  </a:lnTo>
                  <a:lnTo>
                    <a:pt x="15" y="34"/>
                  </a:lnTo>
                  <a:lnTo>
                    <a:pt x="13" y="32"/>
                  </a:lnTo>
                  <a:lnTo>
                    <a:pt x="11" y="26"/>
                  </a:lnTo>
                  <a:lnTo>
                    <a:pt x="11" y="23"/>
                  </a:lnTo>
                  <a:lnTo>
                    <a:pt x="11" y="21"/>
                  </a:lnTo>
                  <a:lnTo>
                    <a:pt x="13" y="21"/>
                  </a:lnTo>
                  <a:lnTo>
                    <a:pt x="13" y="21"/>
                  </a:lnTo>
                  <a:lnTo>
                    <a:pt x="15" y="21"/>
                  </a:lnTo>
                  <a:lnTo>
                    <a:pt x="17" y="19"/>
                  </a:lnTo>
                  <a:lnTo>
                    <a:pt x="17" y="17"/>
                  </a:lnTo>
                  <a:lnTo>
                    <a:pt x="13" y="13"/>
                  </a:lnTo>
                  <a:lnTo>
                    <a:pt x="7" y="7"/>
                  </a:lnTo>
                  <a:lnTo>
                    <a:pt x="0" y="0"/>
                  </a:lnTo>
                  <a:lnTo>
                    <a:pt x="0" y="13"/>
                  </a:lnTo>
                  <a:lnTo>
                    <a:pt x="0" y="21"/>
                  </a:lnTo>
                  <a:lnTo>
                    <a:pt x="2" y="26"/>
                  </a:lnTo>
                  <a:lnTo>
                    <a:pt x="7" y="26"/>
                  </a:lnTo>
                  <a:lnTo>
                    <a:pt x="11" y="28"/>
                  </a:lnTo>
                  <a:lnTo>
                    <a:pt x="4" y="36"/>
                  </a:lnTo>
                  <a:lnTo>
                    <a:pt x="4" y="36"/>
                  </a:lnTo>
                  <a:lnTo>
                    <a:pt x="4" y="36"/>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58" name="Freeform 358">
              <a:extLst>
                <a:ext uri="{FF2B5EF4-FFF2-40B4-BE49-F238E27FC236}">
                  <a16:creationId xmlns:a16="http://schemas.microsoft.com/office/drawing/2014/main" id="{8C4019B1-A2AB-5C49-B0E7-ED0ADA4A606F}"/>
                </a:ext>
              </a:extLst>
            </p:cNvPr>
            <p:cNvSpPr>
              <a:spLocks/>
            </p:cNvSpPr>
            <p:nvPr userDrawn="1"/>
          </p:nvSpPr>
          <p:spPr bwMode="auto">
            <a:xfrm>
              <a:off x="3541205" y="2937238"/>
              <a:ext cx="126730" cy="178010"/>
            </a:xfrm>
            <a:custGeom>
              <a:avLst/>
              <a:gdLst>
                <a:gd name="T0" fmla="*/ 64 w 83"/>
                <a:gd name="T1" fmla="*/ 123 h 137"/>
                <a:gd name="T2" fmla="*/ 70 w 83"/>
                <a:gd name="T3" fmla="*/ 131 h 137"/>
                <a:gd name="T4" fmla="*/ 75 w 83"/>
                <a:gd name="T5" fmla="*/ 137 h 137"/>
                <a:gd name="T6" fmla="*/ 75 w 83"/>
                <a:gd name="T7" fmla="*/ 133 h 137"/>
                <a:gd name="T8" fmla="*/ 79 w 83"/>
                <a:gd name="T9" fmla="*/ 127 h 137"/>
                <a:gd name="T10" fmla="*/ 83 w 83"/>
                <a:gd name="T11" fmla="*/ 125 h 137"/>
                <a:gd name="T12" fmla="*/ 77 w 83"/>
                <a:gd name="T13" fmla="*/ 118 h 137"/>
                <a:gd name="T14" fmla="*/ 75 w 83"/>
                <a:gd name="T15" fmla="*/ 114 h 137"/>
                <a:gd name="T16" fmla="*/ 73 w 83"/>
                <a:gd name="T17" fmla="*/ 108 h 137"/>
                <a:gd name="T18" fmla="*/ 64 w 83"/>
                <a:gd name="T19" fmla="*/ 97 h 137"/>
                <a:gd name="T20" fmla="*/ 62 w 83"/>
                <a:gd name="T21" fmla="*/ 91 h 137"/>
                <a:gd name="T22" fmla="*/ 60 w 83"/>
                <a:gd name="T23" fmla="*/ 91 h 137"/>
                <a:gd name="T24" fmla="*/ 54 w 83"/>
                <a:gd name="T25" fmla="*/ 84 h 137"/>
                <a:gd name="T26" fmla="*/ 47 w 83"/>
                <a:gd name="T27" fmla="*/ 76 h 137"/>
                <a:gd name="T28" fmla="*/ 39 w 83"/>
                <a:gd name="T29" fmla="*/ 76 h 137"/>
                <a:gd name="T30" fmla="*/ 34 w 83"/>
                <a:gd name="T31" fmla="*/ 70 h 137"/>
                <a:gd name="T32" fmla="*/ 30 w 83"/>
                <a:gd name="T33" fmla="*/ 76 h 137"/>
                <a:gd name="T34" fmla="*/ 26 w 83"/>
                <a:gd name="T35" fmla="*/ 67 h 137"/>
                <a:gd name="T36" fmla="*/ 26 w 83"/>
                <a:gd name="T37" fmla="*/ 53 h 137"/>
                <a:gd name="T38" fmla="*/ 26 w 83"/>
                <a:gd name="T39" fmla="*/ 48 h 137"/>
                <a:gd name="T40" fmla="*/ 32 w 83"/>
                <a:gd name="T41" fmla="*/ 44 h 137"/>
                <a:gd name="T42" fmla="*/ 36 w 83"/>
                <a:gd name="T43" fmla="*/ 42 h 137"/>
                <a:gd name="T44" fmla="*/ 37 w 83"/>
                <a:gd name="T45" fmla="*/ 27 h 137"/>
                <a:gd name="T46" fmla="*/ 36 w 83"/>
                <a:gd name="T47" fmla="*/ 19 h 137"/>
                <a:gd name="T48" fmla="*/ 32 w 83"/>
                <a:gd name="T49" fmla="*/ 6 h 137"/>
                <a:gd name="T50" fmla="*/ 24 w 83"/>
                <a:gd name="T51" fmla="*/ 6 h 137"/>
                <a:gd name="T52" fmla="*/ 20 w 83"/>
                <a:gd name="T53" fmla="*/ 2 h 137"/>
                <a:gd name="T54" fmla="*/ 11 w 83"/>
                <a:gd name="T55" fmla="*/ 0 h 137"/>
                <a:gd name="T56" fmla="*/ 11 w 83"/>
                <a:gd name="T57" fmla="*/ 4 h 137"/>
                <a:gd name="T58" fmla="*/ 5 w 83"/>
                <a:gd name="T59" fmla="*/ 14 h 137"/>
                <a:gd name="T60" fmla="*/ 5 w 83"/>
                <a:gd name="T61" fmla="*/ 14 h 137"/>
                <a:gd name="T62" fmla="*/ 7 w 83"/>
                <a:gd name="T63" fmla="*/ 27 h 137"/>
                <a:gd name="T64" fmla="*/ 9 w 83"/>
                <a:gd name="T65" fmla="*/ 34 h 137"/>
                <a:gd name="T66" fmla="*/ 11 w 83"/>
                <a:gd name="T67" fmla="*/ 38 h 137"/>
                <a:gd name="T68" fmla="*/ 0 w 83"/>
                <a:gd name="T69" fmla="*/ 42 h 137"/>
                <a:gd name="T70" fmla="*/ 1 w 83"/>
                <a:gd name="T71" fmla="*/ 51 h 137"/>
                <a:gd name="T72" fmla="*/ 5 w 83"/>
                <a:gd name="T73" fmla="*/ 59 h 137"/>
                <a:gd name="T74" fmla="*/ 13 w 83"/>
                <a:gd name="T75" fmla="*/ 76 h 137"/>
                <a:gd name="T76" fmla="*/ 20 w 83"/>
                <a:gd name="T77" fmla="*/ 80 h 137"/>
                <a:gd name="T78" fmla="*/ 28 w 83"/>
                <a:gd name="T79" fmla="*/ 80 h 137"/>
                <a:gd name="T80" fmla="*/ 32 w 83"/>
                <a:gd name="T81" fmla="*/ 80 h 137"/>
                <a:gd name="T82" fmla="*/ 36 w 83"/>
                <a:gd name="T83" fmla="*/ 84 h 137"/>
                <a:gd name="T84" fmla="*/ 43 w 83"/>
                <a:gd name="T85" fmla="*/ 87 h 137"/>
                <a:gd name="T86" fmla="*/ 58 w 83"/>
                <a:gd name="T87" fmla="*/ 97 h 137"/>
                <a:gd name="T88" fmla="*/ 62 w 83"/>
                <a:gd name="T89" fmla="*/ 101 h 137"/>
                <a:gd name="T90" fmla="*/ 60 w 83"/>
                <a:gd name="T91" fmla="*/ 104 h 137"/>
                <a:gd name="T92" fmla="*/ 64 w 83"/>
                <a:gd name="T93" fmla="*/ 112 h 137"/>
                <a:gd name="T94" fmla="*/ 64 w 83"/>
                <a:gd name="T95" fmla="*/ 121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83" h="137">
                  <a:moveTo>
                    <a:pt x="64" y="121"/>
                  </a:moveTo>
                  <a:lnTo>
                    <a:pt x="64" y="121"/>
                  </a:lnTo>
                  <a:lnTo>
                    <a:pt x="64" y="123"/>
                  </a:lnTo>
                  <a:lnTo>
                    <a:pt x="66" y="127"/>
                  </a:lnTo>
                  <a:lnTo>
                    <a:pt x="68" y="127"/>
                  </a:lnTo>
                  <a:lnTo>
                    <a:pt x="70" y="131"/>
                  </a:lnTo>
                  <a:lnTo>
                    <a:pt x="73" y="137"/>
                  </a:lnTo>
                  <a:lnTo>
                    <a:pt x="73" y="137"/>
                  </a:lnTo>
                  <a:lnTo>
                    <a:pt x="75" y="137"/>
                  </a:lnTo>
                  <a:lnTo>
                    <a:pt x="75" y="135"/>
                  </a:lnTo>
                  <a:lnTo>
                    <a:pt x="75" y="133"/>
                  </a:lnTo>
                  <a:lnTo>
                    <a:pt x="75" y="133"/>
                  </a:lnTo>
                  <a:lnTo>
                    <a:pt x="75" y="129"/>
                  </a:lnTo>
                  <a:lnTo>
                    <a:pt x="79" y="127"/>
                  </a:lnTo>
                  <a:lnTo>
                    <a:pt x="79" y="127"/>
                  </a:lnTo>
                  <a:lnTo>
                    <a:pt x="79" y="125"/>
                  </a:lnTo>
                  <a:lnTo>
                    <a:pt x="81" y="125"/>
                  </a:lnTo>
                  <a:lnTo>
                    <a:pt x="83" y="125"/>
                  </a:lnTo>
                  <a:lnTo>
                    <a:pt x="79" y="118"/>
                  </a:lnTo>
                  <a:lnTo>
                    <a:pt x="79" y="118"/>
                  </a:lnTo>
                  <a:lnTo>
                    <a:pt x="77" y="118"/>
                  </a:lnTo>
                  <a:lnTo>
                    <a:pt x="75" y="116"/>
                  </a:lnTo>
                  <a:lnTo>
                    <a:pt x="75" y="114"/>
                  </a:lnTo>
                  <a:lnTo>
                    <a:pt x="75" y="114"/>
                  </a:lnTo>
                  <a:lnTo>
                    <a:pt x="75" y="112"/>
                  </a:lnTo>
                  <a:lnTo>
                    <a:pt x="73" y="110"/>
                  </a:lnTo>
                  <a:lnTo>
                    <a:pt x="73" y="108"/>
                  </a:lnTo>
                  <a:lnTo>
                    <a:pt x="66" y="104"/>
                  </a:lnTo>
                  <a:lnTo>
                    <a:pt x="64" y="97"/>
                  </a:lnTo>
                  <a:lnTo>
                    <a:pt x="64" y="97"/>
                  </a:lnTo>
                  <a:lnTo>
                    <a:pt x="64" y="93"/>
                  </a:lnTo>
                  <a:lnTo>
                    <a:pt x="64" y="93"/>
                  </a:lnTo>
                  <a:lnTo>
                    <a:pt x="62" y="91"/>
                  </a:lnTo>
                  <a:lnTo>
                    <a:pt x="62" y="91"/>
                  </a:lnTo>
                  <a:lnTo>
                    <a:pt x="62" y="91"/>
                  </a:lnTo>
                  <a:lnTo>
                    <a:pt x="60" y="91"/>
                  </a:lnTo>
                  <a:lnTo>
                    <a:pt x="56" y="89"/>
                  </a:lnTo>
                  <a:lnTo>
                    <a:pt x="53" y="87"/>
                  </a:lnTo>
                  <a:lnTo>
                    <a:pt x="54" y="84"/>
                  </a:lnTo>
                  <a:lnTo>
                    <a:pt x="51" y="80"/>
                  </a:lnTo>
                  <a:lnTo>
                    <a:pt x="47" y="76"/>
                  </a:lnTo>
                  <a:lnTo>
                    <a:pt x="47" y="76"/>
                  </a:lnTo>
                  <a:lnTo>
                    <a:pt x="43" y="76"/>
                  </a:lnTo>
                  <a:lnTo>
                    <a:pt x="41" y="76"/>
                  </a:lnTo>
                  <a:lnTo>
                    <a:pt x="39" y="76"/>
                  </a:lnTo>
                  <a:lnTo>
                    <a:pt x="39" y="76"/>
                  </a:lnTo>
                  <a:lnTo>
                    <a:pt x="36" y="72"/>
                  </a:lnTo>
                  <a:lnTo>
                    <a:pt x="34" y="70"/>
                  </a:lnTo>
                  <a:lnTo>
                    <a:pt x="32" y="72"/>
                  </a:lnTo>
                  <a:lnTo>
                    <a:pt x="32" y="72"/>
                  </a:lnTo>
                  <a:lnTo>
                    <a:pt x="30" y="76"/>
                  </a:lnTo>
                  <a:lnTo>
                    <a:pt x="30" y="76"/>
                  </a:lnTo>
                  <a:lnTo>
                    <a:pt x="28" y="68"/>
                  </a:lnTo>
                  <a:lnTo>
                    <a:pt x="26" y="67"/>
                  </a:lnTo>
                  <a:lnTo>
                    <a:pt x="26" y="63"/>
                  </a:lnTo>
                  <a:lnTo>
                    <a:pt x="26" y="63"/>
                  </a:lnTo>
                  <a:lnTo>
                    <a:pt x="26" y="53"/>
                  </a:lnTo>
                  <a:lnTo>
                    <a:pt x="26" y="53"/>
                  </a:lnTo>
                  <a:lnTo>
                    <a:pt x="26" y="51"/>
                  </a:lnTo>
                  <a:lnTo>
                    <a:pt x="26" y="48"/>
                  </a:lnTo>
                  <a:lnTo>
                    <a:pt x="28" y="48"/>
                  </a:lnTo>
                  <a:lnTo>
                    <a:pt x="32" y="44"/>
                  </a:lnTo>
                  <a:lnTo>
                    <a:pt x="32" y="44"/>
                  </a:lnTo>
                  <a:lnTo>
                    <a:pt x="34" y="44"/>
                  </a:lnTo>
                  <a:lnTo>
                    <a:pt x="36" y="44"/>
                  </a:lnTo>
                  <a:lnTo>
                    <a:pt x="36" y="42"/>
                  </a:lnTo>
                  <a:lnTo>
                    <a:pt x="37" y="36"/>
                  </a:lnTo>
                  <a:lnTo>
                    <a:pt x="37" y="36"/>
                  </a:lnTo>
                  <a:lnTo>
                    <a:pt x="37" y="27"/>
                  </a:lnTo>
                  <a:lnTo>
                    <a:pt x="37" y="27"/>
                  </a:lnTo>
                  <a:lnTo>
                    <a:pt x="36" y="23"/>
                  </a:lnTo>
                  <a:lnTo>
                    <a:pt x="36" y="19"/>
                  </a:lnTo>
                  <a:lnTo>
                    <a:pt x="32" y="16"/>
                  </a:lnTo>
                  <a:lnTo>
                    <a:pt x="32" y="6"/>
                  </a:lnTo>
                  <a:lnTo>
                    <a:pt x="32" y="6"/>
                  </a:lnTo>
                  <a:lnTo>
                    <a:pt x="28" y="6"/>
                  </a:lnTo>
                  <a:lnTo>
                    <a:pt x="28" y="6"/>
                  </a:lnTo>
                  <a:lnTo>
                    <a:pt x="24" y="6"/>
                  </a:lnTo>
                  <a:lnTo>
                    <a:pt x="20" y="4"/>
                  </a:lnTo>
                  <a:lnTo>
                    <a:pt x="20" y="2"/>
                  </a:lnTo>
                  <a:lnTo>
                    <a:pt x="20" y="2"/>
                  </a:lnTo>
                  <a:lnTo>
                    <a:pt x="17" y="0"/>
                  </a:lnTo>
                  <a:lnTo>
                    <a:pt x="13" y="0"/>
                  </a:lnTo>
                  <a:lnTo>
                    <a:pt x="11" y="0"/>
                  </a:lnTo>
                  <a:lnTo>
                    <a:pt x="11" y="2"/>
                  </a:lnTo>
                  <a:lnTo>
                    <a:pt x="11" y="2"/>
                  </a:lnTo>
                  <a:lnTo>
                    <a:pt x="11" y="4"/>
                  </a:lnTo>
                  <a:lnTo>
                    <a:pt x="11" y="6"/>
                  </a:lnTo>
                  <a:lnTo>
                    <a:pt x="9" y="10"/>
                  </a:lnTo>
                  <a:lnTo>
                    <a:pt x="5" y="14"/>
                  </a:lnTo>
                  <a:lnTo>
                    <a:pt x="5" y="14"/>
                  </a:lnTo>
                  <a:lnTo>
                    <a:pt x="5" y="14"/>
                  </a:lnTo>
                  <a:lnTo>
                    <a:pt x="5" y="14"/>
                  </a:lnTo>
                  <a:lnTo>
                    <a:pt x="7" y="17"/>
                  </a:lnTo>
                  <a:lnTo>
                    <a:pt x="7" y="19"/>
                  </a:lnTo>
                  <a:lnTo>
                    <a:pt x="7" y="27"/>
                  </a:lnTo>
                  <a:lnTo>
                    <a:pt x="7" y="27"/>
                  </a:lnTo>
                  <a:lnTo>
                    <a:pt x="9" y="31"/>
                  </a:lnTo>
                  <a:lnTo>
                    <a:pt x="9" y="34"/>
                  </a:lnTo>
                  <a:lnTo>
                    <a:pt x="11" y="34"/>
                  </a:lnTo>
                  <a:lnTo>
                    <a:pt x="11" y="38"/>
                  </a:lnTo>
                  <a:lnTo>
                    <a:pt x="11" y="38"/>
                  </a:lnTo>
                  <a:lnTo>
                    <a:pt x="7" y="42"/>
                  </a:lnTo>
                  <a:lnTo>
                    <a:pt x="5" y="42"/>
                  </a:lnTo>
                  <a:lnTo>
                    <a:pt x="0" y="42"/>
                  </a:lnTo>
                  <a:lnTo>
                    <a:pt x="0" y="42"/>
                  </a:lnTo>
                  <a:lnTo>
                    <a:pt x="0" y="46"/>
                  </a:lnTo>
                  <a:lnTo>
                    <a:pt x="1" y="51"/>
                  </a:lnTo>
                  <a:lnTo>
                    <a:pt x="3" y="55"/>
                  </a:lnTo>
                  <a:lnTo>
                    <a:pt x="3" y="55"/>
                  </a:lnTo>
                  <a:lnTo>
                    <a:pt x="5" y="59"/>
                  </a:lnTo>
                  <a:lnTo>
                    <a:pt x="9" y="63"/>
                  </a:lnTo>
                  <a:lnTo>
                    <a:pt x="11" y="68"/>
                  </a:lnTo>
                  <a:lnTo>
                    <a:pt x="13" y="76"/>
                  </a:lnTo>
                  <a:lnTo>
                    <a:pt x="17" y="80"/>
                  </a:lnTo>
                  <a:lnTo>
                    <a:pt x="20" y="80"/>
                  </a:lnTo>
                  <a:lnTo>
                    <a:pt x="20" y="80"/>
                  </a:lnTo>
                  <a:lnTo>
                    <a:pt x="26" y="80"/>
                  </a:lnTo>
                  <a:lnTo>
                    <a:pt x="26" y="80"/>
                  </a:lnTo>
                  <a:lnTo>
                    <a:pt x="28" y="80"/>
                  </a:lnTo>
                  <a:lnTo>
                    <a:pt x="28" y="80"/>
                  </a:lnTo>
                  <a:lnTo>
                    <a:pt x="30" y="80"/>
                  </a:lnTo>
                  <a:lnTo>
                    <a:pt x="32" y="80"/>
                  </a:lnTo>
                  <a:lnTo>
                    <a:pt x="32" y="80"/>
                  </a:lnTo>
                  <a:lnTo>
                    <a:pt x="32" y="84"/>
                  </a:lnTo>
                  <a:lnTo>
                    <a:pt x="36" y="84"/>
                  </a:lnTo>
                  <a:lnTo>
                    <a:pt x="39" y="84"/>
                  </a:lnTo>
                  <a:lnTo>
                    <a:pt x="39" y="84"/>
                  </a:lnTo>
                  <a:lnTo>
                    <a:pt x="43" y="87"/>
                  </a:lnTo>
                  <a:lnTo>
                    <a:pt x="51" y="91"/>
                  </a:lnTo>
                  <a:lnTo>
                    <a:pt x="58" y="97"/>
                  </a:lnTo>
                  <a:lnTo>
                    <a:pt x="58" y="97"/>
                  </a:lnTo>
                  <a:lnTo>
                    <a:pt x="62" y="97"/>
                  </a:lnTo>
                  <a:lnTo>
                    <a:pt x="62" y="101"/>
                  </a:lnTo>
                  <a:lnTo>
                    <a:pt x="62" y="101"/>
                  </a:lnTo>
                  <a:lnTo>
                    <a:pt x="62" y="101"/>
                  </a:lnTo>
                  <a:lnTo>
                    <a:pt x="62" y="101"/>
                  </a:lnTo>
                  <a:lnTo>
                    <a:pt x="60" y="104"/>
                  </a:lnTo>
                  <a:lnTo>
                    <a:pt x="60" y="104"/>
                  </a:lnTo>
                  <a:lnTo>
                    <a:pt x="62" y="108"/>
                  </a:lnTo>
                  <a:lnTo>
                    <a:pt x="64" y="112"/>
                  </a:lnTo>
                  <a:lnTo>
                    <a:pt x="68" y="121"/>
                  </a:lnTo>
                  <a:lnTo>
                    <a:pt x="64" y="121"/>
                  </a:lnTo>
                  <a:lnTo>
                    <a:pt x="64" y="121"/>
                  </a:lnTo>
                  <a:lnTo>
                    <a:pt x="64" y="121"/>
                  </a:lnTo>
                  <a:close/>
                </a:path>
              </a:pathLst>
            </a:custGeom>
            <a:solidFill>
              <a:schemeClr val="bg1">
                <a:lumMod val="85000"/>
              </a:schemeClr>
            </a:solidFill>
            <a:ln w="635" cap="rnd">
              <a:solidFill>
                <a:schemeClr val="bg1">
                  <a:alpha val="17000"/>
                </a:schemeClr>
              </a:solidFill>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59" name="Freeform 359">
              <a:extLst>
                <a:ext uri="{FF2B5EF4-FFF2-40B4-BE49-F238E27FC236}">
                  <a16:creationId xmlns:a16="http://schemas.microsoft.com/office/drawing/2014/main" id="{4690FB63-C157-294F-B6CE-DB8D7EF395A0}"/>
                </a:ext>
              </a:extLst>
            </p:cNvPr>
            <p:cNvSpPr>
              <a:spLocks/>
            </p:cNvSpPr>
            <p:nvPr userDrawn="1"/>
          </p:nvSpPr>
          <p:spPr bwMode="auto">
            <a:xfrm>
              <a:off x="3541205" y="2937238"/>
              <a:ext cx="126730" cy="178010"/>
            </a:xfrm>
            <a:custGeom>
              <a:avLst/>
              <a:gdLst>
                <a:gd name="T0" fmla="*/ 64 w 83"/>
                <a:gd name="T1" fmla="*/ 123 h 137"/>
                <a:gd name="T2" fmla="*/ 70 w 83"/>
                <a:gd name="T3" fmla="*/ 131 h 137"/>
                <a:gd name="T4" fmla="*/ 75 w 83"/>
                <a:gd name="T5" fmla="*/ 137 h 137"/>
                <a:gd name="T6" fmla="*/ 75 w 83"/>
                <a:gd name="T7" fmla="*/ 133 h 137"/>
                <a:gd name="T8" fmla="*/ 79 w 83"/>
                <a:gd name="T9" fmla="*/ 127 h 137"/>
                <a:gd name="T10" fmla="*/ 83 w 83"/>
                <a:gd name="T11" fmla="*/ 125 h 137"/>
                <a:gd name="T12" fmla="*/ 77 w 83"/>
                <a:gd name="T13" fmla="*/ 118 h 137"/>
                <a:gd name="T14" fmla="*/ 75 w 83"/>
                <a:gd name="T15" fmla="*/ 114 h 137"/>
                <a:gd name="T16" fmla="*/ 73 w 83"/>
                <a:gd name="T17" fmla="*/ 108 h 137"/>
                <a:gd name="T18" fmla="*/ 64 w 83"/>
                <a:gd name="T19" fmla="*/ 97 h 137"/>
                <a:gd name="T20" fmla="*/ 62 w 83"/>
                <a:gd name="T21" fmla="*/ 91 h 137"/>
                <a:gd name="T22" fmla="*/ 60 w 83"/>
                <a:gd name="T23" fmla="*/ 91 h 137"/>
                <a:gd name="T24" fmla="*/ 54 w 83"/>
                <a:gd name="T25" fmla="*/ 84 h 137"/>
                <a:gd name="T26" fmla="*/ 47 w 83"/>
                <a:gd name="T27" fmla="*/ 76 h 137"/>
                <a:gd name="T28" fmla="*/ 39 w 83"/>
                <a:gd name="T29" fmla="*/ 76 h 137"/>
                <a:gd name="T30" fmla="*/ 34 w 83"/>
                <a:gd name="T31" fmla="*/ 70 h 137"/>
                <a:gd name="T32" fmla="*/ 30 w 83"/>
                <a:gd name="T33" fmla="*/ 76 h 137"/>
                <a:gd name="T34" fmla="*/ 26 w 83"/>
                <a:gd name="T35" fmla="*/ 67 h 137"/>
                <a:gd name="T36" fmla="*/ 26 w 83"/>
                <a:gd name="T37" fmla="*/ 53 h 137"/>
                <a:gd name="T38" fmla="*/ 26 w 83"/>
                <a:gd name="T39" fmla="*/ 48 h 137"/>
                <a:gd name="T40" fmla="*/ 32 w 83"/>
                <a:gd name="T41" fmla="*/ 44 h 137"/>
                <a:gd name="T42" fmla="*/ 36 w 83"/>
                <a:gd name="T43" fmla="*/ 42 h 137"/>
                <a:gd name="T44" fmla="*/ 37 w 83"/>
                <a:gd name="T45" fmla="*/ 27 h 137"/>
                <a:gd name="T46" fmla="*/ 36 w 83"/>
                <a:gd name="T47" fmla="*/ 19 h 137"/>
                <a:gd name="T48" fmla="*/ 32 w 83"/>
                <a:gd name="T49" fmla="*/ 6 h 137"/>
                <a:gd name="T50" fmla="*/ 24 w 83"/>
                <a:gd name="T51" fmla="*/ 6 h 137"/>
                <a:gd name="T52" fmla="*/ 20 w 83"/>
                <a:gd name="T53" fmla="*/ 2 h 137"/>
                <a:gd name="T54" fmla="*/ 11 w 83"/>
                <a:gd name="T55" fmla="*/ 0 h 137"/>
                <a:gd name="T56" fmla="*/ 11 w 83"/>
                <a:gd name="T57" fmla="*/ 4 h 137"/>
                <a:gd name="T58" fmla="*/ 5 w 83"/>
                <a:gd name="T59" fmla="*/ 14 h 137"/>
                <a:gd name="T60" fmla="*/ 5 w 83"/>
                <a:gd name="T61" fmla="*/ 14 h 137"/>
                <a:gd name="T62" fmla="*/ 7 w 83"/>
                <a:gd name="T63" fmla="*/ 27 h 137"/>
                <a:gd name="T64" fmla="*/ 9 w 83"/>
                <a:gd name="T65" fmla="*/ 34 h 137"/>
                <a:gd name="T66" fmla="*/ 11 w 83"/>
                <a:gd name="T67" fmla="*/ 38 h 137"/>
                <a:gd name="T68" fmla="*/ 0 w 83"/>
                <a:gd name="T69" fmla="*/ 42 h 137"/>
                <a:gd name="T70" fmla="*/ 1 w 83"/>
                <a:gd name="T71" fmla="*/ 51 h 137"/>
                <a:gd name="T72" fmla="*/ 5 w 83"/>
                <a:gd name="T73" fmla="*/ 59 h 137"/>
                <a:gd name="T74" fmla="*/ 13 w 83"/>
                <a:gd name="T75" fmla="*/ 76 h 137"/>
                <a:gd name="T76" fmla="*/ 20 w 83"/>
                <a:gd name="T77" fmla="*/ 80 h 137"/>
                <a:gd name="T78" fmla="*/ 28 w 83"/>
                <a:gd name="T79" fmla="*/ 80 h 137"/>
                <a:gd name="T80" fmla="*/ 32 w 83"/>
                <a:gd name="T81" fmla="*/ 80 h 137"/>
                <a:gd name="T82" fmla="*/ 36 w 83"/>
                <a:gd name="T83" fmla="*/ 84 h 137"/>
                <a:gd name="T84" fmla="*/ 43 w 83"/>
                <a:gd name="T85" fmla="*/ 87 h 137"/>
                <a:gd name="T86" fmla="*/ 58 w 83"/>
                <a:gd name="T87" fmla="*/ 97 h 137"/>
                <a:gd name="T88" fmla="*/ 62 w 83"/>
                <a:gd name="T89" fmla="*/ 101 h 137"/>
                <a:gd name="T90" fmla="*/ 60 w 83"/>
                <a:gd name="T91" fmla="*/ 104 h 137"/>
                <a:gd name="T92" fmla="*/ 64 w 83"/>
                <a:gd name="T93" fmla="*/ 112 h 137"/>
                <a:gd name="T94" fmla="*/ 64 w 83"/>
                <a:gd name="T95" fmla="*/ 121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83" h="137">
                  <a:moveTo>
                    <a:pt x="64" y="121"/>
                  </a:moveTo>
                  <a:lnTo>
                    <a:pt x="64" y="121"/>
                  </a:lnTo>
                  <a:lnTo>
                    <a:pt x="64" y="123"/>
                  </a:lnTo>
                  <a:lnTo>
                    <a:pt x="66" y="127"/>
                  </a:lnTo>
                  <a:lnTo>
                    <a:pt x="68" y="127"/>
                  </a:lnTo>
                  <a:lnTo>
                    <a:pt x="70" y="131"/>
                  </a:lnTo>
                  <a:lnTo>
                    <a:pt x="73" y="137"/>
                  </a:lnTo>
                  <a:lnTo>
                    <a:pt x="73" y="137"/>
                  </a:lnTo>
                  <a:lnTo>
                    <a:pt x="75" y="137"/>
                  </a:lnTo>
                  <a:lnTo>
                    <a:pt x="75" y="135"/>
                  </a:lnTo>
                  <a:lnTo>
                    <a:pt x="75" y="133"/>
                  </a:lnTo>
                  <a:lnTo>
                    <a:pt x="75" y="133"/>
                  </a:lnTo>
                  <a:lnTo>
                    <a:pt x="75" y="129"/>
                  </a:lnTo>
                  <a:lnTo>
                    <a:pt x="79" y="127"/>
                  </a:lnTo>
                  <a:lnTo>
                    <a:pt x="79" y="127"/>
                  </a:lnTo>
                  <a:lnTo>
                    <a:pt x="79" y="125"/>
                  </a:lnTo>
                  <a:lnTo>
                    <a:pt x="81" y="125"/>
                  </a:lnTo>
                  <a:lnTo>
                    <a:pt x="83" y="125"/>
                  </a:lnTo>
                  <a:lnTo>
                    <a:pt x="79" y="118"/>
                  </a:lnTo>
                  <a:lnTo>
                    <a:pt x="79" y="118"/>
                  </a:lnTo>
                  <a:lnTo>
                    <a:pt x="77" y="118"/>
                  </a:lnTo>
                  <a:lnTo>
                    <a:pt x="75" y="116"/>
                  </a:lnTo>
                  <a:lnTo>
                    <a:pt x="75" y="114"/>
                  </a:lnTo>
                  <a:lnTo>
                    <a:pt x="75" y="114"/>
                  </a:lnTo>
                  <a:lnTo>
                    <a:pt x="75" y="112"/>
                  </a:lnTo>
                  <a:lnTo>
                    <a:pt x="73" y="110"/>
                  </a:lnTo>
                  <a:lnTo>
                    <a:pt x="73" y="108"/>
                  </a:lnTo>
                  <a:lnTo>
                    <a:pt x="66" y="104"/>
                  </a:lnTo>
                  <a:lnTo>
                    <a:pt x="64" y="97"/>
                  </a:lnTo>
                  <a:lnTo>
                    <a:pt x="64" y="97"/>
                  </a:lnTo>
                  <a:lnTo>
                    <a:pt x="64" y="93"/>
                  </a:lnTo>
                  <a:lnTo>
                    <a:pt x="64" y="93"/>
                  </a:lnTo>
                  <a:lnTo>
                    <a:pt x="62" y="91"/>
                  </a:lnTo>
                  <a:lnTo>
                    <a:pt x="62" y="91"/>
                  </a:lnTo>
                  <a:lnTo>
                    <a:pt x="62" y="91"/>
                  </a:lnTo>
                  <a:lnTo>
                    <a:pt x="60" y="91"/>
                  </a:lnTo>
                  <a:lnTo>
                    <a:pt x="56" y="89"/>
                  </a:lnTo>
                  <a:lnTo>
                    <a:pt x="53" y="87"/>
                  </a:lnTo>
                  <a:lnTo>
                    <a:pt x="54" y="84"/>
                  </a:lnTo>
                  <a:lnTo>
                    <a:pt x="51" y="80"/>
                  </a:lnTo>
                  <a:lnTo>
                    <a:pt x="47" y="76"/>
                  </a:lnTo>
                  <a:lnTo>
                    <a:pt x="47" y="76"/>
                  </a:lnTo>
                  <a:lnTo>
                    <a:pt x="43" y="76"/>
                  </a:lnTo>
                  <a:lnTo>
                    <a:pt x="41" y="76"/>
                  </a:lnTo>
                  <a:lnTo>
                    <a:pt x="39" y="76"/>
                  </a:lnTo>
                  <a:lnTo>
                    <a:pt x="39" y="76"/>
                  </a:lnTo>
                  <a:lnTo>
                    <a:pt x="36" y="72"/>
                  </a:lnTo>
                  <a:lnTo>
                    <a:pt x="34" y="70"/>
                  </a:lnTo>
                  <a:lnTo>
                    <a:pt x="32" y="72"/>
                  </a:lnTo>
                  <a:lnTo>
                    <a:pt x="32" y="72"/>
                  </a:lnTo>
                  <a:lnTo>
                    <a:pt x="30" y="76"/>
                  </a:lnTo>
                  <a:lnTo>
                    <a:pt x="30" y="76"/>
                  </a:lnTo>
                  <a:lnTo>
                    <a:pt x="28" y="68"/>
                  </a:lnTo>
                  <a:lnTo>
                    <a:pt x="26" y="67"/>
                  </a:lnTo>
                  <a:lnTo>
                    <a:pt x="26" y="63"/>
                  </a:lnTo>
                  <a:lnTo>
                    <a:pt x="26" y="63"/>
                  </a:lnTo>
                  <a:lnTo>
                    <a:pt x="26" y="53"/>
                  </a:lnTo>
                  <a:lnTo>
                    <a:pt x="26" y="53"/>
                  </a:lnTo>
                  <a:lnTo>
                    <a:pt x="26" y="51"/>
                  </a:lnTo>
                  <a:lnTo>
                    <a:pt x="26" y="48"/>
                  </a:lnTo>
                  <a:lnTo>
                    <a:pt x="28" y="48"/>
                  </a:lnTo>
                  <a:lnTo>
                    <a:pt x="32" y="44"/>
                  </a:lnTo>
                  <a:lnTo>
                    <a:pt x="32" y="44"/>
                  </a:lnTo>
                  <a:lnTo>
                    <a:pt x="34" y="44"/>
                  </a:lnTo>
                  <a:lnTo>
                    <a:pt x="36" y="44"/>
                  </a:lnTo>
                  <a:lnTo>
                    <a:pt x="36" y="42"/>
                  </a:lnTo>
                  <a:lnTo>
                    <a:pt x="37" y="36"/>
                  </a:lnTo>
                  <a:lnTo>
                    <a:pt x="37" y="36"/>
                  </a:lnTo>
                  <a:lnTo>
                    <a:pt x="37" y="27"/>
                  </a:lnTo>
                  <a:lnTo>
                    <a:pt x="37" y="27"/>
                  </a:lnTo>
                  <a:lnTo>
                    <a:pt x="36" y="23"/>
                  </a:lnTo>
                  <a:lnTo>
                    <a:pt x="36" y="19"/>
                  </a:lnTo>
                  <a:lnTo>
                    <a:pt x="32" y="16"/>
                  </a:lnTo>
                  <a:lnTo>
                    <a:pt x="32" y="6"/>
                  </a:lnTo>
                  <a:lnTo>
                    <a:pt x="32" y="6"/>
                  </a:lnTo>
                  <a:lnTo>
                    <a:pt x="28" y="6"/>
                  </a:lnTo>
                  <a:lnTo>
                    <a:pt x="28" y="6"/>
                  </a:lnTo>
                  <a:lnTo>
                    <a:pt x="24" y="6"/>
                  </a:lnTo>
                  <a:lnTo>
                    <a:pt x="20" y="4"/>
                  </a:lnTo>
                  <a:lnTo>
                    <a:pt x="20" y="2"/>
                  </a:lnTo>
                  <a:lnTo>
                    <a:pt x="20" y="2"/>
                  </a:lnTo>
                  <a:lnTo>
                    <a:pt x="17" y="0"/>
                  </a:lnTo>
                  <a:lnTo>
                    <a:pt x="13" y="0"/>
                  </a:lnTo>
                  <a:lnTo>
                    <a:pt x="11" y="0"/>
                  </a:lnTo>
                  <a:lnTo>
                    <a:pt x="11" y="2"/>
                  </a:lnTo>
                  <a:lnTo>
                    <a:pt x="11" y="2"/>
                  </a:lnTo>
                  <a:lnTo>
                    <a:pt x="11" y="4"/>
                  </a:lnTo>
                  <a:lnTo>
                    <a:pt x="11" y="6"/>
                  </a:lnTo>
                  <a:lnTo>
                    <a:pt x="9" y="10"/>
                  </a:lnTo>
                  <a:lnTo>
                    <a:pt x="5" y="14"/>
                  </a:lnTo>
                  <a:lnTo>
                    <a:pt x="5" y="14"/>
                  </a:lnTo>
                  <a:lnTo>
                    <a:pt x="5" y="14"/>
                  </a:lnTo>
                  <a:lnTo>
                    <a:pt x="5" y="14"/>
                  </a:lnTo>
                  <a:lnTo>
                    <a:pt x="7" y="17"/>
                  </a:lnTo>
                  <a:lnTo>
                    <a:pt x="7" y="19"/>
                  </a:lnTo>
                  <a:lnTo>
                    <a:pt x="7" y="27"/>
                  </a:lnTo>
                  <a:lnTo>
                    <a:pt x="7" y="27"/>
                  </a:lnTo>
                  <a:lnTo>
                    <a:pt x="9" y="31"/>
                  </a:lnTo>
                  <a:lnTo>
                    <a:pt x="9" y="34"/>
                  </a:lnTo>
                  <a:lnTo>
                    <a:pt x="11" y="34"/>
                  </a:lnTo>
                  <a:lnTo>
                    <a:pt x="11" y="38"/>
                  </a:lnTo>
                  <a:lnTo>
                    <a:pt x="11" y="38"/>
                  </a:lnTo>
                  <a:lnTo>
                    <a:pt x="7" y="42"/>
                  </a:lnTo>
                  <a:lnTo>
                    <a:pt x="5" y="42"/>
                  </a:lnTo>
                  <a:lnTo>
                    <a:pt x="0" y="42"/>
                  </a:lnTo>
                  <a:lnTo>
                    <a:pt x="0" y="42"/>
                  </a:lnTo>
                  <a:lnTo>
                    <a:pt x="0" y="46"/>
                  </a:lnTo>
                  <a:lnTo>
                    <a:pt x="1" y="51"/>
                  </a:lnTo>
                  <a:lnTo>
                    <a:pt x="3" y="55"/>
                  </a:lnTo>
                  <a:lnTo>
                    <a:pt x="3" y="55"/>
                  </a:lnTo>
                  <a:lnTo>
                    <a:pt x="5" y="59"/>
                  </a:lnTo>
                  <a:lnTo>
                    <a:pt x="9" y="63"/>
                  </a:lnTo>
                  <a:lnTo>
                    <a:pt x="11" y="68"/>
                  </a:lnTo>
                  <a:lnTo>
                    <a:pt x="13" y="76"/>
                  </a:lnTo>
                  <a:lnTo>
                    <a:pt x="17" y="80"/>
                  </a:lnTo>
                  <a:lnTo>
                    <a:pt x="20" y="80"/>
                  </a:lnTo>
                  <a:lnTo>
                    <a:pt x="20" y="80"/>
                  </a:lnTo>
                  <a:lnTo>
                    <a:pt x="26" y="80"/>
                  </a:lnTo>
                  <a:lnTo>
                    <a:pt x="26" y="80"/>
                  </a:lnTo>
                  <a:lnTo>
                    <a:pt x="28" y="80"/>
                  </a:lnTo>
                  <a:lnTo>
                    <a:pt x="28" y="80"/>
                  </a:lnTo>
                  <a:lnTo>
                    <a:pt x="30" y="80"/>
                  </a:lnTo>
                  <a:lnTo>
                    <a:pt x="32" y="80"/>
                  </a:lnTo>
                  <a:lnTo>
                    <a:pt x="32" y="80"/>
                  </a:lnTo>
                  <a:lnTo>
                    <a:pt x="32" y="84"/>
                  </a:lnTo>
                  <a:lnTo>
                    <a:pt x="36" y="84"/>
                  </a:lnTo>
                  <a:lnTo>
                    <a:pt x="39" y="84"/>
                  </a:lnTo>
                  <a:lnTo>
                    <a:pt x="39" y="84"/>
                  </a:lnTo>
                  <a:lnTo>
                    <a:pt x="43" y="87"/>
                  </a:lnTo>
                  <a:lnTo>
                    <a:pt x="51" y="91"/>
                  </a:lnTo>
                  <a:lnTo>
                    <a:pt x="58" y="97"/>
                  </a:lnTo>
                  <a:lnTo>
                    <a:pt x="58" y="97"/>
                  </a:lnTo>
                  <a:lnTo>
                    <a:pt x="62" y="97"/>
                  </a:lnTo>
                  <a:lnTo>
                    <a:pt x="62" y="101"/>
                  </a:lnTo>
                  <a:lnTo>
                    <a:pt x="62" y="101"/>
                  </a:lnTo>
                  <a:lnTo>
                    <a:pt x="62" y="101"/>
                  </a:lnTo>
                  <a:lnTo>
                    <a:pt x="62" y="101"/>
                  </a:lnTo>
                  <a:lnTo>
                    <a:pt x="60" y="104"/>
                  </a:lnTo>
                  <a:lnTo>
                    <a:pt x="60" y="104"/>
                  </a:lnTo>
                  <a:lnTo>
                    <a:pt x="62" y="108"/>
                  </a:lnTo>
                  <a:lnTo>
                    <a:pt x="64" y="112"/>
                  </a:lnTo>
                  <a:lnTo>
                    <a:pt x="68" y="121"/>
                  </a:lnTo>
                  <a:lnTo>
                    <a:pt x="64" y="121"/>
                  </a:lnTo>
                  <a:lnTo>
                    <a:pt x="64" y="121"/>
                  </a:lnTo>
                  <a:lnTo>
                    <a:pt x="64" y="121"/>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60" name="Freeform 360">
              <a:extLst>
                <a:ext uri="{FF2B5EF4-FFF2-40B4-BE49-F238E27FC236}">
                  <a16:creationId xmlns:a16="http://schemas.microsoft.com/office/drawing/2014/main" id="{00BE1971-20D9-5E4F-A705-C3797D39E587}"/>
                </a:ext>
              </a:extLst>
            </p:cNvPr>
            <p:cNvSpPr>
              <a:spLocks/>
            </p:cNvSpPr>
            <p:nvPr userDrawn="1"/>
          </p:nvSpPr>
          <p:spPr bwMode="auto">
            <a:xfrm>
              <a:off x="3548839" y="3047682"/>
              <a:ext cx="32064" cy="29885"/>
            </a:xfrm>
            <a:custGeom>
              <a:avLst/>
              <a:gdLst>
                <a:gd name="T0" fmla="*/ 0 w 21"/>
                <a:gd name="T1" fmla="*/ 0 h 23"/>
                <a:gd name="T2" fmla="*/ 0 w 21"/>
                <a:gd name="T3" fmla="*/ 0 h 23"/>
                <a:gd name="T4" fmla="*/ 12 w 21"/>
                <a:gd name="T5" fmla="*/ 14 h 23"/>
                <a:gd name="T6" fmla="*/ 15 w 21"/>
                <a:gd name="T7" fmla="*/ 19 h 23"/>
                <a:gd name="T8" fmla="*/ 15 w 21"/>
                <a:gd name="T9" fmla="*/ 19 h 23"/>
                <a:gd name="T10" fmla="*/ 13 w 21"/>
                <a:gd name="T11" fmla="*/ 21 h 23"/>
                <a:gd name="T12" fmla="*/ 13 w 21"/>
                <a:gd name="T13" fmla="*/ 23 h 23"/>
                <a:gd name="T14" fmla="*/ 15 w 21"/>
                <a:gd name="T15" fmla="*/ 23 h 23"/>
                <a:gd name="T16" fmla="*/ 15 w 21"/>
                <a:gd name="T17" fmla="*/ 23 h 23"/>
                <a:gd name="T18" fmla="*/ 19 w 21"/>
                <a:gd name="T19" fmla="*/ 23 h 23"/>
                <a:gd name="T20" fmla="*/ 21 w 21"/>
                <a:gd name="T21" fmla="*/ 23 h 23"/>
                <a:gd name="T22" fmla="*/ 21 w 21"/>
                <a:gd name="T23" fmla="*/ 21 h 23"/>
                <a:gd name="T24" fmla="*/ 21 w 21"/>
                <a:gd name="T25" fmla="*/ 21 h 23"/>
                <a:gd name="T26" fmla="*/ 19 w 21"/>
                <a:gd name="T27" fmla="*/ 19 h 23"/>
                <a:gd name="T28" fmla="*/ 19 w 21"/>
                <a:gd name="T29" fmla="*/ 16 h 23"/>
                <a:gd name="T30" fmla="*/ 19 w 21"/>
                <a:gd name="T31" fmla="*/ 12 h 23"/>
                <a:gd name="T32" fmla="*/ 17 w 21"/>
                <a:gd name="T33" fmla="*/ 8 h 23"/>
                <a:gd name="T34" fmla="*/ 15 w 21"/>
                <a:gd name="T35" fmla="*/ 4 h 23"/>
                <a:gd name="T36" fmla="*/ 15 w 21"/>
                <a:gd name="T37" fmla="*/ 4 h 23"/>
                <a:gd name="T38" fmla="*/ 13 w 21"/>
                <a:gd name="T39" fmla="*/ 4 h 23"/>
                <a:gd name="T40" fmla="*/ 12 w 21"/>
                <a:gd name="T41" fmla="*/ 4 h 23"/>
                <a:gd name="T42" fmla="*/ 10 w 21"/>
                <a:gd name="T43" fmla="*/ 4 h 23"/>
                <a:gd name="T44" fmla="*/ 10 w 21"/>
                <a:gd name="T45" fmla="*/ 4 h 23"/>
                <a:gd name="T46" fmla="*/ 8 w 21"/>
                <a:gd name="T47" fmla="*/ 2 h 23"/>
                <a:gd name="T48" fmla="*/ 4 w 21"/>
                <a:gd name="T49" fmla="*/ 0 h 23"/>
                <a:gd name="T50" fmla="*/ 0 w 21"/>
                <a:gd name="T51" fmla="*/ 0 h 23"/>
                <a:gd name="T52" fmla="*/ 0 w 21"/>
                <a:gd name="T53" fmla="*/ 0 h 23"/>
                <a:gd name="T54" fmla="*/ 0 w 21"/>
                <a:gd name="T55" fmla="*/ 0 h 23"/>
                <a:gd name="T56" fmla="*/ 0 w 21"/>
                <a:gd name="T5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1" h="23">
                  <a:moveTo>
                    <a:pt x="0" y="0"/>
                  </a:moveTo>
                  <a:lnTo>
                    <a:pt x="0" y="0"/>
                  </a:lnTo>
                  <a:lnTo>
                    <a:pt x="12" y="14"/>
                  </a:lnTo>
                  <a:lnTo>
                    <a:pt x="15" y="19"/>
                  </a:lnTo>
                  <a:lnTo>
                    <a:pt x="15" y="19"/>
                  </a:lnTo>
                  <a:lnTo>
                    <a:pt x="13" y="21"/>
                  </a:lnTo>
                  <a:lnTo>
                    <a:pt x="13" y="23"/>
                  </a:lnTo>
                  <a:lnTo>
                    <a:pt x="15" y="23"/>
                  </a:lnTo>
                  <a:lnTo>
                    <a:pt x="15" y="23"/>
                  </a:lnTo>
                  <a:lnTo>
                    <a:pt x="19" y="23"/>
                  </a:lnTo>
                  <a:lnTo>
                    <a:pt x="21" y="23"/>
                  </a:lnTo>
                  <a:lnTo>
                    <a:pt x="21" y="21"/>
                  </a:lnTo>
                  <a:lnTo>
                    <a:pt x="21" y="21"/>
                  </a:lnTo>
                  <a:lnTo>
                    <a:pt x="19" y="19"/>
                  </a:lnTo>
                  <a:lnTo>
                    <a:pt x="19" y="16"/>
                  </a:lnTo>
                  <a:lnTo>
                    <a:pt x="19" y="12"/>
                  </a:lnTo>
                  <a:lnTo>
                    <a:pt x="17" y="8"/>
                  </a:lnTo>
                  <a:lnTo>
                    <a:pt x="15" y="4"/>
                  </a:lnTo>
                  <a:lnTo>
                    <a:pt x="15" y="4"/>
                  </a:lnTo>
                  <a:lnTo>
                    <a:pt x="13" y="4"/>
                  </a:lnTo>
                  <a:lnTo>
                    <a:pt x="12" y="4"/>
                  </a:lnTo>
                  <a:lnTo>
                    <a:pt x="10" y="4"/>
                  </a:lnTo>
                  <a:lnTo>
                    <a:pt x="10" y="4"/>
                  </a:lnTo>
                  <a:lnTo>
                    <a:pt x="8" y="2"/>
                  </a:lnTo>
                  <a:lnTo>
                    <a:pt x="4" y="0"/>
                  </a:lnTo>
                  <a:lnTo>
                    <a:pt x="0" y="0"/>
                  </a:lnTo>
                  <a:lnTo>
                    <a:pt x="0" y="0"/>
                  </a:lnTo>
                  <a:lnTo>
                    <a:pt x="0" y="0"/>
                  </a:lnTo>
                  <a:lnTo>
                    <a:pt x="0" y="0"/>
                  </a:lnTo>
                  <a:close/>
                </a:path>
              </a:pathLst>
            </a:custGeom>
            <a:solidFill>
              <a:schemeClr val="bg1">
                <a:lumMod val="85000"/>
              </a:schemeClr>
            </a:solidFill>
            <a:ln w="635" cap="rnd">
              <a:solidFill>
                <a:schemeClr val="bg1">
                  <a:alpha val="17000"/>
                </a:schemeClr>
              </a:solidFill>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61" name="Freeform 361">
              <a:extLst>
                <a:ext uri="{FF2B5EF4-FFF2-40B4-BE49-F238E27FC236}">
                  <a16:creationId xmlns:a16="http://schemas.microsoft.com/office/drawing/2014/main" id="{27097EE0-FC22-2641-BB21-F2BD5F12090C}"/>
                </a:ext>
              </a:extLst>
            </p:cNvPr>
            <p:cNvSpPr>
              <a:spLocks/>
            </p:cNvSpPr>
            <p:nvPr userDrawn="1"/>
          </p:nvSpPr>
          <p:spPr bwMode="auto">
            <a:xfrm>
              <a:off x="3548839" y="3047682"/>
              <a:ext cx="32064" cy="29885"/>
            </a:xfrm>
            <a:custGeom>
              <a:avLst/>
              <a:gdLst>
                <a:gd name="T0" fmla="*/ 0 w 21"/>
                <a:gd name="T1" fmla="*/ 0 h 23"/>
                <a:gd name="T2" fmla="*/ 0 w 21"/>
                <a:gd name="T3" fmla="*/ 0 h 23"/>
                <a:gd name="T4" fmla="*/ 12 w 21"/>
                <a:gd name="T5" fmla="*/ 14 h 23"/>
                <a:gd name="T6" fmla="*/ 15 w 21"/>
                <a:gd name="T7" fmla="*/ 19 h 23"/>
                <a:gd name="T8" fmla="*/ 15 w 21"/>
                <a:gd name="T9" fmla="*/ 19 h 23"/>
                <a:gd name="T10" fmla="*/ 13 w 21"/>
                <a:gd name="T11" fmla="*/ 21 h 23"/>
                <a:gd name="T12" fmla="*/ 13 w 21"/>
                <a:gd name="T13" fmla="*/ 23 h 23"/>
                <a:gd name="T14" fmla="*/ 15 w 21"/>
                <a:gd name="T15" fmla="*/ 23 h 23"/>
                <a:gd name="T16" fmla="*/ 15 w 21"/>
                <a:gd name="T17" fmla="*/ 23 h 23"/>
                <a:gd name="T18" fmla="*/ 19 w 21"/>
                <a:gd name="T19" fmla="*/ 23 h 23"/>
                <a:gd name="T20" fmla="*/ 21 w 21"/>
                <a:gd name="T21" fmla="*/ 23 h 23"/>
                <a:gd name="T22" fmla="*/ 21 w 21"/>
                <a:gd name="T23" fmla="*/ 21 h 23"/>
                <a:gd name="T24" fmla="*/ 21 w 21"/>
                <a:gd name="T25" fmla="*/ 21 h 23"/>
                <a:gd name="T26" fmla="*/ 19 w 21"/>
                <a:gd name="T27" fmla="*/ 19 h 23"/>
                <a:gd name="T28" fmla="*/ 19 w 21"/>
                <a:gd name="T29" fmla="*/ 16 h 23"/>
                <a:gd name="T30" fmla="*/ 19 w 21"/>
                <a:gd name="T31" fmla="*/ 12 h 23"/>
                <a:gd name="T32" fmla="*/ 17 w 21"/>
                <a:gd name="T33" fmla="*/ 8 h 23"/>
                <a:gd name="T34" fmla="*/ 15 w 21"/>
                <a:gd name="T35" fmla="*/ 4 h 23"/>
                <a:gd name="T36" fmla="*/ 15 w 21"/>
                <a:gd name="T37" fmla="*/ 4 h 23"/>
                <a:gd name="T38" fmla="*/ 13 w 21"/>
                <a:gd name="T39" fmla="*/ 4 h 23"/>
                <a:gd name="T40" fmla="*/ 12 w 21"/>
                <a:gd name="T41" fmla="*/ 4 h 23"/>
                <a:gd name="T42" fmla="*/ 10 w 21"/>
                <a:gd name="T43" fmla="*/ 4 h 23"/>
                <a:gd name="T44" fmla="*/ 10 w 21"/>
                <a:gd name="T45" fmla="*/ 4 h 23"/>
                <a:gd name="T46" fmla="*/ 8 w 21"/>
                <a:gd name="T47" fmla="*/ 2 h 23"/>
                <a:gd name="T48" fmla="*/ 4 w 21"/>
                <a:gd name="T49" fmla="*/ 0 h 23"/>
                <a:gd name="T50" fmla="*/ 0 w 21"/>
                <a:gd name="T51" fmla="*/ 0 h 23"/>
                <a:gd name="T52" fmla="*/ 0 w 21"/>
                <a:gd name="T53" fmla="*/ 0 h 23"/>
                <a:gd name="T54" fmla="*/ 0 w 21"/>
                <a:gd name="T55" fmla="*/ 0 h 23"/>
                <a:gd name="T56" fmla="*/ 0 w 21"/>
                <a:gd name="T5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1" h="23">
                  <a:moveTo>
                    <a:pt x="0" y="0"/>
                  </a:moveTo>
                  <a:lnTo>
                    <a:pt x="0" y="0"/>
                  </a:lnTo>
                  <a:lnTo>
                    <a:pt x="12" y="14"/>
                  </a:lnTo>
                  <a:lnTo>
                    <a:pt x="15" y="19"/>
                  </a:lnTo>
                  <a:lnTo>
                    <a:pt x="15" y="19"/>
                  </a:lnTo>
                  <a:lnTo>
                    <a:pt x="13" y="21"/>
                  </a:lnTo>
                  <a:lnTo>
                    <a:pt x="13" y="23"/>
                  </a:lnTo>
                  <a:lnTo>
                    <a:pt x="15" y="23"/>
                  </a:lnTo>
                  <a:lnTo>
                    <a:pt x="15" y="23"/>
                  </a:lnTo>
                  <a:lnTo>
                    <a:pt x="19" y="23"/>
                  </a:lnTo>
                  <a:lnTo>
                    <a:pt x="21" y="23"/>
                  </a:lnTo>
                  <a:lnTo>
                    <a:pt x="21" y="21"/>
                  </a:lnTo>
                  <a:lnTo>
                    <a:pt x="21" y="21"/>
                  </a:lnTo>
                  <a:lnTo>
                    <a:pt x="19" y="19"/>
                  </a:lnTo>
                  <a:lnTo>
                    <a:pt x="19" y="16"/>
                  </a:lnTo>
                  <a:lnTo>
                    <a:pt x="19" y="12"/>
                  </a:lnTo>
                  <a:lnTo>
                    <a:pt x="17" y="8"/>
                  </a:lnTo>
                  <a:lnTo>
                    <a:pt x="15" y="4"/>
                  </a:lnTo>
                  <a:lnTo>
                    <a:pt x="15" y="4"/>
                  </a:lnTo>
                  <a:lnTo>
                    <a:pt x="13" y="4"/>
                  </a:lnTo>
                  <a:lnTo>
                    <a:pt x="12" y="4"/>
                  </a:lnTo>
                  <a:lnTo>
                    <a:pt x="10" y="4"/>
                  </a:lnTo>
                  <a:lnTo>
                    <a:pt x="10" y="4"/>
                  </a:lnTo>
                  <a:lnTo>
                    <a:pt x="8" y="2"/>
                  </a:lnTo>
                  <a:lnTo>
                    <a:pt x="4" y="0"/>
                  </a:lnTo>
                  <a:lnTo>
                    <a:pt x="0" y="0"/>
                  </a:lnTo>
                  <a:lnTo>
                    <a:pt x="0" y="0"/>
                  </a:lnTo>
                  <a:lnTo>
                    <a:pt x="0" y="0"/>
                  </a:lnTo>
                  <a:lnTo>
                    <a:pt x="0" y="0"/>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62" name="Freeform 362">
              <a:extLst>
                <a:ext uri="{FF2B5EF4-FFF2-40B4-BE49-F238E27FC236}">
                  <a16:creationId xmlns:a16="http://schemas.microsoft.com/office/drawing/2014/main" id="{B0DA61E4-56DC-5640-8DE8-BE67794E8C0B}"/>
                </a:ext>
              </a:extLst>
            </p:cNvPr>
            <p:cNvSpPr>
              <a:spLocks/>
            </p:cNvSpPr>
            <p:nvPr userDrawn="1"/>
          </p:nvSpPr>
          <p:spPr bwMode="auto">
            <a:xfrm>
              <a:off x="3806879" y="3367321"/>
              <a:ext cx="195439" cy="159820"/>
            </a:xfrm>
            <a:custGeom>
              <a:avLst/>
              <a:gdLst>
                <a:gd name="T0" fmla="*/ 128 w 128"/>
                <a:gd name="T1" fmla="*/ 21 h 123"/>
                <a:gd name="T2" fmla="*/ 128 w 128"/>
                <a:gd name="T3" fmla="*/ 21 h 123"/>
                <a:gd name="T4" fmla="*/ 122 w 128"/>
                <a:gd name="T5" fmla="*/ 15 h 123"/>
                <a:gd name="T6" fmla="*/ 105 w 128"/>
                <a:gd name="T7" fmla="*/ 12 h 123"/>
                <a:gd name="T8" fmla="*/ 104 w 128"/>
                <a:gd name="T9" fmla="*/ 14 h 123"/>
                <a:gd name="T10" fmla="*/ 100 w 128"/>
                <a:gd name="T11" fmla="*/ 14 h 123"/>
                <a:gd name="T12" fmla="*/ 96 w 128"/>
                <a:gd name="T13" fmla="*/ 12 h 123"/>
                <a:gd name="T14" fmla="*/ 87 w 128"/>
                <a:gd name="T15" fmla="*/ 0 h 123"/>
                <a:gd name="T16" fmla="*/ 75 w 128"/>
                <a:gd name="T17" fmla="*/ 8 h 123"/>
                <a:gd name="T18" fmla="*/ 71 w 128"/>
                <a:gd name="T19" fmla="*/ 10 h 123"/>
                <a:gd name="T20" fmla="*/ 64 w 128"/>
                <a:gd name="T21" fmla="*/ 12 h 123"/>
                <a:gd name="T22" fmla="*/ 58 w 128"/>
                <a:gd name="T23" fmla="*/ 15 h 123"/>
                <a:gd name="T24" fmla="*/ 53 w 128"/>
                <a:gd name="T25" fmla="*/ 23 h 123"/>
                <a:gd name="T26" fmla="*/ 43 w 128"/>
                <a:gd name="T27" fmla="*/ 27 h 123"/>
                <a:gd name="T28" fmla="*/ 34 w 128"/>
                <a:gd name="T29" fmla="*/ 17 h 123"/>
                <a:gd name="T30" fmla="*/ 22 w 128"/>
                <a:gd name="T31" fmla="*/ 17 h 123"/>
                <a:gd name="T32" fmla="*/ 7 w 128"/>
                <a:gd name="T33" fmla="*/ 17 h 123"/>
                <a:gd name="T34" fmla="*/ 5 w 128"/>
                <a:gd name="T35" fmla="*/ 25 h 123"/>
                <a:gd name="T36" fmla="*/ 9 w 128"/>
                <a:gd name="T37" fmla="*/ 44 h 123"/>
                <a:gd name="T38" fmla="*/ 20 w 128"/>
                <a:gd name="T39" fmla="*/ 44 h 123"/>
                <a:gd name="T40" fmla="*/ 20 w 128"/>
                <a:gd name="T41" fmla="*/ 38 h 123"/>
                <a:gd name="T42" fmla="*/ 30 w 128"/>
                <a:gd name="T43" fmla="*/ 38 h 123"/>
                <a:gd name="T44" fmla="*/ 70 w 128"/>
                <a:gd name="T45" fmla="*/ 59 h 123"/>
                <a:gd name="T46" fmla="*/ 81 w 128"/>
                <a:gd name="T47" fmla="*/ 67 h 123"/>
                <a:gd name="T48" fmla="*/ 92 w 128"/>
                <a:gd name="T49" fmla="*/ 82 h 123"/>
                <a:gd name="T50" fmla="*/ 98 w 128"/>
                <a:gd name="T51" fmla="*/ 91 h 123"/>
                <a:gd name="T52" fmla="*/ 98 w 128"/>
                <a:gd name="T53" fmla="*/ 97 h 123"/>
                <a:gd name="T54" fmla="*/ 96 w 128"/>
                <a:gd name="T55" fmla="*/ 97 h 123"/>
                <a:gd name="T56" fmla="*/ 94 w 128"/>
                <a:gd name="T57" fmla="*/ 99 h 123"/>
                <a:gd name="T58" fmla="*/ 88 w 128"/>
                <a:gd name="T59" fmla="*/ 99 h 123"/>
                <a:gd name="T60" fmla="*/ 85 w 128"/>
                <a:gd name="T61" fmla="*/ 99 h 123"/>
                <a:gd name="T62" fmla="*/ 85 w 128"/>
                <a:gd name="T63" fmla="*/ 97 h 123"/>
                <a:gd name="T64" fmla="*/ 81 w 128"/>
                <a:gd name="T65" fmla="*/ 99 h 123"/>
                <a:gd name="T66" fmla="*/ 79 w 128"/>
                <a:gd name="T67" fmla="*/ 106 h 123"/>
                <a:gd name="T68" fmla="*/ 83 w 128"/>
                <a:gd name="T69" fmla="*/ 112 h 123"/>
                <a:gd name="T70" fmla="*/ 88 w 128"/>
                <a:gd name="T71" fmla="*/ 116 h 123"/>
                <a:gd name="T72" fmla="*/ 96 w 128"/>
                <a:gd name="T73" fmla="*/ 118 h 123"/>
                <a:gd name="T74" fmla="*/ 100 w 128"/>
                <a:gd name="T75" fmla="*/ 114 h 123"/>
                <a:gd name="T76" fmla="*/ 107 w 128"/>
                <a:gd name="T77" fmla="*/ 110 h 123"/>
                <a:gd name="T78" fmla="*/ 111 w 128"/>
                <a:gd name="T79" fmla="*/ 110 h 123"/>
                <a:gd name="T80" fmla="*/ 115 w 128"/>
                <a:gd name="T81" fmla="*/ 112 h 123"/>
                <a:gd name="T82" fmla="*/ 119 w 128"/>
                <a:gd name="T83" fmla="*/ 114 h 123"/>
                <a:gd name="T84" fmla="*/ 126 w 128"/>
                <a:gd name="T85" fmla="*/ 118 h 123"/>
                <a:gd name="T86" fmla="*/ 128 w 128"/>
                <a:gd name="T87" fmla="*/ 121 h 123"/>
                <a:gd name="T88" fmla="*/ 126 w 128"/>
                <a:gd name="T89" fmla="*/ 123 h 123"/>
                <a:gd name="T90" fmla="*/ 128 w 128"/>
                <a:gd name="T91" fmla="*/ 123 h 123"/>
                <a:gd name="T92" fmla="*/ 128 w 128"/>
                <a:gd name="T93" fmla="*/ 21 h 123"/>
                <a:gd name="T94" fmla="*/ 128 w 128"/>
                <a:gd name="T95" fmla="*/ 21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8" h="123">
                  <a:moveTo>
                    <a:pt x="128" y="21"/>
                  </a:moveTo>
                  <a:lnTo>
                    <a:pt x="128" y="21"/>
                  </a:lnTo>
                  <a:lnTo>
                    <a:pt x="128" y="21"/>
                  </a:lnTo>
                  <a:lnTo>
                    <a:pt x="128" y="21"/>
                  </a:lnTo>
                  <a:lnTo>
                    <a:pt x="124" y="19"/>
                  </a:lnTo>
                  <a:lnTo>
                    <a:pt x="122" y="15"/>
                  </a:lnTo>
                  <a:lnTo>
                    <a:pt x="105" y="12"/>
                  </a:lnTo>
                  <a:lnTo>
                    <a:pt x="105" y="12"/>
                  </a:lnTo>
                  <a:lnTo>
                    <a:pt x="104" y="12"/>
                  </a:lnTo>
                  <a:lnTo>
                    <a:pt x="104" y="14"/>
                  </a:lnTo>
                  <a:lnTo>
                    <a:pt x="100" y="14"/>
                  </a:lnTo>
                  <a:lnTo>
                    <a:pt x="100" y="14"/>
                  </a:lnTo>
                  <a:lnTo>
                    <a:pt x="98" y="12"/>
                  </a:lnTo>
                  <a:lnTo>
                    <a:pt x="96" y="12"/>
                  </a:lnTo>
                  <a:lnTo>
                    <a:pt x="96" y="12"/>
                  </a:lnTo>
                  <a:lnTo>
                    <a:pt x="87" y="0"/>
                  </a:lnTo>
                  <a:lnTo>
                    <a:pt x="81" y="0"/>
                  </a:lnTo>
                  <a:lnTo>
                    <a:pt x="75" y="8"/>
                  </a:lnTo>
                  <a:lnTo>
                    <a:pt x="75" y="8"/>
                  </a:lnTo>
                  <a:lnTo>
                    <a:pt x="71" y="10"/>
                  </a:lnTo>
                  <a:lnTo>
                    <a:pt x="68" y="12"/>
                  </a:lnTo>
                  <a:lnTo>
                    <a:pt x="64" y="12"/>
                  </a:lnTo>
                  <a:lnTo>
                    <a:pt x="58" y="15"/>
                  </a:lnTo>
                  <a:lnTo>
                    <a:pt x="58" y="15"/>
                  </a:lnTo>
                  <a:lnTo>
                    <a:pt x="53" y="23"/>
                  </a:lnTo>
                  <a:lnTo>
                    <a:pt x="53" y="23"/>
                  </a:lnTo>
                  <a:lnTo>
                    <a:pt x="49" y="27"/>
                  </a:lnTo>
                  <a:lnTo>
                    <a:pt x="43" y="27"/>
                  </a:lnTo>
                  <a:lnTo>
                    <a:pt x="37" y="21"/>
                  </a:lnTo>
                  <a:lnTo>
                    <a:pt x="34" y="17"/>
                  </a:lnTo>
                  <a:lnTo>
                    <a:pt x="28" y="12"/>
                  </a:lnTo>
                  <a:lnTo>
                    <a:pt x="22" y="17"/>
                  </a:lnTo>
                  <a:lnTo>
                    <a:pt x="17" y="17"/>
                  </a:lnTo>
                  <a:lnTo>
                    <a:pt x="7" y="17"/>
                  </a:lnTo>
                  <a:lnTo>
                    <a:pt x="0" y="21"/>
                  </a:lnTo>
                  <a:lnTo>
                    <a:pt x="5" y="25"/>
                  </a:lnTo>
                  <a:lnTo>
                    <a:pt x="9" y="34"/>
                  </a:lnTo>
                  <a:lnTo>
                    <a:pt x="9" y="44"/>
                  </a:lnTo>
                  <a:lnTo>
                    <a:pt x="15" y="44"/>
                  </a:lnTo>
                  <a:lnTo>
                    <a:pt x="20" y="44"/>
                  </a:lnTo>
                  <a:lnTo>
                    <a:pt x="20" y="38"/>
                  </a:lnTo>
                  <a:lnTo>
                    <a:pt x="20" y="38"/>
                  </a:lnTo>
                  <a:lnTo>
                    <a:pt x="30" y="38"/>
                  </a:lnTo>
                  <a:lnTo>
                    <a:pt x="30" y="38"/>
                  </a:lnTo>
                  <a:lnTo>
                    <a:pt x="54" y="51"/>
                  </a:lnTo>
                  <a:lnTo>
                    <a:pt x="70" y="59"/>
                  </a:lnTo>
                  <a:lnTo>
                    <a:pt x="81" y="67"/>
                  </a:lnTo>
                  <a:lnTo>
                    <a:pt x="81" y="67"/>
                  </a:lnTo>
                  <a:lnTo>
                    <a:pt x="85" y="72"/>
                  </a:lnTo>
                  <a:lnTo>
                    <a:pt x="92" y="82"/>
                  </a:lnTo>
                  <a:lnTo>
                    <a:pt x="96" y="87"/>
                  </a:lnTo>
                  <a:lnTo>
                    <a:pt x="98" y="91"/>
                  </a:lnTo>
                  <a:lnTo>
                    <a:pt x="100" y="95"/>
                  </a:lnTo>
                  <a:lnTo>
                    <a:pt x="98" y="97"/>
                  </a:lnTo>
                  <a:lnTo>
                    <a:pt x="96" y="97"/>
                  </a:lnTo>
                  <a:lnTo>
                    <a:pt x="96" y="97"/>
                  </a:lnTo>
                  <a:lnTo>
                    <a:pt x="96" y="97"/>
                  </a:lnTo>
                  <a:lnTo>
                    <a:pt x="94" y="99"/>
                  </a:lnTo>
                  <a:lnTo>
                    <a:pt x="92" y="99"/>
                  </a:lnTo>
                  <a:lnTo>
                    <a:pt x="88" y="99"/>
                  </a:lnTo>
                  <a:lnTo>
                    <a:pt x="88" y="99"/>
                  </a:lnTo>
                  <a:lnTo>
                    <a:pt x="85" y="99"/>
                  </a:lnTo>
                  <a:lnTo>
                    <a:pt x="85" y="97"/>
                  </a:lnTo>
                  <a:lnTo>
                    <a:pt x="85" y="97"/>
                  </a:lnTo>
                  <a:lnTo>
                    <a:pt x="81" y="99"/>
                  </a:lnTo>
                  <a:lnTo>
                    <a:pt x="81" y="99"/>
                  </a:lnTo>
                  <a:lnTo>
                    <a:pt x="79" y="103"/>
                  </a:lnTo>
                  <a:lnTo>
                    <a:pt x="79" y="106"/>
                  </a:lnTo>
                  <a:lnTo>
                    <a:pt x="81" y="110"/>
                  </a:lnTo>
                  <a:lnTo>
                    <a:pt x="83" y="112"/>
                  </a:lnTo>
                  <a:lnTo>
                    <a:pt x="85" y="116"/>
                  </a:lnTo>
                  <a:lnTo>
                    <a:pt x="88" y="116"/>
                  </a:lnTo>
                  <a:lnTo>
                    <a:pt x="92" y="118"/>
                  </a:lnTo>
                  <a:lnTo>
                    <a:pt x="96" y="118"/>
                  </a:lnTo>
                  <a:lnTo>
                    <a:pt x="96" y="118"/>
                  </a:lnTo>
                  <a:lnTo>
                    <a:pt x="100" y="114"/>
                  </a:lnTo>
                  <a:lnTo>
                    <a:pt x="105" y="112"/>
                  </a:lnTo>
                  <a:lnTo>
                    <a:pt x="107" y="110"/>
                  </a:lnTo>
                  <a:lnTo>
                    <a:pt x="111" y="110"/>
                  </a:lnTo>
                  <a:lnTo>
                    <a:pt x="111" y="110"/>
                  </a:lnTo>
                  <a:lnTo>
                    <a:pt x="115" y="112"/>
                  </a:lnTo>
                  <a:lnTo>
                    <a:pt x="115" y="112"/>
                  </a:lnTo>
                  <a:lnTo>
                    <a:pt x="117" y="114"/>
                  </a:lnTo>
                  <a:lnTo>
                    <a:pt x="119" y="114"/>
                  </a:lnTo>
                  <a:lnTo>
                    <a:pt x="122" y="116"/>
                  </a:lnTo>
                  <a:lnTo>
                    <a:pt x="126" y="118"/>
                  </a:lnTo>
                  <a:lnTo>
                    <a:pt x="126" y="118"/>
                  </a:lnTo>
                  <a:lnTo>
                    <a:pt x="128" y="121"/>
                  </a:lnTo>
                  <a:lnTo>
                    <a:pt x="126" y="123"/>
                  </a:lnTo>
                  <a:lnTo>
                    <a:pt x="126" y="123"/>
                  </a:lnTo>
                  <a:lnTo>
                    <a:pt x="128" y="123"/>
                  </a:lnTo>
                  <a:lnTo>
                    <a:pt x="128" y="123"/>
                  </a:lnTo>
                  <a:lnTo>
                    <a:pt x="128" y="72"/>
                  </a:lnTo>
                  <a:lnTo>
                    <a:pt x="128" y="21"/>
                  </a:lnTo>
                  <a:lnTo>
                    <a:pt x="128" y="21"/>
                  </a:lnTo>
                  <a:lnTo>
                    <a:pt x="128" y="21"/>
                  </a:lnTo>
                  <a:lnTo>
                    <a:pt x="128" y="21"/>
                  </a:lnTo>
                  <a:close/>
                </a:path>
              </a:pathLst>
            </a:custGeom>
            <a:solidFill>
              <a:schemeClr val="bg1">
                <a:lumMod val="85000"/>
              </a:schemeClr>
            </a:solidFill>
            <a:ln w="635" cap="rnd">
              <a:solidFill>
                <a:schemeClr val="bg1">
                  <a:alpha val="17000"/>
                </a:schemeClr>
              </a:solidFill>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63" name="Freeform 363">
              <a:extLst>
                <a:ext uri="{FF2B5EF4-FFF2-40B4-BE49-F238E27FC236}">
                  <a16:creationId xmlns:a16="http://schemas.microsoft.com/office/drawing/2014/main" id="{313F6C1F-1FD2-A24B-B9D6-E676E56E3797}"/>
                </a:ext>
              </a:extLst>
            </p:cNvPr>
            <p:cNvSpPr>
              <a:spLocks/>
            </p:cNvSpPr>
            <p:nvPr userDrawn="1"/>
          </p:nvSpPr>
          <p:spPr bwMode="auto">
            <a:xfrm>
              <a:off x="3806879" y="3367321"/>
              <a:ext cx="195439" cy="159820"/>
            </a:xfrm>
            <a:custGeom>
              <a:avLst/>
              <a:gdLst>
                <a:gd name="T0" fmla="*/ 128 w 128"/>
                <a:gd name="T1" fmla="*/ 21 h 123"/>
                <a:gd name="T2" fmla="*/ 128 w 128"/>
                <a:gd name="T3" fmla="*/ 21 h 123"/>
                <a:gd name="T4" fmla="*/ 122 w 128"/>
                <a:gd name="T5" fmla="*/ 15 h 123"/>
                <a:gd name="T6" fmla="*/ 105 w 128"/>
                <a:gd name="T7" fmla="*/ 12 h 123"/>
                <a:gd name="T8" fmla="*/ 104 w 128"/>
                <a:gd name="T9" fmla="*/ 14 h 123"/>
                <a:gd name="T10" fmla="*/ 100 w 128"/>
                <a:gd name="T11" fmla="*/ 14 h 123"/>
                <a:gd name="T12" fmla="*/ 96 w 128"/>
                <a:gd name="T13" fmla="*/ 12 h 123"/>
                <a:gd name="T14" fmla="*/ 87 w 128"/>
                <a:gd name="T15" fmla="*/ 0 h 123"/>
                <a:gd name="T16" fmla="*/ 75 w 128"/>
                <a:gd name="T17" fmla="*/ 8 h 123"/>
                <a:gd name="T18" fmla="*/ 71 w 128"/>
                <a:gd name="T19" fmla="*/ 10 h 123"/>
                <a:gd name="T20" fmla="*/ 64 w 128"/>
                <a:gd name="T21" fmla="*/ 12 h 123"/>
                <a:gd name="T22" fmla="*/ 58 w 128"/>
                <a:gd name="T23" fmla="*/ 15 h 123"/>
                <a:gd name="T24" fmla="*/ 53 w 128"/>
                <a:gd name="T25" fmla="*/ 23 h 123"/>
                <a:gd name="T26" fmla="*/ 43 w 128"/>
                <a:gd name="T27" fmla="*/ 27 h 123"/>
                <a:gd name="T28" fmla="*/ 34 w 128"/>
                <a:gd name="T29" fmla="*/ 17 h 123"/>
                <a:gd name="T30" fmla="*/ 22 w 128"/>
                <a:gd name="T31" fmla="*/ 17 h 123"/>
                <a:gd name="T32" fmla="*/ 7 w 128"/>
                <a:gd name="T33" fmla="*/ 17 h 123"/>
                <a:gd name="T34" fmla="*/ 5 w 128"/>
                <a:gd name="T35" fmla="*/ 25 h 123"/>
                <a:gd name="T36" fmla="*/ 9 w 128"/>
                <a:gd name="T37" fmla="*/ 44 h 123"/>
                <a:gd name="T38" fmla="*/ 20 w 128"/>
                <a:gd name="T39" fmla="*/ 44 h 123"/>
                <a:gd name="T40" fmla="*/ 20 w 128"/>
                <a:gd name="T41" fmla="*/ 38 h 123"/>
                <a:gd name="T42" fmla="*/ 30 w 128"/>
                <a:gd name="T43" fmla="*/ 38 h 123"/>
                <a:gd name="T44" fmla="*/ 70 w 128"/>
                <a:gd name="T45" fmla="*/ 59 h 123"/>
                <a:gd name="T46" fmla="*/ 81 w 128"/>
                <a:gd name="T47" fmla="*/ 67 h 123"/>
                <a:gd name="T48" fmla="*/ 92 w 128"/>
                <a:gd name="T49" fmla="*/ 82 h 123"/>
                <a:gd name="T50" fmla="*/ 98 w 128"/>
                <a:gd name="T51" fmla="*/ 91 h 123"/>
                <a:gd name="T52" fmla="*/ 98 w 128"/>
                <a:gd name="T53" fmla="*/ 97 h 123"/>
                <a:gd name="T54" fmla="*/ 96 w 128"/>
                <a:gd name="T55" fmla="*/ 97 h 123"/>
                <a:gd name="T56" fmla="*/ 94 w 128"/>
                <a:gd name="T57" fmla="*/ 99 h 123"/>
                <a:gd name="T58" fmla="*/ 88 w 128"/>
                <a:gd name="T59" fmla="*/ 99 h 123"/>
                <a:gd name="T60" fmla="*/ 85 w 128"/>
                <a:gd name="T61" fmla="*/ 99 h 123"/>
                <a:gd name="T62" fmla="*/ 85 w 128"/>
                <a:gd name="T63" fmla="*/ 97 h 123"/>
                <a:gd name="T64" fmla="*/ 81 w 128"/>
                <a:gd name="T65" fmla="*/ 99 h 123"/>
                <a:gd name="T66" fmla="*/ 79 w 128"/>
                <a:gd name="T67" fmla="*/ 106 h 123"/>
                <a:gd name="T68" fmla="*/ 83 w 128"/>
                <a:gd name="T69" fmla="*/ 112 h 123"/>
                <a:gd name="T70" fmla="*/ 88 w 128"/>
                <a:gd name="T71" fmla="*/ 116 h 123"/>
                <a:gd name="T72" fmla="*/ 96 w 128"/>
                <a:gd name="T73" fmla="*/ 118 h 123"/>
                <a:gd name="T74" fmla="*/ 100 w 128"/>
                <a:gd name="T75" fmla="*/ 114 h 123"/>
                <a:gd name="T76" fmla="*/ 107 w 128"/>
                <a:gd name="T77" fmla="*/ 110 h 123"/>
                <a:gd name="T78" fmla="*/ 111 w 128"/>
                <a:gd name="T79" fmla="*/ 110 h 123"/>
                <a:gd name="T80" fmla="*/ 115 w 128"/>
                <a:gd name="T81" fmla="*/ 112 h 123"/>
                <a:gd name="T82" fmla="*/ 119 w 128"/>
                <a:gd name="T83" fmla="*/ 114 h 123"/>
                <a:gd name="T84" fmla="*/ 126 w 128"/>
                <a:gd name="T85" fmla="*/ 118 h 123"/>
                <a:gd name="T86" fmla="*/ 128 w 128"/>
                <a:gd name="T87" fmla="*/ 121 h 123"/>
                <a:gd name="T88" fmla="*/ 126 w 128"/>
                <a:gd name="T89" fmla="*/ 123 h 123"/>
                <a:gd name="T90" fmla="*/ 128 w 128"/>
                <a:gd name="T91" fmla="*/ 123 h 123"/>
                <a:gd name="T92" fmla="*/ 128 w 128"/>
                <a:gd name="T93" fmla="*/ 21 h 123"/>
                <a:gd name="T94" fmla="*/ 128 w 128"/>
                <a:gd name="T95" fmla="*/ 21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8" h="123">
                  <a:moveTo>
                    <a:pt x="128" y="21"/>
                  </a:moveTo>
                  <a:lnTo>
                    <a:pt x="128" y="21"/>
                  </a:lnTo>
                  <a:lnTo>
                    <a:pt x="128" y="21"/>
                  </a:lnTo>
                  <a:lnTo>
                    <a:pt x="128" y="21"/>
                  </a:lnTo>
                  <a:lnTo>
                    <a:pt x="124" y="19"/>
                  </a:lnTo>
                  <a:lnTo>
                    <a:pt x="122" y="15"/>
                  </a:lnTo>
                  <a:lnTo>
                    <a:pt x="105" y="12"/>
                  </a:lnTo>
                  <a:lnTo>
                    <a:pt x="105" y="12"/>
                  </a:lnTo>
                  <a:lnTo>
                    <a:pt x="104" y="12"/>
                  </a:lnTo>
                  <a:lnTo>
                    <a:pt x="104" y="14"/>
                  </a:lnTo>
                  <a:lnTo>
                    <a:pt x="100" y="14"/>
                  </a:lnTo>
                  <a:lnTo>
                    <a:pt x="100" y="14"/>
                  </a:lnTo>
                  <a:lnTo>
                    <a:pt x="98" y="12"/>
                  </a:lnTo>
                  <a:lnTo>
                    <a:pt x="96" y="12"/>
                  </a:lnTo>
                  <a:lnTo>
                    <a:pt x="96" y="12"/>
                  </a:lnTo>
                  <a:lnTo>
                    <a:pt x="87" y="0"/>
                  </a:lnTo>
                  <a:lnTo>
                    <a:pt x="81" y="0"/>
                  </a:lnTo>
                  <a:lnTo>
                    <a:pt x="75" y="8"/>
                  </a:lnTo>
                  <a:lnTo>
                    <a:pt x="75" y="8"/>
                  </a:lnTo>
                  <a:lnTo>
                    <a:pt x="71" y="10"/>
                  </a:lnTo>
                  <a:lnTo>
                    <a:pt x="68" y="12"/>
                  </a:lnTo>
                  <a:lnTo>
                    <a:pt x="64" y="12"/>
                  </a:lnTo>
                  <a:lnTo>
                    <a:pt x="58" y="15"/>
                  </a:lnTo>
                  <a:lnTo>
                    <a:pt x="58" y="15"/>
                  </a:lnTo>
                  <a:lnTo>
                    <a:pt x="53" y="23"/>
                  </a:lnTo>
                  <a:lnTo>
                    <a:pt x="53" y="23"/>
                  </a:lnTo>
                  <a:lnTo>
                    <a:pt x="49" y="27"/>
                  </a:lnTo>
                  <a:lnTo>
                    <a:pt x="43" y="27"/>
                  </a:lnTo>
                  <a:lnTo>
                    <a:pt x="37" y="21"/>
                  </a:lnTo>
                  <a:lnTo>
                    <a:pt x="34" y="17"/>
                  </a:lnTo>
                  <a:lnTo>
                    <a:pt x="28" y="12"/>
                  </a:lnTo>
                  <a:lnTo>
                    <a:pt x="22" y="17"/>
                  </a:lnTo>
                  <a:lnTo>
                    <a:pt x="17" y="17"/>
                  </a:lnTo>
                  <a:lnTo>
                    <a:pt x="7" y="17"/>
                  </a:lnTo>
                  <a:lnTo>
                    <a:pt x="0" y="21"/>
                  </a:lnTo>
                  <a:lnTo>
                    <a:pt x="5" y="25"/>
                  </a:lnTo>
                  <a:lnTo>
                    <a:pt x="9" y="34"/>
                  </a:lnTo>
                  <a:lnTo>
                    <a:pt x="9" y="44"/>
                  </a:lnTo>
                  <a:lnTo>
                    <a:pt x="15" y="44"/>
                  </a:lnTo>
                  <a:lnTo>
                    <a:pt x="20" y="44"/>
                  </a:lnTo>
                  <a:lnTo>
                    <a:pt x="20" y="38"/>
                  </a:lnTo>
                  <a:lnTo>
                    <a:pt x="20" y="38"/>
                  </a:lnTo>
                  <a:lnTo>
                    <a:pt x="30" y="38"/>
                  </a:lnTo>
                  <a:lnTo>
                    <a:pt x="30" y="38"/>
                  </a:lnTo>
                  <a:lnTo>
                    <a:pt x="54" y="51"/>
                  </a:lnTo>
                  <a:lnTo>
                    <a:pt x="70" y="59"/>
                  </a:lnTo>
                  <a:lnTo>
                    <a:pt x="81" y="67"/>
                  </a:lnTo>
                  <a:lnTo>
                    <a:pt x="81" y="67"/>
                  </a:lnTo>
                  <a:lnTo>
                    <a:pt x="85" y="72"/>
                  </a:lnTo>
                  <a:lnTo>
                    <a:pt x="92" y="82"/>
                  </a:lnTo>
                  <a:lnTo>
                    <a:pt x="96" y="87"/>
                  </a:lnTo>
                  <a:lnTo>
                    <a:pt x="98" y="91"/>
                  </a:lnTo>
                  <a:lnTo>
                    <a:pt x="100" y="95"/>
                  </a:lnTo>
                  <a:lnTo>
                    <a:pt x="98" y="97"/>
                  </a:lnTo>
                  <a:lnTo>
                    <a:pt x="96" y="97"/>
                  </a:lnTo>
                  <a:lnTo>
                    <a:pt x="96" y="97"/>
                  </a:lnTo>
                  <a:lnTo>
                    <a:pt x="96" y="97"/>
                  </a:lnTo>
                  <a:lnTo>
                    <a:pt x="94" y="99"/>
                  </a:lnTo>
                  <a:lnTo>
                    <a:pt x="92" y="99"/>
                  </a:lnTo>
                  <a:lnTo>
                    <a:pt x="88" y="99"/>
                  </a:lnTo>
                  <a:lnTo>
                    <a:pt x="88" y="99"/>
                  </a:lnTo>
                  <a:lnTo>
                    <a:pt x="85" y="99"/>
                  </a:lnTo>
                  <a:lnTo>
                    <a:pt x="85" y="97"/>
                  </a:lnTo>
                  <a:lnTo>
                    <a:pt x="85" y="97"/>
                  </a:lnTo>
                  <a:lnTo>
                    <a:pt x="81" y="99"/>
                  </a:lnTo>
                  <a:lnTo>
                    <a:pt x="81" y="99"/>
                  </a:lnTo>
                  <a:lnTo>
                    <a:pt x="79" y="103"/>
                  </a:lnTo>
                  <a:lnTo>
                    <a:pt x="79" y="106"/>
                  </a:lnTo>
                  <a:lnTo>
                    <a:pt x="81" y="110"/>
                  </a:lnTo>
                  <a:lnTo>
                    <a:pt x="83" y="112"/>
                  </a:lnTo>
                  <a:lnTo>
                    <a:pt x="85" y="116"/>
                  </a:lnTo>
                  <a:lnTo>
                    <a:pt x="88" y="116"/>
                  </a:lnTo>
                  <a:lnTo>
                    <a:pt x="92" y="118"/>
                  </a:lnTo>
                  <a:lnTo>
                    <a:pt x="96" y="118"/>
                  </a:lnTo>
                  <a:lnTo>
                    <a:pt x="96" y="118"/>
                  </a:lnTo>
                  <a:lnTo>
                    <a:pt x="100" y="114"/>
                  </a:lnTo>
                  <a:lnTo>
                    <a:pt x="105" y="112"/>
                  </a:lnTo>
                  <a:lnTo>
                    <a:pt x="107" y="110"/>
                  </a:lnTo>
                  <a:lnTo>
                    <a:pt x="111" y="110"/>
                  </a:lnTo>
                  <a:lnTo>
                    <a:pt x="111" y="110"/>
                  </a:lnTo>
                  <a:lnTo>
                    <a:pt x="115" y="112"/>
                  </a:lnTo>
                  <a:lnTo>
                    <a:pt x="115" y="112"/>
                  </a:lnTo>
                  <a:lnTo>
                    <a:pt x="117" y="114"/>
                  </a:lnTo>
                  <a:lnTo>
                    <a:pt x="119" y="114"/>
                  </a:lnTo>
                  <a:lnTo>
                    <a:pt x="122" y="116"/>
                  </a:lnTo>
                  <a:lnTo>
                    <a:pt x="126" y="118"/>
                  </a:lnTo>
                  <a:lnTo>
                    <a:pt x="126" y="118"/>
                  </a:lnTo>
                  <a:lnTo>
                    <a:pt x="128" y="121"/>
                  </a:lnTo>
                  <a:lnTo>
                    <a:pt x="126" y="123"/>
                  </a:lnTo>
                  <a:lnTo>
                    <a:pt x="126" y="123"/>
                  </a:lnTo>
                  <a:lnTo>
                    <a:pt x="128" y="123"/>
                  </a:lnTo>
                  <a:lnTo>
                    <a:pt x="128" y="123"/>
                  </a:lnTo>
                  <a:lnTo>
                    <a:pt x="128" y="72"/>
                  </a:lnTo>
                  <a:lnTo>
                    <a:pt x="128" y="21"/>
                  </a:lnTo>
                  <a:lnTo>
                    <a:pt x="128" y="21"/>
                  </a:lnTo>
                  <a:lnTo>
                    <a:pt x="128" y="21"/>
                  </a:lnTo>
                  <a:lnTo>
                    <a:pt x="128" y="21"/>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64" name="Freeform 364">
              <a:extLst>
                <a:ext uri="{FF2B5EF4-FFF2-40B4-BE49-F238E27FC236}">
                  <a16:creationId xmlns:a16="http://schemas.microsoft.com/office/drawing/2014/main" id="{43A67D68-ED90-5F42-BDD6-D7408FDF623F}"/>
                </a:ext>
              </a:extLst>
            </p:cNvPr>
            <p:cNvSpPr>
              <a:spLocks/>
            </p:cNvSpPr>
            <p:nvPr userDrawn="1"/>
          </p:nvSpPr>
          <p:spPr bwMode="auto">
            <a:xfrm>
              <a:off x="3777869" y="3338736"/>
              <a:ext cx="74816" cy="38980"/>
            </a:xfrm>
            <a:custGeom>
              <a:avLst/>
              <a:gdLst>
                <a:gd name="T0" fmla="*/ 0 w 49"/>
                <a:gd name="T1" fmla="*/ 11 h 30"/>
                <a:gd name="T2" fmla="*/ 0 w 49"/>
                <a:gd name="T3" fmla="*/ 11 h 30"/>
                <a:gd name="T4" fmla="*/ 2 w 49"/>
                <a:gd name="T5" fmla="*/ 13 h 30"/>
                <a:gd name="T6" fmla="*/ 2 w 49"/>
                <a:gd name="T7" fmla="*/ 15 h 30"/>
                <a:gd name="T8" fmla="*/ 2 w 49"/>
                <a:gd name="T9" fmla="*/ 15 h 30"/>
                <a:gd name="T10" fmla="*/ 5 w 49"/>
                <a:gd name="T11" fmla="*/ 15 h 30"/>
                <a:gd name="T12" fmla="*/ 5 w 49"/>
                <a:gd name="T13" fmla="*/ 15 h 30"/>
                <a:gd name="T14" fmla="*/ 11 w 49"/>
                <a:gd name="T15" fmla="*/ 15 h 30"/>
                <a:gd name="T16" fmla="*/ 20 w 49"/>
                <a:gd name="T17" fmla="*/ 20 h 30"/>
                <a:gd name="T18" fmla="*/ 20 w 49"/>
                <a:gd name="T19" fmla="*/ 28 h 30"/>
                <a:gd name="T20" fmla="*/ 26 w 49"/>
                <a:gd name="T21" fmla="*/ 30 h 30"/>
                <a:gd name="T22" fmla="*/ 32 w 49"/>
                <a:gd name="T23" fmla="*/ 30 h 30"/>
                <a:gd name="T24" fmla="*/ 39 w 49"/>
                <a:gd name="T25" fmla="*/ 30 h 30"/>
                <a:gd name="T26" fmla="*/ 41 w 49"/>
                <a:gd name="T27" fmla="*/ 26 h 30"/>
                <a:gd name="T28" fmla="*/ 49 w 49"/>
                <a:gd name="T29" fmla="*/ 26 h 30"/>
                <a:gd name="T30" fmla="*/ 49 w 49"/>
                <a:gd name="T31" fmla="*/ 20 h 30"/>
                <a:gd name="T32" fmla="*/ 49 w 49"/>
                <a:gd name="T33" fmla="*/ 9 h 30"/>
                <a:gd name="T34" fmla="*/ 49 w 49"/>
                <a:gd name="T35" fmla="*/ 9 h 30"/>
                <a:gd name="T36" fmla="*/ 49 w 49"/>
                <a:gd name="T37" fmla="*/ 7 h 30"/>
                <a:gd name="T38" fmla="*/ 49 w 49"/>
                <a:gd name="T39" fmla="*/ 5 h 30"/>
                <a:gd name="T40" fmla="*/ 49 w 49"/>
                <a:gd name="T41" fmla="*/ 5 h 30"/>
                <a:gd name="T42" fmla="*/ 49 w 49"/>
                <a:gd name="T43" fmla="*/ 5 h 30"/>
                <a:gd name="T44" fmla="*/ 45 w 49"/>
                <a:gd name="T45" fmla="*/ 3 h 30"/>
                <a:gd name="T46" fmla="*/ 43 w 49"/>
                <a:gd name="T47" fmla="*/ 3 h 30"/>
                <a:gd name="T48" fmla="*/ 39 w 49"/>
                <a:gd name="T49" fmla="*/ 0 h 30"/>
                <a:gd name="T50" fmla="*/ 39 w 49"/>
                <a:gd name="T51" fmla="*/ 0 h 30"/>
                <a:gd name="T52" fmla="*/ 39 w 49"/>
                <a:gd name="T53" fmla="*/ 0 h 30"/>
                <a:gd name="T54" fmla="*/ 34 w 49"/>
                <a:gd name="T55" fmla="*/ 0 h 30"/>
                <a:gd name="T56" fmla="*/ 34 w 49"/>
                <a:gd name="T57" fmla="*/ 0 h 30"/>
                <a:gd name="T58" fmla="*/ 22 w 49"/>
                <a:gd name="T59" fmla="*/ 0 h 30"/>
                <a:gd name="T60" fmla="*/ 22 w 49"/>
                <a:gd name="T61" fmla="*/ 0 h 30"/>
                <a:gd name="T62" fmla="*/ 19 w 49"/>
                <a:gd name="T63" fmla="*/ 0 h 30"/>
                <a:gd name="T64" fmla="*/ 13 w 49"/>
                <a:gd name="T65" fmla="*/ 2 h 30"/>
                <a:gd name="T66" fmla="*/ 7 w 49"/>
                <a:gd name="T67" fmla="*/ 3 h 30"/>
                <a:gd name="T68" fmla="*/ 3 w 49"/>
                <a:gd name="T69" fmla="*/ 3 h 30"/>
                <a:gd name="T70" fmla="*/ 0 w 49"/>
                <a:gd name="T71" fmla="*/ 11 h 30"/>
                <a:gd name="T72" fmla="*/ 0 w 49"/>
                <a:gd name="T73" fmla="*/ 11 h 30"/>
                <a:gd name="T74" fmla="*/ 0 w 49"/>
                <a:gd name="T75" fmla="*/ 11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9" h="30">
                  <a:moveTo>
                    <a:pt x="0" y="11"/>
                  </a:moveTo>
                  <a:lnTo>
                    <a:pt x="0" y="11"/>
                  </a:lnTo>
                  <a:lnTo>
                    <a:pt x="2" y="13"/>
                  </a:lnTo>
                  <a:lnTo>
                    <a:pt x="2" y="15"/>
                  </a:lnTo>
                  <a:lnTo>
                    <a:pt x="2" y="15"/>
                  </a:lnTo>
                  <a:lnTo>
                    <a:pt x="5" y="15"/>
                  </a:lnTo>
                  <a:lnTo>
                    <a:pt x="5" y="15"/>
                  </a:lnTo>
                  <a:lnTo>
                    <a:pt x="11" y="15"/>
                  </a:lnTo>
                  <a:lnTo>
                    <a:pt x="20" y="20"/>
                  </a:lnTo>
                  <a:lnTo>
                    <a:pt x="20" y="28"/>
                  </a:lnTo>
                  <a:lnTo>
                    <a:pt x="26" y="30"/>
                  </a:lnTo>
                  <a:lnTo>
                    <a:pt x="32" y="30"/>
                  </a:lnTo>
                  <a:lnTo>
                    <a:pt x="39" y="30"/>
                  </a:lnTo>
                  <a:lnTo>
                    <a:pt x="41" y="26"/>
                  </a:lnTo>
                  <a:lnTo>
                    <a:pt x="49" y="26"/>
                  </a:lnTo>
                  <a:lnTo>
                    <a:pt x="49" y="20"/>
                  </a:lnTo>
                  <a:lnTo>
                    <a:pt x="49" y="9"/>
                  </a:lnTo>
                  <a:lnTo>
                    <a:pt x="49" y="9"/>
                  </a:lnTo>
                  <a:lnTo>
                    <a:pt x="49" y="7"/>
                  </a:lnTo>
                  <a:lnTo>
                    <a:pt x="49" y="5"/>
                  </a:lnTo>
                  <a:lnTo>
                    <a:pt x="49" y="5"/>
                  </a:lnTo>
                  <a:lnTo>
                    <a:pt x="49" y="5"/>
                  </a:lnTo>
                  <a:lnTo>
                    <a:pt x="45" y="3"/>
                  </a:lnTo>
                  <a:lnTo>
                    <a:pt x="43" y="3"/>
                  </a:lnTo>
                  <a:lnTo>
                    <a:pt x="39" y="0"/>
                  </a:lnTo>
                  <a:lnTo>
                    <a:pt x="39" y="0"/>
                  </a:lnTo>
                  <a:lnTo>
                    <a:pt x="39" y="0"/>
                  </a:lnTo>
                  <a:lnTo>
                    <a:pt x="34" y="0"/>
                  </a:lnTo>
                  <a:lnTo>
                    <a:pt x="34" y="0"/>
                  </a:lnTo>
                  <a:lnTo>
                    <a:pt x="22" y="0"/>
                  </a:lnTo>
                  <a:lnTo>
                    <a:pt x="22" y="0"/>
                  </a:lnTo>
                  <a:lnTo>
                    <a:pt x="19" y="0"/>
                  </a:lnTo>
                  <a:lnTo>
                    <a:pt x="13" y="2"/>
                  </a:lnTo>
                  <a:lnTo>
                    <a:pt x="7" y="3"/>
                  </a:lnTo>
                  <a:lnTo>
                    <a:pt x="3" y="3"/>
                  </a:lnTo>
                  <a:lnTo>
                    <a:pt x="0" y="11"/>
                  </a:lnTo>
                  <a:lnTo>
                    <a:pt x="0" y="11"/>
                  </a:lnTo>
                  <a:lnTo>
                    <a:pt x="0" y="11"/>
                  </a:lnTo>
                  <a:close/>
                </a:path>
              </a:pathLst>
            </a:custGeom>
            <a:solidFill>
              <a:schemeClr val="bg1">
                <a:lumMod val="85000"/>
              </a:schemeClr>
            </a:solidFill>
            <a:ln w="635" cap="rnd">
              <a:solidFill>
                <a:schemeClr val="bg1">
                  <a:alpha val="17000"/>
                </a:schemeClr>
              </a:solidFill>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65" name="Freeform 365">
              <a:extLst>
                <a:ext uri="{FF2B5EF4-FFF2-40B4-BE49-F238E27FC236}">
                  <a16:creationId xmlns:a16="http://schemas.microsoft.com/office/drawing/2014/main" id="{32B20497-3048-D343-9EE2-97CDAFFAFAD2}"/>
                </a:ext>
              </a:extLst>
            </p:cNvPr>
            <p:cNvSpPr>
              <a:spLocks/>
            </p:cNvSpPr>
            <p:nvPr userDrawn="1"/>
          </p:nvSpPr>
          <p:spPr bwMode="auto">
            <a:xfrm>
              <a:off x="3777869" y="3338736"/>
              <a:ext cx="74816" cy="38980"/>
            </a:xfrm>
            <a:custGeom>
              <a:avLst/>
              <a:gdLst>
                <a:gd name="T0" fmla="*/ 0 w 49"/>
                <a:gd name="T1" fmla="*/ 11 h 30"/>
                <a:gd name="T2" fmla="*/ 0 w 49"/>
                <a:gd name="T3" fmla="*/ 11 h 30"/>
                <a:gd name="T4" fmla="*/ 2 w 49"/>
                <a:gd name="T5" fmla="*/ 13 h 30"/>
                <a:gd name="T6" fmla="*/ 2 w 49"/>
                <a:gd name="T7" fmla="*/ 15 h 30"/>
                <a:gd name="T8" fmla="*/ 2 w 49"/>
                <a:gd name="T9" fmla="*/ 15 h 30"/>
                <a:gd name="T10" fmla="*/ 5 w 49"/>
                <a:gd name="T11" fmla="*/ 15 h 30"/>
                <a:gd name="T12" fmla="*/ 5 w 49"/>
                <a:gd name="T13" fmla="*/ 15 h 30"/>
                <a:gd name="T14" fmla="*/ 11 w 49"/>
                <a:gd name="T15" fmla="*/ 15 h 30"/>
                <a:gd name="T16" fmla="*/ 20 w 49"/>
                <a:gd name="T17" fmla="*/ 20 h 30"/>
                <a:gd name="T18" fmla="*/ 20 w 49"/>
                <a:gd name="T19" fmla="*/ 28 h 30"/>
                <a:gd name="T20" fmla="*/ 26 w 49"/>
                <a:gd name="T21" fmla="*/ 30 h 30"/>
                <a:gd name="T22" fmla="*/ 32 w 49"/>
                <a:gd name="T23" fmla="*/ 30 h 30"/>
                <a:gd name="T24" fmla="*/ 39 w 49"/>
                <a:gd name="T25" fmla="*/ 30 h 30"/>
                <a:gd name="T26" fmla="*/ 41 w 49"/>
                <a:gd name="T27" fmla="*/ 26 h 30"/>
                <a:gd name="T28" fmla="*/ 49 w 49"/>
                <a:gd name="T29" fmla="*/ 26 h 30"/>
                <a:gd name="T30" fmla="*/ 49 w 49"/>
                <a:gd name="T31" fmla="*/ 20 h 30"/>
                <a:gd name="T32" fmla="*/ 49 w 49"/>
                <a:gd name="T33" fmla="*/ 9 h 30"/>
                <a:gd name="T34" fmla="*/ 49 w 49"/>
                <a:gd name="T35" fmla="*/ 9 h 30"/>
                <a:gd name="T36" fmla="*/ 49 w 49"/>
                <a:gd name="T37" fmla="*/ 7 h 30"/>
                <a:gd name="T38" fmla="*/ 49 w 49"/>
                <a:gd name="T39" fmla="*/ 5 h 30"/>
                <a:gd name="T40" fmla="*/ 49 w 49"/>
                <a:gd name="T41" fmla="*/ 5 h 30"/>
                <a:gd name="T42" fmla="*/ 49 w 49"/>
                <a:gd name="T43" fmla="*/ 5 h 30"/>
                <a:gd name="T44" fmla="*/ 45 w 49"/>
                <a:gd name="T45" fmla="*/ 3 h 30"/>
                <a:gd name="T46" fmla="*/ 43 w 49"/>
                <a:gd name="T47" fmla="*/ 3 h 30"/>
                <a:gd name="T48" fmla="*/ 39 w 49"/>
                <a:gd name="T49" fmla="*/ 0 h 30"/>
                <a:gd name="T50" fmla="*/ 39 w 49"/>
                <a:gd name="T51" fmla="*/ 0 h 30"/>
                <a:gd name="T52" fmla="*/ 39 w 49"/>
                <a:gd name="T53" fmla="*/ 0 h 30"/>
                <a:gd name="T54" fmla="*/ 34 w 49"/>
                <a:gd name="T55" fmla="*/ 0 h 30"/>
                <a:gd name="T56" fmla="*/ 34 w 49"/>
                <a:gd name="T57" fmla="*/ 0 h 30"/>
                <a:gd name="T58" fmla="*/ 22 w 49"/>
                <a:gd name="T59" fmla="*/ 0 h 30"/>
                <a:gd name="T60" fmla="*/ 22 w 49"/>
                <a:gd name="T61" fmla="*/ 0 h 30"/>
                <a:gd name="T62" fmla="*/ 19 w 49"/>
                <a:gd name="T63" fmla="*/ 0 h 30"/>
                <a:gd name="T64" fmla="*/ 13 w 49"/>
                <a:gd name="T65" fmla="*/ 2 h 30"/>
                <a:gd name="T66" fmla="*/ 7 w 49"/>
                <a:gd name="T67" fmla="*/ 3 h 30"/>
                <a:gd name="T68" fmla="*/ 3 w 49"/>
                <a:gd name="T69" fmla="*/ 3 h 30"/>
                <a:gd name="T70" fmla="*/ 0 w 49"/>
                <a:gd name="T71" fmla="*/ 11 h 30"/>
                <a:gd name="T72" fmla="*/ 0 w 49"/>
                <a:gd name="T73" fmla="*/ 11 h 30"/>
                <a:gd name="T74" fmla="*/ 0 w 49"/>
                <a:gd name="T75" fmla="*/ 11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9" h="30">
                  <a:moveTo>
                    <a:pt x="0" y="11"/>
                  </a:moveTo>
                  <a:lnTo>
                    <a:pt x="0" y="11"/>
                  </a:lnTo>
                  <a:lnTo>
                    <a:pt x="2" y="13"/>
                  </a:lnTo>
                  <a:lnTo>
                    <a:pt x="2" y="15"/>
                  </a:lnTo>
                  <a:lnTo>
                    <a:pt x="2" y="15"/>
                  </a:lnTo>
                  <a:lnTo>
                    <a:pt x="5" y="15"/>
                  </a:lnTo>
                  <a:lnTo>
                    <a:pt x="5" y="15"/>
                  </a:lnTo>
                  <a:lnTo>
                    <a:pt x="11" y="15"/>
                  </a:lnTo>
                  <a:lnTo>
                    <a:pt x="20" y="20"/>
                  </a:lnTo>
                  <a:lnTo>
                    <a:pt x="20" y="28"/>
                  </a:lnTo>
                  <a:lnTo>
                    <a:pt x="26" y="30"/>
                  </a:lnTo>
                  <a:lnTo>
                    <a:pt x="32" y="30"/>
                  </a:lnTo>
                  <a:lnTo>
                    <a:pt x="39" y="30"/>
                  </a:lnTo>
                  <a:lnTo>
                    <a:pt x="41" y="26"/>
                  </a:lnTo>
                  <a:lnTo>
                    <a:pt x="49" y="26"/>
                  </a:lnTo>
                  <a:lnTo>
                    <a:pt x="49" y="20"/>
                  </a:lnTo>
                  <a:lnTo>
                    <a:pt x="49" y="9"/>
                  </a:lnTo>
                  <a:lnTo>
                    <a:pt x="49" y="9"/>
                  </a:lnTo>
                  <a:lnTo>
                    <a:pt x="49" y="7"/>
                  </a:lnTo>
                  <a:lnTo>
                    <a:pt x="49" y="5"/>
                  </a:lnTo>
                  <a:lnTo>
                    <a:pt x="49" y="5"/>
                  </a:lnTo>
                  <a:lnTo>
                    <a:pt x="49" y="5"/>
                  </a:lnTo>
                  <a:lnTo>
                    <a:pt x="45" y="3"/>
                  </a:lnTo>
                  <a:lnTo>
                    <a:pt x="43" y="3"/>
                  </a:lnTo>
                  <a:lnTo>
                    <a:pt x="39" y="0"/>
                  </a:lnTo>
                  <a:lnTo>
                    <a:pt x="39" y="0"/>
                  </a:lnTo>
                  <a:lnTo>
                    <a:pt x="39" y="0"/>
                  </a:lnTo>
                  <a:lnTo>
                    <a:pt x="34" y="0"/>
                  </a:lnTo>
                  <a:lnTo>
                    <a:pt x="34" y="0"/>
                  </a:lnTo>
                  <a:lnTo>
                    <a:pt x="22" y="0"/>
                  </a:lnTo>
                  <a:lnTo>
                    <a:pt x="22" y="0"/>
                  </a:lnTo>
                  <a:lnTo>
                    <a:pt x="19" y="0"/>
                  </a:lnTo>
                  <a:lnTo>
                    <a:pt x="13" y="2"/>
                  </a:lnTo>
                  <a:lnTo>
                    <a:pt x="7" y="3"/>
                  </a:lnTo>
                  <a:lnTo>
                    <a:pt x="3" y="3"/>
                  </a:lnTo>
                  <a:lnTo>
                    <a:pt x="0" y="11"/>
                  </a:lnTo>
                  <a:lnTo>
                    <a:pt x="0" y="11"/>
                  </a:lnTo>
                  <a:lnTo>
                    <a:pt x="0" y="11"/>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66" name="Freeform 366">
              <a:extLst>
                <a:ext uri="{FF2B5EF4-FFF2-40B4-BE49-F238E27FC236}">
                  <a16:creationId xmlns:a16="http://schemas.microsoft.com/office/drawing/2014/main" id="{6334B43B-2E44-3A43-B9C3-70820B618BAD}"/>
                </a:ext>
              </a:extLst>
            </p:cNvPr>
            <p:cNvSpPr>
              <a:spLocks/>
            </p:cNvSpPr>
            <p:nvPr userDrawn="1"/>
          </p:nvSpPr>
          <p:spPr bwMode="auto">
            <a:xfrm>
              <a:off x="3522882" y="3298456"/>
              <a:ext cx="135891" cy="155922"/>
            </a:xfrm>
            <a:custGeom>
              <a:avLst/>
              <a:gdLst>
                <a:gd name="T0" fmla="*/ 12 w 89"/>
                <a:gd name="T1" fmla="*/ 120 h 120"/>
                <a:gd name="T2" fmla="*/ 15 w 89"/>
                <a:gd name="T3" fmla="*/ 118 h 120"/>
                <a:gd name="T4" fmla="*/ 19 w 89"/>
                <a:gd name="T5" fmla="*/ 108 h 120"/>
                <a:gd name="T6" fmla="*/ 19 w 89"/>
                <a:gd name="T7" fmla="*/ 104 h 120"/>
                <a:gd name="T8" fmla="*/ 19 w 89"/>
                <a:gd name="T9" fmla="*/ 84 h 120"/>
                <a:gd name="T10" fmla="*/ 19 w 89"/>
                <a:gd name="T11" fmla="*/ 70 h 120"/>
                <a:gd name="T12" fmla="*/ 25 w 89"/>
                <a:gd name="T13" fmla="*/ 67 h 120"/>
                <a:gd name="T14" fmla="*/ 25 w 89"/>
                <a:gd name="T15" fmla="*/ 72 h 120"/>
                <a:gd name="T16" fmla="*/ 29 w 89"/>
                <a:gd name="T17" fmla="*/ 80 h 120"/>
                <a:gd name="T18" fmla="*/ 32 w 89"/>
                <a:gd name="T19" fmla="*/ 91 h 120"/>
                <a:gd name="T20" fmla="*/ 30 w 89"/>
                <a:gd name="T21" fmla="*/ 97 h 120"/>
                <a:gd name="T22" fmla="*/ 32 w 89"/>
                <a:gd name="T23" fmla="*/ 97 h 120"/>
                <a:gd name="T24" fmla="*/ 40 w 89"/>
                <a:gd name="T25" fmla="*/ 103 h 120"/>
                <a:gd name="T26" fmla="*/ 49 w 89"/>
                <a:gd name="T27" fmla="*/ 116 h 120"/>
                <a:gd name="T28" fmla="*/ 51 w 89"/>
                <a:gd name="T29" fmla="*/ 120 h 120"/>
                <a:gd name="T30" fmla="*/ 55 w 89"/>
                <a:gd name="T31" fmla="*/ 118 h 120"/>
                <a:gd name="T32" fmla="*/ 59 w 89"/>
                <a:gd name="T33" fmla="*/ 116 h 120"/>
                <a:gd name="T34" fmla="*/ 66 w 89"/>
                <a:gd name="T35" fmla="*/ 114 h 120"/>
                <a:gd name="T36" fmla="*/ 65 w 89"/>
                <a:gd name="T37" fmla="*/ 108 h 120"/>
                <a:gd name="T38" fmla="*/ 63 w 89"/>
                <a:gd name="T39" fmla="*/ 97 h 120"/>
                <a:gd name="T40" fmla="*/ 61 w 89"/>
                <a:gd name="T41" fmla="*/ 93 h 120"/>
                <a:gd name="T42" fmla="*/ 53 w 89"/>
                <a:gd name="T43" fmla="*/ 91 h 120"/>
                <a:gd name="T44" fmla="*/ 44 w 89"/>
                <a:gd name="T45" fmla="*/ 76 h 120"/>
                <a:gd name="T46" fmla="*/ 32 w 89"/>
                <a:gd name="T47" fmla="*/ 55 h 120"/>
                <a:gd name="T48" fmla="*/ 55 w 89"/>
                <a:gd name="T49" fmla="*/ 50 h 120"/>
                <a:gd name="T50" fmla="*/ 55 w 89"/>
                <a:gd name="T51" fmla="*/ 42 h 120"/>
                <a:gd name="T52" fmla="*/ 36 w 89"/>
                <a:gd name="T53" fmla="*/ 36 h 120"/>
                <a:gd name="T54" fmla="*/ 32 w 89"/>
                <a:gd name="T55" fmla="*/ 46 h 120"/>
                <a:gd name="T56" fmla="*/ 29 w 89"/>
                <a:gd name="T57" fmla="*/ 50 h 120"/>
                <a:gd name="T58" fmla="*/ 23 w 89"/>
                <a:gd name="T59" fmla="*/ 46 h 120"/>
                <a:gd name="T60" fmla="*/ 19 w 89"/>
                <a:gd name="T61" fmla="*/ 40 h 120"/>
                <a:gd name="T62" fmla="*/ 13 w 89"/>
                <a:gd name="T63" fmla="*/ 38 h 120"/>
                <a:gd name="T64" fmla="*/ 19 w 89"/>
                <a:gd name="T65" fmla="*/ 27 h 120"/>
                <a:gd name="T66" fmla="*/ 23 w 89"/>
                <a:gd name="T67" fmla="*/ 25 h 120"/>
                <a:gd name="T68" fmla="*/ 36 w 89"/>
                <a:gd name="T69" fmla="*/ 25 h 120"/>
                <a:gd name="T70" fmla="*/ 51 w 89"/>
                <a:gd name="T71" fmla="*/ 19 h 120"/>
                <a:gd name="T72" fmla="*/ 51 w 89"/>
                <a:gd name="T73" fmla="*/ 21 h 120"/>
                <a:gd name="T74" fmla="*/ 59 w 89"/>
                <a:gd name="T75" fmla="*/ 23 h 120"/>
                <a:gd name="T76" fmla="*/ 66 w 89"/>
                <a:gd name="T77" fmla="*/ 25 h 120"/>
                <a:gd name="T78" fmla="*/ 66 w 89"/>
                <a:gd name="T79" fmla="*/ 27 h 120"/>
                <a:gd name="T80" fmla="*/ 76 w 89"/>
                <a:gd name="T81" fmla="*/ 23 h 120"/>
                <a:gd name="T82" fmla="*/ 80 w 89"/>
                <a:gd name="T83" fmla="*/ 19 h 120"/>
                <a:gd name="T84" fmla="*/ 89 w 89"/>
                <a:gd name="T85" fmla="*/ 0 h 120"/>
                <a:gd name="T86" fmla="*/ 76 w 89"/>
                <a:gd name="T87" fmla="*/ 6 h 120"/>
                <a:gd name="T88" fmla="*/ 70 w 89"/>
                <a:gd name="T89" fmla="*/ 8 h 120"/>
                <a:gd name="T90" fmla="*/ 72 w 89"/>
                <a:gd name="T91" fmla="*/ 12 h 120"/>
                <a:gd name="T92" fmla="*/ 70 w 89"/>
                <a:gd name="T93" fmla="*/ 14 h 120"/>
                <a:gd name="T94" fmla="*/ 61 w 89"/>
                <a:gd name="T95" fmla="*/ 14 h 120"/>
                <a:gd name="T96" fmla="*/ 40 w 89"/>
                <a:gd name="T97" fmla="*/ 10 h 120"/>
                <a:gd name="T98" fmla="*/ 27 w 89"/>
                <a:gd name="T99" fmla="*/ 4 h 120"/>
                <a:gd name="T100" fmla="*/ 21 w 89"/>
                <a:gd name="T101" fmla="*/ 10 h 120"/>
                <a:gd name="T102" fmla="*/ 12 w 89"/>
                <a:gd name="T103" fmla="*/ 19 h 120"/>
                <a:gd name="T104" fmla="*/ 10 w 89"/>
                <a:gd name="T105" fmla="*/ 25 h 120"/>
                <a:gd name="T106" fmla="*/ 10 w 89"/>
                <a:gd name="T107" fmla="*/ 33 h 120"/>
                <a:gd name="T108" fmla="*/ 2 w 89"/>
                <a:gd name="T109" fmla="*/ 44 h 120"/>
                <a:gd name="T110" fmla="*/ 0 w 89"/>
                <a:gd name="T111" fmla="*/ 55 h 120"/>
                <a:gd name="T112" fmla="*/ 0 w 89"/>
                <a:gd name="T113" fmla="*/ 68 h 120"/>
                <a:gd name="T114" fmla="*/ 0 w 89"/>
                <a:gd name="T115" fmla="*/ 55 h 120"/>
                <a:gd name="T116" fmla="*/ 2 w 89"/>
                <a:gd name="T117" fmla="*/ 86 h 120"/>
                <a:gd name="T118" fmla="*/ 8 w 89"/>
                <a:gd name="T119" fmla="*/ 99 h 120"/>
                <a:gd name="T120" fmla="*/ 6 w 89"/>
                <a:gd name="T121" fmla="*/ 101 h 120"/>
                <a:gd name="T122" fmla="*/ 6 w 89"/>
                <a:gd name="T123" fmla="*/ 12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9" h="120">
                  <a:moveTo>
                    <a:pt x="6" y="120"/>
                  </a:moveTo>
                  <a:lnTo>
                    <a:pt x="12" y="120"/>
                  </a:lnTo>
                  <a:lnTo>
                    <a:pt x="12" y="120"/>
                  </a:lnTo>
                  <a:lnTo>
                    <a:pt x="13" y="120"/>
                  </a:lnTo>
                  <a:lnTo>
                    <a:pt x="13" y="120"/>
                  </a:lnTo>
                  <a:lnTo>
                    <a:pt x="15" y="118"/>
                  </a:lnTo>
                  <a:lnTo>
                    <a:pt x="15" y="118"/>
                  </a:lnTo>
                  <a:lnTo>
                    <a:pt x="19" y="114"/>
                  </a:lnTo>
                  <a:lnTo>
                    <a:pt x="19" y="108"/>
                  </a:lnTo>
                  <a:lnTo>
                    <a:pt x="19" y="108"/>
                  </a:lnTo>
                  <a:lnTo>
                    <a:pt x="19" y="104"/>
                  </a:lnTo>
                  <a:lnTo>
                    <a:pt x="19" y="104"/>
                  </a:lnTo>
                  <a:lnTo>
                    <a:pt x="19" y="93"/>
                  </a:lnTo>
                  <a:lnTo>
                    <a:pt x="19" y="93"/>
                  </a:lnTo>
                  <a:lnTo>
                    <a:pt x="19" y="84"/>
                  </a:lnTo>
                  <a:lnTo>
                    <a:pt x="19" y="76"/>
                  </a:lnTo>
                  <a:lnTo>
                    <a:pt x="19" y="70"/>
                  </a:lnTo>
                  <a:lnTo>
                    <a:pt x="19" y="70"/>
                  </a:lnTo>
                  <a:lnTo>
                    <a:pt x="21" y="67"/>
                  </a:lnTo>
                  <a:lnTo>
                    <a:pt x="23" y="67"/>
                  </a:lnTo>
                  <a:lnTo>
                    <a:pt x="25" y="67"/>
                  </a:lnTo>
                  <a:lnTo>
                    <a:pt x="25" y="68"/>
                  </a:lnTo>
                  <a:lnTo>
                    <a:pt x="25" y="68"/>
                  </a:lnTo>
                  <a:lnTo>
                    <a:pt x="25" y="72"/>
                  </a:lnTo>
                  <a:lnTo>
                    <a:pt x="25" y="74"/>
                  </a:lnTo>
                  <a:lnTo>
                    <a:pt x="29" y="80"/>
                  </a:lnTo>
                  <a:lnTo>
                    <a:pt x="29" y="80"/>
                  </a:lnTo>
                  <a:lnTo>
                    <a:pt x="30" y="84"/>
                  </a:lnTo>
                  <a:lnTo>
                    <a:pt x="32" y="87"/>
                  </a:lnTo>
                  <a:lnTo>
                    <a:pt x="32" y="91"/>
                  </a:lnTo>
                  <a:lnTo>
                    <a:pt x="32" y="91"/>
                  </a:lnTo>
                  <a:lnTo>
                    <a:pt x="30" y="93"/>
                  </a:lnTo>
                  <a:lnTo>
                    <a:pt x="30" y="97"/>
                  </a:lnTo>
                  <a:lnTo>
                    <a:pt x="32" y="97"/>
                  </a:lnTo>
                  <a:lnTo>
                    <a:pt x="32" y="97"/>
                  </a:lnTo>
                  <a:lnTo>
                    <a:pt x="32" y="97"/>
                  </a:lnTo>
                  <a:lnTo>
                    <a:pt x="36" y="99"/>
                  </a:lnTo>
                  <a:lnTo>
                    <a:pt x="38" y="101"/>
                  </a:lnTo>
                  <a:lnTo>
                    <a:pt x="40" y="103"/>
                  </a:lnTo>
                  <a:lnTo>
                    <a:pt x="44" y="103"/>
                  </a:lnTo>
                  <a:lnTo>
                    <a:pt x="53" y="112"/>
                  </a:lnTo>
                  <a:lnTo>
                    <a:pt x="49" y="116"/>
                  </a:lnTo>
                  <a:lnTo>
                    <a:pt x="49" y="116"/>
                  </a:lnTo>
                  <a:lnTo>
                    <a:pt x="49" y="118"/>
                  </a:lnTo>
                  <a:lnTo>
                    <a:pt x="51" y="120"/>
                  </a:lnTo>
                  <a:lnTo>
                    <a:pt x="53" y="120"/>
                  </a:lnTo>
                  <a:lnTo>
                    <a:pt x="55" y="120"/>
                  </a:lnTo>
                  <a:lnTo>
                    <a:pt x="55" y="118"/>
                  </a:lnTo>
                  <a:lnTo>
                    <a:pt x="55" y="118"/>
                  </a:lnTo>
                  <a:lnTo>
                    <a:pt x="57" y="116"/>
                  </a:lnTo>
                  <a:lnTo>
                    <a:pt x="59" y="116"/>
                  </a:lnTo>
                  <a:lnTo>
                    <a:pt x="63" y="116"/>
                  </a:lnTo>
                  <a:lnTo>
                    <a:pt x="65" y="114"/>
                  </a:lnTo>
                  <a:lnTo>
                    <a:pt x="66" y="114"/>
                  </a:lnTo>
                  <a:lnTo>
                    <a:pt x="66" y="112"/>
                  </a:lnTo>
                  <a:lnTo>
                    <a:pt x="65" y="108"/>
                  </a:lnTo>
                  <a:lnTo>
                    <a:pt x="65" y="108"/>
                  </a:lnTo>
                  <a:lnTo>
                    <a:pt x="63" y="104"/>
                  </a:lnTo>
                  <a:lnTo>
                    <a:pt x="63" y="103"/>
                  </a:lnTo>
                  <a:lnTo>
                    <a:pt x="63" y="97"/>
                  </a:lnTo>
                  <a:lnTo>
                    <a:pt x="63" y="93"/>
                  </a:lnTo>
                  <a:lnTo>
                    <a:pt x="63" y="93"/>
                  </a:lnTo>
                  <a:lnTo>
                    <a:pt x="61" y="93"/>
                  </a:lnTo>
                  <a:lnTo>
                    <a:pt x="61" y="93"/>
                  </a:lnTo>
                  <a:lnTo>
                    <a:pt x="55" y="93"/>
                  </a:lnTo>
                  <a:lnTo>
                    <a:pt x="53" y="91"/>
                  </a:lnTo>
                  <a:lnTo>
                    <a:pt x="51" y="89"/>
                  </a:lnTo>
                  <a:lnTo>
                    <a:pt x="46" y="84"/>
                  </a:lnTo>
                  <a:lnTo>
                    <a:pt x="44" y="76"/>
                  </a:lnTo>
                  <a:lnTo>
                    <a:pt x="38" y="68"/>
                  </a:lnTo>
                  <a:lnTo>
                    <a:pt x="36" y="59"/>
                  </a:lnTo>
                  <a:lnTo>
                    <a:pt x="32" y="55"/>
                  </a:lnTo>
                  <a:lnTo>
                    <a:pt x="38" y="50"/>
                  </a:lnTo>
                  <a:lnTo>
                    <a:pt x="44" y="50"/>
                  </a:lnTo>
                  <a:lnTo>
                    <a:pt x="55" y="50"/>
                  </a:lnTo>
                  <a:lnTo>
                    <a:pt x="55" y="50"/>
                  </a:lnTo>
                  <a:lnTo>
                    <a:pt x="55" y="42"/>
                  </a:lnTo>
                  <a:lnTo>
                    <a:pt x="55" y="42"/>
                  </a:lnTo>
                  <a:lnTo>
                    <a:pt x="44" y="38"/>
                  </a:lnTo>
                  <a:lnTo>
                    <a:pt x="40" y="38"/>
                  </a:lnTo>
                  <a:lnTo>
                    <a:pt x="36" y="36"/>
                  </a:lnTo>
                  <a:lnTo>
                    <a:pt x="36" y="36"/>
                  </a:lnTo>
                  <a:lnTo>
                    <a:pt x="36" y="40"/>
                  </a:lnTo>
                  <a:lnTo>
                    <a:pt x="32" y="46"/>
                  </a:lnTo>
                  <a:lnTo>
                    <a:pt x="29" y="50"/>
                  </a:lnTo>
                  <a:lnTo>
                    <a:pt x="29" y="50"/>
                  </a:lnTo>
                  <a:lnTo>
                    <a:pt x="29" y="50"/>
                  </a:lnTo>
                  <a:lnTo>
                    <a:pt x="29" y="50"/>
                  </a:lnTo>
                  <a:lnTo>
                    <a:pt x="25" y="50"/>
                  </a:lnTo>
                  <a:lnTo>
                    <a:pt x="23" y="46"/>
                  </a:lnTo>
                  <a:lnTo>
                    <a:pt x="21" y="42"/>
                  </a:lnTo>
                  <a:lnTo>
                    <a:pt x="19" y="40"/>
                  </a:lnTo>
                  <a:lnTo>
                    <a:pt x="19" y="40"/>
                  </a:lnTo>
                  <a:lnTo>
                    <a:pt x="15" y="38"/>
                  </a:lnTo>
                  <a:lnTo>
                    <a:pt x="13" y="38"/>
                  </a:lnTo>
                  <a:lnTo>
                    <a:pt x="13" y="38"/>
                  </a:lnTo>
                  <a:lnTo>
                    <a:pt x="19" y="31"/>
                  </a:lnTo>
                  <a:lnTo>
                    <a:pt x="19" y="31"/>
                  </a:lnTo>
                  <a:lnTo>
                    <a:pt x="19" y="27"/>
                  </a:lnTo>
                  <a:lnTo>
                    <a:pt x="21" y="25"/>
                  </a:lnTo>
                  <a:lnTo>
                    <a:pt x="21" y="25"/>
                  </a:lnTo>
                  <a:lnTo>
                    <a:pt x="23" y="25"/>
                  </a:lnTo>
                  <a:lnTo>
                    <a:pt x="23" y="25"/>
                  </a:lnTo>
                  <a:lnTo>
                    <a:pt x="36" y="25"/>
                  </a:lnTo>
                  <a:lnTo>
                    <a:pt x="36" y="25"/>
                  </a:lnTo>
                  <a:lnTo>
                    <a:pt x="40" y="23"/>
                  </a:lnTo>
                  <a:lnTo>
                    <a:pt x="46" y="23"/>
                  </a:lnTo>
                  <a:lnTo>
                    <a:pt x="51" y="19"/>
                  </a:lnTo>
                  <a:lnTo>
                    <a:pt x="51" y="19"/>
                  </a:lnTo>
                  <a:lnTo>
                    <a:pt x="51" y="21"/>
                  </a:lnTo>
                  <a:lnTo>
                    <a:pt x="51" y="21"/>
                  </a:lnTo>
                  <a:lnTo>
                    <a:pt x="55" y="23"/>
                  </a:lnTo>
                  <a:lnTo>
                    <a:pt x="59" y="23"/>
                  </a:lnTo>
                  <a:lnTo>
                    <a:pt x="59" y="23"/>
                  </a:lnTo>
                  <a:lnTo>
                    <a:pt x="63" y="23"/>
                  </a:lnTo>
                  <a:lnTo>
                    <a:pt x="65" y="23"/>
                  </a:lnTo>
                  <a:lnTo>
                    <a:pt x="66" y="25"/>
                  </a:lnTo>
                  <a:lnTo>
                    <a:pt x="66" y="27"/>
                  </a:lnTo>
                  <a:lnTo>
                    <a:pt x="66" y="27"/>
                  </a:lnTo>
                  <a:lnTo>
                    <a:pt x="66" y="27"/>
                  </a:lnTo>
                  <a:lnTo>
                    <a:pt x="70" y="25"/>
                  </a:lnTo>
                  <a:lnTo>
                    <a:pt x="72" y="23"/>
                  </a:lnTo>
                  <a:lnTo>
                    <a:pt x="76" y="23"/>
                  </a:lnTo>
                  <a:lnTo>
                    <a:pt x="76" y="23"/>
                  </a:lnTo>
                  <a:lnTo>
                    <a:pt x="80" y="19"/>
                  </a:lnTo>
                  <a:lnTo>
                    <a:pt x="80" y="19"/>
                  </a:lnTo>
                  <a:lnTo>
                    <a:pt x="83" y="16"/>
                  </a:lnTo>
                  <a:lnTo>
                    <a:pt x="85" y="8"/>
                  </a:lnTo>
                  <a:lnTo>
                    <a:pt x="89" y="0"/>
                  </a:lnTo>
                  <a:lnTo>
                    <a:pt x="89" y="0"/>
                  </a:lnTo>
                  <a:lnTo>
                    <a:pt x="82" y="4"/>
                  </a:lnTo>
                  <a:lnTo>
                    <a:pt x="76" y="6"/>
                  </a:lnTo>
                  <a:lnTo>
                    <a:pt x="72" y="6"/>
                  </a:lnTo>
                  <a:lnTo>
                    <a:pt x="72" y="6"/>
                  </a:lnTo>
                  <a:lnTo>
                    <a:pt x="70" y="8"/>
                  </a:lnTo>
                  <a:lnTo>
                    <a:pt x="70" y="8"/>
                  </a:lnTo>
                  <a:lnTo>
                    <a:pt x="70" y="10"/>
                  </a:lnTo>
                  <a:lnTo>
                    <a:pt x="72" y="12"/>
                  </a:lnTo>
                  <a:lnTo>
                    <a:pt x="72" y="12"/>
                  </a:lnTo>
                  <a:lnTo>
                    <a:pt x="72" y="14"/>
                  </a:lnTo>
                  <a:lnTo>
                    <a:pt x="70" y="14"/>
                  </a:lnTo>
                  <a:lnTo>
                    <a:pt x="66" y="16"/>
                  </a:lnTo>
                  <a:lnTo>
                    <a:pt x="61" y="14"/>
                  </a:lnTo>
                  <a:lnTo>
                    <a:pt x="61" y="14"/>
                  </a:lnTo>
                  <a:lnTo>
                    <a:pt x="49" y="12"/>
                  </a:lnTo>
                  <a:lnTo>
                    <a:pt x="44" y="12"/>
                  </a:lnTo>
                  <a:lnTo>
                    <a:pt x="40" y="10"/>
                  </a:lnTo>
                  <a:lnTo>
                    <a:pt x="40" y="10"/>
                  </a:lnTo>
                  <a:lnTo>
                    <a:pt x="30" y="10"/>
                  </a:lnTo>
                  <a:lnTo>
                    <a:pt x="27" y="4"/>
                  </a:lnTo>
                  <a:lnTo>
                    <a:pt x="27" y="4"/>
                  </a:lnTo>
                  <a:lnTo>
                    <a:pt x="21" y="10"/>
                  </a:lnTo>
                  <a:lnTo>
                    <a:pt x="21" y="10"/>
                  </a:lnTo>
                  <a:lnTo>
                    <a:pt x="13" y="21"/>
                  </a:lnTo>
                  <a:lnTo>
                    <a:pt x="13" y="21"/>
                  </a:lnTo>
                  <a:lnTo>
                    <a:pt x="12" y="19"/>
                  </a:lnTo>
                  <a:lnTo>
                    <a:pt x="10" y="19"/>
                  </a:lnTo>
                  <a:lnTo>
                    <a:pt x="10" y="21"/>
                  </a:lnTo>
                  <a:lnTo>
                    <a:pt x="10" y="25"/>
                  </a:lnTo>
                  <a:lnTo>
                    <a:pt x="10" y="25"/>
                  </a:lnTo>
                  <a:lnTo>
                    <a:pt x="10" y="33"/>
                  </a:lnTo>
                  <a:lnTo>
                    <a:pt x="10" y="33"/>
                  </a:lnTo>
                  <a:lnTo>
                    <a:pt x="8" y="36"/>
                  </a:lnTo>
                  <a:lnTo>
                    <a:pt x="6" y="40"/>
                  </a:lnTo>
                  <a:lnTo>
                    <a:pt x="2" y="44"/>
                  </a:lnTo>
                  <a:lnTo>
                    <a:pt x="2" y="48"/>
                  </a:lnTo>
                  <a:lnTo>
                    <a:pt x="2" y="48"/>
                  </a:lnTo>
                  <a:lnTo>
                    <a:pt x="0" y="55"/>
                  </a:lnTo>
                  <a:lnTo>
                    <a:pt x="0" y="63"/>
                  </a:lnTo>
                  <a:lnTo>
                    <a:pt x="0" y="68"/>
                  </a:lnTo>
                  <a:lnTo>
                    <a:pt x="0" y="68"/>
                  </a:lnTo>
                  <a:lnTo>
                    <a:pt x="0" y="67"/>
                  </a:lnTo>
                  <a:lnTo>
                    <a:pt x="0" y="67"/>
                  </a:lnTo>
                  <a:lnTo>
                    <a:pt x="0" y="55"/>
                  </a:lnTo>
                  <a:lnTo>
                    <a:pt x="0" y="67"/>
                  </a:lnTo>
                  <a:lnTo>
                    <a:pt x="2" y="76"/>
                  </a:lnTo>
                  <a:lnTo>
                    <a:pt x="2" y="86"/>
                  </a:lnTo>
                  <a:lnTo>
                    <a:pt x="4" y="93"/>
                  </a:lnTo>
                  <a:lnTo>
                    <a:pt x="6" y="97"/>
                  </a:lnTo>
                  <a:lnTo>
                    <a:pt x="8" y="99"/>
                  </a:lnTo>
                  <a:lnTo>
                    <a:pt x="8" y="99"/>
                  </a:lnTo>
                  <a:lnTo>
                    <a:pt x="6" y="101"/>
                  </a:lnTo>
                  <a:lnTo>
                    <a:pt x="6" y="101"/>
                  </a:lnTo>
                  <a:lnTo>
                    <a:pt x="6" y="106"/>
                  </a:lnTo>
                  <a:lnTo>
                    <a:pt x="4" y="114"/>
                  </a:lnTo>
                  <a:lnTo>
                    <a:pt x="6" y="120"/>
                  </a:lnTo>
                  <a:lnTo>
                    <a:pt x="6" y="120"/>
                  </a:lnTo>
                  <a:lnTo>
                    <a:pt x="6" y="120"/>
                  </a:lnTo>
                  <a:close/>
                </a:path>
              </a:pathLst>
            </a:custGeom>
            <a:solidFill>
              <a:schemeClr val="bg1">
                <a:lumMod val="85000"/>
              </a:schemeClr>
            </a:solidFill>
            <a:ln w="635" cap="rnd">
              <a:solidFill>
                <a:schemeClr val="bg1">
                  <a:alpha val="17000"/>
                </a:schemeClr>
              </a:solidFill>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67" name="Freeform 367">
              <a:extLst>
                <a:ext uri="{FF2B5EF4-FFF2-40B4-BE49-F238E27FC236}">
                  <a16:creationId xmlns:a16="http://schemas.microsoft.com/office/drawing/2014/main" id="{11F7F014-3110-CC4D-B25B-62B9D367393B}"/>
                </a:ext>
              </a:extLst>
            </p:cNvPr>
            <p:cNvSpPr>
              <a:spLocks/>
            </p:cNvSpPr>
            <p:nvPr userDrawn="1"/>
          </p:nvSpPr>
          <p:spPr bwMode="auto">
            <a:xfrm>
              <a:off x="3522882" y="3298456"/>
              <a:ext cx="135891" cy="155922"/>
            </a:xfrm>
            <a:custGeom>
              <a:avLst/>
              <a:gdLst>
                <a:gd name="T0" fmla="*/ 12 w 89"/>
                <a:gd name="T1" fmla="*/ 120 h 120"/>
                <a:gd name="T2" fmla="*/ 15 w 89"/>
                <a:gd name="T3" fmla="*/ 118 h 120"/>
                <a:gd name="T4" fmla="*/ 19 w 89"/>
                <a:gd name="T5" fmla="*/ 108 h 120"/>
                <a:gd name="T6" fmla="*/ 19 w 89"/>
                <a:gd name="T7" fmla="*/ 104 h 120"/>
                <a:gd name="T8" fmla="*/ 19 w 89"/>
                <a:gd name="T9" fmla="*/ 84 h 120"/>
                <a:gd name="T10" fmla="*/ 19 w 89"/>
                <a:gd name="T11" fmla="*/ 70 h 120"/>
                <a:gd name="T12" fmla="*/ 25 w 89"/>
                <a:gd name="T13" fmla="*/ 67 h 120"/>
                <a:gd name="T14" fmla="*/ 25 w 89"/>
                <a:gd name="T15" fmla="*/ 72 h 120"/>
                <a:gd name="T16" fmla="*/ 29 w 89"/>
                <a:gd name="T17" fmla="*/ 80 h 120"/>
                <a:gd name="T18" fmla="*/ 32 w 89"/>
                <a:gd name="T19" fmla="*/ 91 h 120"/>
                <a:gd name="T20" fmla="*/ 30 w 89"/>
                <a:gd name="T21" fmla="*/ 97 h 120"/>
                <a:gd name="T22" fmla="*/ 32 w 89"/>
                <a:gd name="T23" fmla="*/ 97 h 120"/>
                <a:gd name="T24" fmla="*/ 40 w 89"/>
                <a:gd name="T25" fmla="*/ 103 h 120"/>
                <a:gd name="T26" fmla="*/ 49 w 89"/>
                <a:gd name="T27" fmla="*/ 116 h 120"/>
                <a:gd name="T28" fmla="*/ 51 w 89"/>
                <a:gd name="T29" fmla="*/ 120 h 120"/>
                <a:gd name="T30" fmla="*/ 55 w 89"/>
                <a:gd name="T31" fmla="*/ 118 h 120"/>
                <a:gd name="T32" fmla="*/ 59 w 89"/>
                <a:gd name="T33" fmla="*/ 116 h 120"/>
                <a:gd name="T34" fmla="*/ 66 w 89"/>
                <a:gd name="T35" fmla="*/ 114 h 120"/>
                <a:gd name="T36" fmla="*/ 65 w 89"/>
                <a:gd name="T37" fmla="*/ 108 h 120"/>
                <a:gd name="T38" fmla="*/ 63 w 89"/>
                <a:gd name="T39" fmla="*/ 97 h 120"/>
                <a:gd name="T40" fmla="*/ 61 w 89"/>
                <a:gd name="T41" fmla="*/ 93 h 120"/>
                <a:gd name="T42" fmla="*/ 53 w 89"/>
                <a:gd name="T43" fmla="*/ 91 h 120"/>
                <a:gd name="T44" fmla="*/ 44 w 89"/>
                <a:gd name="T45" fmla="*/ 76 h 120"/>
                <a:gd name="T46" fmla="*/ 32 w 89"/>
                <a:gd name="T47" fmla="*/ 55 h 120"/>
                <a:gd name="T48" fmla="*/ 55 w 89"/>
                <a:gd name="T49" fmla="*/ 50 h 120"/>
                <a:gd name="T50" fmla="*/ 55 w 89"/>
                <a:gd name="T51" fmla="*/ 42 h 120"/>
                <a:gd name="T52" fmla="*/ 36 w 89"/>
                <a:gd name="T53" fmla="*/ 36 h 120"/>
                <a:gd name="T54" fmla="*/ 32 w 89"/>
                <a:gd name="T55" fmla="*/ 46 h 120"/>
                <a:gd name="T56" fmla="*/ 29 w 89"/>
                <a:gd name="T57" fmla="*/ 50 h 120"/>
                <a:gd name="T58" fmla="*/ 23 w 89"/>
                <a:gd name="T59" fmla="*/ 46 h 120"/>
                <a:gd name="T60" fmla="*/ 19 w 89"/>
                <a:gd name="T61" fmla="*/ 40 h 120"/>
                <a:gd name="T62" fmla="*/ 13 w 89"/>
                <a:gd name="T63" fmla="*/ 38 h 120"/>
                <a:gd name="T64" fmla="*/ 19 w 89"/>
                <a:gd name="T65" fmla="*/ 27 h 120"/>
                <a:gd name="T66" fmla="*/ 23 w 89"/>
                <a:gd name="T67" fmla="*/ 25 h 120"/>
                <a:gd name="T68" fmla="*/ 36 w 89"/>
                <a:gd name="T69" fmla="*/ 25 h 120"/>
                <a:gd name="T70" fmla="*/ 51 w 89"/>
                <a:gd name="T71" fmla="*/ 19 h 120"/>
                <a:gd name="T72" fmla="*/ 51 w 89"/>
                <a:gd name="T73" fmla="*/ 21 h 120"/>
                <a:gd name="T74" fmla="*/ 59 w 89"/>
                <a:gd name="T75" fmla="*/ 23 h 120"/>
                <a:gd name="T76" fmla="*/ 66 w 89"/>
                <a:gd name="T77" fmla="*/ 25 h 120"/>
                <a:gd name="T78" fmla="*/ 66 w 89"/>
                <a:gd name="T79" fmla="*/ 27 h 120"/>
                <a:gd name="T80" fmla="*/ 76 w 89"/>
                <a:gd name="T81" fmla="*/ 23 h 120"/>
                <a:gd name="T82" fmla="*/ 80 w 89"/>
                <a:gd name="T83" fmla="*/ 19 h 120"/>
                <a:gd name="T84" fmla="*/ 89 w 89"/>
                <a:gd name="T85" fmla="*/ 0 h 120"/>
                <a:gd name="T86" fmla="*/ 76 w 89"/>
                <a:gd name="T87" fmla="*/ 6 h 120"/>
                <a:gd name="T88" fmla="*/ 70 w 89"/>
                <a:gd name="T89" fmla="*/ 8 h 120"/>
                <a:gd name="T90" fmla="*/ 72 w 89"/>
                <a:gd name="T91" fmla="*/ 12 h 120"/>
                <a:gd name="T92" fmla="*/ 70 w 89"/>
                <a:gd name="T93" fmla="*/ 14 h 120"/>
                <a:gd name="T94" fmla="*/ 61 w 89"/>
                <a:gd name="T95" fmla="*/ 14 h 120"/>
                <a:gd name="T96" fmla="*/ 40 w 89"/>
                <a:gd name="T97" fmla="*/ 10 h 120"/>
                <a:gd name="T98" fmla="*/ 27 w 89"/>
                <a:gd name="T99" fmla="*/ 4 h 120"/>
                <a:gd name="T100" fmla="*/ 21 w 89"/>
                <a:gd name="T101" fmla="*/ 10 h 120"/>
                <a:gd name="T102" fmla="*/ 12 w 89"/>
                <a:gd name="T103" fmla="*/ 19 h 120"/>
                <a:gd name="T104" fmla="*/ 10 w 89"/>
                <a:gd name="T105" fmla="*/ 25 h 120"/>
                <a:gd name="T106" fmla="*/ 10 w 89"/>
                <a:gd name="T107" fmla="*/ 33 h 120"/>
                <a:gd name="T108" fmla="*/ 2 w 89"/>
                <a:gd name="T109" fmla="*/ 44 h 120"/>
                <a:gd name="T110" fmla="*/ 0 w 89"/>
                <a:gd name="T111" fmla="*/ 55 h 120"/>
                <a:gd name="T112" fmla="*/ 0 w 89"/>
                <a:gd name="T113" fmla="*/ 68 h 120"/>
                <a:gd name="T114" fmla="*/ 0 w 89"/>
                <a:gd name="T115" fmla="*/ 55 h 120"/>
                <a:gd name="T116" fmla="*/ 2 w 89"/>
                <a:gd name="T117" fmla="*/ 86 h 120"/>
                <a:gd name="T118" fmla="*/ 8 w 89"/>
                <a:gd name="T119" fmla="*/ 99 h 120"/>
                <a:gd name="T120" fmla="*/ 6 w 89"/>
                <a:gd name="T121" fmla="*/ 101 h 120"/>
                <a:gd name="T122" fmla="*/ 6 w 89"/>
                <a:gd name="T123" fmla="*/ 12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9" h="120">
                  <a:moveTo>
                    <a:pt x="6" y="120"/>
                  </a:moveTo>
                  <a:lnTo>
                    <a:pt x="12" y="120"/>
                  </a:lnTo>
                  <a:lnTo>
                    <a:pt x="12" y="120"/>
                  </a:lnTo>
                  <a:lnTo>
                    <a:pt x="13" y="120"/>
                  </a:lnTo>
                  <a:lnTo>
                    <a:pt x="13" y="120"/>
                  </a:lnTo>
                  <a:lnTo>
                    <a:pt x="15" y="118"/>
                  </a:lnTo>
                  <a:lnTo>
                    <a:pt x="15" y="118"/>
                  </a:lnTo>
                  <a:lnTo>
                    <a:pt x="19" y="114"/>
                  </a:lnTo>
                  <a:lnTo>
                    <a:pt x="19" y="108"/>
                  </a:lnTo>
                  <a:lnTo>
                    <a:pt x="19" y="108"/>
                  </a:lnTo>
                  <a:lnTo>
                    <a:pt x="19" y="104"/>
                  </a:lnTo>
                  <a:lnTo>
                    <a:pt x="19" y="104"/>
                  </a:lnTo>
                  <a:lnTo>
                    <a:pt x="19" y="93"/>
                  </a:lnTo>
                  <a:lnTo>
                    <a:pt x="19" y="93"/>
                  </a:lnTo>
                  <a:lnTo>
                    <a:pt x="19" y="84"/>
                  </a:lnTo>
                  <a:lnTo>
                    <a:pt x="19" y="76"/>
                  </a:lnTo>
                  <a:lnTo>
                    <a:pt x="19" y="70"/>
                  </a:lnTo>
                  <a:lnTo>
                    <a:pt x="19" y="70"/>
                  </a:lnTo>
                  <a:lnTo>
                    <a:pt x="21" y="67"/>
                  </a:lnTo>
                  <a:lnTo>
                    <a:pt x="23" y="67"/>
                  </a:lnTo>
                  <a:lnTo>
                    <a:pt x="25" y="67"/>
                  </a:lnTo>
                  <a:lnTo>
                    <a:pt x="25" y="68"/>
                  </a:lnTo>
                  <a:lnTo>
                    <a:pt x="25" y="68"/>
                  </a:lnTo>
                  <a:lnTo>
                    <a:pt x="25" y="72"/>
                  </a:lnTo>
                  <a:lnTo>
                    <a:pt x="25" y="74"/>
                  </a:lnTo>
                  <a:lnTo>
                    <a:pt x="29" y="80"/>
                  </a:lnTo>
                  <a:lnTo>
                    <a:pt x="29" y="80"/>
                  </a:lnTo>
                  <a:lnTo>
                    <a:pt x="30" y="84"/>
                  </a:lnTo>
                  <a:lnTo>
                    <a:pt x="32" y="87"/>
                  </a:lnTo>
                  <a:lnTo>
                    <a:pt x="32" y="91"/>
                  </a:lnTo>
                  <a:lnTo>
                    <a:pt x="32" y="91"/>
                  </a:lnTo>
                  <a:lnTo>
                    <a:pt x="30" y="93"/>
                  </a:lnTo>
                  <a:lnTo>
                    <a:pt x="30" y="97"/>
                  </a:lnTo>
                  <a:lnTo>
                    <a:pt x="32" y="97"/>
                  </a:lnTo>
                  <a:lnTo>
                    <a:pt x="32" y="97"/>
                  </a:lnTo>
                  <a:lnTo>
                    <a:pt x="32" y="97"/>
                  </a:lnTo>
                  <a:lnTo>
                    <a:pt x="36" y="99"/>
                  </a:lnTo>
                  <a:lnTo>
                    <a:pt x="38" y="101"/>
                  </a:lnTo>
                  <a:lnTo>
                    <a:pt x="40" y="103"/>
                  </a:lnTo>
                  <a:lnTo>
                    <a:pt x="44" y="103"/>
                  </a:lnTo>
                  <a:lnTo>
                    <a:pt x="53" y="112"/>
                  </a:lnTo>
                  <a:lnTo>
                    <a:pt x="49" y="116"/>
                  </a:lnTo>
                  <a:lnTo>
                    <a:pt x="49" y="116"/>
                  </a:lnTo>
                  <a:lnTo>
                    <a:pt x="49" y="118"/>
                  </a:lnTo>
                  <a:lnTo>
                    <a:pt x="51" y="120"/>
                  </a:lnTo>
                  <a:lnTo>
                    <a:pt x="53" y="120"/>
                  </a:lnTo>
                  <a:lnTo>
                    <a:pt x="55" y="120"/>
                  </a:lnTo>
                  <a:lnTo>
                    <a:pt x="55" y="118"/>
                  </a:lnTo>
                  <a:lnTo>
                    <a:pt x="55" y="118"/>
                  </a:lnTo>
                  <a:lnTo>
                    <a:pt x="57" y="116"/>
                  </a:lnTo>
                  <a:lnTo>
                    <a:pt x="59" y="116"/>
                  </a:lnTo>
                  <a:lnTo>
                    <a:pt x="63" y="116"/>
                  </a:lnTo>
                  <a:lnTo>
                    <a:pt x="65" y="114"/>
                  </a:lnTo>
                  <a:lnTo>
                    <a:pt x="66" y="114"/>
                  </a:lnTo>
                  <a:lnTo>
                    <a:pt x="66" y="112"/>
                  </a:lnTo>
                  <a:lnTo>
                    <a:pt x="65" y="108"/>
                  </a:lnTo>
                  <a:lnTo>
                    <a:pt x="65" y="108"/>
                  </a:lnTo>
                  <a:lnTo>
                    <a:pt x="63" y="104"/>
                  </a:lnTo>
                  <a:lnTo>
                    <a:pt x="63" y="103"/>
                  </a:lnTo>
                  <a:lnTo>
                    <a:pt x="63" y="97"/>
                  </a:lnTo>
                  <a:lnTo>
                    <a:pt x="63" y="93"/>
                  </a:lnTo>
                  <a:lnTo>
                    <a:pt x="63" y="93"/>
                  </a:lnTo>
                  <a:lnTo>
                    <a:pt x="61" y="93"/>
                  </a:lnTo>
                  <a:lnTo>
                    <a:pt x="61" y="93"/>
                  </a:lnTo>
                  <a:lnTo>
                    <a:pt x="55" y="93"/>
                  </a:lnTo>
                  <a:lnTo>
                    <a:pt x="53" y="91"/>
                  </a:lnTo>
                  <a:lnTo>
                    <a:pt x="51" y="89"/>
                  </a:lnTo>
                  <a:lnTo>
                    <a:pt x="46" y="84"/>
                  </a:lnTo>
                  <a:lnTo>
                    <a:pt x="44" y="76"/>
                  </a:lnTo>
                  <a:lnTo>
                    <a:pt x="38" y="68"/>
                  </a:lnTo>
                  <a:lnTo>
                    <a:pt x="36" y="59"/>
                  </a:lnTo>
                  <a:lnTo>
                    <a:pt x="32" y="55"/>
                  </a:lnTo>
                  <a:lnTo>
                    <a:pt x="38" y="50"/>
                  </a:lnTo>
                  <a:lnTo>
                    <a:pt x="44" y="50"/>
                  </a:lnTo>
                  <a:lnTo>
                    <a:pt x="55" y="50"/>
                  </a:lnTo>
                  <a:lnTo>
                    <a:pt x="55" y="50"/>
                  </a:lnTo>
                  <a:lnTo>
                    <a:pt x="55" y="42"/>
                  </a:lnTo>
                  <a:lnTo>
                    <a:pt x="55" y="42"/>
                  </a:lnTo>
                  <a:lnTo>
                    <a:pt x="44" y="38"/>
                  </a:lnTo>
                  <a:lnTo>
                    <a:pt x="40" y="38"/>
                  </a:lnTo>
                  <a:lnTo>
                    <a:pt x="36" y="36"/>
                  </a:lnTo>
                  <a:lnTo>
                    <a:pt x="36" y="36"/>
                  </a:lnTo>
                  <a:lnTo>
                    <a:pt x="36" y="40"/>
                  </a:lnTo>
                  <a:lnTo>
                    <a:pt x="32" y="46"/>
                  </a:lnTo>
                  <a:lnTo>
                    <a:pt x="29" y="50"/>
                  </a:lnTo>
                  <a:lnTo>
                    <a:pt x="29" y="50"/>
                  </a:lnTo>
                  <a:lnTo>
                    <a:pt x="29" y="50"/>
                  </a:lnTo>
                  <a:lnTo>
                    <a:pt x="29" y="50"/>
                  </a:lnTo>
                  <a:lnTo>
                    <a:pt x="25" y="50"/>
                  </a:lnTo>
                  <a:lnTo>
                    <a:pt x="23" y="46"/>
                  </a:lnTo>
                  <a:lnTo>
                    <a:pt x="21" y="42"/>
                  </a:lnTo>
                  <a:lnTo>
                    <a:pt x="19" y="40"/>
                  </a:lnTo>
                  <a:lnTo>
                    <a:pt x="19" y="40"/>
                  </a:lnTo>
                  <a:lnTo>
                    <a:pt x="15" y="38"/>
                  </a:lnTo>
                  <a:lnTo>
                    <a:pt x="13" y="38"/>
                  </a:lnTo>
                  <a:lnTo>
                    <a:pt x="13" y="38"/>
                  </a:lnTo>
                  <a:lnTo>
                    <a:pt x="19" y="31"/>
                  </a:lnTo>
                  <a:lnTo>
                    <a:pt x="19" y="31"/>
                  </a:lnTo>
                  <a:lnTo>
                    <a:pt x="19" y="27"/>
                  </a:lnTo>
                  <a:lnTo>
                    <a:pt x="21" y="25"/>
                  </a:lnTo>
                  <a:lnTo>
                    <a:pt x="21" y="25"/>
                  </a:lnTo>
                  <a:lnTo>
                    <a:pt x="23" y="25"/>
                  </a:lnTo>
                  <a:lnTo>
                    <a:pt x="23" y="25"/>
                  </a:lnTo>
                  <a:lnTo>
                    <a:pt x="36" y="25"/>
                  </a:lnTo>
                  <a:lnTo>
                    <a:pt x="36" y="25"/>
                  </a:lnTo>
                  <a:lnTo>
                    <a:pt x="40" y="23"/>
                  </a:lnTo>
                  <a:lnTo>
                    <a:pt x="46" y="23"/>
                  </a:lnTo>
                  <a:lnTo>
                    <a:pt x="51" y="19"/>
                  </a:lnTo>
                  <a:lnTo>
                    <a:pt x="51" y="19"/>
                  </a:lnTo>
                  <a:lnTo>
                    <a:pt x="51" y="21"/>
                  </a:lnTo>
                  <a:lnTo>
                    <a:pt x="51" y="21"/>
                  </a:lnTo>
                  <a:lnTo>
                    <a:pt x="55" y="23"/>
                  </a:lnTo>
                  <a:lnTo>
                    <a:pt x="59" y="23"/>
                  </a:lnTo>
                  <a:lnTo>
                    <a:pt x="59" y="23"/>
                  </a:lnTo>
                  <a:lnTo>
                    <a:pt x="63" y="23"/>
                  </a:lnTo>
                  <a:lnTo>
                    <a:pt x="65" y="23"/>
                  </a:lnTo>
                  <a:lnTo>
                    <a:pt x="66" y="25"/>
                  </a:lnTo>
                  <a:lnTo>
                    <a:pt x="66" y="27"/>
                  </a:lnTo>
                  <a:lnTo>
                    <a:pt x="66" y="27"/>
                  </a:lnTo>
                  <a:lnTo>
                    <a:pt x="66" y="27"/>
                  </a:lnTo>
                  <a:lnTo>
                    <a:pt x="70" y="25"/>
                  </a:lnTo>
                  <a:lnTo>
                    <a:pt x="72" y="23"/>
                  </a:lnTo>
                  <a:lnTo>
                    <a:pt x="76" y="23"/>
                  </a:lnTo>
                  <a:lnTo>
                    <a:pt x="76" y="23"/>
                  </a:lnTo>
                  <a:lnTo>
                    <a:pt x="80" y="19"/>
                  </a:lnTo>
                  <a:lnTo>
                    <a:pt x="80" y="19"/>
                  </a:lnTo>
                  <a:lnTo>
                    <a:pt x="83" y="16"/>
                  </a:lnTo>
                  <a:lnTo>
                    <a:pt x="85" y="8"/>
                  </a:lnTo>
                  <a:lnTo>
                    <a:pt x="89" y="0"/>
                  </a:lnTo>
                  <a:lnTo>
                    <a:pt x="89" y="0"/>
                  </a:lnTo>
                  <a:lnTo>
                    <a:pt x="82" y="4"/>
                  </a:lnTo>
                  <a:lnTo>
                    <a:pt x="76" y="6"/>
                  </a:lnTo>
                  <a:lnTo>
                    <a:pt x="72" y="6"/>
                  </a:lnTo>
                  <a:lnTo>
                    <a:pt x="72" y="6"/>
                  </a:lnTo>
                  <a:lnTo>
                    <a:pt x="70" y="8"/>
                  </a:lnTo>
                  <a:lnTo>
                    <a:pt x="70" y="8"/>
                  </a:lnTo>
                  <a:lnTo>
                    <a:pt x="70" y="10"/>
                  </a:lnTo>
                  <a:lnTo>
                    <a:pt x="72" y="12"/>
                  </a:lnTo>
                  <a:lnTo>
                    <a:pt x="72" y="12"/>
                  </a:lnTo>
                  <a:lnTo>
                    <a:pt x="72" y="14"/>
                  </a:lnTo>
                  <a:lnTo>
                    <a:pt x="70" y="14"/>
                  </a:lnTo>
                  <a:lnTo>
                    <a:pt x="66" y="16"/>
                  </a:lnTo>
                  <a:lnTo>
                    <a:pt x="61" y="14"/>
                  </a:lnTo>
                  <a:lnTo>
                    <a:pt x="61" y="14"/>
                  </a:lnTo>
                  <a:lnTo>
                    <a:pt x="49" y="12"/>
                  </a:lnTo>
                  <a:lnTo>
                    <a:pt x="44" y="12"/>
                  </a:lnTo>
                  <a:lnTo>
                    <a:pt x="40" y="10"/>
                  </a:lnTo>
                  <a:lnTo>
                    <a:pt x="40" y="10"/>
                  </a:lnTo>
                  <a:lnTo>
                    <a:pt x="30" y="10"/>
                  </a:lnTo>
                  <a:lnTo>
                    <a:pt x="27" y="4"/>
                  </a:lnTo>
                  <a:lnTo>
                    <a:pt x="27" y="4"/>
                  </a:lnTo>
                  <a:lnTo>
                    <a:pt x="21" y="10"/>
                  </a:lnTo>
                  <a:lnTo>
                    <a:pt x="21" y="10"/>
                  </a:lnTo>
                  <a:lnTo>
                    <a:pt x="13" y="21"/>
                  </a:lnTo>
                  <a:lnTo>
                    <a:pt x="13" y="21"/>
                  </a:lnTo>
                  <a:lnTo>
                    <a:pt x="12" y="19"/>
                  </a:lnTo>
                  <a:lnTo>
                    <a:pt x="10" y="19"/>
                  </a:lnTo>
                  <a:lnTo>
                    <a:pt x="10" y="21"/>
                  </a:lnTo>
                  <a:lnTo>
                    <a:pt x="10" y="25"/>
                  </a:lnTo>
                  <a:lnTo>
                    <a:pt x="10" y="25"/>
                  </a:lnTo>
                  <a:lnTo>
                    <a:pt x="10" y="33"/>
                  </a:lnTo>
                  <a:lnTo>
                    <a:pt x="10" y="33"/>
                  </a:lnTo>
                  <a:lnTo>
                    <a:pt x="8" y="36"/>
                  </a:lnTo>
                  <a:lnTo>
                    <a:pt x="6" y="40"/>
                  </a:lnTo>
                  <a:lnTo>
                    <a:pt x="2" y="44"/>
                  </a:lnTo>
                  <a:lnTo>
                    <a:pt x="2" y="48"/>
                  </a:lnTo>
                  <a:lnTo>
                    <a:pt x="2" y="48"/>
                  </a:lnTo>
                  <a:lnTo>
                    <a:pt x="0" y="55"/>
                  </a:lnTo>
                  <a:lnTo>
                    <a:pt x="0" y="63"/>
                  </a:lnTo>
                  <a:lnTo>
                    <a:pt x="0" y="68"/>
                  </a:lnTo>
                  <a:lnTo>
                    <a:pt x="0" y="68"/>
                  </a:lnTo>
                  <a:lnTo>
                    <a:pt x="0" y="67"/>
                  </a:lnTo>
                  <a:lnTo>
                    <a:pt x="0" y="67"/>
                  </a:lnTo>
                  <a:lnTo>
                    <a:pt x="0" y="55"/>
                  </a:lnTo>
                  <a:lnTo>
                    <a:pt x="0" y="67"/>
                  </a:lnTo>
                  <a:lnTo>
                    <a:pt x="2" y="76"/>
                  </a:lnTo>
                  <a:lnTo>
                    <a:pt x="2" y="86"/>
                  </a:lnTo>
                  <a:lnTo>
                    <a:pt x="4" y="93"/>
                  </a:lnTo>
                  <a:lnTo>
                    <a:pt x="6" y="97"/>
                  </a:lnTo>
                  <a:lnTo>
                    <a:pt x="8" y="99"/>
                  </a:lnTo>
                  <a:lnTo>
                    <a:pt x="8" y="99"/>
                  </a:lnTo>
                  <a:lnTo>
                    <a:pt x="6" y="101"/>
                  </a:lnTo>
                  <a:lnTo>
                    <a:pt x="6" y="101"/>
                  </a:lnTo>
                  <a:lnTo>
                    <a:pt x="6" y="106"/>
                  </a:lnTo>
                  <a:lnTo>
                    <a:pt x="4" y="114"/>
                  </a:lnTo>
                  <a:lnTo>
                    <a:pt x="6" y="120"/>
                  </a:lnTo>
                  <a:lnTo>
                    <a:pt x="6" y="120"/>
                  </a:lnTo>
                  <a:lnTo>
                    <a:pt x="6" y="120"/>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68" name="Freeform 368">
              <a:extLst>
                <a:ext uri="{FF2B5EF4-FFF2-40B4-BE49-F238E27FC236}">
                  <a16:creationId xmlns:a16="http://schemas.microsoft.com/office/drawing/2014/main" id="{39357F08-B2F5-E849-9386-84F8D2C5F253}"/>
                </a:ext>
              </a:extLst>
            </p:cNvPr>
            <p:cNvSpPr>
              <a:spLocks/>
            </p:cNvSpPr>
            <p:nvPr userDrawn="1"/>
          </p:nvSpPr>
          <p:spPr bwMode="auto">
            <a:xfrm>
              <a:off x="3006802" y="3215298"/>
              <a:ext cx="239718" cy="245576"/>
            </a:xfrm>
            <a:custGeom>
              <a:avLst/>
              <a:gdLst>
                <a:gd name="T0" fmla="*/ 11 w 157"/>
                <a:gd name="T1" fmla="*/ 25 h 189"/>
                <a:gd name="T2" fmla="*/ 15 w 157"/>
                <a:gd name="T3" fmla="*/ 30 h 189"/>
                <a:gd name="T4" fmla="*/ 34 w 157"/>
                <a:gd name="T5" fmla="*/ 47 h 189"/>
                <a:gd name="T6" fmla="*/ 39 w 157"/>
                <a:gd name="T7" fmla="*/ 53 h 189"/>
                <a:gd name="T8" fmla="*/ 47 w 157"/>
                <a:gd name="T9" fmla="*/ 61 h 189"/>
                <a:gd name="T10" fmla="*/ 49 w 157"/>
                <a:gd name="T11" fmla="*/ 63 h 189"/>
                <a:gd name="T12" fmla="*/ 53 w 157"/>
                <a:gd name="T13" fmla="*/ 72 h 189"/>
                <a:gd name="T14" fmla="*/ 55 w 157"/>
                <a:gd name="T15" fmla="*/ 83 h 189"/>
                <a:gd name="T16" fmla="*/ 55 w 157"/>
                <a:gd name="T17" fmla="*/ 91 h 189"/>
                <a:gd name="T18" fmla="*/ 56 w 157"/>
                <a:gd name="T19" fmla="*/ 95 h 189"/>
                <a:gd name="T20" fmla="*/ 60 w 157"/>
                <a:gd name="T21" fmla="*/ 97 h 189"/>
                <a:gd name="T22" fmla="*/ 70 w 157"/>
                <a:gd name="T23" fmla="*/ 102 h 189"/>
                <a:gd name="T24" fmla="*/ 75 w 157"/>
                <a:gd name="T25" fmla="*/ 108 h 189"/>
                <a:gd name="T26" fmla="*/ 75 w 157"/>
                <a:gd name="T27" fmla="*/ 115 h 189"/>
                <a:gd name="T28" fmla="*/ 94 w 157"/>
                <a:gd name="T29" fmla="*/ 142 h 189"/>
                <a:gd name="T30" fmla="*/ 96 w 157"/>
                <a:gd name="T31" fmla="*/ 142 h 189"/>
                <a:gd name="T32" fmla="*/ 98 w 157"/>
                <a:gd name="T33" fmla="*/ 148 h 189"/>
                <a:gd name="T34" fmla="*/ 102 w 157"/>
                <a:gd name="T35" fmla="*/ 157 h 189"/>
                <a:gd name="T36" fmla="*/ 117 w 157"/>
                <a:gd name="T37" fmla="*/ 176 h 189"/>
                <a:gd name="T38" fmla="*/ 117 w 157"/>
                <a:gd name="T39" fmla="*/ 178 h 189"/>
                <a:gd name="T40" fmla="*/ 126 w 157"/>
                <a:gd name="T41" fmla="*/ 185 h 189"/>
                <a:gd name="T42" fmla="*/ 143 w 157"/>
                <a:gd name="T43" fmla="*/ 189 h 189"/>
                <a:gd name="T44" fmla="*/ 149 w 157"/>
                <a:gd name="T45" fmla="*/ 174 h 189"/>
                <a:gd name="T46" fmla="*/ 151 w 157"/>
                <a:gd name="T47" fmla="*/ 165 h 189"/>
                <a:gd name="T48" fmla="*/ 151 w 157"/>
                <a:gd name="T49" fmla="*/ 155 h 189"/>
                <a:gd name="T50" fmla="*/ 155 w 157"/>
                <a:gd name="T51" fmla="*/ 150 h 189"/>
                <a:gd name="T52" fmla="*/ 153 w 157"/>
                <a:gd name="T53" fmla="*/ 146 h 189"/>
                <a:gd name="T54" fmla="*/ 155 w 157"/>
                <a:gd name="T55" fmla="*/ 140 h 189"/>
                <a:gd name="T56" fmla="*/ 147 w 157"/>
                <a:gd name="T57" fmla="*/ 136 h 189"/>
                <a:gd name="T58" fmla="*/ 142 w 157"/>
                <a:gd name="T59" fmla="*/ 132 h 189"/>
                <a:gd name="T60" fmla="*/ 128 w 157"/>
                <a:gd name="T61" fmla="*/ 119 h 189"/>
                <a:gd name="T62" fmla="*/ 128 w 157"/>
                <a:gd name="T63" fmla="*/ 115 h 189"/>
                <a:gd name="T64" fmla="*/ 123 w 157"/>
                <a:gd name="T65" fmla="*/ 108 h 189"/>
                <a:gd name="T66" fmla="*/ 113 w 157"/>
                <a:gd name="T67" fmla="*/ 85 h 189"/>
                <a:gd name="T68" fmla="*/ 111 w 157"/>
                <a:gd name="T69" fmla="*/ 87 h 189"/>
                <a:gd name="T70" fmla="*/ 102 w 157"/>
                <a:gd name="T71" fmla="*/ 78 h 189"/>
                <a:gd name="T72" fmla="*/ 98 w 157"/>
                <a:gd name="T73" fmla="*/ 72 h 189"/>
                <a:gd name="T74" fmla="*/ 90 w 157"/>
                <a:gd name="T75" fmla="*/ 64 h 189"/>
                <a:gd name="T76" fmla="*/ 85 w 157"/>
                <a:gd name="T77" fmla="*/ 63 h 189"/>
                <a:gd name="T78" fmla="*/ 72 w 157"/>
                <a:gd name="T79" fmla="*/ 53 h 189"/>
                <a:gd name="T80" fmla="*/ 68 w 157"/>
                <a:gd name="T81" fmla="*/ 49 h 189"/>
                <a:gd name="T82" fmla="*/ 58 w 157"/>
                <a:gd name="T83" fmla="*/ 38 h 189"/>
                <a:gd name="T84" fmla="*/ 34 w 157"/>
                <a:gd name="T85" fmla="*/ 11 h 189"/>
                <a:gd name="T86" fmla="*/ 30 w 157"/>
                <a:gd name="T87" fmla="*/ 8 h 189"/>
                <a:gd name="T88" fmla="*/ 19 w 157"/>
                <a:gd name="T89" fmla="*/ 8 h 189"/>
                <a:gd name="T90" fmla="*/ 7 w 157"/>
                <a:gd name="T91" fmla="*/ 6 h 189"/>
                <a:gd name="T92" fmla="*/ 0 w 157"/>
                <a:gd name="T93" fmla="*/ 4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57" h="189">
                  <a:moveTo>
                    <a:pt x="0" y="4"/>
                  </a:moveTo>
                  <a:lnTo>
                    <a:pt x="5" y="15"/>
                  </a:lnTo>
                  <a:lnTo>
                    <a:pt x="11" y="25"/>
                  </a:lnTo>
                  <a:lnTo>
                    <a:pt x="11" y="25"/>
                  </a:lnTo>
                  <a:lnTo>
                    <a:pt x="15" y="30"/>
                  </a:lnTo>
                  <a:lnTo>
                    <a:pt x="15" y="30"/>
                  </a:lnTo>
                  <a:lnTo>
                    <a:pt x="22" y="38"/>
                  </a:lnTo>
                  <a:lnTo>
                    <a:pt x="26" y="42"/>
                  </a:lnTo>
                  <a:lnTo>
                    <a:pt x="34" y="47"/>
                  </a:lnTo>
                  <a:lnTo>
                    <a:pt x="34" y="47"/>
                  </a:lnTo>
                  <a:lnTo>
                    <a:pt x="39" y="53"/>
                  </a:lnTo>
                  <a:lnTo>
                    <a:pt x="39" y="53"/>
                  </a:lnTo>
                  <a:lnTo>
                    <a:pt x="41" y="55"/>
                  </a:lnTo>
                  <a:lnTo>
                    <a:pt x="45" y="57"/>
                  </a:lnTo>
                  <a:lnTo>
                    <a:pt x="47" y="61"/>
                  </a:lnTo>
                  <a:lnTo>
                    <a:pt x="49" y="63"/>
                  </a:lnTo>
                  <a:lnTo>
                    <a:pt x="49" y="63"/>
                  </a:lnTo>
                  <a:lnTo>
                    <a:pt x="49" y="63"/>
                  </a:lnTo>
                  <a:lnTo>
                    <a:pt x="49" y="68"/>
                  </a:lnTo>
                  <a:lnTo>
                    <a:pt x="51" y="70"/>
                  </a:lnTo>
                  <a:lnTo>
                    <a:pt x="53" y="72"/>
                  </a:lnTo>
                  <a:lnTo>
                    <a:pt x="55" y="76"/>
                  </a:lnTo>
                  <a:lnTo>
                    <a:pt x="55" y="76"/>
                  </a:lnTo>
                  <a:lnTo>
                    <a:pt x="55" y="83"/>
                  </a:lnTo>
                  <a:lnTo>
                    <a:pt x="56" y="87"/>
                  </a:lnTo>
                  <a:lnTo>
                    <a:pt x="56" y="87"/>
                  </a:lnTo>
                  <a:lnTo>
                    <a:pt x="55" y="91"/>
                  </a:lnTo>
                  <a:lnTo>
                    <a:pt x="55" y="93"/>
                  </a:lnTo>
                  <a:lnTo>
                    <a:pt x="56" y="95"/>
                  </a:lnTo>
                  <a:lnTo>
                    <a:pt x="56" y="95"/>
                  </a:lnTo>
                  <a:lnTo>
                    <a:pt x="56" y="95"/>
                  </a:lnTo>
                  <a:lnTo>
                    <a:pt x="58" y="95"/>
                  </a:lnTo>
                  <a:lnTo>
                    <a:pt x="60" y="97"/>
                  </a:lnTo>
                  <a:lnTo>
                    <a:pt x="64" y="98"/>
                  </a:lnTo>
                  <a:lnTo>
                    <a:pt x="64" y="98"/>
                  </a:lnTo>
                  <a:lnTo>
                    <a:pt x="70" y="102"/>
                  </a:lnTo>
                  <a:lnTo>
                    <a:pt x="72" y="104"/>
                  </a:lnTo>
                  <a:lnTo>
                    <a:pt x="73" y="106"/>
                  </a:lnTo>
                  <a:lnTo>
                    <a:pt x="75" y="108"/>
                  </a:lnTo>
                  <a:lnTo>
                    <a:pt x="75" y="108"/>
                  </a:lnTo>
                  <a:lnTo>
                    <a:pt x="75" y="112"/>
                  </a:lnTo>
                  <a:lnTo>
                    <a:pt x="75" y="115"/>
                  </a:lnTo>
                  <a:lnTo>
                    <a:pt x="77" y="121"/>
                  </a:lnTo>
                  <a:lnTo>
                    <a:pt x="83" y="134"/>
                  </a:lnTo>
                  <a:lnTo>
                    <a:pt x="94" y="142"/>
                  </a:lnTo>
                  <a:lnTo>
                    <a:pt x="94" y="142"/>
                  </a:lnTo>
                  <a:lnTo>
                    <a:pt x="96" y="142"/>
                  </a:lnTo>
                  <a:lnTo>
                    <a:pt x="96" y="142"/>
                  </a:lnTo>
                  <a:lnTo>
                    <a:pt x="98" y="144"/>
                  </a:lnTo>
                  <a:lnTo>
                    <a:pt x="98" y="148"/>
                  </a:lnTo>
                  <a:lnTo>
                    <a:pt x="98" y="148"/>
                  </a:lnTo>
                  <a:lnTo>
                    <a:pt x="100" y="153"/>
                  </a:lnTo>
                  <a:lnTo>
                    <a:pt x="100" y="155"/>
                  </a:lnTo>
                  <a:lnTo>
                    <a:pt x="102" y="157"/>
                  </a:lnTo>
                  <a:lnTo>
                    <a:pt x="102" y="157"/>
                  </a:lnTo>
                  <a:lnTo>
                    <a:pt x="107" y="163"/>
                  </a:lnTo>
                  <a:lnTo>
                    <a:pt x="117" y="176"/>
                  </a:lnTo>
                  <a:lnTo>
                    <a:pt x="117" y="176"/>
                  </a:lnTo>
                  <a:lnTo>
                    <a:pt x="117" y="176"/>
                  </a:lnTo>
                  <a:lnTo>
                    <a:pt x="117" y="178"/>
                  </a:lnTo>
                  <a:lnTo>
                    <a:pt x="121" y="182"/>
                  </a:lnTo>
                  <a:lnTo>
                    <a:pt x="126" y="185"/>
                  </a:lnTo>
                  <a:lnTo>
                    <a:pt x="126" y="185"/>
                  </a:lnTo>
                  <a:lnTo>
                    <a:pt x="134" y="187"/>
                  </a:lnTo>
                  <a:lnTo>
                    <a:pt x="140" y="189"/>
                  </a:lnTo>
                  <a:lnTo>
                    <a:pt x="143" y="189"/>
                  </a:lnTo>
                  <a:lnTo>
                    <a:pt x="149" y="182"/>
                  </a:lnTo>
                  <a:lnTo>
                    <a:pt x="149" y="182"/>
                  </a:lnTo>
                  <a:lnTo>
                    <a:pt x="149" y="174"/>
                  </a:lnTo>
                  <a:lnTo>
                    <a:pt x="149" y="174"/>
                  </a:lnTo>
                  <a:lnTo>
                    <a:pt x="151" y="168"/>
                  </a:lnTo>
                  <a:lnTo>
                    <a:pt x="151" y="165"/>
                  </a:lnTo>
                  <a:lnTo>
                    <a:pt x="151" y="159"/>
                  </a:lnTo>
                  <a:lnTo>
                    <a:pt x="151" y="159"/>
                  </a:lnTo>
                  <a:lnTo>
                    <a:pt x="151" y="155"/>
                  </a:lnTo>
                  <a:lnTo>
                    <a:pt x="153" y="151"/>
                  </a:lnTo>
                  <a:lnTo>
                    <a:pt x="157" y="150"/>
                  </a:lnTo>
                  <a:lnTo>
                    <a:pt x="155" y="150"/>
                  </a:lnTo>
                  <a:lnTo>
                    <a:pt x="155" y="148"/>
                  </a:lnTo>
                  <a:lnTo>
                    <a:pt x="155" y="148"/>
                  </a:lnTo>
                  <a:lnTo>
                    <a:pt x="153" y="146"/>
                  </a:lnTo>
                  <a:lnTo>
                    <a:pt x="155" y="144"/>
                  </a:lnTo>
                  <a:lnTo>
                    <a:pt x="157" y="142"/>
                  </a:lnTo>
                  <a:lnTo>
                    <a:pt x="155" y="140"/>
                  </a:lnTo>
                  <a:lnTo>
                    <a:pt x="155" y="140"/>
                  </a:lnTo>
                  <a:lnTo>
                    <a:pt x="151" y="138"/>
                  </a:lnTo>
                  <a:lnTo>
                    <a:pt x="147" y="136"/>
                  </a:lnTo>
                  <a:lnTo>
                    <a:pt x="143" y="134"/>
                  </a:lnTo>
                  <a:lnTo>
                    <a:pt x="142" y="132"/>
                  </a:lnTo>
                  <a:lnTo>
                    <a:pt x="142" y="132"/>
                  </a:lnTo>
                  <a:lnTo>
                    <a:pt x="136" y="127"/>
                  </a:lnTo>
                  <a:lnTo>
                    <a:pt x="136" y="127"/>
                  </a:lnTo>
                  <a:lnTo>
                    <a:pt x="128" y="119"/>
                  </a:lnTo>
                  <a:lnTo>
                    <a:pt x="128" y="117"/>
                  </a:lnTo>
                  <a:lnTo>
                    <a:pt x="128" y="115"/>
                  </a:lnTo>
                  <a:lnTo>
                    <a:pt x="128" y="115"/>
                  </a:lnTo>
                  <a:lnTo>
                    <a:pt x="126" y="112"/>
                  </a:lnTo>
                  <a:lnTo>
                    <a:pt x="123" y="108"/>
                  </a:lnTo>
                  <a:lnTo>
                    <a:pt x="123" y="108"/>
                  </a:lnTo>
                  <a:lnTo>
                    <a:pt x="117" y="100"/>
                  </a:lnTo>
                  <a:lnTo>
                    <a:pt x="119" y="93"/>
                  </a:lnTo>
                  <a:lnTo>
                    <a:pt x="113" y="85"/>
                  </a:lnTo>
                  <a:lnTo>
                    <a:pt x="113" y="85"/>
                  </a:lnTo>
                  <a:lnTo>
                    <a:pt x="113" y="87"/>
                  </a:lnTo>
                  <a:lnTo>
                    <a:pt x="111" y="87"/>
                  </a:lnTo>
                  <a:lnTo>
                    <a:pt x="109" y="83"/>
                  </a:lnTo>
                  <a:lnTo>
                    <a:pt x="109" y="83"/>
                  </a:lnTo>
                  <a:lnTo>
                    <a:pt x="102" y="78"/>
                  </a:lnTo>
                  <a:lnTo>
                    <a:pt x="102" y="78"/>
                  </a:lnTo>
                  <a:lnTo>
                    <a:pt x="98" y="72"/>
                  </a:lnTo>
                  <a:lnTo>
                    <a:pt x="98" y="72"/>
                  </a:lnTo>
                  <a:lnTo>
                    <a:pt x="96" y="68"/>
                  </a:lnTo>
                  <a:lnTo>
                    <a:pt x="94" y="66"/>
                  </a:lnTo>
                  <a:lnTo>
                    <a:pt x="90" y="64"/>
                  </a:lnTo>
                  <a:lnTo>
                    <a:pt x="90" y="64"/>
                  </a:lnTo>
                  <a:lnTo>
                    <a:pt x="89" y="63"/>
                  </a:lnTo>
                  <a:lnTo>
                    <a:pt x="85" y="63"/>
                  </a:lnTo>
                  <a:lnTo>
                    <a:pt x="79" y="59"/>
                  </a:lnTo>
                  <a:lnTo>
                    <a:pt x="72" y="53"/>
                  </a:lnTo>
                  <a:lnTo>
                    <a:pt x="72" y="53"/>
                  </a:lnTo>
                  <a:lnTo>
                    <a:pt x="73" y="53"/>
                  </a:lnTo>
                  <a:lnTo>
                    <a:pt x="72" y="53"/>
                  </a:lnTo>
                  <a:lnTo>
                    <a:pt x="68" y="49"/>
                  </a:lnTo>
                  <a:lnTo>
                    <a:pt x="68" y="49"/>
                  </a:lnTo>
                  <a:lnTo>
                    <a:pt x="58" y="38"/>
                  </a:lnTo>
                  <a:lnTo>
                    <a:pt x="58" y="38"/>
                  </a:lnTo>
                  <a:lnTo>
                    <a:pt x="49" y="27"/>
                  </a:lnTo>
                  <a:lnTo>
                    <a:pt x="45" y="21"/>
                  </a:lnTo>
                  <a:lnTo>
                    <a:pt x="34" y="11"/>
                  </a:lnTo>
                  <a:lnTo>
                    <a:pt x="32" y="10"/>
                  </a:lnTo>
                  <a:lnTo>
                    <a:pt x="32" y="10"/>
                  </a:lnTo>
                  <a:lnTo>
                    <a:pt x="30" y="8"/>
                  </a:lnTo>
                  <a:lnTo>
                    <a:pt x="24" y="8"/>
                  </a:lnTo>
                  <a:lnTo>
                    <a:pt x="24" y="8"/>
                  </a:lnTo>
                  <a:lnTo>
                    <a:pt x="19" y="8"/>
                  </a:lnTo>
                  <a:lnTo>
                    <a:pt x="15" y="10"/>
                  </a:lnTo>
                  <a:lnTo>
                    <a:pt x="11" y="10"/>
                  </a:lnTo>
                  <a:lnTo>
                    <a:pt x="7" y="6"/>
                  </a:lnTo>
                  <a:lnTo>
                    <a:pt x="7" y="0"/>
                  </a:lnTo>
                  <a:lnTo>
                    <a:pt x="0" y="4"/>
                  </a:lnTo>
                  <a:lnTo>
                    <a:pt x="0" y="4"/>
                  </a:lnTo>
                  <a:lnTo>
                    <a:pt x="0" y="4"/>
                  </a:lnTo>
                  <a:close/>
                </a:path>
              </a:pathLst>
            </a:custGeom>
            <a:solidFill>
              <a:schemeClr val="bg1">
                <a:lumMod val="85000"/>
              </a:schemeClr>
            </a:solidFill>
            <a:ln w="635" cap="rnd">
              <a:solidFill>
                <a:schemeClr val="bg1">
                  <a:alpha val="17000"/>
                </a:schemeClr>
              </a:solidFill>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69" name="Freeform 369">
              <a:extLst>
                <a:ext uri="{FF2B5EF4-FFF2-40B4-BE49-F238E27FC236}">
                  <a16:creationId xmlns:a16="http://schemas.microsoft.com/office/drawing/2014/main" id="{7A3D3862-7FBF-CF43-9701-C162CB09FE47}"/>
                </a:ext>
              </a:extLst>
            </p:cNvPr>
            <p:cNvSpPr>
              <a:spLocks/>
            </p:cNvSpPr>
            <p:nvPr userDrawn="1"/>
          </p:nvSpPr>
          <p:spPr bwMode="auto">
            <a:xfrm>
              <a:off x="3006802" y="3215298"/>
              <a:ext cx="239718" cy="245576"/>
            </a:xfrm>
            <a:custGeom>
              <a:avLst/>
              <a:gdLst>
                <a:gd name="T0" fmla="*/ 11 w 157"/>
                <a:gd name="T1" fmla="*/ 25 h 189"/>
                <a:gd name="T2" fmla="*/ 15 w 157"/>
                <a:gd name="T3" fmla="*/ 30 h 189"/>
                <a:gd name="T4" fmla="*/ 34 w 157"/>
                <a:gd name="T5" fmla="*/ 47 h 189"/>
                <a:gd name="T6" fmla="*/ 39 w 157"/>
                <a:gd name="T7" fmla="*/ 53 h 189"/>
                <a:gd name="T8" fmla="*/ 47 w 157"/>
                <a:gd name="T9" fmla="*/ 61 h 189"/>
                <a:gd name="T10" fmla="*/ 49 w 157"/>
                <a:gd name="T11" fmla="*/ 63 h 189"/>
                <a:gd name="T12" fmla="*/ 53 w 157"/>
                <a:gd name="T13" fmla="*/ 72 h 189"/>
                <a:gd name="T14" fmla="*/ 55 w 157"/>
                <a:gd name="T15" fmla="*/ 83 h 189"/>
                <a:gd name="T16" fmla="*/ 55 w 157"/>
                <a:gd name="T17" fmla="*/ 91 h 189"/>
                <a:gd name="T18" fmla="*/ 56 w 157"/>
                <a:gd name="T19" fmla="*/ 95 h 189"/>
                <a:gd name="T20" fmla="*/ 60 w 157"/>
                <a:gd name="T21" fmla="*/ 97 h 189"/>
                <a:gd name="T22" fmla="*/ 70 w 157"/>
                <a:gd name="T23" fmla="*/ 102 h 189"/>
                <a:gd name="T24" fmla="*/ 75 w 157"/>
                <a:gd name="T25" fmla="*/ 108 h 189"/>
                <a:gd name="T26" fmla="*/ 75 w 157"/>
                <a:gd name="T27" fmla="*/ 115 h 189"/>
                <a:gd name="T28" fmla="*/ 94 w 157"/>
                <a:gd name="T29" fmla="*/ 142 h 189"/>
                <a:gd name="T30" fmla="*/ 96 w 157"/>
                <a:gd name="T31" fmla="*/ 142 h 189"/>
                <a:gd name="T32" fmla="*/ 98 w 157"/>
                <a:gd name="T33" fmla="*/ 148 h 189"/>
                <a:gd name="T34" fmla="*/ 102 w 157"/>
                <a:gd name="T35" fmla="*/ 157 h 189"/>
                <a:gd name="T36" fmla="*/ 117 w 157"/>
                <a:gd name="T37" fmla="*/ 176 h 189"/>
                <a:gd name="T38" fmla="*/ 117 w 157"/>
                <a:gd name="T39" fmla="*/ 178 h 189"/>
                <a:gd name="T40" fmla="*/ 126 w 157"/>
                <a:gd name="T41" fmla="*/ 185 h 189"/>
                <a:gd name="T42" fmla="*/ 143 w 157"/>
                <a:gd name="T43" fmla="*/ 189 h 189"/>
                <a:gd name="T44" fmla="*/ 149 w 157"/>
                <a:gd name="T45" fmla="*/ 174 h 189"/>
                <a:gd name="T46" fmla="*/ 151 w 157"/>
                <a:gd name="T47" fmla="*/ 165 h 189"/>
                <a:gd name="T48" fmla="*/ 151 w 157"/>
                <a:gd name="T49" fmla="*/ 155 h 189"/>
                <a:gd name="T50" fmla="*/ 155 w 157"/>
                <a:gd name="T51" fmla="*/ 150 h 189"/>
                <a:gd name="T52" fmla="*/ 153 w 157"/>
                <a:gd name="T53" fmla="*/ 146 h 189"/>
                <a:gd name="T54" fmla="*/ 155 w 157"/>
                <a:gd name="T55" fmla="*/ 140 h 189"/>
                <a:gd name="T56" fmla="*/ 147 w 157"/>
                <a:gd name="T57" fmla="*/ 136 h 189"/>
                <a:gd name="T58" fmla="*/ 142 w 157"/>
                <a:gd name="T59" fmla="*/ 132 h 189"/>
                <a:gd name="T60" fmla="*/ 128 w 157"/>
                <a:gd name="T61" fmla="*/ 119 h 189"/>
                <a:gd name="T62" fmla="*/ 128 w 157"/>
                <a:gd name="T63" fmla="*/ 115 h 189"/>
                <a:gd name="T64" fmla="*/ 123 w 157"/>
                <a:gd name="T65" fmla="*/ 108 h 189"/>
                <a:gd name="T66" fmla="*/ 113 w 157"/>
                <a:gd name="T67" fmla="*/ 85 h 189"/>
                <a:gd name="T68" fmla="*/ 111 w 157"/>
                <a:gd name="T69" fmla="*/ 87 h 189"/>
                <a:gd name="T70" fmla="*/ 102 w 157"/>
                <a:gd name="T71" fmla="*/ 78 h 189"/>
                <a:gd name="T72" fmla="*/ 98 w 157"/>
                <a:gd name="T73" fmla="*/ 72 h 189"/>
                <a:gd name="T74" fmla="*/ 90 w 157"/>
                <a:gd name="T75" fmla="*/ 64 h 189"/>
                <a:gd name="T76" fmla="*/ 85 w 157"/>
                <a:gd name="T77" fmla="*/ 63 h 189"/>
                <a:gd name="T78" fmla="*/ 72 w 157"/>
                <a:gd name="T79" fmla="*/ 53 h 189"/>
                <a:gd name="T80" fmla="*/ 68 w 157"/>
                <a:gd name="T81" fmla="*/ 49 h 189"/>
                <a:gd name="T82" fmla="*/ 58 w 157"/>
                <a:gd name="T83" fmla="*/ 38 h 189"/>
                <a:gd name="T84" fmla="*/ 34 w 157"/>
                <a:gd name="T85" fmla="*/ 11 h 189"/>
                <a:gd name="T86" fmla="*/ 30 w 157"/>
                <a:gd name="T87" fmla="*/ 8 h 189"/>
                <a:gd name="T88" fmla="*/ 19 w 157"/>
                <a:gd name="T89" fmla="*/ 8 h 189"/>
                <a:gd name="T90" fmla="*/ 7 w 157"/>
                <a:gd name="T91" fmla="*/ 6 h 189"/>
                <a:gd name="T92" fmla="*/ 0 w 157"/>
                <a:gd name="T93" fmla="*/ 4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57" h="189">
                  <a:moveTo>
                    <a:pt x="0" y="4"/>
                  </a:moveTo>
                  <a:lnTo>
                    <a:pt x="5" y="15"/>
                  </a:lnTo>
                  <a:lnTo>
                    <a:pt x="11" y="25"/>
                  </a:lnTo>
                  <a:lnTo>
                    <a:pt x="11" y="25"/>
                  </a:lnTo>
                  <a:lnTo>
                    <a:pt x="15" y="30"/>
                  </a:lnTo>
                  <a:lnTo>
                    <a:pt x="15" y="30"/>
                  </a:lnTo>
                  <a:lnTo>
                    <a:pt x="22" y="38"/>
                  </a:lnTo>
                  <a:lnTo>
                    <a:pt x="26" y="42"/>
                  </a:lnTo>
                  <a:lnTo>
                    <a:pt x="34" y="47"/>
                  </a:lnTo>
                  <a:lnTo>
                    <a:pt x="34" y="47"/>
                  </a:lnTo>
                  <a:lnTo>
                    <a:pt x="39" y="53"/>
                  </a:lnTo>
                  <a:lnTo>
                    <a:pt x="39" y="53"/>
                  </a:lnTo>
                  <a:lnTo>
                    <a:pt x="41" y="55"/>
                  </a:lnTo>
                  <a:lnTo>
                    <a:pt x="45" y="57"/>
                  </a:lnTo>
                  <a:lnTo>
                    <a:pt x="47" y="61"/>
                  </a:lnTo>
                  <a:lnTo>
                    <a:pt x="49" y="63"/>
                  </a:lnTo>
                  <a:lnTo>
                    <a:pt x="49" y="63"/>
                  </a:lnTo>
                  <a:lnTo>
                    <a:pt x="49" y="63"/>
                  </a:lnTo>
                  <a:lnTo>
                    <a:pt x="49" y="68"/>
                  </a:lnTo>
                  <a:lnTo>
                    <a:pt x="51" y="70"/>
                  </a:lnTo>
                  <a:lnTo>
                    <a:pt x="53" y="72"/>
                  </a:lnTo>
                  <a:lnTo>
                    <a:pt x="55" y="76"/>
                  </a:lnTo>
                  <a:lnTo>
                    <a:pt x="55" y="76"/>
                  </a:lnTo>
                  <a:lnTo>
                    <a:pt x="55" y="83"/>
                  </a:lnTo>
                  <a:lnTo>
                    <a:pt x="56" y="87"/>
                  </a:lnTo>
                  <a:lnTo>
                    <a:pt x="56" y="87"/>
                  </a:lnTo>
                  <a:lnTo>
                    <a:pt x="55" y="91"/>
                  </a:lnTo>
                  <a:lnTo>
                    <a:pt x="55" y="93"/>
                  </a:lnTo>
                  <a:lnTo>
                    <a:pt x="56" y="95"/>
                  </a:lnTo>
                  <a:lnTo>
                    <a:pt x="56" y="95"/>
                  </a:lnTo>
                  <a:lnTo>
                    <a:pt x="56" y="95"/>
                  </a:lnTo>
                  <a:lnTo>
                    <a:pt x="58" y="95"/>
                  </a:lnTo>
                  <a:lnTo>
                    <a:pt x="60" y="97"/>
                  </a:lnTo>
                  <a:lnTo>
                    <a:pt x="64" y="98"/>
                  </a:lnTo>
                  <a:lnTo>
                    <a:pt x="64" y="98"/>
                  </a:lnTo>
                  <a:lnTo>
                    <a:pt x="70" y="102"/>
                  </a:lnTo>
                  <a:lnTo>
                    <a:pt x="72" y="104"/>
                  </a:lnTo>
                  <a:lnTo>
                    <a:pt x="73" y="106"/>
                  </a:lnTo>
                  <a:lnTo>
                    <a:pt x="75" y="108"/>
                  </a:lnTo>
                  <a:lnTo>
                    <a:pt x="75" y="108"/>
                  </a:lnTo>
                  <a:lnTo>
                    <a:pt x="75" y="112"/>
                  </a:lnTo>
                  <a:lnTo>
                    <a:pt x="75" y="115"/>
                  </a:lnTo>
                  <a:lnTo>
                    <a:pt x="77" y="121"/>
                  </a:lnTo>
                  <a:lnTo>
                    <a:pt x="83" y="134"/>
                  </a:lnTo>
                  <a:lnTo>
                    <a:pt x="94" y="142"/>
                  </a:lnTo>
                  <a:lnTo>
                    <a:pt x="94" y="142"/>
                  </a:lnTo>
                  <a:lnTo>
                    <a:pt x="96" y="142"/>
                  </a:lnTo>
                  <a:lnTo>
                    <a:pt x="96" y="142"/>
                  </a:lnTo>
                  <a:lnTo>
                    <a:pt x="98" y="144"/>
                  </a:lnTo>
                  <a:lnTo>
                    <a:pt x="98" y="148"/>
                  </a:lnTo>
                  <a:lnTo>
                    <a:pt x="98" y="148"/>
                  </a:lnTo>
                  <a:lnTo>
                    <a:pt x="100" y="153"/>
                  </a:lnTo>
                  <a:lnTo>
                    <a:pt x="100" y="155"/>
                  </a:lnTo>
                  <a:lnTo>
                    <a:pt x="102" y="157"/>
                  </a:lnTo>
                  <a:lnTo>
                    <a:pt x="102" y="157"/>
                  </a:lnTo>
                  <a:lnTo>
                    <a:pt x="107" y="163"/>
                  </a:lnTo>
                  <a:lnTo>
                    <a:pt x="117" y="176"/>
                  </a:lnTo>
                  <a:lnTo>
                    <a:pt x="117" y="176"/>
                  </a:lnTo>
                  <a:lnTo>
                    <a:pt x="117" y="176"/>
                  </a:lnTo>
                  <a:lnTo>
                    <a:pt x="117" y="178"/>
                  </a:lnTo>
                  <a:lnTo>
                    <a:pt x="121" y="182"/>
                  </a:lnTo>
                  <a:lnTo>
                    <a:pt x="126" y="185"/>
                  </a:lnTo>
                  <a:lnTo>
                    <a:pt x="126" y="185"/>
                  </a:lnTo>
                  <a:lnTo>
                    <a:pt x="134" y="187"/>
                  </a:lnTo>
                  <a:lnTo>
                    <a:pt x="140" y="189"/>
                  </a:lnTo>
                  <a:lnTo>
                    <a:pt x="143" y="189"/>
                  </a:lnTo>
                  <a:lnTo>
                    <a:pt x="149" y="182"/>
                  </a:lnTo>
                  <a:lnTo>
                    <a:pt x="149" y="182"/>
                  </a:lnTo>
                  <a:lnTo>
                    <a:pt x="149" y="174"/>
                  </a:lnTo>
                  <a:lnTo>
                    <a:pt x="149" y="174"/>
                  </a:lnTo>
                  <a:lnTo>
                    <a:pt x="151" y="168"/>
                  </a:lnTo>
                  <a:lnTo>
                    <a:pt x="151" y="165"/>
                  </a:lnTo>
                  <a:lnTo>
                    <a:pt x="151" y="159"/>
                  </a:lnTo>
                  <a:lnTo>
                    <a:pt x="151" y="159"/>
                  </a:lnTo>
                  <a:lnTo>
                    <a:pt x="151" y="155"/>
                  </a:lnTo>
                  <a:lnTo>
                    <a:pt x="153" y="151"/>
                  </a:lnTo>
                  <a:lnTo>
                    <a:pt x="157" y="150"/>
                  </a:lnTo>
                  <a:lnTo>
                    <a:pt x="155" y="150"/>
                  </a:lnTo>
                  <a:lnTo>
                    <a:pt x="155" y="148"/>
                  </a:lnTo>
                  <a:lnTo>
                    <a:pt x="155" y="148"/>
                  </a:lnTo>
                  <a:lnTo>
                    <a:pt x="153" y="146"/>
                  </a:lnTo>
                  <a:lnTo>
                    <a:pt x="155" y="144"/>
                  </a:lnTo>
                  <a:lnTo>
                    <a:pt x="157" y="142"/>
                  </a:lnTo>
                  <a:lnTo>
                    <a:pt x="155" y="140"/>
                  </a:lnTo>
                  <a:lnTo>
                    <a:pt x="155" y="140"/>
                  </a:lnTo>
                  <a:lnTo>
                    <a:pt x="151" y="138"/>
                  </a:lnTo>
                  <a:lnTo>
                    <a:pt x="147" y="136"/>
                  </a:lnTo>
                  <a:lnTo>
                    <a:pt x="143" y="134"/>
                  </a:lnTo>
                  <a:lnTo>
                    <a:pt x="142" y="132"/>
                  </a:lnTo>
                  <a:lnTo>
                    <a:pt x="142" y="132"/>
                  </a:lnTo>
                  <a:lnTo>
                    <a:pt x="136" y="127"/>
                  </a:lnTo>
                  <a:lnTo>
                    <a:pt x="136" y="127"/>
                  </a:lnTo>
                  <a:lnTo>
                    <a:pt x="128" y="119"/>
                  </a:lnTo>
                  <a:lnTo>
                    <a:pt x="128" y="117"/>
                  </a:lnTo>
                  <a:lnTo>
                    <a:pt x="128" y="115"/>
                  </a:lnTo>
                  <a:lnTo>
                    <a:pt x="128" y="115"/>
                  </a:lnTo>
                  <a:lnTo>
                    <a:pt x="126" y="112"/>
                  </a:lnTo>
                  <a:lnTo>
                    <a:pt x="123" y="108"/>
                  </a:lnTo>
                  <a:lnTo>
                    <a:pt x="123" y="108"/>
                  </a:lnTo>
                  <a:lnTo>
                    <a:pt x="117" y="100"/>
                  </a:lnTo>
                  <a:lnTo>
                    <a:pt x="119" y="93"/>
                  </a:lnTo>
                  <a:lnTo>
                    <a:pt x="113" y="85"/>
                  </a:lnTo>
                  <a:lnTo>
                    <a:pt x="113" y="85"/>
                  </a:lnTo>
                  <a:lnTo>
                    <a:pt x="113" y="87"/>
                  </a:lnTo>
                  <a:lnTo>
                    <a:pt x="111" y="87"/>
                  </a:lnTo>
                  <a:lnTo>
                    <a:pt x="109" y="83"/>
                  </a:lnTo>
                  <a:lnTo>
                    <a:pt x="109" y="83"/>
                  </a:lnTo>
                  <a:lnTo>
                    <a:pt x="102" y="78"/>
                  </a:lnTo>
                  <a:lnTo>
                    <a:pt x="102" y="78"/>
                  </a:lnTo>
                  <a:lnTo>
                    <a:pt x="98" y="72"/>
                  </a:lnTo>
                  <a:lnTo>
                    <a:pt x="98" y="72"/>
                  </a:lnTo>
                  <a:lnTo>
                    <a:pt x="96" y="68"/>
                  </a:lnTo>
                  <a:lnTo>
                    <a:pt x="94" y="66"/>
                  </a:lnTo>
                  <a:lnTo>
                    <a:pt x="90" y="64"/>
                  </a:lnTo>
                  <a:lnTo>
                    <a:pt x="90" y="64"/>
                  </a:lnTo>
                  <a:lnTo>
                    <a:pt x="89" y="63"/>
                  </a:lnTo>
                  <a:lnTo>
                    <a:pt x="85" y="63"/>
                  </a:lnTo>
                  <a:lnTo>
                    <a:pt x="79" y="59"/>
                  </a:lnTo>
                  <a:lnTo>
                    <a:pt x="72" y="53"/>
                  </a:lnTo>
                  <a:lnTo>
                    <a:pt x="72" y="53"/>
                  </a:lnTo>
                  <a:lnTo>
                    <a:pt x="73" y="53"/>
                  </a:lnTo>
                  <a:lnTo>
                    <a:pt x="72" y="53"/>
                  </a:lnTo>
                  <a:lnTo>
                    <a:pt x="68" y="49"/>
                  </a:lnTo>
                  <a:lnTo>
                    <a:pt x="68" y="49"/>
                  </a:lnTo>
                  <a:lnTo>
                    <a:pt x="58" y="38"/>
                  </a:lnTo>
                  <a:lnTo>
                    <a:pt x="58" y="38"/>
                  </a:lnTo>
                  <a:lnTo>
                    <a:pt x="49" y="27"/>
                  </a:lnTo>
                  <a:lnTo>
                    <a:pt x="45" y="21"/>
                  </a:lnTo>
                  <a:lnTo>
                    <a:pt x="34" y="11"/>
                  </a:lnTo>
                  <a:lnTo>
                    <a:pt x="32" y="10"/>
                  </a:lnTo>
                  <a:lnTo>
                    <a:pt x="32" y="10"/>
                  </a:lnTo>
                  <a:lnTo>
                    <a:pt x="30" y="8"/>
                  </a:lnTo>
                  <a:lnTo>
                    <a:pt x="24" y="8"/>
                  </a:lnTo>
                  <a:lnTo>
                    <a:pt x="24" y="8"/>
                  </a:lnTo>
                  <a:lnTo>
                    <a:pt x="19" y="8"/>
                  </a:lnTo>
                  <a:lnTo>
                    <a:pt x="15" y="10"/>
                  </a:lnTo>
                  <a:lnTo>
                    <a:pt x="11" y="10"/>
                  </a:lnTo>
                  <a:lnTo>
                    <a:pt x="7" y="6"/>
                  </a:lnTo>
                  <a:lnTo>
                    <a:pt x="7" y="0"/>
                  </a:lnTo>
                  <a:lnTo>
                    <a:pt x="0" y="4"/>
                  </a:lnTo>
                  <a:lnTo>
                    <a:pt x="0" y="4"/>
                  </a:lnTo>
                  <a:lnTo>
                    <a:pt x="0" y="4"/>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70" name="Freeform 370">
              <a:extLst>
                <a:ext uri="{FF2B5EF4-FFF2-40B4-BE49-F238E27FC236}">
                  <a16:creationId xmlns:a16="http://schemas.microsoft.com/office/drawing/2014/main" id="{2496AEA5-FF57-2547-9150-952D8FA76816}"/>
                </a:ext>
              </a:extLst>
            </p:cNvPr>
            <p:cNvSpPr>
              <a:spLocks/>
            </p:cNvSpPr>
            <p:nvPr userDrawn="1"/>
          </p:nvSpPr>
          <p:spPr bwMode="auto">
            <a:xfrm>
              <a:off x="3234305" y="3460874"/>
              <a:ext cx="213761" cy="57171"/>
            </a:xfrm>
            <a:custGeom>
              <a:avLst/>
              <a:gdLst>
                <a:gd name="T0" fmla="*/ 0 w 140"/>
                <a:gd name="T1" fmla="*/ 4 h 44"/>
                <a:gd name="T2" fmla="*/ 6 w 140"/>
                <a:gd name="T3" fmla="*/ 4 h 44"/>
                <a:gd name="T4" fmla="*/ 11 w 140"/>
                <a:gd name="T5" fmla="*/ 0 h 44"/>
                <a:gd name="T6" fmla="*/ 15 w 140"/>
                <a:gd name="T7" fmla="*/ 0 h 44"/>
                <a:gd name="T8" fmla="*/ 19 w 140"/>
                <a:gd name="T9" fmla="*/ 0 h 44"/>
                <a:gd name="T10" fmla="*/ 21 w 140"/>
                <a:gd name="T11" fmla="*/ 2 h 44"/>
                <a:gd name="T12" fmla="*/ 23 w 140"/>
                <a:gd name="T13" fmla="*/ 4 h 44"/>
                <a:gd name="T14" fmla="*/ 25 w 140"/>
                <a:gd name="T15" fmla="*/ 4 h 44"/>
                <a:gd name="T16" fmla="*/ 32 w 140"/>
                <a:gd name="T17" fmla="*/ 8 h 44"/>
                <a:gd name="T18" fmla="*/ 45 w 140"/>
                <a:gd name="T19" fmla="*/ 13 h 44"/>
                <a:gd name="T20" fmla="*/ 47 w 140"/>
                <a:gd name="T21" fmla="*/ 12 h 44"/>
                <a:gd name="T22" fmla="*/ 51 w 140"/>
                <a:gd name="T23" fmla="*/ 13 h 44"/>
                <a:gd name="T24" fmla="*/ 53 w 140"/>
                <a:gd name="T25" fmla="*/ 15 h 44"/>
                <a:gd name="T26" fmla="*/ 57 w 140"/>
                <a:gd name="T27" fmla="*/ 15 h 44"/>
                <a:gd name="T28" fmla="*/ 72 w 140"/>
                <a:gd name="T29" fmla="*/ 15 h 44"/>
                <a:gd name="T30" fmla="*/ 72 w 140"/>
                <a:gd name="T31" fmla="*/ 8 h 44"/>
                <a:gd name="T32" fmla="*/ 80 w 140"/>
                <a:gd name="T33" fmla="*/ 10 h 44"/>
                <a:gd name="T34" fmla="*/ 83 w 140"/>
                <a:gd name="T35" fmla="*/ 12 h 44"/>
                <a:gd name="T36" fmla="*/ 85 w 140"/>
                <a:gd name="T37" fmla="*/ 12 h 44"/>
                <a:gd name="T38" fmla="*/ 89 w 140"/>
                <a:gd name="T39" fmla="*/ 13 h 44"/>
                <a:gd name="T40" fmla="*/ 100 w 140"/>
                <a:gd name="T41" fmla="*/ 13 h 44"/>
                <a:gd name="T42" fmla="*/ 100 w 140"/>
                <a:gd name="T43" fmla="*/ 25 h 44"/>
                <a:gd name="T44" fmla="*/ 104 w 140"/>
                <a:gd name="T45" fmla="*/ 31 h 44"/>
                <a:gd name="T46" fmla="*/ 106 w 140"/>
                <a:gd name="T47" fmla="*/ 32 h 44"/>
                <a:gd name="T48" fmla="*/ 110 w 140"/>
                <a:gd name="T49" fmla="*/ 31 h 44"/>
                <a:gd name="T50" fmla="*/ 114 w 140"/>
                <a:gd name="T51" fmla="*/ 29 h 44"/>
                <a:gd name="T52" fmla="*/ 117 w 140"/>
                <a:gd name="T53" fmla="*/ 29 h 44"/>
                <a:gd name="T54" fmla="*/ 125 w 140"/>
                <a:gd name="T55" fmla="*/ 32 h 44"/>
                <a:gd name="T56" fmla="*/ 131 w 140"/>
                <a:gd name="T57" fmla="*/ 36 h 44"/>
                <a:gd name="T58" fmla="*/ 140 w 140"/>
                <a:gd name="T59" fmla="*/ 40 h 44"/>
                <a:gd name="T60" fmla="*/ 140 w 140"/>
                <a:gd name="T61" fmla="*/ 42 h 44"/>
                <a:gd name="T62" fmla="*/ 136 w 140"/>
                <a:gd name="T63" fmla="*/ 44 h 44"/>
                <a:gd name="T64" fmla="*/ 127 w 140"/>
                <a:gd name="T65" fmla="*/ 44 h 44"/>
                <a:gd name="T66" fmla="*/ 123 w 140"/>
                <a:gd name="T67" fmla="*/ 44 h 44"/>
                <a:gd name="T68" fmla="*/ 110 w 140"/>
                <a:gd name="T69" fmla="*/ 44 h 44"/>
                <a:gd name="T70" fmla="*/ 98 w 140"/>
                <a:gd name="T71" fmla="*/ 38 h 44"/>
                <a:gd name="T72" fmla="*/ 91 w 140"/>
                <a:gd name="T73" fmla="*/ 36 h 44"/>
                <a:gd name="T74" fmla="*/ 80 w 140"/>
                <a:gd name="T75" fmla="*/ 36 h 44"/>
                <a:gd name="T76" fmla="*/ 74 w 140"/>
                <a:gd name="T77" fmla="*/ 36 h 44"/>
                <a:gd name="T78" fmla="*/ 68 w 140"/>
                <a:gd name="T79" fmla="*/ 34 h 44"/>
                <a:gd name="T80" fmla="*/ 64 w 140"/>
                <a:gd name="T81" fmla="*/ 32 h 44"/>
                <a:gd name="T82" fmla="*/ 57 w 140"/>
                <a:gd name="T83" fmla="*/ 29 h 44"/>
                <a:gd name="T84" fmla="*/ 36 w 140"/>
                <a:gd name="T85" fmla="*/ 29 h 44"/>
                <a:gd name="T86" fmla="*/ 27 w 140"/>
                <a:gd name="T87" fmla="*/ 25 h 44"/>
                <a:gd name="T88" fmla="*/ 17 w 140"/>
                <a:gd name="T89" fmla="*/ 25 h 44"/>
                <a:gd name="T90" fmla="*/ 13 w 140"/>
                <a:gd name="T91" fmla="*/ 25 h 44"/>
                <a:gd name="T92" fmla="*/ 11 w 140"/>
                <a:gd name="T93" fmla="*/ 23 h 44"/>
                <a:gd name="T94" fmla="*/ 10 w 140"/>
                <a:gd name="T95" fmla="*/ 15 h 44"/>
                <a:gd name="T96" fmla="*/ 0 w 140"/>
                <a:gd name="T97" fmla="*/ 1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40" h="44">
                  <a:moveTo>
                    <a:pt x="0" y="12"/>
                  </a:moveTo>
                  <a:lnTo>
                    <a:pt x="0" y="4"/>
                  </a:lnTo>
                  <a:lnTo>
                    <a:pt x="0" y="4"/>
                  </a:lnTo>
                  <a:lnTo>
                    <a:pt x="6" y="4"/>
                  </a:lnTo>
                  <a:lnTo>
                    <a:pt x="11" y="0"/>
                  </a:lnTo>
                  <a:lnTo>
                    <a:pt x="11" y="0"/>
                  </a:lnTo>
                  <a:lnTo>
                    <a:pt x="15" y="0"/>
                  </a:lnTo>
                  <a:lnTo>
                    <a:pt x="15" y="0"/>
                  </a:lnTo>
                  <a:lnTo>
                    <a:pt x="19" y="0"/>
                  </a:lnTo>
                  <a:lnTo>
                    <a:pt x="19" y="0"/>
                  </a:lnTo>
                  <a:lnTo>
                    <a:pt x="19" y="2"/>
                  </a:lnTo>
                  <a:lnTo>
                    <a:pt x="21" y="2"/>
                  </a:lnTo>
                  <a:lnTo>
                    <a:pt x="21" y="2"/>
                  </a:lnTo>
                  <a:lnTo>
                    <a:pt x="23" y="4"/>
                  </a:lnTo>
                  <a:lnTo>
                    <a:pt x="23" y="4"/>
                  </a:lnTo>
                  <a:lnTo>
                    <a:pt x="25" y="4"/>
                  </a:lnTo>
                  <a:lnTo>
                    <a:pt x="27" y="6"/>
                  </a:lnTo>
                  <a:lnTo>
                    <a:pt x="32" y="8"/>
                  </a:lnTo>
                  <a:lnTo>
                    <a:pt x="40" y="8"/>
                  </a:lnTo>
                  <a:lnTo>
                    <a:pt x="45" y="13"/>
                  </a:lnTo>
                  <a:lnTo>
                    <a:pt x="45" y="13"/>
                  </a:lnTo>
                  <a:lnTo>
                    <a:pt x="47" y="12"/>
                  </a:lnTo>
                  <a:lnTo>
                    <a:pt x="49" y="12"/>
                  </a:lnTo>
                  <a:lnTo>
                    <a:pt x="51" y="13"/>
                  </a:lnTo>
                  <a:lnTo>
                    <a:pt x="51" y="13"/>
                  </a:lnTo>
                  <a:lnTo>
                    <a:pt x="53" y="15"/>
                  </a:lnTo>
                  <a:lnTo>
                    <a:pt x="57" y="15"/>
                  </a:lnTo>
                  <a:lnTo>
                    <a:pt x="57" y="15"/>
                  </a:lnTo>
                  <a:lnTo>
                    <a:pt x="64" y="15"/>
                  </a:lnTo>
                  <a:lnTo>
                    <a:pt x="72" y="15"/>
                  </a:lnTo>
                  <a:lnTo>
                    <a:pt x="72" y="8"/>
                  </a:lnTo>
                  <a:lnTo>
                    <a:pt x="72" y="8"/>
                  </a:lnTo>
                  <a:lnTo>
                    <a:pt x="76" y="10"/>
                  </a:lnTo>
                  <a:lnTo>
                    <a:pt x="80" y="10"/>
                  </a:lnTo>
                  <a:lnTo>
                    <a:pt x="83" y="12"/>
                  </a:lnTo>
                  <a:lnTo>
                    <a:pt x="83" y="12"/>
                  </a:lnTo>
                  <a:lnTo>
                    <a:pt x="85" y="12"/>
                  </a:lnTo>
                  <a:lnTo>
                    <a:pt x="85" y="12"/>
                  </a:lnTo>
                  <a:lnTo>
                    <a:pt x="87" y="13"/>
                  </a:lnTo>
                  <a:lnTo>
                    <a:pt x="89" y="13"/>
                  </a:lnTo>
                  <a:lnTo>
                    <a:pt x="89" y="13"/>
                  </a:lnTo>
                  <a:lnTo>
                    <a:pt x="100" y="13"/>
                  </a:lnTo>
                  <a:lnTo>
                    <a:pt x="100" y="25"/>
                  </a:lnTo>
                  <a:lnTo>
                    <a:pt x="100" y="25"/>
                  </a:lnTo>
                  <a:lnTo>
                    <a:pt x="102" y="29"/>
                  </a:lnTo>
                  <a:lnTo>
                    <a:pt x="104" y="31"/>
                  </a:lnTo>
                  <a:lnTo>
                    <a:pt x="106" y="32"/>
                  </a:lnTo>
                  <a:lnTo>
                    <a:pt x="106" y="32"/>
                  </a:lnTo>
                  <a:lnTo>
                    <a:pt x="110" y="31"/>
                  </a:lnTo>
                  <a:lnTo>
                    <a:pt x="110" y="31"/>
                  </a:lnTo>
                  <a:lnTo>
                    <a:pt x="112" y="31"/>
                  </a:lnTo>
                  <a:lnTo>
                    <a:pt x="114" y="29"/>
                  </a:lnTo>
                  <a:lnTo>
                    <a:pt x="114" y="29"/>
                  </a:lnTo>
                  <a:lnTo>
                    <a:pt x="117" y="29"/>
                  </a:lnTo>
                  <a:lnTo>
                    <a:pt x="125" y="32"/>
                  </a:lnTo>
                  <a:lnTo>
                    <a:pt x="125" y="32"/>
                  </a:lnTo>
                  <a:lnTo>
                    <a:pt x="127" y="34"/>
                  </a:lnTo>
                  <a:lnTo>
                    <a:pt x="131" y="36"/>
                  </a:lnTo>
                  <a:lnTo>
                    <a:pt x="136" y="36"/>
                  </a:lnTo>
                  <a:lnTo>
                    <a:pt x="140" y="40"/>
                  </a:lnTo>
                  <a:lnTo>
                    <a:pt x="140" y="40"/>
                  </a:lnTo>
                  <a:lnTo>
                    <a:pt x="140" y="42"/>
                  </a:lnTo>
                  <a:lnTo>
                    <a:pt x="138" y="44"/>
                  </a:lnTo>
                  <a:lnTo>
                    <a:pt x="136" y="44"/>
                  </a:lnTo>
                  <a:lnTo>
                    <a:pt x="136" y="44"/>
                  </a:lnTo>
                  <a:lnTo>
                    <a:pt x="127" y="44"/>
                  </a:lnTo>
                  <a:lnTo>
                    <a:pt x="127" y="44"/>
                  </a:lnTo>
                  <a:lnTo>
                    <a:pt x="123" y="44"/>
                  </a:lnTo>
                  <a:lnTo>
                    <a:pt x="123" y="44"/>
                  </a:lnTo>
                  <a:lnTo>
                    <a:pt x="110" y="44"/>
                  </a:lnTo>
                  <a:lnTo>
                    <a:pt x="98" y="38"/>
                  </a:lnTo>
                  <a:lnTo>
                    <a:pt x="98" y="38"/>
                  </a:lnTo>
                  <a:lnTo>
                    <a:pt x="97" y="38"/>
                  </a:lnTo>
                  <a:lnTo>
                    <a:pt x="91" y="36"/>
                  </a:lnTo>
                  <a:lnTo>
                    <a:pt x="91" y="36"/>
                  </a:lnTo>
                  <a:lnTo>
                    <a:pt x="80" y="36"/>
                  </a:lnTo>
                  <a:lnTo>
                    <a:pt x="80" y="36"/>
                  </a:lnTo>
                  <a:lnTo>
                    <a:pt x="74" y="36"/>
                  </a:lnTo>
                  <a:lnTo>
                    <a:pt x="70" y="36"/>
                  </a:lnTo>
                  <a:lnTo>
                    <a:pt x="68" y="34"/>
                  </a:lnTo>
                  <a:lnTo>
                    <a:pt x="68" y="34"/>
                  </a:lnTo>
                  <a:lnTo>
                    <a:pt x="64" y="32"/>
                  </a:lnTo>
                  <a:lnTo>
                    <a:pt x="61" y="31"/>
                  </a:lnTo>
                  <a:lnTo>
                    <a:pt x="57" y="29"/>
                  </a:lnTo>
                  <a:lnTo>
                    <a:pt x="45" y="29"/>
                  </a:lnTo>
                  <a:lnTo>
                    <a:pt x="36" y="29"/>
                  </a:lnTo>
                  <a:lnTo>
                    <a:pt x="27" y="25"/>
                  </a:lnTo>
                  <a:lnTo>
                    <a:pt x="27" y="25"/>
                  </a:lnTo>
                  <a:lnTo>
                    <a:pt x="21" y="25"/>
                  </a:lnTo>
                  <a:lnTo>
                    <a:pt x="17" y="25"/>
                  </a:lnTo>
                  <a:lnTo>
                    <a:pt x="13" y="25"/>
                  </a:lnTo>
                  <a:lnTo>
                    <a:pt x="13" y="25"/>
                  </a:lnTo>
                  <a:lnTo>
                    <a:pt x="13" y="23"/>
                  </a:lnTo>
                  <a:lnTo>
                    <a:pt x="11" y="23"/>
                  </a:lnTo>
                  <a:lnTo>
                    <a:pt x="10" y="21"/>
                  </a:lnTo>
                  <a:lnTo>
                    <a:pt x="10" y="15"/>
                  </a:lnTo>
                  <a:lnTo>
                    <a:pt x="0" y="12"/>
                  </a:lnTo>
                  <a:lnTo>
                    <a:pt x="0" y="12"/>
                  </a:lnTo>
                  <a:lnTo>
                    <a:pt x="0" y="12"/>
                  </a:lnTo>
                  <a:close/>
                </a:path>
              </a:pathLst>
            </a:custGeom>
            <a:solidFill>
              <a:schemeClr val="bg1">
                <a:lumMod val="85000"/>
              </a:schemeClr>
            </a:solidFill>
            <a:ln w="635" cap="rnd">
              <a:solidFill>
                <a:schemeClr val="bg1">
                  <a:alpha val="17000"/>
                </a:schemeClr>
              </a:solidFill>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71" name="Freeform 371">
              <a:extLst>
                <a:ext uri="{FF2B5EF4-FFF2-40B4-BE49-F238E27FC236}">
                  <a16:creationId xmlns:a16="http://schemas.microsoft.com/office/drawing/2014/main" id="{60A84621-0EB8-9646-81C7-C80D0FF47EFE}"/>
                </a:ext>
              </a:extLst>
            </p:cNvPr>
            <p:cNvSpPr>
              <a:spLocks/>
            </p:cNvSpPr>
            <p:nvPr userDrawn="1"/>
          </p:nvSpPr>
          <p:spPr bwMode="auto">
            <a:xfrm>
              <a:off x="3234305" y="3460874"/>
              <a:ext cx="213761" cy="57171"/>
            </a:xfrm>
            <a:custGeom>
              <a:avLst/>
              <a:gdLst>
                <a:gd name="T0" fmla="*/ 0 w 140"/>
                <a:gd name="T1" fmla="*/ 4 h 44"/>
                <a:gd name="T2" fmla="*/ 6 w 140"/>
                <a:gd name="T3" fmla="*/ 4 h 44"/>
                <a:gd name="T4" fmla="*/ 11 w 140"/>
                <a:gd name="T5" fmla="*/ 0 h 44"/>
                <a:gd name="T6" fmla="*/ 15 w 140"/>
                <a:gd name="T7" fmla="*/ 0 h 44"/>
                <a:gd name="T8" fmla="*/ 19 w 140"/>
                <a:gd name="T9" fmla="*/ 0 h 44"/>
                <a:gd name="T10" fmla="*/ 21 w 140"/>
                <a:gd name="T11" fmla="*/ 2 h 44"/>
                <a:gd name="T12" fmla="*/ 23 w 140"/>
                <a:gd name="T13" fmla="*/ 4 h 44"/>
                <a:gd name="T14" fmla="*/ 25 w 140"/>
                <a:gd name="T15" fmla="*/ 4 h 44"/>
                <a:gd name="T16" fmla="*/ 32 w 140"/>
                <a:gd name="T17" fmla="*/ 8 h 44"/>
                <a:gd name="T18" fmla="*/ 45 w 140"/>
                <a:gd name="T19" fmla="*/ 13 h 44"/>
                <a:gd name="T20" fmla="*/ 47 w 140"/>
                <a:gd name="T21" fmla="*/ 12 h 44"/>
                <a:gd name="T22" fmla="*/ 51 w 140"/>
                <a:gd name="T23" fmla="*/ 13 h 44"/>
                <a:gd name="T24" fmla="*/ 53 w 140"/>
                <a:gd name="T25" fmla="*/ 15 h 44"/>
                <a:gd name="T26" fmla="*/ 57 w 140"/>
                <a:gd name="T27" fmla="*/ 15 h 44"/>
                <a:gd name="T28" fmla="*/ 72 w 140"/>
                <a:gd name="T29" fmla="*/ 15 h 44"/>
                <a:gd name="T30" fmla="*/ 72 w 140"/>
                <a:gd name="T31" fmla="*/ 8 h 44"/>
                <a:gd name="T32" fmla="*/ 80 w 140"/>
                <a:gd name="T33" fmla="*/ 10 h 44"/>
                <a:gd name="T34" fmla="*/ 83 w 140"/>
                <a:gd name="T35" fmla="*/ 12 h 44"/>
                <a:gd name="T36" fmla="*/ 85 w 140"/>
                <a:gd name="T37" fmla="*/ 12 h 44"/>
                <a:gd name="T38" fmla="*/ 89 w 140"/>
                <a:gd name="T39" fmla="*/ 13 h 44"/>
                <a:gd name="T40" fmla="*/ 100 w 140"/>
                <a:gd name="T41" fmla="*/ 13 h 44"/>
                <a:gd name="T42" fmla="*/ 100 w 140"/>
                <a:gd name="T43" fmla="*/ 25 h 44"/>
                <a:gd name="T44" fmla="*/ 104 w 140"/>
                <a:gd name="T45" fmla="*/ 31 h 44"/>
                <a:gd name="T46" fmla="*/ 106 w 140"/>
                <a:gd name="T47" fmla="*/ 32 h 44"/>
                <a:gd name="T48" fmla="*/ 110 w 140"/>
                <a:gd name="T49" fmla="*/ 31 h 44"/>
                <a:gd name="T50" fmla="*/ 114 w 140"/>
                <a:gd name="T51" fmla="*/ 29 h 44"/>
                <a:gd name="T52" fmla="*/ 117 w 140"/>
                <a:gd name="T53" fmla="*/ 29 h 44"/>
                <a:gd name="T54" fmla="*/ 125 w 140"/>
                <a:gd name="T55" fmla="*/ 32 h 44"/>
                <a:gd name="T56" fmla="*/ 131 w 140"/>
                <a:gd name="T57" fmla="*/ 36 h 44"/>
                <a:gd name="T58" fmla="*/ 140 w 140"/>
                <a:gd name="T59" fmla="*/ 40 h 44"/>
                <a:gd name="T60" fmla="*/ 140 w 140"/>
                <a:gd name="T61" fmla="*/ 42 h 44"/>
                <a:gd name="T62" fmla="*/ 136 w 140"/>
                <a:gd name="T63" fmla="*/ 44 h 44"/>
                <a:gd name="T64" fmla="*/ 127 w 140"/>
                <a:gd name="T65" fmla="*/ 44 h 44"/>
                <a:gd name="T66" fmla="*/ 123 w 140"/>
                <a:gd name="T67" fmla="*/ 44 h 44"/>
                <a:gd name="T68" fmla="*/ 110 w 140"/>
                <a:gd name="T69" fmla="*/ 44 h 44"/>
                <a:gd name="T70" fmla="*/ 98 w 140"/>
                <a:gd name="T71" fmla="*/ 38 h 44"/>
                <a:gd name="T72" fmla="*/ 91 w 140"/>
                <a:gd name="T73" fmla="*/ 36 h 44"/>
                <a:gd name="T74" fmla="*/ 80 w 140"/>
                <a:gd name="T75" fmla="*/ 36 h 44"/>
                <a:gd name="T76" fmla="*/ 74 w 140"/>
                <a:gd name="T77" fmla="*/ 36 h 44"/>
                <a:gd name="T78" fmla="*/ 68 w 140"/>
                <a:gd name="T79" fmla="*/ 34 h 44"/>
                <a:gd name="T80" fmla="*/ 64 w 140"/>
                <a:gd name="T81" fmla="*/ 32 h 44"/>
                <a:gd name="T82" fmla="*/ 57 w 140"/>
                <a:gd name="T83" fmla="*/ 29 h 44"/>
                <a:gd name="T84" fmla="*/ 36 w 140"/>
                <a:gd name="T85" fmla="*/ 29 h 44"/>
                <a:gd name="T86" fmla="*/ 27 w 140"/>
                <a:gd name="T87" fmla="*/ 25 h 44"/>
                <a:gd name="T88" fmla="*/ 17 w 140"/>
                <a:gd name="T89" fmla="*/ 25 h 44"/>
                <a:gd name="T90" fmla="*/ 13 w 140"/>
                <a:gd name="T91" fmla="*/ 25 h 44"/>
                <a:gd name="T92" fmla="*/ 11 w 140"/>
                <a:gd name="T93" fmla="*/ 23 h 44"/>
                <a:gd name="T94" fmla="*/ 10 w 140"/>
                <a:gd name="T95" fmla="*/ 15 h 44"/>
                <a:gd name="T96" fmla="*/ 0 w 140"/>
                <a:gd name="T97" fmla="*/ 1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40" h="44">
                  <a:moveTo>
                    <a:pt x="0" y="12"/>
                  </a:moveTo>
                  <a:lnTo>
                    <a:pt x="0" y="4"/>
                  </a:lnTo>
                  <a:lnTo>
                    <a:pt x="0" y="4"/>
                  </a:lnTo>
                  <a:lnTo>
                    <a:pt x="6" y="4"/>
                  </a:lnTo>
                  <a:lnTo>
                    <a:pt x="11" y="0"/>
                  </a:lnTo>
                  <a:lnTo>
                    <a:pt x="11" y="0"/>
                  </a:lnTo>
                  <a:lnTo>
                    <a:pt x="15" y="0"/>
                  </a:lnTo>
                  <a:lnTo>
                    <a:pt x="15" y="0"/>
                  </a:lnTo>
                  <a:lnTo>
                    <a:pt x="19" y="0"/>
                  </a:lnTo>
                  <a:lnTo>
                    <a:pt x="19" y="0"/>
                  </a:lnTo>
                  <a:lnTo>
                    <a:pt x="19" y="2"/>
                  </a:lnTo>
                  <a:lnTo>
                    <a:pt x="21" y="2"/>
                  </a:lnTo>
                  <a:lnTo>
                    <a:pt x="21" y="2"/>
                  </a:lnTo>
                  <a:lnTo>
                    <a:pt x="23" y="4"/>
                  </a:lnTo>
                  <a:lnTo>
                    <a:pt x="23" y="4"/>
                  </a:lnTo>
                  <a:lnTo>
                    <a:pt x="25" y="4"/>
                  </a:lnTo>
                  <a:lnTo>
                    <a:pt x="27" y="6"/>
                  </a:lnTo>
                  <a:lnTo>
                    <a:pt x="32" y="8"/>
                  </a:lnTo>
                  <a:lnTo>
                    <a:pt x="40" y="8"/>
                  </a:lnTo>
                  <a:lnTo>
                    <a:pt x="45" y="13"/>
                  </a:lnTo>
                  <a:lnTo>
                    <a:pt x="45" y="13"/>
                  </a:lnTo>
                  <a:lnTo>
                    <a:pt x="47" y="12"/>
                  </a:lnTo>
                  <a:lnTo>
                    <a:pt x="49" y="12"/>
                  </a:lnTo>
                  <a:lnTo>
                    <a:pt x="51" y="13"/>
                  </a:lnTo>
                  <a:lnTo>
                    <a:pt x="51" y="13"/>
                  </a:lnTo>
                  <a:lnTo>
                    <a:pt x="53" y="15"/>
                  </a:lnTo>
                  <a:lnTo>
                    <a:pt x="57" y="15"/>
                  </a:lnTo>
                  <a:lnTo>
                    <a:pt x="57" y="15"/>
                  </a:lnTo>
                  <a:lnTo>
                    <a:pt x="64" y="15"/>
                  </a:lnTo>
                  <a:lnTo>
                    <a:pt x="72" y="15"/>
                  </a:lnTo>
                  <a:lnTo>
                    <a:pt x="72" y="8"/>
                  </a:lnTo>
                  <a:lnTo>
                    <a:pt x="72" y="8"/>
                  </a:lnTo>
                  <a:lnTo>
                    <a:pt x="76" y="10"/>
                  </a:lnTo>
                  <a:lnTo>
                    <a:pt x="80" y="10"/>
                  </a:lnTo>
                  <a:lnTo>
                    <a:pt x="83" y="12"/>
                  </a:lnTo>
                  <a:lnTo>
                    <a:pt x="83" y="12"/>
                  </a:lnTo>
                  <a:lnTo>
                    <a:pt x="85" y="12"/>
                  </a:lnTo>
                  <a:lnTo>
                    <a:pt x="85" y="12"/>
                  </a:lnTo>
                  <a:lnTo>
                    <a:pt x="87" y="13"/>
                  </a:lnTo>
                  <a:lnTo>
                    <a:pt x="89" y="13"/>
                  </a:lnTo>
                  <a:lnTo>
                    <a:pt x="89" y="13"/>
                  </a:lnTo>
                  <a:lnTo>
                    <a:pt x="100" y="13"/>
                  </a:lnTo>
                  <a:lnTo>
                    <a:pt x="100" y="25"/>
                  </a:lnTo>
                  <a:lnTo>
                    <a:pt x="100" y="25"/>
                  </a:lnTo>
                  <a:lnTo>
                    <a:pt x="102" y="29"/>
                  </a:lnTo>
                  <a:lnTo>
                    <a:pt x="104" y="31"/>
                  </a:lnTo>
                  <a:lnTo>
                    <a:pt x="106" y="32"/>
                  </a:lnTo>
                  <a:lnTo>
                    <a:pt x="106" y="32"/>
                  </a:lnTo>
                  <a:lnTo>
                    <a:pt x="110" y="31"/>
                  </a:lnTo>
                  <a:lnTo>
                    <a:pt x="110" y="31"/>
                  </a:lnTo>
                  <a:lnTo>
                    <a:pt x="112" y="31"/>
                  </a:lnTo>
                  <a:lnTo>
                    <a:pt x="114" y="29"/>
                  </a:lnTo>
                  <a:lnTo>
                    <a:pt x="114" y="29"/>
                  </a:lnTo>
                  <a:lnTo>
                    <a:pt x="117" y="29"/>
                  </a:lnTo>
                  <a:lnTo>
                    <a:pt x="125" y="32"/>
                  </a:lnTo>
                  <a:lnTo>
                    <a:pt x="125" y="32"/>
                  </a:lnTo>
                  <a:lnTo>
                    <a:pt x="127" y="34"/>
                  </a:lnTo>
                  <a:lnTo>
                    <a:pt x="131" y="36"/>
                  </a:lnTo>
                  <a:lnTo>
                    <a:pt x="136" y="36"/>
                  </a:lnTo>
                  <a:lnTo>
                    <a:pt x="140" y="40"/>
                  </a:lnTo>
                  <a:lnTo>
                    <a:pt x="140" y="40"/>
                  </a:lnTo>
                  <a:lnTo>
                    <a:pt x="140" y="42"/>
                  </a:lnTo>
                  <a:lnTo>
                    <a:pt x="138" y="44"/>
                  </a:lnTo>
                  <a:lnTo>
                    <a:pt x="136" y="44"/>
                  </a:lnTo>
                  <a:lnTo>
                    <a:pt x="136" y="44"/>
                  </a:lnTo>
                  <a:lnTo>
                    <a:pt x="127" y="44"/>
                  </a:lnTo>
                  <a:lnTo>
                    <a:pt x="127" y="44"/>
                  </a:lnTo>
                  <a:lnTo>
                    <a:pt x="123" y="44"/>
                  </a:lnTo>
                  <a:lnTo>
                    <a:pt x="123" y="44"/>
                  </a:lnTo>
                  <a:lnTo>
                    <a:pt x="110" y="44"/>
                  </a:lnTo>
                  <a:lnTo>
                    <a:pt x="98" y="38"/>
                  </a:lnTo>
                  <a:lnTo>
                    <a:pt x="98" y="38"/>
                  </a:lnTo>
                  <a:lnTo>
                    <a:pt x="97" y="38"/>
                  </a:lnTo>
                  <a:lnTo>
                    <a:pt x="91" y="36"/>
                  </a:lnTo>
                  <a:lnTo>
                    <a:pt x="91" y="36"/>
                  </a:lnTo>
                  <a:lnTo>
                    <a:pt x="80" y="36"/>
                  </a:lnTo>
                  <a:lnTo>
                    <a:pt x="80" y="36"/>
                  </a:lnTo>
                  <a:lnTo>
                    <a:pt x="74" y="36"/>
                  </a:lnTo>
                  <a:lnTo>
                    <a:pt x="70" y="36"/>
                  </a:lnTo>
                  <a:lnTo>
                    <a:pt x="68" y="34"/>
                  </a:lnTo>
                  <a:lnTo>
                    <a:pt x="68" y="34"/>
                  </a:lnTo>
                  <a:lnTo>
                    <a:pt x="64" y="32"/>
                  </a:lnTo>
                  <a:lnTo>
                    <a:pt x="61" y="31"/>
                  </a:lnTo>
                  <a:lnTo>
                    <a:pt x="57" y="29"/>
                  </a:lnTo>
                  <a:lnTo>
                    <a:pt x="45" y="29"/>
                  </a:lnTo>
                  <a:lnTo>
                    <a:pt x="36" y="29"/>
                  </a:lnTo>
                  <a:lnTo>
                    <a:pt x="27" y="25"/>
                  </a:lnTo>
                  <a:lnTo>
                    <a:pt x="27" y="25"/>
                  </a:lnTo>
                  <a:lnTo>
                    <a:pt x="21" y="25"/>
                  </a:lnTo>
                  <a:lnTo>
                    <a:pt x="17" y="25"/>
                  </a:lnTo>
                  <a:lnTo>
                    <a:pt x="13" y="25"/>
                  </a:lnTo>
                  <a:lnTo>
                    <a:pt x="13" y="25"/>
                  </a:lnTo>
                  <a:lnTo>
                    <a:pt x="13" y="23"/>
                  </a:lnTo>
                  <a:lnTo>
                    <a:pt x="11" y="23"/>
                  </a:lnTo>
                  <a:lnTo>
                    <a:pt x="10" y="21"/>
                  </a:lnTo>
                  <a:lnTo>
                    <a:pt x="10" y="15"/>
                  </a:lnTo>
                  <a:lnTo>
                    <a:pt x="0" y="12"/>
                  </a:lnTo>
                  <a:lnTo>
                    <a:pt x="0" y="12"/>
                  </a:lnTo>
                  <a:lnTo>
                    <a:pt x="0" y="12"/>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72" name="Freeform 372">
              <a:extLst>
                <a:ext uri="{FF2B5EF4-FFF2-40B4-BE49-F238E27FC236}">
                  <a16:creationId xmlns:a16="http://schemas.microsoft.com/office/drawing/2014/main" id="{8483D3DD-A60B-B443-9190-BDA86DB90EFB}"/>
                </a:ext>
              </a:extLst>
            </p:cNvPr>
            <p:cNvSpPr>
              <a:spLocks/>
            </p:cNvSpPr>
            <p:nvPr userDrawn="1"/>
          </p:nvSpPr>
          <p:spPr bwMode="auto">
            <a:xfrm>
              <a:off x="3303014" y="3245183"/>
              <a:ext cx="216815" cy="176711"/>
            </a:xfrm>
            <a:custGeom>
              <a:avLst/>
              <a:gdLst>
                <a:gd name="T0" fmla="*/ 27 w 142"/>
                <a:gd name="T1" fmla="*/ 57 h 136"/>
                <a:gd name="T2" fmla="*/ 52 w 142"/>
                <a:gd name="T3" fmla="*/ 45 h 136"/>
                <a:gd name="T4" fmla="*/ 89 w 142"/>
                <a:gd name="T5" fmla="*/ 24 h 136"/>
                <a:gd name="T6" fmla="*/ 97 w 142"/>
                <a:gd name="T7" fmla="*/ 0 h 136"/>
                <a:gd name="T8" fmla="*/ 123 w 142"/>
                <a:gd name="T9" fmla="*/ 2 h 136"/>
                <a:gd name="T10" fmla="*/ 123 w 142"/>
                <a:gd name="T11" fmla="*/ 9 h 136"/>
                <a:gd name="T12" fmla="*/ 123 w 142"/>
                <a:gd name="T13" fmla="*/ 11 h 136"/>
                <a:gd name="T14" fmla="*/ 120 w 142"/>
                <a:gd name="T15" fmla="*/ 15 h 136"/>
                <a:gd name="T16" fmla="*/ 123 w 142"/>
                <a:gd name="T17" fmla="*/ 19 h 136"/>
                <a:gd name="T18" fmla="*/ 123 w 142"/>
                <a:gd name="T19" fmla="*/ 21 h 136"/>
                <a:gd name="T20" fmla="*/ 125 w 142"/>
                <a:gd name="T21" fmla="*/ 26 h 136"/>
                <a:gd name="T22" fmla="*/ 125 w 142"/>
                <a:gd name="T23" fmla="*/ 38 h 136"/>
                <a:gd name="T24" fmla="*/ 129 w 142"/>
                <a:gd name="T25" fmla="*/ 41 h 136"/>
                <a:gd name="T26" fmla="*/ 139 w 142"/>
                <a:gd name="T27" fmla="*/ 51 h 136"/>
                <a:gd name="T28" fmla="*/ 142 w 142"/>
                <a:gd name="T29" fmla="*/ 60 h 136"/>
                <a:gd name="T30" fmla="*/ 123 w 142"/>
                <a:gd name="T31" fmla="*/ 60 h 136"/>
                <a:gd name="T32" fmla="*/ 123 w 142"/>
                <a:gd name="T33" fmla="*/ 74 h 136"/>
                <a:gd name="T34" fmla="*/ 110 w 142"/>
                <a:gd name="T35" fmla="*/ 92 h 136"/>
                <a:gd name="T36" fmla="*/ 108 w 142"/>
                <a:gd name="T37" fmla="*/ 94 h 136"/>
                <a:gd name="T38" fmla="*/ 108 w 142"/>
                <a:gd name="T39" fmla="*/ 96 h 136"/>
                <a:gd name="T40" fmla="*/ 108 w 142"/>
                <a:gd name="T41" fmla="*/ 98 h 136"/>
                <a:gd name="T42" fmla="*/ 108 w 142"/>
                <a:gd name="T43" fmla="*/ 102 h 136"/>
                <a:gd name="T44" fmla="*/ 106 w 142"/>
                <a:gd name="T45" fmla="*/ 119 h 136"/>
                <a:gd name="T46" fmla="*/ 101 w 142"/>
                <a:gd name="T47" fmla="*/ 132 h 136"/>
                <a:gd name="T48" fmla="*/ 87 w 142"/>
                <a:gd name="T49" fmla="*/ 132 h 136"/>
                <a:gd name="T50" fmla="*/ 80 w 142"/>
                <a:gd name="T51" fmla="*/ 136 h 136"/>
                <a:gd name="T52" fmla="*/ 78 w 142"/>
                <a:gd name="T53" fmla="*/ 136 h 136"/>
                <a:gd name="T54" fmla="*/ 78 w 142"/>
                <a:gd name="T55" fmla="*/ 132 h 136"/>
                <a:gd name="T56" fmla="*/ 80 w 142"/>
                <a:gd name="T57" fmla="*/ 128 h 136"/>
                <a:gd name="T58" fmla="*/ 80 w 142"/>
                <a:gd name="T59" fmla="*/ 125 h 136"/>
                <a:gd name="T60" fmla="*/ 78 w 142"/>
                <a:gd name="T61" fmla="*/ 123 h 136"/>
                <a:gd name="T62" fmla="*/ 72 w 142"/>
                <a:gd name="T63" fmla="*/ 123 h 136"/>
                <a:gd name="T64" fmla="*/ 61 w 142"/>
                <a:gd name="T65" fmla="*/ 123 h 136"/>
                <a:gd name="T66" fmla="*/ 59 w 142"/>
                <a:gd name="T67" fmla="*/ 123 h 136"/>
                <a:gd name="T68" fmla="*/ 55 w 142"/>
                <a:gd name="T69" fmla="*/ 121 h 136"/>
                <a:gd name="T70" fmla="*/ 53 w 142"/>
                <a:gd name="T71" fmla="*/ 123 h 136"/>
                <a:gd name="T72" fmla="*/ 50 w 142"/>
                <a:gd name="T73" fmla="*/ 123 h 136"/>
                <a:gd name="T74" fmla="*/ 46 w 142"/>
                <a:gd name="T75" fmla="*/ 123 h 136"/>
                <a:gd name="T76" fmla="*/ 42 w 142"/>
                <a:gd name="T77" fmla="*/ 123 h 136"/>
                <a:gd name="T78" fmla="*/ 46 w 142"/>
                <a:gd name="T79" fmla="*/ 119 h 136"/>
                <a:gd name="T80" fmla="*/ 46 w 142"/>
                <a:gd name="T81" fmla="*/ 115 h 136"/>
                <a:gd name="T82" fmla="*/ 42 w 142"/>
                <a:gd name="T83" fmla="*/ 115 h 136"/>
                <a:gd name="T84" fmla="*/ 36 w 142"/>
                <a:gd name="T85" fmla="*/ 119 h 136"/>
                <a:gd name="T86" fmla="*/ 35 w 142"/>
                <a:gd name="T87" fmla="*/ 119 h 136"/>
                <a:gd name="T88" fmla="*/ 31 w 142"/>
                <a:gd name="T89" fmla="*/ 117 h 136"/>
                <a:gd name="T90" fmla="*/ 25 w 142"/>
                <a:gd name="T91" fmla="*/ 115 h 136"/>
                <a:gd name="T92" fmla="*/ 19 w 142"/>
                <a:gd name="T93" fmla="*/ 108 h 136"/>
                <a:gd name="T94" fmla="*/ 16 w 142"/>
                <a:gd name="T95" fmla="*/ 89 h 136"/>
                <a:gd name="T96" fmla="*/ 10 w 142"/>
                <a:gd name="T97" fmla="*/ 81 h 136"/>
                <a:gd name="T98" fmla="*/ 6 w 142"/>
                <a:gd name="T99" fmla="*/ 77 h 136"/>
                <a:gd name="T100" fmla="*/ 2 w 142"/>
                <a:gd name="T101" fmla="*/ 74 h 136"/>
                <a:gd name="T102" fmla="*/ 0 w 142"/>
                <a:gd name="T103" fmla="*/ 66 h 136"/>
                <a:gd name="T104" fmla="*/ 0 w 142"/>
                <a:gd name="T105" fmla="*/ 64 h 136"/>
                <a:gd name="T106" fmla="*/ 2 w 142"/>
                <a:gd name="T107" fmla="*/ 60 h 136"/>
                <a:gd name="T108" fmla="*/ 2 w 142"/>
                <a:gd name="T109" fmla="*/ 51 h 136"/>
                <a:gd name="T110" fmla="*/ 0 w 142"/>
                <a:gd name="T111" fmla="*/ 43 h 136"/>
                <a:gd name="T112" fmla="*/ 2 w 142"/>
                <a:gd name="T113" fmla="*/ 43 h 136"/>
                <a:gd name="T114" fmla="*/ 4 w 142"/>
                <a:gd name="T115" fmla="*/ 43 h 136"/>
                <a:gd name="T116" fmla="*/ 6 w 142"/>
                <a:gd name="T117" fmla="*/ 40 h 136"/>
                <a:gd name="T118" fmla="*/ 10 w 142"/>
                <a:gd name="T119" fmla="*/ 36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42" h="136">
                  <a:moveTo>
                    <a:pt x="10" y="36"/>
                  </a:moveTo>
                  <a:lnTo>
                    <a:pt x="27" y="57"/>
                  </a:lnTo>
                  <a:lnTo>
                    <a:pt x="40" y="53"/>
                  </a:lnTo>
                  <a:lnTo>
                    <a:pt x="52" y="45"/>
                  </a:lnTo>
                  <a:lnTo>
                    <a:pt x="80" y="43"/>
                  </a:lnTo>
                  <a:lnTo>
                    <a:pt x="89" y="24"/>
                  </a:lnTo>
                  <a:lnTo>
                    <a:pt x="97" y="15"/>
                  </a:lnTo>
                  <a:lnTo>
                    <a:pt x="97" y="0"/>
                  </a:lnTo>
                  <a:lnTo>
                    <a:pt x="123" y="2"/>
                  </a:lnTo>
                  <a:lnTo>
                    <a:pt x="123" y="2"/>
                  </a:lnTo>
                  <a:lnTo>
                    <a:pt x="123" y="5"/>
                  </a:lnTo>
                  <a:lnTo>
                    <a:pt x="123" y="9"/>
                  </a:lnTo>
                  <a:lnTo>
                    <a:pt x="123" y="11"/>
                  </a:lnTo>
                  <a:lnTo>
                    <a:pt x="123" y="11"/>
                  </a:lnTo>
                  <a:lnTo>
                    <a:pt x="120" y="15"/>
                  </a:lnTo>
                  <a:lnTo>
                    <a:pt x="120" y="15"/>
                  </a:lnTo>
                  <a:lnTo>
                    <a:pt x="122" y="17"/>
                  </a:lnTo>
                  <a:lnTo>
                    <a:pt x="123" y="19"/>
                  </a:lnTo>
                  <a:lnTo>
                    <a:pt x="123" y="21"/>
                  </a:lnTo>
                  <a:lnTo>
                    <a:pt x="123" y="21"/>
                  </a:lnTo>
                  <a:lnTo>
                    <a:pt x="123" y="24"/>
                  </a:lnTo>
                  <a:lnTo>
                    <a:pt x="125" y="26"/>
                  </a:lnTo>
                  <a:lnTo>
                    <a:pt x="127" y="28"/>
                  </a:lnTo>
                  <a:lnTo>
                    <a:pt x="125" y="38"/>
                  </a:lnTo>
                  <a:lnTo>
                    <a:pt x="125" y="38"/>
                  </a:lnTo>
                  <a:lnTo>
                    <a:pt x="129" y="41"/>
                  </a:lnTo>
                  <a:lnTo>
                    <a:pt x="129" y="41"/>
                  </a:lnTo>
                  <a:lnTo>
                    <a:pt x="139" y="51"/>
                  </a:lnTo>
                  <a:lnTo>
                    <a:pt x="139" y="57"/>
                  </a:lnTo>
                  <a:lnTo>
                    <a:pt x="142" y="60"/>
                  </a:lnTo>
                  <a:lnTo>
                    <a:pt x="131" y="58"/>
                  </a:lnTo>
                  <a:lnTo>
                    <a:pt x="123" y="60"/>
                  </a:lnTo>
                  <a:lnTo>
                    <a:pt x="123" y="64"/>
                  </a:lnTo>
                  <a:lnTo>
                    <a:pt x="123" y="74"/>
                  </a:lnTo>
                  <a:lnTo>
                    <a:pt x="120" y="81"/>
                  </a:lnTo>
                  <a:lnTo>
                    <a:pt x="110" y="92"/>
                  </a:lnTo>
                  <a:lnTo>
                    <a:pt x="110" y="92"/>
                  </a:lnTo>
                  <a:lnTo>
                    <a:pt x="108" y="94"/>
                  </a:lnTo>
                  <a:lnTo>
                    <a:pt x="106" y="94"/>
                  </a:lnTo>
                  <a:lnTo>
                    <a:pt x="108" y="96"/>
                  </a:lnTo>
                  <a:lnTo>
                    <a:pt x="108" y="96"/>
                  </a:lnTo>
                  <a:lnTo>
                    <a:pt x="108" y="98"/>
                  </a:lnTo>
                  <a:lnTo>
                    <a:pt x="108" y="102"/>
                  </a:lnTo>
                  <a:lnTo>
                    <a:pt x="108" y="102"/>
                  </a:lnTo>
                  <a:lnTo>
                    <a:pt x="106" y="111"/>
                  </a:lnTo>
                  <a:lnTo>
                    <a:pt x="106" y="119"/>
                  </a:lnTo>
                  <a:lnTo>
                    <a:pt x="106" y="128"/>
                  </a:lnTo>
                  <a:lnTo>
                    <a:pt x="101" y="132"/>
                  </a:lnTo>
                  <a:lnTo>
                    <a:pt x="95" y="132"/>
                  </a:lnTo>
                  <a:lnTo>
                    <a:pt x="87" y="132"/>
                  </a:lnTo>
                  <a:lnTo>
                    <a:pt x="84" y="136"/>
                  </a:lnTo>
                  <a:lnTo>
                    <a:pt x="80" y="136"/>
                  </a:lnTo>
                  <a:lnTo>
                    <a:pt x="80" y="136"/>
                  </a:lnTo>
                  <a:lnTo>
                    <a:pt x="78" y="136"/>
                  </a:lnTo>
                  <a:lnTo>
                    <a:pt x="76" y="134"/>
                  </a:lnTo>
                  <a:lnTo>
                    <a:pt x="78" y="132"/>
                  </a:lnTo>
                  <a:lnTo>
                    <a:pt x="78" y="132"/>
                  </a:lnTo>
                  <a:lnTo>
                    <a:pt x="80" y="128"/>
                  </a:lnTo>
                  <a:lnTo>
                    <a:pt x="80" y="127"/>
                  </a:lnTo>
                  <a:lnTo>
                    <a:pt x="80" y="125"/>
                  </a:lnTo>
                  <a:lnTo>
                    <a:pt x="80" y="125"/>
                  </a:lnTo>
                  <a:lnTo>
                    <a:pt x="78" y="123"/>
                  </a:lnTo>
                  <a:lnTo>
                    <a:pt x="72" y="123"/>
                  </a:lnTo>
                  <a:lnTo>
                    <a:pt x="72" y="123"/>
                  </a:lnTo>
                  <a:lnTo>
                    <a:pt x="69" y="123"/>
                  </a:lnTo>
                  <a:lnTo>
                    <a:pt x="61" y="123"/>
                  </a:lnTo>
                  <a:lnTo>
                    <a:pt x="59" y="123"/>
                  </a:lnTo>
                  <a:lnTo>
                    <a:pt x="59" y="123"/>
                  </a:lnTo>
                  <a:lnTo>
                    <a:pt x="57" y="121"/>
                  </a:lnTo>
                  <a:lnTo>
                    <a:pt x="55" y="121"/>
                  </a:lnTo>
                  <a:lnTo>
                    <a:pt x="53" y="123"/>
                  </a:lnTo>
                  <a:lnTo>
                    <a:pt x="53" y="123"/>
                  </a:lnTo>
                  <a:lnTo>
                    <a:pt x="52" y="123"/>
                  </a:lnTo>
                  <a:lnTo>
                    <a:pt x="50" y="123"/>
                  </a:lnTo>
                  <a:lnTo>
                    <a:pt x="46" y="123"/>
                  </a:lnTo>
                  <a:lnTo>
                    <a:pt x="46" y="123"/>
                  </a:lnTo>
                  <a:lnTo>
                    <a:pt x="42" y="123"/>
                  </a:lnTo>
                  <a:lnTo>
                    <a:pt x="42" y="123"/>
                  </a:lnTo>
                  <a:lnTo>
                    <a:pt x="46" y="119"/>
                  </a:lnTo>
                  <a:lnTo>
                    <a:pt x="46" y="119"/>
                  </a:lnTo>
                  <a:lnTo>
                    <a:pt x="46" y="117"/>
                  </a:lnTo>
                  <a:lnTo>
                    <a:pt x="46" y="115"/>
                  </a:lnTo>
                  <a:lnTo>
                    <a:pt x="42" y="115"/>
                  </a:lnTo>
                  <a:lnTo>
                    <a:pt x="42" y="115"/>
                  </a:lnTo>
                  <a:lnTo>
                    <a:pt x="38" y="115"/>
                  </a:lnTo>
                  <a:lnTo>
                    <a:pt x="36" y="119"/>
                  </a:lnTo>
                  <a:lnTo>
                    <a:pt x="35" y="119"/>
                  </a:lnTo>
                  <a:lnTo>
                    <a:pt x="35" y="119"/>
                  </a:lnTo>
                  <a:lnTo>
                    <a:pt x="35" y="119"/>
                  </a:lnTo>
                  <a:lnTo>
                    <a:pt x="31" y="117"/>
                  </a:lnTo>
                  <a:lnTo>
                    <a:pt x="29" y="115"/>
                  </a:lnTo>
                  <a:lnTo>
                    <a:pt x="25" y="115"/>
                  </a:lnTo>
                  <a:lnTo>
                    <a:pt x="19" y="115"/>
                  </a:lnTo>
                  <a:lnTo>
                    <a:pt x="19" y="108"/>
                  </a:lnTo>
                  <a:lnTo>
                    <a:pt x="16" y="94"/>
                  </a:lnTo>
                  <a:lnTo>
                    <a:pt x="16" y="89"/>
                  </a:lnTo>
                  <a:lnTo>
                    <a:pt x="12" y="83"/>
                  </a:lnTo>
                  <a:lnTo>
                    <a:pt x="10" y="81"/>
                  </a:lnTo>
                  <a:lnTo>
                    <a:pt x="10" y="81"/>
                  </a:lnTo>
                  <a:lnTo>
                    <a:pt x="6" y="77"/>
                  </a:lnTo>
                  <a:lnTo>
                    <a:pt x="6" y="77"/>
                  </a:lnTo>
                  <a:lnTo>
                    <a:pt x="2" y="74"/>
                  </a:lnTo>
                  <a:lnTo>
                    <a:pt x="0" y="70"/>
                  </a:lnTo>
                  <a:lnTo>
                    <a:pt x="0" y="66"/>
                  </a:lnTo>
                  <a:lnTo>
                    <a:pt x="0" y="66"/>
                  </a:lnTo>
                  <a:lnTo>
                    <a:pt x="0" y="64"/>
                  </a:lnTo>
                  <a:lnTo>
                    <a:pt x="0" y="62"/>
                  </a:lnTo>
                  <a:lnTo>
                    <a:pt x="2" y="60"/>
                  </a:lnTo>
                  <a:lnTo>
                    <a:pt x="2" y="51"/>
                  </a:lnTo>
                  <a:lnTo>
                    <a:pt x="2" y="51"/>
                  </a:lnTo>
                  <a:lnTo>
                    <a:pt x="0" y="47"/>
                  </a:lnTo>
                  <a:lnTo>
                    <a:pt x="0" y="43"/>
                  </a:lnTo>
                  <a:lnTo>
                    <a:pt x="0" y="43"/>
                  </a:lnTo>
                  <a:lnTo>
                    <a:pt x="2" y="43"/>
                  </a:lnTo>
                  <a:lnTo>
                    <a:pt x="2" y="43"/>
                  </a:lnTo>
                  <a:lnTo>
                    <a:pt x="4" y="43"/>
                  </a:lnTo>
                  <a:lnTo>
                    <a:pt x="6" y="41"/>
                  </a:lnTo>
                  <a:lnTo>
                    <a:pt x="6" y="40"/>
                  </a:lnTo>
                  <a:lnTo>
                    <a:pt x="10" y="36"/>
                  </a:lnTo>
                  <a:lnTo>
                    <a:pt x="10" y="36"/>
                  </a:lnTo>
                  <a:lnTo>
                    <a:pt x="10" y="36"/>
                  </a:lnTo>
                  <a:close/>
                </a:path>
              </a:pathLst>
            </a:custGeom>
            <a:solidFill>
              <a:schemeClr val="bg1">
                <a:lumMod val="85000"/>
              </a:schemeClr>
            </a:solidFill>
            <a:ln w="635" cap="rnd">
              <a:solidFill>
                <a:schemeClr val="bg1">
                  <a:alpha val="17000"/>
                </a:schemeClr>
              </a:solidFill>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73" name="Freeform 373">
              <a:extLst>
                <a:ext uri="{FF2B5EF4-FFF2-40B4-BE49-F238E27FC236}">
                  <a16:creationId xmlns:a16="http://schemas.microsoft.com/office/drawing/2014/main" id="{360960CC-34B3-284A-8EDE-E02D2F1593D9}"/>
                </a:ext>
              </a:extLst>
            </p:cNvPr>
            <p:cNvSpPr>
              <a:spLocks/>
            </p:cNvSpPr>
            <p:nvPr userDrawn="1"/>
          </p:nvSpPr>
          <p:spPr bwMode="auto">
            <a:xfrm>
              <a:off x="3303014" y="3245183"/>
              <a:ext cx="216815" cy="176711"/>
            </a:xfrm>
            <a:custGeom>
              <a:avLst/>
              <a:gdLst>
                <a:gd name="T0" fmla="*/ 27 w 142"/>
                <a:gd name="T1" fmla="*/ 57 h 136"/>
                <a:gd name="T2" fmla="*/ 52 w 142"/>
                <a:gd name="T3" fmla="*/ 45 h 136"/>
                <a:gd name="T4" fmla="*/ 89 w 142"/>
                <a:gd name="T5" fmla="*/ 24 h 136"/>
                <a:gd name="T6" fmla="*/ 97 w 142"/>
                <a:gd name="T7" fmla="*/ 0 h 136"/>
                <a:gd name="T8" fmla="*/ 123 w 142"/>
                <a:gd name="T9" fmla="*/ 2 h 136"/>
                <a:gd name="T10" fmla="*/ 123 w 142"/>
                <a:gd name="T11" fmla="*/ 9 h 136"/>
                <a:gd name="T12" fmla="*/ 123 w 142"/>
                <a:gd name="T13" fmla="*/ 11 h 136"/>
                <a:gd name="T14" fmla="*/ 120 w 142"/>
                <a:gd name="T15" fmla="*/ 15 h 136"/>
                <a:gd name="T16" fmla="*/ 123 w 142"/>
                <a:gd name="T17" fmla="*/ 19 h 136"/>
                <a:gd name="T18" fmla="*/ 123 w 142"/>
                <a:gd name="T19" fmla="*/ 21 h 136"/>
                <a:gd name="T20" fmla="*/ 125 w 142"/>
                <a:gd name="T21" fmla="*/ 26 h 136"/>
                <a:gd name="T22" fmla="*/ 125 w 142"/>
                <a:gd name="T23" fmla="*/ 38 h 136"/>
                <a:gd name="T24" fmla="*/ 129 w 142"/>
                <a:gd name="T25" fmla="*/ 41 h 136"/>
                <a:gd name="T26" fmla="*/ 139 w 142"/>
                <a:gd name="T27" fmla="*/ 51 h 136"/>
                <a:gd name="T28" fmla="*/ 142 w 142"/>
                <a:gd name="T29" fmla="*/ 60 h 136"/>
                <a:gd name="T30" fmla="*/ 123 w 142"/>
                <a:gd name="T31" fmla="*/ 60 h 136"/>
                <a:gd name="T32" fmla="*/ 123 w 142"/>
                <a:gd name="T33" fmla="*/ 74 h 136"/>
                <a:gd name="T34" fmla="*/ 110 w 142"/>
                <a:gd name="T35" fmla="*/ 92 h 136"/>
                <a:gd name="T36" fmla="*/ 108 w 142"/>
                <a:gd name="T37" fmla="*/ 94 h 136"/>
                <a:gd name="T38" fmla="*/ 108 w 142"/>
                <a:gd name="T39" fmla="*/ 96 h 136"/>
                <a:gd name="T40" fmla="*/ 108 w 142"/>
                <a:gd name="T41" fmla="*/ 98 h 136"/>
                <a:gd name="T42" fmla="*/ 108 w 142"/>
                <a:gd name="T43" fmla="*/ 102 h 136"/>
                <a:gd name="T44" fmla="*/ 106 w 142"/>
                <a:gd name="T45" fmla="*/ 119 h 136"/>
                <a:gd name="T46" fmla="*/ 101 w 142"/>
                <a:gd name="T47" fmla="*/ 132 h 136"/>
                <a:gd name="T48" fmla="*/ 87 w 142"/>
                <a:gd name="T49" fmla="*/ 132 h 136"/>
                <a:gd name="T50" fmla="*/ 80 w 142"/>
                <a:gd name="T51" fmla="*/ 136 h 136"/>
                <a:gd name="T52" fmla="*/ 78 w 142"/>
                <a:gd name="T53" fmla="*/ 136 h 136"/>
                <a:gd name="T54" fmla="*/ 78 w 142"/>
                <a:gd name="T55" fmla="*/ 132 h 136"/>
                <a:gd name="T56" fmla="*/ 80 w 142"/>
                <a:gd name="T57" fmla="*/ 128 h 136"/>
                <a:gd name="T58" fmla="*/ 80 w 142"/>
                <a:gd name="T59" fmla="*/ 125 h 136"/>
                <a:gd name="T60" fmla="*/ 78 w 142"/>
                <a:gd name="T61" fmla="*/ 123 h 136"/>
                <a:gd name="T62" fmla="*/ 72 w 142"/>
                <a:gd name="T63" fmla="*/ 123 h 136"/>
                <a:gd name="T64" fmla="*/ 61 w 142"/>
                <a:gd name="T65" fmla="*/ 123 h 136"/>
                <a:gd name="T66" fmla="*/ 59 w 142"/>
                <a:gd name="T67" fmla="*/ 123 h 136"/>
                <a:gd name="T68" fmla="*/ 55 w 142"/>
                <a:gd name="T69" fmla="*/ 121 h 136"/>
                <a:gd name="T70" fmla="*/ 53 w 142"/>
                <a:gd name="T71" fmla="*/ 123 h 136"/>
                <a:gd name="T72" fmla="*/ 50 w 142"/>
                <a:gd name="T73" fmla="*/ 123 h 136"/>
                <a:gd name="T74" fmla="*/ 46 w 142"/>
                <a:gd name="T75" fmla="*/ 123 h 136"/>
                <a:gd name="T76" fmla="*/ 42 w 142"/>
                <a:gd name="T77" fmla="*/ 123 h 136"/>
                <a:gd name="T78" fmla="*/ 46 w 142"/>
                <a:gd name="T79" fmla="*/ 119 h 136"/>
                <a:gd name="T80" fmla="*/ 46 w 142"/>
                <a:gd name="T81" fmla="*/ 115 h 136"/>
                <a:gd name="T82" fmla="*/ 42 w 142"/>
                <a:gd name="T83" fmla="*/ 115 h 136"/>
                <a:gd name="T84" fmla="*/ 36 w 142"/>
                <a:gd name="T85" fmla="*/ 119 h 136"/>
                <a:gd name="T86" fmla="*/ 35 w 142"/>
                <a:gd name="T87" fmla="*/ 119 h 136"/>
                <a:gd name="T88" fmla="*/ 31 w 142"/>
                <a:gd name="T89" fmla="*/ 117 h 136"/>
                <a:gd name="T90" fmla="*/ 25 w 142"/>
                <a:gd name="T91" fmla="*/ 115 h 136"/>
                <a:gd name="T92" fmla="*/ 19 w 142"/>
                <a:gd name="T93" fmla="*/ 108 h 136"/>
                <a:gd name="T94" fmla="*/ 16 w 142"/>
                <a:gd name="T95" fmla="*/ 89 h 136"/>
                <a:gd name="T96" fmla="*/ 10 w 142"/>
                <a:gd name="T97" fmla="*/ 81 h 136"/>
                <a:gd name="T98" fmla="*/ 6 w 142"/>
                <a:gd name="T99" fmla="*/ 77 h 136"/>
                <a:gd name="T100" fmla="*/ 2 w 142"/>
                <a:gd name="T101" fmla="*/ 74 h 136"/>
                <a:gd name="T102" fmla="*/ 0 w 142"/>
                <a:gd name="T103" fmla="*/ 66 h 136"/>
                <a:gd name="T104" fmla="*/ 0 w 142"/>
                <a:gd name="T105" fmla="*/ 64 h 136"/>
                <a:gd name="T106" fmla="*/ 2 w 142"/>
                <a:gd name="T107" fmla="*/ 60 h 136"/>
                <a:gd name="T108" fmla="*/ 2 w 142"/>
                <a:gd name="T109" fmla="*/ 51 h 136"/>
                <a:gd name="T110" fmla="*/ 0 w 142"/>
                <a:gd name="T111" fmla="*/ 43 h 136"/>
                <a:gd name="T112" fmla="*/ 2 w 142"/>
                <a:gd name="T113" fmla="*/ 43 h 136"/>
                <a:gd name="T114" fmla="*/ 4 w 142"/>
                <a:gd name="T115" fmla="*/ 43 h 136"/>
                <a:gd name="T116" fmla="*/ 6 w 142"/>
                <a:gd name="T117" fmla="*/ 40 h 136"/>
                <a:gd name="T118" fmla="*/ 10 w 142"/>
                <a:gd name="T119" fmla="*/ 36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42" h="136">
                  <a:moveTo>
                    <a:pt x="10" y="36"/>
                  </a:moveTo>
                  <a:lnTo>
                    <a:pt x="27" y="57"/>
                  </a:lnTo>
                  <a:lnTo>
                    <a:pt x="40" y="53"/>
                  </a:lnTo>
                  <a:lnTo>
                    <a:pt x="52" y="45"/>
                  </a:lnTo>
                  <a:lnTo>
                    <a:pt x="80" y="43"/>
                  </a:lnTo>
                  <a:lnTo>
                    <a:pt x="89" y="24"/>
                  </a:lnTo>
                  <a:lnTo>
                    <a:pt x="97" y="15"/>
                  </a:lnTo>
                  <a:lnTo>
                    <a:pt x="97" y="0"/>
                  </a:lnTo>
                  <a:lnTo>
                    <a:pt x="123" y="2"/>
                  </a:lnTo>
                  <a:lnTo>
                    <a:pt x="123" y="2"/>
                  </a:lnTo>
                  <a:lnTo>
                    <a:pt x="123" y="5"/>
                  </a:lnTo>
                  <a:lnTo>
                    <a:pt x="123" y="9"/>
                  </a:lnTo>
                  <a:lnTo>
                    <a:pt x="123" y="11"/>
                  </a:lnTo>
                  <a:lnTo>
                    <a:pt x="123" y="11"/>
                  </a:lnTo>
                  <a:lnTo>
                    <a:pt x="120" y="15"/>
                  </a:lnTo>
                  <a:lnTo>
                    <a:pt x="120" y="15"/>
                  </a:lnTo>
                  <a:lnTo>
                    <a:pt x="122" y="17"/>
                  </a:lnTo>
                  <a:lnTo>
                    <a:pt x="123" y="19"/>
                  </a:lnTo>
                  <a:lnTo>
                    <a:pt x="123" y="21"/>
                  </a:lnTo>
                  <a:lnTo>
                    <a:pt x="123" y="21"/>
                  </a:lnTo>
                  <a:lnTo>
                    <a:pt x="123" y="24"/>
                  </a:lnTo>
                  <a:lnTo>
                    <a:pt x="125" y="26"/>
                  </a:lnTo>
                  <a:lnTo>
                    <a:pt x="127" y="28"/>
                  </a:lnTo>
                  <a:lnTo>
                    <a:pt x="125" y="38"/>
                  </a:lnTo>
                  <a:lnTo>
                    <a:pt x="125" y="38"/>
                  </a:lnTo>
                  <a:lnTo>
                    <a:pt x="129" y="41"/>
                  </a:lnTo>
                  <a:lnTo>
                    <a:pt x="129" y="41"/>
                  </a:lnTo>
                  <a:lnTo>
                    <a:pt x="139" y="51"/>
                  </a:lnTo>
                  <a:lnTo>
                    <a:pt x="139" y="57"/>
                  </a:lnTo>
                  <a:lnTo>
                    <a:pt x="142" y="60"/>
                  </a:lnTo>
                  <a:lnTo>
                    <a:pt x="131" y="58"/>
                  </a:lnTo>
                  <a:lnTo>
                    <a:pt x="123" y="60"/>
                  </a:lnTo>
                  <a:lnTo>
                    <a:pt x="123" y="64"/>
                  </a:lnTo>
                  <a:lnTo>
                    <a:pt x="123" y="74"/>
                  </a:lnTo>
                  <a:lnTo>
                    <a:pt x="120" y="81"/>
                  </a:lnTo>
                  <a:lnTo>
                    <a:pt x="110" y="92"/>
                  </a:lnTo>
                  <a:lnTo>
                    <a:pt x="110" y="92"/>
                  </a:lnTo>
                  <a:lnTo>
                    <a:pt x="108" y="94"/>
                  </a:lnTo>
                  <a:lnTo>
                    <a:pt x="106" y="94"/>
                  </a:lnTo>
                  <a:lnTo>
                    <a:pt x="108" y="96"/>
                  </a:lnTo>
                  <a:lnTo>
                    <a:pt x="108" y="96"/>
                  </a:lnTo>
                  <a:lnTo>
                    <a:pt x="108" y="98"/>
                  </a:lnTo>
                  <a:lnTo>
                    <a:pt x="108" y="102"/>
                  </a:lnTo>
                  <a:lnTo>
                    <a:pt x="108" y="102"/>
                  </a:lnTo>
                  <a:lnTo>
                    <a:pt x="106" y="111"/>
                  </a:lnTo>
                  <a:lnTo>
                    <a:pt x="106" y="119"/>
                  </a:lnTo>
                  <a:lnTo>
                    <a:pt x="106" y="128"/>
                  </a:lnTo>
                  <a:lnTo>
                    <a:pt x="101" y="132"/>
                  </a:lnTo>
                  <a:lnTo>
                    <a:pt x="95" y="132"/>
                  </a:lnTo>
                  <a:lnTo>
                    <a:pt x="87" y="132"/>
                  </a:lnTo>
                  <a:lnTo>
                    <a:pt x="84" y="136"/>
                  </a:lnTo>
                  <a:lnTo>
                    <a:pt x="80" y="136"/>
                  </a:lnTo>
                  <a:lnTo>
                    <a:pt x="80" y="136"/>
                  </a:lnTo>
                  <a:lnTo>
                    <a:pt x="78" y="136"/>
                  </a:lnTo>
                  <a:lnTo>
                    <a:pt x="76" y="134"/>
                  </a:lnTo>
                  <a:lnTo>
                    <a:pt x="78" y="132"/>
                  </a:lnTo>
                  <a:lnTo>
                    <a:pt x="78" y="132"/>
                  </a:lnTo>
                  <a:lnTo>
                    <a:pt x="80" y="128"/>
                  </a:lnTo>
                  <a:lnTo>
                    <a:pt x="80" y="127"/>
                  </a:lnTo>
                  <a:lnTo>
                    <a:pt x="80" y="125"/>
                  </a:lnTo>
                  <a:lnTo>
                    <a:pt x="80" y="125"/>
                  </a:lnTo>
                  <a:lnTo>
                    <a:pt x="78" y="123"/>
                  </a:lnTo>
                  <a:lnTo>
                    <a:pt x="72" y="123"/>
                  </a:lnTo>
                  <a:lnTo>
                    <a:pt x="72" y="123"/>
                  </a:lnTo>
                  <a:lnTo>
                    <a:pt x="69" y="123"/>
                  </a:lnTo>
                  <a:lnTo>
                    <a:pt x="61" y="123"/>
                  </a:lnTo>
                  <a:lnTo>
                    <a:pt x="59" y="123"/>
                  </a:lnTo>
                  <a:lnTo>
                    <a:pt x="59" y="123"/>
                  </a:lnTo>
                  <a:lnTo>
                    <a:pt x="57" y="121"/>
                  </a:lnTo>
                  <a:lnTo>
                    <a:pt x="55" y="121"/>
                  </a:lnTo>
                  <a:lnTo>
                    <a:pt x="53" y="123"/>
                  </a:lnTo>
                  <a:lnTo>
                    <a:pt x="53" y="123"/>
                  </a:lnTo>
                  <a:lnTo>
                    <a:pt x="52" y="123"/>
                  </a:lnTo>
                  <a:lnTo>
                    <a:pt x="50" y="123"/>
                  </a:lnTo>
                  <a:lnTo>
                    <a:pt x="46" y="123"/>
                  </a:lnTo>
                  <a:lnTo>
                    <a:pt x="46" y="123"/>
                  </a:lnTo>
                  <a:lnTo>
                    <a:pt x="42" y="123"/>
                  </a:lnTo>
                  <a:lnTo>
                    <a:pt x="42" y="123"/>
                  </a:lnTo>
                  <a:lnTo>
                    <a:pt x="46" y="119"/>
                  </a:lnTo>
                  <a:lnTo>
                    <a:pt x="46" y="119"/>
                  </a:lnTo>
                  <a:lnTo>
                    <a:pt x="46" y="117"/>
                  </a:lnTo>
                  <a:lnTo>
                    <a:pt x="46" y="115"/>
                  </a:lnTo>
                  <a:lnTo>
                    <a:pt x="42" y="115"/>
                  </a:lnTo>
                  <a:lnTo>
                    <a:pt x="42" y="115"/>
                  </a:lnTo>
                  <a:lnTo>
                    <a:pt x="38" y="115"/>
                  </a:lnTo>
                  <a:lnTo>
                    <a:pt x="36" y="119"/>
                  </a:lnTo>
                  <a:lnTo>
                    <a:pt x="35" y="119"/>
                  </a:lnTo>
                  <a:lnTo>
                    <a:pt x="35" y="119"/>
                  </a:lnTo>
                  <a:lnTo>
                    <a:pt x="35" y="119"/>
                  </a:lnTo>
                  <a:lnTo>
                    <a:pt x="31" y="117"/>
                  </a:lnTo>
                  <a:lnTo>
                    <a:pt x="29" y="115"/>
                  </a:lnTo>
                  <a:lnTo>
                    <a:pt x="25" y="115"/>
                  </a:lnTo>
                  <a:lnTo>
                    <a:pt x="19" y="115"/>
                  </a:lnTo>
                  <a:lnTo>
                    <a:pt x="19" y="108"/>
                  </a:lnTo>
                  <a:lnTo>
                    <a:pt x="16" y="94"/>
                  </a:lnTo>
                  <a:lnTo>
                    <a:pt x="16" y="89"/>
                  </a:lnTo>
                  <a:lnTo>
                    <a:pt x="12" y="83"/>
                  </a:lnTo>
                  <a:lnTo>
                    <a:pt x="10" y="81"/>
                  </a:lnTo>
                  <a:lnTo>
                    <a:pt x="10" y="81"/>
                  </a:lnTo>
                  <a:lnTo>
                    <a:pt x="6" y="77"/>
                  </a:lnTo>
                  <a:lnTo>
                    <a:pt x="6" y="77"/>
                  </a:lnTo>
                  <a:lnTo>
                    <a:pt x="2" y="74"/>
                  </a:lnTo>
                  <a:lnTo>
                    <a:pt x="0" y="70"/>
                  </a:lnTo>
                  <a:lnTo>
                    <a:pt x="0" y="66"/>
                  </a:lnTo>
                  <a:lnTo>
                    <a:pt x="0" y="66"/>
                  </a:lnTo>
                  <a:lnTo>
                    <a:pt x="0" y="64"/>
                  </a:lnTo>
                  <a:lnTo>
                    <a:pt x="0" y="62"/>
                  </a:lnTo>
                  <a:lnTo>
                    <a:pt x="2" y="60"/>
                  </a:lnTo>
                  <a:lnTo>
                    <a:pt x="2" y="51"/>
                  </a:lnTo>
                  <a:lnTo>
                    <a:pt x="2" y="51"/>
                  </a:lnTo>
                  <a:lnTo>
                    <a:pt x="0" y="47"/>
                  </a:lnTo>
                  <a:lnTo>
                    <a:pt x="0" y="43"/>
                  </a:lnTo>
                  <a:lnTo>
                    <a:pt x="0" y="43"/>
                  </a:lnTo>
                  <a:lnTo>
                    <a:pt x="2" y="43"/>
                  </a:lnTo>
                  <a:lnTo>
                    <a:pt x="2" y="43"/>
                  </a:lnTo>
                  <a:lnTo>
                    <a:pt x="4" y="43"/>
                  </a:lnTo>
                  <a:lnTo>
                    <a:pt x="6" y="41"/>
                  </a:lnTo>
                  <a:lnTo>
                    <a:pt x="6" y="40"/>
                  </a:lnTo>
                  <a:lnTo>
                    <a:pt x="10" y="36"/>
                  </a:lnTo>
                  <a:lnTo>
                    <a:pt x="10" y="36"/>
                  </a:lnTo>
                  <a:lnTo>
                    <a:pt x="10" y="36"/>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74" name="Freeform 374">
              <a:extLst>
                <a:ext uri="{FF2B5EF4-FFF2-40B4-BE49-F238E27FC236}">
                  <a16:creationId xmlns:a16="http://schemas.microsoft.com/office/drawing/2014/main" id="{30415CB9-75F9-FC44-8B89-334D1F8B3A88}"/>
                </a:ext>
              </a:extLst>
            </p:cNvPr>
            <p:cNvSpPr>
              <a:spLocks/>
            </p:cNvSpPr>
            <p:nvPr userDrawn="1"/>
          </p:nvSpPr>
          <p:spPr bwMode="auto">
            <a:xfrm>
              <a:off x="3454173" y="3507651"/>
              <a:ext cx="16796" cy="16892"/>
            </a:xfrm>
            <a:custGeom>
              <a:avLst/>
              <a:gdLst>
                <a:gd name="T0" fmla="*/ 4 w 11"/>
                <a:gd name="T1" fmla="*/ 0 h 13"/>
                <a:gd name="T2" fmla="*/ 0 w 11"/>
                <a:gd name="T3" fmla="*/ 8 h 13"/>
                <a:gd name="T4" fmla="*/ 6 w 11"/>
                <a:gd name="T5" fmla="*/ 13 h 13"/>
                <a:gd name="T6" fmla="*/ 11 w 11"/>
                <a:gd name="T7" fmla="*/ 8 h 13"/>
                <a:gd name="T8" fmla="*/ 11 w 11"/>
                <a:gd name="T9" fmla="*/ 8 h 13"/>
                <a:gd name="T10" fmla="*/ 6 w 11"/>
                <a:gd name="T11" fmla="*/ 4 h 13"/>
                <a:gd name="T12" fmla="*/ 4 w 11"/>
                <a:gd name="T13" fmla="*/ 2 h 13"/>
                <a:gd name="T14" fmla="*/ 4 w 11"/>
                <a:gd name="T15" fmla="*/ 2 h 13"/>
                <a:gd name="T16" fmla="*/ 4 w 11"/>
                <a:gd name="T17" fmla="*/ 0 h 13"/>
                <a:gd name="T18" fmla="*/ 4 w 11"/>
                <a:gd name="T19" fmla="*/ 0 h 13"/>
                <a:gd name="T20" fmla="*/ 4 w 11"/>
                <a:gd name="T21" fmla="*/ 0 h 13"/>
                <a:gd name="T22" fmla="*/ 4 w 11"/>
                <a:gd name="T23"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 h="13">
                  <a:moveTo>
                    <a:pt x="4" y="0"/>
                  </a:moveTo>
                  <a:lnTo>
                    <a:pt x="0" y="8"/>
                  </a:lnTo>
                  <a:lnTo>
                    <a:pt x="6" y="13"/>
                  </a:lnTo>
                  <a:lnTo>
                    <a:pt x="11" y="8"/>
                  </a:lnTo>
                  <a:lnTo>
                    <a:pt x="11" y="8"/>
                  </a:lnTo>
                  <a:lnTo>
                    <a:pt x="6" y="4"/>
                  </a:lnTo>
                  <a:lnTo>
                    <a:pt x="4" y="2"/>
                  </a:lnTo>
                  <a:lnTo>
                    <a:pt x="4" y="2"/>
                  </a:lnTo>
                  <a:lnTo>
                    <a:pt x="4" y="0"/>
                  </a:lnTo>
                  <a:lnTo>
                    <a:pt x="4" y="0"/>
                  </a:lnTo>
                  <a:lnTo>
                    <a:pt x="4" y="0"/>
                  </a:lnTo>
                  <a:lnTo>
                    <a:pt x="4" y="0"/>
                  </a:lnTo>
                  <a:close/>
                </a:path>
              </a:pathLst>
            </a:custGeom>
            <a:solidFill>
              <a:schemeClr val="bg1">
                <a:lumMod val="85000"/>
              </a:schemeClr>
            </a:solidFill>
            <a:ln w="635" cap="rnd">
              <a:solidFill>
                <a:schemeClr val="bg1">
                  <a:alpha val="17000"/>
                </a:schemeClr>
              </a:solidFill>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75" name="Freeform 375">
              <a:extLst>
                <a:ext uri="{FF2B5EF4-FFF2-40B4-BE49-F238E27FC236}">
                  <a16:creationId xmlns:a16="http://schemas.microsoft.com/office/drawing/2014/main" id="{B185F2ED-61C9-FA4E-887C-D9149C196DEB}"/>
                </a:ext>
              </a:extLst>
            </p:cNvPr>
            <p:cNvSpPr>
              <a:spLocks/>
            </p:cNvSpPr>
            <p:nvPr userDrawn="1"/>
          </p:nvSpPr>
          <p:spPr bwMode="auto">
            <a:xfrm>
              <a:off x="3454173" y="3507651"/>
              <a:ext cx="16796" cy="16892"/>
            </a:xfrm>
            <a:custGeom>
              <a:avLst/>
              <a:gdLst>
                <a:gd name="T0" fmla="*/ 4 w 11"/>
                <a:gd name="T1" fmla="*/ 0 h 13"/>
                <a:gd name="T2" fmla="*/ 0 w 11"/>
                <a:gd name="T3" fmla="*/ 8 h 13"/>
                <a:gd name="T4" fmla="*/ 6 w 11"/>
                <a:gd name="T5" fmla="*/ 13 h 13"/>
                <a:gd name="T6" fmla="*/ 11 w 11"/>
                <a:gd name="T7" fmla="*/ 8 h 13"/>
                <a:gd name="T8" fmla="*/ 11 w 11"/>
                <a:gd name="T9" fmla="*/ 8 h 13"/>
                <a:gd name="T10" fmla="*/ 6 w 11"/>
                <a:gd name="T11" fmla="*/ 4 h 13"/>
                <a:gd name="T12" fmla="*/ 4 w 11"/>
                <a:gd name="T13" fmla="*/ 2 h 13"/>
                <a:gd name="T14" fmla="*/ 4 w 11"/>
                <a:gd name="T15" fmla="*/ 2 h 13"/>
                <a:gd name="T16" fmla="*/ 4 w 11"/>
                <a:gd name="T17" fmla="*/ 0 h 13"/>
                <a:gd name="T18" fmla="*/ 4 w 11"/>
                <a:gd name="T19" fmla="*/ 0 h 13"/>
                <a:gd name="T20" fmla="*/ 4 w 11"/>
                <a:gd name="T21" fmla="*/ 0 h 13"/>
                <a:gd name="T22" fmla="*/ 4 w 11"/>
                <a:gd name="T23"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 h="13">
                  <a:moveTo>
                    <a:pt x="4" y="0"/>
                  </a:moveTo>
                  <a:lnTo>
                    <a:pt x="0" y="8"/>
                  </a:lnTo>
                  <a:lnTo>
                    <a:pt x="6" y="13"/>
                  </a:lnTo>
                  <a:lnTo>
                    <a:pt x="11" y="8"/>
                  </a:lnTo>
                  <a:lnTo>
                    <a:pt x="11" y="8"/>
                  </a:lnTo>
                  <a:lnTo>
                    <a:pt x="6" y="4"/>
                  </a:lnTo>
                  <a:lnTo>
                    <a:pt x="4" y="2"/>
                  </a:lnTo>
                  <a:lnTo>
                    <a:pt x="4" y="2"/>
                  </a:lnTo>
                  <a:lnTo>
                    <a:pt x="4" y="0"/>
                  </a:lnTo>
                  <a:lnTo>
                    <a:pt x="4" y="0"/>
                  </a:lnTo>
                  <a:lnTo>
                    <a:pt x="4" y="0"/>
                  </a:lnTo>
                  <a:lnTo>
                    <a:pt x="4" y="0"/>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76" name="Freeform 376">
              <a:extLst>
                <a:ext uri="{FF2B5EF4-FFF2-40B4-BE49-F238E27FC236}">
                  <a16:creationId xmlns:a16="http://schemas.microsoft.com/office/drawing/2014/main" id="{93BDC313-9A02-B645-BD67-0EA7F8617C87}"/>
                </a:ext>
              </a:extLst>
            </p:cNvPr>
            <p:cNvSpPr>
              <a:spLocks/>
            </p:cNvSpPr>
            <p:nvPr userDrawn="1"/>
          </p:nvSpPr>
          <p:spPr bwMode="auto">
            <a:xfrm>
              <a:off x="3474023" y="3512848"/>
              <a:ext cx="19849" cy="14293"/>
            </a:xfrm>
            <a:custGeom>
              <a:avLst/>
              <a:gdLst>
                <a:gd name="T0" fmla="*/ 8 w 13"/>
                <a:gd name="T1" fmla="*/ 0 h 11"/>
                <a:gd name="T2" fmla="*/ 13 w 13"/>
                <a:gd name="T3" fmla="*/ 6 h 11"/>
                <a:gd name="T4" fmla="*/ 10 w 13"/>
                <a:gd name="T5" fmla="*/ 11 h 11"/>
                <a:gd name="T6" fmla="*/ 0 w 13"/>
                <a:gd name="T7" fmla="*/ 11 h 11"/>
                <a:gd name="T8" fmla="*/ 4 w 13"/>
                <a:gd name="T9" fmla="*/ 4 h 11"/>
                <a:gd name="T10" fmla="*/ 8 w 13"/>
                <a:gd name="T11" fmla="*/ 0 h 11"/>
                <a:gd name="T12" fmla="*/ 8 w 13"/>
                <a:gd name="T13" fmla="*/ 0 h 11"/>
                <a:gd name="T14" fmla="*/ 8 w 13"/>
                <a:gd name="T15" fmla="*/ 0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11">
                  <a:moveTo>
                    <a:pt x="8" y="0"/>
                  </a:moveTo>
                  <a:lnTo>
                    <a:pt x="13" y="6"/>
                  </a:lnTo>
                  <a:lnTo>
                    <a:pt x="10" y="11"/>
                  </a:lnTo>
                  <a:lnTo>
                    <a:pt x="0" y="11"/>
                  </a:lnTo>
                  <a:lnTo>
                    <a:pt x="4" y="4"/>
                  </a:lnTo>
                  <a:lnTo>
                    <a:pt x="8" y="0"/>
                  </a:lnTo>
                  <a:lnTo>
                    <a:pt x="8" y="0"/>
                  </a:lnTo>
                  <a:lnTo>
                    <a:pt x="8" y="0"/>
                  </a:lnTo>
                  <a:close/>
                </a:path>
              </a:pathLst>
            </a:custGeom>
            <a:solidFill>
              <a:schemeClr val="bg1">
                <a:lumMod val="85000"/>
              </a:schemeClr>
            </a:solidFill>
            <a:ln w="635" cap="rnd">
              <a:solidFill>
                <a:schemeClr val="bg1">
                  <a:alpha val="17000"/>
                </a:schemeClr>
              </a:solidFill>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77" name="Freeform 377">
              <a:extLst>
                <a:ext uri="{FF2B5EF4-FFF2-40B4-BE49-F238E27FC236}">
                  <a16:creationId xmlns:a16="http://schemas.microsoft.com/office/drawing/2014/main" id="{B9CBD923-AD95-5642-9888-397CCD0FBA09}"/>
                </a:ext>
              </a:extLst>
            </p:cNvPr>
            <p:cNvSpPr>
              <a:spLocks/>
            </p:cNvSpPr>
            <p:nvPr userDrawn="1"/>
          </p:nvSpPr>
          <p:spPr bwMode="auto">
            <a:xfrm>
              <a:off x="3474023" y="3512848"/>
              <a:ext cx="19849" cy="14293"/>
            </a:xfrm>
            <a:custGeom>
              <a:avLst/>
              <a:gdLst>
                <a:gd name="T0" fmla="*/ 8 w 13"/>
                <a:gd name="T1" fmla="*/ 0 h 11"/>
                <a:gd name="T2" fmla="*/ 13 w 13"/>
                <a:gd name="T3" fmla="*/ 6 h 11"/>
                <a:gd name="T4" fmla="*/ 10 w 13"/>
                <a:gd name="T5" fmla="*/ 11 h 11"/>
                <a:gd name="T6" fmla="*/ 0 w 13"/>
                <a:gd name="T7" fmla="*/ 11 h 11"/>
                <a:gd name="T8" fmla="*/ 4 w 13"/>
                <a:gd name="T9" fmla="*/ 4 h 11"/>
                <a:gd name="T10" fmla="*/ 8 w 13"/>
                <a:gd name="T11" fmla="*/ 0 h 11"/>
                <a:gd name="T12" fmla="*/ 8 w 13"/>
                <a:gd name="T13" fmla="*/ 0 h 11"/>
                <a:gd name="T14" fmla="*/ 8 w 13"/>
                <a:gd name="T15" fmla="*/ 0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11">
                  <a:moveTo>
                    <a:pt x="8" y="0"/>
                  </a:moveTo>
                  <a:lnTo>
                    <a:pt x="13" y="6"/>
                  </a:lnTo>
                  <a:lnTo>
                    <a:pt x="10" y="11"/>
                  </a:lnTo>
                  <a:lnTo>
                    <a:pt x="0" y="11"/>
                  </a:lnTo>
                  <a:lnTo>
                    <a:pt x="4" y="4"/>
                  </a:lnTo>
                  <a:lnTo>
                    <a:pt x="8" y="0"/>
                  </a:lnTo>
                  <a:lnTo>
                    <a:pt x="8" y="0"/>
                  </a:lnTo>
                  <a:lnTo>
                    <a:pt x="8" y="0"/>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78" name="Freeform 378">
              <a:extLst>
                <a:ext uri="{FF2B5EF4-FFF2-40B4-BE49-F238E27FC236}">
                  <a16:creationId xmlns:a16="http://schemas.microsoft.com/office/drawing/2014/main" id="{7E07ABB2-8829-D040-AA30-0522A000A192}"/>
                </a:ext>
              </a:extLst>
            </p:cNvPr>
            <p:cNvSpPr>
              <a:spLocks/>
            </p:cNvSpPr>
            <p:nvPr userDrawn="1"/>
          </p:nvSpPr>
          <p:spPr bwMode="auto">
            <a:xfrm>
              <a:off x="3503033" y="3507651"/>
              <a:ext cx="16796" cy="12993"/>
            </a:xfrm>
            <a:custGeom>
              <a:avLst/>
              <a:gdLst>
                <a:gd name="T0" fmla="*/ 0 w 11"/>
                <a:gd name="T1" fmla="*/ 0 h 10"/>
                <a:gd name="T2" fmla="*/ 4 w 11"/>
                <a:gd name="T3" fmla="*/ 8 h 10"/>
                <a:gd name="T4" fmla="*/ 9 w 11"/>
                <a:gd name="T5" fmla="*/ 10 h 10"/>
                <a:gd name="T6" fmla="*/ 11 w 11"/>
                <a:gd name="T7" fmla="*/ 8 h 10"/>
                <a:gd name="T8" fmla="*/ 11 w 11"/>
                <a:gd name="T9" fmla="*/ 2 h 10"/>
                <a:gd name="T10" fmla="*/ 0 w 11"/>
                <a:gd name="T11" fmla="*/ 0 h 10"/>
                <a:gd name="T12" fmla="*/ 0 w 11"/>
                <a:gd name="T13" fmla="*/ 0 h 10"/>
                <a:gd name="T14" fmla="*/ 0 w 11"/>
                <a:gd name="T15" fmla="*/ 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10">
                  <a:moveTo>
                    <a:pt x="0" y="0"/>
                  </a:moveTo>
                  <a:lnTo>
                    <a:pt x="4" y="8"/>
                  </a:lnTo>
                  <a:lnTo>
                    <a:pt x="9" y="10"/>
                  </a:lnTo>
                  <a:lnTo>
                    <a:pt x="11" y="8"/>
                  </a:lnTo>
                  <a:lnTo>
                    <a:pt x="11" y="2"/>
                  </a:lnTo>
                  <a:lnTo>
                    <a:pt x="0" y="0"/>
                  </a:lnTo>
                  <a:lnTo>
                    <a:pt x="0" y="0"/>
                  </a:lnTo>
                  <a:lnTo>
                    <a:pt x="0" y="0"/>
                  </a:lnTo>
                  <a:close/>
                </a:path>
              </a:pathLst>
            </a:custGeom>
            <a:solidFill>
              <a:schemeClr val="bg1">
                <a:lumMod val="85000"/>
              </a:schemeClr>
            </a:solidFill>
            <a:ln w="635" cap="rnd">
              <a:solidFill>
                <a:schemeClr val="bg1">
                  <a:alpha val="17000"/>
                </a:schemeClr>
              </a:solidFill>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79" name="Freeform 379">
              <a:extLst>
                <a:ext uri="{FF2B5EF4-FFF2-40B4-BE49-F238E27FC236}">
                  <a16:creationId xmlns:a16="http://schemas.microsoft.com/office/drawing/2014/main" id="{7D8C3C9A-0E32-2B4B-9140-9C75C508DE05}"/>
                </a:ext>
              </a:extLst>
            </p:cNvPr>
            <p:cNvSpPr>
              <a:spLocks/>
            </p:cNvSpPr>
            <p:nvPr userDrawn="1"/>
          </p:nvSpPr>
          <p:spPr bwMode="auto">
            <a:xfrm>
              <a:off x="3503033" y="3507651"/>
              <a:ext cx="16796" cy="12993"/>
            </a:xfrm>
            <a:custGeom>
              <a:avLst/>
              <a:gdLst>
                <a:gd name="T0" fmla="*/ 0 w 11"/>
                <a:gd name="T1" fmla="*/ 0 h 10"/>
                <a:gd name="T2" fmla="*/ 4 w 11"/>
                <a:gd name="T3" fmla="*/ 8 h 10"/>
                <a:gd name="T4" fmla="*/ 9 w 11"/>
                <a:gd name="T5" fmla="*/ 10 h 10"/>
                <a:gd name="T6" fmla="*/ 11 w 11"/>
                <a:gd name="T7" fmla="*/ 8 h 10"/>
                <a:gd name="T8" fmla="*/ 11 w 11"/>
                <a:gd name="T9" fmla="*/ 2 h 10"/>
                <a:gd name="T10" fmla="*/ 0 w 11"/>
                <a:gd name="T11" fmla="*/ 0 h 10"/>
                <a:gd name="T12" fmla="*/ 0 w 11"/>
                <a:gd name="T13" fmla="*/ 0 h 10"/>
                <a:gd name="T14" fmla="*/ 0 w 11"/>
                <a:gd name="T15" fmla="*/ 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10">
                  <a:moveTo>
                    <a:pt x="0" y="0"/>
                  </a:moveTo>
                  <a:lnTo>
                    <a:pt x="4" y="8"/>
                  </a:lnTo>
                  <a:lnTo>
                    <a:pt x="9" y="10"/>
                  </a:lnTo>
                  <a:lnTo>
                    <a:pt x="11" y="8"/>
                  </a:lnTo>
                  <a:lnTo>
                    <a:pt x="11" y="2"/>
                  </a:lnTo>
                  <a:lnTo>
                    <a:pt x="0" y="0"/>
                  </a:lnTo>
                  <a:lnTo>
                    <a:pt x="0" y="0"/>
                  </a:lnTo>
                  <a:lnTo>
                    <a:pt x="0" y="0"/>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80" name="Freeform 380">
              <a:extLst>
                <a:ext uri="{FF2B5EF4-FFF2-40B4-BE49-F238E27FC236}">
                  <a16:creationId xmlns:a16="http://schemas.microsoft.com/office/drawing/2014/main" id="{4A0F343F-B320-824C-A512-AC19CA8D822A}"/>
                </a:ext>
              </a:extLst>
            </p:cNvPr>
            <p:cNvSpPr>
              <a:spLocks/>
            </p:cNvSpPr>
            <p:nvPr userDrawn="1"/>
          </p:nvSpPr>
          <p:spPr bwMode="auto">
            <a:xfrm>
              <a:off x="3538151" y="3502453"/>
              <a:ext cx="117569" cy="18191"/>
            </a:xfrm>
            <a:custGeom>
              <a:avLst/>
              <a:gdLst>
                <a:gd name="T0" fmla="*/ 7 w 77"/>
                <a:gd name="T1" fmla="*/ 6 h 14"/>
                <a:gd name="T2" fmla="*/ 7 w 77"/>
                <a:gd name="T3" fmla="*/ 6 h 14"/>
                <a:gd name="T4" fmla="*/ 2 w 77"/>
                <a:gd name="T5" fmla="*/ 10 h 14"/>
                <a:gd name="T6" fmla="*/ 0 w 77"/>
                <a:gd name="T7" fmla="*/ 12 h 14"/>
                <a:gd name="T8" fmla="*/ 0 w 77"/>
                <a:gd name="T9" fmla="*/ 12 h 14"/>
                <a:gd name="T10" fmla="*/ 2 w 77"/>
                <a:gd name="T11" fmla="*/ 12 h 14"/>
                <a:gd name="T12" fmla="*/ 2 w 77"/>
                <a:gd name="T13" fmla="*/ 12 h 14"/>
                <a:gd name="T14" fmla="*/ 11 w 77"/>
                <a:gd name="T15" fmla="*/ 12 h 14"/>
                <a:gd name="T16" fmla="*/ 11 w 77"/>
                <a:gd name="T17" fmla="*/ 12 h 14"/>
                <a:gd name="T18" fmla="*/ 15 w 77"/>
                <a:gd name="T19" fmla="*/ 14 h 14"/>
                <a:gd name="T20" fmla="*/ 20 w 77"/>
                <a:gd name="T21" fmla="*/ 14 h 14"/>
                <a:gd name="T22" fmla="*/ 20 w 77"/>
                <a:gd name="T23" fmla="*/ 14 h 14"/>
                <a:gd name="T24" fmla="*/ 24 w 77"/>
                <a:gd name="T25" fmla="*/ 14 h 14"/>
                <a:gd name="T26" fmla="*/ 26 w 77"/>
                <a:gd name="T27" fmla="*/ 14 h 14"/>
                <a:gd name="T28" fmla="*/ 26 w 77"/>
                <a:gd name="T29" fmla="*/ 14 h 14"/>
                <a:gd name="T30" fmla="*/ 30 w 77"/>
                <a:gd name="T31" fmla="*/ 14 h 14"/>
                <a:gd name="T32" fmla="*/ 30 w 77"/>
                <a:gd name="T33" fmla="*/ 14 h 14"/>
                <a:gd name="T34" fmla="*/ 30 w 77"/>
                <a:gd name="T35" fmla="*/ 12 h 14"/>
                <a:gd name="T36" fmla="*/ 36 w 77"/>
                <a:gd name="T37" fmla="*/ 12 h 14"/>
                <a:gd name="T38" fmla="*/ 36 w 77"/>
                <a:gd name="T39" fmla="*/ 12 h 14"/>
                <a:gd name="T40" fmla="*/ 38 w 77"/>
                <a:gd name="T41" fmla="*/ 12 h 14"/>
                <a:gd name="T42" fmla="*/ 41 w 77"/>
                <a:gd name="T43" fmla="*/ 10 h 14"/>
                <a:gd name="T44" fmla="*/ 41 w 77"/>
                <a:gd name="T45" fmla="*/ 8 h 14"/>
                <a:gd name="T46" fmla="*/ 41 w 77"/>
                <a:gd name="T47" fmla="*/ 8 h 14"/>
                <a:gd name="T48" fmla="*/ 45 w 77"/>
                <a:gd name="T49" fmla="*/ 6 h 14"/>
                <a:gd name="T50" fmla="*/ 53 w 77"/>
                <a:gd name="T51" fmla="*/ 6 h 14"/>
                <a:gd name="T52" fmla="*/ 53 w 77"/>
                <a:gd name="T53" fmla="*/ 6 h 14"/>
                <a:gd name="T54" fmla="*/ 62 w 77"/>
                <a:gd name="T55" fmla="*/ 4 h 14"/>
                <a:gd name="T56" fmla="*/ 62 w 77"/>
                <a:gd name="T57" fmla="*/ 4 h 14"/>
                <a:gd name="T58" fmla="*/ 72 w 77"/>
                <a:gd name="T59" fmla="*/ 6 h 14"/>
                <a:gd name="T60" fmla="*/ 77 w 77"/>
                <a:gd name="T61" fmla="*/ 6 h 14"/>
                <a:gd name="T62" fmla="*/ 77 w 77"/>
                <a:gd name="T63" fmla="*/ 6 h 14"/>
                <a:gd name="T64" fmla="*/ 77 w 77"/>
                <a:gd name="T65" fmla="*/ 4 h 14"/>
                <a:gd name="T66" fmla="*/ 77 w 77"/>
                <a:gd name="T67" fmla="*/ 4 h 14"/>
                <a:gd name="T68" fmla="*/ 75 w 77"/>
                <a:gd name="T69" fmla="*/ 4 h 14"/>
                <a:gd name="T70" fmla="*/ 72 w 77"/>
                <a:gd name="T71" fmla="*/ 2 h 14"/>
                <a:gd name="T72" fmla="*/ 58 w 77"/>
                <a:gd name="T73" fmla="*/ 2 h 14"/>
                <a:gd name="T74" fmla="*/ 41 w 77"/>
                <a:gd name="T75" fmla="*/ 0 h 14"/>
                <a:gd name="T76" fmla="*/ 36 w 77"/>
                <a:gd name="T77" fmla="*/ 8 h 14"/>
                <a:gd name="T78" fmla="*/ 24 w 77"/>
                <a:gd name="T79" fmla="*/ 8 h 14"/>
                <a:gd name="T80" fmla="*/ 17 w 77"/>
                <a:gd name="T81" fmla="*/ 8 h 14"/>
                <a:gd name="T82" fmla="*/ 11 w 77"/>
                <a:gd name="T83" fmla="*/ 6 h 14"/>
                <a:gd name="T84" fmla="*/ 7 w 77"/>
                <a:gd name="T85" fmla="*/ 6 h 14"/>
                <a:gd name="T86" fmla="*/ 7 w 77"/>
                <a:gd name="T87" fmla="*/ 6 h 14"/>
                <a:gd name="T88" fmla="*/ 7 w 77"/>
                <a:gd name="T89" fmla="*/ 6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7" h="14">
                  <a:moveTo>
                    <a:pt x="7" y="6"/>
                  </a:moveTo>
                  <a:lnTo>
                    <a:pt x="7" y="6"/>
                  </a:lnTo>
                  <a:lnTo>
                    <a:pt x="2" y="10"/>
                  </a:lnTo>
                  <a:lnTo>
                    <a:pt x="0" y="12"/>
                  </a:lnTo>
                  <a:lnTo>
                    <a:pt x="0" y="12"/>
                  </a:lnTo>
                  <a:lnTo>
                    <a:pt x="2" y="12"/>
                  </a:lnTo>
                  <a:lnTo>
                    <a:pt x="2" y="12"/>
                  </a:lnTo>
                  <a:lnTo>
                    <a:pt x="11" y="12"/>
                  </a:lnTo>
                  <a:lnTo>
                    <a:pt x="11" y="12"/>
                  </a:lnTo>
                  <a:lnTo>
                    <a:pt x="15" y="14"/>
                  </a:lnTo>
                  <a:lnTo>
                    <a:pt x="20" y="14"/>
                  </a:lnTo>
                  <a:lnTo>
                    <a:pt x="20" y="14"/>
                  </a:lnTo>
                  <a:lnTo>
                    <a:pt x="24" y="14"/>
                  </a:lnTo>
                  <a:lnTo>
                    <a:pt x="26" y="14"/>
                  </a:lnTo>
                  <a:lnTo>
                    <a:pt x="26" y="14"/>
                  </a:lnTo>
                  <a:lnTo>
                    <a:pt x="30" y="14"/>
                  </a:lnTo>
                  <a:lnTo>
                    <a:pt x="30" y="14"/>
                  </a:lnTo>
                  <a:lnTo>
                    <a:pt x="30" y="12"/>
                  </a:lnTo>
                  <a:lnTo>
                    <a:pt x="36" y="12"/>
                  </a:lnTo>
                  <a:lnTo>
                    <a:pt x="36" y="12"/>
                  </a:lnTo>
                  <a:lnTo>
                    <a:pt x="38" y="12"/>
                  </a:lnTo>
                  <a:lnTo>
                    <a:pt x="41" y="10"/>
                  </a:lnTo>
                  <a:lnTo>
                    <a:pt x="41" y="8"/>
                  </a:lnTo>
                  <a:lnTo>
                    <a:pt x="41" y="8"/>
                  </a:lnTo>
                  <a:lnTo>
                    <a:pt x="45" y="6"/>
                  </a:lnTo>
                  <a:lnTo>
                    <a:pt x="53" y="6"/>
                  </a:lnTo>
                  <a:lnTo>
                    <a:pt x="53" y="6"/>
                  </a:lnTo>
                  <a:lnTo>
                    <a:pt x="62" y="4"/>
                  </a:lnTo>
                  <a:lnTo>
                    <a:pt x="62" y="4"/>
                  </a:lnTo>
                  <a:lnTo>
                    <a:pt x="72" y="6"/>
                  </a:lnTo>
                  <a:lnTo>
                    <a:pt x="77" y="6"/>
                  </a:lnTo>
                  <a:lnTo>
                    <a:pt x="77" y="6"/>
                  </a:lnTo>
                  <a:lnTo>
                    <a:pt x="77" y="4"/>
                  </a:lnTo>
                  <a:lnTo>
                    <a:pt x="77" y="4"/>
                  </a:lnTo>
                  <a:lnTo>
                    <a:pt x="75" y="4"/>
                  </a:lnTo>
                  <a:lnTo>
                    <a:pt x="72" y="2"/>
                  </a:lnTo>
                  <a:lnTo>
                    <a:pt x="58" y="2"/>
                  </a:lnTo>
                  <a:lnTo>
                    <a:pt x="41" y="0"/>
                  </a:lnTo>
                  <a:lnTo>
                    <a:pt x="36" y="8"/>
                  </a:lnTo>
                  <a:lnTo>
                    <a:pt x="24" y="8"/>
                  </a:lnTo>
                  <a:lnTo>
                    <a:pt x="17" y="8"/>
                  </a:lnTo>
                  <a:lnTo>
                    <a:pt x="11" y="6"/>
                  </a:lnTo>
                  <a:lnTo>
                    <a:pt x="7" y="6"/>
                  </a:lnTo>
                  <a:lnTo>
                    <a:pt x="7" y="6"/>
                  </a:lnTo>
                  <a:lnTo>
                    <a:pt x="7" y="6"/>
                  </a:lnTo>
                  <a:close/>
                </a:path>
              </a:pathLst>
            </a:custGeom>
            <a:solidFill>
              <a:schemeClr val="bg1">
                <a:lumMod val="85000"/>
              </a:schemeClr>
            </a:solidFill>
            <a:ln w="635" cap="rnd">
              <a:solidFill>
                <a:schemeClr val="bg1">
                  <a:alpha val="17000"/>
                </a:schemeClr>
              </a:solidFill>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81" name="Freeform 381">
              <a:extLst>
                <a:ext uri="{FF2B5EF4-FFF2-40B4-BE49-F238E27FC236}">
                  <a16:creationId xmlns:a16="http://schemas.microsoft.com/office/drawing/2014/main" id="{27211F8F-3C42-E04C-8BE8-2DF312551674}"/>
                </a:ext>
              </a:extLst>
            </p:cNvPr>
            <p:cNvSpPr>
              <a:spLocks/>
            </p:cNvSpPr>
            <p:nvPr userDrawn="1"/>
          </p:nvSpPr>
          <p:spPr bwMode="auto">
            <a:xfrm>
              <a:off x="3538151" y="3502453"/>
              <a:ext cx="117569" cy="18191"/>
            </a:xfrm>
            <a:custGeom>
              <a:avLst/>
              <a:gdLst>
                <a:gd name="T0" fmla="*/ 7 w 77"/>
                <a:gd name="T1" fmla="*/ 6 h 14"/>
                <a:gd name="T2" fmla="*/ 7 w 77"/>
                <a:gd name="T3" fmla="*/ 6 h 14"/>
                <a:gd name="T4" fmla="*/ 2 w 77"/>
                <a:gd name="T5" fmla="*/ 10 h 14"/>
                <a:gd name="T6" fmla="*/ 0 w 77"/>
                <a:gd name="T7" fmla="*/ 12 h 14"/>
                <a:gd name="T8" fmla="*/ 0 w 77"/>
                <a:gd name="T9" fmla="*/ 12 h 14"/>
                <a:gd name="T10" fmla="*/ 2 w 77"/>
                <a:gd name="T11" fmla="*/ 12 h 14"/>
                <a:gd name="T12" fmla="*/ 2 w 77"/>
                <a:gd name="T13" fmla="*/ 12 h 14"/>
                <a:gd name="T14" fmla="*/ 11 w 77"/>
                <a:gd name="T15" fmla="*/ 12 h 14"/>
                <a:gd name="T16" fmla="*/ 11 w 77"/>
                <a:gd name="T17" fmla="*/ 12 h 14"/>
                <a:gd name="T18" fmla="*/ 15 w 77"/>
                <a:gd name="T19" fmla="*/ 14 h 14"/>
                <a:gd name="T20" fmla="*/ 20 w 77"/>
                <a:gd name="T21" fmla="*/ 14 h 14"/>
                <a:gd name="T22" fmla="*/ 20 w 77"/>
                <a:gd name="T23" fmla="*/ 14 h 14"/>
                <a:gd name="T24" fmla="*/ 24 w 77"/>
                <a:gd name="T25" fmla="*/ 14 h 14"/>
                <a:gd name="T26" fmla="*/ 26 w 77"/>
                <a:gd name="T27" fmla="*/ 14 h 14"/>
                <a:gd name="T28" fmla="*/ 26 w 77"/>
                <a:gd name="T29" fmla="*/ 14 h 14"/>
                <a:gd name="T30" fmla="*/ 30 w 77"/>
                <a:gd name="T31" fmla="*/ 14 h 14"/>
                <a:gd name="T32" fmla="*/ 30 w 77"/>
                <a:gd name="T33" fmla="*/ 14 h 14"/>
                <a:gd name="T34" fmla="*/ 30 w 77"/>
                <a:gd name="T35" fmla="*/ 12 h 14"/>
                <a:gd name="T36" fmla="*/ 36 w 77"/>
                <a:gd name="T37" fmla="*/ 12 h 14"/>
                <a:gd name="T38" fmla="*/ 36 w 77"/>
                <a:gd name="T39" fmla="*/ 12 h 14"/>
                <a:gd name="T40" fmla="*/ 38 w 77"/>
                <a:gd name="T41" fmla="*/ 12 h 14"/>
                <a:gd name="T42" fmla="*/ 41 w 77"/>
                <a:gd name="T43" fmla="*/ 10 h 14"/>
                <a:gd name="T44" fmla="*/ 41 w 77"/>
                <a:gd name="T45" fmla="*/ 8 h 14"/>
                <a:gd name="T46" fmla="*/ 41 w 77"/>
                <a:gd name="T47" fmla="*/ 8 h 14"/>
                <a:gd name="T48" fmla="*/ 45 w 77"/>
                <a:gd name="T49" fmla="*/ 6 h 14"/>
                <a:gd name="T50" fmla="*/ 53 w 77"/>
                <a:gd name="T51" fmla="*/ 6 h 14"/>
                <a:gd name="T52" fmla="*/ 53 w 77"/>
                <a:gd name="T53" fmla="*/ 6 h 14"/>
                <a:gd name="T54" fmla="*/ 62 w 77"/>
                <a:gd name="T55" fmla="*/ 4 h 14"/>
                <a:gd name="T56" fmla="*/ 62 w 77"/>
                <a:gd name="T57" fmla="*/ 4 h 14"/>
                <a:gd name="T58" fmla="*/ 72 w 77"/>
                <a:gd name="T59" fmla="*/ 6 h 14"/>
                <a:gd name="T60" fmla="*/ 77 w 77"/>
                <a:gd name="T61" fmla="*/ 6 h 14"/>
                <a:gd name="T62" fmla="*/ 77 w 77"/>
                <a:gd name="T63" fmla="*/ 6 h 14"/>
                <a:gd name="T64" fmla="*/ 77 w 77"/>
                <a:gd name="T65" fmla="*/ 4 h 14"/>
                <a:gd name="T66" fmla="*/ 77 w 77"/>
                <a:gd name="T67" fmla="*/ 4 h 14"/>
                <a:gd name="T68" fmla="*/ 75 w 77"/>
                <a:gd name="T69" fmla="*/ 4 h 14"/>
                <a:gd name="T70" fmla="*/ 72 w 77"/>
                <a:gd name="T71" fmla="*/ 2 h 14"/>
                <a:gd name="T72" fmla="*/ 58 w 77"/>
                <a:gd name="T73" fmla="*/ 2 h 14"/>
                <a:gd name="T74" fmla="*/ 41 w 77"/>
                <a:gd name="T75" fmla="*/ 0 h 14"/>
                <a:gd name="T76" fmla="*/ 36 w 77"/>
                <a:gd name="T77" fmla="*/ 8 h 14"/>
                <a:gd name="T78" fmla="*/ 24 w 77"/>
                <a:gd name="T79" fmla="*/ 8 h 14"/>
                <a:gd name="T80" fmla="*/ 17 w 77"/>
                <a:gd name="T81" fmla="*/ 8 h 14"/>
                <a:gd name="T82" fmla="*/ 11 w 77"/>
                <a:gd name="T83" fmla="*/ 6 h 14"/>
                <a:gd name="T84" fmla="*/ 7 w 77"/>
                <a:gd name="T85" fmla="*/ 6 h 14"/>
                <a:gd name="T86" fmla="*/ 7 w 77"/>
                <a:gd name="T87" fmla="*/ 6 h 14"/>
                <a:gd name="T88" fmla="*/ 7 w 77"/>
                <a:gd name="T89" fmla="*/ 6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7" h="14">
                  <a:moveTo>
                    <a:pt x="7" y="6"/>
                  </a:moveTo>
                  <a:lnTo>
                    <a:pt x="7" y="6"/>
                  </a:lnTo>
                  <a:lnTo>
                    <a:pt x="2" y="10"/>
                  </a:lnTo>
                  <a:lnTo>
                    <a:pt x="0" y="12"/>
                  </a:lnTo>
                  <a:lnTo>
                    <a:pt x="0" y="12"/>
                  </a:lnTo>
                  <a:lnTo>
                    <a:pt x="2" y="12"/>
                  </a:lnTo>
                  <a:lnTo>
                    <a:pt x="2" y="12"/>
                  </a:lnTo>
                  <a:lnTo>
                    <a:pt x="11" y="12"/>
                  </a:lnTo>
                  <a:lnTo>
                    <a:pt x="11" y="12"/>
                  </a:lnTo>
                  <a:lnTo>
                    <a:pt x="15" y="14"/>
                  </a:lnTo>
                  <a:lnTo>
                    <a:pt x="20" y="14"/>
                  </a:lnTo>
                  <a:lnTo>
                    <a:pt x="20" y="14"/>
                  </a:lnTo>
                  <a:lnTo>
                    <a:pt x="24" y="14"/>
                  </a:lnTo>
                  <a:lnTo>
                    <a:pt x="26" y="14"/>
                  </a:lnTo>
                  <a:lnTo>
                    <a:pt x="26" y="14"/>
                  </a:lnTo>
                  <a:lnTo>
                    <a:pt x="30" y="14"/>
                  </a:lnTo>
                  <a:lnTo>
                    <a:pt x="30" y="14"/>
                  </a:lnTo>
                  <a:lnTo>
                    <a:pt x="30" y="12"/>
                  </a:lnTo>
                  <a:lnTo>
                    <a:pt x="36" y="12"/>
                  </a:lnTo>
                  <a:lnTo>
                    <a:pt x="36" y="12"/>
                  </a:lnTo>
                  <a:lnTo>
                    <a:pt x="38" y="12"/>
                  </a:lnTo>
                  <a:lnTo>
                    <a:pt x="41" y="10"/>
                  </a:lnTo>
                  <a:lnTo>
                    <a:pt x="41" y="8"/>
                  </a:lnTo>
                  <a:lnTo>
                    <a:pt x="41" y="8"/>
                  </a:lnTo>
                  <a:lnTo>
                    <a:pt x="45" y="6"/>
                  </a:lnTo>
                  <a:lnTo>
                    <a:pt x="53" y="6"/>
                  </a:lnTo>
                  <a:lnTo>
                    <a:pt x="53" y="6"/>
                  </a:lnTo>
                  <a:lnTo>
                    <a:pt x="62" y="4"/>
                  </a:lnTo>
                  <a:lnTo>
                    <a:pt x="62" y="4"/>
                  </a:lnTo>
                  <a:lnTo>
                    <a:pt x="72" y="6"/>
                  </a:lnTo>
                  <a:lnTo>
                    <a:pt x="77" y="6"/>
                  </a:lnTo>
                  <a:lnTo>
                    <a:pt x="77" y="6"/>
                  </a:lnTo>
                  <a:lnTo>
                    <a:pt x="77" y="4"/>
                  </a:lnTo>
                  <a:lnTo>
                    <a:pt x="77" y="4"/>
                  </a:lnTo>
                  <a:lnTo>
                    <a:pt x="75" y="4"/>
                  </a:lnTo>
                  <a:lnTo>
                    <a:pt x="72" y="2"/>
                  </a:lnTo>
                  <a:lnTo>
                    <a:pt x="58" y="2"/>
                  </a:lnTo>
                  <a:lnTo>
                    <a:pt x="41" y="0"/>
                  </a:lnTo>
                  <a:lnTo>
                    <a:pt x="36" y="8"/>
                  </a:lnTo>
                  <a:lnTo>
                    <a:pt x="24" y="8"/>
                  </a:lnTo>
                  <a:lnTo>
                    <a:pt x="17" y="8"/>
                  </a:lnTo>
                  <a:lnTo>
                    <a:pt x="11" y="6"/>
                  </a:lnTo>
                  <a:lnTo>
                    <a:pt x="7" y="6"/>
                  </a:lnTo>
                  <a:lnTo>
                    <a:pt x="7" y="6"/>
                  </a:lnTo>
                  <a:lnTo>
                    <a:pt x="7" y="6"/>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82" name="Freeform 382">
              <a:extLst>
                <a:ext uri="{FF2B5EF4-FFF2-40B4-BE49-F238E27FC236}">
                  <a16:creationId xmlns:a16="http://schemas.microsoft.com/office/drawing/2014/main" id="{01DDFC35-950B-FD4E-A97C-35588B0E8870}"/>
                </a:ext>
              </a:extLst>
            </p:cNvPr>
            <p:cNvSpPr>
              <a:spLocks/>
            </p:cNvSpPr>
            <p:nvPr userDrawn="1"/>
          </p:nvSpPr>
          <p:spPr bwMode="auto">
            <a:xfrm>
              <a:off x="3519829" y="3527141"/>
              <a:ext cx="35118" cy="24688"/>
            </a:xfrm>
            <a:custGeom>
              <a:avLst/>
              <a:gdLst>
                <a:gd name="T0" fmla="*/ 0 w 23"/>
                <a:gd name="T1" fmla="*/ 8 h 19"/>
                <a:gd name="T2" fmla="*/ 0 w 23"/>
                <a:gd name="T3" fmla="*/ 8 h 19"/>
                <a:gd name="T4" fmla="*/ 0 w 23"/>
                <a:gd name="T5" fmla="*/ 6 h 19"/>
                <a:gd name="T6" fmla="*/ 0 w 23"/>
                <a:gd name="T7" fmla="*/ 2 h 19"/>
                <a:gd name="T8" fmla="*/ 0 w 23"/>
                <a:gd name="T9" fmla="*/ 0 h 19"/>
                <a:gd name="T10" fmla="*/ 2 w 23"/>
                <a:gd name="T11" fmla="*/ 0 h 19"/>
                <a:gd name="T12" fmla="*/ 4 w 23"/>
                <a:gd name="T13" fmla="*/ 0 h 19"/>
                <a:gd name="T14" fmla="*/ 4 w 23"/>
                <a:gd name="T15" fmla="*/ 2 h 19"/>
                <a:gd name="T16" fmla="*/ 4 w 23"/>
                <a:gd name="T17" fmla="*/ 2 h 19"/>
                <a:gd name="T18" fmla="*/ 10 w 23"/>
                <a:gd name="T19" fmla="*/ 4 h 19"/>
                <a:gd name="T20" fmla="*/ 12 w 23"/>
                <a:gd name="T21" fmla="*/ 6 h 19"/>
                <a:gd name="T22" fmla="*/ 15 w 23"/>
                <a:gd name="T23" fmla="*/ 4 h 19"/>
                <a:gd name="T24" fmla="*/ 15 w 23"/>
                <a:gd name="T25" fmla="*/ 4 h 19"/>
                <a:gd name="T26" fmla="*/ 15 w 23"/>
                <a:gd name="T27" fmla="*/ 4 h 19"/>
                <a:gd name="T28" fmla="*/ 15 w 23"/>
                <a:gd name="T29" fmla="*/ 8 h 19"/>
                <a:gd name="T30" fmla="*/ 19 w 23"/>
                <a:gd name="T31" fmla="*/ 12 h 19"/>
                <a:gd name="T32" fmla="*/ 21 w 23"/>
                <a:gd name="T33" fmla="*/ 12 h 19"/>
                <a:gd name="T34" fmla="*/ 21 w 23"/>
                <a:gd name="T35" fmla="*/ 12 h 19"/>
                <a:gd name="T36" fmla="*/ 23 w 23"/>
                <a:gd name="T37" fmla="*/ 12 h 19"/>
                <a:gd name="T38" fmla="*/ 23 w 23"/>
                <a:gd name="T39" fmla="*/ 15 h 19"/>
                <a:gd name="T40" fmla="*/ 23 w 23"/>
                <a:gd name="T41" fmla="*/ 17 h 19"/>
                <a:gd name="T42" fmla="*/ 21 w 23"/>
                <a:gd name="T43" fmla="*/ 19 h 19"/>
                <a:gd name="T44" fmla="*/ 15 w 23"/>
                <a:gd name="T45" fmla="*/ 15 h 19"/>
                <a:gd name="T46" fmla="*/ 10 w 23"/>
                <a:gd name="T47" fmla="*/ 12 h 19"/>
                <a:gd name="T48" fmla="*/ 0 w 23"/>
                <a:gd name="T49" fmla="*/ 8 h 19"/>
                <a:gd name="T50" fmla="*/ 0 w 23"/>
                <a:gd name="T51" fmla="*/ 8 h 19"/>
                <a:gd name="T52" fmla="*/ 0 w 23"/>
                <a:gd name="T53" fmla="*/ 8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3" h="19">
                  <a:moveTo>
                    <a:pt x="0" y="8"/>
                  </a:moveTo>
                  <a:lnTo>
                    <a:pt x="0" y="8"/>
                  </a:lnTo>
                  <a:lnTo>
                    <a:pt x="0" y="6"/>
                  </a:lnTo>
                  <a:lnTo>
                    <a:pt x="0" y="2"/>
                  </a:lnTo>
                  <a:lnTo>
                    <a:pt x="0" y="0"/>
                  </a:lnTo>
                  <a:lnTo>
                    <a:pt x="2" y="0"/>
                  </a:lnTo>
                  <a:lnTo>
                    <a:pt x="4" y="0"/>
                  </a:lnTo>
                  <a:lnTo>
                    <a:pt x="4" y="2"/>
                  </a:lnTo>
                  <a:lnTo>
                    <a:pt x="4" y="2"/>
                  </a:lnTo>
                  <a:lnTo>
                    <a:pt x="10" y="4"/>
                  </a:lnTo>
                  <a:lnTo>
                    <a:pt x="12" y="6"/>
                  </a:lnTo>
                  <a:lnTo>
                    <a:pt x="15" y="4"/>
                  </a:lnTo>
                  <a:lnTo>
                    <a:pt x="15" y="4"/>
                  </a:lnTo>
                  <a:lnTo>
                    <a:pt x="15" y="4"/>
                  </a:lnTo>
                  <a:lnTo>
                    <a:pt x="15" y="8"/>
                  </a:lnTo>
                  <a:lnTo>
                    <a:pt x="19" y="12"/>
                  </a:lnTo>
                  <a:lnTo>
                    <a:pt x="21" y="12"/>
                  </a:lnTo>
                  <a:lnTo>
                    <a:pt x="21" y="12"/>
                  </a:lnTo>
                  <a:lnTo>
                    <a:pt x="23" y="12"/>
                  </a:lnTo>
                  <a:lnTo>
                    <a:pt x="23" y="15"/>
                  </a:lnTo>
                  <a:lnTo>
                    <a:pt x="23" y="17"/>
                  </a:lnTo>
                  <a:lnTo>
                    <a:pt x="21" y="19"/>
                  </a:lnTo>
                  <a:lnTo>
                    <a:pt x="15" y="15"/>
                  </a:lnTo>
                  <a:lnTo>
                    <a:pt x="10" y="12"/>
                  </a:lnTo>
                  <a:lnTo>
                    <a:pt x="0" y="8"/>
                  </a:lnTo>
                  <a:lnTo>
                    <a:pt x="0" y="8"/>
                  </a:lnTo>
                  <a:lnTo>
                    <a:pt x="0" y="8"/>
                  </a:lnTo>
                  <a:close/>
                </a:path>
              </a:pathLst>
            </a:custGeom>
            <a:solidFill>
              <a:schemeClr val="bg1">
                <a:lumMod val="85000"/>
              </a:schemeClr>
            </a:solidFill>
            <a:ln w="635" cap="rnd">
              <a:solidFill>
                <a:schemeClr val="bg1">
                  <a:alpha val="17000"/>
                </a:schemeClr>
              </a:solidFill>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83" name="Freeform 383">
              <a:extLst>
                <a:ext uri="{FF2B5EF4-FFF2-40B4-BE49-F238E27FC236}">
                  <a16:creationId xmlns:a16="http://schemas.microsoft.com/office/drawing/2014/main" id="{DC41A45C-3086-174D-A686-5A3EA54CB54E}"/>
                </a:ext>
              </a:extLst>
            </p:cNvPr>
            <p:cNvSpPr>
              <a:spLocks/>
            </p:cNvSpPr>
            <p:nvPr userDrawn="1"/>
          </p:nvSpPr>
          <p:spPr bwMode="auto">
            <a:xfrm>
              <a:off x="3519829" y="3527141"/>
              <a:ext cx="35118" cy="24688"/>
            </a:xfrm>
            <a:custGeom>
              <a:avLst/>
              <a:gdLst>
                <a:gd name="T0" fmla="*/ 0 w 23"/>
                <a:gd name="T1" fmla="*/ 8 h 19"/>
                <a:gd name="T2" fmla="*/ 0 w 23"/>
                <a:gd name="T3" fmla="*/ 8 h 19"/>
                <a:gd name="T4" fmla="*/ 0 w 23"/>
                <a:gd name="T5" fmla="*/ 6 h 19"/>
                <a:gd name="T6" fmla="*/ 0 w 23"/>
                <a:gd name="T7" fmla="*/ 2 h 19"/>
                <a:gd name="T8" fmla="*/ 0 w 23"/>
                <a:gd name="T9" fmla="*/ 0 h 19"/>
                <a:gd name="T10" fmla="*/ 2 w 23"/>
                <a:gd name="T11" fmla="*/ 0 h 19"/>
                <a:gd name="T12" fmla="*/ 4 w 23"/>
                <a:gd name="T13" fmla="*/ 0 h 19"/>
                <a:gd name="T14" fmla="*/ 4 w 23"/>
                <a:gd name="T15" fmla="*/ 2 h 19"/>
                <a:gd name="T16" fmla="*/ 4 w 23"/>
                <a:gd name="T17" fmla="*/ 2 h 19"/>
                <a:gd name="T18" fmla="*/ 10 w 23"/>
                <a:gd name="T19" fmla="*/ 4 h 19"/>
                <a:gd name="T20" fmla="*/ 12 w 23"/>
                <a:gd name="T21" fmla="*/ 6 h 19"/>
                <a:gd name="T22" fmla="*/ 15 w 23"/>
                <a:gd name="T23" fmla="*/ 4 h 19"/>
                <a:gd name="T24" fmla="*/ 15 w 23"/>
                <a:gd name="T25" fmla="*/ 4 h 19"/>
                <a:gd name="T26" fmla="*/ 15 w 23"/>
                <a:gd name="T27" fmla="*/ 4 h 19"/>
                <a:gd name="T28" fmla="*/ 15 w 23"/>
                <a:gd name="T29" fmla="*/ 8 h 19"/>
                <a:gd name="T30" fmla="*/ 19 w 23"/>
                <a:gd name="T31" fmla="*/ 12 h 19"/>
                <a:gd name="T32" fmla="*/ 21 w 23"/>
                <a:gd name="T33" fmla="*/ 12 h 19"/>
                <a:gd name="T34" fmla="*/ 21 w 23"/>
                <a:gd name="T35" fmla="*/ 12 h 19"/>
                <a:gd name="T36" fmla="*/ 23 w 23"/>
                <a:gd name="T37" fmla="*/ 12 h 19"/>
                <a:gd name="T38" fmla="*/ 23 w 23"/>
                <a:gd name="T39" fmla="*/ 15 h 19"/>
                <a:gd name="T40" fmla="*/ 23 w 23"/>
                <a:gd name="T41" fmla="*/ 17 h 19"/>
                <a:gd name="T42" fmla="*/ 21 w 23"/>
                <a:gd name="T43" fmla="*/ 19 h 19"/>
                <a:gd name="T44" fmla="*/ 15 w 23"/>
                <a:gd name="T45" fmla="*/ 15 h 19"/>
                <a:gd name="T46" fmla="*/ 10 w 23"/>
                <a:gd name="T47" fmla="*/ 12 h 19"/>
                <a:gd name="T48" fmla="*/ 0 w 23"/>
                <a:gd name="T49" fmla="*/ 8 h 19"/>
                <a:gd name="T50" fmla="*/ 0 w 23"/>
                <a:gd name="T51" fmla="*/ 8 h 19"/>
                <a:gd name="T52" fmla="*/ 0 w 23"/>
                <a:gd name="T53" fmla="*/ 8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3" h="19">
                  <a:moveTo>
                    <a:pt x="0" y="8"/>
                  </a:moveTo>
                  <a:lnTo>
                    <a:pt x="0" y="8"/>
                  </a:lnTo>
                  <a:lnTo>
                    <a:pt x="0" y="6"/>
                  </a:lnTo>
                  <a:lnTo>
                    <a:pt x="0" y="2"/>
                  </a:lnTo>
                  <a:lnTo>
                    <a:pt x="0" y="0"/>
                  </a:lnTo>
                  <a:lnTo>
                    <a:pt x="2" y="0"/>
                  </a:lnTo>
                  <a:lnTo>
                    <a:pt x="4" y="0"/>
                  </a:lnTo>
                  <a:lnTo>
                    <a:pt x="4" y="2"/>
                  </a:lnTo>
                  <a:lnTo>
                    <a:pt x="4" y="2"/>
                  </a:lnTo>
                  <a:lnTo>
                    <a:pt x="10" y="4"/>
                  </a:lnTo>
                  <a:lnTo>
                    <a:pt x="12" y="6"/>
                  </a:lnTo>
                  <a:lnTo>
                    <a:pt x="15" y="4"/>
                  </a:lnTo>
                  <a:lnTo>
                    <a:pt x="15" y="4"/>
                  </a:lnTo>
                  <a:lnTo>
                    <a:pt x="15" y="4"/>
                  </a:lnTo>
                  <a:lnTo>
                    <a:pt x="15" y="8"/>
                  </a:lnTo>
                  <a:lnTo>
                    <a:pt x="19" y="12"/>
                  </a:lnTo>
                  <a:lnTo>
                    <a:pt x="21" y="12"/>
                  </a:lnTo>
                  <a:lnTo>
                    <a:pt x="21" y="12"/>
                  </a:lnTo>
                  <a:lnTo>
                    <a:pt x="23" y="12"/>
                  </a:lnTo>
                  <a:lnTo>
                    <a:pt x="23" y="15"/>
                  </a:lnTo>
                  <a:lnTo>
                    <a:pt x="23" y="17"/>
                  </a:lnTo>
                  <a:lnTo>
                    <a:pt x="21" y="19"/>
                  </a:lnTo>
                  <a:lnTo>
                    <a:pt x="15" y="15"/>
                  </a:lnTo>
                  <a:lnTo>
                    <a:pt x="10" y="12"/>
                  </a:lnTo>
                  <a:lnTo>
                    <a:pt x="0" y="8"/>
                  </a:lnTo>
                  <a:lnTo>
                    <a:pt x="0" y="8"/>
                  </a:lnTo>
                  <a:lnTo>
                    <a:pt x="0" y="8"/>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84" name="Freeform 384">
              <a:extLst>
                <a:ext uri="{FF2B5EF4-FFF2-40B4-BE49-F238E27FC236}">
                  <a16:creationId xmlns:a16="http://schemas.microsoft.com/office/drawing/2014/main" id="{6F50F46D-A7CC-374C-BE06-3DA37EE3C75B}"/>
                </a:ext>
              </a:extLst>
            </p:cNvPr>
            <p:cNvSpPr>
              <a:spLocks/>
            </p:cNvSpPr>
            <p:nvPr userDrawn="1"/>
          </p:nvSpPr>
          <p:spPr bwMode="auto">
            <a:xfrm>
              <a:off x="3619075" y="3510249"/>
              <a:ext cx="82451" cy="38980"/>
            </a:xfrm>
            <a:custGeom>
              <a:avLst/>
              <a:gdLst>
                <a:gd name="T0" fmla="*/ 0 w 54"/>
                <a:gd name="T1" fmla="*/ 25 h 30"/>
                <a:gd name="T2" fmla="*/ 0 w 54"/>
                <a:gd name="T3" fmla="*/ 25 h 30"/>
                <a:gd name="T4" fmla="*/ 5 w 54"/>
                <a:gd name="T5" fmla="*/ 19 h 30"/>
                <a:gd name="T6" fmla="*/ 5 w 54"/>
                <a:gd name="T7" fmla="*/ 19 h 30"/>
                <a:gd name="T8" fmla="*/ 9 w 54"/>
                <a:gd name="T9" fmla="*/ 17 h 30"/>
                <a:gd name="T10" fmla="*/ 11 w 54"/>
                <a:gd name="T11" fmla="*/ 15 h 30"/>
                <a:gd name="T12" fmla="*/ 15 w 54"/>
                <a:gd name="T13" fmla="*/ 15 h 30"/>
                <a:gd name="T14" fmla="*/ 19 w 54"/>
                <a:gd name="T15" fmla="*/ 11 h 30"/>
                <a:gd name="T16" fmla="*/ 19 w 54"/>
                <a:gd name="T17" fmla="*/ 11 h 30"/>
                <a:gd name="T18" fmla="*/ 22 w 54"/>
                <a:gd name="T19" fmla="*/ 8 h 30"/>
                <a:gd name="T20" fmla="*/ 26 w 54"/>
                <a:gd name="T21" fmla="*/ 6 h 30"/>
                <a:gd name="T22" fmla="*/ 28 w 54"/>
                <a:gd name="T23" fmla="*/ 6 h 30"/>
                <a:gd name="T24" fmla="*/ 28 w 54"/>
                <a:gd name="T25" fmla="*/ 6 h 30"/>
                <a:gd name="T26" fmla="*/ 30 w 54"/>
                <a:gd name="T27" fmla="*/ 4 h 30"/>
                <a:gd name="T28" fmla="*/ 32 w 54"/>
                <a:gd name="T29" fmla="*/ 2 h 30"/>
                <a:gd name="T30" fmla="*/ 36 w 54"/>
                <a:gd name="T31" fmla="*/ 0 h 30"/>
                <a:gd name="T32" fmla="*/ 51 w 54"/>
                <a:gd name="T33" fmla="*/ 0 h 30"/>
                <a:gd name="T34" fmla="*/ 54 w 54"/>
                <a:gd name="T35" fmla="*/ 2 h 30"/>
                <a:gd name="T36" fmla="*/ 54 w 54"/>
                <a:gd name="T37" fmla="*/ 2 h 30"/>
                <a:gd name="T38" fmla="*/ 51 w 54"/>
                <a:gd name="T39" fmla="*/ 8 h 30"/>
                <a:gd name="T40" fmla="*/ 51 w 54"/>
                <a:gd name="T41" fmla="*/ 8 h 30"/>
                <a:gd name="T42" fmla="*/ 47 w 54"/>
                <a:gd name="T43" fmla="*/ 10 h 30"/>
                <a:gd name="T44" fmla="*/ 41 w 54"/>
                <a:gd name="T45" fmla="*/ 11 h 30"/>
                <a:gd name="T46" fmla="*/ 39 w 54"/>
                <a:gd name="T47" fmla="*/ 13 h 30"/>
                <a:gd name="T48" fmla="*/ 36 w 54"/>
                <a:gd name="T49" fmla="*/ 13 h 30"/>
                <a:gd name="T50" fmla="*/ 36 w 54"/>
                <a:gd name="T51" fmla="*/ 13 h 30"/>
                <a:gd name="T52" fmla="*/ 30 w 54"/>
                <a:gd name="T53" fmla="*/ 15 h 30"/>
                <a:gd name="T54" fmla="*/ 28 w 54"/>
                <a:gd name="T55" fmla="*/ 15 h 30"/>
                <a:gd name="T56" fmla="*/ 28 w 54"/>
                <a:gd name="T57" fmla="*/ 15 h 30"/>
                <a:gd name="T58" fmla="*/ 22 w 54"/>
                <a:gd name="T59" fmla="*/ 23 h 30"/>
                <a:gd name="T60" fmla="*/ 22 w 54"/>
                <a:gd name="T61" fmla="*/ 23 h 30"/>
                <a:gd name="T62" fmla="*/ 19 w 54"/>
                <a:gd name="T63" fmla="*/ 28 h 30"/>
                <a:gd name="T64" fmla="*/ 17 w 54"/>
                <a:gd name="T65" fmla="*/ 30 h 30"/>
                <a:gd name="T66" fmla="*/ 15 w 54"/>
                <a:gd name="T67" fmla="*/ 30 h 30"/>
                <a:gd name="T68" fmla="*/ 15 w 54"/>
                <a:gd name="T69" fmla="*/ 30 h 30"/>
                <a:gd name="T70" fmla="*/ 3 w 54"/>
                <a:gd name="T71" fmla="*/ 30 h 30"/>
                <a:gd name="T72" fmla="*/ 0 w 54"/>
                <a:gd name="T73" fmla="*/ 25 h 30"/>
                <a:gd name="T74" fmla="*/ 0 w 54"/>
                <a:gd name="T75" fmla="*/ 25 h 30"/>
                <a:gd name="T76" fmla="*/ 0 w 54"/>
                <a:gd name="T77" fmla="*/ 2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4" h="30">
                  <a:moveTo>
                    <a:pt x="0" y="25"/>
                  </a:moveTo>
                  <a:lnTo>
                    <a:pt x="0" y="25"/>
                  </a:lnTo>
                  <a:lnTo>
                    <a:pt x="5" y="19"/>
                  </a:lnTo>
                  <a:lnTo>
                    <a:pt x="5" y="19"/>
                  </a:lnTo>
                  <a:lnTo>
                    <a:pt x="9" y="17"/>
                  </a:lnTo>
                  <a:lnTo>
                    <a:pt x="11" y="15"/>
                  </a:lnTo>
                  <a:lnTo>
                    <a:pt x="15" y="15"/>
                  </a:lnTo>
                  <a:lnTo>
                    <a:pt x="19" y="11"/>
                  </a:lnTo>
                  <a:lnTo>
                    <a:pt x="19" y="11"/>
                  </a:lnTo>
                  <a:lnTo>
                    <a:pt x="22" y="8"/>
                  </a:lnTo>
                  <a:lnTo>
                    <a:pt x="26" y="6"/>
                  </a:lnTo>
                  <a:lnTo>
                    <a:pt x="28" y="6"/>
                  </a:lnTo>
                  <a:lnTo>
                    <a:pt x="28" y="6"/>
                  </a:lnTo>
                  <a:lnTo>
                    <a:pt x="30" y="4"/>
                  </a:lnTo>
                  <a:lnTo>
                    <a:pt x="32" y="2"/>
                  </a:lnTo>
                  <a:lnTo>
                    <a:pt x="36" y="0"/>
                  </a:lnTo>
                  <a:lnTo>
                    <a:pt x="51" y="0"/>
                  </a:lnTo>
                  <a:lnTo>
                    <a:pt x="54" y="2"/>
                  </a:lnTo>
                  <a:lnTo>
                    <a:pt x="54" y="2"/>
                  </a:lnTo>
                  <a:lnTo>
                    <a:pt x="51" y="8"/>
                  </a:lnTo>
                  <a:lnTo>
                    <a:pt x="51" y="8"/>
                  </a:lnTo>
                  <a:lnTo>
                    <a:pt x="47" y="10"/>
                  </a:lnTo>
                  <a:lnTo>
                    <a:pt x="41" y="11"/>
                  </a:lnTo>
                  <a:lnTo>
                    <a:pt x="39" y="13"/>
                  </a:lnTo>
                  <a:lnTo>
                    <a:pt x="36" y="13"/>
                  </a:lnTo>
                  <a:lnTo>
                    <a:pt x="36" y="13"/>
                  </a:lnTo>
                  <a:lnTo>
                    <a:pt x="30" y="15"/>
                  </a:lnTo>
                  <a:lnTo>
                    <a:pt x="28" y="15"/>
                  </a:lnTo>
                  <a:lnTo>
                    <a:pt x="28" y="15"/>
                  </a:lnTo>
                  <a:lnTo>
                    <a:pt x="22" y="23"/>
                  </a:lnTo>
                  <a:lnTo>
                    <a:pt x="22" y="23"/>
                  </a:lnTo>
                  <a:lnTo>
                    <a:pt x="19" y="28"/>
                  </a:lnTo>
                  <a:lnTo>
                    <a:pt x="17" y="30"/>
                  </a:lnTo>
                  <a:lnTo>
                    <a:pt x="15" y="30"/>
                  </a:lnTo>
                  <a:lnTo>
                    <a:pt x="15" y="30"/>
                  </a:lnTo>
                  <a:lnTo>
                    <a:pt x="3" y="30"/>
                  </a:lnTo>
                  <a:lnTo>
                    <a:pt x="0" y="25"/>
                  </a:lnTo>
                  <a:lnTo>
                    <a:pt x="0" y="25"/>
                  </a:lnTo>
                  <a:lnTo>
                    <a:pt x="0" y="25"/>
                  </a:lnTo>
                  <a:close/>
                </a:path>
              </a:pathLst>
            </a:custGeom>
            <a:solidFill>
              <a:schemeClr val="bg1">
                <a:lumMod val="85000"/>
              </a:schemeClr>
            </a:solidFill>
            <a:ln w="635" cap="rnd">
              <a:solidFill>
                <a:schemeClr val="bg1">
                  <a:alpha val="17000"/>
                </a:schemeClr>
              </a:solidFill>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85" name="Freeform 385">
              <a:extLst>
                <a:ext uri="{FF2B5EF4-FFF2-40B4-BE49-F238E27FC236}">
                  <a16:creationId xmlns:a16="http://schemas.microsoft.com/office/drawing/2014/main" id="{7B612791-5B51-3549-BE7A-F7498635F847}"/>
                </a:ext>
              </a:extLst>
            </p:cNvPr>
            <p:cNvSpPr>
              <a:spLocks/>
            </p:cNvSpPr>
            <p:nvPr userDrawn="1"/>
          </p:nvSpPr>
          <p:spPr bwMode="auto">
            <a:xfrm>
              <a:off x="3619075" y="3510249"/>
              <a:ext cx="82451" cy="38980"/>
            </a:xfrm>
            <a:custGeom>
              <a:avLst/>
              <a:gdLst>
                <a:gd name="T0" fmla="*/ 0 w 54"/>
                <a:gd name="T1" fmla="*/ 25 h 30"/>
                <a:gd name="T2" fmla="*/ 0 w 54"/>
                <a:gd name="T3" fmla="*/ 25 h 30"/>
                <a:gd name="T4" fmla="*/ 5 w 54"/>
                <a:gd name="T5" fmla="*/ 19 h 30"/>
                <a:gd name="T6" fmla="*/ 5 w 54"/>
                <a:gd name="T7" fmla="*/ 19 h 30"/>
                <a:gd name="T8" fmla="*/ 9 w 54"/>
                <a:gd name="T9" fmla="*/ 17 h 30"/>
                <a:gd name="T10" fmla="*/ 11 w 54"/>
                <a:gd name="T11" fmla="*/ 15 h 30"/>
                <a:gd name="T12" fmla="*/ 15 w 54"/>
                <a:gd name="T13" fmla="*/ 15 h 30"/>
                <a:gd name="T14" fmla="*/ 19 w 54"/>
                <a:gd name="T15" fmla="*/ 11 h 30"/>
                <a:gd name="T16" fmla="*/ 19 w 54"/>
                <a:gd name="T17" fmla="*/ 11 h 30"/>
                <a:gd name="T18" fmla="*/ 22 w 54"/>
                <a:gd name="T19" fmla="*/ 8 h 30"/>
                <a:gd name="T20" fmla="*/ 26 w 54"/>
                <a:gd name="T21" fmla="*/ 6 h 30"/>
                <a:gd name="T22" fmla="*/ 28 w 54"/>
                <a:gd name="T23" fmla="*/ 6 h 30"/>
                <a:gd name="T24" fmla="*/ 28 w 54"/>
                <a:gd name="T25" fmla="*/ 6 h 30"/>
                <a:gd name="T26" fmla="*/ 30 w 54"/>
                <a:gd name="T27" fmla="*/ 4 h 30"/>
                <a:gd name="T28" fmla="*/ 32 w 54"/>
                <a:gd name="T29" fmla="*/ 2 h 30"/>
                <a:gd name="T30" fmla="*/ 36 w 54"/>
                <a:gd name="T31" fmla="*/ 0 h 30"/>
                <a:gd name="T32" fmla="*/ 51 w 54"/>
                <a:gd name="T33" fmla="*/ 0 h 30"/>
                <a:gd name="T34" fmla="*/ 54 w 54"/>
                <a:gd name="T35" fmla="*/ 2 h 30"/>
                <a:gd name="T36" fmla="*/ 54 w 54"/>
                <a:gd name="T37" fmla="*/ 2 h 30"/>
                <a:gd name="T38" fmla="*/ 51 w 54"/>
                <a:gd name="T39" fmla="*/ 8 h 30"/>
                <a:gd name="T40" fmla="*/ 51 w 54"/>
                <a:gd name="T41" fmla="*/ 8 h 30"/>
                <a:gd name="T42" fmla="*/ 47 w 54"/>
                <a:gd name="T43" fmla="*/ 10 h 30"/>
                <a:gd name="T44" fmla="*/ 41 w 54"/>
                <a:gd name="T45" fmla="*/ 11 h 30"/>
                <a:gd name="T46" fmla="*/ 39 w 54"/>
                <a:gd name="T47" fmla="*/ 13 h 30"/>
                <a:gd name="T48" fmla="*/ 36 w 54"/>
                <a:gd name="T49" fmla="*/ 13 h 30"/>
                <a:gd name="T50" fmla="*/ 36 w 54"/>
                <a:gd name="T51" fmla="*/ 13 h 30"/>
                <a:gd name="T52" fmla="*/ 30 w 54"/>
                <a:gd name="T53" fmla="*/ 15 h 30"/>
                <a:gd name="T54" fmla="*/ 28 w 54"/>
                <a:gd name="T55" fmla="*/ 15 h 30"/>
                <a:gd name="T56" fmla="*/ 28 w 54"/>
                <a:gd name="T57" fmla="*/ 15 h 30"/>
                <a:gd name="T58" fmla="*/ 22 w 54"/>
                <a:gd name="T59" fmla="*/ 23 h 30"/>
                <a:gd name="T60" fmla="*/ 22 w 54"/>
                <a:gd name="T61" fmla="*/ 23 h 30"/>
                <a:gd name="T62" fmla="*/ 19 w 54"/>
                <a:gd name="T63" fmla="*/ 28 h 30"/>
                <a:gd name="T64" fmla="*/ 17 w 54"/>
                <a:gd name="T65" fmla="*/ 30 h 30"/>
                <a:gd name="T66" fmla="*/ 15 w 54"/>
                <a:gd name="T67" fmla="*/ 30 h 30"/>
                <a:gd name="T68" fmla="*/ 15 w 54"/>
                <a:gd name="T69" fmla="*/ 30 h 30"/>
                <a:gd name="T70" fmla="*/ 3 w 54"/>
                <a:gd name="T71" fmla="*/ 30 h 30"/>
                <a:gd name="T72" fmla="*/ 0 w 54"/>
                <a:gd name="T73" fmla="*/ 25 h 30"/>
                <a:gd name="T74" fmla="*/ 0 w 54"/>
                <a:gd name="T75" fmla="*/ 25 h 30"/>
                <a:gd name="T76" fmla="*/ 0 w 54"/>
                <a:gd name="T77" fmla="*/ 2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4" h="30">
                  <a:moveTo>
                    <a:pt x="0" y="25"/>
                  </a:moveTo>
                  <a:lnTo>
                    <a:pt x="0" y="25"/>
                  </a:lnTo>
                  <a:lnTo>
                    <a:pt x="5" y="19"/>
                  </a:lnTo>
                  <a:lnTo>
                    <a:pt x="5" y="19"/>
                  </a:lnTo>
                  <a:lnTo>
                    <a:pt x="9" y="17"/>
                  </a:lnTo>
                  <a:lnTo>
                    <a:pt x="11" y="15"/>
                  </a:lnTo>
                  <a:lnTo>
                    <a:pt x="15" y="15"/>
                  </a:lnTo>
                  <a:lnTo>
                    <a:pt x="19" y="11"/>
                  </a:lnTo>
                  <a:lnTo>
                    <a:pt x="19" y="11"/>
                  </a:lnTo>
                  <a:lnTo>
                    <a:pt x="22" y="8"/>
                  </a:lnTo>
                  <a:lnTo>
                    <a:pt x="26" y="6"/>
                  </a:lnTo>
                  <a:lnTo>
                    <a:pt x="28" y="6"/>
                  </a:lnTo>
                  <a:lnTo>
                    <a:pt x="28" y="6"/>
                  </a:lnTo>
                  <a:lnTo>
                    <a:pt x="30" y="4"/>
                  </a:lnTo>
                  <a:lnTo>
                    <a:pt x="32" y="2"/>
                  </a:lnTo>
                  <a:lnTo>
                    <a:pt x="36" y="0"/>
                  </a:lnTo>
                  <a:lnTo>
                    <a:pt x="51" y="0"/>
                  </a:lnTo>
                  <a:lnTo>
                    <a:pt x="54" y="2"/>
                  </a:lnTo>
                  <a:lnTo>
                    <a:pt x="54" y="2"/>
                  </a:lnTo>
                  <a:lnTo>
                    <a:pt x="51" y="8"/>
                  </a:lnTo>
                  <a:lnTo>
                    <a:pt x="51" y="8"/>
                  </a:lnTo>
                  <a:lnTo>
                    <a:pt x="47" y="10"/>
                  </a:lnTo>
                  <a:lnTo>
                    <a:pt x="41" y="11"/>
                  </a:lnTo>
                  <a:lnTo>
                    <a:pt x="39" y="13"/>
                  </a:lnTo>
                  <a:lnTo>
                    <a:pt x="36" y="13"/>
                  </a:lnTo>
                  <a:lnTo>
                    <a:pt x="36" y="13"/>
                  </a:lnTo>
                  <a:lnTo>
                    <a:pt x="30" y="15"/>
                  </a:lnTo>
                  <a:lnTo>
                    <a:pt x="28" y="15"/>
                  </a:lnTo>
                  <a:lnTo>
                    <a:pt x="28" y="15"/>
                  </a:lnTo>
                  <a:lnTo>
                    <a:pt x="22" y="23"/>
                  </a:lnTo>
                  <a:lnTo>
                    <a:pt x="22" y="23"/>
                  </a:lnTo>
                  <a:lnTo>
                    <a:pt x="19" y="28"/>
                  </a:lnTo>
                  <a:lnTo>
                    <a:pt x="17" y="30"/>
                  </a:lnTo>
                  <a:lnTo>
                    <a:pt x="15" y="30"/>
                  </a:lnTo>
                  <a:lnTo>
                    <a:pt x="15" y="30"/>
                  </a:lnTo>
                  <a:lnTo>
                    <a:pt x="3" y="30"/>
                  </a:lnTo>
                  <a:lnTo>
                    <a:pt x="0" y="25"/>
                  </a:lnTo>
                  <a:lnTo>
                    <a:pt x="0" y="25"/>
                  </a:lnTo>
                  <a:lnTo>
                    <a:pt x="0" y="25"/>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86" name="Freeform 386">
              <a:extLst>
                <a:ext uri="{FF2B5EF4-FFF2-40B4-BE49-F238E27FC236}">
                  <a16:creationId xmlns:a16="http://schemas.microsoft.com/office/drawing/2014/main" id="{C81E8325-E71D-CB4A-8008-4F469AE2C10E}"/>
                </a:ext>
              </a:extLst>
            </p:cNvPr>
            <p:cNvSpPr>
              <a:spLocks/>
            </p:cNvSpPr>
            <p:nvPr userDrawn="1"/>
          </p:nvSpPr>
          <p:spPr bwMode="auto">
            <a:xfrm>
              <a:off x="3542732" y="2793010"/>
              <a:ext cx="47333" cy="71464"/>
            </a:xfrm>
            <a:custGeom>
              <a:avLst/>
              <a:gdLst>
                <a:gd name="T0" fmla="*/ 4 w 31"/>
                <a:gd name="T1" fmla="*/ 30 h 55"/>
                <a:gd name="T2" fmla="*/ 0 w 31"/>
                <a:gd name="T3" fmla="*/ 40 h 55"/>
                <a:gd name="T4" fmla="*/ 6 w 31"/>
                <a:gd name="T5" fmla="*/ 45 h 55"/>
                <a:gd name="T6" fmla="*/ 12 w 31"/>
                <a:gd name="T7" fmla="*/ 55 h 55"/>
                <a:gd name="T8" fmla="*/ 19 w 31"/>
                <a:gd name="T9" fmla="*/ 45 h 55"/>
                <a:gd name="T10" fmla="*/ 19 w 31"/>
                <a:gd name="T11" fmla="*/ 45 h 55"/>
                <a:gd name="T12" fmla="*/ 21 w 31"/>
                <a:gd name="T13" fmla="*/ 45 h 55"/>
                <a:gd name="T14" fmla="*/ 23 w 31"/>
                <a:gd name="T15" fmla="*/ 43 h 55"/>
                <a:gd name="T16" fmla="*/ 23 w 31"/>
                <a:gd name="T17" fmla="*/ 40 h 55"/>
                <a:gd name="T18" fmla="*/ 23 w 31"/>
                <a:gd name="T19" fmla="*/ 40 h 55"/>
                <a:gd name="T20" fmla="*/ 23 w 31"/>
                <a:gd name="T21" fmla="*/ 32 h 55"/>
                <a:gd name="T22" fmla="*/ 27 w 31"/>
                <a:gd name="T23" fmla="*/ 24 h 55"/>
                <a:gd name="T24" fmla="*/ 27 w 31"/>
                <a:gd name="T25" fmla="*/ 24 h 55"/>
                <a:gd name="T26" fmla="*/ 25 w 31"/>
                <a:gd name="T27" fmla="*/ 22 h 55"/>
                <a:gd name="T28" fmla="*/ 25 w 31"/>
                <a:gd name="T29" fmla="*/ 19 h 55"/>
                <a:gd name="T30" fmla="*/ 27 w 31"/>
                <a:gd name="T31" fmla="*/ 15 h 55"/>
                <a:gd name="T32" fmla="*/ 27 w 31"/>
                <a:gd name="T33" fmla="*/ 15 h 55"/>
                <a:gd name="T34" fmla="*/ 29 w 31"/>
                <a:gd name="T35" fmla="*/ 11 h 55"/>
                <a:gd name="T36" fmla="*/ 31 w 31"/>
                <a:gd name="T37" fmla="*/ 9 h 55"/>
                <a:gd name="T38" fmla="*/ 31 w 31"/>
                <a:gd name="T39" fmla="*/ 5 h 55"/>
                <a:gd name="T40" fmla="*/ 25 w 31"/>
                <a:gd name="T41" fmla="*/ 0 h 55"/>
                <a:gd name="T42" fmla="*/ 17 w 31"/>
                <a:gd name="T43" fmla="*/ 9 h 55"/>
                <a:gd name="T44" fmla="*/ 12 w 31"/>
                <a:gd name="T45" fmla="*/ 11 h 55"/>
                <a:gd name="T46" fmla="*/ 8 w 31"/>
                <a:gd name="T47" fmla="*/ 17 h 55"/>
                <a:gd name="T48" fmla="*/ 6 w 31"/>
                <a:gd name="T49" fmla="*/ 24 h 55"/>
                <a:gd name="T50" fmla="*/ 4 w 31"/>
                <a:gd name="T51" fmla="*/ 30 h 55"/>
                <a:gd name="T52" fmla="*/ 4 w 31"/>
                <a:gd name="T53" fmla="*/ 30 h 55"/>
                <a:gd name="T54" fmla="*/ 4 w 31"/>
                <a:gd name="T55" fmla="*/ 3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1" h="55">
                  <a:moveTo>
                    <a:pt x="4" y="30"/>
                  </a:moveTo>
                  <a:lnTo>
                    <a:pt x="0" y="40"/>
                  </a:lnTo>
                  <a:lnTo>
                    <a:pt x="6" y="45"/>
                  </a:lnTo>
                  <a:lnTo>
                    <a:pt x="12" y="55"/>
                  </a:lnTo>
                  <a:lnTo>
                    <a:pt x="19" y="45"/>
                  </a:lnTo>
                  <a:lnTo>
                    <a:pt x="19" y="45"/>
                  </a:lnTo>
                  <a:lnTo>
                    <a:pt x="21" y="45"/>
                  </a:lnTo>
                  <a:lnTo>
                    <a:pt x="23" y="43"/>
                  </a:lnTo>
                  <a:lnTo>
                    <a:pt x="23" y="40"/>
                  </a:lnTo>
                  <a:lnTo>
                    <a:pt x="23" y="40"/>
                  </a:lnTo>
                  <a:lnTo>
                    <a:pt x="23" y="32"/>
                  </a:lnTo>
                  <a:lnTo>
                    <a:pt x="27" y="24"/>
                  </a:lnTo>
                  <a:lnTo>
                    <a:pt x="27" y="24"/>
                  </a:lnTo>
                  <a:lnTo>
                    <a:pt x="25" y="22"/>
                  </a:lnTo>
                  <a:lnTo>
                    <a:pt x="25" y="19"/>
                  </a:lnTo>
                  <a:lnTo>
                    <a:pt x="27" y="15"/>
                  </a:lnTo>
                  <a:lnTo>
                    <a:pt x="27" y="15"/>
                  </a:lnTo>
                  <a:lnTo>
                    <a:pt x="29" y="11"/>
                  </a:lnTo>
                  <a:lnTo>
                    <a:pt x="31" y="9"/>
                  </a:lnTo>
                  <a:lnTo>
                    <a:pt x="31" y="5"/>
                  </a:lnTo>
                  <a:lnTo>
                    <a:pt x="25" y="0"/>
                  </a:lnTo>
                  <a:lnTo>
                    <a:pt x="17" y="9"/>
                  </a:lnTo>
                  <a:lnTo>
                    <a:pt x="12" y="11"/>
                  </a:lnTo>
                  <a:lnTo>
                    <a:pt x="8" y="17"/>
                  </a:lnTo>
                  <a:lnTo>
                    <a:pt x="6" y="24"/>
                  </a:lnTo>
                  <a:lnTo>
                    <a:pt x="4" y="30"/>
                  </a:lnTo>
                  <a:lnTo>
                    <a:pt x="4" y="30"/>
                  </a:lnTo>
                  <a:lnTo>
                    <a:pt x="4" y="30"/>
                  </a:lnTo>
                  <a:close/>
                </a:path>
              </a:pathLst>
            </a:custGeom>
            <a:solidFill>
              <a:schemeClr val="bg1">
                <a:lumMod val="85000"/>
              </a:schemeClr>
            </a:solidFill>
            <a:ln w="635" cap="rnd">
              <a:solidFill>
                <a:schemeClr val="bg1">
                  <a:alpha val="17000"/>
                </a:schemeClr>
              </a:solidFill>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87" name="Freeform 387">
              <a:extLst>
                <a:ext uri="{FF2B5EF4-FFF2-40B4-BE49-F238E27FC236}">
                  <a16:creationId xmlns:a16="http://schemas.microsoft.com/office/drawing/2014/main" id="{D7BFF947-E660-6E48-A50C-1D57991B7DC3}"/>
                </a:ext>
              </a:extLst>
            </p:cNvPr>
            <p:cNvSpPr>
              <a:spLocks/>
            </p:cNvSpPr>
            <p:nvPr userDrawn="1"/>
          </p:nvSpPr>
          <p:spPr bwMode="auto">
            <a:xfrm>
              <a:off x="3542732" y="2793010"/>
              <a:ext cx="47333" cy="71464"/>
            </a:xfrm>
            <a:custGeom>
              <a:avLst/>
              <a:gdLst>
                <a:gd name="T0" fmla="*/ 4 w 31"/>
                <a:gd name="T1" fmla="*/ 30 h 55"/>
                <a:gd name="T2" fmla="*/ 0 w 31"/>
                <a:gd name="T3" fmla="*/ 40 h 55"/>
                <a:gd name="T4" fmla="*/ 6 w 31"/>
                <a:gd name="T5" fmla="*/ 45 h 55"/>
                <a:gd name="T6" fmla="*/ 12 w 31"/>
                <a:gd name="T7" fmla="*/ 55 h 55"/>
                <a:gd name="T8" fmla="*/ 19 w 31"/>
                <a:gd name="T9" fmla="*/ 45 h 55"/>
                <a:gd name="T10" fmla="*/ 19 w 31"/>
                <a:gd name="T11" fmla="*/ 45 h 55"/>
                <a:gd name="T12" fmla="*/ 21 w 31"/>
                <a:gd name="T13" fmla="*/ 45 h 55"/>
                <a:gd name="T14" fmla="*/ 23 w 31"/>
                <a:gd name="T15" fmla="*/ 43 h 55"/>
                <a:gd name="T16" fmla="*/ 23 w 31"/>
                <a:gd name="T17" fmla="*/ 40 h 55"/>
                <a:gd name="T18" fmla="*/ 23 w 31"/>
                <a:gd name="T19" fmla="*/ 40 h 55"/>
                <a:gd name="T20" fmla="*/ 23 w 31"/>
                <a:gd name="T21" fmla="*/ 32 h 55"/>
                <a:gd name="T22" fmla="*/ 27 w 31"/>
                <a:gd name="T23" fmla="*/ 24 h 55"/>
                <a:gd name="T24" fmla="*/ 27 w 31"/>
                <a:gd name="T25" fmla="*/ 24 h 55"/>
                <a:gd name="T26" fmla="*/ 25 w 31"/>
                <a:gd name="T27" fmla="*/ 22 h 55"/>
                <a:gd name="T28" fmla="*/ 25 w 31"/>
                <a:gd name="T29" fmla="*/ 19 h 55"/>
                <a:gd name="T30" fmla="*/ 27 w 31"/>
                <a:gd name="T31" fmla="*/ 15 h 55"/>
                <a:gd name="T32" fmla="*/ 27 w 31"/>
                <a:gd name="T33" fmla="*/ 15 h 55"/>
                <a:gd name="T34" fmla="*/ 29 w 31"/>
                <a:gd name="T35" fmla="*/ 11 h 55"/>
                <a:gd name="T36" fmla="*/ 31 w 31"/>
                <a:gd name="T37" fmla="*/ 9 h 55"/>
                <a:gd name="T38" fmla="*/ 31 w 31"/>
                <a:gd name="T39" fmla="*/ 5 h 55"/>
                <a:gd name="T40" fmla="*/ 25 w 31"/>
                <a:gd name="T41" fmla="*/ 0 h 55"/>
                <a:gd name="T42" fmla="*/ 17 w 31"/>
                <a:gd name="T43" fmla="*/ 9 h 55"/>
                <a:gd name="T44" fmla="*/ 12 w 31"/>
                <a:gd name="T45" fmla="*/ 11 h 55"/>
                <a:gd name="T46" fmla="*/ 8 w 31"/>
                <a:gd name="T47" fmla="*/ 17 h 55"/>
                <a:gd name="T48" fmla="*/ 6 w 31"/>
                <a:gd name="T49" fmla="*/ 24 h 55"/>
                <a:gd name="T50" fmla="*/ 4 w 31"/>
                <a:gd name="T51" fmla="*/ 30 h 55"/>
                <a:gd name="T52" fmla="*/ 4 w 31"/>
                <a:gd name="T53" fmla="*/ 30 h 55"/>
                <a:gd name="T54" fmla="*/ 4 w 31"/>
                <a:gd name="T55" fmla="*/ 3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1" h="55">
                  <a:moveTo>
                    <a:pt x="4" y="30"/>
                  </a:moveTo>
                  <a:lnTo>
                    <a:pt x="0" y="40"/>
                  </a:lnTo>
                  <a:lnTo>
                    <a:pt x="6" y="45"/>
                  </a:lnTo>
                  <a:lnTo>
                    <a:pt x="12" y="55"/>
                  </a:lnTo>
                  <a:lnTo>
                    <a:pt x="19" y="45"/>
                  </a:lnTo>
                  <a:lnTo>
                    <a:pt x="19" y="45"/>
                  </a:lnTo>
                  <a:lnTo>
                    <a:pt x="21" y="45"/>
                  </a:lnTo>
                  <a:lnTo>
                    <a:pt x="23" y="43"/>
                  </a:lnTo>
                  <a:lnTo>
                    <a:pt x="23" y="40"/>
                  </a:lnTo>
                  <a:lnTo>
                    <a:pt x="23" y="40"/>
                  </a:lnTo>
                  <a:lnTo>
                    <a:pt x="23" y="32"/>
                  </a:lnTo>
                  <a:lnTo>
                    <a:pt x="27" y="24"/>
                  </a:lnTo>
                  <a:lnTo>
                    <a:pt x="27" y="24"/>
                  </a:lnTo>
                  <a:lnTo>
                    <a:pt x="25" y="22"/>
                  </a:lnTo>
                  <a:lnTo>
                    <a:pt x="25" y="19"/>
                  </a:lnTo>
                  <a:lnTo>
                    <a:pt x="27" y="15"/>
                  </a:lnTo>
                  <a:lnTo>
                    <a:pt x="27" y="15"/>
                  </a:lnTo>
                  <a:lnTo>
                    <a:pt x="29" y="11"/>
                  </a:lnTo>
                  <a:lnTo>
                    <a:pt x="31" y="9"/>
                  </a:lnTo>
                  <a:lnTo>
                    <a:pt x="31" y="5"/>
                  </a:lnTo>
                  <a:lnTo>
                    <a:pt x="25" y="0"/>
                  </a:lnTo>
                  <a:lnTo>
                    <a:pt x="17" y="9"/>
                  </a:lnTo>
                  <a:lnTo>
                    <a:pt x="12" y="11"/>
                  </a:lnTo>
                  <a:lnTo>
                    <a:pt x="8" y="17"/>
                  </a:lnTo>
                  <a:lnTo>
                    <a:pt x="6" y="24"/>
                  </a:lnTo>
                  <a:lnTo>
                    <a:pt x="4" y="30"/>
                  </a:lnTo>
                  <a:lnTo>
                    <a:pt x="4" y="30"/>
                  </a:lnTo>
                  <a:lnTo>
                    <a:pt x="4" y="30"/>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88" name="Freeform 388">
              <a:extLst>
                <a:ext uri="{FF2B5EF4-FFF2-40B4-BE49-F238E27FC236}">
                  <a16:creationId xmlns:a16="http://schemas.microsoft.com/office/drawing/2014/main" id="{CE1BB7A9-DAC6-FA40-8F49-68EC027F40D1}"/>
                </a:ext>
              </a:extLst>
            </p:cNvPr>
            <p:cNvSpPr>
              <a:spLocks/>
            </p:cNvSpPr>
            <p:nvPr userDrawn="1"/>
          </p:nvSpPr>
          <p:spPr bwMode="auto">
            <a:xfrm>
              <a:off x="3301487" y="2908652"/>
              <a:ext cx="54967" cy="36382"/>
            </a:xfrm>
            <a:custGeom>
              <a:avLst/>
              <a:gdLst>
                <a:gd name="T0" fmla="*/ 0 w 36"/>
                <a:gd name="T1" fmla="*/ 17 h 28"/>
                <a:gd name="T2" fmla="*/ 0 w 36"/>
                <a:gd name="T3" fmla="*/ 17 h 28"/>
                <a:gd name="T4" fmla="*/ 0 w 36"/>
                <a:gd name="T5" fmla="*/ 22 h 28"/>
                <a:gd name="T6" fmla="*/ 1 w 36"/>
                <a:gd name="T7" fmla="*/ 26 h 28"/>
                <a:gd name="T8" fmla="*/ 1 w 36"/>
                <a:gd name="T9" fmla="*/ 26 h 28"/>
                <a:gd name="T10" fmla="*/ 3 w 36"/>
                <a:gd name="T11" fmla="*/ 26 h 28"/>
                <a:gd name="T12" fmla="*/ 3 w 36"/>
                <a:gd name="T13" fmla="*/ 26 h 28"/>
                <a:gd name="T14" fmla="*/ 9 w 36"/>
                <a:gd name="T15" fmla="*/ 28 h 28"/>
                <a:gd name="T16" fmla="*/ 13 w 36"/>
                <a:gd name="T17" fmla="*/ 28 h 28"/>
                <a:gd name="T18" fmla="*/ 13 w 36"/>
                <a:gd name="T19" fmla="*/ 28 h 28"/>
                <a:gd name="T20" fmla="*/ 17 w 36"/>
                <a:gd name="T21" fmla="*/ 26 h 28"/>
                <a:gd name="T22" fmla="*/ 20 w 36"/>
                <a:gd name="T23" fmla="*/ 24 h 28"/>
                <a:gd name="T24" fmla="*/ 20 w 36"/>
                <a:gd name="T25" fmla="*/ 24 h 28"/>
                <a:gd name="T26" fmla="*/ 20 w 36"/>
                <a:gd name="T27" fmla="*/ 22 h 28"/>
                <a:gd name="T28" fmla="*/ 22 w 36"/>
                <a:gd name="T29" fmla="*/ 19 h 28"/>
                <a:gd name="T30" fmla="*/ 22 w 36"/>
                <a:gd name="T31" fmla="*/ 19 h 28"/>
                <a:gd name="T32" fmla="*/ 22 w 36"/>
                <a:gd name="T33" fmla="*/ 15 h 28"/>
                <a:gd name="T34" fmla="*/ 26 w 36"/>
                <a:gd name="T35" fmla="*/ 9 h 28"/>
                <a:gd name="T36" fmla="*/ 26 w 36"/>
                <a:gd name="T37" fmla="*/ 9 h 28"/>
                <a:gd name="T38" fmla="*/ 28 w 36"/>
                <a:gd name="T39" fmla="*/ 7 h 28"/>
                <a:gd name="T40" fmla="*/ 32 w 36"/>
                <a:gd name="T41" fmla="*/ 5 h 28"/>
                <a:gd name="T42" fmla="*/ 32 w 36"/>
                <a:gd name="T43" fmla="*/ 5 h 28"/>
                <a:gd name="T44" fmla="*/ 32 w 36"/>
                <a:gd name="T45" fmla="*/ 5 h 28"/>
                <a:gd name="T46" fmla="*/ 34 w 36"/>
                <a:gd name="T47" fmla="*/ 3 h 28"/>
                <a:gd name="T48" fmla="*/ 36 w 36"/>
                <a:gd name="T49" fmla="*/ 2 h 28"/>
                <a:gd name="T50" fmla="*/ 34 w 36"/>
                <a:gd name="T51" fmla="*/ 2 h 28"/>
                <a:gd name="T52" fmla="*/ 32 w 36"/>
                <a:gd name="T53" fmla="*/ 2 h 28"/>
                <a:gd name="T54" fmla="*/ 32 w 36"/>
                <a:gd name="T55" fmla="*/ 0 h 28"/>
                <a:gd name="T56" fmla="*/ 28 w 36"/>
                <a:gd name="T57" fmla="*/ 0 h 28"/>
                <a:gd name="T58" fmla="*/ 28 w 36"/>
                <a:gd name="T59" fmla="*/ 0 h 28"/>
                <a:gd name="T60" fmla="*/ 17 w 36"/>
                <a:gd name="T61" fmla="*/ 0 h 28"/>
                <a:gd name="T62" fmla="*/ 9 w 36"/>
                <a:gd name="T63" fmla="*/ 2 h 28"/>
                <a:gd name="T64" fmla="*/ 5 w 36"/>
                <a:gd name="T65" fmla="*/ 5 h 28"/>
                <a:gd name="T66" fmla="*/ 1 w 36"/>
                <a:gd name="T67" fmla="*/ 13 h 28"/>
                <a:gd name="T68" fmla="*/ 0 w 36"/>
                <a:gd name="T69" fmla="*/ 17 h 28"/>
                <a:gd name="T70" fmla="*/ 0 w 36"/>
                <a:gd name="T71" fmla="*/ 17 h 28"/>
                <a:gd name="T72" fmla="*/ 0 w 36"/>
                <a:gd name="T73" fmla="*/ 17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6" h="28">
                  <a:moveTo>
                    <a:pt x="0" y="17"/>
                  </a:moveTo>
                  <a:lnTo>
                    <a:pt x="0" y="17"/>
                  </a:lnTo>
                  <a:lnTo>
                    <a:pt x="0" y="22"/>
                  </a:lnTo>
                  <a:lnTo>
                    <a:pt x="1" y="26"/>
                  </a:lnTo>
                  <a:lnTo>
                    <a:pt x="1" y="26"/>
                  </a:lnTo>
                  <a:lnTo>
                    <a:pt x="3" y="26"/>
                  </a:lnTo>
                  <a:lnTo>
                    <a:pt x="3" y="26"/>
                  </a:lnTo>
                  <a:lnTo>
                    <a:pt x="9" y="28"/>
                  </a:lnTo>
                  <a:lnTo>
                    <a:pt x="13" y="28"/>
                  </a:lnTo>
                  <a:lnTo>
                    <a:pt x="13" y="28"/>
                  </a:lnTo>
                  <a:lnTo>
                    <a:pt x="17" y="26"/>
                  </a:lnTo>
                  <a:lnTo>
                    <a:pt x="20" y="24"/>
                  </a:lnTo>
                  <a:lnTo>
                    <a:pt x="20" y="24"/>
                  </a:lnTo>
                  <a:lnTo>
                    <a:pt x="20" y="22"/>
                  </a:lnTo>
                  <a:lnTo>
                    <a:pt x="22" y="19"/>
                  </a:lnTo>
                  <a:lnTo>
                    <a:pt x="22" y="19"/>
                  </a:lnTo>
                  <a:lnTo>
                    <a:pt x="22" y="15"/>
                  </a:lnTo>
                  <a:lnTo>
                    <a:pt x="26" y="9"/>
                  </a:lnTo>
                  <a:lnTo>
                    <a:pt x="26" y="9"/>
                  </a:lnTo>
                  <a:lnTo>
                    <a:pt x="28" y="7"/>
                  </a:lnTo>
                  <a:lnTo>
                    <a:pt x="32" y="5"/>
                  </a:lnTo>
                  <a:lnTo>
                    <a:pt x="32" y="5"/>
                  </a:lnTo>
                  <a:lnTo>
                    <a:pt x="32" y="5"/>
                  </a:lnTo>
                  <a:lnTo>
                    <a:pt x="34" y="3"/>
                  </a:lnTo>
                  <a:lnTo>
                    <a:pt x="36" y="2"/>
                  </a:lnTo>
                  <a:lnTo>
                    <a:pt x="34" y="2"/>
                  </a:lnTo>
                  <a:lnTo>
                    <a:pt x="32" y="2"/>
                  </a:lnTo>
                  <a:lnTo>
                    <a:pt x="32" y="0"/>
                  </a:lnTo>
                  <a:lnTo>
                    <a:pt x="28" y="0"/>
                  </a:lnTo>
                  <a:lnTo>
                    <a:pt x="28" y="0"/>
                  </a:lnTo>
                  <a:lnTo>
                    <a:pt x="17" y="0"/>
                  </a:lnTo>
                  <a:lnTo>
                    <a:pt x="9" y="2"/>
                  </a:lnTo>
                  <a:lnTo>
                    <a:pt x="5" y="5"/>
                  </a:lnTo>
                  <a:lnTo>
                    <a:pt x="1" y="13"/>
                  </a:lnTo>
                  <a:lnTo>
                    <a:pt x="0" y="17"/>
                  </a:lnTo>
                  <a:lnTo>
                    <a:pt x="0" y="17"/>
                  </a:lnTo>
                  <a:lnTo>
                    <a:pt x="0" y="17"/>
                  </a:lnTo>
                  <a:close/>
                </a:path>
              </a:pathLst>
            </a:custGeom>
            <a:solidFill>
              <a:schemeClr val="bg1">
                <a:lumMod val="85000"/>
              </a:schemeClr>
            </a:solidFill>
            <a:ln w="635" cap="rnd">
              <a:solidFill>
                <a:schemeClr val="bg1">
                  <a:alpha val="17000"/>
                </a:schemeClr>
              </a:solidFill>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89" name="Freeform 389">
              <a:extLst>
                <a:ext uri="{FF2B5EF4-FFF2-40B4-BE49-F238E27FC236}">
                  <a16:creationId xmlns:a16="http://schemas.microsoft.com/office/drawing/2014/main" id="{F17826B0-8CE5-3542-A6F1-D12F28552ED7}"/>
                </a:ext>
              </a:extLst>
            </p:cNvPr>
            <p:cNvSpPr>
              <a:spLocks/>
            </p:cNvSpPr>
            <p:nvPr userDrawn="1"/>
          </p:nvSpPr>
          <p:spPr bwMode="auto">
            <a:xfrm>
              <a:off x="3301487" y="2908652"/>
              <a:ext cx="54967" cy="36382"/>
            </a:xfrm>
            <a:custGeom>
              <a:avLst/>
              <a:gdLst>
                <a:gd name="T0" fmla="*/ 0 w 36"/>
                <a:gd name="T1" fmla="*/ 17 h 28"/>
                <a:gd name="T2" fmla="*/ 0 w 36"/>
                <a:gd name="T3" fmla="*/ 17 h 28"/>
                <a:gd name="T4" fmla="*/ 0 w 36"/>
                <a:gd name="T5" fmla="*/ 22 h 28"/>
                <a:gd name="T6" fmla="*/ 1 w 36"/>
                <a:gd name="T7" fmla="*/ 26 h 28"/>
                <a:gd name="T8" fmla="*/ 1 w 36"/>
                <a:gd name="T9" fmla="*/ 26 h 28"/>
                <a:gd name="T10" fmla="*/ 3 w 36"/>
                <a:gd name="T11" fmla="*/ 26 h 28"/>
                <a:gd name="T12" fmla="*/ 3 w 36"/>
                <a:gd name="T13" fmla="*/ 26 h 28"/>
                <a:gd name="T14" fmla="*/ 9 w 36"/>
                <a:gd name="T15" fmla="*/ 28 h 28"/>
                <a:gd name="T16" fmla="*/ 13 w 36"/>
                <a:gd name="T17" fmla="*/ 28 h 28"/>
                <a:gd name="T18" fmla="*/ 13 w 36"/>
                <a:gd name="T19" fmla="*/ 28 h 28"/>
                <a:gd name="T20" fmla="*/ 17 w 36"/>
                <a:gd name="T21" fmla="*/ 26 h 28"/>
                <a:gd name="T22" fmla="*/ 20 w 36"/>
                <a:gd name="T23" fmla="*/ 24 h 28"/>
                <a:gd name="T24" fmla="*/ 20 w 36"/>
                <a:gd name="T25" fmla="*/ 24 h 28"/>
                <a:gd name="T26" fmla="*/ 20 w 36"/>
                <a:gd name="T27" fmla="*/ 22 h 28"/>
                <a:gd name="T28" fmla="*/ 22 w 36"/>
                <a:gd name="T29" fmla="*/ 19 h 28"/>
                <a:gd name="T30" fmla="*/ 22 w 36"/>
                <a:gd name="T31" fmla="*/ 19 h 28"/>
                <a:gd name="T32" fmla="*/ 22 w 36"/>
                <a:gd name="T33" fmla="*/ 15 h 28"/>
                <a:gd name="T34" fmla="*/ 26 w 36"/>
                <a:gd name="T35" fmla="*/ 9 h 28"/>
                <a:gd name="T36" fmla="*/ 26 w 36"/>
                <a:gd name="T37" fmla="*/ 9 h 28"/>
                <a:gd name="T38" fmla="*/ 28 w 36"/>
                <a:gd name="T39" fmla="*/ 7 h 28"/>
                <a:gd name="T40" fmla="*/ 32 w 36"/>
                <a:gd name="T41" fmla="*/ 5 h 28"/>
                <a:gd name="T42" fmla="*/ 32 w 36"/>
                <a:gd name="T43" fmla="*/ 5 h 28"/>
                <a:gd name="T44" fmla="*/ 32 w 36"/>
                <a:gd name="T45" fmla="*/ 5 h 28"/>
                <a:gd name="T46" fmla="*/ 34 w 36"/>
                <a:gd name="T47" fmla="*/ 3 h 28"/>
                <a:gd name="T48" fmla="*/ 36 w 36"/>
                <a:gd name="T49" fmla="*/ 2 h 28"/>
                <a:gd name="T50" fmla="*/ 34 w 36"/>
                <a:gd name="T51" fmla="*/ 2 h 28"/>
                <a:gd name="T52" fmla="*/ 32 w 36"/>
                <a:gd name="T53" fmla="*/ 2 h 28"/>
                <a:gd name="T54" fmla="*/ 32 w 36"/>
                <a:gd name="T55" fmla="*/ 0 h 28"/>
                <a:gd name="T56" fmla="*/ 28 w 36"/>
                <a:gd name="T57" fmla="*/ 0 h 28"/>
                <a:gd name="T58" fmla="*/ 28 w 36"/>
                <a:gd name="T59" fmla="*/ 0 h 28"/>
                <a:gd name="T60" fmla="*/ 17 w 36"/>
                <a:gd name="T61" fmla="*/ 0 h 28"/>
                <a:gd name="T62" fmla="*/ 9 w 36"/>
                <a:gd name="T63" fmla="*/ 2 h 28"/>
                <a:gd name="T64" fmla="*/ 5 w 36"/>
                <a:gd name="T65" fmla="*/ 5 h 28"/>
                <a:gd name="T66" fmla="*/ 1 w 36"/>
                <a:gd name="T67" fmla="*/ 13 h 28"/>
                <a:gd name="T68" fmla="*/ 0 w 36"/>
                <a:gd name="T69" fmla="*/ 17 h 28"/>
                <a:gd name="T70" fmla="*/ 0 w 36"/>
                <a:gd name="T71" fmla="*/ 17 h 28"/>
                <a:gd name="T72" fmla="*/ 0 w 36"/>
                <a:gd name="T73" fmla="*/ 17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6" h="28">
                  <a:moveTo>
                    <a:pt x="0" y="17"/>
                  </a:moveTo>
                  <a:lnTo>
                    <a:pt x="0" y="17"/>
                  </a:lnTo>
                  <a:lnTo>
                    <a:pt x="0" y="22"/>
                  </a:lnTo>
                  <a:lnTo>
                    <a:pt x="1" y="26"/>
                  </a:lnTo>
                  <a:lnTo>
                    <a:pt x="1" y="26"/>
                  </a:lnTo>
                  <a:lnTo>
                    <a:pt x="3" y="26"/>
                  </a:lnTo>
                  <a:lnTo>
                    <a:pt x="3" y="26"/>
                  </a:lnTo>
                  <a:lnTo>
                    <a:pt x="9" y="28"/>
                  </a:lnTo>
                  <a:lnTo>
                    <a:pt x="13" y="28"/>
                  </a:lnTo>
                  <a:lnTo>
                    <a:pt x="13" y="28"/>
                  </a:lnTo>
                  <a:lnTo>
                    <a:pt x="17" y="26"/>
                  </a:lnTo>
                  <a:lnTo>
                    <a:pt x="20" y="24"/>
                  </a:lnTo>
                  <a:lnTo>
                    <a:pt x="20" y="24"/>
                  </a:lnTo>
                  <a:lnTo>
                    <a:pt x="20" y="22"/>
                  </a:lnTo>
                  <a:lnTo>
                    <a:pt x="22" y="19"/>
                  </a:lnTo>
                  <a:lnTo>
                    <a:pt x="22" y="19"/>
                  </a:lnTo>
                  <a:lnTo>
                    <a:pt x="22" y="15"/>
                  </a:lnTo>
                  <a:lnTo>
                    <a:pt x="26" y="9"/>
                  </a:lnTo>
                  <a:lnTo>
                    <a:pt x="26" y="9"/>
                  </a:lnTo>
                  <a:lnTo>
                    <a:pt x="28" y="7"/>
                  </a:lnTo>
                  <a:lnTo>
                    <a:pt x="32" y="5"/>
                  </a:lnTo>
                  <a:lnTo>
                    <a:pt x="32" y="5"/>
                  </a:lnTo>
                  <a:lnTo>
                    <a:pt x="32" y="5"/>
                  </a:lnTo>
                  <a:lnTo>
                    <a:pt x="34" y="3"/>
                  </a:lnTo>
                  <a:lnTo>
                    <a:pt x="36" y="2"/>
                  </a:lnTo>
                  <a:lnTo>
                    <a:pt x="34" y="2"/>
                  </a:lnTo>
                  <a:lnTo>
                    <a:pt x="32" y="2"/>
                  </a:lnTo>
                  <a:lnTo>
                    <a:pt x="32" y="0"/>
                  </a:lnTo>
                  <a:lnTo>
                    <a:pt x="28" y="0"/>
                  </a:lnTo>
                  <a:lnTo>
                    <a:pt x="28" y="0"/>
                  </a:lnTo>
                  <a:lnTo>
                    <a:pt x="17" y="0"/>
                  </a:lnTo>
                  <a:lnTo>
                    <a:pt x="9" y="2"/>
                  </a:lnTo>
                  <a:lnTo>
                    <a:pt x="5" y="5"/>
                  </a:lnTo>
                  <a:lnTo>
                    <a:pt x="1" y="13"/>
                  </a:lnTo>
                  <a:lnTo>
                    <a:pt x="0" y="17"/>
                  </a:lnTo>
                  <a:lnTo>
                    <a:pt x="0" y="17"/>
                  </a:lnTo>
                  <a:lnTo>
                    <a:pt x="0" y="17"/>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90" name="Freeform 390">
              <a:extLst>
                <a:ext uri="{FF2B5EF4-FFF2-40B4-BE49-F238E27FC236}">
                  <a16:creationId xmlns:a16="http://schemas.microsoft.com/office/drawing/2014/main" id="{C52833E6-2BC9-8349-A634-579A053FF802}"/>
                </a:ext>
              </a:extLst>
            </p:cNvPr>
            <p:cNvSpPr>
              <a:spLocks/>
            </p:cNvSpPr>
            <p:nvPr userDrawn="1"/>
          </p:nvSpPr>
          <p:spPr bwMode="auto">
            <a:xfrm>
              <a:off x="2576226" y="2090064"/>
              <a:ext cx="1290201" cy="808193"/>
            </a:xfrm>
            <a:custGeom>
              <a:avLst/>
              <a:gdLst>
                <a:gd name="T0" fmla="*/ 401 w 845"/>
                <a:gd name="T1" fmla="*/ 582 h 622"/>
                <a:gd name="T2" fmla="*/ 369 w 845"/>
                <a:gd name="T3" fmla="*/ 611 h 622"/>
                <a:gd name="T4" fmla="*/ 331 w 845"/>
                <a:gd name="T5" fmla="*/ 562 h 622"/>
                <a:gd name="T6" fmla="*/ 318 w 845"/>
                <a:gd name="T7" fmla="*/ 482 h 622"/>
                <a:gd name="T8" fmla="*/ 278 w 845"/>
                <a:gd name="T9" fmla="*/ 471 h 622"/>
                <a:gd name="T10" fmla="*/ 225 w 845"/>
                <a:gd name="T11" fmla="*/ 492 h 622"/>
                <a:gd name="T12" fmla="*/ 168 w 845"/>
                <a:gd name="T13" fmla="*/ 492 h 622"/>
                <a:gd name="T14" fmla="*/ 79 w 845"/>
                <a:gd name="T15" fmla="*/ 408 h 622"/>
                <a:gd name="T16" fmla="*/ 30 w 845"/>
                <a:gd name="T17" fmla="*/ 348 h 622"/>
                <a:gd name="T18" fmla="*/ 0 w 845"/>
                <a:gd name="T19" fmla="*/ 285 h 622"/>
                <a:gd name="T20" fmla="*/ 40 w 845"/>
                <a:gd name="T21" fmla="*/ 265 h 622"/>
                <a:gd name="T22" fmla="*/ 91 w 845"/>
                <a:gd name="T23" fmla="*/ 174 h 622"/>
                <a:gd name="T24" fmla="*/ 164 w 845"/>
                <a:gd name="T25" fmla="*/ 130 h 622"/>
                <a:gd name="T26" fmla="*/ 198 w 845"/>
                <a:gd name="T27" fmla="*/ 106 h 622"/>
                <a:gd name="T28" fmla="*/ 291 w 845"/>
                <a:gd name="T29" fmla="*/ 193 h 622"/>
                <a:gd name="T30" fmla="*/ 480 w 845"/>
                <a:gd name="T31" fmla="*/ 229 h 622"/>
                <a:gd name="T32" fmla="*/ 548 w 845"/>
                <a:gd name="T33" fmla="*/ 183 h 622"/>
                <a:gd name="T34" fmla="*/ 632 w 845"/>
                <a:gd name="T35" fmla="*/ 142 h 622"/>
                <a:gd name="T36" fmla="*/ 590 w 845"/>
                <a:gd name="T37" fmla="*/ 77 h 622"/>
                <a:gd name="T38" fmla="*/ 647 w 845"/>
                <a:gd name="T39" fmla="*/ 21 h 622"/>
                <a:gd name="T40" fmla="*/ 720 w 845"/>
                <a:gd name="T41" fmla="*/ 13 h 622"/>
                <a:gd name="T42" fmla="*/ 794 w 845"/>
                <a:gd name="T43" fmla="*/ 121 h 622"/>
                <a:gd name="T44" fmla="*/ 840 w 845"/>
                <a:gd name="T45" fmla="*/ 130 h 622"/>
                <a:gd name="T46" fmla="*/ 779 w 845"/>
                <a:gd name="T47" fmla="*/ 214 h 622"/>
                <a:gd name="T48" fmla="*/ 732 w 845"/>
                <a:gd name="T49" fmla="*/ 246 h 622"/>
                <a:gd name="T50" fmla="*/ 664 w 845"/>
                <a:gd name="T51" fmla="*/ 291 h 622"/>
                <a:gd name="T52" fmla="*/ 660 w 845"/>
                <a:gd name="T53" fmla="*/ 289 h 622"/>
                <a:gd name="T54" fmla="*/ 668 w 845"/>
                <a:gd name="T55" fmla="*/ 267 h 622"/>
                <a:gd name="T56" fmla="*/ 658 w 845"/>
                <a:gd name="T57" fmla="*/ 255 h 622"/>
                <a:gd name="T58" fmla="*/ 647 w 845"/>
                <a:gd name="T59" fmla="*/ 268 h 622"/>
                <a:gd name="T60" fmla="*/ 633 w 845"/>
                <a:gd name="T61" fmla="*/ 274 h 622"/>
                <a:gd name="T62" fmla="*/ 626 w 845"/>
                <a:gd name="T63" fmla="*/ 291 h 622"/>
                <a:gd name="T64" fmla="*/ 603 w 845"/>
                <a:gd name="T65" fmla="*/ 304 h 622"/>
                <a:gd name="T66" fmla="*/ 622 w 845"/>
                <a:gd name="T67" fmla="*/ 314 h 622"/>
                <a:gd name="T68" fmla="*/ 632 w 845"/>
                <a:gd name="T69" fmla="*/ 331 h 622"/>
                <a:gd name="T70" fmla="*/ 643 w 845"/>
                <a:gd name="T71" fmla="*/ 319 h 622"/>
                <a:gd name="T72" fmla="*/ 649 w 845"/>
                <a:gd name="T73" fmla="*/ 318 h 622"/>
                <a:gd name="T74" fmla="*/ 664 w 845"/>
                <a:gd name="T75" fmla="*/ 319 h 622"/>
                <a:gd name="T76" fmla="*/ 669 w 845"/>
                <a:gd name="T77" fmla="*/ 333 h 622"/>
                <a:gd name="T78" fmla="*/ 656 w 845"/>
                <a:gd name="T79" fmla="*/ 335 h 622"/>
                <a:gd name="T80" fmla="*/ 641 w 845"/>
                <a:gd name="T81" fmla="*/ 348 h 622"/>
                <a:gd name="T82" fmla="*/ 632 w 845"/>
                <a:gd name="T83" fmla="*/ 376 h 622"/>
                <a:gd name="T84" fmla="*/ 641 w 845"/>
                <a:gd name="T85" fmla="*/ 388 h 622"/>
                <a:gd name="T86" fmla="*/ 647 w 845"/>
                <a:gd name="T87" fmla="*/ 408 h 622"/>
                <a:gd name="T88" fmla="*/ 645 w 845"/>
                <a:gd name="T89" fmla="*/ 452 h 622"/>
                <a:gd name="T90" fmla="*/ 652 w 845"/>
                <a:gd name="T91" fmla="*/ 454 h 622"/>
                <a:gd name="T92" fmla="*/ 656 w 845"/>
                <a:gd name="T93" fmla="*/ 484 h 622"/>
                <a:gd name="T94" fmla="*/ 647 w 845"/>
                <a:gd name="T95" fmla="*/ 492 h 622"/>
                <a:gd name="T96" fmla="*/ 632 w 845"/>
                <a:gd name="T97" fmla="*/ 514 h 622"/>
                <a:gd name="T98" fmla="*/ 626 w 845"/>
                <a:gd name="T99" fmla="*/ 535 h 622"/>
                <a:gd name="T100" fmla="*/ 615 w 845"/>
                <a:gd name="T101" fmla="*/ 552 h 622"/>
                <a:gd name="T102" fmla="*/ 599 w 845"/>
                <a:gd name="T103" fmla="*/ 569 h 622"/>
                <a:gd name="T104" fmla="*/ 581 w 845"/>
                <a:gd name="T105" fmla="*/ 582 h 622"/>
                <a:gd name="T106" fmla="*/ 563 w 845"/>
                <a:gd name="T107" fmla="*/ 581 h 622"/>
                <a:gd name="T108" fmla="*/ 537 w 845"/>
                <a:gd name="T109" fmla="*/ 594 h 622"/>
                <a:gd name="T110" fmla="*/ 522 w 845"/>
                <a:gd name="T111" fmla="*/ 599 h 622"/>
                <a:gd name="T112" fmla="*/ 499 w 845"/>
                <a:gd name="T113" fmla="*/ 622 h 622"/>
                <a:gd name="T114" fmla="*/ 467 w 845"/>
                <a:gd name="T115" fmla="*/ 601 h 6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45" h="622">
                  <a:moveTo>
                    <a:pt x="467" y="601"/>
                  </a:moveTo>
                  <a:lnTo>
                    <a:pt x="454" y="601"/>
                  </a:lnTo>
                  <a:lnTo>
                    <a:pt x="446" y="594"/>
                  </a:lnTo>
                  <a:lnTo>
                    <a:pt x="446" y="581"/>
                  </a:lnTo>
                  <a:lnTo>
                    <a:pt x="437" y="581"/>
                  </a:lnTo>
                  <a:lnTo>
                    <a:pt x="424" y="573"/>
                  </a:lnTo>
                  <a:lnTo>
                    <a:pt x="401" y="582"/>
                  </a:lnTo>
                  <a:lnTo>
                    <a:pt x="388" y="582"/>
                  </a:lnTo>
                  <a:lnTo>
                    <a:pt x="382" y="590"/>
                  </a:lnTo>
                  <a:lnTo>
                    <a:pt x="372" y="590"/>
                  </a:lnTo>
                  <a:lnTo>
                    <a:pt x="369" y="594"/>
                  </a:lnTo>
                  <a:lnTo>
                    <a:pt x="376" y="603"/>
                  </a:lnTo>
                  <a:lnTo>
                    <a:pt x="376" y="611"/>
                  </a:lnTo>
                  <a:lnTo>
                    <a:pt x="369" y="611"/>
                  </a:lnTo>
                  <a:lnTo>
                    <a:pt x="363" y="603"/>
                  </a:lnTo>
                  <a:lnTo>
                    <a:pt x="355" y="603"/>
                  </a:lnTo>
                  <a:lnTo>
                    <a:pt x="350" y="598"/>
                  </a:lnTo>
                  <a:lnTo>
                    <a:pt x="338" y="594"/>
                  </a:lnTo>
                  <a:lnTo>
                    <a:pt x="338" y="581"/>
                  </a:lnTo>
                  <a:lnTo>
                    <a:pt x="331" y="571"/>
                  </a:lnTo>
                  <a:lnTo>
                    <a:pt x="331" y="562"/>
                  </a:lnTo>
                  <a:lnTo>
                    <a:pt x="318" y="562"/>
                  </a:lnTo>
                  <a:lnTo>
                    <a:pt x="321" y="543"/>
                  </a:lnTo>
                  <a:lnTo>
                    <a:pt x="333" y="529"/>
                  </a:lnTo>
                  <a:lnTo>
                    <a:pt x="333" y="503"/>
                  </a:lnTo>
                  <a:lnTo>
                    <a:pt x="327" y="501"/>
                  </a:lnTo>
                  <a:lnTo>
                    <a:pt x="325" y="492"/>
                  </a:lnTo>
                  <a:lnTo>
                    <a:pt x="318" y="482"/>
                  </a:lnTo>
                  <a:lnTo>
                    <a:pt x="312" y="490"/>
                  </a:lnTo>
                  <a:lnTo>
                    <a:pt x="306" y="484"/>
                  </a:lnTo>
                  <a:lnTo>
                    <a:pt x="301" y="484"/>
                  </a:lnTo>
                  <a:lnTo>
                    <a:pt x="306" y="476"/>
                  </a:lnTo>
                  <a:lnTo>
                    <a:pt x="295" y="467"/>
                  </a:lnTo>
                  <a:lnTo>
                    <a:pt x="289" y="475"/>
                  </a:lnTo>
                  <a:lnTo>
                    <a:pt x="278" y="471"/>
                  </a:lnTo>
                  <a:lnTo>
                    <a:pt x="268" y="482"/>
                  </a:lnTo>
                  <a:lnTo>
                    <a:pt x="261" y="484"/>
                  </a:lnTo>
                  <a:lnTo>
                    <a:pt x="250" y="495"/>
                  </a:lnTo>
                  <a:lnTo>
                    <a:pt x="246" y="495"/>
                  </a:lnTo>
                  <a:lnTo>
                    <a:pt x="246" y="497"/>
                  </a:lnTo>
                  <a:lnTo>
                    <a:pt x="238" y="495"/>
                  </a:lnTo>
                  <a:lnTo>
                    <a:pt x="225" y="492"/>
                  </a:lnTo>
                  <a:lnTo>
                    <a:pt x="225" y="484"/>
                  </a:lnTo>
                  <a:lnTo>
                    <a:pt x="216" y="484"/>
                  </a:lnTo>
                  <a:lnTo>
                    <a:pt x="204" y="495"/>
                  </a:lnTo>
                  <a:lnTo>
                    <a:pt x="198" y="493"/>
                  </a:lnTo>
                  <a:lnTo>
                    <a:pt x="195" y="495"/>
                  </a:lnTo>
                  <a:lnTo>
                    <a:pt x="180" y="495"/>
                  </a:lnTo>
                  <a:lnTo>
                    <a:pt x="168" y="492"/>
                  </a:lnTo>
                  <a:lnTo>
                    <a:pt x="110" y="450"/>
                  </a:lnTo>
                  <a:lnTo>
                    <a:pt x="96" y="456"/>
                  </a:lnTo>
                  <a:lnTo>
                    <a:pt x="81" y="441"/>
                  </a:lnTo>
                  <a:lnTo>
                    <a:pt x="64" y="433"/>
                  </a:lnTo>
                  <a:lnTo>
                    <a:pt x="62" y="416"/>
                  </a:lnTo>
                  <a:lnTo>
                    <a:pt x="74" y="416"/>
                  </a:lnTo>
                  <a:lnTo>
                    <a:pt x="79" y="408"/>
                  </a:lnTo>
                  <a:lnTo>
                    <a:pt x="68" y="397"/>
                  </a:lnTo>
                  <a:lnTo>
                    <a:pt x="72" y="380"/>
                  </a:lnTo>
                  <a:lnTo>
                    <a:pt x="83" y="371"/>
                  </a:lnTo>
                  <a:lnTo>
                    <a:pt x="89" y="363"/>
                  </a:lnTo>
                  <a:lnTo>
                    <a:pt x="74" y="348"/>
                  </a:lnTo>
                  <a:lnTo>
                    <a:pt x="49" y="355"/>
                  </a:lnTo>
                  <a:lnTo>
                    <a:pt x="30" y="348"/>
                  </a:lnTo>
                  <a:lnTo>
                    <a:pt x="30" y="338"/>
                  </a:lnTo>
                  <a:lnTo>
                    <a:pt x="13" y="329"/>
                  </a:lnTo>
                  <a:lnTo>
                    <a:pt x="13" y="321"/>
                  </a:lnTo>
                  <a:lnTo>
                    <a:pt x="11" y="308"/>
                  </a:lnTo>
                  <a:lnTo>
                    <a:pt x="7" y="301"/>
                  </a:lnTo>
                  <a:lnTo>
                    <a:pt x="0" y="299"/>
                  </a:lnTo>
                  <a:lnTo>
                    <a:pt x="0" y="285"/>
                  </a:lnTo>
                  <a:lnTo>
                    <a:pt x="0" y="270"/>
                  </a:lnTo>
                  <a:lnTo>
                    <a:pt x="6" y="270"/>
                  </a:lnTo>
                  <a:lnTo>
                    <a:pt x="11" y="263"/>
                  </a:lnTo>
                  <a:lnTo>
                    <a:pt x="21" y="263"/>
                  </a:lnTo>
                  <a:lnTo>
                    <a:pt x="24" y="270"/>
                  </a:lnTo>
                  <a:lnTo>
                    <a:pt x="30" y="263"/>
                  </a:lnTo>
                  <a:lnTo>
                    <a:pt x="40" y="265"/>
                  </a:lnTo>
                  <a:lnTo>
                    <a:pt x="45" y="251"/>
                  </a:lnTo>
                  <a:lnTo>
                    <a:pt x="60" y="253"/>
                  </a:lnTo>
                  <a:lnTo>
                    <a:pt x="64" y="242"/>
                  </a:lnTo>
                  <a:lnTo>
                    <a:pt x="87" y="234"/>
                  </a:lnTo>
                  <a:lnTo>
                    <a:pt x="87" y="229"/>
                  </a:lnTo>
                  <a:lnTo>
                    <a:pt x="96" y="210"/>
                  </a:lnTo>
                  <a:lnTo>
                    <a:pt x="91" y="174"/>
                  </a:lnTo>
                  <a:lnTo>
                    <a:pt x="108" y="166"/>
                  </a:lnTo>
                  <a:lnTo>
                    <a:pt x="111" y="172"/>
                  </a:lnTo>
                  <a:lnTo>
                    <a:pt x="121" y="172"/>
                  </a:lnTo>
                  <a:lnTo>
                    <a:pt x="121" y="163"/>
                  </a:lnTo>
                  <a:lnTo>
                    <a:pt x="130" y="134"/>
                  </a:lnTo>
                  <a:lnTo>
                    <a:pt x="157" y="142"/>
                  </a:lnTo>
                  <a:lnTo>
                    <a:pt x="164" y="130"/>
                  </a:lnTo>
                  <a:lnTo>
                    <a:pt x="161" y="117"/>
                  </a:lnTo>
                  <a:lnTo>
                    <a:pt x="168" y="108"/>
                  </a:lnTo>
                  <a:lnTo>
                    <a:pt x="178" y="106"/>
                  </a:lnTo>
                  <a:lnTo>
                    <a:pt x="178" y="94"/>
                  </a:lnTo>
                  <a:lnTo>
                    <a:pt x="187" y="89"/>
                  </a:lnTo>
                  <a:lnTo>
                    <a:pt x="191" y="94"/>
                  </a:lnTo>
                  <a:lnTo>
                    <a:pt x="198" y="106"/>
                  </a:lnTo>
                  <a:lnTo>
                    <a:pt x="212" y="117"/>
                  </a:lnTo>
                  <a:lnTo>
                    <a:pt x="225" y="121"/>
                  </a:lnTo>
                  <a:lnTo>
                    <a:pt x="234" y="153"/>
                  </a:lnTo>
                  <a:lnTo>
                    <a:pt x="231" y="168"/>
                  </a:lnTo>
                  <a:lnTo>
                    <a:pt x="242" y="172"/>
                  </a:lnTo>
                  <a:lnTo>
                    <a:pt x="268" y="180"/>
                  </a:lnTo>
                  <a:lnTo>
                    <a:pt x="291" y="193"/>
                  </a:lnTo>
                  <a:lnTo>
                    <a:pt x="304" y="221"/>
                  </a:lnTo>
                  <a:lnTo>
                    <a:pt x="369" y="225"/>
                  </a:lnTo>
                  <a:lnTo>
                    <a:pt x="382" y="234"/>
                  </a:lnTo>
                  <a:lnTo>
                    <a:pt x="399" y="238"/>
                  </a:lnTo>
                  <a:lnTo>
                    <a:pt x="416" y="242"/>
                  </a:lnTo>
                  <a:lnTo>
                    <a:pt x="448" y="227"/>
                  </a:lnTo>
                  <a:lnTo>
                    <a:pt x="480" y="229"/>
                  </a:lnTo>
                  <a:lnTo>
                    <a:pt x="499" y="221"/>
                  </a:lnTo>
                  <a:lnTo>
                    <a:pt x="511" y="210"/>
                  </a:lnTo>
                  <a:lnTo>
                    <a:pt x="522" y="204"/>
                  </a:lnTo>
                  <a:lnTo>
                    <a:pt x="514" y="191"/>
                  </a:lnTo>
                  <a:lnTo>
                    <a:pt x="524" y="176"/>
                  </a:lnTo>
                  <a:lnTo>
                    <a:pt x="539" y="183"/>
                  </a:lnTo>
                  <a:lnTo>
                    <a:pt x="548" y="183"/>
                  </a:lnTo>
                  <a:lnTo>
                    <a:pt x="560" y="166"/>
                  </a:lnTo>
                  <a:lnTo>
                    <a:pt x="575" y="168"/>
                  </a:lnTo>
                  <a:lnTo>
                    <a:pt x="584" y="159"/>
                  </a:lnTo>
                  <a:lnTo>
                    <a:pt x="590" y="151"/>
                  </a:lnTo>
                  <a:lnTo>
                    <a:pt x="603" y="149"/>
                  </a:lnTo>
                  <a:lnTo>
                    <a:pt x="616" y="142"/>
                  </a:lnTo>
                  <a:lnTo>
                    <a:pt x="632" y="142"/>
                  </a:lnTo>
                  <a:lnTo>
                    <a:pt x="622" y="127"/>
                  </a:lnTo>
                  <a:lnTo>
                    <a:pt x="609" y="115"/>
                  </a:lnTo>
                  <a:lnTo>
                    <a:pt x="599" y="117"/>
                  </a:lnTo>
                  <a:lnTo>
                    <a:pt x="599" y="125"/>
                  </a:lnTo>
                  <a:lnTo>
                    <a:pt x="584" y="121"/>
                  </a:lnTo>
                  <a:lnTo>
                    <a:pt x="573" y="117"/>
                  </a:lnTo>
                  <a:lnTo>
                    <a:pt x="590" y="77"/>
                  </a:lnTo>
                  <a:lnTo>
                    <a:pt x="605" y="85"/>
                  </a:lnTo>
                  <a:lnTo>
                    <a:pt x="616" y="76"/>
                  </a:lnTo>
                  <a:lnTo>
                    <a:pt x="626" y="76"/>
                  </a:lnTo>
                  <a:lnTo>
                    <a:pt x="626" y="64"/>
                  </a:lnTo>
                  <a:lnTo>
                    <a:pt x="637" y="36"/>
                  </a:lnTo>
                  <a:lnTo>
                    <a:pt x="647" y="28"/>
                  </a:lnTo>
                  <a:lnTo>
                    <a:pt x="647" y="21"/>
                  </a:lnTo>
                  <a:lnTo>
                    <a:pt x="637" y="15"/>
                  </a:lnTo>
                  <a:lnTo>
                    <a:pt x="647" y="6"/>
                  </a:lnTo>
                  <a:lnTo>
                    <a:pt x="668" y="0"/>
                  </a:lnTo>
                  <a:lnTo>
                    <a:pt x="690" y="0"/>
                  </a:lnTo>
                  <a:lnTo>
                    <a:pt x="702" y="7"/>
                  </a:lnTo>
                  <a:lnTo>
                    <a:pt x="713" y="6"/>
                  </a:lnTo>
                  <a:lnTo>
                    <a:pt x="720" y="13"/>
                  </a:lnTo>
                  <a:lnTo>
                    <a:pt x="743" y="66"/>
                  </a:lnTo>
                  <a:lnTo>
                    <a:pt x="743" y="81"/>
                  </a:lnTo>
                  <a:lnTo>
                    <a:pt x="756" y="85"/>
                  </a:lnTo>
                  <a:lnTo>
                    <a:pt x="766" y="85"/>
                  </a:lnTo>
                  <a:lnTo>
                    <a:pt x="775" y="91"/>
                  </a:lnTo>
                  <a:lnTo>
                    <a:pt x="785" y="102"/>
                  </a:lnTo>
                  <a:lnTo>
                    <a:pt x="794" y="121"/>
                  </a:lnTo>
                  <a:lnTo>
                    <a:pt x="802" y="125"/>
                  </a:lnTo>
                  <a:lnTo>
                    <a:pt x="811" y="125"/>
                  </a:lnTo>
                  <a:lnTo>
                    <a:pt x="819" y="117"/>
                  </a:lnTo>
                  <a:lnTo>
                    <a:pt x="832" y="113"/>
                  </a:lnTo>
                  <a:lnTo>
                    <a:pt x="841" y="110"/>
                  </a:lnTo>
                  <a:lnTo>
                    <a:pt x="845" y="125"/>
                  </a:lnTo>
                  <a:lnTo>
                    <a:pt x="840" y="130"/>
                  </a:lnTo>
                  <a:lnTo>
                    <a:pt x="824" y="168"/>
                  </a:lnTo>
                  <a:lnTo>
                    <a:pt x="824" y="176"/>
                  </a:lnTo>
                  <a:lnTo>
                    <a:pt x="804" y="176"/>
                  </a:lnTo>
                  <a:lnTo>
                    <a:pt x="794" y="181"/>
                  </a:lnTo>
                  <a:lnTo>
                    <a:pt x="794" y="214"/>
                  </a:lnTo>
                  <a:lnTo>
                    <a:pt x="789" y="221"/>
                  </a:lnTo>
                  <a:lnTo>
                    <a:pt x="779" y="214"/>
                  </a:lnTo>
                  <a:lnTo>
                    <a:pt x="773" y="227"/>
                  </a:lnTo>
                  <a:lnTo>
                    <a:pt x="768" y="234"/>
                  </a:lnTo>
                  <a:lnTo>
                    <a:pt x="749" y="234"/>
                  </a:lnTo>
                  <a:lnTo>
                    <a:pt x="753" y="246"/>
                  </a:lnTo>
                  <a:lnTo>
                    <a:pt x="743" y="248"/>
                  </a:lnTo>
                  <a:lnTo>
                    <a:pt x="737" y="242"/>
                  </a:lnTo>
                  <a:lnTo>
                    <a:pt x="732" y="246"/>
                  </a:lnTo>
                  <a:lnTo>
                    <a:pt x="726" y="255"/>
                  </a:lnTo>
                  <a:lnTo>
                    <a:pt x="698" y="274"/>
                  </a:lnTo>
                  <a:lnTo>
                    <a:pt x="694" y="276"/>
                  </a:lnTo>
                  <a:lnTo>
                    <a:pt x="681" y="282"/>
                  </a:lnTo>
                  <a:lnTo>
                    <a:pt x="673" y="291"/>
                  </a:lnTo>
                  <a:lnTo>
                    <a:pt x="664" y="291"/>
                  </a:lnTo>
                  <a:lnTo>
                    <a:pt x="664" y="291"/>
                  </a:lnTo>
                  <a:lnTo>
                    <a:pt x="664" y="291"/>
                  </a:lnTo>
                  <a:lnTo>
                    <a:pt x="660" y="293"/>
                  </a:lnTo>
                  <a:lnTo>
                    <a:pt x="658" y="295"/>
                  </a:lnTo>
                  <a:lnTo>
                    <a:pt x="658" y="295"/>
                  </a:lnTo>
                  <a:lnTo>
                    <a:pt x="652" y="297"/>
                  </a:lnTo>
                  <a:lnTo>
                    <a:pt x="652" y="299"/>
                  </a:lnTo>
                  <a:lnTo>
                    <a:pt x="660" y="289"/>
                  </a:lnTo>
                  <a:lnTo>
                    <a:pt x="656" y="282"/>
                  </a:lnTo>
                  <a:lnTo>
                    <a:pt x="662" y="274"/>
                  </a:lnTo>
                  <a:lnTo>
                    <a:pt x="662" y="274"/>
                  </a:lnTo>
                  <a:lnTo>
                    <a:pt x="664" y="272"/>
                  </a:lnTo>
                  <a:lnTo>
                    <a:pt x="668" y="268"/>
                  </a:lnTo>
                  <a:lnTo>
                    <a:pt x="668" y="267"/>
                  </a:lnTo>
                  <a:lnTo>
                    <a:pt x="668" y="267"/>
                  </a:lnTo>
                  <a:lnTo>
                    <a:pt x="668" y="263"/>
                  </a:lnTo>
                  <a:lnTo>
                    <a:pt x="664" y="259"/>
                  </a:lnTo>
                  <a:lnTo>
                    <a:pt x="664" y="257"/>
                  </a:lnTo>
                  <a:lnTo>
                    <a:pt x="664" y="257"/>
                  </a:lnTo>
                  <a:lnTo>
                    <a:pt x="662" y="255"/>
                  </a:lnTo>
                  <a:lnTo>
                    <a:pt x="660" y="255"/>
                  </a:lnTo>
                  <a:lnTo>
                    <a:pt x="658" y="255"/>
                  </a:lnTo>
                  <a:lnTo>
                    <a:pt x="658" y="255"/>
                  </a:lnTo>
                  <a:lnTo>
                    <a:pt x="656" y="255"/>
                  </a:lnTo>
                  <a:lnTo>
                    <a:pt x="654" y="255"/>
                  </a:lnTo>
                  <a:lnTo>
                    <a:pt x="652" y="259"/>
                  </a:lnTo>
                  <a:lnTo>
                    <a:pt x="652" y="259"/>
                  </a:lnTo>
                  <a:lnTo>
                    <a:pt x="647" y="265"/>
                  </a:lnTo>
                  <a:lnTo>
                    <a:pt x="647" y="268"/>
                  </a:lnTo>
                  <a:lnTo>
                    <a:pt x="643" y="268"/>
                  </a:lnTo>
                  <a:lnTo>
                    <a:pt x="643" y="268"/>
                  </a:lnTo>
                  <a:lnTo>
                    <a:pt x="641" y="268"/>
                  </a:lnTo>
                  <a:lnTo>
                    <a:pt x="639" y="270"/>
                  </a:lnTo>
                  <a:lnTo>
                    <a:pt x="637" y="274"/>
                  </a:lnTo>
                  <a:lnTo>
                    <a:pt x="637" y="274"/>
                  </a:lnTo>
                  <a:lnTo>
                    <a:pt x="633" y="274"/>
                  </a:lnTo>
                  <a:lnTo>
                    <a:pt x="632" y="276"/>
                  </a:lnTo>
                  <a:lnTo>
                    <a:pt x="632" y="276"/>
                  </a:lnTo>
                  <a:lnTo>
                    <a:pt x="630" y="276"/>
                  </a:lnTo>
                  <a:lnTo>
                    <a:pt x="630" y="276"/>
                  </a:lnTo>
                  <a:lnTo>
                    <a:pt x="626" y="280"/>
                  </a:lnTo>
                  <a:lnTo>
                    <a:pt x="626" y="285"/>
                  </a:lnTo>
                  <a:lnTo>
                    <a:pt x="626" y="291"/>
                  </a:lnTo>
                  <a:lnTo>
                    <a:pt x="611" y="293"/>
                  </a:lnTo>
                  <a:lnTo>
                    <a:pt x="599" y="293"/>
                  </a:lnTo>
                  <a:lnTo>
                    <a:pt x="599" y="293"/>
                  </a:lnTo>
                  <a:lnTo>
                    <a:pt x="599" y="297"/>
                  </a:lnTo>
                  <a:lnTo>
                    <a:pt x="601" y="301"/>
                  </a:lnTo>
                  <a:lnTo>
                    <a:pt x="603" y="304"/>
                  </a:lnTo>
                  <a:lnTo>
                    <a:pt x="603" y="304"/>
                  </a:lnTo>
                  <a:lnTo>
                    <a:pt x="607" y="308"/>
                  </a:lnTo>
                  <a:lnTo>
                    <a:pt x="607" y="310"/>
                  </a:lnTo>
                  <a:lnTo>
                    <a:pt x="611" y="312"/>
                  </a:lnTo>
                  <a:lnTo>
                    <a:pt x="611" y="312"/>
                  </a:lnTo>
                  <a:lnTo>
                    <a:pt x="616" y="312"/>
                  </a:lnTo>
                  <a:lnTo>
                    <a:pt x="622" y="314"/>
                  </a:lnTo>
                  <a:lnTo>
                    <a:pt x="622" y="314"/>
                  </a:lnTo>
                  <a:lnTo>
                    <a:pt x="622" y="318"/>
                  </a:lnTo>
                  <a:lnTo>
                    <a:pt x="622" y="318"/>
                  </a:lnTo>
                  <a:lnTo>
                    <a:pt x="622" y="325"/>
                  </a:lnTo>
                  <a:lnTo>
                    <a:pt x="622" y="329"/>
                  </a:lnTo>
                  <a:lnTo>
                    <a:pt x="630" y="331"/>
                  </a:lnTo>
                  <a:lnTo>
                    <a:pt x="630" y="331"/>
                  </a:lnTo>
                  <a:lnTo>
                    <a:pt x="632" y="331"/>
                  </a:lnTo>
                  <a:lnTo>
                    <a:pt x="633" y="329"/>
                  </a:lnTo>
                  <a:lnTo>
                    <a:pt x="637" y="327"/>
                  </a:lnTo>
                  <a:lnTo>
                    <a:pt x="637" y="327"/>
                  </a:lnTo>
                  <a:lnTo>
                    <a:pt x="637" y="323"/>
                  </a:lnTo>
                  <a:lnTo>
                    <a:pt x="637" y="321"/>
                  </a:lnTo>
                  <a:lnTo>
                    <a:pt x="639" y="321"/>
                  </a:lnTo>
                  <a:lnTo>
                    <a:pt x="643" y="319"/>
                  </a:lnTo>
                  <a:lnTo>
                    <a:pt x="643" y="319"/>
                  </a:lnTo>
                  <a:lnTo>
                    <a:pt x="645" y="318"/>
                  </a:lnTo>
                  <a:lnTo>
                    <a:pt x="647" y="318"/>
                  </a:lnTo>
                  <a:lnTo>
                    <a:pt x="647" y="316"/>
                  </a:lnTo>
                  <a:lnTo>
                    <a:pt x="649" y="316"/>
                  </a:lnTo>
                  <a:lnTo>
                    <a:pt x="649" y="318"/>
                  </a:lnTo>
                  <a:lnTo>
                    <a:pt x="649" y="318"/>
                  </a:lnTo>
                  <a:lnTo>
                    <a:pt x="650" y="318"/>
                  </a:lnTo>
                  <a:lnTo>
                    <a:pt x="652" y="318"/>
                  </a:lnTo>
                  <a:lnTo>
                    <a:pt x="656" y="318"/>
                  </a:lnTo>
                  <a:lnTo>
                    <a:pt x="660" y="318"/>
                  </a:lnTo>
                  <a:lnTo>
                    <a:pt x="662" y="318"/>
                  </a:lnTo>
                  <a:lnTo>
                    <a:pt x="664" y="319"/>
                  </a:lnTo>
                  <a:lnTo>
                    <a:pt x="664" y="319"/>
                  </a:lnTo>
                  <a:lnTo>
                    <a:pt x="666" y="321"/>
                  </a:lnTo>
                  <a:lnTo>
                    <a:pt x="668" y="323"/>
                  </a:lnTo>
                  <a:lnTo>
                    <a:pt x="671" y="325"/>
                  </a:lnTo>
                  <a:lnTo>
                    <a:pt x="673" y="327"/>
                  </a:lnTo>
                  <a:lnTo>
                    <a:pt x="673" y="327"/>
                  </a:lnTo>
                  <a:lnTo>
                    <a:pt x="671" y="331"/>
                  </a:lnTo>
                  <a:lnTo>
                    <a:pt x="669" y="333"/>
                  </a:lnTo>
                  <a:lnTo>
                    <a:pt x="669" y="335"/>
                  </a:lnTo>
                  <a:lnTo>
                    <a:pt x="668" y="335"/>
                  </a:lnTo>
                  <a:lnTo>
                    <a:pt x="668" y="335"/>
                  </a:lnTo>
                  <a:lnTo>
                    <a:pt x="664" y="335"/>
                  </a:lnTo>
                  <a:lnTo>
                    <a:pt x="660" y="333"/>
                  </a:lnTo>
                  <a:lnTo>
                    <a:pt x="658" y="333"/>
                  </a:lnTo>
                  <a:lnTo>
                    <a:pt x="656" y="335"/>
                  </a:lnTo>
                  <a:lnTo>
                    <a:pt x="656" y="335"/>
                  </a:lnTo>
                  <a:lnTo>
                    <a:pt x="652" y="338"/>
                  </a:lnTo>
                  <a:lnTo>
                    <a:pt x="649" y="340"/>
                  </a:lnTo>
                  <a:lnTo>
                    <a:pt x="649" y="340"/>
                  </a:lnTo>
                  <a:lnTo>
                    <a:pt x="647" y="342"/>
                  </a:lnTo>
                  <a:lnTo>
                    <a:pt x="641" y="348"/>
                  </a:lnTo>
                  <a:lnTo>
                    <a:pt x="641" y="348"/>
                  </a:lnTo>
                  <a:lnTo>
                    <a:pt x="633" y="355"/>
                  </a:lnTo>
                  <a:lnTo>
                    <a:pt x="633" y="355"/>
                  </a:lnTo>
                  <a:lnTo>
                    <a:pt x="622" y="369"/>
                  </a:lnTo>
                  <a:lnTo>
                    <a:pt x="622" y="369"/>
                  </a:lnTo>
                  <a:lnTo>
                    <a:pt x="628" y="374"/>
                  </a:lnTo>
                  <a:lnTo>
                    <a:pt x="628" y="374"/>
                  </a:lnTo>
                  <a:lnTo>
                    <a:pt x="632" y="376"/>
                  </a:lnTo>
                  <a:lnTo>
                    <a:pt x="633" y="378"/>
                  </a:lnTo>
                  <a:lnTo>
                    <a:pt x="637" y="380"/>
                  </a:lnTo>
                  <a:lnTo>
                    <a:pt x="639" y="380"/>
                  </a:lnTo>
                  <a:lnTo>
                    <a:pt x="639" y="380"/>
                  </a:lnTo>
                  <a:lnTo>
                    <a:pt x="641" y="382"/>
                  </a:lnTo>
                  <a:lnTo>
                    <a:pt x="641" y="386"/>
                  </a:lnTo>
                  <a:lnTo>
                    <a:pt x="641" y="388"/>
                  </a:lnTo>
                  <a:lnTo>
                    <a:pt x="647" y="393"/>
                  </a:lnTo>
                  <a:lnTo>
                    <a:pt x="647" y="403"/>
                  </a:lnTo>
                  <a:lnTo>
                    <a:pt x="647" y="403"/>
                  </a:lnTo>
                  <a:lnTo>
                    <a:pt x="647" y="405"/>
                  </a:lnTo>
                  <a:lnTo>
                    <a:pt x="647" y="406"/>
                  </a:lnTo>
                  <a:lnTo>
                    <a:pt x="647" y="408"/>
                  </a:lnTo>
                  <a:lnTo>
                    <a:pt x="647" y="408"/>
                  </a:lnTo>
                  <a:lnTo>
                    <a:pt x="652" y="414"/>
                  </a:lnTo>
                  <a:lnTo>
                    <a:pt x="652" y="414"/>
                  </a:lnTo>
                  <a:lnTo>
                    <a:pt x="658" y="420"/>
                  </a:lnTo>
                  <a:lnTo>
                    <a:pt x="660" y="431"/>
                  </a:lnTo>
                  <a:lnTo>
                    <a:pt x="660" y="441"/>
                  </a:lnTo>
                  <a:lnTo>
                    <a:pt x="654" y="448"/>
                  </a:lnTo>
                  <a:lnTo>
                    <a:pt x="645" y="452"/>
                  </a:lnTo>
                  <a:lnTo>
                    <a:pt x="643" y="454"/>
                  </a:lnTo>
                  <a:lnTo>
                    <a:pt x="643" y="454"/>
                  </a:lnTo>
                  <a:lnTo>
                    <a:pt x="647" y="454"/>
                  </a:lnTo>
                  <a:lnTo>
                    <a:pt x="649" y="454"/>
                  </a:lnTo>
                  <a:lnTo>
                    <a:pt x="650" y="454"/>
                  </a:lnTo>
                  <a:lnTo>
                    <a:pt x="652" y="454"/>
                  </a:lnTo>
                  <a:lnTo>
                    <a:pt x="652" y="454"/>
                  </a:lnTo>
                  <a:lnTo>
                    <a:pt x="654" y="456"/>
                  </a:lnTo>
                  <a:lnTo>
                    <a:pt x="658" y="458"/>
                  </a:lnTo>
                  <a:lnTo>
                    <a:pt x="664" y="458"/>
                  </a:lnTo>
                  <a:lnTo>
                    <a:pt x="656" y="465"/>
                  </a:lnTo>
                  <a:lnTo>
                    <a:pt x="656" y="471"/>
                  </a:lnTo>
                  <a:lnTo>
                    <a:pt x="656" y="480"/>
                  </a:lnTo>
                  <a:lnTo>
                    <a:pt x="656" y="484"/>
                  </a:lnTo>
                  <a:lnTo>
                    <a:pt x="656" y="484"/>
                  </a:lnTo>
                  <a:lnTo>
                    <a:pt x="656" y="488"/>
                  </a:lnTo>
                  <a:lnTo>
                    <a:pt x="652" y="490"/>
                  </a:lnTo>
                  <a:lnTo>
                    <a:pt x="652" y="490"/>
                  </a:lnTo>
                  <a:lnTo>
                    <a:pt x="652" y="490"/>
                  </a:lnTo>
                  <a:lnTo>
                    <a:pt x="649" y="490"/>
                  </a:lnTo>
                  <a:lnTo>
                    <a:pt x="647" y="492"/>
                  </a:lnTo>
                  <a:lnTo>
                    <a:pt x="645" y="493"/>
                  </a:lnTo>
                  <a:lnTo>
                    <a:pt x="637" y="501"/>
                  </a:lnTo>
                  <a:lnTo>
                    <a:pt x="637" y="509"/>
                  </a:lnTo>
                  <a:lnTo>
                    <a:pt x="637" y="509"/>
                  </a:lnTo>
                  <a:lnTo>
                    <a:pt x="633" y="511"/>
                  </a:lnTo>
                  <a:lnTo>
                    <a:pt x="632" y="511"/>
                  </a:lnTo>
                  <a:lnTo>
                    <a:pt x="632" y="514"/>
                  </a:lnTo>
                  <a:lnTo>
                    <a:pt x="632" y="514"/>
                  </a:lnTo>
                  <a:lnTo>
                    <a:pt x="632" y="522"/>
                  </a:lnTo>
                  <a:lnTo>
                    <a:pt x="632" y="522"/>
                  </a:lnTo>
                  <a:lnTo>
                    <a:pt x="632" y="526"/>
                  </a:lnTo>
                  <a:lnTo>
                    <a:pt x="630" y="531"/>
                  </a:lnTo>
                  <a:lnTo>
                    <a:pt x="630" y="531"/>
                  </a:lnTo>
                  <a:lnTo>
                    <a:pt x="626" y="535"/>
                  </a:lnTo>
                  <a:lnTo>
                    <a:pt x="622" y="541"/>
                  </a:lnTo>
                  <a:lnTo>
                    <a:pt x="622" y="541"/>
                  </a:lnTo>
                  <a:lnTo>
                    <a:pt x="618" y="543"/>
                  </a:lnTo>
                  <a:lnTo>
                    <a:pt x="616" y="545"/>
                  </a:lnTo>
                  <a:lnTo>
                    <a:pt x="616" y="548"/>
                  </a:lnTo>
                  <a:lnTo>
                    <a:pt x="616" y="548"/>
                  </a:lnTo>
                  <a:lnTo>
                    <a:pt x="615" y="552"/>
                  </a:lnTo>
                  <a:lnTo>
                    <a:pt x="611" y="554"/>
                  </a:lnTo>
                  <a:lnTo>
                    <a:pt x="607" y="556"/>
                  </a:lnTo>
                  <a:lnTo>
                    <a:pt x="607" y="562"/>
                  </a:lnTo>
                  <a:lnTo>
                    <a:pt x="607" y="562"/>
                  </a:lnTo>
                  <a:lnTo>
                    <a:pt x="605" y="563"/>
                  </a:lnTo>
                  <a:lnTo>
                    <a:pt x="599" y="569"/>
                  </a:lnTo>
                  <a:lnTo>
                    <a:pt x="599" y="569"/>
                  </a:lnTo>
                  <a:lnTo>
                    <a:pt x="596" y="569"/>
                  </a:lnTo>
                  <a:lnTo>
                    <a:pt x="596" y="569"/>
                  </a:lnTo>
                  <a:lnTo>
                    <a:pt x="592" y="569"/>
                  </a:lnTo>
                  <a:lnTo>
                    <a:pt x="590" y="573"/>
                  </a:lnTo>
                  <a:lnTo>
                    <a:pt x="590" y="573"/>
                  </a:lnTo>
                  <a:lnTo>
                    <a:pt x="582" y="581"/>
                  </a:lnTo>
                  <a:lnTo>
                    <a:pt x="581" y="582"/>
                  </a:lnTo>
                  <a:lnTo>
                    <a:pt x="579" y="582"/>
                  </a:lnTo>
                  <a:lnTo>
                    <a:pt x="579" y="582"/>
                  </a:lnTo>
                  <a:lnTo>
                    <a:pt x="567" y="582"/>
                  </a:lnTo>
                  <a:lnTo>
                    <a:pt x="567" y="582"/>
                  </a:lnTo>
                  <a:lnTo>
                    <a:pt x="563" y="582"/>
                  </a:lnTo>
                  <a:lnTo>
                    <a:pt x="563" y="582"/>
                  </a:lnTo>
                  <a:lnTo>
                    <a:pt x="563" y="581"/>
                  </a:lnTo>
                  <a:lnTo>
                    <a:pt x="560" y="582"/>
                  </a:lnTo>
                  <a:lnTo>
                    <a:pt x="560" y="582"/>
                  </a:lnTo>
                  <a:lnTo>
                    <a:pt x="558" y="586"/>
                  </a:lnTo>
                  <a:lnTo>
                    <a:pt x="556" y="586"/>
                  </a:lnTo>
                  <a:lnTo>
                    <a:pt x="554" y="586"/>
                  </a:lnTo>
                  <a:lnTo>
                    <a:pt x="543" y="590"/>
                  </a:lnTo>
                  <a:lnTo>
                    <a:pt x="537" y="594"/>
                  </a:lnTo>
                  <a:lnTo>
                    <a:pt x="531" y="598"/>
                  </a:lnTo>
                  <a:lnTo>
                    <a:pt x="531" y="598"/>
                  </a:lnTo>
                  <a:lnTo>
                    <a:pt x="529" y="594"/>
                  </a:lnTo>
                  <a:lnTo>
                    <a:pt x="529" y="594"/>
                  </a:lnTo>
                  <a:lnTo>
                    <a:pt x="526" y="598"/>
                  </a:lnTo>
                  <a:lnTo>
                    <a:pt x="526" y="598"/>
                  </a:lnTo>
                  <a:lnTo>
                    <a:pt x="522" y="599"/>
                  </a:lnTo>
                  <a:lnTo>
                    <a:pt x="518" y="601"/>
                  </a:lnTo>
                  <a:lnTo>
                    <a:pt x="512" y="603"/>
                  </a:lnTo>
                  <a:lnTo>
                    <a:pt x="505" y="603"/>
                  </a:lnTo>
                  <a:lnTo>
                    <a:pt x="501" y="607"/>
                  </a:lnTo>
                  <a:lnTo>
                    <a:pt x="499" y="611"/>
                  </a:lnTo>
                  <a:lnTo>
                    <a:pt x="499" y="615"/>
                  </a:lnTo>
                  <a:lnTo>
                    <a:pt x="499" y="622"/>
                  </a:lnTo>
                  <a:lnTo>
                    <a:pt x="494" y="622"/>
                  </a:lnTo>
                  <a:lnTo>
                    <a:pt x="494" y="615"/>
                  </a:lnTo>
                  <a:lnTo>
                    <a:pt x="492" y="605"/>
                  </a:lnTo>
                  <a:lnTo>
                    <a:pt x="492" y="601"/>
                  </a:lnTo>
                  <a:lnTo>
                    <a:pt x="478" y="601"/>
                  </a:lnTo>
                  <a:lnTo>
                    <a:pt x="473" y="601"/>
                  </a:lnTo>
                  <a:lnTo>
                    <a:pt x="467" y="601"/>
                  </a:lnTo>
                  <a:lnTo>
                    <a:pt x="467" y="601"/>
                  </a:lnTo>
                  <a:lnTo>
                    <a:pt x="467" y="601"/>
                  </a:lnTo>
                  <a:close/>
                </a:path>
              </a:pathLst>
            </a:custGeom>
            <a:solidFill>
              <a:schemeClr val="bg1">
                <a:lumMod val="85000"/>
              </a:schemeClr>
            </a:solidFill>
            <a:ln w="635" cap="rnd">
              <a:solidFill>
                <a:schemeClr val="bg1">
                  <a:alpha val="17000"/>
                </a:schemeClr>
              </a:solidFill>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91" name="Freeform 391">
              <a:extLst>
                <a:ext uri="{FF2B5EF4-FFF2-40B4-BE49-F238E27FC236}">
                  <a16:creationId xmlns:a16="http://schemas.microsoft.com/office/drawing/2014/main" id="{8CCCED2B-F2E5-2B4C-9216-A848A5468654}"/>
                </a:ext>
              </a:extLst>
            </p:cNvPr>
            <p:cNvSpPr>
              <a:spLocks/>
            </p:cNvSpPr>
            <p:nvPr userDrawn="1"/>
          </p:nvSpPr>
          <p:spPr bwMode="auto">
            <a:xfrm>
              <a:off x="2576226" y="2090064"/>
              <a:ext cx="1290201" cy="808193"/>
            </a:xfrm>
            <a:custGeom>
              <a:avLst/>
              <a:gdLst>
                <a:gd name="T0" fmla="*/ 401 w 845"/>
                <a:gd name="T1" fmla="*/ 582 h 622"/>
                <a:gd name="T2" fmla="*/ 369 w 845"/>
                <a:gd name="T3" fmla="*/ 611 h 622"/>
                <a:gd name="T4" fmla="*/ 331 w 845"/>
                <a:gd name="T5" fmla="*/ 562 h 622"/>
                <a:gd name="T6" fmla="*/ 318 w 845"/>
                <a:gd name="T7" fmla="*/ 482 h 622"/>
                <a:gd name="T8" fmla="*/ 278 w 845"/>
                <a:gd name="T9" fmla="*/ 471 h 622"/>
                <a:gd name="T10" fmla="*/ 225 w 845"/>
                <a:gd name="T11" fmla="*/ 492 h 622"/>
                <a:gd name="T12" fmla="*/ 168 w 845"/>
                <a:gd name="T13" fmla="*/ 492 h 622"/>
                <a:gd name="T14" fmla="*/ 79 w 845"/>
                <a:gd name="T15" fmla="*/ 408 h 622"/>
                <a:gd name="T16" fmla="*/ 30 w 845"/>
                <a:gd name="T17" fmla="*/ 348 h 622"/>
                <a:gd name="T18" fmla="*/ 0 w 845"/>
                <a:gd name="T19" fmla="*/ 285 h 622"/>
                <a:gd name="T20" fmla="*/ 40 w 845"/>
                <a:gd name="T21" fmla="*/ 265 h 622"/>
                <a:gd name="T22" fmla="*/ 91 w 845"/>
                <a:gd name="T23" fmla="*/ 174 h 622"/>
                <a:gd name="T24" fmla="*/ 164 w 845"/>
                <a:gd name="T25" fmla="*/ 130 h 622"/>
                <a:gd name="T26" fmla="*/ 198 w 845"/>
                <a:gd name="T27" fmla="*/ 106 h 622"/>
                <a:gd name="T28" fmla="*/ 291 w 845"/>
                <a:gd name="T29" fmla="*/ 193 h 622"/>
                <a:gd name="T30" fmla="*/ 480 w 845"/>
                <a:gd name="T31" fmla="*/ 229 h 622"/>
                <a:gd name="T32" fmla="*/ 548 w 845"/>
                <a:gd name="T33" fmla="*/ 183 h 622"/>
                <a:gd name="T34" fmla="*/ 632 w 845"/>
                <a:gd name="T35" fmla="*/ 142 h 622"/>
                <a:gd name="T36" fmla="*/ 590 w 845"/>
                <a:gd name="T37" fmla="*/ 77 h 622"/>
                <a:gd name="T38" fmla="*/ 647 w 845"/>
                <a:gd name="T39" fmla="*/ 21 h 622"/>
                <a:gd name="T40" fmla="*/ 720 w 845"/>
                <a:gd name="T41" fmla="*/ 13 h 622"/>
                <a:gd name="T42" fmla="*/ 794 w 845"/>
                <a:gd name="T43" fmla="*/ 121 h 622"/>
                <a:gd name="T44" fmla="*/ 840 w 845"/>
                <a:gd name="T45" fmla="*/ 130 h 622"/>
                <a:gd name="T46" fmla="*/ 779 w 845"/>
                <a:gd name="T47" fmla="*/ 214 h 622"/>
                <a:gd name="T48" fmla="*/ 732 w 845"/>
                <a:gd name="T49" fmla="*/ 246 h 622"/>
                <a:gd name="T50" fmla="*/ 664 w 845"/>
                <a:gd name="T51" fmla="*/ 291 h 622"/>
                <a:gd name="T52" fmla="*/ 660 w 845"/>
                <a:gd name="T53" fmla="*/ 289 h 622"/>
                <a:gd name="T54" fmla="*/ 668 w 845"/>
                <a:gd name="T55" fmla="*/ 267 h 622"/>
                <a:gd name="T56" fmla="*/ 658 w 845"/>
                <a:gd name="T57" fmla="*/ 255 h 622"/>
                <a:gd name="T58" fmla="*/ 647 w 845"/>
                <a:gd name="T59" fmla="*/ 268 h 622"/>
                <a:gd name="T60" fmla="*/ 633 w 845"/>
                <a:gd name="T61" fmla="*/ 274 h 622"/>
                <a:gd name="T62" fmla="*/ 626 w 845"/>
                <a:gd name="T63" fmla="*/ 291 h 622"/>
                <a:gd name="T64" fmla="*/ 603 w 845"/>
                <a:gd name="T65" fmla="*/ 304 h 622"/>
                <a:gd name="T66" fmla="*/ 622 w 845"/>
                <a:gd name="T67" fmla="*/ 314 h 622"/>
                <a:gd name="T68" fmla="*/ 632 w 845"/>
                <a:gd name="T69" fmla="*/ 331 h 622"/>
                <a:gd name="T70" fmla="*/ 643 w 845"/>
                <a:gd name="T71" fmla="*/ 319 h 622"/>
                <a:gd name="T72" fmla="*/ 649 w 845"/>
                <a:gd name="T73" fmla="*/ 318 h 622"/>
                <a:gd name="T74" fmla="*/ 664 w 845"/>
                <a:gd name="T75" fmla="*/ 319 h 622"/>
                <a:gd name="T76" fmla="*/ 669 w 845"/>
                <a:gd name="T77" fmla="*/ 333 h 622"/>
                <a:gd name="T78" fmla="*/ 656 w 845"/>
                <a:gd name="T79" fmla="*/ 335 h 622"/>
                <a:gd name="T80" fmla="*/ 641 w 845"/>
                <a:gd name="T81" fmla="*/ 348 h 622"/>
                <a:gd name="T82" fmla="*/ 632 w 845"/>
                <a:gd name="T83" fmla="*/ 376 h 622"/>
                <a:gd name="T84" fmla="*/ 641 w 845"/>
                <a:gd name="T85" fmla="*/ 388 h 622"/>
                <a:gd name="T86" fmla="*/ 647 w 845"/>
                <a:gd name="T87" fmla="*/ 408 h 622"/>
                <a:gd name="T88" fmla="*/ 645 w 845"/>
                <a:gd name="T89" fmla="*/ 452 h 622"/>
                <a:gd name="T90" fmla="*/ 652 w 845"/>
                <a:gd name="T91" fmla="*/ 454 h 622"/>
                <a:gd name="T92" fmla="*/ 656 w 845"/>
                <a:gd name="T93" fmla="*/ 484 h 622"/>
                <a:gd name="T94" fmla="*/ 647 w 845"/>
                <a:gd name="T95" fmla="*/ 492 h 622"/>
                <a:gd name="T96" fmla="*/ 632 w 845"/>
                <a:gd name="T97" fmla="*/ 514 h 622"/>
                <a:gd name="T98" fmla="*/ 626 w 845"/>
                <a:gd name="T99" fmla="*/ 535 h 622"/>
                <a:gd name="T100" fmla="*/ 615 w 845"/>
                <a:gd name="T101" fmla="*/ 552 h 622"/>
                <a:gd name="T102" fmla="*/ 599 w 845"/>
                <a:gd name="T103" fmla="*/ 569 h 622"/>
                <a:gd name="T104" fmla="*/ 581 w 845"/>
                <a:gd name="T105" fmla="*/ 582 h 622"/>
                <a:gd name="T106" fmla="*/ 563 w 845"/>
                <a:gd name="T107" fmla="*/ 581 h 622"/>
                <a:gd name="T108" fmla="*/ 537 w 845"/>
                <a:gd name="T109" fmla="*/ 594 h 622"/>
                <a:gd name="T110" fmla="*/ 522 w 845"/>
                <a:gd name="T111" fmla="*/ 599 h 622"/>
                <a:gd name="T112" fmla="*/ 499 w 845"/>
                <a:gd name="T113" fmla="*/ 622 h 622"/>
                <a:gd name="T114" fmla="*/ 467 w 845"/>
                <a:gd name="T115" fmla="*/ 601 h 6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45" h="622">
                  <a:moveTo>
                    <a:pt x="467" y="601"/>
                  </a:moveTo>
                  <a:lnTo>
                    <a:pt x="454" y="601"/>
                  </a:lnTo>
                  <a:lnTo>
                    <a:pt x="446" y="594"/>
                  </a:lnTo>
                  <a:lnTo>
                    <a:pt x="446" y="581"/>
                  </a:lnTo>
                  <a:lnTo>
                    <a:pt x="437" y="581"/>
                  </a:lnTo>
                  <a:lnTo>
                    <a:pt x="424" y="573"/>
                  </a:lnTo>
                  <a:lnTo>
                    <a:pt x="401" y="582"/>
                  </a:lnTo>
                  <a:lnTo>
                    <a:pt x="388" y="582"/>
                  </a:lnTo>
                  <a:lnTo>
                    <a:pt x="382" y="590"/>
                  </a:lnTo>
                  <a:lnTo>
                    <a:pt x="372" y="590"/>
                  </a:lnTo>
                  <a:lnTo>
                    <a:pt x="369" y="594"/>
                  </a:lnTo>
                  <a:lnTo>
                    <a:pt x="376" y="603"/>
                  </a:lnTo>
                  <a:lnTo>
                    <a:pt x="376" y="611"/>
                  </a:lnTo>
                  <a:lnTo>
                    <a:pt x="369" y="611"/>
                  </a:lnTo>
                  <a:lnTo>
                    <a:pt x="363" y="603"/>
                  </a:lnTo>
                  <a:lnTo>
                    <a:pt x="355" y="603"/>
                  </a:lnTo>
                  <a:lnTo>
                    <a:pt x="350" y="598"/>
                  </a:lnTo>
                  <a:lnTo>
                    <a:pt x="338" y="594"/>
                  </a:lnTo>
                  <a:lnTo>
                    <a:pt x="338" y="581"/>
                  </a:lnTo>
                  <a:lnTo>
                    <a:pt x="331" y="571"/>
                  </a:lnTo>
                  <a:lnTo>
                    <a:pt x="331" y="562"/>
                  </a:lnTo>
                  <a:lnTo>
                    <a:pt x="318" y="562"/>
                  </a:lnTo>
                  <a:lnTo>
                    <a:pt x="321" y="543"/>
                  </a:lnTo>
                  <a:lnTo>
                    <a:pt x="333" y="529"/>
                  </a:lnTo>
                  <a:lnTo>
                    <a:pt x="333" y="503"/>
                  </a:lnTo>
                  <a:lnTo>
                    <a:pt x="327" y="501"/>
                  </a:lnTo>
                  <a:lnTo>
                    <a:pt x="325" y="492"/>
                  </a:lnTo>
                  <a:lnTo>
                    <a:pt x="318" y="482"/>
                  </a:lnTo>
                  <a:lnTo>
                    <a:pt x="312" y="490"/>
                  </a:lnTo>
                  <a:lnTo>
                    <a:pt x="306" y="484"/>
                  </a:lnTo>
                  <a:lnTo>
                    <a:pt x="301" y="484"/>
                  </a:lnTo>
                  <a:lnTo>
                    <a:pt x="306" y="476"/>
                  </a:lnTo>
                  <a:lnTo>
                    <a:pt x="295" y="467"/>
                  </a:lnTo>
                  <a:lnTo>
                    <a:pt x="289" y="475"/>
                  </a:lnTo>
                  <a:lnTo>
                    <a:pt x="278" y="471"/>
                  </a:lnTo>
                  <a:lnTo>
                    <a:pt x="268" y="482"/>
                  </a:lnTo>
                  <a:lnTo>
                    <a:pt x="261" y="484"/>
                  </a:lnTo>
                  <a:lnTo>
                    <a:pt x="250" y="495"/>
                  </a:lnTo>
                  <a:lnTo>
                    <a:pt x="246" y="495"/>
                  </a:lnTo>
                  <a:lnTo>
                    <a:pt x="246" y="497"/>
                  </a:lnTo>
                  <a:lnTo>
                    <a:pt x="238" y="495"/>
                  </a:lnTo>
                  <a:lnTo>
                    <a:pt x="225" y="492"/>
                  </a:lnTo>
                  <a:lnTo>
                    <a:pt x="225" y="484"/>
                  </a:lnTo>
                  <a:lnTo>
                    <a:pt x="216" y="484"/>
                  </a:lnTo>
                  <a:lnTo>
                    <a:pt x="204" y="495"/>
                  </a:lnTo>
                  <a:lnTo>
                    <a:pt x="198" y="493"/>
                  </a:lnTo>
                  <a:lnTo>
                    <a:pt x="195" y="495"/>
                  </a:lnTo>
                  <a:lnTo>
                    <a:pt x="180" y="495"/>
                  </a:lnTo>
                  <a:lnTo>
                    <a:pt x="168" y="492"/>
                  </a:lnTo>
                  <a:lnTo>
                    <a:pt x="110" y="450"/>
                  </a:lnTo>
                  <a:lnTo>
                    <a:pt x="96" y="456"/>
                  </a:lnTo>
                  <a:lnTo>
                    <a:pt x="81" y="441"/>
                  </a:lnTo>
                  <a:lnTo>
                    <a:pt x="64" y="433"/>
                  </a:lnTo>
                  <a:lnTo>
                    <a:pt x="62" y="416"/>
                  </a:lnTo>
                  <a:lnTo>
                    <a:pt x="74" y="416"/>
                  </a:lnTo>
                  <a:lnTo>
                    <a:pt x="79" y="408"/>
                  </a:lnTo>
                  <a:lnTo>
                    <a:pt x="68" y="397"/>
                  </a:lnTo>
                  <a:lnTo>
                    <a:pt x="72" y="380"/>
                  </a:lnTo>
                  <a:lnTo>
                    <a:pt x="83" y="371"/>
                  </a:lnTo>
                  <a:lnTo>
                    <a:pt x="89" y="363"/>
                  </a:lnTo>
                  <a:lnTo>
                    <a:pt x="74" y="348"/>
                  </a:lnTo>
                  <a:lnTo>
                    <a:pt x="49" y="355"/>
                  </a:lnTo>
                  <a:lnTo>
                    <a:pt x="30" y="348"/>
                  </a:lnTo>
                  <a:lnTo>
                    <a:pt x="30" y="338"/>
                  </a:lnTo>
                  <a:lnTo>
                    <a:pt x="13" y="329"/>
                  </a:lnTo>
                  <a:lnTo>
                    <a:pt x="13" y="321"/>
                  </a:lnTo>
                  <a:lnTo>
                    <a:pt x="11" y="308"/>
                  </a:lnTo>
                  <a:lnTo>
                    <a:pt x="7" y="301"/>
                  </a:lnTo>
                  <a:lnTo>
                    <a:pt x="0" y="299"/>
                  </a:lnTo>
                  <a:lnTo>
                    <a:pt x="0" y="285"/>
                  </a:lnTo>
                  <a:lnTo>
                    <a:pt x="0" y="270"/>
                  </a:lnTo>
                  <a:lnTo>
                    <a:pt x="6" y="270"/>
                  </a:lnTo>
                  <a:lnTo>
                    <a:pt x="11" y="263"/>
                  </a:lnTo>
                  <a:lnTo>
                    <a:pt x="21" y="263"/>
                  </a:lnTo>
                  <a:lnTo>
                    <a:pt x="24" y="270"/>
                  </a:lnTo>
                  <a:lnTo>
                    <a:pt x="30" y="263"/>
                  </a:lnTo>
                  <a:lnTo>
                    <a:pt x="40" y="265"/>
                  </a:lnTo>
                  <a:lnTo>
                    <a:pt x="45" y="251"/>
                  </a:lnTo>
                  <a:lnTo>
                    <a:pt x="60" y="253"/>
                  </a:lnTo>
                  <a:lnTo>
                    <a:pt x="64" y="242"/>
                  </a:lnTo>
                  <a:lnTo>
                    <a:pt x="87" y="234"/>
                  </a:lnTo>
                  <a:lnTo>
                    <a:pt x="87" y="229"/>
                  </a:lnTo>
                  <a:lnTo>
                    <a:pt x="96" y="210"/>
                  </a:lnTo>
                  <a:lnTo>
                    <a:pt x="91" y="174"/>
                  </a:lnTo>
                  <a:lnTo>
                    <a:pt x="108" y="166"/>
                  </a:lnTo>
                  <a:lnTo>
                    <a:pt x="111" y="172"/>
                  </a:lnTo>
                  <a:lnTo>
                    <a:pt x="121" y="172"/>
                  </a:lnTo>
                  <a:lnTo>
                    <a:pt x="121" y="163"/>
                  </a:lnTo>
                  <a:lnTo>
                    <a:pt x="130" y="134"/>
                  </a:lnTo>
                  <a:lnTo>
                    <a:pt x="157" y="142"/>
                  </a:lnTo>
                  <a:lnTo>
                    <a:pt x="164" y="130"/>
                  </a:lnTo>
                  <a:lnTo>
                    <a:pt x="161" y="117"/>
                  </a:lnTo>
                  <a:lnTo>
                    <a:pt x="168" y="108"/>
                  </a:lnTo>
                  <a:lnTo>
                    <a:pt x="178" y="106"/>
                  </a:lnTo>
                  <a:lnTo>
                    <a:pt x="178" y="94"/>
                  </a:lnTo>
                  <a:lnTo>
                    <a:pt x="187" y="89"/>
                  </a:lnTo>
                  <a:lnTo>
                    <a:pt x="191" y="94"/>
                  </a:lnTo>
                  <a:lnTo>
                    <a:pt x="198" y="106"/>
                  </a:lnTo>
                  <a:lnTo>
                    <a:pt x="212" y="117"/>
                  </a:lnTo>
                  <a:lnTo>
                    <a:pt x="225" y="121"/>
                  </a:lnTo>
                  <a:lnTo>
                    <a:pt x="234" y="153"/>
                  </a:lnTo>
                  <a:lnTo>
                    <a:pt x="231" y="168"/>
                  </a:lnTo>
                  <a:lnTo>
                    <a:pt x="242" y="172"/>
                  </a:lnTo>
                  <a:lnTo>
                    <a:pt x="268" y="180"/>
                  </a:lnTo>
                  <a:lnTo>
                    <a:pt x="291" y="193"/>
                  </a:lnTo>
                  <a:lnTo>
                    <a:pt x="304" y="221"/>
                  </a:lnTo>
                  <a:lnTo>
                    <a:pt x="369" y="225"/>
                  </a:lnTo>
                  <a:lnTo>
                    <a:pt x="382" y="234"/>
                  </a:lnTo>
                  <a:lnTo>
                    <a:pt x="399" y="238"/>
                  </a:lnTo>
                  <a:lnTo>
                    <a:pt x="416" y="242"/>
                  </a:lnTo>
                  <a:lnTo>
                    <a:pt x="448" y="227"/>
                  </a:lnTo>
                  <a:lnTo>
                    <a:pt x="480" y="229"/>
                  </a:lnTo>
                  <a:lnTo>
                    <a:pt x="499" y="221"/>
                  </a:lnTo>
                  <a:lnTo>
                    <a:pt x="511" y="210"/>
                  </a:lnTo>
                  <a:lnTo>
                    <a:pt x="522" y="204"/>
                  </a:lnTo>
                  <a:lnTo>
                    <a:pt x="514" y="191"/>
                  </a:lnTo>
                  <a:lnTo>
                    <a:pt x="524" y="176"/>
                  </a:lnTo>
                  <a:lnTo>
                    <a:pt x="539" y="183"/>
                  </a:lnTo>
                  <a:lnTo>
                    <a:pt x="548" y="183"/>
                  </a:lnTo>
                  <a:lnTo>
                    <a:pt x="560" y="166"/>
                  </a:lnTo>
                  <a:lnTo>
                    <a:pt x="575" y="168"/>
                  </a:lnTo>
                  <a:lnTo>
                    <a:pt x="584" y="159"/>
                  </a:lnTo>
                  <a:lnTo>
                    <a:pt x="590" y="151"/>
                  </a:lnTo>
                  <a:lnTo>
                    <a:pt x="603" y="149"/>
                  </a:lnTo>
                  <a:lnTo>
                    <a:pt x="616" y="142"/>
                  </a:lnTo>
                  <a:lnTo>
                    <a:pt x="632" y="142"/>
                  </a:lnTo>
                  <a:lnTo>
                    <a:pt x="622" y="127"/>
                  </a:lnTo>
                  <a:lnTo>
                    <a:pt x="609" y="115"/>
                  </a:lnTo>
                  <a:lnTo>
                    <a:pt x="599" y="117"/>
                  </a:lnTo>
                  <a:lnTo>
                    <a:pt x="599" y="125"/>
                  </a:lnTo>
                  <a:lnTo>
                    <a:pt x="584" y="121"/>
                  </a:lnTo>
                  <a:lnTo>
                    <a:pt x="573" y="117"/>
                  </a:lnTo>
                  <a:lnTo>
                    <a:pt x="590" y="77"/>
                  </a:lnTo>
                  <a:lnTo>
                    <a:pt x="605" y="85"/>
                  </a:lnTo>
                  <a:lnTo>
                    <a:pt x="616" y="76"/>
                  </a:lnTo>
                  <a:lnTo>
                    <a:pt x="626" y="76"/>
                  </a:lnTo>
                  <a:lnTo>
                    <a:pt x="626" y="64"/>
                  </a:lnTo>
                  <a:lnTo>
                    <a:pt x="637" y="36"/>
                  </a:lnTo>
                  <a:lnTo>
                    <a:pt x="647" y="28"/>
                  </a:lnTo>
                  <a:lnTo>
                    <a:pt x="647" y="21"/>
                  </a:lnTo>
                  <a:lnTo>
                    <a:pt x="637" y="15"/>
                  </a:lnTo>
                  <a:lnTo>
                    <a:pt x="647" y="6"/>
                  </a:lnTo>
                  <a:lnTo>
                    <a:pt x="668" y="0"/>
                  </a:lnTo>
                  <a:lnTo>
                    <a:pt x="690" y="0"/>
                  </a:lnTo>
                  <a:lnTo>
                    <a:pt x="702" y="7"/>
                  </a:lnTo>
                  <a:lnTo>
                    <a:pt x="713" y="6"/>
                  </a:lnTo>
                  <a:lnTo>
                    <a:pt x="720" y="13"/>
                  </a:lnTo>
                  <a:lnTo>
                    <a:pt x="743" y="66"/>
                  </a:lnTo>
                  <a:lnTo>
                    <a:pt x="743" y="81"/>
                  </a:lnTo>
                  <a:lnTo>
                    <a:pt x="756" y="85"/>
                  </a:lnTo>
                  <a:lnTo>
                    <a:pt x="766" y="85"/>
                  </a:lnTo>
                  <a:lnTo>
                    <a:pt x="775" y="91"/>
                  </a:lnTo>
                  <a:lnTo>
                    <a:pt x="785" y="102"/>
                  </a:lnTo>
                  <a:lnTo>
                    <a:pt x="794" y="121"/>
                  </a:lnTo>
                  <a:lnTo>
                    <a:pt x="802" y="125"/>
                  </a:lnTo>
                  <a:lnTo>
                    <a:pt x="811" y="125"/>
                  </a:lnTo>
                  <a:lnTo>
                    <a:pt x="819" y="117"/>
                  </a:lnTo>
                  <a:lnTo>
                    <a:pt x="832" y="113"/>
                  </a:lnTo>
                  <a:lnTo>
                    <a:pt x="841" y="110"/>
                  </a:lnTo>
                  <a:lnTo>
                    <a:pt x="845" y="125"/>
                  </a:lnTo>
                  <a:lnTo>
                    <a:pt x="840" y="130"/>
                  </a:lnTo>
                  <a:lnTo>
                    <a:pt x="824" y="168"/>
                  </a:lnTo>
                  <a:lnTo>
                    <a:pt x="824" y="176"/>
                  </a:lnTo>
                  <a:lnTo>
                    <a:pt x="804" y="176"/>
                  </a:lnTo>
                  <a:lnTo>
                    <a:pt x="794" y="181"/>
                  </a:lnTo>
                  <a:lnTo>
                    <a:pt x="794" y="214"/>
                  </a:lnTo>
                  <a:lnTo>
                    <a:pt x="789" y="221"/>
                  </a:lnTo>
                  <a:lnTo>
                    <a:pt x="779" y="214"/>
                  </a:lnTo>
                  <a:lnTo>
                    <a:pt x="773" y="227"/>
                  </a:lnTo>
                  <a:lnTo>
                    <a:pt x="768" y="234"/>
                  </a:lnTo>
                  <a:lnTo>
                    <a:pt x="749" y="234"/>
                  </a:lnTo>
                  <a:lnTo>
                    <a:pt x="753" y="246"/>
                  </a:lnTo>
                  <a:lnTo>
                    <a:pt x="743" y="248"/>
                  </a:lnTo>
                  <a:lnTo>
                    <a:pt x="737" y="242"/>
                  </a:lnTo>
                  <a:lnTo>
                    <a:pt x="732" y="246"/>
                  </a:lnTo>
                  <a:lnTo>
                    <a:pt x="726" y="255"/>
                  </a:lnTo>
                  <a:lnTo>
                    <a:pt x="698" y="274"/>
                  </a:lnTo>
                  <a:lnTo>
                    <a:pt x="694" y="276"/>
                  </a:lnTo>
                  <a:lnTo>
                    <a:pt x="681" y="282"/>
                  </a:lnTo>
                  <a:lnTo>
                    <a:pt x="673" y="291"/>
                  </a:lnTo>
                  <a:lnTo>
                    <a:pt x="664" y="291"/>
                  </a:lnTo>
                  <a:lnTo>
                    <a:pt x="664" y="291"/>
                  </a:lnTo>
                  <a:lnTo>
                    <a:pt x="664" y="291"/>
                  </a:lnTo>
                  <a:lnTo>
                    <a:pt x="660" y="293"/>
                  </a:lnTo>
                  <a:lnTo>
                    <a:pt x="658" y="295"/>
                  </a:lnTo>
                  <a:lnTo>
                    <a:pt x="658" y="295"/>
                  </a:lnTo>
                  <a:lnTo>
                    <a:pt x="652" y="297"/>
                  </a:lnTo>
                  <a:lnTo>
                    <a:pt x="652" y="299"/>
                  </a:lnTo>
                  <a:lnTo>
                    <a:pt x="660" y="289"/>
                  </a:lnTo>
                  <a:lnTo>
                    <a:pt x="656" y="282"/>
                  </a:lnTo>
                  <a:lnTo>
                    <a:pt x="662" y="274"/>
                  </a:lnTo>
                  <a:lnTo>
                    <a:pt x="662" y="274"/>
                  </a:lnTo>
                  <a:lnTo>
                    <a:pt x="664" y="272"/>
                  </a:lnTo>
                  <a:lnTo>
                    <a:pt x="668" y="268"/>
                  </a:lnTo>
                  <a:lnTo>
                    <a:pt x="668" y="267"/>
                  </a:lnTo>
                  <a:lnTo>
                    <a:pt x="668" y="267"/>
                  </a:lnTo>
                  <a:lnTo>
                    <a:pt x="668" y="263"/>
                  </a:lnTo>
                  <a:lnTo>
                    <a:pt x="664" y="259"/>
                  </a:lnTo>
                  <a:lnTo>
                    <a:pt x="664" y="257"/>
                  </a:lnTo>
                  <a:lnTo>
                    <a:pt x="664" y="257"/>
                  </a:lnTo>
                  <a:lnTo>
                    <a:pt x="662" y="255"/>
                  </a:lnTo>
                  <a:lnTo>
                    <a:pt x="660" y="255"/>
                  </a:lnTo>
                  <a:lnTo>
                    <a:pt x="658" y="255"/>
                  </a:lnTo>
                  <a:lnTo>
                    <a:pt x="658" y="255"/>
                  </a:lnTo>
                  <a:lnTo>
                    <a:pt x="656" y="255"/>
                  </a:lnTo>
                  <a:lnTo>
                    <a:pt x="654" y="255"/>
                  </a:lnTo>
                  <a:lnTo>
                    <a:pt x="652" y="259"/>
                  </a:lnTo>
                  <a:lnTo>
                    <a:pt x="652" y="259"/>
                  </a:lnTo>
                  <a:lnTo>
                    <a:pt x="647" y="265"/>
                  </a:lnTo>
                  <a:lnTo>
                    <a:pt x="647" y="268"/>
                  </a:lnTo>
                  <a:lnTo>
                    <a:pt x="643" y="268"/>
                  </a:lnTo>
                  <a:lnTo>
                    <a:pt x="643" y="268"/>
                  </a:lnTo>
                  <a:lnTo>
                    <a:pt x="641" y="268"/>
                  </a:lnTo>
                  <a:lnTo>
                    <a:pt x="639" y="270"/>
                  </a:lnTo>
                  <a:lnTo>
                    <a:pt x="637" y="274"/>
                  </a:lnTo>
                  <a:lnTo>
                    <a:pt x="637" y="274"/>
                  </a:lnTo>
                  <a:lnTo>
                    <a:pt x="633" y="274"/>
                  </a:lnTo>
                  <a:lnTo>
                    <a:pt x="632" y="276"/>
                  </a:lnTo>
                  <a:lnTo>
                    <a:pt x="632" y="276"/>
                  </a:lnTo>
                  <a:lnTo>
                    <a:pt x="630" y="276"/>
                  </a:lnTo>
                  <a:lnTo>
                    <a:pt x="630" y="276"/>
                  </a:lnTo>
                  <a:lnTo>
                    <a:pt x="626" y="280"/>
                  </a:lnTo>
                  <a:lnTo>
                    <a:pt x="626" y="285"/>
                  </a:lnTo>
                  <a:lnTo>
                    <a:pt x="626" y="291"/>
                  </a:lnTo>
                  <a:lnTo>
                    <a:pt x="611" y="293"/>
                  </a:lnTo>
                  <a:lnTo>
                    <a:pt x="599" y="293"/>
                  </a:lnTo>
                  <a:lnTo>
                    <a:pt x="599" y="293"/>
                  </a:lnTo>
                  <a:lnTo>
                    <a:pt x="599" y="297"/>
                  </a:lnTo>
                  <a:lnTo>
                    <a:pt x="601" y="301"/>
                  </a:lnTo>
                  <a:lnTo>
                    <a:pt x="603" y="304"/>
                  </a:lnTo>
                  <a:lnTo>
                    <a:pt x="603" y="304"/>
                  </a:lnTo>
                  <a:lnTo>
                    <a:pt x="607" y="308"/>
                  </a:lnTo>
                  <a:lnTo>
                    <a:pt x="607" y="310"/>
                  </a:lnTo>
                  <a:lnTo>
                    <a:pt x="611" y="312"/>
                  </a:lnTo>
                  <a:lnTo>
                    <a:pt x="611" y="312"/>
                  </a:lnTo>
                  <a:lnTo>
                    <a:pt x="616" y="312"/>
                  </a:lnTo>
                  <a:lnTo>
                    <a:pt x="622" y="314"/>
                  </a:lnTo>
                  <a:lnTo>
                    <a:pt x="622" y="314"/>
                  </a:lnTo>
                  <a:lnTo>
                    <a:pt x="622" y="318"/>
                  </a:lnTo>
                  <a:lnTo>
                    <a:pt x="622" y="318"/>
                  </a:lnTo>
                  <a:lnTo>
                    <a:pt x="622" y="325"/>
                  </a:lnTo>
                  <a:lnTo>
                    <a:pt x="622" y="329"/>
                  </a:lnTo>
                  <a:lnTo>
                    <a:pt x="630" y="331"/>
                  </a:lnTo>
                  <a:lnTo>
                    <a:pt x="630" y="331"/>
                  </a:lnTo>
                  <a:lnTo>
                    <a:pt x="632" y="331"/>
                  </a:lnTo>
                  <a:lnTo>
                    <a:pt x="633" y="329"/>
                  </a:lnTo>
                  <a:lnTo>
                    <a:pt x="637" y="327"/>
                  </a:lnTo>
                  <a:lnTo>
                    <a:pt x="637" y="327"/>
                  </a:lnTo>
                  <a:lnTo>
                    <a:pt x="637" y="323"/>
                  </a:lnTo>
                  <a:lnTo>
                    <a:pt x="637" y="321"/>
                  </a:lnTo>
                  <a:lnTo>
                    <a:pt x="639" y="321"/>
                  </a:lnTo>
                  <a:lnTo>
                    <a:pt x="643" y="319"/>
                  </a:lnTo>
                  <a:lnTo>
                    <a:pt x="643" y="319"/>
                  </a:lnTo>
                  <a:lnTo>
                    <a:pt x="645" y="318"/>
                  </a:lnTo>
                  <a:lnTo>
                    <a:pt x="647" y="318"/>
                  </a:lnTo>
                  <a:lnTo>
                    <a:pt x="647" y="316"/>
                  </a:lnTo>
                  <a:lnTo>
                    <a:pt x="649" y="316"/>
                  </a:lnTo>
                  <a:lnTo>
                    <a:pt x="649" y="318"/>
                  </a:lnTo>
                  <a:lnTo>
                    <a:pt x="649" y="318"/>
                  </a:lnTo>
                  <a:lnTo>
                    <a:pt x="650" y="318"/>
                  </a:lnTo>
                  <a:lnTo>
                    <a:pt x="652" y="318"/>
                  </a:lnTo>
                  <a:lnTo>
                    <a:pt x="656" y="318"/>
                  </a:lnTo>
                  <a:lnTo>
                    <a:pt x="660" y="318"/>
                  </a:lnTo>
                  <a:lnTo>
                    <a:pt x="662" y="318"/>
                  </a:lnTo>
                  <a:lnTo>
                    <a:pt x="664" y="319"/>
                  </a:lnTo>
                  <a:lnTo>
                    <a:pt x="664" y="319"/>
                  </a:lnTo>
                  <a:lnTo>
                    <a:pt x="666" y="321"/>
                  </a:lnTo>
                  <a:lnTo>
                    <a:pt x="668" y="323"/>
                  </a:lnTo>
                  <a:lnTo>
                    <a:pt x="671" y="325"/>
                  </a:lnTo>
                  <a:lnTo>
                    <a:pt x="673" y="327"/>
                  </a:lnTo>
                  <a:lnTo>
                    <a:pt x="673" y="327"/>
                  </a:lnTo>
                  <a:lnTo>
                    <a:pt x="671" y="331"/>
                  </a:lnTo>
                  <a:lnTo>
                    <a:pt x="669" y="333"/>
                  </a:lnTo>
                  <a:lnTo>
                    <a:pt x="669" y="335"/>
                  </a:lnTo>
                  <a:lnTo>
                    <a:pt x="668" y="335"/>
                  </a:lnTo>
                  <a:lnTo>
                    <a:pt x="668" y="335"/>
                  </a:lnTo>
                  <a:lnTo>
                    <a:pt x="664" y="335"/>
                  </a:lnTo>
                  <a:lnTo>
                    <a:pt x="660" y="333"/>
                  </a:lnTo>
                  <a:lnTo>
                    <a:pt x="658" y="333"/>
                  </a:lnTo>
                  <a:lnTo>
                    <a:pt x="656" y="335"/>
                  </a:lnTo>
                  <a:lnTo>
                    <a:pt x="656" y="335"/>
                  </a:lnTo>
                  <a:lnTo>
                    <a:pt x="652" y="338"/>
                  </a:lnTo>
                  <a:lnTo>
                    <a:pt x="649" y="340"/>
                  </a:lnTo>
                  <a:lnTo>
                    <a:pt x="649" y="340"/>
                  </a:lnTo>
                  <a:lnTo>
                    <a:pt x="647" y="342"/>
                  </a:lnTo>
                  <a:lnTo>
                    <a:pt x="641" y="348"/>
                  </a:lnTo>
                  <a:lnTo>
                    <a:pt x="641" y="348"/>
                  </a:lnTo>
                  <a:lnTo>
                    <a:pt x="633" y="355"/>
                  </a:lnTo>
                  <a:lnTo>
                    <a:pt x="633" y="355"/>
                  </a:lnTo>
                  <a:lnTo>
                    <a:pt x="622" y="369"/>
                  </a:lnTo>
                  <a:lnTo>
                    <a:pt x="622" y="369"/>
                  </a:lnTo>
                  <a:lnTo>
                    <a:pt x="628" y="374"/>
                  </a:lnTo>
                  <a:lnTo>
                    <a:pt x="628" y="374"/>
                  </a:lnTo>
                  <a:lnTo>
                    <a:pt x="632" y="376"/>
                  </a:lnTo>
                  <a:lnTo>
                    <a:pt x="633" y="378"/>
                  </a:lnTo>
                  <a:lnTo>
                    <a:pt x="637" y="380"/>
                  </a:lnTo>
                  <a:lnTo>
                    <a:pt x="639" y="380"/>
                  </a:lnTo>
                  <a:lnTo>
                    <a:pt x="639" y="380"/>
                  </a:lnTo>
                  <a:lnTo>
                    <a:pt x="641" y="382"/>
                  </a:lnTo>
                  <a:lnTo>
                    <a:pt x="641" y="386"/>
                  </a:lnTo>
                  <a:lnTo>
                    <a:pt x="641" y="388"/>
                  </a:lnTo>
                  <a:lnTo>
                    <a:pt x="647" y="393"/>
                  </a:lnTo>
                  <a:lnTo>
                    <a:pt x="647" y="403"/>
                  </a:lnTo>
                  <a:lnTo>
                    <a:pt x="647" y="403"/>
                  </a:lnTo>
                  <a:lnTo>
                    <a:pt x="647" y="405"/>
                  </a:lnTo>
                  <a:lnTo>
                    <a:pt x="647" y="406"/>
                  </a:lnTo>
                  <a:lnTo>
                    <a:pt x="647" y="408"/>
                  </a:lnTo>
                  <a:lnTo>
                    <a:pt x="647" y="408"/>
                  </a:lnTo>
                  <a:lnTo>
                    <a:pt x="652" y="414"/>
                  </a:lnTo>
                  <a:lnTo>
                    <a:pt x="652" y="414"/>
                  </a:lnTo>
                  <a:lnTo>
                    <a:pt x="658" y="420"/>
                  </a:lnTo>
                  <a:lnTo>
                    <a:pt x="660" y="431"/>
                  </a:lnTo>
                  <a:lnTo>
                    <a:pt x="660" y="441"/>
                  </a:lnTo>
                  <a:lnTo>
                    <a:pt x="654" y="448"/>
                  </a:lnTo>
                  <a:lnTo>
                    <a:pt x="645" y="452"/>
                  </a:lnTo>
                  <a:lnTo>
                    <a:pt x="643" y="454"/>
                  </a:lnTo>
                  <a:lnTo>
                    <a:pt x="643" y="454"/>
                  </a:lnTo>
                  <a:lnTo>
                    <a:pt x="647" y="454"/>
                  </a:lnTo>
                  <a:lnTo>
                    <a:pt x="649" y="454"/>
                  </a:lnTo>
                  <a:lnTo>
                    <a:pt x="650" y="454"/>
                  </a:lnTo>
                  <a:lnTo>
                    <a:pt x="652" y="454"/>
                  </a:lnTo>
                  <a:lnTo>
                    <a:pt x="652" y="454"/>
                  </a:lnTo>
                  <a:lnTo>
                    <a:pt x="654" y="456"/>
                  </a:lnTo>
                  <a:lnTo>
                    <a:pt x="658" y="458"/>
                  </a:lnTo>
                  <a:lnTo>
                    <a:pt x="664" y="458"/>
                  </a:lnTo>
                  <a:lnTo>
                    <a:pt x="656" y="465"/>
                  </a:lnTo>
                  <a:lnTo>
                    <a:pt x="656" y="471"/>
                  </a:lnTo>
                  <a:lnTo>
                    <a:pt x="656" y="480"/>
                  </a:lnTo>
                  <a:lnTo>
                    <a:pt x="656" y="484"/>
                  </a:lnTo>
                  <a:lnTo>
                    <a:pt x="656" y="484"/>
                  </a:lnTo>
                  <a:lnTo>
                    <a:pt x="656" y="488"/>
                  </a:lnTo>
                  <a:lnTo>
                    <a:pt x="652" y="490"/>
                  </a:lnTo>
                  <a:lnTo>
                    <a:pt x="652" y="490"/>
                  </a:lnTo>
                  <a:lnTo>
                    <a:pt x="652" y="490"/>
                  </a:lnTo>
                  <a:lnTo>
                    <a:pt x="649" y="490"/>
                  </a:lnTo>
                  <a:lnTo>
                    <a:pt x="647" y="492"/>
                  </a:lnTo>
                  <a:lnTo>
                    <a:pt x="645" y="493"/>
                  </a:lnTo>
                  <a:lnTo>
                    <a:pt x="637" y="501"/>
                  </a:lnTo>
                  <a:lnTo>
                    <a:pt x="637" y="509"/>
                  </a:lnTo>
                  <a:lnTo>
                    <a:pt x="637" y="509"/>
                  </a:lnTo>
                  <a:lnTo>
                    <a:pt x="633" y="511"/>
                  </a:lnTo>
                  <a:lnTo>
                    <a:pt x="632" y="511"/>
                  </a:lnTo>
                  <a:lnTo>
                    <a:pt x="632" y="514"/>
                  </a:lnTo>
                  <a:lnTo>
                    <a:pt x="632" y="514"/>
                  </a:lnTo>
                  <a:lnTo>
                    <a:pt x="632" y="522"/>
                  </a:lnTo>
                  <a:lnTo>
                    <a:pt x="632" y="522"/>
                  </a:lnTo>
                  <a:lnTo>
                    <a:pt x="632" y="526"/>
                  </a:lnTo>
                  <a:lnTo>
                    <a:pt x="630" y="531"/>
                  </a:lnTo>
                  <a:lnTo>
                    <a:pt x="630" y="531"/>
                  </a:lnTo>
                  <a:lnTo>
                    <a:pt x="626" y="535"/>
                  </a:lnTo>
                  <a:lnTo>
                    <a:pt x="622" y="541"/>
                  </a:lnTo>
                  <a:lnTo>
                    <a:pt x="622" y="541"/>
                  </a:lnTo>
                  <a:lnTo>
                    <a:pt x="618" y="543"/>
                  </a:lnTo>
                  <a:lnTo>
                    <a:pt x="616" y="545"/>
                  </a:lnTo>
                  <a:lnTo>
                    <a:pt x="616" y="548"/>
                  </a:lnTo>
                  <a:lnTo>
                    <a:pt x="616" y="548"/>
                  </a:lnTo>
                  <a:lnTo>
                    <a:pt x="615" y="552"/>
                  </a:lnTo>
                  <a:lnTo>
                    <a:pt x="611" y="554"/>
                  </a:lnTo>
                  <a:lnTo>
                    <a:pt x="607" y="556"/>
                  </a:lnTo>
                  <a:lnTo>
                    <a:pt x="607" y="562"/>
                  </a:lnTo>
                  <a:lnTo>
                    <a:pt x="607" y="562"/>
                  </a:lnTo>
                  <a:lnTo>
                    <a:pt x="605" y="563"/>
                  </a:lnTo>
                  <a:lnTo>
                    <a:pt x="599" y="569"/>
                  </a:lnTo>
                  <a:lnTo>
                    <a:pt x="599" y="569"/>
                  </a:lnTo>
                  <a:lnTo>
                    <a:pt x="596" y="569"/>
                  </a:lnTo>
                  <a:lnTo>
                    <a:pt x="596" y="569"/>
                  </a:lnTo>
                  <a:lnTo>
                    <a:pt x="592" y="569"/>
                  </a:lnTo>
                  <a:lnTo>
                    <a:pt x="590" y="573"/>
                  </a:lnTo>
                  <a:lnTo>
                    <a:pt x="590" y="573"/>
                  </a:lnTo>
                  <a:lnTo>
                    <a:pt x="582" y="581"/>
                  </a:lnTo>
                  <a:lnTo>
                    <a:pt x="581" y="582"/>
                  </a:lnTo>
                  <a:lnTo>
                    <a:pt x="579" y="582"/>
                  </a:lnTo>
                  <a:lnTo>
                    <a:pt x="579" y="582"/>
                  </a:lnTo>
                  <a:lnTo>
                    <a:pt x="567" y="582"/>
                  </a:lnTo>
                  <a:lnTo>
                    <a:pt x="567" y="582"/>
                  </a:lnTo>
                  <a:lnTo>
                    <a:pt x="563" y="582"/>
                  </a:lnTo>
                  <a:lnTo>
                    <a:pt x="563" y="582"/>
                  </a:lnTo>
                  <a:lnTo>
                    <a:pt x="563" y="581"/>
                  </a:lnTo>
                  <a:lnTo>
                    <a:pt x="560" y="582"/>
                  </a:lnTo>
                  <a:lnTo>
                    <a:pt x="560" y="582"/>
                  </a:lnTo>
                  <a:lnTo>
                    <a:pt x="558" y="586"/>
                  </a:lnTo>
                  <a:lnTo>
                    <a:pt x="556" y="586"/>
                  </a:lnTo>
                  <a:lnTo>
                    <a:pt x="554" y="586"/>
                  </a:lnTo>
                  <a:lnTo>
                    <a:pt x="543" y="590"/>
                  </a:lnTo>
                  <a:lnTo>
                    <a:pt x="537" y="594"/>
                  </a:lnTo>
                  <a:lnTo>
                    <a:pt x="531" y="598"/>
                  </a:lnTo>
                  <a:lnTo>
                    <a:pt x="531" y="598"/>
                  </a:lnTo>
                  <a:lnTo>
                    <a:pt x="529" y="594"/>
                  </a:lnTo>
                  <a:lnTo>
                    <a:pt x="529" y="594"/>
                  </a:lnTo>
                  <a:lnTo>
                    <a:pt x="526" y="598"/>
                  </a:lnTo>
                  <a:lnTo>
                    <a:pt x="526" y="598"/>
                  </a:lnTo>
                  <a:lnTo>
                    <a:pt x="522" y="599"/>
                  </a:lnTo>
                  <a:lnTo>
                    <a:pt x="518" y="601"/>
                  </a:lnTo>
                  <a:lnTo>
                    <a:pt x="512" y="603"/>
                  </a:lnTo>
                  <a:lnTo>
                    <a:pt x="505" y="603"/>
                  </a:lnTo>
                  <a:lnTo>
                    <a:pt x="501" y="607"/>
                  </a:lnTo>
                  <a:lnTo>
                    <a:pt x="499" y="611"/>
                  </a:lnTo>
                  <a:lnTo>
                    <a:pt x="499" y="615"/>
                  </a:lnTo>
                  <a:lnTo>
                    <a:pt x="499" y="622"/>
                  </a:lnTo>
                  <a:lnTo>
                    <a:pt x="494" y="622"/>
                  </a:lnTo>
                  <a:lnTo>
                    <a:pt x="494" y="615"/>
                  </a:lnTo>
                  <a:lnTo>
                    <a:pt x="492" y="605"/>
                  </a:lnTo>
                  <a:lnTo>
                    <a:pt x="492" y="601"/>
                  </a:lnTo>
                  <a:lnTo>
                    <a:pt x="478" y="601"/>
                  </a:lnTo>
                  <a:lnTo>
                    <a:pt x="473" y="601"/>
                  </a:lnTo>
                  <a:lnTo>
                    <a:pt x="467" y="601"/>
                  </a:lnTo>
                  <a:lnTo>
                    <a:pt x="467" y="601"/>
                  </a:lnTo>
                  <a:lnTo>
                    <a:pt x="467" y="601"/>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92" name="Freeform 392">
              <a:extLst>
                <a:ext uri="{FF2B5EF4-FFF2-40B4-BE49-F238E27FC236}">
                  <a16:creationId xmlns:a16="http://schemas.microsoft.com/office/drawing/2014/main" id="{D8016405-EA78-E24E-B4B7-09D1649119AB}"/>
                </a:ext>
              </a:extLst>
            </p:cNvPr>
            <p:cNvSpPr>
              <a:spLocks/>
            </p:cNvSpPr>
            <p:nvPr userDrawn="1"/>
          </p:nvSpPr>
          <p:spPr bwMode="auto">
            <a:xfrm>
              <a:off x="2867857" y="2129044"/>
              <a:ext cx="673347" cy="275461"/>
            </a:xfrm>
            <a:custGeom>
              <a:avLst/>
              <a:gdLst>
                <a:gd name="T0" fmla="*/ 7 w 441"/>
                <a:gd name="T1" fmla="*/ 57 h 212"/>
                <a:gd name="T2" fmla="*/ 11 w 441"/>
                <a:gd name="T3" fmla="*/ 55 h 212"/>
                <a:gd name="T4" fmla="*/ 32 w 441"/>
                <a:gd name="T5" fmla="*/ 40 h 212"/>
                <a:gd name="T6" fmla="*/ 43 w 441"/>
                <a:gd name="T7" fmla="*/ 34 h 212"/>
                <a:gd name="T8" fmla="*/ 57 w 441"/>
                <a:gd name="T9" fmla="*/ 28 h 212"/>
                <a:gd name="T10" fmla="*/ 70 w 441"/>
                <a:gd name="T11" fmla="*/ 27 h 212"/>
                <a:gd name="T12" fmla="*/ 89 w 441"/>
                <a:gd name="T13" fmla="*/ 44 h 212"/>
                <a:gd name="T14" fmla="*/ 132 w 441"/>
                <a:gd name="T15" fmla="*/ 44 h 212"/>
                <a:gd name="T16" fmla="*/ 130 w 441"/>
                <a:gd name="T17" fmla="*/ 23 h 212"/>
                <a:gd name="T18" fmla="*/ 189 w 441"/>
                <a:gd name="T19" fmla="*/ 17 h 212"/>
                <a:gd name="T20" fmla="*/ 216 w 441"/>
                <a:gd name="T21" fmla="*/ 40 h 212"/>
                <a:gd name="T22" fmla="*/ 233 w 441"/>
                <a:gd name="T23" fmla="*/ 36 h 212"/>
                <a:gd name="T24" fmla="*/ 251 w 441"/>
                <a:gd name="T25" fmla="*/ 36 h 212"/>
                <a:gd name="T26" fmla="*/ 272 w 441"/>
                <a:gd name="T27" fmla="*/ 46 h 212"/>
                <a:gd name="T28" fmla="*/ 310 w 441"/>
                <a:gd name="T29" fmla="*/ 63 h 212"/>
                <a:gd name="T30" fmla="*/ 331 w 441"/>
                <a:gd name="T31" fmla="*/ 55 h 212"/>
                <a:gd name="T32" fmla="*/ 342 w 441"/>
                <a:gd name="T33" fmla="*/ 55 h 212"/>
                <a:gd name="T34" fmla="*/ 374 w 441"/>
                <a:gd name="T35" fmla="*/ 42 h 212"/>
                <a:gd name="T36" fmla="*/ 393 w 441"/>
                <a:gd name="T37" fmla="*/ 46 h 212"/>
                <a:gd name="T38" fmla="*/ 382 w 441"/>
                <a:gd name="T39" fmla="*/ 87 h 212"/>
                <a:gd name="T40" fmla="*/ 408 w 441"/>
                <a:gd name="T41" fmla="*/ 89 h 212"/>
                <a:gd name="T42" fmla="*/ 431 w 441"/>
                <a:gd name="T43" fmla="*/ 97 h 212"/>
                <a:gd name="T44" fmla="*/ 425 w 441"/>
                <a:gd name="T45" fmla="*/ 112 h 212"/>
                <a:gd name="T46" fmla="*/ 399 w 441"/>
                <a:gd name="T47" fmla="*/ 121 h 212"/>
                <a:gd name="T48" fmla="*/ 384 w 441"/>
                <a:gd name="T49" fmla="*/ 138 h 212"/>
                <a:gd name="T50" fmla="*/ 357 w 441"/>
                <a:gd name="T51" fmla="*/ 153 h 212"/>
                <a:gd name="T52" fmla="*/ 333 w 441"/>
                <a:gd name="T53" fmla="*/ 148 h 212"/>
                <a:gd name="T54" fmla="*/ 331 w 441"/>
                <a:gd name="T55" fmla="*/ 174 h 212"/>
                <a:gd name="T56" fmla="*/ 308 w 441"/>
                <a:gd name="T57" fmla="*/ 191 h 212"/>
                <a:gd name="T58" fmla="*/ 257 w 441"/>
                <a:gd name="T59" fmla="*/ 197 h 212"/>
                <a:gd name="T60" fmla="*/ 191 w 441"/>
                <a:gd name="T61" fmla="*/ 204 h 212"/>
                <a:gd name="T62" fmla="*/ 113 w 441"/>
                <a:gd name="T63" fmla="*/ 191 h 212"/>
                <a:gd name="T64" fmla="*/ 77 w 441"/>
                <a:gd name="T65" fmla="*/ 151 h 212"/>
                <a:gd name="T66" fmla="*/ 40 w 441"/>
                <a:gd name="T67" fmla="*/ 138 h 212"/>
                <a:gd name="T68" fmla="*/ 34 w 441"/>
                <a:gd name="T69" fmla="*/ 93 h 212"/>
                <a:gd name="T70" fmla="*/ 7 w 441"/>
                <a:gd name="T71" fmla="*/ 76 h 212"/>
                <a:gd name="T72" fmla="*/ 0 w 441"/>
                <a:gd name="T73" fmla="*/ 64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41" h="212">
                  <a:moveTo>
                    <a:pt x="0" y="64"/>
                  </a:moveTo>
                  <a:lnTo>
                    <a:pt x="7" y="57"/>
                  </a:lnTo>
                  <a:lnTo>
                    <a:pt x="7" y="57"/>
                  </a:lnTo>
                  <a:lnTo>
                    <a:pt x="11" y="55"/>
                  </a:lnTo>
                  <a:lnTo>
                    <a:pt x="21" y="53"/>
                  </a:lnTo>
                  <a:lnTo>
                    <a:pt x="32" y="40"/>
                  </a:lnTo>
                  <a:lnTo>
                    <a:pt x="32" y="40"/>
                  </a:lnTo>
                  <a:lnTo>
                    <a:pt x="43" y="34"/>
                  </a:lnTo>
                  <a:lnTo>
                    <a:pt x="43" y="34"/>
                  </a:lnTo>
                  <a:lnTo>
                    <a:pt x="57" y="28"/>
                  </a:lnTo>
                  <a:lnTo>
                    <a:pt x="64" y="28"/>
                  </a:lnTo>
                  <a:lnTo>
                    <a:pt x="70" y="27"/>
                  </a:lnTo>
                  <a:lnTo>
                    <a:pt x="87" y="36"/>
                  </a:lnTo>
                  <a:lnTo>
                    <a:pt x="89" y="44"/>
                  </a:lnTo>
                  <a:lnTo>
                    <a:pt x="119" y="49"/>
                  </a:lnTo>
                  <a:lnTo>
                    <a:pt x="132" y="44"/>
                  </a:lnTo>
                  <a:lnTo>
                    <a:pt x="136" y="36"/>
                  </a:lnTo>
                  <a:lnTo>
                    <a:pt x="130" y="23"/>
                  </a:lnTo>
                  <a:lnTo>
                    <a:pt x="144" y="0"/>
                  </a:lnTo>
                  <a:lnTo>
                    <a:pt x="189" y="17"/>
                  </a:lnTo>
                  <a:lnTo>
                    <a:pt x="197" y="34"/>
                  </a:lnTo>
                  <a:lnTo>
                    <a:pt x="216" y="40"/>
                  </a:lnTo>
                  <a:lnTo>
                    <a:pt x="233" y="36"/>
                  </a:lnTo>
                  <a:lnTo>
                    <a:pt x="233" y="36"/>
                  </a:lnTo>
                  <a:lnTo>
                    <a:pt x="251" y="36"/>
                  </a:lnTo>
                  <a:lnTo>
                    <a:pt x="251" y="36"/>
                  </a:lnTo>
                  <a:lnTo>
                    <a:pt x="263" y="42"/>
                  </a:lnTo>
                  <a:lnTo>
                    <a:pt x="272" y="46"/>
                  </a:lnTo>
                  <a:lnTo>
                    <a:pt x="282" y="59"/>
                  </a:lnTo>
                  <a:lnTo>
                    <a:pt x="310" y="63"/>
                  </a:lnTo>
                  <a:lnTo>
                    <a:pt x="331" y="55"/>
                  </a:lnTo>
                  <a:lnTo>
                    <a:pt x="331" y="55"/>
                  </a:lnTo>
                  <a:lnTo>
                    <a:pt x="338" y="55"/>
                  </a:lnTo>
                  <a:lnTo>
                    <a:pt x="342" y="55"/>
                  </a:lnTo>
                  <a:lnTo>
                    <a:pt x="357" y="40"/>
                  </a:lnTo>
                  <a:lnTo>
                    <a:pt x="374" y="42"/>
                  </a:lnTo>
                  <a:lnTo>
                    <a:pt x="378" y="46"/>
                  </a:lnTo>
                  <a:lnTo>
                    <a:pt x="393" y="46"/>
                  </a:lnTo>
                  <a:lnTo>
                    <a:pt x="399" y="47"/>
                  </a:lnTo>
                  <a:lnTo>
                    <a:pt x="382" y="87"/>
                  </a:lnTo>
                  <a:lnTo>
                    <a:pt x="408" y="97"/>
                  </a:lnTo>
                  <a:lnTo>
                    <a:pt x="408" y="89"/>
                  </a:lnTo>
                  <a:lnTo>
                    <a:pt x="418" y="85"/>
                  </a:lnTo>
                  <a:lnTo>
                    <a:pt x="431" y="97"/>
                  </a:lnTo>
                  <a:lnTo>
                    <a:pt x="441" y="114"/>
                  </a:lnTo>
                  <a:lnTo>
                    <a:pt x="425" y="112"/>
                  </a:lnTo>
                  <a:lnTo>
                    <a:pt x="412" y="119"/>
                  </a:lnTo>
                  <a:lnTo>
                    <a:pt x="399" y="121"/>
                  </a:lnTo>
                  <a:lnTo>
                    <a:pt x="393" y="129"/>
                  </a:lnTo>
                  <a:lnTo>
                    <a:pt x="384" y="138"/>
                  </a:lnTo>
                  <a:lnTo>
                    <a:pt x="369" y="138"/>
                  </a:lnTo>
                  <a:lnTo>
                    <a:pt x="357" y="153"/>
                  </a:lnTo>
                  <a:lnTo>
                    <a:pt x="348" y="155"/>
                  </a:lnTo>
                  <a:lnTo>
                    <a:pt x="333" y="148"/>
                  </a:lnTo>
                  <a:lnTo>
                    <a:pt x="323" y="161"/>
                  </a:lnTo>
                  <a:lnTo>
                    <a:pt x="331" y="174"/>
                  </a:lnTo>
                  <a:lnTo>
                    <a:pt x="320" y="180"/>
                  </a:lnTo>
                  <a:lnTo>
                    <a:pt x="308" y="191"/>
                  </a:lnTo>
                  <a:lnTo>
                    <a:pt x="289" y="199"/>
                  </a:lnTo>
                  <a:lnTo>
                    <a:pt x="257" y="197"/>
                  </a:lnTo>
                  <a:lnTo>
                    <a:pt x="225" y="212"/>
                  </a:lnTo>
                  <a:lnTo>
                    <a:pt x="191" y="204"/>
                  </a:lnTo>
                  <a:lnTo>
                    <a:pt x="178" y="197"/>
                  </a:lnTo>
                  <a:lnTo>
                    <a:pt x="113" y="191"/>
                  </a:lnTo>
                  <a:lnTo>
                    <a:pt x="100" y="163"/>
                  </a:lnTo>
                  <a:lnTo>
                    <a:pt x="77" y="151"/>
                  </a:lnTo>
                  <a:lnTo>
                    <a:pt x="51" y="144"/>
                  </a:lnTo>
                  <a:lnTo>
                    <a:pt x="40" y="138"/>
                  </a:lnTo>
                  <a:lnTo>
                    <a:pt x="43" y="123"/>
                  </a:lnTo>
                  <a:lnTo>
                    <a:pt x="34" y="93"/>
                  </a:lnTo>
                  <a:lnTo>
                    <a:pt x="21" y="87"/>
                  </a:lnTo>
                  <a:lnTo>
                    <a:pt x="7" y="76"/>
                  </a:lnTo>
                  <a:lnTo>
                    <a:pt x="0" y="64"/>
                  </a:lnTo>
                  <a:lnTo>
                    <a:pt x="0" y="64"/>
                  </a:lnTo>
                  <a:lnTo>
                    <a:pt x="0" y="64"/>
                  </a:lnTo>
                  <a:close/>
                </a:path>
              </a:pathLst>
            </a:custGeom>
            <a:solidFill>
              <a:schemeClr val="bg1">
                <a:lumMod val="85000"/>
              </a:schemeClr>
            </a:solidFill>
            <a:ln w="635" cap="rnd">
              <a:solidFill>
                <a:schemeClr val="bg1">
                  <a:alpha val="17000"/>
                </a:schemeClr>
              </a:solidFill>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93" name="Freeform 393">
              <a:extLst>
                <a:ext uri="{FF2B5EF4-FFF2-40B4-BE49-F238E27FC236}">
                  <a16:creationId xmlns:a16="http://schemas.microsoft.com/office/drawing/2014/main" id="{EE4D11F7-3F16-0C46-B112-A2BD7782234D}"/>
                </a:ext>
              </a:extLst>
            </p:cNvPr>
            <p:cNvSpPr>
              <a:spLocks/>
            </p:cNvSpPr>
            <p:nvPr userDrawn="1"/>
          </p:nvSpPr>
          <p:spPr bwMode="auto">
            <a:xfrm>
              <a:off x="2867857" y="2129044"/>
              <a:ext cx="673347" cy="275461"/>
            </a:xfrm>
            <a:custGeom>
              <a:avLst/>
              <a:gdLst>
                <a:gd name="T0" fmla="*/ 7 w 441"/>
                <a:gd name="T1" fmla="*/ 57 h 212"/>
                <a:gd name="T2" fmla="*/ 11 w 441"/>
                <a:gd name="T3" fmla="*/ 55 h 212"/>
                <a:gd name="T4" fmla="*/ 32 w 441"/>
                <a:gd name="T5" fmla="*/ 40 h 212"/>
                <a:gd name="T6" fmla="*/ 43 w 441"/>
                <a:gd name="T7" fmla="*/ 34 h 212"/>
                <a:gd name="T8" fmla="*/ 57 w 441"/>
                <a:gd name="T9" fmla="*/ 28 h 212"/>
                <a:gd name="T10" fmla="*/ 70 w 441"/>
                <a:gd name="T11" fmla="*/ 27 h 212"/>
                <a:gd name="T12" fmla="*/ 89 w 441"/>
                <a:gd name="T13" fmla="*/ 44 h 212"/>
                <a:gd name="T14" fmla="*/ 132 w 441"/>
                <a:gd name="T15" fmla="*/ 44 h 212"/>
                <a:gd name="T16" fmla="*/ 130 w 441"/>
                <a:gd name="T17" fmla="*/ 23 h 212"/>
                <a:gd name="T18" fmla="*/ 189 w 441"/>
                <a:gd name="T19" fmla="*/ 17 h 212"/>
                <a:gd name="T20" fmla="*/ 216 w 441"/>
                <a:gd name="T21" fmla="*/ 40 h 212"/>
                <a:gd name="T22" fmla="*/ 233 w 441"/>
                <a:gd name="T23" fmla="*/ 36 h 212"/>
                <a:gd name="T24" fmla="*/ 251 w 441"/>
                <a:gd name="T25" fmla="*/ 36 h 212"/>
                <a:gd name="T26" fmla="*/ 272 w 441"/>
                <a:gd name="T27" fmla="*/ 46 h 212"/>
                <a:gd name="T28" fmla="*/ 310 w 441"/>
                <a:gd name="T29" fmla="*/ 63 h 212"/>
                <a:gd name="T30" fmla="*/ 331 w 441"/>
                <a:gd name="T31" fmla="*/ 55 h 212"/>
                <a:gd name="T32" fmla="*/ 342 w 441"/>
                <a:gd name="T33" fmla="*/ 55 h 212"/>
                <a:gd name="T34" fmla="*/ 374 w 441"/>
                <a:gd name="T35" fmla="*/ 42 h 212"/>
                <a:gd name="T36" fmla="*/ 393 w 441"/>
                <a:gd name="T37" fmla="*/ 46 h 212"/>
                <a:gd name="T38" fmla="*/ 382 w 441"/>
                <a:gd name="T39" fmla="*/ 87 h 212"/>
                <a:gd name="T40" fmla="*/ 408 w 441"/>
                <a:gd name="T41" fmla="*/ 89 h 212"/>
                <a:gd name="T42" fmla="*/ 431 w 441"/>
                <a:gd name="T43" fmla="*/ 97 h 212"/>
                <a:gd name="T44" fmla="*/ 425 w 441"/>
                <a:gd name="T45" fmla="*/ 112 h 212"/>
                <a:gd name="T46" fmla="*/ 399 w 441"/>
                <a:gd name="T47" fmla="*/ 121 h 212"/>
                <a:gd name="T48" fmla="*/ 384 w 441"/>
                <a:gd name="T49" fmla="*/ 138 h 212"/>
                <a:gd name="T50" fmla="*/ 357 w 441"/>
                <a:gd name="T51" fmla="*/ 153 h 212"/>
                <a:gd name="T52" fmla="*/ 333 w 441"/>
                <a:gd name="T53" fmla="*/ 148 h 212"/>
                <a:gd name="T54" fmla="*/ 331 w 441"/>
                <a:gd name="T55" fmla="*/ 174 h 212"/>
                <a:gd name="T56" fmla="*/ 308 w 441"/>
                <a:gd name="T57" fmla="*/ 191 h 212"/>
                <a:gd name="T58" fmla="*/ 257 w 441"/>
                <a:gd name="T59" fmla="*/ 197 h 212"/>
                <a:gd name="T60" fmla="*/ 191 w 441"/>
                <a:gd name="T61" fmla="*/ 204 h 212"/>
                <a:gd name="T62" fmla="*/ 113 w 441"/>
                <a:gd name="T63" fmla="*/ 191 h 212"/>
                <a:gd name="T64" fmla="*/ 77 w 441"/>
                <a:gd name="T65" fmla="*/ 151 h 212"/>
                <a:gd name="T66" fmla="*/ 40 w 441"/>
                <a:gd name="T67" fmla="*/ 138 h 212"/>
                <a:gd name="T68" fmla="*/ 34 w 441"/>
                <a:gd name="T69" fmla="*/ 93 h 212"/>
                <a:gd name="T70" fmla="*/ 7 w 441"/>
                <a:gd name="T71" fmla="*/ 76 h 212"/>
                <a:gd name="T72" fmla="*/ 0 w 441"/>
                <a:gd name="T73" fmla="*/ 64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41" h="212">
                  <a:moveTo>
                    <a:pt x="0" y="64"/>
                  </a:moveTo>
                  <a:lnTo>
                    <a:pt x="7" y="57"/>
                  </a:lnTo>
                  <a:lnTo>
                    <a:pt x="7" y="57"/>
                  </a:lnTo>
                  <a:lnTo>
                    <a:pt x="11" y="55"/>
                  </a:lnTo>
                  <a:lnTo>
                    <a:pt x="21" y="53"/>
                  </a:lnTo>
                  <a:lnTo>
                    <a:pt x="32" y="40"/>
                  </a:lnTo>
                  <a:lnTo>
                    <a:pt x="32" y="40"/>
                  </a:lnTo>
                  <a:lnTo>
                    <a:pt x="43" y="34"/>
                  </a:lnTo>
                  <a:lnTo>
                    <a:pt x="43" y="34"/>
                  </a:lnTo>
                  <a:lnTo>
                    <a:pt x="57" y="28"/>
                  </a:lnTo>
                  <a:lnTo>
                    <a:pt x="64" y="28"/>
                  </a:lnTo>
                  <a:lnTo>
                    <a:pt x="70" y="27"/>
                  </a:lnTo>
                  <a:lnTo>
                    <a:pt x="87" y="36"/>
                  </a:lnTo>
                  <a:lnTo>
                    <a:pt x="89" y="44"/>
                  </a:lnTo>
                  <a:lnTo>
                    <a:pt x="119" y="49"/>
                  </a:lnTo>
                  <a:lnTo>
                    <a:pt x="132" y="44"/>
                  </a:lnTo>
                  <a:lnTo>
                    <a:pt x="136" y="36"/>
                  </a:lnTo>
                  <a:lnTo>
                    <a:pt x="130" y="23"/>
                  </a:lnTo>
                  <a:lnTo>
                    <a:pt x="144" y="0"/>
                  </a:lnTo>
                  <a:lnTo>
                    <a:pt x="189" y="17"/>
                  </a:lnTo>
                  <a:lnTo>
                    <a:pt x="197" y="34"/>
                  </a:lnTo>
                  <a:lnTo>
                    <a:pt x="216" y="40"/>
                  </a:lnTo>
                  <a:lnTo>
                    <a:pt x="233" y="36"/>
                  </a:lnTo>
                  <a:lnTo>
                    <a:pt x="233" y="36"/>
                  </a:lnTo>
                  <a:lnTo>
                    <a:pt x="251" y="36"/>
                  </a:lnTo>
                  <a:lnTo>
                    <a:pt x="251" y="36"/>
                  </a:lnTo>
                  <a:lnTo>
                    <a:pt x="263" y="42"/>
                  </a:lnTo>
                  <a:lnTo>
                    <a:pt x="272" y="46"/>
                  </a:lnTo>
                  <a:lnTo>
                    <a:pt x="282" y="59"/>
                  </a:lnTo>
                  <a:lnTo>
                    <a:pt x="310" y="63"/>
                  </a:lnTo>
                  <a:lnTo>
                    <a:pt x="331" y="55"/>
                  </a:lnTo>
                  <a:lnTo>
                    <a:pt x="331" y="55"/>
                  </a:lnTo>
                  <a:lnTo>
                    <a:pt x="338" y="55"/>
                  </a:lnTo>
                  <a:lnTo>
                    <a:pt x="342" y="55"/>
                  </a:lnTo>
                  <a:lnTo>
                    <a:pt x="357" y="40"/>
                  </a:lnTo>
                  <a:lnTo>
                    <a:pt x="374" y="42"/>
                  </a:lnTo>
                  <a:lnTo>
                    <a:pt x="378" y="46"/>
                  </a:lnTo>
                  <a:lnTo>
                    <a:pt x="393" y="46"/>
                  </a:lnTo>
                  <a:lnTo>
                    <a:pt x="399" y="47"/>
                  </a:lnTo>
                  <a:lnTo>
                    <a:pt x="382" y="87"/>
                  </a:lnTo>
                  <a:lnTo>
                    <a:pt x="408" y="97"/>
                  </a:lnTo>
                  <a:lnTo>
                    <a:pt x="408" y="89"/>
                  </a:lnTo>
                  <a:lnTo>
                    <a:pt x="418" y="85"/>
                  </a:lnTo>
                  <a:lnTo>
                    <a:pt x="431" y="97"/>
                  </a:lnTo>
                  <a:lnTo>
                    <a:pt x="441" y="114"/>
                  </a:lnTo>
                  <a:lnTo>
                    <a:pt x="425" y="112"/>
                  </a:lnTo>
                  <a:lnTo>
                    <a:pt x="412" y="119"/>
                  </a:lnTo>
                  <a:lnTo>
                    <a:pt x="399" y="121"/>
                  </a:lnTo>
                  <a:lnTo>
                    <a:pt x="393" y="129"/>
                  </a:lnTo>
                  <a:lnTo>
                    <a:pt x="384" y="138"/>
                  </a:lnTo>
                  <a:lnTo>
                    <a:pt x="369" y="138"/>
                  </a:lnTo>
                  <a:lnTo>
                    <a:pt x="357" y="153"/>
                  </a:lnTo>
                  <a:lnTo>
                    <a:pt x="348" y="155"/>
                  </a:lnTo>
                  <a:lnTo>
                    <a:pt x="333" y="148"/>
                  </a:lnTo>
                  <a:lnTo>
                    <a:pt x="323" y="161"/>
                  </a:lnTo>
                  <a:lnTo>
                    <a:pt x="331" y="174"/>
                  </a:lnTo>
                  <a:lnTo>
                    <a:pt x="320" y="180"/>
                  </a:lnTo>
                  <a:lnTo>
                    <a:pt x="308" y="191"/>
                  </a:lnTo>
                  <a:lnTo>
                    <a:pt x="289" y="199"/>
                  </a:lnTo>
                  <a:lnTo>
                    <a:pt x="257" y="197"/>
                  </a:lnTo>
                  <a:lnTo>
                    <a:pt x="225" y="212"/>
                  </a:lnTo>
                  <a:lnTo>
                    <a:pt x="191" y="204"/>
                  </a:lnTo>
                  <a:lnTo>
                    <a:pt x="178" y="197"/>
                  </a:lnTo>
                  <a:lnTo>
                    <a:pt x="113" y="191"/>
                  </a:lnTo>
                  <a:lnTo>
                    <a:pt x="100" y="163"/>
                  </a:lnTo>
                  <a:lnTo>
                    <a:pt x="77" y="151"/>
                  </a:lnTo>
                  <a:lnTo>
                    <a:pt x="51" y="144"/>
                  </a:lnTo>
                  <a:lnTo>
                    <a:pt x="40" y="138"/>
                  </a:lnTo>
                  <a:lnTo>
                    <a:pt x="43" y="123"/>
                  </a:lnTo>
                  <a:lnTo>
                    <a:pt x="34" y="93"/>
                  </a:lnTo>
                  <a:lnTo>
                    <a:pt x="21" y="87"/>
                  </a:lnTo>
                  <a:lnTo>
                    <a:pt x="7" y="76"/>
                  </a:lnTo>
                  <a:lnTo>
                    <a:pt x="0" y="64"/>
                  </a:lnTo>
                  <a:lnTo>
                    <a:pt x="0" y="64"/>
                  </a:lnTo>
                  <a:lnTo>
                    <a:pt x="0" y="64"/>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94" name="Freeform 394">
              <a:extLst>
                <a:ext uri="{FF2B5EF4-FFF2-40B4-BE49-F238E27FC236}">
                  <a16:creationId xmlns:a16="http://schemas.microsoft.com/office/drawing/2014/main" id="{48C3DC74-2E96-4948-A145-9661EEF4DFA0}"/>
                </a:ext>
              </a:extLst>
            </p:cNvPr>
            <p:cNvSpPr>
              <a:spLocks/>
            </p:cNvSpPr>
            <p:nvPr userDrawn="1"/>
          </p:nvSpPr>
          <p:spPr bwMode="auto">
            <a:xfrm>
              <a:off x="3635870" y="2368124"/>
              <a:ext cx="145052" cy="135132"/>
            </a:xfrm>
            <a:custGeom>
              <a:avLst/>
              <a:gdLst>
                <a:gd name="T0" fmla="*/ 4 w 95"/>
                <a:gd name="T1" fmla="*/ 60 h 104"/>
                <a:gd name="T2" fmla="*/ 43 w 95"/>
                <a:gd name="T3" fmla="*/ 28 h 104"/>
                <a:gd name="T4" fmla="*/ 59 w 95"/>
                <a:gd name="T5" fmla="*/ 32 h 104"/>
                <a:gd name="T6" fmla="*/ 74 w 95"/>
                <a:gd name="T7" fmla="*/ 20 h 104"/>
                <a:gd name="T8" fmla="*/ 85 w 95"/>
                <a:gd name="T9" fmla="*/ 0 h 104"/>
                <a:gd name="T10" fmla="*/ 95 w 95"/>
                <a:gd name="T11" fmla="*/ 11 h 104"/>
                <a:gd name="T12" fmla="*/ 79 w 95"/>
                <a:gd name="T13" fmla="*/ 37 h 104"/>
                <a:gd name="T14" fmla="*/ 81 w 95"/>
                <a:gd name="T15" fmla="*/ 41 h 104"/>
                <a:gd name="T16" fmla="*/ 79 w 95"/>
                <a:gd name="T17" fmla="*/ 49 h 104"/>
                <a:gd name="T18" fmla="*/ 79 w 95"/>
                <a:gd name="T19" fmla="*/ 49 h 104"/>
                <a:gd name="T20" fmla="*/ 81 w 95"/>
                <a:gd name="T21" fmla="*/ 49 h 104"/>
                <a:gd name="T22" fmla="*/ 81 w 95"/>
                <a:gd name="T23" fmla="*/ 51 h 104"/>
                <a:gd name="T24" fmla="*/ 74 w 95"/>
                <a:gd name="T25" fmla="*/ 54 h 104"/>
                <a:gd name="T26" fmla="*/ 64 w 95"/>
                <a:gd name="T27" fmla="*/ 60 h 104"/>
                <a:gd name="T28" fmla="*/ 59 w 95"/>
                <a:gd name="T29" fmla="*/ 62 h 104"/>
                <a:gd name="T30" fmla="*/ 59 w 95"/>
                <a:gd name="T31" fmla="*/ 62 h 104"/>
                <a:gd name="T32" fmla="*/ 53 w 95"/>
                <a:gd name="T33" fmla="*/ 66 h 104"/>
                <a:gd name="T34" fmla="*/ 59 w 95"/>
                <a:gd name="T35" fmla="*/ 81 h 104"/>
                <a:gd name="T36" fmla="*/ 47 w 95"/>
                <a:gd name="T37" fmla="*/ 94 h 104"/>
                <a:gd name="T38" fmla="*/ 36 w 95"/>
                <a:gd name="T39" fmla="*/ 104 h 104"/>
                <a:gd name="T40" fmla="*/ 23 w 95"/>
                <a:gd name="T41" fmla="*/ 104 h 104"/>
                <a:gd name="T42" fmla="*/ 13 w 95"/>
                <a:gd name="T43" fmla="*/ 104 h 104"/>
                <a:gd name="T44" fmla="*/ 13 w 95"/>
                <a:gd name="T45" fmla="*/ 102 h 104"/>
                <a:gd name="T46" fmla="*/ 11 w 95"/>
                <a:gd name="T47" fmla="*/ 98 h 104"/>
                <a:gd name="T48" fmla="*/ 13 w 95"/>
                <a:gd name="T49" fmla="*/ 90 h 104"/>
                <a:gd name="T50" fmla="*/ 13 w 95"/>
                <a:gd name="T51" fmla="*/ 90 h 104"/>
                <a:gd name="T52" fmla="*/ 17 w 95"/>
                <a:gd name="T53" fmla="*/ 87 h 104"/>
                <a:gd name="T54" fmla="*/ 17 w 95"/>
                <a:gd name="T55" fmla="*/ 83 h 104"/>
                <a:gd name="T56" fmla="*/ 17 w 95"/>
                <a:gd name="T57" fmla="*/ 79 h 104"/>
                <a:gd name="T58" fmla="*/ 15 w 95"/>
                <a:gd name="T59" fmla="*/ 70 h 104"/>
                <a:gd name="T60" fmla="*/ 8 w 95"/>
                <a:gd name="T61" fmla="*/ 66 h 104"/>
                <a:gd name="T62" fmla="*/ 0 w 95"/>
                <a:gd name="T63" fmla="*/ 62 h 104"/>
                <a:gd name="T64" fmla="*/ 0 w 95"/>
                <a:gd name="T65" fmla="*/ 62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5" h="104">
                  <a:moveTo>
                    <a:pt x="0" y="62"/>
                  </a:moveTo>
                  <a:lnTo>
                    <a:pt x="4" y="60"/>
                  </a:lnTo>
                  <a:lnTo>
                    <a:pt x="32" y="41"/>
                  </a:lnTo>
                  <a:lnTo>
                    <a:pt x="43" y="28"/>
                  </a:lnTo>
                  <a:lnTo>
                    <a:pt x="47" y="34"/>
                  </a:lnTo>
                  <a:lnTo>
                    <a:pt x="59" y="32"/>
                  </a:lnTo>
                  <a:lnTo>
                    <a:pt x="55" y="20"/>
                  </a:lnTo>
                  <a:lnTo>
                    <a:pt x="74" y="20"/>
                  </a:lnTo>
                  <a:lnTo>
                    <a:pt x="79" y="13"/>
                  </a:lnTo>
                  <a:lnTo>
                    <a:pt x="85" y="0"/>
                  </a:lnTo>
                  <a:lnTo>
                    <a:pt x="95" y="7"/>
                  </a:lnTo>
                  <a:lnTo>
                    <a:pt x="95" y="11"/>
                  </a:lnTo>
                  <a:lnTo>
                    <a:pt x="81" y="28"/>
                  </a:lnTo>
                  <a:lnTo>
                    <a:pt x="79" y="37"/>
                  </a:lnTo>
                  <a:lnTo>
                    <a:pt x="79" y="37"/>
                  </a:lnTo>
                  <a:lnTo>
                    <a:pt x="81" y="41"/>
                  </a:lnTo>
                  <a:lnTo>
                    <a:pt x="81" y="45"/>
                  </a:lnTo>
                  <a:lnTo>
                    <a:pt x="79" y="49"/>
                  </a:lnTo>
                  <a:lnTo>
                    <a:pt x="79" y="49"/>
                  </a:lnTo>
                  <a:lnTo>
                    <a:pt x="79" y="49"/>
                  </a:lnTo>
                  <a:lnTo>
                    <a:pt x="79" y="49"/>
                  </a:lnTo>
                  <a:lnTo>
                    <a:pt x="81" y="49"/>
                  </a:lnTo>
                  <a:lnTo>
                    <a:pt x="81" y="49"/>
                  </a:lnTo>
                  <a:lnTo>
                    <a:pt x="81" y="51"/>
                  </a:lnTo>
                  <a:lnTo>
                    <a:pt x="74" y="54"/>
                  </a:lnTo>
                  <a:lnTo>
                    <a:pt x="74" y="54"/>
                  </a:lnTo>
                  <a:lnTo>
                    <a:pt x="68" y="58"/>
                  </a:lnTo>
                  <a:lnTo>
                    <a:pt x="64" y="60"/>
                  </a:lnTo>
                  <a:lnTo>
                    <a:pt x="62" y="62"/>
                  </a:lnTo>
                  <a:lnTo>
                    <a:pt x="59" y="62"/>
                  </a:lnTo>
                  <a:lnTo>
                    <a:pt x="59" y="62"/>
                  </a:lnTo>
                  <a:lnTo>
                    <a:pt x="59" y="62"/>
                  </a:lnTo>
                  <a:lnTo>
                    <a:pt x="55" y="64"/>
                  </a:lnTo>
                  <a:lnTo>
                    <a:pt x="53" y="66"/>
                  </a:lnTo>
                  <a:lnTo>
                    <a:pt x="53" y="75"/>
                  </a:lnTo>
                  <a:lnTo>
                    <a:pt x="59" y="81"/>
                  </a:lnTo>
                  <a:lnTo>
                    <a:pt x="60" y="90"/>
                  </a:lnTo>
                  <a:lnTo>
                    <a:pt x="47" y="94"/>
                  </a:lnTo>
                  <a:lnTo>
                    <a:pt x="36" y="104"/>
                  </a:lnTo>
                  <a:lnTo>
                    <a:pt x="36" y="104"/>
                  </a:lnTo>
                  <a:lnTo>
                    <a:pt x="28" y="104"/>
                  </a:lnTo>
                  <a:lnTo>
                    <a:pt x="23" y="104"/>
                  </a:lnTo>
                  <a:lnTo>
                    <a:pt x="17" y="104"/>
                  </a:lnTo>
                  <a:lnTo>
                    <a:pt x="13" y="104"/>
                  </a:lnTo>
                  <a:lnTo>
                    <a:pt x="13" y="104"/>
                  </a:lnTo>
                  <a:lnTo>
                    <a:pt x="13" y="102"/>
                  </a:lnTo>
                  <a:lnTo>
                    <a:pt x="11" y="98"/>
                  </a:lnTo>
                  <a:lnTo>
                    <a:pt x="11" y="98"/>
                  </a:lnTo>
                  <a:lnTo>
                    <a:pt x="9" y="96"/>
                  </a:lnTo>
                  <a:lnTo>
                    <a:pt x="13" y="90"/>
                  </a:lnTo>
                  <a:lnTo>
                    <a:pt x="13" y="90"/>
                  </a:lnTo>
                  <a:lnTo>
                    <a:pt x="13" y="90"/>
                  </a:lnTo>
                  <a:lnTo>
                    <a:pt x="17" y="88"/>
                  </a:lnTo>
                  <a:lnTo>
                    <a:pt x="17" y="87"/>
                  </a:lnTo>
                  <a:lnTo>
                    <a:pt x="17" y="87"/>
                  </a:lnTo>
                  <a:lnTo>
                    <a:pt x="17" y="83"/>
                  </a:lnTo>
                  <a:lnTo>
                    <a:pt x="17" y="81"/>
                  </a:lnTo>
                  <a:lnTo>
                    <a:pt x="17" y="79"/>
                  </a:lnTo>
                  <a:lnTo>
                    <a:pt x="17" y="73"/>
                  </a:lnTo>
                  <a:lnTo>
                    <a:pt x="15" y="70"/>
                  </a:lnTo>
                  <a:lnTo>
                    <a:pt x="11" y="66"/>
                  </a:lnTo>
                  <a:lnTo>
                    <a:pt x="8" y="66"/>
                  </a:lnTo>
                  <a:lnTo>
                    <a:pt x="4" y="66"/>
                  </a:lnTo>
                  <a:lnTo>
                    <a:pt x="0" y="62"/>
                  </a:lnTo>
                  <a:lnTo>
                    <a:pt x="0" y="62"/>
                  </a:lnTo>
                  <a:lnTo>
                    <a:pt x="0" y="62"/>
                  </a:lnTo>
                  <a:close/>
                </a:path>
              </a:pathLst>
            </a:custGeom>
            <a:solidFill>
              <a:schemeClr val="bg1">
                <a:lumMod val="85000"/>
              </a:schemeClr>
            </a:solidFill>
            <a:ln w="635" cap="rnd">
              <a:solidFill>
                <a:schemeClr val="bg1">
                  <a:alpha val="17000"/>
                </a:schemeClr>
              </a:solidFill>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95" name="Freeform 395">
              <a:extLst>
                <a:ext uri="{FF2B5EF4-FFF2-40B4-BE49-F238E27FC236}">
                  <a16:creationId xmlns:a16="http://schemas.microsoft.com/office/drawing/2014/main" id="{61E538BA-89A4-374E-878C-5B4ED0DEE9D2}"/>
                </a:ext>
              </a:extLst>
            </p:cNvPr>
            <p:cNvSpPr>
              <a:spLocks/>
            </p:cNvSpPr>
            <p:nvPr userDrawn="1"/>
          </p:nvSpPr>
          <p:spPr bwMode="auto">
            <a:xfrm>
              <a:off x="3635870" y="2368124"/>
              <a:ext cx="145052" cy="135132"/>
            </a:xfrm>
            <a:custGeom>
              <a:avLst/>
              <a:gdLst>
                <a:gd name="T0" fmla="*/ 4 w 95"/>
                <a:gd name="T1" fmla="*/ 60 h 104"/>
                <a:gd name="T2" fmla="*/ 43 w 95"/>
                <a:gd name="T3" fmla="*/ 28 h 104"/>
                <a:gd name="T4" fmla="*/ 59 w 95"/>
                <a:gd name="T5" fmla="*/ 32 h 104"/>
                <a:gd name="T6" fmla="*/ 74 w 95"/>
                <a:gd name="T7" fmla="*/ 20 h 104"/>
                <a:gd name="T8" fmla="*/ 85 w 95"/>
                <a:gd name="T9" fmla="*/ 0 h 104"/>
                <a:gd name="T10" fmla="*/ 95 w 95"/>
                <a:gd name="T11" fmla="*/ 11 h 104"/>
                <a:gd name="T12" fmla="*/ 79 w 95"/>
                <a:gd name="T13" fmla="*/ 37 h 104"/>
                <a:gd name="T14" fmla="*/ 81 w 95"/>
                <a:gd name="T15" fmla="*/ 41 h 104"/>
                <a:gd name="T16" fmla="*/ 79 w 95"/>
                <a:gd name="T17" fmla="*/ 49 h 104"/>
                <a:gd name="T18" fmla="*/ 79 w 95"/>
                <a:gd name="T19" fmla="*/ 49 h 104"/>
                <a:gd name="T20" fmla="*/ 81 w 95"/>
                <a:gd name="T21" fmla="*/ 49 h 104"/>
                <a:gd name="T22" fmla="*/ 81 w 95"/>
                <a:gd name="T23" fmla="*/ 51 h 104"/>
                <a:gd name="T24" fmla="*/ 74 w 95"/>
                <a:gd name="T25" fmla="*/ 54 h 104"/>
                <a:gd name="T26" fmla="*/ 64 w 95"/>
                <a:gd name="T27" fmla="*/ 60 h 104"/>
                <a:gd name="T28" fmla="*/ 59 w 95"/>
                <a:gd name="T29" fmla="*/ 62 h 104"/>
                <a:gd name="T30" fmla="*/ 59 w 95"/>
                <a:gd name="T31" fmla="*/ 62 h 104"/>
                <a:gd name="T32" fmla="*/ 53 w 95"/>
                <a:gd name="T33" fmla="*/ 66 h 104"/>
                <a:gd name="T34" fmla="*/ 59 w 95"/>
                <a:gd name="T35" fmla="*/ 81 h 104"/>
                <a:gd name="T36" fmla="*/ 47 w 95"/>
                <a:gd name="T37" fmla="*/ 94 h 104"/>
                <a:gd name="T38" fmla="*/ 36 w 95"/>
                <a:gd name="T39" fmla="*/ 104 h 104"/>
                <a:gd name="T40" fmla="*/ 23 w 95"/>
                <a:gd name="T41" fmla="*/ 104 h 104"/>
                <a:gd name="T42" fmla="*/ 13 w 95"/>
                <a:gd name="T43" fmla="*/ 104 h 104"/>
                <a:gd name="T44" fmla="*/ 13 w 95"/>
                <a:gd name="T45" fmla="*/ 102 h 104"/>
                <a:gd name="T46" fmla="*/ 11 w 95"/>
                <a:gd name="T47" fmla="*/ 98 h 104"/>
                <a:gd name="T48" fmla="*/ 13 w 95"/>
                <a:gd name="T49" fmla="*/ 90 h 104"/>
                <a:gd name="T50" fmla="*/ 13 w 95"/>
                <a:gd name="T51" fmla="*/ 90 h 104"/>
                <a:gd name="T52" fmla="*/ 17 w 95"/>
                <a:gd name="T53" fmla="*/ 87 h 104"/>
                <a:gd name="T54" fmla="*/ 17 w 95"/>
                <a:gd name="T55" fmla="*/ 83 h 104"/>
                <a:gd name="T56" fmla="*/ 17 w 95"/>
                <a:gd name="T57" fmla="*/ 79 h 104"/>
                <a:gd name="T58" fmla="*/ 15 w 95"/>
                <a:gd name="T59" fmla="*/ 70 h 104"/>
                <a:gd name="T60" fmla="*/ 8 w 95"/>
                <a:gd name="T61" fmla="*/ 66 h 104"/>
                <a:gd name="T62" fmla="*/ 0 w 95"/>
                <a:gd name="T63" fmla="*/ 62 h 104"/>
                <a:gd name="T64" fmla="*/ 0 w 95"/>
                <a:gd name="T65" fmla="*/ 62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5" h="104">
                  <a:moveTo>
                    <a:pt x="0" y="62"/>
                  </a:moveTo>
                  <a:lnTo>
                    <a:pt x="4" y="60"/>
                  </a:lnTo>
                  <a:lnTo>
                    <a:pt x="32" y="41"/>
                  </a:lnTo>
                  <a:lnTo>
                    <a:pt x="43" y="28"/>
                  </a:lnTo>
                  <a:lnTo>
                    <a:pt x="47" y="34"/>
                  </a:lnTo>
                  <a:lnTo>
                    <a:pt x="59" y="32"/>
                  </a:lnTo>
                  <a:lnTo>
                    <a:pt x="55" y="20"/>
                  </a:lnTo>
                  <a:lnTo>
                    <a:pt x="74" y="20"/>
                  </a:lnTo>
                  <a:lnTo>
                    <a:pt x="79" y="13"/>
                  </a:lnTo>
                  <a:lnTo>
                    <a:pt x="85" y="0"/>
                  </a:lnTo>
                  <a:lnTo>
                    <a:pt x="95" y="7"/>
                  </a:lnTo>
                  <a:lnTo>
                    <a:pt x="95" y="11"/>
                  </a:lnTo>
                  <a:lnTo>
                    <a:pt x="81" y="28"/>
                  </a:lnTo>
                  <a:lnTo>
                    <a:pt x="79" y="37"/>
                  </a:lnTo>
                  <a:lnTo>
                    <a:pt x="79" y="37"/>
                  </a:lnTo>
                  <a:lnTo>
                    <a:pt x="81" y="41"/>
                  </a:lnTo>
                  <a:lnTo>
                    <a:pt x="81" y="45"/>
                  </a:lnTo>
                  <a:lnTo>
                    <a:pt x="79" y="49"/>
                  </a:lnTo>
                  <a:lnTo>
                    <a:pt x="79" y="49"/>
                  </a:lnTo>
                  <a:lnTo>
                    <a:pt x="79" y="49"/>
                  </a:lnTo>
                  <a:lnTo>
                    <a:pt x="79" y="49"/>
                  </a:lnTo>
                  <a:lnTo>
                    <a:pt x="81" y="49"/>
                  </a:lnTo>
                  <a:lnTo>
                    <a:pt x="81" y="49"/>
                  </a:lnTo>
                  <a:lnTo>
                    <a:pt x="81" y="51"/>
                  </a:lnTo>
                  <a:lnTo>
                    <a:pt x="74" y="54"/>
                  </a:lnTo>
                  <a:lnTo>
                    <a:pt x="74" y="54"/>
                  </a:lnTo>
                  <a:lnTo>
                    <a:pt x="68" y="58"/>
                  </a:lnTo>
                  <a:lnTo>
                    <a:pt x="64" y="60"/>
                  </a:lnTo>
                  <a:lnTo>
                    <a:pt x="62" y="62"/>
                  </a:lnTo>
                  <a:lnTo>
                    <a:pt x="59" y="62"/>
                  </a:lnTo>
                  <a:lnTo>
                    <a:pt x="59" y="62"/>
                  </a:lnTo>
                  <a:lnTo>
                    <a:pt x="59" y="62"/>
                  </a:lnTo>
                  <a:lnTo>
                    <a:pt x="55" y="64"/>
                  </a:lnTo>
                  <a:lnTo>
                    <a:pt x="53" y="66"/>
                  </a:lnTo>
                  <a:lnTo>
                    <a:pt x="53" y="75"/>
                  </a:lnTo>
                  <a:lnTo>
                    <a:pt x="59" y="81"/>
                  </a:lnTo>
                  <a:lnTo>
                    <a:pt x="60" y="90"/>
                  </a:lnTo>
                  <a:lnTo>
                    <a:pt x="47" y="94"/>
                  </a:lnTo>
                  <a:lnTo>
                    <a:pt x="36" y="104"/>
                  </a:lnTo>
                  <a:lnTo>
                    <a:pt x="36" y="104"/>
                  </a:lnTo>
                  <a:lnTo>
                    <a:pt x="28" y="104"/>
                  </a:lnTo>
                  <a:lnTo>
                    <a:pt x="23" y="104"/>
                  </a:lnTo>
                  <a:lnTo>
                    <a:pt x="17" y="104"/>
                  </a:lnTo>
                  <a:lnTo>
                    <a:pt x="13" y="104"/>
                  </a:lnTo>
                  <a:lnTo>
                    <a:pt x="13" y="104"/>
                  </a:lnTo>
                  <a:lnTo>
                    <a:pt x="13" y="102"/>
                  </a:lnTo>
                  <a:lnTo>
                    <a:pt x="11" y="98"/>
                  </a:lnTo>
                  <a:lnTo>
                    <a:pt x="11" y="98"/>
                  </a:lnTo>
                  <a:lnTo>
                    <a:pt x="9" y="96"/>
                  </a:lnTo>
                  <a:lnTo>
                    <a:pt x="13" y="90"/>
                  </a:lnTo>
                  <a:lnTo>
                    <a:pt x="13" y="90"/>
                  </a:lnTo>
                  <a:lnTo>
                    <a:pt x="13" y="90"/>
                  </a:lnTo>
                  <a:lnTo>
                    <a:pt x="17" y="88"/>
                  </a:lnTo>
                  <a:lnTo>
                    <a:pt x="17" y="87"/>
                  </a:lnTo>
                  <a:lnTo>
                    <a:pt x="17" y="87"/>
                  </a:lnTo>
                  <a:lnTo>
                    <a:pt x="17" y="83"/>
                  </a:lnTo>
                  <a:lnTo>
                    <a:pt x="17" y="81"/>
                  </a:lnTo>
                  <a:lnTo>
                    <a:pt x="17" y="79"/>
                  </a:lnTo>
                  <a:lnTo>
                    <a:pt x="17" y="73"/>
                  </a:lnTo>
                  <a:lnTo>
                    <a:pt x="15" y="70"/>
                  </a:lnTo>
                  <a:lnTo>
                    <a:pt x="11" y="66"/>
                  </a:lnTo>
                  <a:lnTo>
                    <a:pt x="8" y="66"/>
                  </a:lnTo>
                  <a:lnTo>
                    <a:pt x="4" y="66"/>
                  </a:lnTo>
                  <a:lnTo>
                    <a:pt x="0" y="62"/>
                  </a:lnTo>
                  <a:lnTo>
                    <a:pt x="0" y="62"/>
                  </a:lnTo>
                  <a:lnTo>
                    <a:pt x="0" y="62"/>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96" name="Freeform 396">
              <a:extLst>
                <a:ext uri="{FF2B5EF4-FFF2-40B4-BE49-F238E27FC236}">
                  <a16:creationId xmlns:a16="http://schemas.microsoft.com/office/drawing/2014/main" id="{CCEDDFCF-002E-9046-B8D5-2C90E7BB1459}"/>
                </a:ext>
              </a:extLst>
            </p:cNvPr>
            <p:cNvSpPr>
              <a:spLocks/>
            </p:cNvSpPr>
            <p:nvPr userDrawn="1"/>
          </p:nvSpPr>
          <p:spPr bwMode="auto">
            <a:xfrm>
              <a:off x="3681676" y="2485065"/>
              <a:ext cx="77870" cy="101349"/>
            </a:xfrm>
            <a:custGeom>
              <a:avLst/>
              <a:gdLst>
                <a:gd name="T0" fmla="*/ 17 w 51"/>
                <a:gd name="T1" fmla="*/ 2 h 78"/>
                <a:gd name="T2" fmla="*/ 30 w 51"/>
                <a:gd name="T3" fmla="*/ 0 h 78"/>
                <a:gd name="T4" fmla="*/ 34 w 51"/>
                <a:gd name="T5" fmla="*/ 4 h 78"/>
                <a:gd name="T6" fmla="*/ 36 w 51"/>
                <a:gd name="T7" fmla="*/ 6 h 78"/>
                <a:gd name="T8" fmla="*/ 40 w 51"/>
                <a:gd name="T9" fmla="*/ 10 h 78"/>
                <a:gd name="T10" fmla="*/ 42 w 51"/>
                <a:gd name="T11" fmla="*/ 17 h 78"/>
                <a:gd name="T12" fmla="*/ 42 w 51"/>
                <a:gd name="T13" fmla="*/ 25 h 78"/>
                <a:gd name="T14" fmla="*/ 44 w 51"/>
                <a:gd name="T15" fmla="*/ 29 h 78"/>
                <a:gd name="T16" fmla="*/ 44 w 51"/>
                <a:gd name="T17" fmla="*/ 36 h 78"/>
                <a:gd name="T18" fmla="*/ 46 w 51"/>
                <a:gd name="T19" fmla="*/ 44 h 78"/>
                <a:gd name="T20" fmla="*/ 49 w 51"/>
                <a:gd name="T21" fmla="*/ 55 h 78"/>
                <a:gd name="T22" fmla="*/ 42 w 51"/>
                <a:gd name="T23" fmla="*/ 63 h 78"/>
                <a:gd name="T24" fmla="*/ 42 w 51"/>
                <a:gd name="T25" fmla="*/ 65 h 78"/>
                <a:gd name="T26" fmla="*/ 40 w 51"/>
                <a:gd name="T27" fmla="*/ 65 h 78"/>
                <a:gd name="T28" fmla="*/ 38 w 51"/>
                <a:gd name="T29" fmla="*/ 65 h 78"/>
                <a:gd name="T30" fmla="*/ 36 w 51"/>
                <a:gd name="T31" fmla="*/ 67 h 78"/>
                <a:gd name="T32" fmla="*/ 34 w 51"/>
                <a:gd name="T33" fmla="*/ 68 h 78"/>
                <a:gd name="T34" fmla="*/ 25 w 51"/>
                <a:gd name="T35" fmla="*/ 68 h 78"/>
                <a:gd name="T36" fmla="*/ 19 w 51"/>
                <a:gd name="T37" fmla="*/ 70 h 78"/>
                <a:gd name="T38" fmla="*/ 15 w 51"/>
                <a:gd name="T39" fmla="*/ 72 h 78"/>
                <a:gd name="T40" fmla="*/ 15 w 51"/>
                <a:gd name="T41" fmla="*/ 70 h 78"/>
                <a:gd name="T42" fmla="*/ 12 w 51"/>
                <a:gd name="T43" fmla="*/ 72 h 78"/>
                <a:gd name="T44" fmla="*/ 10 w 51"/>
                <a:gd name="T45" fmla="*/ 74 h 78"/>
                <a:gd name="T46" fmla="*/ 2 w 51"/>
                <a:gd name="T47" fmla="*/ 78 h 78"/>
                <a:gd name="T48" fmla="*/ 0 w 51"/>
                <a:gd name="T49" fmla="*/ 78 h 78"/>
                <a:gd name="T50" fmla="*/ 2 w 51"/>
                <a:gd name="T51" fmla="*/ 63 h 78"/>
                <a:gd name="T52" fmla="*/ 2 w 51"/>
                <a:gd name="T53" fmla="*/ 59 h 78"/>
                <a:gd name="T54" fmla="*/ 6 w 51"/>
                <a:gd name="T55" fmla="*/ 51 h 78"/>
                <a:gd name="T56" fmla="*/ 8 w 51"/>
                <a:gd name="T57" fmla="*/ 50 h 78"/>
                <a:gd name="T58" fmla="*/ 6 w 51"/>
                <a:gd name="T59" fmla="*/ 44 h 78"/>
                <a:gd name="T60" fmla="*/ 6 w 51"/>
                <a:gd name="T61" fmla="*/ 27 h 78"/>
                <a:gd name="T62" fmla="*/ 4 w 51"/>
                <a:gd name="T63" fmla="*/ 21 h 78"/>
                <a:gd name="T64" fmla="*/ 6 w 51"/>
                <a:gd name="T65" fmla="*/ 14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1" h="78">
                  <a:moveTo>
                    <a:pt x="6" y="14"/>
                  </a:moveTo>
                  <a:lnTo>
                    <a:pt x="17" y="2"/>
                  </a:lnTo>
                  <a:lnTo>
                    <a:pt x="30" y="0"/>
                  </a:lnTo>
                  <a:lnTo>
                    <a:pt x="30" y="0"/>
                  </a:lnTo>
                  <a:lnTo>
                    <a:pt x="32" y="2"/>
                  </a:lnTo>
                  <a:lnTo>
                    <a:pt x="34" y="4"/>
                  </a:lnTo>
                  <a:lnTo>
                    <a:pt x="36" y="6"/>
                  </a:lnTo>
                  <a:lnTo>
                    <a:pt x="36" y="6"/>
                  </a:lnTo>
                  <a:lnTo>
                    <a:pt x="36" y="10"/>
                  </a:lnTo>
                  <a:lnTo>
                    <a:pt x="40" y="10"/>
                  </a:lnTo>
                  <a:lnTo>
                    <a:pt x="40" y="14"/>
                  </a:lnTo>
                  <a:lnTo>
                    <a:pt x="42" y="17"/>
                  </a:lnTo>
                  <a:lnTo>
                    <a:pt x="42" y="17"/>
                  </a:lnTo>
                  <a:lnTo>
                    <a:pt x="42" y="25"/>
                  </a:lnTo>
                  <a:lnTo>
                    <a:pt x="42" y="25"/>
                  </a:lnTo>
                  <a:lnTo>
                    <a:pt x="44" y="29"/>
                  </a:lnTo>
                  <a:lnTo>
                    <a:pt x="44" y="31"/>
                  </a:lnTo>
                  <a:lnTo>
                    <a:pt x="44" y="36"/>
                  </a:lnTo>
                  <a:lnTo>
                    <a:pt x="44" y="36"/>
                  </a:lnTo>
                  <a:lnTo>
                    <a:pt x="46" y="44"/>
                  </a:lnTo>
                  <a:lnTo>
                    <a:pt x="46" y="50"/>
                  </a:lnTo>
                  <a:lnTo>
                    <a:pt x="49" y="55"/>
                  </a:lnTo>
                  <a:lnTo>
                    <a:pt x="51" y="59"/>
                  </a:lnTo>
                  <a:lnTo>
                    <a:pt x="42" y="63"/>
                  </a:lnTo>
                  <a:lnTo>
                    <a:pt x="42" y="63"/>
                  </a:lnTo>
                  <a:lnTo>
                    <a:pt x="42" y="65"/>
                  </a:lnTo>
                  <a:lnTo>
                    <a:pt x="42" y="65"/>
                  </a:lnTo>
                  <a:lnTo>
                    <a:pt x="40" y="65"/>
                  </a:lnTo>
                  <a:lnTo>
                    <a:pt x="40" y="65"/>
                  </a:lnTo>
                  <a:lnTo>
                    <a:pt x="38" y="65"/>
                  </a:lnTo>
                  <a:lnTo>
                    <a:pt x="36" y="67"/>
                  </a:lnTo>
                  <a:lnTo>
                    <a:pt x="36" y="67"/>
                  </a:lnTo>
                  <a:lnTo>
                    <a:pt x="34" y="68"/>
                  </a:lnTo>
                  <a:lnTo>
                    <a:pt x="34" y="68"/>
                  </a:lnTo>
                  <a:lnTo>
                    <a:pt x="29" y="68"/>
                  </a:lnTo>
                  <a:lnTo>
                    <a:pt x="25" y="68"/>
                  </a:lnTo>
                  <a:lnTo>
                    <a:pt x="25" y="68"/>
                  </a:lnTo>
                  <a:lnTo>
                    <a:pt x="19" y="70"/>
                  </a:lnTo>
                  <a:lnTo>
                    <a:pt x="17" y="70"/>
                  </a:lnTo>
                  <a:lnTo>
                    <a:pt x="15" y="72"/>
                  </a:lnTo>
                  <a:lnTo>
                    <a:pt x="15" y="72"/>
                  </a:lnTo>
                  <a:lnTo>
                    <a:pt x="15" y="70"/>
                  </a:lnTo>
                  <a:lnTo>
                    <a:pt x="13" y="70"/>
                  </a:lnTo>
                  <a:lnTo>
                    <a:pt x="12" y="72"/>
                  </a:lnTo>
                  <a:lnTo>
                    <a:pt x="10" y="74"/>
                  </a:lnTo>
                  <a:lnTo>
                    <a:pt x="10" y="74"/>
                  </a:lnTo>
                  <a:lnTo>
                    <a:pt x="4" y="76"/>
                  </a:lnTo>
                  <a:lnTo>
                    <a:pt x="2" y="78"/>
                  </a:lnTo>
                  <a:lnTo>
                    <a:pt x="0" y="78"/>
                  </a:lnTo>
                  <a:lnTo>
                    <a:pt x="0" y="78"/>
                  </a:lnTo>
                  <a:lnTo>
                    <a:pt x="2" y="70"/>
                  </a:lnTo>
                  <a:lnTo>
                    <a:pt x="2" y="63"/>
                  </a:lnTo>
                  <a:lnTo>
                    <a:pt x="2" y="63"/>
                  </a:lnTo>
                  <a:lnTo>
                    <a:pt x="2" y="59"/>
                  </a:lnTo>
                  <a:lnTo>
                    <a:pt x="4" y="55"/>
                  </a:lnTo>
                  <a:lnTo>
                    <a:pt x="6" y="51"/>
                  </a:lnTo>
                  <a:lnTo>
                    <a:pt x="8" y="50"/>
                  </a:lnTo>
                  <a:lnTo>
                    <a:pt x="8" y="50"/>
                  </a:lnTo>
                  <a:lnTo>
                    <a:pt x="6" y="46"/>
                  </a:lnTo>
                  <a:lnTo>
                    <a:pt x="6" y="44"/>
                  </a:lnTo>
                  <a:lnTo>
                    <a:pt x="4" y="40"/>
                  </a:lnTo>
                  <a:lnTo>
                    <a:pt x="6" y="27"/>
                  </a:lnTo>
                  <a:lnTo>
                    <a:pt x="6" y="25"/>
                  </a:lnTo>
                  <a:lnTo>
                    <a:pt x="4" y="21"/>
                  </a:lnTo>
                  <a:lnTo>
                    <a:pt x="6" y="14"/>
                  </a:lnTo>
                  <a:lnTo>
                    <a:pt x="6" y="14"/>
                  </a:lnTo>
                  <a:lnTo>
                    <a:pt x="6" y="14"/>
                  </a:lnTo>
                  <a:close/>
                </a:path>
              </a:pathLst>
            </a:custGeom>
            <a:solidFill>
              <a:schemeClr val="bg1">
                <a:lumMod val="85000"/>
              </a:schemeClr>
            </a:solidFill>
            <a:ln w="635" cap="rnd">
              <a:solidFill>
                <a:schemeClr val="bg1">
                  <a:alpha val="17000"/>
                </a:schemeClr>
              </a:solidFill>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97" name="Freeform 397">
              <a:extLst>
                <a:ext uri="{FF2B5EF4-FFF2-40B4-BE49-F238E27FC236}">
                  <a16:creationId xmlns:a16="http://schemas.microsoft.com/office/drawing/2014/main" id="{69920203-AD18-D449-BB8A-7E996BBDFA0C}"/>
                </a:ext>
              </a:extLst>
            </p:cNvPr>
            <p:cNvSpPr>
              <a:spLocks/>
            </p:cNvSpPr>
            <p:nvPr userDrawn="1"/>
          </p:nvSpPr>
          <p:spPr bwMode="auto">
            <a:xfrm>
              <a:off x="3681676" y="2485065"/>
              <a:ext cx="77870" cy="101349"/>
            </a:xfrm>
            <a:custGeom>
              <a:avLst/>
              <a:gdLst>
                <a:gd name="T0" fmla="*/ 17 w 51"/>
                <a:gd name="T1" fmla="*/ 2 h 78"/>
                <a:gd name="T2" fmla="*/ 30 w 51"/>
                <a:gd name="T3" fmla="*/ 0 h 78"/>
                <a:gd name="T4" fmla="*/ 34 w 51"/>
                <a:gd name="T5" fmla="*/ 4 h 78"/>
                <a:gd name="T6" fmla="*/ 36 w 51"/>
                <a:gd name="T7" fmla="*/ 6 h 78"/>
                <a:gd name="T8" fmla="*/ 40 w 51"/>
                <a:gd name="T9" fmla="*/ 10 h 78"/>
                <a:gd name="T10" fmla="*/ 42 w 51"/>
                <a:gd name="T11" fmla="*/ 17 h 78"/>
                <a:gd name="T12" fmla="*/ 42 w 51"/>
                <a:gd name="T13" fmla="*/ 25 h 78"/>
                <a:gd name="T14" fmla="*/ 44 w 51"/>
                <a:gd name="T15" fmla="*/ 29 h 78"/>
                <a:gd name="T16" fmla="*/ 44 w 51"/>
                <a:gd name="T17" fmla="*/ 36 h 78"/>
                <a:gd name="T18" fmla="*/ 46 w 51"/>
                <a:gd name="T19" fmla="*/ 44 h 78"/>
                <a:gd name="T20" fmla="*/ 49 w 51"/>
                <a:gd name="T21" fmla="*/ 55 h 78"/>
                <a:gd name="T22" fmla="*/ 42 w 51"/>
                <a:gd name="T23" fmla="*/ 63 h 78"/>
                <a:gd name="T24" fmla="*/ 42 w 51"/>
                <a:gd name="T25" fmla="*/ 65 h 78"/>
                <a:gd name="T26" fmla="*/ 40 w 51"/>
                <a:gd name="T27" fmla="*/ 65 h 78"/>
                <a:gd name="T28" fmla="*/ 38 w 51"/>
                <a:gd name="T29" fmla="*/ 65 h 78"/>
                <a:gd name="T30" fmla="*/ 36 w 51"/>
                <a:gd name="T31" fmla="*/ 67 h 78"/>
                <a:gd name="T32" fmla="*/ 34 w 51"/>
                <a:gd name="T33" fmla="*/ 68 h 78"/>
                <a:gd name="T34" fmla="*/ 25 w 51"/>
                <a:gd name="T35" fmla="*/ 68 h 78"/>
                <a:gd name="T36" fmla="*/ 19 w 51"/>
                <a:gd name="T37" fmla="*/ 70 h 78"/>
                <a:gd name="T38" fmla="*/ 15 w 51"/>
                <a:gd name="T39" fmla="*/ 72 h 78"/>
                <a:gd name="T40" fmla="*/ 15 w 51"/>
                <a:gd name="T41" fmla="*/ 70 h 78"/>
                <a:gd name="T42" fmla="*/ 12 w 51"/>
                <a:gd name="T43" fmla="*/ 72 h 78"/>
                <a:gd name="T44" fmla="*/ 10 w 51"/>
                <a:gd name="T45" fmla="*/ 74 h 78"/>
                <a:gd name="T46" fmla="*/ 2 w 51"/>
                <a:gd name="T47" fmla="*/ 78 h 78"/>
                <a:gd name="T48" fmla="*/ 0 w 51"/>
                <a:gd name="T49" fmla="*/ 78 h 78"/>
                <a:gd name="T50" fmla="*/ 2 w 51"/>
                <a:gd name="T51" fmla="*/ 63 h 78"/>
                <a:gd name="T52" fmla="*/ 2 w 51"/>
                <a:gd name="T53" fmla="*/ 59 h 78"/>
                <a:gd name="T54" fmla="*/ 6 w 51"/>
                <a:gd name="T55" fmla="*/ 51 h 78"/>
                <a:gd name="T56" fmla="*/ 8 w 51"/>
                <a:gd name="T57" fmla="*/ 50 h 78"/>
                <a:gd name="T58" fmla="*/ 6 w 51"/>
                <a:gd name="T59" fmla="*/ 44 h 78"/>
                <a:gd name="T60" fmla="*/ 6 w 51"/>
                <a:gd name="T61" fmla="*/ 27 h 78"/>
                <a:gd name="T62" fmla="*/ 4 w 51"/>
                <a:gd name="T63" fmla="*/ 21 h 78"/>
                <a:gd name="T64" fmla="*/ 6 w 51"/>
                <a:gd name="T65" fmla="*/ 14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1" h="78">
                  <a:moveTo>
                    <a:pt x="6" y="14"/>
                  </a:moveTo>
                  <a:lnTo>
                    <a:pt x="17" y="2"/>
                  </a:lnTo>
                  <a:lnTo>
                    <a:pt x="30" y="0"/>
                  </a:lnTo>
                  <a:lnTo>
                    <a:pt x="30" y="0"/>
                  </a:lnTo>
                  <a:lnTo>
                    <a:pt x="32" y="2"/>
                  </a:lnTo>
                  <a:lnTo>
                    <a:pt x="34" y="4"/>
                  </a:lnTo>
                  <a:lnTo>
                    <a:pt x="36" y="6"/>
                  </a:lnTo>
                  <a:lnTo>
                    <a:pt x="36" y="6"/>
                  </a:lnTo>
                  <a:lnTo>
                    <a:pt x="36" y="10"/>
                  </a:lnTo>
                  <a:lnTo>
                    <a:pt x="40" y="10"/>
                  </a:lnTo>
                  <a:lnTo>
                    <a:pt x="40" y="14"/>
                  </a:lnTo>
                  <a:lnTo>
                    <a:pt x="42" y="17"/>
                  </a:lnTo>
                  <a:lnTo>
                    <a:pt x="42" y="17"/>
                  </a:lnTo>
                  <a:lnTo>
                    <a:pt x="42" y="25"/>
                  </a:lnTo>
                  <a:lnTo>
                    <a:pt x="42" y="25"/>
                  </a:lnTo>
                  <a:lnTo>
                    <a:pt x="44" y="29"/>
                  </a:lnTo>
                  <a:lnTo>
                    <a:pt x="44" y="31"/>
                  </a:lnTo>
                  <a:lnTo>
                    <a:pt x="44" y="36"/>
                  </a:lnTo>
                  <a:lnTo>
                    <a:pt x="44" y="36"/>
                  </a:lnTo>
                  <a:lnTo>
                    <a:pt x="46" y="44"/>
                  </a:lnTo>
                  <a:lnTo>
                    <a:pt x="46" y="50"/>
                  </a:lnTo>
                  <a:lnTo>
                    <a:pt x="49" y="55"/>
                  </a:lnTo>
                  <a:lnTo>
                    <a:pt x="51" y="59"/>
                  </a:lnTo>
                  <a:lnTo>
                    <a:pt x="42" y="63"/>
                  </a:lnTo>
                  <a:lnTo>
                    <a:pt x="42" y="63"/>
                  </a:lnTo>
                  <a:lnTo>
                    <a:pt x="42" y="65"/>
                  </a:lnTo>
                  <a:lnTo>
                    <a:pt x="42" y="65"/>
                  </a:lnTo>
                  <a:lnTo>
                    <a:pt x="40" y="65"/>
                  </a:lnTo>
                  <a:lnTo>
                    <a:pt x="40" y="65"/>
                  </a:lnTo>
                  <a:lnTo>
                    <a:pt x="38" y="65"/>
                  </a:lnTo>
                  <a:lnTo>
                    <a:pt x="36" y="67"/>
                  </a:lnTo>
                  <a:lnTo>
                    <a:pt x="36" y="67"/>
                  </a:lnTo>
                  <a:lnTo>
                    <a:pt x="34" y="68"/>
                  </a:lnTo>
                  <a:lnTo>
                    <a:pt x="34" y="68"/>
                  </a:lnTo>
                  <a:lnTo>
                    <a:pt x="29" y="68"/>
                  </a:lnTo>
                  <a:lnTo>
                    <a:pt x="25" y="68"/>
                  </a:lnTo>
                  <a:lnTo>
                    <a:pt x="25" y="68"/>
                  </a:lnTo>
                  <a:lnTo>
                    <a:pt x="19" y="70"/>
                  </a:lnTo>
                  <a:lnTo>
                    <a:pt x="17" y="70"/>
                  </a:lnTo>
                  <a:lnTo>
                    <a:pt x="15" y="72"/>
                  </a:lnTo>
                  <a:lnTo>
                    <a:pt x="15" y="72"/>
                  </a:lnTo>
                  <a:lnTo>
                    <a:pt x="15" y="70"/>
                  </a:lnTo>
                  <a:lnTo>
                    <a:pt x="13" y="70"/>
                  </a:lnTo>
                  <a:lnTo>
                    <a:pt x="12" y="72"/>
                  </a:lnTo>
                  <a:lnTo>
                    <a:pt x="10" y="74"/>
                  </a:lnTo>
                  <a:lnTo>
                    <a:pt x="10" y="74"/>
                  </a:lnTo>
                  <a:lnTo>
                    <a:pt x="4" y="76"/>
                  </a:lnTo>
                  <a:lnTo>
                    <a:pt x="2" y="78"/>
                  </a:lnTo>
                  <a:lnTo>
                    <a:pt x="0" y="78"/>
                  </a:lnTo>
                  <a:lnTo>
                    <a:pt x="0" y="78"/>
                  </a:lnTo>
                  <a:lnTo>
                    <a:pt x="2" y="70"/>
                  </a:lnTo>
                  <a:lnTo>
                    <a:pt x="2" y="63"/>
                  </a:lnTo>
                  <a:lnTo>
                    <a:pt x="2" y="63"/>
                  </a:lnTo>
                  <a:lnTo>
                    <a:pt x="2" y="59"/>
                  </a:lnTo>
                  <a:lnTo>
                    <a:pt x="4" y="55"/>
                  </a:lnTo>
                  <a:lnTo>
                    <a:pt x="6" y="51"/>
                  </a:lnTo>
                  <a:lnTo>
                    <a:pt x="8" y="50"/>
                  </a:lnTo>
                  <a:lnTo>
                    <a:pt x="8" y="50"/>
                  </a:lnTo>
                  <a:lnTo>
                    <a:pt x="6" y="46"/>
                  </a:lnTo>
                  <a:lnTo>
                    <a:pt x="6" y="44"/>
                  </a:lnTo>
                  <a:lnTo>
                    <a:pt x="4" y="40"/>
                  </a:lnTo>
                  <a:lnTo>
                    <a:pt x="6" y="27"/>
                  </a:lnTo>
                  <a:lnTo>
                    <a:pt x="6" y="25"/>
                  </a:lnTo>
                  <a:lnTo>
                    <a:pt x="4" y="21"/>
                  </a:lnTo>
                  <a:lnTo>
                    <a:pt x="6" y="14"/>
                  </a:lnTo>
                  <a:lnTo>
                    <a:pt x="6" y="14"/>
                  </a:lnTo>
                  <a:lnTo>
                    <a:pt x="6" y="14"/>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98" name="Freeform 398">
              <a:extLst>
                <a:ext uri="{FF2B5EF4-FFF2-40B4-BE49-F238E27FC236}">
                  <a16:creationId xmlns:a16="http://schemas.microsoft.com/office/drawing/2014/main" id="{08DE56F0-6610-304A-955A-84224C165F3B}"/>
                </a:ext>
              </a:extLst>
            </p:cNvPr>
            <p:cNvSpPr>
              <a:spLocks/>
            </p:cNvSpPr>
            <p:nvPr userDrawn="1"/>
          </p:nvSpPr>
          <p:spPr bwMode="auto">
            <a:xfrm>
              <a:off x="3751912" y="2421397"/>
              <a:ext cx="273309" cy="239080"/>
            </a:xfrm>
            <a:custGeom>
              <a:avLst/>
              <a:gdLst>
                <a:gd name="T0" fmla="*/ 17 w 179"/>
                <a:gd name="T1" fmla="*/ 176 h 184"/>
                <a:gd name="T2" fmla="*/ 17 w 179"/>
                <a:gd name="T3" fmla="*/ 167 h 184"/>
                <a:gd name="T4" fmla="*/ 17 w 179"/>
                <a:gd name="T5" fmla="*/ 159 h 184"/>
                <a:gd name="T6" fmla="*/ 9 w 179"/>
                <a:gd name="T7" fmla="*/ 151 h 184"/>
                <a:gd name="T8" fmla="*/ 5 w 179"/>
                <a:gd name="T9" fmla="*/ 159 h 184"/>
                <a:gd name="T10" fmla="*/ 0 w 179"/>
                <a:gd name="T11" fmla="*/ 150 h 184"/>
                <a:gd name="T12" fmla="*/ 2 w 179"/>
                <a:gd name="T13" fmla="*/ 146 h 184"/>
                <a:gd name="T14" fmla="*/ 9 w 179"/>
                <a:gd name="T15" fmla="*/ 142 h 184"/>
                <a:gd name="T16" fmla="*/ 17 w 179"/>
                <a:gd name="T17" fmla="*/ 142 h 184"/>
                <a:gd name="T18" fmla="*/ 20 w 179"/>
                <a:gd name="T19" fmla="*/ 138 h 184"/>
                <a:gd name="T20" fmla="*/ 22 w 179"/>
                <a:gd name="T21" fmla="*/ 133 h 184"/>
                <a:gd name="T22" fmla="*/ 26 w 179"/>
                <a:gd name="T23" fmla="*/ 127 h 184"/>
                <a:gd name="T24" fmla="*/ 39 w 179"/>
                <a:gd name="T25" fmla="*/ 112 h 184"/>
                <a:gd name="T26" fmla="*/ 49 w 179"/>
                <a:gd name="T27" fmla="*/ 106 h 184"/>
                <a:gd name="T28" fmla="*/ 60 w 179"/>
                <a:gd name="T29" fmla="*/ 106 h 184"/>
                <a:gd name="T30" fmla="*/ 79 w 179"/>
                <a:gd name="T31" fmla="*/ 102 h 184"/>
                <a:gd name="T32" fmla="*/ 85 w 179"/>
                <a:gd name="T33" fmla="*/ 104 h 184"/>
                <a:gd name="T34" fmla="*/ 94 w 179"/>
                <a:gd name="T35" fmla="*/ 100 h 184"/>
                <a:gd name="T36" fmla="*/ 102 w 179"/>
                <a:gd name="T37" fmla="*/ 87 h 184"/>
                <a:gd name="T38" fmla="*/ 106 w 179"/>
                <a:gd name="T39" fmla="*/ 82 h 184"/>
                <a:gd name="T40" fmla="*/ 109 w 179"/>
                <a:gd name="T41" fmla="*/ 66 h 184"/>
                <a:gd name="T42" fmla="*/ 117 w 179"/>
                <a:gd name="T43" fmla="*/ 76 h 184"/>
                <a:gd name="T44" fmla="*/ 130 w 179"/>
                <a:gd name="T45" fmla="*/ 66 h 184"/>
                <a:gd name="T46" fmla="*/ 143 w 179"/>
                <a:gd name="T47" fmla="*/ 53 h 184"/>
                <a:gd name="T48" fmla="*/ 145 w 179"/>
                <a:gd name="T49" fmla="*/ 46 h 184"/>
                <a:gd name="T50" fmla="*/ 151 w 179"/>
                <a:gd name="T51" fmla="*/ 40 h 184"/>
                <a:gd name="T52" fmla="*/ 151 w 179"/>
                <a:gd name="T53" fmla="*/ 32 h 184"/>
                <a:gd name="T54" fmla="*/ 155 w 179"/>
                <a:gd name="T55" fmla="*/ 17 h 184"/>
                <a:gd name="T56" fmla="*/ 153 w 179"/>
                <a:gd name="T57" fmla="*/ 12 h 184"/>
                <a:gd name="T58" fmla="*/ 151 w 179"/>
                <a:gd name="T59" fmla="*/ 8 h 184"/>
                <a:gd name="T60" fmla="*/ 170 w 179"/>
                <a:gd name="T61" fmla="*/ 0 h 184"/>
                <a:gd name="T62" fmla="*/ 177 w 179"/>
                <a:gd name="T63" fmla="*/ 13 h 184"/>
                <a:gd name="T64" fmla="*/ 179 w 179"/>
                <a:gd name="T65" fmla="*/ 38 h 184"/>
                <a:gd name="T66" fmla="*/ 174 w 179"/>
                <a:gd name="T67" fmla="*/ 44 h 184"/>
                <a:gd name="T68" fmla="*/ 170 w 179"/>
                <a:gd name="T69" fmla="*/ 51 h 184"/>
                <a:gd name="T70" fmla="*/ 166 w 179"/>
                <a:gd name="T71" fmla="*/ 55 h 184"/>
                <a:gd name="T72" fmla="*/ 170 w 179"/>
                <a:gd name="T73" fmla="*/ 66 h 184"/>
                <a:gd name="T74" fmla="*/ 170 w 179"/>
                <a:gd name="T75" fmla="*/ 74 h 184"/>
                <a:gd name="T76" fmla="*/ 162 w 179"/>
                <a:gd name="T77" fmla="*/ 87 h 184"/>
                <a:gd name="T78" fmla="*/ 160 w 179"/>
                <a:gd name="T79" fmla="*/ 97 h 184"/>
                <a:gd name="T80" fmla="*/ 162 w 179"/>
                <a:gd name="T81" fmla="*/ 104 h 184"/>
                <a:gd name="T82" fmla="*/ 157 w 179"/>
                <a:gd name="T83" fmla="*/ 106 h 184"/>
                <a:gd name="T84" fmla="*/ 151 w 179"/>
                <a:gd name="T85" fmla="*/ 114 h 184"/>
                <a:gd name="T86" fmla="*/ 130 w 179"/>
                <a:gd name="T87" fmla="*/ 117 h 184"/>
                <a:gd name="T88" fmla="*/ 121 w 179"/>
                <a:gd name="T89" fmla="*/ 121 h 184"/>
                <a:gd name="T90" fmla="*/ 113 w 179"/>
                <a:gd name="T91" fmla="*/ 121 h 184"/>
                <a:gd name="T92" fmla="*/ 106 w 179"/>
                <a:gd name="T93" fmla="*/ 116 h 184"/>
                <a:gd name="T94" fmla="*/ 104 w 179"/>
                <a:gd name="T95" fmla="*/ 119 h 184"/>
                <a:gd name="T96" fmla="*/ 106 w 179"/>
                <a:gd name="T97" fmla="*/ 121 h 184"/>
                <a:gd name="T98" fmla="*/ 102 w 179"/>
                <a:gd name="T99" fmla="*/ 131 h 184"/>
                <a:gd name="T100" fmla="*/ 98 w 179"/>
                <a:gd name="T101" fmla="*/ 136 h 184"/>
                <a:gd name="T102" fmla="*/ 85 w 179"/>
                <a:gd name="T103" fmla="*/ 142 h 184"/>
                <a:gd name="T104" fmla="*/ 81 w 179"/>
                <a:gd name="T105" fmla="*/ 136 h 184"/>
                <a:gd name="T106" fmla="*/ 85 w 179"/>
                <a:gd name="T107" fmla="*/ 127 h 184"/>
                <a:gd name="T108" fmla="*/ 87 w 179"/>
                <a:gd name="T109" fmla="*/ 121 h 184"/>
                <a:gd name="T110" fmla="*/ 77 w 179"/>
                <a:gd name="T111" fmla="*/ 119 h 184"/>
                <a:gd name="T112" fmla="*/ 68 w 179"/>
                <a:gd name="T113" fmla="*/ 119 h 184"/>
                <a:gd name="T114" fmla="*/ 60 w 179"/>
                <a:gd name="T115" fmla="*/ 125 h 184"/>
                <a:gd name="T116" fmla="*/ 32 w 179"/>
                <a:gd name="T117" fmla="*/ 133 h 184"/>
                <a:gd name="T118" fmla="*/ 36 w 179"/>
                <a:gd name="T119" fmla="*/ 151 h 184"/>
                <a:gd name="T120" fmla="*/ 24 w 179"/>
                <a:gd name="T121" fmla="*/ 178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79" h="184">
                  <a:moveTo>
                    <a:pt x="24" y="178"/>
                  </a:moveTo>
                  <a:lnTo>
                    <a:pt x="20" y="184"/>
                  </a:lnTo>
                  <a:lnTo>
                    <a:pt x="17" y="180"/>
                  </a:lnTo>
                  <a:lnTo>
                    <a:pt x="17" y="176"/>
                  </a:lnTo>
                  <a:lnTo>
                    <a:pt x="11" y="180"/>
                  </a:lnTo>
                  <a:lnTo>
                    <a:pt x="11" y="176"/>
                  </a:lnTo>
                  <a:lnTo>
                    <a:pt x="17" y="167"/>
                  </a:lnTo>
                  <a:lnTo>
                    <a:pt x="17" y="167"/>
                  </a:lnTo>
                  <a:lnTo>
                    <a:pt x="17" y="165"/>
                  </a:lnTo>
                  <a:lnTo>
                    <a:pt x="17" y="163"/>
                  </a:lnTo>
                  <a:lnTo>
                    <a:pt x="17" y="159"/>
                  </a:lnTo>
                  <a:lnTo>
                    <a:pt x="17" y="159"/>
                  </a:lnTo>
                  <a:lnTo>
                    <a:pt x="17" y="159"/>
                  </a:lnTo>
                  <a:lnTo>
                    <a:pt x="17" y="153"/>
                  </a:lnTo>
                  <a:lnTo>
                    <a:pt x="17" y="151"/>
                  </a:lnTo>
                  <a:lnTo>
                    <a:pt x="9" y="151"/>
                  </a:lnTo>
                  <a:lnTo>
                    <a:pt x="9" y="151"/>
                  </a:lnTo>
                  <a:lnTo>
                    <a:pt x="9" y="155"/>
                  </a:lnTo>
                  <a:lnTo>
                    <a:pt x="5" y="157"/>
                  </a:lnTo>
                  <a:lnTo>
                    <a:pt x="5" y="159"/>
                  </a:lnTo>
                  <a:lnTo>
                    <a:pt x="5" y="157"/>
                  </a:lnTo>
                  <a:lnTo>
                    <a:pt x="5" y="157"/>
                  </a:lnTo>
                  <a:lnTo>
                    <a:pt x="2" y="153"/>
                  </a:lnTo>
                  <a:lnTo>
                    <a:pt x="0" y="150"/>
                  </a:lnTo>
                  <a:lnTo>
                    <a:pt x="0" y="148"/>
                  </a:lnTo>
                  <a:lnTo>
                    <a:pt x="0" y="146"/>
                  </a:lnTo>
                  <a:lnTo>
                    <a:pt x="2" y="146"/>
                  </a:lnTo>
                  <a:lnTo>
                    <a:pt x="2" y="146"/>
                  </a:lnTo>
                  <a:lnTo>
                    <a:pt x="5" y="146"/>
                  </a:lnTo>
                  <a:lnTo>
                    <a:pt x="9" y="142"/>
                  </a:lnTo>
                  <a:lnTo>
                    <a:pt x="9" y="142"/>
                  </a:lnTo>
                  <a:lnTo>
                    <a:pt x="9" y="142"/>
                  </a:lnTo>
                  <a:lnTo>
                    <a:pt x="11" y="142"/>
                  </a:lnTo>
                  <a:lnTo>
                    <a:pt x="15" y="142"/>
                  </a:lnTo>
                  <a:lnTo>
                    <a:pt x="17" y="142"/>
                  </a:lnTo>
                  <a:lnTo>
                    <a:pt x="17" y="142"/>
                  </a:lnTo>
                  <a:lnTo>
                    <a:pt x="19" y="140"/>
                  </a:lnTo>
                  <a:lnTo>
                    <a:pt x="19" y="140"/>
                  </a:lnTo>
                  <a:lnTo>
                    <a:pt x="19" y="138"/>
                  </a:lnTo>
                  <a:lnTo>
                    <a:pt x="20" y="138"/>
                  </a:lnTo>
                  <a:lnTo>
                    <a:pt x="20" y="136"/>
                  </a:lnTo>
                  <a:lnTo>
                    <a:pt x="22" y="136"/>
                  </a:lnTo>
                  <a:lnTo>
                    <a:pt x="22" y="136"/>
                  </a:lnTo>
                  <a:lnTo>
                    <a:pt x="22" y="133"/>
                  </a:lnTo>
                  <a:lnTo>
                    <a:pt x="24" y="131"/>
                  </a:lnTo>
                  <a:lnTo>
                    <a:pt x="26" y="127"/>
                  </a:lnTo>
                  <a:lnTo>
                    <a:pt x="26" y="127"/>
                  </a:lnTo>
                  <a:lnTo>
                    <a:pt x="26" y="127"/>
                  </a:lnTo>
                  <a:lnTo>
                    <a:pt x="32" y="121"/>
                  </a:lnTo>
                  <a:lnTo>
                    <a:pt x="32" y="121"/>
                  </a:lnTo>
                  <a:lnTo>
                    <a:pt x="39" y="112"/>
                  </a:lnTo>
                  <a:lnTo>
                    <a:pt x="39" y="112"/>
                  </a:lnTo>
                  <a:lnTo>
                    <a:pt x="43" y="110"/>
                  </a:lnTo>
                  <a:lnTo>
                    <a:pt x="47" y="108"/>
                  </a:lnTo>
                  <a:lnTo>
                    <a:pt x="49" y="106"/>
                  </a:lnTo>
                  <a:lnTo>
                    <a:pt x="49" y="106"/>
                  </a:lnTo>
                  <a:lnTo>
                    <a:pt x="54" y="106"/>
                  </a:lnTo>
                  <a:lnTo>
                    <a:pt x="54" y="106"/>
                  </a:lnTo>
                  <a:lnTo>
                    <a:pt x="58" y="106"/>
                  </a:lnTo>
                  <a:lnTo>
                    <a:pt x="60" y="106"/>
                  </a:lnTo>
                  <a:lnTo>
                    <a:pt x="66" y="104"/>
                  </a:lnTo>
                  <a:lnTo>
                    <a:pt x="66" y="104"/>
                  </a:lnTo>
                  <a:lnTo>
                    <a:pt x="71" y="104"/>
                  </a:lnTo>
                  <a:lnTo>
                    <a:pt x="79" y="102"/>
                  </a:lnTo>
                  <a:lnTo>
                    <a:pt x="83" y="100"/>
                  </a:lnTo>
                  <a:lnTo>
                    <a:pt x="83" y="100"/>
                  </a:lnTo>
                  <a:lnTo>
                    <a:pt x="83" y="102"/>
                  </a:lnTo>
                  <a:lnTo>
                    <a:pt x="85" y="104"/>
                  </a:lnTo>
                  <a:lnTo>
                    <a:pt x="87" y="104"/>
                  </a:lnTo>
                  <a:lnTo>
                    <a:pt x="87" y="104"/>
                  </a:lnTo>
                  <a:lnTo>
                    <a:pt x="92" y="104"/>
                  </a:lnTo>
                  <a:lnTo>
                    <a:pt x="94" y="100"/>
                  </a:lnTo>
                  <a:lnTo>
                    <a:pt x="98" y="99"/>
                  </a:lnTo>
                  <a:lnTo>
                    <a:pt x="98" y="89"/>
                  </a:lnTo>
                  <a:lnTo>
                    <a:pt x="98" y="89"/>
                  </a:lnTo>
                  <a:lnTo>
                    <a:pt x="102" y="87"/>
                  </a:lnTo>
                  <a:lnTo>
                    <a:pt x="104" y="85"/>
                  </a:lnTo>
                  <a:lnTo>
                    <a:pt x="106" y="83"/>
                  </a:lnTo>
                  <a:lnTo>
                    <a:pt x="106" y="82"/>
                  </a:lnTo>
                  <a:lnTo>
                    <a:pt x="106" y="82"/>
                  </a:lnTo>
                  <a:lnTo>
                    <a:pt x="106" y="74"/>
                  </a:lnTo>
                  <a:lnTo>
                    <a:pt x="107" y="70"/>
                  </a:lnTo>
                  <a:lnTo>
                    <a:pt x="109" y="66"/>
                  </a:lnTo>
                  <a:lnTo>
                    <a:pt x="109" y="66"/>
                  </a:lnTo>
                  <a:lnTo>
                    <a:pt x="111" y="66"/>
                  </a:lnTo>
                  <a:lnTo>
                    <a:pt x="113" y="66"/>
                  </a:lnTo>
                  <a:lnTo>
                    <a:pt x="113" y="66"/>
                  </a:lnTo>
                  <a:lnTo>
                    <a:pt x="117" y="76"/>
                  </a:lnTo>
                  <a:lnTo>
                    <a:pt x="117" y="76"/>
                  </a:lnTo>
                  <a:lnTo>
                    <a:pt x="121" y="74"/>
                  </a:lnTo>
                  <a:lnTo>
                    <a:pt x="124" y="72"/>
                  </a:lnTo>
                  <a:lnTo>
                    <a:pt x="130" y="66"/>
                  </a:lnTo>
                  <a:lnTo>
                    <a:pt x="130" y="66"/>
                  </a:lnTo>
                  <a:lnTo>
                    <a:pt x="138" y="57"/>
                  </a:lnTo>
                  <a:lnTo>
                    <a:pt x="138" y="57"/>
                  </a:lnTo>
                  <a:lnTo>
                    <a:pt x="143" y="53"/>
                  </a:lnTo>
                  <a:lnTo>
                    <a:pt x="143" y="51"/>
                  </a:lnTo>
                  <a:lnTo>
                    <a:pt x="145" y="49"/>
                  </a:lnTo>
                  <a:lnTo>
                    <a:pt x="145" y="49"/>
                  </a:lnTo>
                  <a:lnTo>
                    <a:pt x="145" y="46"/>
                  </a:lnTo>
                  <a:lnTo>
                    <a:pt x="147" y="46"/>
                  </a:lnTo>
                  <a:lnTo>
                    <a:pt x="149" y="42"/>
                  </a:lnTo>
                  <a:lnTo>
                    <a:pt x="151" y="40"/>
                  </a:lnTo>
                  <a:lnTo>
                    <a:pt x="151" y="40"/>
                  </a:lnTo>
                  <a:lnTo>
                    <a:pt x="151" y="38"/>
                  </a:lnTo>
                  <a:lnTo>
                    <a:pt x="151" y="36"/>
                  </a:lnTo>
                  <a:lnTo>
                    <a:pt x="151" y="34"/>
                  </a:lnTo>
                  <a:lnTo>
                    <a:pt x="151" y="32"/>
                  </a:lnTo>
                  <a:lnTo>
                    <a:pt x="151" y="32"/>
                  </a:lnTo>
                  <a:lnTo>
                    <a:pt x="151" y="23"/>
                  </a:lnTo>
                  <a:lnTo>
                    <a:pt x="151" y="23"/>
                  </a:lnTo>
                  <a:lnTo>
                    <a:pt x="155" y="17"/>
                  </a:lnTo>
                  <a:lnTo>
                    <a:pt x="155" y="13"/>
                  </a:lnTo>
                  <a:lnTo>
                    <a:pt x="155" y="12"/>
                  </a:lnTo>
                  <a:lnTo>
                    <a:pt x="153" y="12"/>
                  </a:lnTo>
                  <a:lnTo>
                    <a:pt x="153" y="12"/>
                  </a:lnTo>
                  <a:lnTo>
                    <a:pt x="151" y="10"/>
                  </a:lnTo>
                  <a:lnTo>
                    <a:pt x="151" y="8"/>
                  </a:lnTo>
                  <a:lnTo>
                    <a:pt x="151" y="8"/>
                  </a:lnTo>
                  <a:lnTo>
                    <a:pt x="151" y="8"/>
                  </a:lnTo>
                  <a:lnTo>
                    <a:pt x="151" y="8"/>
                  </a:lnTo>
                  <a:lnTo>
                    <a:pt x="158" y="0"/>
                  </a:lnTo>
                  <a:lnTo>
                    <a:pt x="162" y="0"/>
                  </a:lnTo>
                  <a:lnTo>
                    <a:pt x="170" y="0"/>
                  </a:lnTo>
                  <a:lnTo>
                    <a:pt x="174" y="8"/>
                  </a:lnTo>
                  <a:lnTo>
                    <a:pt x="174" y="8"/>
                  </a:lnTo>
                  <a:lnTo>
                    <a:pt x="176" y="12"/>
                  </a:lnTo>
                  <a:lnTo>
                    <a:pt x="177" y="13"/>
                  </a:lnTo>
                  <a:lnTo>
                    <a:pt x="177" y="15"/>
                  </a:lnTo>
                  <a:lnTo>
                    <a:pt x="177" y="15"/>
                  </a:lnTo>
                  <a:lnTo>
                    <a:pt x="179" y="25"/>
                  </a:lnTo>
                  <a:lnTo>
                    <a:pt x="179" y="38"/>
                  </a:lnTo>
                  <a:lnTo>
                    <a:pt x="179" y="38"/>
                  </a:lnTo>
                  <a:lnTo>
                    <a:pt x="176" y="38"/>
                  </a:lnTo>
                  <a:lnTo>
                    <a:pt x="174" y="42"/>
                  </a:lnTo>
                  <a:lnTo>
                    <a:pt x="174" y="44"/>
                  </a:lnTo>
                  <a:lnTo>
                    <a:pt x="174" y="44"/>
                  </a:lnTo>
                  <a:lnTo>
                    <a:pt x="174" y="46"/>
                  </a:lnTo>
                  <a:lnTo>
                    <a:pt x="170" y="49"/>
                  </a:lnTo>
                  <a:lnTo>
                    <a:pt x="170" y="51"/>
                  </a:lnTo>
                  <a:lnTo>
                    <a:pt x="170" y="51"/>
                  </a:lnTo>
                  <a:lnTo>
                    <a:pt x="166" y="53"/>
                  </a:lnTo>
                  <a:lnTo>
                    <a:pt x="166" y="53"/>
                  </a:lnTo>
                  <a:lnTo>
                    <a:pt x="166" y="55"/>
                  </a:lnTo>
                  <a:lnTo>
                    <a:pt x="166" y="55"/>
                  </a:lnTo>
                  <a:lnTo>
                    <a:pt x="168" y="59"/>
                  </a:lnTo>
                  <a:lnTo>
                    <a:pt x="170" y="63"/>
                  </a:lnTo>
                  <a:lnTo>
                    <a:pt x="170" y="66"/>
                  </a:lnTo>
                  <a:lnTo>
                    <a:pt x="170" y="66"/>
                  </a:lnTo>
                  <a:lnTo>
                    <a:pt x="174" y="68"/>
                  </a:lnTo>
                  <a:lnTo>
                    <a:pt x="174" y="70"/>
                  </a:lnTo>
                  <a:lnTo>
                    <a:pt x="170" y="74"/>
                  </a:lnTo>
                  <a:lnTo>
                    <a:pt x="170" y="74"/>
                  </a:lnTo>
                  <a:lnTo>
                    <a:pt x="164" y="83"/>
                  </a:lnTo>
                  <a:lnTo>
                    <a:pt x="162" y="87"/>
                  </a:lnTo>
                  <a:lnTo>
                    <a:pt x="162" y="87"/>
                  </a:lnTo>
                  <a:lnTo>
                    <a:pt x="160" y="91"/>
                  </a:lnTo>
                  <a:lnTo>
                    <a:pt x="160" y="95"/>
                  </a:lnTo>
                  <a:lnTo>
                    <a:pt x="160" y="97"/>
                  </a:lnTo>
                  <a:lnTo>
                    <a:pt x="160" y="97"/>
                  </a:lnTo>
                  <a:lnTo>
                    <a:pt x="164" y="100"/>
                  </a:lnTo>
                  <a:lnTo>
                    <a:pt x="168" y="102"/>
                  </a:lnTo>
                  <a:lnTo>
                    <a:pt x="168" y="102"/>
                  </a:lnTo>
                  <a:lnTo>
                    <a:pt x="162" y="104"/>
                  </a:lnTo>
                  <a:lnTo>
                    <a:pt x="158" y="104"/>
                  </a:lnTo>
                  <a:lnTo>
                    <a:pt x="158" y="106"/>
                  </a:lnTo>
                  <a:lnTo>
                    <a:pt x="157" y="106"/>
                  </a:lnTo>
                  <a:lnTo>
                    <a:pt x="157" y="106"/>
                  </a:lnTo>
                  <a:lnTo>
                    <a:pt x="157" y="110"/>
                  </a:lnTo>
                  <a:lnTo>
                    <a:pt x="155" y="112"/>
                  </a:lnTo>
                  <a:lnTo>
                    <a:pt x="153" y="114"/>
                  </a:lnTo>
                  <a:lnTo>
                    <a:pt x="151" y="114"/>
                  </a:lnTo>
                  <a:lnTo>
                    <a:pt x="145" y="112"/>
                  </a:lnTo>
                  <a:lnTo>
                    <a:pt x="141" y="112"/>
                  </a:lnTo>
                  <a:lnTo>
                    <a:pt x="138" y="117"/>
                  </a:lnTo>
                  <a:lnTo>
                    <a:pt x="130" y="117"/>
                  </a:lnTo>
                  <a:lnTo>
                    <a:pt x="130" y="117"/>
                  </a:lnTo>
                  <a:lnTo>
                    <a:pt x="128" y="119"/>
                  </a:lnTo>
                  <a:lnTo>
                    <a:pt x="124" y="121"/>
                  </a:lnTo>
                  <a:lnTo>
                    <a:pt x="121" y="121"/>
                  </a:lnTo>
                  <a:lnTo>
                    <a:pt x="121" y="121"/>
                  </a:lnTo>
                  <a:lnTo>
                    <a:pt x="119" y="121"/>
                  </a:lnTo>
                  <a:lnTo>
                    <a:pt x="113" y="121"/>
                  </a:lnTo>
                  <a:lnTo>
                    <a:pt x="113" y="121"/>
                  </a:lnTo>
                  <a:lnTo>
                    <a:pt x="109" y="119"/>
                  </a:lnTo>
                  <a:lnTo>
                    <a:pt x="107" y="119"/>
                  </a:lnTo>
                  <a:lnTo>
                    <a:pt x="107" y="119"/>
                  </a:lnTo>
                  <a:lnTo>
                    <a:pt x="106" y="116"/>
                  </a:lnTo>
                  <a:lnTo>
                    <a:pt x="106" y="114"/>
                  </a:lnTo>
                  <a:lnTo>
                    <a:pt x="106" y="116"/>
                  </a:lnTo>
                  <a:lnTo>
                    <a:pt x="106" y="116"/>
                  </a:lnTo>
                  <a:lnTo>
                    <a:pt x="104" y="119"/>
                  </a:lnTo>
                  <a:lnTo>
                    <a:pt x="104" y="119"/>
                  </a:lnTo>
                  <a:lnTo>
                    <a:pt x="104" y="121"/>
                  </a:lnTo>
                  <a:lnTo>
                    <a:pt x="106" y="121"/>
                  </a:lnTo>
                  <a:lnTo>
                    <a:pt x="106" y="121"/>
                  </a:lnTo>
                  <a:lnTo>
                    <a:pt x="106" y="123"/>
                  </a:lnTo>
                  <a:lnTo>
                    <a:pt x="106" y="125"/>
                  </a:lnTo>
                  <a:lnTo>
                    <a:pt x="102" y="131"/>
                  </a:lnTo>
                  <a:lnTo>
                    <a:pt x="102" y="131"/>
                  </a:lnTo>
                  <a:lnTo>
                    <a:pt x="100" y="133"/>
                  </a:lnTo>
                  <a:lnTo>
                    <a:pt x="98" y="134"/>
                  </a:lnTo>
                  <a:lnTo>
                    <a:pt x="98" y="136"/>
                  </a:lnTo>
                  <a:lnTo>
                    <a:pt x="98" y="136"/>
                  </a:lnTo>
                  <a:lnTo>
                    <a:pt x="98" y="136"/>
                  </a:lnTo>
                  <a:lnTo>
                    <a:pt x="92" y="136"/>
                  </a:lnTo>
                  <a:lnTo>
                    <a:pt x="89" y="138"/>
                  </a:lnTo>
                  <a:lnTo>
                    <a:pt x="85" y="142"/>
                  </a:lnTo>
                  <a:lnTo>
                    <a:pt x="85" y="142"/>
                  </a:lnTo>
                  <a:lnTo>
                    <a:pt x="83" y="140"/>
                  </a:lnTo>
                  <a:lnTo>
                    <a:pt x="81" y="138"/>
                  </a:lnTo>
                  <a:lnTo>
                    <a:pt x="81" y="136"/>
                  </a:lnTo>
                  <a:lnTo>
                    <a:pt x="81" y="136"/>
                  </a:lnTo>
                  <a:lnTo>
                    <a:pt x="81" y="129"/>
                  </a:lnTo>
                  <a:lnTo>
                    <a:pt x="81" y="129"/>
                  </a:lnTo>
                  <a:lnTo>
                    <a:pt x="85" y="127"/>
                  </a:lnTo>
                  <a:lnTo>
                    <a:pt x="87" y="123"/>
                  </a:lnTo>
                  <a:lnTo>
                    <a:pt x="87" y="123"/>
                  </a:lnTo>
                  <a:lnTo>
                    <a:pt x="87" y="121"/>
                  </a:lnTo>
                  <a:lnTo>
                    <a:pt x="87" y="121"/>
                  </a:lnTo>
                  <a:lnTo>
                    <a:pt x="85" y="119"/>
                  </a:lnTo>
                  <a:lnTo>
                    <a:pt x="83" y="119"/>
                  </a:lnTo>
                  <a:lnTo>
                    <a:pt x="77" y="119"/>
                  </a:lnTo>
                  <a:lnTo>
                    <a:pt x="77" y="119"/>
                  </a:lnTo>
                  <a:lnTo>
                    <a:pt x="75" y="117"/>
                  </a:lnTo>
                  <a:lnTo>
                    <a:pt x="73" y="117"/>
                  </a:lnTo>
                  <a:lnTo>
                    <a:pt x="71" y="117"/>
                  </a:lnTo>
                  <a:lnTo>
                    <a:pt x="68" y="119"/>
                  </a:lnTo>
                  <a:lnTo>
                    <a:pt x="68" y="119"/>
                  </a:lnTo>
                  <a:lnTo>
                    <a:pt x="64" y="123"/>
                  </a:lnTo>
                  <a:lnTo>
                    <a:pt x="62" y="123"/>
                  </a:lnTo>
                  <a:lnTo>
                    <a:pt x="60" y="125"/>
                  </a:lnTo>
                  <a:lnTo>
                    <a:pt x="54" y="131"/>
                  </a:lnTo>
                  <a:lnTo>
                    <a:pt x="43" y="131"/>
                  </a:lnTo>
                  <a:lnTo>
                    <a:pt x="36" y="133"/>
                  </a:lnTo>
                  <a:lnTo>
                    <a:pt x="32" y="133"/>
                  </a:lnTo>
                  <a:lnTo>
                    <a:pt x="26" y="138"/>
                  </a:lnTo>
                  <a:lnTo>
                    <a:pt x="22" y="142"/>
                  </a:lnTo>
                  <a:lnTo>
                    <a:pt x="34" y="146"/>
                  </a:lnTo>
                  <a:lnTo>
                    <a:pt x="36" y="151"/>
                  </a:lnTo>
                  <a:lnTo>
                    <a:pt x="32" y="161"/>
                  </a:lnTo>
                  <a:lnTo>
                    <a:pt x="28" y="169"/>
                  </a:lnTo>
                  <a:lnTo>
                    <a:pt x="24" y="178"/>
                  </a:lnTo>
                  <a:lnTo>
                    <a:pt x="24" y="178"/>
                  </a:lnTo>
                  <a:lnTo>
                    <a:pt x="24" y="178"/>
                  </a:lnTo>
                  <a:close/>
                </a:path>
              </a:pathLst>
            </a:custGeom>
            <a:solidFill>
              <a:schemeClr val="bg1">
                <a:lumMod val="85000"/>
              </a:schemeClr>
            </a:solidFill>
            <a:ln w="635" cap="rnd">
              <a:solidFill>
                <a:schemeClr val="bg1">
                  <a:alpha val="17000"/>
                </a:schemeClr>
              </a:solidFill>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99" name="Freeform 399">
              <a:extLst>
                <a:ext uri="{FF2B5EF4-FFF2-40B4-BE49-F238E27FC236}">
                  <a16:creationId xmlns:a16="http://schemas.microsoft.com/office/drawing/2014/main" id="{FD957C8F-CAEC-1545-B809-F2CA3505D2C9}"/>
                </a:ext>
              </a:extLst>
            </p:cNvPr>
            <p:cNvSpPr>
              <a:spLocks/>
            </p:cNvSpPr>
            <p:nvPr userDrawn="1"/>
          </p:nvSpPr>
          <p:spPr bwMode="auto">
            <a:xfrm>
              <a:off x="3751912" y="2421397"/>
              <a:ext cx="273309" cy="239080"/>
            </a:xfrm>
            <a:custGeom>
              <a:avLst/>
              <a:gdLst>
                <a:gd name="T0" fmla="*/ 17 w 179"/>
                <a:gd name="T1" fmla="*/ 176 h 184"/>
                <a:gd name="T2" fmla="*/ 17 w 179"/>
                <a:gd name="T3" fmla="*/ 167 h 184"/>
                <a:gd name="T4" fmla="*/ 17 w 179"/>
                <a:gd name="T5" fmla="*/ 159 h 184"/>
                <a:gd name="T6" fmla="*/ 9 w 179"/>
                <a:gd name="T7" fmla="*/ 151 h 184"/>
                <a:gd name="T8" fmla="*/ 5 w 179"/>
                <a:gd name="T9" fmla="*/ 159 h 184"/>
                <a:gd name="T10" fmla="*/ 0 w 179"/>
                <a:gd name="T11" fmla="*/ 150 h 184"/>
                <a:gd name="T12" fmla="*/ 2 w 179"/>
                <a:gd name="T13" fmla="*/ 146 h 184"/>
                <a:gd name="T14" fmla="*/ 9 w 179"/>
                <a:gd name="T15" fmla="*/ 142 h 184"/>
                <a:gd name="T16" fmla="*/ 17 w 179"/>
                <a:gd name="T17" fmla="*/ 142 h 184"/>
                <a:gd name="T18" fmla="*/ 20 w 179"/>
                <a:gd name="T19" fmla="*/ 138 h 184"/>
                <a:gd name="T20" fmla="*/ 22 w 179"/>
                <a:gd name="T21" fmla="*/ 133 h 184"/>
                <a:gd name="T22" fmla="*/ 26 w 179"/>
                <a:gd name="T23" fmla="*/ 127 h 184"/>
                <a:gd name="T24" fmla="*/ 39 w 179"/>
                <a:gd name="T25" fmla="*/ 112 h 184"/>
                <a:gd name="T26" fmla="*/ 49 w 179"/>
                <a:gd name="T27" fmla="*/ 106 h 184"/>
                <a:gd name="T28" fmla="*/ 60 w 179"/>
                <a:gd name="T29" fmla="*/ 106 h 184"/>
                <a:gd name="T30" fmla="*/ 79 w 179"/>
                <a:gd name="T31" fmla="*/ 102 h 184"/>
                <a:gd name="T32" fmla="*/ 85 w 179"/>
                <a:gd name="T33" fmla="*/ 104 h 184"/>
                <a:gd name="T34" fmla="*/ 94 w 179"/>
                <a:gd name="T35" fmla="*/ 100 h 184"/>
                <a:gd name="T36" fmla="*/ 102 w 179"/>
                <a:gd name="T37" fmla="*/ 87 h 184"/>
                <a:gd name="T38" fmla="*/ 106 w 179"/>
                <a:gd name="T39" fmla="*/ 82 h 184"/>
                <a:gd name="T40" fmla="*/ 109 w 179"/>
                <a:gd name="T41" fmla="*/ 66 h 184"/>
                <a:gd name="T42" fmla="*/ 117 w 179"/>
                <a:gd name="T43" fmla="*/ 76 h 184"/>
                <a:gd name="T44" fmla="*/ 130 w 179"/>
                <a:gd name="T45" fmla="*/ 66 h 184"/>
                <a:gd name="T46" fmla="*/ 143 w 179"/>
                <a:gd name="T47" fmla="*/ 53 h 184"/>
                <a:gd name="T48" fmla="*/ 145 w 179"/>
                <a:gd name="T49" fmla="*/ 46 h 184"/>
                <a:gd name="T50" fmla="*/ 151 w 179"/>
                <a:gd name="T51" fmla="*/ 40 h 184"/>
                <a:gd name="T52" fmla="*/ 151 w 179"/>
                <a:gd name="T53" fmla="*/ 32 h 184"/>
                <a:gd name="T54" fmla="*/ 155 w 179"/>
                <a:gd name="T55" fmla="*/ 17 h 184"/>
                <a:gd name="T56" fmla="*/ 153 w 179"/>
                <a:gd name="T57" fmla="*/ 12 h 184"/>
                <a:gd name="T58" fmla="*/ 151 w 179"/>
                <a:gd name="T59" fmla="*/ 8 h 184"/>
                <a:gd name="T60" fmla="*/ 170 w 179"/>
                <a:gd name="T61" fmla="*/ 0 h 184"/>
                <a:gd name="T62" fmla="*/ 177 w 179"/>
                <a:gd name="T63" fmla="*/ 13 h 184"/>
                <a:gd name="T64" fmla="*/ 179 w 179"/>
                <a:gd name="T65" fmla="*/ 38 h 184"/>
                <a:gd name="T66" fmla="*/ 174 w 179"/>
                <a:gd name="T67" fmla="*/ 44 h 184"/>
                <a:gd name="T68" fmla="*/ 170 w 179"/>
                <a:gd name="T69" fmla="*/ 51 h 184"/>
                <a:gd name="T70" fmla="*/ 166 w 179"/>
                <a:gd name="T71" fmla="*/ 55 h 184"/>
                <a:gd name="T72" fmla="*/ 170 w 179"/>
                <a:gd name="T73" fmla="*/ 66 h 184"/>
                <a:gd name="T74" fmla="*/ 170 w 179"/>
                <a:gd name="T75" fmla="*/ 74 h 184"/>
                <a:gd name="T76" fmla="*/ 162 w 179"/>
                <a:gd name="T77" fmla="*/ 87 h 184"/>
                <a:gd name="T78" fmla="*/ 160 w 179"/>
                <a:gd name="T79" fmla="*/ 97 h 184"/>
                <a:gd name="T80" fmla="*/ 162 w 179"/>
                <a:gd name="T81" fmla="*/ 104 h 184"/>
                <a:gd name="T82" fmla="*/ 157 w 179"/>
                <a:gd name="T83" fmla="*/ 106 h 184"/>
                <a:gd name="T84" fmla="*/ 151 w 179"/>
                <a:gd name="T85" fmla="*/ 114 h 184"/>
                <a:gd name="T86" fmla="*/ 130 w 179"/>
                <a:gd name="T87" fmla="*/ 117 h 184"/>
                <a:gd name="T88" fmla="*/ 121 w 179"/>
                <a:gd name="T89" fmla="*/ 121 h 184"/>
                <a:gd name="T90" fmla="*/ 113 w 179"/>
                <a:gd name="T91" fmla="*/ 121 h 184"/>
                <a:gd name="T92" fmla="*/ 106 w 179"/>
                <a:gd name="T93" fmla="*/ 116 h 184"/>
                <a:gd name="T94" fmla="*/ 104 w 179"/>
                <a:gd name="T95" fmla="*/ 119 h 184"/>
                <a:gd name="T96" fmla="*/ 106 w 179"/>
                <a:gd name="T97" fmla="*/ 121 h 184"/>
                <a:gd name="T98" fmla="*/ 102 w 179"/>
                <a:gd name="T99" fmla="*/ 131 h 184"/>
                <a:gd name="T100" fmla="*/ 98 w 179"/>
                <a:gd name="T101" fmla="*/ 136 h 184"/>
                <a:gd name="T102" fmla="*/ 85 w 179"/>
                <a:gd name="T103" fmla="*/ 142 h 184"/>
                <a:gd name="T104" fmla="*/ 81 w 179"/>
                <a:gd name="T105" fmla="*/ 136 h 184"/>
                <a:gd name="T106" fmla="*/ 85 w 179"/>
                <a:gd name="T107" fmla="*/ 127 h 184"/>
                <a:gd name="T108" fmla="*/ 87 w 179"/>
                <a:gd name="T109" fmla="*/ 121 h 184"/>
                <a:gd name="T110" fmla="*/ 77 w 179"/>
                <a:gd name="T111" fmla="*/ 119 h 184"/>
                <a:gd name="T112" fmla="*/ 68 w 179"/>
                <a:gd name="T113" fmla="*/ 119 h 184"/>
                <a:gd name="T114" fmla="*/ 60 w 179"/>
                <a:gd name="T115" fmla="*/ 125 h 184"/>
                <a:gd name="T116" fmla="*/ 32 w 179"/>
                <a:gd name="T117" fmla="*/ 133 h 184"/>
                <a:gd name="T118" fmla="*/ 36 w 179"/>
                <a:gd name="T119" fmla="*/ 151 h 184"/>
                <a:gd name="T120" fmla="*/ 24 w 179"/>
                <a:gd name="T121" fmla="*/ 178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79" h="184">
                  <a:moveTo>
                    <a:pt x="24" y="178"/>
                  </a:moveTo>
                  <a:lnTo>
                    <a:pt x="20" y="184"/>
                  </a:lnTo>
                  <a:lnTo>
                    <a:pt x="17" y="180"/>
                  </a:lnTo>
                  <a:lnTo>
                    <a:pt x="17" y="176"/>
                  </a:lnTo>
                  <a:lnTo>
                    <a:pt x="11" y="180"/>
                  </a:lnTo>
                  <a:lnTo>
                    <a:pt x="11" y="176"/>
                  </a:lnTo>
                  <a:lnTo>
                    <a:pt x="17" y="167"/>
                  </a:lnTo>
                  <a:lnTo>
                    <a:pt x="17" y="167"/>
                  </a:lnTo>
                  <a:lnTo>
                    <a:pt x="17" y="165"/>
                  </a:lnTo>
                  <a:lnTo>
                    <a:pt x="17" y="163"/>
                  </a:lnTo>
                  <a:lnTo>
                    <a:pt x="17" y="159"/>
                  </a:lnTo>
                  <a:lnTo>
                    <a:pt x="17" y="159"/>
                  </a:lnTo>
                  <a:lnTo>
                    <a:pt x="17" y="159"/>
                  </a:lnTo>
                  <a:lnTo>
                    <a:pt x="17" y="153"/>
                  </a:lnTo>
                  <a:lnTo>
                    <a:pt x="17" y="151"/>
                  </a:lnTo>
                  <a:lnTo>
                    <a:pt x="9" y="151"/>
                  </a:lnTo>
                  <a:lnTo>
                    <a:pt x="9" y="151"/>
                  </a:lnTo>
                  <a:lnTo>
                    <a:pt x="9" y="155"/>
                  </a:lnTo>
                  <a:lnTo>
                    <a:pt x="5" y="157"/>
                  </a:lnTo>
                  <a:lnTo>
                    <a:pt x="5" y="159"/>
                  </a:lnTo>
                  <a:lnTo>
                    <a:pt x="5" y="157"/>
                  </a:lnTo>
                  <a:lnTo>
                    <a:pt x="5" y="157"/>
                  </a:lnTo>
                  <a:lnTo>
                    <a:pt x="2" y="153"/>
                  </a:lnTo>
                  <a:lnTo>
                    <a:pt x="0" y="150"/>
                  </a:lnTo>
                  <a:lnTo>
                    <a:pt x="0" y="148"/>
                  </a:lnTo>
                  <a:lnTo>
                    <a:pt x="0" y="146"/>
                  </a:lnTo>
                  <a:lnTo>
                    <a:pt x="2" y="146"/>
                  </a:lnTo>
                  <a:lnTo>
                    <a:pt x="2" y="146"/>
                  </a:lnTo>
                  <a:lnTo>
                    <a:pt x="5" y="146"/>
                  </a:lnTo>
                  <a:lnTo>
                    <a:pt x="9" y="142"/>
                  </a:lnTo>
                  <a:lnTo>
                    <a:pt x="9" y="142"/>
                  </a:lnTo>
                  <a:lnTo>
                    <a:pt x="9" y="142"/>
                  </a:lnTo>
                  <a:lnTo>
                    <a:pt x="11" y="142"/>
                  </a:lnTo>
                  <a:lnTo>
                    <a:pt x="15" y="142"/>
                  </a:lnTo>
                  <a:lnTo>
                    <a:pt x="17" y="142"/>
                  </a:lnTo>
                  <a:lnTo>
                    <a:pt x="17" y="142"/>
                  </a:lnTo>
                  <a:lnTo>
                    <a:pt x="19" y="140"/>
                  </a:lnTo>
                  <a:lnTo>
                    <a:pt x="19" y="140"/>
                  </a:lnTo>
                  <a:lnTo>
                    <a:pt x="19" y="138"/>
                  </a:lnTo>
                  <a:lnTo>
                    <a:pt x="20" y="138"/>
                  </a:lnTo>
                  <a:lnTo>
                    <a:pt x="20" y="136"/>
                  </a:lnTo>
                  <a:lnTo>
                    <a:pt x="22" y="136"/>
                  </a:lnTo>
                  <a:lnTo>
                    <a:pt x="22" y="136"/>
                  </a:lnTo>
                  <a:lnTo>
                    <a:pt x="22" y="133"/>
                  </a:lnTo>
                  <a:lnTo>
                    <a:pt x="24" y="131"/>
                  </a:lnTo>
                  <a:lnTo>
                    <a:pt x="26" y="127"/>
                  </a:lnTo>
                  <a:lnTo>
                    <a:pt x="26" y="127"/>
                  </a:lnTo>
                  <a:lnTo>
                    <a:pt x="26" y="127"/>
                  </a:lnTo>
                  <a:lnTo>
                    <a:pt x="32" y="121"/>
                  </a:lnTo>
                  <a:lnTo>
                    <a:pt x="32" y="121"/>
                  </a:lnTo>
                  <a:lnTo>
                    <a:pt x="39" y="112"/>
                  </a:lnTo>
                  <a:lnTo>
                    <a:pt x="39" y="112"/>
                  </a:lnTo>
                  <a:lnTo>
                    <a:pt x="43" y="110"/>
                  </a:lnTo>
                  <a:lnTo>
                    <a:pt x="47" y="108"/>
                  </a:lnTo>
                  <a:lnTo>
                    <a:pt x="49" y="106"/>
                  </a:lnTo>
                  <a:lnTo>
                    <a:pt x="49" y="106"/>
                  </a:lnTo>
                  <a:lnTo>
                    <a:pt x="54" y="106"/>
                  </a:lnTo>
                  <a:lnTo>
                    <a:pt x="54" y="106"/>
                  </a:lnTo>
                  <a:lnTo>
                    <a:pt x="58" y="106"/>
                  </a:lnTo>
                  <a:lnTo>
                    <a:pt x="60" y="106"/>
                  </a:lnTo>
                  <a:lnTo>
                    <a:pt x="66" y="104"/>
                  </a:lnTo>
                  <a:lnTo>
                    <a:pt x="66" y="104"/>
                  </a:lnTo>
                  <a:lnTo>
                    <a:pt x="71" y="104"/>
                  </a:lnTo>
                  <a:lnTo>
                    <a:pt x="79" y="102"/>
                  </a:lnTo>
                  <a:lnTo>
                    <a:pt x="83" y="100"/>
                  </a:lnTo>
                  <a:lnTo>
                    <a:pt x="83" y="100"/>
                  </a:lnTo>
                  <a:lnTo>
                    <a:pt x="83" y="102"/>
                  </a:lnTo>
                  <a:lnTo>
                    <a:pt x="85" y="104"/>
                  </a:lnTo>
                  <a:lnTo>
                    <a:pt x="87" y="104"/>
                  </a:lnTo>
                  <a:lnTo>
                    <a:pt x="87" y="104"/>
                  </a:lnTo>
                  <a:lnTo>
                    <a:pt x="92" y="104"/>
                  </a:lnTo>
                  <a:lnTo>
                    <a:pt x="94" y="100"/>
                  </a:lnTo>
                  <a:lnTo>
                    <a:pt x="98" y="99"/>
                  </a:lnTo>
                  <a:lnTo>
                    <a:pt x="98" y="89"/>
                  </a:lnTo>
                  <a:lnTo>
                    <a:pt x="98" y="89"/>
                  </a:lnTo>
                  <a:lnTo>
                    <a:pt x="102" y="87"/>
                  </a:lnTo>
                  <a:lnTo>
                    <a:pt x="104" y="85"/>
                  </a:lnTo>
                  <a:lnTo>
                    <a:pt x="106" y="83"/>
                  </a:lnTo>
                  <a:lnTo>
                    <a:pt x="106" y="82"/>
                  </a:lnTo>
                  <a:lnTo>
                    <a:pt x="106" y="82"/>
                  </a:lnTo>
                  <a:lnTo>
                    <a:pt x="106" y="74"/>
                  </a:lnTo>
                  <a:lnTo>
                    <a:pt x="107" y="70"/>
                  </a:lnTo>
                  <a:lnTo>
                    <a:pt x="109" y="66"/>
                  </a:lnTo>
                  <a:lnTo>
                    <a:pt x="109" y="66"/>
                  </a:lnTo>
                  <a:lnTo>
                    <a:pt x="111" y="66"/>
                  </a:lnTo>
                  <a:lnTo>
                    <a:pt x="113" y="66"/>
                  </a:lnTo>
                  <a:lnTo>
                    <a:pt x="113" y="66"/>
                  </a:lnTo>
                  <a:lnTo>
                    <a:pt x="117" y="76"/>
                  </a:lnTo>
                  <a:lnTo>
                    <a:pt x="117" y="76"/>
                  </a:lnTo>
                  <a:lnTo>
                    <a:pt x="121" y="74"/>
                  </a:lnTo>
                  <a:lnTo>
                    <a:pt x="124" y="72"/>
                  </a:lnTo>
                  <a:lnTo>
                    <a:pt x="130" y="66"/>
                  </a:lnTo>
                  <a:lnTo>
                    <a:pt x="130" y="66"/>
                  </a:lnTo>
                  <a:lnTo>
                    <a:pt x="138" y="57"/>
                  </a:lnTo>
                  <a:lnTo>
                    <a:pt x="138" y="57"/>
                  </a:lnTo>
                  <a:lnTo>
                    <a:pt x="143" y="53"/>
                  </a:lnTo>
                  <a:lnTo>
                    <a:pt x="143" y="51"/>
                  </a:lnTo>
                  <a:lnTo>
                    <a:pt x="145" y="49"/>
                  </a:lnTo>
                  <a:lnTo>
                    <a:pt x="145" y="49"/>
                  </a:lnTo>
                  <a:lnTo>
                    <a:pt x="145" y="46"/>
                  </a:lnTo>
                  <a:lnTo>
                    <a:pt x="147" y="46"/>
                  </a:lnTo>
                  <a:lnTo>
                    <a:pt x="149" y="42"/>
                  </a:lnTo>
                  <a:lnTo>
                    <a:pt x="151" y="40"/>
                  </a:lnTo>
                  <a:lnTo>
                    <a:pt x="151" y="40"/>
                  </a:lnTo>
                  <a:lnTo>
                    <a:pt x="151" y="38"/>
                  </a:lnTo>
                  <a:lnTo>
                    <a:pt x="151" y="36"/>
                  </a:lnTo>
                  <a:lnTo>
                    <a:pt x="151" y="34"/>
                  </a:lnTo>
                  <a:lnTo>
                    <a:pt x="151" y="32"/>
                  </a:lnTo>
                  <a:lnTo>
                    <a:pt x="151" y="32"/>
                  </a:lnTo>
                  <a:lnTo>
                    <a:pt x="151" y="23"/>
                  </a:lnTo>
                  <a:lnTo>
                    <a:pt x="151" y="23"/>
                  </a:lnTo>
                  <a:lnTo>
                    <a:pt x="155" y="17"/>
                  </a:lnTo>
                  <a:lnTo>
                    <a:pt x="155" y="13"/>
                  </a:lnTo>
                  <a:lnTo>
                    <a:pt x="155" y="12"/>
                  </a:lnTo>
                  <a:lnTo>
                    <a:pt x="153" y="12"/>
                  </a:lnTo>
                  <a:lnTo>
                    <a:pt x="153" y="12"/>
                  </a:lnTo>
                  <a:lnTo>
                    <a:pt x="151" y="10"/>
                  </a:lnTo>
                  <a:lnTo>
                    <a:pt x="151" y="8"/>
                  </a:lnTo>
                  <a:lnTo>
                    <a:pt x="151" y="8"/>
                  </a:lnTo>
                  <a:lnTo>
                    <a:pt x="151" y="8"/>
                  </a:lnTo>
                  <a:lnTo>
                    <a:pt x="151" y="8"/>
                  </a:lnTo>
                  <a:lnTo>
                    <a:pt x="158" y="0"/>
                  </a:lnTo>
                  <a:lnTo>
                    <a:pt x="162" y="0"/>
                  </a:lnTo>
                  <a:lnTo>
                    <a:pt x="170" y="0"/>
                  </a:lnTo>
                  <a:lnTo>
                    <a:pt x="174" y="8"/>
                  </a:lnTo>
                  <a:lnTo>
                    <a:pt x="174" y="8"/>
                  </a:lnTo>
                  <a:lnTo>
                    <a:pt x="176" y="12"/>
                  </a:lnTo>
                  <a:lnTo>
                    <a:pt x="177" y="13"/>
                  </a:lnTo>
                  <a:lnTo>
                    <a:pt x="177" y="15"/>
                  </a:lnTo>
                  <a:lnTo>
                    <a:pt x="177" y="15"/>
                  </a:lnTo>
                  <a:lnTo>
                    <a:pt x="179" y="25"/>
                  </a:lnTo>
                  <a:lnTo>
                    <a:pt x="179" y="38"/>
                  </a:lnTo>
                  <a:lnTo>
                    <a:pt x="179" y="38"/>
                  </a:lnTo>
                  <a:lnTo>
                    <a:pt x="176" y="38"/>
                  </a:lnTo>
                  <a:lnTo>
                    <a:pt x="174" y="42"/>
                  </a:lnTo>
                  <a:lnTo>
                    <a:pt x="174" y="44"/>
                  </a:lnTo>
                  <a:lnTo>
                    <a:pt x="174" y="44"/>
                  </a:lnTo>
                  <a:lnTo>
                    <a:pt x="174" y="46"/>
                  </a:lnTo>
                  <a:lnTo>
                    <a:pt x="170" y="49"/>
                  </a:lnTo>
                  <a:lnTo>
                    <a:pt x="170" y="51"/>
                  </a:lnTo>
                  <a:lnTo>
                    <a:pt x="170" y="51"/>
                  </a:lnTo>
                  <a:lnTo>
                    <a:pt x="166" y="53"/>
                  </a:lnTo>
                  <a:lnTo>
                    <a:pt x="166" y="53"/>
                  </a:lnTo>
                  <a:lnTo>
                    <a:pt x="166" y="55"/>
                  </a:lnTo>
                  <a:lnTo>
                    <a:pt x="166" y="55"/>
                  </a:lnTo>
                  <a:lnTo>
                    <a:pt x="168" y="59"/>
                  </a:lnTo>
                  <a:lnTo>
                    <a:pt x="170" y="63"/>
                  </a:lnTo>
                  <a:lnTo>
                    <a:pt x="170" y="66"/>
                  </a:lnTo>
                  <a:lnTo>
                    <a:pt x="170" y="66"/>
                  </a:lnTo>
                  <a:lnTo>
                    <a:pt x="174" y="68"/>
                  </a:lnTo>
                  <a:lnTo>
                    <a:pt x="174" y="70"/>
                  </a:lnTo>
                  <a:lnTo>
                    <a:pt x="170" y="74"/>
                  </a:lnTo>
                  <a:lnTo>
                    <a:pt x="170" y="74"/>
                  </a:lnTo>
                  <a:lnTo>
                    <a:pt x="164" y="83"/>
                  </a:lnTo>
                  <a:lnTo>
                    <a:pt x="162" y="87"/>
                  </a:lnTo>
                  <a:lnTo>
                    <a:pt x="162" y="87"/>
                  </a:lnTo>
                  <a:lnTo>
                    <a:pt x="160" y="91"/>
                  </a:lnTo>
                  <a:lnTo>
                    <a:pt x="160" y="95"/>
                  </a:lnTo>
                  <a:lnTo>
                    <a:pt x="160" y="97"/>
                  </a:lnTo>
                  <a:lnTo>
                    <a:pt x="160" y="97"/>
                  </a:lnTo>
                  <a:lnTo>
                    <a:pt x="164" y="100"/>
                  </a:lnTo>
                  <a:lnTo>
                    <a:pt x="168" y="102"/>
                  </a:lnTo>
                  <a:lnTo>
                    <a:pt x="168" y="102"/>
                  </a:lnTo>
                  <a:lnTo>
                    <a:pt x="162" y="104"/>
                  </a:lnTo>
                  <a:lnTo>
                    <a:pt x="158" y="104"/>
                  </a:lnTo>
                  <a:lnTo>
                    <a:pt x="158" y="106"/>
                  </a:lnTo>
                  <a:lnTo>
                    <a:pt x="157" y="106"/>
                  </a:lnTo>
                  <a:lnTo>
                    <a:pt x="157" y="106"/>
                  </a:lnTo>
                  <a:lnTo>
                    <a:pt x="157" y="110"/>
                  </a:lnTo>
                  <a:lnTo>
                    <a:pt x="155" y="112"/>
                  </a:lnTo>
                  <a:lnTo>
                    <a:pt x="153" y="114"/>
                  </a:lnTo>
                  <a:lnTo>
                    <a:pt x="151" y="114"/>
                  </a:lnTo>
                  <a:lnTo>
                    <a:pt x="145" y="112"/>
                  </a:lnTo>
                  <a:lnTo>
                    <a:pt x="141" y="112"/>
                  </a:lnTo>
                  <a:lnTo>
                    <a:pt x="138" y="117"/>
                  </a:lnTo>
                  <a:lnTo>
                    <a:pt x="130" y="117"/>
                  </a:lnTo>
                  <a:lnTo>
                    <a:pt x="130" y="117"/>
                  </a:lnTo>
                  <a:lnTo>
                    <a:pt x="128" y="119"/>
                  </a:lnTo>
                  <a:lnTo>
                    <a:pt x="124" y="121"/>
                  </a:lnTo>
                  <a:lnTo>
                    <a:pt x="121" y="121"/>
                  </a:lnTo>
                  <a:lnTo>
                    <a:pt x="121" y="121"/>
                  </a:lnTo>
                  <a:lnTo>
                    <a:pt x="119" y="121"/>
                  </a:lnTo>
                  <a:lnTo>
                    <a:pt x="113" y="121"/>
                  </a:lnTo>
                  <a:lnTo>
                    <a:pt x="113" y="121"/>
                  </a:lnTo>
                  <a:lnTo>
                    <a:pt x="109" y="119"/>
                  </a:lnTo>
                  <a:lnTo>
                    <a:pt x="107" y="119"/>
                  </a:lnTo>
                  <a:lnTo>
                    <a:pt x="107" y="119"/>
                  </a:lnTo>
                  <a:lnTo>
                    <a:pt x="106" y="116"/>
                  </a:lnTo>
                  <a:lnTo>
                    <a:pt x="106" y="114"/>
                  </a:lnTo>
                  <a:lnTo>
                    <a:pt x="106" y="116"/>
                  </a:lnTo>
                  <a:lnTo>
                    <a:pt x="106" y="116"/>
                  </a:lnTo>
                  <a:lnTo>
                    <a:pt x="104" y="119"/>
                  </a:lnTo>
                  <a:lnTo>
                    <a:pt x="104" y="119"/>
                  </a:lnTo>
                  <a:lnTo>
                    <a:pt x="104" y="121"/>
                  </a:lnTo>
                  <a:lnTo>
                    <a:pt x="106" y="121"/>
                  </a:lnTo>
                  <a:lnTo>
                    <a:pt x="106" y="121"/>
                  </a:lnTo>
                  <a:lnTo>
                    <a:pt x="106" y="123"/>
                  </a:lnTo>
                  <a:lnTo>
                    <a:pt x="106" y="125"/>
                  </a:lnTo>
                  <a:lnTo>
                    <a:pt x="102" y="131"/>
                  </a:lnTo>
                  <a:lnTo>
                    <a:pt x="102" y="131"/>
                  </a:lnTo>
                  <a:lnTo>
                    <a:pt x="100" y="133"/>
                  </a:lnTo>
                  <a:lnTo>
                    <a:pt x="98" y="134"/>
                  </a:lnTo>
                  <a:lnTo>
                    <a:pt x="98" y="136"/>
                  </a:lnTo>
                  <a:lnTo>
                    <a:pt x="98" y="136"/>
                  </a:lnTo>
                  <a:lnTo>
                    <a:pt x="98" y="136"/>
                  </a:lnTo>
                  <a:lnTo>
                    <a:pt x="92" y="136"/>
                  </a:lnTo>
                  <a:lnTo>
                    <a:pt x="89" y="138"/>
                  </a:lnTo>
                  <a:lnTo>
                    <a:pt x="85" y="142"/>
                  </a:lnTo>
                  <a:lnTo>
                    <a:pt x="85" y="142"/>
                  </a:lnTo>
                  <a:lnTo>
                    <a:pt x="83" y="140"/>
                  </a:lnTo>
                  <a:lnTo>
                    <a:pt x="81" y="138"/>
                  </a:lnTo>
                  <a:lnTo>
                    <a:pt x="81" y="136"/>
                  </a:lnTo>
                  <a:lnTo>
                    <a:pt x="81" y="136"/>
                  </a:lnTo>
                  <a:lnTo>
                    <a:pt x="81" y="129"/>
                  </a:lnTo>
                  <a:lnTo>
                    <a:pt x="81" y="129"/>
                  </a:lnTo>
                  <a:lnTo>
                    <a:pt x="85" y="127"/>
                  </a:lnTo>
                  <a:lnTo>
                    <a:pt x="87" y="123"/>
                  </a:lnTo>
                  <a:lnTo>
                    <a:pt x="87" y="123"/>
                  </a:lnTo>
                  <a:lnTo>
                    <a:pt x="87" y="121"/>
                  </a:lnTo>
                  <a:lnTo>
                    <a:pt x="87" y="121"/>
                  </a:lnTo>
                  <a:lnTo>
                    <a:pt x="85" y="119"/>
                  </a:lnTo>
                  <a:lnTo>
                    <a:pt x="83" y="119"/>
                  </a:lnTo>
                  <a:lnTo>
                    <a:pt x="77" y="119"/>
                  </a:lnTo>
                  <a:lnTo>
                    <a:pt x="77" y="119"/>
                  </a:lnTo>
                  <a:lnTo>
                    <a:pt x="75" y="117"/>
                  </a:lnTo>
                  <a:lnTo>
                    <a:pt x="73" y="117"/>
                  </a:lnTo>
                  <a:lnTo>
                    <a:pt x="71" y="117"/>
                  </a:lnTo>
                  <a:lnTo>
                    <a:pt x="68" y="119"/>
                  </a:lnTo>
                  <a:lnTo>
                    <a:pt x="68" y="119"/>
                  </a:lnTo>
                  <a:lnTo>
                    <a:pt x="64" y="123"/>
                  </a:lnTo>
                  <a:lnTo>
                    <a:pt x="62" y="123"/>
                  </a:lnTo>
                  <a:lnTo>
                    <a:pt x="60" y="125"/>
                  </a:lnTo>
                  <a:lnTo>
                    <a:pt x="54" y="131"/>
                  </a:lnTo>
                  <a:lnTo>
                    <a:pt x="43" y="131"/>
                  </a:lnTo>
                  <a:lnTo>
                    <a:pt x="36" y="133"/>
                  </a:lnTo>
                  <a:lnTo>
                    <a:pt x="32" y="133"/>
                  </a:lnTo>
                  <a:lnTo>
                    <a:pt x="26" y="138"/>
                  </a:lnTo>
                  <a:lnTo>
                    <a:pt x="22" y="142"/>
                  </a:lnTo>
                  <a:lnTo>
                    <a:pt x="34" y="146"/>
                  </a:lnTo>
                  <a:lnTo>
                    <a:pt x="36" y="151"/>
                  </a:lnTo>
                  <a:lnTo>
                    <a:pt x="32" y="161"/>
                  </a:lnTo>
                  <a:lnTo>
                    <a:pt x="28" y="169"/>
                  </a:lnTo>
                  <a:lnTo>
                    <a:pt x="24" y="178"/>
                  </a:lnTo>
                  <a:lnTo>
                    <a:pt x="24" y="178"/>
                  </a:lnTo>
                  <a:lnTo>
                    <a:pt x="24" y="178"/>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00" name="Freeform 400">
              <a:extLst>
                <a:ext uri="{FF2B5EF4-FFF2-40B4-BE49-F238E27FC236}">
                  <a16:creationId xmlns:a16="http://schemas.microsoft.com/office/drawing/2014/main" id="{5C225EFC-086F-5845-860B-C874A4BEDC63}"/>
                </a:ext>
              </a:extLst>
            </p:cNvPr>
            <p:cNvSpPr>
              <a:spLocks/>
            </p:cNvSpPr>
            <p:nvPr userDrawn="1"/>
          </p:nvSpPr>
          <p:spPr bwMode="auto">
            <a:xfrm>
              <a:off x="3814514" y="2586414"/>
              <a:ext cx="48860" cy="46776"/>
            </a:xfrm>
            <a:custGeom>
              <a:avLst/>
              <a:gdLst>
                <a:gd name="T0" fmla="*/ 0 w 32"/>
                <a:gd name="T1" fmla="*/ 17 h 36"/>
                <a:gd name="T2" fmla="*/ 0 w 32"/>
                <a:gd name="T3" fmla="*/ 17 h 36"/>
                <a:gd name="T4" fmla="*/ 0 w 32"/>
                <a:gd name="T5" fmla="*/ 21 h 36"/>
                <a:gd name="T6" fmla="*/ 0 w 32"/>
                <a:gd name="T7" fmla="*/ 21 h 36"/>
                <a:gd name="T8" fmla="*/ 0 w 32"/>
                <a:gd name="T9" fmla="*/ 24 h 36"/>
                <a:gd name="T10" fmla="*/ 2 w 32"/>
                <a:gd name="T11" fmla="*/ 26 h 36"/>
                <a:gd name="T12" fmla="*/ 4 w 32"/>
                <a:gd name="T13" fmla="*/ 26 h 36"/>
                <a:gd name="T14" fmla="*/ 4 w 32"/>
                <a:gd name="T15" fmla="*/ 26 h 36"/>
                <a:gd name="T16" fmla="*/ 4 w 32"/>
                <a:gd name="T17" fmla="*/ 32 h 36"/>
                <a:gd name="T18" fmla="*/ 4 w 32"/>
                <a:gd name="T19" fmla="*/ 34 h 36"/>
                <a:gd name="T20" fmla="*/ 6 w 32"/>
                <a:gd name="T21" fmla="*/ 36 h 36"/>
                <a:gd name="T22" fmla="*/ 6 w 32"/>
                <a:gd name="T23" fmla="*/ 34 h 36"/>
                <a:gd name="T24" fmla="*/ 8 w 32"/>
                <a:gd name="T25" fmla="*/ 32 h 36"/>
                <a:gd name="T26" fmla="*/ 8 w 32"/>
                <a:gd name="T27" fmla="*/ 32 h 36"/>
                <a:gd name="T28" fmla="*/ 12 w 32"/>
                <a:gd name="T29" fmla="*/ 28 h 36"/>
                <a:gd name="T30" fmla="*/ 15 w 32"/>
                <a:gd name="T31" fmla="*/ 26 h 36"/>
                <a:gd name="T32" fmla="*/ 17 w 32"/>
                <a:gd name="T33" fmla="*/ 24 h 36"/>
                <a:gd name="T34" fmla="*/ 17 w 32"/>
                <a:gd name="T35" fmla="*/ 23 h 36"/>
                <a:gd name="T36" fmla="*/ 17 w 32"/>
                <a:gd name="T37" fmla="*/ 23 h 36"/>
                <a:gd name="T38" fmla="*/ 17 w 32"/>
                <a:gd name="T39" fmla="*/ 21 h 36"/>
                <a:gd name="T40" fmla="*/ 15 w 32"/>
                <a:gd name="T41" fmla="*/ 19 h 36"/>
                <a:gd name="T42" fmla="*/ 17 w 32"/>
                <a:gd name="T43" fmla="*/ 19 h 36"/>
                <a:gd name="T44" fmla="*/ 17 w 32"/>
                <a:gd name="T45" fmla="*/ 19 h 36"/>
                <a:gd name="T46" fmla="*/ 19 w 32"/>
                <a:gd name="T47" fmla="*/ 17 h 36"/>
                <a:gd name="T48" fmla="*/ 23 w 32"/>
                <a:gd name="T49" fmla="*/ 15 h 36"/>
                <a:gd name="T50" fmla="*/ 27 w 32"/>
                <a:gd name="T51" fmla="*/ 15 h 36"/>
                <a:gd name="T52" fmla="*/ 29 w 32"/>
                <a:gd name="T53" fmla="*/ 11 h 36"/>
                <a:gd name="T54" fmla="*/ 32 w 32"/>
                <a:gd name="T55" fmla="*/ 9 h 36"/>
                <a:gd name="T56" fmla="*/ 32 w 32"/>
                <a:gd name="T57" fmla="*/ 9 h 36"/>
                <a:gd name="T58" fmla="*/ 32 w 32"/>
                <a:gd name="T59" fmla="*/ 6 h 36"/>
                <a:gd name="T60" fmla="*/ 32 w 32"/>
                <a:gd name="T61" fmla="*/ 2 h 36"/>
                <a:gd name="T62" fmla="*/ 32 w 32"/>
                <a:gd name="T63" fmla="*/ 2 h 36"/>
                <a:gd name="T64" fmla="*/ 30 w 32"/>
                <a:gd name="T65" fmla="*/ 0 h 36"/>
                <a:gd name="T66" fmla="*/ 30 w 32"/>
                <a:gd name="T67" fmla="*/ 0 h 36"/>
                <a:gd name="T68" fmla="*/ 27 w 32"/>
                <a:gd name="T69" fmla="*/ 2 h 36"/>
                <a:gd name="T70" fmla="*/ 23 w 32"/>
                <a:gd name="T71" fmla="*/ 4 h 36"/>
                <a:gd name="T72" fmla="*/ 23 w 32"/>
                <a:gd name="T73" fmla="*/ 4 h 36"/>
                <a:gd name="T74" fmla="*/ 21 w 32"/>
                <a:gd name="T75" fmla="*/ 6 h 36"/>
                <a:gd name="T76" fmla="*/ 17 w 32"/>
                <a:gd name="T77" fmla="*/ 7 h 36"/>
                <a:gd name="T78" fmla="*/ 13 w 32"/>
                <a:gd name="T79" fmla="*/ 9 h 36"/>
                <a:gd name="T80" fmla="*/ 10 w 32"/>
                <a:gd name="T81" fmla="*/ 15 h 36"/>
                <a:gd name="T82" fmla="*/ 4 w 32"/>
                <a:gd name="T83" fmla="*/ 15 h 36"/>
                <a:gd name="T84" fmla="*/ 0 w 32"/>
                <a:gd name="T85" fmla="*/ 17 h 36"/>
                <a:gd name="T86" fmla="*/ 0 w 32"/>
                <a:gd name="T87" fmla="*/ 17 h 36"/>
                <a:gd name="T88" fmla="*/ 0 w 32"/>
                <a:gd name="T89" fmla="*/ 17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2" h="36">
                  <a:moveTo>
                    <a:pt x="0" y="17"/>
                  </a:moveTo>
                  <a:lnTo>
                    <a:pt x="0" y="17"/>
                  </a:lnTo>
                  <a:lnTo>
                    <a:pt x="0" y="21"/>
                  </a:lnTo>
                  <a:lnTo>
                    <a:pt x="0" y="21"/>
                  </a:lnTo>
                  <a:lnTo>
                    <a:pt x="0" y="24"/>
                  </a:lnTo>
                  <a:lnTo>
                    <a:pt x="2" y="26"/>
                  </a:lnTo>
                  <a:lnTo>
                    <a:pt x="4" y="26"/>
                  </a:lnTo>
                  <a:lnTo>
                    <a:pt x="4" y="26"/>
                  </a:lnTo>
                  <a:lnTo>
                    <a:pt x="4" y="32"/>
                  </a:lnTo>
                  <a:lnTo>
                    <a:pt x="4" y="34"/>
                  </a:lnTo>
                  <a:lnTo>
                    <a:pt x="6" y="36"/>
                  </a:lnTo>
                  <a:lnTo>
                    <a:pt x="6" y="34"/>
                  </a:lnTo>
                  <a:lnTo>
                    <a:pt x="8" y="32"/>
                  </a:lnTo>
                  <a:lnTo>
                    <a:pt x="8" y="32"/>
                  </a:lnTo>
                  <a:lnTo>
                    <a:pt x="12" y="28"/>
                  </a:lnTo>
                  <a:lnTo>
                    <a:pt x="15" y="26"/>
                  </a:lnTo>
                  <a:lnTo>
                    <a:pt x="17" y="24"/>
                  </a:lnTo>
                  <a:lnTo>
                    <a:pt x="17" y="23"/>
                  </a:lnTo>
                  <a:lnTo>
                    <a:pt x="17" y="23"/>
                  </a:lnTo>
                  <a:lnTo>
                    <a:pt x="17" y="21"/>
                  </a:lnTo>
                  <a:lnTo>
                    <a:pt x="15" y="19"/>
                  </a:lnTo>
                  <a:lnTo>
                    <a:pt x="17" y="19"/>
                  </a:lnTo>
                  <a:lnTo>
                    <a:pt x="17" y="19"/>
                  </a:lnTo>
                  <a:lnTo>
                    <a:pt x="19" y="17"/>
                  </a:lnTo>
                  <a:lnTo>
                    <a:pt x="23" y="15"/>
                  </a:lnTo>
                  <a:lnTo>
                    <a:pt x="27" y="15"/>
                  </a:lnTo>
                  <a:lnTo>
                    <a:pt x="29" y="11"/>
                  </a:lnTo>
                  <a:lnTo>
                    <a:pt x="32" y="9"/>
                  </a:lnTo>
                  <a:lnTo>
                    <a:pt x="32" y="9"/>
                  </a:lnTo>
                  <a:lnTo>
                    <a:pt x="32" y="6"/>
                  </a:lnTo>
                  <a:lnTo>
                    <a:pt x="32" y="2"/>
                  </a:lnTo>
                  <a:lnTo>
                    <a:pt x="32" y="2"/>
                  </a:lnTo>
                  <a:lnTo>
                    <a:pt x="30" y="0"/>
                  </a:lnTo>
                  <a:lnTo>
                    <a:pt x="30" y="0"/>
                  </a:lnTo>
                  <a:lnTo>
                    <a:pt x="27" y="2"/>
                  </a:lnTo>
                  <a:lnTo>
                    <a:pt x="23" y="4"/>
                  </a:lnTo>
                  <a:lnTo>
                    <a:pt x="23" y="4"/>
                  </a:lnTo>
                  <a:lnTo>
                    <a:pt x="21" y="6"/>
                  </a:lnTo>
                  <a:lnTo>
                    <a:pt x="17" y="7"/>
                  </a:lnTo>
                  <a:lnTo>
                    <a:pt x="13" y="9"/>
                  </a:lnTo>
                  <a:lnTo>
                    <a:pt x="10" y="15"/>
                  </a:lnTo>
                  <a:lnTo>
                    <a:pt x="4" y="15"/>
                  </a:lnTo>
                  <a:lnTo>
                    <a:pt x="0" y="17"/>
                  </a:lnTo>
                  <a:lnTo>
                    <a:pt x="0" y="17"/>
                  </a:lnTo>
                  <a:lnTo>
                    <a:pt x="0" y="17"/>
                  </a:lnTo>
                  <a:close/>
                </a:path>
              </a:pathLst>
            </a:custGeom>
            <a:solidFill>
              <a:schemeClr val="bg1">
                <a:lumMod val="85000"/>
              </a:schemeClr>
            </a:solidFill>
            <a:ln w="635" cap="rnd">
              <a:solidFill>
                <a:schemeClr val="bg1">
                  <a:alpha val="17000"/>
                </a:schemeClr>
              </a:solidFill>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01" name="Freeform 401">
              <a:extLst>
                <a:ext uri="{FF2B5EF4-FFF2-40B4-BE49-F238E27FC236}">
                  <a16:creationId xmlns:a16="http://schemas.microsoft.com/office/drawing/2014/main" id="{C1268099-0DFB-E749-9970-B6804D96A935}"/>
                </a:ext>
              </a:extLst>
            </p:cNvPr>
            <p:cNvSpPr>
              <a:spLocks/>
            </p:cNvSpPr>
            <p:nvPr userDrawn="1"/>
          </p:nvSpPr>
          <p:spPr bwMode="auto">
            <a:xfrm>
              <a:off x="3814514" y="2586414"/>
              <a:ext cx="48860" cy="46776"/>
            </a:xfrm>
            <a:custGeom>
              <a:avLst/>
              <a:gdLst>
                <a:gd name="T0" fmla="*/ 0 w 32"/>
                <a:gd name="T1" fmla="*/ 17 h 36"/>
                <a:gd name="T2" fmla="*/ 0 w 32"/>
                <a:gd name="T3" fmla="*/ 17 h 36"/>
                <a:gd name="T4" fmla="*/ 0 w 32"/>
                <a:gd name="T5" fmla="*/ 21 h 36"/>
                <a:gd name="T6" fmla="*/ 0 w 32"/>
                <a:gd name="T7" fmla="*/ 21 h 36"/>
                <a:gd name="T8" fmla="*/ 0 w 32"/>
                <a:gd name="T9" fmla="*/ 24 h 36"/>
                <a:gd name="T10" fmla="*/ 2 w 32"/>
                <a:gd name="T11" fmla="*/ 26 h 36"/>
                <a:gd name="T12" fmla="*/ 4 w 32"/>
                <a:gd name="T13" fmla="*/ 26 h 36"/>
                <a:gd name="T14" fmla="*/ 4 w 32"/>
                <a:gd name="T15" fmla="*/ 26 h 36"/>
                <a:gd name="T16" fmla="*/ 4 w 32"/>
                <a:gd name="T17" fmla="*/ 32 h 36"/>
                <a:gd name="T18" fmla="*/ 4 w 32"/>
                <a:gd name="T19" fmla="*/ 34 h 36"/>
                <a:gd name="T20" fmla="*/ 6 w 32"/>
                <a:gd name="T21" fmla="*/ 36 h 36"/>
                <a:gd name="T22" fmla="*/ 6 w 32"/>
                <a:gd name="T23" fmla="*/ 34 h 36"/>
                <a:gd name="T24" fmla="*/ 8 w 32"/>
                <a:gd name="T25" fmla="*/ 32 h 36"/>
                <a:gd name="T26" fmla="*/ 8 w 32"/>
                <a:gd name="T27" fmla="*/ 32 h 36"/>
                <a:gd name="T28" fmla="*/ 12 w 32"/>
                <a:gd name="T29" fmla="*/ 28 h 36"/>
                <a:gd name="T30" fmla="*/ 15 w 32"/>
                <a:gd name="T31" fmla="*/ 26 h 36"/>
                <a:gd name="T32" fmla="*/ 17 w 32"/>
                <a:gd name="T33" fmla="*/ 24 h 36"/>
                <a:gd name="T34" fmla="*/ 17 w 32"/>
                <a:gd name="T35" fmla="*/ 23 h 36"/>
                <a:gd name="T36" fmla="*/ 17 w 32"/>
                <a:gd name="T37" fmla="*/ 23 h 36"/>
                <a:gd name="T38" fmla="*/ 17 w 32"/>
                <a:gd name="T39" fmla="*/ 21 h 36"/>
                <a:gd name="T40" fmla="*/ 15 w 32"/>
                <a:gd name="T41" fmla="*/ 19 h 36"/>
                <a:gd name="T42" fmla="*/ 17 w 32"/>
                <a:gd name="T43" fmla="*/ 19 h 36"/>
                <a:gd name="T44" fmla="*/ 17 w 32"/>
                <a:gd name="T45" fmla="*/ 19 h 36"/>
                <a:gd name="T46" fmla="*/ 19 w 32"/>
                <a:gd name="T47" fmla="*/ 17 h 36"/>
                <a:gd name="T48" fmla="*/ 23 w 32"/>
                <a:gd name="T49" fmla="*/ 15 h 36"/>
                <a:gd name="T50" fmla="*/ 27 w 32"/>
                <a:gd name="T51" fmla="*/ 15 h 36"/>
                <a:gd name="T52" fmla="*/ 29 w 32"/>
                <a:gd name="T53" fmla="*/ 11 h 36"/>
                <a:gd name="T54" fmla="*/ 32 w 32"/>
                <a:gd name="T55" fmla="*/ 9 h 36"/>
                <a:gd name="T56" fmla="*/ 32 w 32"/>
                <a:gd name="T57" fmla="*/ 9 h 36"/>
                <a:gd name="T58" fmla="*/ 32 w 32"/>
                <a:gd name="T59" fmla="*/ 6 h 36"/>
                <a:gd name="T60" fmla="*/ 32 w 32"/>
                <a:gd name="T61" fmla="*/ 2 h 36"/>
                <a:gd name="T62" fmla="*/ 32 w 32"/>
                <a:gd name="T63" fmla="*/ 2 h 36"/>
                <a:gd name="T64" fmla="*/ 30 w 32"/>
                <a:gd name="T65" fmla="*/ 0 h 36"/>
                <a:gd name="T66" fmla="*/ 30 w 32"/>
                <a:gd name="T67" fmla="*/ 0 h 36"/>
                <a:gd name="T68" fmla="*/ 27 w 32"/>
                <a:gd name="T69" fmla="*/ 2 h 36"/>
                <a:gd name="T70" fmla="*/ 23 w 32"/>
                <a:gd name="T71" fmla="*/ 4 h 36"/>
                <a:gd name="T72" fmla="*/ 23 w 32"/>
                <a:gd name="T73" fmla="*/ 4 h 36"/>
                <a:gd name="T74" fmla="*/ 21 w 32"/>
                <a:gd name="T75" fmla="*/ 6 h 36"/>
                <a:gd name="T76" fmla="*/ 17 w 32"/>
                <a:gd name="T77" fmla="*/ 7 h 36"/>
                <a:gd name="T78" fmla="*/ 13 w 32"/>
                <a:gd name="T79" fmla="*/ 9 h 36"/>
                <a:gd name="T80" fmla="*/ 10 w 32"/>
                <a:gd name="T81" fmla="*/ 15 h 36"/>
                <a:gd name="T82" fmla="*/ 4 w 32"/>
                <a:gd name="T83" fmla="*/ 15 h 36"/>
                <a:gd name="T84" fmla="*/ 0 w 32"/>
                <a:gd name="T85" fmla="*/ 17 h 36"/>
                <a:gd name="T86" fmla="*/ 0 w 32"/>
                <a:gd name="T87" fmla="*/ 17 h 36"/>
                <a:gd name="T88" fmla="*/ 0 w 32"/>
                <a:gd name="T89" fmla="*/ 17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2" h="36">
                  <a:moveTo>
                    <a:pt x="0" y="17"/>
                  </a:moveTo>
                  <a:lnTo>
                    <a:pt x="0" y="17"/>
                  </a:lnTo>
                  <a:lnTo>
                    <a:pt x="0" y="21"/>
                  </a:lnTo>
                  <a:lnTo>
                    <a:pt x="0" y="21"/>
                  </a:lnTo>
                  <a:lnTo>
                    <a:pt x="0" y="24"/>
                  </a:lnTo>
                  <a:lnTo>
                    <a:pt x="2" y="26"/>
                  </a:lnTo>
                  <a:lnTo>
                    <a:pt x="4" y="26"/>
                  </a:lnTo>
                  <a:lnTo>
                    <a:pt x="4" y="26"/>
                  </a:lnTo>
                  <a:lnTo>
                    <a:pt x="4" y="32"/>
                  </a:lnTo>
                  <a:lnTo>
                    <a:pt x="4" y="34"/>
                  </a:lnTo>
                  <a:lnTo>
                    <a:pt x="6" y="36"/>
                  </a:lnTo>
                  <a:lnTo>
                    <a:pt x="6" y="34"/>
                  </a:lnTo>
                  <a:lnTo>
                    <a:pt x="8" y="32"/>
                  </a:lnTo>
                  <a:lnTo>
                    <a:pt x="8" y="32"/>
                  </a:lnTo>
                  <a:lnTo>
                    <a:pt x="12" y="28"/>
                  </a:lnTo>
                  <a:lnTo>
                    <a:pt x="15" y="26"/>
                  </a:lnTo>
                  <a:lnTo>
                    <a:pt x="17" y="24"/>
                  </a:lnTo>
                  <a:lnTo>
                    <a:pt x="17" y="23"/>
                  </a:lnTo>
                  <a:lnTo>
                    <a:pt x="17" y="23"/>
                  </a:lnTo>
                  <a:lnTo>
                    <a:pt x="17" y="21"/>
                  </a:lnTo>
                  <a:lnTo>
                    <a:pt x="15" y="19"/>
                  </a:lnTo>
                  <a:lnTo>
                    <a:pt x="17" y="19"/>
                  </a:lnTo>
                  <a:lnTo>
                    <a:pt x="17" y="19"/>
                  </a:lnTo>
                  <a:lnTo>
                    <a:pt x="19" y="17"/>
                  </a:lnTo>
                  <a:lnTo>
                    <a:pt x="23" y="15"/>
                  </a:lnTo>
                  <a:lnTo>
                    <a:pt x="27" y="15"/>
                  </a:lnTo>
                  <a:lnTo>
                    <a:pt x="29" y="11"/>
                  </a:lnTo>
                  <a:lnTo>
                    <a:pt x="32" y="9"/>
                  </a:lnTo>
                  <a:lnTo>
                    <a:pt x="32" y="9"/>
                  </a:lnTo>
                  <a:lnTo>
                    <a:pt x="32" y="6"/>
                  </a:lnTo>
                  <a:lnTo>
                    <a:pt x="32" y="2"/>
                  </a:lnTo>
                  <a:lnTo>
                    <a:pt x="32" y="2"/>
                  </a:lnTo>
                  <a:lnTo>
                    <a:pt x="30" y="0"/>
                  </a:lnTo>
                  <a:lnTo>
                    <a:pt x="30" y="0"/>
                  </a:lnTo>
                  <a:lnTo>
                    <a:pt x="27" y="2"/>
                  </a:lnTo>
                  <a:lnTo>
                    <a:pt x="23" y="4"/>
                  </a:lnTo>
                  <a:lnTo>
                    <a:pt x="23" y="4"/>
                  </a:lnTo>
                  <a:lnTo>
                    <a:pt x="21" y="6"/>
                  </a:lnTo>
                  <a:lnTo>
                    <a:pt x="17" y="7"/>
                  </a:lnTo>
                  <a:lnTo>
                    <a:pt x="13" y="9"/>
                  </a:lnTo>
                  <a:lnTo>
                    <a:pt x="10" y="15"/>
                  </a:lnTo>
                  <a:lnTo>
                    <a:pt x="4" y="15"/>
                  </a:lnTo>
                  <a:lnTo>
                    <a:pt x="0" y="17"/>
                  </a:lnTo>
                  <a:lnTo>
                    <a:pt x="0" y="17"/>
                  </a:lnTo>
                  <a:lnTo>
                    <a:pt x="0" y="17"/>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02" name="Freeform 402">
              <a:extLst>
                <a:ext uri="{FF2B5EF4-FFF2-40B4-BE49-F238E27FC236}">
                  <a16:creationId xmlns:a16="http://schemas.microsoft.com/office/drawing/2014/main" id="{E09D8F27-A0DB-B44B-BE09-B8473CD93978}"/>
                </a:ext>
              </a:extLst>
            </p:cNvPr>
            <p:cNvSpPr>
              <a:spLocks/>
            </p:cNvSpPr>
            <p:nvPr userDrawn="1"/>
          </p:nvSpPr>
          <p:spPr bwMode="auto">
            <a:xfrm>
              <a:off x="3982469" y="2313551"/>
              <a:ext cx="135891" cy="101349"/>
            </a:xfrm>
            <a:custGeom>
              <a:avLst/>
              <a:gdLst>
                <a:gd name="T0" fmla="*/ 0 w 89"/>
                <a:gd name="T1" fmla="*/ 72 h 78"/>
                <a:gd name="T2" fmla="*/ 0 w 89"/>
                <a:gd name="T3" fmla="*/ 64 h 78"/>
                <a:gd name="T4" fmla="*/ 0 w 89"/>
                <a:gd name="T5" fmla="*/ 60 h 78"/>
                <a:gd name="T6" fmla="*/ 0 w 89"/>
                <a:gd name="T7" fmla="*/ 55 h 78"/>
                <a:gd name="T8" fmla="*/ 2 w 89"/>
                <a:gd name="T9" fmla="*/ 51 h 78"/>
                <a:gd name="T10" fmla="*/ 6 w 89"/>
                <a:gd name="T11" fmla="*/ 49 h 78"/>
                <a:gd name="T12" fmla="*/ 7 w 89"/>
                <a:gd name="T13" fmla="*/ 47 h 78"/>
                <a:gd name="T14" fmla="*/ 6 w 89"/>
                <a:gd name="T15" fmla="*/ 43 h 78"/>
                <a:gd name="T16" fmla="*/ 6 w 89"/>
                <a:gd name="T17" fmla="*/ 42 h 78"/>
                <a:gd name="T18" fmla="*/ 11 w 89"/>
                <a:gd name="T19" fmla="*/ 40 h 78"/>
                <a:gd name="T20" fmla="*/ 19 w 89"/>
                <a:gd name="T21" fmla="*/ 42 h 78"/>
                <a:gd name="T22" fmla="*/ 21 w 89"/>
                <a:gd name="T23" fmla="*/ 38 h 78"/>
                <a:gd name="T24" fmla="*/ 25 w 89"/>
                <a:gd name="T25" fmla="*/ 32 h 78"/>
                <a:gd name="T26" fmla="*/ 25 w 89"/>
                <a:gd name="T27" fmla="*/ 25 h 78"/>
                <a:gd name="T28" fmla="*/ 25 w 89"/>
                <a:gd name="T29" fmla="*/ 21 h 78"/>
                <a:gd name="T30" fmla="*/ 26 w 89"/>
                <a:gd name="T31" fmla="*/ 13 h 78"/>
                <a:gd name="T32" fmla="*/ 28 w 89"/>
                <a:gd name="T33" fmla="*/ 9 h 78"/>
                <a:gd name="T34" fmla="*/ 28 w 89"/>
                <a:gd name="T35" fmla="*/ 2 h 78"/>
                <a:gd name="T36" fmla="*/ 26 w 89"/>
                <a:gd name="T37" fmla="*/ 0 h 78"/>
                <a:gd name="T38" fmla="*/ 25 w 89"/>
                <a:gd name="T39" fmla="*/ 0 h 78"/>
                <a:gd name="T40" fmla="*/ 26 w 89"/>
                <a:gd name="T41" fmla="*/ 0 h 78"/>
                <a:gd name="T42" fmla="*/ 34 w 89"/>
                <a:gd name="T43" fmla="*/ 4 h 78"/>
                <a:gd name="T44" fmla="*/ 47 w 89"/>
                <a:gd name="T45" fmla="*/ 17 h 78"/>
                <a:gd name="T46" fmla="*/ 49 w 89"/>
                <a:gd name="T47" fmla="*/ 19 h 78"/>
                <a:gd name="T48" fmla="*/ 53 w 89"/>
                <a:gd name="T49" fmla="*/ 23 h 78"/>
                <a:gd name="T50" fmla="*/ 60 w 89"/>
                <a:gd name="T51" fmla="*/ 25 h 78"/>
                <a:gd name="T52" fmla="*/ 70 w 89"/>
                <a:gd name="T53" fmla="*/ 28 h 78"/>
                <a:gd name="T54" fmla="*/ 74 w 89"/>
                <a:gd name="T55" fmla="*/ 26 h 78"/>
                <a:gd name="T56" fmla="*/ 77 w 89"/>
                <a:gd name="T57" fmla="*/ 26 h 78"/>
                <a:gd name="T58" fmla="*/ 85 w 89"/>
                <a:gd name="T59" fmla="*/ 21 h 78"/>
                <a:gd name="T60" fmla="*/ 87 w 89"/>
                <a:gd name="T61" fmla="*/ 23 h 78"/>
                <a:gd name="T62" fmla="*/ 89 w 89"/>
                <a:gd name="T63" fmla="*/ 25 h 78"/>
                <a:gd name="T64" fmla="*/ 83 w 89"/>
                <a:gd name="T65" fmla="*/ 30 h 78"/>
                <a:gd name="T66" fmla="*/ 79 w 89"/>
                <a:gd name="T67" fmla="*/ 38 h 78"/>
                <a:gd name="T68" fmla="*/ 76 w 89"/>
                <a:gd name="T69" fmla="*/ 43 h 78"/>
                <a:gd name="T70" fmla="*/ 70 w 89"/>
                <a:gd name="T71" fmla="*/ 45 h 78"/>
                <a:gd name="T72" fmla="*/ 60 w 89"/>
                <a:gd name="T73" fmla="*/ 49 h 78"/>
                <a:gd name="T74" fmla="*/ 49 w 89"/>
                <a:gd name="T75" fmla="*/ 51 h 78"/>
                <a:gd name="T76" fmla="*/ 51 w 89"/>
                <a:gd name="T77" fmla="*/ 55 h 78"/>
                <a:gd name="T78" fmla="*/ 51 w 89"/>
                <a:gd name="T79" fmla="*/ 60 h 78"/>
                <a:gd name="T80" fmla="*/ 47 w 89"/>
                <a:gd name="T81" fmla="*/ 64 h 78"/>
                <a:gd name="T82" fmla="*/ 45 w 89"/>
                <a:gd name="T83" fmla="*/ 68 h 78"/>
                <a:gd name="T84" fmla="*/ 42 w 89"/>
                <a:gd name="T85" fmla="*/ 68 h 78"/>
                <a:gd name="T86" fmla="*/ 38 w 89"/>
                <a:gd name="T87" fmla="*/ 64 h 78"/>
                <a:gd name="T88" fmla="*/ 32 w 89"/>
                <a:gd name="T89" fmla="*/ 60 h 78"/>
                <a:gd name="T90" fmla="*/ 23 w 89"/>
                <a:gd name="T91" fmla="*/ 55 h 78"/>
                <a:gd name="T92" fmla="*/ 19 w 89"/>
                <a:gd name="T93" fmla="*/ 57 h 78"/>
                <a:gd name="T94" fmla="*/ 15 w 89"/>
                <a:gd name="T95" fmla="*/ 60 h 78"/>
                <a:gd name="T96" fmla="*/ 6 w 89"/>
                <a:gd name="T97" fmla="*/ 62 h 78"/>
                <a:gd name="T98" fmla="*/ 15 w 89"/>
                <a:gd name="T99" fmla="*/ 72 h 78"/>
                <a:gd name="T100" fmla="*/ 2 w 89"/>
                <a:gd name="T101" fmla="*/ 72 h 78"/>
                <a:gd name="T102" fmla="*/ 0 w 89"/>
                <a:gd name="T103" fmla="*/ 72 h 78"/>
                <a:gd name="T104" fmla="*/ 0 w 89"/>
                <a:gd name="T105" fmla="*/ 72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9" h="78">
                  <a:moveTo>
                    <a:pt x="0" y="72"/>
                  </a:moveTo>
                  <a:lnTo>
                    <a:pt x="0" y="72"/>
                  </a:lnTo>
                  <a:lnTo>
                    <a:pt x="0" y="64"/>
                  </a:lnTo>
                  <a:lnTo>
                    <a:pt x="0" y="64"/>
                  </a:lnTo>
                  <a:lnTo>
                    <a:pt x="0" y="64"/>
                  </a:lnTo>
                  <a:lnTo>
                    <a:pt x="0" y="60"/>
                  </a:lnTo>
                  <a:lnTo>
                    <a:pt x="0" y="60"/>
                  </a:lnTo>
                  <a:lnTo>
                    <a:pt x="0" y="55"/>
                  </a:lnTo>
                  <a:lnTo>
                    <a:pt x="0" y="53"/>
                  </a:lnTo>
                  <a:lnTo>
                    <a:pt x="2" y="51"/>
                  </a:lnTo>
                  <a:lnTo>
                    <a:pt x="2" y="51"/>
                  </a:lnTo>
                  <a:lnTo>
                    <a:pt x="6" y="49"/>
                  </a:lnTo>
                  <a:lnTo>
                    <a:pt x="7" y="47"/>
                  </a:lnTo>
                  <a:lnTo>
                    <a:pt x="7" y="47"/>
                  </a:lnTo>
                  <a:lnTo>
                    <a:pt x="6" y="45"/>
                  </a:lnTo>
                  <a:lnTo>
                    <a:pt x="6" y="43"/>
                  </a:lnTo>
                  <a:lnTo>
                    <a:pt x="6" y="42"/>
                  </a:lnTo>
                  <a:lnTo>
                    <a:pt x="6" y="42"/>
                  </a:lnTo>
                  <a:lnTo>
                    <a:pt x="9" y="40"/>
                  </a:lnTo>
                  <a:lnTo>
                    <a:pt x="11" y="40"/>
                  </a:lnTo>
                  <a:lnTo>
                    <a:pt x="13" y="42"/>
                  </a:lnTo>
                  <a:lnTo>
                    <a:pt x="19" y="42"/>
                  </a:lnTo>
                  <a:lnTo>
                    <a:pt x="19" y="42"/>
                  </a:lnTo>
                  <a:lnTo>
                    <a:pt x="21" y="38"/>
                  </a:lnTo>
                  <a:lnTo>
                    <a:pt x="23" y="36"/>
                  </a:lnTo>
                  <a:lnTo>
                    <a:pt x="25" y="32"/>
                  </a:lnTo>
                  <a:lnTo>
                    <a:pt x="25" y="32"/>
                  </a:lnTo>
                  <a:lnTo>
                    <a:pt x="25" y="25"/>
                  </a:lnTo>
                  <a:lnTo>
                    <a:pt x="25" y="25"/>
                  </a:lnTo>
                  <a:lnTo>
                    <a:pt x="25" y="21"/>
                  </a:lnTo>
                  <a:lnTo>
                    <a:pt x="26" y="17"/>
                  </a:lnTo>
                  <a:lnTo>
                    <a:pt x="26" y="13"/>
                  </a:lnTo>
                  <a:lnTo>
                    <a:pt x="26" y="13"/>
                  </a:lnTo>
                  <a:lnTo>
                    <a:pt x="28" y="9"/>
                  </a:lnTo>
                  <a:lnTo>
                    <a:pt x="28" y="6"/>
                  </a:lnTo>
                  <a:lnTo>
                    <a:pt x="28" y="2"/>
                  </a:lnTo>
                  <a:lnTo>
                    <a:pt x="28" y="2"/>
                  </a:lnTo>
                  <a:lnTo>
                    <a:pt x="26" y="0"/>
                  </a:lnTo>
                  <a:lnTo>
                    <a:pt x="25" y="0"/>
                  </a:lnTo>
                  <a:lnTo>
                    <a:pt x="25" y="0"/>
                  </a:lnTo>
                  <a:lnTo>
                    <a:pt x="26" y="0"/>
                  </a:lnTo>
                  <a:lnTo>
                    <a:pt x="26" y="0"/>
                  </a:lnTo>
                  <a:lnTo>
                    <a:pt x="30" y="0"/>
                  </a:lnTo>
                  <a:lnTo>
                    <a:pt x="34" y="4"/>
                  </a:lnTo>
                  <a:lnTo>
                    <a:pt x="40" y="8"/>
                  </a:lnTo>
                  <a:lnTo>
                    <a:pt x="47" y="17"/>
                  </a:lnTo>
                  <a:lnTo>
                    <a:pt x="47" y="17"/>
                  </a:lnTo>
                  <a:lnTo>
                    <a:pt x="49" y="19"/>
                  </a:lnTo>
                  <a:lnTo>
                    <a:pt x="49" y="19"/>
                  </a:lnTo>
                  <a:lnTo>
                    <a:pt x="53" y="23"/>
                  </a:lnTo>
                  <a:lnTo>
                    <a:pt x="57" y="25"/>
                  </a:lnTo>
                  <a:lnTo>
                    <a:pt x="60" y="25"/>
                  </a:lnTo>
                  <a:lnTo>
                    <a:pt x="70" y="28"/>
                  </a:lnTo>
                  <a:lnTo>
                    <a:pt x="70" y="28"/>
                  </a:lnTo>
                  <a:lnTo>
                    <a:pt x="70" y="26"/>
                  </a:lnTo>
                  <a:lnTo>
                    <a:pt x="74" y="26"/>
                  </a:lnTo>
                  <a:lnTo>
                    <a:pt x="74" y="26"/>
                  </a:lnTo>
                  <a:lnTo>
                    <a:pt x="77" y="26"/>
                  </a:lnTo>
                  <a:lnTo>
                    <a:pt x="81" y="25"/>
                  </a:lnTo>
                  <a:lnTo>
                    <a:pt x="85" y="21"/>
                  </a:lnTo>
                  <a:lnTo>
                    <a:pt x="85" y="21"/>
                  </a:lnTo>
                  <a:lnTo>
                    <a:pt x="87" y="23"/>
                  </a:lnTo>
                  <a:lnTo>
                    <a:pt x="89" y="23"/>
                  </a:lnTo>
                  <a:lnTo>
                    <a:pt x="89" y="25"/>
                  </a:lnTo>
                  <a:lnTo>
                    <a:pt x="89" y="25"/>
                  </a:lnTo>
                  <a:lnTo>
                    <a:pt x="83" y="30"/>
                  </a:lnTo>
                  <a:lnTo>
                    <a:pt x="79" y="32"/>
                  </a:lnTo>
                  <a:lnTo>
                    <a:pt x="79" y="38"/>
                  </a:lnTo>
                  <a:lnTo>
                    <a:pt x="83" y="38"/>
                  </a:lnTo>
                  <a:lnTo>
                    <a:pt x="76" y="43"/>
                  </a:lnTo>
                  <a:lnTo>
                    <a:pt x="76" y="43"/>
                  </a:lnTo>
                  <a:lnTo>
                    <a:pt x="70" y="45"/>
                  </a:lnTo>
                  <a:lnTo>
                    <a:pt x="60" y="49"/>
                  </a:lnTo>
                  <a:lnTo>
                    <a:pt x="60" y="49"/>
                  </a:lnTo>
                  <a:lnTo>
                    <a:pt x="55" y="49"/>
                  </a:lnTo>
                  <a:lnTo>
                    <a:pt x="49" y="51"/>
                  </a:lnTo>
                  <a:lnTo>
                    <a:pt x="49" y="51"/>
                  </a:lnTo>
                  <a:lnTo>
                    <a:pt x="51" y="55"/>
                  </a:lnTo>
                  <a:lnTo>
                    <a:pt x="51" y="57"/>
                  </a:lnTo>
                  <a:lnTo>
                    <a:pt x="51" y="60"/>
                  </a:lnTo>
                  <a:lnTo>
                    <a:pt x="51" y="60"/>
                  </a:lnTo>
                  <a:lnTo>
                    <a:pt x="47" y="64"/>
                  </a:lnTo>
                  <a:lnTo>
                    <a:pt x="47" y="64"/>
                  </a:lnTo>
                  <a:lnTo>
                    <a:pt x="45" y="68"/>
                  </a:lnTo>
                  <a:lnTo>
                    <a:pt x="43" y="70"/>
                  </a:lnTo>
                  <a:lnTo>
                    <a:pt x="42" y="68"/>
                  </a:lnTo>
                  <a:lnTo>
                    <a:pt x="42" y="68"/>
                  </a:lnTo>
                  <a:lnTo>
                    <a:pt x="38" y="64"/>
                  </a:lnTo>
                  <a:lnTo>
                    <a:pt x="34" y="62"/>
                  </a:lnTo>
                  <a:lnTo>
                    <a:pt x="32" y="60"/>
                  </a:lnTo>
                  <a:lnTo>
                    <a:pt x="26" y="60"/>
                  </a:lnTo>
                  <a:lnTo>
                    <a:pt x="23" y="55"/>
                  </a:lnTo>
                  <a:lnTo>
                    <a:pt x="23" y="55"/>
                  </a:lnTo>
                  <a:lnTo>
                    <a:pt x="19" y="57"/>
                  </a:lnTo>
                  <a:lnTo>
                    <a:pt x="15" y="59"/>
                  </a:lnTo>
                  <a:lnTo>
                    <a:pt x="15" y="60"/>
                  </a:lnTo>
                  <a:lnTo>
                    <a:pt x="6" y="57"/>
                  </a:lnTo>
                  <a:lnTo>
                    <a:pt x="6" y="62"/>
                  </a:lnTo>
                  <a:lnTo>
                    <a:pt x="13" y="68"/>
                  </a:lnTo>
                  <a:lnTo>
                    <a:pt x="15" y="72"/>
                  </a:lnTo>
                  <a:lnTo>
                    <a:pt x="9" y="72"/>
                  </a:lnTo>
                  <a:lnTo>
                    <a:pt x="2" y="72"/>
                  </a:lnTo>
                  <a:lnTo>
                    <a:pt x="0" y="78"/>
                  </a:lnTo>
                  <a:lnTo>
                    <a:pt x="0" y="72"/>
                  </a:lnTo>
                  <a:lnTo>
                    <a:pt x="0" y="72"/>
                  </a:lnTo>
                  <a:lnTo>
                    <a:pt x="0" y="72"/>
                  </a:lnTo>
                  <a:close/>
                </a:path>
              </a:pathLst>
            </a:custGeom>
            <a:solidFill>
              <a:schemeClr val="bg1">
                <a:lumMod val="85000"/>
              </a:schemeClr>
            </a:solidFill>
            <a:ln w="635" cap="rnd">
              <a:solidFill>
                <a:schemeClr val="bg1">
                  <a:alpha val="17000"/>
                </a:schemeClr>
              </a:solidFill>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03" name="Freeform 403">
              <a:extLst>
                <a:ext uri="{FF2B5EF4-FFF2-40B4-BE49-F238E27FC236}">
                  <a16:creationId xmlns:a16="http://schemas.microsoft.com/office/drawing/2014/main" id="{2D061F1E-4714-4F4D-A2E8-565A4BF15EC1}"/>
                </a:ext>
              </a:extLst>
            </p:cNvPr>
            <p:cNvSpPr>
              <a:spLocks/>
            </p:cNvSpPr>
            <p:nvPr userDrawn="1"/>
          </p:nvSpPr>
          <p:spPr bwMode="auto">
            <a:xfrm>
              <a:off x="3982469" y="2313551"/>
              <a:ext cx="135891" cy="101349"/>
            </a:xfrm>
            <a:custGeom>
              <a:avLst/>
              <a:gdLst>
                <a:gd name="T0" fmla="*/ 0 w 89"/>
                <a:gd name="T1" fmla="*/ 72 h 78"/>
                <a:gd name="T2" fmla="*/ 0 w 89"/>
                <a:gd name="T3" fmla="*/ 64 h 78"/>
                <a:gd name="T4" fmla="*/ 0 w 89"/>
                <a:gd name="T5" fmla="*/ 60 h 78"/>
                <a:gd name="T6" fmla="*/ 0 w 89"/>
                <a:gd name="T7" fmla="*/ 55 h 78"/>
                <a:gd name="T8" fmla="*/ 2 w 89"/>
                <a:gd name="T9" fmla="*/ 51 h 78"/>
                <a:gd name="T10" fmla="*/ 6 w 89"/>
                <a:gd name="T11" fmla="*/ 49 h 78"/>
                <a:gd name="T12" fmla="*/ 7 w 89"/>
                <a:gd name="T13" fmla="*/ 47 h 78"/>
                <a:gd name="T14" fmla="*/ 6 w 89"/>
                <a:gd name="T15" fmla="*/ 43 h 78"/>
                <a:gd name="T16" fmla="*/ 6 w 89"/>
                <a:gd name="T17" fmla="*/ 42 h 78"/>
                <a:gd name="T18" fmla="*/ 11 w 89"/>
                <a:gd name="T19" fmla="*/ 40 h 78"/>
                <a:gd name="T20" fmla="*/ 19 w 89"/>
                <a:gd name="T21" fmla="*/ 42 h 78"/>
                <a:gd name="T22" fmla="*/ 21 w 89"/>
                <a:gd name="T23" fmla="*/ 38 h 78"/>
                <a:gd name="T24" fmla="*/ 25 w 89"/>
                <a:gd name="T25" fmla="*/ 32 h 78"/>
                <a:gd name="T26" fmla="*/ 25 w 89"/>
                <a:gd name="T27" fmla="*/ 25 h 78"/>
                <a:gd name="T28" fmla="*/ 25 w 89"/>
                <a:gd name="T29" fmla="*/ 21 h 78"/>
                <a:gd name="T30" fmla="*/ 26 w 89"/>
                <a:gd name="T31" fmla="*/ 13 h 78"/>
                <a:gd name="T32" fmla="*/ 28 w 89"/>
                <a:gd name="T33" fmla="*/ 9 h 78"/>
                <a:gd name="T34" fmla="*/ 28 w 89"/>
                <a:gd name="T35" fmla="*/ 2 h 78"/>
                <a:gd name="T36" fmla="*/ 26 w 89"/>
                <a:gd name="T37" fmla="*/ 0 h 78"/>
                <a:gd name="T38" fmla="*/ 25 w 89"/>
                <a:gd name="T39" fmla="*/ 0 h 78"/>
                <a:gd name="T40" fmla="*/ 26 w 89"/>
                <a:gd name="T41" fmla="*/ 0 h 78"/>
                <a:gd name="T42" fmla="*/ 34 w 89"/>
                <a:gd name="T43" fmla="*/ 4 h 78"/>
                <a:gd name="T44" fmla="*/ 47 w 89"/>
                <a:gd name="T45" fmla="*/ 17 h 78"/>
                <a:gd name="T46" fmla="*/ 49 w 89"/>
                <a:gd name="T47" fmla="*/ 19 h 78"/>
                <a:gd name="T48" fmla="*/ 53 w 89"/>
                <a:gd name="T49" fmla="*/ 23 h 78"/>
                <a:gd name="T50" fmla="*/ 60 w 89"/>
                <a:gd name="T51" fmla="*/ 25 h 78"/>
                <a:gd name="T52" fmla="*/ 70 w 89"/>
                <a:gd name="T53" fmla="*/ 28 h 78"/>
                <a:gd name="T54" fmla="*/ 74 w 89"/>
                <a:gd name="T55" fmla="*/ 26 h 78"/>
                <a:gd name="T56" fmla="*/ 77 w 89"/>
                <a:gd name="T57" fmla="*/ 26 h 78"/>
                <a:gd name="T58" fmla="*/ 85 w 89"/>
                <a:gd name="T59" fmla="*/ 21 h 78"/>
                <a:gd name="T60" fmla="*/ 87 w 89"/>
                <a:gd name="T61" fmla="*/ 23 h 78"/>
                <a:gd name="T62" fmla="*/ 89 w 89"/>
                <a:gd name="T63" fmla="*/ 25 h 78"/>
                <a:gd name="T64" fmla="*/ 83 w 89"/>
                <a:gd name="T65" fmla="*/ 30 h 78"/>
                <a:gd name="T66" fmla="*/ 79 w 89"/>
                <a:gd name="T67" fmla="*/ 38 h 78"/>
                <a:gd name="T68" fmla="*/ 76 w 89"/>
                <a:gd name="T69" fmla="*/ 43 h 78"/>
                <a:gd name="T70" fmla="*/ 70 w 89"/>
                <a:gd name="T71" fmla="*/ 45 h 78"/>
                <a:gd name="T72" fmla="*/ 60 w 89"/>
                <a:gd name="T73" fmla="*/ 49 h 78"/>
                <a:gd name="T74" fmla="*/ 49 w 89"/>
                <a:gd name="T75" fmla="*/ 51 h 78"/>
                <a:gd name="T76" fmla="*/ 51 w 89"/>
                <a:gd name="T77" fmla="*/ 55 h 78"/>
                <a:gd name="T78" fmla="*/ 51 w 89"/>
                <a:gd name="T79" fmla="*/ 60 h 78"/>
                <a:gd name="T80" fmla="*/ 47 w 89"/>
                <a:gd name="T81" fmla="*/ 64 h 78"/>
                <a:gd name="T82" fmla="*/ 45 w 89"/>
                <a:gd name="T83" fmla="*/ 68 h 78"/>
                <a:gd name="T84" fmla="*/ 42 w 89"/>
                <a:gd name="T85" fmla="*/ 68 h 78"/>
                <a:gd name="T86" fmla="*/ 38 w 89"/>
                <a:gd name="T87" fmla="*/ 64 h 78"/>
                <a:gd name="T88" fmla="*/ 32 w 89"/>
                <a:gd name="T89" fmla="*/ 60 h 78"/>
                <a:gd name="T90" fmla="*/ 23 w 89"/>
                <a:gd name="T91" fmla="*/ 55 h 78"/>
                <a:gd name="T92" fmla="*/ 19 w 89"/>
                <a:gd name="T93" fmla="*/ 57 h 78"/>
                <a:gd name="T94" fmla="*/ 15 w 89"/>
                <a:gd name="T95" fmla="*/ 60 h 78"/>
                <a:gd name="T96" fmla="*/ 6 w 89"/>
                <a:gd name="T97" fmla="*/ 62 h 78"/>
                <a:gd name="T98" fmla="*/ 15 w 89"/>
                <a:gd name="T99" fmla="*/ 72 h 78"/>
                <a:gd name="T100" fmla="*/ 2 w 89"/>
                <a:gd name="T101" fmla="*/ 72 h 78"/>
                <a:gd name="T102" fmla="*/ 0 w 89"/>
                <a:gd name="T103" fmla="*/ 72 h 78"/>
                <a:gd name="T104" fmla="*/ 0 w 89"/>
                <a:gd name="T105" fmla="*/ 72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9" h="78">
                  <a:moveTo>
                    <a:pt x="0" y="72"/>
                  </a:moveTo>
                  <a:lnTo>
                    <a:pt x="0" y="72"/>
                  </a:lnTo>
                  <a:lnTo>
                    <a:pt x="0" y="64"/>
                  </a:lnTo>
                  <a:lnTo>
                    <a:pt x="0" y="64"/>
                  </a:lnTo>
                  <a:lnTo>
                    <a:pt x="0" y="64"/>
                  </a:lnTo>
                  <a:lnTo>
                    <a:pt x="0" y="60"/>
                  </a:lnTo>
                  <a:lnTo>
                    <a:pt x="0" y="60"/>
                  </a:lnTo>
                  <a:lnTo>
                    <a:pt x="0" y="55"/>
                  </a:lnTo>
                  <a:lnTo>
                    <a:pt x="0" y="53"/>
                  </a:lnTo>
                  <a:lnTo>
                    <a:pt x="2" y="51"/>
                  </a:lnTo>
                  <a:lnTo>
                    <a:pt x="2" y="51"/>
                  </a:lnTo>
                  <a:lnTo>
                    <a:pt x="6" y="49"/>
                  </a:lnTo>
                  <a:lnTo>
                    <a:pt x="7" y="47"/>
                  </a:lnTo>
                  <a:lnTo>
                    <a:pt x="7" y="47"/>
                  </a:lnTo>
                  <a:lnTo>
                    <a:pt x="6" y="45"/>
                  </a:lnTo>
                  <a:lnTo>
                    <a:pt x="6" y="43"/>
                  </a:lnTo>
                  <a:lnTo>
                    <a:pt x="6" y="42"/>
                  </a:lnTo>
                  <a:lnTo>
                    <a:pt x="6" y="42"/>
                  </a:lnTo>
                  <a:lnTo>
                    <a:pt x="9" y="40"/>
                  </a:lnTo>
                  <a:lnTo>
                    <a:pt x="11" y="40"/>
                  </a:lnTo>
                  <a:lnTo>
                    <a:pt x="13" y="42"/>
                  </a:lnTo>
                  <a:lnTo>
                    <a:pt x="19" y="42"/>
                  </a:lnTo>
                  <a:lnTo>
                    <a:pt x="19" y="42"/>
                  </a:lnTo>
                  <a:lnTo>
                    <a:pt x="21" y="38"/>
                  </a:lnTo>
                  <a:lnTo>
                    <a:pt x="23" y="36"/>
                  </a:lnTo>
                  <a:lnTo>
                    <a:pt x="25" y="32"/>
                  </a:lnTo>
                  <a:lnTo>
                    <a:pt x="25" y="32"/>
                  </a:lnTo>
                  <a:lnTo>
                    <a:pt x="25" y="25"/>
                  </a:lnTo>
                  <a:lnTo>
                    <a:pt x="25" y="25"/>
                  </a:lnTo>
                  <a:lnTo>
                    <a:pt x="25" y="21"/>
                  </a:lnTo>
                  <a:lnTo>
                    <a:pt x="26" y="17"/>
                  </a:lnTo>
                  <a:lnTo>
                    <a:pt x="26" y="13"/>
                  </a:lnTo>
                  <a:lnTo>
                    <a:pt x="26" y="13"/>
                  </a:lnTo>
                  <a:lnTo>
                    <a:pt x="28" y="9"/>
                  </a:lnTo>
                  <a:lnTo>
                    <a:pt x="28" y="6"/>
                  </a:lnTo>
                  <a:lnTo>
                    <a:pt x="28" y="2"/>
                  </a:lnTo>
                  <a:lnTo>
                    <a:pt x="28" y="2"/>
                  </a:lnTo>
                  <a:lnTo>
                    <a:pt x="26" y="0"/>
                  </a:lnTo>
                  <a:lnTo>
                    <a:pt x="25" y="0"/>
                  </a:lnTo>
                  <a:lnTo>
                    <a:pt x="25" y="0"/>
                  </a:lnTo>
                  <a:lnTo>
                    <a:pt x="26" y="0"/>
                  </a:lnTo>
                  <a:lnTo>
                    <a:pt x="26" y="0"/>
                  </a:lnTo>
                  <a:lnTo>
                    <a:pt x="30" y="0"/>
                  </a:lnTo>
                  <a:lnTo>
                    <a:pt x="34" y="4"/>
                  </a:lnTo>
                  <a:lnTo>
                    <a:pt x="40" y="8"/>
                  </a:lnTo>
                  <a:lnTo>
                    <a:pt x="47" y="17"/>
                  </a:lnTo>
                  <a:lnTo>
                    <a:pt x="47" y="17"/>
                  </a:lnTo>
                  <a:lnTo>
                    <a:pt x="49" y="19"/>
                  </a:lnTo>
                  <a:lnTo>
                    <a:pt x="49" y="19"/>
                  </a:lnTo>
                  <a:lnTo>
                    <a:pt x="53" y="23"/>
                  </a:lnTo>
                  <a:lnTo>
                    <a:pt x="57" y="25"/>
                  </a:lnTo>
                  <a:lnTo>
                    <a:pt x="60" y="25"/>
                  </a:lnTo>
                  <a:lnTo>
                    <a:pt x="70" y="28"/>
                  </a:lnTo>
                  <a:lnTo>
                    <a:pt x="70" y="28"/>
                  </a:lnTo>
                  <a:lnTo>
                    <a:pt x="70" y="26"/>
                  </a:lnTo>
                  <a:lnTo>
                    <a:pt x="74" y="26"/>
                  </a:lnTo>
                  <a:lnTo>
                    <a:pt x="74" y="26"/>
                  </a:lnTo>
                  <a:lnTo>
                    <a:pt x="77" y="26"/>
                  </a:lnTo>
                  <a:lnTo>
                    <a:pt x="81" y="25"/>
                  </a:lnTo>
                  <a:lnTo>
                    <a:pt x="85" y="21"/>
                  </a:lnTo>
                  <a:lnTo>
                    <a:pt x="85" y="21"/>
                  </a:lnTo>
                  <a:lnTo>
                    <a:pt x="87" y="23"/>
                  </a:lnTo>
                  <a:lnTo>
                    <a:pt x="89" y="23"/>
                  </a:lnTo>
                  <a:lnTo>
                    <a:pt x="89" y="25"/>
                  </a:lnTo>
                  <a:lnTo>
                    <a:pt x="89" y="25"/>
                  </a:lnTo>
                  <a:lnTo>
                    <a:pt x="83" y="30"/>
                  </a:lnTo>
                  <a:lnTo>
                    <a:pt x="79" y="32"/>
                  </a:lnTo>
                  <a:lnTo>
                    <a:pt x="79" y="38"/>
                  </a:lnTo>
                  <a:lnTo>
                    <a:pt x="83" y="38"/>
                  </a:lnTo>
                  <a:lnTo>
                    <a:pt x="76" y="43"/>
                  </a:lnTo>
                  <a:lnTo>
                    <a:pt x="76" y="43"/>
                  </a:lnTo>
                  <a:lnTo>
                    <a:pt x="70" y="45"/>
                  </a:lnTo>
                  <a:lnTo>
                    <a:pt x="60" y="49"/>
                  </a:lnTo>
                  <a:lnTo>
                    <a:pt x="60" y="49"/>
                  </a:lnTo>
                  <a:lnTo>
                    <a:pt x="55" y="49"/>
                  </a:lnTo>
                  <a:lnTo>
                    <a:pt x="49" y="51"/>
                  </a:lnTo>
                  <a:lnTo>
                    <a:pt x="49" y="51"/>
                  </a:lnTo>
                  <a:lnTo>
                    <a:pt x="51" y="55"/>
                  </a:lnTo>
                  <a:lnTo>
                    <a:pt x="51" y="57"/>
                  </a:lnTo>
                  <a:lnTo>
                    <a:pt x="51" y="60"/>
                  </a:lnTo>
                  <a:lnTo>
                    <a:pt x="51" y="60"/>
                  </a:lnTo>
                  <a:lnTo>
                    <a:pt x="47" y="64"/>
                  </a:lnTo>
                  <a:lnTo>
                    <a:pt x="47" y="64"/>
                  </a:lnTo>
                  <a:lnTo>
                    <a:pt x="45" y="68"/>
                  </a:lnTo>
                  <a:lnTo>
                    <a:pt x="43" y="70"/>
                  </a:lnTo>
                  <a:lnTo>
                    <a:pt x="42" y="68"/>
                  </a:lnTo>
                  <a:lnTo>
                    <a:pt x="42" y="68"/>
                  </a:lnTo>
                  <a:lnTo>
                    <a:pt x="38" y="64"/>
                  </a:lnTo>
                  <a:lnTo>
                    <a:pt x="34" y="62"/>
                  </a:lnTo>
                  <a:lnTo>
                    <a:pt x="32" y="60"/>
                  </a:lnTo>
                  <a:lnTo>
                    <a:pt x="26" y="60"/>
                  </a:lnTo>
                  <a:lnTo>
                    <a:pt x="23" y="55"/>
                  </a:lnTo>
                  <a:lnTo>
                    <a:pt x="23" y="55"/>
                  </a:lnTo>
                  <a:lnTo>
                    <a:pt x="19" y="57"/>
                  </a:lnTo>
                  <a:lnTo>
                    <a:pt x="15" y="59"/>
                  </a:lnTo>
                  <a:lnTo>
                    <a:pt x="15" y="60"/>
                  </a:lnTo>
                  <a:lnTo>
                    <a:pt x="6" y="57"/>
                  </a:lnTo>
                  <a:lnTo>
                    <a:pt x="6" y="62"/>
                  </a:lnTo>
                  <a:lnTo>
                    <a:pt x="13" y="68"/>
                  </a:lnTo>
                  <a:lnTo>
                    <a:pt x="15" y="72"/>
                  </a:lnTo>
                  <a:lnTo>
                    <a:pt x="9" y="72"/>
                  </a:lnTo>
                  <a:lnTo>
                    <a:pt x="2" y="72"/>
                  </a:lnTo>
                  <a:lnTo>
                    <a:pt x="0" y="78"/>
                  </a:lnTo>
                  <a:lnTo>
                    <a:pt x="0" y="72"/>
                  </a:lnTo>
                  <a:lnTo>
                    <a:pt x="0" y="72"/>
                  </a:lnTo>
                  <a:lnTo>
                    <a:pt x="0" y="72"/>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04" name="Freeform 403">
              <a:extLst>
                <a:ext uri="{FF2B5EF4-FFF2-40B4-BE49-F238E27FC236}">
                  <a16:creationId xmlns:a16="http://schemas.microsoft.com/office/drawing/2014/main" id="{C923DF95-E60E-3542-8FD9-79224B7756FA}"/>
                </a:ext>
              </a:extLst>
            </p:cNvPr>
            <p:cNvSpPr>
              <a:spLocks/>
            </p:cNvSpPr>
            <p:nvPr userDrawn="1"/>
          </p:nvSpPr>
          <p:spPr bwMode="auto">
            <a:xfrm>
              <a:off x="1562274" y="1235457"/>
              <a:ext cx="3522039" cy="1174131"/>
            </a:xfrm>
            <a:custGeom>
              <a:avLst/>
              <a:gdLst>
                <a:gd name="T0" fmla="*/ 280 w 2307"/>
                <a:gd name="T1" fmla="*/ 749 h 904"/>
                <a:gd name="T2" fmla="*/ 484 w 2307"/>
                <a:gd name="T3" fmla="*/ 643 h 904"/>
                <a:gd name="T4" fmla="*/ 974 w 2307"/>
                <a:gd name="T5" fmla="*/ 735 h 904"/>
                <a:gd name="T6" fmla="*/ 1441 w 2307"/>
                <a:gd name="T7" fmla="*/ 749 h 904"/>
                <a:gd name="T8" fmla="*/ 1551 w 2307"/>
                <a:gd name="T9" fmla="*/ 648 h 904"/>
                <a:gd name="T10" fmla="*/ 1748 w 2307"/>
                <a:gd name="T11" fmla="*/ 535 h 904"/>
                <a:gd name="T12" fmla="*/ 1836 w 2307"/>
                <a:gd name="T13" fmla="*/ 463 h 904"/>
                <a:gd name="T14" fmla="*/ 1884 w 2307"/>
                <a:gd name="T15" fmla="*/ 490 h 904"/>
                <a:gd name="T16" fmla="*/ 1916 w 2307"/>
                <a:gd name="T17" fmla="*/ 490 h 904"/>
                <a:gd name="T18" fmla="*/ 1838 w 2307"/>
                <a:gd name="T19" fmla="*/ 561 h 904"/>
                <a:gd name="T20" fmla="*/ 1821 w 2307"/>
                <a:gd name="T21" fmla="*/ 677 h 904"/>
                <a:gd name="T22" fmla="*/ 1874 w 2307"/>
                <a:gd name="T23" fmla="*/ 650 h 904"/>
                <a:gd name="T24" fmla="*/ 1918 w 2307"/>
                <a:gd name="T25" fmla="*/ 567 h 904"/>
                <a:gd name="T26" fmla="*/ 1957 w 2307"/>
                <a:gd name="T27" fmla="*/ 497 h 904"/>
                <a:gd name="T28" fmla="*/ 2024 w 2307"/>
                <a:gd name="T29" fmla="*/ 501 h 904"/>
                <a:gd name="T30" fmla="*/ 2103 w 2307"/>
                <a:gd name="T31" fmla="*/ 450 h 904"/>
                <a:gd name="T32" fmla="*/ 2137 w 2307"/>
                <a:gd name="T33" fmla="*/ 420 h 904"/>
                <a:gd name="T34" fmla="*/ 2141 w 2307"/>
                <a:gd name="T35" fmla="*/ 391 h 904"/>
                <a:gd name="T36" fmla="*/ 2184 w 2307"/>
                <a:gd name="T37" fmla="*/ 372 h 904"/>
                <a:gd name="T38" fmla="*/ 2270 w 2307"/>
                <a:gd name="T39" fmla="*/ 401 h 904"/>
                <a:gd name="T40" fmla="*/ 2290 w 2307"/>
                <a:gd name="T41" fmla="*/ 340 h 904"/>
                <a:gd name="T42" fmla="*/ 2228 w 2307"/>
                <a:gd name="T43" fmla="*/ 317 h 904"/>
                <a:gd name="T44" fmla="*/ 2103 w 2307"/>
                <a:gd name="T45" fmla="*/ 249 h 904"/>
                <a:gd name="T46" fmla="*/ 2027 w 2307"/>
                <a:gd name="T47" fmla="*/ 278 h 904"/>
                <a:gd name="T48" fmla="*/ 1976 w 2307"/>
                <a:gd name="T49" fmla="*/ 255 h 904"/>
                <a:gd name="T50" fmla="*/ 1785 w 2307"/>
                <a:gd name="T51" fmla="*/ 215 h 904"/>
                <a:gd name="T52" fmla="*/ 1732 w 2307"/>
                <a:gd name="T53" fmla="*/ 185 h 904"/>
                <a:gd name="T54" fmla="*/ 1647 w 2307"/>
                <a:gd name="T55" fmla="*/ 168 h 904"/>
                <a:gd name="T56" fmla="*/ 1574 w 2307"/>
                <a:gd name="T57" fmla="*/ 198 h 904"/>
                <a:gd name="T58" fmla="*/ 1458 w 2307"/>
                <a:gd name="T59" fmla="*/ 223 h 904"/>
                <a:gd name="T60" fmla="*/ 1422 w 2307"/>
                <a:gd name="T61" fmla="*/ 143 h 904"/>
                <a:gd name="T62" fmla="*/ 1282 w 2307"/>
                <a:gd name="T63" fmla="*/ 140 h 904"/>
                <a:gd name="T64" fmla="*/ 1156 w 2307"/>
                <a:gd name="T65" fmla="*/ 126 h 904"/>
                <a:gd name="T66" fmla="*/ 1146 w 2307"/>
                <a:gd name="T67" fmla="*/ 121 h 904"/>
                <a:gd name="T68" fmla="*/ 1209 w 2307"/>
                <a:gd name="T69" fmla="*/ 68 h 904"/>
                <a:gd name="T70" fmla="*/ 1127 w 2307"/>
                <a:gd name="T71" fmla="*/ 39 h 904"/>
                <a:gd name="T72" fmla="*/ 1061 w 2307"/>
                <a:gd name="T73" fmla="*/ 2 h 904"/>
                <a:gd name="T74" fmla="*/ 999 w 2307"/>
                <a:gd name="T75" fmla="*/ 53 h 904"/>
                <a:gd name="T76" fmla="*/ 910 w 2307"/>
                <a:gd name="T77" fmla="*/ 68 h 904"/>
                <a:gd name="T78" fmla="*/ 842 w 2307"/>
                <a:gd name="T79" fmla="*/ 128 h 904"/>
                <a:gd name="T80" fmla="*/ 775 w 2307"/>
                <a:gd name="T81" fmla="*/ 176 h 904"/>
                <a:gd name="T82" fmla="*/ 724 w 2307"/>
                <a:gd name="T83" fmla="*/ 177 h 904"/>
                <a:gd name="T84" fmla="*/ 709 w 2307"/>
                <a:gd name="T85" fmla="*/ 206 h 904"/>
                <a:gd name="T86" fmla="*/ 664 w 2307"/>
                <a:gd name="T87" fmla="*/ 189 h 904"/>
                <a:gd name="T88" fmla="*/ 719 w 2307"/>
                <a:gd name="T89" fmla="*/ 304 h 904"/>
                <a:gd name="T90" fmla="*/ 634 w 2307"/>
                <a:gd name="T91" fmla="*/ 344 h 904"/>
                <a:gd name="T92" fmla="*/ 656 w 2307"/>
                <a:gd name="T93" fmla="*/ 306 h 904"/>
                <a:gd name="T94" fmla="*/ 649 w 2307"/>
                <a:gd name="T95" fmla="*/ 187 h 904"/>
                <a:gd name="T96" fmla="*/ 571 w 2307"/>
                <a:gd name="T97" fmla="*/ 219 h 904"/>
                <a:gd name="T98" fmla="*/ 594 w 2307"/>
                <a:gd name="T99" fmla="*/ 281 h 904"/>
                <a:gd name="T100" fmla="*/ 477 w 2307"/>
                <a:gd name="T101" fmla="*/ 263 h 904"/>
                <a:gd name="T102" fmla="*/ 388 w 2307"/>
                <a:gd name="T103" fmla="*/ 289 h 904"/>
                <a:gd name="T104" fmla="*/ 323 w 2307"/>
                <a:gd name="T105" fmla="*/ 297 h 904"/>
                <a:gd name="T106" fmla="*/ 254 w 2307"/>
                <a:gd name="T107" fmla="*/ 306 h 904"/>
                <a:gd name="T108" fmla="*/ 236 w 2307"/>
                <a:gd name="T109" fmla="*/ 344 h 904"/>
                <a:gd name="T110" fmla="*/ 174 w 2307"/>
                <a:gd name="T111" fmla="*/ 389 h 904"/>
                <a:gd name="T112" fmla="*/ 136 w 2307"/>
                <a:gd name="T113" fmla="*/ 406 h 904"/>
                <a:gd name="T114" fmla="*/ 93 w 2307"/>
                <a:gd name="T115" fmla="*/ 331 h 904"/>
                <a:gd name="T116" fmla="*/ 191 w 2307"/>
                <a:gd name="T117" fmla="*/ 334 h 904"/>
                <a:gd name="T118" fmla="*/ 132 w 2307"/>
                <a:gd name="T119" fmla="*/ 268 h 904"/>
                <a:gd name="T120" fmla="*/ 36 w 2307"/>
                <a:gd name="T121" fmla="*/ 348 h 904"/>
                <a:gd name="T122" fmla="*/ 57 w 2307"/>
                <a:gd name="T123" fmla="*/ 671 h 904"/>
                <a:gd name="T124" fmla="*/ 168 w 2307"/>
                <a:gd name="T125" fmla="*/ 856 h 9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307" h="904">
                  <a:moveTo>
                    <a:pt x="174" y="862"/>
                  </a:moveTo>
                  <a:lnTo>
                    <a:pt x="182" y="858"/>
                  </a:lnTo>
                  <a:lnTo>
                    <a:pt x="195" y="864"/>
                  </a:lnTo>
                  <a:lnTo>
                    <a:pt x="218" y="864"/>
                  </a:lnTo>
                  <a:lnTo>
                    <a:pt x="231" y="879"/>
                  </a:lnTo>
                  <a:lnTo>
                    <a:pt x="236" y="875"/>
                  </a:lnTo>
                  <a:lnTo>
                    <a:pt x="252" y="875"/>
                  </a:lnTo>
                  <a:lnTo>
                    <a:pt x="261" y="889"/>
                  </a:lnTo>
                  <a:lnTo>
                    <a:pt x="271" y="892"/>
                  </a:lnTo>
                  <a:lnTo>
                    <a:pt x="282" y="904"/>
                  </a:lnTo>
                  <a:lnTo>
                    <a:pt x="291" y="904"/>
                  </a:lnTo>
                  <a:lnTo>
                    <a:pt x="299" y="896"/>
                  </a:lnTo>
                  <a:lnTo>
                    <a:pt x="299" y="896"/>
                  </a:lnTo>
                  <a:lnTo>
                    <a:pt x="295" y="892"/>
                  </a:lnTo>
                  <a:lnTo>
                    <a:pt x="291" y="890"/>
                  </a:lnTo>
                  <a:lnTo>
                    <a:pt x="291" y="889"/>
                  </a:lnTo>
                  <a:lnTo>
                    <a:pt x="291" y="889"/>
                  </a:lnTo>
                  <a:lnTo>
                    <a:pt x="289" y="883"/>
                  </a:lnTo>
                  <a:lnTo>
                    <a:pt x="286" y="879"/>
                  </a:lnTo>
                  <a:lnTo>
                    <a:pt x="282" y="873"/>
                  </a:lnTo>
                  <a:lnTo>
                    <a:pt x="282" y="873"/>
                  </a:lnTo>
                  <a:lnTo>
                    <a:pt x="284" y="870"/>
                  </a:lnTo>
                  <a:lnTo>
                    <a:pt x="284" y="864"/>
                  </a:lnTo>
                  <a:lnTo>
                    <a:pt x="284" y="864"/>
                  </a:lnTo>
                  <a:lnTo>
                    <a:pt x="284" y="855"/>
                  </a:lnTo>
                  <a:lnTo>
                    <a:pt x="280" y="849"/>
                  </a:lnTo>
                  <a:lnTo>
                    <a:pt x="274" y="843"/>
                  </a:lnTo>
                  <a:lnTo>
                    <a:pt x="274" y="843"/>
                  </a:lnTo>
                  <a:lnTo>
                    <a:pt x="276" y="841"/>
                  </a:lnTo>
                  <a:lnTo>
                    <a:pt x="276" y="841"/>
                  </a:lnTo>
                  <a:lnTo>
                    <a:pt x="278" y="838"/>
                  </a:lnTo>
                  <a:lnTo>
                    <a:pt x="278" y="838"/>
                  </a:lnTo>
                  <a:lnTo>
                    <a:pt x="280" y="832"/>
                  </a:lnTo>
                  <a:lnTo>
                    <a:pt x="282" y="826"/>
                  </a:lnTo>
                  <a:lnTo>
                    <a:pt x="286" y="821"/>
                  </a:lnTo>
                  <a:lnTo>
                    <a:pt x="297" y="815"/>
                  </a:lnTo>
                  <a:lnTo>
                    <a:pt x="301" y="809"/>
                  </a:lnTo>
                  <a:lnTo>
                    <a:pt x="306" y="805"/>
                  </a:lnTo>
                  <a:lnTo>
                    <a:pt x="301" y="798"/>
                  </a:lnTo>
                  <a:lnTo>
                    <a:pt x="306" y="798"/>
                  </a:lnTo>
                  <a:lnTo>
                    <a:pt x="293" y="775"/>
                  </a:lnTo>
                  <a:lnTo>
                    <a:pt x="280" y="775"/>
                  </a:lnTo>
                  <a:lnTo>
                    <a:pt x="280" y="768"/>
                  </a:lnTo>
                  <a:lnTo>
                    <a:pt x="272" y="760"/>
                  </a:lnTo>
                  <a:lnTo>
                    <a:pt x="272" y="756"/>
                  </a:lnTo>
                  <a:lnTo>
                    <a:pt x="280" y="749"/>
                  </a:lnTo>
                  <a:lnTo>
                    <a:pt x="274" y="737"/>
                  </a:lnTo>
                  <a:lnTo>
                    <a:pt x="284" y="728"/>
                  </a:lnTo>
                  <a:lnTo>
                    <a:pt x="286" y="720"/>
                  </a:lnTo>
                  <a:lnTo>
                    <a:pt x="297" y="732"/>
                  </a:lnTo>
                  <a:lnTo>
                    <a:pt x="305" y="728"/>
                  </a:lnTo>
                  <a:lnTo>
                    <a:pt x="305" y="716"/>
                  </a:lnTo>
                  <a:lnTo>
                    <a:pt x="318" y="701"/>
                  </a:lnTo>
                  <a:lnTo>
                    <a:pt x="335" y="692"/>
                  </a:lnTo>
                  <a:lnTo>
                    <a:pt x="339" y="698"/>
                  </a:lnTo>
                  <a:lnTo>
                    <a:pt x="346" y="698"/>
                  </a:lnTo>
                  <a:lnTo>
                    <a:pt x="352" y="692"/>
                  </a:lnTo>
                  <a:lnTo>
                    <a:pt x="359" y="701"/>
                  </a:lnTo>
                  <a:lnTo>
                    <a:pt x="369" y="698"/>
                  </a:lnTo>
                  <a:lnTo>
                    <a:pt x="382" y="709"/>
                  </a:lnTo>
                  <a:lnTo>
                    <a:pt x="386" y="720"/>
                  </a:lnTo>
                  <a:lnTo>
                    <a:pt x="388" y="716"/>
                  </a:lnTo>
                  <a:lnTo>
                    <a:pt x="392" y="711"/>
                  </a:lnTo>
                  <a:lnTo>
                    <a:pt x="403" y="716"/>
                  </a:lnTo>
                  <a:lnTo>
                    <a:pt x="403" y="716"/>
                  </a:lnTo>
                  <a:lnTo>
                    <a:pt x="407" y="711"/>
                  </a:lnTo>
                  <a:lnTo>
                    <a:pt x="410" y="707"/>
                  </a:lnTo>
                  <a:lnTo>
                    <a:pt x="412" y="707"/>
                  </a:lnTo>
                  <a:lnTo>
                    <a:pt x="412" y="707"/>
                  </a:lnTo>
                  <a:lnTo>
                    <a:pt x="412" y="707"/>
                  </a:lnTo>
                  <a:lnTo>
                    <a:pt x="428" y="707"/>
                  </a:lnTo>
                  <a:lnTo>
                    <a:pt x="428" y="707"/>
                  </a:lnTo>
                  <a:lnTo>
                    <a:pt x="428" y="711"/>
                  </a:lnTo>
                  <a:lnTo>
                    <a:pt x="429" y="711"/>
                  </a:lnTo>
                  <a:lnTo>
                    <a:pt x="429" y="711"/>
                  </a:lnTo>
                  <a:lnTo>
                    <a:pt x="429" y="711"/>
                  </a:lnTo>
                  <a:lnTo>
                    <a:pt x="433" y="709"/>
                  </a:lnTo>
                  <a:lnTo>
                    <a:pt x="435" y="707"/>
                  </a:lnTo>
                  <a:lnTo>
                    <a:pt x="441" y="707"/>
                  </a:lnTo>
                  <a:lnTo>
                    <a:pt x="448" y="716"/>
                  </a:lnTo>
                  <a:lnTo>
                    <a:pt x="460" y="718"/>
                  </a:lnTo>
                  <a:lnTo>
                    <a:pt x="465" y="713"/>
                  </a:lnTo>
                  <a:lnTo>
                    <a:pt x="473" y="716"/>
                  </a:lnTo>
                  <a:lnTo>
                    <a:pt x="486" y="713"/>
                  </a:lnTo>
                  <a:lnTo>
                    <a:pt x="488" y="705"/>
                  </a:lnTo>
                  <a:lnTo>
                    <a:pt x="473" y="698"/>
                  </a:lnTo>
                  <a:lnTo>
                    <a:pt x="471" y="688"/>
                  </a:lnTo>
                  <a:lnTo>
                    <a:pt x="482" y="684"/>
                  </a:lnTo>
                  <a:lnTo>
                    <a:pt x="479" y="671"/>
                  </a:lnTo>
                  <a:lnTo>
                    <a:pt x="492" y="665"/>
                  </a:lnTo>
                  <a:lnTo>
                    <a:pt x="484" y="658"/>
                  </a:lnTo>
                  <a:lnTo>
                    <a:pt x="484" y="643"/>
                  </a:lnTo>
                  <a:lnTo>
                    <a:pt x="503" y="646"/>
                  </a:lnTo>
                  <a:lnTo>
                    <a:pt x="601" y="612"/>
                  </a:lnTo>
                  <a:lnTo>
                    <a:pt x="613" y="618"/>
                  </a:lnTo>
                  <a:lnTo>
                    <a:pt x="624" y="618"/>
                  </a:lnTo>
                  <a:lnTo>
                    <a:pt x="626" y="637"/>
                  </a:lnTo>
                  <a:lnTo>
                    <a:pt x="626" y="637"/>
                  </a:lnTo>
                  <a:lnTo>
                    <a:pt x="643" y="637"/>
                  </a:lnTo>
                  <a:lnTo>
                    <a:pt x="643" y="645"/>
                  </a:lnTo>
                  <a:lnTo>
                    <a:pt x="651" y="637"/>
                  </a:lnTo>
                  <a:lnTo>
                    <a:pt x="660" y="643"/>
                  </a:lnTo>
                  <a:lnTo>
                    <a:pt x="656" y="658"/>
                  </a:lnTo>
                  <a:lnTo>
                    <a:pt x="668" y="658"/>
                  </a:lnTo>
                  <a:lnTo>
                    <a:pt x="700" y="637"/>
                  </a:lnTo>
                  <a:lnTo>
                    <a:pt x="706" y="637"/>
                  </a:lnTo>
                  <a:lnTo>
                    <a:pt x="704" y="648"/>
                  </a:lnTo>
                  <a:lnTo>
                    <a:pt x="723" y="664"/>
                  </a:lnTo>
                  <a:lnTo>
                    <a:pt x="751" y="715"/>
                  </a:lnTo>
                  <a:lnTo>
                    <a:pt x="757" y="711"/>
                  </a:lnTo>
                  <a:lnTo>
                    <a:pt x="758" y="701"/>
                  </a:lnTo>
                  <a:lnTo>
                    <a:pt x="770" y="715"/>
                  </a:lnTo>
                  <a:lnTo>
                    <a:pt x="779" y="715"/>
                  </a:lnTo>
                  <a:lnTo>
                    <a:pt x="789" y="713"/>
                  </a:lnTo>
                  <a:lnTo>
                    <a:pt x="798" y="709"/>
                  </a:lnTo>
                  <a:lnTo>
                    <a:pt x="806" y="718"/>
                  </a:lnTo>
                  <a:lnTo>
                    <a:pt x="811" y="728"/>
                  </a:lnTo>
                  <a:lnTo>
                    <a:pt x="817" y="728"/>
                  </a:lnTo>
                  <a:lnTo>
                    <a:pt x="817" y="737"/>
                  </a:lnTo>
                  <a:lnTo>
                    <a:pt x="827" y="743"/>
                  </a:lnTo>
                  <a:lnTo>
                    <a:pt x="838" y="743"/>
                  </a:lnTo>
                  <a:lnTo>
                    <a:pt x="842" y="737"/>
                  </a:lnTo>
                  <a:lnTo>
                    <a:pt x="851" y="747"/>
                  </a:lnTo>
                  <a:lnTo>
                    <a:pt x="855" y="752"/>
                  </a:lnTo>
                  <a:lnTo>
                    <a:pt x="862" y="743"/>
                  </a:lnTo>
                  <a:lnTo>
                    <a:pt x="876" y="739"/>
                  </a:lnTo>
                  <a:lnTo>
                    <a:pt x="887" y="728"/>
                  </a:lnTo>
                  <a:lnTo>
                    <a:pt x="887" y="728"/>
                  </a:lnTo>
                  <a:lnTo>
                    <a:pt x="893" y="724"/>
                  </a:lnTo>
                  <a:lnTo>
                    <a:pt x="898" y="722"/>
                  </a:lnTo>
                  <a:lnTo>
                    <a:pt x="900" y="720"/>
                  </a:lnTo>
                  <a:lnTo>
                    <a:pt x="912" y="716"/>
                  </a:lnTo>
                  <a:lnTo>
                    <a:pt x="919" y="716"/>
                  </a:lnTo>
                  <a:lnTo>
                    <a:pt x="925" y="715"/>
                  </a:lnTo>
                  <a:lnTo>
                    <a:pt x="942" y="722"/>
                  </a:lnTo>
                  <a:lnTo>
                    <a:pt x="944" y="730"/>
                  </a:lnTo>
                  <a:lnTo>
                    <a:pt x="957" y="734"/>
                  </a:lnTo>
                  <a:lnTo>
                    <a:pt x="974" y="735"/>
                  </a:lnTo>
                  <a:lnTo>
                    <a:pt x="987" y="732"/>
                  </a:lnTo>
                  <a:lnTo>
                    <a:pt x="991" y="722"/>
                  </a:lnTo>
                  <a:lnTo>
                    <a:pt x="985" y="709"/>
                  </a:lnTo>
                  <a:lnTo>
                    <a:pt x="999" y="686"/>
                  </a:lnTo>
                  <a:lnTo>
                    <a:pt x="1044" y="703"/>
                  </a:lnTo>
                  <a:lnTo>
                    <a:pt x="1052" y="720"/>
                  </a:lnTo>
                  <a:lnTo>
                    <a:pt x="1052" y="720"/>
                  </a:lnTo>
                  <a:lnTo>
                    <a:pt x="1059" y="724"/>
                  </a:lnTo>
                  <a:lnTo>
                    <a:pt x="1067" y="726"/>
                  </a:lnTo>
                  <a:lnTo>
                    <a:pt x="1071" y="728"/>
                  </a:lnTo>
                  <a:lnTo>
                    <a:pt x="1088" y="722"/>
                  </a:lnTo>
                  <a:lnTo>
                    <a:pt x="1106" y="724"/>
                  </a:lnTo>
                  <a:lnTo>
                    <a:pt x="1127" y="734"/>
                  </a:lnTo>
                  <a:lnTo>
                    <a:pt x="1137" y="745"/>
                  </a:lnTo>
                  <a:lnTo>
                    <a:pt x="1137" y="745"/>
                  </a:lnTo>
                  <a:lnTo>
                    <a:pt x="1165" y="749"/>
                  </a:lnTo>
                  <a:lnTo>
                    <a:pt x="1165" y="749"/>
                  </a:lnTo>
                  <a:lnTo>
                    <a:pt x="1176" y="745"/>
                  </a:lnTo>
                  <a:lnTo>
                    <a:pt x="1186" y="743"/>
                  </a:lnTo>
                  <a:lnTo>
                    <a:pt x="1197" y="743"/>
                  </a:lnTo>
                  <a:lnTo>
                    <a:pt x="1197" y="743"/>
                  </a:lnTo>
                  <a:lnTo>
                    <a:pt x="1212" y="726"/>
                  </a:lnTo>
                  <a:lnTo>
                    <a:pt x="1229" y="728"/>
                  </a:lnTo>
                  <a:lnTo>
                    <a:pt x="1233" y="734"/>
                  </a:lnTo>
                  <a:lnTo>
                    <a:pt x="1250" y="734"/>
                  </a:lnTo>
                  <a:lnTo>
                    <a:pt x="1271" y="743"/>
                  </a:lnTo>
                  <a:lnTo>
                    <a:pt x="1282" y="734"/>
                  </a:lnTo>
                  <a:lnTo>
                    <a:pt x="1290" y="734"/>
                  </a:lnTo>
                  <a:lnTo>
                    <a:pt x="1290" y="726"/>
                  </a:lnTo>
                  <a:lnTo>
                    <a:pt x="1290" y="722"/>
                  </a:lnTo>
                  <a:lnTo>
                    <a:pt x="1303" y="694"/>
                  </a:lnTo>
                  <a:lnTo>
                    <a:pt x="1313" y="686"/>
                  </a:lnTo>
                  <a:lnTo>
                    <a:pt x="1313" y="679"/>
                  </a:lnTo>
                  <a:lnTo>
                    <a:pt x="1303" y="673"/>
                  </a:lnTo>
                  <a:lnTo>
                    <a:pt x="1311" y="664"/>
                  </a:lnTo>
                  <a:lnTo>
                    <a:pt x="1332" y="658"/>
                  </a:lnTo>
                  <a:lnTo>
                    <a:pt x="1354" y="658"/>
                  </a:lnTo>
                  <a:lnTo>
                    <a:pt x="1366" y="665"/>
                  </a:lnTo>
                  <a:lnTo>
                    <a:pt x="1377" y="664"/>
                  </a:lnTo>
                  <a:lnTo>
                    <a:pt x="1386" y="671"/>
                  </a:lnTo>
                  <a:lnTo>
                    <a:pt x="1398" y="701"/>
                  </a:lnTo>
                  <a:lnTo>
                    <a:pt x="1407" y="724"/>
                  </a:lnTo>
                  <a:lnTo>
                    <a:pt x="1409" y="739"/>
                  </a:lnTo>
                  <a:lnTo>
                    <a:pt x="1420" y="743"/>
                  </a:lnTo>
                  <a:lnTo>
                    <a:pt x="1430" y="743"/>
                  </a:lnTo>
                  <a:lnTo>
                    <a:pt x="1441" y="749"/>
                  </a:lnTo>
                  <a:lnTo>
                    <a:pt x="1451" y="760"/>
                  </a:lnTo>
                  <a:lnTo>
                    <a:pt x="1458" y="779"/>
                  </a:lnTo>
                  <a:lnTo>
                    <a:pt x="1468" y="783"/>
                  </a:lnTo>
                  <a:lnTo>
                    <a:pt x="1477" y="783"/>
                  </a:lnTo>
                  <a:lnTo>
                    <a:pt x="1483" y="775"/>
                  </a:lnTo>
                  <a:lnTo>
                    <a:pt x="1496" y="771"/>
                  </a:lnTo>
                  <a:lnTo>
                    <a:pt x="1505" y="768"/>
                  </a:lnTo>
                  <a:lnTo>
                    <a:pt x="1509" y="783"/>
                  </a:lnTo>
                  <a:lnTo>
                    <a:pt x="1504" y="788"/>
                  </a:lnTo>
                  <a:lnTo>
                    <a:pt x="1488" y="826"/>
                  </a:lnTo>
                  <a:lnTo>
                    <a:pt x="1488" y="834"/>
                  </a:lnTo>
                  <a:lnTo>
                    <a:pt x="1468" y="834"/>
                  </a:lnTo>
                  <a:lnTo>
                    <a:pt x="1458" y="839"/>
                  </a:lnTo>
                  <a:lnTo>
                    <a:pt x="1458" y="872"/>
                  </a:lnTo>
                  <a:lnTo>
                    <a:pt x="1453" y="879"/>
                  </a:lnTo>
                  <a:lnTo>
                    <a:pt x="1453" y="883"/>
                  </a:lnTo>
                  <a:lnTo>
                    <a:pt x="1464" y="877"/>
                  </a:lnTo>
                  <a:lnTo>
                    <a:pt x="1473" y="872"/>
                  </a:lnTo>
                  <a:lnTo>
                    <a:pt x="1481" y="877"/>
                  </a:lnTo>
                  <a:lnTo>
                    <a:pt x="1490" y="881"/>
                  </a:lnTo>
                  <a:lnTo>
                    <a:pt x="1500" y="877"/>
                  </a:lnTo>
                  <a:lnTo>
                    <a:pt x="1507" y="868"/>
                  </a:lnTo>
                  <a:lnTo>
                    <a:pt x="1521" y="860"/>
                  </a:lnTo>
                  <a:lnTo>
                    <a:pt x="1528" y="851"/>
                  </a:lnTo>
                  <a:lnTo>
                    <a:pt x="1547" y="828"/>
                  </a:lnTo>
                  <a:lnTo>
                    <a:pt x="1557" y="811"/>
                  </a:lnTo>
                  <a:lnTo>
                    <a:pt x="1570" y="786"/>
                  </a:lnTo>
                  <a:lnTo>
                    <a:pt x="1581" y="775"/>
                  </a:lnTo>
                  <a:lnTo>
                    <a:pt x="1587" y="768"/>
                  </a:lnTo>
                  <a:lnTo>
                    <a:pt x="1592" y="749"/>
                  </a:lnTo>
                  <a:lnTo>
                    <a:pt x="1594" y="734"/>
                  </a:lnTo>
                  <a:lnTo>
                    <a:pt x="1594" y="716"/>
                  </a:lnTo>
                  <a:lnTo>
                    <a:pt x="1598" y="703"/>
                  </a:lnTo>
                  <a:lnTo>
                    <a:pt x="1604" y="692"/>
                  </a:lnTo>
                  <a:lnTo>
                    <a:pt x="1604" y="686"/>
                  </a:lnTo>
                  <a:lnTo>
                    <a:pt x="1604" y="673"/>
                  </a:lnTo>
                  <a:lnTo>
                    <a:pt x="1600" y="669"/>
                  </a:lnTo>
                  <a:lnTo>
                    <a:pt x="1606" y="669"/>
                  </a:lnTo>
                  <a:lnTo>
                    <a:pt x="1604" y="660"/>
                  </a:lnTo>
                  <a:lnTo>
                    <a:pt x="1587" y="641"/>
                  </a:lnTo>
                  <a:lnTo>
                    <a:pt x="1570" y="639"/>
                  </a:lnTo>
                  <a:lnTo>
                    <a:pt x="1566" y="645"/>
                  </a:lnTo>
                  <a:lnTo>
                    <a:pt x="1562" y="648"/>
                  </a:lnTo>
                  <a:lnTo>
                    <a:pt x="1562" y="654"/>
                  </a:lnTo>
                  <a:lnTo>
                    <a:pt x="1551" y="654"/>
                  </a:lnTo>
                  <a:lnTo>
                    <a:pt x="1551" y="648"/>
                  </a:lnTo>
                  <a:lnTo>
                    <a:pt x="1551" y="648"/>
                  </a:lnTo>
                  <a:lnTo>
                    <a:pt x="1551" y="646"/>
                  </a:lnTo>
                  <a:lnTo>
                    <a:pt x="1551" y="645"/>
                  </a:lnTo>
                  <a:lnTo>
                    <a:pt x="1551" y="643"/>
                  </a:lnTo>
                  <a:lnTo>
                    <a:pt x="1551" y="643"/>
                  </a:lnTo>
                  <a:lnTo>
                    <a:pt x="1553" y="641"/>
                  </a:lnTo>
                  <a:lnTo>
                    <a:pt x="1553" y="639"/>
                  </a:lnTo>
                  <a:lnTo>
                    <a:pt x="1553" y="637"/>
                  </a:lnTo>
                  <a:lnTo>
                    <a:pt x="1547" y="643"/>
                  </a:lnTo>
                  <a:lnTo>
                    <a:pt x="1543" y="648"/>
                  </a:lnTo>
                  <a:lnTo>
                    <a:pt x="1540" y="648"/>
                  </a:lnTo>
                  <a:lnTo>
                    <a:pt x="1541" y="633"/>
                  </a:lnTo>
                  <a:lnTo>
                    <a:pt x="1541" y="633"/>
                  </a:lnTo>
                  <a:lnTo>
                    <a:pt x="1530" y="631"/>
                  </a:lnTo>
                  <a:lnTo>
                    <a:pt x="1523" y="629"/>
                  </a:lnTo>
                  <a:lnTo>
                    <a:pt x="1521" y="629"/>
                  </a:lnTo>
                  <a:lnTo>
                    <a:pt x="1519" y="629"/>
                  </a:lnTo>
                  <a:lnTo>
                    <a:pt x="1519" y="629"/>
                  </a:lnTo>
                  <a:lnTo>
                    <a:pt x="1519" y="622"/>
                  </a:lnTo>
                  <a:lnTo>
                    <a:pt x="1558" y="594"/>
                  </a:lnTo>
                  <a:lnTo>
                    <a:pt x="1562" y="588"/>
                  </a:lnTo>
                  <a:lnTo>
                    <a:pt x="1585" y="561"/>
                  </a:lnTo>
                  <a:lnTo>
                    <a:pt x="1594" y="561"/>
                  </a:lnTo>
                  <a:lnTo>
                    <a:pt x="1596" y="550"/>
                  </a:lnTo>
                  <a:lnTo>
                    <a:pt x="1610" y="541"/>
                  </a:lnTo>
                  <a:lnTo>
                    <a:pt x="1623" y="525"/>
                  </a:lnTo>
                  <a:lnTo>
                    <a:pt x="1668" y="525"/>
                  </a:lnTo>
                  <a:lnTo>
                    <a:pt x="1674" y="529"/>
                  </a:lnTo>
                  <a:lnTo>
                    <a:pt x="1678" y="529"/>
                  </a:lnTo>
                  <a:lnTo>
                    <a:pt x="1679" y="522"/>
                  </a:lnTo>
                  <a:lnTo>
                    <a:pt x="1691" y="524"/>
                  </a:lnTo>
                  <a:lnTo>
                    <a:pt x="1706" y="524"/>
                  </a:lnTo>
                  <a:lnTo>
                    <a:pt x="1706" y="524"/>
                  </a:lnTo>
                  <a:lnTo>
                    <a:pt x="1712" y="524"/>
                  </a:lnTo>
                  <a:lnTo>
                    <a:pt x="1712" y="524"/>
                  </a:lnTo>
                  <a:lnTo>
                    <a:pt x="1715" y="524"/>
                  </a:lnTo>
                  <a:lnTo>
                    <a:pt x="1717" y="522"/>
                  </a:lnTo>
                  <a:lnTo>
                    <a:pt x="1721" y="518"/>
                  </a:lnTo>
                  <a:lnTo>
                    <a:pt x="1729" y="514"/>
                  </a:lnTo>
                  <a:lnTo>
                    <a:pt x="1734" y="518"/>
                  </a:lnTo>
                  <a:lnTo>
                    <a:pt x="1742" y="518"/>
                  </a:lnTo>
                  <a:lnTo>
                    <a:pt x="1753" y="522"/>
                  </a:lnTo>
                  <a:lnTo>
                    <a:pt x="1759" y="527"/>
                  </a:lnTo>
                  <a:lnTo>
                    <a:pt x="1748" y="529"/>
                  </a:lnTo>
                  <a:lnTo>
                    <a:pt x="1748" y="535"/>
                  </a:lnTo>
                  <a:lnTo>
                    <a:pt x="1748" y="535"/>
                  </a:lnTo>
                  <a:lnTo>
                    <a:pt x="1753" y="535"/>
                  </a:lnTo>
                  <a:lnTo>
                    <a:pt x="1753" y="535"/>
                  </a:lnTo>
                  <a:lnTo>
                    <a:pt x="1763" y="535"/>
                  </a:lnTo>
                  <a:lnTo>
                    <a:pt x="1763" y="535"/>
                  </a:lnTo>
                  <a:lnTo>
                    <a:pt x="1766" y="535"/>
                  </a:lnTo>
                  <a:lnTo>
                    <a:pt x="1770" y="535"/>
                  </a:lnTo>
                  <a:lnTo>
                    <a:pt x="1772" y="535"/>
                  </a:lnTo>
                  <a:lnTo>
                    <a:pt x="1772" y="535"/>
                  </a:lnTo>
                  <a:lnTo>
                    <a:pt x="1778" y="527"/>
                  </a:lnTo>
                  <a:lnTo>
                    <a:pt x="1785" y="529"/>
                  </a:lnTo>
                  <a:lnTo>
                    <a:pt x="1785" y="529"/>
                  </a:lnTo>
                  <a:lnTo>
                    <a:pt x="1793" y="531"/>
                  </a:lnTo>
                  <a:lnTo>
                    <a:pt x="1797" y="531"/>
                  </a:lnTo>
                  <a:lnTo>
                    <a:pt x="1801" y="531"/>
                  </a:lnTo>
                  <a:lnTo>
                    <a:pt x="1801" y="529"/>
                  </a:lnTo>
                  <a:lnTo>
                    <a:pt x="1801" y="529"/>
                  </a:lnTo>
                  <a:lnTo>
                    <a:pt x="1804" y="527"/>
                  </a:lnTo>
                  <a:lnTo>
                    <a:pt x="1804" y="524"/>
                  </a:lnTo>
                  <a:lnTo>
                    <a:pt x="1804" y="520"/>
                  </a:lnTo>
                  <a:lnTo>
                    <a:pt x="1793" y="520"/>
                  </a:lnTo>
                  <a:lnTo>
                    <a:pt x="1793" y="520"/>
                  </a:lnTo>
                  <a:lnTo>
                    <a:pt x="1793" y="516"/>
                  </a:lnTo>
                  <a:lnTo>
                    <a:pt x="1793" y="512"/>
                  </a:lnTo>
                  <a:lnTo>
                    <a:pt x="1795" y="508"/>
                  </a:lnTo>
                  <a:lnTo>
                    <a:pt x="1795" y="508"/>
                  </a:lnTo>
                  <a:lnTo>
                    <a:pt x="1808" y="495"/>
                  </a:lnTo>
                  <a:lnTo>
                    <a:pt x="1808" y="495"/>
                  </a:lnTo>
                  <a:lnTo>
                    <a:pt x="1812" y="490"/>
                  </a:lnTo>
                  <a:lnTo>
                    <a:pt x="1819" y="486"/>
                  </a:lnTo>
                  <a:lnTo>
                    <a:pt x="1819" y="486"/>
                  </a:lnTo>
                  <a:lnTo>
                    <a:pt x="1821" y="484"/>
                  </a:lnTo>
                  <a:lnTo>
                    <a:pt x="1823" y="482"/>
                  </a:lnTo>
                  <a:lnTo>
                    <a:pt x="1823" y="480"/>
                  </a:lnTo>
                  <a:lnTo>
                    <a:pt x="1823" y="480"/>
                  </a:lnTo>
                  <a:lnTo>
                    <a:pt x="1823" y="476"/>
                  </a:lnTo>
                  <a:lnTo>
                    <a:pt x="1823" y="474"/>
                  </a:lnTo>
                  <a:lnTo>
                    <a:pt x="1823" y="472"/>
                  </a:lnTo>
                  <a:lnTo>
                    <a:pt x="1823" y="472"/>
                  </a:lnTo>
                  <a:lnTo>
                    <a:pt x="1825" y="472"/>
                  </a:lnTo>
                  <a:lnTo>
                    <a:pt x="1825" y="472"/>
                  </a:lnTo>
                  <a:lnTo>
                    <a:pt x="1827" y="472"/>
                  </a:lnTo>
                  <a:lnTo>
                    <a:pt x="1827" y="469"/>
                  </a:lnTo>
                  <a:lnTo>
                    <a:pt x="1827" y="469"/>
                  </a:lnTo>
                  <a:lnTo>
                    <a:pt x="1833" y="465"/>
                  </a:lnTo>
                  <a:lnTo>
                    <a:pt x="1835" y="463"/>
                  </a:lnTo>
                  <a:lnTo>
                    <a:pt x="1836" y="463"/>
                  </a:lnTo>
                  <a:lnTo>
                    <a:pt x="1836" y="463"/>
                  </a:lnTo>
                  <a:lnTo>
                    <a:pt x="1846" y="463"/>
                  </a:lnTo>
                  <a:lnTo>
                    <a:pt x="1846" y="463"/>
                  </a:lnTo>
                  <a:lnTo>
                    <a:pt x="1853" y="465"/>
                  </a:lnTo>
                  <a:lnTo>
                    <a:pt x="1857" y="465"/>
                  </a:lnTo>
                  <a:lnTo>
                    <a:pt x="1857" y="465"/>
                  </a:lnTo>
                  <a:lnTo>
                    <a:pt x="1859" y="465"/>
                  </a:lnTo>
                  <a:lnTo>
                    <a:pt x="1861" y="465"/>
                  </a:lnTo>
                  <a:lnTo>
                    <a:pt x="1865" y="465"/>
                  </a:lnTo>
                  <a:lnTo>
                    <a:pt x="1865" y="465"/>
                  </a:lnTo>
                  <a:lnTo>
                    <a:pt x="1865" y="465"/>
                  </a:lnTo>
                  <a:lnTo>
                    <a:pt x="1867" y="461"/>
                  </a:lnTo>
                  <a:lnTo>
                    <a:pt x="1867" y="461"/>
                  </a:lnTo>
                  <a:lnTo>
                    <a:pt x="1869" y="465"/>
                  </a:lnTo>
                  <a:lnTo>
                    <a:pt x="1870" y="467"/>
                  </a:lnTo>
                  <a:lnTo>
                    <a:pt x="1872" y="469"/>
                  </a:lnTo>
                  <a:lnTo>
                    <a:pt x="1872" y="467"/>
                  </a:lnTo>
                  <a:lnTo>
                    <a:pt x="1872" y="467"/>
                  </a:lnTo>
                  <a:lnTo>
                    <a:pt x="1874" y="465"/>
                  </a:lnTo>
                  <a:lnTo>
                    <a:pt x="1874" y="461"/>
                  </a:lnTo>
                  <a:lnTo>
                    <a:pt x="1874" y="461"/>
                  </a:lnTo>
                  <a:lnTo>
                    <a:pt x="1878" y="461"/>
                  </a:lnTo>
                  <a:lnTo>
                    <a:pt x="1878" y="461"/>
                  </a:lnTo>
                  <a:lnTo>
                    <a:pt x="1878" y="465"/>
                  </a:lnTo>
                  <a:lnTo>
                    <a:pt x="1878" y="465"/>
                  </a:lnTo>
                  <a:lnTo>
                    <a:pt x="1878" y="469"/>
                  </a:lnTo>
                  <a:lnTo>
                    <a:pt x="1878" y="469"/>
                  </a:lnTo>
                  <a:lnTo>
                    <a:pt x="1878" y="469"/>
                  </a:lnTo>
                  <a:lnTo>
                    <a:pt x="1876" y="472"/>
                  </a:lnTo>
                  <a:lnTo>
                    <a:pt x="1874" y="474"/>
                  </a:lnTo>
                  <a:lnTo>
                    <a:pt x="1872" y="476"/>
                  </a:lnTo>
                  <a:lnTo>
                    <a:pt x="1872" y="476"/>
                  </a:lnTo>
                  <a:lnTo>
                    <a:pt x="1876" y="480"/>
                  </a:lnTo>
                  <a:lnTo>
                    <a:pt x="1876" y="480"/>
                  </a:lnTo>
                  <a:lnTo>
                    <a:pt x="1878" y="484"/>
                  </a:lnTo>
                  <a:lnTo>
                    <a:pt x="1878" y="486"/>
                  </a:lnTo>
                  <a:lnTo>
                    <a:pt x="1878" y="486"/>
                  </a:lnTo>
                  <a:lnTo>
                    <a:pt x="1874" y="488"/>
                  </a:lnTo>
                  <a:lnTo>
                    <a:pt x="1874" y="490"/>
                  </a:lnTo>
                  <a:lnTo>
                    <a:pt x="1874" y="490"/>
                  </a:lnTo>
                  <a:lnTo>
                    <a:pt x="1874" y="490"/>
                  </a:lnTo>
                  <a:lnTo>
                    <a:pt x="1874" y="490"/>
                  </a:lnTo>
                  <a:lnTo>
                    <a:pt x="1878" y="490"/>
                  </a:lnTo>
                  <a:lnTo>
                    <a:pt x="1880" y="490"/>
                  </a:lnTo>
                  <a:lnTo>
                    <a:pt x="1882" y="491"/>
                  </a:lnTo>
                  <a:lnTo>
                    <a:pt x="1884" y="490"/>
                  </a:lnTo>
                  <a:lnTo>
                    <a:pt x="1884" y="490"/>
                  </a:lnTo>
                  <a:lnTo>
                    <a:pt x="1889" y="486"/>
                  </a:lnTo>
                  <a:lnTo>
                    <a:pt x="1889" y="486"/>
                  </a:lnTo>
                  <a:lnTo>
                    <a:pt x="1893" y="482"/>
                  </a:lnTo>
                  <a:lnTo>
                    <a:pt x="1897" y="474"/>
                  </a:lnTo>
                  <a:lnTo>
                    <a:pt x="1906" y="471"/>
                  </a:lnTo>
                  <a:lnTo>
                    <a:pt x="1914" y="471"/>
                  </a:lnTo>
                  <a:lnTo>
                    <a:pt x="1914" y="471"/>
                  </a:lnTo>
                  <a:lnTo>
                    <a:pt x="1916" y="469"/>
                  </a:lnTo>
                  <a:lnTo>
                    <a:pt x="1918" y="469"/>
                  </a:lnTo>
                  <a:lnTo>
                    <a:pt x="1920" y="465"/>
                  </a:lnTo>
                  <a:lnTo>
                    <a:pt x="1920" y="465"/>
                  </a:lnTo>
                  <a:lnTo>
                    <a:pt x="1920" y="455"/>
                  </a:lnTo>
                  <a:lnTo>
                    <a:pt x="1922" y="448"/>
                  </a:lnTo>
                  <a:lnTo>
                    <a:pt x="1927" y="444"/>
                  </a:lnTo>
                  <a:lnTo>
                    <a:pt x="1935" y="440"/>
                  </a:lnTo>
                  <a:lnTo>
                    <a:pt x="1935" y="440"/>
                  </a:lnTo>
                  <a:lnTo>
                    <a:pt x="1939" y="444"/>
                  </a:lnTo>
                  <a:lnTo>
                    <a:pt x="1944" y="444"/>
                  </a:lnTo>
                  <a:lnTo>
                    <a:pt x="1944" y="444"/>
                  </a:lnTo>
                  <a:lnTo>
                    <a:pt x="1948" y="444"/>
                  </a:lnTo>
                  <a:lnTo>
                    <a:pt x="1952" y="446"/>
                  </a:lnTo>
                  <a:lnTo>
                    <a:pt x="1942" y="446"/>
                  </a:lnTo>
                  <a:lnTo>
                    <a:pt x="1935" y="454"/>
                  </a:lnTo>
                  <a:lnTo>
                    <a:pt x="1935" y="454"/>
                  </a:lnTo>
                  <a:lnTo>
                    <a:pt x="1933" y="457"/>
                  </a:lnTo>
                  <a:lnTo>
                    <a:pt x="1931" y="459"/>
                  </a:lnTo>
                  <a:lnTo>
                    <a:pt x="1931" y="461"/>
                  </a:lnTo>
                  <a:lnTo>
                    <a:pt x="1931" y="461"/>
                  </a:lnTo>
                  <a:lnTo>
                    <a:pt x="1931" y="469"/>
                  </a:lnTo>
                  <a:lnTo>
                    <a:pt x="1931" y="469"/>
                  </a:lnTo>
                  <a:lnTo>
                    <a:pt x="1931" y="471"/>
                  </a:lnTo>
                  <a:lnTo>
                    <a:pt x="1931" y="474"/>
                  </a:lnTo>
                  <a:lnTo>
                    <a:pt x="1929" y="476"/>
                  </a:lnTo>
                  <a:lnTo>
                    <a:pt x="1929" y="476"/>
                  </a:lnTo>
                  <a:lnTo>
                    <a:pt x="1927" y="478"/>
                  </a:lnTo>
                  <a:lnTo>
                    <a:pt x="1927" y="482"/>
                  </a:lnTo>
                  <a:lnTo>
                    <a:pt x="1923" y="486"/>
                  </a:lnTo>
                  <a:lnTo>
                    <a:pt x="1923" y="486"/>
                  </a:lnTo>
                  <a:lnTo>
                    <a:pt x="1922" y="488"/>
                  </a:lnTo>
                  <a:lnTo>
                    <a:pt x="1922" y="490"/>
                  </a:lnTo>
                  <a:lnTo>
                    <a:pt x="1920" y="490"/>
                  </a:lnTo>
                  <a:lnTo>
                    <a:pt x="1920" y="490"/>
                  </a:lnTo>
                  <a:lnTo>
                    <a:pt x="1918" y="490"/>
                  </a:lnTo>
                  <a:lnTo>
                    <a:pt x="1916" y="490"/>
                  </a:lnTo>
                  <a:lnTo>
                    <a:pt x="1916" y="490"/>
                  </a:lnTo>
                  <a:lnTo>
                    <a:pt x="1912" y="490"/>
                  </a:lnTo>
                  <a:lnTo>
                    <a:pt x="1912" y="490"/>
                  </a:lnTo>
                  <a:lnTo>
                    <a:pt x="1912" y="493"/>
                  </a:lnTo>
                  <a:lnTo>
                    <a:pt x="1910" y="495"/>
                  </a:lnTo>
                  <a:lnTo>
                    <a:pt x="1908" y="497"/>
                  </a:lnTo>
                  <a:lnTo>
                    <a:pt x="1906" y="497"/>
                  </a:lnTo>
                  <a:lnTo>
                    <a:pt x="1906" y="497"/>
                  </a:lnTo>
                  <a:lnTo>
                    <a:pt x="1905" y="497"/>
                  </a:lnTo>
                  <a:lnTo>
                    <a:pt x="1901" y="499"/>
                  </a:lnTo>
                  <a:lnTo>
                    <a:pt x="1897" y="501"/>
                  </a:lnTo>
                  <a:lnTo>
                    <a:pt x="1895" y="505"/>
                  </a:lnTo>
                  <a:lnTo>
                    <a:pt x="1895" y="505"/>
                  </a:lnTo>
                  <a:lnTo>
                    <a:pt x="1895" y="505"/>
                  </a:lnTo>
                  <a:lnTo>
                    <a:pt x="1895" y="507"/>
                  </a:lnTo>
                  <a:lnTo>
                    <a:pt x="1893" y="508"/>
                  </a:lnTo>
                  <a:lnTo>
                    <a:pt x="1893" y="508"/>
                  </a:lnTo>
                  <a:lnTo>
                    <a:pt x="1888" y="514"/>
                  </a:lnTo>
                  <a:lnTo>
                    <a:pt x="1884" y="516"/>
                  </a:lnTo>
                  <a:lnTo>
                    <a:pt x="1882" y="518"/>
                  </a:lnTo>
                  <a:lnTo>
                    <a:pt x="1880" y="522"/>
                  </a:lnTo>
                  <a:lnTo>
                    <a:pt x="1874" y="527"/>
                  </a:lnTo>
                  <a:lnTo>
                    <a:pt x="1870" y="531"/>
                  </a:lnTo>
                  <a:lnTo>
                    <a:pt x="1870" y="531"/>
                  </a:lnTo>
                  <a:lnTo>
                    <a:pt x="1870" y="533"/>
                  </a:lnTo>
                  <a:lnTo>
                    <a:pt x="1870" y="535"/>
                  </a:lnTo>
                  <a:lnTo>
                    <a:pt x="1869" y="537"/>
                  </a:lnTo>
                  <a:lnTo>
                    <a:pt x="1869" y="537"/>
                  </a:lnTo>
                  <a:lnTo>
                    <a:pt x="1865" y="539"/>
                  </a:lnTo>
                  <a:lnTo>
                    <a:pt x="1865" y="541"/>
                  </a:lnTo>
                  <a:lnTo>
                    <a:pt x="1865" y="541"/>
                  </a:lnTo>
                  <a:lnTo>
                    <a:pt x="1865" y="541"/>
                  </a:lnTo>
                  <a:lnTo>
                    <a:pt x="1865" y="542"/>
                  </a:lnTo>
                  <a:lnTo>
                    <a:pt x="1861" y="544"/>
                  </a:lnTo>
                  <a:lnTo>
                    <a:pt x="1859" y="546"/>
                  </a:lnTo>
                  <a:lnTo>
                    <a:pt x="1859" y="546"/>
                  </a:lnTo>
                  <a:lnTo>
                    <a:pt x="1853" y="550"/>
                  </a:lnTo>
                  <a:lnTo>
                    <a:pt x="1853" y="550"/>
                  </a:lnTo>
                  <a:lnTo>
                    <a:pt x="1853" y="552"/>
                  </a:lnTo>
                  <a:lnTo>
                    <a:pt x="1850" y="550"/>
                  </a:lnTo>
                  <a:lnTo>
                    <a:pt x="1848" y="552"/>
                  </a:lnTo>
                  <a:lnTo>
                    <a:pt x="1848" y="552"/>
                  </a:lnTo>
                  <a:lnTo>
                    <a:pt x="1848" y="552"/>
                  </a:lnTo>
                  <a:lnTo>
                    <a:pt x="1842" y="558"/>
                  </a:lnTo>
                  <a:lnTo>
                    <a:pt x="1842" y="558"/>
                  </a:lnTo>
                  <a:lnTo>
                    <a:pt x="1840" y="559"/>
                  </a:lnTo>
                  <a:lnTo>
                    <a:pt x="1838" y="561"/>
                  </a:lnTo>
                  <a:lnTo>
                    <a:pt x="1835" y="561"/>
                  </a:lnTo>
                  <a:lnTo>
                    <a:pt x="1835" y="561"/>
                  </a:lnTo>
                  <a:lnTo>
                    <a:pt x="1827" y="561"/>
                  </a:lnTo>
                  <a:lnTo>
                    <a:pt x="1827" y="561"/>
                  </a:lnTo>
                  <a:lnTo>
                    <a:pt x="1827" y="569"/>
                  </a:lnTo>
                  <a:lnTo>
                    <a:pt x="1827" y="575"/>
                  </a:lnTo>
                  <a:lnTo>
                    <a:pt x="1827" y="575"/>
                  </a:lnTo>
                  <a:lnTo>
                    <a:pt x="1823" y="577"/>
                  </a:lnTo>
                  <a:lnTo>
                    <a:pt x="1821" y="578"/>
                  </a:lnTo>
                  <a:lnTo>
                    <a:pt x="1821" y="578"/>
                  </a:lnTo>
                  <a:lnTo>
                    <a:pt x="1816" y="584"/>
                  </a:lnTo>
                  <a:lnTo>
                    <a:pt x="1816" y="584"/>
                  </a:lnTo>
                  <a:lnTo>
                    <a:pt x="1812" y="588"/>
                  </a:lnTo>
                  <a:lnTo>
                    <a:pt x="1812" y="590"/>
                  </a:lnTo>
                  <a:lnTo>
                    <a:pt x="1812" y="592"/>
                  </a:lnTo>
                  <a:lnTo>
                    <a:pt x="1812" y="592"/>
                  </a:lnTo>
                  <a:lnTo>
                    <a:pt x="1812" y="599"/>
                  </a:lnTo>
                  <a:lnTo>
                    <a:pt x="1812" y="599"/>
                  </a:lnTo>
                  <a:lnTo>
                    <a:pt x="1812" y="605"/>
                  </a:lnTo>
                  <a:lnTo>
                    <a:pt x="1812" y="605"/>
                  </a:lnTo>
                  <a:lnTo>
                    <a:pt x="1812" y="607"/>
                  </a:lnTo>
                  <a:lnTo>
                    <a:pt x="1812" y="609"/>
                  </a:lnTo>
                  <a:lnTo>
                    <a:pt x="1810" y="611"/>
                  </a:lnTo>
                  <a:lnTo>
                    <a:pt x="1810" y="616"/>
                  </a:lnTo>
                  <a:lnTo>
                    <a:pt x="1810" y="616"/>
                  </a:lnTo>
                  <a:lnTo>
                    <a:pt x="1810" y="633"/>
                  </a:lnTo>
                  <a:lnTo>
                    <a:pt x="1810" y="633"/>
                  </a:lnTo>
                  <a:lnTo>
                    <a:pt x="1812" y="637"/>
                  </a:lnTo>
                  <a:lnTo>
                    <a:pt x="1812" y="639"/>
                  </a:lnTo>
                  <a:lnTo>
                    <a:pt x="1814" y="641"/>
                  </a:lnTo>
                  <a:lnTo>
                    <a:pt x="1814" y="641"/>
                  </a:lnTo>
                  <a:lnTo>
                    <a:pt x="1814" y="648"/>
                  </a:lnTo>
                  <a:lnTo>
                    <a:pt x="1814" y="648"/>
                  </a:lnTo>
                  <a:lnTo>
                    <a:pt x="1816" y="650"/>
                  </a:lnTo>
                  <a:lnTo>
                    <a:pt x="1816" y="654"/>
                  </a:lnTo>
                  <a:lnTo>
                    <a:pt x="1816" y="654"/>
                  </a:lnTo>
                  <a:lnTo>
                    <a:pt x="1816" y="664"/>
                  </a:lnTo>
                  <a:lnTo>
                    <a:pt x="1816" y="664"/>
                  </a:lnTo>
                  <a:lnTo>
                    <a:pt x="1816" y="667"/>
                  </a:lnTo>
                  <a:lnTo>
                    <a:pt x="1816" y="669"/>
                  </a:lnTo>
                  <a:lnTo>
                    <a:pt x="1816" y="673"/>
                  </a:lnTo>
                  <a:lnTo>
                    <a:pt x="1816" y="673"/>
                  </a:lnTo>
                  <a:lnTo>
                    <a:pt x="1821" y="675"/>
                  </a:lnTo>
                  <a:lnTo>
                    <a:pt x="1821" y="677"/>
                  </a:lnTo>
                  <a:lnTo>
                    <a:pt x="1821" y="677"/>
                  </a:lnTo>
                  <a:lnTo>
                    <a:pt x="1821" y="677"/>
                  </a:lnTo>
                  <a:lnTo>
                    <a:pt x="1821" y="677"/>
                  </a:lnTo>
                  <a:lnTo>
                    <a:pt x="1819" y="679"/>
                  </a:lnTo>
                  <a:lnTo>
                    <a:pt x="1821" y="681"/>
                  </a:lnTo>
                  <a:lnTo>
                    <a:pt x="1821" y="684"/>
                  </a:lnTo>
                  <a:lnTo>
                    <a:pt x="1821" y="692"/>
                  </a:lnTo>
                  <a:lnTo>
                    <a:pt x="1821" y="692"/>
                  </a:lnTo>
                  <a:lnTo>
                    <a:pt x="1821" y="699"/>
                  </a:lnTo>
                  <a:lnTo>
                    <a:pt x="1821" y="699"/>
                  </a:lnTo>
                  <a:lnTo>
                    <a:pt x="1821" y="701"/>
                  </a:lnTo>
                  <a:lnTo>
                    <a:pt x="1823" y="703"/>
                  </a:lnTo>
                  <a:lnTo>
                    <a:pt x="1823" y="707"/>
                  </a:lnTo>
                  <a:lnTo>
                    <a:pt x="1823" y="713"/>
                  </a:lnTo>
                  <a:lnTo>
                    <a:pt x="1823" y="713"/>
                  </a:lnTo>
                  <a:lnTo>
                    <a:pt x="1827" y="716"/>
                  </a:lnTo>
                  <a:lnTo>
                    <a:pt x="1827" y="718"/>
                  </a:lnTo>
                  <a:lnTo>
                    <a:pt x="1827" y="718"/>
                  </a:lnTo>
                  <a:lnTo>
                    <a:pt x="1827" y="716"/>
                  </a:lnTo>
                  <a:lnTo>
                    <a:pt x="1827" y="716"/>
                  </a:lnTo>
                  <a:lnTo>
                    <a:pt x="1827" y="715"/>
                  </a:lnTo>
                  <a:lnTo>
                    <a:pt x="1829" y="713"/>
                  </a:lnTo>
                  <a:lnTo>
                    <a:pt x="1833" y="709"/>
                  </a:lnTo>
                  <a:lnTo>
                    <a:pt x="1833" y="709"/>
                  </a:lnTo>
                  <a:lnTo>
                    <a:pt x="1836" y="705"/>
                  </a:lnTo>
                  <a:lnTo>
                    <a:pt x="1836" y="705"/>
                  </a:lnTo>
                  <a:lnTo>
                    <a:pt x="1842" y="699"/>
                  </a:lnTo>
                  <a:lnTo>
                    <a:pt x="1842" y="699"/>
                  </a:lnTo>
                  <a:lnTo>
                    <a:pt x="1848" y="692"/>
                  </a:lnTo>
                  <a:lnTo>
                    <a:pt x="1848" y="692"/>
                  </a:lnTo>
                  <a:lnTo>
                    <a:pt x="1853" y="684"/>
                  </a:lnTo>
                  <a:lnTo>
                    <a:pt x="1853" y="675"/>
                  </a:lnTo>
                  <a:lnTo>
                    <a:pt x="1853" y="669"/>
                  </a:lnTo>
                  <a:lnTo>
                    <a:pt x="1853" y="669"/>
                  </a:lnTo>
                  <a:lnTo>
                    <a:pt x="1855" y="667"/>
                  </a:lnTo>
                  <a:lnTo>
                    <a:pt x="1857" y="665"/>
                  </a:lnTo>
                  <a:lnTo>
                    <a:pt x="1859" y="665"/>
                  </a:lnTo>
                  <a:lnTo>
                    <a:pt x="1859" y="665"/>
                  </a:lnTo>
                  <a:lnTo>
                    <a:pt x="1865" y="665"/>
                  </a:lnTo>
                  <a:lnTo>
                    <a:pt x="1865" y="665"/>
                  </a:lnTo>
                  <a:lnTo>
                    <a:pt x="1872" y="665"/>
                  </a:lnTo>
                  <a:lnTo>
                    <a:pt x="1872" y="665"/>
                  </a:lnTo>
                  <a:lnTo>
                    <a:pt x="1874" y="667"/>
                  </a:lnTo>
                  <a:lnTo>
                    <a:pt x="1874" y="665"/>
                  </a:lnTo>
                  <a:lnTo>
                    <a:pt x="1874" y="662"/>
                  </a:lnTo>
                  <a:lnTo>
                    <a:pt x="1874" y="662"/>
                  </a:lnTo>
                  <a:lnTo>
                    <a:pt x="1874" y="650"/>
                  </a:lnTo>
                  <a:lnTo>
                    <a:pt x="1874" y="650"/>
                  </a:lnTo>
                  <a:lnTo>
                    <a:pt x="1874" y="645"/>
                  </a:lnTo>
                  <a:lnTo>
                    <a:pt x="1874" y="645"/>
                  </a:lnTo>
                  <a:lnTo>
                    <a:pt x="1878" y="643"/>
                  </a:lnTo>
                  <a:lnTo>
                    <a:pt x="1882" y="639"/>
                  </a:lnTo>
                  <a:lnTo>
                    <a:pt x="1882" y="639"/>
                  </a:lnTo>
                  <a:lnTo>
                    <a:pt x="1884" y="637"/>
                  </a:lnTo>
                  <a:lnTo>
                    <a:pt x="1886" y="635"/>
                  </a:lnTo>
                  <a:lnTo>
                    <a:pt x="1889" y="635"/>
                  </a:lnTo>
                  <a:lnTo>
                    <a:pt x="1901" y="639"/>
                  </a:lnTo>
                  <a:lnTo>
                    <a:pt x="1901" y="639"/>
                  </a:lnTo>
                  <a:lnTo>
                    <a:pt x="1903" y="637"/>
                  </a:lnTo>
                  <a:lnTo>
                    <a:pt x="1905" y="637"/>
                  </a:lnTo>
                  <a:lnTo>
                    <a:pt x="1905" y="635"/>
                  </a:lnTo>
                  <a:lnTo>
                    <a:pt x="1905" y="635"/>
                  </a:lnTo>
                  <a:lnTo>
                    <a:pt x="1905" y="629"/>
                  </a:lnTo>
                  <a:lnTo>
                    <a:pt x="1905" y="628"/>
                  </a:lnTo>
                  <a:lnTo>
                    <a:pt x="1905" y="626"/>
                  </a:lnTo>
                  <a:lnTo>
                    <a:pt x="1905" y="626"/>
                  </a:lnTo>
                  <a:lnTo>
                    <a:pt x="1901" y="620"/>
                  </a:lnTo>
                  <a:lnTo>
                    <a:pt x="1899" y="614"/>
                  </a:lnTo>
                  <a:lnTo>
                    <a:pt x="1899" y="614"/>
                  </a:lnTo>
                  <a:lnTo>
                    <a:pt x="1899" y="612"/>
                  </a:lnTo>
                  <a:lnTo>
                    <a:pt x="1901" y="609"/>
                  </a:lnTo>
                  <a:lnTo>
                    <a:pt x="1901" y="609"/>
                  </a:lnTo>
                  <a:lnTo>
                    <a:pt x="1905" y="605"/>
                  </a:lnTo>
                  <a:lnTo>
                    <a:pt x="1905" y="603"/>
                  </a:lnTo>
                  <a:lnTo>
                    <a:pt x="1903" y="603"/>
                  </a:lnTo>
                  <a:lnTo>
                    <a:pt x="1901" y="603"/>
                  </a:lnTo>
                  <a:lnTo>
                    <a:pt x="1908" y="599"/>
                  </a:lnTo>
                  <a:lnTo>
                    <a:pt x="1908" y="594"/>
                  </a:lnTo>
                  <a:lnTo>
                    <a:pt x="1912" y="597"/>
                  </a:lnTo>
                  <a:lnTo>
                    <a:pt x="1920" y="601"/>
                  </a:lnTo>
                  <a:lnTo>
                    <a:pt x="1920" y="601"/>
                  </a:lnTo>
                  <a:lnTo>
                    <a:pt x="1920" y="601"/>
                  </a:lnTo>
                  <a:lnTo>
                    <a:pt x="1922" y="601"/>
                  </a:lnTo>
                  <a:lnTo>
                    <a:pt x="1922" y="597"/>
                  </a:lnTo>
                  <a:lnTo>
                    <a:pt x="1922" y="597"/>
                  </a:lnTo>
                  <a:lnTo>
                    <a:pt x="1922" y="590"/>
                  </a:lnTo>
                  <a:lnTo>
                    <a:pt x="1918" y="586"/>
                  </a:lnTo>
                  <a:lnTo>
                    <a:pt x="1912" y="584"/>
                  </a:lnTo>
                  <a:lnTo>
                    <a:pt x="1912" y="577"/>
                  </a:lnTo>
                  <a:lnTo>
                    <a:pt x="1914" y="571"/>
                  </a:lnTo>
                  <a:lnTo>
                    <a:pt x="1914" y="571"/>
                  </a:lnTo>
                  <a:lnTo>
                    <a:pt x="1916" y="569"/>
                  </a:lnTo>
                  <a:lnTo>
                    <a:pt x="1918" y="567"/>
                  </a:lnTo>
                  <a:lnTo>
                    <a:pt x="1918" y="567"/>
                  </a:lnTo>
                  <a:lnTo>
                    <a:pt x="1920" y="565"/>
                  </a:lnTo>
                  <a:lnTo>
                    <a:pt x="1920" y="563"/>
                  </a:lnTo>
                  <a:lnTo>
                    <a:pt x="1914" y="558"/>
                  </a:lnTo>
                  <a:lnTo>
                    <a:pt x="1914" y="558"/>
                  </a:lnTo>
                  <a:lnTo>
                    <a:pt x="1908" y="559"/>
                  </a:lnTo>
                  <a:lnTo>
                    <a:pt x="1906" y="561"/>
                  </a:lnTo>
                  <a:lnTo>
                    <a:pt x="1905" y="559"/>
                  </a:lnTo>
                  <a:lnTo>
                    <a:pt x="1905" y="559"/>
                  </a:lnTo>
                  <a:lnTo>
                    <a:pt x="1905" y="559"/>
                  </a:lnTo>
                  <a:lnTo>
                    <a:pt x="1905" y="558"/>
                  </a:lnTo>
                  <a:lnTo>
                    <a:pt x="1903" y="556"/>
                  </a:lnTo>
                  <a:lnTo>
                    <a:pt x="1903" y="554"/>
                  </a:lnTo>
                  <a:lnTo>
                    <a:pt x="1901" y="550"/>
                  </a:lnTo>
                  <a:lnTo>
                    <a:pt x="1901" y="550"/>
                  </a:lnTo>
                  <a:lnTo>
                    <a:pt x="1901" y="548"/>
                  </a:lnTo>
                  <a:lnTo>
                    <a:pt x="1901" y="546"/>
                  </a:lnTo>
                  <a:lnTo>
                    <a:pt x="1901" y="544"/>
                  </a:lnTo>
                  <a:lnTo>
                    <a:pt x="1905" y="544"/>
                  </a:lnTo>
                  <a:lnTo>
                    <a:pt x="1905" y="544"/>
                  </a:lnTo>
                  <a:lnTo>
                    <a:pt x="1906" y="544"/>
                  </a:lnTo>
                  <a:lnTo>
                    <a:pt x="1908" y="542"/>
                  </a:lnTo>
                  <a:lnTo>
                    <a:pt x="1910" y="541"/>
                  </a:lnTo>
                  <a:lnTo>
                    <a:pt x="1912" y="533"/>
                  </a:lnTo>
                  <a:lnTo>
                    <a:pt x="1912" y="533"/>
                  </a:lnTo>
                  <a:lnTo>
                    <a:pt x="1916" y="529"/>
                  </a:lnTo>
                  <a:lnTo>
                    <a:pt x="1918" y="527"/>
                  </a:lnTo>
                  <a:lnTo>
                    <a:pt x="1920" y="524"/>
                  </a:lnTo>
                  <a:lnTo>
                    <a:pt x="1920" y="524"/>
                  </a:lnTo>
                  <a:lnTo>
                    <a:pt x="1920" y="522"/>
                  </a:lnTo>
                  <a:lnTo>
                    <a:pt x="1920" y="522"/>
                  </a:lnTo>
                  <a:lnTo>
                    <a:pt x="1923" y="518"/>
                  </a:lnTo>
                  <a:lnTo>
                    <a:pt x="1923" y="518"/>
                  </a:lnTo>
                  <a:lnTo>
                    <a:pt x="1927" y="514"/>
                  </a:lnTo>
                  <a:lnTo>
                    <a:pt x="1927" y="510"/>
                  </a:lnTo>
                  <a:lnTo>
                    <a:pt x="1935" y="507"/>
                  </a:lnTo>
                  <a:lnTo>
                    <a:pt x="1935" y="507"/>
                  </a:lnTo>
                  <a:lnTo>
                    <a:pt x="1935" y="507"/>
                  </a:lnTo>
                  <a:lnTo>
                    <a:pt x="1939" y="507"/>
                  </a:lnTo>
                  <a:lnTo>
                    <a:pt x="1939" y="507"/>
                  </a:lnTo>
                  <a:lnTo>
                    <a:pt x="1944" y="507"/>
                  </a:lnTo>
                  <a:lnTo>
                    <a:pt x="1946" y="507"/>
                  </a:lnTo>
                  <a:lnTo>
                    <a:pt x="1948" y="507"/>
                  </a:lnTo>
                  <a:lnTo>
                    <a:pt x="1948" y="507"/>
                  </a:lnTo>
                  <a:lnTo>
                    <a:pt x="1954" y="501"/>
                  </a:lnTo>
                  <a:lnTo>
                    <a:pt x="1954" y="501"/>
                  </a:lnTo>
                  <a:lnTo>
                    <a:pt x="1957" y="497"/>
                  </a:lnTo>
                  <a:lnTo>
                    <a:pt x="1963" y="499"/>
                  </a:lnTo>
                  <a:lnTo>
                    <a:pt x="1963" y="499"/>
                  </a:lnTo>
                  <a:lnTo>
                    <a:pt x="1965" y="499"/>
                  </a:lnTo>
                  <a:lnTo>
                    <a:pt x="1965" y="501"/>
                  </a:lnTo>
                  <a:lnTo>
                    <a:pt x="1965" y="503"/>
                  </a:lnTo>
                  <a:lnTo>
                    <a:pt x="1965" y="503"/>
                  </a:lnTo>
                  <a:lnTo>
                    <a:pt x="1965" y="507"/>
                  </a:lnTo>
                  <a:lnTo>
                    <a:pt x="1963" y="510"/>
                  </a:lnTo>
                  <a:lnTo>
                    <a:pt x="1963" y="510"/>
                  </a:lnTo>
                  <a:lnTo>
                    <a:pt x="1963" y="512"/>
                  </a:lnTo>
                  <a:lnTo>
                    <a:pt x="1963" y="512"/>
                  </a:lnTo>
                  <a:lnTo>
                    <a:pt x="1965" y="512"/>
                  </a:lnTo>
                  <a:lnTo>
                    <a:pt x="1969" y="510"/>
                  </a:lnTo>
                  <a:lnTo>
                    <a:pt x="1969" y="510"/>
                  </a:lnTo>
                  <a:lnTo>
                    <a:pt x="1971" y="507"/>
                  </a:lnTo>
                  <a:lnTo>
                    <a:pt x="1975" y="505"/>
                  </a:lnTo>
                  <a:lnTo>
                    <a:pt x="1976" y="505"/>
                  </a:lnTo>
                  <a:lnTo>
                    <a:pt x="1978" y="503"/>
                  </a:lnTo>
                  <a:lnTo>
                    <a:pt x="1978" y="503"/>
                  </a:lnTo>
                  <a:lnTo>
                    <a:pt x="1978" y="501"/>
                  </a:lnTo>
                  <a:lnTo>
                    <a:pt x="1978" y="499"/>
                  </a:lnTo>
                  <a:lnTo>
                    <a:pt x="1980" y="499"/>
                  </a:lnTo>
                  <a:lnTo>
                    <a:pt x="1982" y="499"/>
                  </a:lnTo>
                  <a:lnTo>
                    <a:pt x="1982" y="499"/>
                  </a:lnTo>
                  <a:lnTo>
                    <a:pt x="1997" y="497"/>
                  </a:lnTo>
                  <a:lnTo>
                    <a:pt x="1997" y="497"/>
                  </a:lnTo>
                  <a:lnTo>
                    <a:pt x="2001" y="497"/>
                  </a:lnTo>
                  <a:lnTo>
                    <a:pt x="2001" y="497"/>
                  </a:lnTo>
                  <a:lnTo>
                    <a:pt x="2010" y="497"/>
                  </a:lnTo>
                  <a:lnTo>
                    <a:pt x="2010" y="497"/>
                  </a:lnTo>
                  <a:lnTo>
                    <a:pt x="2012" y="499"/>
                  </a:lnTo>
                  <a:lnTo>
                    <a:pt x="2014" y="499"/>
                  </a:lnTo>
                  <a:lnTo>
                    <a:pt x="2014" y="501"/>
                  </a:lnTo>
                  <a:lnTo>
                    <a:pt x="2014" y="501"/>
                  </a:lnTo>
                  <a:lnTo>
                    <a:pt x="2014" y="505"/>
                  </a:lnTo>
                  <a:lnTo>
                    <a:pt x="2014" y="507"/>
                  </a:lnTo>
                  <a:lnTo>
                    <a:pt x="2014" y="507"/>
                  </a:lnTo>
                  <a:lnTo>
                    <a:pt x="2014" y="507"/>
                  </a:lnTo>
                  <a:lnTo>
                    <a:pt x="2016" y="510"/>
                  </a:lnTo>
                  <a:lnTo>
                    <a:pt x="2020" y="510"/>
                  </a:lnTo>
                  <a:lnTo>
                    <a:pt x="2022" y="512"/>
                  </a:lnTo>
                  <a:lnTo>
                    <a:pt x="2022" y="510"/>
                  </a:lnTo>
                  <a:lnTo>
                    <a:pt x="2024" y="510"/>
                  </a:lnTo>
                  <a:lnTo>
                    <a:pt x="2024" y="510"/>
                  </a:lnTo>
                  <a:lnTo>
                    <a:pt x="2024" y="501"/>
                  </a:lnTo>
                  <a:lnTo>
                    <a:pt x="2024" y="501"/>
                  </a:lnTo>
                  <a:lnTo>
                    <a:pt x="2026" y="499"/>
                  </a:lnTo>
                  <a:lnTo>
                    <a:pt x="2026" y="499"/>
                  </a:lnTo>
                  <a:lnTo>
                    <a:pt x="2027" y="497"/>
                  </a:lnTo>
                  <a:lnTo>
                    <a:pt x="2031" y="497"/>
                  </a:lnTo>
                  <a:lnTo>
                    <a:pt x="2035" y="497"/>
                  </a:lnTo>
                  <a:lnTo>
                    <a:pt x="2037" y="495"/>
                  </a:lnTo>
                  <a:lnTo>
                    <a:pt x="2039" y="495"/>
                  </a:lnTo>
                  <a:lnTo>
                    <a:pt x="2039" y="495"/>
                  </a:lnTo>
                  <a:lnTo>
                    <a:pt x="2041" y="493"/>
                  </a:lnTo>
                  <a:lnTo>
                    <a:pt x="2043" y="491"/>
                  </a:lnTo>
                  <a:lnTo>
                    <a:pt x="2044" y="491"/>
                  </a:lnTo>
                  <a:lnTo>
                    <a:pt x="2048" y="490"/>
                  </a:lnTo>
                  <a:lnTo>
                    <a:pt x="2048" y="490"/>
                  </a:lnTo>
                  <a:lnTo>
                    <a:pt x="2050" y="486"/>
                  </a:lnTo>
                  <a:lnTo>
                    <a:pt x="2054" y="486"/>
                  </a:lnTo>
                  <a:lnTo>
                    <a:pt x="2054" y="486"/>
                  </a:lnTo>
                  <a:lnTo>
                    <a:pt x="2056" y="484"/>
                  </a:lnTo>
                  <a:lnTo>
                    <a:pt x="2056" y="484"/>
                  </a:lnTo>
                  <a:lnTo>
                    <a:pt x="2054" y="478"/>
                  </a:lnTo>
                  <a:lnTo>
                    <a:pt x="2056" y="476"/>
                  </a:lnTo>
                  <a:lnTo>
                    <a:pt x="2060" y="476"/>
                  </a:lnTo>
                  <a:lnTo>
                    <a:pt x="2060" y="476"/>
                  </a:lnTo>
                  <a:lnTo>
                    <a:pt x="2063" y="476"/>
                  </a:lnTo>
                  <a:lnTo>
                    <a:pt x="2065" y="474"/>
                  </a:lnTo>
                  <a:lnTo>
                    <a:pt x="2067" y="472"/>
                  </a:lnTo>
                  <a:lnTo>
                    <a:pt x="2067" y="472"/>
                  </a:lnTo>
                  <a:lnTo>
                    <a:pt x="2071" y="469"/>
                  </a:lnTo>
                  <a:lnTo>
                    <a:pt x="2071" y="469"/>
                  </a:lnTo>
                  <a:lnTo>
                    <a:pt x="2077" y="465"/>
                  </a:lnTo>
                  <a:lnTo>
                    <a:pt x="2077" y="465"/>
                  </a:lnTo>
                  <a:lnTo>
                    <a:pt x="2077" y="465"/>
                  </a:lnTo>
                  <a:lnTo>
                    <a:pt x="2080" y="465"/>
                  </a:lnTo>
                  <a:lnTo>
                    <a:pt x="2080" y="465"/>
                  </a:lnTo>
                  <a:lnTo>
                    <a:pt x="2084" y="465"/>
                  </a:lnTo>
                  <a:lnTo>
                    <a:pt x="2084" y="465"/>
                  </a:lnTo>
                  <a:lnTo>
                    <a:pt x="2086" y="463"/>
                  </a:lnTo>
                  <a:lnTo>
                    <a:pt x="2086" y="461"/>
                  </a:lnTo>
                  <a:lnTo>
                    <a:pt x="2090" y="461"/>
                  </a:lnTo>
                  <a:lnTo>
                    <a:pt x="2092" y="459"/>
                  </a:lnTo>
                  <a:lnTo>
                    <a:pt x="2092" y="459"/>
                  </a:lnTo>
                  <a:lnTo>
                    <a:pt x="2096" y="455"/>
                  </a:lnTo>
                  <a:lnTo>
                    <a:pt x="2097" y="454"/>
                  </a:lnTo>
                  <a:lnTo>
                    <a:pt x="2099" y="452"/>
                  </a:lnTo>
                  <a:lnTo>
                    <a:pt x="2099" y="452"/>
                  </a:lnTo>
                  <a:lnTo>
                    <a:pt x="2103" y="452"/>
                  </a:lnTo>
                  <a:lnTo>
                    <a:pt x="2103" y="450"/>
                  </a:lnTo>
                  <a:lnTo>
                    <a:pt x="2107" y="450"/>
                  </a:lnTo>
                  <a:lnTo>
                    <a:pt x="2107" y="450"/>
                  </a:lnTo>
                  <a:lnTo>
                    <a:pt x="2111" y="450"/>
                  </a:lnTo>
                  <a:lnTo>
                    <a:pt x="2111" y="448"/>
                  </a:lnTo>
                  <a:lnTo>
                    <a:pt x="2113" y="448"/>
                  </a:lnTo>
                  <a:lnTo>
                    <a:pt x="2113" y="448"/>
                  </a:lnTo>
                  <a:lnTo>
                    <a:pt x="2114" y="446"/>
                  </a:lnTo>
                  <a:lnTo>
                    <a:pt x="2118" y="444"/>
                  </a:lnTo>
                  <a:lnTo>
                    <a:pt x="2120" y="444"/>
                  </a:lnTo>
                  <a:lnTo>
                    <a:pt x="2120" y="444"/>
                  </a:lnTo>
                  <a:lnTo>
                    <a:pt x="2120" y="444"/>
                  </a:lnTo>
                  <a:lnTo>
                    <a:pt x="2120" y="440"/>
                  </a:lnTo>
                  <a:lnTo>
                    <a:pt x="2118" y="440"/>
                  </a:lnTo>
                  <a:lnTo>
                    <a:pt x="2118" y="440"/>
                  </a:lnTo>
                  <a:lnTo>
                    <a:pt x="2120" y="440"/>
                  </a:lnTo>
                  <a:lnTo>
                    <a:pt x="2120" y="440"/>
                  </a:lnTo>
                  <a:lnTo>
                    <a:pt x="2124" y="440"/>
                  </a:lnTo>
                  <a:lnTo>
                    <a:pt x="2126" y="442"/>
                  </a:lnTo>
                  <a:lnTo>
                    <a:pt x="2128" y="444"/>
                  </a:lnTo>
                  <a:lnTo>
                    <a:pt x="2135" y="448"/>
                  </a:lnTo>
                  <a:lnTo>
                    <a:pt x="2135" y="448"/>
                  </a:lnTo>
                  <a:lnTo>
                    <a:pt x="2143" y="448"/>
                  </a:lnTo>
                  <a:lnTo>
                    <a:pt x="2143" y="448"/>
                  </a:lnTo>
                  <a:lnTo>
                    <a:pt x="2147" y="448"/>
                  </a:lnTo>
                  <a:lnTo>
                    <a:pt x="2149" y="448"/>
                  </a:lnTo>
                  <a:lnTo>
                    <a:pt x="2150" y="450"/>
                  </a:lnTo>
                  <a:lnTo>
                    <a:pt x="2150" y="448"/>
                  </a:lnTo>
                  <a:lnTo>
                    <a:pt x="2150" y="448"/>
                  </a:lnTo>
                  <a:lnTo>
                    <a:pt x="2150" y="448"/>
                  </a:lnTo>
                  <a:lnTo>
                    <a:pt x="2150" y="444"/>
                  </a:lnTo>
                  <a:lnTo>
                    <a:pt x="2149" y="444"/>
                  </a:lnTo>
                  <a:lnTo>
                    <a:pt x="2149" y="444"/>
                  </a:lnTo>
                  <a:lnTo>
                    <a:pt x="2150" y="442"/>
                  </a:lnTo>
                  <a:lnTo>
                    <a:pt x="2150" y="442"/>
                  </a:lnTo>
                  <a:lnTo>
                    <a:pt x="2154" y="440"/>
                  </a:lnTo>
                  <a:lnTo>
                    <a:pt x="2154" y="440"/>
                  </a:lnTo>
                  <a:lnTo>
                    <a:pt x="2156" y="438"/>
                  </a:lnTo>
                  <a:lnTo>
                    <a:pt x="2156" y="438"/>
                  </a:lnTo>
                  <a:lnTo>
                    <a:pt x="2156" y="438"/>
                  </a:lnTo>
                  <a:lnTo>
                    <a:pt x="2154" y="435"/>
                  </a:lnTo>
                  <a:lnTo>
                    <a:pt x="2152" y="431"/>
                  </a:lnTo>
                  <a:lnTo>
                    <a:pt x="2152" y="431"/>
                  </a:lnTo>
                  <a:lnTo>
                    <a:pt x="2149" y="427"/>
                  </a:lnTo>
                  <a:lnTo>
                    <a:pt x="2143" y="420"/>
                  </a:lnTo>
                  <a:lnTo>
                    <a:pt x="2137" y="420"/>
                  </a:lnTo>
                  <a:lnTo>
                    <a:pt x="2137" y="420"/>
                  </a:lnTo>
                  <a:lnTo>
                    <a:pt x="2141" y="420"/>
                  </a:lnTo>
                  <a:lnTo>
                    <a:pt x="2143" y="418"/>
                  </a:lnTo>
                  <a:lnTo>
                    <a:pt x="2143" y="416"/>
                  </a:lnTo>
                  <a:lnTo>
                    <a:pt x="2143" y="416"/>
                  </a:lnTo>
                  <a:lnTo>
                    <a:pt x="2143" y="416"/>
                  </a:lnTo>
                  <a:lnTo>
                    <a:pt x="2141" y="412"/>
                  </a:lnTo>
                  <a:lnTo>
                    <a:pt x="2141" y="410"/>
                  </a:lnTo>
                  <a:lnTo>
                    <a:pt x="2141" y="410"/>
                  </a:lnTo>
                  <a:lnTo>
                    <a:pt x="2139" y="406"/>
                  </a:lnTo>
                  <a:lnTo>
                    <a:pt x="2139" y="406"/>
                  </a:lnTo>
                  <a:lnTo>
                    <a:pt x="2135" y="403"/>
                  </a:lnTo>
                  <a:lnTo>
                    <a:pt x="2131" y="403"/>
                  </a:lnTo>
                  <a:lnTo>
                    <a:pt x="2128" y="399"/>
                  </a:lnTo>
                  <a:lnTo>
                    <a:pt x="2124" y="393"/>
                  </a:lnTo>
                  <a:lnTo>
                    <a:pt x="2120" y="389"/>
                  </a:lnTo>
                  <a:lnTo>
                    <a:pt x="2120" y="389"/>
                  </a:lnTo>
                  <a:lnTo>
                    <a:pt x="2120" y="389"/>
                  </a:lnTo>
                  <a:lnTo>
                    <a:pt x="2120" y="393"/>
                  </a:lnTo>
                  <a:lnTo>
                    <a:pt x="2120" y="393"/>
                  </a:lnTo>
                  <a:lnTo>
                    <a:pt x="2120" y="395"/>
                  </a:lnTo>
                  <a:lnTo>
                    <a:pt x="2118" y="395"/>
                  </a:lnTo>
                  <a:lnTo>
                    <a:pt x="2114" y="393"/>
                  </a:lnTo>
                  <a:lnTo>
                    <a:pt x="2114" y="393"/>
                  </a:lnTo>
                  <a:lnTo>
                    <a:pt x="2109" y="389"/>
                  </a:lnTo>
                  <a:lnTo>
                    <a:pt x="2107" y="389"/>
                  </a:lnTo>
                  <a:lnTo>
                    <a:pt x="2107" y="389"/>
                  </a:lnTo>
                  <a:lnTo>
                    <a:pt x="2103" y="387"/>
                  </a:lnTo>
                  <a:lnTo>
                    <a:pt x="2103" y="385"/>
                  </a:lnTo>
                  <a:lnTo>
                    <a:pt x="2103" y="385"/>
                  </a:lnTo>
                  <a:lnTo>
                    <a:pt x="2103" y="385"/>
                  </a:lnTo>
                  <a:lnTo>
                    <a:pt x="2103" y="385"/>
                  </a:lnTo>
                  <a:lnTo>
                    <a:pt x="2109" y="384"/>
                  </a:lnTo>
                  <a:lnTo>
                    <a:pt x="2111" y="382"/>
                  </a:lnTo>
                  <a:lnTo>
                    <a:pt x="2113" y="380"/>
                  </a:lnTo>
                  <a:lnTo>
                    <a:pt x="2120" y="380"/>
                  </a:lnTo>
                  <a:lnTo>
                    <a:pt x="2120" y="380"/>
                  </a:lnTo>
                  <a:lnTo>
                    <a:pt x="2124" y="382"/>
                  </a:lnTo>
                  <a:lnTo>
                    <a:pt x="2126" y="382"/>
                  </a:lnTo>
                  <a:lnTo>
                    <a:pt x="2130" y="384"/>
                  </a:lnTo>
                  <a:lnTo>
                    <a:pt x="2130" y="384"/>
                  </a:lnTo>
                  <a:lnTo>
                    <a:pt x="2133" y="389"/>
                  </a:lnTo>
                  <a:lnTo>
                    <a:pt x="2133" y="389"/>
                  </a:lnTo>
                  <a:lnTo>
                    <a:pt x="2135" y="389"/>
                  </a:lnTo>
                  <a:lnTo>
                    <a:pt x="2137" y="391"/>
                  </a:lnTo>
                  <a:lnTo>
                    <a:pt x="2139" y="393"/>
                  </a:lnTo>
                  <a:lnTo>
                    <a:pt x="2141" y="391"/>
                  </a:lnTo>
                  <a:lnTo>
                    <a:pt x="2141" y="391"/>
                  </a:lnTo>
                  <a:lnTo>
                    <a:pt x="2147" y="387"/>
                  </a:lnTo>
                  <a:lnTo>
                    <a:pt x="2149" y="385"/>
                  </a:lnTo>
                  <a:lnTo>
                    <a:pt x="2152" y="385"/>
                  </a:lnTo>
                  <a:lnTo>
                    <a:pt x="2152" y="385"/>
                  </a:lnTo>
                  <a:lnTo>
                    <a:pt x="2156" y="385"/>
                  </a:lnTo>
                  <a:lnTo>
                    <a:pt x="2158" y="382"/>
                  </a:lnTo>
                  <a:lnTo>
                    <a:pt x="2158" y="382"/>
                  </a:lnTo>
                  <a:lnTo>
                    <a:pt x="2164" y="378"/>
                  </a:lnTo>
                  <a:lnTo>
                    <a:pt x="2164" y="378"/>
                  </a:lnTo>
                  <a:lnTo>
                    <a:pt x="2162" y="378"/>
                  </a:lnTo>
                  <a:lnTo>
                    <a:pt x="2162" y="376"/>
                  </a:lnTo>
                  <a:lnTo>
                    <a:pt x="2162" y="372"/>
                  </a:lnTo>
                  <a:lnTo>
                    <a:pt x="2162" y="372"/>
                  </a:lnTo>
                  <a:lnTo>
                    <a:pt x="2166" y="370"/>
                  </a:lnTo>
                  <a:lnTo>
                    <a:pt x="2166" y="370"/>
                  </a:lnTo>
                  <a:lnTo>
                    <a:pt x="2169" y="368"/>
                  </a:lnTo>
                  <a:lnTo>
                    <a:pt x="2171" y="368"/>
                  </a:lnTo>
                  <a:lnTo>
                    <a:pt x="2171" y="368"/>
                  </a:lnTo>
                  <a:lnTo>
                    <a:pt x="2169" y="365"/>
                  </a:lnTo>
                  <a:lnTo>
                    <a:pt x="2169" y="365"/>
                  </a:lnTo>
                  <a:lnTo>
                    <a:pt x="2166" y="361"/>
                  </a:lnTo>
                  <a:lnTo>
                    <a:pt x="2166" y="359"/>
                  </a:lnTo>
                  <a:lnTo>
                    <a:pt x="2166" y="357"/>
                  </a:lnTo>
                  <a:lnTo>
                    <a:pt x="2166" y="357"/>
                  </a:lnTo>
                  <a:lnTo>
                    <a:pt x="2166" y="355"/>
                  </a:lnTo>
                  <a:lnTo>
                    <a:pt x="2166" y="353"/>
                  </a:lnTo>
                  <a:lnTo>
                    <a:pt x="2166" y="353"/>
                  </a:lnTo>
                  <a:lnTo>
                    <a:pt x="2169" y="353"/>
                  </a:lnTo>
                  <a:lnTo>
                    <a:pt x="2169" y="353"/>
                  </a:lnTo>
                  <a:lnTo>
                    <a:pt x="2173" y="351"/>
                  </a:lnTo>
                  <a:lnTo>
                    <a:pt x="2177" y="351"/>
                  </a:lnTo>
                  <a:lnTo>
                    <a:pt x="2183" y="348"/>
                  </a:lnTo>
                  <a:lnTo>
                    <a:pt x="2183" y="348"/>
                  </a:lnTo>
                  <a:lnTo>
                    <a:pt x="2183" y="355"/>
                  </a:lnTo>
                  <a:lnTo>
                    <a:pt x="2183" y="355"/>
                  </a:lnTo>
                  <a:lnTo>
                    <a:pt x="2181" y="361"/>
                  </a:lnTo>
                  <a:lnTo>
                    <a:pt x="2181" y="363"/>
                  </a:lnTo>
                  <a:lnTo>
                    <a:pt x="2183" y="365"/>
                  </a:lnTo>
                  <a:lnTo>
                    <a:pt x="2183" y="365"/>
                  </a:lnTo>
                  <a:lnTo>
                    <a:pt x="2183" y="367"/>
                  </a:lnTo>
                  <a:lnTo>
                    <a:pt x="2183" y="368"/>
                  </a:lnTo>
                  <a:lnTo>
                    <a:pt x="2183" y="372"/>
                  </a:lnTo>
                  <a:lnTo>
                    <a:pt x="2183" y="372"/>
                  </a:lnTo>
                  <a:lnTo>
                    <a:pt x="2184" y="372"/>
                  </a:lnTo>
                  <a:lnTo>
                    <a:pt x="2184" y="372"/>
                  </a:lnTo>
                  <a:lnTo>
                    <a:pt x="2188" y="372"/>
                  </a:lnTo>
                  <a:lnTo>
                    <a:pt x="2192" y="372"/>
                  </a:lnTo>
                  <a:lnTo>
                    <a:pt x="2192" y="372"/>
                  </a:lnTo>
                  <a:lnTo>
                    <a:pt x="2196" y="372"/>
                  </a:lnTo>
                  <a:lnTo>
                    <a:pt x="2200" y="372"/>
                  </a:lnTo>
                  <a:lnTo>
                    <a:pt x="2203" y="372"/>
                  </a:lnTo>
                  <a:lnTo>
                    <a:pt x="2203" y="372"/>
                  </a:lnTo>
                  <a:lnTo>
                    <a:pt x="2203" y="372"/>
                  </a:lnTo>
                  <a:lnTo>
                    <a:pt x="2207" y="368"/>
                  </a:lnTo>
                  <a:lnTo>
                    <a:pt x="2211" y="368"/>
                  </a:lnTo>
                  <a:lnTo>
                    <a:pt x="2211" y="368"/>
                  </a:lnTo>
                  <a:lnTo>
                    <a:pt x="2213" y="368"/>
                  </a:lnTo>
                  <a:lnTo>
                    <a:pt x="2218" y="372"/>
                  </a:lnTo>
                  <a:lnTo>
                    <a:pt x="2224" y="374"/>
                  </a:lnTo>
                  <a:lnTo>
                    <a:pt x="2224" y="374"/>
                  </a:lnTo>
                  <a:lnTo>
                    <a:pt x="2220" y="378"/>
                  </a:lnTo>
                  <a:lnTo>
                    <a:pt x="2218" y="378"/>
                  </a:lnTo>
                  <a:lnTo>
                    <a:pt x="2218" y="380"/>
                  </a:lnTo>
                  <a:lnTo>
                    <a:pt x="2218" y="382"/>
                  </a:lnTo>
                  <a:lnTo>
                    <a:pt x="2218" y="382"/>
                  </a:lnTo>
                  <a:lnTo>
                    <a:pt x="2224" y="385"/>
                  </a:lnTo>
                  <a:lnTo>
                    <a:pt x="2224" y="385"/>
                  </a:lnTo>
                  <a:lnTo>
                    <a:pt x="2226" y="385"/>
                  </a:lnTo>
                  <a:lnTo>
                    <a:pt x="2226" y="387"/>
                  </a:lnTo>
                  <a:lnTo>
                    <a:pt x="2230" y="389"/>
                  </a:lnTo>
                  <a:lnTo>
                    <a:pt x="2230" y="389"/>
                  </a:lnTo>
                  <a:lnTo>
                    <a:pt x="2234" y="389"/>
                  </a:lnTo>
                  <a:lnTo>
                    <a:pt x="2235" y="389"/>
                  </a:lnTo>
                  <a:lnTo>
                    <a:pt x="2237" y="393"/>
                  </a:lnTo>
                  <a:lnTo>
                    <a:pt x="2241" y="397"/>
                  </a:lnTo>
                  <a:lnTo>
                    <a:pt x="2241" y="397"/>
                  </a:lnTo>
                  <a:lnTo>
                    <a:pt x="2245" y="399"/>
                  </a:lnTo>
                  <a:lnTo>
                    <a:pt x="2247" y="399"/>
                  </a:lnTo>
                  <a:lnTo>
                    <a:pt x="2249" y="399"/>
                  </a:lnTo>
                  <a:lnTo>
                    <a:pt x="2249" y="399"/>
                  </a:lnTo>
                  <a:lnTo>
                    <a:pt x="2253" y="399"/>
                  </a:lnTo>
                  <a:lnTo>
                    <a:pt x="2253" y="403"/>
                  </a:lnTo>
                  <a:lnTo>
                    <a:pt x="2254" y="403"/>
                  </a:lnTo>
                  <a:lnTo>
                    <a:pt x="2256" y="403"/>
                  </a:lnTo>
                  <a:lnTo>
                    <a:pt x="2256" y="403"/>
                  </a:lnTo>
                  <a:lnTo>
                    <a:pt x="2260" y="403"/>
                  </a:lnTo>
                  <a:lnTo>
                    <a:pt x="2262" y="404"/>
                  </a:lnTo>
                  <a:lnTo>
                    <a:pt x="2264" y="404"/>
                  </a:lnTo>
                  <a:lnTo>
                    <a:pt x="2268" y="403"/>
                  </a:lnTo>
                  <a:lnTo>
                    <a:pt x="2268" y="403"/>
                  </a:lnTo>
                  <a:lnTo>
                    <a:pt x="2270" y="401"/>
                  </a:lnTo>
                  <a:lnTo>
                    <a:pt x="2270" y="401"/>
                  </a:lnTo>
                  <a:lnTo>
                    <a:pt x="2270" y="401"/>
                  </a:lnTo>
                  <a:lnTo>
                    <a:pt x="2270" y="399"/>
                  </a:lnTo>
                  <a:lnTo>
                    <a:pt x="2270" y="399"/>
                  </a:lnTo>
                  <a:lnTo>
                    <a:pt x="2270" y="397"/>
                  </a:lnTo>
                  <a:lnTo>
                    <a:pt x="2268" y="393"/>
                  </a:lnTo>
                  <a:lnTo>
                    <a:pt x="2264" y="389"/>
                  </a:lnTo>
                  <a:lnTo>
                    <a:pt x="2264" y="389"/>
                  </a:lnTo>
                  <a:lnTo>
                    <a:pt x="2264" y="389"/>
                  </a:lnTo>
                  <a:lnTo>
                    <a:pt x="2264" y="389"/>
                  </a:lnTo>
                  <a:lnTo>
                    <a:pt x="2268" y="385"/>
                  </a:lnTo>
                  <a:lnTo>
                    <a:pt x="2270" y="385"/>
                  </a:lnTo>
                  <a:lnTo>
                    <a:pt x="2270" y="382"/>
                  </a:lnTo>
                  <a:lnTo>
                    <a:pt x="2270" y="382"/>
                  </a:lnTo>
                  <a:lnTo>
                    <a:pt x="2270" y="380"/>
                  </a:lnTo>
                  <a:lnTo>
                    <a:pt x="2271" y="378"/>
                  </a:lnTo>
                  <a:lnTo>
                    <a:pt x="2273" y="378"/>
                  </a:lnTo>
                  <a:lnTo>
                    <a:pt x="2273" y="374"/>
                  </a:lnTo>
                  <a:lnTo>
                    <a:pt x="2273" y="374"/>
                  </a:lnTo>
                  <a:lnTo>
                    <a:pt x="2271" y="370"/>
                  </a:lnTo>
                  <a:lnTo>
                    <a:pt x="2270" y="368"/>
                  </a:lnTo>
                  <a:lnTo>
                    <a:pt x="2270" y="367"/>
                  </a:lnTo>
                  <a:lnTo>
                    <a:pt x="2271" y="367"/>
                  </a:lnTo>
                  <a:lnTo>
                    <a:pt x="2271" y="367"/>
                  </a:lnTo>
                  <a:lnTo>
                    <a:pt x="2273" y="367"/>
                  </a:lnTo>
                  <a:lnTo>
                    <a:pt x="2275" y="368"/>
                  </a:lnTo>
                  <a:lnTo>
                    <a:pt x="2281" y="368"/>
                  </a:lnTo>
                  <a:lnTo>
                    <a:pt x="2283" y="372"/>
                  </a:lnTo>
                  <a:lnTo>
                    <a:pt x="2285" y="370"/>
                  </a:lnTo>
                  <a:lnTo>
                    <a:pt x="2287" y="368"/>
                  </a:lnTo>
                  <a:lnTo>
                    <a:pt x="2287" y="368"/>
                  </a:lnTo>
                  <a:lnTo>
                    <a:pt x="2288" y="367"/>
                  </a:lnTo>
                  <a:lnTo>
                    <a:pt x="2292" y="365"/>
                  </a:lnTo>
                  <a:lnTo>
                    <a:pt x="2296" y="365"/>
                  </a:lnTo>
                  <a:lnTo>
                    <a:pt x="2296" y="365"/>
                  </a:lnTo>
                  <a:lnTo>
                    <a:pt x="2302" y="357"/>
                  </a:lnTo>
                  <a:lnTo>
                    <a:pt x="2302" y="357"/>
                  </a:lnTo>
                  <a:lnTo>
                    <a:pt x="2304" y="357"/>
                  </a:lnTo>
                  <a:lnTo>
                    <a:pt x="2305" y="357"/>
                  </a:lnTo>
                  <a:lnTo>
                    <a:pt x="2307" y="357"/>
                  </a:lnTo>
                  <a:lnTo>
                    <a:pt x="2307" y="355"/>
                  </a:lnTo>
                  <a:lnTo>
                    <a:pt x="2307" y="355"/>
                  </a:lnTo>
                  <a:lnTo>
                    <a:pt x="2298" y="344"/>
                  </a:lnTo>
                  <a:lnTo>
                    <a:pt x="2298" y="344"/>
                  </a:lnTo>
                  <a:lnTo>
                    <a:pt x="2294" y="342"/>
                  </a:lnTo>
                  <a:lnTo>
                    <a:pt x="2290" y="340"/>
                  </a:lnTo>
                  <a:lnTo>
                    <a:pt x="2287" y="340"/>
                  </a:lnTo>
                  <a:lnTo>
                    <a:pt x="2283" y="336"/>
                  </a:lnTo>
                  <a:lnTo>
                    <a:pt x="2283" y="336"/>
                  </a:lnTo>
                  <a:lnTo>
                    <a:pt x="2281" y="334"/>
                  </a:lnTo>
                  <a:lnTo>
                    <a:pt x="2281" y="334"/>
                  </a:lnTo>
                  <a:lnTo>
                    <a:pt x="2277" y="334"/>
                  </a:lnTo>
                  <a:lnTo>
                    <a:pt x="2277" y="334"/>
                  </a:lnTo>
                  <a:lnTo>
                    <a:pt x="2277" y="333"/>
                  </a:lnTo>
                  <a:lnTo>
                    <a:pt x="2275" y="331"/>
                  </a:lnTo>
                  <a:lnTo>
                    <a:pt x="2273" y="331"/>
                  </a:lnTo>
                  <a:lnTo>
                    <a:pt x="2273" y="331"/>
                  </a:lnTo>
                  <a:lnTo>
                    <a:pt x="2264" y="331"/>
                  </a:lnTo>
                  <a:lnTo>
                    <a:pt x="2264" y="331"/>
                  </a:lnTo>
                  <a:lnTo>
                    <a:pt x="2264" y="333"/>
                  </a:lnTo>
                  <a:lnTo>
                    <a:pt x="2266" y="333"/>
                  </a:lnTo>
                  <a:lnTo>
                    <a:pt x="2264" y="334"/>
                  </a:lnTo>
                  <a:lnTo>
                    <a:pt x="2262" y="333"/>
                  </a:lnTo>
                  <a:lnTo>
                    <a:pt x="2262" y="333"/>
                  </a:lnTo>
                  <a:lnTo>
                    <a:pt x="2256" y="331"/>
                  </a:lnTo>
                  <a:lnTo>
                    <a:pt x="2254" y="331"/>
                  </a:lnTo>
                  <a:lnTo>
                    <a:pt x="2251" y="327"/>
                  </a:lnTo>
                  <a:lnTo>
                    <a:pt x="2241" y="327"/>
                  </a:lnTo>
                  <a:lnTo>
                    <a:pt x="2247" y="340"/>
                  </a:lnTo>
                  <a:lnTo>
                    <a:pt x="2247" y="340"/>
                  </a:lnTo>
                  <a:lnTo>
                    <a:pt x="2247" y="340"/>
                  </a:lnTo>
                  <a:lnTo>
                    <a:pt x="2249" y="344"/>
                  </a:lnTo>
                  <a:lnTo>
                    <a:pt x="2249" y="344"/>
                  </a:lnTo>
                  <a:lnTo>
                    <a:pt x="2249" y="346"/>
                  </a:lnTo>
                  <a:lnTo>
                    <a:pt x="2247" y="346"/>
                  </a:lnTo>
                  <a:lnTo>
                    <a:pt x="2245" y="344"/>
                  </a:lnTo>
                  <a:lnTo>
                    <a:pt x="2245" y="344"/>
                  </a:lnTo>
                  <a:lnTo>
                    <a:pt x="2235" y="342"/>
                  </a:lnTo>
                  <a:lnTo>
                    <a:pt x="2234" y="340"/>
                  </a:lnTo>
                  <a:lnTo>
                    <a:pt x="2234" y="340"/>
                  </a:lnTo>
                  <a:lnTo>
                    <a:pt x="2234" y="340"/>
                  </a:lnTo>
                  <a:lnTo>
                    <a:pt x="2234" y="329"/>
                  </a:lnTo>
                  <a:lnTo>
                    <a:pt x="2234" y="329"/>
                  </a:lnTo>
                  <a:lnTo>
                    <a:pt x="2234" y="327"/>
                  </a:lnTo>
                  <a:lnTo>
                    <a:pt x="2234" y="323"/>
                  </a:lnTo>
                  <a:lnTo>
                    <a:pt x="2234" y="321"/>
                  </a:lnTo>
                  <a:lnTo>
                    <a:pt x="2234" y="319"/>
                  </a:lnTo>
                  <a:lnTo>
                    <a:pt x="2234" y="319"/>
                  </a:lnTo>
                  <a:lnTo>
                    <a:pt x="2230" y="317"/>
                  </a:lnTo>
                  <a:lnTo>
                    <a:pt x="2230" y="317"/>
                  </a:lnTo>
                  <a:lnTo>
                    <a:pt x="2230" y="319"/>
                  </a:lnTo>
                  <a:lnTo>
                    <a:pt x="2228" y="317"/>
                  </a:lnTo>
                  <a:lnTo>
                    <a:pt x="2224" y="314"/>
                  </a:lnTo>
                  <a:lnTo>
                    <a:pt x="2224" y="314"/>
                  </a:lnTo>
                  <a:lnTo>
                    <a:pt x="2218" y="310"/>
                  </a:lnTo>
                  <a:lnTo>
                    <a:pt x="2215" y="308"/>
                  </a:lnTo>
                  <a:lnTo>
                    <a:pt x="2213" y="306"/>
                  </a:lnTo>
                  <a:lnTo>
                    <a:pt x="2211" y="306"/>
                  </a:lnTo>
                  <a:lnTo>
                    <a:pt x="2211" y="306"/>
                  </a:lnTo>
                  <a:lnTo>
                    <a:pt x="2211" y="306"/>
                  </a:lnTo>
                  <a:lnTo>
                    <a:pt x="2211" y="306"/>
                  </a:lnTo>
                  <a:lnTo>
                    <a:pt x="2211" y="304"/>
                  </a:lnTo>
                  <a:lnTo>
                    <a:pt x="2207" y="302"/>
                  </a:lnTo>
                  <a:lnTo>
                    <a:pt x="2207" y="302"/>
                  </a:lnTo>
                  <a:lnTo>
                    <a:pt x="2192" y="295"/>
                  </a:lnTo>
                  <a:lnTo>
                    <a:pt x="2190" y="291"/>
                  </a:lnTo>
                  <a:lnTo>
                    <a:pt x="2190" y="291"/>
                  </a:lnTo>
                  <a:lnTo>
                    <a:pt x="2186" y="289"/>
                  </a:lnTo>
                  <a:lnTo>
                    <a:pt x="2184" y="287"/>
                  </a:lnTo>
                  <a:lnTo>
                    <a:pt x="2181" y="283"/>
                  </a:lnTo>
                  <a:lnTo>
                    <a:pt x="2181" y="283"/>
                  </a:lnTo>
                  <a:lnTo>
                    <a:pt x="2177" y="281"/>
                  </a:lnTo>
                  <a:lnTo>
                    <a:pt x="2177" y="281"/>
                  </a:lnTo>
                  <a:lnTo>
                    <a:pt x="2169" y="278"/>
                  </a:lnTo>
                  <a:lnTo>
                    <a:pt x="2162" y="278"/>
                  </a:lnTo>
                  <a:lnTo>
                    <a:pt x="2162" y="278"/>
                  </a:lnTo>
                  <a:lnTo>
                    <a:pt x="2162" y="278"/>
                  </a:lnTo>
                  <a:lnTo>
                    <a:pt x="2162" y="276"/>
                  </a:lnTo>
                  <a:lnTo>
                    <a:pt x="2160" y="274"/>
                  </a:lnTo>
                  <a:lnTo>
                    <a:pt x="2156" y="272"/>
                  </a:lnTo>
                  <a:lnTo>
                    <a:pt x="2156" y="272"/>
                  </a:lnTo>
                  <a:lnTo>
                    <a:pt x="2150" y="270"/>
                  </a:lnTo>
                  <a:lnTo>
                    <a:pt x="2149" y="268"/>
                  </a:lnTo>
                  <a:lnTo>
                    <a:pt x="2147" y="268"/>
                  </a:lnTo>
                  <a:lnTo>
                    <a:pt x="2147" y="268"/>
                  </a:lnTo>
                  <a:lnTo>
                    <a:pt x="2143" y="264"/>
                  </a:lnTo>
                  <a:lnTo>
                    <a:pt x="2137" y="261"/>
                  </a:lnTo>
                  <a:lnTo>
                    <a:pt x="2130" y="257"/>
                  </a:lnTo>
                  <a:lnTo>
                    <a:pt x="2130" y="257"/>
                  </a:lnTo>
                  <a:lnTo>
                    <a:pt x="2120" y="257"/>
                  </a:lnTo>
                  <a:lnTo>
                    <a:pt x="2120" y="257"/>
                  </a:lnTo>
                  <a:lnTo>
                    <a:pt x="2113" y="255"/>
                  </a:lnTo>
                  <a:lnTo>
                    <a:pt x="2109" y="255"/>
                  </a:lnTo>
                  <a:lnTo>
                    <a:pt x="2109" y="255"/>
                  </a:lnTo>
                  <a:lnTo>
                    <a:pt x="2107" y="251"/>
                  </a:lnTo>
                  <a:lnTo>
                    <a:pt x="2105" y="251"/>
                  </a:lnTo>
                  <a:lnTo>
                    <a:pt x="2103" y="249"/>
                  </a:lnTo>
                  <a:lnTo>
                    <a:pt x="2103" y="249"/>
                  </a:lnTo>
                  <a:lnTo>
                    <a:pt x="2065" y="249"/>
                  </a:lnTo>
                  <a:lnTo>
                    <a:pt x="2065" y="249"/>
                  </a:lnTo>
                  <a:lnTo>
                    <a:pt x="2065" y="251"/>
                  </a:lnTo>
                  <a:lnTo>
                    <a:pt x="2063" y="251"/>
                  </a:lnTo>
                  <a:lnTo>
                    <a:pt x="2062" y="253"/>
                  </a:lnTo>
                  <a:lnTo>
                    <a:pt x="2060" y="253"/>
                  </a:lnTo>
                  <a:lnTo>
                    <a:pt x="2058" y="251"/>
                  </a:lnTo>
                  <a:lnTo>
                    <a:pt x="2054" y="249"/>
                  </a:lnTo>
                  <a:lnTo>
                    <a:pt x="2054" y="249"/>
                  </a:lnTo>
                  <a:lnTo>
                    <a:pt x="2050" y="244"/>
                  </a:lnTo>
                  <a:lnTo>
                    <a:pt x="2044" y="242"/>
                  </a:lnTo>
                  <a:lnTo>
                    <a:pt x="2041" y="240"/>
                  </a:lnTo>
                  <a:lnTo>
                    <a:pt x="2039" y="240"/>
                  </a:lnTo>
                  <a:lnTo>
                    <a:pt x="2039" y="242"/>
                  </a:lnTo>
                  <a:lnTo>
                    <a:pt x="2039" y="242"/>
                  </a:lnTo>
                  <a:lnTo>
                    <a:pt x="2035" y="244"/>
                  </a:lnTo>
                  <a:lnTo>
                    <a:pt x="2035" y="244"/>
                  </a:lnTo>
                  <a:lnTo>
                    <a:pt x="2033" y="244"/>
                  </a:lnTo>
                  <a:lnTo>
                    <a:pt x="2033" y="244"/>
                  </a:lnTo>
                  <a:lnTo>
                    <a:pt x="2031" y="244"/>
                  </a:lnTo>
                  <a:lnTo>
                    <a:pt x="2029" y="244"/>
                  </a:lnTo>
                  <a:lnTo>
                    <a:pt x="2027" y="244"/>
                  </a:lnTo>
                  <a:lnTo>
                    <a:pt x="2027" y="244"/>
                  </a:lnTo>
                  <a:lnTo>
                    <a:pt x="2026" y="238"/>
                  </a:lnTo>
                  <a:lnTo>
                    <a:pt x="2026" y="238"/>
                  </a:lnTo>
                  <a:lnTo>
                    <a:pt x="2026" y="238"/>
                  </a:lnTo>
                  <a:lnTo>
                    <a:pt x="2026" y="244"/>
                  </a:lnTo>
                  <a:lnTo>
                    <a:pt x="2024" y="247"/>
                  </a:lnTo>
                  <a:lnTo>
                    <a:pt x="2024" y="251"/>
                  </a:lnTo>
                  <a:lnTo>
                    <a:pt x="2024" y="251"/>
                  </a:lnTo>
                  <a:lnTo>
                    <a:pt x="2022" y="253"/>
                  </a:lnTo>
                  <a:lnTo>
                    <a:pt x="2020" y="255"/>
                  </a:lnTo>
                  <a:lnTo>
                    <a:pt x="2020" y="257"/>
                  </a:lnTo>
                  <a:lnTo>
                    <a:pt x="2022" y="261"/>
                  </a:lnTo>
                  <a:lnTo>
                    <a:pt x="2022" y="261"/>
                  </a:lnTo>
                  <a:lnTo>
                    <a:pt x="2026" y="264"/>
                  </a:lnTo>
                  <a:lnTo>
                    <a:pt x="2027" y="264"/>
                  </a:lnTo>
                  <a:lnTo>
                    <a:pt x="2027" y="268"/>
                  </a:lnTo>
                  <a:lnTo>
                    <a:pt x="2027" y="268"/>
                  </a:lnTo>
                  <a:lnTo>
                    <a:pt x="2027" y="272"/>
                  </a:lnTo>
                  <a:lnTo>
                    <a:pt x="2027" y="274"/>
                  </a:lnTo>
                  <a:lnTo>
                    <a:pt x="2027" y="274"/>
                  </a:lnTo>
                  <a:lnTo>
                    <a:pt x="2031" y="276"/>
                  </a:lnTo>
                  <a:lnTo>
                    <a:pt x="2031" y="276"/>
                  </a:lnTo>
                  <a:lnTo>
                    <a:pt x="2027" y="278"/>
                  </a:lnTo>
                  <a:lnTo>
                    <a:pt x="2027" y="278"/>
                  </a:lnTo>
                  <a:lnTo>
                    <a:pt x="2024" y="278"/>
                  </a:lnTo>
                  <a:lnTo>
                    <a:pt x="2022" y="278"/>
                  </a:lnTo>
                  <a:lnTo>
                    <a:pt x="2020" y="280"/>
                  </a:lnTo>
                  <a:lnTo>
                    <a:pt x="2016" y="280"/>
                  </a:lnTo>
                  <a:lnTo>
                    <a:pt x="2016" y="280"/>
                  </a:lnTo>
                  <a:lnTo>
                    <a:pt x="2012" y="281"/>
                  </a:lnTo>
                  <a:lnTo>
                    <a:pt x="2010" y="281"/>
                  </a:lnTo>
                  <a:lnTo>
                    <a:pt x="2010" y="281"/>
                  </a:lnTo>
                  <a:lnTo>
                    <a:pt x="2009" y="280"/>
                  </a:lnTo>
                  <a:lnTo>
                    <a:pt x="2009" y="280"/>
                  </a:lnTo>
                  <a:lnTo>
                    <a:pt x="2009" y="276"/>
                  </a:lnTo>
                  <a:lnTo>
                    <a:pt x="2007" y="272"/>
                  </a:lnTo>
                  <a:lnTo>
                    <a:pt x="2007" y="272"/>
                  </a:lnTo>
                  <a:lnTo>
                    <a:pt x="2005" y="272"/>
                  </a:lnTo>
                  <a:lnTo>
                    <a:pt x="2001" y="268"/>
                  </a:lnTo>
                  <a:lnTo>
                    <a:pt x="1997" y="268"/>
                  </a:lnTo>
                  <a:lnTo>
                    <a:pt x="1997" y="268"/>
                  </a:lnTo>
                  <a:lnTo>
                    <a:pt x="1995" y="264"/>
                  </a:lnTo>
                  <a:lnTo>
                    <a:pt x="1992" y="264"/>
                  </a:lnTo>
                  <a:lnTo>
                    <a:pt x="1988" y="263"/>
                  </a:lnTo>
                  <a:lnTo>
                    <a:pt x="1988" y="263"/>
                  </a:lnTo>
                  <a:lnTo>
                    <a:pt x="1988" y="261"/>
                  </a:lnTo>
                  <a:lnTo>
                    <a:pt x="1988" y="261"/>
                  </a:lnTo>
                  <a:lnTo>
                    <a:pt x="1988" y="261"/>
                  </a:lnTo>
                  <a:lnTo>
                    <a:pt x="1988" y="257"/>
                  </a:lnTo>
                  <a:lnTo>
                    <a:pt x="1988" y="255"/>
                  </a:lnTo>
                  <a:lnTo>
                    <a:pt x="1990" y="255"/>
                  </a:lnTo>
                  <a:lnTo>
                    <a:pt x="1990" y="255"/>
                  </a:lnTo>
                  <a:lnTo>
                    <a:pt x="1993" y="255"/>
                  </a:lnTo>
                  <a:lnTo>
                    <a:pt x="1999" y="255"/>
                  </a:lnTo>
                  <a:lnTo>
                    <a:pt x="1999" y="255"/>
                  </a:lnTo>
                  <a:lnTo>
                    <a:pt x="2005" y="255"/>
                  </a:lnTo>
                  <a:lnTo>
                    <a:pt x="2007" y="253"/>
                  </a:lnTo>
                  <a:lnTo>
                    <a:pt x="2007" y="253"/>
                  </a:lnTo>
                  <a:lnTo>
                    <a:pt x="2007" y="251"/>
                  </a:lnTo>
                  <a:lnTo>
                    <a:pt x="2007" y="251"/>
                  </a:lnTo>
                  <a:lnTo>
                    <a:pt x="2005" y="247"/>
                  </a:lnTo>
                  <a:lnTo>
                    <a:pt x="2005" y="247"/>
                  </a:lnTo>
                  <a:lnTo>
                    <a:pt x="2001" y="244"/>
                  </a:lnTo>
                  <a:lnTo>
                    <a:pt x="1997" y="244"/>
                  </a:lnTo>
                  <a:lnTo>
                    <a:pt x="1995" y="242"/>
                  </a:lnTo>
                  <a:lnTo>
                    <a:pt x="1995" y="242"/>
                  </a:lnTo>
                  <a:lnTo>
                    <a:pt x="1990" y="244"/>
                  </a:lnTo>
                  <a:lnTo>
                    <a:pt x="1986" y="244"/>
                  </a:lnTo>
                  <a:lnTo>
                    <a:pt x="1980" y="251"/>
                  </a:lnTo>
                  <a:lnTo>
                    <a:pt x="1976" y="255"/>
                  </a:lnTo>
                  <a:lnTo>
                    <a:pt x="1976" y="255"/>
                  </a:lnTo>
                  <a:lnTo>
                    <a:pt x="1973" y="257"/>
                  </a:lnTo>
                  <a:lnTo>
                    <a:pt x="1969" y="257"/>
                  </a:lnTo>
                  <a:lnTo>
                    <a:pt x="1963" y="257"/>
                  </a:lnTo>
                  <a:lnTo>
                    <a:pt x="1963" y="257"/>
                  </a:lnTo>
                  <a:lnTo>
                    <a:pt x="1959" y="257"/>
                  </a:lnTo>
                  <a:lnTo>
                    <a:pt x="1954" y="257"/>
                  </a:lnTo>
                  <a:lnTo>
                    <a:pt x="1950" y="255"/>
                  </a:lnTo>
                  <a:lnTo>
                    <a:pt x="1946" y="255"/>
                  </a:lnTo>
                  <a:lnTo>
                    <a:pt x="1946" y="255"/>
                  </a:lnTo>
                  <a:lnTo>
                    <a:pt x="1939" y="255"/>
                  </a:lnTo>
                  <a:lnTo>
                    <a:pt x="1939" y="255"/>
                  </a:lnTo>
                  <a:lnTo>
                    <a:pt x="1933" y="255"/>
                  </a:lnTo>
                  <a:lnTo>
                    <a:pt x="1927" y="255"/>
                  </a:lnTo>
                  <a:lnTo>
                    <a:pt x="1922" y="253"/>
                  </a:lnTo>
                  <a:lnTo>
                    <a:pt x="1922" y="253"/>
                  </a:lnTo>
                  <a:lnTo>
                    <a:pt x="1908" y="253"/>
                  </a:lnTo>
                  <a:lnTo>
                    <a:pt x="1908" y="253"/>
                  </a:lnTo>
                  <a:lnTo>
                    <a:pt x="1901" y="253"/>
                  </a:lnTo>
                  <a:lnTo>
                    <a:pt x="1901" y="253"/>
                  </a:lnTo>
                  <a:lnTo>
                    <a:pt x="1895" y="253"/>
                  </a:lnTo>
                  <a:lnTo>
                    <a:pt x="1895" y="253"/>
                  </a:lnTo>
                  <a:lnTo>
                    <a:pt x="1895" y="255"/>
                  </a:lnTo>
                  <a:lnTo>
                    <a:pt x="1899" y="259"/>
                  </a:lnTo>
                  <a:lnTo>
                    <a:pt x="1899" y="261"/>
                  </a:lnTo>
                  <a:lnTo>
                    <a:pt x="1897" y="261"/>
                  </a:lnTo>
                  <a:lnTo>
                    <a:pt x="1893" y="261"/>
                  </a:lnTo>
                  <a:lnTo>
                    <a:pt x="1889" y="257"/>
                  </a:lnTo>
                  <a:lnTo>
                    <a:pt x="1889" y="257"/>
                  </a:lnTo>
                  <a:lnTo>
                    <a:pt x="1870" y="251"/>
                  </a:lnTo>
                  <a:lnTo>
                    <a:pt x="1869" y="247"/>
                  </a:lnTo>
                  <a:lnTo>
                    <a:pt x="1869" y="240"/>
                  </a:lnTo>
                  <a:lnTo>
                    <a:pt x="1874" y="230"/>
                  </a:lnTo>
                  <a:lnTo>
                    <a:pt x="1857" y="217"/>
                  </a:lnTo>
                  <a:lnTo>
                    <a:pt x="1857" y="217"/>
                  </a:lnTo>
                  <a:lnTo>
                    <a:pt x="1852" y="215"/>
                  </a:lnTo>
                  <a:lnTo>
                    <a:pt x="1844" y="215"/>
                  </a:lnTo>
                  <a:lnTo>
                    <a:pt x="1844" y="215"/>
                  </a:lnTo>
                  <a:lnTo>
                    <a:pt x="1838" y="215"/>
                  </a:lnTo>
                  <a:lnTo>
                    <a:pt x="1829" y="215"/>
                  </a:lnTo>
                  <a:lnTo>
                    <a:pt x="1823" y="215"/>
                  </a:lnTo>
                  <a:lnTo>
                    <a:pt x="1823" y="215"/>
                  </a:lnTo>
                  <a:lnTo>
                    <a:pt x="1814" y="215"/>
                  </a:lnTo>
                  <a:lnTo>
                    <a:pt x="1814" y="215"/>
                  </a:lnTo>
                  <a:lnTo>
                    <a:pt x="1793" y="215"/>
                  </a:lnTo>
                  <a:lnTo>
                    <a:pt x="1785" y="215"/>
                  </a:lnTo>
                  <a:lnTo>
                    <a:pt x="1785" y="215"/>
                  </a:lnTo>
                  <a:lnTo>
                    <a:pt x="1785" y="217"/>
                  </a:lnTo>
                  <a:lnTo>
                    <a:pt x="1782" y="219"/>
                  </a:lnTo>
                  <a:lnTo>
                    <a:pt x="1780" y="219"/>
                  </a:lnTo>
                  <a:lnTo>
                    <a:pt x="1780" y="219"/>
                  </a:lnTo>
                  <a:lnTo>
                    <a:pt x="1763" y="221"/>
                  </a:lnTo>
                  <a:lnTo>
                    <a:pt x="1763" y="221"/>
                  </a:lnTo>
                  <a:lnTo>
                    <a:pt x="1759" y="219"/>
                  </a:lnTo>
                  <a:lnTo>
                    <a:pt x="1755" y="217"/>
                  </a:lnTo>
                  <a:lnTo>
                    <a:pt x="1755" y="211"/>
                  </a:lnTo>
                  <a:lnTo>
                    <a:pt x="1755" y="211"/>
                  </a:lnTo>
                  <a:lnTo>
                    <a:pt x="1755" y="210"/>
                  </a:lnTo>
                  <a:lnTo>
                    <a:pt x="1753" y="206"/>
                  </a:lnTo>
                  <a:lnTo>
                    <a:pt x="1753" y="206"/>
                  </a:lnTo>
                  <a:lnTo>
                    <a:pt x="1749" y="206"/>
                  </a:lnTo>
                  <a:lnTo>
                    <a:pt x="1748" y="204"/>
                  </a:lnTo>
                  <a:lnTo>
                    <a:pt x="1744" y="204"/>
                  </a:lnTo>
                  <a:lnTo>
                    <a:pt x="1742" y="206"/>
                  </a:lnTo>
                  <a:lnTo>
                    <a:pt x="1742" y="206"/>
                  </a:lnTo>
                  <a:lnTo>
                    <a:pt x="1742" y="202"/>
                  </a:lnTo>
                  <a:lnTo>
                    <a:pt x="1742" y="200"/>
                  </a:lnTo>
                  <a:lnTo>
                    <a:pt x="1740" y="198"/>
                  </a:lnTo>
                  <a:lnTo>
                    <a:pt x="1740" y="198"/>
                  </a:lnTo>
                  <a:lnTo>
                    <a:pt x="1738" y="198"/>
                  </a:lnTo>
                  <a:lnTo>
                    <a:pt x="1736" y="196"/>
                  </a:lnTo>
                  <a:lnTo>
                    <a:pt x="1734" y="196"/>
                  </a:lnTo>
                  <a:lnTo>
                    <a:pt x="1734" y="196"/>
                  </a:lnTo>
                  <a:lnTo>
                    <a:pt x="1731" y="198"/>
                  </a:lnTo>
                  <a:lnTo>
                    <a:pt x="1727" y="198"/>
                  </a:lnTo>
                  <a:lnTo>
                    <a:pt x="1727" y="198"/>
                  </a:lnTo>
                  <a:lnTo>
                    <a:pt x="1727" y="198"/>
                  </a:lnTo>
                  <a:lnTo>
                    <a:pt x="1723" y="196"/>
                  </a:lnTo>
                  <a:lnTo>
                    <a:pt x="1721" y="196"/>
                  </a:lnTo>
                  <a:lnTo>
                    <a:pt x="1715" y="194"/>
                  </a:lnTo>
                  <a:lnTo>
                    <a:pt x="1715" y="194"/>
                  </a:lnTo>
                  <a:lnTo>
                    <a:pt x="1715" y="193"/>
                  </a:lnTo>
                  <a:lnTo>
                    <a:pt x="1714" y="191"/>
                  </a:lnTo>
                  <a:lnTo>
                    <a:pt x="1715" y="189"/>
                  </a:lnTo>
                  <a:lnTo>
                    <a:pt x="1715" y="189"/>
                  </a:lnTo>
                  <a:lnTo>
                    <a:pt x="1721" y="189"/>
                  </a:lnTo>
                  <a:lnTo>
                    <a:pt x="1723" y="187"/>
                  </a:lnTo>
                  <a:lnTo>
                    <a:pt x="1727" y="187"/>
                  </a:lnTo>
                  <a:lnTo>
                    <a:pt x="1727" y="187"/>
                  </a:lnTo>
                  <a:lnTo>
                    <a:pt x="1731" y="185"/>
                  </a:lnTo>
                  <a:lnTo>
                    <a:pt x="1732" y="185"/>
                  </a:lnTo>
                  <a:lnTo>
                    <a:pt x="1732" y="185"/>
                  </a:lnTo>
                  <a:lnTo>
                    <a:pt x="1729" y="183"/>
                  </a:lnTo>
                  <a:lnTo>
                    <a:pt x="1729" y="183"/>
                  </a:lnTo>
                  <a:lnTo>
                    <a:pt x="1723" y="181"/>
                  </a:lnTo>
                  <a:lnTo>
                    <a:pt x="1719" y="179"/>
                  </a:lnTo>
                  <a:lnTo>
                    <a:pt x="1715" y="179"/>
                  </a:lnTo>
                  <a:lnTo>
                    <a:pt x="1715" y="179"/>
                  </a:lnTo>
                  <a:lnTo>
                    <a:pt x="1710" y="177"/>
                  </a:lnTo>
                  <a:lnTo>
                    <a:pt x="1708" y="176"/>
                  </a:lnTo>
                  <a:lnTo>
                    <a:pt x="1704" y="176"/>
                  </a:lnTo>
                  <a:lnTo>
                    <a:pt x="1704" y="176"/>
                  </a:lnTo>
                  <a:lnTo>
                    <a:pt x="1695" y="176"/>
                  </a:lnTo>
                  <a:lnTo>
                    <a:pt x="1685" y="176"/>
                  </a:lnTo>
                  <a:lnTo>
                    <a:pt x="1685" y="176"/>
                  </a:lnTo>
                  <a:lnTo>
                    <a:pt x="1681" y="179"/>
                  </a:lnTo>
                  <a:lnTo>
                    <a:pt x="1681" y="179"/>
                  </a:lnTo>
                  <a:lnTo>
                    <a:pt x="1674" y="189"/>
                  </a:lnTo>
                  <a:lnTo>
                    <a:pt x="1674" y="189"/>
                  </a:lnTo>
                  <a:lnTo>
                    <a:pt x="1672" y="193"/>
                  </a:lnTo>
                  <a:lnTo>
                    <a:pt x="1670" y="196"/>
                  </a:lnTo>
                  <a:lnTo>
                    <a:pt x="1668" y="198"/>
                  </a:lnTo>
                  <a:lnTo>
                    <a:pt x="1668" y="196"/>
                  </a:lnTo>
                  <a:lnTo>
                    <a:pt x="1666" y="196"/>
                  </a:lnTo>
                  <a:lnTo>
                    <a:pt x="1666" y="196"/>
                  </a:lnTo>
                  <a:lnTo>
                    <a:pt x="1662" y="191"/>
                  </a:lnTo>
                  <a:lnTo>
                    <a:pt x="1662" y="191"/>
                  </a:lnTo>
                  <a:lnTo>
                    <a:pt x="1661" y="189"/>
                  </a:lnTo>
                  <a:lnTo>
                    <a:pt x="1661" y="187"/>
                  </a:lnTo>
                  <a:lnTo>
                    <a:pt x="1662" y="185"/>
                  </a:lnTo>
                  <a:lnTo>
                    <a:pt x="1662" y="185"/>
                  </a:lnTo>
                  <a:lnTo>
                    <a:pt x="1662" y="185"/>
                  </a:lnTo>
                  <a:lnTo>
                    <a:pt x="1664" y="185"/>
                  </a:lnTo>
                  <a:lnTo>
                    <a:pt x="1666" y="181"/>
                  </a:lnTo>
                  <a:lnTo>
                    <a:pt x="1670" y="179"/>
                  </a:lnTo>
                  <a:lnTo>
                    <a:pt x="1670" y="179"/>
                  </a:lnTo>
                  <a:lnTo>
                    <a:pt x="1670" y="176"/>
                  </a:lnTo>
                  <a:lnTo>
                    <a:pt x="1672" y="174"/>
                  </a:lnTo>
                  <a:lnTo>
                    <a:pt x="1674" y="174"/>
                  </a:lnTo>
                  <a:lnTo>
                    <a:pt x="1674" y="174"/>
                  </a:lnTo>
                  <a:lnTo>
                    <a:pt x="1679" y="174"/>
                  </a:lnTo>
                  <a:lnTo>
                    <a:pt x="1664" y="168"/>
                  </a:lnTo>
                  <a:lnTo>
                    <a:pt x="1664" y="168"/>
                  </a:lnTo>
                  <a:lnTo>
                    <a:pt x="1662" y="168"/>
                  </a:lnTo>
                  <a:lnTo>
                    <a:pt x="1655" y="168"/>
                  </a:lnTo>
                  <a:lnTo>
                    <a:pt x="1655" y="168"/>
                  </a:lnTo>
                  <a:lnTo>
                    <a:pt x="1651" y="168"/>
                  </a:lnTo>
                  <a:lnTo>
                    <a:pt x="1647" y="168"/>
                  </a:lnTo>
                  <a:lnTo>
                    <a:pt x="1647" y="168"/>
                  </a:lnTo>
                  <a:lnTo>
                    <a:pt x="1644" y="166"/>
                  </a:lnTo>
                  <a:lnTo>
                    <a:pt x="1644" y="166"/>
                  </a:lnTo>
                  <a:lnTo>
                    <a:pt x="1636" y="166"/>
                  </a:lnTo>
                  <a:lnTo>
                    <a:pt x="1632" y="164"/>
                  </a:lnTo>
                  <a:lnTo>
                    <a:pt x="1625" y="162"/>
                  </a:lnTo>
                  <a:lnTo>
                    <a:pt x="1625" y="162"/>
                  </a:lnTo>
                  <a:lnTo>
                    <a:pt x="1621" y="162"/>
                  </a:lnTo>
                  <a:lnTo>
                    <a:pt x="1621" y="162"/>
                  </a:lnTo>
                  <a:lnTo>
                    <a:pt x="1610" y="162"/>
                  </a:lnTo>
                  <a:lnTo>
                    <a:pt x="1610" y="162"/>
                  </a:lnTo>
                  <a:lnTo>
                    <a:pt x="1610" y="159"/>
                  </a:lnTo>
                  <a:lnTo>
                    <a:pt x="1608" y="157"/>
                  </a:lnTo>
                  <a:lnTo>
                    <a:pt x="1606" y="157"/>
                  </a:lnTo>
                  <a:lnTo>
                    <a:pt x="1606" y="157"/>
                  </a:lnTo>
                  <a:lnTo>
                    <a:pt x="1596" y="157"/>
                  </a:lnTo>
                  <a:lnTo>
                    <a:pt x="1594" y="157"/>
                  </a:lnTo>
                  <a:lnTo>
                    <a:pt x="1592" y="159"/>
                  </a:lnTo>
                  <a:lnTo>
                    <a:pt x="1592" y="159"/>
                  </a:lnTo>
                  <a:lnTo>
                    <a:pt x="1594" y="160"/>
                  </a:lnTo>
                  <a:lnTo>
                    <a:pt x="1600" y="164"/>
                  </a:lnTo>
                  <a:lnTo>
                    <a:pt x="1600" y="168"/>
                  </a:lnTo>
                  <a:lnTo>
                    <a:pt x="1600" y="168"/>
                  </a:lnTo>
                  <a:lnTo>
                    <a:pt x="1600" y="168"/>
                  </a:lnTo>
                  <a:lnTo>
                    <a:pt x="1596" y="170"/>
                  </a:lnTo>
                  <a:lnTo>
                    <a:pt x="1596" y="170"/>
                  </a:lnTo>
                  <a:lnTo>
                    <a:pt x="1591" y="168"/>
                  </a:lnTo>
                  <a:lnTo>
                    <a:pt x="1587" y="168"/>
                  </a:lnTo>
                  <a:lnTo>
                    <a:pt x="1585" y="168"/>
                  </a:lnTo>
                  <a:lnTo>
                    <a:pt x="1581" y="170"/>
                  </a:lnTo>
                  <a:lnTo>
                    <a:pt x="1581" y="170"/>
                  </a:lnTo>
                  <a:lnTo>
                    <a:pt x="1577" y="174"/>
                  </a:lnTo>
                  <a:lnTo>
                    <a:pt x="1577" y="174"/>
                  </a:lnTo>
                  <a:lnTo>
                    <a:pt x="1575" y="176"/>
                  </a:lnTo>
                  <a:lnTo>
                    <a:pt x="1575" y="176"/>
                  </a:lnTo>
                  <a:lnTo>
                    <a:pt x="1577" y="177"/>
                  </a:lnTo>
                  <a:lnTo>
                    <a:pt x="1577" y="179"/>
                  </a:lnTo>
                  <a:lnTo>
                    <a:pt x="1581" y="181"/>
                  </a:lnTo>
                  <a:lnTo>
                    <a:pt x="1585" y="183"/>
                  </a:lnTo>
                  <a:lnTo>
                    <a:pt x="1581" y="193"/>
                  </a:lnTo>
                  <a:lnTo>
                    <a:pt x="1581" y="193"/>
                  </a:lnTo>
                  <a:lnTo>
                    <a:pt x="1583" y="194"/>
                  </a:lnTo>
                  <a:lnTo>
                    <a:pt x="1583" y="196"/>
                  </a:lnTo>
                  <a:lnTo>
                    <a:pt x="1585" y="198"/>
                  </a:lnTo>
                  <a:lnTo>
                    <a:pt x="1585" y="198"/>
                  </a:lnTo>
                  <a:lnTo>
                    <a:pt x="1574" y="198"/>
                  </a:lnTo>
                  <a:lnTo>
                    <a:pt x="1566" y="196"/>
                  </a:lnTo>
                  <a:lnTo>
                    <a:pt x="1566" y="196"/>
                  </a:lnTo>
                  <a:lnTo>
                    <a:pt x="1553" y="198"/>
                  </a:lnTo>
                  <a:lnTo>
                    <a:pt x="1553" y="198"/>
                  </a:lnTo>
                  <a:lnTo>
                    <a:pt x="1551" y="198"/>
                  </a:lnTo>
                  <a:lnTo>
                    <a:pt x="1547" y="198"/>
                  </a:lnTo>
                  <a:lnTo>
                    <a:pt x="1545" y="200"/>
                  </a:lnTo>
                  <a:lnTo>
                    <a:pt x="1545" y="200"/>
                  </a:lnTo>
                  <a:lnTo>
                    <a:pt x="1547" y="202"/>
                  </a:lnTo>
                  <a:lnTo>
                    <a:pt x="1545" y="202"/>
                  </a:lnTo>
                  <a:lnTo>
                    <a:pt x="1540" y="200"/>
                  </a:lnTo>
                  <a:lnTo>
                    <a:pt x="1540" y="200"/>
                  </a:lnTo>
                  <a:lnTo>
                    <a:pt x="1536" y="198"/>
                  </a:lnTo>
                  <a:lnTo>
                    <a:pt x="1532" y="194"/>
                  </a:lnTo>
                  <a:lnTo>
                    <a:pt x="1530" y="193"/>
                  </a:lnTo>
                  <a:lnTo>
                    <a:pt x="1530" y="193"/>
                  </a:lnTo>
                  <a:lnTo>
                    <a:pt x="1528" y="194"/>
                  </a:lnTo>
                  <a:lnTo>
                    <a:pt x="1528" y="194"/>
                  </a:lnTo>
                  <a:lnTo>
                    <a:pt x="1524" y="198"/>
                  </a:lnTo>
                  <a:lnTo>
                    <a:pt x="1521" y="198"/>
                  </a:lnTo>
                  <a:lnTo>
                    <a:pt x="1521" y="198"/>
                  </a:lnTo>
                  <a:lnTo>
                    <a:pt x="1515" y="200"/>
                  </a:lnTo>
                  <a:lnTo>
                    <a:pt x="1511" y="202"/>
                  </a:lnTo>
                  <a:lnTo>
                    <a:pt x="1511" y="202"/>
                  </a:lnTo>
                  <a:lnTo>
                    <a:pt x="1504" y="202"/>
                  </a:lnTo>
                  <a:lnTo>
                    <a:pt x="1504" y="202"/>
                  </a:lnTo>
                  <a:lnTo>
                    <a:pt x="1498" y="202"/>
                  </a:lnTo>
                  <a:lnTo>
                    <a:pt x="1494" y="200"/>
                  </a:lnTo>
                  <a:lnTo>
                    <a:pt x="1494" y="200"/>
                  </a:lnTo>
                  <a:lnTo>
                    <a:pt x="1494" y="196"/>
                  </a:lnTo>
                  <a:lnTo>
                    <a:pt x="1492" y="194"/>
                  </a:lnTo>
                  <a:lnTo>
                    <a:pt x="1490" y="194"/>
                  </a:lnTo>
                  <a:lnTo>
                    <a:pt x="1490" y="194"/>
                  </a:lnTo>
                  <a:lnTo>
                    <a:pt x="1488" y="193"/>
                  </a:lnTo>
                  <a:lnTo>
                    <a:pt x="1485" y="191"/>
                  </a:lnTo>
                  <a:lnTo>
                    <a:pt x="1485" y="191"/>
                  </a:lnTo>
                  <a:lnTo>
                    <a:pt x="1483" y="189"/>
                  </a:lnTo>
                  <a:lnTo>
                    <a:pt x="1477" y="194"/>
                  </a:lnTo>
                  <a:lnTo>
                    <a:pt x="1471" y="208"/>
                  </a:lnTo>
                  <a:lnTo>
                    <a:pt x="1466" y="215"/>
                  </a:lnTo>
                  <a:lnTo>
                    <a:pt x="1466" y="215"/>
                  </a:lnTo>
                  <a:lnTo>
                    <a:pt x="1462" y="217"/>
                  </a:lnTo>
                  <a:lnTo>
                    <a:pt x="1462" y="221"/>
                  </a:lnTo>
                  <a:lnTo>
                    <a:pt x="1458" y="223"/>
                  </a:lnTo>
                  <a:lnTo>
                    <a:pt x="1458" y="223"/>
                  </a:lnTo>
                  <a:lnTo>
                    <a:pt x="1458" y="223"/>
                  </a:lnTo>
                  <a:lnTo>
                    <a:pt x="1456" y="221"/>
                  </a:lnTo>
                  <a:lnTo>
                    <a:pt x="1456" y="219"/>
                  </a:lnTo>
                  <a:lnTo>
                    <a:pt x="1454" y="219"/>
                  </a:lnTo>
                  <a:lnTo>
                    <a:pt x="1454" y="219"/>
                  </a:lnTo>
                  <a:lnTo>
                    <a:pt x="1451" y="217"/>
                  </a:lnTo>
                  <a:lnTo>
                    <a:pt x="1447" y="215"/>
                  </a:lnTo>
                  <a:lnTo>
                    <a:pt x="1445" y="213"/>
                  </a:lnTo>
                  <a:lnTo>
                    <a:pt x="1436" y="206"/>
                  </a:lnTo>
                  <a:lnTo>
                    <a:pt x="1434" y="200"/>
                  </a:lnTo>
                  <a:lnTo>
                    <a:pt x="1432" y="194"/>
                  </a:lnTo>
                  <a:lnTo>
                    <a:pt x="1428" y="191"/>
                  </a:lnTo>
                  <a:lnTo>
                    <a:pt x="1428" y="189"/>
                  </a:lnTo>
                  <a:lnTo>
                    <a:pt x="1428" y="189"/>
                  </a:lnTo>
                  <a:lnTo>
                    <a:pt x="1430" y="185"/>
                  </a:lnTo>
                  <a:lnTo>
                    <a:pt x="1430" y="185"/>
                  </a:lnTo>
                  <a:lnTo>
                    <a:pt x="1436" y="179"/>
                  </a:lnTo>
                  <a:lnTo>
                    <a:pt x="1436" y="179"/>
                  </a:lnTo>
                  <a:lnTo>
                    <a:pt x="1437" y="177"/>
                  </a:lnTo>
                  <a:lnTo>
                    <a:pt x="1439" y="176"/>
                  </a:lnTo>
                  <a:lnTo>
                    <a:pt x="1439" y="176"/>
                  </a:lnTo>
                  <a:lnTo>
                    <a:pt x="1437" y="174"/>
                  </a:lnTo>
                  <a:lnTo>
                    <a:pt x="1437" y="174"/>
                  </a:lnTo>
                  <a:lnTo>
                    <a:pt x="1436" y="172"/>
                  </a:lnTo>
                  <a:lnTo>
                    <a:pt x="1434" y="170"/>
                  </a:lnTo>
                  <a:lnTo>
                    <a:pt x="1430" y="170"/>
                  </a:lnTo>
                  <a:lnTo>
                    <a:pt x="1428" y="170"/>
                  </a:lnTo>
                  <a:lnTo>
                    <a:pt x="1428" y="170"/>
                  </a:lnTo>
                  <a:lnTo>
                    <a:pt x="1428" y="168"/>
                  </a:lnTo>
                  <a:lnTo>
                    <a:pt x="1428" y="168"/>
                  </a:lnTo>
                  <a:lnTo>
                    <a:pt x="1428" y="168"/>
                  </a:lnTo>
                  <a:lnTo>
                    <a:pt x="1430" y="168"/>
                  </a:lnTo>
                  <a:lnTo>
                    <a:pt x="1432" y="168"/>
                  </a:lnTo>
                  <a:lnTo>
                    <a:pt x="1432" y="168"/>
                  </a:lnTo>
                  <a:lnTo>
                    <a:pt x="1432" y="168"/>
                  </a:lnTo>
                  <a:lnTo>
                    <a:pt x="1432" y="162"/>
                  </a:lnTo>
                  <a:lnTo>
                    <a:pt x="1432" y="162"/>
                  </a:lnTo>
                  <a:lnTo>
                    <a:pt x="1430" y="159"/>
                  </a:lnTo>
                  <a:lnTo>
                    <a:pt x="1430" y="155"/>
                  </a:lnTo>
                  <a:lnTo>
                    <a:pt x="1428" y="153"/>
                  </a:lnTo>
                  <a:lnTo>
                    <a:pt x="1428" y="151"/>
                  </a:lnTo>
                  <a:lnTo>
                    <a:pt x="1428" y="151"/>
                  </a:lnTo>
                  <a:lnTo>
                    <a:pt x="1428" y="149"/>
                  </a:lnTo>
                  <a:lnTo>
                    <a:pt x="1426" y="149"/>
                  </a:lnTo>
                  <a:lnTo>
                    <a:pt x="1424" y="147"/>
                  </a:lnTo>
                  <a:lnTo>
                    <a:pt x="1424" y="147"/>
                  </a:lnTo>
                  <a:lnTo>
                    <a:pt x="1422" y="143"/>
                  </a:lnTo>
                  <a:lnTo>
                    <a:pt x="1420" y="141"/>
                  </a:lnTo>
                  <a:lnTo>
                    <a:pt x="1415" y="138"/>
                  </a:lnTo>
                  <a:lnTo>
                    <a:pt x="1405" y="138"/>
                  </a:lnTo>
                  <a:lnTo>
                    <a:pt x="1392" y="140"/>
                  </a:lnTo>
                  <a:lnTo>
                    <a:pt x="1375" y="136"/>
                  </a:lnTo>
                  <a:lnTo>
                    <a:pt x="1375" y="136"/>
                  </a:lnTo>
                  <a:lnTo>
                    <a:pt x="1369" y="130"/>
                  </a:lnTo>
                  <a:lnTo>
                    <a:pt x="1369" y="130"/>
                  </a:lnTo>
                  <a:lnTo>
                    <a:pt x="1366" y="126"/>
                  </a:lnTo>
                  <a:lnTo>
                    <a:pt x="1362" y="126"/>
                  </a:lnTo>
                  <a:lnTo>
                    <a:pt x="1358" y="123"/>
                  </a:lnTo>
                  <a:lnTo>
                    <a:pt x="1358" y="130"/>
                  </a:lnTo>
                  <a:lnTo>
                    <a:pt x="1350" y="132"/>
                  </a:lnTo>
                  <a:lnTo>
                    <a:pt x="1350" y="132"/>
                  </a:lnTo>
                  <a:lnTo>
                    <a:pt x="1350" y="132"/>
                  </a:lnTo>
                  <a:lnTo>
                    <a:pt x="1349" y="132"/>
                  </a:lnTo>
                  <a:lnTo>
                    <a:pt x="1347" y="136"/>
                  </a:lnTo>
                  <a:lnTo>
                    <a:pt x="1347" y="136"/>
                  </a:lnTo>
                  <a:lnTo>
                    <a:pt x="1349" y="138"/>
                  </a:lnTo>
                  <a:lnTo>
                    <a:pt x="1350" y="141"/>
                  </a:lnTo>
                  <a:lnTo>
                    <a:pt x="1350" y="143"/>
                  </a:lnTo>
                  <a:lnTo>
                    <a:pt x="1350" y="153"/>
                  </a:lnTo>
                  <a:lnTo>
                    <a:pt x="1350" y="159"/>
                  </a:lnTo>
                  <a:lnTo>
                    <a:pt x="1350" y="159"/>
                  </a:lnTo>
                  <a:lnTo>
                    <a:pt x="1345" y="157"/>
                  </a:lnTo>
                  <a:lnTo>
                    <a:pt x="1339" y="155"/>
                  </a:lnTo>
                  <a:lnTo>
                    <a:pt x="1339" y="155"/>
                  </a:lnTo>
                  <a:lnTo>
                    <a:pt x="1320" y="157"/>
                  </a:lnTo>
                  <a:lnTo>
                    <a:pt x="1307" y="153"/>
                  </a:lnTo>
                  <a:lnTo>
                    <a:pt x="1303" y="149"/>
                  </a:lnTo>
                  <a:lnTo>
                    <a:pt x="1303" y="149"/>
                  </a:lnTo>
                  <a:lnTo>
                    <a:pt x="1301" y="151"/>
                  </a:lnTo>
                  <a:lnTo>
                    <a:pt x="1297" y="153"/>
                  </a:lnTo>
                  <a:lnTo>
                    <a:pt x="1297" y="155"/>
                  </a:lnTo>
                  <a:lnTo>
                    <a:pt x="1296" y="155"/>
                  </a:lnTo>
                  <a:lnTo>
                    <a:pt x="1292" y="155"/>
                  </a:lnTo>
                  <a:lnTo>
                    <a:pt x="1290" y="153"/>
                  </a:lnTo>
                  <a:lnTo>
                    <a:pt x="1290" y="153"/>
                  </a:lnTo>
                  <a:lnTo>
                    <a:pt x="1286" y="149"/>
                  </a:lnTo>
                  <a:lnTo>
                    <a:pt x="1282" y="147"/>
                  </a:lnTo>
                  <a:lnTo>
                    <a:pt x="1279" y="147"/>
                  </a:lnTo>
                  <a:lnTo>
                    <a:pt x="1277" y="143"/>
                  </a:lnTo>
                  <a:lnTo>
                    <a:pt x="1277" y="143"/>
                  </a:lnTo>
                  <a:lnTo>
                    <a:pt x="1277" y="143"/>
                  </a:lnTo>
                  <a:lnTo>
                    <a:pt x="1279" y="141"/>
                  </a:lnTo>
                  <a:lnTo>
                    <a:pt x="1282" y="140"/>
                  </a:lnTo>
                  <a:lnTo>
                    <a:pt x="1286" y="136"/>
                  </a:lnTo>
                  <a:lnTo>
                    <a:pt x="1286" y="136"/>
                  </a:lnTo>
                  <a:lnTo>
                    <a:pt x="1284" y="134"/>
                  </a:lnTo>
                  <a:lnTo>
                    <a:pt x="1282" y="134"/>
                  </a:lnTo>
                  <a:lnTo>
                    <a:pt x="1279" y="132"/>
                  </a:lnTo>
                  <a:lnTo>
                    <a:pt x="1279" y="132"/>
                  </a:lnTo>
                  <a:lnTo>
                    <a:pt x="1265" y="132"/>
                  </a:lnTo>
                  <a:lnTo>
                    <a:pt x="1265" y="132"/>
                  </a:lnTo>
                  <a:lnTo>
                    <a:pt x="1258" y="132"/>
                  </a:lnTo>
                  <a:lnTo>
                    <a:pt x="1258" y="132"/>
                  </a:lnTo>
                  <a:lnTo>
                    <a:pt x="1246" y="132"/>
                  </a:lnTo>
                  <a:lnTo>
                    <a:pt x="1246" y="132"/>
                  </a:lnTo>
                  <a:lnTo>
                    <a:pt x="1235" y="132"/>
                  </a:lnTo>
                  <a:lnTo>
                    <a:pt x="1235" y="132"/>
                  </a:lnTo>
                  <a:lnTo>
                    <a:pt x="1231" y="132"/>
                  </a:lnTo>
                  <a:lnTo>
                    <a:pt x="1224" y="132"/>
                  </a:lnTo>
                  <a:lnTo>
                    <a:pt x="1212" y="136"/>
                  </a:lnTo>
                  <a:lnTo>
                    <a:pt x="1212" y="140"/>
                  </a:lnTo>
                  <a:lnTo>
                    <a:pt x="1212" y="140"/>
                  </a:lnTo>
                  <a:lnTo>
                    <a:pt x="1210" y="141"/>
                  </a:lnTo>
                  <a:lnTo>
                    <a:pt x="1209" y="143"/>
                  </a:lnTo>
                  <a:lnTo>
                    <a:pt x="1209" y="143"/>
                  </a:lnTo>
                  <a:lnTo>
                    <a:pt x="1207" y="143"/>
                  </a:lnTo>
                  <a:lnTo>
                    <a:pt x="1207" y="143"/>
                  </a:lnTo>
                  <a:lnTo>
                    <a:pt x="1207" y="141"/>
                  </a:lnTo>
                  <a:lnTo>
                    <a:pt x="1205" y="138"/>
                  </a:lnTo>
                  <a:lnTo>
                    <a:pt x="1205" y="134"/>
                  </a:lnTo>
                  <a:lnTo>
                    <a:pt x="1205" y="134"/>
                  </a:lnTo>
                  <a:lnTo>
                    <a:pt x="1207" y="132"/>
                  </a:lnTo>
                  <a:lnTo>
                    <a:pt x="1207" y="130"/>
                  </a:lnTo>
                  <a:lnTo>
                    <a:pt x="1207" y="130"/>
                  </a:lnTo>
                  <a:lnTo>
                    <a:pt x="1207" y="130"/>
                  </a:lnTo>
                  <a:lnTo>
                    <a:pt x="1203" y="126"/>
                  </a:lnTo>
                  <a:lnTo>
                    <a:pt x="1201" y="123"/>
                  </a:lnTo>
                  <a:lnTo>
                    <a:pt x="1193" y="130"/>
                  </a:lnTo>
                  <a:lnTo>
                    <a:pt x="1182" y="128"/>
                  </a:lnTo>
                  <a:lnTo>
                    <a:pt x="1178" y="128"/>
                  </a:lnTo>
                  <a:lnTo>
                    <a:pt x="1178" y="123"/>
                  </a:lnTo>
                  <a:lnTo>
                    <a:pt x="1178" y="123"/>
                  </a:lnTo>
                  <a:lnTo>
                    <a:pt x="1175" y="123"/>
                  </a:lnTo>
                  <a:lnTo>
                    <a:pt x="1169" y="121"/>
                  </a:lnTo>
                  <a:lnTo>
                    <a:pt x="1169" y="121"/>
                  </a:lnTo>
                  <a:lnTo>
                    <a:pt x="1159" y="123"/>
                  </a:lnTo>
                  <a:lnTo>
                    <a:pt x="1159" y="123"/>
                  </a:lnTo>
                  <a:lnTo>
                    <a:pt x="1156" y="126"/>
                  </a:lnTo>
                  <a:lnTo>
                    <a:pt x="1156" y="126"/>
                  </a:lnTo>
                  <a:lnTo>
                    <a:pt x="1156" y="126"/>
                  </a:lnTo>
                  <a:lnTo>
                    <a:pt x="1156" y="128"/>
                  </a:lnTo>
                  <a:lnTo>
                    <a:pt x="1156" y="130"/>
                  </a:lnTo>
                  <a:lnTo>
                    <a:pt x="1161" y="132"/>
                  </a:lnTo>
                  <a:lnTo>
                    <a:pt x="1161" y="132"/>
                  </a:lnTo>
                  <a:lnTo>
                    <a:pt x="1163" y="134"/>
                  </a:lnTo>
                  <a:lnTo>
                    <a:pt x="1163" y="136"/>
                  </a:lnTo>
                  <a:lnTo>
                    <a:pt x="1161" y="136"/>
                  </a:lnTo>
                  <a:lnTo>
                    <a:pt x="1161" y="136"/>
                  </a:lnTo>
                  <a:lnTo>
                    <a:pt x="1158" y="136"/>
                  </a:lnTo>
                  <a:lnTo>
                    <a:pt x="1156" y="134"/>
                  </a:lnTo>
                  <a:lnTo>
                    <a:pt x="1154" y="134"/>
                  </a:lnTo>
                  <a:lnTo>
                    <a:pt x="1152" y="136"/>
                  </a:lnTo>
                  <a:lnTo>
                    <a:pt x="1152" y="136"/>
                  </a:lnTo>
                  <a:lnTo>
                    <a:pt x="1150" y="138"/>
                  </a:lnTo>
                  <a:lnTo>
                    <a:pt x="1148" y="140"/>
                  </a:lnTo>
                  <a:lnTo>
                    <a:pt x="1144" y="141"/>
                  </a:lnTo>
                  <a:lnTo>
                    <a:pt x="1140" y="141"/>
                  </a:lnTo>
                  <a:lnTo>
                    <a:pt x="1140" y="141"/>
                  </a:lnTo>
                  <a:lnTo>
                    <a:pt x="1137" y="143"/>
                  </a:lnTo>
                  <a:lnTo>
                    <a:pt x="1133" y="143"/>
                  </a:lnTo>
                  <a:lnTo>
                    <a:pt x="1129" y="147"/>
                  </a:lnTo>
                  <a:lnTo>
                    <a:pt x="1129" y="147"/>
                  </a:lnTo>
                  <a:lnTo>
                    <a:pt x="1112" y="149"/>
                  </a:lnTo>
                  <a:lnTo>
                    <a:pt x="1112" y="149"/>
                  </a:lnTo>
                  <a:lnTo>
                    <a:pt x="1105" y="149"/>
                  </a:lnTo>
                  <a:lnTo>
                    <a:pt x="1097" y="157"/>
                  </a:lnTo>
                  <a:lnTo>
                    <a:pt x="1088" y="160"/>
                  </a:lnTo>
                  <a:lnTo>
                    <a:pt x="1101" y="143"/>
                  </a:lnTo>
                  <a:lnTo>
                    <a:pt x="1112" y="141"/>
                  </a:lnTo>
                  <a:lnTo>
                    <a:pt x="1118" y="136"/>
                  </a:lnTo>
                  <a:lnTo>
                    <a:pt x="1118" y="136"/>
                  </a:lnTo>
                  <a:lnTo>
                    <a:pt x="1125" y="134"/>
                  </a:lnTo>
                  <a:lnTo>
                    <a:pt x="1125" y="134"/>
                  </a:lnTo>
                  <a:lnTo>
                    <a:pt x="1127" y="136"/>
                  </a:lnTo>
                  <a:lnTo>
                    <a:pt x="1129" y="136"/>
                  </a:lnTo>
                  <a:lnTo>
                    <a:pt x="1129" y="136"/>
                  </a:lnTo>
                  <a:lnTo>
                    <a:pt x="1133" y="132"/>
                  </a:lnTo>
                  <a:lnTo>
                    <a:pt x="1133" y="132"/>
                  </a:lnTo>
                  <a:lnTo>
                    <a:pt x="1139" y="128"/>
                  </a:lnTo>
                  <a:lnTo>
                    <a:pt x="1140" y="126"/>
                  </a:lnTo>
                  <a:lnTo>
                    <a:pt x="1144" y="126"/>
                  </a:lnTo>
                  <a:lnTo>
                    <a:pt x="1144" y="126"/>
                  </a:lnTo>
                  <a:lnTo>
                    <a:pt x="1144" y="126"/>
                  </a:lnTo>
                  <a:lnTo>
                    <a:pt x="1144" y="123"/>
                  </a:lnTo>
                  <a:lnTo>
                    <a:pt x="1146" y="121"/>
                  </a:lnTo>
                  <a:lnTo>
                    <a:pt x="1146" y="121"/>
                  </a:lnTo>
                  <a:lnTo>
                    <a:pt x="1148" y="119"/>
                  </a:lnTo>
                  <a:lnTo>
                    <a:pt x="1150" y="119"/>
                  </a:lnTo>
                  <a:lnTo>
                    <a:pt x="1152" y="119"/>
                  </a:lnTo>
                  <a:lnTo>
                    <a:pt x="1152" y="119"/>
                  </a:lnTo>
                  <a:lnTo>
                    <a:pt x="1154" y="115"/>
                  </a:lnTo>
                  <a:lnTo>
                    <a:pt x="1156" y="113"/>
                  </a:lnTo>
                  <a:lnTo>
                    <a:pt x="1158" y="111"/>
                  </a:lnTo>
                  <a:lnTo>
                    <a:pt x="1158" y="111"/>
                  </a:lnTo>
                  <a:lnTo>
                    <a:pt x="1159" y="111"/>
                  </a:lnTo>
                  <a:lnTo>
                    <a:pt x="1159" y="107"/>
                  </a:lnTo>
                  <a:lnTo>
                    <a:pt x="1163" y="106"/>
                  </a:lnTo>
                  <a:lnTo>
                    <a:pt x="1163" y="106"/>
                  </a:lnTo>
                  <a:lnTo>
                    <a:pt x="1165" y="106"/>
                  </a:lnTo>
                  <a:lnTo>
                    <a:pt x="1165" y="106"/>
                  </a:lnTo>
                  <a:lnTo>
                    <a:pt x="1171" y="104"/>
                  </a:lnTo>
                  <a:lnTo>
                    <a:pt x="1175" y="104"/>
                  </a:lnTo>
                  <a:lnTo>
                    <a:pt x="1176" y="102"/>
                  </a:lnTo>
                  <a:lnTo>
                    <a:pt x="1180" y="102"/>
                  </a:lnTo>
                  <a:lnTo>
                    <a:pt x="1190" y="92"/>
                  </a:lnTo>
                  <a:lnTo>
                    <a:pt x="1190" y="92"/>
                  </a:lnTo>
                  <a:lnTo>
                    <a:pt x="1193" y="92"/>
                  </a:lnTo>
                  <a:lnTo>
                    <a:pt x="1197" y="90"/>
                  </a:lnTo>
                  <a:lnTo>
                    <a:pt x="1197" y="89"/>
                  </a:lnTo>
                  <a:lnTo>
                    <a:pt x="1197" y="89"/>
                  </a:lnTo>
                  <a:lnTo>
                    <a:pt x="1201" y="89"/>
                  </a:lnTo>
                  <a:lnTo>
                    <a:pt x="1201" y="87"/>
                  </a:lnTo>
                  <a:lnTo>
                    <a:pt x="1203" y="87"/>
                  </a:lnTo>
                  <a:lnTo>
                    <a:pt x="1205" y="85"/>
                  </a:lnTo>
                  <a:lnTo>
                    <a:pt x="1205" y="85"/>
                  </a:lnTo>
                  <a:lnTo>
                    <a:pt x="1209" y="81"/>
                  </a:lnTo>
                  <a:lnTo>
                    <a:pt x="1209" y="81"/>
                  </a:lnTo>
                  <a:lnTo>
                    <a:pt x="1212" y="79"/>
                  </a:lnTo>
                  <a:lnTo>
                    <a:pt x="1212" y="77"/>
                  </a:lnTo>
                  <a:lnTo>
                    <a:pt x="1210" y="77"/>
                  </a:lnTo>
                  <a:lnTo>
                    <a:pt x="1210" y="77"/>
                  </a:lnTo>
                  <a:lnTo>
                    <a:pt x="1209" y="72"/>
                  </a:lnTo>
                  <a:lnTo>
                    <a:pt x="1207" y="70"/>
                  </a:lnTo>
                  <a:lnTo>
                    <a:pt x="1205" y="70"/>
                  </a:lnTo>
                  <a:lnTo>
                    <a:pt x="1205" y="70"/>
                  </a:lnTo>
                  <a:lnTo>
                    <a:pt x="1203" y="70"/>
                  </a:lnTo>
                  <a:lnTo>
                    <a:pt x="1203" y="68"/>
                  </a:lnTo>
                  <a:lnTo>
                    <a:pt x="1201" y="68"/>
                  </a:lnTo>
                  <a:lnTo>
                    <a:pt x="1201" y="68"/>
                  </a:lnTo>
                  <a:lnTo>
                    <a:pt x="1205" y="68"/>
                  </a:lnTo>
                  <a:lnTo>
                    <a:pt x="1209" y="68"/>
                  </a:lnTo>
                  <a:lnTo>
                    <a:pt x="1209" y="68"/>
                  </a:lnTo>
                  <a:lnTo>
                    <a:pt x="1210" y="68"/>
                  </a:lnTo>
                  <a:lnTo>
                    <a:pt x="1210" y="68"/>
                  </a:lnTo>
                  <a:lnTo>
                    <a:pt x="1212" y="66"/>
                  </a:lnTo>
                  <a:lnTo>
                    <a:pt x="1212" y="64"/>
                  </a:lnTo>
                  <a:lnTo>
                    <a:pt x="1214" y="62"/>
                  </a:lnTo>
                  <a:lnTo>
                    <a:pt x="1214" y="62"/>
                  </a:lnTo>
                  <a:lnTo>
                    <a:pt x="1212" y="60"/>
                  </a:lnTo>
                  <a:lnTo>
                    <a:pt x="1212" y="60"/>
                  </a:lnTo>
                  <a:lnTo>
                    <a:pt x="1210" y="56"/>
                  </a:lnTo>
                  <a:lnTo>
                    <a:pt x="1209" y="56"/>
                  </a:lnTo>
                  <a:lnTo>
                    <a:pt x="1209" y="54"/>
                  </a:lnTo>
                  <a:lnTo>
                    <a:pt x="1209" y="54"/>
                  </a:lnTo>
                  <a:lnTo>
                    <a:pt x="1207" y="53"/>
                  </a:lnTo>
                  <a:lnTo>
                    <a:pt x="1207" y="51"/>
                  </a:lnTo>
                  <a:lnTo>
                    <a:pt x="1199" y="53"/>
                  </a:lnTo>
                  <a:lnTo>
                    <a:pt x="1195" y="43"/>
                  </a:lnTo>
                  <a:lnTo>
                    <a:pt x="1195" y="43"/>
                  </a:lnTo>
                  <a:lnTo>
                    <a:pt x="1193" y="39"/>
                  </a:lnTo>
                  <a:lnTo>
                    <a:pt x="1192" y="37"/>
                  </a:lnTo>
                  <a:lnTo>
                    <a:pt x="1190" y="36"/>
                  </a:lnTo>
                  <a:lnTo>
                    <a:pt x="1190" y="36"/>
                  </a:lnTo>
                  <a:lnTo>
                    <a:pt x="1178" y="36"/>
                  </a:lnTo>
                  <a:lnTo>
                    <a:pt x="1178" y="36"/>
                  </a:lnTo>
                  <a:lnTo>
                    <a:pt x="1169" y="36"/>
                  </a:lnTo>
                  <a:lnTo>
                    <a:pt x="1163" y="36"/>
                  </a:lnTo>
                  <a:lnTo>
                    <a:pt x="1161" y="36"/>
                  </a:lnTo>
                  <a:lnTo>
                    <a:pt x="1159" y="36"/>
                  </a:lnTo>
                  <a:lnTo>
                    <a:pt x="1159" y="36"/>
                  </a:lnTo>
                  <a:lnTo>
                    <a:pt x="1159" y="34"/>
                  </a:lnTo>
                  <a:lnTo>
                    <a:pt x="1156" y="34"/>
                  </a:lnTo>
                  <a:lnTo>
                    <a:pt x="1152" y="34"/>
                  </a:lnTo>
                  <a:lnTo>
                    <a:pt x="1150" y="34"/>
                  </a:lnTo>
                  <a:lnTo>
                    <a:pt x="1150" y="34"/>
                  </a:lnTo>
                  <a:lnTo>
                    <a:pt x="1150" y="32"/>
                  </a:lnTo>
                  <a:lnTo>
                    <a:pt x="1148" y="32"/>
                  </a:lnTo>
                  <a:lnTo>
                    <a:pt x="1144" y="32"/>
                  </a:lnTo>
                  <a:lnTo>
                    <a:pt x="1144" y="32"/>
                  </a:lnTo>
                  <a:lnTo>
                    <a:pt x="1140" y="32"/>
                  </a:lnTo>
                  <a:lnTo>
                    <a:pt x="1139" y="34"/>
                  </a:lnTo>
                  <a:lnTo>
                    <a:pt x="1135" y="34"/>
                  </a:lnTo>
                  <a:lnTo>
                    <a:pt x="1135" y="34"/>
                  </a:lnTo>
                  <a:lnTo>
                    <a:pt x="1131" y="36"/>
                  </a:lnTo>
                  <a:lnTo>
                    <a:pt x="1129" y="36"/>
                  </a:lnTo>
                  <a:lnTo>
                    <a:pt x="1129" y="36"/>
                  </a:lnTo>
                  <a:lnTo>
                    <a:pt x="1127" y="39"/>
                  </a:lnTo>
                  <a:lnTo>
                    <a:pt x="1125" y="41"/>
                  </a:lnTo>
                  <a:lnTo>
                    <a:pt x="1122" y="41"/>
                  </a:lnTo>
                  <a:lnTo>
                    <a:pt x="1122" y="41"/>
                  </a:lnTo>
                  <a:lnTo>
                    <a:pt x="1112" y="41"/>
                  </a:lnTo>
                  <a:lnTo>
                    <a:pt x="1106" y="41"/>
                  </a:lnTo>
                  <a:lnTo>
                    <a:pt x="1114" y="32"/>
                  </a:lnTo>
                  <a:lnTo>
                    <a:pt x="1114" y="32"/>
                  </a:lnTo>
                  <a:lnTo>
                    <a:pt x="1116" y="32"/>
                  </a:lnTo>
                  <a:lnTo>
                    <a:pt x="1118" y="30"/>
                  </a:lnTo>
                  <a:lnTo>
                    <a:pt x="1118" y="28"/>
                  </a:lnTo>
                  <a:lnTo>
                    <a:pt x="1118" y="28"/>
                  </a:lnTo>
                  <a:lnTo>
                    <a:pt x="1120" y="22"/>
                  </a:lnTo>
                  <a:lnTo>
                    <a:pt x="1118" y="22"/>
                  </a:lnTo>
                  <a:lnTo>
                    <a:pt x="1116" y="22"/>
                  </a:lnTo>
                  <a:lnTo>
                    <a:pt x="1116" y="22"/>
                  </a:lnTo>
                  <a:lnTo>
                    <a:pt x="1108" y="22"/>
                  </a:lnTo>
                  <a:lnTo>
                    <a:pt x="1108" y="22"/>
                  </a:lnTo>
                  <a:lnTo>
                    <a:pt x="1097" y="22"/>
                  </a:lnTo>
                  <a:lnTo>
                    <a:pt x="1093" y="22"/>
                  </a:lnTo>
                  <a:lnTo>
                    <a:pt x="1086" y="22"/>
                  </a:lnTo>
                  <a:lnTo>
                    <a:pt x="1078" y="19"/>
                  </a:lnTo>
                  <a:lnTo>
                    <a:pt x="1078" y="19"/>
                  </a:lnTo>
                  <a:lnTo>
                    <a:pt x="1086" y="17"/>
                  </a:lnTo>
                  <a:lnTo>
                    <a:pt x="1093" y="15"/>
                  </a:lnTo>
                  <a:lnTo>
                    <a:pt x="1093" y="15"/>
                  </a:lnTo>
                  <a:lnTo>
                    <a:pt x="1097" y="15"/>
                  </a:lnTo>
                  <a:lnTo>
                    <a:pt x="1097" y="13"/>
                  </a:lnTo>
                  <a:lnTo>
                    <a:pt x="1099" y="11"/>
                  </a:lnTo>
                  <a:lnTo>
                    <a:pt x="1095" y="5"/>
                  </a:lnTo>
                  <a:lnTo>
                    <a:pt x="1095" y="5"/>
                  </a:lnTo>
                  <a:lnTo>
                    <a:pt x="1095" y="5"/>
                  </a:lnTo>
                  <a:lnTo>
                    <a:pt x="1093" y="3"/>
                  </a:lnTo>
                  <a:lnTo>
                    <a:pt x="1091" y="3"/>
                  </a:lnTo>
                  <a:lnTo>
                    <a:pt x="1091" y="3"/>
                  </a:lnTo>
                  <a:lnTo>
                    <a:pt x="1088" y="3"/>
                  </a:lnTo>
                  <a:lnTo>
                    <a:pt x="1088" y="3"/>
                  </a:lnTo>
                  <a:lnTo>
                    <a:pt x="1082" y="2"/>
                  </a:lnTo>
                  <a:lnTo>
                    <a:pt x="1076" y="2"/>
                  </a:lnTo>
                  <a:lnTo>
                    <a:pt x="1076" y="2"/>
                  </a:lnTo>
                  <a:lnTo>
                    <a:pt x="1074" y="2"/>
                  </a:lnTo>
                  <a:lnTo>
                    <a:pt x="1072" y="0"/>
                  </a:lnTo>
                  <a:lnTo>
                    <a:pt x="1071" y="0"/>
                  </a:lnTo>
                  <a:lnTo>
                    <a:pt x="1071" y="0"/>
                  </a:lnTo>
                  <a:lnTo>
                    <a:pt x="1071" y="0"/>
                  </a:lnTo>
                  <a:lnTo>
                    <a:pt x="1065" y="2"/>
                  </a:lnTo>
                  <a:lnTo>
                    <a:pt x="1061" y="2"/>
                  </a:lnTo>
                  <a:lnTo>
                    <a:pt x="1061" y="2"/>
                  </a:lnTo>
                  <a:lnTo>
                    <a:pt x="1053" y="2"/>
                  </a:lnTo>
                  <a:lnTo>
                    <a:pt x="1052" y="3"/>
                  </a:lnTo>
                  <a:lnTo>
                    <a:pt x="1048" y="3"/>
                  </a:lnTo>
                  <a:lnTo>
                    <a:pt x="1048" y="3"/>
                  </a:lnTo>
                  <a:lnTo>
                    <a:pt x="1044" y="11"/>
                  </a:lnTo>
                  <a:lnTo>
                    <a:pt x="1044" y="11"/>
                  </a:lnTo>
                  <a:lnTo>
                    <a:pt x="1038" y="17"/>
                  </a:lnTo>
                  <a:lnTo>
                    <a:pt x="1038" y="17"/>
                  </a:lnTo>
                  <a:lnTo>
                    <a:pt x="1033" y="22"/>
                  </a:lnTo>
                  <a:lnTo>
                    <a:pt x="1029" y="24"/>
                  </a:lnTo>
                  <a:lnTo>
                    <a:pt x="1027" y="26"/>
                  </a:lnTo>
                  <a:lnTo>
                    <a:pt x="1027" y="26"/>
                  </a:lnTo>
                  <a:lnTo>
                    <a:pt x="1031" y="28"/>
                  </a:lnTo>
                  <a:lnTo>
                    <a:pt x="1033" y="30"/>
                  </a:lnTo>
                  <a:lnTo>
                    <a:pt x="1033" y="30"/>
                  </a:lnTo>
                  <a:lnTo>
                    <a:pt x="1033" y="32"/>
                  </a:lnTo>
                  <a:lnTo>
                    <a:pt x="1033" y="32"/>
                  </a:lnTo>
                  <a:lnTo>
                    <a:pt x="1031" y="34"/>
                  </a:lnTo>
                  <a:lnTo>
                    <a:pt x="1033" y="37"/>
                  </a:lnTo>
                  <a:lnTo>
                    <a:pt x="1033" y="41"/>
                  </a:lnTo>
                  <a:lnTo>
                    <a:pt x="1033" y="41"/>
                  </a:lnTo>
                  <a:lnTo>
                    <a:pt x="1027" y="41"/>
                  </a:lnTo>
                  <a:lnTo>
                    <a:pt x="1027" y="41"/>
                  </a:lnTo>
                  <a:lnTo>
                    <a:pt x="1023" y="41"/>
                  </a:lnTo>
                  <a:lnTo>
                    <a:pt x="1018" y="41"/>
                  </a:lnTo>
                  <a:lnTo>
                    <a:pt x="1018" y="41"/>
                  </a:lnTo>
                  <a:lnTo>
                    <a:pt x="1010" y="41"/>
                  </a:lnTo>
                  <a:lnTo>
                    <a:pt x="1010" y="41"/>
                  </a:lnTo>
                  <a:lnTo>
                    <a:pt x="1002" y="41"/>
                  </a:lnTo>
                  <a:lnTo>
                    <a:pt x="1001" y="41"/>
                  </a:lnTo>
                  <a:lnTo>
                    <a:pt x="1004" y="49"/>
                  </a:lnTo>
                  <a:lnTo>
                    <a:pt x="1004" y="49"/>
                  </a:lnTo>
                  <a:lnTo>
                    <a:pt x="1006" y="49"/>
                  </a:lnTo>
                  <a:lnTo>
                    <a:pt x="1006" y="51"/>
                  </a:lnTo>
                  <a:lnTo>
                    <a:pt x="1010" y="51"/>
                  </a:lnTo>
                  <a:lnTo>
                    <a:pt x="1010" y="51"/>
                  </a:lnTo>
                  <a:lnTo>
                    <a:pt x="1012" y="53"/>
                  </a:lnTo>
                  <a:lnTo>
                    <a:pt x="1014" y="54"/>
                  </a:lnTo>
                  <a:lnTo>
                    <a:pt x="1016" y="54"/>
                  </a:lnTo>
                  <a:lnTo>
                    <a:pt x="1012" y="54"/>
                  </a:lnTo>
                  <a:lnTo>
                    <a:pt x="1012" y="54"/>
                  </a:lnTo>
                  <a:lnTo>
                    <a:pt x="1008" y="54"/>
                  </a:lnTo>
                  <a:lnTo>
                    <a:pt x="1004" y="54"/>
                  </a:lnTo>
                  <a:lnTo>
                    <a:pt x="999" y="53"/>
                  </a:lnTo>
                  <a:lnTo>
                    <a:pt x="999" y="53"/>
                  </a:lnTo>
                  <a:lnTo>
                    <a:pt x="985" y="53"/>
                  </a:lnTo>
                  <a:lnTo>
                    <a:pt x="985" y="53"/>
                  </a:lnTo>
                  <a:lnTo>
                    <a:pt x="987" y="53"/>
                  </a:lnTo>
                  <a:lnTo>
                    <a:pt x="987" y="56"/>
                  </a:lnTo>
                  <a:lnTo>
                    <a:pt x="987" y="56"/>
                  </a:lnTo>
                  <a:lnTo>
                    <a:pt x="985" y="58"/>
                  </a:lnTo>
                  <a:lnTo>
                    <a:pt x="982" y="58"/>
                  </a:lnTo>
                  <a:lnTo>
                    <a:pt x="980" y="60"/>
                  </a:lnTo>
                  <a:lnTo>
                    <a:pt x="980" y="60"/>
                  </a:lnTo>
                  <a:lnTo>
                    <a:pt x="974" y="60"/>
                  </a:lnTo>
                  <a:lnTo>
                    <a:pt x="970" y="60"/>
                  </a:lnTo>
                  <a:lnTo>
                    <a:pt x="970" y="60"/>
                  </a:lnTo>
                  <a:lnTo>
                    <a:pt x="968" y="60"/>
                  </a:lnTo>
                  <a:lnTo>
                    <a:pt x="968" y="60"/>
                  </a:lnTo>
                  <a:lnTo>
                    <a:pt x="968" y="58"/>
                  </a:lnTo>
                  <a:lnTo>
                    <a:pt x="968" y="58"/>
                  </a:lnTo>
                  <a:lnTo>
                    <a:pt x="972" y="56"/>
                  </a:lnTo>
                  <a:lnTo>
                    <a:pt x="972" y="54"/>
                  </a:lnTo>
                  <a:lnTo>
                    <a:pt x="972" y="54"/>
                  </a:lnTo>
                  <a:lnTo>
                    <a:pt x="967" y="53"/>
                  </a:lnTo>
                  <a:lnTo>
                    <a:pt x="967" y="53"/>
                  </a:lnTo>
                  <a:lnTo>
                    <a:pt x="953" y="53"/>
                  </a:lnTo>
                  <a:lnTo>
                    <a:pt x="951" y="53"/>
                  </a:lnTo>
                  <a:lnTo>
                    <a:pt x="940" y="53"/>
                  </a:lnTo>
                  <a:lnTo>
                    <a:pt x="940" y="53"/>
                  </a:lnTo>
                  <a:lnTo>
                    <a:pt x="936" y="53"/>
                  </a:lnTo>
                  <a:lnTo>
                    <a:pt x="934" y="53"/>
                  </a:lnTo>
                  <a:lnTo>
                    <a:pt x="932" y="54"/>
                  </a:lnTo>
                  <a:lnTo>
                    <a:pt x="932" y="54"/>
                  </a:lnTo>
                  <a:lnTo>
                    <a:pt x="929" y="56"/>
                  </a:lnTo>
                  <a:lnTo>
                    <a:pt x="927" y="58"/>
                  </a:lnTo>
                  <a:lnTo>
                    <a:pt x="925" y="58"/>
                  </a:lnTo>
                  <a:lnTo>
                    <a:pt x="927" y="58"/>
                  </a:lnTo>
                  <a:lnTo>
                    <a:pt x="927" y="58"/>
                  </a:lnTo>
                  <a:lnTo>
                    <a:pt x="931" y="60"/>
                  </a:lnTo>
                  <a:lnTo>
                    <a:pt x="934" y="62"/>
                  </a:lnTo>
                  <a:lnTo>
                    <a:pt x="934" y="62"/>
                  </a:lnTo>
                  <a:lnTo>
                    <a:pt x="931" y="64"/>
                  </a:lnTo>
                  <a:lnTo>
                    <a:pt x="927" y="64"/>
                  </a:lnTo>
                  <a:lnTo>
                    <a:pt x="923" y="64"/>
                  </a:lnTo>
                  <a:lnTo>
                    <a:pt x="923" y="64"/>
                  </a:lnTo>
                  <a:lnTo>
                    <a:pt x="915" y="66"/>
                  </a:lnTo>
                  <a:lnTo>
                    <a:pt x="914" y="66"/>
                  </a:lnTo>
                  <a:lnTo>
                    <a:pt x="912" y="66"/>
                  </a:lnTo>
                  <a:lnTo>
                    <a:pt x="912" y="66"/>
                  </a:lnTo>
                  <a:lnTo>
                    <a:pt x="910" y="68"/>
                  </a:lnTo>
                  <a:lnTo>
                    <a:pt x="906" y="70"/>
                  </a:lnTo>
                  <a:lnTo>
                    <a:pt x="906" y="70"/>
                  </a:lnTo>
                  <a:lnTo>
                    <a:pt x="898" y="70"/>
                  </a:lnTo>
                  <a:lnTo>
                    <a:pt x="893" y="72"/>
                  </a:lnTo>
                  <a:lnTo>
                    <a:pt x="893" y="72"/>
                  </a:lnTo>
                  <a:lnTo>
                    <a:pt x="889" y="72"/>
                  </a:lnTo>
                  <a:lnTo>
                    <a:pt x="887" y="72"/>
                  </a:lnTo>
                  <a:lnTo>
                    <a:pt x="885" y="73"/>
                  </a:lnTo>
                  <a:lnTo>
                    <a:pt x="885" y="73"/>
                  </a:lnTo>
                  <a:lnTo>
                    <a:pt x="881" y="77"/>
                  </a:lnTo>
                  <a:lnTo>
                    <a:pt x="878" y="79"/>
                  </a:lnTo>
                  <a:lnTo>
                    <a:pt x="872" y="79"/>
                  </a:lnTo>
                  <a:lnTo>
                    <a:pt x="872" y="79"/>
                  </a:lnTo>
                  <a:lnTo>
                    <a:pt x="870" y="81"/>
                  </a:lnTo>
                  <a:lnTo>
                    <a:pt x="866" y="83"/>
                  </a:lnTo>
                  <a:lnTo>
                    <a:pt x="866" y="83"/>
                  </a:lnTo>
                  <a:lnTo>
                    <a:pt x="864" y="87"/>
                  </a:lnTo>
                  <a:lnTo>
                    <a:pt x="862" y="89"/>
                  </a:lnTo>
                  <a:lnTo>
                    <a:pt x="861" y="89"/>
                  </a:lnTo>
                  <a:lnTo>
                    <a:pt x="861" y="89"/>
                  </a:lnTo>
                  <a:lnTo>
                    <a:pt x="851" y="89"/>
                  </a:lnTo>
                  <a:lnTo>
                    <a:pt x="851" y="89"/>
                  </a:lnTo>
                  <a:lnTo>
                    <a:pt x="853" y="90"/>
                  </a:lnTo>
                  <a:lnTo>
                    <a:pt x="851" y="92"/>
                  </a:lnTo>
                  <a:lnTo>
                    <a:pt x="849" y="92"/>
                  </a:lnTo>
                  <a:lnTo>
                    <a:pt x="849" y="92"/>
                  </a:lnTo>
                  <a:lnTo>
                    <a:pt x="844" y="92"/>
                  </a:lnTo>
                  <a:lnTo>
                    <a:pt x="842" y="94"/>
                  </a:lnTo>
                  <a:lnTo>
                    <a:pt x="840" y="94"/>
                  </a:lnTo>
                  <a:lnTo>
                    <a:pt x="840" y="94"/>
                  </a:lnTo>
                  <a:lnTo>
                    <a:pt x="840" y="96"/>
                  </a:lnTo>
                  <a:lnTo>
                    <a:pt x="838" y="100"/>
                  </a:lnTo>
                  <a:lnTo>
                    <a:pt x="838" y="104"/>
                  </a:lnTo>
                  <a:lnTo>
                    <a:pt x="838" y="104"/>
                  </a:lnTo>
                  <a:lnTo>
                    <a:pt x="840" y="104"/>
                  </a:lnTo>
                  <a:lnTo>
                    <a:pt x="842" y="104"/>
                  </a:lnTo>
                  <a:lnTo>
                    <a:pt x="840" y="106"/>
                  </a:lnTo>
                  <a:lnTo>
                    <a:pt x="840" y="106"/>
                  </a:lnTo>
                  <a:lnTo>
                    <a:pt x="840" y="107"/>
                  </a:lnTo>
                  <a:lnTo>
                    <a:pt x="840" y="109"/>
                  </a:lnTo>
                  <a:lnTo>
                    <a:pt x="840" y="111"/>
                  </a:lnTo>
                  <a:lnTo>
                    <a:pt x="853" y="121"/>
                  </a:lnTo>
                  <a:lnTo>
                    <a:pt x="853" y="126"/>
                  </a:lnTo>
                  <a:lnTo>
                    <a:pt x="853" y="126"/>
                  </a:lnTo>
                  <a:lnTo>
                    <a:pt x="842" y="128"/>
                  </a:lnTo>
                  <a:lnTo>
                    <a:pt x="842" y="128"/>
                  </a:lnTo>
                  <a:lnTo>
                    <a:pt x="840" y="126"/>
                  </a:lnTo>
                  <a:lnTo>
                    <a:pt x="840" y="126"/>
                  </a:lnTo>
                  <a:lnTo>
                    <a:pt x="838" y="126"/>
                  </a:lnTo>
                  <a:lnTo>
                    <a:pt x="834" y="126"/>
                  </a:lnTo>
                  <a:lnTo>
                    <a:pt x="834" y="126"/>
                  </a:lnTo>
                  <a:lnTo>
                    <a:pt x="828" y="128"/>
                  </a:lnTo>
                  <a:lnTo>
                    <a:pt x="825" y="128"/>
                  </a:lnTo>
                  <a:lnTo>
                    <a:pt x="825" y="128"/>
                  </a:lnTo>
                  <a:lnTo>
                    <a:pt x="815" y="128"/>
                  </a:lnTo>
                  <a:lnTo>
                    <a:pt x="810" y="128"/>
                  </a:lnTo>
                  <a:lnTo>
                    <a:pt x="810" y="128"/>
                  </a:lnTo>
                  <a:lnTo>
                    <a:pt x="806" y="128"/>
                  </a:lnTo>
                  <a:lnTo>
                    <a:pt x="806" y="128"/>
                  </a:lnTo>
                  <a:lnTo>
                    <a:pt x="806" y="130"/>
                  </a:lnTo>
                  <a:lnTo>
                    <a:pt x="800" y="132"/>
                  </a:lnTo>
                  <a:lnTo>
                    <a:pt x="794" y="132"/>
                  </a:lnTo>
                  <a:lnTo>
                    <a:pt x="794" y="132"/>
                  </a:lnTo>
                  <a:lnTo>
                    <a:pt x="787" y="132"/>
                  </a:lnTo>
                  <a:lnTo>
                    <a:pt x="787" y="132"/>
                  </a:lnTo>
                  <a:lnTo>
                    <a:pt x="781" y="132"/>
                  </a:lnTo>
                  <a:lnTo>
                    <a:pt x="781" y="132"/>
                  </a:lnTo>
                  <a:lnTo>
                    <a:pt x="777" y="134"/>
                  </a:lnTo>
                  <a:lnTo>
                    <a:pt x="775" y="134"/>
                  </a:lnTo>
                  <a:lnTo>
                    <a:pt x="766" y="134"/>
                  </a:lnTo>
                  <a:lnTo>
                    <a:pt x="760" y="147"/>
                  </a:lnTo>
                  <a:lnTo>
                    <a:pt x="760" y="147"/>
                  </a:lnTo>
                  <a:lnTo>
                    <a:pt x="760" y="149"/>
                  </a:lnTo>
                  <a:lnTo>
                    <a:pt x="760" y="151"/>
                  </a:lnTo>
                  <a:lnTo>
                    <a:pt x="760" y="153"/>
                  </a:lnTo>
                  <a:lnTo>
                    <a:pt x="760" y="153"/>
                  </a:lnTo>
                  <a:lnTo>
                    <a:pt x="762" y="155"/>
                  </a:lnTo>
                  <a:lnTo>
                    <a:pt x="764" y="157"/>
                  </a:lnTo>
                  <a:lnTo>
                    <a:pt x="764" y="157"/>
                  </a:lnTo>
                  <a:lnTo>
                    <a:pt x="764" y="157"/>
                  </a:lnTo>
                  <a:lnTo>
                    <a:pt x="764" y="168"/>
                  </a:lnTo>
                  <a:lnTo>
                    <a:pt x="764" y="168"/>
                  </a:lnTo>
                  <a:lnTo>
                    <a:pt x="764" y="170"/>
                  </a:lnTo>
                  <a:lnTo>
                    <a:pt x="766" y="172"/>
                  </a:lnTo>
                  <a:lnTo>
                    <a:pt x="768" y="172"/>
                  </a:lnTo>
                  <a:lnTo>
                    <a:pt x="768" y="172"/>
                  </a:lnTo>
                  <a:lnTo>
                    <a:pt x="768" y="172"/>
                  </a:lnTo>
                  <a:lnTo>
                    <a:pt x="768" y="170"/>
                  </a:lnTo>
                  <a:lnTo>
                    <a:pt x="770" y="170"/>
                  </a:lnTo>
                  <a:lnTo>
                    <a:pt x="774" y="172"/>
                  </a:lnTo>
                  <a:lnTo>
                    <a:pt x="774" y="172"/>
                  </a:lnTo>
                  <a:lnTo>
                    <a:pt x="775" y="176"/>
                  </a:lnTo>
                  <a:lnTo>
                    <a:pt x="779" y="176"/>
                  </a:lnTo>
                  <a:lnTo>
                    <a:pt x="783" y="176"/>
                  </a:lnTo>
                  <a:lnTo>
                    <a:pt x="789" y="183"/>
                  </a:lnTo>
                  <a:lnTo>
                    <a:pt x="791" y="189"/>
                  </a:lnTo>
                  <a:lnTo>
                    <a:pt x="791" y="189"/>
                  </a:lnTo>
                  <a:lnTo>
                    <a:pt x="791" y="191"/>
                  </a:lnTo>
                  <a:lnTo>
                    <a:pt x="793" y="191"/>
                  </a:lnTo>
                  <a:lnTo>
                    <a:pt x="791" y="193"/>
                  </a:lnTo>
                  <a:lnTo>
                    <a:pt x="791" y="193"/>
                  </a:lnTo>
                  <a:lnTo>
                    <a:pt x="781" y="191"/>
                  </a:lnTo>
                  <a:lnTo>
                    <a:pt x="775" y="191"/>
                  </a:lnTo>
                  <a:lnTo>
                    <a:pt x="768" y="185"/>
                  </a:lnTo>
                  <a:lnTo>
                    <a:pt x="768" y="185"/>
                  </a:lnTo>
                  <a:lnTo>
                    <a:pt x="762" y="183"/>
                  </a:lnTo>
                  <a:lnTo>
                    <a:pt x="758" y="181"/>
                  </a:lnTo>
                  <a:lnTo>
                    <a:pt x="757" y="179"/>
                  </a:lnTo>
                  <a:lnTo>
                    <a:pt x="757" y="179"/>
                  </a:lnTo>
                  <a:lnTo>
                    <a:pt x="753" y="176"/>
                  </a:lnTo>
                  <a:lnTo>
                    <a:pt x="749" y="174"/>
                  </a:lnTo>
                  <a:lnTo>
                    <a:pt x="747" y="172"/>
                  </a:lnTo>
                  <a:lnTo>
                    <a:pt x="741" y="172"/>
                  </a:lnTo>
                  <a:lnTo>
                    <a:pt x="741" y="172"/>
                  </a:lnTo>
                  <a:lnTo>
                    <a:pt x="736" y="172"/>
                  </a:lnTo>
                  <a:lnTo>
                    <a:pt x="734" y="172"/>
                  </a:lnTo>
                  <a:lnTo>
                    <a:pt x="734" y="172"/>
                  </a:lnTo>
                  <a:lnTo>
                    <a:pt x="734" y="170"/>
                  </a:lnTo>
                  <a:lnTo>
                    <a:pt x="734" y="170"/>
                  </a:lnTo>
                  <a:lnTo>
                    <a:pt x="732" y="170"/>
                  </a:lnTo>
                  <a:lnTo>
                    <a:pt x="728" y="168"/>
                  </a:lnTo>
                  <a:lnTo>
                    <a:pt x="728" y="168"/>
                  </a:lnTo>
                  <a:lnTo>
                    <a:pt x="721" y="164"/>
                  </a:lnTo>
                  <a:lnTo>
                    <a:pt x="715" y="164"/>
                  </a:lnTo>
                  <a:lnTo>
                    <a:pt x="709" y="170"/>
                  </a:lnTo>
                  <a:lnTo>
                    <a:pt x="709" y="170"/>
                  </a:lnTo>
                  <a:lnTo>
                    <a:pt x="709" y="174"/>
                  </a:lnTo>
                  <a:lnTo>
                    <a:pt x="709" y="176"/>
                  </a:lnTo>
                  <a:lnTo>
                    <a:pt x="711" y="176"/>
                  </a:lnTo>
                  <a:lnTo>
                    <a:pt x="713" y="176"/>
                  </a:lnTo>
                  <a:lnTo>
                    <a:pt x="713" y="176"/>
                  </a:lnTo>
                  <a:lnTo>
                    <a:pt x="713" y="177"/>
                  </a:lnTo>
                  <a:lnTo>
                    <a:pt x="715" y="177"/>
                  </a:lnTo>
                  <a:lnTo>
                    <a:pt x="715" y="179"/>
                  </a:lnTo>
                  <a:lnTo>
                    <a:pt x="719" y="179"/>
                  </a:lnTo>
                  <a:lnTo>
                    <a:pt x="719" y="179"/>
                  </a:lnTo>
                  <a:lnTo>
                    <a:pt x="723" y="179"/>
                  </a:lnTo>
                  <a:lnTo>
                    <a:pt x="724" y="177"/>
                  </a:lnTo>
                  <a:lnTo>
                    <a:pt x="724" y="177"/>
                  </a:lnTo>
                  <a:lnTo>
                    <a:pt x="724" y="179"/>
                  </a:lnTo>
                  <a:lnTo>
                    <a:pt x="724" y="179"/>
                  </a:lnTo>
                  <a:lnTo>
                    <a:pt x="726" y="181"/>
                  </a:lnTo>
                  <a:lnTo>
                    <a:pt x="726" y="185"/>
                  </a:lnTo>
                  <a:lnTo>
                    <a:pt x="728" y="185"/>
                  </a:lnTo>
                  <a:lnTo>
                    <a:pt x="728" y="185"/>
                  </a:lnTo>
                  <a:lnTo>
                    <a:pt x="724" y="185"/>
                  </a:lnTo>
                  <a:lnTo>
                    <a:pt x="724" y="185"/>
                  </a:lnTo>
                  <a:lnTo>
                    <a:pt x="715" y="185"/>
                  </a:lnTo>
                  <a:lnTo>
                    <a:pt x="715" y="185"/>
                  </a:lnTo>
                  <a:lnTo>
                    <a:pt x="711" y="185"/>
                  </a:lnTo>
                  <a:lnTo>
                    <a:pt x="709" y="185"/>
                  </a:lnTo>
                  <a:lnTo>
                    <a:pt x="707" y="183"/>
                  </a:lnTo>
                  <a:lnTo>
                    <a:pt x="706" y="183"/>
                  </a:lnTo>
                  <a:lnTo>
                    <a:pt x="706" y="183"/>
                  </a:lnTo>
                  <a:lnTo>
                    <a:pt x="700" y="181"/>
                  </a:lnTo>
                  <a:lnTo>
                    <a:pt x="698" y="183"/>
                  </a:lnTo>
                  <a:lnTo>
                    <a:pt x="700" y="185"/>
                  </a:lnTo>
                  <a:lnTo>
                    <a:pt x="700" y="185"/>
                  </a:lnTo>
                  <a:lnTo>
                    <a:pt x="702" y="189"/>
                  </a:lnTo>
                  <a:lnTo>
                    <a:pt x="706" y="193"/>
                  </a:lnTo>
                  <a:lnTo>
                    <a:pt x="709" y="198"/>
                  </a:lnTo>
                  <a:lnTo>
                    <a:pt x="709" y="198"/>
                  </a:lnTo>
                  <a:lnTo>
                    <a:pt x="715" y="200"/>
                  </a:lnTo>
                  <a:lnTo>
                    <a:pt x="717" y="202"/>
                  </a:lnTo>
                  <a:lnTo>
                    <a:pt x="721" y="202"/>
                  </a:lnTo>
                  <a:lnTo>
                    <a:pt x="721" y="202"/>
                  </a:lnTo>
                  <a:lnTo>
                    <a:pt x="723" y="202"/>
                  </a:lnTo>
                  <a:lnTo>
                    <a:pt x="724" y="202"/>
                  </a:lnTo>
                  <a:lnTo>
                    <a:pt x="724" y="202"/>
                  </a:lnTo>
                  <a:lnTo>
                    <a:pt x="726" y="202"/>
                  </a:lnTo>
                  <a:lnTo>
                    <a:pt x="726" y="202"/>
                  </a:lnTo>
                  <a:lnTo>
                    <a:pt x="734" y="210"/>
                  </a:lnTo>
                  <a:lnTo>
                    <a:pt x="740" y="215"/>
                  </a:lnTo>
                  <a:lnTo>
                    <a:pt x="740" y="215"/>
                  </a:lnTo>
                  <a:lnTo>
                    <a:pt x="732" y="215"/>
                  </a:lnTo>
                  <a:lnTo>
                    <a:pt x="732" y="215"/>
                  </a:lnTo>
                  <a:lnTo>
                    <a:pt x="730" y="213"/>
                  </a:lnTo>
                  <a:lnTo>
                    <a:pt x="728" y="213"/>
                  </a:lnTo>
                  <a:lnTo>
                    <a:pt x="728" y="211"/>
                  </a:lnTo>
                  <a:lnTo>
                    <a:pt x="724" y="211"/>
                  </a:lnTo>
                  <a:lnTo>
                    <a:pt x="724" y="211"/>
                  </a:lnTo>
                  <a:lnTo>
                    <a:pt x="719" y="210"/>
                  </a:lnTo>
                  <a:lnTo>
                    <a:pt x="715" y="210"/>
                  </a:lnTo>
                  <a:lnTo>
                    <a:pt x="709" y="206"/>
                  </a:lnTo>
                  <a:lnTo>
                    <a:pt x="709" y="206"/>
                  </a:lnTo>
                  <a:lnTo>
                    <a:pt x="698" y="206"/>
                  </a:lnTo>
                  <a:lnTo>
                    <a:pt x="698" y="206"/>
                  </a:lnTo>
                  <a:lnTo>
                    <a:pt x="694" y="206"/>
                  </a:lnTo>
                  <a:lnTo>
                    <a:pt x="692" y="206"/>
                  </a:lnTo>
                  <a:lnTo>
                    <a:pt x="688" y="204"/>
                  </a:lnTo>
                  <a:lnTo>
                    <a:pt x="688" y="204"/>
                  </a:lnTo>
                  <a:lnTo>
                    <a:pt x="690" y="200"/>
                  </a:lnTo>
                  <a:lnTo>
                    <a:pt x="690" y="198"/>
                  </a:lnTo>
                  <a:lnTo>
                    <a:pt x="688" y="194"/>
                  </a:lnTo>
                  <a:lnTo>
                    <a:pt x="688" y="194"/>
                  </a:lnTo>
                  <a:lnTo>
                    <a:pt x="688" y="193"/>
                  </a:lnTo>
                  <a:lnTo>
                    <a:pt x="687" y="189"/>
                  </a:lnTo>
                  <a:lnTo>
                    <a:pt x="687" y="185"/>
                  </a:lnTo>
                  <a:lnTo>
                    <a:pt x="687" y="185"/>
                  </a:lnTo>
                  <a:lnTo>
                    <a:pt x="688" y="185"/>
                  </a:lnTo>
                  <a:lnTo>
                    <a:pt x="690" y="181"/>
                  </a:lnTo>
                  <a:lnTo>
                    <a:pt x="692" y="177"/>
                  </a:lnTo>
                  <a:lnTo>
                    <a:pt x="692" y="177"/>
                  </a:lnTo>
                  <a:lnTo>
                    <a:pt x="692" y="168"/>
                  </a:lnTo>
                  <a:lnTo>
                    <a:pt x="687" y="155"/>
                  </a:lnTo>
                  <a:lnTo>
                    <a:pt x="683" y="157"/>
                  </a:lnTo>
                  <a:lnTo>
                    <a:pt x="683" y="157"/>
                  </a:lnTo>
                  <a:lnTo>
                    <a:pt x="681" y="159"/>
                  </a:lnTo>
                  <a:lnTo>
                    <a:pt x="679" y="160"/>
                  </a:lnTo>
                  <a:lnTo>
                    <a:pt x="679" y="162"/>
                  </a:lnTo>
                  <a:lnTo>
                    <a:pt x="681" y="162"/>
                  </a:lnTo>
                  <a:lnTo>
                    <a:pt x="681" y="162"/>
                  </a:lnTo>
                  <a:lnTo>
                    <a:pt x="683" y="164"/>
                  </a:lnTo>
                  <a:lnTo>
                    <a:pt x="683" y="168"/>
                  </a:lnTo>
                  <a:lnTo>
                    <a:pt x="683" y="172"/>
                  </a:lnTo>
                  <a:lnTo>
                    <a:pt x="683" y="172"/>
                  </a:lnTo>
                  <a:lnTo>
                    <a:pt x="683" y="177"/>
                  </a:lnTo>
                  <a:lnTo>
                    <a:pt x="683" y="179"/>
                  </a:lnTo>
                  <a:lnTo>
                    <a:pt x="681" y="181"/>
                  </a:lnTo>
                  <a:lnTo>
                    <a:pt x="679" y="181"/>
                  </a:lnTo>
                  <a:lnTo>
                    <a:pt x="679" y="181"/>
                  </a:lnTo>
                  <a:lnTo>
                    <a:pt x="677" y="181"/>
                  </a:lnTo>
                  <a:lnTo>
                    <a:pt x="677" y="181"/>
                  </a:lnTo>
                  <a:lnTo>
                    <a:pt x="677" y="183"/>
                  </a:lnTo>
                  <a:lnTo>
                    <a:pt x="673" y="183"/>
                  </a:lnTo>
                  <a:lnTo>
                    <a:pt x="673" y="183"/>
                  </a:lnTo>
                  <a:lnTo>
                    <a:pt x="668" y="183"/>
                  </a:lnTo>
                  <a:lnTo>
                    <a:pt x="664" y="185"/>
                  </a:lnTo>
                  <a:lnTo>
                    <a:pt x="664" y="189"/>
                  </a:lnTo>
                  <a:lnTo>
                    <a:pt x="664" y="189"/>
                  </a:lnTo>
                  <a:lnTo>
                    <a:pt x="664" y="191"/>
                  </a:lnTo>
                  <a:lnTo>
                    <a:pt x="662" y="196"/>
                  </a:lnTo>
                  <a:lnTo>
                    <a:pt x="658" y="200"/>
                  </a:lnTo>
                  <a:lnTo>
                    <a:pt x="658" y="200"/>
                  </a:lnTo>
                  <a:lnTo>
                    <a:pt x="670" y="213"/>
                  </a:lnTo>
                  <a:lnTo>
                    <a:pt x="670" y="213"/>
                  </a:lnTo>
                  <a:lnTo>
                    <a:pt x="671" y="217"/>
                  </a:lnTo>
                  <a:lnTo>
                    <a:pt x="673" y="223"/>
                  </a:lnTo>
                  <a:lnTo>
                    <a:pt x="673" y="227"/>
                  </a:lnTo>
                  <a:lnTo>
                    <a:pt x="668" y="238"/>
                  </a:lnTo>
                  <a:lnTo>
                    <a:pt x="668" y="238"/>
                  </a:lnTo>
                  <a:lnTo>
                    <a:pt x="666" y="247"/>
                  </a:lnTo>
                  <a:lnTo>
                    <a:pt x="666" y="247"/>
                  </a:lnTo>
                  <a:lnTo>
                    <a:pt x="668" y="257"/>
                  </a:lnTo>
                  <a:lnTo>
                    <a:pt x="668" y="264"/>
                  </a:lnTo>
                  <a:lnTo>
                    <a:pt x="671" y="270"/>
                  </a:lnTo>
                  <a:lnTo>
                    <a:pt x="671" y="270"/>
                  </a:lnTo>
                  <a:lnTo>
                    <a:pt x="675" y="272"/>
                  </a:lnTo>
                  <a:lnTo>
                    <a:pt x="679" y="272"/>
                  </a:lnTo>
                  <a:lnTo>
                    <a:pt x="683" y="270"/>
                  </a:lnTo>
                  <a:lnTo>
                    <a:pt x="683" y="270"/>
                  </a:lnTo>
                  <a:lnTo>
                    <a:pt x="683" y="270"/>
                  </a:lnTo>
                  <a:lnTo>
                    <a:pt x="687" y="266"/>
                  </a:lnTo>
                  <a:lnTo>
                    <a:pt x="688" y="264"/>
                  </a:lnTo>
                  <a:lnTo>
                    <a:pt x="690" y="264"/>
                  </a:lnTo>
                  <a:lnTo>
                    <a:pt x="690" y="264"/>
                  </a:lnTo>
                  <a:lnTo>
                    <a:pt x="700" y="264"/>
                  </a:lnTo>
                  <a:lnTo>
                    <a:pt x="706" y="268"/>
                  </a:lnTo>
                  <a:lnTo>
                    <a:pt x="706" y="268"/>
                  </a:lnTo>
                  <a:lnTo>
                    <a:pt x="709" y="268"/>
                  </a:lnTo>
                  <a:lnTo>
                    <a:pt x="713" y="270"/>
                  </a:lnTo>
                  <a:lnTo>
                    <a:pt x="715" y="272"/>
                  </a:lnTo>
                  <a:lnTo>
                    <a:pt x="715" y="272"/>
                  </a:lnTo>
                  <a:lnTo>
                    <a:pt x="717" y="272"/>
                  </a:lnTo>
                  <a:lnTo>
                    <a:pt x="719" y="272"/>
                  </a:lnTo>
                  <a:lnTo>
                    <a:pt x="721" y="274"/>
                  </a:lnTo>
                  <a:lnTo>
                    <a:pt x="723" y="276"/>
                  </a:lnTo>
                  <a:lnTo>
                    <a:pt x="723" y="276"/>
                  </a:lnTo>
                  <a:lnTo>
                    <a:pt x="721" y="283"/>
                  </a:lnTo>
                  <a:lnTo>
                    <a:pt x="721" y="285"/>
                  </a:lnTo>
                  <a:lnTo>
                    <a:pt x="723" y="289"/>
                  </a:lnTo>
                  <a:lnTo>
                    <a:pt x="723" y="289"/>
                  </a:lnTo>
                  <a:lnTo>
                    <a:pt x="723" y="291"/>
                  </a:lnTo>
                  <a:lnTo>
                    <a:pt x="723" y="293"/>
                  </a:lnTo>
                  <a:lnTo>
                    <a:pt x="721" y="297"/>
                  </a:lnTo>
                  <a:lnTo>
                    <a:pt x="719" y="304"/>
                  </a:lnTo>
                  <a:lnTo>
                    <a:pt x="724" y="308"/>
                  </a:lnTo>
                  <a:lnTo>
                    <a:pt x="736" y="310"/>
                  </a:lnTo>
                  <a:lnTo>
                    <a:pt x="721" y="314"/>
                  </a:lnTo>
                  <a:lnTo>
                    <a:pt x="717" y="310"/>
                  </a:lnTo>
                  <a:lnTo>
                    <a:pt x="717" y="310"/>
                  </a:lnTo>
                  <a:lnTo>
                    <a:pt x="715" y="306"/>
                  </a:lnTo>
                  <a:lnTo>
                    <a:pt x="715" y="302"/>
                  </a:lnTo>
                  <a:lnTo>
                    <a:pt x="715" y="300"/>
                  </a:lnTo>
                  <a:lnTo>
                    <a:pt x="715" y="300"/>
                  </a:lnTo>
                  <a:lnTo>
                    <a:pt x="713" y="297"/>
                  </a:lnTo>
                  <a:lnTo>
                    <a:pt x="713" y="291"/>
                  </a:lnTo>
                  <a:lnTo>
                    <a:pt x="713" y="283"/>
                  </a:lnTo>
                  <a:lnTo>
                    <a:pt x="706" y="274"/>
                  </a:lnTo>
                  <a:lnTo>
                    <a:pt x="692" y="274"/>
                  </a:lnTo>
                  <a:lnTo>
                    <a:pt x="692" y="274"/>
                  </a:lnTo>
                  <a:lnTo>
                    <a:pt x="687" y="274"/>
                  </a:lnTo>
                  <a:lnTo>
                    <a:pt x="683" y="276"/>
                  </a:lnTo>
                  <a:lnTo>
                    <a:pt x="679" y="278"/>
                  </a:lnTo>
                  <a:lnTo>
                    <a:pt x="679" y="278"/>
                  </a:lnTo>
                  <a:lnTo>
                    <a:pt x="677" y="280"/>
                  </a:lnTo>
                  <a:lnTo>
                    <a:pt x="677" y="280"/>
                  </a:lnTo>
                  <a:lnTo>
                    <a:pt x="675" y="281"/>
                  </a:lnTo>
                  <a:lnTo>
                    <a:pt x="675" y="285"/>
                  </a:lnTo>
                  <a:lnTo>
                    <a:pt x="675" y="289"/>
                  </a:lnTo>
                  <a:lnTo>
                    <a:pt x="677" y="291"/>
                  </a:lnTo>
                  <a:lnTo>
                    <a:pt x="677" y="291"/>
                  </a:lnTo>
                  <a:lnTo>
                    <a:pt x="683" y="295"/>
                  </a:lnTo>
                  <a:lnTo>
                    <a:pt x="683" y="297"/>
                  </a:lnTo>
                  <a:lnTo>
                    <a:pt x="683" y="297"/>
                  </a:lnTo>
                  <a:lnTo>
                    <a:pt x="683" y="298"/>
                  </a:lnTo>
                  <a:lnTo>
                    <a:pt x="683" y="298"/>
                  </a:lnTo>
                  <a:lnTo>
                    <a:pt x="679" y="302"/>
                  </a:lnTo>
                  <a:lnTo>
                    <a:pt x="679" y="306"/>
                  </a:lnTo>
                  <a:lnTo>
                    <a:pt x="673" y="314"/>
                  </a:lnTo>
                  <a:lnTo>
                    <a:pt x="671" y="316"/>
                  </a:lnTo>
                  <a:lnTo>
                    <a:pt x="668" y="327"/>
                  </a:lnTo>
                  <a:lnTo>
                    <a:pt x="647" y="334"/>
                  </a:lnTo>
                  <a:lnTo>
                    <a:pt x="647" y="334"/>
                  </a:lnTo>
                  <a:lnTo>
                    <a:pt x="649" y="340"/>
                  </a:lnTo>
                  <a:lnTo>
                    <a:pt x="649" y="344"/>
                  </a:lnTo>
                  <a:lnTo>
                    <a:pt x="647" y="344"/>
                  </a:lnTo>
                  <a:lnTo>
                    <a:pt x="647" y="344"/>
                  </a:lnTo>
                  <a:lnTo>
                    <a:pt x="647" y="344"/>
                  </a:lnTo>
                  <a:lnTo>
                    <a:pt x="641" y="344"/>
                  </a:lnTo>
                  <a:lnTo>
                    <a:pt x="634" y="344"/>
                  </a:lnTo>
                  <a:lnTo>
                    <a:pt x="634" y="344"/>
                  </a:lnTo>
                  <a:lnTo>
                    <a:pt x="619" y="344"/>
                  </a:lnTo>
                  <a:lnTo>
                    <a:pt x="619" y="344"/>
                  </a:lnTo>
                  <a:lnTo>
                    <a:pt x="620" y="344"/>
                  </a:lnTo>
                  <a:lnTo>
                    <a:pt x="619" y="344"/>
                  </a:lnTo>
                  <a:lnTo>
                    <a:pt x="613" y="344"/>
                  </a:lnTo>
                  <a:lnTo>
                    <a:pt x="613" y="344"/>
                  </a:lnTo>
                  <a:lnTo>
                    <a:pt x="600" y="338"/>
                  </a:lnTo>
                  <a:lnTo>
                    <a:pt x="598" y="336"/>
                  </a:lnTo>
                  <a:lnTo>
                    <a:pt x="598" y="336"/>
                  </a:lnTo>
                  <a:lnTo>
                    <a:pt x="596" y="336"/>
                  </a:lnTo>
                  <a:lnTo>
                    <a:pt x="598" y="334"/>
                  </a:lnTo>
                  <a:lnTo>
                    <a:pt x="600" y="334"/>
                  </a:lnTo>
                  <a:lnTo>
                    <a:pt x="603" y="334"/>
                  </a:lnTo>
                  <a:lnTo>
                    <a:pt x="603" y="334"/>
                  </a:lnTo>
                  <a:lnTo>
                    <a:pt x="605" y="334"/>
                  </a:lnTo>
                  <a:lnTo>
                    <a:pt x="607" y="334"/>
                  </a:lnTo>
                  <a:lnTo>
                    <a:pt x="609" y="338"/>
                  </a:lnTo>
                  <a:lnTo>
                    <a:pt x="609" y="340"/>
                  </a:lnTo>
                  <a:lnTo>
                    <a:pt x="611" y="340"/>
                  </a:lnTo>
                  <a:lnTo>
                    <a:pt x="611" y="340"/>
                  </a:lnTo>
                  <a:lnTo>
                    <a:pt x="615" y="338"/>
                  </a:lnTo>
                  <a:lnTo>
                    <a:pt x="615" y="338"/>
                  </a:lnTo>
                  <a:lnTo>
                    <a:pt x="620" y="336"/>
                  </a:lnTo>
                  <a:lnTo>
                    <a:pt x="624" y="334"/>
                  </a:lnTo>
                  <a:lnTo>
                    <a:pt x="626" y="334"/>
                  </a:lnTo>
                  <a:lnTo>
                    <a:pt x="626" y="336"/>
                  </a:lnTo>
                  <a:lnTo>
                    <a:pt x="626" y="336"/>
                  </a:lnTo>
                  <a:lnTo>
                    <a:pt x="630" y="334"/>
                  </a:lnTo>
                  <a:lnTo>
                    <a:pt x="634" y="334"/>
                  </a:lnTo>
                  <a:lnTo>
                    <a:pt x="634" y="334"/>
                  </a:lnTo>
                  <a:lnTo>
                    <a:pt x="634" y="334"/>
                  </a:lnTo>
                  <a:lnTo>
                    <a:pt x="634" y="334"/>
                  </a:lnTo>
                  <a:lnTo>
                    <a:pt x="634" y="331"/>
                  </a:lnTo>
                  <a:lnTo>
                    <a:pt x="634" y="331"/>
                  </a:lnTo>
                  <a:lnTo>
                    <a:pt x="634" y="331"/>
                  </a:lnTo>
                  <a:lnTo>
                    <a:pt x="636" y="327"/>
                  </a:lnTo>
                  <a:lnTo>
                    <a:pt x="636" y="327"/>
                  </a:lnTo>
                  <a:lnTo>
                    <a:pt x="641" y="319"/>
                  </a:lnTo>
                  <a:lnTo>
                    <a:pt x="641" y="319"/>
                  </a:lnTo>
                  <a:lnTo>
                    <a:pt x="647" y="314"/>
                  </a:lnTo>
                  <a:lnTo>
                    <a:pt x="647" y="314"/>
                  </a:lnTo>
                  <a:lnTo>
                    <a:pt x="651" y="310"/>
                  </a:lnTo>
                  <a:lnTo>
                    <a:pt x="653" y="308"/>
                  </a:lnTo>
                  <a:lnTo>
                    <a:pt x="654" y="306"/>
                  </a:lnTo>
                  <a:lnTo>
                    <a:pt x="656" y="306"/>
                  </a:lnTo>
                  <a:lnTo>
                    <a:pt x="656" y="306"/>
                  </a:lnTo>
                  <a:lnTo>
                    <a:pt x="660" y="302"/>
                  </a:lnTo>
                  <a:lnTo>
                    <a:pt x="660" y="298"/>
                  </a:lnTo>
                  <a:lnTo>
                    <a:pt x="660" y="298"/>
                  </a:lnTo>
                  <a:lnTo>
                    <a:pt x="660" y="297"/>
                  </a:lnTo>
                  <a:lnTo>
                    <a:pt x="658" y="295"/>
                  </a:lnTo>
                  <a:lnTo>
                    <a:pt x="660" y="293"/>
                  </a:lnTo>
                  <a:lnTo>
                    <a:pt x="660" y="293"/>
                  </a:lnTo>
                  <a:lnTo>
                    <a:pt x="662" y="291"/>
                  </a:lnTo>
                  <a:lnTo>
                    <a:pt x="664" y="289"/>
                  </a:lnTo>
                  <a:lnTo>
                    <a:pt x="664" y="285"/>
                  </a:lnTo>
                  <a:lnTo>
                    <a:pt x="664" y="285"/>
                  </a:lnTo>
                  <a:lnTo>
                    <a:pt x="662" y="285"/>
                  </a:lnTo>
                  <a:lnTo>
                    <a:pt x="662" y="281"/>
                  </a:lnTo>
                  <a:lnTo>
                    <a:pt x="662" y="280"/>
                  </a:lnTo>
                  <a:lnTo>
                    <a:pt x="660" y="278"/>
                  </a:lnTo>
                  <a:lnTo>
                    <a:pt x="660" y="278"/>
                  </a:lnTo>
                  <a:lnTo>
                    <a:pt x="656" y="274"/>
                  </a:lnTo>
                  <a:lnTo>
                    <a:pt x="656" y="274"/>
                  </a:lnTo>
                  <a:lnTo>
                    <a:pt x="649" y="274"/>
                  </a:lnTo>
                  <a:lnTo>
                    <a:pt x="649" y="274"/>
                  </a:lnTo>
                  <a:lnTo>
                    <a:pt x="649" y="257"/>
                  </a:lnTo>
                  <a:lnTo>
                    <a:pt x="649" y="257"/>
                  </a:lnTo>
                  <a:lnTo>
                    <a:pt x="651" y="242"/>
                  </a:lnTo>
                  <a:lnTo>
                    <a:pt x="651" y="242"/>
                  </a:lnTo>
                  <a:lnTo>
                    <a:pt x="651" y="234"/>
                  </a:lnTo>
                  <a:lnTo>
                    <a:pt x="651" y="234"/>
                  </a:lnTo>
                  <a:lnTo>
                    <a:pt x="651" y="230"/>
                  </a:lnTo>
                  <a:lnTo>
                    <a:pt x="653" y="223"/>
                  </a:lnTo>
                  <a:lnTo>
                    <a:pt x="653" y="223"/>
                  </a:lnTo>
                  <a:lnTo>
                    <a:pt x="651" y="219"/>
                  </a:lnTo>
                  <a:lnTo>
                    <a:pt x="651" y="213"/>
                  </a:lnTo>
                  <a:lnTo>
                    <a:pt x="647" y="210"/>
                  </a:lnTo>
                  <a:lnTo>
                    <a:pt x="647" y="210"/>
                  </a:lnTo>
                  <a:lnTo>
                    <a:pt x="645" y="210"/>
                  </a:lnTo>
                  <a:lnTo>
                    <a:pt x="641" y="206"/>
                  </a:lnTo>
                  <a:lnTo>
                    <a:pt x="641" y="206"/>
                  </a:lnTo>
                  <a:lnTo>
                    <a:pt x="641" y="206"/>
                  </a:lnTo>
                  <a:lnTo>
                    <a:pt x="637" y="202"/>
                  </a:lnTo>
                  <a:lnTo>
                    <a:pt x="637" y="202"/>
                  </a:lnTo>
                  <a:lnTo>
                    <a:pt x="639" y="200"/>
                  </a:lnTo>
                  <a:lnTo>
                    <a:pt x="639" y="200"/>
                  </a:lnTo>
                  <a:lnTo>
                    <a:pt x="641" y="196"/>
                  </a:lnTo>
                  <a:lnTo>
                    <a:pt x="643" y="193"/>
                  </a:lnTo>
                  <a:lnTo>
                    <a:pt x="643" y="193"/>
                  </a:lnTo>
                  <a:lnTo>
                    <a:pt x="649" y="187"/>
                  </a:lnTo>
                  <a:lnTo>
                    <a:pt x="649" y="187"/>
                  </a:lnTo>
                  <a:lnTo>
                    <a:pt x="651" y="185"/>
                  </a:lnTo>
                  <a:lnTo>
                    <a:pt x="651" y="181"/>
                  </a:lnTo>
                  <a:lnTo>
                    <a:pt x="651" y="177"/>
                  </a:lnTo>
                  <a:lnTo>
                    <a:pt x="651" y="177"/>
                  </a:lnTo>
                  <a:lnTo>
                    <a:pt x="651" y="168"/>
                  </a:lnTo>
                  <a:lnTo>
                    <a:pt x="651" y="168"/>
                  </a:lnTo>
                  <a:lnTo>
                    <a:pt x="653" y="166"/>
                  </a:lnTo>
                  <a:lnTo>
                    <a:pt x="653" y="164"/>
                  </a:lnTo>
                  <a:lnTo>
                    <a:pt x="653" y="160"/>
                  </a:lnTo>
                  <a:lnTo>
                    <a:pt x="653" y="160"/>
                  </a:lnTo>
                  <a:lnTo>
                    <a:pt x="651" y="160"/>
                  </a:lnTo>
                  <a:lnTo>
                    <a:pt x="651" y="160"/>
                  </a:lnTo>
                  <a:lnTo>
                    <a:pt x="641" y="159"/>
                  </a:lnTo>
                  <a:lnTo>
                    <a:pt x="634" y="159"/>
                  </a:lnTo>
                  <a:lnTo>
                    <a:pt x="634" y="159"/>
                  </a:lnTo>
                  <a:lnTo>
                    <a:pt x="617" y="157"/>
                  </a:lnTo>
                  <a:lnTo>
                    <a:pt x="609" y="157"/>
                  </a:lnTo>
                  <a:lnTo>
                    <a:pt x="607" y="157"/>
                  </a:lnTo>
                  <a:lnTo>
                    <a:pt x="603" y="155"/>
                  </a:lnTo>
                  <a:lnTo>
                    <a:pt x="594" y="168"/>
                  </a:lnTo>
                  <a:lnTo>
                    <a:pt x="594" y="168"/>
                  </a:lnTo>
                  <a:lnTo>
                    <a:pt x="594" y="174"/>
                  </a:lnTo>
                  <a:lnTo>
                    <a:pt x="594" y="176"/>
                  </a:lnTo>
                  <a:lnTo>
                    <a:pt x="594" y="179"/>
                  </a:lnTo>
                  <a:lnTo>
                    <a:pt x="594" y="179"/>
                  </a:lnTo>
                  <a:lnTo>
                    <a:pt x="592" y="181"/>
                  </a:lnTo>
                  <a:lnTo>
                    <a:pt x="590" y="185"/>
                  </a:lnTo>
                  <a:lnTo>
                    <a:pt x="590" y="185"/>
                  </a:lnTo>
                  <a:lnTo>
                    <a:pt x="583" y="191"/>
                  </a:lnTo>
                  <a:lnTo>
                    <a:pt x="579" y="193"/>
                  </a:lnTo>
                  <a:lnTo>
                    <a:pt x="579" y="194"/>
                  </a:lnTo>
                  <a:lnTo>
                    <a:pt x="579" y="194"/>
                  </a:lnTo>
                  <a:lnTo>
                    <a:pt x="579" y="194"/>
                  </a:lnTo>
                  <a:lnTo>
                    <a:pt x="581" y="194"/>
                  </a:lnTo>
                  <a:lnTo>
                    <a:pt x="579" y="196"/>
                  </a:lnTo>
                  <a:lnTo>
                    <a:pt x="577" y="198"/>
                  </a:lnTo>
                  <a:lnTo>
                    <a:pt x="571" y="202"/>
                  </a:lnTo>
                  <a:lnTo>
                    <a:pt x="564" y="210"/>
                  </a:lnTo>
                  <a:lnTo>
                    <a:pt x="564" y="210"/>
                  </a:lnTo>
                  <a:lnTo>
                    <a:pt x="566" y="211"/>
                  </a:lnTo>
                  <a:lnTo>
                    <a:pt x="567" y="215"/>
                  </a:lnTo>
                  <a:lnTo>
                    <a:pt x="567" y="215"/>
                  </a:lnTo>
                  <a:lnTo>
                    <a:pt x="567" y="217"/>
                  </a:lnTo>
                  <a:lnTo>
                    <a:pt x="569" y="217"/>
                  </a:lnTo>
                  <a:lnTo>
                    <a:pt x="571" y="219"/>
                  </a:lnTo>
                  <a:lnTo>
                    <a:pt x="571" y="219"/>
                  </a:lnTo>
                  <a:lnTo>
                    <a:pt x="571" y="219"/>
                  </a:lnTo>
                  <a:lnTo>
                    <a:pt x="571" y="225"/>
                  </a:lnTo>
                  <a:lnTo>
                    <a:pt x="571" y="230"/>
                  </a:lnTo>
                  <a:lnTo>
                    <a:pt x="571" y="230"/>
                  </a:lnTo>
                  <a:lnTo>
                    <a:pt x="569" y="230"/>
                  </a:lnTo>
                  <a:lnTo>
                    <a:pt x="567" y="232"/>
                  </a:lnTo>
                  <a:lnTo>
                    <a:pt x="567" y="234"/>
                  </a:lnTo>
                  <a:lnTo>
                    <a:pt x="567" y="236"/>
                  </a:lnTo>
                  <a:lnTo>
                    <a:pt x="567" y="236"/>
                  </a:lnTo>
                  <a:lnTo>
                    <a:pt x="567" y="236"/>
                  </a:lnTo>
                  <a:lnTo>
                    <a:pt x="567" y="238"/>
                  </a:lnTo>
                  <a:lnTo>
                    <a:pt x="569" y="242"/>
                  </a:lnTo>
                  <a:lnTo>
                    <a:pt x="569" y="244"/>
                  </a:lnTo>
                  <a:lnTo>
                    <a:pt x="569" y="244"/>
                  </a:lnTo>
                  <a:lnTo>
                    <a:pt x="567" y="244"/>
                  </a:lnTo>
                  <a:lnTo>
                    <a:pt x="567" y="244"/>
                  </a:lnTo>
                  <a:lnTo>
                    <a:pt x="567" y="246"/>
                  </a:lnTo>
                  <a:lnTo>
                    <a:pt x="567" y="246"/>
                  </a:lnTo>
                  <a:lnTo>
                    <a:pt x="567" y="249"/>
                  </a:lnTo>
                  <a:lnTo>
                    <a:pt x="567" y="251"/>
                  </a:lnTo>
                  <a:lnTo>
                    <a:pt x="569" y="253"/>
                  </a:lnTo>
                  <a:lnTo>
                    <a:pt x="571" y="253"/>
                  </a:lnTo>
                  <a:lnTo>
                    <a:pt x="571" y="253"/>
                  </a:lnTo>
                  <a:lnTo>
                    <a:pt x="573" y="255"/>
                  </a:lnTo>
                  <a:lnTo>
                    <a:pt x="575" y="255"/>
                  </a:lnTo>
                  <a:lnTo>
                    <a:pt x="575" y="257"/>
                  </a:lnTo>
                  <a:lnTo>
                    <a:pt x="577" y="257"/>
                  </a:lnTo>
                  <a:lnTo>
                    <a:pt x="577" y="257"/>
                  </a:lnTo>
                  <a:lnTo>
                    <a:pt x="583" y="257"/>
                  </a:lnTo>
                  <a:lnTo>
                    <a:pt x="586" y="257"/>
                  </a:lnTo>
                  <a:lnTo>
                    <a:pt x="588" y="261"/>
                  </a:lnTo>
                  <a:lnTo>
                    <a:pt x="590" y="261"/>
                  </a:lnTo>
                  <a:lnTo>
                    <a:pt x="588" y="261"/>
                  </a:lnTo>
                  <a:lnTo>
                    <a:pt x="588" y="261"/>
                  </a:lnTo>
                  <a:lnTo>
                    <a:pt x="588" y="264"/>
                  </a:lnTo>
                  <a:lnTo>
                    <a:pt x="588" y="266"/>
                  </a:lnTo>
                  <a:lnTo>
                    <a:pt x="592" y="272"/>
                  </a:lnTo>
                  <a:lnTo>
                    <a:pt x="592" y="272"/>
                  </a:lnTo>
                  <a:lnTo>
                    <a:pt x="594" y="272"/>
                  </a:lnTo>
                  <a:lnTo>
                    <a:pt x="598" y="274"/>
                  </a:lnTo>
                  <a:lnTo>
                    <a:pt x="598" y="274"/>
                  </a:lnTo>
                  <a:lnTo>
                    <a:pt x="594" y="278"/>
                  </a:lnTo>
                  <a:lnTo>
                    <a:pt x="594" y="280"/>
                  </a:lnTo>
                  <a:lnTo>
                    <a:pt x="594" y="281"/>
                  </a:lnTo>
                  <a:lnTo>
                    <a:pt x="594" y="281"/>
                  </a:lnTo>
                  <a:lnTo>
                    <a:pt x="594" y="281"/>
                  </a:lnTo>
                  <a:lnTo>
                    <a:pt x="594" y="281"/>
                  </a:lnTo>
                  <a:lnTo>
                    <a:pt x="594" y="285"/>
                  </a:lnTo>
                  <a:lnTo>
                    <a:pt x="592" y="287"/>
                  </a:lnTo>
                  <a:lnTo>
                    <a:pt x="588" y="291"/>
                  </a:lnTo>
                  <a:lnTo>
                    <a:pt x="588" y="291"/>
                  </a:lnTo>
                  <a:lnTo>
                    <a:pt x="583" y="291"/>
                  </a:lnTo>
                  <a:lnTo>
                    <a:pt x="581" y="291"/>
                  </a:lnTo>
                  <a:lnTo>
                    <a:pt x="579" y="289"/>
                  </a:lnTo>
                  <a:lnTo>
                    <a:pt x="575" y="285"/>
                  </a:lnTo>
                  <a:lnTo>
                    <a:pt x="575" y="285"/>
                  </a:lnTo>
                  <a:lnTo>
                    <a:pt x="571" y="281"/>
                  </a:lnTo>
                  <a:lnTo>
                    <a:pt x="571" y="281"/>
                  </a:lnTo>
                  <a:lnTo>
                    <a:pt x="567" y="281"/>
                  </a:lnTo>
                  <a:lnTo>
                    <a:pt x="566" y="278"/>
                  </a:lnTo>
                  <a:lnTo>
                    <a:pt x="566" y="278"/>
                  </a:lnTo>
                  <a:lnTo>
                    <a:pt x="560" y="272"/>
                  </a:lnTo>
                  <a:lnTo>
                    <a:pt x="560" y="272"/>
                  </a:lnTo>
                  <a:lnTo>
                    <a:pt x="556" y="272"/>
                  </a:lnTo>
                  <a:lnTo>
                    <a:pt x="556" y="272"/>
                  </a:lnTo>
                  <a:lnTo>
                    <a:pt x="552" y="272"/>
                  </a:lnTo>
                  <a:lnTo>
                    <a:pt x="549" y="270"/>
                  </a:lnTo>
                  <a:lnTo>
                    <a:pt x="545" y="268"/>
                  </a:lnTo>
                  <a:lnTo>
                    <a:pt x="545" y="268"/>
                  </a:lnTo>
                  <a:lnTo>
                    <a:pt x="541" y="266"/>
                  </a:lnTo>
                  <a:lnTo>
                    <a:pt x="537" y="264"/>
                  </a:lnTo>
                  <a:lnTo>
                    <a:pt x="537" y="264"/>
                  </a:lnTo>
                  <a:lnTo>
                    <a:pt x="530" y="257"/>
                  </a:lnTo>
                  <a:lnTo>
                    <a:pt x="524" y="253"/>
                  </a:lnTo>
                  <a:lnTo>
                    <a:pt x="524" y="253"/>
                  </a:lnTo>
                  <a:lnTo>
                    <a:pt x="522" y="253"/>
                  </a:lnTo>
                  <a:lnTo>
                    <a:pt x="518" y="253"/>
                  </a:lnTo>
                  <a:lnTo>
                    <a:pt x="518" y="253"/>
                  </a:lnTo>
                  <a:lnTo>
                    <a:pt x="509" y="251"/>
                  </a:lnTo>
                  <a:lnTo>
                    <a:pt x="503" y="251"/>
                  </a:lnTo>
                  <a:lnTo>
                    <a:pt x="503" y="251"/>
                  </a:lnTo>
                  <a:lnTo>
                    <a:pt x="499" y="251"/>
                  </a:lnTo>
                  <a:lnTo>
                    <a:pt x="496" y="251"/>
                  </a:lnTo>
                  <a:lnTo>
                    <a:pt x="496" y="251"/>
                  </a:lnTo>
                  <a:lnTo>
                    <a:pt x="488" y="249"/>
                  </a:lnTo>
                  <a:lnTo>
                    <a:pt x="486" y="247"/>
                  </a:lnTo>
                  <a:lnTo>
                    <a:pt x="482" y="247"/>
                  </a:lnTo>
                  <a:lnTo>
                    <a:pt x="479" y="247"/>
                  </a:lnTo>
                  <a:lnTo>
                    <a:pt x="473" y="255"/>
                  </a:lnTo>
                  <a:lnTo>
                    <a:pt x="473" y="255"/>
                  </a:lnTo>
                  <a:lnTo>
                    <a:pt x="475" y="257"/>
                  </a:lnTo>
                  <a:lnTo>
                    <a:pt x="477" y="263"/>
                  </a:lnTo>
                  <a:lnTo>
                    <a:pt x="477" y="263"/>
                  </a:lnTo>
                  <a:lnTo>
                    <a:pt x="479" y="264"/>
                  </a:lnTo>
                  <a:lnTo>
                    <a:pt x="480" y="268"/>
                  </a:lnTo>
                  <a:lnTo>
                    <a:pt x="482" y="270"/>
                  </a:lnTo>
                  <a:lnTo>
                    <a:pt x="482" y="270"/>
                  </a:lnTo>
                  <a:lnTo>
                    <a:pt x="477" y="274"/>
                  </a:lnTo>
                  <a:lnTo>
                    <a:pt x="477" y="274"/>
                  </a:lnTo>
                  <a:lnTo>
                    <a:pt x="475" y="276"/>
                  </a:lnTo>
                  <a:lnTo>
                    <a:pt x="471" y="276"/>
                  </a:lnTo>
                  <a:lnTo>
                    <a:pt x="465" y="278"/>
                  </a:lnTo>
                  <a:lnTo>
                    <a:pt x="465" y="285"/>
                  </a:lnTo>
                  <a:lnTo>
                    <a:pt x="465" y="285"/>
                  </a:lnTo>
                  <a:lnTo>
                    <a:pt x="463" y="287"/>
                  </a:lnTo>
                  <a:lnTo>
                    <a:pt x="463" y="289"/>
                  </a:lnTo>
                  <a:lnTo>
                    <a:pt x="463" y="289"/>
                  </a:lnTo>
                  <a:lnTo>
                    <a:pt x="462" y="289"/>
                  </a:lnTo>
                  <a:lnTo>
                    <a:pt x="462" y="289"/>
                  </a:lnTo>
                  <a:lnTo>
                    <a:pt x="460" y="287"/>
                  </a:lnTo>
                  <a:lnTo>
                    <a:pt x="460" y="285"/>
                  </a:lnTo>
                  <a:lnTo>
                    <a:pt x="456" y="285"/>
                  </a:lnTo>
                  <a:lnTo>
                    <a:pt x="452" y="285"/>
                  </a:lnTo>
                  <a:lnTo>
                    <a:pt x="452" y="285"/>
                  </a:lnTo>
                  <a:lnTo>
                    <a:pt x="452" y="285"/>
                  </a:lnTo>
                  <a:lnTo>
                    <a:pt x="452" y="285"/>
                  </a:lnTo>
                  <a:lnTo>
                    <a:pt x="452" y="278"/>
                  </a:lnTo>
                  <a:lnTo>
                    <a:pt x="452" y="278"/>
                  </a:lnTo>
                  <a:lnTo>
                    <a:pt x="452" y="272"/>
                  </a:lnTo>
                  <a:lnTo>
                    <a:pt x="450" y="268"/>
                  </a:lnTo>
                  <a:lnTo>
                    <a:pt x="445" y="272"/>
                  </a:lnTo>
                  <a:lnTo>
                    <a:pt x="445" y="272"/>
                  </a:lnTo>
                  <a:lnTo>
                    <a:pt x="445" y="274"/>
                  </a:lnTo>
                  <a:lnTo>
                    <a:pt x="441" y="276"/>
                  </a:lnTo>
                  <a:lnTo>
                    <a:pt x="439" y="276"/>
                  </a:lnTo>
                  <a:lnTo>
                    <a:pt x="439" y="276"/>
                  </a:lnTo>
                  <a:lnTo>
                    <a:pt x="435" y="278"/>
                  </a:lnTo>
                  <a:lnTo>
                    <a:pt x="429" y="278"/>
                  </a:lnTo>
                  <a:lnTo>
                    <a:pt x="426" y="281"/>
                  </a:lnTo>
                  <a:lnTo>
                    <a:pt x="412" y="281"/>
                  </a:lnTo>
                  <a:lnTo>
                    <a:pt x="407" y="285"/>
                  </a:lnTo>
                  <a:lnTo>
                    <a:pt x="399" y="285"/>
                  </a:lnTo>
                  <a:lnTo>
                    <a:pt x="399" y="285"/>
                  </a:lnTo>
                  <a:lnTo>
                    <a:pt x="397" y="289"/>
                  </a:lnTo>
                  <a:lnTo>
                    <a:pt x="395" y="289"/>
                  </a:lnTo>
                  <a:lnTo>
                    <a:pt x="392" y="289"/>
                  </a:lnTo>
                  <a:lnTo>
                    <a:pt x="392" y="289"/>
                  </a:lnTo>
                  <a:lnTo>
                    <a:pt x="388" y="289"/>
                  </a:lnTo>
                  <a:lnTo>
                    <a:pt x="384" y="291"/>
                  </a:lnTo>
                  <a:lnTo>
                    <a:pt x="380" y="293"/>
                  </a:lnTo>
                  <a:lnTo>
                    <a:pt x="378" y="293"/>
                  </a:lnTo>
                  <a:lnTo>
                    <a:pt x="378" y="293"/>
                  </a:lnTo>
                  <a:lnTo>
                    <a:pt x="371" y="293"/>
                  </a:lnTo>
                  <a:lnTo>
                    <a:pt x="371" y="293"/>
                  </a:lnTo>
                  <a:lnTo>
                    <a:pt x="371" y="289"/>
                  </a:lnTo>
                  <a:lnTo>
                    <a:pt x="371" y="289"/>
                  </a:lnTo>
                  <a:lnTo>
                    <a:pt x="371" y="289"/>
                  </a:lnTo>
                  <a:lnTo>
                    <a:pt x="371" y="289"/>
                  </a:lnTo>
                  <a:lnTo>
                    <a:pt x="371" y="287"/>
                  </a:lnTo>
                  <a:lnTo>
                    <a:pt x="373" y="287"/>
                  </a:lnTo>
                  <a:lnTo>
                    <a:pt x="373" y="287"/>
                  </a:lnTo>
                  <a:lnTo>
                    <a:pt x="375" y="287"/>
                  </a:lnTo>
                  <a:lnTo>
                    <a:pt x="376" y="285"/>
                  </a:lnTo>
                  <a:lnTo>
                    <a:pt x="376" y="281"/>
                  </a:lnTo>
                  <a:lnTo>
                    <a:pt x="376" y="278"/>
                  </a:lnTo>
                  <a:lnTo>
                    <a:pt x="380" y="272"/>
                  </a:lnTo>
                  <a:lnTo>
                    <a:pt x="380" y="272"/>
                  </a:lnTo>
                  <a:lnTo>
                    <a:pt x="382" y="270"/>
                  </a:lnTo>
                  <a:lnTo>
                    <a:pt x="382" y="268"/>
                  </a:lnTo>
                  <a:lnTo>
                    <a:pt x="380" y="268"/>
                  </a:lnTo>
                  <a:lnTo>
                    <a:pt x="380" y="268"/>
                  </a:lnTo>
                  <a:lnTo>
                    <a:pt x="373" y="272"/>
                  </a:lnTo>
                  <a:lnTo>
                    <a:pt x="369" y="272"/>
                  </a:lnTo>
                  <a:lnTo>
                    <a:pt x="369" y="272"/>
                  </a:lnTo>
                  <a:lnTo>
                    <a:pt x="367" y="272"/>
                  </a:lnTo>
                  <a:lnTo>
                    <a:pt x="363" y="276"/>
                  </a:lnTo>
                  <a:lnTo>
                    <a:pt x="363" y="276"/>
                  </a:lnTo>
                  <a:lnTo>
                    <a:pt x="361" y="281"/>
                  </a:lnTo>
                  <a:lnTo>
                    <a:pt x="359" y="285"/>
                  </a:lnTo>
                  <a:lnTo>
                    <a:pt x="359" y="289"/>
                  </a:lnTo>
                  <a:lnTo>
                    <a:pt x="354" y="283"/>
                  </a:lnTo>
                  <a:lnTo>
                    <a:pt x="354" y="283"/>
                  </a:lnTo>
                  <a:lnTo>
                    <a:pt x="346" y="281"/>
                  </a:lnTo>
                  <a:lnTo>
                    <a:pt x="346" y="281"/>
                  </a:lnTo>
                  <a:lnTo>
                    <a:pt x="342" y="281"/>
                  </a:lnTo>
                  <a:lnTo>
                    <a:pt x="341" y="285"/>
                  </a:lnTo>
                  <a:lnTo>
                    <a:pt x="341" y="285"/>
                  </a:lnTo>
                  <a:lnTo>
                    <a:pt x="339" y="285"/>
                  </a:lnTo>
                  <a:lnTo>
                    <a:pt x="339" y="285"/>
                  </a:lnTo>
                  <a:lnTo>
                    <a:pt x="337" y="285"/>
                  </a:lnTo>
                  <a:lnTo>
                    <a:pt x="335" y="287"/>
                  </a:lnTo>
                  <a:lnTo>
                    <a:pt x="335" y="287"/>
                  </a:lnTo>
                  <a:lnTo>
                    <a:pt x="329" y="293"/>
                  </a:lnTo>
                  <a:lnTo>
                    <a:pt x="323" y="297"/>
                  </a:lnTo>
                  <a:lnTo>
                    <a:pt x="318" y="298"/>
                  </a:lnTo>
                  <a:lnTo>
                    <a:pt x="314" y="302"/>
                  </a:lnTo>
                  <a:lnTo>
                    <a:pt x="314" y="302"/>
                  </a:lnTo>
                  <a:lnTo>
                    <a:pt x="306" y="302"/>
                  </a:lnTo>
                  <a:lnTo>
                    <a:pt x="301" y="302"/>
                  </a:lnTo>
                  <a:lnTo>
                    <a:pt x="301" y="302"/>
                  </a:lnTo>
                  <a:lnTo>
                    <a:pt x="299" y="304"/>
                  </a:lnTo>
                  <a:lnTo>
                    <a:pt x="299" y="306"/>
                  </a:lnTo>
                  <a:lnTo>
                    <a:pt x="297" y="306"/>
                  </a:lnTo>
                  <a:lnTo>
                    <a:pt x="297" y="306"/>
                  </a:lnTo>
                  <a:lnTo>
                    <a:pt x="291" y="306"/>
                  </a:lnTo>
                  <a:lnTo>
                    <a:pt x="291" y="306"/>
                  </a:lnTo>
                  <a:lnTo>
                    <a:pt x="291" y="319"/>
                  </a:lnTo>
                  <a:lnTo>
                    <a:pt x="291" y="319"/>
                  </a:lnTo>
                  <a:lnTo>
                    <a:pt x="291" y="323"/>
                  </a:lnTo>
                  <a:lnTo>
                    <a:pt x="289" y="327"/>
                  </a:lnTo>
                  <a:lnTo>
                    <a:pt x="288" y="331"/>
                  </a:lnTo>
                  <a:lnTo>
                    <a:pt x="288" y="331"/>
                  </a:lnTo>
                  <a:lnTo>
                    <a:pt x="282" y="329"/>
                  </a:lnTo>
                  <a:lnTo>
                    <a:pt x="274" y="327"/>
                  </a:lnTo>
                  <a:lnTo>
                    <a:pt x="274" y="327"/>
                  </a:lnTo>
                  <a:lnTo>
                    <a:pt x="269" y="327"/>
                  </a:lnTo>
                  <a:lnTo>
                    <a:pt x="269" y="327"/>
                  </a:lnTo>
                  <a:lnTo>
                    <a:pt x="265" y="331"/>
                  </a:lnTo>
                  <a:lnTo>
                    <a:pt x="261" y="331"/>
                  </a:lnTo>
                  <a:lnTo>
                    <a:pt x="261" y="329"/>
                  </a:lnTo>
                  <a:lnTo>
                    <a:pt x="261" y="327"/>
                  </a:lnTo>
                  <a:lnTo>
                    <a:pt x="261" y="327"/>
                  </a:lnTo>
                  <a:lnTo>
                    <a:pt x="261" y="325"/>
                  </a:lnTo>
                  <a:lnTo>
                    <a:pt x="259" y="321"/>
                  </a:lnTo>
                  <a:lnTo>
                    <a:pt x="257" y="319"/>
                  </a:lnTo>
                  <a:lnTo>
                    <a:pt x="255" y="319"/>
                  </a:lnTo>
                  <a:lnTo>
                    <a:pt x="255" y="319"/>
                  </a:lnTo>
                  <a:lnTo>
                    <a:pt x="250" y="317"/>
                  </a:lnTo>
                  <a:lnTo>
                    <a:pt x="248" y="316"/>
                  </a:lnTo>
                  <a:lnTo>
                    <a:pt x="248" y="316"/>
                  </a:lnTo>
                  <a:lnTo>
                    <a:pt x="248" y="314"/>
                  </a:lnTo>
                  <a:lnTo>
                    <a:pt x="248" y="314"/>
                  </a:lnTo>
                  <a:lnTo>
                    <a:pt x="250" y="314"/>
                  </a:lnTo>
                  <a:lnTo>
                    <a:pt x="250" y="310"/>
                  </a:lnTo>
                  <a:lnTo>
                    <a:pt x="250" y="310"/>
                  </a:lnTo>
                  <a:lnTo>
                    <a:pt x="250" y="308"/>
                  </a:lnTo>
                  <a:lnTo>
                    <a:pt x="250" y="308"/>
                  </a:lnTo>
                  <a:lnTo>
                    <a:pt x="252" y="306"/>
                  </a:lnTo>
                  <a:lnTo>
                    <a:pt x="254" y="306"/>
                  </a:lnTo>
                  <a:lnTo>
                    <a:pt x="254" y="306"/>
                  </a:lnTo>
                  <a:lnTo>
                    <a:pt x="254" y="306"/>
                  </a:lnTo>
                  <a:lnTo>
                    <a:pt x="254" y="304"/>
                  </a:lnTo>
                  <a:lnTo>
                    <a:pt x="254" y="304"/>
                  </a:lnTo>
                  <a:lnTo>
                    <a:pt x="254" y="302"/>
                  </a:lnTo>
                  <a:lnTo>
                    <a:pt x="259" y="302"/>
                  </a:lnTo>
                  <a:lnTo>
                    <a:pt x="259" y="302"/>
                  </a:lnTo>
                  <a:lnTo>
                    <a:pt x="267" y="302"/>
                  </a:lnTo>
                  <a:lnTo>
                    <a:pt x="274" y="300"/>
                  </a:lnTo>
                  <a:lnTo>
                    <a:pt x="271" y="289"/>
                  </a:lnTo>
                  <a:lnTo>
                    <a:pt x="265" y="283"/>
                  </a:lnTo>
                  <a:lnTo>
                    <a:pt x="255" y="281"/>
                  </a:lnTo>
                  <a:lnTo>
                    <a:pt x="242" y="281"/>
                  </a:lnTo>
                  <a:lnTo>
                    <a:pt x="236" y="281"/>
                  </a:lnTo>
                  <a:lnTo>
                    <a:pt x="231" y="280"/>
                  </a:lnTo>
                  <a:lnTo>
                    <a:pt x="227" y="278"/>
                  </a:lnTo>
                  <a:lnTo>
                    <a:pt x="227" y="278"/>
                  </a:lnTo>
                  <a:lnTo>
                    <a:pt x="233" y="281"/>
                  </a:lnTo>
                  <a:lnTo>
                    <a:pt x="235" y="285"/>
                  </a:lnTo>
                  <a:lnTo>
                    <a:pt x="236" y="287"/>
                  </a:lnTo>
                  <a:lnTo>
                    <a:pt x="236" y="287"/>
                  </a:lnTo>
                  <a:lnTo>
                    <a:pt x="236" y="289"/>
                  </a:lnTo>
                  <a:lnTo>
                    <a:pt x="238" y="293"/>
                  </a:lnTo>
                  <a:lnTo>
                    <a:pt x="238" y="293"/>
                  </a:lnTo>
                  <a:lnTo>
                    <a:pt x="240" y="293"/>
                  </a:lnTo>
                  <a:lnTo>
                    <a:pt x="242" y="293"/>
                  </a:lnTo>
                  <a:lnTo>
                    <a:pt x="242" y="293"/>
                  </a:lnTo>
                  <a:lnTo>
                    <a:pt x="242" y="293"/>
                  </a:lnTo>
                  <a:lnTo>
                    <a:pt x="238" y="297"/>
                  </a:lnTo>
                  <a:lnTo>
                    <a:pt x="238" y="297"/>
                  </a:lnTo>
                  <a:lnTo>
                    <a:pt x="236" y="302"/>
                  </a:lnTo>
                  <a:lnTo>
                    <a:pt x="233" y="308"/>
                  </a:lnTo>
                  <a:lnTo>
                    <a:pt x="231" y="314"/>
                  </a:lnTo>
                  <a:lnTo>
                    <a:pt x="233" y="314"/>
                  </a:lnTo>
                  <a:lnTo>
                    <a:pt x="233" y="314"/>
                  </a:lnTo>
                  <a:lnTo>
                    <a:pt x="238" y="316"/>
                  </a:lnTo>
                  <a:lnTo>
                    <a:pt x="242" y="319"/>
                  </a:lnTo>
                  <a:lnTo>
                    <a:pt x="244" y="319"/>
                  </a:lnTo>
                  <a:lnTo>
                    <a:pt x="244" y="321"/>
                  </a:lnTo>
                  <a:lnTo>
                    <a:pt x="244" y="321"/>
                  </a:lnTo>
                  <a:lnTo>
                    <a:pt x="242" y="333"/>
                  </a:lnTo>
                  <a:lnTo>
                    <a:pt x="242" y="333"/>
                  </a:lnTo>
                  <a:lnTo>
                    <a:pt x="242" y="334"/>
                  </a:lnTo>
                  <a:lnTo>
                    <a:pt x="242" y="336"/>
                  </a:lnTo>
                  <a:lnTo>
                    <a:pt x="238" y="340"/>
                  </a:lnTo>
                  <a:lnTo>
                    <a:pt x="238" y="340"/>
                  </a:lnTo>
                  <a:lnTo>
                    <a:pt x="236" y="344"/>
                  </a:lnTo>
                  <a:lnTo>
                    <a:pt x="236" y="348"/>
                  </a:lnTo>
                  <a:lnTo>
                    <a:pt x="236" y="351"/>
                  </a:lnTo>
                  <a:lnTo>
                    <a:pt x="236" y="351"/>
                  </a:lnTo>
                  <a:lnTo>
                    <a:pt x="235" y="351"/>
                  </a:lnTo>
                  <a:lnTo>
                    <a:pt x="233" y="351"/>
                  </a:lnTo>
                  <a:lnTo>
                    <a:pt x="231" y="351"/>
                  </a:lnTo>
                  <a:lnTo>
                    <a:pt x="231" y="351"/>
                  </a:lnTo>
                  <a:lnTo>
                    <a:pt x="229" y="348"/>
                  </a:lnTo>
                  <a:lnTo>
                    <a:pt x="229" y="348"/>
                  </a:lnTo>
                  <a:lnTo>
                    <a:pt x="229" y="344"/>
                  </a:lnTo>
                  <a:lnTo>
                    <a:pt x="225" y="340"/>
                  </a:lnTo>
                  <a:lnTo>
                    <a:pt x="214" y="336"/>
                  </a:lnTo>
                  <a:lnTo>
                    <a:pt x="206" y="340"/>
                  </a:lnTo>
                  <a:lnTo>
                    <a:pt x="206" y="340"/>
                  </a:lnTo>
                  <a:lnTo>
                    <a:pt x="204" y="344"/>
                  </a:lnTo>
                  <a:lnTo>
                    <a:pt x="204" y="344"/>
                  </a:lnTo>
                  <a:lnTo>
                    <a:pt x="201" y="348"/>
                  </a:lnTo>
                  <a:lnTo>
                    <a:pt x="201" y="348"/>
                  </a:lnTo>
                  <a:lnTo>
                    <a:pt x="199" y="348"/>
                  </a:lnTo>
                  <a:lnTo>
                    <a:pt x="195" y="350"/>
                  </a:lnTo>
                  <a:lnTo>
                    <a:pt x="191" y="351"/>
                  </a:lnTo>
                  <a:lnTo>
                    <a:pt x="180" y="357"/>
                  </a:lnTo>
                  <a:lnTo>
                    <a:pt x="176" y="365"/>
                  </a:lnTo>
                  <a:lnTo>
                    <a:pt x="176" y="365"/>
                  </a:lnTo>
                  <a:lnTo>
                    <a:pt x="176" y="365"/>
                  </a:lnTo>
                  <a:lnTo>
                    <a:pt x="174" y="365"/>
                  </a:lnTo>
                  <a:lnTo>
                    <a:pt x="174" y="365"/>
                  </a:lnTo>
                  <a:lnTo>
                    <a:pt x="174" y="365"/>
                  </a:lnTo>
                  <a:lnTo>
                    <a:pt x="176" y="370"/>
                  </a:lnTo>
                  <a:lnTo>
                    <a:pt x="176" y="370"/>
                  </a:lnTo>
                  <a:lnTo>
                    <a:pt x="180" y="376"/>
                  </a:lnTo>
                  <a:lnTo>
                    <a:pt x="184" y="380"/>
                  </a:lnTo>
                  <a:lnTo>
                    <a:pt x="184" y="384"/>
                  </a:lnTo>
                  <a:lnTo>
                    <a:pt x="184" y="384"/>
                  </a:lnTo>
                  <a:lnTo>
                    <a:pt x="189" y="385"/>
                  </a:lnTo>
                  <a:lnTo>
                    <a:pt x="191" y="389"/>
                  </a:lnTo>
                  <a:lnTo>
                    <a:pt x="191" y="389"/>
                  </a:lnTo>
                  <a:lnTo>
                    <a:pt x="187" y="389"/>
                  </a:lnTo>
                  <a:lnTo>
                    <a:pt x="187" y="389"/>
                  </a:lnTo>
                  <a:lnTo>
                    <a:pt x="185" y="389"/>
                  </a:lnTo>
                  <a:lnTo>
                    <a:pt x="184" y="389"/>
                  </a:lnTo>
                  <a:lnTo>
                    <a:pt x="184" y="389"/>
                  </a:lnTo>
                  <a:lnTo>
                    <a:pt x="180" y="391"/>
                  </a:lnTo>
                  <a:lnTo>
                    <a:pt x="180" y="391"/>
                  </a:lnTo>
                  <a:lnTo>
                    <a:pt x="176" y="389"/>
                  </a:lnTo>
                  <a:lnTo>
                    <a:pt x="174" y="389"/>
                  </a:lnTo>
                  <a:lnTo>
                    <a:pt x="170" y="389"/>
                  </a:lnTo>
                  <a:lnTo>
                    <a:pt x="168" y="389"/>
                  </a:lnTo>
                  <a:lnTo>
                    <a:pt x="168" y="389"/>
                  </a:lnTo>
                  <a:lnTo>
                    <a:pt x="165" y="389"/>
                  </a:lnTo>
                  <a:lnTo>
                    <a:pt x="161" y="387"/>
                  </a:lnTo>
                  <a:lnTo>
                    <a:pt x="159" y="385"/>
                  </a:lnTo>
                  <a:lnTo>
                    <a:pt x="159" y="385"/>
                  </a:lnTo>
                  <a:lnTo>
                    <a:pt x="157" y="384"/>
                  </a:lnTo>
                  <a:lnTo>
                    <a:pt x="157" y="384"/>
                  </a:lnTo>
                  <a:lnTo>
                    <a:pt x="153" y="382"/>
                  </a:lnTo>
                  <a:lnTo>
                    <a:pt x="153" y="382"/>
                  </a:lnTo>
                  <a:lnTo>
                    <a:pt x="150" y="380"/>
                  </a:lnTo>
                  <a:lnTo>
                    <a:pt x="148" y="378"/>
                  </a:lnTo>
                  <a:lnTo>
                    <a:pt x="148" y="378"/>
                  </a:lnTo>
                  <a:lnTo>
                    <a:pt x="146" y="376"/>
                  </a:lnTo>
                  <a:lnTo>
                    <a:pt x="144" y="376"/>
                  </a:lnTo>
                  <a:lnTo>
                    <a:pt x="140" y="374"/>
                  </a:lnTo>
                  <a:lnTo>
                    <a:pt x="140" y="374"/>
                  </a:lnTo>
                  <a:lnTo>
                    <a:pt x="138" y="372"/>
                  </a:lnTo>
                  <a:lnTo>
                    <a:pt x="134" y="372"/>
                  </a:lnTo>
                  <a:lnTo>
                    <a:pt x="132" y="376"/>
                  </a:lnTo>
                  <a:lnTo>
                    <a:pt x="132" y="376"/>
                  </a:lnTo>
                  <a:lnTo>
                    <a:pt x="132" y="378"/>
                  </a:lnTo>
                  <a:lnTo>
                    <a:pt x="131" y="378"/>
                  </a:lnTo>
                  <a:lnTo>
                    <a:pt x="132" y="382"/>
                  </a:lnTo>
                  <a:lnTo>
                    <a:pt x="132" y="382"/>
                  </a:lnTo>
                  <a:lnTo>
                    <a:pt x="132" y="387"/>
                  </a:lnTo>
                  <a:lnTo>
                    <a:pt x="132" y="389"/>
                  </a:lnTo>
                  <a:lnTo>
                    <a:pt x="134" y="389"/>
                  </a:lnTo>
                  <a:lnTo>
                    <a:pt x="136" y="389"/>
                  </a:lnTo>
                  <a:lnTo>
                    <a:pt x="136" y="389"/>
                  </a:lnTo>
                  <a:lnTo>
                    <a:pt x="140" y="391"/>
                  </a:lnTo>
                  <a:lnTo>
                    <a:pt x="144" y="393"/>
                  </a:lnTo>
                  <a:lnTo>
                    <a:pt x="148" y="395"/>
                  </a:lnTo>
                  <a:lnTo>
                    <a:pt x="148" y="395"/>
                  </a:lnTo>
                  <a:lnTo>
                    <a:pt x="148" y="397"/>
                  </a:lnTo>
                  <a:lnTo>
                    <a:pt x="150" y="397"/>
                  </a:lnTo>
                  <a:lnTo>
                    <a:pt x="151" y="399"/>
                  </a:lnTo>
                  <a:lnTo>
                    <a:pt x="153" y="399"/>
                  </a:lnTo>
                  <a:lnTo>
                    <a:pt x="151" y="399"/>
                  </a:lnTo>
                  <a:lnTo>
                    <a:pt x="148" y="403"/>
                  </a:lnTo>
                  <a:lnTo>
                    <a:pt x="148" y="403"/>
                  </a:lnTo>
                  <a:lnTo>
                    <a:pt x="142" y="406"/>
                  </a:lnTo>
                  <a:lnTo>
                    <a:pt x="138" y="406"/>
                  </a:lnTo>
                  <a:lnTo>
                    <a:pt x="136" y="406"/>
                  </a:lnTo>
                  <a:lnTo>
                    <a:pt x="136" y="406"/>
                  </a:lnTo>
                  <a:lnTo>
                    <a:pt x="136" y="410"/>
                  </a:lnTo>
                  <a:lnTo>
                    <a:pt x="136" y="410"/>
                  </a:lnTo>
                  <a:lnTo>
                    <a:pt x="134" y="410"/>
                  </a:lnTo>
                  <a:lnTo>
                    <a:pt x="134" y="410"/>
                  </a:lnTo>
                  <a:lnTo>
                    <a:pt x="131" y="406"/>
                  </a:lnTo>
                  <a:lnTo>
                    <a:pt x="131" y="406"/>
                  </a:lnTo>
                  <a:lnTo>
                    <a:pt x="123" y="399"/>
                  </a:lnTo>
                  <a:lnTo>
                    <a:pt x="123" y="399"/>
                  </a:lnTo>
                  <a:lnTo>
                    <a:pt x="121" y="397"/>
                  </a:lnTo>
                  <a:lnTo>
                    <a:pt x="119" y="395"/>
                  </a:lnTo>
                  <a:lnTo>
                    <a:pt x="115" y="393"/>
                  </a:lnTo>
                  <a:lnTo>
                    <a:pt x="115" y="393"/>
                  </a:lnTo>
                  <a:lnTo>
                    <a:pt x="112" y="393"/>
                  </a:lnTo>
                  <a:lnTo>
                    <a:pt x="108" y="391"/>
                  </a:lnTo>
                  <a:lnTo>
                    <a:pt x="104" y="389"/>
                  </a:lnTo>
                  <a:lnTo>
                    <a:pt x="104" y="389"/>
                  </a:lnTo>
                  <a:lnTo>
                    <a:pt x="104" y="385"/>
                  </a:lnTo>
                  <a:lnTo>
                    <a:pt x="106" y="378"/>
                  </a:lnTo>
                  <a:lnTo>
                    <a:pt x="106" y="378"/>
                  </a:lnTo>
                  <a:lnTo>
                    <a:pt x="104" y="365"/>
                  </a:lnTo>
                  <a:lnTo>
                    <a:pt x="106" y="359"/>
                  </a:lnTo>
                  <a:lnTo>
                    <a:pt x="106" y="359"/>
                  </a:lnTo>
                  <a:lnTo>
                    <a:pt x="104" y="353"/>
                  </a:lnTo>
                  <a:lnTo>
                    <a:pt x="98" y="344"/>
                  </a:lnTo>
                  <a:lnTo>
                    <a:pt x="98" y="344"/>
                  </a:lnTo>
                  <a:lnTo>
                    <a:pt x="97" y="344"/>
                  </a:lnTo>
                  <a:lnTo>
                    <a:pt x="95" y="344"/>
                  </a:lnTo>
                  <a:lnTo>
                    <a:pt x="93" y="344"/>
                  </a:lnTo>
                  <a:lnTo>
                    <a:pt x="93" y="342"/>
                  </a:lnTo>
                  <a:lnTo>
                    <a:pt x="93" y="342"/>
                  </a:lnTo>
                  <a:lnTo>
                    <a:pt x="87" y="340"/>
                  </a:lnTo>
                  <a:lnTo>
                    <a:pt x="83" y="336"/>
                  </a:lnTo>
                  <a:lnTo>
                    <a:pt x="83" y="336"/>
                  </a:lnTo>
                  <a:lnTo>
                    <a:pt x="81" y="334"/>
                  </a:lnTo>
                  <a:lnTo>
                    <a:pt x="80" y="331"/>
                  </a:lnTo>
                  <a:lnTo>
                    <a:pt x="80" y="331"/>
                  </a:lnTo>
                  <a:lnTo>
                    <a:pt x="68" y="319"/>
                  </a:lnTo>
                  <a:lnTo>
                    <a:pt x="64" y="316"/>
                  </a:lnTo>
                  <a:lnTo>
                    <a:pt x="80" y="319"/>
                  </a:lnTo>
                  <a:lnTo>
                    <a:pt x="80" y="319"/>
                  </a:lnTo>
                  <a:lnTo>
                    <a:pt x="87" y="329"/>
                  </a:lnTo>
                  <a:lnTo>
                    <a:pt x="87" y="329"/>
                  </a:lnTo>
                  <a:lnTo>
                    <a:pt x="87" y="331"/>
                  </a:lnTo>
                  <a:lnTo>
                    <a:pt x="89" y="331"/>
                  </a:lnTo>
                  <a:lnTo>
                    <a:pt x="93" y="331"/>
                  </a:lnTo>
                  <a:lnTo>
                    <a:pt x="93" y="331"/>
                  </a:lnTo>
                  <a:lnTo>
                    <a:pt x="97" y="333"/>
                  </a:lnTo>
                  <a:lnTo>
                    <a:pt x="98" y="334"/>
                  </a:lnTo>
                  <a:lnTo>
                    <a:pt x="104" y="334"/>
                  </a:lnTo>
                  <a:lnTo>
                    <a:pt x="104" y="334"/>
                  </a:lnTo>
                  <a:lnTo>
                    <a:pt x="106" y="334"/>
                  </a:lnTo>
                  <a:lnTo>
                    <a:pt x="108" y="336"/>
                  </a:lnTo>
                  <a:lnTo>
                    <a:pt x="112" y="338"/>
                  </a:lnTo>
                  <a:lnTo>
                    <a:pt x="112" y="338"/>
                  </a:lnTo>
                  <a:lnTo>
                    <a:pt x="115" y="340"/>
                  </a:lnTo>
                  <a:lnTo>
                    <a:pt x="119" y="340"/>
                  </a:lnTo>
                  <a:lnTo>
                    <a:pt x="119" y="340"/>
                  </a:lnTo>
                  <a:lnTo>
                    <a:pt x="123" y="342"/>
                  </a:lnTo>
                  <a:lnTo>
                    <a:pt x="127" y="344"/>
                  </a:lnTo>
                  <a:lnTo>
                    <a:pt x="127" y="344"/>
                  </a:lnTo>
                  <a:lnTo>
                    <a:pt x="129" y="344"/>
                  </a:lnTo>
                  <a:lnTo>
                    <a:pt x="132" y="342"/>
                  </a:lnTo>
                  <a:lnTo>
                    <a:pt x="132" y="342"/>
                  </a:lnTo>
                  <a:lnTo>
                    <a:pt x="134" y="342"/>
                  </a:lnTo>
                  <a:lnTo>
                    <a:pt x="134" y="342"/>
                  </a:lnTo>
                  <a:lnTo>
                    <a:pt x="132" y="342"/>
                  </a:lnTo>
                  <a:lnTo>
                    <a:pt x="134" y="342"/>
                  </a:lnTo>
                  <a:lnTo>
                    <a:pt x="138" y="344"/>
                  </a:lnTo>
                  <a:lnTo>
                    <a:pt x="138" y="344"/>
                  </a:lnTo>
                  <a:lnTo>
                    <a:pt x="150" y="350"/>
                  </a:lnTo>
                  <a:lnTo>
                    <a:pt x="153" y="351"/>
                  </a:lnTo>
                  <a:lnTo>
                    <a:pt x="153" y="351"/>
                  </a:lnTo>
                  <a:lnTo>
                    <a:pt x="157" y="351"/>
                  </a:lnTo>
                  <a:lnTo>
                    <a:pt x="157" y="351"/>
                  </a:lnTo>
                  <a:lnTo>
                    <a:pt x="161" y="351"/>
                  </a:lnTo>
                  <a:lnTo>
                    <a:pt x="165" y="348"/>
                  </a:lnTo>
                  <a:lnTo>
                    <a:pt x="165" y="348"/>
                  </a:lnTo>
                  <a:lnTo>
                    <a:pt x="170" y="346"/>
                  </a:lnTo>
                  <a:lnTo>
                    <a:pt x="172" y="346"/>
                  </a:lnTo>
                  <a:lnTo>
                    <a:pt x="174" y="346"/>
                  </a:lnTo>
                  <a:lnTo>
                    <a:pt x="176" y="344"/>
                  </a:lnTo>
                  <a:lnTo>
                    <a:pt x="176" y="344"/>
                  </a:lnTo>
                  <a:lnTo>
                    <a:pt x="178" y="344"/>
                  </a:lnTo>
                  <a:lnTo>
                    <a:pt x="180" y="342"/>
                  </a:lnTo>
                  <a:lnTo>
                    <a:pt x="182" y="342"/>
                  </a:lnTo>
                  <a:lnTo>
                    <a:pt x="184" y="340"/>
                  </a:lnTo>
                  <a:lnTo>
                    <a:pt x="184" y="340"/>
                  </a:lnTo>
                  <a:lnTo>
                    <a:pt x="187" y="336"/>
                  </a:lnTo>
                  <a:lnTo>
                    <a:pt x="187" y="336"/>
                  </a:lnTo>
                  <a:lnTo>
                    <a:pt x="189" y="334"/>
                  </a:lnTo>
                  <a:lnTo>
                    <a:pt x="191" y="334"/>
                  </a:lnTo>
                  <a:lnTo>
                    <a:pt x="191" y="334"/>
                  </a:lnTo>
                  <a:lnTo>
                    <a:pt x="195" y="331"/>
                  </a:lnTo>
                  <a:lnTo>
                    <a:pt x="195" y="331"/>
                  </a:lnTo>
                  <a:lnTo>
                    <a:pt x="197" y="327"/>
                  </a:lnTo>
                  <a:lnTo>
                    <a:pt x="199" y="327"/>
                  </a:lnTo>
                  <a:lnTo>
                    <a:pt x="199" y="327"/>
                  </a:lnTo>
                  <a:lnTo>
                    <a:pt x="199" y="325"/>
                  </a:lnTo>
                  <a:lnTo>
                    <a:pt x="201" y="319"/>
                  </a:lnTo>
                  <a:lnTo>
                    <a:pt x="201" y="319"/>
                  </a:lnTo>
                  <a:lnTo>
                    <a:pt x="199" y="319"/>
                  </a:lnTo>
                  <a:lnTo>
                    <a:pt x="199" y="317"/>
                  </a:lnTo>
                  <a:lnTo>
                    <a:pt x="199" y="316"/>
                  </a:lnTo>
                  <a:lnTo>
                    <a:pt x="197" y="314"/>
                  </a:lnTo>
                  <a:lnTo>
                    <a:pt x="197" y="314"/>
                  </a:lnTo>
                  <a:lnTo>
                    <a:pt x="195" y="306"/>
                  </a:lnTo>
                  <a:lnTo>
                    <a:pt x="195" y="306"/>
                  </a:lnTo>
                  <a:lnTo>
                    <a:pt x="195" y="306"/>
                  </a:lnTo>
                  <a:lnTo>
                    <a:pt x="195" y="306"/>
                  </a:lnTo>
                  <a:lnTo>
                    <a:pt x="193" y="304"/>
                  </a:lnTo>
                  <a:lnTo>
                    <a:pt x="191" y="302"/>
                  </a:lnTo>
                  <a:lnTo>
                    <a:pt x="191" y="302"/>
                  </a:lnTo>
                  <a:lnTo>
                    <a:pt x="189" y="302"/>
                  </a:lnTo>
                  <a:lnTo>
                    <a:pt x="189" y="302"/>
                  </a:lnTo>
                  <a:lnTo>
                    <a:pt x="184" y="298"/>
                  </a:lnTo>
                  <a:lnTo>
                    <a:pt x="180" y="297"/>
                  </a:lnTo>
                  <a:lnTo>
                    <a:pt x="180" y="297"/>
                  </a:lnTo>
                  <a:lnTo>
                    <a:pt x="176" y="295"/>
                  </a:lnTo>
                  <a:lnTo>
                    <a:pt x="174" y="295"/>
                  </a:lnTo>
                  <a:lnTo>
                    <a:pt x="170" y="293"/>
                  </a:lnTo>
                  <a:lnTo>
                    <a:pt x="170" y="293"/>
                  </a:lnTo>
                  <a:lnTo>
                    <a:pt x="168" y="291"/>
                  </a:lnTo>
                  <a:lnTo>
                    <a:pt x="165" y="289"/>
                  </a:lnTo>
                  <a:lnTo>
                    <a:pt x="161" y="289"/>
                  </a:lnTo>
                  <a:lnTo>
                    <a:pt x="159" y="287"/>
                  </a:lnTo>
                  <a:lnTo>
                    <a:pt x="159" y="287"/>
                  </a:lnTo>
                  <a:lnTo>
                    <a:pt x="155" y="281"/>
                  </a:lnTo>
                  <a:lnTo>
                    <a:pt x="153" y="280"/>
                  </a:lnTo>
                  <a:lnTo>
                    <a:pt x="151" y="278"/>
                  </a:lnTo>
                  <a:lnTo>
                    <a:pt x="151" y="278"/>
                  </a:lnTo>
                  <a:lnTo>
                    <a:pt x="150" y="278"/>
                  </a:lnTo>
                  <a:lnTo>
                    <a:pt x="148" y="276"/>
                  </a:lnTo>
                  <a:lnTo>
                    <a:pt x="146" y="276"/>
                  </a:lnTo>
                  <a:lnTo>
                    <a:pt x="140" y="274"/>
                  </a:lnTo>
                  <a:lnTo>
                    <a:pt x="140" y="274"/>
                  </a:lnTo>
                  <a:lnTo>
                    <a:pt x="136" y="272"/>
                  </a:lnTo>
                  <a:lnTo>
                    <a:pt x="132" y="270"/>
                  </a:lnTo>
                  <a:lnTo>
                    <a:pt x="132" y="268"/>
                  </a:lnTo>
                  <a:lnTo>
                    <a:pt x="131" y="268"/>
                  </a:lnTo>
                  <a:lnTo>
                    <a:pt x="131" y="268"/>
                  </a:lnTo>
                  <a:lnTo>
                    <a:pt x="127" y="268"/>
                  </a:lnTo>
                  <a:lnTo>
                    <a:pt x="127" y="266"/>
                  </a:lnTo>
                  <a:lnTo>
                    <a:pt x="123" y="264"/>
                  </a:lnTo>
                  <a:lnTo>
                    <a:pt x="121" y="264"/>
                  </a:lnTo>
                  <a:lnTo>
                    <a:pt x="121" y="264"/>
                  </a:lnTo>
                  <a:lnTo>
                    <a:pt x="117" y="263"/>
                  </a:lnTo>
                  <a:lnTo>
                    <a:pt x="114" y="261"/>
                  </a:lnTo>
                  <a:lnTo>
                    <a:pt x="114" y="261"/>
                  </a:lnTo>
                  <a:lnTo>
                    <a:pt x="112" y="261"/>
                  </a:lnTo>
                  <a:lnTo>
                    <a:pt x="110" y="261"/>
                  </a:lnTo>
                  <a:lnTo>
                    <a:pt x="106" y="259"/>
                  </a:lnTo>
                  <a:lnTo>
                    <a:pt x="100" y="257"/>
                  </a:lnTo>
                  <a:lnTo>
                    <a:pt x="100" y="257"/>
                  </a:lnTo>
                  <a:lnTo>
                    <a:pt x="89" y="257"/>
                  </a:lnTo>
                  <a:lnTo>
                    <a:pt x="83" y="257"/>
                  </a:lnTo>
                  <a:lnTo>
                    <a:pt x="83" y="257"/>
                  </a:lnTo>
                  <a:lnTo>
                    <a:pt x="85" y="261"/>
                  </a:lnTo>
                  <a:lnTo>
                    <a:pt x="87" y="264"/>
                  </a:lnTo>
                  <a:lnTo>
                    <a:pt x="85" y="264"/>
                  </a:lnTo>
                  <a:lnTo>
                    <a:pt x="85" y="264"/>
                  </a:lnTo>
                  <a:lnTo>
                    <a:pt x="85" y="264"/>
                  </a:lnTo>
                  <a:lnTo>
                    <a:pt x="81" y="264"/>
                  </a:lnTo>
                  <a:lnTo>
                    <a:pt x="80" y="264"/>
                  </a:lnTo>
                  <a:lnTo>
                    <a:pt x="80" y="264"/>
                  </a:lnTo>
                  <a:lnTo>
                    <a:pt x="78" y="264"/>
                  </a:lnTo>
                  <a:lnTo>
                    <a:pt x="76" y="261"/>
                  </a:lnTo>
                  <a:lnTo>
                    <a:pt x="76" y="261"/>
                  </a:lnTo>
                  <a:lnTo>
                    <a:pt x="76" y="253"/>
                  </a:lnTo>
                  <a:lnTo>
                    <a:pt x="68" y="249"/>
                  </a:lnTo>
                  <a:lnTo>
                    <a:pt x="80" y="247"/>
                  </a:lnTo>
                  <a:lnTo>
                    <a:pt x="68" y="240"/>
                  </a:lnTo>
                  <a:lnTo>
                    <a:pt x="61" y="240"/>
                  </a:lnTo>
                  <a:lnTo>
                    <a:pt x="55" y="247"/>
                  </a:lnTo>
                  <a:lnTo>
                    <a:pt x="51" y="251"/>
                  </a:lnTo>
                  <a:lnTo>
                    <a:pt x="42" y="251"/>
                  </a:lnTo>
                  <a:lnTo>
                    <a:pt x="38" y="255"/>
                  </a:lnTo>
                  <a:lnTo>
                    <a:pt x="30" y="255"/>
                  </a:lnTo>
                  <a:lnTo>
                    <a:pt x="19" y="268"/>
                  </a:lnTo>
                  <a:lnTo>
                    <a:pt x="19" y="289"/>
                  </a:lnTo>
                  <a:lnTo>
                    <a:pt x="27" y="291"/>
                  </a:lnTo>
                  <a:lnTo>
                    <a:pt x="38" y="308"/>
                  </a:lnTo>
                  <a:lnTo>
                    <a:pt x="23" y="325"/>
                  </a:lnTo>
                  <a:lnTo>
                    <a:pt x="30" y="340"/>
                  </a:lnTo>
                  <a:lnTo>
                    <a:pt x="36" y="348"/>
                  </a:lnTo>
                  <a:lnTo>
                    <a:pt x="36" y="348"/>
                  </a:lnTo>
                  <a:lnTo>
                    <a:pt x="38" y="357"/>
                  </a:lnTo>
                  <a:lnTo>
                    <a:pt x="34" y="365"/>
                  </a:lnTo>
                  <a:lnTo>
                    <a:pt x="34" y="378"/>
                  </a:lnTo>
                  <a:lnTo>
                    <a:pt x="38" y="382"/>
                  </a:lnTo>
                  <a:lnTo>
                    <a:pt x="38" y="391"/>
                  </a:lnTo>
                  <a:lnTo>
                    <a:pt x="44" y="399"/>
                  </a:lnTo>
                  <a:lnTo>
                    <a:pt x="38" y="406"/>
                  </a:lnTo>
                  <a:lnTo>
                    <a:pt x="59" y="431"/>
                  </a:lnTo>
                  <a:lnTo>
                    <a:pt x="27" y="471"/>
                  </a:lnTo>
                  <a:lnTo>
                    <a:pt x="10" y="484"/>
                  </a:lnTo>
                  <a:lnTo>
                    <a:pt x="15" y="486"/>
                  </a:lnTo>
                  <a:lnTo>
                    <a:pt x="21" y="491"/>
                  </a:lnTo>
                  <a:lnTo>
                    <a:pt x="19" y="503"/>
                  </a:lnTo>
                  <a:lnTo>
                    <a:pt x="27" y="503"/>
                  </a:lnTo>
                  <a:lnTo>
                    <a:pt x="34" y="499"/>
                  </a:lnTo>
                  <a:lnTo>
                    <a:pt x="34" y="499"/>
                  </a:lnTo>
                  <a:lnTo>
                    <a:pt x="36" y="501"/>
                  </a:lnTo>
                  <a:lnTo>
                    <a:pt x="36" y="503"/>
                  </a:lnTo>
                  <a:lnTo>
                    <a:pt x="36" y="505"/>
                  </a:lnTo>
                  <a:lnTo>
                    <a:pt x="36" y="505"/>
                  </a:lnTo>
                  <a:lnTo>
                    <a:pt x="32" y="507"/>
                  </a:lnTo>
                  <a:lnTo>
                    <a:pt x="30" y="507"/>
                  </a:lnTo>
                  <a:lnTo>
                    <a:pt x="27" y="508"/>
                  </a:lnTo>
                  <a:lnTo>
                    <a:pt x="27" y="508"/>
                  </a:lnTo>
                  <a:lnTo>
                    <a:pt x="21" y="508"/>
                  </a:lnTo>
                  <a:lnTo>
                    <a:pt x="21" y="508"/>
                  </a:lnTo>
                  <a:lnTo>
                    <a:pt x="13" y="508"/>
                  </a:lnTo>
                  <a:lnTo>
                    <a:pt x="11" y="510"/>
                  </a:lnTo>
                  <a:lnTo>
                    <a:pt x="11" y="516"/>
                  </a:lnTo>
                  <a:lnTo>
                    <a:pt x="6" y="525"/>
                  </a:lnTo>
                  <a:lnTo>
                    <a:pt x="0" y="527"/>
                  </a:lnTo>
                  <a:lnTo>
                    <a:pt x="0" y="535"/>
                  </a:lnTo>
                  <a:lnTo>
                    <a:pt x="4" y="554"/>
                  </a:lnTo>
                  <a:lnTo>
                    <a:pt x="0" y="561"/>
                  </a:lnTo>
                  <a:lnTo>
                    <a:pt x="6" y="567"/>
                  </a:lnTo>
                  <a:lnTo>
                    <a:pt x="10" y="594"/>
                  </a:lnTo>
                  <a:lnTo>
                    <a:pt x="25" y="597"/>
                  </a:lnTo>
                  <a:lnTo>
                    <a:pt x="25" y="605"/>
                  </a:lnTo>
                  <a:lnTo>
                    <a:pt x="40" y="603"/>
                  </a:lnTo>
                  <a:lnTo>
                    <a:pt x="47" y="611"/>
                  </a:lnTo>
                  <a:lnTo>
                    <a:pt x="53" y="628"/>
                  </a:lnTo>
                  <a:lnTo>
                    <a:pt x="74" y="652"/>
                  </a:lnTo>
                  <a:lnTo>
                    <a:pt x="66" y="660"/>
                  </a:lnTo>
                  <a:lnTo>
                    <a:pt x="57" y="660"/>
                  </a:lnTo>
                  <a:lnTo>
                    <a:pt x="57" y="671"/>
                  </a:lnTo>
                  <a:lnTo>
                    <a:pt x="61" y="682"/>
                  </a:lnTo>
                  <a:lnTo>
                    <a:pt x="68" y="682"/>
                  </a:lnTo>
                  <a:lnTo>
                    <a:pt x="74" y="677"/>
                  </a:lnTo>
                  <a:lnTo>
                    <a:pt x="89" y="677"/>
                  </a:lnTo>
                  <a:lnTo>
                    <a:pt x="97" y="690"/>
                  </a:lnTo>
                  <a:lnTo>
                    <a:pt x="97" y="701"/>
                  </a:lnTo>
                  <a:lnTo>
                    <a:pt x="104" y="699"/>
                  </a:lnTo>
                  <a:lnTo>
                    <a:pt x="108" y="701"/>
                  </a:lnTo>
                  <a:lnTo>
                    <a:pt x="115" y="716"/>
                  </a:lnTo>
                  <a:lnTo>
                    <a:pt x="117" y="718"/>
                  </a:lnTo>
                  <a:lnTo>
                    <a:pt x="131" y="722"/>
                  </a:lnTo>
                  <a:lnTo>
                    <a:pt x="142" y="718"/>
                  </a:lnTo>
                  <a:lnTo>
                    <a:pt x="150" y="728"/>
                  </a:lnTo>
                  <a:lnTo>
                    <a:pt x="167" y="730"/>
                  </a:lnTo>
                  <a:lnTo>
                    <a:pt x="180" y="737"/>
                  </a:lnTo>
                  <a:lnTo>
                    <a:pt x="176" y="754"/>
                  </a:lnTo>
                  <a:lnTo>
                    <a:pt x="176" y="771"/>
                  </a:lnTo>
                  <a:lnTo>
                    <a:pt x="165" y="775"/>
                  </a:lnTo>
                  <a:lnTo>
                    <a:pt x="153" y="779"/>
                  </a:lnTo>
                  <a:lnTo>
                    <a:pt x="148" y="786"/>
                  </a:lnTo>
                  <a:lnTo>
                    <a:pt x="159" y="788"/>
                  </a:lnTo>
                  <a:lnTo>
                    <a:pt x="165" y="788"/>
                  </a:lnTo>
                  <a:lnTo>
                    <a:pt x="159" y="796"/>
                  </a:lnTo>
                  <a:lnTo>
                    <a:pt x="159" y="796"/>
                  </a:lnTo>
                  <a:lnTo>
                    <a:pt x="159" y="796"/>
                  </a:lnTo>
                  <a:lnTo>
                    <a:pt x="159" y="798"/>
                  </a:lnTo>
                  <a:lnTo>
                    <a:pt x="155" y="798"/>
                  </a:lnTo>
                  <a:lnTo>
                    <a:pt x="155" y="798"/>
                  </a:lnTo>
                  <a:lnTo>
                    <a:pt x="151" y="798"/>
                  </a:lnTo>
                  <a:lnTo>
                    <a:pt x="148" y="803"/>
                  </a:lnTo>
                  <a:lnTo>
                    <a:pt x="150" y="807"/>
                  </a:lnTo>
                  <a:lnTo>
                    <a:pt x="148" y="817"/>
                  </a:lnTo>
                  <a:lnTo>
                    <a:pt x="142" y="819"/>
                  </a:lnTo>
                  <a:lnTo>
                    <a:pt x="140" y="822"/>
                  </a:lnTo>
                  <a:lnTo>
                    <a:pt x="134" y="824"/>
                  </a:lnTo>
                  <a:lnTo>
                    <a:pt x="136" y="830"/>
                  </a:lnTo>
                  <a:lnTo>
                    <a:pt x="138" y="834"/>
                  </a:lnTo>
                  <a:lnTo>
                    <a:pt x="146" y="834"/>
                  </a:lnTo>
                  <a:lnTo>
                    <a:pt x="150" y="838"/>
                  </a:lnTo>
                  <a:lnTo>
                    <a:pt x="150" y="838"/>
                  </a:lnTo>
                  <a:lnTo>
                    <a:pt x="157" y="845"/>
                  </a:lnTo>
                  <a:lnTo>
                    <a:pt x="157" y="845"/>
                  </a:lnTo>
                  <a:lnTo>
                    <a:pt x="159" y="847"/>
                  </a:lnTo>
                  <a:lnTo>
                    <a:pt x="161" y="847"/>
                  </a:lnTo>
                  <a:lnTo>
                    <a:pt x="168" y="855"/>
                  </a:lnTo>
                  <a:lnTo>
                    <a:pt x="168" y="856"/>
                  </a:lnTo>
                  <a:lnTo>
                    <a:pt x="174" y="862"/>
                  </a:lnTo>
                  <a:lnTo>
                    <a:pt x="174" y="862"/>
                  </a:lnTo>
                  <a:lnTo>
                    <a:pt x="174" y="862"/>
                  </a:lnTo>
                  <a:close/>
                </a:path>
              </a:pathLst>
            </a:custGeom>
            <a:solidFill>
              <a:schemeClr val="bg1">
                <a:lumMod val="85000"/>
              </a:schemeClr>
            </a:solidFill>
            <a:ln w="635" cap="rnd">
              <a:solidFill>
                <a:schemeClr val="bg1">
                  <a:alpha val="17000"/>
                </a:schemeClr>
              </a:solidFill>
              <a:round/>
              <a:headEnd/>
              <a:tailEnd/>
            </a:ln>
          </p:spPr>
          <p:txBody>
            <a:bodyPr lIns="81617" tIns="40809" rIns="81617" bIns="40809"/>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05" name="Freeform 404">
              <a:extLst>
                <a:ext uri="{FF2B5EF4-FFF2-40B4-BE49-F238E27FC236}">
                  <a16:creationId xmlns:a16="http://schemas.microsoft.com/office/drawing/2014/main" id="{F5183072-9DB9-9D4A-BD3F-3AF58B09D3DA}"/>
                </a:ext>
              </a:extLst>
            </p:cNvPr>
            <p:cNvSpPr>
              <a:spLocks/>
            </p:cNvSpPr>
            <p:nvPr userDrawn="1"/>
          </p:nvSpPr>
          <p:spPr bwMode="auto">
            <a:xfrm>
              <a:off x="1562274" y="1235457"/>
              <a:ext cx="3522039" cy="1174131"/>
            </a:xfrm>
            <a:custGeom>
              <a:avLst/>
              <a:gdLst>
                <a:gd name="T0" fmla="*/ 280 w 2307"/>
                <a:gd name="T1" fmla="*/ 749 h 904"/>
                <a:gd name="T2" fmla="*/ 484 w 2307"/>
                <a:gd name="T3" fmla="*/ 643 h 904"/>
                <a:gd name="T4" fmla="*/ 974 w 2307"/>
                <a:gd name="T5" fmla="*/ 735 h 904"/>
                <a:gd name="T6" fmla="*/ 1441 w 2307"/>
                <a:gd name="T7" fmla="*/ 749 h 904"/>
                <a:gd name="T8" fmla="*/ 1551 w 2307"/>
                <a:gd name="T9" fmla="*/ 648 h 904"/>
                <a:gd name="T10" fmla="*/ 1748 w 2307"/>
                <a:gd name="T11" fmla="*/ 535 h 904"/>
                <a:gd name="T12" fmla="*/ 1836 w 2307"/>
                <a:gd name="T13" fmla="*/ 463 h 904"/>
                <a:gd name="T14" fmla="*/ 1884 w 2307"/>
                <a:gd name="T15" fmla="*/ 490 h 904"/>
                <a:gd name="T16" fmla="*/ 1916 w 2307"/>
                <a:gd name="T17" fmla="*/ 490 h 904"/>
                <a:gd name="T18" fmla="*/ 1838 w 2307"/>
                <a:gd name="T19" fmla="*/ 561 h 904"/>
                <a:gd name="T20" fmla="*/ 1821 w 2307"/>
                <a:gd name="T21" fmla="*/ 677 h 904"/>
                <a:gd name="T22" fmla="*/ 1874 w 2307"/>
                <a:gd name="T23" fmla="*/ 650 h 904"/>
                <a:gd name="T24" fmla="*/ 1918 w 2307"/>
                <a:gd name="T25" fmla="*/ 567 h 904"/>
                <a:gd name="T26" fmla="*/ 1957 w 2307"/>
                <a:gd name="T27" fmla="*/ 497 h 904"/>
                <a:gd name="T28" fmla="*/ 2024 w 2307"/>
                <a:gd name="T29" fmla="*/ 501 h 904"/>
                <a:gd name="T30" fmla="*/ 2103 w 2307"/>
                <a:gd name="T31" fmla="*/ 450 h 904"/>
                <a:gd name="T32" fmla="*/ 2137 w 2307"/>
                <a:gd name="T33" fmla="*/ 420 h 904"/>
                <a:gd name="T34" fmla="*/ 2141 w 2307"/>
                <a:gd name="T35" fmla="*/ 391 h 904"/>
                <a:gd name="T36" fmla="*/ 2184 w 2307"/>
                <a:gd name="T37" fmla="*/ 372 h 904"/>
                <a:gd name="T38" fmla="*/ 2270 w 2307"/>
                <a:gd name="T39" fmla="*/ 401 h 904"/>
                <a:gd name="T40" fmla="*/ 2290 w 2307"/>
                <a:gd name="T41" fmla="*/ 340 h 904"/>
                <a:gd name="T42" fmla="*/ 2228 w 2307"/>
                <a:gd name="T43" fmla="*/ 317 h 904"/>
                <a:gd name="T44" fmla="*/ 2103 w 2307"/>
                <a:gd name="T45" fmla="*/ 249 h 904"/>
                <a:gd name="T46" fmla="*/ 2027 w 2307"/>
                <a:gd name="T47" fmla="*/ 278 h 904"/>
                <a:gd name="T48" fmla="*/ 1976 w 2307"/>
                <a:gd name="T49" fmla="*/ 255 h 904"/>
                <a:gd name="T50" fmla="*/ 1785 w 2307"/>
                <a:gd name="T51" fmla="*/ 215 h 904"/>
                <a:gd name="T52" fmla="*/ 1732 w 2307"/>
                <a:gd name="T53" fmla="*/ 185 h 904"/>
                <a:gd name="T54" fmla="*/ 1647 w 2307"/>
                <a:gd name="T55" fmla="*/ 168 h 904"/>
                <a:gd name="T56" fmla="*/ 1574 w 2307"/>
                <a:gd name="T57" fmla="*/ 198 h 904"/>
                <a:gd name="T58" fmla="*/ 1458 w 2307"/>
                <a:gd name="T59" fmla="*/ 223 h 904"/>
                <a:gd name="T60" fmla="*/ 1422 w 2307"/>
                <a:gd name="T61" fmla="*/ 143 h 904"/>
                <a:gd name="T62" fmla="*/ 1282 w 2307"/>
                <a:gd name="T63" fmla="*/ 140 h 904"/>
                <a:gd name="T64" fmla="*/ 1156 w 2307"/>
                <a:gd name="T65" fmla="*/ 126 h 904"/>
                <a:gd name="T66" fmla="*/ 1146 w 2307"/>
                <a:gd name="T67" fmla="*/ 121 h 904"/>
                <a:gd name="T68" fmla="*/ 1209 w 2307"/>
                <a:gd name="T69" fmla="*/ 68 h 904"/>
                <a:gd name="T70" fmla="*/ 1127 w 2307"/>
                <a:gd name="T71" fmla="*/ 39 h 904"/>
                <a:gd name="T72" fmla="*/ 1061 w 2307"/>
                <a:gd name="T73" fmla="*/ 2 h 904"/>
                <a:gd name="T74" fmla="*/ 999 w 2307"/>
                <a:gd name="T75" fmla="*/ 53 h 904"/>
                <a:gd name="T76" fmla="*/ 910 w 2307"/>
                <a:gd name="T77" fmla="*/ 68 h 904"/>
                <a:gd name="T78" fmla="*/ 842 w 2307"/>
                <a:gd name="T79" fmla="*/ 128 h 904"/>
                <a:gd name="T80" fmla="*/ 775 w 2307"/>
                <a:gd name="T81" fmla="*/ 176 h 904"/>
                <a:gd name="T82" fmla="*/ 724 w 2307"/>
                <a:gd name="T83" fmla="*/ 177 h 904"/>
                <a:gd name="T84" fmla="*/ 709 w 2307"/>
                <a:gd name="T85" fmla="*/ 206 h 904"/>
                <a:gd name="T86" fmla="*/ 664 w 2307"/>
                <a:gd name="T87" fmla="*/ 189 h 904"/>
                <a:gd name="T88" fmla="*/ 719 w 2307"/>
                <a:gd name="T89" fmla="*/ 304 h 904"/>
                <a:gd name="T90" fmla="*/ 634 w 2307"/>
                <a:gd name="T91" fmla="*/ 344 h 904"/>
                <a:gd name="T92" fmla="*/ 656 w 2307"/>
                <a:gd name="T93" fmla="*/ 306 h 904"/>
                <a:gd name="T94" fmla="*/ 649 w 2307"/>
                <a:gd name="T95" fmla="*/ 187 h 904"/>
                <a:gd name="T96" fmla="*/ 571 w 2307"/>
                <a:gd name="T97" fmla="*/ 219 h 904"/>
                <a:gd name="T98" fmla="*/ 594 w 2307"/>
                <a:gd name="T99" fmla="*/ 281 h 904"/>
                <a:gd name="T100" fmla="*/ 477 w 2307"/>
                <a:gd name="T101" fmla="*/ 263 h 904"/>
                <a:gd name="T102" fmla="*/ 388 w 2307"/>
                <a:gd name="T103" fmla="*/ 289 h 904"/>
                <a:gd name="T104" fmla="*/ 323 w 2307"/>
                <a:gd name="T105" fmla="*/ 297 h 904"/>
                <a:gd name="T106" fmla="*/ 254 w 2307"/>
                <a:gd name="T107" fmla="*/ 306 h 904"/>
                <a:gd name="T108" fmla="*/ 236 w 2307"/>
                <a:gd name="T109" fmla="*/ 344 h 904"/>
                <a:gd name="T110" fmla="*/ 174 w 2307"/>
                <a:gd name="T111" fmla="*/ 389 h 904"/>
                <a:gd name="T112" fmla="*/ 136 w 2307"/>
                <a:gd name="T113" fmla="*/ 406 h 904"/>
                <a:gd name="T114" fmla="*/ 93 w 2307"/>
                <a:gd name="T115" fmla="*/ 331 h 904"/>
                <a:gd name="T116" fmla="*/ 191 w 2307"/>
                <a:gd name="T117" fmla="*/ 334 h 904"/>
                <a:gd name="T118" fmla="*/ 132 w 2307"/>
                <a:gd name="T119" fmla="*/ 268 h 904"/>
                <a:gd name="T120" fmla="*/ 36 w 2307"/>
                <a:gd name="T121" fmla="*/ 348 h 904"/>
                <a:gd name="T122" fmla="*/ 57 w 2307"/>
                <a:gd name="T123" fmla="*/ 671 h 904"/>
                <a:gd name="T124" fmla="*/ 168 w 2307"/>
                <a:gd name="T125" fmla="*/ 856 h 9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307" h="904">
                  <a:moveTo>
                    <a:pt x="174" y="862"/>
                  </a:moveTo>
                  <a:lnTo>
                    <a:pt x="182" y="858"/>
                  </a:lnTo>
                  <a:lnTo>
                    <a:pt x="195" y="864"/>
                  </a:lnTo>
                  <a:lnTo>
                    <a:pt x="218" y="864"/>
                  </a:lnTo>
                  <a:lnTo>
                    <a:pt x="231" y="879"/>
                  </a:lnTo>
                  <a:lnTo>
                    <a:pt x="236" y="875"/>
                  </a:lnTo>
                  <a:lnTo>
                    <a:pt x="252" y="875"/>
                  </a:lnTo>
                  <a:lnTo>
                    <a:pt x="261" y="889"/>
                  </a:lnTo>
                  <a:lnTo>
                    <a:pt x="271" y="892"/>
                  </a:lnTo>
                  <a:lnTo>
                    <a:pt x="282" y="904"/>
                  </a:lnTo>
                  <a:lnTo>
                    <a:pt x="291" y="904"/>
                  </a:lnTo>
                  <a:lnTo>
                    <a:pt x="299" y="896"/>
                  </a:lnTo>
                  <a:lnTo>
                    <a:pt x="299" y="896"/>
                  </a:lnTo>
                  <a:lnTo>
                    <a:pt x="295" y="892"/>
                  </a:lnTo>
                  <a:lnTo>
                    <a:pt x="291" y="890"/>
                  </a:lnTo>
                  <a:lnTo>
                    <a:pt x="291" y="889"/>
                  </a:lnTo>
                  <a:lnTo>
                    <a:pt x="291" y="889"/>
                  </a:lnTo>
                  <a:lnTo>
                    <a:pt x="289" y="883"/>
                  </a:lnTo>
                  <a:lnTo>
                    <a:pt x="286" y="879"/>
                  </a:lnTo>
                  <a:lnTo>
                    <a:pt x="282" y="873"/>
                  </a:lnTo>
                  <a:lnTo>
                    <a:pt x="282" y="873"/>
                  </a:lnTo>
                  <a:lnTo>
                    <a:pt x="284" y="870"/>
                  </a:lnTo>
                  <a:lnTo>
                    <a:pt x="284" y="864"/>
                  </a:lnTo>
                  <a:lnTo>
                    <a:pt x="284" y="864"/>
                  </a:lnTo>
                  <a:lnTo>
                    <a:pt x="284" y="855"/>
                  </a:lnTo>
                  <a:lnTo>
                    <a:pt x="280" y="849"/>
                  </a:lnTo>
                  <a:lnTo>
                    <a:pt x="274" y="843"/>
                  </a:lnTo>
                  <a:lnTo>
                    <a:pt x="274" y="843"/>
                  </a:lnTo>
                  <a:lnTo>
                    <a:pt x="276" y="841"/>
                  </a:lnTo>
                  <a:lnTo>
                    <a:pt x="276" y="841"/>
                  </a:lnTo>
                  <a:lnTo>
                    <a:pt x="278" y="838"/>
                  </a:lnTo>
                  <a:lnTo>
                    <a:pt x="278" y="838"/>
                  </a:lnTo>
                  <a:lnTo>
                    <a:pt x="280" y="832"/>
                  </a:lnTo>
                  <a:lnTo>
                    <a:pt x="282" y="826"/>
                  </a:lnTo>
                  <a:lnTo>
                    <a:pt x="286" y="821"/>
                  </a:lnTo>
                  <a:lnTo>
                    <a:pt x="297" y="815"/>
                  </a:lnTo>
                  <a:lnTo>
                    <a:pt x="301" y="809"/>
                  </a:lnTo>
                  <a:lnTo>
                    <a:pt x="306" y="805"/>
                  </a:lnTo>
                  <a:lnTo>
                    <a:pt x="301" y="798"/>
                  </a:lnTo>
                  <a:lnTo>
                    <a:pt x="306" y="798"/>
                  </a:lnTo>
                  <a:lnTo>
                    <a:pt x="293" y="775"/>
                  </a:lnTo>
                  <a:lnTo>
                    <a:pt x="280" y="775"/>
                  </a:lnTo>
                  <a:lnTo>
                    <a:pt x="280" y="768"/>
                  </a:lnTo>
                  <a:lnTo>
                    <a:pt x="272" y="760"/>
                  </a:lnTo>
                  <a:lnTo>
                    <a:pt x="272" y="756"/>
                  </a:lnTo>
                  <a:lnTo>
                    <a:pt x="280" y="749"/>
                  </a:lnTo>
                  <a:lnTo>
                    <a:pt x="274" y="737"/>
                  </a:lnTo>
                  <a:lnTo>
                    <a:pt x="284" y="728"/>
                  </a:lnTo>
                  <a:lnTo>
                    <a:pt x="286" y="720"/>
                  </a:lnTo>
                  <a:lnTo>
                    <a:pt x="297" y="732"/>
                  </a:lnTo>
                  <a:lnTo>
                    <a:pt x="305" y="728"/>
                  </a:lnTo>
                  <a:lnTo>
                    <a:pt x="305" y="716"/>
                  </a:lnTo>
                  <a:lnTo>
                    <a:pt x="318" y="701"/>
                  </a:lnTo>
                  <a:lnTo>
                    <a:pt x="335" y="692"/>
                  </a:lnTo>
                  <a:lnTo>
                    <a:pt x="339" y="698"/>
                  </a:lnTo>
                  <a:lnTo>
                    <a:pt x="346" y="698"/>
                  </a:lnTo>
                  <a:lnTo>
                    <a:pt x="352" y="692"/>
                  </a:lnTo>
                  <a:lnTo>
                    <a:pt x="359" y="701"/>
                  </a:lnTo>
                  <a:lnTo>
                    <a:pt x="369" y="698"/>
                  </a:lnTo>
                  <a:lnTo>
                    <a:pt x="382" y="709"/>
                  </a:lnTo>
                  <a:lnTo>
                    <a:pt x="386" y="720"/>
                  </a:lnTo>
                  <a:lnTo>
                    <a:pt x="388" y="716"/>
                  </a:lnTo>
                  <a:lnTo>
                    <a:pt x="392" y="711"/>
                  </a:lnTo>
                  <a:lnTo>
                    <a:pt x="403" y="716"/>
                  </a:lnTo>
                  <a:lnTo>
                    <a:pt x="403" y="716"/>
                  </a:lnTo>
                  <a:lnTo>
                    <a:pt x="407" y="711"/>
                  </a:lnTo>
                  <a:lnTo>
                    <a:pt x="410" y="707"/>
                  </a:lnTo>
                  <a:lnTo>
                    <a:pt x="412" y="707"/>
                  </a:lnTo>
                  <a:lnTo>
                    <a:pt x="412" y="707"/>
                  </a:lnTo>
                  <a:lnTo>
                    <a:pt x="412" y="707"/>
                  </a:lnTo>
                  <a:lnTo>
                    <a:pt x="428" y="707"/>
                  </a:lnTo>
                  <a:lnTo>
                    <a:pt x="428" y="707"/>
                  </a:lnTo>
                  <a:lnTo>
                    <a:pt x="428" y="711"/>
                  </a:lnTo>
                  <a:lnTo>
                    <a:pt x="429" y="711"/>
                  </a:lnTo>
                  <a:lnTo>
                    <a:pt x="429" y="711"/>
                  </a:lnTo>
                  <a:lnTo>
                    <a:pt x="429" y="711"/>
                  </a:lnTo>
                  <a:lnTo>
                    <a:pt x="433" y="709"/>
                  </a:lnTo>
                  <a:lnTo>
                    <a:pt x="435" y="707"/>
                  </a:lnTo>
                  <a:lnTo>
                    <a:pt x="441" y="707"/>
                  </a:lnTo>
                  <a:lnTo>
                    <a:pt x="448" y="716"/>
                  </a:lnTo>
                  <a:lnTo>
                    <a:pt x="460" y="718"/>
                  </a:lnTo>
                  <a:lnTo>
                    <a:pt x="465" y="713"/>
                  </a:lnTo>
                  <a:lnTo>
                    <a:pt x="473" y="716"/>
                  </a:lnTo>
                  <a:lnTo>
                    <a:pt x="486" y="713"/>
                  </a:lnTo>
                  <a:lnTo>
                    <a:pt x="488" y="705"/>
                  </a:lnTo>
                  <a:lnTo>
                    <a:pt x="473" y="698"/>
                  </a:lnTo>
                  <a:lnTo>
                    <a:pt x="471" y="688"/>
                  </a:lnTo>
                  <a:lnTo>
                    <a:pt x="482" y="684"/>
                  </a:lnTo>
                  <a:lnTo>
                    <a:pt x="479" y="671"/>
                  </a:lnTo>
                  <a:lnTo>
                    <a:pt x="492" y="665"/>
                  </a:lnTo>
                  <a:lnTo>
                    <a:pt x="484" y="658"/>
                  </a:lnTo>
                  <a:lnTo>
                    <a:pt x="484" y="643"/>
                  </a:lnTo>
                  <a:lnTo>
                    <a:pt x="503" y="646"/>
                  </a:lnTo>
                  <a:lnTo>
                    <a:pt x="601" y="612"/>
                  </a:lnTo>
                  <a:lnTo>
                    <a:pt x="613" y="618"/>
                  </a:lnTo>
                  <a:lnTo>
                    <a:pt x="624" y="618"/>
                  </a:lnTo>
                  <a:lnTo>
                    <a:pt x="626" y="637"/>
                  </a:lnTo>
                  <a:lnTo>
                    <a:pt x="626" y="637"/>
                  </a:lnTo>
                  <a:lnTo>
                    <a:pt x="643" y="637"/>
                  </a:lnTo>
                  <a:lnTo>
                    <a:pt x="643" y="645"/>
                  </a:lnTo>
                  <a:lnTo>
                    <a:pt x="651" y="637"/>
                  </a:lnTo>
                  <a:lnTo>
                    <a:pt x="660" y="643"/>
                  </a:lnTo>
                  <a:lnTo>
                    <a:pt x="656" y="658"/>
                  </a:lnTo>
                  <a:lnTo>
                    <a:pt x="668" y="658"/>
                  </a:lnTo>
                  <a:lnTo>
                    <a:pt x="700" y="637"/>
                  </a:lnTo>
                  <a:lnTo>
                    <a:pt x="706" y="637"/>
                  </a:lnTo>
                  <a:lnTo>
                    <a:pt x="704" y="648"/>
                  </a:lnTo>
                  <a:lnTo>
                    <a:pt x="723" y="664"/>
                  </a:lnTo>
                  <a:lnTo>
                    <a:pt x="751" y="715"/>
                  </a:lnTo>
                  <a:lnTo>
                    <a:pt x="757" y="711"/>
                  </a:lnTo>
                  <a:lnTo>
                    <a:pt x="758" y="701"/>
                  </a:lnTo>
                  <a:lnTo>
                    <a:pt x="770" y="715"/>
                  </a:lnTo>
                  <a:lnTo>
                    <a:pt x="779" y="715"/>
                  </a:lnTo>
                  <a:lnTo>
                    <a:pt x="789" y="713"/>
                  </a:lnTo>
                  <a:lnTo>
                    <a:pt x="798" y="709"/>
                  </a:lnTo>
                  <a:lnTo>
                    <a:pt x="806" y="718"/>
                  </a:lnTo>
                  <a:lnTo>
                    <a:pt x="811" y="728"/>
                  </a:lnTo>
                  <a:lnTo>
                    <a:pt x="817" y="728"/>
                  </a:lnTo>
                  <a:lnTo>
                    <a:pt x="817" y="737"/>
                  </a:lnTo>
                  <a:lnTo>
                    <a:pt x="827" y="743"/>
                  </a:lnTo>
                  <a:lnTo>
                    <a:pt x="838" y="743"/>
                  </a:lnTo>
                  <a:lnTo>
                    <a:pt x="842" y="737"/>
                  </a:lnTo>
                  <a:lnTo>
                    <a:pt x="851" y="747"/>
                  </a:lnTo>
                  <a:lnTo>
                    <a:pt x="855" y="752"/>
                  </a:lnTo>
                  <a:lnTo>
                    <a:pt x="862" y="743"/>
                  </a:lnTo>
                  <a:lnTo>
                    <a:pt x="876" y="739"/>
                  </a:lnTo>
                  <a:lnTo>
                    <a:pt x="887" y="728"/>
                  </a:lnTo>
                  <a:lnTo>
                    <a:pt x="887" y="728"/>
                  </a:lnTo>
                  <a:lnTo>
                    <a:pt x="893" y="724"/>
                  </a:lnTo>
                  <a:lnTo>
                    <a:pt x="898" y="722"/>
                  </a:lnTo>
                  <a:lnTo>
                    <a:pt x="900" y="720"/>
                  </a:lnTo>
                  <a:lnTo>
                    <a:pt x="912" y="716"/>
                  </a:lnTo>
                  <a:lnTo>
                    <a:pt x="919" y="716"/>
                  </a:lnTo>
                  <a:lnTo>
                    <a:pt x="925" y="715"/>
                  </a:lnTo>
                  <a:lnTo>
                    <a:pt x="942" y="722"/>
                  </a:lnTo>
                  <a:lnTo>
                    <a:pt x="944" y="730"/>
                  </a:lnTo>
                  <a:lnTo>
                    <a:pt x="957" y="734"/>
                  </a:lnTo>
                  <a:lnTo>
                    <a:pt x="974" y="735"/>
                  </a:lnTo>
                  <a:lnTo>
                    <a:pt x="987" y="732"/>
                  </a:lnTo>
                  <a:lnTo>
                    <a:pt x="991" y="722"/>
                  </a:lnTo>
                  <a:lnTo>
                    <a:pt x="985" y="709"/>
                  </a:lnTo>
                  <a:lnTo>
                    <a:pt x="999" y="686"/>
                  </a:lnTo>
                  <a:lnTo>
                    <a:pt x="1044" y="703"/>
                  </a:lnTo>
                  <a:lnTo>
                    <a:pt x="1052" y="720"/>
                  </a:lnTo>
                  <a:lnTo>
                    <a:pt x="1052" y="720"/>
                  </a:lnTo>
                  <a:lnTo>
                    <a:pt x="1059" y="724"/>
                  </a:lnTo>
                  <a:lnTo>
                    <a:pt x="1067" y="726"/>
                  </a:lnTo>
                  <a:lnTo>
                    <a:pt x="1071" y="728"/>
                  </a:lnTo>
                  <a:lnTo>
                    <a:pt x="1088" y="722"/>
                  </a:lnTo>
                  <a:lnTo>
                    <a:pt x="1106" y="724"/>
                  </a:lnTo>
                  <a:lnTo>
                    <a:pt x="1127" y="734"/>
                  </a:lnTo>
                  <a:lnTo>
                    <a:pt x="1137" y="745"/>
                  </a:lnTo>
                  <a:lnTo>
                    <a:pt x="1137" y="745"/>
                  </a:lnTo>
                  <a:lnTo>
                    <a:pt x="1165" y="749"/>
                  </a:lnTo>
                  <a:lnTo>
                    <a:pt x="1165" y="749"/>
                  </a:lnTo>
                  <a:lnTo>
                    <a:pt x="1176" y="745"/>
                  </a:lnTo>
                  <a:lnTo>
                    <a:pt x="1186" y="743"/>
                  </a:lnTo>
                  <a:lnTo>
                    <a:pt x="1197" y="743"/>
                  </a:lnTo>
                  <a:lnTo>
                    <a:pt x="1197" y="743"/>
                  </a:lnTo>
                  <a:lnTo>
                    <a:pt x="1212" y="726"/>
                  </a:lnTo>
                  <a:lnTo>
                    <a:pt x="1229" y="728"/>
                  </a:lnTo>
                  <a:lnTo>
                    <a:pt x="1233" y="734"/>
                  </a:lnTo>
                  <a:lnTo>
                    <a:pt x="1250" y="734"/>
                  </a:lnTo>
                  <a:lnTo>
                    <a:pt x="1271" y="743"/>
                  </a:lnTo>
                  <a:lnTo>
                    <a:pt x="1282" y="734"/>
                  </a:lnTo>
                  <a:lnTo>
                    <a:pt x="1290" y="734"/>
                  </a:lnTo>
                  <a:lnTo>
                    <a:pt x="1290" y="726"/>
                  </a:lnTo>
                  <a:lnTo>
                    <a:pt x="1290" y="722"/>
                  </a:lnTo>
                  <a:lnTo>
                    <a:pt x="1303" y="694"/>
                  </a:lnTo>
                  <a:lnTo>
                    <a:pt x="1313" y="686"/>
                  </a:lnTo>
                  <a:lnTo>
                    <a:pt x="1313" y="679"/>
                  </a:lnTo>
                  <a:lnTo>
                    <a:pt x="1303" y="673"/>
                  </a:lnTo>
                  <a:lnTo>
                    <a:pt x="1311" y="664"/>
                  </a:lnTo>
                  <a:lnTo>
                    <a:pt x="1332" y="658"/>
                  </a:lnTo>
                  <a:lnTo>
                    <a:pt x="1354" y="658"/>
                  </a:lnTo>
                  <a:lnTo>
                    <a:pt x="1366" y="665"/>
                  </a:lnTo>
                  <a:lnTo>
                    <a:pt x="1377" y="664"/>
                  </a:lnTo>
                  <a:lnTo>
                    <a:pt x="1386" y="671"/>
                  </a:lnTo>
                  <a:lnTo>
                    <a:pt x="1398" y="701"/>
                  </a:lnTo>
                  <a:lnTo>
                    <a:pt x="1407" y="724"/>
                  </a:lnTo>
                  <a:lnTo>
                    <a:pt x="1409" y="739"/>
                  </a:lnTo>
                  <a:lnTo>
                    <a:pt x="1420" y="743"/>
                  </a:lnTo>
                  <a:lnTo>
                    <a:pt x="1430" y="743"/>
                  </a:lnTo>
                  <a:lnTo>
                    <a:pt x="1441" y="749"/>
                  </a:lnTo>
                  <a:lnTo>
                    <a:pt x="1451" y="760"/>
                  </a:lnTo>
                  <a:lnTo>
                    <a:pt x="1458" y="779"/>
                  </a:lnTo>
                  <a:lnTo>
                    <a:pt x="1468" y="783"/>
                  </a:lnTo>
                  <a:lnTo>
                    <a:pt x="1477" y="783"/>
                  </a:lnTo>
                  <a:lnTo>
                    <a:pt x="1483" y="775"/>
                  </a:lnTo>
                  <a:lnTo>
                    <a:pt x="1496" y="771"/>
                  </a:lnTo>
                  <a:lnTo>
                    <a:pt x="1505" y="768"/>
                  </a:lnTo>
                  <a:lnTo>
                    <a:pt x="1509" y="783"/>
                  </a:lnTo>
                  <a:lnTo>
                    <a:pt x="1504" y="788"/>
                  </a:lnTo>
                  <a:lnTo>
                    <a:pt x="1488" y="826"/>
                  </a:lnTo>
                  <a:lnTo>
                    <a:pt x="1488" y="834"/>
                  </a:lnTo>
                  <a:lnTo>
                    <a:pt x="1468" y="834"/>
                  </a:lnTo>
                  <a:lnTo>
                    <a:pt x="1458" y="839"/>
                  </a:lnTo>
                  <a:lnTo>
                    <a:pt x="1458" y="872"/>
                  </a:lnTo>
                  <a:lnTo>
                    <a:pt x="1453" y="879"/>
                  </a:lnTo>
                  <a:lnTo>
                    <a:pt x="1453" y="883"/>
                  </a:lnTo>
                  <a:lnTo>
                    <a:pt x="1464" y="877"/>
                  </a:lnTo>
                  <a:lnTo>
                    <a:pt x="1473" y="872"/>
                  </a:lnTo>
                  <a:lnTo>
                    <a:pt x="1481" y="877"/>
                  </a:lnTo>
                  <a:lnTo>
                    <a:pt x="1490" y="881"/>
                  </a:lnTo>
                  <a:lnTo>
                    <a:pt x="1500" y="877"/>
                  </a:lnTo>
                  <a:lnTo>
                    <a:pt x="1507" y="868"/>
                  </a:lnTo>
                  <a:lnTo>
                    <a:pt x="1521" y="860"/>
                  </a:lnTo>
                  <a:lnTo>
                    <a:pt x="1528" y="851"/>
                  </a:lnTo>
                  <a:lnTo>
                    <a:pt x="1547" y="828"/>
                  </a:lnTo>
                  <a:lnTo>
                    <a:pt x="1557" y="811"/>
                  </a:lnTo>
                  <a:lnTo>
                    <a:pt x="1570" y="786"/>
                  </a:lnTo>
                  <a:lnTo>
                    <a:pt x="1581" y="775"/>
                  </a:lnTo>
                  <a:lnTo>
                    <a:pt x="1587" y="768"/>
                  </a:lnTo>
                  <a:lnTo>
                    <a:pt x="1592" y="749"/>
                  </a:lnTo>
                  <a:lnTo>
                    <a:pt x="1594" y="734"/>
                  </a:lnTo>
                  <a:lnTo>
                    <a:pt x="1594" y="716"/>
                  </a:lnTo>
                  <a:lnTo>
                    <a:pt x="1598" y="703"/>
                  </a:lnTo>
                  <a:lnTo>
                    <a:pt x="1604" y="692"/>
                  </a:lnTo>
                  <a:lnTo>
                    <a:pt x="1604" y="686"/>
                  </a:lnTo>
                  <a:lnTo>
                    <a:pt x="1604" y="673"/>
                  </a:lnTo>
                  <a:lnTo>
                    <a:pt x="1600" y="669"/>
                  </a:lnTo>
                  <a:lnTo>
                    <a:pt x="1606" y="669"/>
                  </a:lnTo>
                  <a:lnTo>
                    <a:pt x="1604" y="660"/>
                  </a:lnTo>
                  <a:lnTo>
                    <a:pt x="1587" y="641"/>
                  </a:lnTo>
                  <a:lnTo>
                    <a:pt x="1570" y="639"/>
                  </a:lnTo>
                  <a:lnTo>
                    <a:pt x="1566" y="645"/>
                  </a:lnTo>
                  <a:lnTo>
                    <a:pt x="1562" y="648"/>
                  </a:lnTo>
                  <a:lnTo>
                    <a:pt x="1562" y="654"/>
                  </a:lnTo>
                  <a:lnTo>
                    <a:pt x="1551" y="654"/>
                  </a:lnTo>
                  <a:lnTo>
                    <a:pt x="1551" y="648"/>
                  </a:lnTo>
                  <a:lnTo>
                    <a:pt x="1551" y="648"/>
                  </a:lnTo>
                  <a:lnTo>
                    <a:pt x="1551" y="646"/>
                  </a:lnTo>
                  <a:lnTo>
                    <a:pt x="1551" y="645"/>
                  </a:lnTo>
                  <a:lnTo>
                    <a:pt x="1551" y="643"/>
                  </a:lnTo>
                  <a:lnTo>
                    <a:pt x="1551" y="643"/>
                  </a:lnTo>
                  <a:lnTo>
                    <a:pt x="1553" y="641"/>
                  </a:lnTo>
                  <a:lnTo>
                    <a:pt x="1553" y="639"/>
                  </a:lnTo>
                  <a:lnTo>
                    <a:pt x="1553" y="637"/>
                  </a:lnTo>
                  <a:lnTo>
                    <a:pt x="1547" y="643"/>
                  </a:lnTo>
                  <a:lnTo>
                    <a:pt x="1543" y="648"/>
                  </a:lnTo>
                  <a:lnTo>
                    <a:pt x="1540" y="648"/>
                  </a:lnTo>
                  <a:lnTo>
                    <a:pt x="1541" y="633"/>
                  </a:lnTo>
                  <a:lnTo>
                    <a:pt x="1541" y="633"/>
                  </a:lnTo>
                  <a:lnTo>
                    <a:pt x="1530" y="631"/>
                  </a:lnTo>
                  <a:lnTo>
                    <a:pt x="1523" y="629"/>
                  </a:lnTo>
                  <a:lnTo>
                    <a:pt x="1521" y="629"/>
                  </a:lnTo>
                  <a:lnTo>
                    <a:pt x="1519" y="629"/>
                  </a:lnTo>
                  <a:lnTo>
                    <a:pt x="1519" y="629"/>
                  </a:lnTo>
                  <a:lnTo>
                    <a:pt x="1519" y="622"/>
                  </a:lnTo>
                  <a:lnTo>
                    <a:pt x="1558" y="594"/>
                  </a:lnTo>
                  <a:lnTo>
                    <a:pt x="1562" y="588"/>
                  </a:lnTo>
                  <a:lnTo>
                    <a:pt x="1585" y="561"/>
                  </a:lnTo>
                  <a:lnTo>
                    <a:pt x="1594" y="561"/>
                  </a:lnTo>
                  <a:lnTo>
                    <a:pt x="1596" y="550"/>
                  </a:lnTo>
                  <a:lnTo>
                    <a:pt x="1610" y="541"/>
                  </a:lnTo>
                  <a:lnTo>
                    <a:pt x="1623" y="525"/>
                  </a:lnTo>
                  <a:lnTo>
                    <a:pt x="1668" y="525"/>
                  </a:lnTo>
                  <a:lnTo>
                    <a:pt x="1674" y="529"/>
                  </a:lnTo>
                  <a:lnTo>
                    <a:pt x="1678" y="529"/>
                  </a:lnTo>
                  <a:lnTo>
                    <a:pt x="1679" y="522"/>
                  </a:lnTo>
                  <a:lnTo>
                    <a:pt x="1691" y="524"/>
                  </a:lnTo>
                  <a:lnTo>
                    <a:pt x="1706" y="524"/>
                  </a:lnTo>
                  <a:lnTo>
                    <a:pt x="1706" y="524"/>
                  </a:lnTo>
                  <a:lnTo>
                    <a:pt x="1712" y="524"/>
                  </a:lnTo>
                  <a:lnTo>
                    <a:pt x="1712" y="524"/>
                  </a:lnTo>
                  <a:lnTo>
                    <a:pt x="1715" y="524"/>
                  </a:lnTo>
                  <a:lnTo>
                    <a:pt x="1717" y="522"/>
                  </a:lnTo>
                  <a:lnTo>
                    <a:pt x="1721" y="518"/>
                  </a:lnTo>
                  <a:lnTo>
                    <a:pt x="1729" y="514"/>
                  </a:lnTo>
                  <a:lnTo>
                    <a:pt x="1734" y="518"/>
                  </a:lnTo>
                  <a:lnTo>
                    <a:pt x="1742" y="518"/>
                  </a:lnTo>
                  <a:lnTo>
                    <a:pt x="1753" y="522"/>
                  </a:lnTo>
                  <a:lnTo>
                    <a:pt x="1759" y="527"/>
                  </a:lnTo>
                  <a:lnTo>
                    <a:pt x="1748" y="529"/>
                  </a:lnTo>
                  <a:lnTo>
                    <a:pt x="1748" y="535"/>
                  </a:lnTo>
                  <a:lnTo>
                    <a:pt x="1748" y="535"/>
                  </a:lnTo>
                  <a:lnTo>
                    <a:pt x="1753" y="535"/>
                  </a:lnTo>
                  <a:lnTo>
                    <a:pt x="1753" y="535"/>
                  </a:lnTo>
                  <a:lnTo>
                    <a:pt x="1763" y="535"/>
                  </a:lnTo>
                  <a:lnTo>
                    <a:pt x="1763" y="535"/>
                  </a:lnTo>
                  <a:lnTo>
                    <a:pt x="1766" y="535"/>
                  </a:lnTo>
                  <a:lnTo>
                    <a:pt x="1770" y="535"/>
                  </a:lnTo>
                  <a:lnTo>
                    <a:pt x="1772" y="535"/>
                  </a:lnTo>
                  <a:lnTo>
                    <a:pt x="1772" y="535"/>
                  </a:lnTo>
                  <a:lnTo>
                    <a:pt x="1778" y="527"/>
                  </a:lnTo>
                  <a:lnTo>
                    <a:pt x="1785" y="529"/>
                  </a:lnTo>
                  <a:lnTo>
                    <a:pt x="1785" y="529"/>
                  </a:lnTo>
                  <a:lnTo>
                    <a:pt x="1793" y="531"/>
                  </a:lnTo>
                  <a:lnTo>
                    <a:pt x="1797" y="531"/>
                  </a:lnTo>
                  <a:lnTo>
                    <a:pt x="1801" y="531"/>
                  </a:lnTo>
                  <a:lnTo>
                    <a:pt x="1801" y="529"/>
                  </a:lnTo>
                  <a:lnTo>
                    <a:pt x="1801" y="529"/>
                  </a:lnTo>
                  <a:lnTo>
                    <a:pt x="1804" y="527"/>
                  </a:lnTo>
                  <a:lnTo>
                    <a:pt x="1804" y="524"/>
                  </a:lnTo>
                  <a:lnTo>
                    <a:pt x="1804" y="520"/>
                  </a:lnTo>
                  <a:lnTo>
                    <a:pt x="1793" y="520"/>
                  </a:lnTo>
                  <a:lnTo>
                    <a:pt x="1793" y="520"/>
                  </a:lnTo>
                  <a:lnTo>
                    <a:pt x="1793" y="516"/>
                  </a:lnTo>
                  <a:lnTo>
                    <a:pt x="1793" y="512"/>
                  </a:lnTo>
                  <a:lnTo>
                    <a:pt x="1795" y="508"/>
                  </a:lnTo>
                  <a:lnTo>
                    <a:pt x="1795" y="508"/>
                  </a:lnTo>
                  <a:lnTo>
                    <a:pt x="1808" y="495"/>
                  </a:lnTo>
                  <a:lnTo>
                    <a:pt x="1808" y="495"/>
                  </a:lnTo>
                  <a:lnTo>
                    <a:pt x="1812" y="490"/>
                  </a:lnTo>
                  <a:lnTo>
                    <a:pt x="1819" y="486"/>
                  </a:lnTo>
                  <a:lnTo>
                    <a:pt x="1819" y="486"/>
                  </a:lnTo>
                  <a:lnTo>
                    <a:pt x="1821" y="484"/>
                  </a:lnTo>
                  <a:lnTo>
                    <a:pt x="1823" y="482"/>
                  </a:lnTo>
                  <a:lnTo>
                    <a:pt x="1823" y="480"/>
                  </a:lnTo>
                  <a:lnTo>
                    <a:pt x="1823" y="480"/>
                  </a:lnTo>
                  <a:lnTo>
                    <a:pt x="1823" y="476"/>
                  </a:lnTo>
                  <a:lnTo>
                    <a:pt x="1823" y="474"/>
                  </a:lnTo>
                  <a:lnTo>
                    <a:pt x="1823" y="472"/>
                  </a:lnTo>
                  <a:lnTo>
                    <a:pt x="1823" y="472"/>
                  </a:lnTo>
                  <a:lnTo>
                    <a:pt x="1825" y="472"/>
                  </a:lnTo>
                  <a:lnTo>
                    <a:pt x="1825" y="472"/>
                  </a:lnTo>
                  <a:lnTo>
                    <a:pt x="1827" y="472"/>
                  </a:lnTo>
                  <a:lnTo>
                    <a:pt x="1827" y="469"/>
                  </a:lnTo>
                  <a:lnTo>
                    <a:pt x="1827" y="469"/>
                  </a:lnTo>
                  <a:lnTo>
                    <a:pt x="1833" y="465"/>
                  </a:lnTo>
                  <a:lnTo>
                    <a:pt x="1835" y="463"/>
                  </a:lnTo>
                  <a:lnTo>
                    <a:pt x="1836" y="463"/>
                  </a:lnTo>
                  <a:lnTo>
                    <a:pt x="1836" y="463"/>
                  </a:lnTo>
                  <a:lnTo>
                    <a:pt x="1846" y="463"/>
                  </a:lnTo>
                  <a:lnTo>
                    <a:pt x="1846" y="463"/>
                  </a:lnTo>
                  <a:lnTo>
                    <a:pt x="1853" y="465"/>
                  </a:lnTo>
                  <a:lnTo>
                    <a:pt x="1857" y="465"/>
                  </a:lnTo>
                  <a:lnTo>
                    <a:pt x="1857" y="465"/>
                  </a:lnTo>
                  <a:lnTo>
                    <a:pt x="1859" y="465"/>
                  </a:lnTo>
                  <a:lnTo>
                    <a:pt x="1861" y="465"/>
                  </a:lnTo>
                  <a:lnTo>
                    <a:pt x="1865" y="465"/>
                  </a:lnTo>
                  <a:lnTo>
                    <a:pt x="1865" y="465"/>
                  </a:lnTo>
                  <a:lnTo>
                    <a:pt x="1865" y="465"/>
                  </a:lnTo>
                  <a:lnTo>
                    <a:pt x="1867" y="461"/>
                  </a:lnTo>
                  <a:lnTo>
                    <a:pt x="1867" y="461"/>
                  </a:lnTo>
                  <a:lnTo>
                    <a:pt x="1869" y="465"/>
                  </a:lnTo>
                  <a:lnTo>
                    <a:pt x="1870" y="467"/>
                  </a:lnTo>
                  <a:lnTo>
                    <a:pt x="1872" y="469"/>
                  </a:lnTo>
                  <a:lnTo>
                    <a:pt x="1872" y="467"/>
                  </a:lnTo>
                  <a:lnTo>
                    <a:pt x="1872" y="467"/>
                  </a:lnTo>
                  <a:lnTo>
                    <a:pt x="1874" y="465"/>
                  </a:lnTo>
                  <a:lnTo>
                    <a:pt x="1874" y="461"/>
                  </a:lnTo>
                  <a:lnTo>
                    <a:pt x="1874" y="461"/>
                  </a:lnTo>
                  <a:lnTo>
                    <a:pt x="1878" y="461"/>
                  </a:lnTo>
                  <a:lnTo>
                    <a:pt x="1878" y="461"/>
                  </a:lnTo>
                  <a:lnTo>
                    <a:pt x="1878" y="465"/>
                  </a:lnTo>
                  <a:lnTo>
                    <a:pt x="1878" y="465"/>
                  </a:lnTo>
                  <a:lnTo>
                    <a:pt x="1878" y="469"/>
                  </a:lnTo>
                  <a:lnTo>
                    <a:pt x="1878" y="469"/>
                  </a:lnTo>
                  <a:lnTo>
                    <a:pt x="1878" y="469"/>
                  </a:lnTo>
                  <a:lnTo>
                    <a:pt x="1876" y="472"/>
                  </a:lnTo>
                  <a:lnTo>
                    <a:pt x="1874" y="474"/>
                  </a:lnTo>
                  <a:lnTo>
                    <a:pt x="1872" y="476"/>
                  </a:lnTo>
                  <a:lnTo>
                    <a:pt x="1872" y="476"/>
                  </a:lnTo>
                  <a:lnTo>
                    <a:pt x="1876" y="480"/>
                  </a:lnTo>
                  <a:lnTo>
                    <a:pt x="1876" y="480"/>
                  </a:lnTo>
                  <a:lnTo>
                    <a:pt x="1878" y="484"/>
                  </a:lnTo>
                  <a:lnTo>
                    <a:pt x="1878" y="486"/>
                  </a:lnTo>
                  <a:lnTo>
                    <a:pt x="1878" y="486"/>
                  </a:lnTo>
                  <a:lnTo>
                    <a:pt x="1874" y="488"/>
                  </a:lnTo>
                  <a:lnTo>
                    <a:pt x="1874" y="490"/>
                  </a:lnTo>
                  <a:lnTo>
                    <a:pt x="1874" y="490"/>
                  </a:lnTo>
                  <a:lnTo>
                    <a:pt x="1874" y="490"/>
                  </a:lnTo>
                  <a:lnTo>
                    <a:pt x="1874" y="490"/>
                  </a:lnTo>
                  <a:lnTo>
                    <a:pt x="1878" y="490"/>
                  </a:lnTo>
                  <a:lnTo>
                    <a:pt x="1880" y="490"/>
                  </a:lnTo>
                  <a:lnTo>
                    <a:pt x="1882" y="491"/>
                  </a:lnTo>
                  <a:lnTo>
                    <a:pt x="1884" y="490"/>
                  </a:lnTo>
                  <a:lnTo>
                    <a:pt x="1884" y="490"/>
                  </a:lnTo>
                  <a:lnTo>
                    <a:pt x="1889" y="486"/>
                  </a:lnTo>
                  <a:lnTo>
                    <a:pt x="1889" y="486"/>
                  </a:lnTo>
                  <a:lnTo>
                    <a:pt x="1893" y="482"/>
                  </a:lnTo>
                  <a:lnTo>
                    <a:pt x="1897" y="474"/>
                  </a:lnTo>
                  <a:lnTo>
                    <a:pt x="1906" y="471"/>
                  </a:lnTo>
                  <a:lnTo>
                    <a:pt x="1914" y="471"/>
                  </a:lnTo>
                  <a:lnTo>
                    <a:pt x="1914" y="471"/>
                  </a:lnTo>
                  <a:lnTo>
                    <a:pt x="1916" y="469"/>
                  </a:lnTo>
                  <a:lnTo>
                    <a:pt x="1918" y="469"/>
                  </a:lnTo>
                  <a:lnTo>
                    <a:pt x="1920" y="465"/>
                  </a:lnTo>
                  <a:lnTo>
                    <a:pt x="1920" y="465"/>
                  </a:lnTo>
                  <a:lnTo>
                    <a:pt x="1920" y="455"/>
                  </a:lnTo>
                  <a:lnTo>
                    <a:pt x="1922" y="448"/>
                  </a:lnTo>
                  <a:lnTo>
                    <a:pt x="1927" y="444"/>
                  </a:lnTo>
                  <a:lnTo>
                    <a:pt x="1935" y="440"/>
                  </a:lnTo>
                  <a:lnTo>
                    <a:pt x="1935" y="440"/>
                  </a:lnTo>
                  <a:lnTo>
                    <a:pt x="1939" y="444"/>
                  </a:lnTo>
                  <a:lnTo>
                    <a:pt x="1944" y="444"/>
                  </a:lnTo>
                  <a:lnTo>
                    <a:pt x="1944" y="444"/>
                  </a:lnTo>
                  <a:lnTo>
                    <a:pt x="1948" y="444"/>
                  </a:lnTo>
                  <a:lnTo>
                    <a:pt x="1952" y="446"/>
                  </a:lnTo>
                  <a:lnTo>
                    <a:pt x="1942" y="446"/>
                  </a:lnTo>
                  <a:lnTo>
                    <a:pt x="1935" y="454"/>
                  </a:lnTo>
                  <a:lnTo>
                    <a:pt x="1935" y="454"/>
                  </a:lnTo>
                  <a:lnTo>
                    <a:pt x="1933" y="457"/>
                  </a:lnTo>
                  <a:lnTo>
                    <a:pt x="1931" y="459"/>
                  </a:lnTo>
                  <a:lnTo>
                    <a:pt x="1931" y="461"/>
                  </a:lnTo>
                  <a:lnTo>
                    <a:pt x="1931" y="461"/>
                  </a:lnTo>
                  <a:lnTo>
                    <a:pt x="1931" y="469"/>
                  </a:lnTo>
                  <a:lnTo>
                    <a:pt x="1931" y="469"/>
                  </a:lnTo>
                  <a:lnTo>
                    <a:pt x="1931" y="471"/>
                  </a:lnTo>
                  <a:lnTo>
                    <a:pt x="1931" y="474"/>
                  </a:lnTo>
                  <a:lnTo>
                    <a:pt x="1929" y="476"/>
                  </a:lnTo>
                  <a:lnTo>
                    <a:pt x="1929" y="476"/>
                  </a:lnTo>
                  <a:lnTo>
                    <a:pt x="1927" y="478"/>
                  </a:lnTo>
                  <a:lnTo>
                    <a:pt x="1927" y="482"/>
                  </a:lnTo>
                  <a:lnTo>
                    <a:pt x="1923" y="486"/>
                  </a:lnTo>
                  <a:lnTo>
                    <a:pt x="1923" y="486"/>
                  </a:lnTo>
                  <a:lnTo>
                    <a:pt x="1922" y="488"/>
                  </a:lnTo>
                  <a:lnTo>
                    <a:pt x="1922" y="490"/>
                  </a:lnTo>
                  <a:lnTo>
                    <a:pt x="1920" y="490"/>
                  </a:lnTo>
                  <a:lnTo>
                    <a:pt x="1920" y="490"/>
                  </a:lnTo>
                  <a:lnTo>
                    <a:pt x="1918" y="490"/>
                  </a:lnTo>
                  <a:lnTo>
                    <a:pt x="1916" y="490"/>
                  </a:lnTo>
                  <a:lnTo>
                    <a:pt x="1916" y="490"/>
                  </a:lnTo>
                  <a:lnTo>
                    <a:pt x="1912" y="490"/>
                  </a:lnTo>
                  <a:lnTo>
                    <a:pt x="1912" y="490"/>
                  </a:lnTo>
                  <a:lnTo>
                    <a:pt x="1912" y="493"/>
                  </a:lnTo>
                  <a:lnTo>
                    <a:pt x="1910" y="495"/>
                  </a:lnTo>
                  <a:lnTo>
                    <a:pt x="1908" y="497"/>
                  </a:lnTo>
                  <a:lnTo>
                    <a:pt x="1906" y="497"/>
                  </a:lnTo>
                  <a:lnTo>
                    <a:pt x="1906" y="497"/>
                  </a:lnTo>
                  <a:lnTo>
                    <a:pt x="1905" y="497"/>
                  </a:lnTo>
                  <a:lnTo>
                    <a:pt x="1901" y="499"/>
                  </a:lnTo>
                  <a:lnTo>
                    <a:pt x="1897" y="501"/>
                  </a:lnTo>
                  <a:lnTo>
                    <a:pt x="1895" y="505"/>
                  </a:lnTo>
                  <a:lnTo>
                    <a:pt x="1895" y="505"/>
                  </a:lnTo>
                  <a:lnTo>
                    <a:pt x="1895" y="505"/>
                  </a:lnTo>
                  <a:lnTo>
                    <a:pt x="1895" y="507"/>
                  </a:lnTo>
                  <a:lnTo>
                    <a:pt x="1893" y="508"/>
                  </a:lnTo>
                  <a:lnTo>
                    <a:pt x="1893" y="508"/>
                  </a:lnTo>
                  <a:lnTo>
                    <a:pt x="1888" y="514"/>
                  </a:lnTo>
                  <a:lnTo>
                    <a:pt x="1884" y="516"/>
                  </a:lnTo>
                  <a:lnTo>
                    <a:pt x="1882" y="518"/>
                  </a:lnTo>
                  <a:lnTo>
                    <a:pt x="1880" y="522"/>
                  </a:lnTo>
                  <a:lnTo>
                    <a:pt x="1874" y="527"/>
                  </a:lnTo>
                  <a:lnTo>
                    <a:pt x="1870" y="531"/>
                  </a:lnTo>
                  <a:lnTo>
                    <a:pt x="1870" y="531"/>
                  </a:lnTo>
                  <a:lnTo>
                    <a:pt x="1870" y="533"/>
                  </a:lnTo>
                  <a:lnTo>
                    <a:pt x="1870" y="535"/>
                  </a:lnTo>
                  <a:lnTo>
                    <a:pt x="1869" y="537"/>
                  </a:lnTo>
                  <a:lnTo>
                    <a:pt x="1869" y="537"/>
                  </a:lnTo>
                  <a:lnTo>
                    <a:pt x="1865" y="539"/>
                  </a:lnTo>
                  <a:lnTo>
                    <a:pt x="1865" y="541"/>
                  </a:lnTo>
                  <a:lnTo>
                    <a:pt x="1865" y="541"/>
                  </a:lnTo>
                  <a:lnTo>
                    <a:pt x="1865" y="541"/>
                  </a:lnTo>
                  <a:lnTo>
                    <a:pt x="1865" y="542"/>
                  </a:lnTo>
                  <a:lnTo>
                    <a:pt x="1861" y="544"/>
                  </a:lnTo>
                  <a:lnTo>
                    <a:pt x="1859" y="546"/>
                  </a:lnTo>
                  <a:lnTo>
                    <a:pt x="1859" y="546"/>
                  </a:lnTo>
                  <a:lnTo>
                    <a:pt x="1853" y="550"/>
                  </a:lnTo>
                  <a:lnTo>
                    <a:pt x="1853" y="550"/>
                  </a:lnTo>
                  <a:lnTo>
                    <a:pt x="1853" y="552"/>
                  </a:lnTo>
                  <a:lnTo>
                    <a:pt x="1850" y="550"/>
                  </a:lnTo>
                  <a:lnTo>
                    <a:pt x="1848" y="552"/>
                  </a:lnTo>
                  <a:lnTo>
                    <a:pt x="1848" y="552"/>
                  </a:lnTo>
                  <a:lnTo>
                    <a:pt x="1848" y="552"/>
                  </a:lnTo>
                  <a:lnTo>
                    <a:pt x="1842" y="558"/>
                  </a:lnTo>
                  <a:lnTo>
                    <a:pt x="1842" y="558"/>
                  </a:lnTo>
                  <a:lnTo>
                    <a:pt x="1840" y="559"/>
                  </a:lnTo>
                  <a:lnTo>
                    <a:pt x="1838" y="561"/>
                  </a:lnTo>
                  <a:lnTo>
                    <a:pt x="1835" y="561"/>
                  </a:lnTo>
                  <a:lnTo>
                    <a:pt x="1835" y="561"/>
                  </a:lnTo>
                  <a:lnTo>
                    <a:pt x="1827" y="561"/>
                  </a:lnTo>
                  <a:lnTo>
                    <a:pt x="1827" y="561"/>
                  </a:lnTo>
                  <a:lnTo>
                    <a:pt x="1827" y="569"/>
                  </a:lnTo>
                  <a:lnTo>
                    <a:pt x="1827" y="575"/>
                  </a:lnTo>
                  <a:lnTo>
                    <a:pt x="1827" y="575"/>
                  </a:lnTo>
                  <a:lnTo>
                    <a:pt x="1823" y="577"/>
                  </a:lnTo>
                  <a:lnTo>
                    <a:pt x="1821" y="578"/>
                  </a:lnTo>
                  <a:lnTo>
                    <a:pt x="1821" y="578"/>
                  </a:lnTo>
                  <a:lnTo>
                    <a:pt x="1816" y="584"/>
                  </a:lnTo>
                  <a:lnTo>
                    <a:pt x="1816" y="584"/>
                  </a:lnTo>
                  <a:lnTo>
                    <a:pt x="1812" y="588"/>
                  </a:lnTo>
                  <a:lnTo>
                    <a:pt x="1812" y="590"/>
                  </a:lnTo>
                  <a:lnTo>
                    <a:pt x="1812" y="592"/>
                  </a:lnTo>
                  <a:lnTo>
                    <a:pt x="1812" y="592"/>
                  </a:lnTo>
                  <a:lnTo>
                    <a:pt x="1812" y="599"/>
                  </a:lnTo>
                  <a:lnTo>
                    <a:pt x="1812" y="599"/>
                  </a:lnTo>
                  <a:lnTo>
                    <a:pt x="1812" y="605"/>
                  </a:lnTo>
                  <a:lnTo>
                    <a:pt x="1812" y="605"/>
                  </a:lnTo>
                  <a:lnTo>
                    <a:pt x="1812" y="607"/>
                  </a:lnTo>
                  <a:lnTo>
                    <a:pt x="1812" y="609"/>
                  </a:lnTo>
                  <a:lnTo>
                    <a:pt x="1810" y="611"/>
                  </a:lnTo>
                  <a:lnTo>
                    <a:pt x="1810" y="616"/>
                  </a:lnTo>
                  <a:lnTo>
                    <a:pt x="1810" y="616"/>
                  </a:lnTo>
                  <a:lnTo>
                    <a:pt x="1810" y="633"/>
                  </a:lnTo>
                  <a:lnTo>
                    <a:pt x="1810" y="633"/>
                  </a:lnTo>
                  <a:lnTo>
                    <a:pt x="1812" y="637"/>
                  </a:lnTo>
                  <a:lnTo>
                    <a:pt x="1812" y="639"/>
                  </a:lnTo>
                  <a:lnTo>
                    <a:pt x="1814" y="641"/>
                  </a:lnTo>
                  <a:lnTo>
                    <a:pt x="1814" y="641"/>
                  </a:lnTo>
                  <a:lnTo>
                    <a:pt x="1814" y="648"/>
                  </a:lnTo>
                  <a:lnTo>
                    <a:pt x="1814" y="648"/>
                  </a:lnTo>
                  <a:lnTo>
                    <a:pt x="1816" y="650"/>
                  </a:lnTo>
                  <a:lnTo>
                    <a:pt x="1816" y="654"/>
                  </a:lnTo>
                  <a:lnTo>
                    <a:pt x="1816" y="654"/>
                  </a:lnTo>
                  <a:lnTo>
                    <a:pt x="1816" y="664"/>
                  </a:lnTo>
                  <a:lnTo>
                    <a:pt x="1816" y="664"/>
                  </a:lnTo>
                  <a:lnTo>
                    <a:pt x="1816" y="667"/>
                  </a:lnTo>
                  <a:lnTo>
                    <a:pt x="1816" y="669"/>
                  </a:lnTo>
                  <a:lnTo>
                    <a:pt x="1816" y="673"/>
                  </a:lnTo>
                  <a:lnTo>
                    <a:pt x="1816" y="673"/>
                  </a:lnTo>
                  <a:lnTo>
                    <a:pt x="1821" y="675"/>
                  </a:lnTo>
                  <a:lnTo>
                    <a:pt x="1821" y="677"/>
                  </a:lnTo>
                  <a:lnTo>
                    <a:pt x="1821" y="677"/>
                  </a:lnTo>
                  <a:lnTo>
                    <a:pt x="1821" y="677"/>
                  </a:lnTo>
                  <a:lnTo>
                    <a:pt x="1821" y="677"/>
                  </a:lnTo>
                  <a:lnTo>
                    <a:pt x="1819" y="679"/>
                  </a:lnTo>
                  <a:lnTo>
                    <a:pt x="1821" y="681"/>
                  </a:lnTo>
                  <a:lnTo>
                    <a:pt x="1821" y="684"/>
                  </a:lnTo>
                  <a:lnTo>
                    <a:pt x="1821" y="692"/>
                  </a:lnTo>
                  <a:lnTo>
                    <a:pt x="1821" y="692"/>
                  </a:lnTo>
                  <a:lnTo>
                    <a:pt x="1821" y="699"/>
                  </a:lnTo>
                  <a:lnTo>
                    <a:pt x="1821" y="699"/>
                  </a:lnTo>
                  <a:lnTo>
                    <a:pt x="1821" y="701"/>
                  </a:lnTo>
                  <a:lnTo>
                    <a:pt x="1823" y="703"/>
                  </a:lnTo>
                  <a:lnTo>
                    <a:pt x="1823" y="707"/>
                  </a:lnTo>
                  <a:lnTo>
                    <a:pt x="1823" y="713"/>
                  </a:lnTo>
                  <a:lnTo>
                    <a:pt x="1823" y="713"/>
                  </a:lnTo>
                  <a:lnTo>
                    <a:pt x="1827" y="716"/>
                  </a:lnTo>
                  <a:lnTo>
                    <a:pt x="1827" y="718"/>
                  </a:lnTo>
                  <a:lnTo>
                    <a:pt x="1827" y="718"/>
                  </a:lnTo>
                  <a:lnTo>
                    <a:pt x="1827" y="716"/>
                  </a:lnTo>
                  <a:lnTo>
                    <a:pt x="1827" y="716"/>
                  </a:lnTo>
                  <a:lnTo>
                    <a:pt x="1827" y="715"/>
                  </a:lnTo>
                  <a:lnTo>
                    <a:pt x="1829" y="713"/>
                  </a:lnTo>
                  <a:lnTo>
                    <a:pt x="1833" y="709"/>
                  </a:lnTo>
                  <a:lnTo>
                    <a:pt x="1833" y="709"/>
                  </a:lnTo>
                  <a:lnTo>
                    <a:pt x="1836" y="705"/>
                  </a:lnTo>
                  <a:lnTo>
                    <a:pt x="1836" y="705"/>
                  </a:lnTo>
                  <a:lnTo>
                    <a:pt x="1842" y="699"/>
                  </a:lnTo>
                  <a:lnTo>
                    <a:pt x="1842" y="699"/>
                  </a:lnTo>
                  <a:lnTo>
                    <a:pt x="1848" y="692"/>
                  </a:lnTo>
                  <a:lnTo>
                    <a:pt x="1848" y="692"/>
                  </a:lnTo>
                  <a:lnTo>
                    <a:pt x="1853" y="684"/>
                  </a:lnTo>
                  <a:lnTo>
                    <a:pt x="1853" y="675"/>
                  </a:lnTo>
                  <a:lnTo>
                    <a:pt x="1853" y="669"/>
                  </a:lnTo>
                  <a:lnTo>
                    <a:pt x="1853" y="669"/>
                  </a:lnTo>
                  <a:lnTo>
                    <a:pt x="1855" y="667"/>
                  </a:lnTo>
                  <a:lnTo>
                    <a:pt x="1857" y="665"/>
                  </a:lnTo>
                  <a:lnTo>
                    <a:pt x="1859" y="665"/>
                  </a:lnTo>
                  <a:lnTo>
                    <a:pt x="1859" y="665"/>
                  </a:lnTo>
                  <a:lnTo>
                    <a:pt x="1865" y="665"/>
                  </a:lnTo>
                  <a:lnTo>
                    <a:pt x="1865" y="665"/>
                  </a:lnTo>
                  <a:lnTo>
                    <a:pt x="1872" y="665"/>
                  </a:lnTo>
                  <a:lnTo>
                    <a:pt x="1872" y="665"/>
                  </a:lnTo>
                  <a:lnTo>
                    <a:pt x="1874" y="667"/>
                  </a:lnTo>
                  <a:lnTo>
                    <a:pt x="1874" y="665"/>
                  </a:lnTo>
                  <a:lnTo>
                    <a:pt x="1874" y="662"/>
                  </a:lnTo>
                  <a:lnTo>
                    <a:pt x="1874" y="662"/>
                  </a:lnTo>
                  <a:lnTo>
                    <a:pt x="1874" y="650"/>
                  </a:lnTo>
                  <a:lnTo>
                    <a:pt x="1874" y="650"/>
                  </a:lnTo>
                  <a:lnTo>
                    <a:pt x="1874" y="645"/>
                  </a:lnTo>
                  <a:lnTo>
                    <a:pt x="1874" y="645"/>
                  </a:lnTo>
                  <a:lnTo>
                    <a:pt x="1878" y="643"/>
                  </a:lnTo>
                  <a:lnTo>
                    <a:pt x="1882" y="639"/>
                  </a:lnTo>
                  <a:lnTo>
                    <a:pt x="1882" y="639"/>
                  </a:lnTo>
                  <a:lnTo>
                    <a:pt x="1884" y="637"/>
                  </a:lnTo>
                  <a:lnTo>
                    <a:pt x="1886" y="635"/>
                  </a:lnTo>
                  <a:lnTo>
                    <a:pt x="1889" y="635"/>
                  </a:lnTo>
                  <a:lnTo>
                    <a:pt x="1901" y="639"/>
                  </a:lnTo>
                  <a:lnTo>
                    <a:pt x="1901" y="639"/>
                  </a:lnTo>
                  <a:lnTo>
                    <a:pt x="1903" y="637"/>
                  </a:lnTo>
                  <a:lnTo>
                    <a:pt x="1905" y="637"/>
                  </a:lnTo>
                  <a:lnTo>
                    <a:pt x="1905" y="635"/>
                  </a:lnTo>
                  <a:lnTo>
                    <a:pt x="1905" y="635"/>
                  </a:lnTo>
                  <a:lnTo>
                    <a:pt x="1905" y="629"/>
                  </a:lnTo>
                  <a:lnTo>
                    <a:pt x="1905" y="628"/>
                  </a:lnTo>
                  <a:lnTo>
                    <a:pt x="1905" y="626"/>
                  </a:lnTo>
                  <a:lnTo>
                    <a:pt x="1905" y="626"/>
                  </a:lnTo>
                  <a:lnTo>
                    <a:pt x="1901" y="620"/>
                  </a:lnTo>
                  <a:lnTo>
                    <a:pt x="1899" y="614"/>
                  </a:lnTo>
                  <a:lnTo>
                    <a:pt x="1899" y="614"/>
                  </a:lnTo>
                  <a:lnTo>
                    <a:pt x="1899" y="612"/>
                  </a:lnTo>
                  <a:lnTo>
                    <a:pt x="1901" y="609"/>
                  </a:lnTo>
                  <a:lnTo>
                    <a:pt x="1901" y="609"/>
                  </a:lnTo>
                  <a:lnTo>
                    <a:pt x="1905" y="605"/>
                  </a:lnTo>
                  <a:lnTo>
                    <a:pt x="1905" y="603"/>
                  </a:lnTo>
                  <a:lnTo>
                    <a:pt x="1903" y="603"/>
                  </a:lnTo>
                  <a:lnTo>
                    <a:pt x="1901" y="603"/>
                  </a:lnTo>
                  <a:lnTo>
                    <a:pt x="1908" y="599"/>
                  </a:lnTo>
                  <a:lnTo>
                    <a:pt x="1908" y="594"/>
                  </a:lnTo>
                  <a:lnTo>
                    <a:pt x="1912" y="597"/>
                  </a:lnTo>
                  <a:lnTo>
                    <a:pt x="1920" y="601"/>
                  </a:lnTo>
                  <a:lnTo>
                    <a:pt x="1920" y="601"/>
                  </a:lnTo>
                  <a:lnTo>
                    <a:pt x="1920" y="601"/>
                  </a:lnTo>
                  <a:lnTo>
                    <a:pt x="1922" y="601"/>
                  </a:lnTo>
                  <a:lnTo>
                    <a:pt x="1922" y="597"/>
                  </a:lnTo>
                  <a:lnTo>
                    <a:pt x="1922" y="597"/>
                  </a:lnTo>
                  <a:lnTo>
                    <a:pt x="1922" y="590"/>
                  </a:lnTo>
                  <a:lnTo>
                    <a:pt x="1918" y="586"/>
                  </a:lnTo>
                  <a:lnTo>
                    <a:pt x="1912" y="584"/>
                  </a:lnTo>
                  <a:lnTo>
                    <a:pt x="1912" y="577"/>
                  </a:lnTo>
                  <a:lnTo>
                    <a:pt x="1914" y="571"/>
                  </a:lnTo>
                  <a:lnTo>
                    <a:pt x="1914" y="571"/>
                  </a:lnTo>
                  <a:lnTo>
                    <a:pt x="1916" y="569"/>
                  </a:lnTo>
                  <a:lnTo>
                    <a:pt x="1918" y="567"/>
                  </a:lnTo>
                  <a:lnTo>
                    <a:pt x="1918" y="567"/>
                  </a:lnTo>
                  <a:lnTo>
                    <a:pt x="1920" y="565"/>
                  </a:lnTo>
                  <a:lnTo>
                    <a:pt x="1920" y="563"/>
                  </a:lnTo>
                  <a:lnTo>
                    <a:pt x="1914" y="558"/>
                  </a:lnTo>
                  <a:lnTo>
                    <a:pt x="1914" y="558"/>
                  </a:lnTo>
                  <a:lnTo>
                    <a:pt x="1908" y="559"/>
                  </a:lnTo>
                  <a:lnTo>
                    <a:pt x="1906" y="561"/>
                  </a:lnTo>
                  <a:lnTo>
                    <a:pt x="1905" y="559"/>
                  </a:lnTo>
                  <a:lnTo>
                    <a:pt x="1905" y="559"/>
                  </a:lnTo>
                  <a:lnTo>
                    <a:pt x="1905" y="559"/>
                  </a:lnTo>
                  <a:lnTo>
                    <a:pt x="1905" y="558"/>
                  </a:lnTo>
                  <a:lnTo>
                    <a:pt x="1903" y="556"/>
                  </a:lnTo>
                  <a:lnTo>
                    <a:pt x="1903" y="554"/>
                  </a:lnTo>
                  <a:lnTo>
                    <a:pt x="1901" y="550"/>
                  </a:lnTo>
                  <a:lnTo>
                    <a:pt x="1901" y="550"/>
                  </a:lnTo>
                  <a:lnTo>
                    <a:pt x="1901" y="548"/>
                  </a:lnTo>
                  <a:lnTo>
                    <a:pt x="1901" y="546"/>
                  </a:lnTo>
                  <a:lnTo>
                    <a:pt x="1901" y="544"/>
                  </a:lnTo>
                  <a:lnTo>
                    <a:pt x="1905" y="544"/>
                  </a:lnTo>
                  <a:lnTo>
                    <a:pt x="1905" y="544"/>
                  </a:lnTo>
                  <a:lnTo>
                    <a:pt x="1906" y="544"/>
                  </a:lnTo>
                  <a:lnTo>
                    <a:pt x="1908" y="542"/>
                  </a:lnTo>
                  <a:lnTo>
                    <a:pt x="1910" y="541"/>
                  </a:lnTo>
                  <a:lnTo>
                    <a:pt x="1912" y="533"/>
                  </a:lnTo>
                  <a:lnTo>
                    <a:pt x="1912" y="533"/>
                  </a:lnTo>
                  <a:lnTo>
                    <a:pt x="1916" y="529"/>
                  </a:lnTo>
                  <a:lnTo>
                    <a:pt x="1918" y="527"/>
                  </a:lnTo>
                  <a:lnTo>
                    <a:pt x="1920" y="524"/>
                  </a:lnTo>
                  <a:lnTo>
                    <a:pt x="1920" y="524"/>
                  </a:lnTo>
                  <a:lnTo>
                    <a:pt x="1920" y="522"/>
                  </a:lnTo>
                  <a:lnTo>
                    <a:pt x="1920" y="522"/>
                  </a:lnTo>
                  <a:lnTo>
                    <a:pt x="1923" y="518"/>
                  </a:lnTo>
                  <a:lnTo>
                    <a:pt x="1923" y="518"/>
                  </a:lnTo>
                  <a:lnTo>
                    <a:pt x="1927" y="514"/>
                  </a:lnTo>
                  <a:lnTo>
                    <a:pt x="1927" y="510"/>
                  </a:lnTo>
                  <a:lnTo>
                    <a:pt x="1935" y="507"/>
                  </a:lnTo>
                  <a:lnTo>
                    <a:pt x="1935" y="507"/>
                  </a:lnTo>
                  <a:lnTo>
                    <a:pt x="1935" y="507"/>
                  </a:lnTo>
                  <a:lnTo>
                    <a:pt x="1939" y="507"/>
                  </a:lnTo>
                  <a:lnTo>
                    <a:pt x="1939" y="507"/>
                  </a:lnTo>
                  <a:lnTo>
                    <a:pt x="1944" y="507"/>
                  </a:lnTo>
                  <a:lnTo>
                    <a:pt x="1946" y="507"/>
                  </a:lnTo>
                  <a:lnTo>
                    <a:pt x="1948" y="507"/>
                  </a:lnTo>
                  <a:lnTo>
                    <a:pt x="1948" y="507"/>
                  </a:lnTo>
                  <a:lnTo>
                    <a:pt x="1954" y="501"/>
                  </a:lnTo>
                  <a:lnTo>
                    <a:pt x="1954" y="501"/>
                  </a:lnTo>
                  <a:lnTo>
                    <a:pt x="1957" y="497"/>
                  </a:lnTo>
                  <a:lnTo>
                    <a:pt x="1963" y="499"/>
                  </a:lnTo>
                  <a:lnTo>
                    <a:pt x="1963" y="499"/>
                  </a:lnTo>
                  <a:lnTo>
                    <a:pt x="1965" y="499"/>
                  </a:lnTo>
                  <a:lnTo>
                    <a:pt x="1965" y="501"/>
                  </a:lnTo>
                  <a:lnTo>
                    <a:pt x="1965" y="503"/>
                  </a:lnTo>
                  <a:lnTo>
                    <a:pt x="1965" y="503"/>
                  </a:lnTo>
                  <a:lnTo>
                    <a:pt x="1965" y="507"/>
                  </a:lnTo>
                  <a:lnTo>
                    <a:pt x="1963" y="510"/>
                  </a:lnTo>
                  <a:lnTo>
                    <a:pt x="1963" y="510"/>
                  </a:lnTo>
                  <a:lnTo>
                    <a:pt x="1963" y="512"/>
                  </a:lnTo>
                  <a:lnTo>
                    <a:pt x="1963" y="512"/>
                  </a:lnTo>
                  <a:lnTo>
                    <a:pt x="1965" y="512"/>
                  </a:lnTo>
                  <a:lnTo>
                    <a:pt x="1969" y="510"/>
                  </a:lnTo>
                  <a:lnTo>
                    <a:pt x="1969" y="510"/>
                  </a:lnTo>
                  <a:lnTo>
                    <a:pt x="1971" y="507"/>
                  </a:lnTo>
                  <a:lnTo>
                    <a:pt x="1975" y="505"/>
                  </a:lnTo>
                  <a:lnTo>
                    <a:pt x="1976" y="505"/>
                  </a:lnTo>
                  <a:lnTo>
                    <a:pt x="1978" y="503"/>
                  </a:lnTo>
                  <a:lnTo>
                    <a:pt x="1978" y="503"/>
                  </a:lnTo>
                  <a:lnTo>
                    <a:pt x="1978" y="501"/>
                  </a:lnTo>
                  <a:lnTo>
                    <a:pt x="1978" y="499"/>
                  </a:lnTo>
                  <a:lnTo>
                    <a:pt x="1980" y="499"/>
                  </a:lnTo>
                  <a:lnTo>
                    <a:pt x="1982" y="499"/>
                  </a:lnTo>
                  <a:lnTo>
                    <a:pt x="1982" y="499"/>
                  </a:lnTo>
                  <a:lnTo>
                    <a:pt x="1997" y="497"/>
                  </a:lnTo>
                  <a:lnTo>
                    <a:pt x="1997" y="497"/>
                  </a:lnTo>
                  <a:lnTo>
                    <a:pt x="2001" y="497"/>
                  </a:lnTo>
                  <a:lnTo>
                    <a:pt x="2001" y="497"/>
                  </a:lnTo>
                  <a:lnTo>
                    <a:pt x="2010" y="497"/>
                  </a:lnTo>
                  <a:lnTo>
                    <a:pt x="2010" y="497"/>
                  </a:lnTo>
                  <a:lnTo>
                    <a:pt x="2012" y="499"/>
                  </a:lnTo>
                  <a:lnTo>
                    <a:pt x="2014" y="499"/>
                  </a:lnTo>
                  <a:lnTo>
                    <a:pt x="2014" y="501"/>
                  </a:lnTo>
                  <a:lnTo>
                    <a:pt x="2014" y="501"/>
                  </a:lnTo>
                  <a:lnTo>
                    <a:pt x="2014" y="505"/>
                  </a:lnTo>
                  <a:lnTo>
                    <a:pt x="2014" y="507"/>
                  </a:lnTo>
                  <a:lnTo>
                    <a:pt x="2014" y="507"/>
                  </a:lnTo>
                  <a:lnTo>
                    <a:pt x="2014" y="507"/>
                  </a:lnTo>
                  <a:lnTo>
                    <a:pt x="2016" y="510"/>
                  </a:lnTo>
                  <a:lnTo>
                    <a:pt x="2020" y="510"/>
                  </a:lnTo>
                  <a:lnTo>
                    <a:pt x="2022" y="512"/>
                  </a:lnTo>
                  <a:lnTo>
                    <a:pt x="2022" y="510"/>
                  </a:lnTo>
                  <a:lnTo>
                    <a:pt x="2024" y="510"/>
                  </a:lnTo>
                  <a:lnTo>
                    <a:pt x="2024" y="510"/>
                  </a:lnTo>
                  <a:lnTo>
                    <a:pt x="2024" y="501"/>
                  </a:lnTo>
                  <a:lnTo>
                    <a:pt x="2024" y="501"/>
                  </a:lnTo>
                  <a:lnTo>
                    <a:pt x="2026" y="499"/>
                  </a:lnTo>
                  <a:lnTo>
                    <a:pt x="2026" y="499"/>
                  </a:lnTo>
                  <a:lnTo>
                    <a:pt x="2027" y="497"/>
                  </a:lnTo>
                  <a:lnTo>
                    <a:pt x="2031" y="497"/>
                  </a:lnTo>
                  <a:lnTo>
                    <a:pt x="2035" y="497"/>
                  </a:lnTo>
                  <a:lnTo>
                    <a:pt x="2037" y="495"/>
                  </a:lnTo>
                  <a:lnTo>
                    <a:pt x="2039" y="495"/>
                  </a:lnTo>
                  <a:lnTo>
                    <a:pt x="2039" y="495"/>
                  </a:lnTo>
                  <a:lnTo>
                    <a:pt x="2041" y="493"/>
                  </a:lnTo>
                  <a:lnTo>
                    <a:pt x="2043" y="491"/>
                  </a:lnTo>
                  <a:lnTo>
                    <a:pt x="2044" y="491"/>
                  </a:lnTo>
                  <a:lnTo>
                    <a:pt x="2048" y="490"/>
                  </a:lnTo>
                  <a:lnTo>
                    <a:pt x="2048" y="490"/>
                  </a:lnTo>
                  <a:lnTo>
                    <a:pt x="2050" y="486"/>
                  </a:lnTo>
                  <a:lnTo>
                    <a:pt x="2054" y="486"/>
                  </a:lnTo>
                  <a:lnTo>
                    <a:pt x="2054" y="486"/>
                  </a:lnTo>
                  <a:lnTo>
                    <a:pt x="2056" y="484"/>
                  </a:lnTo>
                  <a:lnTo>
                    <a:pt x="2056" y="484"/>
                  </a:lnTo>
                  <a:lnTo>
                    <a:pt x="2054" y="478"/>
                  </a:lnTo>
                  <a:lnTo>
                    <a:pt x="2056" y="476"/>
                  </a:lnTo>
                  <a:lnTo>
                    <a:pt x="2060" y="476"/>
                  </a:lnTo>
                  <a:lnTo>
                    <a:pt x="2060" y="476"/>
                  </a:lnTo>
                  <a:lnTo>
                    <a:pt x="2063" y="476"/>
                  </a:lnTo>
                  <a:lnTo>
                    <a:pt x="2065" y="474"/>
                  </a:lnTo>
                  <a:lnTo>
                    <a:pt x="2067" y="472"/>
                  </a:lnTo>
                  <a:lnTo>
                    <a:pt x="2067" y="472"/>
                  </a:lnTo>
                  <a:lnTo>
                    <a:pt x="2071" y="469"/>
                  </a:lnTo>
                  <a:lnTo>
                    <a:pt x="2071" y="469"/>
                  </a:lnTo>
                  <a:lnTo>
                    <a:pt x="2077" y="465"/>
                  </a:lnTo>
                  <a:lnTo>
                    <a:pt x="2077" y="465"/>
                  </a:lnTo>
                  <a:lnTo>
                    <a:pt x="2077" y="465"/>
                  </a:lnTo>
                  <a:lnTo>
                    <a:pt x="2080" y="465"/>
                  </a:lnTo>
                  <a:lnTo>
                    <a:pt x="2080" y="465"/>
                  </a:lnTo>
                  <a:lnTo>
                    <a:pt x="2084" y="465"/>
                  </a:lnTo>
                  <a:lnTo>
                    <a:pt x="2084" y="465"/>
                  </a:lnTo>
                  <a:lnTo>
                    <a:pt x="2086" y="463"/>
                  </a:lnTo>
                  <a:lnTo>
                    <a:pt x="2086" y="461"/>
                  </a:lnTo>
                  <a:lnTo>
                    <a:pt x="2090" y="461"/>
                  </a:lnTo>
                  <a:lnTo>
                    <a:pt x="2092" y="459"/>
                  </a:lnTo>
                  <a:lnTo>
                    <a:pt x="2092" y="459"/>
                  </a:lnTo>
                  <a:lnTo>
                    <a:pt x="2096" y="455"/>
                  </a:lnTo>
                  <a:lnTo>
                    <a:pt x="2097" y="454"/>
                  </a:lnTo>
                  <a:lnTo>
                    <a:pt x="2099" y="452"/>
                  </a:lnTo>
                  <a:lnTo>
                    <a:pt x="2099" y="452"/>
                  </a:lnTo>
                  <a:lnTo>
                    <a:pt x="2103" y="452"/>
                  </a:lnTo>
                  <a:lnTo>
                    <a:pt x="2103" y="450"/>
                  </a:lnTo>
                  <a:lnTo>
                    <a:pt x="2107" y="450"/>
                  </a:lnTo>
                  <a:lnTo>
                    <a:pt x="2107" y="450"/>
                  </a:lnTo>
                  <a:lnTo>
                    <a:pt x="2111" y="450"/>
                  </a:lnTo>
                  <a:lnTo>
                    <a:pt x="2111" y="448"/>
                  </a:lnTo>
                  <a:lnTo>
                    <a:pt x="2113" y="448"/>
                  </a:lnTo>
                  <a:lnTo>
                    <a:pt x="2113" y="448"/>
                  </a:lnTo>
                  <a:lnTo>
                    <a:pt x="2114" y="446"/>
                  </a:lnTo>
                  <a:lnTo>
                    <a:pt x="2118" y="444"/>
                  </a:lnTo>
                  <a:lnTo>
                    <a:pt x="2120" y="444"/>
                  </a:lnTo>
                  <a:lnTo>
                    <a:pt x="2120" y="444"/>
                  </a:lnTo>
                  <a:lnTo>
                    <a:pt x="2120" y="444"/>
                  </a:lnTo>
                  <a:lnTo>
                    <a:pt x="2120" y="440"/>
                  </a:lnTo>
                  <a:lnTo>
                    <a:pt x="2118" y="440"/>
                  </a:lnTo>
                  <a:lnTo>
                    <a:pt x="2118" y="440"/>
                  </a:lnTo>
                  <a:lnTo>
                    <a:pt x="2120" y="440"/>
                  </a:lnTo>
                  <a:lnTo>
                    <a:pt x="2120" y="440"/>
                  </a:lnTo>
                  <a:lnTo>
                    <a:pt x="2124" y="440"/>
                  </a:lnTo>
                  <a:lnTo>
                    <a:pt x="2126" y="442"/>
                  </a:lnTo>
                  <a:lnTo>
                    <a:pt x="2128" y="444"/>
                  </a:lnTo>
                  <a:lnTo>
                    <a:pt x="2135" y="448"/>
                  </a:lnTo>
                  <a:lnTo>
                    <a:pt x="2135" y="448"/>
                  </a:lnTo>
                  <a:lnTo>
                    <a:pt x="2143" y="448"/>
                  </a:lnTo>
                  <a:lnTo>
                    <a:pt x="2143" y="448"/>
                  </a:lnTo>
                  <a:lnTo>
                    <a:pt x="2147" y="448"/>
                  </a:lnTo>
                  <a:lnTo>
                    <a:pt x="2149" y="448"/>
                  </a:lnTo>
                  <a:lnTo>
                    <a:pt x="2150" y="450"/>
                  </a:lnTo>
                  <a:lnTo>
                    <a:pt x="2150" y="448"/>
                  </a:lnTo>
                  <a:lnTo>
                    <a:pt x="2150" y="448"/>
                  </a:lnTo>
                  <a:lnTo>
                    <a:pt x="2150" y="448"/>
                  </a:lnTo>
                  <a:lnTo>
                    <a:pt x="2150" y="444"/>
                  </a:lnTo>
                  <a:lnTo>
                    <a:pt x="2149" y="444"/>
                  </a:lnTo>
                  <a:lnTo>
                    <a:pt x="2149" y="444"/>
                  </a:lnTo>
                  <a:lnTo>
                    <a:pt x="2150" y="442"/>
                  </a:lnTo>
                  <a:lnTo>
                    <a:pt x="2150" y="442"/>
                  </a:lnTo>
                  <a:lnTo>
                    <a:pt x="2154" y="440"/>
                  </a:lnTo>
                  <a:lnTo>
                    <a:pt x="2154" y="440"/>
                  </a:lnTo>
                  <a:lnTo>
                    <a:pt x="2156" y="438"/>
                  </a:lnTo>
                  <a:lnTo>
                    <a:pt x="2156" y="438"/>
                  </a:lnTo>
                  <a:lnTo>
                    <a:pt x="2156" y="438"/>
                  </a:lnTo>
                  <a:lnTo>
                    <a:pt x="2154" y="435"/>
                  </a:lnTo>
                  <a:lnTo>
                    <a:pt x="2152" y="431"/>
                  </a:lnTo>
                  <a:lnTo>
                    <a:pt x="2152" y="431"/>
                  </a:lnTo>
                  <a:lnTo>
                    <a:pt x="2149" y="427"/>
                  </a:lnTo>
                  <a:lnTo>
                    <a:pt x="2143" y="420"/>
                  </a:lnTo>
                  <a:lnTo>
                    <a:pt x="2137" y="420"/>
                  </a:lnTo>
                  <a:lnTo>
                    <a:pt x="2137" y="420"/>
                  </a:lnTo>
                  <a:lnTo>
                    <a:pt x="2141" y="420"/>
                  </a:lnTo>
                  <a:lnTo>
                    <a:pt x="2143" y="418"/>
                  </a:lnTo>
                  <a:lnTo>
                    <a:pt x="2143" y="416"/>
                  </a:lnTo>
                  <a:lnTo>
                    <a:pt x="2143" y="416"/>
                  </a:lnTo>
                  <a:lnTo>
                    <a:pt x="2143" y="416"/>
                  </a:lnTo>
                  <a:lnTo>
                    <a:pt x="2141" y="412"/>
                  </a:lnTo>
                  <a:lnTo>
                    <a:pt x="2141" y="410"/>
                  </a:lnTo>
                  <a:lnTo>
                    <a:pt x="2141" y="410"/>
                  </a:lnTo>
                  <a:lnTo>
                    <a:pt x="2139" y="406"/>
                  </a:lnTo>
                  <a:lnTo>
                    <a:pt x="2139" y="406"/>
                  </a:lnTo>
                  <a:lnTo>
                    <a:pt x="2135" y="403"/>
                  </a:lnTo>
                  <a:lnTo>
                    <a:pt x="2131" y="403"/>
                  </a:lnTo>
                  <a:lnTo>
                    <a:pt x="2128" y="399"/>
                  </a:lnTo>
                  <a:lnTo>
                    <a:pt x="2124" y="393"/>
                  </a:lnTo>
                  <a:lnTo>
                    <a:pt x="2120" y="389"/>
                  </a:lnTo>
                  <a:lnTo>
                    <a:pt x="2120" y="389"/>
                  </a:lnTo>
                  <a:lnTo>
                    <a:pt x="2120" y="389"/>
                  </a:lnTo>
                  <a:lnTo>
                    <a:pt x="2120" y="393"/>
                  </a:lnTo>
                  <a:lnTo>
                    <a:pt x="2120" y="393"/>
                  </a:lnTo>
                  <a:lnTo>
                    <a:pt x="2120" y="395"/>
                  </a:lnTo>
                  <a:lnTo>
                    <a:pt x="2118" y="395"/>
                  </a:lnTo>
                  <a:lnTo>
                    <a:pt x="2114" y="393"/>
                  </a:lnTo>
                  <a:lnTo>
                    <a:pt x="2114" y="393"/>
                  </a:lnTo>
                  <a:lnTo>
                    <a:pt x="2109" y="389"/>
                  </a:lnTo>
                  <a:lnTo>
                    <a:pt x="2107" y="389"/>
                  </a:lnTo>
                  <a:lnTo>
                    <a:pt x="2107" y="389"/>
                  </a:lnTo>
                  <a:lnTo>
                    <a:pt x="2103" y="387"/>
                  </a:lnTo>
                  <a:lnTo>
                    <a:pt x="2103" y="385"/>
                  </a:lnTo>
                  <a:lnTo>
                    <a:pt x="2103" y="385"/>
                  </a:lnTo>
                  <a:lnTo>
                    <a:pt x="2103" y="385"/>
                  </a:lnTo>
                  <a:lnTo>
                    <a:pt x="2103" y="385"/>
                  </a:lnTo>
                  <a:lnTo>
                    <a:pt x="2109" y="384"/>
                  </a:lnTo>
                  <a:lnTo>
                    <a:pt x="2111" y="382"/>
                  </a:lnTo>
                  <a:lnTo>
                    <a:pt x="2113" y="380"/>
                  </a:lnTo>
                  <a:lnTo>
                    <a:pt x="2120" y="380"/>
                  </a:lnTo>
                  <a:lnTo>
                    <a:pt x="2120" y="380"/>
                  </a:lnTo>
                  <a:lnTo>
                    <a:pt x="2124" y="382"/>
                  </a:lnTo>
                  <a:lnTo>
                    <a:pt x="2126" y="382"/>
                  </a:lnTo>
                  <a:lnTo>
                    <a:pt x="2130" y="384"/>
                  </a:lnTo>
                  <a:lnTo>
                    <a:pt x="2130" y="384"/>
                  </a:lnTo>
                  <a:lnTo>
                    <a:pt x="2133" y="389"/>
                  </a:lnTo>
                  <a:lnTo>
                    <a:pt x="2133" y="389"/>
                  </a:lnTo>
                  <a:lnTo>
                    <a:pt x="2135" y="389"/>
                  </a:lnTo>
                  <a:lnTo>
                    <a:pt x="2137" y="391"/>
                  </a:lnTo>
                  <a:lnTo>
                    <a:pt x="2139" y="393"/>
                  </a:lnTo>
                  <a:lnTo>
                    <a:pt x="2141" y="391"/>
                  </a:lnTo>
                  <a:lnTo>
                    <a:pt x="2141" y="391"/>
                  </a:lnTo>
                  <a:lnTo>
                    <a:pt x="2147" y="387"/>
                  </a:lnTo>
                  <a:lnTo>
                    <a:pt x="2149" y="385"/>
                  </a:lnTo>
                  <a:lnTo>
                    <a:pt x="2152" y="385"/>
                  </a:lnTo>
                  <a:lnTo>
                    <a:pt x="2152" y="385"/>
                  </a:lnTo>
                  <a:lnTo>
                    <a:pt x="2156" y="385"/>
                  </a:lnTo>
                  <a:lnTo>
                    <a:pt x="2158" y="382"/>
                  </a:lnTo>
                  <a:lnTo>
                    <a:pt x="2158" y="382"/>
                  </a:lnTo>
                  <a:lnTo>
                    <a:pt x="2164" y="378"/>
                  </a:lnTo>
                  <a:lnTo>
                    <a:pt x="2164" y="378"/>
                  </a:lnTo>
                  <a:lnTo>
                    <a:pt x="2162" y="378"/>
                  </a:lnTo>
                  <a:lnTo>
                    <a:pt x="2162" y="376"/>
                  </a:lnTo>
                  <a:lnTo>
                    <a:pt x="2162" y="372"/>
                  </a:lnTo>
                  <a:lnTo>
                    <a:pt x="2162" y="372"/>
                  </a:lnTo>
                  <a:lnTo>
                    <a:pt x="2166" y="370"/>
                  </a:lnTo>
                  <a:lnTo>
                    <a:pt x="2166" y="370"/>
                  </a:lnTo>
                  <a:lnTo>
                    <a:pt x="2169" y="368"/>
                  </a:lnTo>
                  <a:lnTo>
                    <a:pt x="2171" y="368"/>
                  </a:lnTo>
                  <a:lnTo>
                    <a:pt x="2171" y="368"/>
                  </a:lnTo>
                  <a:lnTo>
                    <a:pt x="2169" y="365"/>
                  </a:lnTo>
                  <a:lnTo>
                    <a:pt x="2169" y="365"/>
                  </a:lnTo>
                  <a:lnTo>
                    <a:pt x="2166" y="361"/>
                  </a:lnTo>
                  <a:lnTo>
                    <a:pt x="2166" y="359"/>
                  </a:lnTo>
                  <a:lnTo>
                    <a:pt x="2166" y="357"/>
                  </a:lnTo>
                  <a:lnTo>
                    <a:pt x="2166" y="357"/>
                  </a:lnTo>
                  <a:lnTo>
                    <a:pt x="2166" y="355"/>
                  </a:lnTo>
                  <a:lnTo>
                    <a:pt x="2166" y="353"/>
                  </a:lnTo>
                  <a:lnTo>
                    <a:pt x="2166" y="353"/>
                  </a:lnTo>
                  <a:lnTo>
                    <a:pt x="2169" y="353"/>
                  </a:lnTo>
                  <a:lnTo>
                    <a:pt x="2169" y="353"/>
                  </a:lnTo>
                  <a:lnTo>
                    <a:pt x="2173" y="351"/>
                  </a:lnTo>
                  <a:lnTo>
                    <a:pt x="2177" y="351"/>
                  </a:lnTo>
                  <a:lnTo>
                    <a:pt x="2183" y="348"/>
                  </a:lnTo>
                  <a:lnTo>
                    <a:pt x="2183" y="348"/>
                  </a:lnTo>
                  <a:lnTo>
                    <a:pt x="2183" y="355"/>
                  </a:lnTo>
                  <a:lnTo>
                    <a:pt x="2183" y="355"/>
                  </a:lnTo>
                  <a:lnTo>
                    <a:pt x="2181" y="361"/>
                  </a:lnTo>
                  <a:lnTo>
                    <a:pt x="2181" y="363"/>
                  </a:lnTo>
                  <a:lnTo>
                    <a:pt x="2183" y="365"/>
                  </a:lnTo>
                  <a:lnTo>
                    <a:pt x="2183" y="365"/>
                  </a:lnTo>
                  <a:lnTo>
                    <a:pt x="2183" y="367"/>
                  </a:lnTo>
                  <a:lnTo>
                    <a:pt x="2183" y="368"/>
                  </a:lnTo>
                  <a:lnTo>
                    <a:pt x="2183" y="372"/>
                  </a:lnTo>
                  <a:lnTo>
                    <a:pt x="2183" y="372"/>
                  </a:lnTo>
                  <a:lnTo>
                    <a:pt x="2184" y="372"/>
                  </a:lnTo>
                  <a:lnTo>
                    <a:pt x="2184" y="372"/>
                  </a:lnTo>
                  <a:lnTo>
                    <a:pt x="2188" y="372"/>
                  </a:lnTo>
                  <a:lnTo>
                    <a:pt x="2192" y="372"/>
                  </a:lnTo>
                  <a:lnTo>
                    <a:pt x="2192" y="372"/>
                  </a:lnTo>
                  <a:lnTo>
                    <a:pt x="2196" y="372"/>
                  </a:lnTo>
                  <a:lnTo>
                    <a:pt x="2200" y="372"/>
                  </a:lnTo>
                  <a:lnTo>
                    <a:pt x="2203" y="372"/>
                  </a:lnTo>
                  <a:lnTo>
                    <a:pt x="2203" y="372"/>
                  </a:lnTo>
                  <a:lnTo>
                    <a:pt x="2203" y="372"/>
                  </a:lnTo>
                  <a:lnTo>
                    <a:pt x="2207" y="368"/>
                  </a:lnTo>
                  <a:lnTo>
                    <a:pt x="2211" y="368"/>
                  </a:lnTo>
                  <a:lnTo>
                    <a:pt x="2211" y="368"/>
                  </a:lnTo>
                  <a:lnTo>
                    <a:pt x="2213" y="368"/>
                  </a:lnTo>
                  <a:lnTo>
                    <a:pt x="2218" y="372"/>
                  </a:lnTo>
                  <a:lnTo>
                    <a:pt x="2224" y="374"/>
                  </a:lnTo>
                  <a:lnTo>
                    <a:pt x="2224" y="374"/>
                  </a:lnTo>
                  <a:lnTo>
                    <a:pt x="2220" y="378"/>
                  </a:lnTo>
                  <a:lnTo>
                    <a:pt x="2218" y="378"/>
                  </a:lnTo>
                  <a:lnTo>
                    <a:pt x="2218" y="380"/>
                  </a:lnTo>
                  <a:lnTo>
                    <a:pt x="2218" y="382"/>
                  </a:lnTo>
                  <a:lnTo>
                    <a:pt x="2218" y="382"/>
                  </a:lnTo>
                  <a:lnTo>
                    <a:pt x="2224" y="385"/>
                  </a:lnTo>
                  <a:lnTo>
                    <a:pt x="2224" y="385"/>
                  </a:lnTo>
                  <a:lnTo>
                    <a:pt x="2226" y="385"/>
                  </a:lnTo>
                  <a:lnTo>
                    <a:pt x="2226" y="387"/>
                  </a:lnTo>
                  <a:lnTo>
                    <a:pt x="2230" y="389"/>
                  </a:lnTo>
                  <a:lnTo>
                    <a:pt x="2230" y="389"/>
                  </a:lnTo>
                  <a:lnTo>
                    <a:pt x="2234" y="389"/>
                  </a:lnTo>
                  <a:lnTo>
                    <a:pt x="2235" y="389"/>
                  </a:lnTo>
                  <a:lnTo>
                    <a:pt x="2237" y="393"/>
                  </a:lnTo>
                  <a:lnTo>
                    <a:pt x="2241" y="397"/>
                  </a:lnTo>
                  <a:lnTo>
                    <a:pt x="2241" y="397"/>
                  </a:lnTo>
                  <a:lnTo>
                    <a:pt x="2245" y="399"/>
                  </a:lnTo>
                  <a:lnTo>
                    <a:pt x="2247" y="399"/>
                  </a:lnTo>
                  <a:lnTo>
                    <a:pt x="2249" y="399"/>
                  </a:lnTo>
                  <a:lnTo>
                    <a:pt x="2249" y="399"/>
                  </a:lnTo>
                  <a:lnTo>
                    <a:pt x="2253" y="399"/>
                  </a:lnTo>
                  <a:lnTo>
                    <a:pt x="2253" y="403"/>
                  </a:lnTo>
                  <a:lnTo>
                    <a:pt x="2254" y="403"/>
                  </a:lnTo>
                  <a:lnTo>
                    <a:pt x="2256" y="403"/>
                  </a:lnTo>
                  <a:lnTo>
                    <a:pt x="2256" y="403"/>
                  </a:lnTo>
                  <a:lnTo>
                    <a:pt x="2260" y="403"/>
                  </a:lnTo>
                  <a:lnTo>
                    <a:pt x="2262" y="404"/>
                  </a:lnTo>
                  <a:lnTo>
                    <a:pt x="2264" y="404"/>
                  </a:lnTo>
                  <a:lnTo>
                    <a:pt x="2268" y="403"/>
                  </a:lnTo>
                  <a:lnTo>
                    <a:pt x="2268" y="403"/>
                  </a:lnTo>
                  <a:lnTo>
                    <a:pt x="2270" y="401"/>
                  </a:lnTo>
                  <a:lnTo>
                    <a:pt x="2270" y="401"/>
                  </a:lnTo>
                  <a:lnTo>
                    <a:pt x="2270" y="401"/>
                  </a:lnTo>
                  <a:lnTo>
                    <a:pt x="2270" y="399"/>
                  </a:lnTo>
                  <a:lnTo>
                    <a:pt x="2270" y="399"/>
                  </a:lnTo>
                  <a:lnTo>
                    <a:pt x="2270" y="397"/>
                  </a:lnTo>
                  <a:lnTo>
                    <a:pt x="2268" y="393"/>
                  </a:lnTo>
                  <a:lnTo>
                    <a:pt x="2264" y="389"/>
                  </a:lnTo>
                  <a:lnTo>
                    <a:pt x="2264" y="389"/>
                  </a:lnTo>
                  <a:lnTo>
                    <a:pt x="2264" y="389"/>
                  </a:lnTo>
                  <a:lnTo>
                    <a:pt x="2264" y="389"/>
                  </a:lnTo>
                  <a:lnTo>
                    <a:pt x="2268" y="385"/>
                  </a:lnTo>
                  <a:lnTo>
                    <a:pt x="2270" y="385"/>
                  </a:lnTo>
                  <a:lnTo>
                    <a:pt x="2270" y="382"/>
                  </a:lnTo>
                  <a:lnTo>
                    <a:pt x="2270" y="382"/>
                  </a:lnTo>
                  <a:lnTo>
                    <a:pt x="2270" y="380"/>
                  </a:lnTo>
                  <a:lnTo>
                    <a:pt x="2271" y="378"/>
                  </a:lnTo>
                  <a:lnTo>
                    <a:pt x="2273" y="378"/>
                  </a:lnTo>
                  <a:lnTo>
                    <a:pt x="2273" y="374"/>
                  </a:lnTo>
                  <a:lnTo>
                    <a:pt x="2273" y="374"/>
                  </a:lnTo>
                  <a:lnTo>
                    <a:pt x="2271" y="370"/>
                  </a:lnTo>
                  <a:lnTo>
                    <a:pt x="2270" y="368"/>
                  </a:lnTo>
                  <a:lnTo>
                    <a:pt x="2270" y="367"/>
                  </a:lnTo>
                  <a:lnTo>
                    <a:pt x="2271" y="367"/>
                  </a:lnTo>
                  <a:lnTo>
                    <a:pt x="2271" y="367"/>
                  </a:lnTo>
                  <a:lnTo>
                    <a:pt x="2273" y="367"/>
                  </a:lnTo>
                  <a:lnTo>
                    <a:pt x="2275" y="368"/>
                  </a:lnTo>
                  <a:lnTo>
                    <a:pt x="2281" y="368"/>
                  </a:lnTo>
                  <a:lnTo>
                    <a:pt x="2283" y="372"/>
                  </a:lnTo>
                  <a:lnTo>
                    <a:pt x="2285" y="370"/>
                  </a:lnTo>
                  <a:lnTo>
                    <a:pt x="2287" y="368"/>
                  </a:lnTo>
                  <a:lnTo>
                    <a:pt x="2287" y="368"/>
                  </a:lnTo>
                  <a:lnTo>
                    <a:pt x="2288" y="367"/>
                  </a:lnTo>
                  <a:lnTo>
                    <a:pt x="2292" y="365"/>
                  </a:lnTo>
                  <a:lnTo>
                    <a:pt x="2296" y="365"/>
                  </a:lnTo>
                  <a:lnTo>
                    <a:pt x="2296" y="365"/>
                  </a:lnTo>
                  <a:lnTo>
                    <a:pt x="2302" y="357"/>
                  </a:lnTo>
                  <a:lnTo>
                    <a:pt x="2302" y="357"/>
                  </a:lnTo>
                  <a:lnTo>
                    <a:pt x="2304" y="357"/>
                  </a:lnTo>
                  <a:lnTo>
                    <a:pt x="2305" y="357"/>
                  </a:lnTo>
                  <a:lnTo>
                    <a:pt x="2307" y="357"/>
                  </a:lnTo>
                  <a:lnTo>
                    <a:pt x="2307" y="355"/>
                  </a:lnTo>
                  <a:lnTo>
                    <a:pt x="2307" y="355"/>
                  </a:lnTo>
                  <a:lnTo>
                    <a:pt x="2298" y="344"/>
                  </a:lnTo>
                  <a:lnTo>
                    <a:pt x="2298" y="344"/>
                  </a:lnTo>
                  <a:lnTo>
                    <a:pt x="2294" y="342"/>
                  </a:lnTo>
                  <a:lnTo>
                    <a:pt x="2290" y="340"/>
                  </a:lnTo>
                  <a:lnTo>
                    <a:pt x="2287" y="340"/>
                  </a:lnTo>
                  <a:lnTo>
                    <a:pt x="2283" y="336"/>
                  </a:lnTo>
                  <a:lnTo>
                    <a:pt x="2283" y="336"/>
                  </a:lnTo>
                  <a:lnTo>
                    <a:pt x="2281" y="334"/>
                  </a:lnTo>
                  <a:lnTo>
                    <a:pt x="2281" y="334"/>
                  </a:lnTo>
                  <a:lnTo>
                    <a:pt x="2277" y="334"/>
                  </a:lnTo>
                  <a:lnTo>
                    <a:pt x="2277" y="334"/>
                  </a:lnTo>
                  <a:lnTo>
                    <a:pt x="2277" y="333"/>
                  </a:lnTo>
                  <a:lnTo>
                    <a:pt x="2275" y="331"/>
                  </a:lnTo>
                  <a:lnTo>
                    <a:pt x="2273" y="331"/>
                  </a:lnTo>
                  <a:lnTo>
                    <a:pt x="2273" y="331"/>
                  </a:lnTo>
                  <a:lnTo>
                    <a:pt x="2264" y="331"/>
                  </a:lnTo>
                  <a:lnTo>
                    <a:pt x="2264" y="331"/>
                  </a:lnTo>
                  <a:lnTo>
                    <a:pt x="2264" y="333"/>
                  </a:lnTo>
                  <a:lnTo>
                    <a:pt x="2266" y="333"/>
                  </a:lnTo>
                  <a:lnTo>
                    <a:pt x="2264" y="334"/>
                  </a:lnTo>
                  <a:lnTo>
                    <a:pt x="2262" y="333"/>
                  </a:lnTo>
                  <a:lnTo>
                    <a:pt x="2262" y="333"/>
                  </a:lnTo>
                  <a:lnTo>
                    <a:pt x="2256" y="331"/>
                  </a:lnTo>
                  <a:lnTo>
                    <a:pt x="2254" y="331"/>
                  </a:lnTo>
                  <a:lnTo>
                    <a:pt x="2251" y="327"/>
                  </a:lnTo>
                  <a:lnTo>
                    <a:pt x="2241" y="327"/>
                  </a:lnTo>
                  <a:lnTo>
                    <a:pt x="2247" y="340"/>
                  </a:lnTo>
                  <a:lnTo>
                    <a:pt x="2247" y="340"/>
                  </a:lnTo>
                  <a:lnTo>
                    <a:pt x="2247" y="340"/>
                  </a:lnTo>
                  <a:lnTo>
                    <a:pt x="2249" y="344"/>
                  </a:lnTo>
                  <a:lnTo>
                    <a:pt x="2249" y="344"/>
                  </a:lnTo>
                  <a:lnTo>
                    <a:pt x="2249" y="346"/>
                  </a:lnTo>
                  <a:lnTo>
                    <a:pt x="2247" y="346"/>
                  </a:lnTo>
                  <a:lnTo>
                    <a:pt x="2245" y="344"/>
                  </a:lnTo>
                  <a:lnTo>
                    <a:pt x="2245" y="344"/>
                  </a:lnTo>
                  <a:lnTo>
                    <a:pt x="2235" y="342"/>
                  </a:lnTo>
                  <a:lnTo>
                    <a:pt x="2234" y="340"/>
                  </a:lnTo>
                  <a:lnTo>
                    <a:pt x="2234" y="340"/>
                  </a:lnTo>
                  <a:lnTo>
                    <a:pt x="2234" y="340"/>
                  </a:lnTo>
                  <a:lnTo>
                    <a:pt x="2234" y="329"/>
                  </a:lnTo>
                  <a:lnTo>
                    <a:pt x="2234" y="329"/>
                  </a:lnTo>
                  <a:lnTo>
                    <a:pt x="2234" y="327"/>
                  </a:lnTo>
                  <a:lnTo>
                    <a:pt x="2234" y="323"/>
                  </a:lnTo>
                  <a:lnTo>
                    <a:pt x="2234" y="321"/>
                  </a:lnTo>
                  <a:lnTo>
                    <a:pt x="2234" y="319"/>
                  </a:lnTo>
                  <a:lnTo>
                    <a:pt x="2234" y="319"/>
                  </a:lnTo>
                  <a:lnTo>
                    <a:pt x="2230" y="317"/>
                  </a:lnTo>
                  <a:lnTo>
                    <a:pt x="2230" y="317"/>
                  </a:lnTo>
                  <a:lnTo>
                    <a:pt x="2230" y="319"/>
                  </a:lnTo>
                  <a:lnTo>
                    <a:pt x="2228" y="317"/>
                  </a:lnTo>
                  <a:lnTo>
                    <a:pt x="2224" y="314"/>
                  </a:lnTo>
                  <a:lnTo>
                    <a:pt x="2224" y="314"/>
                  </a:lnTo>
                  <a:lnTo>
                    <a:pt x="2218" y="310"/>
                  </a:lnTo>
                  <a:lnTo>
                    <a:pt x="2215" y="308"/>
                  </a:lnTo>
                  <a:lnTo>
                    <a:pt x="2213" y="306"/>
                  </a:lnTo>
                  <a:lnTo>
                    <a:pt x="2211" y="306"/>
                  </a:lnTo>
                  <a:lnTo>
                    <a:pt x="2211" y="306"/>
                  </a:lnTo>
                  <a:lnTo>
                    <a:pt x="2211" y="306"/>
                  </a:lnTo>
                  <a:lnTo>
                    <a:pt x="2211" y="306"/>
                  </a:lnTo>
                  <a:lnTo>
                    <a:pt x="2211" y="304"/>
                  </a:lnTo>
                  <a:lnTo>
                    <a:pt x="2207" y="302"/>
                  </a:lnTo>
                  <a:lnTo>
                    <a:pt x="2207" y="302"/>
                  </a:lnTo>
                  <a:lnTo>
                    <a:pt x="2192" y="295"/>
                  </a:lnTo>
                  <a:lnTo>
                    <a:pt x="2190" y="291"/>
                  </a:lnTo>
                  <a:lnTo>
                    <a:pt x="2190" y="291"/>
                  </a:lnTo>
                  <a:lnTo>
                    <a:pt x="2186" y="289"/>
                  </a:lnTo>
                  <a:lnTo>
                    <a:pt x="2184" y="287"/>
                  </a:lnTo>
                  <a:lnTo>
                    <a:pt x="2181" y="283"/>
                  </a:lnTo>
                  <a:lnTo>
                    <a:pt x="2181" y="283"/>
                  </a:lnTo>
                  <a:lnTo>
                    <a:pt x="2177" y="281"/>
                  </a:lnTo>
                  <a:lnTo>
                    <a:pt x="2177" y="281"/>
                  </a:lnTo>
                  <a:lnTo>
                    <a:pt x="2169" y="278"/>
                  </a:lnTo>
                  <a:lnTo>
                    <a:pt x="2162" y="278"/>
                  </a:lnTo>
                  <a:lnTo>
                    <a:pt x="2162" y="278"/>
                  </a:lnTo>
                  <a:lnTo>
                    <a:pt x="2162" y="278"/>
                  </a:lnTo>
                  <a:lnTo>
                    <a:pt x="2162" y="276"/>
                  </a:lnTo>
                  <a:lnTo>
                    <a:pt x="2160" y="274"/>
                  </a:lnTo>
                  <a:lnTo>
                    <a:pt x="2156" y="272"/>
                  </a:lnTo>
                  <a:lnTo>
                    <a:pt x="2156" y="272"/>
                  </a:lnTo>
                  <a:lnTo>
                    <a:pt x="2150" y="270"/>
                  </a:lnTo>
                  <a:lnTo>
                    <a:pt x="2149" y="268"/>
                  </a:lnTo>
                  <a:lnTo>
                    <a:pt x="2147" y="268"/>
                  </a:lnTo>
                  <a:lnTo>
                    <a:pt x="2147" y="268"/>
                  </a:lnTo>
                  <a:lnTo>
                    <a:pt x="2143" y="264"/>
                  </a:lnTo>
                  <a:lnTo>
                    <a:pt x="2137" y="261"/>
                  </a:lnTo>
                  <a:lnTo>
                    <a:pt x="2130" y="257"/>
                  </a:lnTo>
                  <a:lnTo>
                    <a:pt x="2130" y="257"/>
                  </a:lnTo>
                  <a:lnTo>
                    <a:pt x="2120" y="257"/>
                  </a:lnTo>
                  <a:lnTo>
                    <a:pt x="2120" y="257"/>
                  </a:lnTo>
                  <a:lnTo>
                    <a:pt x="2113" y="255"/>
                  </a:lnTo>
                  <a:lnTo>
                    <a:pt x="2109" y="255"/>
                  </a:lnTo>
                  <a:lnTo>
                    <a:pt x="2109" y="255"/>
                  </a:lnTo>
                  <a:lnTo>
                    <a:pt x="2107" y="251"/>
                  </a:lnTo>
                  <a:lnTo>
                    <a:pt x="2105" y="251"/>
                  </a:lnTo>
                  <a:lnTo>
                    <a:pt x="2103" y="249"/>
                  </a:lnTo>
                  <a:lnTo>
                    <a:pt x="2103" y="249"/>
                  </a:lnTo>
                  <a:lnTo>
                    <a:pt x="2065" y="249"/>
                  </a:lnTo>
                  <a:lnTo>
                    <a:pt x="2065" y="249"/>
                  </a:lnTo>
                  <a:lnTo>
                    <a:pt x="2065" y="251"/>
                  </a:lnTo>
                  <a:lnTo>
                    <a:pt x="2063" y="251"/>
                  </a:lnTo>
                  <a:lnTo>
                    <a:pt x="2062" y="253"/>
                  </a:lnTo>
                  <a:lnTo>
                    <a:pt x="2060" y="253"/>
                  </a:lnTo>
                  <a:lnTo>
                    <a:pt x="2058" y="251"/>
                  </a:lnTo>
                  <a:lnTo>
                    <a:pt x="2054" y="249"/>
                  </a:lnTo>
                  <a:lnTo>
                    <a:pt x="2054" y="249"/>
                  </a:lnTo>
                  <a:lnTo>
                    <a:pt x="2050" y="244"/>
                  </a:lnTo>
                  <a:lnTo>
                    <a:pt x="2044" y="242"/>
                  </a:lnTo>
                  <a:lnTo>
                    <a:pt x="2041" y="240"/>
                  </a:lnTo>
                  <a:lnTo>
                    <a:pt x="2039" y="240"/>
                  </a:lnTo>
                  <a:lnTo>
                    <a:pt x="2039" y="242"/>
                  </a:lnTo>
                  <a:lnTo>
                    <a:pt x="2039" y="242"/>
                  </a:lnTo>
                  <a:lnTo>
                    <a:pt x="2035" y="244"/>
                  </a:lnTo>
                  <a:lnTo>
                    <a:pt x="2035" y="244"/>
                  </a:lnTo>
                  <a:lnTo>
                    <a:pt x="2033" y="244"/>
                  </a:lnTo>
                  <a:lnTo>
                    <a:pt x="2033" y="244"/>
                  </a:lnTo>
                  <a:lnTo>
                    <a:pt x="2031" y="244"/>
                  </a:lnTo>
                  <a:lnTo>
                    <a:pt x="2029" y="244"/>
                  </a:lnTo>
                  <a:lnTo>
                    <a:pt x="2027" y="244"/>
                  </a:lnTo>
                  <a:lnTo>
                    <a:pt x="2027" y="244"/>
                  </a:lnTo>
                  <a:lnTo>
                    <a:pt x="2026" y="238"/>
                  </a:lnTo>
                  <a:lnTo>
                    <a:pt x="2026" y="238"/>
                  </a:lnTo>
                  <a:lnTo>
                    <a:pt x="2026" y="238"/>
                  </a:lnTo>
                  <a:lnTo>
                    <a:pt x="2026" y="244"/>
                  </a:lnTo>
                  <a:lnTo>
                    <a:pt x="2024" y="247"/>
                  </a:lnTo>
                  <a:lnTo>
                    <a:pt x="2024" y="251"/>
                  </a:lnTo>
                  <a:lnTo>
                    <a:pt x="2024" y="251"/>
                  </a:lnTo>
                  <a:lnTo>
                    <a:pt x="2022" y="253"/>
                  </a:lnTo>
                  <a:lnTo>
                    <a:pt x="2020" y="255"/>
                  </a:lnTo>
                  <a:lnTo>
                    <a:pt x="2020" y="257"/>
                  </a:lnTo>
                  <a:lnTo>
                    <a:pt x="2022" y="261"/>
                  </a:lnTo>
                  <a:lnTo>
                    <a:pt x="2022" y="261"/>
                  </a:lnTo>
                  <a:lnTo>
                    <a:pt x="2026" y="264"/>
                  </a:lnTo>
                  <a:lnTo>
                    <a:pt x="2027" y="264"/>
                  </a:lnTo>
                  <a:lnTo>
                    <a:pt x="2027" y="268"/>
                  </a:lnTo>
                  <a:lnTo>
                    <a:pt x="2027" y="268"/>
                  </a:lnTo>
                  <a:lnTo>
                    <a:pt x="2027" y="272"/>
                  </a:lnTo>
                  <a:lnTo>
                    <a:pt x="2027" y="274"/>
                  </a:lnTo>
                  <a:lnTo>
                    <a:pt x="2027" y="274"/>
                  </a:lnTo>
                  <a:lnTo>
                    <a:pt x="2031" y="276"/>
                  </a:lnTo>
                  <a:lnTo>
                    <a:pt x="2031" y="276"/>
                  </a:lnTo>
                  <a:lnTo>
                    <a:pt x="2027" y="278"/>
                  </a:lnTo>
                  <a:lnTo>
                    <a:pt x="2027" y="278"/>
                  </a:lnTo>
                  <a:lnTo>
                    <a:pt x="2024" y="278"/>
                  </a:lnTo>
                  <a:lnTo>
                    <a:pt x="2022" y="278"/>
                  </a:lnTo>
                  <a:lnTo>
                    <a:pt x="2020" y="280"/>
                  </a:lnTo>
                  <a:lnTo>
                    <a:pt x="2016" y="280"/>
                  </a:lnTo>
                  <a:lnTo>
                    <a:pt x="2016" y="280"/>
                  </a:lnTo>
                  <a:lnTo>
                    <a:pt x="2012" y="281"/>
                  </a:lnTo>
                  <a:lnTo>
                    <a:pt x="2010" y="281"/>
                  </a:lnTo>
                  <a:lnTo>
                    <a:pt x="2010" y="281"/>
                  </a:lnTo>
                  <a:lnTo>
                    <a:pt x="2009" y="280"/>
                  </a:lnTo>
                  <a:lnTo>
                    <a:pt x="2009" y="280"/>
                  </a:lnTo>
                  <a:lnTo>
                    <a:pt x="2009" y="276"/>
                  </a:lnTo>
                  <a:lnTo>
                    <a:pt x="2007" y="272"/>
                  </a:lnTo>
                  <a:lnTo>
                    <a:pt x="2007" y="272"/>
                  </a:lnTo>
                  <a:lnTo>
                    <a:pt x="2005" y="272"/>
                  </a:lnTo>
                  <a:lnTo>
                    <a:pt x="2001" y="268"/>
                  </a:lnTo>
                  <a:lnTo>
                    <a:pt x="1997" y="268"/>
                  </a:lnTo>
                  <a:lnTo>
                    <a:pt x="1997" y="268"/>
                  </a:lnTo>
                  <a:lnTo>
                    <a:pt x="1995" y="264"/>
                  </a:lnTo>
                  <a:lnTo>
                    <a:pt x="1992" y="264"/>
                  </a:lnTo>
                  <a:lnTo>
                    <a:pt x="1988" y="263"/>
                  </a:lnTo>
                  <a:lnTo>
                    <a:pt x="1988" y="263"/>
                  </a:lnTo>
                  <a:lnTo>
                    <a:pt x="1988" y="261"/>
                  </a:lnTo>
                  <a:lnTo>
                    <a:pt x="1988" y="261"/>
                  </a:lnTo>
                  <a:lnTo>
                    <a:pt x="1988" y="261"/>
                  </a:lnTo>
                  <a:lnTo>
                    <a:pt x="1988" y="257"/>
                  </a:lnTo>
                  <a:lnTo>
                    <a:pt x="1988" y="255"/>
                  </a:lnTo>
                  <a:lnTo>
                    <a:pt x="1990" y="255"/>
                  </a:lnTo>
                  <a:lnTo>
                    <a:pt x="1990" y="255"/>
                  </a:lnTo>
                  <a:lnTo>
                    <a:pt x="1993" y="255"/>
                  </a:lnTo>
                  <a:lnTo>
                    <a:pt x="1999" y="255"/>
                  </a:lnTo>
                  <a:lnTo>
                    <a:pt x="1999" y="255"/>
                  </a:lnTo>
                  <a:lnTo>
                    <a:pt x="2005" y="255"/>
                  </a:lnTo>
                  <a:lnTo>
                    <a:pt x="2007" y="253"/>
                  </a:lnTo>
                  <a:lnTo>
                    <a:pt x="2007" y="253"/>
                  </a:lnTo>
                  <a:lnTo>
                    <a:pt x="2007" y="251"/>
                  </a:lnTo>
                  <a:lnTo>
                    <a:pt x="2007" y="251"/>
                  </a:lnTo>
                  <a:lnTo>
                    <a:pt x="2005" y="247"/>
                  </a:lnTo>
                  <a:lnTo>
                    <a:pt x="2005" y="247"/>
                  </a:lnTo>
                  <a:lnTo>
                    <a:pt x="2001" y="244"/>
                  </a:lnTo>
                  <a:lnTo>
                    <a:pt x="1997" y="244"/>
                  </a:lnTo>
                  <a:lnTo>
                    <a:pt x="1995" y="242"/>
                  </a:lnTo>
                  <a:lnTo>
                    <a:pt x="1995" y="242"/>
                  </a:lnTo>
                  <a:lnTo>
                    <a:pt x="1990" y="244"/>
                  </a:lnTo>
                  <a:lnTo>
                    <a:pt x="1986" y="244"/>
                  </a:lnTo>
                  <a:lnTo>
                    <a:pt x="1980" y="251"/>
                  </a:lnTo>
                  <a:lnTo>
                    <a:pt x="1976" y="255"/>
                  </a:lnTo>
                  <a:lnTo>
                    <a:pt x="1976" y="255"/>
                  </a:lnTo>
                  <a:lnTo>
                    <a:pt x="1973" y="257"/>
                  </a:lnTo>
                  <a:lnTo>
                    <a:pt x="1969" y="257"/>
                  </a:lnTo>
                  <a:lnTo>
                    <a:pt x="1963" y="257"/>
                  </a:lnTo>
                  <a:lnTo>
                    <a:pt x="1963" y="257"/>
                  </a:lnTo>
                  <a:lnTo>
                    <a:pt x="1959" y="257"/>
                  </a:lnTo>
                  <a:lnTo>
                    <a:pt x="1954" y="257"/>
                  </a:lnTo>
                  <a:lnTo>
                    <a:pt x="1950" y="255"/>
                  </a:lnTo>
                  <a:lnTo>
                    <a:pt x="1946" y="255"/>
                  </a:lnTo>
                  <a:lnTo>
                    <a:pt x="1946" y="255"/>
                  </a:lnTo>
                  <a:lnTo>
                    <a:pt x="1939" y="255"/>
                  </a:lnTo>
                  <a:lnTo>
                    <a:pt x="1939" y="255"/>
                  </a:lnTo>
                  <a:lnTo>
                    <a:pt x="1933" y="255"/>
                  </a:lnTo>
                  <a:lnTo>
                    <a:pt x="1927" y="255"/>
                  </a:lnTo>
                  <a:lnTo>
                    <a:pt x="1922" y="253"/>
                  </a:lnTo>
                  <a:lnTo>
                    <a:pt x="1922" y="253"/>
                  </a:lnTo>
                  <a:lnTo>
                    <a:pt x="1908" y="253"/>
                  </a:lnTo>
                  <a:lnTo>
                    <a:pt x="1908" y="253"/>
                  </a:lnTo>
                  <a:lnTo>
                    <a:pt x="1901" y="253"/>
                  </a:lnTo>
                  <a:lnTo>
                    <a:pt x="1901" y="253"/>
                  </a:lnTo>
                  <a:lnTo>
                    <a:pt x="1895" y="253"/>
                  </a:lnTo>
                  <a:lnTo>
                    <a:pt x="1895" y="253"/>
                  </a:lnTo>
                  <a:lnTo>
                    <a:pt x="1895" y="255"/>
                  </a:lnTo>
                  <a:lnTo>
                    <a:pt x="1899" y="259"/>
                  </a:lnTo>
                  <a:lnTo>
                    <a:pt x="1899" y="261"/>
                  </a:lnTo>
                  <a:lnTo>
                    <a:pt x="1897" y="261"/>
                  </a:lnTo>
                  <a:lnTo>
                    <a:pt x="1893" y="261"/>
                  </a:lnTo>
                  <a:lnTo>
                    <a:pt x="1889" y="257"/>
                  </a:lnTo>
                  <a:lnTo>
                    <a:pt x="1889" y="257"/>
                  </a:lnTo>
                  <a:lnTo>
                    <a:pt x="1870" y="251"/>
                  </a:lnTo>
                  <a:lnTo>
                    <a:pt x="1869" y="247"/>
                  </a:lnTo>
                  <a:lnTo>
                    <a:pt x="1869" y="240"/>
                  </a:lnTo>
                  <a:lnTo>
                    <a:pt x="1874" y="230"/>
                  </a:lnTo>
                  <a:lnTo>
                    <a:pt x="1857" y="217"/>
                  </a:lnTo>
                  <a:lnTo>
                    <a:pt x="1857" y="217"/>
                  </a:lnTo>
                  <a:lnTo>
                    <a:pt x="1852" y="215"/>
                  </a:lnTo>
                  <a:lnTo>
                    <a:pt x="1844" y="215"/>
                  </a:lnTo>
                  <a:lnTo>
                    <a:pt x="1844" y="215"/>
                  </a:lnTo>
                  <a:lnTo>
                    <a:pt x="1838" y="215"/>
                  </a:lnTo>
                  <a:lnTo>
                    <a:pt x="1829" y="215"/>
                  </a:lnTo>
                  <a:lnTo>
                    <a:pt x="1823" y="215"/>
                  </a:lnTo>
                  <a:lnTo>
                    <a:pt x="1823" y="215"/>
                  </a:lnTo>
                  <a:lnTo>
                    <a:pt x="1814" y="215"/>
                  </a:lnTo>
                  <a:lnTo>
                    <a:pt x="1814" y="215"/>
                  </a:lnTo>
                  <a:lnTo>
                    <a:pt x="1793" y="215"/>
                  </a:lnTo>
                  <a:lnTo>
                    <a:pt x="1785" y="215"/>
                  </a:lnTo>
                  <a:lnTo>
                    <a:pt x="1785" y="215"/>
                  </a:lnTo>
                  <a:lnTo>
                    <a:pt x="1785" y="217"/>
                  </a:lnTo>
                  <a:lnTo>
                    <a:pt x="1782" y="219"/>
                  </a:lnTo>
                  <a:lnTo>
                    <a:pt x="1780" y="219"/>
                  </a:lnTo>
                  <a:lnTo>
                    <a:pt x="1780" y="219"/>
                  </a:lnTo>
                  <a:lnTo>
                    <a:pt x="1763" y="221"/>
                  </a:lnTo>
                  <a:lnTo>
                    <a:pt x="1763" y="221"/>
                  </a:lnTo>
                  <a:lnTo>
                    <a:pt x="1759" y="219"/>
                  </a:lnTo>
                  <a:lnTo>
                    <a:pt x="1755" y="217"/>
                  </a:lnTo>
                  <a:lnTo>
                    <a:pt x="1755" y="211"/>
                  </a:lnTo>
                  <a:lnTo>
                    <a:pt x="1755" y="211"/>
                  </a:lnTo>
                  <a:lnTo>
                    <a:pt x="1755" y="210"/>
                  </a:lnTo>
                  <a:lnTo>
                    <a:pt x="1753" y="206"/>
                  </a:lnTo>
                  <a:lnTo>
                    <a:pt x="1753" y="206"/>
                  </a:lnTo>
                  <a:lnTo>
                    <a:pt x="1749" y="206"/>
                  </a:lnTo>
                  <a:lnTo>
                    <a:pt x="1748" y="204"/>
                  </a:lnTo>
                  <a:lnTo>
                    <a:pt x="1744" y="204"/>
                  </a:lnTo>
                  <a:lnTo>
                    <a:pt x="1742" y="206"/>
                  </a:lnTo>
                  <a:lnTo>
                    <a:pt x="1742" y="206"/>
                  </a:lnTo>
                  <a:lnTo>
                    <a:pt x="1742" y="202"/>
                  </a:lnTo>
                  <a:lnTo>
                    <a:pt x="1742" y="200"/>
                  </a:lnTo>
                  <a:lnTo>
                    <a:pt x="1740" y="198"/>
                  </a:lnTo>
                  <a:lnTo>
                    <a:pt x="1740" y="198"/>
                  </a:lnTo>
                  <a:lnTo>
                    <a:pt x="1738" y="198"/>
                  </a:lnTo>
                  <a:lnTo>
                    <a:pt x="1736" y="196"/>
                  </a:lnTo>
                  <a:lnTo>
                    <a:pt x="1734" y="196"/>
                  </a:lnTo>
                  <a:lnTo>
                    <a:pt x="1734" y="196"/>
                  </a:lnTo>
                  <a:lnTo>
                    <a:pt x="1731" y="198"/>
                  </a:lnTo>
                  <a:lnTo>
                    <a:pt x="1727" y="198"/>
                  </a:lnTo>
                  <a:lnTo>
                    <a:pt x="1727" y="198"/>
                  </a:lnTo>
                  <a:lnTo>
                    <a:pt x="1727" y="198"/>
                  </a:lnTo>
                  <a:lnTo>
                    <a:pt x="1723" y="196"/>
                  </a:lnTo>
                  <a:lnTo>
                    <a:pt x="1721" y="196"/>
                  </a:lnTo>
                  <a:lnTo>
                    <a:pt x="1715" y="194"/>
                  </a:lnTo>
                  <a:lnTo>
                    <a:pt x="1715" y="194"/>
                  </a:lnTo>
                  <a:lnTo>
                    <a:pt x="1715" y="193"/>
                  </a:lnTo>
                  <a:lnTo>
                    <a:pt x="1714" y="191"/>
                  </a:lnTo>
                  <a:lnTo>
                    <a:pt x="1715" y="189"/>
                  </a:lnTo>
                  <a:lnTo>
                    <a:pt x="1715" y="189"/>
                  </a:lnTo>
                  <a:lnTo>
                    <a:pt x="1721" y="189"/>
                  </a:lnTo>
                  <a:lnTo>
                    <a:pt x="1723" y="187"/>
                  </a:lnTo>
                  <a:lnTo>
                    <a:pt x="1727" y="187"/>
                  </a:lnTo>
                  <a:lnTo>
                    <a:pt x="1727" y="187"/>
                  </a:lnTo>
                  <a:lnTo>
                    <a:pt x="1731" y="185"/>
                  </a:lnTo>
                  <a:lnTo>
                    <a:pt x="1732" y="185"/>
                  </a:lnTo>
                  <a:lnTo>
                    <a:pt x="1732" y="185"/>
                  </a:lnTo>
                  <a:lnTo>
                    <a:pt x="1729" y="183"/>
                  </a:lnTo>
                  <a:lnTo>
                    <a:pt x="1729" y="183"/>
                  </a:lnTo>
                  <a:lnTo>
                    <a:pt x="1723" y="181"/>
                  </a:lnTo>
                  <a:lnTo>
                    <a:pt x="1719" y="179"/>
                  </a:lnTo>
                  <a:lnTo>
                    <a:pt x="1715" y="179"/>
                  </a:lnTo>
                  <a:lnTo>
                    <a:pt x="1715" y="179"/>
                  </a:lnTo>
                  <a:lnTo>
                    <a:pt x="1710" y="177"/>
                  </a:lnTo>
                  <a:lnTo>
                    <a:pt x="1708" y="176"/>
                  </a:lnTo>
                  <a:lnTo>
                    <a:pt x="1704" y="176"/>
                  </a:lnTo>
                  <a:lnTo>
                    <a:pt x="1704" y="176"/>
                  </a:lnTo>
                  <a:lnTo>
                    <a:pt x="1695" y="176"/>
                  </a:lnTo>
                  <a:lnTo>
                    <a:pt x="1685" y="176"/>
                  </a:lnTo>
                  <a:lnTo>
                    <a:pt x="1685" y="176"/>
                  </a:lnTo>
                  <a:lnTo>
                    <a:pt x="1681" y="179"/>
                  </a:lnTo>
                  <a:lnTo>
                    <a:pt x="1681" y="179"/>
                  </a:lnTo>
                  <a:lnTo>
                    <a:pt x="1674" y="189"/>
                  </a:lnTo>
                  <a:lnTo>
                    <a:pt x="1674" y="189"/>
                  </a:lnTo>
                  <a:lnTo>
                    <a:pt x="1672" y="193"/>
                  </a:lnTo>
                  <a:lnTo>
                    <a:pt x="1670" y="196"/>
                  </a:lnTo>
                  <a:lnTo>
                    <a:pt x="1668" y="198"/>
                  </a:lnTo>
                  <a:lnTo>
                    <a:pt x="1668" y="196"/>
                  </a:lnTo>
                  <a:lnTo>
                    <a:pt x="1666" y="196"/>
                  </a:lnTo>
                  <a:lnTo>
                    <a:pt x="1666" y="196"/>
                  </a:lnTo>
                  <a:lnTo>
                    <a:pt x="1662" y="191"/>
                  </a:lnTo>
                  <a:lnTo>
                    <a:pt x="1662" y="191"/>
                  </a:lnTo>
                  <a:lnTo>
                    <a:pt x="1661" y="189"/>
                  </a:lnTo>
                  <a:lnTo>
                    <a:pt x="1661" y="187"/>
                  </a:lnTo>
                  <a:lnTo>
                    <a:pt x="1662" y="185"/>
                  </a:lnTo>
                  <a:lnTo>
                    <a:pt x="1662" y="185"/>
                  </a:lnTo>
                  <a:lnTo>
                    <a:pt x="1662" y="185"/>
                  </a:lnTo>
                  <a:lnTo>
                    <a:pt x="1664" y="185"/>
                  </a:lnTo>
                  <a:lnTo>
                    <a:pt x="1666" y="181"/>
                  </a:lnTo>
                  <a:lnTo>
                    <a:pt x="1670" y="179"/>
                  </a:lnTo>
                  <a:lnTo>
                    <a:pt x="1670" y="179"/>
                  </a:lnTo>
                  <a:lnTo>
                    <a:pt x="1670" y="176"/>
                  </a:lnTo>
                  <a:lnTo>
                    <a:pt x="1672" y="174"/>
                  </a:lnTo>
                  <a:lnTo>
                    <a:pt x="1674" y="174"/>
                  </a:lnTo>
                  <a:lnTo>
                    <a:pt x="1674" y="174"/>
                  </a:lnTo>
                  <a:lnTo>
                    <a:pt x="1679" y="174"/>
                  </a:lnTo>
                  <a:lnTo>
                    <a:pt x="1664" y="168"/>
                  </a:lnTo>
                  <a:lnTo>
                    <a:pt x="1664" y="168"/>
                  </a:lnTo>
                  <a:lnTo>
                    <a:pt x="1662" y="168"/>
                  </a:lnTo>
                  <a:lnTo>
                    <a:pt x="1655" y="168"/>
                  </a:lnTo>
                  <a:lnTo>
                    <a:pt x="1655" y="168"/>
                  </a:lnTo>
                  <a:lnTo>
                    <a:pt x="1651" y="168"/>
                  </a:lnTo>
                  <a:lnTo>
                    <a:pt x="1647" y="168"/>
                  </a:lnTo>
                  <a:lnTo>
                    <a:pt x="1647" y="168"/>
                  </a:lnTo>
                  <a:lnTo>
                    <a:pt x="1644" y="166"/>
                  </a:lnTo>
                  <a:lnTo>
                    <a:pt x="1644" y="166"/>
                  </a:lnTo>
                  <a:lnTo>
                    <a:pt x="1636" y="166"/>
                  </a:lnTo>
                  <a:lnTo>
                    <a:pt x="1632" y="164"/>
                  </a:lnTo>
                  <a:lnTo>
                    <a:pt x="1625" y="162"/>
                  </a:lnTo>
                  <a:lnTo>
                    <a:pt x="1625" y="162"/>
                  </a:lnTo>
                  <a:lnTo>
                    <a:pt x="1621" y="162"/>
                  </a:lnTo>
                  <a:lnTo>
                    <a:pt x="1621" y="162"/>
                  </a:lnTo>
                  <a:lnTo>
                    <a:pt x="1610" y="162"/>
                  </a:lnTo>
                  <a:lnTo>
                    <a:pt x="1610" y="162"/>
                  </a:lnTo>
                  <a:lnTo>
                    <a:pt x="1610" y="159"/>
                  </a:lnTo>
                  <a:lnTo>
                    <a:pt x="1608" y="157"/>
                  </a:lnTo>
                  <a:lnTo>
                    <a:pt x="1606" y="157"/>
                  </a:lnTo>
                  <a:lnTo>
                    <a:pt x="1606" y="157"/>
                  </a:lnTo>
                  <a:lnTo>
                    <a:pt x="1596" y="157"/>
                  </a:lnTo>
                  <a:lnTo>
                    <a:pt x="1594" y="157"/>
                  </a:lnTo>
                  <a:lnTo>
                    <a:pt x="1592" y="159"/>
                  </a:lnTo>
                  <a:lnTo>
                    <a:pt x="1592" y="159"/>
                  </a:lnTo>
                  <a:lnTo>
                    <a:pt x="1594" y="160"/>
                  </a:lnTo>
                  <a:lnTo>
                    <a:pt x="1600" y="164"/>
                  </a:lnTo>
                  <a:lnTo>
                    <a:pt x="1600" y="168"/>
                  </a:lnTo>
                  <a:lnTo>
                    <a:pt x="1600" y="168"/>
                  </a:lnTo>
                  <a:lnTo>
                    <a:pt x="1600" y="168"/>
                  </a:lnTo>
                  <a:lnTo>
                    <a:pt x="1596" y="170"/>
                  </a:lnTo>
                  <a:lnTo>
                    <a:pt x="1596" y="170"/>
                  </a:lnTo>
                  <a:lnTo>
                    <a:pt x="1591" y="168"/>
                  </a:lnTo>
                  <a:lnTo>
                    <a:pt x="1587" y="168"/>
                  </a:lnTo>
                  <a:lnTo>
                    <a:pt x="1585" y="168"/>
                  </a:lnTo>
                  <a:lnTo>
                    <a:pt x="1581" y="170"/>
                  </a:lnTo>
                  <a:lnTo>
                    <a:pt x="1581" y="170"/>
                  </a:lnTo>
                  <a:lnTo>
                    <a:pt x="1577" y="174"/>
                  </a:lnTo>
                  <a:lnTo>
                    <a:pt x="1577" y="174"/>
                  </a:lnTo>
                  <a:lnTo>
                    <a:pt x="1575" y="176"/>
                  </a:lnTo>
                  <a:lnTo>
                    <a:pt x="1575" y="176"/>
                  </a:lnTo>
                  <a:lnTo>
                    <a:pt x="1577" y="177"/>
                  </a:lnTo>
                  <a:lnTo>
                    <a:pt x="1577" y="179"/>
                  </a:lnTo>
                  <a:lnTo>
                    <a:pt x="1581" y="181"/>
                  </a:lnTo>
                  <a:lnTo>
                    <a:pt x="1585" y="183"/>
                  </a:lnTo>
                  <a:lnTo>
                    <a:pt x="1581" y="193"/>
                  </a:lnTo>
                  <a:lnTo>
                    <a:pt x="1581" y="193"/>
                  </a:lnTo>
                  <a:lnTo>
                    <a:pt x="1583" y="194"/>
                  </a:lnTo>
                  <a:lnTo>
                    <a:pt x="1583" y="196"/>
                  </a:lnTo>
                  <a:lnTo>
                    <a:pt x="1585" y="198"/>
                  </a:lnTo>
                  <a:lnTo>
                    <a:pt x="1585" y="198"/>
                  </a:lnTo>
                  <a:lnTo>
                    <a:pt x="1574" y="198"/>
                  </a:lnTo>
                  <a:lnTo>
                    <a:pt x="1566" y="196"/>
                  </a:lnTo>
                  <a:lnTo>
                    <a:pt x="1566" y="196"/>
                  </a:lnTo>
                  <a:lnTo>
                    <a:pt x="1553" y="198"/>
                  </a:lnTo>
                  <a:lnTo>
                    <a:pt x="1553" y="198"/>
                  </a:lnTo>
                  <a:lnTo>
                    <a:pt x="1551" y="198"/>
                  </a:lnTo>
                  <a:lnTo>
                    <a:pt x="1547" y="198"/>
                  </a:lnTo>
                  <a:lnTo>
                    <a:pt x="1545" y="200"/>
                  </a:lnTo>
                  <a:lnTo>
                    <a:pt x="1545" y="200"/>
                  </a:lnTo>
                  <a:lnTo>
                    <a:pt x="1547" y="202"/>
                  </a:lnTo>
                  <a:lnTo>
                    <a:pt x="1545" y="202"/>
                  </a:lnTo>
                  <a:lnTo>
                    <a:pt x="1540" y="200"/>
                  </a:lnTo>
                  <a:lnTo>
                    <a:pt x="1540" y="200"/>
                  </a:lnTo>
                  <a:lnTo>
                    <a:pt x="1536" y="198"/>
                  </a:lnTo>
                  <a:lnTo>
                    <a:pt x="1532" y="194"/>
                  </a:lnTo>
                  <a:lnTo>
                    <a:pt x="1530" y="193"/>
                  </a:lnTo>
                  <a:lnTo>
                    <a:pt x="1530" y="193"/>
                  </a:lnTo>
                  <a:lnTo>
                    <a:pt x="1528" y="194"/>
                  </a:lnTo>
                  <a:lnTo>
                    <a:pt x="1528" y="194"/>
                  </a:lnTo>
                  <a:lnTo>
                    <a:pt x="1524" y="198"/>
                  </a:lnTo>
                  <a:lnTo>
                    <a:pt x="1521" y="198"/>
                  </a:lnTo>
                  <a:lnTo>
                    <a:pt x="1521" y="198"/>
                  </a:lnTo>
                  <a:lnTo>
                    <a:pt x="1515" y="200"/>
                  </a:lnTo>
                  <a:lnTo>
                    <a:pt x="1511" y="202"/>
                  </a:lnTo>
                  <a:lnTo>
                    <a:pt x="1511" y="202"/>
                  </a:lnTo>
                  <a:lnTo>
                    <a:pt x="1504" y="202"/>
                  </a:lnTo>
                  <a:lnTo>
                    <a:pt x="1504" y="202"/>
                  </a:lnTo>
                  <a:lnTo>
                    <a:pt x="1498" y="202"/>
                  </a:lnTo>
                  <a:lnTo>
                    <a:pt x="1494" y="200"/>
                  </a:lnTo>
                  <a:lnTo>
                    <a:pt x="1494" y="200"/>
                  </a:lnTo>
                  <a:lnTo>
                    <a:pt x="1494" y="196"/>
                  </a:lnTo>
                  <a:lnTo>
                    <a:pt x="1492" y="194"/>
                  </a:lnTo>
                  <a:lnTo>
                    <a:pt x="1490" y="194"/>
                  </a:lnTo>
                  <a:lnTo>
                    <a:pt x="1490" y="194"/>
                  </a:lnTo>
                  <a:lnTo>
                    <a:pt x="1488" y="193"/>
                  </a:lnTo>
                  <a:lnTo>
                    <a:pt x="1485" y="191"/>
                  </a:lnTo>
                  <a:lnTo>
                    <a:pt x="1485" y="191"/>
                  </a:lnTo>
                  <a:lnTo>
                    <a:pt x="1483" y="189"/>
                  </a:lnTo>
                  <a:lnTo>
                    <a:pt x="1477" y="194"/>
                  </a:lnTo>
                  <a:lnTo>
                    <a:pt x="1471" y="208"/>
                  </a:lnTo>
                  <a:lnTo>
                    <a:pt x="1466" y="215"/>
                  </a:lnTo>
                  <a:lnTo>
                    <a:pt x="1466" y="215"/>
                  </a:lnTo>
                  <a:lnTo>
                    <a:pt x="1462" y="217"/>
                  </a:lnTo>
                  <a:lnTo>
                    <a:pt x="1462" y="221"/>
                  </a:lnTo>
                  <a:lnTo>
                    <a:pt x="1458" y="223"/>
                  </a:lnTo>
                  <a:lnTo>
                    <a:pt x="1458" y="223"/>
                  </a:lnTo>
                  <a:lnTo>
                    <a:pt x="1458" y="223"/>
                  </a:lnTo>
                  <a:lnTo>
                    <a:pt x="1456" y="221"/>
                  </a:lnTo>
                  <a:lnTo>
                    <a:pt x="1456" y="219"/>
                  </a:lnTo>
                  <a:lnTo>
                    <a:pt x="1454" y="219"/>
                  </a:lnTo>
                  <a:lnTo>
                    <a:pt x="1454" y="219"/>
                  </a:lnTo>
                  <a:lnTo>
                    <a:pt x="1451" y="217"/>
                  </a:lnTo>
                  <a:lnTo>
                    <a:pt x="1447" y="215"/>
                  </a:lnTo>
                  <a:lnTo>
                    <a:pt x="1445" y="213"/>
                  </a:lnTo>
                  <a:lnTo>
                    <a:pt x="1436" y="206"/>
                  </a:lnTo>
                  <a:lnTo>
                    <a:pt x="1434" y="200"/>
                  </a:lnTo>
                  <a:lnTo>
                    <a:pt x="1432" y="194"/>
                  </a:lnTo>
                  <a:lnTo>
                    <a:pt x="1428" y="191"/>
                  </a:lnTo>
                  <a:lnTo>
                    <a:pt x="1428" y="189"/>
                  </a:lnTo>
                  <a:lnTo>
                    <a:pt x="1428" y="189"/>
                  </a:lnTo>
                  <a:lnTo>
                    <a:pt x="1430" y="185"/>
                  </a:lnTo>
                  <a:lnTo>
                    <a:pt x="1430" y="185"/>
                  </a:lnTo>
                  <a:lnTo>
                    <a:pt x="1436" y="179"/>
                  </a:lnTo>
                  <a:lnTo>
                    <a:pt x="1436" y="179"/>
                  </a:lnTo>
                  <a:lnTo>
                    <a:pt x="1437" y="177"/>
                  </a:lnTo>
                  <a:lnTo>
                    <a:pt x="1439" y="176"/>
                  </a:lnTo>
                  <a:lnTo>
                    <a:pt x="1439" y="176"/>
                  </a:lnTo>
                  <a:lnTo>
                    <a:pt x="1437" y="174"/>
                  </a:lnTo>
                  <a:lnTo>
                    <a:pt x="1437" y="174"/>
                  </a:lnTo>
                  <a:lnTo>
                    <a:pt x="1436" y="172"/>
                  </a:lnTo>
                  <a:lnTo>
                    <a:pt x="1434" y="170"/>
                  </a:lnTo>
                  <a:lnTo>
                    <a:pt x="1430" y="170"/>
                  </a:lnTo>
                  <a:lnTo>
                    <a:pt x="1428" y="170"/>
                  </a:lnTo>
                  <a:lnTo>
                    <a:pt x="1428" y="170"/>
                  </a:lnTo>
                  <a:lnTo>
                    <a:pt x="1428" y="168"/>
                  </a:lnTo>
                  <a:lnTo>
                    <a:pt x="1428" y="168"/>
                  </a:lnTo>
                  <a:lnTo>
                    <a:pt x="1428" y="168"/>
                  </a:lnTo>
                  <a:lnTo>
                    <a:pt x="1430" y="168"/>
                  </a:lnTo>
                  <a:lnTo>
                    <a:pt x="1432" y="168"/>
                  </a:lnTo>
                  <a:lnTo>
                    <a:pt x="1432" y="168"/>
                  </a:lnTo>
                  <a:lnTo>
                    <a:pt x="1432" y="168"/>
                  </a:lnTo>
                  <a:lnTo>
                    <a:pt x="1432" y="162"/>
                  </a:lnTo>
                  <a:lnTo>
                    <a:pt x="1432" y="162"/>
                  </a:lnTo>
                  <a:lnTo>
                    <a:pt x="1430" y="159"/>
                  </a:lnTo>
                  <a:lnTo>
                    <a:pt x="1430" y="155"/>
                  </a:lnTo>
                  <a:lnTo>
                    <a:pt x="1428" y="153"/>
                  </a:lnTo>
                  <a:lnTo>
                    <a:pt x="1428" y="151"/>
                  </a:lnTo>
                  <a:lnTo>
                    <a:pt x="1428" y="151"/>
                  </a:lnTo>
                  <a:lnTo>
                    <a:pt x="1428" y="149"/>
                  </a:lnTo>
                  <a:lnTo>
                    <a:pt x="1426" y="149"/>
                  </a:lnTo>
                  <a:lnTo>
                    <a:pt x="1424" y="147"/>
                  </a:lnTo>
                  <a:lnTo>
                    <a:pt x="1424" y="147"/>
                  </a:lnTo>
                  <a:lnTo>
                    <a:pt x="1422" y="143"/>
                  </a:lnTo>
                  <a:lnTo>
                    <a:pt x="1420" y="141"/>
                  </a:lnTo>
                  <a:lnTo>
                    <a:pt x="1415" y="138"/>
                  </a:lnTo>
                  <a:lnTo>
                    <a:pt x="1405" y="138"/>
                  </a:lnTo>
                  <a:lnTo>
                    <a:pt x="1392" y="140"/>
                  </a:lnTo>
                  <a:lnTo>
                    <a:pt x="1375" y="136"/>
                  </a:lnTo>
                  <a:lnTo>
                    <a:pt x="1375" y="136"/>
                  </a:lnTo>
                  <a:lnTo>
                    <a:pt x="1369" y="130"/>
                  </a:lnTo>
                  <a:lnTo>
                    <a:pt x="1369" y="130"/>
                  </a:lnTo>
                  <a:lnTo>
                    <a:pt x="1366" y="126"/>
                  </a:lnTo>
                  <a:lnTo>
                    <a:pt x="1362" y="126"/>
                  </a:lnTo>
                  <a:lnTo>
                    <a:pt x="1358" y="123"/>
                  </a:lnTo>
                  <a:lnTo>
                    <a:pt x="1358" y="130"/>
                  </a:lnTo>
                  <a:lnTo>
                    <a:pt x="1350" y="132"/>
                  </a:lnTo>
                  <a:lnTo>
                    <a:pt x="1350" y="132"/>
                  </a:lnTo>
                  <a:lnTo>
                    <a:pt x="1350" y="132"/>
                  </a:lnTo>
                  <a:lnTo>
                    <a:pt x="1349" y="132"/>
                  </a:lnTo>
                  <a:lnTo>
                    <a:pt x="1347" y="136"/>
                  </a:lnTo>
                  <a:lnTo>
                    <a:pt x="1347" y="136"/>
                  </a:lnTo>
                  <a:lnTo>
                    <a:pt x="1349" y="138"/>
                  </a:lnTo>
                  <a:lnTo>
                    <a:pt x="1350" y="141"/>
                  </a:lnTo>
                  <a:lnTo>
                    <a:pt x="1350" y="143"/>
                  </a:lnTo>
                  <a:lnTo>
                    <a:pt x="1350" y="153"/>
                  </a:lnTo>
                  <a:lnTo>
                    <a:pt x="1350" y="159"/>
                  </a:lnTo>
                  <a:lnTo>
                    <a:pt x="1350" y="159"/>
                  </a:lnTo>
                  <a:lnTo>
                    <a:pt x="1345" y="157"/>
                  </a:lnTo>
                  <a:lnTo>
                    <a:pt x="1339" y="155"/>
                  </a:lnTo>
                  <a:lnTo>
                    <a:pt x="1339" y="155"/>
                  </a:lnTo>
                  <a:lnTo>
                    <a:pt x="1320" y="157"/>
                  </a:lnTo>
                  <a:lnTo>
                    <a:pt x="1307" y="153"/>
                  </a:lnTo>
                  <a:lnTo>
                    <a:pt x="1303" y="149"/>
                  </a:lnTo>
                  <a:lnTo>
                    <a:pt x="1303" y="149"/>
                  </a:lnTo>
                  <a:lnTo>
                    <a:pt x="1301" y="151"/>
                  </a:lnTo>
                  <a:lnTo>
                    <a:pt x="1297" y="153"/>
                  </a:lnTo>
                  <a:lnTo>
                    <a:pt x="1297" y="155"/>
                  </a:lnTo>
                  <a:lnTo>
                    <a:pt x="1296" y="155"/>
                  </a:lnTo>
                  <a:lnTo>
                    <a:pt x="1292" y="155"/>
                  </a:lnTo>
                  <a:lnTo>
                    <a:pt x="1290" y="153"/>
                  </a:lnTo>
                  <a:lnTo>
                    <a:pt x="1290" y="153"/>
                  </a:lnTo>
                  <a:lnTo>
                    <a:pt x="1286" y="149"/>
                  </a:lnTo>
                  <a:lnTo>
                    <a:pt x="1282" y="147"/>
                  </a:lnTo>
                  <a:lnTo>
                    <a:pt x="1279" y="147"/>
                  </a:lnTo>
                  <a:lnTo>
                    <a:pt x="1277" y="143"/>
                  </a:lnTo>
                  <a:lnTo>
                    <a:pt x="1277" y="143"/>
                  </a:lnTo>
                  <a:lnTo>
                    <a:pt x="1277" y="143"/>
                  </a:lnTo>
                  <a:lnTo>
                    <a:pt x="1279" y="141"/>
                  </a:lnTo>
                  <a:lnTo>
                    <a:pt x="1282" y="140"/>
                  </a:lnTo>
                  <a:lnTo>
                    <a:pt x="1286" y="136"/>
                  </a:lnTo>
                  <a:lnTo>
                    <a:pt x="1286" y="136"/>
                  </a:lnTo>
                  <a:lnTo>
                    <a:pt x="1284" y="134"/>
                  </a:lnTo>
                  <a:lnTo>
                    <a:pt x="1282" y="134"/>
                  </a:lnTo>
                  <a:lnTo>
                    <a:pt x="1279" y="132"/>
                  </a:lnTo>
                  <a:lnTo>
                    <a:pt x="1279" y="132"/>
                  </a:lnTo>
                  <a:lnTo>
                    <a:pt x="1265" y="132"/>
                  </a:lnTo>
                  <a:lnTo>
                    <a:pt x="1265" y="132"/>
                  </a:lnTo>
                  <a:lnTo>
                    <a:pt x="1258" y="132"/>
                  </a:lnTo>
                  <a:lnTo>
                    <a:pt x="1258" y="132"/>
                  </a:lnTo>
                  <a:lnTo>
                    <a:pt x="1246" y="132"/>
                  </a:lnTo>
                  <a:lnTo>
                    <a:pt x="1246" y="132"/>
                  </a:lnTo>
                  <a:lnTo>
                    <a:pt x="1235" y="132"/>
                  </a:lnTo>
                  <a:lnTo>
                    <a:pt x="1235" y="132"/>
                  </a:lnTo>
                  <a:lnTo>
                    <a:pt x="1231" y="132"/>
                  </a:lnTo>
                  <a:lnTo>
                    <a:pt x="1224" y="132"/>
                  </a:lnTo>
                  <a:lnTo>
                    <a:pt x="1212" y="136"/>
                  </a:lnTo>
                  <a:lnTo>
                    <a:pt x="1212" y="140"/>
                  </a:lnTo>
                  <a:lnTo>
                    <a:pt x="1212" y="140"/>
                  </a:lnTo>
                  <a:lnTo>
                    <a:pt x="1210" y="141"/>
                  </a:lnTo>
                  <a:lnTo>
                    <a:pt x="1209" y="143"/>
                  </a:lnTo>
                  <a:lnTo>
                    <a:pt x="1209" y="143"/>
                  </a:lnTo>
                  <a:lnTo>
                    <a:pt x="1207" y="143"/>
                  </a:lnTo>
                  <a:lnTo>
                    <a:pt x="1207" y="143"/>
                  </a:lnTo>
                  <a:lnTo>
                    <a:pt x="1207" y="141"/>
                  </a:lnTo>
                  <a:lnTo>
                    <a:pt x="1205" y="138"/>
                  </a:lnTo>
                  <a:lnTo>
                    <a:pt x="1205" y="134"/>
                  </a:lnTo>
                  <a:lnTo>
                    <a:pt x="1205" y="134"/>
                  </a:lnTo>
                  <a:lnTo>
                    <a:pt x="1207" y="132"/>
                  </a:lnTo>
                  <a:lnTo>
                    <a:pt x="1207" y="130"/>
                  </a:lnTo>
                  <a:lnTo>
                    <a:pt x="1207" y="130"/>
                  </a:lnTo>
                  <a:lnTo>
                    <a:pt x="1207" y="130"/>
                  </a:lnTo>
                  <a:lnTo>
                    <a:pt x="1203" y="126"/>
                  </a:lnTo>
                  <a:lnTo>
                    <a:pt x="1201" y="123"/>
                  </a:lnTo>
                  <a:lnTo>
                    <a:pt x="1193" y="130"/>
                  </a:lnTo>
                  <a:lnTo>
                    <a:pt x="1182" y="128"/>
                  </a:lnTo>
                  <a:lnTo>
                    <a:pt x="1178" y="128"/>
                  </a:lnTo>
                  <a:lnTo>
                    <a:pt x="1178" y="123"/>
                  </a:lnTo>
                  <a:lnTo>
                    <a:pt x="1178" y="123"/>
                  </a:lnTo>
                  <a:lnTo>
                    <a:pt x="1175" y="123"/>
                  </a:lnTo>
                  <a:lnTo>
                    <a:pt x="1169" y="121"/>
                  </a:lnTo>
                  <a:lnTo>
                    <a:pt x="1169" y="121"/>
                  </a:lnTo>
                  <a:lnTo>
                    <a:pt x="1159" y="123"/>
                  </a:lnTo>
                  <a:lnTo>
                    <a:pt x="1159" y="123"/>
                  </a:lnTo>
                  <a:lnTo>
                    <a:pt x="1156" y="126"/>
                  </a:lnTo>
                  <a:lnTo>
                    <a:pt x="1156" y="126"/>
                  </a:lnTo>
                  <a:lnTo>
                    <a:pt x="1156" y="126"/>
                  </a:lnTo>
                  <a:lnTo>
                    <a:pt x="1156" y="128"/>
                  </a:lnTo>
                  <a:lnTo>
                    <a:pt x="1156" y="130"/>
                  </a:lnTo>
                  <a:lnTo>
                    <a:pt x="1161" y="132"/>
                  </a:lnTo>
                  <a:lnTo>
                    <a:pt x="1161" y="132"/>
                  </a:lnTo>
                  <a:lnTo>
                    <a:pt x="1163" y="134"/>
                  </a:lnTo>
                  <a:lnTo>
                    <a:pt x="1163" y="136"/>
                  </a:lnTo>
                  <a:lnTo>
                    <a:pt x="1161" y="136"/>
                  </a:lnTo>
                  <a:lnTo>
                    <a:pt x="1161" y="136"/>
                  </a:lnTo>
                  <a:lnTo>
                    <a:pt x="1158" y="136"/>
                  </a:lnTo>
                  <a:lnTo>
                    <a:pt x="1156" y="134"/>
                  </a:lnTo>
                  <a:lnTo>
                    <a:pt x="1154" y="134"/>
                  </a:lnTo>
                  <a:lnTo>
                    <a:pt x="1152" y="136"/>
                  </a:lnTo>
                  <a:lnTo>
                    <a:pt x="1152" y="136"/>
                  </a:lnTo>
                  <a:lnTo>
                    <a:pt x="1150" y="138"/>
                  </a:lnTo>
                  <a:lnTo>
                    <a:pt x="1148" y="140"/>
                  </a:lnTo>
                  <a:lnTo>
                    <a:pt x="1144" y="141"/>
                  </a:lnTo>
                  <a:lnTo>
                    <a:pt x="1140" y="141"/>
                  </a:lnTo>
                  <a:lnTo>
                    <a:pt x="1140" y="141"/>
                  </a:lnTo>
                  <a:lnTo>
                    <a:pt x="1137" y="143"/>
                  </a:lnTo>
                  <a:lnTo>
                    <a:pt x="1133" y="143"/>
                  </a:lnTo>
                  <a:lnTo>
                    <a:pt x="1129" y="147"/>
                  </a:lnTo>
                  <a:lnTo>
                    <a:pt x="1129" y="147"/>
                  </a:lnTo>
                  <a:lnTo>
                    <a:pt x="1112" y="149"/>
                  </a:lnTo>
                  <a:lnTo>
                    <a:pt x="1112" y="149"/>
                  </a:lnTo>
                  <a:lnTo>
                    <a:pt x="1105" y="149"/>
                  </a:lnTo>
                  <a:lnTo>
                    <a:pt x="1097" y="157"/>
                  </a:lnTo>
                  <a:lnTo>
                    <a:pt x="1088" y="160"/>
                  </a:lnTo>
                  <a:lnTo>
                    <a:pt x="1101" y="143"/>
                  </a:lnTo>
                  <a:lnTo>
                    <a:pt x="1112" y="141"/>
                  </a:lnTo>
                  <a:lnTo>
                    <a:pt x="1118" y="136"/>
                  </a:lnTo>
                  <a:lnTo>
                    <a:pt x="1118" y="136"/>
                  </a:lnTo>
                  <a:lnTo>
                    <a:pt x="1125" y="134"/>
                  </a:lnTo>
                  <a:lnTo>
                    <a:pt x="1125" y="134"/>
                  </a:lnTo>
                  <a:lnTo>
                    <a:pt x="1127" y="136"/>
                  </a:lnTo>
                  <a:lnTo>
                    <a:pt x="1129" y="136"/>
                  </a:lnTo>
                  <a:lnTo>
                    <a:pt x="1129" y="136"/>
                  </a:lnTo>
                  <a:lnTo>
                    <a:pt x="1133" y="132"/>
                  </a:lnTo>
                  <a:lnTo>
                    <a:pt x="1133" y="132"/>
                  </a:lnTo>
                  <a:lnTo>
                    <a:pt x="1139" y="128"/>
                  </a:lnTo>
                  <a:lnTo>
                    <a:pt x="1140" y="126"/>
                  </a:lnTo>
                  <a:lnTo>
                    <a:pt x="1144" y="126"/>
                  </a:lnTo>
                  <a:lnTo>
                    <a:pt x="1144" y="126"/>
                  </a:lnTo>
                  <a:lnTo>
                    <a:pt x="1144" y="126"/>
                  </a:lnTo>
                  <a:lnTo>
                    <a:pt x="1144" y="123"/>
                  </a:lnTo>
                  <a:lnTo>
                    <a:pt x="1146" y="121"/>
                  </a:lnTo>
                  <a:lnTo>
                    <a:pt x="1146" y="121"/>
                  </a:lnTo>
                  <a:lnTo>
                    <a:pt x="1148" y="119"/>
                  </a:lnTo>
                  <a:lnTo>
                    <a:pt x="1150" y="119"/>
                  </a:lnTo>
                  <a:lnTo>
                    <a:pt x="1152" y="119"/>
                  </a:lnTo>
                  <a:lnTo>
                    <a:pt x="1152" y="119"/>
                  </a:lnTo>
                  <a:lnTo>
                    <a:pt x="1154" y="115"/>
                  </a:lnTo>
                  <a:lnTo>
                    <a:pt x="1156" y="113"/>
                  </a:lnTo>
                  <a:lnTo>
                    <a:pt x="1158" y="111"/>
                  </a:lnTo>
                  <a:lnTo>
                    <a:pt x="1158" y="111"/>
                  </a:lnTo>
                  <a:lnTo>
                    <a:pt x="1159" y="111"/>
                  </a:lnTo>
                  <a:lnTo>
                    <a:pt x="1159" y="107"/>
                  </a:lnTo>
                  <a:lnTo>
                    <a:pt x="1163" y="106"/>
                  </a:lnTo>
                  <a:lnTo>
                    <a:pt x="1163" y="106"/>
                  </a:lnTo>
                  <a:lnTo>
                    <a:pt x="1165" y="106"/>
                  </a:lnTo>
                  <a:lnTo>
                    <a:pt x="1165" y="106"/>
                  </a:lnTo>
                  <a:lnTo>
                    <a:pt x="1171" y="104"/>
                  </a:lnTo>
                  <a:lnTo>
                    <a:pt x="1175" y="104"/>
                  </a:lnTo>
                  <a:lnTo>
                    <a:pt x="1176" y="102"/>
                  </a:lnTo>
                  <a:lnTo>
                    <a:pt x="1180" y="102"/>
                  </a:lnTo>
                  <a:lnTo>
                    <a:pt x="1190" y="92"/>
                  </a:lnTo>
                  <a:lnTo>
                    <a:pt x="1190" y="92"/>
                  </a:lnTo>
                  <a:lnTo>
                    <a:pt x="1193" y="92"/>
                  </a:lnTo>
                  <a:lnTo>
                    <a:pt x="1197" y="90"/>
                  </a:lnTo>
                  <a:lnTo>
                    <a:pt x="1197" y="89"/>
                  </a:lnTo>
                  <a:lnTo>
                    <a:pt x="1197" y="89"/>
                  </a:lnTo>
                  <a:lnTo>
                    <a:pt x="1201" y="89"/>
                  </a:lnTo>
                  <a:lnTo>
                    <a:pt x="1201" y="87"/>
                  </a:lnTo>
                  <a:lnTo>
                    <a:pt x="1203" y="87"/>
                  </a:lnTo>
                  <a:lnTo>
                    <a:pt x="1205" y="85"/>
                  </a:lnTo>
                  <a:lnTo>
                    <a:pt x="1205" y="85"/>
                  </a:lnTo>
                  <a:lnTo>
                    <a:pt x="1209" y="81"/>
                  </a:lnTo>
                  <a:lnTo>
                    <a:pt x="1209" y="81"/>
                  </a:lnTo>
                  <a:lnTo>
                    <a:pt x="1212" y="79"/>
                  </a:lnTo>
                  <a:lnTo>
                    <a:pt x="1212" y="77"/>
                  </a:lnTo>
                  <a:lnTo>
                    <a:pt x="1210" y="77"/>
                  </a:lnTo>
                  <a:lnTo>
                    <a:pt x="1210" y="77"/>
                  </a:lnTo>
                  <a:lnTo>
                    <a:pt x="1209" y="72"/>
                  </a:lnTo>
                  <a:lnTo>
                    <a:pt x="1207" y="70"/>
                  </a:lnTo>
                  <a:lnTo>
                    <a:pt x="1205" y="70"/>
                  </a:lnTo>
                  <a:lnTo>
                    <a:pt x="1205" y="70"/>
                  </a:lnTo>
                  <a:lnTo>
                    <a:pt x="1203" y="70"/>
                  </a:lnTo>
                  <a:lnTo>
                    <a:pt x="1203" y="68"/>
                  </a:lnTo>
                  <a:lnTo>
                    <a:pt x="1201" y="68"/>
                  </a:lnTo>
                  <a:lnTo>
                    <a:pt x="1201" y="68"/>
                  </a:lnTo>
                  <a:lnTo>
                    <a:pt x="1205" y="68"/>
                  </a:lnTo>
                  <a:lnTo>
                    <a:pt x="1209" y="68"/>
                  </a:lnTo>
                  <a:lnTo>
                    <a:pt x="1209" y="68"/>
                  </a:lnTo>
                  <a:lnTo>
                    <a:pt x="1210" y="68"/>
                  </a:lnTo>
                  <a:lnTo>
                    <a:pt x="1210" y="68"/>
                  </a:lnTo>
                  <a:lnTo>
                    <a:pt x="1212" y="66"/>
                  </a:lnTo>
                  <a:lnTo>
                    <a:pt x="1212" y="64"/>
                  </a:lnTo>
                  <a:lnTo>
                    <a:pt x="1214" y="62"/>
                  </a:lnTo>
                  <a:lnTo>
                    <a:pt x="1214" y="62"/>
                  </a:lnTo>
                  <a:lnTo>
                    <a:pt x="1212" y="60"/>
                  </a:lnTo>
                  <a:lnTo>
                    <a:pt x="1212" y="60"/>
                  </a:lnTo>
                  <a:lnTo>
                    <a:pt x="1210" y="56"/>
                  </a:lnTo>
                  <a:lnTo>
                    <a:pt x="1209" y="56"/>
                  </a:lnTo>
                  <a:lnTo>
                    <a:pt x="1209" y="54"/>
                  </a:lnTo>
                  <a:lnTo>
                    <a:pt x="1209" y="54"/>
                  </a:lnTo>
                  <a:lnTo>
                    <a:pt x="1207" y="53"/>
                  </a:lnTo>
                  <a:lnTo>
                    <a:pt x="1207" y="51"/>
                  </a:lnTo>
                  <a:lnTo>
                    <a:pt x="1199" y="53"/>
                  </a:lnTo>
                  <a:lnTo>
                    <a:pt x="1195" y="43"/>
                  </a:lnTo>
                  <a:lnTo>
                    <a:pt x="1195" y="43"/>
                  </a:lnTo>
                  <a:lnTo>
                    <a:pt x="1193" y="39"/>
                  </a:lnTo>
                  <a:lnTo>
                    <a:pt x="1192" y="37"/>
                  </a:lnTo>
                  <a:lnTo>
                    <a:pt x="1190" y="36"/>
                  </a:lnTo>
                  <a:lnTo>
                    <a:pt x="1190" y="36"/>
                  </a:lnTo>
                  <a:lnTo>
                    <a:pt x="1178" y="36"/>
                  </a:lnTo>
                  <a:lnTo>
                    <a:pt x="1178" y="36"/>
                  </a:lnTo>
                  <a:lnTo>
                    <a:pt x="1169" y="36"/>
                  </a:lnTo>
                  <a:lnTo>
                    <a:pt x="1163" y="36"/>
                  </a:lnTo>
                  <a:lnTo>
                    <a:pt x="1161" y="36"/>
                  </a:lnTo>
                  <a:lnTo>
                    <a:pt x="1159" y="36"/>
                  </a:lnTo>
                  <a:lnTo>
                    <a:pt x="1159" y="36"/>
                  </a:lnTo>
                  <a:lnTo>
                    <a:pt x="1159" y="34"/>
                  </a:lnTo>
                  <a:lnTo>
                    <a:pt x="1156" y="34"/>
                  </a:lnTo>
                  <a:lnTo>
                    <a:pt x="1152" y="34"/>
                  </a:lnTo>
                  <a:lnTo>
                    <a:pt x="1150" y="34"/>
                  </a:lnTo>
                  <a:lnTo>
                    <a:pt x="1150" y="34"/>
                  </a:lnTo>
                  <a:lnTo>
                    <a:pt x="1150" y="32"/>
                  </a:lnTo>
                  <a:lnTo>
                    <a:pt x="1148" y="32"/>
                  </a:lnTo>
                  <a:lnTo>
                    <a:pt x="1144" y="32"/>
                  </a:lnTo>
                  <a:lnTo>
                    <a:pt x="1144" y="32"/>
                  </a:lnTo>
                  <a:lnTo>
                    <a:pt x="1140" y="32"/>
                  </a:lnTo>
                  <a:lnTo>
                    <a:pt x="1139" y="34"/>
                  </a:lnTo>
                  <a:lnTo>
                    <a:pt x="1135" y="34"/>
                  </a:lnTo>
                  <a:lnTo>
                    <a:pt x="1135" y="34"/>
                  </a:lnTo>
                  <a:lnTo>
                    <a:pt x="1131" y="36"/>
                  </a:lnTo>
                  <a:lnTo>
                    <a:pt x="1129" y="36"/>
                  </a:lnTo>
                  <a:lnTo>
                    <a:pt x="1129" y="36"/>
                  </a:lnTo>
                  <a:lnTo>
                    <a:pt x="1127" y="39"/>
                  </a:lnTo>
                  <a:lnTo>
                    <a:pt x="1125" y="41"/>
                  </a:lnTo>
                  <a:lnTo>
                    <a:pt x="1122" y="41"/>
                  </a:lnTo>
                  <a:lnTo>
                    <a:pt x="1122" y="41"/>
                  </a:lnTo>
                  <a:lnTo>
                    <a:pt x="1112" y="41"/>
                  </a:lnTo>
                  <a:lnTo>
                    <a:pt x="1106" y="41"/>
                  </a:lnTo>
                  <a:lnTo>
                    <a:pt x="1114" y="32"/>
                  </a:lnTo>
                  <a:lnTo>
                    <a:pt x="1114" y="32"/>
                  </a:lnTo>
                  <a:lnTo>
                    <a:pt x="1116" y="32"/>
                  </a:lnTo>
                  <a:lnTo>
                    <a:pt x="1118" y="30"/>
                  </a:lnTo>
                  <a:lnTo>
                    <a:pt x="1118" y="28"/>
                  </a:lnTo>
                  <a:lnTo>
                    <a:pt x="1118" y="28"/>
                  </a:lnTo>
                  <a:lnTo>
                    <a:pt x="1120" y="22"/>
                  </a:lnTo>
                  <a:lnTo>
                    <a:pt x="1118" y="22"/>
                  </a:lnTo>
                  <a:lnTo>
                    <a:pt x="1116" y="22"/>
                  </a:lnTo>
                  <a:lnTo>
                    <a:pt x="1116" y="22"/>
                  </a:lnTo>
                  <a:lnTo>
                    <a:pt x="1108" y="22"/>
                  </a:lnTo>
                  <a:lnTo>
                    <a:pt x="1108" y="22"/>
                  </a:lnTo>
                  <a:lnTo>
                    <a:pt x="1097" y="22"/>
                  </a:lnTo>
                  <a:lnTo>
                    <a:pt x="1093" y="22"/>
                  </a:lnTo>
                  <a:lnTo>
                    <a:pt x="1086" y="22"/>
                  </a:lnTo>
                  <a:lnTo>
                    <a:pt x="1078" y="19"/>
                  </a:lnTo>
                  <a:lnTo>
                    <a:pt x="1078" y="19"/>
                  </a:lnTo>
                  <a:lnTo>
                    <a:pt x="1086" y="17"/>
                  </a:lnTo>
                  <a:lnTo>
                    <a:pt x="1093" y="15"/>
                  </a:lnTo>
                  <a:lnTo>
                    <a:pt x="1093" y="15"/>
                  </a:lnTo>
                  <a:lnTo>
                    <a:pt x="1097" y="15"/>
                  </a:lnTo>
                  <a:lnTo>
                    <a:pt x="1097" y="13"/>
                  </a:lnTo>
                  <a:lnTo>
                    <a:pt x="1099" y="11"/>
                  </a:lnTo>
                  <a:lnTo>
                    <a:pt x="1095" y="5"/>
                  </a:lnTo>
                  <a:lnTo>
                    <a:pt x="1095" y="5"/>
                  </a:lnTo>
                  <a:lnTo>
                    <a:pt x="1095" y="5"/>
                  </a:lnTo>
                  <a:lnTo>
                    <a:pt x="1093" y="3"/>
                  </a:lnTo>
                  <a:lnTo>
                    <a:pt x="1091" y="3"/>
                  </a:lnTo>
                  <a:lnTo>
                    <a:pt x="1091" y="3"/>
                  </a:lnTo>
                  <a:lnTo>
                    <a:pt x="1088" y="3"/>
                  </a:lnTo>
                  <a:lnTo>
                    <a:pt x="1088" y="3"/>
                  </a:lnTo>
                  <a:lnTo>
                    <a:pt x="1082" y="2"/>
                  </a:lnTo>
                  <a:lnTo>
                    <a:pt x="1076" y="2"/>
                  </a:lnTo>
                  <a:lnTo>
                    <a:pt x="1076" y="2"/>
                  </a:lnTo>
                  <a:lnTo>
                    <a:pt x="1074" y="2"/>
                  </a:lnTo>
                  <a:lnTo>
                    <a:pt x="1072" y="0"/>
                  </a:lnTo>
                  <a:lnTo>
                    <a:pt x="1071" y="0"/>
                  </a:lnTo>
                  <a:lnTo>
                    <a:pt x="1071" y="0"/>
                  </a:lnTo>
                  <a:lnTo>
                    <a:pt x="1071" y="0"/>
                  </a:lnTo>
                  <a:lnTo>
                    <a:pt x="1065" y="2"/>
                  </a:lnTo>
                  <a:lnTo>
                    <a:pt x="1061" y="2"/>
                  </a:lnTo>
                  <a:lnTo>
                    <a:pt x="1061" y="2"/>
                  </a:lnTo>
                  <a:lnTo>
                    <a:pt x="1053" y="2"/>
                  </a:lnTo>
                  <a:lnTo>
                    <a:pt x="1052" y="3"/>
                  </a:lnTo>
                  <a:lnTo>
                    <a:pt x="1048" y="3"/>
                  </a:lnTo>
                  <a:lnTo>
                    <a:pt x="1048" y="3"/>
                  </a:lnTo>
                  <a:lnTo>
                    <a:pt x="1044" y="11"/>
                  </a:lnTo>
                  <a:lnTo>
                    <a:pt x="1044" y="11"/>
                  </a:lnTo>
                  <a:lnTo>
                    <a:pt x="1038" y="17"/>
                  </a:lnTo>
                  <a:lnTo>
                    <a:pt x="1038" y="17"/>
                  </a:lnTo>
                  <a:lnTo>
                    <a:pt x="1033" y="22"/>
                  </a:lnTo>
                  <a:lnTo>
                    <a:pt x="1029" y="24"/>
                  </a:lnTo>
                  <a:lnTo>
                    <a:pt x="1027" y="26"/>
                  </a:lnTo>
                  <a:lnTo>
                    <a:pt x="1027" y="26"/>
                  </a:lnTo>
                  <a:lnTo>
                    <a:pt x="1031" y="28"/>
                  </a:lnTo>
                  <a:lnTo>
                    <a:pt x="1033" y="30"/>
                  </a:lnTo>
                  <a:lnTo>
                    <a:pt x="1033" y="30"/>
                  </a:lnTo>
                  <a:lnTo>
                    <a:pt x="1033" y="32"/>
                  </a:lnTo>
                  <a:lnTo>
                    <a:pt x="1033" y="32"/>
                  </a:lnTo>
                  <a:lnTo>
                    <a:pt x="1031" y="34"/>
                  </a:lnTo>
                  <a:lnTo>
                    <a:pt x="1033" y="37"/>
                  </a:lnTo>
                  <a:lnTo>
                    <a:pt x="1033" y="41"/>
                  </a:lnTo>
                  <a:lnTo>
                    <a:pt x="1033" y="41"/>
                  </a:lnTo>
                  <a:lnTo>
                    <a:pt x="1027" y="41"/>
                  </a:lnTo>
                  <a:lnTo>
                    <a:pt x="1027" y="41"/>
                  </a:lnTo>
                  <a:lnTo>
                    <a:pt x="1023" y="41"/>
                  </a:lnTo>
                  <a:lnTo>
                    <a:pt x="1018" y="41"/>
                  </a:lnTo>
                  <a:lnTo>
                    <a:pt x="1018" y="41"/>
                  </a:lnTo>
                  <a:lnTo>
                    <a:pt x="1010" y="41"/>
                  </a:lnTo>
                  <a:lnTo>
                    <a:pt x="1010" y="41"/>
                  </a:lnTo>
                  <a:lnTo>
                    <a:pt x="1002" y="41"/>
                  </a:lnTo>
                  <a:lnTo>
                    <a:pt x="1001" y="41"/>
                  </a:lnTo>
                  <a:lnTo>
                    <a:pt x="1004" y="49"/>
                  </a:lnTo>
                  <a:lnTo>
                    <a:pt x="1004" y="49"/>
                  </a:lnTo>
                  <a:lnTo>
                    <a:pt x="1006" y="49"/>
                  </a:lnTo>
                  <a:lnTo>
                    <a:pt x="1006" y="51"/>
                  </a:lnTo>
                  <a:lnTo>
                    <a:pt x="1010" y="51"/>
                  </a:lnTo>
                  <a:lnTo>
                    <a:pt x="1010" y="51"/>
                  </a:lnTo>
                  <a:lnTo>
                    <a:pt x="1012" y="53"/>
                  </a:lnTo>
                  <a:lnTo>
                    <a:pt x="1014" y="54"/>
                  </a:lnTo>
                  <a:lnTo>
                    <a:pt x="1016" y="54"/>
                  </a:lnTo>
                  <a:lnTo>
                    <a:pt x="1012" y="54"/>
                  </a:lnTo>
                  <a:lnTo>
                    <a:pt x="1012" y="54"/>
                  </a:lnTo>
                  <a:lnTo>
                    <a:pt x="1008" y="54"/>
                  </a:lnTo>
                  <a:lnTo>
                    <a:pt x="1004" y="54"/>
                  </a:lnTo>
                  <a:lnTo>
                    <a:pt x="999" y="53"/>
                  </a:lnTo>
                  <a:lnTo>
                    <a:pt x="999" y="53"/>
                  </a:lnTo>
                  <a:lnTo>
                    <a:pt x="985" y="53"/>
                  </a:lnTo>
                  <a:lnTo>
                    <a:pt x="985" y="53"/>
                  </a:lnTo>
                  <a:lnTo>
                    <a:pt x="987" y="53"/>
                  </a:lnTo>
                  <a:lnTo>
                    <a:pt x="987" y="56"/>
                  </a:lnTo>
                  <a:lnTo>
                    <a:pt x="987" y="56"/>
                  </a:lnTo>
                  <a:lnTo>
                    <a:pt x="985" y="58"/>
                  </a:lnTo>
                  <a:lnTo>
                    <a:pt x="982" y="58"/>
                  </a:lnTo>
                  <a:lnTo>
                    <a:pt x="980" y="60"/>
                  </a:lnTo>
                  <a:lnTo>
                    <a:pt x="980" y="60"/>
                  </a:lnTo>
                  <a:lnTo>
                    <a:pt x="974" y="60"/>
                  </a:lnTo>
                  <a:lnTo>
                    <a:pt x="970" y="60"/>
                  </a:lnTo>
                  <a:lnTo>
                    <a:pt x="970" y="60"/>
                  </a:lnTo>
                  <a:lnTo>
                    <a:pt x="968" y="60"/>
                  </a:lnTo>
                  <a:lnTo>
                    <a:pt x="968" y="60"/>
                  </a:lnTo>
                  <a:lnTo>
                    <a:pt x="968" y="58"/>
                  </a:lnTo>
                  <a:lnTo>
                    <a:pt x="968" y="58"/>
                  </a:lnTo>
                  <a:lnTo>
                    <a:pt x="972" y="56"/>
                  </a:lnTo>
                  <a:lnTo>
                    <a:pt x="972" y="54"/>
                  </a:lnTo>
                  <a:lnTo>
                    <a:pt x="972" y="54"/>
                  </a:lnTo>
                  <a:lnTo>
                    <a:pt x="967" y="53"/>
                  </a:lnTo>
                  <a:lnTo>
                    <a:pt x="967" y="53"/>
                  </a:lnTo>
                  <a:lnTo>
                    <a:pt x="953" y="53"/>
                  </a:lnTo>
                  <a:lnTo>
                    <a:pt x="951" y="53"/>
                  </a:lnTo>
                  <a:lnTo>
                    <a:pt x="940" y="53"/>
                  </a:lnTo>
                  <a:lnTo>
                    <a:pt x="940" y="53"/>
                  </a:lnTo>
                  <a:lnTo>
                    <a:pt x="936" y="53"/>
                  </a:lnTo>
                  <a:lnTo>
                    <a:pt x="934" y="53"/>
                  </a:lnTo>
                  <a:lnTo>
                    <a:pt x="932" y="54"/>
                  </a:lnTo>
                  <a:lnTo>
                    <a:pt x="932" y="54"/>
                  </a:lnTo>
                  <a:lnTo>
                    <a:pt x="929" y="56"/>
                  </a:lnTo>
                  <a:lnTo>
                    <a:pt x="927" y="58"/>
                  </a:lnTo>
                  <a:lnTo>
                    <a:pt x="925" y="58"/>
                  </a:lnTo>
                  <a:lnTo>
                    <a:pt x="927" y="58"/>
                  </a:lnTo>
                  <a:lnTo>
                    <a:pt x="927" y="58"/>
                  </a:lnTo>
                  <a:lnTo>
                    <a:pt x="931" y="60"/>
                  </a:lnTo>
                  <a:lnTo>
                    <a:pt x="934" y="62"/>
                  </a:lnTo>
                  <a:lnTo>
                    <a:pt x="934" y="62"/>
                  </a:lnTo>
                  <a:lnTo>
                    <a:pt x="931" y="64"/>
                  </a:lnTo>
                  <a:lnTo>
                    <a:pt x="927" y="64"/>
                  </a:lnTo>
                  <a:lnTo>
                    <a:pt x="923" y="64"/>
                  </a:lnTo>
                  <a:lnTo>
                    <a:pt x="923" y="64"/>
                  </a:lnTo>
                  <a:lnTo>
                    <a:pt x="915" y="66"/>
                  </a:lnTo>
                  <a:lnTo>
                    <a:pt x="914" y="66"/>
                  </a:lnTo>
                  <a:lnTo>
                    <a:pt x="912" y="66"/>
                  </a:lnTo>
                  <a:lnTo>
                    <a:pt x="912" y="66"/>
                  </a:lnTo>
                  <a:lnTo>
                    <a:pt x="910" y="68"/>
                  </a:lnTo>
                  <a:lnTo>
                    <a:pt x="906" y="70"/>
                  </a:lnTo>
                  <a:lnTo>
                    <a:pt x="906" y="70"/>
                  </a:lnTo>
                  <a:lnTo>
                    <a:pt x="898" y="70"/>
                  </a:lnTo>
                  <a:lnTo>
                    <a:pt x="893" y="72"/>
                  </a:lnTo>
                  <a:lnTo>
                    <a:pt x="893" y="72"/>
                  </a:lnTo>
                  <a:lnTo>
                    <a:pt x="889" y="72"/>
                  </a:lnTo>
                  <a:lnTo>
                    <a:pt x="887" y="72"/>
                  </a:lnTo>
                  <a:lnTo>
                    <a:pt x="885" y="73"/>
                  </a:lnTo>
                  <a:lnTo>
                    <a:pt x="885" y="73"/>
                  </a:lnTo>
                  <a:lnTo>
                    <a:pt x="881" y="77"/>
                  </a:lnTo>
                  <a:lnTo>
                    <a:pt x="878" y="79"/>
                  </a:lnTo>
                  <a:lnTo>
                    <a:pt x="872" y="79"/>
                  </a:lnTo>
                  <a:lnTo>
                    <a:pt x="872" y="79"/>
                  </a:lnTo>
                  <a:lnTo>
                    <a:pt x="870" y="81"/>
                  </a:lnTo>
                  <a:lnTo>
                    <a:pt x="866" y="83"/>
                  </a:lnTo>
                  <a:lnTo>
                    <a:pt x="866" y="83"/>
                  </a:lnTo>
                  <a:lnTo>
                    <a:pt x="864" y="87"/>
                  </a:lnTo>
                  <a:lnTo>
                    <a:pt x="862" y="89"/>
                  </a:lnTo>
                  <a:lnTo>
                    <a:pt x="861" y="89"/>
                  </a:lnTo>
                  <a:lnTo>
                    <a:pt x="861" y="89"/>
                  </a:lnTo>
                  <a:lnTo>
                    <a:pt x="851" y="89"/>
                  </a:lnTo>
                  <a:lnTo>
                    <a:pt x="851" y="89"/>
                  </a:lnTo>
                  <a:lnTo>
                    <a:pt x="853" y="90"/>
                  </a:lnTo>
                  <a:lnTo>
                    <a:pt x="851" y="92"/>
                  </a:lnTo>
                  <a:lnTo>
                    <a:pt x="849" y="92"/>
                  </a:lnTo>
                  <a:lnTo>
                    <a:pt x="849" y="92"/>
                  </a:lnTo>
                  <a:lnTo>
                    <a:pt x="844" y="92"/>
                  </a:lnTo>
                  <a:lnTo>
                    <a:pt x="842" y="94"/>
                  </a:lnTo>
                  <a:lnTo>
                    <a:pt x="840" y="94"/>
                  </a:lnTo>
                  <a:lnTo>
                    <a:pt x="840" y="94"/>
                  </a:lnTo>
                  <a:lnTo>
                    <a:pt x="840" y="96"/>
                  </a:lnTo>
                  <a:lnTo>
                    <a:pt x="838" y="100"/>
                  </a:lnTo>
                  <a:lnTo>
                    <a:pt x="838" y="104"/>
                  </a:lnTo>
                  <a:lnTo>
                    <a:pt x="838" y="104"/>
                  </a:lnTo>
                  <a:lnTo>
                    <a:pt x="840" y="104"/>
                  </a:lnTo>
                  <a:lnTo>
                    <a:pt x="842" y="104"/>
                  </a:lnTo>
                  <a:lnTo>
                    <a:pt x="840" y="106"/>
                  </a:lnTo>
                  <a:lnTo>
                    <a:pt x="840" y="106"/>
                  </a:lnTo>
                  <a:lnTo>
                    <a:pt x="840" y="107"/>
                  </a:lnTo>
                  <a:lnTo>
                    <a:pt x="840" y="109"/>
                  </a:lnTo>
                  <a:lnTo>
                    <a:pt x="840" y="111"/>
                  </a:lnTo>
                  <a:lnTo>
                    <a:pt x="853" y="121"/>
                  </a:lnTo>
                  <a:lnTo>
                    <a:pt x="853" y="126"/>
                  </a:lnTo>
                  <a:lnTo>
                    <a:pt x="853" y="126"/>
                  </a:lnTo>
                  <a:lnTo>
                    <a:pt x="842" y="128"/>
                  </a:lnTo>
                  <a:lnTo>
                    <a:pt x="842" y="128"/>
                  </a:lnTo>
                  <a:lnTo>
                    <a:pt x="840" y="126"/>
                  </a:lnTo>
                  <a:lnTo>
                    <a:pt x="840" y="126"/>
                  </a:lnTo>
                  <a:lnTo>
                    <a:pt x="838" y="126"/>
                  </a:lnTo>
                  <a:lnTo>
                    <a:pt x="834" y="126"/>
                  </a:lnTo>
                  <a:lnTo>
                    <a:pt x="834" y="126"/>
                  </a:lnTo>
                  <a:lnTo>
                    <a:pt x="828" y="128"/>
                  </a:lnTo>
                  <a:lnTo>
                    <a:pt x="825" y="128"/>
                  </a:lnTo>
                  <a:lnTo>
                    <a:pt x="825" y="128"/>
                  </a:lnTo>
                  <a:lnTo>
                    <a:pt x="815" y="128"/>
                  </a:lnTo>
                  <a:lnTo>
                    <a:pt x="810" y="128"/>
                  </a:lnTo>
                  <a:lnTo>
                    <a:pt x="810" y="128"/>
                  </a:lnTo>
                  <a:lnTo>
                    <a:pt x="806" y="128"/>
                  </a:lnTo>
                  <a:lnTo>
                    <a:pt x="806" y="128"/>
                  </a:lnTo>
                  <a:lnTo>
                    <a:pt x="806" y="130"/>
                  </a:lnTo>
                  <a:lnTo>
                    <a:pt x="800" y="132"/>
                  </a:lnTo>
                  <a:lnTo>
                    <a:pt x="794" y="132"/>
                  </a:lnTo>
                  <a:lnTo>
                    <a:pt x="794" y="132"/>
                  </a:lnTo>
                  <a:lnTo>
                    <a:pt x="787" y="132"/>
                  </a:lnTo>
                  <a:lnTo>
                    <a:pt x="787" y="132"/>
                  </a:lnTo>
                  <a:lnTo>
                    <a:pt x="781" y="132"/>
                  </a:lnTo>
                  <a:lnTo>
                    <a:pt x="781" y="132"/>
                  </a:lnTo>
                  <a:lnTo>
                    <a:pt x="777" y="134"/>
                  </a:lnTo>
                  <a:lnTo>
                    <a:pt x="775" y="134"/>
                  </a:lnTo>
                  <a:lnTo>
                    <a:pt x="766" y="134"/>
                  </a:lnTo>
                  <a:lnTo>
                    <a:pt x="760" y="147"/>
                  </a:lnTo>
                  <a:lnTo>
                    <a:pt x="760" y="147"/>
                  </a:lnTo>
                  <a:lnTo>
                    <a:pt x="760" y="149"/>
                  </a:lnTo>
                  <a:lnTo>
                    <a:pt x="760" y="151"/>
                  </a:lnTo>
                  <a:lnTo>
                    <a:pt x="760" y="153"/>
                  </a:lnTo>
                  <a:lnTo>
                    <a:pt x="760" y="153"/>
                  </a:lnTo>
                  <a:lnTo>
                    <a:pt x="762" y="155"/>
                  </a:lnTo>
                  <a:lnTo>
                    <a:pt x="764" y="157"/>
                  </a:lnTo>
                  <a:lnTo>
                    <a:pt x="764" y="157"/>
                  </a:lnTo>
                  <a:lnTo>
                    <a:pt x="764" y="157"/>
                  </a:lnTo>
                  <a:lnTo>
                    <a:pt x="764" y="168"/>
                  </a:lnTo>
                  <a:lnTo>
                    <a:pt x="764" y="168"/>
                  </a:lnTo>
                  <a:lnTo>
                    <a:pt x="764" y="170"/>
                  </a:lnTo>
                  <a:lnTo>
                    <a:pt x="766" y="172"/>
                  </a:lnTo>
                  <a:lnTo>
                    <a:pt x="768" y="172"/>
                  </a:lnTo>
                  <a:lnTo>
                    <a:pt x="768" y="172"/>
                  </a:lnTo>
                  <a:lnTo>
                    <a:pt x="768" y="172"/>
                  </a:lnTo>
                  <a:lnTo>
                    <a:pt x="768" y="170"/>
                  </a:lnTo>
                  <a:lnTo>
                    <a:pt x="770" y="170"/>
                  </a:lnTo>
                  <a:lnTo>
                    <a:pt x="774" y="172"/>
                  </a:lnTo>
                  <a:lnTo>
                    <a:pt x="774" y="172"/>
                  </a:lnTo>
                  <a:lnTo>
                    <a:pt x="775" y="176"/>
                  </a:lnTo>
                  <a:lnTo>
                    <a:pt x="779" y="176"/>
                  </a:lnTo>
                  <a:lnTo>
                    <a:pt x="783" y="176"/>
                  </a:lnTo>
                  <a:lnTo>
                    <a:pt x="789" y="183"/>
                  </a:lnTo>
                  <a:lnTo>
                    <a:pt x="791" y="189"/>
                  </a:lnTo>
                  <a:lnTo>
                    <a:pt x="791" y="189"/>
                  </a:lnTo>
                  <a:lnTo>
                    <a:pt x="791" y="191"/>
                  </a:lnTo>
                  <a:lnTo>
                    <a:pt x="793" y="191"/>
                  </a:lnTo>
                  <a:lnTo>
                    <a:pt x="791" y="193"/>
                  </a:lnTo>
                  <a:lnTo>
                    <a:pt x="791" y="193"/>
                  </a:lnTo>
                  <a:lnTo>
                    <a:pt x="781" y="191"/>
                  </a:lnTo>
                  <a:lnTo>
                    <a:pt x="775" y="191"/>
                  </a:lnTo>
                  <a:lnTo>
                    <a:pt x="768" y="185"/>
                  </a:lnTo>
                  <a:lnTo>
                    <a:pt x="768" y="185"/>
                  </a:lnTo>
                  <a:lnTo>
                    <a:pt x="762" y="183"/>
                  </a:lnTo>
                  <a:lnTo>
                    <a:pt x="758" y="181"/>
                  </a:lnTo>
                  <a:lnTo>
                    <a:pt x="757" y="179"/>
                  </a:lnTo>
                  <a:lnTo>
                    <a:pt x="757" y="179"/>
                  </a:lnTo>
                  <a:lnTo>
                    <a:pt x="753" y="176"/>
                  </a:lnTo>
                  <a:lnTo>
                    <a:pt x="749" y="174"/>
                  </a:lnTo>
                  <a:lnTo>
                    <a:pt x="747" y="172"/>
                  </a:lnTo>
                  <a:lnTo>
                    <a:pt x="741" y="172"/>
                  </a:lnTo>
                  <a:lnTo>
                    <a:pt x="741" y="172"/>
                  </a:lnTo>
                  <a:lnTo>
                    <a:pt x="736" y="172"/>
                  </a:lnTo>
                  <a:lnTo>
                    <a:pt x="734" y="172"/>
                  </a:lnTo>
                  <a:lnTo>
                    <a:pt x="734" y="172"/>
                  </a:lnTo>
                  <a:lnTo>
                    <a:pt x="734" y="170"/>
                  </a:lnTo>
                  <a:lnTo>
                    <a:pt x="734" y="170"/>
                  </a:lnTo>
                  <a:lnTo>
                    <a:pt x="732" y="170"/>
                  </a:lnTo>
                  <a:lnTo>
                    <a:pt x="728" y="168"/>
                  </a:lnTo>
                  <a:lnTo>
                    <a:pt x="728" y="168"/>
                  </a:lnTo>
                  <a:lnTo>
                    <a:pt x="721" y="164"/>
                  </a:lnTo>
                  <a:lnTo>
                    <a:pt x="715" y="164"/>
                  </a:lnTo>
                  <a:lnTo>
                    <a:pt x="709" y="170"/>
                  </a:lnTo>
                  <a:lnTo>
                    <a:pt x="709" y="170"/>
                  </a:lnTo>
                  <a:lnTo>
                    <a:pt x="709" y="174"/>
                  </a:lnTo>
                  <a:lnTo>
                    <a:pt x="709" y="176"/>
                  </a:lnTo>
                  <a:lnTo>
                    <a:pt x="711" y="176"/>
                  </a:lnTo>
                  <a:lnTo>
                    <a:pt x="713" y="176"/>
                  </a:lnTo>
                  <a:lnTo>
                    <a:pt x="713" y="176"/>
                  </a:lnTo>
                  <a:lnTo>
                    <a:pt x="713" y="177"/>
                  </a:lnTo>
                  <a:lnTo>
                    <a:pt x="715" y="177"/>
                  </a:lnTo>
                  <a:lnTo>
                    <a:pt x="715" y="179"/>
                  </a:lnTo>
                  <a:lnTo>
                    <a:pt x="719" y="179"/>
                  </a:lnTo>
                  <a:lnTo>
                    <a:pt x="719" y="179"/>
                  </a:lnTo>
                  <a:lnTo>
                    <a:pt x="723" y="179"/>
                  </a:lnTo>
                  <a:lnTo>
                    <a:pt x="724" y="177"/>
                  </a:lnTo>
                  <a:lnTo>
                    <a:pt x="724" y="177"/>
                  </a:lnTo>
                  <a:lnTo>
                    <a:pt x="724" y="179"/>
                  </a:lnTo>
                  <a:lnTo>
                    <a:pt x="724" y="179"/>
                  </a:lnTo>
                  <a:lnTo>
                    <a:pt x="726" y="181"/>
                  </a:lnTo>
                  <a:lnTo>
                    <a:pt x="726" y="185"/>
                  </a:lnTo>
                  <a:lnTo>
                    <a:pt x="728" y="185"/>
                  </a:lnTo>
                  <a:lnTo>
                    <a:pt x="728" y="185"/>
                  </a:lnTo>
                  <a:lnTo>
                    <a:pt x="724" y="185"/>
                  </a:lnTo>
                  <a:lnTo>
                    <a:pt x="724" y="185"/>
                  </a:lnTo>
                  <a:lnTo>
                    <a:pt x="715" y="185"/>
                  </a:lnTo>
                  <a:lnTo>
                    <a:pt x="715" y="185"/>
                  </a:lnTo>
                  <a:lnTo>
                    <a:pt x="711" y="185"/>
                  </a:lnTo>
                  <a:lnTo>
                    <a:pt x="709" y="185"/>
                  </a:lnTo>
                  <a:lnTo>
                    <a:pt x="707" y="183"/>
                  </a:lnTo>
                  <a:lnTo>
                    <a:pt x="706" y="183"/>
                  </a:lnTo>
                  <a:lnTo>
                    <a:pt x="706" y="183"/>
                  </a:lnTo>
                  <a:lnTo>
                    <a:pt x="700" y="181"/>
                  </a:lnTo>
                  <a:lnTo>
                    <a:pt x="698" y="183"/>
                  </a:lnTo>
                  <a:lnTo>
                    <a:pt x="700" y="185"/>
                  </a:lnTo>
                  <a:lnTo>
                    <a:pt x="700" y="185"/>
                  </a:lnTo>
                  <a:lnTo>
                    <a:pt x="702" y="189"/>
                  </a:lnTo>
                  <a:lnTo>
                    <a:pt x="706" y="193"/>
                  </a:lnTo>
                  <a:lnTo>
                    <a:pt x="709" y="198"/>
                  </a:lnTo>
                  <a:lnTo>
                    <a:pt x="709" y="198"/>
                  </a:lnTo>
                  <a:lnTo>
                    <a:pt x="715" y="200"/>
                  </a:lnTo>
                  <a:lnTo>
                    <a:pt x="717" y="202"/>
                  </a:lnTo>
                  <a:lnTo>
                    <a:pt x="721" y="202"/>
                  </a:lnTo>
                  <a:lnTo>
                    <a:pt x="721" y="202"/>
                  </a:lnTo>
                  <a:lnTo>
                    <a:pt x="723" y="202"/>
                  </a:lnTo>
                  <a:lnTo>
                    <a:pt x="724" y="202"/>
                  </a:lnTo>
                  <a:lnTo>
                    <a:pt x="724" y="202"/>
                  </a:lnTo>
                  <a:lnTo>
                    <a:pt x="726" y="202"/>
                  </a:lnTo>
                  <a:lnTo>
                    <a:pt x="726" y="202"/>
                  </a:lnTo>
                  <a:lnTo>
                    <a:pt x="734" y="210"/>
                  </a:lnTo>
                  <a:lnTo>
                    <a:pt x="740" y="215"/>
                  </a:lnTo>
                  <a:lnTo>
                    <a:pt x="740" y="215"/>
                  </a:lnTo>
                  <a:lnTo>
                    <a:pt x="732" y="215"/>
                  </a:lnTo>
                  <a:lnTo>
                    <a:pt x="732" y="215"/>
                  </a:lnTo>
                  <a:lnTo>
                    <a:pt x="730" y="213"/>
                  </a:lnTo>
                  <a:lnTo>
                    <a:pt x="728" y="213"/>
                  </a:lnTo>
                  <a:lnTo>
                    <a:pt x="728" y="211"/>
                  </a:lnTo>
                  <a:lnTo>
                    <a:pt x="724" y="211"/>
                  </a:lnTo>
                  <a:lnTo>
                    <a:pt x="724" y="211"/>
                  </a:lnTo>
                  <a:lnTo>
                    <a:pt x="719" y="210"/>
                  </a:lnTo>
                  <a:lnTo>
                    <a:pt x="715" y="210"/>
                  </a:lnTo>
                  <a:lnTo>
                    <a:pt x="709" y="206"/>
                  </a:lnTo>
                  <a:lnTo>
                    <a:pt x="709" y="206"/>
                  </a:lnTo>
                  <a:lnTo>
                    <a:pt x="698" y="206"/>
                  </a:lnTo>
                  <a:lnTo>
                    <a:pt x="698" y="206"/>
                  </a:lnTo>
                  <a:lnTo>
                    <a:pt x="694" y="206"/>
                  </a:lnTo>
                  <a:lnTo>
                    <a:pt x="692" y="206"/>
                  </a:lnTo>
                  <a:lnTo>
                    <a:pt x="688" y="204"/>
                  </a:lnTo>
                  <a:lnTo>
                    <a:pt x="688" y="204"/>
                  </a:lnTo>
                  <a:lnTo>
                    <a:pt x="690" y="200"/>
                  </a:lnTo>
                  <a:lnTo>
                    <a:pt x="690" y="198"/>
                  </a:lnTo>
                  <a:lnTo>
                    <a:pt x="688" y="194"/>
                  </a:lnTo>
                  <a:lnTo>
                    <a:pt x="688" y="194"/>
                  </a:lnTo>
                  <a:lnTo>
                    <a:pt x="688" y="193"/>
                  </a:lnTo>
                  <a:lnTo>
                    <a:pt x="687" y="189"/>
                  </a:lnTo>
                  <a:lnTo>
                    <a:pt x="687" y="185"/>
                  </a:lnTo>
                  <a:lnTo>
                    <a:pt x="687" y="185"/>
                  </a:lnTo>
                  <a:lnTo>
                    <a:pt x="688" y="185"/>
                  </a:lnTo>
                  <a:lnTo>
                    <a:pt x="690" y="181"/>
                  </a:lnTo>
                  <a:lnTo>
                    <a:pt x="692" y="177"/>
                  </a:lnTo>
                  <a:lnTo>
                    <a:pt x="692" y="177"/>
                  </a:lnTo>
                  <a:lnTo>
                    <a:pt x="692" y="168"/>
                  </a:lnTo>
                  <a:lnTo>
                    <a:pt x="687" y="155"/>
                  </a:lnTo>
                  <a:lnTo>
                    <a:pt x="683" y="157"/>
                  </a:lnTo>
                  <a:lnTo>
                    <a:pt x="683" y="157"/>
                  </a:lnTo>
                  <a:lnTo>
                    <a:pt x="681" y="159"/>
                  </a:lnTo>
                  <a:lnTo>
                    <a:pt x="679" y="160"/>
                  </a:lnTo>
                  <a:lnTo>
                    <a:pt x="679" y="162"/>
                  </a:lnTo>
                  <a:lnTo>
                    <a:pt x="681" y="162"/>
                  </a:lnTo>
                  <a:lnTo>
                    <a:pt x="681" y="162"/>
                  </a:lnTo>
                  <a:lnTo>
                    <a:pt x="683" y="164"/>
                  </a:lnTo>
                  <a:lnTo>
                    <a:pt x="683" y="168"/>
                  </a:lnTo>
                  <a:lnTo>
                    <a:pt x="683" y="172"/>
                  </a:lnTo>
                  <a:lnTo>
                    <a:pt x="683" y="172"/>
                  </a:lnTo>
                  <a:lnTo>
                    <a:pt x="683" y="177"/>
                  </a:lnTo>
                  <a:lnTo>
                    <a:pt x="683" y="179"/>
                  </a:lnTo>
                  <a:lnTo>
                    <a:pt x="681" y="181"/>
                  </a:lnTo>
                  <a:lnTo>
                    <a:pt x="679" y="181"/>
                  </a:lnTo>
                  <a:lnTo>
                    <a:pt x="679" y="181"/>
                  </a:lnTo>
                  <a:lnTo>
                    <a:pt x="677" y="181"/>
                  </a:lnTo>
                  <a:lnTo>
                    <a:pt x="677" y="181"/>
                  </a:lnTo>
                  <a:lnTo>
                    <a:pt x="677" y="183"/>
                  </a:lnTo>
                  <a:lnTo>
                    <a:pt x="673" y="183"/>
                  </a:lnTo>
                  <a:lnTo>
                    <a:pt x="673" y="183"/>
                  </a:lnTo>
                  <a:lnTo>
                    <a:pt x="668" y="183"/>
                  </a:lnTo>
                  <a:lnTo>
                    <a:pt x="664" y="185"/>
                  </a:lnTo>
                  <a:lnTo>
                    <a:pt x="664" y="189"/>
                  </a:lnTo>
                  <a:lnTo>
                    <a:pt x="664" y="189"/>
                  </a:lnTo>
                  <a:lnTo>
                    <a:pt x="664" y="191"/>
                  </a:lnTo>
                  <a:lnTo>
                    <a:pt x="662" y="196"/>
                  </a:lnTo>
                  <a:lnTo>
                    <a:pt x="658" y="200"/>
                  </a:lnTo>
                  <a:lnTo>
                    <a:pt x="658" y="200"/>
                  </a:lnTo>
                  <a:lnTo>
                    <a:pt x="670" y="213"/>
                  </a:lnTo>
                  <a:lnTo>
                    <a:pt x="670" y="213"/>
                  </a:lnTo>
                  <a:lnTo>
                    <a:pt x="671" y="217"/>
                  </a:lnTo>
                  <a:lnTo>
                    <a:pt x="673" y="223"/>
                  </a:lnTo>
                  <a:lnTo>
                    <a:pt x="673" y="227"/>
                  </a:lnTo>
                  <a:lnTo>
                    <a:pt x="668" y="238"/>
                  </a:lnTo>
                  <a:lnTo>
                    <a:pt x="668" y="238"/>
                  </a:lnTo>
                  <a:lnTo>
                    <a:pt x="666" y="247"/>
                  </a:lnTo>
                  <a:lnTo>
                    <a:pt x="666" y="247"/>
                  </a:lnTo>
                  <a:lnTo>
                    <a:pt x="668" y="257"/>
                  </a:lnTo>
                  <a:lnTo>
                    <a:pt x="668" y="264"/>
                  </a:lnTo>
                  <a:lnTo>
                    <a:pt x="671" y="270"/>
                  </a:lnTo>
                  <a:lnTo>
                    <a:pt x="671" y="270"/>
                  </a:lnTo>
                  <a:lnTo>
                    <a:pt x="675" y="272"/>
                  </a:lnTo>
                  <a:lnTo>
                    <a:pt x="679" y="272"/>
                  </a:lnTo>
                  <a:lnTo>
                    <a:pt x="683" y="270"/>
                  </a:lnTo>
                  <a:lnTo>
                    <a:pt x="683" y="270"/>
                  </a:lnTo>
                  <a:lnTo>
                    <a:pt x="683" y="270"/>
                  </a:lnTo>
                  <a:lnTo>
                    <a:pt x="687" y="266"/>
                  </a:lnTo>
                  <a:lnTo>
                    <a:pt x="688" y="264"/>
                  </a:lnTo>
                  <a:lnTo>
                    <a:pt x="690" y="264"/>
                  </a:lnTo>
                  <a:lnTo>
                    <a:pt x="690" y="264"/>
                  </a:lnTo>
                  <a:lnTo>
                    <a:pt x="700" y="264"/>
                  </a:lnTo>
                  <a:lnTo>
                    <a:pt x="706" y="268"/>
                  </a:lnTo>
                  <a:lnTo>
                    <a:pt x="706" y="268"/>
                  </a:lnTo>
                  <a:lnTo>
                    <a:pt x="709" y="268"/>
                  </a:lnTo>
                  <a:lnTo>
                    <a:pt x="713" y="270"/>
                  </a:lnTo>
                  <a:lnTo>
                    <a:pt x="715" y="272"/>
                  </a:lnTo>
                  <a:lnTo>
                    <a:pt x="715" y="272"/>
                  </a:lnTo>
                  <a:lnTo>
                    <a:pt x="717" y="272"/>
                  </a:lnTo>
                  <a:lnTo>
                    <a:pt x="719" y="272"/>
                  </a:lnTo>
                  <a:lnTo>
                    <a:pt x="721" y="274"/>
                  </a:lnTo>
                  <a:lnTo>
                    <a:pt x="723" y="276"/>
                  </a:lnTo>
                  <a:lnTo>
                    <a:pt x="723" y="276"/>
                  </a:lnTo>
                  <a:lnTo>
                    <a:pt x="721" y="283"/>
                  </a:lnTo>
                  <a:lnTo>
                    <a:pt x="721" y="285"/>
                  </a:lnTo>
                  <a:lnTo>
                    <a:pt x="723" y="289"/>
                  </a:lnTo>
                  <a:lnTo>
                    <a:pt x="723" y="289"/>
                  </a:lnTo>
                  <a:lnTo>
                    <a:pt x="723" y="291"/>
                  </a:lnTo>
                  <a:lnTo>
                    <a:pt x="723" y="293"/>
                  </a:lnTo>
                  <a:lnTo>
                    <a:pt x="721" y="297"/>
                  </a:lnTo>
                  <a:lnTo>
                    <a:pt x="719" y="304"/>
                  </a:lnTo>
                  <a:lnTo>
                    <a:pt x="724" y="308"/>
                  </a:lnTo>
                  <a:lnTo>
                    <a:pt x="736" y="310"/>
                  </a:lnTo>
                  <a:lnTo>
                    <a:pt x="721" y="314"/>
                  </a:lnTo>
                  <a:lnTo>
                    <a:pt x="717" y="310"/>
                  </a:lnTo>
                  <a:lnTo>
                    <a:pt x="717" y="310"/>
                  </a:lnTo>
                  <a:lnTo>
                    <a:pt x="715" y="306"/>
                  </a:lnTo>
                  <a:lnTo>
                    <a:pt x="715" y="302"/>
                  </a:lnTo>
                  <a:lnTo>
                    <a:pt x="715" y="300"/>
                  </a:lnTo>
                  <a:lnTo>
                    <a:pt x="715" y="300"/>
                  </a:lnTo>
                  <a:lnTo>
                    <a:pt x="713" y="297"/>
                  </a:lnTo>
                  <a:lnTo>
                    <a:pt x="713" y="291"/>
                  </a:lnTo>
                  <a:lnTo>
                    <a:pt x="713" y="283"/>
                  </a:lnTo>
                  <a:lnTo>
                    <a:pt x="706" y="274"/>
                  </a:lnTo>
                  <a:lnTo>
                    <a:pt x="692" y="274"/>
                  </a:lnTo>
                  <a:lnTo>
                    <a:pt x="692" y="274"/>
                  </a:lnTo>
                  <a:lnTo>
                    <a:pt x="687" y="274"/>
                  </a:lnTo>
                  <a:lnTo>
                    <a:pt x="683" y="276"/>
                  </a:lnTo>
                  <a:lnTo>
                    <a:pt x="679" y="278"/>
                  </a:lnTo>
                  <a:lnTo>
                    <a:pt x="679" y="278"/>
                  </a:lnTo>
                  <a:lnTo>
                    <a:pt x="677" y="280"/>
                  </a:lnTo>
                  <a:lnTo>
                    <a:pt x="677" y="280"/>
                  </a:lnTo>
                  <a:lnTo>
                    <a:pt x="675" y="281"/>
                  </a:lnTo>
                  <a:lnTo>
                    <a:pt x="675" y="285"/>
                  </a:lnTo>
                  <a:lnTo>
                    <a:pt x="675" y="289"/>
                  </a:lnTo>
                  <a:lnTo>
                    <a:pt x="677" y="291"/>
                  </a:lnTo>
                  <a:lnTo>
                    <a:pt x="677" y="291"/>
                  </a:lnTo>
                  <a:lnTo>
                    <a:pt x="683" y="295"/>
                  </a:lnTo>
                  <a:lnTo>
                    <a:pt x="683" y="297"/>
                  </a:lnTo>
                  <a:lnTo>
                    <a:pt x="683" y="297"/>
                  </a:lnTo>
                  <a:lnTo>
                    <a:pt x="683" y="298"/>
                  </a:lnTo>
                  <a:lnTo>
                    <a:pt x="683" y="298"/>
                  </a:lnTo>
                  <a:lnTo>
                    <a:pt x="679" y="302"/>
                  </a:lnTo>
                  <a:lnTo>
                    <a:pt x="679" y="306"/>
                  </a:lnTo>
                  <a:lnTo>
                    <a:pt x="673" y="314"/>
                  </a:lnTo>
                  <a:lnTo>
                    <a:pt x="671" y="316"/>
                  </a:lnTo>
                  <a:lnTo>
                    <a:pt x="668" y="327"/>
                  </a:lnTo>
                  <a:lnTo>
                    <a:pt x="647" y="334"/>
                  </a:lnTo>
                  <a:lnTo>
                    <a:pt x="647" y="334"/>
                  </a:lnTo>
                  <a:lnTo>
                    <a:pt x="649" y="340"/>
                  </a:lnTo>
                  <a:lnTo>
                    <a:pt x="649" y="344"/>
                  </a:lnTo>
                  <a:lnTo>
                    <a:pt x="647" y="344"/>
                  </a:lnTo>
                  <a:lnTo>
                    <a:pt x="647" y="344"/>
                  </a:lnTo>
                  <a:lnTo>
                    <a:pt x="647" y="344"/>
                  </a:lnTo>
                  <a:lnTo>
                    <a:pt x="641" y="344"/>
                  </a:lnTo>
                  <a:lnTo>
                    <a:pt x="634" y="344"/>
                  </a:lnTo>
                  <a:lnTo>
                    <a:pt x="634" y="344"/>
                  </a:lnTo>
                  <a:lnTo>
                    <a:pt x="619" y="344"/>
                  </a:lnTo>
                  <a:lnTo>
                    <a:pt x="619" y="344"/>
                  </a:lnTo>
                  <a:lnTo>
                    <a:pt x="620" y="344"/>
                  </a:lnTo>
                  <a:lnTo>
                    <a:pt x="619" y="344"/>
                  </a:lnTo>
                  <a:lnTo>
                    <a:pt x="613" y="344"/>
                  </a:lnTo>
                  <a:lnTo>
                    <a:pt x="613" y="344"/>
                  </a:lnTo>
                  <a:lnTo>
                    <a:pt x="600" y="338"/>
                  </a:lnTo>
                  <a:lnTo>
                    <a:pt x="598" y="336"/>
                  </a:lnTo>
                  <a:lnTo>
                    <a:pt x="598" y="336"/>
                  </a:lnTo>
                  <a:lnTo>
                    <a:pt x="596" y="336"/>
                  </a:lnTo>
                  <a:lnTo>
                    <a:pt x="598" y="334"/>
                  </a:lnTo>
                  <a:lnTo>
                    <a:pt x="600" y="334"/>
                  </a:lnTo>
                  <a:lnTo>
                    <a:pt x="603" y="334"/>
                  </a:lnTo>
                  <a:lnTo>
                    <a:pt x="603" y="334"/>
                  </a:lnTo>
                  <a:lnTo>
                    <a:pt x="605" y="334"/>
                  </a:lnTo>
                  <a:lnTo>
                    <a:pt x="607" y="334"/>
                  </a:lnTo>
                  <a:lnTo>
                    <a:pt x="609" y="338"/>
                  </a:lnTo>
                  <a:lnTo>
                    <a:pt x="609" y="340"/>
                  </a:lnTo>
                  <a:lnTo>
                    <a:pt x="611" y="340"/>
                  </a:lnTo>
                  <a:lnTo>
                    <a:pt x="611" y="340"/>
                  </a:lnTo>
                  <a:lnTo>
                    <a:pt x="615" y="338"/>
                  </a:lnTo>
                  <a:lnTo>
                    <a:pt x="615" y="338"/>
                  </a:lnTo>
                  <a:lnTo>
                    <a:pt x="620" y="336"/>
                  </a:lnTo>
                  <a:lnTo>
                    <a:pt x="624" y="334"/>
                  </a:lnTo>
                  <a:lnTo>
                    <a:pt x="626" y="334"/>
                  </a:lnTo>
                  <a:lnTo>
                    <a:pt x="626" y="336"/>
                  </a:lnTo>
                  <a:lnTo>
                    <a:pt x="626" y="336"/>
                  </a:lnTo>
                  <a:lnTo>
                    <a:pt x="630" y="334"/>
                  </a:lnTo>
                  <a:lnTo>
                    <a:pt x="634" y="334"/>
                  </a:lnTo>
                  <a:lnTo>
                    <a:pt x="634" y="334"/>
                  </a:lnTo>
                  <a:lnTo>
                    <a:pt x="634" y="334"/>
                  </a:lnTo>
                  <a:lnTo>
                    <a:pt x="634" y="334"/>
                  </a:lnTo>
                  <a:lnTo>
                    <a:pt x="634" y="331"/>
                  </a:lnTo>
                  <a:lnTo>
                    <a:pt x="634" y="331"/>
                  </a:lnTo>
                  <a:lnTo>
                    <a:pt x="634" y="331"/>
                  </a:lnTo>
                  <a:lnTo>
                    <a:pt x="636" y="327"/>
                  </a:lnTo>
                  <a:lnTo>
                    <a:pt x="636" y="327"/>
                  </a:lnTo>
                  <a:lnTo>
                    <a:pt x="641" y="319"/>
                  </a:lnTo>
                  <a:lnTo>
                    <a:pt x="641" y="319"/>
                  </a:lnTo>
                  <a:lnTo>
                    <a:pt x="647" y="314"/>
                  </a:lnTo>
                  <a:lnTo>
                    <a:pt x="647" y="314"/>
                  </a:lnTo>
                  <a:lnTo>
                    <a:pt x="651" y="310"/>
                  </a:lnTo>
                  <a:lnTo>
                    <a:pt x="653" y="308"/>
                  </a:lnTo>
                  <a:lnTo>
                    <a:pt x="654" y="306"/>
                  </a:lnTo>
                  <a:lnTo>
                    <a:pt x="656" y="306"/>
                  </a:lnTo>
                  <a:lnTo>
                    <a:pt x="656" y="306"/>
                  </a:lnTo>
                  <a:lnTo>
                    <a:pt x="660" y="302"/>
                  </a:lnTo>
                  <a:lnTo>
                    <a:pt x="660" y="298"/>
                  </a:lnTo>
                  <a:lnTo>
                    <a:pt x="660" y="298"/>
                  </a:lnTo>
                  <a:lnTo>
                    <a:pt x="660" y="297"/>
                  </a:lnTo>
                  <a:lnTo>
                    <a:pt x="658" y="295"/>
                  </a:lnTo>
                  <a:lnTo>
                    <a:pt x="660" y="293"/>
                  </a:lnTo>
                  <a:lnTo>
                    <a:pt x="660" y="293"/>
                  </a:lnTo>
                  <a:lnTo>
                    <a:pt x="662" y="291"/>
                  </a:lnTo>
                  <a:lnTo>
                    <a:pt x="664" y="289"/>
                  </a:lnTo>
                  <a:lnTo>
                    <a:pt x="664" y="285"/>
                  </a:lnTo>
                  <a:lnTo>
                    <a:pt x="664" y="285"/>
                  </a:lnTo>
                  <a:lnTo>
                    <a:pt x="662" y="285"/>
                  </a:lnTo>
                  <a:lnTo>
                    <a:pt x="662" y="281"/>
                  </a:lnTo>
                  <a:lnTo>
                    <a:pt x="662" y="280"/>
                  </a:lnTo>
                  <a:lnTo>
                    <a:pt x="660" y="278"/>
                  </a:lnTo>
                  <a:lnTo>
                    <a:pt x="660" y="278"/>
                  </a:lnTo>
                  <a:lnTo>
                    <a:pt x="656" y="274"/>
                  </a:lnTo>
                  <a:lnTo>
                    <a:pt x="656" y="274"/>
                  </a:lnTo>
                  <a:lnTo>
                    <a:pt x="649" y="274"/>
                  </a:lnTo>
                  <a:lnTo>
                    <a:pt x="649" y="274"/>
                  </a:lnTo>
                  <a:lnTo>
                    <a:pt x="649" y="257"/>
                  </a:lnTo>
                  <a:lnTo>
                    <a:pt x="649" y="257"/>
                  </a:lnTo>
                  <a:lnTo>
                    <a:pt x="651" y="242"/>
                  </a:lnTo>
                  <a:lnTo>
                    <a:pt x="651" y="242"/>
                  </a:lnTo>
                  <a:lnTo>
                    <a:pt x="651" y="234"/>
                  </a:lnTo>
                  <a:lnTo>
                    <a:pt x="651" y="234"/>
                  </a:lnTo>
                  <a:lnTo>
                    <a:pt x="651" y="230"/>
                  </a:lnTo>
                  <a:lnTo>
                    <a:pt x="653" y="223"/>
                  </a:lnTo>
                  <a:lnTo>
                    <a:pt x="653" y="223"/>
                  </a:lnTo>
                  <a:lnTo>
                    <a:pt x="651" y="219"/>
                  </a:lnTo>
                  <a:lnTo>
                    <a:pt x="651" y="213"/>
                  </a:lnTo>
                  <a:lnTo>
                    <a:pt x="647" y="210"/>
                  </a:lnTo>
                  <a:lnTo>
                    <a:pt x="647" y="210"/>
                  </a:lnTo>
                  <a:lnTo>
                    <a:pt x="645" y="210"/>
                  </a:lnTo>
                  <a:lnTo>
                    <a:pt x="641" y="206"/>
                  </a:lnTo>
                  <a:lnTo>
                    <a:pt x="641" y="206"/>
                  </a:lnTo>
                  <a:lnTo>
                    <a:pt x="641" y="206"/>
                  </a:lnTo>
                  <a:lnTo>
                    <a:pt x="637" y="202"/>
                  </a:lnTo>
                  <a:lnTo>
                    <a:pt x="637" y="202"/>
                  </a:lnTo>
                  <a:lnTo>
                    <a:pt x="639" y="200"/>
                  </a:lnTo>
                  <a:lnTo>
                    <a:pt x="639" y="200"/>
                  </a:lnTo>
                  <a:lnTo>
                    <a:pt x="641" y="196"/>
                  </a:lnTo>
                  <a:lnTo>
                    <a:pt x="643" y="193"/>
                  </a:lnTo>
                  <a:lnTo>
                    <a:pt x="643" y="193"/>
                  </a:lnTo>
                  <a:lnTo>
                    <a:pt x="649" y="187"/>
                  </a:lnTo>
                  <a:lnTo>
                    <a:pt x="649" y="187"/>
                  </a:lnTo>
                  <a:lnTo>
                    <a:pt x="651" y="185"/>
                  </a:lnTo>
                  <a:lnTo>
                    <a:pt x="651" y="181"/>
                  </a:lnTo>
                  <a:lnTo>
                    <a:pt x="651" y="177"/>
                  </a:lnTo>
                  <a:lnTo>
                    <a:pt x="651" y="177"/>
                  </a:lnTo>
                  <a:lnTo>
                    <a:pt x="651" y="168"/>
                  </a:lnTo>
                  <a:lnTo>
                    <a:pt x="651" y="168"/>
                  </a:lnTo>
                  <a:lnTo>
                    <a:pt x="653" y="166"/>
                  </a:lnTo>
                  <a:lnTo>
                    <a:pt x="653" y="164"/>
                  </a:lnTo>
                  <a:lnTo>
                    <a:pt x="653" y="160"/>
                  </a:lnTo>
                  <a:lnTo>
                    <a:pt x="653" y="160"/>
                  </a:lnTo>
                  <a:lnTo>
                    <a:pt x="651" y="160"/>
                  </a:lnTo>
                  <a:lnTo>
                    <a:pt x="651" y="160"/>
                  </a:lnTo>
                  <a:lnTo>
                    <a:pt x="641" y="159"/>
                  </a:lnTo>
                  <a:lnTo>
                    <a:pt x="634" y="159"/>
                  </a:lnTo>
                  <a:lnTo>
                    <a:pt x="634" y="159"/>
                  </a:lnTo>
                  <a:lnTo>
                    <a:pt x="617" y="157"/>
                  </a:lnTo>
                  <a:lnTo>
                    <a:pt x="609" y="157"/>
                  </a:lnTo>
                  <a:lnTo>
                    <a:pt x="607" y="157"/>
                  </a:lnTo>
                  <a:lnTo>
                    <a:pt x="603" y="155"/>
                  </a:lnTo>
                  <a:lnTo>
                    <a:pt x="594" y="168"/>
                  </a:lnTo>
                  <a:lnTo>
                    <a:pt x="594" y="168"/>
                  </a:lnTo>
                  <a:lnTo>
                    <a:pt x="594" y="174"/>
                  </a:lnTo>
                  <a:lnTo>
                    <a:pt x="594" y="176"/>
                  </a:lnTo>
                  <a:lnTo>
                    <a:pt x="594" y="179"/>
                  </a:lnTo>
                  <a:lnTo>
                    <a:pt x="594" y="179"/>
                  </a:lnTo>
                  <a:lnTo>
                    <a:pt x="592" y="181"/>
                  </a:lnTo>
                  <a:lnTo>
                    <a:pt x="590" y="185"/>
                  </a:lnTo>
                  <a:lnTo>
                    <a:pt x="590" y="185"/>
                  </a:lnTo>
                  <a:lnTo>
                    <a:pt x="583" y="191"/>
                  </a:lnTo>
                  <a:lnTo>
                    <a:pt x="579" y="193"/>
                  </a:lnTo>
                  <a:lnTo>
                    <a:pt x="579" y="194"/>
                  </a:lnTo>
                  <a:lnTo>
                    <a:pt x="579" y="194"/>
                  </a:lnTo>
                  <a:lnTo>
                    <a:pt x="579" y="194"/>
                  </a:lnTo>
                  <a:lnTo>
                    <a:pt x="581" y="194"/>
                  </a:lnTo>
                  <a:lnTo>
                    <a:pt x="579" y="196"/>
                  </a:lnTo>
                  <a:lnTo>
                    <a:pt x="577" y="198"/>
                  </a:lnTo>
                  <a:lnTo>
                    <a:pt x="571" y="202"/>
                  </a:lnTo>
                  <a:lnTo>
                    <a:pt x="564" y="210"/>
                  </a:lnTo>
                  <a:lnTo>
                    <a:pt x="564" y="210"/>
                  </a:lnTo>
                  <a:lnTo>
                    <a:pt x="566" y="211"/>
                  </a:lnTo>
                  <a:lnTo>
                    <a:pt x="567" y="215"/>
                  </a:lnTo>
                  <a:lnTo>
                    <a:pt x="567" y="215"/>
                  </a:lnTo>
                  <a:lnTo>
                    <a:pt x="567" y="217"/>
                  </a:lnTo>
                  <a:lnTo>
                    <a:pt x="569" y="217"/>
                  </a:lnTo>
                  <a:lnTo>
                    <a:pt x="571" y="219"/>
                  </a:lnTo>
                  <a:lnTo>
                    <a:pt x="571" y="219"/>
                  </a:lnTo>
                  <a:lnTo>
                    <a:pt x="571" y="219"/>
                  </a:lnTo>
                  <a:lnTo>
                    <a:pt x="571" y="225"/>
                  </a:lnTo>
                  <a:lnTo>
                    <a:pt x="571" y="230"/>
                  </a:lnTo>
                  <a:lnTo>
                    <a:pt x="571" y="230"/>
                  </a:lnTo>
                  <a:lnTo>
                    <a:pt x="569" y="230"/>
                  </a:lnTo>
                  <a:lnTo>
                    <a:pt x="567" y="232"/>
                  </a:lnTo>
                  <a:lnTo>
                    <a:pt x="567" y="234"/>
                  </a:lnTo>
                  <a:lnTo>
                    <a:pt x="567" y="236"/>
                  </a:lnTo>
                  <a:lnTo>
                    <a:pt x="567" y="236"/>
                  </a:lnTo>
                  <a:lnTo>
                    <a:pt x="567" y="236"/>
                  </a:lnTo>
                  <a:lnTo>
                    <a:pt x="567" y="238"/>
                  </a:lnTo>
                  <a:lnTo>
                    <a:pt x="569" y="242"/>
                  </a:lnTo>
                  <a:lnTo>
                    <a:pt x="569" y="244"/>
                  </a:lnTo>
                  <a:lnTo>
                    <a:pt x="569" y="244"/>
                  </a:lnTo>
                  <a:lnTo>
                    <a:pt x="567" y="244"/>
                  </a:lnTo>
                  <a:lnTo>
                    <a:pt x="567" y="244"/>
                  </a:lnTo>
                  <a:lnTo>
                    <a:pt x="567" y="246"/>
                  </a:lnTo>
                  <a:lnTo>
                    <a:pt x="567" y="246"/>
                  </a:lnTo>
                  <a:lnTo>
                    <a:pt x="567" y="249"/>
                  </a:lnTo>
                  <a:lnTo>
                    <a:pt x="567" y="251"/>
                  </a:lnTo>
                  <a:lnTo>
                    <a:pt x="569" y="253"/>
                  </a:lnTo>
                  <a:lnTo>
                    <a:pt x="571" y="253"/>
                  </a:lnTo>
                  <a:lnTo>
                    <a:pt x="571" y="253"/>
                  </a:lnTo>
                  <a:lnTo>
                    <a:pt x="573" y="255"/>
                  </a:lnTo>
                  <a:lnTo>
                    <a:pt x="575" y="255"/>
                  </a:lnTo>
                  <a:lnTo>
                    <a:pt x="575" y="257"/>
                  </a:lnTo>
                  <a:lnTo>
                    <a:pt x="577" y="257"/>
                  </a:lnTo>
                  <a:lnTo>
                    <a:pt x="577" y="257"/>
                  </a:lnTo>
                  <a:lnTo>
                    <a:pt x="583" y="257"/>
                  </a:lnTo>
                  <a:lnTo>
                    <a:pt x="586" y="257"/>
                  </a:lnTo>
                  <a:lnTo>
                    <a:pt x="588" y="261"/>
                  </a:lnTo>
                  <a:lnTo>
                    <a:pt x="590" y="261"/>
                  </a:lnTo>
                  <a:lnTo>
                    <a:pt x="588" y="261"/>
                  </a:lnTo>
                  <a:lnTo>
                    <a:pt x="588" y="261"/>
                  </a:lnTo>
                  <a:lnTo>
                    <a:pt x="588" y="264"/>
                  </a:lnTo>
                  <a:lnTo>
                    <a:pt x="588" y="266"/>
                  </a:lnTo>
                  <a:lnTo>
                    <a:pt x="592" y="272"/>
                  </a:lnTo>
                  <a:lnTo>
                    <a:pt x="592" y="272"/>
                  </a:lnTo>
                  <a:lnTo>
                    <a:pt x="594" y="272"/>
                  </a:lnTo>
                  <a:lnTo>
                    <a:pt x="598" y="274"/>
                  </a:lnTo>
                  <a:lnTo>
                    <a:pt x="598" y="274"/>
                  </a:lnTo>
                  <a:lnTo>
                    <a:pt x="594" y="278"/>
                  </a:lnTo>
                  <a:lnTo>
                    <a:pt x="594" y="280"/>
                  </a:lnTo>
                  <a:lnTo>
                    <a:pt x="594" y="281"/>
                  </a:lnTo>
                  <a:lnTo>
                    <a:pt x="594" y="281"/>
                  </a:lnTo>
                  <a:lnTo>
                    <a:pt x="594" y="281"/>
                  </a:lnTo>
                  <a:lnTo>
                    <a:pt x="594" y="281"/>
                  </a:lnTo>
                  <a:lnTo>
                    <a:pt x="594" y="285"/>
                  </a:lnTo>
                  <a:lnTo>
                    <a:pt x="592" y="287"/>
                  </a:lnTo>
                  <a:lnTo>
                    <a:pt x="588" y="291"/>
                  </a:lnTo>
                  <a:lnTo>
                    <a:pt x="588" y="291"/>
                  </a:lnTo>
                  <a:lnTo>
                    <a:pt x="583" y="291"/>
                  </a:lnTo>
                  <a:lnTo>
                    <a:pt x="581" y="291"/>
                  </a:lnTo>
                  <a:lnTo>
                    <a:pt x="579" y="289"/>
                  </a:lnTo>
                  <a:lnTo>
                    <a:pt x="575" y="285"/>
                  </a:lnTo>
                  <a:lnTo>
                    <a:pt x="575" y="285"/>
                  </a:lnTo>
                  <a:lnTo>
                    <a:pt x="571" y="281"/>
                  </a:lnTo>
                  <a:lnTo>
                    <a:pt x="571" y="281"/>
                  </a:lnTo>
                  <a:lnTo>
                    <a:pt x="567" y="281"/>
                  </a:lnTo>
                  <a:lnTo>
                    <a:pt x="566" y="278"/>
                  </a:lnTo>
                  <a:lnTo>
                    <a:pt x="566" y="278"/>
                  </a:lnTo>
                  <a:lnTo>
                    <a:pt x="560" y="272"/>
                  </a:lnTo>
                  <a:lnTo>
                    <a:pt x="560" y="272"/>
                  </a:lnTo>
                  <a:lnTo>
                    <a:pt x="556" y="272"/>
                  </a:lnTo>
                  <a:lnTo>
                    <a:pt x="556" y="272"/>
                  </a:lnTo>
                  <a:lnTo>
                    <a:pt x="552" y="272"/>
                  </a:lnTo>
                  <a:lnTo>
                    <a:pt x="549" y="270"/>
                  </a:lnTo>
                  <a:lnTo>
                    <a:pt x="545" y="268"/>
                  </a:lnTo>
                  <a:lnTo>
                    <a:pt x="545" y="268"/>
                  </a:lnTo>
                  <a:lnTo>
                    <a:pt x="541" y="266"/>
                  </a:lnTo>
                  <a:lnTo>
                    <a:pt x="537" y="264"/>
                  </a:lnTo>
                  <a:lnTo>
                    <a:pt x="537" y="264"/>
                  </a:lnTo>
                  <a:lnTo>
                    <a:pt x="530" y="257"/>
                  </a:lnTo>
                  <a:lnTo>
                    <a:pt x="524" y="253"/>
                  </a:lnTo>
                  <a:lnTo>
                    <a:pt x="524" y="253"/>
                  </a:lnTo>
                  <a:lnTo>
                    <a:pt x="522" y="253"/>
                  </a:lnTo>
                  <a:lnTo>
                    <a:pt x="518" y="253"/>
                  </a:lnTo>
                  <a:lnTo>
                    <a:pt x="518" y="253"/>
                  </a:lnTo>
                  <a:lnTo>
                    <a:pt x="509" y="251"/>
                  </a:lnTo>
                  <a:lnTo>
                    <a:pt x="503" y="251"/>
                  </a:lnTo>
                  <a:lnTo>
                    <a:pt x="503" y="251"/>
                  </a:lnTo>
                  <a:lnTo>
                    <a:pt x="499" y="251"/>
                  </a:lnTo>
                  <a:lnTo>
                    <a:pt x="496" y="251"/>
                  </a:lnTo>
                  <a:lnTo>
                    <a:pt x="496" y="251"/>
                  </a:lnTo>
                  <a:lnTo>
                    <a:pt x="488" y="249"/>
                  </a:lnTo>
                  <a:lnTo>
                    <a:pt x="486" y="247"/>
                  </a:lnTo>
                  <a:lnTo>
                    <a:pt x="482" y="247"/>
                  </a:lnTo>
                  <a:lnTo>
                    <a:pt x="479" y="247"/>
                  </a:lnTo>
                  <a:lnTo>
                    <a:pt x="473" y="255"/>
                  </a:lnTo>
                  <a:lnTo>
                    <a:pt x="473" y="255"/>
                  </a:lnTo>
                  <a:lnTo>
                    <a:pt x="475" y="257"/>
                  </a:lnTo>
                  <a:lnTo>
                    <a:pt x="477" y="263"/>
                  </a:lnTo>
                  <a:lnTo>
                    <a:pt x="477" y="263"/>
                  </a:lnTo>
                  <a:lnTo>
                    <a:pt x="479" y="264"/>
                  </a:lnTo>
                  <a:lnTo>
                    <a:pt x="480" y="268"/>
                  </a:lnTo>
                  <a:lnTo>
                    <a:pt x="482" y="270"/>
                  </a:lnTo>
                  <a:lnTo>
                    <a:pt x="482" y="270"/>
                  </a:lnTo>
                  <a:lnTo>
                    <a:pt x="477" y="274"/>
                  </a:lnTo>
                  <a:lnTo>
                    <a:pt x="477" y="274"/>
                  </a:lnTo>
                  <a:lnTo>
                    <a:pt x="475" y="276"/>
                  </a:lnTo>
                  <a:lnTo>
                    <a:pt x="471" y="276"/>
                  </a:lnTo>
                  <a:lnTo>
                    <a:pt x="465" y="278"/>
                  </a:lnTo>
                  <a:lnTo>
                    <a:pt x="465" y="285"/>
                  </a:lnTo>
                  <a:lnTo>
                    <a:pt x="465" y="285"/>
                  </a:lnTo>
                  <a:lnTo>
                    <a:pt x="463" y="287"/>
                  </a:lnTo>
                  <a:lnTo>
                    <a:pt x="463" y="289"/>
                  </a:lnTo>
                  <a:lnTo>
                    <a:pt x="463" y="289"/>
                  </a:lnTo>
                  <a:lnTo>
                    <a:pt x="462" y="289"/>
                  </a:lnTo>
                  <a:lnTo>
                    <a:pt x="462" y="289"/>
                  </a:lnTo>
                  <a:lnTo>
                    <a:pt x="460" y="287"/>
                  </a:lnTo>
                  <a:lnTo>
                    <a:pt x="460" y="285"/>
                  </a:lnTo>
                  <a:lnTo>
                    <a:pt x="456" y="285"/>
                  </a:lnTo>
                  <a:lnTo>
                    <a:pt x="452" y="285"/>
                  </a:lnTo>
                  <a:lnTo>
                    <a:pt x="452" y="285"/>
                  </a:lnTo>
                  <a:lnTo>
                    <a:pt x="452" y="285"/>
                  </a:lnTo>
                  <a:lnTo>
                    <a:pt x="452" y="285"/>
                  </a:lnTo>
                  <a:lnTo>
                    <a:pt x="452" y="278"/>
                  </a:lnTo>
                  <a:lnTo>
                    <a:pt x="452" y="278"/>
                  </a:lnTo>
                  <a:lnTo>
                    <a:pt x="452" y="272"/>
                  </a:lnTo>
                  <a:lnTo>
                    <a:pt x="450" y="268"/>
                  </a:lnTo>
                  <a:lnTo>
                    <a:pt x="445" y="272"/>
                  </a:lnTo>
                  <a:lnTo>
                    <a:pt x="445" y="272"/>
                  </a:lnTo>
                  <a:lnTo>
                    <a:pt x="445" y="274"/>
                  </a:lnTo>
                  <a:lnTo>
                    <a:pt x="441" y="276"/>
                  </a:lnTo>
                  <a:lnTo>
                    <a:pt x="439" y="276"/>
                  </a:lnTo>
                  <a:lnTo>
                    <a:pt x="439" y="276"/>
                  </a:lnTo>
                  <a:lnTo>
                    <a:pt x="435" y="278"/>
                  </a:lnTo>
                  <a:lnTo>
                    <a:pt x="429" y="278"/>
                  </a:lnTo>
                  <a:lnTo>
                    <a:pt x="426" y="281"/>
                  </a:lnTo>
                  <a:lnTo>
                    <a:pt x="412" y="281"/>
                  </a:lnTo>
                  <a:lnTo>
                    <a:pt x="407" y="285"/>
                  </a:lnTo>
                  <a:lnTo>
                    <a:pt x="399" y="285"/>
                  </a:lnTo>
                  <a:lnTo>
                    <a:pt x="399" y="285"/>
                  </a:lnTo>
                  <a:lnTo>
                    <a:pt x="397" y="289"/>
                  </a:lnTo>
                  <a:lnTo>
                    <a:pt x="395" y="289"/>
                  </a:lnTo>
                  <a:lnTo>
                    <a:pt x="392" y="289"/>
                  </a:lnTo>
                  <a:lnTo>
                    <a:pt x="392" y="289"/>
                  </a:lnTo>
                  <a:lnTo>
                    <a:pt x="388" y="289"/>
                  </a:lnTo>
                  <a:lnTo>
                    <a:pt x="384" y="291"/>
                  </a:lnTo>
                  <a:lnTo>
                    <a:pt x="380" y="293"/>
                  </a:lnTo>
                  <a:lnTo>
                    <a:pt x="378" y="293"/>
                  </a:lnTo>
                  <a:lnTo>
                    <a:pt x="378" y="293"/>
                  </a:lnTo>
                  <a:lnTo>
                    <a:pt x="371" y="293"/>
                  </a:lnTo>
                  <a:lnTo>
                    <a:pt x="371" y="293"/>
                  </a:lnTo>
                  <a:lnTo>
                    <a:pt x="371" y="289"/>
                  </a:lnTo>
                  <a:lnTo>
                    <a:pt x="371" y="289"/>
                  </a:lnTo>
                  <a:lnTo>
                    <a:pt x="371" y="289"/>
                  </a:lnTo>
                  <a:lnTo>
                    <a:pt x="371" y="289"/>
                  </a:lnTo>
                  <a:lnTo>
                    <a:pt x="371" y="287"/>
                  </a:lnTo>
                  <a:lnTo>
                    <a:pt x="373" y="287"/>
                  </a:lnTo>
                  <a:lnTo>
                    <a:pt x="373" y="287"/>
                  </a:lnTo>
                  <a:lnTo>
                    <a:pt x="375" y="287"/>
                  </a:lnTo>
                  <a:lnTo>
                    <a:pt x="376" y="285"/>
                  </a:lnTo>
                  <a:lnTo>
                    <a:pt x="376" y="281"/>
                  </a:lnTo>
                  <a:lnTo>
                    <a:pt x="376" y="278"/>
                  </a:lnTo>
                  <a:lnTo>
                    <a:pt x="380" y="272"/>
                  </a:lnTo>
                  <a:lnTo>
                    <a:pt x="380" y="272"/>
                  </a:lnTo>
                  <a:lnTo>
                    <a:pt x="382" y="270"/>
                  </a:lnTo>
                  <a:lnTo>
                    <a:pt x="382" y="268"/>
                  </a:lnTo>
                  <a:lnTo>
                    <a:pt x="380" y="268"/>
                  </a:lnTo>
                  <a:lnTo>
                    <a:pt x="380" y="268"/>
                  </a:lnTo>
                  <a:lnTo>
                    <a:pt x="373" y="272"/>
                  </a:lnTo>
                  <a:lnTo>
                    <a:pt x="369" y="272"/>
                  </a:lnTo>
                  <a:lnTo>
                    <a:pt x="369" y="272"/>
                  </a:lnTo>
                  <a:lnTo>
                    <a:pt x="367" y="272"/>
                  </a:lnTo>
                  <a:lnTo>
                    <a:pt x="363" y="276"/>
                  </a:lnTo>
                  <a:lnTo>
                    <a:pt x="363" y="276"/>
                  </a:lnTo>
                  <a:lnTo>
                    <a:pt x="361" y="281"/>
                  </a:lnTo>
                  <a:lnTo>
                    <a:pt x="359" y="285"/>
                  </a:lnTo>
                  <a:lnTo>
                    <a:pt x="359" y="289"/>
                  </a:lnTo>
                  <a:lnTo>
                    <a:pt x="354" y="283"/>
                  </a:lnTo>
                  <a:lnTo>
                    <a:pt x="354" y="283"/>
                  </a:lnTo>
                  <a:lnTo>
                    <a:pt x="346" y="281"/>
                  </a:lnTo>
                  <a:lnTo>
                    <a:pt x="346" y="281"/>
                  </a:lnTo>
                  <a:lnTo>
                    <a:pt x="342" y="281"/>
                  </a:lnTo>
                  <a:lnTo>
                    <a:pt x="341" y="285"/>
                  </a:lnTo>
                  <a:lnTo>
                    <a:pt x="341" y="285"/>
                  </a:lnTo>
                  <a:lnTo>
                    <a:pt x="339" y="285"/>
                  </a:lnTo>
                  <a:lnTo>
                    <a:pt x="339" y="285"/>
                  </a:lnTo>
                  <a:lnTo>
                    <a:pt x="337" y="285"/>
                  </a:lnTo>
                  <a:lnTo>
                    <a:pt x="335" y="287"/>
                  </a:lnTo>
                  <a:lnTo>
                    <a:pt x="335" y="287"/>
                  </a:lnTo>
                  <a:lnTo>
                    <a:pt x="329" y="293"/>
                  </a:lnTo>
                  <a:lnTo>
                    <a:pt x="323" y="297"/>
                  </a:lnTo>
                  <a:lnTo>
                    <a:pt x="318" y="298"/>
                  </a:lnTo>
                  <a:lnTo>
                    <a:pt x="314" y="302"/>
                  </a:lnTo>
                  <a:lnTo>
                    <a:pt x="314" y="302"/>
                  </a:lnTo>
                  <a:lnTo>
                    <a:pt x="306" y="302"/>
                  </a:lnTo>
                  <a:lnTo>
                    <a:pt x="301" y="302"/>
                  </a:lnTo>
                  <a:lnTo>
                    <a:pt x="301" y="302"/>
                  </a:lnTo>
                  <a:lnTo>
                    <a:pt x="299" y="304"/>
                  </a:lnTo>
                  <a:lnTo>
                    <a:pt x="299" y="306"/>
                  </a:lnTo>
                  <a:lnTo>
                    <a:pt x="297" y="306"/>
                  </a:lnTo>
                  <a:lnTo>
                    <a:pt x="297" y="306"/>
                  </a:lnTo>
                  <a:lnTo>
                    <a:pt x="291" y="306"/>
                  </a:lnTo>
                  <a:lnTo>
                    <a:pt x="291" y="306"/>
                  </a:lnTo>
                  <a:lnTo>
                    <a:pt x="291" y="319"/>
                  </a:lnTo>
                  <a:lnTo>
                    <a:pt x="291" y="319"/>
                  </a:lnTo>
                  <a:lnTo>
                    <a:pt x="291" y="323"/>
                  </a:lnTo>
                  <a:lnTo>
                    <a:pt x="289" y="327"/>
                  </a:lnTo>
                  <a:lnTo>
                    <a:pt x="288" y="331"/>
                  </a:lnTo>
                  <a:lnTo>
                    <a:pt x="288" y="331"/>
                  </a:lnTo>
                  <a:lnTo>
                    <a:pt x="282" y="329"/>
                  </a:lnTo>
                  <a:lnTo>
                    <a:pt x="274" y="327"/>
                  </a:lnTo>
                  <a:lnTo>
                    <a:pt x="274" y="327"/>
                  </a:lnTo>
                  <a:lnTo>
                    <a:pt x="269" y="327"/>
                  </a:lnTo>
                  <a:lnTo>
                    <a:pt x="269" y="327"/>
                  </a:lnTo>
                  <a:lnTo>
                    <a:pt x="265" y="331"/>
                  </a:lnTo>
                  <a:lnTo>
                    <a:pt x="261" y="331"/>
                  </a:lnTo>
                  <a:lnTo>
                    <a:pt x="261" y="329"/>
                  </a:lnTo>
                  <a:lnTo>
                    <a:pt x="261" y="327"/>
                  </a:lnTo>
                  <a:lnTo>
                    <a:pt x="261" y="327"/>
                  </a:lnTo>
                  <a:lnTo>
                    <a:pt x="261" y="325"/>
                  </a:lnTo>
                  <a:lnTo>
                    <a:pt x="259" y="321"/>
                  </a:lnTo>
                  <a:lnTo>
                    <a:pt x="257" y="319"/>
                  </a:lnTo>
                  <a:lnTo>
                    <a:pt x="255" y="319"/>
                  </a:lnTo>
                  <a:lnTo>
                    <a:pt x="255" y="319"/>
                  </a:lnTo>
                  <a:lnTo>
                    <a:pt x="250" y="317"/>
                  </a:lnTo>
                  <a:lnTo>
                    <a:pt x="248" y="316"/>
                  </a:lnTo>
                  <a:lnTo>
                    <a:pt x="248" y="316"/>
                  </a:lnTo>
                  <a:lnTo>
                    <a:pt x="248" y="314"/>
                  </a:lnTo>
                  <a:lnTo>
                    <a:pt x="248" y="314"/>
                  </a:lnTo>
                  <a:lnTo>
                    <a:pt x="250" y="314"/>
                  </a:lnTo>
                  <a:lnTo>
                    <a:pt x="250" y="310"/>
                  </a:lnTo>
                  <a:lnTo>
                    <a:pt x="250" y="310"/>
                  </a:lnTo>
                  <a:lnTo>
                    <a:pt x="250" y="308"/>
                  </a:lnTo>
                  <a:lnTo>
                    <a:pt x="250" y="308"/>
                  </a:lnTo>
                  <a:lnTo>
                    <a:pt x="252" y="306"/>
                  </a:lnTo>
                  <a:lnTo>
                    <a:pt x="254" y="306"/>
                  </a:lnTo>
                  <a:lnTo>
                    <a:pt x="254" y="306"/>
                  </a:lnTo>
                  <a:lnTo>
                    <a:pt x="254" y="306"/>
                  </a:lnTo>
                  <a:lnTo>
                    <a:pt x="254" y="304"/>
                  </a:lnTo>
                  <a:lnTo>
                    <a:pt x="254" y="304"/>
                  </a:lnTo>
                  <a:lnTo>
                    <a:pt x="254" y="302"/>
                  </a:lnTo>
                  <a:lnTo>
                    <a:pt x="259" y="302"/>
                  </a:lnTo>
                  <a:lnTo>
                    <a:pt x="259" y="302"/>
                  </a:lnTo>
                  <a:lnTo>
                    <a:pt x="267" y="302"/>
                  </a:lnTo>
                  <a:lnTo>
                    <a:pt x="274" y="300"/>
                  </a:lnTo>
                  <a:lnTo>
                    <a:pt x="271" y="289"/>
                  </a:lnTo>
                  <a:lnTo>
                    <a:pt x="265" y="283"/>
                  </a:lnTo>
                  <a:lnTo>
                    <a:pt x="255" y="281"/>
                  </a:lnTo>
                  <a:lnTo>
                    <a:pt x="242" y="281"/>
                  </a:lnTo>
                  <a:lnTo>
                    <a:pt x="236" y="281"/>
                  </a:lnTo>
                  <a:lnTo>
                    <a:pt x="231" y="280"/>
                  </a:lnTo>
                  <a:lnTo>
                    <a:pt x="227" y="278"/>
                  </a:lnTo>
                  <a:lnTo>
                    <a:pt x="227" y="278"/>
                  </a:lnTo>
                  <a:lnTo>
                    <a:pt x="233" y="281"/>
                  </a:lnTo>
                  <a:lnTo>
                    <a:pt x="235" y="285"/>
                  </a:lnTo>
                  <a:lnTo>
                    <a:pt x="236" y="287"/>
                  </a:lnTo>
                  <a:lnTo>
                    <a:pt x="236" y="287"/>
                  </a:lnTo>
                  <a:lnTo>
                    <a:pt x="236" y="289"/>
                  </a:lnTo>
                  <a:lnTo>
                    <a:pt x="238" y="293"/>
                  </a:lnTo>
                  <a:lnTo>
                    <a:pt x="238" y="293"/>
                  </a:lnTo>
                  <a:lnTo>
                    <a:pt x="240" y="293"/>
                  </a:lnTo>
                  <a:lnTo>
                    <a:pt x="242" y="293"/>
                  </a:lnTo>
                  <a:lnTo>
                    <a:pt x="242" y="293"/>
                  </a:lnTo>
                  <a:lnTo>
                    <a:pt x="242" y="293"/>
                  </a:lnTo>
                  <a:lnTo>
                    <a:pt x="238" y="297"/>
                  </a:lnTo>
                  <a:lnTo>
                    <a:pt x="238" y="297"/>
                  </a:lnTo>
                  <a:lnTo>
                    <a:pt x="236" y="302"/>
                  </a:lnTo>
                  <a:lnTo>
                    <a:pt x="233" y="308"/>
                  </a:lnTo>
                  <a:lnTo>
                    <a:pt x="231" y="314"/>
                  </a:lnTo>
                  <a:lnTo>
                    <a:pt x="233" y="314"/>
                  </a:lnTo>
                  <a:lnTo>
                    <a:pt x="233" y="314"/>
                  </a:lnTo>
                  <a:lnTo>
                    <a:pt x="238" y="316"/>
                  </a:lnTo>
                  <a:lnTo>
                    <a:pt x="242" y="319"/>
                  </a:lnTo>
                  <a:lnTo>
                    <a:pt x="244" y="319"/>
                  </a:lnTo>
                  <a:lnTo>
                    <a:pt x="244" y="321"/>
                  </a:lnTo>
                  <a:lnTo>
                    <a:pt x="244" y="321"/>
                  </a:lnTo>
                  <a:lnTo>
                    <a:pt x="242" y="333"/>
                  </a:lnTo>
                  <a:lnTo>
                    <a:pt x="242" y="333"/>
                  </a:lnTo>
                  <a:lnTo>
                    <a:pt x="242" y="334"/>
                  </a:lnTo>
                  <a:lnTo>
                    <a:pt x="242" y="336"/>
                  </a:lnTo>
                  <a:lnTo>
                    <a:pt x="238" y="340"/>
                  </a:lnTo>
                  <a:lnTo>
                    <a:pt x="238" y="340"/>
                  </a:lnTo>
                  <a:lnTo>
                    <a:pt x="236" y="344"/>
                  </a:lnTo>
                  <a:lnTo>
                    <a:pt x="236" y="348"/>
                  </a:lnTo>
                  <a:lnTo>
                    <a:pt x="236" y="351"/>
                  </a:lnTo>
                  <a:lnTo>
                    <a:pt x="236" y="351"/>
                  </a:lnTo>
                  <a:lnTo>
                    <a:pt x="235" y="351"/>
                  </a:lnTo>
                  <a:lnTo>
                    <a:pt x="233" y="351"/>
                  </a:lnTo>
                  <a:lnTo>
                    <a:pt x="231" y="351"/>
                  </a:lnTo>
                  <a:lnTo>
                    <a:pt x="231" y="351"/>
                  </a:lnTo>
                  <a:lnTo>
                    <a:pt x="229" y="348"/>
                  </a:lnTo>
                  <a:lnTo>
                    <a:pt x="229" y="348"/>
                  </a:lnTo>
                  <a:lnTo>
                    <a:pt x="229" y="344"/>
                  </a:lnTo>
                  <a:lnTo>
                    <a:pt x="225" y="340"/>
                  </a:lnTo>
                  <a:lnTo>
                    <a:pt x="214" y="336"/>
                  </a:lnTo>
                  <a:lnTo>
                    <a:pt x="206" y="340"/>
                  </a:lnTo>
                  <a:lnTo>
                    <a:pt x="206" y="340"/>
                  </a:lnTo>
                  <a:lnTo>
                    <a:pt x="204" y="344"/>
                  </a:lnTo>
                  <a:lnTo>
                    <a:pt x="204" y="344"/>
                  </a:lnTo>
                  <a:lnTo>
                    <a:pt x="201" y="348"/>
                  </a:lnTo>
                  <a:lnTo>
                    <a:pt x="201" y="348"/>
                  </a:lnTo>
                  <a:lnTo>
                    <a:pt x="199" y="348"/>
                  </a:lnTo>
                  <a:lnTo>
                    <a:pt x="195" y="350"/>
                  </a:lnTo>
                  <a:lnTo>
                    <a:pt x="191" y="351"/>
                  </a:lnTo>
                  <a:lnTo>
                    <a:pt x="180" y="357"/>
                  </a:lnTo>
                  <a:lnTo>
                    <a:pt x="176" y="365"/>
                  </a:lnTo>
                  <a:lnTo>
                    <a:pt x="176" y="365"/>
                  </a:lnTo>
                  <a:lnTo>
                    <a:pt x="176" y="365"/>
                  </a:lnTo>
                  <a:lnTo>
                    <a:pt x="174" y="365"/>
                  </a:lnTo>
                  <a:lnTo>
                    <a:pt x="174" y="365"/>
                  </a:lnTo>
                  <a:lnTo>
                    <a:pt x="174" y="365"/>
                  </a:lnTo>
                  <a:lnTo>
                    <a:pt x="176" y="370"/>
                  </a:lnTo>
                  <a:lnTo>
                    <a:pt x="176" y="370"/>
                  </a:lnTo>
                  <a:lnTo>
                    <a:pt x="180" y="376"/>
                  </a:lnTo>
                  <a:lnTo>
                    <a:pt x="184" y="380"/>
                  </a:lnTo>
                  <a:lnTo>
                    <a:pt x="184" y="384"/>
                  </a:lnTo>
                  <a:lnTo>
                    <a:pt x="184" y="384"/>
                  </a:lnTo>
                  <a:lnTo>
                    <a:pt x="189" y="385"/>
                  </a:lnTo>
                  <a:lnTo>
                    <a:pt x="191" y="389"/>
                  </a:lnTo>
                  <a:lnTo>
                    <a:pt x="191" y="389"/>
                  </a:lnTo>
                  <a:lnTo>
                    <a:pt x="187" y="389"/>
                  </a:lnTo>
                  <a:lnTo>
                    <a:pt x="187" y="389"/>
                  </a:lnTo>
                  <a:lnTo>
                    <a:pt x="185" y="389"/>
                  </a:lnTo>
                  <a:lnTo>
                    <a:pt x="184" y="389"/>
                  </a:lnTo>
                  <a:lnTo>
                    <a:pt x="184" y="389"/>
                  </a:lnTo>
                  <a:lnTo>
                    <a:pt x="180" y="391"/>
                  </a:lnTo>
                  <a:lnTo>
                    <a:pt x="180" y="391"/>
                  </a:lnTo>
                  <a:lnTo>
                    <a:pt x="176" y="389"/>
                  </a:lnTo>
                  <a:lnTo>
                    <a:pt x="174" y="389"/>
                  </a:lnTo>
                  <a:lnTo>
                    <a:pt x="170" y="389"/>
                  </a:lnTo>
                  <a:lnTo>
                    <a:pt x="168" y="389"/>
                  </a:lnTo>
                  <a:lnTo>
                    <a:pt x="168" y="389"/>
                  </a:lnTo>
                  <a:lnTo>
                    <a:pt x="165" y="389"/>
                  </a:lnTo>
                  <a:lnTo>
                    <a:pt x="161" y="387"/>
                  </a:lnTo>
                  <a:lnTo>
                    <a:pt x="159" y="385"/>
                  </a:lnTo>
                  <a:lnTo>
                    <a:pt x="159" y="385"/>
                  </a:lnTo>
                  <a:lnTo>
                    <a:pt x="157" y="384"/>
                  </a:lnTo>
                  <a:lnTo>
                    <a:pt x="157" y="384"/>
                  </a:lnTo>
                  <a:lnTo>
                    <a:pt x="153" y="382"/>
                  </a:lnTo>
                  <a:lnTo>
                    <a:pt x="153" y="382"/>
                  </a:lnTo>
                  <a:lnTo>
                    <a:pt x="150" y="380"/>
                  </a:lnTo>
                  <a:lnTo>
                    <a:pt x="148" y="378"/>
                  </a:lnTo>
                  <a:lnTo>
                    <a:pt x="148" y="378"/>
                  </a:lnTo>
                  <a:lnTo>
                    <a:pt x="146" y="376"/>
                  </a:lnTo>
                  <a:lnTo>
                    <a:pt x="144" y="376"/>
                  </a:lnTo>
                  <a:lnTo>
                    <a:pt x="140" y="374"/>
                  </a:lnTo>
                  <a:lnTo>
                    <a:pt x="140" y="374"/>
                  </a:lnTo>
                  <a:lnTo>
                    <a:pt x="138" y="372"/>
                  </a:lnTo>
                  <a:lnTo>
                    <a:pt x="134" y="372"/>
                  </a:lnTo>
                  <a:lnTo>
                    <a:pt x="132" y="376"/>
                  </a:lnTo>
                  <a:lnTo>
                    <a:pt x="132" y="376"/>
                  </a:lnTo>
                  <a:lnTo>
                    <a:pt x="132" y="378"/>
                  </a:lnTo>
                  <a:lnTo>
                    <a:pt x="131" y="378"/>
                  </a:lnTo>
                  <a:lnTo>
                    <a:pt x="132" y="382"/>
                  </a:lnTo>
                  <a:lnTo>
                    <a:pt x="132" y="382"/>
                  </a:lnTo>
                  <a:lnTo>
                    <a:pt x="132" y="387"/>
                  </a:lnTo>
                  <a:lnTo>
                    <a:pt x="132" y="389"/>
                  </a:lnTo>
                  <a:lnTo>
                    <a:pt x="134" y="389"/>
                  </a:lnTo>
                  <a:lnTo>
                    <a:pt x="136" y="389"/>
                  </a:lnTo>
                  <a:lnTo>
                    <a:pt x="136" y="389"/>
                  </a:lnTo>
                  <a:lnTo>
                    <a:pt x="140" y="391"/>
                  </a:lnTo>
                  <a:lnTo>
                    <a:pt x="144" y="393"/>
                  </a:lnTo>
                  <a:lnTo>
                    <a:pt x="148" y="395"/>
                  </a:lnTo>
                  <a:lnTo>
                    <a:pt x="148" y="395"/>
                  </a:lnTo>
                  <a:lnTo>
                    <a:pt x="148" y="397"/>
                  </a:lnTo>
                  <a:lnTo>
                    <a:pt x="150" y="397"/>
                  </a:lnTo>
                  <a:lnTo>
                    <a:pt x="151" y="399"/>
                  </a:lnTo>
                  <a:lnTo>
                    <a:pt x="153" y="399"/>
                  </a:lnTo>
                  <a:lnTo>
                    <a:pt x="151" y="399"/>
                  </a:lnTo>
                  <a:lnTo>
                    <a:pt x="148" y="403"/>
                  </a:lnTo>
                  <a:lnTo>
                    <a:pt x="148" y="403"/>
                  </a:lnTo>
                  <a:lnTo>
                    <a:pt x="142" y="406"/>
                  </a:lnTo>
                  <a:lnTo>
                    <a:pt x="138" y="406"/>
                  </a:lnTo>
                  <a:lnTo>
                    <a:pt x="136" y="406"/>
                  </a:lnTo>
                  <a:lnTo>
                    <a:pt x="136" y="406"/>
                  </a:lnTo>
                  <a:lnTo>
                    <a:pt x="136" y="410"/>
                  </a:lnTo>
                  <a:lnTo>
                    <a:pt x="136" y="410"/>
                  </a:lnTo>
                  <a:lnTo>
                    <a:pt x="134" y="410"/>
                  </a:lnTo>
                  <a:lnTo>
                    <a:pt x="134" y="410"/>
                  </a:lnTo>
                  <a:lnTo>
                    <a:pt x="131" y="406"/>
                  </a:lnTo>
                  <a:lnTo>
                    <a:pt x="131" y="406"/>
                  </a:lnTo>
                  <a:lnTo>
                    <a:pt x="123" y="399"/>
                  </a:lnTo>
                  <a:lnTo>
                    <a:pt x="123" y="399"/>
                  </a:lnTo>
                  <a:lnTo>
                    <a:pt x="121" y="397"/>
                  </a:lnTo>
                  <a:lnTo>
                    <a:pt x="119" y="395"/>
                  </a:lnTo>
                  <a:lnTo>
                    <a:pt x="115" y="393"/>
                  </a:lnTo>
                  <a:lnTo>
                    <a:pt x="115" y="393"/>
                  </a:lnTo>
                  <a:lnTo>
                    <a:pt x="112" y="393"/>
                  </a:lnTo>
                  <a:lnTo>
                    <a:pt x="108" y="391"/>
                  </a:lnTo>
                  <a:lnTo>
                    <a:pt x="104" y="389"/>
                  </a:lnTo>
                  <a:lnTo>
                    <a:pt x="104" y="389"/>
                  </a:lnTo>
                  <a:lnTo>
                    <a:pt x="104" y="385"/>
                  </a:lnTo>
                  <a:lnTo>
                    <a:pt x="106" y="378"/>
                  </a:lnTo>
                  <a:lnTo>
                    <a:pt x="106" y="378"/>
                  </a:lnTo>
                  <a:lnTo>
                    <a:pt x="104" y="365"/>
                  </a:lnTo>
                  <a:lnTo>
                    <a:pt x="106" y="359"/>
                  </a:lnTo>
                  <a:lnTo>
                    <a:pt x="106" y="359"/>
                  </a:lnTo>
                  <a:lnTo>
                    <a:pt x="104" y="353"/>
                  </a:lnTo>
                  <a:lnTo>
                    <a:pt x="98" y="344"/>
                  </a:lnTo>
                  <a:lnTo>
                    <a:pt x="98" y="344"/>
                  </a:lnTo>
                  <a:lnTo>
                    <a:pt x="97" y="344"/>
                  </a:lnTo>
                  <a:lnTo>
                    <a:pt x="95" y="344"/>
                  </a:lnTo>
                  <a:lnTo>
                    <a:pt x="93" y="344"/>
                  </a:lnTo>
                  <a:lnTo>
                    <a:pt x="93" y="342"/>
                  </a:lnTo>
                  <a:lnTo>
                    <a:pt x="93" y="342"/>
                  </a:lnTo>
                  <a:lnTo>
                    <a:pt x="87" y="340"/>
                  </a:lnTo>
                  <a:lnTo>
                    <a:pt x="83" y="336"/>
                  </a:lnTo>
                  <a:lnTo>
                    <a:pt x="83" y="336"/>
                  </a:lnTo>
                  <a:lnTo>
                    <a:pt x="81" y="334"/>
                  </a:lnTo>
                  <a:lnTo>
                    <a:pt x="80" y="331"/>
                  </a:lnTo>
                  <a:lnTo>
                    <a:pt x="80" y="331"/>
                  </a:lnTo>
                  <a:lnTo>
                    <a:pt x="68" y="319"/>
                  </a:lnTo>
                  <a:lnTo>
                    <a:pt x="64" y="316"/>
                  </a:lnTo>
                  <a:lnTo>
                    <a:pt x="80" y="319"/>
                  </a:lnTo>
                  <a:lnTo>
                    <a:pt x="80" y="319"/>
                  </a:lnTo>
                  <a:lnTo>
                    <a:pt x="87" y="329"/>
                  </a:lnTo>
                  <a:lnTo>
                    <a:pt x="87" y="329"/>
                  </a:lnTo>
                  <a:lnTo>
                    <a:pt x="87" y="331"/>
                  </a:lnTo>
                  <a:lnTo>
                    <a:pt x="89" y="331"/>
                  </a:lnTo>
                  <a:lnTo>
                    <a:pt x="93" y="331"/>
                  </a:lnTo>
                  <a:lnTo>
                    <a:pt x="93" y="331"/>
                  </a:lnTo>
                  <a:lnTo>
                    <a:pt x="97" y="333"/>
                  </a:lnTo>
                  <a:lnTo>
                    <a:pt x="98" y="334"/>
                  </a:lnTo>
                  <a:lnTo>
                    <a:pt x="104" y="334"/>
                  </a:lnTo>
                  <a:lnTo>
                    <a:pt x="104" y="334"/>
                  </a:lnTo>
                  <a:lnTo>
                    <a:pt x="106" y="334"/>
                  </a:lnTo>
                  <a:lnTo>
                    <a:pt x="108" y="336"/>
                  </a:lnTo>
                  <a:lnTo>
                    <a:pt x="112" y="338"/>
                  </a:lnTo>
                  <a:lnTo>
                    <a:pt x="112" y="338"/>
                  </a:lnTo>
                  <a:lnTo>
                    <a:pt x="115" y="340"/>
                  </a:lnTo>
                  <a:lnTo>
                    <a:pt x="119" y="340"/>
                  </a:lnTo>
                  <a:lnTo>
                    <a:pt x="119" y="340"/>
                  </a:lnTo>
                  <a:lnTo>
                    <a:pt x="123" y="342"/>
                  </a:lnTo>
                  <a:lnTo>
                    <a:pt x="127" y="344"/>
                  </a:lnTo>
                  <a:lnTo>
                    <a:pt x="127" y="344"/>
                  </a:lnTo>
                  <a:lnTo>
                    <a:pt x="129" y="344"/>
                  </a:lnTo>
                  <a:lnTo>
                    <a:pt x="132" y="342"/>
                  </a:lnTo>
                  <a:lnTo>
                    <a:pt x="132" y="342"/>
                  </a:lnTo>
                  <a:lnTo>
                    <a:pt x="134" y="342"/>
                  </a:lnTo>
                  <a:lnTo>
                    <a:pt x="134" y="342"/>
                  </a:lnTo>
                  <a:lnTo>
                    <a:pt x="132" y="342"/>
                  </a:lnTo>
                  <a:lnTo>
                    <a:pt x="134" y="342"/>
                  </a:lnTo>
                  <a:lnTo>
                    <a:pt x="138" y="344"/>
                  </a:lnTo>
                  <a:lnTo>
                    <a:pt x="138" y="344"/>
                  </a:lnTo>
                  <a:lnTo>
                    <a:pt x="150" y="350"/>
                  </a:lnTo>
                  <a:lnTo>
                    <a:pt x="153" y="351"/>
                  </a:lnTo>
                  <a:lnTo>
                    <a:pt x="153" y="351"/>
                  </a:lnTo>
                  <a:lnTo>
                    <a:pt x="157" y="351"/>
                  </a:lnTo>
                  <a:lnTo>
                    <a:pt x="157" y="351"/>
                  </a:lnTo>
                  <a:lnTo>
                    <a:pt x="161" y="351"/>
                  </a:lnTo>
                  <a:lnTo>
                    <a:pt x="165" y="348"/>
                  </a:lnTo>
                  <a:lnTo>
                    <a:pt x="165" y="348"/>
                  </a:lnTo>
                  <a:lnTo>
                    <a:pt x="170" y="346"/>
                  </a:lnTo>
                  <a:lnTo>
                    <a:pt x="172" y="346"/>
                  </a:lnTo>
                  <a:lnTo>
                    <a:pt x="174" y="346"/>
                  </a:lnTo>
                  <a:lnTo>
                    <a:pt x="176" y="344"/>
                  </a:lnTo>
                  <a:lnTo>
                    <a:pt x="176" y="344"/>
                  </a:lnTo>
                  <a:lnTo>
                    <a:pt x="178" y="344"/>
                  </a:lnTo>
                  <a:lnTo>
                    <a:pt x="180" y="342"/>
                  </a:lnTo>
                  <a:lnTo>
                    <a:pt x="182" y="342"/>
                  </a:lnTo>
                  <a:lnTo>
                    <a:pt x="184" y="340"/>
                  </a:lnTo>
                  <a:lnTo>
                    <a:pt x="184" y="340"/>
                  </a:lnTo>
                  <a:lnTo>
                    <a:pt x="187" y="336"/>
                  </a:lnTo>
                  <a:lnTo>
                    <a:pt x="187" y="336"/>
                  </a:lnTo>
                  <a:lnTo>
                    <a:pt x="189" y="334"/>
                  </a:lnTo>
                  <a:lnTo>
                    <a:pt x="191" y="334"/>
                  </a:lnTo>
                  <a:lnTo>
                    <a:pt x="191" y="334"/>
                  </a:lnTo>
                  <a:lnTo>
                    <a:pt x="195" y="331"/>
                  </a:lnTo>
                  <a:lnTo>
                    <a:pt x="195" y="331"/>
                  </a:lnTo>
                  <a:lnTo>
                    <a:pt x="197" y="327"/>
                  </a:lnTo>
                  <a:lnTo>
                    <a:pt x="199" y="327"/>
                  </a:lnTo>
                  <a:lnTo>
                    <a:pt x="199" y="327"/>
                  </a:lnTo>
                  <a:lnTo>
                    <a:pt x="199" y="325"/>
                  </a:lnTo>
                  <a:lnTo>
                    <a:pt x="201" y="319"/>
                  </a:lnTo>
                  <a:lnTo>
                    <a:pt x="201" y="319"/>
                  </a:lnTo>
                  <a:lnTo>
                    <a:pt x="199" y="319"/>
                  </a:lnTo>
                  <a:lnTo>
                    <a:pt x="199" y="317"/>
                  </a:lnTo>
                  <a:lnTo>
                    <a:pt x="199" y="316"/>
                  </a:lnTo>
                  <a:lnTo>
                    <a:pt x="197" y="314"/>
                  </a:lnTo>
                  <a:lnTo>
                    <a:pt x="197" y="314"/>
                  </a:lnTo>
                  <a:lnTo>
                    <a:pt x="195" y="306"/>
                  </a:lnTo>
                  <a:lnTo>
                    <a:pt x="195" y="306"/>
                  </a:lnTo>
                  <a:lnTo>
                    <a:pt x="195" y="306"/>
                  </a:lnTo>
                  <a:lnTo>
                    <a:pt x="195" y="306"/>
                  </a:lnTo>
                  <a:lnTo>
                    <a:pt x="193" y="304"/>
                  </a:lnTo>
                  <a:lnTo>
                    <a:pt x="191" y="302"/>
                  </a:lnTo>
                  <a:lnTo>
                    <a:pt x="191" y="302"/>
                  </a:lnTo>
                  <a:lnTo>
                    <a:pt x="189" y="302"/>
                  </a:lnTo>
                  <a:lnTo>
                    <a:pt x="189" y="302"/>
                  </a:lnTo>
                  <a:lnTo>
                    <a:pt x="184" y="298"/>
                  </a:lnTo>
                  <a:lnTo>
                    <a:pt x="180" y="297"/>
                  </a:lnTo>
                  <a:lnTo>
                    <a:pt x="180" y="297"/>
                  </a:lnTo>
                  <a:lnTo>
                    <a:pt x="176" y="295"/>
                  </a:lnTo>
                  <a:lnTo>
                    <a:pt x="174" y="295"/>
                  </a:lnTo>
                  <a:lnTo>
                    <a:pt x="170" y="293"/>
                  </a:lnTo>
                  <a:lnTo>
                    <a:pt x="170" y="293"/>
                  </a:lnTo>
                  <a:lnTo>
                    <a:pt x="168" y="291"/>
                  </a:lnTo>
                  <a:lnTo>
                    <a:pt x="165" y="289"/>
                  </a:lnTo>
                  <a:lnTo>
                    <a:pt x="161" y="289"/>
                  </a:lnTo>
                  <a:lnTo>
                    <a:pt x="159" y="287"/>
                  </a:lnTo>
                  <a:lnTo>
                    <a:pt x="159" y="287"/>
                  </a:lnTo>
                  <a:lnTo>
                    <a:pt x="155" y="281"/>
                  </a:lnTo>
                  <a:lnTo>
                    <a:pt x="153" y="280"/>
                  </a:lnTo>
                  <a:lnTo>
                    <a:pt x="151" y="278"/>
                  </a:lnTo>
                  <a:lnTo>
                    <a:pt x="151" y="278"/>
                  </a:lnTo>
                  <a:lnTo>
                    <a:pt x="150" y="278"/>
                  </a:lnTo>
                  <a:lnTo>
                    <a:pt x="148" y="276"/>
                  </a:lnTo>
                  <a:lnTo>
                    <a:pt x="146" y="276"/>
                  </a:lnTo>
                  <a:lnTo>
                    <a:pt x="140" y="274"/>
                  </a:lnTo>
                  <a:lnTo>
                    <a:pt x="140" y="274"/>
                  </a:lnTo>
                  <a:lnTo>
                    <a:pt x="136" y="272"/>
                  </a:lnTo>
                  <a:lnTo>
                    <a:pt x="132" y="270"/>
                  </a:lnTo>
                  <a:lnTo>
                    <a:pt x="132" y="268"/>
                  </a:lnTo>
                  <a:lnTo>
                    <a:pt x="131" y="268"/>
                  </a:lnTo>
                  <a:lnTo>
                    <a:pt x="131" y="268"/>
                  </a:lnTo>
                  <a:lnTo>
                    <a:pt x="127" y="268"/>
                  </a:lnTo>
                  <a:lnTo>
                    <a:pt x="127" y="266"/>
                  </a:lnTo>
                  <a:lnTo>
                    <a:pt x="123" y="264"/>
                  </a:lnTo>
                  <a:lnTo>
                    <a:pt x="121" y="264"/>
                  </a:lnTo>
                  <a:lnTo>
                    <a:pt x="121" y="264"/>
                  </a:lnTo>
                  <a:lnTo>
                    <a:pt x="117" y="263"/>
                  </a:lnTo>
                  <a:lnTo>
                    <a:pt x="114" y="261"/>
                  </a:lnTo>
                  <a:lnTo>
                    <a:pt x="114" y="261"/>
                  </a:lnTo>
                  <a:lnTo>
                    <a:pt x="112" y="261"/>
                  </a:lnTo>
                  <a:lnTo>
                    <a:pt x="110" y="261"/>
                  </a:lnTo>
                  <a:lnTo>
                    <a:pt x="106" y="259"/>
                  </a:lnTo>
                  <a:lnTo>
                    <a:pt x="100" y="257"/>
                  </a:lnTo>
                  <a:lnTo>
                    <a:pt x="100" y="257"/>
                  </a:lnTo>
                  <a:lnTo>
                    <a:pt x="89" y="257"/>
                  </a:lnTo>
                  <a:lnTo>
                    <a:pt x="83" y="257"/>
                  </a:lnTo>
                  <a:lnTo>
                    <a:pt x="83" y="257"/>
                  </a:lnTo>
                  <a:lnTo>
                    <a:pt x="85" y="261"/>
                  </a:lnTo>
                  <a:lnTo>
                    <a:pt x="87" y="264"/>
                  </a:lnTo>
                  <a:lnTo>
                    <a:pt x="85" y="264"/>
                  </a:lnTo>
                  <a:lnTo>
                    <a:pt x="85" y="264"/>
                  </a:lnTo>
                  <a:lnTo>
                    <a:pt x="85" y="264"/>
                  </a:lnTo>
                  <a:lnTo>
                    <a:pt x="81" y="264"/>
                  </a:lnTo>
                  <a:lnTo>
                    <a:pt x="80" y="264"/>
                  </a:lnTo>
                  <a:lnTo>
                    <a:pt x="80" y="264"/>
                  </a:lnTo>
                  <a:lnTo>
                    <a:pt x="78" y="264"/>
                  </a:lnTo>
                  <a:lnTo>
                    <a:pt x="76" y="261"/>
                  </a:lnTo>
                  <a:lnTo>
                    <a:pt x="76" y="261"/>
                  </a:lnTo>
                  <a:lnTo>
                    <a:pt x="76" y="253"/>
                  </a:lnTo>
                  <a:lnTo>
                    <a:pt x="68" y="249"/>
                  </a:lnTo>
                  <a:lnTo>
                    <a:pt x="80" y="247"/>
                  </a:lnTo>
                  <a:lnTo>
                    <a:pt x="68" y="240"/>
                  </a:lnTo>
                  <a:lnTo>
                    <a:pt x="61" y="240"/>
                  </a:lnTo>
                  <a:lnTo>
                    <a:pt x="55" y="247"/>
                  </a:lnTo>
                  <a:lnTo>
                    <a:pt x="51" y="251"/>
                  </a:lnTo>
                  <a:lnTo>
                    <a:pt x="42" y="251"/>
                  </a:lnTo>
                  <a:lnTo>
                    <a:pt x="38" y="255"/>
                  </a:lnTo>
                  <a:lnTo>
                    <a:pt x="30" y="255"/>
                  </a:lnTo>
                  <a:lnTo>
                    <a:pt x="19" y="268"/>
                  </a:lnTo>
                  <a:lnTo>
                    <a:pt x="19" y="289"/>
                  </a:lnTo>
                  <a:lnTo>
                    <a:pt x="27" y="291"/>
                  </a:lnTo>
                  <a:lnTo>
                    <a:pt x="38" y="308"/>
                  </a:lnTo>
                  <a:lnTo>
                    <a:pt x="23" y="325"/>
                  </a:lnTo>
                  <a:lnTo>
                    <a:pt x="30" y="340"/>
                  </a:lnTo>
                  <a:lnTo>
                    <a:pt x="36" y="348"/>
                  </a:lnTo>
                  <a:lnTo>
                    <a:pt x="36" y="348"/>
                  </a:lnTo>
                  <a:lnTo>
                    <a:pt x="38" y="357"/>
                  </a:lnTo>
                  <a:lnTo>
                    <a:pt x="34" y="365"/>
                  </a:lnTo>
                  <a:lnTo>
                    <a:pt x="34" y="378"/>
                  </a:lnTo>
                  <a:lnTo>
                    <a:pt x="38" y="382"/>
                  </a:lnTo>
                  <a:lnTo>
                    <a:pt x="38" y="391"/>
                  </a:lnTo>
                  <a:lnTo>
                    <a:pt x="44" y="399"/>
                  </a:lnTo>
                  <a:lnTo>
                    <a:pt x="38" y="406"/>
                  </a:lnTo>
                  <a:lnTo>
                    <a:pt x="59" y="431"/>
                  </a:lnTo>
                  <a:lnTo>
                    <a:pt x="27" y="471"/>
                  </a:lnTo>
                  <a:lnTo>
                    <a:pt x="10" y="484"/>
                  </a:lnTo>
                  <a:lnTo>
                    <a:pt x="15" y="486"/>
                  </a:lnTo>
                  <a:lnTo>
                    <a:pt x="21" y="491"/>
                  </a:lnTo>
                  <a:lnTo>
                    <a:pt x="19" y="503"/>
                  </a:lnTo>
                  <a:lnTo>
                    <a:pt x="27" y="503"/>
                  </a:lnTo>
                  <a:lnTo>
                    <a:pt x="34" y="499"/>
                  </a:lnTo>
                  <a:lnTo>
                    <a:pt x="34" y="499"/>
                  </a:lnTo>
                  <a:lnTo>
                    <a:pt x="36" y="501"/>
                  </a:lnTo>
                  <a:lnTo>
                    <a:pt x="36" y="503"/>
                  </a:lnTo>
                  <a:lnTo>
                    <a:pt x="36" y="505"/>
                  </a:lnTo>
                  <a:lnTo>
                    <a:pt x="36" y="505"/>
                  </a:lnTo>
                  <a:lnTo>
                    <a:pt x="32" y="507"/>
                  </a:lnTo>
                  <a:lnTo>
                    <a:pt x="30" y="507"/>
                  </a:lnTo>
                  <a:lnTo>
                    <a:pt x="27" y="508"/>
                  </a:lnTo>
                  <a:lnTo>
                    <a:pt x="27" y="508"/>
                  </a:lnTo>
                  <a:lnTo>
                    <a:pt x="21" y="508"/>
                  </a:lnTo>
                  <a:lnTo>
                    <a:pt x="21" y="508"/>
                  </a:lnTo>
                  <a:lnTo>
                    <a:pt x="13" y="508"/>
                  </a:lnTo>
                  <a:lnTo>
                    <a:pt x="11" y="510"/>
                  </a:lnTo>
                  <a:lnTo>
                    <a:pt x="11" y="516"/>
                  </a:lnTo>
                  <a:lnTo>
                    <a:pt x="6" y="525"/>
                  </a:lnTo>
                  <a:lnTo>
                    <a:pt x="0" y="527"/>
                  </a:lnTo>
                  <a:lnTo>
                    <a:pt x="0" y="535"/>
                  </a:lnTo>
                  <a:lnTo>
                    <a:pt x="4" y="554"/>
                  </a:lnTo>
                  <a:lnTo>
                    <a:pt x="0" y="561"/>
                  </a:lnTo>
                  <a:lnTo>
                    <a:pt x="6" y="567"/>
                  </a:lnTo>
                  <a:lnTo>
                    <a:pt x="10" y="594"/>
                  </a:lnTo>
                  <a:lnTo>
                    <a:pt x="25" y="597"/>
                  </a:lnTo>
                  <a:lnTo>
                    <a:pt x="25" y="605"/>
                  </a:lnTo>
                  <a:lnTo>
                    <a:pt x="40" y="603"/>
                  </a:lnTo>
                  <a:lnTo>
                    <a:pt x="47" y="611"/>
                  </a:lnTo>
                  <a:lnTo>
                    <a:pt x="53" y="628"/>
                  </a:lnTo>
                  <a:lnTo>
                    <a:pt x="74" y="652"/>
                  </a:lnTo>
                  <a:lnTo>
                    <a:pt x="66" y="660"/>
                  </a:lnTo>
                  <a:lnTo>
                    <a:pt x="57" y="660"/>
                  </a:lnTo>
                  <a:lnTo>
                    <a:pt x="57" y="671"/>
                  </a:lnTo>
                  <a:lnTo>
                    <a:pt x="61" y="682"/>
                  </a:lnTo>
                  <a:lnTo>
                    <a:pt x="68" y="682"/>
                  </a:lnTo>
                  <a:lnTo>
                    <a:pt x="74" y="677"/>
                  </a:lnTo>
                  <a:lnTo>
                    <a:pt x="89" y="677"/>
                  </a:lnTo>
                  <a:lnTo>
                    <a:pt x="97" y="690"/>
                  </a:lnTo>
                  <a:lnTo>
                    <a:pt x="97" y="701"/>
                  </a:lnTo>
                  <a:lnTo>
                    <a:pt x="104" y="699"/>
                  </a:lnTo>
                  <a:lnTo>
                    <a:pt x="108" y="701"/>
                  </a:lnTo>
                  <a:lnTo>
                    <a:pt x="115" y="716"/>
                  </a:lnTo>
                  <a:lnTo>
                    <a:pt x="117" y="718"/>
                  </a:lnTo>
                  <a:lnTo>
                    <a:pt x="131" y="722"/>
                  </a:lnTo>
                  <a:lnTo>
                    <a:pt x="142" y="718"/>
                  </a:lnTo>
                  <a:lnTo>
                    <a:pt x="150" y="728"/>
                  </a:lnTo>
                  <a:lnTo>
                    <a:pt x="167" y="730"/>
                  </a:lnTo>
                  <a:lnTo>
                    <a:pt x="180" y="737"/>
                  </a:lnTo>
                  <a:lnTo>
                    <a:pt x="176" y="754"/>
                  </a:lnTo>
                  <a:lnTo>
                    <a:pt x="176" y="771"/>
                  </a:lnTo>
                  <a:lnTo>
                    <a:pt x="165" y="775"/>
                  </a:lnTo>
                  <a:lnTo>
                    <a:pt x="153" y="779"/>
                  </a:lnTo>
                  <a:lnTo>
                    <a:pt x="148" y="786"/>
                  </a:lnTo>
                  <a:lnTo>
                    <a:pt x="159" y="788"/>
                  </a:lnTo>
                  <a:lnTo>
                    <a:pt x="165" y="788"/>
                  </a:lnTo>
                  <a:lnTo>
                    <a:pt x="159" y="796"/>
                  </a:lnTo>
                  <a:lnTo>
                    <a:pt x="159" y="796"/>
                  </a:lnTo>
                  <a:lnTo>
                    <a:pt x="159" y="796"/>
                  </a:lnTo>
                  <a:lnTo>
                    <a:pt x="159" y="798"/>
                  </a:lnTo>
                  <a:lnTo>
                    <a:pt x="155" y="798"/>
                  </a:lnTo>
                  <a:lnTo>
                    <a:pt x="155" y="798"/>
                  </a:lnTo>
                  <a:lnTo>
                    <a:pt x="151" y="798"/>
                  </a:lnTo>
                  <a:lnTo>
                    <a:pt x="148" y="803"/>
                  </a:lnTo>
                  <a:lnTo>
                    <a:pt x="150" y="807"/>
                  </a:lnTo>
                  <a:lnTo>
                    <a:pt x="148" y="817"/>
                  </a:lnTo>
                  <a:lnTo>
                    <a:pt x="142" y="819"/>
                  </a:lnTo>
                  <a:lnTo>
                    <a:pt x="140" y="822"/>
                  </a:lnTo>
                  <a:lnTo>
                    <a:pt x="134" y="824"/>
                  </a:lnTo>
                  <a:lnTo>
                    <a:pt x="136" y="830"/>
                  </a:lnTo>
                  <a:lnTo>
                    <a:pt x="138" y="834"/>
                  </a:lnTo>
                  <a:lnTo>
                    <a:pt x="146" y="834"/>
                  </a:lnTo>
                  <a:lnTo>
                    <a:pt x="150" y="838"/>
                  </a:lnTo>
                  <a:lnTo>
                    <a:pt x="150" y="838"/>
                  </a:lnTo>
                  <a:lnTo>
                    <a:pt x="157" y="845"/>
                  </a:lnTo>
                  <a:lnTo>
                    <a:pt x="157" y="845"/>
                  </a:lnTo>
                  <a:lnTo>
                    <a:pt x="159" y="847"/>
                  </a:lnTo>
                  <a:lnTo>
                    <a:pt x="161" y="847"/>
                  </a:lnTo>
                  <a:lnTo>
                    <a:pt x="168" y="855"/>
                  </a:lnTo>
                  <a:lnTo>
                    <a:pt x="168" y="856"/>
                  </a:lnTo>
                  <a:lnTo>
                    <a:pt x="174" y="862"/>
                  </a:lnTo>
                  <a:lnTo>
                    <a:pt x="174" y="862"/>
                  </a:lnTo>
                  <a:lnTo>
                    <a:pt x="174" y="862"/>
                  </a:lnTo>
                  <a:close/>
                </a:path>
              </a:pathLst>
            </a:custGeom>
            <a:solidFill>
              <a:schemeClr val="bg1">
                <a:lumMod val="85000"/>
              </a:schemeClr>
            </a:solidFill>
            <a:ln w="635" cap="rnd">
              <a:solidFill>
                <a:schemeClr val="bg1">
                  <a:alpha val="17000"/>
                </a:schemeClr>
              </a:solidFill>
              <a:prstDash val="solid"/>
              <a:round/>
              <a:headEnd/>
              <a:tailEnd/>
            </a:ln>
          </p:spPr>
          <p:txBody>
            <a:bodyPr lIns="81617" tIns="40809" rIns="81617" bIns="40809"/>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06" name="Freeform 405">
              <a:extLst>
                <a:ext uri="{FF2B5EF4-FFF2-40B4-BE49-F238E27FC236}">
                  <a16:creationId xmlns:a16="http://schemas.microsoft.com/office/drawing/2014/main" id="{59BDEA8A-2650-F546-A18F-1FBA0066FD2E}"/>
                </a:ext>
              </a:extLst>
            </p:cNvPr>
            <p:cNvSpPr>
              <a:spLocks/>
            </p:cNvSpPr>
            <p:nvPr userDrawn="1"/>
          </p:nvSpPr>
          <p:spPr bwMode="auto">
            <a:xfrm>
              <a:off x="4022156" y="2065134"/>
              <a:ext cx="63986" cy="229281"/>
            </a:xfrm>
            <a:custGeom>
              <a:avLst/>
              <a:gdLst>
                <a:gd name="T0" fmla="*/ 23 w 42"/>
                <a:gd name="T1" fmla="*/ 164 h 176"/>
                <a:gd name="T2" fmla="*/ 23 w 42"/>
                <a:gd name="T3" fmla="*/ 172 h 176"/>
                <a:gd name="T4" fmla="*/ 27 w 42"/>
                <a:gd name="T5" fmla="*/ 174 h 176"/>
                <a:gd name="T6" fmla="*/ 29 w 42"/>
                <a:gd name="T7" fmla="*/ 168 h 176"/>
                <a:gd name="T8" fmla="*/ 23 w 42"/>
                <a:gd name="T9" fmla="*/ 153 h 176"/>
                <a:gd name="T10" fmla="*/ 17 w 42"/>
                <a:gd name="T11" fmla="*/ 147 h 176"/>
                <a:gd name="T12" fmla="*/ 16 w 42"/>
                <a:gd name="T13" fmla="*/ 144 h 176"/>
                <a:gd name="T14" fmla="*/ 14 w 42"/>
                <a:gd name="T15" fmla="*/ 134 h 176"/>
                <a:gd name="T16" fmla="*/ 16 w 42"/>
                <a:gd name="T17" fmla="*/ 127 h 176"/>
                <a:gd name="T18" fmla="*/ 17 w 42"/>
                <a:gd name="T19" fmla="*/ 121 h 176"/>
                <a:gd name="T20" fmla="*/ 21 w 42"/>
                <a:gd name="T21" fmla="*/ 115 h 176"/>
                <a:gd name="T22" fmla="*/ 29 w 42"/>
                <a:gd name="T23" fmla="*/ 115 h 176"/>
                <a:gd name="T24" fmla="*/ 42 w 42"/>
                <a:gd name="T25" fmla="*/ 121 h 176"/>
                <a:gd name="T26" fmla="*/ 36 w 42"/>
                <a:gd name="T27" fmla="*/ 113 h 176"/>
                <a:gd name="T28" fmla="*/ 34 w 42"/>
                <a:gd name="T29" fmla="*/ 102 h 176"/>
                <a:gd name="T30" fmla="*/ 34 w 42"/>
                <a:gd name="T31" fmla="*/ 93 h 176"/>
                <a:gd name="T32" fmla="*/ 31 w 42"/>
                <a:gd name="T33" fmla="*/ 79 h 176"/>
                <a:gd name="T34" fmla="*/ 23 w 42"/>
                <a:gd name="T35" fmla="*/ 64 h 176"/>
                <a:gd name="T36" fmla="*/ 23 w 42"/>
                <a:gd name="T37" fmla="*/ 57 h 176"/>
                <a:gd name="T38" fmla="*/ 23 w 42"/>
                <a:gd name="T39" fmla="*/ 49 h 176"/>
                <a:gd name="T40" fmla="*/ 23 w 42"/>
                <a:gd name="T41" fmla="*/ 30 h 176"/>
                <a:gd name="T42" fmla="*/ 21 w 42"/>
                <a:gd name="T43" fmla="*/ 23 h 176"/>
                <a:gd name="T44" fmla="*/ 19 w 42"/>
                <a:gd name="T45" fmla="*/ 19 h 176"/>
                <a:gd name="T46" fmla="*/ 17 w 42"/>
                <a:gd name="T47" fmla="*/ 15 h 176"/>
                <a:gd name="T48" fmla="*/ 19 w 42"/>
                <a:gd name="T49" fmla="*/ 11 h 176"/>
                <a:gd name="T50" fmla="*/ 19 w 42"/>
                <a:gd name="T51" fmla="*/ 2 h 176"/>
                <a:gd name="T52" fmla="*/ 16 w 42"/>
                <a:gd name="T53" fmla="*/ 2 h 176"/>
                <a:gd name="T54" fmla="*/ 12 w 42"/>
                <a:gd name="T55" fmla="*/ 4 h 176"/>
                <a:gd name="T56" fmla="*/ 10 w 42"/>
                <a:gd name="T57" fmla="*/ 11 h 176"/>
                <a:gd name="T58" fmla="*/ 6 w 42"/>
                <a:gd name="T59" fmla="*/ 25 h 176"/>
                <a:gd name="T60" fmla="*/ 0 w 42"/>
                <a:gd name="T61" fmla="*/ 26 h 176"/>
                <a:gd name="T62" fmla="*/ 0 w 42"/>
                <a:gd name="T63" fmla="*/ 43 h 176"/>
                <a:gd name="T64" fmla="*/ 4 w 42"/>
                <a:gd name="T65" fmla="*/ 64 h 176"/>
                <a:gd name="T66" fmla="*/ 6 w 42"/>
                <a:gd name="T67" fmla="*/ 68 h 176"/>
                <a:gd name="T68" fmla="*/ 8 w 42"/>
                <a:gd name="T69" fmla="*/ 77 h 176"/>
                <a:gd name="T70" fmla="*/ 8 w 42"/>
                <a:gd name="T71" fmla="*/ 85 h 176"/>
                <a:gd name="T72" fmla="*/ 8 w 42"/>
                <a:gd name="T73" fmla="*/ 102 h 176"/>
                <a:gd name="T74" fmla="*/ 6 w 42"/>
                <a:gd name="T75" fmla="*/ 108 h 176"/>
                <a:gd name="T76" fmla="*/ 4 w 42"/>
                <a:gd name="T77" fmla="*/ 115 h 176"/>
                <a:gd name="T78" fmla="*/ 4 w 42"/>
                <a:gd name="T79" fmla="*/ 119 h 176"/>
                <a:gd name="T80" fmla="*/ 6 w 42"/>
                <a:gd name="T81" fmla="*/ 130 h 176"/>
                <a:gd name="T82" fmla="*/ 0 w 42"/>
                <a:gd name="T83" fmla="*/ 157 h 176"/>
                <a:gd name="T84" fmla="*/ 8 w 42"/>
                <a:gd name="T85" fmla="*/ 170 h 176"/>
                <a:gd name="T86" fmla="*/ 12 w 42"/>
                <a:gd name="T87" fmla="*/ 164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2" h="176">
                  <a:moveTo>
                    <a:pt x="12" y="164"/>
                  </a:moveTo>
                  <a:lnTo>
                    <a:pt x="23" y="164"/>
                  </a:lnTo>
                  <a:lnTo>
                    <a:pt x="23" y="164"/>
                  </a:lnTo>
                  <a:lnTo>
                    <a:pt x="23" y="168"/>
                  </a:lnTo>
                  <a:lnTo>
                    <a:pt x="23" y="170"/>
                  </a:lnTo>
                  <a:lnTo>
                    <a:pt x="23" y="172"/>
                  </a:lnTo>
                  <a:lnTo>
                    <a:pt x="23" y="172"/>
                  </a:lnTo>
                  <a:lnTo>
                    <a:pt x="23" y="172"/>
                  </a:lnTo>
                  <a:lnTo>
                    <a:pt x="27" y="174"/>
                  </a:lnTo>
                  <a:lnTo>
                    <a:pt x="29" y="172"/>
                  </a:lnTo>
                  <a:lnTo>
                    <a:pt x="29" y="168"/>
                  </a:lnTo>
                  <a:lnTo>
                    <a:pt x="29" y="168"/>
                  </a:lnTo>
                  <a:lnTo>
                    <a:pt x="29" y="161"/>
                  </a:lnTo>
                  <a:lnTo>
                    <a:pt x="23" y="153"/>
                  </a:lnTo>
                  <a:lnTo>
                    <a:pt x="23" y="153"/>
                  </a:lnTo>
                  <a:lnTo>
                    <a:pt x="19" y="149"/>
                  </a:lnTo>
                  <a:lnTo>
                    <a:pt x="19" y="149"/>
                  </a:lnTo>
                  <a:lnTo>
                    <a:pt x="17" y="147"/>
                  </a:lnTo>
                  <a:lnTo>
                    <a:pt x="16" y="147"/>
                  </a:lnTo>
                  <a:lnTo>
                    <a:pt x="16" y="144"/>
                  </a:lnTo>
                  <a:lnTo>
                    <a:pt x="16" y="144"/>
                  </a:lnTo>
                  <a:lnTo>
                    <a:pt x="16" y="140"/>
                  </a:lnTo>
                  <a:lnTo>
                    <a:pt x="14" y="134"/>
                  </a:lnTo>
                  <a:lnTo>
                    <a:pt x="14" y="134"/>
                  </a:lnTo>
                  <a:lnTo>
                    <a:pt x="14" y="130"/>
                  </a:lnTo>
                  <a:lnTo>
                    <a:pt x="16" y="127"/>
                  </a:lnTo>
                  <a:lnTo>
                    <a:pt x="16" y="127"/>
                  </a:lnTo>
                  <a:lnTo>
                    <a:pt x="17" y="125"/>
                  </a:lnTo>
                  <a:lnTo>
                    <a:pt x="17" y="123"/>
                  </a:lnTo>
                  <a:lnTo>
                    <a:pt x="17" y="121"/>
                  </a:lnTo>
                  <a:lnTo>
                    <a:pt x="19" y="119"/>
                  </a:lnTo>
                  <a:lnTo>
                    <a:pt x="19" y="119"/>
                  </a:lnTo>
                  <a:lnTo>
                    <a:pt x="21" y="115"/>
                  </a:lnTo>
                  <a:lnTo>
                    <a:pt x="23" y="113"/>
                  </a:lnTo>
                  <a:lnTo>
                    <a:pt x="23" y="112"/>
                  </a:lnTo>
                  <a:lnTo>
                    <a:pt x="29" y="115"/>
                  </a:lnTo>
                  <a:lnTo>
                    <a:pt x="38" y="119"/>
                  </a:lnTo>
                  <a:lnTo>
                    <a:pt x="42" y="121"/>
                  </a:lnTo>
                  <a:lnTo>
                    <a:pt x="42" y="121"/>
                  </a:lnTo>
                  <a:lnTo>
                    <a:pt x="38" y="119"/>
                  </a:lnTo>
                  <a:lnTo>
                    <a:pt x="36" y="117"/>
                  </a:lnTo>
                  <a:lnTo>
                    <a:pt x="36" y="113"/>
                  </a:lnTo>
                  <a:lnTo>
                    <a:pt x="36" y="113"/>
                  </a:lnTo>
                  <a:lnTo>
                    <a:pt x="34" y="102"/>
                  </a:lnTo>
                  <a:lnTo>
                    <a:pt x="34" y="102"/>
                  </a:lnTo>
                  <a:lnTo>
                    <a:pt x="34" y="95"/>
                  </a:lnTo>
                  <a:lnTo>
                    <a:pt x="34" y="95"/>
                  </a:lnTo>
                  <a:lnTo>
                    <a:pt x="34" y="93"/>
                  </a:lnTo>
                  <a:lnTo>
                    <a:pt x="33" y="89"/>
                  </a:lnTo>
                  <a:lnTo>
                    <a:pt x="31" y="85"/>
                  </a:lnTo>
                  <a:lnTo>
                    <a:pt x="31" y="79"/>
                  </a:lnTo>
                  <a:lnTo>
                    <a:pt x="25" y="72"/>
                  </a:lnTo>
                  <a:lnTo>
                    <a:pt x="25" y="72"/>
                  </a:lnTo>
                  <a:lnTo>
                    <a:pt x="23" y="64"/>
                  </a:lnTo>
                  <a:lnTo>
                    <a:pt x="23" y="64"/>
                  </a:lnTo>
                  <a:lnTo>
                    <a:pt x="23" y="57"/>
                  </a:lnTo>
                  <a:lnTo>
                    <a:pt x="23" y="57"/>
                  </a:lnTo>
                  <a:lnTo>
                    <a:pt x="23" y="55"/>
                  </a:lnTo>
                  <a:lnTo>
                    <a:pt x="23" y="49"/>
                  </a:lnTo>
                  <a:lnTo>
                    <a:pt x="23" y="49"/>
                  </a:lnTo>
                  <a:lnTo>
                    <a:pt x="23" y="40"/>
                  </a:lnTo>
                  <a:lnTo>
                    <a:pt x="23" y="40"/>
                  </a:lnTo>
                  <a:lnTo>
                    <a:pt x="23" y="30"/>
                  </a:lnTo>
                  <a:lnTo>
                    <a:pt x="23" y="23"/>
                  </a:lnTo>
                  <a:lnTo>
                    <a:pt x="23" y="23"/>
                  </a:lnTo>
                  <a:lnTo>
                    <a:pt x="21" y="23"/>
                  </a:lnTo>
                  <a:lnTo>
                    <a:pt x="19" y="21"/>
                  </a:lnTo>
                  <a:lnTo>
                    <a:pt x="19" y="19"/>
                  </a:lnTo>
                  <a:lnTo>
                    <a:pt x="19" y="19"/>
                  </a:lnTo>
                  <a:lnTo>
                    <a:pt x="19" y="17"/>
                  </a:lnTo>
                  <a:lnTo>
                    <a:pt x="17" y="17"/>
                  </a:lnTo>
                  <a:lnTo>
                    <a:pt x="17" y="15"/>
                  </a:lnTo>
                  <a:lnTo>
                    <a:pt x="17" y="13"/>
                  </a:lnTo>
                  <a:lnTo>
                    <a:pt x="17" y="13"/>
                  </a:lnTo>
                  <a:lnTo>
                    <a:pt x="19" y="11"/>
                  </a:lnTo>
                  <a:lnTo>
                    <a:pt x="19" y="7"/>
                  </a:lnTo>
                  <a:lnTo>
                    <a:pt x="19" y="2"/>
                  </a:lnTo>
                  <a:lnTo>
                    <a:pt x="19" y="2"/>
                  </a:lnTo>
                  <a:lnTo>
                    <a:pt x="17" y="2"/>
                  </a:lnTo>
                  <a:lnTo>
                    <a:pt x="16" y="2"/>
                  </a:lnTo>
                  <a:lnTo>
                    <a:pt x="16" y="2"/>
                  </a:lnTo>
                  <a:lnTo>
                    <a:pt x="12" y="0"/>
                  </a:lnTo>
                  <a:lnTo>
                    <a:pt x="10" y="0"/>
                  </a:lnTo>
                  <a:lnTo>
                    <a:pt x="12" y="4"/>
                  </a:lnTo>
                  <a:lnTo>
                    <a:pt x="12" y="4"/>
                  </a:lnTo>
                  <a:lnTo>
                    <a:pt x="12" y="7"/>
                  </a:lnTo>
                  <a:lnTo>
                    <a:pt x="10" y="11"/>
                  </a:lnTo>
                  <a:lnTo>
                    <a:pt x="8" y="13"/>
                  </a:lnTo>
                  <a:lnTo>
                    <a:pt x="10" y="21"/>
                  </a:lnTo>
                  <a:lnTo>
                    <a:pt x="6" y="25"/>
                  </a:lnTo>
                  <a:lnTo>
                    <a:pt x="6" y="25"/>
                  </a:lnTo>
                  <a:lnTo>
                    <a:pt x="4" y="26"/>
                  </a:lnTo>
                  <a:lnTo>
                    <a:pt x="0" y="26"/>
                  </a:lnTo>
                  <a:lnTo>
                    <a:pt x="0" y="30"/>
                  </a:lnTo>
                  <a:lnTo>
                    <a:pt x="0" y="30"/>
                  </a:lnTo>
                  <a:lnTo>
                    <a:pt x="0" y="43"/>
                  </a:lnTo>
                  <a:lnTo>
                    <a:pt x="0" y="51"/>
                  </a:lnTo>
                  <a:lnTo>
                    <a:pt x="0" y="60"/>
                  </a:lnTo>
                  <a:lnTo>
                    <a:pt x="4" y="64"/>
                  </a:lnTo>
                  <a:lnTo>
                    <a:pt x="4" y="64"/>
                  </a:lnTo>
                  <a:lnTo>
                    <a:pt x="6" y="68"/>
                  </a:lnTo>
                  <a:lnTo>
                    <a:pt x="6" y="68"/>
                  </a:lnTo>
                  <a:lnTo>
                    <a:pt x="8" y="70"/>
                  </a:lnTo>
                  <a:lnTo>
                    <a:pt x="8" y="72"/>
                  </a:lnTo>
                  <a:lnTo>
                    <a:pt x="8" y="77"/>
                  </a:lnTo>
                  <a:lnTo>
                    <a:pt x="8" y="77"/>
                  </a:lnTo>
                  <a:lnTo>
                    <a:pt x="8" y="85"/>
                  </a:lnTo>
                  <a:lnTo>
                    <a:pt x="8" y="85"/>
                  </a:lnTo>
                  <a:lnTo>
                    <a:pt x="8" y="96"/>
                  </a:lnTo>
                  <a:lnTo>
                    <a:pt x="8" y="102"/>
                  </a:lnTo>
                  <a:lnTo>
                    <a:pt x="8" y="102"/>
                  </a:lnTo>
                  <a:lnTo>
                    <a:pt x="6" y="104"/>
                  </a:lnTo>
                  <a:lnTo>
                    <a:pt x="6" y="108"/>
                  </a:lnTo>
                  <a:lnTo>
                    <a:pt x="6" y="108"/>
                  </a:lnTo>
                  <a:lnTo>
                    <a:pt x="6" y="110"/>
                  </a:lnTo>
                  <a:lnTo>
                    <a:pt x="4" y="113"/>
                  </a:lnTo>
                  <a:lnTo>
                    <a:pt x="4" y="115"/>
                  </a:lnTo>
                  <a:lnTo>
                    <a:pt x="4" y="115"/>
                  </a:lnTo>
                  <a:lnTo>
                    <a:pt x="4" y="115"/>
                  </a:lnTo>
                  <a:lnTo>
                    <a:pt x="4" y="119"/>
                  </a:lnTo>
                  <a:lnTo>
                    <a:pt x="4" y="119"/>
                  </a:lnTo>
                  <a:lnTo>
                    <a:pt x="6" y="127"/>
                  </a:lnTo>
                  <a:lnTo>
                    <a:pt x="6" y="130"/>
                  </a:lnTo>
                  <a:lnTo>
                    <a:pt x="4" y="138"/>
                  </a:lnTo>
                  <a:lnTo>
                    <a:pt x="4" y="146"/>
                  </a:lnTo>
                  <a:lnTo>
                    <a:pt x="0" y="157"/>
                  </a:lnTo>
                  <a:lnTo>
                    <a:pt x="4" y="166"/>
                  </a:lnTo>
                  <a:lnTo>
                    <a:pt x="4" y="176"/>
                  </a:lnTo>
                  <a:lnTo>
                    <a:pt x="8" y="170"/>
                  </a:lnTo>
                  <a:lnTo>
                    <a:pt x="12" y="164"/>
                  </a:lnTo>
                  <a:lnTo>
                    <a:pt x="12" y="164"/>
                  </a:lnTo>
                  <a:lnTo>
                    <a:pt x="12" y="164"/>
                  </a:lnTo>
                  <a:close/>
                </a:path>
              </a:pathLst>
            </a:custGeom>
            <a:solidFill>
              <a:schemeClr val="bg1">
                <a:lumMod val="85000"/>
              </a:schemeClr>
            </a:solidFill>
            <a:ln w="635" cap="rnd">
              <a:solidFill>
                <a:schemeClr val="bg1">
                  <a:alpha val="17000"/>
                </a:schemeClr>
              </a:solidFill>
            </a:ln>
          </p:spPr>
          <p:txBody>
            <a:bodyPr lIns="81617" tIns="40809" rIns="81617" bIns="40809"/>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07" name="Freeform 406">
              <a:extLst>
                <a:ext uri="{FF2B5EF4-FFF2-40B4-BE49-F238E27FC236}">
                  <a16:creationId xmlns:a16="http://schemas.microsoft.com/office/drawing/2014/main" id="{A91702FD-3688-D646-9D9A-E55515BF51B3}"/>
                </a:ext>
              </a:extLst>
            </p:cNvPr>
            <p:cNvSpPr>
              <a:spLocks/>
            </p:cNvSpPr>
            <p:nvPr userDrawn="1"/>
          </p:nvSpPr>
          <p:spPr bwMode="auto">
            <a:xfrm>
              <a:off x="4022156" y="2065134"/>
              <a:ext cx="63986" cy="229281"/>
            </a:xfrm>
            <a:custGeom>
              <a:avLst/>
              <a:gdLst>
                <a:gd name="T0" fmla="*/ 23 w 42"/>
                <a:gd name="T1" fmla="*/ 164 h 176"/>
                <a:gd name="T2" fmla="*/ 23 w 42"/>
                <a:gd name="T3" fmla="*/ 172 h 176"/>
                <a:gd name="T4" fmla="*/ 27 w 42"/>
                <a:gd name="T5" fmla="*/ 174 h 176"/>
                <a:gd name="T6" fmla="*/ 29 w 42"/>
                <a:gd name="T7" fmla="*/ 168 h 176"/>
                <a:gd name="T8" fmla="*/ 23 w 42"/>
                <a:gd name="T9" fmla="*/ 153 h 176"/>
                <a:gd name="T10" fmla="*/ 17 w 42"/>
                <a:gd name="T11" fmla="*/ 147 h 176"/>
                <a:gd name="T12" fmla="*/ 16 w 42"/>
                <a:gd name="T13" fmla="*/ 144 h 176"/>
                <a:gd name="T14" fmla="*/ 14 w 42"/>
                <a:gd name="T15" fmla="*/ 134 h 176"/>
                <a:gd name="T16" fmla="*/ 16 w 42"/>
                <a:gd name="T17" fmla="*/ 127 h 176"/>
                <a:gd name="T18" fmla="*/ 17 w 42"/>
                <a:gd name="T19" fmla="*/ 121 h 176"/>
                <a:gd name="T20" fmla="*/ 21 w 42"/>
                <a:gd name="T21" fmla="*/ 115 h 176"/>
                <a:gd name="T22" fmla="*/ 29 w 42"/>
                <a:gd name="T23" fmla="*/ 115 h 176"/>
                <a:gd name="T24" fmla="*/ 42 w 42"/>
                <a:gd name="T25" fmla="*/ 121 h 176"/>
                <a:gd name="T26" fmla="*/ 36 w 42"/>
                <a:gd name="T27" fmla="*/ 113 h 176"/>
                <a:gd name="T28" fmla="*/ 34 w 42"/>
                <a:gd name="T29" fmla="*/ 102 h 176"/>
                <a:gd name="T30" fmla="*/ 34 w 42"/>
                <a:gd name="T31" fmla="*/ 93 h 176"/>
                <a:gd name="T32" fmla="*/ 31 w 42"/>
                <a:gd name="T33" fmla="*/ 79 h 176"/>
                <a:gd name="T34" fmla="*/ 23 w 42"/>
                <a:gd name="T35" fmla="*/ 64 h 176"/>
                <a:gd name="T36" fmla="*/ 23 w 42"/>
                <a:gd name="T37" fmla="*/ 57 h 176"/>
                <a:gd name="T38" fmla="*/ 23 w 42"/>
                <a:gd name="T39" fmla="*/ 49 h 176"/>
                <a:gd name="T40" fmla="*/ 23 w 42"/>
                <a:gd name="T41" fmla="*/ 30 h 176"/>
                <a:gd name="T42" fmla="*/ 21 w 42"/>
                <a:gd name="T43" fmla="*/ 23 h 176"/>
                <a:gd name="T44" fmla="*/ 19 w 42"/>
                <a:gd name="T45" fmla="*/ 19 h 176"/>
                <a:gd name="T46" fmla="*/ 17 w 42"/>
                <a:gd name="T47" fmla="*/ 15 h 176"/>
                <a:gd name="T48" fmla="*/ 19 w 42"/>
                <a:gd name="T49" fmla="*/ 11 h 176"/>
                <a:gd name="T50" fmla="*/ 19 w 42"/>
                <a:gd name="T51" fmla="*/ 2 h 176"/>
                <a:gd name="T52" fmla="*/ 16 w 42"/>
                <a:gd name="T53" fmla="*/ 2 h 176"/>
                <a:gd name="T54" fmla="*/ 12 w 42"/>
                <a:gd name="T55" fmla="*/ 4 h 176"/>
                <a:gd name="T56" fmla="*/ 10 w 42"/>
                <a:gd name="T57" fmla="*/ 11 h 176"/>
                <a:gd name="T58" fmla="*/ 6 w 42"/>
                <a:gd name="T59" fmla="*/ 25 h 176"/>
                <a:gd name="T60" fmla="*/ 0 w 42"/>
                <a:gd name="T61" fmla="*/ 26 h 176"/>
                <a:gd name="T62" fmla="*/ 0 w 42"/>
                <a:gd name="T63" fmla="*/ 43 h 176"/>
                <a:gd name="T64" fmla="*/ 4 w 42"/>
                <a:gd name="T65" fmla="*/ 64 h 176"/>
                <a:gd name="T66" fmla="*/ 6 w 42"/>
                <a:gd name="T67" fmla="*/ 68 h 176"/>
                <a:gd name="T68" fmla="*/ 8 w 42"/>
                <a:gd name="T69" fmla="*/ 77 h 176"/>
                <a:gd name="T70" fmla="*/ 8 w 42"/>
                <a:gd name="T71" fmla="*/ 85 h 176"/>
                <a:gd name="T72" fmla="*/ 8 w 42"/>
                <a:gd name="T73" fmla="*/ 102 h 176"/>
                <a:gd name="T74" fmla="*/ 6 w 42"/>
                <a:gd name="T75" fmla="*/ 108 h 176"/>
                <a:gd name="T76" fmla="*/ 4 w 42"/>
                <a:gd name="T77" fmla="*/ 115 h 176"/>
                <a:gd name="T78" fmla="*/ 4 w 42"/>
                <a:gd name="T79" fmla="*/ 119 h 176"/>
                <a:gd name="T80" fmla="*/ 6 w 42"/>
                <a:gd name="T81" fmla="*/ 130 h 176"/>
                <a:gd name="T82" fmla="*/ 0 w 42"/>
                <a:gd name="T83" fmla="*/ 157 h 176"/>
                <a:gd name="T84" fmla="*/ 8 w 42"/>
                <a:gd name="T85" fmla="*/ 170 h 176"/>
                <a:gd name="T86" fmla="*/ 12 w 42"/>
                <a:gd name="T87" fmla="*/ 164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2" h="176">
                  <a:moveTo>
                    <a:pt x="12" y="164"/>
                  </a:moveTo>
                  <a:lnTo>
                    <a:pt x="23" y="164"/>
                  </a:lnTo>
                  <a:lnTo>
                    <a:pt x="23" y="164"/>
                  </a:lnTo>
                  <a:lnTo>
                    <a:pt x="23" y="168"/>
                  </a:lnTo>
                  <a:lnTo>
                    <a:pt x="23" y="170"/>
                  </a:lnTo>
                  <a:lnTo>
                    <a:pt x="23" y="172"/>
                  </a:lnTo>
                  <a:lnTo>
                    <a:pt x="23" y="172"/>
                  </a:lnTo>
                  <a:lnTo>
                    <a:pt x="23" y="172"/>
                  </a:lnTo>
                  <a:lnTo>
                    <a:pt x="27" y="174"/>
                  </a:lnTo>
                  <a:lnTo>
                    <a:pt x="29" y="172"/>
                  </a:lnTo>
                  <a:lnTo>
                    <a:pt x="29" y="168"/>
                  </a:lnTo>
                  <a:lnTo>
                    <a:pt x="29" y="168"/>
                  </a:lnTo>
                  <a:lnTo>
                    <a:pt x="29" y="161"/>
                  </a:lnTo>
                  <a:lnTo>
                    <a:pt x="23" y="153"/>
                  </a:lnTo>
                  <a:lnTo>
                    <a:pt x="23" y="153"/>
                  </a:lnTo>
                  <a:lnTo>
                    <a:pt x="19" y="149"/>
                  </a:lnTo>
                  <a:lnTo>
                    <a:pt x="19" y="149"/>
                  </a:lnTo>
                  <a:lnTo>
                    <a:pt x="17" y="147"/>
                  </a:lnTo>
                  <a:lnTo>
                    <a:pt x="16" y="147"/>
                  </a:lnTo>
                  <a:lnTo>
                    <a:pt x="16" y="144"/>
                  </a:lnTo>
                  <a:lnTo>
                    <a:pt x="16" y="144"/>
                  </a:lnTo>
                  <a:lnTo>
                    <a:pt x="16" y="140"/>
                  </a:lnTo>
                  <a:lnTo>
                    <a:pt x="14" y="134"/>
                  </a:lnTo>
                  <a:lnTo>
                    <a:pt x="14" y="134"/>
                  </a:lnTo>
                  <a:lnTo>
                    <a:pt x="14" y="130"/>
                  </a:lnTo>
                  <a:lnTo>
                    <a:pt x="16" y="127"/>
                  </a:lnTo>
                  <a:lnTo>
                    <a:pt x="16" y="127"/>
                  </a:lnTo>
                  <a:lnTo>
                    <a:pt x="17" y="125"/>
                  </a:lnTo>
                  <a:lnTo>
                    <a:pt x="17" y="123"/>
                  </a:lnTo>
                  <a:lnTo>
                    <a:pt x="17" y="121"/>
                  </a:lnTo>
                  <a:lnTo>
                    <a:pt x="19" y="119"/>
                  </a:lnTo>
                  <a:lnTo>
                    <a:pt x="19" y="119"/>
                  </a:lnTo>
                  <a:lnTo>
                    <a:pt x="21" y="115"/>
                  </a:lnTo>
                  <a:lnTo>
                    <a:pt x="23" y="113"/>
                  </a:lnTo>
                  <a:lnTo>
                    <a:pt x="23" y="112"/>
                  </a:lnTo>
                  <a:lnTo>
                    <a:pt x="29" y="115"/>
                  </a:lnTo>
                  <a:lnTo>
                    <a:pt x="38" y="119"/>
                  </a:lnTo>
                  <a:lnTo>
                    <a:pt x="42" y="121"/>
                  </a:lnTo>
                  <a:lnTo>
                    <a:pt x="42" y="121"/>
                  </a:lnTo>
                  <a:lnTo>
                    <a:pt x="38" y="119"/>
                  </a:lnTo>
                  <a:lnTo>
                    <a:pt x="36" y="117"/>
                  </a:lnTo>
                  <a:lnTo>
                    <a:pt x="36" y="113"/>
                  </a:lnTo>
                  <a:lnTo>
                    <a:pt x="36" y="113"/>
                  </a:lnTo>
                  <a:lnTo>
                    <a:pt x="34" y="102"/>
                  </a:lnTo>
                  <a:lnTo>
                    <a:pt x="34" y="102"/>
                  </a:lnTo>
                  <a:lnTo>
                    <a:pt x="34" y="95"/>
                  </a:lnTo>
                  <a:lnTo>
                    <a:pt x="34" y="95"/>
                  </a:lnTo>
                  <a:lnTo>
                    <a:pt x="34" y="93"/>
                  </a:lnTo>
                  <a:lnTo>
                    <a:pt x="33" y="89"/>
                  </a:lnTo>
                  <a:lnTo>
                    <a:pt x="31" y="85"/>
                  </a:lnTo>
                  <a:lnTo>
                    <a:pt x="31" y="79"/>
                  </a:lnTo>
                  <a:lnTo>
                    <a:pt x="25" y="72"/>
                  </a:lnTo>
                  <a:lnTo>
                    <a:pt x="25" y="72"/>
                  </a:lnTo>
                  <a:lnTo>
                    <a:pt x="23" y="64"/>
                  </a:lnTo>
                  <a:lnTo>
                    <a:pt x="23" y="64"/>
                  </a:lnTo>
                  <a:lnTo>
                    <a:pt x="23" y="57"/>
                  </a:lnTo>
                  <a:lnTo>
                    <a:pt x="23" y="57"/>
                  </a:lnTo>
                  <a:lnTo>
                    <a:pt x="23" y="55"/>
                  </a:lnTo>
                  <a:lnTo>
                    <a:pt x="23" y="49"/>
                  </a:lnTo>
                  <a:lnTo>
                    <a:pt x="23" y="49"/>
                  </a:lnTo>
                  <a:lnTo>
                    <a:pt x="23" y="40"/>
                  </a:lnTo>
                  <a:lnTo>
                    <a:pt x="23" y="40"/>
                  </a:lnTo>
                  <a:lnTo>
                    <a:pt x="23" y="30"/>
                  </a:lnTo>
                  <a:lnTo>
                    <a:pt x="23" y="23"/>
                  </a:lnTo>
                  <a:lnTo>
                    <a:pt x="23" y="23"/>
                  </a:lnTo>
                  <a:lnTo>
                    <a:pt x="21" y="23"/>
                  </a:lnTo>
                  <a:lnTo>
                    <a:pt x="19" y="21"/>
                  </a:lnTo>
                  <a:lnTo>
                    <a:pt x="19" y="19"/>
                  </a:lnTo>
                  <a:lnTo>
                    <a:pt x="19" y="19"/>
                  </a:lnTo>
                  <a:lnTo>
                    <a:pt x="19" y="17"/>
                  </a:lnTo>
                  <a:lnTo>
                    <a:pt x="17" y="17"/>
                  </a:lnTo>
                  <a:lnTo>
                    <a:pt x="17" y="15"/>
                  </a:lnTo>
                  <a:lnTo>
                    <a:pt x="17" y="13"/>
                  </a:lnTo>
                  <a:lnTo>
                    <a:pt x="17" y="13"/>
                  </a:lnTo>
                  <a:lnTo>
                    <a:pt x="19" y="11"/>
                  </a:lnTo>
                  <a:lnTo>
                    <a:pt x="19" y="7"/>
                  </a:lnTo>
                  <a:lnTo>
                    <a:pt x="19" y="2"/>
                  </a:lnTo>
                  <a:lnTo>
                    <a:pt x="19" y="2"/>
                  </a:lnTo>
                  <a:lnTo>
                    <a:pt x="17" y="2"/>
                  </a:lnTo>
                  <a:lnTo>
                    <a:pt x="16" y="2"/>
                  </a:lnTo>
                  <a:lnTo>
                    <a:pt x="16" y="2"/>
                  </a:lnTo>
                  <a:lnTo>
                    <a:pt x="12" y="0"/>
                  </a:lnTo>
                  <a:lnTo>
                    <a:pt x="10" y="0"/>
                  </a:lnTo>
                  <a:lnTo>
                    <a:pt x="12" y="4"/>
                  </a:lnTo>
                  <a:lnTo>
                    <a:pt x="12" y="4"/>
                  </a:lnTo>
                  <a:lnTo>
                    <a:pt x="12" y="7"/>
                  </a:lnTo>
                  <a:lnTo>
                    <a:pt x="10" y="11"/>
                  </a:lnTo>
                  <a:lnTo>
                    <a:pt x="8" y="13"/>
                  </a:lnTo>
                  <a:lnTo>
                    <a:pt x="10" y="21"/>
                  </a:lnTo>
                  <a:lnTo>
                    <a:pt x="6" y="25"/>
                  </a:lnTo>
                  <a:lnTo>
                    <a:pt x="6" y="25"/>
                  </a:lnTo>
                  <a:lnTo>
                    <a:pt x="4" y="26"/>
                  </a:lnTo>
                  <a:lnTo>
                    <a:pt x="0" y="26"/>
                  </a:lnTo>
                  <a:lnTo>
                    <a:pt x="0" y="30"/>
                  </a:lnTo>
                  <a:lnTo>
                    <a:pt x="0" y="30"/>
                  </a:lnTo>
                  <a:lnTo>
                    <a:pt x="0" y="43"/>
                  </a:lnTo>
                  <a:lnTo>
                    <a:pt x="0" y="51"/>
                  </a:lnTo>
                  <a:lnTo>
                    <a:pt x="0" y="60"/>
                  </a:lnTo>
                  <a:lnTo>
                    <a:pt x="4" y="64"/>
                  </a:lnTo>
                  <a:lnTo>
                    <a:pt x="4" y="64"/>
                  </a:lnTo>
                  <a:lnTo>
                    <a:pt x="6" y="68"/>
                  </a:lnTo>
                  <a:lnTo>
                    <a:pt x="6" y="68"/>
                  </a:lnTo>
                  <a:lnTo>
                    <a:pt x="8" y="70"/>
                  </a:lnTo>
                  <a:lnTo>
                    <a:pt x="8" y="72"/>
                  </a:lnTo>
                  <a:lnTo>
                    <a:pt x="8" y="77"/>
                  </a:lnTo>
                  <a:lnTo>
                    <a:pt x="8" y="77"/>
                  </a:lnTo>
                  <a:lnTo>
                    <a:pt x="8" y="85"/>
                  </a:lnTo>
                  <a:lnTo>
                    <a:pt x="8" y="85"/>
                  </a:lnTo>
                  <a:lnTo>
                    <a:pt x="8" y="96"/>
                  </a:lnTo>
                  <a:lnTo>
                    <a:pt x="8" y="102"/>
                  </a:lnTo>
                  <a:lnTo>
                    <a:pt x="8" y="102"/>
                  </a:lnTo>
                  <a:lnTo>
                    <a:pt x="6" y="104"/>
                  </a:lnTo>
                  <a:lnTo>
                    <a:pt x="6" y="108"/>
                  </a:lnTo>
                  <a:lnTo>
                    <a:pt x="6" y="108"/>
                  </a:lnTo>
                  <a:lnTo>
                    <a:pt x="6" y="110"/>
                  </a:lnTo>
                  <a:lnTo>
                    <a:pt x="4" y="113"/>
                  </a:lnTo>
                  <a:lnTo>
                    <a:pt x="4" y="115"/>
                  </a:lnTo>
                  <a:lnTo>
                    <a:pt x="4" y="115"/>
                  </a:lnTo>
                  <a:lnTo>
                    <a:pt x="4" y="115"/>
                  </a:lnTo>
                  <a:lnTo>
                    <a:pt x="4" y="119"/>
                  </a:lnTo>
                  <a:lnTo>
                    <a:pt x="4" y="119"/>
                  </a:lnTo>
                  <a:lnTo>
                    <a:pt x="6" y="127"/>
                  </a:lnTo>
                  <a:lnTo>
                    <a:pt x="6" y="130"/>
                  </a:lnTo>
                  <a:lnTo>
                    <a:pt x="4" y="138"/>
                  </a:lnTo>
                  <a:lnTo>
                    <a:pt x="4" y="146"/>
                  </a:lnTo>
                  <a:lnTo>
                    <a:pt x="0" y="157"/>
                  </a:lnTo>
                  <a:lnTo>
                    <a:pt x="4" y="166"/>
                  </a:lnTo>
                  <a:lnTo>
                    <a:pt x="4" y="176"/>
                  </a:lnTo>
                  <a:lnTo>
                    <a:pt x="8" y="170"/>
                  </a:lnTo>
                  <a:lnTo>
                    <a:pt x="12" y="164"/>
                  </a:lnTo>
                  <a:lnTo>
                    <a:pt x="12" y="164"/>
                  </a:lnTo>
                  <a:lnTo>
                    <a:pt x="12" y="164"/>
                  </a:lnTo>
                  <a:close/>
                </a:path>
              </a:pathLst>
            </a:custGeom>
            <a:solidFill>
              <a:schemeClr val="bg1">
                <a:lumMod val="85000"/>
              </a:schemeClr>
            </a:solidFill>
            <a:ln w="635" cap="rnd">
              <a:solidFill>
                <a:schemeClr val="bg1">
                  <a:alpha val="17000"/>
                </a:schemeClr>
              </a:solidFill>
              <a:prstDash val="solid"/>
              <a:round/>
              <a:headEnd/>
              <a:tailEnd/>
            </a:ln>
          </p:spPr>
          <p:txBody>
            <a:bodyPr lIns="81617" tIns="40809" rIns="81617" bIns="40809"/>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08" name="Freeform 407">
              <a:extLst>
                <a:ext uri="{FF2B5EF4-FFF2-40B4-BE49-F238E27FC236}">
                  <a16:creationId xmlns:a16="http://schemas.microsoft.com/office/drawing/2014/main" id="{2E932E7C-DF8F-B344-963D-2D02B7F80E7A}"/>
                </a:ext>
              </a:extLst>
            </p:cNvPr>
            <p:cNvSpPr>
              <a:spLocks/>
            </p:cNvSpPr>
            <p:nvPr userDrawn="1"/>
          </p:nvSpPr>
          <p:spPr bwMode="auto">
            <a:xfrm>
              <a:off x="2018705" y="1563927"/>
              <a:ext cx="42657" cy="36258"/>
            </a:xfrm>
            <a:custGeom>
              <a:avLst/>
              <a:gdLst>
                <a:gd name="T0" fmla="*/ 0 w 28"/>
                <a:gd name="T1" fmla="*/ 11 h 28"/>
                <a:gd name="T2" fmla="*/ 0 w 28"/>
                <a:gd name="T3" fmla="*/ 19 h 28"/>
                <a:gd name="T4" fmla="*/ 7 w 28"/>
                <a:gd name="T5" fmla="*/ 28 h 28"/>
                <a:gd name="T6" fmla="*/ 17 w 28"/>
                <a:gd name="T7" fmla="*/ 23 h 28"/>
                <a:gd name="T8" fmla="*/ 24 w 28"/>
                <a:gd name="T9" fmla="*/ 15 h 28"/>
                <a:gd name="T10" fmla="*/ 28 w 28"/>
                <a:gd name="T11" fmla="*/ 10 h 28"/>
                <a:gd name="T12" fmla="*/ 19 w 28"/>
                <a:gd name="T13" fmla="*/ 0 h 28"/>
                <a:gd name="T14" fmla="*/ 7 w 28"/>
                <a:gd name="T15" fmla="*/ 0 h 28"/>
                <a:gd name="T16" fmla="*/ 2 w 28"/>
                <a:gd name="T17" fmla="*/ 8 h 28"/>
                <a:gd name="T18" fmla="*/ 0 w 28"/>
                <a:gd name="T19" fmla="*/ 11 h 28"/>
                <a:gd name="T20" fmla="*/ 0 w 28"/>
                <a:gd name="T21" fmla="*/ 11 h 28"/>
                <a:gd name="T22" fmla="*/ 0 w 28"/>
                <a:gd name="T23" fmla="*/ 11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8" h="28">
                  <a:moveTo>
                    <a:pt x="0" y="11"/>
                  </a:moveTo>
                  <a:lnTo>
                    <a:pt x="0" y="19"/>
                  </a:lnTo>
                  <a:lnTo>
                    <a:pt x="7" y="28"/>
                  </a:lnTo>
                  <a:lnTo>
                    <a:pt x="17" y="23"/>
                  </a:lnTo>
                  <a:lnTo>
                    <a:pt x="24" y="15"/>
                  </a:lnTo>
                  <a:lnTo>
                    <a:pt x="28" y="10"/>
                  </a:lnTo>
                  <a:lnTo>
                    <a:pt x="19" y="0"/>
                  </a:lnTo>
                  <a:lnTo>
                    <a:pt x="7" y="0"/>
                  </a:lnTo>
                  <a:lnTo>
                    <a:pt x="2" y="8"/>
                  </a:lnTo>
                  <a:lnTo>
                    <a:pt x="0" y="11"/>
                  </a:lnTo>
                  <a:lnTo>
                    <a:pt x="0" y="11"/>
                  </a:lnTo>
                  <a:lnTo>
                    <a:pt x="0" y="11"/>
                  </a:lnTo>
                  <a:close/>
                </a:path>
              </a:pathLst>
            </a:custGeom>
            <a:solidFill>
              <a:schemeClr val="bg1">
                <a:lumMod val="85000"/>
              </a:schemeClr>
            </a:solidFill>
            <a:ln w="635" cap="rnd">
              <a:solidFill>
                <a:schemeClr val="bg1">
                  <a:alpha val="17000"/>
                </a:schemeClr>
              </a:solidFill>
            </a:ln>
          </p:spPr>
          <p:txBody>
            <a:bodyPr lIns="81617" tIns="40809" rIns="81617" bIns="40809"/>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09" name="Freeform 408">
              <a:extLst>
                <a:ext uri="{FF2B5EF4-FFF2-40B4-BE49-F238E27FC236}">
                  <a16:creationId xmlns:a16="http://schemas.microsoft.com/office/drawing/2014/main" id="{4E3BF433-C5AD-2B49-9C72-A028D93E8546}"/>
                </a:ext>
              </a:extLst>
            </p:cNvPr>
            <p:cNvSpPr>
              <a:spLocks/>
            </p:cNvSpPr>
            <p:nvPr userDrawn="1"/>
          </p:nvSpPr>
          <p:spPr bwMode="auto">
            <a:xfrm>
              <a:off x="2018705" y="1563927"/>
              <a:ext cx="42657" cy="36258"/>
            </a:xfrm>
            <a:custGeom>
              <a:avLst/>
              <a:gdLst>
                <a:gd name="T0" fmla="*/ 0 w 28"/>
                <a:gd name="T1" fmla="*/ 11 h 28"/>
                <a:gd name="T2" fmla="*/ 0 w 28"/>
                <a:gd name="T3" fmla="*/ 19 h 28"/>
                <a:gd name="T4" fmla="*/ 7 w 28"/>
                <a:gd name="T5" fmla="*/ 28 h 28"/>
                <a:gd name="T6" fmla="*/ 17 w 28"/>
                <a:gd name="T7" fmla="*/ 23 h 28"/>
                <a:gd name="T8" fmla="*/ 24 w 28"/>
                <a:gd name="T9" fmla="*/ 15 h 28"/>
                <a:gd name="T10" fmla="*/ 28 w 28"/>
                <a:gd name="T11" fmla="*/ 10 h 28"/>
                <a:gd name="T12" fmla="*/ 19 w 28"/>
                <a:gd name="T13" fmla="*/ 0 h 28"/>
                <a:gd name="T14" fmla="*/ 7 w 28"/>
                <a:gd name="T15" fmla="*/ 0 h 28"/>
                <a:gd name="T16" fmla="*/ 2 w 28"/>
                <a:gd name="T17" fmla="*/ 8 h 28"/>
                <a:gd name="T18" fmla="*/ 0 w 28"/>
                <a:gd name="T19" fmla="*/ 11 h 28"/>
                <a:gd name="T20" fmla="*/ 0 w 28"/>
                <a:gd name="T21" fmla="*/ 11 h 28"/>
                <a:gd name="T22" fmla="*/ 0 w 28"/>
                <a:gd name="T23" fmla="*/ 11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8" h="28">
                  <a:moveTo>
                    <a:pt x="0" y="11"/>
                  </a:moveTo>
                  <a:lnTo>
                    <a:pt x="0" y="19"/>
                  </a:lnTo>
                  <a:lnTo>
                    <a:pt x="7" y="28"/>
                  </a:lnTo>
                  <a:lnTo>
                    <a:pt x="17" y="23"/>
                  </a:lnTo>
                  <a:lnTo>
                    <a:pt x="24" y="15"/>
                  </a:lnTo>
                  <a:lnTo>
                    <a:pt x="28" y="10"/>
                  </a:lnTo>
                  <a:lnTo>
                    <a:pt x="19" y="0"/>
                  </a:lnTo>
                  <a:lnTo>
                    <a:pt x="7" y="0"/>
                  </a:lnTo>
                  <a:lnTo>
                    <a:pt x="2" y="8"/>
                  </a:lnTo>
                  <a:lnTo>
                    <a:pt x="0" y="11"/>
                  </a:lnTo>
                  <a:lnTo>
                    <a:pt x="0" y="11"/>
                  </a:lnTo>
                  <a:lnTo>
                    <a:pt x="0" y="11"/>
                  </a:lnTo>
                  <a:close/>
                </a:path>
              </a:pathLst>
            </a:custGeom>
            <a:solidFill>
              <a:schemeClr val="bg1">
                <a:lumMod val="85000"/>
              </a:schemeClr>
            </a:solidFill>
            <a:ln w="635" cap="rnd">
              <a:solidFill>
                <a:schemeClr val="bg1">
                  <a:alpha val="17000"/>
                </a:schemeClr>
              </a:solidFill>
              <a:prstDash val="solid"/>
              <a:round/>
              <a:headEnd/>
              <a:tailEnd/>
            </a:ln>
          </p:spPr>
          <p:txBody>
            <a:bodyPr lIns="81617" tIns="40809" rIns="81617" bIns="40809"/>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10" name="Freeform 409">
              <a:extLst>
                <a:ext uri="{FF2B5EF4-FFF2-40B4-BE49-F238E27FC236}">
                  <a16:creationId xmlns:a16="http://schemas.microsoft.com/office/drawing/2014/main" id="{F95D3BCF-86F7-9348-B24E-222085A3F15E}"/>
                </a:ext>
              </a:extLst>
            </p:cNvPr>
            <p:cNvSpPr>
              <a:spLocks/>
            </p:cNvSpPr>
            <p:nvPr userDrawn="1"/>
          </p:nvSpPr>
          <p:spPr bwMode="auto">
            <a:xfrm>
              <a:off x="2082688" y="1256786"/>
              <a:ext cx="386756" cy="274070"/>
            </a:xfrm>
            <a:custGeom>
              <a:avLst/>
              <a:gdLst>
                <a:gd name="T0" fmla="*/ 5 w 253"/>
                <a:gd name="T1" fmla="*/ 183 h 211"/>
                <a:gd name="T2" fmla="*/ 35 w 253"/>
                <a:gd name="T3" fmla="*/ 194 h 211"/>
                <a:gd name="T4" fmla="*/ 32 w 253"/>
                <a:gd name="T5" fmla="*/ 202 h 211"/>
                <a:gd name="T6" fmla="*/ 43 w 253"/>
                <a:gd name="T7" fmla="*/ 206 h 211"/>
                <a:gd name="T8" fmla="*/ 54 w 253"/>
                <a:gd name="T9" fmla="*/ 211 h 211"/>
                <a:gd name="T10" fmla="*/ 81 w 253"/>
                <a:gd name="T11" fmla="*/ 211 h 211"/>
                <a:gd name="T12" fmla="*/ 87 w 253"/>
                <a:gd name="T13" fmla="*/ 204 h 211"/>
                <a:gd name="T14" fmla="*/ 81 w 253"/>
                <a:gd name="T15" fmla="*/ 194 h 211"/>
                <a:gd name="T16" fmla="*/ 75 w 253"/>
                <a:gd name="T17" fmla="*/ 191 h 211"/>
                <a:gd name="T18" fmla="*/ 62 w 253"/>
                <a:gd name="T19" fmla="*/ 187 h 211"/>
                <a:gd name="T20" fmla="*/ 60 w 253"/>
                <a:gd name="T21" fmla="*/ 170 h 211"/>
                <a:gd name="T22" fmla="*/ 56 w 253"/>
                <a:gd name="T23" fmla="*/ 155 h 211"/>
                <a:gd name="T24" fmla="*/ 60 w 253"/>
                <a:gd name="T25" fmla="*/ 147 h 211"/>
                <a:gd name="T26" fmla="*/ 73 w 253"/>
                <a:gd name="T27" fmla="*/ 130 h 211"/>
                <a:gd name="T28" fmla="*/ 88 w 253"/>
                <a:gd name="T29" fmla="*/ 117 h 211"/>
                <a:gd name="T30" fmla="*/ 107 w 253"/>
                <a:gd name="T31" fmla="*/ 109 h 211"/>
                <a:gd name="T32" fmla="*/ 107 w 253"/>
                <a:gd name="T33" fmla="*/ 104 h 211"/>
                <a:gd name="T34" fmla="*/ 98 w 253"/>
                <a:gd name="T35" fmla="*/ 107 h 211"/>
                <a:gd name="T36" fmla="*/ 109 w 253"/>
                <a:gd name="T37" fmla="*/ 96 h 211"/>
                <a:gd name="T38" fmla="*/ 136 w 253"/>
                <a:gd name="T39" fmla="*/ 77 h 211"/>
                <a:gd name="T40" fmla="*/ 147 w 253"/>
                <a:gd name="T41" fmla="*/ 72 h 211"/>
                <a:gd name="T42" fmla="*/ 155 w 253"/>
                <a:gd name="T43" fmla="*/ 58 h 211"/>
                <a:gd name="T44" fmla="*/ 172 w 253"/>
                <a:gd name="T45" fmla="*/ 55 h 211"/>
                <a:gd name="T46" fmla="*/ 181 w 253"/>
                <a:gd name="T47" fmla="*/ 49 h 211"/>
                <a:gd name="T48" fmla="*/ 191 w 253"/>
                <a:gd name="T49" fmla="*/ 47 h 211"/>
                <a:gd name="T50" fmla="*/ 204 w 253"/>
                <a:gd name="T51" fmla="*/ 41 h 211"/>
                <a:gd name="T52" fmla="*/ 215 w 253"/>
                <a:gd name="T53" fmla="*/ 37 h 211"/>
                <a:gd name="T54" fmla="*/ 242 w 253"/>
                <a:gd name="T55" fmla="*/ 32 h 211"/>
                <a:gd name="T56" fmla="*/ 251 w 253"/>
                <a:gd name="T57" fmla="*/ 20 h 211"/>
                <a:gd name="T58" fmla="*/ 253 w 253"/>
                <a:gd name="T59" fmla="*/ 11 h 211"/>
                <a:gd name="T60" fmla="*/ 249 w 253"/>
                <a:gd name="T61" fmla="*/ 5 h 211"/>
                <a:gd name="T62" fmla="*/ 242 w 253"/>
                <a:gd name="T63" fmla="*/ 3 h 211"/>
                <a:gd name="T64" fmla="*/ 238 w 253"/>
                <a:gd name="T65" fmla="*/ 5 h 211"/>
                <a:gd name="T66" fmla="*/ 225 w 253"/>
                <a:gd name="T67" fmla="*/ 13 h 211"/>
                <a:gd name="T68" fmla="*/ 221 w 253"/>
                <a:gd name="T69" fmla="*/ 20 h 211"/>
                <a:gd name="T70" fmla="*/ 215 w 253"/>
                <a:gd name="T71" fmla="*/ 20 h 211"/>
                <a:gd name="T72" fmla="*/ 215 w 253"/>
                <a:gd name="T73" fmla="*/ 24 h 211"/>
                <a:gd name="T74" fmla="*/ 198 w 253"/>
                <a:gd name="T75" fmla="*/ 24 h 211"/>
                <a:gd name="T76" fmla="*/ 181 w 253"/>
                <a:gd name="T77" fmla="*/ 32 h 211"/>
                <a:gd name="T78" fmla="*/ 181 w 253"/>
                <a:gd name="T79" fmla="*/ 34 h 211"/>
                <a:gd name="T80" fmla="*/ 147 w 253"/>
                <a:gd name="T81" fmla="*/ 34 h 211"/>
                <a:gd name="T82" fmla="*/ 126 w 253"/>
                <a:gd name="T83" fmla="*/ 37 h 211"/>
                <a:gd name="T84" fmla="*/ 115 w 253"/>
                <a:gd name="T85" fmla="*/ 37 h 211"/>
                <a:gd name="T86" fmla="*/ 102 w 253"/>
                <a:gd name="T87" fmla="*/ 51 h 211"/>
                <a:gd name="T88" fmla="*/ 62 w 253"/>
                <a:gd name="T89" fmla="*/ 77 h 211"/>
                <a:gd name="T90" fmla="*/ 35 w 253"/>
                <a:gd name="T91" fmla="*/ 111 h 211"/>
                <a:gd name="T92" fmla="*/ 24 w 253"/>
                <a:gd name="T93" fmla="*/ 149 h 211"/>
                <a:gd name="T94" fmla="*/ 0 w 253"/>
                <a:gd name="T95" fmla="*/ 174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53" h="211">
                  <a:moveTo>
                    <a:pt x="0" y="174"/>
                  </a:moveTo>
                  <a:lnTo>
                    <a:pt x="0" y="174"/>
                  </a:lnTo>
                  <a:lnTo>
                    <a:pt x="5" y="179"/>
                  </a:lnTo>
                  <a:lnTo>
                    <a:pt x="5" y="183"/>
                  </a:lnTo>
                  <a:lnTo>
                    <a:pt x="7" y="189"/>
                  </a:lnTo>
                  <a:lnTo>
                    <a:pt x="18" y="183"/>
                  </a:lnTo>
                  <a:lnTo>
                    <a:pt x="28" y="189"/>
                  </a:lnTo>
                  <a:lnTo>
                    <a:pt x="35" y="194"/>
                  </a:lnTo>
                  <a:lnTo>
                    <a:pt x="35" y="194"/>
                  </a:lnTo>
                  <a:lnTo>
                    <a:pt x="32" y="198"/>
                  </a:lnTo>
                  <a:lnTo>
                    <a:pt x="32" y="202"/>
                  </a:lnTo>
                  <a:lnTo>
                    <a:pt x="32" y="202"/>
                  </a:lnTo>
                  <a:lnTo>
                    <a:pt x="34" y="202"/>
                  </a:lnTo>
                  <a:lnTo>
                    <a:pt x="34" y="202"/>
                  </a:lnTo>
                  <a:lnTo>
                    <a:pt x="39" y="204"/>
                  </a:lnTo>
                  <a:lnTo>
                    <a:pt x="43" y="206"/>
                  </a:lnTo>
                  <a:lnTo>
                    <a:pt x="49" y="210"/>
                  </a:lnTo>
                  <a:lnTo>
                    <a:pt x="49" y="210"/>
                  </a:lnTo>
                  <a:lnTo>
                    <a:pt x="51" y="211"/>
                  </a:lnTo>
                  <a:lnTo>
                    <a:pt x="54" y="211"/>
                  </a:lnTo>
                  <a:lnTo>
                    <a:pt x="58" y="211"/>
                  </a:lnTo>
                  <a:lnTo>
                    <a:pt x="58" y="211"/>
                  </a:lnTo>
                  <a:lnTo>
                    <a:pt x="81" y="211"/>
                  </a:lnTo>
                  <a:lnTo>
                    <a:pt x="81" y="211"/>
                  </a:lnTo>
                  <a:lnTo>
                    <a:pt x="87" y="208"/>
                  </a:lnTo>
                  <a:lnTo>
                    <a:pt x="88" y="206"/>
                  </a:lnTo>
                  <a:lnTo>
                    <a:pt x="88" y="206"/>
                  </a:lnTo>
                  <a:lnTo>
                    <a:pt x="87" y="204"/>
                  </a:lnTo>
                  <a:lnTo>
                    <a:pt x="83" y="200"/>
                  </a:lnTo>
                  <a:lnTo>
                    <a:pt x="83" y="200"/>
                  </a:lnTo>
                  <a:lnTo>
                    <a:pt x="81" y="196"/>
                  </a:lnTo>
                  <a:lnTo>
                    <a:pt x="81" y="194"/>
                  </a:lnTo>
                  <a:lnTo>
                    <a:pt x="81" y="191"/>
                  </a:lnTo>
                  <a:lnTo>
                    <a:pt x="81" y="191"/>
                  </a:lnTo>
                  <a:lnTo>
                    <a:pt x="79" y="191"/>
                  </a:lnTo>
                  <a:lnTo>
                    <a:pt x="75" y="191"/>
                  </a:lnTo>
                  <a:lnTo>
                    <a:pt x="75" y="191"/>
                  </a:lnTo>
                  <a:lnTo>
                    <a:pt x="69" y="191"/>
                  </a:lnTo>
                  <a:lnTo>
                    <a:pt x="64" y="189"/>
                  </a:lnTo>
                  <a:lnTo>
                    <a:pt x="62" y="187"/>
                  </a:lnTo>
                  <a:lnTo>
                    <a:pt x="62" y="185"/>
                  </a:lnTo>
                  <a:lnTo>
                    <a:pt x="60" y="179"/>
                  </a:lnTo>
                  <a:lnTo>
                    <a:pt x="60" y="179"/>
                  </a:lnTo>
                  <a:lnTo>
                    <a:pt x="60" y="170"/>
                  </a:lnTo>
                  <a:lnTo>
                    <a:pt x="60" y="170"/>
                  </a:lnTo>
                  <a:lnTo>
                    <a:pt x="58" y="162"/>
                  </a:lnTo>
                  <a:lnTo>
                    <a:pt x="58" y="159"/>
                  </a:lnTo>
                  <a:lnTo>
                    <a:pt x="56" y="155"/>
                  </a:lnTo>
                  <a:lnTo>
                    <a:pt x="56" y="153"/>
                  </a:lnTo>
                  <a:lnTo>
                    <a:pt x="58" y="151"/>
                  </a:lnTo>
                  <a:lnTo>
                    <a:pt x="58" y="151"/>
                  </a:lnTo>
                  <a:lnTo>
                    <a:pt x="60" y="147"/>
                  </a:lnTo>
                  <a:lnTo>
                    <a:pt x="62" y="143"/>
                  </a:lnTo>
                  <a:lnTo>
                    <a:pt x="64" y="140"/>
                  </a:lnTo>
                  <a:lnTo>
                    <a:pt x="73" y="130"/>
                  </a:lnTo>
                  <a:lnTo>
                    <a:pt x="73" y="130"/>
                  </a:lnTo>
                  <a:lnTo>
                    <a:pt x="77" y="126"/>
                  </a:lnTo>
                  <a:lnTo>
                    <a:pt x="85" y="121"/>
                  </a:lnTo>
                  <a:lnTo>
                    <a:pt x="85" y="121"/>
                  </a:lnTo>
                  <a:lnTo>
                    <a:pt x="88" y="117"/>
                  </a:lnTo>
                  <a:lnTo>
                    <a:pt x="94" y="115"/>
                  </a:lnTo>
                  <a:lnTo>
                    <a:pt x="100" y="113"/>
                  </a:lnTo>
                  <a:lnTo>
                    <a:pt x="100" y="113"/>
                  </a:lnTo>
                  <a:lnTo>
                    <a:pt x="107" y="109"/>
                  </a:lnTo>
                  <a:lnTo>
                    <a:pt x="109" y="106"/>
                  </a:lnTo>
                  <a:lnTo>
                    <a:pt x="109" y="104"/>
                  </a:lnTo>
                  <a:lnTo>
                    <a:pt x="107" y="104"/>
                  </a:lnTo>
                  <a:lnTo>
                    <a:pt x="107" y="104"/>
                  </a:lnTo>
                  <a:lnTo>
                    <a:pt x="104" y="104"/>
                  </a:lnTo>
                  <a:lnTo>
                    <a:pt x="102" y="106"/>
                  </a:lnTo>
                  <a:lnTo>
                    <a:pt x="98" y="107"/>
                  </a:lnTo>
                  <a:lnTo>
                    <a:pt x="98" y="107"/>
                  </a:lnTo>
                  <a:lnTo>
                    <a:pt x="100" y="104"/>
                  </a:lnTo>
                  <a:lnTo>
                    <a:pt x="100" y="104"/>
                  </a:lnTo>
                  <a:lnTo>
                    <a:pt x="105" y="100"/>
                  </a:lnTo>
                  <a:lnTo>
                    <a:pt x="109" y="96"/>
                  </a:lnTo>
                  <a:lnTo>
                    <a:pt x="115" y="92"/>
                  </a:lnTo>
                  <a:lnTo>
                    <a:pt x="122" y="87"/>
                  </a:lnTo>
                  <a:lnTo>
                    <a:pt x="136" y="77"/>
                  </a:lnTo>
                  <a:lnTo>
                    <a:pt x="136" y="77"/>
                  </a:lnTo>
                  <a:lnTo>
                    <a:pt x="136" y="79"/>
                  </a:lnTo>
                  <a:lnTo>
                    <a:pt x="138" y="79"/>
                  </a:lnTo>
                  <a:lnTo>
                    <a:pt x="139" y="75"/>
                  </a:lnTo>
                  <a:lnTo>
                    <a:pt x="147" y="72"/>
                  </a:lnTo>
                  <a:lnTo>
                    <a:pt x="147" y="72"/>
                  </a:lnTo>
                  <a:lnTo>
                    <a:pt x="151" y="62"/>
                  </a:lnTo>
                  <a:lnTo>
                    <a:pt x="155" y="58"/>
                  </a:lnTo>
                  <a:lnTo>
                    <a:pt x="155" y="58"/>
                  </a:lnTo>
                  <a:lnTo>
                    <a:pt x="158" y="58"/>
                  </a:lnTo>
                  <a:lnTo>
                    <a:pt x="158" y="58"/>
                  </a:lnTo>
                  <a:lnTo>
                    <a:pt x="164" y="58"/>
                  </a:lnTo>
                  <a:lnTo>
                    <a:pt x="172" y="55"/>
                  </a:lnTo>
                  <a:lnTo>
                    <a:pt x="179" y="51"/>
                  </a:lnTo>
                  <a:lnTo>
                    <a:pt x="179" y="51"/>
                  </a:lnTo>
                  <a:lnTo>
                    <a:pt x="179" y="51"/>
                  </a:lnTo>
                  <a:lnTo>
                    <a:pt x="181" y="49"/>
                  </a:lnTo>
                  <a:lnTo>
                    <a:pt x="183" y="49"/>
                  </a:lnTo>
                  <a:lnTo>
                    <a:pt x="189" y="47"/>
                  </a:lnTo>
                  <a:lnTo>
                    <a:pt x="189" y="47"/>
                  </a:lnTo>
                  <a:lnTo>
                    <a:pt x="191" y="47"/>
                  </a:lnTo>
                  <a:lnTo>
                    <a:pt x="192" y="45"/>
                  </a:lnTo>
                  <a:lnTo>
                    <a:pt x="198" y="43"/>
                  </a:lnTo>
                  <a:lnTo>
                    <a:pt x="200" y="41"/>
                  </a:lnTo>
                  <a:lnTo>
                    <a:pt x="204" y="41"/>
                  </a:lnTo>
                  <a:lnTo>
                    <a:pt x="206" y="39"/>
                  </a:lnTo>
                  <a:lnTo>
                    <a:pt x="206" y="39"/>
                  </a:lnTo>
                  <a:lnTo>
                    <a:pt x="211" y="39"/>
                  </a:lnTo>
                  <a:lnTo>
                    <a:pt x="215" y="37"/>
                  </a:lnTo>
                  <a:lnTo>
                    <a:pt x="221" y="36"/>
                  </a:lnTo>
                  <a:lnTo>
                    <a:pt x="234" y="36"/>
                  </a:lnTo>
                  <a:lnTo>
                    <a:pt x="234" y="36"/>
                  </a:lnTo>
                  <a:lnTo>
                    <a:pt x="242" y="32"/>
                  </a:lnTo>
                  <a:lnTo>
                    <a:pt x="245" y="28"/>
                  </a:lnTo>
                  <a:lnTo>
                    <a:pt x="249" y="24"/>
                  </a:lnTo>
                  <a:lnTo>
                    <a:pt x="249" y="24"/>
                  </a:lnTo>
                  <a:lnTo>
                    <a:pt x="251" y="20"/>
                  </a:lnTo>
                  <a:lnTo>
                    <a:pt x="253" y="17"/>
                  </a:lnTo>
                  <a:lnTo>
                    <a:pt x="253" y="13"/>
                  </a:lnTo>
                  <a:lnTo>
                    <a:pt x="253" y="13"/>
                  </a:lnTo>
                  <a:lnTo>
                    <a:pt x="253" y="11"/>
                  </a:lnTo>
                  <a:lnTo>
                    <a:pt x="253" y="9"/>
                  </a:lnTo>
                  <a:lnTo>
                    <a:pt x="253" y="7"/>
                  </a:lnTo>
                  <a:lnTo>
                    <a:pt x="251" y="5"/>
                  </a:lnTo>
                  <a:lnTo>
                    <a:pt x="249" y="5"/>
                  </a:lnTo>
                  <a:lnTo>
                    <a:pt x="247" y="5"/>
                  </a:lnTo>
                  <a:lnTo>
                    <a:pt x="247" y="5"/>
                  </a:lnTo>
                  <a:lnTo>
                    <a:pt x="243" y="3"/>
                  </a:lnTo>
                  <a:lnTo>
                    <a:pt x="242" y="3"/>
                  </a:lnTo>
                  <a:lnTo>
                    <a:pt x="242" y="0"/>
                  </a:lnTo>
                  <a:lnTo>
                    <a:pt x="242" y="0"/>
                  </a:lnTo>
                  <a:lnTo>
                    <a:pt x="242" y="0"/>
                  </a:lnTo>
                  <a:lnTo>
                    <a:pt x="238" y="5"/>
                  </a:lnTo>
                  <a:lnTo>
                    <a:pt x="238" y="5"/>
                  </a:lnTo>
                  <a:lnTo>
                    <a:pt x="230" y="11"/>
                  </a:lnTo>
                  <a:lnTo>
                    <a:pt x="226" y="13"/>
                  </a:lnTo>
                  <a:lnTo>
                    <a:pt x="225" y="13"/>
                  </a:lnTo>
                  <a:lnTo>
                    <a:pt x="221" y="17"/>
                  </a:lnTo>
                  <a:lnTo>
                    <a:pt x="221" y="17"/>
                  </a:lnTo>
                  <a:lnTo>
                    <a:pt x="219" y="19"/>
                  </a:lnTo>
                  <a:lnTo>
                    <a:pt x="221" y="20"/>
                  </a:lnTo>
                  <a:lnTo>
                    <a:pt x="221" y="20"/>
                  </a:lnTo>
                  <a:lnTo>
                    <a:pt x="217" y="20"/>
                  </a:lnTo>
                  <a:lnTo>
                    <a:pt x="217" y="20"/>
                  </a:lnTo>
                  <a:lnTo>
                    <a:pt x="215" y="20"/>
                  </a:lnTo>
                  <a:lnTo>
                    <a:pt x="215" y="20"/>
                  </a:lnTo>
                  <a:lnTo>
                    <a:pt x="217" y="24"/>
                  </a:lnTo>
                  <a:lnTo>
                    <a:pt x="217" y="24"/>
                  </a:lnTo>
                  <a:lnTo>
                    <a:pt x="215" y="24"/>
                  </a:lnTo>
                  <a:lnTo>
                    <a:pt x="211" y="24"/>
                  </a:lnTo>
                  <a:lnTo>
                    <a:pt x="204" y="24"/>
                  </a:lnTo>
                  <a:lnTo>
                    <a:pt x="204" y="24"/>
                  </a:lnTo>
                  <a:lnTo>
                    <a:pt x="198" y="24"/>
                  </a:lnTo>
                  <a:lnTo>
                    <a:pt x="192" y="26"/>
                  </a:lnTo>
                  <a:lnTo>
                    <a:pt x="189" y="26"/>
                  </a:lnTo>
                  <a:lnTo>
                    <a:pt x="185" y="28"/>
                  </a:lnTo>
                  <a:lnTo>
                    <a:pt x="181" y="32"/>
                  </a:lnTo>
                  <a:lnTo>
                    <a:pt x="181" y="34"/>
                  </a:lnTo>
                  <a:lnTo>
                    <a:pt x="181" y="34"/>
                  </a:lnTo>
                  <a:lnTo>
                    <a:pt x="181" y="34"/>
                  </a:lnTo>
                  <a:lnTo>
                    <a:pt x="181" y="34"/>
                  </a:lnTo>
                  <a:lnTo>
                    <a:pt x="177" y="34"/>
                  </a:lnTo>
                  <a:lnTo>
                    <a:pt x="172" y="34"/>
                  </a:lnTo>
                  <a:lnTo>
                    <a:pt x="172" y="34"/>
                  </a:lnTo>
                  <a:lnTo>
                    <a:pt x="147" y="34"/>
                  </a:lnTo>
                  <a:lnTo>
                    <a:pt x="138" y="34"/>
                  </a:lnTo>
                  <a:lnTo>
                    <a:pt x="126" y="39"/>
                  </a:lnTo>
                  <a:lnTo>
                    <a:pt x="126" y="39"/>
                  </a:lnTo>
                  <a:lnTo>
                    <a:pt x="126" y="37"/>
                  </a:lnTo>
                  <a:lnTo>
                    <a:pt x="122" y="36"/>
                  </a:lnTo>
                  <a:lnTo>
                    <a:pt x="121" y="34"/>
                  </a:lnTo>
                  <a:lnTo>
                    <a:pt x="119" y="36"/>
                  </a:lnTo>
                  <a:lnTo>
                    <a:pt x="115" y="37"/>
                  </a:lnTo>
                  <a:lnTo>
                    <a:pt x="111" y="39"/>
                  </a:lnTo>
                  <a:lnTo>
                    <a:pt x="111" y="39"/>
                  </a:lnTo>
                  <a:lnTo>
                    <a:pt x="102" y="51"/>
                  </a:lnTo>
                  <a:lnTo>
                    <a:pt x="102" y="51"/>
                  </a:lnTo>
                  <a:lnTo>
                    <a:pt x="88" y="66"/>
                  </a:lnTo>
                  <a:lnTo>
                    <a:pt x="81" y="66"/>
                  </a:lnTo>
                  <a:lnTo>
                    <a:pt x="71" y="66"/>
                  </a:lnTo>
                  <a:lnTo>
                    <a:pt x="62" y="77"/>
                  </a:lnTo>
                  <a:lnTo>
                    <a:pt x="62" y="87"/>
                  </a:lnTo>
                  <a:lnTo>
                    <a:pt x="52" y="100"/>
                  </a:lnTo>
                  <a:lnTo>
                    <a:pt x="43" y="111"/>
                  </a:lnTo>
                  <a:lnTo>
                    <a:pt x="35" y="111"/>
                  </a:lnTo>
                  <a:lnTo>
                    <a:pt x="43" y="121"/>
                  </a:lnTo>
                  <a:lnTo>
                    <a:pt x="41" y="130"/>
                  </a:lnTo>
                  <a:lnTo>
                    <a:pt x="35" y="136"/>
                  </a:lnTo>
                  <a:lnTo>
                    <a:pt x="24" y="149"/>
                  </a:lnTo>
                  <a:lnTo>
                    <a:pt x="24" y="159"/>
                  </a:lnTo>
                  <a:lnTo>
                    <a:pt x="9" y="160"/>
                  </a:lnTo>
                  <a:lnTo>
                    <a:pt x="0" y="174"/>
                  </a:lnTo>
                  <a:lnTo>
                    <a:pt x="0" y="174"/>
                  </a:lnTo>
                  <a:lnTo>
                    <a:pt x="0" y="174"/>
                  </a:lnTo>
                  <a:close/>
                </a:path>
              </a:pathLst>
            </a:custGeom>
            <a:solidFill>
              <a:schemeClr val="bg1">
                <a:lumMod val="85000"/>
              </a:schemeClr>
            </a:solidFill>
            <a:ln w="635" cap="rnd">
              <a:solidFill>
                <a:schemeClr val="bg1">
                  <a:alpha val="17000"/>
                </a:schemeClr>
              </a:solidFill>
            </a:ln>
          </p:spPr>
          <p:txBody>
            <a:bodyPr lIns="81617" tIns="40809" rIns="81617" bIns="40809"/>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11" name="Freeform 410">
              <a:extLst>
                <a:ext uri="{FF2B5EF4-FFF2-40B4-BE49-F238E27FC236}">
                  <a16:creationId xmlns:a16="http://schemas.microsoft.com/office/drawing/2014/main" id="{5344FE3A-61DA-0D4F-8962-B87D4DBAE59B}"/>
                </a:ext>
              </a:extLst>
            </p:cNvPr>
            <p:cNvSpPr>
              <a:spLocks/>
            </p:cNvSpPr>
            <p:nvPr userDrawn="1"/>
          </p:nvSpPr>
          <p:spPr bwMode="auto">
            <a:xfrm>
              <a:off x="2082688" y="1256786"/>
              <a:ext cx="386756" cy="274070"/>
            </a:xfrm>
            <a:custGeom>
              <a:avLst/>
              <a:gdLst>
                <a:gd name="T0" fmla="*/ 5 w 253"/>
                <a:gd name="T1" fmla="*/ 183 h 211"/>
                <a:gd name="T2" fmla="*/ 35 w 253"/>
                <a:gd name="T3" fmla="*/ 194 h 211"/>
                <a:gd name="T4" fmla="*/ 32 w 253"/>
                <a:gd name="T5" fmla="*/ 202 h 211"/>
                <a:gd name="T6" fmla="*/ 43 w 253"/>
                <a:gd name="T7" fmla="*/ 206 h 211"/>
                <a:gd name="T8" fmla="*/ 54 w 253"/>
                <a:gd name="T9" fmla="*/ 211 h 211"/>
                <a:gd name="T10" fmla="*/ 81 w 253"/>
                <a:gd name="T11" fmla="*/ 211 h 211"/>
                <a:gd name="T12" fmla="*/ 87 w 253"/>
                <a:gd name="T13" fmla="*/ 204 h 211"/>
                <a:gd name="T14" fmla="*/ 81 w 253"/>
                <a:gd name="T15" fmla="*/ 194 h 211"/>
                <a:gd name="T16" fmla="*/ 75 w 253"/>
                <a:gd name="T17" fmla="*/ 191 h 211"/>
                <a:gd name="T18" fmla="*/ 62 w 253"/>
                <a:gd name="T19" fmla="*/ 187 h 211"/>
                <a:gd name="T20" fmla="*/ 60 w 253"/>
                <a:gd name="T21" fmla="*/ 170 h 211"/>
                <a:gd name="T22" fmla="*/ 56 w 253"/>
                <a:gd name="T23" fmla="*/ 155 h 211"/>
                <a:gd name="T24" fmla="*/ 60 w 253"/>
                <a:gd name="T25" fmla="*/ 147 h 211"/>
                <a:gd name="T26" fmla="*/ 73 w 253"/>
                <a:gd name="T27" fmla="*/ 130 h 211"/>
                <a:gd name="T28" fmla="*/ 88 w 253"/>
                <a:gd name="T29" fmla="*/ 117 h 211"/>
                <a:gd name="T30" fmla="*/ 107 w 253"/>
                <a:gd name="T31" fmla="*/ 109 h 211"/>
                <a:gd name="T32" fmla="*/ 107 w 253"/>
                <a:gd name="T33" fmla="*/ 104 h 211"/>
                <a:gd name="T34" fmla="*/ 98 w 253"/>
                <a:gd name="T35" fmla="*/ 107 h 211"/>
                <a:gd name="T36" fmla="*/ 109 w 253"/>
                <a:gd name="T37" fmla="*/ 96 h 211"/>
                <a:gd name="T38" fmla="*/ 136 w 253"/>
                <a:gd name="T39" fmla="*/ 77 h 211"/>
                <a:gd name="T40" fmla="*/ 147 w 253"/>
                <a:gd name="T41" fmla="*/ 72 h 211"/>
                <a:gd name="T42" fmla="*/ 155 w 253"/>
                <a:gd name="T43" fmla="*/ 58 h 211"/>
                <a:gd name="T44" fmla="*/ 172 w 253"/>
                <a:gd name="T45" fmla="*/ 55 h 211"/>
                <a:gd name="T46" fmla="*/ 181 w 253"/>
                <a:gd name="T47" fmla="*/ 49 h 211"/>
                <a:gd name="T48" fmla="*/ 191 w 253"/>
                <a:gd name="T49" fmla="*/ 47 h 211"/>
                <a:gd name="T50" fmla="*/ 204 w 253"/>
                <a:gd name="T51" fmla="*/ 41 h 211"/>
                <a:gd name="T52" fmla="*/ 215 w 253"/>
                <a:gd name="T53" fmla="*/ 37 h 211"/>
                <a:gd name="T54" fmla="*/ 242 w 253"/>
                <a:gd name="T55" fmla="*/ 32 h 211"/>
                <a:gd name="T56" fmla="*/ 251 w 253"/>
                <a:gd name="T57" fmla="*/ 20 h 211"/>
                <a:gd name="T58" fmla="*/ 253 w 253"/>
                <a:gd name="T59" fmla="*/ 11 h 211"/>
                <a:gd name="T60" fmla="*/ 249 w 253"/>
                <a:gd name="T61" fmla="*/ 5 h 211"/>
                <a:gd name="T62" fmla="*/ 242 w 253"/>
                <a:gd name="T63" fmla="*/ 3 h 211"/>
                <a:gd name="T64" fmla="*/ 238 w 253"/>
                <a:gd name="T65" fmla="*/ 5 h 211"/>
                <a:gd name="T66" fmla="*/ 225 w 253"/>
                <a:gd name="T67" fmla="*/ 13 h 211"/>
                <a:gd name="T68" fmla="*/ 221 w 253"/>
                <a:gd name="T69" fmla="*/ 20 h 211"/>
                <a:gd name="T70" fmla="*/ 215 w 253"/>
                <a:gd name="T71" fmla="*/ 20 h 211"/>
                <a:gd name="T72" fmla="*/ 215 w 253"/>
                <a:gd name="T73" fmla="*/ 24 h 211"/>
                <a:gd name="T74" fmla="*/ 198 w 253"/>
                <a:gd name="T75" fmla="*/ 24 h 211"/>
                <a:gd name="T76" fmla="*/ 181 w 253"/>
                <a:gd name="T77" fmla="*/ 32 h 211"/>
                <a:gd name="T78" fmla="*/ 181 w 253"/>
                <a:gd name="T79" fmla="*/ 34 h 211"/>
                <a:gd name="T80" fmla="*/ 147 w 253"/>
                <a:gd name="T81" fmla="*/ 34 h 211"/>
                <a:gd name="T82" fmla="*/ 126 w 253"/>
                <a:gd name="T83" fmla="*/ 37 h 211"/>
                <a:gd name="T84" fmla="*/ 115 w 253"/>
                <a:gd name="T85" fmla="*/ 37 h 211"/>
                <a:gd name="T86" fmla="*/ 102 w 253"/>
                <a:gd name="T87" fmla="*/ 51 h 211"/>
                <a:gd name="T88" fmla="*/ 62 w 253"/>
                <a:gd name="T89" fmla="*/ 77 h 211"/>
                <a:gd name="T90" fmla="*/ 35 w 253"/>
                <a:gd name="T91" fmla="*/ 111 h 211"/>
                <a:gd name="T92" fmla="*/ 24 w 253"/>
                <a:gd name="T93" fmla="*/ 149 h 211"/>
                <a:gd name="T94" fmla="*/ 0 w 253"/>
                <a:gd name="T95" fmla="*/ 174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53" h="211">
                  <a:moveTo>
                    <a:pt x="0" y="174"/>
                  </a:moveTo>
                  <a:lnTo>
                    <a:pt x="0" y="174"/>
                  </a:lnTo>
                  <a:lnTo>
                    <a:pt x="5" y="179"/>
                  </a:lnTo>
                  <a:lnTo>
                    <a:pt x="5" y="183"/>
                  </a:lnTo>
                  <a:lnTo>
                    <a:pt x="7" y="189"/>
                  </a:lnTo>
                  <a:lnTo>
                    <a:pt x="18" y="183"/>
                  </a:lnTo>
                  <a:lnTo>
                    <a:pt x="28" y="189"/>
                  </a:lnTo>
                  <a:lnTo>
                    <a:pt x="35" y="194"/>
                  </a:lnTo>
                  <a:lnTo>
                    <a:pt x="35" y="194"/>
                  </a:lnTo>
                  <a:lnTo>
                    <a:pt x="32" y="198"/>
                  </a:lnTo>
                  <a:lnTo>
                    <a:pt x="32" y="202"/>
                  </a:lnTo>
                  <a:lnTo>
                    <a:pt x="32" y="202"/>
                  </a:lnTo>
                  <a:lnTo>
                    <a:pt x="34" y="202"/>
                  </a:lnTo>
                  <a:lnTo>
                    <a:pt x="34" y="202"/>
                  </a:lnTo>
                  <a:lnTo>
                    <a:pt x="39" y="204"/>
                  </a:lnTo>
                  <a:lnTo>
                    <a:pt x="43" y="206"/>
                  </a:lnTo>
                  <a:lnTo>
                    <a:pt x="49" y="210"/>
                  </a:lnTo>
                  <a:lnTo>
                    <a:pt x="49" y="210"/>
                  </a:lnTo>
                  <a:lnTo>
                    <a:pt x="51" y="211"/>
                  </a:lnTo>
                  <a:lnTo>
                    <a:pt x="54" y="211"/>
                  </a:lnTo>
                  <a:lnTo>
                    <a:pt x="58" y="211"/>
                  </a:lnTo>
                  <a:lnTo>
                    <a:pt x="58" y="211"/>
                  </a:lnTo>
                  <a:lnTo>
                    <a:pt x="81" y="211"/>
                  </a:lnTo>
                  <a:lnTo>
                    <a:pt x="81" y="211"/>
                  </a:lnTo>
                  <a:lnTo>
                    <a:pt x="87" y="208"/>
                  </a:lnTo>
                  <a:lnTo>
                    <a:pt x="88" y="206"/>
                  </a:lnTo>
                  <a:lnTo>
                    <a:pt x="88" y="206"/>
                  </a:lnTo>
                  <a:lnTo>
                    <a:pt x="87" y="204"/>
                  </a:lnTo>
                  <a:lnTo>
                    <a:pt x="83" y="200"/>
                  </a:lnTo>
                  <a:lnTo>
                    <a:pt x="83" y="200"/>
                  </a:lnTo>
                  <a:lnTo>
                    <a:pt x="81" y="196"/>
                  </a:lnTo>
                  <a:lnTo>
                    <a:pt x="81" y="194"/>
                  </a:lnTo>
                  <a:lnTo>
                    <a:pt x="81" y="191"/>
                  </a:lnTo>
                  <a:lnTo>
                    <a:pt x="81" y="191"/>
                  </a:lnTo>
                  <a:lnTo>
                    <a:pt x="79" y="191"/>
                  </a:lnTo>
                  <a:lnTo>
                    <a:pt x="75" y="191"/>
                  </a:lnTo>
                  <a:lnTo>
                    <a:pt x="75" y="191"/>
                  </a:lnTo>
                  <a:lnTo>
                    <a:pt x="69" y="191"/>
                  </a:lnTo>
                  <a:lnTo>
                    <a:pt x="64" y="189"/>
                  </a:lnTo>
                  <a:lnTo>
                    <a:pt x="62" y="187"/>
                  </a:lnTo>
                  <a:lnTo>
                    <a:pt x="62" y="185"/>
                  </a:lnTo>
                  <a:lnTo>
                    <a:pt x="60" y="179"/>
                  </a:lnTo>
                  <a:lnTo>
                    <a:pt x="60" y="179"/>
                  </a:lnTo>
                  <a:lnTo>
                    <a:pt x="60" y="170"/>
                  </a:lnTo>
                  <a:lnTo>
                    <a:pt x="60" y="170"/>
                  </a:lnTo>
                  <a:lnTo>
                    <a:pt x="58" y="162"/>
                  </a:lnTo>
                  <a:lnTo>
                    <a:pt x="58" y="159"/>
                  </a:lnTo>
                  <a:lnTo>
                    <a:pt x="56" y="155"/>
                  </a:lnTo>
                  <a:lnTo>
                    <a:pt x="56" y="153"/>
                  </a:lnTo>
                  <a:lnTo>
                    <a:pt x="58" y="151"/>
                  </a:lnTo>
                  <a:lnTo>
                    <a:pt x="58" y="151"/>
                  </a:lnTo>
                  <a:lnTo>
                    <a:pt x="60" y="147"/>
                  </a:lnTo>
                  <a:lnTo>
                    <a:pt x="62" y="143"/>
                  </a:lnTo>
                  <a:lnTo>
                    <a:pt x="64" y="140"/>
                  </a:lnTo>
                  <a:lnTo>
                    <a:pt x="73" y="130"/>
                  </a:lnTo>
                  <a:lnTo>
                    <a:pt x="73" y="130"/>
                  </a:lnTo>
                  <a:lnTo>
                    <a:pt x="77" y="126"/>
                  </a:lnTo>
                  <a:lnTo>
                    <a:pt x="85" y="121"/>
                  </a:lnTo>
                  <a:lnTo>
                    <a:pt x="85" y="121"/>
                  </a:lnTo>
                  <a:lnTo>
                    <a:pt x="88" y="117"/>
                  </a:lnTo>
                  <a:lnTo>
                    <a:pt x="94" y="115"/>
                  </a:lnTo>
                  <a:lnTo>
                    <a:pt x="100" y="113"/>
                  </a:lnTo>
                  <a:lnTo>
                    <a:pt x="100" y="113"/>
                  </a:lnTo>
                  <a:lnTo>
                    <a:pt x="107" y="109"/>
                  </a:lnTo>
                  <a:lnTo>
                    <a:pt x="109" y="106"/>
                  </a:lnTo>
                  <a:lnTo>
                    <a:pt x="109" y="104"/>
                  </a:lnTo>
                  <a:lnTo>
                    <a:pt x="107" y="104"/>
                  </a:lnTo>
                  <a:lnTo>
                    <a:pt x="107" y="104"/>
                  </a:lnTo>
                  <a:lnTo>
                    <a:pt x="104" y="104"/>
                  </a:lnTo>
                  <a:lnTo>
                    <a:pt x="102" y="106"/>
                  </a:lnTo>
                  <a:lnTo>
                    <a:pt x="98" y="107"/>
                  </a:lnTo>
                  <a:lnTo>
                    <a:pt x="98" y="107"/>
                  </a:lnTo>
                  <a:lnTo>
                    <a:pt x="100" y="104"/>
                  </a:lnTo>
                  <a:lnTo>
                    <a:pt x="100" y="104"/>
                  </a:lnTo>
                  <a:lnTo>
                    <a:pt x="105" y="100"/>
                  </a:lnTo>
                  <a:lnTo>
                    <a:pt x="109" y="96"/>
                  </a:lnTo>
                  <a:lnTo>
                    <a:pt x="115" y="92"/>
                  </a:lnTo>
                  <a:lnTo>
                    <a:pt x="122" y="87"/>
                  </a:lnTo>
                  <a:lnTo>
                    <a:pt x="136" y="77"/>
                  </a:lnTo>
                  <a:lnTo>
                    <a:pt x="136" y="77"/>
                  </a:lnTo>
                  <a:lnTo>
                    <a:pt x="136" y="79"/>
                  </a:lnTo>
                  <a:lnTo>
                    <a:pt x="138" y="79"/>
                  </a:lnTo>
                  <a:lnTo>
                    <a:pt x="139" y="75"/>
                  </a:lnTo>
                  <a:lnTo>
                    <a:pt x="147" y="72"/>
                  </a:lnTo>
                  <a:lnTo>
                    <a:pt x="147" y="72"/>
                  </a:lnTo>
                  <a:lnTo>
                    <a:pt x="151" y="62"/>
                  </a:lnTo>
                  <a:lnTo>
                    <a:pt x="155" y="58"/>
                  </a:lnTo>
                  <a:lnTo>
                    <a:pt x="155" y="58"/>
                  </a:lnTo>
                  <a:lnTo>
                    <a:pt x="158" y="58"/>
                  </a:lnTo>
                  <a:lnTo>
                    <a:pt x="158" y="58"/>
                  </a:lnTo>
                  <a:lnTo>
                    <a:pt x="164" y="58"/>
                  </a:lnTo>
                  <a:lnTo>
                    <a:pt x="172" y="55"/>
                  </a:lnTo>
                  <a:lnTo>
                    <a:pt x="179" y="51"/>
                  </a:lnTo>
                  <a:lnTo>
                    <a:pt x="179" y="51"/>
                  </a:lnTo>
                  <a:lnTo>
                    <a:pt x="179" y="51"/>
                  </a:lnTo>
                  <a:lnTo>
                    <a:pt x="181" y="49"/>
                  </a:lnTo>
                  <a:lnTo>
                    <a:pt x="183" y="49"/>
                  </a:lnTo>
                  <a:lnTo>
                    <a:pt x="189" y="47"/>
                  </a:lnTo>
                  <a:lnTo>
                    <a:pt x="189" y="47"/>
                  </a:lnTo>
                  <a:lnTo>
                    <a:pt x="191" y="47"/>
                  </a:lnTo>
                  <a:lnTo>
                    <a:pt x="192" y="45"/>
                  </a:lnTo>
                  <a:lnTo>
                    <a:pt x="198" y="43"/>
                  </a:lnTo>
                  <a:lnTo>
                    <a:pt x="200" y="41"/>
                  </a:lnTo>
                  <a:lnTo>
                    <a:pt x="204" y="41"/>
                  </a:lnTo>
                  <a:lnTo>
                    <a:pt x="206" y="39"/>
                  </a:lnTo>
                  <a:lnTo>
                    <a:pt x="206" y="39"/>
                  </a:lnTo>
                  <a:lnTo>
                    <a:pt x="211" y="39"/>
                  </a:lnTo>
                  <a:lnTo>
                    <a:pt x="215" y="37"/>
                  </a:lnTo>
                  <a:lnTo>
                    <a:pt x="221" y="36"/>
                  </a:lnTo>
                  <a:lnTo>
                    <a:pt x="234" y="36"/>
                  </a:lnTo>
                  <a:lnTo>
                    <a:pt x="234" y="36"/>
                  </a:lnTo>
                  <a:lnTo>
                    <a:pt x="242" y="32"/>
                  </a:lnTo>
                  <a:lnTo>
                    <a:pt x="245" y="28"/>
                  </a:lnTo>
                  <a:lnTo>
                    <a:pt x="249" y="24"/>
                  </a:lnTo>
                  <a:lnTo>
                    <a:pt x="249" y="24"/>
                  </a:lnTo>
                  <a:lnTo>
                    <a:pt x="251" y="20"/>
                  </a:lnTo>
                  <a:lnTo>
                    <a:pt x="253" y="17"/>
                  </a:lnTo>
                  <a:lnTo>
                    <a:pt x="253" y="13"/>
                  </a:lnTo>
                  <a:lnTo>
                    <a:pt x="253" y="13"/>
                  </a:lnTo>
                  <a:lnTo>
                    <a:pt x="253" y="11"/>
                  </a:lnTo>
                  <a:lnTo>
                    <a:pt x="253" y="9"/>
                  </a:lnTo>
                  <a:lnTo>
                    <a:pt x="253" y="7"/>
                  </a:lnTo>
                  <a:lnTo>
                    <a:pt x="251" y="5"/>
                  </a:lnTo>
                  <a:lnTo>
                    <a:pt x="249" y="5"/>
                  </a:lnTo>
                  <a:lnTo>
                    <a:pt x="247" y="5"/>
                  </a:lnTo>
                  <a:lnTo>
                    <a:pt x="247" y="5"/>
                  </a:lnTo>
                  <a:lnTo>
                    <a:pt x="243" y="3"/>
                  </a:lnTo>
                  <a:lnTo>
                    <a:pt x="242" y="3"/>
                  </a:lnTo>
                  <a:lnTo>
                    <a:pt x="242" y="0"/>
                  </a:lnTo>
                  <a:lnTo>
                    <a:pt x="242" y="0"/>
                  </a:lnTo>
                  <a:lnTo>
                    <a:pt x="242" y="0"/>
                  </a:lnTo>
                  <a:lnTo>
                    <a:pt x="238" y="5"/>
                  </a:lnTo>
                  <a:lnTo>
                    <a:pt x="238" y="5"/>
                  </a:lnTo>
                  <a:lnTo>
                    <a:pt x="230" y="11"/>
                  </a:lnTo>
                  <a:lnTo>
                    <a:pt x="226" y="13"/>
                  </a:lnTo>
                  <a:lnTo>
                    <a:pt x="225" y="13"/>
                  </a:lnTo>
                  <a:lnTo>
                    <a:pt x="221" y="17"/>
                  </a:lnTo>
                  <a:lnTo>
                    <a:pt x="221" y="17"/>
                  </a:lnTo>
                  <a:lnTo>
                    <a:pt x="219" y="19"/>
                  </a:lnTo>
                  <a:lnTo>
                    <a:pt x="221" y="20"/>
                  </a:lnTo>
                  <a:lnTo>
                    <a:pt x="221" y="20"/>
                  </a:lnTo>
                  <a:lnTo>
                    <a:pt x="217" y="20"/>
                  </a:lnTo>
                  <a:lnTo>
                    <a:pt x="217" y="20"/>
                  </a:lnTo>
                  <a:lnTo>
                    <a:pt x="215" y="20"/>
                  </a:lnTo>
                  <a:lnTo>
                    <a:pt x="215" y="20"/>
                  </a:lnTo>
                  <a:lnTo>
                    <a:pt x="217" y="24"/>
                  </a:lnTo>
                  <a:lnTo>
                    <a:pt x="217" y="24"/>
                  </a:lnTo>
                  <a:lnTo>
                    <a:pt x="215" y="24"/>
                  </a:lnTo>
                  <a:lnTo>
                    <a:pt x="211" y="24"/>
                  </a:lnTo>
                  <a:lnTo>
                    <a:pt x="204" y="24"/>
                  </a:lnTo>
                  <a:lnTo>
                    <a:pt x="204" y="24"/>
                  </a:lnTo>
                  <a:lnTo>
                    <a:pt x="198" y="24"/>
                  </a:lnTo>
                  <a:lnTo>
                    <a:pt x="192" y="26"/>
                  </a:lnTo>
                  <a:lnTo>
                    <a:pt x="189" y="26"/>
                  </a:lnTo>
                  <a:lnTo>
                    <a:pt x="185" y="28"/>
                  </a:lnTo>
                  <a:lnTo>
                    <a:pt x="181" y="32"/>
                  </a:lnTo>
                  <a:lnTo>
                    <a:pt x="181" y="34"/>
                  </a:lnTo>
                  <a:lnTo>
                    <a:pt x="181" y="34"/>
                  </a:lnTo>
                  <a:lnTo>
                    <a:pt x="181" y="34"/>
                  </a:lnTo>
                  <a:lnTo>
                    <a:pt x="181" y="34"/>
                  </a:lnTo>
                  <a:lnTo>
                    <a:pt x="177" y="34"/>
                  </a:lnTo>
                  <a:lnTo>
                    <a:pt x="172" y="34"/>
                  </a:lnTo>
                  <a:lnTo>
                    <a:pt x="172" y="34"/>
                  </a:lnTo>
                  <a:lnTo>
                    <a:pt x="147" y="34"/>
                  </a:lnTo>
                  <a:lnTo>
                    <a:pt x="138" y="34"/>
                  </a:lnTo>
                  <a:lnTo>
                    <a:pt x="126" y="39"/>
                  </a:lnTo>
                  <a:lnTo>
                    <a:pt x="126" y="39"/>
                  </a:lnTo>
                  <a:lnTo>
                    <a:pt x="126" y="37"/>
                  </a:lnTo>
                  <a:lnTo>
                    <a:pt x="122" y="36"/>
                  </a:lnTo>
                  <a:lnTo>
                    <a:pt x="121" y="34"/>
                  </a:lnTo>
                  <a:lnTo>
                    <a:pt x="119" y="36"/>
                  </a:lnTo>
                  <a:lnTo>
                    <a:pt x="115" y="37"/>
                  </a:lnTo>
                  <a:lnTo>
                    <a:pt x="111" y="39"/>
                  </a:lnTo>
                  <a:lnTo>
                    <a:pt x="111" y="39"/>
                  </a:lnTo>
                  <a:lnTo>
                    <a:pt x="102" y="51"/>
                  </a:lnTo>
                  <a:lnTo>
                    <a:pt x="102" y="51"/>
                  </a:lnTo>
                  <a:lnTo>
                    <a:pt x="88" y="66"/>
                  </a:lnTo>
                  <a:lnTo>
                    <a:pt x="81" y="66"/>
                  </a:lnTo>
                  <a:lnTo>
                    <a:pt x="71" y="66"/>
                  </a:lnTo>
                  <a:lnTo>
                    <a:pt x="62" y="77"/>
                  </a:lnTo>
                  <a:lnTo>
                    <a:pt x="62" y="87"/>
                  </a:lnTo>
                  <a:lnTo>
                    <a:pt x="52" y="100"/>
                  </a:lnTo>
                  <a:lnTo>
                    <a:pt x="43" y="111"/>
                  </a:lnTo>
                  <a:lnTo>
                    <a:pt x="35" y="111"/>
                  </a:lnTo>
                  <a:lnTo>
                    <a:pt x="43" y="121"/>
                  </a:lnTo>
                  <a:lnTo>
                    <a:pt x="41" y="130"/>
                  </a:lnTo>
                  <a:lnTo>
                    <a:pt x="35" y="136"/>
                  </a:lnTo>
                  <a:lnTo>
                    <a:pt x="24" y="149"/>
                  </a:lnTo>
                  <a:lnTo>
                    <a:pt x="24" y="159"/>
                  </a:lnTo>
                  <a:lnTo>
                    <a:pt x="9" y="160"/>
                  </a:lnTo>
                  <a:lnTo>
                    <a:pt x="0" y="174"/>
                  </a:lnTo>
                  <a:lnTo>
                    <a:pt x="0" y="174"/>
                  </a:lnTo>
                  <a:lnTo>
                    <a:pt x="0" y="174"/>
                  </a:lnTo>
                  <a:close/>
                </a:path>
              </a:pathLst>
            </a:custGeom>
            <a:solidFill>
              <a:schemeClr val="bg1">
                <a:lumMod val="85000"/>
              </a:schemeClr>
            </a:solidFill>
            <a:ln w="635" cap="rnd">
              <a:solidFill>
                <a:schemeClr val="bg1">
                  <a:alpha val="17000"/>
                </a:schemeClr>
              </a:solidFill>
              <a:prstDash val="solid"/>
              <a:round/>
              <a:headEnd/>
              <a:tailEnd/>
            </a:ln>
          </p:spPr>
          <p:txBody>
            <a:bodyPr lIns="81617" tIns="40809" rIns="81617" bIns="40809"/>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12" name="Freeform 411">
              <a:extLst>
                <a:ext uri="{FF2B5EF4-FFF2-40B4-BE49-F238E27FC236}">
                  <a16:creationId xmlns:a16="http://schemas.microsoft.com/office/drawing/2014/main" id="{ACCBA864-3EEF-AF4F-A4EC-E38008F0C1DF}"/>
                </a:ext>
              </a:extLst>
            </p:cNvPr>
            <p:cNvSpPr>
              <a:spLocks/>
            </p:cNvSpPr>
            <p:nvPr userDrawn="1"/>
          </p:nvSpPr>
          <p:spPr bwMode="auto">
            <a:xfrm>
              <a:off x="3921213" y="1301576"/>
              <a:ext cx="139346" cy="68251"/>
            </a:xfrm>
            <a:custGeom>
              <a:avLst/>
              <a:gdLst>
                <a:gd name="T0" fmla="*/ 0 w 91"/>
                <a:gd name="T1" fmla="*/ 34 h 53"/>
                <a:gd name="T2" fmla="*/ 0 w 91"/>
                <a:gd name="T3" fmla="*/ 38 h 53"/>
                <a:gd name="T4" fmla="*/ 4 w 91"/>
                <a:gd name="T5" fmla="*/ 38 h 53"/>
                <a:gd name="T6" fmla="*/ 8 w 91"/>
                <a:gd name="T7" fmla="*/ 39 h 53"/>
                <a:gd name="T8" fmla="*/ 12 w 91"/>
                <a:gd name="T9" fmla="*/ 43 h 53"/>
                <a:gd name="T10" fmla="*/ 15 w 91"/>
                <a:gd name="T11" fmla="*/ 45 h 53"/>
                <a:gd name="T12" fmla="*/ 25 w 91"/>
                <a:gd name="T13" fmla="*/ 49 h 53"/>
                <a:gd name="T14" fmla="*/ 29 w 91"/>
                <a:gd name="T15" fmla="*/ 49 h 53"/>
                <a:gd name="T16" fmla="*/ 34 w 91"/>
                <a:gd name="T17" fmla="*/ 53 h 53"/>
                <a:gd name="T18" fmla="*/ 38 w 91"/>
                <a:gd name="T19" fmla="*/ 53 h 53"/>
                <a:gd name="T20" fmla="*/ 38 w 91"/>
                <a:gd name="T21" fmla="*/ 53 h 53"/>
                <a:gd name="T22" fmla="*/ 36 w 91"/>
                <a:gd name="T23" fmla="*/ 47 h 53"/>
                <a:gd name="T24" fmla="*/ 36 w 91"/>
                <a:gd name="T25" fmla="*/ 45 h 53"/>
                <a:gd name="T26" fmla="*/ 40 w 91"/>
                <a:gd name="T27" fmla="*/ 41 h 53"/>
                <a:gd name="T28" fmla="*/ 40 w 91"/>
                <a:gd name="T29" fmla="*/ 43 h 53"/>
                <a:gd name="T30" fmla="*/ 42 w 91"/>
                <a:gd name="T31" fmla="*/ 47 h 53"/>
                <a:gd name="T32" fmla="*/ 47 w 91"/>
                <a:gd name="T33" fmla="*/ 49 h 53"/>
                <a:gd name="T34" fmla="*/ 51 w 91"/>
                <a:gd name="T35" fmla="*/ 49 h 53"/>
                <a:gd name="T36" fmla="*/ 53 w 91"/>
                <a:gd name="T37" fmla="*/ 51 h 53"/>
                <a:gd name="T38" fmla="*/ 53 w 91"/>
                <a:gd name="T39" fmla="*/ 49 h 53"/>
                <a:gd name="T40" fmla="*/ 59 w 91"/>
                <a:gd name="T41" fmla="*/ 45 h 53"/>
                <a:gd name="T42" fmla="*/ 63 w 91"/>
                <a:gd name="T43" fmla="*/ 45 h 53"/>
                <a:gd name="T44" fmla="*/ 72 w 91"/>
                <a:gd name="T45" fmla="*/ 45 h 53"/>
                <a:gd name="T46" fmla="*/ 74 w 91"/>
                <a:gd name="T47" fmla="*/ 43 h 53"/>
                <a:gd name="T48" fmla="*/ 78 w 91"/>
                <a:gd name="T49" fmla="*/ 41 h 53"/>
                <a:gd name="T50" fmla="*/ 80 w 91"/>
                <a:gd name="T51" fmla="*/ 41 h 53"/>
                <a:gd name="T52" fmla="*/ 83 w 91"/>
                <a:gd name="T53" fmla="*/ 45 h 53"/>
                <a:gd name="T54" fmla="*/ 87 w 91"/>
                <a:gd name="T55" fmla="*/ 43 h 53"/>
                <a:gd name="T56" fmla="*/ 89 w 91"/>
                <a:gd name="T57" fmla="*/ 41 h 53"/>
                <a:gd name="T58" fmla="*/ 87 w 91"/>
                <a:gd name="T59" fmla="*/ 39 h 53"/>
                <a:gd name="T60" fmla="*/ 80 w 91"/>
                <a:gd name="T61" fmla="*/ 36 h 53"/>
                <a:gd name="T62" fmla="*/ 80 w 91"/>
                <a:gd name="T63" fmla="*/ 32 h 53"/>
                <a:gd name="T64" fmla="*/ 78 w 91"/>
                <a:gd name="T65" fmla="*/ 24 h 53"/>
                <a:gd name="T66" fmla="*/ 82 w 91"/>
                <a:gd name="T67" fmla="*/ 19 h 53"/>
                <a:gd name="T68" fmla="*/ 87 w 91"/>
                <a:gd name="T69" fmla="*/ 17 h 53"/>
                <a:gd name="T70" fmla="*/ 91 w 91"/>
                <a:gd name="T71" fmla="*/ 15 h 53"/>
                <a:gd name="T72" fmla="*/ 87 w 91"/>
                <a:gd name="T73" fmla="*/ 15 h 53"/>
                <a:gd name="T74" fmla="*/ 82 w 91"/>
                <a:gd name="T75" fmla="*/ 15 h 53"/>
                <a:gd name="T76" fmla="*/ 76 w 91"/>
                <a:gd name="T77" fmla="*/ 11 h 53"/>
                <a:gd name="T78" fmla="*/ 74 w 91"/>
                <a:gd name="T79" fmla="*/ 9 h 53"/>
                <a:gd name="T80" fmla="*/ 70 w 91"/>
                <a:gd name="T81" fmla="*/ 7 h 53"/>
                <a:gd name="T82" fmla="*/ 66 w 91"/>
                <a:gd name="T83" fmla="*/ 7 h 53"/>
                <a:gd name="T84" fmla="*/ 63 w 91"/>
                <a:gd name="T85" fmla="*/ 7 h 53"/>
                <a:gd name="T86" fmla="*/ 61 w 91"/>
                <a:gd name="T87" fmla="*/ 7 h 53"/>
                <a:gd name="T88" fmla="*/ 59 w 91"/>
                <a:gd name="T89" fmla="*/ 7 h 53"/>
                <a:gd name="T90" fmla="*/ 55 w 91"/>
                <a:gd name="T91" fmla="*/ 7 h 53"/>
                <a:gd name="T92" fmla="*/ 55 w 91"/>
                <a:gd name="T93" fmla="*/ 11 h 53"/>
                <a:gd name="T94" fmla="*/ 59 w 91"/>
                <a:gd name="T95" fmla="*/ 17 h 53"/>
                <a:gd name="T96" fmla="*/ 59 w 91"/>
                <a:gd name="T97" fmla="*/ 21 h 53"/>
                <a:gd name="T98" fmla="*/ 55 w 91"/>
                <a:gd name="T99" fmla="*/ 21 h 53"/>
                <a:gd name="T100" fmla="*/ 49 w 91"/>
                <a:gd name="T101" fmla="*/ 21 h 53"/>
                <a:gd name="T102" fmla="*/ 46 w 91"/>
                <a:gd name="T103" fmla="*/ 19 h 53"/>
                <a:gd name="T104" fmla="*/ 38 w 91"/>
                <a:gd name="T105" fmla="*/ 11 h 53"/>
                <a:gd name="T106" fmla="*/ 32 w 91"/>
                <a:gd name="T107" fmla="*/ 3 h 53"/>
                <a:gd name="T108" fmla="*/ 29 w 91"/>
                <a:gd name="T109" fmla="*/ 2 h 53"/>
                <a:gd name="T110" fmla="*/ 27 w 91"/>
                <a:gd name="T111" fmla="*/ 2 h 53"/>
                <a:gd name="T112" fmla="*/ 17 w 91"/>
                <a:gd name="T113" fmla="*/ 0 h 53"/>
                <a:gd name="T114" fmla="*/ 10 w 91"/>
                <a:gd name="T115" fmla="*/ 11 h 53"/>
                <a:gd name="T116" fmla="*/ 0 w 91"/>
                <a:gd name="T117" fmla="*/ 24 h 53"/>
                <a:gd name="T118" fmla="*/ 0 w 91"/>
                <a:gd name="T119" fmla="*/ 24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1" h="53">
                  <a:moveTo>
                    <a:pt x="0" y="24"/>
                  </a:moveTo>
                  <a:lnTo>
                    <a:pt x="0" y="34"/>
                  </a:lnTo>
                  <a:lnTo>
                    <a:pt x="0" y="34"/>
                  </a:lnTo>
                  <a:lnTo>
                    <a:pt x="0" y="38"/>
                  </a:lnTo>
                  <a:lnTo>
                    <a:pt x="2" y="38"/>
                  </a:lnTo>
                  <a:lnTo>
                    <a:pt x="4" y="38"/>
                  </a:lnTo>
                  <a:lnTo>
                    <a:pt x="4" y="38"/>
                  </a:lnTo>
                  <a:lnTo>
                    <a:pt x="8" y="39"/>
                  </a:lnTo>
                  <a:lnTo>
                    <a:pt x="10" y="41"/>
                  </a:lnTo>
                  <a:lnTo>
                    <a:pt x="12" y="43"/>
                  </a:lnTo>
                  <a:lnTo>
                    <a:pt x="12" y="43"/>
                  </a:lnTo>
                  <a:lnTo>
                    <a:pt x="15" y="45"/>
                  </a:lnTo>
                  <a:lnTo>
                    <a:pt x="21" y="49"/>
                  </a:lnTo>
                  <a:lnTo>
                    <a:pt x="25" y="49"/>
                  </a:lnTo>
                  <a:lnTo>
                    <a:pt x="25" y="49"/>
                  </a:lnTo>
                  <a:lnTo>
                    <a:pt x="29" y="49"/>
                  </a:lnTo>
                  <a:lnTo>
                    <a:pt x="29" y="49"/>
                  </a:lnTo>
                  <a:lnTo>
                    <a:pt x="34" y="53"/>
                  </a:lnTo>
                  <a:lnTo>
                    <a:pt x="38" y="53"/>
                  </a:lnTo>
                  <a:lnTo>
                    <a:pt x="38" y="53"/>
                  </a:lnTo>
                  <a:lnTo>
                    <a:pt x="38" y="53"/>
                  </a:lnTo>
                  <a:lnTo>
                    <a:pt x="38" y="53"/>
                  </a:lnTo>
                  <a:lnTo>
                    <a:pt x="34" y="49"/>
                  </a:lnTo>
                  <a:lnTo>
                    <a:pt x="36" y="47"/>
                  </a:lnTo>
                  <a:lnTo>
                    <a:pt x="36" y="45"/>
                  </a:lnTo>
                  <a:lnTo>
                    <a:pt x="36" y="45"/>
                  </a:lnTo>
                  <a:lnTo>
                    <a:pt x="38" y="41"/>
                  </a:lnTo>
                  <a:lnTo>
                    <a:pt x="40" y="41"/>
                  </a:lnTo>
                  <a:lnTo>
                    <a:pt x="40" y="43"/>
                  </a:lnTo>
                  <a:lnTo>
                    <a:pt x="40" y="43"/>
                  </a:lnTo>
                  <a:lnTo>
                    <a:pt x="42" y="45"/>
                  </a:lnTo>
                  <a:lnTo>
                    <a:pt x="42" y="47"/>
                  </a:lnTo>
                  <a:lnTo>
                    <a:pt x="44" y="49"/>
                  </a:lnTo>
                  <a:lnTo>
                    <a:pt x="47" y="49"/>
                  </a:lnTo>
                  <a:lnTo>
                    <a:pt x="47" y="49"/>
                  </a:lnTo>
                  <a:lnTo>
                    <a:pt x="51" y="49"/>
                  </a:lnTo>
                  <a:lnTo>
                    <a:pt x="51" y="51"/>
                  </a:lnTo>
                  <a:lnTo>
                    <a:pt x="53" y="51"/>
                  </a:lnTo>
                  <a:lnTo>
                    <a:pt x="53" y="49"/>
                  </a:lnTo>
                  <a:lnTo>
                    <a:pt x="53" y="49"/>
                  </a:lnTo>
                  <a:lnTo>
                    <a:pt x="55" y="45"/>
                  </a:lnTo>
                  <a:lnTo>
                    <a:pt x="59" y="45"/>
                  </a:lnTo>
                  <a:lnTo>
                    <a:pt x="63" y="45"/>
                  </a:lnTo>
                  <a:lnTo>
                    <a:pt x="63" y="45"/>
                  </a:lnTo>
                  <a:lnTo>
                    <a:pt x="68" y="45"/>
                  </a:lnTo>
                  <a:lnTo>
                    <a:pt x="72" y="45"/>
                  </a:lnTo>
                  <a:lnTo>
                    <a:pt x="74" y="43"/>
                  </a:lnTo>
                  <a:lnTo>
                    <a:pt x="74" y="43"/>
                  </a:lnTo>
                  <a:lnTo>
                    <a:pt x="74" y="41"/>
                  </a:lnTo>
                  <a:lnTo>
                    <a:pt x="78" y="41"/>
                  </a:lnTo>
                  <a:lnTo>
                    <a:pt x="78" y="41"/>
                  </a:lnTo>
                  <a:lnTo>
                    <a:pt x="80" y="41"/>
                  </a:lnTo>
                  <a:lnTo>
                    <a:pt x="82" y="43"/>
                  </a:lnTo>
                  <a:lnTo>
                    <a:pt x="83" y="45"/>
                  </a:lnTo>
                  <a:lnTo>
                    <a:pt x="87" y="43"/>
                  </a:lnTo>
                  <a:lnTo>
                    <a:pt x="87" y="43"/>
                  </a:lnTo>
                  <a:lnTo>
                    <a:pt x="89" y="43"/>
                  </a:lnTo>
                  <a:lnTo>
                    <a:pt x="89" y="41"/>
                  </a:lnTo>
                  <a:lnTo>
                    <a:pt x="87" y="39"/>
                  </a:lnTo>
                  <a:lnTo>
                    <a:pt x="87" y="39"/>
                  </a:lnTo>
                  <a:lnTo>
                    <a:pt x="82" y="38"/>
                  </a:lnTo>
                  <a:lnTo>
                    <a:pt x="80" y="36"/>
                  </a:lnTo>
                  <a:lnTo>
                    <a:pt x="80" y="32"/>
                  </a:lnTo>
                  <a:lnTo>
                    <a:pt x="80" y="32"/>
                  </a:lnTo>
                  <a:lnTo>
                    <a:pt x="78" y="28"/>
                  </a:lnTo>
                  <a:lnTo>
                    <a:pt x="78" y="24"/>
                  </a:lnTo>
                  <a:lnTo>
                    <a:pt x="76" y="21"/>
                  </a:lnTo>
                  <a:lnTo>
                    <a:pt x="82" y="19"/>
                  </a:lnTo>
                  <a:lnTo>
                    <a:pt x="87" y="17"/>
                  </a:lnTo>
                  <a:lnTo>
                    <a:pt x="87" y="17"/>
                  </a:lnTo>
                  <a:lnTo>
                    <a:pt x="91" y="15"/>
                  </a:lnTo>
                  <a:lnTo>
                    <a:pt x="91" y="15"/>
                  </a:lnTo>
                  <a:lnTo>
                    <a:pt x="91" y="15"/>
                  </a:lnTo>
                  <a:lnTo>
                    <a:pt x="87" y="15"/>
                  </a:lnTo>
                  <a:lnTo>
                    <a:pt x="87" y="15"/>
                  </a:lnTo>
                  <a:lnTo>
                    <a:pt x="82" y="15"/>
                  </a:lnTo>
                  <a:lnTo>
                    <a:pt x="78" y="15"/>
                  </a:lnTo>
                  <a:lnTo>
                    <a:pt x="76" y="11"/>
                  </a:lnTo>
                  <a:lnTo>
                    <a:pt x="74" y="9"/>
                  </a:lnTo>
                  <a:lnTo>
                    <a:pt x="74" y="9"/>
                  </a:lnTo>
                  <a:lnTo>
                    <a:pt x="72" y="7"/>
                  </a:lnTo>
                  <a:lnTo>
                    <a:pt x="70" y="7"/>
                  </a:lnTo>
                  <a:lnTo>
                    <a:pt x="66" y="5"/>
                  </a:lnTo>
                  <a:lnTo>
                    <a:pt x="66" y="7"/>
                  </a:lnTo>
                  <a:lnTo>
                    <a:pt x="63" y="7"/>
                  </a:lnTo>
                  <a:lnTo>
                    <a:pt x="63" y="7"/>
                  </a:lnTo>
                  <a:lnTo>
                    <a:pt x="63" y="7"/>
                  </a:lnTo>
                  <a:lnTo>
                    <a:pt x="61" y="7"/>
                  </a:lnTo>
                  <a:lnTo>
                    <a:pt x="59" y="7"/>
                  </a:lnTo>
                  <a:lnTo>
                    <a:pt x="59" y="7"/>
                  </a:lnTo>
                  <a:lnTo>
                    <a:pt x="57" y="7"/>
                  </a:lnTo>
                  <a:lnTo>
                    <a:pt x="55" y="7"/>
                  </a:lnTo>
                  <a:lnTo>
                    <a:pt x="55" y="11"/>
                  </a:lnTo>
                  <a:lnTo>
                    <a:pt x="55" y="11"/>
                  </a:lnTo>
                  <a:lnTo>
                    <a:pt x="57" y="15"/>
                  </a:lnTo>
                  <a:lnTo>
                    <a:pt x="59" y="17"/>
                  </a:lnTo>
                  <a:lnTo>
                    <a:pt x="61" y="21"/>
                  </a:lnTo>
                  <a:lnTo>
                    <a:pt x="59" y="21"/>
                  </a:lnTo>
                  <a:lnTo>
                    <a:pt x="59" y="21"/>
                  </a:lnTo>
                  <a:lnTo>
                    <a:pt x="55" y="21"/>
                  </a:lnTo>
                  <a:lnTo>
                    <a:pt x="51" y="21"/>
                  </a:lnTo>
                  <a:lnTo>
                    <a:pt x="49" y="21"/>
                  </a:lnTo>
                  <a:lnTo>
                    <a:pt x="47" y="21"/>
                  </a:lnTo>
                  <a:lnTo>
                    <a:pt x="46" y="19"/>
                  </a:lnTo>
                  <a:lnTo>
                    <a:pt x="46" y="19"/>
                  </a:lnTo>
                  <a:lnTo>
                    <a:pt x="38" y="11"/>
                  </a:lnTo>
                  <a:lnTo>
                    <a:pt x="32" y="3"/>
                  </a:lnTo>
                  <a:lnTo>
                    <a:pt x="32" y="3"/>
                  </a:lnTo>
                  <a:lnTo>
                    <a:pt x="32" y="3"/>
                  </a:lnTo>
                  <a:lnTo>
                    <a:pt x="29" y="2"/>
                  </a:lnTo>
                  <a:lnTo>
                    <a:pt x="27" y="2"/>
                  </a:lnTo>
                  <a:lnTo>
                    <a:pt x="27" y="2"/>
                  </a:lnTo>
                  <a:lnTo>
                    <a:pt x="21" y="0"/>
                  </a:lnTo>
                  <a:lnTo>
                    <a:pt x="17" y="0"/>
                  </a:lnTo>
                  <a:lnTo>
                    <a:pt x="13" y="5"/>
                  </a:lnTo>
                  <a:lnTo>
                    <a:pt x="10" y="11"/>
                  </a:lnTo>
                  <a:lnTo>
                    <a:pt x="4" y="11"/>
                  </a:lnTo>
                  <a:lnTo>
                    <a:pt x="0" y="24"/>
                  </a:lnTo>
                  <a:lnTo>
                    <a:pt x="0" y="24"/>
                  </a:lnTo>
                  <a:lnTo>
                    <a:pt x="0" y="24"/>
                  </a:lnTo>
                  <a:close/>
                </a:path>
              </a:pathLst>
            </a:custGeom>
            <a:solidFill>
              <a:schemeClr val="bg1">
                <a:lumMod val="85000"/>
              </a:schemeClr>
            </a:solidFill>
            <a:ln w="635" cap="rnd">
              <a:solidFill>
                <a:schemeClr val="bg1">
                  <a:alpha val="17000"/>
                </a:schemeClr>
              </a:solidFill>
            </a:ln>
          </p:spPr>
          <p:txBody>
            <a:bodyPr lIns="81617" tIns="40809" rIns="81617" bIns="40809"/>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13" name="Freeform 412">
              <a:extLst>
                <a:ext uri="{FF2B5EF4-FFF2-40B4-BE49-F238E27FC236}">
                  <a16:creationId xmlns:a16="http://schemas.microsoft.com/office/drawing/2014/main" id="{8221CFA3-9FDC-1A47-AC46-EF66B900A3A9}"/>
                </a:ext>
              </a:extLst>
            </p:cNvPr>
            <p:cNvSpPr>
              <a:spLocks/>
            </p:cNvSpPr>
            <p:nvPr userDrawn="1"/>
          </p:nvSpPr>
          <p:spPr bwMode="auto">
            <a:xfrm>
              <a:off x="3921213" y="1301576"/>
              <a:ext cx="139346" cy="68251"/>
            </a:xfrm>
            <a:custGeom>
              <a:avLst/>
              <a:gdLst>
                <a:gd name="T0" fmla="*/ 0 w 91"/>
                <a:gd name="T1" fmla="*/ 34 h 53"/>
                <a:gd name="T2" fmla="*/ 0 w 91"/>
                <a:gd name="T3" fmla="*/ 38 h 53"/>
                <a:gd name="T4" fmla="*/ 4 w 91"/>
                <a:gd name="T5" fmla="*/ 38 h 53"/>
                <a:gd name="T6" fmla="*/ 8 w 91"/>
                <a:gd name="T7" fmla="*/ 39 h 53"/>
                <a:gd name="T8" fmla="*/ 12 w 91"/>
                <a:gd name="T9" fmla="*/ 43 h 53"/>
                <a:gd name="T10" fmla="*/ 15 w 91"/>
                <a:gd name="T11" fmla="*/ 45 h 53"/>
                <a:gd name="T12" fmla="*/ 25 w 91"/>
                <a:gd name="T13" fmla="*/ 49 h 53"/>
                <a:gd name="T14" fmla="*/ 29 w 91"/>
                <a:gd name="T15" fmla="*/ 49 h 53"/>
                <a:gd name="T16" fmla="*/ 34 w 91"/>
                <a:gd name="T17" fmla="*/ 53 h 53"/>
                <a:gd name="T18" fmla="*/ 38 w 91"/>
                <a:gd name="T19" fmla="*/ 53 h 53"/>
                <a:gd name="T20" fmla="*/ 38 w 91"/>
                <a:gd name="T21" fmla="*/ 53 h 53"/>
                <a:gd name="T22" fmla="*/ 36 w 91"/>
                <a:gd name="T23" fmla="*/ 47 h 53"/>
                <a:gd name="T24" fmla="*/ 36 w 91"/>
                <a:gd name="T25" fmla="*/ 45 h 53"/>
                <a:gd name="T26" fmla="*/ 40 w 91"/>
                <a:gd name="T27" fmla="*/ 41 h 53"/>
                <a:gd name="T28" fmla="*/ 40 w 91"/>
                <a:gd name="T29" fmla="*/ 43 h 53"/>
                <a:gd name="T30" fmla="*/ 42 w 91"/>
                <a:gd name="T31" fmla="*/ 47 h 53"/>
                <a:gd name="T32" fmla="*/ 47 w 91"/>
                <a:gd name="T33" fmla="*/ 49 h 53"/>
                <a:gd name="T34" fmla="*/ 51 w 91"/>
                <a:gd name="T35" fmla="*/ 49 h 53"/>
                <a:gd name="T36" fmla="*/ 53 w 91"/>
                <a:gd name="T37" fmla="*/ 51 h 53"/>
                <a:gd name="T38" fmla="*/ 53 w 91"/>
                <a:gd name="T39" fmla="*/ 49 h 53"/>
                <a:gd name="T40" fmla="*/ 59 w 91"/>
                <a:gd name="T41" fmla="*/ 45 h 53"/>
                <a:gd name="T42" fmla="*/ 63 w 91"/>
                <a:gd name="T43" fmla="*/ 45 h 53"/>
                <a:gd name="T44" fmla="*/ 72 w 91"/>
                <a:gd name="T45" fmla="*/ 45 h 53"/>
                <a:gd name="T46" fmla="*/ 74 w 91"/>
                <a:gd name="T47" fmla="*/ 43 h 53"/>
                <a:gd name="T48" fmla="*/ 78 w 91"/>
                <a:gd name="T49" fmla="*/ 41 h 53"/>
                <a:gd name="T50" fmla="*/ 80 w 91"/>
                <a:gd name="T51" fmla="*/ 41 h 53"/>
                <a:gd name="T52" fmla="*/ 83 w 91"/>
                <a:gd name="T53" fmla="*/ 45 h 53"/>
                <a:gd name="T54" fmla="*/ 87 w 91"/>
                <a:gd name="T55" fmla="*/ 43 h 53"/>
                <a:gd name="T56" fmla="*/ 89 w 91"/>
                <a:gd name="T57" fmla="*/ 41 h 53"/>
                <a:gd name="T58" fmla="*/ 87 w 91"/>
                <a:gd name="T59" fmla="*/ 39 h 53"/>
                <a:gd name="T60" fmla="*/ 80 w 91"/>
                <a:gd name="T61" fmla="*/ 36 h 53"/>
                <a:gd name="T62" fmla="*/ 80 w 91"/>
                <a:gd name="T63" fmla="*/ 32 h 53"/>
                <a:gd name="T64" fmla="*/ 78 w 91"/>
                <a:gd name="T65" fmla="*/ 24 h 53"/>
                <a:gd name="T66" fmla="*/ 82 w 91"/>
                <a:gd name="T67" fmla="*/ 19 h 53"/>
                <a:gd name="T68" fmla="*/ 87 w 91"/>
                <a:gd name="T69" fmla="*/ 17 h 53"/>
                <a:gd name="T70" fmla="*/ 91 w 91"/>
                <a:gd name="T71" fmla="*/ 15 h 53"/>
                <a:gd name="T72" fmla="*/ 87 w 91"/>
                <a:gd name="T73" fmla="*/ 15 h 53"/>
                <a:gd name="T74" fmla="*/ 82 w 91"/>
                <a:gd name="T75" fmla="*/ 15 h 53"/>
                <a:gd name="T76" fmla="*/ 76 w 91"/>
                <a:gd name="T77" fmla="*/ 11 h 53"/>
                <a:gd name="T78" fmla="*/ 74 w 91"/>
                <a:gd name="T79" fmla="*/ 9 h 53"/>
                <a:gd name="T80" fmla="*/ 70 w 91"/>
                <a:gd name="T81" fmla="*/ 7 h 53"/>
                <a:gd name="T82" fmla="*/ 66 w 91"/>
                <a:gd name="T83" fmla="*/ 7 h 53"/>
                <a:gd name="T84" fmla="*/ 63 w 91"/>
                <a:gd name="T85" fmla="*/ 7 h 53"/>
                <a:gd name="T86" fmla="*/ 61 w 91"/>
                <a:gd name="T87" fmla="*/ 7 h 53"/>
                <a:gd name="T88" fmla="*/ 59 w 91"/>
                <a:gd name="T89" fmla="*/ 7 h 53"/>
                <a:gd name="T90" fmla="*/ 55 w 91"/>
                <a:gd name="T91" fmla="*/ 7 h 53"/>
                <a:gd name="T92" fmla="*/ 55 w 91"/>
                <a:gd name="T93" fmla="*/ 11 h 53"/>
                <a:gd name="T94" fmla="*/ 59 w 91"/>
                <a:gd name="T95" fmla="*/ 17 h 53"/>
                <a:gd name="T96" fmla="*/ 59 w 91"/>
                <a:gd name="T97" fmla="*/ 21 h 53"/>
                <a:gd name="T98" fmla="*/ 55 w 91"/>
                <a:gd name="T99" fmla="*/ 21 h 53"/>
                <a:gd name="T100" fmla="*/ 49 w 91"/>
                <a:gd name="T101" fmla="*/ 21 h 53"/>
                <a:gd name="T102" fmla="*/ 46 w 91"/>
                <a:gd name="T103" fmla="*/ 19 h 53"/>
                <a:gd name="T104" fmla="*/ 38 w 91"/>
                <a:gd name="T105" fmla="*/ 11 h 53"/>
                <a:gd name="T106" fmla="*/ 32 w 91"/>
                <a:gd name="T107" fmla="*/ 3 h 53"/>
                <a:gd name="T108" fmla="*/ 29 w 91"/>
                <a:gd name="T109" fmla="*/ 2 h 53"/>
                <a:gd name="T110" fmla="*/ 27 w 91"/>
                <a:gd name="T111" fmla="*/ 2 h 53"/>
                <a:gd name="T112" fmla="*/ 17 w 91"/>
                <a:gd name="T113" fmla="*/ 0 h 53"/>
                <a:gd name="T114" fmla="*/ 10 w 91"/>
                <a:gd name="T115" fmla="*/ 11 h 53"/>
                <a:gd name="T116" fmla="*/ 0 w 91"/>
                <a:gd name="T117" fmla="*/ 24 h 53"/>
                <a:gd name="T118" fmla="*/ 0 w 91"/>
                <a:gd name="T119" fmla="*/ 24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1" h="53">
                  <a:moveTo>
                    <a:pt x="0" y="24"/>
                  </a:moveTo>
                  <a:lnTo>
                    <a:pt x="0" y="34"/>
                  </a:lnTo>
                  <a:lnTo>
                    <a:pt x="0" y="34"/>
                  </a:lnTo>
                  <a:lnTo>
                    <a:pt x="0" y="38"/>
                  </a:lnTo>
                  <a:lnTo>
                    <a:pt x="2" y="38"/>
                  </a:lnTo>
                  <a:lnTo>
                    <a:pt x="4" y="38"/>
                  </a:lnTo>
                  <a:lnTo>
                    <a:pt x="4" y="38"/>
                  </a:lnTo>
                  <a:lnTo>
                    <a:pt x="8" y="39"/>
                  </a:lnTo>
                  <a:lnTo>
                    <a:pt x="10" y="41"/>
                  </a:lnTo>
                  <a:lnTo>
                    <a:pt x="12" y="43"/>
                  </a:lnTo>
                  <a:lnTo>
                    <a:pt x="12" y="43"/>
                  </a:lnTo>
                  <a:lnTo>
                    <a:pt x="15" y="45"/>
                  </a:lnTo>
                  <a:lnTo>
                    <a:pt x="21" y="49"/>
                  </a:lnTo>
                  <a:lnTo>
                    <a:pt x="25" y="49"/>
                  </a:lnTo>
                  <a:lnTo>
                    <a:pt x="25" y="49"/>
                  </a:lnTo>
                  <a:lnTo>
                    <a:pt x="29" y="49"/>
                  </a:lnTo>
                  <a:lnTo>
                    <a:pt x="29" y="49"/>
                  </a:lnTo>
                  <a:lnTo>
                    <a:pt x="34" y="53"/>
                  </a:lnTo>
                  <a:lnTo>
                    <a:pt x="38" y="53"/>
                  </a:lnTo>
                  <a:lnTo>
                    <a:pt x="38" y="53"/>
                  </a:lnTo>
                  <a:lnTo>
                    <a:pt x="38" y="53"/>
                  </a:lnTo>
                  <a:lnTo>
                    <a:pt x="38" y="53"/>
                  </a:lnTo>
                  <a:lnTo>
                    <a:pt x="34" y="49"/>
                  </a:lnTo>
                  <a:lnTo>
                    <a:pt x="36" y="47"/>
                  </a:lnTo>
                  <a:lnTo>
                    <a:pt x="36" y="45"/>
                  </a:lnTo>
                  <a:lnTo>
                    <a:pt x="36" y="45"/>
                  </a:lnTo>
                  <a:lnTo>
                    <a:pt x="38" y="41"/>
                  </a:lnTo>
                  <a:lnTo>
                    <a:pt x="40" y="41"/>
                  </a:lnTo>
                  <a:lnTo>
                    <a:pt x="40" y="43"/>
                  </a:lnTo>
                  <a:lnTo>
                    <a:pt x="40" y="43"/>
                  </a:lnTo>
                  <a:lnTo>
                    <a:pt x="42" y="45"/>
                  </a:lnTo>
                  <a:lnTo>
                    <a:pt x="42" y="47"/>
                  </a:lnTo>
                  <a:lnTo>
                    <a:pt x="44" y="49"/>
                  </a:lnTo>
                  <a:lnTo>
                    <a:pt x="47" y="49"/>
                  </a:lnTo>
                  <a:lnTo>
                    <a:pt x="47" y="49"/>
                  </a:lnTo>
                  <a:lnTo>
                    <a:pt x="51" y="49"/>
                  </a:lnTo>
                  <a:lnTo>
                    <a:pt x="51" y="51"/>
                  </a:lnTo>
                  <a:lnTo>
                    <a:pt x="53" y="51"/>
                  </a:lnTo>
                  <a:lnTo>
                    <a:pt x="53" y="49"/>
                  </a:lnTo>
                  <a:lnTo>
                    <a:pt x="53" y="49"/>
                  </a:lnTo>
                  <a:lnTo>
                    <a:pt x="55" y="45"/>
                  </a:lnTo>
                  <a:lnTo>
                    <a:pt x="59" y="45"/>
                  </a:lnTo>
                  <a:lnTo>
                    <a:pt x="63" y="45"/>
                  </a:lnTo>
                  <a:lnTo>
                    <a:pt x="63" y="45"/>
                  </a:lnTo>
                  <a:lnTo>
                    <a:pt x="68" y="45"/>
                  </a:lnTo>
                  <a:lnTo>
                    <a:pt x="72" y="45"/>
                  </a:lnTo>
                  <a:lnTo>
                    <a:pt x="74" y="43"/>
                  </a:lnTo>
                  <a:lnTo>
                    <a:pt x="74" y="43"/>
                  </a:lnTo>
                  <a:lnTo>
                    <a:pt x="74" y="41"/>
                  </a:lnTo>
                  <a:lnTo>
                    <a:pt x="78" y="41"/>
                  </a:lnTo>
                  <a:lnTo>
                    <a:pt x="78" y="41"/>
                  </a:lnTo>
                  <a:lnTo>
                    <a:pt x="80" y="41"/>
                  </a:lnTo>
                  <a:lnTo>
                    <a:pt x="82" y="43"/>
                  </a:lnTo>
                  <a:lnTo>
                    <a:pt x="83" y="45"/>
                  </a:lnTo>
                  <a:lnTo>
                    <a:pt x="87" y="43"/>
                  </a:lnTo>
                  <a:lnTo>
                    <a:pt x="87" y="43"/>
                  </a:lnTo>
                  <a:lnTo>
                    <a:pt x="89" y="43"/>
                  </a:lnTo>
                  <a:lnTo>
                    <a:pt x="89" y="41"/>
                  </a:lnTo>
                  <a:lnTo>
                    <a:pt x="87" y="39"/>
                  </a:lnTo>
                  <a:lnTo>
                    <a:pt x="87" y="39"/>
                  </a:lnTo>
                  <a:lnTo>
                    <a:pt x="82" y="38"/>
                  </a:lnTo>
                  <a:lnTo>
                    <a:pt x="80" y="36"/>
                  </a:lnTo>
                  <a:lnTo>
                    <a:pt x="80" y="32"/>
                  </a:lnTo>
                  <a:lnTo>
                    <a:pt x="80" y="32"/>
                  </a:lnTo>
                  <a:lnTo>
                    <a:pt x="78" y="28"/>
                  </a:lnTo>
                  <a:lnTo>
                    <a:pt x="78" y="24"/>
                  </a:lnTo>
                  <a:lnTo>
                    <a:pt x="76" y="21"/>
                  </a:lnTo>
                  <a:lnTo>
                    <a:pt x="82" y="19"/>
                  </a:lnTo>
                  <a:lnTo>
                    <a:pt x="87" y="17"/>
                  </a:lnTo>
                  <a:lnTo>
                    <a:pt x="87" y="17"/>
                  </a:lnTo>
                  <a:lnTo>
                    <a:pt x="91" y="15"/>
                  </a:lnTo>
                  <a:lnTo>
                    <a:pt x="91" y="15"/>
                  </a:lnTo>
                  <a:lnTo>
                    <a:pt x="91" y="15"/>
                  </a:lnTo>
                  <a:lnTo>
                    <a:pt x="87" y="15"/>
                  </a:lnTo>
                  <a:lnTo>
                    <a:pt x="87" y="15"/>
                  </a:lnTo>
                  <a:lnTo>
                    <a:pt x="82" y="15"/>
                  </a:lnTo>
                  <a:lnTo>
                    <a:pt x="78" y="15"/>
                  </a:lnTo>
                  <a:lnTo>
                    <a:pt x="76" y="11"/>
                  </a:lnTo>
                  <a:lnTo>
                    <a:pt x="74" y="9"/>
                  </a:lnTo>
                  <a:lnTo>
                    <a:pt x="74" y="9"/>
                  </a:lnTo>
                  <a:lnTo>
                    <a:pt x="72" y="7"/>
                  </a:lnTo>
                  <a:lnTo>
                    <a:pt x="70" y="7"/>
                  </a:lnTo>
                  <a:lnTo>
                    <a:pt x="66" y="5"/>
                  </a:lnTo>
                  <a:lnTo>
                    <a:pt x="66" y="7"/>
                  </a:lnTo>
                  <a:lnTo>
                    <a:pt x="63" y="7"/>
                  </a:lnTo>
                  <a:lnTo>
                    <a:pt x="63" y="7"/>
                  </a:lnTo>
                  <a:lnTo>
                    <a:pt x="63" y="7"/>
                  </a:lnTo>
                  <a:lnTo>
                    <a:pt x="61" y="7"/>
                  </a:lnTo>
                  <a:lnTo>
                    <a:pt x="59" y="7"/>
                  </a:lnTo>
                  <a:lnTo>
                    <a:pt x="59" y="7"/>
                  </a:lnTo>
                  <a:lnTo>
                    <a:pt x="57" y="7"/>
                  </a:lnTo>
                  <a:lnTo>
                    <a:pt x="55" y="7"/>
                  </a:lnTo>
                  <a:lnTo>
                    <a:pt x="55" y="11"/>
                  </a:lnTo>
                  <a:lnTo>
                    <a:pt x="55" y="11"/>
                  </a:lnTo>
                  <a:lnTo>
                    <a:pt x="57" y="15"/>
                  </a:lnTo>
                  <a:lnTo>
                    <a:pt x="59" y="17"/>
                  </a:lnTo>
                  <a:lnTo>
                    <a:pt x="61" y="21"/>
                  </a:lnTo>
                  <a:lnTo>
                    <a:pt x="59" y="21"/>
                  </a:lnTo>
                  <a:lnTo>
                    <a:pt x="59" y="21"/>
                  </a:lnTo>
                  <a:lnTo>
                    <a:pt x="55" y="21"/>
                  </a:lnTo>
                  <a:lnTo>
                    <a:pt x="51" y="21"/>
                  </a:lnTo>
                  <a:lnTo>
                    <a:pt x="49" y="21"/>
                  </a:lnTo>
                  <a:lnTo>
                    <a:pt x="47" y="21"/>
                  </a:lnTo>
                  <a:lnTo>
                    <a:pt x="46" y="19"/>
                  </a:lnTo>
                  <a:lnTo>
                    <a:pt x="46" y="19"/>
                  </a:lnTo>
                  <a:lnTo>
                    <a:pt x="38" y="11"/>
                  </a:lnTo>
                  <a:lnTo>
                    <a:pt x="32" y="3"/>
                  </a:lnTo>
                  <a:lnTo>
                    <a:pt x="32" y="3"/>
                  </a:lnTo>
                  <a:lnTo>
                    <a:pt x="32" y="3"/>
                  </a:lnTo>
                  <a:lnTo>
                    <a:pt x="29" y="2"/>
                  </a:lnTo>
                  <a:lnTo>
                    <a:pt x="27" y="2"/>
                  </a:lnTo>
                  <a:lnTo>
                    <a:pt x="27" y="2"/>
                  </a:lnTo>
                  <a:lnTo>
                    <a:pt x="21" y="0"/>
                  </a:lnTo>
                  <a:lnTo>
                    <a:pt x="17" y="0"/>
                  </a:lnTo>
                  <a:lnTo>
                    <a:pt x="13" y="5"/>
                  </a:lnTo>
                  <a:lnTo>
                    <a:pt x="10" y="11"/>
                  </a:lnTo>
                  <a:lnTo>
                    <a:pt x="4" y="11"/>
                  </a:lnTo>
                  <a:lnTo>
                    <a:pt x="0" y="24"/>
                  </a:lnTo>
                  <a:lnTo>
                    <a:pt x="0" y="24"/>
                  </a:lnTo>
                  <a:lnTo>
                    <a:pt x="0" y="24"/>
                  </a:lnTo>
                  <a:close/>
                </a:path>
              </a:pathLst>
            </a:custGeom>
            <a:solidFill>
              <a:schemeClr val="bg1">
                <a:lumMod val="85000"/>
              </a:schemeClr>
            </a:solidFill>
            <a:ln w="635" cap="rnd">
              <a:solidFill>
                <a:schemeClr val="bg1">
                  <a:alpha val="17000"/>
                </a:schemeClr>
              </a:solidFill>
              <a:prstDash val="solid"/>
              <a:round/>
              <a:headEnd/>
              <a:tailEnd/>
            </a:ln>
          </p:spPr>
          <p:txBody>
            <a:bodyPr lIns="81617" tIns="40809" rIns="81617" bIns="40809"/>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14" name="Freeform 413">
              <a:extLst>
                <a:ext uri="{FF2B5EF4-FFF2-40B4-BE49-F238E27FC236}">
                  <a16:creationId xmlns:a16="http://schemas.microsoft.com/office/drawing/2014/main" id="{18C2045F-6AFF-664C-B014-DCFB3106D796}"/>
                </a:ext>
              </a:extLst>
            </p:cNvPr>
            <p:cNvSpPr>
              <a:spLocks/>
            </p:cNvSpPr>
            <p:nvPr userDrawn="1"/>
          </p:nvSpPr>
          <p:spPr bwMode="auto">
            <a:xfrm>
              <a:off x="3992296" y="1398620"/>
              <a:ext cx="73939" cy="27727"/>
            </a:xfrm>
            <a:custGeom>
              <a:avLst/>
              <a:gdLst>
                <a:gd name="T0" fmla="*/ 0 w 49"/>
                <a:gd name="T1" fmla="*/ 15 h 21"/>
                <a:gd name="T2" fmla="*/ 0 w 49"/>
                <a:gd name="T3" fmla="*/ 15 h 21"/>
                <a:gd name="T4" fmla="*/ 3 w 49"/>
                <a:gd name="T5" fmla="*/ 12 h 21"/>
                <a:gd name="T6" fmla="*/ 7 w 49"/>
                <a:gd name="T7" fmla="*/ 10 h 21"/>
                <a:gd name="T8" fmla="*/ 11 w 49"/>
                <a:gd name="T9" fmla="*/ 8 h 21"/>
                <a:gd name="T10" fmla="*/ 11 w 49"/>
                <a:gd name="T11" fmla="*/ 8 h 21"/>
                <a:gd name="T12" fmla="*/ 11 w 49"/>
                <a:gd name="T13" fmla="*/ 6 h 21"/>
                <a:gd name="T14" fmla="*/ 13 w 49"/>
                <a:gd name="T15" fmla="*/ 4 h 21"/>
                <a:gd name="T16" fmla="*/ 15 w 49"/>
                <a:gd name="T17" fmla="*/ 4 h 21"/>
                <a:gd name="T18" fmla="*/ 17 w 49"/>
                <a:gd name="T19" fmla="*/ 4 h 21"/>
                <a:gd name="T20" fmla="*/ 17 w 49"/>
                <a:gd name="T21" fmla="*/ 4 h 21"/>
                <a:gd name="T22" fmla="*/ 19 w 49"/>
                <a:gd name="T23" fmla="*/ 4 h 21"/>
                <a:gd name="T24" fmla="*/ 20 w 49"/>
                <a:gd name="T25" fmla="*/ 2 h 21"/>
                <a:gd name="T26" fmla="*/ 20 w 49"/>
                <a:gd name="T27" fmla="*/ 0 h 21"/>
                <a:gd name="T28" fmla="*/ 24 w 49"/>
                <a:gd name="T29" fmla="*/ 0 h 21"/>
                <a:gd name="T30" fmla="*/ 24 w 49"/>
                <a:gd name="T31" fmla="*/ 0 h 21"/>
                <a:gd name="T32" fmla="*/ 28 w 49"/>
                <a:gd name="T33" fmla="*/ 0 h 21"/>
                <a:gd name="T34" fmla="*/ 32 w 49"/>
                <a:gd name="T35" fmla="*/ 4 h 21"/>
                <a:gd name="T36" fmla="*/ 34 w 49"/>
                <a:gd name="T37" fmla="*/ 4 h 21"/>
                <a:gd name="T38" fmla="*/ 36 w 49"/>
                <a:gd name="T39" fmla="*/ 6 h 21"/>
                <a:gd name="T40" fmla="*/ 36 w 49"/>
                <a:gd name="T41" fmla="*/ 6 h 21"/>
                <a:gd name="T42" fmla="*/ 39 w 49"/>
                <a:gd name="T43" fmla="*/ 8 h 21"/>
                <a:gd name="T44" fmla="*/ 41 w 49"/>
                <a:gd name="T45" fmla="*/ 10 h 21"/>
                <a:gd name="T46" fmla="*/ 41 w 49"/>
                <a:gd name="T47" fmla="*/ 10 h 21"/>
                <a:gd name="T48" fmla="*/ 49 w 49"/>
                <a:gd name="T49" fmla="*/ 17 h 21"/>
                <a:gd name="T50" fmla="*/ 49 w 49"/>
                <a:gd name="T51" fmla="*/ 17 h 21"/>
                <a:gd name="T52" fmla="*/ 47 w 49"/>
                <a:gd name="T53" fmla="*/ 21 h 21"/>
                <a:gd name="T54" fmla="*/ 41 w 49"/>
                <a:gd name="T55" fmla="*/ 21 h 21"/>
                <a:gd name="T56" fmla="*/ 41 w 49"/>
                <a:gd name="T57" fmla="*/ 21 h 21"/>
                <a:gd name="T58" fmla="*/ 30 w 49"/>
                <a:gd name="T59" fmla="*/ 21 h 21"/>
                <a:gd name="T60" fmla="*/ 30 w 49"/>
                <a:gd name="T61" fmla="*/ 21 h 21"/>
                <a:gd name="T62" fmla="*/ 24 w 49"/>
                <a:gd name="T63" fmla="*/ 21 h 21"/>
                <a:gd name="T64" fmla="*/ 24 w 49"/>
                <a:gd name="T65" fmla="*/ 21 h 21"/>
                <a:gd name="T66" fmla="*/ 19 w 49"/>
                <a:gd name="T67" fmla="*/ 21 h 21"/>
                <a:gd name="T68" fmla="*/ 15 w 49"/>
                <a:gd name="T69" fmla="*/ 19 h 21"/>
                <a:gd name="T70" fmla="*/ 13 w 49"/>
                <a:gd name="T71" fmla="*/ 17 h 21"/>
                <a:gd name="T72" fmla="*/ 9 w 49"/>
                <a:gd name="T73" fmla="*/ 17 h 21"/>
                <a:gd name="T74" fmla="*/ 0 w 49"/>
                <a:gd name="T75" fmla="*/ 15 h 21"/>
                <a:gd name="T76" fmla="*/ 0 w 49"/>
                <a:gd name="T77" fmla="*/ 15 h 21"/>
                <a:gd name="T78" fmla="*/ 0 w 49"/>
                <a:gd name="T79" fmla="*/ 15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9" h="21">
                  <a:moveTo>
                    <a:pt x="0" y="15"/>
                  </a:moveTo>
                  <a:lnTo>
                    <a:pt x="0" y="15"/>
                  </a:lnTo>
                  <a:lnTo>
                    <a:pt x="3" y="12"/>
                  </a:lnTo>
                  <a:lnTo>
                    <a:pt x="7" y="10"/>
                  </a:lnTo>
                  <a:lnTo>
                    <a:pt x="11" y="8"/>
                  </a:lnTo>
                  <a:lnTo>
                    <a:pt x="11" y="8"/>
                  </a:lnTo>
                  <a:lnTo>
                    <a:pt x="11" y="6"/>
                  </a:lnTo>
                  <a:lnTo>
                    <a:pt x="13" y="4"/>
                  </a:lnTo>
                  <a:lnTo>
                    <a:pt x="15" y="4"/>
                  </a:lnTo>
                  <a:lnTo>
                    <a:pt x="17" y="4"/>
                  </a:lnTo>
                  <a:lnTo>
                    <a:pt x="17" y="4"/>
                  </a:lnTo>
                  <a:lnTo>
                    <a:pt x="19" y="4"/>
                  </a:lnTo>
                  <a:lnTo>
                    <a:pt x="20" y="2"/>
                  </a:lnTo>
                  <a:lnTo>
                    <a:pt x="20" y="0"/>
                  </a:lnTo>
                  <a:lnTo>
                    <a:pt x="24" y="0"/>
                  </a:lnTo>
                  <a:lnTo>
                    <a:pt x="24" y="0"/>
                  </a:lnTo>
                  <a:lnTo>
                    <a:pt x="28" y="0"/>
                  </a:lnTo>
                  <a:lnTo>
                    <a:pt x="32" y="4"/>
                  </a:lnTo>
                  <a:lnTo>
                    <a:pt x="34" y="4"/>
                  </a:lnTo>
                  <a:lnTo>
                    <a:pt x="36" y="6"/>
                  </a:lnTo>
                  <a:lnTo>
                    <a:pt x="36" y="6"/>
                  </a:lnTo>
                  <a:lnTo>
                    <a:pt x="39" y="8"/>
                  </a:lnTo>
                  <a:lnTo>
                    <a:pt x="41" y="10"/>
                  </a:lnTo>
                  <a:lnTo>
                    <a:pt x="41" y="10"/>
                  </a:lnTo>
                  <a:lnTo>
                    <a:pt x="49" y="17"/>
                  </a:lnTo>
                  <a:lnTo>
                    <a:pt x="49" y="17"/>
                  </a:lnTo>
                  <a:lnTo>
                    <a:pt x="47" y="21"/>
                  </a:lnTo>
                  <a:lnTo>
                    <a:pt x="41" y="21"/>
                  </a:lnTo>
                  <a:lnTo>
                    <a:pt x="41" y="21"/>
                  </a:lnTo>
                  <a:lnTo>
                    <a:pt x="30" y="21"/>
                  </a:lnTo>
                  <a:lnTo>
                    <a:pt x="30" y="21"/>
                  </a:lnTo>
                  <a:lnTo>
                    <a:pt x="24" y="21"/>
                  </a:lnTo>
                  <a:lnTo>
                    <a:pt x="24" y="21"/>
                  </a:lnTo>
                  <a:lnTo>
                    <a:pt x="19" y="21"/>
                  </a:lnTo>
                  <a:lnTo>
                    <a:pt x="15" y="19"/>
                  </a:lnTo>
                  <a:lnTo>
                    <a:pt x="13" y="17"/>
                  </a:lnTo>
                  <a:lnTo>
                    <a:pt x="9" y="17"/>
                  </a:lnTo>
                  <a:lnTo>
                    <a:pt x="0" y="15"/>
                  </a:lnTo>
                  <a:lnTo>
                    <a:pt x="0" y="15"/>
                  </a:lnTo>
                  <a:lnTo>
                    <a:pt x="0" y="15"/>
                  </a:lnTo>
                  <a:close/>
                </a:path>
              </a:pathLst>
            </a:custGeom>
            <a:solidFill>
              <a:schemeClr val="bg1">
                <a:lumMod val="85000"/>
              </a:schemeClr>
            </a:solidFill>
            <a:ln w="635" cap="rnd">
              <a:solidFill>
                <a:schemeClr val="bg1">
                  <a:alpha val="17000"/>
                </a:schemeClr>
              </a:solidFill>
            </a:ln>
          </p:spPr>
          <p:txBody>
            <a:bodyPr lIns="81617" tIns="40809" rIns="81617" bIns="40809"/>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15" name="Freeform 414">
              <a:extLst>
                <a:ext uri="{FF2B5EF4-FFF2-40B4-BE49-F238E27FC236}">
                  <a16:creationId xmlns:a16="http://schemas.microsoft.com/office/drawing/2014/main" id="{6274BE77-CFF1-A444-9A3E-962C72F262EA}"/>
                </a:ext>
              </a:extLst>
            </p:cNvPr>
            <p:cNvSpPr>
              <a:spLocks/>
            </p:cNvSpPr>
            <p:nvPr userDrawn="1"/>
          </p:nvSpPr>
          <p:spPr bwMode="auto">
            <a:xfrm>
              <a:off x="3992296" y="1398620"/>
              <a:ext cx="73939" cy="27727"/>
            </a:xfrm>
            <a:custGeom>
              <a:avLst/>
              <a:gdLst>
                <a:gd name="T0" fmla="*/ 0 w 49"/>
                <a:gd name="T1" fmla="*/ 15 h 21"/>
                <a:gd name="T2" fmla="*/ 0 w 49"/>
                <a:gd name="T3" fmla="*/ 15 h 21"/>
                <a:gd name="T4" fmla="*/ 3 w 49"/>
                <a:gd name="T5" fmla="*/ 12 h 21"/>
                <a:gd name="T6" fmla="*/ 7 w 49"/>
                <a:gd name="T7" fmla="*/ 10 h 21"/>
                <a:gd name="T8" fmla="*/ 11 w 49"/>
                <a:gd name="T9" fmla="*/ 8 h 21"/>
                <a:gd name="T10" fmla="*/ 11 w 49"/>
                <a:gd name="T11" fmla="*/ 8 h 21"/>
                <a:gd name="T12" fmla="*/ 11 w 49"/>
                <a:gd name="T13" fmla="*/ 6 h 21"/>
                <a:gd name="T14" fmla="*/ 13 w 49"/>
                <a:gd name="T15" fmla="*/ 4 h 21"/>
                <a:gd name="T16" fmla="*/ 15 w 49"/>
                <a:gd name="T17" fmla="*/ 4 h 21"/>
                <a:gd name="T18" fmla="*/ 17 w 49"/>
                <a:gd name="T19" fmla="*/ 4 h 21"/>
                <a:gd name="T20" fmla="*/ 17 w 49"/>
                <a:gd name="T21" fmla="*/ 4 h 21"/>
                <a:gd name="T22" fmla="*/ 19 w 49"/>
                <a:gd name="T23" fmla="*/ 4 h 21"/>
                <a:gd name="T24" fmla="*/ 20 w 49"/>
                <a:gd name="T25" fmla="*/ 2 h 21"/>
                <a:gd name="T26" fmla="*/ 20 w 49"/>
                <a:gd name="T27" fmla="*/ 0 h 21"/>
                <a:gd name="T28" fmla="*/ 24 w 49"/>
                <a:gd name="T29" fmla="*/ 0 h 21"/>
                <a:gd name="T30" fmla="*/ 24 w 49"/>
                <a:gd name="T31" fmla="*/ 0 h 21"/>
                <a:gd name="T32" fmla="*/ 28 w 49"/>
                <a:gd name="T33" fmla="*/ 0 h 21"/>
                <a:gd name="T34" fmla="*/ 32 w 49"/>
                <a:gd name="T35" fmla="*/ 4 h 21"/>
                <a:gd name="T36" fmla="*/ 34 w 49"/>
                <a:gd name="T37" fmla="*/ 4 h 21"/>
                <a:gd name="T38" fmla="*/ 36 w 49"/>
                <a:gd name="T39" fmla="*/ 6 h 21"/>
                <a:gd name="T40" fmla="*/ 36 w 49"/>
                <a:gd name="T41" fmla="*/ 6 h 21"/>
                <a:gd name="T42" fmla="*/ 39 w 49"/>
                <a:gd name="T43" fmla="*/ 8 h 21"/>
                <a:gd name="T44" fmla="*/ 41 w 49"/>
                <a:gd name="T45" fmla="*/ 10 h 21"/>
                <a:gd name="T46" fmla="*/ 41 w 49"/>
                <a:gd name="T47" fmla="*/ 10 h 21"/>
                <a:gd name="T48" fmla="*/ 49 w 49"/>
                <a:gd name="T49" fmla="*/ 17 h 21"/>
                <a:gd name="T50" fmla="*/ 49 w 49"/>
                <a:gd name="T51" fmla="*/ 17 h 21"/>
                <a:gd name="T52" fmla="*/ 47 w 49"/>
                <a:gd name="T53" fmla="*/ 21 h 21"/>
                <a:gd name="T54" fmla="*/ 41 w 49"/>
                <a:gd name="T55" fmla="*/ 21 h 21"/>
                <a:gd name="T56" fmla="*/ 41 w 49"/>
                <a:gd name="T57" fmla="*/ 21 h 21"/>
                <a:gd name="T58" fmla="*/ 30 w 49"/>
                <a:gd name="T59" fmla="*/ 21 h 21"/>
                <a:gd name="T60" fmla="*/ 30 w 49"/>
                <a:gd name="T61" fmla="*/ 21 h 21"/>
                <a:gd name="T62" fmla="*/ 24 w 49"/>
                <a:gd name="T63" fmla="*/ 21 h 21"/>
                <a:gd name="T64" fmla="*/ 24 w 49"/>
                <a:gd name="T65" fmla="*/ 21 h 21"/>
                <a:gd name="T66" fmla="*/ 19 w 49"/>
                <a:gd name="T67" fmla="*/ 21 h 21"/>
                <a:gd name="T68" fmla="*/ 15 w 49"/>
                <a:gd name="T69" fmla="*/ 19 h 21"/>
                <a:gd name="T70" fmla="*/ 13 w 49"/>
                <a:gd name="T71" fmla="*/ 17 h 21"/>
                <a:gd name="T72" fmla="*/ 9 w 49"/>
                <a:gd name="T73" fmla="*/ 17 h 21"/>
                <a:gd name="T74" fmla="*/ 0 w 49"/>
                <a:gd name="T75" fmla="*/ 15 h 21"/>
                <a:gd name="T76" fmla="*/ 0 w 49"/>
                <a:gd name="T77" fmla="*/ 15 h 21"/>
                <a:gd name="T78" fmla="*/ 0 w 49"/>
                <a:gd name="T79" fmla="*/ 15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9" h="21">
                  <a:moveTo>
                    <a:pt x="0" y="15"/>
                  </a:moveTo>
                  <a:lnTo>
                    <a:pt x="0" y="15"/>
                  </a:lnTo>
                  <a:lnTo>
                    <a:pt x="3" y="12"/>
                  </a:lnTo>
                  <a:lnTo>
                    <a:pt x="7" y="10"/>
                  </a:lnTo>
                  <a:lnTo>
                    <a:pt x="11" y="8"/>
                  </a:lnTo>
                  <a:lnTo>
                    <a:pt x="11" y="8"/>
                  </a:lnTo>
                  <a:lnTo>
                    <a:pt x="11" y="6"/>
                  </a:lnTo>
                  <a:lnTo>
                    <a:pt x="13" y="4"/>
                  </a:lnTo>
                  <a:lnTo>
                    <a:pt x="15" y="4"/>
                  </a:lnTo>
                  <a:lnTo>
                    <a:pt x="17" y="4"/>
                  </a:lnTo>
                  <a:lnTo>
                    <a:pt x="17" y="4"/>
                  </a:lnTo>
                  <a:lnTo>
                    <a:pt x="19" y="4"/>
                  </a:lnTo>
                  <a:lnTo>
                    <a:pt x="20" y="2"/>
                  </a:lnTo>
                  <a:lnTo>
                    <a:pt x="20" y="0"/>
                  </a:lnTo>
                  <a:lnTo>
                    <a:pt x="24" y="0"/>
                  </a:lnTo>
                  <a:lnTo>
                    <a:pt x="24" y="0"/>
                  </a:lnTo>
                  <a:lnTo>
                    <a:pt x="28" y="0"/>
                  </a:lnTo>
                  <a:lnTo>
                    <a:pt x="32" y="4"/>
                  </a:lnTo>
                  <a:lnTo>
                    <a:pt x="34" y="4"/>
                  </a:lnTo>
                  <a:lnTo>
                    <a:pt x="36" y="6"/>
                  </a:lnTo>
                  <a:lnTo>
                    <a:pt x="36" y="6"/>
                  </a:lnTo>
                  <a:lnTo>
                    <a:pt x="39" y="8"/>
                  </a:lnTo>
                  <a:lnTo>
                    <a:pt x="41" y="10"/>
                  </a:lnTo>
                  <a:lnTo>
                    <a:pt x="41" y="10"/>
                  </a:lnTo>
                  <a:lnTo>
                    <a:pt x="49" y="17"/>
                  </a:lnTo>
                  <a:lnTo>
                    <a:pt x="49" y="17"/>
                  </a:lnTo>
                  <a:lnTo>
                    <a:pt x="47" y="21"/>
                  </a:lnTo>
                  <a:lnTo>
                    <a:pt x="41" y="21"/>
                  </a:lnTo>
                  <a:lnTo>
                    <a:pt x="41" y="21"/>
                  </a:lnTo>
                  <a:lnTo>
                    <a:pt x="30" y="21"/>
                  </a:lnTo>
                  <a:lnTo>
                    <a:pt x="30" y="21"/>
                  </a:lnTo>
                  <a:lnTo>
                    <a:pt x="24" y="21"/>
                  </a:lnTo>
                  <a:lnTo>
                    <a:pt x="24" y="21"/>
                  </a:lnTo>
                  <a:lnTo>
                    <a:pt x="19" y="21"/>
                  </a:lnTo>
                  <a:lnTo>
                    <a:pt x="15" y="19"/>
                  </a:lnTo>
                  <a:lnTo>
                    <a:pt x="13" y="17"/>
                  </a:lnTo>
                  <a:lnTo>
                    <a:pt x="9" y="17"/>
                  </a:lnTo>
                  <a:lnTo>
                    <a:pt x="0" y="15"/>
                  </a:lnTo>
                  <a:lnTo>
                    <a:pt x="0" y="15"/>
                  </a:lnTo>
                  <a:lnTo>
                    <a:pt x="0" y="15"/>
                  </a:lnTo>
                  <a:close/>
                </a:path>
              </a:pathLst>
            </a:custGeom>
            <a:solidFill>
              <a:schemeClr val="bg1">
                <a:lumMod val="85000"/>
              </a:schemeClr>
            </a:solidFill>
            <a:ln w="635" cap="rnd">
              <a:solidFill>
                <a:schemeClr val="bg1">
                  <a:alpha val="17000"/>
                </a:schemeClr>
              </a:solidFill>
              <a:prstDash val="solid"/>
              <a:round/>
              <a:headEnd/>
              <a:tailEnd/>
            </a:ln>
          </p:spPr>
          <p:txBody>
            <a:bodyPr lIns="81617" tIns="40809" rIns="81617" bIns="40809"/>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16" name="Freeform 415">
              <a:extLst>
                <a:ext uri="{FF2B5EF4-FFF2-40B4-BE49-F238E27FC236}">
                  <a16:creationId xmlns:a16="http://schemas.microsoft.com/office/drawing/2014/main" id="{454DB2C6-BC99-6249-B58E-DB42245E5DE6}"/>
                </a:ext>
              </a:extLst>
            </p:cNvPr>
            <p:cNvSpPr>
              <a:spLocks/>
            </p:cNvSpPr>
            <p:nvPr userDrawn="1"/>
          </p:nvSpPr>
          <p:spPr bwMode="auto">
            <a:xfrm>
              <a:off x="4047761" y="1320771"/>
              <a:ext cx="61142" cy="34126"/>
            </a:xfrm>
            <a:custGeom>
              <a:avLst/>
              <a:gdLst>
                <a:gd name="T0" fmla="*/ 16 w 40"/>
                <a:gd name="T1" fmla="*/ 0 h 26"/>
                <a:gd name="T2" fmla="*/ 8 w 40"/>
                <a:gd name="T3" fmla="*/ 0 h 26"/>
                <a:gd name="T4" fmla="*/ 4 w 40"/>
                <a:gd name="T5" fmla="*/ 7 h 26"/>
                <a:gd name="T6" fmla="*/ 0 w 40"/>
                <a:gd name="T7" fmla="*/ 11 h 26"/>
                <a:gd name="T8" fmla="*/ 4 w 40"/>
                <a:gd name="T9" fmla="*/ 17 h 26"/>
                <a:gd name="T10" fmla="*/ 4 w 40"/>
                <a:gd name="T11" fmla="*/ 17 h 26"/>
                <a:gd name="T12" fmla="*/ 6 w 40"/>
                <a:gd name="T13" fmla="*/ 19 h 26"/>
                <a:gd name="T14" fmla="*/ 12 w 40"/>
                <a:gd name="T15" fmla="*/ 23 h 26"/>
                <a:gd name="T16" fmla="*/ 12 w 40"/>
                <a:gd name="T17" fmla="*/ 23 h 26"/>
                <a:gd name="T18" fmla="*/ 12 w 40"/>
                <a:gd name="T19" fmla="*/ 23 h 26"/>
                <a:gd name="T20" fmla="*/ 16 w 40"/>
                <a:gd name="T21" fmla="*/ 24 h 26"/>
                <a:gd name="T22" fmla="*/ 19 w 40"/>
                <a:gd name="T23" fmla="*/ 26 h 26"/>
                <a:gd name="T24" fmla="*/ 19 w 40"/>
                <a:gd name="T25" fmla="*/ 26 h 26"/>
                <a:gd name="T26" fmla="*/ 19 w 40"/>
                <a:gd name="T27" fmla="*/ 26 h 26"/>
                <a:gd name="T28" fmla="*/ 23 w 40"/>
                <a:gd name="T29" fmla="*/ 23 h 26"/>
                <a:gd name="T30" fmla="*/ 23 w 40"/>
                <a:gd name="T31" fmla="*/ 23 h 26"/>
                <a:gd name="T32" fmla="*/ 23 w 40"/>
                <a:gd name="T33" fmla="*/ 21 h 26"/>
                <a:gd name="T34" fmla="*/ 23 w 40"/>
                <a:gd name="T35" fmla="*/ 21 h 26"/>
                <a:gd name="T36" fmla="*/ 29 w 40"/>
                <a:gd name="T37" fmla="*/ 17 h 26"/>
                <a:gd name="T38" fmla="*/ 29 w 40"/>
                <a:gd name="T39" fmla="*/ 17 h 26"/>
                <a:gd name="T40" fmla="*/ 31 w 40"/>
                <a:gd name="T41" fmla="*/ 13 h 26"/>
                <a:gd name="T42" fmla="*/ 31 w 40"/>
                <a:gd name="T43" fmla="*/ 13 h 26"/>
                <a:gd name="T44" fmla="*/ 31 w 40"/>
                <a:gd name="T45" fmla="*/ 11 h 26"/>
                <a:gd name="T46" fmla="*/ 31 w 40"/>
                <a:gd name="T47" fmla="*/ 9 h 26"/>
                <a:gd name="T48" fmla="*/ 34 w 40"/>
                <a:gd name="T49" fmla="*/ 9 h 26"/>
                <a:gd name="T50" fmla="*/ 34 w 40"/>
                <a:gd name="T51" fmla="*/ 9 h 26"/>
                <a:gd name="T52" fmla="*/ 38 w 40"/>
                <a:gd name="T53" fmla="*/ 9 h 26"/>
                <a:gd name="T54" fmla="*/ 38 w 40"/>
                <a:gd name="T55" fmla="*/ 11 h 26"/>
                <a:gd name="T56" fmla="*/ 40 w 40"/>
                <a:gd name="T57" fmla="*/ 11 h 26"/>
                <a:gd name="T58" fmla="*/ 38 w 40"/>
                <a:gd name="T59" fmla="*/ 9 h 26"/>
                <a:gd name="T60" fmla="*/ 38 w 40"/>
                <a:gd name="T61" fmla="*/ 9 h 26"/>
                <a:gd name="T62" fmla="*/ 36 w 40"/>
                <a:gd name="T63" fmla="*/ 7 h 26"/>
                <a:gd name="T64" fmla="*/ 33 w 40"/>
                <a:gd name="T65" fmla="*/ 6 h 26"/>
                <a:gd name="T66" fmla="*/ 29 w 40"/>
                <a:gd name="T67" fmla="*/ 6 h 26"/>
                <a:gd name="T68" fmla="*/ 23 w 40"/>
                <a:gd name="T69" fmla="*/ 2 h 26"/>
                <a:gd name="T70" fmla="*/ 16 w 40"/>
                <a:gd name="T71" fmla="*/ 0 h 26"/>
                <a:gd name="T72" fmla="*/ 16 w 40"/>
                <a:gd name="T73" fmla="*/ 0 h 26"/>
                <a:gd name="T74" fmla="*/ 16 w 40"/>
                <a:gd name="T75"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0" h="26">
                  <a:moveTo>
                    <a:pt x="16" y="0"/>
                  </a:moveTo>
                  <a:lnTo>
                    <a:pt x="8" y="0"/>
                  </a:lnTo>
                  <a:lnTo>
                    <a:pt x="4" y="7"/>
                  </a:lnTo>
                  <a:lnTo>
                    <a:pt x="0" y="11"/>
                  </a:lnTo>
                  <a:lnTo>
                    <a:pt x="4" y="17"/>
                  </a:lnTo>
                  <a:lnTo>
                    <a:pt x="4" y="17"/>
                  </a:lnTo>
                  <a:lnTo>
                    <a:pt x="6" y="19"/>
                  </a:lnTo>
                  <a:lnTo>
                    <a:pt x="12" y="23"/>
                  </a:lnTo>
                  <a:lnTo>
                    <a:pt x="12" y="23"/>
                  </a:lnTo>
                  <a:lnTo>
                    <a:pt x="12" y="23"/>
                  </a:lnTo>
                  <a:lnTo>
                    <a:pt x="16" y="24"/>
                  </a:lnTo>
                  <a:lnTo>
                    <a:pt x="19" y="26"/>
                  </a:lnTo>
                  <a:lnTo>
                    <a:pt x="19" y="26"/>
                  </a:lnTo>
                  <a:lnTo>
                    <a:pt x="19" y="26"/>
                  </a:lnTo>
                  <a:lnTo>
                    <a:pt x="23" y="23"/>
                  </a:lnTo>
                  <a:lnTo>
                    <a:pt x="23" y="23"/>
                  </a:lnTo>
                  <a:lnTo>
                    <a:pt x="23" y="21"/>
                  </a:lnTo>
                  <a:lnTo>
                    <a:pt x="23" y="21"/>
                  </a:lnTo>
                  <a:lnTo>
                    <a:pt x="29" y="17"/>
                  </a:lnTo>
                  <a:lnTo>
                    <a:pt x="29" y="17"/>
                  </a:lnTo>
                  <a:lnTo>
                    <a:pt x="31" y="13"/>
                  </a:lnTo>
                  <a:lnTo>
                    <a:pt x="31" y="13"/>
                  </a:lnTo>
                  <a:lnTo>
                    <a:pt x="31" y="11"/>
                  </a:lnTo>
                  <a:lnTo>
                    <a:pt x="31" y="9"/>
                  </a:lnTo>
                  <a:lnTo>
                    <a:pt x="34" y="9"/>
                  </a:lnTo>
                  <a:lnTo>
                    <a:pt x="34" y="9"/>
                  </a:lnTo>
                  <a:lnTo>
                    <a:pt x="38" y="9"/>
                  </a:lnTo>
                  <a:lnTo>
                    <a:pt x="38" y="11"/>
                  </a:lnTo>
                  <a:lnTo>
                    <a:pt x="40" y="11"/>
                  </a:lnTo>
                  <a:lnTo>
                    <a:pt x="38" y="9"/>
                  </a:lnTo>
                  <a:lnTo>
                    <a:pt x="38" y="9"/>
                  </a:lnTo>
                  <a:lnTo>
                    <a:pt x="36" y="7"/>
                  </a:lnTo>
                  <a:lnTo>
                    <a:pt x="33" y="6"/>
                  </a:lnTo>
                  <a:lnTo>
                    <a:pt x="29" y="6"/>
                  </a:lnTo>
                  <a:lnTo>
                    <a:pt x="23" y="2"/>
                  </a:lnTo>
                  <a:lnTo>
                    <a:pt x="16" y="0"/>
                  </a:lnTo>
                  <a:lnTo>
                    <a:pt x="16" y="0"/>
                  </a:lnTo>
                  <a:lnTo>
                    <a:pt x="16" y="0"/>
                  </a:lnTo>
                  <a:close/>
                </a:path>
              </a:pathLst>
            </a:custGeom>
            <a:solidFill>
              <a:schemeClr val="bg1">
                <a:lumMod val="85000"/>
              </a:schemeClr>
            </a:solidFill>
            <a:ln w="635" cap="rnd">
              <a:solidFill>
                <a:schemeClr val="bg1">
                  <a:alpha val="17000"/>
                </a:schemeClr>
              </a:solidFill>
            </a:ln>
          </p:spPr>
          <p:txBody>
            <a:bodyPr lIns="81617" tIns="40809" rIns="81617" bIns="40809"/>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17" name="Freeform 416">
              <a:extLst>
                <a:ext uri="{FF2B5EF4-FFF2-40B4-BE49-F238E27FC236}">
                  <a16:creationId xmlns:a16="http://schemas.microsoft.com/office/drawing/2014/main" id="{2FC9632A-CE94-1E4B-B89C-79B0203277AD}"/>
                </a:ext>
              </a:extLst>
            </p:cNvPr>
            <p:cNvSpPr>
              <a:spLocks/>
            </p:cNvSpPr>
            <p:nvPr userDrawn="1"/>
          </p:nvSpPr>
          <p:spPr bwMode="auto">
            <a:xfrm>
              <a:off x="4047761" y="1320771"/>
              <a:ext cx="61142" cy="34126"/>
            </a:xfrm>
            <a:custGeom>
              <a:avLst/>
              <a:gdLst>
                <a:gd name="T0" fmla="*/ 16 w 40"/>
                <a:gd name="T1" fmla="*/ 0 h 26"/>
                <a:gd name="T2" fmla="*/ 8 w 40"/>
                <a:gd name="T3" fmla="*/ 0 h 26"/>
                <a:gd name="T4" fmla="*/ 4 w 40"/>
                <a:gd name="T5" fmla="*/ 7 h 26"/>
                <a:gd name="T6" fmla="*/ 0 w 40"/>
                <a:gd name="T7" fmla="*/ 11 h 26"/>
                <a:gd name="T8" fmla="*/ 4 w 40"/>
                <a:gd name="T9" fmla="*/ 17 h 26"/>
                <a:gd name="T10" fmla="*/ 4 w 40"/>
                <a:gd name="T11" fmla="*/ 17 h 26"/>
                <a:gd name="T12" fmla="*/ 6 w 40"/>
                <a:gd name="T13" fmla="*/ 19 h 26"/>
                <a:gd name="T14" fmla="*/ 12 w 40"/>
                <a:gd name="T15" fmla="*/ 23 h 26"/>
                <a:gd name="T16" fmla="*/ 12 w 40"/>
                <a:gd name="T17" fmla="*/ 23 h 26"/>
                <a:gd name="T18" fmla="*/ 12 w 40"/>
                <a:gd name="T19" fmla="*/ 23 h 26"/>
                <a:gd name="T20" fmla="*/ 16 w 40"/>
                <a:gd name="T21" fmla="*/ 24 h 26"/>
                <a:gd name="T22" fmla="*/ 19 w 40"/>
                <a:gd name="T23" fmla="*/ 26 h 26"/>
                <a:gd name="T24" fmla="*/ 19 w 40"/>
                <a:gd name="T25" fmla="*/ 26 h 26"/>
                <a:gd name="T26" fmla="*/ 19 w 40"/>
                <a:gd name="T27" fmla="*/ 26 h 26"/>
                <a:gd name="T28" fmla="*/ 23 w 40"/>
                <a:gd name="T29" fmla="*/ 23 h 26"/>
                <a:gd name="T30" fmla="*/ 23 w 40"/>
                <a:gd name="T31" fmla="*/ 23 h 26"/>
                <a:gd name="T32" fmla="*/ 23 w 40"/>
                <a:gd name="T33" fmla="*/ 21 h 26"/>
                <a:gd name="T34" fmla="*/ 23 w 40"/>
                <a:gd name="T35" fmla="*/ 21 h 26"/>
                <a:gd name="T36" fmla="*/ 29 w 40"/>
                <a:gd name="T37" fmla="*/ 17 h 26"/>
                <a:gd name="T38" fmla="*/ 29 w 40"/>
                <a:gd name="T39" fmla="*/ 17 h 26"/>
                <a:gd name="T40" fmla="*/ 31 w 40"/>
                <a:gd name="T41" fmla="*/ 13 h 26"/>
                <a:gd name="T42" fmla="*/ 31 w 40"/>
                <a:gd name="T43" fmla="*/ 13 h 26"/>
                <a:gd name="T44" fmla="*/ 31 w 40"/>
                <a:gd name="T45" fmla="*/ 11 h 26"/>
                <a:gd name="T46" fmla="*/ 31 w 40"/>
                <a:gd name="T47" fmla="*/ 9 h 26"/>
                <a:gd name="T48" fmla="*/ 34 w 40"/>
                <a:gd name="T49" fmla="*/ 9 h 26"/>
                <a:gd name="T50" fmla="*/ 34 w 40"/>
                <a:gd name="T51" fmla="*/ 9 h 26"/>
                <a:gd name="T52" fmla="*/ 38 w 40"/>
                <a:gd name="T53" fmla="*/ 9 h 26"/>
                <a:gd name="T54" fmla="*/ 38 w 40"/>
                <a:gd name="T55" fmla="*/ 11 h 26"/>
                <a:gd name="T56" fmla="*/ 40 w 40"/>
                <a:gd name="T57" fmla="*/ 11 h 26"/>
                <a:gd name="T58" fmla="*/ 38 w 40"/>
                <a:gd name="T59" fmla="*/ 9 h 26"/>
                <a:gd name="T60" fmla="*/ 38 w 40"/>
                <a:gd name="T61" fmla="*/ 9 h 26"/>
                <a:gd name="T62" fmla="*/ 36 w 40"/>
                <a:gd name="T63" fmla="*/ 7 h 26"/>
                <a:gd name="T64" fmla="*/ 33 w 40"/>
                <a:gd name="T65" fmla="*/ 6 h 26"/>
                <a:gd name="T66" fmla="*/ 29 w 40"/>
                <a:gd name="T67" fmla="*/ 6 h 26"/>
                <a:gd name="T68" fmla="*/ 23 w 40"/>
                <a:gd name="T69" fmla="*/ 2 h 26"/>
                <a:gd name="T70" fmla="*/ 16 w 40"/>
                <a:gd name="T71" fmla="*/ 0 h 26"/>
                <a:gd name="T72" fmla="*/ 16 w 40"/>
                <a:gd name="T73" fmla="*/ 0 h 26"/>
                <a:gd name="T74" fmla="*/ 16 w 40"/>
                <a:gd name="T75"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0" h="26">
                  <a:moveTo>
                    <a:pt x="16" y="0"/>
                  </a:moveTo>
                  <a:lnTo>
                    <a:pt x="8" y="0"/>
                  </a:lnTo>
                  <a:lnTo>
                    <a:pt x="4" y="7"/>
                  </a:lnTo>
                  <a:lnTo>
                    <a:pt x="0" y="11"/>
                  </a:lnTo>
                  <a:lnTo>
                    <a:pt x="4" y="17"/>
                  </a:lnTo>
                  <a:lnTo>
                    <a:pt x="4" y="17"/>
                  </a:lnTo>
                  <a:lnTo>
                    <a:pt x="6" y="19"/>
                  </a:lnTo>
                  <a:lnTo>
                    <a:pt x="12" y="23"/>
                  </a:lnTo>
                  <a:lnTo>
                    <a:pt x="12" y="23"/>
                  </a:lnTo>
                  <a:lnTo>
                    <a:pt x="12" y="23"/>
                  </a:lnTo>
                  <a:lnTo>
                    <a:pt x="16" y="24"/>
                  </a:lnTo>
                  <a:lnTo>
                    <a:pt x="19" y="26"/>
                  </a:lnTo>
                  <a:lnTo>
                    <a:pt x="19" y="26"/>
                  </a:lnTo>
                  <a:lnTo>
                    <a:pt x="19" y="26"/>
                  </a:lnTo>
                  <a:lnTo>
                    <a:pt x="23" y="23"/>
                  </a:lnTo>
                  <a:lnTo>
                    <a:pt x="23" y="23"/>
                  </a:lnTo>
                  <a:lnTo>
                    <a:pt x="23" y="21"/>
                  </a:lnTo>
                  <a:lnTo>
                    <a:pt x="23" y="21"/>
                  </a:lnTo>
                  <a:lnTo>
                    <a:pt x="29" y="17"/>
                  </a:lnTo>
                  <a:lnTo>
                    <a:pt x="29" y="17"/>
                  </a:lnTo>
                  <a:lnTo>
                    <a:pt x="31" y="13"/>
                  </a:lnTo>
                  <a:lnTo>
                    <a:pt x="31" y="13"/>
                  </a:lnTo>
                  <a:lnTo>
                    <a:pt x="31" y="11"/>
                  </a:lnTo>
                  <a:lnTo>
                    <a:pt x="31" y="9"/>
                  </a:lnTo>
                  <a:lnTo>
                    <a:pt x="34" y="9"/>
                  </a:lnTo>
                  <a:lnTo>
                    <a:pt x="34" y="9"/>
                  </a:lnTo>
                  <a:lnTo>
                    <a:pt x="38" y="9"/>
                  </a:lnTo>
                  <a:lnTo>
                    <a:pt x="38" y="11"/>
                  </a:lnTo>
                  <a:lnTo>
                    <a:pt x="40" y="11"/>
                  </a:lnTo>
                  <a:lnTo>
                    <a:pt x="38" y="9"/>
                  </a:lnTo>
                  <a:lnTo>
                    <a:pt x="38" y="9"/>
                  </a:lnTo>
                  <a:lnTo>
                    <a:pt x="36" y="7"/>
                  </a:lnTo>
                  <a:lnTo>
                    <a:pt x="33" y="6"/>
                  </a:lnTo>
                  <a:lnTo>
                    <a:pt x="29" y="6"/>
                  </a:lnTo>
                  <a:lnTo>
                    <a:pt x="23" y="2"/>
                  </a:lnTo>
                  <a:lnTo>
                    <a:pt x="16" y="0"/>
                  </a:lnTo>
                  <a:lnTo>
                    <a:pt x="16" y="0"/>
                  </a:lnTo>
                  <a:lnTo>
                    <a:pt x="16" y="0"/>
                  </a:lnTo>
                  <a:close/>
                </a:path>
              </a:pathLst>
            </a:custGeom>
            <a:solidFill>
              <a:schemeClr val="bg1">
                <a:lumMod val="85000"/>
              </a:schemeClr>
            </a:solidFill>
            <a:ln w="635" cap="rnd">
              <a:solidFill>
                <a:schemeClr val="bg1">
                  <a:alpha val="17000"/>
                </a:schemeClr>
              </a:solidFill>
              <a:prstDash val="solid"/>
              <a:round/>
              <a:headEnd/>
              <a:tailEnd/>
            </a:ln>
          </p:spPr>
          <p:txBody>
            <a:bodyPr lIns="81617" tIns="40809" rIns="81617" bIns="40809"/>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18" name="Freeform 417">
              <a:extLst>
                <a:ext uri="{FF2B5EF4-FFF2-40B4-BE49-F238E27FC236}">
                  <a16:creationId xmlns:a16="http://schemas.microsoft.com/office/drawing/2014/main" id="{FDD4C4B5-6B50-8F4F-94AF-6358F240EAB6}"/>
                </a:ext>
              </a:extLst>
            </p:cNvPr>
            <p:cNvSpPr>
              <a:spLocks/>
            </p:cNvSpPr>
            <p:nvPr userDrawn="1"/>
          </p:nvSpPr>
          <p:spPr bwMode="auto">
            <a:xfrm>
              <a:off x="4125966" y="1332503"/>
              <a:ext cx="99533" cy="35192"/>
            </a:xfrm>
            <a:custGeom>
              <a:avLst/>
              <a:gdLst>
                <a:gd name="T0" fmla="*/ 4 w 65"/>
                <a:gd name="T1" fmla="*/ 0 h 27"/>
                <a:gd name="T2" fmla="*/ 4 w 65"/>
                <a:gd name="T3" fmla="*/ 0 h 27"/>
                <a:gd name="T4" fmla="*/ 2 w 65"/>
                <a:gd name="T5" fmla="*/ 4 h 27"/>
                <a:gd name="T6" fmla="*/ 0 w 65"/>
                <a:gd name="T7" fmla="*/ 6 h 27"/>
                <a:gd name="T8" fmla="*/ 0 w 65"/>
                <a:gd name="T9" fmla="*/ 8 h 27"/>
                <a:gd name="T10" fmla="*/ 10 w 65"/>
                <a:gd name="T11" fmla="*/ 14 h 27"/>
                <a:gd name="T12" fmla="*/ 19 w 65"/>
                <a:gd name="T13" fmla="*/ 19 h 27"/>
                <a:gd name="T14" fmla="*/ 19 w 65"/>
                <a:gd name="T15" fmla="*/ 19 h 27"/>
                <a:gd name="T16" fmla="*/ 21 w 65"/>
                <a:gd name="T17" fmla="*/ 19 h 27"/>
                <a:gd name="T18" fmla="*/ 25 w 65"/>
                <a:gd name="T19" fmla="*/ 21 h 27"/>
                <a:gd name="T20" fmla="*/ 29 w 65"/>
                <a:gd name="T21" fmla="*/ 23 h 27"/>
                <a:gd name="T22" fmla="*/ 29 w 65"/>
                <a:gd name="T23" fmla="*/ 23 h 27"/>
                <a:gd name="T24" fmla="*/ 31 w 65"/>
                <a:gd name="T25" fmla="*/ 25 h 27"/>
                <a:gd name="T26" fmla="*/ 35 w 65"/>
                <a:gd name="T27" fmla="*/ 27 h 27"/>
                <a:gd name="T28" fmla="*/ 40 w 65"/>
                <a:gd name="T29" fmla="*/ 27 h 27"/>
                <a:gd name="T30" fmla="*/ 40 w 65"/>
                <a:gd name="T31" fmla="*/ 27 h 27"/>
                <a:gd name="T32" fmla="*/ 42 w 65"/>
                <a:gd name="T33" fmla="*/ 27 h 27"/>
                <a:gd name="T34" fmla="*/ 44 w 65"/>
                <a:gd name="T35" fmla="*/ 25 h 27"/>
                <a:gd name="T36" fmla="*/ 46 w 65"/>
                <a:gd name="T37" fmla="*/ 23 h 27"/>
                <a:gd name="T38" fmla="*/ 52 w 65"/>
                <a:gd name="T39" fmla="*/ 23 h 27"/>
                <a:gd name="T40" fmla="*/ 52 w 65"/>
                <a:gd name="T41" fmla="*/ 23 h 27"/>
                <a:gd name="T42" fmla="*/ 55 w 65"/>
                <a:gd name="T43" fmla="*/ 23 h 27"/>
                <a:gd name="T44" fmla="*/ 57 w 65"/>
                <a:gd name="T45" fmla="*/ 21 h 27"/>
                <a:gd name="T46" fmla="*/ 59 w 65"/>
                <a:gd name="T47" fmla="*/ 19 h 27"/>
                <a:gd name="T48" fmla="*/ 65 w 65"/>
                <a:gd name="T49" fmla="*/ 15 h 27"/>
                <a:gd name="T50" fmla="*/ 65 w 65"/>
                <a:gd name="T51" fmla="*/ 15 h 27"/>
                <a:gd name="T52" fmla="*/ 65 w 65"/>
                <a:gd name="T53" fmla="*/ 14 h 27"/>
                <a:gd name="T54" fmla="*/ 65 w 65"/>
                <a:gd name="T55" fmla="*/ 14 h 27"/>
                <a:gd name="T56" fmla="*/ 65 w 65"/>
                <a:gd name="T57" fmla="*/ 14 h 27"/>
                <a:gd name="T58" fmla="*/ 65 w 65"/>
                <a:gd name="T59" fmla="*/ 12 h 27"/>
                <a:gd name="T60" fmla="*/ 59 w 65"/>
                <a:gd name="T61" fmla="*/ 10 h 27"/>
                <a:gd name="T62" fmla="*/ 59 w 65"/>
                <a:gd name="T63" fmla="*/ 10 h 27"/>
                <a:gd name="T64" fmla="*/ 53 w 65"/>
                <a:gd name="T65" fmla="*/ 10 h 27"/>
                <a:gd name="T66" fmla="*/ 48 w 65"/>
                <a:gd name="T67" fmla="*/ 8 h 27"/>
                <a:gd name="T68" fmla="*/ 46 w 65"/>
                <a:gd name="T69" fmla="*/ 8 h 27"/>
                <a:gd name="T70" fmla="*/ 42 w 65"/>
                <a:gd name="T71" fmla="*/ 6 h 27"/>
                <a:gd name="T72" fmla="*/ 42 w 65"/>
                <a:gd name="T73" fmla="*/ 6 h 27"/>
                <a:gd name="T74" fmla="*/ 36 w 65"/>
                <a:gd name="T75" fmla="*/ 8 h 27"/>
                <a:gd name="T76" fmla="*/ 36 w 65"/>
                <a:gd name="T77" fmla="*/ 8 h 27"/>
                <a:gd name="T78" fmla="*/ 31 w 65"/>
                <a:gd name="T79" fmla="*/ 4 h 27"/>
                <a:gd name="T80" fmla="*/ 31 w 65"/>
                <a:gd name="T81" fmla="*/ 4 h 27"/>
                <a:gd name="T82" fmla="*/ 27 w 65"/>
                <a:gd name="T83" fmla="*/ 4 h 27"/>
                <a:gd name="T84" fmla="*/ 21 w 65"/>
                <a:gd name="T85" fmla="*/ 2 h 27"/>
                <a:gd name="T86" fmla="*/ 21 w 65"/>
                <a:gd name="T87" fmla="*/ 2 h 27"/>
                <a:gd name="T88" fmla="*/ 14 w 65"/>
                <a:gd name="T89" fmla="*/ 2 h 27"/>
                <a:gd name="T90" fmla="*/ 14 w 65"/>
                <a:gd name="T91" fmla="*/ 2 h 27"/>
                <a:gd name="T92" fmla="*/ 10 w 65"/>
                <a:gd name="T93" fmla="*/ 2 h 27"/>
                <a:gd name="T94" fmla="*/ 4 w 65"/>
                <a:gd name="T95" fmla="*/ 0 h 27"/>
                <a:gd name="T96" fmla="*/ 4 w 65"/>
                <a:gd name="T97" fmla="*/ 0 h 27"/>
                <a:gd name="T98" fmla="*/ 4 w 65"/>
                <a:gd name="T99"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5" h="27">
                  <a:moveTo>
                    <a:pt x="4" y="0"/>
                  </a:moveTo>
                  <a:lnTo>
                    <a:pt x="4" y="0"/>
                  </a:lnTo>
                  <a:lnTo>
                    <a:pt x="2" y="4"/>
                  </a:lnTo>
                  <a:lnTo>
                    <a:pt x="0" y="6"/>
                  </a:lnTo>
                  <a:lnTo>
                    <a:pt x="0" y="8"/>
                  </a:lnTo>
                  <a:lnTo>
                    <a:pt x="10" y="14"/>
                  </a:lnTo>
                  <a:lnTo>
                    <a:pt x="19" y="19"/>
                  </a:lnTo>
                  <a:lnTo>
                    <a:pt x="19" y="19"/>
                  </a:lnTo>
                  <a:lnTo>
                    <a:pt x="21" y="19"/>
                  </a:lnTo>
                  <a:lnTo>
                    <a:pt x="25" y="21"/>
                  </a:lnTo>
                  <a:lnTo>
                    <a:pt x="29" y="23"/>
                  </a:lnTo>
                  <a:lnTo>
                    <a:pt x="29" y="23"/>
                  </a:lnTo>
                  <a:lnTo>
                    <a:pt x="31" y="25"/>
                  </a:lnTo>
                  <a:lnTo>
                    <a:pt x="35" y="27"/>
                  </a:lnTo>
                  <a:lnTo>
                    <a:pt x="40" y="27"/>
                  </a:lnTo>
                  <a:lnTo>
                    <a:pt x="40" y="27"/>
                  </a:lnTo>
                  <a:lnTo>
                    <a:pt x="42" y="27"/>
                  </a:lnTo>
                  <a:lnTo>
                    <a:pt x="44" y="25"/>
                  </a:lnTo>
                  <a:lnTo>
                    <a:pt x="46" y="23"/>
                  </a:lnTo>
                  <a:lnTo>
                    <a:pt x="52" y="23"/>
                  </a:lnTo>
                  <a:lnTo>
                    <a:pt x="52" y="23"/>
                  </a:lnTo>
                  <a:lnTo>
                    <a:pt x="55" y="23"/>
                  </a:lnTo>
                  <a:lnTo>
                    <a:pt x="57" y="21"/>
                  </a:lnTo>
                  <a:lnTo>
                    <a:pt x="59" y="19"/>
                  </a:lnTo>
                  <a:lnTo>
                    <a:pt x="65" y="15"/>
                  </a:lnTo>
                  <a:lnTo>
                    <a:pt x="65" y="15"/>
                  </a:lnTo>
                  <a:lnTo>
                    <a:pt x="65" y="14"/>
                  </a:lnTo>
                  <a:lnTo>
                    <a:pt x="65" y="14"/>
                  </a:lnTo>
                  <a:lnTo>
                    <a:pt x="65" y="14"/>
                  </a:lnTo>
                  <a:lnTo>
                    <a:pt x="65" y="12"/>
                  </a:lnTo>
                  <a:lnTo>
                    <a:pt x="59" y="10"/>
                  </a:lnTo>
                  <a:lnTo>
                    <a:pt x="59" y="10"/>
                  </a:lnTo>
                  <a:lnTo>
                    <a:pt x="53" y="10"/>
                  </a:lnTo>
                  <a:lnTo>
                    <a:pt x="48" y="8"/>
                  </a:lnTo>
                  <a:lnTo>
                    <a:pt x="46" y="8"/>
                  </a:lnTo>
                  <a:lnTo>
                    <a:pt x="42" y="6"/>
                  </a:lnTo>
                  <a:lnTo>
                    <a:pt x="42" y="6"/>
                  </a:lnTo>
                  <a:lnTo>
                    <a:pt x="36" y="8"/>
                  </a:lnTo>
                  <a:lnTo>
                    <a:pt x="36" y="8"/>
                  </a:lnTo>
                  <a:lnTo>
                    <a:pt x="31" y="4"/>
                  </a:lnTo>
                  <a:lnTo>
                    <a:pt x="31" y="4"/>
                  </a:lnTo>
                  <a:lnTo>
                    <a:pt x="27" y="4"/>
                  </a:lnTo>
                  <a:lnTo>
                    <a:pt x="21" y="2"/>
                  </a:lnTo>
                  <a:lnTo>
                    <a:pt x="21" y="2"/>
                  </a:lnTo>
                  <a:lnTo>
                    <a:pt x="14" y="2"/>
                  </a:lnTo>
                  <a:lnTo>
                    <a:pt x="14" y="2"/>
                  </a:lnTo>
                  <a:lnTo>
                    <a:pt x="10" y="2"/>
                  </a:lnTo>
                  <a:lnTo>
                    <a:pt x="4" y="0"/>
                  </a:lnTo>
                  <a:lnTo>
                    <a:pt x="4" y="0"/>
                  </a:lnTo>
                  <a:lnTo>
                    <a:pt x="4" y="0"/>
                  </a:lnTo>
                  <a:close/>
                </a:path>
              </a:pathLst>
            </a:custGeom>
            <a:solidFill>
              <a:schemeClr val="bg1">
                <a:lumMod val="85000"/>
              </a:schemeClr>
            </a:solidFill>
            <a:ln w="635" cap="rnd">
              <a:solidFill>
                <a:schemeClr val="bg1">
                  <a:alpha val="17000"/>
                </a:schemeClr>
              </a:solidFill>
            </a:ln>
          </p:spPr>
          <p:txBody>
            <a:bodyPr lIns="81617" tIns="40809" rIns="81617" bIns="40809"/>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19" name="Freeform 418">
              <a:extLst>
                <a:ext uri="{FF2B5EF4-FFF2-40B4-BE49-F238E27FC236}">
                  <a16:creationId xmlns:a16="http://schemas.microsoft.com/office/drawing/2014/main" id="{D841ECF7-1C07-2844-A065-AFC910B2762E}"/>
                </a:ext>
              </a:extLst>
            </p:cNvPr>
            <p:cNvSpPr>
              <a:spLocks/>
            </p:cNvSpPr>
            <p:nvPr userDrawn="1"/>
          </p:nvSpPr>
          <p:spPr bwMode="auto">
            <a:xfrm>
              <a:off x="4125966" y="1332503"/>
              <a:ext cx="99533" cy="35192"/>
            </a:xfrm>
            <a:custGeom>
              <a:avLst/>
              <a:gdLst>
                <a:gd name="T0" fmla="*/ 4 w 65"/>
                <a:gd name="T1" fmla="*/ 0 h 27"/>
                <a:gd name="T2" fmla="*/ 4 w 65"/>
                <a:gd name="T3" fmla="*/ 0 h 27"/>
                <a:gd name="T4" fmla="*/ 2 w 65"/>
                <a:gd name="T5" fmla="*/ 4 h 27"/>
                <a:gd name="T6" fmla="*/ 0 w 65"/>
                <a:gd name="T7" fmla="*/ 6 h 27"/>
                <a:gd name="T8" fmla="*/ 0 w 65"/>
                <a:gd name="T9" fmla="*/ 8 h 27"/>
                <a:gd name="T10" fmla="*/ 10 w 65"/>
                <a:gd name="T11" fmla="*/ 14 h 27"/>
                <a:gd name="T12" fmla="*/ 19 w 65"/>
                <a:gd name="T13" fmla="*/ 19 h 27"/>
                <a:gd name="T14" fmla="*/ 19 w 65"/>
                <a:gd name="T15" fmla="*/ 19 h 27"/>
                <a:gd name="T16" fmla="*/ 21 w 65"/>
                <a:gd name="T17" fmla="*/ 19 h 27"/>
                <a:gd name="T18" fmla="*/ 25 w 65"/>
                <a:gd name="T19" fmla="*/ 21 h 27"/>
                <a:gd name="T20" fmla="*/ 29 w 65"/>
                <a:gd name="T21" fmla="*/ 23 h 27"/>
                <a:gd name="T22" fmla="*/ 29 w 65"/>
                <a:gd name="T23" fmla="*/ 23 h 27"/>
                <a:gd name="T24" fmla="*/ 31 w 65"/>
                <a:gd name="T25" fmla="*/ 25 h 27"/>
                <a:gd name="T26" fmla="*/ 35 w 65"/>
                <a:gd name="T27" fmla="*/ 27 h 27"/>
                <a:gd name="T28" fmla="*/ 40 w 65"/>
                <a:gd name="T29" fmla="*/ 27 h 27"/>
                <a:gd name="T30" fmla="*/ 40 w 65"/>
                <a:gd name="T31" fmla="*/ 27 h 27"/>
                <a:gd name="T32" fmla="*/ 42 w 65"/>
                <a:gd name="T33" fmla="*/ 27 h 27"/>
                <a:gd name="T34" fmla="*/ 44 w 65"/>
                <a:gd name="T35" fmla="*/ 25 h 27"/>
                <a:gd name="T36" fmla="*/ 46 w 65"/>
                <a:gd name="T37" fmla="*/ 23 h 27"/>
                <a:gd name="T38" fmla="*/ 52 w 65"/>
                <a:gd name="T39" fmla="*/ 23 h 27"/>
                <a:gd name="T40" fmla="*/ 52 w 65"/>
                <a:gd name="T41" fmla="*/ 23 h 27"/>
                <a:gd name="T42" fmla="*/ 55 w 65"/>
                <a:gd name="T43" fmla="*/ 23 h 27"/>
                <a:gd name="T44" fmla="*/ 57 w 65"/>
                <a:gd name="T45" fmla="*/ 21 h 27"/>
                <a:gd name="T46" fmla="*/ 59 w 65"/>
                <a:gd name="T47" fmla="*/ 19 h 27"/>
                <a:gd name="T48" fmla="*/ 65 w 65"/>
                <a:gd name="T49" fmla="*/ 15 h 27"/>
                <a:gd name="T50" fmla="*/ 65 w 65"/>
                <a:gd name="T51" fmla="*/ 15 h 27"/>
                <a:gd name="T52" fmla="*/ 65 w 65"/>
                <a:gd name="T53" fmla="*/ 14 h 27"/>
                <a:gd name="T54" fmla="*/ 65 w 65"/>
                <a:gd name="T55" fmla="*/ 14 h 27"/>
                <a:gd name="T56" fmla="*/ 65 w 65"/>
                <a:gd name="T57" fmla="*/ 14 h 27"/>
                <a:gd name="T58" fmla="*/ 65 w 65"/>
                <a:gd name="T59" fmla="*/ 12 h 27"/>
                <a:gd name="T60" fmla="*/ 59 w 65"/>
                <a:gd name="T61" fmla="*/ 10 h 27"/>
                <a:gd name="T62" fmla="*/ 59 w 65"/>
                <a:gd name="T63" fmla="*/ 10 h 27"/>
                <a:gd name="T64" fmla="*/ 53 w 65"/>
                <a:gd name="T65" fmla="*/ 10 h 27"/>
                <a:gd name="T66" fmla="*/ 48 w 65"/>
                <a:gd name="T67" fmla="*/ 8 h 27"/>
                <a:gd name="T68" fmla="*/ 46 w 65"/>
                <a:gd name="T69" fmla="*/ 8 h 27"/>
                <a:gd name="T70" fmla="*/ 42 w 65"/>
                <a:gd name="T71" fmla="*/ 6 h 27"/>
                <a:gd name="T72" fmla="*/ 42 w 65"/>
                <a:gd name="T73" fmla="*/ 6 h 27"/>
                <a:gd name="T74" fmla="*/ 36 w 65"/>
                <a:gd name="T75" fmla="*/ 8 h 27"/>
                <a:gd name="T76" fmla="*/ 36 w 65"/>
                <a:gd name="T77" fmla="*/ 8 h 27"/>
                <a:gd name="T78" fmla="*/ 31 w 65"/>
                <a:gd name="T79" fmla="*/ 4 h 27"/>
                <a:gd name="T80" fmla="*/ 31 w 65"/>
                <a:gd name="T81" fmla="*/ 4 h 27"/>
                <a:gd name="T82" fmla="*/ 27 w 65"/>
                <a:gd name="T83" fmla="*/ 4 h 27"/>
                <a:gd name="T84" fmla="*/ 21 w 65"/>
                <a:gd name="T85" fmla="*/ 2 h 27"/>
                <a:gd name="T86" fmla="*/ 21 w 65"/>
                <a:gd name="T87" fmla="*/ 2 h 27"/>
                <a:gd name="T88" fmla="*/ 14 w 65"/>
                <a:gd name="T89" fmla="*/ 2 h 27"/>
                <a:gd name="T90" fmla="*/ 14 w 65"/>
                <a:gd name="T91" fmla="*/ 2 h 27"/>
                <a:gd name="T92" fmla="*/ 10 w 65"/>
                <a:gd name="T93" fmla="*/ 2 h 27"/>
                <a:gd name="T94" fmla="*/ 4 w 65"/>
                <a:gd name="T95" fmla="*/ 0 h 27"/>
                <a:gd name="T96" fmla="*/ 4 w 65"/>
                <a:gd name="T97" fmla="*/ 0 h 27"/>
                <a:gd name="T98" fmla="*/ 4 w 65"/>
                <a:gd name="T99"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5" h="27">
                  <a:moveTo>
                    <a:pt x="4" y="0"/>
                  </a:moveTo>
                  <a:lnTo>
                    <a:pt x="4" y="0"/>
                  </a:lnTo>
                  <a:lnTo>
                    <a:pt x="2" y="4"/>
                  </a:lnTo>
                  <a:lnTo>
                    <a:pt x="0" y="6"/>
                  </a:lnTo>
                  <a:lnTo>
                    <a:pt x="0" y="8"/>
                  </a:lnTo>
                  <a:lnTo>
                    <a:pt x="10" y="14"/>
                  </a:lnTo>
                  <a:lnTo>
                    <a:pt x="19" y="19"/>
                  </a:lnTo>
                  <a:lnTo>
                    <a:pt x="19" y="19"/>
                  </a:lnTo>
                  <a:lnTo>
                    <a:pt x="21" y="19"/>
                  </a:lnTo>
                  <a:lnTo>
                    <a:pt x="25" y="21"/>
                  </a:lnTo>
                  <a:lnTo>
                    <a:pt x="29" y="23"/>
                  </a:lnTo>
                  <a:lnTo>
                    <a:pt x="29" y="23"/>
                  </a:lnTo>
                  <a:lnTo>
                    <a:pt x="31" y="25"/>
                  </a:lnTo>
                  <a:lnTo>
                    <a:pt x="35" y="27"/>
                  </a:lnTo>
                  <a:lnTo>
                    <a:pt x="40" y="27"/>
                  </a:lnTo>
                  <a:lnTo>
                    <a:pt x="40" y="27"/>
                  </a:lnTo>
                  <a:lnTo>
                    <a:pt x="42" y="27"/>
                  </a:lnTo>
                  <a:lnTo>
                    <a:pt x="44" y="25"/>
                  </a:lnTo>
                  <a:lnTo>
                    <a:pt x="46" y="23"/>
                  </a:lnTo>
                  <a:lnTo>
                    <a:pt x="52" y="23"/>
                  </a:lnTo>
                  <a:lnTo>
                    <a:pt x="52" y="23"/>
                  </a:lnTo>
                  <a:lnTo>
                    <a:pt x="55" y="23"/>
                  </a:lnTo>
                  <a:lnTo>
                    <a:pt x="57" y="21"/>
                  </a:lnTo>
                  <a:lnTo>
                    <a:pt x="59" y="19"/>
                  </a:lnTo>
                  <a:lnTo>
                    <a:pt x="65" y="15"/>
                  </a:lnTo>
                  <a:lnTo>
                    <a:pt x="65" y="15"/>
                  </a:lnTo>
                  <a:lnTo>
                    <a:pt x="65" y="14"/>
                  </a:lnTo>
                  <a:lnTo>
                    <a:pt x="65" y="14"/>
                  </a:lnTo>
                  <a:lnTo>
                    <a:pt x="65" y="14"/>
                  </a:lnTo>
                  <a:lnTo>
                    <a:pt x="65" y="12"/>
                  </a:lnTo>
                  <a:lnTo>
                    <a:pt x="59" y="10"/>
                  </a:lnTo>
                  <a:lnTo>
                    <a:pt x="59" y="10"/>
                  </a:lnTo>
                  <a:lnTo>
                    <a:pt x="53" y="10"/>
                  </a:lnTo>
                  <a:lnTo>
                    <a:pt x="48" y="8"/>
                  </a:lnTo>
                  <a:lnTo>
                    <a:pt x="46" y="8"/>
                  </a:lnTo>
                  <a:lnTo>
                    <a:pt x="42" y="6"/>
                  </a:lnTo>
                  <a:lnTo>
                    <a:pt x="42" y="6"/>
                  </a:lnTo>
                  <a:lnTo>
                    <a:pt x="36" y="8"/>
                  </a:lnTo>
                  <a:lnTo>
                    <a:pt x="36" y="8"/>
                  </a:lnTo>
                  <a:lnTo>
                    <a:pt x="31" y="4"/>
                  </a:lnTo>
                  <a:lnTo>
                    <a:pt x="31" y="4"/>
                  </a:lnTo>
                  <a:lnTo>
                    <a:pt x="27" y="4"/>
                  </a:lnTo>
                  <a:lnTo>
                    <a:pt x="21" y="2"/>
                  </a:lnTo>
                  <a:lnTo>
                    <a:pt x="21" y="2"/>
                  </a:lnTo>
                  <a:lnTo>
                    <a:pt x="14" y="2"/>
                  </a:lnTo>
                  <a:lnTo>
                    <a:pt x="14" y="2"/>
                  </a:lnTo>
                  <a:lnTo>
                    <a:pt x="10" y="2"/>
                  </a:lnTo>
                  <a:lnTo>
                    <a:pt x="4" y="0"/>
                  </a:lnTo>
                  <a:lnTo>
                    <a:pt x="4" y="0"/>
                  </a:lnTo>
                  <a:lnTo>
                    <a:pt x="4" y="0"/>
                  </a:lnTo>
                  <a:close/>
                </a:path>
              </a:pathLst>
            </a:custGeom>
            <a:solidFill>
              <a:schemeClr val="bg1">
                <a:lumMod val="85000"/>
              </a:schemeClr>
            </a:solidFill>
            <a:ln w="635" cap="rnd">
              <a:solidFill>
                <a:schemeClr val="bg1">
                  <a:alpha val="17000"/>
                </a:schemeClr>
              </a:solidFill>
              <a:prstDash val="solid"/>
              <a:round/>
              <a:headEnd/>
              <a:tailEnd/>
            </a:ln>
          </p:spPr>
          <p:txBody>
            <a:bodyPr lIns="81617" tIns="40809" rIns="81617" bIns="40809"/>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20" name="Freeform 419">
              <a:extLst>
                <a:ext uri="{FF2B5EF4-FFF2-40B4-BE49-F238E27FC236}">
                  <a16:creationId xmlns:a16="http://schemas.microsoft.com/office/drawing/2014/main" id="{21EDFAC3-3CB7-6440-BC25-2D8CB64B2E52}"/>
                </a:ext>
              </a:extLst>
            </p:cNvPr>
            <p:cNvSpPr>
              <a:spLocks/>
            </p:cNvSpPr>
            <p:nvPr userDrawn="1"/>
          </p:nvSpPr>
          <p:spPr bwMode="auto">
            <a:xfrm>
              <a:off x="4828383" y="1492465"/>
              <a:ext cx="92423" cy="35192"/>
            </a:xfrm>
            <a:custGeom>
              <a:avLst/>
              <a:gdLst>
                <a:gd name="T0" fmla="*/ 0 w 61"/>
                <a:gd name="T1" fmla="*/ 19 h 27"/>
                <a:gd name="T2" fmla="*/ 8 w 61"/>
                <a:gd name="T3" fmla="*/ 27 h 27"/>
                <a:gd name="T4" fmla="*/ 15 w 61"/>
                <a:gd name="T5" fmla="*/ 25 h 27"/>
                <a:gd name="T6" fmla="*/ 19 w 61"/>
                <a:gd name="T7" fmla="*/ 21 h 27"/>
                <a:gd name="T8" fmla="*/ 28 w 61"/>
                <a:gd name="T9" fmla="*/ 21 h 27"/>
                <a:gd name="T10" fmla="*/ 28 w 61"/>
                <a:gd name="T11" fmla="*/ 21 h 27"/>
                <a:gd name="T12" fmla="*/ 30 w 61"/>
                <a:gd name="T13" fmla="*/ 25 h 27"/>
                <a:gd name="T14" fmla="*/ 34 w 61"/>
                <a:gd name="T15" fmla="*/ 25 h 27"/>
                <a:gd name="T16" fmla="*/ 34 w 61"/>
                <a:gd name="T17" fmla="*/ 25 h 27"/>
                <a:gd name="T18" fmla="*/ 36 w 61"/>
                <a:gd name="T19" fmla="*/ 23 h 27"/>
                <a:gd name="T20" fmla="*/ 36 w 61"/>
                <a:gd name="T21" fmla="*/ 23 h 27"/>
                <a:gd name="T22" fmla="*/ 40 w 61"/>
                <a:gd name="T23" fmla="*/ 21 h 27"/>
                <a:gd name="T24" fmla="*/ 42 w 61"/>
                <a:gd name="T25" fmla="*/ 19 h 27"/>
                <a:gd name="T26" fmla="*/ 44 w 61"/>
                <a:gd name="T27" fmla="*/ 19 h 27"/>
                <a:gd name="T28" fmla="*/ 45 w 61"/>
                <a:gd name="T29" fmla="*/ 19 h 27"/>
                <a:gd name="T30" fmla="*/ 45 w 61"/>
                <a:gd name="T31" fmla="*/ 19 h 27"/>
                <a:gd name="T32" fmla="*/ 49 w 61"/>
                <a:gd name="T33" fmla="*/ 19 h 27"/>
                <a:gd name="T34" fmla="*/ 51 w 61"/>
                <a:gd name="T35" fmla="*/ 17 h 27"/>
                <a:gd name="T36" fmla="*/ 53 w 61"/>
                <a:gd name="T37" fmla="*/ 17 h 27"/>
                <a:gd name="T38" fmla="*/ 59 w 61"/>
                <a:gd name="T39" fmla="*/ 13 h 27"/>
                <a:gd name="T40" fmla="*/ 59 w 61"/>
                <a:gd name="T41" fmla="*/ 13 h 27"/>
                <a:gd name="T42" fmla="*/ 61 w 61"/>
                <a:gd name="T43" fmla="*/ 13 h 27"/>
                <a:gd name="T44" fmla="*/ 61 w 61"/>
                <a:gd name="T45" fmla="*/ 12 h 27"/>
                <a:gd name="T46" fmla="*/ 53 w 61"/>
                <a:gd name="T47" fmla="*/ 8 h 27"/>
                <a:gd name="T48" fmla="*/ 53 w 61"/>
                <a:gd name="T49" fmla="*/ 8 h 27"/>
                <a:gd name="T50" fmla="*/ 47 w 61"/>
                <a:gd name="T51" fmla="*/ 4 h 27"/>
                <a:gd name="T52" fmla="*/ 45 w 61"/>
                <a:gd name="T53" fmla="*/ 2 h 27"/>
                <a:gd name="T54" fmla="*/ 45 w 61"/>
                <a:gd name="T55" fmla="*/ 2 h 27"/>
                <a:gd name="T56" fmla="*/ 42 w 61"/>
                <a:gd name="T57" fmla="*/ 2 h 27"/>
                <a:gd name="T58" fmla="*/ 42 w 61"/>
                <a:gd name="T59" fmla="*/ 2 h 27"/>
                <a:gd name="T60" fmla="*/ 34 w 61"/>
                <a:gd name="T61" fmla="*/ 2 h 27"/>
                <a:gd name="T62" fmla="*/ 30 w 61"/>
                <a:gd name="T63" fmla="*/ 2 h 27"/>
                <a:gd name="T64" fmla="*/ 28 w 61"/>
                <a:gd name="T65" fmla="*/ 0 h 27"/>
                <a:gd name="T66" fmla="*/ 27 w 61"/>
                <a:gd name="T67" fmla="*/ 2 h 27"/>
                <a:gd name="T68" fmla="*/ 27 w 61"/>
                <a:gd name="T69" fmla="*/ 2 h 27"/>
                <a:gd name="T70" fmla="*/ 25 w 61"/>
                <a:gd name="T71" fmla="*/ 4 h 27"/>
                <a:gd name="T72" fmla="*/ 23 w 61"/>
                <a:gd name="T73" fmla="*/ 4 h 27"/>
                <a:gd name="T74" fmla="*/ 19 w 61"/>
                <a:gd name="T75" fmla="*/ 4 h 27"/>
                <a:gd name="T76" fmla="*/ 19 w 61"/>
                <a:gd name="T77" fmla="*/ 4 h 27"/>
                <a:gd name="T78" fmla="*/ 17 w 61"/>
                <a:gd name="T79" fmla="*/ 10 h 27"/>
                <a:gd name="T80" fmla="*/ 15 w 61"/>
                <a:gd name="T81" fmla="*/ 12 h 27"/>
                <a:gd name="T82" fmla="*/ 13 w 61"/>
                <a:gd name="T83" fmla="*/ 12 h 27"/>
                <a:gd name="T84" fmla="*/ 11 w 61"/>
                <a:gd name="T85" fmla="*/ 12 h 27"/>
                <a:gd name="T86" fmla="*/ 11 w 61"/>
                <a:gd name="T87" fmla="*/ 12 h 27"/>
                <a:gd name="T88" fmla="*/ 11 w 61"/>
                <a:gd name="T89" fmla="*/ 12 h 27"/>
                <a:gd name="T90" fmla="*/ 10 w 61"/>
                <a:gd name="T91" fmla="*/ 12 h 27"/>
                <a:gd name="T92" fmla="*/ 8 w 61"/>
                <a:gd name="T93" fmla="*/ 13 h 27"/>
                <a:gd name="T94" fmla="*/ 8 w 61"/>
                <a:gd name="T95" fmla="*/ 13 h 27"/>
                <a:gd name="T96" fmla="*/ 4 w 61"/>
                <a:gd name="T97" fmla="*/ 17 h 27"/>
                <a:gd name="T98" fmla="*/ 0 w 61"/>
                <a:gd name="T99" fmla="*/ 19 h 27"/>
                <a:gd name="T100" fmla="*/ 0 w 61"/>
                <a:gd name="T101" fmla="*/ 19 h 27"/>
                <a:gd name="T102" fmla="*/ 0 w 61"/>
                <a:gd name="T103" fmla="*/ 19 h 27"/>
                <a:gd name="T104" fmla="*/ 0 w 61"/>
                <a:gd name="T105"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1" h="27">
                  <a:moveTo>
                    <a:pt x="0" y="19"/>
                  </a:moveTo>
                  <a:lnTo>
                    <a:pt x="8" y="27"/>
                  </a:lnTo>
                  <a:lnTo>
                    <a:pt x="15" y="25"/>
                  </a:lnTo>
                  <a:lnTo>
                    <a:pt x="19" y="21"/>
                  </a:lnTo>
                  <a:lnTo>
                    <a:pt x="28" y="21"/>
                  </a:lnTo>
                  <a:lnTo>
                    <a:pt x="28" y="21"/>
                  </a:lnTo>
                  <a:lnTo>
                    <a:pt x="30" y="25"/>
                  </a:lnTo>
                  <a:lnTo>
                    <a:pt x="34" y="25"/>
                  </a:lnTo>
                  <a:lnTo>
                    <a:pt x="34" y="25"/>
                  </a:lnTo>
                  <a:lnTo>
                    <a:pt x="36" y="23"/>
                  </a:lnTo>
                  <a:lnTo>
                    <a:pt x="36" y="23"/>
                  </a:lnTo>
                  <a:lnTo>
                    <a:pt x="40" y="21"/>
                  </a:lnTo>
                  <a:lnTo>
                    <a:pt x="42" y="19"/>
                  </a:lnTo>
                  <a:lnTo>
                    <a:pt x="44" y="19"/>
                  </a:lnTo>
                  <a:lnTo>
                    <a:pt x="45" y="19"/>
                  </a:lnTo>
                  <a:lnTo>
                    <a:pt x="45" y="19"/>
                  </a:lnTo>
                  <a:lnTo>
                    <a:pt x="49" y="19"/>
                  </a:lnTo>
                  <a:lnTo>
                    <a:pt x="51" y="17"/>
                  </a:lnTo>
                  <a:lnTo>
                    <a:pt x="53" y="17"/>
                  </a:lnTo>
                  <a:lnTo>
                    <a:pt x="59" y="13"/>
                  </a:lnTo>
                  <a:lnTo>
                    <a:pt x="59" y="13"/>
                  </a:lnTo>
                  <a:lnTo>
                    <a:pt x="61" y="13"/>
                  </a:lnTo>
                  <a:lnTo>
                    <a:pt x="61" y="12"/>
                  </a:lnTo>
                  <a:lnTo>
                    <a:pt x="53" y="8"/>
                  </a:lnTo>
                  <a:lnTo>
                    <a:pt x="53" y="8"/>
                  </a:lnTo>
                  <a:lnTo>
                    <a:pt x="47" y="4"/>
                  </a:lnTo>
                  <a:lnTo>
                    <a:pt x="45" y="2"/>
                  </a:lnTo>
                  <a:lnTo>
                    <a:pt x="45" y="2"/>
                  </a:lnTo>
                  <a:lnTo>
                    <a:pt x="42" y="2"/>
                  </a:lnTo>
                  <a:lnTo>
                    <a:pt x="42" y="2"/>
                  </a:lnTo>
                  <a:lnTo>
                    <a:pt x="34" y="2"/>
                  </a:lnTo>
                  <a:lnTo>
                    <a:pt x="30" y="2"/>
                  </a:lnTo>
                  <a:lnTo>
                    <a:pt x="28" y="0"/>
                  </a:lnTo>
                  <a:lnTo>
                    <a:pt x="27" y="2"/>
                  </a:lnTo>
                  <a:lnTo>
                    <a:pt x="27" y="2"/>
                  </a:lnTo>
                  <a:lnTo>
                    <a:pt x="25" y="4"/>
                  </a:lnTo>
                  <a:lnTo>
                    <a:pt x="23" y="4"/>
                  </a:lnTo>
                  <a:lnTo>
                    <a:pt x="19" y="4"/>
                  </a:lnTo>
                  <a:lnTo>
                    <a:pt x="19" y="4"/>
                  </a:lnTo>
                  <a:lnTo>
                    <a:pt x="17" y="10"/>
                  </a:lnTo>
                  <a:lnTo>
                    <a:pt x="15" y="12"/>
                  </a:lnTo>
                  <a:lnTo>
                    <a:pt x="13" y="12"/>
                  </a:lnTo>
                  <a:lnTo>
                    <a:pt x="11" y="12"/>
                  </a:lnTo>
                  <a:lnTo>
                    <a:pt x="11" y="12"/>
                  </a:lnTo>
                  <a:lnTo>
                    <a:pt x="11" y="12"/>
                  </a:lnTo>
                  <a:lnTo>
                    <a:pt x="10" y="12"/>
                  </a:lnTo>
                  <a:lnTo>
                    <a:pt x="8" y="13"/>
                  </a:lnTo>
                  <a:lnTo>
                    <a:pt x="8" y="13"/>
                  </a:lnTo>
                  <a:lnTo>
                    <a:pt x="4" y="17"/>
                  </a:lnTo>
                  <a:lnTo>
                    <a:pt x="0" y="19"/>
                  </a:lnTo>
                  <a:lnTo>
                    <a:pt x="0" y="19"/>
                  </a:lnTo>
                  <a:lnTo>
                    <a:pt x="0" y="19"/>
                  </a:lnTo>
                  <a:lnTo>
                    <a:pt x="0" y="19"/>
                  </a:lnTo>
                  <a:close/>
                </a:path>
              </a:pathLst>
            </a:custGeom>
            <a:solidFill>
              <a:schemeClr val="bg1">
                <a:lumMod val="85000"/>
              </a:schemeClr>
            </a:solidFill>
            <a:ln w="635" cap="rnd">
              <a:solidFill>
                <a:schemeClr val="bg1">
                  <a:alpha val="17000"/>
                </a:schemeClr>
              </a:solidFill>
            </a:ln>
          </p:spPr>
          <p:txBody>
            <a:bodyPr lIns="81617" tIns="40809" rIns="81617" bIns="40809"/>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21" name="Freeform 420">
              <a:extLst>
                <a:ext uri="{FF2B5EF4-FFF2-40B4-BE49-F238E27FC236}">
                  <a16:creationId xmlns:a16="http://schemas.microsoft.com/office/drawing/2014/main" id="{1E07D08D-98E6-9646-90CF-384A70F381ED}"/>
                </a:ext>
              </a:extLst>
            </p:cNvPr>
            <p:cNvSpPr>
              <a:spLocks/>
            </p:cNvSpPr>
            <p:nvPr userDrawn="1"/>
          </p:nvSpPr>
          <p:spPr bwMode="auto">
            <a:xfrm>
              <a:off x="4828383" y="1492465"/>
              <a:ext cx="92423" cy="35192"/>
            </a:xfrm>
            <a:custGeom>
              <a:avLst/>
              <a:gdLst>
                <a:gd name="T0" fmla="*/ 0 w 61"/>
                <a:gd name="T1" fmla="*/ 19 h 27"/>
                <a:gd name="T2" fmla="*/ 8 w 61"/>
                <a:gd name="T3" fmla="*/ 27 h 27"/>
                <a:gd name="T4" fmla="*/ 15 w 61"/>
                <a:gd name="T5" fmla="*/ 25 h 27"/>
                <a:gd name="T6" fmla="*/ 19 w 61"/>
                <a:gd name="T7" fmla="*/ 21 h 27"/>
                <a:gd name="T8" fmla="*/ 28 w 61"/>
                <a:gd name="T9" fmla="*/ 21 h 27"/>
                <a:gd name="T10" fmla="*/ 28 w 61"/>
                <a:gd name="T11" fmla="*/ 21 h 27"/>
                <a:gd name="T12" fmla="*/ 30 w 61"/>
                <a:gd name="T13" fmla="*/ 25 h 27"/>
                <a:gd name="T14" fmla="*/ 34 w 61"/>
                <a:gd name="T15" fmla="*/ 25 h 27"/>
                <a:gd name="T16" fmla="*/ 34 w 61"/>
                <a:gd name="T17" fmla="*/ 25 h 27"/>
                <a:gd name="T18" fmla="*/ 36 w 61"/>
                <a:gd name="T19" fmla="*/ 23 h 27"/>
                <a:gd name="T20" fmla="*/ 36 w 61"/>
                <a:gd name="T21" fmla="*/ 23 h 27"/>
                <a:gd name="T22" fmla="*/ 40 w 61"/>
                <a:gd name="T23" fmla="*/ 21 h 27"/>
                <a:gd name="T24" fmla="*/ 42 w 61"/>
                <a:gd name="T25" fmla="*/ 19 h 27"/>
                <a:gd name="T26" fmla="*/ 44 w 61"/>
                <a:gd name="T27" fmla="*/ 19 h 27"/>
                <a:gd name="T28" fmla="*/ 45 w 61"/>
                <a:gd name="T29" fmla="*/ 19 h 27"/>
                <a:gd name="T30" fmla="*/ 45 w 61"/>
                <a:gd name="T31" fmla="*/ 19 h 27"/>
                <a:gd name="T32" fmla="*/ 49 w 61"/>
                <a:gd name="T33" fmla="*/ 19 h 27"/>
                <a:gd name="T34" fmla="*/ 51 w 61"/>
                <a:gd name="T35" fmla="*/ 17 h 27"/>
                <a:gd name="T36" fmla="*/ 53 w 61"/>
                <a:gd name="T37" fmla="*/ 17 h 27"/>
                <a:gd name="T38" fmla="*/ 59 w 61"/>
                <a:gd name="T39" fmla="*/ 13 h 27"/>
                <a:gd name="T40" fmla="*/ 59 w 61"/>
                <a:gd name="T41" fmla="*/ 13 h 27"/>
                <a:gd name="T42" fmla="*/ 61 w 61"/>
                <a:gd name="T43" fmla="*/ 13 h 27"/>
                <a:gd name="T44" fmla="*/ 61 w 61"/>
                <a:gd name="T45" fmla="*/ 12 h 27"/>
                <a:gd name="T46" fmla="*/ 53 w 61"/>
                <a:gd name="T47" fmla="*/ 8 h 27"/>
                <a:gd name="T48" fmla="*/ 53 w 61"/>
                <a:gd name="T49" fmla="*/ 8 h 27"/>
                <a:gd name="T50" fmla="*/ 47 w 61"/>
                <a:gd name="T51" fmla="*/ 4 h 27"/>
                <a:gd name="T52" fmla="*/ 45 w 61"/>
                <a:gd name="T53" fmla="*/ 2 h 27"/>
                <a:gd name="T54" fmla="*/ 45 w 61"/>
                <a:gd name="T55" fmla="*/ 2 h 27"/>
                <a:gd name="T56" fmla="*/ 42 w 61"/>
                <a:gd name="T57" fmla="*/ 2 h 27"/>
                <a:gd name="T58" fmla="*/ 42 w 61"/>
                <a:gd name="T59" fmla="*/ 2 h 27"/>
                <a:gd name="T60" fmla="*/ 34 w 61"/>
                <a:gd name="T61" fmla="*/ 2 h 27"/>
                <a:gd name="T62" fmla="*/ 30 w 61"/>
                <a:gd name="T63" fmla="*/ 2 h 27"/>
                <a:gd name="T64" fmla="*/ 28 w 61"/>
                <a:gd name="T65" fmla="*/ 0 h 27"/>
                <a:gd name="T66" fmla="*/ 27 w 61"/>
                <a:gd name="T67" fmla="*/ 2 h 27"/>
                <a:gd name="T68" fmla="*/ 27 w 61"/>
                <a:gd name="T69" fmla="*/ 2 h 27"/>
                <a:gd name="T70" fmla="*/ 25 w 61"/>
                <a:gd name="T71" fmla="*/ 4 h 27"/>
                <a:gd name="T72" fmla="*/ 23 w 61"/>
                <a:gd name="T73" fmla="*/ 4 h 27"/>
                <a:gd name="T74" fmla="*/ 19 w 61"/>
                <a:gd name="T75" fmla="*/ 4 h 27"/>
                <a:gd name="T76" fmla="*/ 19 w 61"/>
                <a:gd name="T77" fmla="*/ 4 h 27"/>
                <a:gd name="T78" fmla="*/ 17 w 61"/>
                <a:gd name="T79" fmla="*/ 10 h 27"/>
                <a:gd name="T80" fmla="*/ 15 w 61"/>
                <a:gd name="T81" fmla="*/ 12 h 27"/>
                <a:gd name="T82" fmla="*/ 13 w 61"/>
                <a:gd name="T83" fmla="*/ 12 h 27"/>
                <a:gd name="T84" fmla="*/ 11 w 61"/>
                <a:gd name="T85" fmla="*/ 12 h 27"/>
                <a:gd name="T86" fmla="*/ 11 w 61"/>
                <a:gd name="T87" fmla="*/ 12 h 27"/>
                <a:gd name="T88" fmla="*/ 11 w 61"/>
                <a:gd name="T89" fmla="*/ 12 h 27"/>
                <a:gd name="T90" fmla="*/ 10 w 61"/>
                <a:gd name="T91" fmla="*/ 12 h 27"/>
                <a:gd name="T92" fmla="*/ 8 w 61"/>
                <a:gd name="T93" fmla="*/ 13 h 27"/>
                <a:gd name="T94" fmla="*/ 8 w 61"/>
                <a:gd name="T95" fmla="*/ 13 h 27"/>
                <a:gd name="T96" fmla="*/ 4 w 61"/>
                <a:gd name="T97" fmla="*/ 17 h 27"/>
                <a:gd name="T98" fmla="*/ 0 w 61"/>
                <a:gd name="T99" fmla="*/ 19 h 27"/>
                <a:gd name="T100" fmla="*/ 0 w 61"/>
                <a:gd name="T101" fmla="*/ 19 h 27"/>
                <a:gd name="T102" fmla="*/ 0 w 61"/>
                <a:gd name="T103" fmla="*/ 19 h 27"/>
                <a:gd name="T104" fmla="*/ 0 w 61"/>
                <a:gd name="T105"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1" h="27">
                  <a:moveTo>
                    <a:pt x="0" y="19"/>
                  </a:moveTo>
                  <a:lnTo>
                    <a:pt x="8" y="27"/>
                  </a:lnTo>
                  <a:lnTo>
                    <a:pt x="15" y="25"/>
                  </a:lnTo>
                  <a:lnTo>
                    <a:pt x="19" y="21"/>
                  </a:lnTo>
                  <a:lnTo>
                    <a:pt x="28" y="21"/>
                  </a:lnTo>
                  <a:lnTo>
                    <a:pt x="28" y="21"/>
                  </a:lnTo>
                  <a:lnTo>
                    <a:pt x="30" y="25"/>
                  </a:lnTo>
                  <a:lnTo>
                    <a:pt x="34" y="25"/>
                  </a:lnTo>
                  <a:lnTo>
                    <a:pt x="34" y="25"/>
                  </a:lnTo>
                  <a:lnTo>
                    <a:pt x="36" y="23"/>
                  </a:lnTo>
                  <a:lnTo>
                    <a:pt x="36" y="23"/>
                  </a:lnTo>
                  <a:lnTo>
                    <a:pt x="40" y="21"/>
                  </a:lnTo>
                  <a:lnTo>
                    <a:pt x="42" y="19"/>
                  </a:lnTo>
                  <a:lnTo>
                    <a:pt x="44" y="19"/>
                  </a:lnTo>
                  <a:lnTo>
                    <a:pt x="45" y="19"/>
                  </a:lnTo>
                  <a:lnTo>
                    <a:pt x="45" y="19"/>
                  </a:lnTo>
                  <a:lnTo>
                    <a:pt x="49" y="19"/>
                  </a:lnTo>
                  <a:lnTo>
                    <a:pt x="51" y="17"/>
                  </a:lnTo>
                  <a:lnTo>
                    <a:pt x="53" y="17"/>
                  </a:lnTo>
                  <a:lnTo>
                    <a:pt x="59" y="13"/>
                  </a:lnTo>
                  <a:lnTo>
                    <a:pt x="59" y="13"/>
                  </a:lnTo>
                  <a:lnTo>
                    <a:pt x="61" y="13"/>
                  </a:lnTo>
                  <a:lnTo>
                    <a:pt x="61" y="12"/>
                  </a:lnTo>
                  <a:lnTo>
                    <a:pt x="53" y="8"/>
                  </a:lnTo>
                  <a:lnTo>
                    <a:pt x="53" y="8"/>
                  </a:lnTo>
                  <a:lnTo>
                    <a:pt x="47" y="4"/>
                  </a:lnTo>
                  <a:lnTo>
                    <a:pt x="45" y="2"/>
                  </a:lnTo>
                  <a:lnTo>
                    <a:pt x="45" y="2"/>
                  </a:lnTo>
                  <a:lnTo>
                    <a:pt x="42" y="2"/>
                  </a:lnTo>
                  <a:lnTo>
                    <a:pt x="42" y="2"/>
                  </a:lnTo>
                  <a:lnTo>
                    <a:pt x="34" y="2"/>
                  </a:lnTo>
                  <a:lnTo>
                    <a:pt x="30" y="2"/>
                  </a:lnTo>
                  <a:lnTo>
                    <a:pt x="28" y="0"/>
                  </a:lnTo>
                  <a:lnTo>
                    <a:pt x="27" y="2"/>
                  </a:lnTo>
                  <a:lnTo>
                    <a:pt x="27" y="2"/>
                  </a:lnTo>
                  <a:lnTo>
                    <a:pt x="25" y="4"/>
                  </a:lnTo>
                  <a:lnTo>
                    <a:pt x="23" y="4"/>
                  </a:lnTo>
                  <a:lnTo>
                    <a:pt x="19" y="4"/>
                  </a:lnTo>
                  <a:lnTo>
                    <a:pt x="19" y="4"/>
                  </a:lnTo>
                  <a:lnTo>
                    <a:pt x="17" y="10"/>
                  </a:lnTo>
                  <a:lnTo>
                    <a:pt x="15" y="12"/>
                  </a:lnTo>
                  <a:lnTo>
                    <a:pt x="13" y="12"/>
                  </a:lnTo>
                  <a:lnTo>
                    <a:pt x="11" y="12"/>
                  </a:lnTo>
                  <a:lnTo>
                    <a:pt x="11" y="12"/>
                  </a:lnTo>
                  <a:lnTo>
                    <a:pt x="11" y="12"/>
                  </a:lnTo>
                  <a:lnTo>
                    <a:pt x="10" y="12"/>
                  </a:lnTo>
                  <a:lnTo>
                    <a:pt x="8" y="13"/>
                  </a:lnTo>
                  <a:lnTo>
                    <a:pt x="8" y="13"/>
                  </a:lnTo>
                  <a:lnTo>
                    <a:pt x="4" y="17"/>
                  </a:lnTo>
                  <a:lnTo>
                    <a:pt x="0" y="19"/>
                  </a:lnTo>
                  <a:lnTo>
                    <a:pt x="0" y="19"/>
                  </a:lnTo>
                  <a:lnTo>
                    <a:pt x="0" y="19"/>
                  </a:lnTo>
                  <a:lnTo>
                    <a:pt x="0" y="19"/>
                  </a:lnTo>
                  <a:close/>
                </a:path>
              </a:pathLst>
            </a:custGeom>
            <a:solidFill>
              <a:schemeClr val="bg1">
                <a:lumMod val="85000"/>
              </a:schemeClr>
            </a:solidFill>
            <a:ln w="635" cap="rnd">
              <a:solidFill>
                <a:schemeClr val="bg1">
                  <a:alpha val="17000"/>
                </a:schemeClr>
              </a:solidFill>
              <a:prstDash val="solid"/>
              <a:round/>
              <a:headEnd/>
              <a:tailEnd/>
            </a:ln>
          </p:spPr>
          <p:txBody>
            <a:bodyPr lIns="81617" tIns="40809" rIns="81617" bIns="40809"/>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22" name="Freeform 421">
              <a:extLst>
                <a:ext uri="{FF2B5EF4-FFF2-40B4-BE49-F238E27FC236}">
                  <a16:creationId xmlns:a16="http://schemas.microsoft.com/office/drawing/2014/main" id="{935BFE76-CA8F-1947-A758-5D8BDAB7FAC2}"/>
                </a:ext>
              </a:extLst>
            </p:cNvPr>
            <p:cNvSpPr>
              <a:spLocks/>
            </p:cNvSpPr>
            <p:nvPr userDrawn="1"/>
          </p:nvSpPr>
          <p:spPr bwMode="auto">
            <a:xfrm>
              <a:off x="3988030" y="1381557"/>
              <a:ext cx="17063" cy="17063"/>
            </a:xfrm>
            <a:custGeom>
              <a:avLst/>
              <a:gdLst>
                <a:gd name="T0" fmla="*/ 0 w 11"/>
                <a:gd name="T1" fmla="*/ 6 h 13"/>
                <a:gd name="T2" fmla="*/ 5 w 11"/>
                <a:gd name="T3" fmla="*/ 13 h 13"/>
                <a:gd name="T4" fmla="*/ 11 w 11"/>
                <a:gd name="T5" fmla="*/ 11 h 13"/>
                <a:gd name="T6" fmla="*/ 11 w 11"/>
                <a:gd name="T7" fmla="*/ 4 h 13"/>
                <a:gd name="T8" fmla="*/ 11 w 11"/>
                <a:gd name="T9" fmla="*/ 4 h 13"/>
                <a:gd name="T10" fmla="*/ 11 w 11"/>
                <a:gd name="T11" fmla="*/ 2 h 13"/>
                <a:gd name="T12" fmla="*/ 9 w 11"/>
                <a:gd name="T13" fmla="*/ 2 h 13"/>
                <a:gd name="T14" fmla="*/ 7 w 11"/>
                <a:gd name="T15" fmla="*/ 0 h 13"/>
                <a:gd name="T16" fmla="*/ 7 w 11"/>
                <a:gd name="T17" fmla="*/ 0 h 13"/>
                <a:gd name="T18" fmla="*/ 5 w 11"/>
                <a:gd name="T19" fmla="*/ 2 h 13"/>
                <a:gd name="T20" fmla="*/ 2 w 11"/>
                <a:gd name="T21" fmla="*/ 4 h 13"/>
                <a:gd name="T22" fmla="*/ 0 w 11"/>
                <a:gd name="T23" fmla="*/ 6 h 13"/>
                <a:gd name="T24" fmla="*/ 0 w 11"/>
                <a:gd name="T25" fmla="*/ 6 h 13"/>
                <a:gd name="T26" fmla="*/ 0 w 11"/>
                <a:gd name="T27" fmla="*/ 6 h 13"/>
                <a:gd name="T28" fmla="*/ 0 w 11"/>
                <a:gd name="T29" fmla="*/ 6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 h="13">
                  <a:moveTo>
                    <a:pt x="0" y="6"/>
                  </a:moveTo>
                  <a:lnTo>
                    <a:pt x="5" y="13"/>
                  </a:lnTo>
                  <a:lnTo>
                    <a:pt x="11" y="11"/>
                  </a:lnTo>
                  <a:lnTo>
                    <a:pt x="11" y="4"/>
                  </a:lnTo>
                  <a:lnTo>
                    <a:pt x="11" y="4"/>
                  </a:lnTo>
                  <a:lnTo>
                    <a:pt x="11" y="2"/>
                  </a:lnTo>
                  <a:lnTo>
                    <a:pt x="9" y="2"/>
                  </a:lnTo>
                  <a:lnTo>
                    <a:pt x="7" y="0"/>
                  </a:lnTo>
                  <a:lnTo>
                    <a:pt x="7" y="0"/>
                  </a:lnTo>
                  <a:lnTo>
                    <a:pt x="5" y="2"/>
                  </a:lnTo>
                  <a:lnTo>
                    <a:pt x="2" y="4"/>
                  </a:lnTo>
                  <a:lnTo>
                    <a:pt x="0" y="6"/>
                  </a:lnTo>
                  <a:lnTo>
                    <a:pt x="0" y="6"/>
                  </a:lnTo>
                  <a:lnTo>
                    <a:pt x="0" y="6"/>
                  </a:lnTo>
                  <a:lnTo>
                    <a:pt x="0" y="6"/>
                  </a:lnTo>
                  <a:close/>
                </a:path>
              </a:pathLst>
            </a:custGeom>
            <a:solidFill>
              <a:schemeClr val="bg1">
                <a:lumMod val="85000"/>
              </a:schemeClr>
            </a:solidFill>
            <a:ln w="635" cap="rnd">
              <a:solidFill>
                <a:schemeClr val="bg1">
                  <a:alpha val="17000"/>
                </a:schemeClr>
              </a:solidFill>
            </a:ln>
          </p:spPr>
          <p:txBody>
            <a:bodyPr lIns="81617" tIns="40809" rIns="81617" bIns="40809"/>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23" name="Freeform 422">
              <a:extLst>
                <a:ext uri="{FF2B5EF4-FFF2-40B4-BE49-F238E27FC236}">
                  <a16:creationId xmlns:a16="http://schemas.microsoft.com/office/drawing/2014/main" id="{F9EE681C-7209-C145-AB81-2269EF1751A0}"/>
                </a:ext>
              </a:extLst>
            </p:cNvPr>
            <p:cNvSpPr>
              <a:spLocks/>
            </p:cNvSpPr>
            <p:nvPr userDrawn="1"/>
          </p:nvSpPr>
          <p:spPr bwMode="auto">
            <a:xfrm>
              <a:off x="3988030" y="1381557"/>
              <a:ext cx="17063" cy="17063"/>
            </a:xfrm>
            <a:custGeom>
              <a:avLst/>
              <a:gdLst>
                <a:gd name="T0" fmla="*/ 0 w 11"/>
                <a:gd name="T1" fmla="*/ 6 h 13"/>
                <a:gd name="T2" fmla="*/ 5 w 11"/>
                <a:gd name="T3" fmla="*/ 13 h 13"/>
                <a:gd name="T4" fmla="*/ 11 w 11"/>
                <a:gd name="T5" fmla="*/ 11 h 13"/>
                <a:gd name="T6" fmla="*/ 11 w 11"/>
                <a:gd name="T7" fmla="*/ 4 h 13"/>
                <a:gd name="T8" fmla="*/ 11 w 11"/>
                <a:gd name="T9" fmla="*/ 4 h 13"/>
                <a:gd name="T10" fmla="*/ 11 w 11"/>
                <a:gd name="T11" fmla="*/ 2 h 13"/>
                <a:gd name="T12" fmla="*/ 9 w 11"/>
                <a:gd name="T13" fmla="*/ 2 h 13"/>
                <a:gd name="T14" fmla="*/ 7 w 11"/>
                <a:gd name="T15" fmla="*/ 0 h 13"/>
                <a:gd name="T16" fmla="*/ 7 w 11"/>
                <a:gd name="T17" fmla="*/ 0 h 13"/>
                <a:gd name="T18" fmla="*/ 5 w 11"/>
                <a:gd name="T19" fmla="*/ 2 h 13"/>
                <a:gd name="T20" fmla="*/ 2 w 11"/>
                <a:gd name="T21" fmla="*/ 4 h 13"/>
                <a:gd name="T22" fmla="*/ 0 w 11"/>
                <a:gd name="T23" fmla="*/ 6 h 13"/>
                <a:gd name="T24" fmla="*/ 0 w 11"/>
                <a:gd name="T25" fmla="*/ 6 h 13"/>
                <a:gd name="T26" fmla="*/ 0 w 11"/>
                <a:gd name="T27" fmla="*/ 6 h 13"/>
                <a:gd name="T28" fmla="*/ 0 w 11"/>
                <a:gd name="T29" fmla="*/ 6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 h="13">
                  <a:moveTo>
                    <a:pt x="0" y="6"/>
                  </a:moveTo>
                  <a:lnTo>
                    <a:pt x="5" y="13"/>
                  </a:lnTo>
                  <a:lnTo>
                    <a:pt x="11" y="11"/>
                  </a:lnTo>
                  <a:lnTo>
                    <a:pt x="11" y="4"/>
                  </a:lnTo>
                  <a:lnTo>
                    <a:pt x="11" y="4"/>
                  </a:lnTo>
                  <a:lnTo>
                    <a:pt x="11" y="2"/>
                  </a:lnTo>
                  <a:lnTo>
                    <a:pt x="9" y="2"/>
                  </a:lnTo>
                  <a:lnTo>
                    <a:pt x="7" y="0"/>
                  </a:lnTo>
                  <a:lnTo>
                    <a:pt x="7" y="0"/>
                  </a:lnTo>
                  <a:lnTo>
                    <a:pt x="5" y="2"/>
                  </a:lnTo>
                  <a:lnTo>
                    <a:pt x="2" y="4"/>
                  </a:lnTo>
                  <a:lnTo>
                    <a:pt x="0" y="6"/>
                  </a:lnTo>
                  <a:lnTo>
                    <a:pt x="0" y="6"/>
                  </a:lnTo>
                  <a:lnTo>
                    <a:pt x="0" y="6"/>
                  </a:lnTo>
                  <a:lnTo>
                    <a:pt x="0" y="6"/>
                  </a:lnTo>
                  <a:close/>
                </a:path>
              </a:pathLst>
            </a:custGeom>
            <a:solidFill>
              <a:schemeClr val="bg1">
                <a:lumMod val="85000"/>
              </a:schemeClr>
            </a:solidFill>
            <a:ln w="635" cap="rnd">
              <a:solidFill>
                <a:schemeClr val="bg1">
                  <a:alpha val="17000"/>
                </a:schemeClr>
              </a:solidFill>
              <a:prstDash val="solid"/>
              <a:round/>
              <a:headEnd/>
              <a:tailEnd/>
            </a:ln>
          </p:spPr>
          <p:txBody>
            <a:bodyPr lIns="81617" tIns="40809" rIns="81617" bIns="40809"/>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24" name="Freeform 423">
              <a:extLst>
                <a:ext uri="{FF2B5EF4-FFF2-40B4-BE49-F238E27FC236}">
                  <a16:creationId xmlns:a16="http://schemas.microsoft.com/office/drawing/2014/main" id="{C5815BC0-6C3D-C847-AB18-A7B778AF09D6}"/>
                </a:ext>
              </a:extLst>
            </p:cNvPr>
            <p:cNvSpPr>
              <a:spLocks/>
            </p:cNvSpPr>
            <p:nvPr userDrawn="1"/>
          </p:nvSpPr>
          <p:spPr bwMode="auto">
            <a:xfrm>
              <a:off x="3888497" y="1326105"/>
              <a:ext cx="12798" cy="8531"/>
            </a:xfrm>
            <a:custGeom>
              <a:avLst/>
              <a:gdLst>
                <a:gd name="T0" fmla="*/ 1 w 9"/>
                <a:gd name="T1" fmla="*/ 2 h 7"/>
                <a:gd name="T2" fmla="*/ 1 w 9"/>
                <a:gd name="T3" fmla="*/ 2 h 7"/>
                <a:gd name="T4" fmla="*/ 0 w 9"/>
                <a:gd name="T5" fmla="*/ 5 h 7"/>
                <a:gd name="T6" fmla="*/ 0 w 9"/>
                <a:gd name="T7" fmla="*/ 7 h 7"/>
                <a:gd name="T8" fmla="*/ 0 w 9"/>
                <a:gd name="T9" fmla="*/ 7 h 7"/>
                <a:gd name="T10" fmla="*/ 1 w 9"/>
                <a:gd name="T11" fmla="*/ 7 h 7"/>
                <a:gd name="T12" fmla="*/ 1 w 9"/>
                <a:gd name="T13" fmla="*/ 7 h 7"/>
                <a:gd name="T14" fmla="*/ 5 w 9"/>
                <a:gd name="T15" fmla="*/ 7 h 7"/>
                <a:gd name="T16" fmla="*/ 7 w 9"/>
                <a:gd name="T17" fmla="*/ 5 h 7"/>
                <a:gd name="T18" fmla="*/ 9 w 9"/>
                <a:gd name="T19" fmla="*/ 3 h 7"/>
                <a:gd name="T20" fmla="*/ 5 w 9"/>
                <a:gd name="T21" fmla="*/ 0 h 7"/>
                <a:gd name="T22" fmla="*/ 1 w 9"/>
                <a:gd name="T23" fmla="*/ 2 h 7"/>
                <a:gd name="T24" fmla="*/ 1 w 9"/>
                <a:gd name="T25" fmla="*/ 2 h 7"/>
                <a:gd name="T26" fmla="*/ 1 w 9"/>
                <a:gd name="T27" fmla="*/ 2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 h="7">
                  <a:moveTo>
                    <a:pt x="1" y="2"/>
                  </a:moveTo>
                  <a:lnTo>
                    <a:pt x="1" y="2"/>
                  </a:lnTo>
                  <a:lnTo>
                    <a:pt x="0" y="5"/>
                  </a:lnTo>
                  <a:lnTo>
                    <a:pt x="0" y="7"/>
                  </a:lnTo>
                  <a:lnTo>
                    <a:pt x="0" y="7"/>
                  </a:lnTo>
                  <a:lnTo>
                    <a:pt x="1" y="7"/>
                  </a:lnTo>
                  <a:lnTo>
                    <a:pt x="1" y="7"/>
                  </a:lnTo>
                  <a:lnTo>
                    <a:pt x="5" y="7"/>
                  </a:lnTo>
                  <a:lnTo>
                    <a:pt x="7" y="5"/>
                  </a:lnTo>
                  <a:lnTo>
                    <a:pt x="9" y="3"/>
                  </a:lnTo>
                  <a:lnTo>
                    <a:pt x="5" y="0"/>
                  </a:lnTo>
                  <a:lnTo>
                    <a:pt x="1" y="2"/>
                  </a:lnTo>
                  <a:lnTo>
                    <a:pt x="1" y="2"/>
                  </a:lnTo>
                  <a:lnTo>
                    <a:pt x="1" y="2"/>
                  </a:lnTo>
                  <a:close/>
                </a:path>
              </a:pathLst>
            </a:custGeom>
            <a:solidFill>
              <a:schemeClr val="bg1">
                <a:lumMod val="85000"/>
              </a:schemeClr>
            </a:solidFill>
            <a:ln w="635" cap="rnd">
              <a:solidFill>
                <a:schemeClr val="bg1">
                  <a:alpha val="17000"/>
                </a:schemeClr>
              </a:solidFill>
            </a:ln>
          </p:spPr>
          <p:txBody>
            <a:bodyPr lIns="81617" tIns="40809" rIns="81617" bIns="40809"/>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25" name="Freeform 424">
              <a:extLst>
                <a:ext uri="{FF2B5EF4-FFF2-40B4-BE49-F238E27FC236}">
                  <a16:creationId xmlns:a16="http://schemas.microsoft.com/office/drawing/2014/main" id="{F71DCB87-87FE-D94F-AD9B-5C886AAF1CD3}"/>
                </a:ext>
              </a:extLst>
            </p:cNvPr>
            <p:cNvSpPr>
              <a:spLocks/>
            </p:cNvSpPr>
            <p:nvPr userDrawn="1"/>
          </p:nvSpPr>
          <p:spPr bwMode="auto">
            <a:xfrm>
              <a:off x="3888497" y="1326105"/>
              <a:ext cx="12798" cy="8531"/>
            </a:xfrm>
            <a:custGeom>
              <a:avLst/>
              <a:gdLst>
                <a:gd name="T0" fmla="*/ 1 w 9"/>
                <a:gd name="T1" fmla="*/ 2 h 7"/>
                <a:gd name="T2" fmla="*/ 1 w 9"/>
                <a:gd name="T3" fmla="*/ 2 h 7"/>
                <a:gd name="T4" fmla="*/ 0 w 9"/>
                <a:gd name="T5" fmla="*/ 5 h 7"/>
                <a:gd name="T6" fmla="*/ 0 w 9"/>
                <a:gd name="T7" fmla="*/ 7 h 7"/>
                <a:gd name="T8" fmla="*/ 0 w 9"/>
                <a:gd name="T9" fmla="*/ 7 h 7"/>
                <a:gd name="T10" fmla="*/ 1 w 9"/>
                <a:gd name="T11" fmla="*/ 7 h 7"/>
                <a:gd name="T12" fmla="*/ 1 w 9"/>
                <a:gd name="T13" fmla="*/ 7 h 7"/>
                <a:gd name="T14" fmla="*/ 5 w 9"/>
                <a:gd name="T15" fmla="*/ 7 h 7"/>
                <a:gd name="T16" fmla="*/ 7 w 9"/>
                <a:gd name="T17" fmla="*/ 5 h 7"/>
                <a:gd name="T18" fmla="*/ 9 w 9"/>
                <a:gd name="T19" fmla="*/ 3 h 7"/>
                <a:gd name="T20" fmla="*/ 5 w 9"/>
                <a:gd name="T21" fmla="*/ 0 h 7"/>
                <a:gd name="T22" fmla="*/ 1 w 9"/>
                <a:gd name="T23" fmla="*/ 2 h 7"/>
                <a:gd name="T24" fmla="*/ 1 w 9"/>
                <a:gd name="T25" fmla="*/ 2 h 7"/>
                <a:gd name="T26" fmla="*/ 1 w 9"/>
                <a:gd name="T27" fmla="*/ 2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 h="7">
                  <a:moveTo>
                    <a:pt x="1" y="2"/>
                  </a:moveTo>
                  <a:lnTo>
                    <a:pt x="1" y="2"/>
                  </a:lnTo>
                  <a:lnTo>
                    <a:pt x="0" y="5"/>
                  </a:lnTo>
                  <a:lnTo>
                    <a:pt x="0" y="7"/>
                  </a:lnTo>
                  <a:lnTo>
                    <a:pt x="0" y="7"/>
                  </a:lnTo>
                  <a:lnTo>
                    <a:pt x="1" y="7"/>
                  </a:lnTo>
                  <a:lnTo>
                    <a:pt x="1" y="7"/>
                  </a:lnTo>
                  <a:lnTo>
                    <a:pt x="5" y="7"/>
                  </a:lnTo>
                  <a:lnTo>
                    <a:pt x="7" y="5"/>
                  </a:lnTo>
                  <a:lnTo>
                    <a:pt x="9" y="3"/>
                  </a:lnTo>
                  <a:lnTo>
                    <a:pt x="5" y="0"/>
                  </a:lnTo>
                  <a:lnTo>
                    <a:pt x="1" y="2"/>
                  </a:lnTo>
                  <a:lnTo>
                    <a:pt x="1" y="2"/>
                  </a:lnTo>
                  <a:lnTo>
                    <a:pt x="1" y="2"/>
                  </a:lnTo>
                  <a:close/>
                </a:path>
              </a:pathLst>
            </a:custGeom>
            <a:solidFill>
              <a:schemeClr val="bg1">
                <a:lumMod val="85000"/>
              </a:schemeClr>
            </a:solidFill>
            <a:ln w="635" cap="rnd">
              <a:solidFill>
                <a:schemeClr val="bg1">
                  <a:alpha val="17000"/>
                </a:schemeClr>
              </a:solidFill>
              <a:prstDash val="solid"/>
              <a:round/>
              <a:headEnd/>
              <a:tailEnd/>
            </a:ln>
          </p:spPr>
          <p:txBody>
            <a:bodyPr lIns="81617" tIns="40809" rIns="81617" bIns="40809"/>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26" name="Freeform 425">
              <a:extLst>
                <a:ext uri="{FF2B5EF4-FFF2-40B4-BE49-F238E27FC236}">
                  <a16:creationId xmlns:a16="http://schemas.microsoft.com/office/drawing/2014/main" id="{75CDA012-BC5B-A545-9C99-1828EEFB6C59}"/>
                </a:ext>
              </a:extLst>
            </p:cNvPr>
            <p:cNvSpPr>
              <a:spLocks/>
            </p:cNvSpPr>
            <p:nvPr userDrawn="1"/>
          </p:nvSpPr>
          <p:spPr bwMode="auto">
            <a:xfrm>
              <a:off x="6046949" y="1369837"/>
              <a:ext cx="226082" cy="141834"/>
            </a:xfrm>
            <a:custGeom>
              <a:avLst/>
              <a:gdLst>
                <a:gd name="T0" fmla="*/ 11 w 148"/>
                <a:gd name="T1" fmla="*/ 49 h 109"/>
                <a:gd name="T2" fmla="*/ 23 w 148"/>
                <a:gd name="T3" fmla="*/ 34 h 109"/>
                <a:gd name="T4" fmla="*/ 27 w 148"/>
                <a:gd name="T5" fmla="*/ 28 h 109"/>
                <a:gd name="T6" fmla="*/ 25 w 148"/>
                <a:gd name="T7" fmla="*/ 24 h 109"/>
                <a:gd name="T8" fmla="*/ 21 w 148"/>
                <a:gd name="T9" fmla="*/ 24 h 109"/>
                <a:gd name="T10" fmla="*/ 15 w 148"/>
                <a:gd name="T11" fmla="*/ 7 h 109"/>
                <a:gd name="T12" fmla="*/ 21 w 148"/>
                <a:gd name="T13" fmla="*/ 7 h 109"/>
                <a:gd name="T14" fmla="*/ 42 w 148"/>
                <a:gd name="T15" fmla="*/ 2 h 109"/>
                <a:gd name="T16" fmla="*/ 55 w 148"/>
                <a:gd name="T17" fmla="*/ 0 h 109"/>
                <a:gd name="T18" fmla="*/ 66 w 148"/>
                <a:gd name="T19" fmla="*/ 3 h 109"/>
                <a:gd name="T20" fmla="*/ 72 w 148"/>
                <a:gd name="T21" fmla="*/ 7 h 109"/>
                <a:gd name="T22" fmla="*/ 81 w 148"/>
                <a:gd name="T23" fmla="*/ 11 h 109"/>
                <a:gd name="T24" fmla="*/ 98 w 148"/>
                <a:gd name="T25" fmla="*/ 9 h 109"/>
                <a:gd name="T26" fmla="*/ 108 w 148"/>
                <a:gd name="T27" fmla="*/ 9 h 109"/>
                <a:gd name="T28" fmla="*/ 119 w 148"/>
                <a:gd name="T29" fmla="*/ 11 h 109"/>
                <a:gd name="T30" fmla="*/ 129 w 148"/>
                <a:gd name="T31" fmla="*/ 17 h 109"/>
                <a:gd name="T32" fmla="*/ 148 w 148"/>
                <a:gd name="T33" fmla="*/ 34 h 109"/>
                <a:gd name="T34" fmla="*/ 142 w 148"/>
                <a:gd name="T35" fmla="*/ 36 h 109"/>
                <a:gd name="T36" fmla="*/ 114 w 148"/>
                <a:gd name="T37" fmla="*/ 43 h 109"/>
                <a:gd name="T38" fmla="*/ 100 w 148"/>
                <a:gd name="T39" fmla="*/ 51 h 109"/>
                <a:gd name="T40" fmla="*/ 93 w 148"/>
                <a:gd name="T41" fmla="*/ 55 h 109"/>
                <a:gd name="T42" fmla="*/ 89 w 148"/>
                <a:gd name="T43" fmla="*/ 64 h 109"/>
                <a:gd name="T44" fmla="*/ 89 w 148"/>
                <a:gd name="T45" fmla="*/ 68 h 109"/>
                <a:gd name="T46" fmla="*/ 83 w 148"/>
                <a:gd name="T47" fmla="*/ 68 h 109"/>
                <a:gd name="T48" fmla="*/ 81 w 148"/>
                <a:gd name="T49" fmla="*/ 72 h 109"/>
                <a:gd name="T50" fmla="*/ 81 w 148"/>
                <a:gd name="T51" fmla="*/ 81 h 109"/>
                <a:gd name="T52" fmla="*/ 81 w 148"/>
                <a:gd name="T53" fmla="*/ 83 h 109"/>
                <a:gd name="T54" fmla="*/ 74 w 148"/>
                <a:gd name="T55" fmla="*/ 90 h 109"/>
                <a:gd name="T56" fmla="*/ 70 w 148"/>
                <a:gd name="T57" fmla="*/ 100 h 109"/>
                <a:gd name="T58" fmla="*/ 66 w 148"/>
                <a:gd name="T59" fmla="*/ 100 h 109"/>
                <a:gd name="T60" fmla="*/ 53 w 148"/>
                <a:gd name="T61" fmla="*/ 106 h 109"/>
                <a:gd name="T62" fmla="*/ 42 w 148"/>
                <a:gd name="T63" fmla="*/ 109 h 109"/>
                <a:gd name="T64" fmla="*/ 36 w 148"/>
                <a:gd name="T65" fmla="*/ 109 h 109"/>
                <a:gd name="T66" fmla="*/ 32 w 148"/>
                <a:gd name="T67" fmla="*/ 106 h 109"/>
                <a:gd name="T68" fmla="*/ 27 w 148"/>
                <a:gd name="T69" fmla="*/ 96 h 109"/>
                <a:gd name="T70" fmla="*/ 25 w 148"/>
                <a:gd name="T71" fmla="*/ 92 h 109"/>
                <a:gd name="T72" fmla="*/ 19 w 148"/>
                <a:gd name="T73" fmla="*/ 89 h 109"/>
                <a:gd name="T74" fmla="*/ 0 w 148"/>
                <a:gd name="T75" fmla="*/ 89 h 109"/>
                <a:gd name="T76" fmla="*/ 0 w 148"/>
                <a:gd name="T77" fmla="*/ 89 h 109"/>
                <a:gd name="T78" fmla="*/ 0 w 148"/>
                <a:gd name="T79" fmla="*/ 83 h 109"/>
                <a:gd name="T80" fmla="*/ 11 w 148"/>
                <a:gd name="T81" fmla="*/ 49 h 109"/>
                <a:gd name="T82" fmla="*/ 11 w 148"/>
                <a:gd name="T83" fmla="*/ 49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48" h="109">
                  <a:moveTo>
                    <a:pt x="11" y="49"/>
                  </a:moveTo>
                  <a:lnTo>
                    <a:pt x="11" y="49"/>
                  </a:lnTo>
                  <a:lnTo>
                    <a:pt x="15" y="43"/>
                  </a:lnTo>
                  <a:lnTo>
                    <a:pt x="23" y="34"/>
                  </a:lnTo>
                  <a:lnTo>
                    <a:pt x="25" y="30"/>
                  </a:lnTo>
                  <a:lnTo>
                    <a:pt x="27" y="28"/>
                  </a:lnTo>
                  <a:lnTo>
                    <a:pt x="25" y="26"/>
                  </a:lnTo>
                  <a:lnTo>
                    <a:pt x="25" y="24"/>
                  </a:lnTo>
                  <a:lnTo>
                    <a:pt x="21" y="24"/>
                  </a:lnTo>
                  <a:lnTo>
                    <a:pt x="21" y="24"/>
                  </a:lnTo>
                  <a:lnTo>
                    <a:pt x="17" y="15"/>
                  </a:lnTo>
                  <a:lnTo>
                    <a:pt x="15" y="7"/>
                  </a:lnTo>
                  <a:lnTo>
                    <a:pt x="15" y="7"/>
                  </a:lnTo>
                  <a:lnTo>
                    <a:pt x="21" y="7"/>
                  </a:lnTo>
                  <a:lnTo>
                    <a:pt x="27" y="5"/>
                  </a:lnTo>
                  <a:lnTo>
                    <a:pt x="42" y="2"/>
                  </a:lnTo>
                  <a:lnTo>
                    <a:pt x="49" y="0"/>
                  </a:lnTo>
                  <a:lnTo>
                    <a:pt x="55" y="0"/>
                  </a:lnTo>
                  <a:lnTo>
                    <a:pt x="63" y="0"/>
                  </a:lnTo>
                  <a:lnTo>
                    <a:pt x="66" y="3"/>
                  </a:lnTo>
                  <a:lnTo>
                    <a:pt x="66" y="3"/>
                  </a:lnTo>
                  <a:lnTo>
                    <a:pt x="72" y="7"/>
                  </a:lnTo>
                  <a:lnTo>
                    <a:pt x="78" y="9"/>
                  </a:lnTo>
                  <a:lnTo>
                    <a:pt x="81" y="11"/>
                  </a:lnTo>
                  <a:lnTo>
                    <a:pt x="87" y="11"/>
                  </a:lnTo>
                  <a:lnTo>
                    <a:pt x="98" y="9"/>
                  </a:lnTo>
                  <a:lnTo>
                    <a:pt x="108" y="9"/>
                  </a:lnTo>
                  <a:lnTo>
                    <a:pt x="108" y="9"/>
                  </a:lnTo>
                  <a:lnTo>
                    <a:pt x="114" y="9"/>
                  </a:lnTo>
                  <a:lnTo>
                    <a:pt x="119" y="11"/>
                  </a:lnTo>
                  <a:lnTo>
                    <a:pt x="125" y="13"/>
                  </a:lnTo>
                  <a:lnTo>
                    <a:pt x="129" y="17"/>
                  </a:lnTo>
                  <a:lnTo>
                    <a:pt x="138" y="24"/>
                  </a:lnTo>
                  <a:lnTo>
                    <a:pt x="148" y="34"/>
                  </a:lnTo>
                  <a:lnTo>
                    <a:pt x="148" y="34"/>
                  </a:lnTo>
                  <a:lnTo>
                    <a:pt x="142" y="36"/>
                  </a:lnTo>
                  <a:lnTo>
                    <a:pt x="134" y="37"/>
                  </a:lnTo>
                  <a:lnTo>
                    <a:pt x="114" y="43"/>
                  </a:lnTo>
                  <a:lnTo>
                    <a:pt x="104" y="47"/>
                  </a:lnTo>
                  <a:lnTo>
                    <a:pt x="100" y="51"/>
                  </a:lnTo>
                  <a:lnTo>
                    <a:pt x="97" y="51"/>
                  </a:lnTo>
                  <a:lnTo>
                    <a:pt x="93" y="55"/>
                  </a:lnTo>
                  <a:lnTo>
                    <a:pt x="91" y="58"/>
                  </a:lnTo>
                  <a:lnTo>
                    <a:pt x="89" y="64"/>
                  </a:lnTo>
                  <a:lnTo>
                    <a:pt x="89" y="68"/>
                  </a:lnTo>
                  <a:lnTo>
                    <a:pt x="89" y="68"/>
                  </a:lnTo>
                  <a:lnTo>
                    <a:pt x="85" y="68"/>
                  </a:lnTo>
                  <a:lnTo>
                    <a:pt x="83" y="68"/>
                  </a:lnTo>
                  <a:lnTo>
                    <a:pt x="83" y="72"/>
                  </a:lnTo>
                  <a:lnTo>
                    <a:pt x="81" y="72"/>
                  </a:lnTo>
                  <a:lnTo>
                    <a:pt x="81" y="79"/>
                  </a:lnTo>
                  <a:lnTo>
                    <a:pt x="81" y="81"/>
                  </a:lnTo>
                  <a:lnTo>
                    <a:pt x="81" y="83"/>
                  </a:lnTo>
                  <a:lnTo>
                    <a:pt x="81" y="83"/>
                  </a:lnTo>
                  <a:lnTo>
                    <a:pt x="78" y="89"/>
                  </a:lnTo>
                  <a:lnTo>
                    <a:pt x="74" y="90"/>
                  </a:lnTo>
                  <a:lnTo>
                    <a:pt x="72" y="94"/>
                  </a:lnTo>
                  <a:lnTo>
                    <a:pt x="70" y="100"/>
                  </a:lnTo>
                  <a:lnTo>
                    <a:pt x="70" y="100"/>
                  </a:lnTo>
                  <a:lnTo>
                    <a:pt x="66" y="100"/>
                  </a:lnTo>
                  <a:lnTo>
                    <a:pt x="61" y="102"/>
                  </a:lnTo>
                  <a:lnTo>
                    <a:pt x="53" y="106"/>
                  </a:lnTo>
                  <a:lnTo>
                    <a:pt x="46" y="109"/>
                  </a:lnTo>
                  <a:lnTo>
                    <a:pt x="42" y="109"/>
                  </a:lnTo>
                  <a:lnTo>
                    <a:pt x="36" y="109"/>
                  </a:lnTo>
                  <a:lnTo>
                    <a:pt x="36" y="109"/>
                  </a:lnTo>
                  <a:lnTo>
                    <a:pt x="34" y="109"/>
                  </a:lnTo>
                  <a:lnTo>
                    <a:pt x="32" y="106"/>
                  </a:lnTo>
                  <a:lnTo>
                    <a:pt x="30" y="102"/>
                  </a:lnTo>
                  <a:lnTo>
                    <a:pt x="27" y="96"/>
                  </a:lnTo>
                  <a:lnTo>
                    <a:pt x="25" y="92"/>
                  </a:lnTo>
                  <a:lnTo>
                    <a:pt x="25" y="92"/>
                  </a:lnTo>
                  <a:lnTo>
                    <a:pt x="21" y="89"/>
                  </a:lnTo>
                  <a:lnTo>
                    <a:pt x="19" y="89"/>
                  </a:lnTo>
                  <a:lnTo>
                    <a:pt x="11" y="89"/>
                  </a:lnTo>
                  <a:lnTo>
                    <a:pt x="0" y="89"/>
                  </a:lnTo>
                  <a:lnTo>
                    <a:pt x="0" y="89"/>
                  </a:lnTo>
                  <a:lnTo>
                    <a:pt x="0" y="89"/>
                  </a:lnTo>
                  <a:lnTo>
                    <a:pt x="0" y="87"/>
                  </a:lnTo>
                  <a:lnTo>
                    <a:pt x="0" y="83"/>
                  </a:lnTo>
                  <a:lnTo>
                    <a:pt x="4" y="70"/>
                  </a:lnTo>
                  <a:lnTo>
                    <a:pt x="11" y="49"/>
                  </a:lnTo>
                  <a:lnTo>
                    <a:pt x="11" y="49"/>
                  </a:lnTo>
                  <a:lnTo>
                    <a:pt x="11" y="49"/>
                  </a:lnTo>
                  <a:lnTo>
                    <a:pt x="11" y="49"/>
                  </a:lnTo>
                  <a:close/>
                </a:path>
              </a:pathLst>
            </a:custGeom>
            <a:solidFill>
              <a:schemeClr val="bg1">
                <a:lumMod val="85000"/>
              </a:schemeClr>
            </a:solidFill>
            <a:ln w="635" cap="rnd">
              <a:solidFill>
                <a:schemeClr val="bg1">
                  <a:alpha val="17000"/>
                </a:schemeClr>
              </a:solidFill>
            </a:ln>
          </p:spPr>
          <p:txBody>
            <a:bodyPr lIns="81617" tIns="40809" rIns="81617" bIns="40809"/>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27" name="Freeform 426">
              <a:extLst>
                <a:ext uri="{FF2B5EF4-FFF2-40B4-BE49-F238E27FC236}">
                  <a16:creationId xmlns:a16="http://schemas.microsoft.com/office/drawing/2014/main" id="{58D3D5DD-5C7E-3C48-B4CE-E5E0B30509A5}"/>
                </a:ext>
              </a:extLst>
            </p:cNvPr>
            <p:cNvSpPr>
              <a:spLocks/>
            </p:cNvSpPr>
            <p:nvPr userDrawn="1"/>
          </p:nvSpPr>
          <p:spPr bwMode="auto">
            <a:xfrm>
              <a:off x="6046949" y="1369837"/>
              <a:ext cx="226082" cy="141834"/>
            </a:xfrm>
            <a:custGeom>
              <a:avLst/>
              <a:gdLst>
                <a:gd name="T0" fmla="*/ 11 w 148"/>
                <a:gd name="T1" fmla="*/ 49 h 109"/>
                <a:gd name="T2" fmla="*/ 23 w 148"/>
                <a:gd name="T3" fmla="*/ 34 h 109"/>
                <a:gd name="T4" fmla="*/ 27 w 148"/>
                <a:gd name="T5" fmla="*/ 28 h 109"/>
                <a:gd name="T6" fmla="*/ 25 w 148"/>
                <a:gd name="T7" fmla="*/ 24 h 109"/>
                <a:gd name="T8" fmla="*/ 21 w 148"/>
                <a:gd name="T9" fmla="*/ 24 h 109"/>
                <a:gd name="T10" fmla="*/ 15 w 148"/>
                <a:gd name="T11" fmla="*/ 7 h 109"/>
                <a:gd name="T12" fmla="*/ 21 w 148"/>
                <a:gd name="T13" fmla="*/ 7 h 109"/>
                <a:gd name="T14" fmla="*/ 42 w 148"/>
                <a:gd name="T15" fmla="*/ 2 h 109"/>
                <a:gd name="T16" fmla="*/ 55 w 148"/>
                <a:gd name="T17" fmla="*/ 0 h 109"/>
                <a:gd name="T18" fmla="*/ 66 w 148"/>
                <a:gd name="T19" fmla="*/ 3 h 109"/>
                <a:gd name="T20" fmla="*/ 72 w 148"/>
                <a:gd name="T21" fmla="*/ 7 h 109"/>
                <a:gd name="T22" fmla="*/ 81 w 148"/>
                <a:gd name="T23" fmla="*/ 11 h 109"/>
                <a:gd name="T24" fmla="*/ 98 w 148"/>
                <a:gd name="T25" fmla="*/ 9 h 109"/>
                <a:gd name="T26" fmla="*/ 108 w 148"/>
                <a:gd name="T27" fmla="*/ 9 h 109"/>
                <a:gd name="T28" fmla="*/ 119 w 148"/>
                <a:gd name="T29" fmla="*/ 11 h 109"/>
                <a:gd name="T30" fmla="*/ 129 w 148"/>
                <a:gd name="T31" fmla="*/ 17 h 109"/>
                <a:gd name="T32" fmla="*/ 148 w 148"/>
                <a:gd name="T33" fmla="*/ 34 h 109"/>
                <a:gd name="T34" fmla="*/ 142 w 148"/>
                <a:gd name="T35" fmla="*/ 36 h 109"/>
                <a:gd name="T36" fmla="*/ 114 w 148"/>
                <a:gd name="T37" fmla="*/ 43 h 109"/>
                <a:gd name="T38" fmla="*/ 100 w 148"/>
                <a:gd name="T39" fmla="*/ 51 h 109"/>
                <a:gd name="T40" fmla="*/ 93 w 148"/>
                <a:gd name="T41" fmla="*/ 55 h 109"/>
                <a:gd name="T42" fmla="*/ 89 w 148"/>
                <a:gd name="T43" fmla="*/ 64 h 109"/>
                <a:gd name="T44" fmla="*/ 89 w 148"/>
                <a:gd name="T45" fmla="*/ 68 h 109"/>
                <a:gd name="T46" fmla="*/ 83 w 148"/>
                <a:gd name="T47" fmla="*/ 68 h 109"/>
                <a:gd name="T48" fmla="*/ 81 w 148"/>
                <a:gd name="T49" fmla="*/ 72 h 109"/>
                <a:gd name="T50" fmla="*/ 81 w 148"/>
                <a:gd name="T51" fmla="*/ 81 h 109"/>
                <a:gd name="T52" fmla="*/ 81 w 148"/>
                <a:gd name="T53" fmla="*/ 83 h 109"/>
                <a:gd name="T54" fmla="*/ 74 w 148"/>
                <a:gd name="T55" fmla="*/ 90 h 109"/>
                <a:gd name="T56" fmla="*/ 70 w 148"/>
                <a:gd name="T57" fmla="*/ 100 h 109"/>
                <a:gd name="T58" fmla="*/ 66 w 148"/>
                <a:gd name="T59" fmla="*/ 100 h 109"/>
                <a:gd name="T60" fmla="*/ 53 w 148"/>
                <a:gd name="T61" fmla="*/ 106 h 109"/>
                <a:gd name="T62" fmla="*/ 42 w 148"/>
                <a:gd name="T63" fmla="*/ 109 h 109"/>
                <a:gd name="T64" fmla="*/ 36 w 148"/>
                <a:gd name="T65" fmla="*/ 109 h 109"/>
                <a:gd name="T66" fmla="*/ 32 w 148"/>
                <a:gd name="T67" fmla="*/ 106 h 109"/>
                <a:gd name="T68" fmla="*/ 27 w 148"/>
                <a:gd name="T69" fmla="*/ 96 h 109"/>
                <a:gd name="T70" fmla="*/ 25 w 148"/>
                <a:gd name="T71" fmla="*/ 92 h 109"/>
                <a:gd name="T72" fmla="*/ 19 w 148"/>
                <a:gd name="T73" fmla="*/ 89 h 109"/>
                <a:gd name="T74" fmla="*/ 0 w 148"/>
                <a:gd name="T75" fmla="*/ 89 h 109"/>
                <a:gd name="T76" fmla="*/ 0 w 148"/>
                <a:gd name="T77" fmla="*/ 89 h 109"/>
                <a:gd name="T78" fmla="*/ 0 w 148"/>
                <a:gd name="T79" fmla="*/ 83 h 109"/>
                <a:gd name="T80" fmla="*/ 11 w 148"/>
                <a:gd name="T81" fmla="*/ 49 h 109"/>
                <a:gd name="T82" fmla="*/ 11 w 148"/>
                <a:gd name="T83" fmla="*/ 49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48" h="109">
                  <a:moveTo>
                    <a:pt x="11" y="49"/>
                  </a:moveTo>
                  <a:lnTo>
                    <a:pt x="11" y="49"/>
                  </a:lnTo>
                  <a:lnTo>
                    <a:pt x="15" y="43"/>
                  </a:lnTo>
                  <a:lnTo>
                    <a:pt x="23" y="34"/>
                  </a:lnTo>
                  <a:lnTo>
                    <a:pt x="25" y="30"/>
                  </a:lnTo>
                  <a:lnTo>
                    <a:pt x="27" y="28"/>
                  </a:lnTo>
                  <a:lnTo>
                    <a:pt x="25" y="26"/>
                  </a:lnTo>
                  <a:lnTo>
                    <a:pt x="25" y="24"/>
                  </a:lnTo>
                  <a:lnTo>
                    <a:pt x="21" y="24"/>
                  </a:lnTo>
                  <a:lnTo>
                    <a:pt x="21" y="24"/>
                  </a:lnTo>
                  <a:lnTo>
                    <a:pt x="17" y="15"/>
                  </a:lnTo>
                  <a:lnTo>
                    <a:pt x="15" y="7"/>
                  </a:lnTo>
                  <a:lnTo>
                    <a:pt x="15" y="7"/>
                  </a:lnTo>
                  <a:lnTo>
                    <a:pt x="21" y="7"/>
                  </a:lnTo>
                  <a:lnTo>
                    <a:pt x="27" y="5"/>
                  </a:lnTo>
                  <a:lnTo>
                    <a:pt x="42" y="2"/>
                  </a:lnTo>
                  <a:lnTo>
                    <a:pt x="49" y="0"/>
                  </a:lnTo>
                  <a:lnTo>
                    <a:pt x="55" y="0"/>
                  </a:lnTo>
                  <a:lnTo>
                    <a:pt x="63" y="0"/>
                  </a:lnTo>
                  <a:lnTo>
                    <a:pt x="66" y="3"/>
                  </a:lnTo>
                  <a:lnTo>
                    <a:pt x="66" y="3"/>
                  </a:lnTo>
                  <a:lnTo>
                    <a:pt x="72" y="7"/>
                  </a:lnTo>
                  <a:lnTo>
                    <a:pt x="78" y="9"/>
                  </a:lnTo>
                  <a:lnTo>
                    <a:pt x="81" y="11"/>
                  </a:lnTo>
                  <a:lnTo>
                    <a:pt x="87" y="11"/>
                  </a:lnTo>
                  <a:lnTo>
                    <a:pt x="98" y="9"/>
                  </a:lnTo>
                  <a:lnTo>
                    <a:pt x="108" y="9"/>
                  </a:lnTo>
                  <a:lnTo>
                    <a:pt x="108" y="9"/>
                  </a:lnTo>
                  <a:lnTo>
                    <a:pt x="114" y="9"/>
                  </a:lnTo>
                  <a:lnTo>
                    <a:pt x="119" y="11"/>
                  </a:lnTo>
                  <a:lnTo>
                    <a:pt x="125" y="13"/>
                  </a:lnTo>
                  <a:lnTo>
                    <a:pt x="129" y="17"/>
                  </a:lnTo>
                  <a:lnTo>
                    <a:pt x="138" y="24"/>
                  </a:lnTo>
                  <a:lnTo>
                    <a:pt x="148" y="34"/>
                  </a:lnTo>
                  <a:lnTo>
                    <a:pt x="148" y="34"/>
                  </a:lnTo>
                  <a:lnTo>
                    <a:pt x="142" y="36"/>
                  </a:lnTo>
                  <a:lnTo>
                    <a:pt x="134" y="37"/>
                  </a:lnTo>
                  <a:lnTo>
                    <a:pt x="114" y="43"/>
                  </a:lnTo>
                  <a:lnTo>
                    <a:pt x="104" y="47"/>
                  </a:lnTo>
                  <a:lnTo>
                    <a:pt x="100" y="51"/>
                  </a:lnTo>
                  <a:lnTo>
                    <a:pt x="97" y="51"/>
                  </a:lnTo>
                  <a:lnTo>
                    <a:pt x="93" y="55"/>
                  </a:lnTo>
                  <a:lnTo>
                    <a:pt x="91" y="58"/>
                  </a:lnTo>
                  <a:lnTo>
                    <a:pt x="89" y="64"/>
                  </a:lnTo>
                  <a:lnTo>
                    <a:pt x="89" y="68"/>
                  </a:lnTo>
                  <a:lnTo>
                    <a:pt x="89" y="68"/>
                  </a:lnTo>
                  <a:lnTo>
                    <a:pt x="85" y="68"/>
                  </a:lnTo>
                  <a:lnTo>
                    <a:pt x="83" y="68"/>
                  </a:lnTo>
                  <a:lnTo>
                    <a:pt x="83" y="72"/>
                  </a:lnTo>
                  <a:lnTo>
                    <a:pt x="81" y="72"/>
                  </a:lnTo>
                  <a:lnTo>
                    <a:pt x="81" y="79"/>
                  </a:lnTo>
                  <a:lnTo>
                    <a:pt x="81" y="81"/>
                  </a:lnTo>
                  <a:lnTo>
                    <a:pt x="81" y="83"/>
                  </a:lnTo>
                  <a:lnTo>
                    <a:pt x="81" y="83"/>
                  </a:lnTo>
                  <a:lnTo>
                    <a:pt x="78" y="89"/>
                  </a:lnTo>
                  <a:lnTo>
                    <a:pt x="74" y="90"/>
                  </a:lnTo>
                  <a:lnTo>
                    <a:pt x="72" y="94"/>
                  </a:lnTo>
                  <a:lnTo>
                    <a:pt x="70" y="100"/>
                  </a:lnTo>
                  <a:lnTo>
                    <a:pt x="70" y="100"/>
                  </a:lnTo>
                  <a:lnTo>
                    <a:pt x="66" y="100"/>
                  </a:lnTo>
                  <a:lnTo>
                    <a:pt x="61" y="102"/>
                  </a:lnTo>
                  <a:lnTo>
                    <a:pt x="53" y="106"/>
                  </a:lnTo>
                  <a:lnTo>
                    <a:pt x="46" y="109"/>
                  </a:lnTo>
                  <a:lnTo>
                    <a:pt x="42" y="109"/>
                  </a:lnTo>
                  <a:lnTo>
                    <a:pt x="36" y="109"/>
                  </a:lnTo>
                  <a:lnTo>
                    <a:pt x="36" y="109"/>
                  </a:lnTo>
                  <a:lnTo>
                    <a:pt x="34" y="109"/>
                  </a:lnTo>
                  <a:lnTo>
                    <a:pt x="32" y="106"/>
                  </a:lnTo>
                  <a:lnTo>
                    <a:pt x="30" y="102"/>
                  </a:lnTo>
                  <a:lnTo>
                    <a:pt x="27" y="96"/>
                  </a:lnTo>
                  <a:lnTo>
                    <a:pt x="25" y="92"/>
                  </a:lnTo>
                  <a:lnTo>
                    <a:pt x="25" y="92"/>
                  </a:lnTo>
                  <a:lnTo>
                    <a:pt x="21" y="89"/>
                  </a:lnTo>
                  <a:lnTo>
                    <a:pt x="19" y="89"/>
                  </a:lnTo>
                  <a:lnTo>
                    <a:pt x="11" y="89"/>
                  </a:lnTo>
                  <a:lnTo>
                    <a:pt x="0" y="89"/>
                  </a:lnTo>
                  <a:lnTo>
                    <a:pt x="0" y="89"/>
                  </a:lnTo>
                  <a:lnTo>
                    <a:pt x="0" y="89"/>
                  </a:lnTo>
                  <a:lnTo>
                    <a:pt x="0" y="87"/>
                  </a:lnTo>
                  <a:lnTo>
                    <a:pt x="0" y="83"/>
                  </a:lnTo>
                  <a:lnTo>
                    <a:pt x="4" y="70"/>
                  </a:lnTo>
                  <a:lnTo>
                    <a:pt x="11" y="49"/>
                  </a:lnTo>
                  <a:lnTo>
                    <a:pt x="11" y="49"/>
                  </a:lnTo>
                  <a:lnTo>
                    <a:pt x="11" y="49"/>
                  </a:lnTo>
                  <a:lnTo>
                    <a:pt x="11" y="49"/>
                  </a:lnTo>
                  <a:close/>
                </a:path>
              </a:pathLst>
            </a:custGeom>
            <a:solidFill>
              <a:schemeClr val="bg1">
                <a:lumMod val="85000"/>
              </a:schemeClr>
            </a:solidFill>
            <a:ln w="635" cap="rnd">
              <a:solidFill>
                <a:schemeClr val="bg1">
                  <a:alpha val="17000"/>
                </a:schemeClr>
              </a:solidFill>
              <a:prstDash val="solid"/>
              <a:round/>
              <a:headEnd/>
              <a:tailEnd/>
            </a:ln>
          </p:spPr>
          <p:txBody>
            <a:bodyPr lIns="81617" tIns="40809" rIns="81617" bIns="40809"/>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28" name="Freeform 427">
              <a:extLst>
                <a:ext uri="{FF2B5EF4-FFF2-40B4-BE49-F238E27FC236}">
                  <a16:creationId xmlns:a16="http://schemas.microsoft.com/office/drawing/2014/main" id="{B333286C-7399-8E4F-964B-F07727DDDB86}"/>
                </a:ext>
              </a:extLst>
            </p:cNvPr>
            <p:cNvSpPr>
              <a:spLocks/>
            </p:cNvSpPr>
            <p:nvPr userDrawn="1"/>
          </p:nvSpPr>
          <p:spPr bwMode="auto">
            <a:xfrm>
              <a:off x="6221831" y="1277047"/>
              <a:ext cx="264473" cy="102377"/>
            </a:xfrm>
            <a:custGeom>
              <a:avLst/>
              <a:gdLst>
                <a:gd name="T0" fmla="*/ 86 w 173"/>
                <a:gd name="T1" fmla="*/ 55 h 79"/>
                <a:gd name="T2" fmla="*/ 67 w 173"/>
                <a:gd name="T3" fmla="*/ 55 h 79"/>
                <a:gd name="T4" fmla="*/ 57 w 173"/>
                <a:gd name="T5" fmla="*/ 47 h 79"/>
                <a:gd name="T6" fmla="*/ 52 w 173"/>
                <a:gd name="T7" fmla="*/ 47 h 79"/>
                <a:gd name="T8" fmla="*/ 50 w 173"/>
                <a:gd name="T9" fmla="*/ 53 h 79"/>
                <a:gd name="T10" fmla="*/ 38 w 173"/>
                <a:gd name="T11" fmla="*/ 57 h 79"/>
                <a:gd name="T12" fmla="*/ 23 w 173"/>
                <a:gd name="T13" fmla="*/ 55 h 79"/>
                <a:gd name="T14" fmla="*/ 6 w 173"/>
                <a:gd name="T15" fmla="*/ 53 h 79"/>
                <a:gd name="T16" fmla="*/ 0 w 173"/>
                <a:gd name="T17" fmla="*/ 51 h 79"/>
                <a:gd name="T18" fmla="*/ 10 w 173"/>
                <a:gd name="T19" fmla="*/ 43 h 79"/>
                <a:gd name="T20" fmla="*/ 27 w 173"/>
                <a:gd name="T21" fmla="*/ 40 h 79"/>
                <a:gd name="T22" fmla="*/ 23 w 173"/>
                <a:gd name="T23" fmla="*/ 34 h 79"/>
                <a:gd name="T24" fmla="*/ 14 w 173"/>
                <a:gd name="T25" fmla="*/ 34 h 79"/>
                <a:gd name="T26" fmla="*/ 19 w 173"/>
                <a:gd name="T27" fmla="*/ 19 h 79"/>
                <a:gd name="T28" fmla="*/ 27 w 173"/>
                <a:gd name="T29" fmla="*/ 11 h 79"/>
                <a:gd name="T30" fmla="*/ 33 w 173"/>
                <a:gd name="T31" fmla="*/ 7 h 79"/>
                <a:gd name="T32" fmla="*/ 38 w 173"/>
                <a:gd name="T33" fmla="*/ 5 h 79"/>
                <a:gd name="T34" fmla="*/ 46 w 173"/>
                <a:gd name="T35" fmla="*/ 9 h 79"/>
                <a:gd name="T36" fmla="*/ 55 w 173"/>
                <a:gd name="T37" fmla="*/ 15 h 79"/>
                <a:gd name="T38" fmla="*/ 70 w 173"/>
                <a:gd name="T39" fmla="*/ 19 h 79"/>
                <a:gd name="T40" fmla="*/ 86 w 173"/>
                <a:gd name="T41" fmla="*/ 30 h 79"/>
                <a:gd name="T42" fmla="*/ 106 w 173"/>
                <a:gd name="T43" fmla="*/ 40 h 79"/>
                <a:gd name="T44" fmla="*/ 120 w 173"/>
                <a:gd name="T45" fmla="*/ 40 h 79"/>
                <a:gd name="T46" fmla="*/ 118 w 173"/>
                <a:gd name="T47" fmla="*/ 32 h 79"/>
                <a:gd name="T48" fmla="*/ 118 w 173"/>
                <a:gd name="T49" fmla="*/ 26 h 79"/>
                <a:gd name="T50" fmla="*/ 114 w 173"/>
                <a:gd name="T51" fmla="*/ 21 h 79"/>
                <a:gd name="T52" fmla="*/ 106 w 173"/>
                <a:gd name="T53" fmla="*/ 13 h 79"/>
                <a:gd name="T54" fmla="*/ 106 w 173"/>
                <a:gd name="T55" fmla="*/ 7 h 79"/>
                <a:gd name="T56" fmla="*/ 125 w 173"/>
                <a:gd name="T57" fmla="*/ 0 h 79"/>
                <a:gd name="T58" fmla="*/ 131 w 173"/>
                <a:gd name="T59" fmla="*/ 13 h 79"/>
                <a:gd name="T60" fmla="*/ 140 w 173"/>
                <a:gd name="T61" fmla="*/ 21 h 79"/>
                <a:gd name="T62" fmla="*/ 142 w 173"/>
                <a:gd name="T63" fmla="*/ 26 h 79"/>
                <a:gd name="T64" fmla="*/ 148 w 173"/>
                <a:gd name="T65" fmla="*/ 30 h 79"/>
                <a:gd name="T66" fmla="*/ 154 w 173"/>
                <a:gd name="T67" fmla="*/ 22 h 79"/>
                <a:gd name="T68" fmla="*/ 163 w 173"/>
                <a:gd name="T69" fmla="*/ 21 h 79"/>
                <a:gd name="T70" fmla="*/ 169 w 173"/>
                <a:gd name="T71" fmla="*/ 22 h 79"/>
                <a:gd name="T72" fmla="*/ 171 w 173"/>
                <a:gd name="T73" fmla="*/ 38 h 79"/>
                <a:gd name="T74" fmla="*/ 165 w 173"/>
                <a:gd name="T75" fmla="*/ 47 h 79"/>
                <a:gd name="T76" fmla="*/ 139 w 173"/>
                <a:gd name="T77" fmla="*/ 57 h 79"/>
                <a:gd name="T78" fmla="*/ 110 w 173"/>
                <a:gd name="T79" fmla="*/ 68 h 79"/>
                <a:gd name="T80" fmla="*/ 97 w 173"/>
                <a:gd name="T81" fmla="*/ 72 h 79"/>
                <a:gd name="T82" fmla="*/ 65 w 173"/>
                <a:gd name="T83" fmla="*/ 79 h 79"/>
                <a:gd name="T84" fmla="*/ 50 w 173"/>
                <a:gd name="T85" fmla="*/ 77 h 79"/>
                <a:gd name="T86" fmla="*/ 50 w 173"/>
                <a:gd name="T87" fmla="*/ 72 h 79"/>
                <a:gd name="T88" fmla="*/ 53 w 173"/>
                <a:gd name="T89" fmla="*/ 64 h 79"/>
                <a:gd name="T90" fmla="*/ 72 w 173"/>
                <a:gd name="T91" fmla="*/ 57 h 79"/>
                <a:gd name="T92" fmla="*/ 87 w 173"/>
                <a:gd name="T93" fmla="*/ 57 h 79"/>
                <a:gd name="T94" fmla="*/ 87 w 173"/>
                <a:gd name="T95" fmla="*/ 57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73" h="79">
                  <a:moveTo>
                    <a:pt x="87" y="57"/>
                  </a:moveTo>
                  <a:lnTo>
                    <a:pt x="87" y="57"/>
                  </a:lnTo>
                  <a:lnTo>
                    <a:pt x="86" y="55"/>
                  </a:lnTo>
                  <a:lnTo>
                    <a:pt x="80" y="55"/>
                  </a:lnTo>
                  <a:lnTo>
                    <a:pt x="70" y="55"/>
                  </a:lnTo>
                  <a:lnTo>
                    <a:pt x="67" y="55"/>
                  </a:lnTo>
                  <a:lnTo>
                    <a:pt x="61" y="53"/>
                  </a:lnTo>
                  <a:lnTo>
                    <a:pt x="59" y="51"/>
                  </a:lnTo>
                  <a:lnTo>
                    <a:pt x="57" y="47"/>
                  </a:lnTo>
                  <a:lnTo>
                    <a:pt x="57" y="47"/>
                  </a:lnTo>
                  <a:lnTo>
                    <a:pt x="55" y="47"/>
                  </a:lnTo>
                  <a:lnTo>
                    <a:pt x="52" y="47"/>
                  </a:lnTo>
                  <a:lnTo>
                    <a:pt x="52" y="47"/>
                  </a:lnTo>
                  <a:lnTo>
                    <a:pt x="50" y="51"/>
                  </a:lnTo>
                  <a:lnTo>
                    <a:pt x="50" y="53"/>
                  </a:lnTo>
                  <a:lnTo>
                    <a:pt x="46" y="57"/>
                  </a:lnTo>
                  <a:lnTo>
                    <a:pt x="44" y="57"/>
                  </a:lnTo>
                  <a:lnTo>
                    <a:pt x="38" y="57"/>
                  </a:lnTo>
                  <a:lnTo>
                    <a:pt x="33" y="57"/>
                  </a:lnTo>
                  <a:lnTo>
                    <a:pt x="33" y="57"/>
                  </a:lnTo>
                  <a:lnTo>
                    <a:pt x="23" y="55"/>
                  </a:lnTo>
                  <a:lnTo>
                    <a:pt x="16" y="55"/>
                  </a:lnTo>
                  <a:lnTo>
                    <a:pt x="10" y="55"/>
                  </a:lnTo>
                  <a:lnTo>
                    <a:pt x="6" y="53"/>
                  </a:lnTo>
                  <a:lnTo>
                    <a:pt x="2" y="51"/>
                  </a:lnTo>
                  <a:lnTo>
                    <a:pt x="0" y="51"/>
                  </a:lnTo>
                  <a:lnTo>
                    <a:pt x="0" y="51"/>
                  </a:lnTo>
                  <a:lnTo>
                    <a:pt x="4" y="47"/>
                  </a:lnTo>
                  <a:lnTo>
                    <a:pt x="6" y="43"/>
                  </a:lnTo>
                  <a:lnTo>
                    <a:pt x="10" y="43"/>
                  </a:lnTo>
                  <a:lnTo>
                    <a:pt x="16" y="43"/>
                  </a:lnTo>
                  <a:lnTo>
                    <a:pt x="23" y="40"/>
                  </a:lnTo>
                  <a:lnTo>
                    <a:pt x="27" y="40"/>
                  </a:lnTo>
                  <a:lnTo>
                    <a:pt x="31" y="38"/>
                  </a:lnTo>
                  <a:lnTo>
                    <a:pt x="31" y="38"/>
                  </a:lnTo>
                  <a:lnTo>
                    <a:pt x="23" y="34"/>
                  </a:lnTo>
                  <a:lnTo>
                    <a:pt x="18" y="34"/>
                  </a:lnTo>
                  <a:lnTo>
                    <a:pt x="14" y="34"/>
                  </a:lnTo>
                  <a:lnTo>
                    <a:pt x="14" y="34"/>
                  </a:lnTo>
                  <a:lnTo>
                    <a:pt x="16" y="28"/>
                  </a:lnTo>
                  <a:lnTo>
                    <a:pt x="18" y="24"/>
                  </a:lnTo>
                  <a:lnTo>
                    <a:pt x="19" y="19"/>
                  </a:lnTo>
                  <a:lnTo>
                    <a:pt x="21" y="15"/>
                  </a:lnTo>
                  <a:lnTo>
                    <a:pt x="21" y="15"/>
                  </a:lnTo>
                  <a:lnTo>
                    <a:pt x="27" y="11"/>
                  </a:lnTo>
                  <a:lnTo>
                    <a:pt x="29" y="7"/>
                  </a:lnTo>
                  <a:lnTo>
                    <a:pt x="29" y="7"/>
                  </a:lnTo>
                  <a:lnTo>
                    <a:pt x="33" y="7"/>
                  </a:lnTo>
                  <a:lnTo>
                    <a:pt x="38" y="7"/>
                  </a:lnTo>
                  <a:lnTo>
                    <a:pt x="38" y="7"/>
                  </a:lnTo>
                  <a:lnTo>
                    <a:pt x="38" y="5"/>
                  </a:lnTo>
                  <a:lnTo>
                    <a:pt x="42" y="5"/>
                  </a:lnTo>
                  <a:lnTo>
                    <a:pt x="44" y="5"/>
                  </a:lnTo>
                  <a:lnTo>
                    <a:pt x="46" y="9"/>
                  </a:lnTo>
                  <a:lnTo>
                    <a:pt x="50" y="13"/>
                  </a:lnTo>
                  <a:lnTo>
                    <a:pt x="55" y="15"/>
                  </a:lnTo>
                  <a:lnTo>
                    <a:pt x="55" y="15"/>
                  </a:lnTo>
                  <a:lnTo>
                    <a:pt x="59" y="17"/>
                  </a:lnTo>
                  <a:lnTo>
                    <a:pt x="65" y="19"/>
                  </a:lnTo>
                  <a:lnTo>
                    <a:pt x="70" y="19"/>
                  </a:lnTo>
                  <a:lnTo>
                    <a:pt x="76" y="22"/>
                  </a:lnTo>
                  <a:lnTo>
                    <a:pt x="76" y="22"/>
                  </a:lnTo>
                  <a:lnTo>
                    <a:pt x="86" y="30"/>
                  </a:lnTo>
                  <a:lnTo>
                    <a:pt x="95" y="36"/>
                  </a:lnTo>
                  <a:lnTo>
                    <a:pt x="101" y="40"/>
                  </a:lnTo>
                  <a:lnTo>
                    <a:pt x="106" y="40"/>
                  </a:lnTo>
                  <a:lnTo>
                    <a:pt x="112" y="40"/>
                  </a:lnTo>
                  <a:lnTo>
                    <a:pt x="120" y="40"/>
                  </a:lnTo>
                  <a:lnTo>
                    <a:pt x="120" y="40"/>
                  </a:lnTo>
                  <a:lnTo>
                    <a:pt x="122" y="36"/>
                  </a:lnTo>
                  <a:lnTo>
                    <a:pt x="122" y="36"/>
                  </a:lnTo>
                  <a:lnTo>
                    <a:pt x="118" y="32"/>
                  </a:lnTo>
                  <a:lnTo>
                    <a:pt x="112" y="28"/>
                  </a:lnTo>
                  <a:lnTo>
                    <a:pt x="112" y="28"/>
                  </a:lnTo>
                  <a:lnTo>
                    <a:pt x="118" y="26"/>
                  </a:lnTo>
                  <a:lnTo>
                    <a:pt x="118" y="26"/>
                  </a:lnTo>
                  <a:lnTo>
                    <a:pt x="116" y="22"/>
                  </a:lnTo>
                  <a:lnTo>
                    <a:pt x="114" y="21"/>
                  </a:lnTo>
                  <a:lnTo>
                    <a:pt x="110" y="19"/>
                  </a:lnTo>
                  <a:lnTo>
                    <a:pt x="108" y="17"/>
                  </a:lnTo>
                  <a:lnTo>
                    <a:pt x="106" y="13"/>
                  </a:lnTo>
                  <a:lnTo>
                    <a:pt x="106" y="11"/>
                  </a:lnTo>
                  <a:lnTo>
                    <a:pt x="106" y="7"/>
                  </a:lnTo>
                  <a:lnTo>
                    <a:pt x="106" y="7"/>
                  </a:lnTo>
                  <a:lnTo>
                    <a:pt x="110" y="5"/>
                  </a:lnTo>
                  <a:lnTo>
                    <a:pt x="116" y="2"/>
                  </a:lnTo>
                  <a:lnTo>
                    <a:pt x="125" y="0"/>
                  </a:lnTo>
                  <a:lnTo>
                    <a:pt x="125" y="0"/>
                  </a:lnTo>
                  <a:lnTo>
                    <a:pt x="127" y="5"/>
                  </a:lnTo>
                  <a:lnTo>
                    <a:pt x="131" y="13"/>
                  </a:lnTo>
                  <a:lnTo>
                    <a:pt x="135" y="19"/>
                  </a:lnTo>
                  <a:lnTo>
                    <a:pt x="139" y="19"/>
                  </a:lnTo>
                  <a:lnTo>
                    <a:pt x="140" y="21"/>
                  </a:lnTo>
                  <a:lnTo>
                    <a:pt x="140" y="21"/>
                  </a:lnTo>
                  <a:lnTo>
                    <a:pt x="140" y="22"/>
                  </a:lnTo>
                  <a:lnTo>
                    <a:pt x="142" y="26"/>
                  </a:lnTo>
                  <a:lnTo>
                    <a:pt x="146" y="26"/>
                  </a:lnTo>
                  <a:lnTo>
                    <a:pt x="146" y="28"/>
                  </a:lnTo>
                  <a:lnTo>
                    <a:pt x="148" y="30"/>
                  </a:lnTo>
                  <a:lnTo>
                    <a:pt x="150" y="28"/>
                  </a:lnTo>
                  <a:lnTo>
                    <a:pt x="152" y="26"/>
                  </a:lnTo>
                  <a:lnTo>
                    <a:pt x="154" y="22"/>
                  </a:lnTo>
                  <a:lnTo>
                    <a:pt x="154" y="22"/>
                  </a:lnTo>
                  <a:lnTo>
                    <a:pt x="161" y="22"/>
                  </a:lnTo>
                  <a:lnTo>
                    <a:pt x="163" y="21"/>
                  </a:lnTo>
                  <a:lnTo>
                    <a:pt x="165" y="22"/>
                  </a:lnTo>
                  <a:lnTo>
                    <a:pt x="169" y="22"/>
                  </a:lnTo>
                  <a:lnTo>
                    <a:pt x="169" y="22"/>
                  </a:lnTo>
                  <a:lnTo>
                    <a:pt x="171" y="26"/>
                  </a:lnTo>
                  <a:lnTo>
                    <a:pt x="173" y="32"/>
                  </a:lnTo>
                  <a:lnTo>
                    <a:pt x="171" y="38"/>
                  </a:lnTo>
                  <a:lnTo>
                    <a:pt x="169" y="43"/>
                  </a:lnTo>
                  <a:lnTo>
                    <a:pt x="165" y="47"/>
                  </a:lnTo>
                  <a:lnTo>
                    <a:pt x="165" y="47"/>
                  </a:lnTo>
                  <a:lnTo>
                    <a:pt x="159" y="51"/>
                  </a:lnTo>
                  <a:lnTo>
                    <a:pt x="152" y="53"/>
                  </a:lnTo>
                  <a:lnTo>
                    <a:pt x="139" y="57"/>
                  </a:lnTo>
                  <a:lnTo>
                    <a:pt x="123" y="60"/>
                  </a:lnTo>
                  <a:lnTo>
                    <a:pt x="118" y="64"/>
                  </a:lnTo>
                  <a:lnTo>
                    <a:pt x="110" y="68"/>
                  </a:lnTo>
                  <a:lnTo>
                    <a:pt x="110" y="68"/>
                  </a:lnTo>
                  <a:lnTo>
                    <a:pt x="106" y="68"/>
                  </a:lnTo>
                  <a:lnTo>
                    <a:pt x="97" y="72"/>
                  </a:lnTo>
                  <a:lnTo>
                    <a:pt x="87" y="75"/>
                  </a:lnTo>
                  <a:lnTo>
                    <a:pt x="76" y="77"/>
                  </a:lnTo>
                  <a:lnTo>
                    <a:pt x="65" y="79"/>
                  </a:lnTo>
                  <a:lnTo>
                    <a:pt x="57" y="79"/>
                  </a:lnTo>
                  <a:lnTo>
                    <a:pt x="53" y="77"/>
                  </a:lnTo>
                  <a:lnTo>
                    <a:pt x="50" y="77"/>
                  </a:lnTo>
                  <a:lnTo>
                    <a:pt x="50" y="74"/>
                  </a:lnTo>
                  <a:lnTo>
                    <a:pt x="50" y="72"/>
                  </a:lnTo>
                  <a:lnTo>
                    <a:pt x="50" y="72"/>
                  </a:lnTo>
                  <a:lnTo>
                    <a:pt x="50" y="68"/>
                  </a:lnTo>
                  <a:lnTo>
                    <a:pt x="50" y="68"/>
                  </a:lnTo>
                  <a:lnTo>
                    <a:pt x="53" y="64"/>
                  </a:lnTo>
                  <a:lnTo>
                    <a:pt x="59" y="60"/>
                  </a:lnTo>
                  <a:lnTo>
                    <a:pt x="67" y="57"/>
                  </a:lnTo>
                  <a:lnTo>
                    <a:pt x="72" y="57"/>
                  </a:lnTo>
                  <a:lnTo>
                    <a:pt x="78" y="55"/>
                  </a:lnTo>
                  <a:lnTo>
                    <a:pt x="84" y="55"/>
                  </a:lnTo>
                  <a:lnTo>
                    <a:pt x="87" y="57"/>
                  </a:lnTo>
                  <a:lnTo>
                    <a:pt x="87" y="57"/>
                  </a:lnTo>
                  <a:lnTo>
                    <a:pt x="87" y="57"/>
                  </a:lnTo>
                  <a:lnTo>
                    <a:pt x="87" y="57"/>
                  </a:lnTo>
                  <a:close/>
                </a:path>
              </a:pathLst>
            </a:custGeom>
            <a:solidFill>
              <a:schemeClr val="bg1">
                <a:lumMod val="85000"/>
              </a:schemeClr>
            </a:solidFill>
            <a:ln w="635" cap="rnd">
              <a:solidFill>
                <a:schemeClr val="bg1">
                  <a:alpha val="17000"/>
                </a:schemeClr>
              </a:solidFill>
            </a:ln>
          </p:spPr>
          <p:txBody>
            <a:bodyPr lIns="81617" tIns="40809" rIns="81617" bIns="40809"/>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29" name="Freeform 428">
              <a:extLst>
                <a:ext uri="{FF2B5EF4-FFF2-40B4-BE49-F238E27FC236}">
                  <a16:creationId xmlns:a16="http://schemas.microsoft.com/office/drawing/2014/main" id="{C2A16B91-ADF3-5748-858A-3FB6DF9ABC2A}"/>
                </a:ext>
              </a:extLst>
            </p:cNvPr>
            <p:cNvSpPr>
              <a:spLocks/>
            </p:cNvSpPr>
            <p:nvPr userDrawn="1"/>
          </p:nvSpPr>
          <p:spPr bwMode="auto">
            <a:xfrm>
              <a:off x="6221831" y="1277047"/>
              <a:ext cx="264473" cy="102377"/>
            </a:xfrm>
            <a:custGeom>
              <a:avLst/>
              <a:gdLst>
                <a:gd name="T0" fmla="*/ 86 w 173"/>
                <a:gd name="T1" fmla="*/ 55 h 79"/>
                <a:gd name="T2" fmla="*/ 67 w 173"/>
                <a:gd name="T3" fmla="*/ 55 h 79"/>
                <a:gd name="T4" fmla="*/ 57 w 173"/>
                <a:gd name="T5" fmla="*/ 47 h 79"/>
                <a:gd name="T6" fmla="*/ 52 w 173"/>
                <a:gd name="T7" fmla="*/ 47 h 79"/>
                <a:gd name="T8" fmla="*/ 50 w 173"/>
                <a:gd name="T9" fmla="*/ 53 h 79"/>
                <a:gd name="T10" fmla="*/ 38 w 173"/>
                <a:gd name="T11" fmla="*/ 57 h 79"/>
                <a:gd name="T12" fmla="*/ 23 w 173"/>
                <a:gd name="T13" fmla="*/ 55 h 79"/>
                <a:gd name="T14" fmla="*/ 6 w 173"/>
                <a:gd name="T15" fmla="*/ 53 h 79"/>
                <a:gd name="T16" fmla="*/ 0 w 173"/>
                <a:gd name="T17" fmla="*/ 51 h 79"/>
                <a:gd name="T18" fmla="*/ 10 w 173"/>
                <a:gd name="T19" fmla="*/ 43 h 79"/>
                <a:gd name="T20" fmla="*/ 27 w 173"/>
                <a:gd name="T21" fmla="*/ 40 h 79"/>
                <a:gd name="T22" fmla="*/ 23 w 173"/>
                <a:gd name="T23" fmla="*/ 34 h 79"/>
                <a:gd name="T24" fmla="*/ 14 w 173"/>
                <a:gd name="T25" fmla="*/ 34 h 79"/>
                <a:gd name="T26" fmla="*/ 19 w 173"/>
                <a:gd name="T27" fmla="*/ 19 h 79"/>
                <a:gd name="T28" fmla="*/ 27 w 173"/>
                <a:gd name="T29" fmla="*/ 11 h 79"/>
                <a:gd name="T30" fmla="*/ 33 w 173"/>
                <a:gd name="T31" fmla="*/ 7 h 79"/>
                <a:gd name="T32" fmla="*/ 38 w 173"/>
                <a:gd name="T33" fmla="*/ 5 h 79"/>
                <a:gd name="T34" fmla="*/ 46 w 173"/>
                <a:gd name="T35" fmla="*/ 9 h 79"/>
                <a:gd name="T36" fmla="*/ 55 w 173"/>
                <a:gd name="T37" fmla="*/ 15 h 79"/>
                <a:gd name="T38" fmla="*/ 70 w 173"/>
                <a:gd name="T39" fmla="*/ 19 h 79"/>
                <a:gd name="T40" fmla="*/ 86 w 173"/>
                <a:gd name="T41" fmla="*/ 30 h 79"/>
                <a:gd name="T42" fmla="*/ 106 w 173"/>
                <a:gd name="T43" fmla="*/ 40 h 79"/>
                <a:gd name="T44" fmla="*/ 120 w 173"/>
                <a:gd name="T45" fmla="*/ 40 h 79"/>
                <a:gd name="T46" fmla="*/ 118 w 173"/>
                <a:gd name="T47" fmla="*/ 32 h 79"/>
                <a:gd name="T48" fmla="*/ 118 w 173"/>
                <a:gd name="T49" fmla="*/ 26 h 79"/>
                <a:gd name="T50" fmla="*/ 114 w 173"/>
                <a:gd name="T51" fmla="*/ 21 h 79"/>
                <a:gd name="T52" fmla="*/ 106 w 173"/>
                <a:gd name="T53" fmla="*/ 13 h 79"/>
                <a:gd name="T54" fmla="*/ 106 w 173"/>
                <a:gd name="T55" fmla="*/ 7 h 79"/>
                <a:gd name="T56" fmla="*/ 125 w 173"/>
                <a:gd name="T57" fmla="*/ 0 h 79"/>
                <a:gd name="T58" fmla="*/ 131 w 173"/>
                <a:gd name="T59" fmla="*/ 13 h 79"/>
                <a:gd name="T60" fmla="*/ 140 w 173"/>
                <a:gd name="T61" fmla="*/ 21 h 79"/>
                <a:gd name="T62" fmla="*/ 142 w 173"/>
                <a:gd name="T63" fmla="*/ 26 h 79"/>
                <a:gd name="T64" fmla="*/ 148 w 173"/>
                <a:gd name="T65" fmla="*/ 30 h 79"/>
                <a:gd name="T66" fmla="*/ 154 w 173"/>
                <a:gd name="T67" fmla="*/ 22 h 79"/>
                <a:gd name="T68" fmla="*/ 163 w 173"/>
                <a:gd name="T69" fmla="*/ 21 h 79"/>
                <a:gd name="T70" fmla="*/ 169 w 173"/>
                <a:gd name="T71" fmla="*/ 22 h 79"/>
                <a:gd name="T72" fmla="*/ 171 w 173"/>
                <a:gd name="T73" fmla="*/ 38 h 79"/>
                <a:gd name="T74" fmla="*/ 165 w 173"/>
                <a:gd name="T75" fmla="*/ 47 h 79"/>
                <a:gd name="T76" fmla="*/ 139 w 173"/>
                <a:gd name="T77" fmla="*/ 57 h 79"/>
                <a:gd name="T78" fmla="*/ 110 w 173"/>
                <a:gd name="T79" fmla="*/ 68 h 79"/>
                <a:gd name="T80" fmla="*/ 97 w 173"/>
                <a:gd name="T81" fmla="*/ 72 h 79"/>
                <a:gd name="T82" fmla="*/ 65 w 173"/>
                <a:gd name="T83" fmla="*/ 79 h 79"/>
                <a:gd name="T84" fmla="*/ 50 w 173"/>
                <a:gd name="T85" fmla="*/ 77 h 79"/>
                <a:gd name="T86" fmla="*/ 50 w 173"/>
                <a:gd name="T87" fmla="*/ 72 h 79"/>
                <a:gd name="T88" fmla="*/ 53 w 173"/>
                <a:gd name="T89" fmla="*/ 64 h 79"/>
                <a:gd name="T90" fmla="*/ 72 w 173"/>
                <a:gd name="T91" fmla="*/ 57 h 79"/>
                <a:gd name="T92" fmla="*/ 87 w 173"/>
                <a:gd name="T93" fmla="*/ 57 h 79"/>
                <a:gd name="T94" fmla="*/ 87 w 173"/>
                <a:gd name="T95" fmla="*/ 57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73" h="79">
                  <a:moveTo>
                    <a:pt x="87" y="57"/>
                  </a:moveTo>
                  <a:lnTo>
                    <a:pt x="87" y="57"/>
                  </a:lnTo>
                  <a:lnTo>
                    <a:pt x="86" y="55"/>
                  </a:lnTo>
                  <a:lnTo>
                    <a:pt x="80" y="55"/>
                  </a:lnTo>
                  <a:lnTo>
                    <a:pt x="70" y="55"/>
                  </a:lnTo>
                  <a:lnTo>
                    <a:pt x="67" y="55"/>
                  </a:lnTo>
                  <a:lnTo>
                    <a:pt x="61" y="53"/>
                  </a:lnTo>
                  <a:lnTo>
                    <a:pt x="59" y="51"/>
                  </a:lnTo>
                  <a:lnTo>
                    <a:pt x="57" y="47"/>
                  </a:lnTo>
                  <a:lnTo>
                    <a:pt x="57" y="47"/>
                  </a:lnTo>
                  <a:lnTo>
                    <a:pt x="55" y="47"/>
                  </a:lnTo>
                  <a:lnTo>
                    <a:pt x="52" y="47"/>
                  </a:lnTo>
                  <a:lnTo>
                    <a:pt x="52" y="47"/>
                  </a:lnTo>
                  <a:lnTo>
                    <a:pt x="50" y="51"/>
                  </a:lnTo>
                  <a:lnTo>
                    <a:pt x="50" y="53"/>
                  </a:lnTo>
                  <a:lnTo>
                    <a:pt x="46" y="57"/>
                  </a:lnTo>
                  <a:lnTo>
                    <a:pt x="44" y="57"/>
                  </a:lnTo>
                  <a:lnTo>
                    <a:pt x="38" y="57"/>
                  </a:lnTo>
                  <a:lnTo>
                    <a:pt x="33" y="57"/>
                  </a:lnTo>
                  <a:lnTo>
                    <a:pt x="33" y="57"/>
                  </a:lnTo>
                  <a:lnTo>
                    <a:pt x="23" y="55"/>
                  </a:lnTo>
                  <a:lnTo>
                    <a:pt x="16" y="55"/>
                  </a:lnTo>
                  <a:lnTo>
                    <a:pt x="10" y="55"/>
                  </a:lnTo>
                  <a:lnTo>
                    <a:pt x="6" y="53"/>
                  </a:lnTo>
                  <a:lnTo>
                    <a:pt x="2" y="51"/>
                  </a:lnTo>
                  <a:lnTo>
                    <a:pt x="0" y="51"/>
                  </a:lnTo>
                  <a:lnTo>
                    <a:pt x="0" y="51"/>
                  </a:lnTo>
                  <a:lnTo>
                    <a:pt x="4" y="47"/>
                  </a:lnTo>
                  <a:lnTo>
                    <a:pt x="6" y="43"/>
                  </a:lnTo>
                  <a:lnTo>
                    <a:pt x="10" y="43"/>
                  </a:lnTo>
                  <a:lnTo>
                    <a:pt x="16" y="43"/>
                  </a:lnTo>
                  <a:lnTo>
                    <a:pt x="23" y="40"/>
                  </a:lnTo>
                  <a:lnTo>
                    <a:pt x="27" y="40"/>
                  </a:lnTo>
                  <a:lnTo>
                    <a:pt x="31" y="38"/>
                  </a:lnTo>
                  <a:lnTo>
                    <a:pt x="31" y="38"/>
                  </a:lnTo>
                  <a:lnTo>
                    <a:pt x="23" y="34"/>
                  </a:lnTo>
                  <a:lnTo>
                    <a:pt x="18" y="34"/>
                  </a:lnTo>
                  <a:lnTo>
                    <a:pt x="14" y="34"/>
                  </a:lnTo>
                  <a:lnTo>
                    <a:pt x="14" y="34"/>
                  </a:lnTo>
                  <a:lnTo>
                    <a:pt x="16" y="28"/>
                  </a:lnTo>
                  <a:lnTo>
                    <a:pt x="18" y="24"/>
                  </a:lnTo>
                  <a:lnTo>
                    <a:pt x="19" y="19"/>
                  </a:lnTo>
                  <a:lnTo>
                    <a:pt x="21" y="15"/>
                  </a:lnTo>
                  <a:lnTo>
                    <a:pt x="21" y="15"/>
                  </a:lnTo>
                  <a:lnTo>
                    <a:pt x="27" y="11"/>
                  </a:lnTo>
                  <a:lnTo>
                    <a:pt x="29" y="7"/>
                  </a:lnTo>
                  <a:lnTo>
                    <a:pt x="29" y="7"/>
                  </a:lnTo>
                  <a:lnTo>
                    <a:pt x="33" y="7"/>
                  </a:lnTo>
                  <a:lnTo>
                    <a:pt x="38" y="7"/>
                  </a:lnTo>
                  <a:lnTo>
                    <a:pt x="38" y="7"/>
                  </a:lnTo>
                  <a:lnTo>
                    <a:pt x="38" y="5"/>
                  </a:lnTo>
                  <a:lnTo>
                    <a:pt x="42" y="5"/>
                  </a:lnTo>
                  <a:lnTo>
                    <a:pt x="44" y="5"/>
                  </a:lnTo>
                  <a:lnTo>
                    <a:pt x="46" y="9"/>
                  </a:lnTo>
                  <a:lnTo>
                    <a:pt x="50" y="13"/>
                  </a:lnTo>
                  <a:lnTo>
                    <a:pt x="55" y="15"/>
                  </a:lnTo>
                  <a:lnTo>
                    <a:pt x="55" y="15"/>
                  </a:lnTo>
                  <a:lnTo>
                    <a:pt x="59" y="17"/>
                  </a:lnTo>
                  <a:lnTo>
                    <a:pt x="65" y="19"/>
                  </a:lnTo>
                  <a:lnTo>
                    <a:pt x="70" y="19"/>
                  </a:lnTo>
                  <a:lnTo>
                    <a:pt x="76" y="22"/>
                  </a:lnTo>
                  <a:lnTo>
                    <a:pt x="76" y="22"/>
                  </a:lnTo>
                  <a:lnTo>
                    <a:pt x="86" y="30"/>
                  </a:lnTo>
                  <a:lnTo>
                    <a:pt x="95" y="36"/>
                  </a:lnTo>
                  <a:lnTo>
                    <a:pt x="101" y="40"/>
                  </a:lnTo>
                  <a:lnTo>
                    <a:pt x="106" y="40"/>
                  </a:lnTo>
                  <a:lnTo>
                    <a:pt x="112" y="40"/>
                  </a:lnTo>
                  <a:lnTo>
                    <a:pt x="120" y="40"/>
                  </a:lnTo>
                  <a:lnTo>
                    <a:pt x="120" y="40"/>
                  </a:lnTo>
                  <a:lnTo>
                    <a:pt x="122" y="36"/>
                  </a:lnTo>
                  <a:lnTo>
                    <a:pt x="122" y="36"/>
                  </a:lnTo>
                  <a:lnTo>
                    <a:pt x="118" y="32"/>
                  </a:lnTo>
                  <a:lnTo>
                    <a:pt x="112" y="28"/>
                  </a:lnTo>
                  <a:lnTo>
                    <a:pt x="112" y="28"/>
                  </a:lnTo>
                  <a:lnTo>
                    <a:pt x="118" y="26"/>
                  </a:lnTo>
                  <a:lnTo>
                    <a:pt x="118" y="26"/>
                  </a:lnTo>
                  <a:lnTo>
                    <a:pt x="116" y="22"/>
                  </a:lnTo>
                  <a:lnTo>
                    <a:pt x="114" y="21"/>
                  </a:lnTo>
                  <a:lnTo>
                    <a:pt x="110" y="19"/>
                  </a:lnTo>
                  <a:lnTo>
                    <a:pt x="108" y="17"/>
                  </a:lnTo>
                  <a:lnTo>
                    <a:pt x="106" y="13"/>
                  </a:lnTo>
                  <a:lnTo>
                    <a:pt x="106" y="11"/>
                  </a:lnTo>
                  <a:lnTo>
                    <a:pt x="106" y="7"/>
                  </a:lnTo>
                  <a:lnTo>
                    <a:pt x="106" y="7"/>
                  </a:lnTo>
                  <a:lnTo>
                    <a:pt x="110" y="5"/>
                  </a:lnTo>
                  <a:lnTo>
                    <a:pt x="116" y="2"/>
                  </a:lnTo>
                  <a:lnTo>
                    <a:pt x="125" y="0"/>
                  </a:lnTo>
                  <a:lnTo>
                    <a:pt x="125" y="0"/>
                  </a:lnTo>
                  <a:lnTo>
                    <a:pt x="127" y="5"/>
                  </a:lnTo>
                  <a:lnTo>
                    <a:pt x="131" y="13"/>
                  </a:lnTo>
                  <a:lnTo>
                    <a:pt x="135" y="19"/>
                  </a:lnTo>
                  <a:lnTo>
                    <a:pt x="139" y="19"/>
                  </a:lnTo>
                  <a:lnTo>
                    <a:pt x="140" y="21"/>
                  </a:lnTo>
                  <a:lnTo>
                    <a:pt x="140" y="21"/>
                  </a:lnTo>
                  <a:lnTo>
                    <a:pt x="140" y="22"/>
                  </a:lnTo>
                  <a:lnTo>
                    <a:pt x="142" y="26"/>
                  </a:lnTo>
                  <a:lnTo>
                    <a:pt x="146" y="26"/>
                  </a:lnTo>
                  <a:lnTo>
                    <a:pt x="146" y="28"/>
                  </a:lnTo>
                  <a:lnTo>
                    <a:pt x="148" y="30"/>
                  </a:lnTo>
                  <a:lnTo>
                    <a:pt x="150" y="28"/>
                  </a:lnTo>
                  <a:lnTo>
                    <a:pt x="152" y="26"/>
                  </a:lnTo>
                  <a:lnTo>
                    <a:pt x="154" y="22"/>
                  </a:lnTo>
                  <a:lnTo>
                    <a:pt x="154" y="22"/>
                  </a:lnTo>
                  <a:lnTo>
                    <a:pt x="161" y="22"/>
                  </a:lnTo>
                  <a:lnTo>
                    <a:pt x="163" y="21"/>
                  </a:lnTo>
                  <a:lnTo>
                    <a:pt x="165" y="22"/>
                  </a:lnTo>
                  <a:lnTo>
                    <a:pt x="169" y="22"/>
                  </a:lnTo>
                  <a:lnTo>
                    <a:pt x="169" y="22"/>
                  </a:lnTo>
                  <a:lnTo>
                    <a:pt x="171" y="26"/>
                  </a:lnTo>
                  <a:lnTo>
                    <a:pt x="173" y="32"/>
                  </a:lnTo>
                  <a:lnTo>
                    <a:pt x="171" y="38"/>
                  </a:lnTo>
                  <a:lnTo>
                    <a:pt x="169" y="43"/>
                  </a:lnTo>
                  <a:lnTo>
                    <a:pt x="165" y="47"/>
                  </a:lnTo>
                  <a:lnTo>
                    <a:pt x="165" y="47"/>
                  </a:lnTo>
                  <a:lnTo>
                    <a:pt x="159" y="51"/>
                  </a:lnTo>
                  <a:lnTo>
                    <a:pt x="152" y="53"/>
                  </a:lnTo>
                  <a:lnTo>
                    <a:pt x="139" y="57"/>
                  </a:lnTo>
                  <a:lnTo>
                    <a:pt x="123" y="60"/>
                  </a:lnTo>
                  <a:lnTo>
                    <a:pt x="118" y="64"/>
                  </a:lnTo>
                  <a:lnTo>
                    <a:pt x="110" y="68"/>
                  </a:lnTo>
                  <a:lnTo>
                    <a:pt x="110" y="68"/>
                  </a:lnTo>
                  <a:lnTo>
                    <a:pt x="106" y="68"/>
                  </a:lnTo>
                  <a:lnTo>
                    <a:pt x="97" y="72"/>
                  </a:lnTo>
                  <a:lnTo>
                    <a:pt x="87" y="75"/>
                  </a:lnTo>
                  <a:lnTo>
                    <a:pt x="76" y="77"/>
                  </a:lnTo>
                  <a:lnTo>
                    <a:pt x="65" y="79"/>
                  </a:lnTo>
                  <a:lnTo>
                    <a:pt x="57" y="79"/>
                  </a:lnTo>
                  <a:lnTo>
                    <a:pt x="53" y="77"/>
                  </a:lnTo>
                  <a:lnTo>
                    <a:pt x="50" y="77"/>
                  </a:lnTo>
                  <a:lnTo>
                    <a:pt x="50" y="74"/>
                  </a:lnTo>
                  <a:lnTo>
                    <a:pt x="50" y="72"/>
                  </a:lnTo>
                  <a:lnTo>
                    <a:pt x="50" y="72"/>
                  </a:lnTo>
                  <a:lnTo>
                    <a:pt x="50" y="68"/>
                  </a:lnTo>
                  <a:lnTo>
                    <a:pt x="50" y="68"/>
                  </a:lnTo>
                  <a:lnTo>
                    <a:pt x="53" y="64"/>
                  </a:lnTo>
                  <a:lnTo>
                    <a:pt x="59" y="60"/>
                  </a:lnTo>
                  <a:lnTo>
                    <a:pt x="67" y="57"/>
                  </a:lnTo>
                  <a:lnTo>
                    <a:pt x="72" y="57"/>
                  </a:lnTo>
                  <a:lnTo>
                    <a:pt x="78" y="55"/>
                  </a:lnTo>
                  <a:lnTo>
                    <a:pt x="84" y="55"/>
                  </a:lnTo>
                  <a:lnTo>
                    <a:pt x="87" y="57"/>
                  </a:lnTo>
                  <a:lnTo>
                    <a:pt x="87" y="57"/>
                  </a:lnTo>
                  <a:lnTo>
                    <a:pt x="87" y="57"/>
                  </a:lnTo>
                  <a:lnTo>
                    <a:pt x="87" y="57"/>
                  </a:lnTo>
                  <a:close/>
                </a:path>
              </a:pathLst>
            </a:custGeom>
            <a:solidFill>
              <a:schemeClr val="bg1">
                <a:lumMod val="85000"/>
              </a:schemeClr>
            </a:solidFill>
            <a:ln w="635" cap="rnd">
              <a:solidFill>
                <a:schemeClr val="bg1">
                  <a:alpha val="17000"/>
                </a:schemeClr>
              </a:solidFill>
              <a:prstDash val="solid"/>
              <a:round/>
              <a:headEnd/>
              <a:tailEnd/>
            </a:ln>
          </p:spPr>
          <p:txBody>
            <a:bodyPr lIns="81617" tIns="40809" rIns="81617" bIns="40809"/>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30" name="Freeform 429">
              <a:extLst>
                <a:ext uri="{FF2B5EF4-FFF2-40B4-BE49-F238E27FC236}">
                  <a16:creationId xmlns:a16="http://schemas.microsoft.com/office/drawing/2014/main" id="{9F05481C-BCC3-4C40-A556-CE5FC949393C}"/>
                </a:ext>
              </a:extLst>
            </p:cNvPr>
            <p:cNvSpPr>
              <a:spLocks/>
            </p:cNvSpPr>
            <p:nvPr userDrawn="1"/>
          </p:nvSpPr>
          <p:spPr bwMode="auto">
            <a:xfrm>
              <a:off x="6209045" y="1398619"/>
              <a:ext cx="372537" cy="200488"/>
            </a:xfrm>
            <a:custGeom>
              <a:avLst/>
              <a:gdLst>
                <a:gd name="T0" fmla="*/ 76 w 244"/>
                <a:gd name="T1" fmla="*/ 97 h 154"/>
                <a:gd name="T2" fmla="*/ 25 w 244"/>
                <a:gd name="T3" fmla="*/ 101 h 154"/>
                <a:gd name="T4" fmla="*/ 9 w 244"/>
                <a:gd name="T5" fmla="*/ 99 h 154"/>
                <a:gd name="T6" fmla="*/ 6 w 244"/>
                <a:gd name="T7" fmla="*/ 87 h 154"/>
                <a:gd name="T8" fmla="*/ 23 w 244"/>
                <a:gd name="T9" fmla="*/ 80 h 154"/>
                <a:gd name="T10" fmla="*/ 38 w 244"/>
                <a:gd name="T11" fmla="*/ 74 h 154"/>
                <a:gd name="T12" fmla="*/ 6 w 244"/>
                <a:gd name="T13" fmla="*/ 72 h 154"/>
                <a:gd name="T14" fmla="*/ 0 w 244"/>
                <a:gd name="T15" fmla="*/ 63 h 154"/>
                <a:gd name="T16" fmla="*/ 6 w 244"/>
                <a:gd name="T17" fmla="*/ 42 h 154"/>
                <a:gd name="T18" fmla="*/ 23 w 244"/>
                <a:gd name="T19" fmla="*/ 29 h 154"/>
                <a:gd name="T20" fmla="*/ 53 w 244"/>
                <a:gd name="T21" fmla="*/ 15 h 154"/>
                <a:gd name="T22" fmla="*/ 59 w 244"/>
                <a:gd name="T23" fmla="*/ 23 h 154"/>
                <a:gd name="T24" fmla="*/ 66 w 244"/>
                <a:gd name="T25" fmla="*/ 33 h 154"/>
                <a:gd name="T26" fmla="*/ 85 w 244"/>
                <a:gd name="T27" fmla="*/ 27 h 154"/>
                <a:gd name="T28" fmla="*/ 95 w 244"/>
                <a:gd name="T29" fmla="*/ 36 h 154"/>
                <a:gd name="T30" fmla="*/ 102 w 244"/>
                <a:gd name="T31" fmla="*/ 44 h 154"/>
                <a:gd name="T32" fmla="*/ 110 w 244"/>
                <a:gd name="T33" fmla="*/ 38 h 154"/>
                <a:gd name="T34" fmla="*/ 123 w 244"/>
                <a:gd name="T35" fmla="*/ 38 h 154"/>
                <a:gd name="T36" fmla="*/ 117 w 244"/>
                <a:gd name="T37" fmla="*/ 33 h 154"/>
                <a:gd name="T38" fmla="*/ 129 w 244"/>
                <a:gd name="T39" fmla="*/ 33 h 154"/>
                <a:gd name="T40" fmla="*/ 144 w 244"/>
                <a:gd name="T41" fmla="*/ 48 h 154"/>
                <a:gd name="T42" fmla="*/ 155 w 244"/>
                <a:gd name="T43" fmla="*/ 63 h 154"/>
                <a:gd name="T44" fmla="*/ 159 w 244"/>
                <a:gd name="T45" fmla="*/ 50 h 154"/>
                <a:gd name="T46" fmla="*/ 149 w 244"/>
                <a:gd name="T47" fmla="*/ 29 h 154"/>
                <a:gd name="T48" fmla="*/ 151 w 244"/>
                <a:gd name="T49" fmla="*/ 15 h 154"/>
                <a:gd name="T50" fmla="*/ 165 w 244"/>
                <a:gd name="T51" fmla="*/ 17 h 154"/>
                <a:gd name="T52" fmla="*/ 172 w 244"/>
                <a:gd name="T53" fmla="*/ 4 h 154"/>
                <a:gd name="T54" fmla="*/ 193 w 244"/>
                <a:gd name="T55" fmla="*/ 2 h 154"/>
                <a:gd name="T56" fmla="*/ 202 w 244"/>
                <a:gd name="T57" fmla="*/ 8 h 154"/>
                <a:gd name="T58" fmla="*/ 193 w 244"/>
                <a:gd name="T59" fmla="*/ 21 h 154"/>
                <a:gd name="T60" fmla="*/ 185 w 244"/>
                <a:gd name="T61" fmla="*/ 27 h 154"/>
                <a:gd name="T62" fmla="*/ 193 w 244"/>
                <a:gd name="T63" fmla="*/ 46 h 154"/>
                <a:gd name="T64" fmla="*/ 202 w 244"/>
                <a:gd name="T65" fmla="*/ 74 h 154"/>
                <a:gd name="T66" fmla="*/ 214 w 244"/>
                <a:gd name="T67" fmla="*/ 93 h 154"/>
                <a:gd name="T68" fmla="*/ 235 w 244"/>
                <a:gd name="T69" fmla="*/ 102 h 154"/>
                <a:gd name="T70" fmla="*/ 242 w 244"/>
                <a:gd name="T71" fmla="*/ 112 h 154"/>
                <a:gd name="T72" fmla="*/ 236 w 244"/>
                <a:gd name="T73" fmla="*/ 118 h 154"/>
                <a:gd name="T74" fmla="*/ 229 w 244"/>
                <a:gd name="T75" fmla="*/ 123 h 154"/>
                <a:gd name="T76" fmla="*/ 233 w 244"/>
                <a:gd name="T77" fmla="*/ 135 h 154"/>
                <a:gd name="T78" fmla="*/ 223 w 244"/>
                <a:gd name="T79" fmla="*/ 142 h 154"/>
                <a:gd name="T80" fmla="*/ 195 w 244"/>
                <a:gd name="T81" fmla="*/ 142 h 154"/>
                <a:gd name="T82" fmla="*/ 178 w 244"/>
                <a:gd name="T83" fmla="*/ 135 h 154"/>
                <a:gd name="T84" fmla="*/ 166 w 244"/>
                <a:gd name="T85" fmla="*/ 137 h 154"/>
                <a:gd name="T86" fmla="*/ 140 w 244"/>
                <a:gd name="T87" fmla="*/ 146 h 154"/>
                <a:gd name="T88" fmla="*/ 108 w 244"/>
                <a:gd name="T89" fmla="*/ 152 h 154"/>
                <a:gd name="T90" fmla="*/ 76 w 244"/>
                <a:gd name="T91" fmla="*/ 154 h 154"/>
                <a:gd name="T92" fmla="*/ 72 w 244"/>
                <a:gd name="T93" fmla="*/ 137 h 154"/>
                <a:gd name="T94" fmla="*/ 28 w 244"/>
                <a:gd name="T95" fmla="*/ 129 h 154"/>
                <a:gd name="T96" fmla="*/ 13 w 244"/>
                <a:gd name="T97" fmla="*/ 127 h 154"/>
                <a:gd name="T98" fmla="*/ 11 w 244"/>
                <a:gd name="T99" fmla="*/ 118 h 154"/>
                <a:gd name="T100" fmla="*/ 23 w 244"/>
                <a:gd name="T101" fmla="*/ 112 h 154"/>
                <a:gd name="T102" fmla="*/ 34 w 244"/>
                <a:gd name="T103" fmla="*/ 106 h 154"/>
                <a:gd name="T104" fmla="*/ 61 w 244"/>
                <a:gd name="T105" fmla="*/ 108 h 154"/>
                <a:gd name="T106" fmla="*/ 91 w 244"/>
                <a:gd name="T107" fmla="*/ 10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44" h="154">
                  <a:moveTo>
                    <a:pt x="91" y="104"/>
                  </a:moveTo>
                  <a:lnTo>
                    <a:pt x="91" y="104"/>
                  </a:lnTo>
                  <a:lnTo>
                    <a:pt x="83" y="101"/>
                  </a:lnTo>
                  <a:lnTo>
                    <a:pt x="76" y="97"/>
                  </a:lnTo>
                  <a:lnTo>
                    <a:pt x="66" y="97"/>
                  </a:lnTo>
                  <a:lnTo>
                    <a:pt x="59" y="97"/>
                  </a:lnTo>
                  <a:lnTo>
                    <a:pt x="40" y="99"/>
                  </a:lnTo>
                  <a:lnTo>
                    <a:pt x="25" y="101"/>
                  </a:lnTo>
                  <a:lnTo>
                    <a:pt x="25" y="101"/>
                  </a:lnTo>
                  <a:lnTo>
                    <a:pt x="17" y="101"/>
                  </a:lnTo>
                  <a:lnTo>
                    <a:pt x="13" y="101"/>
                  </a:lnTo>
                  <a:lnTo>
                    <a:pt x="9" y="99"/>
                  </a:lnTo>
                  <a:lnTo>
                    <a:pt x="6" y="97"/>
                  </a:lnTo>
                  <a:lnTo>
                    <a:pt x="6" y="95"/>
                  </a:lnTo>
                  <a:lnTo>
                    <a:pt x="6" y="91"/>
                  </a:lnTo>
                  <a:lnTo>
                    <a:pt x="6" y="87"/>
                  </a:lnTo>
                  <a:lnTo>
                    <a:pt x="6" y="87"/>
                  </a:lnTo>
                  <a:lnTo>
                    <a:pt x="9" y="84"/>
                  </a:lnTo>
                  <a:lnTo>
                    <a:pt x="13" y="84"/>
                  </a:lnTo>
                  <a:lnTo>
                    <a:pt x="23" y="80"/>
                  </a:lnTo>
                  <a:lnTo>
                    <a:pt x="32" y="80"/>
                  </a:lnTo>
                  <a:lnTo>
                    <a:pt x="34" y="76"/>
                  </a:lnTo>
                  <a:lnTo>
                    <a:pt x="38" y="74"/>
                  </a:lnTo>
                  <a:lnTo>
                    <a:pt x="38" y="74"/>
                  </a:lnTo>
                  <a:lnTo>
                    <a:pt x="23" y="74"/>
                  </a:lnTo>
                  <a:lnTo>
                    <a:pt x="11" y="74"/>
                  </a:lnTo>
                  <a:lnTo>
                    <a:pt x="6" y="72"/>
                  </a:lnTo>
                  <a:lnTo>
                    <a:pt x="6" y="72"/>
                  </a:lnTo>
                  <a:lnTo>
                    <a:pt x="4" y="70"/>
                  </a:lnTo>
                  <a:lnTo>
                    <a:pt x="2" y="68"/>
                  </a:lnTo>
                  <a:lnTo>
                    <a:pt x="2" y="67"/>
                  </a:lnTo>
                  <a:lnTo>
                    <a:pt x="0" y="63"/>
                  </a:lnTo>
                  <a:lnTo>
                    <a:pt x="0" y="55"/>
                  </a:lnTo>
                  <a:lnTo>
                    <a:pt x="2" y="50"/>
                  </a:lnTo>
                  <a:lnTo>
                    <a:pt x="2" y="50"/>
                  </a:lnTo>
                  <a:lnTo>
                    <a:pt x="6" y="42"/>
                  </a:lnTo>
                  <a:lnTo>
                    <a:pt x="11" y="36"/>
                  </a:lnTo>
                  <a:lnTo>
                    <a:pt x="17" y="33"/>
                  </a:lnTo>
                  <a:lnTo>
                    <a:pt x="23" y="29"/>
                  </a:lnTo>
                  <a:lnTo>
                    <a:pt x="23" y="29"/>
                  </a:lnTo>
                  <a:lnTo>
                    <a:pt x="36" y="21"/>
                  </a:lnTo>
                  <a:lnTo>
                    <a:pt x="42" y="19"/>
                  </a:lnTo>
                  <a:lnTo>
                    <a:pt x="47" y="17"/>
                  </a:lnTo>
                  <a:lnTo>
                    <a:pt x="53" y="15"/>
                  </a:lnTo>
                  <a:lnTo>
                    <a:pt x="55" y="17"/>
                  </a:lnTo>
                  <a:lnTo>
                    <a:pt x="55" y="17"/>
                  </a:lnTo>
                  <a:lnTo>
                    <a:pt x="57" y="21"/>
                  </a:lnTo>
                  <a:lnTo>
                    <a:pt x="59" y="23"/>
                  </a:lnTo>
                  <a:lnTo>
                    <a:pt x="55" y="33"/>
                  </a:lnTo>
                  <a:lnTo>
                    <a:pt x="55" y="33"/>
                  </a:lnTo>
                  <a:lnTo>
                    <a:pt x="61" y="33"/>
                  </a:lnTo>
                  <a:lnTo>
                    <a:pt x="66" y="33"/>
                  </a:lnTo>
                  <a:lnTo>
                    <a:pt x="70" y="33"/>
                  </a:lnTo>
                  <a:lnTo>
                    <a:pt x="76" y="29"/>
                  </a:lnTo>
                  <a:lnTo>
                    <a:pt x="79" y="29"/>
                  </a:lnTo>
                  <a:lnTo>
                    <a:pt x="85" y="27"/>
                  </a:lnTo>
                  <a:lnTo>
                    <a:pt x="89" y="29"/>
                  </a:lnTo>
                  <a:lnTo>
                    <a:pt x="96" y="31"/>
                  </a:lnTo>
                  <a:lnTo>
                    <a:pt x="96" y="31"/>
                  </a:lnTo>
                  <a:lnTo>
                    <a:pt x="95" y="36"/>
                  </a:lnTo>
                  <a:lnTo>
                    <a:pt x="96" y="42"/>
                  </a:lnTo>
                  <a:lnTo>
                    <a:pt x="98" y="42"/>
                  </a:lnTo>
                  <a:lnTo>
                    <a:pt x="102" y="44"/>
                  </a:lnTo>
                  <a:lnTo>
                    <a:pt x="102" y="44"/>
                  </a:lnTo>
                  <a:lnTo>
                    <a:pt x="104" y="44"/>
                  </a:lnTo>
                  <a:lnTo>
                    <a:pt x="106" y="42"/>
                  </a:lnTo>
                  <a:lnTo>
                    <a:pt x="110" y="38"/>
                  </a:lnTo>
                  <a:lnTo>
                    <a:pt x="110" y="38"/>
                  </a:lnTo>
                  <a:lnTo>
                    <a:pt x="114" y="38"/>
                  </a:lnTo>
                  <a:lnTo>
                    <a:pt x="117" y="38"/>
                  </a:lnTo>
                  <a:lnTo>
                    <a:pt x="123" y="38"/>
                  </a:lnTo>
                  <a:lnTo>
                    <a:pt x="123" y="38"/>
                  </a:lnTo>
                  <a:lnTo>
                    <a:pt x="121" y="34"/>
                  </a:lnTo>
                  <a:lnTo>
                    <a:pt x="119" y="33"/>
                  </a:lnTo>
                  <a:lnTo>
                    <a:pt x="117" y="33"/>
                  </a:lnTo>
                  <a:lnTo>
                    <a:pt x="117" y="33"/>
                  </a:lnTo>
                  <a:lnTo>
                    <a:pt x="117" y="29"/>
                  </a:lnTo>
                  <a:lnTo>
                    <a:pt x="117" y="29"/>
                  </a:lnTo>
                  <a:lnTo>
                    <a:pt x="123" y="29"/>
                  </a:lnTo>
                  <a:lnTo>
                    <a:pt x="129" y="33"/>
                  </a:lnTo>
                  <a:lnTo>
                    <a:pt x="136" y="34"/>
                  </a:lnTo>
                  <a:lnTo>
                    <a:pt x="140" y="42"/>
                  </a:lnTo>
                  <a:lnTo>
                    <a:pt x="140" y="42"/>
                  </a:lnTo>
                  <a:lnTo>
                    <a:pt x="144" y="48"/>
                  </a:lnTo>
                  <a:lnTo>
                    <a:pt x="148" y="55"/>
                  </a:lnTo>
                  <a:lnTo>
                    <a:pt x="149" y="59"/>
                  </a:lnTo>
                  <a:lnTo>
                    <a:pt x="151" y="63"/>
                  </a:lnTo>
                  <a:lnTo>
                    <a:pt x="155" y="63"/>
                  </a:lnTo>
                  <a:lnTo>
                    <a:pt x="159" y="61"/>
                  </a:lnTo>
                  <a:lnTo>
                    <a:pt x="159" y="61"/>
                  </a:lnTo>
                  <a:lnTo>
                    <a:pt x="159" y="55"/>
                  </a:lnTo>
                  <a:lnTo>
                    <a:pt x="159" y="50"/>
                  </a:lnTo>
                  <a:lnTo>
                    <a:pt x="155" y="46"/>
                  </a:lnTo>
                  <a:lnTo>
                    <a:pt x="155" y="42"/>
                  </a:lnTo>
                  <a:lnTo>
                    <a:pt x="151" y="34"/>
                  </a:lnTo>
                  <a:lnTo>
                    <a:pt x="149" y="29"/>
                  </a:lnTo>
                  <a:lnTo>
                    <a:pt x="148" y="25"/>
                  </a:lnTo>
                  <a:lnTo>
                    <a:pt x="148" y="25"/>
                  </a:lnTo>
                  <a:lnTo>
                    <a:pt x="149" y="19"/>
                  </a:lnTo>
                  <a:lnTo>
                    <a:pt x="151" y="15"/>
                  </a:lnTo>
                  <a:lnTo>
                    <a:pt x="153" y="14"/>
                  </a:lnTo>
                  <a:lnTo>
                    <a:pt x="157" y="14"/>
                  </a:lnTo>
                  <a:lnTo>
                    <a:pt x="161" y="15"/>
                  </a:lnTo>
                  <a:lnTo>
                    <a:pt x="165" y="17"/>
                  </a:lnTo>
                  <a:lnTo>
                    <a:pt x="172" y="21"/>
                  </a:lnTo>
                  <a:lnTo>
                    <a:pt x="172" y="21"/>
                  </a:lnTo>
                  <a:lnTo>
                    <a:pt x="172" y="12"/>
                  </a:lnTo>
                  <a:lnTo>
                    <a:pt x="172" y="4"/>
                  </a:lnTo>
                  <a:lnTo>
                    <a:pt x="172" y="4"/>
                  </a:lnTo>
                  <a:lnTo>
                    <a:pt x="178" y="2"/>
                  </a:lnTo>
                  <a:lnTo>
                    <a:pt x="185" y="0"/>
                  </a:lnTo>
                  <a:lnTo>
                    <a:pt x="193" y="2"/>
                  </a:lnTo>
                  <a:lnTo>
                    <a:pt x="197" y="4"/>
                  </a:lnTo>
                  <a:lnTo>
                    <a:pt x="201" y="4"/>
                  </a:lnTo>
                  <a:lnTo>
                    <a:pt x="201" y="4"/>
                  </a:lnTo>
                  <a:lnTo>
                    <a:pt x="202" y="8"/>
                  </a:lnTo>
                  <a:lnTo>
                    <a:pt x="202" y="12"/>
                  </a:lnTo>
                  <a:lnTo>
                    <a:pt x="201" y="14"/>
                  </a:lnTo>
                  <a:lnTo>
                    <a:pt x="199" y="15"/>
                  </a:lnTo>
                  <a:lnTo>
                    <a:pt x="193" y="21"/>
                  </a:lnTo>
                  <a:lnTo>
                    <a:pt x="189" y="21"/>
                  </a:lnTo>
                  <a:lnTo>
                    <a:pt x="187" y="25"/>
                  </a:lnTo>
                  <a:lnTo>
                    <a:pt x="187" y="25"/>
                  </a:lnTo>
                  <a:lnTo>
                    <a:pt x="185" y="27"/>
                  </a:lnTo>
                  <a:lnTo>
                    <a:pt x="185" y="29"/>
                  </a:lnTo>
                  <a:lnTo>
                    <a:pt x="187" y="34"/>
                  </a:lnTo>
                  <a:lnTo>
                    <a:pt x="189" y="42"/>
                  </a:lnTo>
                  <a:lnTo>
                    <a:pt x="193" y="46"/>
                  </a:lnTo>
                  <a:lnTo>
                    <a:pt x="193" y="46"/>
                  </a:lnTo>
                  <a:lnTo>
                    <a:pt x="197" y="61"/>
                  </a:lnTo>
                  <a:lnTo>
                    <a:pt x="199" y="67"/>
                  </a:lnTo>
                  <a:lnTo>
                    <a:pt x="202" y="74"/>
                  </a:lnTo>
                  <a:lnTo>
                    <a:pt x="202" y="74"/>
                  </a:lnTo>
                  <a:lnTo>
                    <a:pt x="208" y="84"/>
                  </a:lnTo>
                  <a:lnTo>
                    <a:pt x="210" y="89"/>
                  </a:lnTo>
                  <a:lnTo>
                    <a:pt x="214" y="93"/>
                  </a:lnTo>
                  <a:lnTo>
                    <a:pt x="214" y="93"/>
                  </a:lnTo>
                  <a:lnTo>
                    <a:pt x="221" y="97"/>
                  </a:lnTo>
                  <a:lnTo>
                    <a:pt x="227" y="101"/>
                  </a:lnTo>
                  <a:lnTo>
                    <a:pt x="235" y="102"/>
                  </a:lnTo>
                  <a:lnTo>
                    <a:pt x="236" y="104"/>
                  </a:lnTo>
                  <a:lnTo>
                    <a:pt x="240" y="108"/>
                  </a:lnTo>
                  <a:lnTo>
                    <a:pt x="240" y="108"/>
                  </a:lnTo>
                  <a:lnTo>
                    <a:pt x="242" y="112"/>
                  </a:lnTo>
                  <a:lnTo>
                    <a:pt x="244" y="116"/>
                  </a:lnTo>
                  <a:lnTo>
                    <a:pt x="244" y="116"/>
                  </a:lnTo>
                  <a:lnTo>
                    <a:pt x="242" y="118"/>
                  </a:lnTo>
                  <a:lnTo>
                    <a:pt x="236" y="118"/>
                  </a:lnTo>
                  <a:lnTo>
                    <a:pt x="235" y="118"/>
                  </a:lnTo>
                  <a:lnTo>
                    <a:pt x="233" y="121"/>
                  </a:lnTo>
                  <a:lnTo>
                    <a:pt x="233" y="121"/>
                  </a:lnTo>
                  <a:lnTo>
                    <a:pt x="229" y="123"/>
                  </a:lnTo>
                  <a:lnTo>
                    <a:pt x="227" y="125"/>
                  </a:lnTo>
                  <a:lnTo>
                    <a:pt x="229" y="129"/>
                  </a:lnTo>
                  <a:lnTo>
                    <a:pt x="229" y="129"/>
                  </a:lnTo>
                  <a:lnTo>
                    <a:pt x="233" y="135"/>
                  </a:lnTo>
                  <a:lnTo>
                    <a:pt x="233" y="137"/>
                  </a:lnTo>
                  <a:lnTo>
                    <a:pt x="233" y="140"/>
                  </a:lnTo>
                  <a:lnTo>
                    <a:pt x="233" y="140"/>
                  </a:lnTo>
                  <a:lnTo>
                    <a:pt x="223" y="142"/>
                  </a:lnTo>
                  <a:lnTo>
                    <a:pt x="214" y="144"/>
                  </a:lnTo>
                  <a:lnTo>
                    <a:pt x="204" y="144"/>
                  </a:lnTo>
                  <a:lnTo>
                    <a:pt x="201" y="142"/>
                  </a:lnTo>
                  <a:lnTo>
                    <a:pt x="195" y="142"/>
                  </a:lnTo>
                  <a:lnTo>
                    <a:pt x="195" y="142"/>
                  </a:lnTo>
                  <a:lnTo>
                    <a:pt x="185" y="138"/>
                  </a:lnTo>
                  <a:lnTo>
                    <a:pt x="182" y="137"/>
                  </a:lnTo>
                  <a:lnTo>
                    <a:pt x="178" y="135"/>
                  </a:lnTo>
                  <a:lnTo>
                    <a:pt x="178" y="135"/>
                  </a:lnTo>
                  <a:lnTo>
                    <a:pt x="172" y="135"/>
                  </a:lnTo>
                  <a:lnTo>
                    <a:pt x="170" y="135"/>
                  </a:lnTo>
                  <a:lnTo>
                    <a:pt x="166" y="137"/>
                  </a:lnTo>
                  <a:lnTo>
                    <a:pt x="163" y="138"/>
                  </a:lnTo>
                  <a:lnTo>
                    <a:pt x="163" y="138"/>
                  </a:lnTo>
                  <a:lnTo>
                    <a:pt x="151" y="142"/>
                  </a:lnTo>
                  <a:lnTo>
                    <a:pt x="140" y="146"/>
                  </a:lnTo>
                  <a:lnTo>
                    <a:pt x="129" y="146"/>
                  </a:lnTo>
                  <a:lnTo>
                    <a:pt x="117" y="150"/>
                  </a:lnTo>
                  <a:lnTo>
                    <a:pt x="117" y="150"/>
                  </a:lnTo>
                  <a:lnTo>
                    <a:pt x="108" y="152"/>
                  </a:lnTo>
                  <a:lnTo>
                    <a:pt x="96" y="154"/>
                  </a:lnTo>
                  <a:lnTo>
                    <a:pt x="87" y="154"/>
                  </a:lnTo>
                  <a:lnTo>
                    <a:pt x="76" y="154"/>
                  </a:lnTo>
                  <a:lnTo>
                    <a:pt x="76" y="154"/>
                  </a:lnTo>
                  <a:lnTo>
                    <a:pt x="76" y="148"/>
                  </a:lnTo>
                  <a:lnTo>
                    <a:pt x="74" y="142"/>
                  </a:lnTo>
                  <a:lnTo>
                    <a:pt x="72" y="137"/>
                  </a:lnTo>
                  <a:lnTo>
                    <a:pt x="72" y="137"/>
                  </a:lnTo>
                  <a:lnTo>
                    <a:pt x="62" y="133"/>
                  </a:lnTo>
                  <a:lnTo>
                    <a:pt x="51" y="131"/>
                  </a:lnTo>
                  <a:lnTo>
                    <a:pt x="28" y="129"/>
                  </a:lnTo>
                  <a:lnTo>
                    <a:pt x="28" y="129"/>
                  </a:lnTo>
                  <a:lnTo>
                    <a:pt x="25" y="129"/>
                  </a:lnTo>
                  <a:lnTo>
                    <a:pt x="17" y="129"/>
                  </a:lnTo>
                  <a:lnTo>
                    <a:pt x="17" y="129"/>
                  </a:lnTo>
                  <a:lnTo>
                    <a:pt x="13" y="127"/>
                  </a:lnTo>
                  <a:lnTo>
                    <a:pt x="11" y="125"/>
                  </a:lnTo>
                  <a:lnTo>
                    <a:pt x="11" y="121"/>
                  </a:lnTo>
                  <a:lnTo>
                    <a:pt x="11" y="121"/>
                  </a:lnTo>
                  <a:lnTo>
                    <a:pt x="11" y="118"/>
                  </a:lnTo>
                  <a:lnTo>
                    <a:pt x="13" y="118"/>
                  </a:lnTo>
                  <a:lnTo>
                    <a:pt x="15" y="116"/>
                  </a:lnTo>
                  <a:lnTo>
                    <a:pt x="17" y="112"/>
                  </a:lnTo>
                  <a:lnTo>
                    <a:pt x="23" y="112"/>
                  </a:lnTo>
                  <a:lnTo>
                    <a:pt x="28" y="110"/>
                  </a:lnTo>
                  <a:lnTo>
                    <a:pt x="28" y="110"/>
                  </a:lnTo>
                  <a:lnTo>
                    <a:pt x="32" y="108"/>
                  </a:lnTo>
                  <a:lnTo>
                    <a:pt x="34" y="106"/>
                  </a:lnTo>
                  <a:lnTo>
                    <a:pt x="38" y="106"/>
                  </a:lnTo>
                  <a:lnTo>
                    <a:pt x="44" y="106"/>
                  </a:lnTo>
                  <a:lnTo>
                    <a:pt x="61" y="108"/>
                  </a:lnTo>
                  <a:lnTo>
                    <a:pt x="61" y="108"/>
                  </a:lnTo>
                  <a:lnTo>
                    <a:pt x="76" y="104"/>
                  </a:lnTo>
                  <a:lnTo>
                    <a:pt x="85" y="104"/>
                  </a:lnTo>
                  <a:lnTo>
                    <a:pt x="91" y="104"/>
                  </a:lnTo>
                  <a:lnTo>
                    <a:pt x="91" y="104"/>
                  </a:lnTo>
                  <a:lnTo>
                    <a:pt x="91" y="104"/>
                  </a:lnTo>
                  <a:lnTo>
                    <a:pt x="91" y="104"/>
                  </a:lnTo>
                  <a:close/>
                </a:path>
              </a:pathLst>
            </a:custGeom>
            <a:solidFill>
              <a:schemeClr val="bg1">
                <a:lumMod val="85000"/>
              </a:schemeClr>
            </a:solidFill>
            <a:ln w="635" cap="rnd">
              <a:solidFill>
                <a:schemeClr val="bg1">
                  <a:alpha val="17000"/>
                </a:schemeClr>
              </a:solidFill>
            </a:ln>
          </p:spPr>
          <p:txBody>
            <a:bodyPr lIns="81617" tIns="40809" rIns="81617" bIns="40809"/>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31" name="Freeform 430">
              <a:extLst>
                <a:ext uri="{FF2B5EF4-FFF2-40B4-BE49-F238E27FC236}">
                  <a16:creationId xmlns:a16="http://schemas.microsoft.com/office/drawing/2014/main" id="{6228D1C9-2B7E-684B-830F-ACE5E7F55B3B}"/>
                </a:ext>
              </a:extLst>
            </p:cNvPr>
            <p:cNvSpPr>
              <a:spLocks/>
            </p:cNvSpPr>
            <p:nvPr userDrawn="1"/>
          </p:nvSpPr>
          <p:spPr bwMode="auto">
            <a:xfrm>
              <a:off x="6209045" y="1398619"/>
              <a:ext cx="372537" cy="200488"/>
            </a:xfrm>
            <a:custGeom>
              <a:avLst/>
              <a:gdLst>
                <a:gd name="T0" fmla="*/ 76 w 244"/>
                <a:gd name="T1" fmla="*/ 97 h 154"/>
                <a:gd name="T2" fmla="*/ 25 w 244"/>
                <a:gd name="T3" fmla="*/ 101 h 154"/>
                <a:gd name="T4" fmla="*/ 9 w 244"/>
                <a:gd name="T5" fmla="*/ 99 h 154"/>
                <a:gd name="T6" fmla="*/ 6 w 244"/>
                <a:gd name="T7" fmla="*/ 87 h 154"/>
                <a:gd name="T8" fmla="*/ 23 w 244"/>
                <a:gd name="T9" fmla="*/ 80 h 154"/>
                <a:gd name="T10" fmla="*/ 38 w 244"/>
                <a:gd name="T11" fmla="*/ 74 h 154"/>
                <a:gd name="T12" fmla="*/ 6 w 244"/>
                <a:gd name="T13" fmla="*/ 72 h 154"/>
                <a:gd name="T14" fmla="*/ 0 w 244"/>
                <a:gd name="T15" fmla="*/ 63 h 154"/>
                <a:gd name="T16" fmla="*/ 6 w 244"/>
                <a:gd name="T17" fmla="*/ 42 h 154"/>
                <a:gd name="T18" fmla="*/ 23 w 244"/>
                <a:gd name="T19" fmla="*/ 29 h 154"/>
                <a:gd name="T20" fmla="*/ 53 w 244"/>
                <a:gd name="T21" fmla="*/ 15 h 154"/>
                <a:gd name="T22" fmla="*/ 59 w 244"/>
                <a:gd name="T23" fmla="*/ 23 h 154"/>
                <a:gd name="T24" fmla="*/ 66 w 244"/>
                <a:gd name="T25" fmla="*/ 33 h 154"/>
                <a:gd name="T26" fmla="*/ 85 w 244"/>
                <a:gd name="T27" fmla="*/ 27 h 154"/>
                <a:gd name="T28" fmla="*/ 95 w 244"/>
                <a:gd name="T29" fmla="*/ 36 h 154"/>
                <a:gd name="T30" fmla="*/ 102 w 244"/>
                <a:gd name="T31" fmla="*/ 44 h 154"/>
                <a:gd name="T32" fmla="*/ 110 w 244"/>
                <a:gd name="T33" fmla="*/ 38 h 154"/>
                <a:gd name="T34" fmla="*/ 123 w 244"/>
                <a:gd name="T35" fmla="*/ 38 h 154"/>
                <a:gd name="T36" fmla="*/ 117 w 244"/>
                <a:gd name="T37" fmla="*/ 33 h 154"/>
                <a:gd name="T38" fmla="*/ 129 w 244"/>
                <a:gd name="T39" fmla="*/ 33 h 154"/>
                <a:gd name="T40" fmla="*/ 144 w 244"/>
                <a:gd name="T41" fmla="*/ 48 h 154"/>
                <a:gd name="T42" fmla="*/ 155 w 244"/>
                <a:gd name="T43" fmla="*/ 63 h 154"/>
                <a:gd name="T44" fmla="*/ 159 w 244"/>
                <a:gd name="T45" fmla="*/ 50 h 154"/>
                <a:gd name="T46" fmla="*/ 149 w 244"/>
                <a:gd name="T47" fmla="*/ 29 h 154"/>
                <a:gd name="T48" fmla="*/ 151 w 244"/>
                <a:gd name="T49" fmla="*/ 15 h 154"/>
                <a:gd name="T50" fmla="*/ 165 w 244"/>
                <a:gd name="T51" fmla="*/ 17 h 154"/>
                <a:gd name="T52" fmla="*/ 172 w 244"/>
                <a:gd name="T53" fmla="*/ 4 h 154"/>
                <a:gd name="T54" fmla="*/ 193 w 244"/>
                <a:gd name="T55" fmla="*/ 2 h 154"/>
                <a:gd name="T56" fmla="*/ 202 w 244"/>
                <a:gd name="T57" fmla="*/ 8 h 154"/>
                <a:gd name="T58" fmla="*/ 193 w 244"/>
                <a:gd name="T59" fmla="*/ 21 h 154"/>
                <a:gd name="T60" fmla="*/ 185 w 244"/>
                <a:gd name="T61" fmla="*/ 27 h 154"/>
                <a:gd name="T62" fmla="*/ 193 w 244"/>
                <a:gd name="T63" fmla="*/ 46 h 154"/>
                <a:gd name="T64" fmla="*/ 202 w 244"/>
                <a:gd name="T65" fmla="*/ 74 h 154"/>
                <a:gd name="T66" fmla="*/ 214 w 244"/>
                <a:gd name="T67" fmla="*/ 93 h 154"/>
                <a:gd name="T68" fmla="*/ 235 w 244"/>
                <a:gd name="T69" fmla="*/ 102 h 154"/>
                <a:gd name="T70" fmla="*/ 242 w 244"/>
                <a:gd name="T71" fmla="*/ 112 h 154"/>
                <a:gd name="T72" fmla="*/ 236 w 244"/>
                <a:gd name="T73" fmla="*/ 118 h 154"/>
                <a:gd name="T74" fmla="*/ 229 w 244"/>
                <a:gd name="T75" fmla="*/ 123 h 154"/>
                <a:gd name="T76" fmla="*/ 233 w 244"/>
                <a:gd name="T77" fmla="*/ 135 h 154"/>
                <a:gd name="T78" fmla="*/ 223 w 244"/>
                <a:gd name="T79" fmla="*/ 142 h 154"/>
                <a:gd name="T80" fmla="*/ 195 w 244"/>
                <a:gd name="T81" fmla="*/ 142 h 154"/>
                <a:gd name="T82" fmla="*/ 178 w 244"/>
                <a:gd name="T83" fmla="*/ 135 h 154"/>
                <a:gd name="T84" fmla="*/ 166 w 244"/>
                <a:gd name="T85" fmla="*/ 137 h 154"/>
                <a:gd name="T86" fmla="*/ 140 w 244"/>
                <a:gd name="T87" fmla="*/ 146 h 154"/>
                <a:gd name="T88" fmla="*/ 108 w 244"/>
                <a:gd name="T89" fmla="*/ 152 h 154"/>
                <a:gd name="T90" fmla="*/ 76 w 244"/>
                <a:gd name="T91" fmla="*/ 154 h 154"/>
                <a:gd name="T92" fmla="*/ 72 w 244"/>
                <a:gd name="T93" fmla="*/ 137 h 154"/>
                <a:gd name="T94" fmla="*/ 28 w 244"/>
                <a:gd name="T95" fmla="*/ 129 h 154"/>
                <a:gd name="T96" fmla="*/ 13 w 244"/>
                <a:gd name="T97" fmla="*/ 127 h 154"/>
                <a:gd name="T98" fmla="*/ 11 w 244"/>
                <a:gd name="T99" fmla="*/ 118 h 154"/>
                <a:gd name="T100" fmla="*/ 23 w 244"/>
                <a:gd name="T101" fmla="*/ 112 h 154"/>
                <a:gd name="T102" fmla="*/ 34 w 244"/>
                <a:gd name="T103" fmla="*/ 106 h 154"/>
                <a:gd name="T104" fmla="*/ 61 w 244"/>
                <a:gd name="T105" fmla="*/ 108 h 154"/>
                <a:gd name="T106" fmla="*/ 91 w 244"/>
                <a:gd name="T107" fmla="*/ 10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44" h="154">
                  <a:moveTo>
                    <a:pt x="91" y="104"/>
                  </a:moveTo>
                  <a:lnTo>
                    <a:pt x="91" y="104"/>
                  </a:lnTo>
                  <a:lnTo>
                    <a:pt x="83" y="101"/>
                  </a:lnTo>
                  <a:lnTo>
                    <a:pt x="76" y="97"/>
                  </a:lnTo>
                  <a:lnTo>
                    <a:pt x="66" y="97"/>
                  </a:lnTo>
                  <a:lnTo>
                    <a:pt x="59" y="97"/>
                  </a:lnTo>
                  <a:lnTo>
                    <a:pt x="40" y="99"/>
                  </a:lnTo>
                  <a:lnTo>
                    <a:pt x="25" y="101"/>
                  </a:lnTo>
                  <a:lnTo>
                    <a:pt x="25" y="101"/>
                  </a:lnTo>
                  <a:lnTo>
                    <a:pt x="17" y="101"/>
                  </a:lnTo>
                  <a:lnTo>
                    <a:pt x="13" y="101"/>
                  </a:lnTo>
                  <a:lnTo>
                    <a:pt x="9" y="99"/>
                  </a:lnTo>
                  <a:lnTo>
                    <a:pt x="6" y="97"/>
                  </a:lnTo>
                  <a:lnTo>
                    <a:pt x="6" y="95"/>
                  </a:lnTo>
                  <a:lnTo>
                    <a:pt x="6" y="91"/>
                  </a:lnTo>
                  <a:lnTo>
                    <a:pt x="6" y="87"/>
                  </a:lnTo>
                  <a:lnTo>
                    <a:pt x="6" y="87"/>
                  </a:lnTo>
                  <a:lnTo>
                    <a:pt x="9" y="84"/>
                  </a:lnTo>
                  <a:lnTo>
                    <a:pt x="13" y="84"/>
                  </a:lnTo>
                  <a:lnTo>
                    <a:pt x="23" y="80"/>
                  </a:lnTo>
                  <a:lnTo>
                    <a:pt x="32" y="80"/>
                  </a:lnTo>
                  <a:lnTo>
                    <a:pt x="34" y="76"/>
                  </a:lnTo>
                  <a:lnTo>
                    <a:pt x="38" y="74"/>
                  </a:lnTo>
                  <a:lnTo>
                    <a:pt x="38" y="74"/>
                  </a:lnTo>
                  <a:lnTo>
                    <a:pt x="23" y="74"/>
                  </a:lnTo>
                  <a:lnTo>
                    <a:pt x="11" y="74"/>
                  </a:lnTo>
                  <a:lnTo>
                    <a:pt x="6" y="72"/>
                  </a:lnTo>
                  <a:lnTo>
                    <a:pt x="6" y="72"/>
                  </a:lnTo>
                  <a:lnTo>
                    <a:pt x="4" y="70"/>
                  </a:lnTo>
                  <a:lnTo>
                    <a:pt x="2" y="68"/>
                  </a:lnTo>
                  <a:lnTo>
                    <a:pt x="2" y="67"/>
                  </a:lnTo>
                  <a:lnTo>
                    <a:pt x="0" y="63"/>
                  </a:lnTo>
                  <a:lnTo>
                    <a:pt x="0" y="55"/>
                  </a:lnTo>
                  <a:lnTo>
                    <a:pt x="2" y="50"/>
                  </a:lnTo>
                  <a:lnTo>
                    <a:pt x="2" y="50"/>
                  </a:lnTo>
                  <a:lnTo>
                    <a:pt x="6" y="42"/>
                  </a:lnTo>
                  <a:lnTo>
                    <a:pt x="11" y="36"/>
                  </a:lnTo>
                  <a:lnTo>
                    <a:pt x="17" y="33"/>
                  </a:lnTo>
                  <a:lnTo>
                    <a:pt x="23" y="29"/>
                  </a:lnTo>
                  <a:lnTo>
                    <a:pt x="23" y="29"/>
                  </a:lnTo>
                  <a:lnTo>
                    <a:pt x="36" y="21"/>
                  </a:lnTo>
                  <a:lnTo>
                    <a:pt x="42" y="19"/>
                  </a:lnTo>
                  <a:lnTo>
                    <a:pt x="47" y="17"/>
                  </a:lnTo>
                  <a:lnTo>
                    <a:pt x="53" y="15"/>
                  </a:lnTo>
                  <a:lnTo>
                    <a:pt x="55" y="17"/>
                  </a:lnTo>
                  <a:lnTo>
                    <a:pt x="55" y="17"/>
                  </a:lnTo>
                  <a:lnTo>
                    <a:pt x="57" y="21"/>
                  </a:lnTo>
                  <a:lnTo>
                    <a:pt x="59" y="23"/>
                  </a:lnTo>
                  <a:lnTo>
                    <a:pt x="55" y="33"/>
                  </a:lnTo>
                  <a:lnTo>
                    <a:pt x="55" y="33"/>
                  </a:lnTo>
                  <a:lnTo>
                    <a:pt x="61" y="33"/>
                  </a:lnTo>
                  <a:lnTo>
                    <a:pt x="66" y="33"/>
                  </a:lnTo>
                  <a:lnTo>
                    <a:pt x="70" y="33"/>
                  </a:lnTo>
                  <a:lnTo>
                    <a:pt x="76" y="29"/>
                  </a:lnTo>
                  <a:lnTo>
                    <a:pt x="79" y="29"/>
                  </a:lnTo>
                  <a:lnTo>
                    <a:pt x="85" y="27"/>
                  </a:lnTo>
                  <a:lnTo>
                    <a:pt x="89" y="29"/>
                  </a:lnTo>
                  <a:lnTo>
                    <a:pt x="96" y="31"/>
                  </a:lnTo>
                  <a:lnTo>
                    <a:pt x="96" y="31"/>
                  </a:lnTo>
                  <a:lnTo>
                    <a:pt x="95" y="36"/>
                  </a:lnTo>
                  <a:lnTo>
                    <a:pt x="96" y="42"/>
                  </a:lnTo>
                  <a:lnTo>
                    <a:pt x="98" y="42"/>
                  </a:lnTo>
                  <a:lnTo>
                    <a:pt x="102" y="44"/>
                  </a:lnTo>
                  <a:lnTo>
                    <a:pt x="102" y="44"/>
                  </a:lnTo>
                  <a:lnTo>
                    <a:pt x="104" y="44"/>
                  </a:lnTo>
                  <a:lnTo>
                    <a:pt x="106" y="42"/>
                  </a:lnTo>
                  <a:lnTo>
                    <a:pt x="110" y="38"/>
                  </a:lnTo>
                  <a:lnTo>
                    <a:pt x="110" y="38"/>
                  </a:lnTo>
                  <a:lnTo>
                    <a:pt x="114" y="38"/>
                  </a:lnTo>
                  <a:lnTo>
                    <a:pt x="117" y="38"/>
                  </a:lnTo>
                  <a:lnTo>
                    <a:pt x="123" y="38"/>
                  </a:lnTo>
                  <a:lnTo>
                    <a:pt x="123" y="38"/>
                  </a:lnTo>
                  <a:lnTo>
                    <a:pt x="121" y="34"/>
                  </a:lnTo>
                  <a:lnTo>
                    <a:pt x="119" y="33"/>
                  </a:lnTo>
                  <a:lnTo>
                    <a:pt x="117" y="33"/>
                  </a:lnTo>
                  <a:lnTo>
                    <a:pt x="117" y="33"/>
                  </a:lnTo>
                  <a:lnTo>
                    <a:pt x="117" y="29"/>
                  </a:lnTo>
                  <a:lnTo>
                    <a:pt x="117" y="29"/>
                  </a:lnTo>
                  <a:lnTo>
                    <a:pt x="123" y="29"/>
                  </a:lnTo>
                  <a:lnTo>
                    <a:pt x="129" y="33"/>
                  </a:lnTo>
                  <a:lnTo>
                    <a:pt x="136" y="34"/>
                  </a:lnTo>
                  <a:lnTo>
                    <a:pt x="140" y="42"/>
                  </a:lnTo>
                  <a:lnTo>
                    <a:pt x="140" y="42"/>
                  </a:lnTo>
                  <a:lnTo>
                    <a:pt x="144" y="48"/>
                  </a:lnTo>
                  <a:lnTo>
                    <a:pt x="148" y="55"/>
                  </a:lnTo>
                  <a:lnTo>
                    <a:pt x="149" y="59"/>
                  </a:lnTo>
                  <a:lnTo>
                    <a:pt x="151" y="63"/>
                  </a:lnTo>
                  <a:lnTo>
                    <a:pt x="155" y="63"/>
                  </a:lnTo>
                  <a:lnTo>
                    <a:pt x="159" y="61"/>
                  </a:lnTo>
                  <a:lnTo>
                    <a:pt x="159" y="61"/>
                  </a:lnTo>
                  <a:lnTo>
                    <a:pt x="159" y="55"/>
                  </a:lnTo>
                  <a:lnTo>
                    <a:pt x="159" y="50"/>
                  </a:lnTo>
                  <a:lnTo>
                    <a:pt x="155" y="46"/>
                  </a:lnTo>
                  <a:lnTo>
                    <a:pt x="155" y="42"/>
                  </a:lnTo>
                  <a:lnTo>
                    <a:pt x="151" y="34"/>
                  </a:lnTo>
                  <a:lnTo>
                    <a:pt x="149" y="29"/>
                  </a:lnTo>
                  <a:lnTo>
                    <a:pt x="148" y="25"/>
                  </a:lnTo>
                  <a:lnTo>
                    <a:pt x="148" y="25"/>
                  </a:lnTo>
                  <a:lnTo>
                    <a:pt x="149" y="19"/>
                  </a:lnTo>
                  <a:lnTo>
                    <a:pt x="151" y="15"/>
                  </a:lnTo>
                  <a:lnTo>
                    <a:pt x="153" y="14"/>
                  </a:lnTo>
                  <a:lnTo>
                    <a:pt x="157" y="14"/>
                  </a:lnTo>
                  <a:lnTo>
                    <a:pt x="161" y="15"/>
                  </a:lnTo>
                  <a:lnTo>
                    <a:pt x="165" y="17"/>
                  </a:lnTo>
                  <a:lnTo>
                    <a:pt x="172" y="21"/>
                  </a:lnTo>
                  <a:lnTo>
                    <a:pt x="172" y="21"/>
                  </a:lnTo>
                  <a:lnTo>
                    <a:pt x="172" y="12"/>
                  </a:lnTo>
                  <a:lnTo>
                    <a:pt x="172" y="4"/>
                  </a:lnTo>
                  <a:lnTo>
                    <a:pt x="172" y="4"/>
                  </a:lnTo>
                  <a:lnTo>
                    <a:pt x="178" y="2"/>
                  </a:lnTo>
                  <a:lnTo>
                    <a:pt x="185" y="0"/>
                  </a:lnTo>
                  <a:lnTo>
                    <a:pt x="193" y="2"/>
                  </a:lnTo>
                  <a:lnTo>
                    <a:pt x="197" y="4"/>
                  </a:lnTo>
                  <a:lnTo>
                    <a:pt x="201" y="4"/>
                  </a:lnTo>
                  <a:lnTo>
                    <a:pt x="201" y="4"/>
                  </a:lnTo>
                  <a:lnTo>
                    <a:pt x="202" y="8"/>
                  </a:lnTo>
                  <a:lnTo>
                    <a:pt x="202" y="12"/>
                  </a:lnTo>
                  <a:lnTo>
                    <a:pt x="201" y="14"/>
                  </a:lnTo>
                  <a:lnTo>
                    <a:pt x="199" y="15"/>
                  </a:lnTo>
                  <a:lnTo>
                    <a:pt x="193" y="21"/>
                  </a:lnTo>
                  <a:lnTo>
                    <a:pt x="189" y="21"/>
                  </a:lnTo>
                  <a:lnTo>
                    <a:pt x="187" y="25"/>
                  </a:lnTo>
                  <a:lnTo>
                    <a:pt x="187" y="25"/>
                  </a:lnTo>
                  <a:lnTo>
                    <a:pt x="185" y="27"/>
                  </a:lnTo>
                  <a:lnTo>
                    <a:pt x="185" y="29"/>
                  </a:lnTo>
                  <a:lnTo>
                    <a:pt x="187" y="34"/>
                  </a:lnTo>
                  <a:lnTo>
                    <a:pt x="189" y="42"/>
                  </a:lnTo>
                  <a:lnTo>
                    <a:pt x="193" y="46"/>
                  </a:lnTo>
                  <a:lnTo>
                    <a:pt x="193" y="46"/>
                  </a:lnTo>
                  <a:lnTo>
                    <a:pt x="197" y="61"/>
                  </a:lnTo>
                  <a:lnTo>
                    <a:pt x="199" y="67"/>
                  </a:lnTo>
                  <a:lnTo>
                    <a:pt x="202" y="74"/>
                  </a:lnTo>
                  <a:lnTo>
                    <a:pt x="202" y="74"/>
                  </a:lnTo>
                  <a:lnTo>
                    <a:pt x="208" y="84"/>
                  </a:lnTo>
                  <a:lnTo>
                    <a:pt x="210" y="89"/>
                  </a:lnTo>
                  <a:lnTo>
                    <a:pt x="214" y="93"/>
                  </a:lnTo>
                  <a:lnTo>
                    <a:pt x="214" y="93"/>
                  </a:lnTo>
                  <a:lnTo>
                    <a:pt x="221" y="97"/>
                  </a:lnTo>
                  <a:lnTo>
                    <a:pt x="227" y="101"/>
                  </a:lnTo>
                  <a:lnTo>
                    <a:pt x="235" y="102"/>
                  </a:lnTo>
                  <a:lnTo>
                    <a:pt x="236" y="104"/>
                  </a:lnTo>
                  <a:lnTo>
                    <a:pt x="240" y="108"/>
                  </a:lnTo>
                  <a:lnTo>
                    <a:pt x="240" y="108"/>
                  </a:lnTo>
                  <a:lnTo>
                    <a:pt x="242" y="112"/>
                  </a:lnTo>
                  <a:lnTo>
                    <a:pt x="244" y="116"/>
                  </a:lnTo>
                  <a:lnTo>
                    <a:pt x="244" y="116"/>
                  </a:lnTo>
                  <a:lnTo>
                    <a:pt x="242" y="118"/>
                  </a:lnTo>
                  <a:lnTo>
                    <a:pt x="236" y="118"/>
                  </a:lnTo>
                  <a:lnTo>
                    <a:pt x="235" y="118"/>
                  </a:lnTo>
                  <a:lnTo>
                    <a:pt x="233" y="121"/>
                  </a:lnTo>
                  <a:lnTo>
                    <a:pt x="233" y="121"/>
                  </a:lnTo>
                  <a:lnTo>
                    <a:pt x="229" y="123"/>
                  </a:lnTo>
                  <a:lnTo>
                    <a:pt x="227" y="125"/>
                  </a:lnTo>
                  <a:lnTo>
                    <a:pt x="229" y="129"/>
                  </a:lnTo>
                  <a:lnTo>
                    <a:pt x="229" y="129"/>
                  </a:lnTo>
                  <a:lnTo>
                    <a:pt x="233" y="135"/>
                  </a:lnTo>
                  <a:lnTo>
                    <a:pt x="233" y="137"/>
                  </a:lnTo>
                  <a:lnTo>
                    <a:pt x="233" y="140"/>
                  </a:lnTo>
                  <a:lnTo>
                    <a:pt x="233" y="140"/>
                  </a:lnTo>
                  <a:lnTo>
                    <a:pt x="223" y="142"/>
                  </a:lnTo>
                  <a:lnTo>
                    <a:pt x="214" y="144"/>
                  </a:lnTo>
                  <a:lnTo>
                    <a:pt x="204" y="144"/>
                  </a:lnTo>
                  <a:lnTo>
                    <a:pt x="201" y="142"/>
                  </a:lnTo>
                  <a:lnTo>
                    <a:pt x="195" y="142"/>
                  </a:lnTo>
                  <a:lnTo>
                    <a:pt x="195" y="142"/>
                  </a:lnTo>
                  <a:lnTo>
                    <a:pt x="185" y="138"/>
                  </a:lnTo>
                  <a:lnTo>
                    <a:pt x="182" y="137"/>
                  </a:lnTo>
                  <a:lnTo>
                    <a:pt x="178" y="135"/>
                  </a:lnTo>
                  <a:lnTo>
                    <a:pt x="178" y="135"/>
                  </a:lnTo>
                  <a:lnTo>
                    <a:pt x="172" y="135"/>
                  </a:lnTo>
                  <a:lnTo>
                    <a:pt x="170" y="135"/>
                  </a:lnTo>
                  <a:lnTo>
                    <a:pt x="166" y="137"/>
                  </a:lnTo>
                  <a:lnTo>
                    <a:pt x="163" y="138"/>
                  </a:lnTo>
                  <a:lnTo>
                    <a:pt x="163" y="138"/>
                  </a:lnTo>
                  <a:lnTo>
                    <a:pt x="151" y="142"/>
                  </a:lnTo>
                  <a:lnTo>
                    <a:pt x="140" y="146"/>
                  </a:lnTo>
                  <a:lnTo>
                    <a:pt x="129" y="146"/>
                  </a:lnTo>
                  <a:lnTo>
                    <a:pt x="117" y="150"/>
                  </a:lnTo>
                  <a:lnTo>
                    <a:pt x="117" y="150"/>
                  </a:lnTo>
                  <a:lnTo>
                    <a:pt x="108" y="152"/>
                  </a:lnTo>
                  <a:lnTo>
                    <a:pt x="96" y="154"/>
                  </a:lnTo>
                  <a:lnTo>
                    <a:pt x="87" y="154"/>
                  </a:lnTo>
                  <a:lnTo>
                    <a:pt x="76" y="154"/>
                  </a:lnTo>
                  <a:lnTo>
                    <a:pt x="76" y="154"/>
                  </a:lnTo>
                  <a:lnTo>
                    <a:pt x="76" y="148"/>
                  </a:lnTo>
                  <a:lnTo>
                    <a:pt x="74" y="142"/>
                  </a:lnTo>
                  <a:lnTo>
                    <a:pt x="72" y="137"/>
                  </a:lnTo>
                  <a:lnTo>
                    <a:pt x="72" y="137"/>
                  </a:lnTo>
                  <a:lnTo>
                    <a:pt x="62" y="133"/>
                  </a:lnTo>
                  <a:lnTo>
                    <a:pt x="51" y="131"/>
                  </a:lnTo>
                  <a:lnTo>
                    <a:pt x="28" y="129"/>
                  </a:lnTo>
                  <a:lnTo>
                    <a:pt x="28" y="129"/>
                  </a:lnTo>
                  <a:lnTo>
                    <a:pt x="25" y="129"/>
                  </a:lnTo>
                  <a:lnTo>
                    <a:pt x="17" y="129"/>
                  </a:lnTo>
                  <a:lnTo>
                    <a:pt x="17" y="129"/>
                  </a:lnTo>
                  <a:lnTo>
                    <a:pt x="13" y="127"/>
                  </a:lnTo>
                  <a:lnTo>
                    <a:pt x="11" y="125"/>
                  </a:lnTo>
                  <a:lnTo>
                    <a:pt x="11" y="121"/>
                  </a:lnTo>
                  <a:lnTo>
                    <a:pt x="11" y="121"/>
                  </a:lnTo>
                  <a:lnTo>
                    <a:pt x="11" y="118"/>
                  </a:lnTo>
                  <a:lnTo>
                    <a:pt x="13" y="118"/>
                  </a:lnTo>
                  <a:lnTo>
                    <a:pt x="15" y="116"/>
                  </a:lnTo>
                  <a:lnTo>
                    <a:pt x="17" y="112"/>
                  </a:lnTo>
                  <a:lnTo>
                    <a:pt x="23" y="112"/>
                  </a:lnTo>
                  <a:lnTo>
                    <a:pt x="28" y="110"/>
                  </a:lnTo>
                  <a:lnTo>
                    <a:pt x="28" y="110"/>
                  </a:lnTo>
                  <a:lnTo>
                    <a:pt x="32" y="108"/>
                  </a:lnTo>
                  <a:lnTo>
                    <a:pt x="34" y="106"/>
                  </a:lnTo>
                  <a:lnTo>
                    <a:pt x="38" y="106"/>
                  </a:lnTo>
                  <a:lnTo>
                    <a:pt x="44" y="106"/>
                  </a:lnTo>
                  <a:lnTo>
                    <a:pt x="61" y="108"/>
                  </a:lnTo>
                  <a:lnTo>
                    <a:pt x="61" y="108"/>
                  </a:lnTo>
                  <a:lnTo>
                    <a:pt x="76" y="104"/>
                  </a:lnTo>
                  <a:lnTo>
                    <a:pt x="85" y="104"/>
                  </a:lnTo>
                  <a:lnTo>
                    <a:pt x="91" y="104"/>
                  </a:lnTo>
                  <a:lnTo>
                    <a:pt x="91" y="104"/>
                  </a:lnTo>
                  <a:lnTo>
                    <a:pt x="91" y="104"/>
                  </a:lnTo>
                  <a:lnTo>
                    <a:pt x="91" y="104"/>
                  </a:lnTo>
                  <a:close/>
                </a:path>
              </a:pathLst>
            </a:custGeom>
            <a:solidFill>
              <a:schemeClr val="bg1">
                <a:lumMod val="85000"/>
              </a:schemeClr>
            </a:solidFill>
            <a:ln w="635" cap="rnd">
              <a:solidFill>
                <a:schemeClr val="bg1">
                  <a:alpha val="17000"/>
                </a:schemeClr>
              </a:solidFill>
              <a:prstDash val="solid"/>
              <a:round/>
              <a:headEnd/>
              <a:tailEnd/>
            </a:ln>
          </p:spPr>
          <p:txBody>
            <a:bodyPr lIns="81617" tIns="40809" rIns="81617" bIns="40809"/>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32" name="Freeform 431">
              <a:extLst>
                <a:ext uri="{FF2B5EF4-FFF2-40B4-BE49-F238E27FC236}">
                  <a16:creationId xmlns:a16="http://schemas.microsoft.com/office/drawing/2014/main" id="{EABA0609-778F-C540-9AB9-FA1027138128}"/>
                </a:ext>
              </a:extLst>
            </p:cNvPr>
            <p:cNvSpPr>
              <a:spLocks/>
            </p:cNvSpPr>
            <p:nvPr userDrawn="1"/>
          </p:nvSpPr>
          <p:spPr bwMode="auto">
            <a:xfrm>
              <a:off x="6315676" y="1215195"/>
              <a:ext cx="78204" cy="34126"/>
            </a:xfrm>
            <a:custGeom>
              <a:avLst/>
              <a:gdLst>
                <a:gd name="T0" fmla="*/ 30 w 51"/>
                <a:gd name="T1" fmla="*/ 0 h 26"/>
                <a:gd name="T2" fmla="*/ 30 w 51"/>
                <a:gd name="T3" fmla="*/ 0 h 26"/>
                <a:gd name="T4" fmla="*/ 36 w 51"/>
                <a:gd name="T5" fmla="*/ 0 h 26"/>
                <a:gd name="T6" fmla="*/ 40 w 51"/>
                <a:gd name="T7" fmla="*/ 0 h 26"/>
                <a:gd name="T8" fmla="*/ 45 w 51"/>
                <a:gd name="T9" fmla="*/ 1 h 26"/>
                <a:gd name="T10" fmla="*/ 51 w 51"/>
                <a:gd name="T11" fmla="*/ 7 h 26"/>
                <a:gd name="T12" fmla="*/ 51 w 51"/>
                <a:gd name="T13" fmla="*/ 7 h 26"/>
                <a:gd name="T14" fmla="*/ 42 w 51"/>
                <a:gd name="T15" fmla="*/ 13 h 26"/>
                <a:gd name="T16" fmla="*/ 34 w 51"/>
                <a:gd name="T17" fmla="*/ 18 h 26"/>
                <a:gd name="T18" fmla="*/ 28 w 51"/>
                <a:gd name="T19" fmla="*/ 22 h 26"/>
                <a:gd name="T20" fmla="*/ 25 w 51"/>
                <a:gd name="T21" fmla="*/ 24 h 26"/>
                <a:gd name="T22" fmla="*/ 21 w 51"/>
                <a:gd name="T23" fmla="*/ 26 h 26"/>
                <a:gd name="T24" fmla="*/ 15 w 51"/>
                <a:gd name="T25" fmla="*/ 26 h 26"/>
                <a:gd name="T26" fmla="*/ 15 w 51"/>
                <a:gd name="T27" fmla="*/ 26 h 26"/>
                <a:gd name="T28" fmla="*/ 9 w 51"/>
                <a:gd name="T29" fmla="*/ 24 h 26"/>
                <a:gd name="T30" fmla="*/ 6 w 51"/>
                <a:gd name="T31" fmla="*/ 22 h 26"/>
                <a:gd name="T32" fmla="*/ 2 w 51"/>
                <a:gd name="T33" fmla="*/ 18 h 26"/>
                <a:gd name="T34" fmla="*/ 2 w 51"/>
                <a:gd name="T35" fmla="*/ 18 h 26"/>
                <a:gd name="T36" fmla="*/ 0 w 51"/>
                <a:gd name="T37" fmla="*/ 15 h 26"/>
                <a:gd name="T38" fmla="*/ 0 w 51"/>
                <a:gd name="T39" fmla="*/ 11 h 26"/>
                <a:gd name="T40" fmla="*/ 0 w 51"/>
                <a:gd name="T41" fmla="*/ 11 h 26"/>
                <a:gd name="T42" fmla="*/ 2 w 51"/>
                <a:gd name="T43" fmla="*/ 7 h 26"/>
                <a:gd name="T44" fmla="*/ 6 w 51"/>
                <a:gd name="T45" fmla="*/ 5 h 26"/>
                <a:gd name="T46" fmla="*/ 9 w 51"/>
                <a:gd name="T47" fmla="*/ 3 h 26"/>
                <a:gd name="T48" fmla="*/ 13 w 51"/>
                <a:gd name="T49" fmla="*/ 1 h 26"/>
                <a:gd name="T50" fmla="*/ 23 w 51"/>
                <a:gd name="T51" fmla="*/ 0 h 26"/>
                <a:gd name="T52" fmla="*/ 30 w 51"/>
                <a:gd name="T53" fmla="*/ 0 h 26"/>
                <a:gd name="T54" fmla="*/ 30 w 51"/>
                <a:gd name="T55" fmla="*/ 0 h 26"/>
                <a:gd name="T56" fmla="*/ 30 w 51"/>
                <a:gd name="T57" fmla="*/ 0 h 26"/>
                <a:gd name="T58" fmla="*/ 30 w 51"/>
                <a:gd name="T59"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1" h="26">
                  <a:moveTo>
                    <a:pt x="30" y="0"/>
                  </a:moveTo>
                  <a:lnTo>
                    <a:pt x="30" y="0"/>
                  </a:lnTo>
                  <a:lnTo>
                    <a:pt x="36" y="0"/>
                  </a:lnTo>
                  <a:lnTo>
                    <a:pt x="40" y="0"/>
                  </a:lnTo>
                  <a:lnTo>
                    <a:pt x="45" y="1"/>
                  </a:lnTo>
                  <a:lnTo>
                    <a:pt x="51" y="7"/>
                  </a:lnTo>
                  <a:lnTo>
                    <a:pt x="51" y="7"/>
                  </a:lnTo>
                  <a:lnTo>
                    <a:pt x="42" y="13"/>
                  </a:lnTo>
                  <a:lnTo>
                    <a:pt x="34" y="18"/>
                  </a:lnTo>
                  <a:lnTo>
                    <a:pt x="28" y="22"/>
                  </a:lnTo>
                  <a:lnTo>
                    <a:pt x="25" y="24"/>
                  </a:lnTo>
                  <a:lnTo>
                    <a:pt x="21" y="26"/>
                  </a:lnTo>
                  <a:lnTo>
                    <a:pt x="15" y="26"/>
                  </a:lnTo>
                  <a:lnTo>
                    <a:pt x="15" y="26"/>
                  </a:lnTo>
                  <a:lnTo>
                    <a:pt x="9" y="24"/>
                  </a:lnTo>
                  <a:lnTo>
                    <a:pt x="6" y="22"/>
                  </a:lnTo>
                  <a:lnTo>
                    <a:pt x="2" y="18"/>
                  </a:lnTo>
                  <a:lnTo>
                    <a:pt x="2" y="18"/>
                  </a:lnTo>
                  <a:lnTo>
                    <a:pt x="0" y="15"/>
                  </a:lnTo>
                  <a:lnTo>
                    <a:pt x="0" y="11"/>
                  </a:lnTo>
                  <a:lnTo>
                    <a:pt x="0" y="11"/>
                  </a:lnTo>
                  <a:lnTo>
                    <a:pt x="2" y="7"/>
                  </a:lnTo>
                  <a:lnTo>
                    <a:pt x="6" y="5"/>
                  </a:lnTo>
                  <a:lnTo>
                    <a:pt x="9" y="3"/>
                  </a:lnTo>
                  <a:lnTo>
                    <a:pt x="13" y="1"/>
                  </a:lnTo>
                  <a:lnTo>
                    <a:pt x="23" y="0"/>
                  </a:lnTo>
                  <a:lnTo>
                    <a:pt x="30" y="0"/>
                  </a:lnTo>
                  <a:lnTo>
                    <a:pt x="30" y="0"/>
                  </a:lnTo>
                  <a:lnTo>
                    <a:pt x="30" y="0"/>
                  </a:lnTo>
                  <a:lnTo>
                    <a:pt x="30" y="0"/>
                  </a:lnTo>
                  <a:close/>
                </a:path>
              </a:pathLst>
            </a:custGeom>
            <a:solidFill>
              <a:schemeClr val="bg1">
                <a:lumMod val="85000"/>
              </a:schemeClr>
            </a:solidFill>
            <a:ln w="635" cap="rnd">
              <a:solidFill>
                <a:schemeClr val="bg1">
                  <a:alpha val="17000"/>
                </a:schemeClr>
              </a:solidFill>
            </a:ln>
          </p:spPr>
          <p:txBody>
            <a:bodyPr lIns="81617" tIns="40809" rIns="81617" bIns="40809"/>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33" name="Freeform 432">
              <a:extLst>
                <a:ext uri="{FF2B5EF4-FFF2-40B4-BE49-F238E27FC236}">
                  <a16:creationId xmlns:a16="http://schemas.microsoft.com/office/drawing/2014/main" id="{9067865C-724E-1E42-B562-0D8C2DA92070}"/>
                </a:ext>
              </a:extLst>
            </p:cNvPr>
            <p:cNvSpPr>
              <a:spLocks/>
            </p:cNvSpPr>
            <p:nvPr userDrawn="1"/>
          </p:nvSpPr>
          <p:spPr bwMode="auto">
            <a:xfrm>
              <a:off x="6315676" y="1215195"/>
              <a:ext cx="78204" cy="34126"/>
            </a:xfrm>
            <a:custGeom>
              <a:avLst/>
              <a:gdLst>
                <a:gd name="T0" fmla="*/ 30 w 51"/>
                <a:gd name="T1" fmla="*/ 0 h 26"/>
                <a:gd name="T2" fmla="*/ 30 w 51"/>
                <a:gd name="T3" fmla="*/ 0 h 26"/>
                <a:gd name="T4" fmla="*/ 36 w 51"/>
                <a:gd name="T5" fmla="*/ 0 h 26"/>
                <a:gd name="T6" fmla="*/ 40 w 51"/>
                <a:gd name="T7" fmla="*/ 0 h 26"/>
                <a:gd name="T8" fmla="*/ 45 w 51"/>
                <a:gd name="T9" fmla="*/ 1 h 26"/>
                <a:gd name="T10" fmla="*/ 51 w 51"/>
                <a:gd name="T11" fmla="*/ 7 h 26"/>
                <a:gd name="T12" fmla="*/ 51 w 51"/>
                <a:gd name="T13" fmla="*/ 7 h 26"/>
                <a:gd name="T14" fmla="*/ 42 w 51"/>
                <a:gd name="T15" fmla="*/ 13 h 26"/>
                <a:gd name="T16" fmla="*/ 34 w 51"/>
                <a:gd name="T17" fmla="*/ 18 h 26"/>
                <a:gd name="T18" fmla="*/ 28 w 51"/>
                <a:gd name="T19" fmla="*/ 22 h 26"/>
                <a:gd name="T20" fmla="*/ 25 w 51"/>
                <a:gd name="T21" fmla="*/ 24 h 26"/>
                <a:gd name="T22" fmla="*/ 21 w 51"/>
                <a:gd name="T23" fmla="*/ 26 h 26"/>
                <a:gd name="T24" fmla="*/ 15 w 51"/>
                <a:gd name="T25" fmla="*/ 26 h 26"/>
                <a:gd name="T26" fmla="*/ 15 w 51"/>
                <a:gd name="T27" fmla="*/ 26 h 26"/>
                <a:gd name="T28" fmla="*/ 9 w 51"/>
                <a:gd name="T29" fmla="*/ 24 h 26"/>
                <a:gd name="T30" fmla="*/ 6 w 51"/>
                <a:gd name="T31" fmla="*/ 22 h 26"/>
                <a:gd name="T32" fmla="*/ 2 w 51"/>
                <a:gd name="T33" fmla="*/ 18 h 26"/>
                <a:gd name="T34" fmla="*/ 2 w 51"/>
                <a:gd name="T35" fmla="*/ 18 h 26"/>
                <a:gd name="T36" fmla="*/ 0 w 51"/>
                <a:gd name="T37" fmla="*/ 15 h 26"/>
                <a:gd name="T38" fmla="*/ 0 w 51"/>
                <a:gd name="T39" fmla="*/ 11 h 26"/>
                <a:gd name="T40" fmla="*/ 0 w 51"/>
                <a:gd name="T41" fmla="*/ 11 h 26"/>
                <a:gd name="T42" fmla="*/ 2 w 51"/>
                <a:gd name="T43" fmla="*/ 7 h 26"/>
                <a:gd name="T44" fmla="*/ 6 w 51"/>
                <a:gd name="T45" fmla="*/ 5 h 26"/>
                <a:gd name="T46" fmla="*/ 9 w 51"/>
                <a:gd name="T47" fmla="*/ 3 h 26"/>
                <a:gd name="T48" fmla="*/ 13 w 51"/>
                <a:gd name="T49" fmla="*/ 1 h 26"/>
                <a:gd name="T50" fmla="*/ 23 w 51"/>
                <a:gd name="T51" fmla="*/ 0 h 26"/>
                <a:gd name="T52" fmla="*/ 30 w 51"/>
                <a:gd name="T53" fmla="*/ 0 h 26"/>
                <a:gd name="T54" fmla="*/ 30 w 51"/>
                <a:gd name="T55" fmla="*/ 0 h 26"/>
                <a:gd name="T56" fmla="*/ 30 w 51"/>
                <a:gd name="T57" fmla="*/ 0 h 26"/>
                <a:gd name="T58" fmla="*/ 30 w 51"/>
                <a:gd name="T59"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1" h="26">
                  <a:moveTo>
                    <a:pt x="30" y="0"/>
                  </a:moveTo>
                  <a:lnTo>
                    <a:pt x="30" y="0"/>
                  </a:lnTo>
                  <a:lnTo>
                    <a:pt x="36" y="0"/>
                  </a:lnTo>
                  <a:lnTo>
                    <a:pt x="40" y="0"/>
                  </a:lnTo>
                  <a:lnTo>
                    <a:pt x="45" y="1"/>
                  </a:lnTo>
                  <a:lnTo>
                    <a:pt x="51" y="7"/>
                  </a:lnTo>
                  <a:lnTo>
                    <a:pt x="51" y="7"/>
                  </a:lnTo>
                  <a:lnTo>
                    <a:pt x="42" y="13"/>
                  </a:lnTo>
                  <a:lnTo>
                    <a:pt x="34" y="18"/>
                  </a:lnTo>
                  <a:lnTo>
                    <a:pt x="28" y="22"/>
                  </a:lnTo>
                  <a:lnTo>
                    <a:pt x="25" y="24"/>
                  </a:lnTo>
                  <a:lnTo>
                    <a:pt x="21" y="26"/>
                  </a:lnTo>
                  <a:lnTo>
                    <a:pt x="15" y="26"/>
                  </a:lnTo>
                  <a:lnTo>
                    <a:pt x="15" y="26"/>
                  </a:lnTo>
                  <a:lnTo>
                    <a:pt x="9" y="24"/>
                  </a:lnTo>
                  <a:lnTo>
                    <a:pt x="6" y="22"/>
                  </a:lnTo>
                  <a:lnTo>
                    <a:pt x="2" y="18"/>
                  </a:lnTo>
                  <a:lnTo>
                    <a:pt x="2" y="18"/>
                  </a:lnTo>
                  <a:lnTo>
                    <a:pt x="0" y="15"/>
                  </a:lnTo>
                  <a:lnTo>
                    <a:pt x="0" y="11"/>
                  </a:lnTo>
                  <a:lnTo>
                    <a:pt x="0" y="11"/>
                  </a:lnTo>
                  <a:lnTo>
                    <a:pt x="2" y="7"/>
                  </a:lnTo>
                  <a:lnTo>
                    <a:pt x="6" y="5"/>
                  </a:lnTo>
                  <a:lnTo>
                    <a:pt x="9" y="3"/>
                  </a:lnTo>
                  <a:lnTo>
                    <a:pt x="13" y="1"/>
                  </a:lnTo>
                  <a:lnTo>
                    <a:pt x="23" y="0"/>
                  </a:lnTo>
                  <a:lnTo>
                    <a:pt x="30" y="0"/>
                  </a:lnTo>
                  <a:lnTo>
                    <a:pt x="30" y="0"/>
                  </a:lnTo>
                  <a:lnTo>
                    <a:pt x="30" y="0"/>
                  </a:lnTo>
                  <a:lnTo>
                    <a:pt x="30" y="0"/>
                  </a:lnTo>
                  <a:close/>
                </a:path>
              </a:pathLst>
            </a:custGeom>
            <a:solidFill>
              <a:schemeClr val="bg1">
                <a:lumMod val="85000"/>
              </a:schemeClr>
            </a:solidFill>
            <a:ln w="635" cap="rnd">
              <a:solidFill>
                <a:schemeClr val="bg1">
                  <a:alpha val="17000"/>
                </a:schemeClr>
              </a:solidFill>
              <a:prstDash val="solid"/>
              <a:round/>
              <a:headEnd/>
              <a:tailEnd/>
            </a:ln>
          </p:spPr>
          <p:txBody>
            <a:bodyPr lIns="81617" tIns="40809" rIns="81617" bIns="40809"/>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34" name="Freeform 433">
              <a:extLst>
                <a:ext uri="{FF2B5EF4-FFF2-40B4-BE49-F238E27FC236}">
                  <a16:creationId xmlns:a16="http://schemas.microsoft.com/office/drawing/2014/main" id="{85841285-A8D5-F845-8647-3D92B3E59046}"/>
                </a:ext>
              </a:extLst>
            </p:cNvPr>
            <p:cNvSpPr>
              <a:spLocks/>
            </p:cNvSpPr>
            <p:nvPr userDrawn="1"/>
          </p:nvSpPr>
          <p:spPr bwMode="auto">
            <a:xfrm>
              <a:off x="6490569" y="1158675"/>
              <a:ext cx="130815" cy="68251"/>
            </a:xfrm>
            <a:custGeom>
              <a:avLst/>
              <a:gdLst>
                <a:gd name="T0" fmla="*/ 23 w 85"/>
                <a:gd name="T1" fmla="*/ 23 h 53"/>
                <a:gd name="T2" fmla="*/ 17 w 85"/>
                <a:gd name="T3" fmla="*/ 17 h 53"/>
                <a:gd name="T4" fmla="*/ 6 w 85"/>
                <a:gd name="T5" fmla="*/ 13 h 53"/>
                <a:gd name="T6" fmla="*/ 0 w 85"/>
                <a:gd name="T7" fmla="*/ 8 h 53"/>
                <a:gd name="T8" fmla="*/ 0 w 85"/>
                <a:gd name="T9" fmla="*/ 2 h 53"/>
                <a:gd name="T10" fmla="*/ 4 w 85"/>
                <a:gd name="T11" fmla="*/ 0 h 53"/>
                <a:gd name="T12" fmla="*/ 21 w 85"/>
                <a:gd name="T13" fmla="*/ 0 h 53"/>
                <a:gd name="T14" fmla="*/ 27 w 85"/>
                <a:gd name="T15" fmla="*/ 0 h 53"/>
                <a:gd name="T16" fmla="*/ 33 w 85"/>
                <a:gd name="T17" fmla="*/ 6 h 53"/>
                <a:gd name="T18" fmla="*/ 36 w 85"/>
                <a:gd name="T19" fmla="*/ 9 h 53"/>
                <a:gd name="T20" fmla="*/ 40 w 85"/>
                <a:gd name="T21" fmla="*/ 11 h 53"/>
                <a:gd name="T22" fmla="*/ 46 w 85"/>
                <a:gd name="T23" fmla="*/ 13 h 53"/>
                <a:gd name="T24" fmla="*/ 50 w 85"/>
                <a:gd name="T25" fmla="*/ 9 h 53"/>
                <a:gd name="T26" fmla="*/ 55 w 85"/>
                <a:gd name="T27" fmla="*/ 9 h 53"/>
                <a:gd name="T28" fmla="*/ 57 w 85"/>
                <a:gd name="T29" fmla="*/ 11 h 53"/>
                <a:gd name="T30" fmla="*/ 67 w 85"/>
                <a:gd name="T31" fmla="*/ 17 h 53"/>
                <a:gd name="T32" fmla="*/ 68 w 85"/>
                <a:gd name="T33" fmla="*/ 19 h 53"/>
                <a:gd name="T34" fmla="*/ 74 w 85"/>
                <a:gd name="T35" fmla="*/ 21 h 53"/>
                <a:gd name="T36" fmla="*/ 78 w 85"/>
                <a:gd name="T37" fmla="*/ 21 h 53"/>
                <a:gd name="T38" fmla="*/ 82 w 85"/>
                <a:gd name="T39" fmla="*/ 28 h 53"/>
                <a:gd name="T40" fmla="*/ 82 w 85"/>
                <a:gd name="T41" fmla="*/ 36 h 53"/>
                <a:gd name="T42" fmla="*/ 82 w 85"/>
                <a:gd name="T43" fmla="*/ 38 h 53"/>
                <a:gd name="T44" fmla="*/ 85 w 85"/>
                <a:gd name="T45" fmla="*/ 42 h 53"/>
                <a:gd name="T46" fmla="*/ 85 w 85"/>
                <a:gd name="T47" fmla="*/ 42 h 53"/>
                <a:gd name="T48" fmla="*/ 85 w 85"/>
                <a:gd name="T49" fmla="*/ 47 h 53"/>
                <a:gd name="T50" fmla="*/ 82 w 85"/>
                <a:gd name="T51" fmla="*/ 51 h 53"/>
                <a:gd name="T52" fmla="*/ 76 w 85"/>
                <a:gd name="T53" fmla="*/ 51 h 53"/>
                <a:gd name="T54" fmla="*/ 67 w 85"/>
                <a:gd name="T55" fmla="*/ 51 h 53"/>
                <a:gd name="T56" fmla="*/ 63 w 85"/>
                <a:gd name="T57" fmla="*/ 47 h 53"/>
                <a:gd name="T58" fmla="*/ 55 w 85"/>
                <a:gd name="T59" fmla="*/ 42 h 53"/>
                <a:gd name="T60" fmla="*/ 51 w 85"/>
                <a:gd name="T61" fmla="*/ 38 h 53"/>
                <a:gd name="T62" fmla="*/ 48 w 85"/>
                <a:gd name="T63" fmla="*/ 38 h 53"/>
                <a:gd name="T64" fmla="*/ 33 w 85"/>
                <a:gd name="T65" fmla="*/ 40 h 53"/>
                <a:gd name="T66" fmla="*/ 27 w 85"/>
                <a:gd name="T67" fmla="*/ 42 h 53"/>
                <a:gd name="T68" fmla="*/ 16 w 85"/>
                <a:gd name="T69" fmla="*/ 40 h 53"/>
                <a:gd name="T70" fmla="*/ 10 w 85"/>
                <a:gd name="T71" fmla="*/ 38 h 53"/>
                <a:gd name="T72" fmla="*/ 6 w 85"/>
                <a:gd name="T73" fmla="*/ 34 h 53"/>
                <a:gd name="T74" fmla="*/ 6 w 85"/>
                <a:gd name="T75" fmla="*/ 30 h 53"/>
                <a:gd name="T76" fmla="*/ 10 w 85"/>
                <a:gd name="T77" fmla="*/ 26 h 53"/>
                <a:gd name="T78" fmla="*/ 19 w 85"/>
                <a:gd name="T79" fmla="*/ 25 h 53"/>
                <a:gd name="T80" fmla="*/ 23 w 85"/>
                <a:gd name="T81" fmla="*/ 23 h 53"/>
                <a:gd name="T82" fmla="*/ 23 w 85"/>
                <a:gd name="T83" fmla="*/ 2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5" h="53">
                  <a:moveTo>
                    <a:pt x="23" y="23"/>
                  </a:moveTo>
                  <a:lnTo>
                    <a:pt x="23" y="23"/>
                  </a:lnTo>
                  <a:lnTo>
                    <a:pt x="21" y="21"/>
                  </a:lnTo>
                  <a:lnTo>
                    <a:pt x="17" y="17"/>
                  </a:lnTo>
                  <a:lnTo>
                    <a:pt x="10" y="13"/>
                  </a:lnTo>
                  <a:lnTo>
                    <a:pt x="6" y="13"/>
                  </a:lnTo>
                  <a:lnTo>
                    <a:pt x="4" y="11"/>
                  </a:lnTo>
                  <a:lnTo>
                    <a:pt x="0" y="8"/>
                  </a:lnTo>
                  <a:lnTo>
                    <a:pt x="0" y="2"/>
                  </a:lnTo>
                  <a:lnTo>
                    <a:pt x="0" y="2"/>
                  </a:lnTo>
                  <a:lnTo>
                    <a:pt x="0" y="2"/>
                  </a:lnTo>
                  <a:lnTo>
                    <a:pt x="4" y="0"/>
                  </a:lnTo>
                  <a:lnTo>
                    <a:pt x="14" y="0"/>
                  </a:lnTo>
                  <a:lnTo>
                    <a:pt x="21" y="0"/>
                  </a:lnTo>
                  <a:lnTo>
                    <a:pt x="27" y="0"/>
                  </a:lnTo>
                  <a:lnTo>
                    <a:pt x="27" y="0"/>
                  </a:lnTo>
                  <a:lnTo>
                    <a:pt x="31" y="2"/>
                  </a:lnTo>
                  <a:lnTo>
                    <a:pt x="33" y="6"/>
                  </a:lnTo>
                  <a:lnTo>
                    <a:pt x="36" y="9"/>
                  </a:lnTo>
                  <a:lnTo>
                    <a:pt x="36" y="9"/>
                  </a:lnTo>
                  <a:lnTo>
                    <a:pt x="38" y="11"/>
                  </a:lnTo>
                  <a:lnTo>
                    <a:pt x="40" y="11"/>
                  </a:lnTo>
                  <a:lnTo>
                    <a:pt x="46" y="13"/>
                  </a:lnTo>
                  <a:lnTo>
                    <a:pt x="46" y="13"/>
                  </a:lnTo>
                  <a:lnTo>
                    <a:pt x="48" y="11"/>
                  </a:lnTo>
                  <a:lnTo>
                    <a:pt x="50" y="9"/>
                  </a:lnTo>
                  <a:lnTo>
                    <a:pt x="51" y="9"/>
                  </a:lnTo>
                  <a:lnTo>
                    <a:pt x="55" y="9"/>
                  </a:lnTo>
                  <a:lnTo>
                    <a:pt x="55" y="9"/>
                  </a:lnTo>
                  <a:lnTo>
                    <a:pt x="57" y="11"/>
                  </a:lnTo>
                  <a:lnTo>
                    <a:pt x="61" y="13"/>
                  </a:lnTo>
                  <a:lnTo>
                    <a:pt x="67" y="17"/>
                  </a:lnTo>
                  <a:lnTo>
                    <a:pt x="67" y="17"/>
                  </a:lnTo>
                  <a:lnTo>
                    <a:pt x="68" y="19"/>
                  </a:lnTo>
                  <a:lnTo>
                    <a:pt x="72" y="19"/>
                  </a:lnTo>
                  <a:lnTo>
                    <a:pt x="74" y="21"/>
                  </a:lnTo>
                  <a:lnTo>
                    <a:pt x="78" y="21"/>
                  </a:lnTo>
                  <a:lnTo>
                    <a:pt x="78" y="21"/>
                  </a:lnTo>
                  <a:lnTo>
                    <a:pt x="82" y="25"/>
                  </a:lnTo>
                  <a:lnTo>
                    <a:pt x="82" y="28"/>
                  </a:lnTo>
                  <a:lnTo>
                    <a:pt x="80" y="32"/>
                  </a:lnTo>
                  <a:lnTo>
                    <a:pt x="82" y="36"/>
                  </a:lnTo>
                  <a:lnTo>
                    <a:pt x="82" y="36"/>
                  </a:lnTo>
                  <a:lnTo>
                    <a:pt x="82" y="38"/>
                  </a:lnTo>
                  <a:lnTo>
                    <a:pt x="82" y="40"/>
                  </a:lnTo>
                  <a:lnTo>
                    <a:pt x="85" y="42"/>
                  </a:lnTo>
                  <a:lnTo>
                    <a:pt x="85" y="42"/>
                  </a:lnTo>
                  <a:lnTo>
                    <a:pt x="85" y="42"/>
                  </a:lnTo>
                  <a:lnTo>
                    <a:pt x="85" y="47"/>
                  </a:lnTo>
                  <a:lnTo>
                    <a:pt x="85" y="47"/>
                  </a:lnTo>
                  <a:lnTo>
                    <a:pt x="84" y="51"/>
                  </a:lnTo>
                  <a:lnTo>
                    <a:pt x="82" y="51"/>
                  </a:lnTo>
                  <a:lnTo>
                    <a:pt x="76" y="51"/>
                  </a:lnTo>
                  <a:lnTo>
                    <a:pt x="76" y="51"/>
                  </a:lnTo>
                  <a:lnTo>
                    <a:pt x="70" y="53"/>
                  </a:lnTo>
                  <a:lnTo>
                    <a:pt x="67" y="51"/>
                  </a:lnTo>
                  <a:lnTo>
                    <a:pt x="65" y="51"/>
                  </a:lnTo>
                  <a:lnTo>
                    <a:pt x="63" y="47"/>
                  </a:lnTo>
                  <a:lnTo>
                    <a:pt x="59" y="44"/>
                  </a:lnTo>
                  <a:lnTo>
                    <a:pt x="55" y="42"/>
                  </a:lnTo>
                  <a:lnTo>
                    <a:pt x="51" y="38"/>
                  </a:lnTo>
                  <a:lnTo>
                    <a:pt x="51" y="38"/>
                  </a:lnTo>
                  <a:lnTo>
                    <a:pt x="50" y="38"/>
                  </a:lnTo>
                  <a:lnTo>
                    <a:pt x="48" y="38"/>
                  </a:lnTo>
                  <a:lnTo>
                    <a:pt x="40" y="38"/>
                  </a:lnTo>
                  <a:lnTo>
                    <a:pt x="33" y="40"/>
                  </a:lnTo>
                  <a:lnTo>
                    <a:pt x="27" y="42"/>
                  </a:lnTo>
                  <a:lnTo>
                    <a:pt x="27" y="42"/>
                  </a:lnTo>
                  <a:lnTo>
                    <a:pt x="21" y="42"/>
                  </a:lnTo>
                  <a:lnTo>
                    <a:pt x="16" y="40"/>
                  </a:lnTo>
                  <a:lnTo>
                    <a:pt x="12" y="38"/>
                  </a:lnTo>
                  <a:lnTo>
                    <a:pt x="10" y="38"/>
                  </a:lnTo>
                  <a:lnTo>
                    <a:pt x="6" y="36"/>
                  </a:lnTo>
                  <a:lnTo>
                    <a:pt x="6" y="34"/>
                  </a:lnTo>
                  <a:lnTo>
                    <a:pt x="6" y="34"/>
                  </a:lnTo>
                  <a:lnTo>
                    <a:pt x="6" y="30"/>
                  </a:lnTo>
                  <a:lnTo>
                    <a:pt x="8" y="28"/>
                  </a:lnTo>
                  <a:lnTo>
                    <a:pt x="10" y="26"/>
                  </a:lnTo>
                  <a:lnTo>
                    <a:pt x="14" y="26"/>
                  </a:lnTo>
                  <a:lnTo>
                    <a:pt x="19" y="25"/>
                  </a:lnTo>
                  <a:lnTo>
                    <a:pt x="21" y="25"/>
                  </a:lnTo>
                  <a:lnTo>
                    <a:pt x="23" y="23"/>
                  </a:lnTo>
                  <a:lnTo>
                    <a:pt x="23" y="23"/>
                  </a:lnTo>
                  <a:lnTo>
                    <a:pt x="23" y="23"/>
                  </a:lnTo>
                  <a:lnTo>
                    <a:pt x="23" y="23"/>
                  </a:lnTo>
                  <a:close/>
                </a:path>
              </a:pathLst>
            </a:custGeom>
            <a:solidFill>
              <a:schemeClr val="bg1">
                <a:lumMod val="85000"/>
              </a:schemeClr>
            </a:solidFill>
            <a:ln w="635" cap="rnd">
              <a:solidFill>
                <a:schemeClr val="bg1">
                  <a:alpha val="17000"/>
                </a:schemeClr>
              </a:solidFill>
            </a:ln>
          </p:spPr>
          <p:txBody>
            <a:bodyPr lIns="81617" tIns="40809" rIns="81617" bIns="40809"/>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35" name="Freeform 434">
              <a:extLst>
                <a:ext uri="{FF2B5EF4-FFF2-40B4-BE49-F238E27FC236}">
                  <a16:creationId xmlns:a16="http://schemas.microsoft.com/office/drawing/2014/main" id="{E9496D04-49B7-A841-8350-3A8FF8067E6D}"/>
                </a:ext>
              </a:extLst>
            </p:cNvPr>
            <p:cNvSpPr>
              <a:spLocks/>
            </p:cNvSpPr>
            <p:nvPr userDrawn="1"/>
          </p:nvSpPr>
          <p:spPr bwMode="auto">
            <a:xfrm>
              <a:off x="6490569" y="1158675"/>
              <a:ext cx="130815" cy="68251"/>
            </a:xfrm>
            <a:custGeom>
              <a:avLst/>
              <a:gdLst>
                <a:gd name="T0" fmla="*/ 23 w 85"/>
                <a:gd name="T1" fmla="*/ 23 h 53"/>
                <a:gd name="T2" fmla="*/ 17 w 85"/>
                <a:gd name="T3" fmla="*/ 17 h 53"/>
                <a:gd name="T4" fmla="*/ 6 w 85"/>
                <a:gd name="T5" fmla="*/ 13 h 53"/>
                <a:gd name="T6" fmla="*/ 0 w 85"/>
                <a:gd name="T7" fmla="*/ 8 h 53"/>
                <a:gd name="T8" fmla="*/ 0 w 85"/>
                <a:gd name="T9" fmla="*/ 2 h 53"/>
                <a:gd name="T10" fmla="*/ 4 w 85"/>
                <a:gd name="T11" fmla="*/ 0 h 53"/>
                <a:gd name="T12" fmla="*/ 21 w 85"/>
                <a:gd name="T13" fmla="*/ 0 h 53"/>
                <a:gd name="T14" fmla="*/ 27 w 85"/>
                <a:gd name="T15" fmla="*/ 0 h 53"/>
                <a:gd name="T16" fmla="*/ 33 w 85"/>
                <a:gd name="T17" fmla="*/ 6 h 53"/>
                <a:gd name="T18" fmla="*/ 36 w 85"/>
                <a:gd name="T19" fmla="*/ 9 h 53"/>
                <a:gd name="T20" fmla="*/ 40 w 85"/>
                <a:gd name="T21" fmla="*/ 11 h 53"/>
                <a:gd name="T22" fmla="*/ 46 w 85"/>
                <a:gd name="T23" fmla="*/ 13 h 53"/>
                <a:gd name="T24" fmla="*/ 50 w 85"/>
                <a:gd name="T25" fmla="*/ 9 h 53"/>
                <a:gd name="T26" fmla="*/ 55 w 85"/>
                <a:gd name="T27" fmla="*/ 9 h 53"/>
                <a:gd name="T28" fmla="*/ 57 w 85"/>
                <a:gd name="T29" fmla="*/ 11 h 53"/>
                <a:gd name="T30" fmla="*/ 67 w 85"/>
                <a:gd name="T31" fmla="*/ 17 h 53"/>
                <a:gd name="T32" fmla="*/ 68 w 85"/>
                <a:gd name="T33" fmla="*/ 19 h 53"/>
                <a:gd name="T34" fmla="*/ 74 w 85"/>
                <a:gd name="T35" fmla="*/ 21 h 53"/>
                <a:gd name="T36" fmla="*/ 78 w 85"/>
                <a:gd name="T37" fmla="*/ 21 h 53"/>
                <a:gd name="T38" fmla="*/ 82 w 85"/>
                <a:gd name="T39" fmla="*/ 28 h 53"/>
                <a:gd name="T40" fmla="*/ 82 w 85"/>
                <a:gd name="T41" fmla="*/ 36 h 53"/>
                <a:gd name="T42" fmla="*/ 82 w 85"/>
                <a:gd name="T43" fmla="*/ 38 h 53"/>
                <a:gd name="T44" fmla="*/ 85 w 85"/>
                <a:gd name="T45" fmla="*/ 42 h 53"/>
                <a:gd name="T46" fmla="*/ 85 w 85"/>
                <a:gd name="T47" fmla="*/ 42 h 53"/>
                <a:gd name="T48" fmla="*/ 85 w 85"/>
                <a:gd name="T49" fmla="*/ 47 h 53"/>
                <a:gd name="T50" fmla="*/ 82 w 85"/>
                <a:gd name="T51" fmla="*/ 51 h 53"/>
                <a:gd name="T52" fmla="*/ 76 w 85"/>
                <a:gd name="T53" fmla="*/ 51 h 53"/>
                <a:gd name="T54" fmla="*/ 67 w 85"/>
                <a:gd name="T55" fmla="*/ 51 h 53"/>
                <a:gd name="T56" fmla="*/ 63 w 85"/>
                <a:gd name="T57" fmla="*/ 47 h 53"/>
                <a:gd name="T58" fmla="*/ 55 w 85"/>
                <a:gd name="T59" fmla="*/ 42 h 53"/>
                <a:gd name="T60" fmla="*/ 51 w 85"/>
                <a:gd name="T61" fmla="*/ 38 h 53"/>
                <a:gd name="T62" fmla="*/ 48 w 85"/>
                <a:gd name="T63" fmla="*/ 38 h 53"/>
                <a:gd name="T64" fmla="*/ 33 w 85"/>
                <a:gd name="T65" fmla="*/ 40 h 53"/>
                <a:gd name="T66" fmla="*/ 27 w 85"/>
                <a:gd name="T67" fmla="*/ 42 h 53"/>
                <a:gd name="T68" fmla="*/ 16 w 85"/>
                <a:gd name="T69" fmla="*/ 40 h 53"/>
                <a:gd name="T70" fmla="*/ 10 w 85"/>
                <a:gd name="T71" fmla="*/ 38 h 53"/>
                <a:gd name="T72" fmla="*/ 6 w 85"/>
                <a:gd name="T73" fmla="*/ 34 h 53"/>
                <a:gd name="T74" fmla="*/ 6 w 85"/>
                <a:gd name="T75" fmla="*/ 30 h 53"/>
                <a:gd name="T76" fmla="*/ 10 w 85"/>
                <a:gd name="T77" fmla="*/ 26 h 53"/>
                <a:gd name="T78" fmla="*/ 19 w 85"/>
                <a:gd name="T79" fmla="*/ 25 h 53"/>
                <a:gd name="T80" fmla="*/ 23 w 85"/>
                <a:gd name="T81" fmla="*/ 23 h 53"/>
                <a:gd name="T82" fmla="*/ 23 w 85"/>
                <a:gd name="T83" fmla="*/ 2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5" h="53">
                  <a:moveTo>
                    <a:pt x="23" y="23"/>
                  </a:moveTo>
                  <a:lnTo>
                    <a:pt x="23" y="23"/>
                  </a:lnTo>
                  <a:lnTo>
                    <a:pt x="21" y="21"/>
                  </a:lnTo>
                  <a:lnTo>
                    <a:pt x="17" y="17"/>
                  </a:lnTo>
                  <a:lnTo>
                    <a:pt x="10" y="13"/>
                  </a:lnTo>
                  <a:lnTo>
                    <a:pt x="6" y="13"/>
                  </a:lnTo>
                  <a:lnTo>
                    <a:pt x="4" y="11"/>
                  </a:lnTo>
                  <a:lnTo>
                    <a:pt x="0" y="8"/>
                  </a:lnTo>
                  <a:lnTo>
                    <a:pt x="0" y="2"/>
                  </a:lnTo>
                  <a:lnTo>
                    <a:pt x="0" y="2"/>
                  </a:lnTo>
                  <a:lnTo>
                    <a:pt x="0" y="2"/>
                  </a:lnTo>
                  <a:lnTo>
                    <a:pt x="4" y="0"/>
                  </a:lnTo>
                  <a:lnTo>
                    <a:pt x="14" y="0"/>
                  </a:lnTo>
                  <a:lnTo>
                    <a:pt x="21" y="0"/>
                  </a:lnTo>
                  <a:lnTo>
                    <a:pt x="27" y="0"/>
                  </a:lnTo>
                  <a:lnTo>
                    <a:pt x="27" y="0"/>
                  </a:lnTo>
                  <a:lnTo>
                    <a:pt x="31" y="2"/>
                  </a:lnTo>
                  <a:lnTo>
                    <a:pt x="33" y="6"/>
                  </a:lnTo>
                  <a:lnTo>
                    <a:pt x="36" y="9"/>
                  </a:lnTo>
                  <a:lnTo>
                    <a:pt x="36" y="9"/>
                  </a:lnTo>
                  <a:lnTo>
                    <a:pt x="38" y="11"/>
                  </a:lnTo>
                  <a:lnTo>
                    <a:pt x="40" y="11"/>
                  </a:lnTo>
                  <a:lnTo>
                    <a:pt x="46" y="13"/>
                  </a:lnTo>
                  <a:lnTo>
                    <a:pt x="46" y="13"/>
                  </a:lnTo>
                  <a:lnTo>
                    <a:pt x="48" y="11"/>
                  </a:lnTo>
                  <a:lnTo>
                    <a:pt x="50" y="9"/>
                  </a:lnTo>
                  <a:lnTo>
                    <a:pt x="51" y="9"/>
                  </a:lnTo>
                  <a:lnTo>
                    <a:pt x="55" y="9"/>
                  </a:lnTo>
                  <a:lnTo>
                    <a:pt x="55" y="9"/>
                  </a:lnTo>
                  <a:lnTo>
                    <a:pt x="57" y="11"/>
                  </a:lnTo>
                  <a:lnTo>
                    <a:pt x="61" y="13"/>
                  </a:lnTo>
                  <a:lnTo>
                    <a:pt x="67" y="17"/>
                  </a:lnTo>
                  <a:lnTo>
                    <a:pt x="67" y="17"/>
                  </a:lnTo>
                  <a:lnTo>
                    <a:pt x="68" y="19"/>
                  </a:lnTo>
                  <a:lnTo>
                    <a:pt x="72" y="19"/>
                  </a:lnTo>
                  <a:lnTo>
                    <a:pt x="74" y="21"/>
                  </a:lnTo>
                  <a:lnTo>
                    <a:pt x="78" y="21"/>
                  </a:lnTo>
                  <a:lnTo>
                    <a:pt x="78" y="21"/>
                  </a:lnTo>
                  <a:lnTo>
                    <a:pt x="82" y="25"/>
                  </a:lnTo>
                  <a:lnTo>
                    <a:pt x="82" y="28"/>
                  </a:lnTo>
                  <a:lnTo>
                    <a:pt x="80" y="32"/>
                  </a:lnTo>
                  <a:lnTo>
                    <a:pt x="82" y="36"/>
                  </a:lnTo>
                  <a:lnTo>
                    <a:pt x="82" y="36"/>
                  </a:lnTo>
                  <a:lnTo>
                    <a:pt x="82" y="38"/>
                  </a:lnTo>
                  <a:lnTo>
                    <a:pt x="82" y="40"/>
                  </a:lnTo>
                  <a:lnTo>
                    <a:pt x="85" y="42"/>
                  </a:lnTo>
                  <a:lnTo>
                    <a:pt x="85" y="42"/>
                  </a:lnTo>
                  <a:lnTo>
                    <a:pt x="85" y="42"/>
                  </a:lnTo>
                  <a:lnTo>
                    <a:pt x="85" y="47"/>
                  </a:lnTo>
                  <a:lnTo>
                    <a:pt x="85" y="47"/>
                  </a:lnTo>
                  <a:lnTo>
                    <a:pt x="84" y="51"/>
                  </a:lnTo>
                  <a:lnTo>
                    <a:pt x="82" y="51"/>
                  </a:lnTo>
                  <a:lnTo>
                    <a:pt x="76" y="51"/>
                  </a:lnTo>
                  <a:lnTo>
                    <a:pt x="76" y="51"/>
                  </a:lnTo>
                  <a:lnTo>
                    <a:pt x="70" y="53"/>
                  </a:lnTo>
                  <a:lnTo>
                    <a:pt x="67" y="51"/>
                  </a:lnTo>
                  <a:lnTo>
                    <a:pt x="65" y="51"/>
                  </a:lnTo>
                  <a:lnTo>
                    <a:pt x="63" y="47"/>
                  </a:lnTo>
                  <a:lnTo>
                    <a:pt x="59" y="44"/>
                  </a:lnTo>
                  <a:lnTo>
                    <a:pt x="55" y="42"/>
                  </a:lnTo>
                  <a:lnTo>
                    <a:pt x="51" y="38"/>
                  </a:lnTo>
                  <a:lnTo>
                    <a:pt x="51" y="38"/>
                  </a:lnTo>
                  <a:lnTo>
                    <a:pt x="50" y="38"/>
                  </a:lnTo>
                  <a:lnTo>
                    <a:pt x="48" y="38"/>
                  </a:lnTo>
                  <a:lnTo>
                    <a:pt x="40" y="38"/>
                  </a:lnTo>
                  <a:lnTo>
                    <a:pt x="33" y="40"/>
                  </a:lnTo>
                  <a:lnTo>
                    <a:pt x="27" y="42"/>
                  </a:lnTo>
                  <a:lnTo>
                    <a:pt x="27" y="42"/>
                  </a:lnTo>
                  <a:lnTo>
                    <a:pt x="21" y="42"/>
                  </a:lnTo>
                  <a:lnTo>
                    <a:pt x="16" y="40"/>
                  </a:lnTo>
                  <a:lnTo>
                    <a:pt x="12" y="38"/>
                  </a:lnTo>
                  <a:lnTo>
                    <a:pt x="10" y="38"/>
                  </a:lnTo>
                  <a:lnTo>
                    <a:pt x="6" y="36"/>
                  </a:lnTo>
                  <a:lnTo>
                    <a:pt x="6" y="34"/>
                  </a:lnTo>
                  <a:lnTo>
                    <a:pt x="6" y="34"/>
                  </a:lnTo>
                  <a:lnTo>
                    <a:pt x="6" y="30"/>
                  </a:lnTo>
                  <a:lnTo>
                    <a:pt x="8" y="28"/>
                  </a:lnTo>
                  <a:lnTo>
                    <a:pt x="10" y="26"/>
                  </a:lnTo>
                  <a:lnTo>
                    <a:pt x="14" y="26"/>
                  </a:lnTo>
                  <a:lnTo>
                    <a:pt x="19" y="25"/>
                  </a:lnTo>
                  <a:lnTo>
                    <a:pt x="21" y="25"/>
                  </a:lnTo>
                  <a:lnTo>
                    <a:pt x="23" y="23"/>
                  </a:lnTo>
                  <a:lnTo>
                    <a:pt x="23" y="23"/>
                  </a:lnTo>
                  <a:lnTo>
                    <a:pt x="23" y="23"/>
                  </a:lnTo>
                  <a:lnTo>
                    <a:pt x="23" y="23"/>
                  </a:lnTo>
                  <a:close/>
                </a:path>
              </a:pathLst>
            </a:custGeom>
            <a:solidFill>
              <a:schemeClr val="bg1">
                <a:lumMod val="85000"/>
              </a:schemeClr>
            </a:solidFill>
            <a:ln w="635" cap="rnd">
              <a:solidFill>
                <a:schemeClr val="bg1">
                  <a:alpha val="17000"/>
                </a:schemeClr>
              </a:solidFill>
              <a:prstDash val="solid"/>
              <a:round/>
              <a:headEnd/>
              <a:tailEnd/>
            </a:ln>
          </p:spPr>
          <p:txBody>
            <a:bodyPr lIns="81617" tIns="40809" rIns="81617" bIns="40809"/>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36" name="Freeform 435">
              <a:extLst>
                <a:ext uri="{FF2B5EF4-FFF2-40B4-BE49-F238E27FC236}">
                  <a16:creationId xmlns:a16="http://schemas.microsoft.com/office/drawing/2014/main" id="{0EECCA94-9FEF-EA44-8E6F-0C9C103B96A5}"/>
                </a:ext>
              </a:extLst>
            </p:cNvPr>
            <p:cNvSpPr>
              <a:spLocks/>
            </p:cNvSpPr>
            <p:nvPr userDrawn="1"/>
          </p:nvSpPr>
          <p:spPr bwMode="auto">
            <a:xfrm>
              <a:off x="6105235" y="1238666"/>
              <a:ext cx="157830" cy="82115"/>
            </a:xfrm>
            <a:custGeom>
              <a:avLst/>
              <a:gdLst>
                <a:gd name="T0" fmla="*/ 34 w 104"/>
                <a:gd name="T1" fmla="*/ 27 h 63"/>
                <a:gd name="T2" fmla="*/ 47 w 104"/>
                <a:gd name="T3" fmla="*/ 17 h 63"/>
                <a:gd name="T4" fmla="*/ 62 w 104"/>
                <a:gd name="T5" fmla="*/ 10 h 63"/>
                <a:gd name="T6" fmla="*/ 62 w 104"/>
                <a:gd name="T7" fmla="*/ 6 h 63"/>
                <a:gd name="T8" fmla="*/ 68 w 104"/>
                <a:gd name="T9" fmla="*/ 6 h 63"/>
                <a:gd name="T10" fmla="*/ 79 w 104"/>
                <a:gd name="T11" fmla="*/ 8 h 63"/>
                <a:gd name="T12" fmla="*/ 85 w 104"/>
                <a:gd name="T13" fmla="*/ 8 h 63"/>
                <a:gd name="T14" fmla="*/ 85 w 104"/>
                <a:gd name="T15" fmla="*/ 4 h 63"/>
                <a:gd name="T16" fmla="*/ 91 w 104"/>
                <a:gd name="T17" fmla="*/ 0 h 63"/>
                <a:gd name="T18" fmla="*/ 96 w 104"/>
                <a:gd name="T19" fmla="*/ 0 h 63"/>
                <a:gd name="T20" fmla="*/ 102 w 104"/>
                <a:gd name="T21" fmla="*/ 2 h 63"/>
                <a:gd name="T22" fmla="*/ 104 w 104"/>
                <a:gd name="T23" fmla="*/ 10 h 63"/>
                <a:gd name="T24" fmla="*/ 100 w 104"/>
                <a:gd name="T25" fmla="*/ 10 h 63"/>
                <a:gd name="T26" fmla="*/ 95 w 104"/>
                <a:gd name="T27" fmla="*/ 16 h 63"/>
                <a:gd name="T28" fmla="*/ 95 w 104"/>
                <a:gd name="T29" fmla="*/ 21 h 63"/>
                <a:gd name="T30" fmla="*/ 96 w 104"/>
                <a:gd name="T31" fmla="*/ 23 h 63"/>
                <a:gd name="T32" fmla="*/ 100 w 104"/>
                <a:gd name="T33" fmla="*/ 27 h 63"/>
                <a:gd name="T34" fmla="*/ 96 w 104"/>
                <a:gd name="T35" fmla="*/ 31 h 63"/>
                <a:gd name="T36" fmla="*/ 85 w 104"/>
                <a:gd name="T37" fmla="*/ 38 h 63"/>
                <a:gd name="T38" fmla="*/ 74 w 104"/>
                <a:gd name="T39" fmla="*/ 42 h 63"/>
                <a:gd name="T40" fmla="*/ 74 w 104"/>
                <a:gd name="T41" fmla="*/ 25 h 63"/>
                <a:gd name="T42" fmla="*/ 68 w 104"/>
                <a:gd name="T43" fmla="*/ 27 h 63"/>
                <a:gd name="T44" fmla="*/ 62 w 104"/>
                <a:gd name="T45" fmla="*/ 36 h 63"/>
                <a:gd name="T46" fmla="*/ 62 w 104"/>
                <a:gd name="T47" fmla="*/ 42 h 63"/>
                <a:gd name="T48" fmla="*/ 59 w 104"/>
                <a:gd name="T49" fmla="*/ 38 h 63"/>
                <a:gd name="T50" fmla="*/ 55 w 104"/>
                <a:gd name="T51" fmla="*/ 36 h 63"/>
                <a:gd name="T52" fmla="*/ 51 w 104"/>
                <a:gd name="T53" fmla="*/ 42 h 63"/>
                <a:gd name="T54" fmla="*/ 42 w 104"/>
                <a:gd name="T55" fmla="*/ 44 h 63"/>
                <a:gd name="T56" fmla="*/ 40 w 104"/>
                <a:gd name="T57" fmla="*/ 61 h 63"/>
                <a:gd name="T58" fmla="*/ 36 w 104"/>
                <a:gd name="T59" fmla="*/ 63 h 63"/>
                <a:gd name="T60" fmla="*/ 30 w 104"/>
                <a:gd name="T61" fmla="*/ 59 h 63"/>
                <a:gd name="T62" fmla="*/ 28 w 104"/>
                <a:gd name="T63" fmla="*/ 55 h 63"/>
                <a:gd name="T64" fmla="*/ 15 w 104"/>
                <a:gd name="T65" fmla="*/ 59 h 63"/>
                <a:gd name="T66" fmla="*/ 6 w 104"/>
                <a:gd name="T67" fmla="*/ 59 h 63"/>
                <a:gd name="T68" fmla="*/ 2 w 104"/>
                <a:gd name="T69" fmla="*/ 57 h 63"/>
                <a:gd name="T70" fmla="*/ 0 w 104"/>
                <a:gd name="T71" fmla="*/ 51 h 63"/>
                <a:gd name="T72" fmla="*/ 0 w 104"/>
                <a:gd name="T73" fmla="*/ 48 h 63"/>
                <a:gd name="T74" fmla="*/ 11 w 104"/>
                <a:gd name="T75" fmla="*/ 38 h 63"/>
                <a:gd name="T76" fmla="*/ 30 w 104"/>
                <a:gd name="T77" fmla="*/ 31 h 63"/>
                <a:gd name="T78" fmla="*/ 34 w 104"/>
                <a:gd name="T79" fmla="*/ 27 h 63"/>
                <a:gd name="T80" fmla="*/ 34 w 104"/>
                <a:gd name="T81"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4" h="63">
                  <a:moveTo>
                    <a:pt x="34" y="27"/>
                  </a:moveTo>
                  <a:lnTo>
                    <a:pt x="34" y="27"/>
                  </a:lnTo>
                  <a:lnTo>
                    <a:pt x="40" y="21"/>
                  </a:lnTo>
                  <a:lnTo>
                    <a:pt x="47" y="17"/>
                  </a:lnTo>
                  <a:lnTo>
                    <a:pt x="55" y="14"/>
                  </a:lnTo>
                  <a:lnTo>
                    <a:pt x="62" y="10"/>
                  </a:lnTo>
                  <a:lnTo>
                    <a:pt x="62" y="10"/>
                  </a:lnTo>
                  <a:lnTo>
                    <a:pt x="62" y="6"/>
                  </a:lnTo>
                  <a:lnTo>
                    <a:pt x="62" y="6"/>
                  </a:lnTo>
                  <a:lnTo>
                    <a:pt x="68" y="6"/>
                  </a:lnTo>
                  <a:lnTo>
                    <a:pt x="74" y="8"/>
                  </a:lnTo>
                  <a:lnTo>
                    <a:pt x="79" y="8"/>
                  </a:lnTo>
                  <a:lnTo>
                    <a:pt x="85" y="8"/>
                  </a:lnTo>
                  <a:lnTo>
                    <a:pt x="85" y="8"/>
                  </a:lnTo>
                  <a:lnTo>
                    <a:pt x="85" y="4"/>
                  </a:lnTo>
                  <a:lnTo>
                    <a:pt x="85" y="4"/>
                  </a:lnTo>
                  <a:lnTo>
                    <a:pt x="87" y="2"/>
                  </a:lnTo>
                  <a:lnTo>
                    <a:pt x="91" y="0"/>
                  </a:lnTo>
                  <a:lnTo>
                    <a:pt x="93" y="0"/>
                  </a:lnTo>
                  <a:lnTo>
                    <a:pt x="96" y="0"/>
                  </a:lnTo>
                  <a:lnTo>
                    <a:pt x="98" y="2"/>
                  </a:lnTo>
                  <a:lnTo>
                    <a:pt x="102" y="2"/>
                  </a:lnTo>
                  <a:lnTo>
                    <a:pt x="102" y="4"/>
                  </a:lnTo>
                  <a:lnTo>
                    <a:pt x="104" y="10"/>
                  </a:lnTo>
                  <a:lnTo>
                    <a:pt x="104" y="10"/>
                  </a:lnTo>
                  <a:lnTo>
                    <a:pt x="100" y="10"/>
                  </a:lnTo>
                  <a:lnTo>
                    <a:pt x="96" y="12"/>
                  </a:lnTo>
                  <a:lnTo>
                    <a:pt x="95" y="16"/>
                  </a:lnTo>
                  <a:lnTo>
                    <a:pt x="95" y="21"/>
                  </a:lnTo>
                  <a:lnTo>
                    <a:pt x="95" y="21"/>
                  </a:lnTo>
                  <a:lnTo>
                    <a:pt x="96" y="21"/>
                  </a:lnTo>
                  <a:lnTo>
                    <a:pt x="96" y="23"/>
                  </a:lnTo>
                  <a:lnTo>
                    <a:pt x="100" y="27"/>
                  </a:lnTo>
                  <a:lnTo>
                    <a:pt x="100" y="27"/>
                  </a:lnTo>
                  <a:lnTo>
                    <a:pt x="96" y="31"/>
                  </a:lnTo>
                  <a:lnTo>
                    <a:pt x="96" y="31"/>
                  </a:lnTo>
                  <a:lnTo>
                    <a:pt x="91" y="34"/>
                  </a:lnTo>
                  <a:lnTo>
                    <a:pt x="85" y="38"/>
                  </a:lnTo>
                  <a:lnTo>
                    <a:pt x="74" y="42"/>
                  </a:lnTo>
                  <a:lnTo>
                    <a:pt x="74" y="42"/>
                  </a:lnTo>
                  <a:lnTo>
                    <a:pt x="72" y="34"/>
                  </a:lnTo>
                  <a:lnTo>
                    <a:pt x="74" y="25"/>
                  </a:lnTo>
                  <a:lnTo>
                    <a:pt x="74" y="25"/>
                  </a:lnTo>
                  <a:lnTo>
                    <a:pt x="68" y="27"/>
                  </a:lnTo>
                  <a:lnTo>
                    <a:pt x="64" y="31"/>
                  </a:lnTo>
                  <a:lnTo>
                    <a:pt x="62" y="36"/>
                  </a:lnTo>
                  <a:lnTo>
                    <a:pt x="62" y="42"/>
                  </a:lnTo>
                  <a:lnTo>
                    <a:pt x="62" y="42"/>
                  </a:lnTo>
                  <a:lnTo>
                    <a:pt x="60" y="40"/>
                  </a:lnTo>
                  <a:lnTo>
                    <a:pt x="59" y="38"/>
                  </a:lnTo>
                  <a:lnTo>
                    <a:pt x="55" y="36"/>
                  </a:lnTo>
                  <a:lnTo>
                    <a:pt x="55" y="36"/>
                  </a:lnTo>
                  <a:lnTo>
                    <a:pt x="51" y="40"/>
                  </a:lnTo>
                  <a:lnTo>
                    <a:pt x="51" y="42"/>
                  </a:lnTo>
                  <a:lnTo>
                    <a:pt x="45" y="44"/>
                  </a:lnTo>
                  <a:lnTo>
                    <a:pt x="42" y="44"/>
                  </a:lnTo>
                  <a:lnTo>
                    <a:pt x="42" y="44"/>
                  </a:lnTo>
                  <a:lnTo>
                    <a:pt x="40" y="61"/>
                  </a:lnTo>
                  <a:lnTo>
                    <a:pt x="40" y="61"/>
                  </a:lnTo>
                  <a:lnTo>
                    <a:pt x="36" y="63"/>
                  </a:lnTo>
                  <a:lnTo>
                    <a:pt x="32" y="61"/>
                  </a:lnTo>
                  <a:lnTo>
                    <a:pt x="30" y="59"/>
                  </a:lnTo>
                  <a:lnTo>
                    <a:pt x="28" y="55"/>
                  </a:lnTo>
                  <a:lnTo>
                    <a:pt x="28" y="55"/>
                  </a:lnTo>
                  <a:lnTo>
                    <a:pt x="23" y="57"/>
                  </a:lnTo>
                  <a:lnTo>
                    <a:pt x="15" y="59"/>
                  </a:lnTo>
                  <a:lnTo>
                    <a:pt x="8" y="59"/>
                  </a:lnTo>
                  <a:lnTo>
                    <a:pt x="6" y="59"/>
                  </a:lnTo>
                  <a:lnTo>
                    <a:pt x="2" y="57"/>
                  </a:lnTo>
                  <a:lnTo>
                    <a:pt x="2" y="57"/>
                  </a:lnTo>
                  <a:lnTo>
                    <a:pt x="0" y="55"/>
                  </a:lnTo>
                  <a:lnTo>
                    <a:pt x="0" y="51"/>
                  </a:lnTo>
                  <a:lnTo>
                    <a:pt x="0" y="50"/>
                  </a:lnTo>
                  <a:lnTo>
                    <a:pt x="0" y="48"/>
                  </a:lnTo>
                  <a:lnTo>
                    <a:pt x="6" y="42"/>
                  </a:lnTo>
                  <a:lnTo>
                    <a:pt x="11" y="38"/>
                  </a:lnTo>
                  <a:lnTo>
                    <a:pt x="25" y="33"/>
                  </a:lnTo>
                  <a:lnTo>
                    <a:pt x="30" y="31"/>
                  </a:lnTo>
                  <a:lnTo>
                    <a:pt x="34" y="27"/>
                  </a:lnTo>
                  <a:lnTo>
                    <a:pt x="34" y="27"/>
                  </a:lnTo>
                  <a:lnTo>
                    <a:pt x="34" y="27"/>
                  </a:lnTo>
                  <a:lnTo>
                    <a:pt x="34" y="27"/>
                  </a:lnTo>
                  <a:close/>
                </a:path>
              </a:pathLst>
            </a:custGeom>
            <a:solidFill>
              <a:schemeClr val="bg1">
                <a:lumMod val="85000"/>
              </a:schemeClr>
            </a:solidFill>
            <a:ln w="635" cap="rnd">
              <a:solidFill>
                <a:schemeClr val="bg1">
                  <a:alpha val="17000"/>
                </a:schemeClr>
              </a:solidFill>
            </a:ln>
          </p:spPr>
          <p:txBody>
            <a:bodyPr lIns="81617" tIns="40809" rIns="81617" bIns="40809"/>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37" name="Freeform 436">
              <a:extLst>
                <a:ext uri="{FF2B5EF4-FFF2-40B4-BE49-F238E27FC236}">
                  <a16:creationId xmlns:a16="http://schemas.microsoft.com/office/drawing/2014/main" id="{1A375EF1-B0EC-CA4A-A239-4A5923BD3B17}"/>
                </a:ext>
              </a:extLst>
            </p:cNvPr>
            <p:cNvSpPr>
              <a:spLocks/>
            </p:cNvSpPr>
            <p:nvPr userDrawn="1"/>
          </p:nvSpPr>
          <p:spPr bwMode="auto">
            <a:xfrm>
              <a:off x="6105235" y="1238666"/>
              <a:ext cx="157830" cy="82115"/>
            </a:xfrm>
            <a:custGeom>
              <a:avLst/>
              <a:gdLst>
                <a:gd name="T0" fmla="*/ 34 w 104"/>
                <a:gd name="T1" fmla="*/ 27 h 63"/>
                <a:gd name="T2" fmla="*/ 47 w 104"/>
                <a:gd name="T3" fmla="*/ 17 h 63"/>
                <a:gd name="T4" fmla="*/ 62 w 104"/>
                <a:gd name="T5" fmla="*/ 10 h 63"/>
                <a:gd name="T6" fmla="*/ 62 w 104"/>
                <a:gd name="T7" fmla="*/ 6 h 63"/>
                <a:gd name="T8" fmla="*/ 68 w 104"/>
                <a:gd name="T9" fmla="*/ 6 h 63"/>
                <a:gd name="T10" fmla="*/ 79 w 104"/>
                <a:gd name="T11" fmla="*/ 8 h 63"/>
                <a:gd name="T12" fmla="*/ 85 w 104"/>
                <a:gd name="T13" fmla="*/ 8 h 63"/>
                <a:gd name="T14" fmla="*/ 85 w 104"/>
                <a:gd name="T15" fmla="*/ 4 h 63"/>
                <a:gd name="T16" fmla="*/ 91 w 104"/>
                <a:gd name="T17" fmla="*/ 0 h 63"/>
                <a:gd name="T18" fmla="*/ 96 w 104"/>
                <a:gd name="T19" fmla="*/ 0 h 63"/>
                <a:gd name="T20" fmla="*/ 102 w 104"/>
                <a:gd name="T21" fmla="*/ 2 h 63"/>
                <a:gd name="T22" fmla="*/ 104 w 104"/>
                <a:gd name="T23" fmla="*/ 10 h 63"/>
                <a:gd name="T24" fmla="*/ 100 w 104"/>
                <a:gd name="T25" fmla="*/ 10 h 63"/>
                <a:gd name="T26" fmla="*/ 95 w 104"/>
                <a:gd name="T27" fmla="*/ 16 h 63"/>
                <a:gd name="T28" fmla="*/ 95 w 104"/>
                <a:gd name="T29" fmla="*/ 21 h 63"/>
                <a:gd name="T30" fmla="*/ 96 w 104"/>
                <a:gd name="T31" fmla="*/ 23 h 63"/>
                <a:gd name="T32" fmla="*/ 100 w 104"/>
                <a:gd name="T33" fmla="*/ 27 h 63"/>
                <a:gd name="T34" fmla="*/ 96 w 104"/>
                <a:gd name="T35" fmla="*/ 31 h 63"/>
                <a:gd name="T36" fmla="*/ 85 w 104"/>
                <a:gd name="T37" fmla="*/ 38 h 63"/>
                <a:gd name="T38" fmla="*/ 74 w 104"/>
                <a:gd name="T39" fmla="*/ 42 h 63"/>
                <a:gd name="T40" fmla="*/ 74 w 104"/>
                <a:gd name="T41" fmla="*/ 25 h 63"/>
                <a:gd name="T42" fmla="*/ 68 w 104"/>
                <a:gd name="T43" fmla="*/ 27 h 63"/>
                <a:gd name="T44" fmla="*/ 62 w 104"/>
                <a:gd name="T45" fmla="*/ 36 h 63"/>
                <a:gd name="T46" fmla="*/ 62 w 104"/>
                <a:gd name="T47" fmla="*/ 42 h 63"/>
                <a:gd name="T48" fmla="*/ 59 w 104"/>
                <a:gd name="T49" fmla="*/ 38 h 63"/>
                <a:gd name="T50" fmla="*/ 55 w 104"/>
                <a:gd name="T51" fmla="*/ 36 h 63"/>
                <a:gd name="T52" fmla="*/ 51 w 104"/>
                <a:gd name="T53" fmla="*/ 42 h 63"/>
                <a:gd name="T54" fmla="*/ 42 w 104"/>
                <a:gd name="T55" fmla="*/ 44 h 63"/>
                <a:gd name="T56" fmla="*/ 40 w 104"/>
                <a:gd name="T57" fmla="*/ 61 h 63"/>
                <a:gd name="T58" fmla="*/ 36 w 104"/>
                <a:gd name="T59" fmla="*/ 63 h 63"/>
                <a:gd name="T60" fmla="*/ 30 w 104"/>
                <a:gd name="T61" fmla="*/ 59 h 63"/>
                <a:gd name="T62" fmla="*/ 28 w 104"/>
                <a:gd name="T63" fmla="*/ 55 h 63"/>
                <a:gd name="T64" fmla="*/ 15 w 104"/>
                <a:gd name="T65" fmla="*/ 59 h 63"/>
                <a:gd name="T66" fmla="*/ 6 w 104"/>
                <a:gd name="T67" fmla="*/ 59 h 63"/>
                <a:gd name="T68" fmla="*/ 2 w 104"/>
                <a:gd name="T69" fmla="*/ 57 h 63"/>
                <a:gd name="T70" fmla="*/ 0 w 104"/>
                <a:gd name="T71" fmla="*/ 51 h 63"/>
                <a:gd name="T72" fmla="*/ 0 w 104"/>
                <a:gd name="T73" fmla="*/ 48 h 63"/>
                <a:gd name="T74" fmla="*/ 11 w 104"/>
                <a:gd name="T75" fmla="*/ 38 h 63"/>
                <a:gd name="T76" fmla="*/ 30 w 104"/>
                <a:gd name="T77" fmla="*/ 31 h 63"/>
                <a:gd name="T78" fmla="*/ 34 w 104"/>
                <a:gd name="T79" fmla="*/ 27 h 63"/>
                <a:gd name="T80" fmla="*/ 34 w 104"/>
                <a:gd name="T81"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4" h="63">
                  <a:moveTo>
                    <a:pt x="34" y="27"/>
                  </a:moveTo>
                  <a:lnTo>
                    <a:pt x="34" y="27"/>
                  </a:lnTo>
                  <a:lnTo>
                    <a:pt x="40" y="21"/>
                  </a:lnTo>
                  <a:lnTo>
                    <a:pt x="47" y="17"/>
                  </a:lnTo>
                  <a:lnTo>
                    <a:pt x="55" y="14"/>
                  </a:lnTo>
                  <a:lnTo>
                    <a:pt x="62" y="10"/>
                  </a:lnTo>
                  <a:lnTo>
                    <a:pt x="62" y="10"/>
                  </a:lnTo>
                  <a:lnTo>
                    <a:pt x="62" y="6"/>
                  </a:lnTo>
                  <a:lnTo>
                    <a:pt x="62" y="6"/>
                  </a:lnTo>
                  <a:lnTo>
                    <a:pt x="68" y="6"/>
                  </a:lnTo>
                  <a:lnTo>
                    <a:pt x="74" y="8"/>
                  </a:lnTo>
                  <a:lnTo>
                    <a:pt x="79" y="8"/>
                  </a:lnTo>
                  <a:lnTo>
                    <a:pt x="85" y="8"/>
                  </a:lnTo>
                  <a:lnTo>
                    <a:pt x="85" y="8"/>
                  </a:lnTo>
                  <a:lnTo>
                    <a:pt x="85" y="4"/>
                  </a:lnTo>
                  <a:lnTo>
                    <a:pt x="85" y="4"/>
                  </a:lnTo>
                  <a:lnTo>
                    <a:pt x="87" y="2"/>
                  </a:lnTo>
                  <a:lnTo>
                    <a:pt x="91" y="0"/>
                  </a:lnTo>
                  <a:lnTo>
                    <a:pt x="93" y="0"/>
                  </a:lnTo>
                  <a:lnTo>
                    <a:pt x="96" y="0"/>
                  </a:lnTo>
                  <a:lnTo>
                    <a:pt x="98" y="2"/>
                  </a:lnTo>
                  <a:lnTo>
                    <a:pt x="102" y="2"/>
                  </a:lnTo>
                  <a:lnTo>
                    <a:pt x="102" y="4"/>
                  </a:lnTo>
                  <a:lnTo>
                    <a:pt x="104" y="10"/>
                  </a:lnTo>
                  <a:lnTo>
                    <a:pt x="104" y="10"/>
                  </a:lnTo>
                  <a:lnTo>
                    <a:pt x="100" y="10"/>
                  </a:lnTo>
                  <a:lnTo>
                    <a:pt x="96" y="12"/>
                  </a:lnTo>
                  <a:lnTo>
                    <a:pt x="95" y="16"/>
                  </a:lnTo>
                  <a:lnTo>
                    <a:pt x="95" y="21"/>
                  </a:lnTo>
                  <a:lnTo>
                    <a:pt x="95" y="21"/>
                  </a:lnTo>
                  <a:lnTo>
                    <a:pt x="96" y="21"/>
                  </a:lnTo>
                  <a:lnTo>
                    <a:pt x="96" y="23"/>
                  </a:lnTo>
                  <a:lnTo>
                    <a:pt x="100" y="27"/>
                  </a:lnTo>
                  <a:lnTo>
                    <a:pt x="100" y="27"/>
                  </a:lnTo>
                  <a:lnTo>
                    <a:pt x="96" y="31"/>
                  </a:lnTo>
                  <a:lnTo>
                    <a:pt x="96" y="31"/>
                  </a:lnTo>
                  <a:lnTo>
                    <a:pt x="91" y="34"/>
                  </a:lnTo>
                  <a:lnTo>
                    <a:pt x="85" y="38"/>
                  </a:lnTo>
                  <a:lnTo>
                    <a:pt x="74" y="42"/>
                  </a:lnTo>
                  <a:lnTo>
                    <a:pt x="74" y="42"/>
                  </a:lnTo>
                  <a:lnTo>
                    <a:pt x="72" y="34"/>
                  </a:lnTo>
                  <a:lnTo>
                    <a:pt x="74" y="25"/>
                  </a:lnTo>
                  <a:lnTo>
                    <a:pt x="74" y="25"/>
                  </a:lnTo>
                  <a:lnTo>
                    <a:pt x="68" y="27"/>
                  </a:lnTo>
                  <a:lnTo>
                    <a:pt x="64" y="31"/>
                  </a:lnTo>
                  <a:lnTo>
                    <a:pt x="62" y="36"/>
                  </a:lnTo>
                  <a:lnTo>
                    <a:pt x="62" y="42"/>
                  </a:lnTo>
                  <a:lnTo>
                    <a:pt x="62" y="42"/>
                  </a:lnTo>
                  <a:lnTo>
                    <a:pt x="60" y="40"/>
                  </a:lnTo>
                  <a:lnTo>
                    <a:pt x="59" y="38"/>
                  </a:lnTo>
                  <a:lnTo>
                    <a:pt x="55" y="36"/>
                  </a:lnTo>
                  <a:lnTo>
                    <a:pt x="55" y="36"/>
                  </a:lnTo>
                  <a:lnTo>
                    <a:pt x="51" y="40"/>
                  </a:lnTo>
                  <a:lnTo>
                    <a:pt x="51" y="42"/>
                  </a:lnTo>
                  <a:lnTo>
                    <a:pt x="45" y="44"/>
                  </a:lnTo>
                  <a:lnTo>
                    <a:pt x="42" y="44"/>
                  </a:lnTo>
                  <a:lnTo>
                    <a:pt x="42" y="44"/>
                  </a:lnTo>
                  <a:lnTo>
                    <a:pt x="40" y="61"/>
                  </a:lnTo>
                  <a:lnTo>
                    <a:pt x="40" y="61"/>
                  </a:lnTo>
                  <a:lnTo>
                    <a:pt x="36" y="63"/>
                  </a:lnTo>
                  <a:lnTo>
                    <a:pt x="32" y="61"/>
                  </a:lnTo>
                  <a:lnTo>
                    <a:pt x="30" y="59"/>
                  </a:lnTo>
                  <a:lnTo>
                    <a:pt x="28" y="55"/>
                  </a:lnTo>
                  <a:lnTo>
                    <a:pt x="28" y="55"/>
                  </a:lnTo>
                  <a:lnTo>
                    <a:pt x="23" y="57"/>
                  </a:lnTo>
                  <a:lnTo>
                    <a:pt x="15" y="59"/>
                  </a:lnTo>
                  <a:lnTo>
                    <a:pt x="8" y="59"/>
                  </a:lnTo>
                  <a:lnTo>
                    <a:pt x="6" y="59"/>
                  </a:lnTo>
                  <a:lnTo>
                    <a:pt x="2" y="57"/>
                  </a:lnTo>
                  <a:lnTo>
                    <a:pt x="2" y="57"/>
                  </a:lnTo>
                  <a:lnTo>
                    <a:pt x="0" y="55"/>
                  </a:lnTo>
                  <a:lnTo>
                    <a:pt x="0" y="51"/>
                  </a:lnTo>
                  <a:lnTo>
                    <a:pt x="0" y="50"/>
                  </a:lnTo>
                  <a:lnTo>
                    <a:pt x="0" y="48"/>
                  </a:lnTo>
                  <a:lnTo>
                    <a:pt x="6" y="42"/>
                  </a:lnTo>
                  <a:lnTo>
                    <a:pt x="11" y="38"/>
                  </a:lnTo>
                  <a:lnTo>
                    <a:pt x="25" y="33"/>
                  </a:lnTo>
                  <a:lnTo>
                    <a:pt x="30" y="31"/>
                  </a:lnTo>
                  <a:lnTo>
                    <a:pt x="34" y="27"/>
                  </a:lnTo>
                  <a:lnTo>
                    <a:pt x="34" y="27"/>
                  </a:lnTo>
                  <a:lnTo>
                    <a:pt x="34" y="27"/>
                  </a:lnTo>
                  <a:lnTo>
                    <a:pt x="34" y="27"/>
                  </a:lnTo>
                  <a:close/>
                </a:path>
              </a:pathLst>
            </a:custGeom>
            <a:solidFill>
              <a:schemeClr val="bg1">
                <a:lumMod val="85000"/>
              </a:schemeClr>
            </a:solidFill>
            <a:ln w="635" cap="rnd">
              <a:solidFill>
                <a:schemeClr val="bg1">
                  <a:alpha val="17000"/>
                </a:schemeClr>
              </a:solidFill>
              <a:prstDash val="solid"/>
              <a:round/>
              <a:headEnd/>
              <a:tailEnd/>
            </a:ln>
          </p:spPr>
          <p:txBody>
            <a:bodyPr lIns="81617" tIns="40809" rIns="81617" bIns="40809"/>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38" name="Freeform 437">
              <a:extLst>
                <a:ext uri="{FF2B5EF4-FFF2-40B4-BE49-F238E27FC236}">
                  <a16:creationId xmlns:a16="http://schemas.microsoft.com/office/drawing/2014/main" id="{02530896-B24C-3444-B7DE-6BD1C759334E}"/>
                </a:ext>
              </a:extLst>
            </p:cNvPr>
            <p:cNvSpPr>
              <a:spLocks/>
            </p:cNvSpPr>
            <p:nvPr userDrawn="1"/>
          </p:nvSpPr>
          <p:spPr bwMode="auto">
            <a:xfrm>
              <a:off x="6315676" y="1188535"/>
              <a:ext cx="83891" cy="24527"/>
            </a:xfrm>
            <a:custGeom>
              <a:avLst/>
              <a:gdLst>
                <a:gd name="T0" fmla="*/ 55 w 55"/>
                <a:gd name="T1" fmla="*/ 7 h 19"/>
                <a:gd name="T2" fmla="*/ 55 w 55"/>
                <a:gd name="T3" fmla="*/ 7 h 19"/>
                <a:gd name="T4" fmla="*/ 49 w 55"/>
                <a:gd name="T5" fmla="*/ 11 h 19"/>
                <a:gd name="T6" fmla="*/ 44 w 55"/>
                <a:gd name="T7" fmla="*/ 15 h 19"/>
                <a:gd name="T8" fmla="*/ 36 w 55"/>
                <a:gd name="T9" fmla="*/ 17 h 19"/>
                <a:gd name="T10" fmla="*/ 28 w 55"/>
                <a:gd name="T11" fmla="*/ 19 h 19"/>
                <a:gd name="T12" fmla="*/ 28 w 55"/>
                <a:gd name="T13" fmla="*/ 19 h 19"/>
                <a:gd name="T14" fmla="*/ 23 w 55"/>
                <a:gd name="T15" fmla="*/ 17 h 19"/>
                <a:gd name="T16" fmla="*/ 13 w 55"/>
                <a:gd name="T17" fmla="*/ 15 h 19"/>
                <a:gd name="T18" fmla="*/ 6 w 55"/>
                <a:gd name="T19" fmla="*/ 15 h 19"/>
                <a:gd name="T20" fmla="*/ 0 w 55"/>
                <a:gd name="T21" fmla="*/ 15 h 19"/>
                <a:gd name="T22" fmla="*/ 0 w 55"/>
                <a:gd name="T23" fmla="*/ 15 h 19"/>
                <a:gd name="T24" fmla="*/ 13 w 55"/>
                <a:gd name="T25" fmla="*/ 5 h 19"/>
                <a:gd name="T26" fmla="*/ 21 w 55"/>
                <a:gd name="T27" fmla="*/ 2 h 19"/>
                <a:gd name="T28" fmla="*/ 28 w 55"/>
                <a:gd name="T29" fmla="*/ 0 h 19"/>
                <a:gd name="T30" fmla="*/ 36 w 55"/>
                <a:gd name="T31" fmla="*/ 0 h 19"/>
                <a:gd name="T32" fmla="*/ 44 w 55"/>
                <a:gd name="T33" fmla="*/ 0 h 19"/>
                <a:gd name="T34" fmla="*/ 47 w 55"/>
                <a:gd name="T35" fmla="*/ 0 h 19"/>
                <a:gd name="T36" fmla="*/ 49 w 55"/>
                <a:gd name="T37" fmla="*/ 2 h 19"/>
                <a:gd name="T38" fmla="*/ 53 w 55"/>
                <a:gd name="T39" fmla="*/ 5 h 19"/>
                <a:gd name="T40" fmla="*/ 55 w 55"/>
                <a:gd name="T41" fmla="*/ 7 h 19"/>
                <a:gd name="T42" fmla="*/ 55 w 55"/>
                <a:gd name="T43" fmla="*/ 7 h 19"/>
                <a:gd name="T44" fmla="*/ 55 w 55"/>
                <a:gd name="T45" fmla="*/ 7 h 19"/>
                <a:gd name="T46" fmla="*/ 55 w 55"/>
                <a:gd name="T47" fmla="*/ 7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5" h="19">
                  <a:moveTo>
                    <a:pt x="55" y="7"/>
                  </a:moveTo>
                  <a:lnTo>
                    <a:pt x="55" y="7"/>
                  </a:lnTo>
                  <a:lnTo>
                    <a:pt x="49" y="11"/>
                  </a:lnTo>
                  <a:lnTo>
                    <a:pt x="44" y="15"/>
                  </a:lnTo>
                  <a:lnTo>
                    <a:pt x="36" y="17"/>
                  </a:lnTo>
                  <a:lnTo>
                    <a:pt x="28" y="19"/>
                  </a:lnTo>
                  <a:lnTo>
                    <a:pt x="28" y="19"/>
                  </a:lnTo>
                  <a:lnTo>
                    <a:pt x="23" y="17"/>
                  </a:lnTo>
                  <a:lnTo>
                    <a:pt x="13" y="15"/>
                  </a:lnTo>
                  <a:lnTo>
                    <a:pt x="6" y="15"/>
                  </a:lnTo>
                  <a:lnTo>
                    <a:pt x="0" y="15"/>
                  </a:lnTo>
                  <a:lnTo>
                    <a:pt x="0" y="15"/>
                  </a:lnTo>
                  <a:lnTo>
                    <a:pt x="13" y="5"/>
                  </a:lnTo>
                  <a:lnTo>
                    <a:pt x="21" y="2"/>
                  </a:lnTo>
                  <a:lnTo>
                    <a:pt x="28" y="0"/>
                  </a:lnTo>
                  <a:lnTo>
                    <a:pt x="36" y="0"/>
                  </a:lnTo>
                  <a:lnTo>
                    <a:pt x="44" y="0"/>
                  </a:lnTo>
                  <a:lnTo>
                    <a:pt x="47" y="0"/>
                  </a:lnTo>
                  <a:lnTo>
                    <a:pt x="49" y="2"/>
                  </a:lnTo>
                  <a:lnTo>
                    <a:pt x="53" y="5"/>
                  </a:lnTo>
                  <a:lnTo>
                    <a:pt x="55" y="7"/>
                  </a:lnTo>
                  <a:lnTo>
                    <a:pt x="55" y="7"/>
                  </a:lnTo>
                  <a:lnTo>
                    <a:pt x="55" y="7"/>
                  </a:lnTo>
                  <a:lnTo>
                    <a:pt x="55" y="7"/>
                  </a:lnTo>
                  <a:close/>
                </a:path>
              </a:pathLst>
            </a:custGeom>
            <a:solidFill>
              <a:schemeClr val="bg1">
                <a:lumMod val="85000"/>
              </a:schemeClr>
            </a:solidFill>
            <a:ln w="635" cap="rnd">
              <a:solidFill>
                <a:schemeClr val="bg1">
                  <a:alpha val="17000"/>
                </a:schemeClr>
              </a:solidFill>
            </a:ln>
          </p:spPr>
          <p:txBody>
            <a:bodyPr lIns="81617" tIns="40809" rIns="81617" bIns="40809"/>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39" name="Freeform 438">
              <a:extLst>
                <a:ext uri="{FF2B5EF4-FFF2-40B4-BE49-F238E27FC236}">
                  <a16:creationId xmlns:a16="http://schemas.microsoft.com/office/drawing/2014/main" id="{5E2891B4-078D-FE48-9499-6B300A67C68B}"/>
                </a:ext>
              </a:extLst>
            </p:cNvPr>
            <p:cNvSpPr>
              <a:spLocks/>
            </p:cNvSpPr>
            <p:nvPr userDrawn="1"/>
          </p:nvSpPr>
          <p:spPr bwMode="auto">
            <a:xfrm>
              <a:off x="6315676" y="1188535"/>
              <a:ext cx="83891" cy="24527"/>
            </a:xfrm>
            <a:custGeom>
              <a:avLst/>
              <a:gdLst>
                <a:gd name="T0" fmla="*/ 55 w 55"/>
                <a:gd name="T1" fmla="*/ 7 h 19"/>
                <a:gd name="T2" fmla="*/ 55 w 55"/>
                <a:gd name="T3" fmla="*/ 7 h 19"/>
                <a:gd name="T4" fmla="*/ 49 w 55"/>
                <a:gd name="T5" fmla="*/ 11 h 19"/>
                <a:gd name="T6" fmla="*/ 44 w 55"/>
                <a:gd name="T7" fmla="*/ 15 h 19"/>
                <a:gd name="T8" fmla="*/ 36 w 55"/>
                <a:gd name="T9" fmla="*/ 17 h 19"/>
                <a:gd name="T10" fmla="*/ 28 w 55"/>
                <a:gd name="T11" fmla="*/ 19 h 19"/>
                <a:gd name="T12" fmla="*/ 28 w 55"/>
                <a:gd name="T13" fmla="*/ 19 h 19"/>
                <a:gd name="T14" fmla="*/ 23 w 55"/>
                <a:gd name="T15" fmla="*/ 17 h 19"/>
                <a:gd name="T16" fmla="*/ 13 w 55"/>
                <a:gd name="T17" fmla="*/ 15 h 19"/>
                <a:gd name="T18" fmla="*/ 6 w 55"/>
                <a:gd name="T19" fmla="*/ 15 h 19"/>
                <a:gd name="T20" fmla="*/ 0 w 55"/>
                <a:gd name="T21" fmla="*/ 15 h 19"/>
                <a:gd name="T22" fmla="*/ 0 w 55"/>
                <a:gd name="T23" fmla="*/ 15 h 19"/>
                <a:gd name="T24" fmla="*/ 13 w 55"/>
                <a:gd name="T25" fmla="*/ 5 h 19"/>
                <a:gd name="T26" fmla="*/ 21 w 55"/>
                <a:gd name="T27" fmla="*/ 2 h 19"/>
                <a:gd name="T28" fmla="*/ 28 w 55"/>
                <a:gd name="T29" fmla="*/ 0 h 19"/>
                <a:gd name="T30" fmla="*/ 36 w 55"/>
                <a:gd name="T31" fmla="*/ 0 h 19"/>
                <a:gd name="T32" fmla="*/ 44 w 55"/>
                <a:gd name="T33" fmla="*/ 0 h 19"/>
                <a:gd name="T34" fmla="*/ 47 w 55"/>
                <a:gd name="T35" fmla="*/ 0 h 19"/>
                <a:gd name="T36" fmla="*/ 49 w 55"/>
                <a:gd name="T37" fmla="*/ 2 h 19"/>
                <a:gd name="T38" fmla="*/ 53 w 55"/>
                <a:gd name="T39" fmla="*/ 5 h 19"/>
                <a:gd name="T40" fmla="*/ 55 w 55"/>
                <a:gd name="T41" fmla="*/ 7 h 19"/>
                <a:gd name="T42" fmla="*/ 55 w 55"/>
                <a:gd name="T43" fmla="*/ 7 h 19"/>
                <a:gd name="T44" fmla="*/ 55 w 55"/>
                <a:gd name="T45" fmla="*/ 7 h 19"/>
                <a:gd name="T46" fmla="*/ 55 w 55"/>
                <a:gd name="T47" fmla="*/ 7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5" h="19">
                  <a:moveTo>
                    <a:pt x="55" y="7"/>
                  </a:moveTo>
                  <a:lnTo>
                    <a:pt x="55" y="7"/>
                  </a:lnTo>
                  <a:lnTo>
                    <a:pt x="49" y="11"/>
                  </a:lnTo>
                  <a:lnTo>
                    <a:pt x="44" y="15"/>
                  </a:lnTo>
                  <a:lnTo>
                    <a:pt x="36" y="17"/>
                  </a:lnTo>
                  <a:lnTo>
                    <a:pt x="28" y="19"/>
                  </a:lnTo>
                  <a:lnTo>
                    <a:pt x="28" y="19"/>
                  </a:lnTo>
                  <a:lnTo>
                    <a:pt x="23" y="17"/>
                  </a:lnTo>
                  <a:lnTo>
                    <a:pt x="13" y="15"/>
                  </a:lnTo>
                  <a:lnTo>
                    <a:pt x="6" y="15"/>
                  </a:lnTo>
                  <a:lnTo>
                    <a:pt x="0" y="15"/>
                  </a:lnTo>
                  <a:lnTo>
                    <a:pt x="0" y="15"/>
                  </a:lnTo>
                  <a:lnTo>
                    <a:pt x="13" y="5"/>
                  </a:lnTo>
                  <a:lnTo>
                    <a:pt x="21" y="2"/>
                  </a:lnTo>
                  <a:lnTo>
                    <a:pt x="28" y="0"/>
                  </a:lnTo>
                  <a:lnTo>
                    <a:pt x="36" y="0"/>
                  </a:lnTo>
                  <a:lnTo>
                    <a:pt x="44" y="0"/>
                  </a:lnTo>
                  <a:lnTo>
                    <a:pt x="47" y="0"/>
                  </a:lnTo>
                  <a:lnTo>
                    <a:pt x="49" y="2"/>
                  </a:lnTo>
                  <a:lnTo>
                    <a:pt x="53" y="5"/>
                  </a:lnTo>
                  <a:lnTo>
                    <a:pt x="55" y="7"/>
                  </a:lnTo>
                  <a:lnTo>
                    <a:pt x="55" y="7"/>
                  </a:lnTo>
                  <a:lnTo>
                    <a:pt x="55" y="7"/>
                  </a:lnTo>
                  <a:lnTo>
                    <a:pt x="55" y="7"/>
                  </a:lnTo>
                  <a:close/>
                </a:path>
              </a:pathLst>
            </a:custGeom>
            <a:solidFill>
              <a:schemeClr val="bg1">
                <a:lumMod val="85000"/>
              </a:schemeClr>
            </a:solidFill>
            <a:ln w="635" cap="rnd">
              <a:solidFill>
                <a:schemeClr val="bg1">
                  <a:alpha val="17000"/>
                </a:schemeClr>
              </a:solidFill>
              <a:prstDash val="solid"/>
              <a:round/>
              <a:headEnd/>
              <a:tailEnd/>
            </a:ln>
          </p:spPr>
          <p:txBody>
            <a:bodyPr lIns="81617" tIns="40809" rIns="81617" bIns="40809"/>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40" name="Freeform 439">
              <a:extLst>
                <a:ext uri="{FF2B5EF4-FFF2-40B4-BE49-F238E27FC236}">
                  <a16:creationId xmlns:a16="http://schemas.microsoft.com/office/drawing/2014/main" id="{5708600E-475F-0746-8105-84B76BA7686F}"/>
                </a:ext>
              </a:extLst>
            </p:cNvPr>
            <p:cNvSpPr>
              <a:spLocks/>
            </p:cNvSpPr>
            <p:nvPr userDrawn="1"/>
          </p:nvSpPr>
          <p:spPr bwMode="auto">
            <a:xfrm>
              <a:off x="6189138" y="1304775"/>
              <a:ext cx="36969" cy="27727"/>
            </a:xfrm>
            <a:custGeom>
              <a:avLst/>
              <a:gdLst>
                <a:gd name="T0" fmla="*/ 24 w 24"/>
                <a:gd name="T1" fmla="*/ 0 h 21"/>
                <a:gd name="T2" fmla="*/ 24 w 24"/>
                <a:gd name="T3" fmla="*/ 0 h 21"/>
                <a:gd name="T4" fmla="*/ 22 w 24"/>
                <a:gd name="T5" fmla="*/ 0 h 21"/>
                <a:gd name="T6" fmla="*/ 17 w 24"/>
                <a:gd name="T7" fmla="*/ 2 h 21"/>
                <a:gd name="T8" fmla="*/ 11 w 24"/>
                <a:gd name="T9" fmla="*/ 4 h 21"/>
                <a:gd name="T10" fmla="*/ 7 w 24"/>
                <a:gd name="T11" fmla="*/ 8 h 21"/>
                <a:gd name="T12" fmla="*/ 4 w 24"/>
                <a:gd name="T13" fmla="*/ 12 h 21"/>
                <a:gd name="T14" fmla="*/ 0 w 24"/>
                <a:gd name="T15" fmla="*/ 16 h 21"/>
                <a:gd name="T16" fmla="*/ 0 w 24"/>
                <a:gd name="T17" fmla="*/ 18 h 21"/>
                <a:gd name="T18" fmla="*/ 0 w 24"/>
                <a:gd name="T19" fmla="*/ 18 h 21"/>
                <a:gd name="T20" fmla="*/ 2 w 24"/>
                <a:gd name="T21" fmla="*/ 21 h 21"/>
                <a:gd name="T22" fmla="*/ 4 w 24"/>
                <a:gd name="T23" fmla="*/ 21 h 21"/>
                <a:gd name="T24" fmla="*/ 4 w 24"/>
                <a:gd name="T25" fmla="*/ 21 h 21"/>
                <a:gd name="T26" fmla="*/ 5 w 24"/>
                <a:gd name="T27" fmla="*/ 21 h 21"/>
                <a:gd name="T28" fmla="*/ 7 w 24"/>
                <a:gd name="T29" fmla="*/ 21 h 21"/>
                <a:gd name="T30" fmla="*/ 15 w 24"/>
                <a:gd name="T31" fmla="*/ 18 h 21"/>
                <a:gd name="T32" fmla="*/ 19 w 24"/>
                <a:gd name="T33" fmla="*/ 12 h 21"/>
                <a:gd name="T34" fmla="*/ 22 w 24"/>
                <a:gd name="T35" fmla="*/ 10 h 21"/>
                <a:gd name="T36" fmla="*/ 24 w 24"/>
                <a:gd name="T37" fmla="*/ 8 h 21"/>
                <a:gd name="T38" fmla="*/ 24 w 24"/>
                <a:gd name="T39" fmla="*/ 8 h 21"/>
                <a:gd name="T40" fmla="*/ 24 w 24"/>
                <a:gd name="T41" fmla="*/ 4 h 21"/>
                <a:gd name="T42" fmla="*/ 24 w 24"/>
                <a:gd name="T43" fmla="*/ 0 h 21"/>
                <a:gd name="T44" fmla="*/ 24 w 24"/>
                <a:gd name="T45" fmla="*/ 0 h 21"/>
                <a:gd name="T46" fmla="*/ 24 w 24"/>
                <a:gd name="T47" fmla="*/ 0 h 21"/>
                <a:gd name="T48" fmla="*/ 24 w 24"/>
                <a:gd name="T49"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4" h="21">
                  <a:moveTo>
                    <a:pt x="24" y="0"/>
                  </a:moveTo>
                  <a:lnTo>
                    <a:pt x="24" y="0"/>
                  </a:lnTo>
                  <a:lnTo>
                    <a:pt x="22" y="0"/>
                  </a:lnTo>
                  <a:lnTo>
                    <a:pt x="17" y="2"/>
                  </a:lnTo>
                  <a:lnTo>
                    <a:pt x="11" y="4"/>
                  </a:lnTo>
                  <a:lnTo>
                    <a:pt x="7" y="8"/>
                  </a:lnTo>
                  <a:lnTo>
                    <a:pt x="4" y="12"/>
                  </a:lnTo>
                  <a:lnTo>
                    <a:pt x="0" y="16"/>
                  </a:lnTo>
                  <a:lnTo>
                    <a:pt x="0" y="18"/>
                  </a:lnTo>
                  <a:lnTo>
                    <a:pt x="0" y="18"/>
                  </a:lnTo>
                  <a:lnTo>
                    <a:pt x="2" y="21"/>
                  </a:lnTo>
                  <a:lnTo>
                    <a:pt x="4" y="21"/>
                  </a:lnTo>
                  <a:lnTo>
                    <a:pt x="4" y="21"/>
                  </a:lnTo>
                  <a:lnTo>
                    <a:pt x="5" y="21"/>
                  </a:lnTo>
                  <a:lnTo>
                    <a:pt x="7" y="21"/>
                  </a:lnTo>
                  <a:lnTo>
                    <a:pt x="15" y="18"/>
                  </a:lnTo>
                  <a:lnTo>
                    <a:pt x="19" y="12"/>
                  </a:lnTo>
                  <a:lnTo>
                    <a:pt x="22" y="10"/>
                  </a:lnTo>
                  <a:lnTo>
                    <a:pt x="24" y="8"/>
                  </a:lnTo>
                  <a:lnTo>
                    <a:pt x="24" y="8"/>
                  </a:lnTo>
                  <a:lnTo>
                    <a:pt x="24" y="4"/>
                  </a:lnTo>
                  <a:lnTo>
                    <a:pt x="24" y="0"/>
                  </a:lnTo>
                  <a:lnTo>
                    <a:pt x="24" y="0"/>
                  </a:lnTo>
                  <a:lnTo>
                    <a:pt x="24" y="0"/>
                  </a:lnTo>
                  <a:lnTo>
                    <a:pt x="24" y="0"/>
                  </a:lnTo>
                  <a:close/>
                </a:path>
              </a:pathLst>
            </a:custGeom>
            <a:solidFill>
              <a:schemeClr val="bg1">
                <a:lumMod val="85000"/>
              </a:schemeClr>
            </a:solidFill>
            <a:ln w="635" cap="rnd">
              <a:solidFill>
                <a:schemeClr val="bg1">
                  <a:alpha val="17000"/>
                </a:schemeClr>
              </a:solidFill>
            </a:ln>
          </p:spPr>
          <p:txBody>
            <a:bodyPr lIns="81617" tIns="40809" rIns="81617" bIns="40809"/>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41" name="Freeform 440">
              <a:extLst>
                <a:ext uri="{FF2B5EF4-FFF2-40B4-BE49-F238E27FC236}">
                  <a16:creationId xmlns:a16="http://schemas.microsoft.com/office/drawing/2014/main" id="{5320A529-9F48-334E-AC9D-AF897FC9A4FC}"/>
                </a:ext>
              </a:extLst>
            </p:cNvPr>
            <p:cNvSpPr>
              <a:spLocks/>
            </p:cNvSpPr>
            <p:nvPr userDrawn="1"/>
          </p:nvSpPr>
          <p:spPr bwMode="auto">
            <a:xfrm>
              <a:off x="6189138" y="1304775"/>
              <a:ext cx="36969" cy="27727"/>
            </a:xfrm>
            <a:custGeom>
              <a:avLst/>
              <a:gdLst>
                <a:gd name="T0" fmla="*/ 24 w 24"/>
                <a:gd name="T1" fmla="*/ 0 h 21"/>
                <a:gd name="T2" fmla="*/ 24 w 24"/>
                <a:gd name="T3" fmla="*/ 0 h 21"/>
                <a:gd name="T4" fmla="*/ 22 w 24"/>
                <a:gd name="T5" fmla="*/ 0 h 21"/>
                <a:gd name="T6" fmla="*/ 17 w 24"/>
                <a:gd name="T7" fmla="*/ 2 h 21"/>
                <a:gd name="T8" fmla="*/ 11 w 24"/>
                <a:gd name="T9" fmla="*/ 4 h 21"/>
                <a:gd name="T10" fmla="*/ 7 w 24"/>
                <a:gd name="T11" fmla="*/ 8 h 21"/>
                <a:gd name="T12" fmla="*/ 4 w 24"/>
                <a:gd name="T13" fmla="*/ 12 h 21"/>
                <a:gd name="T14" fmla="*/ 0 w 24"/>
                <a:gd name="T15" fmla="*/ 16 h 21"/>
                <a:gd name="T16" fmla="*/ 0 w 24"/>
                <a:gd name="T17" fmla="*/ 18 h 21"/>
                <a:gd name="T18" fmla="*/ 0 w 24"/>
                <a:gd name="T19" fmla="*/ 18 h 21"/>
                <a:gd name="T20" fmla="*/ 2 w 24"/>
                <a:gd name="T21" fmla="*/ 21 h 21"/>
                <a:gd name="T22" fmla="*/ 4 w 24"/>
                <a:gd name="T23" fmla="*/ 21 h 21"/>
                <a:gd name="T24" fmla="*/ 4 w 24"/>
                <a:gd name="T25" fmla="*/ 21 h 21"/>
                <a:gd name="T26" fmla="*/ 5 w 24"/>
                <a:gd name="T27" fmla="*/ 21 h 21"/>
                <a:gd name="T28" fmla="*/ 7 w 24"/>
                <a:gd name="T29" fmla="*/ 21 h 21"/>
                <a:gd name="T30" fmla="*/ 15 w 24"/>
                <a:gd name="T31" fmla="*/ 18 h 21"/>
                <a:gd name="T32" fmla="*/ 19 w 24"/>
                <a:gd name="T33" fmla="*/ 12 h 21"/>
                <a:gd name="T34" fmla="*/ 22 w 24"/>
                <a:gd name="T35" fmla="*/ 10 h 21"/>
                <a:gd name="T36" fmla="*/ 24 w 24"/>
                <a:gd name="T37" fmla="*/ 8 h 21"/>
                <a:gd name="T38" fmla="*/ 24 w 24"/>
                <a:gd name="T39" fmla="*/ 8 h 21"/>
                <a:gd name="T40" fmla="*/ 24 w 24"/>
                <a:gd name="T41" fmla="*/ 4 h 21"/>
                <a:gd name="T42" fmla="*/ 24 w 24"/>
                <a:gd name="T43" fmla="*/ 0 h 21"/>
                <a:gd name="T44" fmla="*/ 24 w 24"/>
                <a:gd name="T45" fmla="*/ 0 h 21"/>
                <a:gd name="T46" fmla="*/ 24 w 24"/>
                <a:gd name="T47" fmla="*/ 0 h 21"/>
                <a:gd name="T48" fmla="*/ 24 w 24"/>
                <a:gd name="T49"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4" h="21">
                  <a:moveTo>
                    <a:pt x="24" y="0"/>
                  </a:moveTo>
                  <a:lnTo>
                    <a:pt x="24" y="0"/>
                  </a:lnTo>
                  <a:lnTo>
                    <a:pt x="22" y="0"/>
                  </a:lnTo>
                  <a:lnTo>
                    <a:pt x="17" y="2"/>
                  </a:lnTo>
                  <a:lnTo>
                    <a:pt x="11" y="4"/>
                  </a:lnTo>
                  <a:lnTo>
                    <a:pt x="7" y="8"/>
                  </a:lnTo>
                  <a:lnTo>
                    <a:pt x="4" y="12"/>
                  </a:lnTo>
                  <a:lnTo>
                    <a:pt x="0" y="16"/>
                  </a:lnTo>
                  <a:lnTo>
                    <a:pt x="0" y="18"/>
                  </a:lnTo>
                  <a:lnTo>
                    <a:pt x="0" y="18"/>
                  </a:lnTo>
                  <a:lnTo>
                    <a:pt x="2" y="21"/>
                  </a:lnTo>
                  <a:lnTo>
                    <a:pt x="4" y="21"/>
                  </a:lnTo>
                  <a:lnTo>
                    <a:pt x="4" y="21"/>
                  </a:lnTo>
                  <a:lnTo>
                    <a:pt x="5" y="21"/>
                  </a:lnTo>
                  <a:lnTo>
                    <a:pt x="7" y="21"/>
                  </a:lnTo>
                  <a:lnTo>
                    <a:pt x="15" y="18"/>
                  </a:lnTo>
                  <a:lnTo>
                    <a:pt x="19" y="12"/>
                  </a:lnTo>
                  <a:lnTo>
                    <a:pt x="22" y="10"/>
                  </a:lnTo>
                  <a:lnTo>
                    <a:pt x="24" y="8"/>
                  </a:lnTo>
                  <a:lnTo>
                    <a:pt x="24" y="8"/>
                  </a:lnTo>
                  <a:lnTo>
                    <a:pt x="24" y="4"/>
                  </a:lnTo>
                  <a:lnTo>
                    <a:pt x="24" y="0"/>
                  </a:lnTo>
                  <a:lnTo>
                    <a:pt x="24" y="0"/>
                  </a:lnTo>
                  <a:lnTo>
                    <a:pt x="24" y="0"/>
                  </a:lnTo>
                  <a:lnTo>
                    <a:pt x="24" y="0"/>
                  </a:lnTo>
                  <a:close/>
                </a:path>
              </a:pathLst>
            </a:custGeom>
            <a:solidFill>
              <a:schemeClr val="bg1">
                <a:lumMod val="85000"/>
              </a:schemeClr>
            </a:solidFill>
            <a:ln w="635" cap="rnd">
              <a:solidFill>
                <a:schemeClr val="bg1">
                  <a:alpha val="17000"/>
                </a:schemeClr>
              </a:solidFill>
              <a:prstDash val="solid"/>
              <a:round/>
              <a:headEnd/>
              <a:tailEnd/>
            </a:ln>
          </p:spPr>
          <p:txBody>
            <a:bodyPr lIns="81617" tIns="40809" rIns="81617" bIns="40809"/>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42" name="Freeform 441">
              <a:extLst>
                <a:ext uri="{FF2B5EF4-FFF2-40B4-BE49-F238E27FC236}">
                  <a16:creationId xmlns:a16="http://schemas.microsoft.com/office/drawing/2014/main" id="{849956DE-D38E-B84E-ACFA-E2F765DC31AA}"/>
                </a:ext>
              </a:extLst>
            </p:cNvPr>
            <p:cNvSpPr>
              <a:spLocks/>
            </p:cNvSpPr>
            <p:nvPr userDrawn="1"/>
          </p:nvSpPr>
          <p:spPr bwMode="auto">
            <a:xfrm>
              <a:off x="6470662" y="1232258"/>
              <a:ext cx="32704" cy="27727"/>
            </a:xfrm>
            <a:custGeom>
              <a:avLst/>
              <a:gdLst>
                <a:gd name="T0" fmla="*/ 19 w 21"/>
                <a:gd name="T1" fmla="*/ 21 h 21"/>
                <a:gd name="T2" fmla="*/ 19 w 21"/>
                <a:gd name="T3" fmla="*/ 21 h 21"/>
                <a:gd name="T4" fmla="*/ 21 w 21"/>
                <a:gd name="T5" fmla="*/ 15 h 21"/>
                <a:gd name="T6" fmla="*/ 19 w 21"/>
                <a:gd name="T7" fmla="*/ 11 h 21"/>
                <a:gd name="T8" fmla="*/ 17 w 21"/>
                <a:gd name="T9" fmla="*/ 5 h 21"/>
                <a:gd name="T10" fmla="*/ 13 w 21"/>
                <a:gd name="T11" fmla="*/ 2 h 21"/>
                <a:gd name="T12" fmla="*/ 10 w 21"/>
                <a:gd name="T13" fmla="*/ 2 h 21"/>
                <a:gd name="T14" fmla="*/ 6 w 21"/>
                <a:gd name="T15" fmla="*/ 0 h 21"/>
                <a:gd name="T16" fmla="*/ 4 w 21"/>
                <a:gd name="T17" fmla="*/ 0 h 21"/>
                <a:gd name="T18" fmla="*/ 4 w 21"/>
                <a:gd name="T19" fmla="*/ 2 h 21"/>
                <a:gd name="T20" fmla="*/ 2 w 21"/>
                <a:gd name="T21" fmla="*/ 2 h 21"/>
                <a:gd name="T22" fmla="*/ 2 w 21"/>
                <a:gd name="T23" fmla="*/ 5 h 21"/>
                <a:gd name="T24" fmla="*/ 2 w 21"/>
                <a:gd name="T25" fmla="*/ 5 h 21"/>
                <a:gd name="T26" fmla="*/ 0 w 21"/>
                <a:gd name="T27" fmla="*/ 7 h 21"/>
                <a:gd name="T28" fmla="*/ 2 w 21"/>
                <a:gd name="T29" fmla="*/ 11 h 21"/>
                <a:gd name="T30" fmla="*/ 4 w 21"/>
                <a:gd name="T31" fmla="*/ 15 h 21"/>
                <a:gd name="T32" fmla="*/ 6 w 21"/>
                <a:gd name="T33" fmla="*/ 17 h 21"/>
                <a:gd name="T34" fmla="*/ 10 w 21"/>
                <a:gd name="T35" fmla="*/ 19 h 21"/>
                <a:gd name="T36" fmla="*/ 13 w 21"/>
                <a:gd name="T37" fmla="*/ 21 h 21"/>
                <a:gd name="T38" fmla="*/ 17 w 21"/>
                <a:gd name="T39" fmla="*/ 21 h 21"/>
                <a:gd name="T40" fmla="*/ 19 w 21"/>
                <a:gd name="T41" fmla="*/ 21 h 21"/>
                <a:gd name="T42" fmla="*/ 19 w 21"/>
                <a:gd name="T43" fmla="*/ 21 h 21"/>
                <a:gd name="T44" fmla="*/ 19 w 21"/>
                <a:gd name="T45" fmla="*/ 21 h 21"/>
                <a:gd name="T46" fmla="*/ 19 w 21"/>
                <a:gd name="T47" fmla="*/ 2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1" h="21">
                  <a:moveTo>
                    <a:pt x="19" y="21"/>
                  </a:moveTo>
                  <a:lnTo>
                    <a:pt x="19" y="21"/>
                  </a:lnTo>
                  <a:lnTo>
                    <a:pt x="21" y="15"/>
                  </a:lnTo>
                  <a:lnTo>
                    <a:pt x="19" y="11"/>
                  </a:lnTo>
                  <a:lnTo>
                    <a:pt x="17" y="5"/>
                  </a:lnTo>
                  <a:lnTo>
                    <a:pt x="13" y="2"/>
                  </a:lnTo>
                  <a:lnTo>
                    <a:pt x="10" y="2"/>
                  </a:lnTo>
                  <a:lnTo>
                    <a:pt x="6" y="0"/>
                  </a:lnTo>
                  <a:lnTo>
                    <a:pt x="4" y="0"/>
                  </a:lnTo>
                  <a:lnTo>
                    <a:pt x="4" y="2"/>
                  </a:lnTo>
                  <a:lnTo>
                    <a:pt x="2" y="2"/>
                  </a:lnTo>
                  <a:lnTo>
                    <a:pt x="2" y="5"/>
                  </a:lnTo>
                  <a:lnTo>
                    <a:pt x="2" y="5"/>
                  </a:lnTo>
                  <a:lnTo>
                    <a:pt x="0" y="7"/>
                  </a:lnTo>
                  <a:lnTo>
                    <a:pt x="2" y="11"/>
                  </a:lnTo>
                  <a:lnTo>
                    <a:pt x="4" y="15"/>
                  </a:lnTo>
                  <a:lnTo>
                    <a:pt x="6" y="17"/>
                  </a:lnTo>
                  <a:lnTo>
                    <a:pt x="10" y="19"/>
                  </a:lnTo>
                  <a:lnTo>
                    <a:pt x="13" y="21"/>
                  </a:lnTo>
                  <a:lnTo>
                    <a:pt x="17" y="21"/>
                  </a:lnTo>
                  <a:lnTo>
                    <a:pt x="19" y="21"/>
                  </a:lnTo>
                  <a:lnTo>
                    <a:pt x="19" y="21"/>
                  </a:lnTo>
                  <a:lnTo>
                    <a:pt x="19" y="21"/>
                  </a:lnTo>
                  <a:lnTo>
                    <a:pt x="19" y="21"/>
                  </a:lnTo>
                  <a:close/>
                </a:path>
              </a:pathLst>
            </a:custGeom>
            <a:solidFill>
              <a:schemeClr val="bg1">
                <a:lumMod val="85000"/>
              </a:schemeClr>
            </a:solidFill>
            <a:ln w="635" cap="rnd">
              <a:solidFill>
                <a:schemeClr val="bg1">
                  <a:alpha val="17000"/>
                </a:schemeClr>
              </a:solidFill>
            </a:ln>
          </p:spPr>
          <p:txBody>
            <a:bodyPr lIns="81617" tIns="40809" rIns="81617" bIns="40809"/>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43" name="Freeform 442">
              <a:extLst>
                <a:ext uri="{FF2B5EF4-FFF2-40B4-BE49-F238E27FC236}">
                  <a16:creationId xmlns:a16="http://schemas.microsoft.com/office/drawing/2014/main" id="{1FFB0EF8-EDD9-EA42-B93D-84AB8F70437C}"/>
                </a:ext>
              </a:extLst>
            </p:cNvPr>
            <p:cNvSpPr>
              <a:spLocks/>
            </p:cNvSpPr>
            <p:nvPr userDrawn="1"/>
          </p:nvSpPr>
          <p:spPr bwMode="auto">
            <a:xfrm>
              <a:off x="6470662" y="1232258"/>
              <a:ext cx="32704" cy="27727"/>
            </a:xfrm>
            <a:custGeom>
              <a:avLst/>
              <a:gdLst>
                <a:gd name="T0" fmla="*/ 19 w 21"/>
                <a:gd name="T1" fmla="*/ 21 h 21"/>
                <a:gd name="T2" fmla="*/ 19 w 21"/>
                <a:gd name="T3" fmla="*/ 21 h 21"/>
                <a:gd name="T4" fmla="*/ 21 w 21"/>
                <a:gd name="T5" fmla="*/ 15 h 21"/>
                <a:gd name="T6" fmla="*/ 19 w 21"/>
                <a:gd name="T7" fmla="*/ 11 h 21"/>
                <a:gd name="T8" fmla="*/ 17 w 21"/>
                <a:gd name="T9" fmla="*/ 5 h 21"/>
                <a:gd name="T10" fmla="*/ 13 w 21"/>
                <a:gd name="T11" fmla="*/ 2 h 21"/>
                <a:gd name="T12" fmla="*/ 10 w 21"/>
                <a:gd name="T13" fmla="*/ 2 h 21"/>
                <a:gd name="T14" fmla="*/ 6 w 21"/>
                <a:gd name="T15" fmla="*/ 0 h 21"/>
                <a:gd name="T16" fmla="*/ 4 w 21"/>
                <a:gd name="T17" fmla="*/ 0 h 21"/>
                <a:gd name="T18" fmla="*/ 4 w 21"/>
                <a:gd name="T19" fmla="*/ 2 h 21"/>
                <a:gd name="T20" fmla="*/ 2 w 21"/>
                <a:gd name="T21" fmla="*/ 2 h 21"/>
                <a:gd name="T22" fmla="*/ 2 w 21"/>
                <a:gd name="T23" fmla="*/ 5 h 21"/>
                <a:gd name="T24" fmla="*/ 2 w 21"/>
                <a:gd name="T25" fmla="*/ 5 h 21"/>
                <a:gd name="T26" fmla="*/ 0 w 21"/>
                <a:gd name="T27" fmla="*/ 7 h 21"/>
                <a:gd name="T28" fmla="*/ 2 w 21"/>
                <a:gd name="T29" fmla="*/ 11 h 21"/>
                <a:gd name="T30" fmla="*/ 4 w 21"/>
                <a:gd name="T31" fmla="*/ 15 h 21"/>
                <a:gd name="T32" fmla="*/ 6 w 21"/>
                <a:gd name="T33" fmla="*/ 17 h 21"/>
                <a:gd name="T34" fmla="*/ 10 w 21"/>
                <a:gd name="T35" fmla="*/ 19 h 21"/>
                <a:gd name="T36" fmla="*/ 13 w 21"/>
                <a:gd name="T37" fmla="*/ 21 h 21"/>
                <a:gd name="T38" fmla="*/ 17 w 21"/>
                <a:gd name="T39" fmla="*/ 21 h 21"/>
                <a:gd name="T40" fmla="*/ 19 w 21"/>
                <a:gd name="T41" fmla="*/ 21 h 21"/>
                <a:gd name="T42" fmla="*/ 19 w 21"/>
                <a:gd name="T43" fmla="*/ 21 h 21"/>
                <a:gd name="T44" fmla="*/ 19 w 21"/>
                <a:gd name="T45" fmla="*/ 21 h 21"/>
                <a:gd name="T46" fmla="*/ 19 w 21"/>
                <a:gd name="T47" fmla="*/ 2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1" h="21">
                  <a:moveTo>
                    <a:pt x="19" y="21"/>
                  </a:moveTo>
                  <a:lnTo>
                    <a:pt x="19" y="21"/>
                  </a:lnTo>
                  <a:lnTo>
                    <a:pt x="21" y="15"/>
                  </a:lnTo>
                  <a:lnTo>
                    <a:pt x="19" y="11"/>
                  </a:lnTo>
                  <a:lnTo>
                    <a:pt x="17" y="5"/>
                  </a:lnTo>
                  <a:lnTo>
                    <a:pt x="13" y="2"/>
                  </a:lnTo>
                  <a:lnTo>
                    <a:pt x="10" y="2"/>
                  </a:lnTo>
                  <a:lnTo>
                    <a:pt x="6" y="0"/>
                  </a:lnTo>
                  <a:lnTo>
                    <a:pt x="4" y="0"/>
                  </a:lnTo>
                  <a:lnTo>
                    <a:pt x="4" y="2"/>
                  </a:lnTo>
                  <a:lnTo>
                    <a:pt x="2" y="2"/>
                  </a:lnTo>
                  <a:lnTo>
                    <a:pt x="2" y="5"/>
                  </a:lnTo>
                  <a:lnTo>
                    <a:pt x="2" y="5"/>
                  </a:lnTo>
                  <a:lnTo>
                    <a:pt x="0" y="7"/>
                  </a:lnTo>
                  <a:lnTo>
                    <a:pt x="2" y="11"/>
                  </a:lnTo>
                  <a:lnTo>
                    <a:pt x="4" y="15"/>
                  </a:lnTo>
                  <a:lnTo>
                    <a:pt x="6" y="17"/>
                  </a:lnTo>
                  <a:lnTo>
                    <a:pt x="10" y="19"/>
                  </a:lnTo>
                  <a:lnTo>
                    <a:pt x="13" y="21"/>
                  </a:lnTo>
                  <a:lnTo>
                    <a:pt x="17" y="21"/>
                  </a:lnTo>
                  <a:lnTo>
                    <a:pt x="19" y="21"/>
                  </a:lnTo>
                  <a:lnTo>
                    <a:pt x="19" y="21"/>
                  </a:lnTo>
                  <a:lnTo>
                    <a:pt x="19" y="21"/>
                  </a:lnTo>
                  <a:lnTo>
                    <a:pt x="19" y="21"/>
                  </a:lnTo>
                  <a:close/>
                </a:path>
              </a:pathLst>
            </a:custGeom>
            <a:solidFill>
              <a:schemeClr val="bg1">
                <a:lumMod val="85000"/>
              </a:schemeClr>
            </a:solidFill>
            <a:ln w="635" cap="rnd">
              <a:solidFill>
                <a:schemeClr val="bg1">
                  <a:alpha val="17000"/>
                </a:schemeClr>
              </a:solidFill>
              <a:prstDash val="solid"/>
              <a:round/>
              <a:headEnd/>
              <a:tailEnd/>
            </a:ln>
          </p:spPr>
          <p:txBody>
            <a:bodyPr lIns="81617" tIns="40809" rIns="81617" bIns="40809"/>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44" name="Freeform 443">
              <a:extLst>
                <a:ext uri="{FF2B5EF4-FFF2-40B4-BE49-F238E27FC236}">
                  <a16:creationId xmlns:a16="http://schemas.microsoft.com/office/drawing/2014/main" id="{CB9877D2-9C1D-9245-A771-BE62CE3EFCD8}"/>
                </a:ext>
              </a:extLst>
            </p:cNvPr>
            <p:cNvSpPr>
              <a:spLocks/>
            </p:cNvSpPr>
            <p:nvPr userDrawn="1"/>
          </p:nvSpPr>
          <p:spPr bwMode="auto">
            <a:xfrm>
              <a:off x="6509066" y="1279181"/>
              <a:ext cx="143611" cy="71450"/>
            </a:xfrm>
            <a:custGeom>
              <a:avLst/>
              <a:gdLst>
                <a:gd name="T0" fmla="*/ 60 w 94"/>
                <a:gd name="T1" fmla="*/ 53 h 55"/>
                <a:gd name="T2" fmla="*/ 62 w 94"/>
                <a:gd name="T3" fmla="*/ 53 h 55"/>
                <a:gd name="T4" fmla="*/ 58 w 94"/>
                <a:gd name="T5" fmla="*/ 41 h 55"/>
                <a:gd name="T6" fmla="*/ 53 w 94"/>
                <a:gd name="T7" fmla="*/ 38 h 55"/>
                <a:gd name="T8" fmla="*/ 47 w 94"/>
                <a:gd name="T9" fmla="*/ 36 h 55"/>
                <a:gd name="T10" fmla="*/ 34 w 94"/>
                <a:gd name="T11" fmla="*/ 28 h 55"/>
                <a:gd name="T12" fmla="*/ 28 w 94"/>
                <a:gd name="T13" fmla="*/ 26 h 55"/>
                <a:gd name="T14" fmla="*/ 21 w 94"/>
                <a:gd name="T15" fmla="*/ 30 h 55"/>
                <a:gd name="T16" fmla="*/ 24 w 94"/>
                <a:gd name="T17" fmla="*/ 26 h 55"/>
                <a:gd name="T18" fmla="*/ 13 w 94"/>
                <a:gd name="T19" fmla="*/ 20 h 55"/>
                <a:gd name="T20" fmla="*/ 0 w 94"/>
                <a:gd name="T21" fmla="*/ 17 h 55"/>
                <a:gd name="T22" fmla="*/ 2 w 94"/>
                <a:gd name="T23" fmla="*/ 9 h 55"/>
                <a:gd name="T24" fmla="*/ 4 w 94"/>
                <a:gd name="T25" fmla="*/ 5 h 55"/>
                <a:gd name="T26" fmla="*/ 7 w 94"/>
                <a:gd name="T27" fmla="*/ 5 h 55"/>
                <a:gd name="T28" fmla="*/ 24 w 94"/>
                <a:gd name="T29" fmla="*/ 15 h 55"/>
                <a:gd name="T30" fmla="*/ 30 w 94"/>
                <a:gd name="T31" fmla="*/ 19 h 55"/>
                <a:gd name="T32" fmla="*/ 32 w 94"/>
                <a:gd name="T33" fmla="*/ 19 h 55"/>
                <a:gd name="T34" fmla="*/ 36 w 94"/>
                <a:gd name="T35" fmla="*/ 11 h 55"/>
                <a:gd name="T36" fmla="*/ 39 w 94"/>
                <a:gd name="T37" fmla="*/ 11 h 55"/>
                <a:gd name="T38" fmla="*/ 53 w 94"/>
                <a:gd name="T39" fmla="*/ 19 h 55"/>
                <a:gd name="T40" fmla="*/ 55 w 94"/>
                <a:gd name="T41" fmla="*/ 9 h 55"/>
                <a:gd name="T42" fmla="*/ 51 w 94"/>
                <a:gd name="T43" fmla="*/ 2 h 55"/>
                <a:gd name="T44" fmla="*/ 56 w 94"/>
                <a:gd name="T45" fmla="*/ 2 h 55"/>
                <a:gd name="T46" fmla="*/ 68 w 94"/>
                <a:gd name="T47" fmla="*/ 3 h 55"/>
                <a:gd name="T48" fmla="*/ 72 w 94"/>
                <a:gd name="T49" fmla="*/ 3 h 55"/>
                <a:gd name="T50" fmla="*/ 77 w 94"/>
                <a:gd name="T51" fmla="*/ 3 h 55"/>
                <a:gd name="T52" fmla="*/ 81 w 94"/>
                <a:gd name="T53" fmla="*/ 0 h 55"/>
                <a:gd name="T54" fmla="*/ 87 w 94"/>
                <a:gd name="T55" fmla="*/ 3 h 55"/>
                <a:gd name="T56" fmla="*/ 89 w 94"/>
                <a:gd name="T57" fmla="*/ 5 h 55"/>
                <a:gd name="T58" fmla="*/ 94 w 94"/>
                <a:gd name="T59" fmla="*/ 17 h 55"/>
                <a:gd name="T60" fmla="*/ 94 w 94"/>
                <a:gd name="T61" fmla="*/ 28 h 55"/>
                <a:gd name="T62" fmla="*/ 91 w 94"/>
                <a:gd name="T63" fmla="*/ 47 h 55"/>
                <a:gd name="T64" fmla="*/ 91 w 94"/>
                <a:gd name="T65" fmla="*/ 53 h 55"/>
                <a:gd name="T66" fmla="*/ 60 w 94"/>
                <a:gd name="T67" fmla="*/ 53 h 55"/>
                <a:gd name="T68" fmla="*/ 60 w 94"/>
                <a:gd name="T69"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4" h="55">
                  <a:moveTo>
                    <a:pt x="60" y="53"/>
                  </a:moveTo>
                  <a:lnTo>
                    <a:pt x="60" y="53"/>
                  </a:lnTo>
                  <a:lnTo>
                    <a:pt x="62" y="53"/>
                  </a:lnTo>
                  <a:lnTo>
                    <a:pt x="62" y="53"/>
                  </a:lnTo>
                  <a:lnTo>
                    <a:pt x="60" y="47"/>
                  </a:lnTo>
                  <a:lnTo>
                    <a:pt x="58" y="41"/>
                  </a:lnTo>
                  <a:lnTo>
                    <a:pt x="58" y="41"/>
                  </a:lnTo>
                  <a:lnTo>
                    <a:pt x="53" y="38"/>
                  </a:lnTo>
                  <a:lnTo>
                    <a:pt x="47" y="36"/>
                  </a:lnTo>
                  <a:lnTo>
                    <a:pt x="47" y="36"/>
                  </a:lnTo>
                  <a:lnTo>
                    <a:pt x="41" y="32"/>
                  </a:lnTo>
                  <a:lnTo>
                    <a:pt x="34" y="28"/>
                  </a:lnTo>
                  <a:lnTo>
                    <a:pt x="32" y="26"/>
                  </a:lnTo>
                  <a:lnTo>
                    <a:pt x="28" y="26"/>
                  </a:lnTo>
                  <a:lnTo>
                    <a:pt x="24" y="28"/>
                  </a:lnTo>
                  <a:lnTo>
                    <a:pt x="21" y="30"/>
                  </a:lnTo>
                  <a:lnTo>
                    <a:pt x="21" y="30"/>
                  </a:lnTo>
                  <a:lnTo>
                    <a:pt x="24" y="26"/>
                  </a:lnTo>
                  <a:lnTo>
                    <a:pt x="24" y="26"/>
                  </a:lnTo>
                  <a:lnTo>
                    <a:pt x="13" y="20"/>
                  </a:lnTo>
                  <a:lnTo>
                    <a:pt x="0" y="17"/>
                  </a:lnTo>
                  <a:lnTo>
                    <a:pt x="0" y="17"/>
                  </a:lnTo>
                  <a:lnTo>
                    <a:pt x="2" y="11"/>
                  </a:lnTo>
                  <a:lnTo>
                    <a:pt x="2" y="9"/>
                  </a:lnTo>
                  <a:lnTo>
                    <a:pt x="4" y="7"/>
                  </a:lnTo>
                  <a:lnTo>
                    <a:pt x="4" y="5"/>
                  </a:lnTo>
                  <a:lnTo>
                    <a:pt x="5" y="5"/>
                  </a:lnTo>
                  <a:lnTo>
                    <a:pt x="7" y="5"/>
                  </a:lnTo>
                  <a:lnTo>
                    <a:pt x="13" y="7"/>
                  </a:lnTo>
                  <a:lnTo>
                    <a:pt x="24" y="15"/>
                  </a:lnTo>
                  <a:lnTo>
                    <a:pt x="28" y="17"/>
                  </a:lnTo>
                  <a:lnTo>
                    <a:pt x="30" y="19"/>
                  </a:lnTo>
                  <a:lnTo>
                    <a:pt x="32" y="19"/>
                  </a:lnTo>
                  <a:lnTo>
                    <a:pt x="32" y="19"/>
                  </a:lnTo>
                  <a:lnTo>
                    <a:pt x="34" y="15"/>
                  </a:lnTo>
                  <a:lnTo>
                    <a:pt x="36" y="11"/>
                  </a:lnTo>
                  <a:lnTo>
                    <a:pt x="38" y="11"/>
                  </a:lnTo>
                  <a:lnTo>
                    <a:pt x="39" y="11"/>
                  </a:lnTo>
                  <a:lnTo>
                    <a:pt x="47" y="15"/>
                  </a:lnTo>
                  <a:lnTo>
                    <a:pt x="53" y="19"/>
                  </a:lnTo>
                  <a:lnTo>
                    <a:pt x="53" y="19"/>
                  </a:lnTo>
                  <a:lnTo>
                    <a:pt x="55" y="9"/>
                  </a:lnTo>
                  <a:lnTo>
                    <a:pt x="53" y="5"/>
                  </a:lnTo>
                  <a:lnTo>
                    <a:pt x="51" y="2"/>
                  </a:lnTo>
                  <a:lnTo>
                    <a:pt x="51" y="2"/>
                  </a:lnTo>
                  <a:lnTo>
                    <a:pt x="56" y="2"/>
                  </a:lnTo>
                  <a:lnTo>
                    <a:pt x="62" y="3"/>
                  </a:lnTo>
                  <a:lnTo>
                    <a:pt x="68" y="3"/>
                  </a:lnTo>
                  <a:lnTo>
                    <a:pt x="72" y="3"/>
                  </a:lnTo>
                  <a:lnTo>
                    <a:pt x="72" y="3"/>
                  </a:lnTo>
                  <a:lnTo>
                    <a:pt x="75" y="3"/>
                  </a:lnTo>
                  <a:lnTo>
                    <a:pt x="77" y="3"/>
                  </a:lnTo>
                  <a:lnTo>
                    <a:pt x="81" y="0"/>
                  </a:lnTo>
                  <a:lnTo>
                    <a:pt x="81" y="0"/>
                  </a:lnTo>
                  <a:lnTo>
                    <a:pt x="85" y="0"/>
                  </a:lnTo>
                  <a:lnTo>
                    <a:pt x="87" y="3"/>
                  </a:lnTo>
                  <a:lnTo>
                    <a:pt x="89" y="5"/>
                  </a:lnTo>
                  <a:lnTo>
                    <a:pt x="89" y="5"/>
                  </a:lnTo>
                  <a:lnTo>
                    <a:pt x="92" y="11"/>
                  </a:lnTo>
                  <a:lnTo>
                    <a:pt x="94" y="17"/>
                  </a:lnTo>
                  <a:lnTo>
                    <a:pt x="94" y="22"/>
                  </a:lnTo>
                  <a:lnTo>
                    <a:pt x="94" y="28"/>
                  </a:lnTo>
                  <a:lnTo>
                    <a:pt x="92" y="41"/>
                  </a:lnTo>
                  <a:lnTo>
                    <a:pt x="91" y="47"/>
                  </a:lnTo>
                  <a:lnTo>
                    <a:pt x="91" y="53"/>
                  </a:lnTo>
                  <a:lnTo>
                    <a:pt x="91" y="53"/>
                  </a:lnTo>
                  <a:lnTo>
                    <a:pt x="75" y="55"/>
                  </a:lnTo>
                  <a:lnTo>
                    <a:pt x="60" y="53"/>
                  </a:lnTo>
                  <a:lnTo>
                    <a:pt x="60" y="53"/>
                  </a:lnTo>
                  <a:lnTo>
                    <a:pt x="60" y="53"/>
                  </a:lnTo>
                  <a:lnTo>
                    <a:pt x="60" y="53"/>
                  </a:lnTo>
                  <a:close/>
                </a:path>
              </a:pathLst>
            </a:custGeom>
            <a:solidFill>
              <a:schemeClr val="bg1">
                <a:lumMod val="85000"/>
              </a:schemeClr>
            </a:solidFill>
            <a:ln w="635" cap="rnd">
              <a:solidFill>
                <a:schemeClr val="bg1">
                  <a:alpha val="17000"/>
                </a:schemeClr>
              </a:solidFill>
            </a:ln>
          </p:spPr>
          <p:txBody>
            <a:bodyPr lIns="81617" tIns="40809" rIns="81617" bIns="40809"/>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45" name="Freeform 444">
              <a:extLst>
                <a:ext uri="{FF2B5EF4-FFF2-40B4-BE49-F238E27FC236}">
                  <a16:creationId xmlns:a16="http://schemas.microsoft.com/office/drawing/2014/main" id="{C75BD264-CFF6-5C44-B699-F30F0A27BC10}"/>
                </a:ext>
              </a:extLst>
            </p:cNvPr>
            <p:cNvSpPr>
              <a:spLocks/>
            </p:cNvSpPr>
            <p:nvPr userDrawn="1"/>
          </p:nvSpPr>
          <p:spPr bwMode="auto">
            <a:xfrm>
              <a:off x="6509066" y="1279181"/>
              <a:ext cx="143611" cy="71450"/>
            </a:xfrm>
            <a:custGeom>
              <a:avLst/>
              <a:gdLst>
                <a:gd name="T0" fmla="*/ 60 w 94"/>
                <a:gd name="T1" fmla="*/ 53 h 55"/>
                <a:gd name="T2" fmla="*/ 62 w 94"/>
                <a:gd name="T3" fmla="*/ 53 h 55"/>
                <a:gd name="T4" fmla="*/ 58 w 94"/>
                <a:gd name="T5" fmla="*/ 41 h 55"/>
                <a:gd name="T6" fmla="*/ 53 w 94"/>
                <a:gd name="T7" fmla="*/ 38 h 55"/>
                <a:gd name="T8" fmla="*/ 47 w 94"/>
                <a:gd name="T9" fmla="*/ 36 h 55"/>
                <a:gd name="T10" fmla="*/ 34 w 94"/>
                <a:gd name="T11" fmla="*/ 28 h 55"/>
                <a:gd name="T12" fmla="*/ 28 w 94"/>
                <a:gd name="T13" fmla="*/ 26 h 55"/>
                <a:gd name="T14" fmla="*/ 21 w 94"/>
                <a:gd name="T15" fmla="*/ 30 h 55"/>
                <a:gd name="T16" fmla="*/ 24 w 94"/>
                <a:gd name="T17" fmla="*/ 26 h 55"/>
                <a:gd name="T18" fmla="*/ 13 w 94"/>
                <a:gd name="T19" fmla="*/ 20 h 55"/>
                <a:gd name="T20" fmla="*/ 0 w 94"/>
                <a:gd name="T21" fmla="*/ 17 h 55"/>
                <a:gd name="T22" fmla="*/ 2 w 94"/>
                <a:gd name="T23" fmla="*/ 9 h 55"/>
                <a:gd name="T24" fmla="*/ 4 w 94"/>
                <a:gd name="T25" fmla="*/ 5 h 55"/>
                <a:gd name="T26" fmla="*/ 7 w 94"/>
                <a:gd name="T27" fmla="*/ 5 h 55"/>
                <a:gd name="T28" fmla="*/ 24 w 94"/>
                <a:gd name="T29" fmla="*/ 15 h 55"/>
                <a:gd name="T30" fmla="*/ 30 w 94"/>
                <a:gd name="T31" fmla="*/ 19 h 55"/>
                <a:gd name="T32" fmla="*/ 32 w 94"/>
                <a:gd name="T33" fmla="*/ 19 h 55"/>
                <a:gd name="T34" fmla="*/ 36 w 94"/>
                <a:gd name="T35" fmla="*/ 11 h 55"/>
                <a:gd name="T36" fmla="*/ 39 w 94"/>
                <a:gd name="T37" fmla="*/ 11 h 55"/>
                <a:gd name="T38" fmla="*/ 53 w 94"/>
                <a:gd name="T39" fmla="*/ 19 h 55"/>
                <a:gd name="T40" fmla="*/ 55 w 94"/>
                <a:gd name="T41" fmla="*/ 9 h 55"/>
                <a:gd name="T42" fmla="*/ 51 w 94"/>
                <a:gd name="T43" fmla="*/ 2 h 55"/>
                <a:gd name="T44" fmla="*/ 56 w 94"/>
                <a:gd name="T45" fmla="*/ 2 h 55"/>
                <a:gd name="T46" fmla="*/ 68 w 94"/>
                <a:gd name="T47" fmla="*/ 3 h 55"/>
                <a:gd name="T48" fmla="*/ 72 w 94"/>
                <a:gd name="T49" fmla="*/ 3 h 55"/>
                <a:gd name="T50" fmla="*/ 77 w 94"/>
                <a:gd name="T51" fmla="*/ 3 h 55"/>
                <a:gd name="T52" fmla="*/ 81 w 94"/>
                <a:gd name="T53" fmla="*/ 0 h 55"/>
                <a:gd name="T54" fmla="*/ 87 w 94"/>
                <a:gd name="T55" fmla="*/ 3 h 55"/>
                <a:gd name="T56" fmla="*/ 89 w 94"/>
                <a:gd name="T57" fmla="*/ 5 h 55"/>
                <a:gd name="T58" fmla="*/ 94 w 94"/>
                <a:gd name="T59" fmla="*/ 17 h 55"/>
                <a:gd name="T60" fmla="*/ 94 w 94"/>
                <a:gd name="T61" fmla="*/ 28 h 55"/>
                <a:gd name="T62" fmla="*/ 91 w 94"/>
                <a:gd name="T63" fmla="*/ 47 h 55"/>
                <a:gd name="T64" fmla="*/ 91 w 94"/>
                <a:gd name="T65" fmla="*/ 53 h 55"/>
                <a:gd name="T66" fmla="*/ 60 w 94"/>
                <a:gd name="T67" fmla="*/ 53 h 55"/>
                <a:gd name="T68" fmla="*/ 60 w 94"/>
                <a:gd name="T69"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4" h="55">
                  <a:moveTo>
                    <a:pt x="60" y="53"/>
                  </a:moveTo>
                  <a:lnTo>
                    <a:pt x="60" y="53"/>
                  </a:lnTo>
                  <a:lnTo>
                    <a:pt x="62" y="53"/>
                  </a:lnTo>
                  <a:lnTo>
                    <a:pt x="62" y="53"/>
                  </a:lnTo>
                  <a:lnTo>
                    <a:pt x="60" y="47"/>
                  </a:lnTo>
                  <a:lnTo>
                    <a:pt x="58" y="41"/>
                  </a:lnTo>
                  <a:lnTo>
                    <a:pt x="58" y="41"/>
                  </a:lnTo>
                  <a:lnTo>
                    <a:pt x="53" y="38"/>
                  </a:lnTo>
                  <a:lnTo>
                    <a:pt x="47" y="36"/>
                  </a:lnTo>
                  <a:lnTo>
                    <a:pt x="47" y="36"/>
                  </a:lnTo>
                  <a:lnTo>
                    <a:pt x="41" y="32"/>
                  </a:lnTo>
                  <a:lnTo>
                    <a:pt x="34" y="28"/>
                  </a:lnTo>
                  <a:lnTo>
                    <a:pt x="32" y="26"/>
                  </a:lnTo>
                  <a:lnTo>
                    <a:pt x="28" y="26"/>
                  </a:lnTo>
                  <a:lnTo>
                    <a:pt x="24" y="28"/>
                  </a:lnTo>
                  <a:lnTo>
                    <a:pt x="21" y="30"/>
                  </a:lnTo>
                  <a:lnTo>
                    <a:pt x="21" y="30"/>
                  </a:lnTo>
                  <a:lnTo>
                    <a:pt x="24" y="26"/>
                  </a:lnTo>
                  <a:lnTo>
                    <a:pt x="24" y="26"/>
                  </a:lnTo>
                  <a:lnTo>
                    <a:pt x="13" y="20"/>
                  </a:lnTo>
                  <a:lnTo>
                    <a:pt x="0" y="17"/>
                  </a:lnTo>
                  <a:lnTo>
                    <a:pt x="0" y="17"/>
                  </a:lnTo>
                  <a:lnTo>
                    <a:pt x="2" y="11"/>
                  </a:lnTo>
                  <a:lnTo>
                    <a:pt x="2" y="9"/>
                  </a:lnTo>
                  <a:lnTo>
                    <a:pt x="4" y="7"/>
                  </a:lnTo>
                  <a:lnTo>
                    <a:pt x="4" y="5"/>
                  </a:lnTo>
                  <a:lnTo>
                    <a:pt x="5" y="5"/>
                  </a:lnTo>
                  <a:lnTo>
                    <a:pt x="7" y="5"/>
                  </a:lnTo>
                  <a:lnTo>
                    <a:pt x="13" y="7"/>
                  </a:lnTo>
                  <a:lnTo>
                    <a:pt x="24" y="15"/>
                  </a:lnTo>
                  <a:lnTo>
                    <a:pt x="28" y="17"/>
                  </a:lnTo>
                  <a:lnTo>
                    <a:pt x="30" y="19"/>
                  </a:lnTo>
                  <a:lnTo>
                    <a:pt x="32" y="19"/>
                  </a:lnTo>
                  <a:lnTo>
                    <a:pt x="32" y="19"/>
                  </a:lnTo>
                  <a:lnTo>
                    <a:pt x="34" y="15"/>
                  </a:lnTo>
                  <a:lnTo>
                    <a:pt x="36" y="11"/>
                  </a:lnTo>
                  <a:lnTo>
                    <a:pt x="38" y="11"/>
                  </a:lnTo>
                  <a:lnTo>
                    <a:pt x="39" y="11"/>
                  </a:lnTo>
                  <a:lnTo>
                    <a:pt x="47" y="15"/>
                  </a:lnTo>
                  <a:lnTo>
                    <a:pt x="53" y="19"/>
                  </a:lnTo>
                  <a:lnTo>
                    <a:pt x="53" y="19"/>
                  </a:lnTo>
                  <a:lnTo>
                    <a:pt x="55" y="9"/>
                  </a:lnTo>
                  <a:lnTo>
                    <a:pt x="53" y="5"/>
                  </a:lnTo>
                  <a:lnTo>
                    <a:pt x="51" y="2"/>
                  </a:lnTo>
                  <a:lnTo>
                    <a:pt x="51" y="2"/>
                  </a:lnTo>
                  <a:lnTo>
                    <a:pt x="56" y="2"/>
                  </a:lnTo>
                  <a:lnTo>
                    <a:pt x="62" y="3"/>
                  </a:lnTo>
                  <a:lnTo>
                    <a:pt x="68" y="3"/>
                  </a:lnTo>
                  <a:lnTo>
                    <a:pt x="72" y="3"/>
                  </a:lnTo>
                  <a:lnTo>
                    <a:pt x="72" y="3"/>
                  </a:lnTo>
                  <a:lnTo>
                    <a:pt x="75" y="3"/>
                  </a:lnTo>
                  <a:lnTo>
                    <a:pt x="77" y="3"/>
                  </a:lnTo>
                  <a:lnTo>
                    <a:pt x="81" y="0"/>
                  </a:lnTo>
                  <a:lnTo>
                    <a:pt x="81" y="0"/>
                  </a:lnTo>
                  <a:lnTo>
                    <a:pt x="85" y="0"/>
                  </a:lnTo>
                  <a:lnTo>
                    <a:pt x="87" y="3"/>
                  </a:lnTo>
                  <a:lnTo>
                    <a:pt x="89" y="5"/>
                  </a:lnTo>
                  <a:lnTo>
                    <a:pt x="89" y="5"/>
                  </a:lnTo>
                  <a:lnTo>
                    <a:pt x="92" y="11"/>
                  </a:lnTo>
                  <a:lnTo>
                    <a:pt x="94" y="17"/>
                  </a:lnTo>
                  <a:lnTo>
                    <a:pt x="94" y="22"/>
                  </a:lnTo>
                  <a:lnTo>
                    <a:pt x="94" y="28"/>
                  </a:lnTo>
                  <a:lnTo>
                    <a:pt x="92" y="41"/>
                  </a:lnTo>
                  <a:lnTo>
                    <a:pt x="91" y="47"/>
                  </a:lnTo>
                  <a:lnTo>
                    <a:pt x="91" y="53"/>
                  </a:lnTo>
                  <a:lnTo>
                    <a:pt x="91" y="53"/>
                  </a:lnTo>
                  <a:lnTo>
                    <a:pt x="75" y="55"/>
                  </a:lnTo>
                  <a:lnTo>
                    <a:pt x="60" y="53"/>
                  </a:lnTo>
                  <a:lnTo>
                    <a:pt x="60" y="53"/>
                  </a:lnTo>
                  <a:lnTo>
                    <a:pt x="60" y="53"/>
                  </a:lnTo>
                  <a:lnTo>
                    <a:pt x="60" y="53"/>
                  </a:lnTo>
                  <a:close/>
                </a:path>
              </a:pathLst>
            </a:custGeom>
            <a:solidFill>
              <a:schemeClr val="bg1">
                <a:lumMod val="85000"/>
              </a:schemeClr>
            </a:solidFill>
            <a:ln w="635" cap="rnd">
              <a:solidFill>
                <a:schemeClr val="bg1">
                  <a:alpha val="17000"/>
                </a:schemeClr>
              </a:solidFill>
              <a:prstDash val="solid"/>
              <a:round/>
              <a:headEnd/>
              <a:tailEnd/>
            </a:ln>
          </p:spPr>
          <p:txBody>
            <a:bodyPr lIns="81617" tIns="40809" rIns="81617" bIns="40809"/>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46" name="Freeform 445">
              <a:extLst>
                <a:ext uri="{FF2B5EF4-FFF2-40B4-BE49-F238E27FC236}">
                  <a16:creationId xmlns:a16="http://schemas.microsoft.com/office/drawing/2014/main" id="{3C110FB6-21CA-7347-AEC1-23DAE5F9B71A}"/>
                </a:ext>
              </a:extLst>
            </p:cNvPr>
            <p:cNvSpPr>
              <a:spLocks/>
            </p:cNvSpPr>
            <p:nvPr userDrawn="1"/>
          </p:nvSpPr>
          <p:spPr bwMode="auto">
            <a:xfrm>
              <a:off x="6546035" y="1390099"/>
              <a:ext cx="132236" cy="109842"/>
            </a:xfrm>
            <a:custGeom>
              <a:avLst/>
              <a:gdLst>
                <a:gd name="T0" fmla="*/ 63 w 87"/>
                <a:gd name="T1" fmla="*/ 85 h 85"/>
                <a:gd name="T2" fmla="*/ 61 w 87"/>
                <a:gd name="T3" fmla="*/ 85 h 85"/>
                <a:gd name="T4" fmla="*/ 44 w 87"/>
                <a:gd name="T5" fmla="*/ 75 h 85"/>
                <a:gd name="T6" fmla="*/ 36 w 87"/>
                <a:gd name="T7" fmla="*/ 68 h 85"/>
                <a:gd name="T8" fmla="*/ 29 w 87"/>
                <a:gd name="T9" fmla="*/ 60 h 85"/>
                <a:gd name="T10" fmla="*/ 4 w 87"/>
                <a:gd name="T11" fmla="*/ 36 h 85"/>
                <a:gd name="T12" fmla="*/ 0 w 87"/>
                <a:gd name="T13" fmla="*/ 32 h 85"/>
                <a:gd name="T14" fmla="*/ 10 w 87"/>
                <a:gd name="T15" fmla="*/ 34 h 85"/>
                <a:gd name="T16" fmla="*/ 21 w 87"/>
                <a:gd name="T17" fmla="*/ 40 h 85"/>
                <a:gd name="T18" fmla="*/ 29 w 87"/>
                <a:gd name="T19" fmla="*/ 41 h 85"/>
                <a:gd name="T20" fmla="*/ 34 w 87"/>
                <a:gd name="T21" fmla="*/ 40 h 85"/>
                <a:gd name="T22" fmla="*/ 40 w 87"/>
                <a:gd name="T23" fmla="*/ 36 h 85"/>
                <a:gd name="T24" fmla="*/ 38 w 87"/>
                <a:gd name="T25" fmla="*/ 32 h 85"/>
                <a:gd name="T26" fmla="*/ 29 w 87"/>
                <a:gd name="T27" fmla="*/ 24 h 85"/>
                <a:gd name="T28" fmla="*/ 25 w 87"/>
                <a:gd name="T29" fmla="*/ 21 h 85"/>
                <a:gd name="T30" fmla="*/ 23 w 87"/>
                <a:gd name="T31" fmla="*/ 15 h 85"/>
                <a:gd name="T32" fmla="*/ 25 w 87"/>
                <a:gd name="T33" fmla="*/ 11 h 85"/>
                <a:gd name="T34" fmla="*/ 31 w 87"/>
                <a:gd name="T35" fmla="*/ 9 h 85"/>
                <a:gd name="T36" fmla="*/ 46 w 87"/>
                <a:gd name="T37" fmla="*/ 11 h 85"/>
                <a:gd name="T38" fmla="*/ 57 w 87"/>
                <a:gd name="T39" fmla="*/ 11 h 85"/>
                <a:gd name="T40" fmla="*/ 57 w 87"/>
                <a:gd name="T41" fmla="*/ 4 h 85"/>
                <a:gd name="T42" fmla="*/ 63 w 87"/>
                <a:gd name="T43" fmla="*/ 0 h 85"/>
                <a:gd name="T44" fmla="*/ 70 w 87"/>
                <a:gd name="T45" fmla="*/ 0 h 85"/>
                <a:gd name="T46" fmla="*/ 76 w 87"/>
                <a:gd name="T47" fmla="*/ 4 h 85"/>
                <a:gd name="T48" fmla="*/ 80 w 87"/>
                <a:gd name="T49" fmla="*/ 7 h 85"/>
                <a:gd name="T50" fmla="*/ 78 w 87"/>
                <a:gd name="T51" fmla="*/ 13 h 85"/>
                <a:gd name="T52" fmla="*/ 72 w 87"/>
                <a:gd name="T53" fmla="*/ 21 h 85"/>
                <a:gd name="T54" fmla="*/ 67 w 87"/>
                <a:gd name="T55" fmla="*/ 24 h 85"/>
                <a:gd name="T56" fmla="*/ 72 w 87"/>
                <a:gd name="T57" fmla="*/ 30 h 85"/>
                <a:gd name="T58" fmla="*/ 78 w 87"/>
                <a:gd name="T59" fmla="*/ 34 h 85"/>
                <a:gd name="T60" fmla="*/ 80 w 87"/>
                <a:gd name="T61" fmla="*/ 32 h 85"/>
                <a:gd name="T62" fmla="*/ 84 w 87"/>
                <a:gd name="T63" fmla="*/ 30 h 85"/>
                <a:gd name="T64" fmla="*/ 87 w 87"/>
                <a:gd name="T65" fmla="*/ 34 h 85"/>
                <a:gd name="T66" fmla="*/ 87 w 87"/>
                <a:gd name="T67" fmla="*/ 51 h 85"/>
                <a:gd name="T68" fmla="*/ 87 w 87"/>
                <a:gd name="T69" fmla="*/ 60 h 85"/>
                <a:gd name="T70" fmla="*/ 85 w 87"/>
                <a:gd name="T71" fmla="*/ 70 h 85"/>
                <a:gd name="T72" fmla="*/ 80 w 87"/>
                <a:gd name="T73" fmla="*/ 75 h 85"/>
                <a:gd name="T74" fmla="*/ 70 w 87"/>
                <a:gd name="T75" fmla="*/ 75 h 85"/>
                <a:gd name="T76" fmla="*/ 61 w 87"/>
                <a:gd name="T77" fmla="*/ 75 h 85"/>
                <a:gd name="T78" fmla="*/ 61 w 87"/>
                <a:gd name="T79" fmla="*/ 81 h 85"/>
                <a:gd name="T80" fmla="*/ 63 w 87"/>
                <a:gd name="T81" fmla="*/ 85 h 85"/>
                <a:gd name="T82" fmla="*/ 63 w 87"/>
                <a:gd name="T83" fmla="*/ 85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7" h="85">
                  <a:moveTo>
                    <a:pt x="63" y="85"/>
                  </a:moveTo>
                  <a:lnTo>
                    <a:pt x="63" y="85"/>
                  </a:lnTo>
                  <a:lnTo>
                    <a:pt x="63" y="85"/>
                  </a:lnTo>
                  <a:lnTo>
                    <a:pt x="61" y="85"/>
                  </a:lnTo>
                  <a:lnTo>
                    <a:pt x="55" y="81"/>
                  </a:lnTo>
                  <a:lnTo>
                    <a:pt x="44" y="75"/>
                  </a:lnTo>
                  <a:lnTo>
                    <a:pt x="44" y="75"/>
                  </a:lnTo>
                  <a:lnTo>
                    <a:pt x="36" y="68"/>
                  </a:lnTo>
                  <a:lnTo>
                    <a:pt x="29" y="60"/>
                  </a:lnTo>
                  <a:lnTo>
                    <a:pt x="29" y="60"/>
                  </a:lnTo>
                  <a:lnTo>
                    <a:pt x="14" y="45"/>
                  </a:lnTo>
                  <a:lnTo>
                    <a:pt x="4" y="36"/>
                  </a:lnTo>
                  <a:lnTo>
                    <a:pt x="0" y="32"/>
                  </a:lnTo>
                  <a:lnTo>
                    <a:pt x="0" y="32"/>
                  </a:lnTo>
                  <a:lnTo>
                    <a:pt x="4" y="32"/>
                  </a:lnTo>
                  <a:lnTo>
                    <a:pt x="10" y="34"/>
                  </a:lnTo>
                  <a:lnTo>
                    <a:pt x="17" y="38"/>
                  </a:lnTo>
                  <a:lnTo>
                    <a:pt x="21" y="40"/>
                  </a:lnTo>
                  <a:lnTo>
                    <a:pt x="25" y="40"/>
                  </a:lnTo>
                  <a:lnTo>
                    <a:pt x="29" y="41"/>
                  </a:lnTo>
                  <a:lnTo>
                    <a:pt x="34" y="40"/>
                  </a:lnTo>
                  <a:lnTo>
                    <a:pt x="34" y="40"/>
                  </a:lnTo>
                  <a:lnTo>
                    <a:pt x="38" y="38"/>
                  </a:lnTo>
                  <a:lnTo>
                    <a:pt x="40" y="36"/>
                  </a:lnTo>
                  <a:lnTo>
                    <a:pt x="40" y="34"/>
                  </a:lnTo>
                  <a:lnTo>
                    <a:pt x="38" y="32"/>
                  </a:lnTo>
                  <a:lnTo>
                    <a:pt x="34" y="28"/>
                  </a:lnTo>
                  <a:lnTo>
                    <a:pt x="29" y="24"/>
                  </a:lnTo>
                  <a:lnTo>
                    <a:pt x="29" y="24"/>
                  </a:lnTo>
                  <a:lnTo>
                    <a:pt x="25" y="21"/>
                  </a:lnTo>
                  <a:lnTo>
                    <a:pt x="23" y="17"/>
                  </a:lnTo>
                  <a:lnTo>
                    <a:pt x="23" y="15"/>
                  </a:lnTo>
                  <a:lnTo>
                    <a:pt x="23" y="13"/>
                  </a:lnTo>
                  <a:lnTo>
                    <a:pt x="25" y="11"/>
                  </a:lnTo>
                  <a:lnTo>
                    <a:pt x="27" y="11"/>
                  </a:lnTo>
                  <a:lnTo>
                    <a:pt x="31" y="9"/>
                  </a:lnTo>
                  <a:lnTo>
                    <a:pt x="38" y="9"/>
                  </a:lnTo>
                  <a:lnTo>
                    <a:pt x="46" y="11"/>
                  </a:lnTo>
                  <a:lnTo>
                    <a:pt x="57" y="11"/>
                  </a:lnTo>
                  <a:lnTo>
                    <a:pt x="57" y="11"/>
                  </a:lnTo>
                  <a:lnTo>
                    <a:pt x="57" y="7"/>
                  </a:lnTo>
                  <a:lnTo>
                    <a:pt x="57" y="4"/>
                  </a:lnTo>
                  <a:lnTo>
                    <a:pt x="61" y="2"/>
                  </a:lnTo>
                  <a:lnTo>
                    <a:pt x="63" y="0"/>
                  </a:lnTo>
                  <a:lnTo>
                    <a:pt x="67" y="0"/>
                  </a:lnTo>
                  <a:lnTo>
                    <a:pt x="70" y="0"/>
                  </a:lnTo>
                  <a:lnTo>
                    <a:pt x="74" y="2"/>
                  </a:lnTo>
                  <a:lnTo>
                    <a:pt x="76" y="4"/>
                  </a:lnTo>
                  <a:lnTo>
                    <a:pt x="76" y="4"/>
                  </a:lnTo>
                  <a:lnTo>
                    <a:pt x="80" y="7"/>
                  </a:lnTo>
                  <a:lnTo>
                    <a:pt x="80" y="9"/>
                  </a:lnTo>
                  <a:lnTo>
                    <a:pt x="78" y="13"/>
                  </a:lnTo>
                  <a:lnTo>
                    <a:pt x="76" y="15"/>
                  </a:lnTo>
                  <a:lnTo>
                    <a:pt x="72" y="21"/>
                  </a:lnTo>
                  <a:lnTo>
                    <a:pt x="67" y="24"/>
                  </a:lnTo>
                  <a:lnTo>
                    <a:pt x="67" y="24"/>
                  </a:lnTo>
                  <a:lnTo>
                    <a:pt x="68" y="28"/>
                  </a:lnTo>
                  <a:lnTo>
                    <a:pt x="72" y="30"/>
                  </a:lnTo>
                  <a:lnTo>
                    <a:pt x="76" y="32"/>
                  </a:lnTo>
                  <a:lnTo>
                    <a:pt x="78" y="34"/>
                  </a:lnTo>
                  <a:lnTo>
                    <a:pt x="78" y="34"/>
                  </a:lnTo>
                  <a:lnTo>
                    <a:pt x="80" y="32"/>
                  </a:lnTo>
                  <a:lnTo>
                    <a:pt x="82" y="30"/>
                  </a:lnTo>
                  <a:lnTo>
                    <a:pt x="84" y="30"/>
                  </a:lnTo>
                  <a:lnTo>
                    <a:pt x="84" y="30"/>
                  </a:lnTo>
                  <a:lnTo>
                    <a:pt x="87" y="34"/>
                  </a:lnTo>
                  <a:lnTo>
                    <a:pt x="87" y="38"/>
                  </a:lnTo>
                  <a:lnTo>
                    <a:pt x="87" y="51"/>
                  </a:lnTo>
                  <a:lnTo>
                    <a:pt x="87" y="60"/>
                  </a:lnTo>
                  <a:lnTo>
                    <a:pt x="87" y="60"/>
                  </a:lnTo>
                  <a:lnTo>
                    <a:pt x="87" y="66"/>
                  </a:lnTo>
                  <a:lnTo>
                    <a:pt x="85" y="70"/>
                  </a:lnTo>
                  <a:lnTo>
                    <a:pt x="84" y="74"/>
                  </a:lnTo>
                  <a:lnTo>
                    <a:pt x="80" y="75"/>
                  </a:lnTo>
                  <a:lnTo>
                    <a:pt x="76" y="75"/>
                  </a:lnTo>
                  <a:lnTo>
                    <a:pt x="70" y="75"/>
                  </a:lnTo>
                  <a:lnTo>
                    <a:pt x="61" y="75"/>
                  </a:lnTo>
                  <a:lnTo>
                    <a:pt x="61" y="75"/>
                  </a:lnTo>
                  <a:lnTo>
                    <a:pt x="61" y="77"/>
                  </a:lnTo>
                  <a:lnTo>
                    <a:pt x="61" y="81"/>
                  </a:lnTo>
                  <a:lnTo>
                    <a:pt x="63" y="85"/>
                  </a:lnTo>
                  <a:lnTo>
                    <a:pt x="63" y="85"/>
                  </a:lnTo>
                  <a:lnTo>
                    <a:pt x="63" y="85"/>
                  </a:lnTo>
                  <a:lnTo>
                    <a:pt x="63" y="85"/>
                  </a:lnTo>
                  <a:close/>
                </a:path>
              </a:pathLst>
            </a:custGeom>
            <a:solidFill>
              <a:schemeClr val="bg1">
                <a:lumMod val="85000"/>
              </a:schemeClr>
            </a:solidFill>
            <a:ln w="635" cap="rnd">
              <a:solidFill>
                <a:schemeClr val="bg1">
                  <a:alpha val="17000"/>
                </a:schemeClr>
              </a:solidFill>
            </a:ln>
          </p:spPr>
          <p:txBody>
            <a:bodyPr lIns="81617" tIns="40809" rIns="81617" bIns="40809"/>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47" name="Freeform 446">
              <a:extLst>
                <a:ext uri="{FF2B5EF4-FFF2-40B4-BE49-F238E27FC236}">
                  <a16:creationId xmlns:a16="http://schemas.microsoft.com/office/drawing/2014/main" id="{6ADCB2E5-9673-634C-8638-A8CE1047C5AA}"/>
                </a:ext>
              </a:extLst>
            </p:cNvPr>
            <p:cNvSpPr>
              <a:spLocks/>
            </p:cNvSpPr>
            <p:nvPr userDrawn="1"/>
          </p:nvSpPr>
          <p:spPr bwMode="auto">
            <a:xfrm>
              <a:off x="6546035" y="1390099"/>
              <a:ext cx="132236" cy="109842"/>
            </a:xfrm>
            <a:custGeom>
              <a:avLst/>
              <a:gdLst>
                <a:gd name="T0" fmla="*/ 63 w 87"/>
                <a:gd name="T1" fmla="*/ 85 h 85"/>
                <a:gd name="T2" fmla="*/ 61 w 87"/>
                <a:gd name="T3" fmla="*/ 85 h 85"/>
                <a:gd name="T4" fmla="*/ 44 w 87"/>
                <a:gd name="T5" fmla="*/ 75 h 85"/>
                <a:gd name="T6" fmla="*/ 36 w 87"/>
                <a:gd name="T7" fmla="*/ 68 h 85"/>
                <a:gd name="T8" fmla="*/ 29 w 87"/>
                <a:gd name="T9" fmla="*/ 60 h 85"/>
                <a:gd name="T10" fmla="*/ 4 w 87"/>
                <a:gd name="T11" fmla="*/ 36 h 85"/>
                <a:gd name="T12" fmla="*/ 0 w 87"/>
                <a:gd name="T13" fmla="*/ 32 h 85"/>
                <a:gd name="T14" fmla="*/ 10 w 87"/>
                <a:gd name="T15" fmla="*/ 34 h 85"/>
                <a:gd name="T16" fmla="*/ 21 w 87"/>
                <a:gd name="T17" fmla="*/ 40 h 85"/>
                <a:gd name="T18" fmla="*/ 29 w 87"/>
                <a:gd name="T19" fmla="*/ 41 h 85"/>
                <a:gd name="T20" fmla="*/ 34 w 87"/>
                <a:gd name="T21" fmla="*/ 40 h 85"/>
                <a:gd name="T22" fmla="*/ 40 w 87"/>
                <a:gd name="T23" fmla="*/ 36 h 85"/>
                <a:gd name="T24" fmla="*/ 38 w 87"/>
                <a:gd name="T25" fmla="*/ 32 h 85"/>
                <a:gd name="T26" fmla="*/ 29 w 87"/>
                <a:gd name="T27" fmla="*/ 24 h 85"/>
                <a:gd name="T28" fmla="*/ 25 w 87"/>
                <a:gd name="T29" fmla="*/ 21 h 85"/>
                <a:gd name="T30" fmla="*/ 23 w 87"/>
                <a:gd name="T31" fmla="*/ 15 h 85"/>
                <a:gd name="T32" fmla="*/ 25 w 87"/>
                <a:gd name="T33" fmla="*/ 11 h 85"/>
                <a:gd name="T34" fmla="*/ 31 w 87"/>
                <a:gd name="T35" fmla="*/ 9 h 85"/>
                <a:gd name="T36" fmla="*/ 46 w 87"/>
                <a:gd name="T37" fmla="*/ 11 h 85"/>
                <a:gd name="T38" fmla="*/ 57 w 87"/>
                <a:gd name="T39" fmla="*/ 11 h 85"/>
                <a:gd name="T40" fmla="*/ 57 w 87"/>
                <a:gd name="T41" fmla="*/ 4 h 85"/>
                <a:gd name="T42" fmla="*/ 63 w 87"/>
                <a:gd name="T43" fmla="*/ 0 h 85"/>
                <a:gd name="T44" fmla="*/ 70 w 87"/>
                <a:gd name="T45" fmla="*/ 0 h 85"/>
                <a:gd name="T46" fmla="*/ 76 w 87"/>
                <a:gd name="T47" fmla="*/ 4 h 85"/>
                <a:gd name="T48" fmla="*/ 80 w 87"/>
                <a:gd name="T49" fmla="*/ 7 h 85"/>
                <a:gd name="T50" fmla="*/ 78 w 87"/>
                <a:gd name="T51" fmla="*/ 13 h 85"/>
                <a:gd name="T52" fmla="*/ 72 w 87"/>
                <a:gd name="T53" fmla="*/ 21 h 85"/>
                <a:gd name="T54" fmla="*/ 67 w 87"/>
                <a:gd name="T55" fmla="*/ 24 h 85"/>
                <a:gd name="T56" fmla="*/ 72 w 87"/>
                <a:gd name="T57" fmla="*/ 30 h 85"/>
                <a:gd name="T58" fmla="*/ 78 w 87"/>
                <a:gd name="T59" fmla="*/ 34 h 85"/>
                <a:gd name="T60" fmla="*/ 80 w 87"/>
                <a:gd name="T61" fmla="*/ 32 h 85"/>
                <a:gd name="T62" fmla="*/ 84 w 87"/>
                <a:gd name="T63" fmla="*/ 30 h 85"/>
                <a:gd name="T64" fmla="*/ 87 w 87"/>
                <a:gd name="T65" fmla="*/ 34 h 85"/>
                <a:gd name="T66" fmla="*/ 87 w 87"/>
                <a:gd name="T67" fmla="*/ 51 h 85"/>
                <a:gd name="T68" fmla="*/ 87 w 87"/>
                <a:gd name="T69" fmla="*/ 60 h 85"/>
                <a:gd name="T70" fmla="*/ 85 w 87"/>
                <a:gd name="T71" fmla="*/ 70 h 85"/>
                <a:gd name="T72" fmla="*/ 80 w 87"/>
                <a:gd name="T73" fmla="*/ 75 h 85"/>
                <a:gd name="T74" fmla="*/ 70 w 87"/>
                <a:gd name="T75" fmla="*/ 75 h 85"/>
                <a:gd name="T76" fmla="*/ 61 w 87"/>
                <a:gd name="T77" fmla="*/ 75 h 85"/>
                <a:gd name="T78" fmla="*/ 61 w 87"/>
                <a:gd name="T79" fmla="*/ 81 h 85"/>
                <a:gd name="T80" fmla="*/ 63 w 87"/>
                <a:gd name="T81" fmla="*/ 85 h 85"/>
                <a:gd name="T82" fmla="*/ 63 w 87"/>
                <a:gd name="T83" fmla="*/ 85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7" h="85">
                  <a:moveTo>
                    <a:pt x="63" y="85"/>
                  </a:moveTo>
                  <a:lnTo>
                    <a:pt x="63" y="85"/>
                  </a:lnTo>
                  <a:lnTo>
                    <a:pt x="63" y="85"/>
                  </a:lnTo>
                  <a:lnTo>
                    <a:pt x="61" y="85"/>
                  </a:lnTo>
                  <a:lnTo>
                    <a:pt x="55" y="81"/>
                  </a:lnTo>
                  <a:lnTo>
                    <a:pt x="44" y="75"/>
                  </a:lnTo>
                  <a:lnTo>
                    <a:pt x="44" y="75"/>
                  </a:lnTo>
                  <a:lnTo>
                    <a:pt x="36" y="68"/>
                  </a:lnTo>
                  <a:lnTo>
                    <a:pt x="29" y="60"/>
                  </a:lnTo>
                  <a:lnTo>
                    <a:pt x="29" y="60"/>
                  </a:lnTo>
                  <a:lnTo>
                    <a:pt x="14" y="45"/>
                  </a:lnTo>
                  <a:lnTo>
                    <a:pt x="4" y="36"/>
                  </a:lnTo>
                  <a:lnTo>
                    <a:pt x="0" y="32"/>
                  </a:lnTo>
                  <a:lnTo>
                    <a:pt x="0" y="32"/>
                  </a:lnTo>
                  <a:lnTo>
                    <a:pt x="4" y="32"/>
                  </a:lnTo>
                  <a:lnTo>
                    <a:pt x="10" y="34"/>
                  </a:lnTo>
                  <a:lnTo>
                    <a:pt x="17" y="38"/>
                  </a:lnTo>
                  <a:lnTo>
                    <a:pt x="21" y="40"/>
                  </a:lnTo>
                  <a:lnTo>
                    <a:pt x="25" y="40"/>
                  </a:lnTo>
                  <a:lnTo>
                    <a:pt x="29" y="41"/>
                  </a:lnTo>
                  <a:lnTo>
                    <a:pt x="34" y="40"/>
                  </a:lnTo>
                  <a:lnTo>
                    <a:pt x="34" y="40"/>
                  </a:lnTo>
                  <a:lnTo>
                    <a:pt x="38" y="38"/>
                  </a:lnTo>
                  <a:lnTo>
                    <a:pt x="40" y="36"/>
                  </a:lnTo>
                  <a:lnTo>
                    <a:pt x="40" y="34"/>
                  </a:lnTo>
                  <a:lnTo>
                    <a:pt x="38" y="32"/>
                  </a:lnTo>
                  <a:lnTo>
                    <a:pt x="34" y="28"/>
                  </a:lnTo>
                  <a:lnTo>
                    <a:pt x="29" y="24"/>
                  </a:lnTo>
                  <a:lnTo>
                    <a:pt x="29" y="24"/>
                  </a:lnTo>
                  <a:lnTo>
                    <a:pt x="25" y="21"/>
                  </a:lnTo>
                  <a:lnTo>
                    <a:pt x="23" y="17"/>
                  </a:lnTo>
                  <a:lnTo>
                    <a:pt x="23" y="15"/>
                  </a:lnTo>
                  <a:lnTo>
                    <a:pt x="23" y="13"/>
                  </a:lnTo>
                  <a:lnTo>
                    <a:pt x="25" y="11"/>
                  </a:lnTo>
                  <a:lnTo>
                    <a:pt x="27" y="11"/>
                  </a:lnTo>
                  <a:lnTo>
                    <a:pt x="31" y="9"/>
                  </a:lnTo>
                  <a:lnTo>
                    <a:pt x="38" y="9"/>
                  </a:lnTo>
                  <a:lnTo>
                    <a:pt x="46" y="11"/>
                  </a:lnTo>
                  <a:lnTo>
                    <a:pt x="57" y="11"/>
                  </a:lnTo>
                  <a:lnTo>
                    <a:pt x="57" y="11"/>
                  </a:lnTo>
                  <a:lnTo>
                    <a:pt x="57" y="7"/>
                  </a:lnTo>
                  <a:lnTo>
                    <a:pt x="57" y="4"/>
                  </a:lnTo>
                  <a:lnTo>
                    <a:pt x="61" y="2"/>
                  </a:lnTo>
                  <a:lnTo>
                    <a:pt x="63" y="0"/>
                  </a:lnTo>
                  <a:lnTo>
                    <a:pt x="67" y="0"/>
                  </a:lnTo>
                  <a:lnTo>
                    <a:pt x="70" y="0"/>
                  </a:lnTo>
                  <a:lnTo>
                    <a:pt x="74" y="2"/>
                  </a:lnTo>
                  <a:lnTo>
                    <a:pt x="76" y="4"/>
                  </a:lnTo>
                  <a:lnTo>
                    <a:pt x="76" y="4"/>
                  </a:lnTo>
                  <a:lnTo>
                    <a:pt x="80" y="7"/>
                  </a:lnTo>
                  <a:lnTo>
                    <a:pt x="80" y="9"/>
                  </a:lnTo>
                  <a:lnTo>
                    <a:pt x="78" y="13"/>
                  </a:lnTo>
                  <a:lnTo>
                    <a:pt x="76" y="15"/>
                  </a:lnTo>
                  <a:lnTo>
                    <a:pt x="72" y="21"/>
                  </a:lnTo>
                  <a:lnTo>
                    <a:pt x="67" y="24"/>
                  </a:lnTo>
                  <a:lnTo>
                    <a:pt x="67" y="24"/>
                  </a:lnTo>
                  <a:lnTo>
                    <a:pt x="68" y="28"/>
                  </a:lnTo>
                  <a:lnTo>
                    <a:pt x="72" y="30"/>
                  </a:lnTo>
                  <a:lnTo>
                    <a:pt x="76" y="32"/>
                  </a:lnTo>
                  <a:lnTo>
                    <a:pt x="78" y="34"/>
                  </a:lnTo>
                  <a:lnTo>
                    <a:pt x="78" y="34"/>
                  </a:lnTo>
                  <a:lnTo>
                    <a:pt x="80" y="32"/>
                  </a:lnTo>
                  <a:lnTo>
                    <a:pt x="82" y="30"/>
                  </a:lnTo>
                  <a:lnTo>
                    <a:pt x="84" y="30"/>
                  </a:lnTo>
                  <a:lnTo>
                    <a:pt x="84" y="30"/>
                  </a:lnTo>
                  <a:lnTo>
                    <a:pt x="87" y="34"/>
                  </a:lnTo>
                  <a:lnTo>
                    <a:pt x="87" y="38"/>
                  </a:lnTo>
                  <a:lnTo>
                    <a:pt x="87" y="51"/>
                  </a:lnTo>
                  <a:lnTo>
                    <a:pt x="87" y="60"/>
                  </a:lnTo>
                  <a:lnTo>
                    <a:pt x="87" y="60"/>
                  </a:lnTo>
                  <a:lnTo>
                    <a:pt x="87" y="66"/>
                  </a:lnTo>
                  <a:lnTo>
                    <a:pt x="85" y="70"/>
                  </a:lnTo>
                  <a:lnTo>
                    <a:pt x="84" y="74"/>
                  </a:lnTo>
                  <a:lnTo>
                    <a:pt x="80" y="75"/>
                  </a:lnTo>
                  <a:lnTo>
                    <a:pt x="76" y="75"/>
                  </a:lnTo>
                  <a:lnTo>
                    <a:pt x="70" y="75"/>
                  </a:lnTo>
                  <a:lnTo>
                    <a:pt x="61" y="75"/>
                  </a:lnTo>
                  <a:lnTo>
                    <a:pt x="61" y="75"/>
                  </a:lnTo>
                  <a:lnTo>
                    <a:pt x="61" y="77"/>
                  </a:lnTo>
                  <a:lnTo>
                    <a:pt x="61" y="81"/>
                  </a:lnTo>
                  <a:lnTo>
                    <a:pt x="63" y="85"/>
                  </a:lnTo>
                  <a:lnTo>
                    <a:pt x="63" y="85"/>
                  </a:lnTo>
                  <a:lnTo>
                    <a:pt x="63" y="85"/>
                  </a:lnTo>
                  <a:lnTo>
                    <a:pt x="63" y="85"/>
                  </a:lnTo>
                  <a:close/>
                </a:path>
              </a:pathLst>
            </a:custGeom>
            <a:solidFill>
              <a:schemeClr val="bg1">
                <a:lumMod val="85000"/>
              </a:schemeClr>
            </a:solidFill>
            <a:ln w="635" cap="rnd">
              <a:solidFill>
                <a:schemeClr val="bg1">
                  <a:alpha val="17000"/>
                </a:schemeClr>
              </a:solidFill>
              <a:prstDash val="solid"/>
              <a:round/>
              <a:headEnd/>
              <a:tailEnd/>
            </a:ln>
          </p:spPr>
          <p:txBody>
            <a:bodyPr lIns="81617" tIns="40809" rIns="81617" bIns="40809"/>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48" name="Freeform 447">
              <a:extLst>
                <a:ext uri="{FF2B5EF4-FFF2-40B4-BE49-F238E27FC236}">
                  <a16:creationId xmlns:a16="http://schemas.microsoft.com/office/drawing/2014/main" id="{4604869B-FC06-4F43-B098-6D2284B6E1E2}"/>
                </a:ext>
              </a:extLst>
            </p:cNvPr>
            <p:cNvSpPr>
              <a:spLocks/>
            </p:cNvSpPr>
            <p:nvPr userDrawn="1"/>
          </p:nvSpPr>
          <p:spPr bwMode="auto">
            <a:xfrm>
              <a:off x="6615696" y="1554328"/>
              <a:ext cx="92424" cy="47990"/>
            </a:xfrm>
            <a:custGeom>
              <a:avLst/>
              <a:gdLst>
                <a:gd name="T0" fmla="*/ 15 w 60"/>
                <a:gd name="T1" fmla="*/ 0 h 37"/>
                <a:gd name="T2" fmla="*/ 15 w 60"/>
                <a:gd name="T3" fmla="*/ 0 h 37"/>
                <a:gd name="T4" fmla="*/ 22 w 60"/>
                <a:gd name="T5" fmla="*/ 1 h 37"/>
                <a:gd name="T6" fmla="*/ 30 w 60"/>
                <a:gd name="T7" fmla="*/ 5 h 37"/>
                <a:gd name="T8" fmla="*/ 45 w 60"/>
                <a:gd name="T9" fmla="*/ 11 h 37"/>
                <a:gd name="T10" fmla="*/ 45 w 60"/>
                <a:gd name="T11" fmla="*/ 11 h 37"/>
                <a:gd name="T12" fmla="*/ 51 w 60"/>
                <a:gd name="T13" fmla="*/ 15 h 37"/>
                <a:gd name="T14" fmla="*/ 55 w 60"/>
                <a:gd name="T15" fmla="*/ 17 h 37"/>
                <a:gd name="T16" fmla="*/ 58 w 60"/>
                <a:gd name="T17" fmla="*/ 18 h 37"/>
                <a:gd name="T18" fmla="*/ 60 w 60"/>
                <a:gd name="T19" fmla="*/ 22 h 37"/>
                <a:gd name="T20" fmla="*/ 60 w 60"/>
                <a:gd name="T21" fmla="*/ 26 h 37"/>
                <a:gd name="T22" fmla="*/ 60 w 60"/>
                <a:gd name="T23" fmla="*/ 30 h 37"/>
                <a:gd name="T24" fmla="*/ 56 w 60"/>
                <a:gd name="T25" fmla="*/ 34 h 37"/>
                <a:gd name="T26" fmla="*/ 56 w 60"/>
                <a:gd name="T27" fmla="*/ 34 h 37"/>
                <a:gd name="T28" fmla="*/ 53 w 60"/>
                <a:gd name="T29" fmla="*/ 37 h 37"/>
                <a:gd name="T30" fmla="*/ 49 w 60"/>
                <a:gd name="T31" fmla="*/ 37 h 37"/>
                <a:gd name="T32" fmla="*/ 45 w 60"/>
                <a:gd name="T33" fmla="*/ 37 h 37"/>
                <a:gd name="T34" fmla="*/ 41 w 60"/>
                <a:gd name="T35" fmla="*/ 37 h 37"/>
                <a:gd name="T36" fmla="*/ 34 w 60"/>
                <a:gd name="T37" fmla="*/ 34 h 37"/>
                <a:gd name="T38" fmla="*/ 28 w 60"/>
                <a:gd name="T39" fmla="*/ 32 h 37"/>
                <a:gd name="T40" fmla="*/ 24 w 60"/>
                <a:gd name="T41" fmla="*/ 30 h 37"/>
                <a:gd name="T42" fmla="*/ 24 w 60"/>
                <a:gd name="T43" fmla="*/ 30 h 37"/>
                <a:gd name="T44" fmla="*/ 19 w 60"/>
                <a:gd name="T45" fmla="*/ 32 h 37"/>
                <a:gd name="T46" fmla="*/ 15 w 60"/>
                <a:gd name="T47" fmla="*/ 34 h 37"/>
                <a:gd name="T48" fmla="*/ 9 w 60"/>
                <a:gd name="T49" fmla="*/ 34 h 37"/>
                <a:gd name="T50" fmla="*/ 7 w 60"/>
                <a:gd name="T51" fmla="*/ 34 h 37"/>
                <a:gd name="T52" fmla="*/ 3 w 60"/>
                <a:gd name="T53" fmla="*/ 34 h 37"/>
                <a:gd name="T54" fmla="*/ 3 w 60"/>
                <a:gd name="T55" fmla="*/ 34 h 37"/>
                <a:gd name="T56" fmla="*/ 2 w 60"/>
                <a:gd name="T57" fmla="*/ 30 h 37"/>
                <a:gd name="T58" fmla="*/ 0 w 60"/>
                <a:gd name="T59" fmla="*/ 26 h 37"/>
                <a:gd name="T60" fmla="*/ 0 w 60"/>
                <a:gd name="T61" fmla="*/ 24 h 37"/>
                <a:gd name="T62" fmla="*/ 0 w 60"/>
                <a:gd name="T63" fmla="*/ 22 h 37"/>
                <a:gd name="T64" fmla="*/ 2 w 60"/>
                <a:gd name="T65" fmla="*/ 22 h 37"/>
                <a:gd name="T66" fmla="*/ 5 w 60"/>
                <a:gd name="T67" fmla="*/ 20 h 37"/>
                <a:gd name="T68" fmla="*/ 5 w 60"/>
                <a:gd name="T69" fmla="*/ 20 h 37"/>
                <a:gd name="T70" fmla="*/ 5 w 60"/>
                <a:gd name="T71" fmla="*/ 18 h 37"/>
                <a:gd name="T72" fmla="*/ 5 w 60"/>
                <a:gd name="T73" fmla="*/ 18 h 37"/>
                <a:gd name="T74" fmla="*/ 7 w 60"/>
                <a:gd name="T75" fmla="*/ 18 h 37"/>
                <a:gd name="T76" fmla="*/ 11 w 60"/>
                <a:gd name="T77" fmla="*/ 15 h 37"/>
                <a:gd name="T78" fmla="*/ 13 w 60"/>
                <a:gd name="T79" fmla="*/ 9 h 37"/>
                <a:gd name="T80" fmla="*/ 15 w 60"/>
                <a:gd name="T81" fmla="*/ 1 h 37"/>
                <a:gd name="T82" fmla="*/ 15 w 60"/>
                <a:gd name="T83" fmla="*/ 0 h 37"/>
                <a:gd name="T84" fmla="*/ 15 w 60"/>
                <a:gd name="T85" fmla="*/ 0 h 37"/>
                <a:gd name="T86" fmla="*/ 15 w 60"/>
                <a:gd name="T87" fmla="*/ 0 h 37"/>
                <a:gd name="T88" fmla="*/ 15 w 60"/>
                <a:gd name="T89"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0" h="37">
                  <a:moveTo>
                    <a:pt x="15" y="0"/>
                  </a:moveTo>
                  <a:lnTo>
                    <a:pt x="15" y="0"/>
                  </a:lnTo>
                  <a:lnTo>
                    <a:pt x="22" y="1"/>
                  </a:lnTo>
                  <a:lnTo>
                    <a:pt x="30" y="5"/>
                  </a:lnTo>
                  <a:lnTo>
                    <a:pt x="45" y="11"/>
                  </a:lnTo>
                  <a:lnTo>
                    <a:pt x="45" y="11"/>
                  </a:lnTo>
                  <a:lnTo>
                    <a:pt x="51" y="15"/>
                  </a:lnTo>
                  <a:lnTo>
                    <a:pt x="55" y="17"/>
                  </a:lnTo>
                  <a:lnTo>
                    <a:pt x="58" y="18"/>
                  </a:lnTo>
                  <a:lnTo>
                    <a:pt x="60" y="22"/>
                  </a:lnTo>
                  <a:lnTo>
                    <a:pt x="60" y="26"/>
                  </a:lnTo>
                  <a:lnTo>
                    <a:pt x="60" y="30"/>
                  </a:lnTo>
                  <a:lnTo>
                    <a:pt x="56" y="34"/>
                  </a:lnTo>
                  <a:lnTo>
                    <a:pt x="56" y="34"/>
                  </a:lnTo>
                  <a:lnTo>
                    <a:pt x="53" y="37"/>
                  </a:lnTo>
                  <a:lnTo>
                    <a:pt x="49" y="37"/>
                  </a:lnTo>
                  <a:lnTo>
                    <a:pt x="45" y="37"/>
                  </a:lnTo>
                  <a:lnTo>
                    <a:pt x="41" y="37"/>
                  </a:lnTo>
                  <a:lnTo>
                    <a:pt x="34" y="34"/>
                  </a:lnTo>
                  <a:lnTo>
                    <a:pt x="28" y="32"/>
                  </a:lnTo>
                  <a:lnTo>
                    <a:pt x="24" y="30"/>
                  </a:lnTo>
                  <a:lnTo>
                    <a:pt x="24" y="30"/>
                  </a:lnTo>
                  <a:lnTo>
                    <a:pt x="19" y="32"/>
                  </a:lnTo>
                  <a:lnTo>
                    <a:pt x="15" y="34"/>
                  </a:lnTo>
                  <a:lnTo>
                    <a:pt x="9" y="34"/>
                  </a:lnTo>
                  <a:lnTo>
                    <a:pt x="7" y="34"/>
                  </a:lnTo>
                  <a:lnTo>
                    <a:pt x="3" y="34"/>
                  </a:lnTo>
                  <a:lnTo>
                    <a:pt x="3" y="34"/>
                  </a:lnTo>
                  <a:lnTo>
                    <a:pt x="2" y="30"/>
                  </a:lnTo>
                  <a:lnTo>
                    <a:pt x="0" y="26"/>
                  </a:lnTo>
                  <a:lnTo>
                    <a:pt x="0" y="24"/>
                  </a:lnTo>
                  <a:lnTo>
                    <a:pt x="0" y="22"/>
                  </a:lnTo>
                  <a:lnTo>
                    <a:pt x="2" y="22"/>
                  </a:lnTo>
                  <a:lnTo>
                    <a:pt x="5" y="20"/>
                  </a:lnTo>
                  <a:lnTo>
                    <a:pt x="5" y="20"/>
                  </a:lnTo>
                  <a:lnTo>
                    <a:pt x="5" y="18"/>
                  </a:lnTo>
                  <a:lnTo>
                    <a:pt x="5" y="18"/>
                  </a:lnTo>
                  <a:lnTo>
                    <a:pt x="7" y="18"/>
                  </a:lnTo>
                  <a:lnTo>
                    <a:pt x="11" y="15"/>
                  </a:lnTo>
                  <a:lnTo>
                    <a:pt x="13" y="9"/>
                  </a:lnTo>
                  <a:lnTo>
                    <a:pt x="15" y="1"/>
                  </a:lnTo>
                  <a:lnTo>
                    <a:pt x="15" y="0"/>
                  </a:lnTo>
                  <a:lnTo>
                    <a:pt x="15" y="0"/>
                  </a:lnTo>
                  <a:lnTo>
                    <a:pt x="15" y="0"/>
                  </a:lnTo>
                  <a:lnTo>
                    <a:pt x="15" y="0"/>
                  </a:lnTo>
                  <a:close/>
                </a:path>
              </a:pathLst>
            </a:custGeom>
            <a:solidFill>
              <a:schemeClr val="bg1">
                <a:lumMod val="85000"/>
              </a:schemeClr>
            </a:solidFill>
            <a:ln w="635" cap="rnd">
              <a:solidFill>
                <a:schemeClr val="bg1">
                  <a:alpha val="17000"/>
                </a:schemeClr>
              </a:solidFill>
            </a:ln>
          </p:spPr>
          <p:txBody>
            <a:bodyPr lIns="81617" tIns="40809" rIns="81617" bIns="40809"/>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49" name="Freeform 448">
              <a:extLst>
                <a:ext uri="{FF2B5EF4-FFF2-40B4-BE49-F238E27FC236}">
                  <a16:creationId xmlns:a16="http://schemas.microsoft.com/office/drawing/2014/main" id="{93E49FDE-465E-6540-848B-2E63E8451A6D}"/>
                </a:ext>
              </a:extLst>
            </p:cNvPr>
            <p:cNvSpPr>
              <a:spLocks/>
            </p:cNvSpPr>
            <p:nvPr userDrawn="1"/>
          </p:nvSpPr>
          <p:spPr bwMode="auto">
            <a:xfrm>
              <a:off x="6615696" y="1554328"/>
              <a:ext cx="92424" cy="47990"/>
            </a:xfrm>
            <a:custGeom>
              <a:avLst/>
              <a:gdLst>
                <a:gd name="T0" fmla="*/ 15 w 60"/>
                <a:gd name="T1" fmla="*/ 0 h 37"/>
                <a:gd name="T2" fmla="*/ 15 w 60"/>
                <a:gd name="T3" fmla="*/ 0 h 37"/>
                <a:gd name="T4" fmla="*/ 22 w 60"/>
                <a:gd name="T5" fmla="*/ 1 h 37"/>
                <a:gd name="T6" fmla="*/ 30 w 60"/>
                <a:gd name="T7" fmla="*/ 5 h 37"/>
                <a:gd name="T8" fmla="*/ 45 w 60"/>
                <a:gd name="T9" fmla="*/ 11 h 37"/>
                <a:gd name="T10" fmla="*/ 45 w 60"/>
                <a:gd name="T11" fmla="*/ 11 h 37"/>
                <a:gd name="T12" fmla="*/ 51 w 60"/>
                <a:gd name="T13" fmla="*/ 15 h 37"/>
                <a:gd name="T14" fmla="*/ 55 w 60"/>
                <a:gd name="T15" fmla="*/ 17 h 37"/>
                <a:gd name="T16" fmla="*/ 58 w 60"/>
                <a:gd name="T17" fmla="*/ 18 h 37"/>
                <a:gd name="T18" fmla="*/ 60 w 60"/>
                <a:gd name="T19" fmla="*/ 22 h 37"/>
                <a:gd name="T20" fmla="*/ 60 w 60"/>
                <a:gd name="T21" fmla="*/ 26 h 37"/>
                <a:gd name="T22" fmla="*/ 60 w 60"/>
                <a:gd name="T23" fmla="*/ 30 h 37"/>
                <a:gd name="T24" fmla="*/ 56 w 60"/>
                <a:gd name="T25" fmla="*/ 34 h 37"/>
                <a:gd name="T26" fmla="*/ 56 w 60"/>
                <a:gd name="T27" fmla="*/ 34 h 37"/>
                <a:gd name="T28" fmla="*/ 53 w 60"/>
                <a:gd name="T29" fmla="*/ 37 h 37"/>
                <a:gd name="T30" fmla="*/ 49 w 60"/>
                <a:gd name="T31" fmla="*/ 37 h 37"/>
                <a:gd name="T32" fmla="*/ 45 w 60"/>
                <a:gd name="T33" fmla="*/ 37 h 37"/>
                <a:gd name="T34" fmla="*/ 41 w 60"/>
                <a:gd name="T35" fmla="*/ 37 h 37"/>
                <a:gd name="T36" fmla="*/ 34 w 60"/>
                <a:gd name="T37" fmla="*/ 34 h 37"/>
                <a:gd name="T38" fmla="*/ 28 w 60"/>
                <a:gd name="T39" fmla="*/ 32 h 37"/>
                <a:gd name="T40" fmla="*/ 24 w 60"/>
                <a:gd name="T41" fmla="*/ 30 h 37"/>
                <a:gd name="T42" fmla="*/ 24 w 60"/>
                <a:gd name="T43" fmla="*/ 30 h 37"/>
                <a:gd name="T44" fmla="*/ 19 w 60"/>
                <a:gd name="T45" fmla="*/ 32 h 37"/>
                <a:gd name="T46" fmla="*/ 15 w 60"/>
                <a:gd name="T47" fmla="*/ 34 h 37"/>
                <a:gd name="T48" fmla="*/ 9 w 60"/>
                <a:gd name="T49" fmla="*/ 34 h 37"/>
                <a:gd name="T50" fmla="*/ 7 w 60"/>
                <a:gd name="T51" fmla="*/ 34 h 37"/>
                <a:gd name="T52" fmla="*/ 3 w 60"/>
                <a:gd name="T53" fmla="*/ 34 h 37"/>
                <a:gd name="T54" fmla="*/ 3 w 60"/>
                <a:gd name="T55" fmla="*/ 34 h 37"/>
                <a:gd name="T56" fmla="*/ 2 w 60"/>
                <a:gd name="T57" fmla="*/ 30 h 37"/>
                <a:gd name="T58" fmla="*/ 0 w 60"/>
                <a:gd name="T59" fmla="*/ 26 h 37"/>
                <a:gd name="T60" fmla="*/ 0 w 60"/>
                <a:gd name="T61" fmla="*/ 24 h 37"/>
                <a:gd name="T62" fmla="*/ 0 w 60"/>
                <a:gd name="T63" fmla="*/ 22 h 37"/>
                <a:gd name="T64" fmla="*/ 2 w 60"/>
                <a:gd name="T65" fmla="*/ 22 h 37"/>
                <a:gd name="T66" fmla="*/ 5 w 60"/>
                <a:gd name="T67" fmla="*/ 20 h 37"/>
                <a:gd name="T68" fmla="*/ 5 w 60"/>
                <a:gd name="T69" fmla="*/ 20 h 37"/>
                <a:gd name="T70" fmla="*/ 5 w 60"/>
                <a:gd name="T71" fmla="*/ 18 h 37"/>
                <a:gd name="T72" fmla="*/ 5 w 60"/>
                <a:gd name="T73" fmla="*/ 18 h 37"/>
                <a:gd name="T74" fmla="*/ 7 w 60"/>
                <a:gd name="T75" fmla="*/ 18 h 37"/>
                <a:gd name="T76" fmla="*/ 11 w 60"/>
                <a:gd name="T77" fmla="*/ 15 h 37"/>
                <a:gd name="T78" fmla="*/ 13 w 60"/>
                <a:gd name="T79" fmla="*/ 9 h 37"/>
                <a:gd name="T80" fmla="*/ 15 w 60"/>
                <a:gd name="T81" fmla="*/ 1 h 37"/>
                <a:gd name="T82" fmla="*/ 15 w 60"/>
                <a:gd name="T83" fmla="*/ 0 h 37"/>
                <a:gd name="T84" fmla="*/ 15 w 60"/>
                <a:gd name="T85" fmla="*/ 0 h 37"/>
                <a:gd name="T86" fmla="*/ 15 w 60"/>
                <a:gd name="T87" fmla="*/ 0 h 37"/>
                <a:gd name="T88" fmla="*/ 15 w 60"/>
                <a:gd name="T89"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0" h="37">
                  <a:moveTo>
                    <a:pt x="15" y="0"/>
                  </a:moveTo>
                  <a:lnTo>
                    <a:pt x="15" y="0"/>
                  </a:lnTo>
                  <a:lnTo>
                    <a:pt x="22" y="1"/>
                  </a:lnTo>
                  <a:lnTo>
                    <a:pt x="30" y="5"/>
                  </a:lnTo>
                  <a:lnTo>
                    <a:pt x="45" y="11"/>
                  </a:lnTo>
                  <a:lnTo>
                    <a:pt x="45" y="11"/>
                  </a:lnTo>
                  <a:lnTo>
                    <a:pt x="51" y="15"/>
                  </a:lnTo>
                  <a:lnTo>
                    <a:pt x="55" y="17"/>
                  </a:lnTo>
                  <a:lnTo>
                    <a:pt x="58" y="18"/>
                  </a:lnTo>
                  <a:lnTo>
                    <a:pt x="60" y="22"/>
                  </a:lnTo>
                  <a:lnTo>
                    <a:pt x="60" y="26"/>
                  </a:lnTo>
                  <a:lnTo>
                    <a:pt x="60" y="30"/>
                  </a:lnTo>
                  <a:lnTo>
                    <a:pt x="56" y="34"/>
                  </a:lnTo>
                  <a:lnTo>
                    <a:pt x="56" y="34"/>
                  </a:lnTo>
                  <a:lnTo>
                    <a:pt x="53" y="37"/>
                  </a:lnTo>
                  <a:lnTo>
                    <a:pt x="49" y="37"/>
                  </a:lnTo>
                  <a:lnTo>
                    <a:pt x="45" y="37"/>
                  </a:lnTo>
                  <a:lnTo>
                    <a:pt x="41" y="37"/>
                  </a:lnTo>
                  <a:lnTo>
                    <a:pt x="34" y="34"/>
                  </a:lnTo>
                  <a:lnTo>
                    <a:pt x="28" y="32"/>
                  </a:lnTo>
                  <a:lnTo>
                    <a:pt x="24" y="30"/>
                  </a:lnTo>
                  <a:lnTo>
                    <a:pt x="24" y="30"/>
                  </a:lnTo>
                  <a:lnTo>
                    <a:pt x="19" y="32"/>
                  </a:lnTo>
                  <a:lnTo>
                    <a:pt x="15" y="34"/>
                  </a:lnTo>
                  <a:lnTo>
                    <a:pt x="9" y="34"/>
                  </a:lnTo>
                  <a:lnTo>
                    <a:pt x="7" y="34"/>
                  </a:lnTo>
                  <a:lnTo>
                    <a:pt x="3" y="34"/>
                  </a:lnTo>
                  <a:lnTo>
                    <a:pt x="3" y="34"/>
                  </a:lnTo>
                  <a:lnTo>
                    <a:pt x="2" y="30"/>
                  </a:lnTo>
                  <a:lnTo>
                    <a:pt x="0" y="26"/>
                  </a:lnTo>
                  <a:lnTo>
                    <a:pt x="0" y="24"/>
                  </a:lnTo>
                  <a:lnTo>
                    <a:pt x="0" y="22"/>
                  </a:lnTo>
                  <a:lnTo>
                    <a:pt x="2" y="22"/>
                  </a:lnTo>
                  <a:lnTo>
                    <a:pt x="5" y="20"/>
                  </a:lnTo>
                  <a:lnTo>
                    <a:pt x="5" y="20"/>
                  </a:lnTo>
                  <a:lnTo>
                    <a:pt x="5" y="18"/>
                  </a:lnTo>
                  <a:lnTo>
                    <a:pt x="5" y="18"/>
                  </a:lnTo>
                  <a:lnTo>
                    <a:pt x="7" y="18"/>
                  </a:lnTo>
                  <a:lnTo>
                    <a:pt x="11" y="15"/>
                  </a:lnTo>
                  <a:lnTo>
                    <a:pt x="13" y="9"/>
                  </a:lnTo>
                  <a:lnTo>
                    <a:pt x="15" y="1"/>
                  </a:lnTo>
                  <a:lnTo>
                    <a:pt x="15" y="0"/>
                  </a:lnTo>
                  <a:lnTo>
                    <a:pt x="15" y="0"/>
                  </a:lnTo>
                  <a:lnTo>
                    <a:pt x="15" y="0"/>
                  </a:lnTo>
                  <a:lnTo>
                    <a:pt x="15" y="0"/>
                  </a:lnTo>
                  <a:close/>
                </a:path>
              </a:pathLst>
            </a:custGeom>
            <a:solidFill>
              <a:schemeClr val="bg1">
                <a:lumMod val="85000"/>
              </a:schemeClr>
            </a:solidFill>
            <a:ln w="635" cap="rnd">
              <a:solidFill>
                <a:schemeClr val="bg1">
                  <a:alpha val="17000"/>
                </a:schemeClr>
              </a:solidFill>
              <a:prstDash val="solid"/>
              <a:round/>
              <a:headEnd/>
              <a:tailEnd/>
            </a:ln>
          </p:spPr>
          <p:txBody>
            <a:bodyPr lIns="81617" tIns="40809" rIns="81617" bIns="40809"/>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50" name="Freeform 449">
              <a:extLst>
                <a:ext uri="{FF2B5EF4-FFF2-40B4-BE49-F238E27FC236}">
                  <a16:creationId xmlns:a16="http://schemas.microsoft.com/office/drawing/2014/main" id="{66C855AC-E4EF-664A-9C70-FFB973D0328D}"/>
                </a:ext>
              </a:extLst>
            </p:cNvPr>
            <p:cNvSpPr>
              <a:spLocks/>
            </p:cNvSpPr>
            <p:nvPr userDrawn="1"/>
          </p:nvSpPr>
          <p:spPr bwMode="auto">
            <a:xfrm>
              <a:off x="6678259" y="1328236"/>
              <a:ext cx="73939" cy="39458"/>
            </a:xfrm>
            <a:custGeom>
              <a:avLst/>
              <a:gdLst>
                <a:gd name="T0" fmla="*/ 31 w 48"/>
                <a:gd name="T1" fmla="*/ 1 h 30"/>
                <a:gd name="T2" fmla="*/ 31 w 48"/>
                <a:gd name="T3" fmla="*/ 1 h 30"/>
                <a:gd name="T4" fmla="*/ 25 w 48"/>
                <a:gd name="T5" fmla="*/ 0 h 30"/>
                <a:gd name="T6" fmla="*/ 21 w 48"/>
                <a:gd name="T7" fmla="*/ 0 h 30"/>
                <a:gd name="T8" fmla="*/ 17 w 48"/>
                <a:gd name="T9" fmla="*/ 1 h 30"/>
                <a:gd name="T10" fmla="*/ 14 w 48"/>
                <a:gd name="T11" fmla="*/ 3 h 30"/>
                <a:gd name="T12" fmla="*/ 14 w 48"/>
                <a:gd name="T13" fmla="*/ 3 h 30"/>
                <a:gd name="T14" fmla="*/ 4 w 48"/>
                <a:gd name="T15" fmla="*/ 11 h 30"/>
                <a:gd name="T16" fmla="*/ 2 w 48"/>
                <a:gd name="T17" fmla="*/ 11 h 30"/>
                <a:gd name="T18" fmla="*/ 0 w 48"/>
                <a:gd name="T19" fmla="*/ 13 h 30"/>
                <a:gd name="T20" fmla="*/ 0 w 48"/>
                <a:gd name="T21" fmla="*/ 17 h 30"/>
                <a:gd name="T22" fmla="*/ 2 w 48"/>
                <a:gd name="T23" fmla="*/ 17 h 30"/>
                <a:gd name="T24" fmla="*/ 2 w 48"/>
                <a:gd name="T25" fmla="*/ 17 h 30"/>
                <a:gd name="T26" fmla="*/ 4 w 48"/>
                <a:gd name="T27" fmla="*/ 20 h 30"/>
                <a:gd name="T28" fmla="*/ 6 w 48"/>
                <a:gd name="T29" fmla="*/ 20 h 30"/>
                <a:gd name="T30" fmla="*/ 10 w 48"/>
                <a:gd name="T31" fmla="*/ 20 h 30"/>
                <a:gd name="T32" fmla="*/ 10 w 48"/>
                <a:gd name="T33" fmla="*/ 20 h 30"/>
                <a:gd name="T34" fmla="*/ 14 w 48"/>
                <a:gd name="T35" fmla="*/ 22 h 30"/>
                <a:gd name="T36" fmla="*/ 17 w 48"/>
                <a:gd name="T37" fmla="*/ 24 h 30"/>
                <a:gd name="T38" fmla="*/ 21 w 48"/>
                <a:gd name="T39" fmla="*/ 26 h 30"/>
                <a:gd name="T40" fmla="*/ 25 w 48"/>
                <a:gd name="T41" fmla="*/ 28 h 30"/>
                <a:gd name="T42" fmla="*/ 25 w 48"/>
                <a:gd name="T43" fmla="*/ 28 h 30"/>
                <a:gd name="T44" fmla="*/ 34 w 48"/>
                <a:gd name="T45" fmla="*/ 30 h 30"/>
                <a:gd name="T46" fmla="*/ 40 w 48"/>
                <a:gd name="T47" fmla="*/ 30 h 30"/>
                <a:gd name="T48" fmla="*/ 42 w 48"/>
                <a:gd name="T49" fmla="*/ 28 h 30"/>
                <a:gd name="T50" fmla="*/ 42 w 48"/>
                <a:gd name="T51" fmla="*/ 28 h 30"/>
                <a:gd name="T52" fmla="*/ 46 w 48"/>
                <a:gd name="T53" fmla="*/ 26 h 30"/>
                <a:gd name="T54" fmla="*/ 46 w 48"/>
                <a:gd name="T55" fmla="*/ 26 h 30"/>
                <a:gd name="T56" fmla="*/ 48 w 48"/>
                <a:gd name="T57" fmla="*/ 24 h 30"/>
                <a:gd name="T58" fmla="*/ 48 w 48"/>
                <a:gd name="T59" fmla="*/ 22 h 30"/>
                <a:gd name="T60" fmla="*/ 48 w 48"/>
                <a:gd name="T61" fmla="*/ 17 h 30"/>
                <a:gd name="T62" fmla="*/ 46 w 48"/>
                <a:gd name="T63" fmla="*/ 13 h 30"/>
                <a:gd name="T64" fmla="*/ 42 w 48"/>
                <a:gd name="T65" fmla="*/ 9 h 30"/>
                <a:gd name="T66" fmla="*/ 38 w 48"/>
                <a:gd name="T67" fmla="*/ 5 h 30"/>
                <a:gd name="T68" fmla="*/ 34 w 48"/>
                <a:gd name="T69" fmla="*/ 3 h 30"/>
                <a:gd name="T70" fmla="*/ 31 w 48"/>
                <a:gd name="T71" fmla="*/ 1 h 30"/>
                <a:gd name="T72" fmla="*/ 31 w 48"/>
                <a:gd name="T73" fmla="*/ 1 h 30"/>
                <a:gd name="T74" fmla="*/ 31 w 48"/>
                <a:gd name="T75" fmla="*/ 1 h 30"/>
                <a:gd name="T76" fmla="*/ 31 w 48"/>
                <a:gd name="T77" fmla="*/ 1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8" h="30">
                  <a:moveTo>
                    <a:pt x="31" y="1"/>
                  </a:moveTo>
                  <a:lnTo>
                    <a:pt x="31" y="1"/>
                  </a:lnTo>
                  <a:lnTo>
                    <a:pt x="25" y="0"/>
                  </a:lnTo>
                  <a:lnTo>
                    <a:pt x="21" y="0"/>
                  </a:lnTo>
                  <a:lnTo>
                    <a:pt x="17" y="1"/>
                  </a:lnTo>
                  <a:lnTo>
                    <a:pt x="14" y="3"/>
                  </a:lnTo>
                  <a:lnTo>
                    <a:pt x="14" y="3"/>
                  </a:lnTo>
                  <a:lnTo>
                    <a:pt x="4" y="11"/>
                  </a:lnTo>
                  <a:lnTo>
                    <a:pt x="2" y="11"/>
                  </a:lnTo>
                  <a:lnTo>
                    <a:pt x="0" y="13"/>
                  </a:lnTo>
                  <a:lnTo>
                    <a:pt x="0" y="17"/>
                  </a:lnTo>
                  <a:lnTo>
                    <a:pt x="2" y="17"/>
                  </a:lnTo>
                  <a:lnTo>
                    <a:pt x="2" y="17"/>
                  </a:lnTo>
                  <a:lnTo>
                    <a:pt x="4" y="20"/>
                  </a:lnTo>
                  <a:lnTo>
                    <a:pt x="6" y="20"/>
                  </a:lnTo>
                  <a:lnTo>
                    <a:pt x="10" y="20"/>
                  </a:lnTo>
                  <a:lnTo>
                    <a:pt x="10" y="20"/>
                  </a:lnTo>
                  <a:lnTo>
                    <a:pt x="14" y="22"/>
                  </a:lnTo>
                  <a:lnTo>
                    <a:pt x="17" y="24"/>
                  </a:lnTo>
                  <a:lnTo>
                    <a:pt x="21" y="26"/>
                  </a:lnTo>
                  <a:lnTo>
                    <a:pt x="25" y="28"/>
                  </a:lnTo>
                  <a:lnTo>
                    <a:pt x="25" y="28"/>
                  </a:lnTo>
                  <a:lnTo>
                    <a:pt x="34" y="30"/>
                  </a:lnTo>
                  <a:lnTo>
                    <a:pt x="40" y="30"/>
                  </a:lnTo>
                  <a:lnTo>
                    <a:pt x="42" y="28"/>
                  </a:lnTo>
                  <a:lnTo>
                    <a:pt x="42" y="28"/>
                  </a:lnTo>
                  <a:lnTo>
                    <a:pt x="46" y="26"/>
                  </a:lnTo>
                  <a:lnTo>
                    <a:pt x="46" y="26"/>
                  </a:lnTo>
                  <a:lnTo>
                    <a:pt x="48" y="24"/>
                  </a:lnTo>
                  <a:lnTo>
                    <a:pt x="48" y="22"/>
                  </a:lnTo>
                  <a:lnTo>
                    <a:pt x="48" y="17"/>
                  </a:lnTo>
                  <a:lnTo>
                    <a:pt x="46" y="13"/>
                  </a:lnTo>
                  <a:lnTo>
                    <a:pt x="42" y="9"/>
                  </a:lnTo>
                  <a:lnTo>
                    <a:pt x="38" y="5"/>
                  </a:lnTo>
                  <a:lnTo>
                    <a:pt x="34" y="3"/>
                  </a:lnTo>
                  <a:lnTo>
                    <a:pt x="31" y="1"/>
                  </a:lnTo>
                  <a:lnTo>
                    <a:pt x="31" y="1"/>
                  </a:lnTo>
                  <a:lnTo>
                    <a:pt x="31" y="1"/>
                  </a:lnTo>
                  <a:lnTo>
                    <a:pt x="31" y="1"/>
                  </a:lnTo>
                  <a:close/>
                </a:path>
              </a:pathLst>
            </a:custGeom>
            <a:solidFill>
              <a:schemeClr val="bg1">
                <a:lumMod val="85000"/>
              </a:schemeClr>
            </a:solidFill>
            <a:ln w="635" cap="rnd">
              <a:solidFill>
                <a:schemeClr val="bg1">
                  <a:alpha val="17000"/>
                </a:schemeClr>
              </a:solidFill>
            </a:ln>
          </p:spPr>
          <p:txBody>
            <a:bodyPr lIns="81617" tIns="40809" rIns="81617" bIns="40809"/>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51" name="Freeform 450">
              <a:extLst>
                <a:ext uri="{FF2B5EF4-FFF2-40B4-BE49-F238E27FC236}">
                  <a16:creationId xmlns:a16="http://schemas.microsoft.com/office/drawing/2014/main" id="{55FEBEC5-1BEC-7E46-B634-840D7AE78983}"/>
                </a:ext>
              </a:extLst>
            </p:cNvPr>
            <p:cNvSpPr>
              <a:spLocks/>
            </p:cNvSpPr>
            <p:nvPr userDrawn="1"/>
          </p:nvSpPr>
          <p:spPr bwMode="auto">
            <a:xfrm>
              <a:off x="6678259" y="1328236"/>
              <a:ext cx="73939" cy="39458"/>
            </a:xfrm>
            <a:custGeom>
              <a:avLst/>
              <a:gdLst>
                <a:gd name="T0" fmla="*/ 31 w 48"/>
                <a:gd name="T1" fmla="*/ 1 h 30"/>
                <a:gd name="T2" fmla="*/ 31 w 48"/>
                <a:gd name="T3" fmla="*/ 1 h 30"/>
                <a:gd name="T4" fmla="*/ 25 w 48"/>
                <a:gd name="T5" fmla="*/ 0 h 30"/>
                <a:gd name="T6" fmla="*/ 21 w 48"/>
                <a:gd name="T7" fmla="*/ 0 h 30"/>
                <a:gd name="T8" fmla="*/ 17 w 48"/>
                <a:gd name="T9" fmla="*/ 1 h 30"/>
                <a:gd name="T10" fmla="*/ 14 w 48"/>
                <a:gd name="T11" fmla="*/ 3 h 30"/>
                <a:gd name="T12" fmla="*/ 14 w 48"/>
                <a:gd name="T13" fmla="*/ 3 h 30"/>
                <a:gd name="T14" fmla="*/ 4 w 48"/>
                <a:gd name="T15" fmla="*/ 11 h 30"/>
                <a:gd name="T16" fmla="*/ 2 w 48"/>
                <a:gd name="T17" fmla="*/ 11 h 30"/>
                <a:gd name="T18" fmla="*/ 0 w 48"/>
                <a:gd name="T19" fmla="*/ 13 h 30"/>
                <a:gd name="T20" fmla="*/ 0 w 48"/>
                <a:gd name="T21" fmla="*/ 17 h 30"/>
                <a:gd name="T22" fmla="*/ 2 w 48"/>
                <a:gd name="T23" fmla="*/ 17 h 30"/>
                <a:gd name="T24" fmla="*/ 2 w 48"/>
                <a:gd name="T25" fmla="*/ 17 h 30"/>
                <a:gd name="T26" fmla="*/ 4 w 48"/>
                <a:gd name="T27" fmla="*/ 20 h 30"/>
                <a:gd name="T28" fmla="*/ 6 w 48"/>
                <a:gd name="T29" fmla="*/ 20 h 30"/>
                <a:gd name="T30" fmla="*/ 10 w 48"/>
                <a:gd name="T31" fmla="*/ 20 h 30"/>
                <a:gd name="T32" fmla="*/ 10 w 48"/>
                <a:gd name="T33" fmla="*/ 20 h 30"/>
                <a:gd name="T34" fmla="*/ 14 w 48"/>
                <a:gd name="T35" fmla="*/ 22 h 30"/>
                <a:gd name="T36" fmla="*/ 17 w 48"/>
                <a:gd name="T37" fmla="*/ 24 h 30"/>
                <a:gd name="T38" fmla="*/ 21 w 48"/>
                <a:gd name="T39" fmla="*/ 26 h 30"/>
                <a:gd name="T40" fmla="*/ 25 w 48"/>
                <a:gd name="T41" fmla="*/ 28 h 30"/>
                <a:gd name="T42" fmla="*/ 25 w 48"/>
                <a:gd name="T43" fmla="*/ 28 h 30"/>
                <a:gd name="T44" fmla="*/ 34 w 48"/>
                <a:gd name="T45" fmla="*/ 30 h 30"/>
                <a:gd name="T46" fmla="*/ 40 w 48"/>
                <a:gd name="T47" fmla="*/ 30 h 30"/>
                <a:gd name="T48" fmla="*/ 42 w 48"/>
                <a:gd name="T49" fmla="*/ 28 h 30"/>
                <a:gd name="T50" fmla="*/ 42 w 48"/>
                <a:gd name="T51" fmla="*/ 28 h 30"/>
                <a:gd name="T52" fmla="*/ 46 w 48"/>
                <a:gd name="T53" fmla="*/ 26 h 30"/>
                <a:gd name="T54" fmla="*/ 46 w 48"/>
                <a:gd name="T55" fmla="*/ 26 h 30"/>
                <a:gd name="T56" fmla="*/ 48 w 48"/>
                <a:gd name="T57" fmla="*/ 24 h 30"/>
                <a:gd name="T58" fmla="*/ 48 w 48"/>
                <a:gd name="T59" fmla="*/ 22 h 30"/>
                <a:gd name="T60" fmla="*/ 48 w 48"/>
                <a:gd name="T61" fmla="*/ 17 h 30"/>
                <a:gd name="T62" fmla="*/ 46 w 48"/>
                <a:gd name="T63" fmla="*/ 13 h 30"/>
                <a:gd name="T64" fmla="*/ 42 w 48"/>
                <a:gd name="T65" fmla="*/ 9 h 30"/>
                <a:gd name="T66" fmla="*/ 38 w 48"/>
                <a:gd name="T67" fmla="*/ 5 h 30"/>
                <a:gd name="T68" fmla="*/ 34 w 48"/>
                <a:gd name="T69" fmla="*/ 3 h 30"/>
                <a:gd name="T70" fmla="*/ 31 w 48"/>
                <a:gd name="T71" fmla="*/ 1 h 30"/>
                <a:gd name="T72" fmla="*/ 31 w 48"/>
                <a:gd name="T73" fmla="*/ 1 h 30"/>
                <a:gd name="T74" fmla="*/ 31 w 48"/>
                <a:gd name="T75" fmla="*/ 1 h 30"/>
                <a:gd name="T76" fmla="*/ 31 w 48"/>
                <a:gd name="T77" fmla="*/ 1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8" h="30">
                  <a:moveTo>
                    <a:pt x="31" y="1"/>
                  </a:moveTo>
                  <a:lnTo>
                    <a:pt x="31" y="1"/>
                  </a:lnTo>
                  <a:lnTo>
                    <a:pt x="25" y="0"/>
                  </a:lnTo>
                  <a:lnTo>
                    <a:pt x="21" y="0"/>
                  </a:lnTo>
                  <a:lnTo>
                    <a:pt x="17" y="1"/>
                  </a:lnTo>
                  <a:lnTo>
                    <a:pt x="14" y="3"/>
                  </a:lnTo>
                  <a:lnTo>
                    <a:pt x="14" y="3"/>
                  </a:lnTo>
                  <a:lnTo>
                    <a:pt x="4" y="11"/>
                  </a:lnTo>
                  <a:lnTo>
                    <a:pt x="2" y="11"/>
                  </a:lnTo>
                  <a:lnTo>
                    <a:pt x="0" y="13"/>
                  </a:lnTo>
                  <a:lnTo>
                    <a:pt x="0" y="17"/>
                  </a:lnTo>
                  <a:lnTo>
                    <a:pt x="2" y="17"/>
                  </a:lnTo>
                  <a:lnTo>
                    <a:pt x="2" y="17"/>
                  </a:lnTo>
                  <a:lnTo>
                    <a:pt x="4" y="20"/>
                  </a:lnTo>
                  <a:lnTo>
                    <a:pt x="6" y="20"/>
                  </a:lnTo>
                  <a:lnTo>
                    <a:pt x="10" y="20"/>
                  </a:lnTo>
                  <a:lnTo>
                    <a:pt x="10" y="20"/>
                  </a:lnTo>
                  <a:lnTo>
                    <a:pt x="14" y="22"/>
                  </a:lnTo>
                  <a:lnTo>
                    <a:pt x="17" y="24"/>
                  </a:lnTo>
                  <a:lnTo>
                    <a:pt x="21" y="26"/>
                  </a:lnTo>
                  <a:lnTo>
                    <a:pt x="25" y="28"/>
                  </a:lnTo>
                  <a:lnTo>
                    <a:pt x="25" y="28"/>
                  </a:lnTo>
                  <a:lnTo>
                    <a:pt x="34" y="30"/>
                  </a:lnTo>
                  <a:lnTo>
                    <a:pt x="40" y="30"/>
                  </a:lnTo>
                  <a:lnTo>
                    <a:pt x="42" y="28"/>
                  </a:lnTo>
                  <a:lnTo>
                    <a:pt x="42" y="28"/>
                  </a:lnTo>
                  <a:lnTo>
                    <a:pt x="46" y="26"/>
                  </a:lnTo>
                  <a:lnTo>
                    <a:pt x="46" y="26"/>
                  </a:lnTo>
                  <a:lnTo>
                    <a:pt x="48" y="24"/>
                  </a:lnTo>
                  <a:lnTo>
                    <a:pt x="48" y="22"/>
                  </a:lnTo>
                  <a:lnTo>
                    <a:pt x="48" y="17"/>
                  </a:lnTo>
                  <a:lnTo>
                    <a:pt x="46" y="13"/>
                  </a:lnTo>
                  <a:lnTo>
                    <a:pt x="42" y="9"/>
                  </a:lnTo>
                  <a:lnTo>
                    <a:pt x="38" y="5"/>
                  </a:lnTo>
                  <a:lnTo>
                    <a:pt x="34" y="3"/>
                  </a:lnTo>
                  <a:lnTo>
                    <a:pt x="31" y="1"/>
                  </a:lnTo>
                  <a:lnTo>
                    <a:pt x="31" y="1"/>
                  </a:lnTo>
                  <a:lnTo>
                    <a:pt x="31" y="1"/>
                  </a:lnTo>
                  <a:lnTo>
                    <a:pt x="31" y="1"/>
                  </a:lnTo>
                  <a:close/>
                </a:path>
              </a:pathLst>
            </a:custGeom>
            <a:solidFill>
              <a:schemeClr val="bg1">
                <a:lumMod val="85000"/>
              </a:schemeClr>
            </a:solidFill>
            <a:ln w="635" cap="rnd">
              <a:solidFill>
                <a:schemeClr val="bg1">
                  <a:alpha val="17000"/>
                </a:schemeClr>
              </a:solidFill>
              <a:prstDash val="solid"/>
              <a:round/>
              <a:headEnd/>
              <a:tailEnd/>
            </a:ln>
          </p:spPr>
          <p:txBody>
            <a:bodyPr lIns="81617" tIns="40809" rIns="81617" bIns="40809"/>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52" name="Freeform 451">
              <a:extLst>
                <a:ext uri="{FF2B5EF4-FFF2-40B4-BE49-F238E27FC236}">
                  <a16:creationId xmlns:a16="http://schemas.microsoft.com/office/drawing/2014/main" id="{D9F5CBA6-0B6F-BC4C-B504-40D541EA5FB5}"/>
                </a:ext>
              </a:extLst>
            </p:cNvPr>
            <p:cNvSpPr>
              <a:spLocks/>
            </p:cNvSpPr>
            <p:nvPr userDrawn="1"/>
          </p:nvSpPr>
          <p:spPr bwMode="auto">
            <a:xfrm>
              <a:off x="6682525" y="1256797"/>
              <a:ext cx="368271" cy="117307"/>
            </a:xfrm>
            <a:custGeom>
              <a:avLst/>
              <a:gdLst>
                <a:gd name="T0" fmla="*/ 57 w 242"/>
                <a:gd name="T1" fmla="*/ 41 h 90"/>
                <a:gd name="T2" fmla="*/ 61 w 242"/>
                <a:gd name="T3" fmla="*/ 51 h 90"/>
                <a:gd name="T4" fmla="*/ 63 w 242"/>
                <a:gd name="T5" fmla="*/ 72 h 90"/>
                <a:gd name="T6" fmla="*/ 66 w 242"/>
                <a:gd name="T7" fmla="*/ 79 h 90"/>
                <a:gd name="T8" fmla="*/ 70 w 242"/>
                <a:gd name="T9" fmla="*/ 83 h 90"/>
                <a:gd name="T10" fmla="*/ 78 w 242"/>
                <a:gd name="T11" fmla="*/ 87 h 90"/>
                <a:gd name="T12" fmla="*/ 87 w 242"/>
                <a:gd name="T13" fmla="*/ 89 h 90"/>
                <a:gd name="T14" fmla="*/ 97 w 242"/>
                <a:gd name="T15" fmla="*/ 89 h 90"/>
                <a:gd name="T16" fmla="*/ 100 w 242"/>
                <a:gd name="T17" fmla="*/ 85 h 90"/>
                <a:gd name="T18" fmla="*/ 100 w 242"/>
                <a:gd name="T19" fmla="*/ 83 h 90"/>
                <a:gd name="T20" fmla="*/ 110 w 242"/>
                <a:gd name="T21" fmla="*/ 81 h 90"/>
                <a:gd name="T22" fmla="*/ 106 w 242"/>
                <a:gd name="T23" fmla="*/ 85 h 90"/>
                <a:gd name="T24" fmla="*/ 112 w 242"/>
                <a:gd name="T25" fmla="*/ 87 h 90"/>
                <a:gd name="T26" fmla="*/ 123 w 242"/>
                <a:gd name="T27" fmla="*/ 87 h 90"/>
                <a:gd name="T28" fmla="*/ 140 w 242"/>
                <a:gd name="T29" fmla="*/ 85 h 90"/>
                <a:gd name="T30" fmla="*/ 151 w 242"/>
                <a:gd name="T31" fmla="*/ 85 h 90"/>
                <a:gd name="T32" fmla="*/ 169 w 242"/>
                <a:gd name="T33" fmla="*/ 85 h 90"/>
                <a:gd name="T34" fmla="*/ 186 w 242"/>
                <a:gd name="T35" fmla="*/ 90 h 90"/>
                <a:gd name="T36" fmla="*/ 184 w 242"/>
                <a:gd name="T37" fmla="*/ 87 h 90"/>
                <a:gd name="T38" fmla="*/ 184 w 242"/>
                <a:gd name="T39" fmla="*/ 81 h 90"/>
                <a:gd name="T40" fmla="*/ 187 w 242"/>
                <a:gd name="T41" fmla="*/ 79 h 90"/>
                <a:gd name="T42" fmla="*/ 195 w 242"/>
                <a:gd name="T43" fmla="*/ 79 h 90"/>
                <a:gd name="T44" fmla="*/ 206 w 242"/>
                <a:gd name="T45" fmla="*/ 85 h 90"/>
                <a:gd name="T46" fmla="*/ 216 w 242"/>
                <a:gd name="T47" fmla="*/ 85 h 90"/>
                <a:gd name="T48" fmla="*/ 216 w 242"/>
                <a:gd name="T49" fmla="*/ 79 h 90"/>
                <a:gd name="T50" fmla="*/ 216 w 242"/>
                <a:gd name="T51" fmla="*/ 75 h 90"/>
                <a:gd name="T52" fmla="*/ 223 w 242"/>
                <a:gd name="T53" fmla="*/ 72 h 90"/>
                <a:gd name="T54" fmla="*/ 238 w 242"/>
                <a:gd name="T55" fmla="*/ 70 h 90"/>
                <a:gd name="T56" fmla="*/ 242 w 242"/>
                <a:gd name="T57" fmla="*/ 68 h 90"/>
                <a:gd name="T58" fmla="*/ 238 w 242"/>
                <a:gd name="T59" fmla="*/ 55 h 90"/>
                <a:gd name="T60" fmla="*/ 235 w 242"/>
                <a:gd name="T61" fmla="*/ 51 h 90"/>
                <a:gd name="T62" fmla="*/ 218 w 242"/>
                <a:gd name="T63" fmla="*/ 47 h 90"/>
                <a:gd name="T64" fmla="*/ 195 w 242"/>
                <a:gd name="T65" fmla="*/ 45 h 90"/>
                <a:gd name="T66" fmla="*/ 176 w 242"/>
                <a:gd name="T67" fmla="*/ 49 h 90"/>
                <a:gd name="T68" fmla="*/ 167 w 242"/>
                <a:gd name="T69" fmla="*/ 49 h 90"/>
                <a:gd name="T70" fmla="*/ 150 w 242"/>
                <a:gd name="T71" fmla="*/ 51 h 90"/>
                <a:gd name="T72" fmla="*/ 127 w 242"/>
                <a:gd name="T73" fmla="*/ 51 h 90"/>
                <a:gd name="T74" fmla="*/ 112 w 242"/>
                <a:gd name="T75" fmla="*/ 47 h 90"/>
                <a:gd name="T76" fmla="*/ 104 w 242"/>
                <a:gd name="T77" fmla="*/ 41 h 90"/>
                <a:gd name="T78" fmla="*/ 102 w 242"/>
                <a:gd name="T79" fmla="*/ 37 h 90"/>
                <a:gd name="T80" fmla="*/ 95 w 242"/>
                <a:gd name="T81" fmla="*/ 37 h 90"/>
                <a:gd name="T82" fmla="*/ 89 w 242"/>
                <a:gd name="T83" fmla="*/ 32 h 90"/>
                <a:gd name="T84" fmla="*/ 82 w 242"/>
                <a:gd name="T85" fmla="*/ 20 h 90"/>
                <a:gd name="T86" fmla="*/ 78 w 242"/>
                <a:gd name="T87" fmla="*/ 20 h 90"/>
                <a:gd name="T88" fmla="*/ 63 w 242"/>
                <a:gd name="T89" fmla="*/ 17 h 90"/>
                <a:gd name="T90" fmla="*/ 47 w 242"/>
                <a:gd name="T91" fmla="*/ 13 h 90"/>
                <a:gd name="T92" fmla="*/ 29 w 242"/>
                <a:gd name="T93" fmla="*/ 3 h 90"/>
                <a:gd name="T94" fmla="*/ 19 w 242"/>
                <a:gd name="T95" fmla="*/ 0 h 90"/>
                <a:gd name="T96" fmla="*/ 10 w 242"/>
                <a:gd name="T97" fmla="*/ 0 h 90"/>
                <a:gd name="T98" fmla="*/ 6 w 242"/>
                <a:gd name="T99" fmla="*/ 2 h 90"/>
                <a:gd name="T100" fmla="*/ 0 w 242"/>
                <a:gd name="T101" fmla="*/ 5 h 90"/>
                <a:gd name="T102" fmla="*/ 0 w 242"/>
                <a:gd name="T103" fmla="*/ 9 h 90"/>
                <a:gd name="T104" fmla="*/ 4 w 242"/>
                <a:gd name="T105" fmla="*/ 17 h 90"/>
                <a:gd name="T106" fmla="*/ 15 w 242"/>
                <a:gd name="T107" fmla="*/ 26 h 90"/>
                <a:gd name="T108" fmla="*/ 25 w 242"/>
                <a:gd name="T109" fmla="*/ 30 h 90"/>
                <a:gd name="T110" fmla="*/ 30 w 242"/>
                <a:gd name="T111" fmla="*/ 32 h 90"/>
                <a:gd name="T112" fmla="*/ 44 w 242"/>
                <a:gd name="T113" fmla="*/ 30 h 90"/>
                <a:gd name="T114" fmla="*/ 51 w 242"/>
                <a:gd name="T115" fmla="*/ 32 h 90"/>
                <a:gd name="T116" fmla="*/ 57 w 242"/>
                <a:gd name="T117" fmla="*/ 41 h 90"/>
                <a:gd name="T118" fmla="*/ 57 w 242"/>
                <a:gd name="T119" fmla="*/ 41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42" h="90">
                  <a:moveTo>
                    <a:pt x="57" y="41"/>
                  </a:moveTo>
                  <a:lnTo>
                    <a:pt x="57" y="41"/>
                  </a:lnTo>
                  <a:lnTo>
                    <a:pt x="59" y="47"/>
                  </a:lnTo>
                  <a:lnTo>
                    <a:pt x="61" y="51"/>
                  </a:lnTo>
                  <a:lnTo>
                    <a:pt x="61" y="62"/>
                  </a:lnTo>
                  <a:lnTo>
                    <a:pt x="63" y="72"/>
                  </a:lnTo>
                  <a:lnTo>
                    <a:pt x="64" y="75"/>
                  </a:lnTo>
                  <a:lnTo>
                    <a:pt x="66" y="79"/>
                  </a:lnTo>
                  <a:lnTo>
                    <a:pt x="66" y="79"/>
                  </a:lnTo>
                  <a:lnTo>
                    <a:pt x="70" y="83"/>
                  </a:lnTo>
                  <a:lnTo>
                    <a:pt x="74" y="85"/>
                  </a:lnTo>
                  <a:lnTo>
                    <a:pt x="78" y="87"/>
                  </a:lnTo>
                  <a:lnTo>
                    <a:pt x="83" y="89"/>
                  </a:lnTo>
                  <a:lnTo>
                    <a:pt x="87" y="89"/>
                  </a:lnTo>
                  <a:lnTo>
                    <a:pt x="93" y="89"/>
                  </a:lnTo>
                  <a:lnTo>
                    <a:pt x="97" y="89"/>
                  </a:lnTo>
                  <a:lnTo>
                    <a:pt x="100" y="85"/>
                  </a:lnTo>
                  <a:lnTo>
                    <a:pt x="100" y="85"/>
                  </a:lnTo>
                  <a:lnTo>
                    <a:pt x="100" y="83"/>
                  </a:lnTo>
                  <a:lnTo>
                    <a:pt x="100" y="83"/>
                  </a:lnTo>
                  <a:lnTo>
                    <a:pt x="104" y="81"/>
                  </a:lnTo>
                  <a:lnTo>
                    <a:pt x="110" y="81"/>
                  </a:lnTo>
                  <a:lnTo>
                    <a:pt x="110" y="81"/>
                  </a:lnTo>
                  <a:lnTo>
                    <a:pt x="106" y="85"/>
                  </a:lnTo>
                  <a:lnTo>
                    <a:pt x="106" y="85"/>
                  </a:lnTo>
                  <a:lnTo>
                    <a:pt x="112" y="87"/>
                  </a:lnTo>
                  <a:lnTo>
                    <a:pt x="117" y="87"/>
                  </a:lnTo>
                  <a:lnTo>
                    <a:pt x="123" y="87"/>
                  </a:lnTo>
                  <a:lnTo>
                    <a:pt x="129" y="87"/>
                  </a:lnTo>
                  <a:lnTo>
                    <a:pt x="140" y="85"/>
                  </a:lnTo>
                  <a:lnTo>
                    <a:pt x="151" y="85"/>
                  </a:lnTo>
                  <a:lnTo>
                    <a:pt x="151" y="85"/>
                  </a:lnTo>
                  <a:lnTo>
                    <a:pt x="159" y="85"/>
                  </a:lnTo>
                  <a:lnTo>
                    <a:pt x="169" y="85"/>
                  </a:lnTo>
                  <a:lnTo>
                    <a:pt x="178" y="87"/>
                  </a:lnTo>
                  <a:lnTo>
                    <a:pt x="186" y="90"/>
                  </a:lnTo>
                  <a:lnTo>
                    <a:pt x="186" y="90"/>
                  </a:lnTo>
                  <a:lnTo>
                    <a:pt x="184" y="87"/>
                  </a:lnTo>
                  <a:lnTo>
                    <a:pt x="184" y="85"/>
                  </a:lnTo>
                  <a:lnTo>
                    <a:pt x="184" y="81"/>
                  </a:lnTo>
                  <a:lnTo>
                    <a:pt x="184" y="81"/>
                  </a:lnTo>
                  <a:lnTo>
                    <a:pt x="187" y="79"/>
                  </a:lnTo>
                  <a:lnTo>
                    <a:pt x="191" y="79"/>
                  </a:lnTo>
                  <a:lnTo>
                    <a:pt x="195" y="79"/>
                  </a:lnTo>
                  <a:lnTo>
                    <a:pt x="199" y="81"/>
                  </a:lnTo>
                  <a:lnTo>
                    <a:pt x="206" y="85"/>
                  </a:lnTo>
                  <a:lnTo>
                    <a:pt x="212" y="85"/>
                  </a:lnTo>
                  <a:lnTo>
                    <a:pt x="216" y="85"/>
                  </a:lnTo>
                  <a:lnTo>
                    <a:pt x="216" y="85"/>
                  </a:lnTo>
                  <a:lnTo>
                    <a:pt x="216" y="79"/>
                  </a:lnTo>
                  <a:lnTo>
                    <a:pt x="216" y="79"/>
                  </a:lnTo>
                  <a:lnTo>
                    <a:pt x="216" y="75"/>
                  </a:lnTo>
                  <a:lnTo>
                    <a:pt x="220" y="75"/>
                  </a:lnTo>
                  <a:lnTo>
                    <a:pt x="223" y="72"/>
                  </a:lnTo>
                  <a:lnTo>
                    <a:pt x="235" y="72"/>
                  </a:lnTo>
                  <a:lnTo>
                    <a:pt x="238" y="70"/>
                  </a:lnTo>
                  <a:lnTo>
                    <a:pt x="242" y="68"/>
                  </a:lnTo>
                  <a:lnTo>
                    <a:pt x="242" y="68"/>
                  </a:lnTo>
                  <a:lnTo>
                    <a:pt x="240" y="62"/>
                  </a:lnTo>
                  <a:lnTo>
                    <a:pt x="238" y="55"/>
                  </a:lnTo>
                  <a:lnTo>
                    <a:pt x="238" y="55"/>
                  </a:lnTo>
                  <a:lnTo>
                    <a:pt x="235" y="51"/>
                  </a:lnTo>
                  <a:lnTo>
                    <a:pt x="229" y="49"/>
                  </a:lnTo>
                  <a:lnTo>
                    <a:pt x="218" y="47"/>
                  </a:lnTo>
                  <a:lnTo>
                    <a:pt x="206" y="45"/>
                  </a:lnTo>
                  <a:lnTo>
                    <a:pt x="195" y="45"/>
                  </a:lnTo>
                  <a:lnTo>
                    <a:pt x="184" y="47"/>
                  </a:lnTo>
                  <a:lnTo>
                    <a:pt x="176" y="49"/>
                  </a:lnTo>
                  <a:lnTo>
                    <a:pt x="167" y="49"/>
                  </a:lnTo>
                  <a:lnTo>
                    <a:pt x="167" y="49"/>
                  </a:lnTo>
                  <a:lnTo>
                    <a:pt x="159" y="51"/>
                  </a:lnTo>
                  <a:lnTo>
                    <a:pt x="150" y="51"/>
                  </a:lnTo>
                  <a:lnTo>
                    <a:pt x="138" y="51"/>
                  </a:lnTo>
                  <a:lnTo>
                    <a:pt x="127" y="51"/>
                  </a:lnTo>
                  <a:lnTo>
                    <a:pt x="117" y="49"/>
                  </a:lnTo>
                  <a:lnTo>
                    <a:pt x="112" y="47"/>
                  </a:lnTo>
                  <a:lnTo>
                    <a:pt x="108" y="45"/>
                  </a:lnTo>
                  <a:lnTo>
                    <a:pt x="104" y="41"/>
                  </a:lnTo>
                  <a:lnTo>
                    <a:pt x="102" y="37"/>
                  </a:lnTo>
                  <a:lnTo>
                    <a:pt x="102" y="37"/>
                  </a:lnTo>
                  <a:lnTo>
                    <a:pt x="99" y="37"/>
                  </a:lnTo>
                  <a:lnTo>
                    <a:pt x="95" y="37"/>
                  </a:lnTo>
                  <a:lnTo>
                    <a:pt x="91" y="34"/>
                  </a:lnTo>
                  <a:lnTo>
                    <a:pt x="89" y="32"/>
                  </a:lnTo>
                  <a:lnTo>
                    <a:pt x="83" y="24"/>
                  </a:lnTo>
                  <a:lnTo>
                    <a:pt x="82" y="20"/>
                  </a:lnTo>
                  <a:lnTo>
                    <a:pt x="78" y="20"/>
                  </a:lnTo>
                  <a:lnTo>
                    <a:pt x="78" y="20"/>
                  </a:lnTo>
                  <a:lnTo>
                    <a:pt x="70" y="17"/>
                  </a:lnTo>
                  <a:lnTo>
                    <a:pt x="63" y="17"/>
                  </a:lnTo>
                  <a:lnTo>
                    <a:pt x="55" y="17"/>
                  </a:lnTo>
                  <a:lnTo>
                    <a:pt x="47" y="13"/>
                  </a:lnTo>
                  <a:lnTo>
                    <a:pt x="47" y="13"/>
                  </a:lnTo>
                  <a:lnTo>
                    <a:pt x="29" y="3"/>
                  </a:lnTo>
                  <a:lnTo>
                    <a:pt x="23" y="2"/>
                  </a:lnTo>
                  <a:lnTo>
                    <a:pt x="19" y="0"/>
                  </a:lnTo>
                  <a:lnTo>
                    <a:pt x="13" y="0"/>
                  </a:lnTo>
                  <a:lnTo>
                    <a:pt x="10" y="0"/>
                  </a:lnTo>
                  <a:lnTo>
                    <a:pt x="10" y="0"/>
                  </a:lnTo>
                  <a:lnTo>
                    <a:pt x="6" y="2"/>
                  </a:lnTo>
                  <a:lnTo>
                    <a:pt x="2" y="3"/>
                  </a:lnTo>
                  <a:lnTo>
                    <a:pt x="0" y="5"/>
                  </a:lnTo>
                  <a:lnTo>
                    <a:pt x="0" y="7"/>
                  </a:lnTo>
                  <a:lnTo>
                    <a:pt x="0" y="9"/>
                  </a:lnTo>
                  <a:lnTo>
                    <a:pt x="0" y="13"/>
                  </a:lnTo>
                  <a:lnTo>
                    <a:pt x="4" y="17"/>
                  </a:lnTo>
                  <a:lnTo>
                    <a:pt x="10" y="22"/>
                  </a:lnTo>
                  <a:lnTo>
                    <a:pt x="15" y="26"/>
                  </a:lnTo>
                  <a:lnTo>
                    <a:pt x="19" y="30"/>
                  </a:lnTo>
                  <a:lnTo>
                    <a:pt x="25" y="30"/>
                  </a:lnTo>
                  <a:lnTo>
                    <a:pt x="25" y="30"/>
                  </a:lnTo>
                  <a:lnTo>
                    <a:pt x="30" y="32"/>
                  </a:lnTo>
                  <a:lnTo>
                    <a:pt x="36" y="30"/>
                  </a:lnTo>
                  <a:lnTo>
                    <a:pt x="44" y="30"/>
                  </a:lnTo>
                  <a:lnTo>
                    <a:pt x="49" y="30"/>
                  </a:lnTo>
                  <a:lnTo>
                    <a:pt x="51" y="32"/>
                  </a:lnTo>
                  <a:lnTo>
                    <a:pt x="55" y="36"/>
                  </a:lnTo>
                  <a:lnTo>
                    <a:pt x="57" y="41"/>
                  </a:lnTo>
                  <a:lnTo>
                    <a:pt x="57" y="41"/>
                  </a:lnTo>
                  <a:lnTo>
                    <a:pt x="57" y="41"/>
                  </a:lnTo>
                  <a:lnTo>
                    <a:pt x="57" y="41"/>
                  </a:lnTo>
                  <a:close/>
                </a:path>
              </a:pathLst>
            </a:custGeom>
            <a:solidFill>
              <a:schemeClr val="bg1">
                <a:lumMod val="85000"/>
              </a:schemeClr>
            </a:solidFill>
            <a:ln w="635" cap="rnd">
              <a:solidFill>
                <a:schemeClr val="bg1">
                  <a:alpha val="17000"/>
                </a:schemeClr>
              </a:solidFill>
            </a:ln>
          </p:spPr>
          <p:txBody>
            <a:bodyPr lIns="81617" tIns="40809" rIns="81617" bIns="40809"/>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53" name="Freeform 452">
              <a:extLst>
                <a:ext uri="{FF2B5EF4-FFF2-40B4-BE49-F238E27FC236}">
                  <a16:creationId xmlns:a16="http://schemas.microsoft.com/office/drawing/2014/main" id="{92ECE0FE-3189-1546-820C-C7419C77A43E}"/>
                </a:ext>
              </a:extLst>
            </p:cNvPr>
            <p:cNvSpPr>
              <a:spLocks/>
            </p:cNvSpPr>
            <p:nvPr userDrawn="1"/>
          </p:nvSpPr>
          <p:spPr bwMode="auto">
            <a:xfrm>
              <a:off x="6682525" y="1256797"/>
              <a:ext cx="368271" cy="117307"/>
            </a:xfrm>
            <a:custGeom>
              <a:avLst/>
              <a:gdLst>
                <a:gd name="T0" fmla="*/ 57 w 242"/>
                <a:gd name="T1" fmla="*/ 41 h 90"/>
                <a:gd name="T2" fmla="*/ 61 w 242"/>
                <a:gd name="T3" fmla="*/ 51 h 90"/>
                <a:gd name="T4" fmla="*/ 63 w 242"/>
                <a:gd name="T5" fmla="*/ 72 h 90"/>
                <a:gd name="T6" fmla="*/ 66 w 242"/>
                <a:gd name="T7" fmla="*/ 79 h 90"/>
                <a:gd name="T8" fmla="*/ 70 w 242"/>
                <a:gd name="T9" fmla="*/ 83 h 90"/>
                <a:gd name="T10" fmla="*/ 78 w 242"/>
                <a:gd name="T11" fmla="*/ 87 h 90"/>
                <a:gd name="T12" fmla="*/ 87 w 242"/>
                <a:gd name="T13" fmla="*/ 89 h 90"/>
                <a:gd name="T14" fmla="*/ 97 w 242"/>
                <a:gd name="T15" fmla="*/ 89 h 90"/>
                <a:gd name="T16" fmla="*/ 100 w 242"/>
                <a:gd name="T17" fmla="*/ 85 h 90"/>
                <a:gd name="T18" fmla="*/ 100 w 242"/>
                <a:gd name="T19" fmla="*/ 83 h 90"/>
                <a:gd name="T20" fmla="*/ 110 w 242"/>
                <a:gd name="T21" fmla="*/ 81 h 90"/>
                <a:gd name="T22" fmla="*/ 106 w 242"/>
                <a:gd name="T23" fmla="*/ 85 h 90"/>
                <a:gd name="T24" fmla="*/ 112 w 242"/>
                <a:gd name="T25" fmla="*/ 87 h 90"/>
                <a:gd name="T26" fmla="*/ 123 w 242"/>
                <a:gd name="T27" fmla="*/ 87 h 90"/>
                <a:gd name="T28" fmla="*/ 140 w 242"/>
                <a:gd name="T29" fmla="*/ 85 h 90"/>
                <a:gd name="T30" fmla="*/ 151 w 242"/>
                <a:gd name="T31" fmla="*/ 85 h 90"/>
                <a:gd name="T32" fmla="*/ 169 w 242"/>
                <a:gd name="T33" fmla="*/ 85 h 90"/>
                <a:gd name="T34" fmla="*/ 186 w 242"/>
                <a:gd name="T35" fmla="*/ 90 h 90"/>
                <a:gd name="T36" fmla="*/ 184 w 242"/>
                <a:gd name="T37" fmla="*/ 87 h 90"/>
                <a:gd name="T38" fmla="*/ 184 w 242"/>
                <a:gd name="T39" fmla="*/ 81 h 90"/>
                <a:gd name="T40" fmla="*/ 187 w 242"/>
                <a:gd name="T41" fmla="*/ 79 h 90"/>
                <a:gd name="T42" fmla="*/ 195 w 242"/>
                <a:gd name="T43" fmla="*/ 79 h 90"/>
                <a:gd name="T44" fmla="*/ 206 w 242"/>
                <a:gd name="T45" fmla="*/ 85 h 90"/>
                <a:gd name="T46" fmla="*/ 216 w 242"/>
                <a:gd name="T47" fmla="*/ 85 h 90"/>
                <a:gd name="T48" fmla="*/ 216 w 242"/>
                <a:gd name="T49" fmla="*/ 79 h 90"/>
                <a:gd name="T50" fmla="*/ 216 w 242"/>
                <a:gd name="T51" fmla="*/ 75 h 90"/>
                <a:gd name="T52" fmla="*/ 223 w 242"/>
                <a:gd name="T53" fmla="*/ 72 h 90"/>
                <a:gd name="T54" fmla="*/ 238 w 242"/>
                <a:gd name="T55" fmla="*/ 70 h 90"/>
                <a:gd name="T56" fmla="*/ 242 w 242"/>
                <a:gd name="T57" fmla="*/ 68 h 90"/>
                <a:gd name="T58" fmla="*/ 238 w 242"/>
                <a:gd name="T59" fmla="*/ 55 h 90"/>
                <a:gd name="T60" fmla="*/ 235 w 242"/>
                <a:gd name="T61" fmla="*/ 51 h 90"/>
                <a:gd name="T62" fmla="*/ 218 w 242"/>
                <a:gd name="T63" fmla="*/ 47 h 90"/>
                <a:gd name="T64" fmla="*/ 195 w 242"/>
                <a:gd name="T65" fmla="*/ 45 h 90"/>
                <a:gd name="T66" fmla="*/ 176 w 242"/>
                <a:gd name="T67" fmla="*/ 49 h 90"/>
                <a:gd name="T68" fmla="*/ 167 w 242"/>
                <a:gd name="T69" fmla="*/ 49 h 90"/>
                <a:gd name="T70" fmla="*/ 150 w 242"/>
                <a:gd name="T71" fmla="*/ 51 h 90"/>
                <a:gd name="T72" fmla="*/ 127 w 242"/>
                <a:gd name="T73" fmla="*/ 51 h 90"/>
                <a:gd name="T74" fmla="*/ 112 w 242"/>
                <a:gd name="T75" fmla="*/ 47 h 90"/>
                <a:gd name="T76" fmla="*/ 104 w 242"/>
                <a:gd name="T77" fmla="*/ 41 h 90"/>
                <a:gd name="T78" fmla="*/ 102 w 242"/>
                <a:gd name="T79" fmla="*/ 37 h 90"/>
                <a:gd name="T80" fmla="*/ 95 w 242"/>
                <a:gd name="T81" fmla="*/ 37 h 90"/>
                <a:gd name="T82" fmla="*/ 89 w 242"/>
                <a:gd name="T83" fmla="*/ 32 h 90"/>
                <a:gd name="T84" fmla="*/ 82 w 242"/>
                <a:gd name="T85" fmla="*/ 20 h 90"/>
                <a:gd name="T86" fmla="*/ 78 w 242"/>
                <a:gd name="T87" fmla="*/ 20 h 90"/>
                <a:gd name="T88" fmla="*/ 63 w 242"/>
                <a:gd name="T89" fmla="*/ 17 h 90"/>
                <a:gd name="T90" fmla="*/ 47 w 242"/>
                <a:gd name="T91" fmla="*/ 13 h 90"/>
                <a:gd name="T92" fmla="*/ 29 w 242"/>
                <a:gd name="T93" fmla="*/ 3 h 90"/>
                <a:gd name="T94" fmla="*/ 19 w 242"/>
                <a:gd name="T95" fmla="*/ 0 h 90"/>
                <a:gd name="T96" fmla="*/ 10 w 242"/>
                <a:gd name="T97" fmla="*/ 0 h 90"/>
                <a:gd name="T98" fmla="*/ 6 w 242"/>
                <a:gd name="T99" fmla="*/ 2 h 90"/>
                <a:gd name="T100" fmla="*/ 0 w 242"/>
                <a:gd name="T101" fmla="*/ 5 h 90"/>
                <a:gd name="T102" fmla="*/ 0 w 242"/>
                <a:gd name="T103" fmla="*/ 9 h 90"/>
                <a:gd name="T104" fmla="*/ 4 w 242"/>
                <a:gd name="T105" fmla="*/ 17 h 90"/>
                <a:gd name="T106" fmla="*/ 15 w 242"/>
                <a:gd name="T107" fmla="*/ 26 h 90"/>
                <a:gd name="T108" fmla="*/ 25 w 242"/>
                <a:gd name="T109" fmla="*/ 30 h 90"/>
                <a:gd name="T110" fmla="*/ 30 w 242"/>
                <a:gd name="T111" fmla="*/ 32 h 90"/>
                <a:gd name="T112" fmla="*/ 44 w 242"/>
                <a:gd name="T113" fmla="*/ 30 h 90"/>
                <a:gd name="T114" fmla="*/ 51 w 242"/>
                <a:gd name="T115" fmla="*/ 32 h 90"/>
                <a:gd name="T116" fmla="*/ 57 w 242"/>
                <a:gd name="T117" fmla="*/ 41 h 90"/>
                <a:gd name="T118" fmla="*/ 57 w 242"/>
                <a:gd name="T119" fmla="*/ 41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42" h="90">
                  <a:moveTo>
                    <a:pt x="57" y="41"/>
                  </a:moveTo>
                  <a:lnTo>
                    <a:pt x="57" y="41"/>
                  </a:lnTo>
                  <a:lnTo>
                    <a:pt x="59" y="47"/>
                  </a:lnTo>
                  <a:lnTo>
                    <a:pt x="61" y="51"/>
                  </a:lnTo>
                  <a:lnTo>
                    <a:pt x="61" y="62"/>
                  </a:lnTo>
                  <a:lnTo>
                    <a:pt x="63" y="72"/>
                  </a:lnTo>
                  <a:lnTo>
                    <a:pt x="64" y="75"/>
                  </a:lnTo>
                  <a:lnTo>
                    <a:pt x="66" y="79"/>
                  </a:lnTo>
                  <a:lnTo>
                    <a:pt x="66" y="79"/>
                  </a:lnTo>
                  <a:lnTo>
                    <a:pt x="70" y="83"/>
                  </a:lnTo>
                  <a:lnTo>
                    <a:pt x="74" y="85"/>
                  </a:lnTo>
                  <a:lnTo>
                    <a:pt x="78" y="87"/>
                  </a:lnTo>
                  <a:lnTo>
                    <a:pt x="83" y="89"/>
                  </a:lnTo>
                  <a:lnTo>
                    <a:pt x="87" y="89"/>
                  </a:lnTo>
                  <a:lnTo>
                    <a:pt x="93" y="89"/>
                  </a:lnTo>
                  <a:lnTo>
                    <a:pt x="97" y="89"/>
                  </a:lnTo>
                  <a:lnTo>
                    <a:pt x="100" y="85"/>
                  </a:lnTo>
                  <a:lnTo>
                    <a:pt x="100" y="85"/>
                  </a:lnTo>
                  <a:lnTo>
                    <a:pt x="100" y="83"/>
                  </a:lnTo>
                  <a:lnTo>
                    <a:pt x="100" y="83"/>
                  </a:lnTo>
                  <a:lnTo>
                    <a:pt x="104" y="81"/>
                  </a:lnTo>
                  <a:lnTo>
                    <a:pt x="110" y="81"/>
                  </a:lnTo>
                  <a:lnTo>
                    <a:pt x="110" y="81"/>
                  </a:lnTo>
                  <a:lnTo>
                    <a:pt x="106" y="85"/>
                  </a:lnTo>
                  <a:lnTo>
                    <a:pt x="106" y="85"/>
                  </a:lnTo>
                  <a:lnTo>
                    <a:pt x="112" y="87"/>
                  </a:lnTo>
                  <a:lnTo>
                    <a:pt x="117" y="87"/>
                  </a:lnTo>
                  <a:lnTo>
                    <a:pt x="123" y="87"/>
                  </a:lnTo>
                  <a:lnTo>
                    <a:pt x="129" y="87"/>
                  </a:lnTo>
                  <a:lnTo>
                    <a:pt x="140" y="85"/>
                  </a:lnTo>
                  <a:lnTo>
                    <a:pt x="151" y="85"/>
                  </a:lnTo>
                  <a:lnTo>
                    <a:pt x="151" y="85"/>
                  </a:lnTo>
                  <a:lnTo>
                    <a:pt x="159" y="85"/>
                  </a:lnTo>
                  <a:lnTo>
                    <a:pt x="169" y="85"/>
                  </a:lnTo>
                  <a:lnTo>
                    <a:pt x="178" y="87"/>
                  </a:lnTo>
                  <a:lnTo>
                    <a:pt x="186" y="90"/>
                  </a:lnTo>
                  <a:lnTo>
                    <a:pt x="186" y="90"/>
                  </a:lnTo>
                  <a:lnTo>
                    <a:pt x="184" y="87"/>
                  </a:lnTo>
                  <a:lnTo>
                    <a:pt x="184" y="85"/>
                  </a:lnTo>
                  <a:lnTo>
                    <a:pt x="184" y="81"/>
                  </a:lnTo>
                  <a:lnTo>
                    <a:pt x="184" y="81"/>
                  </a:lnTo>
                  <a:lnTo>
                    <a:pt x="187" y="79"/>
                  </a:lnTo>
                  <a:lnTo>
                    <a:pt x="191" y="79"/>
                  </a:lnTo>
                  <a:lnTo>
                    <a:pt x="195" y="79"/>
                  </a:lnTo>
                  <a:lnTo>
                    <a:pt x="199" y="81"/>
                  </a:lnTo>
                  <a:lnTo>
                    <a:pt x="206" y="85"/>
                  </a:lnTo>
                  <a:lnTo>
                    <a:pt x="212" y="85"/>
                  </a:lnTo>
                  <a:lnTo>
                    <a:pt x="216" y="85"/>
                  </a:lnTo>
                  <a:lnTo>
                    <a:pt x="216" y="85"/>
                  </a:lnTo>
                  <a:lnTo>
                    <a:pt x="216" y="79"/>
                  </a:lnTo>
                  <a:lnTo>
                    <a:pt x="216" y="79"/>
                  </a:lnTo>
                  <a:lnTo>
                    <a:pt x="216" y="75"/>
                  </a:lnTo>
                  <a:lnTo>
                    <a:pt x="220" y="75"/>
                  </a:lnTo>
                  <a:lnTo>
                    <a:pt x="223" y="72"/>
                  </a:lnTo>
                  <a:lnTo>
                    <a:pt x="235" y="72"/>
                  </a:lnTo>
                  <a:lnTo>
                    <a:pt x="238" y="70"/>
                  </a:lnTo>
                  <a:lnTo>
                    <a:pt x="242" y="68"/>
                  </a:lnTo>
                  <a:lnTo>
                    <a:pt x="242" y="68"/>
                  </a:lnTo>
                  <a:lnTo>
                    <a:pt x="240" y="62"/>
                  </a:lnTo>
                  <a:lnTo>
                    <a:pt x="238" y="55"/>
                  </a:lnTo>
                  <a:lnTo>
                    <a:pt x="238" y="55"/>
                  </a:lnTo>
                  <a:lnTo>
                    <a:pt x="235" y="51"/>
                  </a:lnTo>
                  <a:lnTo>
                    <a:pt x="229" y="49"/>
                  </a:lnTo>
                  <a:lnTo>
                    <a:pt x="218" y="47"/>
                  </a:lnTo>
                  <a:lnTo>
                    <a:pt x="206" y="45"/>
                  </a:lnTo>
                  <a:lnTo>
                    <a:pt x="195" y="45"/>
                  </a:lnTo>
                  <a:lnTo>
                    <a:pt x="184" y="47"/>
                  </a:lnTo>
                  <a:lnTo>
                    <a:pt x="176" y="49"/>
                  </a:lnTo>
                  <a:lnTo>
                    <a:pt x="167" y="49"/>
                  </a:lnTo>
                  <a:lnTo>
                    <a:pt x="167" y="49"/>
                  </a:lnTo>
                  <a:lnTo>
                    <a:pt x="159" y="51"/>
                  </a:lnTo>
                  <a:lnTo>
                    <a:pt x="150" y="51"/>
                  </a:lnTo>
                  <a:lnTo>
                    <a:pt x="138" y="51"/>
                  </a:lnTo>
                  <a:lnTo>
                    <a:pt x="127" y="51"/>
                  </a:lnTo>
                  <a:lnTo>
                    <a:pt x="117" y="49"/>
                  </a:lnTo>
                  <a:lnTo>
                    <a:pt x="112" y="47"/>
                  </a:lnTo>
                  <a:lnTo>
                    <a:pt x="108" y="45"/>
                  </a:lnTo>
                  <a:lnTo>
                    <a:pt x="104" y="41"/>
                  </a:lnTo>
                  <a:lnTo>
                    <a:pt x="102" y="37"/>
                  </a:lnTo>
                  <a:lnTo>
                    <a:pt x="102" y="37"/>
                  </a:lnTo>
                  <a:lnTo>
                    <a:pt x="99" y="37"/>
                  </a:lnTo>
                  <a:lnTo>
                    <a:pt x="95" y="37"/>
                  </a:lnTo>
                  <a:lnTo>
                    <a:pt x="91" y="34"/>
                  </a:lnTo>
                  <a:lnTo>
                    <a:pt x="89" y="32"/>
                  </a:lnTo>
                  <a:lnTo>
                    <a:pt x="83" y="24"/>
                  </a:lnTo>
                  <a:lnTo>
                    <a:pt x="82" y="20"/>
                  </a:lnTo>
                  <a:lnTo>
                    <a:pt x="78" y="20"/>
                  </a:lnTo>
                  <a:lnTo>
                    <a:pt x="78" y="20"/>
                  </a:lnTo>
                  <a:lnTo>
                    <a:pt x="70" y="17"/>
                  </a:lnTo>
                  <a:lnTo>
                    <a:pt x="63" y="17"/>
                  </a:lnTo>
                  <a:lnTo>
                    <a:pt x="55" y="17"/>
                  </a:lnTo>
                  <a:lnTo>
                    <a:pt x="47" y="13"/>
                  </a:lnTo>
                  <a:lnTo>
                    <a:pt x="47" y="13"/>
                  </a:lnTo>
                  <a:lnTo>
                    <a:pt x="29" y="3"/>
                  </a:lnTo>
                  <a:lnTo>
                    <a:pt x="23" y="2"/>
                  </a:lnTo>
                  <a:lnTo>
                    <a:pt x="19" y="0"/>
                  </a:lnTo>
                  <a:lnTo>
                    <a:pt x="13" y="0"/>
                  </a:lnTo>
                  <a:lnTo>
                    <a:pt x="10" y="0"/>
                  </a:lnTo>
                  <a:lnTo>
                    <a:pt x="10" y="0"/>
                  </a:lnTo>
                  <a:lnTo>
                    <a:pt x="6" y="2"/>
                  </a:lnTo>
                  <a:lnTo>
                    <a:pt x="2" y="3"/>
                  </a:lnTo>
                  <a:lnTo>
                    <a:pt x="0" y="5"/>
                  </a:lnTo>
                  <a:lnTo>
                    <a:pt x="0" y="7"/>
                  </a:lnTo>
                  <a:lnTo>
                    <a:pt x="0" y="9"/>
                  </a:lnTo>
                  <a:lnTo>
                    <a:pt x="0" y="13"/>
                  </a:lnTo>
                  <a:lnTo>
                    <a:pt x="4" y="17"/>
                  </a:lnTo>
                  <a:lnTo>
                    <a:pt x="10" y="22"/>
                  </a:lnTo>
                  <a:lnTo>
                    <a:pt x="15" y="26"/>
                  </a:lnTo>
                  <a:lnTo>
                    <a:pt x="19" y="30"/>
                  </a:lnTo>
                  <a:lnTo>
                    <a:pt x="25" y="30"/>
                  </a:lnTo>
                  <a:lnTo>
                    <a:pt x="25" y="30"/>
                  </a:lnTo>
                  <a:lnTo>
                    <a:pt x="30" y="32"/>
                  </a:lnTo>
                  <a:lnTo>
                    <a:pt x="36" y="30"/>
                  </a:lnTo>
                  <a:lnTo>
                    <a:pt x="44" y="30"/>
                  </a:lnTo>
                  <a:lnTo>
                    <a:pt x="49" y="30"/>
                  </a:lnTo>
                  <a:lnTo>
                    <a:pt x="51" y="32"/>
                  </a:lnTo>
                  <a:lnTo>
                    <a:pt x="55" y="36"/>
                  </a:lnTo>
                  <a:lnTo>
                    <a:pt x="57" y="41"/>
                  </a:lnTo>
                  <a:lnTo>
                    <a:pt x="57" y="41"/>
                  </a:lnTo>
                  <a:lnTo>
                    <a:pt x="57" y="41"/>
                  </a:lnTo>
                  <a:lnTo>
                    <a:pt x="57" y="41"/>
                  </a:lnTo>
                  <a:close/>
                </a:path>
              </a:pathLst>
            </a:custGeom>
            <a:solidFill>
              <a:schemeClr val="bg1">
                <a:lumMod val="85000"/>
              </a:schemeClr>
            </a:solidFill>
            <a:ln w="635" cap="rnd">
              <a:solidFill>
                <a:schemeClr val="bg1">
                  <a:alpha val="17000"/>
                </a:schemeClr>
              </a:solidFill>
              <a:prstDash val="solid"/>
              <a:round/>
              <a:headEnd/>
              <a:tailEnd/>
            </a:ln>
          </p:spPr>
          <p:txBody>
            <a:bodyPr lIns="81617" tIns="40809" rIns="81617" bIns="40809"/>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54" name="Freeform 453">
              <a:extLst>
                <a:ext uri="{FF2B5EF4-FFF2-40B4-BE49-F238E27FC236}">
                  <a16:creationId xmlns:a16="http://schemas.microsoft.com/office/drawing/2014/main" id="{93C3FBD4-A47A-0447-803B-67356C8D1024}"/>
                </a:ext>
              </a:extLst>
            </p:cNvPr>
            <p:cNvSpPr>
              <a:spLocks/>
            </p:cNvSpPr>
            <p:nvPr userDrawn="1"/>
          </p:nvSpPr>
          <p:spPr bwMode="auto">
            <a:xfrm>
              <a:off x="6797698" y="965653"/>
              <a:ext cx="655495" cy="332724"/>
            </a:xfrm>
            <a:custGeom>
              <a:avLst/>
              <a:gdLst>
                <a:gd name="T0" fmla="*/ 93 w 429"/>
                <a:gd name="T1" fmla="*/ 250 h 256"/>
                <a:gd name="T2" fmla="*/ 108 w 429"/>
                <a:gd name="T3" fmla="*/ 246 h 256"/>
                <a:gd name="T4" fmla="*/ 123 w 429"/>
                <a:gd name="T5" fmla="*/ 244 h 256"/>
                <a:gd name="T6" fmla="*/ 142 w 429"/>
                <a:gd name="T7" fmla="*/ 252 h 256"/>
                <a:gd name="T8" fmla="*/ 181 w 429"/>
                <a:gd name="T9" fmla="*/ 244 h 256"/>
                <a:gd name="T10" fmla="*/ 176 w 429"/>
                <a:gd name="T11" fmla="*/ 229 h 256"/>
                <a:gd name="T12" fmla="*/ 172 w 429"/>
                <a:gd name="T13" fmla="*/ 220 h 256"/>
                <a:gd name="T14" fmla="*/ 187 w 429"/>
                <a:gd name="T15" fmla="*/ 205 h 256"/>
                <a:gd name="T16" fmla="*/ 215 w 429"/>
                <a:gd name="T17" fmla="*/ 188 h 256"/>
                <a:gd name="T18" fmla="*/ 225 w 429"/>
                <a:gd name="T19" fmla="*/ 176 h 256"/>
                <a:gd name="T20" fmla="*/ 219 w 429"/>
                <a:gd name="T21" fmla="*/ 163 h 256"/>
                <a:gd name="T22" fmla="*/ 214 w 429"/>
                <a:gd name="T23" fmla="*/ 144 h 256"/>
                <a:gd name="T24" fmla="*/ 253 w 429"/>
                <a:gd name="T25" fmla="*/ 142 h 256"/>
                <a:gd name="T26" fmla="*/ 274 w 429"/>
                <a:gd name="T27" fmla="*/ 129 h 256"/>
                <a:gd name="T28" fmla="*/ 293 w 429"/>
                <a:gd name="T29" fmla="*/ 110 h 256"/>
                <a:gd name="T30" fmla="*/ 329 w 429"/>
                <a:gd name="T31" fmla="*/ 91 h 256"/>
                <a:gd name="T32" fmla="*/ 372 w 429"/>
                <a:gd name="T33" fmla="*/ 76 h 256"/>
                <a:gd name="T34" fmla="*/ 372 w 429"/>
                <a:gd name="T35" fmla="*/ 65 h 256"/>
                <a:gd name="T36" fmla="*/ 357 w 429"/>
                <a:gd name="T37" fmla="*/ 59 h 256"/>
                <a:gd name="T38" fmla="*/ 412 w 429"/>
                <a:gd name="T39" fmla="*/ 46 h 256"/>
                <a:gd name="T40" fmla="*/ 427 w 429"/>
                <a:gd name="T41" fmla="*/ 29 h 256"/>
                <a:gd name="T42" fmla="*/ 399 w 429"/>
                <a:gd name="T43" fmla="*/ 18 h 256"/>
                <a:gd name="T44" fmla="*/ 365 w 429"/>
                <a:gd name="T45" fmla="*/ 10 h 256"/>
                <a:gd name="T46" fmla="*/ 342 w 429"/>
                <a:gd name="T47" fmla="*/ 16 h 256"/>
                <a:gd name="T48" fmla="*/ 321 w 429"/>
                <a:gd name="T49" fmla="*/ 6 h 256"/>
                <a:gd name="T50" fmla="*/ 278 w 429"/>
                <a:gd name="T51" fmla="*/ 6 h 256"/>
                <a:gd name="T52" fmla="*/ 253 w 429"/>
                <a:gd name="T53" fmla="*/ 18 h 256"/>
                <a:gd name="T54" fmla="*/ 217 w 429"/>
                <a:gd name="T55" fmla="*/ 6 h 256"/>
                <a:gd name="T56" fmla="*/ 204 w 429"/>
                <a:gd name="T57" fmla="*/ 19 h 256"/>
                <a:gd name="T58" fmla="*/ 183 w 429"/>
                <a:gd name="T59" fmla="*/ 10 h 256"/>
                <a:gd name="T60" fmla="*/ 153 w 429"/>
                <a:gd name="T61" fmla="*/ 16 h 256"/>
                <a:gd name="T62" fmla="*/ 134 w 429"/>
                <a:gd name="T63" fmla="*/ 21 h 256"/>
                <a:gd name="T64" fmla="*/ 134 w 429"/>
                <a:gd name="T65" fmla="*/ 38 h 256"/>
                <a:gd name="T66" fmla="*/ 113 w 429"/>
                <a:gd name="T67" fmla="*/ 38 h 256"/>
                <a:gd name="T68" fmla="*/ 70 w 429"/>
                <a:gd name="T69" fmla="*/ 33 h 256"/>
                <a:gd name="T70" fmla="*/ 26 w 429"/>
                <a:gd name="T71" fmla="*/ 52 h 256"/>
                <a:gd name="T72" fmla="*/ 2 w 429"/>
                <a:gd name="T73" fmla="*/ 57 h 256"/>
                <a:gd name="T74" fmla="*/ 19 w 429"/>
                <a:gd name="T75" fmla="*/ 72 h 256"/>
                <a:gd name="T76" fmla="*/ 43 w 429"/>
                <a:gd name="T77" fmla="*/ 99 h 256"/>
                <a:gd name="T78" fmla="*/ 64 w 429"/>
                <a:gd name="T79" fmla="*/ 95 h 256"/>
                <a:gd name="T80" fmla="*/ 70 w 429"/>
                <a:gd name="T81" fmla="*/ 101 h 256"/>
                <a:gd name="T82" fmla="*/ 96 w 429"/>
                <a:gd name="T83" fmla="*/ 99 h 256"/>
                <a:gd name="T84" fmla="*/ 132 w 429"/>
                <a:gd name="T85" fmla="*/ 93 h 256"/>
                <a:gd name="T86" fmla="*/ 191 w 429"/>
                <a:gd name="T87" fmla="*/ 72 h 256"/>
                <a:gd name="T88" fmla="*/ 187 w 429"/>
                <a:gd name="T89" fmla="*/ 86 h 256"/>
                <a:gd name="T90" fmla="*/ 166 w 429"/>
                <a:gd name="T91" fmla="*/ 97 h 256"/>
                <a:gd name="T92" fmla="*/ 164 w 429"/>
                <a:gd name="T93" fmla="*/ 106 h 256"/>
                <a:gd name="T94" fmla="*/ 123 w 429"/>
                <a:gd name="T95" fmla="*/ 114 h 256"/>
                <a:gd name="T96" fmla="*/ 134 w 429"/>
                <a:gd name="T97" fmla="*/ 123 h 256"/>
                <a:gd name="T98" fmla="*/ 140 w 429"/>
                <a:gd name="T99" fmla="*/ 137 h 256"/>
                <a:gd name="T100" fmla="*/ 96 w 429"/>
                <a:gd name="T101" fmla="*/ 116 h 256"/>
                <a:gd name="T102" fmla="*/ 70 w 429"/>
                <a:gd name="T103" fmla="*/ 123 h 256"/>
                <a:gd name="T104" fmla="*/ 104 w 429"/>
                <a:gd name="T105" fmla="*/ 152 h 256"/>
                <a:gd name="T106" fmla="*/ 93 w 429"/>
                <a:gd name="T107" fmla="*/ 165 h 256"/>
                <a:gd name="T108" fmla="*/ 60 w 429"/>
                <a:gd name="T109" fmla="*/ 171 h 256"/>
                <a:gd name="T110" fmla="*/ 64 w 429"/>
                <a:gd name="T111" fmla="*/ 190 h 256"/>
                <a:gd name="T112" fmla="*/ 81 w 429"/>
                <a:gd name="T113" fmla="*/ 203 h 256"/>
                <a:gd name="T114" fmla="*/ 45 w 429"/>
                <a:gd name="T115" fmla="*/ 199 h 256"/>
                <a:gd name="T116" fmla="*/ 38 w 429"/>
                <a:gd name="T117" fmla="*/ 226 h 256"/>
                <a:gd name="T118" fmla="*/ 45 w 429"/>
                <a:gd name="T119" fmla="*/ 250 h 256"/>
                <a:gd name="T120" fmla="*/ 72 w 429"/>
                <a:gd name="T121" fmla="*/ 250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29" h="256">
                  <a:moveTo>
                    <a:pt x="72" y="250"/>
                  </a:moveTo>
                  <a:lnTo>
                    <a:pt x="72" y="250"/>
                  </a:lnTo>
                  <a:lnTo>
                    <a:pt x="83" y="252"/>
                  </a:lnTo>
                  <a:lnTo>
                    <a:pt x="89" y="252"/>
                  </a:lnTo>
                  <a:lnTo>
                    <a:pt x="93" y="252"/>
                  </a:lnTo>
                  <a:lnTo>
                    <a:pt x="93" y="252"/>
                  </a:lnTo>
                  <a:lnTo>
                    <a:pt x="93" y="250"/>
                  </a:lnTo>
                  <a:lnTo>
                    <a:pt x="93" y="250"/>
                  </a:lnTo>
                  <a:lnTo>
                    <a:pt x="91" y="248"/>
                  </a:lnTo>
                  <a:lnTo>
                    <a:pt x="91" y="248"/>
                  </a:lnTo>
                  <a:lnTo>
                    <a:pt x="94" y="248"/>
                  </a:lnTo>
                  <a:lnTo>
                    <a:pt x="98" y="248"/>
                  </a:lnTo>
                  <a:lnTo>
                    <a:pt x="102" y="248"/>
                  </a:lnTo>
                  <a:lnTo>
                    <a:pt x="104" y="248"/>
                  </a:lnTo>
                  <a:lnTo>
                    <a:pt x="104" y="248"/>
                  </a:lnTo>
                  <a:lnTo>
                    <a:pt x="108" y="246"/>
                  </a:lnTo>
                  <a:lnTo>
                    <a:pt x="108" y="244"/>
                  </a:lnTo>
                  <a:lnTo>
                    <a:pt x="108" y="244"/>
                  </a:lnTo>
                  <a:lnTo>
                    <a:pt x="108" y="244"/>
                  </a:lnTo>
                  <a:lnTo>
                    <a:pt x="113" y="244"/>
                  </a:lnTo>
                  <a:lnTo>
                    <a:pt x="115" y="246"/>
                  </a:lnTo>
                  <a:lnTo>
                    <a:pt x="115" y="246"/>
                  </a:lnTo>
                  <a:lnTo>
                    <a:pt x="119" y="246"/>
                  </a:lnTo>
                  <a:lnTo>
                    <a:pt x="123" y="244"/>
                  </a:lnTo>
                  <a:lnTo>
                    <a:pt x="130" y="243"/>
                  </a:lnTo>
                  <a:lnTo>
                    <a:pt x="140" y="243"/>
                  </a:lnTo>
                  <a:lnTo>
                    <a:pt x="142" y="243"/>
                  </a:lnTo>
                  <a:lnTo>
                    <a:pt x="145" y="243"/>
                  </a:lnTo>
                  <a:lnTo>
                    <a:pt x="145" y="243"/>
                  </a:lnTo>
                  <a:lnTo>
                    <a:pt x="142" y="244"/>
                  </a:lnTo>
                  <a:lnTo>
                    <a:pt x="142" y="248"/>
                  </a:lnTo>
                  <a:lnTo>
                    <a:pt x="142" y="252"/>
                  </a:lnTo>
                  <a:lnTo>
                    <a:pt x="144" y="254"/>
                  </a:lnTo>
                  <a:lnTo>
                    <a:pt x="144" y="254"/>
                  </a:lnTo>
                  <a:lnTo>
                    <a:pt x="145" y="256"/>
                  </a:lnTo>
                  <a:lnTo>
                    <a:pt x="149" y="256"/>
                  </a:lnTo>
                  <a:lnTo>
                    <a:pt x="157" y="254"/>
                  </a:lnTo>
                  <a:lnTo>
                    <a:pt x="168" y="248"/>
                  </a:lnTo>
                  <a:lnTo>
                    <a:pt x="168" y="248"/>
                  </a:lnTo>
                  <a:lnTo>
                    <a:pt x="181" y="244"/>
                  </a:lnTo>
                  <a:lnTo>
                    <a:pt x="189" y="243"/>
                  </a:lnTo>
                  <a:lnTo>
                    <a:pt x="193" y="241"/>
                  </a:lnTo>
                  <a:lnTo>
                    <a:pt x="195" y="237"/>
                  </a:lnTo>
                  <a:lnTo>
                    <a:pt x="195" y="237"/>
                  </a:lnTo>
                  <a:lnTo>
                    <a:pt x="191" y="233"/>
                  </a:lnTo>
                  <a:lnTo>
                    <a:pt x="187" y="231"/>
                  </a:lnTo>
                  <a:lnTo>
                    <a:pt x="181" y="229"/>
                  </a:lnTo>
                  <a:lnTo>
                    <a:pt x="176" y="229"/>
                  </a:lnTo>
                  <a:lnTo>
                    <a:pt x="176" y="229"/>
                  </a:lnTo>
                  <a:lnTo>
                    <a:pt x="176" y="229"/>
                  </a:lnTo>
                  <a:lnTo>
                    <a:pt x="174" y="227"/>
                  </a:lnTo>
                  <a:lnTo>
                    <a:pt x="174" y="227"/>
                  </a:lnTo>
                  <a:lnTo>
                    <a:pt x="174" y="224"/>
                  </a:lnTo>
                  <a:lnTo>
                    <a:pt x="172" y="222"/>
                  </a:lnTo>
                  <a:lnTo>
                    <a:pt x="172" y="222"/>
                  </a:lnTo>
                  <a:lnTo>
                    <a:pt x="172" y="220"/>
                  </a:lnTo>
                  <a:lnTo>
                    <a:pt x="174" y="218"/>
                  </a:lnTo>
                  <a:lnTo>
                    <a:pt x="176" y="218"/>
                  </a:lnTo>
                  <a:lnTo>
                    <a:pt x="185" y="214"/>
                  </a:lnTo>
                  <a:lnTo>
                    <a:pt x="185" y="214"/>
                  </a:lnTo>
                  <a:lnTo>
                    <a:pt x="187" y="212"/>
                  </a:lnTo>
                  <a:lnTo>
                    <a:pt x="187" y="210"/>
                  </a:lnTo>
                  <a:lnTo>
                    <a:pt x="187" y="207"/>
                  </a:lnTo>
                  <a:lnTo>
                    <a:pt x="187" y="205"/>
                  </a:lnTo>
                  <a:lnTo>
                    <a:pt x="187" y="201"/>
                  </a:lnTo>
                  <a:lnTo>
                    <a:pt x="187" y="201"/>
                  </a:lnTo>
                  <a:lnTo>
                    <a:pt x="189" y="199"/>
                  </a:lnTo>
                  <a:lnTo>
                    <a:pt x="193" y="197"/>
                  </a:lnTo>
                  <a:lnTo>
                    <a:pt x="200" y="195"/>
                  </a:lnTo>
                  <a:lnTo>
                    <a:pt x="200" y="195"/>
                  </a:lnTo>
                  <a:lnTo>
                    <a:pt x="206" y="193"/>
                  </a:lnTo>
                  <a:lnTo>
                    <a:pt x="215" y="188"/>
                  </a:lnTo>
                  <a:lnTo>
                    <a:pt x="219" y="186"/>
                  </a:lnTo>
                  <a:lnTo>
                    <a:pt x="223" y="184"/>
                  </a:lnTo>
                  <a:lnTo>
                    <a:pt x="223" y="182"/>
                  </a:lnTo>
                  <a:lnTo>
                    <a:pt x="223" y="180"/>
                  </a:lnTo>
                  <a:lnTo>
                    <a:pt x="219" y="178"/>
                  </a:lnTo>
                  <a:lnTo>
                    <a:pt x="219" y="178"/>
                  </a:lnTo>
                  <a:lnTo>
                    <a:pt x="223" y="176"/>
                  </a:lnTo>
                  <a:lnTo>
                    <a:pt x="225" y="176"/>
                  </a:lnTo>
                  <a:lnTo>
                    <a:pt x="229" y="176"/>
                  </a:lnTo>
                  <a:lnTo>
                    <a:pt x="229" y="176"/>
                  </a:lnTo>
                  <a:lnTo>
                    <a:pt x="229" y="174"/>
                  </a:lnTo>
                  <a:lnTo>
                    <a:pt x="231" y="171"/>
                  </a:lnTo>
                  <a:lnTo>
                    <a:pt x="231" y="171"/>
                  </a:lnTo>
                  <a:lnTo>
                    <a:pt x="229" y="169"/>
                  </a:lnTo>
                  <a:lnTo>
                    <a:pt x="223" y="165"/>
                  </a:lnTo>
                  <a:lnTo>
                    <a:pt x="219" y="163"/>
                  </a:lnTo>
                  <a:lnTo>
                    <a:pt x="217" y="161"/>
                  </a:lnTo>
                  <a:lnTo>
                    <a:pt x="217" y="161"/>
                  </a:lnTo>
                  <a:lnTo>
                    <a:pt x="215" y="159"/>
                  </a:lnTo>
                  <a:lnTo>
                    <a:pt x="215" y="157"/>
                  </a:lnTo>
                  <a:lnTo>
                    <a:pt x="217" y="152"/>
                  </a:lnTo>
                  <a:lnTo>
                    <a:pt x="217" y="148"/>
                  </a:lnTo>
                  <a:lnTo>
                    <a:pt x="215" y="146"/>
                  </a:lnTo>
                  <a:lnTo>
                    <a:pt x="214" y="144"/>
                  </a:lnTo>
                  <a:lnTo>
                    <a:pt x="214" y="144"/>
                  </a:lnTo>
                  <a:lnTo>
                    <a:pt x="217" y="142"/>
                  </a:lnTo>
                  <a:lnTo>
                    <a:pt x="223" y="142"/>
                  </a:lnTo>
                  <a:lnTo>
                    <a:pt x="234" y="142"/>
                  </a:lnTo>
                  <a:lnTo>
                    <a:pt x="244" y="142"/>
                  </a:lnTo>
                  <a:lnTo>
                    <a:pt x="249" y="144"/>
                  </a:lnTo>
                  <a:lnTo>
                    <a:pt x="253" y="142"/>
                  </a:lnTo>
                  <a:lnTo>
                    <a:pt x="253" y="142"/>
                  </a:lnTo>
                  <a:lnTo>
                    <a:pt x="255" y="140"/>
                  </a:lnTo>
                  <a:lnTo>
                    <a:pt x="255" y="137"/>
                  </a:lnTo>
                  <a:lnTo>
                    <a:pt x="255" y="137"/>
                  </a:lnTo>
                  <a:lnTo>
                    <a:pt x="253" y="137"/>
                  </a:lnTo>
                  <a:lnTo>
                    <a:pt x="253" y="137"/>
                  </a:lnTo>
                  <a:lnTo>
                    <a:pt x="261" y="135"/>
                  </a:lnTo>
                  <a:lnTo>
                    <a:pt x="265" y="133"/>
                  </a:lnTo>
                  <a:lnTo>
                    <a:pt x="274" y="129"/>
                  </a:lnTo>
                  <a:lnTo>
                    <a:pt x="293" y="118"/>
                  </a:lnTo>
                  <a:lnTo>
                    <a:pt x="293" y="118"/>
                  </a:lnTo>
                  <a:lnTo>
                    <a:pt x="293" y="116"/>
                  </a:lnTo>
                  <a:lnTo>
                    <a:pt x="293" y="114"/>
                  </a:lnTo>
                  <a:lnTo>
                    <a:pt x="291" y="114"/>
                  </a:lnTo>
                  <a:lnTo>
                    <a:pt x="289" y="112"/>
                  </a:lnTo>
                  <a:lnTo>
                    <a:pt x="289" y="112"/>
                  </a:lnTo>
                  <a:lnTo>
                    <a:pt x="293" y="110"/>
                  </a:lnTo>
                  <a:lnTo>
                    <a:pt x="297" y="108"/>
                  </a:lnTo>
                  <a:lnTo>
                    <a:pt x="304" y="105"/>
                  </a:lnTo>
                  <a:lnTo>
                    <a:pt x="314" y="103"/>
                  </a:lnTo>
                  <a:lnTo>
                    <a:pt x="318" y="101"/>
                  </a:lnTo>
                  <a:lnTo>
                    <a:pt x="321" y="99"/>
                  </a:lnTo>
                  <a:lnTo>
                    <a:pt x="321" y="99"/>
                  </a:lnTo>
                  <a:lnTo>
                    <a:pt x="327" y="95"/>
                  </a:lnTo>
                  <a:lnTo>
                    <a:pt x="329" y="91"/>
                  </a:lnTo>
                  <a:lnTo>
                    <a:pt x="333" y="87"/>
                  </a:lnTo>
                  <a:lnTo>
                    <a:pt x="338" y="86"/>
                  </a:lnTo>
                  <a:lnTo>
                    <a:pt x="338" y="86"/>
                  </a:lnTo>
                  <a:lnTo>
                    <a:pt x="348" y="82"/>
                  </a:lnTo>
                  <a:lnTo>
                    <a:pt x="359" y="80"/>
                  </a:lnTo>
                  <a:lnTo>
                    <a:pt x="359" y="80"/>
                  </a:lnTo>
                  <a:lnTo>
                    <a:pt x="365" y="78"/>
                  </a:lnTo>
                  <a:lnTo>
                    <a:pt x="372" y="76"/>
                  </a:lnTo>
                  <a:lnTo>
                    <a:pt x="374" y="74"/>
                  </a:lnTo>
                  <a:lnTo>
                    <a:pt x="376" y="72"/>
                  </a:lnTo>
                  <a:lnTo>
                    <a:pt x="378" y="70"/>
                  </a:lnTo>
                  <a:lnTo>
                    <a:pt x="380" y="67"/>
                  </a:lnTo>
                  <a:lnTo>
                    <a:pt x="380" y="67"/>
                  </a:lnTo>
                  <a:lnTo>
                    <a:pt x="382" y="65"/>
                  </a:lnTo>
                  <a:lnTo>
                    <a:pt x="382" y="65"/>
                  </a:lnTo>
                  <a:lnTo>
                    <a:pt x="372" y="65"/>
                  </a:lnTo>
                  <a:lnTo>
                    <a:pt x="361" y="65"/>
                  </a:lnTo>
                  <a:lnTo>
                    <a:pt x="353" y="65"/>
                  </a:lnTo>
                  <a:lnTo>
                    <a:pt x="348" y="63"/>
                  </a:lnTo>
                  <a:lnTo>
                    <a:pt x="344" y="63"/>
                  </a:lnTo>
                  <a:lnTo>
                    <a:pt x="344" y="63"/>
                  </a:lnTo>
                  <a:lnTo>
                    <a:pt x="348" y="61"/>
                  </a:lnTo>
                  <a:lnTo>
                    <a:pt x="352" y="59"/>
                  </a:lnTo>
                  <a:lnTo>
                    <a:pt x="357" y="59"/>
                  </a:lnTo>
                  <a:lnTo>
                    <a:pt x="369" y="57"/>
                  </a:lnTo>
                  <a:lnTo>
                    <a:pt x="369" y="57"/>
                  </a:lnTo>
                  <a:lnTo>
                    <a:pt x="380" y="55"/>
                  </a:lnTo>
                  <a:lnTo>
                    <a:pt x="389" y="52"/>
                  </a:lnTo>
                  <a:lnTo>
                    <a:pt x="389" y="52"/>
                  </a:lnTo>
                  <a:lnTo>
                    <a:pt x="401" y="50"/>
                  </a:lnTo>
                  <a:lnTo>
                    <a:pt x="406" y="48"/>
                  </a:lnTo>
                  <a:lnTo>
                    <a:pt x="412" y="46"/>
                  </a:lnTo>
                  <a:lnTo>
                    <a:pt x="412" y="46"/>
                  </a:lnTo>
                  <a:lnTo>
                    <a:pt x="418" y="42"/>
                  </a:lnTo>
                  <a:lnTo>
                    <a:pt x="422" y="38"/>
                  </a:lnTo>
                  <a:lnTo>
                    <a:pt x="425" y="36"/>
                  </a:lnTo>
                  <a:lnTo>
                    <a:pt x="429" y="35"/>
                  </a:lnTo>
                  <a:lnTo>
                    <a:pt x="429" y="35"/>
                  </a:lnTo>
                  <a:lnTo>
                    <a:pt x="429" y="31"/>
                  </a:lnTo>
                  <a:lnTo>
                    <a:pt x="427" y="29"/>
                  </a:lnTo>
                  <a:lnTo>
                    <a:pt x="425" y="27"/>
                  </a:lnTo>
                  <a:lnTo>
                    <a:pt x="423" y="27"/>
                  </a:lnTo>
                  <a:lnTo>
                    <a:pt x="418" y="25"/>
                  </a:lnTo>
                  <a:lnTo>
                    <a:pt x="412" y="23"/>
                  </a:lnTo>
                  <a:lnTo>
                    <a:pt x="406" y="23"/>
                  </a:lnTo>
                  <a:lnTo>
                    <a:pt x="403" y="21"/>
                  </a:lnTo>
                  <a:lnTo>
                    <a:pt x="401" y="19"/>
                  </a:lnTo>
                  <a:lnTo>
                    <a:pt x="399" y="18"/>
                  </a:lnTo>
                  <a:lnTo>
                    <a:pt x="399" y="14"/>
                  </a:lnTo>
                  <a:lnTo>
                    <a:pt x="399" y="10"/>
                  </a:lnTo>
                  <a:lnTo>
                    <a:pt x="399" y="10"/>
                  </a:lnTo>
                  <a:lnTo>
                    <a:pt x="391" y="10"/>
                  </a:lnTo>
                  <a:lnTo>
                    <a:pt x="384" y="8"/>
                  </a:lnTo>
                  <a:lnTo>
                    <a:pt x="367" y="10"/>
                  </a:lnTo>
                  <a:lnTo>
                    <a:pt x="367" y="10"/>
                  </a:lnTo>
                  <a:lnTo>
                    <a:pt x="365" y="10"/>
                  </a:lnTo>
                  <a:lnTo>
                    <a:pt x="361" y="12"/>
                  </a:lnTo>
                  <a:lnTo>
                    <a:pt x="353" y="16"/>
                  </a:lnTo>
                  <a:lnTo>
                    <a:pt x="346" y="18"/>
                  </a:lnTo>
                  <a:lnTo>
                    <a:pt x="344" y="19"/>
                  </a:lnTo>
                  <a:lnTo>
                    <a:pt x="340" y="19"/>
                  </a:lnTo>
                  <a:lnTo>
                    <a:pt x="340" y="19"/>
                  </a:lnTo>
                  <a:lnTo>
                    <a:pt x="340" y="18"/>
                  </a:lnTo>
                  <a:lnTo>
                    <a:pt x="342" y="16"/>
                  </a:lnTo>
                  <a:lnTo>
                    <a:pt x="344" y="12"/>
                  </a:lnTo>
                  <a:lnTo>
                    <a:pt x="350" y="10"/>
                  </a:lnTo>
                  <a:lnTo>
                    <a:pt x="350" y="10"/>
                  </a:lnTo>
                  <a:lnTo>
                    <a:pt x="348" y="6"/>
                  </a:lnTo>
                  <a:lnTo>
                    <a:pt x="344" y="6"/>
                  </a:lnTo>
                  <a:lnTo>
                    <a:pt x="338" y="6"/>
                  </a:lnTo>
                  <a:lnTo>
                    <a:pt x="333" y="6"/>
                  </a:lnTo>
                  <a:lnTo>
                    <a:pt x="321" y="6"/>
                  </a:lnTo>
                  <a:lnTo>
                    <a:pt x="314" y="6"/>
                  </a:lnTo>
                  <a:lnTo>
                    <a:pt x="314" y="6"/>
                  </a:lnTo>
                  <a:lnTo>
                    <a:pt x="304" y="4"/>
                  </a:lnTo>
                  <a:lnTo>
                    <a:pt x="295" y="2"/>
                  </a:lnTo>
                  <a:lnTo>
                    <a:pt x="287" y="0"/>
                  </a:lnTo>
                  <a:lnTo>
                    <a:pt x="278" y="0"/>
                  </a:lnTo>
                  <a:lnTo>
                    <a:pt x="278" y="0"/>
                  </a:lnTo>
                  <a:lnTo>
                    <a:pt x="278" y="6"/>
                  </a:lnTo>
                  <a:lnTo>
                    <a:pt x="278" y="6"/>
                  </a:lnTo>
                  <a:lnTo>
                    <a:pt x="268" y="6"/>
                  </a:lnTo>
                  <a:lnTo>
                    <a:pt x="261" y="6"/>
                  </a:lnTo>
                  <a:lnTo>
                    <a:pt x="255" y="6"/>
                  </a:lnTo>
                  <a:lnTo>
                    <a:pt x="253" y="8"/>
                  </a:lnTo>
                  <a:lnTo>
                    <a:pt x="251" y="10"/>
                  </a:lnTo>
                  <a:lnTo>
                    <a:pt x="251" y="12"/>
                  </a:lnTo>
                  <a:lnTo>
                    <a:pt x="253" y="18"/>
                  </a:lnTo>
                  <a:lnTo>
                    <a:pt x="253" y="18"/>
                  </a:lnTo>
                  <a:lnTo>
                    <a:pt x="249" y="14"/>
                  </a:lnTo>
                  <a:lnTo>
                    <a:pt x="242" y="12"/>
                  </a:lnTo>
                  <a:lnTo>
                    <a:pt x="238" y="8"/>
                  </a:lnTo>
                  <a:lnTo>
                    <a:pt x="232" y="6"/>
                  </a:lnTo>
                  <a:lnTo>
                    <a:pt x="232" y="6"/>
                  </a:lnTo>
                  <a:lnTo>
                    <a:pt x="225" y="6"/>
                  </a:lnTo>
                  <a:lnTo>
                    <a:pt x="217" y="6"/>
                  </a:lnTo>
                  <a:lnTo>
                    <a:pt x="208" y="6"/>
                  </a:lnTo>
                  <a:lnTo>
                    <a:pt x="202" y="8"/>
                  </a:lnTo>
                  <a:lnTo>
                    <a:pt x="202" y="8"/>
                  </a:lnTo>
                  <a:lnTo>
                    <a:pt x="204" y="14"/>
                  </a:lnTo>
                  <a:lnTo>
                    <a:pt x="206" y="19"/>
                  </a:lnTo>
                  <a:lnTo>
                    <a:pt x="206" y="19"/>
                  </a:lnTo>
                  <a:lnTo>
                    <a:pt x="204" y="19"/>
                  </a:lnTo>
                  <a:lnTo>
                    <a:pt x="204" y="19"/>
                  </a:lnTo>
                  <a:lnTo>
                    <a:pt x="202" y="18"/>
                  </a:lnTo>
                  <a:lnTo>
                    <a:pt x="198" y="16"/>
                  </a:lnTo>
                  <a:lnTo>
                    <a:pt x="197" y="12"/>
                  </a:lnTo>
                  <a:lnTo>
                    <a:pt x="197" y="12"/>
                  </a:lnTo>
                  <a:lnTo>
                    <a:pt x="195" y="12"/>
                  </a:lnTo>
                  <a:lnTo>
                    <a:pt x="191" y="12"/>
                  </a:lnTo>
                  <a:lnTo>
                    <a:pt x="183" y="10"/>
                  </a:lnTo>
                  <a:lnTo>
                    <a:pt x="183" y="10"/>
                  </a:lnTo>
                  <a:lnTo>
                    <a:pt x="168" y="10"/>
                  </a:lnTo>
                  <a:lnTo>
                    <a:pt x="161" y="8"/>
                  </a:lnTo>
                  <a:lnTo>
                    <a:pt x="151" y="8"/>
                  </a:lnTo>
                  <a:lnTo>
                    <a:pt x="151" y="8"/>
                  </a:lnTo>
                  <a:lnTo>
                    <a:pt x="153" y="14"/>
                  </a:lnTo>
                  <a:lnTo>
                    <a:pt x="155" y="18"/>
                  </a:lnTo>
                  <a:lnTo>
                    <a:pt x="155" y="18"/>
                  </a:lnTo>
                  <a:lnTo>
                    <a:pt x="153" y="16"/>
                  </a:lnTo>
                  <a:lnTo>
                    <a:pt x="149" y="16"/>
                  </a:lnTo>
                  <a:lnTo>
                    <a:pt x="145" y="14"/>
                  </a:lnTo>
                  <a:lnTo>
                    <a:pt x="142" y="14"/>
                  </a:lnTo>
                  <a:lnTo>
                    <a:pt x="142" y="14"/>
                  </a:lnTo>
                  <a:lnTo>
                    <a:pt x="142" y="18"/>
                  </a:lnTo>
                  <a:lnTo>
                    <a:pt x="140" y="23"/>
                  </a:lnTo>
                  <a:lnTo>
                    <a:pt x="140" y="23"/>
                  </a:lnTo>
                  <a:lnTo>
                    <a:pt x="134" y="21"/>
                  </a:lnTo>
                  <a:lnTo>
                    <a:pt x="130" y="23"/>
                  </a:lnTo>
                  <a:lnTo>
                    <a:pt x="128" y="23"/>
                  </a:lnTo>
                  <a:lnTo>
                    <a:pt x="127" y="25"/>
                  </a:lnTo>
                  <a:lnTo>
                    <a:pt x="127" y="29"/>
                  </a:lnTo>
                  <a:lnTo>
                    <a:pt x="125" y="33"/>
                  </a:lnTo>
                  <a:lnTo>
                    <a:pt x="125" y="33"/>
                  </a:lnTo>
                  <a:lnTo>
                    <a:pt x="130" y="35"/>
                  </a:lnTo>
                  <a:lnTo>
                    <a:pt x="134" y="38"/>
                  </a:lnTo>
                  <a:lnTo>
                    <a:pt x="134" y="38"/>
                  </a:lnTo>
                  <a:lnTo>
                    <a:pt x="132" y="38"/>
                  </a:lnTo>
                  <a:lnTo>
                    <a:pt x="128" y="38"/>
                  </a:lnTo>
                  <a:lnTo>
                    <a:pt x="123" y="40"/>
                  </a:lnTo>
                  <a:lnTo>
                    <a:pt x="121" y="40"/>
                  </a:lnTo>
                  <a:lnTo>
                    <a:pt x="121" y="40"/>
                  </a:lnTo>
                  <a:lnTo>
                    <a:pt x="115" y="38"/>
                  </a:lnTo>
                  <a:lnTo>
                    <a:pt x="113" y="38"/>
                  </a:lnTo>
                  <a:lnTo>
                    <a:pt x="104" y="35"/>
                  </a:lnTo>
                  <a:lnTo>
                    <a:pt x="104" y="35"/>
                  </a:lnTo>
                  <a:lnTo>
                    <a:pt x="96" y="33"/>
                  </a:lnTo>
                  <a:lnTo>
                    <a:pt x="87" y="31"/>
                  </a:lnTo>
                  <a:lnTo>
                    <a:pt x="77" y="31"/>
                  </a:lnTo>
                  <a:lnTo>
                    <a:pt x="74" y="33"/>
                  </a:lnTo>
                  <a:lnTo>
                    <a:pt x="70" y="33"/>
                  </a:lnTo>
                  <a:lnTo>
                    <a:pt x="70" y="33"/>
                  </a:lnTo>
                  <a:lnTo>
                    <a:pt x="70" y="38"/>
                  </a:lnTo>
                  <a:lnTo>
                    <a:pt x="70" y="42"/>
                  </a:lnTo>
                  <a:lnTo>
                    <a:pt x="70" y="42"/>
                  </a:lnTo>
                  <a:lnTo>
                    <a:pt x="49" y="44"/>
                  </a:lnTo>
                  <a:lnTo>
                    <a:pt x="38" y="46"/>
                  </a:lnTo>
                  <a:lnTo>
                    <a:pt x="28" y="50"/>
                  </a:lnTo>
                  <a:lnTo>
                    <a:pt x="28" y="50"/>
                  </a:lnTo>
                  <a:lnTo>
                    <a:pt x="26" y="52"/>
                  </a:lnTo>
                  <a:lnTo>
                    <a:pt x="24" y="53"/>
                  </a:lnTo>
                  <a:lnTo>
                    <a:pt x="23" y="53"/>
                  </a:lnTo>
                  <a:lnTo>
                    <a:pt x="17" y="53"/>
                  </a:lnTo>
                  <a:lnTo>
                    <a:pt x="11" y="52"/>
                  </a:lnTo>
                  <a:lnTo>
                    <a:pt x="4" y="52"/>
                  </a:lnTo>
                  <a:lnTo>
                    <a:pt x="4" y="52"/>
                  </a:lnTo>
                  <a:lnTo>
                    <a:pt x="4" y="55"/>
                  </a:lnTo>
                  <a:lnTo>
                    <a:pt x="2" y="57"/>
                  </a:lnTo>
                  <a:lnTo>
                    <a:pt x="0" y="61"/>
                  </a:lnTo>
                  <a:lnTo>
                    <a:pt x="0" y="63"/>
                  </a:lnTo>
                  <a:lnTo>
                    <a:pt x="0" y="63"/>
                  </a:lnTo>
                  <a:lnTo>
                    <a:pt x="4" y="69"/>
                  </a:lnTo>
                  <a:lnTo>
                    <a:pt x="7" y="70"/>
                  </a:lnTo>
                  <a:lnTo>
                    <a:pt x="11" y="72"/>
                  </a:lnTo>
                  <a:lnTo>
                    <a:pt x="19" y="72"/>
                  </a:lnTo>
                  <a:lnTo>
                    <a:pt x="19" y="72"/>
                  </a:lnTo>
                  <a:lnTo>
                    <a:pt x="17" y="76"/>
                  </a:lnTo>
                  <a:lnTo>
                    <a:pt x="17" y="80"/>
                  </a:lnTo>
                  <a:lnTo>
                    <a:pt x="17" y="84"/>
                  </a:lnTo>
                  <a:lnTo>
                    <a:pt x="19" y="86"/>
                  </a:lnTo>
                  <a:lnTo>
                    <a:pt x="23" y="89"/>
                  </a:lnTo>
                  <a:lnTo>
                    <a:pt x="26" y="91"/>
                  </a:lnTo>
                  <a:lnTo>
                    <a:pt x="34" y="97"/>
                  </a:lnTo>
                  <a:lnTo>
                    <a:pt x="43" y="99"/>
                  </a:lnTo>
                  <a:lnTo>
                    <a:pt x="51" y="101"/>
                  </a:lnTo>
                  <a:lnTo>
                    <a:pt x="55" y="101"/>
                  </a:lnTo>
                  <a:lnTo>
                    <a:pt x="57" y="101"/>
                  </a:lnTo>
                  <a:lnTo>
                    <a:pt x="60" y="99"/>
                  </a:lnTo>
                  <a:lnTo>
                    <a:pt x="60" y="97"/>
                  </a:lnTo>
                  <a:lnTo>
                    <a:pt x="60" y="97"/>
                  </a:lnTo>
                  <a:lnTo>
                    <a:pt x="62" y="95"/>
                  </a:lnTo>
                  <a:lnTo>
                    <a:pt x="64" y="95"/>
                  </a:lnTo>
                  <a:lnTo>
                    <a:pt x="66" y="93"/>
                  </a:lnTo>
                  <a:lnTo>
                    <a:pt x="66" y="93"/>
                  </a:lnTo>
                  <a:lnTo>
                    <a:pt x="68" y="95"/>
                  </a:lnTo>
                  <a:lnTo>
                    <a:pt x="68" y="95"/>
                  </a:lnTo>
                  <a:lnTo>
                    <a:pt x="68" y="97"/>
                  </a:lnTo>
                  <a:lnTo>
                    <a:pt x="68" y="99"/>
                  </a:lnTo>
                  <a:lnTo>
                    <a:pt x="68" y="101"/>
                  </a:lnTo>
                  <a:lnTo>
                    <a:pt x="70" y="101"/>
                  </a:lnTo>
                  <a:lnTo>
                    <a:pt x="70" y="101"/>
                  </a:lnTo>
                  <a:lnTo>
                    <a:pt x="74" y="103"/>
                  </a:lnTo>
                  <a:lnTo>
                    <a:pt x="79" y="103"/>
                  </a:lnTo>
                  <a:lnTo>
                    <a:pt x="83" y="103"/>
                  </a:lnTo>
                  <a:lnTo>
                    <a:pt x="89" y="103"/>
                  </a:lnTo>
                  <a:lnTo>
                    <a:pt x="89" y="103"/>
                  </a:lnTo>
                  <a:lnTo>
                    <a:pt x="93" y="101"/>
                  </a:lnTo>
                  <a:lnTo>
                    <a:pt x="96" y="99"/>
                  </a:lnTo>
                  <a:lnTo>
                    <a:pt x="104" y="95"/>
                  </a:lnTo>
                  <a:lnTo>
                    <a:pt x="104" y="95"/>
                  </a:lnTo>
                  <a:lnTo>
                    <a:pt x="108" y="95"/>
                  </a:lnTo>
                  <a:lnTo>
                    <a:pt x="113" y="93"/>
                  </a:lnTo>
                  <a:lnTo>
                    <a:pt x="113" y="93"/>
                  </a:lnTo>
                  <a:lnTo>
                    <a:pt x="123" y="95"/>
                  </a:lnTo>
                  <a:lnTo>
                    <a:pt x="123" y="95"/>
                  </a:lnTo>
                  <a:lnTo>
                    <a:pt x="132" y="93"/>
                  </a:lnTo>
                  <a:lnTo>
                    <a:pt x="142" y="91"/>
                  </a:lnTo>
                  <a:lnTo>
                    <a:pt x="161" y="86"/>
                  </a:lnTo>
                  <a:lnTo>
                    <a:pt x="161" y="86"/>
                  </a:lnTo>
                  <a:lnTo>
                    <a:pt x="178" y="78"/>
                  </a:lnTo>
                  <a:lnTo>
                    <a:pt x="187" y="76"/>
                  </a:lnTo>
                  <a:lnTo>
                    <a:pt x="195" y="70"/>
                  </a:lnTo>
                  <a:lnTo>
                    <a:pt x="195" y="70"/>
                  </a:lnTo>
                  <a:lnTo>
                    <a:pt x="191" y="72"/>
                  </a:lnTo>
                  <a:lnTo>
                    <a:pt x="189" y="74"/>
                  </a:lnTo>
                  <a:lnTo>
                    <a:pt x="183" y="78"/>
                  </a:lnTo>
                  <a:lnTo>
                    <a:pt x="176" y="80"/>
                  </a:lnTo>
                  <a:lnTo>
                    <a:pt x="176" y="82"/>
                  </a:lnTo>
                  <a:lnTo>
                    <a:pt x="172" y="84"/>
                  </a:lnTo>
                  <a:lnTo>
                    <a:pt x="172" y="84"/>
                  </a:lnTo>
                  <a:lnTo>
                    <a:pt x="181" y="86"/>
                  </a:lnTo>
                  <a:lnTo>
                    <a:pt x="187" y="86"/>
                  </a:lnTo>
                  <a:lnTo>
                    <a:pt x="195" y="87"/>
                  </a:lnTo>
                  <a:lnTo>
                    <a:pt x="202" y="89"/>
                  </a:lnTo>
                  <a:lnTo>
                    <a:pt x="202" y="89"/>
                  </a:lnTo>
                  <a:lnTo>
                    <a:pt x="193" y="89"/>
                  </a:lnTo>
                  <a:lnTo>
                    <a:pt x="183" y="91"/>
                  </a:lnTo>
                  <a:lnTo>
                    <a:pt x="174" y="93"/>
                  </a:lnTo>
                  <a:lnTo>
                    <a:pt x="166" y="97"/>
                  </a:lnTo>
                  <a:lnTo>
                    <a:pt x="166" y="97"/>
                  </a:lnTo>
                  <a:lnTo>
                    <a:pt x="168" y="99"/>
                  </a:lnTo>
                  <a:lnTo>
                    <a:pt x="172" y="99"/>
                  </a:lnTo>
                  <a:lnTo>
                    <a:pt x="176" y="101"/>
                  </a:lnTo>
                  <a:lnTo>
                    <a:pt x="178" y="105"/>
                  </a:lnTo>
                  <a:lnTo>
                    <a:pt x="178" y="105"/>
                  </a:lnTo>
                  <a:lnTo>
                    <a:pt x="176" y="106"/>
                  </a:lnTo>
                  <a:lnTo>
                    <a:pt x="172" y="106"/>
                  </a:lnTo>
                  <a:lnTo>
                    <a:pt x="164" y="106"/>
                  </a:lnTo>
                  <a:lnTo>
                    <a:pt x="159" y="106"/>
                  </a:lnTo>
                  <a:lnTo>
                    <a:pt x="151" y="106"/>
                  </a:lnTo>
                  <a:lnTo>
                    <a:pt x="151" y="106"/>
                  </a:lnTo>
                  <a:lnTo>
                    <a:pt x="144" y="108"/>
                  </a:lnTo>
                  <a:lnTo>
                    <a:pt x="138" y="110"/>
                  </a:lnTo>
                  <a:lnTo>
                    <a:pt x="130" y="112"/>
                  </a:lnTo>
                  <a:lnTo>
                    <a:pt x="123" y="114"/>
                  </a:lnTo>
                  <a:lnTo>
                    <a:pt x="123" y="114"/>
                  </a:lnTo>
                  <a:lnTo>
                    <a:pt x="130" y="118"/>
                  </a:lnTo>
                  <a:lnTo>
                    <a:pt x="134" y="122"/>
                  </a:lnTo>
                  <a:lnTo>
                    <a:pt x="136" y="123"/>
                  </a:lnTo>
                  <a:lnTo>
                    <a:pt x="136" y="123"/>
                  </a:lnTo>
                  <a:lnTo>
                    <a:pt x="136" y="123"/>
                  </a:lnTo>
                  <a:lnTo>
                    <a:pt x="136" y="123"/>
                  </a:lnTo>
                  <a:lnTo>
                    <a:pt x="134" y="123"/>
                  </a:lnTo>
                  <a:lnTo>
                    <a:pt x="134" y="123"/>
                  </a:lnTo>
                  <a:lnTo>
                    <a:pt x="138" y="129"/>
                  </a:lnTo>
                  <a:lnTo>
                    <a:pt x="142" y="133"/>
                  </a:lnTo>
                  <a:lnTo>
                    <a:pt x="147" y="135"/>
                  </a:lnTo>
                  <a:lnTo>
                    <a:pt x="153" y="137"/>
                  </a:lnTo>
                  <a:lnTo>
                    <a:pt x="153" y="137"/>
                  </a:lnTo>
                  <a:lnTo>
                    <a:pt x="149" y="137"/>
                  </a:lnTo>
                  <a:lnTo>
                    <a:pt x="145" y="137"/>
                  </a:lnTo>
                  <a:lnTo>
                    <a:pt x="140" y="137"/>
                  </a:lnTo>
                  <a:lnTo>
                    <a:pt x="134" y="135"/>
                  </a:lnTo>
                  <a:lnTo>
                    <a:pt x="125" y="129"/>
                  </a:lnTo>
                  <a:lnTo>
                    <a:pt x="117" y="123"/>
                  </a:lnTo>
                  <a:lnTo>
                    <a:pt x="117" y="123"/>
                  </a:lnTo>
                  <a:lnTo>
                    <a:pt x="117" y="125"/>
                  </a:lnTo>
                  <a:lnTo>
                    <a:pt x="117" y="125"/>
                  </a:lnTo>
                  <a:lnTo>
                    <a:pt x="104" y="120"/>
                  </a:lnTo>
                  <a:lnTo>
                    <a:pt x="96" y="116"/>
                  </a:lnTo>
                  <a:lnTo>
                    <a:pt x="87" y="114"/>
                  </a:lnTo>
                  <a:lnTo>
                    <a:pt x="79" y="114"/>
                  </a:lnTo>
                  <a:lnTo>
                    <a:pt x="75" y="114"/>
                  </a:lnTo>
                  <a:lnTo>
                    <a:pt x="72" y="114"/>
                  </a:lnTo>
                  <a:lnTo>
                    <a:pt x="70" y="116"/>
                  </a:lnTo>
                  <a:lnTo>
                    <a:pt x="68" y="118"/>
                  </a:lnTo>
                  <a:lnTo>
                    <a:pt x="68" y="120"/>
                  </a:lnTo>
                  <a:lnTo>
                    <a:pt x="70" y="123"/>
                  </a:lnTo>
                  <a:lnTo>
                    <a:pt x="70" y="123"/>
                  </a:lnTo>
                  <a:lnTo>
                    <a:pt x="72" y="127"/>
                  </a:lnTo>
                  <a:lnTo>
                    <a:pt x="75" y="129"/>
                  </a:lnTo>
                  <a:lnTo>
                    <a:pt x="81" y="133"/>
                  </a:lnTo>
                  <a:lnTo>
                    <a:pt x="87" y="137"/>
                  </a:lnTo>
                  <a:lnTo>
                    <a:pt x="93" y="140"/>
                  </a:lnTo>
                  <a:lnTo>
                    <a:pt x="93" y="140"/>
                  </a:lnTo>
                  <a:lnTo>
                    <a:pt x="104" y="152"/>
                  </a:lnTo>
                  <a:lnTo>
                    <a:pt x="111" y="157"/>
                  </a:lnTo>
                  <a:lnTo>
                    <a:pt x="115" y="165"/>
                  </a:lnTo>
                  <a:lnTo>
                    <a:pt x="115" y="165"/>
                  </a:lnTo>
                  <a:lnTo>
                    <a:pt x="113" y="167"/>
                  </a:lnTo>
                  <a:lnTo>
                    <a:pt x="110" y="167"/>
                  </a:lnTo>
                  <a:lnTo>
                    <a:pt x="106" y="167"/>
                  </a:lnTo>
                  <a:lnTo>
                    <a:pt x="102" y="167"/>
                  </a:lnTo>
                  <a:lnTo>
                    <a:pt x="93" y="165"/>
                  </a:lnTo>
                  <a:lnTo>
                    <a:pt x="85" y="163"/>
                  </a:lnTo>
                  <a:lnTo>
                    <a:pt x="85" y="163"/>
                  </a:lnTo>
                  <a:lnTo>
                    <a:pt x="81" y="165"/>
                  </a:lnTo>
                  <a:lnTo>
                    <a:pt x="77" y="165"/>
                  </a:lnTo>
                  <a:lnTo>
                    <a:pt x="72" y="167"/>
                  </a:lnTo>
                  <a:lnTo>
                    <a:pt x="66" y="171"/>
                  </a:lnTo>
                  <a:lnTo>
                    <a:pt x="62" y="171"/>
                  </a:lnTo>
                  <a:lnTo>
                    <a:pt x="60" y="171"/>
                  </a:lnTo>
                  <a:lnTo>
                    <a:pt x="60" y="171"/>
                  </a:lnTo>
                  <a:lnTo>
                    <a:pt x="57" y="173"/>
                  </a:lnTo>
                  <a:lnTo>
                    <a:pt x="57" y="174"/>
                  </a:lnTo>
                  <a:lnTo>
                    <a:pt x="57" y="178"/>
                  </a:lnTo>
                  <a:lnTo>
                    <a:pt x="58" y="184"/>
                  </a:lnTo>
                  <a:lnTo>
                    <a:pt x="60" y="188"/>
                  </a:lnTo>
                  <a:lnTo>
                    <a:pt x="60" y="188"/>
                  </a:lnTo>
                  <a:lnTo>
                    <a:pt x="64" y="190"/>
                  </a:lnTo>
                  <a:lnTo>
                    <a:pt x="68" y="192"/>
                  </a:lnTo>
                  <a:lnTo>
                    <a:pt x="77" y="193"/>
                  </a:lnTo>
                  <a:lnTo>
                    <a:pt x="77" y="193"/>
                  </a:lnTo>
                  <a:lnTo>
                    <a:pt x="79" y="195"/>
                  </a:lnTo>
                  <a:lnTo>
                    <a:pt x="81" y="197"/>
                  </a:lnTo>
                  <a:lnTo>
                    <a:pt x="81" y="201"/>
                  </a:lnTo>
                  <a:lnTo>
                    <a:pt x="81" y="203"/>
                  </a:lnTo>
                  <a:lnTo>
                    <a:pt x="81" y="203"/>
                  </a:lnTo>
                  <a:lnTo>
                    <a:pt x="79" y="205"/>
                  </a:lnTo>
                  <a:lnTo>
                    <a:pt x="77" y="207"/>
                  </a:lnTo>
                  <a:lnTo>
                    <a:pt x="74" y="207"/>
                  </a:lnTo>
                  <a:lnTo>
                    <a:pt x="68" y="205"/>
                  </a:lnTo>
                  <a:lnTo>
                    <a:pt x="60" y="203"/>
                  </a:lnTo>
                  <a:lnTo>
                    <a:pt x="49" y="199"/>
                  </a:lnTo>
                  <a:lnTo>
                    <a:pt x="47" y="199"/>
                  </a:lnTo>
                  <a:lnTo>
                    <a:pt x="45" y="199"/>
                  </a:lnTo>
                  <a:lnTo>
                    <a:pt x="45" y="199"/>
                  </a:lnTo>
                  <a:lnTo>
                    <a:pt x="45" y="207"/>
                  </a:lnTo>
                  <a:lnTo>
                    <a:pt x="49" y="212"/>
                  </a:lnTo>
                  <a:lnTo>
                    <a:pt x="49" y="216"/>
                  </a:lnTo>
                  <a:lnTo>
                    <a:pt x="53" y="222"/>
                  </a:lnTo>
                  <a:lnTo>
                    <a:pt x="53" y="222"/>
                  </a:lnTo>
                  <a:lnTo>
                    <a:pt x="45" y="224"/>
                  </a:lnTo>
                  <a:lnTo>
                    <a:pt x="38" y="226"/>
                  </a:lnTo>
                  <a:lnTo>
                    <a:pt x="30" y="227"/>
                  </a:lnTo>
                  <a:lnTo>
                    <a:pt x="23" y="231"/>
                  </a:lnTo>
                  <a:lnTo>
                    <a:pt x="23" y="231"/>
                  </a:lnTo>
                  <a:lnTo>
                    <a:pt x="28" y="237"/>
                  </a:lnTo>
                  <a:lnTo>
                    <a:pt x="32" y="243"/>
                  </a:lnTo>
                  <a:lnTo>
                    <a:pt x="38" y="246"/>
                  </a:lnTo>
                  <a:lnTo>
                    <a:pt x="45" y="250"/>
                  </a:lnTo>
                  <a:lnTo>
                    <a:pt x="45" y="250"/>
                  </a:lnTo>
                  <a:lnTo>
                    <a:pt x="49" y="250"/>
                  </a:lnTo>
                  <a:lnTo>
                    <a:pt x="53" y="252"/>
                  </a:lnTo>
                  <a:lnTo>
                    <a:pt x="58" y="250"/>
                  </a:lnTo>
                  <a:lnTo>
                    <a:pt x="64" y="250"/>
                  </a:lnTo>
                  <a:lnTo>
                    <a:pt x="72" y="250"/>
                  </a:lnTo>
                  <a:lnTo>
                    <a:pt x="72" y="250"/>
                  </a:lnTo>
                  <a:lnTo>
                    <a:pt x="72" y="250"/>
                  </a:lnTo>
                  <a:lnTo>
                    <a:pt x="72" y="250"/>
                  </a:lnTo>
                  <a:close/>
                </a:path>
              </a:pathLst>
            </a:custGeom>
            <a:solidFill>
              <a:schemeClr val="bg1">
                <a:lumMod val="85000"/>
              </a:schemeClr>
            </a:solidFill>
            <a:ln w="635" cap="rnd">
              <a:solidFill>
                <a:schemeClr val="bg1">
                  <a:alpha val="17000"/>
                </a:schemeClr>
              </a:solidFill>
            </a:ln>
          </p:spPr>
          <p:txBody>
            <a:bodyPr lIns="81617" tIns="40809" rIns="81617" bIns="40809"/>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55" name="Freeform 454">
              <a:extLst>
                <a:ext uri="{FF2B5EF4-FFF2-40B4-BE49-F238E27FC236}">
                  <a16:creationId xmlns:a16="http://schemas.microsoft.com/office/drawing/2014/main" id="{7772AA9B-7BF1-A241-82BF-1C8D5892BB67}"/>
                </a:ext>
              </a:extLst>
            </p:cNvPr>
            <p:cNvSpPr>
              <a:spLocks/>
            </p:cNvSpPr>
            <p:nvPr userDrawn="1"/>
          </p:nvSpPr>
          <p:spPr bwMode="auto">
            <a:xfrm>
              <a:off x="6797698" y="965653"/>
              <a:ext cx="655495" cy="332724"/>
            </a:xfrm>
            <a:custGeom>
              <a:avLst/>
              <a:gdLst>
                <a:gd name="T0" fmla="*/ 93 w 429"/>
                <a:gd name="T1" fmla="*/ 250 h 256"/>
                <a:gd name="T2" fmla="*/ 108 w 429"/>
                <a:gd name="T3" fmla="*/ 246 h 256"/>
                <a:gd name="T4" fmla="*/ 123 w 429"/>
                <a:gd name="T5" fmla="*/ 244 h 256"/>
                <a:gd name="T6" fmla="*/ 142 w 429"/>
                <a:gd name="T7" fmla="*/ 252 h 256"/>
                <a:gd name="T8" fmla="*/ 181 w 429"/>
                <a:gd name="T9" fmla="*/ 244 h 256"/>
                <a:gd name="T10" fmla="*/ 176 w 429"/>
                <a:gd name="T11" fmla="*/ 229 h 256"/>
                <a:gd name="T12" fmla="*/ 172 w 429"/>
                <a:gd name="T13" fmla="*/ 220 h 256"/>
                <a:gd name="T14" fmla="*/ 187 w 429"/>
                <a:gd name="T15" fmla="*/ 205 h 256"/>
                <a:gd name="T16" fmla="*/ 215 w 429"/>
                <a:gd name="T17" fmla="*/ 188 h 256"/>
                <a:gd name="T18" fmla="*/ 225 w 429"/>
                <a:gd name="T19" fmla="*/ 176 h 256"/>
                <a:gd name="T20" fmla="*/ 219 w 429"/>
                <a:gd name="T21" fmla="*/ 163 h 256"/>
                <a:gd name="T22" fmla="*/ 214 w 429"/>
                <a:gd name="T23" fmla="*/ 144 h 256"/>
                <a:gd name="T24" fmla="*/ 253 w 429"/>
                <a:gd name="T25" fmla="*/ 142 h 256"/>
                <a:gd name="T26" fmla="*/ 274 w 429"/>
                <a:gd name="T27" fmla="*/ 129 h 256"/>
                <a:gd name="T28" fmla="*/ 293 w 429"/>
                <a:gd name="T29" fmla="*/ 110 h 256"/>
                <a:gd name="T30" fmla="*/ 329 w 429"/>
                <a:gd name="T31" fmla="*/ 91 h 256"/>
                <a:gd name="T32" fmla="*/ 372 w 429"/>
                <a:gd name="T33" fmla="*/ 76 h 256"/>
                <a:gd name="T34" fmla="*/ 372 w 429"/>
                <a:gd name="T35" fmla="*/ 65 h 256"/>
                <a:gd name="T36" fmla="*/ 357 w 429"/>
                <a:gd name="T37" fmla="*/ 59 h 256"/>
                <a:gd name="T38" fmla="*/ 412 w 429"/>
                <a:gd name="T39" fmla="*/ 46 h 256"/>
                <a:gd name="T40" fmla="*/ 427 w 429"/>
                <a:gd name="T41" fmla="*/ 29 h 256"/>
                <a:gd name="T42" fmla="*/ 399 w 429"/>
                <a:gd name="T43" fmla="*/ 18 h 256"/>
                <a:gd name="T44" fmla="*/ 365 w 429"/>
                <a:gd name="T45" fmla="*/ 10 h 256"/>
                <a:gd name="T46" fmla="*/ 342 w 429"/>
                <a:gd name="T47" fmla="*/ 16 h 256"/>
                <a:gd name="T48" fmla="*/ 321 w 429"/>
                <a:gd name="T49" fmla="*/ 6 h 256"/>
                <a:gd name="T50" fmla="*/ 278 w 429"/>
                <a:gd name="T51" fmla="*/ 6 h 256"/>
                <a:gd name="T52" fmla="*/ 253 w 429"/>
                <a:gd name="T53" fmla="*/ 18 h 256"/>
                <a:gd name="T54" fmla="*/ 217 w 429"/>
                <a:gd name="T55" fmla="*/ 6 h 256"/>
                <a:gd name="T56" fmla="*/ 204 w 429"/>
                <a:gd name="T57" fmla="*/ 19 h 256"/>
                <a:gd name="T58" fmla="*/ 183 w 429"/>
                <a:gd name="T59" fmla="*/ 10 h 256"/>
                <a:gd name="T60" fmla="*/ 153 w 429"/>
                <a:gd name="T61" fmla="*/ 16 h 256"/>
                <a:gd name="T62" fmla="*/ 134 w 429"/>
                <a:gd name="T63" fmla="*/ 21 h 256"/>
                <a:gd name="T64" fmla="*/ 134 w 429"/>
                <a:gd name="T65" fmla="*/ 38 h 256"/>
                <a:gd name="T66" fmla="*/ 113 w 429"/>
                <a:gd name="T67" fmla="*/ 38 h 256"/>
                <a:gd name="T68" fmla="*/ 70 w 429"/>
                <a:gd name="T69" fmla="*/ 33 h 256"/>
                <a:gd name="T70" fmla="*/ 26 w 429"/>
                <a:gd name="T71" fmla="*/ 52 h 256"/>
                <a:gd name="T72" fmla="*/ 2 w 429"/>
                <a:gd name="T73" fmla="*/ 57 h 256"/>
                <a:gd name="T74" fmla="*/ 19 w 429"/>
                <a:gd name="T75" fmla="*/ 72 h 256"/>
                <a:gd name="T76" fmla="*/ 43 w 429"/>
                <a:gd name="T77" fmla="*/ 99 h 256"/>
                <a:gd name="T78" fmla="*/ 64 w 429"/>
                <a:gd name="T79" fmla="*/ 95 h 256"/>
                <a:gd name="T80" fmla="*/ 70 w 429"/>
                <a:gd name="T81" fmla="*/ 101 h 256"/>
                <a:gd name="T82" fmla="*/ 96 w 429"/>
                <a:gd name="T83" fmla="*/ 99 h 256"/>
                <a:gd name="T84" fmla="*/ 132 w 429"/>
                <a:gd name="T85" fmla="*/ 93 h 256"/>
                <a:gd name="T86" fmla="*/ 191 w 429"/>
                <a:gd name="T87" fmla="*/ 72 h 256"/>
                <a:gd name="T88" fmla="*/ 187 w 429"/>
                <a:gd name="T89" fmla="*/ 86 h 256"/>
                <a:gd name="T90" fmla="*/ 166 w 429"/>
                <a:gd name="T91" fmla="*/ 97 h 256"/>
                <a:gd name="T92" fmla="*/ 164 w 429"/>
                <a:gd name="T93" fmla="*/ 106 h 256"/>
                <a:gd name="T94" fmla="*/ 123 w 429"/>
                <a:gd name="T95" fmla="*/ 114 h 256"/>
                <a:gd name="T96" fmla="*/ 134 w 429"/>
                <a:gd name="T97" fmla="*/ 123 h 256"/>
                <a:gd name="T98" fmla="*/ 140 w 429"/>
                <a:gd name="T99" fmla="*/ 137 h 256"/>
                <a:gd name="T100" fmla="*/ 96 w 429"/>
                <a:gd name="T101" fmla="*/ 116 h 256"/>
                <a:gd name="T102" fmla="*/ 70 w 429"/>
                <a:gd name="T103" fmla="*/ 123 h 256"/>
                <a:gd name="T104" fmla="*/ 104 w 429"/>
                <a:gd name="T105" fmla="*/ 152 h 256"/>
                <a:gd name="T106" fmla="*/ 93 w 429"/>
                <a:gd name="T107" fmla="*/ 165 h 256"/>
                <a:gd name="T108" fmla="*/ 60 w 429"/>
                <a:gd name="T109" fmla="*/ 171 h 256"/>
                <a:gd name="T110" fmla="*/ 64 w 429"/>
                <a:gd name="T111" fmla="*/ 190 h 256"/>
                <a:gd name="T112" fmla="*/ 81 w 429"/>
                <a:gd name="T113" fmla="*/ 203 h 256"/>
                <a:gd name="T114" fmla="*/ 45 w 429"/>
                <a:gd name="T115" fmla="*/ 199 h 256"/>
                <a:gd name="T116" fmla="*/ 38 w 429"/>
                <a:gd name="T117" fmla="*/ 226 h 256"/>
                <a:gd name="T118" fmla="*/ 45 w 429"/>
                <a:gd name="T119" fmla="*/ 250 h 256"/>
                <a:gd name="T120" fmla="*/ 72 w 429"/>
                <a:gd name="T121" fmla="*/ 250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29" h="256">
                  <a:moveTo>
                    <a:pt x="72" y="250"/>
                  </a:moveTo>
                  <a:lnTo>
                    <a:pt x="72" y="250"/>
                  </a:lnTo>
                  <a:lnTo>
                    <a:pt x="83" y="252"/>
                  </a:lnTo>
                  <a:lnTo>
                    <a:pt x="89" y="252"/>
                  </a:lnTo>
                  <a:lnTo>
                    <a:pt x="93" y="252"/>
                  </a:lnTo>
                  <a:lnTo>
                    <a:pt x="93" y="252"/>
                  </a:lnTo>
                  <a:lnTo>
                    <a:pt x="93" y="250"/>
                  </a:lnTo>
                  <a:lnTo>
                    <a:pt x="93" y="250"/>
                  </a:lnTo>
                  <a:lnTo>
                    <a:pt x="91" y="248"/>
                  </a:lnTo>
                  <a:lnTo>
                    <a:pt x="91" y="248"/>
                  </a:lnTo>
                  <a:lnTo>
                    <a:pt x="94" y="248"/>
                  </a:lnTo>
                  <a:lnTo>
                    <a:pt x="98" y="248"/>
                  </a:lnTo>
                  <a:lnTo>
                    <a:pt x="102" y="248"/>
                  </a:lnTo>
                  <a:lnTo>
                    <a:pt x="104" y="248"/>
                  </a:lnTo>
                  <a:lnTo>
                    <a:pt x="104" y="248"/>
                  </a:lnTo>
                  <a:lnTo>
                    <a:pt x="108" y="246"/>
                  </a:lnTo>
                  <a:lnTo>
                    <a:pt x="108" y="244"/>
                  </a:lnTo>
                  <a:lnTo>
                    <a:pt x="108" y="244"/>
                  </a:lnTo>
                  <a:lnTo>
                    <a:pt x="108" y="244"/>
                  </a:lnTo>
                  <a:lnTo>
                    <a:pt x="113" y="244"/>
                  </a:lnTo>
                  <a:lnTo>
                    <a:pt x="115" y="246"/>
                  </a:lnTo>
                  <a:lnTo>
                    <a:pt x="115" y="246"/>
                  </a:lnTo>
                  <a:lnTo>
                    <a:pt x="119" y="246"/>
                  </a:lnTo>
                  <a:lnTo>
                    <a:pt x="123" y="244"/>
                  </a:lnTo>
                  <a:lnTo>
                    <a:pt x="130" y="243"/>
                  </a:lnTo>
                  <a:lnTo>
                    <a:pt x="140" y="243"/>
                  </a:lnTo>
                  <a:lnTo>
                    <a:pt x="142" y="243"/>
                  </a:lnTo>
                  <a:lnTo>
                    <a:pt x="145" y="243"/>
                  </a:lnTo>
                  <a:lnTo>
                    <a:pt x="145" y="243"/>
                  </a:lnTo>
                  <a:lnTo>
                    <a:pt x="142" y="244"/>
                  </a:lnTo>
                  <a:lnTo>
                    <a:pt x="142" y="248"/>
                  </a:lnTo>
                  <a:lnTo>
                    <a:pt x="142" y="252"/>
                  </a:lnTo>
                  <a:lnTo>
                    <a:pt x="144" y="254"/>
                  </a:lnTo>
                  <a:lnTo>
                    <a:pt x="144" y="254"/>
                  </a:lnTo>
                  <a:lnTo>
                    <a:pt x="145" y="256"/>
                  </a:lnTo>
                  <a:lnTo>
                    <a:pt x="149" y="256"/>
                  </a:lnTo>
                  <a:lnTo>
                    <a:pt x="157" y="254"/>
                  </a:lnTo>
                  <a:lnTo>
                    <a:pt x="168" y="248"/>
                  </a:lnTo>
                  <a:lnTo>
                    <a:pt x="168" y="248"/>
                  </a:lnTo>
                  <a:lnTo>
                    <a:pt x="181" y="244"/>
                  </a:lnTo>
                  <a:lnTo>
                    <a:pt x="189" y="243"/>
                  </a:lnTo>
                  <a:lnTo>
                    <a:pt x="193" y="241"/>
                  </a:lnTo>
                  <a:lnTo>
                    <a:pt x="195" y="237"/>
                  </a:lnTo>
                  <a:lnTo>
                    <a:pt x="195" y="237"/>
                  </a:lnTo>
                  <a:lnTo>
                    <a:pt x="191" y="233"/>
                  </a:lnTo>
                  <a:lnTo>
                    <a:pt x="187" y="231"/>
                  </a:lnTo>
                  <a:lnTo>
                    <a:pt x="181" y="229"/>
                  </a:lnTo>
                  <a:lnTo>
                    <a:pt x="176" y="229"/>
                  </a:lnTo>
                  <a:lnTo>
                    <a:pt x="176" y="229"/>
                  </a:lnTo>
                  <a:lnTo>
                    <a:pt x="176" y="229"/>
                  </a:lnTo>
                  <a:lnTo>
                    <a:pt x="174" y="227"/>
                  </a:lnTo>
                  <a:lnTo>
                    <a:pt x="174" y="227"/>
                  </a:lnTo>
                  <a:lnTo>
                    <a:pt x="174" y="224"/>
                  </a:lnTo>
                  <a:lnTo>
                    <a:pt x="172" y="222"/>
                  </a:lnTo>
                  <a:lnTo>
                    <a:pt x="172" y="222"/>
                  </a:lnTo>
                  <a:lnTo>
                    <a:pt x="172" y="220"/>
                  </a:lnTo>
                  <a:lnTo>
                    <a:pt x="174" y="218"/>
                  </a:lnTo>
                  <a:lnTo>
                    <a:pt x="176" y="218"/>
                  </a:lnTo>
                  <a:lnTo>
                    <a:pt x="185" y="214"/>
                  </a:lnTo>
                  <a:lnTo>
                    <a:pt x="185" y="214"/>
                  </a:lnTo>
                  <a:lnTo>
                    <a:pt x="187" y="212"/>
                  </a:lnTo>
                  <a:lnTo>
                    <a:pt x="187" y="210"/>
                  </a:lnTo>
                  <a:lnTo>
                    <a:pt x="187" y="207"/>
                  </a:lnTo>
                  <a:lnTo>
                    <a:pt x="187" y="205"/>
                  </a:lnTo>
                  <a:lnTo>
                    <a:pt x="187" y="201"/>
                  </a:lnTo>
                  <a:lnTo>
                    <a:pt x="187" y="201"/>
                  </a:lnTo>
                  <a:lnTo>
                    <a:pt x="189" y="199"/>
                  </a:lnTo>
                  <a:lnTo>
                    <a:pt x="193" y="197"/>
                  </a:lnTo>
                  <a:lnTo>
                    <a:pt x="200" y="195"/>
                  </a:lnTo>
                  <a:lnTo>
                    <a:pt x="200" y="195"/>
                  </a:lnTo>
                  <a:lnTo>
                    <a:pt x="206" y="193"/>
                  </a:lnTo>
                  <a:lnTo>
                    <a:pt x="215" y="188"/>
                  </a:lnTo>
                  <a:lnTo>
                    <a:pt x="219" y="186"/>
                  </a:lnTo>
                  <a:lnTo>
                    <a:pt x="223" y="184"/>
                  </a:lnTo>
                  <a:lnTo>
                    <a:pt x="223" y="182"/>
                  </a:lnTo>
                  <a:lnTo>
                    <a:pt x="223" y="180"/>
                  </a:lnTo>
                  <a:lnTo>
                    <a:pt x="219" y="178"/>
                  </a:lnTo>
                  <a:lnTo>
                    <a:pt x="219" y="178"/>
                  </a:lnTo>
                  <a:lnTo>
                    <a:pt x="223" y="176"/>
                  </a:lnTo>
                  <a:lnTo>
                    <a:pt x="225" y="176"/>
                  </a:lnTo>
                  <a:lnTo>
                    <a:pt x="229" y="176"/>
                  </a:lnTo>
                  <a:lnTo>
                    <a:pt x="229" y="176"/>
                  </a:lnTo>
                  <a:lnTo>
                    <a:pt x="229" y="174"/>
                  </a:lnTo>
                  <a:lnTo>
                    <a:pt x="231" y="171"/>
                  </a:lnTo>
                  <a:lnTo>
                    <a:pt x="231" y="171"/>
                  </a:lnTo>
                  <a:lnTo>
                    <a:pt x="229" y="169"/>
                  </a:lnTo>
                  <a:lnTo>
                    <a:pt x="223" y="165"/>
                  </a:lnTo>
                  <a:lnTo>
                    <a:pt x="219" y="163"/>
                  </a:lnTo>
                  <a:lnTo>
                    <a:pt x="217" y="161"/>
                  </a:lnTo>
                  <a:lnTo>
                    <a:pt x="217" y="161"/>
                  </a:lnTo>
                  <a:lnTo>
                    <a:pt x="215" y="159"/>
                  </a:lnTo>
                  <a:lnTo>
                    <a:pt x="215" y="157"/>
                  </a:lnTo>
                  <a:lnTo>
                    <a:pt x="217" y="152"/>
                  </a:lnTo>
                  <a:lnTo>
                    <a:pt x="217" y="148"/>
                  </a:lnTo>
                  <a:lnTo>
                    <a:pt x="215" y="146"/>
                  </a:lnTo>
                  <a:lnTo>
                    <a:pt x="214" y="144"/>
                  </a:lnTo>
                  <a:lnTo>
                    <a:pt x="214" y="144"/>
                  </a:lnTo>
                  <a:lnTo>
                    <a:pt x="217" y="142"/>
                  </a:lnTo>
                  <a:lnTo>
                    <a:pt x="223" y="142"/>
                  </a:lnTo>
                  <a:lnTo>
                    <a:pt x="234" y="142"/>
                  </a:lnTo>
                  <a:lnTo>
                    <a:pt x="244" y="142"/>
                  </a:lnTo>
                  <a:lnTo>
                    <a:pt x="249" y="144"/>
                  </a:lnTo>
                  <a:lnTo>
                    <a:pt x="253" y="142"/>
                  </a:lnTo>
                  <a:lnTo>
                    <a:pt x="253" y="142"/>
                  </a:lnTo>
                  <a:lnTo>
                    <a:pt x="255" y="140"/>
                  </a:lnTo>
                  <a:lnTo>
                    <a:pt x="255" y="137"/>
                  </a:lnTo>
                  <a:lnTo>
                    <a:pt x="255" y="137"/>
                  </a:lnTo>
                  <a:lnTo>
                    <a:pt x="253" y="137"/>
                  </a:lnTo>
                  <a:lnTo>
                    <a:pt x="253" y="137"/>
                  </a:lnTo>
                  <a:lnTo>
                    <a:pt x="261" y="135"/>
                  </a:lnTo>
                  <a:lnTo>
                    <a:pt x="265" y="133"/>
                  </a:lnTo>
                  <a:lnTo>
                    <a:pt x="274" y="129"/>
                  </a:lnTo>
                  <a:lnTo>
                    <a:pt x="293" y="118"/>
                  </a:lnTo>
                  <a:lnTo>
                    <a:pt x="293" y="118"/>
                  </a:lnTo>
                  <a:lnTo>
                    <a:pt x="293" y="116"/>
                  </a:lnTo>
                  <a:lnTo>
                    <a:pt x="293" y="114"/>
                  </a:lnTo>
                  <a:lnTo>
                    <a:pt x="291" y="114"/>
                  </a:lnTo>
                  <a:lnTo>
                    <a:pt x="289" y="112"/>
                  </a:lnTo>
                  <a:lnTo>
                    <a:pt x="289" y="112"/>
                  </a:lnTo>
                  <a:lnTo>
                    <a:pt x="293" y="110"/>
                  </a:lnTo>
                  <a:lnTo>
                    <a:pt x="297" y="108"/>
                  </a:lnTo>
                  <a:lnTo>
                    <a:pt x="304" y="105"/>
                  </a:lnTo>
                  <a:lnTo>
                    <a:pt x="314" y="103"/>
                  </a:lnTo>
                  <a:lnTo>
                    <a:pt x="318" y="101"/>
                  </a:lnTo>
                  <a:lnTo>
                    <a:pt x="321" y="99"/>
                  </a:lnTo>
                  <a:lnTo>
                    <a:pt x="321" y="99"/>
                  </a:lnTo>
                  <a:lnTo>
                    <a:pt x="327" y="95"/>
                  </a:lnTo>
                  <a:lnTo>
                    <a:pt x="329" y="91"/>
                  </a:lnTo>
                  <a:lnTo>
                    <a:pt x="333" y="87"/>
                  </a:lnTo>
                  <a:lnTo>
                    <a:pt x="338" y="86"/>
                  </a:lnTo>
                  <a:lnTo>
                    <a:pt x="338" y="86"/>
                  </a:lnTo>
                  <a:lnTo>
                    <a:pt x="348" y="82"/>
                  </a:lnTo>
                  <a:lnTo>
                    <a:pt x="359" y="80"/>
                  </a:lnTo>
                  <a:lnTo>
                    <a:pt x="359" y="80"/>
                  </a:lnTo>
                  <a:lnTo>
                    <a:pt x="365" y="78"/>
                  </a:lnTo>
                  <a:lnTo>
                    <a:pt x="372" y="76"/>
                  </a:lnTo>
                  <a:lnTo>
                    <a:pt x="374" y="74"/>
                  </a:lnTo>
                  <a:lnTo>
                    <a:pt x="376" y="72"/>
                  </a:lnTo>
                  <a:lnTo>
                    <a:pt x="378" y="70"/>
                  </a:lnTo>
                  <a:lnTo>
                    <a:pt x="380" y="67"/>
                  </a:lnTo>
                  <a:lnTo>
                    <a:pt x="380" y="67"/>
                  </a:lnTo>
                  <a:lnTo>
                    <a:pt x="382" y="65"/>
                  </a:lnTo>
                  <a:lnTo>
                    <a:pt x="382" y="65"/>
                  </a:lnTo>
                  <a:lnTo>
                    <a:pt x="372" y="65"/>
                  </a:lnTo>
                  <a:lnTo>
                    <a:pt x="361" y="65"/>
                  </a:lnTo>
                  <a:lnTo>
                    <a:pt x="353" y="65"/>
                  </a:lnTo>
                  <a:lnTo>
                    <a:pt x="348" y="63"/>
                  </a:lnTo>
                  <a:lnTo>
                    <a:pt x="344" y="63"/>
                  </a:lnTo>
                  <a:lnTo>
                    <a:pt x="344" y="63"/>
                  </a:lnTo>
                  <a:lnTo>
                    <a:pt x="348" y="61"/>
                  </a:lnTo>
                  <a:lnTo>
                    <a:pt x="352" y="59"/>
                  </a:lnTo>
                  <a:lnTo>
                    <a:pt x="357" y="59"/>
                  </a:lnTo>
                  <a:lnTo>
                    <a:pt x="369" y="57"/>
                  </a:lnTo>
                  <a:lnTo>
                    <a:pt x="369" y="57"/>
                  </a:lnTo>
                  <a:lnTo>
                    <a:pt x="380" y="55"/>
                  </a:lnTo>
                  <a:lnTo>
                    <a:pt x="389" y="52"/>
                  </a:lnTo>
                  <a:lnTo>
                    <a:pt x="389" y="52"/>
                  </a:lnTo>
                  <a:lnTo>
                    <a:pt x="401" y="50"/>
                  </a:lnTo>
                  <a:lnTo>
                    <a:pt x="406" y="48"/>
                  </a:lnTo>
                  <a:lnTo>
                    <a:pt x="412" y="46"/>
                  </a:lnTo>
                  <a:lnTo>
                    <a:pt x="412" y="46"/>
                  </a:lnTo>
                  <a:lnTo>
                    <a:pt x="418" y="42"/>
                  </a:lnTo>
                  <a:lnTo>
                    <a:pt x="422" y="38"/>
                  </a:lnTo>
                  <a:lnTo>
                    <a:pt x="425" y="36"/>
                  </a:lnTo>
                  <a:lnTo>
                    <a:pt x="429" y="35"/>
                  </a:lnTo>
                  <a:lnTo>
                    <a:pt x="429" y="35"/>
                  </a:lnTo>
                  <a:lnTo>
                    <a:pt x="429" y="31"/>
                  </a:lnTo>
                  <a:lnTo>
                    <a:pt x="427" y="29"/>
                  </a:lnTo>
                  <a:lnTo>
                    <a:pt x="425" y="27"/>
                  </a:lnTo>
                  <a:lnTo>
                    <a:pt x="423" y="27"/>
                  </a:lnTo>
                  <a:lnTo>
                    <a:pt x="418" y="25"/>
                  </a:lnTo>
                  <a:lnTo>
                    <a:pt x="412" y="23"/>
                  </a:lnTo>
                  <a:lnTo>
                    <a:pt x="406" y="23"/>
                  </a:lnTo>
                  <a:lnTo>
                    <a:pt x="403" y="21"/>
                  </a:lnTo>
                  <a:lnTo>
                    <a:pt x="401" y="19"/>
                  </a:lnTo>
                  <a:lnTo>
                    <a:pt x="399" y="18"/>
                  </a:lnTo>
                  <a:lnTo>
                    <a:pt x="399" y="14"/>
                  </a:lnTo>
                  <a:lnTo>
                    <a:pt x="399" y="10"/>
                  </a:lnTo>
                  <a:lnTo>
                    <a:pt x="399" y="10"/>
                  </a:lnTo>
                  <a:lnTo>
                    <a:pt x="391" y="10"/>
                  </a:lnTo>
                  <a:lnTo>
                    <a:pt x="384" y="8"/>
                  </a:lnTo>
                  <a:lnTo>
                    <a:pt x="367" y="10"/>
                  </a:lnTo>
                  <a:lnTo>
                    <a:pt x="367" y="10"/>
                  </a:lnTo>
                  <a:lnTo>
                    <a:pt x="365" y="10"/>
                  </a:lnTo>
                  <a:lnTo>
                    <a:pt x="361" y="12"/>
                  </a:lnTo>
                  <a:lnTo>
                    <a:pt x="353" y="16"/>
                  </a:lnTo>
                  <a:lnTo>
                    <a:pt x="346" y="18"/>
                  </a:lnTo>
                  <a:lnTo>
                    <a:pt x="344" y="19"/>
                  </a:lnTo>
                  <a:lnTo>
                    <a:pt x="340" y="19"/>
                  </a:lnTo>
                  <a:lnTo>
                    <a:pt x="340" y="19"/>
                  </a:lnTo>
                  <a:lnTo>
                    <a:pt x="340" y="18"/>
                  </a:lnTo>
                  <a:lnTo>
                    <a:pt x="342" y="16"/>
                  </a:lnTo>
                  <a:lnTo>
                    <a:pt x="344" y="12"/>
                  </a:lnTo>
                  <a:lnTo>
                    <a:pt x="350" y="10"/>
                  </a:lnTo>
                  <a:lnTo>
                    <a:pt x="350" y="10"/>
                  </a:lnTo>
                  <a:lnTo>
                    <a:pt x="348" y="6"/>
                  </a:lnTo>
                  <a:lnTo>
                    <a:pt x="344" y="6"/>
                  </a:lnTo>
                  <a:lnTo>
                    <a:pt x="338" y="6"/>
                  </a:lnTo>
                  <a:lnTo>
                    <a:pt x="333" y="6"/>
                  </a:lnTo>
                  <a:lnTo>
                    <a:pt x="321" y="6"/>
                  </a:lnTo>
                  <a:lnTo>
                    <a:pt x="314" y="6"/>
                  </a:lnTo>
                  <a:lnTo>
                    <a:pt x="314" y="6"/>
                  </a:lnTo>
                  <a:lnTo>
                    <a:pt x="304" y="4"/>
                  </a:lnTo>
                  <a:lnTo>
                    <a:pt x="295" y="2"/>
                  </a:lnTo>
                  <a:lnTo>
                    <a:pt x="287" y="0"/>
                  </a:lnTo>
                  <a:lnTo>
                    <a:pt x="278" y="0"/>
                  </a:lnTo>
                  <a:lnTo>
                    <a:pt x="278" y="0"/>
                  </a:lnTo>
                  <a:lnTo>
                    <a:pt x="278" y="6"/>
                  </a:lnTo>
                  <a:lnTo>
                    <a:pt x="278" y="6"/>
                  </a:lnTo>
                  <a:lnTo>
                    <a:pt x="268" y="6"/>
                  </a:lnTo>
                  <a:lnTo>
                    <a:pt x="261" y="6"/>
                  </a:lnTo>
                  <a:lnTo>
                    <a:pt x="255" y="6"/>
                  </a:lnTo>
                  <a:lnTo>
                    <a:pt x="253" y="8"/>
                  </a:lnTo>
                  <a:lnTo>
                    <a:pt x="251" y="10"/>
                  </a:lnTo>
                  <a:lnTo>
                    <a:pt x="251" y="12"/>
                  </a:lnTo>
                  <a:lnTo>
                    <a:pt x="253" y="18"/>
                  </a:lnTo>
                  <a:lnTo>
                    <a:pt x="253" y="18"/>
                  </a:lnTo>
                  <a:lnTo>
                    <a:pt x="249" y="14"/>
                  </a:lnTo>
                  <a:lnTo>
                    <a:pt x="242" y="12"/>
                  </a:lnTo>
                  <a:lnTo>
                    <a:pt x="238" y="8"/>
                  </a:lnTo>
                  <a:lnTo>
                    <a:pt x="232" y="6"/>
                  </a:lnTo>
                  <a:lnTo>
                    <a:pt x="232" y="6"/>
                  </a:lnTo>
                  <a:lnTo>
                    <a:pt x="225" y="6"/>
                  </a:lnTo>
                  <a:lnTo>
                    <a:pt x="217" y="6"/>
                  </a:lnTo>
                  <a:lnTo>
                    <a:pt x="208" y="6"/>
                  </a:lnTo>
                  <a:lnTo>
                    <a:pt x="202" y="8"/>
                  </a:lnTo>
                  <a:lnTo>
                    <a:pt x="202" y="8"/>
                  </a:lnTo>
                  <a:lnTo>
                    <a:pt x="204" y="14"/>
                  </a:lnTo>
                  <a:lnTo>
                    <a:pt x="206" y="19"/>
                  </a:lnTo>
                  <a:lnTo>
                    <a:pt x="206" y="19"/>
                  </a:lnTo>
                  <a:lnTo>
                    <a:pt x="204" y="19"/>
                  </a:lnTo>
                  <a:lnTo>
                    <a:pt x="204" y="19"/>
                  </a:lnTo>
                  <a:lnTo>
                    <a:pt x="202" y="18"/>
                  </a:lnTo>
                  <a:lnTo>
                    <a:pt x="198" y="16"/>
                  </a:lnTo>
                  <a:lnTo>
                    <a:pt x="197" y="12"/>
                  </a:lnTo>
                  <a:lnTo>
                    <a:pt x="197" y="12"/>
                  </a:lnTo>
                  <a:lnTo>
                    <a:pt x="195" y="12"/>
                  </a:lnTo>
                  <a:lnTo>
                    <a:pt x="191" y="12"/>
                  </a:lnTo>
                  <a:lnTo>
                    <a:pt x="183" y="10"/>
                  </a:lnTo>
                  <a:lnTo>
                    <a:pt x="183" y="10"/>
                  </a:lnTo>
                  <a:lnTo>
                    <a:pt x="168" y="10"/>
                  </a:lnTo>
                  <a:lnTo>
                    <a:pt x="161" y="8"/>
                  </a:lnTo>
                  <a:lnTo>
                    <a:pt x="151" y="8"/>
                  </a:lnTo>
                  <a:lnTo>
                    <a:pt x="151" y="8"/>
                  </a:lnTo>
                  <a:lnTo>
                    <a:pt x="153" y="14"/>
                  </a:lnTo>
                  <a:lnTo>
                    <a:pt x="155" y="18"/>
                  </a:lnTo>
                  <a:lnTo>
                    <a:pt x="155" y="18"/>
                  </a:lnTo>
                  <a:lnTo>
                    <a:pt x="153" y="16"/>
                  </a:lnTo>
                  <a:lnTo>
                    <a:pt x="149" y="16"/>
                  </a:lnTo>
                  <a:lnTo>
                    <a:pt x="145" y="14"/>
                  </a:lnTo>
                  <a:lnTo>
                    <a:pt x="142" y="14"/>
                  </a:lnTo>
                  <a:lnTo>
                    <a:pt x="142" y="14"/>
                  </a:lnTo>
                  <a:lnTo>
                    <a:pt x="142" y="18"/>
                  </a:lnTo>
                  <a:lnTo>
                    <a:pt x="140" y="23"/>
                  </a:lnTo>
                  <a:lnTo>
                    <a:pt x="140" y="23"/>
                  </a:lnTo>
                  <a:lnTo>
                    <a:pt x="134" y="21"/>
                  </a:lnTo>
                  <a:lnTo>
                    <a:pt x="130" y="23"/>
                  </a:lnTo>
                  <a:lnTo>
                    <a:pt x="128" y="23"/>
                  </a:lnTo>
                  <a:lnTo>
                    <a:pt x="127" y="25"/>
                  </a:lnTo>
                  <a:lnTo>
                    <a:pt x="127" y="29"/>
                  </a:lnTo>
                  <a:lnTo>
                    <a:pt x="125" y="33"/>
                  </a:lnTo>
                  <a:lnTo>
                    <a:pt x="125" y="33"/>
                  </a:lnTo>
                  <a:lnTo>
                    <a:pt x="130" y="35"/>
                  </a:lnTo>
                  <a:lnTo>
                    <a:pt x="134" y="38"/>
                  </a:lnTo>
                  <a:lnTo>
                    <a:pt x="134" y="38"/>
                  </a:lnTo>
                  <a:lnTo>
                    <a:pt x="132" y="38"/>
                  </a:lnTo>
                  <a:lnTo>
                    <a:pt x="128" y="38"/>
                  </a:lnTo>
                  <a:lnTo>
                    <a:pt x="123" y="40"/>
                  </a:lnTo>
                  <a:lnTo>
                    <a:pt x="121" y="40"/>
                  </a:lnTo>
                  <a:lnTo>
                    <a:pt x="121" y="40"/>
                  </a:lnTo>
                  <a:lnTo>
                    <a:pt x="115" y="38"/>
                  </a:lnTo>
                  <a:lnTo>
                    <a:pt x="113" y="38"/>
                  </a:lnTo>
                  <a:lnTo>
                    <a:pt x="104" y="35"/>
                  </a:lnTo>
                  <a:lnTo>
                    <a:pt x="104" y="35"/>
                  </a:lnTo>
                  <a:lnTo>
                    <a:pt x="96" y="33"/>
                  </a:lnTo>
                  <a:lnTo>
                    <a:pt x="87" y="31"/>
                  </a:lnTo>
                  <a:lnTo>
                    <a:pt x="77" y="31"/>
                  </a:lnTo>
                  <a:lnTo>
                    <a:pt x="74" y="33"/>
                  </a:lnTo>
                  <a:lnTo>
                    <a:pt x="70" y="33"/>
                  </a:lnTo>
                  <a:lnTo>
                    <a:pt x="70" y="33"/>
                  </a:lnTo>
                  <a:lnTo>
                    <a:pt x="70" y="38"/>
                  </a:lnTo>
                  <a:lnTo>
                    <a:pt x="70" y="42"/>
                  </a:lnTo>
                  <a:lnTo>
                    <a:pt x="70" y="42"/>
                  </a:lnTo>
                  <a:lnTo>
                    <a:pt x="49" y="44"/>
                  </a:lnTo>
                  <a:lnTo>
                    <a:pt x="38" y="46"/>
                  </a:lnTo>
                  <a:lnTo>
                    <a:pt x="28" y="50"/>
                  </a:lnTo>
                  <a:lnTo>
                    <a:pt x="28" y="50"/>
                  </a:lnTo>
                  <a:lnTo>
                    <a:pt x="26" y="52"/>
                  </a:lnTo>
                  <a:lnTo>
                    <a:pt x="24" y="53"/>
                  </a:lnTo>
                  <a:lnTo>
                    <a:pt x="23" y="53"/>
                  </a:lnTo>
                  <a:lnTo>
                    <a:pt x="17" y="53"/>
                  </a:lnTo>
                  <a:lnTo>
                    <a:pt x="11" y="52"/>
                  </a:lnTo>
                  <a:lnTo>
                    <a:pt x="4" y="52"/>
                  </a:lnTo>
                  <a:lnTo>
                    <a:pt x="4" y="52"/>
                  </a:lnTo>
                  <a:lnTo>
                    <a:pt x="4" y="55"/>
                  </a:lnTo>
                  <a:lnTo>
                    <a:pt x="2" y="57"/>
                  </a:lnTo>
                  <a:lnTo>
                    <a:pt x="0" y="61"/>
                  </a:lnTo>
                  <a:lnTo>
                    <a:pt x="0" y="63"/>
                  </a:lnTo>
                  <a:lnTo>
                    <a:pt x="0" y="63"/>
                  </a:lnTo>
                  <a:lnTo>
                    <a:pt x="4" y="69"/>
                  </a:lnTo>
                  <a:lnTo>
                    <a:pt x="7" y="70"/>
                  </a:lnTo>
                  <a:lnTo>
                    <a:pt x="11" y="72"/>
                  </a:lnTo>
                  <a:lnTo>
                    <a:pt x="19" y="72"/>
                  </a:lnTo>
                  <a:lnTo>
                    <a:pt x="19" y="72"/>
                  </a:lnTo>
                  <a:lnTo>
                    <a:pt x="17" y="76"/>
                  </a:lnTo>
                  <a:lnTo>
                    <a:pt x="17" y="80"/>
                  </a:lnTo>
                  <a:lnTo>
                    <a:pt x="17" y="84"/>
                  </a:lnTo>
                  <a:lnTo>
                    <a:pt x="19" y="86"/>
                  </a:lnTo>
                  <a:lnTo>
                    <a:pt x="23" y="89"/>
                  </a:lnTo>
                  <a:lnTo>
                    <a:pt x="26" y="91"/>
                  </a:lnTo>
                  <a:lnTo>
                    <a:pt x="34" y="97"/>
                  </a:lnTo>
                  <a:lnTo>
                    <a:pt x="43" y="99"/>
                  </a:lnTo>
                  <a:lnTo>
                    <a:pt x="51" y="101"/>
                  </a:lnTo>
                  <a:lnTo>
                    <a:pt x="55" y="101"/>
                  </a:lnTo>
                  <a:lnTo>
                    <a:pt x="57" y="101"/>
                  </a:lnTo>
                  <a:lnTo>
                    <a:pt x="60" y="99"/>
                  </a:lnTo>
                  <a:lnTo>
                    <a:pt x="60" y="97"/>
                  </a:lnTo>
                  <a:lnTo>
                    <a:pt x="60" y="97"/>
                  </a:lnTo>
                  <a:lnTo>
                    <a:pt x="62" y="95"/>
                  </a:lnTo>
                  <a:lnTo>
                    <a:pt x="64" y="95"/>
                  </a:lnTo>
                  <a:lnTo>
                    <a:pt x="66" y="93"/>
                  </a:lnTo>
                  <a:lnTo>
                    <a:pt x="66" y="93"/>
                  </a:lnTo>
                  <a:lnTo>
                    <a:pt x="68" y="95"/>
                  </a:lnTo>
                  <a:lnTo>
                    <a:pt x="68" y="95"/>
                  </a:lnTo>
                  <a:lnTo>
                    <a:pt x="68" y="97"/>
                  </a:lnTo>
                  <a:lnTo>
                    <a:pt x="68" y="99"/>
                  </a:lnTo>
                  <a:lnTo>
                    <a:pt x="68" y="101"/>
                  </a:lnTo>
                  <a:lnTo>
                    <a:pt x="70" y="101"/>
                  </a:lnTo>
                  <a:lnTo>
                    <a:pt x="70" y="101"/>
                  </a:lnTo>
                  <a:lnTo>
                    <a:pt x="74" y="103"/>
                  </a:lnTo>
                  <a:lnTo>
                    <a:pt x="79" y="103"/>
                  </a:lnTo>
                  <a:lnTo>
                    <a:pt x="83" y="103"/>
                  </a:lnTo>
                  <a:lnTo>
                    <a:pt x="89" y="103"/>
                  </a:lnTo>
                  <a:lnTo>
                    <a:pt x="89" y="103"/>
                  </a:lnTo>
                  <a:lnTo>
                    <a:pt x="93" y="101"/>
                  </a:lnTo>
                  <a:lnTo>
                    <a:pt x="96" y="99"/>
                  </a:lnTo>
                  <a:lnTo>
                    <a:pt x="104" y="95"/>
                  </a:lnTo>
                  <a:lnTo>
                    <a:pt x="104" y="95"/>
                  </a:lnTo>
                  <a:lnTo>
                    <a:pt x="108" y="95"/>
                  </a:lnTo>
                  <a:lnTo>
                    <a:pt x="113" y="93"/>
                  </a:lnTo>
                  <a:lnTo>
                    <a:pt x="113" y="93"/>
                  </a:lnTo>
                  <a:lnTo>
                    <a:pt x="123" y="95"/>
                  </a:lnTo>
                  <a:lnTo>
                    <a:pt x="123" y="95"/>
                  </a:lnTo>
                  <a:lnTo>
                    <a:pt x="132" y="93"/>
                  </a:lnTo>
                  <a:lnTo>
                    <a:pt x="142" y="91"/>
                  </a:lnTo>
                  <a:lnTo>
                    <a:pt x="161" y="86"/>
                  </a:lnTo>
                  <a:lnTo>
                    <a:pt x="161" y="86"/>
                  </a:lnTo>
                  <a:lnTo>
                    <a:pt x="178" y="78"/>
                  </a:lnTo>
                  <a:lnTo>
                    <a:pt x="187" y="76"/>
                  </a:lnTo>
                  <a:lnTo>
                    <a:pt x="195" y="70"/>
                  </a:lnTo>
                  <a:lnTo>
                    <a:pt x="195" y="70"/>
                  </a:lnTo>
                  <a:lnTo>
                    <a:pt x="191" y="72"/>
                  </a:lnTo>
                  <a:lnTo>
                    <a:pt x="189" y="74"/>
                  </a:lnTo>
                  <a:lnTo>
                    <a:pt x="183" y="78"/>
                  </a:lnTo>
                  <a:lnTo>
                    <a:pt x="176" y="80"/>
                  </a:lnTo>
                  <a:lnTo>
                    <a:pt x="176" y="82"/>
                  </a:lnTo>
                  <a:lnTo>
                    <a:pt x="172" y="84"/>
                  </a:lnTo>
                  <a:lnTo>
                    <a:pt x="172" y="84"/>
                  </a:lnTo>
                  <a:lnTo>
                    <a:pt x="181" y="86"/>
                  </a:lnTo>
                  <a:lnTo>
                    <a:pt x="187" y="86"/>
                  </a:lnTo>
                  <a:lnTo>
                    <a:pt x="195" y="87"/>
                  </a:lnTo>
                  <a:lnTo>
                    <a:pt x="202" y="89"/>
                  </a:lnTo>
                  <a:lnTo>
                    <a:pt x="202" y="89"/>
                  </a:lnTo>
                  <a:lnTo>
                    <a:pt x="193" y="89"/>
                  </a:lnTo>
                  <a:lnTo>
                    <a:pt x="183" y="91"/>
                  </a:lnTo>
                  <a:lnTo>
                    <a:pt x="174" y="93"/>
                  </a:lnTo>
                  <a:lnTo>
                    <a:pt x="166" y="97"/>
                  </a:lnTo>
                  <a:lnTo>
                    <a:pt x="166" y="97"/>
                  </a:lnTo>
                  <a:lnTo>
                    <a:pt x="168" y="99"/>
                  </a:lnTo>
                  <a:lnTo>
                    <a:pt x="172" y="99"/>
                  </a:lnTo>
                  <a:lnTo>
                    <a:pt x="176" y="101"/>
                  </a:lnTo>
                  <a:lnTo>
                    <a:pt x="178" y="105"/>
                  </a:lnTo>
                  <a:lnTo>
                    <a:pt x="178" y="105"/>
                  </a:lnTo>
                  <a:lnTo>
                    <a:pt x="176" y="106"/>
                  </a:lnTo>
                  <a:lnTo>
                    <a:pt x="172" y="106"/>
                  </a:lnTo>
                  <a:lnTo>
                    <a:pt x="164" y="106"/>
                  </a:lnTo>
                  <a:lnTo>
                    <a:pt x="159" y="106"/>
                  </a:lnTo>
                  <a:lnTo>
                    <a:pt x="151" y="106"/>
                  </a:lnTo>
                  <a:lnTo>
                    <a:pt x="151" y="106"/>
                  </a:lnTo>
                  <a:lnTo>
                    <a:pt x="144" y="108"/>
                  </a:lnTo>
                  <a:lnTo>
                    <a:pt x="138" y="110"/>
                  </a:lnTo>
                  <a:lnTo>
                    <a:pt x="130" y="112"/>
                  </a:lnTo>
                  <a:lnTo>
                    <a:pt x="123" y="114"/>
                  </a:lnTo>
                  <a:lnTo>
                    <a:pt x="123" y="114"/>
                  </a:lnTo>
                  <a:lnTo>
                    <a:pt x="130" y="118"/>
                  </a:lnTo>
                  <a:lnTo>
                    <a:pt x="134" y="122"/>
                  </a:lnTo>
                  <a:lnTo>
                    <a:pt x="136" y="123"/>
                  </a:lnTo>
                  <a:lnTo>
                    <a:pt x="136" y="123"/>
                  </a:lnTo>
                  <a:lnTo>
                    <a:pt x="136" y="123"/>
                  </a:lnTo>
                  <a:lnTo>
                    <a:pt x="136" y="123"/>
                  </a:lnTo>
                  <a:lnTo>
                    <a:pt x="134" y="123"/>
                  </a:lnTo>
                  <a:lnTo>
                    <a:pt x="134" y="123"/>
                  </a:lnTo>
                  <a:lnTo>
                    <a:pt x="138" y="129"/>
                  </a:lnTo>
                  <a:lnTo>
                    <a:pt x="142" y="133"/>
                  </a:lnTo>
                  <a:lnTo>
                    <a:pt x="147" y="135"/>
                  </a:lnTo>
                  <a:lnTo>
                    <a:pt x="153" y="137"/>
                  </a:lnTo>
                  <a:lnTo>
                    <a:pt x="153" y="137"/>
                  </a:lnTo>
                  <a:lnTo>
                    <a:pt x="149" y="137"/>
                  </a:lnTo>
                  <a:lnTo>
                    <a:pt x="145" y="137"/>
                  </a:lnTo>
                  <a:lnTo>
                    <a:pt x="140" y="137"/>
                  </a:lnTo>
                  <a:lnTo>
                    <a:pt x="134" y="135"/>
                  </a:lnTo>
                  <a:lnTo>
                    <a:pt x="125" y="129"/>
                  </a:lnTo>
                  <a:lnTo>
                    <a:pt x="117" y="123"/>
                  </a:lnTo>
                  <a:lnTo>
                    <a:pt x="117" y="123"/>
                  </a:lnTo>
                  <a:lnTo>
                    <a:pt x="117" y="125"/>
                  </a:lnTo>
                  <a:lnTo>
                    <a:pt x="117" y="125"/>
                  </a:lnTo>
                  <a:lnTo>
                    <a:pt x="104" y="120"/>
                  </a:lnTo>
                  <a:lnTo>
                    <a:pt x="96" y="116"/>
                  </a:lnTo>
                  <a:lnTo>
                    <a:pt x="87" y="114"/>
                  </a:lnTo>
                  <a:lnTo>
                    <a:pt x="79" y="114"/>
                  </a:lnTo>
                  <a:lnTo>
                    <a:pt x="75" y="114"/>
                  </a:lnTo>
                  <a:lnTo>
                    <a:pt x="72" y="114"/>
                  </a:lnTo>
                  <a:lnTo>
                    <a:pt x="70" y="116"/>
                  </a:lnTo>
                  <a:lnTo>
                    <a:pt x="68" y="118"/>
                  </a:lnTo>
                  <a:lnTo>
                    <a:pt x="68" y="120"/>
                  </a:lnTo>
                  <a:lnTo>
                    <a:pt x="70" y="123"/>
                  </a:lnTo>
                  <a:lnTo>
                    <a:pt x="70" y="123"/>
                  </a:lnTo>
                  <a:lnTo>
                    <a:pt x="72" y="127"/>
                  </a:lnTo>
                  <a:lnTo>
                    <a:pt x="75" y="129"/>
                  </a:lnTo>
                  <a:lnTo>
                    <a:pt x="81" y="133"/>
                  </a:lnTo>
                  <a:lnTo>
                    <a:pt x="87" y="137"/>
                  </a:lnTo>
                  <a:lnTo>
                    <a:pt x="93" y="140"/>
                  </a:lnTo>
                  <a:lnTo>
                    <a:pt x="93" y="140"/>
                  </a:lnTo>
                  <a:lnTo>
                    <a:pt x="104" y="152"/>
                  </a:lnTo>
                  <a:lnTo>
                    <a:pt x="111" y="157"/>
                  </a:lnTo>
                  <a:lnTo>
                    <a:pt x="115" y="165"/>
                  </a:lnTo>
                  <a:lnTo>
                    <a:pt x="115" y="165"/>
                  </a:lnTo>
                  <a:lnTo>
                    <a:pt x="113" y="167"/>
                  </a:lnTo>
                  <a:lnTo>
                    <a:pt x="110" y="167"/>
                  </a:lnTo>
                  <a:lnTo>
                    <a:pt x="106" y="167"/>
                  </a:lnTo>
                  <a:lnTo>
                    <a:pt x="102" y="167"/>
                  </a:lnTo>
                  <a:lnTo>
                    <a:pt x="93" y="165"/>
                  </a:lnTo>
                  <a:lnTo>
                    <a:pt x="85" y="163"/>
                  </a:lnTo>
                  <a:lnTo>
                    <a:pt x="85" y="163"/>
                  </a:lnTo>
                  <a:lnTo>
                    <a:pt x="81" y="165"/>
                  </a:lnTo>
                  <a:lnTo>
                    <a:pt x="77" y="165"/>
                  </a:lnTo>
                  <a:lnTo>
                    <a:pt x="72" y="167"/>
                  </a:lnTo>
                  <a:lnTo>
                    <a:pt x="66" y="171"/>
                  </a:lnTo>
                  <a:lnTo>
                    <a:pt x="62" y="171"/>
                  </a:lnTo>
                  <a:lnTo>
                    <a:pt x="60" y="171"/>
                  </a:lnTo>
                  <a:lnTo>
                    <a:pt x="60" y="171"/>
                  </a:lnTo>
                  <a:lnTo>
                    <a:pt x="57" y="173"/>
                  </a:lnTo>
                  <a:lnTo>
                    <a:pt x="57" y="174"/>
                  </a:lnTo>
                  <a:lnTo>
                    <a:pt x="57" y="178"/>
                  </a:lnTo>
                  <a:lnTo>
                    <a:pt x="58" y="184"/>
                  </a:lnTo>
                  <a:lnTo>
                    <a:pt x="60" y="188"/>
                  </a:lnTo>
                  <a:lnTo>
                    <a:pt x="60" y="188"/>
                  </a:lnTo>
                  <a:lnTo>
                    <a:pt x="64" y="190"/>
                  </a:lnTo>
                  <a:lnTo>
                    <a:pt x="68" y="192"/>
                  </a:lnTo>
                  <a:lnTo>
                    <a:pt x="77" y="193"/>
                  </a:lnTo>
                  <a:lnTo>
                    <a:pt x="77" y="193"/>
                  </a:lnTo>
                  <a:lnTo>
                    <a:pt x="79" y="195"/>
                  </a:lnTo>
                  <a:lnTo>
                    <a:pt x="81" y="197"/>
                  </a:lnTo>
                  <a:lnTo>
                    <a:pt x="81" y="201"/>
                  </a:lnTo>
                  <a:lnTo>
                    <a:pt x="81" y="203"/>
                  </a:lnTo>
                  <a:lnTo>
                    <a:pt x="81" y="203"/>
                  </a:lnTo>
                  <a:lnTo>
                    <a:pt x="79" y="205"/>
                  </a:lnTo>
                  <a:lnTo>
                    <a:pt x="77" y="207"/>
                  </a:lnTo>
                  <a:lnTo>
                    <a:pt x="74" y="207"/>
                  </a:lnTo>
                  <a:lnTo>
                    <a:pt x="68" y="205"/>
                  </a:lnTo>
                  <a:lnTo>
                    <a:pt x="60" y="203"/>
                  </a:lnTo>
                  <a:lnTo>
                    <a:pt x="49" y="199"/>
                  </a:lnTo>
                  <a:lnTo>
                    <a:pt x="47" y="199"/>
                  </a:lnTo>
                  <a:lnTo>
                    <a:pt x="45" y="199"/>
                  </a:lnTo>
                  <a:lnTo>
                    <a:pt x="45" y="199"/>
                  </a:lnTo>
                  <a:lnTo>
                    <a:pt x="45" y="207"/>
                  </a:lnTo>
                  <a:lnTo>
                    <a:pt x="49" y="212"/>
                  </a:lnTo>
                  <a:lnTo>
                    <a:pt x="49" y="216"/>
                  </a:lnTo>
                  <a:lnTo>
                    <a:pt x="53" y="222"/>
                  </a:lnTo>
                  <a:lnTo>
                    <a:pt x="53" y="222"/>
                  </a:lnTo>
                  <a:lnTo>
                    <a:pt x="45" y="224"/>
                  </a:lnTo>
                  <a:lnTo>
                    <a:pt x="38" y="226"/>
                  </a:lnTo>
                  <a:lnTo>
                    <a:pt x="30" y="227"/>
                  </a:lnTo>
                  <a:lnTo>
                    <a:pt x="23" y="231"/>
                  </a:lnTo>
                  <a:lnTo>
                    <a:pt x="23" y="231"/>
                  </a:lnTo>
                  <a:lnTo>
                    <a:pt x="28" y="237"/>
                  </a:lnTo>
                  <a:lnTo>
                    <a:pt x="32" y="243"/>
                  </a:lnTo>
                  <a:lnTo>
                    <a:pt x="38" y="246"/>
                  </a:lnTo>
                  <a:lnTo>
                    <a:pt x="45" y="250"/>
                  </a:lnTo>
                  <a:lnTo>
                    <a:pt x="45" y="250"/>
                  </a:lnTo>
                  <a:lnTo>
                    <a:pt x="49" y="250"/>
                  </a:lnTo>
                  <a:lnTo>
                    <a:pt x="53" y="252"/>
                  </a:lnTo>
                  <a:lnTo>
                    <a:pt x="58" y="250"/>
                  </a:lnTo>
                  <a:lnTo>
                    <a:pt x="64" y="250"/>
                  </a:lnTo>
                  <a:lnTo>
                    <a:pt x="72" y="250"/>
                  </a:lnTo>
                  <a:lnTo>
                    <a:pt x="72" y="250"/>
                  </a:lnTo>
                  <a:lnTo>
                    <a:pt x="72" y="250"/>
                  </a:lnTo>
                  <a:lnTo>
                    <a:pt x="72" y="250"/>
                  </a:lnTo>
                  <a:close/>
                </a:path>
              </a:pathLst>
            </a:custGeom>
            <a:solidFill>
              <a:schemeClr val="bg1">
                <a:lumMod val="85000"/>
              </a:schemeClr>
            </a:solidFill>
            <a:ln w="635" cap="rnd">
              <a:solidFill>
                <a:schemeClr val="bg1">
                  <a:alpha val="17000"/>
                </a:schemeClr>
              </a:solidFill>
              <a:prstDash val="solid"/>
              <a:round/>
              <a:headEnd/>
              <a:tailEnd/>
            </a:ln>
          </p:spPr>
          <p:txBody>
            <a:bodyPr lIns="81617" tIns="40809" rIns="81617" bIns="40809"/>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56" name="Freeform 455">
              <a:extLst>
                <a:ext uri="{FF2B5EF4-FFF2-40B4-BE49-F238E27FC236}">
                  <a16:creationId xmlns:a16="http://schemas.microsoft.com/office/drawing/2014/main" id="{924EE0DE-6A59-B943-8B1E-B5C1A9FDC4AA}"/>
                </a:ext>
              </a:extLst>
            </p:cNvPr>
            <p:cNvSpPr>
              <a:spLocks/>
            </p:cNvSpPr>
            <p:nvPr userDrawn="1"/>
          </p:nvSpPr>
          <p:spPr bwMode="auto">
            <a:xfrm>
              <a:off x="6645556" y="1185336"/>
              <a:ext cx="73939" cy="44790"/>
            </a:xfrm>
            <a:custGeom>
              <a:avLst/>
              <a:gdLst>
                <a:gd name="T0" fmla="*/ 47 w 49"/>
                <a:gd name="T1" fmla="*/ 24 h 34"/>
                <a:gd name="T2" fmla="*/ 47 w 49"/>
                <a:gd name="T3" fmla="*/ 24 h 34"/>
                <a:gd name="T4" fmla="*/ 49 w 49"/>
                <a:gd name="T5" fmla="*/ 21 h 34"/>
                <a:gd name="T6" fmla="*/ 49 w 49"/>
                <a:gd name="T7" fmla="*/ 17 h 34"/>
                <a:gd name="T8" fmla="*/ 47 w 49"/>
                <a:gd name="T9" fmla="*/ 15 h 34"/>
                <a:gd name="T10" fmla="*/ 47 w 49"/>
                <a:gd name="T11" fmla="*/ 13 h 34"/>
                <a:gd name="T12" fmla="*/ 47 w 49"/>
                <a:gd name="T13" fmla="*/ 13 h 34"/>
                <a:gd name="T14" fmla="*/ 45 w 49"/>
                <a:gd name="T15" fmla="*/ 11 h 34"/>
                <a:gd name="T16" fmla="*/ 43 w 49"/>
                <a:gd name="T17" fmla="*/ 11 h 34"/>
                <a:gd name="T18" fmla="*/ 37 w 49"/>
                <a:gd name="T19" fmla="*/ 9 h 34"/>
                <a:gd name="T20" fmla="*/ 37 w 49"/>
                <a:gd name="T21" fmla="*/ 9 h 34"/>
                <a:gd name="T22" fmla="*/ 32 w 49"/>
                <a:gd name="T23" fmla="*/ 7 h 34"/>
                <a:gd name="T24" fmla="*/ 26 w 49"/>
                <a:gd name="T25" fmla="*/ 7 h 34"/>
                <a:gd name="T26" fmla="*/ 26 w 49"/>
                <a:gd name="T27" fmla="*/ 7 h 34"/>
                <a:gd name="T28" fmla="*/ 22 w 49"/>
                <a:gd name="T29" fmla="*/ 5 h 34"/>
                <a:gd name="T30" fmla="*/ 19 w 49"/>
                <a:gd name="T31" fmla="*/ 4 h 34"/>
                <a:gd name="T32" fmla="*/ 17 w 49"/>
                <a:gd name="T33" fmla="*/ 2 h 34"/>
                <a:gd name="T34" fmla="*/ 13 w 49"/>
                <a:gd name="T35" fmla="*/ 0 h 34"/>
                <a:gd name="T36" fmla="*/ 13 w 49"/>
                <a:gd name="T37" fmla="*/ 0 h 34"/>
                <a:gd name="T38" fmla="*/ 9 w 49"/>
                <a:gd name="T39" fmla="*/ 0 h 34"/>
                <a:gd name="T40" fmla="*/ 7 w 49"/>
                <a:gd name="T41" fmla="*/ 0 h 34"/>
                <a:gd name="T42" fmla="*/ 7 w 49"/>
                <a:gd name="T43" fmla="*/ 0 h 34"/>
                <a:gd name="T44" fmla="*/ 3 w 49"/>
                <a:gd name="T45" fmla="*/ 0 h 34"/>
                <a:gd name="T46" fmla="*/ 0 w 49"/>
                <a:gd name="T47" fmla="*/ 2 h 34"/>
                <a:gd name="T48" fmla="*/ 0 w 49"/>
                <a:gd name="T49" fmla="*/ 4 h 34"/>
                <a:gd name="T50" fmla="*/ 0 w 49"/>
                <a:gd name="T51" fmla="*/ 7 h 34"/>
                <a:gd name="T52" fmla="*/ 0 w 49"/>
                <a:gd name="T53" fmla="*/ 7 h 34"/>
                <a:gd name="T54" fmla="*/ 0 w 49"/>
                <a:gd name="T55" fmla="*/ 11 h 34"/>
                <a:gd name="T56" fmla="*/ 3 w 49"/>
                <a:gd name="T57" fmla="*/ 13 h 34"/>
                <a:gd name="T58" fmla="*/ 7 w 49"/>
                <a:gd name="T59" fmla="*/ 17 h 34"/>
                <a:gd name="T60" fmla="*/ 7 w 49"/>
                <a:gd name="T61" fmla="*/ 17 h 34"/>
                <a:gd name="T62" fmla="*/ 11 w 49"/>
                <a:gd name="T63" fmla="*/ 19 h 34"/>
                <a:gd name="T64" fmla="*/ 11 w 49"/>
                <a:gd name="T65" fmla="*/ 21 h 34"/>
                <a:gd name="T66" fmla="*/ 11 w 49"/>
                <a:gd name="T67" fmla="*/ 21 h 34"/>
                <a:gd name="T68" fmla="*/ 11 w 49"/>
                <a:gd name="T69" fmla="*/ 24 h 34"/>
                <a:gd name="T70" fmla="*/ 11 w 49"/>
                <a:gd name="T71" fmla="*/ 24 h 34"/>
                <a:gd name="T72" fmla="*/ 11 w 49"/>
                <a:gd name="T73" fmla="*/ 26 h 34"/>
                <a:gd name="T74" fmla="*/ 11 w 49"/>
                <a:gd name="T75" fmla="*/ 28 h 34"/>
                <a:gd name="T76" fmla="*/ 11 w 49"/>
                <a:gd name="T77" fmla="*/ 30 h 34"/>
                <a:gd name="T78" fmla="*/ 15 w 49"/>
                <a:gd name="T79" fmla="*/ 32 h 34"/>
                <a:gd name="T80" fmla="*/ 15 w 49"/>
                <a:gd name="T81" fmla="*/ 32 h 34"/>
                <a:gd name="T82" fmla="*/ 20 w 49"/>
                <a:gd name="T83" fmla="*/ 34 h 34"/>
                <a:gd name="T84" fmla="*/ 22 w 49"/>
                <a:gd name="T85" fmla="*/ 34 h 34"/>
                <a:gd name="T86" fmla="*/ 28 w 49"/>
                <a:gd name="T87" fmla="*/ 32 h 34"/>
                <a:gd name="T88" fmla="*/ 28 w 49"/>
                <a:gd name="T89" fmla="*/ 32 h 34"/>
                <a:gd name="T90" fmla="*/ 37 w 49"/>
                <a:gd name="T91" fmla="*/ 28 h 34"/>
                <a:gd name="T92" fmla="*/ 41 w 49"/>
                <a:gd name="T93" fmla="*/ 26 h 34"/>
                <a:gd name="T94" fmla="*/ 45 w 49"/>
                <a:gd name="T95" fmla="*/ 24 h 34"/>
                <a:gd name="T96" fmla="*/ 45 w 49"/>
                <a:gd name="T97" fmla="*/ 24 h 34"/>
                <a:gd name="T98" fmla="*/ 47 w 49"/>
                <a:gd name="T99" fmla="*/ 24 h 34"/>
                <a:gd name="T100" fmla="*/ 47 w 49"/>
                <a:gd name="T101" fmla="*/ 24 h 34"/>
                <a:gd name="T102" fmla="*/ 47 w 49"/>
                <a:gd name="T103" fmla="*/ 24 h 34"/>
                <a:gd name="T104" fmla="*/ 47 w 49"/>
                <a:gd name="T105" fmla="*/ 24 h 34"/>
                <a:gd name="T106" fmla="*/ 47 w 49"/>
                <a:gd name="T107" fmla="*/ 2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9" h="34">
                  <a:moveTo>
                    <a:pt x="47" y="24"/>
                  </a:moveTo>
                  <a:lnTo>
                    <a:pt x="47" y="24"/>
                  </a:lnTo>
                  <a:lnTo>
                    <a:pt x="49" y="21"/>
                  </a:lnTo>
                  <a:lnTo>
                    <a:pt x="49" y="17"/>
                  </a:lnTo>
                  <a:lnTo>
                    <a:pt x="47" y="15"/>
                  </a:lnTo>
                  <a:lnTo>
                    <a:pt x="47" y="13"/>
                  </a:lnTo>
                  <a:lnTo>
                    <a:pt x="47" y="13"/>
                  </a:lnTo>
                  <a:lnTo>
                    <a:pt x="45" y="11"/>
                  </a:lnTo>
                  <a:lnTo>
                    <a:pt x="43" y="11"/>
                  </a:lnTo>
                  <a:lnTo>
                    <a:pt x="37" y="9"/>
                  </a:lnTo>
                  <a:lnTo>
                    <a:pt x="37" y="9"/>
                  </a:lnTo>
                  <a:lnTo>
                    <a:pt x="32" y="7"/>
                  </a:lnTo>
                  <a:lnTo>
                    <a:pt x="26" y="7"/>
                  </a:lnTo>
                  <a:lnTo>
                    <a:pt x="26" y="7"/>
                  </a:lnTo>
                  <a:lnTo>
                    <a:pt x="22" y="5"/>
                  </a:lnTo>
                  <a:lnTo>
                    <a:pt x="19" y="4"/>
                  </a:lnTo>
                  <a:lnTo>
                    <a:pt x="17" y="2"/>
                  </a:lnTo>
                  <a:lnTo>
                    <a:pt x="13" y="0"/>
                  </a:lnTo>
                  <a:lnTo>
                    <a:pt x="13" y="0"/>
                  </a:lnTo>
                  <a:lnTo>
                    <a:pt x="9" y="0"/>
                  </a:lnTo>
                  <a:lnTo>
                    <a:pt x="7" y="0"/>
                  </a:lnTo>
                  <a:lnTo>
                    <a:pt x="7" y="0"/>
                  </a:lnTo>
                  <a:lnTo>
                    <a:pt x="3" y="0"/>
                  </a:lnTo>
                  <a:lnTo>
                    <a:pt x="0" y="2"/>
                  </a:lnTo>
                  <a:lnTo>
                    <a:pt x="0" y="4"/>
                  </a:lnTo>
                  <a:lnTo>
                    <a:pt x="0" y="7"/>
                  </a:lnTo>
                  <a:lnTo>
                    <a:pt x="0" y="7"/>
                  </a:lnTo>
                  <a:lnTo>
                    <a:pt x="0" y="11"/>
                  </a:lnTo>
                  <a:lnTo>
                    <a:pt x="3" y="13"/>
                  </a:lnTo>
                  <a:lnTo>
                    <a:pt x="7" y="17"/>
                  </a:lnTo>
                  <a:lnTo>
                    <a:pt x="7" y="17"/>
                  </a:lnTo>
                  <a:lnTo>
                    <a:pt x="11" y="19"/>
                  </a:lnTo>
                  <a:lnTo>
                    <a:pt x="11" y="21"/>
                  </a:lnTo>
                  <a:lnTo>
                    <a:pt x="11" y="21"/>
                  </a:lnTo>
                  <a:lnTo>
                    <a:pt x="11" y="24"/>
                  </a:lnTo>
                  <a:lnTo>
                    <a:pt x="11" y="24"/>
                  </a:lnTo>
                  <a:lnTo>
                    <a:pt x="11" y="26"/>
                  </a:lnTo>
                  <a:lnTo>
                    <a:pt x="11" y="28"/>
                  </a:lnTo>
                  <a:lnTo>
                    <a:pt x="11" y="30"/>
                  </a:lnTo>
                  <a:lnTo>
                    <a:pt x="15" y="32"/>
                  </a:lnTo>
                  <a:lnTo>
                    <a:pt x="15" y="32"/>
                  </a:lnTo>
                  <a:lnTo>
                    <a:pt x="20" y="34"/>
                  </a:lnTo>
                  <a:lnTo>
                    <a:pt x="22" y="34"/>
                  </a:lnTo>
                  <a:lnTo>
                    <a:pt x="28" y="32"/>
                  </a:lnTo>
                  <a:lnTo>
                    <a:pt x="28" y="32"/>
                  </a:lnTo>
                  <a:lnTo>
                    <a:pt x="37" y="28"/>
                  </a:lnTo>
                  <a:lnTo>
                    <a:pt x="41" y="26"/>
                  </a:lnTo>
                  <a:lnTo>
                    <a:pt x="45" y="24"/>
                  </a:lnTo>
                  <a:lnTo>
                    <a:pt x="45" y="24"/>
                  </a:lnTo>
                  <a:lnTo>
                    <a:pt x="47" y="24"/>
                  </a:lnTo>
                  <a:lnTo>
                    <a:pt x="47" y="24"/>
                  </a:lnTo>
                  <a:lnTo>
                    <a:pt x="47" y="24"/>
                  </a:lnTo>
                  <a:lnTo>
                    <a:pt x="47" y="24"/>
                  </a:lnTo>
                  <a:lnTo>
                    <a:pt x="47" y="24"/>
                  </a:lnTo>
                  <a:close/>
                </a:path>
              </a:pathLst>
            </a:custGeom>
            <a:solidFill>
              <a:schemeClr val="bg1">
                <a:lumMod val="85000"/>
              </a:schemeClr>
            </a:solidFill>
            <a:ln w="635" cap="rnd">
              <a:solidFill>
                <a:schemeClr val="bg1">
                  <a:alpha val="17000"/>
                </a:schemeClr>
              </a:solidFill>
            </a:ln>
          </p:spPr>
          <p:txBody>
            <a:bodyPr lIns="81617" tIns="40809" rIns="81617" bIns="40809"/>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57" name="Freeform 456">
              <a:extLst>
                <a:ext uri="{FF2B5EF4-FFF2-40B4-BE49-F238E27FC236}">
                  <a16:creationId xmlns:a16="http://schemas.microsoft.com/office/drawing/2014/main" id="{00621AC3-6E40-234B-B761-6531F8CF479E}"/>
                </a:ext>
              </a:extLst>
            </p:cNvPr>
            <p:cNvSpPr>
              <a:spLocks/>
            </p:cNvSpPr>
            <p:nvPr userDrawn="1"/>
          </p:nvSpPr>
          <p:spPr bwMode="auto">
            <a:xfrm>
              <a:off x="6645556" y="1185336"/>
              <a:ext cx="73939" cy="44790"/>
            </a:xfrm>
            <a:custGeom>
              <a:avLst/>
              <a:gdLst>
                <a:gd name="T0" fmla="*/ 47 w 49"/>
                <a:gd name="T1" fmla="*/ 24 h 34"/>
                <a:gd name="T2" fmla="*/ 47 w 49"/>
                <a:gd name="T3" fmla="*/ 24 h 34"/>
                <a:gd name="T4" fmla="*/ 49 w 49"/>
                <a:gd name="T5" fmla="*/ 21 h 34"/>
                <a:gd name="T6" fmla="*/ 49 w 49"/>
                <a:gd name="T7" fmla="*/ 17 h 34"/>
                <a:gd name="T8" fmla="*/ 47 w 49"/>
                <a:gd name="T9" fmla="*/ 15 h 34"/>
                <a:gd name="T10" fmla="*/ 47 w 49"/>
                <a:gd name="T11" fmla="*/ 13 h 34"/>
                <a:gd name="T12" fmla="*/ 47 w 49"/>
                <a:gd name="T13" fmla="*/ 13 h 34"/>
                <a:gd name="T14" fmla="*/ 45 w 49"/>
                <a:gd name="T15" fmla="*/ 11 h 34"/>
                <a:gd name="T16" fmla="*/ 43 w 49"/>
                <a:gd name="T17" fmla="*/ 11 h 34"/>
                <a:gd name="T18" fmla="*/ 37 w 49"/>
                <a:gd name="T19" fmla="*/ 9 h 34"/>
                <a:gd name="T20" fmla="*/ 37 w 49"/>
                <a:gd name="T21" fmla="*/ 9 h 34"/>
                <a:gd name="T22" fmla="*/ 32 w 49"/>
                <a:gd name="T23" fmla="*/ 7 h 34"/>
                <a:gd name="T24" fmla="*/ 26 w 49"/>
                <a:gd name="T25" fmla="*/ 7 h 34"/>
                <a:gd name="T26" fmla="*/ 26 w 49"/>
                <a:gd name="T27" fmla="*/ 7 h 34"/>
                <a:gd name="T28" fmla="*/ 22 w 49"/>
                <a:gd name="T29" fmla="*/ 5 h 34"/>
                <a:gd name="T30" fmla="*/ 19 w 49"/>
                <a:gd name="T31" fmla="*/ 4 h 34"/>
                <a:gd name="T32" fmla="*/ 17 w 49"/>
                <a:gd name="T33" fmla="*/ 2 h 34"/>
                <a:gd name="T34" fmla="*/ 13 w 49"/>
                <a:gd name="T35" fmla="*/ 0 h 34"/>
                <a:gd name="T36" fmla="*/ 13 w 49"/>
                <a:gd name="T37" fmla="*/ 0 h 34"/>
                <a:gd name="T38" fmla="*/ 9 w 49"/>
                <a:gd name="T39" fmla="*/ 0 h 34"/>
                <a:gd name="T40" fmla="*/ 7 w 49"/>
                <a:gd name="T41" fmla="*/ 0 h 34"/>
                <a:gd name="T42" fmla="*/ 7 w 49"/>
                <a:gd name="T43" fmla="*/ 0 h 34"/>
                <a:gd name="T44" fmla="*/ 3 w 49"/>
                <a:gd name="T45" fmla="*/ 0 h 34"/>
                <a:gd name="T46" fmla="*/ 0 w 49"/>
                <a:gd name="T47" fmla="*/ 2 h 34"/>
                <a:gd name="T48" fmla="*/ 0 w 49"/>
                <a:gd name="T49" fmla="*/ 4 h 34"/>
                <a:gd name="T50" fmla="*/ 0 w 49"/>
                <a:gd name="T51" fmla="*/ 7 h 34"/>
                <a:gd name="T52" fmla="*/ 0 w 49"/>
                <a:gd name="T53" fmla="*/ 7 h 34"/>
                <a:gd name="T54" fmla="*/ 0 w 49"/>
                <a:gd name="T55" fmla="*/ 11 h 34"/>
                <a:gd name="T56" fmla="*/ 3 w 49"/>
                <a:gd name="T57" fmla="*/ 13 h 34"/>
                <a:gd name="T58" fmla="*/ 7 w 49"/>
                <a:gd name="T59" fmla="*/ 17 h 34"/>
                <a:gd name="T60" fmla="*/ 7 w 49"/>
                <a:gd name="T61" fmla="*/ 17 h 34"/>
                <a:gd name="T62" fmla="*/ 11 w 49"/>
                <a:gd name="T63" fmla="*/ 19 h 34"/>
                <a:gd name="T64" fmla="*/ 11 w 49"/>
                <a:gd name="T65" fmla="*/ 21 h 34"/>
                <a:gd name="T66" fmla="*/ 11 w 49"/>
                <a:gd name="T67" fmla="*/ 21 h 34"/>
                <a:gd name="T68" fmla="*/ 11 w 49"/>
                <a:gd name="T69" fmla="*/ 24 h 34"/>
                <a:gd name="T70" fmla="*/ 11 w 49"/>
                <a:gd name="T71" fmla="*/ 24 h 34"/>
                <a:gd name="T72" fmla="*/ 11 w 49"/>
                <a:gd name="T73" fmla="*/ 26 h 34"/>
                <a:gd name="T74" fmla="*/ 11 w 49"/>
                <a:gd name="T75" fmla="*/ 28 h 34"/>
                <a:gd name="T76" fmla="*/ 11 w 49"/>
                <a:gd name="T77" fmla="*/ 30 h 34"/>
                <a:gd name="T78" fmla="*/ 15 w 49"/>
                <a:gd name="T79" fmla="*/ 32 h 34"/>
                <a:gd name="T80" fmla="*/ 15 w 49"/>
                <a:gd name="T81" fmla="*/ 32 h 34"/>
                <a:gd name="T82" fmla="*/ 20 w 49"/>
                <a:gd name="T83" fmla="*/ 34 h 34"/>
                <a:gd name="T84" fmla="*/ 22 w 49"/>
                <a:gd name="T85" fmla="*/ 34 h 34"/>
                <a:gd name="T86" fmla="*/ 28 w 49"/>
                <a:gd name="T87" fmla="*/ 32 h 34"/>
                <a:gd name="T88" fmla="*/ 28 w 49"/>
                <a:gd name="T89" fmla="*/ 32 h 34"/>
                <a:gd name="T90" fmla="*/ 37 w 49"/>
                <a:gd name="T91" fmla="*/ 28 h 34"/>
                <a:gd name="T92" fmla="*/ 41 w 49"/>
                <a:gd name="T93" fmla="*/ 26 h 34"/>
                <a:gd name="T94" fmla="*/ 45 w 49"/>
                <a:gd name="T95" fmla="*/ 24 h 34"/>
                <a:gd name="T96" fmla="*/ 45 w 49"/>
                <a:gd name="T97" fmla="*/ 24 h 34"/>
                <a:gd name="T98" fmla="*/ 47 w 49"/>
                <a:gd name="T99" fmla="*/ 24 h 34"/>
                <a:gd name="T100" fmla="*/ 47 w 49"/>
                <a:gd name="T101" fmla="*/ 24 h 34"/>
                <a:gd name="T102" fmla="*/ 47 w 49"/>
                <a:gd name="T103" fmla="*/ 24 h 34"/>
                <a:gd name="T104" fmla="*/ 47 w 49"/>
                <a:gd name="T105" fmla="*/ 24 h 34"/>
                <a:gd name="T106" fmla="*/ 47 w 49"/>
                <a:gd name="T107" fmla="*/ 2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9" h="34">
                  <a:moveTo>
                    <a:pt x="47" y="24"/>
                  </a:moveTo>
                  <a:lnTo>
                    <a:pt x="47" y="24"/>
                  </a:lnTo>
                  <a:lnTo>
                    <a:pt x="49" y="21"/>
                  </a:lnTo>
                  <a:lnTo>
                    <a:pt x="49" y="17"/>
                  </a:lnTo>
                  <a:lnTo>
                    <a:pt x="47" y="15"/>
                  </a:lnTo>
                  <a:lnTo>
                    <a:pt x="47" y="13"/>
                  </a:lnTo>
                  <a:lnTo>
                    <a:pt x="47" y="13"/>
                  </a:lnTo>
                  <a:lnTo>
                    <a:pt x="45" y="11"/>
                  </a:lnTo>
                  <a:lnTo>
                    <a:pt x="43" y="11"/>
                  </a:lnTo>
                  <a:lnTo>
                    <a:pt x="37" y="9"/>
                  </a:lnTo>
                  <a:lnTo>
                    <a:pt x="37" y="9"/>
                  </a:lnTo>
                  <a:lnTo>
                    <a:pt x="32" y="7"/>
                  </a:lnTo>
                  <a:lnTo>
                    <a:pt x="26" y="7"/>
                  </a:lnTo>
                  <a:lnTo>
                    <a:pt x="26" y="7"/>
                  </a:lnTo>
                  <a:lnTo>
                    <a:pt x="22" y="5"/>
                  </a:lnTo>
                  <a:lnTo>
                    <a:pt x="19" y="4"/>
                  </a:lnTo>
                  <a:lnTo>
                    <a:pt x="17" y="2"/>
                  </a:lnTo>
                  <a:lnTo>
                    <a:pt x="13" y="0"/>
                  </a:lnTo>
                  <a:lnTo>
                    <a:pt x="13" y="0"/>
                  </a:lnTo>
                  <a:lnTo>
                    <a:pt x="9" y="0"/>
                  </a:lnTo>
                  <a:lnTo>
                    <a:pt x="7" y="0"/>
                  </a:lnTo>
                  <a:lnTo>
                    <a:pt x="7" y="0"/>
                  </a:lnTo>
                  <a:lnTo>
                    <a:pt x="3" y="0"/>
                  </a:lnTo>
                  <a:lnTo>
                    <a:pt x="0" y="2"/>
                  </a:lnTo>
                  <a:lnTo>
                    <a:pt x="0" y="4"/>
                  </a:lnTo>
                  <a:lnTo>
                    <a:pt x="0" y="7"/>
                  </a:lnTo>
                  <a:lnTo>
                    <a:pt x="0" y="7"/>
                  </a:lnTo>
                  <a:lnTo>
                    <a:pt x="0" y="11"/>
                  </a:lnTo>
                  <a:lnTo>
                    <a:pt x="3" y="13"/>
                  </a:lnTo>
                  <a:lnTo>
                    <a:pt x="7" y="17"/>
                  </a:lnTo>
                  <a:lnTo>
                    <a:pt x="7" y="17"/>
                  </a:lnTo>
                  <a:lnTo>
                    <a:pt x="11" y="19"/>
                  </a:lnTo>
                  <a:lnTo>
                    <a:pt x="11" y="21"/>
                  </a:lnTo>
                  <a:lnTo>
                    <a:pt x="11" y="21"/>
                  </a:lnTo>
                  <a:lnTo>
                    <a:pt x="11" y="24"/>
                  </a:lnTo>
                  <a:lnTo>
                    <a:pt x="11" y="24"/>
                  </a:lnTo>
                  <a:lnTo>
                    <a:pt x="11" y="26"/>
                  </a:lnTo>
                  <a:lnTo>
                    <a:pt x="11" y="28"/>
                  </a:lnTo>
                  <a:lnTo>
                    <a:pt x="11" y="30"/>
                  </a:lnTo>
                  <a:lnTo>
                    <a:pt x="15" y="32"/>
                  </a:lnTo>
                  <a:lnTo>
                    <a:pt x="15" y="32"/>
                  </a:lnTo>
                  <a:lnTo>
                    <a:pt x="20" y="34"/>
                  </a:lnTo>
                  <a:lnTo>
                    <a:pt x="22" y="34"/>
                  </a:lnTo>
                  <a:lnTo>
                    <a:pt x="28" y="32"/>
                  </a:lnTo>
                  <a:lnTo>
                    <a:pt x="28" y="32"/>
                  </a:lnTo>
                  <a:lnTo>
                    <a:pt x="37" y="28"/>
                  </a:lnTo>
                  <a:lnTo>
                    <a:pt x="41" y="26"/>
                  </a:lnTo>
                  <a:lnTo>
                    <a:pt x="45" y="24"/>
                  </a:lnTo>
                  <a:lnTo>
                    <a:pt x="45" y="24"/>
                  </a:lnTo>
                  <a:lnTo>
                    <a:pt x="47" y="24"/>
                  </a:lnTo>
                  <a:lnTo>
                    <a:pt x="47" y="24"/>
                  </a:lnTo>
                  <a:lnTo>
                    <a:pt x="47" y="24"/>
                  </a:lnTo>
                  <a:lnTo>
                    <a:pt x="47" y="24"/>
                  </a:lnTo>
                  <a:lnTo>
                    <a:pt x="47" y="24"/>
                  </a:lnTo>
                  <a:close/>
                </a:path>
              </a:pathLst>
            </a:custGeom>
            <a:solidFill>
              <a:schemeClr val="bg1">
                <a:lumMod val="85000"/>
              </a:schemeClr>
            </a:solidFill>
            <a:ln w="635" cap="rnd">
              <a:solidFill>
                <a:schemeClr val="bg1">
                  <a:alpha val="17000"/>
                </a:schemeClr>
              </a:solidFill>
              <a:prstDash val="solid"/>
              <a:round/>
              <a:headEnd/>
              <a:tailEnd/>
            </a:ln>
          </p:spPr>
          <p:txBody>
            <a:bodyPr lIns="81617" tIns="40809" rIns="81617" bIns="40809"/>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58" name="Freeform 457">
              <a:extLst>
                <a:ext uri="{FF2B5EF4-FFF2-40B4-BE49-F238E27FC236}">
                  <a16:creationId xmlns:a16="http://schemas.microsoft.com/office/drawing/2014/main" id="{F7E9BD54-4424-D642-B4FF-89331D5A11DE}"/>
                </a:ext>
              </a:extLst>
            </p:cNvPr>
            <p:cNvSpPr>
              <a:spLocks/>
            </p:cNvSpPr>
            <p:nvPr userDrawn="1"/>
          </p:nvSpPr>
          <p:spPr bwMode="auto">
            <a:xfrm>
              <a:off x="6691068" y="1224804"/>
              <a:ext cx="58297" cy="19195"/>
            </a:xfrm>
            <a:custGeom>
              <a:avLst/>
              <a:gdLst>
                <a:gd name="T0" fmla="*/ 24 w 38"/>
                <a:gd name="T1" fmla="*/ 0 h 15"/>
                <a:gd name="T2" fmla="*/ 24 w 38"/>
                <a:gd name="T3" fmla="*/ 0 h 15"/>
                <a:gd name="T4" fmla="*/ 32 w 38"/>
                <a:gd name="T5" fmla="*/ 2 h 15"/>
                <a:gd name="T6" fmla="*/ 36 w 38"/>
                <a:gd name="T7" fmla="*/ 2 h 15"/>
                <a:gd name="T8" fmla="*/ 36 w 38"/>
                <a:gd name="T9" fmla="*/ 4 h 15"/>
                <a:gd name="T10" fmla="*/ 36 w 38"/>
                <a:gd name="T11" fmla="*/ 4 h 15"/>
                <a:gd name="T12" fmla="*/ 38 w 38"/>
                <a:gd name="T13" fmla="*/ 6 h 15"/>
                <a:gd name="T14" fmla="*/ 38 w 38"/>
                <a:gd name="T15" fmla="*/ 8 h 15"/>
                <a:gd name="T16" fmla="*/ 36 w 38"/>
                <a:gd name="T17" fmla="*/ 10 h 15"/>
                <a:gd name="T18" fmla="*/ 32 w 38"/>
                <a:gd name="T19" fmla="*/ 11 h 15"/>
                <a:gd name="T20" fmla="*/ 32 w 38"/>
                <a:gd name="T21" fmla="*/ 15 h 15"/>
                <a:gd name="T22" fmla="*/ 32 w 38"/>
                <a:gd name="T23" fmla="*/ 15 h 15"/>
                <a:gd name="T24" fmla="*/ 17 w 38"/>
                <a:gd name="T25" fmla="*/ 15 h 15"/>
                <a:gd name="T26" fmla="*/ 11 w 38"/>
                <a:gd name="T27" fmla="*/ 15 h 15"/>
                <a:gd name="T28" fmla="*/ 7 w 38"/>
                <a:gd name="T29" fmla="*/ 15 h 15"/>
                <a:gd name="T30" fmla="*/ 4 w 38"/>
                <a:gd name="T31" fmla="*/ 13 h 15"/>
                <a:gd name="T32" fmla="*/ 4 w 38"/>
                <a:gd name="T33" fmla="*/ 13 h 15"/>
                <a:gd name="T34" fmla="*/ 2 w 38"/>
                <a:gd name="T35" fmla="*/ 10 h 15"/>
                <a:gd name="T36" fmla="*/ 0 w 38"/>
                <a:gd name="T37" fmla="*/ 10 h 15"/>
                <a:gd name="T38" fmla="*/ 2 w 38"/>
                <a:gd name="T39" fmla="*/ 8 h 15"/>
                <a:gd name="T40" fmla="*/ 4 w 38"/>
                <a:gd name="T41" fmla="*/ 6 h 15"/>
                <a:gd name="T42" fmla="*/ 7 w 38"/>
                <a:gd name="T43" fmla="*/ 4 h 15"/>
                <a:gd name="T44" fmla="*/ 17 w 38"/>
                <a:gd name="T45" fmla="*/ 0 h 15"/>
                <a:gd name="T46" fmla="*/ 24 w 38"/>
                <a:gd name="T47" fmla="*/ 0 h 15"/>
                <a:gd name="T48" fmla="*/ 24 w 38"/>
                <a:gd name="T49" fmla="*/ 0 h 15"/>
                <a:gd name="T50" fmla="*/ 24 w 38"/>
                <a:gd name="T51" fmla="*/ 0 h 15"/>
                <a:gd name="T52" fmla="*/ 24 w 38"/>
                <a:gd name="T53"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8" h="15">
                  <a:moveTo>
                    <a:pt x="24" y="0"/>
                  </a:moveTo>
                  <a:lnTo>
                    <a:pt x="24" y="0"/>
                  </a:lnTo>
                  <a:lnTo>
                    <a:pt x="32" y="2"/>
                  </a:lnTo>
                  <a:lnTo>
                    <a:pt x="36" y="2"/>
                  </a:lnTo>
                  <a:lnTo>
                    <a:pt x="36" y="4"/>
                  </a:lnTo>
                  <a:lnTo>
                    <a:pt x="36" y="4"/>
                  </a:lnTo>
                  <a:lnTo>
                    <a:pt x="38" y="6"/>
                  </a:lnTo>
                  <a:lnTo>
                    <a:pt x="38" y="8"/>
                  </a:lnTo>
                  <a:lnTo>
                    <a:pt x="36" y="10"/>
                  </a:lnTo>
                  <a:lnTo>
                    <a:pt x="32" y="11"/>
                  </a:lnTo>
                  <a:lnTo>
                    <a:pt x="32" y="15"/>
                  </a:lnTo>
                  <a:lnTo>
                    <a:pt x="32" y="15"/>
                  </a:lnTo>
                  <a:lnTo>
                    <a:pt x="17" y="15"/>
                  </a:lnTo>
                  <a:lnTo>
                    <a:pt x="11" y="15"/>
                  </a:lnTo>
                  <a:lnTo>
                    <a:pt x="7" y="15"/>
                  </a:lnTo>
                  <a:lnTo>
                    <a:pt x="4" y="13"/>
                  </a:lnTo>
                  <a:lnTo>
                    <a:pt x="4" y="13"/>
                  </a:lnTo>
                  <a:lnTo>
                    <a:pt x="2" y="10"/>
                  </a:lnTo>
                  <a:lnTo>
                    <a:pt x="0" y="10"/>
                  </a:lnTo>
                  <a:lnTo>
                    <a:pt x="2" y="8"/>
                  </a:lnTo>
                  <a:lnTo>
                    <a:pt x="4" y="6"/>
                  </a:lnTo>
                  <a:lnTo>
                    <a:pt x="7" y="4"/>
                  </a:lnTo>
                  <a:lnTo>
                    <a:pt x="17" y="0"/>
                  </a:lnTo>
                  <a:lnTo>
                    <a:pt x="24" y="0"/>
                  </a:lnTo>
                  <a:lnTo>
                    <a:pt x="24" y="0"/>
                  </a:lnTo>
                  <a:lnTo>
                    <a:pt x="24" y="0"/>
                  </a:lnTo>
                  <a:lnTo>
                    <a:pt x="24" y="0"/>
                  </a:lnTo>
                  <a:close/>
                </a:path>
              </a:pathLst>
            </a:custGeom>
            <a:solidFill>
              <a:schemeClr val="bg1">
                <a:lumMod val="85000"/>
              </a:schemeClr>
            </a:solidFill>
            <a:ln w="635" cap="rnd">
              <a:solidFill>
                <a:schemeClr val="bg1">
                  <a:alpha val="17000"/>
                </a:schemeClr>
              </a:solidFill>
            </a:ln>
          </p:spPr>
          <p:txBody>
            <a:bodyPr lIns="81617" tIns="40809" rIns="81617" bIns="40809"/>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59" name="Freeform 458">
              <a:extLst>
                <a:ext uri="{FF2B5EF4-FFF2-40B4-BE49-F238E27FC236}">
                  <a16:creationId xmlns:a16="http://schemas.microsoft.com/office/drawing/2014/main" id="{13442608-07F7-6144-9DD2-13B8F8460234}"/>
                </a:ext>
              </a:extLst>
            </p:cNvPr>
            <p:cNvSpPr>
              <a:spLocks/>
            </p:cNvSpPr>
            <p:nvPr userDrawn="1"/>
          </p:nvSpPr>
          <p:spPr bwMode="auto">
            <a:xfrm>
              <a:off x="6691068" y="1224804"/>
              <a:ext cx="58297" cy="19195"/>
            </a:xfrm>
            <a:custGeom>
              <a:avLst/>
              <a:gdLst>
                <a:gd name="T0" fmla="*/ 24 w 38"/>
                <a:gd name="T1" fmla="*/ 0 h 15"/>
                <a:gd name="T2" fmla="*/ 24 w 38"/>
                <a:gd name="T3" fmla="*/ 0 h 15"/>
                <a:gd name="T4" fmla="*/ 32 w 38"/>
                <a:gd name="T5" fmla="*/ 2 h 15"/>
                <a:gd name="T6" fmla="*/ 36 w 38"/>
                <a:gd name="T7" fmla="*/ 2 h 15"/>
                <a:gd name="T8" fmla="*/ 36 w 38"/>
                <a:gd name="T9" fmla="*/ 4 h 15"/>
                <a:gd name="T10" fmla="*/ 36 w 38"/>
                <a:gd name="T11" fmla="*/ 4 h 15"/>
                <a:gd name="T12" fmla="*/ 38 w 38"/>
                <a:gd name="T13" fmla="*/ 6 h 15"/>
                <a:gd name="T14" fmla="*/ 38 w 38"/>
                <a:gd name="T15" fmla="*/ 8 h 15"/>
                <a:gd name="T16" fmla="*/ 36 w 38"/>
                <a:gd name="T17" fmla="*/ 10 h 15"/>
                <a:gd name="T18" fmla="*/ 32 w 38"/>
                <a:gd name="T19" fmla="*/ 11 h 15"/>
                <a:gd name="T20" fmla="*/ 32 w 38"/>
                <a:gd name="T21" fmla="*/ 15 h 15"/>
                <a:gd name="T22" fmla="*/ 32 w 38"/>
                <a:gd name="T23" fmla="*/ 15 h 15"/>
                <a:gd name="T24" fmla="*/ 17 w 38"/>
                <a:gd name="T25" fmla="*/ 15 h 15"/>
                <a:gd name="T26" fmla="*/ 11 w 38"/>
                <a:gd name="T27" fmla="*/ 15 h 15"/>
                <a:gd name="T28" fmla="*/ 7 w 38"/>
                <a:gd name="T29" fmla="*/ 15 h 15"/>
                <a:gd name="T30" fmla="*/ 4 w 38"/>
                <a:gd name="T31" fmla="*/ 13 h 15"/>
                <a:gd name="T32" fmla="*/ 4 w 38"/>
                <a:gd name="T33" fmla="*/ 13 h 15"/>
                <a:gd name="T34" fmla="*/ 2 w 38"/>
                <a:gd name="T35" fmla="*/ 10 h 15"/>
                <a:gd name="T36" fmla="*/ 0 w 38"/>
                <a:gd name="T37" fmla="*/ 10 h 15"/>
                <a:gd name="T38" fmla="*/ 2 w 38"/>
                <a:gd name="T39" fmla="*/ 8 h 15"/>
                <a:gd name="T40" fmla="*/ 4 w 38"/>
                <a:gd name="T41" fmla="*/ 6 h 15"/>
                <a:gd name="T42" fmla="*/ 7 w 38"/>
                <a:gd name="T43" fmla="*/ 4 h 15"/>
                <a:gd name="T44" fmla="*/ 17 w 38"/>
                <a:gd name="T45" fmla="*/ 0 h 15"/>
                <a:gd name="T46" fmla="*/ 24 w 38"/>
                <a:gd name="T47" fmla="*/ 0 h 15"/>
                <a:gd name="T48" fmla="*/ 24 w 38"/>
                <a:gd name="T49" fmla="*/ 0 h 15"/>
                <a:gd name="T50" fmla="*/ 24 w 38"/>
                <a:gd name="T51" fmla="*/ 0 h 15"/>
                <a:gd name="T52" fmla="*/ 24 w 38"/>
                <a:gd name="T53"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8" h="15">
                  <a:moveTo>
                    <a:pt x="24" y="0"/>
                  </a:moveTo>
                  <a:lnTo>
                    <a:pt x="24" y="0"/>
                  </a:lnTo>
                  <a:lnTo>
                    <a:pt x="32" y="2"/>
                  </a:lnTo>
                  <a:lnTo>
                    <a:pt x="36" y="2"/>
                  </a:lnTo>
                  <a:lnTo>
                    <a:pt x="36" y="4"/>
                  </a:lnTo>
                  <a:lnTo>
                    <a:pt x="36" y="4"/>
                  </a:lnTo>
                  <a:lnTo>
                    <a:pt x="38" y="6"/>
                  </a:lnTo>
                  <a:lnTo>
                    <a:pt x="38" y="8"/>
                  </a:lnTo>
                  <a:lnTo>
                    <a:pt x="36" y="10"/>
                  </a:lnTo>
                  <a:lnTo>
                    <a:pt x="32" y="11"/>
                  </a:lnTo>
                  <a:lnTo>
                    <a:pt x="32" y="15"/>
                  </a:lnTo>
                  <a:lnTo>
                    <a:pt x="32" y="15"/>
                  </a:lnTo>
                  <a:lnTo>
                    <a:pt x="17" y="15"/>
                  </a:lnTo>
                  <a:lnTo>
                    <a:pt x="11" y="15"/>
                  </a:lnTo>
                  <a:lnTo>
                    <a:pt x="7" y="15"/>
                  </a:lnTo>
                  <a:lnTo>
                    <a:pt x="4" y="13"/>
                  </a:lnTo>
                  <a:lnTo>
                    <a:pt x="4" y="13"/>
                  </a:lnTo>
                  <a:lnTo>
                    <a:pt x="2" y="10"/>
                  </a:lnTo>
                  <a:lnTo>
                    <a:pt x="0" y="10"/>
                  </a:lnTo>
                  <a:lnTo>
                    <a:pt x="2" y="8"/>
                  </a:lnTo>
                  <a:lnTo>
                    <a:pt x="4" y="6"/>
                  </a:lnTo>
                  <a:lnTo>
                    <a:pt x="7" y="4"/>
                  </a:lnTo>
                  <a:lnTo>
                    <a:pt x="17" y="0"/>
                  </a:lnTo>
                  <a:lnTo>
                    <a:pt x="24" y="0"/>
                  </a:lnTo>
                  <a:lnTo>
                    <a:pt x="24" y="0"/>
                  </a:lnTo>
                  <a:lnTo>
                    <a:pt x="24" y="0"/>
                  </a:lnTo>
                  <a:lnTo>
                    <a:pt x="24" y="0"/>
                  </a:lnTo>
                  <a:close/>
                </a:path>
              </a:pathLst>
            </a:custGeom>
            <a:solidFill>
              <a:schemeClr val="bg1">
                <a:lumMod val="85000"/>
              </a:schemeClr>
            </a:solidFill>
            <a:ln w="635" cap="rnd">
              <a:solidFill>
                <a:schemeClr val="bg1">
                  <a:alpha val="17000"/>
                </a:schemeClr>
              </a:solidFill>
              <a:prstDash val="solid"/>
              <a:round/>
              <a:headEnd/>
              <a:tailEnd/>
            </a:ln>
          </p:spPr>
          <p:txBody>
            <a:bodyPr lIns="81617" tIns="40809" rIns="81617" bIns="40809"/>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60" name="Freeform 459">
              <a:extLst>
                <a:ext uri="{FF2B5EF4-FFF2-40B4-BE49-F238E27FC236}">
                  <a16:creationId xmlns:a16="http://schemas.microsoft.com/office/drawing/2014/main" id="{7ED91A94-7CBB-E34B-B530-912F33B76E7B}"/>
                </a:ext>
              </a:extLst>
            </p:cNvPr>
            <p:cNvSpPr>
              <a:spLocks/>
            </p:cNvSpPr>
            <p:nvPr userDrawn="1"/>
          </p:nvSpPr>
          <p:spPr bwMode="auto">
            <a:xfrm>
              <a:off x="6792023" y="1232269"/>
              <a:ext cx="38392" cy="19195"/>
            </a:xfrm>
            <a:custGeom>
              <a:avLst/>
              <a:gdLst>
                <a:gd name="T0" fmla="*/ 15 w 25"/>
                <a:gd name="T1" fmla="*/ 2 h 15"/>
                <a:gd name="T2" fmla="*/ 15 w 25"/>
                <a:gd name="T3" fmla="*/ 2 h 15"/>
                <a:gd name="T4" fmla="*/ 23 w 25"/>
                <a:gd name="T5" fmla="*/ 7 h 15"/>
                <a:gd name="T6" fmla="*/ 25 w 25"/>
                <a:gd name="T7" fmla="*/ 13 h 15"/>
                <a:gd name="T8" fmla="*/ 25 w 25"/>
                <a:gd name="T9" fmla="*/ 15 h 15"/>
                <a:gd name="T10" fmla="*/ 25 w 25"/>
                <a:gd name="T11" fmla="*/ 15 h 15"/>
                <a:gd name="T12" fmla="*/ 25 w 25"/>
                <a:gd name="T13" fmla="*/ 15 h 15"/>
                <a:gd name="T14" fmla="*/ 21 w 25"/>
                <a:gd name="T15" fmla="*/ 15 h 15"/>
                <a:gd name="T16" fmla="*/ 17 w 25"/>
                <a:gd name="T17" fmla="*/ 15 h 15"/>
                <a:gd name="T18" fmla="*/ 13 w 25"/>
                <a:gd name="T19" fmla="*/ 15 h 15"/>
                <a:gd name="T20" fmla="*/ 10 w 25"/>
                <a:gd name="T21" fmla="*/ 13 h 15"/>
                <a:gd name="T22" fmla="*/ 6 w 25"/>
                <a:gd name="T23" fmla="*/ 11 h 15"/>
                <a:gd name="T24" fmla="*/ 4 w 25"/>
                <a:gd name="T25" fmla="*/ 7 h 15"/>
                <a:gd name="T26" fmla="*/ 2 w 25"/>
                <a:gd name="T27" fmla="*/ 4 h 15"/>
                <a:gd name="T28" fmla="*/ 0 w 25"/>
                <a:gd name="T29" fmla="*/ 0 h 15"/>
                <a:gd name="T30" fmla="*/ 0 w 25"/>
                <a:gd name="T31" fmla="*/ 0 h 15"/>
                <a:gd name="T32" fmla="*/ 10 w 25"/>
                <a:gd name="T33" fmla="*/ 0 h 15"/>
                <a:gd name="T34" fmla="*/ 13 w 25"/>
                <a:gd name="T35" fmla="*/ 0 h 15"/>
                <a:gd name="T36" fmla="*/ 15 w 25"/>
                <a:gd name="T37" fmla="*/ 2 h 15"/>
                <a:gd name="T38" fmla="*/ 15 w 25"/>
                <a:gd name="T39" fmla="*/ 2 h 15"/>
                <a:gd name="T40" fmla="*/ 15 w 25"/>
                <a:gd name="T41" fmla="*/ 2 h 15"/>
                <a:gd name="T42" fmla="*/ 15 w 25"/>
                <a:gd name="T43" fmla="*/ 2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5" h="15">
                  <a:moveTo>
                    <a:pt x="15" y="2"/>
                  </a:moveTo>
                  <a:lnTo>
                    <a:pt x="15" y="2"/>
                  </a:lnTo>
                  <a:lnTo>
                    <a:pt x="23" y="7"/>
                  </a:lnTo>
                  <a:lnTo>
                    <a:pt x="25" y="13"/>
                  </a:lnTo>
                  <a:lnTo>
                    <a:pt x="25" y="15"/>
                  </a:lnTo>
                  <a:lnTo>
                    <a:pt x="25" y="15"/>
                  </a:lnTo>
                  <a:lnTo>
                    <a:pt x="25" y="15"/>
                  </a:lnTo>
                  <a:lnTo>
                    <a:pt x="21" y="15"/>
                  </a:lnTo>
                  <a:lnTo>
                    <a:pt x="17" y="15"/>
                  </a:lnTo>
                  <a:lnTo>
                    <a:pt x="13" y="15"/>
                  </a:lnTo>
                  <a:lnTo>
                    <a:pt x="10" y="13"/>
                  </a:lnTo>
                  <a:lnTo>
                    <a:pt x="6" y="11"/>
                  </a:lnTo>
                  <a:lnTo>
                    <a:pt x="4" y="7"/>
                  </a:lnTo>
                  <a:lnTo>
                    <a:pt x="2" y="4"/>
                  </a:lnTo>
                  <a:lnTo>
                    <a:pt x="0" y="0"/>
                  </a:lnTo>
                  <a:lnTo>
                    <a:pt x="0" y="0"/>
                  </a:lnTo>
                  <a:lnTo>
                    <a:pt x="10" y="0"/>
                  </a:lnTo>
                  <a:lnTo>
                    <a:pt x="13" y="0"/>
                  </a:lnTo>
                  <a:lnTo>
                    <a:pt x="15" y="2"/>
                  </a:lnTo>
                  <a:lnTo>
                    <a:pt x="15" y="2"/>
                  </a:lnTo>
                  <a:lnTo>
                    <a:pt x="15" y="2"/>
                  </a:lnTo>
                  <a:lnTo>
                    <a:pt x="15" y="2"/>
                  </a:lnTo>
                  <a:close/>
                </a:path>
              </a:pathLst>
            </a:custGeom>
            <a:solidFill>
              <a:schemeClr val="bg1">
                <a:lumMod val="85000"/>
              </a:schemeClr>
            </a:solidFill>
            <a:ln w="635" cap="rnd">
              <a:solidFill>
                <a:schemeClr val="bg1">
                  <a:alpha val="17000"/>
                </a:schemeClr>
              </a:solidFill>
            </a:ln>
          </p:spPr>
          <p:txBody>
            <a:bodyPr lIns="81617" tIns="40809" rIns="81617" bIns="40809"/>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61" name="Freeform 460">
              <a:extLst>
                <a:ext uri="{FF2B5EF4-FFF2-40B4-BE49-F238E27FC236}">
                  <a16:creationId xmlns:a16="http://schemas.microsoft.com/office/drawing/2014/main" id="{BD7042C5-B63B-2146-A9DA-DB1BB2E67456}"/>
                </a:ext>
              </a:extLst>
            </p:cNvPr>
            <p:cNvSpPr>
              <a:spLocks/>
            </p:cNvSpPr>
            <p:nvPr userDrawn="1"/>
          </p:nvSpPr>
          <p:spPr bwMode="auto">
            <a:xfrm>
              <a:off x="6792023" y="1232269"/>
              <a:ext cx="38392" cy="19195"/>
            </a:xfrm>
            <a:custGeom>
              <a:avLst/>
              <a:gdLst>
                <a:gd name="T0" fmla="*/ 15 w 25"/>
                <a:gd name="T1" fmla="*/ 2 h 15"/>
                <a:gd name="T2" fmla="*/ 15 w 25"/>
                <a:gd name="T3" fmla="*/ 2 h 15"/>
                <a:gd name="T4" fmla="*/ 23 w 25"/>
                <a:gd name="T5" fmla="*/ 7 h 15"/>
                <a:gd name="T6" fmla="*/ 25 w 25"/>
                <a:gd name="T7" fmla="*/ 13 h 15"/>
                <a:gd name="T8" fmla="*/ 25 w 25"/>
                <a:gd name="T9" fmla="*/ 15 h 15"/>
                <a:gd name="T10" fmla="*/ 25 w 25"/>
                <a:gd name="T11" fmla="*/ 15 h 15"/>
                <a:gd name="T12" fmla="*/ 25 w 25"/>
                <a:gd name="T13" fmla="*/ 15 h 15"/>
                <a:gd name="T14" fmla="*/ 21 w 25"/>
                <a:gd name="T15" fmla="*/ 15 h 15"/>
                <a:gd name="T16" fmla="*/ 17 w 25"/>
                <a:gd name="T17" fmla="*/ 15 h 15"/>
                <a:gd name="T18" fmla="*/ 13 w 25"/>
                <a:gd name="T19" fmla="*/ 15 h 15"/>
                <a:gd name="T20" fmla="*/ 10 w 25"/>
                <a:gd name="T21" fmla="*/ 13 h 15"/>
                <a:gd name="T22" fmla="*/ 6 w 25"/>
                <a:gd name="T23" fmla="*/ 11 h 15"/>
                <a:gd name="T24" fmla="*/ 4 w 25"/>
                <a:gd name="T25" fmla="*/ 7 h 15"/>
                <a:gd name="T26" fmla="*/ 2 w 25"/>
                <a:gd name="T27" fmla="*/ 4 h 15"/>
                <a:gd name="T28" fmla="*/ 0 w 25"/>
                <a:gd name="T29" fmla="*/ 0 h 15"/>
                <a:gd name="T30" fmla="*/ 0 w 25"/>
                <a:gd name="T31" fmla="*/ 0 h 15"/>
                <a:gd name="T32" fmla="*/ 10 w 25"/>
                <a:gd name="T33" fmla="*/ 0 h 15"/>
                <a:gd name="T34" fmla="*/ 13 w 25"/>
                <a:gd name="T35" fmla="*/ 0 h 15"/>
                <a:gd name="T36" fmla="*/ 15 w 25"/>
                <a:gd name="T37" fmla="*/ 2 h 15"/>
                <a:gd name="T38" fmla="*/ 15 w 25"/>
                <a:gd name="T39" fmla="*/ 2 h 15"/>
                <a:gd name="T40" fmla="*/ 15 w 25"/>
                <a:gd name="T41" fmla="*/ 2 h 15"/>
                <a:gd name="T42" fmla="*/ 15 w 25"/>
                <a:gd name="T43" fmla="*/ 2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5" h="15">
                  <a:moveTo>
                    <a:pt x="15" y="2"/>
                  </a:moveTo>
                  <a:lnTo>
                    <a:pt x="15" y="2"/>
                  </a:lnTo>
                  <a:lnTo>
                    <a:pt x="23" y="7"/>
                  </a:lnTo>
                  <a:lnTo>
                    <a:pt x="25" y="13"/>
                  </a:lnTo>
                  <a:lnTo>
                    <a:pt x="25" y="15"/>
                  </a:lnTo>
                  <a:lnTo>
                    <a:pt x="25" y="15"/>
                  </a:lnTo>
                  <a:lnTo>
                    <a:pt x="25" y="15"/>
                  </a:lnTo>
                  <a:lnTo>
                    <a:pt x="21" y="15"/>
                  </a:lnTo>
                  <a:lnTo>
                    <a:pt x="17" y="15"/>
                  </a:lnTo>
                  <a:lnTo>
                    <a:pt x="13" y="15"/>
                  </a:lnTo>
                  <a:lnTo>
                    <a:pt x="10" y="13"/>
                  </a:lnTo>
                  <a:lnTo>
                    <a:pt x="6" y="11"/>
                  </a:lnTo>
                  <a:lnTo>
                    <a:pt x="4" y="7"/>
                  </a:lnTo>
                  <a:lnTo>
                    <a:pt x="2" y="4"/>
                  </a:lnTo>
                  <a:lnTo>
                    <a:pt x="0" y="0"/>
                  </a:lnTo>
                  <a:lnTo>
                    <a:pt x="0" y="0"/>
                  </a:lnTo>
                  <a:lnTo>
                    <a:pt x="10" y="0"/>
                  </a:lnTo>
                  <a:lnTo>
                    <a:pt x="13" y="0"/>
                  </a:lnTo>
                  <a:lnTo>
                    <a:pt x="15" y="2"/>
                  </a:lnTo>
                  <a:lnTo>
                    <a:pt x="15" y="2"/>
                  </a:lnTo>
                  <a:lnTo>
                    <a:pt x="15" y="2"/>
                  </a:lnTo>
                  <a:lnTo>
                    <a:pt x="15" y="2"/>
                  </a:lnTo>
                  <a:close/>
                </a:path>
              </a:pathLst>
            </a:custGeom>
            <a:solidFill>
              <a:schemeClr val="bg1">
                <a:lumMod val="85000"/>
              </a:schemeClr>
            </a:solidFill>
            <a:ln w="635" cap="rnd">
              <a:solidFill>
                <a:schemeClr val="bg1">
                  <a:alpha val="17000"/>
                </a:schemeClr>
              </a:solidFill>
              <a:prstDash val="solid"/>
              <a:round/>
              <a:headEnd/>
              <a:tailEnd/>
            </a:ln>
          </p:spPr>
          <p:txBody>
            <a:bodyPr lIns="81617" tIns="40809" rIns="81617" bIns="40809"/>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62" name="Freeform 461">
              <a:extLst>
                <a:ext uri="{FF2B5EF4-FFF2-40B4-BE49-F238E27FC236}">
                  <a16:creationId xmlns:a16="http://schemas.microsoft.com/office/drawing/2014/main" id="{F99FAC08-8F5E-2146-A591-1B6A058E96F5}"/>
                </a:ext>
              </a:extLst>
            </p:cNvPr>
            <p:cNvSpPr>
              <a:spLocks/>
            </p:cNvSpPr>
            <p:nvPr userDrawn="1"/>
          </p:nvSpPr>
          <p:spPr bwMode="auto">
            <a:xfrm>
              <a:off x="6685369" y="1057365"/>
              <a:ext cx="238879" cy="152499"/>
            </a:xfrm>
            <a:custGeom>
              <a:avLst/>
              <a:gdLst>
                <a:gd name="T0" fmla="*/ 6 w 157"/>
                <a:gd name="T1" fmla="*/ 65 h 118"/>
                <a:gd name="T2" fmla="*/ 0 w 157"/>
                <a:gd name="T3" fmla="*/ 57 h 118"/>
                <a:gd name="T4" fmla="*/ 8 w 157"/>
                <a:gd name="T5" fmla="*/ 52 h 118"/>
                <a:gd name="T6" fmla="*/ 25 w 157"/>
                <a:gd name="T7" fmla="*/ 48 h 118"/>
                <a:gd name="T8" fmla="*/ 27 w 157"/>
                <a:gd name="T9" fmla="*/ 50 h 118"/>
                <a:gd name="T10" fmla="*/ 15 w 157"/>
                <a:gd name="T11" fmla="*/ 44 h 118"/>
                <a:gd name="T12" fmla="*/ 2 w 157"/>
                <a:gd name="T13" fmla="*/ 40 h 118"/>
                <a:gd name="T14" fmla="*/ 13 w 157"/>
                <a:gd name="T15" fmla="*/ 29 h 118"/>
                <a:gd name="T16" fmla="*/ 25 w 157"/>
                <a:gd name="T17" fmla="*/ 29 h 118"/>
                <a:gd name="T18" fmla="*/ 21 w 157"/>
                <a:gd name="T19" fmla="*/ 25 h 118"/>
                <a:gd name="T20" fmla="*/ 19 w 157"/>
                <a:gd name="T21" fmla="*/ 19 h 118"/>
                <a:gd name="T22" fmla="*/ 27 w 157"/>
                <a:gd name="T23" fmla="*/ 14 h 118"/>
                <a:gd name="T24" fmla="*/ 42 w 157"/>
                <a:gd name="T25" fmla="*/ 12 h 118"/>
                <a:gd name="T26" fmla="*/ 32 w 157"/>
                <a:gd name="T27" fmla="*/ 4 h 118"/>
                <a:gd name="T28" fmla="*/ 32 w 157"/>
                <a:gd name="T29" fmla="*/ 0 h 118"/>
                <a:gd name="T30" fmla="*/ 45 w 157"/>
                <a:gd name="T31" fmla="*/ 2 h 118"/>
                <a:gd name="T32" fmla="*/ 64 w 157"/>
                <a:gd name="T33" fmla="*/ 12 h 118"/>
                <a:gd name="T34" fmla="*/ 81 w 157"/>
                <a:gd name="T35" fmla="*/ 25 h 118"/>
                <a:gd name="T36" fmla="*/ 85 w 157"/>
                <a:gd name="T37" fmla="*/ 31 h 118"/>
                <a:gd name="T38" fmla="*/ 91 w 157"/>
                <a:gd name="T39" fmla="*/ 33 h 118"/>
                <a:gd name="T40" fmla="*/ 97 w 157"/>
                <a:gd name="T41" fmla="*/ 33 h 118"/>
                <a:gd name="T42" fmla="*/ 102 w 157"/>
                <a:gd name="T43" fmla="*/ 42 h 118"/>
                <a:gd name="T44" fmla="*/ 108 w 157"/>
                <a:gd name="T45" fmla="*/ 48 h 118"/>
                <a:gd name="T46" fmla="*/ 119 w 157"/>
                <a:gd name="T47" fmla="*/ 48 h 118"/>
                <a:gd name="T48" fmla="*/ 127 w 157"/>
                <a:gd name="T49" fmla="*/ 55 h 118"/>
                <a:gd name="T50" fmla="*/ 134 w 157"/>
                <a:gd name="T51" fmla="*/ 72 h 118"/>
                <a:gd name="T52" fmla="*/ 138 w 157"/>
                <a:gd name="T53" fmla="*/ 67 h 118"/>
                <a:gd name="T54" fmla="*/ 148 w 157"/>
                <a:gd name="T55" fmla="*/ 69 h 118"/>
                <a:gd name="T56" fmla="*/ 155 w 157"/>
                <a:gd name="T57" fmla="*/ 76 h 118"/>
                <a:gd name="T58" fmla="*/ 144 w 157"/>
                <a:gd name="T59" fmla="*/ 84 h 118"/>
                <a:gd name="T60" fmla="*/ 134 w 157"/>
                <a:gd name="T61" fmla="*/ 89 h 118"/>
                <a:gd name="T62" fmla="*/ 129 w 157"/>
                <a:gd name="T63" fmla="*/ 95 h 118"/>
                <a:gd name="T64" fmla="*/ 123 w 157"/>
                <a:gd name="T65" fmla="*/ 103 h 118"/>
                <a:gd name="T66" fmla="*/ 119 w 157"/>
                <a:gd name="T67" fmla="*/ 93 h 118"/>
                <a:gd name="T68" fmla="*/ 117 w 157"/>
                <a:gd name="T69" fmla="*/ 95 h 118"/>
                <a:gd name="T70" fmla="*/ 115 w 157"/>
                <a:gd name="T71" fmla="*/ 95 h 118"/>
                <a:gd name="T72" fmla="*/ 115 w 157"/>
                <a:gd name="T73" fmla="*/ 112 h 118"/>
                <a:gd name="T74" fmla="*/ 110 w 157"/>
                <a:gd name="T75" fmla="*/ 118 h 118"/>
                <a:gd name="T76" fmla="*/ 108 w 157"/>
                <a:gd name="T77" fmla="*/ 112 h 118"/>
                <a:gd name="T78" fmla="*/ 108 w 157"/>
                <a:gd name="T79" fmla="*/ 118 h 118"/>
                <a:gd name="T80" fmla="*/ 98 w 157"/>
                <a:gd name="T81" fmla="*/ 112 h 118"/>
                <a:gd name="T82" fmla="*/ 93 w 157"/>
                <a:gd name="T83" fmla="*/ 112 h 118"/>
                <a:gd name="T84" fmla="*/ 87 w 157"/>
                <a:gd name="T85" fmla="*/ 116 h 118"/>
                <a:gd name="T86" fmla="*/ 68 w 157"/>
                <a:gd name="T87" fmla="*/ 112 h 118"/>
                <a:gd name="T88" fmla="*/ 55 w 157"/>
                <a:gd name="T89" fmla="*/ 103 h 118"/>
                <a:gd name="T90" fmla="*/ 61 w 157"/>
                <a:gd name="T91" fmla="*/ 99 h 118"/>
                <a:gd name="T92" fmla="*/ 45 w 157"/>
                <a:gd name="T93" fmla="*/ 95 h 118"/>
                <a:gd name="T94" fmla="*/ 38 w 157"/>
                <a:gd name="T95" fmla="*/ 87 h 118"/>
                <a:gd name="T96" fmla="*/ 45 w 157"/>
                <a:gd name="T97" fmla="*/ 82 h 118"/>
                <a:gd name="T98" fmla="*/ 51 w 157"/>
                <a:gd name="T99" fmla="*/ 80 h 118"/>
                <a:gd name="T100" fmla="*/ 66 w 157"/>
                <a:gd name="T101" fmla="*/ 78 h 118"/>
                <a:gd name="T102" fmla="*/ 68 w 157"/>
                <a:gd name="T103" fmla="*/ 74 h 118"/>
                <a:gd name="T104" fmla="*/ 47 w 157"/>
                <a:gd name="T105" fmla="*/ 70 h 118"/>
                <a:gd name="T106" fmla="*/ 45 w 157"/>
                <a:gd name="T107" fmla="*/ 72 h 118"/>
                <a:gd name="T108" fmla="*/ 27 w 157"/>
                <a:gd name="T109" fmla="*/ 76 h 118"/>
                <a:gd name="T110" fmla="*/ 13 w 157"/>
                <a:gd name="T111" fmla="*/ 74 h 118"/>
                <a:gd name="T112" fmla="*/ 11 w 157"/>
                <a:gd name="T113" fmla="*/ 70 h 118"/>
                <a:gd name="T114" fmla="*/ 13 w 157"/>
                <a:gd name="T115" fmla="*/ 69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57" h="118">
                  <a:moveTo>
                    <a:pt x="13" y="69"/>
                  </a:moveTo>
                  <a:lnTo>
                    <a:pt x="13" y="69"/>
                  </a:lnTo>
                  <a:lnTo>
                    <a:pt x="6" y="65"/>
                  </a:lnTo>
                  <a:lnTo>
                    <a:pt x="2" y="61"/>
                  </a:lnTo>
                  <a:lnTo>
                    <a:pt x="0" y="61"/>
                  </a:lnTo>
                  <a:lnTo>
                    <a:pt x="0" y="57"/>
                  </a:lnTo>
                  <a:lnTo>
                    <a:pt x="0" y="57"/>
                  </a:lnTo>
                  <a:lnTo>
                    <a:pt x="2" y="53"/>
                  </a:lnTo>
                  <a:lnTo>
                    <a:pt x="8" y="52"/>
                  </a:lnTo>
                  <a:lnTo>
                    <a:pt x="8" y="52"/>
                  </a:lnTo>
                  <a:lnTo>
                    <a:pt x="17" y="48"/>
                  </a:lnTo>
                  <a:lnTo>
                    <a:pt x="25" y="48"/>
                  </a:lnTo>
                  <a:lnTo>
                    <a:pt x="25" y="48"/>
                  </a:lnTo>
                  <a:lnTo>
                    <a:pt x="27" y="50"/>
                  </a:lnTo>
                  <a:lnTo>
                    <a:pt x="27" y="50"/>
                  </a:lnTo>
                  <a:lnTo>
                    <a:pt x="27" y="46"/>
                  </a:lnTo>
                  <a:lnTo>
                    <a:pt x="27" y="46"/>
                  </a:lnTo>
                  <a:lnTo>
                    <a:pt x="15" y="44"/>
                  </a:lnTo>
                  <a:lnTo>
                    <a:pt x="8" y="42"/>
                  </a:lnTo>
                  <a:lnTo>
                    <a:pt x="2" y="40"/>
                  </a:lnTo>
                  <a:lnTo>
                    <a:pt x="2" y="40"/>
                  </a:lnTo>
                  <a:lnTo>
                    <a:pt x="8" y="36"/>
                  </a:lnTo>
                  <a:lnTo>
                    <a:pt x="11" y="31"/>
                  </a:lnTo>
                  <a:lnTo>
                    <a:pt x="13" y="29"/>
                  </a:lnTo>
                  <a:lnTo>
                    <a:pt x="17" y="29"/>
                  </a:lnTo>
                  <a:lnTo>
                    <a:pt x="19" y="29"/>
                  </a:lnTo>
                  <a:lnTo>
                    <a:pt x="25" y="29"/>
                  </a:lnTo>
                  <a:lnTo>
                    <a:pt x="25" y="29"/>
                  </a:lnTo>
                  <a:lnTo>
                    <a:pt x="23" y="27"/>
                  </a:lnTo>
                  <a:lnTo>
                    <a:pt x="21" y="25"/>
                  </a:lnTo>
                  <a:lnTo>
                    <a:pt x="17" y="21"/>
                  </a:lnTo>
                  <a:lnTo>
                    <a:pt x="17" y="21"/>
                  </a:lnTo>
                  <a:lnTo>
                    <a:pt x="19" y="19"/>
                  </a:lnTo>
                  <a:lnTo>
                    <a:pt x="21" y="16"/>
                  </a:lnTo>
                  <a:lnTo>
                    <a:pt x="25" y="16"/>
                  </a:lnTo>
                  <a:lnTo>
                    <a:pt x="27" y="14"/>
                  </a:lnTo>
                  <a:lnTo>
                    <a:pt x="34" y="12"/>
                  </a:lnTo>
                  <a:lnTo>
                    <a:pt x="42" y="12"/>
                  </a:lnTo>
                  <a:lnTo>
                    <a:pt x="42" y="12"/>
                  </a:lnTo>
                  <a:lnTo>
                    <a:pt x="40" y="10"/>
                  </a:lnTo>
                  <a:lnTo>
                    <a:pt x="36" y="6"/>
                  </a:lnTo>
                  <a:lnTo>
                    <a:pt x="32" y="4"/>
                  </a:lnTo>
                  <a:lnTo>
                    <a:pt x="28" y="2"/>
                  </a:lnTo>
                  <a:lnTo>
                    <a:pt x="28" y="2"/>
                  </a:lnTo>
                  <a:lnTo>
                    <a:pt x="32" y="0"/>
                  </a:lnTo>
                  <a:lnTo>
                    <a:pt x="36" y="0"/>
                  </a:lnTo>
                  <a:lnTo>
                    <a:pt x="40" y="2"/>
                  </a:lnTo>
                  <a:lnTo>
                    <a:pt x="45" y="2"/>
                  </a:lnTo>
                  <a:lnTo>
                    <a:pt x="55" y="8"/>
                  </a:lnTo>
                  <a:lnTo>
                    <a:pt x="64" y="12"/>
                  </a:lnTo>
                  <a:lnTo>
                    <a:pt x="64" y="12"/>
                  </a:lnTo>
                  <a:lnTo>
                    <a:pt x="68" y="16"/>
                  </a:lnTo>
                  <a:lnTo>
                    <a:pt x="72" y="19"/>
                  </a:lnTo>
                  <a:lnTo>
                    <a:pt x="81" y="25"/>
                  </a:lnTo>
                  <a:lnTo>
                    <a:pt x="81" y="25"/>
                  </a:lnTo>
                  <a:lnTo>
                    <a:pt x="83" y="29"/>
                  </a:lnTo>
                  <a:lnTo>
                    <a:pt x="85" y="31"/>
                  </a:lnTo>
                  <a:lnTo>
                    <a:pt x="87" y="33"/>
                  </a:lnTo>
                  <a:lnTo>
                    <a:pt x="87" y="33"/>
                  </a:lnTo>
                  <a:lnTo>
                    <a:pt x="91" y="33"/>
                  </a:lnTo>
                  <a:lnTo>
                    <a:pt x="93" y="31"/>
                  </a:lnTo>
                  <a:lnTo>
                    <a:pt x="93" y="31"/>
                  </a:lnTo>
                  <a:lnTo>
                    <a:pt x="97" y="33"/>
                  </a:lnTo>
                  <a:lnTo>
                    <a:pt x="98" y="36"/>
                  </a:lnTo>
                  <a:lnTo>
                    <a:pt x="100" y="40"/>
                  </a:lnTo>
                  <a:lnTo>
                    <a:pt x="102" y="42"/>
                  </a:lnTo>
                  <a:lnTo>
                    <a:pt x="102" y="42"/>
                  </a:lnTo>
                  <a:lnTo>
                    <a:pt x="106" y="46"/>
                  </a:lnTo>
                  <a:lnTo>
                    <a:pt x="108" y="48"/>
                  </a:lnTo>
                  <a:lnTo>
                    <a:pt x="115" y="48"/>
                  </a:lnTo>
                  <a:lnTo>
                    <a:pt x="115" y="48"/>
                  </a:lnTo>
                  <a:lnTo>
                    <a:pt x="119" y="48"/>
                  </a:lnTo>
                  <a:lnTo>
                    <a:pt x="123" y="50"/>
                  </a:lnTo>
                  <a:lnTo>
                    <a:pt x="125" y="53"/>
                  </a:lnTo>
                  <a:lnTo>
                    <a:pt x="127" y="55"/>
                  </a:lnTo>
                  <a:lnTo>
                    <a:pt x="131" y="63"/>
                  </a:lnTo>
                  <a:lnTo>
                    <a:pt x="134" y="72"/>
                  </a:lnTo>
                  <a:lnTo>
                    <a:pt x="134" y="72"/>
                  </a:lnTo>
                  <a:lnTo>
                    <a:pt x="134" y="70"/>
                  </a:lnTo>
                  <a:lnTo>
                    <a:pt x="138" y="67"/>
                  </a:lnTo>
                  <a:lnTo>
                    <a:pt x="138" y="67"/>
                  </a:lnTo>
                  <a:lnTo>
                    <a:pt x="140" y="67"/>
                  </a:lnTo>
                  <a:lnTo>
                    <a:pt x="142" y="67"/>
                  </a:lnTo>
                  <a:lnTo>
                    <a:pt x="148" y="69"/>
                  </a:lnTo>
                  <a:lnTo>
                    <a:pt x="157" y="74"/>
                  </a:lnTo>
                  <a:lnTo>
                    <a:pt x="157" y="74"/>
                  </a:lnTo>
                  <a:lnTo>
                    <a:pt x="155" y="76"/>
                  </a:lnTo>
                  <a:lnTo>
                    <a:pt x="151" y="78"/>
                  </a:lnTo>
                  <a:lnTo>
                    <a:pt x="144" y="84"/>
                  </a:lnTo>
                  <a:lnTo>
                    <a:pt x="144" y="84"/>
                  </a:lnTo>
                  <a:lnTo>
                    <a:pt x="140" y="86"/>
                  </a:lnTo>
                  <a:lnTo>
                    <a:pt x="138" y="87"/>
                  </a:lnTo>
                  <a:lnTo>
                    <a:pt x="134" y="89"/>
                  </a:lnTo>
                  <a:lnTo>
                    <a:pt x="131" y="91"/>
                  </a:lnTo>
                  <a:lnTo>
                    <a:pt x="131" y="91"/>
                  </a:lnTo>
                  <a:lnTo>
                    <a:pt x="129" y="95"/>
                  </a:lnTo>
                  <a:lnTo>
                    <a:pt x="127" y="99"/>
                  </a:lnTo>
                  <a:lnTo>
                    <a:pt x="125" y="101"/>
                  </a:lnTo>
                  <a:lnTo>
                    <a:pt x="123" y="103"/>
                  </a:lnTo>
                  <a:lnTo>
                    <a:pt x="123" y="103"/>
                  </a:lnTo>
                  <a:lnTo>
                    <a:pt x="119" y="95"/>
                  </a:lnTo>
                  <a:lnTo>
                    <a:pt x="119" y="93"/>
                  </a:lnTo>
                  <a:lnTo>
                    <a:pt x="115" y="91"/>
                  </a:lnTo>
                  <a:lnTo>
                    <a:pt x="115" y="91"/>
                  </a:lnTo>
                  <a:lnTo>
                    <a:pt x="117" y="95"/>
                  </a:lnTo>
                  <a:lnTo>
                    <a:pt x="117" y="95"/>
                  </a:lnTo>
                  <a:lnTo>
                    <a:pt x="115" y="95"/>
                  </a:lnTo>
                  <a:lnTo>
                    <a:pt x="115" y="95"/>
                  </a:lnTo>
                  <a:lnTo>
                    <a:pt x="115" y="101"/>
                  </a:lnTo>
                  <a:lnTo>
                    <a:pt x="115" y="108"/>
                  </a:lnTo>
                  <a:lnTo>
                    <a:pt x="115" y="112"/>
                  </a:lnTo>
                  <a:lnTo>
                    <a:pt x="115" y="116"/>
                  </a:lnTo>
                  <a:lnTo>
                    <a:pt x="114" y="118"/>
                  </a:lnTo>
                  <a:lnTo>
                    <a:pt x="110" y="118"/>
                  </a:lnTo>
                  <a:lnTo>
                    <a:pt x="110" y="118"/>
                  </a:lnTo>
                  <a:lnTo>
                    <a:pt x="108" y="112"/>
                  </a:lnTo>
                  <a:lnTo>
                    <a:pt x="108" y="112"/>
                  </a:lnTo>
                  <a:lnTo>
                    <a:pt x="108" y="116"/>
                  </a:lnTo>
                  <a:lnTo>
                    <a:pt x="108" y="118"/>
                  </a:lnTo>
                  <a:lnTo>
                    <a:pt x="108" y="118"/>
                  </a:lnTo>
                  <a:lnTo>
                    <a:pt x="104" y="118"/>
                  </a:lnTo>
                  <a:lnTo>
                    <a:pt x="100" y="116"/>
                  </a:lnTo>
                  <a:lnTo>
                    <a:pt x="98" y="112"/>
                  </a:lnTo>
                  <a:lnTo>
                    <a:pt x="97" y="110"/>
                  </a:lnTo>
                  <a:lnTo>
                    <a:pt x="97" y="110"/>
                  </a:lnTo>
                  <a:lnTo>
                    <a:pt x="93" y="112"/>
                  </a:lnTo>
                  <a:lnTo>
                    <a:pt x="93" y="116"/>
                  </a:lnTo>
                  <a:lnTo>
                    <a:pt x="89" y="116"/>
                  </a:lnTo>
                  <a:lnTo>
                    <a:pt x="87" y="116"/>
                  </a:lnTo>
                  <a:lnTo>
                    <a:pt x="81" y="116"/>
                  </a:lnTo>
                  <a:lnTo>
                    <a:pt x="74" y="116"/>
                  </a:lnTo>
                  <a:lnTo>
                    <a:pt x="68" y="112"/>
                  </a:lnTo>
                  <a:lnTo>
                    <a:pt x="62" y="110"/>
                  </a:lnTo>
                  <a:lnTo>
                    <a:pt x="57" y="106"/>
                  </a:lnTo>
                  <a:lnTo>
                    <a:pt x="55" y="103"/>
                  </a:lnTo>
                  <a:lnTo>
                    <a:pt x="55" y="103"/>
                  </a:lnTo>
                  <a:lnTo>
                    <a:pt x="57" y="101"/>
                  </a:lnTo>
                  <a:lnTo>
                    <a:pt x="61" y="99"/>
                  </a:lnTo>
                  <a:lnTo>
                    <a:pt x="61" y="99"/>
                  </a:lnTo>
                  <a:lnTo>
                    <a:pt x="51" y="97"/>
                  </a:lnTo>
                  <a:lnTo>
                    <a:pt x="45" y="95"/>
                  </a:lnTo>
                  <a:lnTo>
                    <a:pt x="42" y="93"/>
                  </a:lnTo>
                  <a:lnTo>
                    <a:pt x="38" y="91"/>
                  </a:lnTo>
                  <a:lnTo>
                    <a:pt x="38" y="87"/>
                  </a:lnTo>
                  <a:lnTo>
                    <a:pt x="38" y="86"/>
                  </a:lnTo>
                  <a:lnTo>
                    <a:pt x="40" y="86"/>
                  </a:lnTo>
                  <a:lnTo>
                    <a:pt x="45" y="82"/>
                  </a:lnTo>
                  <a:lnTo>
                    <a:pt x="45" y="82"/>
                  </a:lnTo>
                  <a:lnTo>
                    <a:pt x="47" y="82"/>
                  </a:lnTo>
                  <a:lnTo>
                    <a:pt x="51" y="80"/>
                  </a:lnTo>
                  <a:lnTo>
                    <a:pt x="59" y="80"/>
                  </a:lnTo>
                  <a:lnTo>
                    <a:pt x="62" y="80"/>
                  </a:lnTo>
                  <a:lnTo>
                    <a:pt x="66" y="78"/>
                  </a:lnTo>
                  <a:lnTo>
                    <a:pt x="68" y="78"/>
                  </a:lnTo>
                  <a:lnTo>
                    <a:pt x="68" y="74"/>
                  </a:lnTo>
                  <a:lnTo>
                    <a:pt x="68" y="74"/>
                  </a:lnTo>
                  <a:lnTo>
                    <a:pt x="57" y="70"/>
                  </a:lnTo>
                  <a:lnTo>
                    <a:pt x="51" y="70"/>
                  </a:lnTo>
                  <a:lnTo>
                    <a:pt x="47" y="70"/>
                  </a:lnTo>
                  <a:lnTo>
                    <a:pt x="45" y="70"/>
                  </a:lnTo>
                  <a:lnTo>
                    <a:pt x="45" y="70"/>
                  </a:lnTo>
                  <a:lnTo>
                    <a:pt x="45" y="72"/>
                  </a:lnTo>
                  <a:lnTo>
                    <a:pt x="45" y="72"/>
                  </a:lnTo>
                  <a:lnTo>
                    <a:pt x="36" y="74"/>
                  </a:lnTo>
                  <a:lnTo>
                    <a:pt x="27" y="76"/>
                  </a:lnTo>
                  <a:lnTo>
                    <a:pt x="23" y="78"/>
                  </a:lnTo>
                  <a:lnTo>
                    <a:pt x="19" y="76"/>
                  </a:lnTo>
                  <a:lnTo>
                    <a:pt x="13" y="74"/>
                  </a:lnTo>
                  <a:lnTo>
                    <a:pt x="10" y="72"/>
                  </a:lnTo>
                  <a:lnTo>
                    <a:pt x="10" y="72"/>
                  </a:lnTo>
                  <a:lnTo>
                    <a:pt x="11" y="70"/>
                  </a:lnTo>
                  <a:lnTo>
                    <a:pt x="13" y="69"/>
                  </a:lnTo>
                  <a:lnTo>
                    <a:pt x="13" y="69"/>
                  </a:lnTo>
                  <a:lnTo>
                    <a:pt x="13" y="69"/>
                  </a:lnTo>
                  <a:lnTo>
                    <a:pt x="13" y="69"/>
                  </a:lnTo>
                  <a:close/>
                </a:path>
              </a:pathLst>
            </a:custGeom>
            <a:solidFill>
              <a:schemeClr val="bg1">
                <a:lumMod val="85000"/>
              </a:schemeClr>
            </a:solidFill>
            <a:ln w="635" cap="rnd">
              <a:solidFill>
                <a:schemeClr val="bg1">
                  <a:alpha val="17000"/>
                </a:schemeClr>
              </a:solidFill>
            </a:ln>
          </p:spPr>
          <p:txBody>
            <a:bodyPr lIns="81617" tIns="40809" rIns="81617" bIns="40809"/>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63" name="Freeform 462">
              <a:extLst>
                <a:ext uri="{FF2B5EF4-FFF2-40B4-BE49-F238E27FC236}">
                  <a16:creationId xmlns:a16="http://schemas.microsoft.com/office/drawing/2014/main" id="{EFC68030-EE76-1347-A766-6EFB3B358817}"/>
                </a:ext>
              </a:extLst>
            </p:cNvPr>
            <p:cNvSpPr>
              <a:spLocks/>
            </p:cNvSpPr>
            <p:nvPr userDrawn="1"/>
          </p:nvSpPr>
          <p:spPr bwMode="auto">
            <a:xfrm>
              <a:off x="6685369" y="1057365"/>
              <a:ext cx="238879" cy="152499"/>
            </a:xfrm>
            <a:custGeom>
              <a:avLst/>
              <a:gdLst>
                <a:gd name="T0" fmla="*/ 6 w 157"/>
                <a:gd name="T1" fmla="*/ 65 h 118"/>
                <a:gd name="T2" fmla="*/ 0 w 157"/>
                <a:gd name="T3" fmla="*/ 57 h 118"/>
                <a:gd name="T4" fmla="*/ 8 w 157"/>
                <a:gd name="T5" fmla="*/ 52 h 118"/>
                <a:gd name="T6" fmla="*/ 25 w 157"/>
                <a:gd name="T7" fmla="*/ 48 h 118"/>
                <a:gd name="T8" fmla="*/ 27 w 157"/>
                <a:gd name="T9" fmla="*/ 50 h 118"/>
                <a:gd name="T10" fmla="*/ 15 w 157"/>
                <a:gd name="T11" fmla="*/ 44 h 118"/>
                <a:gd name="T12" fmla="*/ 2 w 157"/>
                <a:gd name="T13" fmla="*/ 40 h 118"/>
                <a:gd name="T14" fmla="*/ 13 w 157"/>
                <a:gd name="T15" fmla="*/ 29 h 118"/>
                <a:gd name="T16" fmla="*/ 25 w 157"/>
                <a:gd name="T17" fmla="*/ 29 h 118"/>
                <a:gd name="T18" fmla="*/ 21 w 157"/>
                <a:gd name="T19" fmla="*/ 25 h 118"/>
                <a:gd name="T20" fmla="*/ 19 w 157"/>
                <a:gd name="T21" fmla="*/ 19 h 118"/>
                <a:gd name="T22" fmla="*/ 27 w 157"/>
                <a:gd name="T23" fmla="*/ 14 h 118"/>
                <a:gd name="T24" fmla="*/ 42 w 157"/>
                <a:gd name="T25" fmla="*/ 12 h 118"/>
                <a:gd name="T26" fmla="*/ 32 w 157"/>
                <a:gd name="T27" fmla="*/ 4 h 118"/>
                <a:gd name="T28" fmla="*/ 32 w 157"/>
                <a:gd name="T29" fmla="*/ 0 h 118"/>
                <a:gd name="T30" fmla="*/ 45 w 157"/>
                <a:gd name="T31" fmla="*/ 2 h 118"/>
                <a:gd name="T32" fmla="*/ 64 w 157"/>
                <a:gd name="T33" fmla="*/ 12 h 118"/>
                <a:gd name="T34" fmla="*/ 81 w 157"/>
                <a:gd name="T35" fmla="*/ 25 h 118"/>
                <a:gd name="T36" fmla="*/ 85 w 157"/>
                <a:gd name="T37" fmla="*/ 31 h 118"/>
                <a:gd name="T38" fmla="*/ 91 w 157"/>
                <a:gd name="T39" fmla="*/ 33 h 118"/>
                <a:gd name="T40" fmla="*/ 97 w 157"/>
                <a:gd name="T41" fmla="*/ 33 h 118"/>
                <a:gd name="T42" fmla="*/ 102 w 157"/>
                <a:gd name="T43" fmla="*/ 42 h 118"/>
                <a:gd name="T44" fmla="*/ 108 w 157"/>
                <a:gd name="T45" fmla="*/ 48 h 118"/>
                <a:gd name="T46" fmla="*/ 119 w 157"/>
                <a:gd name="T47" fmla="*/ 48 h 118"/>
                <a:gd name="T48" fmla="*/ 127 w 157"/>
                <a:gd name="T49" fmla="*/ 55 h 118"/>
                <a:gd name="T50" fmla="*/ 134 w 157"/>
                <a:gd name="T51" fmla="*/ 72 h 118"/>
                <a:gd name="T52" fmla="*/ 138 w 157"/>
                <a:gd name="T53" fmla="*/ 67 h 118"/>
                <a:gd name="T54" fmla="*/ 148 w 157"/>
                <a:gd name="T55" fmla="*/ 69 h 118"/>
                <a:gd name="T56" fmla="*/ 155 w 157"/>
                <a:gd name="T57" fmla="*/ 76 h 118"/>
                <a:gd name="T58" fmla="*/ 144 w 157"/>
                <a:gd name="T59" fmla="*/ 84 h 118"/>
                <a:gd name="T60" fmla="*/ 134 w 157"/>
                <a:gd name="T61" fmla="*/ 89 h 118"/>
                <a:gd name="T62" fmla="*/ 129 w 157"/>
                <a:gd name="T63" fmla="*/ 95 h 118"/>
                <a:gd name="T64" fmla="*/ 123 w 157"/>
                <a:gd name="T65" fmla="*/ 103 h 118"/>
                <a:gd name="T66" fmla="*/ 119 w 157"/>
                <a:gd name="T67" fmla="*/ 93 h 118"/>
                <a:gd name="T68" fmla="*/ 117 w 157"/>
                <a:gd name="T69" fmla="*/ 95 h 118"/>
                <a:gd name="T70" fmla="*/ 115 w 157"/>
                <a:gd name="T71" fmla="*/ 95 h 118"/>
                <a:gd name="T72" fmla="*/ 115 w 157"/>
                <a:gd name="T73" fmla="*/ 112 h 118"/>
                <a:gd name="T74" fmla="*/ 110 w 157"/>
                <a:gd name="T75" fmla="*/ 118 h 118"/>
                <a:gd name="T76" fmla="*/ 108 w 157"/>
                <a:gd name="T77" fmla="*/ 112 h 118"/>
                <a:gd name="T78" fmla="*/ 108 w 157"/>
                <a:gd name="T79" fmla="*/ 118 h 118"/>
                <a:gd name="T80" fmla="*/ 98 w 157"/>
                <a:gd name="T81" fmla="*/ 112 h 118"/>
                <a:gd name="T82" fmla="*/ 93 w 157"/>
                <a:gd name="T83" fmla="*/ 112 h 118"/>
                <a:gd name="T84" fmla="*/ 87 w 157"/>
                <a:gd name="T85" fmla="*/ 116 h 118"/>
                <a:gd name="T86" fmla="*/ 68 w 157"/>
                <a:gd name="T87" fmla="*/ 112 h 118"/>
                <a:gd name="T88" fmla="*/ 55 w 157"/>
                <a:gd name="T89" fmla="*/ 103 h 118"/>
                <a:gd name="T90" fmla="*/ 61 w 157"/>
                <a:gd name="T91" fmla="*/ 99 h 118"/>
                <a:gd name="T92" fmla="*/ 45 w 157"/>
                <a:gd name="T93" fmla="*/ 95 h 118"/>
                <a:gd name="T94" fmla="*/ 38 w 157"/>
                <a:gd name="T95" fmla="*/ 87 h 118"/>
                <a:gd name="T96" fmla="*/ 45 w 157"/>
                <a:gd name="T97" fmla="*/ 82 h 118"/>
                <a:gd name="T98" fmla="*/ 51 w 157"/>
                <a:gd name="T99" fmla="*/ 80 h 118"/>
                <a:gd name="T100" fmla="*/ 66 w 157"/>
                <a:gd name="T101" fmla="*/ 78 h 118"/>
                <a:gd name="T102" fmla="*/ 68 w 157"/>
                <a:gd name="T103" fmla="*/ 74 h 118"/>
                <a:gd name="T104" fmla="*/ 47 w 157"/>
                <a:gd name="T105" fmla="*/ 70 h 118"/>
                <a:gd name="T106" fmla="*/ 45 w 157"/>
                <a:gd name="T107" fmla="*/ 72 h 118"/>
                <a:gd name="T108" fmla="*/ 27 w 157"/>
                <a:gd name="T109" fmla="*/ 76 h 118"/>
                <a:gd name="T110" fmla="*/ 13 w 157"/>
                <a:gd name="T111" fmla="*/ 74 h 118"/>
                <a:gd name="T112" fmla="*/ 11 w 157"/>
                <a:gd name="T113" fmla="*/ 70 h 118"/>
                <a:gd name="T114" fmla="*/ 13 w 157"/>
                <a:gd name="T115" fmla="*/ 69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57" h="118">
                  <a:moveTo>
                    <a:pt x="13" y="69"/>
                  </a:moveTo>
                  <a:lnTo>
                    <a:pt x="13" y="69"/>
                  </a:lnTo>
                  <a:lnTo>
                    <a:pt x="6" y="65"/>
                  </a:lnTo>
                  <a:lnTo>
                    <a:pt x="2" y="61"/>
                  </a:lnTo>
                  <a:lnTo>
                    <a:pt x="0" y="61"/>
                  </a:lnTo>
                  <a:lnTo>
                    <a:pt x="0" y="57"/>
                  </a:lnTo>
                  <a:lnTo>
                    <a:pt x="0" y="57"/>
                  </a:lnTo>
                  <a:lnTo>
                    <a:pt x="2" y="53"/>
                  </a:lnTo>
                  <a:lnTo>
                    <a:pt x="8" y="52"/>
                  </a:lnTo>
                  <a:lnTo>
                    <a:pt x="8" y="52"/>
                  </a:lnTo>
                  <a:lnTo>
                    <a:pt x="17" y="48"/>
                  </a:lnTo>
                  <a:lnTo>
                    <a:pt x="25" y="48"/>
                  </a:lnTo>
                  <a:lnTo>
                    <a:pt x="25" y="48"/>
                  </a:lnTo>
                  <a:lnTo>
                    <a:pt x="27" y="50"/>
                  </a:lnTo>
                  <a:lnTo>
                    <a:pt x="27" y="50"/>
                  </a:lnTo>
                  <a:lnTo>
                    <a:pt x="27" y="46"/>
                  </a:lnTo>
                  <a:lnTo>
                    <a:pt x="27" y="46"/>
                  </a:lnTo>
                  <a:lnTo>
                    <a:pt x="15" y="44"/>
                  </a:lnTo>
                  <a:lnTo>
                    <a:pt x="8" y="42"/>
                  </a:lnTo>
                  <a:lnTo>
                    <a:pt x="2" y="40"/>
                  </a:lnTo>
                  <a:lnTo>
                    <a:pt x="2" y="40"/>
                  </a:lnTo>
                  <a:lnTo>
                    <a:pt x="8" y="36"/>
                  </a:lnTo>
                  <a:lnTo>
                    <a:pt x="11" y="31"/>
                  </a:lnTo>
                  <a:lnTo>
                    <a:pt x="13" y="29"/>
                  </a:lnTo>
                  <a:lnTo>
                    <a:pt x="17" y="29"/>
                  </a:lnTo>
                  <a:lnTo>
                    <a:pt x="19" y="29"/>
                  </a:lnTo>
                  <a:lnTo>
                    <a:pt x="25" y="29"/>
                  </a:lnTo>
                  <a:lnTo>
                    <a:pt x="25" y="29"/>
                  </a:lnTo>
                  <a:lnTo>
                    <a:pt x="23" y="27"/>
                  </a:lnTo>
                  <a:lnTo>
                    <a:pt x="21" y="25"/>
                  </a:lnTo>
                  <a:lnTo>
                    <a:pt x="17" y="21"/>
                  </a:lnTo>
                  <a:lnTo>
                    <a:pt x="17" y="21"/>
                  </a:lnTo>
                  <a:lnTo>
                    <a:pt x="19" y="19"/>
                  </a:lnTo>
                  <a:lnTo>
                    <a:pt x="21" y="16"/>
                  </a:lnTo>
                  <a:lnTo>
                    <a:pt x="25" y="16"/>
                  </a:lnTo>
                  <a:lnTo>
                    <a:pt x="27" y="14"/>
                  </a:lnTo>
                  <a:lnTo>
                    <a:pt x="34" y="12"/>
                  </a:lnTo>
                  <a:lnTo>
                    <a:pt x="42" y="12"/>
                  </a:lnTo>
                  <a:lnTo>
                    <a:pt x="42" y="12"/>
                  </a:lnTo>
                  <a:lnTo>
                    <a:pt x="40" y="10"/>
                  </a:lnTo>
                  <a:lnTo>
                    <a:pt x="36" y="6"/>
                  </a:lnTo>
                  <a:lnTo>
                    <a:pt x="32" y="4"/>
                  </a:lnTo>
                  <a:lnTo>
                    <a:pt x="28" y="2"/>
                  </a:lnTo>
                  <a:lnTo>
                    <a:pt x="28" y="2"/>
                  </a:lnTo>
                  <a:lnTo>
                    <a:pt x="32" y="0"/>
                  </a:lnTo>
                  <a:lnTo>
                    <a:pt x="36" y="0"/>
                  </a:lnTo>
                  <a:lnTo>
                    <a:pt x="40" y="2"/>
                  </a:lnTo>
                  <a:lnTo>
                    <a:pt x="45" y="2"/>
                  </a:lnTo>
                  <a:lnTo>
                    <a:pt x="55" y="8"/>
                  </a:lnTo>
                  <a:lnTo>
                    <a:pt x="64" y="12"/>
                  </a:lnTo>
                  <a:lnTo>
                    <a:pt x="64" y="12"/>
                  </a:lnTo>
                  <a:lnTo>
                    <a:pt x="68" y="16"/>
                  </a:lnTo>
                  <a:lnTo>
                    <a:pt x="72" y="19"/>
                  </a:lnTo>
                  <a:lnTo>
                    <a:pt x="81" y="25"/>
                  </a:lnTo>
                  <a:lnTo>
                    <a:pt x="81" y="25"/>
                  </a:lnTo>
                  <a:lnTo>
                    <a:pt x="83" y="29"/>
                  </a:lnTo>
                  <a:lnTo>
                    <a:pt x="85" y="31"/>
                  </a:lnTo>
                  <a:lnTo>
                    <a:pt x="87" y="33"/>
                  </a:lnTo>
                  <a:lnTo>
                    <a:pt x="87" y="33"/>
                  </a:lnTo>
                  <a:lnTo>
                    <a:pt x="91" y="33"/>
                  </a:lnTo>
                  <a:lnTo>
                    <a:pt x="93" y="31"/>
                  </a:lnTo>
                  <a:lnTo>
                    <a:pt x="93" y="31"/>
                  </a:lnTo>
                  <a:lnTo>
                    <a:pt x="97" y="33"/>
                  </a:lnTo>
                  <a:lnTo>
                    <a:pt x="98" y="36"/>
                  </a:lnTo>
                  <a:lnTo>
                    <a:pt x="100" y="40"/>
                  </a:lnTo>
                  <a:lnTo>
                    <a:pt x="102" y="42"/>
                  </a:lnTo>
                  <a:lnTo>
                    <a:pt x="102" y="42"/>
                  </a:lnTo>
                  <a:lnTo>
                    <a:pt x="106" y="46"/>
                  </a:lnTo>
                  <a:lnTo>
                    <a:pt x="108" y="48"/>
                  </a:lnTo>
                  <a:lnTo>
                    <a:pt x="115" y="48"/>
                  </a:lnTo>
                  <a:lnTo>
                    <a:pt x="115" y="48"/>
                  </a:lnTo>
                  <a:lnTo>
                    <a:pt x="119" y="48"/>
                  </a:lnTo>
                  <a:lnTo>
                    <a:pt x="123" y="50"/>
                  </a:lnTo>
                  <a:lnTo>
                    <a:pt x="125" y="53"/>
                  </a:lnTo>
                  <a:lnTo>
                    <a:pt x="127" y="55"/>
                  </a:lnTo>
                  <a:lnTo>
                    <a:pt x="131" y="63"/>
                  </a:lnTo>
                  <a:lnTo>
                    <a:pt x="134" y="72"/>
                  </a:lnTo>
                  <a:lnTo>
                    <a:pt x="134" y="72"/>
                  </a:lnTo>
                  <a:lnTo>
                    <a:pt x="134" y="70"/>
                  </a:lnTo>
                  <a:lnTo>
                    <a:pt x="138" y="67"/>
                  </a:lnTo>
                  <a:lnTo>
                    <a:pt x="138" y="67"/>
                  </a:lnTo>
                  <a:lnTo>
                    <a:pt x="140" y="67"/>
                  </a:lnTo>
                  <a:lnTo>
                    <a:pt x="142" y="67"/>
                  </a:lnTo>
                  <a:lnTo>
                    <a:pt x="148" y="69"/>
                  </a:lnTo>
                  <a:lnTo>
                    <a:pt x="157" y="74"/>
                  </a:lnTo>
                  <a:lnTo>
                    <a:pt x="157" y="74"/>
                  </a:lnTo>
                  <a:lnTo>
                    <a:pt x="155" y="76"/>
                  </a:lnTo>
                  <a:lnTo>
                    <a:pt x="151" y="78"/>
                  </a:lnTo>
                  <a:lnTo>
                    <a:pt x="144" y="84"/>
                  </a:lnTo>
                  <a:lnTo>
                    <a:pt x="144" y="84"/>
                  </a:lnTo>
                  <a:lnTo>
                    <a:pt x="140" y="86"/>
                  </a:lnTo>
                  <a:lnTo>
                    <a:pt x="138" y="87"/>
                  </a:lnTo>
                  <a:lnTo>
                    <a:pt x="134" y="89"/>
                  </a:lnTo>
                  <a:lnTo>
                    <a:pt x="131" y="91"/>
                  </a:lnTo>
                  <a:lnTo>
                    <a:pt x="131" y="91"/>
                  </a:lnTo>
                  <a:lnTo>
                    <a:pt x="129" y="95"/>
                  </a:lnTo>
                  <a:lnTo>
                    <a:pt x="127" y="99"/>
                  </a:lnTo>
                  <a:lnTo>
                    <a:pt x="125" y="101"/>
                  </a:lnTo>
                  <a:lnTo>
                    <a:pt x="123" y="103"/>
                  </a:lnTo>
                  <a:lnTo>
                    <a:pt x="123" y="103"/>
                  </a:lnTo>
                  <a:lnTo>
                    <a:pt x="119" y="95"/>
                  </a:lnTo>
                  <a:lnTo>
                    <a:pt x="119" y="93"/>
                  </a:lnTo>
                  <a:lnTo>
                    <a:pt x="115" y="91"/>
                  </a:lnTo>
                  <a:lnTo>
                    <a:pt x="115" y="91"/>
                  </a:lnTo>
                  <a:lnTo>
                    <a:pt x="117" y="95"/>
                  </a:lnTo>
                  <a:lnTo>
                    <a:pt x="117" y="95"/>
                  </a:lnTo>
                  <a:lnTo>
                    <a:pt x="115" y="95"/>
                  </a:lnTo>
                  <a:lnTo>
                    <a:pt x="115" y="95"/>
                  </a:lnTo>
                  <a:lnTo>
                    <a:pt x="115" y="101"/>
                  </a:lnTo>
                  <a:lnTo>
                    <a:pt x="115" y="108"/>
                  </a:lnTo>
                  <a:lnTo>
                    <a:pt x="115" y="112"/>
                  </a:lnTo>
                  <a:lnTo>
                    <a:pt x="115" y="116"/>
                  </a:lnTo>
                  <a:lnTo>
                    <a:pt x="114" y="118"/>
                  </a:lnTo>
                  <a:lnTo>
                    <a:pt x="110" y="118"/>
                  </a:lnTo>
                  <a:lnTo>
                    <a:pt x="110" y="118"/>
                  </a:lnTo>
                  <a:lnTo>
                    <a:pt x="108" y="112"/>
                  </a:lnTo>
                  <a:lnTo>
                    <a:pt x="108" y="112"/>
                  </a:lnTo>
                  <a:lnTo>
                    <a:pt x="108" y="116"/>
                  </a:lnTo>
                  <a:lnTo>
                    <a:pt x="108" y="118"/>
                  </a:lnTo>
                  <a:lnTo>
                    <a:pt x="108" y="118"/>
                  </a:lnTo>
                  <a:lnTo>
                    <a:pt x="104" y="118"/>
                  </a:lnTo>
                  <a:lnTo>
                    <a:pt x="100" y="116"/>
                  </a:lnTo>
                  <a:lnTo>
                    <a:pt x="98" y="112"/>
                  </a:lnTo>
                  <a:lnTo>
                    <a:pt x="97" y="110"/>
                  </a:lnTo>
                  <a:lnTo>
                    <a:pt x="97" y="110"/>
                  </a:lnTo>
                  <a:lnTo>
                    <a:pt x="93" y="112"/>
                  </a:lnTo>
                  <a:lnTo>
                    <a:pt x="93" y="116"/>
                  </a:lnTo>
                  <a:lnTo>
                    <a:pt x="89" y="116"/>
                  </a:lnTo>
                  <a:lnTo>
                    <a:pt x="87" y="116"/>
                  </a:lnTo>
                  <a:lnTo>
                    <a:pt x="81" y="116"/>
                  </a:lnTo>
                  <a:lnTo>
                    <a:pt x="74" y="116"/>
                  </a:lnTo>
                  <a:lnTo>
                    <a:pt x="68" y="112"/>
                  </a:lnTo>
                  <a:lnTo>
                    <a:pt x="62" y="110"/>
                  </a:lnTo>
                  <a:lnTo>
                    <a:pt x="57" y="106"/>
                  </a:lnTo>
                  <a:lnTo>
                    <a:pt x="55" y="103"/>
                  </a:lnTo>
                  <a:lnTo>
                    <a:pt x="55" y="103"/>
                  </a:lnTo>
                  <a:lnTo>
                    <a:pt x="57" y="101"/>
                  </a:lnTo>
                  <a:lnTo>
                    <a:pt x="61" y="99"/>
                  </a:lnTo>
                  <a:lnTo>
                    <a:pt x="61" y="99"/>
                  </a:lnTo>
                  <a:lnTo>
                    <a:pt x="51" y="97"/>
                  </a:lnTo>
                  <a:lnTo>
                    <a:pt x="45" y="95"/>
                  </a:lnTo>
                  <a:lnTo>
                    <a:pt x="42" y="93"/>
                  </a:lnTo>
                  <a:lnTo>
                    <a:pt x="38" y="91"/>
                  </a:lnTo>
                  <a:lnTo>
                    <a:pt x="38" y="87"/>
                  </a:lnTo>
                  <a:lnTo>
                    <a:pt x="38" y="86"/>
                  </a:lnTo>
                  <a:lnTo>
                    <a:pt x="40" y="86"/>
                  </a:lnTo>
                  <a:lnTo>
                    <a:pt x="45" y="82"/>
                  </a:lnTo>
                  <a:lnTo>
                    <a:pt x="45" y="82"/>
                  </a:lnTo>
                  <a:lnTo>
                    <a:pt x="47" y="82"/>
                  </a:lnTo>
                  <a:lnTo>
                    <a:pt x="51" y="80"/>
                  </a:lnTo>
                  <a:lnTo>
                    <a:pt x="59" y="80"/>
                  </a:lnTo>
                  <a:lnTo>
                    <a:pt x="62" y="80"/>
                  </a:lnTo>
                  <a:lnTo>
                    <a:pt x="66" y="78"/>
                  </a:lnTo>
                  <a:lnTo>
                    <a:pt x="68" y="78"/>
                  </a:lnTo>
                  <a:lnTo>
                    <a:pt x="68" y="74"/>
                  </a:lnTo>
                  <a:lnTo>
                    <a:pt x="68" y="74"/>
                  </a:lnTo>
                  <a:lnTo>
                    <a:pt x="57" y="70"/>
                  </a:lnTo>
                  <a:lnTo>
                    <a:pt x="51" y="70"/>
                  </a:lnTo>
                  <a:lnTo>
                    <a:pt x="47" y="70"/>
                  </a:lnTo>
                  <a:lnTo>
                    <a:pt x="45" y="70"/>
                  </a:lnTo>
                  <a:lnTo>
                    <a:pt x="45" y="70"/>
                  </a:lnTo>
                  <a:lnTo>
                    <a:pt x="45" y="72"/>
                  </a:lnTo>
                  <a:lnTo>
                    <a:pt x="45" y="72"/>
                  </a:lnTo>
                  <a:lnTo>
                    <a:pt x="36" y="74"/>
                  </a:lnTo>
                  <a:lnTo>
                    <a:pt x="27" y="76"/>
                  </a:lnTo>
                  <a:lnTo>
                    <a:pt x="23" y="78"/>
                  </a:lnTo>
                  <a:lnTo>
                    <a:pt x="19" y="76"/>
                  </a:lnTo>
                  <a:lnTo>
                    <a:pt x="13" y="74"/>
                  </a:lnTo>
                  <a:lnTo>
                    <a:pt x="10" y="72"/>
                  </a:lnTo>
                  <a:lnTo>
                    <a:pt x="10" y="72"/>
                  </a:lnTo>
                  <a:lnTo>
                    <a:pt x="11" y="70"/>
                  </a:lnTo>
                  <a:lnTo>
                    <a:pt x="13" y="69"/>
                  </a:lnTo>
                  <a:lnTo>
                    <a:pt x="13" y="69"/>
                  </a:lnTo>
                  <a:lnTo>
                    <a:pt x="13" y="69"/>
                  </a:lnTo>
                  <a:lnTo>
                    <a:pt x="13" y="69"/>
                  </a:lnTo>
                  <a:close/>
                </a:path>
              </a:pathLst>
            </a:custGeom>
            <a:solidFill>
              <a:schemeClr val="bg1">
                <a:lumMod val="85000"/>
              </a:schemeClr>
            </a:solidFill>
            <a:ln w="635" cap="rnd">
              <a:solidFill>
                <a:schemeClr val="bg1">
                  <a:alpha val="17000"/>
                </a:schemeClr>
              </a:solidFill>
              <a:prstDash val="solid"/>
              <a:round/>
              <a:headEnd/>
              <a:tailEnd/>
            </a:ln>
          </p:spPr>
          <p:txBody>
            <a:bodyPr lIns="81617" tIns="40809" rIns="81617" bIns="40809"/>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64" name="Freeform 463">
              <a:extLst>
                <a:ext uri="{FF2B5EF4-FFF2-40B4-BE49-F238E27FC236}">
                  <a16:creationId xmlns:a16="http://schemas.microsoft.com/office/drawing/2014/main" id="{1A05AFAD-8631-4A48-9CEA-252A7C0C565F}"/>
                </a:ext>
              </a:extLst>
            </p:cNvPr>
            <p:cNvSpPr>
              <a:spLocks/>
            </p:cNvSpPr>
            <p:nvPr userDrawn="1"/>
          </p:nvSpPr>
          <p:spPr bwMode="auto">
            <a:xfrm>
              <a:off x="6820449" y="1398620"/>
              <a:ext cx="621369" cy="432968"/>
            </a:xfrm>
            <a:custGeom>
              <a:avLst/>
              <a:gdLst>
                <a:gd name="T0" fmla="*/ 11 w 407"/>
                <a:gd name="T1" fmla="*/ 91 h 333"/>
                <a:gd name="T2" fmla="*/ 28 w 407"/>
                <a:gd name="T3" fmla="*/ 78 h 333"/>
                <a:gd name="T4" fmla="*/ 0 w 407"/>
                <a:gd name="T5" fmla="*/ 65 h 333"/>
                <a:gd name="T6" fmla="*/ 28 w 407"/>
                <a:gd name="T7" fmla="*/ 6 h 333"/>
                <a:gd name="T8" fmla="*/ 74 w 407"/>
                <a:gd name="T9" fmla="*/ 2 h 333"/>
                <a:gd name="T10" fmla="*/ 49 w 407"/>
                <a:gd name="T11" fmla="*/ 38 h 333"/>
                <a:gd name="T12" fmla="*/ 66 w 407"/>
                <a:gd name="T13" fmla="*/ 65 h 333"/>
                <a:gd name="T14" fmla="*/ 70 w 407"/>
                <a:gd name="T15" fmla="*/ 36 h 333"/>
                <a:gd name="T16" fmla="*/ 87 w 407"/>
                <a:gd name="T17" fmla="*/ 10 h 333"/>
                <a:gd name="T18" fmla="*/ 127 w 407"/>
                <a:gd name="T19" fmla="*/ 10 h 333"/>
                <a:gd name="T20" fmla="*/ 134 w 407"/>
                <a:gd name="T21" fmla="*/ 42 h 333"/>
                <a:gd name="T22" fmla="*/ 146 w 407"/>
                <a:gd name="T23" fmla="*/ 42 h 333"/>
                <a:gd name="T24" fmla="*/ 172 w 407"/>
                <a:gd name="T25" fmla="*/ 36 h 333"/>
                <a:gd name="T26" fmla="*/ 200 w 407"/>
                <a:gd name="T27" fmla="*/ 34 h 333"/>
                <a:gd name="T28" fmla="*/ 216 w 407"/>
                <a:gd name="T29" fmla="*/ 51 h 333"/>
                <a:gd name="T30" fmla="*/ 225 w 407"/>
                <a:gd name="T31" fmla="*/ 63 h 333"/>
                <a:gd name="T32" fmla="*/ 221 w 407"/>
                <a:gd name="T33" fmla="*/ 70 h 333"/>
                <a:gd name="T34" fmla="*/ 231 w 407"/>
                <a:gd name="T35" fmla="*/ 76 h 333"/>
                <a:gd name="T36" fmla="*/ 242 w 407"/>
                <a:gd name="T37" fmla="*/ 74 h 333"/>
                <a:gd name="T38" fmla="*/ 269 w 407"/>
                <a:gd name="T39" fmla="*/ 74 h 333"/>
                <a:gd name="T40" fmla="*/ 263 w 407"/>
                <a:gd name="T41" fmla="*/ 87 h 333"/>
                <a:gd name="T42" fmla="*/ 274 w 407"/>
                <a:gd name="T43" fmla="*/ 85 h 333"/>
                <a:gd name="T44" fmla="*/ 278 w 407"/>
                <a:gd name="T45" fmla="*/ 95 h 333"/>
                <a:gd name="T46" fmla="*/ 304 w 407"/>
                <a:gd name="T47" fmla="*/ 95 h 333"/>
                <a:gd name="T48" fmla="*/ 312 w 407"/>
                <a:gd name="T49" fmla="*/ 110 h 333"/>
                <a:gd name="T50" fmla="*/ 318 w 407"/>
                <a:gd name="T51" fmla="*/ 131 h 333"/>
                <a:gd name="T52" fmla="*/ 318 w 407"/>
                <a:gd name="T53" fmla="*/ 138 h 333"/>
                <a:gd name="T54" fmla="*/ 306 w 407"/>
                <a:gd name="T55" fmla="*/ 144 h 333"/>
                <a:gd name="T56" fmla="*/ 325 w 407"/>
                <a:gd name="T57" fmla="*/ 165 h 333"/>
                <a:gd name="T58" fmla="*/ 342 w 407"/>
                <a:gd name="T59" fmla="*/ 172 h 333"/>
                <a:gd name="T60" fmla="*/ 376 w 407"/>
                <a:gd name="T61" fmla="*/ 195 h 333"/>
                <a:gd name="T62" fmla="*/ 382 w 407"/>
                <a:gd name="T63" fmla="*/ 199 h 333"/>
                <a:gd name="T64" fmla="*/ 407 w 407"/>
                <a:gd name="T65" fmla="*/ 212 h 333"/>
                <a:gd name="T66" fmla="*/ 395 w 407"/>
                <a:gd name="T67" fmla="*/ 229 h 333"/>
                <a:gd name="T68" fmla="*/ 374 w 407"/>
                <a:gd name="T69" fmla="*/ 250 h 333"/>
                <a:gd name="T70" fmla="*/ 357 w 407"/>
                <a:gd name="T71" fmla="*/ 229 h 333"/>
                <a:gd name="T72" fmla="*/ 331 w 407"/>
                <a:gd name="T73" fmla="*/ 212 h 333"/>
                <a:gd name="T74" fmla="*/ 318 w 407"/>
                <a:gd name="T75" fmla="*/ 225 h 333"/>
                <a:gd name="T76" fmla="*/ 352 w 407"/>
                <a:gd name="T77" fmla="*/ 261 h 333"/>
                <a:gd name="T78" fmla="*/ 369 w 407"/>
                <a:gd name="T79" fmla="*/ 290 h 333"/>
                <a:gd name="T80" fmla="*/ 357 w 407"/>
                <a:gd name="T81" fmla="*/ 305 h 333"/>
                <a:gd name="T82" fmla="*/ 335 w 407"/>
                <a:gd name="T83" fmla="*/ 303 h 333"/>
                <a:gd name="T84" fmla="*/ 314 w 407"/>
                <a:gd name="T85" fmla="*/ 301 h 333"/>
                <a:gd name="T86" fmla="*/ 335 w 407"/>
                <a:gd name="T87" fmla="*/ 333 h 333"/>
                <a:gd name="T88" fmla="*/ 278 w 407"/>
                <a:gd name="T89" fmla="*/ 314 h 333"/>
                <a:gd name="T90" fmla="*/ 250 w 407"/>
                <a:gd name="T91" fmla="*/ 286 h 333"/>
                <a:gd name="T92" fmla="*/ 236 w 407"/>
                <a:gd name="T93" fmla="*/ 267 h 333"/>
                <a:gd name="T94" fmla="*/ 189 w 407"/>
                <a:gd name="T95" fmla="*/ 273 h 333"/>
                <a:gd name="T96" fmla="*/ 183 w 407"/>
                <a:gd name="T97" fmla="*/ 244 h 333"/>
                <a:gd name="T98" fmla="*/ 221 w 407"/>
                <a:gd name="T99" fmla="*/ 242 h 333"/>
                <a:gd name="T100" fmla="*/ 231 w 407"/>
                <a:gd name="T101" fmla="*/ 231 h 333"/>
                <a:gd name="T102" fmla="*/ 242 w 407"/>
                <a:gd name="T103" fmla="*/ 208 h 333"/>
                <a:gd name="T104" fmla="*/ 253 w 407"/>
                <a:gd name="T105" fmla="*/ 188 h 333"/>
                <a:gd name="T106" fmla="*/ 225 w 407"/>
                <a:gd name="T107" fmla="*/ 157 h 333"/>
                <a:gd name="T108" fmla="*/ 204 w 407"/>
                <a:gd name="T109" fmla="*/ 148 h 333"/>
                <a:gd name="T110" fmla="*/ 197 w 407"/>
                <a:gd name="T111" fmla="*/ 144 h 333"/>
                <a:gd name="T112" fmla="*/ 178 w 407"/>
                <a:gd name="T113" fmla="*/ 120 h 333"/>
                <a:gd name="T114" fmla="*/ 163 w 407"/>
                <a:gd name="T115" fmla="*/ 99 h 333"/>
                <a:gd name="T116" fmla="*/ 149 w 407"/>
                <a:gd name="T117" fmla="*/ 108 h 333"/>
                <a:gd name="T118" fmla="*/ 119 w 407"/>
                <a:gd name="T119" fmla="*/ 114 h 333"/>
                <a:gd name="T120" fmla="*/ 104 w 407"/>
                <a:gd name="T121" fmla="*/ 120 h 333"/>
                <a:gd name="T122" fmla="*/ 60 w 407"/>
                <a:gd name="T123" fmla="*/ 116 h 333"/>
                <a:gd name="T124" fmla="*/ 42 w 407"/>
                <a:gd name="T125" fmla="*/ 108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07" h="333">
                  <a:moveTo>
                    <a:pt x="32" y="108"/>
                  </a:moveTo>
                  <a:lnTo>
                    <a:pt x="32" y="108"/>
                  </a:lnTo>
                  <a:lnTo>
                    <a:pt x="28" y="106"/>
                  </a:lnTo>
                  <a:lnTo>
                    <a:pt x="19" y="101"/>
                  </a:lnTo>
                  <a:lnTo>
                    <a:pt x="15" y="95"/>
                  </a:lnTo>
                  <a:lnTo>
                    <a:pt x="11" y="91"/>
                  </a:lnTo>
                  <a:lnTo>
                    <a:pt x="11" y="91"/>
                  </a:lnTo>
                  <a:lnTo>
                    <a:pt x="11" y="91"/>
                  </a:lnTo>
                  <a:lnTo>
                    <a:pt x="17" y="87"/>
                  </a:lnTo>
                  <a:lnTo>
                    <a:pt x="23" y="85"/>
                  </a:lnTo>
                  <a:lnTo>
                    <a:pt x="28" y="84"/>
                  </a:lnTo>
                  <a:lnTo>
                    <a:pt x="34" y="84"/>
                  </a:lnTo>
                  <a:lnTo>
                    <a:pt x="34" y="84"/>
                  </a:lnTo>
                  <a:lnTo>
                    <a:pt x="34" y="80"/>
                  </a:lnTo>
                  <a:lnTo>
                    <a:pt x="30" y="78"/>
                  </a:lnTo>
                  <a:lnTo>
                    <a:pt x="28" y="78"/>
                  </a:lnTo>
                  <a:lnTo>
                    <a:pt x="25" y="76"/>
                  </a:lnTo>
                  <a:lnTo>
                    <a:pt x="19" y="76"/>
                  </a:lnTo>
                  <a:lnTo>
                    <a:pt x="11" y="76"/>
                  </a:lnTo>
                  <a:lnTo>
                    <a:pt x="6" y="74"/>
                  </a:lnTo>
                  <a:lnTo>
                    <a:pt x="4" y="74"/>
                  </a:lnTo>
                  <a:lnTo>
                    <a:pt x="2" y="72"/>
                  </a:lnTo>
                  <a:lnTo>
                    <a:pt x="0" y="68"/>
                  </a:lnTo>
                  <a:lnTo>
                    <a:pt x="0" y="65"/>
                  </a:lnTo>
                  <a:lnTo>
                    <a:pt x="2" y="61"/>
                  </a:lnTo>
                  <a:lnTo>
                    <a:pt x="4" y="53"/>
                  </a:lnTo>
                  <a:lnTo>
                    <a:pt x="4" y="53"/>
                  </a:lnTo>
                  <a:lnTo>
                    <a:pt x="9" y="42"/>
                  </a:lnTo>
                  <a:lnTo>
                    <a:pt x="15" y="31"/>
                  </a:lnTo>
                  <a:lnTo>
                    <a:pt x="26" y="6"/>
                  </a:lnTo>
                  <a:lnTo>
                    <a:pt x="26" y="6"/>
                  </a:lnTo>
                  <a:lnTo>
                    <a:pt x="28" y="6"/>
                  </a:lnTo>
                  <a:lnTo>
                    <a:pt x="30" y="4"/>
                  </a:lnTo>
                  <a:lnTo>
                    <a:pt x="36" y="2"/>
                  </a:lnTo>
                  <a:lnTo>
                    <a:pt x="42" y="2"/>
                  </a:lnTo>
                  <a:lnTo>
                    <a:pt x="51" y="0"/>
                  </a:lnTo>
                  <a:lnTo>
                    <a:pt x="66" y="0"/>
                  </a:lnTo>
                  <a:lnTo>
                    <a:pt x="72" y="0"/>
                  </a:lnTo>
                  <a:lnTo>
                    <a:pt x="74" y="2"/>
                  </a:lnTo>
                  <a:lnTo>
                    <a:pt x="74" y="2"/>
                  </a:lnTo>
                  <a:lnTo>
                    <a:pt x="72" y="4"/>
                  </a:lnTo>
                  <a:lnTo>
                    <a:pt x="72" y="6"/>
                  </a:lnTo>
                  <a:lnTo>
                    <a:pt x="68" y="12"/>
                  </a:lnTo>
                  <a:lnTo>
                    <a:pt x="57" y="19"/>
                  </a:lnTo>
                  <a:lnTo>
                    <a:pt x="57" y="19"/>
                  </a:lnTo>
                  <a:lnTo>
                    <a:pt x="53" y="25"/>
                  </a:lnTo>
                  <a:lnTo>
                    <a:pt x="49" y="31"/>
                  </a:lnTo>
                  <a:lnTo>
                    <a:pt x="49" y="38"/>
                  </a:lnTo>
                  <a:lnTo>
                    <a:pt x="49" y="46"/>
                  </a:lnTo>
                  <a:lnTo>
                    <a:pt x="49" y="46"/>
                  </a:lnTo>
                  <a:lnTo>
                    <a:pt x="51" y="53"/>
                  </a:lnTo>
                  <a:lnTo>
                    <a:pt x="53" y="57"/>
                  </a:lnTo>
                  <a:lnTo>
                    <a:pt x="57" y="59"/>
                  </a:lnTo>
                  <a:lnTo>
                    <a:pt x="57" y="59"/>
                  </a:lnTo>
                  <a:lnTo>
                    <a:pt x="62" y="63"/>
                  </a:lnTo>
                  <a:lnTo>
                    <a:pt x="66" y="65"/>
                  </a:lnTo>
                  <a:lnTo>
                    <a:pt x="68" y="65"/>
                  </a:lnTo>
                  <a:lnTo>
                    <a:pt x="68" y="65"/>
                  </a:lnTo>
                  <a:lnTo>
                    <a:pt x="68" y="59"/>
                  </a:lnTo>
                  <a:lnTo>
                    <a:pt x="68" y="55"/>
                  </a:lnTo>
                  <a:lnTo>
                    <a:pt x="72" y="46"/>
                  </a:lnTo>
                  <a:lnTo>
                    <a:pt x="72" y="46"/>
                  </a:lnTo>
                  <a:lnTo>
                    <a:pt x="72" y="40"/>
                  </a:lnTo>
                  <a:lnTo>
                    <a:pt x="70" y="36"/>
                  </a:lnTo>
                  <a:lnTo>
                    <a:pt x="70" y="31"/>
                  </a:lnTo>
                  <a:lnTo>
                    <a:pt x="70" y="27"/>
                  </a:lnTo>
                  <a:lnTo>
                    <a:pt x="70" y="27"/>
                  </a:lnTo>
                  <a:lnTo>
                    <a:pt x="72" y="23"/>
                  </a:lnTo>
                  <a:lnTo>
                    <a:pt x="74" y="19"/>
                  </a:lnTo>
                  <a:lnTo>
                    <a:pt x="76" y="15"/>
                  </a:lnTo>
                  <a:lnTo>
                    <a:pt x="79" y="14"/>
                  </a:lnTo>
                  <a:lnTo>
                    <a:pt x="87" y="10"/>
                  </a:lnTo>
                  <a:lnTo>
                    <a:pt x="95" y="6"/>
                  </a:lnTo>
                  <a:lnTo>
                    <a:pt x="95" y="6"/>
                  </a:lnTo>
                  <a:lnTo>
                    <a:pt x="104" y="4"/>
                  </a:lnTo>
                  <a:lnTo>
                    <a:pt x="108" y="4"/>
                  </a:lnTo>
                  <a:lnTo>
                    <a:pt x="113" y="4"/>
                  </a:lnTo>
                  <a:lnTo>
                    <a:pt x="119" y="4"/>
                  </a:lnTo>
                  <a:lnTo>
                    <a:pt x="123" y="6"/>
                  </a:lnTo>
                  <a:lnTo>
                    <a:pt x="127" y="10"/>
                  </a:lnTo>
                  <a:lnTo>
                    <a:pt x="130" y="14"/>
                  </a:lnTo>
                  <a:lnTo>
                    <a:pt x="130" y="14"/>
                  </a:lnTo>
                  <a:lnTo>
                    <a:pt x="130" y="17"/>
                  </a:lnTo>
                  <a:lnTo>
                    <a:pt x="132" y="23"/>
                  </a:lnTo>
                  <a:lnTo>
                    <a:pt x="136" y="33"/>
                  </a:lnTo>
                  <a:lnTo>
                    <a:pt x="136" y="33"/>
                  </a:lnTo>
                  <a:lnTo>
                    <a:pt x="136" y="38"/>
                  </a:lnTo>
                  <a:lnTo>
                    <a:pt x="134" y="42"/>
                  </a:lnTo>
                  <a:lnTo>
                    <a:pt x="130" y="46"/>
                  </a:lnTo>
                  <a:lnTo>
                    <a:pt x="130" y="50"/>
                  </a:lnTo>
                  <a:lnTo>
                    <a:pt x="130" y="50"/>
                  </a:lnTo>
                  <a:lnTo>
                    <a:pt x="134" y="48"/>
                  </a:lnTo>
                  <a:lnTo>
                    <a:pt x="138" y="46"/>
                  </a:lnTo>
                  <a:lnTo>
                    <a:pt x="142" y="44"/>
                  </a:lnTo>
                  <a:lnTo>
                    <a:pt x="146" y="42"/>
                  </a:lnTo>
                  <a:lnTo>
                    <a:pt x="146" y="42"/>
                  </a:lnTo>
                  <a:lnTo>
                    <a:pt x="153" y="44"/>
                  </a:lnTo>
                  <a:lnTo>
                    <a:pt x="157" y="46"/>
                  </a:lnTo>
                  <a:lnTo>
                    <a:pt x="163" y="51"/>
                  </a:lnTo>
                  <a:lnTo>
                    <a:pt x="168" y="55"/>
                  </a:lnTo>
                  <a:lnTo>
                    <a:pt x="168" y="55"/>
                  </a:lnTo>
                  <a:lnTo>
                    <a:pt x="168" y="44"/>
                  </a:lnTo>
                  <a:lnTo>
                    <a:pt x="168" y="40"/>
                  </a:lnTo>
                  <a:lnTo>
                    <a:pt x="172" y="36"/>
                  </a:lnTo>
                  <a:lnTo>
                    <a:pt x="172" y="36"/>
                  </a:lnTo>
                  <a:lnTo>
                    <a:pt x="174" y="34"/>
                  </a:lnTo>
                  <a:lnTo>
                    <a:pt x="176" y="34"/>
                  </a:lnTo>
                  <a:lnTo>
                    <a:pt x="183" y="33"/>
                  </a:lnTo>
                  <a:lnTo>
                    <a:pt x="189" y="33"/>
                  </a:lnTo>
                  <a:lnTo>
                    <a:pt x="197" y="33"/>
                  </a:lnTo>
                  <a:lnTo>
                    <a:pt x="197" y="33"/>
                  </a:lnTo>
                  <a:lnTo>
                    <a:pt x="200" y="34"/>
                  </a:lnTo>
                  <a:lnTo>
                    <a:pt x="206" y="36"/>
                  </a:lnTo>
                  <a:lnTo>
                    <a:pt x="212" y="40"/>
                  </a:lnTo>
                  <a:lnTo>
                    <a:pt x="216" y="44"/>
                  </a:lnTo>
                  <a:lnTo>
                    <a:pt x="216" y="44"/>
                  </a:lnTo>
                  <a:lnTo>
                    <a:pt x="217" y="46"/>
                  </a:lnTo>
                  <a:lnTo>
                    <a:pt x="217" y="50"/>
                  </a:lnTo>
                  <a:lnTo>
                    <a:pt x="217" y="51"/>
                  </a:lnTo>
                  <a:lnTo>
                    <a:pt x="216" y="51"/>
                  </a:lnTo>
                  <a:lnTo>
                    <a:pt x="214" y="53"/>
                  </a:lnTo>
                  <a:lnTo>
                    <a:pt x="212" y="55"/>
                  </a:lnTo>
                  <a:lnTo>
                    <a:pt x="210" y="57"/>
                  </a:lnTo>
                  <a:lnTo>
                    <a:pt x="210" y="57"/>
                  </a:lnTo>
                  <a:lnTo>
                    <a:pt x="214" y="57"/>
                  </a:lnTo>
                  <a:lnTo>
                    <a:pt x="219" y="61"/>
                  </a:lnTo>
                  <a:lnTo>
                    <a:pt x="223" y="63"/>
                  </a:lnTo>
                  <a:lnTo>
                    <a:pt x="225" y="63"/>
                  </a:lnTo>
                  <a:lnTo>
                    <a:pt x="227" y="63"/>
                  </a:lnTo>
                  <a:lnTo>
                    <a:pt x="227" y="63"/>
                  </a:lnTo>
                  <a:lnTo>
                    <a:pt x="225" y="65"/>
                  </a:lnTo>
                  <a:lnTo>
                    <a:pt x="223" y="67"/>
                  </a:lnTo>
                  <a:lnTo>
                    <a:pt x="219" y="74"/>
                  </a:lnTo>
                  <a:lnTo>
                    <a:pt x="219" y="74"/>
                  </a:lnTo>
                  <a:lnTo>
                    <a:pt x="219" y="72"/>
                  </a:lnTo>
                  <a:lnTo>
                    <a:pt x="221" y="70"/>
                  </a:lnTo>
                  <a:lnTo>
                    <a:pt x="221" y="70"/>
                  </a:lnTo>
                  <a:lnTo>
                    <a:pt x="223" y="68"/>
                  </a:lnTo>
                  <a:lnTo>
                    <a:pt x="225" y="68"/>
                  </a:lnTo>
                  <a:lnTo>
                    <a:pt x="227" y="67"/>
                  </a:lnTo>
                  <a:lnTo>
                    <a:pt x="229" y="68"/>
                  </a:lnTo>
                  <a:lnTo>
                    <a:pt x="231" y="68"/>
                  </a:lnTo>
                  <a:lnTo>
                    <a:pt x="231" y="70"/>
                  </a:lnTo>
                  <a:lnTo>
                    <a:pt x="231" y="76"/>
                  </a:lnTo>
                  <a:lnTo>
                    <a:pt x="231" y="76"/>
                  </a:lnTo>
                  <a:lnTo>
                    <a:pt x="234" y="74"/>
                  </a:lnTo>
                  <a:lnTo>
                    <a:pt x="234" y="74"/>
                  </a:lnTo>
                  <a:lnTo>
                    <a:pt x="234" y="74"/>
                  </a:lnTo>
                  <a:lnTo>
                    <a:pt x="236" y="72"/>
                  </a:lnTo>
                  <a:lnTo>
                    <a:pt x="236" y="72"/>
                  </a:lnTo>
                  <a:lnTo>
                    <a:pt x="238" y="74"/>
                  </a:lnTo>
                  <a:lnTo>
                    <a:pt x="242" y="74"/>
                  </a:lnTo>
                  <a:lnTo>
                    <a:pt x="246" y="72"/>
                  </a:lnTo>
                  <a:lnTo>
                    <a:pt x="250" y="70"/>
                  </a:lnTo>
                  <a:lnTo>
                    <a:pt x="255" y="68"/>
                  </a:lnTo>
                  <a:lnTo>
                    <a:pt x="255" y="68"/>
                  </a:lnTo>
                  <a:lnTo>
                    <a:pt x="261" y="68"/>
                  </a:lnTo>
                  <a:lnTo>
                    <a:pt x="265" y="70"/>
                  </a:lnTo>
                  <a:lnTo>
                    <a:pt x="269" y="72"/>
                  </a:lnTo>
                  <a:lnTo>
                    <a:pt x="269" y="74"/>
                  </a:lnTo>
                  <a:lnTo>
                    <a:pt x="270" y="76"/>
                  </a:lnTo>
                  <a:lnTo>
                    <a:pt x="270" y="80"/>
                  </a:lnTo>
                  <a:lnTo>
                    <a:pt x="270" y="80"/>
                  </a:lnTo>
                  <a:lnTo>
                    <a:pt x="265" y="82"/>
                  </a:lnTo>
                  <a:lnTo>
                    <a:pt x="261" y="84"/>
                  </a:lnTo>
                  <a:lnTo>
                    <a:pt x="259" y="87"/>
                  </a:lnTo>
                  <a:lnTo>
                    <a:pt x="259" y="87"/>
                  </a:lnTo>
                  <a:lnTo>
                    <a:pt x="263" y="87"/>
                  </a:lnTo>
                  <a:lnTo>
                    <a:pt x="265" y="87"/>
                  </a:lnTo>
                  <a:lnTo>
                    <a:pt x="265" y="87"/>
                  </a:lnTo>
                  <a:lnTo>
                    <a:pt x="269" y="85"/>
                  </a:lnTo>
                  <a:lnTo>
                    <a:pt x="269" y="84"/>
                  </a:lnTo>
                  <a:lnTo>
                    <a:pt x="269" y="84"/>
                  </a:lnTo>
                  <a:lnTo>
                    <a:pt x="270" y="84"/>
                  </a:lnTo>
                  <a:lnTo>
                    <a:pt x="272" y="84"/>
                  </a:lnTo>
                  <a:lnTo>
                    <a:pt x="274" y="85"/>
                  </a:lnTo>
                  <a:lnTo>
                    <a:pt x="274" y="87"/>
                  </a:lnTo>
                  <a:lnTo>
                    <a:pt x="274" y="89"/>
                  </a:lnTo>
                  <a:lnTo>
                    <a:pt x="272" y="91"/>
                  </a:lnTo>
                  <a:lnTo>
                    <a:pt x="272" y="93"/>
                  </a:lnTo>
                  <a:lnTo>
                    <a:pt x="270" y="95"/>
                  </a:lnTo>
                  <a:lnTo>
                    <a:pt x="270" y="95"/>
                  </a:lnTo>
                  <a:lnTo>
                    <a:pt x="274" y="95"/>
                  </a:lnTo>
                  <a:lnTo>
                    <a:pt x="278" y="95"/>
                  </a:lnTo>
                  <a:lnTo>
                    <a:pt x="280" y="93"/>
                  </a:lnTo>
                  <a:lnTo>
                    <a:pt x="284" y="91"/>
                  </a:lnTo>
                  <a:lnTo>
                    <a:pt x="284" y="91"/>
                  </a:lnTo>
                  <a:lnTo>
                    <a:pt x="293" y="91"/>
                  </a:lnTo>
                  <a:lnTo>
                    <a:pt x="299" y="91"/>
                  </a:lnTo>
                  <a:lnTo>
                    <a:pt x="303" y="93"/>
                  </a:lnTo>
                  <a:lnTo>
                    <a:pt x="303" y="93"/>
                  </a:lnTo>
                  <a:lnTo>
                    <a:pt x="304" y="95"/>
                  </a:lnTo>
                  <a:lnTo>
                    <a:pt x="304" y="97"/>
                  </a:lnTo>
                  <a:lnTo>
                    <a:pt x="306" y="99"/>
                  </a:lnTo>
                  <a:lnTo>
                    <a:pt x="304" y="101"/>
                  </a:lnTo>
                  <a:lnTo>
                    <a:pt x="304" y="106"/>
                  </a:lnTo>
                  <a:lnTo>
                    <a:pt x="303" y="110"/>
                  </a:lnTo>
                  <a:lnTo>
                    <a:pt x="303" y="110"/>
                  </a:lnTo>
                  <a:lnTo>
                    <a:pt x="306" y="110"/>
                  </a:lnTo>
                  <a:lnTo>
                    <a:pt x="312" y="110"/>
                  </a:lnTo>
                  <a:lnTo>
                    <a:pt x="316" y="110"/>
                  </a:lnTo>
                  <a:lnTo>
                    <a:pt x="318" y="112"/>
                  </a:lnTo>
                  <a:lnTo>
                    <a:pt x="321" y="114"/>
                  </a:lnTo>
                  <a:lnTo>
                    <a:pt x="325" y="118"/>
                  </a:lnTo>
                  <a:lnTo>
                    <a:pt x="331" y="129"/>
                  </a:lnTo>
                  <a:lnTo>
                    <a:pt x="331" y="129"/>
                  </a:lnTo>
                  <a:lnTo>
                    <a:pt x="321" y="129"/>
                  </a:lnTo>
                  <a:lnTo>
                    <a:pt x="318" y="131"/>
                  </a:lnTo>
                  <a:lnTo>
                    <a:pt x="314" y="133"/>
                  </a:lnTo>
                  <a:lnTo>
                    <a:pt x="314" y="133"/>
                  </a:lnTo>
                  <a:lnTo>
                    <a:pt x="316" y="133"/>
                  </a:lnTo>
                  <a:lnTo>
                    <a:pt x="320" y="133"/>
                  </a:lnTo>
                  <a:lnTo>
                    <a:pt x="323" y="135"/>
                  </a:lnTo>
                  <a:lnTo>
                    <a:pt x="325" y="137"/>
                  </a:lnTo>
                  <a:lnTo>
                    <a:pt x="325" y="137"/>
                  </a:lnTo>
                  <a:lnTo>
                    <a:pt x="318" y="138"/>
                  </a:lnTo>
                  <a:lnTo>
                    <a:pt x="314" y="140"/>
                  </a:lnTo>
                  <a:lnTo>
                    <a:pt x="312" y="142"/>
                  </a:lnTo>
                  <a:lnTo>
                    <a:pt x="312" y="142"/>
                  </a:lnTo>
                  <a:lnTo>
                    <a:pt x="312" y="142"/>
                  </a:lnTo>
                  <a:lnTo>
                    <a:pt x="312" y="144"/>
                  </a:lnTo>
                  <a:lnTo>
                    <a:pt x="312" y="144"/>
                  </a:lnTo>
                  <a:lnTo>
                    <a:pt x="306" y="144"/>
                  </a:lnTo>
                  <a:lnTo>
                    <a:pt x="306" y="144"/>
                  </a:lnTo>
                  <a:lnTo>
                    <a:pt x="308" y="148"/>
                  </a:lnTo>
                  <a:lnTo>
                    <a:pt x="310" y="150"/>
                  </a:lnTo>
                  <a:lnTo>
                    <a:pt x="314" y="154"/>
                  </a:lnTo>
                  <a:lnTo>
                    <a:pt x="318" y="155"/>
                  </a:lnTo>
                  <a:lnTo>
                    <a:pt x="321" y="159"/>
                  </a:lnTo>
                  <a:lnTo>
                    <a:pt x="321" y="159"/>
                  </a:lnTo>
                  <a:lnTo>
                    <a:pt x="323" y="161"/>
                  </a:lnTo>
                  <a:lnTo>
                    <a:pt x="325" y="165"/>
                  </a:lnTo>
                  <a:lnTo>
                    <a:pt x="325" y="167"/>
                  </a:lnTo>
                  <a:lnTo>
                    <a:pt x="327" y="171"/>
                  </a:lnTo>
                  <a:lnTo>
                    <a:pt x="327" y="171"/>
                  </a:lnTo>
                  <a:lnTo>
                    <a:pt x="329" y="172"/>
                  </a:lnTo>
                  <a:lnTo>
                    <a:pt x="331" y="172"/>
                  </a:lnTo>
                  <a:lnTo>
                    <a:pt x="337" y="172"/>
                  </a:lnTo>
                  <a:lnTo>
                    <a:pt x="342" y="172"/>
                  </a:lnTo>
                  <a:lnTo>
                    <a:pt x="342" y="172"/>
                  </a:lnTo>
                  <a:lnTo>
                    <a:pt x="346" y="174"/>
                  </a:lnTo>
                  <a:lnTo>
                    <a:pt x="354" y="176"/>
                  </a:lnTo>
                  <a:lnTo>
                    <a:pt x="361" y="178"/>
                  </a:lnTo>
                  <a:lnTo>
                    <a:pt x="369" y="182"/>
                  </a:lnTo>
                  <a:lnTo>
                    <a:pt x="373" y="186"/>
                  </a:lnTo>
                  <a:lnTo>
                    <a:pt x="376" y="190"/>
                  </a:lnTo>
                  <a:lnTo>
                    <a:pt x="376" y="191"/>
                  </a:lnTo>
                  <a:lnTo>
                    <a:pt x="376" y="195"/>
                  </a:lnTo>
                  <a:lnTo>
                    <a:pt x="376" y="197"/>
                  </a:lnTo>
                  <a:lnTo>
                    <a:pt x="376" y="201"/>
                  </a:lnTo>
                  <a:lnTo>
                    <a:pt x="373" y="205"/>
                  </a:lnTo>
                  <a:lnTo>
                    <a:pt x="373" y="205"/>
                  </a:lnTo>
                  <a:lnTo>
                    <a:pt x="376" y="205"/>
                  </a:lnTo>
                  <a:lnTo>
                    <a:pt x="376" y="205"/>
                  </a:lnTo>
                  <a:lnTo>
                    <a:pt x="378" y="201"/>
                  </a:lnTo>
                  <a:lnTo>
                    <a:pt x="382" y="199"/>
                  </a:lnTo>
                  <a:lnTo>
                    <a:pt x="384" y="197"/>
                  </a:lnTo>
                  <a:lnTo>
                    <a:pt x="388" y="195"/>
                  </a:lnTo>
                  <a:lnTo>
                    <a:pt x="388" y="195"/>
                  </a:lnTo>
                  <a:lnTo>
                    <a:pt x="391" y="199"/>
                  </a:lnTo>
                  <a:lnTo>
                    <a:pt x="399" y="203"/>
                  </a:lnTo>
                  <a:lnTo>
                    <a:pt x="403" y="207"/>
                  </a:lnTo>
                  <a:lnTo>
                    <a:pt x="405" y="210"/>
                  </a:lnTo>
                  <a:lnTo>
                    <a:pt x="407" y="212"/>
                  </a:lnTo>
                  <a:lnTo>
                    <a:pt x="407" y="212"/>
                  </a:lnTo>
                  <a:lnTo>
                    <a:pt x="403" y="214"/>
                  </a:lnTo>
                  <a:lnTo>
                    <a:pt x="401" y="214"/>
                  </a:lnTo>
                  <a:lnTo>
                    <a:pt x="399" y="218"/>
                  </a:lnTo>
                  <a:lnTo>
                    <a:pt x="399" y="224"/>
                  </a:lnTo>
                  <a:lnTo>
                    <a:pt x="397" y="227"/>
                  </a:lnTo>
                  <a:lnTo>
                    <a:pt x="397" y="227"/>
                  </a:lnTo>
                  <a:lnTo>
                    <a:pt x="395" y="229"/>
                  </a:lnTo>
                  <a:lnTo>
                    <a:pt x="391" y="231"/>
                  </a:lnTo>
                  <a:lnTo>
                    <a:pt x="384" y="231"/>
                  </a:lnTo>
                  <a:lnTo>
                    <a:pt x="384" y="231"/>
                  </a:lnTo>
                  <a:lnTo>
                    <a:pt x="380" y="242"/>
                  </a:lnTo>
                  <a:lnTo>
                    <a:pt x="380" y="248"/>
                  </a:lnTo>
                  <a:lnTo>
                    <a:pt x="382" y="252"/>
                  </a:lnTo>
                  <a:lnTo>
                    <a:pt x="382" y="252"/>
                  </a:lnTo>
                  <a:lnTo>
                    <a:pt x="374" y="250"/>
                  </a:lnTo>
                  <a:lnTo>
                    <a:pt x="367" y="246"/>
                  </a:lnTo>
                  <a:lnTo>
                    <a:pt x="359" y="241"/>
                  </a:lnTo>
                  <a:lnTo>
                    <a:pt x="357" y="239"/>
                  </a:lnTo>
                  <a:lnTo>
                    <a:pt x="354" y="235"/>
                  </a:lnTo>
                  <a:lnTo>
                    <a:pt x="354" y="235"/>
                  </a:lnTo>
                  <a:lnTo>
                    <a:pt x="356" y="233"/>
                  </a:lnTo>
                  <a:lnTo>
                    <a:pt x="356" y="231"/>
                  </a:lnTo>
                  <a:lnTo>
                    <a:pt x="357" y="229"/>
                  </a:lnTo>
                  <a:lnTo>
                    <a:pt x="357" y="229"/>
                  </a:lnTo>
                  <a:lnTo>
                    <a:pt x="348" y="225"/>
                  </a:lnTo>
                  <a:lnTo>
                    <a:pt x="344" y="225"/>
                  </a:lnTo>
                  <a:lnTo>
                    <a:pt x="340" y="224"/>
                  </a:lnTo>
                  <a:lnTo>
                    <a:pt x="340" y="224"/>
                  </a:lnTo>
                  <a:lnTo>
                    <a:pt x="337" y="220"/>
                  </a:lnTo>
                  <a:lnTo>
                    <a:pt x="335" y="216"/>
                  </a:lnTo>
                  <a:lnTo>
                    <a:pt x="331" y="212"/>
                  </a:lnTo>
                  <a:lnTo>
                    <a:pt x="327" y="210"/>
                  </a:lnTo>
                  <a:lnTo>
                    <a:pt x="327" y="210"/>
                  </a:lnTo>
                  <a:lnTo>
                    <a:pt x="327" y="218"/>
                  </a:lnTo>
                  <a:lnTo>
                    <a:pt x="325" y="222"/>
                  </a:lnTo>
                  <a:lnTo>
                    <a:pt x="325" y="225"/>
                  </a:lnTo>
                  <a:lnTo>
                    <a:pt x="325" y="225"/>
                  </a:lnTo>
                  <a:lnTo>
                    <a:pt x="321" y="225"/>
                  </a:lnTo>
                  <a:lnTo>
                    <a:pt x="318" y="225"/>
                  </a:lnTo>
                  <a:lnTo>
                    <a:pt x="318" y="225"/>
                  </a:lnTo>
                  <a:lnTo>
                    <a:pt x="329" y="239"/>
                  </a:lnTo>
                  <a:lnTo>
                    <a:pt x="338" y="252"/>
                  </a:lnTo>
                  <a:lnTo>
                    <a:pt x="338" y="252"/>
                  </a:lnTo>
                  <a:lnTo>
                    <a:pt x="340" y="254"/>
                  </a:lnTo>
                  <a:lnTo>
                    <a:pt x="346" y="258"/>
                  </a:lnTo>
                  <a:lnTo>
                    <a:pt x="348" y="259"/>
                  </a:lnTo>
                  <a:lnTo>
                    <a:pt x="352" y="261"/>
                  </a:lnTo>
                  <a:lnTo>
                    <a:pt x="352" y="261"/>
                  </a:lnTo>
                  <a:lnTo>
                    <a:pt x="354" y="265"/>
                  </a:lnTo>
                  <a:lnTo>
                    <a:pt x="357" y="267"/>
                  </a:lnTo>
                  <a:lnTo>
                    <a:pt x="359" y="275"/>
                  </a:lnTo>
                  <a:lnTo>
                    <a:pt x="359" y="275"/>
                  </a:lnTo>
                  <a:lnTo>
                    <a:pt x="365" y="282"/>
                  </a:lnTo>
                  <a:lnTo>
                    <a:pt x="367" y="286"/>
                  </a:lnTo>
                  <a:lnTo>
                    <a:pt x="369" y="290"/>
                  </a:lnTo>
                  <a:lnTo>
                    <a:pt x="369" y="290"/>
                  </a:lnTo>
                  <a:lnTo>
                    <a:pt x="369" y="292"/>
                  </a:lnTo>
                  <a:lnTo>
                    <a:pt x="369" y="295"/>
                  </a:lnTo>
                  <a:lnTo>
                    <a:pt x="369" y="297"/>
                  </a:lnTo>
                  <a:lnTo>
                    <a:pt x="367" y="299"/>
                  </a:lnTo>
                  <a:lnTo>
                    <a:pt x="363" y="301"/>
                  </a:lnTo>
                  <a:lnTo>
                    <a:pt x="357" y="305"/>
                  </a:lnTo>
                  <a:lnTo>
                    <a:pt x="357" y="305"/>
                  </a:lnTo>
                  <a:lnTo>
                    <a:pt x="357" y="311"/>
                  </a:lnTo>
                  <a:lnTo>
                    <a:pt x="357" y="312"/>
                  </a:lnTo>
                  <a:lnTo>
                    <a:pt x="356" y="314"/>
                  </a:lnTo>
                  <a:lnTo>
                    <a:pt x="352" y="314"/>
                  </a:lnTo>
                  <a:lnTo>
                    <a:pt x="348" y="312"/>
                  </a:lnTo>
                  <a:lnTo>
                    <a:pt x="340" y="305"/>
                  </a:lnTo>
                  <a:lnTo>
                    <a:pt x="335" y="303"/>
                  </a:lnTo>
                  <a:lnTo>
                    <a:pt x="335" y="303"/>
                  </a:lnTo>
                  <a:lnTo>
                    <a:pt x="327" y="299"/>
                  </a:lnTo>
                  <a:lnTo>
                    <a:pt x="321" y="295"/>
                  </a:lnTo>
                  <a:lnTo>
                    <a:pt x="314" y="294"/>
                  </a:lnTo>
                  <a:lnTo>
                    <a:pt x="306" y="294"/>
                  </a:lnTo>
                  <a:lnTo>
                    <a:pt x="306" y="294"/>
                  </a:lnTo>
                  <a:lnTo>
                    <a:pt x="306" y="295"/>
                  </a:lnTo>
                  <a:lnTo>
                    <a:pt x="308" y="297"/>
                  </a:lnTo>
                  <a:lnTo>
                    <a:pt x="314" y="301"/>
                  </a:lnTo>
                  <a:lnTo>
                    <a:pt x="325" y="309"/>
                  </a:lnTo>
                  <a:lnTo>
                    <a:pt x="325" y="309"/>
                  </a:lnTo>
                  <a:lnTo>
                    <a:pt x="331" y="314"/>
                  </a:lnTo>
                  <a:lnTo>
                    <a:pt x="335" y="320"/>
                  </a:lnTo>
                  <a:lnTo>
                    <a:pt x="337" y="322"/>
                  </a:lnTo>
                  <a:lnTo>
                    <a:pt x="337" y="326"/>
                  </a:lnTo>
                  <a:lnTo>
                    <a:pt x="337" y="329"/>
                  </a:lnTo>
                  <a:lnTo>
                    <a:pt x="335" y="333"/>
                  </a:lnTo>
                  <a:lnTo>
                    <a:pt x="335" y="333"/>
                  </a:lnTo>
                  <a:lnTo>
                    <a:pt x="329" y="333"/>
                  </a:lnTo>
                  <a:lnTo>
                    <a:pt x="321" y="331"/>
                  </a:lnTo>
                  <a:lnTo>
                    <a:pt x="314" y="329"/>
                  </a:lnTo>
                  <a:lnTo>
                    <a:pt x="304" y="328"/>
                  </a:lnTo>
                  <a:lnTo>
                    <a:pt x="289" y="322"/>
                  </a:lnTo>
                  <a:lnTo>
                    <a:pt x="278" y="314"/>
                  </a:lnTo>
                  <a:lnTo>
                    <a:pt x="278" y="314"/>
                  </a:lnTo>
                  <a:lnTo>
                    <a:pt x="272" y="311"/>
                  </a:lnTo>
                  <a:lnTo>
                    <a:pt x="270" y="307"/>
                  </a:lnTo>
                  <a:lnTo>
                    <a:pt x="267" y="299"/>
                  </a:lnTo>
                  <a:lnTo>
                    <a:pt x="267" y="299"/>
                  </a:lnTo>
                  <a:lnTo>
                    <a:pt x="263" y="294"/>
                  </a:lnTo>
                  <a:lnTo>
                    <a:pt x="259" y="292"/>
                  </a:lnTo>
                  <a:lnTo>
                    <a:pt x="255" y="290"/>
                  </a:lnTo>
                  <a:lnTo>
                    <a:pt x="250" y="286"/>
                  </a:lnTo>
                  <a:lnTo>
                    <a:pt x="250" y="286"/>
                  </a:lnTo>
                  <a:lnTo>
                    <a:pt x="246" y="284"/>
                  </a:lnTo>
                  <a:lnTo>
                    <a:pt x="244" y="278"/>
                  </a:lnTo>
                  <a:lnTo>
                    <a:pt x="242" y="275"/>
                  </a:lnTo>
                  <a:lnTo>
                    <a:pt x="240" y="271"/>
                  </a:lnTo>
                  <a:lnTo>
                    <a:pt x="240" y="271"/>
                  </a:lnTo>
                  <a:lnTo>
                    <a:pt x="238" y="269"/>
                  </a:lnTo>
                  <a:lnTo>
                    <a:pt x="236" y="267"/>
                  </a:lnTo>
                  <a:lnTo>
                    <a:pt x="231" y="267"/>
                  </a:lnTo>
                  <a:lnTo>
                    <a:pt x="225" y="265"/>
                  </a:lnTo>
                  <a:lnTo>
                    <a:pt x="219" y="267"/>
                  </a:lnTo>
                  <a:lnTo>
                    <a:pt x="219" y="267"/>
                  </a:lnTo>
                  <a:lnTo>
                    <a:pt x="210" y="269"/>
                  </a:lnTo>
                  <a:lnTo>
                    <a:pt x="199" y="273"/>
                  </a:lnTo>
                  <a:lnTo>
                    <a:pt x="195" y="273"/>
                  </a:lnTo>
                  <a:lnTo>
                    <a:pt x="189" y="273"/>
                  </a:lnTo>
                  <a:lnTo>
                    <a:pt x="183" y="273"/>
                  </a:lnTo>
                  <a:lnTo>
                    <a:pt x="178" y="271"/>
                  </a:lnTo>
                  <a:lnTo>
                    <a:pt x="178" y="271"/>
                  </a:lnTo>
                  <a:lnTo>
                    <a:pt x="178" y="261"/>
                  </a:lnTo>
                  <a:lnTo>
                    <a:pt x="178" y="256"/>
                  </a:lnTo>
                  <a:lnTo>
                    <a:pt x="180" y="252"/>
                  </a:lnTo>
                  <a:lnTo>
                    <a:pt x="183" y="248"/>
                  </a:lnTo>
                  <a:lnTo>
                    <a:pt x="183" y="244"/>
                  </a:lnTo>
                  <a:lnTo>
                    <a:pt x="187" y="241"/>
                  </a:lnTo>
                  <a:lnTo>
                    <a:pt x="191" y="241"/>
                  </a:lnTo>
                  <a:lnTo>
                    <a:pt x="191" y="241"/>
                  </a:lnTo>
                  <a:lnTo>
                    <a:pt x="197" y="241"/>
                  </a:lnTo>
                  <a:lnTo>
                    <a:pt x="200" y="241"/>
                  </a:lnTo>
                  <a:lnTo>
                    <a:pt x="212" y="242"/>
                  </a:lnTo>
                  <a:lnTo>
                    <a:pt x="216" y="242"/>
                  </a:lnTo>
                  <a:lnTo>
                    <a:pt x="221" y="242"/>
                  </a:lnTo>
                  <a:lnTo>
                    <a:pt x="227" y="242"/>
                  </a:lnTo>
                  <a:lnTo>
                    <a:pt x="231" y="241"/>
                  </a:lnTo>
                  <a:lnTo>
                    <a:pt x="231" y="241"/>
                  </a:lnTo>
                  <a:lnTo>
                    <a:pt x="233" y="239"/>
                  </a:lnTo>
                  <a:lnTo>
                    <a:pt x="234" y="237"/>
                  </a:lnTo>
                  <a:lnTo>
                    <a:pt x="234" y="235"/>
                  </a:lnTo>
                  <a:lnTo>
                    <a:pt x="234" y="233"/>
                  </a:lnTo>
                  <a:lnTo>
                    <a:pt x="231" y="231"/>
                  </a:lnTo>
                  <a:lnTo>
                    <a:pt x="231" y="227"/>
                  </a:lnTo>
                  <a:lnTo>
                    <a:pt x="231" y="227"/>
                  </a:lnTo>
                  <a:lnTo>
                    <a:pt x="229" y="222"/>
                  </a:lnTo>
                  <a:lnTo>
                    <a:pt x="231" y="218"/>
                  </a:lnTo>
                  <a:lnTo>
                    <a:pt x="231" y="216"/>
                  </a:lnTo>
                  <a:lnTo>
                    <a:pt x="236" y="212"/>
                  </a:lnTo>
                  <a:lnTo>
                    <a:pt x="236" y="212"/>
                  </a:lnTo>
                  <a:lnTo>
                    <a:pt x="242" y="208"/>
                  </a:lnTo>
                  <a:lnTo>
                    <a:pt x="246" y="203"/>
                  </a:lnTo>
                  <a:lnTo>
                    <a:pt x="246" y="203"/>
                  </a:lnTo>
                  <a:lnTo>
                    <a:pt x="250" y="199"/>
                  </a:lnTo>
                  <a:lnTo>
                    <a:pt x="252" y="195"/>
                  </a:lnTo>
                  <a:lnTo>
                    <a:pt x="252" y="195"/>
                  </a:lnTo>
                  <a:lnTo>
                    <a:pt x="253" y="191"/>
                  </a:lnTo>
                  <a:lnTo>
                    <a:pt x="253" y="188"/>
                  </a:lnTo>
                  <a:lnTo>
                    <a:pt x="253" y="188"/>
                  </a:lnTo>
                  <a:lnTo>
                    <a:pt x="252" y="182"/>
                  </a:lnTo>
                  <a:lnTo>
                    <a:pt x="248" y="176"/>
                  </a:lnTo>
                  <a:lnTo>
                    <a:pt x="242" y="167"/>
                  </a:lnTo>
                  <a:lnTo>
                    <a:pt x="242" y="167"/>
                  </a:lnTo>
                  <a:lnTo>
                    <a:pt x="238" y="161"/>
                  </a:lnTo>
                  <a:lnTo>
                    <a:pt x="234" y="159"/>
                  </a:lnTo>
                  <a:lnTo>
                    <a:pt x="231" y="159"/>
                  </a:lnTo>
                  <a:lnTo>
                    <a:pt x="225" y="157"/>
                  </a:lnTo>
                  <a:lnTo>
                    <a:pt x="225" y="157"/>
                  </a:lnTo>
                  <a:lnTo>
                    <a:pt x="219" y="154"/>
                  </a:lnTo>
                  <a:lnTo>
                    <a:pt x="216" y="150"/>
                  </a:lnTo>
                  <a:lnTo>
                    <a:pt x="212" y="148"/>
                  </a:lnTo>
                  <a:lnTo>
                    <a:pt x="210" y="148"/>
                  </a:lnTo>
                  <a:lnTo>
                    <a:pt x="208" y="146"/>
                  </a:lnTo>
                  <a:lnTo>
                    <a:pt x="208" y="146"/>
                  </a:lnTo>
                  <a:lnTo>
                    <a:pt x="204" y="148"/>
                  </a:lnTo>
                  <a:lnTo>
                    <a:pt x="202" y="148"/>
                  </a:lnTo>
                  <a:lnTo>
                    <a:pt x="199" y="150"/>
                  </a:lnTo>
                  <a:lnTo>
                    <a:pt x="195" y="150"/>
                  </a:lnTo>
                  <a:lnTo>
                    <a:pt x="193" y="150"/>
                  </a:lnTo>
                  <a:lnTo>
                    <a:pt x="191" y="150"/>
                  </a:lnTo>
                  <a:lnTo>
                    <a:pt x="189" y="148"/>
                  </a:lnTo>
                  <a:lnTo>
                    <a:pt x="189" y="148"/>
                  </a:lnTo>
                  <a:lnTo>
                    <a:pt x="197" y="144"/>
                  </a:lnTo>
                  <a:lnTo>
                    <a:pt x="204" y="138"/>
                  </a:lnTo>
                  <a:lnTo>
                    <a:pt x="204" y="138"/>
                  </a:lnTo>
                  <a:lnTo>
                    <a:pt x="199" y="135"/>
                  </a:lnTo>
                  <a:lnTo>
                    <a:pt x="191" y="131"/>
                  </a:lnTo>
                  <a:lnTo>
                    <a:pt x="191" y="131"/>
                  </a:lnTo>
                  <a:lnTo>
                    <a:pt x="183" y="125"/>
                  </a:lnTo>
                  <a:lnTo>
                    <a:pt x="180" y="123"/>
                  </a:lnTo>
                  <a:lnTo>
                    <a:pt x="178" y="120"/>
                  </a:lnTo>
                  <a:lnTo>
                    <a:pt x="178" y="120"/>
                  </a:lnTo>
                  <a:lnTo>
                    <a:pt x="178" y="118"/>
                  </a:lnTo>
                  <a:lnTo>
                    <a:pt x="178" y="114"/>
                  </a:lnTo>
                  <a:lnTo>
                    <a:pt x="176" y="110"/>
                  </a:lnTo>
                  <a:lnTo>
                    <a:pt x="174" y="108"/>
                  </a:lnTo>
                  <a:lnTo>
                    <a:pt x="168" y="101"/>
                  </a:lnTo>
                  <a:lnTo>
                    <a:pt x="165" y="99"/>
                  </a:lnTo>
                  <a:lnTo>
                    <a:pt x="163" y="99"/>
                  </a:lnTo>
                  <a:lnTo>
                    <a:pt x="163" y="99"/>
                  </a:lnTo>
                  <a:lnTo>
                    <a:pt x="157" y="99"/>
                  </a:lnTo>
                  <a:lnTo>
                    <a:pt x="153" y="101"/>
                  </a:lnTo>
                  <a:lnTo>
                    <a:pt x="151" y="101"/>
                  </a:lnTo>
                  <a:lnTo>
                    <a:pt x="149" y="102"/>
                  </a:lnTo>
                  <a:lnTo>
                    <a:pt x="149" y="104"/>
                  </a:lnTo>
                  <a:lnTo>
                    <a:pt x="149" y="108"/>
                  </a:lnTo>
                  <a:lnTo>
                    <a:pt x="149" y="108"/>
                  </a:lnTo>
                  <a:lnTo>
                    <a:pt x="155" y="112"/>
                  </a:lnTo>
                  <a:lnTo>
                    <a:pt x="161" y="116"/>
                  </a:lnTo>
                  <a:lnTo>
                    <a:pt x="161" y="116"/>
                  </a:lnTo>
                  <a:lnTo>
                    <a:pt x="155" y="118"/>
                  </a:lnTo>
                  <a:lnTo>
                    <a:pt x="149" y="118"/>
                  </a:lnTo>
                  <a:lnTo>
                    <a:pt x="142" y="118"/>
                  </a:lnTo>
                  <a:lnTo>
                    <a:pt x="134" y="118"/>
                  </a:lnTo>
                  <a:lnTo>
                    <a:pt x="119" y="114"/>
                  </a:lnTo>
                  <a:lnTo>
                    <a:pt x="112" y="112"/>
                  </a:lnTo>
                  <a:lnTo>
                    <a:pt x="106" y="110"/>
                  </a:lnTo>
                  <a:lnTo>
                    <a:pt x="106" y="110"/>
                  </a:lnTo>
                  <a:lnTo>
                    <a:pt x="108" y="112"/>
                  </a:lnTo>
                  <a:lnTo>
                    <a:pt x="110" y="114"/>
                  </a:lnTo>
                  <a:lnTo>
                    <a:pt x="110" y="120"/>
                  </a:lnTo>
                  <a:lnTo>
                    <a:pt x="110" y="120"/>
                  </a:lnTo>
                  <a:lnTo>
                    <a:pt x="104" y="120"/>
                  </a:lnTo>
                  <a:lnTo>
                    <a:pt x="96" y="120"/>
                  </a:lnTo>
                  <a:lnTo>
                    <a:pt x="81" y="116"/>
                  </a:lnTo>
                  <a:lnTo>
                    <a:pt x="81" y="116"/>
                  </a:lnTo>
                  <a:lnTo>
                    <a:pt x="76" y="114"/>
                  </a:lnTo>
                  <a:lnTo>
                    <a:pt x="70" y="114"/>
                  </a:lnTo>
                  <a:lnTo>
                    <a:pt x="64" y="114"/>
                  </a:lnTo>
                  <a:lnTo>
                    <a:pt x="62" y="114"/>
                  </a:lnTo>
                  <a:lnTo>
                    <a:pt x="60" y="116"/>
                  </a:lnTo>
                  <a:lnTo>
                    <a:pt x="60" y="116"/>
                  </a:lnTo>
                  <a:lnTo>
                    <a:pt x="53" y="112"/>
                  </a:lnTo>
                  <a:lnTo>
                    <a:pt x="49" y="110"/>
                  </a:lnTo>
                  <a:lnTo>
                    <a:pt x="45" y="108"/>
                  </a:lnTo>
                  <a:lnTo>
                    <a:pt x="45" y="108"/>
                  </a:lnTo>
                  <a:lnTo>
                    <a:pt x="43" y="108"/>
                  </a:lnTo>
                  <a:lnTo>
                    <a:pt x="43" y="108"/>
                  </a:lnTo>
                  <a:lnTo>
                    <a:pt x="42" y="108"/>
                  </a:lnTo>
                  <a:lnTo>
                    <a:pt x="38" y="108"/>
                  </a:lnTo>
                  <a:lnTo>
                    <a:pt x="36" y="108"/>
                  </a:lnTo>
                  <a:lnTo>
                    <a:pt x="32" y="108"/>
                  </a:lnTo>
                  <a:lnTo>
                    <a:pt x="32" y="108"/>
                  </a:lnTo>
                  <a:lnTo>
                    <a:pt x="32" y="108"/>
                  </a:lnTo>
                  <a:lnTo>
                    <a:pt x="32" y="108"/>
                  </a:lnTo>
                  <a:close/>
                </a:path>
              </a:pathLst>
            </a:custGeom>
            <a:solidFill>
              <a:schemeClr val="bg1">
                <a:lumMod val="85000"/>
              </a:schemeClr>
            </a:solidFill>
            <a:ln w="635" cap="rnd">
              <a:solidFill>
                <a:schemeClr val="bg1">
                  <a:alpha val="17000"/>
                </a:schemeClr>
              </a:solidFill>
            </a:ln>
          </p:spPr>
          <p:txBody>
            <a:bodyPr lIns="81617" tIns="40809" rIns="81617" bIns="40809"/>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65" name="Freeform 464">
              <a:extLst>
                <a:ext uri="{FF2B5EF4-FFF2-40B4-BE49-F238E27FC236}">
                  <a16:creationId xmlns:a16="http://schemas.microsoft.com/office/drawing/2014/main" id="{EA930BE7-341F-784F-95C4-81E66C68B5EC}"/>
                </a:ext>
              </a:extLst>
            </p:cNvPr>
            <p:cNvSpPr>
              <a:spLocks/>
            </p:cNvSpPr>
            <p:nvPr userDrawn="1"/>
          </p:nvSpPr>
          <p:spPr bwMode="auto">
            <a:xfrm>
              <a:off x="6820449" y="1398620"/>
              <a:ext cx="621369" cy="432968"/>
            </a:xfrm>
            <a:custGeom>
              <a:avLst/>
              <a:gdLst>
                <a:gd name="T0" fmla="*/ 11 w 407"/>
                <a:gd name="T1" fmla="*/ 91 h 333"/>
                <a:gd name="T2" fmla="*/ 28 w 407"/>
                <a:gd name="T3" fmla="*/ 78 h 333"/>
                <a:gd name="T4" fmla="*/ 0 w 407"/>
                <a:gd name="T5" fmla="*/ 65 h 333"/>
                <a:gd name="T6" fmla="*/ 28 w 407"/>
                <a:gd name="T7" fmla="*/ 6 h 333"/>
                <a:gd name="T8" fmla="*/ 74 w 407"/>
                <a:gd name="T9" fmla="*/ 2 h 333"/>
                <a:gd name="T10" fmla="*/ 49 w 407"/>
                <a:gd name="T11" fmla="*/ 38 h 333"/>
                <a:gd name="T12" fmla="*/ 66 w 407"/>
                <a:gd name="T13" fmla="*/ 65 h 333"/>
                <a:gd name="T14" fmla="*/ 70 w 407"/>
                <a:gd name="T15" fmla="*/ 36 h 333"/>
                <a:gd name="T16" fmla="*/ 87 w 407"/>
                <a:gd name="T17" fmla="*/ 10 h 333"/>
                <a:gd name="T18" fmla="*/ 127 w 407"/>
                <a:gd name="T19" fmla="*/ 10 h 333"/>
                <a:gd name="T20" fmla="*/ 134 w 407"/>
                <a:gd name="T21" fmla="*/ 42 h 333"/>
                <a:gd name="T22" fmla="*/ 146 w 407"/>
                <a:gd name="T23" fmla="*/ 42 h 333"/>
                <a:gd name="T24" fmla="*/ 172 w 407"/>
                <a:gd name="T25" fmla="*/ 36 h 333"/>
                <a:gd name="T26" fmla="*/ 200 w 407"/>
                <a:gd name="T27" fmla="*/ 34 h 333"/>
                <a:gd name="T28" fmla="*/ 216 w 407"/>
                <a:gd name="T29" fmla="*/ 51 h 333"/>
                <a:gd name="T30" fmla="*/ 225 w 407"/>
                <a:gd name="T31" fmla="*/ 63 h 333"/>
                <a:gd name="T32" fmla="*/ 221 w 407"/>
                <a:gd name="T33" fmla="*/ 70 h 333"/>
                <a:gd name="T34" fmla="*/ 231 w 407"/>
                <a:gd name="T35" fmla="*/ 76 h 333"/>
                <a:gd name="T36" fmla="*/ 242 w 407"/>
                <a:gd name="T37" fmla="*/ 74 h 333"/>
                <a:gd name="T38" fmla="*/ 269 w 407"/>
                <a:gd name="T39" fmla="*/ 74 h 333"/>
                <a:gd name="T40" fmla="*/ 263 w 407"/>
                <a:gd name="T41" fmla="*/ 87 h 333"/>
                <a:gd name="T42" fmla="*/ 274 w 407"/>
                <a:gd name="T43" fmla="*/ 85 h 333"/>
                <a:gd name="T44" fmla="*/ 278 w 407"/>
                <a:gd name="T45" fmla="*/ 95 h 333"/>
                <a:gd name="T46" fmla="*/ 304 w 407"/>
                <a:gd name="T47" fmla="*/ 95 h 333"/>
                <a:gd name="T48" fmla="*/ 312 w 407"/>
                <a:gd name="T49" fmla="*/ 110 h 333"/>
                <a:gd name="T50" fmla="*/ 318 w 407"/>
                <a:gd name="T51" fmla="*/ 131 h 333"/>
                <a:gd name="T52" fmla="*/ 318 w 407"/>
                <a:gd name="T53" fmla="*/ 138 h 333"/>
                <a:gd name="T54" fmla="*/ 306 w 407"/>
                <a:gd name="T55" fmla="*/ 144 h 333"/>
                <a:gd name="T56" fmla="*/ 325 w 407"/>
                <a:gd name="T57" fmla="*/ 165 h 333"/>
                <a:gd name="T58" fmla="*/ 342 w 407"/>
                <a:gd name="T59" fmla="*/ 172 h 333"/>
                <a:gd name="T60" fmla="*/ 376 w 407"/>
                <a:gd name="T61" fmla="*/ 195 h 333"/>
                <a:gd name="T62" fmla="*/ 382 w 407"/>
                <a:gd name="T63" fmla="*/ 199 h 333"/>
                <a:gd name="T64" fmla="*/ 407 w 407"/>
                <a:gd name="T65" fmla="*/ 212 h 333"/>
                <a:gd name="T66" fmla="*/ 395 w 407"/>
                <a:gd name="T67" fmla="*/ 229 h 333"/>
                <a:gd name="T68" fmla="*/ 374 w 407"/>
                <a:gd name="T69" fmla="*/ 250 h 333"/>
                <a:gd name="T70" fmla="*/ 357 w 407"/>
                <a:gd name="T71" fmla="*/ 229 h 333"/>
                <a:gd name="T72" fmla="*/ 331 w 407"/>
                <a:gd name="T73" fmla="*/ 212 h 333"/>
                <a:gd name="T74" fmla="*/ 318 w 407"/>
                <a:gd name="T75" fmla="*/ 225 h 333"/>
                <a:gd name="T76" fmla="*/ 352 w 407"/>
                <a:gd name="T77" fmla="*/ 261 h 333"/>
                <a:gd name="T78" fmla="*/ 369 w 407"/>
                <a:gd name="T79" fmla="*/ 290 h 333"/>
                <a:gd name="T80" fmla="*/ 357 w 407"/>
                <a:gd name="T81" fmla="*/ 305 h 333"/>
                <a:gd name="T82" fmla="*/ 335 w 407"/>
                <a:gd name="T83" fmla="*/ 303 h 333"/>
                <a:gd name="T84" fmla="*/ 314 w 407"/>
                <a:gd name="T85" fmla="*/ 301 h 333"/>
                <a:gd name="T86" fmla="*/ 335 w 407"/>
                <a:gd name="T87" fmla="*/ 333 h 333"/>
                <a:gd name="T88" fmla="*/ 278 w 407"/>
                <a:gd name="T89" fmla="*/ 314 h 333"/>
                <a:gd name="T90" fmla="*/ 250 w 407"/>
                <a:gd name="T91" fmla="*/ 286 h 333"/>
                <a:gd name="T92" fmla="*/ 236 w 407"/>
                <a:gd name="T93" fmla="*/ 267 h 333"/>
                <a:gd name="T94" fmla="*/ 189 w 407"/>
                <a:gd name="T95" fmla="*/ 273 h 333"/>
                <a:gd name="T96" fmla="*/ 183 w 407"/>
                <a:gd name="T97" fmla="*/ 244 h 333"/>
                <a:gd name="T98" fmla="*/ 221 w 407"/>
                <a:gd name="T99" fmla="*/ 242 h 333"/>
                <a:gd name="T100" fmla="*/ 231 w 407"/>
                <a:gd name="T101" fmla="*/ 231 h 333"/>
                <a:gd name="T102" fmla="*/ 242 w 407"/>
                <a:gd name="T103" fmla="*/ 208 h 333"/>
                <a:gd name="T104" fmla="*/ 253 w 407"/>
                <a:gd name="T105" fmla="*/ 188 h 333"/>
                <a:gd name="T106" fmla="*/ 225 w 407"/>
                <a:gd name="T107" fmla="*/ 157 h 333"/>
                <a:gd name="T108" fmla="*/ 204 w 407"/>
                <a:gd name="T109" fmla="*/ 148 h 333"/>
                <a:gd name="T110" fmla="*/ 197 w 407"/>
                <a:gd name="T111" fmla="*/ 144 h 333"/>
                <a:gd name="T112" fmla="*/ 178 w 407"/>
                <a:gd name="T113" fmla="*/ 120 h 333"/>
                <a:gd name="T114" fmla="*/ 163 w 407"/>
                <a:gd name="T115" fmla="*/ 99 h 333"/>
                <a:gd name="T116" fmla="*/ 149 w 407"/>
                <a:gd name="T117" fmla="*/ 108 h 333"/>
                <a:gd name="T118" fmla="*/ 119 w 407"/>
                <a:gd name="T119" fmla="*/ 114 h 333"/>
                <a:gd name="T120" fmla="*/ 104 w 407"/>
                <a:gd name="T121" fmla="*/ 120 h 333"/>
                <a:gd name="T122" fmla="*/ 60 w 407"/>
                <a:gd name="T123" fmla="*/ 116 h 333"/>
                <a:gd name="T124" fmla="*/ 42 w 407"/>
                <a:gd name="T125" fmla="*/ 108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07" h="333">
                  <a:moveTo>
                    <a:pt x="32" y="108"/>
                  </a:moveTo>
                  <a:lnTo>
                    <a:pt x="32" y="108"/>
                  </a:lnTo>
                  <a:lnTo>
                    <a:pt x="28" y="106"/>
                  </a:lnTo>
                  <a:lnTo>
                    <a:pt x="19" y="101"/>
                  </a:lnTo>
                  <a:lnTo>
                    <a:pt x="15" y="95"/>
                  </a:lnTo>
                  <a:lnTo>
                    <a:pt x="11" y="91"/>
                  </a:lnTo>
                  <a:lnTo>
                    <a:pt x="11" y="91"/>
                  </a:lnTo>
                  <a:lnTo>
                    <a:pt x="11" y="91"/>
                  </a:lnTo>
                  <a:lnTo>
                    <a:pt x="17" y="87"/>
                  </a:lnTo>
                  <a:lnTo>
                    <a:pt x="23" y="85"/>
                  </a:lnTo>
                  <a:lnTo>
                    <a:pt x="28" y="84"/>
                  </a:lnTo>
                  <a:lnTo>
                    <a:pt x="34" y="84"/>
                  </a:lnTo>
                  <a:lnTo>
                    <a:pt x="34" y="84"/>
                  </a:lnTo>
                  <a:lnTo>
                    <a:pt x="34" y="80"/>
                  </a:lnTo>
                  <a:lnTo>
                    <a:pt x="30" y="78"/>
                  </a:lnTo>
                  <a:lnTo>
                    <a:pt x="28" y="78"/>
                  </a:lnTo>
                  <a:lnTo>
                    <a:pt x="25" y="76"/>
                  </a:lnTo>
                  <a:lnTo>
                    <a:pt x="19" y="76"/>
                  </a:lnTo>
                  <a:lnTo>
                    <a:pt x="11" y="76"/>
                  </a:lnTo>
                  <a:lnTo>
                    <a:pt x="6" y="74"/>
                  </a:lnTo>
                  <a:lnTo>
                    <a:pt x="4" y="74"/>
                  </a:lnTo>
                  <a:lnTo>
                    <a:pt x="2" y="72"/>
                  </a:lnTo>
                  <a:lnTo>
                    <a:pt x="0" y="68"/>
                  </a:lnTo>
                  <a:lnTo>
                    <a:pt x="0" y="65"/>
                  </a:lnTo>
                  <a:lnTo>
                    <a:pt x="2" y="61"/>
                  </a:lnTo>
                  <a:lnTo>
                    <a:pt x="4" y="53"/>
                  </a:lnTo>
                  <a:lnTo>
                    <a:pt x="4" y="53"/>
                  </a:lnTo>
                  <a:lnTo>
                    <a:pt x="9" y="42"/>
                  </a:lnTo>
                  <a:lnTo>
                    <a:pt x="15" y="31"/>
                  </a:lnTo>
                  <a:lnTo>
                    <a:pt x="26" y="6"/>
                  </a:lnTo>
                  <a:lnTo>
                    <a:pt x="26" y="6"/>
                  </a:lnTo>
                  <a:lnTo>
                    <a:pt x="28" y="6"/>
                  </a:lnTo>
                  <a:lnTo>
                    <a:pt x="30" y="4"/>
                  </a:lnTo>
                  <a:lnTo>
                    <a:pt x="36" y="2"/>
                  </a:lnTo>
                  <a:lnTo>
                    <a:pt x="42" y="2"/>
                  </a:lnTo>
                  <a:lnTo>
                    <a:pt x="51" y="0"/>
                  </a:lnTo>
                  <a:lnTo>
                    <a:pt x="66" y="0"/>
                  </a:lnTo>
                  <a:lnTo>
                    <a:pt x="72" y="0"/>
                  </a:lnTo>
                  <a:lnTo>
                    <a:pt x="74" y="2"/>
                  </a:lnTo>
                  <a:lnTo>
                    <a:pt x="74" y="2"/>
                  </a:lnTo>
                  <a:lnTo>
                    <a:pt x="72" y="4"/>
                  </a:lnTo>
                  <a:lnTo>
                    <a:pt x="72" y="6"/>
                  </a:lnTo>
                  <a:lnTo>
                    <a:pt x="68" y="12"/>
                  </a:lnTo>
                  <a:lnTo>
                    <a:pt x="57" y="19"/>
                  </a:lnTo>
                  <a:lnTo>
                    <a:pt x="57" y="19"/>
                  </a:lnTo>
                  <a:lnTo>
                    <a:pt x="53" y="25"/>
                  </a:lnTo>
                  <a:lnTo>
                    <a:pt x="49" y="31"/>
                  </a:lnTo>
                  <a:lnTo>
                    <a:pt x="49" y="38"/>
                  </a:lnTo>
                  <a:lnTo>
                    <a:pt x="49" y="46"/>
                  </a:lnTo>
                  <a:lnTo>
                    <a:pt x="49" y="46"/>
                  </a:lnTo>
                  <a:lnTo>
                    <a:pt x="51" y="53"/>
                  </a:lnTo>
                  <a:lnTo>
                    <a:pt x="53" y="57"/>
                  </a:lnTo>
                  <a:lnTo>
                    <a:pt x="57" y="59"/>
                  </a:lnTo>
                  <a:lnTo>
                    <a:pt x="57" y="59"/>
                  </a:lnTo>
                  <a:lnTo>
                    <a:pt x="62" y="63"/>
                  </a:lnTo>
                  <a:lnTo>
                    <a:pt x="66" y="65"/>
                  </a:lnTo>
                  <a:lnTo>
                    <a:pt x="68" y="65"/>
                  </a:lnTo>
                  <a:lnTo>
                    <a:pt x="68" y="65"/>
                  </a:lnTo>
                  <a:lnTo>
                    <a:pt x="68" y="59"/>
                  </a:lnTo>
                  <a:lnTo>
                    <a:pt x="68" y="55"/>
                  </a:lnTo>
                  <a:lnTo>
                    <a:pt x="72" y="46"/>
                  </a:lnTo>
                  <a:lnTo>
                    <a:pt x="72" y="46"/>
                  </a:lnTo>
                  <a:lnTo>
                    <a:pt x="72" y="40"/>
                  </a:lnTo>
                  <a:lnTo>
                    <a:pt x="70" y="36"/>
                  </a:lnTo>
                  <a:lnTo>
                    <a:pt x="70" y="31"/>
                  </a:lnTo>
                  <a:lnTo>
                    <a:pt x="70" y="27"/>
                  </a:lnTo>
                  <a:lnTo>
                    <a:pt x="70" y="27"/>
                  </a:lnTo>
                  <a:lnTo>
                    <a:pt x="72" y="23"/>
                  </a:lnTo>
                  <a:lnTo>
                    <a:pt x="74" y="19"/>
                  </a:lnTo>
                  <a:lnTo>
                    <a:pt x="76" y="15"/>
                  </a:lnTo>
                  <a:lnTo>
                    <a:pt x="79" y="14"/>
                  </a:lnTo>
                  <a:lnTo>
                    <a:pt x="87" y="10"/>
                  </a:lnTo>
                  <a:lnTo>
                    <a:pt x="95" y="6"/>
                  </a:lnTo>
                  <a:lnTo>
                    <a:pt x="95" y="6"/>
                  </a:lnTo>
                  <a:lnTo>
                    <a:pt x="104" y="4"/>
                  </a:lnTo>
                  <a:lnTo>
                    <a:pt x="108" y="4"/>
                  </a:lnTo>
                  <a:lnTo>
                    <a:pt x="113" y="4"/>
                  </a:lnTo>
                  <a:lnTo>
                    <a:pt x="119" y="4"/>
                  </a:lnTo>
                  <a:lnTo>
                    <a:pt x="123" y="6"/>
                  </a:lnTo>
                  <a:lnTo>
                    <a:pt x="127" y="10"/>
                  </a:lnTo>
                  <a:lnTo>
                    <a:pt x="130" y="14"/>
                  </a:lnTo>
                  <a:lnTo>
                    <a:pt x="130" y="14"/>
                  </a:lnTo>
                  <a:lnTo>
                    <a:pt x="130" y="17"/>
                  </a:lnTo>
                  <a:lnTo>
                    <a:pt x="132" y="23"/>
                  </a:lnTo>
                  <a:lnTo>
                    <a:pt x="136" y="33"/>
                  </a:lnTo>
                  <a:lnTo>
                    <a:pt x="136" y="33"/>
                  </a:lnTo>
                  <a:lnTo>
                    <a:pt x="136" y="38"/>
                  </a:lnTo>
                  <a:lnTo>
                    <a:pt x="134" y="42"/>
                  </a:lnTo>
                  <a:lnTo>
                    <a:pt x="130" y="46"/>
                  </a:lnTo>
                  <a:lnTo>
                    <a:pt x="130" y="50"/>
                  </a:lnTo>
                  <a:lnTo>
                    <a:pt x="130" y="50"/>
                  </a:lnTo>
                  <a:lnTo>
                    <a:pt x="134" y="48"/>
                  </a:lnTo>
                  <a:lnTo>
                    <a:pt x="138" y="46"/>
                  </a:lnTo>
                  <a:lnTo>
                    <a:pt x="142" y="44"/>
                  </a:lnTo>
                  <a:lnTo>
                    <a:pt x="146" y="42"/>
                  </a:lnTo>
                  <a:lnTo>
                    <a:pt x="146" y="42"/>
                  </a:lnTo>
                  <a:lnTo>
                    <a:pt x="153" y="44"/>
                  </a:lnTo>
                  <a:lnTo>
                    <a:pt x="157" y="46"/>
                  </a:lnTo>
                  <a:lnTo>
                    <a:pt x="163" y="51"/>
                  </a:lnTo>
                  <a:lnTo>
                    <a:pt x="168" y="55"/>
                  </a:lnTo>
                  <a:lnTo>
                    <a:pt x="168" y="55"/>
                  </a:lnTo>
                  <a:lnTo>
                    <a:pt x="168" y="44"/>
                  </a:lnTo>
                  <a:lnTo>
                    <a:pt x="168" y="40"/>
                  </a:lnTo>
                  <a:lnTo>
                    <a:pt x="172" y="36"/>
                  </a:lnTo>
                  <a:lnTo>
                    <a:pt x="172" y="36"/>
                  </a:lnTo>
                  <a:lnTo>
                    <a:pt x="174" y="34"/>
                  </a:lnTo>
                  <a:lnTo>
                    <a:pt x="176" y="34"/>
                  </a:lnTo>
                  <a:lnTo>
                    <a:pt x="183" y="33"/>
                  </a:lnTo>
                  <a:lnTo>
                    <a:pt x="189" y="33"/>
                  </a:lnTo>
                  <a:lnTo>
                    <a:pt x="197" y="33"/>
                  </a:lnTo>
                  <a:lnTo>
                    <a:pt x="197" y="33"/>
                  </a:lnTo>
                  <a:lnTo>
                    <a:pt x="200" y="34"/>
                  </a:lnTo>
                  <a:lnTo>
                    <a:pt x="206" y="36"/>
                  </a:lnTo>
                  <a:lnTo>
                    <a:pt x="212" y="40"/>
                  </a:lnTo>
                  <a:lnTo>
                    <a:pt x="216" y="44"/>
                  </a:lnTo>
                  <a:lnTo>
                    <a:pt x="216" y="44"/>
                  </a:lnTo>
                  <a:lnTo>
                    <a:pt x="217" y="46"/>
                  </a:lnTo>
                  <a:lnTo>
                    <a:pt x="217" y="50"/>
                  </a:lnTo>
                  <a:lnTo>
                    <a:pt x="217" y="51"/>
                  </a:lnTo>
                  <a:lnTo>
                    <a:pt x="216" y="51"/>
                  </a:lnTo>
                  <a:lnTo>
                    <a:pt x="214" y="53"/>
                  </a:lnTo>
                  <a:lnTo>
                    <a:pt x="212" y="55"/>
                  </a:lnTo>
                  <a:lnTo>
                    <a:pt x="210" y="57"/>
                  </a:lnTo>
                  <a:lnTo>
                    <a:pt x="210" y="57"/>
                  </a:lnTo>
                  <a:lnTo>
                    <a:pt x="214" y="57"/>
                  </a:lnTo>
                  <a:lnTo>
                    <a:pt x="219" y="61"/>
                  </a:lnTo>
                  <a:lnTo>
                    <a:pt x="223" y="63"/>
                  </a:lnTo>
                  <a:lnTo>
                    <a:pt x="225" y="63"/>
                  </a:lnTo>
                  <a:lnTo>
                    <a:pt x="227" y="63"/>
                  </a:lnTo>
                  <a:lnTo>
                    <a:pt x="227" y="63"/>
                  </a:lnTo>
                  <a:lnTo>
                    <a:pt x="225" y="65"/>
                  </a:lnTo>
                  <a:lnTo>
                    <a:pt x="223" y="67"/>
                  </a:lnTo>
                  <a:lnTo>
                    <a:pt x="219" y="74"/>
                  </a:lnTo>
                  <a:lnTo>
                    <a:pt x="219" y="74"/>
                  </a:lnTo>
                  <a:lnTo>
                    <a:pt x="219" y="72"/>
                  </a:lnTo>
                  <a:lnTo>
                    <a:pt x="221" y="70"/>
                  </a:lnTo>
                  <a:lnTo>
                    <a:pt x="221" y="70"/>
                  </a:lnTo>
                  <a:lnTo>
                    <a:pt x="223" y="68"/>
                  </a:lnTo>
                  <a:lnTo>
                    <a:pt x="225" y="68"/>
                  </a:lnTo>
                  <a:lnTo>
                    <a:pt x="227" y="67"/>
                  </a:lnTo>
                  <a:lnTo>
                    <a:pt x="229" y="68"/>
                  </a:lnTo>
                  <a:lnTo>
                    <a:pt x="231" y="68"/>
                  </a:lnTo>
                  <a:lnTo>
                    <a:pt x="231" y="70"/>
                  </a:lnTo>
                  <a:lnTo>
                    <a:pt x="231" y="76"/>
                  </a:lnTo>
                  <a:lnTo>
                    <a:pt x="231" y="76"/>
                  </a:lnTo>
                  <a:lnTo>
                    <a:pt x="234" y="74"/>
                  </a:lnTo>
                  <a:lnTo>
                    <a:pt x="234" y="74"/>
                  </a:lnTo>
                  <a:lnTo>
                    <a:pt x="234" y="74"/>
                  </a:lnTo>
                  <a:lnTo>
                    <a:pt x="236" y="72"/>
                  </a:lnTo>
                  <a:lnTo>
                    <a:pt x="236" y="72"/>
                  </a:lnTo>
                  <a:lnTo>
                    <a:pt x="238" y="74"/>
                  </a:lnTo>
                  <a:lnTo>
                    <a:pt x="242" y="74"/>
                  </a:lnTo>
                  <a:lnTo>
                    <a:pt x="246" y="72"/>
                  </a:lnTo>
                  <a:lnTo>
                    <a:pt x="250" y="70"/>
                  </a:lnTo>
                  <a:lnTo>
                    <a:pt x="255" y="68"/>
                  </a:lnTo>
                  <a:lnTo>
                    <a:pt x="255" y="68"/>
                  </a:lnTo>
                  <a:lnTo>
                    <a:pt x="261" y="68"/>
                  </a:lnTo>
                  <a:lnTo>
                    <a:pt x="265" y="70"/>
                  </a:lnTo>
                  <a:lnTo>
                    <a:pt x="269" y="72"/>
                  </a:lnTo>
                  <a:lnTo>
                    <a:pt x="269" y="74"/>
                  </a:lnTo>
                  <a:lnTo>
                    <a:pt x="270" y="76"/>
                  </a:lnTo>
                  <a:lnTo>
                    <a:pt x="270" y="80"/>
                  </a:lnTo>
                  <a:lnTo>
                    <a:pt x="270" y="80"/>
                  </a:lnTo>
                  <a:lnTo>
                    <a:pt x="265" y="82"/>
                  </a:lnTo>
                  <a:lnTo>
                    <a:pt x="261" y="84"/>
                  </a:lnTo>
                  <a:lnTo>
                    <a:pt x="259" y="87"/>
                  </a:lnTo>
                  <a:lnTo>
                    <a:pt x="259" y="87"/>
                  </a:lnTo>
                  <a:lnTo>
                    <a:pt x="263" y="87"/>
                  </a:lnTo>
                  <a:lnTo>
                    <a:pt x="265" y="87"/>
                  </a:lnTo>
                  <a:lnTo>
                    <a:pt x="265" y="87"/>
                  </a:lnTo>
                  <a:lnTo>
                    <a:pt x="269" y="85"/>
                  </a:lnTo>
                  <a:lnTo>
                    <a:pt x="269" y="84"/>
                  </a:lnTo>
                  <a:lnTo>
                    <a:pt x="269" y="84"/>
                  </a:lnTo>
                  <a:lnTo>
                    <a:pt x="270" y="84"/>
                  </a:lnTo>
                  <a:lnTo>
                    <a:pt x="272" y="84"/>
                  </a:lnTo>
                  <a:lnTo>
                    <a:pt x="274" y="85"/>
                  </a:lnTo>
                  <a:lnTo>
                    <a:pt x="274" y="87"/>
                  </a:lnTo>
                  <a:lnTo>
                    <a:pt x="274" y="89"/>
                  </a:lnTo>
                  <a:lnTo>
                    <a:pt x="272" y="91"/>
                  </a:lnTo>
                  <a:lnTo>
                    <a:pt x="272" y="93"/>
                  </a:lnTo>
                  <a:lnTo>
                    <a:pt x="270" y="95"/>
                  </a:lnTo>
                  <a:lnTo>
                    <a:pt x="270" y="95"/>
                  </a:lnTo>
                  <a:lnTo>
                    <a:pt x="274" y="95"/>
                  </a:lnTo>
                  <a:lnTo>
                    <a:pt x="278" y="95"/>
                  </a:lnTo>
                  <a:lnTo>
                    <a:pt x="280" y="93"/>
                  </a:lnTo>
                  <a:lnTo>
                    <a:pt x="284" y="91"/>
                  </a:lnTo>
                  <a:lnTo>
                    <a:pt x="284" y="91"/>
                  </a:lnTo>
                  <a:lnTo>
                    <a:pt x="293" y="91"/>
                  </a:lnTo>
                  <a:lnTo>
                    <a:pt x="299" y="91"/>
                  </a:lnTo>
                  <a:lnTo>
                    <a:pt x="303" y="93"/>
                  </a:lnTo>
                  <a:lnTo>
                    <a:pt x="303" y="93"/>
                  </a:lnTo>
                  <a:lnTo>
                    <a:pt x="304" y="95"/>
                  </a:lnTo>
                  <a:lnTo>
                    <a:pt x="304" y="97"/>
                  </a:lnTo>
                  <a:lnTo>
                    <a:pt x="306" y="99"/>
                  </a:lnTo>
                  <a:lnTo>
                    <a:pt x="304" y="101"/>
                  </a:lnTo>
                  <a:lnTo>
                    <a:pt x="304" y="106"/>
                  </a:lnTo>
                  <a:lnTo>
                    <a:pt x="303" y="110"/>
                  </a:lnTo>
                  <a:lnTo>
                    <a:pt x="303" y="110"/>
                  </a:lnTo>
                  <a:lnTo>
                    <a:pt x="306" y="110"/>
                  </a:lnTo>
                  <a:lnTo>
                    <a:pt x="312" y="110"/>
                  </a:lnTo>
                  <a:lnTo>
                    <a:pt x="316" y="110"/>
                  </a:lnTo>
                  <a:lnTo>
                    <a:pt x="318" y="112"/>
                  </a:lnTo>
                  <a:lnTo>
                    <a:pt x="321" y="114"/>
                  </a:lnTo>
                  <a:lnTo>
                    <a:pt x="325" y="118"/>
                  </a:lnTo>
                  <a:lnTo>
                    <a:pt x="331" y="129"/>
                  </a:lnTo>
                  <a:lnTo>
                    <a:pt x="331" y="129"/>
                  </a:lnTo>
                  <a:lnTo>
                    <a:pt x="321" y="129"/>
                  </a:lnTo>
                  <a:lnTo>
                    <a:pt x="318" y="131"/>
                  </a:lnTo>
                  <a:lnTo>
                    <a:pt x="314" y="133"/>
                  </a:lnTo>
                  <a:lnTo>
                    <a:pt x="314" y="133"/>
                  </a:lnTo>
                  <a:lnTo>
                    <a:pt x="316" y="133"/>
                  </a:lnTo>
                  <a:lnTo>
                    <a:pt x="320" y="133"/>
                  </a:lnTo>
                  <a:lnTo>
                    <a:pt x="323" y="135"/>
                  </a:lnTo>
                  <a:lnTo>
                    <a:pt x="325" y="137"/>
                  </a:lnTo>
                  <a:lnTo>
                    <a:pt x="325" y="137"/>
                  </a:lnTo>
                  <a:lnTo>
                    <a:pt x="318" y="138"/>
                  </a:lnTo>
                  <a:lnTo>
                    <a:pt x="314" y="140"/>
                  </a:lnTo>
                  <a:lnTo>
                    <a:pt x="312" y="142"/>
                  </a:lnTo>
                  <a:lnTo>
                    <a:pt x="312" y="142"/>
                  </a:lnTo>
                  <a:lnTo>
                    <a:pt x="312" y="142"/>
                  </a:lnTo>
                  <a:lnTo>
                    <a:pt x="312" y="144"/>
                  </a:lnTo>
                  <a:lnTo>
                    <a:pt x="312" y="144"/>
                  </a:lnTo>
                  <a:lnTo>
                    <a:pt x="306" y="144"/>
                  </a:lnTo>
                  <a:lnTo>
                    <a:pt x="306" y="144"/>
                  </a:lnTo>
                  <a:lnTo>
                    <a:pt x="308" y="148"/>
                  </a:lnTo>
                  <a:lnTo>
                    <a:pt x="310" y="150"/>
                  </a:lnTo>
                  <a:lnTo>
                    <a:pt x="314" y="154"/>
                  </a:lnTo>
                  <a:lnTo>
                    <a:pt x="318" y="155"/>
                  </a:lnTo>
                  <a:lnTo>
                    <a:pt x="321" y="159"/>
                  </a:lnTo>
                  <a:lnTo>
                    <a:pt x="321" y="159"/>
                  </a:lnTo>
                  <a:lnTo>
                    <a:pt x="323" y="161"/>
                  </a:lnTo>
                  <a:lnTo>
                    <a:pt x="325" y="165"/>
                  </a:lnTo>
                  <a:lnTo>
                    <a:pt x="325" y="167"/>
                  </a:lnTo>
                  <a:lnTo>
                    <a:pt x="327" y="171"/>
                  </a:lnTo>
                  <a:lnTo>
                    <a:pt x="327" y="171"/>
                  </a:lnTo>
                  <a:lnTo>
                    <a:pt x="329" y="172"/>
                  </a:lnTo>
                  <a:lnTo>
                    <a:pt x="331" y="172"/>
                  </a:lnTo>
                  <a:lnTo>
                    <a:pt x="337" y="172"/>
                  </a:lnTo>
                  <a:lnTo>
                    <a:pt x="342" y="172"/>
                  </a:lnTo>
                  <a:lnTo>
                    <a:pt x="342" y="172"/>
                  </a:lnTo>
                  <a:lnTo>
                    <a:pt x="346" y="174"/>
                  </a:lnTo>
                  <a:lnTo>
                    <a:pt x="354" y="176"/>
                  </a:lnTo>
                  <a:lnTo>
                    <a:pt x="361" y="178"/>
                  </a:lnTo>
                  <a:lnTo>
                    <a:pt x="369" y="182"/>
                  </a:lnTo>
                  <a:lnTo>
                    <a:pt x="373" y="186"/>
                  </a:lnTo>
                  <a:lnTo>
                    <a:pt x="376" y="190"/>
                  </a:lnTo>
                  <a:lnTo>
                    <a:pt x="376" y="191"/>
                  </a:lnTo>
                  <a:lnTo>
                    <a:pt x="376" y="195"/>
                  </a:lnTo>
                  <a:lnTo>
                    <a:pt x="376" y="197"/>
                  </a:lnTo>
                  <a:lnTo>
                    <a:pt x="376" y="201"/>
                  </a:lnTo>
                  <a:lnTo>
                    <a:pt x="373" y="205"/>
                  </a:lnTo>
                  <a:lnTo>
                    <a:pt x="373" y="205"/>
                  </a:lnTo>
                  <a:lnTo>
                    <a:pt x="376" y="205"/>
                  </a:lnTo>
                  <a:lnTo>
                    <a:pt x="376" y="205"/>
                  </a:lnTo>
                  <a:lnTo>
                    <a:pt x="378" y="201"/>
                  </a:lnTo>
                  <a:lnTo>
                    <a:pt x="382" y="199"/>
                  </a:lnTo>
                  <a:lnTo>
                    <a:pt x="384" y="197"/>
                  </a:lnTo>
                  <a:lnTo>
                    <a:pt x="388" y="195"/>
                  </a:lnTo>
                  <a:lnTo>
                    <a:pt x="388" y="195"/>
                  </a:lnTo>
                  <a:lnTo>
                    <a:pt x="391" y="199"/>
                  </a:lnTo>
                  <a:lnTo>
                    <a:pt x="399" y="203"/>
                  </a:lnTo>
                  <a:lnTo>
                    <a:pt x="403" y="207"/>
                  </a:lnTo>
                  <a:lnTo>
                    <a:pt x="405" y="210"/>
                  </a:lnTo>
                  <a:lnTo>
                    <a:pt x="407" y="212"/>
                  </a:lnTo>
                  <a:lnTo>
                    <a:pt x="407" y="212"/>
                  </a:lnTo>
                  <a:lnTo>
                    <a:pt x="403" y="214"/>
                  </a:lnTo>
                  <a:lnTo>
                    <a:pt x="401" y="214"/>
                  </a:lnTo>
                  <a:lnTo>
                    <a:pt x="399" y="218"/>
                  </a:lnTo>
                  <a:lnTo>
                    <a:pt x="399" y="224"/>
                  </a:lnTo>
                  <a:lnTo>
                    <a:pt x="397" y="227"/>
                  </a:lnTo>
                  <a:lnTo>
                    <a:pt x="397" y="227"/>
                  </a:lnTo>
                  <a:lnTo>
                    <a:pt x="395" y="229"/>
                  </a:lnTo>
                  <a:lnTo>
                    <a:pt x="391" y="231"/>
                  </a:lnTo>
                  <a:lnTo>
                    <a:pt x="384" y="231"/>
                  </a:lnTo>
                  <a:lnTo>
                    <a:pt x="384" y="231"/>
                  </a:lnTo>
                  <a:lnTo>
                    <a:pt x="380" y="242"/>
                  </a:lnTo>
                  <a:lnTo>
                    <a:pt x="380" y="248"/>
                  </a:lnTo>
                  <a:lnTo>
                    <a:pt x="382" y="252"/>
                  </a:lnTo>
                  <a:lnTo>
                    <a:pt x="382" y="252"/>
                  </a:lnTo>
                  <a:lnTo>
                    <a:pt x="374" y="250"/>
                  </a:lnTo>
                  <a:lnTo>
                    <a:pt x="367" y="246"/>
                  </a:lnTo>
                  <a:lnTo>
                    <a:pt x="359" y="241"/>
                  </a:lnTo>
                  <a:lnTo>
                    <a:pt x="357" y="239"/>
                  </a:lnTo>
                  <a:lnTo>
                    <a:pt x="354" y="235"/>
                  </a:lnTo>
                  <a:lnTo>
                    <a:pt x="354" y="235"/>
                  </a:lnTo>
                  <a:lnTo>
                    <a:pt x="356" y="233"/>
                  </a:lnTo>
                  <a:lnTo>
                    <a:pt x="356" y="231"/>
                  </a:lnTo>
                  <a:lnTo>
                    <a:pt x="357" y="229"/>
                  </a:lnTo>
                  <a:lnTo>
                    <a:pt x="357" y="229"/>
                  </a:lnTo>
                  <a:lnTo>
                    <a:pt x="348" y="225"/>
                  </a:lnTo>
                  <a:lnTo>
                    <a:pt x="344" y="225"/>
                  </a:lnTo>
                  <a:lnTo>
                    <a:pt x="340" y="224"/>
                  </a:lnTo>
                  <a:lnTo>
                    <a:pt x="340" y="224"/>
                  </a:lnTo>
                  <a:lnTo>
                    <a:pt x="337" y="220"/>
                  </a:lnTo>
                  <a:lnTo>
                    <a:pt x="335" y="216"/>
                  </a:lnTo>
                  <a:lnTo>
                    <a:pt x="331" y="212"/>
                  </a:lnTo>
                  <a:lnTo>
                    <a:pt x="327" y="210"/>
                  </a:lnTo>
                  <a:lnTo>
                    <a:pt x="327" y="210"/>
                  </a:lnTo>
                  <a:lnTo>
                    <a:pt x="327" y="218"/>
                  </a:lnTo>
                  <a:lnTo>
                    <a:pt x="325" y="222"/>
                  </a:lnTo>
                  <a:lnTo>
                    <a:pt x="325" y="225"/>
                  </a:lnTo>
                  <a:lnTo>
                    <a:pt x="325" y="225"/>
                  </a:lnTo>
                  <a:lnTo>
                    <a:pt x="321" y="225"/>
                  </a:lnTo>
                  <a:lnTo>
                    <a:pt x="318" y="225"/>
                  </a:lnTo>
                  <a:lnTo>
                    <a:pt x="318" y="225"/>
                  </a:lnTo>
                  <a:lnTo>
                    <a:pt x="329" y="239"/>
                  </a:lnTo>
                  <a:lnTo>
                    <a:pt x="338" y="252"/>
                  </a:lnTo>
                  <a:lnTo>
                    <a:pt x="338" y="252"/>
                  </a:lnTo>
                  <a:lnTo>
                    <a:pt x="340" y="254"/>
                  </a:lnTo>
                  <a:lnTo>
                    <a:pt x="346" y="258"/>
                  </a:lnTo>
                  <a:lnTo>
                    <a:pt x="348" y="259"/>
                  </a:lnTo>
                  <a:lnTo>
                    <a:pt x="352" y="261"/>
                  </a:lnTo>
                  <a:lnTo>
                    <a:pt x="352" y="261"/>
                  </a:lnTo>
                  <a:lnTo>
                    <a:pt x="354" y="265"/>
                  </a:lnTo>
                  <a:lnTo>
                    <a:pt x="357" y="267"/>
                  </a:lnTo>
                  <a:lnTo>
                    <a:pt x="359" y="275"/>
                  </a:lnTo>
                  <a:lnTo>
                    <a:pt x="359" y="275"/>
                  </a:lnTo>
                  <a:lnTo>
                    <a:pt x="365" y="282"/>
                  </a:lnTo>
                  <a:lnTo>
                    <a:pt x="367" y="286"/>
                  </a:lnTo>
                  <a:lnTo>
                    <a:pt x="369" y="290"/>
                  </a:lnTo>
                  <a:lnTo>
                    <a:pt x="369" y="290"/>
                  </a:lnTo>
                  <a:lnTo>
                    <a:pt x="369" y="292"/>
                  </a:lnTo>
                  <a:lnTo>
                    <a:pt x="369" y="295"/>
                  </a:lnTo>
                  <a:lnTo>
                    <a:pt x="369" y="297"/>
                  </a:lnTo>
                  <a:lnTo>
                    <a:pt x="367" y="299"/>
                  </a:lnTo>
                  <a:lnTo>
                    <a:pt x="363" y="301"/>
                  </a:lnTo>
                  <a:lnTo>
                    <a:pt x="357" y="305"/>
                  </a:lnTo>
                  <a:lnTo>
                    <a:pt x="357" y="305"/>
                  </a:lnTo>
                  <a:lnTo>
                    <a:pt x="357" y="311"/>
                  </a:lnTo>
                  <a:lnTo>
                    <a:pt x="357" y="312"/>
                  </a:lnTo>
                  <a:lnTo>
                    <a:pt x="356" y="314"/>
                  </a:lnTo>
                  <a:lnTo>
                    <a:pt x="352" y="314"/>
                  </a:lnTo>
                  <a:lnTo>
                    <a:pt x="348" y="312"/>
                  </a:lnTo>
                  <a:lnTo>
                    <a:pt x="340" y="305"/>
                  </a:lnTo>
                  <a:lnTo>
                    <a:pt x="335" y="303"/>
                  </a:lnTo>
                  <a:lnTo>
                    <a:pt x="335" y="303"/>
                  </a:lnTo>
                  <a:lnTo>
                    <a:pt x="327" y="299"/>
                  </a:lnTo>
                  <a:lnTo>
                    <a:pt x="321" y="295"/>
                  </a:lnTo>
                  <a:lnTo>
                    <a:pt x="314" y="294"/>
                  </a:lnTo>
                  <a:lnTo>
                    <a:pt x="306" y="294"/>
                  </a:lnTo>
                  <a:lnTo>
                    <a:pt x="306" y="294"/>
                  </a:lnTo>
                  <a:lnTo>
                    <a:pt x="306" y="295"/>
                  </a:lnTo>
                  <a:lnTo>
                    <a:pt x="308" y="297"/>
                  </a:lnTo>
                  <a:lnTo>
                    <a:pt x="314" y="301"/>
                  </a:lnTo>
                  <a:lnTo>
                    <a:pt x="325" y="309"/>
                  </a:lnTo>
                  <a:lnTo>
                    <a:pt x="325" y="309"/>
                  </a:lnTo>
                  <a:lnTo>
                    <a:pt x="331" y="314"/>
                  </a:lnTo>
                  <a:lnTo>
                    <a:pt x="335" y="320"/>
                  </a:lnTo>
                  <a:lnTo>
                    <a:pt x="337" y="322"/>
                  </a:lnTo>
                  <a:lnTo>
                    <a:pt x="337" y="326"/>
                  </a:lnTo>
                  <a:lnTo>
                    <a:pt x="337" y="329"/>
                  </a:lnTo>
                  <a:lnTo>
                    <a:pt x="335" y="333"/>
                  </a:lnTo>
                  <a:lnTo>
                    <a:pt x="335" y="333"/>
                  </a:lnTo>
                  <a:lnTo>
                    <a:pt x="329" y="333"/>
                  </a:lnTo>
                  <a:lnTo>
                    <a:pt x="321" y="331"/>
                  </a:lnTo>
                  <a:lnTo>
                    <a:pt x="314" y="329"/>
                  </a:lnTo>
                  <a:lnTo>
                    <a:pt x="304" y="328"/>
                  </a:lnTo>
                  <a:lnTo>
                    <a:pt x="289" y="322"/>
                  </a:lnTo>
                  <a:lnTo>
                    <a:pt x="278" y="314"/>
                  </a:lnTo>
                  <a:lnTo>
                    <a:pt x="278" y="314"/>
                  </a:lnTo>
                  <a:lnTo>
                    <a:pt x="272" y="311"/>
                  </a:lnTo>
                  <a:lnTo>
                    <a:pt x="270" y="307"/>
                  </a:lnTo>
                  <a:lnTo>
                    <a:pt x="267" y="299"/>
                  </a:lnTo>
                  <a:lnTo>
                    <a:pt x="267" y="299"/>
                  </a:lnTo>
                  <a:lnTo>
                    <a:pt x="263" y="294"/>
                  </a:lnTo>
                  <a:lnTo>
                    <a:pt x="259" y="292"/>
                  </a:lnTo>
                  <a:lnTo>
                    <a:pt x="255" y="290"/>
                  </a:lnTo>
                  <a:lnTo>
                    <a:pt x="250" y="286"/>
                  </a:lnTo>
                  <a:lnTo>
                    <a:pt x="250" y="286"/>
                  </a:lnTo>
                  <a:lnTo>
                    <a:pt x="246" y="284"/>
                  </a:lnTo>
                  <a:lnTo>
                    <a:pt x="244" y="278"/>
                  </a:lnTo>
                  <a:lnTo>
                    <a:pt x="242" y="275"/>
                  </a:lnTo>
                  <a:lnTo>
                    <a:pt x="240" y="271"/>
                  </a:lnTo>
                  <a:lnTo>
                    <a:pt x="240" y="271"/>
                  </a:lnTo>
                  <a:lnTo>
                    <a:pt x="238" y="269"/>
                  </a:lnTo>
                  <a:lnTo>
                    <a:pt x="236" y="267"/>
                  </a:lnTo>
                  <a:lnTo>
                    <a:pt x="231" y="267"/>
                  </a:lnTo>
                  <a:lnTo>
                    <a:pt x="225" y="265"/>
                  </a:lnTo>
                  <a:lnTo>
                    <a:pt x="219" y="267"/>
                  </a:lnTo>
                  <a:lnTo>
                    <a:pt x="219" y="267"/>
                  </a:lnTo>
                  <a:lnTo>
                    <a:pt x="210" y="269"/>
                  </a:lnTo>
                  <a:lnTo>
                    <a:pt x="199" y="273"/>
                  </a:lnTo>
                  <a:lnTo>
                    <a:pt x="195" y="273"/>
                  </a:lnTo>
                  <a:lnTo>
                    <a:pt x="189" y="273"/>
                  </a:lnTo>
                  <a:lnTo>
                    <a:pt x="183" y="273"/>
                  </a:lnTo>
                  <a:lnTo>
                    <a:pt x="178" y="271"/>
                  </a:lnTo>
                  <a:lnTo>
                    <a:pt x="178" y="271"/>
                  </a:lnTo>
                  <a:lnTo>
                    <a:pt x="178" y="261"/>
                  </a:lnTo>
                  <a:lnTo>
                    <a:pt x="178" y="256"/>
                  </a:lnTo>
                  <a:lnTo>
                    <a:pt x="180" y="252"/>
                  </a:lnTo>
                  <a:lnTo>
                    <a:pt x="183" y="248"/>
                  </a:lnTo>
                  <a:lnTo>
                    <a:pt x="183" y="244"/>
                  </a:lnTo>
                  <a:lnTo>
                    <a:pt x="187" y="241"/>
                  </a:lnTo>
                  <a:lnTo>
                    <a:pt x="191" y="241"/>
                  </a:lnTo>
                  <a:lnTo>
                    <a:pt x="191" y="241"/>
                  </a:lnTo>
                  <a:lnTo>
                    <a:pt x="197" y="241"/>
                  </a:lnTo>
                  <a:lnTo>
                    <a:pt x="200" y="241"/>
                  </a:lnTo>
                  <a:lnTo>
                    <a:pt x="212" y="242"/>
                  </a:lnTo>
                  <a:lnTo>
                    <a:pt x="216" y="242"/>
                  </a:lnTo>
                  <a:lnTo>
                    <a:pt x="221" y="242"/>
                  </a:lnTo>
                  <a:lnTo>
                    <a:pt x="227" y="242"/>
                  </a:lnTo>
                  <a:lnTo>
                    <a:pt x="231" y="241"/>
                  </a:lnTo>
                  <a:lnTo>
                    <a:pt x="231" y="241"/>
                  </a:lnTo>
                  <a:lnTo>
                    <a:pt x="233" y="239"/>
                  </a:lnTo>
                  <a:lnTo>
                    <a:pt x="234" y="237"/>
                  </a:lnTo>
                  <a:lnTo>
                    <a:pt x="234" y="235"/>
                  </a:lnTo>
                  <a:lnTo>
                    <a:pt x="234" y="233"/>
                  </a:lnTo>
                  <a:lnTo>
                    <a:pt x="231" y="231"/>
                  </a:lnTo>
                  <a:lnTo>
                    <a:pt x="231" y="227"/>
                  </a:lnTo>
                  <a:lnTo>
                    <a:pt x="231" y="227"/>
                  </a:lnTo>
                  <a:lnTo>
                    <a:pt x="229" y="222"/>
                  </a:lnTo>
                  <a:lnTo>
                    <a:pt x="231" y="218"/>
                  </a:lnTo>
                  <a:lnTo>
                    <a:pt x="231" y="216"/>
                  </a:lnTo>
                  <a:lnTo>
                    <a:pt x="236" y="212"/>
                  </a:lnTo>
                  <a:lnTo>
                    <a:pt x="236" y="212"/>
                  </a:lnTo>
                  <a:lnTo>
                    <a:pt x="242" y="208"/>
                  </a:lnTo>
                  <a:lnTo>
                    <a:pt x="246" y="203"/>
                  </a:lnTo>
                  <a:lnTo>
                    <a:pt x="246" y="203"/>
                  </a:lnTo>
                  <a:lnTo>
                    <a:pt x="250" y="199"/>
                  </a:lnTo>
                  <a:lnTo>
                    <a:pt x="252" y="195"/>
                  </a:lnTo>
                  <a:lnTo>
                    <a:pt x="252" y="195"/>
                  </a:lnTo>
                  <a:lnTo>
                    <a:pt x="253" y="191"/>
                  </a:lnTo>
                  <a:lnTo>
                    <a:pt x="253" y="188"/>
                  </a:lnTo>
                  <a:lnTo>
                    <a:pt x="253" y="188"/>
                  </a:lnTo>
                  <a:lnTo>
                    <a:pt x="252" y="182"/>
                  </a:lnTo>
                  <a:lnTo>
                    <a:pt x="248" y="176"/>
                  </a:lnTo>
                  <a:lnTo>
                    <a:pt x="242" y="167"/>
                  </a:lnTo>
                  <a:lnTo>
                    <a:pt x="242" y="167"/>
                  </a:lnTo>
                  <a:lnTo>
                    <a:pt x="238" y="161"/>
                  </a:lnTo>
                  <a:lnTo>
                    <a:pt x="234" y="159"/>
                  </a:lnTo>
                  <a:lnTo>
                    <a:pt x="231" y="159"/>
                  </a:lnTo>
                  <a:lnTo>
                    <a:pt x="225" y="157"/>
                  </a:lnTo>
                  <a:lnTo>
                    <a:pt x="225" y="157"/>
                  </a:lnTo>
                  <a:lnTo>
                    <a:pt x="219" y="154"/>
                  </a:lnTo>
                  <a:lnTo>
                    <a:pt x="216" y="150"/>
                  </a:lnTo>
                  <a:lnTo>
                    <a:pt x="212" y="148"/>
                  </a:lnTo>
                  <a:lnTo>
                    <a:pt x="210" y="148"/>
                  </a:lnTo>
                  <a:lnTo>
                    <a:pt x="208" y="146"/>
                  </a:lnTo>
                  <a:lnTo>
                    <a:pt x="208" y="146"/>
                  </a:lnTo>
                  <a:lnTo>
                    <a:pt x="204" y="148"/>
                  </a:lnTo>
                  <a:lnTo>
                    <a:pt x="202" y="148"/>
                  </a:lnTo>
                  <a:lnTo>
                    <a:pt x="199" y="150"/>
                  </a:lnTo>
                  <a:lnTo>
                    <a:pt x="195" y="150"/>
                  </a:lnTo>
                  <a:lnTo>
                    <a:pt x="193" y="150"/>
                  </a:lnTo>
                  <a:lnTo>
                    <a:pt x="191" y="150"/>
                  </a:lnTo>
                  <a:lnTo>
                    <a:pt x="189" y="148"/>
                  </a:lnTo>
                  <a:lnTo>
                    <a:pt x="189" y="148"/>
                  </a:lnTo>
                  <a:lnTo>
                    <a:pt x="197" y="144"/>
                  </a:lnTo>
                  <a:lnTo>
                    <a:pt x="204" y="138"/>
                  </a:lnTo>
                  <a:lnTo>
                    <a:pt x="204" y="138"/>
                  </a:lnTo>
                  <a:lnTo>
                    <a:pt x="199" y="135"/>
                  </a:lnTo>
                  <a:lnTo>
                    <a:pt x="191" y="131"/>
                  </a:lnTo>
                  <a:lnTo>
                    <a:pt x="191" y="131"/>
                  </a:lnTo>
                  <a:lnTo>
                    <a:pt x="183" y="125"/>
                  </a:lnTo>
                  <a:lnTo>
                    <a:pt x="180" y="123"/>
                  </a:lnTo>
                  <a:lnTo>
                    <a:pt x="178" y="120"/>
                  </a:lnTo>
                  <a:lnTo>
                    <a:pt x="178" y="120"/>
                  </a:lnTo>
                  <a:lnTo>
                    <a:pt x="178" y="118"/>
                  </a:lnTo>
                  <a:lnTo>
                    <a:pt x="178" y="114"/>
                  </a:lnTo>
                  <a:lnTo>
                    <a:pt x="176" y="110"/>
                  </a:lnTo>
                  <a:lnTo>
                    <a:pt x="174" y="108"/>
                  </a:lnTo>
                  <a:lnTo>
                    <a:pt x="168" y="101"/>
                  </a:lnTo>
                  <a:lnTo>
                    <a:pt x="165" y="99"/>
                  </a:lnTo>
                  <a:lnTo>
                    <a:pt x="163" y="99"/>
                  </a:lnTo>
                  <a:lnTo>
                    <a:pt x="163" y="99"/>
                  </a:lnTo>
                  <a:lnTo>
                    <a:pt x="157" y="99"/>
                  </a:lnTo>
                  <a:lnTo>
                    <a:pt x="153" y="101"/>
                  </a:lnTo>
                  <a:lnTo>
                    <a:pt x="151" y="101"/>
                  </a:lnTo>
                  <a:lnTo>
                    <a:pt x="149" y="102"/>
                  </a:lnTo>
                  <a:lnTo>
                    <a:pt x="149" y="104"/>
                  </a:lnTo>
                  <a:lnTo>
                    <a:pt x="149" y="108"/>
                  </a:lnTo>
                  <a:lnTo>
                    <a:pt x="149" y="108"/>
                  </a:lnTo>
                  <a:lnTo>
                    <a:pt x="155" y="112"/>
                  </a:lnTo>
                  <a:lnTo>
                    <a:pt x="161" y="116"/>
                  </a:lnTo>
                  <a:lnTo>
                    <a:pt x="161" y="116"/>
                  </a:lnTo>
                  <a:lnTo>
                    <a:pt x="155" y="118"/>
                  </a:lnTo>
                  <a:lnTo>
                    <a:pt x="149" y="118"/>
                  </a:lnTo>
                  <a:lnTo>
                    <a:pt x="142" y="118"/>
                  </a:lnTo>
                  <a:lnTo>
                    <a:pt x="134" y="118"/>
                  </a:lnTo>
                  <a:lnTo>
                    <a:pt x="119" y="114"/>
                  </a:lnTo>
                  <a:lnTo>
                    <a:pt x="112" y="112"/>
                  </a:lnTo>
                  <a:lnTo>
                    <a:pt x="106" y="110"/>
                  </a:lnTo>
                  <a:lnTo>
                    <a:pt x="106" y="110"/>
                  </a:lnTo>
                  <a:lnTo>
                    <a:pt x="108" y="112"/>
                  </a:lnTo>
                  <a:lnTo>
                    <a:pt x="110" y="114"/>
                  </a:lnTo>
                  <a:lnTo>
                    <a:pt x="110" y="120"/>
                  </a:lnTo>
                  <a:lnTo>
                    <a:pt x="110" y="120"/>
                  </a:lnTo>
                  <a:lnTo>
                    <a:pt x="104" y="120"/>
                  </a:lnTo>
                  <a:lnTo>
                    <a:pt x="96" y="120"/>
                  </a:lnTo>
                  <a:lnTo>
                    <a:pt x="81" y="116"/>
                  </a:lnTo>
                  <a:lnTo>
                    <a:pt x="81" y="116"/>
                  </a:lnTo>
                  <a:lnTo>
                    <a:pt x="76" y="114"/>
                  </a:lnTo>
                  <a:lnTo>
                    <a:pt x="70" y="114"/>
                  </a:lnTo>
                  <a:lnTo>
                    <a:pt x="64" y="114"/>
                  </a:lnTo>
                  <a:lnTo>
                    <a:pt x="62" y="114"/>
                  </a:lnTo>
                  <a:lnTo>
                    <a:pt x="60" y="116"/>
                  </a:lnTo>
                  <a:lnTo>
                    <a:pt x="60" y="116"/>
                  </a:lnTo>
                  <a:lnTo>
                    <a:pt x="53" y="112"/>
                  </a:lnTo>
                  <a:lnTo>
                    <a:pt x="49" y="110"/>
                  </a:lnTo>
                  <a:lnTo>
                    <a:pt x="45" y="108"/>
                  </a:lnTo>
                  <a:lnTo>
                    <a:pt x="45" y="108"/>
                  </a:lnTo>
                  <a:lnTo>
                    <a:pt x="43" y="108"/>
                  </a:lnTo>
                  <a:lnTo>
                    <a:pt x="43" y="108"/>
                  </a:lnTo>
                  <a:lnTo>
                    <a:pt x="42" y="108"/>
                  </a:lnTo>
                  <a:lnTo>
                    <a:pt x="38" y="108"/>
                  </a:lnTo>
                  <a:lnTo>
                    <a:pt x="36" y="108"/>
                  </a:lnTo>
                  <a:lnTo>
                    <a:pt x="32" y="108"/>
                  </a:lnTo>
                  <a:lnTo>
                    <a:pt x="32" y="108"/>
                  </a:lnTo>
                  <a:lnTo>
                    <a:pt x="32" y="108"/>
                  </a:lnTo>
                  <a:lnTo>
                    <a:pt x="32" y="108"/>
                  </a:lnTo>
                  <a:close/>
                </a:path>
              </a:pathLst>
            </a:custGeom>
            <a:solidFill>
              <a:schemeClr val="bg1">
                <a:lumMod val="85000"/>
              </a:schemeClr>
            </a:solidFill>
            <a:ln w="635" cap="rnd">
              <a:solidFill>
                <a:schemeClr val="bg1">
                  <a:alpha val="17000"/>
                </a:schemeClr>
              </a:solidFill>
              <a:prstDash val="solid"/>
              <a:round/>
              <a:headEnd/>
              <a:tailEnd/>
            </a:ln>
          </p:spPr>
          <p:txBody>
            <a:bodyPr lIns="81617" tIns="40809" rIns="81617" bIns="40809"/>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66" name="Freeform 465">
              <a:extLst>
                <a:ext uri="{FF2B5EF4-FFF2-40B4-BE49-F238E27FC236}">
                  <a16:creationId xmlns:a16="http://schemas.microsoft.com/office/drawing/2014/main" id="{E122FBB4-2405-6E47-890C-4C5FCEB28ED1}"/>
                </a:ext>
              </a:extLst>
            </p:cNvPr>
            <p:cNvSpPr>
              <a:spLocks/>
            </p:cNvSpPr>
            <p:nvPr userDrawn="1"/>
          </p:nvSpPr>
          <p:spPr bwMode="auto">
            <a:xfrm>
              <a:off x="6884436" y="1690820"/>
              <a:ext cx="137924" cy="101311"/>
            </a:xfrm>
            <a:custGeom>
              <a:avLst/>
              <a:gdLst>
                <a:gd name="T0" fmla="*/ 17 w 90"/>
                <a:gd name="T1" fmla="*/ 19 h 78"/>
                <a:gd name="T2" fmla="*/ 18 w 90"/>
                <a:gd name="T3" fmla="*/ 8 h 78"/>
                <a:gd name="T4" fmla="*/ 20 w 90"/>
                <a:gd name="T5" fmla="*/ 4 h 78"/>
                <a:gd name="T6" fmla="*/ 24 w 90"/>
                <a:gd name="T7" fmla="*/ 0 h 78"/>
                <a:gd name="T8" fmla="*/ 26 w 90"/>
                <a:gd name="T9" fmla="*/ 2 h 78"/>
                <a:gd name="T10" fmla="*/ 30 w 90"/>
                <a:gd name="T11" fmla="*/ 12 h 78"/>
                <a:gd name="T12" fmla="*/ 30 w 90"/>
                <a:gd name="T13" fmla="*/ 14 h 78"/>
                <a:gd name="T14" fmla="*/ 32 w 90"/>
                <a:gd name="T15" fmla="*/ 17 h 78"/>
                <a:gd name="T16" fmla="*/ 34 w 90"/>
                <a:gd name="T17" fmla="*/ 19 h 78"/>
                <a:gd name="T18" fmla="*/ 37 w 90"/>
                <a:gd name="T19" fmla="*/ 19 h 78"/>
                <a:gd name="T20" fmla="*/ 41 w 90"/>
                <a:gd name="T21" fmla="*/ 19 h 78"/>
                <a:gd name="T22" fmla="*/ 47 w 90"/>
                <a:gd name="T23" fmla="*/ 21 h 78"/>
                <a:gd name="T24" fmla="*/ 54 w 90"/>
                <a:gd name="T25" fmla="*/ 25 h 78"/>
                <a:gd name="T26" fmla="*/ 70 w 90"/>
                <a:gd name="T27" fmla="*/ 34 h 78"/>
                <a:gd name="T28" fmla="*/ 75 w 90"/>
                <a:gd name="T29" fmla="*/ 42 h 78"/>
                <a:gd name="T30" fmla="*/ 75 w 90"/>
                <a:gd name="T31" fmla="*/ 50 h 78"/>
                <a:gd name="T32" fmla="*/ 81 w 90"/>
                <a:gd name="T33" fmla="*/ 52 h 78"/>
                <a:gd name="T34" fmla="*/ 87 w 90"/>
                <a:gd name="T35" fmla="*/ 53 h 78"/>
                <a:gd name="T36" fmla="*/ 90 w 90"/>
                <a:gd name="T37" fmla="*/ 57 h 78"/>
                <a:gd name="T38" fmla="*/ 90 w 90"/>
                <a:gd name="T39" fmla="*/ 65 h 78"/>
                <a:gd name="T40" fmla="*/ 85 w 90"/>
                <a:gd name="T41" fmla="*/ 65 h 78"/>
                <a:gd name="T42" fmla="*/ 77 w 90"/>
                <a:gd name="T43" fmla="*/ 63 h 78"/>
                <a:gd name="T44" fmla="*/ 66 w 90"/>
                <a:gd name="T45" fmla="*/ 55 h 78"/>
                <a:gd name="T46" fmla="*/ 56 w 90"/>
                <a:gd name="T47" fmla="*/ 53 h 78"/>
                <a:gd name="T48" fmla="*/ 53 w 90"/>
                <a:gd name="T49" fmla="*/ 55 h 78"/>
                <a:gd name="T50" fmla="*/ 45 w 90"/>
                <a:gd name="T51" fmla="*/ 65 h 78"/>
                <a:gd name="T52" fmla="*/ 39 w 90"/>
                <a:gd name="T53" fmla="*/ 69 h 78"/>
                <a:gd name="T54" fmla="*/ 30 w 90"/>
                <a:gd name="T55" fmla="*/ 76 h 78"/>
                <a:gd name="T56" fmla="*/ 24 w 90"/>
                <a:gd name="T57" fmla="*/ 78 h 78"/>
                <a:gd name="T58" fmla="*/ 20 w 90"/>
                <a:gd name="T59" fmla="*/ 72 h 78"/>
                <a:gd name="T60" fmla="*/ 20 w 90"/>
                <a:gd name="T61" fmla="*/ 69 h 78"/>
                <a:gd name="T62" fmla="*/ 22 w 90"/>
                <a:gd name="T63" fmla="*/ 63 h 78"/>
                <a:gd name="T64" fmla="*/ 22 w 90"/>
                <a:gd name="T65" fmla="*/ 61 h 78"/>
                <a:gd name="T66" fmla="*/ 20 w 90"/>
                <a:gd name="T67" fmla="*/ 63 h 78"/>
                <a:gd name="T68" fmla="*/ 7 w 90"/>
                <a:gd name="T69" fmla="*/ 65 h 78"/>
                <a:gd name="T70" fmla="*/ 0 w 90"/>
                <a:gd name="T71" fmla="*/ 63 h 78"/>
                <a:gd name="T72" fmla="*/ 0 w 90"/>
                <a:gd name="T73" fmla="*/ 61 h 78"/>
                <a:gd name="T74" fmla="*/ 0 w 90"/>
                <a:gd name="T75" fmla="*/ 55 h 78"/>
                <a:gd name="T76" fmla="*/ 7 w 90"/>
                <a:gd name="T77" fmla="*/ 50 h 78"/>
                <a:gd name="T78" fmla="*/ 9 w 90"/>
                <a:gd name="T79" fmla="*/ 46 h 78"/>
                <a:gd name="T80" fmla="*/ 15 w 90"/>
                <a:gd name="T81" fmla="*/ 33 h 78"/>
                <a:gd name="T82" fmla="*/ 17 w 90"/>
                <a:gd name="T83" fmla="*/ 19 h 78"/>
                <a:gd name="T84" fmla="*/ 17 w 90"/>
                <a:gd name="T85" fmla="*/ 19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0" h="78">
                  <a:moveTo>
                    <a:pt x="17" y="19"/>
                  </a:moveTo>
                  <a:lnTo>
                    <a:pt x="17" y="19"/>
                  </a:lnTo>
                  <a:lnTo>
                    <a:pt x="17" y="12"/>
                  </a:lnTo>
                  <a:lnTo>
                    <a:pt x="18" y="8"/>
                  </a:lnTo>
                  <a:lnTo>
                    <a:pt x="20" y="4"/>
                  </a:lnTo>
                  <a:lnTo>
                    <a:pt x="20" y="4"/>
                  </a:lnTo>
                  <a:lnTo>
                    <a:pt x="22" y="2"/>
                  </a:lnTo>
                  <a:lnTo>
                    <a:pt x="24" y="0"/>
                  </a:lnTo>
                  <a:lnTo>
                    <a:pt x="26" y="0"/>
                  </a:lnTo>
                  <a:lnTo>
                    <a:pt x="26" y="2"/>
                  </a:lnTo>
                  <a:lnTo>
                    <a:pt x="28" y="6"/>
                  </a:lnTo>
                  <a:lnTo>
                    <a:pt x="30" y="12"/>
                  </a:lnTo>
                  <a:lnTo>
                    <a:pt x="30" y="12"/>
                  </a:lnTo>
                  <a:lnTo>
                    <a:pt x="30" y="14"/>
                  </a:lnTo>
                  <a:lnTo>
                    <a:pt x="30" y="16"/>
                  </a:lnTo>
                  <a:lnTo>
                    <a:pt x="32" y="17"/>
                  </a:lnTo>
                  <a:lnTo>
                    <a:pt x="34" y="19"/>
                  </a:lnTo>
                  <a:lnTo>
                    <a:pt x="34" y="19"/>
                  </a:lnTo>
                  <a:lnTo>
                    <a:pt x="34" y="19"/>
                  </a:lnTo>
                  <a:lnTo>
                    <a:pt x="37" y="19"/>
                  </a:lnTo>
                  <a:lnTo>
                    <a:pt x="41" y="19"/>
                  </a:lnTo>
                  <a:lnTo>
                    <a:pt x="41" y="19"/>
                  </a:lnTo>
                  <a:lnTo>
                    <a:pt x="45" y="19"/>
                  </a:lnTo>
                  <a:lnTo>
                    <a:pt x="47" y="21"/>
                  </a:lnTo>
                  <a:lnTo>
                    <a:pt x="54" y="25"/>
                  </a:lnTo>
                  <a:lnTo>
                    <a:pt x="54" y="25"/>
                  </a:lnTo>
                  <a:lnTo>
                    <a:pt x="62" y="31"/>
                  </a:lnTo>
                  <a:lnTo>
                    <a:pt x="70" y="34"/>
                  </a:lnTo>
                  <a:lnTo>
                    <a:pt x="73" y="38"/>
                  </a:lnTo>
                  <a:lnTo>
                    <a:pt x="75" y="42"/>
                  </a:lnTo>
                  <a:lnTo>
                    <a:pt x="77" y="46"/>
                  </a:lnTo>
                  <a:lnTo>
                    <a:pt x="75" y="50"/>
                  </a:lnTo>
                  <a:lnTo>
                    <a:pt x="75" y="50"/>
                  </a:lnTo>
                  <a:lnTo>
                    <a:pt x="81" y="52"/>
                  </a:lnTo>
                  <a:lnTo>
                    <a:pt x="85" y="52"/>
                  </a:lnTo>
                  <a:lnTo>
                    <a:pt x="87" y="53"/>
                  </a:lnTo>
                  <a:lnTo>
                    <a:pt x="88" y="55"/>
                  </a:lnTo>
                  <a:lnTo>
                    <a:pt x="90" y="57"/>
                  </a:lnTo>
                  <a:lnTo>
                    <a:pt x="90" y="61"/>
                  </a:lnTo>
                  <a:lnTo>
                    <a:pt x="90" y="65"/>
                  </a:lnTo>
                  <a:lnTo>
                    <a:pt x="90" y="65"/>
                  </a:lnTo>
                  <a:lnTo>
                    <a:pt x="85" y="65"/>
                  </a:lnTo>
                  <a:lnTo>
                    <a:pt x="81" y="63"/>
                  </a:lnTo>
                  <a:lnTo>
                    <a:pt x="77" y="63"/>
                  </a:lnTo>
                  <a:lnTo>
                    <a:pt x="73" y="59"/>
                  </a:lnTo>
                  <a:lnTo>
                    <a:pt x="66" y="55"/>
                  </a:lnTo>
                  <a:lnTo>
                    <a:pt x="62" y="55"/>
                  </a:lnTo>
                  <a:lnTo>
                    <a:pt x="56" y="53"/>
                  </a:lnTo>
                  <a:lnTo>
                    <a:pt x="56" y="53"/>
                  </a:lnTo>
                  <a:lnTo>
                    <a:pt x="53" y="55"/>
                  </a:lnTo>
                  <a:lnTo>
                    <a:pt x="49" y="57"/>
                  </a:lnTo>
                  <a:lnTo>
                    <a:pt x="45" y="65"/>
                  </a:lnTo>
                  <a:lnTo>
                    <a:pt x="45" y="65"/>
                  </a:lnTo>
                  <a:lnTo>
                    <a:pt x="39" y="69"/>
                  </a:lnTo>
                  <a:lnTo>
                    <a:pt x="36" y="72"/>
                  </a:lnTo>
                  <a:lnTo>
                    <a:pt x="30" y="76"/>
                  </a:lnTo>
                  <a:lnTo>
                    <a:pt x="24" y="78"/>
                  </a:lnTo>
                  <a:lnTo>
                    <a:pt x="24" y="78"/>
                  </a:lnTo>
                  <a:lnTo>
                    <a:pt x="22" y="76"/>
                  </a:lnTo>
                  <a:lnTo>
                    <a:pt x="20" y="72"/>
                  </a:lnTo>
                  <a:lnTo>
                    <a:pt x="20" y="70"/>
                  </a:lnTo>
                  <a:lnTo>
                    <a:pt x="20" y="69"/>
                  </a:lnTo>
                  <a:lnTo>
                    <a:pt x="22" y="65"/>
                  </a:lnTo>
                  <a:lnTo>
                    <a:pt x="22" y="63"/>
                  </a:lnTo>
                  <a:lnTo>
                    <a:pt x="22" y="61"/>
                  </a:lnTo>
                  <a:lnTo>
                    <a:pt x="22" y="61"/>
                  </a:lnTo>
                  <a:lnTo>
                    <a:pt x="22" y="61"/>
                  </a:lnTo>
                  <a:lnTo>
                    <a:pt x="20" y="63"/>
                  </a:lnTo>
                  <a:lnTo>
                    <a:pt x="11" y="65"/>
                  </a:lnTo>
                  <a:lnTo>
                    <a:pt x="7" y="65"/>
                  </a:lnTo>
                  <a:lnTo>
                    <a:pt x="3" y="65"/>
                  </a:lnTo>
                  <a:lnTo>
                    <a:pt x="0" y="63"/>
                  </a:lnTo>
                  <a:lnTo>
                    <a:pt x="0" y="61"/>
                  </a:lnTo>
                  <a:lnTo>
                    <a:pt x="0" y="61"/>
                  </a:lnTo>
                  <a:lnTo>
                    <a:pt x="0" y="59"/>
                  </a:lnTo>
                  <a:lnTo>
                    <a:pt x="0" y="55"/>
                  </a:lnTo>
                  <a:lnTo>
                    <a:pt x="3" y="52"/>
                  </a:lnTo>
                  <a:lnTo>
                    <a:pt x="7" y="50"/>
                  </a:lnTo>
                  <a:lnTo>
                    <a:pt x="9" y="46"/>
                  </a:lnTo>
                  <a:lnTo>
                    <a:pt x="9" y="46"/>
                  </a:lnTo>
                  <a:lnTo>
                    <a:pt x="11" y="40"/>
                  </a:lnTo>
                  <a:lnTo>
                    <a:pt x="15" y="33"/>
                  </a:lnTo>
                  <a:lnTo>
                    <a:pt x="17" y="19"/>
                  </a:lnTo>
                  <a:lnTo>
                    <a:pt x="17" y="19"/>
                  </a:lnTo>
                  <a:lnTo>
                    <a:pt x="17" y="19"/>
                  </a:lnTo>
                  <a:lnTo>
                    <a:pt x="17" y="19"/>
                  </a:lnTo>
                  <a:close/>
                </a:path>
              </a:pathLst>
            </a:custGeom>
            <a:solidFill>
              <a:schemeClr val="bg1">
                <a:lumMod val="85000"/>
              </a:schemeClr>
            </a:solidFill>
            <a:ln w="635" cap="rnd">
              <a:solidFill>
                <a:schemeClr val="bg1">
                  <a:alpha val="17000"/>
                </a:schemeClr>
              </a:solidFill>
            </a:ln>
          </p:spPr>
          <p:txBody>
            <a:bodyPr lIns="81617" tIns="40809" rIns="81617" bIns="40809"/>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67" name="Freeform 466">
              <a:extLst>
                <a:ext uri="{FF2B5EF4-FFF2-40B4-BE49-F238E27FC236}">
                  <a16:creationId xmlns:a16="http://schemas.microsoft.com/office/drawing/2014/main" id="{51EA8BC4-4D0E-5F47-B48F-E24FCF914A26}"/>
                </a:ext>
              </a:extLst>
            </p:cNvPr>
            <p:cNvSpPr>
              <a:spLocks/>
            </p:cNvSpPr>
            <p:nvPr userDrawn="1"/>
          </p:nvSpPr>
          <p:spPr bwMode="auto">
            <a:xfrm>
              <a:off x="6884436" y="1690820"/>
              <a:ext cx="137924" cy="101311"/>
            </a:xfrm>
            <a:custGeom>
              <a:avLst/>
              <a:gdLst>
                <a:gd name="T0" fmla="*/ 17 w 90"/>
                <a:gd name="T1" fmla="*/ 19 h 78"/>
                <a:gd name="T2" fmla="*/ 18 w 90"/>
                <a:gd name="T3" fmla="*/ 8 h 78"/>
                <a:gd name="T4" fmla="*/ 20 w 90"/>
                <a:gd name="T5" fmla="*/ 4 h 78"/>
                <a:gd name="T6" fmla="*/ 24 w 90"/>
                <a:gd name="T7" fmla="*/ 0 h 78"/>
                <a:gd name="T8" fmla="*/ 26 w 90"/>
                <a:gd name="T9" fmla="*/ 2 h 78"/>
                <a:gd name="T10" fmla="*/ 30 w 90"/>
                <a:gd name="T11" fmla="*/ 12 h 78"/>
                <a:gd name="T12" fmla="*/ 30 w 90"/>
                <a:gd name="T13" fmla="*/ 14 h 78"/>
                <a:gd name="T14" fmla="*/ 32 w 90"/>
                <a:gd name="T15" fmla="*/ 17 h 78"/>
                <a:gd name="T16" fmla="*/ 34 w 90"/>
                <a:gd name="T17" fmla="*/ 19 h 78"/>
                <a:gd name="T18" fmla="*/ 37 w 90"/>
                <a:gd name="T19" fmla="*/ 19 h 78"/>
                <a:gd name="T20" fmla="*/ 41 w 90"/>
                <a:gd name="T21" fmla="*/ 19 h 78"/>
                <a:gd name="T22" fmla="*/ 47 w 90"/>
                <a:gd name="T23" fmla="*/ 21 h 78"/>
                <a:gd name="T24" fmla="*/ 54 w 90"/>
                <a:gd name="T25" fmla="*/ 25 h 78"/>
                <a:gd name="T26" fmla="*/ 70 w 90"/>
                <a:gd name="T27" fmla="*/ 34 h 78"/>
                <a:gd name="T28" fmla="*/ 75 w 90"/>
                <a:gd name="T29" fmla="*/ 42 h 78"/>
                <a:gd name="T30" fmla="*/ 75 w 90"/>
                <a:gd name="T31" fmla="*/ 50 h 78"/>
                <a:gd name="T32" fmla="*/ 81 w 90"/>
                <a:gd name="T33" fmla="*/ 52 h 78"/>
                <a:gd name="T34" fmla="*/ 87 w 90"/>
                <a:gd name="T35" fmla="*/ 53 h 78"/>
                <a:gd name="T36" fmla="*/ 90 w 90"/>
                <a:gd name="T37" fmla="*/ 57 h 78"/>
                <a:gd name="T38" fmla="*/ 90 w 90"/>
                <a:gd name="T39" fmla="*/ 65 h 78"/>
                <a:gd name="T40" fmla="*/ 85 w 90"/>
                <a:gd name="T41" fmla="*/ 65 h 78"/>
                <a:gd name="T42" fmla="*/ 77 w 90"/>
                <a:gd name="T43" fmla="*/ 63 h 78"/>
                <a:gd name="T44" fmla="*/ 66 w 90"/>
                <a:gd name="T45" fmla="*/ 55 h 78"/>
                <a:gd name="T46" fmla="*/ 56 w 90"/>
                <a:gd name="T47" fmla="*/ 53 h 78"/>
                <a:gd name="T48" fmla="*/ 53 w 90"/>
                <a:gd name="T49" fmla="*/ 55 h 78"/>
                <a:gd name="T50" fmla="*/ 45 w 90"/>
                <a:gd name="T51" fmla="*/ 65 h 78"/>
                <a:gd name="T52" fmla="*/ 39 w 90"/>
                <a:gd name="T53" fmla="*/ 69 h 78"/>
                <a:gd name="T54" fmla="*/ 30 w 90"/>
                <a:gd name="T55" fmla="*/ 76 h 78"/>
                <a:gd name="T56" fmla="*/ 24 w 90"/>
                <a:gd name="T57" fmla="*/ 78 h 78"/>
                <a:gd name="T58" fmla="*/ 20 w 90"/>
                <a:gd name="T59" fmla="*/ 72 h 78"/>
                <a:gd name="T60" fmla="*/ 20 w 90"/>
                <a:gd name="T61" fmla="*/ 69 h 78"/>
                <a:gd name="T62" fmla="*/ 22 w 90"/>
                <a:gd name="T63" fmla="*/ 63 h 78"/>
                <a:gd name="T64" fmla="*/ 22 w 90"/>
                <a:gd name="T65" fmla="*/ 61 h 78"/>
                <a:gd name="T66" fmla="*/ 20 w 90"/>
                <a:gd name="T67" fmla="*/ 63 h 78"/>
                <a:gd name="T68" fmla="*/ 7 w 90"/>
                <a:gd name="T69" fmla="*/ 65 h 78"/>
                <a:gd name="T70" fmla="*/ 0 w 90"/>
                <a:gd name="T71" fmla="*/ 63 h 78"/>
                <a:gd name="T72" fmla="*/ 0 w 90"/>
                <a:gd name="T73" fmla="*/ 61 h 78"/>
                <a:gd name="T74" fmla="*/ 0 w 90"/>
                <a:gd name="T75" fmla="*/ 55 h 78"/>
                <a:gd name="T76" fmla="*/ 7 w 90"/>
                <a:gd name="T77" fmla="*/ 50 h 78"/>
                <a:gd name="T78" fmla="*/ 9 w 90"/>
                <a:gd name="T79" fmla="*/ 46 h 78"/>
                <a:gd name="T80" fmla="*/ 15 w 90"/>
                <a:gd name="T81" fmla="*/ 33 h 78"/>
                <a:gd name="T82" fmla="*/ 17 w 90"/>
                <a:gd name="T83" fmla="*/ 19 h 78"/>
                <a:gd name="T84" fmla="*/ 17 w 90"/>
                <a:gd name="T85" fmla="*/ 19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0" h="78">
                  <a:moveTo>
                    <a:pt x="17" y="19"/>
                  </a:moveTo>
                  <a:lnTo>
                    <a:pt x="17" y="19"/>
                  </a:lnTo>
                  <a:lnTo>
                    <a:pt x="17" y="12"/>
                  </a:lnTo>
                  <a:lnTo>
                    <a:pt x="18" y="8"/>
                  </a:lnTo>
                  <a:lnTo>
                    <a:pt x="20" y="4"/>
                  </a:lnTo>
                  <a:lnTo>
                    <a:pt x="20" y="4"/>
                  </a:lnTo>
                  <a:lnTo>
                    <a:pt x="22" y="2"/>
                  </a:lnTo>
                  <a:lnTo>
                    <a:pt x="24" y="0"/>
                  </a:lnTo>
                  <a:lnTo>
                    <a:pt x="26" y="0"/>
                  </a:lnTo>
                  <a:lnTo>
                    <a:pt x="26" y="2"/>
                  </a:lnTo>
                  <a:lnTo>
                    <a:pt x="28" y="6"/>
                  </a:lnTo>
                  <a:lnTo>
                    <a:pt x="30" y="12"/>
                  </a:lnTo>
                  <a:lnTo>
                    <a:pt x="30" y="12"/>
                  </a:lnTo>
                  <a:lnTo>
                    <a:pt x="30" y="14"/>
                  </a:lnTo>
                  <a:lnTo>
                    <a:pt x="30" y="16"/>
                  </a:lnTo>
                  <a:lnTo>
                    <a:pt x="32" y="17"/>
                  </a:lnTo>
                  <a:lnTo>
                    <a:pt x="34" y="19"/>
                  </a:lnTo>
                  <a:lnTo>
                    <a:pt x="34" y="19"/>
                  </a:lnTo>
                  <a:lnTo>
                    <a:pt x="34" y="19"/>
                  </a:lnTo>
                  <a:lnTo>
                    <a:pt x="37" y="19"/>
                  </a:lnTo>
                  <a:lnTo>
                    <a:pt x="41" y="19"/>
                  </a:lnTo>
                  <a:lnTo>
                    <a:pt x="41" y="19"/>
                  </a:lnTo>
                  <a:lnTo>
                    <a:pt x="45" y="19"/>
                  </a:lnTo>
                  <a:lnTo>
                    <a:pt x="47" y="21"/>
                  </a:lnTo>
                  <a:lnTo>
                    <a:pt x="54" y="25"/>
                  </a:lnTo>
                  <a:lnTo>
                    <a:pt x="54" y="25"/>
                  </a:lnTo>
                  <a:lnTo>
                    <a:pt x="62" y="31"/>
                  </a:lnTo>
                  <a:lnTo>
                    <a:pt x="70" y="34"/>
                  </a:lnTo>
                  <a:lnTo>
                    <a:pt x="73" y="38"/>
                  </a:lnTo>
                  <a:lnTo>
                    <a:pt x="75" y="42"/>
                  </a:lnTo>
                  <a:lnTo>
                    <a:pt x="77" y="46"/>
                  </a:lnTo>
                  <a:lnTo>
                    <a:pt x="75" y="50"/>
                  </a:lnTo>
                  <a:lnTo>
                    <a:pt x="75" y="50"/>
                  </a:lnTo>
                  <a:lnTo>
                    <a:pt x="81" y="52"/>
                  </a:lnTo>
                  <a:lnTo>
                    <a:pt x="85" y="52"/>
                  </a:lnTo>
                  <a:lnTo>
                    <a:pt x="87" y="53"/>
                  </a:lnTo>
                  <a:lnTo>
                    <a:pt x="88" y="55"/>
                  </a:lnTo>
                  <a:lnTo>
                    <a:pt x="90" y="57"/>
                  </a:lnTo>
                  <a:lnTo>
                    <a:pt x="90" y="61"/>
                  </a:lnTo>
                  <a:lnTo>
                    <a:pt x="90" y="65"/>
                  </a:lnTo>
                  <a:lnTo>
                    <a:pt x="90" y="65"/>
                  </a:lnTo>
                  <a:lnTo>
                    <a:pt x="85" y="65"/>
                  </a:lnTo>
                  <a:lnTo>
                    <a:pt x="81" y="63"/>
                  </a:lnTo>
                  <a:lnTo>
                    <a:pt x="77" y="63"/>
                  </a:lnTo>
                  <a:lnTo>
                    <a:pt x="73" y="59"/>
                  </a:lnTo>
                  <a:lnTo>
                    <a:pt x="66" y="55"/>
                  </a:lnTo>
                  <a:lnTo>
                    <a:pt x="62" y="55"/>
                  </a:lnTo>
                  <a:lnTo>
                    <a:pt x="56" y="53"/>
                  </a:lnTo>
                  <a:lnTo>
                    <a:pt x="56" y="53"/>
                  </a:lnTo>
                  <a:lnTo>
                    <a:pt x="53" y="55"/>
                  </a:lnTo>
                  <a:lnTo>
                    <a:pt x="49" y="57"/>
                  </a:lnTo>
                  <a:lnTo>
                    <a:pt x="45" y="65"/>
                  </a:lnTo>
                  <a:lnTo>
                    <a:pt x="45" y="65"/>
                  </a:lnTo>
                  <a:lnTo>
                    <a:pt x="39" y="69"/>
                  </a:lnTo>
                  <a:lnTo>
                    <a:pt x="36" y="72"/>
                  </a:lnTo>
                  <a:lnTo>
                    <a:pt x="30" y="76"/>
                  </a:lnTo>
                  <a:lnTo>
                    <a:pt x="24" y="78"/>
                  </a:lnTo>
                  <a:lnTo>
                    <a:pt x="24" y="78"/>
                  </a:lnTo>
                  <a:lnTo>
                    <a:pt x="22" y="76"/>
                  </a:lnTo>
                  <a:lnTo>
                    <a:pt x="20" y="72"/>
                  </a:lnTo>
                  <a:lnTo>
                    <a:pt x="20" y="70"/>
                  </a:lnTo>
                  <a:lnTo>
                    <a:pt x="20" y="69"/>
                  </a:lnTo>
                  <a:lnTo>
                    <a:pt x="22" y="65"/>
                  </a:lnTo>
                  <a:lnTo>
                    <a:pt x="22" y="63"/>
                  </a:lnTo>
                  <a:lnTo>
                    <a:pt x="22" y="61"/>
                  </a:lnTo>
                  <a:lnTo>
                    <a:pt x="22" y="61"/>
                  </a:lnTo>
                  <a:lnTo>
                    <a:pt x="22" y="61"/>
                  </a:lnTo>
                  <a:lnTo>
                    <a:pt x="20" y="63"/>
                  </a:lnTo>
                  <a:lnTo>
                    <a:pt x="11" y="65"/>
                  </a:lnTo>
                  <a:lnTo>
                    <a:pt x="7" y="65"/>
                  </a:lnTo>
                  <a:lnTo>
                    <a:pt x="3" y="65"/>
                  </a:lnTo>
                  <a:lnTo>
                    <a:pt x="0" y="63"/>
                  </a:lnTo>
                  <a:lnTo>
                    <a:pt x="0" y="61"/>
                  </a:lnTo>
                  <a:lnTo>
                    <a:pt x="0" y="61"/>
                  </a:lnTo>
                  <a:lnTo>
                    <a:pt x="0" y="59"/>
                  </a:lnTo>
                  <a:lnTo>
                    <a:pt x="0" y="55"/>
                  </a:lnTo>
                  <a:lnTo>
                    <a:pt x="3" y="52"/>
                  </a:lnTo>
                  <a:lnTo>
                    <a:pt x="7" y="50"/>
                  </a:lnTo>
                  <a:lnTo>
                    <a:pt x="9" y="46"/>
                  </a:lnTo>
                  <a:lnTo>
                    <a:pt x="9" y="46"/>
                  </a:lnTo>
                  <a:lnTo>
                    <a:pt x="11" y="40"/>
                  </a:lnTo>
                  <a:lnTo>
                    <a:pt x="15" y="33"/>
                  </a:lnTo>
                  <a:lnTo>
                    <a:pt x="17" y="19"/>
                  </a:lnTo>
                  <a:lnTo>
                    <a:pt x="17" y="19"/>
                  </a:lnTo>
                  <a:lnTo>
                    <a:pt x="17" y="19"/>
                  </a:lnTo>
                  <a:lnTo>
                    <a:pt x="17" y="19"/>
                  </a:lnTo>
                  <a:close/>
                </a:path>
              </a:pathLst>
            </a:custGeom>
            <a:solidFill>
              <a:schemeClr val="bg1">
                <a:lumMod val="85000"/>
              </a:schemeClr>
            </a:solidFill>
            <a:ln w="635" cap="rnd">
              <a:solidFill>
                <a:schemeClr val="bg1">
                  <a:alpha val="17000"/>
                </a:schemeClr>
              </a:solidFill>
              <a:prstDash val="solid"/>
              <a:round/>
              <a:headEnd/>
              <a:tailEnd/>
            </a:ln>
          </p:spPr>
          <p:txBody>
            <a:bodyPr lIns="81617" tIns="40809" rIns="81617" bIns="40809"/>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68" name="Freeform 467">
              <a:extLst>
                <a:ext uri="{FF2B5EF4-FFF2-40B4-BE49-F238E27FC236}">
                  <a16:creationId xmlns:a16="http://schemas.microsoft.com/office/drawing/2014/main" id="{6FA45297-DB89-424D-BAAE-A08B79CF908C}"/>
                </a:ext>
              </a:extLst>
            </p:cNvPr>
            <p:cNvSpPr>
              <a:spLocks/>
            </p:cNvSpPr>
            <p:nvPr userDrawn="1"/>
          </p:nvSpPr>
          <p:spPr bwMode="auto">
            <a:xfrm>
              <a:off x="6951263" y="1789998"/>
              <a:ext cx="51188" cy="27727"/>
            </a:xfrm>
            <a:custGeom>
              <a:avLst/>
              <a:gdLst>
                <a:gd name="T0" fmla="*/ 34 w 34"/>
                <a:gd name="T1" fmla="*/ 8 h 21"/>
                <a:gd name="T2" fmla="*/ 34 w 34"/>
                <a:gd name="T3" fmla="*/ 8 h 21"/>
                <a:gd name="T4" fmla="*/ 32 w 34"/>
                <a:gd name="T5" fmla="*/ 4 h 21"/>
                <a:gd name="T6" fmla="*/ 30 w 34"/>
                <a:gd name="T7" fmla="*/ 2 h 21"/>
                <a:gd name="T8" fmla="*/ 30 w 34"/>
                <a:gd name="T9" fmla="*/ 2 h 21"/>
                <a:gd name="T10" fmla="*/ 28 w 34"/>
                <a:gd name="T11" fmla="*/ 0 h 21"/>
                <a:gd name="T12" fmla="*/ 23 w 34"/>
                <a:gd name="T13" fmla="*/ 2 h 21"/>
                <a:gd name="T14" fmla="*/ 19 w 34"/>
                <a:gd name="T15" fmla="*/ 4 h 21"/>
                <a:gd name="T16" fmla="*/ 11 w 34"/>
                <a:gd name="T17" fmla="*/ 8 h 21"/>
                <a:gd name="T18" fmla="*/ 8 w 34"/>
                <a:gd name="T19" fmla="*/ 11 h 21"/>
                <a:gd name="T20" fmla="*/ 0 w 34"/>
                <a:gd name="T21" fmla="*/ 17 h 21"/>
                <a:gd name="T22" fmla="*/ 0 w 34"/>
                <a:gd name="T23" fmla="*/ 17 h 21"/>
                <a:gd name="T24" fmla="*/ 4 w 34"/>
                <a:gd name="T25" fmla="*/ 21 h 21"/>
                <a:gd name="T26" fmla="*/ 10 w 34"/>
                <a:gd name="T27" fmla="*/ 21 h 21"/>
                <a:gd name="T28" fmla="*/ 15 w 34"/>
                <a:gd name="T29" fmla="*/ 21 h 21"/>
                <a:gd name="T30" fmla="*/ 21 w 34"/>
                <a:gd name="T31" fmla="*/ 21 h 21"/>
                <a:gd name="T32" fmla="*/ 25 w 34"/>
                <a:gd name="T33" fmla="*/ 19 h 21"/>
                <a:gd name="T34" fmla="*/ 30 w 34"/>
                <a:gd name="T35" fmla="*/ 15 h 21"/>
                <a:gd name="T36" fmla="*/ 32 w 34"/>
                <a:gd name="T37" fmla="*/ 11 h 21"/>
                <a:gd name="T38" fmla="*/ 34 w 34"/>
                <a:gd name="T39" fmla="*/ 10 h 21"/>
                <a:gd name="T40" fmla="*/ 34 w 34"/>
                <a:gd name="T41" fmla="*/ 8 h 21"/>
                <a:gd name="T42" fmla="*/ 34 w 34"/>
                <a:gd name="T43" fmla="*/ 8 h 21"/>
                <a:gd name="T44" fmla="*/ 34 w 34"/>
                <a:gd name="T45" fmla="*/ 8 h 21"/>
                <a:gd name="T46" fmla="*/ 34 w 34"/>
                <a:gd name="T47" fmla="*/ 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4" h="21">
                  <a:moveTo>
                    <a:pt x="34" y="8"/>
                  </a:moveTo>
                  <a:lnTo>
                    <a:pt x="34" y="8"/>
                  </a:lnTo>
                  <a:lnTo>
                    <a:pt x="32" y="4"/>
                  </a:lnTo>
                  <a:lnTo>
                    <a:pt x="30" y="2"/>
                  </a:lnTo>
                  <a:lnTo>
                    <a:pt x="30" y="2"/>
                  </a:lnTo>
                  <a:lnTo>
                    <a:pt x="28" y="0"/>
                  </a:lnTo>
                  <a:lnTo>
                    <a:pt x="23" y="2"/>
                  </a:lnTo>
                  <a:lnTo>
                    <a:pt x="19" y="4"/>
                  </a:lnTo>
                  <a:lnTo>
                    <a:pt x="11" y="8"/>
                  </a:lnTo>
                  <a:lnTo>
                    <a:pt x="8" y="11"/>
                  </a:lnTo>
                  <a:lnTo>
                    <a:pt x="0" y="17"/>
                  </a:lnTo>
                  <a:lnTo>
                    <a:pt x="0" y="17"/>
                  </a:lnTo>
                  <a:lnTo>
                    <a:pt x="4" y="21"/>
                  </a:lnTo>
                  <a:lnTo>
                    <a:pt x="10" y="21"/>
                  </a:lnTo>
                  <a:lnTo>
                    <a:pt x="15" y="21"/>
                  </a:lnTo>
                  <a:lnTo>
                    <a:pt x="21" y="21"/>
                  </a:lnTo>
                  <a:lnTo>
                    <a:pt x="25" y="19"/>
                  </a:lnTo>
                  <a:lnTo>
                    <a:pt x="30" y="15"/>
                  </a:lnTo>
                  <a:lnTo>
                    <a:pt x="32" y="11"/>
                  </a:lnTo>
                  <a:lnTo>
                    <a:pt x="34" y="10"/>
                  </a:lnTo>
                  <a:lnTo>
                    <a:pt x="34" y="8"/>
                  </a:lnTo>
                  <a:lnTo>
                    <a:pt x="34" y="8"/>
                  </a:lnTo>
                  <a:lnTo>
                    <a:pt x="34" y="8"/>
                  </a:lnTo>
                  <a:lnTo>
                    <a:pt x="34" y="8"/>
                  </a:lnTo>
                  <a:close/>
                </a:path>
              </a:pathLst>
            </a:custGeom>
            <a:solidFill>
              <a:schemeClr val="bg1">
                <a:lumMod val="85000"/>
              </a:schemeClr>
            </a:solidFill>
            <a:ln w="635" cap="rnd">
              <a:solidFill>
                <a:schemeClr val="bg1">
                  <a:alpha val="17000"/>
                </a:schemeClr>
              </a:solidFill>
            </a:ln>
          </p:spPr>
          <p:txBody>
            <a:bodyPr lIns="81617" tIns="40809" rIns="81617" bIns="40809"/>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69" name="Freeform 468">
              <a:extLst>
                <a:ext uri="{FF2B5EF4-FFF2-40B4-BE49-F238E27FC236}">
                  <a16:creationId xmlns:a16="http://schemas.microsoft.com/office/drawing/2014/main" id="{F70D8D58-29A3-B240-8C8B-DC0605E27B68}"/>
                </a:ext>
              </a:extLst>
            </p:cNvPr>
            <p:cNvSpPr>
              <a:spLocks/>
            </p:cNvSpPr>
            <p:nvPr userDrawn="1"/>
          </p:nvSpPr>
          <p:spPr bwMode="auto">
            <a:xfrm>
              <a:off x="6951263" y="1789998"/>
              <a:ext cx="51188" cy="27727"/>
            </a:xfrm>
            <a:custGeom>
              <a:avLst/>
              <a:gdLst>
                <a:gd name="T0" fmla="*/ 34 w 34"/>
                <a:gd name="T1" fmla="*/ 8 h 21"/>
                <a:gd name="T2" fmla="*/ 34 w 34"/>
                <a:gd name="T3" fmla="*/ 8 h 21"/>
                <a:gd name="T4" fmla="*/ 32 w 34"/>
                <a:gd name="T5" fmla="*/ 4 h 21"/>
                <a:gd name="T6" fmla="*/ 30 w 34"/>
                <a:gd name="T7" fmla="*/ 2 h 21"/>
                <a:gd name="T8" fmla="*/ 30 w 34"/>
                <a:gd name="T9" fmla="*/ 2 h 21"/>
                <a:gd name="T10" fmla="*/ 28 w 34"/>
                <a:gd name="T11" fmla="*/ 0 h 21"/>
                <a:gd name="T12" fmla="*/ 23 w 34"/>
                <a:gd name="T13" fmla="*/ 2 h 21"/>
                <a:gd name="T14" fmla="*/ 19 w 34"/>
                <a:gd name="T15" fmla="*/ 4 h 21"/>
                <a:gd name="T16" fmla="*/ 11 w 34"/>
                <a:gd name="T17" fmla="*/ 8 h 21"/>
                <a:gd name="T18" fmla="*/ 8 w 34"/>
                <a:gd name="T19" fmla="*/ 11 h 21"/>
                <a:gd name="T20" fmla="*/ 0 w 34"/>
                <a:gd name="T21" fmla="*/ 17 h 21"/>
                <a:gd name="T22" fmla="*/ 0 w 34"/>
                <a:gd name="T23" fmla="*/ 17 h 21"/>
                <a:gd name="T24" fmla="*/ 4 w 34"/>
                <a:gd name="T25" fmla="*/ 21 h 21"/>
                <a:gd name="T26" fmla="*/ 10 w 34"/>
                <a:gd name="T27" fmla="*/ 21 h 21"/>
                <a:gd name="T28" fmla="*/ 15 w 34"/>
                <a:gd name="T29" fmla="*/ 21 h 21"/>
                <a:gd name="T30" fmla="*/ 21 w 34"/>
                <a:gd name="T31" fmla="*/ 21 h 21"/>
                <a:gd name="T32" fmla="*/ 25 w 34"/>
                <a:gd name="T33" fmla="*/ 19 h 21"/>
                <a:gd name="T34" fmla="*/ 30 w 34"/>
                <a:gd name="T35" fmla="*/ 15 h 21"/>
                <a:gd name="T36" fmla="*/ 32 w 34"/>
                <a:gd name="T37" fmla="*/ 11 h 21"/>
                <a:gd name="T38" fmla="*/ 34 w 34"/>
                <a:gd name="T39" fmla="*/ 10 h 21"/>
                <a:gd name="T40" fmla="*/ 34 w 34"/>
                <a:gd name="T41" fmla="*/ 8 h 21"/>
                <a:gd name="T42" fmla="*/ 34 w 34"/>
                <a:gd name="T43" fmla="*/ 8 h 21"/>
                <a:gd name="T44" fmla="*/ 34 w 34"/>
                <a:gd name="T45" fmla="*/ 8 h 21"/>
                <a:gd name="T46" fmla="*/ 34 w 34"/>
                <a:gd name="T47" fmla="*/ 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4" h="21">
                  <a:moveTo>
                    <a:pt x="34" y="8"/>
                  </a:moveTo>
                  <a:lnTo>
                    <a:pt x="34" y="8"/>
                  </a:lnTo>
                  <a:lnTo>
                    <a:pt x="32" y="4"/>
                  </a:lnTo>
                  <a:lnTo>
                    <a:pt x="30" y="2"/>
                  </a:lnTo>
                  <a:lnTo>
                    <a:pt x="30" y="2"/>
                  </a:lnTo>
                  <a:lnTo>
                    <a:pt x="28" y="0"/>
                  </a:lnTo>
                  <a:lnTo>
                    <a:pt x="23" y="2"/>
                  </a:lnTo>
                  <a:lnTo>
                    <a:pt x="19" y="4"/>
                  </a:lnTo>
                  <a:lnTo>
                    <a:pt x="11" y="8"/>
                  </a:lnTo>
                  <a:lnTo>
                    <a:pt x="8" y="11"/>
                  </a:lnTo>
                  <a:lnTo>
                    <a:pt x="0" y="17"/>
                  </a:lnTo>
                  <a:lnTo>
                    <a:pt x="0" y="17"/>
                  </a:lnTo>
                  <a:lnTo>
                    <a:pt x="4" y="21"/>
                  </a:lnTo>
                  <a:lnTo>
                    <a:pt x="10" y="21"/>
                  </a:lnTo>
                  <a:lnTo>
                    <a:pt x="15" y="21"/>
                  </a:lnTo>
                  <a:lnTo>
                    <a:pt x="21" y="21"/>
                  </a:lnTo>
                  <a:lnTo>
                    <a:pt x="25" y="19"/>
                  </a:lnTo>
                  <a:lnTo>
                    <a:pt x="30" y="15"/>
                  </a:lnTo>
                  <a:lnTo>
                    <a:pt x="32" y="11"/>
                  </a:lnTo>
                  <a:lnTo>
                    <a:pt x="34" y="10"/>
                  </a:lnTo>
                  <a:lnTo>
                    <a:pt x="34" y="8"/>
                  </a:lnTo>
                  <a:lnTo>
                    <a:pt x="34" y="8"/>
                  </a:lnTo>
                  <a:lnTo>
                    <a:pt x="34" y="8"/>
                  </a:lnTo>
                  <a:lnTo>
                    <a:pt x="34" y="8"/>
                  </a:lnTo>
                  <a:close/>
                </a:path>
              </a:pathLst>
            </a:custGeom>
            <a:solidFill>
              <a:schemeClr val="bg1">
                <a:lumMod val="85000"/>
              </a:schemeClr>
            </a:solidFill>
            <a:ln w="635" cap="rnd">
              <a:solidFill>
                <a:schemeClr val="bg1">
                  <a:alpha val="17000"/>
                </a:schemeClr>
              </a:solidFill>
              <a:prstDash val="solid"/>
              <a:round/>
              <a:headEnd/>
              <a:tailEnd/>
            </a:ln>
          </p:spPr>
          <p:txBody>
            <a:bodyPr lIns="81617" tIns="40809" rIns="81617" bIns="40809"/>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70" name="Freeform 469">
              <a:extLst>
                <a:ext uri="{FF2B5EF4-FFF2-40B4-BE49-F238E27FC236}">
                  <a16:creationId xmlns:a16="http://schemas.microsoft.com/office/drawing/2014/main" id="{34E1B168-993C-AB4A-A6E8-244C91735D19}"/>
                </a:ext>
              </a:extLst>
            </p:cNvPr>
            <p:cNvSpPr>
              <a:spLocks/>
            </p:cNvSpPr>
            <p:nvPr userDrawn="1"/>
          </p:nvSpPr>
          <p:spPr bwMode="auto">
            <a:xfrm>
              <a:off x="7032312" y="1812403"/>
              <a:ext cx="22750" cy="24528"/>
            </a:xfrm>
            <a:custGeom>
              <a:avLst/>
              <a:gdLst>
                <a:gd name="T0" fmla="*/ 15 w 15"/>
                <a:gd name="T1" fmla="*/ 0 h 19"/>
                <a:gd name="T2" fmla="*/ 15 w 15"/>
                <a:gd name="T3" fmla="*/ 0 h 19"/>
                <a:gd name="T4" fmla="*/ 15 w 15"/>
                <a:gd name="T5" fmla="*/ 4 h 19"/>
                <a:gd name="T6" fmla="*/ 15 w 15"/>
                <a:gd name="T7" fmla="*/ 10 h 19"/>
                <a:gd name="T8" fmla="*/ 13 w 15"/>
                <a:gd name="T9" fmla="*/ 13 h 19"/>
                <a:gd name="T10" fmla="*/ 9 w 15"/>
                <a:gd name="T11" fmla="*/ 17 h 19"/>
                <a:gd name="T12" fmla="*/ 8 w 15"/>
                <a:gd name="T13" fmla="*/ 19 h 19"/>
                <a:gd name="T14" fmla="*/ 4 w 15"/>
                <a:gd name="T15" fmla="*/ 19 h 19"/>
                <a:gd name="T16" fmla="*/ 4 w 15"/>
                <a:gd name="T17" fmla="*/ 17 h 19"/>
                <a:gd name="T18" fmla="*/ 2 w 15"/>
                <a:gd name="T19" fmla="*/ 17 h 19"/>
                <a:gd name="T20" fmla="*/ 0 w 15"/>
                <a:gd name="T21" fmla="*/ 11 h 19"/>
                <a:gd name="T22" fmla="*/ 0 w 15"/>
                <a:gd name="T23" fmla="*/ 11 h 19"/>
                <a:gd name="T24" fmla="*/ 0 w 15"/>
                <a:gd name="T25" fmla="*/ 10 h 19"/>
                <a:gd name="T26" fmla="*/ 2 w 15"/>
                <a:gd name="T27" fmla="*/ 6 h 19"/>
                <a:gd name="T28" fmla="*/ 4 w 15"/>
                <a:gd name="T29" fmla="*/ 2 h 19"/>
                <a:gd name="T30" fmla="*/ 9 w 15"/>
                <a:gd name="T31" fmla="*/ 0 h 19"/>
                <a:gd name="T32" fmla="*/ 11 w 15"/>
                <a:gd name="T33" fmla="*/ 0 h 19"/>
                <a:gd name="T34" fmla="*/ 15 w 15"/>
                <a:gd name="T35" fmla="*/ 0 h 19"/>
                <a:gd name="T36" fmla="*/ 15 w 15"/>
                <a:gd name="T37" fmla="*/ 0 h 19"/>
                <a:gd name="T38" fmla="*/ 15 w 15"/>
                <a:gd name="T39" fmla="*/ 0 h 19"/>
                <a:gd name="T40" fmla="*/ 15 w 15"/>
                <a:gd name="T41"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5" h="19">
                  <a:moveTo>
                    <a:pt x="15" y="0"/>
                  </a:moveTo>
                  <a:lnTo>
                    <a:pt x="15" y="0"/>
                  </a:lnTo>
                  <a:lnTo>
                    <a:pt x="15" y="4"/>
                  </a:lnTo>
                  <a:lnTo>
                    <a:pt x="15" y="10"/>
                  </a:lnTo>
                  <a:lnTo>
                    <a:pt x="13" y="13"/>
                  </a:lnTo>
                  <a:lnTo>
                    <a:pt x="9" y="17"/>
                  </a:lnTo>
                  <a:lnTo>
                    <a:pt x="8" y="19"/>
                  </a:lnTo>
                  <a:lnTo>
                    <a:pt x="4" y="19"/>
                  </a:lnTo>
                  <a:lnTo>
                    <a:pt x="4" y="17"/>
                  </a:lnTo>
                  <a:lnTo>
                    <a:pt x="2" y="17"/>
                  </a:lnTo>
                  <a:lnTo>
                    <a:pt x="0" y="11"/>
                  </a:lnTo>
                  <a:lnTo>
                    <a:pt x="0" y="11"/>
                  </a:lnTo>
                  <a:lnTo>
                    <a:pt x="0" y="10"/>
                  </a:lnTo>
                  <a:lnTo>
                    <a:pt x="2" y="6"/>
                  </a:lnTo>
                  <a:lnTo>
                    <a:pt x="4" y="2"/>
                  </a:lnTo>
                  <a:lnTo>
                    <a:pt x="9" y="0"/>
                  </a:lnTo>
                  <a:lnTo>
                    <a:pt x="11" y="0"/>
                  </a:lnTo>
                  <a:lnTo>
                    <a:pt x="15" y="0"/>
                  </a:lnTo>
                  <a:lnTo>
                    <a:pt x="15" y="0"/>
                  </a:lnTo>
                  <a:lnTo>
                    <a:pt x="15" y="0"/>
                  </a:lnTo>
                  <a:lnTo>
                    <a:pt x="15" y="0"/>
                  </a:lnTo>
                  <a:close/>
                </a:path>
              </a:pathLst>
            </a:custGeom>
            <a:solidFill>
              <a:schemeClr val="bg1">
                <a:lumMod val="85000"/>
              </a:schemeClr>
            </a:solidFill>
            <a:ln w="635" cap="rnd">
              <a:solidFill>
                <a:schemeClr val="bg1">
                  <a:alpha val="17000"/>
                </a:schemeClr>
              </a:solidFill>
            </a:ln>
          </p:spPr>
          <p:txBody>
            <a:bodyPr lIns="81617" tIns="40809" rIns="81617" bIns="40809"/>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71" name="Freeform 470">
              <a:extLst>
                <a:ext uri="{FF2B5EF4-FFF2-40B4-BE49-F238E27FC236}">
                  <a16:creationId xmlns:a16="http://schemas.microsoft.com/office/drawing/2014/main" id="{1A80BA08-EAF9-F447-8CE3-B049622D168C}"/>
                </a:ext>
              </a:extLst>
            </p:cNvPr>
            <p:cNvSpPr>
              <a:spLocks/>
            </p:cNvSpPr>
            <p:nvPr userDrawn="1"/>
          </p:nvSpPr>
          <p:spPr bwMode="auto">
            <a:xfrm>
              <a:off x="7032312" y="1812403"/>
              <a:ext cx="22750" cy="24528"/>
            </a:xfrm>
            <a:custGeom>
              <a:avLst/>
              <a:gdLst>
                <a:gd name="T0" fmla="*/ 15 w 15"/>
                <a:gd name="T1" fmla="*/ 0 h 19"/>
                <a:gd name="T2" fmla="*/ 15 w 15"/>
                <a:gd name="T3" fmla="*/ 0 h 19"/>
                <a:gd name="T4" fmla="*/ 15 w 15"/>
                <a:gd name="T5" fmla="*/ 4 h 19"/>
                <a:gd name="T6" fmla="*/ 15 w 15"/>
                <a:gd name="T7" fmla="*/ 10 h 19"/>
                <a:gd name="T8" fmla="*/ 13 w 15"/>
                <a:gd name="T9" fmla="*/ 13 h 19"/>
                <a:gd name="T10" fmla="*/ 9 w 15"/>
                <a:gd name="T11" fmla="*/ 17 h 19"/>
                <a:gd name="T12" fmla="*/ 8 w 15"/>
                <a:gd name="T13" fmla="*/ 19 h 19"/>
                <a:gd name="T14" fmla="*/ 4 w 15"/>
                <a:gd name="T15" fmla="*/ 19 h 19"/>
                <a:gd name="T16" fmla="*/ 4 w 15"/>
                <a:gd name="T17" fmla="*/ 17 h 19"/>
                <a:gd name="T18" fmla="*/ 2 w 15"/>
                <a:gd name="T19" fmla="*/ 17 h 19"/>
                <a:gd name="T20" fmla="*/ 0 w 15"/>
                <a:gd name="T21" fmla="*/ 11 h 19"/>
                <a:gd name="T22" fmla="*/ 0 w 15"/>
                <a:gd name="T23" fmla="*/ 11 h 19"/>
                <a:gd name="T24" fmla="*/ 0 w 15"/>
                <a:gd name="T25" fmla="*/ 10 h 19"/>
                <a:gd name="T26" fmla="*/ 2 w 15"/>
                <a:gd name="T27" fmla="*/ 6 h 19"/>
                <a:gd name="T28" fmla="*/ 4 w 15"/>
                <a:gd name="T29" fmla="*/ 2 h 19"/>
                <a:gd name="T30" fmla="*/ 9 w 15"/>
                <a:gd name="T31" fmla="*/ 0 h 19"/>
                <a:gd name="T32" fmla="*/ 11 w 15"/>
                <a:gd name="T33" fmla="*/ 0 h 19"/>
                <a:gd name="T34" fmla="*/ 15 w 15"/>
                <a:gd name="T35" fmla="*/ 0 h 19"/>
                <a:gd name="T36" fmla="*/ 15 w 15"/>
                <a:gd name="T37" fmla="*/ 0 h 19"/>
                <a:gd name="T38" fmla="*/ 15 w 15"/>
                <a:gd name="T39" fmla="*/ 0 h 19"/>
                <a:gd name="T40" fmla="*/ 15 w 15"/>
                <a:gd name="T41"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5" h="19">
                  <a:moveTo>
                    <a:pt x="15" y="0"/>
                  </a:moveTo>
                  <a:lnTo>
                    <a:pt x="15" y="0"/>
                  </a:lnTo>
                  <a:lnTo>
                    <a:pt x="15" y="4"/>
                  </a:lnTo>
                  <a:lnTo>
                    <a:pt x="15" y="10"/>
                  </a:lnTo>
                  <a:lnTo>
                    <a:pt x="13" y="13"/>
                  </a:lnTo>
                  <a:lnTo>
                    <a:pt x="9" y="17"/>
                  </a:lnTo>
                  <a:lnTo>
                    <a:pt x="8" y="19"/>
                  </a:lnTo>
                  <a:lnTo>
                    <a:pt x="4" y="19"/>
                  </a:lnTo>
                  <a:lnTo>
                    <a:pt x="4" y="17"/>
                  </a:lnTo>
                  <a:lnTo>
                    <a:pt x="2" y="17"/>
                  </a:lnTo>
                  <a:lnTo>
                    <a:pt x="0" y="11"/>
                  </a:lnTo>
                  <a:lnTo>
                    <a:pt x="0" y="11"/>
                  </a:lnTo>
                  <a:lnTo>
                    <a:pt x="0" y="10"/>
                  </a:lnTo>
                  <a:lnTo>
                    <a:pt x="2" y="6"/>
                  </a:lnTo>
                  <a:lnTo>
                    <a:pt x="4" y="2"/>
                  </a:lnTo>
                  <a:lnTo>
                    <a:pt x="9" y="0"/>
                  </a:lnTo>
                  <a:lnTo>
                    <a:pt x="11" y="0"/>
                  </a:lnTo>
                  <a:lnTo>
                    <a:pt x="15" y="0"/>
                  </a:lnTo>
                  <a:lnTo>
                    <a:pt x="15" y="0"/>
                  </a:lnTo>
                  <a:lnTo>
                    <a:pt x="15" y="0"/>
                  </a:lnTo>
                  <a:lnTo>
                    <a:pt x="15" y="0"/>
                  </a:lnTo>
                  <a:close/>
                </a:path>
              </a:pathLst>
            </a:custGeom>
            <a:solidFill>
              <a:schemeClr val="bg1">
                <a:lumMod val="85000"/>
              </a:schemeClr>
            </a:solidFill>
            <a:ln w="635" cap="rnd">
              <a:solidFill>
                <a:schemeClr val="bg1">
                  <a:alpha val="17000"/>
                </a:schemeClr>
              </a:solidFill>
              <a:prstDash val="solid"/>
              <a:round/>
              <a:headEnd/>
              <a:tailEnd/>
            </a:ln>
          </p:spPr>
          <p:txBody>
            <a:bodyPr lIns="81617" tIns="40809" rIns="81617" bIns="40809"/>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72" name="Freeform 471">
              <a:extLst>
                <a:ext uri="{FF2B5EF4-FFF2-40B4-BE49-F238E27FC236}">
                  <a16:creationId xmlns:a16="http://schemas.microsoft.com/office/drawing/2014/main" id="{541607F3-DCF0-524C-9D3D-5AC4B18F5782}"/>
                </a:ext>
              </a:extLst>
            </p:cNvPr>
            <p:cNvSpPr>
              <a:spLocks/>
            </p:cNvSpPr>
            <p:nvPr userDrawn="1"/>
          </p:nvSpPr>
          <p:spPr bwMode="auto">
            <a:xfrm>
              <a:off x="7099141" y="1610850"/>
              <a:ext cx="45501" cy="36258"/>
            </a:xfrm>
            <a:custGeom>
              <a:avLst/>
              <a:gdLst>
                <a:gd name="T0" fmla="*/ 26 w 30"/>
                <a:gd name="T1" fmla="*/ 27 h 28"/>
                <a:gd name="T2" fmla="*/ 26 w 30"/>
                <a:gd name="T3" fmla="*/ 27 h 28"/>
                <a:gd name="T4" fmla="*/ 20 w 30"/>
                <a:gd name="T5" fmla="*/ 28 h 28"/>
                <a:gd name="T6" fmla="*/ 13 w 30"/>
                <a:gd name="T7" fmla="*/ 28 h 28"/>
                <a:gd name="T8" fmla="*/ 9 w 30"/>
                <a:gd name="T9" fmla="*/ 28 h 28"/>
                <a:gd name="T10" fmla="*/ 7 w 30"/>
                <a:gd name="T11" fmla="*/ 28 h 28"/>
                <a:gd name="T12" fmla="*/ 3 w 30"/>
                <a:gd name="T13" fmla="*/ 27 h 28"/>
                <a:gd name="T14" fmla="*/ 1 w 30"/>
                <a:gd name="T15" fmla="*/ 23 h 28"/>
                <a:gd name="T16" fmla="*/ 1 w 30"/>
                <a:gd name="T17" fmla="*/ 23 h 28"/>
                <a:gd name="T18" fmla="*/ 0 w 30"/>
                <a:gd name="T19" fmla="*/ 19 h 28"/>
                <a:gd name="T20" fmla="*/ 0 w 30"/>
                <a:gd name="T21" fmla="*/ 15 h 28"/>
                <a:gd name="T22" fmla="*/ 1 w 30"/>
                <a:gd name="T23" fmla="*/ 11 h 28"/>
                <a:gd name="T24" fmla="*/ 3 w 30"/>
                <a:gd name="T25" fmla="*/ 8 h 28"/>
                <a:gd name="T26" fmla="*/ 7 w 30"/>
                <a:gd name="T27" fmla="*/ 6 h 28"/>
                <a:gd name="T28" fmla="*/ 11 w 30"/>
                <a:gd name="T29" fmla="*/ 4 h 28"/>
                <a:gd name="T30" fmla="*/ 18 w 30"/>
                <a:gd name="T31" fmla="*/ 2 h 28"/>
                <a:gd name="T32" fmla="*/ 18 w 30"/>
                <a:gd name="T33" fmla="*/ 2 h 28"/>
                <a:gd name="T34" fmla="*/ 22 w 30"/>
                <a:gd name="T35" fmla="*/ 0 h 28"/>
                <a:gd name="T36" fmla="*/ 26 w 30"/>
                <a:gd name="T37" fmla="*/ 2 h 28"/>
                <a:gd name="T38" fmla="*/ 30 w 30"/>
                <a:gd name="T39" fmla="*/ 4 h 28"/>
                <a:gd name="T40" fmla="*/ 30 w 30"/>
                <a:gd name="T41" fmla="*/ 8 h 28"/>
                <a:gd name="T42" fmla="*/ 30 w 30"/>
                <a:gd name="T43" fmla="*/ 11 h 28"/>
                <a:gd name="T44" fmla="*/ 30 w 30"/>
                <a:gd name="T45" fmla="*/ 17 h 28"/>
                <a:gd name="T46" fmla="*/ 26 w 30"/>
                <a:gd name="T47" fmla="*/ 27 h 28"/>
                <a:gd name="T48" fmla="*/ 26 w 30"/>
                <a:gd name="T49" fmla="*/ 27 h 28"/>
                <a:gd name="T50" fmla="*/ 26 w 30"/>
                <a:gd name="T51" fmla="*/ 27 h 28"/>
                <a:gd name="T52" fmla="*/ 26 w 30"/>
                <a:gd name="T53" fmla="*/ 27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0" h="28">
                  <a:moveTo>
                    <a:pt x="26" y="27"/>
                  </a:moveTo>
                  <a:lnTo>
                    <a:pt x="26" y="27"/>
                  </a:lnTo>
                  <a:lnTo>
                    <a:pt x="20" y="28"/>
                  </a:lnTo>
                  <a:lnTo>
                    <a:pt x="13" y="28"/>
                  </a:lnTo>
                  <a:lnTo>
                    <a:pt x="9" y="28"/>
                  </a:lnTo>
                  <a:lnTo>
                    <a:pt x="7" y="28"/>
                  </a:lnTo>
                  <a:lnTo>
                    <a:pt x="3" y="27"/>
                  </a:lnTo>
                  <a:lnTo>
                    <a:pt x="1" y="23"/>
                  </a:lnTo>
                  <a:lnTo>
                    <a:pt x="1" y="23"/>
                  </a:lnTo>
                  <a:lnTo>
                    <a:pt x="0" y="19"/>
                  </a:lnTo>
                  <a:lnTo>
                    <a:pt x="0" y="15"/>
                  </a:lnTo>
                  <a:lnTo>
                    <a:pt x="1" y="11"/>
                  </a:lnTo>
                  <a:lnTo>
                    <a:pt x="3" y="8"/>
                  </a:lnTo>
                  <a:lnTo>
                    <a:pt x="7" y="6"/>
                  </a:lnTo>
                  <a:lnTo>
                    <a:pt x="11" y="4"/>
                  </a:lnTo>
                  <a:lnTo>
                    <a:pt x="18" y="2"/>
                  </a:lnTo>
                  <a:lnTo>
                    <a:pt x="18" y="2"/>
                  </a:lnTo>
                  <a:lnTo>
                    <a:pt x="22" y="0"/>
                  </a:lnTo>
                  <a:lnTo>
                    <a:pt x="26" y="2"/>
                  </a:lnTo>
                  <a:lnTo>
                    <a:pt x="30" y="4"/>
                  </a:lnTo>
                  <a:lnTo>
                    <a:pt x="30" y="8"/>
                  </a:lnTo>
                  <a:lnTo>
                    <a:pt x="30" y="11"/>
                  </a:lnTo>
                  <a:lnTo>
                    <a:pt x="30" y="17"/>
                  </a:lnTo>
                  <a:lnTo>
                    <a:pt x="26" y="27"/>
                  </a:lnTo>
                  <a:lnTo>
                    <a:pt x="26" y="27"/>
                  </a:lnTo>
                  <a:lnTo>
                    <a:pt x="26" y="27"/>
                  </a:lnTo>
                  <a:lnTo>
                    <a:pt x="26" y="27"/>
                  </a:lnTo>
                  <a:close/>
                </a:path>
              </a:pathLst>
            </a:custGeom>
            <a:solidFill>
              <a:schemeClr val="bg1">
                <a:lumMod val="85000"/>
              </a:schemeClr>
            </a:solidFill>
            <a:ln w="635" cap="rnd">
              <a:solidFill>
                <a:schemeClr val="bg1">
                  <a:alpha val="17000"/>
                </a:schemeClr>
              </a:solidFill>
            </a:ln>
          </p:spPr>
          <p:txBody>
            <a:bodyPr lIns="81617" tIns="40809" rIns="81617" bIns="40809"/>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73" name="Freeform 472">
              <a:extLst>
                <a:ext uri="{FF2B5EF4-FFF2-40B4-BE49-F238E27FC236}">
                  <a16:creationId xmlns:a16="http://schemas.microsoft.com/office/drawing/2014/main" id="{B73C0078-756B-8241-8092-50B8015E0F60}"/>
                </a:ext>
              </a:extLst>
            </p:cNvPr>
            <p:cNvSpPr>
              <a:spLocks/>
            </p:cNvSpPr>
            <p:nvPr userDrawn="1"/>
          </p:nvSpPr>
          <p:spPr bwMode="auto">
            <a:xfrm>
              <a:off x="7099141" y="1610850"/>
              <a:ext cx="45501" cy="36258"/>
            </a:xfrm>
            <a:custGeom>
              <a:avLst/>
              <a:gdLst>
                <a:gd name="T0" fmla="*/ 26 w 30"/>
                <a:gd name="T1" fmla="*/ 27 h 28"/>
                <a:gd name="T2" fmla="*/ 26 w 30"/>
                <a:gd name="T3" fmla="*/ 27 h 28"/>
                <a:gd name="T4" fmla="*/ 20 w 30"/>
                <a:gd name="T5" fmla="*/ 28 h 28"/>
                <a:gd name="T6" fmla="*/ 13 w 30"/>
                <a:gd name="T7" fmla="*/ 28 h 28"/>
                <a:gd name="T8" fmla="*/ 9 w 30"/>
                <a:gd name="T9" fmla="*/ 28 h 28"/>
                <a:gd name="T10" fmla="*/ 7 w 30"/>
                <a:gd name="T11" fmla="*/ 28 h 28"/>
                <a:gd name="T12" fmla="*/ 3 w 30"/>
                <a:gd name="T13" fmla="*/ 27 h 28"/>
                <a:gd name="T14" fmla="*/ 1 w 30"/>
                <a:gd name="T15" fmla="*/ 23 h 28"/>
                <a:gd name="T16" fmla="*/ 1 w 30"/>
                <a:gd name="T17" fmla="*/ 23 h 28"/>
                <a:gd name="T18" fmla="*/ 0 w 30"/>
                <a:gd name="T19" fmla="*/ 19 h 28"/>
                <a:gd name="T20" fmla="*/ 0 w 30"/>
                <a:gd name="T21" fmla="*/ 15 h 28"/>
                <a:gd name="T22" fmla="*/ 1 w 30"/>
                <a:gd name="T23" fmla="*/ 11 h 28"/>
                <a:gd name="T24" fmla="*/ 3 w 30"/>
                <a:gd name="T25" fmla="*/ 8 h 28"/>
                <a:gd name="T26" fmla="*/ 7 w 30"/>
                <a:gd name="T27" fmla="*/ 6 h 28"/>
                <a:gd name="T28" fmla="*/ 11 w 30"/>
                <a:gd name="T29" fmla="*/ 4 h 28"/>
                <a:gd name="T30" fmla="*/ 18 w 30"/>
                <a:gd name="T31" fmla="*/ 2 h 28"/>
                <a:gd name="T32" fmla="*/ 18 w 30"/>
                <a:gd name="T33" fmla="*/ 2 h 28"/>
                <a:gd name="T34" fmla="*/ 22 w 30"/>
                <a:gd name="T35" fmla="*/ 0 h 28"/>
                <a:gd name="T36" fmla="*/ 26 w 30"/>
                <a:gd name="T37" fmla="*/ 2 h 28"/>
                <a:gd name="T38" fmla="*/ 30 w 30"/>
                <a:gd name="T39" fmla="*/ 4 h 28"/>
                <a:gd name="T40" fmla="*/ 30 w 30"/>
                <a:gd name="T41" fmla="*/ 8 h 28"/>
                <a:gd name="T42" fmla="*/ 30 w 30"/>
                <a:gd name="T43" fmla="*/ 11 h 28"/>
                <a:gd name="T44" fmla="*/ 30 w 30"/>
                <a:gd name="T45" fmla="*/ 17 h 28"/>
                <a:gd name="T46" fmla="*/ 26 w 30"/>
                <a:gd name="T47" fmla="*/ 27 h 28"/>
                <a:gd name="T48" fmla="*/ 26 w 30"/>
                <a:gd name="T49" fmla="*/ 27 h 28"/>
                <a:gd name="T50" fmla="*/ 26 w 30"/>
                <a:gd name="T51" fmla="*/ 27 h 28"/>
                <a:gd name="T52" fmla="*/ 26 w 30"/>
                <a:gd name="T53" fmla="*/ 27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0" h="28">
                  <a:moveTo>
                    <a:pt x="26" y="27"/>
                  </a:moveTo>
                  <a:lnTo>
                    <a:pt x="26" y="27"/>
                  </a:lnTo>
                  <a:lnTo>
                    <a:pt x="20" y="28"/>
                  </a:lnTo>
                  <a:lnTo>
                    <a:pt x="13" y="28"/>
                  </a:lnTo>
                  <a:lnTo>
                    <a:pt x="9" y="28"/>
                  </a:lnTo>
                  <a:lnTo>
                    <a:pt x="7" y="28"/>
                  </a:lnTo>
                  <a:lnTo>
                    <a:pt x="3" y="27"/>
                  </a:lnTo>
                  <a:lnTo>
                    <a:pt x="1" y="23"/>
                  </a:lnTo>
                  <a:lnTo>
                    <a:pt x="1" y="23"/>
                  </a:lnTo>
                  <a:lnTo>
                    <a:pt x="0" y="19"/>
                  </a:lnTo>
                  <a:lnTo>
                    <a:pt x="0" y="15"/>
                  </a:lnTo>
                  <a:lnTo>
                    <a:pt x="1" y="11"/>
                  </a:lnTo>
                  <a:lnTo>
                    <a:pt x="3" y="8"/>
                  </a:lnTo>
                  <a:lnTo>
                    <a:pt x="7" y="6"/>
                  </a:lnTo>
                  <a:lnTo>
                    <a:pt x="11" y="4"/>
                  </a:lnTo>
                  <a:lnTo>
                    <a:pt x="18" y="2"/>
                  </a:lnTo>
                  <a:lnTo>
                    <a:pt x="18" y="2"/>
                  </a:lnTo>
                  <a:lnTo>
                    <a:pt x="22" y="0"/>
                  </a:lnTo>
                  <a:lnTo>
                    <a:pt x="26" y="2"/>
                  </a:lnTo>
                  <a:lnTo>
                    <a:pt x="30" y="4"/>
                  </a:lnTo>
                  <a:lnTo>
                    <a:pt x="30" y="8"/>
                  </a:lnTo>
                  <a:lnTo>
                    <a:pt x="30" y="11"/>
                  </a:lnTo>
                  <a:lnTo>
                    <a:pt x="30" y="17"/>
                  </a:lnTo>
                  <a:lnTo>
                    <a:pt x="26" y="27"/>
                  </a:lnTo>
                  <a:lnTo>
                    <a:pt x="26" y="27"/>
                  </a:lnTo>
                  <a:lnTo>
                    <a:pt x="26" y="27"/>
                  </a:lnTo>
                  <a:lnTo>
                    <a:pt x="26" y="27"/>
                  </a:lnTo>
                  <a:close/>
                </a:path>
              </a:pathLst>
            </a:custGeom>
            <a:solidFill>
              <a:schemeClr val="bg1">
                <a:lumMod val="85000"/>
              </a:schemeClr>
            </a:solidFill>
            <a:ln w="635" cap="rnd">
              <a:solidFill>
                <a:schemeClr val="bg1">
                  <a:alpha val="17000"/>
                </a:schemeClr>
              </a:solidFill>
              <a:prstDash val="solid"/>
              <a:round/>
              <a:headEnd/>
              <a:tailEnd/>
            </a:ln>
          </p:spPr>
          <p:txBody>
            <a:bodyPr lIns="81617" tIns="40809" rIns="81617" bIns="40809"/>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74" name="Freeform 473">
              <a:extLst>
                <a:ext uri="{FF2B5EF4-FFF2-40B4-BE49-F238E27FC236}">
                  <a16:creationId xmlns:a16="http://schemas.microsoft.com/office/drawing/2014/main" id="{04AA84EA-CB9A-014B-BCFD-9E941CED383E}"/>
                </a:ext>
              </a:extLst>
            </p:cNvPr>
            <p:cNvSpPr>
              <a:spLocks/>
            </p:cNvSpPr>
            <p:nvPr userDrawn="1"/>
          </p:nvSpPr>
          <p:spPr bwMode="auto">
            <a:xfrm>
              <a:off x="7488752" y="2146184"/>
              <a:ext cx="146456" cy="127971"/>
            </a:xfrm>
            <a:custGeom>
              <a:avLst/>
              <a:gdLst>
                <a:gd name="T0" fmla="*/ 4 w 96"/>
                <a:gd name="T1" fmla="*/ 61 h 99"/>
                <a:gd name="T2" fmla="*/ 23 w 96"/>
                <a:gd name="T3" fmla="*/ 44 h 99"/>
                <a:gd name="T4" fmla="*/ 28 w 96"/>
                <a:gd name="T5" fmla="*/ 36 h 99"/>
                <a:gd name="T6" fmla="*/ 34 w 96"/>
                <a:gd name="T7" fmla="*/ 15 h 99"/>
                <a:gd name="T8" fmla="*/ 40 w 96"/>
                <a:gd name="T9" fmla="*/ 6 h 99"/>
                <a:gd name="T10" fmla="*/ 43 w 96"/>
                <a:gd name="T11" fmla="*/ 2 h 99"/>
                <a:gd name="T12" fmla="*/ 51 w 96"/>
                <a:gd name="T13" fmla="*/ 0 h 99"/>
                <a:gd name="T14" fmla="*/ 53 w 96"/>
                <a:gd name="T15" fmla="*/ 2 h 99"/>
                <a:gd name="T16" fmla="*/ 53 w 96"/>
                <a:gd name="T17" fmla="*/ 6 h 99"/>
                <a:gd name="T18" fmla="*/ 51 w 96"/>
                <a:gd name="T19" fmla="*/ 12 h 99"/>
                <a:gd name="T20" fmla="*/ 45 w 96"/>
                <a:gd name="T21" fmla="*/ 17 h 99"/>
                <a:gd name="T22" fmla="*/ 41 w 96"/>
                <a:gd name="T23" fmla="*/ 23 h 99"/>
                <a:gd name="T24" fmla="*/ 41 w 96"/>
                <a:gd name="T25" fmla="*/ 27 h 99"/>
                <a:gd name="T26" fmla="*/ 49 w 96"/>
                <a:gd name="T27" fmla="*/ 29 h 99"/>
                <a:gd name="T28" fmla="*/ 51 w 96"/>
                <a:gd name="T29" fmla="*/ 33 h 99"/>
                <a:gd name="T30" fmla="*/ 55 w 96"/>
                <a:gd name="T31" fmla="*/ 40 h 99"/>
                <a:gd name="T32" fmla="*/ 58 w 96"/>
                <a:gd name="T33" fmla="*/ 42 h 99"/>
                <a:gd name="T34" fmla="*/ 62 w 96"/>
                <a:gd name="T35" fmla="*/ 40 h 99"/>
                <a:gd name="T36" fmla="*/ 72 w 96"/>
                <a:gd name="T37" fmla="*/ 40 h 99"/>
                <a:gd name="T38" fmla="*/ 75 w 96"/>
                <a:gd name="T39" fmla="*/ 42 h 99"/>
                <a:gd name="T40" fmla="*/ 77 w 96"/>
                <a:gd name="T41" fmla="*/ 46 h 99"/>
                <a:gd name="T42" fmla="*/ 83 w 96"/>
                <a:gd name="T43" fmla="*/ 46 h 99"/>
                <a:gd name="T44" fmla="*/ 89 w 96"/>
                <a:gd name="T45" fmla="*/ 48 h 99"/>
                <a:gd name="T46" fmla="*/ 87 w 96"/>
                <a:gd name="T47" fmla="*/ 50 h 99"/>
                <a:gd name="T48" fmla="*/ 85 w 96"/>
                <a:gd name="T49" fmla="*/ 53 h 99"/>
                <a:gd name="T50" fmla="*/ 85 w 96"/>
                <a:gd name="T51" fmla="*/ 57 h 99"/>
                <a:gd name="T52" fmla="*/ 93 w 96"/>
                <a:gd name="T53" fmla="*/ 59 h 99"/>
                <a:gd name="T54" fmla="*/ 91 w 96"/>
                <a:gd name="T55" fmla="*/ 61 h 99"/>
                <a:gd name="T56" fmla="*/ 85 w 96"/>
                <a:gd name="T57" fmla="*/ 68 h 99"/>
                <a:gd name="T58" fmla="*/ 81 w 96"/>
                <a:gd name="T59" fmla="*/ 74 h 99"/>
                <a:gd name="T60" fmla="*/ 81 w 96"/>
                <a:gd name="T61" fmla="*/ 82 h 99"/>
                <a:gd name="T62" fmla="*/ 85 w 96"/>
                <a:gd name="T63" fmla="*/ 78 h 99"/>
                <a:gd name="T64" fmla="*/ 89 w 96"/>
                <a:gd name="T65" fmla="*/ 76 h 99"/>
                <a:gd name="T66" fmla="*/ 94 w 96"/>
                <a:gd name="T67" fmla="*/ 76 h 99"/>
                <a:gd name="T68" fmla="*/ 96 w 96"/>
                <a:gd name="T69" fmla="*/ 78 h 99"/>
                <a:gd name="T70" fmla="*/ 93 w 96"/>
                <a:gd name="T71" fmla="*/ 82 h 99"/>
                <a:gd name="T72" fmla="*/ 96 w 96"/>
                <a:gd name="T73" fmla="*/ 85 h 99"/>
                <a:gd name="T74" fmla="*/ 96 w 96"/>
                <a:gd name="T75" fmla="*/ 91 h 99"/>
                <a:gd name="T76" fmla="*/ 96 w 96"/>
                <a:gd name="T77" fmla="*/ 91 h 99"/>
                <a:gd name="T78" fmla="*/ 93 w 96"/>
                <a:gd name="T79" fmla="*/ 91 h 99"/>
                <a:gd name="T80" fmla="*/ 93 w 96"/>
                <a:gd name="T81" fmla="*/ 95 h 99"/>
                <a:gd name="T82" fmla="*/ 89 w 96"/>
                <a:gd name="T83" fmla="*/ 97 h 99"/>
                <a:gd name="T84" fmla="*/ 79 w 96"/>
                <a:gd name="T85" fmla="*/ 97 h 99"/>
                <a:gd name="T86" fmla="*/ 81 w 96"/>
                <a:gd name="T87" fmla="*/ 95 h 99"/>
                <a:gd name="T88" fmla="*/ 79 w 96"/>
                <a:gd name="T89" fmla="*/ 87 h 99"/>
                <a:gd name="T90" fmla="*/ 75 w 96"/>
                <a:gd name="T91" fmla="*/ 85 h 99"/>
                <a:gd name="T92" fmla="*/ 68 w 96"/>
                <a:gd name="T93" fmla="*/ 91 h 99"/>
                <a:gd name="T94" fmla="*/ 58 w 96"/>
                <a:gd name="T95" fmla="*/ 95 h 99"/>
                <a:gd name="T96" fmla="*/ 58 w 96"/>
                <a:gd name="T97" fmla="*/ 85 h 99"/>
                <a:gd name="T98" fmla="*/ 60 w 96"/>
                <a:gd name="T99" fmla="*/ 85 h 99"/>
                <a:gd name="T100" fmla="*/ 60 w 96"/>
                <a:gd name="T101" fmla="*/ 82 h 99"/>
                <a:gd name="T102" fmla="*/ 57 w 96"/>
                <a:gd name="T103" fmla="*/ 82 h 99"/>
                <a:gd name="T104" fmla="*/ 45 w 96"/>
                <a:gd name="T105" fmla="*/ 80 h 99"/>
                <a:gd name="T106" fmla="*/ 30 w 96"/>
                <a:gd name="T107" fmla="*/ 78 h 99"/>
                <a:gd name="T108" fmla="*/ 26 w 96"/>
                <a:gd name="T109" fmla="*/ 78 h 99"/>
                <a:gd name="T110" fmla="*/ 13 w 96"/>
                <a:gd name="T111" fmla="*/ 82 h 99"/>
                <a:gd name="T112" fmla="*/ 7 w 96"/>
                <a:gd name="T113" fmla="*/ 82 h 99"/>
                <a:gd name="T114" fmla="*/ 0 w 96"/>
                <a:gd name="T115" fmla="*/ 78 h 99"/>
                <a:gd name="T116" fmla="*/ 2 w 96"/>
                <a:gd name="T117" fmla="*/ 78 h 99"/>
                <a:gd name="T118" fmla="*/ 6 w 96"/>
                <a:gd name="T119" fmla="*/ 68 h 99"/>
                <a:gd name="T120" fmla="*/ 7 w 96"/>
                <a:gd name="T121" fmla="*/ 61 h 99"/>
                <a:gd name="T122" fmla="*/ 4 w 96"/>
                <a:gd name="T123" fmla="*/ 61 h 99"/>
                <a:gd name="T124" fmla="*/ 4 w 96"/>
                <a:gd name="T125" fmla="*/ 61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6" h="99">
                  <a:moveTo>
                    <a:pt x="4" y="61"/>
                  </a:moveTo>
                  <a:lnTo>
                    <a:pt x="4" y="61"/>
                  </a:lnTo>
                  <a:lnTo>
                    <a:pt x="23" y="44"/>
                  </a:lnTo>
                  <a:lnTo>
                    <a:pt x="23" y="44"/>
                  </a:lnTo>
                  <a:lnTo>
                    <a:pt x="26" y="40"/>
                  </a:lnTo>
                  <a:lnTo>
                    <a:pt x="28" y="36"/>
                  </a:lnTo>
                  <a:lnTo>
                    <a:pt x="30" y="27"/>
                  </a:lnTo>
                  <a:lnTo>
                    <a:pt x="34" y="15"/>
                  </a:lnTo>
                  <a:lnTo>
                    <a:pt x="36" y="12"/>
                  </a:lnTo>
                  <a:lnTo>
                    <a:pt x="40" y="6"/>
                  </a:lnTo>
                  <a:lnTo>
                    <a:pt x="40" y="6"/>
                  </a:lnTo>
                  <a:lnTo>
                    <a:pt x="43" y="2"/>
                  </a:lnTo>
                  <a:lnTo>
                    <a:pt x="49" y="0"/>
                  </a:lnTo>
                  <a:lnTo>
                    <a:pt x="51" y="0"/>
                  </a:lnTo>
                  <a:lnTo>
                    <a:pt x="51" y="2"/>
                  </a:lnTo>
                  <a:lnTo>
                    <a:pt x="53" y="2"/>
                  </a:lnTo>
                  <a:lnTo>
                    <a:pt x="53" y="6"/>
                  </a:lnTo>
                  <a:lnTo>
                    <a:pt x="53" y="6"/>
                  </a:lnTo>
                  <a:lnTo>
                    <a:pt x="53" y="10"/>
                  </a:lnTo>
                  <a:lnTo>
                    <a:pt x="51" y="12"/>
                  </a:lnTo>
                  <a:lnTo>
                    <a:pt x="47" y="15"/>
                  </a:lnTo>
                  <a:lnTo>
                    <a:pt x="45" y="17"/>
                  </a:lnTo>
                  <a:lnTo>
                    <a:pt x="41" y="19"/>
                  </a:lnTo>
                  <a:lnTo>
                    <a:pt x="41" y="23"/>
                  </a:lnTo>
                  <a:lnTo>
                    <a:pt x="41" y="27"/>
                  </a:lnTo>
                  <a:lnTo>
                    <a:pt x="41" y="27"/>
                  </a:lnTo>
                  <a:lnTo>
                    <a:pt x="45" y="27"/>
                  </a:lnTo>
                  <a:lnTo>
                    <a:pt x="49" y="29"/>
                  </a:lnTo>
                  <a:lnTo>
                    <a:pt x="51" y="33"/>
                  </a:lnTo>
                  <a:lnTo>
                    <a:pt x="51" y="33"/>
                  </a:lnTo>
                  <a:lnTo>
                    <a:pt x="55" y="38"/>
                  </a:lnTo>
                  <a:lnTo>
                    <a:pt x="55" y="40"/>
                  </a:lnTo>
                  <a:lnTo>
                    <a:pt x="58" y="42"/>
                  </a:lnTo>
                  <a:lnTo>
                    <a:pt x="58" y="42"/>
                  </a:lnTo>
                  <a:lnTo>
                    <a:pt x="60" y="42"/>
                  </a:lnTo>
                  <a:lnTo>
                    <a:pt x="62" y="40"/>
                  </a:lnTo>
                  <a:lnTo>
                    <a:pt x="68" y="40"/>
                  </a:lnTo>
                  <a:lnTo>
                    <a:pt x="72" y="40"/>
                  </a:lnTo>
                  <a:lnTo>
                    <a:pt x="74" y="40"/>
                  </a:lnTo>
                  <a:lnTo>
                    <a:pt x="75" y="42"/>
                  </a:lnTo>
                  <a:lnTo>
                    <a:pt x="77" y="46"/>
                  </a:lnTo>
                  <a:lnTo>
                    <a:pt x="77" y="46"/>
                  </a:lnTo>
                  <a:lnTo>
                    <a:pt x="81" y="46"/>
                  </a:lnTo>
                  <a:lnTo>
                    <a:pt x="83" y="46"/>
                  </a:lnTo>
                  <a:lnTo>
                    <a:pt x="87" y="46"/>
                  </a:lnTo>
                  <a:lnTo>
                    <a:pt x="89" y="48"/>
                  </a:lnTo>
                  <a:lnTo>
                    <a:pt x="89" y="48"/>
                  </a:lnTo>
                  <a:lnTo>
                    <a:pt x="87" y="50"/>
                  </a:lnTo>
                  <a:lnTo>
                    <a:pt x="87" y="50"/>
                  </a:lnTo>
                  <a:lnTo>
                    <a:pt x="85" y="53"/>
                  </a:lnTo>
                  <a:lnTo>
                    <a:pt x="85" y="57"/>
                  </a:lnTo>
                  <a:lnTo>
                    <a:pt x="85" y="57"/>
                  </a:lnTo>
                  <a:lnTo>
                    <a:pt x="89" y="57"/>
                  </a:lnTo>
                  <a:lnTo>
                    <a:pt x="93" y="59"/>
                  </a:lnTo>
                  <a:lnTo>
                    <a:pt x="93" y="59"/>
                  </a:lnTo>
                  <a:lnTo>
                    <a:pt x="91" y="61"/>
                  </a:lnTo>
                  <a:lnTo>
                    <a:pt x="89" y="65"/>
                  </a:lnTo>
                  <a:lnTo>
                    <a:pt x="85" y="68"/>
                  </a:lnTo>
                  <a:lnTo>
                    <a:pt x="81" y="70"/>
                  </a:lnTo>
                  <a:lnTo>
                    <a:pt x="81" y="74"/>
                  </a:lnTo>
                  <a:lnTo>
                    <a:pt x="81" y="78"/>
                  </a:lnTo>
                  <a:lnTo>
                    <a:pt x="81" y="82"/>
                  </a:lnTo>
                  <a:lnTo>
                    <a:pt x="81" y="82"/>
                  </a:lnTo>
                  <a:lnTo>
                    <a:pt x="85" y="78"/>
                  </a:lnTo>
                  <a:lnTo>
                    <a:pt x="89" y="76"/>
                  </a:lnTo>
                  <a:lnTo>
                    <a:pt x="89" y="76"/>
                  </a:lnTo>
                  <a:lnTo>
                    <a:pt x="93" y="76"/>
                  </a:lnTo>
                  <a:lnTo>
                    <a:pt x="94" y="76"/>
                  </a:lnTo>
                  <a:lnTo>
                    <a:pt x="96" y="78"/>
                  </a:lnTo>
                  <a:lnTo>
                    <a:pt x="96" y="78"/>
                  </a:lnTo>
                  <a:lnTo>
                    <a:pt x="93" y="82"/>
                  </a:lnTo>
                  <a:lnTo>
                    <a:pt x="93" y="82"/>
                  </a:lnTo>
                  <a:lnTo>
                    <a:pt x="94" y="82"/>
                  </a:lnTo>
                  <a:lnTo>
                    <a:pt x="96" y="85"/>
                  </a:lnTo>
                  <a:lnTo>
                    <a:pt x="96" y="87"/>
                  </a:lnTo>
                  <a:lnTo>
                    <a:pt x="96" y="91"/>
                  </a:lnTo>
                  <a:lnTo>
                    <a:pt x="96" y="91"/>
                  </a:lnTo>
                  <a:lnTo>
                    <a:pt x="96" y="91"/>
                  </a:lnTo>
                  <a:lnTo>
                    <a:pt x="93" y="91"/>
                  </a:lnTo>
                  <a:lnTo>
                    <a:pt x="93" y="91"/>
                  </a:lnTo>
                  <a:lnTo>
                    <a:pt x="93" y="95"/>
                  </a:lnTo>
                  <a:lnTo>
                    <a:pt x="93" y="95"/>
                  </a:lnTo>
                  <a:lnTo>
                    <a:pt x="91" y="97"/>
                  </a:lnTo>
                  <a:lnTo>
                    <a:pt x="89" y="97"/>
                  </a:lnTo>
                  <a:lnTo>
                    <a:pt x="85" y="99"/>
                  </a:lnTo>
                  <a:lnTo>
                    <a:pt x="79" y="97"/>
                  </a:lnTo>
                  <a:lnTo>
                    <a:pt x="79" y="97"/>
                  </a:lnTo>
                  <a:lnTo>
                    <a:pt x="81" y="95"/>
                  </a:lnTo>
                  <a:lnTo>
                    <a:pt x="81" y="91"/>
                  </a:lnTo>
                  <a:lnTo>
                    <a:pt x="79" y="87"/>
                  </a:lnTo>
                  <a:lnTo>
                    <a:pt x="75" y="85"/>
                  </a:lnTo>
                  <a:lnTo>
                    <a:pt x="75" y="85"/>
                  </a:lnTo>
                  <a:lnTo>
                    <a:pt x="72" y="89"/>
                  </a:lnTo>
                  <a:lnTo>
                    <a:pt x="68" y="91"/>
                  </a:lnTo>
                  <a:lnTo>
                    <a:pt x="58" y="95"/>
                  </a:lnTo>
                  <a:lnTo>
                    <a:pt x="58" y="95"/>
                  </a:lnTo>
                  <a:lnTo>
                    <a:pt x="58" y="89"/>
                  </a:lnTo>
                  <a:lnTo>
                    <a:pt x="58" y="85"/>
                  </a:lnTo>
                  <a:lnTo>
                    <a:pt x="58" y="85"/>
                  </a:lnTo>
                  <a:lnTo>
                    <a:pt x="60" y="85"/>
                  </a:lnTo>
                  <a:lnTo>
                    <a:pt x="60" y="85"/>
                  </a:lnTo>
                  <a:lnTo>
                    <a:pt x="60" y="82"/>
                  </a:lnTo>
                  <a:lnTo>
                    <a:pt x="60" y="82"/>
                  </a:lnTo>
                  <a:lnTo>
                    <a:pt x="57" y="82"/>
                  </a:lnTo>
                  <a:lnTo>
                    <a:pt x="53" y="82"/>
                  </a:lnTo>
                  <a:lnTo>
                    <a:pt x="45" y="80"/>
                  </a:lnTo>
                  <a:lnTo>
                    <a:pt x="36" y="78"/>
                  </a:lnTo>
                  <a:lnTo>
                    <a:pt x="30" y="78"/>
                  </a:lnTo>
                  <a:lnTo>
                    <a:pt x="26" y="78"/>
                  </a:lnTo>
                  <a:lnTo>
                    <a:pt x="26" y="78"/>
                  </a:lnTo>
                  <a:lnTo>
                    <a:pt x="19" y="78"/>
                  </a:lnTo>
                  <a:lnTo>
                    <a:pt x="13" y="82"/>
                  </a:lnTo>
                  <a:lnTo>
                    <a:pt x="11" y="82"/>
                  </a:lnTo>
                  <a:lnTo>
                    <a:pt x="7" y="82"/>
                  </a:lnTo>
                  <a:lnTo>
                    <a:pt x="4" y="82"/>
                  </a:lnTo>
                  <a:lnTo>
                    <a:pt x="0" y="78"/>
                  </a:lnTo>
                  <a:lnTo>
                    <a:pt x="0" y="78"/>
                  </a:lnTo>
                  <a:lnTo>
                    <a:pt x="2" y="78"/>
                  </a:lnTo>
                  <a:lnTo>
                    <a:pt x="4" y="76"/>
                  </a:lnTo>
                  <a:lnTo>
                    <a:pt x="6" y="68"/>
                  </a:lnTo>
                  <a:lnTo>
                    <a:pt x="7" y="61"/>
                  </a:lnTo>
                  <a:lnTo>
                    <a:pt x="7" y="61"/>
                  </a:lnTo>
                  <a:lnTo>
                    <a:pt x="6" y="61"/>
                  </a:lnTo>
                  <a:lnTo>
                    <a:pt x="4" y="61"/>
                  </a:lnTo>
                  <a:lnTo>
                    <a:pt x="4" y="61"/>
                  </a:lnTo>
                  <a:lnTo>
                    <a:pt x="4" y="61"/>
                  </a:lnTo>
                  <a:lnTo>
                    <a:pt x="4" y="61"/>
                  </a:lnTo>
                  <a:close/>
                </a:path>
              </a:pathLst>
            </a:custGeom>
            <a:solidFill>
              <a:schemeClr val="bg1">
                <a:lumMod val="85000"/>
              </a:schemeClr>
            </a:solidFill>
            <a:ln w="635" cap="rnd">
              <a:solidFill>
                <a:schemeClr val="bg1">
                  <a:alpha val="17000"/>
                </a:schemeClr>
              </a:solidFill>
            </a:ln>
          </p:spPr>
          <p:txBody>
            <a:bodyPr lIns="81617" tIns="40809" rIns="81617" bIns="40809"/>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75" name="Freeform 474">
              <a:extLst>
                <a:ext uri="{FF2B5EF4-FFF2-40B4-BE49-F238E27FC236}">
                  <a16:creationId xmlns:a16="http://schemas.microsoft.com/office/drawing/2014/main" id="{4FCCC947-9E24-674E-86DE-69E47088890F}"/>
                </a:ext>
              </a:extLst>
            </p:cNvPr>
            <p:cNvSpPr>
              <a:spLocks/>
            </p:cNvSpPr>
            <p:nvPr userDrawn="1"/>
          </p:nvSpPr>
          <p:spPr bwMode="auto">
            <a:xfrm>
              <a:off x="7488752" y="2146184"/>
              <a:ext cx="146456" cy="127971"/>
            </a:xfrm>
            <a:custGeom>
              <a:avLst/>
              <a:gdLst>
                <a:gd name="T0" fmla="*/ 4 w 96"/>
                <a:gd name="T1" fmla="*/ 61 h 99"/>
                <a:gd name="T2" fmla="*/ 23 w 96"/>
                <a:gd name="T3" fmla="*/ 44 h 99"/>
                <a:gd name="T4" fmla="*/ 28 w 96"/>
                <a:gd name="T5" fmla="*/ 36 h 99"/>
                <a:gd name="T6" fmla="*/ 34 w 96"/>
                <a:gd name="T7" fmla="*/ 15 h 99"/>
                <a:gd name="T8" fmla="*/ 40 w 96"/>
                <a:gd name="T9" fmla="*/ 6 h 99"/>
                <a:gd name="T10" fmla="*/ 43 w 96"/>
                <a:gd name="T11" fmla="*/ 2 h 99"/>
                <a:gd name="T12" fmla="*/ 51 w 96"/>
                <a:gd name="T13" fmla="*/ 0 h 99"/>
                <a:gd name="T14" fmla="*/ 53 w 96"/>
                <a:gd name="T15" fmla="*/ 2 h 99"/>
                <a:gd name="T16" fmla="*/ 53 w 96"/>
                <a:gd name="T17" fmla="*/ 6 h 99"/>
                <a:gd name="T18" fmla="*/ 51 w 96"/>
                <a:gd name="T19" fmla="*/ 12 h 99"/>
                <a:gd name="T20" fmla="*/ 45 w 96"/>
                <a:gd name="T21" fmla="*/ 17 h 99"/>
                <a:gd name="T22" fmla="*/ 41 w 96"/>
                <a:gd name="T23" fmla="*/ 23 h 99"/>
                <a:gd name="T24" fmla="*/ 41 w 96"/>
                <a:gd name="T25" fmla="*/ 27 h 99"/>
                <a:gd name="T26" fmla="*/ 49 w 96"/>
                <a:gd name="T27" fmla="*/ 29 h 99"/>
                <a:gd name="T28" fmla="*/ 51 w 96"/>
                <a:gd name="T29" fmla="*/ 33 h 99"/>
                <a:gd name="T30" fmla="*/ 55 w 96"/>
                <a:gd name="T31" fmla="*/ 40 h 99"/>
                <a:gd name="T32" fmla="*/ 58 w 96"/>
                <a:gd name="T33" fmla="*/ 42 h 99"/>
                <a:gd name="T34" fmla="*/ 62 w 96"/>
                <a:gd name="T35" fmla="*/ 40 h 99"/>
                <a:gd name="T36" fmla="*/ 72 w 96"/>
                <a:gd name="T37" fmla="*/ 40 h 99"/>
                <a:gd name="T38" fmla="*/ 75 w 96"/>
                <a:gd name="T39" fmla="*/ 42 h 99"/>
                <a:gd name="T40" fmla="*/ 77 w 96"/>
                <a:gd name="T41" fmla="*/ 46 h 99"/>
                <a:gd name="T42" fmla="*/ 83 w 96"/>
                <a:gd name="T43" fmla="*/ 46 h 99"/>
                <a:gd name="T44" fmla="*/ 89 w 96"/>
                <a:gd name="T45" fmla="*/ 48 h 99"/>
                <a:gd name="T46" fmla="*/ 87 w 96"/>
                <a:gd name="T47" fmla="*/ 50 h 99"/>
                <a:gd name="T48" fmla="*/ 85 w 96"/>
                <a:gd name="T49" fmla="*/ 53 h 99"/>
                <a:gd name="T50" fmla="*/ 85 w 96"/>
                <a:gd name="T51" fmla="*/ 57 h 99"/>
                <a:gd name="T52" fmla="*/ 93 w 96"/>
                <a:gd name="T53" fmla="*/ 59 h 99"/>
                <a:gd name="T54" fmla="*/ 91 w 96"/>
                <a:gd name="T55" fmla="*/ 61 h 99"/>
                <a:gd name="T56" fmla="*/ 85 w 96"/>
                <a:gd name="T57" fmla="*/ 68 h 99"/>
                <a:gd name="T58" fmla="*/ 81 w 96"/>
                <a:gd name="T59" fmla="*/ 74 h 99"/>
                <a:gd name="T60" fmla="*/ 81 w 96"/>
                <a:gd name="T61" fmla="*/ 82 h 99"/>
                <a:gd name="T62" fmla="*/ 85 w 96"/>
                <a:gd name="T63" fmla="*/ 78 h 99"/>
                <a:gd name="T64" fmla="*/ 89 w 96"/>
                <a:gd name="T65" fmla="*/ 76 h 99"/>
                <a:gd name="T66" fmla="*/ 94 w 96"/>
                <a:gd name="T67" fmla="*/ 76 h 99"/>
                <a:gd name="T68" fmla="*/ 96 w 96"/>
                <a:gd name="T69" fmla="*/ 78 h 99"/>
                <a:gd name="T70" fmla="*/ 93 w 96"/>
                <a:gd name="T71" fmla="*/ 82 h 99"/>
                <a:gd name="T72" fmla="*/ 96 w 96"/>
                <a:gd name="T73" fmla="*/ 85 h 99"/>
                <a:gd name="T74" fmla="*/ 96 w 96"/>
                <a:gd name="T75" fmla="*/ 91 h 99"/>
                <a:gd name="T76" fmla="*/ 96 w 96"/>
                <a:gd name="T77" fmla="*/ 91 h 99"/>
                <a:gd name="T78" fmla="*/ 93 w 96"/>
                <a:gd name="T79" fmla="*/ 91 h 99"/>
                <a:gd name="T80" fmla="*/ 93 w 96"/>
                <a:gd name="T81" fmla="*/ 95 h 99"/>
                <a:gd name="T82" fmla="*/ 89 w 96"/>
                <a:gd name="T83" fmla="*/ 97 h 99"/>
                <a:gd name="T84" fmla="*/ 79 w 96"/>
                <a:gd name="T85" fmla="*/ 97 h 99"/>
                <a:gd name="T86" fmla="*/ 81 w 96"/>
                <a:gd name="T87" fmla="*/ 95 h 99"/>
                <a:gd name="T88" fmla="*/ 79 w 96"/>
                <a:gd name="T89" fmla="*/ 87 h 99"/>
                <a:gd name="T90" fmla="*/ 75 w 96"/>
                <a:gd name="T91" fmla="*/ 85 h 99"/>
                <a:gd name="T92" fmla="*/ 68 w 96"/>
                <a:gd name="T93" fmla="*/ 91 h 99"/>
                <a:gd name="T94" fmla="*/ 58 w 96"/>
                <a:gd name="T95" fmla="*/ 95 h 99"/>
                <a:gd name="T96" fmla="*/ 58 w 96"/>
                <a:gd name="T97" fmla="*/ 85 h 99"/>
                <a:gd name="T98" fmla="*/ 60 w 96"/>
                <a:gd name="T99" fmla="*/ 85 h 99"/>
                <a:gd name="T100" fmla="*/ 60 w 96"/>
                <a:gd name="T101" fmla="*/ 82 h 99"/>
                <a:gd name="T102" fmla="*/ 57 w 96"/>
                <a:gd name="T103" fmla="*/ 82 h 99"/>
                <a:gd name="T104" fmla="*/ 45 w 96"/>
                <a:gd name="T105" fmla="*/ 80 h 99"/>
                <a:gd name="T106" fmla="*/ 30 w 96"/>
                <a:gd name="T107" fmla="*/ 78 h 99"/>
                <a:gd name="T108" fmla="*/ 26 w 96"/>
                <a:gd name="T109" fmla="*/ 78 h 99"/>
                <a:gd name="T110" fmla="*/ 13 w 96"/>
                <a:gd name="T111" fmla="*/ 82 h 99"/>
                <a:gd name="T112" fmla="*/ 7 w 96"/>
                <a:gd name="T113" fmla="*/ 82 h 99"/>
                <a:gd name="T114" fmla="*/ 0 w 96"/>
                <a:gd name="T115" fmla="*/ 78 h 99"/>
                <a:gd name="T116" fmla="*/ 2 w 96"/>
                <a:gd name="T117" fmla="*/ 78 h 99"/>
                <a:gd name="T118" fmla="*/ 6 w 96"/>
                <a:gd name="T119" fmla="*/ 68 h 99"/>
                <a:gd name="T120" fmla="*/ 7 w 96"/>
                <a:gd name="T121" fmla="*/ 61 h 99"/>
                <a:gd name="T122" fmla="*/ 4 w 96"/>
                <a:gd name="T123" fmla="*/ 61 h 99"/>
                <a:gd name="T124" fmla="*/ 4 w 96"/>
                <a:gd name="T125" fmla="*/ 61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6" h="99">
                  <a:moveTo>
                    <a:pt x="4" y="61"/>
                  </a:moveTo>
                  <a:lnTo>
                    <a:pt x="4" y="61"/>
                  </a:lnTo>
                  <a:lnTo>
                    <a:pt x="23" y="44"/>
                  </a:lnTo>
                  <a:lnTo>
                    <a:pt x="23" y="44"/>
                  </a:lnTo>
                  <a:lnTo>
                    <a:pt x="26" y="40"/>
                  </a:lnTo>
                  <a:lnTo>
                    <a:pt x="28" y="36"/>
                  </a:lnTo>
                  <a:lnTo>
                    <a:pt x="30" y="27"/>
                  </a:lnTo>
                  <a:lnTo>
                    <a:pt x="34" y="15"/>
                  </a:lnTo>
                  <a:lnTo>
                    <a:pt x="36" y="12"/>
                  </a:lnTo>
                  <a:lnTo>
                    <a:pt x="40" y="6"/>
                  </a:lnTo>
                  <a:lnTo>
                    <a:pt x="40" y="6"/>
                  </a:lnTo>
                  <a:lnTo>
                    <a:pt x="43" y="2"/>
                  </a:lnTo>
                  <a:lnTo>
                    <a:pt x="49" y="0"/>
                  </a:lnTo>
                  <a:lnTo>
                    <a:pt x="51" y="0"/>
                  </a:lnTo>
                  <a:lnTo>
                    <a:pt x="51" y="2"/>
                  </a:lnTo>
                  <a:lnTo>
                    <a:pt x="53" y="2"/>
                  </a:lnTo>
                  <a:lnTo>
                    <a:pt x="53" y="6"/>
                  </a:lnTo>
                  <a:lnTo>
                    <a:pt x="53" y="6"/>
                  </a:lnTo>
                  <a:lnTo>
                    <a:pt x="53" y="10"/>
                  </a:lnTo>
                  <a:lnTo>
                    <a:pt x="51" y="12"/>
                  </a:lnTo>
                  <a:lnTo>
                    <a:pt x="47" y="15"/>
                  </a:lnTo>
                  <a:lnTo>
                    <a:pt x="45" y="17"/>
                  </a:lnTo>
                  <a:lnTo>
                    <a:pt x="41" y="19"/>
                  </a:lnTo>
                  <a:lnTo>
                    <a:pt x="41" y="23"/>
                  </a:lnTo>
                  <a:lnTo>
                    <a:pt x="41" y="27"/>
                  </a:lnTo>
                  <a:lnTo>
                    <a:pt x="41" y="27"/>
                  </a:lnTo>
                  <a:lnTo>
                    <a:pt x="45" y="27"/>
                  </a:lnTo>
                  <a:lnTo>
                    <a:pt x="49" y="29"/>
                  </a:lnTo>
                  <a:lnTo>
                    <a:pt x="51" y="33"/>
                  </a:lnTo>
                  <a:lnTo>
                    <a:pt x="51" y="33"/>
                  </a:lnTo>
                  <a:lnTo>
                    <a:pt x="55" y="38"/>
                  </a:lnTo>
                  <a:lnTo>
                    <a:pt x="55" y="40"/>
                  </a:lnTo>
                  <a:lnTo>
                    <a:pt x="58" y="42"/>
                  </a:lnTo>
                  <a:lnTo>
                    <a:pt x="58" y="42"/>
                  </a:lnTo>
                  <a:lnTo>
                    <a:pt x="60" y="42"/>
                  </a:lnTo>
                  <a:lnTo>
                    <a:pt x="62" y="40"/>
                  </a:lnTo>
                  <a:lnTo>
                    <a:pt x="68" y="40"/>
                  </a:lnTo>
                  <a:lnTo>
                    <a:pt x="72" y="40"/>
                  </a:lnTo>
                  <a:lnTo>
                    <a:pt x="74" y="40"/>
                  </a:lnTo>
                  <a:lnTo>
                    <a:pt x="75" y="42"/>
                  </a:lnTo>
                  <a:lnTo>
                    <a:pt x="77" y="46"/>
                  </a:lnTo>
                  <a:lnTo>
                    <a:pt x="77" y="46"/>
                  </a:lnTo>
                  <a:lnTo>
                    <a:pt x="81" y="46"/>
                  </a:lnTo>
                  <a:lnTo>
                    <a:pt x="83" y="46"/>
                  </a:lnTo>
                  <a:lnTo>
                    <a:pt x="87" y="46"/>
                  </a:lnTo>
                  <a:lnTo>
                    <a:pt x="89" y="48"/>
                  </a:lnTo>
                  <a:lnTo>
                    <a:pt x="89" y="48"/>
                  </a:lnTo>
                  <a:lnTo>
                    <a:pt x="87" y="50"/>
                  </a:lnTo>
                  <a:lnTo>
                    <a:pt x="87" y="50"/>
                  </a:lnTo>
                  <a:lnTo>
                    <a:pt x="85" y="53"/>
                  </a:lnTo>
                  <a:lnTo>
                    <a:pt x="85" y="57"/>
                  </a:lnTo>
                  <a:lnTo>
                    <a:pt x="85" y="57"/>
                  </a:lnTo>
                  <a:lnTo>
                    <a:pt x="89" y="57"/>
                  </a:lnTo>
                  <a:lnTo>
                    <a:pt x="93" y="59"/>
                  </a:lnTo>
                  <a:lnTo>
                    <a:pt x="93" y="59"/>
                  </a:lnTo>
                  <a:lnTo>
                    <a:pt x="91" y="61"/>
                  </a:lnTo>
                  <a:lnTo>
                    <a:pt x="89" y="65"/>
                  </a:lnTo>
                  <a:lnTo>
                    <a:pt x="85" y="68"/>
                  </a:lnTo>
                  <a:lnTo>
                    <a:pt x="81" y="70"/>
                  </a:lnTo>
                  <a:lnTo>
                    <a:pt x="81" y="74"/>
                  </a:lnTo>
                  <a:lnTo>
                    <a:pt x="81" y="78"/>
                  </a:lnTo>
                  <a:lnTo>
                    <a:pt x="81" y="82"/>
                  </a:lnTo>
                  <a:lnTo>
                    <a:pt x="81" y="82"/>
                  </a:lnTo>
                  <a:lnTo>
                    <a:pt x="85" y="78"/>
                  </a:lnTo>
                  <a:lnTo>
                    <a:pt x="89" y="76"/>
                  </a:lnTo>
                  <a:lnTo>
                    <a:pt x="89" y="76"/>
                  </a:lnTo>
                  <a:lnTo>
                    <a:pt x="93" y="76"/>
                  </a:lnTo>
                  <a:lnTo>
                    <a:pt x="94" y="76"/>
                  </a:lnTo>
                  <a:lnTo>
                    <a:pt x="96" y="78"/>
                  </a:lnTo>
                  <a:lnTo>
                    <a:pt x="96" y="78"/>
                  </a:lnTo>
                  <a:lnTo>
                    <a:pt x="93" y="82"/>
                  </a:lnTo>
                  <a:lnTo>
                    <a:pt x="93" y="82"/>
                  </a:lnTo>
                  <a:lnTo>
                    <a:pt x="94" y="82"/>
                  </a:lnTo>
                  <a:lnTo>
                    <a:pt x="96" y="85"/>
                  </a:lnTo>
                  <a:lnTo>
                    <a:pt x="96" y="87"/>
                  </a:lnTo>
                  <a:lnTo>
                    <a:pt x="96" y="91"/>
                  </a:lnTo>
                  <a:lnTo>
                    <a:pt x="96" y="91"/>
                  </a:lnTo>
                  <a:lnTo>
                    <a:pt x="96" y="91"/>
                  </a:lnTo>
                  <a:lnTo>
                    <a:pt x="93" y="91"/>
                  </a:lnTo>
                  <a:lnTo>
                    <a:pt x="93" y="91"/>
                  </a:lnTo>
                  <a:lnTo>
                    <a:pt x="93" y="95"/>
                  </a:lnTo>
                  <a:lnTo>
                    <a:pt x="93" y="95"/>
                  </a:lnTo>
                  <a:lnTo>
                    <a:pt x="91" y="97"/>
                  </a:lnTo>
                  <a:lnTo>
                    <a:pt x="89" y="97"/>
                  </a:lnTo>
                  <a:lnTo>
                    <a:pt x="85" y="99"/>
                  </a:lnTo>
                  <a:lnTo>
                    <a:pt x="79" y="97"/>
                  </a:lnTo>
                  <a:lnTo>
                    <a:pt x="79" y="97"/>
                  </a:lnTo>
                  <a:lnTo>
                    <a:pt x="81" y="95"/>
                  </a:lnTo>
                  <a:lnTo>
                    <a:pt x="81" y="91"/>
                  </a:lnTo>
                  <a:lnTo>
                    <a:pt x="79" y="87"/>
                  </a:lnTo>
                  <a:lnTo>
                    <a:pt x="75" y="85"/>
                  </a:lnTo>
                  <a:lnTo>
                    <a:pt x="75" y="85"/>
                  </a:lnTo>
                  <a:lnTo>
                    <a:pt x="72" y="89"/>
                  </a:lnTo>
                  <a:lnTo>
                    <a:pt x="68" y="91"/>
                  </a:lnTo>
                  <a:lnTo>
                    <a:pt x="58" y="95"/>
                  </a:lnTo>
                  <a:lnTo>
                    <a:pt x="58" y="95"/>
                  </a:lnTo>
                  <a:lnTo>
                    <a:pt x="58" y="89"/>
                  </a:lnTo>
                  <a:lnTo>
                    <a:pt x="58" y="85"/>
                  </a:lnTo>
                  <a:lnTo>
                    <a:pt x="58" y="85"/>
                  </a:lnTo>
                  <a:lnTo>
                    <a:pt x="60" y="85"/>
                  </a:lnTo>
                  <a:lnTo>
                    <a:pt x="60" y="85"/>
                  </a:lnTo>
                  <a:lnTo>
                    <a:pt x="60" y="82"/>
                  </a:lnTo>
                  <a:lnTo>
                    <a:pt x="60" y="82"/>
                  </a:lnTo>
                  <a:lnTo>
                    <a:pt x="57" y="82"/>
                  </a:lnTo>
                  <a:lnTo>
                    <a:pt x="53" y="82"/>
                  </a:lnTo>
                  <a:lnTo>
                    <a:pt x="45" y="80"/>
                  </a:lnTo>
                  <a:lnTo>
                    <a:pt x="36" y="78"/>
                  </a:lnTo>
                  <a:lnTo>
                    <a:pt x="30" y="78"/>
                  </a:lnTo>
                  <a:lnTo>
                    <a:pt x="26" y="78"/>
                  </a:lnTo>
                  <a:lnTo>
                    <a:pt x="26" y="78"/>
                  </a:lnTo>
                  <a:lnTo>
                    <a:pt x="19" y="78"/>
                  </a:lnTo>
                  <a:lnTo>
                    <a:pt x="13" y="82"/>
                  </a:lnTo>
                  <a:lnTo>
                    <a:pt x="11" y="82"/>
                  </a:lnTo>
                  <a:lnTo>
                    <a:pt x="7" y="82"/>
                  </a:lnTo>
                  <a:lnTo>
                    <a:pt x="4" y="82"/>
                  </a:lnTo>
                  <a:lnTo>
                    <a:pt x="0" y="78"/>
                  </a:lnTo>
                  <a:lnTo>
                    <a:pt x="0" y="78"/>
                  </a:lnTo>
                  <a:lnTo>
                    <a:pt x="2" y="78"/>
                  </a:lnTo>
                  <a:lnTo>
                    <a:pt x="4" y="76"/>
                  </a:lnTo>
                  <a:lnTo>
                    <a:pt x="6" y="68"/>
                  </a:lnTo>
                  <a:lnTo>
                    <a:pt x="7" y="61"/>
                  </a:lnTo>
                  <a:lnTo>
                    <a:pt x="7" y="61"/>
                  </a:lnTo>
                  <a:lnTo>
                    <a:pt x="6" y="61"/>
                  </a:lnTo>
                  <a:lnTo>
                    <a:pt x="4" y="61"/>
                  </a:lnTo>
                  <a:lnTo>
                    <a:pt x="4" y="61"/>
                  </a:lnTo>
                  <a:lnTo>
                    <a:pt x="4" y="61"/>
                  </a:lnTo>
                  <a:lnTo>
                    <a:pt x="4" y="61"/>
                  </a:lnTo>
                  <a:close/>
                </a:path>
              </a:pathLst>
            </a:custGeom>
            <a:solidFill>
              <a:schemeClr val="bg1">
                <a:lumMod val="85000"/>
              </a:schemeClr>
            </a:solidFill>
            <a:ln w="635" cap="rnd">
              <a:solidFill>
                <a:schemeClr val="bg1">
                  <a:alpha val="17000"/>
                </a:schemeClr>
              </a:solidFill>
              <a:prstDash val="solid"/>
              <a:round/>
              <a:headEnd/>
              <a:tailEnd/>
            </a:ln>
          </p:spPr>
          <p:txBody>
            <a:bodyPr lIns="81617" tIns="40809" rIns="81617" bIns="40809"/>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76" name="Freeform 475">
              <a:extLst>
                <a:ext uri="{FF2B5EF4-FFF2-40B4-BE49-F238E27FC236}">
                  <a16:creationId xmlns:a16="http://schemas.microsoft.com/office/drawing/2014/main" id="{8CC3B552-7E7A-F341-B759-15A116651863}"/>
                </a:ext>
              </a:extLst>
            </p:cNvPr>
            <p:cNvSpPr>
              <a:spLocks/>
            </p:cNvSpPr>
            <p:nvPr userDrawn="1"/>
          </p:nvSpPr>
          <p:spPr bwMode="auto">
            <a:xfrm>
              <a:off x="7019526" y="1403963"/>
              <a:ext cx="99533" cy="39458"/>
            </a:xfrm>
            <a:custGeom>
              <a:avLst/>
              <a:gdLst>
                <a:gd name="T0" fmla="*/ 21 w 65"/>
                <a:gd name="T1" fmla="*/ 2 h 30"/>
                <a:gd name="T2" fmla="*/ 21 w 65"/>
                <a:gd name="T3" fmla="*/ 2 h 30"/>
                <a:gd name="T4" fmla="*/ 10 w 65"/>
                <a:gd name="T5" fmla="*/ 0 h 30"/>
                <a:gd name="T6" fmla="*/ 4 w 65"/>
                <a:gd name="T7" fmla="*/ 0 h 30"/>
                <a:gd name="T8" fmla="*/ 0 w 65"/>
                <a:gd name="T9" fmla="*/ 0 h 30"/>
                <a:gd name="T10" fmla="*/ 0 w 65"/>
                <a:gd name="T11" fmla="*/ 0 h 30"/>
                <a:gd name="T12" fmla="*/ 0 w 65"/>
                <a:gd name="T13" fmla="*/ 0 h 30"/>
                <a:gd name="T14" fmla="*/ 0 w 65"/>
                <a:gd name="T15" fmla="*/ 4 h 30"/>
                <a:gd name="T16" fmla="*/ 0 w 65"/>
                <a:gd name="T17" fmla="*/ 6 h 30"/>
                <a:gd name="T18" fmla="*/ 2 w 65"/>
                <a:gd name="T19" fmla="*/ 8 h 30"/>
                <a:gd name="T20" fmla="*/ 6 w 65"/>
                <a:gd name="T21" fmla="*/ 10 h 30"/>
                <a:gd name="T22" fmla="*/ 10 w 65"/>
                <a:gd name="T23" fmla="*/ 11 h 30"/>
                <a:gd name="T24" fmla="*/ 12 w 65"/>
                <a:gd name="T25" fmla="*/ 11 h 30"/>
                <a:gd name="T26" fmla="*/ 14 w 65"/>
                <a:gd name="T27" fmla="*/ 15 h 30"/>
                <a:gd name="T28" fmla="*/ 14 w 65"/>
                <a:gd name="T29" fmla="*/ 15 h 30"/>
                <a:gd name="T30" fmla="*/ 16 w 65"/>
                <a:gd name="T31" fmla="*/ 19 h 30"/>
                <a:gd name="T32" fmla="*/ 17 w 65"/>
                <a:gd name="T33" fmla="*/ 21 h 30"/>
                <a:gd name="T34" fmla="*/ 19 w 65"/>
                <a:gd name="T35" fmla="*/ 27 h 30"/>
                <a:gd name="T36" fmla="*/ 23 w 65"/>
                <a:gd name="T37" fmla="*/ 30 h 30"/>
                <a:gd name="T38" fmla="*/ 23 w 65"/>
                <a:gd name="T39" fmla="*/ 30 h 30"/>
                <a:gd name="T40" fmla="*/ 23 w 65"/>
                <a:gd name="T41" fmla="*/ 29 h 30"/>
                <a:gd name="T42" fmla="*/ 27 w 65"/>
                <a:gd name="T43" fmla="*/ 27 h 30"/>
                <a:gd name="T44" fmla="*/ 33 w 65"/>
                <a:gd name="T45" fmla="*/ 25 h 30"/>
                <a:gd name="T46" fmla="*/ 42 w 65"/>
                <a:gd name="T47" fmla="*/ 21 h 30"/>
                <a:gd name="T48" fmla="*/ 42 w 65"/>
                <a:gd name="T49" fmla="*/ 21 h 30"/>
                <a:gd name="T50" fmla="*/ 53 w 65"/>
                <a:gd name="T51" fmla="*/ 19 h 30"/>
                <a:gd name="T52" fmla="*/ 59 w 65"/>
                <a:gd name="T53" fmla="*/ 17 h 30"/>
                <a:gd name="T54" fmla="*/ 65 w 65"/>
                <a:gd name="T55" fmla="*/ 17 h 30"/>
                <a:gd name="T56" fmla="*/ 65 w 65"/>
                <a:gd name="T57" fmla="*/ 17 h 30"/>
                <a:gd name="T58" fmla="*/ 57 w 65"/>
                <a:gd name="T59" fmla="*/ 11 h 30"/>
                <a:gd name="T60" fmla="*/ 52 w 65"/>
                <a:gd name="T61" fmla="*/ 6 h 30"/>
                <a:gd name="T62" fmla="*/ 48 w 65"/>
                <a:gd name="T63" fmla="*/ 4 h 30"/>
                <a:gd name="T64" fmla="*/ 46 w 65"/>
                <a:gd name="T65" fmla="*/ 2 h 30"/>
                <a:gd name="T66" fmla="*/ 42 w 65"/>
                <a:gd name="T67" fmla="*/ 0 h 30"/>
                <a:gd name="T68" fmla="*/ 38 w 65"/>
                <a:gd name="T69" fmla="*/ 0 h 30"/>
                <a:gd name="T70" fmla="*/ 38 w 65"/>
                <a:gd name="T71" fmla="*/ 0 h 30"/>
                <a:gd name="T72" fmla="*/ 33 w 65"/>
                <a:gd name="T73" fmla="*/ 0 h 30"/>
                <a:gd name="T74" fmla="*/ 29 w 65"/>
                <a:gd name="T75" fmla="*/ 0 h 30"/>
                <a:gd name="T76" fmla="*/ 21 w 65"/>
                <a:gd name="T77" fmla="*/ 2 h 30"/>
                <a:gd name="T78" fmla="*/ 21 w 65"/>
                <a:gd name="T79" fmla="*/ 2 h 30"/>
                <a:gd name="T80" fmla="*/ 21 w 65"/>
                <a:gd name="T81" fmla="*/ 2 h 30"/>
                <a:gd name="T82" fmla="*/ 21 w 65"/>
                <a:gd name="T83" fmla="*/ 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5" h="30">
                  <a:moveTo>
                    <a:pt x="21" y="2"/>
                  </a:moveTo>
                  <a:lnTo>
                    <a:pt x="21" y="2"/>
                  </a:lnTo>
                  <a:lnTo>
                    <a:pt x="10" y="0"/>
                  </a:lnTo>
                  <a:lnTo>
                    <a:pt x="4" y="0"/>
                  </a:lnTo>
                  <a:lnTo>
                    <a:pt x="0" y="0"/>
                  </a:lnTo>
                  <a:lnTo>
                    <a:pt x="0" y="0"/>
                  </a:lnTo>
                  <a:lnTo>
                    <a:pt x="0" y="0"/>
                  </a:lnTo>
                  <a:lnTo>
                    <a:pt x="0" y="4"/>
                  </a:lnTo>
                  <a:lnTo>
                    <a:pt x="0" y="6"/>
                  </a:lnTo>
                  <a:lnTo>
                    <a:pt x="2" y="8"/>
                  </a:lnTo>
                  <a:lnTo>
                    <a:pt x="6" y="10"/>
                  </a:lnTo>
                  <a:lnTo>
                    <a:pt x="10" y="11"/>
                  </a:lnTo>
                  <a:lnTo>
                    <a:pt x="12" y="11"/>
                  </a:lnTo>
                  <a:lnTo>
                    <a:pt x="14" y="15"/>
                  </a:lnTo>
                  <a:lnTo>
                    <a:pt x="14" y="15"/>
                  </a:lnTo>
                  <a:lnTo>
                    <a:pt x="16" y="19"/>
                  </a:lnTo>
                  <a:lnTo>
                    <a:pt x="17" y="21"/>
                  </a:lnTo>
                  <a:lnTo>
                    <a:pt x="19" y="27"/>
                  </a:lnTo>
                  <a:lnTo>
                    <a:pt x="23" y="30"/>
                  </a:lnTo>
                  <a:lnTo>
                    <a:pt x="23" y="30"/>
                  </a:lnTo>
                  <a:lnTo>
                    <a:pt x="23" y="29"/>
                  </a:lnTo>
                  <a:lnTo>
                    <a:pt x="27" y="27"/>
                  </a:lnTo>
                  <a:lnTo>
                    <a:pt x="33" y="25"/>
                  </a:lnTo>
                  <a:lnTo>
                    <a:pt x="42" y="21"/>
                  </a:lnTo>
                  <a:lnTo>
                    <a:pt x="42" y="21"/>
                  </a:lnTo>
                  <a:lnTo>
                    <a:pt x="53" y="19"/>
                  </a:lnTo>
                  <a:lnTo>
                    <a:pt x="59" y="17"/>
                  </a:lnTo>
                  <a:lnTo>
                    <a:pt x="65" y="17"/>
                  </a:lnTo>
                  <a:lnTo>
                    <a:pt x="65" y="17"/>
                  </a:lnTo>
                  <a:lnTo>
                    <a:pt x="57" y="11"/>
                  </a:lnTo>
                  <a:lnTo>
                    <a:pt x="52" y="6"/>
                  </a:lnTo>
                  <a:lnTo>
                    <a:pt x="48" y="4"/>
                  </a:lnTo>
                  <a:lnTo>
                    <a:pt x="46" y="2"/>
                  </a:lnTo>
                  <a:lnTo>
                    <a:pt x="42" y="0"/>
                  </a:lnTo>
                  <a:lnTo>
                    <a:pt x="38" y="0"/>
                  </a:lnTo>
                  <a:lnTo>
                    <a:pt x="38" y="0"/>
                  </a:lnTo>
                  <a:lnTo>
                    <a:pt x="33" y="0"/>
                  </a:lnTo>
                  <a:lnTo>
                    <a:pt x="29" y="0"/>
                  </a:lnTo>
                  <a:lnTo>
                    <a:pt x="21" y="2"/>
                  </a:lnTo>
                  <a:lnTo>
                    <a:pt x="21" y="2"/>
                  </a:lnTo>
                  <a:lnTo>
                    <a:pt x="21" y="2"/>
                  </a:lnTo>
                  <a:lnTo>
                    <a:pt x="21" y="2"/>
                  </a:lnTo>
                  <a:close/>
                </a:path>
              </a:pathLst>
            </a:custGeom>
            <a:solidFill>
              <a:schemeClr val="bg1">
                <a:lumMod val="85000"/>
              </a:schemeClr>
            </a:solidFill>
            <a:ln w="635" cap="rnd">
              <a:solidFill>
                <a:schemeClr val="bg1">
                  <a:alpha val="17000"/>
                </a:schemeClr>
              </a:solidFill>
            </a:ln>
          </p:spPr>
          <p:txBody>
            <a:bodyPr lIns="81617" tIns="40809" rIns="81617" bIns="40809"/>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77" name="Freeform 476">
              <a:extLst>
                <a:ext uri="{FF2B5EF4-FFF2-40B4-BE49-F238E27FC236}">
                  <a16:creationId xmlns:a16="http://schemas.microsoft.com/office/drawing/2014/main" id="{1017D74C-001F-0F44-B5BB-EA3074A53F60}"/>
                </a:ext>
              </a:extLst>
            </p:cNvPr>
            <p:cNvSpPr>
              <a:spLocks/>
            </p:cNvSpPr>
            <p:nvPr userDrawn="1"/>
          </p:nvSpPr>
          <p:spPr bwMode="auto">
            <a:xfrm>
              <a:off x="7019526" y="1403963"/>
              <a:ext cx="99533" cy="39458"/>
            </a:xfrm>
            <a:custGeom>
              <a:avLst/>
              <a:gdLst>
                <a:gd name="T0" fmla="*/ 21 w 65"/>
                <a:gd name="T1" fmla="*/ 2 h 30"/>
                <a:gd name="T2" fmla="*/ 21 w 65"/>
                <a:gd name="T3" fmla="*/ 2 h 30"/>
                <a:gd name="T4" fmla="*/ 10 w 65"/>
                <a:gd name="T5" fmla="*/ 0 h 30"/>
                <a:gd name="T6" fmla="*/ 4 w 65"/>
                <a:gd name="T7" fmla="*/ 0 h 30"/>
                <a:gd name="T8" fmla="*/ 0 w 65"/>
                <a:gd name="T9" fmla="*/ 0 h 30"/>
                <a:gd name="T10" fmla="*/ 0 w 65"/>
                <a:gd name="T11" fmla="*/ 0 h 30"/>
                <a:gd name="T12" fmla="*/ 0 w 65"/>
                <a:gd name="T13" fmla="*/ 0 h 30"/>
                <a:gd name="T14" fmla="*/ 0 w 65"/>
                <a:gd name="T15" fmla="*/ 4 h 30"/>
                <a:gd name="T16" fmla="*/ 0 w 65"/>
                <a:gd name="T17" fmla="*/ 6 h 30"/>
                <a:gd name="T18" fmla="*/ 2 w 65"/>
                <a:gd name="T19" fmla="*/ 8 h 30"/>
                <a:gd name="T20" fmla="*/ 6 w 65"/>
                <a:gd name="T21" fmla="*/ 10 h 30"/>
                <a:gd name="T22" fmla="*/ 10 w 65"/>
                <a:gd name="T23" fmla="*/ 11 h 30"/>
                <a:gd name="T24" fmla="*/ 12 w 65"/>
                <a:gd name="T25" fmla="*/ 11 h 30"/>
                <a:gd name="T26" fmla="*/ 14 w 65"/>
                <a:gd name="T27" fmla="*/ 15 h 30"/>
                <a:gd name="T28" fmla="*/ 14 w 65"/>
                <a:gd name="T29" fmla="*/ 15 h 30"/>
                <a:gd name="T30" fmla="*/ 16 w 65"/>
                <a:gd name="T31" fmla="*/ 19 h 30"/>
                <a:gd name="T32" fmla="*/ 17 w 65"/>
                <a:gd name="T33" fmla="*/ 21 h 30"/>
                <a:gd name="T34" fmla="*/ 19 w 65"/>
                <a:gd name="T35" fmla="*/ 27 h 30"/>
                <a:gd name="T36" fmla="*/ 23 w 65"/>
                <a:gd name="T37" fmla="*/ 30 h 30"/>
                <a:gd name="T38" fmla="*/ 23 w 65"/>
                <a:gd name="T39" fmla="*/ 30 h 30"/>
                <a:gd name="T40" fmla="*/ 23 w 65"/>
                <a:gd name="T41" fmla="*/ 29 h 30"/>
                <a:gd name="T42" fmla="*/ 27 w 65"/>
                <a:gd name="T43" fmla="*/ 27 h 30"/>
                <a:gd name="T44" fmla="*/ 33 w 65"/>
                <a:gd name="T45" fmla="*/ 25 h 30"/>
                <a:gd name="T46" fmla="*/ 42 w 65"/>
                <a:gd name="T47" fmla="*/ 21 h 30"/>
                <a:gd name="T48" fmla="*/ 42 w 65"/>
                <a:gd name="T49" fmla="*/ 21 h 30"/>
                <a:gd name="T50" fmla="*/ 53 w 65"/>
                <a:gd name="T51" fmla="*/ 19 h 30"/>
                <a:gd name="T52" fmla="*/ 59 w 65"/>
                <a:gd name="T53" fmla="*/ 17 h 30"/>
                <a:gd name="T54" fmla="*/ 65 w 65"/>
                <a:gd name="T55" fmla="*/ 17 h 30"/>
                <a:gd name="T56" fmla="*/ 65 w 65"/>
                <a:gd name="T57" fmla="*/ 17 h 30"/>
                <a:gd name="T58" fmla="*/ 57 w 65"/>
                <a:gd name="T59" fmla="*/ 11 h 30"/>
                <a:gd name="T60" fmla="*/ 52 w 65"/>
                <a:gd name="T61" fmla="*/ 6 h 30"/>
                <a:gd name="T62" fmla="*/ 48 w 65"/>
                <a:gd name="T63" fmla="*/ 4 h 30"/>
                <a:gd name="T64" fmla="*/ 46 w 65"/>
                <a:gd name="T65" fmla="*/ 2 h 30"/>
                <a:gd name="T66" fmla="*/ 42 w 65"/>
                <a:gd name="T67" fmla="*/ 0 h 30"/>
                <a:gd name="T68" fmla="*/ 38 w 65"/>
                <a:gd name="T69" fmla="*/ 0 h 30"/>
                <a:gd name="T70" fmla="*/ 38 w 65"/>
                <a:gd name="T71" fmla="*/ 0 h 30"/>
                <a:gd name="T72" fmla="*/ 33 w 65"/>
                <a:gd name="T73" fmla="*/ 0 h 30"/>
                <a:gd name="T74" fmla="*/ 29 w 65"/>
                <a:gd name="T75" fmla="*/ 0 h 30"/>
                <a:gd name="T76" fmla="*/ 21 w 65"/>
                <a:gd name="T77" fmla="*/ 2 h 30"/>
                <a:gd name="T78" fmla="*/ 21 w 65"/>
                <a:gd name="T79" fmla="*/ 2 h 30"/>
                <a:gd name="T80" fmla="*/ 21 w 65"/>
                <a:gd name="T81" fmla="*/ 2 h 30"/>
                <a:gd name="T82" fmla="*/ 21 w 65"/>
                <a:gd name="T83" fmla="*/ 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5" h="30">
                  <a:moveTo>
                    <a:pt x="21" y="2"/>
                  </a:moveTo>
                  <a:lnTo>
                    <a:pt x="21" y="2"/>
                  </a:lnTo>
                  <a:lnTo>
                    <a:pt x="10" y="0"/>
                  </a:lnTo>
                  <a:lnTo>
                    <a:pt x="4" y="0"/>
                  </a:lnTo>
                  <a:lnTo>
                    <a:pt x="0" y="0"/>
                  </a:lnTo>
                  <a:lnTo>
                    <a:pt x="0" y="0"/>
                  </a:lnTo>
                  <a:lnTo>
                    <a:pt x="0" y="0"/>
                  </a:lnTo>
                  <a:lnTo>
                    <a:pt x="0" y="4"/>
                  </a:lnTo>
                  <a:lnTo>
                    <a:pt x="0" y="6"/>
                  </a:lnTo>
                  <a:lnTo>
                    <a:pt x="2" y="8"/>
                  </a:lnTo>
                  <a:lnTo>
                    <a:pt x="6" y="10"/>
                  </a:lnTo>
                  <a:lnTo>
                    <a:pt x="10" y="11"/>
                  </a:lnTo>
                  <a:lnTo>
                    <a:pt x="12" y="11"/>
                  </a:lnTo>
                  <a:lnTo>
                    <a:pt x="14" y="15"/>
                  </a:lnTo>
                  <a:lnTo>
                    <a:pt x="14" y="15"/>
                  </a:lnTo>
                  <a:lnTo>
                    <a:pt x="16" y="19"/>
                  </a:lnTo>
                  <a:lnTo>
                    <a:pt x="17" y="21"/>
                  </a:lnTo>
                  <a:lnTo>
                    <a:pt x="19" y="27"/>
                  </a:lnTo>
                  <a:lnTo>
                    <a:pt x="23" y="30"/>
                  </a:lnTo>
                  <a:lnTo>
                    <a:pt x="23" y="30"/>
                  </a:lnTo>
                  <a:lnTo>
                    <a:pt x="23" y="29"/>
                  </a:lnTo>
                  <a:lnTo>
                    <a:pt x="27" y="27"/>
                  </a:lnTo>
                  <a:lnTo>
                    <a:pt x="33" y="25"/>
                  </a:lnTo>
                  <a:lnTo>
                    <a:pt x="42" y="21"/>
                  </a:lnTo>
                  <a:lnTo>
                    <a:pt x="42" y="21"/>
                  </a:lnTo>
                  <a:lnTo>
                    <a:pt x="53" y="19"/>
                  </a:lnTo>
                  <a:lnTo>
                    <a:pt x="59" y="17"/>
                  </a:lnTo>
                  <a:lnTo>
                    <a:pt x="65" y="17"/>
                  </a:lnTo>
                  <a:lnTo>
                    <a:pt x="65" y="17"/>
                  </a:lnTo>
                  <a:lnTo>
                    <a:pt x="57" y="11"/>
                  </a:lnTo>
                  <a:lnTo>
                    <a:pt x="52" y="6"/>
                  </a:lnTo>
                  <a:lnTo>
                    <a:pt x="48" y="4"/>
                  </a:lnTo>
                  <a:lnTo>
                    <a:pt x="46" y="2"/>
                  </a:lnTo>
                  <a:lnTo>
                    <a:pt x="42" y="0"/>
                  </a:lnTo>
                  <a:lnTo>
                    <a:pt x="38" y="0"/>
                  </a:lnTo>
                  <a:lnTo>
                    <a:pt x="38" y="0"/>
                  </a:lnTo>
                  <a:lnTo>
                    <a:pt x="33" y="0"/>
                  </a:lnTo>
                  <a:lnTo>
                    <a:pt x="29" y="0"/>
                  </a:lnTo>
                  <a:lnTo>
                    <a:pt x="21" y="2"/>
                  </a:lnTo>
                  <a:lnTo>
                    <a:pt x="21" y="2"/>
                  </a:lnTo>
                  <a:lnTo>
                    <a:pt x="21" y="2"/>
                  </a:lnTo>
                  <a:lnTo>
                    <a:pt x="21" y="2"/>
                  </a:lnTo>
                  <a:close/>
                </a:path>
              </a:pathLst>
            </a:custGeom>
            <a:solidFill>
              <a:schemeClr val="bg1">
                <a:lumMod val="85000"/>
              </a:schemeClr>
            </a:solidFill>
            <a:ln w="635" cap="rnd">
              <a:solidFill>
                <a:schemeClr val="bg1">
                  <a:alpha val="17000"/>
                </a:schemeClr>
              </a:solidFill>
              <a:prstDash val="solid"/>
              <a:round/>
              <a:headEnd/>
              <a:tailEnd/>
            </a:ln>
          </p:spPr>
          <p:txBody>
            <a:bodyPr lIns="81617" tIns="40809" rIns="81617" bIns="40809"/>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78" name="Freeform 477">
              <a:extLst>
                <a:ext uri="{FF2B5EF4-FFF2-40B4-BE49-F238E27FC236}">
                  <a16:creationId xmlns:a16="http://schemas.microsoft.com/office/drawing/2014/main" id="{CA86243F-B101-D643-AD20-DA0600985112}"/>
                </a:ext>
              </a:extLst>
            </p:cNvPr>
            <p:cNvSpPr>
              <a:spLocks/>
            </p:cNvSpPr>
            <p:nvPr userDrawn="1"/>
          </p:nvSpPr>
          <p:spPr bwMode="auto">
            <a:xfrm>
              <a:off x="7387787" y="2264555"/>
              <a:ext cx="42657" cy="26661"/>
            </a:xfrm>
            <a:custGeom>
              <a:avLst/>
              <a:gdLst>
                <a:gd name="T0" fmla="*/ 5 w 28"/>
                <a:gd name="T1" fmla="*/ 13 h 21"/>
                <a:gd name="T2" fmla="*/ 5 w 28"/>
                <a:gd name="T3" fmla="*/ 13 h 21"/>
                <a:gd name="T4" fmla="*/ 5 w 28"/>
                <a:gd name="T5" fmla="*/ 11 h 21"/>
                <a:gd name="T6" fmla="*/ 3 w 28"/>
                <a:gd name="T7" fmla="*/ 10 h 21"/>
                <a:gd name="T8" fmla="*/ 2 w 28"/>
                <a:gd name="T9" fmla="*/ 10 h 21"/>
                <a:gd name="T10" fmla="*/ 2 w 28"/>
                <a:gd name="T11" fmla="*/ 8 h 21"/>
                <a:gd name="T12" fmla="*/ 2 w 28"/>
                <a:gd name="T13" fmla="*/ 8 h 21"/>
                <a:gd name="T14" fmla="*/ 0 w 28"/>
                <a:gd name="T15" fmla="*/ 6 h 21"/>
                <a:gd name="T16" fmla="*/ 0 w 28"/>
                <a:gd name="T17" fmla="*/ 6 h 21"/>
                <a:gd name="T18" fmla="*/ 0 w 28"/>
                <a:gd name="T19" fmla="*/ 4 h 21"/>
                <a:gd name="T20" fmla="*/ 2 w 28"/>
                <a:gd name="T21" fmla="*/ 0 h 21"/>
                <a:gd name="T22" fmla="*/ 2 w 28"/>
                <a:gd name="T23" fmla="*/ 0 h 21"/>
                <a:gd name="T24" fmla="*/ 5 w 28"/>
                <a:gd name="T25" fmla="*/ 6 h 21"/>
                <a:gd name="T26" fmla="*/ 9 w 28"/>
                <a:gd name="T27" fmla="*/ 8 h 21"/>
                <a:gd name="T28" fmla="*/ 13 w 28"/>
                <a:gd name="T29" fmla="*/ 10 h 21"/>
                <a:gd name="T30" fmla="*/ 13 w 28"/>
                <a:gd name="T31" fmla="*/ 10 h 21"/>
                <a:gd name="T32" fmla="*/ 17 w 28"/>
                <a:gd name="T33" fmla="*/ 10 h 21"/>
                <a:gd name="T34" fmla="*/ 22 w 28"/>
                <a:gd name="T35" fmla="*/ 10 h 21"/>
                <a:gd name="T36" fmla="*/ 24 w 28"/>
                <a:gd name="T37" fmla="*/ 10 h 21"/>
                <a:gd name="T38" fmla="*/ 24 w 28"/>
                <a:gd name="T39" fmla="*/ 10 h 21"/>
                <a:gd name="T40" fmla="*/ 28 w 28"/>
                <a:gd name="T41" fmla="*/ 11 h 21"/>
                <a:gd name="T42" fmla="*/ 28 w 28"/>
                <a:gd name="T43" fmla="*/ 13 h 21"/>
                <a:gd name="T44" fmla="*/ 28 w 28"/>
                <a:gd name="T45" fmla="*/ 13 h 21"/>
                <a:gd name="T46" fmla="*/ 22 w 28"/>
                <a:gd name="T47" fmla="*/ 21 h 21"/>
                <a:gd name="T48" fmla="*/ 22 w 28"/>
                <a:gd name="T49" fmla="*/ 21 h 21"/>
                <a:gd name="T50" fmla="*/ 19 w 28"/>
                <a:gd name="T51" fmla="*/ 21 h 21"/>
                <a:gd name="T52" fmla="*/ 17 w 28"/>
                <a:gd name="T53" fmla="*/ 21 h 21"/>
                <a:gd name="T54" fmla="*/ 15 w 28"/>
                <a:gd name="T55" fmla="*/ 17 h 21"/>
                <a:gd name="T56" fmla="*/ 13 w 28"/>
                <a:gd name="T57" fmla="*/ 15 h 21"/>
                <a:gd name="T58" fmla="*/ 13 w 28"/>
                <a:gd name="T59" fmla="*/ 15 h 21"/>
                <a:gd name="T60" fmla="*/ 9 w 28"/>
                <a:gd name="T61" fmla="*/ 13 h 21"/>
                <a:gd name="T62" fmla="*/ 5 w 28"/>
                <a:gd name="T63" fmla="*/ 13 h 21"/>
                <a:gd name="T64" fmla="*/ 5 w 28"/>
                <a:gd name="T65" fmla="*/ 13 h 21"/>
                <a:gd name="T66" fmla="*/ 5 w 28"/>
                <a:gd name="T67" fmla="*/ 13 h 21"/>
                <a:gd name="T68" fmla="*/ 5 w 28"/>
                <a:gd name="T69" fmla="*/ 13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8" h="21">
                  <a:moveTo>
                    <a:pt x="5" y="13"/>
                  </a:moveTo>
                  <a:lnTo>
                    <a:pt x="5" y="13"/>
                  </a:lnTo>
                  <a:lnTo>
                    <a:pt x="5" y="11"/>
                  </a:lnTo>
                  <a:lnTo>
                    <a:pt x="3" y="10"/>
                  </a:lnTo>
                  <a:lnTo>
                    <a:pt x="2" y="10"/>
                  </a:lnTo>
                  <a:lnTo>
                    <a:pt x="2" y="8"/>
                  </a:lnTo>
                  <a:lnTo>
                    <a:pt x="2" y="8"/>
                  </a:lnTo>
                  <a:lnTo>
                    <a:pt x="0" y="6"/>
                  </a:lnTo>
                  <a:lnTo>
                    <a:pt x="0" y="6"/>
                  </a:lnTo>
                  <a:lnTo>
                    <a:pt x="0" y="4"/>
                  </a:lnTo>
                  <a:lnTo>
                    <a:pt x="2" y="0"/>
                  </a:lnTo>
                  <a:lnTo>
                    <a:pt x="2" y="0"/>
                  </a:lnTo>
                  <a:lnTo>
                    <a:pt x="5" y="6"/>
                  </a:lnTo>
                  <a:lnTo>
                    <a:pt x="9" y="8"/>
                  </a:lnTo>
                  <a:lnTo>
                    <a:pt x="13" y="10"/>
                  </a:lnTo>
                  <a:lnTo>
                    <a:pt x="13" y="10"/>
                  </a:lnTo>
                  <a:lnTo>
                    <a:pt x="17" y="10"/>
                  </a:lnTo>
                  <a:lnTo>
                    <a:pt x="22" y="10"/>
                  </a:lnTo>
                  <a:lnTo>
                    <a:pt x="24" y="10"/>
                  </a:lnTo>
                  <a:lnTo>
                    <a:pt x="24" y="10"/>
                  </a:lnTo>
                  <a:lnTo>
                    <a:pt x="28" y="11"/>
                  </a:lnTo>
                  <a:lnTo>
                    <a:pt x="28" y="13"/>
                  </a:lnTo>
                  <a:lnTo>
                    <a:pt x="28" y="13"/>
                  </a:lnTo>
                  <a:lnTo>
                    <a:pt x="22" y="21"/>
                  </a:lnTo>
                  <a:lnTo>
                    <a:pt x="22" y="21"/>
                  </a:lnTo>
                  <a:lnTo>
                    <a:pt x="19" y="21"/>
                  </a:lnTo>
                  <a:lnTo>
                    <a:pt x="17" y="21"/>
                  </a:lnTo>
                  <a:lnTo>
                    <a:pt x="15" y="17"/>
                  </a:lnTo>
                  <a:lnTo>
                    <a:pt x="13" y="15"/>
                  </a:lnTo>
                  <a:lnTo>
                    <a:pt x="13" y="15"/>
                  </a:lnTo>
                  <a:lnTo>
                    <a:pt x="9" y="13"/>
                  </a:lnTo>
                  <a:lnTo>
                    <a:pt x="5" y="13"/>
                  </a:lnTo>
                  <a:lnTo>
                    <a:pt x="5" y="13"/>
                  </a:lnTo>
                  <a:lnTo>
                    <a:pt x="5" y="13"/>
                  </a:lnTo>
                  <a:lnTo>
                    <a:pt x="5" y="13"/>
                  </a:lnTo>
                  <a:close/>
                </a:path>
              </a:pathLst>
            </a:custGeom>
            <a:solidFill>
              <a:schemeClr val="bg1">
                <a:lumMod val="85000"/>
              </a:schemeClr>
            </a:solidFill>
            <a:ln w="635" cap="rnd">
              <a:solidFill>
                <a:schemeClr val="bg1">
                  <a:alpha val="17000"/>
                </a:schemeClr>
              </a:solidFill>
            </a:ln>
          </p:spPr>
          <p:txBody>
            <a:bodyPr lIns="81617" tIns="40809" rIns="81617" bIns="40809"/>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79" name="Freeform 478">
              <a:extLst>
                <a:ext uri="{FF2B5EF4-FFF2-40B4-BE49-F238E27FC236}">
                  <a16:creationId xmlns:a16="http://schemas.microsoft.com/office/drawing/2014/main" id="{ECED2087-7062-7E49-AE7E-C07446D78810}"/>
                </a:ext>
              </a:extLst>
            </p:cNvPr>
            <p:cNvSpPr>
              <a:spLocks/>
            </p:cNvSpPr>
            <p:nvPr userDrawn="1"/>
          </p:nvSpPr>
          <p:spPr bwMode="auto">
            <a:xfrm>
              <a:off x="7387787" y="2264555"/>
              <a:ext cx="42657" cy="26661"/>
            </a:xfrm>
            <a:custGeom>
              <a:avLst/>
              <a:gdLst>
                <a:gd name="T0" fmla="*/ 5 w 28"/>
                <a:gd name="T1" fmla="*/ 13 h 21"/>
                <a:gd name="T2" fmla="*/ 5 w 28"/>
                <a:gd name="T3" fmla="*/ 13 h 21"/>
                <a:gd name="T4" fmla="*/ 5 w 28"/>
                <a:gd name="T5" fmla="*/ 11 h 21"/>
                <a:gd name="T6" fmla="*/ 3 w 28"/>
                <a:gd name="T7" fmla="*/ 10 h 21"/>
                <a:gd name="T8" fmla="*/ 2 w 28"/>
                <a:gd name="T9" fmla="*/ 10 h 21"/>
                <a:gd name="T10" fmla="*/ 2 w 28"/>
                <a:gd name="T11" fmla="*/ 8 h 21"/>
                <a:gd name="T12" fmla="*/ 2 w 28"/>
                <a:gd name="T13" fmla="*/ 8 h 21"/>
                <a:gd name="T14" fmla="*/ 0 w 28"/>
                <a:gd name="T15" fmla="*/ 6 h 21"/>
                <a:gd name="T16" fmla="*/ 0 w 28"/>
                <a:gd name="T17" fmla="*/ 6 h 21"/>
                <a:gd name="T18" fmla="*/ 0 w 28"/>
                <a:gd name="T19" fmla="*/ 4 h 21"/>
                <a:gd name="T20" fmla="*/ 2 w 28"/>
                <a:gd name="T21" fmla="*/ 0 h 21"/>
                <a:gd name="T22" fmla="*/ 2 w 28"/>
                <a:gd name="T23" fmla="*/ 0 h 21"/>
                <a:gd name="T24" fmla="*/ 5 w 28"/>
                <a:gd name="T25" fmla="*/ 6 h 21"/>
                <a:gd name="T26" fmla="*/ 9 w 28"/>
                <a:gd name="T27" fmla="*/ 8 h 21"/>
                <a:gd name="T28" fmla="*/ 13 w 28"/>
                <a:gd name="T29" fmla="*/ 10 h 21"/>
                <a:gd name="T30" fmla="*/ 13 w 28"/>
                <a:gd name="T31" fmla="*/ 10 h 21"/>
                <a:gd name="T32" fmla="*/ 17 w 28"/>
                <a:gd name="T33" fmla="*/ 10 h 21"/>
                <a:gd name="T34" fmla="*/ 22 w 28"/>
                <a:gd name="T35" fmla="*/ 10 h 21"/>
                <a:gd name="T36" fmla="*/ 24 w 28"/>
                <a:gd name="T37" fmla="*/ 10 h 21"/>
                <a:gd name="T38" fmla="*/ 24 w 28"/>
                <a:gd name="T39" fmla="*/ 10 h 21"/>
                <a:gd name="T40" fmla="*/ 28 w 28"/>
                <a:gd name="T41" fmla="*/ 11 h 21"/>
                <a:gd name="T42" fmla="*/ 28 w 28"/>
                <a:gd name="T43" fmla="*/ 13 h 21"/>
                <a:gd name="T44" fmla="*/ 28 w 28"/>
                <a:gd name="T45" fmla="*/ 13 h 21"/>
                <a:gd name="T46" fmla="*/ 22 w 28"/>
                <a:gd name="T47" fmla="*/ 21 h 21"/>
                <a:gd name="T48" fmla="*/ 22 w 28"/>
                <a:gd name="T49" fmla="*/ 21 h 21"/>
                <a:gd name="T50" fmla="*/ 19 w 28"/>
                <a:gd name="T51" fmla="*/ 21 h 21"/>
                <a:gd name="T52" fmla="*/ 17 w 28"/>
                <a:gd name="T53" fmla="*/ 21 h 21"/>
                <a:gd name="T54" fmla="*/ 15 w 28"/>
                <a:gd name="T55" fmla="*/ 17 h 21"/>
                <a:gd name="T56" fmla="*/ 13 w 28"/>
                <a:gd name="T57" fmla="*/ 15 h 21"/>
                <a:gd name="T58" fmla="*/ 13 w 28"/>
                <a:gd name="T59" fmla="*/ 15 h 21"/>
                <a:gd name="T60" fmla="*/ 9 w 28"/>
                <a:gd name="T61" fmla="*/ 13 h 21"/>
                <a:gd name="T62" fmla="*/ 5 w 28"/>
                <a:gd name="T63" fmla="*/ 13 h 21"/>
                <a:gd name="T64" fmla="*/ 5 w 28"/>
                <a:gd name="T65" fmla="*/ 13 h 21"/>
                <a:gd name="T66" fmla="*/ 5 w 28"/>
                <a:gd name="T67" fmla="*/ 13 h 21"/>
                <a:gd name="T68" fmla="*/ 5 w 28"/>
                <a:gd name="T69" fmla="*/ 13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8" h="21">
                  <a:moveTo>
                    <a:pt x="5" y="13"/>
                  </a:moveTo>
                  <a:lnTo>
                    <a:pt x="5" y="13"/>
                  </a:lnTo>
                  <a:lnTo>
                    <a:pt x="5" y="11"/>
                  </a:lnTo>
                  <a:lnTo>
                    <a:pt x="3" y="10"/>
                  </a:lnTo>
                  <a:lnTo>
                    <a:pt x="2" y="10"/>
                  </a:lnTo>
                  <a:lnTo>
                    <a:pt x="2" y="8"/>
                  </a:lnTo>
                  <a:lnTo>
                    <a:pt x="2" y="8"/>
                  </a:lnTo>
                  <a:lnTo>
                    <a:pt x="0" y="6"/>
                  </a:lnTo>
                  <a:lnTo>
                    <a:pt x="0" y="6"/>
                  </a:lnTo>
                  <a:lnTo>
                    <a:pt x="0" y="4"/>
                  </a:lnTo>
                  <a:lnTo>
                    <a:pt x="2" y="0"/>
                  </a:lnTo>
                  <a:lnTo>
                    <a:pt x="2" y="0"/>
                  </a:lnTo>
                  <a:lnTo>
                    <a:pt x="5" y="6"/>
                  </a:lnTo>
                  <a:lnTo>
                    <a:pt x="9" y="8"/>
                  </a:lnTo>
                  <a:lnTo>
                    <a:pt x="13" y="10"/>
                  </a:lnTo>
                  <a:lnTo>
                    <a:pt x="13" y="10"/>
                  </a:lnTo>
                  <a:lnTo>
                    <a:pt x="17" y="10"/>
                  </a:lnTo>
                  <a:lnTo>
                    <a:pt x="22" y="10"/>
                  </a:lnTo>
                  <a:lnTo>
                    <a:pt x="24" y="10"/>
                  </a:lnTo>
                  <a:lnTo>
                    <a:pt x="24" y="10"/>
                  </a:lnTo>
                  <a:lnTo>
                    <a:pt x="28" y="11"/>
                  </a:lnTo>
                  <a:lnTo>
                    <a:pt x="28" y="13"/>
                  </a:lnTo>
                  <a:lnTo>
                    <a:pt x="28" y="13"/>
                  </a:lnTo>
                  <a:lnTo>
                    <a:pt x="22" y="21"/>
                  </a:lnTo>
                  <a:lnTo>
                    <a:pt x="22" y="21"/>
                  </a:lnTo>
                  <a:lnTo>
                    <a:pt x="19" y="21"/>
                  </a:lnTo>
                  <a:lnTo>
                    <a:pt x="17" y="21"/>
                  </a:lnTo>
                  <a:lnTo>
                    <a:pt x="15" y="17"/>
                  </a:lnTo>
                  <a:lnTo>
                    <a:pt x="13" y="15"/>
                  </a:lnTo>
                  <a:lnTo>
                    <a:pt x="13" y="15"/>
                  </a:lnTo>
                  <a:lnTo>
                    <a:pt x="9" y="13"/>
                  </a:lnTo>
                  <a:lnTo>
                    <a:pt x="5" y="13"/>
                  </a:lnTo>
                  <a:lnTo>
                    <a:pt x="5" y="13"/>
                  </a:lnTo>
                  <a:lnTo>
                    <a:pt x="5" y="13"/>
                  </a:lnTo>
                  <a:lnTo>
                    <a:pt x="5" y="13"/>
                  </a:lnTo>
                  <a:close/>
                </a:path>
              </a:pathLst>
            </a:custGeom>
            <a:solidFill>
              <a:schemeClr val="bg1">
                <a:lumMod val="85000"/>
              </a:schemeClr>
            </a:solidFill>
            <a:ln w="635" cap="rnd">
              <a:solidFill>
                <a:schemeClr val="bg1">
                  <a:alpha val="17000"/>
                </a:schemeClr>
              </a:solidFill>
              <a:prstDash val="solid"/>
              <a:round/>
              <a:headEnd/>
              <a:tailEnd/>
            </a:ln>
          </p:spPr>
          <p:txBody>
            <a:bodyPr lIns="81617" tIns="40809" rIns="81617" bIns="40809"/>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80" name="Freeform 479">
              <a:extLst>
                <a:ext uri="{FF2B5EF4-FFF2-40B4-BE49-F238E27FC236}">
                  <a16:creationId xmlns:a16="http://schemas.microsoft.com/office/drawing/2014/main" id="{BFA11E8C-D932-454A-940D-15C59F6A6F8C}"/>
                </a:ext>
              </a:extLst>
            </p:cNvPr>
            <p:cNvSpPr>
              <a:spLocks/>
            </p:cNvSpPr>
            <p:nvPr userDrawn="1"/>
          </p:nvSpPr>
          <p:spPr bwMode="auto">
            <a:xfrm>
              <a:off x="5712803" y="1386893"/>
              <a:ext cx="1855575" cy="1004570"/>
            </a:xfrm>
            <a:custGeom>
              <a:avLst/>
              <a:gdLst>
                <a:gd name="T0" fmla="*/ 754 w 1216"/>
                <a:gd name="T1" fmla="*/ 166 h 773"/>
                <a:gd name="T2" fmla="*/ 775 w 1216"/>
                <a:gd name="T3" fmla="*/ 187 h 773"/>
                <a:gd name="T4" fmla="*/ 798 w 1216"/>
                <a:gd name="T5" fmla="*/ 147 h 773"/>
                <a:gd name="T6" fmla="*/ 845 w 1216"/>
                <a:gd name="T7" fmla="*/ 155 h 773"/>
                <a:gd name="T8" fmla="*/ 822 w 1216"/>
                <a:gd name="T9" fmla="*/ 221 h 773"/>
                <a:gd name="T10" fmla="*/ 777 w 1216"/>
                <a:gd name="T11" fmla="*/ 223 h 773"/>
                <a:gd name="T12" fmla="*/ 768 w 1216"/>
                <a:gd name="T13" fmla="*/ 255 h 773"/>
                <a:gd name="T14" fmla="*/ 707 w 1216"/>
                <a:gd name="T15" fmla="*/ 295 h 773"/>
                <a:gd name="T16" fmla="*/ 667 w 1216"/>
                <a:gd name="T17" fmla="*/ 361 h 773"/>
                <a:gd name="T18" fmla="*/ 688 w 1216"/>
                <a:gd name="T19" fmla="*/ 427 h 773"/>
                <a:gd name="T20" fmla="*/ 771 w 1216"/>
                <a:gd name="T21" fmla="*/ 482 h 773"/>
                <a:gd name="T22" fmla="*/ 843 w 1216"/>
                <a:gd name="T23" fmla="*/ 564 h 773"/>
                <a:gd name="T24" fmla="*/ 872 w 1216"/>
                <a:gd name="T25" fmla="*/ 590 h 773"/>
                <a:gd name="T26" fmla="*/ 892 w 1216"/>
                <a:gd name="T27" fmla="*/ 560 h 773"/>
                <a:gd name="T28" fmla="*/ 923 w 1216"/>
                <a:gd name="T29" fmla="*/ 460 h 773"/>
                <a:gd name="T30" fmla="*/ 906 w 1216"/>
                <a:gd name="T31" fmla="*/ 373 h 773"/>
                <a:gd name="T32" fmla="*/ 943 w 1216"/>
                <a:gd name="T33" fmla="*/ 335 h 773"/>
                <a:gd name="T34" fmla="*/ 1017 w 1216"/>
                <a:gd name="T35" fmla="*/ 373 h 773"/>
                <a:gd name="T36" fmla="*/ 1044 w 1216"/>
                <a:gd name="T37" fmla="*/ 427 h 773"/>
                <a:gd name="T38" fmla="*/ 1095 w 1216"/>
                <a:gd name="T39" fmla="*/ 390 h 773"/>
                <a:gd name="T40" fmla="*/ 1134 w 1216"/>
                <a:gd name="T41" fmla="*/ 475 h 773"/>
                <a:gd name="T42" fmla="*/ 1184 w 1216"/>
                <a:gd name="T43" fmla="*/ 509 h 773"/>
                <a:gd name="T44" fmla="*/ 1176 w 1216"/>
                <a:gd name="T45" fmla="*/ 531 h 773"/>
                <a:gd name="T46" fmla="*/ 1210 w 1216"/>
                <a:gd name="T47" fmla="*/ 531 h 773"/>
                <a:gd name="T48" fmla="*/ 1170 w 1216"/>
                <a:gd name="T49" fmla="*/ 592 h 773"/>
                <a:gd name="T50" fmla="*/ 1059 w 1216"/>
                <a:gd name="T51" fmla="*/ 615 h 773"/>
                <a:gd name="T52" fmla="*/ 996 w 1216"/>
                <a:gd name="T53" fmla="*/ 677 h 773"/>
                <a:gd name="T54" fmla="*/ 1087 w 1216"/>
                <a:gd name="T55" fmla="*/ 628 h 773"/>
                <a:gd name="T56" fmla="*/ 1133 w 1216"/>
                <a:gd name="T57" fmla="*/ 702 h 773"/>
                <a:gd name="T58" fmla="*/ 1142 w 1216"/>
                <a:gd name="T59" fmla="*/ 704 h 773"/>
                <a:gd name="T60" fmla="*/ 1072 w 1216"/>
                <a:gd name="T61" fmla="*/ 739 h 773"/>
                <a:gd name="T62" fmla="*/ 1085 w 1216"/>
                <a:gd name="T63" fmla="*/ 705 h 773"/>
                <a:gd name="T64" fmla="*/ 1019 w 1216"/>
                <a:gd name="T65" fmla="*/ 669 h 773"/>
                <a:gd name="T66" fmla="*/ 887 w 1216"/>
                <a:gd name="T67" fmla="*/ 739 h 773"/>
                <a:gd name="T68" fmla="*/ 847 w 1216"/>
                <a:gd name="T69" fmla="*/ 743 h 773"/>
                <a:gd name="T70" fmla="*/ 830 w 1216"/>
                <a:gd name="T71" fmla="*/ 690 h 773"/>
                <a:gd name="T72" fmla="*/ 785 w 1216"/>
                <a:gd name="T73" fmla="*/ 647 h 773"/>
                <a:gd name="T74" fmla="*/ 692 w 1216"/>
                <a:gd name="T75" fmla="*/ 645 h 773"/>
                <a:gd name="T76" fmla="*/ 257 w 1216"/>
                <a:gd name="T77" fmla="*/ 634 h 773"/>
                <a:gd name="T78" fmla="*/ 213 w 1216"/>
                <a:gd name="T79" fmla="*/ 599 h 773"/>
                <a:gd name="T80" fmla="*/ 181 w 1216"/>
                <a:gd name="T81" fmla="*/ 556 h 773"/>
                <a:gd name="T82" fmla="*/ 159 w 1216"/>
                <a:gd name="T83" fmla="*/ 524 h 773"/>
                <a:gd name="T84" fmla="*/ 108 w 1216"/>
                <a:gd name="T85" fmla="*/ 420 h 773"/>
                <a:gd name="T86" fmla="*/ 22 w 1216"/>
                <a:gd name="T87" fmla="*/ 138 h 773"/>
                <a:gd name="T88" fmla="*/ 85 w 1216"/>
                <a:gd name="T89" fmla="*/ 140 h 773"/>
                <a:gd name="T90" fmla="*/ 138 w 1216"/>
                <a:gd name="T91" fmla="*/ 136 h 773"/>
                <a:gd name="T92" fmla="*/ 178 w 1216"/>
                <a:gd name="T93" fmla="*/ 130 h 773"/>
                <a:gd name="T94" fmla="*/ 230 w 1216"/>
                <a:gd name="T95" fmla="*/ 127 h 773"/>
                <a:gd name="T96" fmla="*/ 278 w 1216"/>
                <a:gd name="T97" fmla="*/ 129 h 773"/>
                <a:gd name="T98" fmla="*/ 336 w 1216"/>
                <a:gd name="T99" fmla="*/ 153 h 773"/>
                <a:gd name="T100" fmla="*/ 423 w 1216"/>
                <a:gd name="T101" fmla="*/ 185 h 773"/>
                <a:gd name="T102" fmla="*/ 471 w 1216"/>
                <a:gd name="T103" fmla="*/ 200 h 773"/>
                <a:gd name="T104" fmla="*/ 503 w 1216"/>
                <a:gd name="T105" fmla="*/ 168 h 773"/>
                <a:gd name="T106" fmla="*/ 510 w 1216"/>
                <a:gd name="T107" fmla="*/ 164 h 773"/>
                <a:gd name="T108" fmla="*/ 607 w 1216"/>
                <a:gd name="T109" fmla="*/ 183 h 773"/>
                <a:gd name="T110" fmla="*/ 639 w 1216"/>
                <a:gd name="T111" fmla="*/ 174 h 773"/>
                <a:gd name="T112" fmla="*/ 664 w 1216"/>
                <a:gd name="T113" fmla="*/ 174 h 773"/>
                <a:gd name="T114" fmla="*/ 643 w 1216"/>
                <a:gd name="T115" fmla="*/ 106 h 773"/>
                <a:gd name="T116" fmla="*/ 654 w 1216"/>
                <a:gd name="T117" fmla="*/ 43 h 773"/>
                <a:gd name="T118" fmla="*/ 696 w 1216"/>
                <a:gd name="T119" fmla="*/ 4 h 773"/>
                <a:gd name="T120" fmla="*/ 686 w 1216"/>
                <a:gd name="T121" fmla="*/ 40 h 773"/>
                <a:gd name="T122" fmla="*/ 686 w 1216"/>
                <a:gd name="T123" fmla="*/ 94 h 7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16" h="773">
                  <a:moveTo>
                    <a:pt x="722" y="142"/>
                  </a:moveTo>
                  <a:lnTo>
                    <a:pt x="722" y="142"/>
                  </a:lnTo>
                  <a:lnTo>
                    <a:pt x="722" y="142"/>
                  </a:lnTo>
                  <a:lnTo>
                    <a:pt x="720" y="142"/>
                  </a:lnTo>
                  <a:lnTo>
                    <a:pt x="718" y="144"/>
                  </a:lnTo>
                  <a:lnTo>
                    <a:pt x="718" y="153"/>
                  </a:lnTo>
                  <a:lnTo>
                    <a:pt x="720" y="163"/>
                  </a:lnTo>
                  <a:lnTo>
                    <a:pt x="722" y="166"/>
                  </a:lnTo>
                  <a:lnTo>
                    <a:pt x="722" y="166"/>
                  </a:lnTo>
                  <a:lnTo>
                    <a:pt x="722" y="166"/>
                  </a:lnTo>
                  <a:lnTo>
                    <a:pt x="722" y="166"/>
                  </a:lnTo>
                  <a:lnTo>
                    <a:pt x="728" y="163"/>
                  </a:lnTo>
                  <a:lnTo>
                    <a:pt x="734" y="159"/>
                  </a:lnTo>
                  <a:lnTo>
                    <a:pt x="734" y="157"/>
                  </a:lnTo>
                  <a:lnTo>
                    <a:pt x="734" y="155"/>
                  </a:lnTo>
                  <a:lnTo>
                    <a:pt x="734" y="155"/>
                  </a:lnTo>
                  <a:lnTo>
                    <a:pt x="734" y="153"/>
                  </a:lnTo>
                  <a:lnTo>
                    <a:pt x="734" y="151"/>
                  </a:lnTo>
                  <a:lnTo>
                    <a:pt x="737" y="147"/>
                  </a:lnTo>
                  <a:lnTo>
                    <a:pt x="737" y="147"/>
                  </a:lnTo>
                  <a:lnTo>
                    <a:pt x="741" y="147"/>
                  </a:lnTo>
                  <a:lnTo>
                    <a:pt x="745" y="149"/>
                  </a:lnTo>
                  <a:lnTo>
                    <a:pt x="752" y="155"/>
                  </a:lnTo>
                  <a:lnTo>
                    <a:pt x="752" y="155"/>
                  </a:lnTo>
                  <a:lnTo>
                    <a:pt x="754" y="157"/>
                  </a:lnTo>
                  <a:lnTo>
                    <a:pt x="756" y="161"/>
                  </a:lnTo>
                  <a:lnTo>
                    <a:pt x="756" y="163"/>
                  </a:lnTo>
                  <a:lnTo>
                    <a:pt x="754" y="166"/>
                  </a:lnTo>
                  <a:lnTo>
                    <a:pt x="752" y="170"/>
                  </a:lnTo>
                  <a:lnTo>
                    <a:pt x="751" y="176"/>
                  </a:lnTo>
                  <a:lnTo>
                    <a:pt x="751" y="176"/>
                  </a:lnTo>
                  <a:lnTo>
                    <a:pt x="751" y="180"/>
                  </a:lnTo>
                  <a:lnTo>
                    <a:pt x="751" y="183"/>
                  </a:lnTo>
                  <a:lnTo>
                    <a:pt x="754" y="189"/>
                  </a:lnTo>
                  <a:lnTo>
                    <a:pt x="754" y="189"/>
                  </a:lnTo>
                  <a:lnTo>
                    <a:pt x="756" y="195"/>
                  </a:lnTo>
                  <a:lnTo>
                    <a:pt x="760" y="199"/>
                  </a:lnTo>
                  <a:lnTo>
                    <a:pt x="768" y="206"/>
                  </a:lnTo>
                  <a:lnTo>
                    <a:pt x="768" y="206"/>
                  </a:lnTo>
                  <a:lnTo>
                    <a:pt x="769" y="202"/>
                  </a:lnTo>
                  <a:lnTo>
                    <a:pt x="771" y="199"/>
                  </a:lnTo>
                  <a:lnTo>
                    <a:pt x="771" y="197"/>
                  </a:lnTo>
                  <a:lnTo>
                    <a:pt x="775" y="195"/>
                  </a:lnTo>
                  <a:lnTo>
                    <a:pt x="775" y="195"/>
                  </a:lnTo>
                  <a:lnTo>
                    <a:pt x="777" y="195"/>
                  </a:lnTo>
                  <a:lnTo>
                    <a:pt x="777" y="195"/>
                  </a:lnTo>
                  <a:lnTo>
                    <a:pt x="777" y="195"/>
                  </a:lnTo>
                  <a:lnTo>
                    <a:pt x="777" y="195"/>
                  </a:lnTo>
                  <a:lnTo>
                    <a:pt x="777" y="195"/>
                  </a:lnTo>
                  <a:lnTo>
                    <a:pt x="777" y="191"/>
                  </a:lnTo>
                  <a:lnTo>
                    <a:pt x="777" y="191"/>
                  </a:lnTo>
                  <a:lnTo>
                    <a:pt x="779" y="193"/>
                  </a:lnTo>
                  <a:lnTo>
                    <a:pt x="779" y="193"/>
                  </a:lnTo>
                  <a:lnTo>
                    <a:pt x="777" y="191"/>
                  </a:lnTo>
                  <a:lnTo>
                    <a:pt x="777" y="191"/>
                  </a:lnTo>
                  <a:lnTo>
                    <a:pt x="775" y="187"/>
                  </a:lnTo>
                  <a:lnTo>
                    <a:pt x="771" y="185"/>
                  </a:lnTo>
                  <a:lnTo>
                    <a:pt x="771" y="183"/>
                  </a:lnTo>
                  <a:lnTo>
                    <a:pt x="771" y="183"/>
                  </a:lnTo>
                  <a:lnTo>
                    <a:pt x="771" y="178"/>
                  </a:lnTo>
                  <a:lnTo>
                    <a:pt x="771" y="176"/>
                  </a:lnTo>
                  <a:lnTo>
                    <a:pt x="771" y="172"/>
                  </a:lnTo>
                  <a:lnTo>
                    <a:pt x="771" y="172"/>
                  </a:lnTo>
                  <a:lnTo>
                    <a:pt x="775" y="172"/>
                  </a:lnTo>
                  <a:lnTo>
                    <a:pt x="775" y="172"/>
                  </a:lnTo>
                  <a:lnTo>
                    <a:pt x="775" y="172"/>
                  </a:lnTo>
                  <a:lnTo>
                    <a:pt x="775" y="172"/>
                  </a:lnTo>
                  <a:lnTo>
                    <a:pt x="779" y="172"/>
                  </a:lnTo>
                  <a:lnTo>
                    <a:pt x="779" y="172"/>
                  </a:lnTo>
                  <a:lnTo>
                    <a:pt x="779" y="172"/>
                  </a:lnTo>
                  <a:lnTo>
                    <a:pt x="779" y="172"/>
                  </a:lnTo>
                  <a:lnTo>
                    <a:pt x="777" y="176"/>
                  </a:lnTo>
                  <a:lnTo>
                    <a:pt x="779" y="178"/>
                  </a:lnTo>
                  <a:lnTo>
                    <a:pt x="781" y="180"/>
                  </a:lnTo>
                  <a:lnTo>
                    <a:pt x="781" y="180"/>
                  </a:lnTo>
                  <a:lnTo>
                    <a:pt x="783" y="180"/>
                  </a:lnTo>
                  <a:lnTo>
                    <a:pt x="786" y="178"/>
                  </a:lnTo>
                  <a:lnTo>
                    <a:pt x="786" y="174"/>
                  </a:lnTo>
                  <a:lnTo>
                    <a:pt x="788" y="168"/>
                  </a:lnTo>
                  <a:lnTo>
                    <a:pt x="788" y="164"/>
                  </a:lnTo>
                  <a:lnTo>
                    <a:pt x="788" y="164"/>
                  </a:lnTo>
                  <a:lnTo>
                    <a:pt x="794" y="157"/>
                  </a:lnTo>
                  <a:lnTo>
                    <a:pt x="798" y="151"/>
                  </a:lnTo>
                  <a:lnTo>
                    <a:pt x="798" y="147"/>
                  </a:lnTo>
                  <a:lnTo>
                    <a:pt x="798" y="147"/>
                  </a:lnTo>
                  <a:lnTo>
                    <a:pt x="794" y="147"/>
                  </a:lnTo>
                  <a:lnTo>
                    <a:pt x="792" y="146"/>
                  </a:lnTo>
                  <a:lnTo>
                    <a:pt x="792" y="144"/>
                  </a:lnTo>
                  <a:lnTo>
                    <a:pt x="792" y="142"/>
                  </a:lnTo>
                  <a:lnTo>
                    <a:pt x="792" y="134"/>
                  </a:lnTo>
                  <a:lnTo>
                    <a:pt x="794" y="130"/>
                  </a:lnTo>
                  <a:lnTo>
                    <a:pt x="794" y="130"/>
                  </a:lnTo>
                  <a:lnTo>
                    <a:pt x="811" y="130"/>
                  </a:lnTo>
                  <a:lnTo>
                    <a:pt x="811" y="130"/>
                  </a:lnTo>
                  <a:lnTo>
                    <a:pt x="821" y="130"/>
                  </a:lnTo>
                  <a:lnTo>
                    <a:pt x="826" y="130"/>
                  </a:lnTo>
                  <a:lnTo>
                    <a:pt x="830" y="132"/>
                  </a:lnTo>
                  <a:lnTo>
                    <a:pt x="830" y="132"/>
                  </a:lnTo>
                  <a:lnTo>
                    <a:pt x="830" y="134"/>
                  </a:lnTo>
                  <a:lnTo>
                    <a:pt x="832" y="136"/>
                  </a:lnTo>
                  <a:lnTo>
                    <a:pt x="834" y="140"/>
                  </a:lnTo>
                  <a:lnTo>
                    <a:pt x="834" y="140"/>
                  </a:lnTo>
                  <a:lnTo>
                    <a:pt x="834" y="142"/>
                  </a:lnTo>
                  <a:lnTo>
                    <a:pt x="836" y="144"/>
                  </a:lnTo>
                  <a:lnTo>
                    <a:pt x="841" y="144"/>
                  </a:lnTo>
                  <a:lnTo>
                    <a:pt x="841" y="144"/>
                  </a:lnTo>
                  <a:lnTo>
                    <a:pt x="845" y="146"/>
                  </a:lnTo>
                  <a:lnTo>
                    <a:pt x="849" y="149"/>
                  </a:lnTo>
                  <a:lnTo>
                    <a:pt x="849" y="149"/>
                  </a:lnTo>
                  <a:lnTo>
                    <a:pt x="849" y="151"/>
                  </a:lnTo>
                  <a:lnTo>
                    <a:pt x="849" y="153"/>
                  </a:lnTo>
                  <a:lnTo>
                    <a:pt x="845" y="155"/>
                  </a:lnTo>
                  <a:lnTo>
                    <a:pt x="845" y="155"/>
                  </a:lnTo>
                  <a:lnTo>
                    <a:pt x="849" y="157"/>
                  </a:lnTo>
                  <a:lnTo>
                    <a:pt x="851" y="159"/>
                  </a:lnTo>
                  <a:lnTo>
                    <a:pt x="851" y="163"/>
                  </a:lnTo>
                  <a:lnTo>
                    <a:pt x="849" y="166"/>
                  </a:lnTo>
                  <a:lnTo>
                    <a:pt x="849" y="166"/>
                  </a:lnTo>
                  <a:lnTo>
                    <a:pt x="845" y="166"/>
                  </a:lnTo>
                  <a:lnTo>
                    <a:pt x="841" y="166"/>
                  </a:lnTo>
                  <a:lnTo>
                    <a:pt x="834" y="166"/>
                  </a:lnTo>
                  <a:lnTo>
                    <a:pt x="834" y="166"/>
                  </a:lnTo>
                  <a:lnTo>
                    <a:pt x="838" y="170"/>
                  </a:lnTo>
                  <a:lnTo>
                    <a:pt x="838" y="174"/>
                  </a:lnTo>
                  <a:lnTo>
                    <a:pt x="838" y="178"/>
                  </a:lnTo>
                  <a:lnTo>
                    <a:pt x="839" y="180"/>
                  </a:lnTo>
                  <a:lnTo>
                    <a:pt x="839" y="180"/>
                  </a:lnTo>
                  <a:lnTo>
                    <a:pt x="843" y="185"/>
                  </a:lnTo>
                  <a:lnTo>
                    <a:pt x="847" y="191"/>
                  </a:lnTo>
                  <a:lnTo>
                    <a:pt x="847" y="191"/>
                  </a:lnTo>
                  <a:lnTo>
                    <a:pt x="849" y="197"/>
                  </a:lnTo>
                  <a:lnTo>
                    <a:pt x="847" y="202"/>
                  </a:lnTo>
                  <a:lnTo>
                    <a:pt x="845" y="208"/>
                  </a:lnTo>
                  <a:lnTo>
                    <a:pt x="841" y="212"/>
                  </a:lnTo>
                  <a:lnTo>
                    <a:pt x="838" y="216"/>
                  </a:lnTo>
                  <a:lnTo>
                    <a:pt x="834" y="219"/>
                  </a:lnTo>
                  <a:lnTo>
                    <a:pt x="830" y="221"/>
                  </a:lnTo>
                  <a:lnTo>
                    <a:pt x="824" y="221"/>
                  </a:lnTo>
                  <a:lnTo>
                    <a:pt x="824" y="221"/>
                  </a:lnTo>
                  <a:lnTo>
                    <a:pt x="822" y="221"/>
                  </a:lnTo>
                  <a:lnTo>
                    <a:pt x="819" y="219"/>
                  </a:lnTo>
                  <a:lnTo>
                    <a:pt x="815" y="216"/>
                  </a:lnTo>
                  <a:lnTo>
                    <a:pt x="811" y="210"/>
                  </a:lnTo>
                  <a:lnTo>
                    <a:pt x="807" y="208"/>
                  </a:lnTo>
                  <a:lnTo>
                    <a:pt x="807" y="208"/>
                  </a:lnTo>
                  <a:lnTo>
                    <a:pt x="807" y="208"/>
                  </a:lnTo>
                  <a:lnTo>
                    <a:pt x="807" y="212"/>
                  </a:lnTo>
                  <a:lnTo>
                    <a:pt x="807" y="216"/>
                  </a:lnTo>
                  <a:lnTo>
                    <a:pt x="811" y="219"/>
                  </a:lnTo>
                  <a:lnTo>
                    <a:pt x="811" y="223"/>
                  </a:lnTo>
                  <a:lnTo>
                    <a:pt x="811" y="223"/>
                  </a:lnTo>
                  <a:lnTo>
                    <a:pt x="813" y="225"/>
                  </a:lnTo>
                  <a:lnTo>
                    <a:pt x="813" y="225"/>
                  </a:lnTo>
                  <a:lnTo>
                    <a:pt x="813" y="227"/>
                  </a:lnTo>
                  <a:lnTo>
                    <a:pt x="813" y="229"/>
                  </a:lnTo>
                  <a:lnTo>
                    <a:pt x="811" y="229"/>
                  </a:lnTo>
                  <a:lnTo>
                    <a:pt x="807" y="231"/>
                  </a:lnTo>
                  <a:lnTo>
                    <a:pt x="807" y="231"/>
                  </a:lnTo>
                  <a:lnTo>
                    <a:pt x="804" y="229"/>
                  </a:lnTo>
                  <a:lnTo>
                    <a:pt x="802" y="227"/>
                  </a:lnTo>
                  <a:lnTo>
                    <a:pt x="796" y="223"/>
                  </a:lnTo>
                  <a:lnTo>
                    <a:pt x="796" y="223"/>
                  </a:lnTo>
                  <a:lnTo>
                    <a:pt x="790" y="221"/>
                  </a:lnTo>
                  <a:lnTo>
                    <a:pt x="785" y="217"/>
                  </a:lnTo>
                  <a:lnTo>
                    <a:pt x="781" y="217"/>
                  </a:lnTo>
                  <a:lnTo>
                    <a:pt x="779" y="217"/>
                  </a:lnTo>
                  <a:lnTo>
                    <a:pt x="777" y="219"/>
                  </a:lnTo>
                  <a:lnTo>
                    <a:pt x="777" y="223"/>
                  </a:lnTo>
                  <a:lnTo>
                    <a:pt x="777" y="223"/>
                  </a:lnTo>
                  <a:lnTo>
                    <a:pt x="781" y="229"/>
                  </a:lnTo>
                  <a:lnTo>
                    <a:pt x="781" y="229"/>
                  </a:lnTo>
                  <a:lnTo>
                    <a:pt x="781" y="231"/>
                  </a:lnTo>
                  <a:lnTo>
                    <a:pt x="781" y="234"/>
                  </a:lnTo>
                  <a:lnTo>
                    <a:pt x="777" y="238"/>
                  </a:lnTo>
                  <a:lnTo>
                    <a:pt x="777" y="238"/>
                  </a:lnTo>
                  <a:lnTo>
                    <a:pt x="775" y="242"/>
                  </a:lnTo>
                  <a:lnTo>
                    <a:pt x="771" y="246"/>
                  </a:lnTo>
                  <a:lnTo>
                    <a:pt x="768" y="250"/>
                  </a:lnTo>
                  <a:lnTo>
                    <a:pt x="764" y="250"/>
                  </a:lnTo>
                  <a:lnTo>
                    <a:pt x="760" y="250"/>
                  </a:lnTo>
                  <a:lnTo>
                    <a:pt x="760" y="250"/>
                  </a:lnTo>
                  <a:lnTo>
                    <a:pt x="756" y="248"/>
                  </a:lnTo>
                  <a:lnTo>
                    <a:pt x="751" y="246"/>
                  </a:lnTo>
                  <a:lnTo>
                    <a:pt x="745" y="242"/>
                  </a:lnTo>
                  <a:lnTo>
                    <a:pt x="739" y="240"/>
                  </a:lnTo>
                  <a:lnTo>
                    <a:pt x="739" y="240"/>
                  </a:lnTo>
                  <a:lnTo>
                    <a:pt x="735" y="238"/>
                  </a:lnTo>
                  <a:lnTo>
                    <a:pt x="734" y="238"/>
                  </a:lnTo>
                  <a:lnTo>
                    <a:pt x="734" y="240"/>
                  </a:lnTo>
                  <a:lnTo>
                    <a:pt x="734" y="240"/>
                  </a:lnTo>
                  <a:lnTo>
                    <a:pt x="734" y="242"/>
                  </a:lnTo>
                  <a:lnTo>
                    <a:pt x="735" y="246"/>
                  </a:lnTo>
                  <a:lnTo>
                    <a:pt x="739" y="250"/>
                  </a:lnTo>
                  <a:lnTo>
                    <a:pt x="739" y="250"/>
                  </a:lnTo>
                  <a:lnTo>
                    <a:pt x="752" y="251"/>
                  </a:lnTo>
                  <a:lnTo>
                    <a:pt x="768" y="255"/>
                  </a:lnTo>
                  <a:lnTo>
                    <a:pt x="768" y="255"/>
                  </a:lnTo>
                  <a:lnTo>
                    <a:pt x="768" y="255"/>
                  </a:lnTo>
                  <a:lnTo>
                    <a:pt x="768" y="255"/>
                  </a:lnTo>
                  <a:lnTo>
                    <a:pt x="768" y="259"/>
                  </a:lnTo>
                  <a:lnTo>
                    <a:pt x="768" y="261"/>
                  </a:lnTo>
                  <a:lnTo>
                    <a:pt x="764" y="265"/>
                  </a:lnTo>
                  <a:lnTo>
                    <a:pt x="764" y="265"/>
                  </a:lnTo>
                  <a:lnTo>
                    <a:pt x="758" y="276"/>
                  </a:lnTo>
                  <a:lnTo>
                    <a:pt x="758" y="276"/>
                  </a:lnTo>
                  <a:lnTo>
                    <a:pt x="754" y="280"/>
                  </a:lnTo>
                  <a:lnTo>
                    <a:pt x="752" y="284"/>
                  </a:lnTo>
                  <a:lnTo>
                    <a:pt x="749" y="287"/>
                  </a:lnTo>
                  <a:lnTo>
                    <a:pt x="745" y="289"/>
                  </a:lnTo>
                  <a:lnTo>
                    <a:pt x="745" y="289"/>
                  </a:lnTo>
                  <a:lnTo>
                    <a:pt x="745" y="289"/>
                  </a:lnTo>
                  <a:lnTo>
                    <a:pt x="739" y="287"/>
                  </a:lnTo>
                  <a:lnTo>
                    <a:pt x="737" y="287"/>
                  </a:lnTo>
                  <a:lnTo>
                    <a:pt x="734" y="289"/>
                  </a:lnTo>
                  <a:lnTo>
                    <a:pt x="734" y="289"/>
                  </a:lnTo>
                  <a:lnTo>
                    <a:pt x="730" y="293"/>
                  </a:lnTo>
                  <a:lnTo>
                    <a:pt x="728" y="295"/>
                  </a:lnTo>
                  <a:lnTo>
                    <a:pt x="726" y="297"/>
                  </a:lnTo>
                  <a:lnTo>
                    <a:pt x="726" y="297"/>
                  </a:lnTo>
                  <a:lnTo>
                    <a:pt x="722" y="297"/>
                  </a:lnTo>
                  <a:lnTo>
                    <a:pt x="717" y="295"/>
                  </a:lnTo>
                  <a:lnTo>
                    <a:pt x="711" y="295"/>
                  </a:lnTo>
                  <a:lnTo>
                    <a:pt x="707" y="295"/>
                  </a:lnTo>
                  <a:lnTo>
                    <a:pt x="707" y="295"/>
                  </a:lnTo>
                  <a:lnTo>
                    <a:pt x="709" y="299"/>
                  </a:lnTo>
                  <a:lnTo>
                    <a:pt x="709" y="299"/>
                  </a:lnTo>
                  <a:lnTo>
                    <a:pt x="713" y="299"/>
                  </a:lnTo>
                  <a:lnTo>
                    <a:pt x="718" y="301"/>
                  </a:lnTo>
                  <a:lnTo>
                    <a:pt x="718" y="303"/>
                  </a:lnTo>
                  <a:lnTo>
                    <a:pt x="720" y="308"/>
                  </a:lnTo>
                  <a:lnTo>
                    <a:pt x="720" y="308"/>
                  </a:lnTo>
                  <a:lnTo>
                    <a:pt x="718" y="312"/>
                  </a:lnTo>
                  <a:lnTo>
                    <a:pt x="718" y="314"/>
                  </a:lnTo>
                  <a:lnTo>
                    <a:pt x="715" y="314"/>
                  </a:lnTo>
                  <a:lnTo>
                    <a:pt x="711" y="316"/>
                  </a:lnTo>
                  <a:lnTo>
                    <a:pt x="711" y="316"/>
                  </a:lnTo>
                  <a:lnTo>
                    <a:pt x="703" y="316"/>
                  </a:lnTo>
                  <a:lnTo>
                    <a:pt x="699" y="318"/>
                  </a:lnTo>
                  <a:lnTo>
                    <a:pt x="698" y="320"/>
                  </a:lnTo>
                  <a:lnTo>
                    <a:pt x="698" y="320"/>
                  </a:lnTo>
                  <a:lnTo>
                    <a:pt x="696" y="321"/>
                  </a:lnTo>
                  <a:lnTo>
                    <a:pt x="696" y="325"/>
                  </a:lnTo>
                  <a:lnTo>
                    <a:pt x="694" y="327"/>
                  </a:lnTo>
                  <a:lnTo>
                    <a:pt x="692" y="331"/>
                  </a:lnTo>
                  <a:lnTo>
                    <a:pt x="692" y="331"/>
                  </a:lnTo>
                  <a:lnTo>
                    <a:pt x="686" y="335"/>
                  </a:lnTo>
                  <a:lnTo>
                    <a:pt x="682" y="340"/>
                  </a:lnTo>
                  <a:lnTo>
                    <a:pt x="675" y="352"/>
                  </a:lnTo>
                  <a:lnTo>
                    <a:pt x="675" y="352"/>
                  </a:lnTo>
                  <a:lnTo>
                    <a:pt x="671" y="355"/>
                  </a:lnTo>
                  <a:lnTo>
                    <a:pt x="667" y="361"/>
                  </a:lnTo>
                  <a:lnTo>
                    <a:pt x="667" y="361"/>
                  </a:lnTo>
                  <a:lnTo>
                    <a:pt x="667" y="365"/>
                  </a:lnTo>
                  <a:lnTo>
                    <a:pt x="667" y="369"/>
                  </a:lnTo>
                  <a:lnTo>
                    <a:pt x="667" y="373"/>
                  </a:lnTo>
                  <a:lnTo>
                    <a:pt x="665" y="376"/>
                  </a:lnTo>
                  <a:lnTo>
                    <a:pt x="665" y="376"/>
                  </a:lnTo>
                  <a:lnTo>
                    <a:pt x="669" y="369"/>
                  </a:lnTo>
                  <a:lnTo>
                    <a:pt x="669" y="369"/>
                  </a:lnTo>
                  <a:lnTo>
                    <a:pt x="665" y="373"/>
                  </a:lnTo>
                  <a:lnTo>
                    <a:pt x="662" y="378"/>
                  </a:lnTo>
                  <a:lnTo>
                    <a:pt x="660" y="386"/>
                  </a:lnTo>
                  <a:lnTo>
                    <a:pt x="660" y="390"/>
                  </a:lnTo>
                  <a:lnTo>
                    <a:pt x="660" y="393"/>
                  </a:lnTo>
                  <a:lnTo>
                    <a:pt x="660" y="393"/>
                  </a:lnTo>
                  <a:lnTo>
                    <a:pt x="660" y="403"/>
                  </a:lnTo>
                  <a:lnTo>
                    <a:pt x="662" y="407"/>
                  </a:lnTo>
                  <a:lnTo>
                    <a:pt x="662" y="410"/>
                  </a:lnTo>
                  <a:lnTo>
                    <a:pt x="662" y="410"/>
                  </a:lnTo>
                  <a:lnTo>
                    <a:pt x="664" y="412"/>
                  </a:lnTo>
                  <a:lnTo>
                    <a:pt x="665" y="414"/>
                  </a:lnTo>
                  <a:lnTo>
                    <a:pt x="669" y="414"/>
                  </a:lnTo>
                  <a:lnTo>
                    <a:pt x="675" y="414"/>
                  </a:lnTo>
                  <a:lnTo>
                    <a:pt x="679" y="414"/>
                  </a:lnTo>
                  <a:lnTo>
                    <a:pt x="679" y="414"/>
                  </a:lnTo>
                  <a:lnTo>
                    <a:pt x="681" y="418"/>
                  </a:lnTo>
                  <a:lnTo>
                    <a:pt x="684" y="420"/>
                  </a:lnTo>
                  <a:lnTo>
                    <a:pt x="686" y="422"/>
                  </a:lnTo>
                  <a:lnTo>
                    <a:pt x="688" y="427"/>
                  </a:lnTo>
                  <a:lnTo>
                    <a:pt x="688" y="427"/>
                  </a:lnTo>
                  <a:lnTo>
                    <a:pt x="692" y="435"/>
                  </a:lnTo>
                  <a:lnTo>
                    <a:pt x="692" y="444"/>
                  </a:lnTo>
                  <a:lnTo>
                    <a:pt x="692" y="444"/>
                  </a:lnTo>
                  <a:lnTo>
                    <a:pt x="694" y="452"/>
                  </a:lnTo>
                  <a:lnTo>
                    <a:pt x="696" y="456"/>
                  </a:lnTo>
                  <a:lnTo>
                    <a:pt x="696" y="460"/>
                  </a:lnTo>
                  <a:lnTo>
                    <a:pt x="698" y="460"/>
                  </a:lnTo>
                  <a:lnTo>
                    <a:pt x="698" y="460"/>
                  </a:lnTo>
                  <a:lnTo>
                    <a:pt x="699" y="460"/>
                  </a:lnTo>
                  <a:lnTo>
                    <a:pt x="701" y="460"/>
                  </a:lnTo>
                  <a:lnTo>
                    <a:pt x="707" y="458"/>
                  </a:lnTo>
                  <a:lnTo>
                    <a:pt x="713" y="454"/>
                  </a:lnTo>
                  <a:lnTo>
                    <a:pt x="717" y="452"/>
                  </a:lnTo>
                  <a:lnTo>
                    <a:pt x="717" y="452"/>
                  </a:lnTo>
                  <a:lnTo>
                    <a:pt x="718" y="452"/>
                  </a:lnTo>
                  <a:lnTo>
                    <a:pt x="722" y="454"/>
                  </a:lnTo>
                  <a:lnTo>
                    <a:pt x="732" y="458"/>
                  </a:lnTo>
                  <a:lnTo>
                    <a:pt x="732" y="458"/>
                  </a:lnTo>
                  <a:lnTo>
                    <a:pt x="739" y="460"/>
                  </a:lnTo>
                  <a:lnTo>
                    <a:pt x="749" y="465"/>
                  </a:lnTo>
                  <a:lnTo>
                    <a:pt x="749" y="465"/>
                  </a:lnTo>
                  <a:lnTo>
                    <a:pt x="751" y="465"/>
                  </a:lnTo>
                  <a:lnTo>
                    <a:pt x="752" y="469"/>
                  </a:lnTo>
                  <a:lnTo>
                    <a:pt x="758" y="473"/>
                  </a:lnTo>
                  <a:lnTo>
                    <a:pt x="758" y="473"/>
                  </a:lnTo>
                  <a:lnTo>
                    <a:pt x="760" y="477"/>
                  </a:lnTo>
                  <a:lnTo>
                    <a:pt x="764" y="480"/>
                  </a:lnTo>
                  <a:lnTo>
                    <a:pt x="771" y="482"/>
                  </a:lnTo>
                  <a:lnTo>
                    <a:pt x="781" y="486"/>
                  </a:lnTo>
                  <a:lnTo>
                    <a:pt x="788" y="490"/>
                  </a:lnTo>
                  <a:lnTo>
                    <a:pt x="788" y="490"/>
                  </a:lnTo>
                  <a:lnTo>
                    <a:pt x="794" y="494"/>
                  </a:lnTo>
                  <a:lnTo>
                    <a:pt x="796" y="497"/>
                  </a:lnTo>
                  <a:lnTo>
                    <a:pt x="798" y="499"/>
                  </a:lnTo>
                  <a:lnTo>
                    <a:pt x="798" y="499"/>
                  </a:lnTo>
                  <a:lnTo>
                    <a:pt x="824" y="503"/>
                  </a:lnTo>
                  <a:lnTo>
                    <a:pt x="824" y="503"/>
                  </a:lnTo>
                  <a:lnTo>
                    <a:pt x="828" y="503"/>
                  </a:lnTo>
                  <a:lnTo>
                    <a:pt x="830" y="503"/>
                  </a:lnTo>
                  <a:lnTo>
                    <a:pt x="834" y="501"/>
                  </a:lnTo>
                  <a:lnTo>
                    <a:pt x="836" y="503"/>
                  </a:lnTo>
                  <a:lnTo>
                    <a:pt x="836" y="503"/>
                  </a:lnTo>
                  <a:lnTo>
                    <a:pt x="838" y="503"/>
                  </a:lnTo>
                  <a:lnTo>
                    <a:pt x="838" y="507"/>
                  </a:lnTo>
                  <a:lnTo>
                    <a:pt x="838" y="514"/>
                  </a:lnTo>
                  <a:lnTo>
                    <a:pt x="838" y="524"/>
                  </a:lnTo>
                  <a:lnTo>
                    <a:pt x="838" y="524"/>
                  </a:lnTo>
                  <a:lnTo>
                    <a:pt x="838" y="533"/>
                  </a:lnTo>
                  <a:lnTo>
                    <a:pt x="836" y="545"/>
                  </a:lnTo>
                  <a:lnTo>
                    <a:pt x="836" y="548"/>
                  </a:lnTo>
                  <a:lnTo>
                    <a:pt x="838" y="552"/>
                  </a:lnTo>
                  <a:lnTo>
                    <a:pt x="839" y="556"/>
                  </a:lnTo>
                  <a:lnTo>
                    <a:pt x="841" y="558"/>
                  </a:lnTo>
                  <a:lnTo>
                    <a:pt x="841" y="558"/>
                  </a:lnTo>
                  <a:lnTo>
                    <a:pt x="841" y="562"/>
                  </a:lnTo>
                  <a:lnTo>
                    <a:pt x="843" y="564"/>
                  </a:lnTo>
                  <a:lnTo>
                    <a:pt x="845" y="565"/>
                  </a:lnTo>
                  <a:lnTo>
                    <a:pt x="847" y="565"/>
                  </a:lnTo>
                  <a:lnTo>
                    <a:pt x="847" y="565"/>
                  </a:lnTo>
                  <a:lnTo>
                    <a:pt x="847" y="565"/>
                  </a:lnTo>
                  <a:lnTo>
                    <a:pt x="847" y="564"/>
                  </a:lnTo>
                  <a:lnTo>
                    <a:pt x="847" y="564"/>
                  </a:lnTo>
                  <a:lnTo>
                    <a:pt x="851" y="564"/>
                  </a:lnTo>
                  <a:lnTo>
                    <a:pt x="855" y="565"/>
                  </a:lnTo>
                  <a:lnTo>
                    <a:pt x="855" y="565"/>
                  </a:lnTo>
                  <a:lnTo>
                    <a:pt x="855" y="573"/>
                  </a:lnTo>
                  <a:lnTo>
                    <a:pt x="855" y="573"/>
                  </a:lnTo>
                  <a:lnTo>
                    <a:pt x="855" y="573"/>
                  </a:lnTo>
                  <a:lnTo>
                    <a:pt x="856" y="573"/>
                  </a:lnTo>
                  <a:lnTo>
                    <a:pt x="856" y="573"/>
                  </a:lnTo>
                  <a:lnTo>
                    <a:pt x="855" y="577"/>
                  </a:lnTo>
                  <a:lnTo>
                    <a:pt x="855" y="577"/>
                  </a:lnTo>
                  <a:lnTo>
                    <a:pt x="858" y="581"/>
                  </a:lnTo>
                  <a:lnTo>
                    <a:pt x="860" y="586"/>
                  </a:lnTo>
                  <a:lnTo>
                    <a:pt x="860" y="586"/>
                  </a:lnTo>
                  <a:lnTo>
                    <a:pt x="860" y="586"/>
                  </a:lnTo>
                  <a:lnTo>
                    <a:pt x="860" y="586"/>
                  </a:lnTo>
                  <a:lnTo>
                    <a:pt x="866" y="586"/>
                  </a:lnTo>
                  <a:lnTo>
                    <a:pt x="868" y="586"/>
                  </a:lnTo>
                  <a:lnTo>
                    <a:pt x="872" y="586"/>
                  </a:lnTo>
                  <a:lnTo>
                    <a:pt x="872" y="586"/>
                  </a:lnTo>
                  <a:lnTo>
                    <a:pt x="872" y="590"/>
                  </a:lnTo>
                  <a:lnTo>
                    <a:pt x="872" y="590"/>
                  </a:lnTo>
                  <a:lnTo>
                    <a:pt x="872" y="590"/>
                  </a:lnTo>
                  <a:lnTo>
                    <a:pt x="872" y="590"/>
                  </a:lnTo>
                  <a:lnTo>
                    <a:pt x="875" y="588"/>
                  </a:lnTo>
                  <a:lnTo>
                    <a:pt x="877" y="586"/>
                  </a:lnTo>
                  <a:lnTo>
                    <a:pt x="883" y="588"/>
                  </a:lnTo>
                  <a:lnTo>
                    <a:pt x="883" y="588"/>
                  </a:lnTo>
                  <a:lnTo>
                    <a:pt x="883" y="586"/>
                  </a:lnTo>
                  <a:lnTo>
                    <a:pt x="885" y="584"/>
                  </a:lnTo>
                  <a:lnTo>
                    <a:pt x="887" y="584"/>
                  </a:lnTo>
                  <a:lnTo>
                    <a:pt x="889" y="584"/>
                  </a:lnTo>
                  <a:lnTo>
                    <a:pt x="889" y="584"/>
                  </a:lnTo>
                  <a:lnTo>
                    <a:pt x="887" y="579"/>
                  </a:lnTo>
                  <a:lnTo>
                    <a:pt x="887" y="575"/>
                  </a:lnTo>
                  <a:lnTo>
                    <a:pt x="887" y="573"/>
                  </a:lnTo>
                  <a:lnTo>
                    <a:pt x="887" y="573"/>
                  </a:lnTo>
                  <a:lnTo>
                    <a:pt x="891" y="569"/>
                  </a:lnTo>
                  <a:lnTo>
                    <a:pt x="892" y="569"/>
                  </a:lnTo>
                  <a:lnTo>
                    <a:pt x="892" y="565"/>
                  </a:lnTo>
                  <a:lnTo>
                    <a:pt x="892" y="564"/>
                  </a:lnTo>
                  <a:lnTo>
                    <a:pt x="892" y="564"/>
                  </a:lnTo>
                  <a:lnTo>
                    <a:pt x="891" y="564"/>
                  </a:lnTo>
                  <a:lnTo>
                    <a:pt x="891" y="564"/>
                  </a:lnTo>
                  <a:lnTo>
                    <a:pt x="892" y="564"/>
                  </a:lnTo>
                  <a:lnTo>
                    <a:pt x="892" y="564"/>
                  </a:lnTo>
                  <a:lnTo>
                    <a:pt x="894" y="560"/>
                  </a:lnTo>
                  <a:lnTo>
                    <a:pt x="894" y="560"/>
                  </a:lnTo>
                  <a:lnTo>
                    <a:pt x="894" y="560"/>
                  </a:lnTo>
                  <a:lnTo>
                    <a:pt x="892" y="560"/>
                  </a:lnTo>
                  <a:lnTo>
                    <a:pt x="892" y="560"/>
                  </a:lnTo>
                  <a:lnTo>
                    <a:pt x="894" y="560"/>
                  </a:lnTo>
                  <a:lnTo>
                    <a:pt x="894" y="560"/>
                  </a:lnTo>
                  <a:lnTo>
                    <a:pt x="892" y="560"/>
                  </a:lnTo>
                  <a:lnTo>
                    <a:pt x="891" y="558"/>
                  </a:lnTo>
                  <a:lnTo>
                    <a:pt x="887" y="552"/>
                  </a:lnTo>
                  <a:lnTo>
                    <a:pt x="883" y="539"/>
                  </a:lnTo>
                  <a:lnTo>
                    <a:pt x="883" y="539"/>
                  </a:lnTo>
                  <a:lnTo>
                    <a:pt x="881" y="531"/>
                  </a:lnTo>
                  <a:lnTo>
                    <a:pt x="879" y="528"/>
                  </a:lnTo>
                  <a:lnTo>
                    <a:pt x="879" y="528"/>
                  </a:lnTo>
                  <a:lnTo>
                    <a:pt x="877" y="524"/>
                  </a:lnTo>
                  <a:lnTo>
                    <a:pt x="875" y="518"/>
                  </a:lnTo>
                  <a:lnTo>
                    <a:pt x="875" y="518"/>
                  </a:lnTo>
                  <a:lnTo>
                    <a:pt x="873" y="514"/>
                  </a:lnTo>
                  <a:lnTo>
                    <a:pt x="872" y="511"/>
                  </a:lnTo>
                  <a:lnTo>
                    <a:pt x="872" y="507"/>
                  </a:lnTo>
                  <a:lnTo>
                    <a:pt x="872" y="505"/>
                  </a:lnTo>
                  <a:lnTo>
                    <a:pt x="872" y="505"/>
                  </a:lnTo>
                  <a:lnTo>
                    <a:pt x="887" y="501"/>
                  </a:lnTo>
                  <a:lnTo>
                    <a:pt x="894" y="497"/>
                  </a:lnTo>
                  <a:lnTo>
                    <a:pt x="902" y="494"/>
                  </a:lnTo>
                  <a:lnTo>
                    <a:pt x="909" y="490"/>
                  </a:lnTo>
                  <a:lnTo>
                    <a:pt x="915" y="482"/>
                  </a:lnTo>
                  <a:lnTo>
                    <a:pt x="919" y="477"/>
                  </a:lnTo>
                  <a:lnTo>
                    <a:pt x="921" y="473"/>
                  </a:lnTo>
                  <a:lnTo>
                    <a:pt x="923" y="469"/>
                  </a:lnTo>
                  <a:lnTo>
                    <a:pt x="923" y="469"/>
                  </a:lnTo>
                  <a:lnTo>
                    <a:pt x="923" y="460"/>
                  </a:lnTo>
                  <a:lnTo>
                    <a:pt x="921" y="450"/>
                  </a:lnTo>
                  <a:lnTo>
                    <a:pt x="917" y="441"/>
                  </a:lnTo>
                  <a:lnTo>
                    <a:pt x="913" y="433"/>
                  </a:lnTo>
                  <a:lnTo>
                    <a:pt x="913" y="433"/>
                  </a:lnTo>
                  <a:lnTo>
                    <a:pt x="909" y="431"/>
                  </a:lnTo>
                  <a:lnTo>
                    <a:pt x="906" y="427"/>
                  </a:lnTo>
                  <a:lnTo>
                    <a:pt x="902" y="425"/>
                  </a:lnTo>
                  <a:lnTo>
                    <a:pt x="898" y="422"/>
                  </a:lnTo>
                  <a:lnTo>
                    <a:pt x="898" y="422"/>
                  </a:lnTo>
                  <a:lnTo>
                    <a:pt x="894" y="420"/>
                  </a:lnTo>
                  <a:lnTo>
                    <a:pt x="894" y="418"/>
                  </a:lnTo>
                  <a:lnTo>
                    <a:pt x="894" y="414"/>
                  </a:lnTo>
                  <a:lnTo>
                    <a:pt x="894" y="410"/>
                  </a:lnTo>
                  <a:lnTo>
                    <a:pt x="894" y="410"/>
                  </a:lnTo>
                  <a:lnTo>
                    <a:pt x="898" y="407"/>
                  </a:lnTo>
                  <a:lnTo>
                    <a:pt x="898" y="405"/>
                  </a:lnTo>
                  <a:lnTo>
                    <a:pt x="898" y="405"/>
                  </a:lnTo>
                  <a:lnTo>
                    <a:pt x="900" y="401"/>
                  </a:lnTo>
                  <a:lnTo>
                    <a:pt x="902" y="397"/>
                  </a:lnTo>
                  <a:lnTo>
                    <a:pt x="902" y="397"/>
                  </a:lnTo>
                  <a:lnTo>
                    <a:pt x="902" y="397"/>
                  </a:lnTo>
                  <a:lnTo>
                    <a:pt x="904" y="395"/>
                  </a:lnTo>
                  <a:lnTo>
                    <a:pt x="906" y="395"/>
                  </a:lnTo>
                  <a:lnTo>
                    <a:pt x="906" y="393"/>
                  </a:lnTo>
                  <a:lnTo>
                    <a:pt x="906" y="393"/>
                  </a:lnTo>
                  <a:lnTo>
                    <a:pt x="906" y="390"/>
                  </a:lnTo>
                  <a:lnTo>
                    <a:pt x="906" y="384"/>
                  </a:lnTo>
                  <a:lnTo>
                    <a:pt x="906" y="373"/>
                  </a:lnTo>
                  <a:lnTo>
                    <a:pt x="906" y="373"/>
                  </a:lnTo>
                  <a:lnTo>
                    <a:pt x="904" y="369"/>
                  </a:lnTo>
                  <a:lnTo>
                    <a:pt x="902" y="365"/>
                  </a:lnTo>
                  <a:lnTo>
                    <a:pt x="900" y="361"/>
                  </a:lnTo>
                  <a:lnTo>
                    <a:pt x="900" y="357"/>
                  </a:lnTo>
                  <a:lnTo>
                    <a:pt x="900" y="357"/>
                  </a:lnTo>
                  <a:lnTo>
                    <a:pt x="904" y="354"/>
                  </a:lnTo>
                  <a:lnTo>
                    <a:pt x="904" y="352"/>
                  </a:lnTo>
                  <a:lnTo>
                    <a:pt x="904" y="348"/>
                  </a:lnTo>
                  <a:lnTo>
                    <a:pt x="904" y="348"/>
                  </a:lnTo>
                  <a:lnTo>
                    <a:pt x="902" y="346"/>
                  </a:lnTo>
                  <a:lnTo>
                    <a:pt x="900" y="342"/>
                  </a:lnTo>
                  <a:lnTo>
                    <a:pt x="898" y="340"/>
                  </a:lnTo>
                  <a:lnTo>
                    <a:pt x="898" y="337"/>
                  </a:lnTo>
                  <a:lnTo>
                    <a:pt x="898" y="337"/>
                  </a:lnTo>
                  <a:lnTo>
                    <a:pt x="896" y="331"/>
                  </a:lnTo>
                  <a:lnTo>
                    <a:pt x="898" y="329"/>
                  </a:lnTo>
                  <a:lnTo>
                    <a:pt x="898" y="327"/>
                  </a:lnTo>
                  <a:lnTo>
                    <a:pt x="902" y="325"/>
                  </a:lnTo>
                  <a:lnTo>
                    <a:pt x="909" y="327"/>
                  </a:lnTo>
                  <a:lnTo>
                    <a:pt x="917" y="327"/>
                  </a:lnTo>
                  <a:lnTo>
                    <a:pt x="917" y="327"/>
                  </a:lnTo>
                  <a:lnTo>
                    <a:pt x="925" y="329"/>
                  </a:lnTo>
                  <a:lnTo>
                    <a:pt x="930" y="331"/>
                  </a:lnTo>
                  <a:lnTo>
                    <a:pt x="930" y="331"/>
                  </a:lnTo>
                  <a:lnTo>
                    <a:pt x="934" y="331"/>
                  </a:lnTo>
                  <a:lnTo>
                    <a:pt x="940" y="333"/>
                  </a:lnTo>
                  <a:lnTo>
                    <a:pt x="943" y="335"/>
                  </a:lnTo>
                  <a:lnTo>
                    <a:pt x="949" y="331"/>
                  </a:lnTo>
                  <a:lnTo>
                    <a:pt x="949" y="331"/>
                  </a:lnTo>
                  <a:lnTo>
                    <a:pt x="955" y="327"/>
                  </a:lnTo>
                  <a:lnTo>
                    <a:pt x="959" y="327"/>
                  </a:lnTo>
                  <a:lnTo>
                    <a:pt x="962" y="327"/>
                  </a:lnTo>
                  <a:lnTo>
                    <a:pt x="962" y="327"/>
                  </a:lnTo>
                  <a:lnTo>
                    <a:pt x="966" y="331"/>
                  </a:lnTo>
                  <a:lnTo>
                    <a:pt x="972" y="335"/>
                  </a:lnTo>
                  <a:lnTo>
                    <a:pt x="979" y="342"/>
                  </a:lnTo>
                  <a:lnTo>
                    <a:pt x="979" y="342"/>
                  </a:lnTo>
                  <a:lnTo>
                    <a:pt x="983" y="346"/>
                  </a:lnTo>
                  <a:lnTo>
                    <a:pt x="987" y="350"/>
                  </a:lnTo>
                  <a:lnTo>
                    <a:pt x="987" y="350"/>
                  </a:lnTo>
                  <a:lnTo>
                    <a:pt x="987" y="354"/>
                  </a:lnTo>
                  <a:lnTo>
                    <a:pt x="989" y="357"/>
                  </a:lnTo>
                  <a:lnTo>
                    <a:pt x="989" y="357"/>
                  </a:lnTo>
                  <a:lnTo>
                    <a:pt x="993" y="359"/>
                  </a:lnTo>
                  <a:lnTo>
                    <a:pt x="996" y="359"/>
                  </a:lnTo>
                  <a:lnTo>
                    <a:pt x="1004" y="361"/>
                  </a:lnTo>
                  <a:lnTo>
                    <a:pt x="1004" y="361"/>
                  </a:lnTo>
                  <a:lnTo>
                    <a:pt x="1012" y="363"/>
                  </a:lnTo>
                  <a:lnTo>
                    <a:pt x="1019" y="363"/>
                  </a:lnTo>
                  <a:lnTo>
                    <a:pt x="1019" y="363"/>
                  </a:lnTo>
                  <a:lnTo>
                    <a:pt x="1019" y="367"/>
                  </a:lnTo>
                  <a:lnTo>
                    <a:pt x="1019" y="369"/>
                  </a:lnTo>
                  <a:lnTo>
                    <a:pt x="1017" y="371"/>
                  </a:lnTo>
                  <a:lnTo>
                    <a:pt x="1017" y="373"/>
                  </a:lnTo>
                  <a:lnTo>
                    <a:pt x="1017" y="373"/>
                  </a:lnTo>
                  <a:lnTo>
                    <a:pt x="1017" y="376"/>
                  </a:lnTo>
                  <a:lnTo>
                    <a:pt x="1017" y="382"/>
                  </a:lnTo>
                  <a:lnTo>
                    <a:pt x="1017" y="382"/>
                  </a:lnTo>
                  <a:lnTo>
                    <a:pt x="1015" y="386"/>
                  </a:lnTo>
                  <a:lnTo>
                    <a:pt x="1013" y="386"/>
                  </a:lnTo>
                  <a:lnTo>
                    <a:pt x="1013" y="386"/>
                  </a:lnTo>
                  <a:lnTo>
                    <a:pt x="1015" y="388"/>
                  </a:lnTo>
                  <a:lnTo>
                    <a:pt x="1017" y="388"/>
                  </a:lnTo>
                  <a:lnTo>
                    <a:pt x="1017" y="388"/>
                  </a:lnTo>
                  <a:lnTo>
                    <a:pt x="1017" y="390"/>
                  </a:lnTo>
                  <a:lnTo>
                    <a:pt x="1017" y="390"/>
                  </a:lnTo>
                  <a:lnTo>
                    <a:pt x="1019" y="393"/>
                  </a:lnTo>
                  <a:lnTo>
                    <a:pt x="1019" y="393"/>
                  </a:lnTo>
                  <a:lnTo>
                    <a:pt x="1019" y="399"/>
                  </a:lnTo>
                  <a:lnTo>
                    <a:pt x="1017" y="403"/>
                  </a:lnTo>
                  <a:lnTo>
                    <a:pt x="1017" y="408"/>
                  </a:lnTo>
                  <a:lnTo>
                    <a:pt x="1017" y="408"/>
                  </a:lnTo>
                  <a:lnTo>
                    <a:pt x="1019" y="410"/>
                  </a:lnTo>
                  <a:lnTo>
                    <a:pt x="1021" y="412"/>
                  </a:lnTo>
                  <a:lnTo>
                    <a:pt x="1025" y="414"/>
                  </a:lnTo>
                  <a:lnTo>
                    <a:pt x="1030" y="416"/>
                  </a:lnTo>
                  <a:lnTo>
                    <a:pt x="1034" y="418"/>
                  </a:lnTo>
                  <a:lnTo>
                    <a:pt x="1034" y="418"/>
                  </a:lnTo>
                  <a:lnTo>
                    <a:pt x="1036" y="420"/>
                  </a:lnTo>
                  <a:lnTo>
                    <a:pt x="1038" y="422"/>
                  </a:lnTo>
                  <a:lnTo>
                    <a:pt x="1042" y="424"/>
                  </a:lnTo>
                  <a:lnTo>
                    <a:pt x="1044" y="427"/>
                  </a:lnTo>
                  <a:lnTo>
                    <a:pt x="1044" y="427"/>
                  </a:lnTo>
                  <a:lnTo>
                    <a:pt x="1047" y="427"/>
                  </a:lnTo>
                  <a:lnTo>
                    <a:pt x="1051" y="425"/>
                  </a:lnTo>
                  <a:lnTo>
                    <a:pt x="1061" y="422"/>
                  </a:lnTo>
                  <a:lnTo>
                    <a:pt x="1061" y="422"/>
                  </a:lnTo>
                  <a:lnTo>
                    <a:pt x="1061" y="422"/>
                  </a:lnTo>
                  <a:lnTo>
                    <a:pt x="1061" y="422"/>
                  </a:lnTo>
                  <a:lnTo>
                    <a:pt x="1061" y="424"/>
                  </a:lnTo>
                  <a:lnTo>
                    <a:pt x="1061" y="424"/>
                  </a:lnTo>
                  <a:lnTo>
                    <a:pt x="1063" y="422"/>
                  </a:lnTo>
                  <a:lnTo>
                    <a:pt x="1064" y="420"/>
                  </a:lnTo>
                  <a:lnTo>
                    <a:pt x="1068" y="418"/>
                  </a:lnTo>
                  <a:lnTo>
                    <a:pt x="1068" y="418"/>
                  </a:lnTo>
                  <a:lnTo>
                    <a:pt x="1070" y="418"/>
                  </a:lnTo>
                  <a:lnTo>
                    <a:pt x="1070" y="418"/>
                  </a:lnTo>
                  <a:lnTo>
                    <a:pt x="1068" y="418"/>
                  </a:lnTo>
                  <a:lnTo>
                    <a:pt x="1068" y="418"/>
                  </a:lnTo>
                  <a:lnTo>
                    <a:pt x="1072" y="410"/>
                  </a:lnTo>
                  <a:lnTo>
                    <a:pt x="1076" y="399"/>
                  </a:lnTo>
                  <a:lnTo>
                    <a:pt x="1078" y="393"/>
                  </a:lnTo>
                  <a:lnTo>
                    <a:pt x="1082" y="390"/>
                  </a:lnTo>
                  <a:lnTo>
                    <a:pt x="1083" y="386"/>
                  </a:lnTo>
                  <a:lnTo>
                    <a:pt x="1089" y="382"/>
                  </a:lnTo>
                  <a:lnTo>
                    <a:pt x="1089" y="382"/>
                  </a:lnTo>
                  <a:lnTo>
                    <a:pt x="1087" y="384"/>
                  </a:lnTo>
                  <a:lnTo>
                    <a:pt x="1087" y="384"/>
                  </a:lnTo>
                  <a:lnTo>
                    <a:pt x="1089" y="384"/>
                  </a:lnTo>
                  <a:lnTo>
                    <a:pt x="1091" y="386"/>
                  </a:lnTo>
                  <a:lnTo>
                    <a:pt x="1095" y="390"/>
                  </a:lnTo>
                  <a:lnTo>
                    <a:pt x="1100" y="399"/>
                  </a:lnTo>
                  <a:lnTo>
                    <a:pt x="1100" y="399"/>
                  </a:lnTo>
                  <a:lnTo>
                    <a:pt x="1104" y="407"/>
                  </a:lnTo>
                  <a:lnTo>
                    <a:pt x="1108" y="414"/>
                  </a:lnTo>
                  <a:lnTo>
                    <a:pt x="1110" y="418"/>
                  </a:lnTo>
                  <a:lnTo>
                    <a:pt x="1110" y="422"/>
                  </a:lnTo>
                  <a:lnTo>
                    <a:pt x="1114" y="424"/>
                  </a:lnTo>
                  <a:lnTo>
                    <a:pt x="1117" y="424"/>
                  </a:lnTo>
                  <a:lnTo>
                    <a:pt x="1117" y="424"/>
                  </a:lnTo>
                  <a:lnTo>
                    <a:pt x="1119" y="431"/>
                  </a:lnTo>
                  <a:lnTo>
                    <a:pt x="1121" y="435"/>
                  </a:lnTo>
                  <a:lnTo>
                    <a:pt x="1125" y="442"/>
                  </a:lnTo>
                  <a:lnTo>
                    <a:pt x="1127" y="448"/>
                  </a:lnTo>
                  <a:lnTo>
                    <a:pt x="1127" y="448"/>
                  </a:lnTo>
                  <a:lnTo>
                    <a:pt x="1133" y="456"/>
                  </a:lnTo>
                  <a:lnTo>
                    <a:pt x="1136" y="463"/>
                  </a:lnTo>
                  <a:lnTo>
                    <a:pt x="1136" y="465"/>
                  </a:lnTo>
                  <a:lnTo>
                    <a:pt x="1136" y="465"/>
                  </a:lnTo>
                  <a:lnTo>
                    <a:pt x="1136" y="465"/>
                  </a:lnTo>
                  <a:lnTo>
                    <a:pt x="1129" y="465"/>
                  </a:lnTo>
                  <a:lnTo>
                    <a:pt x="1125" y="465"/>
                  </a:lnTo>
                  <a:lnTo>
                    <a:pt x="1121" y="465"/>
                  </a:lnTo>
                  <a:lnTo>
                    <a:pt x="1121" y="465"/>
                  </a:lnTo>
                  <a:lnTo>
                    <a:pt x="1123" y="469"/>
                  </a:lnTo>
                  <a:lnTo>
                    <a:pt x="1125" y="473"/>
                  </a:lnTo>
                  <a:lnTo>
                    <a:pt x="1131" y="475"/>
                  </a:lnTo>
                  <a:lnTo>
                    <a:pt x="1133" y="477"/>
                  </a:lnTo>
                  <a:lnTo>
                    <a:pt x="1134" y="475"/>
                  </a:lnTo>
                  <a:lnTo>
                    <a:pt x="1134" y="475"/>
                  </a:lnTo>
                  <a:lnTo>
                    <a:pt x="1136" y="477"/>
                  </a:lnTo>
                  <a:lnTo>
                    <a:pt x="1140" y="478"/>
                  </a:lnTo>
                  <a:lnTo>
                    <a:pt x="1142" y="480"/>
                  </a:lnTo>
                  <a:lnTo>
                    <a:pt x="1142" y="484"/>
                  </a:lnTo>
                  <a:lnTo>
                    <a:pt x="1142" y="484"/>
                  </a:lnTo>
                  <a:lnTo>
                    <a:pt x="1144" y="486"/>
                  </a:lnTo>
                  <a:lnTo>
                    <a:pt x="1148" y="486"/>
                  </a:lnTo>
                  <a:lnTo>
                    <a:pt x="1148" y="486"/>
                  </a:lnTo>
                  <a:lnTo>
                    <a:pt x="1148" y="494"/>
                  </a:lnTo>
                  <a:lnTo>
                    <a:pt x="1148" y="501"/>
                  </a:lnTo>
                  <a:lnTo>
                    <a:pt x="1148" y="501"/>
                  </a:lnTo>
                  <a:lnTo>
                    <a:pt x="1150" y="501"/>
                  </a:lnTo>
                  <a:lnTo>
                    <a:pt x="1151" y="503"/>
                  </a:lnTo>
                  <a:lnTo>
                    <a:pt x="1157" y="503"/>
                  </a:lnTo>
                  <a:lnTo>
                    <a:pt x="1157" y="503"/>
                  </a:lnTo>
                  <a:lnTo>
                    <a:pt x="1159" y="501"/>
                  </a:lnTo>
                  <a:lnTo>
                    <a:pt x="1161" y="501"/>
                  </a:lnTo>
                  <a:lnTo>
                    <a:pt x="1165" y="501"/>
                  </a:lnTo>
                  <a:lnTo>
                    <a:pt x="1167" y="501"/>
                  </a:lnTo>
                  <a:lnTo>
                    <a:pt x="1170" y="505"/>
                  </a:lnTo>
                  <a:lnTo>
                    <a:pt x="1174" y="507"/>
                  </a:lnTo>
                  <a:lnTo>
                    <a:pt x="1174" y="507"/>
                  </a:lnTo>
                  <a:lnTo>
                    <a:pt x="1178" y="511"/>
                  </a:lnTo>
                  <a:lnTo>
                    <a:pt x="1180" y="511"/>
                  </a:lnTo>
                  <a:lnTo>
                    <a:pt x="1182" y="509"/>
                  </a:lnTo>
                  <a:lnTo>
                    <a:pt x="1184" y="509"/>
                  </a:lnTo>
                  <a:lnTo>
                    <a:pt x="1184" y="509"/>
                  </a:lnTo>
                  <a:lnTo>
                    <a:pt x="1187" y="509"/>
                  </a:lnTo>
                  <a:lnTo>
                    <a:pt x="1189" y="511"/>
                  </a:lnTo>
                  <a:lnTo>
                    <a:pt x="1191" y="511"/>
                  </a:lnTo>
                  <a:lnTo>
                    <a:pt x="1191" y="514"/>
                  </a:lnTo>
                  <a:lnTo>
                    <a:pt x="1191" y="514"/>
                  </a:lnTo>
                  <a:lnTo>
                    <a:pt x="1186" y="520"/>
                  </a:lnTo>
                  <a:lnTo>
                    <a:pt x="1180" y="522"/>
                  </a:lnTo>
                  <a:lnTo>
                    <a:pt x="1170" y="526"/>
                  </a:lnTo>
                  <a:lnTo>
                    <a:pt x="1170" y="526"/>
                  </a:lnTo>
                  <a:lnTo>
                    <a:pt x="1165" y="528"/>
                  </a:lnTo>
                  <a:lnTo>
                    <a:pt x="1157" y="531"/>
                  </a:lnTo>
                  <a:lnTo>
                    <a:pt x="1153" y="535"/>
                  </a:lnTo>
                  <a:lnTo>
                    <a:pt x="1148" y="541"/>
                  </a:lnTo>
                  <a:lnTo>
                    <a:pt x="1148" y="541"/>
                  </a:lnTo>
                  <a:lnTo>
                    <a:pt x="1151" y="543"/>
                  </a:lnTo>
                  <a:lnTo>
                    <a:pt x="1153" y="543"/>
                  </a:lnTo>
                  <a:lnTo>
                    <a:pt x="1155" y="543"/>
                  </a:lnTo>
                  <a:lnTo>
                    <a:pt x="1157" y="541"/>
                  </a:lnTo>
                  <a:lnTo>
                    <a:pt x="1157" y="541"/>
                  </a:lnTo>
                  <a:lnTo>
                    <a:pt x="1157" y="541"/>
                  </a:lnTo>
                  <a:lnTo>
                    <a:pt x="1157" y="541"/>
                  </a:lnTo>
                  <a:lnTo>
                    <a:pt x="1163" y="539"/>
                  </a:lnTo>
                  <a:lnTo>
                    <a:pt x="1167" y="535"/>
                  </a:lnTo>
                  <a:lnTo>
                    <a:pt x="1172" y="535"/>
                  </a:lnTo>
                  <a:lnTo>
                    <a:pt x="1176" y="531"/>
                  </a:lnTo>
                  <a:lnTo>
                    <a:pt x="1176" y="531"/>
                  </a:lnTo>
                  <a:lnTo>
                    <a:pt x="1176" y="531"/>
                  </a:lnTo>
                  <a:lnTo>
                    <a:pt x="1176" y="531"/>
                  </a:lnTo>
                  <a:lnTo>
                    <a:pt x="1176" y="529"/>
                  </a:lnTo>
                  <a:lnTo>
                    <a:pt x="1176" y="529"/>
                  </a:lnTo>
                  <a:lnTo>
                    <a:pt x="1176" y="529"/>
                  </a:lnTo>
                  <a:lnTo>
                    <a:pt x="1176" y="529"/>
                  </a:lnTo>
                  <a:lnTo>
                    <a:pt x="1176" y="529"/>
                  </a:lnTo>
                  <a:lnTo>
                    <a:pt x="1180" y="528"/>
                  </a:lnTo>
                  <a:lnTo>
                    <a:pt x="1187" y="524"/>
                  </a:lnTo>
                  <a:lnTo>
                    <a:pt x="1191" y="524"/>
                  </a:lnTo>
                  <a:lnTo>
                    <a:pt x="1193" y="524"/>
                  </a:lnTo>
                  <a:lnTo>
                    <a:pt x="1195" y="524"/>
                  </a:lnTo>
                  <a:lnTo>
                    <a:pt x="1195" y="524"/>
                  </a:lnTo>
                  <a:lnTo>
                    <a:pt x="1195" y="528"/>
                  </a:lnTo>
                  <a:lnTo>
                    <a:pt x="1195" y="528"/>
                  </a:lnTo>
                  <a:lnTo>
                    <a:pt x="1199" y="528"/>
                  </a:lnTo>
                  <a:lnTo>
                    <a:pt x="1199" y="528"/>
                  </a:lnTo>
                  <a:lnTo>
                    <a:pt x="1197" y="531"/>
                  </a:lnTo>
                  <a:lnTo>
                    <a:pt x="1195" y="535"/>
                  </a:lnTo>
                  <a:lnTo>
                    <a:pt x="1195" y="535"/>
                  </a:lnTo>
                  <a:lnTo>
                    <a:pt x="1197" y="535"/>
                  </a:lnTo>
                  <a:lnTo>
                    <a:pt x="1199" y="535"/>
                  </a:lnTo>
                  <a:lnTo>
                    <a:pt x="1199" y="535"/>
                  </a:lnTo>
                  <a:lnTo>
                    <a:pt x="1199" y="535"/>
                  </a:lnTo>
                  <a:lnTo>
                    <a:pt x="1199" y="535"/>
                  </a:lnTo>
                  <a:lnTo>
                    <a:pt x="1203" y="535"/>
                  </a:lnTo>
                  <a:lnTo>
                    <a:pt x="1204" y="531"/>
                  </a:lnTo>
                  <a:lnTo>
                    <a:pt x="1206" y="531"/>
                  </a:lnTo>
                  <a:lnTo>
                    <a:pt x="1206" y="531"/>
                  </a:lnTo>
                  <a:lnTo>
                    <a:pt x="1210" y="531"/>
                  </a:lnTo>
                  <a:lnTo>
                    <a:pt x="1210" y="535"/>
                  </a:lnTo>
                  <a:lnTo>
                    <a:pt x="1214" y="541"/>
                  </a:lnTo>
                  <a:lnTo>
                    <a:pt x="1214" y="541"/>
                  </a:lnTo>
                  <a:lnTo>
                    <a:pt x="1214" y="545"/>
                  </a:lnTo>
                  <a:lnTo>
                    <a:pt x="1214" y="548"/>
                  </a:lnTo>
                  <a:lnTo>
                    <a:pt x="1212" y="552"/>
                  </a:lnTo>
                  <a:lnTo>
                    <a:pt x="1212" y="556"/>
                  </a:lnTo>
                  <a:lnTo>
                    <a:pt x="1212" y="556"/>
                  </a:lnTo>
                  <a:lnTo>
                    <a:pt x="1214" y="560"/>
                  </a:lnTo>
                  <a:lnTo>
                    <a:pt x="1214" y="562"/>
                  </a:lnTo>
                  <a:lnTo>
                    <a:pt x="1216" y="565"/>
                  </a:lnTo>
                  <a:lnTo>
                    <a:pt x="1214" y="567"/>
                  </a:lnTo>
                  <a:lnTo>
                    <a:pt x="1214" y="567"/>
                  </a:lnTo>
                  <a:lnTo>
                    <a:pt x="1212" y="569"/>
                  </a:lnTo>
                  <a:lnTo>
                    <a:pt x="1210" y="573"/>
                  </a:lnTo>
                  <a:lnTo>
                    <a:pt x="1204" y="577"/>
                  </a:lnTo>
                  <a:lnTo>
                    <a:pt x="1204" y="577"/>
                  </a:lnTo>
                  <a:lnTo>
                    <a:pt x="1199" y="582"/>
                  </a:lnTo>
                  <a:lnTo>
                    <a:pt x="1195" y="584"/>
                  </a:lnTo>
                  <a:lnTo>
                    <a:pt x="1193" y="586"/>
                  </a:lnTo>
                  <a:lnTo>
                    <a:pt x="1193" y="586"/>
                  </a:lnTo>
                  <a:lnTo>
                    <a:pt x="1189" y="586"/>
                  </a:lnTo>
                  <a:lnTo>
                    <a:pt x="1187" y="584"/>
                  </a:lnTo>
                  <a:lnTo>
                    <a:pt x="1184" y="584"/>
                  </a:lnTo>
                  <a:lnTo>
                    <a:pt x="1180" y="586"/>
                  </a:lnTo>
                  <a:lnTo>
                    <a:pt x="1180" y="586"/>
                  </a:lnTo>
                  <a:lnTo>
                    <a:pt x="1176" y="588"/>
                  </a:lnTo>
                  <a:lnTo>
                    <a:pt x="1170" y="592"/>
                  </a:lnTo>
                  <a:lnTo>
                    <a:pt x="1163" y="601"/>
                  </a:lnTo>
                  <a:lnTo>
                    <a:pt x="1163" y="601"/>
                  </a:lnTo>
                  <a:lnTo>
                    <a:pt x="1159" y="603"/>
                  </a:lnTo>
                  <a:lnTo>
                    <a:pt x="1157" y="605"/>
                  </a:lnTo>
                  <a:lnTo>
                    <a:pt x="1157" y="605"/>
                  </a:lnTo>
                  <a:lnTo>
                    <a:pt x="1153" y="607"/>
                  </a:lnTo>
                  <a:lnTo>
                    <a:pt x="1151" y="607"/>
                  </a:lnTo>
                  <a:lnTo>
                    <a:pt x="1144" y="607"/>
                  </a:lnTo>
                  <a:lnTo>
                    <a:pt x="1144" y="607"/>
                  </a:lnTo>
                  <a:lnTo>
                    <a:pt x="1138" y="607"/>
                  </a:lnTo>
                  <a:lnTo>
                    <a:pt x="1133" y="607"/>
                  </a:lnTo>
                  <a:lnTo>
                    <a:pt x="1133" y="607"/>
                  </a:lnTo>
                  <a:lnTo>
                    <a:pt x="1121" y="607"/>
                  </a:lnTo>
                  <a:lnTo>
                    <a:pt x="1112" y="607"/>
                  </a:lnTo>
                  <a:lnTo>
                    <a:pt x="1112" y="607"/>
                  </a:lnTo>
                  <a:lnTo>
                    <a:pt x="1104" y="605"/>
                  </a:lnTo>
                  <a:lnTo>
                    <a:pt x="1100" y="603"/>
                  </a:lnTo>
                  <a:lnTo>
                    <a:pt x="1097" y="603"/>
                  </a:lnTo>
                  <a:lnTo>
                    <a:pt x="1097" y="603"/>
                  </a:lnTo>
                  <a:lnTo>
                    <a:pt x="1093" y="605"/>
                  </a:lnTo>
                  <a:lnTo>
                    <a:pt x="1087" y="607"/>
                  </a:lnTo>
                  <a:lnTo>
                    <a:pt x="1087" y="607"/>
                  </a:lnTo>
                  <a:lnTo>
                    <a:pt x="1078" y="607"/>
                  </a:lnTo>
                  <a:lnTo>
                    <a:pt x="1072" y="609"/>
                  </a:lnTo>
                  <a:lnTo>
                    <a:pt x="1066" y="611"/>
                  </a:lnTo>
                  <a:lnTo>
                    <a:pt x="1066" y="611"/>
                  </a:lnTo>
                  <a:lnTo>
                    <a:pt x="1061" y="613"/>
                  </a:lnTo>
                  <a:lnTo>
                    <a:pt x="1059" y="615"/>
                  </a:lnTo>
                  <a:lnTo>
                    <a:pt x="1057" y="617"/>
                  </a:lnTo>
                  <a:lnTo>
                    <a:pt x="1057" y="617"/>
                  </a:lnTo>
                  <a:lnTo>
                    <a:pt x="1051" y="622"/>
                  </a:lnTo>
                  <a:lnTo>
                    <a:pt x="1046" y="628"/>
                  </a:lnTo>
                  <a:lnTo>
                    <a:pt x="1046" y="628"/>
                  </a:lnTo>
                  <a:lnTo>
                    <a:pt x="1044" y="626"/>
                  </a:lnTo>
                  <a:lnTo>
                    <a:pt x="1044" y="626"/>
                  </a:lnTo>
                  <a:lnTo>
                    <a:pt x="1042" y="628"/>
                  </a:lnTo>
                  <a:lnTo>
                    <a:pt x="1040" y="628"/>
                  </a:lnTo>
                  <a:lnTo>
                    <a:pt x="1038" y="628"/>
                  </a:lnTo>
                  <a:lnTo>
                    <a:pt x="1034" y="630"/>
                  </a:lnTo>
                  <a:lnTo>
                    <a:pt x="1034" y="630"/>
                  </a:lnTo>
                  <a:lnTo>
                    <a:pt x="1032" y="632"/>
                  </a:lnTo>
                  <a:lnTo>
                    <a:pt x="1029" y="637"/>
                  </a:lnTo>
                  <a:lnTo>
                    <a:pt x="1029" y="637"/>
                  </a:lnTo>
                  <a:lnTo>
                    <a:pt x="1025" y="639"/>
                  </a:lnTo>
                  <a:lnTo>
                    <a:pt x="1023" y="643"/>
                  </a:lnTo>
                  <a:lnTo>
                    <a:pt x="1023" y="643"/>
                  </a:lnTo>
                  <a:lnTo>
                    <a:pt x="1015" y="651"/>
                  </a:lnTo>
                  <a:lnTo>
                    <a:pt x="1015" y="651"/>
                  </a:lnTo>
                  <a:lnTo>
                    <a:pt x="1013" y="656"/>
                  </a:lnTo>
                  <a:lnTo>
                    <a:pt x="1013" y="656"/>
                  </a:lnTo>
                  <a:lnTo>
                    <a:pt x="1006" y="662"/>
                  </a:lnTo>
                  <a:lnTo>
                    <a:pt x="1002" y="668"/>
                  </a:lnTo>
                  <a:lnTo>
                    <a:pt x="1002" y="668"/>
                  </a:lnTo>
                  <a:lnTo>
                    <a:pt x="998" y="673"/>
                  </a:lnTo>
                  <a:lnTo>
                    <a:pt x="996" y="675"/>
                  </a:lnTo>
                  <a:lnTo>
                    <a:pt x="996" y="677"/>
                  </a:lnTo>
                  <a:lnTo>
                    <a:pt x="998" y="677"/>
                  </a:lnTo>
                  <a:lnTo>
                    <a:pt x="998" y="677"/>
                  </a:lnTo>
                  <a:lnTo>
                    <a:pt x="998" y="677"/>
                  </a:lnTo>
                  <a:lnTo>
                    <a:pt x="1000" y="677"/>
                  </a:lnTo>
                  <a:lnTo>
                    <a:pt x="1002" y="673"/>
                  </a:lnTo>
                  <a:lnTo>
                    <a:pt x="1008" y="668"/>
                  </a:lnTo>
                  <a:lnTo>
                    <a:pt x="1008" y="668"/>
                  </a:lnTo>
                  <a:lnTo>
                    <a:pt x="1013" y="662"/>
                  </a:lnTo>
                  <a:lnTo>
                    <a:pt x="1019" y="658"/>
                  </a:lnTo>
                  <a:lnTo>
                    <a:pt x="1019" y="658"/>
                  </a:lnTo>
                  <a:lnTo>
                    <a:pt x="1027" y="651"/>
                  </a:lnTo>
                  <a:lnTo>
                    <a:pt x="1036" y="645"/>
                  </a:lnTo>
                  <a:lnTo>
                    <a:pt x="1036" y="645"/>
                  </a:lnTo>
                  <a:lnTo>
                    <a:pt x="1042" y="639"/>
                  </a:lnTo>
                  <a:lnTo>
                    <a:pt x="1046" y="637"/>
                  </a:lnTo>
                  <a:lnTo>
                    <a:pt x="1049" y="635"/>
                  </a:lnTo>
                  <a:lnTo>
                    <a:pt x="1049" y="635"/>
                  </a:lnTo>
                  <a:lnTo>
                    <a:pt x="1049" y="635"/>
                  </a:lnTo>
                  <a:lnTo>
                    <a:pt x="1049" y="635"/>
                  </a:lnTo>
                  <a:lnTo>
                    <a:pt x="1049" y="635"/>
                  </a:lnTo>
                  <a:lnTo>
                    <a:pt x="1049" y="635"/>
                  </a:lnTo>
                  <a:lnTo>
                    <a:pt x="1055" y="632"/>
                  </a:lnTo>
                  <a:lnTo>
                    <a:pt x="1063" y="628"/>
                  </a:lnTo>
                  <a:lnTo>
                    <a:pt x="1068" y="628"/>
                  </a:lnTo>
                  <a:lnTo>
                    <a:pt x="1074" y="626"/>
                  </a:lnTo>
                  <a:lnTo>
                    <a:pt x="1074" y="626"/>
                  </a:lnTo>
                  <a:lnTo>
                    <a:pt x="1080" y="626"/>
                  </a:lnTo>
                  <a:lnTo>
                    <a:pt x="1087" y="628"/>
                  </a:lnTo>
                  <a:lnTo>
                    <a:pt x="1089" y="628"/>
                  </a:lnTo>
                  <a:lnTo>
                    <a:pt x="1093" y="632"/>
                  </a:lnTo>
                  <a:lnTo>
                    <a:pt x="1093" y="635"/>
                  </a:lnTo>
                  <a:lnTo>
                    <a:pt x="1095" y="637"/>
                  </a:lnTo>
                  <a:lnTo>
                    <a:pt x="1095" y="637"/>
                  </a:lnTo>
                  <a:lnTo>
                    <a:pt x="1093" y="641"/>
                  </a:lnTo>
                  <a:lnTo>
                    <a:pt x="1093" y="643"/>
                  </a:lnTo>
                  <a:lnTo>
                    <a:pt x="1089" y="649"/>
                  </a:lnTo>
                  <a:lnTo>
                    <a:pt x="1083" y="652"/>
                  </a:lnTo>
                  <a:lnTo>
                    <a:pt x="1082" y="652"/>
                  </a:lnTo>
                  <a:lnTo>
                    <a:pt x="1080" y="656"/>
                  </a:lnTo>
                  <a:lnTo>
                    <a:pt x="1080" y="656"/>
                  </a:lnTo>
                  <a:lnTo>
                    <a:pt x="1080" y="658"/>
                  </a:lnTo>
                  <a:lnTo>
                    <a:pt x="1078" y="660"/>
                  </a:lnTo>
                  <a:lnTo>
                    <a:pt x="1080" y="660"/>
                  </a:lnTo>
                  <a:lnTo>
                    <a:pt x="1080" y="662"/>
                  </a:lnTo>
                  <a:lnTo>
                    <a:pt x="1093" y="688"/>
                  </a:lnTo>
                  <a:lnTo>
                    <a:pt x="1093" y="688"/>
                  </a:lnTo>
                  <a:lnTo>
                    <a:pt x="1095" y="690"/>
                  </a:lnTo>
                  <a:lnTo>
                    <a:pt x="1099" y="694"/>
                  </a:lnTo>
                  <a:lnTo>
                    <a:pt x="1099" y="694"/>
                  </a:lnTo>
                  <a:lnTo>
                    <a:pt x="1106" y="696"/>
                  </a:lnTo>
                  <a:lnTo>
                    <a:pt x="1106" y="696"/>
                  </a:lnTo>
                  <a:lnTo>
                    <a:pt x="1112" y="700"/>
                  </a:lnTo>
                  <a:lnTo>
                    <a:pt x="1112" y="700"/>
                  </a:lnTo>
                  <a:lnTo>
                    <a:pt x="1117" y="700"/>
                  </a:lnTo>
                  <a:lnTo>
                    <a:pt x="1123" y="702"/>
                  </a:lnTo>
                  <a:lnTo>
                    <a:pt x="1133" y="702"/>
                  </a:lnTo>
                  <a:lnTo>
                    <a:pt x="1133" y="702"/>
                  </a:lnTo>
                  <a:lnTo>
                    <a:pt x="1133" y="698"/>
                  </a:lnTo>
                  <a:lnTo>
                    <a:pt x="1133" y="696"/>
                  </a:lnTo>
                  <a:lnTo>
                    <a:pt x="1133" y="694"/>
                  </a:lnTo>
                  <a:lnTo>
                    <a:pt x="1133" y="690"/>
                  </a:lnTo>
                  <a:lnTo>
                    <a:pt x="1133" y="690"/>
                  </a:lnTo>
                  <a:lnTo>
                    <a:pt x="1136" y="688"/>
                  </a:lnTo>
                  <a:lnTo>
                    <a:pt x="1140" y="685"/>
                  </a:lnTo>
                  <a:lnTo>
                    <a:pt x="1142" y="681"/>
                  </a:lnTo>
                  <a:lnTo>
                    <a:pt x="1144" y="679"/>
                  </a:lnTo>
                  <a:lnTo>
                    <a:pt x="1146" y="679"/>
                  </a:lnTo>
                  <a:lnTo>
                    <a:pt x="1146" y="679"/>
                  </a:lnTo>
                  <a:lnTo>
                    <a:pt x="1148" y="679"/>
                  </a:lnTo>
                  <a:lnTo>
                    <a:pt x="1148" y="679"/>
                  </a:lnTo>
                  <a:lnTo>
                    <a:pt x="1151" y="683"/>
                  </a:lnTo>
                  <a:lnTo>
                    <a:pt x="1151" y="683"/>
                  </a:lnTo>
                  <a:lnTo>
                    <a:pt x="1153" y="686"/>
                  </a:lnTo>
                  <a:lnTo>
                    <a:pt x="1155" y="690"/>
                  </a:lnTo>
                  <a:lnTo>
                    <a:pt x="1157" y="694"/>
                  </a:lnTo>
                  <a:lnTo>
                    <a:pt x="1157" y="696"/>
                  </a:lnTo>
                  <a:lnTo>
                    <a:pt x="1155" y="698"/>
                  </a:lnTo>
                  <a:lnTo>
                    <a:pt x="1155" y="698"/>
                  </a:lnTo>
                  <a:lnTo>
                    <a:pt x="1151" y="700"/>
                  </a:lnTo>
                  <a:lnTo>
                    <a:pt x="1148" y="700"/>
                  </a:lnTo>
                  <a:lnTo>
                    <a:pt x="1148" y="700"/>
                  </a:lnTo>
                  <a:lnTo>
                    <a:pt x="1144" y="700"/>
                  </a:lnTo>
                  <a:lnTo>
                    <a:pt x="1142" y="702"/>
                  </a:lnTo>
                  <a:lnTo>
                    <a:pt x="1142" y="704"/>
                  </a:lnTo>
                  <a:lnTo>
                    <a:pt x="1140" y="707"/>
                  </a:lnTo>
                  <a:lnTo>
                    <a:pt x="1140" y="707"/>
                  </a:lnTo>
                  <a:lnTo>
                    <a:pt x="1136" y="711"/>
                  </a:lnTo>
                  <a:lnTo>
                    <a:pt x="1136" y="713"/>
                  </a:lnTo>
                  <a:lnTo>
                    <a:pt x="1133" y="715"/>
                  </a:lnTo>
                  <a:lnTo>
                    <a:pt x="1133" y="715"/>
                  </a:lnTo>
                  <a:lnTo>
                    <a:pt x="1125" y="719"/>
                  </a:lnTo>
                  <a:lnTo>
                    <a:pt x="1117" y="721"/>
                  </a:lnTo>
                  <a:lnTo>
                    <a:pt x="1117" y="721"/>
                  </a:lnTo>
                  <a:lnTo>
                    <a:pt x="1114" y="721"/>
                  </a:lnTo>
                  <a:lnTo>
                    <a:pt x="1106" y="721"/>
                  </a:lnTo>
                  <a:lnTo>
                    <a:pt x="1099" y="722"/>
                  </a:lnTo>
                  <a:lnTo>
                    <a:pt x="1099" y="722"/>
                  </a:lnTo>
                  <a:lnTo>
                    <a:pt x="1095" y="724"/>
                  </a:lnTo>
                  <a:lnTo>
                    <a:pt x="1095" y="724"/>
                  </a:lnTo>
                  <a:lnTo>
                    <a:pt x="1095" y="726"/>
                  </a:lnTo>
                  <a:lnTo>
                    <a:pt x="1093" y="730"/>
                  </a:lnTo>
                  <a:lnTo>
                    <a:pt x="1093" y="734"/>
                  </a:lnTo>
                  <a:lnTo>
                    <a:pt x="1091" y="738"/>
                  </a:lnTo>
                  <a:lnTo>
                    <a:pt x="1091" y="738"/>
                  </a:lnTo>
                  <a:lnTo>
                    <a:pt x="1089" y="739"/>
                  </a:lnTo>
                  <a:lnTo>
                    <a:pt x="1087" y="741"/>
                  </a:lnTo>
                  <a:lnTo>
                    <a:pt x="1083" y="743"/>
                  </a:lnTo>
                  <a:lnTo>
                    <a:pt x="1083" y="743"/>
                  </a:lnTo>
                  <a:lnTo>
                    <a:pt x="1080" y="743"/>
                  </a:lnTo>
                  <a:lnTo>
                    <a:pt x="1078" y="741"/>
                  </a:lnTo>
                  <a:lnTo>
                    <a:pt x="1076" y="741"/>
                  </a:lnTo>
                  <a:lnTo>
                    <a:pt x="1072" y="739"/>
                  </a:lnTo>
                  <a:lnTo>
                    <a:pt x="1072" y="739"/>
                  </a:lnTo>
                  <a:lnTo>
                    <a:pt x="1072" y="736"/>
                  </a:lnTo>
                  <a:lnTo>
                    <a:pt x="1070" y="734"/>
                  </a:lnTo>
                  <a:lnTo>
                    <a:pt x="1070" y="734"/>
                  </a:lnTo>
                  <a:lnTo>
                    <a:pt x="1070" y="730"/>
                  </a:lnTo>
                  <a:lnTo>
                    <a:pt x="1070" y="730"/>
                  </a:lnTo>
                  <a:lnTo>
                    <a:pt x="1072" y="730"/>
                  </a:lnTo>
                  <a:lnTo>
                    <a:pt x="1072" y="730"/>
                  </a:lnTo>
                  <a:lnTo>
                    <a:pt x="1072" y="728"/>
                  </a:lnTo>
                  <a:lnTo>
                    <a:pt x="1072" y="726"/>
                  </a:lnTo>
                  <a:lnTo>
                    <a:pt x="1076" y="722"/>
                  </a:lnTo>
                  <a:lnTo>
                    <a:pt x="1076" y="722"/>
                  </a:lnTo>
                  <a:lnTo>
                    <a:pt x="1078" y="721"/>
                  </a:lnTo>
                  <a:lnTo>
                    <a:pt x="1080" y="719"/>
                  </a:lnTo>
                  <a:lnTo>
                    <a:pt x="1085" y="719"/>
                  </a:lnTo>
                  <a:lnTo>
                    <a:pt x="1085" y="719"/>
                  </a:lnTo>
                  <a:lnTo>
                    <a:pt x="1095" y="715"/>
                  </a:lnTo>
                  <a:lnTo>
                    <a:pt x="1100" y="713"/>
                  </a:lnTo>
                  <a:lnTo>
                    <a:pt x="1102" y="711"/>
                  </a:lnTo>
                  <a:lnTo>
                    <a:pt x="1102" y="709"/>
                  </a:lnTo>
                  <a:lnTo>
                    <a:pt x="1102" y="709"/>
                  </a:lnTo>
                  <a:lnTo>
                    <a:pt x="1100" y="709"/>
                  </a:lnTo>
                  <a:lnTo>
                    <a:pt x="1099" y="709"/>
                  </a:lnTo>
                  <a:lnTo>
                    <a:pt x="1093" y="709"/>
                  </a:lnTo>
                  <a:lnTo>
                    <a:pt x="1093" y="709"/>
                  </a:lnTo>
                  <a:lnTo>
                    <a:pt x="1091" y="709"/>
                  </a:lnTo>
                  <a:lnTo>
                    <a:pt x="1087" y="707"/>
                  </a:lnTo>
                  <a:lnTo>
                    <a:pt x="1085" y="705"/>
                  </a:lnTo>
                  <a:lnTo>
                    <a:pt x="1082" y="705"/>
                  </a:lnTo>
                  <a:lnTo>
                    <a:pt x="1082" y="705"/>
                  </a:lnTo>
                  <a:lnTo>
                    <a:pt x="1078" y="705"/>
                  </a:lnTo>
                  <a:lnTo>
                    <a:pt x="1076" y="707"/>
                  </a:lnTo>
                  <a:lnTo>
                    <a:pt x="1072" y="709"/>
                  </a:lnTo>
                  <a:lnTo>
                    <a:pt x="1072" y="709"/>
                  </a:lnTo>
                  <a:lnTo>
                    <a:pt x="1068" y="709"/>
                  </a:lnTo>
                  <a:lnTo>
                    <a:pt x="1066" y="709"/>
                  </a:lnTo>
                  <a:lnTo>
                    <a:pt x="1063" y="709"/>
                  </a:lnTo>
                  <a:lnTo>
                    <a:pt x="1063" y="709"/>
                  </a:lnTo>
                  <a:lnTo>
                    <a:pt x="1059" y="715"/>
                  </a:lnTo>
                  <a:lnTo>
                    <a:pt x="1057" y="717"/>
                  </a:lnTo>
                  <a:lnTo>
                    <a:pt x="1055" y="715"/>
                  </a:lnTo>
                  <a:lnTo>
                    <a:pt x="1055" y="715"/>
                  </a:lnTo>
                  <a:lnTo>
                    <a:pt x="1053" y="713"/>
                  </a:lnTo>
                  <a:lnTo>
                    <a:pt x="1051" y="711"/>
                  </a:lnTo>
                  <a:lnTo>
                    <a:pt x="1049" y="705"/>
                  </a:lnTo>
                  <a:lnTo>
                    <a:pt x="1049" y="705"/>
                  </a:lnTo>
                  <a:lnTo>
                    <a:pt x="1047" y="698"/>
                  </a:lnTo>
                  <a:lnTo>
                    <a:pt x="1046" y="688"/>
                  </a:lnTo>
                  <a:lnTo>
                    <a:pt x="1044" y="677"/>
                  </a:lnTo>
                  <a:lnTo>
                    <a:pt x="1044" y="677"/>
                  </a:lnTo>
                  <a:lnTo>
                    <a:pt x="1032" y="664"/>
                  </a:lnTo>
                  <a:lnTo>
                    <a:pt x="1032" y="664"/>
                  </a:lnTo>
                  <a:lnTo>
                    <a:pt x="1023" y="668"/>
                  </a:lnTo>
                  <a:lnTo>
                    <a:pt x="1023" y="668"/>
                  </a:lnTo>
                  <a:lnTo>
                    <a:pt x="1021" y="669"/>
                  </a:lnTo>
                  <a:lnTo>
                    <a:pt x="1019" y="669"/>
                  </a:lnTo>
                  <a:lnTo>
                    <a:pt x="1017" y="677"/>
                  </a:lnTo>
                  <a:lnTo>
                    <a:pt x="1013" y="690"/>
                  </a:lnTo>
                  <a:lnTo>
                    <a:pt x="1013" y="690"/>
                  </a:lnTo>
                  <a:lnTo>
                    <a:pt x="1008" y="700"/>
                  </a:lnTo>
                  <a:lnTo>
                    <a:pt x="1004" y="704"/>
                  </a:lnTo>
                  <a:lnTo>
                    <a:pt x="1000" y="707"/>
                  </a:lnTo>
                  <a:lnTo>
                    <a:pt x="996" y="711"/>
                  </a:lnTo>
                  <a:lnTo>
                    <a:pt x="993" y="713"/>
                  </a:lnTo>
                  <a:lnTo>
                    <a:pt x="987" y="715"/>
                  </a:lnTo>
                  <a:lnTo>
                    <a:pt x="983" y="717"/>
                  </a:lnTo>
                  <a:lnTo>
                    <a:pt x="983" y="717"/>
                  </a:lnTo>
                  <a:lnTo>
                    <a:pt x="972" y="719"/>
                  </a:lnTo>
                  <a:lnTo>
                    <a:pt x="960" y="719"/>
                  </a:lnTo>
                  <a:lnTo>
                    <a:pt x="949" y="719"/>
                  </a:lnTo>
                  <a:lnTo>
                    <a:pt x="945" y="721"/>
                  </a:lnTo>
                  <a:lnTo>
                    <a:pt x="940" y="722"/>
                  </a:lnTo>
                  <a:lnTo>
                    <a:pt x="940" y="722"/>
                  </a:lnTo>
                  <a:lnTo>
                    <a:pt x="930" y="728"/>
                  </a:lnTo>
                  <a:lnTo>
                    <a:pt x="925" y="732"/>
                  </a:lnTo>
                  <a:lnTo>
                    <a:pt x="925" y="732"/>
                  </a:lnTo>
                  <a:lnTo>
                    <a:pt x="919" y="734"/>
                  </a:lnTo>
                  <a:lnTo>
                    <a:pt x="915" y="734"/>
                  </a:lnTo>
                  <a:lnTo>
                    <a:pt x="906" y="734"/>
                  </a:lnTo>
                  <a:lnTo>
                    <a:pt x="906" y="734"/>
                  </a:lnTo>
                  <a:lnTo>
                    <a:pt x="902" y="734"/>
                  </a:lnTo>
                  <a:lnTo>
                    <a:pt x="896" y="736"/>
                  </a:lnTo>
                  <a:lnTo>
                    <a:pt x="891" y="736"/>
                  </a:lnTo>
                  <a:lnTo>
                    <a:pt x="887" y="739"/>
                  </a:lnTo>
                  <a:lnTo>
                    <a:pt x="881" y="743"/>
                  </a:lnTo>
                  <a:lnTo>
                    <a:pt x="879" y="745"/>
                  </a:lnTo>
                  <a:lnTo>
                    <a:pt x="877" y="751"/>
                  </a:lnTo>
                  <a:lnTo>
                    <a:pt x="877" y="753"/>
                  </a:lnTo>
                  <a:lnTo>
                    <a:pt x="877" y="755"/>
                  </a:lnTo>
                  <a:lnTo>
                    <a:pt x="877" y="755"/>
                  </a:lnTo>
                  <a:lnTo>
                    <a:pt x="875" y="756"/>
                  </a:lnTo>
                  <a:lnTo>
                    <a:pt x="875" y="756"/>
                  </a:lnTo>
                  <a:lnTo>
                    <a:pt x="870" y="758"/>
                  </a:lnTo>
                  <a:lnTo>
                    <a:pt x="864" y="760"/>
                  </a:lnTo>
                  <a:lnTo>
                    <a:pt x="851" y="766"/>
                  </a:lnTo>
                  <a:lnTo>
                    <a:pt x="851" y="766"/>
                  </a:lnTo>
                  <a:lnTo>
                    <a:pt x="845" y="768"/>
                  </a:lnTo>
                  <a:lnTo>
                    <a:pt x="841" y="770"/>
                  </a:lnTo>
                  <a:lnTo>
                    <a:pt x="834" y="773"/>
                  </a:lnTo>
                  <a:lnTo>
                    <a:pt x="834" y="773"/>
                  </a:lnTo>
                  <a:lnTo>
                    <a:pt x="830" y="773"/>
                  </a:lnTo>
                  <a:lnTo>
                    <a:pt x="830" y="773"/>
                  </a:lnTo>
                  <a:lnTo>
                    <a:pt x="830" y="768"/>
                  </a:lnTo>
                  <a:lnTo>
                    <a:pt x="832" y="764"/>
                  </a:lnTo>
                  <a:lnTo>
                    <a:pt x="834" y="760"/>
                  </a:lnTo>
                  <a:lnTo>
                    <a:pt x="836" y="756"/>
                  </a:lnTo>
                  <a:lnTo>
                    <a:pt x="836" y="756"/>
                  </a:lnTo>
                  <a:lnTo>
                    <a:pt x="841" y="751"/>
                  </a:lnTo>
                  <a:lnTo>
                    <a:pt x="841" y="751"/>
                  </a:lnTo>
                  <a:lnTo>
                    <a:pt x="845" y="747"/>
                  </a:lnTo>
                  <a:lnTo>
                    <a:pt x="847" y="743"/>
                  </a:lnTo>
                  <a:lnTo>
                    <a:pt x="847" y="743"/>
                  </a:lnTo>
                  <a:lnTo>
                    <a:pt x="849" y="736"/>
                  </a:lnTo>
                  <a:lnTo>
                    <a:pt x="849" y="736"/>
                  </a:lnTo>
                  <a:lnTo>
                    <a:pt x="849" y="728"/>
                  </a:lnTo>
                  <a:lnTo>
                    <a:pt x="849" y="728"/>
                  </a:lnTo>
                  <a:lnTo>
                    <a:pt x="845" y="715"/>
                  </a:lnTo>
                  <a:lnTo>
                    <a:pt x="845" y="715"/>
                  </a:lnTo>
                  <a:lnTo>
                    <a:pt x="849" y="715"/>
                  </a:lnTo>
                  <a:lnTo>
                    <a:pt x="849" y="715"/>
                  </a:lnTo>
                  <a:lnTo>
                    <a:pt x="853" y="717"/>
                  </a:lnTo>
                  <a:lnTo>
                    <a:pt x="856" y="717"/>
                  </a:lnTo>
                  <a:lnTo>
                    <a:pt x="856" y="717"/>
                  </a:lnTo>
                  <a:lnTo>
                    <a:pt x="860" y="721"/>
                  </a:lnTo>
                  <a:lnTo>
                    <a:pt x="864" y="722"/>
                  </a:lnTo>
                  <a:lnTo>
                    <a:pt x="866" y="722"/>
                  </a:lnTo>
                  <a:lnTo>
                    <a:pt x="868" y="719"/>
                  </a:lnTo>
                  <a:lnTo>
                    <a:pt x="868" y="717"/>
                  </a:lnTo>
                  <a:lnTo>
                    <a:pt x="868" y="713"/>
                  </a:lnTo>
                  <a:lnTo>
                    <a:pt x="866" y="709"/>
                  </a:lnTo>
                  <a:lnTo>
                    <a:pt x="864" y="705"/>
                  </a:lnTo>
                  <a:lnTo>
                    <a:pt x="864" y="705"/>
                  </a:lnTo>
                  <a:lnTo>
                    <a:pt x="860" y="702"/>
                  </a:lnTo>
                  <a:lnTo>
                    <a:pt x="860" y="702"/>
                  </a:lnTo>
                  <a:lnTo>
                    <a:pt x="851" y="698"/>
                  </a:lnTo>
                  <a:lnTo>
                    <a:pt x="841" y="694"/>
                  </a:lnTo>
                  <a:lnTo>
                    <a:pt x="841" y="694"/>
                  </a:lnTo>
                  <a:lnTo>
                    <a:pt x="834" y="690"/>
                  </a:lnTo>
                  <a:lnTo>
                    <a:pt x="834" y="690"/>
                  </a:lnTo>
                  <a:lnTo>
                    <a:pt x="830" y="690"/>
                  </a:lnTo>
                  <a:lnTo>
                    <a:pt x="830" y="690"/>
                  </a:lnTo>
                  <a:lnTo>
                    <a:pt x="828" y="690"/>
                  </a:lnTo>
                  <a:lnTo>
                    <a:pt x="828" y="690"/>
                  </a:lnTo>
                  <a:lnTo>
                    <a:pt x="828" y="690"/>
                  </a:lnTo>
                  <a:lnTo>
                    <a:pt x="828" y="692"/>
                  </a:lnTo>
                  <a:lnTo>
                    <a:pt x="826" y="692"/>
                  </a:lnTo>
                  <a:lnTo>
                    <a:pt x="826" y="692"/>
                  </a:lnTo>
                  <a:lnTo>
                    <a:pt x="822" y="690"/>
                  </a:lnTo>
                  <a:lnTo>
                    <a:pt x="819" y="690"/>
                  </a:lnTo>
                  <a:lnTo>
                    <a:pt x="819" y="690"/>
                  </a:lnTo>
                  <a:lnTo>
                    <a:pt x="815" y="688"/>
                  </a:lnTo>
                  <a:lnTo>
                    <a:pt x="811" y="686"/>
                  </a:lnTo>
                  <a:lnTo>
                    <a:pt x="811" y="686"/>
                  </a:lnTo>
                  <a:lnTo>
                    <a:pt x="807" y="683"/>
                  </a:lnTo>
                  <a:lnTo>
                    <a:pt x="807" y="679"/>
                  </a:lnTo>
                  <a:lnTo>
                    <a:pt x="804" y="669"/>
                  </a:lnTo>
                  <a:lnTo>
                    <a:pt x="804" y="669"/>
                  </a:lnTo>
                  <a:lnTo>
                    <a:pt x="802" y="662"/>
                  </a:lnTo>
                  <a:lnTo>
                    <a:pt x="800" y="658"/>
                  </a:lnTo>
                  <a:lnTo>
                    <a:pt x="796" y="656"/>
                  </a:lnTo>
                  <a:lnTo>
                    <a:pt x="796" y="656"/>
                  </a:lnTo>
                  <a:lnTo>
                    <a:pt x="794" y="656"/>
                  </a:lnTo>
                  <a:lnTo>
                    <a:pt x="792" y="654"/>
                  </a:lnTo>
                  <a:lnTo>
                    <a:pt x="788" y="654"/>
                  </a:lnTo>
                  <a:lnTo>
                    <a:pt x="786" y="652"/>
                  </a:lnTo>
                  <a:lnTo>
                    <a:pt x="786" y="652"/>
                  </a:lnTo>
                  <a:lnTo>
                    <a:pt x="785" y="651"/>
                  </a:lnTo>
                  <a:lnTo>
                    <a:pt x="785" y="647"/>
                  </a:lnTo>
                  <a:lnTo>
                    <a:pt x="785" y="647"/>
                  </a:lnTo>
                  <a:lnTo>
                    <a:pt x="777" y="645"/>
                  </a:lnTo>
                  <a:lnTo>
                    <a:pt x="771" y="643"/>
                  </a:lnTo>
                  <a:lnTo>
                    <a:pt x="771" y="643"/>
                  </a:lnTo>
                  <a:lnTo>
                    <a:pt x="764" y="641"/>
                  </a:lnTo>
                  <a:lnTo>
                    <a:pt x="764" y="641"/>
                  </a:lnTo>
                  <a:lnTo>
                    <a:pt x="760" y="641"/>
                  </a:lnTo>
                  <a:lnTo>
                    <a:pt x="756" y="639"/>
                  </a:lnTo>
                  <a:lnTo>
                    <a:pt x="756" y="639"/>
                  </a:lnTo>
                  <a:lnTo>
                    <a:pt x="754" y="641"/>
                  </a:lnTo>
                  <a:lnTo>
                    <a:pt x="751" y="643"/>
                  </a:lnTo>
                  <a:lnTo>
                    <a:pt x="751" y="643"/>
                  </a:lnTo>
                  <a:lnTo>
                    <a:pt x="745" y="645"/>
                  </a:lnTo>
                  <a:lnTo>
                    <a:pt x="745" y="645"/>
                  </a:lnTo>
                  <a:lnTo>
                    <a:pt x="739" y="649"/>
                  </a:lnTo>
                  <a:lnTo>
                    <a:pt x="734" y="649"/>
                  </a:lnTo>
                  <a:lnTo>
                    <a:pt x="730" y="652"/>
                  </a:lnTo>
                  <a:lnTo>
                    <a:pt x="724" y="652"/>
                  </a:lnTo>
                  <a:lnTo>
                    <a:pt x="724" y="652"/>
                  </a:lnTo>
                  <a:lnTo>
                    <a:pt x="718" y="649"/>
                  </a:lnTo>
                  <a:lnTo>
                    <a:pt x="718" y="649"/>
                  </a:lnTo>
                  <a:lnTo>
                    <a:pt x="715" y="652"/>
                  </a:lnTo>
                  <a:lnTo>
                    <a:pt x="715" y="652"/>
                  </a:lnTo>
                  <a:lnTo>
                    <a:pt x="715" y="652"/>
                  </a:lnTo>
                  <a:lnTo>
                    <a:pt x="705" y="651"/>
                  </a:lnTo>
                  <a:lnTo>
                    <a:pt x="696" y="647"/>
                  </a:lnTo>
                  <a:lnTo>
                    <a:pt x="696" y="647"/>
                  </a:lnTo>
                  <a:lnTo>
                    <a:pt x="692" y="645"/>
                  </a:lnTo>
                  <a:lnTo>
                    <a:pt x="688" y="643"/>
                  </a:lnTo>
                  <a:lnTo>
                    <a:pt x="684" y="641"/>
                  </a:lnTo>
                  <a:lnTo>
                    <a:pt x="681" y="641"/>
                  </a:lnTo>
                  <a:lnTo>
                    <a:pt x="679" y="641"/>
                  </a:lnTo>
                  <a:lnTo>
                    <a:pt x="679" y="641"/>
                  </a:lnTo>
                  <a:lnTo>
                    <a:pt x="675" y="641"/>
                  </a:lnTo>
                  <a:lnTo>
                    <a:pt x="669" y="641"/>
                  </a:lnTo>
                  <a:lnTo>
                    <a:pt x="667" y="641"/>
                  </a:lnTo>
                  <a:lnTo>
                    <a:pt x="664" y="637"/>
                  </a:lnTo>
                  <a:lnTo>
                    <a:pt x="664" y="637"/>
                  </a:lnTo>
                  <a:lnTo>
                    <a:pt x="662" y="632"/>
                  </a:lnTo>
                  <a:lnTo>
                    <a:pt x="660" y="628"/>
                  </a:lnTo>
                  <a:lnTo>
                    <a:pt x="658" y="626"/>
                  </a:lnTo>
                  <a:lnTo>
                    <a:pt x="658" y="626"/>
                  </a:lnTo>
                  <a:lnTo>
                    <a:pt x="652" y="626"/>
                  </a:lnTo>
                  <a:lnTo>
                    <a:pt x="654" y="632"/>
                  </a:lnTo>
                  <a:lnTo>
                    <a:pt x="408" y="635"/>
                  </a:lnTo>
                  <a:lnTo>
                    <a:pt x="355" y="635"/>
                  </a:lnTo>
                  <a:lnTo>
                    <a:pt x="355" y="635"/>
                  </a:lnTo>
                  <a:lnTo>
                    <a:pt x="342" y="635"/>
                  </a:lnTo>
                  <a:lnTo>
                    <a:pt x="342" y="635"/>
                  </a:lnTo>
                  <a:lnTo>
                    <a:pt x="310" y="635"/>
                  </a:lnTo>
                  <a:lnTo>
                    <a:pt x="310" y="635"/>
                  </a:lnTo>
                  <a:lnTo>
                    <a:pt x="274" y="635"/>
                  </a:lnTo>
                  <a:lnTo>
                    <a:pt x="274" y="635"/>
                  </a:lnTo>
                  <a:lnTo>
                    <a:pt x="268" y="635"/>
                  </a:lnTo>
                  <a:lnTo>
                    <a:pt x="261" y="635"/>
                  </a:lnTo>
                  <a:lnTo>
                    <a:pt x="257" y="634"/>
                  </a:lnTo>
                  <a:lnTo>
                    <a:pt x="257" y="632"/>
                  </a:lnTo>
                  <a:lnTo>
                    <a:pt x="253" y="628"/>
                  </a:lnTo>
                  <a:lnTo>
                    <a:pt x="253" y="624"/>
                  </a:lnTo>
                  <a:lnTo>
                    <a:pt x="253" y="624"/>
                  </a:lnTo>
                  <a:lnTo>
                    <a:pt x="251" y="624"/>
                  </a:lnTo>
                  <a:lnTo>
                    <a:pt x="249" y="624"/>
                  </a:lnTo>
                  <a:lnTo>
                    <a:pt x="249" y="622"/>
                  </a:lnTo>
                  <a:lnTo>
                    <a:pt x="247" y="618"/>
                  </a:lnTo>
                  <a:lnTo>
                    <a:pt x="246" y="615"/>
                  </a:lnTo>
                  <a:lnTo>
                    <a:pt x="246" y="615"/>
                  </a:lnTo>
                  <a:lnTo>
                    <a:pt x="242" y="620"/>
                  </a:lnTo>
                  <a:lnTo>
                    <a:pt x="242" y="622"/>
                  </a:lnTo>
                  <a:lnTo>
                    <a:pt x="238" y="620"/>
                  </a:lnTo>
                  <a:lnTo>
                    <a:pt x="238" y="620"/>
                  </a:lnTo>
                  <a:lnTo>
                    <a:pt x="236" y="615"/>
                  </a:lnTo>
                  <a:lnTo>
                    <a:pt x="234" y="607"/>
                  </a:lnTo>
                  <a:lnTo>
                    <a:pt x="234" y="607"/>
                  </a:lnTo>
                  <a:lnTo>
                    <a:pt x="232" y="609"/>
                  </a:lnTo>
                  <a:lnTo>
                    <a:pt x="230" y="609"/>
                  </a:lnTo>
                  <a:lnTo>
                    <a:pt x="229" y="607"/>
                  </a:lnTo>
                  <a:lnTo>
                    <a:pt x="227" y="607"/>
                  </a:lnTo>
                  <a:lnTo>
                    <a:pt x="225" y="603"/>
                  </a:lnTo>
                  <a:lnTo>
                    <a:pt x="223" y="601"/>
                  </a:lnTo>
                  <a:lnTo>
                    <a:pt x="223" y="601"/>
                  </a:lnTo>
                  <a:lnTo>
                    <a:pt x="219" y="599"/>
                  </a:lnTo>
                  <a:lnTo>
                    <a:pt x="219" y="599"/>
                  </a:lnTo>
                  <a:lnTo>
                    <a:pt x="215" y="599"/>
                  </a:lnTo>
                  <a:lnTo>
                    <a:pt x="213" y="599"/>
                  </a:lnTo>
                  <a:lnTo>
                    <a:pt x="213" y="599"/>
                  </a:lnTo>
                  <a:lnTo>
                    <a:pt x="212" y="598"/>
                  </a:lnTo>
                  <a:lnTo>
                    <a:pt x="210" y="594"/>
                  </a:lnTo>
                  <a:lnTo>
                    <a:pt x="208" y="594"/>
                  </a:lnTo>
                  <a:lnTo>
                    <a:pt x="204" y="590"/>
                  </a:lnTo>
                  <a:lnTo>
                    <a:pt x="204" y="590"/>
                  </a:lnTo>
                  <a:lnTo>
                    <a:pt x="202" y="592"/>
                  </a:lnTo>
                  <a:lnTo>
                    <a:pt x="200" y="592"/>
                  </a:lnTo>
                  <a:lnTo>
                    <a:pt x="198" y="592"/>
                  </a:lnTo>
                  <a:lnTo>
                    <a:pt x="198" y="592"/>
                  </a:lnTo>
                  <a:lnTo>
                    <a:pt x="196" y="590"/>
                  </a:lnTo>
                  <a:lnTo>
                    <a:pt x="193" y="588"/>
                  </a:lnTo>
                  <a:lnTo>
                    <a:pt x="193" y="588"/>
                  </a:lnTo>
                  <a:lnTo>
                    <a:pt x="193" y="586"/>
                  </a:lnTo>
                  <a:lnTo>
                    <a:pt x="191" y="584"/>
                  </a:lnTo>
                  <a:lnTo>
                    <a:pt x="189" y="581"/>
                  </a:lnTo>
                  <a:lnTo>
                    <a:pt x="189" y="579"/>
                  </a:lnTo>
                  <a:lnTo>
                    <a:pt x="189" y="579"/>
                  </a:lnTo>
                  <a:lnTo>
                    <a:pt x="189" y="575"/>
                  </a:lnTo>
                  <a:lnTo>
                    <a:pt x="189" y="573"/>
                  </a:lnTo>
                  <a:lnTo>
                    <a:pt x="189" y="569"/>
                  </a:lnTo>
                  <a:lnTo>
                    <a:pt x="189" y="565"/>
                  </a:lnTo>
                  <a:lnTo>
                    <a:pt x="189" y="565"/>
                  </a:lnTo>
                  <a:lnTo>
                    <a:pt x="189" y="564"/>
                  </a:lnTo>
                  <a:lnTo>
                    <a:pt x="187" y="562"/>
                  </a:lnTo>
                  <a:lnTo>
                    <a:pt x="187" y="562"/>
                  </a:lnTo>
                  <a:lnTo>
                    <a:pt x="183" y="560"/>
                  </a:lnTo>
                  <a:lnTo>
                    <a:pt x="181" y="556"/>
                  </a:lnTo>
                  <a:lnTo>
                    <a:pt x="181" y="556"/>
                  </a:lnTo>
                  <a:lnTo>
                    <a:pt x="178" y="556"/>
                  </a:lnTo>
                  <a:lnTo>
                    <a:pt x="174" y="558"/>
                  </a:lnTo>
                  <a:lnTo>
                    <a:pt x="172" y="556"/>
                  </a:lnTo>
                  <a:lnTo>
                    <a:pt x="172" y="556"/>
                  </a:lnTo>
                  <a:lnTo>
                    <a:pt x="172" y="552"/>
                  </a:lnTo>
                  <a:lnTo>
                    <a:pt x="172" y="550"/>
                  </a:lnTo>
                  <a:lnTo>
                    <a:pt x="172" y="550"/>
                  </a:lnTo>
                  <a:lnTo>
                    <a:pt x="172" y="548"/>
                  </a:lnTo>
                  <a:lnTo>
                    <a:pt x="172" y="547"/>
                  </a:lnTo>
                  <a:lnTo>
                    <a:pt x="174" y="545"/>
                  </a:lnTo>
                  <a:lnTo>
                    <a:pt x="178" y="543"/>
                  </a:lnTo>
                  <a:lnTo>
                    <a:pt x="178" y="541"/>
                  </a:lnTo>
                  <a:lnTo>
                    <a:pt x="176" y="539"/>
                  </a:lnTo>
                  <a:lnTo>
                    <a:pt x="176" y="539"/>
                  </a:lnTo>
                  <a:lnTo>
                    <a:pt x="174" y="537"/>
                  </a:lnTo>
                  <a:lnTo>
                    <a:pt x="174" y="535"/>
                  </a:lnTo>
                  <a:lnTo>
                    <a:pt x="172" y="537"/>
                  </a:lnTo>
                  <a:lnTo>
                    <a:pt x="168" y="539"/>
                  </a:lnTo>
                  <a:lnTo>
                    <a:pt x="166" y="539"/>
                  </a:lnTo>
                  <a:lnTo>
                    <a:pt x="166" y="539"/>
                  </a:lnTo>
                  <a:lnTo>
                    <a:pt x="162" y="539"/>
                  </a:lnTo>
                  <a:lnTo>
                    <a:pt x="161" y="535"/>
                  </a:lnTo>
                  <a:lnTo>
                    <a:pt x="157" y="531"/>
                  </a:lnTo>
                  <a:lnTo>
                    <a:pt x="157" y="528"/>
                  </a:lnTo>
                  <a:lnTo>
                    <a:pt x="157" y="528"/>
                  </a:lnTo>
                  <a:lnTo>
                    <a:pt x="157" y="524"/>
                  </a:lnTo>
                  <a:lnTo>
                    <a:pt x="159" y="524"/>
                  </a:lnTo>
                  <a:lnTo>
                    <a:pt x="159" y="524"/>
                  </a:lnTo>
                  <a:lnTo>
                    <a:pt x="157" y="520"/>
                  </a:lnTo>
                  <a:lnTo>
                    <a:pt x="157" y="520"/>
                  </a:lnTo>
                  <a:lnTo>
                    <a:pt x="153" y="520"/>
                  </a:lnTo>
                  <a:lnTo>
                    <a:pt x="151" y="518"/>
                  </a:lnTo>
                  <a:lnTo>
                    <a:pt x="151" y="518"/>
                  </a:lnTo>
                  <a:lnTo>
                    <a:pt x="153" y="511"/>
                  </a:lnTo>
                  <a:lnTo>
                    <a:pt x="153" y="511"/>
                  </a:lnTo>
                  <a:lnTo>
                    <a:pt x="157" y="507"/>
                  </a:lnTo>
                  <a:lnTo>
                    <a:pt x="161" y="501"/>
                  </a:lnTo>
                  <a:lnTo>
                    <a:pt x="161" y="482"/>
                  </a:lnTo>
                  <a:lnTo>
                    <a:pt x="153" y="477"/>
                  </a:lnTo>
                  <a:lnTo>
                    <a:pt x="153" y="477"/>
                  </a:lnTo>
                  <a:lnTo>
                    <a:pt x="151" y="480"/>
                  </a:lnTo>
                  <a:lnTo>
                    <a:pt x="149" y="480"/>
                  </a:lnTo>
                  <a:lnTo>
                    <a:pt x="149" y="480"/>
                  </a:lnTo>
                  <a:lnTo>
                    <a:pt x="147" y="478"/>
                  </a:lnTo>
                  <a:lnTo>
                    <a:pt x="147" y="477"/>
                  </a:lnTo>
                  <a:lnTo>
                    <a:pt x="147" y="477"/>
                  </a:lnTo>
                  <a:lnTo>
                    <a:pt x="147" y="473"/>
                  </a:lnTo>
                  <a:lnTo>
                    <a:pt x="145" y="469"/>
                  </a:lnTo>
                  <a:lnTo>
                    <a:pt x="143" y="469"/>
                  </a:lnTo>
                  <a:lnTo>
                    <a:pt x="142" y="469"/>
                  </a:lnTo>
                  <a:lnTo>
                    <a:pt x="134" y="465"/>
                  </a:lnTo>
                  <a:lnTo>
                    <a:pt x="125" y="456"/>
                  </a:lnTo>
                  <a:lnTo>
                    <a:pt x="125" y="448"/>
                  </a:lnTo>
                  <a:lnTo>
                    <a:pt x="119" y="441"/>
                  </a:lnTo>
                  <a:lnTo>
                    <a:pt x="108" y="420"/>
                  </a:lnTo>
                  <a:lnTo>
                    <a:pt x="98" y="420"/>
                  </a:lnTo>
                  <a:lnTo>
                    <a:pt x="96" y="410"/>
                  </a:lnTo>
                  <a:lnTo>
                    <a:pt x="92" y="407"/>
                  </a:lnTo>
                  <a:lnTo>
                    <a:pt x="85" y="399"/>
                  </a:lnTo>
                  <a:lnTo>
                    <a:pt x="81" y="393"/>
                  </a:lnTo>
                  <a:lnTo>
                    <a:pt x="68" y="393"/>
                  </a:lnTo>
                  <a:lnTo>
                    <a:pt x="66" y="407"/>
                  </a:lnTo>
                  <a:lnTo>
                    <a:pt x="58" y="407"/>
                  </a:lnTo>
                  <a:lnTo>
                    <a:pt x="55" y="410"/>
                  </a:lnTo>
                  <a:lnTo>
                    <a:pt x="39" y="393"/>
                  </a:lnTo>
                  <a:lnTo>
                    <a:pt x="32" y="393"/>
                  </a:lnTo>
                  <a:lnTo>
                    <a:pt x="32" y="382"/>
                  </a:lnTo>
                  <a:lnTo>
                    <a:pt x="21" y="382"/>
                  </a:lnTo>
                  <a:lnTo>
                    <a:pt x="7" y="382"/>
                  </a:lnTo>
                  <a:lnTo>
                    <a:pt x="0" y="382"/>
                  </a:lnTo>
                  <a:lnTo>
                    <a:pt x="0" y="382"/>
                  </a:lnTo>
                  <a:lnTo>
                    <a:pt x="0" y="246"/>
                  </a:lnTo>
                  <a:lnTo>
                    <a:pt x="0" y="246"/>
                  </a:lnTo>
                  <a:lnTo>
                    <a:pt x="0" y="178"/>
                  </a:lnTo>
                  <a:lnTo>
                    <a:pt x="0" y="178"/>
                  </a:lnTo>
                  <a:lnTo>
                    <a:pt x="0" y="153"/>
                  </a:lnTo>
                  <a:lnTo>
                    <a:pt x="0" y="153"/>
                  </a:lnTo>
                  <a:lnTo>
                    <a:pt x="0" y="138"/>
                  </a:lnTo>
                  <a:lnTo>
                    <a:pt x="0" y="138"/>
                  </a:lnTo>
                  <a:lnTo>
                    <a:pt x="9" y="136"/>
                  </a:lnTo>
                  <a:lnTo>
                    <a:pt x="9" y="136"/>
                  </a:lnTo>
                  <a:lnTo>
                    <a:pt x="17" y="136"/>
                  </a:lnTo>
                  <a:lnTo>
                    <a:pt x="22" y="138"/>
                  </a:lnTo>
                  <a:lnTo>
                    <a:pt x="22" y="138"/>
                  </a:lnTo>
                  <a:lnTo>
                    <a:pt x="24" y="138"/>
                  </a:lnTo>
                  <a:lnTo>
                    <a:pt x="30" y="142"/>
                  </a:lnTo>
                  <a:lnTo>
                    <a:pt x="38" y="149"/>
                  </a:lnTo>
                  <a:lnTo>
                    <a:pt x="38" y="149"/>
                  </a:lnTo>
                  <a:lnTo>
                    <a:pt x="47" y="155"/>
                  </a:lnTo>
                  <a:lnTo>
                    <a:pt x="51" y="157"/>
                  </a:lnTo>
                  <a:lnTo>
                    <a:pt x="55" y="159"/>
                  </a:lnTo>
                  <a:lnTo>
                    <a:pt x="55" y="159"/>
                  </a:lnTo>
                  <a:lnTo>
                    <a:pt x="58" y="159"/>
                  </a:lnTo>
                  <a:lnTo>
                    <a:pt x="62" y="159"/>
                  </a:lnTo>
                  <a:lnTo>
                    <a:pt x="70" y="157"/>
                  </a:lnTo>
                  <a:lnTo>
                    <a:pt x="70" y="157"/>
                  </a:lnTo>
                  <a:lnTo>
                    <a:pt x="72" y="157"/>
                  </a:lnTo>
                  <a:lnTo>
                    <a:pt x="77" y="159"/>
                  </a:lnTo>
                  <a:lnTo>
                    <a:pt x="83" y="161"/>
                  </a:lnTo>
                  <a:lnTo>
                    <a:pt x="83" y="161"/>
                  </a:lnTo>
                  <a:lnTo>
                    <a:pt x="83" y="159"/>
                  </a:lnTo>
                  <a:lnTo>
                    <a:pt x="83" y="157"/>
                  </a:lnTo>
                  <a:lnTo>
                    <a:pt x="83" y="153"/>
                  </a:lnTo>
                  <a:lnTo>
                    <a:pt x="81" y="151"/>
                  </a:lnTo>
                  <a:lnTo>
                    <a:pt x="77" y="149"/>
                  </a:lnTo>
                  <a:lnTo>
                    <a:pt x="77" y="149"/>
                  </a:lnTo>
                  <a:lnTo>
                    <a:pt x="77" y="147"/>
                  </a:lnTo>
                  <a:lnTo>
                    <a:pt x="77" y="146"/>
                  </a:lnTo>
                  <a:lnTo>
                    <a:pt x="77" y="144"/>
                  </a:lnTo>
                  <a:lnTo>
                    <a:pt x="81" y="142"/>
                  </a:lnTo>
                  <a:lnTo>
                    <a:pt x="85" y="140"/>
                  </a:lnTo>
                  <a:lnTo>
                    <a:pt x="89" y="138"/>
                  </a:lnTo>
                  <a:lnTo>
                    <a:pt x="89" y="138"/>
                  </a:lnTo>
                  <a:lnTo>
                    <a:pt x="92" y="138"/>
                  </a:lnTo>
                  <a:lnTo>
                    <a:pt x="98" y="138"/>
                  </a:lnTo>
                  <a:lnTo>
                    <a:pt x="104" y="140"/>
                  </a:lnTo>
                  <a:lnTo>
                    <a:pt x="104" y="142"/>
                  </a:lnTo>
                  <a:lnTo>
                    <a:pt x="106" y="144"/>
                  </a:lnTo>
                  <a:lnTo>
                    <a:pt x="106" y="144"/>
                  </a:lnTo>
                  <a:lnTo>
                    <a:pt x="109" y="144"/>
                  </a:lnTo>
                  <a:lnTo>
                    <a:pt x="111" y="142"/>
                  </a:lnTo>
                  <a:lnTo>
                    <a:pt x="117" y="138"/>
                  </a:lnTo>
                  <a:lnTo>
                    <a:pt x="117" y="138"/>
                  </a:lnTo>
                  <a:lnTo>
                    <a:pt x="125" y="134"/>
                  </a:lnTo>
                  <a:lnTo>
                    <a:pt x="142" y="127"/>
                  </a:lnTo>
                  <a:lnTo>
                    <a:pt x="149" y="123"/>
                  </a:lnTo>
                  <a:lnTo>
                    <a:pt x="157" y="121"/>
                  </a:lnTo>
                  <a:lnTo>
                    <a:pt x="162" y="121"/>
                  </a:lnTo>
                  <a:lnTo>
                    <a:pt x="162" y="121"/>
                  </a:lnTo>
                  <a:lnTo>
                    <a:pt x="164" y="123"/>
                  </a:lnTo>
                  <a:lnTo>
                    <a:pt x="164" y="123"/>
                  </a:lnTo>
                  <a:lnTo>
                    <a:pt x="162" y="125"/>
                  </a:lnTo>
                  <a:lnTo>
                    <a:pt x="162" y="125"/>
                  </a:lnTo>
                  <a:lnTo>
                    <a:pt x="149" y="129"/>
                  </a:lnTo>
                  <a:lnTo>
                    <a:pt x="149" y="129"/>
                  </a:lnTo>
                  <a:lnTo>
                    <a:pt x="149" y="130"/>
                  </a:lnTo>
                  <a:lnTo>
                    <a:pt x="149" y="130"/>
                  </a:lnTo>
                  <a:lnTo>
                    <a:pt x="145" y="132"/>
                  </a:lnTo>
                  <a:lnTo>
                    <a:pt x="138" y="136"/>
                  </a:lnTo>
                  <a:lnTo>
                    <a:pt x="134" y="140"/>
                  </a:lnTo>
                  <a:lnTo>
                    <a:pt x="128" y="142"/>
                  </a:lnTo>
                  <a:lnTo>
                    <a:pt x="128" y="142"/>
                  </a:lnTo>
                  <a:lnTo>
                    <a:pt x="121" y="146"/>
                  </a:lnTo>
                  <a:lnTo>
                    <a:pt x="117" y="147"/>
                  </a:lnTo>
                  <a:lnTo>
                    <a:pt x="113" y="149"/>
                  </a:lnTo>
                  <a:lnTo>
                    <a:pt x="113" y="149"/>
                  </a:lnTo>
                  <a:lnTo>
                    <a:pt x="113" y="153"/>
                  </a:lnTo>
                  <a:lnTo>
                    <a:pt x="111" y="155"/>
                  </a:lnTo>
                  <a:lnTo>
                    <a:pt x="111" y="157"/>
                  </a:lnTo>
                  <a:lnTo>
                    <a:pt x="113" y="159"/>
                  </a:lnTo>
                  <a:lnTo>
                    <a:pt x="113" y="159"/>
                  </a:lnTo>
                  <a:lnTo>
                    <a:pt x="115" y="159"/>
                  </a:lnTo>
                  <a:lnTo>
                    <a:pt x="117" y="159"/>
                  </a:lnTo>
                  <a:lnTo>
                    <a:pt x="119" y="157"/>
                  </a:lnTo>
                  <a:lnTo>
                    <a:pt x="119" y="157"/>
                  </a:lnTo>
                  <a:lnTo>
                    <a:pt x="126" y="153"/>
                  </a:lnTo>
                  <a:lnTo>
                    <a:pt x="132" y="149"/>
                  </a:lnTo>
                  <a:lnTo>
                    <a:pt x="145" y="142"/>
                  </a:lnTo>
                  <a:lnTo>
                    <a:pt x="145" y="142"/>
                  </a:lnTo>
                  <a:lnTo>
                    <a:pt x="155" y="134"/>
                  </a:lnTo>
                  <a:lnTo>
                    <a:pt x="161" y="130"/>
                  </a:lnTo>
                  <a:lnTo>
                    <a:pt x="162" y="130"/>
                  </a:lnTo>
                  <a:lnTo>
                    <a:pt x="166" y="129"/>
                  </a:lnTo>
                  <a:lnTo>
                    <a:pt x="166" y="129"/>
                  </a:lnTo>
                  <a:lnTo>
                    <a:pt x="174" y="130"/>
                  </a:lnTo>
                  <a:lnTo>
                    <a:pt x="178" y="130"/>
                  </a:lnTo>
                  <a:lnTo>
                    <a:pt x="178" y="130"/>
                  </a:lnTo>
                  <a:lnTo>
                    <a:pt x="179" y="129"/>
                  </a:lnTo>
                  <a:lnTo>
                    <a:pt x="179" y="129"/>
                  </a:lnTo>
                  <a:lnTo>
                    <a:pt x="179" y="127"/>
                  </a:lnTo>
                  <a:lnTo>
                    <a:pt x="181" y="125"/>
                  </a:lnTo>
                  <a:lnTo>
                    <a:pt x="183" y="121"/>
                  </a:lnTo>
                  <a:lnTo>
                    <a:pt x="185" y="119"/>
                  </a:lnTo>
                  <a:lnTo>
                    <a:pt x="187" y="115"/>
                  </a:lnTo>
                  <a:lnTo>
                    <a:pt x="187" y="115"/>
                  </a:lnTo>
                  <a:lnTo>
                    <a:pt x="187" y="111"/>
                  </a:lnTo>
                  <a:lnTo>
                    <a:pt x="185" y="108"/>
                  </a:lnTo>
                  <a:lnTo>
                    <a:pt x="185" y="108"/>
                  </a:lnTo>
                  <a:lnTo>
                    <a:pt x="187" y="106"/>
                  </a:lnTo>
                  <a:lnTo>
                    <a:pt x="191" y="110"/>
                  </a:lnTo>
                  <a:lnTo>
                    <a:pt x="191" y="110"/>
                  </a:lnTo>
                  <a:lnTo>
                    <a:pt x="196" y="113"/>
                  </a:lnTo>
                  <a:lnTo>
                    <a:pt x="200" y="119"/>
                  </a:lnTo>
                  <a:lnTo>
                    <a:pt x="204" y="125"/>
                  </a:lnTo>
                  <a:lnTo>
                    <a:pt x="208" y="130"/>
                  </a:lnTo>
                  <a:lnTo>
                    <a:pt x="208" y="130"/>
                  </a:lnTo>
                  <a:lnTo>
                    <a:pt x="215" y="144"/>
                  </a:lnTo>
                  <a:lnTo>
                    <a:pt x="215" y="144"/>
                  </a:lnTo>
                  <a:lnTo>
                    <a:pt x="219" y="144"/>
                  </a:lnTo>
                  <a:lnTo>
                    <a:pt x="223" y="142"/>
                  </a:lnTo>
                  <a:lnTo>
                    <a:pt x="223" y="142"/>
                  </a:lnTo>
                  <a:lnTo>
                    <a:pt x="225" y="138"/>
                  </a:lnTo>
                  <a:lnTo>
                    <a:pt x="227" y="134"/>
                  </a:lnTo>
                  <a:lnTo>
                    <a:pt x="230" y="127"/>
                  </a:lnTo>
                  <a:lnTo>
                    <a:pt x="230" y="127"/>
                  </a:lnTo>
                  <a:lnTo>
                    <a:pt x="234" y="123"/>
                  </a:lnTo>
                  <a:lnTo>
                    <a:pt x="236" y="121"/>
                  </a:lnTo>
                  <a:lnTo>
                    <a:pt x="242" y="121"/>
                  </a:lnTo>
                  <a:lnTo>
                    <a:pt x="242" y="121"/>
                  </a:lnTo>
                  <a:lnTo>
                    <a:pt x="242" y="121"/>
                  </a:lnTo>
                  <a:lnTo>
                    <a:pt x="242" y="127"/>
                  </a:lnTo>
                  <a:lnTo>
                    <a:pt x="242" y="130"/>
                  </a:lnTo>
                  <a:lnTo>
                    <a:pt x="242" y="130"/>
                  </a:lnTo>
                  <a:lnTo>
                    <a:pt x="244" y="132"/>
                  </a:lnTo>
                  <a:lnTo>
                    <a:pt x="246" y="134"/>
                  </a:lnTo>
                  <a:lnTo>
                    <a:pt x="246" y="134"/>
                  </a:lnTo>
                  <a:lnTo>
                    <a:pt x="246" y="136"/>
                  </a:lnTo>
                  <a:lnTo>
                    <a:pt x="246" y="136"/>
                  </a:lnTo>
                  <a:lnTo>
                    <a:pt x="244" y="140"/>
                  </a:lnTo>
                  <a:lnTo>
                    <a:pt x="242" y="142"/>
                  </a:lnTo>
                  <a:lnTo>
                    <a:pt x="242" y="142"/>
                  </a:lnTo>
                  <a:lnTo>
                    <a:pt x="246" y="142"/>
                  </a:lnTo>
                  <a:lnTo>
                    <a:pt x="251" y="144"/>
                  </a:lnTo>
                  <a:lnTo>
                    <a:pt x="253" y="142"/>
                  </a:lnTo>
                  <a:lnTo>
                    <a:pt x="253" y="142"/>
                  </a:lnTo>
                  <a:lnTo>
                    <a:pt x="255" y="140"/>
                  </a:lnTo>
                  <a:lnTo>
                    <a:pt x="257" y="138"/>
                  </a:lnTo>
                  <a:lnTo>
                    <a:pt x="259" y="134"/>
                  </a:lnTo>
                  <a:lnTo>
                    <a:pt x="261" y="132"/>
                  </a:lnTo>
                  <a:lnTo>
                    <a:pt x="261" y="132"/>
                  </a:lnTo>
                  <a:lnTo>
                    <a:pt x="266" y="130"/>
                  </a:lnTo>
                  <a:lnTo>
                    <a:pt x="272" y="129"/>
                  </a:lnTo>
                  <a:lnTo>
                    <a:pt x="278" y="129"/>
                  </a:lnTo>
                  <a:lnTo>
                    <a:pt x="283" y="130"/>
                  </a:lnTo>
                  <a:lnTo>
                    <a:pt x="283" y="130"/>
                  </a:lnTo>
                  <a:lnTo>
                    <a:pt x="289" y="132"/>
                  </a:lnTo>
                  <a:lnTo>
                    <a:pt x="293" y="136"/>
                  </a:lnTo>
                  <a:lnTo>
                    <a:pt x="293" y="136"/>
                  </a:lnTo>
                  <a:lnTo>
                    <a:pt x="295" y="138"/>
                  </a:lnTo>
                  <a:lnTo>
                    <a:pt x="297" y="138"/>
                  </a:lnTo>
                  <a:lnTo>
                    <a:pt x="302" y="138"/>
                  </a:lnTo>
                  <a:lnTo>
                    <a:pt x="302" y="138"/>
                  </a:lnTo>
                  <a:lnTo>
                    <a:pt x="304" y="140"/>
                  </a:lnTo>
                  <a:lnTo>
                    <a:pt x="310" y="142"/>
                  </a:lnTo>
                  <a:lnTo>
                    <a:pt x="316" y="146"/>
                  </a:lnTo>
                  <a:lnTo>
                    <a:pt x="316" y="146"/>
                  </a:lnTo>
                  <a:lnTo>
                    <a:pt x="323" y="147"/>
                  </a:lnTo>
                  <a:lnTo>
                    <a:pt x="329" y="149"/>
                  </a:lnTo>
                  <a:lnTo>
                    <a:pt x="329" y="149"/>
                  </a:lnTo>
                  <a:lnTo>
                    <a:pt x="329" y="149"/>
                  </a:lnTo>
                  <a:lnTo>
                    <a:pt x="329" y="149"/>
                  </a:lnTo>
                  <a:lnTo>
                    <a:pt x="329" y="149"/>
                  </a:lnTo>
                  <a:lnTo>
                    <a:pt x="329" y="149"/>
                  </a:lnTo>
                  <a:lnTo>
                    <a:pt x="331" y="149"/>
                  </a:lnTo>
                  <a:lnTo>
                    <a:pt x="331" y="149"/>
                  </a:lnTo>
                  <a:lnTo>
                    <a:pt x="329" y="149"/>
                  </a:lnTo>
                  <a:lnTo>
                    <a:pt x="329" y="149"/>
                  </a:lnTo>
                  <a:lnTo>
                    <a:pt x="329" y="151"/>
                  </a:lnTo>
                  <a:lnTo>
                    <a:pt x="329" y="151"/>
                  </a:lnTo>
                  <a:lnTo>
                    <a:pt x="333" y="151"/>
                  </a:lnTo>
                  <a:lnTo>
                    <a:pt x="336" y="153"/>
                  </a:lnTo>
                  <a:lnTo>
                    <a:pt x="344" y="155"/>
                  </a:lnTo>
                  <a:lnTo>
                    <a:pt x="344" y="155"/>
                  </a:lnTo>
                  <a:lnTo>
                    <a:pt x="348" y="155"/>
                  </a:lnTo>
                  <a:lnTo>
                    <a:pt x="352" y="155"/>
                  </a:lnTo>
                  <a:lnTo>
                    <a:pt x="359" y="155"/>
                  </a:lnTo>
                  <a:lnTo>
                    <a:pt x="359" y="155"/>
                  </a:lnTo>
                  <a:lnTo>
                    <a:pt x="369" y="155"/>
                  </a:lnTo>
                  <a:lnTo>
                    <a:pt x="372" y="157"/>
                  </a:lnTo>
                  <a:lnTo>
                    <a:pt x="376" y="157"/>
                  </a:lnTo>
                  <a:lnTo>
                    <a:pt x="380" y="161"/>
                  </a:lnTo>
                  <a:lnTo>
                    <a:pt x="384" y="163"/>
                  </a:lnTo>
                  <a:lnTo>
                    <a:pt x="384" y="166"/>
                  </a:lnTo>
                  <a:lnTo>
                    <a:pt x="386" y="172"/>
                  </a:lnTo>
                  <a:lnTo>
                    <a:pt x="386" y="172"/>
                  </a:lnTo>
                  <a:lnTo>
                    <a:pt x="374" y="176"/>
                  </a:lnTo>
                  <a:lnTo>
                    <a:pt x="369" y="180"/>
                  </a:lnTo>
                  <a:lnTo>
                    <a:pt x="367" y="181"/>
                  </a:lnTo>
                  <a:lnTo>
                    <a:pt x="365" y="185"/>
                  </a:lnTo>
                  <a:lnTo>
                    <a:pt x="365" y="185"/>
                  </a:lnTo>
                  <a:lnTo>
                    <a:pt x="369" y="185"/>
                  </a:lnTo>
                  <a:lnTo>
                    <a:pt x="378" y="185"/>
                  </a:lnTo>
                  <a:lnTo>
                    <a:pt x="389" y="187"/>
                  </a:lnTo>
                  <a:lnTo>
                    <a:pt x="395" y="187"/>
                  </a:lnTo>
                  <a:lnTo>
                    <a:pt x="395" y="187"/>
                  </a:lnTo>
                  <a:lnTo>
                    <a:pt x="410" y="187"/>
                  </a:lnTo>
                  <a:lnTo>
                    <a:pt x="416" y="185"/>
                  </a:lnTo>
                  <a:lnTo>
                    <a:pt x="423" y="185"/>
                  </a:lnTo>
                  <a:lnTo>
                    <a:pt x="423" y="185"/>
                  </a:lnTo>
                  <a:lnTo>
                    <a:pt x="431" y="183"/>
                  </a:lnTo>
                  <a:lnTo>
                    <a:pt x="437" y="181"/>
                  </a:lnTo>
                  <a:lnTo>
                    <a:pt x="437" y="181"/>
                  </a:lnTo>
                  <a:lnTo>
                    <a:pt x="440" y="178"/>
                  </a:lnTo>
                  <a:lnTo>
                    <a:pt x="442" y="178"/>
                  </a:lnTo>
                  <a:lnTo>
                    <a:pt x="442" y="178"/>
                  </a:lnTo>
                  <a:lnTo>
                    <a:pt x="442" y="178"/>
                  </a:lnTo>
                  <a:lnTo>
                    <a:pt x="446" y="180"/>
                  </a:lnTo>
                  <a:lnTo>
                    <a:pt x="446" y="181"/>
                  </a:lnTo>
                  <a:lnTo>
                    <a:pt x="446" y="183"/>
                  </a:lnTo>
                  <a:lnTo>
                    <a:pt x="446" y="185"/>
                  </a:lnTo>
                  <a:lnTo>
                    <a:pt x="446" y="185"/>
                  </a:lnTo>
                  <a:lnTo>
                    <a:pt x="448" y="187"/>
                  </a:lnTo>
                  <a:lnTo>
                    <a:pt x="450" y="187"/>
                  </a:lnTo>
                  <a:lnTo>
                    <a:pt x="454" y="187"/>
                  </a:lnTo>
                  <a:lnTo>
                    <a:pt x="454" y="187"/>
                  </a:lnTo>
                  <a:lnTo>
                    <a:pt x="454" y="187"/>
                  </a:lnTo>
                  <a:lnTo>
                    <a:pt x="457" y="189"/>
                  </a:lnTo>
                  <a:lnTo>
                    <a:pt x="457" y="189"/>
                  </a:lnTo>
                  <a:lnTo>
                    <a:pt x="457" y="191"/>
                  </a:lnTo>
                  <a:lnTo>
                    <a:pt x="459" y="193"/>
                  </a:lnTo>
                  <a:lnTo>
                    <a:pt x="459" y="193"/>
                  </a:lnTo>
                  <a:lnTo>
                    <a:pt x="463" y="195"/>
                  </a:lnTo>
                  <a:lnTo>
                    <a:pt x="465" y="195"/>
                  </a:lnTo>
                  <a:lnTo>
                    <a:pt x="469" y="195"/>
                  </a:lnTo>
                  <a:lnTo>
                    <a:pt x="469" y="199"/>
                  </a:lnTo>
                  <a:lnTo>
                    <a:pt x="469" y="199"/>
                  </a:lnTo>
                  <a:lnTo>
                    <a:pt x="471" y="200"/>
                  </a:lnTo>
                  <a:lnTo>
                    <a:pt x="471" y="204"/>
                  </a:lnTo>
                  <a:lnTo>
                    <a:pt x="471" y="208"/>
                  </a:lnTo>
                  <a:lnTo>
                    <a:pt x="473" y="210"/>
                  </a:lnTo>
                  <a:lnTo>
                    <a:pt x="473" y="210"/>
                  </a:lnTo>
                  <a:lnTo>
                    <a:pt x="476" y="217"/>
                  </a:lnTo>
                  <a:lnTo>
                    <a:pt x="482" y="221"/>
                  </a:lnTo>
                  <a:lnTo>
                    <a:pt x="482" y="221"/>
                  </a:lnTo>
                  <a:lnTo>
                    <a:pt x="482" y="216"/>
                  </a:lnTo>
                  <a:lnTo>
                    <a:pt x="480" y="214"/>
                  </a:lnTo>
                  <a:lnTo>
                    <a:pt x="480" y="212"/>
                  </a:lnTo>
                  <a:lnTo>
                    <a:pt x="480" y="212"/>
                  </a:lnTo>
                  <a:lnTo>
                    <a:pt x="480" y="212"/>
                  </a:lnTo>
                  <a:lnTo>
                    <a:pt x="480" y="212"/>
                  </a:lnTo>
                  <a:lnTo>
                    <a:pt x="480" y="204"/>
                  </a:lnTo>
                  <a:lnTo>
                    <a:pt x="480" y="197"/>
                  </a:lnTo>
                  <a:lnTo>
                    <a:pt x="480" y="197"/>
                  </a:lnTo>
                  <a:lnTo>
                    <a:pt x="480" y="193"/>
                  </a:lnTo>
                  <a:lnTo>
                    <a:pt x="476" y="189"/>
                  </a:lnTo>
                  <a:lnTo>
                    <a:pt x="476" y="185"/>
                  </a:lnTo>
                  <a:lnTo>
                    <a:pt x="476" y="183"/>
                  </a:lnTo>
                  <a:lnTo>
                    <a:pt x="476" y="181"/>
                  </a:lnTo>
                  <a:lnTo>
                    <a:pt x="476" y="181"/>
                  </a:lnTo>
                  <a:lnTo>
                    <a:pt x="480" y="178"/>
                  </a:lnTo>
                  <a:lnTo>
                    <a:pt x="482" y="178"/>
                  </a:lnTo>
                  <a:lnTo>
                    <a:pt x="488" y="176"/>
                  </a:lnTo>
                  <a:lnTo>
                    <a:pt x="488" y="176"/>
                  </a:lnTo>
                  <a:lnTo>
                    <a:pt x="499" y="172"/>
                  </a:lnTo>
                  <a:lnTo>
                    <a:pt x="503" y="168"/>
                  </a:lnTo>
                  <a:lnTo>
                    <a:pt x="505" y="166"/>
                  </a:lnTo>
                  <a:lnTo>
                    <a:pt x="507" y="164"/>
                  </a:lnTo>
                  <a:lnTo>
                    <a:pt x="507" y="164"/>
                  </a:lnTo>
                  <a:lnTo>
                    <a:pt x="499" y="164"/>
                  </a:lnTo>
                  <a:lnTo>
                    <a:pt x="491" y="166"/>
                  </a:lnTo>
                  <a:lnTo>
                    <a:pt x="491" y="166"/>
                  </a:lnTo>
                  <a:lnTo>
                    <a:pt x="484" y="170"/>
                  </a:lnTo>
                  <a:lnTo>
                    <a:pt x="480" y="172"/>
                  </a:lnTo>
                  <a:lnTo>
                    <a:pt x="476" y="172"/>
                  </a:lnTo>
                  <a:lnTo>
                    <a:pt x="476" y="172"/>
                  </a:lnTo>
                  <a:lnTo>
                    <a:pt x="476" y="174"/>
                  </a:lnTo>
                  <a:lnTo>
                    <a:pt x="474" y="176"/>
                  </a:lnTo>
                  <a:lnTo>
                    <a:pt x="474" y="176"/>
                  </a:lnTo>
                  <a:lnTo>
                    <a:pt x="473" y="176"/>
                  </a:lnTo>
                  <a:lnTo>
                    <a:pt x="465" y="170"/>
                  </a:lnTo>
                  <a:lnTo>
                    <a:pt x="465" y="170"/>
                  </a:lnTo>
                  <a:lnTo>
                    <a:pt x="465" y="168"/>
                  </a:lnTo>
                  <a:lnTo>
                    <a:pt x="465" y="168"/>
                  </a:lnTo>
                  <a:lnTo>
                    <a:pt x="474" y="163"/>
                  </a:lnTo>
                  <a:lnTo>
                    <a:pt x="480" y="159"/>
                  </a:lnTo>
                  <a:lnTo>
                    <a:pt x="486" y="157"/>
                  </a:lnTo>
                  <a:lnTo>
                    <a:pt x="491" y="155"/>
                  </a:lnTo>
                  <a:lnTo>
                    <a:pt x="499" y="155"/>
                  </a:lnTo>
                  <a:lnTo>
                    <a:pt x="503" y="157"/>
                  </a:lnTo>
                  <a:lnTo>
                    <a:pt x="507" y="161"/>
                  </a:lnTo>
                  <a:lnTo>
                    <a:pt x="507" y="161"/>
                  </a:lnTo>
                  <a:lnTo>
                    <a:pt x="510" y="164"/>
                  </a:lnTo>
                  <a:lnTo>
                    <a:pt x="510" y="164"/>
                  </a:lnTo>
                  <a:lnTo>
                    <a:pt x="516" y="168"/>
                  </a:lnTo>
                  <a:lnTo>
                    <a:pt x="524" y="174"/>
                  </a:lnTo>
                  <a:lnTo>
                    <a:pt x="524" y="174"/>
                  </a:lnTo>
                  <a:lnTo>
                    <a:pt x="526" y="176"/>
                  </a:lnTo>
                  <a:lnTo>
                    <a:pt x="526" y="178"/>
                  </a:lnTo>
                  <a:lnTo>
                    <a:pt x="529" y="180"/>
                  </a:lnTo>
                  <a:lnTo>
                    <a:pt x="529" y="180"/>
                  </a:lnTo>
                  <a:lnTo>
                    <a:pt x="533" y="180"/>
                  </a:lnTo>
                  <a:lnTo>
                    <a:pt x="537" y="178"/>
                  </a:lnTo>
                  <a:lnTo>
                    <a:pt x="537" y="178"/>
                  </a:lnTo>
                  <a:lnTo>
                    <a:pt x="541" y="180"/>
                  </a:lnTo>
                  <a:lnTo>
                    <a:pt x="546" y="181"/>
                  </a:lnTo>
                  <a:lnTo>
                    <a:pt x="554" y="185"/>
                  </a:lnTo>
                  <a:lnTo>
                    <a:pt x="554" y="185"/>
                  </a:lnTo>
                  <a:lnTo>
                    <a:pt x="563" y="187"/>
                  </a:lnTo>
                  <a:lnTo>
                    <a:pt x="569" y="187"/>
                  </a:lnTo>
                  <a:lnTo>
                    <a:pt x="573" y="187"/>
                  </a:lnTo>
                  <a:lnTo>
                    <a:pt x="573" y="187"/>
                  </a:lnTo>
                  <a:lnTo>
                    <a:pt x="580" y="185"/>
                  </a:lnTo>
                  <a:lnTo>
                    <a:pt x="584" y="183"/>
                  </a:lnTo>
                  <a:lnTo>
                    <a:pt x="588" y="183"/>
                  </a:lnTo>
                  <a:lnTo>
                    <a:pt x="588" y="183"/>
                  </a:lnTo>
                  <a:lnTo>
                    <a:pt x="592" y="183"/>
                  </a:lnTo>
                  <a:lnTo>
                    <a:pt x="595" y="185"/>
                  </a:lnTo>
                  <a:lnTo>
                    <a:pt x="601" y="185"/>
                  </a:lnTo>
                  <a:lnTo>
                    <a:pt x="607" y="187"/>
                  </a:lnTo>
                  <a:lnTo>
                    <a:pt x="607" y="187"/>
                  </a:lnTo>
                  <a:lnTo>
                    <a:pt x="607" y="183"/>
                  </a:lnTo>
                  <a:lnTo>
                    <a:pt x="607" y="181"/>
                  </a:lnTo>
                  <a:lnTo>
                    <a:pt x="607" y="181"/>
                  </a:lnTo>
                  <a:lnTo>
                    <a:pt x="611" y="181"/>
                  </a:lnTo>
                  <a:lnTo>
                    <a:pt x="611" y="181"/>
                  </a:lnTo>
                  <a:lnTo>
                    <a:pt x="613" y="183"/>
                  </a:lnTo>
                  <a:lnTo>
                    <a:pt x="614" y="185"/>
                  </a:lnTo>
                  <a:lnTo>
                    <a:pt x="618" y="187"/>
                  </a:lnTo>
                  <a:lnTo>
                    <a:pt x="618" y="187"/>
                  </a:lnTo>
                  <a:lnTo>
                    <a:pt x="622" y="185"/>
                  </a:lnTo>
                  <a:lnTo>
                    <a:pt x="622" y="185"/>
                  </a:lnTo>
                  <a:lnTo>
                    <a:pt x="620" y="185"/>
                  </a:lnTo>
                  <a:lnTo>
                    <a:pt x="620" y="185"/>
                  </a:lnTo>
                  <a:lnTo>
                    <a:pt x="616" y="181"/>
                  </a:lnTo>
                  <a:lnTo>
                    <a:pt x="613" y="178"/>
                  </a:lnTo>
                  <a:lnTo>
                    <a:pt x="611" y="174"/>
                  </a:lnTo>
                  <a:lnTo>
                    <a:pt x="611" y="170"/>
                  </a:lnTo>
                  <a:lnTo>
                    <a:pt x="611" y="170"/>
                  </a:lnTo>
                  <a:lnTo>
                    <a:pt x="611" y="170"/>
                  </a:lnTo>
                  <a:lnTo>
                    <a:pt x="613" y="166"/>
                  </a:lnTo>
                  <a:lnTo>
                    <a:pt x="616" y="166"/>
                  </a:lnTo>
                  <a:lnTo>
                    <a:pt x="618" y="166"/>
                  </a:lnTo>
                  <a:lnTo>
                    <a:pt x="622" y="168"/>
                  </a:lnTo>
                  <a:lnTo>
                    <a:pt x="628" y="174"/>
                  </a:lnTo>
                  <a:lnTo>
                    <a:pt x="630" y="174"/>
                  </a:lnTo>
                  <a:lnTo>
                    <a:pt x="633" y="176"/>
                  </a:lnTo>
                  <a:lnTo>
                    <a:pt x="633" y="176"/>
                  </a:lnTo>
                  <a:lnTo>
                    <a:pt x="635" y="176"/>
                  </a:lnTo>
                  <a:lnTo>
                    <a:pt x="639" y="174"/>
                  </a:lnTo>
                  <a:lnTo>
                    <a:pt x="641" y="174"/>
                  </a:lnTo>
                  <a:lnTo>
                    <a:pt x="643" y="174"/>
                  </a:lnTo>
                  <a:lnTo>
                    <a:pt x="643" y="174"/>
                  </a:lnTo>
                  <a:lnTo>
                    <a:pt x="643" y="174"/>
                  </a:lnTo>
                  <a:lnTo>
                    <a:pt x="645" y="178"/>
                  </a:lnTo>
                  <a:lnTo>
                    <a:pt x="645" y="180"/>
                  </a:lnTo>
                  <a:lnTo>
                    <a:pt x="641" y="185"/>
                  </a:lnTo>
                  <a:lnTo>
                    <a:pt x="641" y="185"/>
                  </a:lnTo>
                  <a:lnTo>
                    <a:pt x="641" y="191"/>
                  </a:lnTo>
                  <a:lnTo>
                    <a:pt x="641" y="193"/>
                  </a:lnTo>
                  <a:lnTo>
                    <a:pt x="643" y="195"/>
                  </a:lnTo>
                  <a:lnTo>
                    <a:pt x="645" y="197"/>
                  </a:lnTo>
                  <a:lnTo>
                    <a:pt x="648" y="197"/>
                  </a:lnTo>
                  <a:lnTo>
                    <a:pt x="650" y="199"/>
                  </a:lnTo>
                  <a:lnTo>
                    <a:pt x="652" y="200"/>
                  </a:lnTo>
                  <a:lnTo>
                    <a:pt x="652" y="200"/>
                  </a:lnTo>
                  <a:lnTo>
                    <a:pt x="652" y="199"/>
                  </a:lnTo>
                  <a:lnTo>
                    <a:pt x="652" y="197"/>
                  </a:lnTo>
                  <a:lnTo>
                    <a:pt x="652" y="193"/>
                  </a:lnTo>
                  <a:lnTo>
                    <a:pt x="650" y="189"/>
                  </a:lnTo>
                  <a:lnTo>
                    <a:pt x="648" y="187"/>
                  </a:lnTo>
                  <a:lnTo>
                    <a:pt x="648" y="187"/>
                  </a:lnTo>
                  <a:lnTo>
                    <a:pt x="652" y="185"/>
                  </a:lnTo>
                  <a:lnTo>
                    <a:pt x="654" y="181"/>
                  </a:lnTo>
                  <a:lnTo>
                    <a:pt x="656" y="176"/>
                  </a:lnTo>
                  <a:lnTo>
                    <a:pt x="656" y="176"/>
                  </a:lnTo>
                  <a:lnTo>
                    <a:pt x="660" y="176"/>
                  </a:lnTo>
                  <a:lnTo>
                    <a:pt x="664" y="174"/>
                  </a:lnTo>
                  <a:lnTo>
                    <a:pt x="669" y="168"/>
                  </a:lnTo>
                  <a:lnTo>
                    <a:pt x="669" y="168"/>
                  </a:lnTo>
                  <a:lnTo>
                    <a:pt x="669" y="168"/>
                  </a:lnTo>
                  <a:lnTo>
                    <a:pt x="669" y="168"/>
                  </a:lnTo>
                  <a:lnTo>
                    <a:pt x="673" y="163"/>
                  </a:lnTo>
                  <a:lnTo>
                    <a:pt x="677" y="157"/>
                  </a:lnTo>
                  <a:lnTo>
                    <a:pt x="677" y="155"/>
                  </a:lnTo>
                  <a:lnTo>
                    <a:pt x="677" y="151"/>
                  </a:lnTo>
                  <a:lnTo>
                    <a:pt x="675" y="149"/>
                  </a:lnTo>
                  <a:lnTo>
                    <a:pt x="671" y="149"/>
                  </a:lnTo>
                  <a:lnTo>
                    <a:pt x="671" y="149"/>
                  </a:lnTo>
                  <a:lnTo>
                    <a:pt x="669" y="144"/>
                  </a:lnTo>
                  <a:lnTo>
                    <a:pt x="667" y="138"/>
                  </a:lnTo>
                  <a:lnTo>
                    <a:pt x="665" y="134"/>
                  </a:lnTo>
                  <a:lnTo>
                    <a:pt x="665" y="132"/>
                  </a:lnTo>
                  <a:lnTo>
                    <a:pt x="662" y="130"/>
                  </a:lnTo>
                  <a:lnTo>
                    <a:pt x="662" y="130"/>
                  </a:lnTo>
                  <a:lnTo>
                    <a:pt x="654" y="129"/>
                  </a:lnTo>
                  <a:lnTo>
                    <a:pt x="648" y="127"/>
                  </a:lnTo>
                  <a:lnTo>
                    <a:pt x="643" y="125"/>
                  </a:lnTo>
                  <a:lnTo>
                    <a:pt x="637" y="121"/>
                  </a:lnTo>
                  <a:lnTo>
                    <a:pt x="637" y="121"/>
                  </a:lnTo>
                  <a:lnTo>
                    <a:pt x="637" y="117"/>
                  </a:lnTo>
                  <a:lnTo>
                    <a:pt x="639" y="113"/>
                  </a:lnTo>
                  <a:lnTo>
                    <a:pt x="641" y="111"/>
                  </a:lnTo>
                  <a:lnTo>
                    <a:pt x="643" y="108"/>
                  </a:lnTo>
                  <a:lnTo>
                    <a:pt x="643" y="108"/>
                  </a:lnTo>
                  <a:lnTo>
                    <a:pt x="643" y="106"/>
                  </a:lnTo>
                  <a:lnTo>
                    <a:pt x="641" y="102"/>
                  </a:lnTo>
                  <a:lnTo>
                    <a:pt x="639" y="98"/>
                  </a:lnTo>
                  <a:lnTo>
                    <a:pt x="637" y="96"/>
                  </a:lnTo>
                  <a:lnTo>
                    <a:pt x="637" y="96"/>
                  </a:lnTo>
                  <a:lnTo>
                    <a:pt x="637" y="93"/>
                  </a:lnTo>
                  <a:lnTo>
                    <a:pt x="637" y="89"/>
                  </a:lnTo>
                  <a:lnTo>
                    <a:pt x="639" y="85"/>
                  </a:lnTo>
                  <a:lnTo>
                    <a:pt x="641" y="83"/>
                  </a:lnTo>
                  <a:lnTo>
                    <a:pt x="641" y="83"/>
                  </a:lnTo>
                  <a:lnTo>
                    <a:pt x="645" y="81"/>
                  </a:lnTo>
                  <a:lnTo>
                    <a:pt x="645" y="81"/>
                  </a:lnTo>
                  <a:lnTo>
                    <a:pt x="648" y="79"/>
                  </a:lnTo>
                  <a:lnTo>
                    <a:pt x="648" y="79"/>
                  </a:lnTo>
                  <a:lnTo>
                    <a:pt x="652" y="72"/>
                  </a:lnTo>
                  <a:lnTo>
                    <a:pt x="652" y="72"/>
                  </a:lnTo>
                  <a:lnTo>
                    <a:pt x="652" y="70"/>
                  </a:lnTo>
                  <a:lnTo>
                    <a:pt x="652" y="70"/>
                  </a:lnTo>
                  <a:lnTo>
                    <a:pt x="652" y="70"/>
                  </a:lnTo>
                  <a:lnTo>
                    <a:pt x="652" y="70"/>
                  </a:lnTo>
                  <a:lnTo>
                    <a:pt x="652" y="70"/>
                  </a:lnTo>
                  <a:lnTo>
                    <a:pt x="656" y="66"/>
                  </a:lnTo>
                  <a:lnTo>
                    <a:pt x="660" y="60"/>
                  </a:lnTo>
                  <a:lnTo>
                    <a:pt x="660" y="57"/>
                  </a:lnTo>
                  <a:lnTo>
                    <a:pt x="660" y="53"/>
                  </a:lnTo>
                  <a:lnTo>
                    <a:pt x="660" y="51"/>
                  </a:lnTo>
                  <a:lnTo>
                    <a:pt x="660" y="51"/>
                  </a:lnTo>
                  <a:lnTo>
                    <a:pt x="656" y="45"/>
                  </a:lnTo>
                  <a:lnTo>
                    <a:pt x="654" y="43"/>
                  </a:lnTo>
                  <a:lnTo>
                    <a:pt x="650" y="40"/>
                  </a:lnTo>
                  <a:lnTo>
                    <a:pt x="648" y="36"/>
                  </a:lnTo>
                  <a:lnTo>
                    <a:pt x="648" y="36"/>
                  </a:lnTo>
                  <a:lnTo>
                    <a:pt x="647" y="34"/>
                  </a:lnTo>
                  <a:lnTo>
                    <a:pt x="645" y="28"/>
                  </a:lnTo>
                  <a:lnTo>
                    <a:pt x="645" y="24"/>
                  </a:lnTo>
                  <a:lnTo>
                    <a:pt x="645" y="19"/>
                  </a:lnTo>
                  <a:lnTo>
                    <a:pt x="645" y="19"/>
                  </a:lnTo>
                  <a:lnTo>
                    <a:pt x="648" y="15"/>
                  </a:lnTo>
                  <a:lnTo>
                    <a:pt x="650" y="13"/>
                  </a:lnTo>
                  <a:lnTo>
                    <a:pt x="654" y="13"/>
                  </a:lnTo>
                  <a:lnTo>
                    <a:pt x="658" y="11"/>
                  </a:lnTo>
                  <a:lnTo>
                    <a:pt x="658" y="11"/>
                  </a:lnTo>
                  <a:lnTo>
                    <a:pt x="656" y="9"/>
                  </a:lnTo>
                  <a:lnTo>
                    <a:pt x="656" y="6"/>
                  </a:lnTo>
                  <a:lnTo>
                    <a:pt x="656" y="4"/>
                  </a:lnTo>
                  <a:lnTo>
                    <a:pt x="658" y="2"/>
                  </a:lnTo>
                  <a:lnTo>
                    <a:pt x="662" y="2"/>
                  </a:lnTo>
                  <a:lnTo>
                    <a:pt x="664" y="0"/>
                  </a:lnTo>
                  <a:lnTo>
                    <a:pt x="669" y="0"/>
                  </a:lnTo>
                  <a:lnTo>
                    <a:pt x="669" y="0"/>
                  </a:lnTo>
                  <a:lnTo>
                    <a:pt x="675" y="2"/>
                  </a:lnTo>
                  <a:lnTo>
                    <a:pt x="681" y="0"/>
                  </a:lnTo>
                  <a:lnTo>
                    <a:pt x="681" y="0"/>
                  </a:lnTo>
                  <a:lnTo>
                    <a:pt x="684" y="2"/>
                  </a:lnTo>
                  <a:lnTo>
                    <a:pt x="688" y="2"/>
                  </a:lnTo>
                  <a:lnTo>
                    <a:pt x="696" y="4"/>
                  </a:lnTo>
                  <a:lnTo>
                    <a:pt x="696" y="4"/>
                  </a:lnTo>
                  <a:lnTo>
                    <a:pt x="701" y="4"/>
                  </a:lnTo>
                  <a:lnTo>
                    <a:pt x="709" y="4"/>
                  </a:lnTo>
                  <a:lnTo>
                    <a:pt x="717" y="4"/>
                  </a:lnTo>
                  <a:lnTo>
                    <a:pt x="718" y="6"/>
                  </a:lnTo>
                  <a:lnTo>
                    <a:pt x="722" y="7"/>
                  </a:lnTo>
                  <a:lnTo>
                    <a:pt x="722" y="7"/>
                  </a:lnTo>
                  <a:lnTo>
                    <a:pt x="722" y="9"/>
                  </a:lnTo>
                  <a:lnTo>
                    <a:pt x="720" y="11"/>
                  </a:lnTo>
                  <a:lnTo>
                    <a:pt x="717" y="17"/>
                  </a:lnTo>
                  <a:lnTo>
                    <a:pt x="711" y="21"/>
                  </a:lnTo>
                  <a:lnTo>
                    <a:pt x="707" y="24"/>
                  </a:lnTo>
                  <a:lnTo>
                    <a:pt x="707" y="24"/>
                  </a:lnTo>
                  <a:lnTo>
                    <a:pt x="707" y="23"/>
                  </a:lnTo>
                  <a:lnTo>
                    <a:pt x="707" y="23"/>
                  </a:lnTo>
                  <a:lnTo>
                    <a:pt x="707" y="24"/>
                  </a:lnTo>
                  <a:lnTo>
                    <a:pt x="707" y="24"/>
                  </a:lnTo>
                  <a:lnTo>
                    <a:pt x="705" y="24"/>
                  </a:lnTo>
                  <a:lnTo>
                    <a:pt x="703" y="28"/>
                  </a:lnTo>
                  <a:lnTo>
                    <a:pt x="703" y="32"/>
                  </a:lnTo>
                  <a:lnTo>
                    <a:pt x="703" y="36"/>
                  </a:lnTo>
                  <a:lnTo>
                    <a:pt x="703" y="36"/>
                  </a:lnTo>
                  <a:lnTo>
                    <a:pt x="701" y="38"/>
                  </a:lnTo>
                  <a:lnTo>
                    <a:pt x="699" y="40"/>
                  </a:lnTo>
                  <a:lnTo>
                    <a:pt x="696" y="42"/>
                  </a:lnTo>
                  <a:lnTo>
                    <a:pt x="694" y="42"/>
                  </a:lnTo>
                  <a:lnTo>
                    <a:pt x="694" y="42"/>
                  </a:lnTo>
                  <a:lnTo>
                    <a:pt x="690" y="42"/>
                  </a:lnTo>
                  <a:lnTo>
                    <a:pt x="686" y="40"/>
                  </a:lnTo>
                  <a:lnTo>
                    <a:pt x="682" y="40"/>
                  </a:lnTo>
                  <a:lnTo>
                    <a:pt x="681" y="40"/>
                  </a:lnTo>
                  <a:lnTo>
                    <a:pt x="679" y="40"/>
                  </a:lnTo>
                  <a:lnTo>
                    <a:pt x="679" y="40"/>
                  </a:lnTo>
                  <a:lnTo>
                    <a:pt x="677" y="42"/>
                  </a:lnTo>
                  <a:lnTo>
                    <a:pt x="675" y="45"/>
                  </a:lnTo>
                  <a:lnTo>
                    <a:pt x="677" y="47"/>
                  </a:lnTo>
                  <a:lnTo>
                    <a:pt x="679" y="51"/>
                  </a:lnTo>
                  <a:lnTo>
                    <a:pt x="679" y="51"/>
                  </a:lnTo>
                  <a:lnTo>
                    <a:pt x="677" y="55"/>
                  </a:lnTo>
                  <a:lnTo>
                    <a:pt x="673" y="60"/>
                  </a:lnTo>
                  <a:lnTo>
                    <a:pt x="665" y="68"/>
                  </a:lnTo>
                  <a:lnTo>
                    <a:pt x="665" y="68"/>
                  </a:lnTo>
                  <a:lnTo>
                    <a:pt x="665" y="70"/>
                  </a:lnTo>
                  <a:lnTo>
                    <a:pt x="667" y="72"/>
                  </a:lnTo>
                  <a:lnTo>
                    <a:pt x="669" y="72"/>
                  </a:lnTo>
                  <a:lnTo>
                    <a:pt x="673" y="72"/>
                  </a:lnTo>
                  <a:lnTo>
                    <a:pt x="673" y="72"/>
                  </a:lnTo>
                  <a:lnTo>
                    <a:pt x="675" y="76"/>
                  </a:lnTo>
                  <a:lnTo>
                    <a:pt x="679" y="77"/>
                  </a:lnTo>
                  <a:lnTo>
                    <a:pt x="681" y="79"/>
                  </a:lnTo>
                  <a:lnTo>
                    <a:pt x="684" y="83"/>
                  </a:lnTo>
                  <a:lnTo>
                    <a:pt x="684" y="83"/>
                  </a:lnTo>
                  <a:lnTo>
                    <a:pt x="684" y="85"/>
                  </a:lnTo>
                  <a:lnTo>
                    <a:pt x="684" y="89"/>
                  </a:lnTo>
                  <a:lnTo>
                    <a:pt x="684" y="93"/>
                  </a:lnTo>
                  <a:lnTo>
                    <a:pt x="686" y="94"/>
                  </a:lnTo>
                  <a:lnTo>
                    <a:pt x="686" y="94"/>
                  </a:lnTo>
                  <a:lnTo>
                    <a:pt x="692" y="100"/>
                  </a:lnTo>
                  <a:lnTo>
                    <a:pt x="696" y="102"/>
                  </a:lnTo>
                  <a:lnTo>
                    <a:pt x="699" y="106"/>
                  </a:lnTo>
                  <a:lnTo>
                    <a:pt x="701" y="110"/>
                  </a:lnTo>
                  <a:lnTo>
                    <a:pt x="703" y="113"/>
                  </a:lnTo>
                  <a:lnTo>
                    <a:pt x="703" y="113"/>
                  </a:lnTo>
                  <a:lnTo>
                    <a:pt x="705" y="113"/>
                  </a:lnTo>
                  <a:lnTo>
                    <a:pt x="705" y="115"/>
                  </a:lnTo>
                  <a:lnTo>
                    <a:pt x="703" y="119"/>
                  </a:lnTo>
                  <a:lnTo>
                    <a:pt x="699" y="123"/>
                  </a:lnTo>
                  <a:lnTo>
                    <a:pt x="696" y="125"/>
                  </a:lnTo>
                  <a:lnTo>
                    <a:pt x="696" y="125"/>
                  </a:lnTo>
                  <a:lnTo>
                    <a:pt x="698" y="130"/>
                  </a:lnTo>
                  <a:lnTo>
                    <a:pt x="701" y="132"/>
                  </a:lnTo>
                  <a:lnTo>
                    <a:pt x="703" y="134"/>
                  </a:lnTo>
                  <a:lnTo>
                    <a:pt x="707" y="136"/>
                  </a:lnTo>
                  <a:lnTo>
                    <a:pt x="715" y="138"/>
                  </a:lnTo>
                  <a:lnTo>
                    <a:pt x="718" y="140"/>
                  </a:lnTo>
                  <a:lnTo>
                    <a:pt x="722" y="142"/>
                  </a:lnTo>
                  <a:lnTo>
                    <a:pt x="722" y="142"/>
                  </a:lnTo>
                  <a:lnTo>
                    <a:pt x="722" y="142"/>
                  </a:lnTo>
                  <a:lnTo>
                    <a:pt x="722" y="142"/>
                  </a:lnTo>
                  <a:close/>
                </a:path>
              </a:pathLst>
            </a:custGeom>
            <a:solidFill>
              <a:schemeClr val="bg1">
                <a:lumMod val="85000"/>
              </a:schemeClr>
            </a:solidFill>
            <a:ln w="635" cap="rnd">
              <a:solidFill>
                <a:schemeClr val="bg1">
                  <a:alpha val="17000"/>
                </a:schemeClr>
              </a:solidFill>
              <a:round/>
              <a:headEnd/>
              <a:tailEnd/>
            </a:ln>
          </p:spPr>
          <p:txBody>
            <a:bodyPr lIns="81617" tIns="40809" rIns="81617" bIns="40809"/>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81" name="Freeform 480">
              <a:extLst>
                <a:ext uri="{FF2B5EF4-FFF2-40B4-BE49-F238E27FC236}">
                  <a16:creationId xmlns:a16="http://schemas.microsoft.com/office/drawing/2014/main" id="{F3E6C41A-962F-744D-9F50-173E15418293}"/>
                </a:ext>
              </a:extLst>
            </p:cNvPr>
            <p:cNvSpPr>
              <a:spLocks/>
            </p:cNvSpPr>
            <p:nvPr userDrawn="1"/>
          </p:nvSpPr>
          <p:spPr bwMode="auto">
            <a:xfrm>
              <a:off x="5712803" y="1386893"/>
              <a:ext cx="1855575" cy="1004570"/>
            </a:xfrm>
            <a:custGeom>
              <a:avLst/>
              <a:gdLst>
                <a:gd name="T0" fmla="*/ 2147483647 w 1216"/>
                <a:gd name="T1" fmla="*/ 621158532 h 773"/>
                <a:gd name="T2" fmla="*/ 2147483647 w 1216"/>
                <a:gd name="T3" fmla="*/ 699738956 h 773"/>
                <a:gd name="T4" fmla="*/ 2147483647 w 1216"/>
                <a:gd name="T5" fmla="*/ 550062971 h 773"/>
                <a:gd name="T6" fmla="*/ 2147483647 w 1216"/>
                <a:gd name="T7" fmla="*/ 579996620 h 773"/>
                <a:gd name="T8" fmla="*/ 2147483647 w 1216"/>
                <a:gd name="T9" fmla="*/ 826964221 h 773"/>
                <a:gd name="T10" fmla="*/ 2147483647 w 1216"/>
                <a:gd name="T11" fmla="*/ 834449085 h 773"/>
                <a:gd name="T12" fmla="*/ 2147483647 w 1216"/>
                <a:gd name="T13" fmla="*/ 954189486 h 773"/>
                <a:gd name="T14" fmla="*/ 2053317815 w 1216"/>
                <a:gd name="T15" fmla="*/ 1103865472 h 773"/>
                <a:gd name="T16" fmla="*/ 1937146603 w 1216"/>
                <a:gd name="T17" fmla="*/ 1350833073 h 773"/>
                <a:gd name="T18" fmla="*/ 1998137000 w 1216"/>
                <a:gd name="T19" fmla="*/ 1597800673 h 773"/>
                <a:gd name="T20" fmla="*/ 2147483647 w 1216"/>
                <a:gd name="T21" fmla="*/ 1803604428 h 773"/>
                <a:gd name="T22" fmla="*/ 2147483647 w 1216"/>
                <a:gd name="T23" fmla="*/ 2110443197 h 773"/>
                <a:gd name="T24" fmla="*/ 2147483647 w 1216"/>
                <a:gd name="T25" fmla="*/ 2147483647 h 773"/>
                <a:gd name="T26" fmla="*/ 2147483647 w 1216"/>
                <a:gd name="T27" fmla="*/ 2095475405 h 773"/>
                <a:gd name="T28" fmla="*/ 2147483647 w 1216"/>
                <a:gd name="T29" fmla="*/ 1721282539 h 773"/>
                <a:gd name="T30" fmla="*/ 2147483647 w 1216"/>
                <a:gd name="T31" fmla="*/ 1395736449 h 773"/>
                <a:gd name="T32" fmla="*/ 2147483647 w 1216"/>
                <a:gd name="T33" fmla="*/ 1253543392 h 773"/>
                <a:gd name="T34" fmla="*/ 2147483647 w 1216"/>
                <a:gd name="T35" fmla="*/ 1395736449 h 773"/>
                <a:gd name="T36" fmla="*/ 2147483647 w 1216"/>
                <a:gd name="T37" fmla="*/ 1597800673 h 773"/>
                <a:gd name="T38" fmla="*/ 2147483647 w 1216"/>
                <a:gd name="T39" fmla="*/ 1459349081 h 773"/>
                <a:gd name="T40" fmla="*/ 2147483647 w 1216"/>
                <a:gd name="T41" fmla="*/ 1777412243 h 773"/>
                <a:gd name="T42" fmla="*/ 2147483647 w 1216"/>
                <a:gd name="T43" fmla="*/ 1904637508 h 773"/>
                <a:gd name="T44" fmla="*/ 2147483647 w 1216"/>
                <a:gd name="T45" fmla="*/ 1986959397 h 773"/>
                <a:gd name="T46" fmla="*/ 2147483647 w 1216"/>
                <a:gd name="T47" fmla="*/ 1986959397 h 773"/>
                <a:gd name="T48" fmla="*/ 2147483647 w 1216"/>
                <a:gd name="T49" fmla="*/ 2147483647 h 773"/>
                <a:gd name="T50" fmla="*/ 2147483647 w 1216"/>
                <a:gd name="T51" fmla="*/ 2147483647 h 773"/>
                <a:gd name="T52" fmla="*/ 2147483647 w 1216"/>
                <a:gd name="T53" fmla="*/ 2147483647 h 773"/>
                <a:gd name="T54" fmla="*/ 2147483647 w 1216"/>
                <a:gd name="T55" fmla="*/ 2147483647 h 773"/>
                <a:gd name="T56" fmla="*/ 2147483647 w 1216"/>
                <a:gd name="T57" fmla="*/ 2147483647 h 773"/>
                <a:gd name="T58" fmla="*/ 2147483647 w 1216"/>
                <a:gd name="T59" fmla="*/ 2147483647 h 773"/>
                <a:gd name="T60" fmla="*/ 2147483647 w 1216"/>
                <a:gd name="T61" fmla="*/ 2147483647 h 773"/>
                <a:gd name="T62" fmla="*/ 2147483647 w 1216"/>
                <a:gd name="T63" fmla="*/ 2147483647 h 773"/>
                <a:gd name="T64" fmla="*/ 2147483647 w 1216"/>
                <a:gd name="T65" fmla="*/ 2147483647 h 773"/>
                <a:gd name="T66" fmla="*/ 2147483647 w 1216"/>
                <a:gd name="T67" fmla="*/ 2147483647 h 773"/>
                <a:gd name="T68" fmla="*/ 2147483647 w 1216"/>
                <a:gd name="T69" fmla="*/ 2147483647 h 773"/>
                <a:gd name="T70" fmla="*/ 2147483647 w 1216"/>
                <a:gd name="T71" fmla="*/ 2147483647 h 773"/>
                <a:gd name="T72" fmla="*/ 2147483647 w 1216"/>
                <a:gd name="T73" fmla="*/ 2147483647 h 773"/>
                <a:gd name="T74" fmla="*/ 2009754462 w 1216"/>
                <a:gd name="T75" fmla="*/ 2147483647 h 773"/>
                <a:gd name="T76" fmla="*/ 746396797 w 1216"/>
                <a:gd name="T77" fmla="*/ 2147483647 h 773"/>
                <a:gd name="T78" fmla="*/ 618609827 w 1216"/>
                <a:gd name="T79" fmla="*/ 2147483647 h 773"/>
                <a:gd name="T80" fmla="*/ 525671836 w 1216"/>
                <a:gd name="T81" fmla="*/ 2080507613 h 773"/>
                <a:gd name="T82" fmla="*/ 461778351 w 1216"/>
                <a:gd name="T83" fmla="*/ 1960765277 h 773"/>
                <a:gd name="T84" fmla="*/ 313661249 w 1216"/>
                <a:gd name="T85" fmla="*/ 1571606554 h 773"/>
                <a:gd name="T86" fmla="*/ 63893485 w 1216"/>
                <a:gd name="T87" fmla="*/ 516383988 h 773"/>
                <a:gd name="T88" fmla="*/ 246862973 w 1216"/>
                <a:gd name="T89" fmla="*/ 523868851 h 773"/>
                <a:gd name="T90" fmla="*/ 400789657 w 1216"/>
                <a:gd name="T91" fmla="*/ 508901059 h 773"/>
                <a:gd name="T92" fmla="*/ 516959165 w 1216"/>
                <a:gd name="T93" fmla="*/ 486450339 h 773"/>
                <a:gd name="T94" fmla="*/ 667981059 w 1216"/>
                <a:gd name="T95" fmla="*/ 475224011 h 773"/>
                <a:gd name="T96" fmla="*/ 807387194 w 1216"/>
                <a:gd name="T97" fmla="*/ 482706940 h 773"/>
                <a:gd name="T98" fmla="*/ 975834428 w 1216"/>
                <a:gd name="T99" fmla="*/ 572513692 h 773"/>
                <a:gd name="T100" fmla="*/ 1228505280 w 1216"/>
                <a:gd name="T101" fmla="*/ 692256028 h 773"/>
                <a:gd name="T102" fmla="*/ 1367911415 w 1216"/>
                <a:gd name="T103" fmla="*/ 748383797 h 773"/>
                <a:gd name="T104" fmla="*/ 1460847703 w 1216"/>
                <a:gd name="T105" fmla="*/ 628643395 h 773"/>
                <a:gd name="T106" fmla="*/ 1481177835 w 1216"/>
                <a:gd name="T107" fmla="*/ 613675603 h 773"/>
                <a:gd name="T108" fmla="*/ 1762891490 w 1216"/>
                <a:gd name="T109" fmla="*/ 684771164 h 773"/>
                <a:gd name="T110" fmla="*/ 1855827777 w 1216"/>
                <a:gd name="T111" fmla="*/ 651094116 h 773"/>
                <a:gd name="T112" fmla="*/ 1928433933 w 1216"/>
                <a:gd name="T113" fmla="*/ 651094116 h 773"/>
                <a:gd name="T114" fmla="*/ 1867445239 w 1216"/>
                <a:gd name="T115" fmla="*/ 396643586 h 773"/>
                <a:gd name="T116" fmla="*/ 1899391130 w 1216"/>
                <a:gd name="T117" fmla="*/ 160902313 h 773"/>
                <a:gd name="T118" fmla="*/ 2021371924 w 1216"/>
                <a:gd name="T119" fmla="*/ 14967792 h 773"/>
                <a:gd name="T120" fmla="*/ 1992329121 w 1216"/>
                <a:gd name="T121" fmla="*/ 149675986 h 773"/>
                <a:gd name="T122" fmla="*/ 1992329121 w 1216"/>
                <a:gd name="T123" fmla="*/ 351740210 h 77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1216" h="773">
                  <a:moveTo>
                    <a:pt x="722" y="142"/>
                  </a:moveTo>
                  <a:lnTo>
                    <a:pt x="722" y="142"/>
                  </a:lnTo>
                  <a:lnTo>
                    <a:pt x="720" y="142"/>
                  </a:lnTo>
                  <a:lnTo>
                    <a:pt x="718" y="144"/>
                  </a:lnTo>
                  <a:lnTo>
                    <a:pt x="718" y="153"/>
                  </a:lnTo>
                  <a:lnTo>
                    <a:pt x="720" y="163"/>
                  </a:lnTo>
                  <a:lnTo>
                    <a:pt x="722" y="166"/>
                  </a:lnTo>
                  <a:lnTo>
                    <a:pt x="728" y="163"/>
                  </a:lnTo>
                  <a:lnTo>
                    <a:pt x="734" y="159"/>
                  </a:lnTo>
                  <a:lnTo>
                    <a:pt x="734" y="157"/>
                  </a:lnTo>
                  <a:lnTo>
                    <a:pt x="734" y="155"/>
                  </a:lnTo>
                  <a:lnTo>
                    <a:pt x="734" y="153"/>
                  </a:lnTo>
                  <a:lnTo>
                    <a:pt x="734" y="151"/>
                  </a:lnTo>
                  <a:lnTo>
                    <a:pt x="737" y="147"/>
                  </a:lnTo>
                  <a:lnTo>
                    <a:pt x="741" y="147"/>
                  </a:lnTo>
                  <a:lnTo>
                    <a:pt x="745" y="149"/>
                  </a:lnTo>
                  <a:lnTo>
                    <a:pt x="752" y="155"/>
                  </a:lnTo>
                  <a:lnTo>
                    <a:pt x="754" y="157"/>
                  </a:lnTo>
                  <a:lnTo>
                    <a:pt x="756" y="161"/>
                  </a:lnTo>
                  <a:lnTo>
                    <a:pt x="756" y="163"/>
                  </a:lnTo>
                  <a:lnTo>
                    <a:pt x="754" y="166"/>
                  </a:lnTo>
                  <a:lnTo>
                    <a:pt x="752" y="170"/>
                  </a:lnTo>
                  <a:lnTo>
                    <a:pt x="751" y="176"/>
                  </a:lnTo>
                  <a:lnTo>
                    <a:pt x="751" y="180"/>
                  </a:lnTo>
                  <a:lnTo>
                    <a:pt x="751" y="183"/>
                  </a:lnTo>
                  <a:lnTo>
                    <a:pt x="754" y="189"/>
                  </a:lnTo>
                  <a:lnTo>
                    <a:pt x="756" y="195"/>
                  </a:lnTo>
                  <a:lnTo>
                    <a:pt x="760" y="199"/>
                  </a:lnTo>
                  <a:lnTo>
                    <a:pt x="768" y="206"/>
                  </a:lnTo>
                  <a:lnTo>
                    <a:pt x="769" y="202"/>
                  </a:lnTo>
                  <a:lnTo>
                    <a:pt x="771" y="199"/>
                  </a:lnTo>
                  <a:lnTo>
                    <a:pt x="771" y="197"/>
                  </a:lnTo>
                  <a:lnTo>
                    <a:pt x="775" y="195"/>
                  </a:lnTo>
                  <a:lnTo>
                    <a:pt x="777" y="195"/>
                  </a:lnTo>
                  <a:lnTo>
                    <a:pt x="777" y="191"/>
                  </a:lnTo>
                  <a:lnTo>
                    <a:pt x="779" y="193"/>
                  </a:lnTo>
                  <a:lnTo>
                    <a:pt x="777" y="191"/>
                  </a:lnTo>
                  <a:lnTo>
                    <a:pt x="775" y="187"/>
                  </a:lnTo>
                  <a:lnTo>
                    <a:pt x="771" y="185"/>
                  </a:lnTo>
                  <a:lnTo>
                    <a:pt x="771" y="183"/>
                  </a:lnTo>
                  <a:lnTo>
                    <a:pt x="771" y="178"/>
                  </a:lnTo>
                  <a:lnTo>
                    <a:pt x="771" y="176"/>
                  </a:lnTo>
                  <a:lnTo>
                    <a:pt x="771" y="172"/>
                  </a:lnTo>
                  <a:lnTo>
                    <a:pt x="775" y="172"/>
                  </a:lnTo>
                  <a:lnTo>
                    <a:pt x="779" y="172"/>
                  </a:lnTo>
                  <a:lnTo>
                    <a:pt x="777" y="176"/>
                  </a:lnTo>
                  <a:lnTo>
                    <a:pt x="779" y="178"/>
                  </a:lnTo>
                  <a:lnTo>
                    <a:pt x="781" y="180"/>
                  </a:lnTo>
                  <a:lnTo>
                    <a:pt x="783" y="180"/>
                  </a:lnTo>
                  <a:lnTo>
                    <a:pt x="786" y="178"/>
                  </a:lnTo>
                  <a:lnTo>
                    <a:pt x="786" y="174"/>
                  </a:lnTo>
                  <a:lnTo>
                    <a:pt x="788" y="168"/>
                  </a:lnTo>
                  <a:lnTo>
                    <a:pt x="788" y="164"/>
                  </a:lnTo>
                  <a:lnTo>
                    <a:pt x="794" y="157"/>
                  </a:lnTo>
                  <a:lnTo>
                    <a:pt x="798" y="151"/>
                  </a:lnTo>
                  <a:lnTo>
                    <a:pt x="798" y="147"/>
                  </a:lnTo>
                  <a:lnTo>
                    <a:pt x="794" y="147"/>
                  </a:lnTo>
                  <a:lnTo>
                    <a:pt x="792" y="146"/>
                  </a:lnTo>
                  <a:lnTo>
                    <a:pt x="792" y="144"/>
                  </a:lnTo>
                  <a:lnTo>
                    <a:pt x="792" y="142"/>
                  </a:lnTo>
                  <a:lnTo>
                    <a:pt x="792" y="134"/>
                  </a:lnTo>
                  <a:lnTo>
                    <a:pt x="794" y="130"/>
                  </a:lnTo>
                  <a:lnTo>
                    <a:pt x="811" y="130"/>
                  </a:lnTo>
                  <a:lnTo>
                    <a:pt x="821" y="130"/>
                  </a:lnTo>
                  <a:lnTo>
                    <a:pt x="826" y="130"/>
                  </a:lnTo>
                  <a:lnTo>
                    <a:pt x="830" y="132"/>
                  </a:lnTo>
                  <a:lnTo>
                    <a:pt x="830" y="134"/>
                  </a:lnTo>
                  <a:lnTo>
                    <a:pt x="832" y="136"/>
                  </a:lnTo>
                  <a:lnTo>
                    <a:pt x="834" y="140"/>
                  </a:lnTo>
                  <a:lnTo>
                    <a:pt x="834" y="142"/>
                  </a:lnTo>
                  <a:lnTo>
                    <a:pt x="836" y="144"/>
                  </a:lnTo>
                  <a:lnTo>
                    <a:pt x="841" y="144"/>
                  </a:lnTo>
                  <a:lnTo>
                    <a:pt x="845" y="146"/>
                  </a:lnTo>
                  <a:lnTo>
                    <a:pt x="849" y="149"/>
                  </a:lnTo>
                  <a:lnTo>
                    <a:pt x="849" y="151"/>
                  </a:lnTo>
                  <a:lnTo>
                    <a:pt x="849" y="153"/>
                  </a:lnTo>
                  <a:lnTo>
                    <a:pt x="845" y="155"/>
                  </a:lnTo>
                  <a:lnTo>
                    <a:pt x="849" y="157"/>
                  </a:lnTo>
                  <a:lnTo>
                    <a:pt x="851" y="159"/>
                  </a:lnTo>
                  <a:lnTo>
                    <a:pt x="851" y="163"/>
                  </a:lnTo>
                  <a:lnTo>
                    <a:pt x="849" y="166"/>
                  </a:lnTo>
                  <a:lnTo>
                    <a:pt x="845" y="166"/>
                  </a:lnTo>
                  <a:lnTo>
                    <a:pt x="841" y="166"/>
                  </a:lnTo>
                  <a:lnTo>
                    <a:pt x="834" y="166"/>
                  </a:lnTo>
                  <a:lnTo>
                    <a:pt x="838" y="170"/>
                  </a:lnTo>
                  <a:lnTo>
                    <a:pt x="838" y="174"/>
                  </a:lnTo>
                  <a:lnTo>
                    <a:pt x="838" y="178"/>
                  </a:lnTo>
                  <a:lnTo>
                    <a:pt x="839" y="180"/>
                  </a:lnTo>
                  <a:lnTo>
                    <a:pt x="843" y="185"/>
                  </a:lnTo>
                  <a:lnTo>
                    <a:pt x="847" y="191"/>
                  </a:lnTo>
                  <a:lnTo>
                    <a:pt x="849" y="197"/>
                  </a:lnTo>
                  <a:lnTo>
                    <a:pt x="847" y="202"/>
                  </a:lnTo>
                  <a:lnTo>
                    <a:pt x="845" y="208"/>
                  </a:lnTo>
                  <a:lnTo>
                    <a:pt x="841" y="212"/>
                  </a:lnTo>
                  <a:lnTo>
                    <a:pt x="838" y="216"/>
                  </a:lnTo>
                  <a:lnTo>
                    <a:pt x="834" y="219"/>
                  </a:lnTo>
                  <a:lnTo>
                    <a:pt x="830" y="221"/>
                  </a:lnTo>
                  <a:lnTo>
                    <a:pt x="824" y="221"/>
                  </a:lnTo>
                  <a:lnTo>
                    <a:pt x="822" y="221"/>
                  </a:lnTo>
                  <a:lnTo>
                    <a:pt x="819" y="219"/>
                  </a:lnTo>
                  <a:lnTo>
                    <a:pt x="815" y="216"/>
                  </a:lnTo>
                  <a:lnTo>
                    <a:pt x="811" y="210"/>
                  </a:lnTo>
                  <a:lnTo>
                    <a:pt x="807" y="208"/>
                  </a:lnTo>
                  <a:lnTo>
                    <a:pt x="807" y="212"/>
                  </a:lnTo>
                  <a:lnTo>
                    <a:pt x="807" y="216"/>
                  </a:lnTo>
                  <a:lnTo>
                    <a:pt x="811" y="219"/>
                  </a:lnTo>
                  <a:lnTo>
                    <a:pt x="811" y="223"/>
                  </a:lnTo>
                  <a:lnTo>
                    <a:pt x="813" y="225"/>
                  </a:lnTo>
                  <a:lnTo>
                    <a:pt x="813" y="227"/>
                  </a:lnTo>
                  <a:lnTo>
                    <a:pt x="813" y="229"/>
                  </a:lnTo>
                  <a:lnTo>
                    <a:pt x="811" y="229"/>
                  </a:lnTo>
                  <a:lnTo>
                    <a:pt x="807" y="231"/>
                  </a:lnTo>
                  <a:lnTo>
                    <a:pt x="804" y="229"/>
                  </a:lnTo>
                  <a:lnTo>
                    <a:pt x="802" y="227"/>
                  </a:lnTo>
                  <a:lnTo>
                    <a:pt x="796" y="223"/>
                  </a:lnTo>
                  <a:lnTo>
                    <a:pt x="790" y="221"/>
                  </a:lnTo>
                  <a:lnTo>
                    <a:pt x="785" y="217"/>
                  </a:lnTo>
                  <a:lnTo>
                    <a:pt x="781" y="217"/>
                  </a:lnTo>
                  <a:lnTo>
                    <a:pt x="779" y="217"/>
                  </a:lnTo>
                  <a:lnTo>
                    <a:pt x="777" y="219"/>
                  </a:lnTo>
                  <a:lnTo>
                    <a:pt x="777" y="223"/>
                  </a:lnTo>
                  <a:lnTo>
                    <a:pt x="781" y="229"/>
                  </a:lnTo>
                  <a:lnTo>
                    <a:pt x="781" y="231"/>
                  </a:lnTo>
                  <a:lnTo>
                    <a:pt x="781" y="234"/>
                  </a:lnTo>
                  <a:lnTo>
                    <a:pt x="777" y="238"/>
                  </a:lnTo>
                  <a:lnTo>
                    <a:pt x="775" y="242"/>
                  </a:lnTo>
                  <a:lnTo>
                    <a:pt x="771" y="246"/>
                  </a:lnTo>
                  <a:lnTo>
                    <a:pt x="768" y="250"/>
                  </a:lnTo>
                  <a:lnTo>
                    <a:pt x="764" y="250"/>
                  </a:lnTo>
                  <a:lnTo>
                    <a:pt x="760" y="250"/>
                  </a:lnTo>
                  <a:lnTo>
                    <a:pt x="756" y="248"/>
                  </a:lnTo>
                  <a:lnTo>
                    <a:pt x="751" y="246"/>
                  </a:lnTo>
                  <a:lnTo>
                    <a:pt x="745" y="242"/>
                  </a:lnTo>
                  <a:lnTo>
                    <a:pt x="739" y="240"/>
                  </a:lnTo>
                  <a:lnTo>
                    <a:pt x="735" y="238"/>
                  </a:lnTo>
                  <a:lnTo>
                    <a:pt x="734" y="238"/>
                  </a:lnTo>
                  <a:lnTo>
                    <a:pt x="734" y="240"/>
                  </a:lnTo>
                  <a:lnTo>
                    <a:pt x="734" y="242"/>
                  </a:lnTo>
                  <a:lnTo>
                    <a:pt x="735" y="246"/>
                  </a:lnTo>
                  <a:lnTo>
                    <a:pt x="739" y="250"/>
                  </a:lnTo>
                  <a:lnTo>
                    <a:pt x="752" y="251"/>
                  </a:lnTo>
                  <a:lnTo>
                    <a:pt x="768" y="255"/>
                  </a:lnTo>
                  <a:lnTo>
                    <a:pt x="768" y="259"/>
                  </a:lnTo>
                  <a:lnTo>
                    <a:pt x="768" y="261"/>
                  </a:lnTo>
                  <a:lnTo>
                    <a:pt x="764" y="265"/>
                  </a:lnTo>
                  <a:lnTo>
                    <a:pt x="758" y="276"/>
                  </a:lnTo>
                  <a:lnTo>
                    <a:pt x="754" y="280"/>
                  </a:lnTo>
                  <a:lnTo>
                    <a:pt x="752" y="284"/>
                  </a:lnTo>
                  <a:lnTo>
                    <a:pt x="749" y="287"/>
                  </a:lnTo>
                  <a:lnTo>
                    <a:pt x="745" y="289"/>
                  </a:lnTo>
                  <a:lnTo>
                    <a:pt x="739" y="287"/>
                  </a:lnTo>
                  <a:lnTo>
                    <a:pt x="737" y="287"/>
                  </a:lnTo>
                  <a:lnTo>
                    <a:pt x="734" y="289"/>
                  </a:lnTo>
                  <a:lnTo>
                    <a:pt x="730" y="293"/>
                  </a:lnTo>
                  <a:lnTo>
                    <a:pt x="728" y="295"/>
                  </a:lnTo>
                  <a:lnTo>
                    <a:pt x="726" y="297"/>
                  </a:lnTo>
                  <a:lnTo>
                    <a:pt x="722" y="297"/>
                  </a:lnTo>
                  <a:lnTo>
                    <a:pt x="717" y="295"/>
                  </a:lnTo>
                  <a:lnTo>
                    <a:pt x="711" y="295"/>
                  </a:lnTo>
                  <a:lnTo>
                    <a:pt x="707" y="295"/>
                  </a:lnTo>
                  <a:lnTo>
                    <a:pt x="709" y="299"/>
                  </a:lnTo>
                  <a:lnTo>
                    <a:pt x="713" y="299"/>
                  </a:lnTo>
                  <a:lnTo>
                    <a:pt x="718" y="301"/>
                  </a:lnTo>
                  <a:lnTo>
                    <a:pt x="718" y="303"/>
                  </a:lnTo>
                  <a:lnTo>
                    <a:pt x="720" y="308"/>
                  </a:lnTo>
                  <a:lnTo>
                    <a:pt x="718" y="312"/>
                  </a:lnTo>
                  <a:lnTo>
                    <a:pt x="718" y="314"/>
                  </a:lnTo>
                  <a:lnTo>
                    <a:pt x="715" y="314"/>
                  </a:lnTo>
                  <a:lnTo>
                    <a:pt x="711" y="316"/>
                  </a:lnTo>
                  <a:lnTo>
                    <a:pt x="703" y="316"/>
                  </a:lnTo>
                  <a:lnTo>
                    <a:pt x="699" y="318"/>
                  </a:lnTo>
                  <a:lnTo>
                    <a:pt x="698" y="320"/>
                  </a:lnTo>
                  <a:lnTo>
                    <a:pt x="696" y="321"/>
                  </a:lnTo>
                  <a:lnTo>
                    <a:pt x="696" y="325"/>
                  </a:lnTo>
                  <a:lnTo>
                    <a:pt x="694" y="327"/>
                  </a:lnTo>
                  <a:lnTo>
                    <a:pt x="692" y="331"/>
                  </a:lnTo>
                  <a:lnTo>
                    <a:pt x="686" y="335"/>
                  </a:lnTo>
                  <a:lnTo>
                    <a:pt x="682" y="340"/>
                  </a:lnTo>
                  <a:lnTo>
                    <a:pt x="675" y="352"/>
                  </a:lnTo>
                  <a:lnTo>
                    <a:pt x="671" y="355"/>
                  </a:lnTo>
                  <a:lnTo>
                    <a:pt x="667" y="361"/>
                  </a:lnTo>
                  <a:lnTo>
                    <a:pt x="667" y="365"/>
                  </a:lnTo>
                  <a:lnTo>
                    <a:pt x="667" y="369"/>
                  </a:lnTo>
                  <a:lnTo>
                    <a:pt x="667" y="373"/>
                  </a:lnTo>
                  <a:lnTo>
                    <a:pt x="665" y="376"/>
                  </a:lnTo>
                  <a:lnTo>
                    <a:pt x="669" y="369"/>
                  </a:lnTo>
                  <a:lnTo>
                    <a:pt x="665" y="373"/>
                  </a:lnTo>
                  <a:lnTo>
                    <a:pt x="662" y="378"/>
                  </a:lnTo>
                  <a:lnTo>
                    <a:pt x="660" y="386"/>
                  </a:lnTo>
                  <a:lnTo>
                    <a:pt x="660" y="390"/>
                  </a:lnTo>
                  <a:lnTo>
                    <a:pt x="660" y="393"/>
                  </a:lnTo>
                  <a:lnTo>
                    <a:pt x="660" y="403"/>
                  </a:lnTo>
                  <a:lnTo>
                    <a:pt x="662" y="407"/>
                  </a:lnTo>
                  <a:lnTo>
                    <a:pt x="662" y="410"/>
                  </a:lnTo>
                  <a:lnTo>
                    <a:pt x="664" y="412"/>
                  </a:lnTo>
                  <a:lnTo>
                    <a:pt x="665" y="414"/>
                  </a:lnTo>
                  <a:lnTo>
                    <a:pt x="669" y="414"/>
                  </a:lnTo>
                  <a:lnTo>
                    <a:pt x="675" y="414"/>
                  </a:lnTo>
                  <a:lnTo>
                    <a:pt x="679" y="414"/>
                  </a:lnTo>
                  <a:lnTo>
                    <a:pt x="681" y="418"/>
                  </a:lnTo>
                  <a:lnTo>
                    <a:pt x="684" y="420"/>
                  </a:lnTo>
                  <a:lnTo>
                    <a:pt x="686" y="422"/>
                  </a:lnTo>
                  <a:lnTo>
                    <a:pt x="688" y="427"/>
                  </a:lnTo>
                  <a:lnTo>
                    <a:pt x="692" y="435"/>
                  </a:lnTo>
                  <a:lnTo>
                    <a:pt x="692" y="444"/>
                  </a:lnTo>
                  <a:lnTo>
                    <a:pt x="694" y="452"/>
                  </a:lnTo>
                  <a:lnTo>
                    <a:pt x="696" y="456"/>
                  </a:lnTo>
                  <a:lnTo>
                    <a:pt x="696" y="460"/>
                  </a:lnTo>
                  <a:lnTo>
                    <a:pt x="698" y="460"/>
                  </a:lnTo>
                  <a:lnTo>
                    <a:pt x="699" y="460"/>
                  </a:lnTo>
                  <a:lnTo>
                    <a:pt x="701" y="460"/>
                  </a:lnTo>
                  <a:lnTo>
                    <a:pt x="707" y="458"/>
                  </a:lnTo>
                  <a:lnTo>
                    <a:pt x="713" y="454"/>
                  </a:lnTo>
                  <a:lnTo>
                    <a:pt x="717" y="452"/>
                  </a:lnTo>
                  <a:lnTo>
                    <a:pt x="718" y="452"/>
                  </a:lnTo>
                  <a:lnTo>
                    <a:pt x="722" y="454"/>
                  </a:lnTo>
                  <a:lnTo>
                    <a:pt x="732" y="458"/>
                  </a:lnTo>
                  <a:lnTo>
                    <a:pt x="739" y="460"/>
                  </a:lnTo>
                  <a:lnTo>
                    <a:pt x="749" y="465"/>
                  </a:lnTo>
                  <a:lnTo>
                    <a:pt x="751" y="465"/>
                  </a:lnTo>
                  <a:lnTo>
                    <a:pt x="752" y="469"/>
                  </a:lnTo>
                  <a:lnTo>
                    <a:pt x="758" y="473"/>
                  </a:lnTo>
                  <a:lnTo>
                    <a:pt x="760" y="477"/>
                  </a:lnTo>
                  <a:lnTo>
                    <a:pt x="764" y="480"/>
                  </a:lnTo>
                  <a:lnTo>
                    <a:pt x="771" y="482"/>
                  </a:lnTo>
                  <a:lnTo>
                    <a:pt x="781" y="486"/>
                  </a:lnTo>
                  <a:lnTo>
                    <a:pt x="788" y="490"/>
                  </a:lnTo>
                  <a:lnTo>
                    <a:pt x="794" y="494"/>
                  </a:lnTo>
                  <a:lnTo>
                    <a:pt x="796" y="497"/>
                  </a:lnTo>
                  <a:lnTo>
                    <a:pt x="798" y="499"/>
                  </a:lnTo>
                  <a:lnTo>
                    <a:pt x="824" y="503"/>
                  </a:lnTo>
                  <a:lnTo>
                    <a:pt x="828" y="503"/>
                  </a:lnTo>
                  <a:lnTo>
                    <a:pt x="830" y="503"/>
                  </a:lnTo>
                  <a:lnTo>
                    <a:pt x="834" y="501"/>
                  </a:lnTo>
                  <a:lnTo>
                    <a:pt x="836" y="503"/>
                  </a:lnTo>
                  <a:lnTo>
                    <a:pt x="838" y="503"/>
                  </a:lnTo>
                  <a:lnTo>
                    <a:pt x="838" y="507"/>
                  </a:lnTo>
                  <a:lnTo>
                    <a:pt x="838" y="514"/>
                  </a:lnTo>
                  <a:lnTo>
                    <a:pt x="838" y="524"/>
                  </a:lnTo>
                  <a:lnTo>
                    <a:pt x="838" y="533"/>
                  </a:lnTo>
                  <a:lnTo>
                    <a:pt x="836" y="545"/>
                  </a:lnTo>
                  <a:lnTo>
                    <a:pt x="836" y="548"/>
                  </a:lnTo>
                  <a:lnTo>
                    <a:pt x="838" y="552"/>
                  </a:lnTo>
                  <a:lnTo>
                    <a:pt x="839" y="556"/>
                  </a:lnTo>
                  <a:lnTo>
                    <a:pt x="841" y="558"/>
                  </a:lnTo>
                  <a:lnTo>
                    <a:pt x="841" y="562"/>
                  </a:lnTo>
                  <a:lnTo>
                    <a:pt x="843" y="564"/>
                  </a:lnTo>
                  <a:lnTo>
                    <a:pt x="845" y="565"/>
                  </a:lnTo>
                  <a:lnTo>
                    <a:pt x="847" y="565"/>
                  </a:lnTo>
                  <a:lnTo>
                    <a:pt x="847" y="564"/>
                  </a:lnTo>
                  <a:lnTo>
                    <a:pt x="851" y="564"/>
                  </a:lnTo>
                  <a:lnTo>
                    <a:pt x="855" y="565"/>
                  </a:lnTo>
                  <a:lnTo>
                    <a:pt x="855" y="573"/>
                  </a:lnTo>
                  <a:lnTo>
                    <a:pt x="856" y="573"/>
                  </a:lnTo>
                  <a:lnTo>
                    <a:pt x="855" y="577"/>
                  </a:lnTo>
                  <a:lnTo>
                    <a:pt x="858" y="581"/>
                  </a:lnTo>
                  <a:lnTo>
                    <a:pt x="860" y="586"/>
                  </a:lnTo>
                  <a:lnTo>
                    <a:pt x="866" y="586"/>
                  </a:lnTo>
                  <a:lnTo>
                    <a:pt x="868" y="586"/>
                  </a:lnTo>
                  <a:lnTo>
                    <a:pt x="872" y="586"/>
                  </a:lnTo>
                  <a:lnTo>
                    <a:pt x="872" y="590"/>
                  </a:lnTo>
                  <a:lnTo>
                    <a:pt x="875" y="588"/>
                  </a:lnTo>
                  <a:lnTo>
                    <a:pt x="877" y="586"/>
                  </a:lnTo>
                  <a:lnTo>
                    <a:pt x="883" y="588"/>
                  </a:lnTo>
                  <a:lnTo>
                    <a:pt x="883" y="586"/>
                  </a:lnTo>
                  <a:lnTo>
                    <a:pt x="885" y="584"/>
                  </a:lnTo>
                  <a:lnTo>
                    <a:pt x="887" y="584"/>
                  </a:lnTo>
                  <a:lnTo>
                    <a:pt x="889" y="584"/>
                  </a:lnTo>
                  <a:lnTo>
                    <a:pt x="887" y="579"/>
                  </a:lnTo>
                  <a:lnTo>
                    <a:pt x="887" y="575"/>
                  </a:lnTo>
                  <a:lnTo>
                    <a:pt x="887" y="573"/>
                  </a:lnTo>
                  <a:lnTo>
                    <a:pt x="891" y="569"/>
                  </a:lnTo>
                  <a:lnTo>
                    <a:pt x="892" y="569"/>
                  </a:lnTo>
                  <a:lnTo>
                    <a:pt x="892" y="565"/>
                  </a:lnTo>
                  <a:lnTo>
                    <a:pt x="892" y="564"/>
                  </a:lnTo>
                  <a:lnTo>
                    <a:pt x="891" y="564"/>
                  </a:lnTo>
                  <a:lnTo>
                    <a:pt x="892" y="564"/>
                  </a:lnTo>
                  <a:lnTo>
                    <a:pt x="894" y="560"/>
                  </a:lnTo>
                  <a:lnTo>
                    <a:pt x="892" y="560"/>
                  </a:lnTo>
                  <a:lnTo>
                    <a:pt x="894" y="560"/>
                  </a:lnTo>
                  <a:lnTo>
                    <a:pt x="892" y="560"/>
                  </a:lnTo>
                  <a:lnTo>
                    <a:pt x="891" y="558"/>
                  </a:lnTo>
                  <a:lnTo>
                    <a:pt x="887" y="552"/>
                  </a:lnTo>
                  <a:lnTo>
                    <a:pt x="883" y="539"/>
                  </a:lnTo>
                  <a:lnTo>
                    <a:pt x="881" y="531"/>
                  </a:lnTo>
                  <a:lnTo>
                    <a:pt x="879" y="528"/>
                  </a:lnTo>
                  <a:lnTo>
                    <a:pt x="877" y="524"/>
                  </a:lnTo>
                  <a:lnTo>
                    <a:pt x="875" y="518"/>
                  </a:lnTo>
                  <a:lnTo>
                    <a:pt x="873" y="514"/>
                  </a:lnTo>
                  <a:lnTo>
                    <a:pt x="872" y="511"/>
                  </a:lnTo>
                  <a:lnTo>
                    <a:pt x="872" y="507"/>
                  </a:lnTo>
                  <a:lnTo>
                    <a:pt x="872" y="505"/>
                  </a:lnTo>
                  <a:lnTo>
                    <a:pt x="887" y="501"/>
                  </a:lnTo>
                  <a:lnTo>
                    <a:pt x="894" y="497"/>
                  </a:lnTo>
                  <a:lnTo>
                    <a:pt x="902" y="494"/>
                  </a:lnTo>
                  <a:lnTo>
                    <a:pt x="909" y="490"/>
                  </a:lnTo>
                  <a:lnTo>
                    <a:pt x="915" y="482"/>
                  </a:lnTo>
                  <a:lnTo>
                    <a:pt x="919" y="477"/>
                  </a:lnTo>
                  <a:lnTo>
                    <a:pt x="921" y="473"/>
                  </a:lnTo>
                  <a:lnTo>
                    <a:pt x="923" y="469"/>
                  </a:lnTo>
                  <a:lnTo>
                    <a:pt x="923" y="460"/>
                  </a:lnTo>
                  <a:lnTo>
                    <a:pt x="921" y="450"/>
                  </a:lnTo>
                  <a:lnTo>
                    <a:pt x="917" y="441"/>
                  </a:lnTo>
                  <a:lnTo>
                    <a:pt x="913" y="433"/>
                  </a:lnTo>
                  <a:lnTo>
                    <a:pt x="909" y="431"/>
                  </a:lnTo>
                  <a:lnTo>
                    <a:pt x="906" y="427"/>
                  </a:lnTo>
                  <a:lnTo>
                    <a:pt x="902" y="425"/>
                  </a:lnTo>
                  <a:lnTo>
                    <a:pt x="898" y="422"/>
                  </a:lnTo>
                  <a:lnTo>
                    <a:pt x="894" y="420"/>
                  </a:lnTo>
                  <a:lnTo>
                    <a:pt x="894" y="418"/>
                  </a:lnTo>
                  <a:lnTo>
                    <a:pt x="894" y="414"/>
                  </a:lnTo>
                  <a:lnTo>
                    <a:pt x="894" y="410"/>
                  </a:lnTo>
                  <a:lnTo>
                    <a:pt x="898" y="407"/>
                  </a:lnTo>
                  <a:lnTo>
                    <a:pt x="898" y="405"/>
                  </a:lnTo>
                  <a:lnTo>
                    <a:pt x="900" y="401"/>
                  </a:lnTo>
                  <a:lnTo>
                    <a:pt x="902" y="397"/>
                  </a:lnTo>
                  <a:lnTo>
                    <a:pt x="904" y="395"/>
                  </a:lnTo>
                  <a:lnTo>
                    <a:pt x="906" y="395"/>
                  </a:lnTo>
                  <a:lnTo>
                    <a:pt x="906" y="393"/>
                  </a:lnTo>
                  <a:lnTo>
                    <a:pt x="906" y="390"/>
                  </a:lnTo>
                  <a:lnTo>
                    <a:pt x="906" y="384"/>
                  </a:lnTo>
                  <a:lnTo>
                    <a:pt x="906" y="373"/>
                  </a:lnTo>
                  <a:lnTo>
                    <a:pt x="904" y="369"/>
                  </a:lnTo>
                  <a:lnTo>
                    <a:pt x="902" y="365"/>
                  </a:lnTo>
                  <a:lnTo>
                    <a:pt x="900" y="361"/>
                  </a:lnTo>
                  <a:lnTo>
                    <a:pt x="900" y="357"/>
                  </a:lnTo>
                  <a:lnTo>
                    <a:pt x="904" y="354"/>
                  </a:lnTo>
                  <a:lnTo>
                    <a:pt x="904" y="352"/>
                  </a:lnTo>
                  <a:lnTo>
                    <a:pt x="904" y="348"/>
                  </a:lnTo>
                  <a:lnTo>
                    <a:pt x="902" y="346"/>
                  </a:lnTo>
                  <a:lnTo>
                    <a:pt x="900" y="342"/>
                  </a:lnTo>
                  <a:lnTo>
                    <a:pt x="898" y="340"/>
                  </a:lnTo>
                  <a:lnTo>
                    <a:pt x="898" y="337"/>
                  </a:lnTo>
                  <a:lnTo>
                    <a:pt x="896" y="331"/>
                  </a:lnTo>
                  <a:lnTo>
                    <a:pt x="898" y="329"/>
                  </a:lnTo>
                  <a:lnTo>
                    <a:pt x="898" y="327"/>
                  </a:lnTo>
                  <a:lnTo>
                    <a:pt x="902" y="325"/>
                  </a:lnTo>
                  <a:lnTo>
                    <a:pt x="909" y="327"/>
                  </a:lnTo>
                  <a:lnTo>
                    <a:pt x="917" y="327"/>
                  </a:lnTo>
                  <a:lnTo>
                    <a:pt x="925" y="329"/>
                  </a:lnTo>
                  <a:lnTo>
                    <a:pt x="930" y="331"/>
                  </a:lnTo>
                  <a:lnTo>
                    <a:pt x="934" y="331"/>
                  </a:lnTo>
                  <a:lnTo>
                    <a:pt x="940" y="333"/>
                  </a:lnTo>
                  <a:lnTo>
                    <a:pt x="943" y="335"/>
                  </a:lnTo>
                  <a:lnTo>
                    <a:pt x="949" y="331"/>
                  </a:lnTo>
                  <a:lnTo>
                    <a:pt x="955" y="327"/>
                  </a:lnTo>
                  <a:lnTo>
                    <a:pt x="959" y="327"/>
                  </a:lnTo>
                  <a:lnTo>
                    <a:pt x="962" y="327"/>
                  </a:lnTo>
                  <a:lnTo>
                    <a:pt x="966" y="331"/>
                  </a:lnTo>
                  <a:lnTo>
                    <a:pt x="972" y="335"/>
                  </a:lnTo>
                  <a:lnTo>
                    <a:pt x="979" y="342"/>
                  </a:lnTo>
                  <a:lnTo>
                    <a:pt x="983" y="346"/>
                  </a:lnTo>
                  <a:lnTo>
                    <a:pt x="987" y="350"/>
                  </a:lnTo>
                  <a:lnTo>
                    <a:pt x="987" y="354"/>
                  </a:lnTo>
                  <a:lnTo>
                    <a:pt x="989" y="357"/>
                  </a:lnTo>
                  <a:lnTo>
                    <a:pt x="993" y="359"/>
                  </a:lnTo>
                  <a:lnTo>
                    <a:pt x="996" y="359"/>
                  </a:lnTo>
                  <a:lnTo>
                    <a:pt x="1004" y="361"/>
                  </a:lnTo>
                  <a:lnTo>
                    <a:pt x="1012" y="363"/>
                  </a:lnTo>
                  <a:lnTo>
                    <a:pt x="1019" y="363"/>
                  </a:lnTo>
                  <a:lnTo>
                    <a:pt x="1019" y="367"/>
                  </a:lnTo>
                  <a:lnTo>
                    <a:pt x="1019" y="369"/>
                  </a:lnTo>
                  <a:lnTo>
                    <a:pt x="1017" y="371"/>
                  </a:lnTo>
                  <a:lnTo>
                    <a:pt x="1017" y="373"/>
                  </a:lnTo>
                  <a:lnTo>
                    <a:pt x="1017" y="376"/>
                  </a:lnTo>
                  <a:lnTo>
                    <a:pt x="1017" y="382"/>
                  </a:lnTo>
                  <a:lnTo>
                    <a:pt x="1015" y="386"/>
                  </a:lnTo>
                  <a:lnTo>
                    <a:pt x="1013" y="386"/>
                  </a:lnTo>
                  <a:lnTo>
                    <a:pt x="1015" y="388"/>
                  </a:lnTo>
                  <a:lnTo>
                    <a:pt x="1017" y="388"/>
                  </a:lnTo>
                  <a:lnTo>
                    <a:pt x="1017" y="390"/>
                  </a:lnTo>
                  <a:lnTo>
                    <a:pt x="1019" y="393"/>
                  </a:lnTo>
                  <a:lnTo>
                    <a:pt x="1019" y="399"/>
                  </a:lnTo>
                  <a:lnTo>
                    <a:pt x="1017" y="403"/>
                  </a:lnTo>
                  <a:lnTo>
                    <a:pt x="1017" y="408"/>
                  </a:lnTo>
                  <a:lnTo>
                    <a:pt x="1019" y="410"/>
                  </a:lnTo>
                  <a:lnTo>
                    <a:pt x="1021" y="412"/>
                  </a:lnTo>
                  <a:lnTo>
                    <a:pt x="1025" y="414"/>
                  </a:lnTo>
                  <a:lnTo>
                    <a:pt x="1030" y="416"/>
                  </a:lnTo>
                  <a:lnTo>
                    <a:pt x="1034" y="418"/>
                  </a:lnTo>
                  <a:lnTo>
                    <a:pt x="1036" y="420"/>
                  </a:lnTo>
                  <a:lnTo>
                    <a:pt x="1038" y="422"/>
                  </a:lnTo>
                  <a:lnTo>
                    <a:pt x="1042" y="424"/>
                  </a:lnTo>
                  <a:lnTo>
                    <a:pt x="1044" y="427"/>
                  </a:lnTo>
                  <a:lnTo>
                    <a:pt x="1047" y="427"/>
                  </a:lnTo>
                  <a:lnTo>
                    <a:pt x="1051" y="425"/>
                  </a:lnTo>
                  <a:lnTo>
                    <a:pt x="1061" y="422"/>
                  </a:lnTo>
                  <a:lnTo>
                    <a:pt x="1061" y="424"/>
                  </a:lnTo>
                  <a:lnTo>
                    <a:pt x="1063" y="422"/>
                  </a:lnTo>
                  <a:lnTo>
                    <a:pt x="1064" y="420"/>
                  </a:lnTo>
                  <a:lnTo>
                    <a:pt x="1068" y="418"/>
                  </a:lnTo>
                  <a:lnTo>
                    <a:pt x="1070" y="418"/>
                  </a:lnTo>
                  <a:lnTo>
                    <a:pt x="1068" y="418"/>
                  </a:lnTo>
                  <a:lnTo>
                    <a:pt x="1072" y="410"/>
                  </a:lnTo>
                  <a:lnTo>
                    <a:pt x="1076" y="399"/>
                  </a:lnTo>
                  <a:lnTo>
                    <a:pt x="1078" y="393"/>
                  </a:lnTo>
                  <a:lnTo>
                    <a:pt x="1082" y="390"/>
                  </a:lnTo>
                  <a:lnTo>
                    <a:pt x="1083" y="386"/>
                  </a:lnTo>
                  <a:lnTo>
                    <a:pt x="1089" y="382"/>
                  </a:lnTo>
                  <a:lnTo>
                    <a:pt x="1087" y="384"/>
                  </a:lnTo>
                  <a:lnTo>
                    <a:pt x="1089" y="384"/>
                  </a:lnTo>
                  <a:lnTo>
                    <a:pt x="1091" y="386"/>
                  </a:lnTo>
                  <a:lnTo>
                    <a:pt x="1095" y="390"/>
                  </a:lnTo>
                  <a:lnTo>
                    <a:pt x="1100" y="399"/>
                  </a:lnTo>
                  <a:lnTo>
                    <a:pt x="1104" y="407"/>
                  </a:lnTo>
                  <a:lnTo>
                    <a:pt x="1108" y="414"/>
                  </a:lnTo>
                  <a:lnTo>
                    <a:pt x="1110" y="418"/>
                  </a:lnTo>
                  <a:lnTo>
                    <a:pt x="1110" y="422"/>
                  </a:lnTo>
                  <a:lnTo>
                    <a:pt x="1114" y="424"/>
                  </a:lnTo>
                  <a:lnTo>
                    <a:pt x="1117" y="424"/>
                  </a:lnTo>
                  <a:lnTo>
                    <a:pt x="1119" y="431"/>
                  </a:lnTo>
                  <a:lnTo>
                    <a:pt x="1121" y="435"/>
                  </a:lnTo>
                  <a:lnTo>
                    <a:pt x="1125" y="442"/>
                  </a:lnTo>
                  <a:lnTo>
                    <a:pt x="1127" y="448"/>
                  </a:lnTo>
                  <a:lnTo>
                    <a:pt x="1133" y="456"/>
                  </a:lnTo>
                  <a:lnTo>
                    <a:pt x="1136" y="463"/>
                  </a:lnTo>
                  <a:lnTo>
                    <a:pt x="1136" y="465"/>
                  </a:lnTo>
                  <a:lnTo>
                    <a:pt x="1129" y="465"/>
                  </a:lnTo>
                  <a:lnTo>
                    <a:pt x="1125" y="465"/>
                  </a:lnTo>
                  <a:lnTo>
                    <a:pt x="1121" y="465"/>
                  </a:lnTo>
                  <a:lnTo>
                    <a:pt x="1123" y="469"/>
                  </a:lnTo>
                  <a:lnTo>
                    <a:pt x="1125" y="473"/>
                  </a:lnTo>
                  <a:lnTo>
                    <a:pt x="1131" y="475"/>
                  </a:lnTo>
                  <a:lnTo>
                    <a:pt x="1133" y="477"/>
                  </a:lnTo>
                  <a:lnTo>
                    <a:pt x="1134" y="475"/>
                  </a:lnTo>
                  <a:lnTo>
                    <a:pt x="1136" y="477"/>
                  </a:lnTo>
                  <a:lnTo>
                    <a:pt x="1140" y="478"/>
                  </a:lnTo>
                  <a:lnTo>
                    <a:pt x="1142" y="480"/>
                  </a:lnTo>
                  <a:lnTo>
                    <a:pt x="1142" y="484"/>
                  </a:lnTo>
                  <a:lnTo>
                    <a:pt x="1144" y="486"/>
                  </a:lnTo>
                  <a:lnTo>
                    <a:pt x="1148" y="486"/>
                  </a:lnTo>
                  <a:lnTo>
                    <a:pt x="1148" y="494"/>
                  </a:lnTo>
                  <a:lnTo>
                    <a:pt x="1148" y="501"/>
                  </a:lnTo>
                  <a:lnTo>
                    <a:pt x="1150" y="501"/>
                  </a:lnTo>
                  <a:lnTo>
                    <a:pt x="1151" y="503"/>
                  </a:lnTo>
                  <a:lnTo>
                    <a:pt x="1157" y="503"/>
                  </a:lnTo>
                  <a:lnTo>
                    <a:pt x="1159" y="501"/>
                  </a:lnTo>
                  <a:lnTo>
                    <a:pt x="1161" y="501"/>
                  </a:lnTo>
                  <a:lnTo>
                    <a:pt x="1165" y="501"/>
                  </a:lnTo>
                  <a:lnTo>
                    <a:pt x="1167" y="501"/>
                  </a:lnTo>
                  <a:lnTo>
                    <a:pt x="1170" y="505"/>
                  </a:lnTo>
                  <a:lnTo>
                    <a:pt x="1174" y="507"/>
                  </a:lnTo>
                  <a:lnTo>
                    <a:pt x="1178" y="511"/>
                  </a:lnTo>
                  <a:lnTo>
                    <a:pt x="1180" y="511"/>
                  </a:lnTo>
                  <a:lnTo>
                    <a:pt x="1182" y="509"/>
                  </a:lnTo>
                  <a:lnTo>
                    <a:pt x="1184" y="509"/>
                  </a:lnTo>
                  <a:lnTo>
                    <a:pt x="1187" y="509"/>
                  </a:lnTo>
                  <a:lnTo>
                    <a:pt x="1189" y="511"/>
                  </a:lnTo>
                  <a:lnTo>
                    <a:pt x="1191" y="511"/>
                  </a:lnTo>
                  <a:lnTo>
                    <a:pt x="1191" y="514"/>
                  </a:lnTo>
                  <a:lnTo>
                    <a:pt x="1186" y="520"/>
                  </a:lnTo>
                  <a:lnTo>
                    <a:pt x="1180" y="522"/>
                  </a:lnTo>
                  <a:lnTo>
                    <a:pt x="1170" y="526"/>
                  </a:lnTo>
                  <a:lnTo>
                    <a:pt x="1165" y="528"/>
                  </a:lnTo>
                  <a:lnTo>
                    <a:pt x="1157" y="531"/>
                  </a:lnTo>
                  <a:lnTo>
                    <a:pt x="1153" y="535"/>
                  </a:lnTo>
                  <a:lnTo>
                    <a:pt x="1148" y="541"/>
                  </a:lnTo>
                  <a:lnTo>
                    <a:pt x="1151" y="543"/>
                  </a:lnTo>
                  <a:lnTo>
                    <a:pt x="1153" y="543"/>
                  </a:lnTo>
                  <a:lnTo>
                    <a:pt x="1155" y="543"/>
                  </a:lnTo>
                  <a:lnTo>
                    <a:pt x="1157" y="541"/>
                  </a:lnTo>
                  <a:lnTo>
                    <a:pt x="1163" y="539"/>
                  </a:lnTo>
                  <a:lnTo>
                    <a:pt x="1167" y="535"/>
                  </a:lnTo>
                  <a:lnTo>
                    <a:pt x="1172" y="535"/>
                  </a:lnTo>
                  <a:lnTo>
                    <a:pt x="1176" y="531"/>
                  </a:lnTo>
                  <a:lnTo>
                    <a:pt x="1176" y="529"/>
                  </a:lnTo>
                  <a:lnTo>
                    <a:pt x="1180" y="528"/>
                  </a:lnTo>
                  <a:lnTo>
                    <a:pt x="1187" y="524"/>
                  </a:lnTo>
                  <a:lnTo>
                    <a:pt x="1191" y="524"/>
                  </a:lnTo>
                  <a:lnTo>
                    <a:pt x="1193" y="524"/>
                  </a:lnTo>
                  <a:lnTo>
                    <a:pt x="1195" y="524"/>
                  </a:lnTo>
                  <a:lnTo>
                    <a:pt x="1195" y="528"/>
                  </a:lnTo>
                  <a:lnTo>
                    <a:pt x="1199" y="528"/>
                  </a:lnTo>
                  <a:lnTo>
                    <a:pt x="1197" y="531"/>
                  </a:lnTo>
                  <a:lnTo>
                    <a:pt x="1195" y="535"/>
                  </a:lnTo>
                  <a:lnTo>
                    <a:pt x="1197" y="535"/>
                  </a:lnTo>
                  <a:lnTo>
                    <a:pt x="1199" y="535"/>
                  </a:lnTo>
                  <a:lnTo>
                    <a:pt x="1203" y="535"/>
                  </a:lnTo>
                  <a:lnTo>
                    <a:pt x="1204" y="531"/>
                  </a:lnTo>
                  <a:lnTo>
                    <a:pt x="1206" y="531"/>
                  </a:lnTo>
                  <a:lnTo>
                    <a:pt x="1210" y="531"/>
                  </a:lnTo>
                  <a:lnTo>
                    <a:pt x="1210" y="535"/>
                  </a:lnTo>
                  <a:lnTo>
                    <a:pt x="1214" y="541"/>
                  </a:lnTo>
                  <a:lnTo>
                    <a:pt x="1214" y="545"/>
                  </a:lnTo>
                  <a:lnTo>
                    <a:pt x="1214" y="548"/>
                  </a:lnTo>
                  <a:lnTo>
                    <a:pt x="1212" y="552"/>
                  </a:lnTo>
                  <a:lnTo>
                    <a:pt x="1212" y="556"/>
                  </a:lnTo>
                  <a:lnTo>
                    <a:pt x="1214" y="560"/>
                  </a:lnTo>
                  <a:lnTo>
                    <a:pt x="1214" y="562"/>
                  </a:lnTo>
                  <a:lnTo>
                    <a:pt x="1216" y="565"/>
                  </a:lnTo>
                  <a:lnTo>
                    <a:pt x="1214" y="567"/>
                  </a:lnTo>
                  <a:lnTo>
                    <a:pt x="1212" y="569"/>
                  </a:lnTo>
                  <a:lnTo>
                    <a:pt x="1210" y="573"/>
                  </a:lnTo>
                  <a:lnTo>
                    <a:pt x="1204" y="577"/>
                  </a:lnTo>
                  <a:lnTo>
                    <a:pt x="1199" y="582"/>
                  </a:lnTo>
                  <a:lnTo>
                    <a:pt x="1195" y="584"/>
                  </a:lnTo>
                  <a:lnTo>
                    <a:pt x="1193" y="586"/>
                  </a:lnTo>
                  <a:lnTo>
                    <a:pt x="1189" y="586"/>
                  </a:lnTo>
                  <a:lnTo>
                    <a:pt x="1187" y="584"/>
                  </a:lnTo>
                  <a:lnTo>
                    <a:pt x="1184" y="584"/>
                  </a:lnTo>
                  <a:lnTo>
                    <a:pt x="1180" y="586"/>
                  </a:lnTo>
                  <a:lnTo>
                    <a:pt x="1176" y="588"/>
                  </a:lnTo>
                  <a:lnTo>
                    <a:pt x="1170" y="592"/>
                  </a:lnTo>
                  <a:lnTo>
                    <a:pt x="1163" y="601"/>
                  </a:lnTo>
                  <a:lnTo>
                    <a:pt x="1159" y="603"/>
                  </a:lnTo>
                  <a:lnTo>
                    <a:pt x="1157" y="605"/>
                  </a:lnTo>
                  <a:lnTo>
                    <a:pt x="1153" y="607"/>
                  </a:lnTo>
                  <a:lnTo>
                    <a:pt x="1151" y="607"/>
                  </a:lnTo>
                  <a:lnTo>
                    <a:pt x="1144" y="607"/>
                  </a:lnTo>
                  <a:lnTo>
                    <a:pt x="1138" y="607"/>
                  </a:lnTo>
                  <a:lnTo>
                    <a:pt x="1133" y="607"/>
                  </a:lnTo>
                  <a:lnTo>
                    <a:pt x="1121" y="607"/>
                  </a:lnTo>
                  <a:lnTo>
                    <a:pt x="1112" y="607"/>
                  </a:lnTo>
                  <a:lnTo>
                    <a:pt x="1104" y="605"/>
                  </a:lnTo>
                  <a:lnTo>
                    <a:pt x="1100" y="603"/>
                  </a:lnTo>
                  <a:lnTo>
                    <a:pt x="1097" y="603"/>
                  </a:lnTo>
                  <a:lnTo>
                    <a:pt x="1093" y="605"/>
                  </a:lnTo>
                  <a:lnTo>
                    <a:pt x="1087" y="607"/>
                  </a:lnTo>
                  <a:lnTo>
                    <a:pt x="1078" y="607"/>
                  </a:lnTo>
                  <a:lnTo>
                    <a:pt x="1072" y="609"/>
                  </a:lnTo>
                  <a:lnTo>
                    <a:pt x="1066" y="611"/>
                  </a:lnTo>
                  <a:lnTo>
                    <a:pt x="1061" y="613"/>
                  </a:lnTo>
                  <a:lnTo>
                    <a:pt x="1059" y="615"/>
                  </a:lnTo>
                  <a:lnTo>
                    <a:pt x="1057" y="617"/>
                  </a:lnTo>
                  <a:lnTo>
                    <a:pt x="1051" y="622"/>
                  </a:lnTo>
                  <a:lnTo>
                    <a:pt x="1046" y="628"/>
                  </a:lnTo>
                  <a:lnTo>
                    <a:pt x="1044" y="626"/>
                  </a:lnTo>
                  <a:lnTo>
                    <a:pt x="1042" y="628"/>
                  </a:lnTo>
                  <a:lnTo>
                    <a:pt x="1040" y="628"/>
                  </a:lnTo>
                  <a:lnTo>
                    <a:pt x="1038" y="628"/>
                  </a:lnTo>
                  <a:lnTo>
                    <a:pt x="1034" y="630"/>
                  </a:lnTo>
                  <a:lnTo>
                    <a:pt x="1032" y="632"/>
                  </a:lnTo>
                  <a:lnTo>
                    <a:pt x="1029" y="637"/>
                  </a:lnTo>
                  <a:lnTo>
                    <a:pt x="1025" y="639"/>
                  </a:lnTo>
                  <a:lnTo>
                    <a:pt x="1023" y="643"/>
                  </a:lnTo>
                  <a:lnTo>
                    <a:pt x="1015" y="651"/>
                  </a:lnTo>
                  <a:lnTo>
                    <a:pt x="1013" y="656"/>
                  </a:lnTo>
                  <a:lnTo>
                    <a:pt x="1006" y="662"/>
                  </a:lnTo>
                  <a:lnTo>
                    <a:pt x="1002" y="668"/>
                  </a:lnTo>
                  <a:lnTo>
                    <a:pt x="998" y="673"/>
                  </a:lnTo>
                  <a:lnTo>
                    <a:pt x="996" y="675"/>
                  </a:lnTo>
                  <a:lnTo>
                    <a:pt x="996" y="677"/>
                  </a:lnTo>
                  <a:lnTo>
                    <a:pt x="998" y="677"/>
                  </a:lnTo>
                  <a:lnTo>
                    <a:pt x="1000" y="677"/>
                  </a:lnTo>
                  <a:lnTo>
                    <a:pt x="1002" y="673"/>
                  </a:lnTo>
                  <a:lnTo>
                    <a:pt x="1008" y="668"/>
                  </a:lnTo>
                  <a:lnTo>
                    <a:pt x="1013" y="662"/>
                  </a:lnTo>
                  <a:lnTo>
                    <a:pt x="1019" y="658"/>
                  </a:lnTo>
                  <a:lnTo>
                    <a:pt x="1027" y="651"/>
                  </a:lnTo>
                  <a:lnTo>
                    <a:pt x="1036" y="645"/>
                  </a:lnTo>
                  <a:lnTo>
                    <a:pt x="1042" y="639"/>
                  </a:lnTo>
                  <a:lnTo>
                    <a:pt x="1046" y="637"/>
                  </a:lnTo>
                  <a:lnTo>
                    <a:pt x="1049" y="635"/>
                  </a:lnTo>
                  <a:lnTo>
                    <a:pt x="1055" y="632"/>
                  </a:lnTo>
                  <a:lnTo>
                    <a:pt x="1063" y="628"/>
                  </a:lnTo>
                  <a:lnTo>
                    <a:pt x="1068" y="628"/>
                  </a:lnTo>
                  <a:lnTo>
                    <a:pt x="1074" y="626"/>
                  </a:lnTo>
                  <a:lnTo>
                    <a:pt x="1080" y="626"/>
                  </a:lnTo>
                  <a:lnTo>
                    <a:pt x="1087" y="628"/>
                  </a:lnTo>
                  <a:lnTo>
                    <a:pt x="1089" y="628"/>
                  </a:lnTo>
                  <a:lnTo>
                    <a:pt x="1093" y="632"/>
                  </a:lnTo>
                  <a:lnTo>
                    <a:pt x="1093" y="635"/>
                  </a:lnTo>
                  <a:lnTo>
                    <a:pt x="1095" y="637"/>
                  </a:lnTo>
                  <a:lnTo>
                    <a:pt x="1093" y="641"/>
                  </a:lnTo>
                  <a:lnTo>
                    <a:pt x="1093" y="643"/>
                  </a:lnTo>
                  <a:lnTo>
                    <a:pt x="1089" y="649"/>
                  </a:lnTo>
                  <a:lnTo>
                    <a:pt x="1083" y="652"/>
                  </a:lnTo>
                  <a:lnTo>
                    <a:pt x="1082" y="652"/>
                  </a:lnTo>
                  <a:lnTo>
                    <a:pt x="1080" y="656"/>
                  </a:lnTo>
                  <a:lnTo>
                    <a:pt x="1080" y="658"/>
                  </a:lnTo>
                  <a:lnTo>
                    <a:pt x="1078" y="660"/>
                  </a:lnTo>
                  <a:lnTo>
                    <a:pt x="1080" y="660"/>
                  </a:lnTo>
                  <a:lnTo>
                    <a:pt x="1080" y="662"/>
                  </a:lnTo>
                  <a:lnTo>
                    <a:pt x="1093" y="688"/>
                  </a:lnTo>
                  <a:lnTo>
                    <a:pt x="1095" y="690"/>
                  </a:lnTo>
                  <a:lnTo>
                    <a:pt x="1099" y="694"/>
                  </a:lnTo>
                  <a:lnTo>
                    <a:pt x="1106" y="696"/>
                  </a:lnTo>
                  <a:lnTo>
                    <a:pt x="1112" y="700"/>
                  </a:lnTo>
                  <a:lnTo>
                    <a:pt x="1117" y="700"/>
                  </a:lnTo>
                  <a:lnTo>
                    <a:pt x="1123" y="702"/>
                  </a:lnTo>
                  <a:lnTo>
                    <a:pt x="1133" y="702"/>
                  </a:lnTo>
                  <a:lnTo>
                    <a:pt x="1133" y="698"/>
                  </a:lnTo>
                  <a:lnTo>
                    <a:pt x="1133" y="696"/>
                  </a:lnTo>
                  <a:lnTo>
                    <a:pt x="1133" y="694"/>
                  </a:lnTo>
                  <a:lnTo>
                    <a:pt x="1133" y="690"/>
                  </a:lnTo>
                  <a:lnTo>
                    <a:pt x="1136" y="688"/>
                  </a:lnTo>
                  <a:lnTo>
                    <a:pt x="1140" y="685"/>
                  </a:lnTo>
                  <a:lnTo>
                    <a:pt x="1142" y="681"/>
                  </a:lnTo>
                  <a:lnTo>
                    <a:pt x="1144" y="679"/>
                  </a:lnTo>
                  <a:lnTo>
                    <a:pt x="1146" y="679"/>
                  </a:lnTo>
                  <a:lnTo>
                    <a:pt x="1148" y="679"/>
                  </a:lnTo>
                  <a:lnTo>
                    <a:pt x="1151" y="683"/>
                  </a:lnTo>
                  <a:lnTo>
                    <a:pt x="1153" y="686"/>
                  </a:lnTo>
                  <a:lnTo>
                    <a:pt x="1155" y="690"/>
                  </a:lnTo>
                  <a:lnTo>
                    <a:pt x="1157" y="694"/>
                  </a:lnTo>
                  <a:lnTo>
                    <a:pt x="1157" y="696"/>
                  </a:lnTo>
                  <a:lnTo>
                    <a:pt x="1155" y="698"/>
                  </a:lnTo>
                  <a:lnTo>
                    <a:pt x="1151" y="700"/>
                  </a:lnTo>
                  <a:lnTo>
                    <a:pt x="1148" y="700"/>
                  </a:lnTo>
                  <a:lnTo>
                    <a:pt x="1144" y="700"/>
                  </a:lnTo>
                  <a:lnTo>
                    <a:pt x="1142" y="702"/>
                  </a:lnTo>
                  <a:lnTo>
                    <a:pt x="1142" y="704"/>
                  </a:lnTo>
                  <a:lnTo>
                    <a:pt x="1140" y="707"/>
                  </a:lnTo>
                  <a:lnTo>
                    <a:pt x="1136" y="711"/>
                  </a:lnTo>
                  <a:lnTo>
                    <a:pt x="1136" y="713"/>
                  </a:lnTo>
                  <a:lnTo>
                    <a:pt x="1133" y="715"/>
                  </a:lnTo>
                  <a:lnTo>
                    <a:pt x="1125" y="719"/>
                  </a:lnTo>
                  <a:lnTo>
                    <a:pt x="1117" y="721"/>
                  </a:lnTo>
                  <a:lnTo>
                    <a:pt x="1114" y="721"/>
                  </a:lnTo>
                  <a:lnTo>
                    <a:pt x="1106" y="721"/>
                  </a:lnTo>
                  <a:lnTo>
                    <a:pt x="1099" y="722"/>
                  </a:lnTo>
                  <a:lnTo>
                    <a:pt x="1095" y="724"/>
                  </a:lnTo>
                  <a:lnTo>
                    <a:pt x="1095" y="726"/>
                  </a:lnTo>
                  <a:lnTo>
                    <a:pt x="1093" y="730"/>
                  </a:lnTo>
                  <a:lnTo>
                    <a:pt x="1093" y="734"/>
                  </a:lnTo>
                  <a:lnTo>
                    <a:pt x="1091" y="738"/>
                  </a:lnTo>
                  <a:lnTo>
                    <a:pt x="1089" y="739"/>
                  </a:lnTo>
                  <a:lnTo>
                    <a:pt x="1087" y="741"/>
                  </a:lnTo>
                  <a:lnTo>
                    <a:pt x="1083" y="743"/>
                  </a:lnTo>
                  <a:lnTo>
                    <a:pt x="1080" y="743"/>
                  </a:lnTo>
                  <a:lnTo>
                    <a:pt x="1078" y="741"/>
                  </a:lnTo>
                  <a:lnTo>
                    <a:pt x="1076" y="741"/>
                  </a:lnTo>
                  <a:lnTo>
                    <a:pt x="1072" y="739"/>
                  </a:lnTo>
                  <a:lnTo>
                    <a:pt x="1072" y="736"/>
                  </a:lnTo>
                  <a:lnTo>
                    <a:pt x="1070" y="734"/>
                  </a:lnTo>
                  <a:lnTo>
                    <a:pt x="1070" y="730"/>
                  </a:lnTo>
                  <a:lnTo>
                    <a:pt x="1072" y="730"/>
                  </a:lnTo>
                  <a:lnTo>
                    <a:pt x="1072" y="728"/>
                  </a:lnTo>
                  <a:lnTo>
                    <a:pt x="1072" y="726"/>
                  </a:lnTo>
                  <a:lnTo>
                    <a:pt x="1076" y="722"/>
                  </a:lnTo>
                  <a:lnTo>
                    <a:pt x="1078" y="721"/>
                  </a:lnTo>
                  <a:lnTo>
                    <a:pt x="1080" y="719"/>
                  </a:lnTo>
                  <a:lnTo>
                    <a:pt x="1085" y="719"/>
                  </a:lnTo>
                  <a:lnTo>
                    <a:pt x="1095" y="715"/>
                  </a:lnTo>
                  <a:lnTo>
                    <a:pt x="1100" y="713"/>
                  </a:lnTo>
                  <a:lnTo>
                    <a:pt x="1102" y="711"/>
                  </a:lnTo>
                  <a:lnTo>
                    <a:pt x="1102" y="709"/>
                  </a:lnTo>
                  <a:lnTo>
                    <a:pt x="1100" y="709"/>
                  </a:lnTo>
                  <a:lnTo>
                    <a:pt x="1099" y="709"/>
                  </a:lnTo>
                  <a:lnTo>
                    <a:pt x="1093" y="709"/>
                  </a:lnTo>
                  <a:lnTo>
                    <a:pt x="1091" y="709"/>
                  </a:lnTo>
                  <a:lnTo>
                    <a:pt x="1087" y="707"/>
                  </a:lnTo>
                  <a:lnTo>
                    <a:pt x="1085" y="705"/>
                  </a:lnTo>
                  <a:lnTo>
                    <a:pt x="1082" y="705"/>
                  </a:lnTo>
                  <a:lnTo>
                    <a:pt x="1078" y="705"/>
                  </a:lnTo>
                  <a:lnTo>
                    <a:pt x="1076" y="707"/>
                  </a:lnTo>
                  <a:lnTo>
                    <a:pt x="1072" y="709"/>
                  </a:lnTo>
                  <a:lnTo>
                    <a:pt x="1068" y="709"/>
                  </a:lnTo>
                  <a:lnTo>
                    <a:pt x="1066" y="709"/>
                  </a:lnTo>
                  <a:lnTo>
                    <a:pt x="1063" y="709"/>
                  </a:lnTo>
                  <a:lnTo>
                    <a:pt x="1059" y="715"/>
                  </a:lnTo>
                  <a:lnTo>
                    <a:pt x="1057" y="717"/>
                  </a:lnTo>
                  <a:lnTo>
                    <a:pt x="1055" y="715"/>
                  </a:lnTo>
                  <a:lnTo>
                    <a:pt x="1053" y="713"/>
                  </a:lnTo>
                  <a:lnTo>
                    <a:pt x="1051" y="711"/>
                  </a:lnTo>
                  <a:lnTo>
                    <a:pt x="1049" y="705"/>
                  </a:lnTo>
                  <a:lnTo>
                    <a:pt x="1047" y="698"/>
                  </a:lnTo>
                  <a:lnTo>
                    <a:pt x="1046" y="688"/>
                  </a:lnTo>
                  <a:lnTo>
                    <a:pt x="1044" y="677"/>
                  </a:lnTo>
                  <a:lnTo>
                    <a:pt x="1032" y="664"/>
                  </a:lnTo>
                  <a:lnTo>
                    <a:pt x="1023" y="668"/>
                  </a:lnTo>
                  <a:lnTo>
                    <a:pt x="1021" y="669"/>
                  </a:lnTo>
                  <a:lnTo>
                    <a:pt x="1019" y="669"/>
                  </a:lnTo>
                  <a:lnTo>
                    <a:pt x="1017" y="677"/>
                  </a:lnTo>
                  <a:lnTo>
                    <a:pt x="1013" y="690"/>
                  </a:lnTo>
                  <a:lnTo>
                    <a:pt x="1008" y="700"/>
                  </a:lnTo>
                  <a:lnTo>
                    <a:pt x="1004" y="704"/>
                  </a:lnTo>
                  <a:lnTo>
                    <a:pt x="1000" y="707"/>
                  </a:lnTo>
                  <a:lnTo>
                    <a:pt x="996" y="711"/>
                  </a:lnTo>
                  <a:lnTo>
                    <a:pt x="993" y="713"/>
                  </a:lnTo>
                  <a:lnTo>
                    <a:pt x="987" y="715"/>
                  </a:lnTo>
                  <a:lnTo>
                    <a:pt x="983" y="717"/>
                  </a:lnTo>
                  <a:lnTo>
                    <a:pt x="972" y="719"/>
                  </a:lnTo>
                  <a:lnTo>
                    <a:pt x="960" y="719"/>
                  </a:lnTo>
                  <a:lnTo>
                    <a:pt x="949" y="719"/>
                  </a:lnTo>
                  <a:lnTo>
                    <a:pt x="945" y="721"/>
                  </a:lnTo>
                  <a:lnTo>
                    <a:pt x="940" y="722"/>
                  </a:lnTo>
                  <a:lnTo>
                    <a:pt x="930" y="728"/>
                  </a:lnTo>
                  <a:lnTo>
                    <a:pt x="925" y="732"/>
                  </a:lnTo>
                  <a:lnTo>
                    <a:pt x="919" y="734"/>
                  </a:lnTo>
                  <a:lnTo>
                    <a:pt x="915" y="734"/>
                  </a:lnTo>
                  <a:lnTo>
                    <a:pt x="906" y="734"/>
                  </a:lnTo>
                  <a:lnTo>
                    <a:pt x="902" y="734"/>
                  </a:lnTo>
                  <a:lnTo>
                    <a:pt x="896" y="736"/>
                  </a:lnTo>
                  <a:lnTo>
                    <a:pt x="891" y="736"/>
                  </a:lnTo>
                  <a:lnTo>
                    <a:pt x="887" y="739"/>
                  </a:lnTo>
                  <a:lnTo>
                    <a:pt x="881" y="743"/>
                  </a:lnTo>
                  <a:lnTo>
                    <a:pt x="879" y="745"/>
                  </a:lnTo>
                  <a:lnTo>
                    <a:pt x="877" y="751"/>
                  </a:lnTo>
                  <a:lnTo>
                    <a:pt x="877" y="753"/>
                  </a:lnTo>
                  <a:lnTo>
                    <a:pt x="877" y="755"/>
                  </a:lnTo>
                  <a:lnTo>
                    <a:pt x="875" y="756"/>
                  </a:lnTo>
                  <a:lnTo>
                    <a:pt x="870" y="758"/>
                  </a:lnTo>
                  <a:lnTo>
                    <a:pt x="864" y="760"/>
                  </a:lnTo>
                  <a:lnTo>
                    <a:pt x="851" y="766"/>
                  </a:lnTo>
                  <a:lnTo>
                    <a:pt x="845" y="768"/>
                  </a:lnTo>
                  <a:lnTo>
                    <a:pt x="841" y="770"/>
                  </a:lnTo>
                  <a:lnTo>
                    <a:pt x="834" y="773"/>
                  </a:lnTo>
                  <a:lnTo>
                    <a:pt x="830" y="773"/>
                  </a:lnTo>
                  <a:lnTo>
                    <a:pt x="830" y="768"/>
                  </a:lnTo>
                  <a:lnTo>
                    <a:pt x="832" y="764"/>
                  </a:lnTo>
                  <a:lnTo>
                    <a:pt x="834" y="760"/>
                  </a:lnTo>
                  <a:lnTo>
                    <a:pt x="836" y="756"/>
                  </a:lnTo>
                  <a:lnTo>
                    <a:pt x="841" y="751"/>
                  </a:lnTo>
                  <a:lnTo>
                    <a:pt x="845" y="747"/>
                  </a:lnTo>
                  <a:lnTo>
                    <a:pt x="847" y="743"/>
                  </a:lnTo>
                  <a:lnTo>
                    <a:pt x="849" y="736"/>
                  </a:lnTo>
                  <a:lnTo>
                    <a:pt x="849" y="728"/>
                  </a:lnTo>
                  <a:lnTo>
                    <a:pt x="845" y="715"/>
                  </a:lnTo>
                  <a:lnTo>
                    <a:pt x="849" y="715"/>
                  </a:lnTo>
                  <a:lnTo>
                    <a:pt x="853" y="717"/>
                  </a:lnTo>
                  <a:lnTo>
                    <a:pt x="856" y="717"/>
                  </a:lnTo>
                  <a:lnTo>
                    <a:pt x="860" y="721"/>
                  </a:lnTo>
                  <a:lnTo>
                    <a:pt x="864" y="722"/>
                  </a:lnTo>
                  <a:lnTo>
                    <a:pt x="866" y="722"/>
                  </a:lnTo>
                  <a:lnTo>
                    <a:pt x="868" y="719"/>
                  </a:lnTo>
                  <a:lnTo>
                    <a:pt x="868" y="717"/>
                  </a:lnTo>
                  <a:lnTo>
                    <a:pt x="868" y="713"/>
                  </a:lnTo>
                  <a:lnTo>
                    <a:pt x="866" y="709"/>
                  </a:lnTo>
                  <a:lnTo>
                    <a:pt x="864" y="705"/>
                  </a:lnTo>
                  <a:lnTo>
                    <a:pt x="860" y="702"/>
                  </a:lnTo>
                  <a:lnTo>
                    <a:pt x="851" y="698"/>
                  </a:lnTo>
                  <a:lnTo>
                    <a:pt x="841" y="694"/>
                  </a:lnTo>
                  <a:lnTo>
                    <a:pt x="834" y="690"/>
                  </a:lnTo>
                  <a:lnTo>
                    <a:pt x="830" y="690"/>
                  </a:lnTo>
                  <a:lnTo>
                    <a:pt x="828" y="690"/>
                  </a:lnTo>
                  <a:lnTo>
                    <a:pt x="828" y="692"/>
                  </a:lnTo>
                  <a:lnTo>
                    <a:pt x="826" y="692"/>
                  </a:lnTo>
                  <a:lnTo>
                    <a:pt x="822" y="690"/>
                  </a:lnTo>
                  <a:lnTo>
                    <a:pt x="819" y="690"/>
                  </a:lnTo>
                  <a:lnTo>
                    <a:pt x="815" y="688"/>
                  </a:lnTo>
                  <a:lnTo>
                    <a:pt x="811" y="686"/>
                  </a:lnTo>
                  <a:lnTo>
                    <a:pt x="807" y="683"/>
                  </a:lnTo>
                  <a:lnTo>
                    <a:pt x="807" y="679"/>
                  </a:lnTo>
                  <a:lnTo>
                    <a:pt x="804" y="669"/>
                  </a:lnTo>
                  <a:lnTo>
                    <a:pt x="802" y="662"/>
                  </a:lnTo>
                  <a:lnTo>
                    <a:pt x="800" y="658"/>
                  </a:lnTo>
                  <a:lnTo>
                    <a:pt x="796" y="656"/>
                  </a:lnTo>
                  <a:lnTo>
                    <a:pt x="794" y="656"/>
                  </a:lnTo>
                  <a:lnTo>
                    <a:pt x="792" y="654"/>
                  </a:lnTo>
                  <a:lnTo>
                    <a:pt x="788" y="654"/>
                  </a:lnTo>
                  <a:lnTo>
                    <a:pt x="786" y="652"/>
                  </a:lnTo>
                  <a:lnTo>
                    <a:pt x="785" y="651"/>
                  </a:lnTo>
                  <a:lnTo>
                    <a:pt x="785" y="647"/>
                  </a:lnTo>
                  <a:lnTo>
                    <a:pt x="777" y="645"/>
                  </a:lnTo>
                  <a:lnTo>
                    <a:pt x="771" y="643"/>
                  </a:lnTo>
                  <a:lnTo>
                    <a:pt x="764" y="641"/>
                  </a:lnTo>
                  <a:lnTo>
                    <a:pt x="760" y="641"/>
                  </a:lnTo>
                  <a:lnTo>
                    <a:pt x="756" y="639"/>
                  </a:lnTo>
                  <a:lnTo>
                    <a:pt x="754" y="641"/>
                  </a:lnTo>
                  <a:lnTo>
                    <a:pt x="751" y="643"/>
                  </a:lnTo>
                  <a:lnTo>
                    <a:pt x="745" y="645"/>
                  </a:lnTo>
                  <a:lnTo>
                    <a:pt x="739" y="649"/>
                  </a:lnTo>
                  <a:lnTo>
                    <a:pt x="734" y="649"/>
                  </a:lnTo>
                  <a:lnTo>
                    <a:pt x="730" y="652"/>
                  </a:lnTo>
                  <a:lnTo>
                    <a:pt x="724" y="652"/>
                  </a:lnTo>
                  <a:lnTo>
                    <a:pt x="718" y="649"/>
                  </a:lnTo>
                  <a:lnTo>
                    <a:pt x="715" y="652"/>
                  </a:lnTo>
                  <a:lnTo>
                    <a:pt x="705" y="651"/>
                  </a:lnTo>
                  <a:lnTo>
                    <a:pt x="696" y="647"/>
                  </a:lnTo>
                  <a:lnTo>
                    <a:pt x="692" y="645"/>
                  </a:lnTo>
                  <a:lnTo>
                    <a:pt x="688" y="643"/>
                  </a:lnTo>
                  <a:lnTo>
                    <a:pt x="684" y="641"/>
                  </a:lnTo>
                  <a:lnTo>
                    <a:pt x="681" y="641"/>
                  </a:lnTo>
                  <a:lnTo>
                    <a:pt x="679" y="641"/>
                  </a:lnTo>
                  <a:lnTo>
                    <a:pt x="675" y="641"/>
                  </a:lnTo>
                  <a:lnTo>
                    <a:pt x="669" y="641"/>
                  </a:lnTo>
                  <a:lnTo>
                    <a:pt x="667" y="641"/>
                  </a:lnTo>
                  <a:lnTo>
                    <a:pt x="664" y="637"/>
                  </a:lnTo>
                  <a:lnTo>
                    <a:pt x="662" y="632"/>
                  </a:lnTo>
                  <a:lnTo>
                    <a:pt x="660" y="628"/>
                  </a:lnTo>
                  <a:lnTo>
                    <a:pt x="658" y="626"/>
                  </a:lnTo>
                  <a:lnTo>
                    <a:pt x="652" y="626"/>
                  </a:lnTo>
                  <a:lnTo>
                    <a:pt x="654" y="632"/>
                  </a:lnTo>
                  <a:lnTo>
                    <a:pt x="408" y="635"/>
                  </a:lnTo>
                  <a:lnTo>
                    <a:pt x="355" y="635"/>
                  </a:lnTo>
                  <a:lnTo>
                    <a:pt x="342" y="635"/>
                  </a:lnTo>
                  <a:lnTo>
                    <a:pt x="310" y="635"/>
                  </a:lnTo>
                  <a:lnTo>
                    <a:pt x="274" y="635"/>
                  </a:lnTo>
                  <a:lnTo>
                    <a:pt x="268" y="635"/>
                  </a:lnTo>
                  <a:lnTo>
                    <a:pt x="261" y="635"/>
                  </a:lnTo>
                  <a:lnTo>
                    <a:pt x="257" y="634"/>
                  </a:lnTo>
                  <a:lnTo>
                    <a:pt x="257" y="632"/>
                  </a:lnTo>
                  <a:lnTo>
                    <a:pt x="253" y="628"/>
                  </a:lnTo>
                  <a:lnTo>
                    <a:pt x="253" y="624"/>
                  </a:lnTo>
                  <a:lnTo>
                    <a:pt x="251" y="624"/>
                  </a:lnTo>
                  <a:lnTo>
                    <a:pt x="249" y="624"/>
                  </a:lnTo>
                  <a:lnTo>
                    <a:pt x="249" y="622"/>
                  </a:lnTo>
                  <a:lnTo>
                    <a:pt x="247" y="618"/>
                  </a:lnTo>
                  <a:lnTo>
                    <a:pt x="246" y="615"/>
                  </a:lnTo>
                  <a:lnTo>
                    <a:pt x="242" y="620"/>
                  </a:lnTo>
                  <a:lnTo>
                    <a:pt x="242" y="622"/>
                  </a:lnTo>
                  <a:lnTo>
                    <a:pt x="238" y="620"/>
                  </a:lnTo>
                  <a:lnTo>
                    <a:pt x="236" y="615"/>
                  </a:lnTo>
                  <a:lnTo>
                    <a:pt x="234" y="607"/>
                  </a:lnTo>
                  <a:lnTo>
                    <a:pt x="232" y="609"/>
                  </a:lnTo>
                  <a:lnTo>
                    <a:pt x="230" y="609"/>
                  </a:lnTo>
                  <a:lnTo>
                    <a:pt x="229" y="607"/>
                  </a:lnTo>
                  <a:lnTo>
                    <a:pt x="227" y="607"/>
                  </a:lnTo>
                  <a:lnTo>
                    <a:pt x="225" y="603"/>
                  </a:lnTo>
                  <a:lnTo>
                    <a:pt x="223" y="601"/>
                  </a:lnTo>
                  <a:lnTo>
                    <a:pt x="219" y="599"/>
                  </a:lnTo>
                  <a:lnTo>
                    <a:pt x="215" y="599"/>
                  </a:lnTo>
                  <a:lnTo>
                    <a:pt x="213" y="599"/>
                  </a:lnTo>
                  <a:lnTo>
                    <a:pt x="212" y="598"/>
                  </a:lnTo>
                  <a:lnTo>
                    <a:pt x="210" y="594"/>
                  </a:lnTo>
                  <a:lnTo>
                    <a:pt x="208" y="594"/>
                  </a:lnTo>
                  <a:lnTo>
                    <a:pt x="204" y="590"/>
                  </a:lnTo>
                  <a:lnTo>
                    <a:pt x="202" y="592"/>
                  </a:lnTo>
                  <a:lnTo>
                    <a:pt x="200" y="592"/>
                  </a:lnTo>
                  <a:lnTo>
                    <a:pt x="198" y="592"/>
                  </a:lnTo>
                  <a:lnTo>
                    <a:pt x="196" y="590"/>
                  </a:lnTo>
                  <a:lnTo>
                    <a:pt x="193" y="588"/>
                  </a:lnTo>
                  <a:lnTo>
                    <a:pt x="193" y="586"/>
                  </a:lnTo>
                  <a:lnTo>
                    <a:pt x="191" y="584"/>
                  </a:lnTo>
                  <a:lnTo>
                    <a:pt x="189" y="581"/>
                  </a:lnTo>
                  <a:lnTo>
                    <a:pt x="189" y="579"/>
                  </a:lnTo>
                  <a:lnTo>
                    <a:pt x="189" y="575"/>
                  </a:lnTo>
                  <a:lnTo>
                    <a:pt x="189" y="573"/>
                  </a:lnTo>
                  <a:lnTo>
                    <a:pt x="189" y="569"/>
                  </a:lnTo>
                  <a:lnTo>
                    <a:pt x="189" y="565"/>
                  </a:lnTo>
                  <a:lnTo>
                    <a:pt x="189" y="564"/>
                  </a:lnTo>
                  <a:lnTo>
                    <a:pt x="187" y="562"/>
                  </a:lnTo>
                  <a:lnTo>
                    <a:pt x="183" y="560"/>
                  </a:lnTo>
                  <a:lnTo>
                    <a:pt x="181" y="556"/>
                  </a:lnTo>
                  <a:lnTo>
                    <a:pt x="178" y="556"/>
                  </a:lnTo>
                  <a:lnTo>
                    <a:pt x="174" y="558"/>
                  </a:lnTo>
                  <a:lnTo>
                    <a:pt x="172" y="556"/>
                  </a:lnTo>
                  <a:lnTo>
                    <a:pt x="172" y="552"/>
                  </a:lnTo>
                  <a:lnTo>
                    <a:pt x="172" y="550"/>
                  </a:lnTo>
                  <a:lnTo>
                    <a:pt x="172" y="548"/>
                  </a:lnTo>
                  <a:lnTo>
                    <a:pt x="172" y="547"/>
                  </a:lnTo>
                  <a:lnTo>
                    <a:pt x="174" y="545"/>
                  </a:lnTo>
                  <a:lnTo>
                    <a:pt x="178" y="543"/>
                  </a:lnTo>
                  <a:lnTo>
                    <a:pt x="178" y="541"/>
                  </a:lnTo>
                  <a:lnTo>
                    <a:pt x="176" y="539"/>
                  </a:lnTo>
                  <a:lnTo>
                    <a:pt x="174" y="537"/>
                  </a:lnTo>
                  <a:lnTo>
                    <a:pt x="174" y="535"/>
                  </a:lnTo>
                  <a:lnTo>
                    <a:pt x="172" y="537"/>
                  </a:lnTo>
                  <a:lnTo>
                    <a:pt x="168" y="539"/>
                  </a:lnTo>
                  <a:lnTo>
                    <a:pt x="166" y="539"/>
                  </a:lnTo>
                  <a:lnTo>
                    <a:pt x="162" y="539"/>
                  </a:lnTo>
                  <a:lnTo>
                    <a:pt x="161" y="535"/>
                  </a:lnTo>
                  <a:lnTo>
                    <a:pt x="157" y="531"/>
                  </a:lnTo>
                  <a:lnTo>
                    <a:pt x="157" y="528"/>
                  </a:lnTo>
                  <a:lnTo>
                    <a:pt x="157" y="524"/>
                  </a:lnTo>
                  <a:lnTo>
                    <a:pt x="159" y="524"/>
                  </a:lnTo>
                  <a:lnTo>
                    <a:pt x="157" y="520"/>
                  </a:lnTo>
                  <a:lnTo>
                    <a:pt x="153" y="520"/>
                  </a:lnTo>
                  <a:lnTo>
                    <a:pt x="151" y="518"/>
                  </a:lnTo>
                  <a:lnTo>
                    <a:pt x="153" y="511"/>
                  </a:lnTo>
                  <a:lnTo>
                    <a:pt x="157" y="507"/>
                  </a:lnTo>
                  <a:lnTo>
                    <a:pt x="161" y="501"/>
                  </a:lnTo>
                  <a:lnTo>
                    <a:pt x="161" y="482"/>
                  </a:lnTo>
                  <a:lnTo>
                    <a:pt x="153" y="477"/>
                  </a:lnTo>
                  <a:lnTo>
                    <a:pt x="151" y="480"/>
                  </a:lnTo>
                  <a:lnTo>
                    <a:pt x="149" y="480"/>
                  </a:lnTo>
                  <a:lnTo>
                    <a:pt x="147" y="478"/>
                  </a:lnTo>
                  <a:lnTo>
                    <a:pt x="147" y="477"/>
                  </a:lnTo>
                  <a:lnTo>
                    <a:pt x="147" y="473"/>
                  </a:lnTo>
                  <a:lnTo>
                    <a:pt x="145" y="469"/>
                  </a:lnTo>
                  <a:lnTo>
                    <a:pt x="143" y="469"/>
                  </a:lnTo>
                  <a:lnTo>
                    <a:pt x="142" y="469"/>
                  </a:lnTo>
                  <a:lnTo>
                    <a:pt x="134" y="465"/>
                  </a:lnTo>
                  <a:lnTo>
                    <a:pt x="125" y="456"/>
                  </a:lnTo>
                  <a:lnTo>
                    <a:pt x="125" y="448"/>
                  </a:lnTo>
                  <a:lnTo>
                    <a:pt x="119" y="441"/>
                  </a:lnTo>
                  <a:lnTo>
                    <a:pt x="108" y="420"/>
                  </a:lnTo>
                  <a:lnTo>
                    <a:pt x="98" y="420"/>
                  </a:lnTo>
                  <a:lnTo>
                    <a:pt x="96" y="410"/>
                  </a:lnTo>
                  <a:lnTo>
                    <a:pt x="92" y="407"/>
                  </a:lnTo>
                  <a:lnTo>
                    <a:pt x="85" y="399"/>
                  </a:lnTo>
                  <a:lnTo>
                    <a:pt x="81" y="393"/>
                  </a:lnTo>
                  <a:lnTo>
                    <a:pt x="68" y="393"/>
                  </a:lnTo>
                  <a:lnTo>
                    <a:pt x="66" y="407"/>
                  </a:lnTo>
                  <a:lnTo>
                    <a:pt x="58" y="407"/>
                  </a:lnTo>
                  <a:lnTo>
                    <a:pt x="55" y="410"/>
                  </a:lnTo>
                  <a:lnTo>
                    <a:pt x="39" y="393"/>
                  </a:lnTo>
                  <a:lnTo>
                    <a:pt x="32" y="393"/>
                  </a:lnTo>
                  <a:lnTo>
                    <a:pt x="32" y="382"/>
                  </a:lnTo>
                  <a:lnTo>
                    <a:pt x="21" y="382"/>
                  </a:lnTo>
                  <a:lnTo>
                    <a:pt x="7" y="382"/>
                  </a:lnTo>
                  <a:lnTo>
                    <a:pt x="0" y="382"/>
                  </a:lnTo>
                  <a:lnTo>
                    <a:pt x="0" y="246"/>
                  </a:lnTo>
                  <a:lnTo>
                    <a:pt x="0" y="178"/>
                  </a:lnTo>
                  <a:lnTo>
                    <a:pt x="0" y="153"/>
                  </a:lnTo>
                  <a:lnTo>
                    <a:pt x="0" y="138"/>
                  </a:lnTo>
                  <a:lnTo>
                    <a:pt x="9" y="136"/>
                  </a:lnTo>
                  <a:lnTo>
                    <a:pt x="17" y="136"/>
                  </a:lnTo>
                  <a:lnTo>
                    <a:pt x="22" y="138"/>
                  </a:lnTo>
                  <a:lnTo>
                    <a:pt x="24" y="138"/>
                  </a:lnTo>
                  <a:lnTo>
                    <a:pt x="30" y="142"/>
                  </a:lnTo>
                  <a:lnTo>
                    <a:pt x="38" y="149"/>
                  </a:lnTo>
                  <a:lnTo>
                    <a:pt x="47" y="155"/>
                  </a:lnTo>
                  <a:lnTo>
                    <a:pt x="51" y="157"/>
                  </a:lnTo>
                  <a:lnTo>
                    <a:pt x="55" y="159"/>
                  </a:lnTo>
                  <a:lnTo>
                    <a:pt x="58" y="159"/>
                  </a:lnTo>
                  <a:lnTo>
                    <a:pt x="62" y="159"/>
                  </a:lnTo>
                  <a:lnTo>
                    <a:pt x="70" y="157"/>
                  </a:lnTo>
                  <a:lnTo>
                    <a:pt x="72" y="157"/>
                  </a:lnTo>
                  <a:lnTo>
                    <a:pt x="77" y="159"/>
                  </a:lnTo>
                  <a:lnTo>
                    <a:pt x="83" y="161"/>
                  </a:lnTo>
                  <a:lnTo>
                    <a:pt x="83" y="159"/>
                  </a:lnTo>
                  <a:lnTo>
                    <a:pt x="83" y="157"/>
                  </a:lnTo>
                  <a:lnTo>
                    <a:pt x="83" y="153"/>
                  </a:lnTo>
                  <a:lnTo>
                    <a:pt x="81" y="151"/>
                  </a:lnTo>
                  <a:lnTo>
                    <a:pt x="77" y="149"/>
                  </a:lnTo>
                  <a:lnTo>
                    <a:pt x="77" y="147"/>
                  </a:lnTo>
                  <a:lnTo>
                    <a:pt x="77" y="146"/>
                  </a:lnTo>
                  <a:lnTo>
                    <a:pt x="77" y="144"/>
                  </a:lnTo>
                  <a:lnTo>
                    <a:pt x="81" y="142"/>
                  </a:lnTo>
                  <a:lnTo>
                    <a:pt x="85" y="140"/>
                  </a:lnTo>
                  <a:lnTo>
                    <a:pt x="89" y="138"/>
                  </a:lnTo>
                  <a:lnTo>
                    <a:pt x="92" y="138"/>
                  </a:lnTo>
                  <a:lnTo>
                    <a:pt x="98" y="138"/>
                  </a:lnTo>
                  <a:lnTo>
                    <a:pt x="104" y="140"/>
                  </a:lnTo>
                  <a:lnTo>
                    <a:pt x="104" y="142"/>
                  </a:lnTo>
                  <a:lnTo>
                    <a:pt x="106" y="144"/>
                  </a:lnTo>
                  <a:lnTo>
                    <a:pt x="109" y="144"/>
                  </a:lnTo>
                  <a:lnTo>
                    <a:pt x="111" y="142"/>
                  </a:lnTo>
                  <a:lnTo>
                    <a:pt x="117" y="138"/>
                  </a:lnTo>
                  <a:lnTo>
                    <a:pt x="125" y="134"/>
                  </a:lnTo>
                  <a:lnTo>
                    <a:pt x="142" y="127"/>
                  </a:lnTo>
                  <a:lnTo>
                    <a:pt x="149" y="123"/>
                  </a:lnTo>
                  <a:lnTo>
                    <a:pt x="157" y="121"/>
                  </a:lnTo>
                  <a:lnTo>
                    <a:pt x="162" y="121"/>
                  </a:lnTo>
                  <a:lnTo>
                    <a:pt x="164" y="123"/>
                  </a:lnTo>
                  <a:lnTo>
                    <a:pt x="162" y="125"/>
                  </a:lnTo>
                  <a:lnTo>
                    <a:pt x="149" y="129"/>
                  </a:lnTo>
                  <a:lnTo>
                    <a:pt x="149" y="130"/>
                  </a:lnTo>
                  <a:lnTo>
                    <a:pt x="145" y="132"/>
                  </a:lnTo>
                  <a:lnTo>
                    <a:pt x="138" y="136"/>
                  </a:lnTo>
                  <a:lnTo>
                    <a:pt x="134" y="140"/>
                  </a:lnTo>
                  <a:lnTo>
                    <a:pt x="128" y="142"/>
                  </a:lnTo>
                  <a:lnTo>
                    <a:pt x="121" y="146"/>
                  </a:lnTo>
                  <a:lnTo>
                    <a:pt x="117" y="147"/>
                  </a:lnTo>
                  <a:lnTo>
                    <a:pt x="113" y="149"/>
                  </a:lnTo>
                  <a:lnTo>
                    <a:pt x="113" y="153"/>
                  </a:lnTo>
                  <a:lnTo>
                    <a:pt x="111" y="155"/>
                  </a:lnTo>
                  <a:lnTo>
                    <a:pt x="111" y="157"/>
                  </a:lnTo>
                  <a:lnTo>
                    <a:pt x="113" y="159"/>
                  </a:lnTo>
                  <a:lnTo>
                    <a:pt x="115" y="159"/>
                  </a:lnTo>
                  <a:lnTo>
                    <a:pt x="117" y="159"/>
                  </a:lnTo>
                  <a:lnTo>
                    <a:pt x="119" y="157"/>
                  </a:lnTo>
                  <a:lnTo>
                    <a:pt x="126" y="153"/>
                  </a:lnTo>
                  <a:lnTo>
                    <a:pt x="132" y="149"/>
                  </a:lnTo>
                  <a:lnTo>
                    <a:pt x="145" y="142"/>
                  </a:lnTo>
                  <a:lnTo>
                    <a:pt x="155" y="134"/>
                  </a:lnTo>
                  <a:lnTo>
                    <a:pt x="161" y="130"/>
                  </a:lnTo>
                  <a:lnTo>
                    <a:pt x="162" y="130"/>
                  </a:lnTo>
                  <a:lnTo>
                    <a:pt x="166" y="129"/>
                  </a:lnTo>
                  <a:lnTo>
                    <a:pt x="174" y="130"/>
                  </a:lnTo>
                  <a:lnTo>
                    <a:pt x="178" y="130"/>
                  </a:lnTo>
                  <a:lnTo>
                    <a:pt x="179" y="129"/>
                  </a:lnTo>
                  <a:lnTo>
                    <a:pt x="179" y="127"/>
                  </a:lnTo>
                  <a:lnTo>
                    <a:pt x="181" y="125"/>
                  </a:lnTo>
                  <a:lnTo>
                    <a:pt x="183" y="121"/>
                  </a:lnTo>
                  <a:lnTo>
                    <a:pt x="185" y="119"/>
                  </a:lnTo>
                  <a:lnTo>
                    <a:pt x="187" y="115"/>
                  </a:lnTo>
                  <a:lnTo>
                    <a:pt x="187" y="111"/>
                  </a:lnTo>
                  <a:lnTo>
                    <a:pt x="185" y="108"/>
                  </a:lnTo>
                  <a:lnTo>
                    <a:pt x="187" y="106"/>
                  </a:lnTo>
                  <a:lnTo>
                    <a:pt x="191" y="110"/>
                  </a:lnTo>
                  <a:lnTo>
                    <a:pt x="196" y="113"/>
                  </a:lnTo>
                  <a:lnTo>
                    <a:pt x="200" y="119"/>
                  </a:lnTo>
                  <a:lnTo>
                    <a:pt x="204" y="125"/>
                  </a:lnTo>
                  <a:lnTo>
                    <a:pt x="208" y="130"/>
                  </a:lnTo>
                  <a:lnTo>
                    <a:pt x="215" y="144"/>
                  </a:lnTo>
                  <a:lnTo>
                    <a:pt x="219" y="144"/>
                  </a:lnTo>
                  <a:lnTo>
                    <a:pt x="223" y="142"/>
                  </a:lnTo>
                  <a:lnTo>
                    <a:pt x="225" y="138"/>
                  </a:lnTo>
                  <a:lnTo>
                    <a:pt x="227" y="134"/>
                  </a:lnTo>
                  <a:lnTo>
                    <a:pt x="230" y="127"/>
                  </a:lnTo>
                  <a:lnTo>
                    <a:pt x="234" y="123"/>
                  </a:lnTo>
                  <a:lnTo>
                    <a:pt x="236" y="121"/>
                  </a:lnTo>
                  <a:lnTo>
                    <a:pt x="242" y="121"/>
                  </a:lnTo>
                  <a:lnTo>
                    <a:pt x="242" y="127"/>
                  </a:lnTo>
                  <a:lnTo>
                    <a:pt x="242" y="130"/>
                  </a:lnTo>
                  <a:lnTo>
                    <a:pt x="244" y="132"/>
                  </a:lnTo>
                  <a:lnTo>
                    <a:pt x="246" y="134"/>
                  </a:lnTo>
                  <a:lnTo>
                    <a:pt x="246" y="136"/>
                  </a:lnTo>
                  <a:lnTo>
                    <a:pt x="244" y="140"/>
                  </a:lnTo>
                  <a:lnTo>
                    <a:pt x="242" y="142"/>
                  </a:lnTo>
                  <a:lnTo>
                    <a:pt x="246" y="142"/>
                  </a:lnTo>
                  <a:lnTo>
                    <a:pt x="251" y="144"/>
                  </a:lnTo>
                  <a:lnTo>
                    <a:pt x="253" y="142"/>
                  </a:lnTo>
                  <a:lnTo>
                    <a:pt x="255" y="140"/>
                  </a:lnTo>
                  <a:lnTo>
                    <a:pt x="257" y="138"/>
                  </a:lnTo>
                  <a:lnTo>
                    <a:pt x="259" y="134"/>
                  </a:lnTo>
                  <a:lnTo>
                    <a:pt x="261" y="132"/>
                  </a:lnTo>
                  <a:lnTo>
                    <a:pt x="266" y="130"/>
                  </a:lnTo>
                  <a:lnTo>
                    <a:pt x="272" y="129"/>
                  </a:lnTo>
                  <a:lnTo>
                    <a:pt x="278" y="129"/>
                  </a:lnTo>
                  <a:lnTo>
                    <a:pt x="283" y="130"/>
                  </a:lnTo>
                  <a:lnTo>
                    <a:pt x="289" y="132"/>
                  </a:lnTo>
                  <a:lnTo>
                    <a:pt x="293" y="136"/>
                  </a:lnTo>
                  <a:lnTo>
                    <a:pt x="295" y="138"/>
                  </a:lnTo>
                  <a:lnTo>
                    <a:pt x="297" y="138"/>
                  </a:lnTo>
                  <a:lnTo>
                    <a:pt x="302" y="138"/>
                  </a:lnTo>
                  <a:lnTo>
                    <a:pt x="304" y="140"/>
                  </a:lnTo>
                  <a:lnTo>
                    <a:pt x="310" y="142"/>
                  </a:lnTo>
                  <a:lnTo>
                    <a:pt x="316" y="146"/>
                  </a:lnTo>
                  <a:lnTo>
                    <a:pt x="323" y="147"/>
                  </a:lnTo>
                  <a:lnTo>
                    <a:pt x="329" y="149"/>
                  </a:lnTo>
                  <a:lnTo>
                    <a:pt x="331" y="149"/>
                  </a:lnTo>
                  <a:lnTo>
                    <a:pt x="329" y="149"/>
                  </a:lnTo>
                  <a:lnTo>
                    <a:pt x="329" y="151"/>
                  </a:lnTo>
                  <a:lnTo>
                    <a:pt x="333" y="151"/>
                  </a:lnTo>
                  <a:lnTo>
                    <a:pt x="336" y="153"/>
                  </a:lnTo>
                  <a:lnTo>
                    <a:pt x="344" y="155"/>
                  </a:lnTo>
                  <a:lnTo>
                    <a:pt x="348" y="155"/>
                  </a:lnTo>
                  <a:lnTo>
                    <a:pt x="352" y="155"/>
                  </a:lnTo>
                  <a:lnTo>
                    <a:pt x="359" y="155"/>
                  </a:lnTo>
                  <a:lnTo>
                    <a:pt x="369" y="155"/>
                  </a:lnTo>
                  <a:lnTo>
                    <a:pt x="372" y="157"/>
                  </a:lnTo>
                  <a:lnTo>
                    <a:pt x="376" y="157"/>
                  </a:lnTo>
                  <a:lnTo>
                    <a:pt x="380" y="161"/>
                  </a:lnTo>
                  <a:lnTo>
                    <a:pt x="384" y="163"/>
                  </a:lnTo>
                  <a:lnTo>
                    <a:pt x="384" y="166"/>
                  </a:lnTo>
                  <a:lnTo>
                    <a:pt x="386" y="172"/>
                  </a:lnTo>
                  <a:lnTo>
                    <a:pt x="374" y="176"/>
                  </a:lnTo>
                  <a:lnTo>
                    <a:pt x="369" y="180"/>
                  </a:lnTo>
                  <a:lnTo>
                    <a:pt x="367" y="181"/>
                  </a:lnTo>
                  <a:lnTo>
                    <a:pt x="365" y="185"/>
                  </a:lnTo>
                  <a:lnTo>
                    <a:pt x="369" y="185"/>
                  </a:lnTo>
                  <a:lnTo>
                    <a:pt x="378" y="185"/>
                  </a:lnTo>
                  <a:lnTo>
                    <a:pt x="389" y="187"/>
                  </a:lnTo>
                  <a:lnTo>
                    <a:pt x="395" y="187"/>
                  </a:lnTo>
                  <a:lnTo>
                    <a:pt x="410" y="187"/>
                  </a:lnTo>
                  <a:lnTo>
                    <a:pt x="416" y="185"/>
                  </a:lnTo>
                  <a:lnTo>
                    <a:pt x="423" y="185"/>
                  </a:lnTo>
                  <a:lnTo>
                    <a:pt x="431" y="183"/>
                  </a:lnTo>
                  <a:lnTo>
                    <a:pt x="437" y="181"/>
                  </a:lnTo>
                  <a:lnTo>
                    <a:pt x="440" y="178"/>
                  </a:lnTo>
                  <a:lnTo>
                    <a:pt x="442" y="178"/>
                  </a:lnTo>
                  <a:lnTo>
                    <a:pt x="446" y="180"/>
                  </a:lnTo>
                  <a:lnTo>
                    <a:pt x="446" y="181"/>
                  </a:lnTo>
                  <a:lnTo>
                    <a:pt x="446" y="183"/>
                  </a:lnTo>
                  <a:lnTo>
                    <a:pt x="446" y="185"/>
                  </a:lnTo>
                  <a:lnTo>
                    <a:pt x="448" y="187"/>
                  </a:lnTo>
                  <a:lnTo>
                    <a:pt x="450" y="187"/>
                  </a:lnTo>
                  <a:lnTo>
                    <a:pt x="454" y="187"/>
                  </a:lnTo>
                  <a:lnTo>
                    <a:pt x="457" y="189"/>
                  </a:lnTo>
                  <a:lnTo>
                    <a:pt x="457" y="191"/>
                  </a:lnTo>
                  <a:lnTo>
                    <a:pt x="459" y="193"/>
                  </a:lnTo>
                  <a:lnTo>
                    <a:pt x="463" y="195"/>
                  </a:lnTo>
                  <a:lnTo>
                    <a:pt x="465" y="195"/>
                  </a:lnTo>
                  <a:lnTo>
                    <a:pt x="469" y="195"/>
                  </a:lnTo>
                  <a:lnTo>
                    <a:pt x="469" y="199"/>
                  </a:lnTo>
                  <a:lnTo>
                    <a:pt x="471" y="200"/>
                  </a:lnTo>
                  <a:lnTo>
                    <a:pt x="471" y="204"/>
                  </a:lnTo>
                  <a:lnTo>
                    <a:pt x="471" y="208"/>
                  </a:lnTo>
                  <a:lnTo>
                    <a:pt x="473" y="210"/>
                  </a:lnTo>
                  <a:lnTo>
                    <a:pt x="476" y="217"/>
                  </a:lnTo>
                  <a:lnTo>
                    <a:pt x="482" y="221"/>
                  </a:lnTo>
                  <a:lnTo>
                    <a:pt x="482" y="216"/>
                  </a:lnTo>
                  <a:lnTo>
                    <a:pt x="480" y="214"/>
                  </a:lnTo>
                  <a:lnTo>
                    <a:pt x="480" y="212"/>
                  </a:lnTo>
                  <a:lnTo>
                    <a:pt x="480" y="204"/>
                  </a:lnTo>
                  <a:lnTo>
                    <a:pt x="480" y="197"/>
                  </a:lnTo>
                  <a:lnTo>
                    <a:pt x="480" y="193"/>
                  </a:lnTo>
                  <a:lnTo>
                    <a:pt x="476" y="189"/>
                  </a:lnTo>
                  <a:lnTo>
                    <a:pt x="476" y="185"/>
                  </a:lnTo>
                  <a:lnTo>
                    <a:pt x="476" y="183"/>
                  </a:lnTo>
                  <a:lnTo>
                    <a:pt x="476" y="181"/>
                  </a:lnTo>
                  <a:lnTo>
                    <a:pt x="480" y="178"/>
                  </a:lnTo>
                  <a:lnTo>
                    <a:pt x="482" y="178"/>
                  </a:lnTo>
                  <a:lnTo>
                    <a:pt x="488" y="176"/>
                  </a:lnTo>
                  <a:lnTo>
                    <a:pt x="499" y="172"/>
                  </a:lnTo>
                  <a:lnTo>
                    <a:pt x="503" y="168"/>
                  </a:lnTo>
                  <a:lnTo>
                    <a:pt x="505" y="166"/>
                  </a:lnTo>
                  <a:lnTo>
                    <a:pt x="507" y="164"/>
                  </a:lnTo>
                  <a:lnTo>
                    <a:pt x="499" y="164"/>
                  </a:lnTo>
                  <a:lnTo>
                    <a:pt x="491" y="166"/>
                  </a:lnTo>
                  <a:lnTo>
                    <a:pt x="484" y="170"/>
                  </a:lnTo>
                  <a:lnTo>
                    <a:pt x="480" y="172"/>
                  </a:lnTo>
                  <a:lnTo>
                    <a:pt x="476" y="172"/>
                  </a:lnTo>
                  <a:lnTo>
                    <a:pt x="476" y="174"/>
                  </a:lnTo>
                  <a:lnTo>
                    <a:pt x="474" y="176"/>
                  </a:lnTo>
                  <a:lnTo>
                    <a:pt x="473" y="176"/>
                  </a:lnTo>
                  <a:lnTo>
                    <a:pt x="465" y="170"/>
                  </a:lnTo>
                  <a:lnTo>
                    <a:pt x="465" y="168"/>
                  </a:lnTo>
                  <a:lnTo>
                    <a:pt x="474" y="163"/>
                  </a:lnTo>
                  <a:lnTo>
                    <a:pt x="480" y="159"/>
                  </a:lnTo>
                  <a:lnTo>
                    <a:pt x="486" y="157"/>
                  </a:lnTo>
                  <a:lnTo>
                    <a:pt x="491" y="155"/>
                  </a:lnTo>
                  <a:lnTo>
                    <a:pt x="499" y="155"/>
                  </a:lnTo>
                  <a:lnTo>
                    <a:pt x="503" y="157"/>
                  </a:lnTo>
                  <a:lnTo>
                    <a:pt x="507" y="161"/>
                  </a:lnTo>
                  <a:lnTo>
                    <a:pt x="510" y="164"/>
                  </a:lnTo>
                  <a:lnTo>
                    <a:pt x="516" y="168"/>
                  </a:lnTo>
                  <a:lnTo>
                    <a:pt x="524" y="174"/>
                  </a:lnTo>
                  <a:lnTo>
                    <a:pt x="526" y="176"/>
                  </a:lnTo>
                  <a:lnTo>
                    <a:pt x="526" y="178"/>
                  </a:lnTo>
                  <a:lnTo>
                    <a:pt x="529" y="180"/>
                  </a:lnTo>
                  <a:lnTo>
                    <a:pt x="533" y="180"/>
                  </a:lnTo>
                  <a:lnTo>
                    <a:pt x="537" y="178"/>
                  </a:lnTo>
                  <a:lnTo>
                    <a:pt x="541" y="180"/>
                  </a:lnTo>
                  <a:lnTo>
                    <a:pt x="546" y="181"/>
                  </a:lnTo>
                  <a:lnTo>
                    <a:pt x="554" y="185"/>
                  </a:lnTo>
                  <a:lnTo>
                    <a:pt x="563" y="187"/>
                  </a:lnTo>
                  <a:lnTo>
                    <a:pt x="569" y="187"/>
                  </a:lnTo>
                  <a:lnTo>
                    <a:pt x="573" y="187"/>
                  </a:lnTo>
                  <a:lnTo>
                    <a:pt x="580" y="185"/>
                  </a:lnTo>
                  <a:lnTo>
                    <a:pt x="584" y="183"/>
                  </a:lnTo>
                  <a:lnTo>
                    <a:pt x="588" y="183"/>
                  </a:lnTo>
                  <a:lnTo>
                    <a:pt x="592" y="183"/>
                  </a:lnTo>
                  <a:lnTo>
                    <a:pt x="595" y="185"/>
                  </a:lnTo>
                  <a:lnTo>
                    <a:pt x="601" y="185"/>
                  </a:lnTo>
                  <a:lnTo>
                    <a:pt x="607" y="187"/>
                  </a:lnTo>
                  <a:lnTo>
                    <a:pt x="607" y="183"/>
                  </a:lnTo>
                  <a:lnTo>
                    <a:pt x="607" y="181"/>
                  </a:lnTo>
                  <a:lnTo>
                    <a:pt x="611" y="181"/>
                  </a:lnTo>
                  <a:lnTo>
                    <a:pt x="613" y="183"/>
                  </a:lnTo>
                  <a:lnTo>
                    <a:pt x="614" y="185"/>
                  </a:lnTo>
                  <a:lnTo>
                    <a:pt x="618" y="187"/>
                  </a:lnTo>
                  <a:lnTo>
                    <a:pt x="622" y="185"/>
                  </a:lnTo>
                  <a:lnTo>
                    <a:pt x="620" y="185"/>
                  </a:lnTo>
                  <a:lnTo>
                    <a:pt x="616" y="181"/>
                  </a:lnTo>
                  <a:lnTo>
                    <a:pt x="613" y="178"/>
                  </a:lnTo>
                  <a:lnTo>
                    <a:pt x="611" y="174"/>
                  </a:lnTo>
                  <a:lnTo>
                    <a:pt x="611" y="170"/>
                  </a:lnTo>
                  <a:lnTo>
                    <a:pt x="613" y="166"/>
                  </a:lnTo>
                  <a:lnTo>
                    <a:pt x="616" y="166"/>
                  </a:lnTo>
                  <a:lnTo>
                    <a:pt x="618" y="166"/>
                  </a:lnTo>
                  <a:lnTo>
                    <a:pt x="622" y="168"/>
                  </a:lnTo>
                  <a:lnTo>
                    <a:pt x="628" y="174"/>
                  </a:lnTo>
                  <a:lnTo>
                    <a:pt x="630" y="174"/>
                  </a:lnTo>
                  <a:lnTo>
                    <a:pt x="633" y="176"/>
                  </a:lnTo>
                  <a:lnTo>
                    <a:pt x="635" y="176"/>
                  </a:lnTo>
                  <a:lnTo>
                    <a:pt x="639" y="174"/>
                  </a:lnTo>
                  <a:lnTo>
                    <a:pt x="641" y="174"/>
                  </a:lnTo>
                  <a:lnTo>
                    <a:pt x="643" y="174"/>
                  </a:lnTo>
                  <a:lnTo>
                    <a:pt x="645" y="178"/>
                  </a:lnTo>
                  <a:lnTo>
                    <a:pt x="645" y="180"/>
                  </a:lnTo>
                  <a:lnTo>
                    <a:pt x="641" y="185"/>
                  </a:lnTo>
                  <a:lnTo>
                    <a:pt x="641" y="191"/>
                  </a:lnTo>
                  <a:lnTo>
                    <a:pt x="641" y="193"/>
                  </a:lnTo>
                  <a:lnTo>
                    <a:pt x="643" y="195"/>
                  </a:lnTo>
                  <a:lnTo>
                    <a:pt x="645" y="197"/>
                  </a:lnTo>
                  <a:lnTo>
                    <a:pt x="648" y="197"/>
                  </a:lnTo>
                  <a:lnTo>
                    <a:pt x="650" y="199"/>
                  </a:lnTo>
                  <a:lnTo>
                    <a:pt x="652" y="200"/>
                  </a:lnTo>
                  <a:lnTo>
                    <a:pt x="652" y="199"/>
                  </a:lnTo>
                  <a:lnTo>
                    <a:pt x="652" y="197"/>
                  </a:lnTo>
                  <a:lnTo>
                    <a:pt x="652" y="193"/>
                  </a:lnTo>
                  <a:lnTo>
                    <a:pt x="650" y="189"/>
                  </a:lnTo>
                  <a:lnTo>
                    <a:pt x="648" y="187"/>
                  </a:lnTo>
                  <a:lnTo>
                    <a:pt x="652" y="185"/>
                  </a:lnTo>
                  <a:lnTo>
                    <a:pt x="654" y="181"/>
                  </a:lnTo>
                  <a:lnTo>
                    <a:pt x="656" y="176"/>
                  </a:lnTo>
                  <a:lnTo>
                    <a:pt x="660" y="176"/>
                  </a:lnTo>
                  <a:lnTo>
                    <a:pt x="664" y="174"/>
                  </a:lnTo>
                  <a:lnTo>
                    <a:pt x="669" y="168"/>
                  </a:lnTo>
                  <a:lnTo>
                    <a:pt x="673" y="163"/>
                  </a:lnTo>
                  <a:lnTo>
                    <a:pt x="677" y="157"/>
                  </a:lnTo>
                  <a:lnTo>
                    <a:pt x="677" y="155"/>
                  </a:lnTo>
                  <a:lnTo>
                    <a:pt x="677" y="151"/>
                  </a:lnTo>
                  <a:lnTo>
                    <a:pt x="675" y="149"/>
                  </a:lnTo>
                  <a:lnTo>
                    <a:pt x="671" y="149"/>
                  </a:lnTo>
                  <a:lnTo>
                    <a:pt x="669" y="144"/>
                  </a:lnTo>
                  <a:lnTo>
                    <a:pt x="667" y="138"/>
                  </a:lnTo>
                  <a:lnTo>
                    <a:pt x="665" y="134"/>
                  </a:lnTo>
                  <a:lnTo>
                    <a:pt x="665" y="132"/>
                  </a:lnTo>
                  <a:lnTo>
                    <a:pt x="662" y="130"/>
                  </a:lnTo>
                  <a:lnTo>
                    <a:pt x="654" y="129"/>
                  </a:lnTo>
                  <a:lnTo>
                    <a:pt x="648" y="127"/>
                  </a:lnTo>
                  <a:lnTo>
                    <a:pt x="643" y="125"/>
                  </a:lnTo>
                  <a:lnTo>
                    <a:pt x="637" y="121"/>
                  </a:lnTo>
                  <a:lnTo>
                    <a:pt x="637" y="117"/>
                  </a:lnTo>
                  <a:lnTo>
                    <a:pt x="639" y="113"/>
                  </a:lnTo>
                  <a:lnTo>
                    <a:pt x="641" y="111"/>
                  </a:lnTo>
                  <a:lnTo>
                    <a:pt x="643" y="108"/>
                  </a:lnTo>
                  <a:lnTo>
                    <a:pt x="643" y="106"/>
                  </a:lnTo>
                  <a:lnTo>
                    <a:pt x="641" y="102"/>
                  </a:lnTo>
                  <a:lnTo>
                    <a:pt x="639" y="98"/>
                  </a:lnTo>
                  <a:lnTo>
                    <a:pt x="637" y="96"/>
                  </a:lnTo>
                  <a:lnTo>
                    <a:pt x="637" y="93"/>
                  </a:lnTo>
                  <a:lnTo>
                    <a:pt x="637" y="89"/>
                  </a:lnTo>
                  <a:lnTo>
                    <a:pt x="639" y="85"/>
                  </a:lnTo>
                  <a:lnTo>
                    <a:pt x="641" y="83"/>
                  </a:lnTo>
                  <a:lnTo>
                    <a:pt x="645" y="81"/>
                  </a:lnTo>
                  <a:lnTo>
                    <a:pt x="648" y="79"/>
                  </a:lnTo>
                  <a:lnTo>
                    <a:pt x="652" y="72"/>
                  </a:lnTo>
                  <a:lnTo>
                    <a:pt x="652" y="70"/>
                  </a:lnTo>
                  <a:lnTo>
                    <a:pt x="656" y="66"/>
                  </a:lnTo>
                  <a:lnTo>
                    <a:pt x="660" y="60"/>
                  </a:lnTo>
                  <a:lnTo>
                    <a:pt x="660" y="57"/>
                  </a:lnTo>
                  <a:lnTo>
                    <a:pt x="660" y="53"/>
                  </a:lnTo>
                  <a:lnTo>
                    <a:pt x="660" y="51"/>
                  </a:lnTo>
                  <a:lnTo>
                    <a:pt x="656" y="45"/>
                  </a:lnTo>
                  <a:lnTo>
                    <a:pt x="654" y="43"/>
                  </a:lnTo>
                  <a:lnTo>
                    <a:pt x="650" y="40"/>
                  </a:lnTo>
                  <a:lnTo>
                    <a:pt x="648" y="36"/>
                  </a:lnTo>
                  <a:lnTo>
                    <a:pt x="647" y="34"/>
                  </a:lnTo>
                  <a:lnTo>
                    <a:pt x="645" y="28"/>
                  </a:lnTo>
                  <a:lnTo>
                    <a:pt x="645" y="24"/>
                  </a:lnTo>
                  <a:lnTo>
                    <a:pt x="645" y="19"/>
                  </a:lnTo>
                  <a:lnTo>
                    <a:pt x="648" y="15"/>
                  </a:lnTo>
                  <a:lnTo>
                    <a:pt x="650" y="13"/>
                  </a:lnTo>
                  <a:lnTo>
                    <a:pt x="654" y="13"/>
                  </a:lnTo>
                  <a:lnTo>
                    <a:pt x="658" y="11"/>
                  </a:lnTo>
                  <a:lnTo>
                    <a:pt x="656" y="9"/>
                  </a:lnTo>
                  <a:lnTo>
                    <a:pt x="656" y="6"/>
                  </a:lnTo>
                  <a:lnTo>
                    <a:pt x="656" y="4"/>
                  </a:lnTo>
                  <a:lnTo>
                    <a:pt x="658" y="2"/>
                  </a:lnTo>
                  <a:lnTo>
                    <a:pt x="662" y="2"/>
                  </a:lnTo>
                  <a:lnTo>
                    <a:pt x="664" y="0"/>
                  </a:lnTo>
                  <a:lnTo>
                    <a:pt x="669" y="0"/>
                  </a:lnTo>
                  <a:lnTo>
                    <a:pt x="675" y="2"/>
                  </a:lnTo>
                  <a:lnTo>
                    <a:pt x="681" y="0"/>
                  </a:lnTo>
                  <a:lnTo>
                    <a:pt x="684" y="2"/>
                  </a:lnTo>
                  <a:lnTo>
                    <a:pt x="688" y="2"/>
                  </a:lnTo>
                  <a:lnTo>
                    <a:pt x="696" y="4"/>
                  </a:lnTo>
                  <a:lnTo>
                    <a:pt x="701" y="4"/>
                  </a:lnTo>
                  <a:lnTo>
                    <a:pt x="709" y="4"/>
                  </a:lnTo>
                  <a:lnTo>
                    <a:pt x="717" y="4"/>
                  </a:lnTo>
                  <a:lnTo>
                    <a:pt x="718" y="6"/>
                  </a:lnTo>
                  <a:lnTo>
                    <a:pt x="722" y="7"/>
                  </a:lnTo>
                  <a:lnTo>
                    <a:pt x="722" y="9"/>
                  </a:lnTo>
                  <a:lnTo>
                    <a:pt x="720" y="11"/>
                  </a:lnTo>
                  <a:lnTo>
                    <a:pt x="717" y="17"/>
                  </a:lnTo>
                  <a:lnTo>
                    <a:pt x="711" y="21"/>
                  </a:lnTo>
                  <a:lnTo>
                    <a:pt x="707" y="24"/>
                  </a:lnTo>
                  <a:lnTo>
                    <a:pt x="707" y="23"/>
                  </a:lnTo>
                  <a:lnTo>
                    <a:pt x="707" y="24"/>
                  </a:lnTo>
                  <a:lnTo>
                    <a:pt x="705" y="24"/>
                  </a:lnTo>
                  <a:lnTo>
                    <a:pt x="703" y="28"/>
                  </a:lnTo>
                  <a:lnTo>
                    <a:pt x="703" y="32"/>
                  </a:lnTo>
                  <a:lnTo>
                    <a:pt x="703" y="36"/>
                  </a:lnTo>
                  <a:lnTo>
                    <a:pt x="701" y="38"/>
                  </a:lnTo>
                  <a:lnTo>
                    <a:pt x="699" y="40"/>
                  </a:lnTo>
                  <a:lnTo>
                    <a:pt x="696" y="42"/>
                  </a:lnTo>
                  <a:lnTo>
                    <a:pt x="694" y="42"/>
                  </a:lnTo>
                  <a:lnTo>
                    <a:pt x="690" y="42"/>
                  </a:lnTo>
                  <a:lnTo>
                    <a:pt x="686" y="40"/>
                  </a:lnTo>
                  <a:lnTo>
                    <a:pt x="682" y="40"/>
                  </a:lnTo>
                  <a:lnTo>
                    <a:pt x="681" y="40"/>
                  </a:lnTo>
                  <a:lnTo>
                    <a:pt x="679" y="40"/>
                  </a:lnTo>
                  <a:lnTo>
                    <a:pt x="677" y="42"/>
                  </a:lnTo>
                  <a:lnTo>
                    <a:pt x="675" y="45"/>
                  </a:lnTo>
                  <a:lnTo>
                    <a:pt x="677" y="47"/>
                  </a:lnTo>
                  <a:lnTo>
                    <a:pt x="679" y="51"/>
                  </a:lnTo>
                  <a:lnTo>
                    <a:pt x="677" y="55"/>
                  </a:lnTo>
                  <a:lnTo>
                    <a:pt x="673" y="60"/>
                  </a:lnTo>
                  <a:lnTo>
                    <a:pt x="665" y="68"/>
                  </a:lnTo>
                  <a:lnTo>
                    <a:pt x="665" y="70"/>
                  </a:lnTo>
                  <a:lnTo>
                    <a:pt x="667" y="72"/>
                  </a:lnTo>
                  <a:lnTo>
                    <a:pt x="669" y="72"/>
                  </a:lnTo>
                  <a:lnTo>
                    <a:pt x="673" y="72"/>
                  </a:lnTo>
                  <a:lnTo>
                    <a:pt x="675" y="76"/>
                  </a:lnTo>
                  <a:lnTo>
                    <a:pt x="679" y="77"/>
                  </a:lnTo>
                  <a:lnTo>
                    <a:pt x="681" y="79"/>
                  </a:lnTo>
                  <a:lnTo>
                    <a:pt x="684" y="83"/>
                  </a:lnTo>
                  <a:lnTo>
                    <a:pt x="684" y="85"/>
                  </a:lnTo>
                  <a:lnTo>
                    <a:pt x="684" y="89"/>
                  </a:lnTo>
                  <a:lnTo>
                    <a:pt x="684" y="93"/>
                  </a:lnTo>
                  <a:lnTo>
                    <a:pt x="686" y="94"/>
                  </a:lnTo>
                  <a:lnTo>
                    <a:pt x="692" y="100"/>
                  </a:lnTo>
                  <a:lnTo>
                    <a:pt x="696" y="102"/>
                  </a:lnTo>
                  <a:lnTo>
                    <a:pt x="699" y="106"/>
                  </a:lnTo>
                  <a:lnTo>
                    <a:pt x="701" y="110"/>
                  </a:lnTo>
                  <a:lnTo>
                    <a:pt x="703" y="113"/>
                  </a:lnTo>
                  <a:lnTo>
                    <a:pt x="705" y="113"/>
                  </a:lnTo>
                  <a:lnTo>
                    <a:pt x="705" y="115"/>
                  </a:lnTo>
                  <a:lnTo>
                    <a:pt x="703" y="119"/>
                  </a:lnTo>
                  <a:lnTo>
                    <a:pt x="699" y="123"/>
                  </a:lnTo>
                  <a:lnTo>
                    <a:pt x="696" y="125"/>
                  </a:lnTo>
                  <a:lnTo>
                    <a:pt x="698" y="130"/>
                  </a:lnTo>
                  <a:lnTo>
                    <a:pt x="701" y="132"/>
                  </a:lnTo>
                  <a:lnTo>
                    <a:pt x="703" y="134"/>
                  </a:lnTo>
                  <a:lnTo>
                    <a:pt x="707" y="136"/>
                  </a:lnTo>
                  <a:lnTo>
                    <a:pt x="715" y="138"/>
                  </a:lnTo>
                  <a:lnTo>
                    <a:pt x="718" y="140"/>
                  </a:lnTo>
                  <a:lnTo>
                    <a:pt x="722" y="142"/>
                  </a:lnTo>
                  <a:close/>
                </a:path>
              </a:pathLst>
            </a:custGeom>
            <a:solidFill>
              <a:schemeClr val="bg1">
                <a:lumMod val="85000"/>
              </a:schemeClr>
            </a:solidFill>
            <a:ln w="635" cap="rnd">
              <a:solidFill>
                <a:schemeClr val="bg1">
                  <a:alpha val="17000"/>
                </a:schemeClr>
              </a:solidFill>
              <a:prstDash val="solid"/>
              <a:round/>
              <a:headEnd/>
              <a:tailEnd/>
            </a:ln>
          </p:spPr>
          <p:txBody>
            <a:bodyPr lIns="81617" tIns="40809" rIns="81617" bIns="40809"/>
            <a:lstStyle/>
            <a:p>
              <a:pPr algn="ctr" defTabSz="457033" fontAlgn="base">
                <a:spcBef>
                  <a:spcPct val="0"/>
                </a:spcBef>
                <a:spcAft>
                  <a:spcPct val="0"/>
                </a:spcAft>
              </a:pPr>
              <a:endParaRPr lang="en-AU" sz="2800">
                <a:solidFill>
                  <a:srgbClr val="000000"/>
                </a:solidFill>
                <a:latin typeface="Lucida Grande" charset="0"/>
                <a:ea typeface="ヒラギノ角ゴ ProN W3" charset="0"/>
                <a:sym typeface="Lucida Grande" charset="0"/>
              </a:endParaRPr>
            </a:p>
          </p:txBody>
        </p:sp>
        <p:sp>
          <p:nvSpPr>
            <p:cNvPr id="482" name="Freeform 481">
              <a:extLst>
                <a:ext uri="{FF2B5EF4-FFF2-40B4-BE49-F238E27FC236}">
                  <a16:creationId xmlns:a16="http://schemas.microsoft.com/office/drawing/2014/main" id="{9FC221DB-C148-584D-8F51-F2C0862ACC98}"/>
                </a:ext>
              </a:extLst>
            </p:cNvPr>
            <p:cNvSpPr>
              <a:spLocks/>
            </p:cNvSpPr>
            <p:nvPr userDrawn="1"/>
          </p:nvSpPr>
          <p:spPr bwMode="auto">
            <a:xfrm>
              <a:off x="5887684" y="2065134"/>
              <a:ext cx="45501" cy="63986"/>
            </a:xfrm>
            <a:custGeom>
              <a:avLst/>
              <a:gdLst>
                <a:gd name="T0" fmla="*/ 0 w 30"/>
                <a:gd name="T1" fmla="*/ 2 h 49"/>
                <a:gd name="T2" fmla="*/ 0 w 30"/>
                <a:gd name="T3" fmla="*/ 2 h 49"/>
                <a:gd name="T4" fmla="*/ 0 w 30"/>
                <a:gd name="T5" fmla="*/ 4 h 49"/>
                <a:gd name="T6" fmla="*/ 0 w 30"/>
                <a:gd name="T7" fmla="*/ 7 h 49"/>
                <a:gd name="T8" fmla="*/ 0 w 30"/>
                <a:gd name="T9" fmla="*/ 13 h 49"/>
                <a:gd name="T10" fmla="*/ 0 w 30"/>
                <a:gd name="T11" fmla="*/ 13 h 49"/>
                <a:gd name="T12" fmla="*/ 4 w 30"/>
                <a:gd name="T13" fmla="*/ 17 h 49"/>
                <a:gd name="T14" fmla="*/ 6 w 30"/>
                <a:gd name="T15" fmla="*/ 23 h 49"/>
                <a:gd name="T16" fmla="*/ 10 w 30"/>
                <a:gd name="T17" fmla="*/ 26 h 49"/>
                <a:gd name="T18" fmla="*/ 13 w 30"/>
                <a:gd name="T19" fmla="*/ 30 h 49"/>
                <a:gd name="T20" fmla="*/ 13 w 30"/>
                <a:gd name="T21" fmla="*/ 30 h 49"/>
                <a:gd name="T22" fmla="*/ 15 w 30"/>
                <a:gd name="T23" fmla="*/ 38 h 49"/>
                <a:gd name="T24" fmla="*/ 19 w 30"/>
                <a:gd name="T25" fmla="*/ 42 h 49"/>
                <a:gd name="T26" fmla="*/ 25 w 30"/>
                <a:gd name="T27" fmla="*/ 47 h 49"/>
                <a:gd name="T28" fmla="*/ 27 w 30"/>
                <a:gd name="T29" fmla="*/ 47 h 49"/>
                <a:gd name="T30" fmla="*/ 30 w 30"/>
                <a:gd name="T31" fmla="*/ 49 h 49"/>
                <a:gd name="T32" fmla="*/ 30 w 30"/>
                <a:gd name="T33" fmla="*/ 49 h 49"/>
                <a:gd name="T34" fmla="*/ 30 w 30"/>
                <a:gd name="T35" fmla="*/ 45 h 49"/>
                <a:gd name="T36" fmla="*/ 30 w 30"/>
                <a:gd name="T37" fmla="*/ 42 h 49"/>
                <a:gd name="T38" fmla="*/ 27 w 30"/>
                <a:gd name="T39" fmla="*/ 38 h 49"/>
                <a:gd name="T40" fmla="*/ 27 w 30"/>
                <a:gd name="T41" fmla="*/ 38 h 49"/>
                <a:gd name="T42" fmla="*/ 25 w 30"/>
                <a:gd name="T43" fmla="*/ 32 h 49"/>
                <a:gd name="T44" fmla="*/ 23 w 30"/>
                <a:gd name="T45" fmla="*/ 26 h 49"/>
                <a:gd name="T46" fmla="*/ 23 w 30"/>
                <a:gd name="T47" fmla="*/ 26 h 49"/>
                <a:gd name="T48" fmla="*/ 21 w 30"/>
                <a:gd name="T49" fmla="*/ 19 h 49"/>
                <a:gd name="T50" fmla="*/ 19 w 30"/>
                <a:gd name="T51" fmla="*/ 15 h 49"/>
                <a:gd name="T52" fmla="*/ 19 w 30"/>
                <a:gd name="T53" fmla="*/ 11 h 49"/>
                <a:gd name="T54" fmla="*/ 19 w 30"/>
                <a:gd name="T55" fmla="*/ 11 h 49"/>
                <a:gd name="T56" fmla="*/ 19 w 30"/>
                <a:gd name="T57" fmla="*/ 9 h 49"/>
                <a:gd name="T58" fmla="*/ 21 w 30"/>
                <a:gd name="T59" fmla="*/ 7 h 49"/>
                <a:gd name="T60" fmla="*/ 21 w 30"/>
                <a:gd name="T61" fmla="*/ 6 h 49"/>
                <a:gd name="T62" fmla="*/ 19 w 30"/>
                <a:gd name="T63" fmla="*/ 2 h 49"/>
                <a:gd name="T64" fmla="*/ 19 w 30"/>
                <a:gd name="T65" fmla="*/ 2 h 49"/>
                <a:gd name="T66" fmla="*/ 15 w 30"/>
                <a:gd name="T67" fmla="*/ 2 h 49"/>
                <a:gd name="T68" fmla="*/ 11 w 30"/>
                <a:gd name="T69" fmla="*/ 0 h 49"/>
                <a:gd name="T70" fmla="*/ 8 w 30"/>
                <a:gd name="T71" fmla="*/ 0 h 49"/>
                <a:gd name="T72" fmla="*/ 4 w 30"/>
                <a:gd name="T73" fmla="*/ 0 h 49"/>
                <a:gd name="T74" fmla="*/ 4 w 30"/>
                <a:gd name="T75" fmla="*/ 0 h 49"/>
                <a:gd name="T76" fmla="*/ 2 w 30"/>
                <a:gd name="T77" fmla="*/ 0 h 49"/>
                <a:gd name="T78" fmla="*/ 0 w 30"/>
                <a:gd name="T79" fmla="*/ 2 h 49"/>
                <a:gd name="T80" fmla="*/ 0 w 30"/>
                <a:gd name="T81" fmla="*/ 2 h 49"/>
                <a:gd name="T82" fmla="*/ 0 w 30"/>
                <a:gd name="T83" fmla="*/ 2 h 49"/>
                <a:gd name="T84" fmla="*/ 0 w 30"/>
                <a:gd name="T85" fmla="*/ 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0" h="49">
                  <a:moveTo>
                    <a:pt x="0" y="2"/>
                  </a:moveTo>
                  <a:lnTo>
                    <a:pt x="0" y="2"/>
                  </a:lnTo>
                  <a:lnTo>
                    <a:pt x="0" y="4"/>
                  </a:lnTo>
                  <a:lnTo>
                    <a:pt x="0" y="7"/>
                  </a:lnTo>
                  <a:lnTo>
                    <a:pt x="0" y="13"/>
                  </a:lnTo>
                  <a:lnTo>
                    <a:pt x="0" y="13"/>
                  </a:lnTo>
                  <a:lnTo>
                    <a:pt x="4" y="17"/>
                  </a:lnTo>
                  <a:lnTo>
                    <a:pt x="6" y="23"/>
                  </a:lnTo>
                  <a:lnTo>
                    <a:pt x="10" y="26"/>
                  </a:lnTo>
                  <a:lnTo>
                    <a:pt x="13" y="30"/>
                  </a:lnTo>
                  <a:lnTo>
                    <a:pt x="13" y="30"/>
                  </a:lnTo>
                  <a:lnTo>
                    <a:pt x="15" y="38"/>
                  </a:lnTo>
                  <a:lnTo>
                    <a:pt x="19" y="42"/>
                  </a:lnTo>
                  <a:lnTo>
                    <a:pt x="25" y="47"/>
                  </a:lnTo>
                  <a:lnTo>
                    <a:pt x="27" y="47"/>
                  </a:lnTo>
                  <a:lnTo>
                    <a:pt x="30" y="49"/>
                  </a:lnTo>
                  <a:lnTo>
                    <a:pt x="30" y="49"/>
                  </a:lnTo>
                  <a:lnTo>
                    <a:pt x="30" y="45"/>
                  </a:lnTo>
                  <a:lnTo>
                    <a:pt x="30" y="42"/>
                  </a:lnTo>
                  <a:lnTo>
                    <a:pt x="27" y="38"/>
                  </a:lnTo>
                  <a:lnTo>
                    <a:pt x="27" y="38"/>
                  </a:lnTo>
                  <a:lnTo>
                    <a:pt x="25" y="32"/>
                  </a:lnTo>
                  <a:lnTo>
                    <a:pt x="23" y="26"/>
                  </a:lnTo>
                  <a:lnTo>
                    <a:pt x="23" y="26"/>
                  </a:lnTo>
                  <a:lnTo>
                    <a:pt x="21" y="19"/>
                  </a:lnTo>
                  <a:lnTo>
                    <a:pt x="19" y="15"/>
                  </a:lnTo>
                  <a:lnTo>
                    <a:pt x="19" y="11"/>
                  </a:lnTo>
                  <a:lnTo>
                    <a:pt x="19" y="11"/>
                  </a:lnTo>
                  <a:lnTo>
                    <a:pt x="19" y="9"/>
                  </a:lnTo>
                  <a:lnTo>
                    <a:pt x="21" y="7"/>
                  </a:lnTo>
                  <a:lnTo>
                    <a:pt x="21" y="6"/>
                  </a:lnTo>
                  <a:lnTo>
                    <a:pt x="19" y="2"/>
                  </a:lnTo>
                  <a:lnTo>
                    <a:pt x="19" y="2"/>
                  </a:lnTo>
                  <a:lnTo>
                    <a:pt x="15" y="2"/>
                  </a:lnTo>
                  <a:lnTo>
                    <a:pt x="11" y="0"/>
                  </a:lnTo>
                  <a:lnTo>
                    <a:pt x="8" y="0"/>
                  </a:lnTo>
                  <a:lnTo>
                    <a:pt x="4" y="0"/>
                  </a:lnTo>
                  <a:lnTo>
                    <a:pt x="4" y="0"/>
                  </a:lnTo>
                  <a:lnTo>
                    <a:pt x="2" y="0"/>
                  </a:lnTo>
                  <a:lnTo>
                    <a:pt x="0" y="2"/>
                  </a:lnTo>
                  <a:lnTo>
                    <a:pt x="0" y="2"/>
                  </a:lnTo>
                  <a:lnTo>
                    <a:pt x="0" y="2"/>
                  </a:lnTo>
                  <a:lnTo>
                    <a:pt x="0" y="2"/>
                  </a:lnTo>
                  <a:close/>
                </a:path>
              </a:pathLst>
            </a:custGeom>
            <a:solidFill>
              <a:schemeClr val="bg1">
                <a:lumMod val="85000"/>
              </a:schemeClr>
            </a:solidFill>
            <a:ln w="635" cap="rnd">
              <a:solidFill>
                <a:schemeClr val="bg1">
                  <a:alpha val="17000"/>
                </a:schemeClr>
              </a:solidFill>
            </a:ln>
          </p:spPr>
          <p:txBody>
            <a:bodyPr lIns="81617" tIns="40809" rIns="81617" bIns="40809"/>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83" name="Freeform 482">
              <a:extLst>
                <a:ext uri="{FF2B5EF4-FFF2-40B4-BE49-F238E27FC236}">
                  <a16:creationId xmlns:a16="http://schemas.microsoft.com/office/drawing/2014/main" id="{B4A97AC0-916B-0E48-AB65-93176001FF17}"/>
                </a:ext>
              </a:extLst>
            </p:cNvPr>
            <p:cNvSpPr>
              <a:spLocks/>
            </p:cNvSpPr>
            <p:nvPr userDrawn="1"/>
          </p:nvSpPr>
          <p:spPr bwMode="auto">
            <a:xfrm>
              <a:off x="5887684" y="2065134"/>
              <a:ext cx="45501" cy="63986"/>
            </a:xfrm>
            <a:custGeom>
              <a:avLst/>
              <a:gdLst>
                <a:gd name="T0" fmla="*/ 0 w 30"/>
                <a:gd name="T1" fmla="*/ 2 h 49"/>
                <a:gd name="T2" fmla="*/ 0 w 30"/>
                <a:gd name="T3" fmla="*/ 2 h 49"/>
                <a:gd name="T4" fmla="*/ 0 w 30"/>
                <a:gd name="T5" fmla="*/ 4 h 49"/>
                <a:gd name="T6" fmla="*/ 0 w 30"/>
                <a:gd name="T7" fmla="*/ 7 h 49"/>
                <a:gd name="T8" fmla="*/ 0 w 30"/>
                <a:gd name="T9" fmla="*/ 13 h 49"/>
                <a:gd name="T10" fmla="*/ 0 w 30"/>
                <a:gd name="T11" fmla="*/ 13 h 49"/>
                <a:gd name="T12" fmla="*/ 4 w 30"/>
                <a:gd name="T13" fmla="*/ 17 h 49"/>
                <a:gd name="T14" fmla="*/ 6 w 30"/>
                <a:gd name="T15" fmla="*/ 23 h 49"/>
                <a:gd name="T16" fmla="*/ 10 w 30"/>
                <a:gd name="T17" fmla="*/ 26 h 49"/>
                <a:gd name="T18" fmla="*/ 13 w 30"/>
                <a:gd name="T19" fmla="*/ 30 h 49"/>
                <a:gd name="T20" fmla="*/ 13 w 30"/>
                <a:gd name="T21" fmla="*/ 30 h 49"/>
                <a:gd name="T22" fmla="*/ 15 w 30"/>
                <a:gd name="T23" fmla="*/ 38 h 49"/>
                <a:gd name="T24" fmla="*/ 19 w 30"/>
                <a:gd name="T25" fmla="*/ 42 h 49"/>
                <a:gd name="T26" fmla="*/ 25 w 30"/>
                <a:gd name="T27" fmla="*/ 47 h 49"/>
                <a:gd name="T28" fmla="*/ 27 w 30"/>
                <a:gd name="T29" fmla="*/ 47 h 49"/>
                <a:gd name="T30" fmla="*/ 30 w 30"/>
                <a:gd name="T31" fmla="*/ 49 h 49"/>
                <a:gd name="T32" fmla="*/ 30 w 30"/>
                <a:gd name="T33" fmla="*/ 49 h 49"/>
                <a:gd name="T34" fmla="*/ 30 w 30"/>
                <a:gd name="T35" fmla="*/ 45 h 49"/>
                <a:gd name="T36" fmla="*/ 30 w 30"/>
                <a:gd name="T37" fmla="*/ 42 h 49"/>
                <a:gd name="T38" fmla="*/ 27 w 30"/>
                <a:gd name="T39" fmla="*/ 38 h 49"/>
                <a:gd name="T40" fmla="*/ 27 w 30"/>
                <a:gd name="T41" fmla="*/ 38 h 49"/>
                <a:gd name="T42" fmla="*/ 25 w 30"/>
                <a:gd name="T43" fmla="*/ 32 h 49"/>
                <a:gd name="T44" fmla="*/ 23 w 30"/>
                <a:gd name="T45" fmla="*/ 26 h 49"/>
                <a:gd name="T46" fmla="*/ 23 w 30"/>
                <a:gd name="T47" fmla="*/ 26 h 49"/>
                <a:gd name="T48" fmla="*/ 21 w 30"/>
                <a:gd name="T49" fmla="*/ 19 h 49"/>
                <a:gd name="T50" fmla="*/ 19 w 30"/>
                <a:gd name="T51" fmla="*/ 15 h 49"/>
                <a:gd name="T52" fmla="*/ 19 w 30"/>
                <a:gd name="T53" fmla="*/ 11 h 49"/>
                <a:gd name="T54" fmla="*/ 19 w 30"/>
                <a:gd name="T55" fmla="*/ 11 h 49"/>
                <a:gd name="T56" fmla="*/ 19 w 30"/>
                <a:gd name="T57" fmla="*/ 9 h 49"/>
                <a:gd name="T58" fmla="*/ 21 w 30"/>
                <a:gd name="T59" fmla="*/ 7 h 49"/>
                <a:gd name="T60" fmla="*/ 21 w 30"/>
                <a:gd name="T61" fmla="*/ 6 h 49"/>
                <a:gd name="T62" fmla="*/ 19 w 30"/>
                <a:gd name="T63" fmla="*/ 2 h 49"/>
                <a:gd name="T64" fmla="*/ 19 w 30"/>
                <a:gd name="T65" fmla="*/ 2 h 49"/>
                <a:gd name="T66" fmla="*/ 15 w 30"/>
                <a:gd name="T67" fmla="*/ 2 h 49"/>
                <a:gd name="T68" fmla="*/ 11 w 30"/>
                <a:gd name="T69" fmla="*/ 0 h 49"/>
                <a:gd name="T70" fmla="*/ 8 w 30"/>
                <a:gd name="T71" fmla="*/ 0 h 49"/>
                <a:gd name="T72" fmla="*/ 4 w 30"/>
                <a:gd name="T73" fmla="*/ 0 h 49"/>
                <a:gd name="T74" fmla="*/ 4 w 30"/>
                <a:gd name="T75" fmla="*/ 0 h 49"/>
                <a:gd name="T76" fmla="*/ 2 w 30"/>
                <a:gd name="T77" fmla="*/ 0 h 49"/>
                <a:gd name="T78" fmla="*/ 0 w 30"/>
                <a:gd name="T79" fmla="*/ 2 h 49"/>
                <a:gd name="T80" fmla="*/ 0 w 30"/>
                <a:gd name="T81" fmla="*/ 2 h 49"/>
                <a:gd name="T82" fmla="*/ 0 w 30"/>
                <a:gd name="T83" fmla="*/ 2 h 49"/>
                <a:gd name="T84" fmla="*/ 0 w 30"/>
                <a:gd name="T85" fmla="*/ 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0" h="49">
                  <a:moveTo>
                    <a:pt x="0" y="2"/>
                  </a:moveTo>
                  <a:lnTo>
                    <a:pt x="0" y="2"/>
                  </a:lnTo>
                  <a:lnTo>
                    <a:pt x="0" y="4"/>
                  </a:lnTo>
                  <a:lnTo>
                    <a:pt x="0" y="7"/>
                  </a:lnTo>
                  <a:lnTo>
                    <a:pt x="0" y="13"/>
                  </a:lnTo>
                  <a:lnTo>
                    <a:pt x="0" y="13"/>
                  </a:lnTo>
                  <a:lnTo>
                    <a:pt x="4" y="17"/>
                  </a:lnTo>
                  <a:lnTo>
                    <a:pt x="6" y="23"/>
                  </a:lnTo>
                  <a:lnTo>
                    <a:pt x="10" y="26"/>
                  </a:lnTo>
                  <a:lnTo>
                    <a:pt x="13" y="30"/>
                  </a:lnTo>
                  <a:lnTo>
                    <a:pt x="13" y="30"/>
                  </a:lnTo>
                  <a:lnTo>
                    <a:pt x="15" y="38"/>
                  </a:lnTo>
                  <a:lnTo>
                    <a:pt x="19" y="42"/>
                  </a:lnTo>
                  <a:lnTo>
                    <a:pt x="25" y="47"/>
                  </a:lnTo>
                  <a:lnTo>
                    <a:pt x="27" y="47"/>
                  </a:lnTo>
                  <a:lnTo>
                    <a:pt x="30" y="49"/>
                  </a:lnTo>
                  <a:lnTo>
                    <a:pt x="30" y="49"/>
                  </a:lnTo>
                  <a:lnTo>
                    <a:pt x="30" y="45"/>
                  </a:lnTo>
                  <a:lnTo>
                    <a:pt x="30" y="42"/>
                  </a:lnTo>
                  <a:lnTo>
                    <a:pt x="27" y="38"/>
                  </a:lnTo>
                  <a:lnTo>
                    <a:pt x="27" y="38"/>
                  </a:lnTo>
                  <a:lnTo>
                    <a:pt x="25" y="32"/>
                  </a:lnTo>
                  <a:lnTo>
                    <a:pt x="23" y="26"/>
                  </a:lnTo>
                  <a:lnTo>
                    <a:pt x="23" y="26"/>
                  </a:lnTo>
                  <a:lnTo>
                    <a:pt x="21" y="19"/>
                  </a:lnTo>
                  <a:lnTo>
                    <a:pt x="19" y="15"/>
                  </a:lnTo>
                  <a:lnTo>
                    <a:pt x="19" y="11"/>
                  </a:lnTo>
                  <a:lnTo>
                    <a:pt x="19" y="11"/>
                  </a:lnTo>
                  <a:lnTo>
                    <a:pt x="19" y="9"/>
                  </a:lnTo>
                  <a:lnTo>
                    <a:pt x="21" y="7"/>
                  </a:lnTo>
                  <a:lnTo>
                    <a:pt x="21" y="6"/>
                  </a:lnTo>
                  <a:lnTo>
                    <a:pt x="19" y="2"/>
                  </a:lnTo>
                  <a:lnTo>
                    <a:pt x="19" y="2"/>
                  </a:lnTo>
                  <a:lnTo>
                    <a:pt x="15" y="2"/>
                  </a:lnTo>
                  <a:lnTo>
                    <a:pt x="11" y="0"/>
                  </a:lnTo>
                  <a:lnTo>
                    <a:pt x="8" y="0"/>
                  </a:lnTo>
                  <a:lnTo>
                    <a:pt x="4" y="0"/>
                  </a:lnTo>
                  <a:lnTo>
                    <a:pt x="4" y="0"/>
                  </a:lnTo>
                  <a:lnTo>
                    <a:pt x="2" y="0"/>
                  </a:lnTo>
                  <a:lnTo>
                    <a:pt x="0" y="2"/>
                  </a:lnTo>
                  <a:lnTo>
                    <a:pt x="0" y="2"/>
                  </a:lnTo>
                  <a:lnTo>
                    <a:pt x="0" y="2"/>
                  </a:lnTo>
                  <a:lnTo>
                    <a:pt x="0" y="2"/>
                  </a:lnTo>
                  <a:close/>
                </a:path>
              </a:pathLst>
            </a:custGeom>
            <a:solidFill>
              <a:schemeClr val="bg1">
                <a:lumMod val="85000"/>
              </a:schemeClr>
            </a:solidFill>
            <a:ln w="635" cap="rnd">
              <a:solidFill>
                <a:schemeClr val="bg1">
                  <a:alpha val="17000"/>
                </a:schemeClr>
              </a:solidFill>
              <a:prstDash val="solid"/>
              <a:round/>
              <a:headEnd/>
              <a:tailEnd/>
            </a:ln>
          </p:spPr>
          <p:txBody>
            <a:bodyPr lIns="81617" tIns="40809" rIns="81617" bIns="40809"/>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84" name="Freeform 483">
              <a:extLst>
                <a:ext uri="{FF2B5EF4-FFF2-40B4-BE49-F238E27FC236}">
                  <a16:creationId xmlns:a16="http://schemas.microsoft.com/office/drawing/2014/main" id="{3DB49AA7-D445-CC41-ACAD-6CE58FD7A570}"/>
                </a:ext>
              </a:extLst>
            </p:cNvPr>
            <p:cNvSpPr>
              <a:spLocks/>
            </p:cNvSpPr>
            <p:nvPr userDrawn="1"/>
          </p:nvSpPr>
          <p:spPr bwMode="auto">
            <a:xfrm>
              <a:off x="5985796" y="2164323"/>
              <a:ext cx="119439" cy="70384"/>
            </a:xfrm>
            <a:custGeom>
              <a:avLst/>
              <a:gdLst>
                <a:gd name="T0" fmla="*/ 59 w 78"/>
                <a:gd name="T1" fmla="*/ 54 h 54"/>
                <a:gd name="T2" fmla="*/ 59 w 78"/>
                <a:gd name="T3" fmla="*/ 53 h 54"/>
                <a:gd name="T4" fmla="*/ 57 w 78"/>
                <a:gd name="T5" fmla="*/ 51 h 54"/>
                <a:gd name="T6" fmla="*/ 50 w 78"/>
                <a:gd name="T7" fmla="*/ 45 h 54"/>
                <a:gd name="T8" fmla="*/ 44 w 78"/>
                <a:gd name="T9" fmla="*/ 37 h 54"/>
                <a:gd name="T10" fmla="*/ 40 w 78"/>
                <a:gd name="T11" fmla="*/ 30 h 54"/>
                <a:gd name="T12" fmla="*/ 40 w 78"/>
                <a:gd name="T13" fmla="*/ 28 h 54"/>
                <a:gd name="T14" fmla="*/ 29 w 78"/>
                <a:gd name="T15" fmla="*/ 20 h 54"/>
                <a:gd name="T16" fmla="*/ 29 w 78"/>
                <a:gd name="T17" fmla="*/ 22 h 54"/>
                <a:gd name="T18" fmla="*/ 27 w 78"/>
                <a:gd name="T19" fmla="*/ 20 h 54"/>
                <a:gd name="T20" fmla="*/ 16 w 78"/>
                <a:gd name="T21" fmla="*/ 17 h 54"/>
                <a:gd name="T22" fmla="*/ 14 w 78"/>
                <a:gd name="T23" fmla="*/ 15 h 54"/>
                <a:gd name="T24" fmla="*/ 8 w 78"/>
                <a:gd name="T25" fmla="*/ 5 h 54"/>
                <a:gd name="T26" fmla="*/ 0 w 78"/>
                <a:gd name="T27" fmla="*/ 3 h 54"/>
                <a:gd name="T28" fmla="*/ 2 w 78"/>
                <a:gd name="T29" fmla="*/ 1 h 54"/>
                <a:gd name="T30" fmla="*/ 10 w 78"/>
                <a:gd name="T31" fmla="*/ 0 h 54"/>
                <a:gd name="T32" fmla="*/ 16 w 78"/>
                <a:gd name="T33" fmla="*/ 1 h 54"/>
                <a:gd name="T34" fmla="*/ 19 w 78"/>
                <a:gd name="T35" fmla="*/ 1 h 54"/>
                <a:gd name="T36" fmla="*/ 19 w 78"/>
                <a:gd name="T37" fmla="*/ 3 h 54"/>
                <a:gd name="T38" fmla="*/ 21 w 78"/>
                <a:gd name="T39" fmla="*/ 3 h 54"/>
                <a:gd name="T40" fmla="*/ 21 w 78"/>
                <a:gd name="T41" fmla="*/ 3 h 54"/>
                <a:gd name="T42" fmla="*/ 19 w 78"/>
                <a:gd name="T43" fmla="*/ 5 h 54"/>
                <a:gd name="T44" fmla="*/ 27 w 78"/>
                <a:gd name="T45" fmla="*/ 7 h 54"/>
                <a:gd name="T46" fmla="*/ 34 w 78"/>
                <a:gd name="T47" fmla="*/ 7 h 54"/>
                <a:gd name="T48" fmla="*/ 38 w 78"/>
                <a:gd name="T49" fmla="*/ 9 h 54"/>
                <a:gd name="T50" fmla="*/ 48 w 78"/>
                <a:gd name="T51" fmla="*/ 17 h 54"/>
                <a:gd name="T52" fmla="*/ 59 w 78"/>
                <a:gd name="T53" fmla="*/ 30 h 54"/>
                <a:gd name="T54" fmla="*/ 70 w 78"/>
                <a:gd name="T55" fmla="*/ 43 h 54"/>
                <a:gd name="T56" fmla="*/ 78 w 78"/>
                <a:gd name="T57" fmla="*/ 53 h 54"/>
                <a:gd name="T58" fmla="*/ 67 w 78"/>
                <a:gd name="T59" fmla="*/ 53 h 54"/>
                <a:gd name="T60" fmla="*/ 59 w 78"/>
                <a:gd name="T61" fmla="*/ 54 h 54"/>
                <a:gd name="T62" fmla="*/ 59 w 78"/>
                <a:gd name="T63"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8" h="54">
                  <a:moveTo>
                    <a:pt x="59" y="54"/>
                  </a:moveTo>
                  <a:lnTo>
                    <a:pt x="59" y="54"/>
                  </a:lnTo>
                  <a:lnTo>
                    <a:pt x="59" y="54"/>
                  </a:lnTo>
                  <a:lnTo>
                    <a:pt x="59" y="53"/>
                  </a:lnTo>
                  <a:lnTo>
                    <a:pt x="57" y="51"/>
                  </a:lnTo>
                  <a:lnTo>
                    <a:pt x="57" y="51"/>
                  </a:lnTo>
                  <a:lnTo>
                    <a:pt x="53" y="49"/>
                  </a:lnTo>
                  <a:lnTo>
                    <a:pt x="50" y="45"/>
                  </a:lnTo>
                  <a:lnTo>
                    <a:pt x="44" y="37"/>
                  </a:lnTo>
                  <a:lnTo>
                    <a:pt x="44" y="37"/>
                  </a:lnTo>
                  <a:lnTo>
                    <a:pt x="44" y="32"/>
                  </a:lnTo>
                  <a:lnTo>
                    <a:pt x="40" y="30"/>
                  </a:lnTo>
                  <a:lnTo>
                    <a:pt x="40" y="28"/>
                  </a:lnTo>
                  <a:lnTo>
                    <a:pt x="40" y="28"/>
                  </a:lnTo>
                  <a:lnTo>
                    <a:pt x="34" y="24"/>
                  </a:lnTo>
                  <a:lnTo>
                    <a:pt x="29" y="20"/>
                  </a:lnTo>
                  <a:lnTo>
                    <a:pt x="29" y="20"/>
                  </a:lnTo>
                  <a:lnTo>
                    <a:pt x="29" y="22"/>
                  </a:lnTo>
                  <a:lnTo>
                    <a:pt x="29" y="22"/>
                  </a:lnTo>
                  <a:lnTo>
                    <a:pt x="27" y="20"/>
                  </a:lnTo>
                  <a:lnTo>
                    <a:pt x="21" y="19"/>
                  </a:lnTo>
                  <a:lnTo>
                    <a:pt x="16" y="17"/>
                  </a:lnTo>
                  <a:lnTo>
                    <a:pt x="16" y="17"/>
                  </a:lnTo>
                  <a:lnTo>
                    <a:pt x="14" y="15"/>
                  </a:lnTo>
                  <a:lnTo>
                    <a:pt x="10" y="13"/>
                  </a:lnTo>
                  <a:lnTo>
                    <a:pt x="8" y="5"/>
                  </a:lnTo>
                  <a:lnTo>
                    <a:pt x="8" y="5"/>
                  </a:lnTo>
                  <a:lnTo>
                    <a:pt x="0" y="3"/>
                  </a:lnTo>
                  <a:lnTo>
                    <a:pt x="0" y="3"/>
                  </a:lnTo>
                  <a:lnTo>
                    <a:pt x="2" y="1"/>
                  </a:lnTo>
                  <a:lnTo>
                    <a:pt x="4" y="0"/>
                  </a:lnTo>
                  <a:lnTo>
                    <a:pt x="10" y="0"/>
                  </a:lnTo>
                  <a:lnTo>
                    <a:pt x="10" y="0"/>
                  </a:lnTo>
                  <a:lnTo>
                    <a:pt x="16" y="1"/>
                  </a:lnTo>
                  <a:lnTo>
                    <a:pt x="19" y="1"/>
                  </a:lnTo>
                  <a:lnTo>
                    <a:pt x="19" y="1"/>
                  </a:lnTo>
                  <a:lnTo>
                    <a:pt x="19" y="1"/>
                  </a:lnTo>
                  <a:lnTo>
                    <a:pt x="19" y="3"/>
                  </a:lnTo>
                  <a:lnTo>
                    <a:pt x="19" y="3"/>
                  </a:lnTo>
                  <a:lnTo>
                    <a:pt x="21" y="3"/>
                  </a:lnTo>
                  <a:lnTo>
                    <a:pt x="21" y="3"/>
                  </a:lnTo>
                  <a:lnTo>
                    <a:pt x="21" y="3"/>
                  </a:lnTo>
                  <a:lnTo>
                    <a:pt x="19" y="5"/>
                  </a:lnTo>
                  <a:lnTo>
                    <a:pt x="19" y="5"/>
                  </a:lnTo>
                  <a:lnTo>
                    <a:pt x="23" y="7"/>
                  </a:lnTo>
                  <a:lnTo>
                    <a:pt x="27" y="7"/>
                  </a:lnTo>
                  <a:lnTo>
                    <a:pt x="31" y="7"/>
                  </a:lnTo>
                  <a:lnTo>
                    <a:pt x="34" y="7"/>
                  </a:lnTo>
                  <a:lnTo>
                    <a:pt x="34" y="7"/>
                  </a:lnTo>
                  <a:lnTo>
                    <a:pt x="38" y="9"/>
                  </a:lnTo>
                  <a:lnTo>
                    <a:pt x="42" y="11"/>
                  </a:lnTo>
                  <a:lnTo>
                    <a:pt x="48" y="17"/>
                  </a:lnTo>
                  <a:lnTo>
                    <a:pt x="53" y="24"/>
                  </a:lnTo>
                  <a:lnTo>
                    <a:pt x="59" y="30"/>
                  </a:lnTo>
                  <a:lnTo>
                    <a:pt x="59" y="30"/>
                  </a:lnTo>
                  <a:lnTo>
                    <a:pt x="70" y="43"/>
                  </a:lnTo>
                  <a:lnTo>
                    <a:pt x="76" y="51"/>
                  </a:lnTo>
                  <a:lnTo>
                    <a:pt x="78" y="53"/>
                  </a:lnTo>
                  <a:lnTo>
                    <a:pt x="78" y="53"/>
                  </a:lnTo>
                  <a:lnTo>
                    <a:pt x="67" y="53"/>
                  </a:lnTo>
                  <a:lnTo>
                    <a:pt x="59" y="54"/>
                  </a:lnTo>
                  <a:lnTo>
                    <a:pt x="59" y="54"/>
                  </a:lnTo>
                  <a:lnTo>
                    <a:pt x="59" y="54"/>
                  </a:lnTo>
                  <a:lnTo>
                    <a:pt x="59" y="54"/>
                  </a:lnTo>
                  <a:close/>
                </a:path>
              </a:pathLst>
            </a:custGeom>
            <a:solidFill>
              <a:schemeClr val="bg1">
                <a:lumMod val="85000"/>
              </a:schemeClr>
            </a:solidFill>
            <a:ln w="635" cap="rnd">
              <a:solidFill>
                <a:schemeClr val="bg1">
                  <a:alpha val="17000"/>
                </a:schemeClr>
              </a:solidFill>
            </a:ln>
          </p:spPr>
          <p:txBody>
            <a:bodyPr lIns="81617" tIns="40809" rIns="81617" bIns="40809"/>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85" name="Freeform 484">
              <a:extLst>
                <a:ext uri="{FF2B5EF4-FFF2-40B4-BE49-F238E27FC236}">
                  <a16:creationId xmlns:a16="http://schemas.microsoft.com/office/drawing/2014/main" id="{F78395F2-0177-114B-9E59-9565810A022F}"/>
                </a:ext>
              </a:extLst>
            </p:cNvPr>
            <p:cNvSpPr>
              <a:spLocks/>
            </p:cNvSpPr>
            <p:nvPr userDrawn="1"/>
          </p:nvSpPr>
          <p:spPr bwMode="auto">
            <a:xfrm>
              <a:off x="5985796" y="2164323"/>
              <a:ext cx="119439" cy="70384"/>
            </a:xfrm>
            <a:custGeom>
              <a:avLst/>
              <a:gdLst>
                <a:gd name="T0" fmla="*/ 59 w 78"/>
                <a:gd name="T1" fmla="*/ 54 h 54"/>
                <a:gd name="T2" fmla="*/ 59 w 78"/>
                <a:gd name="T3" fmla="*/ 53 h 54"/>
                <a:gd name="T4" fmla="*/ 57 w 78"/>
                <a:gd name="T5" fmla="*/ 51 h 54"/>
                <a:gd name="T6" fmla="*/ 50 w 78"/>
                <a:gd name="T7" fmla="*/ 45 h 54"/>
                <a:gd name="T8" fmla="*/ 44 w 78"/>
                <a:gd name="T9" fmla="*/ 37 h 54"/>
                <a:gd name="T10" fmla="*/ 40 w 78"/>
                <a:gd name="T11" fmla="*/ 30 h 54"/>
                <a:gd name="T12" fmla="*/ 40 w 78"/>
                <a:gd name="T13" fmla="*/ 28 h 54"/>
                <a:gd name="T14" fmla="*/ 29 w 78"/>
                <a:gd name="T15" fmla="*/ 20 h 54"/>
                <a:gd name="T16" fmla="*/ 29 w 78"/>
                <a:gd name="T17" fmla="*/ 22 h 54"/>
                <a:gd name="T18" fmla="*/ 27 w 78"/>
                <a:gd name="T19" fmla="*/ 20 h 54"/>
                <a:gd name="T20" fmla="*/ 16 w 78"/>
                <a:gd name="T21" fmla="*/ 17 h 54"/>
                <a:gd name="T22" fmla="*/ 14 w 78"/>
                <a:gd name="T23" fmla="*/ 15 h 54"/>
                <a:gd name="T24" fmla="*/ 8 w 78"/>
                <a:gd name="T25" fmla="*/ 5 h 54"/>
                <a:gd name="T26" fmla="*/ 0 w 78"/>
                <a:gd name="T27" fmla="*/ 3 h 54"/>
                <a:gd name="T28" fmla="*/ 2 w 78"/>
                <a:gd name="T29" fmla="*/ 1 h 54"/>
                <a:gd name="T30" fmla="*/ 10 w 78"/>
                <a:gd name="T31" fmla="*/ 0 h 54"/>
                <a:gd name="T32" fmla="*/ 16 w 78"/>
                <a:gd name="T33" fmla="*/ 1 h 54"/>
                <a:gd name="T34" fmla="*/ 19 w 78"/>
                <a:gd name="T35" fmla="*/ 1 h 54"/>
                <a:gd name="T36" fmla="*/ 19 w 78"/>
                <a:gd name="T37" fmla="*/ 3 h 54"/>
                <a:gd name="T38" fmla="*/ 21 w 78"/>
                <a:gd name="T39" fmla="*/ 3 h 54"/>
                <a:gd name="T40" fmla="*/ 21 w 78"/>
                <a:gd name="T41" fmla="*/ 3 h 54"/>
                <a:gd name="T42" fmla="*/ 19 w 78"/>
                <a:gd name="T43" fmla="*/ 5 h 54"/>
                <a:gd name="T44" fmla="*/ 27 w 78"/>
                <a:gd name="T45" fmla="*/ 7 h 54"/>
                <a:gd name="T46" fmla="*/ 34 w 78"/>
                <a:gd name="T47" fmla="*/ 7 h 54"/>
                <a:gd name="T48" fmla="*/ 38 w 78"/>
                <a:gd name="T49" fmla="*/ 9 h 54"/>
                <a:gd name="T50" fmla="*/ 48 w 78"/>
                <a:gd name="T51" fmla="*/ 17 h 54"/>
                <a:gd name="T52" fmla="*/ 59 w 78"/>
                <a:gd name="T53" fmla="*/ 30 h 54"/>
                <a:gd name="T54" fmla="*/ 70 w 78"/>
                <a:gd name="T55" fmla="*/ 43 h 54"/>
                <a:gd name="T56" fmla="*/ 78 w 78"/>
                <a:gd name="T57" fmla="*/ 53 h 54"/>
                <a:gd name="T58" fmla="*/ 67 w 78"/>
                <a:gd name="T59" fmla="*/ 53 h 54"/>
                <a:gd name="T60" fmla="*/ 59 w 78"/>
                <a:gd name="T61" fmla="*/ 54 h 54"/>
                <a:gd name="T62" fmla="*/ 59 w 78"/>
                <a:gd name="T63"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8" h="54">
                  <a:moveTo>
                    <a:pt x="59" y="54"/>
                  </a:moveTo>
                  <a:lnTo>
                    <a:pt x="59" y="54"/>
                  </a:lnTo>
                  <a:lnTo>
                    <a:pt x="59" y="54"/>
                  </a:lnTo>
                  <a:lnTo>
                    <a:pt x="59" y="53"/>
                  </a:lnTo>
                  <a:lnTo>
                    <a:pt x="57" y="51"/>
                  </a:lnTo>
                  <a:lnTo>
                    <a:pt x="57" y="51"/>
                  </a:lnTo>
                  <a:lnTo>
                    <a:pt x="53" y="49"/>
                  </a:lnTo>
                  <a:lnTo>
                    <a:pt x="50" y="45"/>
                  </a:lnTo>
                  <a:lnTo>
                    <a:pt x="44" y="37"/>
                  </a:lnTo>
                  <a:lnTo>
                    <a:pt x="44" y="37"/>
                  </a:lnTo>
                  <a:lnTo>
                    <a:pt x="44" y="32"/>
                  </a:lnTo>
                  <a:lnTo>
                    <a:pt x="40" y="30"/>
                  </a:lnTo>
                  <a:lnTo>
                    <a:pt x="40" y="28"/>
                  </a:lnTo>
                  <a:lnTo>
                    <a:pt x="40" y="28"/>
                  </a:lnTo>
                  <a:lnTo>
                    <a:pt x="34" y="24"/>
                  </a:lnTo>
                  <a:lnTo>
                    <a:pt x="29" y="20"/>
                  </a:lnTo>
                  <a:lnTo>
                    <a:pt x="29" y="20"/>
                  </a:lnTo>
                  <a:lnTo>
                    <a:pt x="29" y="22"/>
                  </a:lnTo>
                  <a:lnTo>
                    <a:pt x="29" y="22"/>
                  </a:lnTo>
                  <a:lnTo>
                    <a:pt x="27" y="20"/>
                  </a:lnTo>
                  <a:lnTo>
                    <a:pt x="21" y="19"/>
                  </a:lnTo>
                  <a:lnTo>
                    <a:pt x="16" y="17"/>
                  </a:lnTo>
                  <a:lnTo>
                    <a:pt x="16" y="17"/>
                  </a:lnTo>
                  <a:lnTo>
                    <a:pt x="14" y="15"/>
                  </a:lnTo>
                  <a:lnTo>
                    <a:pt x="10" y="13"/>
                  </a:lnTo>
                  <a:lnTo>
                    <a:pt x="8" y="5"/>
                  </a:lnTo>
                  <a:lnTo>
                    <a:pt x="8" y="5"/>
                  </a:lnTo>
                  <a:lnTo>
                    <a:pt x="0" y="3"/>
                  </a:lnTo>
                  <a:lnTo>
                    <a:pt x="0" y="3"/>
                  </a:lnTo>
                  <a:lnTo>
                    <a:pt x="2" y="1"/>
                  </a:lnTo>
                  <a:lnTo>
                    <a:pt x="4" y="0"/>
                  </a:lnTo>
                  <a:lnTo>
                    <a:pt x="10" y="0"/>
                  </a:lnTo>
                  <a:lnTo>
                    <a:pt x="10" y="0"/>
                  </a:lnTo>
                  <a:lnTo>
                    <a:pt x="16" y="1"/>
                  </a:lnTo>
                  <a:lnTo>
                    <a:pt x="19" y="1"/>
                  </a:lnTo>
                  <a:lnTo>
                    <a:pt x="19" y="1"/>
                  </a:lnTo>
                  <a:lnTo>
                    <a:pt x="19" y="1"/>
                  </a:lnTo>
                  <a:lnTo>
                    <a:pt x="19" y="3"/>
                  </a:lnTo>
                  <a:lnTo>
                    <a:pt x="19" y="3"/>
                  </a:lnTo>
                  <a:lnTo>
                    <a:pt x="21" y="3"/>
                  </a:lnTo>
                  <a:lnTo>
                    <a:pt x="21" y="3"/>
                  </a:lnTo>
                  <a:lnTo>
                    <a:pt x="21" y="3"/>
                  </a:lnTo>
                  <a:lnTo>
                    <a:pt x="19" y="5"/>
                  </a:lnTo>
                  <a:lnTo>
                    <a:pt x="19" y="5"/>
                  </a:lnTo>
                  <a:lnTo>
                    <a:pt x="23" y="7"/>
                  </a:lnTo>
                  <a:lnTo>
                    <a:pt x="27" y="7"/>
                  </a:lnTo>
                  <a:lnTo>
                    <a:pt x="31" y="7"/>
                  </a:lnTo>
                  <a:lnTo>
                    <a:pt x="34" y="7"/>
                  </a:lnTo>
                  <a:lnTo>
                    <a:pt x="34" y="7"/>
                  </a:lnTo>
                  <a:lnTo>
                    <a:pt x="38" y="9"/>
                  </a:lnTo>
                  <a:lnTo>
                    <a:pt x="42" y="11"/>
                  </a:lnTo>
                  <a:lnTo>
                    <a:pt x="48" y="17"/>
                  </a:lnTo>
                  <a:lnTo>
                    <a:pt x="53" y="24"/>
                  </a:lnTo>
                  <a:lnTo>
                    <a:pt x="59" y="30"/>
                  </a:lnTo>
                  <a:lnTo>
                    <a:pt x="59" y="30"/>
                  </a:lnTo>
                  <a:lnTo>
                    <a:pt x="70" y="43"/>
                  </a:lnTo>
                  <a:lnTo>
                    <a:pt x="76" y="51"/>
                  </a:lnTo>
                  <a:lnTo>
                    <a:pt x="78" y="53"/>
                  </a:lnTo>
                  <a:lnTo>
                    <a:pt x="78" y="53"/>
                  </a:lnTo>
                  <a:lnTo>
                    <a:pt x="67" y="53"/>
                  </a:lnTo>
                  <a:lnTo>
                    <a:pt x="59" y="54"/>
                  </a:lnTo>
                  <a:lnTo>
                    <a:pt x="59" y="54"/>
                  </a:lnTo>
                  <a:lnTo>
                    <a:pt x="59" y="54"/>
                  </a:lnTo>
                  <a:lnTo>
                    <a:pt x="59" y="54"/>
                  </a:lnTo>
                  <a:close/>
                </a:path>
              </a:pathLst>
            </a:custGeom>
            <a:solidFill>
              <a:schemeClr val="bg1">
                <a:lumMod val="85000"/>
              </a:schemeClr>
            </a:solidFill>
            <a:ln w="635" cap="rnd">
              <a:solidFill>
                <a:schemeClr val="bg1">
                  <a:alpha val="17000"/>
                </a:schemeClr>
              </a:solidFill>
              <a:prstDash val="solid"/>
              <a:round/>
              <a:headEnd/>
              <a:tailEnd/>
            </a:ln>
          </p:spPr>
          <p:txBody>
            <a:bodyPr lIns="81617" tIns="40809" rIns="81617" bIns="40809"/>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86" name="Freeform 485">
              <a:extLst>
                <a:ext uri="{FF2B5EF4-FFF2-40B4-BE49-F238E27FC236}">
                  <a16:creationId xmlns:a16="http://schemas.microsoft.com/office/drawing/2014/main" id="{96E00CB7-843C-A941-9682-45B79AE710BA}"/>
                </a:ext>
              </a:extLst>
            </p:cNvPr>
            <p:cNvSpPr>
              <a:spLocks/>
            </p:cNvSpPr>
            <p:nvPr userDrawn="1"/>
          </p:nvSpPr>
          <p:spPr bwMode="auto">
            <a:xfrm>
              <a:off x="7375000" y="2183507"/>
              <a:ext cx="61142" cy="27727"/>
            </a:xfrm>
            <a:custGeom>
              <a:avLst/>
              <a:gdLst>
                <a:gd name="T0" fmla="*/ 25 w 40"/>
                <a:gd name="T1" fmla="*/ 7 h 21"/>
                <a:gd name="T2" fmla="*/ 25 w 40"/>
                <a:gd name="T3" fmla="*/ 7 h 21"/>
                <a:gd name="T4" fmla="*/ 34 w 40"/>
                <a:gd name="T5" fmla="*/ 11 h 21"/>
                <a:gd name="T6" fmla="*/ 40 w 40"/>
                <a:gd name="T7" fmla="*/ 15 h 21"/>
                <a:gd name="T8" fmla="*/ 40 w 40"/>
                <a:gd name="T9" fmla="*/ 17 h 21"/>
                <a:gd name="T10" fmla="*/ 40 w 40"/>
                <a:gd name="T11" fmla="*/ 19 h 21"/>
                <a:gd name="T12" fmla="*/ 40 w 40"/>
                <a:gd name="T13" fmla="*/ 19 h 21"/>
                <a:gd name="T14" fmla="*/ 40 w 40"/>
                <a:gd name="T15" fmla="*/ 19 h 21"/>
                <a:gd name="T16" fmla="*/ 36 w 40"/>
                <a:gd name="T17" fmla="*/ 21 h 21"/>
                <a:gd name="T18" fmla="*/ 34 w 40"/>
                <a:gd name="T19" fmla="*/ 21 h 21"/>
                <a:gd name="T20" fmla="*/ 30 w 40"/>
                <a:gd name="T21" fmla="*/ 19 h 21"/>
                <a:gd name="T22" fmla="*/ 25 w 40"/>
                <a:gd name="T23" fmla="*/ 17 h 21"/>
                <a:gd name="T24" fmla="*/ 21 w 40"/>
                <a:gd name="T25" fmla="*/ 15 h 21"/>
                <a:gd name="T26" fmla="*/ 21 w 40"/>
                <a:gd name="T27" fmla="*/ 15 h 21"/>
                <a:gd name="T28" fmla="*/ 17 w 40"/>
                <a:gd name="T29" fmla="*/ 11 h 21"/>
                <a:gd name="T30" fmla="*/ 10 w 40"/>
                <a:gd name="T31" fmla="*/ 9 h 21"/>
                <a:gd name="T32" fmla="*/ 4 w 40"/>
                <a:gd name="T33" fmla="*/ 7 h 21"/>
                <a:gd name="T34" fmla="*/ 0 w 40"/>
                <a:gd name="T35" fmla="*/ 4 h 21"/>
                <a:gd name="T36" fmla="*/ 0 w 40"/>
                <a:gd name="T37" fmla="*/ 4 h 21"/>
                <a:gd name="T38" fmla="*/ 2 w 40"/>
                <a:gd name="T39" fmla="*/ 2 h 21"/>
                <a:gd name="T40" fmla="*/ 6 w 40"/>
                <a:gd name="T41" fmla="*/ 0 h 21"/>
                <a:gd name="T42" fmla="*/ 8 w 40"/>
                <a:gd name="T43" fmla="*/ 0 h 21"/>
                <a:gd name="T44" fmla="*/ 13 w 40"/>
                <a:gd name="T45" fmla="*/ 0 h 21"/>
                <a:gd name="T46" fmla="*/ 19 w 40"/>
                <a:gd name="T47" fmla="*/ 4 h 21"/>
                <a:gd name="T48" fmla="*/ 25 w 40"/>
                <a:gd name="T49" fmla="*/ 7 h 21"/>
                <a:gd name="T50" fmla="*/ 25 w 40"/>
                <a:gd name="T51" fmla="*/ 7 h 21"/>
                <a:gd name="T52" fmla="*/ 25 w 40"/>
                <a:gd name="T53" fmla="*/ 7 h 21"/>
                <a:gd name="T54" fmla="*/ 25 w 40"/>
                <a:gd name="T55" fmla="*/ 7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0" h="21">
                  <a:moveTo>
                    <a:pt x="25" y="7"/>
                  </a:moveTo>
                  <a:lnTo>
                    <a:pt x="25" y="7"/>
                  </a:lnTo>
                  <a:lnTo>
                    <a:pt x="34" y="11"/>
                  </a:lnTo>
                  <a:lnTo>
                    <a:pt x="40" y="15"/>
                  </a:lnTo>
                  <a:lnTo>
                    <a:pt x="40" y="17"/>
                  </a:lnTo>
                  <a:lnTo>
                    <a:pt x="40" y="19"/>
                  </a:lnTo>
                  <a:lnTo>
                    <a:pt x="40" y="19"/>
                  </a:lnTo>
                  <a:lnTo>
                    <a:pt x="40" y="19"/>
                  </a:lnTo>
                  <a:lnTo>
                    <a:pt x="36" y="21"/>
                  </a:lnTo>
                  <a:lnTo>
                    <a:pt x="34" y="21"/>
                  </a:lnTo>
                  <a:lnTo>
                    <a:pt x="30" y="19"/>
                  </a:lnTo>
                  <a:lnTo>
                    <a:pt x="25" y="17"/>
                  </a:lnTo>
                  <a:lnTo>
                    <a:pt x="21" y="15"/>
                  </a:lnTo>
                  <a:lnTo>
                    <a:pt x="21" y="15"/>
                  </a:lnTo>
                  <a:lnTo>
                    <a:pt x="17" y="11"/>
                  </a:lnTo>
                  <a:lnTo>
                    <a:pt x="10" y="9"/>
                  </a:lnTo>
                  <a:lnTo>
                    <a:pt x="4" y="7"/>
                  </a:lnTo>
                  <a:lnTo>
                    <a:pt x="0" y="4"/>
                  </a:lnTo>
                  <a:lnTo>
                    <a:pt x="0" y="4"/>
                  </a:lnTo>
                  <a:lnTo>
                    <a:pt x="2" y="2"/>
                  </a:lnTo>
                  <a:lnTo>
                    <a:pt x="6" y="0"/>
                  </a:lnTo>
                  <a:lnTo>
                    <a:pt x="8" y="0"/>
                  </a:lnTo>
                  <a:lnTo>
                    <a:pt x="13" y="0"/>
                  </a:lnTo>
                  <a:lnTo>
                    <a:pt x="19" y="4"/>
                  </a:lnTo>
                  <a:lnTo>
                    <a:pt x="25" y="7"/>
                  </a:lnTo>
                  <a:lnTo>
                    <a:pt x="25" y="7"/>
                  </a:lnTo>
                  <a:lnTo>
                    <a:pt x="25" y="7"/>
                  </a:lnTo>
                  <a:lnTo>
                    <a:pt x="25" y="7"/>
                  </a:lnTo>
                  <a:close/>
                </a:path>
              </a:pathLst>
            </a:custGeom>
            <a:solidFill>
              <a:schemeClr val="bg1">
                <a:lumMod val="85000"/>
              </a:schemeClr>
            </a:solidFill>
            <a:ln w="635" cap="rnd">
              <a:solidFill>
                <a:schemeClr val="bg1">
                  <a:alpha val="17000"/>
                </a:schemeClr>
              </a:solidFill>
            </a:ln>
          </p:spPr>
          <p:txBody>
            <a:bodyPr lIns="81617" tIns="40809" rIns="81617" bIns="40809"/>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87" name="Freeform 486">
              <a:extLst>
                <a:ext uri="{FF2B5EF4-FFF2-40B4-BE49-F238E27FC236}">
                  <a16:creationId xmlns:a16="http://schemas.microsoft.com/office/drawing/2014/main" id="{3B30C2B5-DA4A-694C-9DB0-12BE8B244782}"/>
                </a:ext>
              </a:extLst>
            </p:cNvPr>
            <p:cNvSpPr>
              <a:spLocks/>
            </p:cNvSpPr>
            <p:nvPr userDrawn="1"/>
          </p:nvSpPr>
          <p:spPr bwMode="auto">
            <a:xfrm>
              <a:off x="7375000" y="2183507"/>
              <a:ext cx="61142" cy="27727"/>
            </a:xfrm>
            <a:custGeom>
              <a:avLst/>
              <a:gdLst>
                <a:gd name="T0" fmla="*/ 25 w 40"/>
                <a:gd name="T1" fmla="*/ 7 h 21"/>
                <a:gd name="T2" fmla="*/ 25 w 40"/>
                <a:gd name="T3" fmla="*/ 7 h 21"/>
                <a:gd name="T4" fmla="*/ 34 w 40"/>
                <a:gd name="T5" fmla="*/ 11 h 21"/>
                <a:gd name="T6" fmla="*/ 40 w 40"/>
                <a:gd name="T7" fmla="*/ 15 h 21"/>
                <a:gd name="T8" fmla="*/ 40 w 40"/>
                <a:gd name="T9" fmla="*/ 17 h 21"/>
                <a:gd name="T10" fmla="*/ 40 w 40"/>
                <a:gd name="T11" fmla="*/ 19 h 21"/>
                <a:gd name="T12" fmla="*/ 40 w 40"/>
                <a:gd name="T13" fmla="*/ 19 h 21"/>
                <a:gd name="T14" fmla="*/ 40 w 40"/>
                <a:gd name="T15" fmla="*/ 19 h 21"/>
                <a:gd name="T16" fmla="*/ 36 w 40"/>
                <a:gd name="T17" fmla="*/ 21 h 21"/>
                <a:gd name="T18" fmla="*/ 34 w 40"/>
                <a:gd name="T19" fmla="*/ 21 h 21"/>
                <a:gd name="T20" fmla="*/ 30 w 40"/>
                <a:gd name="T21" fmla="*/ 19 h 21"/>
                <a:gd name="T22" fmla="*/ 25 w 40"/>
                <a:gd name="T23" fmla="*/ 17 h 21"/>
                <a:gd name="T24" fmla="*/ 21 w 40"/>
                <a:gd name="T25" fmla="*/ 15 h 21"/>
                <a:gd name="T26" fmla="*/ 21 w 40"/>
                <a:gd name="T27" fmla="*/ 15 h 21"/>
                <a:gd name="T28" fmla="*/ 17 w 40"/>
                <a:gd name="T29" fmla="*/ 11 h 21"/>
                <a:gd name="T30" fmla="*/ 10 w 40"/>
                <a:gd name="T31" fmla="*/ 9 h 21"/>
                <a:gd name="T32" fmla="*/ 4 w 40"/>
                <a:gd name="T33" fmla="*/ 7 h 21"/>
                <a:gd name="T34" fmla="*/ 0 w 40"/>
                <a:gd name="T35" fmla="*/ 4 h 21"/>
                <a:gd name="T36" fmla="*/ 0 w 40"/>
                <a:gd name="T37" fmla="*/ 4 h 21"/>
                <a:gd name="T38" fmla="*/ 2 w 40"/>
                <a:gd name="T39" fmla="*/ 2 h 21"/>
                <a:gd name="T40" fmla="*/ 6 w 40"/>
                <a:gd name="T41" fmla="*/ 0 h 21"/>
                <a:gd name="T42" fmla="*/ 8 w 40"/>
                <a:gd name="T43" fmla="*/ 0 h 21"/>
                <a:gd name="T44" fmla="*/ 13 w 40"/>
                <a:gd name="T45" fmla="*/ 0 h 21"/>
                <a:gd name="T46" fmla="*/ 19 w 40"/>
                <a:gd name="T47" fmla="*/ 4 h 21"/>
                <a:gd name="T48" fmla="*/ 25 w 40"/>
                <a:gd name="T49" fmla="*/ 7 h 21"/>
                <a:gd name="T50" fmla="*/ 25 w 40"/>
                <a:gd name="T51" fmla="*/ 7 h 21"/>
                <a:gd name="T52" fmla="*/ 25 w 40"/>
                <a:gd name="T53" fmla="*/ 7 h 21"/>
                <a:gd name="T54" fmla="*/ 25 w 40"/>
                <a:gd name="T55" fmla="*/ 7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0" h="21">
                  <a:moveTo>
                    <a:pt x="25" y="7"/>
                  </a:moveTo>
                  <a:lnTo>
                    <a:pt x="25" y="7"/>
                  </a:lnTo>
                  <a:lnTo>
                    <a:pt x="34" y="11"/>
                  </a:lnTo>
                  <a:lnTo>
                    <a:pt x="40" y="15"/>
                  </a:lnTo>
                  <a:lnTo>
                    <a:pt x="40" y="17"/>
                  </a:lnTo>
                  <a:lnTo>
                    <a:pt x="40" y="19"/>
                  </a:lnTo>
                  <a:lnTo>
                    <a:pt x="40" y="19"/>
                  </a:lnTo>
                  <a:lnTo>
                    <a:pt x="40" y="19"/>
                  </a:lnTo>
                  <a:lnTo>
                    <a:pt x="36" y="21"/>
                  </a:lnTo>
                  <a:lnTo>
                    <a:pt x="34" y="21"/>
                  </a:lnTo>
                  <a:lnTo>
                    <a:pt x="30" y="19"/>
                  </a:lnTo>
                  <a:lnTo>
                    <a:pt x="25" y="17"/>
                  </a:lnTo>
                  <a:lnTo>
                    <a:pt x="21" y="15"/>
                  </a:lnTo>
                  <a:lnTo>
                    <a:pt x="21" y="15"/>
                  </a:lnTo>
                  <a:lnTo>
                    <a:pt x="17" y="11"/>
                  </a:lnTo>
                  <a:lnTo>
                    <a:pt x="10" y="9"/>
                  </a:lnTo>
                  <a:lnTo>
                    <a:pt x="4" y="7"/>
                  </a:lnTo>
                  <a:lnTo>
                    <a:pt x="0" y="4"/>
                  </a:lnTo>
                  <a:lnTo>
                    <a:pt x="0" y="4"/>
                  </a:lnTo>
                  <a:lnTo>
                    <a:pt x="2" y="2"/>
                  </a:lnTo>
                  <a:lnTo>
                    <a:pt x="6" y="0"/>
                  </a:lnTo>
                  <a:lnTo>
                    <a:pt x="8" y="0"/>
                  </a:lnTo>
                  <a:lnTo>
                    <a:pt x="13" y="0"/>
                  </a:lnTo>
                  <a:lnTo>
                    <a:pt x="19" y="4"/>
                  </a:lnTo>
                  <a:lnTo>
                    <a:pt x="25" y="7"/>
                  </a:lnTo>
                  <a:lnTo>
                    <a:pt x="25" y="7"/>
                  </a:lnTo>
                  <a:lnTo>
                    <a:pt x="25" y="7"/>
                  </a:lnTo>
                  <a:lnTo>
                    <a:pt x="25" y="7"/>
                  </a:lnTo>
                  <a:close/>
                </a:path>
              </a:pathLst>
            </a:custGeom>
            <a:solidFill>
              <a:schemeClr val="bg1">
                <a:lumMod val="85000"/>
              </a:schemeClr>
            </a:solidFill>
            <a:ln w="635" cap="rnd">
              <a:solidFill>
                <a:schemeClr val="bg1">
                  <a:alpha val="17000"/>
                </a:schemeClr>
              </a:solidFill>
              <a:prstDash val="solid"/>
              <a:round/>
              <a:headEnd/>
              <a:tailEnd/>
            </a:ln>
          </p:spPr>
          <p:txBody>
            <a:bodyPr lIns="81617" tIns="40809" rIns="81617" bIns="40809"/>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88" name="Freeform 487">
              <a:extLst>
                <a:ext uri="{FF2B5EF4-FFF2-40B4-BE49-F238E27FC236}">
                  <a16:creationId xmlns:a16="http://schemas.microsoft.com/office/drawing/2014/main" id="{0E476F0C-CAF1-D54A-8858-83BD311E6D58}"/>
                </a:ext>
              </a:extLst>
            </p:cNvPr>
            <p:cNvSpPr>
              <a:spLocks/>
            </p:cNvSpPr>
            <p:nvPr userDrawn="1"/>
          </p:nvSpPr>
          <p:spPr bwMode="auto">
            <a:xfrm>
              <a:off x="7195830" y="934726"/>
              <a:ext cx="1319520" cy="945917"/>
            </a:xfrm>
            <a:custGeom>
              <a:avLst/>
              <a:gdLst>
                <a:gd name="T0" fmla="*/ 580 w 864"/>
                <a:gd name="T1" fmla="*/ 535 h 728"/>
                <a:gd name="T2" fmla="*/ 503 w 864"/>
                <a:gd name="T3" fmla="*/ 590 h 728"/>
                <a:gd name="T4" fmla="*/ 484 w 864"/>
                <a:gd name="T5" fmla="*/ 594 h 728"/>
                <a:gd name="T6" fmla="*/ 459 w 864"/>
                <a:gd name="T7" fmla="*/ 628 h 728"/>
                <a:gd name="T8" fmla="*/ 440 w 864"/>
                <a:gd name="T9" fmla="*/ 688 h 728"/>
                <a:gd name="T10" fmla="*/ 399 w 864"/>
                <a:gd name="T11" fmla="*/ 726 h 728"/>
                <a:gd name="T12" fmla="*/ 353 w 864"/>
                <a:gd name="T13" fmla="*/ 707 h 728"/>
                <a:gd name="T14" fmla="*/ 323 w 864"/>
                <a:gd name="T15" fmla="*/ 666 h 728"/>
                <a:gd name="T16" fmla="*/ 321 w 864"/>
                <a:gd name="T17" fmla="*/ 626 h 728"/>
                <a:gd name="T18" fmla="*/ 272 w 864"/>
                <a:gd name="T19" fmla="*/ 567 h 728"/>
                <a:gd name="T20" fmla="*/ 280 w 864"/>
                <a:gd name="T21" fmla="*/ 524 h 728"/>
                <a:gd name="T22" fmla="*/ 306 w 864"/>
                <a:gd name="T23" fmla="*/ 478 h 728"/>
                <a:gd name="T24" fmla="*/ 284 w 864"/>
                <a:gd name="T25" fmla="*/ 448 h 728"/>
                <a:gd name="T26" fmla="*/ 282 w 864"/>
                <a:gd name="T27" fmla="*/ 424 h 728"/>
                <a:gd name="T28" fmla="*/ 244 w 864"/>
                <a:gd name="T29" fmla="*/ 407 h 728"/>
                <a:gd name="T30" fmla="*/ 215 w 864"/>
                <a:gd name="T31" fmla="*/ 306 h 728"/>
                <a:gd name="T32" fmla="*/ 117 w 864"/>
                <a:gd name="T33" fmla="*/ 278 h 728"/>
                <a:gd name="T34" fmla="*/ 74 w 864"/>
                <a:gd name="T35" fmla="*/ 287 h 728"/>
                <a:gd name="T36" fmla="*/ 40 w 864"/>
                <a:gd name="T37" fmla="*/ 259 h 728"/>
                <a:gd name="T38" fmla="*/ 77 w 864"/>
                <a:gd name="T39" fmla="*/ 240 h 728"/>
                <a:gd name="T40" fmla="*/ 17 w 864"/>
                <a:gd name="T41" fmla="*/ 217 h 728"/>
                <a:gd name="T42" fmla="*/ 74 w 864"/>
                <a:gd name="T43" fmla="*/ 180 h 728"/>
                <a:gd name="T44" fmla="*/ 87 w 864"/>
                <a:gd name="T45" fmla="*/ 142 h 728"/>
                <a:gd name="T46" fmla="*/ 132 w 864"/>
                <a:gd name="T47" fmla="*/ 102 h 728"/>
                <a:gd name="T48" fmla="*/ 168 w 864"/>
                <a:gd name="T49" fmla="*/ 91 h 728"/>
                <a:gd name="T50" fmla="*/ 221 w 864"/>
                <a:gd name="T51" fmla="*/ 66 h 728"/>
                <a:gd name="T52" fmla="*/ 276 w 864"/>
                <a:gd name="T53" fmla="*/ 85 h 728"/>
                <a:gd name="T54" fmla="*/ 321 w 864"/>
                <a:gd name="T55" fmla="*/ 76 h 728"/>
                <a:gd name="T56" fmla="*/ 346 w 864"/>
                <a:gd name="T57" fmla="*/ 55 h 728"/>
                <a:gd name="T58" fmla="*/ 369 w 864"/>
                <a:gd name="T59" fmla="*/ 51 h 728"/>
                <a:gd name="T60" fmla="*/ 399 w 864"/>
                <a:gd name="T61" fmla="*/ 34 h 728"/>
                <a:gd name="T62" fmla="*/ 471 w 864"/>
                <a:gd name="T63" fmla="*/ 24 h 728"/>
                <a:gd name="T64" fmla="*/ 512 w 864"/>
                <a:gd name="T65" fmla="*/ 7 h 728"/>
                <a:gd name="T66" fmla="*/ 560 w 864"/>
                <a:gd name="T67" fmla="*/ 4 h 728"/>
                <a:gd name="T68" fmla="*/ 660 w 864"/>
                <a:gd name="T69" fmla="*/ 24 h 728"/>
                <a:gd name="T70" fmla="*/ 703 w 864"/>
                <a:gd name="T71" fmla="*/ 36 h 728"/>
                <a:gd name="T72" fmla="*/ 660 w 864"/>
                <a:gd name="T73" fmla="*/ 62 h 728"/>
                <a:gd name="T74" fmla="*/ 611 w 864"/>
                <a:gd name="T75" fmla="*/ 76 h 728"/>
                <a:gd name="T76" fmla="*/ 650 w 864"/>
                <a:gd name="T77" fmla="*/ 91 h 728"/>
                <a:gd name="T78" fmla="*/ 705 w 864"/>
                <a:gd name="T79" fmla="*/ 68 h 728"/>
                <a:gd name="T80" fmla="*/ 709 w 864"/>
                <a:gd name="T81" fmla="*/ 100 h 728"/>
                <a:gd name="T82" fmla="*/ 754 w 864"/>
                <a:gd name="T83" fmla="*/ 91 h 728"/>
                <a:gd name="T84" fmla="*/ 858 w 864"/>
                <a:gd name="T85" fmla="*/ 83 h 728"/>
                <a:gd name="T86" fmla="*/ 802 w 864"/>
                <a:gd name="T87" fmla="*/ 117 h 728"/>
                <a:gd name="T88" fmla="*/ 775 w 864"/>
                <a:gd name="T89" fmla="*/ 138 h 728"/>
                <a:gd name="T90" fmla="*/ 771 w 864"/>
                <a:gd name="T91" fmla="*/ 161 h 728"/>
                <a:gd name="T92" fmla="*/ 734 w 864"/>
                <a:gd name="T93" fmla="*/ 221 h 728"/>
                <a:gd name="T94" fmla="*/ 766 w 864"/>
                <a:gd name="T95" fmla="*/ 225 h 728"/>
                <a:gd name="T96" fmla="*/ 779 w 864"/>
                <a:gd name="T97" fmla="*/ 246 h 728"/>
                <a:gd name="T98" fmla="*/ 736 w 864"/>
                <a:gd name="T99" fmla="*/ 268 h 728"/>
                <a:gd name="T100" fmla="*/ 749 w 864"/>
                <a:gd name="T101" fmla="*/ 314 h 728"/>
                <a:gd name="T102" fmla="*/ 762 w 864"/>
                <a:gd name="T103" fmla="*/ 340 h 728"/>
                <a:gd name="T104" fmla="*/ 743 w 864"/>
                <a:gd name="T105" fmla="*/ 369 h 728"/>
                <a:gd name="T106" fmla="*/ 694 w 864"/>
                <a:gd name="T107" fmla="*/ 365 h 728"/>
                <a:gd name="T108" fmla="*/ 728 w 864"/>
                <a:gd name="T109" fmla="*/ 382 h 728"/>
                <a:gd name="T110" fmla="*/ 722 w 864"/>
                <a:gd name="T111" fmla="*/ 408 h 728"/>
                <a:gd name="T112" fmla="*/ 734 w 864"/>
                <a:gd name="T113" fmla="*/ 458 h 728"/>
                <a:gd name="T114" fmla="*/ 686 w 864"/>
                <a:gd name="T115" fmla="*/ 437 h 728"/>
                <a:gd name="T116" fmla="*/ 666 w 864"/>
                <a:gd name="T117" fmla="*/ 465 h 728"/>
                <a:gd name="T118" fmla="*/ 688 w 864"/>
                <a:gd name="T119" fmla="*/ 499 h 7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64" h="728">
                  <a:moveTo>
                    <a:pt x="618" y="520"/>
                  </a:moveTo>
                  <a:lnTo>
                    <a:pt x="618" y="520"/>
                  </a:lnTo>
                  <a:lnTo>
                    <a:pt x="611" y="522"/>
                  </a:lnTo>
                  <a:lnTo>
                    <a:pt x="601" y="522"/>
                  </a:lnTo>
                  <a:lnTo>
                    <a:pt x="596" y="522"/>
                  </a:lnTo>
                  <a:lnTo>
                    <a:pt x="592" y="522"/>
                  </a:lnTo>
                  <a:lnTo>
                    <a:pt x="588" y="520"/>
                  </a:lnTo>
                  <a:lnTo>
                    <a:pt x="584" y="516"/>
                  </a:lnTo>
                  <a:lnTo>
                    <a:pt x="584" y="516"/>
                  </a:lnTo>
                  <a:lnTo>
                    <a:pt x="582" y="520"/>
                  </a:lnTo>
                  <a:lnTo>
                    <a:pt x="579" y="524"/>
                  </a:lnTo>
                  <a:lnTo>
                    <a:pt x="579" y="524"/>
                  </a:lnTo>
                  <a:lnTo>
                    <a:pt x="579" y="526"/>
                  </a:lnTo>
                  <a:lnTo>
                    <a:pt x="580" y="528"/>
                  </a:lnTo>
                  <a:lnTo>
                    <a:pt x="580" y="531"/>
                  </a:lnTo>
                  <a:lnTo>
                    <a:pt x="580" y="535"/>
                  </a:lnTo>
                  <a:lnTo>
                    <a:pt x="580" y="535"/>
                  </a:lnTo>
                  <a:lnTo>
                    <a:pt x="579" y="537"/>
                  </a:lnTo>
                  <a:lnTo>
                    <a:pt x="575" y="539"/>
                  </a:lnTo>
                  <a:lnTo>
                    <a:pt x="571" y="541"/>
                  </a:lnTo>
                  <a:lnTo>
                    <a:pt x="567" y="541"/>
                  </a:lnTo>
                  <a:lnTo>
                    <a:pt x="567" y="541"/>
                  </a:lnTo>
                  <a:lnTo>
                    <a:pt x="562" y="548"/>
                  </a:lnTo>
                  <a:lnTo>
                    <a:pt x="556" y="554"/>
                  </a:lnTo>
                  <a:lnTo>
                    <a:pt x="550" y="562"/>
                  </a:lnTo>
                  <a:lnTo>
                    <a:pt x="544" y="569"/>
                  </a:lnTo>
                  <a:lnTo>
                    <a:pt x="544" y="569"/>
                  </a:lnTo>
                  <a:lnTo>
                    <a:pt x="533" y="577"/>
                  </a:lnTo>
                  <a:lnTo>
                    <a:pt x="522" y="582"/>
                  </a:lnTo>
                  <a:lnTo>
                    <a:pt x="522" y="582"/>
                  </a:lnTo>
                  <a:lnTo>
                    <a:pt x="512" y="588"/>
                  </a:lnTo>
                  <a:lnTo>
                    <a:pt x="507" y="590"/>
                  </a:lnTo>
                  <a:lnTo>
                    <a:pt x="505" y="590"/>
                  </a:lnTo>
                  <a:lnTo>
                    <a:pt x="503" y="590"/>
                  </a:lnTo>
                  <a:lnTo>
                    <a:pt x="503" y="590"/>
                  </a:lnTo>
                  <a:lnTo>
                    <a:pt x="503" y="588"/>
                  </a:lnTo>
                  <a:lnTo>
                    <a:pt x="503" y="586"/>
                  </a:lnTo>
                  <a:lnTo>
                    <a:pt x="503" y="584"/>
                  </a:lnTo>
                  <a:lnTo>
                    <a:pt x="503" y="584"/>
                  </a:lnTo>
                  <a:lnTo>
                    <a:pt x="510" y="579"/>
                  </a:lnTo>
                  <a:lnTo>
                    <a:pt x="510" y="579"/>
                  </a:lnTo>
                  <a:lnTo>
                    <a:pt x="507" y="577"/>
                  </a:lnTo>
                  <a:lnTo>
                    <a:pt x="505" y="577"/>
                  </a:lnTo>
                  <a:lnTo>
                    <a:pt x="503" y="579"/>
                  </a:lnTo>
                  <a:lnTo>
                    <a:pt x="499" y="581"/>
                  </a:lnTo>
                  <a:lnTo>
                    <a:pt x="495" y="586"/>
                  </a:lnTo>
                  <a:lnTo>
                    <a:pt x="493" y="590"/>
                  </a:lnTo>
                  <a:lnTo>
                    <a:pt x="492" y="592"/>
                  </a:lnTo>
                  <a:lnTo>
                    <a:pt x="492" y="592"/>
                  </a:lnTo>
                  <a:lnTo>
                    <a:pt x="488" y="592"/>
                  </a:lnTo>
                  <a:lnTo>
                    <a:pt x="484" y="594"/>
                  </a:lnTo>
                  <a:lnTo>
                    <a:pt x="476" y="594"/>
                  </a:lnTo>
                  <a:lnTo>
                    <a:pt x="473" y="596"/>
                  </a:lnTo>
                  <a:lnTo>
                    <a:pt x="471" y="598"/>
                  </a:lnTo>
                  <a:lnTo>
                    <a:pt x="469" y="601"/>
                  </a:lnTo>
                  <a:lnTo>
                    <a:pt x="469" y="607"/>
                  </a:lnTo>
                  <a:lnTo>
                    <a:pt x="469" y="607"/>
                  </a:lnTo>
                  <a:lnTo>
                    <a:pt x="465" y="609"/>
                  </a:lnTo>
                  <a:lnTo>
                    <a:pt x="459" y="611"/>
                  </a:lnTo>
                  <a:lnTo>
                    <a:pt x="459" y="611"/>
                  </a:lnTo>
                  <a:lnTo>
                    <a:pt x="458" y="613"/>
                  </a:lnTo>
                  <a:lnTo>
                    <a:pt x="458" y="613"/>
                  </a:lnTo>
                  <a:lnTo>
                    <a:pt x="458" y="616"/>
                  </a:lnTo>
                  <a:lnTo>
                    <a:pt x="458" y="618"/>
                  </a:lnTo>
                  <a:lnTo>
                    <a:pt x="459" y="622"/>
                  </a:lnTo>
                  <a:lnTo>
                    <a:pt x="461" y="624"/>
                  </a:lnTo>
                  <a:lnTo>
                    <a:pt x="461" y="624"/>
                  </a:lnTo>
                  <a:lnTo>
                    <a:pt x="459" y="628"/>
                  </a:lnTo>
                  <a:lnTo>
                    <a:pt x="458" y="634"/>
                  </a:lnTo>
                  <a:lnTo>
                    <a:pt x="452" y="637"/>
                  </a:lnTo>
                  <a:lnTo>
                    <a:pt x="450" y="643"/>
                  </a:lnTo>
                  <a:lnTo>
                    <a:pt x="450" y="643"/>
                  </a:lnTo>
                  <a:lnTo>
                    <a:pt x="446" y="651"/>
                  </a:lnTo>
                  <a:lnTo>
                    <a:pt x="444" y="658"/>
                  </a:lnTo>
                  <a:lnTo>
                    <a:pt x="444" y="658"/>
                  </a:lnTo>
                  <a:lnTo>
                    <a:pt x="439" y="666"/>
                  </a:lnTo>
                  <a:lnTo>
                    <a:pt x="437" y="669"/>
                  </a:lnTo>
                  <a:lnTo>
                    <a:pt x="435" y="671"/>
                  </a:lnTo>
                  <a:lnTo>
                    <a:pt x="435" y="671"/>
                  </a:lnTo>
                  <a:lnTo>
                    <a:pt x="437" y="675"/>
                  </a:lnTo>
                  <a:lnTo>
                    <a:pt x="439" y="679"/>
                  </a:lnTo>
                  <a:lnTo>
                    <a:pt x="439" y="681"/>
                  </a:lnTo>
                  <a:lnTo>
                    <a:pt x="440" y="685"/>
                  </a:lnTo>
                  <a:lnTo>
                    <a:pt x="440" y="685"/>
                  </a:lnTo>
                  <a:lnTo>
                    <a:pt x="440" y="688"/>
                  </a:lnTo>
                  <a:lnTo>
                    <a:pt x="439" y="690"/>
                  </a:lnTo>
                  <a:lnTo>
                    <a:pt x="437" y="692"/>
                  </a:lnTo>
                  <a:lnTo>
                    <a:pt x="435" y="696"/>
                  </a:lnTo>
                  <a:lnTo>
                    <a:pt x="435" y="696"/>
                  </a:lnTo>
                  <a:lnTo>
                    <a:pt x="433" y="702"/>
                  </a:lnTo>
                  <a:lnTo>
                    <a:pt x="433" y="707"/>
                  </a:lnTo>
                  <a:lnTo>
                    <a:pt x="429" y="713"/>
                  </a:lnTo>
                  <a:lnTo>
                    <a:pt x="429" y="713"/>
                  </a:lnTo>
                  <a:lnTo>
                    <a:pt x="425" y="715"/>
                  </a:lnTo>
                  <a:lnTo>
                    <a:pt x="425" y="715"/>
                  </a:lnTo>
                  <a:lnTo>
                    <a:pt x="423" y="719"/>
                  </a:lnTo>
                  <a:lnTo>
                    <a:pt x="422" y="721"/>
                  </a:lnTo>
                  <a:lnTo>
                    <a:pt x="418" y="724"/>
                  </a:lnTo>
                  <a:lnTo>
                    <a:pt x="412" y="726"/>
                  </a:lnTo>
                  <a:lnTo>
                    <a:pt x="406" y="726"/>
                  </a:lnTo>
                  <a:lnTo>
                    <a:pt x="403" y="728"/>
                  </a:lnTo>
                  <a:lnTo>
                    <a:pt x="399" y="726"/>
                  </a:lnTo>
                  <a:lnTo>
                    <a:pt x="395" y="726"/>
                  </a:lnTo>
                  <a:lnTo>
                    <a:pt x="395" y="726"/>
                  </a:lnTo>
                  <a:lnTo>
                    <a:pt x="391" y="722"/>
                  </a:lnTo>
                  <a:lnTo>
                    <a:pt x="388" y="719"/>
                  </a:lnTo>
                  <a:lnTo>
                    <a:pt x="386" y="717"/>
                  </a:lnTo>
                  <a:lnTo>
                    <a:pt x="384" y="715"/>
                  </a:lnTo>
                  <a:lnTo>
                    <a:pt x="380" y="715"/>
                  </a:lnTo>
                  <a:lnTo>
                    <a:pt x="380" y="715"/>
                  </a:lnTo>
                  <a:lnTo>
                    <a:pt x="376" y="715"/>
                  </a:lnTo>
                  <a:lnTo>
                    <a:pt x="371" y="715"/>
                  </a:lnTo>
                  <a:lnTo>
                    <a:pt x="365" y="715"/>
                  </a:lnTo>
                  <a:lnTo>
                    <a:pt x="359" y="715"/>
                  </a:lnTo>
                  <a:lnTo>
                    <a:pt x="359" y="715"/>
                  </a:lnTo>
                  <a:lnTo>
                    <a:pt x="357" y="713"/>
                  </a:lnTo>
                  <a:lnTo>
                    <a:pt x="353" y="711"/>
                  </a:lnTo>
                  <a:lnTo>
                    <a:pt x="353" y="711"/>
                  </a:lnTo>
                  <a:lnTo>
                    <a:pt x="353" y="707"/>
                  </a:lnTo>
                  <a:lnTo>
                    <a:pt x="350" y="705"/>
                  </a:lnTo>
                  <a:lnTo>
                    <a:pt x="348" y="703"/>
                  </a:lnTo>
                  <a:lnTo>
                    <a:pt x="344" y="703"/>
                  </a:lnTo>
                  <a:lnTo>
                    <a:pt x="344" y="703"/>
                  </a:lnTo>
                  <a:lnTo>
                    <a:pt x="342" y="700"/>
                  </a:lnTo>
                  <a:lnTo>
                    <a:pt x="338" y="694"/>
                  </a:lnTo>
                  <a:lnTo>
                    <a:pt x="336" y="690"/>
                  </a:lnTo>
                  <a:lnTo>
                    <a:pt x="335" y="686"/>
                  </a:lnTo>
                  <a:lnTo>
                    <a:pt x="335" y="686"/>
                  </a:lnTo>
                  <a:lnTo>
                    <a:pt x="331" y="683"/>
                  </a:lnTo>
                  <a:lnTo>
                    <a:pt x="327" y="679"/>
                  </a:lnTo>
                  <a:lnTo>
                    <a:pt x="325" y="675"/>
                  </a:lnTo>
                  <a:lnTo>
                    <a:pt x="323" y="671"/>
                  </a:lnTo>
                  <a:lnTo>
                    <a:pt x="323" y="671"/>
                  </a:lnTo>
                  <a:lnTo>
                    <a:pt x="323" y="669"/>
                  </a:lnTo>
                  <a:lnTo>
                    <a:pt x="323" y="668"/>
                  </a:lnTo>
                  <a:lnTo>
                    <a:pt x="323" y="666"/>
                  </a:lnTo>
                  <a:lnTo>
                    <a:pt x="323" y="662"/>
                  </a:lnTo>
                  <a:lnTo>
                    <a:pt x="323" y="662"/>
                  </a:lnTo>
                  <a:lnTo>
                    <a:pt x="321" y="658"/>
                  </a:lnTo>
                  <a:lnTo>
                    <a:pt x="318" y="654"/>
                  </a:lnTo>
                  <a:lnTo>
                    <a:pt x="318" y="654"/>
                  </a:lnTo>
                  <a:lnTo>
                    <a:pt x="310" y="649"/>
                  </a:lnTo>
                  <a:lnTo>
                    <a:pt x="310" y="647"/>
                  </a:lnTo>
                  <a:lnTo>
                    <a:pt x="310" y="645"/>
                  </a:lnTo>
                  <a:lnTo>
                    <a:pt x="310" y="639"/>
                  </a:lnTo>
                  <a:lnTo>
                    <a:pt x="310" y="639"/>
                  </a:lnTo>
                  <a:lnTo>
                    <a:pt x="312" y="637"/>
                  </a:lnTo>
                  <a:lnTo>
                    <a:pt x="312" y="635"/>
                  </a:lnTo>
                  <a:lnTo>
                    <a:pt x="318" y="634"/>
                  </a:lnTo>
                  <a:lnTo>
                    <a:pt x="319" y="630"/>
                  </a:lnTo>
                  <a:lnTo>
                    <a:pt x="321" y="628"/>
                  </a:lnTo>
                  <a:lnTo>
                    <a:pt x="321" y="626"/>
                  </a:lnTo>
                  <a:lnTo>
                    <a:pt x="321" y="626"/>
                  </a:lnTo>
                  <a:lnTo>
                    <a:pt x="318" y="626"/>
                  </a:lnTo>
                  <a:lnTo>
                    <a:pt x="312" y="626"/>
                  </a:lnTo>
                  <a:lnTo>
                    <a:pt x="301" y="630"/>
                  </a:lnTo>
                  <a:lnTo>
                    <a:pt x="301" y="630"/>
                  </a:lnTo>
                  <a:lnTo>
                    <a:pt x="299" y="626"/>
                  </a:lnTo>
                  <a:lnTo>
                    <a:pt x="297" y="620"/>
                  </a:lnTo>
                  <a:lnTo>
                    <a:pt x="295" y="609"/>
                  </a:lnTo>
                  <a:lnTo>
                    <a:pt x="295" y="609"/>
                  </a:lnTo>
                  <a:lnTo>
                    <a:pt x="291" y="599"/>
                  </a:lnTo>
                  <a:lnTo>
                    <a:pt x="285" y="590"/>
                  </a:lnTo>
                  <a:lnTo>
                    <a:pt x="285" y="590"/>
                  </a:lnTo>
                  <a:lnTo>
                    <a:pt x="280" y="582"/>
                  </a:lnTo>
                  <a:lnTo>
                    <a:pt x="274" y="577"/>
                  </a:lnTo>
                  <a:lnTo>
                    <a:pt x="274" y="577"/>
                  </a:lnTo>
                  <a:lnTo>
                    <a:pt x="272" y="571"/>
                  </a:lnTo>
                  <a:lnTo>
                    <a:pt x="272" y="569"/>
                  </a:lnTo>
                  <a:lnTo>
                    <a:pt x="272" y="567"/>
                  </a:lnTo>
                  <a:lnTo>
                    <a:pt x="272" y="567"/>
                  </a:lnTo>
                  <a:lnTo>
                    <a:pt x="276" y="567"/>
                  </a:lnTo>
                  <a:lnTo>
                    <a:pt x="280" y="565"/>
                  </a:lnTo>
                  <a:lnTo>
                    <a:pt x="280" y="564"/>
                  </a:lnTo>
                  <a:lnTo>
                    <a:pt x="280" y="564"/>
                  </a:lnTo>
                  <a:lnTo>
                    <a:pt x="282" y="562"/>
                  </a:lnTo>
                  <a:lnTo>
                    <a:pt x="282" y="560"/>
                  </a:lnTo>
                  <a:lnTo>
                    <a:pt x="280" y="556"/>
                  </a:lnTo>
                  <a:lnTo>
                    <a:pt x="280" y="554"/>
                  </a:lnTo>
                  <a:lnTo>
                    <a:pt x="276" y="548"/>
                  </a:lnTo>
                  <a:lnTo>
                    <a:pt x="274" y="547"/>
                  </a:lnTo>
                  <a:lnTo>
                    <a:pt x="274" y="543"/>
                  </a:lnTo>
                  <a:lnTo>
                    <a:pt x="274" y="543"/>
                  </a:lnTo>
                  <a:lnTo>
                    <a:pt x="274" y="539"/>
                  </a:lnTo>
                  <a:lnTo>
                    <a:pt x="276" y="533"/>
                  </a:lnTo>
                  <a:lnTo>
                    <a:pt x="280" y="524"/>
                  </a:lnTo>
                  <a:lnTo>
                    <a:pt x="280" y="524"/>
                  </a:lnTo>
                  <a:lnTo>
                    <a:pt x="280" y="518"/>
                  </a:lnTo>
                  <a:lnTo>
                    <a:pt x="284" y="514"/>
                  </a:lnTo>
                  <a:lnTo>
                    <a:pt x="285" y="512"/>
                  </a:lnTo>
                  <a:lnTo>
                    <a:pt x="291" y="511"/>
                  </a:lnTo>
                  <a:lnTo>
                    <a:pt x="291" y="511"/>
                  </a:lnTo>
                  <a:lnTo>
                    <a:pt x="291" y="511"/>
                  </a:lnTo>
                  <a:lnTo>
                    <a:pt x="295" y="512"/>
                  </a:lnTo>
                  <a:lnTo>
                    <a:pt x="297" y="512"/>
                  </a:lnTo>
                  <a:lnTo>
                    <a:pt x="299" y="512"/>
                  </a:lnTo>
                  <a:lnTo>
                    <a:pt x="299" y="512"/>
                  </a:lnTo>
                  <a:lnTo>
                    <a:pt x="302" y="511"/>
                  </a:lnTo>
                  <a:lnTo>
                    <a:pt x="308" y="509"/>
                  </a:lnTo>
                  <a:lnTo>
                    <a:pt x="308" y="509"/>
                  </a:lnTo>
                  <a:lnTo>
                    <a:pt x="310" y="505"/>
                  </a:lnTo>
                  <a:lnTo>
                    <a:pt x="310" y="499"/>
                  </a:lnTo>
                  <a:lnTo>
                    <a:pt x="310" y="488"/>
                  </a:lnTo>
                  <a:lnTo>
                    <a:pt x="306" y="478"/>
                  </a:lnTo>
                  <a:lnTo>
                    <a:pt x="304" y="475"/>
                  </a:lnTo>
                  <a:lnTo>
                    <a:pt x="301" y="469"/>
                  </a:lnTo>
                  <a:lnTo>
                    <a:pt x="301" y="469"/>
                  </a:lnTo>
                  <a:lnTo>
                    <a:pt x="297" y="465"/>
                  </a:lnTo>
                  <a:lnTo>
                    <a:pt x="293" y="463"/>
                  </a:lnTo>
                  <a:lnTo>
                    <a:pt x="289" y="463"/>
                  </a:lnTo>
                  <a:lnTo>
                    <a:pt x="284" y="461"/>
                  </a:lnTo>
                  <a:lnTo>
                    <a:pt x="274" y="459"/>
                  </a:lnTo>
                  <a:lnTo>
                    <a:pt x="270" y="458"/>
                  </a:lnTo>
                  <a:lnTo>
                    <a:pt x="265" y="456"/>
                  </a:lnTo>
                  <a:lnTo>
                    <a:pt x="265" y="456"/>
                  </a:lnTo>
                  <a:lnTo>
                    <a:pt x="266" y="454"/>
                  </a:lnTo>
                  <a:lnTo>
                    <a:pt x="268" y="452"/>
                  </a:lnTo>
                  <a:lnTo>
                    <a:pt x="270" y="450"/>
                  </a:lnTo>
                  <a:lnTo>
                    <a:pt x="272" y="448"/>
                  </a:lnTo>
                  <a:lnTo>
                    <a:pt x="276" y="448"/>
                  </a:lnTo>
                  <a:lnTo>
                    <a:pt x="284" y="448"/>
                  </a:lnTo>
                  <a:lnTo>
                    <a:pt x="297" y="452"/>
                  </a:lnTo>
                  <a:lnTo>
                    <a:pt x="308" y="454"/>
                  </a:lnTo>
                  <a:lnTo>
                    <a:pt x="308" y="454"/>
                  </a:lnTo>
                  <a:lnTo>
                    <a:pt x="308" y="450"/>
                  </a:lnTo>
                  <a:lnTo>
                    <a:pt x="306" y="448"/>
                  </a:lnTo>
                  <a:lnTo>
                    <a:pt x="306" y="444"/>
                  </a:lnTo>
                  <a:lnTo>
                    <a:pt x="302" y="444"/>
                  </a:lnTo>
                  <a:lnTo>
                    <a:pt x="299" y="441"/>
                  </a:lnTo>
                  <a:lnTo>
                    <a:pt x="293" y="439"/>
                  </a:lnTo>
                  <a:lnTo>
                    <a:pt x="287" y="435"/>
                  </a:lnTo>
                  <a:lnTo>
                    <a:pt x="284" y="433"/>
                  </a:lnTo>
                  <a:lnTo>
                    <a:pt x="284" y="431"/>
                  </a:lnTo>
                  <a:lnTo>
                    <a:pt x="284" y="431"/>
                  </a:lnTo>
                  <a:lnTo>
                    <a:pt x="284" y="427"/>
                  </a:lnTo>
                  <a:lnTo>
                    <a:pt x="284" y="427"/>
                  </a:lnTo>
                  <a:lnTo>
                    <a:pt x="284" y="427"/>
                  </a:lnTo>
                  <a:lnTo>
                    <a:pt x="282" y="424"/>
                  </a:lnTo>
                  <a:lnTo>
                    <a:pt x="280" y="424"/>
                  </a:lnTo>
                  <a:lnTo>
                    <a:pt x="276" y="424"/>
                  </a:lnTo>
                  <a:lnTo>
                    <a:pt x="274" y="424"/>
                  </a:lnTo>
                  <a:lnTo>
                    <a:pt x="270" y="427"/>
                  </a:lnTo>
                  <a:lnTo>
                    <a:pt x="265" y="427"/>
                  </a:lnTo>
                  <a:lnTo>
                    <a:pt x="265" y="427"/>
                  </a:lnTo>
                  <a:lnTo>
                    <a:pt x="259" y="429"/>
                  </a:lnTo>
                  <a:lnTo>
                    <a:pt x="253" y="429"/>
                  </a:lnTo>
                  <a:lnTo>
                    <a:pt x="248" y="427"/>
                  </a:lnTo>
                  <a:lnTo>
                    <a:pt x="246" y="425"/>
                  </a:lnTo>
                  <a:lnTo>
                    <a:pt x="246" y="424"/>
                  </a:lnTo>
                  <a:lnTo>
                    <a:pt x="246" y="424"/>
                  </a:lnTo>
                  <a:lnTo>
                    <a:pt x="244" y="420"/>
                  </a:lnTo>
                  <a:lnTo>
                    <a:pt x="242" y="418"/>
                  </a:lnTo>
                  <a:lnTo>
                    <a:pt x="242" y="414"/>
                  </a:lnTo>
                  <a:lnTo>
                    <a:pt x="242" y="410"/>
                  </a:lnTo>
                  <a:lnTo>
                    <a:pt x="244" y="407"/>
                  </a:lnTo>
                  <a:lnTo>
                    <a:pt x="248" y="401"/>
                  </a:lnTo>
                  <a:lnTo>
                    <a:pt x="251" y="395"/>
                  </a:lnTo>
                  <a:lnTo>
                    <a:pt x="253" y="390"/>
                  </a:lnTo>
                  <a:lnTo>
                    <a:pt x="253" y="388"/>
                  </a:lnTo>
                  <a:lnTo>
                    <a:pt x="255" y="386"/>
                  </a:lnTo>
                  <a:lnTo>
                    <a:pt x="253" y="382"/>
                  </a:lnTo>
                  <a:lnTo>
                    <a:pt x="253" y="378"/>
                  </a:lnTo>
                  <a:lnTo>
                    <a:pt x="253" y="378"/>
                  </a:lnTo>
                  <a:lnTo>
                    <a:pt x="248" y="369"/>
                  </a:lnTo>
                  <a:lnTo>
                    <a:pt x="242" y="357"/>
                  </a:lnTo>
                  <a:lnTo>
                    <a:pt x="236" y="348"/>
                  </a:lnTo>
                  <a:lnTo>
                    <a:pt x="231" y="337"/>
                  </a:lnTo>
                  <a:lnTo>
                    <a:pt x="231" y="337"/>
                  </a:lnTo>
                  <a:lnTo>
                    <a:pt x="227" y="323"/>
                  </a:lnTo>
                  <a:lnTo>
                    <a:pt x="221" y="318"/>
                  </a:lnTo>
                  <a:lnTo>
                    <a:pt x="219" y="312"/>
                  </a:lnTo>
                  <a:lnTo>
                    <a:pt x="215" y="306"/>
                  </a:lnTo>
                  <a:lnTo>
                    <a:pt x="210" y="303"/>
                  </a:lnTo>
                  <a:lnTo>
                    <a:pt x="206" y="299"/>
                  </a:lnTo>
                  <a:lnTo>
                    <a:pt x="198" y="297"/>
                  </a:lnTo>
                  <a:lnTo>
                    <a:pt x="198" y="297"/>
                  </a:lnTo>
                  <a:lnTo>
                    <a:pt x="198" y="297"/>
                  </a:lnTo>
                  <a:lnTo>
                    <a:pt x="198" y="297"/>
                  </a:lnTo>
                  <a:lnTo>
                    <a:pt x="193" y="293"/>
                  </a:lnTo>
                  <a:lnTo>
                    <a:pt x="185" y="289"/>
                  </a:lnTo>
                  <a:lnTo>
                    <a:pt x="178" y="285"/>
                  </a:lnTo>
                  <a:lnTo>
                    <a:pt x="170" y="284"/>
                  </a:lnTo>
                  <a:lnTo>
                    <a:pt x="170" y="284"/>
                  </a:lnTo>
                  <a:lnTo>
                    <a:pt x="155" y="280"/>
                  </a:lnTo>
                  <a:lnTo>
                    <a:pt x="147" y="278"/>
                  </a:lnTo>
                  <a:lnTo>
                    <a:pt x="138" y="276"/>
                  </a:lnTo>
                  <a:lnTo>
                    <a:pt x="138" y="276"/>
                  </a:lnTo>
                  <a:lnTo>
                    <a:pt x="125" y="276"/>
                  </a:lnTo>
                  <a:lnTo>
                    <a:pt x="117" y="278"/>
                  </a:lnTo>
                  <a:lnTo>
                    <a:pt x="111" y="278"/>
                  </a:lnTo>
                  <a:lnTo>
                    <a:pt x="111" y="278"/>
                  </a:lnTo>
                  <a:lnTo>
                    <a:pt x="108" y="282"/>
                  </a:lnTo>
                  <a:lnTo>
                    <a:pt x="106" y="282"/>
                  </a:lnTo>
                  <a:lnTo>
                    <a:pt x="102" y="284"/>
                  </a:lnTo>
                  <a:lnTo>
                    <a:pt x="100" y="284"/>
                  </a:lnTo>
                  <a:lnTo>
                    <a:pt x="100" y="284"/>
                  </a:lnTo>
                  <a:lnTo>
                    <a:pt x="94" y="284"/>
                  </a:lnTo>
                  <a:lnTo>
                    <a:pt x="91" y="282"/>
                  </a:lnTo>
                  <a:lnTo>
                    <a:pt x="89" y="282"/>
                  </a:lnTo>
                  <a:lnTo>
                    <a:pt x="83" y="280"/>
                  </a:lnTo>
                  <a:lnTo>
                    <a:pt x="83" y="280"/>
                  </a:lnTo>
                  <a:lnTo>
                    <a:pt x="83" y="284"/>
                  </a:lnTo>
                  <a:lnTo>
                    <a:pt x="83" y="287"/>
                  </a:lnTo>
                  <a:lnTo>
                    <a:pt x="83" y="287"/>
                  </a:lnTo>
                  <a:lnTo>
                    <a:pt x="79" y="285"/>
                  </a:lnTo>
                  <a:lnTo>
                    <a:pt x="74" y="287"/>
                  </a:lnTo>
                  <a:lnTo>
                    <a:pt x="68" y="287"/>
                  </a:lnTo>
                  <a:lnTo>
                    <a:pt x="62" y="285"/>
                  </a:lnTo>
                  <a:lnTo>
                    <a:pt x="62" y="285"/>
                  </a:lnTo>
                  <a:lnTo>
                    <a:pt x="53" y="282"/>
                  </a:lnTo>
                  <a:lnTo>
                    <a:pt x="49" y="276"/>
                  </a:lnTo>
                  <a:lnTo>
                    <a:pt x="45" y="272"/>
                  </a:lnTo>
                  <a:lnTo>
                    <a:pt x="45" y="272"/>
                  </a:lnTo>
                  <a:lnTo>
                    <a:pt x="47" y="272"/>
                  </a:lnTo>
                  <a:lnTo>
                    <a:pt x="49" y="270"/>
                  </a:lnTo>
                  <a:lnTo>
                    <a:pt x="53" y="268"/>
                  </a:lnTo>
                  <a:lnTo>
                    <a:pt x="58" y="268"/>
                  </a:lnTo>
                  <a:lnTo>
                    <a:pt x="58" y="267"/>
                  </a:lnTo>
                  <a:lnTo>
                    <a:pt x="60" y="265"/>
                  </a:lnTo>
                  <a:lnTo>
                    <a:pt x="60" y="265"/>
                  </a:lnTo>
                  <a:lnTo>
                    <a:pt x="57" y="263"/>
                  </a:lnTo>
                  <a:lnTo>
                    <a:pt x="51" y="261"/>
                  </a:lnTo>
                  <a:lnTo>
                    <a:pt x="40" y="259"/>
                  </a:lnTo>
                  <a:lnTo>
                    <a:pt x="40" y="259"/>
                  </a:lnTo>
                  <a:lnTo>
                    <a:pt x="34" y="257"/>
                  </a:lnTo>
                  <a:lnTo>
                    <a:pt x="30" y="257"/>
                  </a:lnTo>
                  <a:lnTo>
                    <a:pt x="26" y="255"/>
                  </a:lnTo>
                  <a:lnTo>
                    <a:pt x="24" y="255"/>
                  </a:lnTo>
                  <a:lnTo>
                    <a:pt x="23" y="251"/>
                  </a:lnTo>
                  <a:lnTo>
                    <a:pt x="21" y="248"/>
                  </a:lnTo>
                  <a:lnTo>
                    <a:pt x="21" y="248"/>
                  </a:lnTo>
                  <a:lnTo>
                    <a:pt x="24" y="244"/>
                  </a:lnTo>
                  <a:lnTo>
                    <a:pt x="28" y="244"/>
                  </a:lnTo>
                  <a:lnTo>
                    <a:pt x="34" y="242"/>
                  </a:lnTo>
                  <a:lnTo>
                    <a:pt x="38" y="242"/>
                  </a:lnTo>
                  <a:lnTo>
                    <a:pt x="49" y="242"/>
                  </a:lnTo>
                  <a:lnTo>
                    <a:pt x="58" y="244"/>
                  </a:lnTo>
                  <a:lnTo>
                    <a:pt x="58" y="244"/>
                  </a:lnTo>
                  <a:lnTo>
                    <a:pt x="66" y="242"/>
                  </a:lnTo>
                  <a:lnTo>
                    <a:pt x="77" y="240"/>
                  </a:lnTo>
                  <a:lnTo>
                    <a:pt x="81" y="240"/>
                  </a:lnTo>
                  <a:lnTo>
                    <a:pt x="85" y="238"/>
                  </a:lnTo>
                  <a:lnTo>
                    <a:pt x="89" y="236"/>
                  </a:lnTo>
                  <a:lnTo>
                    <a:pt x="89" y="234"/>
                  </a:lnTo>
                  <a:lnTo>
                    <a:pt x="89" y="234"/>
                  </a:lnTo>
                  <a:lnTo>
                    <a:pt x="85" y="231"/>
                  </a:lnTo>
                  <a:lnTo>
                    <a:pt x="79" y="231"/>
                  </a:lnTo>
                  <a:lnTo>
                    <a:pt x="72" y="229"/>
                  </a:lnTo>
                  <a:lnTo>
                    <a:pt x="64" y="231"/>
                  </a:lnTo>
                  <a:lnTo>
                    <a:pt x="51" y="231"/>
                  </a:lnTo>
                  <a:lnTo>
                    <a:pt x="43" y="231"/>
                  </a:lnTo>
                  <a:lnTo>
                    <a:pt x="38" y="229"/>
                  </a:lnTo>
                  <a:lnTo>
                    <a:pt x="38" y="229"/>
                  </a:lnTo>
                  <a:lnTo>
                    <a:pt x="26" y="223"/>
                  </a:lnTo>
                  <a:lnTo>
                    <a:pt x="23" y="221"/>
                  </a:lnTo>
                  <a:lnTo>
                    <a:pt x="17" y="217"/>
                  </a:lnTo>
                  <a:lnTo>
                    <a:pt x="17" y="217"/>
                  </a:lnTo>
                  <a:lnTo>
                    <a:pt x="7" y="210"/>
                  </a:lnTo>
                  <a:lnTo>
                    <a:pt x="4" y="206"/>
                  </a:lnTo>
                  <a:lnTo>
                    <a:pt x="0" y="200"/>
                  </a:lnTo>
                  <a:lnTo>
                    <a:pt x="0" y="200"/>
                  </a:lnTo>
                  <a:lnTo>
                    <a:pt x="4" y="198"/>
                  </a:lnTo>
                  <a:lnTo>
                    <a:pt x="7" y="197"/>
                  </a:lnTo>
                  <a:lnTo>
                    <a:pt x="15" y="193"/>
                  </a:lnTo>
                  <a:lnTo>
                    <a:pt x="23" y="193"/>
                  </a:lnTo>
                  <a:lnTo>
                    <a:pt x="30" y="189"/>
                  </a:lnTo>
                  <a:lnTo>
                    <a:pt x="30" y="189"/>
                  </a:lnTo>
                  <a:lnTo>
                    <a:pt x="38" y="189"/>
                  </a:lnTo>
                  <a:lnTo>
                    <a:pt x="45" y="187"/>
                  </a:lnTo>
                  <a:lnTo>
                    <a:pt x="53" y="185"/>
                  </a:lnTo>
                  <a:lnTo>
                    <a:pt x="62" y="185"/>
                  </a:lnTo>
                  <a:lnTo>
                    <a:pt x="62" y="185"/>
                  </a:lnTo>
                  <a:lnTo>
                    <a:pt x="70" y="181"/>
                  </a:lnTo>
                  <a:lnTo>
                    <a:pt x="74" y="180"/>
                  </a:lnTo>
                  <a:lnTo>
                    <a:pt x="77" y="178"/>
                  </a:lnTo>
                  <a:lnTo>
                    <a:pt x="77" y="178"/>
                  </a:lnTo>
                  <a:lnTo>
                    <a:pt x="87" y="178"/>
                  </a:lnTo>
                  <a:lnTo>
                    <a:pt x="92" y="176"/>
                  </a:lnTo>
                  <a:lnTo>
                    <a:pt x="96" y="176"/>
                  </a:lnTo>
                  <a:lnTo>
                    <a:pt x="96" y="176"/>
                  </a:lnTo>
                  <a:lnTo>
                    <a:pt x="100" y="172"/>
                  </a:lnTo>
                  <a:lnTo>
                    <a:pt x="108" y="164"/>
                  </a:lnTo>
                  <a:lnTo>
                    <a:pt x="111" y="163"/>
                  </a:lnTo>
                  <a:lnTo>
                    <a:pt x="111" y="159"/>
                  </a:lnTo>
                  <a:lnTo>
                    <a:pt x="115" y="155"/>
                  </a:lnTo>
                  <a:lnTo>
                    <a:pt x="115" y="151"/>
                  </a:lnTo>
                  <a:lnTo>
                    <a:pt x="115" y="151"/>
                  </a:lnTo>
                  <a:lnTo>
                    <a:pt x="111" y="151"/>
                  </a:lnTo>
                  <a:lnTo>
                    <a:pt x="106" y="147"/>
                  </a:lnTo>
                  <a:lnTo>
                    <a:pt x="92" y="144"/>
                  </a:lnTo>
                  <a:lnTo>
                    <a:pt x="87" y="142"/>
                  </a:lnTo>
                  <a:lnTo>
                    <a:pt x="81" y="140"/>
                  </a:lnTo>
                  <a:lnTo>
                    <a:pt x="77" y="136"/>
                  </a:lnTo>
                  <a:lnTo>
                    <a:pt x="77" y="134"/>
                  </a:lnTo>
                  <a:lnTo>
                    <a:pt x="77" y="130"/>
                  </a:lnTo>
                  <a:lnTo>
                    <a:pt x="77" y="130"/>
                  </a:lnTo>
                  <a:lnTo>
                    <a:pt x="77" y="129"/>
                  </a:lnTo>
                  <a:lnTo>
                    <a:pt x="81" y="127"/>
                  </a:lnTo>
                  <a:lnTo>
                    <a:pt x="85" y="123"/>
                  </a:lnTo>
                  <a:lnTo>
                    <a:pt x="89" y="121"/>
                  </a:lnTo>
                  <a:lnTo>
                    <a:pt x="100" y="117"/>
                  </a:lnTo>
                  <a:lnTo>
                    <a:pt x="108" y="115"/>
                  </a:lnTo>
                  <a:lnTo>
                    <a:pt x="108" y="115"/>
                  </a:lnTo>
                  <a:lnTo>
                    <a:pt x="111" y="113"/>
                  </a:lnTo>
                  <a:lnTo>
                    <a:pt x="115" y="111"/>
                  </a:lnTo>
                  <a:lnTo>
                    <a:pt x="125" y="106"/>
                  </a:lnTo>
                  <a:lnTo>
                    <a:pt x="128" y="104"/>
                  </a:lnTo>
                  <a:lnTo>
                    <a:pt x="132" y="102"/>
                  </a:lnTo>
                  <a:lnTo>
                    <a:pt x="138" y="100"/>
                  </a:lnTo>
                  <a:lnTo>
                    <a:pt x="142" y="100"/>
                  </a:lnTo>
                  <a:lnTo>
                    <a:pt x="142" y="100"/>
                  </a:lnTo>
                  <a:lnTo>
                    <a:pt x="147" y="104"/>
                  </a:lnTo>
                  <a:lnTo>
                    <a:pt x="153" y="108"/>
                  </a:lnTo>
                  <a:lnTo>
                    <a:pt x="157" y="110"/>
                  </a:lnTo>
                  <a:lnTo>
                    <a:pt x="159" y="110"/>
                  </a:lnTo>
                  <a:lnTo>
                    <a:pt x="162" y="110"/>
                  </a:lnTo>
                  <a:lnTo>
                    <a:pt x="164" y="110"/>
                  </a:lnTo>
                  <a:lnTo>
                    <a:pt x="164" y="110"/>
                  </a:lnTo>
                  <a:lnTo>
                    <a:pt x="166" y="106"/>
                  </a:lnTo>
                  <a:lnTo>
                    <a:pt x="168" y="104"/>
                  </a:lnTo>
                  <a:lnTo>
                    <a:pt x="168" y="100"/>
                  </a:lnTo>
                  <a:lnTo>
                    <a:pt x="168" y="94"/>
                  </a:lnTo>
                  <a:lnTo>
                    <a:pt x="168" y="93"/>
                  </a:lnTo>
                  <a:lnTo>
                    <a:pt x="168" y="91"/>
                  </a:lnTo>
                  <a:lnTo>
                    <a:pt x="168" y="91"/>
                  </a:lnTo>
                  <a:lnTo>
                    <a:pt x="164" y="87"/>
                  </a:lnTo>
                  <a:lnTo>
                    <a:pt x="162" y="81"/>
                  </a:lnTo>
                  <a:lnTo>
                    <a:pt x="162" y="79"/>
                  </a:lnTo>
                  <a:lnTo>
                    <a:pt x="162" y="77"/>
                  </a:lnTo>
                  <a:lnTo>
                    <a:pt x="162" y="76"/>
                  </a:lnTo>
                  <a:lnTo>
                    <a:pt x="164" y="74"/>
                  </a:lnTo>
                  <a:lnTo>
                    <a:pt x="164" y="74"/>
                  </a:lnTo>
                  <a:lnTo>
                    <a:pt x="164" y="72"/>
                  </a:lnTo>
                  <a:lnTo>
                    <a:pt x="168" y="72"/>
                  </a:lnTo>
                  <a:lnTo>
                    <a:pt x="174" y="72"/>
                  </a:lnTo>
                  <a:lnTo>
                    <a:pt x="185" y="72"/>
                  </a:lnTo>
                  <a:lnTo>
                    <a:pt x="185" y="72"/>
                  </a:lnTo>
                  <a:lnTo>
                    <a:pt x="195" y="74"/>
                  </a:lnTo>
                  <a:lnTo>
                    <a:pt x="204" y="72"/>
                  </a:lnTo>
                  <a:lnTo>
                    <a:pt x="212" y="70"/>
                  </a:lnTo>
                  <a:lnTo>
                    <a:pt x="221" y="66"/>
                  </a:lnTo>
                  <a:lnTo>
                    <a:pt x="221" y="66"/>
                  </a:lnTo>
                  <a:lnTo>
                    <a:pt x="229" y="62"/>
                  </a:lnTo>
                  <a:lnTo>
                    <a:pt x="238" y="60"/>
                  </a:lnTo>
                  <a:lnTo>
                    <a:pt x="246" y="59"/>
                  </a:lnTo>
                  <a:lnTo>
                    <a:pt x="255" y="57"/>
                  </a:lnTo>
                  <a:lnTo>
                    <a:pt x="255" y="57"/>
                  </a:lnTo>
                  <a:lnTo>
                    <a:pt x="261" y="57"/>
                  </a:lnTo>
                  <a:lnTo>
                    <a:pt x="265" y="59"/>
                  </a:lnTo>
                  <a:lnTo>
                    <a:pt x="270" y="60"/>
                  </a:lnTo>
                  <a:lnTo>
                    <a:pt x="272" y="64"/>
                  </a:lnTo>
                  <a:lnTo>
                    <a:pt x="272" y="64"/>
                  </a:lnTo>
                  <a:lnTo>
                    <a:pt x="274" y="66"/>
                  </a:lnTo>
                  <a:lnTo>
                    <a:pt x="274" y="70"/>
                  </a:lnTo>
                  <a:lnTo>
                    <a:pt x="274" y="76"/>
                  </a:lnTo>
                  <a:lnTo>
                    <a:pt x="274" y="79"/>
                  </a:lnTo>
                  <a:lnTo>
                    <a:pt x="274" y="83"/>
                  </a:lnTo>
                  <a:lnTo>
                    <a:pt x="276" y="85"/>
                  </a:lnTo>
                  <a:lnTo>
                    <a:pt x="276" y="85"/>
                  </a:lnTo>
                  <a:lnTo>
                    <a:pt x="280" y="83"/>
                  </a:lnTo>
                  <a:lnTo>
                    <a:pt x="280" y="81"/>
                  </a:lnTo>
                  <a:lnTo>
                    <a:pt x="282" y="76"/>
                  </a:lnTo>
                  <a:lnTo>
                    <a:pt x="284" y="68"/>
                  </a:lnTo>
                  <a:lnTo>
                    <a:pt x="284" y="62"/>
                  </a:lnTo>
                  <a:lnTo>
                    <a:pt x="284" y="62"/>
                  </a:lnTo>
                  <a:lnTo>
                    <a:pt x="287" y="62"/>
                  </a:lnTo>
                  <a:lnTo>
                    <a:pt x="291" y="62"/>
                  </a:lnTo>
                  <a:lnTo>
                    <a:pt x="295" y="64"/>
                  </a:lnTo>
                  <a:lnTo>
                    <a:pt x="297" y="66"/>
                  </a:lnTo>
                  <a:lnTo>
                    <a:pt x="302" y="72"/>
                  </a:lnTo>
                  <a:lnTo>
                    <a:pt x="306" y="74"/>
                  </a:lnTo>
                  <a:lnTo>
                    <a:pt x="310" y="76"/>
                  </a:lnTo>
                  <a:lnTo>
                    <a:pt x="310" y="76"/>
                  </a:lnTo>
                  <a:lnTo>
                    <a:pt x="312" y="77"/>
                  </a:lnTo>
                  <a:lnTo>
                    <a:pt x="316" y="77"/>
                  </a:lnTo>
                  <a:lnTo>
                    <a:pt x="321" y="76"/>
                  </a:lnTo>
                  <a:lnTo>
                    <a:pt x="329" y="76"/>
                  </a:lnTo>
                  <a:lnTo>
                    <a:pt x="333" y="76"/>
                  </a:lnTo>
                  <a:lnTo>
                    <a:pt x="336" y="77"/>
                  </a:lnTo>
                  <a:lnTo>
                    <a:pt x="336" y="77"/>
                  </a:lnTo>
                  <a:lnTo>
                    <a:pt x="331" y="72"/>
                  </a:lnTo>
                  <a:lnTo>
                    <a:pt x="325" y="66"/>
                  </a:lnTo>
                  <a:lnTo>
                    <a:pt x="319" y="60"/>
                  </a:lnTo>
                  <a:lnTo>
                    <a:pt x="312" y="55"/>
                  </a:lnTo>
                  <a:lnTo>
                    <a:pt x="312" y="55"/>
                  </a:lnTo>
                  <a:lnTo>
                    <a:pt x="319" y="53"/>
                  </a:lnTo>
                  <a:lnTo>
                    <a:pt x="323" y="51"/>
                  </a:lnTo>
                  <a:lnTo>
                    <a:pt x="329" y="49"/>
                  </a:lnTo>
                  <a:lnTo>
                    <a:pt x="331" y="47"/>
                  </a:lnTo>
                  <a:lnTo>
                    <a:pt x="335" y="49"/>
                  </a:lnTo>
                  <a:lnTo>
                    <a:pt x="335" y="49"/>
                  </a:lnTo>
                  <a:lnTo>
                    <a:pt x="340" y="51"/>
                  </a:lnTo>
                  <a:lnTo>
                    <a:pt x="346" y="55"/>
                  </a:lnTo>
                  <a:lnTo>
                    <a:pt x="359" y="62"/>
                  </a:lnTo>
                  <a:lnTo>
                    <a:pt x="359" y="62"/>
                  </a:lnTo>
                  <a:lnTo>
                    <a:pt x="369" y="66"/>
                  </a:lnTo>
                  <a:lnTo>
                    <a:pt x="380" y="74"/>
                  </a:lnTo>
                  <a:lnTo>
                    <a:pt x="388" y="76"/>
                  </a:lnTo>
                  <a:lnTo>
                    <a:pt x="393" y="79"/>
                  </a:lnTo>
                  <a:lnTo>
                    <a:pt x="397" y="79"/>
                  </a:lnTo>
                  <a:lnTo>
                    <a:pt x="399" y="79"/>
                  </a:lnTo>
                  <a:lnTo>
                    <a:pt x="403" y="77"/>
                  </a:lnTo>
                  <a:lnTo>
                    <a:pt x="403" y="77"/>
                  </a:lnTo>
                  <a:lnTo>
                    <a:pt x="401" y="76"/>
                  </a:lnTo>
                  <a:lnTo>
                    <a:pt x="399" y="72"/>
                  </a:lnTo>
                  <a:lnTo>
                    <a:pt x="397" y="68"/>
                  </a:lnTo>
                  <a:lnTo>
                    <a:pt x="391" y="64"/>
                  </a:lnTo>
                  <a:lnTo>
                    <a:pt x="386" y="60"/>
                  </a:lnTo>
                  <a:lnTo>
                    <a:pt x="372" y="55"/>
                  </a:lnTo>
                  <a:lnTo>
                    <a:pt x="369" y="51"/>
                  </a:lnTo>
                  <a:lnTo>
                    <a:pt x="365" y="47"/>
                  </a:lnTo>
                  <a:lnTo>
                    <a:pt x="365" y="47"/>
                  </a:lnTo>
                  <a:lnTo>
                    <a:pt x="365" y="45"/>
                  </a:lnTo>
                  <a:lnTo>
                    <a:pt x="371" y="45"/>
                  </a:lnTo>
                  <a:lnTo>
                    <a:pt x="380" y="47"/>
                  </a:lnTo>
                  <a:lnTo>
                    <a:pt x="401" y="51"/>
                  </a:lnTo>
                  <a:lnTo>
                    <a:pt x="401" y="51"/>
                  </a:lnTo>
                  <a:lnTo>
                    <a:pt x="399" y="45"/>
                  </a:lnTo>
                  <a:lnTo>
                    <a:pt x="399" y="43"/>
                  </a:lnTo>
                  <a:lnTo>
                    <a:pt x="397" y="42"/>
                  </a:lnTo>
                  <a:lnTo>
                    <a:pt x="397" y="42"/>
                  </a:lnTo>
                  <a:lnTo>
                    <a:pt x="401" y="40"/>
                  </a:lnTo>
                  <a:lnTo>
                    <a:pt x="403" y="40"/>
                  </a:lnTo>
                  <a:lnTo>
                    <a:pt x="406" y="38"/>
                  </a:lnTo>
                  <a:lnTo>
                    <a:pt x="408" y="36"/>
                  </a:lnTo>
                  <a:lnTo>
                    <a:pt x="408" y="36"/>
                  </a:lnTo>
                  <a:lnTo>
                    <a:pt x="399" y="34"/>
                  </a:lnTo>
                  <a:lnTo>
                    <a:pt x="388" y="34"/>
                  </a:lnTo>
                  <a:lnTo>
                    <a:pt x="388" y="34"/>
                  </a:lnTo>
                  <a:lnTo>
                    <a:pt x="391" y="30"/>
                  </a:lnTo>
                  <a:lnTo>
                    <a:pt x="391" y="28"/>
                  </a:lnTo>
                  <a:lnTo>
                    <a:pt x="393" y="24"/>
                  </a:lnTo>
                  <a:lnTo>
                    <a:pt x="393" y="24"/>
                  </a:lnTo>
                  <a:lnTo>
                    <a:pt x="406" y="23"/>
                  </a:lnTo>
                  <a:lnTo>
                    <a:pt x="420" y="19"/>
                  </a:lnTo>
                  <a:lnTo>
                    <a:pt x="433" y="19"/>
                  </a:lnTo>
                  <a:lnTo>
                    <a:pt x="439" y="19"/>
                  </a:lnTo>
                  <a:lnTo>
                    <a:pt x="446" y="21"/>
                  </a:lnTo>
                  <a:lnTo>
                    <a:pt x="446" y="21"/>
                  </a:lnTo>
                  <a:lnTo>
                    <a:pt x="452" y="23"/>
                  </a:lnTo>
                  <a:lnTo>
                    <a:pt x="459" y="24"/>
                  </a:lnTo>
                  <a:lnTo>
                    <a:pt x="465" y="26"/>
                  </a:lnTo>
                  <a:lnTo>
                    <a:pt x="469" y="26"/>
                  </a:lnTo>
                  <a:lnTo>
                    <a:pt x="471" y="24"/>
                  </a:lnTo>
                  <a:lnTo>
                    <a:pt x="471" y="24"/>
                  </a:lnTo>
                  <a:lnTo>
                    <a:pt x="473" y="23"/>
                  </a:lnTo>
                  <a:lnTo>
                    <a:pt x="476" y="21"/>
                  </a:lnTo>
                  <a:lnTo>
                    <a:pt x="476" y="19"/>
                  </a:lnTo>
                  <a:lnTo>
                    <a:pt x="480" y="17"/>
                  </a:lnTo>
                  <a:lnTo>
                    <a:pt x="480" y="17"/>
                  </a:lnTo>
                  <a:lnTo>
                    <a:pt x="482" y="17"/>
                  </a:lnTo>
                  <a:lnTo>
                    <a:pt x="486" y="17"/>
                  </a:lnTo>
                  <a:lnTo>
                    <a:pt x="488" y="19"/>
                  </a:lnTo>
                  <a:lnTo>
                    <a:pt x="492" y="19"/>
                  </a:lnTo>
                  <a:lnTo>
                    <a:pt x="492" y="19"/>
                  </a:lnTo>
                  <a:lnTo>
                    <a:pt x="492" y="11"/>
                  </a:lnTo>
                  <a:lnTo>
                    <a:pt x="492" y="11"/>
                  </a:lnTo>
                  <a:lnTo>
                    <a:pt x="497" y="11"/>
                  </a:lnTo>
                  <a:lnTo>
                    <a:pt x="503" y="9"/>
                  </a:lnTo>
                  <a:lnTo>
                    <a:pt x="507" y="7"/>
                  </a:lnTo>
                  <a:lnTo>
                    <a:pt x="512" y="7"/>
                  </a:lnTo>
                  <a:lnTo>
                    <a:pt x="512" y="7"/>
                  </a:lnTo>
                  <a:lnTo>
                    <a:pt x="514" y="11"/>
                  </a:lnTo>
                  <a:lnTo>
                    <a:pt x="518" y="13"/>
                  </a:lnTo>
                  <a:lnTo>
                    <a:pt x="518" y="13"/>
                  </a:lnTo>
                  <a:lnTo>
                    <a:pt x="520" y="9"/>
                  </a:lnTo>
                  <a:lnTo>
                    <a:pt x="522" y="6"/>
                  </a:lnTo>
                  <a:lnTo>
                    <a:pt x="522" y="6"/>
                  </a:lnTo>
                  <a:lnTo>
                    <a:pt x="526" y="6"/>
                  </a:lnTo>
                  <a:lnTo>
                    <a:pt x="529" y="6"/>
                  </a:lnTo>
                  <a:lnTo>
                    <a:pt x="541" y="4"/>
                  </a:lnTo>
                  <a:lnTo>
                    <a:pt x="544" y="4"/>
                  </a:lnTo>
                  <a:lnTo>
                    <a:pt x="550" y="4"/>
                  </a:lnTo>
                  <a:lnTo>
                    <a:pt x="554" y="6"/>
                  </a:lnTo>
                  <a:lnTo>
                    <a:pt x="558" y="9"/>
                  </a:lnTo>
                  <a:lnTo>
                    <a:pt x="558" y="9"/>
                  </a:lnTo>
                  <a:lnTo>
                    <a:pt x="560" y="7"/>
                  </a:lnTo>
                  <a:lnTo>
                    <a:pt x="560" y="4"/>
                  </a:lnTo>
                  <a:lnTo>
                    <a:pt x="560" y="4"/>
                  </a:lnTo>
                  <a:lnTo>
                    <a:pt x="567" y="2"/>
                  </a:lnTo>
                  <a:lnTo>
                    <a:pt x="575" y="0"/>
                  </a:lnTo>
                  <a:lnTo>
                    <a:pt x="582" y="0"/>
                  </a:lnTo>
                  <a:lnTo>
                    <a:pt x="590" y="0"/>
                  </a:lnTo>
                  <a:lnTo>
                    <a:pt x="605" y="0"/>
                  </a:lnTo>
                  <a:lnTo>
                    <a:pt x="618" y="4"/>
                  </a:lnTo>
                  <a:lnTo>
                    <a:pt x="618" y="4"/>
                  </a:lnTo>
                  <a:lnTo>
                    <a:pt x="633" y="6"/>
                  </a:lnTo>
                  <a:lnTo>
                    <a:pt x="645" y="7"/>
                  </a:lnTo>
                  <a:lnTo>
                    <a:pt x="656" y="11"/>
                  </a:lnTo>
                  <a:lnTo>
                    <a:pt x="662" y="15"/>
                  </a:lnTo>
                  <a:lnTo>
                    <a:pt x="667" y="17"/>
                  </a:lnTo>
                  <a:lnTo>
                    <a:pt x="667" y="17"/>
                  </a:lnTo>
                  <a:lnTo>
                    <a:pt x="666" y="21"/>
                  </a:lnTo>
                  <a:lnTo>
                    <a:pt x="666" y="21"/>
                  </a:lnTo>
                  <a:lnTo>
                    <a:pt x="660" y="24"/>
                  </a:lnTo>
                  <a:lnTo>
                    <a:pt x="660" y="24"/>
                  </a:lnTo>
                  <a:lnTo>
                    <a:pt x="667" y="23"/>
                  </a:lnTo>
                  <a:lnTo>
                    <a:pt x="679" y="23"/>
                  </a:lnTo>
                  <a:lnTo>
                    <a:pt x="683" y="23"/>
                  </a:lnTo>
                  <a:lnTo>
                    <a:pt x="686" y="24"/>
                  </a:lnTo>
                  <a:lnTo>
                    <a:pt x="686" y="26"/>
                  </a:lnTo>
                  <a:lnTo>
                    <a:pt x="688" y="26"/>
                  </a:lnTo>
                  <a:lnTo>
                    <a:pt x="686" y="32"/>
                  </a:lnTo>
                  <a:lnTo>
                    <a:pt x="686" y="32"/>
                  </a:lnTo>
                  <a:lnTo>
                    <a:pt x="683" y="34"/>
                  </a:lnTo>
                  <a:lnTo>
                    <a:pt x="681" y="36"/>
                  </a:lnTo>
                  <a:lnTo>
                    <a:pt x="681" y="36"/>
                  </a:lnTo>
                  <a:lnTo>
                    <a:pt x="694" y="34"/>
                  </a:lnTo>
                  <a:lnTo>
                    <a:pt x="696" y="34"/>
                  </a:lnTo>
                  <a:lnTo>
                    <a:pt x="700" y="34"/>
                  </a:lnTo>
                  <a:lnTo>
                    <a:pt x="701" y="34"/>
                  </a:lnTo>
                  <a:lnTo>
                    <a:pt x="703" y="36"/>
                  </a:lnTo>
                  <a:lnTo>
                    <a:pt x="703" y="36"/>
                  </a:lnTo>
                  <a:lnTo>
                    <a:pt x="701" y="40"/>
                  </a:lnTo>
                  <a:lnTo>
                    <a:pt x="701" y="40"/>
                  </a:lnTo>
                  <a:lnTo>
                    <a:pt x="711" y="40"/>
                  </a:lnTo>
                  <a:lnTo>
                    <a:pt x="722" y="40"/>
                  </a:lnTo>
                  <a:lnTo>
                    <a:pt x="726" y="40"/>
                  </a:lnTo>
                  <a:lnTo>
                    <a:pt x="730" y="42"/>
                  </a:lnTo>
                  <a:lnTo>
                    <a:pt x="734" y="43"/>
                  </a:lnTo>
                  <a:lnTo>
                    <a:pt x="737" y="49"/>
                  </a:lnTo>
                  <a:lnTo>
                    <a:pt x="737" y="49"/>
                  </a:lnTo>
                  <a:lnTo>
                    <a:pt x="718" y="55"/>
                  </a:lnTo>
                  <a:lnTo>
                    <a:pt x="698" y="60"/>
                  </a:lnTo>
                  <a:lnTo>
                    <a:pt x="688" y="62"/>
                  </a:lnTo>
                  <a:lnTo>
                    <a:pt x="679" y="62"/>
                  </a:lnTo>
                  <a:lnTo>
                    <a:pt x="669" y="62"/>
                  </a:lnTo>
                  <a:lnTo>
                    <a:pt x="660" y="62"/>
                  </a:lnTo>
                  <a:lnTo>
                    <a:pt x="660" y="62"/>
                  </a:lnTo>
                  <a:lnTo>
                    <a:pt x="647" y="60"/>
                  </a:lnTo>
                  <a:lnTo>
                    <a:pt x="633" y="60"/>
                  </a:lnTo>
                  <a:lnTo>
                    <a:pt x="620" y="62"/>
                  </a:lnTo>
                  <a:lnTo>
                    <a:pt x="609" y="64"/>
                  </a:lnTo>
                  <a:lnTo>
                    <a:pt x="609" y="64"/>
                  </a:lnTo>
                  <a:lnTo>
                    <a:pt x="599" y="68"/>
                  </a:lnTo>
                  <a:lnTo>
                    <a:pt x="588" y="72"/>
                  </a:lnTo>
                  <a:lnTo>
                    <a:pt x="579" y="77"/>
                  </a:lnTo>
                  <a:lnTo>
                    <a:pt x="575" y="79"/>
                  </a:lnTo>
                  <a:lnTo>
                    <a:pt x="573" y="83"/>
                  </a:lnTo>
                  <a:lnTo>
                    <a:pt x="573" y="83"/>
                  </a:lnTo>
                  <a:lnTo>
                    <a:pt x="575" y="85"/>
                  </a:lnTo>
                  <a:lnTo>
                    <a:pt x="577" y="85"/>
                  </a:lnTo>
                  <a:lnTo>
                    <a:pt x="584" y="85"/>
                  </a:lnTo>
                  <a:lnTo>
                    <a:pt x="592" y="83"/>
                  </a:lnTo>
                  <a:lnTo>
                    <a:pt x="597" y="81"/>
                  </a:lnTo>
                  <a:lnTo>
                    <a:pt x="611" y="76"/>
                  </a:lnTo>
                  <a:lnTo>
                    <a:pt x="618" y="74"/>
                  </a:lnTo>
                  <a:lnTo>
                    <a:pt x="622" y="72"/>
                  </a:lnTo>
                  <a:lnTo>
                    <a:pt x="622" y="72"/>
                  </a:lnTo>
                  <a:lnTo>
                    <a:pt x="630" y="72"/>
                  </a:lnTo>
                  <a:lnTo>
                    <a:pt x="637" y="70"/>
                  </a:lnTo>
                  <a:lnTo>
                    <a:pt x="650" y="70"/>
                  </a:lnTo>
                  <a:lnTo>
                    <a:pt x="664" y="72"/>
                  </a:lnTo>
                  <a:lnTo>
                    <a:pt x="677" y="72"/>
                  </a:lnTo>
                  <a:lnTo>
                    <a:pt x="677" y="72"/>
                  </a:lnTo>
                  <a:lnTo>
                    <a:pt x="679" y="76"/>
                  </a:lnTo>
                  <a:lnTo>
                    <a:pt x="679" y="76"/>
                  </a:lnTo>
                  <a:lnTo>
                    <a:pt x="675" y="79"/>
                  </a:lnTo>
                  <a:lnTo>
                    <a:pt x="671" y="81"/>
                  </a:lnTo>
                  <a:lnTo>
                    <a:pt x="666" y="83"/>
                  </a:lnTo>
                  <a:lnTo>
                    <a:pt x="658" y="85"/>
                  </a:lnTo>
                  <a:lnTo>
                    <a:pt x="656" y="89"/>
                  </a:lnTo>
                  <a:lnTo>
                    <a:pt x="650" y="91"/>
                  </a:lnTo>
                  <a:lnTo>
                    <a:pt x="650" y="91"/>
                  </a:lnTo>
                  <a:lnTo>
                    <a:pt x="652" y="94"/>
                  </a:lnTo>
                  <a:lnTo>
                    <a:pt x="652" y="94"/>
                  </a:lnTo>
                  <a:lnTo>
                    <a:pt x="656" y="94"/>
                  </a:lnTo>
                  <a:lnTo>
                    <a:pt x="660" y="94"/>
                  </a:lnTo>
                  <a:lnTo>
                    <a:pt x="667" y="93"/>
                  </a:lnTo>
                  <a:lnTo>
                    <a:pt x="679" y="87"/>
                  </a:lnTo>
                  <a:lnTo>
                    <a:pt x="679" y="87"/>
                  </a:lnTo>
                  <a:lnTo>
                    <a:pt x="686" y="85"/>
                  </a:lnTo>
                  <a:lnTo>
                    <a:pt x="692" y="81"/>
                  </a:lnTo>
                  <a:lnTo>
                    <a:pt x="696" y="77"/>
                  </a:lnTo>
                  <a:lnTo>
                    <a:pt x="700" y="72"/>
                  </a:lnTo>
                  <a:lnTo>
                    <a:pt x="700" y="72"/>
                  </a:lnTo>
                  <a:lnTo>
                    <a:pt x="701" y="72"/>
                  </a:lnTo>
                  <a:lnTo>
                    <a:pt x="703" y="72"/>
                  </a:lnTo>
                  <a:lnTo>
                    <a:pt x="703" y="72"/>
                  </a:lnTo>
                  <a:lnTo>
                    <a:pt x="705" y="68"/>
                  </a:lnTo>
                  <a:lnTo>
                    <a:pt x="709" y="66"/>
                  </a:lnTo>
                  <a:lnTo>
                    <a:pt x="711" y="66"/>
                  </a:lnTo>
                  <a:lnTo>
                    <a:pt x="715" y="66"/>
                  </a:lnTo>
                  <a:lnTo>
                    <a:pt x="720" y="66"/>
                  </a:lnTo>
                  <a:lnTo>
                    <a:pt x="722" y="68"/>
                  </a:lnTo>
                  <a:lnTo>
                    <a:pt x="726" y="72"/>
                  </a:lnTo>
                  <a:lnTo>
                    <a:pt x="726" y="74"/>
                  </a:lnTo>
                  <a:lnTo>
                    <a:pt x="726" y="74"/>
                  </a:lnTo>
                  <a:lnTo>
                    <a:pt x="724" y="77"/>
                  </a:lnTo>
                  <a:lnTo>
                    <a:pt x="724" y="81"/>
                  </a:lnTo>
                  <a:lnTo>
                    <a:pt x="720" y="89"/>
                  </a:lnTo>
                  <a:lnTo>
                    <a:pt x="720" y="89"/>
                  </a:lnTo>
                  <a:lnTo>
                    <a:pt x="718" y="93"/>
                  </a:lnTo>
                  <a:lnTo>
                    <a:pt x="715" y="94"/>
                  </a:lnTo>
                  <a:lnTo>
                    <a:pt x="711" y="98"/>
                  </a:lnTo>
                  <a:lnTo>
                    <a:pt x="709" y="100"/>
                  </a:lnTo>
                  <a:lnTo>
                    <a:pt x="709" y="100"/>
                  </a:lnTo>
                  <a:lnTo>
                    <a:pt x="701" y="113"/>
                  </a:lnTo>
                  <a:lnTo>
                    <a:pt x="700" y="119"/>
                  </a:lnTo>
                  <a:lnTo>
                    <a:pt x="698" y="125"/>
                  </a:lnTo>
                  <a:lnTo>
                    <a:pt x="698" y="125"/>
                  </a:lnTo>
                  <a:lnTo>
                    <a:pt x="707" y="119"/>
                  </a:lnTo>
                  <a:lnTo>
                    <a:pt x="713" y="113"/>
                  </a:lnTo>
                  <a:lnTo>
                    <a:pt x="726" y="98"/>
                  </a:lnTo>
                  <a:lnTo>
                    <a:pt x="726" y="98"/>
                  </a:lnTo>
                  <a:lnTo>
                    <a:pt x="734" y="94"/>
                  </a:lnTo>
                  <a:lnTo>
                    <a:pt x="743" y="89"/>
                  </a:lnTo>
                  <a:lnTo>
                    <a:pt x="749" y="85"/>
                  </a:lnTo>
                  <a:lnTo>
                    <a:pt x="753" y="85"/>
                  </a:lnTo>
                  <a:lnTo>
                    <a:pt x="753" y="85"/>
                  </a:lnTo>
                  <a:lnTo>
                    <a:pt x="754" y="87"/>
                  </a:lnTo>
                  <a:lnTo>
                    <a:pt x="754" y="89"/>
                  </a:lnTo>
                  <a:lnTo>
                    <a:pt x="754" y="91"/>
                  </a:lnTo>
                  <a:lnTo>
                    <a:pt x="754" y="91"/>
                  </a:lnTo>
                  <a:lnTo>
                    <a:pt x="768" y="89"/>
                  </a:lnTo>
                  <a:lnTo>
                    <a:pt x="773" y="89"/>
                  </a:lnTo>
                  <a:lnTo>
                    <a:pt x="779" y="91"/>
                  </a:lnTo>
                  <a:lnTo>
                    <a:pt x="779" y="91"/>
                  </a:lnTo>
                  <a:lnTo>
                    <a:pt x="785" y="83"/>
                  </a:lnTo>
                  <a:lnTo>
                    <a:pt x="790" y="77"/>
                  </a:lnTo>
                  <a:lnTo>
                    <a:pt x="798" y="72"/>
                  </a:lnTo>
                  <a:lnTo>
                    <a:pt x="802" y="70"/>
                  </a:lnTo>
                  <a:lnTo>
                    <a:pt x="802" y="70"/>
                  </a:lnTo>
                  <a:lnTo>
                    <a:pt x="805" y="68"/>
                  </a:lnTo>
                  <a:lnTo>
                    <a:pt x="809" y="68"/>
                  </a:lnTo>
                  <a:lnTo>
                    <a:pt x="821" y="72"/>
                  </a:lnTo>
                  <a:lnTo>
                    <a:pt x="838" y="77"/>
                  </a:lnTo>
                  <a:lnTo>
                    <a:pt x="838" y="77"/>
                  </a:lnTo>
                  <a:lnTo>
                    <a:pt x="847" y="79"/>
                  </a:lnTo>
                  <a:lnTo>
                    <a:pt x="853" y="81"/>
                  </a:lnTo>
                  <a:lnTo>
                    <a:pt x="858" y="83"/>
                  </a:lnTo>
                  <a:lnTo>
                    <a:pt x="862" y="87"/>
                  </a:lnTo>
                  <a:lnTo>
                    <a:pt x="864" y="89"/>
                  </a:lnTo>
                  <a:lnTo>
                    <a:pt x="864" y="93"/>
                  </a:lnTo>
                  <a:lnTo>
                    <a:pt x="864" y="93"/>
                  </a:lnTo>
                  <a:lnTo>
                    <a:pt x="862" y="94"/>
                  </a:lnTo>
                  <a:lnTo>
                    <a:pt x="858" y="96"/>
                  </a:lnTo>
                  <a:lnTo>
                    <a:pt x="858" y="96"/>
                  </a:lnTo>
                  <a:lnTo>
                    <a:pt x="849" y="102"/>
                  </a:lnTo>
                  <a:lnTo>
                    <a:pt x="845" y="104"/>
                  </a:lnTo>
                  <a:lnTo>
                    <a:pt x="840" y="108"/>
                  </a:lnTo>
                  <a:lnTo>
                    <a:pt x="840" y="108"/>
                  </a:lnTo>
                  <a:lnTo>
                    <a:pt x="836" y="110"/>
                  </a:lnTo>
                  <a:lnTo>
                    <a:pt x="830" y="113"/>
                  </a:lnTo>
                  <a:lnTo>
                    <a:pt x="823" y="115"/>
                  </a:lnTo>
                  <a:lnTo>
                    <a:pt x="823" y="115"/>
                  </a:lnTo>
                  <a:lnTo>
                    <a:pt x="813" y="115"/>
                  </a:lnTo>
                  <a:lnTo>
                    <a:pt x="802" y="117"/>
                  </a:lnTo>
                  <a:lnTo>
                    <a:pt x="790" y="117"/>
                  </a:lnTo>
                  <a:lnTo>
                    <a:pt x="787" y="117"/>
                  </a:lnTo>
                  <a:lnTo>
                    <a:pt x="781" y="119"/>
                  </a:lnTo>
                  <a:lnTo>
                    <a:pt x="781" y="119"/>
                  </a:lnTo>
                  <a:lnTo>
                    <a:pt x="785" y="121"/>
                  </a:lnTo>
                  <a:lnTo>
                    <a:pt x="788" y="121"/>
                  </a:lnTo>
                  <a:lnTo>
                    <a:pt x="800" y="127"/>
                  </a:lnTo>
                  <a:lnTo>
                    <a:pt x="802" y="127"/>
                  </a:lnTo>
                  <a:lnTo>
                    <a:pt x="804" y="130"/>
                  </a:lnTo>
                  <a:lnTo>
                    <a:pt x="804" y="130"/>
                  </a:lnTo>
                  <a:lnTo>
                    <a:pt x="804" y="134"/>
                  </a:lnTo>
                  <a:lnTo>
                    <a:pt x="800" y="136"/>
                  </a:lnTo>
                  <a:lnTo>
                    <a:pt x="800" y="136"/>
                  </a:lnTo>
                  <a:lnTo>
                    <a:pt x="794" y="138"/>
                  </a:lnTo>
                  <a:lnTo>
                    <a:pt x="790" y="140"/>
                  </a:lnTo>
                  <a:lnTo>
                    <a:pt x="783" y="140"/>
                  </a:lnTo>
                  <a:lnTo>
                    <a:pt x="775" y="138"/>
                  </a:lnTo>
                  <a:lnTo>
                    <a:pt x="773" y="138"/>
                  </a:lnTo>
                  <a:lnTo>
                    <a:pt x="768" y="140"/>
                  </a:lnTo>
                  <a:lnTo>
                    <a:pt x="768" y="140"/>
                  </a:lnTo>
                  <a:lnTo>
                    <a:pt x="770" y="142"/>
                  </a:lnTo>
                  <a:lnTo>
                    <a:pt x="770" y="144"/>
                  </a:lnTo>
                  <a:lnTo>
                    <a:pt x="773" y="146"/>
                  </a:lnTo>
                  <a:lnTo>
                    <a:pt x="781" y="147"/>
                  </a:lnTo>
                  <a:lnTo>
                    <a:pt x="783" y="147"/>
                  </a:lnTo>
                  <a:lnTo>
                    <a:pt x="787" y="151"/>
                  </a:lnTo>
                  <a:lnTo>
                    <a:pt x="787" y="151"/>
                  </a:lnTo>
                  <a:lnTo>
                    <a:pt x="787" y="153"/>
                  </a:lnTo>
                  <a:lnTo>
                    <a:pt x="783" y="157"/>
                  </a:lnTo>
                  <a:lnTo>
                    <a:pt x="783" y="157"/>
                  </a:lnTo>
                  <a:lnTo>
                    <a:pt x="781" y="159"/>
                  </a:lnTo>
                  <a:lnTo>
                    <a:pt x="777" y="161"/>
                  </a:lnTo>
                  <a:lnTo>
                    <a:pt x="773" y="161"/>
                  </a:lnTo>
                  <a:lnTo>
                    <a:pt x="771" y="161"/>
                  </a:lnTo>
                  <a:lnTo>
                    <a:pt x="771" y="161"/>
                  </a:lnTo>
                  <a:lnTo>
                    <a:pt x="768" y="164"/>
                  </a:lnTo>
                  <a:lnTo>
                    <a:pt x="768" y="166"/>
                  </a:lnTo>
                  <a:lnTo>
                    <a:pt x="766" y="170"/>
                  </a:lnTo>
                  <a:lnTo>
                    <a:pt x="764" y="172"/>
                  </a:lnTo>
                  <a:lnTo>
                    <a:pt x="764" y="172"/>
                  </a:lnTo>
                  <a:lnTo>
                    <a:pt x="762" y="176"/>
                  </a:lnTo>
                  <a:lnTo>
                    <a:pt x="760" y="178"/>
                  </a:lnTo>
                  <a:lnTo>
                    <a:pt x="753" y="181"/>
                  </a:lnTo>
                  <a:lnTo>
                    <a:pt x="747" y="187"/>
                  </a:lnTo>
                  <a:lnTo>
                    <a:pt x="745" y="189"/>
                  </a:lnTo>
                  <a:lnTo>
                    <a:pt x="743" y="193"/>
                  </a:lnTo>
                  <a:lnTo>
                    <a:pt x="743" y="193"/>
                  </a:lnTo>
                  <a:lnTo>
                    <a:pt x="737" y="206"/>
                  </a:lnTo>
                  <a:lnTo>
                    <a:pt x="736" y="219"/>
                  </a:lnTo>
                  <a:lnTo>
                    <a:pt x="736" y="219"/>
                  </a:lnTo>
                  <a:lnTo>
                    <a:pt x="734" y="221"/>
                  </a:lnTo>
                  <a:lnTo>
                    <a:pt x="732" y="223"/>
                  </a:lnTo>
                  <a:lnTo>
                    <a:pt x="732" y="227"/>
                  </a:lnTo>
                  <a:lnTo>
                    <a:pt x="732" y="227"/>
                  </a:lnTo>
                  <a:lnTo>
                    <a:pt x="734" y="227"/>
                  </a:lnTo>
                  <a:lnTo>
                    <a:pt x="734" y="227"/>
                  </a:lnTo>
                  <a:lnTo>
                    <a:pt x="736" y="227"/>
                  </a:lnTo>
                  <a:lnTo>
                    <a:pt x="736" y="227"/>
                  </a:lnTo>
                  <a:lnTo>
                    <a:pt x="737" y="227"/>
                  </a:lnTo>
                  <a:lnTo>
                    <a:pt x="739" y="223"/>
                  </a:lnTo>
                  <a:lnTo>
                    <a:pt x="741" y="221"/>
                  </a:lnTo>
                  <a:lnTo>
                    <a:pt x="741" y="221"/>
                  </a:lnTo>
                  <a:lnTo>
                    <a:pt x="745" y="219"/>
                  </a:lnTo>
                  <a:lnTo>
                    <a:pt x="751" y="219"/>
                  </a:lnTo>
                  <a:lnTo>
                    <a:pt x="756" y="221"/>
                  </a:lnTo>
                  <a:lnTo>
                    <a:pt x="762" y="223"/>
                  </a:lnTo>
                  <a:lnTo>
                    <a:pt x="762" y="223"/>
                  </a:lnTo>
                  <a:lnTo>
                    <a:pt x="766" y="225"/>
                  </a:lnTo>
                  <a:lnTo>
                    <a:pt x="768" y="227"/>
                  </a:lnTo>
                  <a:lnTo>
                    <a:pt x="768" y="231"/>
                  </a:lnTo>
                  <a:lnTo>
                    <a:pt x="768" y="231"/>
                  </a:lnTo>
                  <a:lnTo>
                    <a:pt x="764" y="233"/>
                  </a:lnTo>
                  <a:lnTo>
                    <a:pt x="760" y="233"/>
                  </a:lnTo>
                  <a:lnTo>
                    <a:pt x="756" y="233"/>
                  </a:lnTo>
                  <a:lnTo>
                    <a:pt x="753" y="233"/>
                  </a:lnTo>
                  <a:lnTo>
                    <a:pt x="753" y="233"/>
                  </a:lnTo>
                  <a:lnTo>
                    <a:pt x="753" y="234"/>
                  </a:lnTo>
                  <a:lnTo>
                    <a:pt x="753" y="234"/>
                  </a:lnTo>
                  <a:lnTo>
                    <a:pt x="758" y="236"/>
                  </a:lnTo>
                  <a:lnTo>
                    <a:pt x="764" y="238"/>
                  </a:lnTo>
                  <a:lnTo>
                    <a:pt x="773" y="240"/>
                  </a:lnTo>
                  <a:lnTo>
                    <a:pt x="773" y="240"/>
                  </a:lnTo>
                  <a:lnTo>
                    <a:pt x="777" y="242"/>
                  </a:lnTo>
                  <a:lnTo>
                    <a:pt x="777" y="244"/>
                  </a:lnTo>
                  <a:lnTo>
                    <a:pt x="779" y="246"/>
                  </a:lnTo>
                  <a:lnTo>
                    <a:pt x="779" y="248"/>
                  </a:lnTo>
                  <a:lnTo>
                    <a:pt x="779" y="255"/>
                  </a:lnTo>
                  <a:lnTo>
                    <a:pt x="781" y="257"/>
                  </a:lnTo>
                  <a:lnTo>
                    <a:pt x="783" y="261"/>
                  </a:lnTo>
                  <a:lnTo>
                    <a:pt x="783" y="261"/>
                  </a:lnTo>
                  <a:lnTo>
                    <a:pt x="777" y="263"/>
                  </a:lnTo>
                  <a:lnTo>
                    <a:pt x="771" y="263"/>
                  </a:lnTo>
                  <a:lnTo>
                    <a:pt x="766" y="261"/>
                  </a:lnTo>
                  <a:lnTo>
                    <a:pt x="760" y="261"/>
                  </a:lnTo>
                  <a:lnTo>
                    <a:pt x="754" y="257"/>
                  </a:lnTo>
                  <a:lnTo>
                    <a:pt x="749" y="257"/>
                  </a:lnTo>
                  <a:lnTo>
                    <a:pt x="743" y="257"/>
                  </a:lnTo>
                  <a:lnTo>
                    <a:pt x="737" y="261"/>
                  </a:lnTo>
                  <a:lnTo>
                    <a:pt x="737" y="261"/>
                  </a:lnTo>
                  <a:lnTo>
                    <a:pt x="736" y="265"/>
                  </a:lnTo>
                  <a:lnTo>
                    <a:pt x="736" y="268"/>
                  </a:lnTo>
                  <a:lnTo>
                    <a:pt x="736" y="268"/>
                  </a:lnTo>
                  <a:lnTo>
                    <a:pt x="741" y="272"/>
                  </a:lnTo>
                  <a:lnTo>
                    <a:pt x="751" y="276"/>
                  </a:lnTo>
                  <a:lnTo>
                    <a:pt x="758" y="282"/>
                  </a:lnTo>
                  <a:lnTo>
                    <a:pt x="762" y="284"/>
                  </a:lnTo>
                  <a:lnTo>
                    <a:pt x="764" y="285"/>
                  </a:lnTo>
                  <a:lnTo>
                    <a:pt x="764" y="285"/>
                  </a:lnTo>
                  <a:lnTo>
                    <a:pt x="768" y="291"/>
                  </a:lnTo>
                  <a:lnTo>
                    <a:pt x="768" y="295"/>
                  </a:lnTo>
                  <a:lnTo>
                    <a:pt x="768" y="297"/>
                  </a:lnTo>
                  <a:lnTo>
                    <a:pt x="764" y="301"/>
                  </a:lnTo>
                  <a:lnTo>
                    <a:pt x="762" y="303"/>
                  </a:lnTo>
                  <a:lnTo>
                    <a:pt x="758" y="306"/>
                  </a:lnTo>
                  <a:lnTo>
                    <a:pt x="753" y="310"/>
                  </a:lnTo>
                  <a:lnTo>
                    <a:pt x="753" y="310"/>
                  </a:lnTo>
                  <a:lnTo>
                    <a:pt x="753" y="314"/>
                  </a:lnTo>
                  <a:lnTo>
                    <a:pt x="753" y="314"/>
                  </a:lnTo>
                  <a:lnTo>
                    <a:pt x="749" y="314"/>
                  </a:lnTo>
                  <a:lnTo>
                    <a:pt x="749" y="314"/>
                  </a:lnTo>
                  <a:lnTo>
                    <a:pt x="747" y="314"/>
                  </a:lnTo>
                  <a:lnTo>
                    <a:pt x="747" y="314"/>
                  </a:lnTo>
                  <a:lnTo>
                    <a:pt x="749" y="318"/>
                  </a:lnTo>
                  <a:lnTo>
                    <a:pt x="751" y="320"/>
                  </a:lnTo>
                  <a:lnTo>
                    <a:pt x="754" y="321"/>
                  </a:lnTo>
                  <a:lnTo>
                    <a:pt x="758" y="323"/>
                  </a:lnTo>
                  <a:lnTo>
                    <a:pt x="758" y="323"/>
                  </a:lnTo>
                  <a:lnTo>
                    <a:pt x="756" y="327"/>
                  </a:lnTo>
                  <a:lnTo>
                    <a:pt x="756" y="331"/>
                  </a:lnTo>
                  <a:lnTo>
                    <a:pt x="756" y="331"/>
                  </a:lnTo>
                  <a:lnTo>
                    <a:pt x="758" y="333"/>
                  </a:lnTo>
                  <a:lnTo>
                    <a:pt x="762" y="333"/>
                  </a:lnTo>
                  <a:lnTo>
                    <a:pt x="762" y="333"/>
                  </a:lnTo>
                  <a:lnTo>
                    <a:pt x="764" y="338"/>
                  </a:lnTo>
                  <a:lnTo>
                    <a:pt x="762" y="340"/>
                  </a:lnTo>
                  <a:lnTo>
                    <a:pt x="762" y="340"/>
                  </a:lnTo>
                  <a:lnTo>
                    <a:pt x="758" y="340"/>
                  </a:lnTo>
                  <a:lnTo>
                    <a:pt x="756" y="342"/>
                  </a:lnTo>
                  <a:lnTo>
                    <a:pt x="749" y="344"/>
                  </a:lnTo>
                  <a:lnTo>
                    <a:pt x="741" y="348"/>
                  </a:lnTo>
                  <a:lnTo>
                    <a:pt x="734" y="352"/>
                  </a:lnTo>
                  <a:lnTo>
                    <a:pt x="734" y="352"/>
                  </a:lnTo>
                  <a:lnTo>
                    <a:pt x="739" y="352"/>
                  </a:lnTo>
                  <a:lnTo>
                    <a:pt x="745" y="354"/>
                  </a:lnTo>
                  <a:lnTo>
                    <a:pt x="747" y="355"/>
                  </a:lnTo>
                  <a:lnTo>
                    <a:pt x="749" y="355"/>
                  </a:lnTo>
                  <a:lnTo>
                    <a:pt x="749" y="359"/>
                  </a:lnTo>
                  <a:lnTo>
                    <a:pt x="749" y="361"/>
                  </a:lnTo>
                  <a:lnTo>
                    <a:pt x="749" y="361"/>
                  </a:lnTo>
                  <a:lnTo>
                    <a:pt x="749" y="365"/>
                  </a:lnTo>
                  <a:lnTo>
                    <a:pt x="747" y="365"/>
                  </a:lnTo>
                  <a:lnTo>
                    <a:pt x="745" y="369"/>
                  </a:lnTo>
                  <a:lnTo>
                    <a:pt x="743" y="369"/>
                  </a:lnTo>
                  <a:lnTo>
                    <a:pt x="737" y="369"/>
                  </a:lnTo>
                  <a:lnTo>
                    <a:pt x="734" y="371"/>
                  </a:lnTo>
                  <a:lnTo>
                    <a:pt x="734" y="371"/>
                  </a:lnTo>
                  <a:lnTo>
                    <a:pt x="724" y="372"/>
                  </a:lnTo>
                  <a:lnTo>
                    <a:pt x="720" y="372"/>
                  </a:lnTo>
                  <a:lnTo>
                    <a:pt x="715" y="372"/>
                  </a:lnTo>
                  <a:lnTo>
                    <a:pt x="715" y="372"/>
                  </a:lnTo>
                  <a:lnTo>
                    <a:pt x="713" y="372"/>
                  </a:lnTo>
                  <a:lnTo>
                    <a:pt x="711" y="369"/>
                  </a:lnTo>
                  <a:lnTo>
                    <a:pt x="707" y="367"/>
                  </a:lnTo>
                  <a:lnTo>
                    <a:pt x="703" y="363"/>
                  </a:lnTo>
                  <a:lnTo>
                    <a:pt x="701" y="361"/>
                  </a:lnTo>
                  <a:lnTo>
                    <a:pt x="700" y="361"/>
                  </a:lnTo>
                  <a:lnTo>
                    <a:pt x="700" y="361"/>
                  </a:lnTo>
                  <a:lnTo>
                    <a:pt x="698" y="361"/>
                  </a:lnTo>
                  <a:lnTo>
                    <a:pt x="696" y="361"/>
                  </a:lnTo>
                  <a:lnTo>
                    <a:pt x="694" y="365"/>
                  </a:lnTo>
                  <a:lnTo>
                    <a:pt x="686" y="369"/>
                  </a:lnTo>
                  <a:lnTo>
                    <a:pt x="686" y="369"/>
                  </a:lnTo>
                  <a:lnTo>
                    <a:pt x="683" y="372"/>
                  </a:lnTo>
                  <a:lnTo>
                    <a:pt x="679" y="376"/>
                  </a:lnTo>
                  <a:lnTo>
                    <a:pt x="679" y="378"/>
                  </a:lnTo>
                  <a:lnTo>
                    <a:pt x="679" y="380"/>
                  </a:lnTo>
                  <a:lnTo>
                    <a:pt x="683" y="382"/>
                  </a:lnTo>
                  <a:lnTo>
                    <a:pt x="684" y="384"/>
                  </a:lnTo>
                  <a:lnTo>
                    <a:pt x="684" y="384"/>
                  </a:lnTo>
                  <a:lnTo>
                    <a:pt x="690" y="386"/>
                  </a:lnTo>
                  <a:lnTo>
                    <a:pt x="696" y="386"/>
                  </a:lnTo>
                  <a:lnTo>
                    <a:pt x="701" y="386"/>
                  </a:lnTo>
                  <a:lnTo>
                    <a:pt x="707" y="382"/>
                  </a:lnTo>
                  <a:lnTo>
                    <a:pt x="713" y="382"/>
                  </a:lnTo>
                  <a:lnTo>
                    <a:pt x="720" y="380"/>
                  </a:lnTo>
                  <a:lnTo>
                    <a:pt x="724" y="382"/>
                  </a:lnTo>
                  <a:lnTo>
                    <a:pt x="728" y="382"/>
                  </a:lnTo>
                  <a:lnTo>
                    <a:pt x="730" y="384"/>
                  </a:lnTo>
                  <a:lnTo>
                    <a:pt x="730" y="384"/>
                  </a:lnTo>
                  <a:lnTo>
                    <a:pt x="730" y="386"/>
                  </a:lnTo>
                  <a:lnTo>
                    <a:pt x="728" y="386"/>
                  </a:lnTo>
                  <a:lnTo>
                    <a:pt x="728" y="386"/>
                  </a:lnTo>
                  <a:lnTo>
                    <a:pt x="728" y="388"/>
                  </a:lnTo>
                  <a:lnTo>
                    <a:pt x="726" y="390"/>
                  </a:lnTo>
                  <a:lnTo>
                    <a:pt x="726" y="390"/>
                  </a:lnTo>
                  <a:lnTo>
                    <a:pt x="722" y="390"/>
                  </a:lnTo>
                  <a:lnTo>
                    <a:pt x="722" y="390"/>
                  </a:lnTo>
                  <a:lnTo>
                    <a:pt x="724" y="393"/>
                  </a:lnTo>
                  <a:lnTo>
                    <a:pt x="726" y="397"/>
                  </a:lnTo>
                  <a:lnTo>
                    <a:pt x="724" y="401"/>
                  </a:lnTo>
                  <a:lnTo>
                    <a:pt x="722" y="403"/>
                  </a:lnTo>
                  <a:lnTo>
                    <a:pt x="722" y="403"/>
                  </a:lnTo>
                  <a:lnTo>
                    <a:pt x="722" y="408"/>
                  </a:lnTo>
                  <a:lnTo>
                    <a:pt x="722" y="408"/>
                  </a:lnTo>
                  <a:lnTo>
                    <a:pt x="718" y="408"/>
                  </a:lnTo>
                  <a:lnTo>
                    <a:pt x="715" y="407"/>
                  </a:lnTo>
                  <a:lnTo>
                    <a:pt x="707" y="403"/>
                  </a:lnTo>
                  <a:lnTo>
                    <a:pt x="700" y="397"/>
                  </a:lnTo>
                  <a:lnTo>
                    <a:pt x="694" y="395"/>
                  </a:lnTo>
                  <a:lnTo>
                    <a:pt x="690" y="393"/>
                  </a:lnTo>
                  <a:lnTo>
                    <a:pt x="690" y="393"/>
                  </a:lnTo>
                  <a:lnTo>
                    <a:pt x="709" y="407"/>
                  </a:lnTo>
                  <a:lnTo>
                    <a:pt x="717" y="414"/>
                  </a:lnTo>
                  <a:lnTo>
                    <a:pt x="724" y="420"/>
                  </a:lnTo>
                  <a:lnTo>
                    <a:pt x="724" y="420"/>
                  </a:lnTo>
                  <a:lnTo>
                    <a:pt x="728" y="424"/>
                  </a:lnTo>
                  <a:lnTo>
                    <a:pt x="730" y="427"/>
                  </a:lnTo>
                  <a:lnTo>
                    <a:pt x="730" y="431"/>
                  </a:lnTo>
                  <a:lnTo>
                    <a:pt x="732" y="439"/>
                  </a:lnTo>
                  <a:lnTo>
                    <a:pt x="734" y="458"/>
                  </a:lnTo>
                  <a:lnTo>
                    <a:pt x="734" y="458"/>
                  </a:lnTo>
                  <a:lnTo>
                    <a:pt x="730" y="461"/>
                  </a:lnTo>
                  <a:lnTo>
                    <a:pt x="726" y="461"/>
                  </a:lnTo>
                  <a:lnTo>
                    <a:pt x="722" y="463"/>
                  </a:lnTo>
                  <a:lnTo>
                    <a:pt x="715" y="461"/>
                  </a:lnTo>
                  <a:lnTo>
                    <a:pt x="711" y="459"/>
                  </a:lnTo>
                  <a:lnTo>
                    <a:pt x="705" y="458"/>
                  </a:lnTo>
                  <a:lnTo>
                    <a:pt x="701" y="454"/>
                  </a:lnTo>
                  <a:lnTo>
                    <a:pt x="700" y="452"/>
                  </a:lnTo>
                  <a:lnTo>
                    <a:pt x="700" y="452"/>
                  </a:lnTo>
                  <a:lnTo>
                    <a:pt x="698" y="448"/>
                  </a:lnTo>
                  <a:lnTo>
                    <a:pt x="698" y="446"/>
                  </a:lnTo>
                  <a:lnTo>
                    <a:pt x="698" y="444"/>
                  </a:lnTo>
                  <a:lnTo>
                    <a:pt x="696" y="442"/>
                  </a:lnTo>
                  <a:lnTo>
                    <a:pt x="696" y="442"/>
                  </a:lnTo>
                  <a:lnTo>
                    <a:pt x="694" y="441"/>
                  </a:lnTo>
                  <a:lnTo>
                    <a:pt x="692" y="439"/>
                  </a:lnTo>
                  <a:lnTo>
                    <a:pt x="686" y="437"/>
                  </a:lnTo>
                  <a:lnTo>
                    <a:pt x="686" y="437"/>
                  </a:lnTo>
                  <a:lnTo>
                    <a:pt x="677" y="433"/>
                  </a:lnTo>
                  <a:lnTo>
                    <a:pt x="667" y="429"/>
                  </a:lnTo>
                  <a:lnTo>
                    <a:pt x="667" y="429"/>
                  </a:lnTo>
                  <a:lnTo>
                    <a:pt x="671" y="431"/>
                  </a:lnTo>
                  <a:lnTo>
                    <a:pt x="675" y="437"/>
                  </a:lnTo>
                  <a:lnTo>
                    <a:pt x="677" y="442"/>
                  </a:lnTo>
                  <a:lnTo>
                    <a:pt x="677" y="448"/>
                  </a:lnTo>
                  <a:lnTo>
                    <a:pt x="677" y="448"/>
                  </a:lnTo>
                  <a:lnTo>
                    <a:pt x="675" y="448"/>
                  </a:lnTo>
                  <a:lnTo>
                    <a:pt x="671" y="450"/>
                  </a:lnTo>
                  <a:lnTo>
                    <a:pt x="671" y="450"/>
                  </a:lnTo>
                  <a:lnTo>
                    <a:pt x="671" y="454"/>
                  </a:lnTo>
                  <a:lnTo>
                    <a:pt x="671" y="456"/>
                  </a:lnTo>
                  <a:lnTo>
                    <a:pt x="669" y="459"/>
                  </a:lnTo>
                  <a:lnTo>
                    <a:pt x="667" y="463"/>
                  </a:lnTo>
                  <a:lnTo>
                    <a:pt x="666" y="465"/>
                  </a:lnTo>
                  <a:lnTo>
                    <a:pt x="666" y="469"/>
                  </a:lnTo>
                  <a:lnTo>
                    <a:pt x="666" y="469"/>
                  </a:lnTo>
                  <a:lnTo>
                    <a:pt x="671" y="469"/>
                  </a:lnTo>
                  <a:lnTo>
                    <a:pt x="681" y="469"/>
                  </a:lnTo>
                  <a:lnTo>
                    <a:pt x="688" y="469"/>
                  </a:lnTo>
                  <a:lnTo>
                    <a:pt x="698" y="469"/>
                  </a:lnTo>
                  <a:lnTo>
                    <a:pt x="698" y="469"/>
                  </a:lnTo>
                  <a:lnTo>
                    <a:pt x="709" y="471"/>
                  </a:lnTo>
                  <a:lnTo>
                    <a:pt x="715" y="473"/>
                  </a:lnTo>
                  <a:lnTo>
                    <a:pt x="722" y="473"/>
                  </a:lnTo>
                  <a:lnTo>
                    <a:pt x="722" y="473"/>
                  </a:lnTo>
                  <a:lnTo>
                    <a:pt x="722" y="477"/>
                  </a:lnTo>
                  <a:lnTo>
                    <a:pt x="722" y="477"/>
                  </a:lnTo>
                  <a:lnTo>
                    <a:pt x="713" y="480"/>
                  </a:lnTo>
                  <a:lnTo>
                    <a:pt x="703" y="486"/>
                  </a:lnTo>
                  <a:lnTo>
                    <a:pt x="696" y="492"/>
                  </a:lnTo>
                  <a:lnTo>
                    <a:pt x="688" y="499"/>
                  </a:lnTo>
                  <a:lnTo>
                    <a:pt x="681" y="507"/>
                  </a:lnTo>
                  <a:lnTo>
                    <a:pt x="671" y="512"/>
                  </a:lnTo>
                  <a:lnTo>
                    <a:pt x="664" y="518"/>
                  </a:lnTo>
                  <a:lnTo>
                    <a:pt x="660" y="518"/>
                  </a:lnTo>
                  <a:lnTo>
                    <a:pt x="656" y="520"/>
                  </a:lnTo>
                  <a:lnTo>
                    <a:pt x="656" y="520"/>
                  </a:lnTo>
                  <a:lnTo>
                    <a:pt x="645" y="520"/>
                  </a:lnTo>
                  <a:lnTo>
                    <a:pt x="637" y="520"/>
                  </a:lnTo>
                  <a:lnTo>
                    <a:pt x="628" y="520"/>
                  </a:lnTo>
                  <a:lnTo>
                    <a:pt x="618" y="520"/>
                  </a:lnTo>
                  <a:lnTo>
                    <a:pt x="618" y="520"/>
                  </a:lnTo>
                  <a:lnTo>
                    <a:pt x="618" y="520"/>
                  </a:lnTo>
                  <a:lnTo>
                    <a:pt x="618" y="520"/>
                  </a:lnTo>
                  <a:close/>
                </a:path>
              </a:pathLst>
            </a:custGeom>
            <a:solidFill>
              <a:schemeClr val="bg1">
                <a:lumMod val="85000"/>
              </a:schemeClr>
            </a:solidFill>
            <a:ln w="635" cap="rnd">
              <a:solidFill>
                <a:schemeClr val="bg1">
                  <a:alpha val="17000"/>
                </a:schemeClr>
              </a:solidFill>
              <a:round/>
              <a:headEnd/>
              <a:tailEnd/>
            </a:ln>
          </p:spPr>
          <p:txBody>
            <a:bodyPr lIns="81617" tIns="40809" rIns="81617" bIns="40809"/>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89" name="Freeform 488">
              <a:extLst>
                <a:ext uri="{FF2B5EF4-FFF2-40B4-BE49-F238E27FC236}">
                  <a16:creationId xmlns:a16="http://schemas.microsoft.com/office/drawing/2014/main" id="{50B9AB6F-4BE3-2946-895D-76C36F541429}"/>
                </a:ext>
              </a:extLst>
            </p:cNvPr>
            <p:cNvSpPr>
              <a:spLocks/>
            </p:cNvSpPr>
            <p:nvPr userDrawn="1"/>
          </p:nvSpPr>
          <p:spPr bwMode="auto">
            <a:xfrm>
              <a:off x="7188613" y="925661"/>
              <a:ext cx="1319520" cy="945917"/>
            </a:xfrm>
            <a:custGeom>
              <a:avLst/>
              <a:gdLst>
                <a:gd name="T0" fmla="*/ 580 w 864"/>
                <a:gd name="T1" fmla="*/ 535 h 728"/>
                <a:gd name="T2" fmla="*/ 503 w 864"/>
                <a:gd name="T3" fmla="*/ 590 h 728"/>
                <a:gd name="T4" fmla="*/ 484 w 864"/>
                <a:gd name="T5" fmla="*/ 594 h 728"/>
                <a:gd name="T6" fmla="*/ 459 w 864"/>
                <a:gd name="T7" fmla="*/ 628 h 728"/>
                <a:gd name="T8" fmla="*/ 440 w 864"/>
                <a:gd name="T9" fmla="*/ 688 h 728"/>
                <a:gd name="T10" fmla="*/ 399 w 864"/>
                <a:gd name="T11" fmla="*/ 726 h 728"/>
                <a:gd name="T12" fmla="*/ 353 w 864"/>
                <a:gd name="T13" fmla="*/ 707 h 728"/>
                <a:gd name="T14" fmla="*/ 323 w 864"/>
                <a:gd name="T15" fmla="*/ 666 h 728"/>
                <a:gd name="T16" fmla="*/ 321 w 864"/>
                <a:gd name="T17" fmla="*/ 626 h 728"/>
                <a:gd name="T18" fmla="*/ 272 w 864"/>
                <a:gd name="T19" fmla="*/ 567 h 728"/>
                <a:gd name="T20" fmla="*/ 280 w 864"/>
                <a:gd name="T21" fmla="*/ 524 h 728"/>
                <a:gd name="T22" fmla="*/ 306 w 864"/>
                <a:gd name="T23" fmla="*/ 478 h 728"/>
                <a:gd name="T24" fmla="*/ 284 w 864"/>
                <a:gd name="T25" fmla="*/ 448 h 728"/>
                <a:gd name="T26" fmla="*/ 282 w 864"/>
                <a:gd name="T27" fmla="*/ 424 h 728"/>
                <a:gd name="T28" fmla="*/ 244 w 864"/>
                <a:gd name="T29" fmla="*/ 407 h 728"/>
                <a:gd name="T30" fmla="*/ 215 w 864"/>
                <a:gd name="T31" fmla="*/ 306 h 728"/>
                <a:gd name="T32" fmla="*/ 117 w 864"/>
                <a:gd name="T33" fmla="*/ 278 h 728"/>
                <a:gd name="T34" fmla="*/ 74 w 864"/>
                <a:gd name="T35" fmla="*/ 287 h 728"/>
                <a:gd name="T36" fmla="*/ 40 w 864"/>
                <a:gd name="T37" fmla="*/ 259 h 728"/>
                <a:gd name="T38" fmla="*/ 77 w 864"/>
                <a:gd name="T39" fmla="*/ 240 h 728"/>
                <a:gd name="T40" fmla="*/ 17 w 864"/>
                <a:gd name="T41" fmla="*/ 217 h 728"/>
                <a:gd name="T42" fmla="*/ 74 w 864"/>
                <a:gd name="T43" fmla="*/ 180 h 728"/>
                <a:gd name="T44" fmla="*/ 87 w 864"/>
                <a:gd name="T45" fmla="*/ 142 h 728"/>
                <a:gd name="T46" fmla="*/ 132 w 864"/>
                <a:gd name="T47" fmla="*/ 102 h 728"/>
                <a:gd name="T48" fmla="*/ 168 w 864"/>
                <a:gd name="T49" fmla="*/ 91 h 728"/>
                <a:gd name="T50" fmla="*/ 221 w 864"/>
                <a:gd name="T51" fmla="*/ 66 h 728"/>
                <a:gd name="T52" fmla="*/ 276 w 864"/>
                <a:gd name="T53" fmla="*/ 85 h 728"/>
                <a:gd name="T54" fmla="*/ 321 w 864"/>
                <a:gd name="T55" fmla="*/ 76 h 728"/>
                <a:gd name="T56" fmla="*/ 346 w 864"/>
                <a:gd name="T57" fmla="*/ 55 h 728"/>
                <a:gd name="T58" fmla="*/ 369 w 864"/>
                <a:gd name="T59" fmla="*/ 51 h 728"/>
                <a:gd name="T60" fmla="*/ 399 w 864"/>
                <a:gd name="T61" fmla="*/ 34 h 728"/>
                <a:gd name="T62" fmla="*/ 471 w 864"/>
                <a:gd name="T63" fmla="*/ 24 h 728"/>
                <a:gd name="T64" fmla="*/ 512 w 864"/>
                <a:gd name="T65" fmla="*/ 7 h 728"/>
                <a:gd name="T66" fmla="*/ 560 w 864"/>
                <a:gd name="T67" fmla="*/ 4 h 728"/>
                <a:gd name="T68" fmla="*/ 660 w 864"/>
                <a:gd name="T69" fmla="*/ 24 h 728"/>
                <a:gd name="T70" fmla="*/ 703 w 864"/>
                <a:gd name="T71" fmla="*/ 36 h 728"/>
                <a:gd name="T72" fmla="*/ 660 w 864"/>
                <a:gd name="T73" fmla="*/ 62 h 728"/>
                <a:gd name="T74" fmla="*/ 611 w 864"/>
                <a:gd name="T75" fmla="*/ 76 h 728"/>
                <a:gd name="T76" fmla="*/ 650 w 864"/>
                <a:gd name="T77" fmla="*/ 91 h 728"/>
                <a:gd name="T78" fmla="*/ 705 w 864"/>
                <a:gd name="T79" fmla="*/ 68 h 728"/>
                <a:gd name="T80" fmla="*/ 709 w 864"/>
                <a:gd name="T81" fmla="*/ 100 h 728"/>
                <a:gd name="T82" fmla="*/ 754 w 864"/>
                <a:gd name="T83" fmla="*/ 91 h 728"/>
                <a:gd name="T84" fmla="*/ 858 w 864"/>
                <a:gd name="T85" fmla="*/ 83 h 728"/>
                <a:gd name="T86" fmla="*/ 802 w 864"/>
                <a:gd name="T87" fmla="*/ 117 h 728"/>
                <a:gd name="T88" fmla="*/ 775 w 864"/>
                <a:gd name="T89" fmla="*/ 138 h 728"/>
                <a:gd name="T90" fmla="*/ 771 w 864"/>
                <a:gd name="T91" fmla="*/ 161 h 728"/>
                <a:gd name="T92" fmla="*/ 734 w 864"/>
                <a:gd name="T93" fmla="*/ 221 h 728"/>
                <a:gd name="T94" fmla="*/ 766 w 864"/>
                <a:gd name="T95" fmla="*/ 225 h 728"/>
                <a:gd name="T96" fmla="*/ 779 w 864"/>
                <a:gd name="T97" fmla="*/ 246 h 728"/>
                <a:gd name="T98" fmla="*/ 736 w 864"/>
                <a:gd name="T99" fmla="*/ 268 h 728"/>
                <a:gd name="T100" fmla="*/ 749 w 864"/>
                <a:gd name="T101" fmla="*/ 314 h 728"/>
                <a:gd name="T102" fmla="*/ 762 w 864"/>
                <a:gd name="T103" fmla="*/ 340 h 728"/>
                <a:gd name="T104" fmla="*/ 743 w 864"/>
                <a:gd name="T105" fmla="*/ 369 h 728"/>
                <a:gd name="T106" fmla="*/ 694 w 864"/>
                <a:gd name="T107" fmla="*/ 365 h 728"/>
                <a:gd name="T108" fmla="*/ 728 w 864"/>
                <a:gd name="T109" fmla="*/ 382 h 728"/>
                <a:gd name="T110" fmla="*/ 722 w 864"/>
                <a:gd name="T111" fmla="*/ 408 h 728"/>
                <a:gd name="T112" fmla="*/ 734 w 864"/>
                <a:gd name="T113" fmla="*/ 458 h 728"/>
                <a:gd name="T114" fmla="*/ 686 w 864"/>
                <a:gd name="T115" fmla="*/ 437 h 728"/>
                <a:gd name="T116" fmla="*/ 666 w 864"/>
                <a:gd name="T117" fmla="*/ 465 h 728"/>
                <a:gd name="T118" fmla="*/ 688 w 864"/>
                <a:gd name="T119" fmla="*/ 499 h 7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64" h="728">
                  <a:moveTo>
                    <a:pt x="618" y="520"/>
                  </a:moveTo>
                  <a:lnTo>
                    <a:pt x="618" y="520"/>
                  </a:lnTo>
                  <a:lnTo>
                    <a:pt x="611" y="522"/>
                  </a:lnTo>
                  <a:lnTo>
                    <a:pt x="601" y="522"/>
                  </a:lnTo>
                  <a:lnTo>
                    <a:pt x="596" y="522"/>
                  </a:lnTo>
                  <a:lnTo>
                    <a:pt x="592" y="522"/>
                  </a:lnTo>
                  <a:lnTo>
                    <a:pt x="588" y="520"/>
                  </a:lnTo>
                  <a:lnTo>
                    <a:pt x="584" y="516"/>
                  </a:lnTo>
                  <a:lnTo>
                    <a:pt x="584" y="516"/>
                  </a:lnTo>
                  <a:lnTo>
                    <a:pt x="582" y="520"/>
                  </a:lnTo>
                  <a:lnTo>
                    <a:pt x="579" y="524"/>
                  </a:lnTo>
                  <a:lnTo>
                    <a:pt x="579" y="524"/>
                  </a:lnTo>
                  <a:lnTo>
                    <a:pt x="579" y="526"/>
                  </a:lnTo>
                  <a:lnTo>
                    <a:pt x="580" y="528"/>
                  </a:lnTo>
                  <a:lnTo>
                    <a:pt x="580" y="531"/>
                  </a:lnTo>
                  <a:lnTo>
                    <a:pt x="580" y="535"/>
                  </a:lnTo>
                  <a:lnTo>
                    <a:pt x="580" y="535"/>
                  </a:lnTo>
                  <a:lnTo>
                    <a:pt x="579" y="537"/>
                  </a:lnTo>
                  <a:lnTo>
                    <a:pt x="575" y="539"/>
                  </a:lnTo>
                  <a:lnTo>
                    <a:pt x="571" y="541"/>
                  </a:lnTo>
                  <a:lnTo>
                    <a:pt x="567" y="541"/>
                  </a:lnTo>
                  <a:lnTo>
                    <a:pt x="567" y="541"/>
                  </a:lnTo>
                  <a:lnTo>
                    <a:pt x="562" y="548"/>
                  </a:lnTo>
                  <a:lnTo>
                    <a:pt x="556" y="554"/>
                  </a:lnTo>
                  <a:lnTo>
                    <a:pt x="550" y="562"/>
                  </a:lnTo>
                  <a:lnTo>
                    <a:pt x="544" y="569"/>
                  </a:lnTo>
                  <a:lnTo>
                    <a:pt x="544" y="569"/>
                  </a:lnTo>
                  <a:lnTo>
                    <a:pt x="533" y="577"/>
                  </a:lnTo>
                  <a:lnTo>
                    <a:pt x="522" y="582"/>
                  </a:lnTo>
                  <a:lnTo>
                    <a:pt x="522" y="582"/>
                  </a:lnTo>
                  <a:lnTo>
                    <a:pt x="512" y="588"/>
                  </a:lnTo>
                  <a:lnTo>
                    <a:pt x="507" y="590"/>
                  </a:lnTo>
                  <a:lnTo>
                    <a:pt x="505" y="590"/>
                  </a:lnTo>
                  <a:lnTo>
                    <a:pt x="503" y="590"/>
                  </a:lnTo>
                  <a:lnTo>
                    <a:pt x="503" y="590"/>
                  </a:lnTo>
                  <a:lnTo>
                    <a:pt x="503" y="588"/>
                  </a:lnTo>
                  <a:lnTo>
                    <a:pt x="503" y="586"/>
                  </a:lnTo>
                  <a:lnTo>
                    <a:pt x="503" y="584"/>
                  </a:lnTo>
                  <a:lnTo>
                    <a:pt x="503" y="584"/>
                  </a:lnTo>
                  <a:lnTo>
                    <a:pt x="510" y="579"/>
                  </a:lnTo>
                  <a:lnTo>
                    <a:pt x="510" y="579"/>
                  </a:lnTo>
                  <a:lnTo>
                    <a:pt x="507" y="577"/>
                  </a:lnTo>
                  <a:lnTo>
                    <a:pt x="505" y="577"/>
                  </a:lnTo>
                  <a:lnTo>
                    <a:pt x="503" y="579"/>
                  </a:lnTo>
                  <a:lnTo>
                    <a:pt x="499" y="581"/>
                  </a:lnTo>
                  <a:lnTo>
                    <a:pt x="495" y="586"/>
                  </a:lnTo>
                  <a:lnTo>
                    <a:pt x="493" y="590"/>
                  </a:lnTo>
                  <a:lnTo>
                    <a:pt x="492" y="592"/>
                  </a:lnTo>
                  <a:lnTo>
                    <a:pt x="492" y="592"/>
                  </a:lnTo>
                  <a:lnTo>
                    <a:pt x="488" y="592"/>
                  </a:lnTo>
                  <a:lnTo>
                    <a:pt x="484" y="594"/>
                  </a:lnTo>
                  <a:lnTo>
                    <a:pt x="476" y="594"/>
                  </a:lnTo>
                  <a:lnTo>
                    <a:pt x="473" y="596"/>
                  </a:lnTo>
                  <a:lnTo>
                    <a:pt x="471" y="598"/>
                  </a:lnTo>
                  <a:lnTo>
                    <a:pt x="469" y="601"/>
                  </a:lnTo>
                  <a:lnTo>
                    <a:pt x="469" y="607"/>
                  </a:lnTo>
                  <a:lnTo>
                    <a:pt x="469" y="607"/>
                  </a:lnTo>
                  <a:lnTo>
                    <a:pt x="465" y="609"/>
                  </a:lnTo>
                  <a:lnTo>
                    <a:pt x="459" y="611"/>
                  </a:lnTo>
                  <a:lnTo>
                    <a:pt x="459" y="611"/>
                  </a:lnTo>
                  <a:lnTo>
                    <a:pt x="458" y="613"/>
                  </a:lnTo>
                  <a:lnTo>
                    <a:pt x="458" y="613"/>
                  </a:lnTo>
                  <a:lnTo>
                    <a:pt x="458" y="616"/>
                  </a:lnTo>
                  <a:lnTo>
                    <a:pt x="458" y="618"/>
                  </a:lnTo>
                  <a:lnTo>
                    <a:pt x="459" y="622"/>
                  </a:lnTo>
                  <a:lnTo>
                    <a:pt x="461" y="624"/>
                  </a:lnTo>
                  <a:lnTo>
                    <a:pt x="461" y="624"/>
                  </a:lnTo>
                  <a:lnTo>
                    <a:pt x="459" y="628"/>
                  </a:lnTo>
                  <a:lnTo>
                    <a:pt x="458" y="634"/>
                  </a:lnTo>
                  <a:lnTo>
                    <a:pt x="452" y="637"/>
                  </a:lnTo>
                  <a:lnTo>
                    <a:pt x="450" y="643"/>
                  </a:lnTo>
                  <a:lnTo>
                    <a:pt x="450" y="643"/>
                  </a:lnTo>
                  <a:lnTo>
                    <a:pt x="446" y="651"/>
                  </a:lnTo>
                  <a:lnTo>
                    <a:pt x="444" y="658"/>
                  </a:lnTo>
                  <a:lnTo>
                    <a:pt x="444" y="658"/>
                  </a:lnTo>
                  <a:lnTo>
                    <a:pt x="439" y="666"/>
                  </a:lnTo>
                  <a:lnTo>
                    <a:pt x="437" y="669"/>
                  </a:lnTo>
                  <a:lnTo>
                    <a:pt x="435" y="671"/>
                  </a:lnTo>
                  <a:lnTo>
                    <a:pt x="435" y="671"/>
                  </a:lnTo>
                  <a:lnTo>
                    <a:pt x="437" y="675"/>
                  </a:lnTo>
                  <a:lnTo>
                    <a:pt x="439" y="679"/>
                  </a:lnTo>
                  <a:lnTo>
                    <a:pt x="439" y="681"/>
                  </a:lnTo>
                  <a:lnTo>
                    <a:pt x="440" y="685"/>
                  </a:lnTo>
                  <a:lnTo>
                    <a:pt x="440" y="685"/>
                  </a:lnTo>
                  <a:lnTo>
                    <a:pt x="440" y="688"/>
                  </a:lnTo>
                  <a:lnTo>
                    <a:pt x="439" y="690"/>
                  </a:lnTo>
                  <a:lnTo>
                    <a:pt x="437" y="692"/>
                  </a:lnTo>
                  <a:lnTo>
                    <a:pt x="435" y="696"/>
                  </a:lnTo>
                  <a:lnTo>
                    <a:pt x="435" y="696"/>
                  </a:lnTo>
                  <a:lnTo>
                    <a:pt x="433" y="702"/>
                  </a:lnTo>
                  <a:lnTo>
                    <a:pt x="433" y="707"/>
                  </a:lnTo>
                  <a:lnTo>
                    <a:pt x="429" y="713"/>
                  </a:lnTo>
                  <a:lnTo>
                    <a:pt x="429" y="713"/>
                  </a:lnTo>
                  <a:lnTo>
                    <a:pt x="425" y="715"/>
                  </a:lnTo>
                  <a:lnTo>
                    <a:pt x="425" y="715"/>
                  </a:lnTo>
                  <a:lnTo>
                    <a:pt x="423" y="719"/>
                  </a:lnTo>
                  <a:lnTo>
                    <a:pt x="422" y="721"/>
                  </a:lnTo>
                  <a:lnTo>
                    <a:pt x="418" y="724"/>
                  </a:lnTo>
                  <a:lnTo>
                    <a:pt x="412" y="726"/>
                  </a:lnTo>
                  <a:lnTo>
                    <a:pt x="406" y="726"/>
                  </a:lnTo>
                  <a:lnTo>
                    <a:pt x="403" y="728"/>
                  </a:lnTo>
                  <a:lnTo>
                    <a:pt x="399" y="726"/>
                  </a:lnTo>
                  <a:lnTo>
                    <a:pt x="395" y="726"/>
                  </a:lnTo>
                  <a:lnTo>
                    <a:pt x="395" y="726"/>
                  </a:lnTo>
                  <a:lnTo>
                    <a:pt x="391" y="722"/>
                  </a:lnTo>
                  <a:lnTo>
                    <a:pt x="388" y="719"/>
                  </a:lnTo>
                  <a:lnTo>
                    <a:pt x="386" y="717"/>
                  </a:lnTo>
                  <a:lnTo>
                    <a:pt x="384" y="715"/>
                  </a:lnTo>
                  <a:lnTo>
                    <a:pt x="380" y="715"/>
                  </a:lnTo>
                  <a:lnTo>
                    <a:pt x="380" y="715"/>
                  </a:lnTo>
                  <a:lnTo>
                    <a:pt x="376" y="715"/>
                  </a:lnTo>
                  <a:lnTo>
                    <a:pt x="371" y="715"/>
                  </a:lnTo>
                  <a:lnTo>
                    <a:pt x="365" y="715"/>
                  </a:lnTo>
                  <a:lnTo>
                    <a:pt x="359" y="715"/>
                  </a:lnTo>
                  <a:lnTo>
                    <a:pt x="359" y="715"/>
                  </a:lnTo>
                  <a:lnTo>
                    <a:pt x="357" y="713"/>
                  </a:lnTo>
                  <a:lnTo>
                    <a:pt x="353" y="711"/>
                  </a:lnTo>
                  <a:lnTo>
                    <a:pt x="353" y="711"/>
                  </a:lnTo>
                  <a:lnTo>
                    <a:pt x="353" y="707"/>
                  </a:lnTo>
                  <a:lnTo>
                    <a:pt x="350" y="705"/>
                  </a:lnTo>
                  <a:lnTo>
                    <a:pt x="348" y="703"/>
                  </a:lnTo>
                  <a:lnTo>
                    <a:pt x="344" y="703"/>
                  </a:lnTo>
                  <a:lnTo>
                    <a:pt x="344" y="703"/>
                  </a:lnTo>
                  <a:lnTo>
                    <a:pt x="342" y="700"/>
                  </a:lnTo>
                  <a:lnTo>
                    <a:pt x="338" y="694"/>
                  </a:lnTo>
                  <a:lnTo>
                    <a:pt x="336" y="690"/>
                  </a:lnTo>
                  <a:lnTo>
                    <a:pt x="335" y="686"/>
                  </a:lnTo>
                  <a:lnTo>
                    <a:pt x="335" y="686"/>
                  </a:lnTo>
                  <a:lnTo>
                    <a:pt x="331" y="683"/>
                  </a:lnTo>
                  <a:lnTo>
                    <a:pt x="327" y="679"/>
                  </a:lnTo>
                  <a:lnTo>
                    <a:pt x="325" y="675"/>
                  </a:lnTo>
                  <a:lnTo>
                    <a:pt x="323" y="671"/>
                  </a:lnTo>
                  <a:lnTo>
                    <a:pt x="323" y="671"/>
                  </a:lnTo>
                  <a:lnTo>
                    <a:pt x="323" y="669"/>
                  </a:lnTo>
                  <a:lnTo>
                    <a:pt x="323" y="668"/>
                  </a:lnTo>
                  <a:lnTo>
                    <a:pt x="323" y="666"/>
                  </a:lnTo>
                  <a:lnTo>
                    <a:pt x="323" y="662"/>
                  </a:lnTo>
                  <a:lnTo>
                    <a:pt x="323" y="662"/>
                  </a:lnTo>
                  <a:lnTo>
                    <a:pt x="321" y="658"/>
                  </a:lnTo>
                  <a:lnTo>
                    <a:pt x="318" y="654"/>
                  </a:lnTo>
                  <a:lnTo>
                    <a:pt x="318" y="654"/>
                  </a:lnTo>
                  <a:lnTo>
                    <a:pt x="310" y="649"/>
                  </a:lnTo>
                  <a:lnTo>
                    <a:pt x="310" y="647"/>
                  </a:lnTo>
                  <a:lnTo>
                    <a:pt x="310" y="645"/>
                  </a:lnTo>
                  <a:lnTo>
                    <a:pt x="310" y="639"/>
                  </a:lnTo>
                  <a:lnTo>
                    <a:pt x="310" y="639"/>
                  </a:lnTo>
                  <a:lnTo>
                    <a:pt x="312" y="637"/>
                  </a:lnTo>
                  <a:lnTo>
                    <a:pt x="312" y="635"/>
                  </a:lnTo>
                  <a:lnTo>
                    <a:pt x="318" y="634"/>
                  </a:lnTo>
                  <a:lnTo>
                    <a:pt x="319" y="630"/>
                  </a:lnTo>
                  <a:lnTo>
                    <a:pt x="321" y="628"/>
                  </a:lnTo>
                  <a:lnTo>
                    <a:pt x="321" y="626"/>
                  </a:lnTo>
                  <a:lnTo>
                    <a:pt x="321" y="626"/>
                  </a:lnTo>
                  <a:lnTo>
                    <a:pt x="318" y="626"/>
                  </a:lnTo>
                  <a:lnTo>
                    <a:pt x="312" y="626"/>
                  </a:lnTo>
                  <a:lnTo>
                    <a:pt x="301" y="630"/>
                  </a:lnTo>
                  <a:lnTo>
                    <a:pt x="301" y="630"/>
                  </a:lnTo>
                  <a:lnTo>
                    <a:pt x="299" y="626"/>
                  </a:lnTo>
                  <a:lnTo>
                    <a:pt x="297" y="620"/>
                  </a:lnTo>
                  <a:lnTo>
                    <a:pt x="295" y="609"/>
                  </a:lnTo>
                  <a:lnTo>
                    <a:pt x="295" y="609"/>
                  </a:lnTo>
                  <a:lnTo>
                    <a:pt x="291" y="599"/>
                  </a:lnTo>
                  <a:lnTo>
                    <a:pt x="285" y="590"/>
                  </a:lnTo>
                  <a:lnTo>
                    <a:pt x="285" y="590"/>
                  </a:lnTo>
                  <a:lnTo>
                    <a:pt x="280" y="582"/>
                  </a:lnTo>
                  <a:lnTo>
                    <a:pt x="274" y="577"/>
                  </a:lnTo>
                  <a:lnTo>
                    <a:pt x="274" y="577"/>
                  </a:lnTo>
                  <a:lnTo>
                    <a:pt x="272" y="571"/>
                  </a:lnTo>
                  <a:lnTo>
                    <a:pt x="272" y="569"/>
                  </a:lnTo>
                  <a:lnTo>
                    <a:pt x="272" y="567"/>
                  </a:lnTo>
                  <a:lnTo>
                    <a:pt x="272" y="567"/>
                  </a:lnTo>
                  <a:lnTo>
                    <a:pt x="276" y="567"/>
                  </a:lnTo>
                  <a:lnTo>
                    <a:pt x="280" y="565"/>
                  </a:lnTo>
                  <a:lnTo>
                    <a:pt x="280" y="564"/>
                  </a:lnTo>
                  <a:lnTo>
                    <a:pt x="280" y="564"/>
                  </a:lnTo>
                  <a:lnTo>
                    <a:pt x="282" y="562"/>
                  </a:lnTo>
                  <a:lnTo>
                    <a:pt x="282" y="560"/>
                  </a:lnTo>
                  <a:lnTo>
                    <a:pt x="280" y="556"/>
                  </a:lnTo>
                  <a:lnTo>
                    <a:pt x="280" y="554"/>
                  </a:lnTo>
                  <a:lnTo>
                    <a:pt x="276" y="548"/>
                  </a:lnTo>
                  <a:lnTo>
                    <a:pt x="274" y="547"/>
                  </a:lnTo>
                  <a:lnTo>
                    <a:pt x="274" y="543"/>
                  </a:lnTo>
                  <a:lnTo>
                    <a:pt x="274" y="543"/>
                  </a:lnTo>
                  <a:lnTo>
                    <a:pt x="274" y="539"/>
                  </a:lnTo>
                  <a:lnTo>
                    <a:pt x="276" y="533"/>
                  </a:lnTo>
                  <a:lnTo>
                    <a:pt x="280" y="524"/>
                  </a:lnTo>
                  <a:lnTo>
                    <a:pt x="280" y="524"/>
                  </a:lnTo>
                  <a:lnTo>
                    <a:pt x="280" y="518"/>
                  </a:lnTo>
                  <a:lnTo>
                    <a:pt x="284" y="514"/>
                  </a:lnTo>
                  <a:lnTo>
                    <a:pt x="285" y="512"/>
                  </a:lnTo>
                  <a:lnTo>
                    <a:pt x="291" y="511"/>
                  </a:lnTo>
                  <a:lnTo>
                    <a:pt x="291" y="511"/>
                  </a:lnTo>
                  <a:lnTo>
                    <a:pt x="291" y="511"/>
                  </a:lnTo>
                  <a:lnTo>
                    <a:pt x="295" y="512"/>
                  </a:lnTo>
                  <a:lnTo>
                    <a:pt x="297" y="512"/>
                  </a:lnTo>
                  <a:lnTo>
                    <a:pt x="299" y="512"/>
                  </a:lnTo>
                  <a:lnTo>
                    <a:pt x="299" y="512"/>
                  </a:lnTo>
                  <a:lnTo>
                    <a:pt x="302" y="511"/>
                  </a:lnTo>
                  <a:lnTo>
                    <a:pt x="308" y="509"/>
                  </a:lnTo>
                  <a:lnTo>
                    <a:pt x="308" y="509"/>
                  </a:lnTo>
                  <a:lnTo>
                    <a:pt x="310" y="505"/>
                  </a:lnTo>
                  <a:lnTo>
                    <a:pt x="310" y="499"/>
                  </a:lnTo>
                  <a:lnTo>
                    <a:pt x="310" y="488"/>
                  </a:lnTo>
                  <a:lnTo>
                    <a:pt x="306" y="478"/>
                  </a:lnTo>
                  <a:lnTo>
                    <a:pt x="304" y="475"/>
                  </a:lnTo>
                  <a:lnTo>
                    <a:pt x="301" y="469"/>
                  </a:lnTo>
                  <a:lnTo>
                    <a:pt x="301" y="469"/>
                  </a:lnTo>
                  <a:lnTo>
                    <a:pt x="297" y="465"/>
                  </a:lnTo>
                  <a:lnTo>
                    <a:pt x="293" y="463"/>
                  </a:lnTo>
                  <a:lnTo>
                    <a:pt x="289" y="463"/>
                  </a:lnTo>
                  <a:lnTo>
                    <a:pt x="284" y="461"/>
                  </a:lnTo>
                  <a:lnTo>
                    <a:pt x="274" y="459"/>
                  </a:lnTo>
                  <a:lnTo>
                    <a:pt x="270" y="458"/>
                  </a:lnTo>
                  <a:lnTo>
                    <a:pt x="265" y="456"/>
                  </a:lnTo>
                  <a:lnTo>
                    <a:pt x="265" y="456"/>
                  </a:lnTo>
                  <a:lnTo>
                    <a:pt x="266" y="454"/>
                  </a:lnTo>
                  <a:lnTo>
                    <a:pt x="268" y="452"/>
                  </a:lnTo>
                  <a:lnTo>
                    <a:pt x="270" y="450"/>
                  </a:lnTo>
                  <a:lnTo>
                    <a:pt x="272" y="448"/>
                  </a:lnTo>
                  <a:lnTo>
                    <a:pt x="276" y="448"/>
                  </a:lnTo>
                  <a:lnTo>
                    <a:pt x="284" y="448"/>
                  </a:lnTo>
                  <a:lnTo>
                    <a:pt x="297" y="452"/>
                  </a:lnTo>
                  <a:lnTo>
                    <a:pt x="308" y="454"/>
                  </a:lnTo>
                  <a:lnTo>
                    <a:pt x="308" y="454"/>
                  </a:lnTo>
                  <a:lnTo>
                    <a:pt x="308" y="450"/>
                  </a:lnTo>
                  <a:lnTo>
                    <a:pt x="306" y="448"/>
                  </a:lnTo>
                  <a:lnTo>
                    <a:pt x="306" y="444"/>
                  </a:lnTo>
                  <a:lnTo>
                    <a:pt x="302" y="444"/>
                  </a:lnTo>
                  <a:lnTo>
                    <a:pt x="299" y="441"/>
                  </a:lnTo>
                  <a:lnTo>
                    <a:pt x="293" y="439"/>
                  </a:lnTo>
                  <a:lnTo>
                    <a:pt x="287" y="435"/>
                  </a:lnTo>
                  <a:lnTo>
                    <a:pt x="284" y="433"/>
                  </a:lnTo>
                  <a:lnTo>
                    <a:pt x="284" y="431"/>
                  </a:lnTo>
                  <a:lnTo>
                    <a:pt x="284" y="431"/>
                  </a:lnTo>
                  <a:lnTo>
                    <a:pt x="284" y="427"/>
                  </a:lnTo>
                  <a:lnTo>
                    <a:pt x="284" y="427"/>
                  </a:lnTo>
                  <a:lnTo>
                    <a:pt x="284" y="427"/>
                  </a:lnTo>
                  <a:lnTo>
                    <a:pt x="282" y="424"/>
                  </a:lnTo>
                  <a:lnTo>
                    <a:pt x="280" y="424"/>
                  </a:lnTo>
                  <a:lnTo>
                    <a:pt x="276" y="424"/>
                  </a:lnTo>
                  <a:lnTo>
                    <a:pt x="274" y="424"/>
                  </a:lnTo>
                  <a:lnTo>
                    <a:pt x="270" y="427"/>
                  </a:lnTo>
                  <a:lnTo>
                    <a:pt x="265" y="427"/>
                  </a:lnTo>
                  <a:lnTo>
                    <a:pt x="265" y="427"/>
                  </a:lnTo>
                  <a:lnTo>
                    <a:pt x="259" y="429"/>
                  </a:lnTo>
                  <a:lnTo>
                    <a:pt x="253" y="429"/>
                  </a:lnTo>
                  <a:lnTo>
                    <a:pt x="248" y="427"/>
                  </a:lnTo>
                  <a:lnTo>
                    <a:pt x="246" y="425"/>
                  </a:lnTo>
                  <a:lnTo>
                    <a:pt x="246" y="424"/>
                  </a:lnTo>
                  <a:lnTo>
                    <a:pt x="246" y="424"/>
                  </a:lnTo>
                  <a:lnTo>
                    <a:pt x="244" y="420"/>
                  </a:lnTo>
                  <a:lnTo>
                    <a:pt x="242" y="418"/>
                  </a:lnTo>
                  <a:lnTo>
                    <a:pt x="242" y="414"/>
                  </a:lnTo>
                  <a:lnTo>
                    <a:pt x="242" y="410"/>
                  </a:lnTo>
                  <a:lnTo>
                    <a:pt x="244" y="407"/>
                  </a:lnTo>
                  <a:lnTo>
                    <a:pt x="248" y="401"/>
                  </a:lnTo>
                  <a:lnTo>
                    <a:pt x="251" y="395"/>
                  </a:lnTo>
                  <a:lnTo>
                    <a:pt x="253" y="390"/>
                  </a:lnTo>
                  <a:lnTo>
                    <a:pt x="253" y="388"/>
                  </a:lnTo>
                  <a:lnTo>
                    <a:pt x="255" y="386"/>
                  </a:lnTo>
                  <a:lnTo>
                    <a:pt x="253" y="382"/>
                  </a:lnTo>
                  <a:lnTo>
                    <a:pt x="253" y="378"/>
                  </a:lnTo>
                  <a:lnTo>
                    <a:pt x="253" y="378"/>
                  </a:lnTo>
                  <a:lnTo>
                    <a:pt x="248" y="369"/>
                  </a:lnTo>
                  <a:lnTo>
                    <a:pt x="242" y="357"/>
                  </a:lnTo>
                  <a:lnTo>
                    <a:pt x="236" y="348"/>
                  </a:lnTo>
                  <a:lnTo>
                    <a:pt x="231" y="337"/>
                  </a:lnTo>
                  <a:lnTo>
                    <a:pt x="231" y="337"/>
                  </a:lnTo>
                  <a:lnTo>
                    <a:pt x="227" y="323"/>
                  </a:lnTo>
                  <a:lnTo>
                    <a:pt x="221" y="318"/>
                  </a:lnTo>
                  <a:lnTo>
                    <a:pt x="219" y="312"/>
                  </a:lnTo>
                  <a:lnTo>
                    <a:pt x="215" y="306"/>
                  </a:lnTo>
                  <a:lnTo>
                    <a:pt x="210" y="303"/>
                  </a:lnTo>
                  <a:lnTo>
                    <a:pt x="206" y="299"/>
                  </a:lnTo>
                  <a:lnTo>
                    <a:pt x="198" y="297"/>
                  </a:lnTo>
                  <a:lnTo>
                    <a:pt x="198" y="297"/>
                  </a:lnTo>
                  <a:lnTo>
                    <a:pt x="198" y="297"/>
                  </a:lnTo>
                  <a:lnTo>
                    <a:pt x="198" y="297"/>
                  </a:lnTo>
                  <a:lnTo>
                    <a:pt x="193" y="293"/>
                  </a:lnTo>
                  <a:lnTo>
                    <a:pt x="185" y="289"/>
                  </a:lnTo>
                  <a:lnTo>
                    <a:pt x="178" y="285"/>
                  </a:lnTo>
                  <a:lnTo>
                    <a:pt x="170" y="284"/>
                  </a:lnTo>
                  <a:lnTo>
                    <a:pt x="170" y="284"/>
                  </a:lnTo>
                  <a:lnTo>
                    <a:pt x="155" y="280"/>
                  </a:lnTo>
                  <a:lnTo>
                    <a:pt x="147" y="278"/>
                  </a:lnTo>
                  <a:lnTo>
                    <a:pt x="138" y="276"/>
                  </a:lnTo>
                  <a:lnTo>
                    <a:pt x="138" y="276"/>
                  </a:lnTo>
                  <a:lnTo>
                    <a:pt x="125" y="276"/>
                  </a:lnTo>
                  <a:lnTo>
                    <a:pt x="117" y="278"/>
                  </a:lnTo>
                  <a:lnTo>
                    <a:pt x="111" y="278"/>
                  </a:lnTo>
                  <a:lnTo>
                    <a:pt x="111" y="278"/>
                  </a:lnTo>
                  <a:lnTo>
                    <a:pt x="108" y="282"/>
                  </a:lnTo>
                  <a:lnTo>
                    <a:pt x="106" y="282"/>
                  </a:lnTo>
                  <a:lnTo>
                    <a:pt x="102" y="284"/>
                  </a:lnTo>
                  <a:lnTo>
                    <a:pt x="100" y="284"/>
                  </a:lnTo>
                  <a:lnTo>
                    <a:pt x="100" y="284"/>
                  </a:lnTo>
                  <a:lnTo>
                    <a:pt x="94" y="284"/>
                  </a:lnTo>
                  <a:lnTo>
                    <a:pt x="91" y="282"/>
                  </a:lnTo>
                  <a:lnTo>
                    <a:pt x="89" y="282"/>
                  </a:lnTo>
                  <a:lnTo>
                    <a:pt x="83" y="280"/>
                  </a:lnTo>
                  <a:lnTo>
                    <a:pt x="83" y="280"/>
                  </a:lnTo>
                  <a:lnTo>
                    <a:pt x="83" y="284"/>
                  </a:lnTo>
                  <a:lnTo>
                    <a:pt x="83" y="287"/>
                  </a:lnTo>
                  <a:lnTo>
                    <a:pt x="83" y="287"/>
                  </a:lnTo>
                  <a:lnTo>
                    <a:pt x="79" y="285"/>
                  </a:lnTo>
                  <a:lnTo>
                    <a:pt x="74" y="287"/>
                  </a:lnTo>
                  <a:lnTo>
                    <a:pt x="68" y="287"/>
                  </a:lnTo>
                  <a:lnTo>
                    <a:pt x="62" y="285"/>
                  </a:lnTo>
                  <a:lnTo>
                    <a:pt x="62" y="285"/>
                  </a:lnTo>
                  <a:lnTo>
                    <a:pt x="53" y="282"/>
                  </a:lnTo>
                  <a:lnTo>
                    <a:pt x="49" y="276"/>
                  </a:lnTo>
                  <a:lnTo>
                    <a:pt x="45" y="272"/>
                  </a:lnTo>
                  <a:lnTo>
                    <a:pt x="45" y="272"/>
                  </a:lnTo>
                  <a:lnTo>
                    <a:pt x="47" y="272"/>
                  </a:lnTo>
                  <a:lnTo>
                    <a:pt x="49" y="270"/>
                  </a:lnTo>
                  <a:lnTo>
                    <a:pt x="53" y="268"/>
                  </a:lnTo>
                  <a:lnTo>
                    <a:pt x="58" y="268"/>
                  </a:lnTo>
                  <a:lnTo>
                    <a:pt x="58" y="267"/>
                  </a:lnTo>
                  <a:lnTo>
                    <a:pt x="60" y="265"/>
                  </a:lnTo>
                  <a:lnTo>
                    <a:pt x="60" y="265"/>
                  </a:lnTo>
                  <a:lnTo>
                    <a:pt x="57" y="263"/>
                  </a:lnTo>
                  <a:lnTo>
                    <a:pt x="51" y="261"/>
                  </a:lnTo>
                  <a:lnTo>
                    <a:pt x="40" y="259"/>
                  </a:lnTo>
                  <a:lnTo>
                    <a:pt x="40" y="259"/>
                  </a:lnTo>
                  <a:lnTo>
                    <a:pt x="34" y="257"/>
                  </a:lnTo>
                  <a:lnTo>
                    <a:pt x="30" y="257"/>
                  </a:lnTo>
                  <a:lnTo>
                    <a:pt x="26" y="255"/>
                  </a:lnTo>
                  <a:lnTo>
                    <a:pt x="24" y="255"/>
                  </a:lnTo>
                  <a:lnTo>
                    <a:pt x="23" y="251"/>
                  </a:lnTo>
                  <a:lnTo>
                    <a:pt x="21" y="248"/>
                  </a:lnTo>
                  <a:lnTo>
                    <a:pt x="21" y="248"/>
                  </a:lnTo>
                  <a:lnTo>
                    <a:pt x="24" y="244"/>
                  </a:lnTo>
                  <a:lnTo>
                    <a:pt x="28" y="244"/>
                  </a:lnTo>
                  <a:lnTo>
                    <a:pt x="34" y="242"/>
                  </a:lnTo>
                  <a:lnTo>
                    <a:pt x="38" y="242"/>
                  </a:lnTo>
                  <a:lnTo>
                    <a:pt x="49" y="242"/>
                  </a:lnTo>
                  <a:lnTo>
                    <a:pt x="58" y="244"/>
                  </a:lnTo>
                  <a:lnTo>
                    <a:pt x="58" y="244"/>
                  </a:lnTo>
                  <a:lnTo>
                    <a:pt x="66" y="242"/>
                  </a:lnTo>
                  <a:lnTo>
                    <a:pt x="77" y="240"/>
                  </a:lnTo>
                  <a:lnTo>
                    <a:pt x="81" y="240"/>
                  </a:lnTo>
                  <a:lnTo>
                    <a:pt x="85" y="238"/>
                  </a:lnTo>
                  <a:lnTo>
                    <a:pt x="89" y="236"/>
                  </a:lnTo>
                  <a:lnTo>
                    <a:pt x="89" y="234"/>
                  </a:lnTo>
                  <a:lnTo>
                    <a:pt x="89" y="234"/>
                  </a:lnTo>
                  <a:lnTo>
                    <a:pt x="85" y="231"/>
                  </a:lnTo>
                  <a:lnTo>
                    <a:pt x="79" y="231"/>
                  </a:lnTo>
                  <a:lnTo>
                    <a:pt x="72" y="229"/>
                  </a:lnTo>
                  <a:lnTo>
                    <a:pt x="64" y="231"/>
                  </a:lnTo>
                  <a:lnTo>
                    <a:pt x="51" y="231"/>
                  </a:lnTo>
                  <a:lnTo>
                    <a:pt x="43" y="231"/>
                  </a:lnTo>
                  <a:lnTo>
                    <a:pt x="38" y="229"/>
                  </a:lnTo>
                  <a:lnTo>
                    <a:pt x="38" y="229"/>
                  </a:lnTo>
                  <a:lnTo>
                    <a:pt x="26" y="223"/>
                  </a:lnTo>
                  <a:lnTo>
                    <a:pt x="23" y="221"/>
                  </a:lnTo>
                  <a:lnTo>
                    <a:pt x="17" y="217"/>
                  </a:lnTo>
                  <a:lnTo>
                    <a:pt x="17" y="217"/>
                  </a:lnTo>
                  <a:lnTo>
                    <a:pt x="7" y="210"/>
                  </a:lnTo>
                  <a:lnTo>
                    <a:pt x="4" y="206"/>
                  </a:lnTo>
                  <a:lnTo>
                    <a:pt x="0" y="200"/>
                  </a:lnTo>
                  <a:lnTo>
                    <a:pt x="0" y="200"/>
                  </a:lnTo>
                  <a:lnTo>
                    <a:pt x="4" y="198"/>
                  </a:lnTo>
                  <a:lnTo>
                    <a:pt x="7" y="197"/>
                  </a:lnTo>
                  <a:lnTo>
                    <a:pt x="15" y="193"/>
                  </a:lnTo>
                  <a:lnTo>
                    <a:pt x="23" y="193"/>
                  </a:lnTo>
                  <a:lnTo>
                    <a:pt x="30" y="189"/>
                  </a:lnTo>
                  <a:lnTo>
                    <a:pt x="30" y="189"/>
                  </a:lnTo>
                  <a:lnTo>
                    <a:pt x="38" y="189"/>
                  </a:lnTo>
                  <a:lnTo>
                    <a:pt x="45" y="187"/>
                  </a:lnTo>
                  <a:lnTo>
                    <a:pt x="53" y="185"/>
                  </a:lnTo>
                  <a:lnTo>
                    <a:pt x="62" y="185"/>
                  </a:lnTo>
                  <a:lnTo>
                    <a:pt x="62" y="185"/>
                  </a:lnTo>
                  <a:lnTo>
                    <a:pt x="70" y="181"/>
                  </a:lnTo>
                  <a:lnTo>
                    <a:pt x="74" y="180"/>
                  </a:lnTo>
                  <a:lnTo>
                    <a:pt x="77" y="178"/>
                  </a:lnTo>
                  <a:lnTo>
                    <a:pt x="77" y="178"/>
                  </a:lnTo>
                  <a:lnTo>
                    <a:pt x="87" y="178"/>
                  </a:lnTo>
                  <a:lnTo>
                    <a:pt x="92" y="176"/>
                  </a:lnTo>
                  <a:lnTo>
                    <a:pt x="96" y="176"/>
                  </a:lnTo>
                  <a:lnTo>
                    <a:pt x="96" y="176"/>
                  </a:lnTo>
                  <a:lnTo>
                    <a:pt x="100" y="172"/>
                  </a:lnTo>
                  <a:lnTo>
                    <a:pt x="108" y="164"/>
                  </a:lnTo>
                  <a:lnTo>
                    <a:pt x="111" y="163"/>
                  </a:lnTo>
                  <a:lnTo>
                    <a:pt x="111" y="159"/>
                  </a:lnTo>
                  <a:lnTo>
                    <a:pt x="115" y="155"/>
                  </a:lnTo>
                  <a:lnTo>
                    <a:pt x="115" y="151"/>
                  </a:lnTo>
                  <a:lnTo>
                    <a:pt x="115" y="151"/>
                  </a:lnTo>
                  <a:lnTo>
                    <a:pt x="111" y="151"/>
                  </a:lnTo>
                  <a:lnTo>
                    <a:pt x="106" y="147"/>
                  </a:lnTo>
                  <a:lnTo>
                    <a:pt x="92" y="144"/>
                  </a:lnTo>
                  <a:lnTo>
                    <a:pt x="87" y="142"/>
                  </a:lnTo>
                  <a:lnTo>
                    <a:pt x="81" y="140"/>
                  </a:lnTo>
                  <a:lnTo>
                    <a:pt x="77" y="136"/>
                  </a:lnTo>
                  <a:lnTo>
                    <a:pt x="77" y="134"/>
                  </a:lnTo>
                  <a:lnTo>
                    <a:pt x="77" y="130"/>
                  </a:lnTo>
                  <a:lnTo>
                    <a:pt x="77" y="130"/>
                  </a:lnTo>
                  <a:lnTo>
                    <a:pt x="77" y="129"/>
                  </a:lnTo>
                  <a:lnTo>
                    <a:pt x="81" y="127"/>
                  </a:lnTo>
                  <a:lnTo>
                    <a:pt x="85" y="123"/>
                  </a:lnTo>
                  <a:lnTo>
                    <a:pt x="89" y="121"/>
                  </a:lnTo>
                  <a:lnTo>
                    <a:pt x="100" y="117"/>
                  </a:lnTo>
                  <a:lnTo>
                    <a:pt x="108" y="115"/>
                  </a:lnTo>
                  <a:lnTo>
                    <a:pt x="108" y="115"/>
                  </a:lnTo>
                  <a:lnTo>
                    <a:pt x="111" y="113"/>
                  </a:lnTo>
                  <a:lnTo>
                    <a:pt x="115" y="111"/>
                  </a:lnTo>
                  <a:lnTo>
                    <a:pt x="125" y="106"/>
                  </a:lnTo>
                  <a:lnTo>
                    <a:pt x="128" y="104"/>
                  </a:lnTo>
                  <a:lnTo>
                    <a:pt x="132" y="102"/>
                  </a:lnTo>
                  <a:lnTo>
                    <a:pt x="138" y="100"/>
                  </a:lnTo>
                  <a:lnTo>
                    <a:pt x="142" y="100"/>
                  </a:lnTo>
                  <a:lnTo>
                    <a:pt x="142" y="100"/>
                  </a:lnTo>
                  <a:lnTo>
                    <a:pt x="147" y="104"/>
                  </a:lnTo>
                  <a:lnTo>
                    <a:pt x="153" y="108"/>
                  </a:lnTo>
                  <a:lnTo>
                    <a:pt x="157" y="110"/>
                  </a:lnTo>
                  <a:lnTo>
                    <a:pt x="159" y="110"/>
                  </a:lnTo>
                  <a:lnTo>
                    <a:pt x="162" y="110"/>
                  </a:lnTo>
                  <a:lnTo>
                    <a:pt x="164" y="110"/>
                  </a:lnTo>
                  <a:lnTo>
                    <a:pt x="164" y="110"/>
                  </a:lnTo>
                  <a:lnTo>
                    <a:pt x="166" y="106"/>
                  </a:lnTo>
                  <a:lnTo>
                    <a:pt x="168" y="104"/>
                  </a:lnTo>
                  <a:lnTo>
                    <a:pt x="168" y="100"/>
                  </a:lnTo>
                  <a:lnTo>
                    <a:pt x="168" y="94"/>
                  </a:lnTo>
                  <a:lnTo>
                    <a:pt x="168" y="93"/>
                  </a:lnTo>
                  <a:lnTo>
                    <a:pt x="168" y="91"/>
                  </a:lnTo>
                  <a:lnTo>
                    <a:pt x="168" y="91"/>
                  </a:lnTo>
                  <a:lnTo>
                    <a:pt x="164" y="87"/>
                  </a:lnTo>
                  <a:lnTo>
                    <a:pt x="162" y="81"/>
                  </a:lnTo>
                  <a:lnTo>
                    <a:pt x="162" y="79"/>
                  </a:lnTo>
                  <a:lnTo>
                    <a:pt x="162" y="77"/>
                  </a:lnTo>
                  <a:lnTo>
                    <a:pt x="162" y="76"/>
                  </a:lnTo>
                  <a:lnTo>
                    <a:pt x="164" y="74"/>
                  </a:lnTo>
                  <a:lnTo>
                    <a:pt x="164" y="74"/>
                  </a:lnTo>
                  <a:lnTo>
                    <a:pt x="164" y="72"/>
                  </a:lnTo>
                  <a:lnTo>
                    <a:pt x="168" y="72"/>
                  </a:lnTo>
                  <a:lnTo>
                    <a:pt x="174" y="72"/>
                  </a:lnTo>
                  <a:lnTo>
                    <a:pt x="185" y="72"/>
                  </a:lnTo>
                  <a:lnTo>
                    <a:pt x="185" y="72"/>
                  </a:lnTo>
                  <a:lnTo>
                    <a:pt x="195" y="74"/>
                  </a:lnTo>
                  <a:lnTo>
                    <a:pt x="204" y="72"/>
                  </a:lnTo>
                  <a:lnTo>
                    <a:pt x="212" y="70"/>
                  </a:lnTo>
                  <a:lnTo>
                    <a:pt x="221" y="66"/>
                  </a:lnTo>
                  <a:lnTo>
                    <a:pt x="221" y="66"/>
                  </a:lnTo>
                  <a:lnTo>
                    <a:pt x="229" y="62"/>
                  </a:lnTo>
                  <a:lnTo>
                    <a:pt x="238" y="60"/>
                  </a:lnTo>
                  <a:lnTo>
                    <a:pt x="246" y="59"/>
                  </a:lnTo>
                  <a:lnTo>
                    <a:pt x="255" y="57"/>
                  </a:lnTo>
                  <a:lnTo>
                    <a:pt x="255" y="57"/>
                  </a:lnTo>
                  <a:lnTo>
                    <a:pt x="261" y="57"/>
                  </a:lnTo>
                  <a:lnTo>
                    <a:pt x="265" y="59"/>
                  </a:lnTo>
                  <a:lnTo>
                    <a:pt x="270" y="60"/>
                  </a:lnTo>
                  <a:lnTo>
                    <a:pt x="272" y="64"/>
                  </a:lnTo>
                  <a:lnTo>
                    <a:pt x="272" y="64"/>
                  </a:lnTo>
                  <a:lnTo>
                    <a:pt x="274" y="66"/>
                  </a:lnTo>
                  <a:lnTo>
                    <a:pt x="274" y="70"/>
                  </a:lnTo>
                  <a:lnTo>
                    <a:pt x="274" y="76"/>
                  </a:lnTo>
                  <a:lnTo>
                    <a:pt x="274" y="79"/>
                  </a:lnTo>
                  <a:lnTo>
                    <a:pt x="274" y="83"/>
                  </a:lnTo>
                  <a:lnTo>
                    <a:pt x="276" y="85"/>
                  </a:lnTo>
                  <a:lnTo>
                    <a:pt x="276" y="85"/>
                  </a:lnTo>
                  <a:lnTo>
                    <a:pt x="280" y="83"/>
                  </a:lnTo>
                  <a:lnTo>
                    <a:pt x="280" y="81"/>
                  </a:lnTo>
                  <a:lnTo>
                    <a:pt x="282" y="76"/>
                  </a:lnTo>
                  <a:lnTo>
                    <a:pt x="284" y="68"/>
                  </a:lnTo>
                  <a:lnTo>
                    <a:pt x="284" y="62"/>
                  </a:lnTo>
                  <a:lnTo>
                    <a:pt x="284" y="62"/>
                  </a:lnTo>
                  <a:lnTo>
                    <a:pt x="287" y="62"/>
                  </a:lnTo>
                  <a:lnTo>
                    <a:pt x="291" y="62"/>
                  </a:lnTo>
                  <a:lnTo>
                    <a:pt x="295" y="64"/>
                  </a:lnTo>
                  <a:lnTo>
                    <a:pt x="297" y="66"/>
                  </a:lnTo>
                  <a:lnTo>
                    <a:pt x="302" y="72"/>
                  </a:lnTo>
                  <a:lnTo>
                    <a:pt x="306" y="74"/>
                  </a:lnTo>
                  <a:lnTo>
                    <a:pt x="310" y="76"/>
                  </a:lnTo>
                  <a:lnTo>
                    <a:pt x="310" y="76"/>
                  </a:lnTo>
                  <a:lnTo>
                    <a:pt x="312" y="77"/>
                  </a:lnTo>
                  <a:lnTo>
                    <a:pt x="316" y="77"/>
                  </a:lnTo>
                  <a:lnTo>
                    <a:pt x="321" y="76"/>
                  </a:lnTo>
                  <a:lnTo>
                    <a:pt x="329" y="76"/>
                  </a:lnTo>
                  <a:lnTo>
                    <a:pt x="333" y="76"/>
                  </a:lnTo>
                  <a:lnTo>
                    <a:pt x="336" y="77"/>
                  </a:lnTo>
                  <a:lnTo>
                    <a:pt x="336" y="77"/>
                  </a:lnTo>
                  <a:lnTo>
                    <a:pt x="331" y="72"/>
                  </a:lnTo>
                  <a:lnTo>
                    <a:pt x="325" y="66"/>
                  </a:lnTo>
                  <a:lnTo>
                    <a:pt x="319" y="60"/>
                  </a:lnTo>
                  <a:lnTo>
                    <a:pt x="312" y="55"/>
                  </a:lnTo>
                  <a:lnTo>
                    <a:pt x="312" y="55"/>
                  </a:lnTo>
                  <a:lnTo>
                    <a:pt x="319" y="53"/>
                  </a:lnTo>
                  <a:lnTo>
                    <a:pt x="323" y="51"/>
                  </a:lnTo>
                  <a:lnTo>
                    <a:pt x="329" y="49"/>
                  </a:lnTo>
                  <a:lnTo>
                    <a:pt x="331" y="47"/>
                  </a:lnTo>
                  <a:lnTo>
                    <a:pt x="335" y="49"/>
                  </a:lnTo>
                  <a:lnTo>
                    <a:pt x="335" y="49"/>
                  </a:lnTo>
                  <a:lnTo>
                    <a:pt x="340" y="51"/>
                  </a:lnTo>
                  <a:lnTo>
                    <a:pt x="346" y="55"/>
                  </a:lnTo>
                  <a:lnTo>
                    <a:pt x="359" y="62"/>
                  </a:lnTo>
                  <a:lnTo>
                    <a:pt x="359" y="62"/>
                  </a:lnTo>
                  <a:lnTo>
                    <a:pt x="369" y="66"/>
                  </a:lnTo>
                  <a:lnTo>
                    <a:pt x="380" y="74"/>
                  </a:lnTo>
                  <a:lnTo>
                    <a:pt x="388" y="76"/>
                  </a:lnTo>
                  <a:lnTo>
                    <a:pt x="393" y="79"/>
                  </a:lnTo>
                  <a:lnTo>
                    <a:pt x="397" y="79"/>
                  </a:lnTo>
                  <a:lnTo>
                    <a:pt x="399" y="79"/>
                  </a:lnTo>
                  <a:lnTo>
                    <a:pt x="403" y="77"/>
                  </a:lnTo>
                  <a:lnTo>
                    <a:pt x="403" y="77"/>
                  </a:lnTo>
                  <a:lnTo>
                    <a:pt x="401" y="76"/>
                  </a:lnTo>
                  <a:lnTo>
                    <a:pt x="399" y="72"/>
                  </a:lnTo>
                  <a:lnTo>
                    <a:pt x="397" y="68"/>
                  </a:lnTo>
                  <a:lnTo>
                    <a:pt x="391" y="64"/>
                  </a:lnTo>
                  <a:lnTo>
                    <a:pt x="386" y="60"/>
                  </a:lnTo>
                  <a:lnTo>
                    <a:pt x="372" y="55"/>
                  </a:lnTo>
                  <a:lnTo>
                    <a:pt x="369" y="51"/>
                  </a:lnTo>
                  <a:lnTo>
                    <a:pt x="365" y="47"/>
                  </a:lnTo>
                  <a:lnTo>
                    <a:pt x="365" y="47"/>
                  </a:lnTo>
                  <a:lnTo>
                    <a:pt x="365" y="45"/>
                  </a:lnTo>
                  <a:lnTo>
                    <a:pt x="371" y="45"/>
                  </a:lnTo>
                  <a:lnTo>
                    <a:pt x="380" y="47"/>
                  </a:lnTo>
                  <a:lnTo>
                    <a:pt x="401" y="51"/>
                  </a:lnTo>
                  <a:lnTo>
                    <a:pt x="401" y="51"/>
                  </a:lnTo>
                  <a:lnTo>
                    <a:pt x="399" y="45"/>
                  </a:lnTo>
                  <a:lnTo>
                    <a:pt x="399" y="43"/>
                  </a:lnTo>
                  <a:lnTo>
                    <a:pt x="397" y="42"/>
                  </a:lnTo>
                  <a:lnTo>
                    <a:pt x="397" y="42"/>
                  </a:lnTo>
                  <a:lnTo>
                    <a:pt x="401" y="40"/>
                  </a:lnTo>
                  <a:lnTo>
                    <a:pt x="403" y="40"/>
                  </a:lnTo>
                  <a:lnTo>
                    <a:pt x="406" y="38"/>
                  </a:lnTo>
                  <a:lnTo>
                    <a:pt x="408" y="36"/>
                  </a:lnTo>
                  <a:lnTo>
                    <a:pt x="408" y="36"/>
                  </a:lnTo>
                  <a:lnTo>
                    <a:pt x="399" y="34"/>
                  </a:lnTo>
                  <a:lnTo>
                    <a:pt x="388" y="34"/>
                  </a:lnTo>
                  <a:lnTo>
                    <a:pt x="388" y="34"/>
                  </a:lnTo>
                  <a:lnTo>
                    <a:pt x="391" y="30"/>
                  </a:lnTo>
                  <a:lnTo>
                    <a:pt x="391" y="28"/>
                  </a:lnTo>
                  <a:lnTo>
                    <a:pt x="393" y="24"/>
                  </a:lnTo>
                  <a:lnTo>
                    <a:pt x="393" y="24"/>
                  </a:lnTo>
                  <a:lnTo>
                    <a:pt x="406" y="23"/>
                  </a:lnTo>
                  <a:lnTo>
                    <a:pt x="420" y="19"/>
                  </a:lnTo>
                  <a:lnTo>
                    <a:pt x="433" y="19"/>
                  </a:lnTo>
                  <a:lnTo>
                    <a:pt x="439" y="19"/>
                  </a:lnTo>
                  <a:lnTo>
                    <a:pt x="446" y="21"/>
                  </a:lnTo>
                  <a:lnTo>
                    <a:pt x="446" y="21"/>
                  </a:lnTo>
                  <a:lnTo>
                    <a:pt x="452" y="23"/>
                  </a:lnTo>
                  <a:lnTo>
                    <a:pt x="459" y="24"/>
                  </a:lnTo>
                  <a:lnTo>
                    <a:pt x="465" y="26"/>
                  </a:lnTo>
                  <a:lnTo>
                    <a:pt x="469" y="26"/>
                  </a:lnTo>
                  <a:lnTo>
                    <a:pt x="471" y="24"/>
                  </a:lnTo>
                  <a:lnTo>
                    <a:pt x="471" y="24"/>
                  </a:lnTo>
                  <a:lnTo>
                    <a:pt x="473" y="23"/>
                  </a:lnTo>
                  <a:lnTo>
                    <a:pt x="476" y="21"/>
                  </a:lnTo>
                  <a:lnTo>
                    <a:pt x="476" y="19"/>
                  </a:lnTo>
                  <a:lnTo>
                    <a:pt x="480" y="17"/>
                  </a:lnTo>
                  <a:lnTo>
                    <a:pt x="480" y="17"/>
                  </a:lnTo>
                  <a:lnTo>
                    <a:pt x="482" y="17"/>
                  </a:lnTo>
                  <a:lnTo>
                    <a:pt x="486" y="17"/>
                  </a:lnTo>
                  <a:lnTo>
                    <a:pt x="488" y="19"/>
                  </a:lnTo>
                  <a:lnTo>
                    <a:pt x="492" y="19"/>
                  </a:lnTo>
                  <a:lnTo>
                    <a:pt x="492" y="19"/>
                  </a:lnTo>
                  <a:lnTo>
                    <a:pt x="492" y="11"/>
                  </a:lnTo>
                  <a:lnTo>
                    <a:pt x="492" y="11"/>
                  </a:lnTo>
                  <a:lnTo>
                    <a:pt x="497" y="11"/>
                  </a:lnTo>
                  <a:lnTo>
                    <a:pt x="503" y="9"/>
                  </a:lnTo>
                  <a:lnTo>
                    <a:pt x="507" y="7"/>
                  </a:lnTo>
                  <a:lnTo>
                    <a:pt x="512" y="7"/>
                  </a:lnTo>
                  <a:lnTo>
                    <a:pt x="512" y="7"/>
                  </a:lnTo>
                  <a:lnTo>
                    <a:pt x="514" y="11"/>
                  </a:lnTo>
                  <a:lnTo>
                    <a:pt x="518" y="13"/>
                  </a:lnTo>
                  <a:lnTo>
                    <a:pt x="518" y="13"/>
                  </a:lnTo>
                  <a:lnTo>
                    <a:pt x="520" y="9"/>
                  </a:lnTo>
                  <a:lnTo>
                    <a:pt x="522" y="6"/>
                  </a:lnTo>
                  <a:lnTo>
                    <a:pt x="522" y="6"/>
                  </a:lnTo>
                  <a:lnTo>
                    <a:pt x="526" y="6"/>
                  </a:lnTo>
                  <a:lnTo>
                    <a:pt x="529" y="6"/>
                  </a:lnTo>
                  <a:lnTo>
                    <a:pt x="541" y="4"/>
                  </a:lnTo>
                  <a:lnTo>
                    <a:pt x="544" y="4"/>
                  </a:lnTo>
                  <a:lnTo>
                    <a:pt x="550" y="4"/>
                  </a:lnTo>
                  <a:lnTo>
                    <a:pt x="554" y="6"/>
                  </a:lnTo>
                  <a:lnTo>
                    <a:pt x="558" y="9"/>
                  </a:lnTo>
                  <a:lnTo>
                    <a:pt x="558" y="9"/>
                  </a:lnTo>
                  <a:lnTo>
                    <a:pt x="560" y="7"/>
                  </a:lnTo>
                  <a:lnTo>
                    <a:pt x="560" y="4"/>
                  </a:lnTo>
                  <a:lnTo>
                    <a:pt x="560" y="4"/>
                  </a:lnTo>
                  <a:lnTo>
                    <a:pt x="567" y="2"/>
                  </a:lnTo>
                  <a:lnTo>
                    <a:pt x="575" y="0"/>
                  </a:lnTo>
                  <a:lnTo>
                    <a:pt x="582" y="0"/>
                  </a:lnTo>
                  <a:lnTo>
                    <a:pt x="590" y="0"/>
                  </a:lnTo>
                  <a:lnTo>
                    <a:pt x="605" y="0"/>
                  </a:lnTo>
                  <a:lnTo>
                    <a:pt x="618" y="4"/>
                  </a:lnTo>
                  <a:lnTo>
                    <a:pt x="618" y="4"/>
                  </a:lnTo>
                  <a:lnTo>
                    <a:pt x="633" y="6"/>
                  </a:lnTo>
                  <a:lnTo>
                    <a:pt x="645" y="7"/>
                  </a:lnTo>
                  <a:lnTo>
                    <a:pt x="656" y="11"/>
                  </a:lnTo>
                  <a:lnTo>
                    <a:pt x="662" y="15"/>
                  </a:lnTo>
                  <a:lnTo>
                    <a:pt x="667" y="17"/>
                  </a:lnTo>
                  <a:lnTo>
                    <a:pt x="667" y="17"/>
                  </a:lnTo>
                  <a:lnTo>
                    <a:pt x="666" y="21"/>
                  </a:lnTo>
                  <a:lnTo>
                    <a:pt x="666" y="21"/>
                  </a:lnTo>
                  <a:lnTo>
                    <a:pt x="660" y="24"/>
                  </a:lnTo>
                  <a:lnTo>
                    <a:pt x="660" y="24"/>
                  </a:lnTo>
                  <a:lnTo>
                    <a:pt x="667" y="23"/>
                  </a:lnTo>
                  <a:lnTo>
                    <a:pt x="679" y="23"/>
                  </a:lnTo>
                  <a:lnTo>
                    <a:pt x="683" y="23"/>
                  </a:lnTo>
                  <a:lnTo>
                    <a:pt x="686" y="24"/>
                  </a:lnTo>
                  <a:lnTo>
                    <a:pt x="686" y="26"/>
                  </a:lnTo>
                  <a:lnTo>
                    <a:pt x="688" y="26"/>
                  </a:lnTo>
                  <a:lnTo>
                    <a:pt x="686" y="32"/>
                  </a:lnTo>
                  <a:lnTo>
                    <a:pt x="686" y="32"/>
                  </a:lnTo>
                  <a:lnTo>
                    <a:pt x="683" y="34"/>
                  </a:lnTo>
                  <a:lnTo>
                    <a:pt x="681" y="36"/>
                  </a:lnTo>
                  <a:lnTo>
                    <a:pt x="681" y="36"/>
                  </a:lnTo>
                  <a:lnTo>
                    <a:pt x="694" y="34"/>
                  </a:lnTo>
                  <a:lnTo>
                    <a:pt x="696" y="34"/>
                  </a:lnTo>
                  <a:lnTo>
                    <a:pt x="700" y="34"/>
                  </a:lnTo>
                  <a:lnTo>
                    <a:pt x="701" y="34"/>
                  </a:lnTo>
                  <a:lnTo>
                    <a:pt x="703" y="36"/>
                  </a:lnTo>
                  <a:lnTo>
                    <a:pt x="703" y="36"/>
                  </a:lnTo>
                  <a:lnTo>
                    <a:pt x="701" y="40"/>
                  </a:lnTo>
                  <a:lnTo>
                    <a:pt x="701" y="40"/>
                  </a:lnTo>
                  <a:lnTo>
                    <a:pt x="711" y="40"/>
                  </a:lnTo>
                  <a:lnTo>
                    <a:pt x="722" y="40"/>
                  </a:lnTo>
                  <a:lnTo>
                    <a:pt x="726" y="40"/>
                  </a:lnTo>
                  <a:lnTo>
                    <a:pt x="730" y="42"/>
                  </a:lnTo>
                  <a:lnTo>
                    <a:pt x="734" y="43"/>
                  </a:lnTo>
                  <a:lnTo>
                    <a:pt x="737" y="49"/>
                  </a:lnTo>
                  <a:lnTo>
                    <a:pt x="737" y="49"/>
                  </a:lnTo>
                  <a:lnTo>
                    <a:pt x="718" y="55"/>
                  </a:lnTo>
                  <a:lnTo>
                    <a:pt x="698" y="60"/>
                  </a:lnTo>
                  <a:lnTo>
                    <a:pt x="688" y="62"/>
                  </a:lnTo>
                  <a:lnTo>
                    <a:pt x="679" y="62"/>
                  </a:lnTo>
                  <a:lnTo>
                    <a:pt x="669" y="62"/>
                  </a:lnTo>
                  <a:lnTo>
                    <a:pt x="660" y="62"/>
                  </a:lnTo>
                  <a:lnTo>
                    <a:pt x="660" y="62"/>
                  </a:lnTo>
                  <a:lnTo>
                    <a:pt x="647" y="60"/>
                  </a:lnTo>
                  <a:lnTo>
                    <a:pt x="633" y="60"/>
                  </a:lnTo>
                  <a:lnTo>
                    <a:pt x="620" y="62"/>
                  </a:lnTo>
                  <a:lnTo>
                    <a:pt x="609" y="64"/>
                  </a:lnTo>
                  <a:lnTo>
                    <a:pt x="609" y="64"/>
                  </a:lnTo>
                  <a:lnTo>
                    <a:pt x="599" y="68"/>
                  </a:lnTo>
                  <a:lnTo>
                    <a:pt x="588" y="72"/>
                  </a:lnTo>
                  <a:lnTo>
                    <a:pt x="579" y="77"/>
                  </a:lnTo>
                  <a:lnTo>
                    <a:pt x="575" y="79"/>
                  </a:lnTo>
                  <a:lnTo>
                    <a:pt x="573" y="83"/>
                  </a:lnTo>
                  <a:lnTo>
                    <a:pt x="573" y="83"/>
                  </a:lnTo>
                  <a:lnTo>
                    <a:pt x="575" y="85"/>
                  </a:lnTo>
                  <a:lnTo>
                    <a:pt x="577" y="85"/>
                  </a:lnTo>
                  <a:lnTo>
                    <a:pt x="584" y="85"/>
                  </a:lnTo>
                  <a:lnTo>
                    <a:pt x="592" y="83"/>
                  </a:lnTo>
                  <a:lnTo>
                    <a:pt x="597" y="81"/>
                  </a:lnTo>
                  <a:lnTo>
                    <a:pt x="611" y="76"/>
                  </a:lnTo>
                  <a:lnTo>
                    <a:pt x="618" y="74"/>
                  </a:lnTo>
                  <a:lnTo>
                    <a:pt x="622" y="72"/>
                  </a:lnTo>
                  <a:lnTo>
                    <a:pt x="622" y="72"/>
                  </a:lnTo>
                  <a:lnTo>
                    <a:pt x="630" y="72"/>
                  </a:lnTo>
                  <a:lnTo>
                    <a:pt x="637" y="70"/>
                  </a:lnTo>
                  <a:lnTo>
                    <a:pt x="650" y="70"/>
                  </a:lnTo>
                  <a:lnTo>
                    <a:pt x="664" y="72"/>
                  </a:lnTo>
                  <a:lnTo>
                    <a:pt x="677" y="72"/>
                  </a:lnTo>
                  <a:lnTo>
                    <a:pt x="677" y="72"/>
                  </a:lnTo>
                  <a:lnTo>
                    <a:pt x="679" y="76"/>
                  </a:lnTo>
                  <a:lnTo>
                    <a:pt x="679" y="76"/>
                  </a:lnTo>
                  <a:lnTo>
                    <a:pt x="675" y="79"/>
                  </a:lnTo>
                  <a:lnTo>
                    <a:pt x="671" y="81"/>
                  </a:lnTo>
                  <a:lnTo>
                    <a:pt x="666" y="83"/>
                  </a:lnTo>
                  <a:lnTo>
                    <a:pt x="658" y="85"/>
                  </a:lnTo>
                  <a:lnTo>
                    <a:pt x="656" y="89"/>
                  </a:lnTo>
                  <a:lnTo>
                    <a:pt x="650" y="91"/>
                  </a:lnTo>
                  <a:lnTo>
                    <a:pt x="650" y="91"/>
                  </a:lnTo>
                  <a:lnTo>
                    <a:pt x="652" y="94"/>
                  </a:lnTo>
                  <a:lnTo>
                    <a:pt x="652" y="94"/>
                  </a:lnTo>
                  <a:lnTo>
                    <a:pt x="656" y="94"/>
                  </a:lnTo>
                  <a:lnTo>
                    <a:pt x="660" y="94"/>
                  </a:lnTo>
                  <a:lnTo>
                    <a:pt x="667" y="93"/>
                  </a:lnTo>
                  <a:lnTo>
                    <a:pt x="679" y="87"/>
                  </a:lnTo>
                  <a:lnTo>
                    <a:pt x="679" y="87"/>
                  </a:lnTo>
                  <a:lnTo>
                    <a:pt x="686" y="85"/>
                  </a:lnTo>
                  <a:lnTo>
                    <a:pt x="692" y="81"/>
                  </a:lnTo>
                  <a:lnTo>
                    <a:pt x="696" y="77"/>
                  </a:lnTo>
                  <a:lnTo>
                    <a:pt x="700" y="72"/>
                  </a:lnTo>
                  <a:lnTo>
                    <a:pt x="700" y="72"/>
                  </a:lnTo>
                  <a:lnTo>
                    <a:pt x="701" y="72"/>
                  </a:lnTo>
                  <a:lnTo>
                    <a:pt x="703" y="72"/>
                  </a:lnTo>
                  <a:lnTo>
                    <a:pt x="703" y="72"/>
                  </a:lnTo>
                  <a:lnTo>
                    <a:pt x="705" y="68"/>
                  </a:lnTo>
                  <a:lnTo>
                    <a:pt x="709" y="66"/>
                  </a:lnTo>
                  <a:lnTo>
                    <a:pt x="711" y="66"/>
                  </a:lnTo>
                  <a:lnTo>
                    <a:pt x="715" y="66"/>
                  </a:lnTo>
                  <a:lnTo>
                    <a:pt x="720" y="66"/>
                  </a:lnTo>
                  <a:lnTo>
                    <a:pt x="722" y="68"/>
                  </a:lnTo>
                  <a:lnTo>
                    <a:pt x="726" y="72"/>
                  </a:lnTo>
                  <a:lnTo>
                    <a:pt x="726" y="74"/>
                  </a:lnTo>
                  <a:lnTo>
                    <a:pt x="726" y="74"/>
                  </a:lnTo>
                  <a:lnTo>
                    <a:pt x="724" y="77"/>
                  </a:lnTo>
                  <a:lnTo>
                    <a:pt x="724" y="81"/>
                  </a:lnTo>
                  <a:lnTo>
                    <a:pt x="720" y="89"/>
                  </a:lnTo>
                  <a:lnTo>
                    <a:pt x="720" y="89"/>
                  </a:lnTo>
                  <a:lnTo>
                    <a:pt x="718" y="93"/>
                  </a:lnTo>
                  <a:lnTo>
                    <a:pt x="715" y="94"/>
                  </a:lnTo>
                  <a:lnTo>
                    <a:pt x="711" y="98"/>
                  </a:lnTo>
                  <a:lnTo>
                    <a:pt x="709" y="100"/>
                  </a:lnTo>
                  <a:lnTo>
                    <a:pt x="709" y="100"/>
                  </a:lnTo>
                  <a:lnTo>
                    <a:pt x="701" y="113"/>
                  </a:lnTo>
                  <a:lnTo>
                    <a:pt x="700" y="119"/>
                  </a:lnTo>
                  <a:lnTo>
                    <a:pt x="698" y="125"/>
                  </a:lnTo>
                  <a:lnTo>
                    <a:pt x="698" y="125"/>
                  </a:lnTo>
                  <a:lnTo>
                    <a:pt x="707" y="119"/>
                  </a:lnTo>
                  <a:lnTo>
                    <a:pt x="713" y="113"/>
                  </a:lnTo>
                  <a:lnTo>
                    <a:pt x="726" y="98"/>
                  </a:lnTo>
                  <a:lnTo>
                    <a:pt x="726" y="98"/>
                  </a:lnTo>
                  <a:lnTo>
                    <a:pt x="734" y="94"/>
                  </a:lnTo>
                  <a:lnTo>
                    <a:pt x="743" y="89"/>
                  </a:lnTo>
                  <a:lnTo>
                    <a:pt x="749" y="85"/>
                  </a:lnTo>
                  <a:lnTo>
                    <a:pt x="753" y="85"/>
                  </a:lnTo>
                  <a:lnTo>
                    <a:pt x="753" y="85"/>
                  </a:lnTo>
                  <a:lnTo>
                    <a:pt x="754" y="87"/>
                  </a:lnTo>
                  <a:lnTo>
                    <a:pt x="754" y="89"/>
                  </a:lnTo>
                  <a:lnTo>
                    <a:pt x="754" y="91"/>
                  </a:lnTo>
                  <a:lnTo>
                    <a:pt x="754" y="91"/>
                  </a:lnTo>
                  <a:lnTo>
                    <a:pt x="768" y="89"/>
                  </a:lnTo>
                  <a:lnTo>
                    <a:pt x="773" y="89"/>
                  </a:lnTo>
                  <a:lnTo>
                    <a:pt x="779" y="91"/>
                  </a:lnTo>
                  <a:lnTo>
                    <a:pt x="779" y="91"/>
                  </a:lnTo>
                  <a:lnTo>
                    <a:pt x="785" y="83"/>
                  </a:lnTo>
                  <a:lnTo>
                    <a:pt x="790" y="77"/>
                  </a:lnTo>
                  <a:lnTo>
                    <a:pt x="798" y="72"/>
                  </a:lnTo>
                  <a:lnTo>
                    <a:pt x="802" y="70"/>
                  </a:lnTo>
                  <a:lnTo>
                    <a:pt x="802" y="70"/>
                  </a:lnTo>
                  <a:lnTo>
                    <a:pt x="805" y="68"/>
                  </a:lnTo>
                  <a:lnTo>
                    <a:pt x="809" y="68"/>
                  </a:lnTo>
                  <a:lnTo>
                    <a:pt x="821" y="72"/>
                  </a:lnTo>
                  <a:lnTo>
                    <a:pt x="838" y="77"/>
                  </a:lnTo>
                  <a:lnTo>
                    <a:pt x="838" y="77"/>
                  </a:lnTo>
                  <a:lnTo>
                    <a:pt x="847" y="79"/>
                  </a:lnTo>
                  <a:lnTo>
                    <a:pt x="853" y="81"/>
                  </a:lnTo>
                  <a:lnTo>
                    <a:pt x="858" y="83"/>
                  </a:lnTo>
                  <a:lnTo>
                    <a:pt x="862" y="87"/>
                  </a:lnTo>
                  <a:lnTo>
                    <a:pt x="864" y="89"/>
                  </a:lnTo>
                  <a:lnTo>
                    <a:pt x="864" y="93"/>
                  </a:lnTo>
                  <a:lnTo>
                    <a:pt x="864" y="93"/>
                  </a:lnTo>
                  <a:lnTo>
                    <a:pt x="862" y="94"/>
                  </a:lnTo>
                  <a:lnTo>
                    <a:pt x="858" y="96"/>
                  </a:lnTo>
                  <a:lnTo>
                    <a:pt x="858" y="96"/>
                  </a:lnTo>
                  <a:lnTo>
                    <a:pt x="849" y="102"/>
                  </a:lnTo>
                  <a:lnTo>
                    <a:pt x="845" y="104"/>
                  </a:lnTo>
                  <a:lnTo>
                    <a:pt x="840" y="108"/>
                  </a:lnTo>
                  <a:lnTo>
                    <a:pt x="840" y="108"/>
                  </a:lnTo>
                  <a:lnTo>
                    <a:pt x="836" y="110"/>
                  </a:lnTo>
                  <a:lnTo>
                    <a:pt x="830" y="113"/>
                  </a:lnTo>
                  <a:lnTo>
                    <a:pt x="823" y="115"/>
                  </a:lnTo>
                  <a:lnTo>
                    <a:pt x="823" y="115"/>
                  </a:lnTo>
                  <a:lnTo>
                    <a:pt x="813" y="115"/>
                  </a:lnTo>
                  <a:lnTo>
                    <a:pt x="802" y="117"/>
                  </a:lnTo>
                  <a:lnTo>
                    <a:pt x="790" y="117"/>
                  </a:lnTo>
                  <a:lnTo>
                    <a:pt x="787" y="117"/>
                  </a:lnTo>
                  <a:lnTo>
                    <a:pt x="781" y="119"/>
                  </a:lnTo>
                  <a:lnTo>
                    <a:pt x="781" y="119"/>
                  </a:lnTo>
                  <a:lnTo>
                    <a:pt x="785" y="121"/>
                  </a:lnTo>
                  <a:lnTo>
                    <a:pt x="788" y="121"/>
                  </a:lnTo>
                  <a:lnTo>
                    <a:pt x="800" y="127"/>
                  </a:lnTo>
                  <a:lnTo>
                    <a:pt x="802" y="127"/>
                  </a:lnTo>
                  <a:lnTo>
                    <a:pt x="804" y="130"/>
                  </a:lnTo>
                  <a:lnTo>
                    <a:pt x="804" y="130"/>
                  </a:lnTo>
                  <a:lnTo>
                    <a:pt x="804" y="134"/>
                  </a:lnTo>
                  <a:lnTo>
                    <a:pt x="800" y="136"/>
                  </a:lnTo>
                  <a:lnTo>
                    <a:pt x="800" y="136"/>
                  </a:lnTo>
                  <a:lnTo>
                    <a:pt x="794" y="138"/>
                  </a:lnTo>
                  <a:lnTo>
                    <a:pt x="790" y="140"/>
                  </a:lnTo>
                  <a:lnTo>
                    <a:pt x="783" y="140"/>
                  </a:lnTo>
                  <a:lnTo>
                    <a:pt x="775" y="138"/>
                  </a:lnTo>
                  <a:lnTo>
                    <a:pt x="773" y="138"/>
                  </a:lnTo>
                  <a:lnTo>
                    <a:pt x="768" y="140"/>
                  </a:lnTo>
                  <a:lnTo>
                    <a:pt x="768" y="140"/>
                  </a:lnTo>
                  <a:lnTo>
                    <a:pt x="770" y="142"/>
                  </a:lnTo>
                  <a:lnTo>
                    <a:pt x="770" y="144"/>
                  </a:lnTo>
                  <a:lnTo>
                    <a:pt x="773" y="146"/>
                  </a:lnTo>
                  <a:lnTo>
                    <a:pt x="781" y="147"/>
                  </a:lnTo>
                  <a:lnTo>
                    <a:pt x="783" y="147"/>
                  </a:lnTo>
                  <a:lnTo>
                    <a:pt x="787" y="151"/>
                  </a:lnTo>
                  <a:lnTo>
                    <a:pt x="787" y="151"/>
                  </a:lnTo>
                  <a:lnTo>
                    <a:pt x="787" y="153"/>
                  </a:lnTo>
                  <a:lnTo>
                    <a:pt x="783" y="157"/>
                  </a:lnTo>
                  <a:lnTo>
                    <a:pt x="783" y="157"/>
                  </a:lnTo>
                  <a:lnTo>
                    <a:pt x="781" y="159"/>
                  </a:lnTo>
                  <a:lnTo>
                    <a:pt x="777" y="161"/>
                  </a:lnTo>
                  <a:lnTo>
                    <a:pt x="773" y="161"/>
                  </a:lnTo>
                  <a:lnTo>
                    <a:pt x="771" y="161"/>
                  </a:lnTo>
                  <a:lnTo>
                    <a:pt x="771" y="161"/>
                  </a:lnTo>
                  <a:lnTo>
                    <a:pt x="768" y="164"/>
                  </a:lnTo>
                  <a:lnTo>
                    <a:pt x="768" y="166"/>
                  </a:lnTo>
                  <a:lnTo>
                    <a:pt x="766" y="170"/>
                  </a:lnTo>
                  <a:lnTo>
                    <a:pt x="764" y="172"/>
                  </a:lnTo>
                  <a:lnTo>
                    <a:pt x="764" y="172"/>
                  </a:lnTo>
                  <a:lnTo>
                    <a:pt x="762" y="176"/>
                  </a:lnTo>
                  <a:lnTo>
                    <a:pt x="760" y="178"/>
                  </a:lnTo>
                  <a:lnTo>
                    <a:pt x="753" y="181"/>
                  </a:lnTo>
                  <a:lnTo>
                    <a:pt x="747" y="187"/>
                  </a:lnTo>
                  <a:lnTo>
                    <a:pt x="745" y="189"/>
                  </a:lnTo>
                  <a:lnTo>
                    <a:pt x="743" y="193"/>
                  </a:lnTo>
                  <a:lnTo>
                    <a:pt x="743" y="193"/>
                  </a:lnTo>
                  <a:lnTo>
                    <a:pt x="737" y="206"/>
                  </a:lnTo>
                  <a:lnTo>
                    <a:pt x="736" y="219"/>
                  </a:lnTo>
                  <a:lnTo>
                    <a:pt x="736" y="219"/>
                  </a:lnTo>
                  <a:lnTo>
                    <a:pt x="734" y="221"/>
                  </a:lnTo>
                  <a:lnTo>
                    <a:pt x="732" y="223"/>
                  </a:lnTo>
                  <a:lnTo>
                    <a:pt x="732" y="227"/>
                  </a:lnTo>
                  <a:lnTo>
                    <a:pt x="732" y="227"/>
                  </a:lnTo>
                  <a:lnTo>
                    <a:pt x="734" y="227"/>
                  </a:lnTo>
                  <a:lnTo>
                    <a:pt x="734" y="227"/>
                  </a:lnTo>
                  <a:lnTo>
                    <a:pt x="736" y="227"/>
                  </a:lnTo>
                  <a:lnTo>
                    <a:pt x="736" y="227"/>
                  </a:lnTo>
                  <a:lnTo>
                    <a:pt x="737" y="227"/>
                  </a:lnTo>
                  <a:lnTo>
                    <a:pt x="739" y="223"/>
                  </a:lnTo>
                  <a:lnTo>
                    <a:pt x="741" y="221"/>
                  </a:lnTo>
                  <a:lnTo>
                    <a:pt x="741" y="221"/>
                  </a:lnTo>
                  <a:lnTo>
                    <a:pt x="745" y="219"/>
                  </a:lnTo>
                  <a:lnTo>
                    <a:pt x="751" y="219"/>
                  </a:lnTo>
                  <a:lnTo>
                    <a:pt x="756" y="221"/>
                  </a:lnTo>
                  <a:lnTo>
                    <a:pt x="762" y="223"/>
                  </a:lnTo>
                  <a:lnTo>
                    <a:pt x="762" y="223"/>
                  </a:lnTo>
                  <a:lnTo>
                    <a:pt x="766" y="225"/>
                  </a:lnTo>
                  <a:lnTo>
                    <a:pt x="768" y="227"/>
                  </a:lnTo>
                  <a:lnTo>
                    <a:pt x="768" y="231"/>
                  </a:lnTo>
                  <a:lnTo>
                    <a:pt x="768" y="231"/>
                  </a:lnTo>
                  <a:lnTo>
                    <a:pt x="764" y="233"/>
                  </a:lnTo>
                  <a:lnTo>
                    <a:pt x="760" y="233"/>
                  </a:lnTo>
                  <a:lnTo>
                    <a:pt x="756" y="233"/>
                  </a:lnTo>
                  <a:lnTo>
                    <a:pt x="753" y="233"/>
                  </a:lnTo>
                  <a:lnTo>
                    <a:pt x="753" y="233"/>
                  </a:lnTo>
                  <a:lnTo>
                    <a:pt x="753" y="234"/>
                  </a:lnTo>
                  <a:lnTo>
                    <a:pt x="753" y="234"/>
                  </a:lnTo>
                  <a:lnTo>
                    <a:pt x="758" y="236"/>
                  </a:lnTo>
                  <a:lnTo>
                    <a:pt x="764" y="238"/>
                  </a:lnTo>
                  <a:lnTo>
                    <a:pt x="773" y="240"/>
                  </a:lnTo>
                  <a:lnTo>
                    <a:pt x="773" y="240"/>
                  </a:lnTo>
                  <a:lnTo>
                    <a:pt x="777" y="242"/>
                  </a:lnTo>
                  <a:lnTo>
                    <a:pt x="777" y="244"/>
                  </a:lnTo>
                  <a:lnTo>
                    <a:pt x="779" y="246"/>
                  </a:lnTo>
                  <a:lnTo>
                    <a:pt x="779" y="248"/>
                  </a:lnTo>
                  <a:lnTo>
                    <a:pt x="779" y="255"/>
                  </a:lnTo>
                  <a:lnTo>
                    <a:pt x="781" y="257"/>
                  </a:lnTo>
                  <a:lnTo>
                    <a:pt x="783" y="261"/>
                  </a:lnTo>
                  <a:lnTo>
                    <a:pt x="783" y="261"/>
                  </a:lnTo>
                  <a:lnTo>
                    <a:pt x="777" y="263"/>
                  </a:lnTo>
                  <a:lnTo>
                    <a:pt x="771" y="263"/>
                  </a:lnTo>
                  <a:lnTo>
                    <a:pt x="766" y="261"/>
                  </a:lnTo>
                  <a:lnTo>
                    <a:pt x="760" y="261"/>
                  </a:lnTo>
                  <a:lnTo>
                    <a:pt x="754" y="257"/>
                  </a:lnTo>
                  <a:lnTo>
                    <a:pt x="749" y="257"/>
                  </a:lnTo>
                  <a:lnTo>
                    <a:pt x="743" y="257"/>
                  </a:lnTo>
                  <a:lnTo>
                    <a:pt x="737" y="261"/>
                  </a:lnTo>
                  <a:lnTo>
                    <a:pt x="737" y="261"/>
                  </a:lnTo>
                  <a:lnTo>
                    <a:pt x="736" y="265"/>
                  </a:lnTo>
                  <a:lnTo>
                    <a:pt x="736" y="268"/>
                  </a:lnTo>
                  <a:lnTo>
                    <a:pt x="736" y="268"/>
                  </a:lnTo>
                  <a:lnTo>
                    <a:pt x="741" y="272"/>
                  </a:lnTo>
                  <a:lnTo>
                    <a:pt x="751" y="276"/>
                  </a:lnTo>
                  <a:lnTo>
                    <a:pt x="758" y="282"/>
                  </a:lnTo>
                  <a:lnTo>
                    <a:pt x="762" y="284"/>
                  </a:lnTo>
                  <a:lnTo>
                    <a:pt x="764" y="285"/>
                  </a:lnTo>
                  <a:lnTo>
                    <a:pt x="764" y="285"/>
                  </a:lnTo>
                  <a:lnTo>
                    <a:pt x="768" y="291"/>
                  </a:lnTo>
                  <a:lnTo>
                    <a:pt x="768" y="295"/>
                  </a:lnTo>
                  <a:lnTo>
                    <a:pt x="768" y="297"/>
                  </a:lnTo>
                  <a:lnTo>
                    <a:pt x="764" y="301"/>
                  </a:lnTo>
                  <a:lnTo>
                    <a:pt x="762" y="303"/>
                  </a:lnTo>
                  <a:lnTo>
                    <a:pt x="758" y="306"/>
                  </a:lnTo>
                  <a:lnTo>
                    <a:pt x="753" y="310"/>
                  </a:lnTo>
                  <a:lnTo>
                    <a:pt x="753" y="310"/>
                  </a:lnTo>
                  <a:lnTo>
                    <a:pt x="753" y="314"/>
                  </a:lnTo>
                  <a:lnTo>
                    <a:pt x="753" y="314"/>
                  </a:lnTo>
                  <a:lnTo>
                    <a:pt x="749" y="314"/>
                  </a:lnTo>
                  <a:lnTo>
                    <a:pt x="749" y="314"/>
                  </a:lnTo>
                  <a:lnTo>
                    <a:pt x="747" y="314"/>
                  </a:lnTo>
                  <a:lnTo>
                    <a:pt x="747" y="314"/>
                  </a:lnTo>
                  <a:lnTo>
                    <a:pt x="749" y="318"/>
                  </a:lnTo>
                  <a:lnTo>
                    <a:pt x="751" y="320"/>
                  </a:lnTo>
                  <a:lnTo>
                    <a:pt x="754" y="321"/>
                  </a:lnTo>
                  <a:lnTo>
                    <a:pt x="758" y="323"/>
                  </a:lnTo>
                  <a:lnTo>
                    <a:pt x="758" y="323"/>
                  </a:lnTo>
                  <a:lnTo>
                    <a:pt x="756" y="327"/>
                  </a:lnTo>
                  <a:lnTo>
                    <a:pt x="756" y="331"/>
                  </a:lnTo>
                  <a:lnTo>
                    <a:pt x="756" y="331"/>
                  </a:lnTo>
                  <a:lnTo>
                    <a:pt x="758" y="333"/>
                  </a:lnTo>
                  <a:lnTo>
                    <a:pt x="762" y="333"/>
                  </a:lnTo>
                  <a:lnTo>
                    <a:pt x="762" y="333"/>
                  </a:lnTo>
                  <a:lnTo>
                    <a:pt x="764" y="338"/>
                  </a:lnTo>
                  <a:lnTo>
                    <a:pt x="762" y="340"/>
                  </a:lnTo>
                  <a:lnTo>
                    <a:pt x="762" y="340"/>
                  </a:lnTo>
                  <a:lnTo>
                    <a:pt x="758" y="340"/>
                  </a:lnTo>
                  <a:lnTo>
                    <a:pt x="756" y="342"/>
                  </a:lnTo>
                  <a:lnTo>
                    <a:pt x="749" y="344"/>
                  </a:lnTo>
                  <a:lnTo>
                    <a:pt x="741" y="348"/>
                  </a:lnTo>
                  <a:lnTo>
                    <a:pt x="734" y="352"/>
                  </a:lnTo>
                  <a:lnTo>
                    <a:pt x="734" y="352"/>
                  </a:lnTo>
                  <a:lnTo>
                    <a:pt x="739" y="352"/>
                  </a:lnTo>
                  <a:lnTo>
                    <a:pt x="745" y="354"/>
                  </a:lnTo>
                  <a:lnTo>
                    <a:pt x="747" y="355"/>
                  </a:lnTo>
                  <a:lnTo>
                    <a:pt x="749" y="355"/>
                  </a:lnTo>
                  <a:lnTo>
                    <a:pt x="749" y="359"/>
                  </a:lnTo>
                  <a:lnTo>
                    <a:pt x="749" y="361"/>
                  </a:lnTo>
                  <a:lnTo>
                    <a:pt x="749" y="361"/>
                  </a:lnTo>
                  <a:lnTo>
                    <a:pt x="749" y="365"/>
                  </a:lnTo>
                  <a:lnTo>
                    <a:pt x="747" y="365"/>
                  </a:lnTo>
                  <a:lnTo>
                    <a:pt x="745" y="369"/>
                  </a:lnTo>
                  <a:lnTo>
                    <a:pt x="743" y="369"/>
                  </a:lnTo>
                  <a:lnTo>
                    <a:pt x="737" y="369"/>
                  </a:lnTo>
                  <a:lnTo>
                    <a:pt x="734" y="371"/>
                  </a:lnTo>
                  <a:lnTo>
                    <a:pt x="734" y="371"/>
                  </a:lnTo>
                  <a:lnTo>
                    <a:pt x="724" y="372"/>
                  </a:lnTo>
                  <a:lnTo>
                    <a:pt x="720" y="372"/>
                  </a:lnTo>
                  <a:lnTo>
                    <a:pt x="715" y="372"/>
                  </a:lnTo>
                  <a:lnTo>
                    <a:pt x="715" y="372"/>
                  </a:lnTo>
                  <a:lnTo>
                    <a:pt x="713" y="372"/>
                  </a:lnTo>
                  <a:lnTo>
                    <a:pt x="711" y="369"/>
                  </a:lnTo>
                  <a:lnTo>
                    <a:pt x="707" y="367"/>
                  </a:lnTo>
                  <a:lnTo>
                    <a:pt x="703" y="363"/>
                  </a:lnTo>
                  <a:lnTo>
                    <a:pt x="701" y="361"/>
                  </a:lnTo>
                  <a:lnTo>
                    <a:pt x="700" y="361"/>
                  </a:lnTo>
                  <a:lnTo>
                    <a:pt x="700" y="361"/>
                  </a:lnTo>
                  <a:lnTo>
                    <a:pt x="698" y="361"/>
                  </a:lnTo>
                  <a:lnTo>
                    <a:pt x="696" y="361"/>
                  </a:lnTo>
                  <a:lnTo>
                    <a:pt x="694" y="365"/>
                  </a:lnTo>
                  <a:lnTo>
                    <a:pt x="686" y="369"/>
                  </a:lnTo>
                  <a:lnTo>
                    <a:pt x="686" y="369"/>
                  </a:lnTo>
                  <a:lnTo>
                    <a:pt x="683" y="372"/>
                  </a:lnTo>
                  <a:lnTo>
                    <a:pt x="679" y="376"/>
                  </a:lnTo>
                  <a:lnTo>
                    <a:pt x="679" y="378"/>
                  </a:lnTo>
                  <a:lnTo>
                    <a:pt x="679" y="380"/>
                  </a:lnTo>
                  <a:lnTo>
                    <a:pt x="683" y="382"/>
                  </a:lnTo>
                  <a:lnTo>
                    <a:pt x="684" y="384"/>
                  </a:lnTo>
                  <a:lnTo>
                    <a:pt x="684" y="384"/>
                  </a:lnTo>
                  <a:lnTo>
                    <a:pt x="690" y="386"/>
                  </a:lnTo>
                  <a:lnTo>
                    <a:pt x="696" y="386"/>
                  </a:lnTo>
                  <a:lnTo>
                    <a:pt x="701" y="386"/>
                  </a:lnTo>
                  <a:lnTo>
                    <a:pt x="707" y="382"/>
                  </a:lnTo>
                  <a:lnTo>
                    <a:pt x="713" y="382"/>
                  </a:lnTo>
                  <a:lnTo>
                    <a:pt x="720" y="380"/>
                  </a:lnTo>
                  <a:lnTo>
                    <a:pt x="724" y="382"/>
                  </a:lnTo>
                  <a:lnTo>
                    <a:pt x="728" y="382"/>
                  </a:lnTo>
                  <a:lnTo>
                    <a:pt x="730" y="384"/>
                  </a:lnTo>
                  <a:lnTo>
                    <a:pt x="730" y="384"/>
                  </a:lnTo>
                  <a:lnTo>
                    <a:pt x="730" y="386"/>
                  </a:lnTo>
                  <a:lnTo>
                    <a:pt x="728" y="386"/>
                  </a:lnTo>
                  <a:lnTo>
                    <a:pt x="728" y="386"/>
                  </a:lnTo>
                  <a:lnTo>
                    <a:pt x="728" y="388"/>
                  </a:lnTo>
                  <a:lnTo>
                    <a:pt x="726" y="390"/>
                  </a:lnTo>
                  <a:lnTo>
                    <a:pt x="726" y="390"/>
                  </a:lnTo>
                  <a:lnTo>
                    <a:pt x="722" y="390"/>
                  </a:lnTo>
                  <a:lnTo>
                    <a:pt x="722" y="390"/>
                  </a:lnTo>
                  <a:lnTo>
                    <a:pt x="724" y="393"/>
                  </a:lnTo>
                  <a:lnTo>
                    <a:pt x="726" y="397"/>
                  </a:lnTo>
                  <a:lnTo>
                    <a:pt x="724" y="401"/>
                  </a:lnTo>
                  <a:lnTo>
                    <a:pt x="722" y="403"/>
                  </a:lnTo>
                  <a:lnTo>
                    <a:pt x="722" y="403"/>
                  </a:lnTo>
                  <a:lnTo>
                    <a:pt x="722" y="408"/>
                  </a:lnTo>
                  <a:lnTo>
                    <a:pt x="722" y="408"/>
                  </a:lnTo>
                  <a:lnTo>
                    <a:pt x="718" y="408"/>
                  </a:lnTo>
                  <a:lnTo>
                    <a:pt x="715" y="407"/>
                  </a:lnTo>
                  <a:lnTo>
                    <a:pt x="707" y="403"/>
                  </a:lnTo>
                  <a:lnTo>
                    <a:pt x="700" y="397"/>
                  </a:lnTo>
                  <a:lnTo>
                    <a:pt x="694" y="395"/>
                  </a:lnTo>
                  <a:lnTo>
                    <a:pt x="690" y="393"/>
                  </a:lnTo>
                  <a:lnTo>
                    <a:pt x="690" y="393"/>
                  </a:lnTo>
                  <a:lnTo>
                    <a:pt x="709" y="407"/>
                  </a:lnTo>
                  <a:lnTo>
                    <a:pt x="717" y="414"/>
                  </a:lnTo>
                  <a:lnTo>
                    <a:pt x="724" y="420"/>
                  </a:lnTo>
                  <a:lnTo>
                    <a:pt x="724" y="420"/>
                  </a:lnTo>
                  <a:lnTo>
                    <a:pt x="728" y="424"/>
                  </a:lnTo>
                  <a:lnTo>
                    <a:pt x="730" y="427"/>
                  </a:lnTo>
                  <a:lnTo>
                    <a:pt x="730" y="431"/>
                  </a:lnTo>
                  <a:lnTo>
                    <a:pt x="732" y="439"/>
                  </a:lnTo>
                  <a:lnTo>
                    <a:pt x="734" y="458"/>
                  </a:lnTo>
                  <a:lnTo>
                    <a:pt x="734" y="458"/>
                  </a:lnTo>
                  <a:lnTo>
                    <a:pt x="730" y="461"/>
                  </a:lnTo>
                  <a:lnTo>
                    <a:pt x="726" y="461"/>
                  </a:lnTo>
                  <a:lnTo>
                    <a:pt x="722" y="463"/>
                  </a:lnTo>
                  <a:lnTo>
                    <a:pt x="715" y="461"/>
                  </a:lnTo>
                  <a:lnTo>
                    <a:pt x="711" y="459"/>
                  </a:lnTo>
                  <a:lnTo>
                    <a:pt x="705" y="458"/>
                  </a:lnTo>
                  <a:lnTo>
                    <a:pt x="701" y="454"/>
                  </a:lnTo>
                  <a:lnTo>
                    <a:pt x="700" y="452"/>
                  </a:lnTo>
                  <a:lnTo>
                    <a:pt x="700" y="452"/>
                  </a:lnTo>
                  <a:lnTo>
                    <a:pt x="698" y="448"/>
                  </a:lnTo>
                  <a:lnTo>
                    <a:pt x="698" y="446"/>
                  </a:lnTo>
                  <a:lnTo>
                    <a:pt x="698" y="444"/>
                  </a:lnTo>
                  <a:lnTo>
                    <a:pt x="696" y="442"/>
                  </a:lnTo>
                  <a:lnTo>
                    <a:pt x="696" y="442"/>
                  </a:lnTo>
                  <a:lnTo>
                    <a:pt x="694" y="441"/>
                  </a:lnTo>
                  <a:lnTo>
                    <a:pt x="692" y="439"/>
                  </a:lnTo>
                  <a:lnTo>
                    <a:pt x="686" y="437"/>
                  </a:lnTo>
                  <a:lnTo>
                    <a:pt x="686" y="437"/>
                  </a:lnTo>
                  <a:lnTo>
                    <a:pt x="677" y="433"/>
                  </a:lnTo>
                  <a:lnTo>
                    <a:pt x="667" y="429"/>
                  </a:lnTo>
                  <a:lnTo>
                    <a:pt x="667" y="429"/>
                  </a:lnTo>
                  <a:lnTo>
                    <a:pt x="671" y="431"/>
                  </a:lnTo>
                  <a:lnTo>
                    <a:pt x="675" y="437"/>
                  </a:lnTo>
                  <a:lnTo>
                    <a:pt x="677" y="442"/>
                  </a:lnTo>
                  <a:lnTo>
                    <a:pt x="677" y="448"/>
                  </a:lnTo>
                  <a:lnTo>
                    <a:pt x="677" y="448"/>
                  </a:lnTo>
                  <a:lnTo>
                    <a:pt x="675" y="448"/>
                  </a:lnTo>
                  <a:lnTo>
                    <a:pt x="671" y="450"/>
                  </a:lnTo>
                  <a:lnTo>
                    <a:pt x="671" y="450"/>
                  </a:lnTo>
                  <a:lnTo>
                    <a:pt x="671" y="454"/>
                  </a:lnTo>
                  <a:lnTo>
                    <a:pt x="671" y="456"/>
                  </a:lnTo>
                  <a:lnTo>
                    <a:pt x="669" y="459"/>
                  </a:lnTo>
                  <a:lnTo>
                    <a:pt x="667" y="463"/>
                  </a:lnTo>
                  <a:lnTo>
                    <a:pt x="666" y="465"/>
                  </a:lnTo>
                  <a:lnTo>
                    <a:pt x="666" y="469"/>
                  </a:lnTo>
                  <a:lnTo>
                    <a:pt x="666" y="469"/>
                  </a:lnTo>
                  <a:lnTo>
                    <a:pt x="671" y="469"/>
                  </a:lnTo>
                  <a:lnTo>
                    <a:pt x="681" y="469"/>
                  </a:lnTo>
                  <a:lnTo>
                    <a:pt x="688" y="469"/>
                  </a:lnTo>
                  <a:lnTo>
                    <a:pt x="698" y="469"/>
                  </a:lnTo>
                  <a:lnTo>
                    <a:pt x="698" y="469"/>
                  </a:lnTo>
                  <a:lnTo>
                    <a:pt x="709" y="471"/>
                  </a:lnTo>
                  <a:lnTo>
                    <a:pt x="715" y="473"/>
                  </a:lnTo>
                  <a:lnTo>
                    <a:pt x="722" y="473"/>
                  </a:lnTo>
                  <a:lnTo>
                    <a:pt x="722" y="473"/>
                  </a:lnTo>
                  <a:lnTo>
                    <a:pt x="722" y="477"/>
                  </a:lnTo>
                  <a:lnTo>
                    <a:pt x="722" y="477"/>
                  </a:lnTo>
                  <a:lnTo>
                    <a:pt x="713" y="480"/>
                  </a:lnTo>
                  <a:lnTo>
                    <a:pt x="703" y="486"/>
                  </a:lnTo>
                  <a:lnTo>
                    <a:pt x="696" y="492"/>
                  </a:lnTo>
                  <a:lnTo>
                    <a:pt x="688" y="499"/>
                  </a:lnTo>
                  <a:lnTo>
                    <a:pt x="681" y="507"/>
                  </a:lnTo>
                  <a:lnTo>
                    <a:pt x="671" y="512"/>
                  </a:lnTo>
                  <a:lnTo>
                    <a:pt x="664" y="518"/>
                  </a:lnTo>
                  <a:lnTo>
                    <a:pt x="660" y="518"/>
                  </a:lnTo>
                  <a:lnTo>
                    <a:pt x="656" y="520"/>
                  </a:lnTo>
                  <a:lnTo>
                    <a:pt x="656" y="520"/>
                  </a:lnTo>
                  <a:lnTo>
                    <a:pt x="645" y="520"/>
                  </a:lnTo>
                  <a:lnTo>
                    <a:pt x="637" y="520"/>
                  </a:lnTo>
                  <a:lnTo>
                    <a:pt x="628" y="520"/>
                  </a:lnTo>
                  <a:lnTo>
                    <a:pt x="618" y="520"/>
                  </a:lnTo>
                  <a:lnTo>
                    <a:pt x="618" y="520"/>
                  </a:lnTo>
                  <a:lnTo>
                    <a:pt x="618" y="520"/>
                  </a:lnTo>
                  <a:lnTo>
                    <a:pt x="618" y="520"/>
                  </a:lnTo>
                  <a:close/>
                </a:path>
              </a:pathLst>
            </a:custGeom>
            <a:solidFill>
              <a:schemeClr val="bg1">
                <a:lumMod val="85000"/>
              </a:schemeClr>
            </a:solidFill>
            <a:ln w="635" cap="rnd">
              <a:solidFill>
                <a:schemeClr val="bg1">
                  <a:alpha val="17000"/>
                </a:schemeClr>
              </a:solidFill>
              <a:prstDash val="solid"/>
              <a:round/>
              <a:headEnd/>
              <a:tailEnd/>
            </a:ln>
          </p:spPr>
          <p:txBody>
            <a:bodyPr lIns="81617" tIns="40809" rIns="81617" bIns="40809"/>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90" name="Freeform 489">
              <a:extLst>
                <a:ext uri="{FF2B5EF4-FFF2-40B4-BE49-F238E27FC236}">
                  <a16:creationId xmlns:a16="http://schemas.microsoft.com/office/drawing/2014/main" id="{C98817EB-42F9-F04E-B8A1-B78D78AA9ADC}"/>
                </a:ext>
              </a:extLst>
            </p:cNvPr>
            <p:cNvSpPr>
              <a:spLocks/>
            </p:cNvSpPr>
            <p:nvPr userDrawn="1"/>
          </p:nvSpPr>
          <p:spPr bwMode="auto">
            <a:xfrm>
              <a:off x="2284609" y="2485315"/>
              <a:ext cx="311396" cy="209019"/>
            </a:xfrm>
            <a:custGeom>
              <a:avLst/>
              <a:gdLst>
                <a:gd name="T0" fmla="*/ 4 w 204"/>
                <a:gd name="T1" fmla="*/ 150 h 161"/>
                <a:gd name="T2" fmla="*/ 6 w 204"/>
                <a:gd name="T3" fmla="*/ 157 h 161"/>
                <a:gd name="T4" fmla="*/ 34 w 204"/>
                <a:gd name="T5" fmla="*/ 161 h 161"/>
                <a:gd name="T6" fmla="*/ 53 w 204"/>
                <a:gd name="T7" fmla="*/ 161 h 161"/>
                <a:gd name="T8" fmla="*/ 66 w 204"/>
                <a:gd name="T9" fmla="*/ 157 h 161"/>
                <a:gd name="T10" fmla="*/ 81 w 204"/>
                <a:gd name="T11" fmla="*/ 157 h 161"/>
                <a:gd name="T12" fmla="*/ 81 w 204"/>
                <a:gd name="T13" fmla="*/ 146 h 161"/>
                <a:gd name="T14" fmla="*/ 87 w 204"/>
                <a:gd name="T15" fmla="*/ 129 h 161"/>
                <a:gd name="T16" fmla="*/ 98 w 204"/>
                <a:gd name="T17" fmla="*/ 129 h 161"/>
                <a:gd name="T18" fmla="*/ 102 w 204"/>
                <a:gd name="T19" fmla="*/ 123 h 161"/>
                <a:gd name="T20" fmla="*/ 111 w 204"/>
                <a:gd name="T21" fmla="*/ 121 h 161"/>
                <a:gd name="T22" fmla="*/ 117 w 204"/>
                <a:gd name="T23" fmla="*/ 127 h 161"/>
                <a:gd name="T24" fmla="*/ 123 w 204"/>
                <a:gd name="T25" fmla="*/ 121 h 161"/>
                <a:gd name="T26" fmla="*/ 128 w 204"/>
                <a:gd name="T27" fmla="*/ 99 h 161"/>
                <a:gd name="T28" fmla="*/ 134 w 204"/>
                <a:gd name="T29" fmla="*/ 93 h 161"/>
                <a:gd name="T30" fmla="*/ 134 w 204"/>
                <a:gd name="T31" fmla="*/ 82 h 161"/>
                <a:gd name="T32" fmla="*/ 147 w 204"/>
                <a:gd name="T33" fmla="*/ 82 h 161"/>
                <a:gd name="T34" fmla="*/ 151 w 204"/>
                <a:gd name="T35" fmla="*/ 67 h 161"/>
                <a:gd name="T36" fmla="*/ 157 w 204"/>
                <a:gd name="T37" fmla="*/ 61 h 161"/>
                <a:gd name="T38" fmla="*/ 161 w 204"/>
                <a:gd name="T39" fmla="*/ 50 h 161"/>
                <a:gd name="T40" fmla="*/ 155 w 204"/>
                <a:gd name="T41" fmla="*/ 44 h 161"/>
                <a:gd name="T42" fmla="*/ 161 w 204"/>
                <a:gd name="T43" fmla="*/ 38 h 161"/>
                <a:gd name="T44" fmla="*/ 181 w 204"/>
                <a:gd name="T45" fmla="*/ 31 h 161"/>
                <a:gd name="T46" fmla="*/ 197 w 204"/>
                <a:gd name="T47" fmla="*/ 31 h 161"/>
                <a:gd name="T48" fmla="*/ 202 w 204"/>
                <a:gd name="T49" fmla="*/ 25 h 161"/>
                <a:gd name="T50" fmla="*/ 204 w 204"/>
                <a:gd name="T51" fmla="*/ 25 h 161"/>
                <a:gd name="T52" fmla="*/ 204 w 204"/>
                <a:gd name="T53" fmla="*/ 17 h 161"/>
                <a:gd name="T54" fmla="*/ 183 w 204"/>
                <a:gd name="T55" fmla="*/ 17 h 161"/>
                <a:gd name="T56" fmla="*/ 172 w 204"/>
                <a:gd name="T57" fmla="*/ 25 h 161"/>
                <a:gd name="T58" fmla="*/ 157 w 204"/>
                <a:gd name="T59" fmla="*/ 29 h 161"/>
                <a:gd name="T60" fmla="*/ 157 w 204"/>
                <a:gd name="T61" fmla="*/ 14 h 161"/>
                <a:gd name="T62" fmla="*/ 155 w 204"/>
                <a:gd name="T63" fmla="*/ 6 h 161"/>
                <a:gd name="T64" fmla="*/ 146 w 204"/>
                <a:gd name="T65" fmla="*/ 0 h 161"/>
                <a:gd name="T66" fmla="*/ 142 w 204"/>
                <a:gd name="T67" fmla="*/ 2 h 161"/>
                <a:gd name="T68" fmla="*/ 142 w 204"/>
                <a:gd name="T69" fmla="*/ 15 h 161"/>
                <a:gd name="T70" fmla="*/ 130 w 204"/>
                <a:gd name="T71" fmla="*/ 15 h 161"/>
                <a:gd name="T72" fmla="*/ 125 w 204"/>
                <a:gd name="T73" fmla="*/ 21 h 161"/>
                <a:gd name="T74" fmla="*/ 115 w 204"/>
                <a:gd name="T75" fmla="*/ 21 h 161"/>
                <a:gd name="T76" fmla="*/ 110 w 204"/>
                <a:gd name="T77" fmla="*/ 27 h 161"/>
                <a:gd name="T78" fmla="*/ 104 w 204"/>
                <a:gd name="T79" fmla="*/ 25 h 161"/>
                <a:gd name="T80" fmla="*/ 104 w 204"/>
                <a:gd name="T81" fmla="*/ 25 h 161"/>
                <a:gd name="T82" fmla="*/ 94 w 204"/>
                <a:gd name="T83" fmla="*/ 21 h 161"/>
                <a:gd name="T84" fmla="*/ 91 w 204"/>
                <a:gd name="T85" fmla="*/ 19 h 161"/>
                <a:gd name="T86" fmla="*/ 87 w 204"/>
                <a:gd name="T87" fmla="*/ 19 h 161"/>
                <a:gd name="T88" fmla="*/ 87 w 204"/>
                <a:gd name="T89" fmla="*/ 19 h 161"/>
                <a:gd name="T90" fmla="*/ 83 w 204"/>
                <a:gd name="T91" fmla="*/ 21 h 161"/>
                <a:gd name="T92" fmla="*/ 77 w 204"/>
                <a:gd name="T93" fmla="*/ 21 h 161"/>
                <a:gd name="T94" fmla="*/ 70 w 204"/>
                <a:gd name="T95" fmla="*/ 19 h 161"/>
                <a:gd name="T96" fmla="*/ 60 w 204"/>
                <a:gd name="T97" fmla="*/ 25 h 161"/>
                <a:gd name="T98" fmla="*/ 53 w 204"/>
                <a:gd name="T99" fmla="*/ 40 h 161"/>
                <a:gd name="T100" fmla="*/ 38 w 204"/>
                <a:gd name="T101" fmla="*/ 46 h 161"/>
                <a:gd name="T102" fmla="*/ 34 w 204"/>
                <a:gd name="T103" fmla="*/ 55 h 161"/>
                <a:gd name="T104" fmla="*/ 23 w 204"/>
                <a:gd name="T105" fmla="*/ 55 h 161"/>
                <a:gd name="T106" fmla="*/ 11 w 204"/>
                <a:gd name="T107" fmla="*/ 53 h 161"/>
                <a:gd name="T108" fmla="*/ 0 w 204"/>
                <a:gd name="T109" fmla="*/ 78 h 161"/>
                <a:gd name="T110" fmla="*/ 0 w 204"/>
                <a:gd name="T111" fmla="*/ 89 h 161"/>
                <a:gd name="T112" fmla="*/ 4 w 204"/>
                <a:gd name="T113" fmla="*/ 108 h 161"/>
                <a:gd name="T114" fmla="*/ 4 w 204"/>
                <a:gd name="T115" fmla="*/ 123 h 161"/>
                <a:gd name="T116" fmla="*/ 17 w 204"/>
                <a:gd name="T117" fmla="*/ 131 h 161"/>
                <a:gd name="T118" fmla="*/ 17 w 204"/>
                <a:gd name="T119" fmla="*/ 140 h 161"/>
                <a:gd name="T120" fmla="*/ 4 w 204"/>
                <a:gd name="T121" fmla="*/ 150 h 161"/>
                <a:gd name="T122" fmla="*/ 4 w 204"/>
                <a:gd name="T123" fmla="*/ 150 h 161"/>
                <a:gd name="T124" fmla="*/ 4 w 204"/>
                <a:gd name="T125" fmla="*/ 15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4" h="161">
                  <a:moveTo>
                    <a:pt x="4" y="150"/>
                  </a:moveTo>
                  <a:lnTo>
                    <a:pt x="6" y="157"/>
                  </a:lnTo>
                  <a:lnTo>
                    <a:pt x="34" y="161"/>
                  </a:lnTo>
                  <a:lnTo>
                    <a:pt x="53" y="161"/>
                  </a:lnTo>
                  <a:lnTo>
                    <a:pt x="66" y="157"/>
                  </a:lnTo>
                  <a:lnTo>
                    <a:pt x="81" y="157"/>
                  </a:lnTo>
                  <a:lnTo>
                    <a:pt x="81" y="146"/>
                  </a:lnTo>
                  <a:lnTo>
                    <a:pt x="87" y="129"/>
                  </a:lnTo>
                  <a:lnTo>
                    <a:pt x="98" y="129"/>
                  </a:lnTo>
                  <a:lnTo>
                    <a:pt x="102" y="123"/>
                  </a:lnTo>
                  <a:lnTo>
                    <a:pt x="111" y="121"/>
                  </a:lnTo>
                  <a:lnTo>
                    <a:pt x="117" y="127"/>
                  </a:lnTo>
                  <a:lnTo>
                    <a:pt x="123" y="121"/>
                  </a:lnTo>
                  <a:lnTo>
                    <a:pt x="128" y="99"/>
                  </a:lnTo>
                  <a:lnTo>
                    <a:pt x="134" y="93"/>
                  </a:lnTo>
                  <a:lnTo>
                    <a:pt x="134" y="82"/>
                  </a:lnTo>
                  <a:lnTo>
                    <a:pt x="147" y="82"/>
                  </a:lnTo>
                  <a:lnTo>
                    <a:pt x="151" y="67"/>
                  </a:lnTo>
                  <a:lnTo>
                    <a:pt x="157" y="61"/>
                  </a:lnTo>
                  <a:lnTo>
                    <a:pt x="161" y="50"/>
                  </a:lnTo>
                  <a:lnTo>
                    <a:pt x="155" y="44"/>
                  </a:lnTo>
                  <a:lnTo>
                    <a:pt x="161" y="38"/>
                  </a:lnTo>
                  <a:lnTo>
                    <a:pt x="181" y="31"/>
                  </a:lnTo>
                  <a:lnTo>
                    <a:pt x="197" y="31"/>
                  </a:lnTo>
                  <a:lnTo>
                    <a:pt x="202" y="25"/>
                  </a:lnTo>
                  <a:lnTo>
                    <a:pt x="204" y="25"/>
                  </a:lnTo>
                  <a:lnTo>
                    <a:pt x="204" y="17"/>
                  </a:lnTo>
                  <a:lnTo>
                    <a:pt x="183" y="17"/>
                  </a:lnTo>
                  <a:lnTo>
                    <a:pt x="172" y="25"/>
                  </a:lnTo>
                  <a:lnTo>
                    <a:pt x="157" y="29"/>
                  </a:lnTo>
                  <a:lnTo>
                    <a:pt x="157" y="14"/>
                  </a:lnTo>
                  <a:lnTo>
                    <a:pt x="155" y="6"/>
                  </a:lnTo>
                  <a:lnTo>
                    <a:pt x="146" y="0"/>
                  </a:lnTo>
                  <a:lnTo>
                    <a:pt x="142" y="2"/>
                  </a:lnTo>
                  <a:lnTo>
                    <a:pt x="142" y="15"/>
                  </a:lnTo>
                  <a:lnTo>
                    <a:pt x="130" y="15"/>
                  </a:lnTo>
                  <a:lnTo>
                    <a:pt x="125" y="21"/>
                  </a:lnTo>
                  <a:lnTo>
                    <a:pt x="115" y="21"/>
                  </a:lnTo>
                  <a:lnTo>
                    <a:pt x="110" y="27"/>
                  </a:lnTo>
                  <a:lnTo>
                    <a:pt x="104" y="25"/>
                  </a:lnTo>
                  <a:lnTo>
                    <a:pt x="104" y="25"/>
                  </a:lnTo>
                  <a:lnTo>
                    <a:pt x="94" y="21"/>
                  </a:lnTo>
                  <a:lnTo>
                    <a:pt x="91" y="19"/>
                  </a:lnTo>
                  <a:lnTo>
                    <a:pt x="87" y="19"/>
                  </a:lnTo>
                  <a:lnTo>
                    <a:pt x="87" y="19"/>
                  </a:lnTo>
                  <a:lnTo>
                    <a:pt x="83" y="21"/>
                  </a:lnTo>
                  <a:lnTo>
                    <a:pt x="77" y="21"/>
                  </a:lnTo>
                  <a:lnTo>
                    <a:pt x="70" y="19"/>
                  </a:lnTo>
                  <a:lnTo>
                    <a:pt x="60" y="25"/>
                  </a:lnTo>
                  <a:lnTo>
                    <a:pt x="53" y="40"/>
                  </a:lnTo>
                  <a:lnTo>
                    <a:pt x="38" y="46"/>
                  </a:lnTo>
                  <a:lnTo>
                    <a:pt x="34" y="55"/>
                  </a:lnTo>
                  <a:lnTo>
                    <a:pt x="23" y="55"/>
                  </a:lnTo>
                  <a:lnTo>
                    <a:pt x="11" y="53"/>
                  </a:lnTo>
                  <a:lnTo>
                    <a:pt x="0" y="78"/>
                  </a:lnTo>
                  <a:lnTo>
                    <a:pt x="0" y="89"/>
                  </a:lnTo>
                  <a:lnTo>
                    <a:pt x="4" y="108"/>
                  </a:lnTo>
                  <a:lnTo>
                    <a:pt x="4" y="123"/>
                  </a:lnTo>
                  <a:lnTo>
                    <a:pt x="17" y="131"/>
                  </a:lnTo>
                  <a:lnTo>
                    <a:pt x="17" y="140"/>
                  </a:lnTo>
                  <a:lnTo>
                    <a:pt x="4" y="150"/>
                  </a:lnTo>
                  <a:lnTo>
                    <a:pt x="4" y="150"/>
                  </a:lnTo>
                  <a:lnTo>
                    <a:pt x="4" y="150"/>
                  </a:lnTo>
                  <a:close/>
                </a:path>
              </a:pathLst>
            </a:custGeom>
            <a:solidFill>
              <a:schemeClr val="bg1">
                <a:lumMod val="85000"/>
              </a:schemeClr>
            </a:solidFill>
            <a:ln w="635" cap="rnd">
              <a:solidFill>
                <a:schemeClr val="bg1">
                  <a:alpha val="17000"/>
                </a:schemeClr>
              </a:solidFill>
              <a:round/>
              <a:headEnd/>
              <a:tailEnd/>
            </a:ln>
          </p:spPr>
          <p:txBody>
            <a:bodyPr lIns="81617" tIns="40809" rIns="81617" bIns="40809"/>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91" name="Freeform 490">
              <a:extLst>
                <a:ext uri="{FF2B5EF4-FFF2-40B4-BE49-F238E27FC236}">
                  <a16:creationId xmlns:a16="http://schemas.microsoft.com/office/drawing/2014/main" id="{4D2D2A73-9099-FB42-AAA9-92148881C6AF}"/>
                </a:ext>
              </a:extLst>
            </p:cNvPr>
            <p:cNvSpPr>
              <a:spLocks/>
            </p:cNvSpPr>
            <p:nvPr userDrawn="1"/>
          </p:nvSpPr>
          <p:spPr bwMode="auto">
            <a:xfrm>
              <a:off x="2284609" y="2485315"/>
              <a:ext cx="311396" cy="209019"/>
            </a:xfrm>
            <a:custGeom>
              <a:avLst/>
              <a:gdLst>
                <a:gd name="T0" fmla="*/ 4 w 204"/>
                <a:gd name="T1" fmla="*/ 150 h 161"/>
                <a:gd name="T2" fmla="*/ 6 w 204"/>
                <a:gd name="T3" fmla="*/ 157 h 161"/>
                <a:gd name="T4" fmla="*/ 34 w 204"/>
                <a:gd name="T5" fmla="*/ 161 h 161"/>
                <a:gd name="T6" fmla="*/ 53 w 204"/>
                <a:gd name="T7" fmla="*/ 161 h 161"/>
                <a:gd name="T8" fmla="*/ 66 w 204"/>
                <a:gd name="T9" fmla="*/ 157 h 161"/>
                <a:gd name="T10" fmla="*/ 81 w 204"/>
                <a:gd name="T11" fmla="*/ 157 h 161"/>
                <a:gd name="T12" fmla="*/ 81 w 204"/>
                <a:gd name="T13" fmla="*/ 146 h 161"/>
                <a:gd name="T14" fmla="*/ 87 w 204"/>
                <a:gd name="T15" fmla="*/ 129 h 161"/>
                <a:gd name="T16" fmla="*/ 98 w 204"/>
                <a:gd name="T17" fmla="*/ 129 h 161"/>
                <a:gd name="T18" fmla="*/ 102 w 204"/>
                <a:gd name="T19" fmla="*/ 123 h 161"/>
                <a:gd name="T20" fmla="*/ 111 w 204"/>
                <a:gd name="T21" fmla="*/ 121 h 161"/>
                <a:gd name="T22" fmla="*/ 117 w 204"/>
                <a:gd name="T23" fmla="*/ 127 h 161"/>
                <a:gd name="T24" fmla="*/ 123 w 204"/>
                <a:gd name="T25" fmla="*/ 121 h 161"/>
                <a:gd name="T26" fmla="*/ 128 w 204"/>
                <a:gd name="T27" fmla="*/ 99 h 161"/>
                <a:gd name="T28" fmla="*/ 134 w 204"/>
                <a:gd name="T29" fmla="*/ 93 h 161"/>
                <a:gd name="T30" fmla="*/ 134 w 204"/>
                <a:gd name="T31" fmla="*/ 82 h 161"/>
                <a:gd name="T32" fmla="*/ 147 w 204"/>
                <a:gd name="T33" fmla="*/ 82 h 161"/>
                <a:gd name="T34" fmla="*/ 151 w 204"/>
                <a:gd name="T35" fmla="*/ 67 h 161"/>
                <a:gd name="T36" fmla="*/ 157 w 204"/>
                <a:gd name="T37" fmla="*/ 61 h 161"/>
                <a:gd name="T38" fmla="*/ 161 w 204"/>
                <a:gd name="T39" fmla="*/ 50 h 161"/>
                <a:gd name="T40" fmla="*/ 155 w 204"/>
                <a:gd name="T41" fmla="*/ 44 h 161"/>
                <a:gd name="T42" fmla="*/ 161 w 204"/>
                <a:gd name="T43" fmla="*/ 38 h 161"/>
                <a:gd name="T44" fmla="*/ 181 w 204"/>
                <a:gd name="T45" fmla="*/ 31 h 161"/>
                <a:gd name="T46" fmla="*/ 197 w 204"/>
                <a:gd name="T47" fmla="*/ 31 h 161"/>
                <a:gd name="T48" fmla="*/ 202 w 204"/>
                <a:gd name="T49" fmla="*/ 25 h 161"/>
                <a:gd name="T50" fmla="*/ 204 w 204"/>
                <a:gd name="T51" fmla="*/ 25 h 161"/>
                <a:gd name="T52" fmla="*/ 204 w 204"/>
                <a:gd name="T53" fmla="*/ 17 h 161"/>
                <a:gd name="T54" fmla="*/ 183 w 204"/>
                <a:gd name="T55" fmla="*/ 17 h 161"/>
                <a:gd name="T56" fmla="*/ 172 w 204"/>
                <a:gd name="T57" fmla="*/ 25 h 161"/>
                <a:gd name="T58" fmla="*/ 157 w 204"/>
                <a:gd name="T59" fmla="*/ 29 h 161"/>
                <a:gd name="T60" fmla="*/ 157 w 204"/>
                <a:gd name="T61" fmla="*/ 14 h 161"/>
                <a:gd name="T62" fmla="*/ 155 w 204"/>
                <a:gd name="T63" fmla="*/ 6 h 161"/>
                <a:gd name="T64" fmla="*/ 146 w 204"/>
                <a:gd name="T65" fmla="*/ 0 h 161"/>
                <a:gd name="T66" fmla="*/ 142 w 204"/>
                <a:gd name="T67" fmla="*/ 2 h 161"/>
                <a:gd name="T68" fmla="*/ 142 w 204"/>
                <a:gd name="T69" fmla="*/ 15 h 161"/>
                <a:gd name="T70" fmla="*/ 130 w 204"/>
                <a:gd name="T71" fmla="*/ 15 h 161"/>
                <a:gd name="T72" fmla="*/ 125 w 204"/>
                <a:gd name="T73" fmla="*/ 21 h 161"/>
                <a:gd name="T74" fmla="*/ 115 w 204"/>
                <a:gd name="T75" fmla="*/ 21 h 161"/>
                <a:gd name="T76" fmla="*/ 110 w 204"/>
                <a:gd name="T77" fmla="*/ 27 h 161"/>
                <a:gd name="T78" fmla="*/ 104 w 204"/>
                <a:gd name="T79" fmla="*/ 25 h 161"/>
                <a:gd name="T80" fmla="*/ 104 w 204"/>
                <a:gd name="T81" fmla="*/ 25 h 161"/>
                <a:gd name="T82" fmla="*/ 94 w 204"/>
                <a:gd name="T83" fmla="*/ 21 h 161"/>
                <a:gd name="T84" fmla="*/ 91 w 204"/>
                <a:gd name="T85" fmla="*/ 19 h 161"/>
                <a:gd name="T86" fmla="*/ 87 w 204"/>
                <a:gd name="T87" fmla="*/ 19 h 161"/>
                <a:gd name="T88" fmla="*/ 87 w 204"/>
                <a:gd name="T89" fmla="*/ 19 h 161"/>
                <a:gd name="T90" fmla="*/ 83 w 204"/>
                <a:gd name="T91" fmla="*/ 21 h 161"/>
                <a:gd name="T92" fmla="*/ 77 w 204"/>
                <a:gd name="T93" fmla="*/ 21 h 161"/>
                <a:gd name="T94" fmla="*/ 70 w 204"/>
                <a:gd name="T95" fmla="*/ 19 h 161"/>
                <a:gd name="T96" fmla="*/ 60 w 204"/>
                <a:gd name="T97" fmla="*/ 25 h 161"/>
                <a:gd name="T98" fmla="*/ 53 w 204"/>
                <a:gd name="T99" fmla="*/ 40 h 161"/>
                <a:gd name="T100" fmla="*/ 38 w 204"/>
                <a:gd name="T101" fmla="*/ 46 h 161"/>
                <a:gd name="T102" fmla="*/ 34 w 204"/>
                <a:gd name="T103" fmla="*/ 55 h 161"/>
                <a:gd name="T104" fmla="*/ 23 w 204"/>
                <a:gd name="T105" fmla="*/ 55 h 161"/>
                <a:gd name="T106" fmla="*/ 11 w 204"/>
                <a:gd name="T107" fmla="*/ 53 h 161"/>
                <a:gd name="T108" fmla="*/ 0 w 204"/>
                <a:gd name="T109" fmla="*/ 78 h 161"/>
                <a:gd name="T110" fmla="*/ 0 w 204"/>
                <a:gd name="T111" fmla="*/ 89 h 161"/>
                <a:gd name="T112" fmla="*/ 4 w 204"/>
                <a:gd name="T113" fmla="*/ 108 h 161"/>
                <a:gd name="T114" fmla="*/ 4 w 204"/>
                <a:gd name="T115" fmla="*/ 123 h 161"/>
                <a:gd name="T116" fmla="*/ 17 w 204"/>
                <a:gd name="T117" fmla="*/ 131 h 161"/>
                <a:gd name="T118" fmla="*/ 17 w 204"/>
                <a:gd name="T119" fmla="*/ 140 h 161"/>
                <a:gd name="T120" fmla="*/ 4 w 204"/>
                <a:gd name="T121" fmla="*/ 150 h 161"/>
                <a:gd name="T122" fmla="*/ 4 w 204"/>
                <a:gd name="T123" fmla="*/ 150 h 161"/>
                <a:gd name="T124" fmla="*/ 4 w 204"/>
                <a:gd name="T125" fmla="*/ 15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4" h="161">
                  <a:moveTo>
                    <a:pt x="4" y="150"/>
                  </a:moveTo>
                  <a:lnTo>
                    <a:pt x="6" y="157"/>
                  </a:lnTo>
                  <a:lnTo>
                    <a:pt x="34" y="161"/>
                  </a:lnTo>
                  <a:lnTo>
                    <a:pt x="53" y="161"/>
                  </a:lnTo>
                  <a:lnTo>
                    <a:pt x="66" y="157"/>
                  </a:lnTo>
                  <a:lnTo>
                    <a:pt x="81" y="157"/>
                  </a:lnTo>
                  <a:lnTo>
                    <a:pt x="81" y="146"/>
                  </a:lnTo>
                  <a:lnTo>
                    <a:pt x="87" y="129"/>
                  </a:lnTo>
                  <a:lnTo>
                    <a:pt x="98" y="129"/>
                  </a:lnTo>
                  <a:lnTo>
                    <a:pt x="102" y="123"/>
                  </a:lnTo>
                  <a:lnTo>
                    <a:pt x="111" y="121"/>
                  </a:lnTo>
                  <a:lnTo>
                    <a:pt x="117" y="127"/>
                  </a:lnTo>
                  <a:lnTo>
                    <a:pt x="123" y="121"/>
                  </a:lnTo>
                  <a:lnTo>
                    <a:pt x="128" y="99"/>
                  </a:lnTo>
                  <a:lnTo>
                    <a:pt x="134" y="93"/>
                  </a:lnTo>
                  <a:lnTo>
                    <a:pt x="134" y="82"/>
                  </a:lnTo>
                  <a:lnTo>
                    <a:pt x="147" y="82"/>
                  </a:lnTo>
                  <a:lnTo>
                    <a:pt x="151" y="67"/>
                  </a:lnTo>
                  <a:lnTo>
                    <a:pt x="157" y="61"/>
                  </a:lnTo>
                  <a:lnTo>
                    <a:pt x="161" y="50"/>
                  </a:lnTo>
                  <a:lnTo>
                    <a:pt x="155" y="44"/>
                  </a:lnTo>
                  <a:lnTo>
                    <a:pt x="161" y="38"/>
                  </a:lnTo>
                  <a:lnTo>
                    <a:pt x="181" y="31"/>
                  </a:lnTo>
                  <a:lnTo>
                    <a:pt x="197" y="31"/>
                  </a:lnTo>
                  <a:lnTo>
                    <a:pt x="202" y="25"/>
                  </a:lnTo>
                  <a:lnTo>
                    <a:pt x="204" y="25"/>
                  </a:lnTo>
                  <a:lnTo>
                    <a:pt x="204" y="17"/>
                  </a:lnTo>
                  <a:lnTo>
                    <a:pt x="183" y="17"/>
                  </a:lnTo>
                  <a:lnTo>
                    <a:pt x="172" y="25"/>
                  </a:lnTo>
                  <a:lnTo>
                    <a:pt x="157" y="29"/>
                  </a:lnTo>
                  <a:lnTo>
                    <a:pt x="157" y="14"/>
                  </a:lnTo>
                  <a:lnTo>
                    <a:pt x="155" y="6"/>
                  </a:lnTo>
                  <a:lnTo>
                    <a:pt x="146" y="0"/>
                  </a:lnTo>
                  <a:lnTo>
                    <a:pt x="142" y="2"/>
                  </a:lnTo>
                  <a:lnTo>
                    <a:pt x="142" y="15"/>
                  </a:lnTo>
                  <a:lnTo>
                    <a:pt x="130" y="15"/>
                  </a:lnTo>
                  <a:lnTo>
                    <a:pt x="125" y="21"/>
                  </a:lnTo>
                  <a:lnTo>
                    <a:pt x="115" y="21"/>
                  </a:lnTo>
                  <a:lnTo>
                    <a:pt x="110" y="27"/>
                  </a:lnTo>
                  <a:lnTo>
                    <a:pt x="104" y="25"/>
                  </a:lnTo>
                  <a:lnTo>
                    <a:pt x="104" y="25"/>
                  </a:lnTo>
                  <a:lnTo>
                    <a:pt x="94" y="21"/>
                  </a:lnTo>
                  <a:lnTo>
                    <a:pt x="91" y="19"/>
                  </a:lnTo>
                  <a:lnTo>
                    <a:pt x="87" y="19"/>
                  </a:lnTo>
                  <a:lnTo>
                    <a:pt x="87" y="19"/>
                  </a:lnTo>
                  <a:lnTo>
                    <a:pt x="83" y="21"/>
                  </a:lnTo>
                  <a:lnTo>
                    <a:pt x="77" y="21"/>
                  </a:lnTo>
                  <a:lnTo>
                    <a:pt x="70" y="19"/>
                  </a:lnTo>
                  <a:lnTo>
                    <a:pt x="60" y="25"/>
                  </a:lnTo>
                  <a:lnTo>
                    <a:pt x="53" y="40"/>
                  </a:lnTo>
                  <a:lnTo>
                    <a:pt x="38" y="46"/>
                  </a:lnTo>
                  <a:lnTo>
                    <a:pt x="34" y="55"/>
                  </a:lnTo>
                  <a:lnTo>
                    <a:pt x="23" y="55"/>
                  </a:lnTo>
                  <a:lnTo>
                    <a:pt x="11" y="53"/>
                  </a:lnTo>
                  <a:lnTo>
                    <a:pt x="0" y="78"/>
                  </a:lnTo>
                  <a:lnTo>
                    <a:pt x="0" y="89"/>
                  </a:lnTo>
                  <a:lnTo>
                    <a:pt x="4" y="108"/>
                  </a:lnTo>
                  <a:lnTo>
                    <a:pt x="4" y="123"/>
                  </a:lnTo>
                  <a:lnTo>
                    <a:pt x="17" y="131"/>
                  </a:lnTo>
                  <a:lnTo>
                    <a:pt x="17" y="140"/>
                  </a:lnTo>
                  <a:lnTo>
                    <a:pt x="4" y="150"/>
                  </a:lnTo>
                  <a:lnTo>
                    <a:pt x="4" y="150"/>
                  </a:lnTo>
                  <a:lnTo>
                    <a:pt x="4" y="150"/>
                  </a:lnTo>
                  <a:close/>
                </a:path>
              </a:pathLst>
            </a:custGeom>
            <a:solidFill>
              <a:schemeClr val="bg1">
                <a:lumMod val="85000"/>
              </a:schemeClr>
            </a:solidFill>
            <a:ln w="635" cap="rnd">
              <a:solidFill>
                <a:schemeClr val="bg1">
                  <a:alpha val="17000"/>
                </a:schemeClr>
              </a:solidFill>
              <a:prstDash val="solid"/>
              <a:round/>
              <a:headEnd/>
              <a:tailEnd/>
            </a:ln>
          </p:spPr>
          <p:txBody>
            <a:bodyPr lIns="81617" tIns="40809" rIns="81617" bIns="40809"/>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92" name="Freeform 491">
              <a:extLst>
                <a:ext uri="{FF2B5EF4-FFF2-40B4-BE49-F238E27FC236}">
                  <a16:creationId xmlns:a16="http://schemas.microsoft.com/office/drawing/2014/main" id="{EBE2AF42-FB1F-CD4B-8673-643154CF2675}"/>
                </a:ext>
              </a:extLst>
            </p:cNvPr>
            <p:cNvSpPr>
              <a:spLocks/>
            </p:cNvSpPr>
            <p:nvPr userDrawn="1"/>
          </p:nvSpPr>
          <p:spPr bwMode="auto">
            <a:xfrm>
              <a:off x="8262252" y="1673757"/>
              <a:ext cx="227504" cy="118373"/>
            </a:xfrm>
            <a:custGeom>
              <a:avLst/>
              <a:gdLst>
                <a:gd name="T0" fmla="*/ 5 w 149"/>
                <a:gd name="T1" fmla="*/ 15 h 91"/>
                <a:gd name="T2" fmla="*/ 13 w 149"/>
                <a:gd name="T3" fmla="*/ 15 h 91"/>
                <a:gd name="T4" fmla="*/ 20 w 149"/>
                <a:gd name="T5" fmla="*/ 15 h 91"/>
                <a:gd name="T6" fmla="*/ 20 w 149"/>
                <a:gd name="T7" fmla="*/ 4 h 91"/>
                <a:gd name="T8" fmla="*/ 32 w 149"/>
                <a:gd name="T9" fmla="*/ 10 h 91"/>
                <a:gd name="T10" fmla="*/ 38 w 149"/>
                <a:gd name="T11" fmla="*/ 21 h 91"/>
                <a:gd name="T12" fmla="*/ 36 w 149"/>
                <a:gd name="T13" fmla="*/ 27 h 91"/>
                <a:gd name="T14" fmla="*/ 34 w 149"/>
                <a:gd name="T15" fmla="*/ 29 h 91"/>
                <a:gd name="T16" fmla="*/ 39 w 149"/>
                <a:gd name="T17" fmla="*/ 34 h 91"/>
                <a:gd name="T18" fmla="*/ 43 w 149"/>
                <a:gd name="T19" fmla="*/ 36 h 91"/>
                <a:gd name="T20" fmla="*/ 51 w 149"/>
                <a:gd name="T21" fmla="*/ 30 h 91"/>
                <a:gd name="T22" fmla="*/ 55 w 149"/>
                <a:gd name="T23" fmla="*/ 27 h 91"/>
                <a:gd name="T24" fmla="*/ 56 w 149"/>
                <a:gd name="T25" fmla="*/ 15 h 91"/>
                <a:gd name="T26" fmla="*/ 62 w 149"/>
                <a:gd name="T27" fmla="*/ 19 h 91"/>
                <a:gd name="T28" fmla="*/ 66 w 149"/>
                <a:gd name="T29" fmla="*/ 17 h 91"/>
                <a:gd name="T30" fmla="*/ 73 w 149"/>
                <a:gd name="T31" fmla="*/ 12 h 91"/>
                <a:gd name="T32" fmla="*/ 81 w 149"/>
                <a:gd name="T33" fmla="*/ 17 h 91"/>
                <a:gd name="T34" fmla="*/ 83 w 149"/>
                <a:gd name="T35" fmla="*/ 19 h 91"/>
                <a:gd name="T36" fmla="*/ 85 w 149"/>
                <a:gd name="T37" fmla="*/ 13 h 91"/>
                <a:gd name="T38" fmla="*/ 92 w 149"/>
                <a:gd name="T39" fmla="*/ 15 h 91"/>
                <a:gd name="T40" fmla="*/ 100 w 149"/>
                <a:gd name="T41" fmla="*/ 12 h 91"/>
                <a:gd name="T42" fmla="*/ 107 w 149"/>
                <a:gd name="T43" fmla="*/ 0 h 91"/>
                <a:gd name="T44" fmla="*/ 111 w 149"/>
                <a:gd name="T45" fmla="*/ 2 h 91"/>
                <a:gd name="T46" fmla="*/ 121 w 149"/>
                <a:gd name="T47" fmla="*/ 13 h 91"/>
                <a:gd name="T48" fmla="*/ 123 w 149"/>
                <a:gd name="T49" fmla="*/ 13 h 91"/>
                <a:gd name="T50" fmla="*/ 130 w 149"/>
                <a:gd name="T51" fmla="*/ 10 h 91"/>
                <a:gd name="T52" fmla="*/ 128 w 149"/>
                <a:gd name="T53" fmla="*/ 13 h 91"/>
                <a:gd name="T54" fmla="*/ 136 w 149"/>
                <a:gd name="T55" fmla="*/ 27 h 91"/>
                <a:gd name="T56" fmla="*/ 140 w 149"/>
                <a:gd name="T57" fmla="*/ 27 h 91"/>
                <a:gd name="T58" fmla="*/ 147 w 149"/>
                <a:gd name="T59" fmla="*/ 30 h 91"/>
                <a:gd name="T60" fmla="*/ 149 w 149"/>
                <a:gd name="T61" fmla="*/ 38 h 91"/>
                <a:gd name="T62" fmla="*/ 147 w 149"/>
                <a:gd name="T63" fmla="*/ 42 h 91"/>
                <a:gd name="T64" fmla="*/ 142 w 149"/>
                <a:gd name="T65" fmla="*/ 51 h 91"/>
                <a:gd name="T66" fmla="*/ 136 w 149"/>
                <a:gd name="T67" fmla="*/ 57 h 91"/>
                <a:gd name="T68" fmla="*/ 111 w 149"/>
                <a:gd name="T69" fmla="*/ 74 h 91"/>
                <a:gd name="T70" fmla="*/ 89 w 149"/>
                <a:gd name="T71" fmla="*/ 83 h 91"/>
                <a:gd name="T72" fmla="*/ 89 w 149"/>
                <a:gd name="T73" fmla="*/ 89 h 91"/>
                <a:gd name="T74" fmla="*/ 81 w 149"/>
                <a:gd name="T75" fmla="*/ 91 h 91"/>
                <a:gd name="T76" fmla="*/ 49 w 149"/>
                <a:gd name="T77" fmla="*/ 82 h 91"/>
                <a:gd name="T78" fmla="*/ 45 w 149"/>
                <a:gd name="T79" fmla="*/ 76 h 91"/>
                <a:gd name="T80" fmla="*/ 34 w 149"/>
                <a:gd name="T81" fmla="*/ 78 h 91"/>
                <a:gd name="T82" fmla="*/ 30 w 149"/>
                <a:gd name="T83" fmla="*/ 78 h 91"/>
                <a:gd name="T84" fmla="*/ 22 w 149"/>
                <a:gd name="T85" fmla="*/ 74 h 91"/>
                <a:gd name="T86" fmla="*/ 34 w 149"/>
                <a:gd name="T87" fmla="*/ 68 h 91"/>
                <a:gd name="T88" fmla="*/ 32 w 149"/>
                <a:gd name="T89" fmla="*/ 63 h 91"/>
                <a:gd name="T90" fmla="*/ 26 w 149"/>
                <a:gd name="T91" fmla="*/ 63 h 91"/>
                <a:gd name="T92" fmla="*/ 26 w 149"/>
                <a:gd name="T93" fmla="*/ 53 h 91"/>
                <a:gd name="T94" fmla="*/ 13 w 149"/>
                <a:gd name="T95" fmla="*/ 49 h 91"/>
                <a:gd name="T96" fmla="*/ 0 w 149"/>
                <a:gd name="T97" fmla="*/ 51 h 91"/>
                <a:gd name="T98" fmla="*/ 15 w 149"/>
                <a:gd name="T99" fmla="*/ 44 h 91"/>
                <a:gd name="T100" fmla="*/ 28 w 149"/>
                <a:gd name="T101" fmla="*/ 40 h 91"/>
                <a:gd name="T102" fmla="*/ 26 w 149"/>
                <a:gd name="T103" fmla="*/ 32 h 91"/>
                <a:gd name="T104" fmla="*/ 19 w 149"/>
                <a:gd name="T105" fmla="*/ 30 h 91"/>
                <a:gd name="T106" fmla="*/ 11 w 149"/>
                <a:gd name="T107" fmla="*/ 32 h 91"/>
                <a:gd name="T108" fmla="*/ 2 w 149"/>
                <a:gd name="T109" fmla="*/ 34 h 91"/>
                <a:gd name="T110" fmla="*/ 0 w 149"/>
                <a:gd name="T111" fmla="*/ 30 h 91"/>
                <a:gd name="T112" fmla="*/ 0 w 149"/>
                <a:gd name="T113" fmla="*/ 27 h 91"/>
                <a:gd name="T114" fmla="*/ 7 w 149"/>
                <a:gd name="T115" fmla="*/ 21 h 91"/>
                <a:gd name="T116" fmla="*/ 7 w 149"/>
                <a:gd name="T117" fmla="*/ 21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49" h="91">
                  <a:moveTo>
                    <a:pt x="7" y="21"/>
                  </a:moveTo>
                  <a:lnTo>
                    <a:pt x="7" y="21"/>
                  </a:lnTo>
                  <a:lnTo>
                    <a:pt x="5" y="15"/>
                  </a:lnTo>
                  <a:lnTo>
                    <a:pt x="5" y="15"/>
                  </a:lnTo>
                  <a:lnTo>
                    <a:pt x="9" y="15"/>
                  </a:lnTo>
                  <a:lnTo>
                    <a:pt x="13" y="15"/>
                  </a:lnTo>
                  <a:lnTo>
                    <a:pt x="17" y="13"/>
                  </a:lnTo>
                  <a:lnTo>
                    <a:pt x="20" y="15"/>
                  </a:lnTo>
                  <a:lnTo>
                    <a:pt x="20" y="15"/>
                  </a:lnTo>
                  <a:lnTo>
                    <a:pt x="19" y="4"/>
                  </a:lnTo>
                  <a:lnTo>
                    <a:pt x="19" y="4"/>
                  </a:lnTo>
                  <a:lnTo>
                    <a:pt x="20" y="4"/>
                  </a:lnTo>
                  <a:lnTo>
                    <a:pt x="24" y="4"/>
                  </a:lnTo>
                  <a:lnTo>
                    <a:pt x="28" y="6"/>
                  </a:lnTo>
                  <a:lnTo>
                    <a:pt x="32" y="10"/>
                  </a:lnTo>
                  <a:lnTo>
                    <a:pt x="34" y="12"/>
                  </a:lnTo>
                  <a:lnTo>
                    <a:pt x="36" y="15"/>
                  </a:lnTo>
                  <a:lnTo>
                    <a:pt x="38" y="21"/>
                  </a:lnTo>
                  <a:lnTo>
                    <a:pt x="38" y="25"/>
                  </a:lnTo>
                  <a:lnTo>
                    <a:pt x="38" y="25"/>
                  </a:lnTo>
                  <a:lnTo>
                    <a:pt x="36" y="27"/>
                  </a:lnTo>
                  <a:lnTo>
                    <a:pt x="32" y="29"/>
                  </a:lnTo>
                  <a:lnTo>
                    <a:pt x="32" y="29"/>
                  </a:lnTo>
                  <a:lnTo>
                    <a:pt x="34" y="29"/>
                  </a:lnTo>
                  <a:lnTo>
                    <a:pt x="36" y="29"/>
                  </a:lnTo>
                  <a:lnTo>
                    <a:pt x="38" y="32"/>
                  </a:lnTo>
                  <a:lnTo>
                    <a:pt x="39" y="34"/>
                  </a:lnTo>
                  <a:lnTo>
                    <a:pt x="41" y="34"/>
                  </a:lnTo>
                  <a:lnTo>
                    <a:pt x="43" y="36"/>
                  </a:lnTo>
                  <a:lnTo>
                    <a:pt x="43" y="36"/>
                  </a:lnTo>
                  <a:lnTo>
                    <a:pt x="45" y="34"/>
                  </a:lnTo>
                  <a:lnTo>
                    <a:pt x="47" y="32"/>
                  </a:lnTo>
                  <a:lnTo>
                    <a:pt x="51" y="30"/>
                  </a:lnTo>
                  <a:lnTo>
                    <a:pt x="55" y="30"/>
                  </a:lnTo>
                  <a:lnTo>
                    <a:pt x="55" y="30"/>
                  </a:lnTo>
                  <a:lnTo>
                    <a:pt x="55" y="27"/>
                  </a:lnTo>
                  <a:lnTo>
                    <a:pt x="56" y="23"/>
                  </a:lnTo>
                  <a:lnTo>
                    <a:pt x="56" y="15"/>
                  </a:lnTo>
                  <a:lnTo>
                    <a:pt x="56" y="15"/>
                  </a:lnTo>
                  <a:lnTo>
                    <a:pt x="60" y="15"/>
                  </a:lnTo>
                  <a:lnTo>
                    <a:pt x="60" y="15"/>
                  </a:lnTo>
                  <a:lnTo>
                    <a:pt x="62" y="19"/>
                  </a:lnTo>
                  <a:lnTo>
                    <a:pt x="64" y="21"/>
                  </a:lnTo>
                  <a:lnTo>
                    <a:pt x="64" y="21"/>
                  </a:lnTo>
                  <a:lnTo>
                    <a:pt x="66" y="17"/>
                  </a:lnTo>
                  <a:lnTo>
                    <a:pt x="68" y="13"/>
                  </a:lnTo>
                  <a:lnTo>
                    <a:pt x="70" y="12"/>
                  </a:lnTo>
                  <a:lnTo>
                    <a:pt x="73" y="12"/>
                  </a:lnTo>
                  <a:lnTo>
                    <a:pt x="77" y="12"/>
                  </a:lnTo>
                  <a:lnTo>
                    <a:pt x="79" y="13"/>
                  </a:lnTo>
                  <a:lnTo>
                    <a:pt x="81" y="17"/>
                  </a:lnTo>
                  <a:lnTo>
                    <a:pt x="83" y="21"/>
                  </a:lnTo>
                  <a:lnTo>
                    <a:pt x="83" y="21"/>
                  </a:lnTo>
                  <a:lnTo>
                    <a:pt x="83" y="19"/>
                  </a:lnTo>
                  <a:lnTo>
                    <a:pt x="85" y="17"/>
                  </a:lnTo>
                  <a:lnTo>
                    <a:pt x="85" y="17"/>
                  </a:lnTo>
                  <a:lnTo>
                    <a:pt x="85" y="13"/>
                  </a:lnTo>
                  <a:lnTo>
                    <a:pt x="85" y="13"/>
                  </a:lnTo>
                  <a:lnTo>
                    <a:pt x="89" y="15"/>
                  </a:lnTo>
                  <a:lnTo>
                    <a:pt x="92" y="15"/>
                  </a:lnTo>
                  <a:lnTo>
                    <a:pt x="96" y="13"/>
                  </a:lnTo>
                  <a:lnTo>
                    <a:pt x="100" y="12"/>
                  </a:lnTo>
                  <a:lnTo>
                    <a:pt x="100" y="12"/>
                  </a:lnTo>
                  <a:lnTo>
                    <a:pt x="104" y="10"/>
                  </a:lnTo>
                  <a:lnTo>
                    <a:pt x="106" y="8"/>
                  </a:lnTo>
                  <a:lnTo>
                    <a:pt x="107" y="0"/>
                  </a:lnTo>
                  <a:lnTo>
                    <a:pt x="107" y="0"/>
                  </a:lnTo>
                  <a:lnTo>
                    <a:pt x="109" y="0"/>
                  </a:lnTo>
                  <a:lnTo>
                    <a:pt x="111" y="2"/>
                  </a:lnTo>
                  <a:lnTo>
                    <a:pt x="115" y="6"/>
                  </a:lnTo>
                  <a:lnTo>
                    <a:pt x="119" y="10"/>
                  </a:lnTo>
                  <a:lnTo>
                    <a:pt x="121" y="13"/>
                  </a:lnTo>
                  <a:lnTo>
                    <a:pt x="123" y="15"/>
                  </a:lnTo>
                  <a:lnTo>
                    <a:pt x="123" y="15"/>
                  </a:lnTo>
                  <a:lnTo>
                    <a:pt x="123" y="13"/>
                  </a:lnTo>
                  <a:lnTo>
                    <a:pt x="125" y="12"/>
                  </a:lnTo>
                  <a:lnTo>
                    <a:pt x="126" y="10"/>
                  </a:lnTo>
                  <a:lnTo>
                    <a:pt x="130" y="10"/>
                  </a:lnTo>
                  <a:lnTo>
                    <a:pt x="130" y="10"/>
                  </a:lnTo>
                  <a:lnTo>
                    <a:pt x="128" y="12"/>
                  </a:lnTo>
                  <a:lnTo>
                    <a:pt x="128" y="13"/>
                  </a:lnTo>
                  <a:lnTo>
                    <a:pt x="130" y="19"/>
                  </a:lnTo>
                  <a:lnTo>
                    <a:pt x="132" y="23"/>
                  </a:lnTo>
                  <a:lnTo>
                    <a:pt x="136" y="27"/>
                  </a:lnTo>
                  <a:lnTo>
                    <a:pt x="136" y="27"/>
                  </a:lnTo>
                  <a:lnTo>
                    <a:pt x="138" y="27"/>
                  </a:lnTo>
                  <a:lnTo>
                    <a:pt x="140" y="27"/>
                  </a:lnTo>
                  <a:lnTo>
                    <a:pt x="142" y="27"/>
                  </a:lnTo>
                  <a:lnTo>
                    <a:pt x="145" y="29"/>
                  </a:lnTo>
                  <a:lnTo>
                    <a:pt x="147" y="30"/>
                  </a:lnTo>
                  <a:lnTo>
                    <a:pt x="147" y="32"/>
                  </a:lnTo>
                  <a:lnTo>
                    <a:pt x="149" y="34"/>
                  </a:lnTo>
                  <a:lnTo>
                    <a:pt x="149" y="38"/>
                  </a:lnTo>
                  <a:lnTo>
                    <a:pt x="149" y="38"/>
                  </a:lnTo>
                  <a:lnTo>
                    <a:pt x="149" y="40"/>
                  </a:lnTo>
                  <a:lnTo>
                    <a:pt x="147" y="42"/>
                  </a:lnTo>
                  <a:lnTo>
                    <a:pt x="145" y="46"/>
                  </a:lnTo>
                  <a:lnTo>
                    <a:pt x="142" y="47"/>
                  </a:lnTo>
                  <a:lnTo>
                    <a:pt x="142" y="51"/>
                  </a:lnTo>
                  <a:lnTo>
                    <a:pt x="142" y="53"/>
                  </a:lnTo>
                  <a:lnTo>
                    <a:pt x="142" y="53"/>
                  </a:lnTo>
                  <a:lnTo>
                    <a:pt x="136" y="57"/>
                  </a:lnTo>
                  <a:lnTo>
                    <a:pt x="130" y="61"/>
                  </a:lnTo>
                  <a:lnTo>
                    <a:pt x="117" y="72"/>
                  </a:lnTo>
                  <a:lnTo>
                    <a:pt x="111" y="74"/>
                  </a:lnTo>
                  <a:lnTo>
                    <a:pt x="104" y="80"/>
                  </a:lnTo>
                  <a:lnTo>
                    <a:pt x="96" y="82"/>
                  </a:lnTo>
                  <a:lnTo>
                    <a:pt x="89" y="83"/>
                  </a:lnTo>
                  <a:lnTo>
                    <a:pt x="89" y="83"/>
                  </a:lnTo>
                  <a:lnTo>
                    <a:pt x="89" y="85"/>
                  </a:lnTo>
                  <a:lnTo>
                    <a:pt x="89" y="89"/>
                  </a:lnTo>
                  <a:lnTo>
                    <a:pt x="89" y="89"/>
                  </a:lnTo>
                  <a:lnTo>
                    <a:pt x="87" y="89"/>
                  </a:lnTo>
                  <a:lnTo>
                    <a:pt x="81" y="91"/>
                  </a:lnTo>
                  <a:lnTo>
                    <a:pt x="73" y="89"/>
                  </a:lnTo>
                  <a:lnTo>
                    <a:pt x="58" y="85"/>
                  </a:lnTo>
                  <a:lnTo>
                    <a:pt x="49" y="82"/>
                  </a:lnTo>
                  <a:lnTo>
                    <a:pt x="49" y="82"/>
                  </a:lnTo>
                  <a:lnTo>
                    <a:pt x="47" y="78"/>
                  </a:lnTo>
                  <a:lnTo>
                    <a:pt x="45" y="76"/>
                  </a:lnTo>
                  <a:lnTo>
                    <a:pt x="43" y="76"/>
                  </a:lnTo>
                  <a:lnTo>
                    <a:pt x="39" y="76"/>
                  </a:lnTo>
                  <a:lnTo>
                    <a:pt x="34" y="78"/>
                  </a:lnTo>
                  <a:lnTo>
                    <a:pt x="32" y="78"/>
                  </a:lnTo>
                  <a:lnTo>
                    <a:pt x="30" y="78"/>
                  </a:lnTo>
                  <a:lnTo>
                    <a:pt x="30" y="78"/>
                  </a:lnTo>
                  <a:lnTo>
                    <a:pt x="24" y="76"/>
                  </a:lnTo>
                  <a:lnTo>
                    <a:pt x="22" y="76"/>
                  </a:lnTo>
                  <a:lnTo>
                    <a:pt x="22" y="74"/>
                  </a:lnTo>
                  <a:lnTo>
                    <a:pt x="24" y="74"/>
                  </a:lnTo>
                  <a:lnTo>
                    <a:pt x="30" y="72"/>
                  </a:lnTo>
                  <a:lnTo>
                    <a:pt x="34" y="68"/>
                  </a:lnTo>
                  <a:lnTo>
                    <a:pt x="34" y="68"/>
                  </a:lnTo>
                  <a:lnTo>
                    <a:pt x="34" y="66"/>
                  </a:lnTo>
                  <a:lnTo>
                    <a:pt x="32" y="63"/>
                  </a:lnTo>
                  <a:lnTo>
                    <a:pt x="30" y="63"/>
                  </a:lnTo>
                  <a:lnTo>
                    <a:pt x="26" y="63"/>
                  </a:lnTo>
                  <a:lnTo>
                    <a:pt x="26" y="63"/>
                  </a:lnTo>
                  <a:lnTo>
                    <a:pt x="28" y="57"/>
                  </a:lnTo>
                  <a:lnTo>
                    <a:pt x="26" y="55"/>
                  </a:lnTo>
                  <a:lnTo>
                    <a:pt x="26" y="53"/>
                  </a:lnTo>
                  <a:lnTo>
                    <a:pt x="22" y="51"/>
                  </a:lnTo>
                  <a:lnTo>
                    <a:pt x="19" y="51"/>
                  </a:lnTo>
                  <a:lnTo>
                    <a:pt x="13" y="49"/>
                  </a:lnTo>
                  <a:lnTo>
                    <a:pt x="7" y="49"/>
                  </a:lnTo>
                  <a:lnTo>
                    <a:pt x="0" y="51"/>
                  </a:lnTo>
                  <a:lnTo>
                    <a:pt x="0" y="51"/>
                  </a:lnTo>
                  <a:lnTo>
                    <a:pt x="3" y="47"/>
                  </a:lnTo>
                  <a:lnTo>
                    <a:pt x="7" y="46"/>
                  </a:lnTo>
                  <a:lnTo>
                    <a:pt x="15" y="44"/>
                  </a:lnTo>
                  <a:lnTo>
                    <a:pt x="20" y="44"/>
                  </a:lnTo>
                  <a:lnTo>
                    <a:pt x="24" y="42"/>
                  </a:lnTo>
                  <a:lnTo>
                    <a:pt x="28" y="40"/>
                  </a:lnTo>
                  <a:lnTo>
                    <a:pt x="28" y="40"/>
                  </a:lnTo>
                  <a:lnTo>
                    <a:pt x="28" y="36"/>
                  </a:lnTo>
                  <a:lnTo>
                    <a:pt x="26" y="32"/>
                  </a:lnTo>
                  <a:lnTo>
                    <a:pt x="26" y="32"/>
                  </a:lnTo>
                  <a:lnTo>
                    <a:pt x="24" y="30"/>
                  </a:lnTo>
                  <a:lnTo>
                    <a:pt x="19" y="30"/>
                  </a:lnTo>
                  <a:lnTo>
                    <a:pt x="15" y="30"/>
                  </a:lnTo>
                  <a:lnTo>
                    <a:pt x="15" y="30"/>
                  </a:lnTo>
                  <a:lnTo>
                    <a:pt x="11" y="32"/>
                  </a:lnTo>
                  <a:lnTo>
                    <a:pt x="7" y="34"/>
                  </a:lnTo>
                  <a:lnTo>
                    <a:pt x="5" y="34"/>
                  </a:lnTo>
                  <a:lnTo>
                    <a:pt x="2" y="34"/>
                  </a:lnTo>
                  <a:lnTo>
                    <a:pt x="2" y="34"/>
                  </a:lnTo>
                  <a:lnTo>
                    <a:pt x="0" y="32"/>
                  </a:lnTo>
                  <a:lnTo>
                    <a:pt x="0" y="30"/>
                  </a:lnTo>
                  <a:lnTo>
                    <a:pt x="0" y="29"/>
                  </a:lnTo>
                  <a:lnTo>
                    <a:pt x="0" y="29"/>
                  </a:lnTo>
                  <a:lnTo>
                    <a:pt x="0" y="27"/>
                  </a:lnTo>
                  <a:lnTo>
                    <a:pt x="3" y="25"/>
                  </a:lnTo>
                  <a:lnTo>
                    <a:pt x="5" y="23"/>
                  </a:lnTo>
                  <a:lnTo>
                    <a:pt x="7" y="21"/>
                  </a:lnTo>
                  <a:lnTo>
                    <a:pt x="7" y="21"/>
                  </a:lnTo>
                  <a:lnTo>
                    <a:pt x="7" y="21"/>
                  </a:lnTo>
                  <a:lnTo>
                    <a:pt x="7" y="21"/>
                  </a:lnTo>
                  <a:close/>
                </a:path>
              </a:pathLst>
            </a:custGeom>
            <a:solidFill>
              <a:schemeClr val="bg1">
                <a:lumMod val="85000"/>
              </a:schemeClr>
            </a:solidFill>
            <a:ln w="635" cap="rnd">
              <a:solidFill>
                <a:schemeClr val="bg1">
                  <a:alpha val="17000"/>
                </a:schemeClr>
              </a:solidFill>
              <a:round/>
              <a:headEnd/>
              <a:tailEnd/>
            </a:ln>
          </p:spPr>
          <p:txBody>
            <a:bodyPr lIns="81617" tIns="40809" rIns="81617" bIns="40809"/>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93" name="Freeform 492">
              <a:extLst>
                <a:ext uri="{FF2B5EF4-FFF2-40B4-BE49-F238E27FC236}">
                  <a16:creationId xmlns:a16="http://schemas.microsoft.com/office/drawing/2014/main" id="{A194C77F-1D09-C441-BF0C-137CFB48685D}"/>
                </a:ext>
              </a:extLst>
            </p:cNvPr>
            <p:cNvSpPr>
              <a:spLocks/>
            </p:cNvSpPr>
            <p:nvPr userDrawn="1"/>
          </p:nvSpPr>
          <p:spPr bwMode="auto">
            <a:xfrm>
              <a:off x="8262252" y="1673757"/>
              <a:ext cx="227504" cy="118373"/>
            </a:xfrm>
            <a:custGeom>
              <a:avLst/>
              <a:gdLst>
                <a:gd name="T0" fmla="*/ 5 w 149"/>
                <a:gd name="T1" fmla="*/ 15 h 91"/>
                <a:gd name="T2" fmla="*/ 13 w 149"/>
                <a:gd name="T3" fmla="*/ 15 h 91"/>
                <a:gd name="T4" fmla="*/ 20 w 149"/>
                <a:gd name="T5" fmla="*/ 15 h 91"/>
                <a:gd name="T6" fmla="*/ 20 w 149"/>
                <a:gd name="T7" fmla="*/ 4 h 91"/>
                <a:gd name="T8" fmla="*/ 32 w 149"/>
                <a:gd name="T9" fmla="*/ 10 h 91"/>
                <a:gd name="T10" fmla="*/ 38 w 149"/>
                <a:gd name="T11" fmla="*/ 21 h 91"/>
                <a:gd name="T12" fmla="*/ 36 w 149"/>
                <a:gd name="T13" fmla="*/ 27 h 91"/>
                <a:gd name="T14" fmla="*/ 34 w 149"/>
                <a:gd name="T15" fmla="*/ 29 h 91"/>
                <a:gd name="T16" fmla="*/ 39 w 149"/>
                <a:gd name="T17" fmla="*/ 34 h 91"/>
                <a:gd name="T18" fmla="*/ 43 w 149"/>
                <a:gd name="T19" fmla="*/ 36 h 91"/>
                <a:gd name="T20" fmla="*/ 51 w 149"/>
                <a:gd name="T21" fmla="*/ 30 h 91"/>
                <a:gd name="T22" fmla="*/ 55 w 149"/>
                <a:gd name="T23" fmla="*/ 27 h 91"/>
                <a:gd name="T24" fmla="*/ 56 w 149"/>
                <a:gd name="T25" fmla="*/ 15 h 91"/>
                <a:gd name="T26" fmla="*/ 62 w 149"/>
                <a:gd name="T27" fmla="*/ 19 h 91"/>
                <a:gd name="T28" fmla="*/ 66 w 149"/>
                <a:gd name="T29" fmla="*/ 17 h 91"/>
                <a:gd name="T30" fmla="*/ 73 w 149"/>
                <a:gd name="T31" fmla="*/ 12 h 91"/>
                <a:gd name="T32" fmla="*/ 81 w 149"/>
                <a:gd name="T33" fmla="*/ 17 h 91"/>
                <a:gd name="T34" fmla="*/ 83 w 149"/>
                <a:gd name="T35" fmla="*/ 19 h 91"/>
                <a:gd name="T36" fmla="*/ 85 w 149"/>
                <a:gd name="T37" fmla="*/ 13 h 91"/>
                <a:gd name="T38" fmla="*/ 92 w 149"/>
                <a:gd name="T39" fmla="*/ 15 h 91"/>
                <a:gd name="T40" fmla="*/ 100 w 149"/>
                <a:gd name="T41" fmla="*/ 12 h 91"/>
                <a:gd name="T42" fmla="*/ 107 w 149"/>
                <a:gd name="T43" fmla="*/ 0 h 91"/>
                <a:gd name="T44" fmla="*/ 111 w 149"/>
                <a:gd name="T45" fmla="*/ 2 h 91"/>
                <a:gd name="T46" fmla="*/ 121 w 149"/>
                <a:gd name="T47" fmla="*/ 13 h 91"/>
                <a:gd name="T48" fmla="*/ 123 w 149"/>
                <a:gd name="T49" fmla="*/ 13 h 91"/>
                <a:gd name="T50" fmla="*/ 130 w 149"/>
                <a:gd name="T51" fmla="*/ 10 h 91"/>
                <a:gd name="T52" fmla="*/ 128 w 149"/>
                <a:gd name="T53" fmla="*/ 13 h 91"/>
                <a:gd name="T54" fmla="*/ 136 w 149"/>
                <a:gd name="T55" fmla="*/ 27 h 91"/>
                <a:gd name="T56" fmla="*/ 140 w 149"/>
                <a:gd name="T57" fmla="*/ 27 h 91"/>
                <a:gd name="T58" fmla="*/ 147 w 149"/>
                <a:gd name="T59" fmla="*/ 30 h 91"/>
                <a:gd name="T60" fmla="*/ 149 w 149"/>
                <a:gd name="T61" fmla="*/ 38 h 91"/>
                <a:gd name="T62" fmla="*/ 147 w 149"/>
                <a:gd name="T63" fmla="*/ 42 h 91"/>
                <a:gd name="T64" fmla="*/ 142 w 149"/>
                <a:gd name="T65" fmla="*/ 51 h 91"/>
                <a:gd name="T66" fmla="*/ 136 w 149"/>
                <a:gd name="T67" fmla="*/ 57 h 91"/>
                <a:gd name="T68" fmla="*/ 111 w 149"/>
                <a:gd name="T69" fmla="*/ 74 h 91"/>
                <a:gd name="T70" fmla="*/ 89 w 149"/>
                <a:gd name="T71" fmla="*/ 83 h 91"/>
                <a:gd name="T72" fmla="*/ 89 w 149"/>
                <a:gd name="T73" fmla="*/ 89 h 91"/>
                <a:gd name="T74" fmla="*/ 81 w 149"/>
                <a:gd name="T75" fmla="*/ 91 h 91"/>
                <a:gd name="T76" fmla="*/ 49 w 149"/>
                <a:gd name="T77" fmla="*/ 82 h 91"/>
                <a:gd name="T78" fmla="*/ 45 w 149"/>
                <a:gd name="T79" fmla="*/ 76 h 91"/>
                <a:gd name="T80" fmla="*/ 34 w 149"/>
                <a:gd name="T81" fmla="*/ 78 h 91"/>
                <a:gd name="T82" fmla="*/ 30 w 149"/>
                <a:gd name="T83" fmla="*/ 78 h 91"/>
                <a:gd name="T84" fmla="*/ 22 w 149"/>
                <a:gd name="T85" fmla="*/ 74 h 91"/>
                <a:gd name="T86" fmla="*/ 34 w 149"/>
                <a:gd name="T87" fmla="*/ 68 h 91"/>
                <a:gd name="T88" fmla="*/ 32 w 149"/>
                <a:gd name="T89" fmla="*/ 63 h 91"/>
                <a:gd name="T90" fmla="*/ 26 w 149"/>
                <a:gd name="T91" fmla="*/ 63 h 91"/>
                <a:gd name="T92" fmla="*/ 26 w 149"/>
                <a:gd name="T93" fmla="*/ 53 h 91"/>
                <a:gd name="T94" fmla="*/ 13 w 149"/>
                <a:gd name="T95" fmla="*/ 49 h 91"/>
                <a:gd name="T96" fmla="*/ 0 w 149"/>
                <a:gd name="T97" fmla="*/ 51 h 91"/>
                <a:gd name="T98" fmla="*/ 15 w 149"/>
                <a:gd name="T99" fmla="*/ 44 h 91"/>
                <a:gd name="T100" fmla="*/ 28 w 149"/>
                <a:gd name="T101" fmla="*/ 40 h 91"/>
                <a:gd name="T102" fmla="*/ 26 w 149"/>
                <a:gd name="T103" fmla="*/ 32 h 91"/>
                <a:gd name="T104" fmla="*/ 19 w 149"/>
                <a:gd name="T105" fmla="*/ 30 h 91"/>
                <a:gd name="T106" fmla="*/ 11 w 149"/>
                <a:gd name="T107" fmla="*/ 32 h 91"/>
                <a:gd name="T108" fmla="*/ 2 w 149"/>
                <a:gd name="T109" fmla="*/ 34 h 91"/>
                <a:gd name="T110" fmla="*/ 0 w 149"/>
                <a:gd name="T111" fmla="*/ 30 h 91"/>
                <a:gd name="T112" fmla="*/ 0 w 149"/>
                <a:gd name="T113" fmla="*/ 27 h 91"/>
                <a:gd name="T114" fmla="*/ 7 w 149"/>
                <a:gd name="T115" fmla="*/ 21 h 91"/>
                <a:gd name="T116" fmla="*/ 7 w 149"/>
                <a:gd name="T117" fmla="*/ 21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49" h="91">
                  <a:moveTo>
                    <a:pt x="7" y="21"/>
                  </a:moveTo>
                  <a:lnTo>
                    <a:pt x="7" y="21"/>
                  </a:lnTo>
                  <a:lnTo>
                    <a:pt x="5" y="15"/>
                  </a:lnTo>
                  <a:lnTo>
                    <a:pt x="5" y="15"/>
                  </a:lnTo>
                  <a:lnTo>
                    <a:pt x="9" y="15"/>
                  </a:lnTo>
                  <a:lnTo>
                    <a:pt x="13" y="15"/>
                  </a:lnTo>
                  <a:lnTo>
                    <a:pt x="17" y="13"/>
                  </a:lnTo>
                  <a:lnTo>
                    <a:pt x="20" y="15"/>
                  </a:lnTo>
                  <a:lnTo>
                    <a:pt x="20" y="15"/>
                  </a:lnTo>
                  <a:lnTo>
                    <a:pt x="19" y="4"/>
                  </a:lnTo>
                  <a:lnTo>
                    <a:pt x="19" y="4"/>
                  </a:lnTo>
                  <a:lnTo>
                    <a:pt x="20" y="4"/>
                  </a:lnTo>
                  <a:lnTo>
                    <a:pt x="24" y="4"/>
                  </a:lnTo>
                  <a:lnTo>
                    <a:pt x="28" y="6"/>
                  </a:lnTo>
                  <a:lnTo>
                    <a:pt x="32" y="10"/>
                  </a:lnTo>
                  <a:lnTo>
                    <a:pt x="34" y="12"/>
                  </a:lnTo>
                  <a:lnTo>
                    <a:pt x="36" y="15"/>
                  </a:lnTo>
                  <a:lnTo>
                    <a:pt x="38" y="21"/>
                  </a:lnTo>
                  <a:lnTo>
                    <a:pt x="38" y="25"/>
                  </a:lnTo>
                  <a:lnTo>
                    <a:pt x="38" y="25"/>
                  </a:lnTo>
                  <a:lnTo>
                    <a:pt x="36" y="27"/>
                  </a:lnTo>
                  <a:lnTo>
                    <a:pt x="32" y="29"/>
                  </a:lnTo>
                  <a:lnTo>
                    <a:pt x="32" y="29"/>
                  </a:lnTo>
                  <a:lnTo>
                    <a:pt x="34" y="29"/>
                  </a:lnTo>
                  <a:lnTo>
                    <a:pt x="36" y="29"/>
                  </a:lnTo>
                  <a:lnTo>
                    <a:pt x="38" y="32"/>
                  </a:lnTo>
                  <a:lnTo>
                    <a:pt x="39" y="34"/>
                  </a:lnTo>
                  <a:lnTo>
                    <a:pt x="41" y="34"/>
                  </a:lnTo>
                  <a:lnTo>
                    <a:pt x="43" y="36"/>
                  </a:lnTo>
                  <a:lnTo>
                    <a:pt x="43" y="36"/>
                  </a:lnTo>
                  <a:lnTo>
                    <a:pt x="45" y="34"/>
                  </a:lnTo>
                  <a:lnTo>
                    <a:pt x="47" y="32"/>
                  </a:lnTo>
                  <a:lnTo>
                    <a:pt x="51" y="30"/>
                  </a:lnTo>
                  <a:lnTo>
                    <a:pt x="55" y="30"/>
                  </a:lnTo>
                  <a:lnTo>
                    <a:pt x="55" y="30"/>
                  </a:lnTo>
                  <a:lnTo>
                    <a:pt x="55" y="27"/>
                  </a:lnTo>
                  <a:lnTo>
                    <a:pt x="56" y="23"/>
                  </a:lnTo>
                  <a:lnTo>
                    <a:pt x="56" y="15"/>
                  </a:lnTo>
                  <a:lnTo>
                    <a:pt x="56" y="15"/>
                  </a:lnTo>
                  <a:lnTo>
                    <a:pt x="60" y="15"/>
                  </a:lnTo>
                  <a:lnTo>
                    <a:pt x="60" y="15"/>
                  </a:lnTo>
                  <a:lnTo>
                    <a:pt x="62" y="19"/>
                  </a:lnTo>
                  <a:lnTo>
                    <a:pt x="64" y="21"/>
                  </a:lnTo>
                  <a:lnTo>
                    <a:pt x="64" y="21"/>
                  </a:lnTo>
                  <a:lnTo>
                    <a:pt x="66" y="17"/>
                  </a:lnTo>
                  <a:lnTo>
                    <a:pt x="68" y="13"/>
                  </a:lnTo>
                  <a:lnTo>
                    <a:pt x="70" y="12"/>
                  </a:lnTo>
                  <a:lnTo>
                    <a:pt x="73" y="12"/>
                  </a:lnTo>
                  <a:lnTo>
                    <a:pt x="77" y="12"/>
                  </a:lnTo>
                  <a:lnTo>
                    <a:pt x="79" y="13"/>
                  </a:lnTo>
                  <a:lnTo>
                    <a:pt x="81" y="17"/>
                  </a:lnTo>
                  <a:lnTo>
                    <a:pt x="83" y="21"/>
                  </a:lnTo>
                  <a:lnTo>
                    <a:pt x="83" y="21"/>
                  </a:lnTo>
                  <a:lnTo>
                    <a:pt x="83" y="19"/>
                  </a:lnTo>
                  <a:lnTo>
                    <a:pt x="85" y="17"/>
                  </a:lnTo>
                  <a:lnTo>
                    <a:pt x="85" y="17"/>
                  </a:lnTo>
                  <a:lnTo>
                    <a:pt x="85" y="13"/>
                  </a:lnTo>
                  <a:lnTo>
                    <a:pt x="85" y="13"/>
                  </a:lnTo>
                  <a:lnTo>
                    <a:pt x="89" y="15"/>
                  </a:lnTo>
                  <a:lnTo>
                    <a:pt x="92" y="15"/>
                  </a:lnTo>
                  <a:lnTo>
                    <a:pt x="96" y="13"/>
                  </a:lnTo>
                  <a:lnTo>
                    <a:pt x="100" y="12"/>
                  </a:lnTo>
                  <a:lnTo>
                    <a:pt x="100" y="12"/>
                  </a:lnTo>
                  <a:lnTo>
                    <a:pt x="104" y="10"/>
                  </a:lnTo>
                  <a:lnTo>
                    <a:pt x="106" y="8"/>
                  </a:lnTo>
                  <a:lnTo>
                    <a:pt x="107" y="0"/>
                  </a:lnTo>
                  <a:lnTo>
                    <a:pt x="107" y="0"/>
                  </a:lnTo>
                  <a:lnTo>
                    <a:pt x="109" y="0"/>
                  </a:lnTo>
                  <a:lnTo>
                    <a:pt x="111" y="2"/>
                  </a:lnTo>
                  <a:lnTo>
                    <a:pt x="115" y="6"/>
                  </a:lnTo>
                  <a:lnTo>
                    <a:pt x="119" y="10"/>
                  </a:lnTo>
                  <a:lnTo>
                    <a:pt x="121" y="13"/>
                  </a:lnTo>
                  <a:lnTo>
                    <a:pt x="123" y="15"/>
                  </a:lnTo>
                  <a:lnTo>
                    <a:pt x="123" y="15"/>
                  </a:lnTo>
                  <a:lnTo>
                    <a:pt x="123" y="13"/>
                  </a:lnTo>
                  <a:lnTo>
                    <a:pt x="125" y="12"/>
                  </a:lnTo>
                  <a:lnTo>
                    <a:pt x="126" y="10"/>
                  </a:lnTo>
                  <a:lnTo>
                    <a:pt x="130" y="10"/>
                  </a:lnTo>
                  <a:lnTo>
                    <a:pt x="130" y="10"/>
                  </a:lnTo>
                  <a:lnTo>
                    <a:pt x="128" y="12"/>
                  </a:lnTo>
                  <a:lnTo>
                    <a:pt x="128" y="13"/>
                  </a:lnTo>
                  <a:lnTo>
                    <a:pt x="130" y="19"/>
                  </a:lnTo>
                  <a:lnTo>
                    <a:pt x="132" y="23"/>
                  </a:lnTo>
                  <a:lnTo>
                    <a:pt x="136" y="27"/>
                  </a:lnTo>
                  <a:lnTo>
                    <a:pt x="136" y="27"/>
                  </a:lnTo>
                  <a:lnTo>
                    <a:pt x="138" y="27"/>
                  </a:lnTo>
                  <a:lnTo>
                    <a:pt x="140" y="27"/>
                  </a:lnTo>
                  <a:lnTo>
                    <a:pt x="142" y="27"/>
                  </a:lnTo>
                  <a:lnTo>
                    <a:pt x="145" y="29"/>
                  </a:lnTo>
                  <a:lnTo>
                    <a:pt x="147" y="30"/>
                  </a:lnTo>
                  <a:lnTo>
                    <a:pt x="147" y="32"/>
                  </a:lnTo>
                  <a:lnTo>
                    <a:pt x="149" y="34"/>
                  </a:lnTo>
                  <a:lnTo>
                    <a:pt x="149" y="38"/>
                  </a:lnTo>
                  <a:lnTo>
                    <a:pt x="149" y="38"/>
                  </a:lnTo>
                  <a:lnTo>
                    <a:pt x="149" y="40"/>
                  </a:lnTo>
                  <a:lnTo>
                    <a:pt x="147" y="42"/>
                  </a:lnTo>
                  <a:lnTo>
                    <a:pt x="145" y="46"/>
                  </a:lnTo>
                  <a:lnTo>
                    <a:pt x="142" y="47"/>
                  </a:lnTo>
                  <a:lnTo>
                    <a:pt x="142" y="51"/>
                  </a:lnTo>
                  <a:lnTo>
                    <a:pt x="142" y="53"/>
                  </a:lnTo>
                  <a:lnTo>
                    <a:pt x="142" y="53"/>
                  </a:lnTo>
                  <a:lnTo>
                    <a:pt x="136" y="57"/>
                  </a:lnTo>
                  <a:lnTo>
                    <a:pt x="130" y="61"/>
                  </a:lnTo>
                  <a:lnTo>
                    <a:pt x="117" y="72"/>
                  </a:lnTo>
                  <a:lnTo>
                    <a:pt x="111" y="74"/>
                  </a:lnTo>
                  <a:lnTo>
                    <a:pt x="104" y="80"/>
                  </a:lnTo>
                  <a:lnTo>
                    <a:pt x="96" y="82"/>
                  </a:lnTo>
                  <a:lnTo>
                    <a:pt x="89" y="83"/>
                  </a:lnTo>
                  <a:lnTo>
                    <a:pt x="89" y="83"/>
                  </a:lnTo>
                  <a:lnTo>
                    <a:pt x="89" y="85"/>
                  </a:lnTo>
                  <a:lnTo>
                    <a:pt x="89" y="89"/>
                  </a:lnTo>
                  <a:lnTo>
                    <a:pt x="89" y="89"/>
                  </a:lnTo>
                  <a:lnTo>
                    <a:pt x="87" y="89"/>
                  </a:lnTo>
                  <a:lnTo>
                    <a:pt x="81" y="91"/>
                  </a:lnTo>
                  <a:lnTo>
                    <a:pt x="73" y="89"/>
                  </a:lnTo>
                  <a:lnTo>
                    <a:pt x="58" y="85"/>
                  </a:lnTo>
                  <a:lnTo>
                    <a:pt x="49" y="82"/>
                  </a:lnTo>
                  <a:lnTo>
                    <a:pt x="49" y="82"/>
                  </a:lnTo>
                  <a:lnTo>
                    <a:pt x="47" y="78"/>
                  </a:lnTo>
                  <a:lnTo>
                    <a:pt x="45" y="76"/>
                  </a:lnTo>
                  <a:lnTo>
                    <a:pt x="43" y="76"/>
                  </a:lnTo>
                  <a:lnTo>
                    <a:pt x="39" y="76"/>
                  </a:lnTo>
                  <a:lnTo>
                    <a:pt x="34" y="78"/>
                  </a:lnTo>
                  <a:lnTo>
                    <a:pt x="32" y="78"/>
                  </a:lnTo>
                  <a:lnTo>
                    <a:pt x="30" y="78"/>
                  </a:lnTo>
                  <a:lnTo>
                    <a:pt x="30" y="78"/>
                  </a:lnTo>
                  <a:lnTo>
                    <a:pt x="24" y="76"/>
                  </a:lnTo>
                  <a:lnTo>
                    <a:pt x="22" y="76"/>
                  </a:lnTo>
                  <a:lnTo>
                    <a:pt x="22" y="74"/>
                  </a:lnTo>
                  <a:lnTo>
                    <a:pt x="24" y="74"/>
                  </a:lnTo>
                  <a:lnTo>
                    <a:pt x="30" y="72"/>
                  </a:lnTo>
                  <a:lnTo>
                    <a:pt x="34" y="68"/>
                  </a:lnTo>
                  <a:lnTo>
                    <a:pt x="34" y="68"/>
                  </a:lnTo>
                  <a:lnTo>
                    <a:pt x="34" y="66"/>
                  </a:lnTo>
                  <a:lnTo>
                    <a:pt x="32" y="63"/>
                  </a:lnTo>
                  <a:lnTo>
                    <a:pt x="30" y="63"/>
                  </a:lnTo>
                  <a:lnTo>
                    <a:pt x="26" y="63"/>
                  </a:lnTo>
                  <a:lnTo>
                    <a:pt x="26" y="63"/>
                  </a:lnTo>
                  <a:lnTo>
                    <a:pt x="28" y="57"/>
                  </a:lnTo>
                  <a:lnTo>
                    <a:pt x="26" y="55"/>
                  </a:lnTo>
                  <a:lnTo>
                    <a:pt x="26" y="53"/>
                  </a:lnTo>
                  <a:lnTo>
                    <a:pt x="22" y="51"/>
                  </a:lnTo>
                  <a:lnTo>
                    <a:pt x="19" y="51"/>
                  </a:lnTo>
                  <a:lnTo>
                    <a:pt x="13" y="49"/>
                  </a:lnTo>
                  <a:lnTo>
                    <a:pt x="7" y="49"/>
                  </a:lnTo>
                  <a:lnTo>
                    <a:pt x="0" y="51"/>
                  </a:lnTo>
                  <a:lnTo>
                    <a:pt x="0" y="51"/>
                  </a:lnTo>
                  <a:lnTo>
                    <a:pt x="3" y="47"/>
                  </a:lnTo>
                  <a:lnTo>
                    <a:pt x="7" y="46"/>
                  </a:lnTo>
                  <a:lnTo>
                    <a:pt x="15" y="44"/>
                  </a:lnTo>
                  <a:lnTo>
                    <a:pt x="20" y="44"/>
                  </a:lnTo>
                  <a:lnTo>
                    <a:pt x="24" y="42"/>
                  </a:lnTo>
                  <a:lnTo>
                    <a:pt x="28" y="40"/>
                  </a:lnTo>
                  <a:lnTo>
                    <a:pt x="28" y="40"/>
                  </a:lnTo>
                  <a:lnTo>
                    <a:pt x="28" y="36"/>
                  </a:lnTo>
                  <a:lnTo>
                    <a:pt x="26" y="32"/>
                  </a:lnTo>
                  <a:lnTo>
                    <a:pt x="26" y="32"/>
                  </a:lnTo>
                  <a:lnTo>
                    <a:pt x="24" y="30"/>
                  </a:lnTo>
                  <a:lnTo>
                    <a:pt x="19" y="30"/>
                  </a:lnTo>
                  <a:lnTo>
                    <a:pt x="15" y="30"/>
                  </a:lnTo>
                  <a:lnTo>
                    <a:pt x="15" y="30"/>
                  </a:lnTo>
                  <a:lnTo>
                    <a:pt x="11" y="32"/>
                  </a:lnTo>
                  <a:lnTo>
                    <a:pt x="7" y="34"/>
                  </a:lnTo>
                  <a:lnTo>
                    <a:pt x="5" y="34"/>
                  </a:lnTo>
                  <a:lnTo>
                    <a:pt x="2" y="34"/>
                  </a:lnTo>
                  <a:lnTo>
                    <a:pt x="2" y="34"/>
                  </a:lnTo>
                  <a:lnTo>
                    <a:pt x="0" y="32"/>
                  </a:lnTo>
                  <a:lnTo>
                    <a:pt x="0" y="30"/>
                  </a:lnTo>
                  <a:lnTo>
                    <a:pt x="0" y="29"/>
                  </a:lnTo>
                  <a:lnTo>
                    <a:pt x="0" y="29"/>
                  </a:lnTo>
                  <a:lnTo>
                    <a:pt x="0" y="27"/>
                  </a:lnTo>
                  <a:lnTo>
                    <a:pt x="3" y="25"/>
                  </a:lnTo>
                  <a:lnTo>
                    <a:pt x="5" y="23"/>
                  </a:lnTo>
                  <a:lnTo>
                    <a:pt x="7" y="21"/>
                  </a:lnTo>
                  <a:lnTo>
                    <a:pt x="7" y="21"/>
                  </a:lnTo>
                  <a:lnTo>
                    <a:pt x="7" y="21"/>
                  </a:lnTo>
                  <a:lnTo>
                    <a:pt x="7" y="21"/>
                  </a:lnTo>
                  <a:close/>
                </a:path>
              </a:pathLst>
            </a:custGeom>
            <a:solidFill>
              <a:schemeClr val="bg1">
                <a:lumMod val="85000"/>
              </a:schemeClr>
            </a:solidFill>
            <a:ln w="635" cap="rnd">
              <a:solidFill>
                <a:schemeClr val="bg1">
                  <a:alpha val="17000"/>
                </a:schemeClr>
              </a:solidFill>
              <a:prstDash val="solid"/>
              <a:round/>
              <a:headEnd/>
              <a:tailEnd/>
            </a:ln>
          </p:spPr>
          <p:txBody>
            <a:bodyPr lIns="81617" tIns="40809" rIns="81617" bIns="40809"/>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94" name="Freeform 493">
              <a:extLst>
                <a:ext uri="{FF2B5EF4-FFF2-40B4-BE49-F238E27FC236}">
                  <a16:creationId xmlns:a16="http://schemas.microsoft.com/office/drawing/2014/main" id="{D96EFDE7-D11A-4F41-8EAB-B4A24AB5B652}"/>
                </a:ext>
              </a:extLst>
            </p:cNvPr>
            <p:cNvSpPr>
              <a:spLocks/>
            </p:cNvSpPr>
            <p:nvPr userDrawn="1"/>
          </p:nvSpPr>
          <p:spPr bwMode="auto">
            <a:xfrm>
              <a:off x="1977480" y="2029942"/>
              <a:ext cx="884420" cy="398842"/>
            </a:xfrm>
            <a:custGeom>
              <a:avLst/>
              <a:gdLst>
                <a:gd name="T0" fmla="*/ 59 w 579"/>
                <a:gd name="T1" fmla="*/ 239 h 307"/>
                <a:gd name="T2" fmla="*/ 65 w 579"/>
                <a:gd name="T3" fmla="*/ 229 h 307"/>
                <a:gd name="T4" fmla="*/ 82 w 579"/>
                <a:gd name="T5" fmla="*/ 216 h 307"/>
                <a:gd name="T6" fmla="*/ 93 w 579"/>
                <a:gd name="T7" fmla="*/ 191 h 307"/>
                <a:gd name="T8" fmla="*/ 51 w 579"/>
                <a:gd name="T9" fmla="*/ 188 h 307"/>
                <a:gd name="T10" fmla="*/ 34 w 579"/>
                <a:gd name="T11" fmla="*/ 186 h 307"/>
                <a:gd name="T12" fmla="*/ 6 w 579"/>
                <a:gd name="T13" fmla="*/ 156 h 307"/>
                <a:gd name="T14" fmla="*/ 6 w 579"/>
                <a:gd name="T15" fmla="*/ 137 h 307"/>
                <a:gd name="T16" fmla="*/ 12 w 579"/>
                <a:gd name="T17" fmla="*/ 108 h 307"/>
                <a:gd name="T18" fmla="*/ 33 w 579"/>
                <a:gd name="T19" fmla="*/ 104 h 307"/>
                <a:gd name="T20" fmla="*/ 67 w 579"/>
                <a:gd name="T21" fmla="*/ 87 h 307"/>
                <a:gd name="T22" fmla="*/ 86 w 579"/>
                <a:gd name="T23" fmla="*/ 89 h 307"/>
                <a:gd name="T24" fmla="*/ 112 w 579"/>
                <a:gd name="T25" fmla="*/ 108 h 307"/>
                <a:gd name="T26" fmla="*/ 131 w 579"/>
                <a:gd name="T27" fmla="*/ 106 h 307"/>
                <a:gd name="T28" fmla="*/ 138 w 579"/>
                <a:gd name="T29" fmla="*/ 95 h 307"/>
                <a:gd name="T30" fmla="*/ 140 w 579"/>
                <a:gd name="T31" fmla="*/ 95 h 307"/>
                <a:gd name="T32" fmla="*/ 156 w 579"/>
                <a:gd name="T33" fmla="*/ 99 h 307"/>
                <a:gd name="T34" fmla="*/ 157 w 579"/>
                <a:gd name="T35" fmla="*/ 99 h 307"/>
                <a:gd name="T36" fmla="*/ 169 w 579"/>
                <a:gd name="T37" fmla="*/ 95 h 307"/>
                <a:gd name="T38" fmla="*/ 193 w 579"/>
                <a:gd name="T39" fmla="*/ 101 h 307"/>
                <a:gd name="T40" fmla="*/ 216 w 579"/>
                <a:gd name="T41" fmla="*/ 93 h 307"/>
                <a:gd name="T42" fmla="*/ 210 w 579"/>
                <a:gd name="T43" fmla="*/ 72 h 307"/>
                <a:gd name="T44" fmla="*/ 212 w 579"/>
                <a:gd name="T45" fmla="*/ 48 h 307"/>
                <a:gd name="T46" fmla="*/ 329 w 579"/>
                <a:gd name="T47" fmla="*/ 0 h 307"/>
                <a:gd name="T48" fmla="*/ 354 w 579"/>
                <a:gd name="T49" fmla="*/ 25 h 307"/>
                <a:gd name="T50" fmla="*/ 379 w 579"/>
                <a:gd name="T51" fmla="*/ 27 h 307"/>
                <a:gd name="T52" fmla="*/ 396 w 579"/>
                <a:gd name="T53" fmla="*/ 46 h 307"/>
                <a:gd name="T54" fmla="*/ 434 w 579"/>
                <a:gd name="T55" fmla="*/ 36 h 307"/>
                <a:gd name="T56" fmla="*/ 485 w 579"/>
                <a:gd name="T57" fmla="*/ 99 h 307"/>
                <a:gd name="T58" fmla="*/ 507 w 579"/>
                <a:gd name="T59" fmla="*/ 104 h 307"/>
                <a:gd name="T60" fmla="*/ 534 w 579"/>
                <a:gd name="T61" fmla="*/ 106 h 307"/>
                <a:gd name="T62" fmla="*/ 545 w 579"/>
                <a:gd name="T63" fmla="*/ 127 h 307"/>
                <a:gd name="T64" fmla="*/ 566 w 579"/>
                <a:gd name="T65" fmla="*/ 131 h 307"/>
                <a:gd name="T66" fmla="*/ 572 w 579"/>
                <a:gd name="T67" fmla="*/ 140 h 307"/>
                <a:gd name="T68" fmla="*/ 553 w 579"/>
                <a:gd name="T69" fmla="*/ 163 h 307"/>
                <a:gd name="T70" fmla="*/ 522 w 579"/>
                <a:gd name="T71" fmla="*/ 180 h 307"/>
                <a:gd name="T72" fmla="*/ 503 w 579"/>
                <a:gd name="T73" fmla="*/ 218 h 307"/>
                <a:gd name="T74" fmla="*/ 488 w 579"/>
                <a:gd name="T75" fmla="*/ 258 h 307"/>
                <a:gd name="T76" fmla="*/ 466 w 579"/>
                <a:gd name="T77" fmla="*/ 265 h 307"/>
                <a:gd name="T78" fmla="*/ 384 w 579"/>
                <a:gd name="T79" fmla="*/ 269 h 307"/>
                <a:gd name="T80" fmla="*/ 337 w 579"/>
                <a:gd name="T81" fmla="*/ 286 h 307"/>
                <a:gd name="T82" fmla="*/ 311 w 579"/>
                <a:gd name="T83" fmla="*/ 305 h 307"/>
                <a:gd name="T84" fmla="*/ 288 w 579"/>
                <a:gd name="T85" fmla="*/ 286 h 307"/>
                <a:gd name="T86" fmla="*/ 261 w 579"/>
                <a:gd name="T87" fmla="*/ 248 h 307"/>
                <a:gd name="T88" fmla="*/ 171 w 579"/>
                <a:gd name="T89" fmla="*/ 210 h 307"/>
                <a:gd name="T90" fmla="*/ 127 w 579"/>
                <a:gd name="T91" fmla="*/ 294 h 307"/>
                <a:gd name="T92" fmla="*/ 86 w 579"/>
                <a:gd name="T93" fmla="*/ 267 h 307"/>
                <a:gd name="T94" fmla="*/ 69 w 579"/>
                <a:gd name="T95" fmla="*/ 261 h 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79" h="307">
                  <a:moveTo>
                    <a:pt x="69" y="261"/>
                  </a:moveTo>
                  <a:lnTo>
                    <a:pt x="67" y="252"/>
                  </a:lnTo>
                  <a:lnTo>
                    <a:pt x="59" y="239"/>
                  </a:lnTo>
                  <a:lnTo>
                    <a:pt x="53" y="239"/>
                  </a:lnTo>
                  <a:lnTo>
                    <a:pt x="53" y="229"/>
                  </a:lnTo>
                  <a:lnTo>
                    <a:pt x="65" y="229"/>
                  </a:lnTo>
                  <a:lnTo>
                    <a:pt x="63" y="220"/>
                  </a:lnTo>
                  <a:lnTo>
                    <a:pt x="70" y="216"/>
                  </a:lnTo>
                  <a:lnTo>
                    <a:pt x="82" y="216"/>
                  </a:lnTo>
                  <a:lnTo>
                    <a:pt x="93" y="216"/>
                  </a:lnTo>
                  <a:lnTo>
                    <a:pt x="95" y="207"/>
                  </a:lnTo>
                  <a:lnTo>
                    <a:pt x="93" y="191"/>
                  </a:lnTo>
                  <a:lnTo>
                    <a:pt x="93" y="184"/>
                  </a:lnTo>
                  <a:lnTo>
                    <a:pt x="74" y="180"/>
                  </a:lnTo>
                  <a:lnTo>
                    <a:pt x="51" y="188"/>
                  </a:lnTo>
                  <a:lnTo>
                    <a:pt x="34" y="193"/>
                  </a:lnTo>
                  <a:lnTo>
                    <a:pt x="27" y="186"/>
                  </a:lnTo>
                  <a:lnTo>
                    <a:pt x="34" y="186"/>
                  </a:lnTo>
                  <a:lnTo>
                    <a:pt x="21" y="163"/>
                  </a:lnTo>
                  <a:lnTo>
                    <a:pt x="6" y="163"/>
                  </a:lnTo>
                  <a:lnTo>
                    <a:pt x="6" y="156"/>
                  </a:lnTo>
                  <a:lnTo>
                    <a:pt x="0" y="150"/>
                  </a:lnTo>
                  <a:lnTo>
                    <a:pt x="0" y="144"/>
                  </a:lnTo>
                  <a:lnTo>
                    <a:pt x="6" y="137"/>
                  </a:lnTo>
                  <a:lnTo>
                    <a:pt x="2" y="127"/>
                  </a:lnTo>
                  <a:lnTo>
                    <a:pt x="12" y="116"/>
                  </a:lnTo>
                  <a:lnTo>
                    <a:pt x="12" y="108"/>
                  </a:lnTo>
                  <a:lnTo>
                    <a:pt x="23" y="120"/>
                  </a:lnTo>
                  <a:lnTo>
                    <a:pt x="33" y="116"/>
                  </a:lnTo>
                  <a:lnTo>
                    <a:pt x="33" y="104"/>
                  </a:lnTo>
                  <a:lnTo>
                    <a:pt x="44" y="89"/>
                  </a:lnTo>
                  <a:lnTo>
                    <a:pt x="63" y="82"/>
                  </a:lnTo>
                  <a:lnTo>
                    <a:pt x="67" y="87"/>
                  </a:lnTo>
                  <a:lnTo>
                    <a:pt x="74" y="87"/>
                  </a:lnTo>
                  <a:lnTo>
                    <a:pt x="80" y="82"/>
                  </a:lnTo>
                  <a:lnTo>
                    <a:pt x="86" y="89"/>
                  </a:lnTo>
                  <a:lnTo>
                    <a:pt x="97" y="87"/>
                  </a:lnTo>
                  <a:lnTo>
                    <a:pt x="110" y="97"/>
                  </a:lnTo>
                  <a:lnTo>
                    <a:pt x="112" y="108"/>
                  </a:lnTo>
                  <a:lnTo>
                    <a:pt x="116" y="104"/>
                  </a:lnTo>
                  <a:lnTo>
                    <a:pt x="120" y="99"/>
                  </a:lnTo>
                  <a:lnTo>
                    <a:pt x="131" y="106"/>
                  </a:lnTo>
                  <a:lnTo>
                    <a:pt x="131" y="106"/>
                  </a:lnTo>
                  <a:lnTo>
                    <a:pt x="135" y="99"/>
                  </a:lnTo>
                  <a:lnTo>
                    <a:pt x="138" y="95"/>
                  </a:lnTo>
                  <a:lnTo>
                    <a:pt x="140" y="95"/>
                  </a:lnTo>
                  <a:lnTo>
                    <a:pt x="140" y="95"/>
                  </a:lnTo>
                  <a:lnTo>
                    <a:pt x="140" y="95"/>
                  </a:lnTo>
                  <a:lnTo>
                    <a:pt x="156" y="95"/>
                  </a:lnTo>
                  <a:lnTo>
                    <a:pt x="156" y="95"/>
                  </a:lnTo>
                  <a:lnTo>
                    <a:pt x="156" y="99"/>
                  </a:lnTo>
                  <a:lnTo>
                    <a:pt x="156" y="99"/>
                  </a:lnTo>
                  <a:lnTo>
                    <a:pt x="157" y="99"/>
                  </a:lnTo>
                  <a:lnTo>
                    <a:pt x="157" y="99"/>
                  </a:lnTo>
                  <a:lnTo>
                    <a:pt x="161" y="97"/>
                  </a:lnTo>
                  <a:lnTo>
                    <a:pt x="163" y="95"/>
                  </a:lnTo>
                  <a:lnTo>
                    <a:pt x="169" y="95"/>
                  </a:lnTo>
                  <a:lnTo>
                    <a:pt x="176" y="106"/>
                  </a:lnTo>
                  <a:lnTo>
                    <a:pt x="188" y="106"/>
                  </a:lnTo>
                  <a:lnTo>
                    <a:pt x="193" y="101"/>
                  </a:lnTo>
                  <a:lnTo>
                    <a:pt x="201" y="106"/>
                  </a:lnTo>
                  <a:lnTo>
                    <a:pt x="214" y="103"/>
                  </a:lnTo>
                  <a:lnTo>
                    <a:pt x="216" y="93"/>
                  </a:lnTo>
                  <a:lnTo>
                    <a:pt x="201" y="86"/>
                  </a:lnTo>
                  <a:lnTo>
                    <a:pt x="199" y="76"/>
                  </a:lnTo>
                  <a:lnTo>
                    <a:pt x="210" y="72"/>
                  </a:lnTo>
                  <a:lnTo>
                    <a:pt x="207" y="61"/>
                  </a:lnTo>
                  <a:lnTo>
                    <a:pt x="220" y="53"/>
                  </a:lnTo>
                  <a:lnTo>
                    <a:pt x="212" y="48"/>
                  </a:lnTo>
                  <a:lnTo>
                    <a:pt x="212" y="33"/>
                  </a:lnTo>
                  <a:lnTo>
                    <a:pt x="229" y="36"/>
                  </a:lnTo>
                  <a:lnTo>
                    <a:pt x="329" y="0"/>
                  </a:lnTo>
                  <a:lnTo>
                    <a:pt x="341" y="8"/>
                  </a:lnTo>
                  <a:lnTo>
                    <a:pt x="352" y="6"/>
                  </a:lnTo>
                  <a:lnTo>
                    <a:pt x="354" y="25"/>
                  </a:lnTo>
                  <a:lnTo>
                    <a:pt x="371" y="27"/>
                  </a:lnTo>
                  <a:lnTo>
                    <a:pt x="371" y="33"/>
                  </a:lnTo>
                  <a:lnTo>
                    <a:pt x="379" y="27"/>
                  </a:lnTo>
                  <a:lnTo>
                    <a:pt x="388" y="33"/>
                  </a:lnTo>
                  <a:lnTo>
                    <a:pt x="384" y="46"/>
                  </a:lnTo>
                  <a:lnTo>
                    <a:pt x="396" y="46"/>
                  </a:lnTo>
                  <a:lnTo>
                    <a:pt x="428" y="25"/>
                  </a:lnTo>
                  <a:lnTo>
                    <a:pt x="434" y="25"/>
                  </a:lnTo>
                  <a:lnTo>
                    <a:pt x="434" y="36"/>
                  </a:lnTo>
                  <a:lnTo>
                    <a:pt x="451" y="53"/>
                  </a:lnTo>
                  <a:lnTo>
                    <a:pt x="479" y="104"/>
                  </a:lnTo>
                  <a:lnTo>
                    <a:pt x="485" y="99"/>
                  </a:lnTo>
                  <a:lnTo>
                    <a:pt x="486" y="91"/>
                  </a:lnTo>
                  <a:lnTo>
                    <a:pt x="498" y="104"/>
                  </a:lnTo>
                  <a:lnTo>
                    <a:pt x="507" y="104"/>
                  </a:lnTo>
                  <a:lnTo>
                    <a:pt x="519" y="103"/>
                  </a:lnTo>
                  <a:lnTo>
                    <a:pt x="526" y="99"/>
                  </a:lnTo>
                  <a:lnTo>
                    <a:pt x="534" y="106"/>
                  </a:lnTo>
                  <a:lnTo>
                    <a:pt x="539" y="116"/>
                  </a:lnTo>
                  <a:lnTo>
                    <a:pt x="545" y="116"/>
                  </a:lnTo>
                  <a:lnTo>
                    <a:pt x="545" y="127"/>
                  </a:lnTo>
                  <a:lnTo>
                    <a:pt x="555" y="131"/>
                  </a:lnTo>
                  <a:lnTo>
                    <a:pt x="560" y="131"/>
                  </a:lnTo>
                  <a:lnTo>
                    <a:pt x="566" y="131"/>
                  </a:lnTo>
                  <a:lnTo>
                    <a:pt x="570" y="125"/>
                  </a:lnTo>
                  <a:lnTo>
                    <a:pt x="579" y="137"/>
                  </a:lnTo>
                  <a:lnTo>
                    <a:pt x="572" y="140"/>
                  </a:lnTo>
                  <a:lnTo>
                    <a:pt x="570" y="152"/>
                  </a:lnTo>
                  <a:lnTo>
                    <a:pt x="560" y="156"/>
                  </a:lnTo>
                  <a:lnTo>
                    <a:pt x="553" y="163"/>
                  </a:lnTo>
                  <a:lnTo>
                    <a:pt x="556" y="176"/>
                  </a:lnTo>
                  <a:lnTo>
                    <a:pt x="549" y="188"/>
                  </a:lnTo>
                  <a:lnTo>
                    <a:pt x="522" y="180"/>
                  </a:lnTo>
                  <a:lnTo>
                    <a:pt x="513" y="209"/>
                  </a:lnTo>
                  <a:lnTo>
                    <a:pt x="513" y="218"/>
                  </a:lnTo>
                  <a:lnTo>
                    <a:pt x="503" y="218"/>
                  </a:lnTo>
                  <a:lnTo>
                    <a:pt x="500" y="214"/>
                  </a:lnTo>
                  <a:lnTo>
                    <a:pt x="483" y="220"/>
                  </a:lnTo>
                  <a:lnTo>
                    <a:pt x="488" y="258"/>
                  </a:lnTo>
                  <a:lnTo>
                    <a:pt x="479" y="275"/>
                  </a:lnTo>
                  <a:lnTo>
                    <a:pt x="469" y="275"/>
                  </a:lnTo>
                  <a:lnTo>
                    <a:pt x="466" y="265"/>
                  </a:lnTo>
                  <a:lnTo>
                    <a:pt x="407" y="265"/>
                  </a:lnTo>
                  <a:lnTo>
                    <a:pt x="394" y="258"/>
                  </a:lnTo>
                  <a:lnTo>
                    <a:pt x="384" y="269"/>
                  </a:lnTo>
                  <a:lnTo>
                    <a:pt x="356" y="267"/>
                  </a:lnTo>
                  <a:lnTo>
                    <a:pt x="350" y="278"/>
                  </a:lnTo>
                  <a:lnTo>
                    <a:pt x="337" y="286"/>
                  </a:lnTo>
                  <a:lnTo>
                    <a:pt x="326" y="290"/>
                  </a:lnTo>
                  <a:lnTo>
                    <a:pt x="316" y="307"/>
                  </a:lnTo>
                  <a:lnTo>
                    <a:pt x="311" y="305"/>
                  </a:lnTo>
                  <a:lnTo>
                    <a:pt x="309" y="297"/>
                  </a:lnTo>
                  <a:lnTo>
                    <a:pt x="288" y="296"/>
                  </a:lnTo>
                  <a:lnTo>
                    <a:pt x="288" y="286"/>
                  </a:lnTo>
                  <a:lnTo>
                    <a:pt x="280" y="282"/>
                  </a:lnTo>
                  <a:lnTo>
                    <a:pt x="280" y="267"/>
                  </a:lnTo>
                  <a:lnTo>
                    <a:pt x="261" y="248"/>
                  </a:lnTo>
                  <a:lnTo>
                    <a:pt x="220" y="252"/>
                  </a:lnTo>
                  <a:lnTo>
                    <a:pt x="203" y="231"/>
                  </a:lnTo>
                  <a:lnTo>
                    <a:pt x="171" y="210"/>
                  </a:lnTo>
                  <a:lnTo>
                    <a:pt x="135" y="222"/>
                  </a:lnTo>
                  <a:lnTo>
                    <a:pt x="135" y="294"/>
                  </a:lnTo>
                  <a:lnTo>
                    <a:pt x="127" y="294"/>
                  </a:lnTo>
                  <a:lnTo>
                    <a:pt x="104" y="271"/>
                  </a:lnTo>
                  <a:lnTo>
                    <a:pt x="84" y="282"/>
                  </a:lnTo>
                  <a:lnTo>
                    <a:pt x="86" y="267"/>
                  </a:lnTo>
                  <a:lnTo>
                    <a:pt x="86" y="267"/>
                  </a:lnTo>
                  <a:lnTo>
                    <a:pt x="74" y="267"/>
                  </a:lnTo>
                  <a:lnTo>
                    <a:pt x="69" y="261"/>
                  </a:lnTo>
                  <a:lnTo>
                    <a:pt x="69" y="261"/>
                  </a:lnTo>
                  <a:lnTo>
                    <a:pt x="69" y="261"/>
                  </a:lnTo>
                  <a:close/>
                </a:path>
              </a:pathLst>
            </a:custGeom>
            <a:solidFill>
              <a:schemeClr val="bg1">
                <a:lumMod val="85000"/>
              </a:schemeClr>
            </a:solidFill>
            <a:ln w="635" cap="rnd">
              <a:solidFill>
                <a:schemeClr val="bg1">
                  <a:alpha val="17000"/>
                </a:schemeClr>
              </a:solidFill>
              <a:round/>
              <a:headEnd/>
              <a:tailEnd/>
            </a:ln>
          </p:spPr>
          <p:txBody>
            <a:bodyPr lIns="81617" tIns="40809" rIns="81617" bIns="40809"/>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95" name="Freeform 494">
              <a:extLst>
                <a:ext uri="{FF2B5EF4-FFF2-40B4-BE49-F238E27FC236}">
                  <a16:creationId xmlns:a16="http://schemas.microsoft.com/office/drawing/2014/main" id="{CD752A0D-9E19-BA4C-83C3-A1A425B7D5B6}"/>
                </a:ext>
              </a:extLst>
            </p:cNvPr>
            <p:cNvSpPr>
              <a:spLocks/>
            </p:cNvSpPr>
            <p:nvPr userDrawn="1"/>
          </p:nvSpPr>
          <p:spPr bwMode="auto">
            <a:xfrm>
              <a:off x="1977480" y="2029942"/>
              <a:ext cx="884420" cy="398842"/>
            </a:xfrm>
            <a:custGeom>
              <a:avLst/>
              <a:gdLst>
                <a:gd name="T0" fmla="*/ 59 w 579"/>
                <a:gd name="T1" fmla="*/ 239 h 307"/>
                <a:gd name="T2" fmla="*/ 65 w 579"/>
                <a:gd name="T3" fmla="*/ 229 h 307"/>
                <a:gd name="T4" fmla="*/ 82 w 579"/>
                <a:gd name="T5" fmla="*/ 216 h 307"/>
                <a:gd name="T6" fmla="*/ 93 w 579"/>
                <a:gd name="T7" fmla="*/ 191 h 307"/>
                <a:gd name="T8" fmla="*/ 51 w 579"/>
                <a:gd name="T9" fmla="*/ 188 h 307"/>
                <a:gd name="T10" fmla="*/ 34 w 579"/>
                <a:gd name="T11" fmla="*/ 186 h 307"/>
                <a:gd name="T12" fmla="*/ 6 w 579"/>
                <a:gd name="T13" fmla="*/ 156 h 307"/>
                <a:gd name="T14" fmla="*/ 6 w 579"/>
                <a:gd name="T15" fmla="*/ 137 h 307"/>
                <a:gd name="T16" fmla="*/ 12 w 579"/>
                <a:gd name="T17" fmla="*/ 108 h 307"/>
                <a:gd name="T18" fmla="*/ 33 w 579"/>
                <a:gd name="T19" fmla="*/ 104 h 307"/>
                <a:gd name="T20" fmla="*/ 67 w 579"/>
                <a:gd name="T21" fmla="*/ 87 h 307"/>
                <a:gd name="T22" fmla="*/ 86 w 579"/>
                <a:gd name="T23" fmla="*/ 89 h 307"/>
                <a:gd name="T24" fmla="*/ 112 w 579"/>
                <a:gd name="T25" fmla="*/ 108 h 307"/>
                <a:gd name="T26" fmla="*/ 131 w 579"/>
                <a:gd name="T27" fmla="*/ 106 h 307"/>
                <a:gd name="T28" fmla="*/ 138 w 579"/>
                <a:gd name="T29" fmla="*/ 95 h 307"/>
                <a:gd name="T30" fmla="*/ 140 w 579"/>
                <a:gd name="T31" fmla="*/ 95 h 307"/>
                <a:gd name="T32" fmla="*/ 156 w 579"/>
                <a:gd name="T33" fmla="*/ 99 h 307"/>
                <a:gd name="T34" fmla="*/ 157 w 579"/>
                <a:gd name="T35" fmla="*/ 99 h 307"/>
                <a:gd name="T36" fmla="*/ 169 w 579"/>
                <a:gd name="T37" fmla="*/ 95 h 307"/>
                <a:gd name="T38" fmla="*/ 193 w 579"/>
                <a:gd name="T39" fmla="*/ 101 h 307"/>
                <a:gd name="T40" fmla="*/ 216 w 579"/>
                <a:gd name="T41" fmla="*/ 93 h 307"/>
                <a:gd name="T42" fmla="*/ 210 w 579"/>
                <a:gd name="T43" fmla="*/ 72 h 307"/>
                <a:gd name="T44" fmla="*/ 212 w 579"/>
                <a:gd name="T45" fmla="*/ 48 h 307"/>
                <a:gd name="T46" fmla="*/ 329 w 579"/>
                <a:gd name="T47" fmla="*/ 0 h 307"/>
                <a:gd name="T48" fmla="*/ 354 w 579"/>
                <a:gd name="T49" fmla="*/ 25 h 307"/>
                <a:gd name="T50" fmla="*/ 379 w 579"/>
                <a:gd name="T51" fmla="*/ 27 h 307"/>
                <a:gd name="T52" fmla="*/ 396 w 579"/>
                <a:gd name="T53" fmla="*/ 46 h 307"/>
                <a:gd name="T54" fmla="*/ 434 w 579"/>
                <a:gd name="T55" fmla="*/ 36 h 307"/>
                <a:gd name="T56" fmla="*/ 485 w 579"/>
                <a:gd name="T57" fmla="*/ 99 h 307"/>
                <a:gd name="T58" fmla="*/ 507 w 579"/>
                <a:gd name="T59" fmla="*/ 104 h 307"/>
                <a:gd name="T60" fmla="*/ 534 w 579"/>
                <a:gd name="T61" fmla="*/ 106 h 307"/>
                <a:gd name="T62" fmla="*/ 545 w 579"/>
                <a:gd name="T63" fmla="*/ 127 h 307"/>
                <a:gd name="T64" fmla="*/ 566 w 579"/>
                <a:gd name="T65" fmla="*/ 131 h 307"/>
                <a:gd name="T66" fmla="*/ 572 w 579"/>
                <a:gd name="T67" fmla="*/ 140 h 307"/>
                <a:gd name="T68" fmla="*/ 553 w 579"/>
                <a:gd name="T69" fmla="*/ 163 h 307"/>
                <a:gd name="T70" fmla="*/ 522 w 579"/>
                <a:gd name="T71" fmla="*/ 180 h 307"/>
                <a:gd name="T72" fmla="*/ 503 w 579"/>
                <a:gd name="T73" fmla="*/ 218 h 307"/>
                <a:gd name="T74" fmla="*/ 488 w 579"/>
                <a:gd name="T75" fmla="*/ 258 h 307"/>
                <a:gd name="T76" fmla="*/ 466 w 579"/>
                <a:gd name="T77" fmla="*/ 265 h 307"/>
                <a:gd name="T78" fmla="*/ 384 w 579"/>
                <a:gd name="T79" fmla="*/ 269 h 307"/>
                <a:gd name="T80" fmla="*/ 337 w 579"/>
                <a:gd name="T81" fmla="*/ 286 h 307"/>
                <a:gd name="T82" fmla="*/ 311 w 579"/>
                <a:gd name="T83" fmla="*/ 305 h 307"/>
                <a:gd name="T84" fmla="*/ 288 w 579"/>
                <a:gd name="T85" fmla="*/ 286 h 307"/>
                <a:gd name="T86" fmla="*/ 261 w 579"/>
                <a:gd name="T87" fmla="*/ 248 h 307"/>
                <a:gd name="T88" fmla="*/ 171 w 579"/>
                <a:gd name="T89" fmla="*/ 210 h 307"/>
                <a:gd name="T90" fmla="*/ 127 w 579"/>
                <a:gd name="T91" fmla="*/ 294 h 307"/>
                <a:gd name="T92" fmla="*/ 86 w 579"/>
                <a:gd name="T93" fmla="*/ 267 h 307"/>
                <a:gd name="T94" fmla="*/ 69 w 579"/>
                <a:gd name="T95" fmla="*/ 261 h 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79" h="307">
                  <a:moveTo>
                    <a:pt x="69" y="261"/>
                  </a:moveTo>
                  <a:lnTo>
                    <a:pt x="67" y="252"/>
                  </a:lnTo>
                  <a:lnTo>
                    <a:pt x="59" y="239"/>
                  </a:lnTo>
                  <a:lnTo>
                    <a:pt x="53" y="239"/>
                  </a:lnTo>
                  <a:lnTo>
                    <a:pt x="53" y="229"/>
                  </a:lnTo>
                  <a:lnTo>
                    <a:pt x="65" y="229"/>
                  </a:lnTo>
                  <a:lnTo>
                    <a:pt x="63" y="220"/>
                  </a:lnTo>
                  <a:lnTo>
                    <a:pt x="70" y="216"/>
                  </a:lnTo>
                  <a:lnTo>
                    <a:pt x="82" y="216"/>
                  </a:lnTo>
                  <a:lnTo>
                    <a:pt x="93" y="216"/>
                  </a:lnTo>
                  <a:lnTo>
                    <a:pt x="95" y="207"/>
                  </a:lnTo>
                  <a:lnTo>
                    <a:pt x="93" y="191"/>
                  </a:lnTo>
                  <a:lnTo>
                    <a:pt x="93" y="184"/>
                  </a:lnTo>
                  <a:lnTo>
                    <a:pt x="74" y="180"/>
                  </a:lnTo>
                  <a:lnTo>
                    <a:pt x="51" y="188"/>
                  </a:lnTo>
                  <a:lnTo>
                    <a:pt x="34" y="193"/>
                  </a:lnTo>
                  <a:lnTo>
                    <a:pt x="27" y="186"/>
                  </a:lnTo>
                  <a:lnTo>
                    <a:pt x="34" y="186"/>
                  </a:lnTo>
                  <a:lnTo>
                    <a:pt x="21" y="163"/>
                  </a:lnTo>
                  <a:lnTo>
                    <a:pt x="6" y="163"/>
                  </a:lnTo>
                  <a:lnTo>
                    <a:pt x="6" y="156"/>
                  </a:lnTo>
                  <a:lnTo>
                    <a:pt x="0" y="150"/>
                  </a:lnTo>
                  <a:lnTo>
                    <a:pt x="0" y="144"/>
                  </a:lnTo>
                  <a:lnTo>
                    <a:pt x="6" y="137"/>
                  </a:lnTo>
                  <a:lnTo>
                    <a:pt x="2" y="127"/>
                  </a:lnTo>
                  <a:lnTo>
                    <a:pt x="12" y="116"/>
                  </a:lnTo>
                  <a:lnTo>
                    <a:pt x="12" y="108"/>
                  </a:lnTo>
                  <a:lnTo>
                    <a:pt x="23" y="120"/>
                  </a:lnTo>
                  <a:lnTo>
                    <a:pt x="33" y="116"/>
                  </a:lnTo>
                  <a:lnTo>
                    <a:pt x="33" y="104"/>
                  </a:lnTo>
                  <a:lnTo>
                    <a:pt x="44" y="89"/>
                  </a:lnTo>
                  <a:lnTo>
                    <a:pt x="63" y="82"/>
                  </a:lnTo>
                  <a:lnTo>
                    <a:pt x="67" y="87"/>
                  </a:lnTo>
                  <a:lnTo>
                    <a:pt x="74" y="87"/>
                  </a:lnTo>
                  <a:lnTo>
                    <a:pt x="80" y="82"/>
                  </a:lnTo>
                  <a:lnTo>
                    <a:pt x="86" y="89"/>
                  </a:lnTo>
                  <a:lnTo>
                    <a:pt x="97" y="87"/>
                  </a:lnTo>
                  <a:lnTo>
                    <a:pt x="110" y="97"/>
                  </a:lnTo>
                  <a:lnTo>
                    <a:pt x="112" y="108"/>
                  </a:lnTo>
                  <a:lnTo>
                    <a:pt x="116" y="104"/>
                  </a:lnTo>
                  <a:lnTo>
                    <a:pt x="120" y="99"/>
                  </a:lnTo>
                  <a:lnTo>
                    <a:pt x="131" y="106"/>
                  </a:lnTo>
                  <a:lnTo>
                    <a:pt x="131" y="106"/>
                  </a:lnTo>
                  <a:lnTo>
                    <a:pt x="135" y="99"/>
                  </a:lnTo>
                  <a:lnTo>
                    <a:pt x="138" y="95"/>
                  </a:lnTo>
                  <a:lnTo>
                    <a:pt x="140" y="95"/>
                  </a:lnTo>
                  <a:lnTo>
                    <a:pt x="140" y="95"/>
                  </a:lnTo>
                  <a:lnTo>
                    <a:pt x="140" y="95"/>
                  </a:lnTo>
                  <a:lnTo>
                    <a:pt x="156" y="95"/>
                  </a:lnTo>
                  <a:lnTo>
                    <a:pt x="156" y="95"/>
                  </a:lnTo>
                  <a:lnTo>
                    <a:pt x="156" y="99"/>
                  </a:lnTo>
                  <a:lnTo>
                    <a:pt x="156" y="99"/>
                  </a:lnTo>
                  <a:lnTo>
                    <a:pt x="157" y="99"/>
                  </a:lnTo>
                  <a:lnTo>
                    <a:pt x="157" y="99"/>
                  </a:lnTo>
                  <a:lnTo>
                    <a:pt x="161" y="97"/>
                  </a:lnTo>
                  <a:lnTo>
                    <a:pt x="163" y="95"/>
                  </a:lnTo>
                  <a:lnTo>
                    <a:pt x="169" y="95"/>
                  </a:lnTo>
                  <a:lnTo>
                    <a:pt x="176" y="106"/>
                  </a:lnTo>
                  <a:lnTo>
                    <a:pt x="188" y="106"/>
                  </a:lnTo>
                  <a:lnTo>
                    <a:pt x="193" y="101"/>
                  </a:lnTo>
                  <a:lnTo>
                    <a:pt x="201" y="106"/>
                  </a:lnTo>
                  <a:lnTo>
                    <a:pt x="214" y="103"/>
                  </a:lnTo>
                  <a:lnTo>
                    <a:pt x="216" y="93"/>
                  </a:lnTo>
                  <a:lnTo>
                    <a:pt x="201" y="86"/>
                  </a:lnTo>
                  <a:lnTo>
                    <a:pt x="199" y="76"/>
                  </a:lnTo>
                  <a:lnTo>
                    <a:pt x="210" y="72"/>
                  </a:lnTo>
                  <a:lnTo>
                    <a:pt x="207" y="61"/>
                  </a:lnTo>
                  <a:lnTo>
                    <a:pt x="220" y="53"/>
                  </a:lnTo>
                  <a:lnTo>
                    <a:pt x="212" y="48"/>
                  </a:lnTo>
                  <a:lnTo>
                    <a:pt x="212" y="33"/>
                  </a:lnTo>
                  <a:lnTo>
                    <a:pt x="229" y="36"/>
                  </a:lnTo>
                  <a:lnTo>
                    <a:pt x="329" y="0"/>
                  </a:lnTo>
                  <a:lnTo>
                    <a:pt x="341" y="8"/>
                  </a:lnTo>
                  <a:lnTo>
                    <a:pt x="352" y="6"/>
                  </a:lnTo>
                  <a:lnTo>
                    <a:pt x="354" y="25"/>
                  </a:lnTo>
                  <a:lnTo>
                    <a:pt x="371" y="27"/>
                  </a:lnTo>
                  <a:lnTo>
                    <a:pt x="371" y="33"/>
                  </a:lnTo>
                  <a:lnTo>
                    <a:pt x="379" y="27"/>
                  </a:lnTo>
                  <a:lnTo>
                    <a:pt x="388" y="33"/>
                  </a:lnTo>
                  <a:lnTo>
                    <a:pt x="384" y="46"/>
                  </a:lnTo>
                  <a:lnTo>
                    <a:pt x="396" y="46"/>
                  </a:lnTo>
                  <a:lnTo>
                    <a:pt x="428" y="25"/>
                  </a:lnTo>
                  <a:lnTo>
                    <a:pt x="434" y="25"/>
                  </a:lnTo>
                  <a:lnTo>
                    <a:pt x="434" y="36"/>
                  </a:lnTo>
                  <a:lnTo>
                    <a:pt x="451" y="53"/>
                  </a:lnTo>
                  <a:lnTo>
                    <a:pt x="479" y="104"/>
                  </a:lnTo>
                  <a:lnTo>
                    <a:pt x="485" y="99"/>
                  </a:lnTo>
                  <a:lnTo>
                    <a:pt x="486" y="91"/>
                  </a:lnTo>
                  <a:lnTo>
                    <a:pt x="498" y="104"/>
                  </a:lnTo>
                  <a:lnTo>
                    <a:pt x="507" y="104"/>
                  </a:lnTo>
                  <a:lnTo>
                    <a:pt x="519" y="103"/>
                  </a:lnTo>
                  <a:lnTo>
                    <a:pt x="526" y="99"/>
                  </a:lnTo>
                  <a:lnTo>
                    <a:pt x="534" y="106"/>
                  </a:lnTo>
                  <a:lnTo>
                    <a:pt x="539" y="116"/>
                  </a:lnTo>
                  <a:lnTo>
                    <a:pt x="545" y="116"/>
                  </a:lnTo>
                  <a:lnTo>
                    <a:pt x="545" y="127"/>
                  </a:lnTo>
                  <a:lnTo>
                    <a:pt x="555" y="131"/>
                  </a:lnTo>
                  <a:lnTo>
                    <a:pt x="560" y="131"/>
                  </a:lnTo>
                  <a:lnTo>
                    <a:pt x="566" y="131"/>
                  </a:lnTo>
                  <a:lnTo>
                    <a:pt x="570" y="125"/>
                  </a:lnTo>
                  <a:lnTo>
                    <a:pt x="579" y="137"/>
                  </a:lnTo>
                  <a:lnTo>
                    <a:pt x="572" y="140"/>
                  </a:lnTo>
                  <a:lnTo>
                    <a:pt x="570" y="152"/>
                  </a:lnTo>
                  <a:lnTo>
                    <a:pt x="560" y="156"/>
                  </a:lnTo>
                  <a:lnTo>
                    <a:pt x="553" y="163"/>
                  </a:lnTo>
                  <a:lnTo>
                    <a:pt x="556" y="176"/>
                  </a:lnTo>
                  <a:lnTo>
                    <a:pt x="549" y="188"/>
                  </a:lnTo>
                  <a:lnTo>
                    <a:pt x="522" y="180"/>
                  </a:lnTo>
                  <a:lnTo>
                    <a:pt x="513" y="209"/>
                  </a:lnTo>
                  <a:lnTo>
                    <a:pt x="513" y="218"/>
                  </a:lnTo>
                  <a:lnTo>
                    <a:pt x="503" y="218"/>
                  </a:lnTo>
                  <a:lnTo>
                    <a:pt x="500" y="214"/>
                  </a:lnTo>
                  <a:lnTo>
                    <a:pt x="483" y="220"/>
                  </a:lnTo>
                  <a:lnTo>
                    <a:pt x="488" y="258"/>
                  </a:lnTo>
                  <a:lnTo>
                    <a:pt x="479" y="275"/>
                  </a:lnTo>
                  <a:lnTo>
                    <a:pt x="469" y="275"/>
                  </a:lnTo>
                  <a:lnTo>
                    <a:pt x="466" y="265"/>
                  </a:lnTo>
                  <a:lnTo>
                    <a:pt x="407" y="265"/>
                  </a:lnTo>
                  <a:lnTo>
                    <a:pt x="394" y="258"/>
                  </a:lnTo>
                  <a:lnTo>
                    <a:pt x="384" y="269"/>
                  </a:lnTo>
                  <a:lnTo>
                    <a:pt x="356" y="267"/>
                  </a:lnTo>
                  <a:lnTo>
                    <a:pt x="350" y="278"/>
                  </a:lnTo>
                  <a:lnTo>
                    <a:pt x="337" y="286"/>
                  </a:lnTo>
                  <a:lnTo>
                    <a:pt x="326" y="290"/>
                  </a:lnTo>
                  <a:lnTo>
                    <a:pt x="316" y="307"/>
                  </a:lnTo>
                  <a:lnTo>
                    <a:pt x="311" y="305"/>
                  </a:lnTo>
                  <a:lnTo>
                    <a:pt x="309" y="297"/>
                  </a:lnTo>
                  <a:lnTo>
                    <a:pt x="288" y="296"/>
                  </a:lnTo>
                  <a:lnTo>
                    <a:pt x="288" y="286"/>
                  </a:lnTo>
                  <a:lnTo>
                    <a:pt x="280" y="282"/>
                  </a:lnTo>
                  <a:lnTo>
                    <a:pt x="280" y="267"/>
                  </a:lnTo>
                  <a:lnTo>
                    <a:pt x="261" y="248"/>
                  </a:lnTo>
                  <a:lnTo>
                    <a:pt x="220" y="252"/>
                  </a:lnTo>
                  <a:lnTo>
                    <a:pt x="203" y="231"/>
                  </a:lnTo>
                  <a:lnTo>
                    <a:pt x="171" y="210"/>
                  </a:lnTo>
                  <a:lnTo>
                    <a:pt x="135" y="222"/>
                  </a:lnTo>
                  <a:lnTo>
                    <a:pt x="135" y="294"/>
                  </a:lnTo>
                  <a:lnTo>
                    <a:pt x="127" y="294"/>
                  </a:lnTo>
                  <a:lnTo>
                    <a:pt x="104" y="271"/>
                  </a:lnTo>
                  <a:lnTo>
                    <a:pt x="84" y="282"/>
                  </a:lnTo>
                  <a:lnTo>
                    <a:pt x="86" y="267"/>
                  </a:lnTo>
                  <a:lnTo>
                    <a:pt x="86" y="267"/>
                  </a:lnTo>
                  <a:lnTo>
                    <a:pt x="74" y="267"/>
                  </a:lnTo>
                  <a:lnTo>
                    <a:pt x="69" y="261"/>
                  </a:lnTo>
                  <a:lnTo>
                    <a:pt x="69" y="261"/>
                  </a:lnTo>
                  <a:lnTo>
                    <a:pt x="69" y="261"/>
                  </a:lnTo>
                  <a:close/>
                </a:path>
              </a:pathLst>
            </a:custGeom>
            <a:solidFill>
              <a:schemeClr val="bg1">
                <a:lumMod val="85000"/>
              </a:schemeClr>
            </a:solidFill>
            <a:ln w="635" cap="rnd">
              <a:solidFill>
                <a:schemeClr val="bg1">
                  <a:alpha val="17000"/>
                </a:schemeClr>
              </a:solidFill>
              <a:prstDash val="solid"/>
              <a:round/>
              <a:headEnd/>
              <a:tailEnd/>
            </a:ln>
          </p:spPr>
          <p:txBody>
            <a:bodyPr lIns="81617" tIns="40809" rIns="81617" bIns="40809"/>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96" name="Freeform 495">
              <a:extLst>
                <a:ext uri="{FF2B5EF4-FFF2-40B4-BE49-F238E27FC236}">
                  <a16:creationId xmlns:a16="http://schemas.microsoft.com/office/drawing/2014/main" id="{B2C05DB8-B9C6-5C4D-8024-909EFF28774E}"/>
                </a:ext>
              </a:extLst>
            </p:cNvPr>
            <p:cNvSpPr>
              <a:spLocks/>
            </p:cNvSpPr>
            <p:nvPr userDrawn="1"/>
          </p:nvSpPr>
          <p:spPr bwMode="auto">
            <a:xfrm>
              <a:off x="5132669" y="1505262"/>
              <a:ext cx="826122" cy="552407"/>
            </a:xfrm>
            <a:custGeom>
              <a:avLst/>
              <a:gdLst>
                <a:gd name="T0" fmla="*/ 54 w 541"/>
                <a:gd name="T1" fmla="*/ 283 h 425"/>
                <a:gd name="T2" fmla="*/ 51 w 541"/>
                <a:gd name="T3" fmla="*/ 304 h 425"/>
                <a:gd name="T4" fmla="*/ 81 w 541"/>
                <a:gd name="T5" fmla="*/ 302 h 425"/>
                <a:gd name="T6" fmla="*/ 90 w 541"/>
                <a:gd name="T7" fmla="*/ 331 h 425"/>
                <a:gd name="T8" fmla="*/ 119 w 541"/>
                <a:gd name="T9" fmla="*/ 323 h 425"/>
                <a:gd name="T10" fmla="*/ 134 w 541"/>
                <a:gd name="T11" fmla="*/ 321 h 425"/>
                <a:gd name="T12" fmla="*/ 158 w 541"/>
                <a:gd name="T13" fmla="*/ 334 h 425"/>
                <a:gd name="T14" fmla="*/ 147 w 541"/>
                <a:gd name="T15" fmla="*/ 355 h 425"/>
                <a:gd name="T16" fmla="*/ 119 w 541"/>
                <a:gd name="T17" fmla="*/ 380 h 425"/>
                <a:gd name="T18" fmla="*/ 96 w 541"/>
                <a:gd name="T19" fmla="*/ 395 h 425"/>
                <a:gd name="T20" fmla="*/ 85 w 541"/>
                <a:gd name="T21" fmla="*/ 416 h 425"/>
                <a:gd name="T22" fmla="*/ 130 w 541"/>
                <a:gd name="T23" fmla="*/ 387 h 425"/>
                <a:gd name="T24" fmla="*/ 164 w 541"/>
                <a:gd name="T25" fmla="*/ 359 h 425"/>
                <a:gd name="T26" fmla="*/ 204 w 541"/>
                <a:gd name="T27" fmla="*/ 329 h 425"/>
                <a:gd name="T28" fmla="*/ 225 w 541"/>
                <a:gd name="T29" fmla="*/ 285 h 425"/>
                <a:gd name="T30" fmla="*/ 257 w 541"/>
                <a:gd name="T31" fmla="*/ 268 h 425"/>
                <a:gd name="T32" fmla="*/ 232 w 541"/>
                <a:gd name="T33" fmla="*/ 306 h 425"/>
                <a:gd name="T34" fmla="*/ 249 w 541"/>
                <a:gd name="T35" fmla="*/ 306 h 425"/>
                <a:gd name="T36" fmla="*/ 274 w 541"/>
                <a:gd name="T37" fmla="*/ 285 h 425"/>
                <a:gd name="T38" fmla="*/ 298 w 541"/>
                <a:gd name="T39" fmla="*/ 276 h 425"/>
                <a:gd name="T40" fmla="*/ 323 w 541"/>
                <a:gd name="T41" fmla="*/ 289 h 425"/>
                <a:gd name="T42" fmla="*/ 378 w 541"/>
                <a:gd name="T43" fmla="*/ 302 h 425"/>
                <a:gd name="T44" fmla="*/ 402 w 541"/>
                <a:gd name="T45" fmla="*/ 314 h 425"/>
                <a:gd name="T46" fmla="*/ 454 w 541"/>
                <a:gd name="T47" fmla="*/ 344 h 425"/>
                <a:gd name="T48" fmla="*/ 463 w 541"/>
                <a:gd name="T49" fmla="*/ 329 h 425"/>
                <a:gd name="T50" fmla="*/ 474 w 541"/>
                <a:gd name="T51" fmla="*/ 342 h 425"/>
                <a:gd name="T52" fmla="*/ 488 w 541"/>
                <a:gd name="T53" fmla="*/ 369 h 425"/>
                <a:gd name="T54" fmla="*/ 506 w 541"/>
                <a:gd name="T55" fmla="*/ 386 h 425"/>
                <a:gd name="T56" fmla="*/ 522 w 541"/>
                <a:gd name="T57" fmla="*/ 401 h 425"/>
                <a:gd name="T58" fmla="*/ 535 w 541"/>
                <a:gd name="T59" fmla="*/ 386 h 425"/>
                <a:gd name="T60" fmla="*/ 523 w 541"/>
                <a:gd name="T61" fmla="*/ 378 h 425"/>
                <a:gd name="T62" fmla="*/ 465 w 541"/>
                <a:gd name="T63" fmla="*/ 308 h 425"/>
                <a:gd name="T64" fmla="*/ 389 w 541"/>
                <a:gd name="T65" fmla="*/ 291 h 425"/>
                <a:gd name="T66" fmla="*/ 365 w 541"/>
                <a:gd name="T67" fmla="*/ 39 h 425"/>
                <a:gd name="T68" fmla="*/ 314 w 541"/>
                <a:gd name="T69" fmla="*/ 32 h 425"/>
                <a:gd name="T70" fmla="*/ 266 w 541"/>
                <a:gd name="T71" fmla="*/ 22 h 425"/>
                <a:gd name="T72" fmla="*/ 223 w 541"/>
                <a:gd name="T73" fmla="*/ 22 h 425"/>
                <a:gd name="T74" fmla="*/ 223 w 541"/>
                <a:gd name="T75" fmla="*/ 13 h 425"/>
                <a:gd name="T76" fmla="*/ 185 w 541"/>
                <a:gd name="T77" fmla="*/ 3 h 425"/>
                <a:gd name="T78" fmla="*/ 172 w 541"/>
                <a:gd name="T79" fmla="*/ 0 h 425"/>
                <a:gd name="T80" fmla="*/ 140 w 541"/>
                <a:gd name="T81" fmla="*/ 9 h 425"/>
                <a:gd name="T82" fmla="*/ 107 w 541"/>
                <a:gd name="T83" fmla="*/ 15 h 425"/>
                <a:gd name="T84" fmla="*/ 81 w 541"/>
                <a:gd name="T85" fmla="*/ 28 h 425"/>
                <a:gd name="T86" fmla="*/ 47 w 541"/>
                <a:gd name="T87" fmla="*/ 66 h 425"/>
                <a:gd name="T88" fmla="*/ 22 w 541"/>
                <a:gd name="T89" fmla="*/ 89 h 425"/>
                <a:gd name="T90" fmla="*/ 60 w 541"/>
                <a:gd name="T91" fmla="*/ 119 h 425"/>
                <a:gd name="T92" fmla="*/ 90 w 541"/>
                <a:gd name="T93" fmla="*/ 138 h 425"/>
                <a:gd name="T94" fmla="*/ 58 w 541"/>
                <a:gd name="T95" fmla="*/ 142 h 425"/>
                <a:gd name="T96" fmla="*/ 39 w 541"/>
                <a:gd name="T97" fmla="*/ 136 h 425"/>
                <a:gd name="T98" fmla="*/ 0 w 541"/>
                <a:gd name="T99" fmla="*/ 155 h 425"/>
                <a:gd name="T100" fmla="*/ 17 w 541"/>
                <a:gd name="T101" fmla="*/ 172 h 425"/>
                <a:gd name="T102" fmla="*/ 41 w 541"/>
                <a:gd name="T103" fmla="*/ 187 h 425"/>
                <a:gd name="T104" fmla="*/ 94 w 541"/>
                <a:gd name="T105" fmla="*/ 174 h 425"/>
                <a:gd name="T106" fmla="*/ 96 w 541"/>
                <a:gd name="T107" fmla="*/ 198 h 425"/>
                <a:gd name="T108" fmla="*/ 81 w 541"/>
                <a:gd name="T109" fmla="*/ 210 h 425"/>
                <a:gd name="T110" fmla="*/ 41 w 541"/>
                <a:gd name="T111" fmla="*/ 229 h 425"/>
                <a:gd name="T112" fmla="*/ 30 w 541"/>
                <a:gd name="T113" fmla="*/ 244 h 425"/>
                <a:gd name="T114" fmla="*/ 32 w 541"/>
                <a:gd name="T115" fmla="*/ 272 h 425"/>
                <a:gd name="T116" fmla="*/ 39 w 541"/>
                <a:gd name="T117" fmla="*/ 278 h 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41" h="425">
                  <a:moveTo>
                    <a:pt x="51" y="278"/>
                  </a:moveTo>
                  <a:lnTo>
                    <a:pt x="51" y="278"/>
                  </a:lnTo>
                  <a:lnTo>
                    <a:pt x="60" y="278"/>
                  </a:lnTo>
                  <a:lnTo>
                    <a:pt x="64" y="280"/>
                  </a:lnTo>
                  <a:lnTo>
                    <a:pt x="70" y="283"/>
                  </a:lnTo>
                  <a:lnTo>
                    <a:pt x="70" y="283"/>
                  </a:lnTo>
                  <a:lnTo>
                    <a:pt x="66" y="285"/>
                  </a:lnTo>
                  <a:lnTo>
                    <a:pt x="62" y="285"/>
                  </a:lnTo>
                  <a:lnTo>
                    <a:pt x="54" y="283"/>
                  </a:lnTo>
                  <a:lnTo>
                    <a:pt x="54" y="283"/>
                  </a:lnTo>
                  <a:lnTo>
                    <a:pt x="47" y="283"/>
                  </a:lnTo>
                  <a:lnTo>
                    <a:pt x="41" y="283"/>
                  </a:lnTo>
                  <a:lnTo>
                    <a:pt x="39" y="283"/>
                  </a:lnTo>
                  <a:lnTo>
                    <a:pt x="39" y="283"/>
                  </a:lnTo>
                  <a:lnTo>
                    <a:pt x="39" y="283"/>
                  </a:lnTo>
                  <a:lnTo>
                    <a:pt x="43" y="289"/>
                  </a:lnTo>
                  <a:lnTo>
                    <a:pt x="45" y="295"/>
                  </a:lnTo>
                  <a:lnTo>
                    <a:pt x="47" y="300"/>
                  </a:lnTo>
                  <a:lnTo>
                    <a:pt x="49" y="302"/>
                  </a:lnTo>
                  <a:lnTo>
                    <a:pt x="51" y="304"/>
                  </a:lnTo>
                  <a:lnTo>
                    <a:pt x="51" y="304"/>
                  </a:lnTo>
                  <a:lnTo>
                    <a:pt x="54" y="306"/>
                  </a:lnTo>
                  <a:lnTo>
                    <a:pt x="60" y="306"/>
                  </a:lnTo>
                  <a:lnTo>
                    <a:pt x="64" y="304"/>
                  </a:lnTo>
                  <a:lnTo>
                    <a:pt x="68" y="300"/>
                  </a:lnTo>
                  <a:lnTo>
                    <a:pt x="75" y="293"/>
                  </a:lnTo>
                  <a:lnTo>
                    <a:pt x="81" y="287"/>
                  </a:lnTo>
                  <a:lnTo>
                    <a:pt x="81" y="287"/>
                  </a:lnTo>
                  <a:lnTo>
                    <a:pt x="81" y="295"/>
                  </a:lnTo>
                  <a:lnTo>
                    <a:pt x="81" y="302"/>
                  </a:lnTo>
                  <a:lnTo>
                    <a:pt x="81" y="302"/>
                  </a:lnTo>
                  <a:lnTo>
                    <a:pt x="85" y="308"/>
                  </a:lnTo>
                  <a:lnTo>
                    <a:pt x="85" y="310"/>
                  </a:lnTo>
                  <a:lnTo>
                    <a:pt x="87" y="316"/>
                  </a:lnTo>
                  <a:lnTo>
                    <a:pt x="87" y="316"/>
                  </a:lnTo>
                  <a:lnTo>
                    <a:pt x="85" y="321"/>
                  </a:lnTo>
                  <a:lnTo>
                    <a:pt x="85" y="327"/>
                  </a:lnTo>
                  <a:lnTo>
                    <a:pt x="85" y="329"/>
                  </a:lnTo>
                  <a:lnTo>
                    <a:pt x="89" y="331"/>
                  </a:lnTo>
                  <a:lnTo>
                    <a:pt x="90" y="331"/>
                  </a:lnTo>
                  <a:lnTo>
                    <a:pt x="92" y="331"/>
                  </a:lnTo>
                  <a:lnTo>
                    <a:pt x="92" y="331"/>
                  </a:lnTo>
                  <a:lnTo>
                    <a:pt x="106" y="325"/>
                  </a:lnTo>
                  <a:lnTo>
                    <a:pt x="107" y="323"/>
                  </a:lnTo>
                  <a:lnTo>
                    <a:pt x="111" y="323"/>
                  </a:lnTo>
                  <a:lnTo>
                    <a:pt x="115" y="323"/>
                  </a:lnTo>
                  <a:lnTo>
                    <a:pt x="119" y="325"/>
                  </a:lnTo>
                  <a:lnTo>
                    <a:pt x="119" y="325"/>
                  </a:lnTo>
                  <a:lnTo>
                    <a:pt x="119" y="323"/>
                  </a:lnTo>
                  <a:lnTo>
                    <a:pt x="119" y="323"/>
                  </a:lnTo>
                  <a:lnTo>
                    <a:pt x="119" y="327"/>
                  </a:lnTo>
                  <a:lnTo>
                    <a:pt x="119" y="331"/>
                  </a:lnTo>
                  <a:lnTo>
                    <a:pt x="119" y="331"/>
                  </a:lnTo>
                  <a:lnTo>
                    <a:pt x="124" y="333"/>
                  </a:lnTo>
                  <a:lnTo>
                    <a:pt x="124" y="333"/>
                  </a:lnTo>
                  <a:lnTo>
                    <a:pt x="124" y="327"/>
                  </a:lnTo>
                  <a:lnTo>
                    <a:pt x="124" y="321"/>
                  </a:lnTo>
                  <a:lnTo>
                    <a:pt x="124" y="321"/>
                  </a:lnTo>
                  <a:lnTo>
                    <a:pt x="130" y="319"/>
                  </a:lnTo>
                  <a:lnTo>
                    <a:pt x="134" y="321"/>
                  </a:lnTo>
                  <a:lnTo>
                    <a:pt x="143" y="323"/>
                  </a:lnTo>
                  <a:lnTo>
                    <a:pt x="153" y="327"/>
                  </a:lnTo>
                  <a:lnTo>
                    <a:pt x="158" y="329"/>
                  </a:lnTo>
                  <a:lnTo>
                    <a:pt x="164" y="331"/>
                  </a:lnTo>
                  <a:lnTo>
                    <a:pt x="164" y="331"/>
                  </a:lnTo>
                  <a:lnTo>
                    <a:pt x="158" y="331"/>
                  </a:lnTo>
                  <a:lnTo>
                    <a:pt x="158" y="331"/>
                  </a:lnTo>
                  <a:lnTo>
                    <a:pt x="158" y="333"/>
                  </a:lnTo>
                  <a:lnTo>
                    <a:pt x="158" y="334"/>
                  </a:lnTo>
                  <a:lnTo>
                    <a:pt x="158" y="334"/>
                  </a:lnTo>
                  <a:lnTo>
                    <a:pt x="157" y="334"/>
                  </a:lnTo>
                  <a:lnTo>
                    <a:pt x="151" y="336"/>
                  </a:lnTo>
                  <a:lnTo>
                    <a:pt x="149" y="340"/>
                  </a:lnTo>
                  <a:lnTo>
                    <a:pt x="145" y="342"/>
                  </a:lnTo>
                  <a:lnTo>
                    <a:pt x="145" y="342"/>
                  </a:lnTo>
                  <a:lnTo>
                    <a:pt x="143" y="346"/>
                  </a:lnTo>
                  <a:lnTo>
                    <a:pt x="145" y="350"/>
                  </a:lnTo>
                  <a:lnTo>
                    <a:pt x="147" y="351"/>
                  </a:lnTo>
                  <a:lnTo>
                    <a:pt x="147" y="355"/>
                  </a:lnTo>
                  <a:lnTo>
                    <a:pt x="147" y="355"/>
                  </a:lnTo>
                  <a:lnTo>
                    <a:pt x="145" y="357"/>
                  </a:lnTo>
                  <a:lnTo>
                    <a:pt x="143" y="361"/>
                  </a:lnTo>
                  <a:lnTo>
                    <a:pt x="140" y="363"/>
                  </a:lnTo>
                  <a:lnTo>
                    <a:pt x="134" y="367"/>
                  </a:lnTo>
                  <a:lnTo>
                    <a:pt x="128" y="370"/>
                  </a:lnTo>
                  <a:lnTo>
                    <a:pt x="128" y="370"/>
                  </a:lnTo>
                  <a:lnTo>
                    <a:pt x="123" y="376"/>
                  </a:lnTo>
                  <a:lnTo>
                    <a:pt x="123" y="378"/>
                  </a:lnTo>
                  <a:lnTo>
                    <a:pt x="119" y="380"/>
                  </a:lnTo>
                  <a:lnTo>
                    <a:pt x="119" y="380"/>
                  </a:lnTo>
                  <a:lnTo>
                    <a:pt x="115" y="382"/>
                  </a:lnTo>
                  <a:lnTo>
                    <a:pt x="111" y="384"/>
                  </a:lnTo>
                  <a:lnTo>
                    <a:pt x="107" y="386"/>
                  </a:lnTo>
                  <a:lnTo>
                    <a:pt x="104" y="387"/>
                  </a:lnTo>
                  <a:lnTo>
                    <a:pt x="104" y="387"/>
                  </a:lnTo>
                  <a:lnTo>
                    <a:pt x="104" y="389"/>
                  </a:lnTo>
                  <a:lnTo>
                    <a:pt x="104" y="391"/>
                  </a:lnTo>
                  <a:lnTo>
                    <a:pt x="104" y="391"/>
                  </a:lnTo>
                  <a:lnTo>
                    <a:pt x="102" y="395"/>
                  </a:lnTo>
                  <a:lnTo>
                    <a:pt x="96" y="395"/>
                  </a:lnTo>
                  <a:lnTo>
                    <a:pt x="85" y="399"/>
                  </a:lnTo>
                  <a:lnTo>
                    <a:pt x="81" y="401"/>
                  </a:lnTo>
                  <a:lnTo>
                    <a:pt x="75" y="404"/>
                  </a:lnTo>
                  <a:lnTo>
                    <a:pt x="75" y="406"/>
                  </a:lnTo>
                  <a:lnTo>
                    <a:pt x="75" y="410"/>
                  </a:lnTo>
                  <a:lnTo>
                    <a:pt x="75" y="414"/>
                  </a:lnTo>
                  <a:lnTo>
                    <a:pt x="75" y="418"/>
                  </a:lnTo>
                  <a:lnTo>
                    <a:pt x="75" y="418"/>
                  </a:lnTo>
                  <a:lnTo>
                    <a:pt x="81" y="418"/>
                  </a:lnTo>
                  <a:lnTo>
                    <a:pt x="85" y="416"/>
                  </a:lnTo>
                  <a:lnTo>
                    <a:pt x="90" y="414"/>
                  </a:lnTo>
                  <a:lnTo>
                    <a:pt x="96" y="410"/>
                  </a:lnTo>
                  <a:lnTo>
                    <a:pt x="104" y="404"/>
                  </a:lnTo>
                  <a:lnTo>
                    <a:pt x="104" y="404"/>
                  </a:lnTo>
                  <a:lnTo>
                    <a:pt x="111" y="403"/>
                  </a:lnTo>
                  <a:lnTo>
                    <a:pt x="121" y="401"/>
                  </a:lnTo>
                  <a:lnTo>
                    <a:pt x="123" y="399"/>
                  </a:lnTo>
                  <a:lnTo>
                    <a:pt x="128" y="395"/>
                  </a:lnTo>
                  <a:lnTo>
                    <a:pt x="130" y="393"/>
                  </a:lnTo>
                  <a:lnTo>
                    <a:pt x="130" y="387"/>
                  </a:lnTo>
                  <a:lnTo>
                    <a:pt x="130" y="387"/>
                  </a:lnTo>
                  <a:lnTo>
                    <a:pt x="138" y="382"/>
                  </a:lnTo>
                  <a:lnTo>
                    <a:pt x="147" y="376"/>
                  </a:lnTo>
                  <a:lnTo>
                    <a:pt x="155" y="370"/>
                  </a:lnTo>
                  <a:lnTo>
                    <a:pt x="158" y="369"/>
                  </a:lnTo>
                  <a:lnTo>
                    <a:pt x="162" y="367"/>
                  </a:lnTo>
                  <a:lnTo>
                    <a:pt x="162" y="367"/>
                  </a:lnTo>
                  <a:lnTo>
                    <a:pt x="164" y="363"/>
                  </a:lnTo>
                  <a:lnTo>
                    <a:pt x="164" y="359"/>
                  </a:lnTo>
                  <a:lnTo>
                    <a:pt x="164" y="359"/>
                  </a:lnTo>
                  <a:lnTo>
                    <a:pt x="179" y="351"/>
                  </a:lnTo>
                  <a:lnTo>
                    <a:pt x="196" y="344"/>
                  </a:lnTo>
                  <a:lnTo>
                    <a:pt x="196" y="344"/>
                  </a:lnTo>
                  <a:lnTo>
                    <a:pt x="196" y="340"/>
                  </a:lnTo>
                  <a:lnTo>
                    <a:pt x="196" y="338"/>
                  </a:lnTo>
                  <a:lnTo>
                    <a:pt x="200" y="331"/>
                  </a:lnTo>
                  <a:lnTo>
                    <a:pt x="200" y="331"/>
                  </a:lnTo>
                  <a:lnTo>
                    <a:pt x="202" y="331"/>
                  </a:lnTo>
                  <a:lnTo>
                    <a:pt x="204" y="329"/>
                  </a:lnTo>
                  <a:lnTo>
                    <a:pt x="204" y="329"/>
                  </a:lnTo>
                  <a:lnTo>
                    <a:pt x="200" y="327"/>
                  </a:lnTo>
                  <a:lnTo>
                    <a:pt x="196" y="325"/>
                  </a:lnTo>
                  <a:lnTo>
                    <a:pt x="196" y="323"/>
                  </a:lnTo>
                  <a:lnTo>
                    <a:pt x="196" y="319"/>
                  </a:lnTo>
                  <a:lnTo>
                    <a:pt x="196" y="316"/>
                  </a:lnTo>
                  <a:lnTo>
                    <a:pt x="198" y="312"/>
                  </a:lnTo>
                  <a:lnTo>
                    <a:pt x="204" y="306"/>
                  </a:lnTo>
                  <a:lnTo>
                    <a:pt x="204" y="306"/>
                  </a:lnTo>
                  <a:lnTo>
                    <a:pt x="213" y="295"/>
                  </a:lnTo>
                  <a:lnTo>
                    <a:pt x="225" y="285"/>
                  </a:lnTo>
                  <a:lnTo>
                    <a:pt x="225" y="285"/>
                  </a:lnTo>
                  <a:lnTo>
                    <a:pt x="227" y="280"/>
                  </a:lnTo>
                  <a:lnTo>
                    <a:pt x="228" y="276"/>
                  </a:lnTo>
                  <a:lnTo>
                    <a:pt x="232" y="274"/>
                  </a:lnTo>
                  <a:lnTo>
                    <a:pt x="238" y="270"/>
                  </a:lnTo>
                  <a:lnTo>
                    <a:pt x="244" y="268"/>
                  </a:lnTo>
                  <a:lnTo>
                    <a:pt x="249" y="268"/>
                  </a:lnTo>
                  <a:lnTo>
                    <a:pt x="253" y="266"/>
                  </a:lnTo>
                  <a:lnTo>
                    <a:pt x="257" y="268"/>
                  </a:lnTo>
                  <a:lnTo>
                    <a:pt x="257" y="268"/>
                  </a:lnTo>
                  <a:lnTo>
                    <a:pt x="253" y="272"/>
                  </a:lnTo>
                  <a:lnTo>
                    <a:pt x="249" y="276"/>
                  </a:lnTo>
                  <a:lnTo>
                    <a:pt x="238" y="285"/>
                  </a:lnTo>
                  <a:lnTo>
                    <a:pt x="232" y="289"/>
                  </a:lnTo>
                  <a:lnTo>
                    <a:pt x="230" y="295"/>
                  </a:lnTo>
                  <a:lnTo>
                    <a:pt x="228" y="297"/>
                  </a:lnTo>
                  <a:lnTo>
                    <a:pt x="230" y="300"/>
                  </a:lnTo>
                  <a:lnTo>
                    <a:pt x="230" y="302"/>
                  </a:lnTo>
                  <a:lnTo>
                    <a:pt x="232" y="306"/>
                  </a:lnTo>
                  <a:lnTo>
                    <a:pt x="232" y="306"/>
                  </a:lnTo>
                  <a:lnTo>
                    <a:pt x="228" y="310"/>
                  </a:lnTo>
                  <a:lnTo>
                    <a:pt x="225" y="314"/>
                  </a:lnTo>
                  <a:lnTo>
                    <a:pt x="225" y="314"/>
                  </a:lnTo>
                  <a:lnTo>
                    <a:pt x="228" y="316"/>
                  </a:lnTo>
                  <a:lnTo>
                    <a:pt x="232" y="316"/>
                  </a:lnTo>
                  <a:lnTo>
                    <a:pt x="234" y="316"/>
                  </a:lnTo>
                  <a:lnTo>
                    <a:pt x="238" y="314"/>
                  </a:lnTo>
                  <a:lnTo>
                    <a:pt x="244" y="310"/>
                  </a:lnTo>
                  <a:lnTo>
                    <a:pt x="249" y="306"/>
                  </a:lnTo>
                  <a:lnTo>
                    <a:pt x="249" y="306"/>
                  </a:lnTo>
                  <a:lnTo>
                    <a:pt x="257" y="302"/>
                  </a:lnTo>
                  <a:lnTo>
                    <a:pt x="266" y="300"/>
                  </a:lnTo>
                  <a:lnTo>
                    <a:pt x="276" y="300"/>
                  </a:lnTo>
                  <a:lnTo>
                    <a:pt x="285" y="302"/>
                  </a:lnTo>
                  <a:lnTo>
                    <a:pt x="285" y="302"/>
                  </a:lnTo>
                  <a:lnTo>
                    <a:pt x="285" y="299"/>
                  </a:lnTo>
                  <a:lnTo>
                    <a:pt x="285" y="297"/>
                  </a:lnTo>
                  <a:lnTo>
                    <a:pt x="281" y="291"/>
                  </a:lnTo>
                  <a:lnTo>
                    <a:pt x="278" y="287"/>
                  </a:lnTo>
                  <a:lnTo>
                    <a:pt x="274" y="285"/>
                  </a:lnTo>
                  <a:lnTo>
                    <a:pt x="274" y="285"/>
                  </a:lnTo>
                  <a:lnTo>
                    <a:pt x="274" y="282"/>
                  </a:lnTo>
                  <a:lnTo>
                    <a:pt x="276" y="278"/>
                  </a:lnTo>
                  <a:lnTo>
                    <a:pt x="280" y="276"/>
                  </a:lnTo>
                  <a:lnTo>
                    <a:pt x="283" y="276"/>
                  </a:lnTo>
                  <a:lnTo>
                    <a:pt x="287" y="274"/>
                  </a:lnTo>
                  <a:lnTo>
                    <a:pt x="291" y="274"/>
                  </a:lnTo>
                  <a:lnTo>
                    <a:pt x="297" y="276"/>
                  </a:lnTo>
                  <a:lnTo>
                    <a:pt x="298" y="276"/>
                  </a:lnTo>
                  <a:lnTo>
                    <a:pt x="298" y="276"/>
                  </a:lnTo>
                  <a:lnTo>
                    <a:pt x="302" y="280"/>
                  </a:lnTo>
                  <a:lnTo>
                    <a:pt x="304" y="282"/>
                  </a:lnTo>
                  <a:lnTo>
                    <a:pt x="308" y="285"/>
                  </a:lnTo>
                  <a:lnTo>
                    <a:pt x="312" y="287"/>
                  </a:lnTo>
                  <a:lnTo>
                    <a:pt x="312" y="287"/>
                  </a:lnTo>
                  <a:lnTo>
                    <a:pt x="315" y="289"/>
                  </a:lnTo>
                  <a:lnTo>
                    <a:pt x="317" y="289"/>
                  </a:lnTo>
                  <a:lnTo>
                    <a:pt x="323" y="287"/>
                  </a:lnTo>
                  <a:lnTo>
                    <a:pt x="323" y="287"/>
                  </a:lnTo>
                  <a:lnTo>
                    <a:pt x="323" y="289"/>
                  </a:lnTo>
                  <a:lnTo>
                    <a:pt x="323" y="291"/>
                  </a:lnTo>
                  <a:lnTo>
                    <a:pt x="323" y="293"/>
                  </a:lnTo>
                  <a:lnTo>
                    <a:pt x="327" y="295"/>
                  </a:lnTo>
                  <a:lnTo>
                    <a:pt x="331" y="297"/>
                  </a:lnTo>
                  <a:lnTo>
                    <a:pt x="336" y="299"/>
                  </a:lnTo>
                  <a:lnTo>
                    <a:pt x="349" y="300"/>
                  </a:lnTo>
                  <a:lnTo>
                    <a:pt x="357" y="300"/>
                  </a:lnTo>
                  <a:lnTo>
                    <a:pt x="357" y="300"/>
                  </a:lnTo>
                  <a:lnTo>
                    <a:pt x="367" y="302"/>
                  </a:lnTo>
                  <a:lnTo>
                    <a:pt x="378" y="302"/>
                  </a:lnTo>
                  <a:lnTo>
                    <a:pt x="384" y="302"/>
                  </a:lnTo>
                  <a:lnTo>
                    <a:pt x="387" y="302"/>
                  </a:lnTo>
                  <a:lnTo>
                    <a:pt x="393" y="302"/>
                  </a:lnTo>
                  <a:lnTo>
                    <a:pt x="395" y="300"/>
                  </a:lnTo>
                  <a:lnTo>
                    <a:pt x="395" y="300"/>
                  </a:lnTo>
                  <a:lnTo>
                    <a:pt x="397" y="302"/>
                  </a:lnTo>
                  <a:lnTo>
                    <a:pt x="399" y="304"/>
                  </a:lnTo>
                  <a:lnTo>
                    <a:pt x="401" y="308"/>
                  </a:lnTo>
                  <a:lnTo>
                    <a:pt x="401" y="312"/>
                  </a:lnTo>
                  <a:lnTo>
                    <a:pt x="402" y="314"/>
                  </a:lnTo>
                  <a:lnTo>
                    <a:pt x="402" y="314"/>
                  </a:lnTo>
                  <a:lnTo>
                    <a:pt x="406" y="317"/>
                  </a:lnTo>
                  <a:lnTo>
                    <a:pt x="412" y="319"/>
                  </a:lnTo>
                  <a:lnTo>
                    <a:pt x="423" y="323"/>
                  </a:lnTo>
                  <a:lnTo>
                    <a:pt x="423" y="323"/>
                  </a:lnTo>
                  <a:lnTo>
                    <a:pt x="423" y="325"/>
                  </a:lnTo>
                  <a:lnTo>
                    <a:pt x="423" y="325"/>
                  </a:lnTo>
                  <a:lnTo>
                    <a:pt x="438" y="336"/>
                  </a:lnTo>
                  <a:lnTo>
                    <a:pt x="444" y="340"/>
                  </a:lnTo>
                  <a:lnTo>
                    <a:pt x="454" y="344"/>
                  </a:lnTo>
                  <a:lnTo>
                    <a:pt x="454" y="344"/>
                  </a:lnTo>
                  <a:lnTo>
                    <a:pt x="454" y="338"/>
                  </a:lnTo>
                  <a:lnTo>
                    <a:pt x="454" y="331"/>
                  </a:lnTo>
                  <a:lnTo>
                    <a:pt x="454" y="331"/>
                  </a:lnTo>
                  <a:lnTo>
                    <a:pt x="457" y="336"/>
                  </a:lnTo>
                  <a:lnTo>
                    <a:pt x="463" y="340"/>
                  </a:lnTo>
                  <a:lnTo>
                    <a:pt x="463" y="340"/>
                  </a:lnTo>
                  <a:lnTo>
                    <a:pt x="465" y="336"/>
                  </a:lnTo>
                  <a:lnTo>
                    <a:pt x="465" y="334"/>
                  </a:lnTo>
                  <a:lnTo>
                    <a:pt x="463" y="329"/>
                  </a:lnTo>
                  <a:lnTo>
                    <a:pt x="461" y="325"/>
                  </a:lnTo>
                  <a:lnTo>
                    <a:pt x="459" y="323"/>
                  </a:lnTo>
                  <a:lnTo>
                    <a:pt x="459" y="319"/>
                  </a:lnTo>
                  <a:lnTo>
                    <a:pt x="459" y="319"/>
                  </a:lnTo>
                  <a:lnTo>
                    <a:pt x="461" y="321"/>
                  </a:lnTo>
                  <a:lnTo>
                    <a:pt x="465" y="325"/>
                  </a:lnTo>
                  <a:lnTo>
                    <a:pt x="467" y="331"/>
                  </a:lnTo>
                  <a:lnTo>
                    <a:pt x="469" y="336"/>
                  </a:lnTo>
                  <a:lnTo>
                    <a:pt x="474" y="342"/>
                  </a:lnTo>
                  <a:lnTo>
                    <a:pt x="474" y="342"/>
                  </a:lnTo>
                  <a:lnTo>
                    <a:pt x="480" y="348"/>
                  </a:lnTo>
                  <a:lnTo>
                    <a:pt x="488" y="351"/>
                  </a:lnTo>
                  <a:lnTo>
                    <a:pt x="488" y="351"/>
                  </a:lnTo>
                  <a:lnTo>
                    <a:pt x="486" y="357"/>
                  </a:lnTo>
                  <a:lnTo>
                    <a:pt x="488" y="361"/>
                  </a:lnTo>
                  <a:lnTo>
                    <a:pt x="488" y="365"/>
                  </a:lnTo>
                  <a:lnTo>
                    <a:pt x="491" y="367"/>
                  </a:lnTo>
                  <a:lnTo>
                    <a:pt x="491" y="367"/>
                  </a:lnTo>
                  <a:lnTo>
                    <a:pt x="488" y="369"/>
                  </a:lnTo>
                  <a:lnTo>
                    <a:pt x="488" y="369"/>
                  </a:lnTo>
                  <a:lnTo>
                    <a:pt x="488" y="372"/>
                  </a:lnTo>
                  <a:lnTo>
                    <a:pt x="489" y="376"/>
                  </a:lnTo>
                  <a:lnTo>
                    <a:pt x="491" y="378"/>
                  </a:lnTo>
                  <a:lnTo>
                    <a:pt x="495" y="382"/>
                  </a:lnTo>
                  <a:lnTo>
                    <a:pt x="495" y="382"/>
                  </a:lnTo>
                  <a:lnTo>
                    <a:pt x="497" y="380"/>
                  </a:lnTo>
                  <a:lnTo>
                    <a:pt x="499" y="380"/>
                  </a:lnTo>
                  <a:lnTo>
                    <a:pt x="501" y="382"/>
                  </a:lnTo>
                  <a:lnTo>
                    <a:pt x="505" y="382"/>
                  </a:lnTo>
                  <a:lnTo>
                    <a:pt x="506" y="386"/>
                  </a:lnTo>
                  <a:lnTo>
                    <a:pt x="508" y="389"/>
                  </a:lnTo>
                  <a:lnTo>
                    <a:pt x="508" y="389"/>
                  </a:lnTo>
                  <a:lnTo>
                    <a:pt x="512" y="393"/>
                  </a:lnTo>
                  <a:lnTo>
                    <a:pt x="516" y="395"/>
                  </a:lnTo>
                  <a:lnTo>
                    <a:pt x="518" y="397"/>
                  </a:lnTo>
                  <a:lnTo>
                    <a:pt x="520" y="399"/>
                  </a:lnTo>
                  <a:lnTo>
                    <a:pt x="520" y="401"/>
                  </a:lnTo>
                  <a:lnTo>
                    <a:pt x="520" y="401"/>
                  </a:lnTo>
                  <a:lnTo>
                    <a:pt x="520" y="401"/>
                  </a:lnTo>
                  <a:lnTo>
                    <a:pt x="522" y="401"/>
                  </a:lnTo>
                  <a:lnTo>
                    <a:pt x="522" y="401"/>
                  </a:lnTo>
                  <a:lnTo>
                    <a:pt x="523" y="404"/>
                  </a:lnTo>
                  <a:lnTo>
                    <a:pt x="523" y="408"/>
                  </a:lnTo>
                  <a:lnTo>
                    <a:pt x="523" y="414"/>
                  </a:lnTo>
                  <a:lnTo>
                    <a:pt x="523" y="418"/>
                  </a:lnTo>
                  <a:lnTo>
                    <a:pt x="523" y="418"/>
                  </a:lnTo>
                  <a:lnTo>
                    <a:pt x="531" y="425"/>
                  </a:lnTo>
                  <a:lnTo>
                    <a:pt x="541" y="408"/>
                  </a:lnTo>
                  <a:lnTo>
                    <a:pt x="541" y="389"/>
                  </a:lnTo>
                  <a:lnTo>
                    <a:pt x="535" y="386"/>
                  </a:lnTo>
                  <a:lnTo>
                    <a:pt x="535" y="386"/>
                  </a:lnTo>
                  <a:lnTo>
                    <a:pt x="531" y="387"/>
                  </a:lnTo>
                  <a:lnTo>
                    <a:pt x="529" y="387"/>
                  </a:lnTo>
                  <a:lnTo>
                    <a:pt x="527" y="387"/>
                  </a:lnTo>
                  <a:lnTo>
                    <a:pt x="527" y="387"/>
                  </a:lnTo>
                  <a:lnTo>
                    <a:pt x="527" y="386"/>
                  </a:lnTo>
                  <a:lnTo>
                    <a:pt x="527" y="386"/>
                  </a:lnTo>
                  <a:lnTo>
                    <a:pt x="527" y="380"/>
                  </a:lnTo>
                  <a:lnTo>
                    <a:pt x="525" y="378"/>
                  </a:lnTo>
                  <a:lnTo>
                    <a:pt x="523" y="378"/>
                  </a:lnTo>
                  <a:lnTo>
                    <a:pt x="522" y="378"/>
                  </a:lnTo>
                  <a:lnTo>
                    <a:pt x="516" y="374"/>
                  </a:lnTo>
                  <a:lnTo>
                    <a:pt x="506" y="365"/>
                  </a:lnTo>
                  <a:lnTo>
                    <a:pt x="506" y="357"/>
                  </a:lnTo>
                  <a:lnTo>
                    <a:pt x="499" y="350"/>
                  </a:lnTo>
                  <a:lnTo>
                    <a:pt x="488" y="329"/>
                  </a:lnTo>
                  <a:lnTo>
                    <a:pt x="478" y="329"/>
                  </a:lnTo>
                  <a:lnTo>
                    <a:pt x="474" y="319"/>
                  </a:lnTo>
                  <a:lnTo>
                    <a:pt x="472" y="316"/>
                  </a:lnTo>
                  <a:lnTo>
                    <a:pt x="465" y="308"/>
                  </a:lnTo>
                  <a:lnTo>
                    <a:pt x="459" y="302"/>
                  </a:lnTo>
                  <a:lnTo>
                    <a:pt x="448" y="302"/>
                  </a:lnTo>
                  <a:lnTo>
                    <a:pt x="446" y="316"/>
                  </a:lnTo>
                  <a:lnTo>
                    <a:pt x="438" y="316"/>
                  </a:lnTo>
                  <a:lnTo>
                    <a:pt x="435" y="317"/>
                  </a:lnTo>
                  <a:lnTo>
                    <a:pt x="421" y="302"/>
                  </a:lnTo>
                  <a:lnTo>
                    <a:pt x="412" y="302"/>
                  </a:lnTo>
                  <a:lnTo>
                    <a:pt x="412" y="291"/>
                  </a:lnTo>
                  <a:lnTo>
                    <a:pt x="401" y="291"/>
                  </a:lnTo>
                  <a:lnTo>
                    <a:pt x="389" y="291"/>
                  </a:lnTo>
                  <a:lnTo>
                    <a:pt x="380" y="291"/>
                  </a:lnTo>
                  <a:lnTo>
                    <a:pt x="380" y="47"/>
                  </a:lnTo>
                  <a:lnTo>
                    <a:pt x="380" y="47"/>
                  </a:lnTo>
                  <a:lnTo>
                    <a:pt x="378" y="45"/>
                  </a:lnTo>
                  <a:lnTo>
                    <a:pt x="378" y="43"/>
                  </a:lnTo>
                  <a:lnTo>
                    <a:pt x="374" y="41"/>
                  </a:lnTo>
                  <a:lnTo>
                    <a:pt x="372" y="41"/>
                  </a:lnTo>
                  <a:lnTo>
                    <a:pt x="368" y="39"/>
                  </a:lnTo>
                  <a:lnTo>
                    <a:pt x="365" y="39"/>
                  </a:lnTo>
                  <a:lnTo>
                    <a:pt x="365" y="39"/>
                  </a:lnTo>
                  <a:lnTo>
                    <a:pt x="353" y="36"/>
                  </a:lnTo>
                  <a:lnTo>
                    <a:pt x="349" y="34"/>
                  </a:lnTo>
                  <a:lnTo>
                    <a:pt x="346" y="34"/>
                  </a:lnTo>
                  <a:lnTo>
                    <a:pt x="346" y="34"/>
                  </a:lnTo>
                  <a:lnTo>
                    <a:pt x="336" y="36"/>
                  </a:lnTo>
                  <a:lnTo>
                    <a:pt x="332" y="38"/>
                  </a:lnTo>
                  <a:lnTo>
                    <a:pt x="327" y="36"/>
                  </a:lnTo>
                  <a:lnTo>
                    <a:pt x="327" y="36"/>
                  </a:lnTo>
                  <a:lnTo>
                    <a:pt x="321" y="34"/>
                  </a:lnTo>
                  <a:lnTo>
                    <a:pt x="314" y="32"/>
                  </a:lnTo>
                  <a:lnTo>
                    <a:pt x="306" y="28"/>
                  </a:lnTo>
                  <a:lnTo>
                    <a:pt x="302" y="28"/>
                  </a:lnTo>
                  <a:lnTo>
                    <a:pt x="300" y="28"/>
                  </a:lnTo>
                  <a:lnTo>
                    <a:pt x="300" y="28"/>
                  </a:lnTo>
                  <a:lnTo>
                    <a:pt x="293" y="28"/>
                  </a:lnTo>
                  <a:lnTo>
                    <a:pt x="289" y="28"/>
                  </a:lnTo>
                  <a:lnTo>
                    <a:pt x="289" y="28"/>
                  </a:lnTo>
                  <a:lnTo>
                    <a:pt x="281" y="28"/>
                  </a:lnTo>
                  <a:lnTo>
                    <a:pt x="274" y="24"/>
                  </a:lnTo>
                  <a:lnTo>
                    <a:pt x="266" y="22"/>
                  </a:lnTo>
                  <a:lnTo>
                    <a:pt x="262" y="22"/>
                  </a:lnTo>
                  <a:lnTo>
                    <a:pt x="259" y="22"/>
                  </a:lnTo>
                  <a:lnTo>
                    <a:pt x="259" y="22"/>
                  </a:lnTo>
                  <a:lnTo>
                    <a:pt x="249" y="24"/>
                  </a:lnTo>
                  <a:lnTo>
                    <a:pt x="240" y="26"/>
                  </a:lnTo>
                  <a:lnTo>
                    <a:pt x="234" y="26"/>
                  </a:lnTo>
                  <a:lnTo>
                    <a:pt x="230" y="26"/>
                  </a:lnTo>
                  <a:lnTo>
                    <a:pt x="227" y="24"/>
                  </a:lnTo>
                  <a:lnTo>
                    <a:pt x="223" y="22"/>
                  </a:lnTo>
                  <a:lnTo>
                    <a:pt x="223" y="22"/>
                  </a:lnTo>
                  <a:lnTo>
                    <a:pt x="227" y="20"/>
                  </a:lnTo>
                  <a:lnTo>
                    <a:pt x="228" y="19"/>
                  </a:lnTo>
                  <a:lnTo>
                    <a:pt x="228" y="19"/>
                  </a:lnTo>
                  <a:lnTo>
                    <a:pt x="228" y="17"/>
                  </a:lnTo>
                  <a:lnTo>
                    <a:pt x="228" y="17"/>
                  </a:lnTo>
                  <a:lnTo>
                    <a:pt x="225" y="15"/>
                  </a:lnTo>
                  <a:lnTo>
                    <a:pt x="219" y="15"/>
                  </a:lnTo>
                  <a:lnTo>
                    <a:pt x="219" y="15"/>
                  </a:lnTo>
                  <a:lnTo>
                    <a:pt x="223" y="13"/>
                  </a:lnTo>
                  <a:lnTo>
                    <a:pt x="223" y="13"/>
                  </a:lnTo>
                  <a:lnTo>
                    <a:pt x="213" y="11"/>
                  </a:lnTo>
                  <a:lnTo>
                    <a:pt x="206" y="9"/>
                  </a:lnTo>
                  <a:lnTo>
                    <a:pt x="196" y="9"/>
                  </a:lnTo>
                  <a:lnTo>
                    <a:pt x="191" y="9"/>
                  </a:lnTo>
                  <a:lnTo>
                    <a:pt x="191" y="9"/>
                  </a:lnTo>
                  <a:lnTo>
                    <a:pt x="191" y="5"/>
                  </a:lnTo>
                  <a:lnTo>
                    <a:pt x="191" y="5"/>
                  </a:lnTo>
                  <a:lnTo>
                    <a:pt x="189" y="3"/>
                  </a:lnTo>
                  <a:lnTo>
                    <a:pt x="187" y="3"/>
                  </a:lnTo>
                  <a:lnTo>
                    <a:pt x="185" y="3"/>
                  </a:lnTo>
                  <a:lnTo>
                    <a:pt x="185" y="3"/>
                  </a:lnTo>
                  <a:lnTo>
                    <a:pt x="179" y="7"/>
                  </a:lnTo>
                  <a:lnTo>
                    <a:pt x="179" y="11"/>
                  </a:lnTo>
                  <a:lnTo>
                    <a:pt x="179" y="11"/>
                  </a:lnTo>
                  <a:lnTo>
                    <a:pt x="176" y="11"/>
                  </a:lnTo>
                  <a:lnTo>
                    <a:pt x="172" y="9"/>
                  </a:lnTo>
                  <a:lnTo>
                    <a:pt x="172" y="9"/>
                  </a:lnTo>
                  <a:lnTo>
                    <a:pt x="174" y="5"/>
                  </a:lnTo>
                  <a:lnTo>
                    <a:pt x="174" y="2"/>
                  </a:lnTo>
                  <a:lnTo>
                    <a:pt x="172" y="0"/>
                  </a:lnTo>
                  <a:lnTo>
                    <a:pt x="170" y="0"/>
                  </a:lnTo>
                  <a:lnTo>
                    <a:pt x="166" y="0"/>
                  </a:lnTo>
                  <a:lnTo>
                    <a:pt x="162" y="0"/>
                  </a:lnTo>
                  <a:lnTo>
                    <a:pt x="155" y="0"/>
                  </a:lnTo>
                  <a:lnTo>
                    <a:pt x="155" y="0"/>
                  </a:lnTo>
                  <a:lnTo>
                    <a:pt x="151" y="3"/>
                  </a:lnTo>
                  <a:lnTo>
                    <a:pt x="147" y="7"/>
                  </a:lnTo>
                  <a:lnTo>
                    <a:pt x="147" y="7"/>
                  </a:lnTo>
                  <a:lnTo>
                    <a:pt x="141" y="7"/>
                  </a:lnTo>
                  <a:lnTo>
                    <a:pt x="140" y="9"/>
                  </a:lnTo>
                  <a:lnTo>
                    <a:pt x="130" y="9"/>
                  </a:lnTo>
                  <a:lnTo>
                    <a:pt x="130" y="9"/>
                  </a:lnTo>
                  <a:lnTo>
                    <a:pt x="128" y="11"/>
                  </a:lnTo>
                  <a:lnTo>
                    <a:pt x="124" y="15"/>
                  </a:lnTo>
                  <a:lnTo>
                    <a:pt x="124" y="15"/>
                  </a:lnTo>
                  <a:lnTo>
                    <a:pt x="121" y="15"/>
                  </a:lnTo>
                  <a:lnTo>
                    <a:pt x="117" y="13"/>
                  </a:lnTo>
                  <a:lnTo>
                    <a:pt x="111" y="15"/>
                  </a:lnTo>
                  <a:lnTo>
                    <a:pt x="107" y="15"/>
                  </a:lnTo>
                  <a:lnTo>
                    <a:pt x="107" y="15"/>
                  </a:lnTo>
                  <a:lnTo>
                    <a:pt x="104" y="17"/>
                  </a:lnTo>
                  <a:lnTo>
                    <a:pt x="102" y="19"/>
                  </a:lnTo>
                  <a:lnTo>
                    <a:pt x="100" y="22"/>
                  </a:lnTo>
                  <a:lnTo>
                    <a:pt x="96" y="24"/>
                  </a:lnTo>
                  <a:lnTo>
                    <a:pt x="96" y="24"/>
                  </a:lnTo>
                  <a:lnTo>
                    <a:pt x="92" y="24"/>
                  </a:lnTo>
                  <a:lnTo>
                    <a:pt x="89" y="26"/>
                  </a:lnTo>
                  <a:lnTo>
                    <a:pt x="85" y="26"/>
                  </a:lnTo>
                  <a:lnTo>
                    <a:pt x="81" y="28"/>
                  </a:lnTo>
                  <a:lnTo>
                    <a:pt x="81" y="28"/>
                  </a:lnTo>
                  <a:lnTo>
                    <a:pt x="79" y="30"/>
                  </a:lnTo>
                  <a:lnTo>
                    <a:pt x="75" y="34"/>
                  </a:lnTo>
                  <a:lnTo>
                    <a:pt x="70" y="41"/>
                  </a:lnTo>
                  <a:lnTo>
                    <a:pt x="70" y="41"/>
                  </a:lnTo>
                  <a:lnTo>
                    <a:pt x="64" y="53"/>
                  </a:lnTo>
                  <a:lnTo>
                    <a:pt x="60" y="58"/>
                  </a:lnTo>
                  <a:lnTo>
                    <a:pt x="58" y="60"/>
                  </a:lnTo>
                  <a:lnTo>
                    <a:pt x="54" y="62"/>
                  </a:lnTo>
                  <a:lnTo>
                    <a:pt x="54" y="62"/>
                  </a:lnTo>
                  <a:lnTo>
                    <a:pt x="47" y="66"/>
                  </a:lnTo>
                  <a:lnTo>
                    <a:pt x="37" y="70"/>
                  </a:lnTo>
                  <a:lnTo>
                    <a:pt x="28" y="72"/>
                  </a:lnTo>
                  <a:lnTo>
                    <a:pt x="19" y="73"/>
                  </a:lnTo>
                  <a:lnTo>
                    <a:pt x="19" y="73"/>
                  </a:lnTo>
                  <a:lnTo>
                    <a:pt x="19" y="79"/>
                  </a:lnTo>
                  <a:lnTo>
                    <a:pt x="17" y="83"/>
                  </a:lnTo>
                  <a:lnTo>
                    <a:pt x="17" y="83"/>
                  </a:lnTo>
                  <a:lnTo>
                    <a:pt x="17" y="87"/>
                  </a:lnTo>
                  <a:lnTo>
                    <a:pt x="19" y="87"/>
                  </a:lnTo>
                  <a:lnTo>
                    <a:pt x="22" y="89"/>
                  </a:lnTo>
                  <a:lnTo>
                    <a:pt x="24" y="89"/>
                  </a:lnTo>
                  <a:lnTo>
                    <a:pt x="24" y="89"/>
                  </a:lnTo>
                  <a:lnTo>
                    <a:pt x="43" y="102"/>
                  </a:lnTo>
                  <a:lnTo>
                    <a:pt x="43" y="102"/>
                  </a:lnTo>
                  <a:lnTo>
                    <a:pt x="47" y="106"/>
                  </a:lnTo>
                  <a:lnTo>
                    <a:pt x="51" y="109"/>
                  </a:lnTo>
                  <a:lnTo>
                    <a:pt x="54" y="113"/>
                  </a:lnTo>
                  <a:lnTo>
                    <a:pt x="58" y="117"/>
                  </a:lnTo>
                  <a:lnTo>
                    <a:pt x="58" y="117"/>
                  </a:lnTo>
                  <a:lnTo>
                    <a:pt x="60" y="119"/>
                  </a:lnTo>
                  <a:lnTo>
                    <a:pt x="64" y="119"/>
                  </a:lnTo>
                  <a:lnTo>
                    <a:pt x="70" y="121"/>
                  </a:lnTo>
                  <a:lnTo>
                    <a:pt x="75" y="121"/>
                  </a:lnTo>
                  <a:lnTo>
                    <a:pt x="81" y="121"/>
                  </a:lnTo>
                  <a:lnTo>
                    <a:pt x="81" y="121"/>
                  </a:lnTo>
                  <a:lnTo>
                    <a:pt x="81" y="125"/>
                  </a:lnTo>
                  <a:lnTo>
                    <a:pt x="81" y="128"/>
                  </a:lnTo>
                  <a:lnTo>
                    <a:pt x="87" y="134"/>
                  </a:lnTo>
                  <a:lnTo>
                    <a:pt x="90" y="136"/>
                  </a:lnTo>
                  <a:lnTo>
                    <a:pt x="90" y="138"/>
                  </a:lnTo>
                  <a:lnTo>
                    <a:pt x="92" y="142"/>
                  </a:lnTo>
                  <a:lnTo>
                    <a:pt x="90" y="143"/>
                  </a:lnTo>
                  <a:lnTo>
                    <a:pt x="90" y="143"/>
                  </a:lnTo>
                  <a:lnTo>
                    <a:pt x="81" y="145"/>
                  </a:lnTo>
                  <a:lnTo>
                    <a:pt x="73" y="145"/>
                  </a:lnTo>
                  <a:lnTo>
                    <a:pt x="70" y="145"/>
                  </a:lnTo>
                  <a:lnTo>
                    <a:pt x="64" y="145"/>
                  </a:lnTo>
                  <a:lnTo>
                    <a:pt x="60" y="143"/>
                  </a:lnTo>
                  <a:lnTo>
                    <a:pt x="58" y="142"/>
                  </a:lnTo>
                  <a:lnTo>
                    <a:pt x="58" y="142"/>
                  </a:lnTo>
                  <a:lnTo>
                    <a:pt x="58" y="138"/>
                  </a:lnTo>
                  <a:lnTo>
                    <a:pt x="58" y="136"/>
                  </a:lnTo>
                  <a:lnTo>
                    <a:pt x="56" y="134"/>
                  </a:lnTo>
                  <a:lnTo>
                    <a:pt x="54" y="132"/>
                  </a:lnTo>
                  <a:lnTo>
                    <a:pt x="49" y="134"/>
                  </a:lnTo>
                  <a:lnTo>
                    <a:pt x="45" y="134"/>
                  </a:lnTo>
                  <a:lnTo>
                    <a:pt x="43" y="138"/>
                  </a:lnTo>
                  <a:lnTo>
                    <a:pt x="41" y="142"/>
                  </a:lnTo>
                  <a:lnTo>
                    <a:pt x="41" y="142"/>
                  </a:lnTo>
                  <a:lnTo>
                    <a:pt x="39" y="136"/>
                  </a:lnTo>
                  <a:lnTo>
                    <a:pt x="39" y="136"/>
                  </a:lnTo>
                  <a:lnTo>
                    <a:pt x="34" y="138"/>
                  </a:lnTo>
                  <a:lnTo>
                    <a:pt x="34" y="138"/>
                  </a:lnTo>
                  <a:lnTo>
                    <a:pt x="34" y="140"/>
                  </a:lnTo>
                  <a:lnTo>
                    <a:pt x="30" y="143"/>
                  </a:lnTo>
                  <a:lnTo>
                    <a:pt x="24" y="145"/>
                  </a:lnTo>
                  <a:lnTo>
                    <a:pt x="19" y="149"/>
                  </a:lnTo>
                  <a:lnTo>
                    <a:pt x="7" y="153"/>
                  </a:lnTo>
                  <a:lnTo>
                    <a:pt x="0" y="155"/>
                  </a:lnTo>
                  <a:lnTo>
                    <a:pt x="0" y="155"/>
                  </a:lnTo>
                  <a:lnTo>
                    <a:pt x="0" y="159"/>
                  </a:lnTo>
                  <a:lnTo>
                    <a:pt x="2" y="160"/>
                  </a:lnTo>
                  <a:lnTo>
                    <a:pt x="9" y="162"/>
                  </a:lnTo>
                  <a:lnTo>
                    <a:pt x="17" y="166"/>
                  </a:lnTo>
                  <a:lnTo>
                    <a:pt x="22" y="168"/>
                  </a:lnTo>
                  <a:lnTo>
                    <a:pt x="22" y="168"/>
                  </a:lnTo>
                  <a:lnTo>
                    <a:pt x="19" y="170"/>
                  </a:lnTo>
                  <a:lnTo>
                    <a:pt x="15" y="172"/>
                  </a:lnTo>
                  <a:lnTo>
                    <a:pt x="15" y="172"/>
                  </a:lnTo>
                  <a:lnTo>
                    <a:pt x="17" y="172"/>
                  </a:lnTo>
                  <a:lnTo>
                    <a:pt x="19" y="174"/>
                  </a:lnTo>
                  <a:lnTo>
                    <a:pt x="20" y="177"/>
                  </a:lnTo>
                  <a:lnTo>
                    <a:pt x="22" y="181"/>
                  </a:lnTo>
                  <a:lnTo>
                    <a:pt x="22" y="183"/>
                  </a:lnTo>
                  <a:lnTo>
                    <a:pt x="24" y="185"/>
                  </a:lnTo>
                  <a:lnTo>
                    <a:pt x="24" y="185"/>
                  </a:lnTo>
                  <a:lnTo>
                    <a:pt x="28" y="187"/>
                  </a:lnTo>
                  <a:lnTo>
                    <a:pt x="32" y="187"/>
                  </a:lnTo>
                  <a:lnTo>
                    <a:pt x="41" y="187"/>
                  </a:lnTo>
                  <a:lnTo>
                    <a:pt x="41" y="187"/>
                  </a:lnTo>
                  <a:lnTo>
                    <a:pt x="60" y="189"/>
                  </a:lnTo>
                  <a:lnTo>
                    <a:pt x="77" y="187"/>
                  </a:lnTo>
                  <a:lnTo>
                    <a:pt x="77" y="187"/>
                  </a:lnTo>
                  <a:lnTo>
                    <a:pt x="77" y="185"/>
                  </a:lnTo>
                  <a:lnTo>
                    <a:pt x="77" y="185"/>
                  </a:lnTo>
                  <a:lnTo>
                    <a:pt x="81" y="185"/>
                  </a:lnTo>
                  <a:lnTo>
                    <a:pt x="83" y="183"/>
                  </a:lnTo>
                  <a:lnTo>
                    <a:pt x="87" y="181"/>
                  </a:lnTo>
                  <a:lnTo>
                    <a:pt x="90" y="177"/>
                  </a:lnTo>
                  <a:lnTo>
                    <a:pt x="94" y="174"/>
                  </a:lnTo>
                  <a:lnTo>
                    <a:pt x="94" y="174"/>
                  </a:lnTo>
                  <a:lnTo>
                    <a:pt x="96" y="177"/>
                  </a:lnTo>
                  <a:lnTo>
                    <a:pt x="96" y="179"/>
                  </a:lnTo>
                  <a:lnTo>
                    <a:pt x="100" y="185"/>
                  </a:lnTo>
                  <a:lnTo>
                    <a:pt x="100" y="185"/>
                  </a:lnTo>
                  <a:lnTo>
                    <a:pt x="96" y="187"/>
                  </a:lnTo>
                  <a:lnTo>
                    <a:pt x="96" y="191"/>
                  </a:lnTo>
                  <a:lnTo>
                    <a:pt x="96" y="191"/>
                  </a:lnTo>
                  <a:lnTo>
                    <a:pt x="96" y="195"/>
                  </a:lnTo>
                  <a:lnTo>
                    <a:pt x="96" y="198"/>
                  </a:lnTo>
                  <a:lnTo>
                    <a:pt x="96" y="204"/>
                  </a:lnTo>
                  <a:lnTo>
                    <a:pt x="94" y="208"/>
                  </a:lnTo>
                  <a:lnTo>
                    <a:pt x="94" y="208"/>
                  </a:lnTo>
                  <a:lnTo>
                    <a:pt x="96" y="210"/>
                  </a:lnTo>
                  <a:lnTo>
                    <a:pt x="96" y="210"/>
                  </a:lnTo>
                  <a:lnTo>
                    <a:pt x="92" y="212"/>
                  </a:lnTo>
                  <a:lnTo>
                    <a:pt x="89" y="210"/>
                  </a:lnTo>
                  <a:lnTo>
                    <a:pt x="85" y="210"/>
                  </a:lnTo>
                  <a:lnTo>
                    <a:pt x="81" y="210"/>
                  </a:lnTo>
                  <a:lnTo>
                    <a:pt x="81" y="210"/>
                  </a:lnTo>
                  <a:lnTo>
                    <a:pt x="79" y="213"/>
                  </a:lnTo>
                  <a:lnTo>
                    <a:pt x="77" y="215"/>
                  </a:lnTo>
                  <a:lnTo>
                    <a:pt x="73" y="217"/>
                  </a:lnTo>
                  <a:lnTo>
                    <a:pt x="71" y="219"/>
                  </a:lnTo>
                  <a:lnTo>
                    <a:pt x="66" y="221"/>
                  </a:lnTo>
                  <a:lnTo>
                    <a:pt x="60" y="223"/>
                  </a:lnTo>
                  <a:lnTo>
                    <a:pt x="54" y="223"/>
                  </a:lnTo>
                  <a:lnTo>
                    <a:pt x="49" y="225"/>
                  </a:lnTo>
                  <a:lnTo>
                    <a:pt x="43" y="227"/>
                  </a:lnTo>
                  <a:lnTo>
                    <a:pt x="41" y="229"/>
                  </a:lnTo>
                  <a:lnTo>
                    <a:pt x="39" y="230"/>
                  </a:lnTo>
                  <a:lnTo>
                    <a:pt x="39" y="230"/>
                  </a:lnTo>
                  <a:lnTo>
                    <a:pt x="43" y="234"/>
                  </a:lnTo>
                  <a:lnTo>
                    <a:pt x="45" y="236"/>
                  </a:lnTo>
                  <a:lnTo>
                    <a:pt x="47" y="236"/>
                  </a:lnTo>
                  <a:lnTo>
                    <a:pt x="47" y="236"/>
                  </a:lnTo>
                  <a:lnTo>
                    <a:pt x="43" y="240"/>
                  </a:lnTo>
                  <a:lnTo>
                    <a:pt x="37" y="240"/>
                  </a:lnTo>
                  <a:lnTo>
                    <a:pt x="34" y="242"/>
                  </a:lnTo>
                  <a:lnTo>
                    <a:pt x="30" y="244"/>
                  </a:lnTo>
                  <a:lnTo>
                    <a:pt x="30" y="244"/>
                  </a:lnTo>
                  <a:lnTo>
                    <a:pt x="28" y="247"/>
                  </a:lnTo>
                  <a:lnTo>
                    <a:pt x="26" y="249"/>
                  </a:lnTo>
                  <a:lnTo>
                    <a:pt x="26" y="255"/>
                  </a:lnTo>
                  <a:lnTo>
                    <a:pt x="24" y="261"/>
                  </a:lnTo>
                  <a:lnTo>
                    <a:pt x="24" y="266"/>
                  </a:lnTo>
                  <a:lnTo>
                    <a:pt x="24" y="266"/>
                  </a:lnTo>
                  <a:lnTo>
                    <a:pt x="26" y="268"/>
                  </a:lnTo>
                  <a:lnTo>
                    <a:pt x="28" y="270"/>
                  </a:lnTo>
                  <a:lnTo>
                    <a:pt x="32" y="272"/>
                  </a:lnTo>
                  <a:lnTo>
                    <a:pt x="34" y="274"/>
                  </a:lnTo>
                  <a:lnTo>
                    <a:pt x="34" y="274"/>
                  </a:lnTo>
                  <a:lnTo>
                    <a:pt x="34" y="270"/>
                  </a:lnTo>
                  <a:lnTo>
                    <a:pt x="36" y="266"/>
                  </a:lnTo>
                  <a:lnTo>
                    <a:pt x="37" y="263"/>
                  </a:lnTo>
                  <a:lnTo>
                    <a:pt x="39" y="261"/>
                  </a:lnTo>
                  <a:lnTo>
                    <a:pt x="39" y="261"/>
                  </a:lnTo>
                  <a:lnTo>
                    <a:pt x="39" y="268"/>
                  </a:lnTo>
                  <a:lnTo>
                    <a:pt x="39" y="278"/>
                  </a:lnTo>
                  <a:lnTo>
                    <a:pt x="39" y="278"/>
                  </a:lnTo>
                  <a:lnTo>
                    <a:pt x="43" y="278"/>
                  </a:lnTo>
                  <a:lnTo>
                    <a:pt x="45" y="278"/>
                  </a:lnTo>
                  <a:lnTo>
                    <a:pt x="49" y="278"/>
                  </a:lnTo>
                  <a:lnTo>
                    <a:pt x="51" y="278"/>
                  </a:lnTo>
                  <a:lnTo>
                    <a:pt x="51" y="278"/>
                  </a:lnTo>
                  <a:lnTo>
                    <a:pt x="51" y="278"/>
                  </a:lnTo>
                  <a:lnTo>
                    <a:pt x="51" y="278"/>
                  </a:lnTo>
                  <a:close/>
                </a:path>
              </a:pathLst>
            </a:custGeom>
            <a:solidFill>
              <a:schemeClr val="bg1">
                <a:lumMod val="85000"/>
              </a:schemeClr>
            </a:solidFill>
            <a:ln w="635" cap="rnd">
              <a:solidFill>
                <a:schemeClr val="bg1">
                  <a:alpha val="17000"/>
                </a:schemeClr>
              </a:solidFill>
              <a:round/>
              <a:headEnd/>
              <a:tailEnd/>
            </a:ln>
          </p:spPr>
          <p:txBody>
            <a:bodyPr lIns="81617" tIns="40809" rIns="81617" bIns="40809"/>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97" name="Freeform 496">
              <a:extLst>
                <a:ext uri="{FF2B5EF4-FFF2-40B4-BE49-F238E27FC236}">
                  <a16:creationId xmlns:a16="http://schemas.microsoft.com/office/drawing/2014/main" id="{3DB057BA-C5C2-914F-89A3-AA118D520EE7}"/>
                </a:ext>
              </a:extLst>
            </p:cNvPr>
            <p:cNvSpPr>
              <a:spLocks/>
            </p:cNvSpPr>
            <p:nvPr userDrawn="1"/>
          </p:nvSpPr>
          <p:spPr bwMode="auto">
            <a:xfrm>
              <a:off x="5132669" y="1505262"/>
              <a:ext cx="826122" cy="552407"/>
            </a:xfrm>
            <a:custGeom>
              <a:avLst/>
              <a:gdLst>
                <a:gd name="T0" fmla="*/ 54 w 541"/>
                <a:gd name="T1" fmla="*/ 283 h 425"/>
                <a:gd name="T2" fmla="*/ 51 w 541"/>
                <a:gd name="T3" fmla="*/ 304 h 425"/>
                <a:gd name="T4" fmla="*/ 81 w 541"/>
                <a:gd name="T5" fmla="*/ 302 h 425"/>
                <a:gd name="T6" fmla="*/ 90 w 541"/>
                <a:gd name="T7" fmla="*/ 331 h 425"/>
                <a:gd name="T8" fmla="*/ 119 w 541"/>
                <a:gd name="T9" fmla="*/ 323 h 425"/>
                <a:gd name="T10" fmla="*/ 134 w 541"/>
                <a:gd name="T11" fmla="*/ 321 h 425"/>
                <a:gd name="T12" fmla="*/ 158 w 541"/>
                <a:gd name="T13" fmla="*/ 334 h 425"/>
                <a:gd name="T14" fmla="*/ 147 w 541"/>
                <a:gd name="T15" fmla="*/ 355 h 425"/>
                <a:gd name="T16" fmla="*/ 119 w 541"/>
                <a:gd name="T17" fmla="*/ 380 h 425"/>
                <a:gd name="T18" fmla="*/ 96 w 541"/>
                <a:gd name="T19" fmla="*/ 395 h 425"/>
                <a:gd name="T20" fmla="*/ 85 w 541"/>
                <a:gd name="T21" fmla="*/ 416 h 425"/>
                <a:gd name="T22" fmla="*/ 130 w 541"/>
                <a:gd name="T23" fmla="*/ 387 h 425"/>
                <a:gd name="T24" fmla="*/ 164 w 541"/>
                <a:gd name="T25" fmla="*/ 359 h 425"/>
                <a:gd name="T26" fmla="*/ 204 w 541"/>
                <a:gd name="T27" fmla="*/ 329 h 425"/>
                <a:gd name="T28" fmla="*/ 225 w 541"/>
                <a:gd name="T29" fmla="*/ 285 h 425"/>
                <a:gd name="T30" fmla="*/ 257 w 541"/>
                <a:gd name="T31" fmla="*/ 268 h 425"/>
                <a:gd name="T32" fmla="*/ 232 w 541"/>
                <a:gd name="T33" fmla="*/ 306 h 425"/>
                <a:gd name="T34" fmla="*/ 249 w 541"/>
                <a:gd name="T35" fmla="*/ 306 h 425"/>
                <a:gd name="T36" fmla="*/ 274 w 541"/>
                <a:gd name="T37" fmla="*/ 285 h 425"/>
                <a:gd name="T38" fmla="*/ 298 w 541"/>
                <a:gd name="T39" fmla="*/ 276 h 425"/>
                <a:gd name="T40" fmla="*/ 323 w 541"/>
                <a:gd name="T41" fmla="*/ 289 h 425"/>
                <a:gd name="T42" fmla="*/ 378 w 541"/>
                <a:gd name="T43" fmla="*/ 302 h 425"/>
                <a:gd name="T44" fmla="*/ 402 w 541"/>
                <a:gd name="T45" fmla="*/ 314 h 425"/>
                <a:gd name="T46" fmla="*/ 454 w 541"/>
                <a:gd name="T47" fmla="*/ 344 h 425"/>
                <a:gd name="T48" fmla="*/ 463 w 541"/>
                <a:gd name="T49" fmla="*/ 329 h 425"/>
                <a:gd name="T50" fmla="*/ 474 w 541"/>
                <a:gd name="T51" fmla="*/ 342 h 425"/>
                <a:gd name="T52" fmla="*/ 488 w 541"/>
                <a:gd name="T53" fmla="*/ 369 h 425"/>
                <a:gd name="T54" fmla="*/ 506 w 541"/>
                <a:gd name="T55" fmla="*/ 386 h 425"/>
                <a:gd name="T56" fmla="*/ 522 w 541"/>
                <a:gd name="T57" fmla="*/ 401 h 425"/>
                <a:gd name="T58" fmla="*/ 535 w 541"/>
                <a:gd name="T59" fmla="*/ 386 h 425"/>
                <a:gd name="T60" fmla="*/ 523 w 541"/>
                <a:gd name="T61" fmla="*/ 378 h 425"/>
                <a:gd name="T62" fmla="*/ 465 w 541"/>
                <a:gd name="T63" fmla="*/ 308 h 425"/>
                <a:gd name="T64" fmla="*/ 389 w 541"/>
                <a:gd name="T65" fmla="*/ 291 h 425"/>
                <a:gd name="T66" fmla="*/ 365 w 541"/>
                <a:gd name="T67" fmla="*/ 39 h 425"/>
                <a:gd name="T68" fmla="*/ 314 w 541"/>
                <a:gd name="T69" fmla="*/ 32 h 425"/>
                <a:gd name="T70" fmla="*/ 266 w 541"/>
                <a:gd name="T71" fmla="*/ 22 h 425"/>
                <a:gd name="T72" fmla="*/ 223 w 541"/>
                <a:gd name="T73" fmla="*/ 22 h 425"/>
                <a:gd name="T74" fmla="*/ 223 w 541"/>
                <a:gd name="T75" fmla="*/ 13 h 425"/>
                <a:gd name="T76" fmla="*/ 185 w 541"/>
                <a:gd name="T77" fmla="*/ 3 h 425"/>
                <a:gd name="T78" fmla="*/ 172 w 541"/>
                <a:gd name="T79" fmla="*/ 0 h 425"/>
                <a:gd name="T80" fmla="*/ 140 w 541"/>
                <a:gd name="T81" fmla="*/ 9 h 425"/>
                <a:gd name="T82" fmla="*/ 107 w 541"/>
                <a:gd name="T83" fmla="*/ 15 h 425"/>
                <a:gd name="T84" fmla="*/ 81 w 541"/>
                <a:gd name="T85" fmla="*/ 28 h 425"/>
                <a:gd name="T86" fmla="*/ 47 w 541"/>
                <a:gd name="T87" fmla="*/ 66 h 425"/>
                <a:gd name="T88" fmla="*/ 22 w 541"/>
                <a:gd name="T89" fmla="*/ 89 h 425"/>
                <a:gd name="T90" fmla="*/ 60 w 541"/>
                <a:gd name="T91" fmla="*/ 119 h 425"/>
                <a:gd name="T92" fmla="*/ 90 w 541"/>
                <a:gd name="T93" fmla="*/ 138 h 425"/>
                <a:gd name="T94" fmla="*/ 58 w 541"/>
                <a:gd name="T95" fmla="*/ 142 h 425"/>
                <a:gd name="T96" fmla="*/ 39 w 541"/>
                <a:gd name="T97" fmla="*/ 136 h 425"/>
                <a:gd name="T98" fmla="*/ 0 w 541"/>
                <a:gd name="T99" fmla="*/ 155 h 425"/>
                <a:gd name="T100" fmla="*/ 17 w 541"/>
                <a:gd name="T101" fmla="*/ 172 h 425"/>
                <a:gd name="T102" fmla="*/ 41 w 541"/>
                <a:gd name="T103" fmla="*/ 187 h 425"/>
                <a:gd name="T104" fmla="*/ 94 w 541"/>
                <a:gd name="T105" fmla="*/ 174 h 425"/>
                <a:gd name="T106" fmla="*/ 96 w 541"/>
                <a:gd name="T107" fmla="*/ 198 h 425"/>
                <a:gd name="T108" fmla="*/ 81 w 541"/>
                <a:gd name="T109" fmla="*/ 210 h 425"/>
                <a:gd name="T110" fmla="*/ 41 w 541"/>
                <a:gd name="T111" fmla="*/ 229 h 425"/>
                <a:gd name="T112" fmla="*/ 30 w 541"/>
                <a:gd name="T113" fmla="*/ 244 h 425"/>
                <a:gd name="T114" fmla="*/ 32 w 541"/>
                <a:gd name="T115" fmla="*/ 272 h 425"/>
                <a:gd name="T116" fmla="*/ 39 w 541"/>
                <a:gd name="T117" fmla="*/ 278 h 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41" h="425">
                  <a:moveTo>
                    <a:pt x="51" y="278"/>
                  </a:moveTo>
                  <a:lnTo>
                    <a:pt x="51" y="278"/>
                  </a:lnTo>
                  <a:lnTo>
                    <a:pt x="60" y="278"/>
                  </a:lnTo>
                  <a:lnTo>
                    <a:pt x="64" y="280"/>
                  </a:lnTo>
                  <a:lnTo>
                    <a:pt x="70" y="283"/>
                  </a:lnTo>
                  <a:lnTo>
                    <a:pt x="70" y="283"/>
                  </a:lnTo>
                  <a:lnTo>
                    <a:pt x="66" y="285"/>
                  </a:lnTo>
                  <a:lnTo>
                    <a:pt x="62" y="285"/>
                  </a:lnTo>
                  <a:lnTo>
                    <a:pt x="54" y="283"/>
                  </a:lnTo>
                  <a:lnTo>
                    <a:pt x="54" y="283"/>
                  </a:lnTo>
                  <a:lnTo>
                    <a:pt x="47" y="283"/>
                  </a:lnTo>
                  <a:lnTo>
                    <a:pt x="41" y="283"/>
                  </a:lnTo>
                  <a:lnTo>
                    <a:pt x="39" y="283"/>
                  </a:lnTo>
                  <a:lnTo>
                    <a:pt x="39" y="283"/>
                  </a:lnTo>
                  <a:lnTo>
                    <a:pt x="39" y="283"/>
                  </a:lnTo>
                  <a:lnTo>
                    <a:pt x="43" y="289"/>
                  </a:lnTo>
                  <a:lnTo>
                    <a:pt x="45" y="295"/>
                  </a:lnTo>
                  <a:lnTo>
                    <a:pt x="47" y="300"/>
                  </a:lnTo>
                  <a:lnTo>
                    <a:pt x="49" y="302"/>
                  </a:lnTo>
                  <a:lnTo>
                    <a:pt x="51" y="304"/>
                  </a:lnTo>
                  <a:lnTo>
                    <a:pt x="51" y="304"/>
                  </a:lnTo>
                  <a:lnTo>
                    <a:pt x="54" y="306"/>
                  </a:lnTo>
                  <a:lnTo>
                    <a:pt x="60" y="306"/>
                  </a:lnTo>
                  <a:lnTo>
                    <a:pt x="64" y="304"/>
                  </a:lnTo>
                  <a:lnTo>
                    <a:pt x="68" y="300"/>
                  </a:lnTo>
                  <a:lnTo>
                    <a:pt x="75" y="293"/>
                  </a:lnTo>
                  <a:lnTo>
                    <a:pt x="81" y="287"/>
                  </a:lnTo>
                  <a:lnTo>
                    <a:pt x="81" y="287"/>
                  </a:lnTo>
                  <a:lnTo>
                    <a:pt x="81" y="295"/>
                  </a:lnTo>
                  <a:lnTo>
                    <a:pt x="81" y="302"/>
                  </a:lnTo>
                  <a:lnTo>
                    <a:pt x="81" y="302"/>
                  </a:lnTo>
                  <a:lnTo>
                    <a:pt x="85" y="308"/>
                  </a:lnTo>
                  <a:lnTo>
                    <a:pt x="85" y="310"/>
                  </a:lnTo>
                  <a:lnTo>
                    <a:pt x="87" y="316"/>
                  </a:lnTo>
                  <a:lnTo>
                    <a:pt x="87" y="316"/>
                  </a:lnTo>
                  <a:lnTo>
                    <a:pt x="85" y="321"/>
                  </a:lnTo>
                  <a:lnTo>
                    <a:pt x="85" y="327"/>
                  </a:lnTo>
                  <a:lnTo>
                    <a:pt x="85" y="329"/>
                  </a:lnTo>
                  <a:lnTo>
                    <a:pt x="89" y="331"/>
                  </a:lnTo>
                  <a:lnTo>
                    <a:pt x="90" y="331"/>
                  </a:lnTo>
                  <a:lnTo>
                    <a:pt x="92" y="331"/>
                  </a:lnTo>
                  <a:lnTo>
                    <a:pt x="92" y="331"/>
                  </a:lnTo>
                  <a:lnTo>
                    <a:pt x="106" y="325"/>
                  </a:lnTo>
                  <a:lnTo>
                    <a:pt x="107" y="323"/>
                  </a:lnTo>
                  <a:lnTo>
                    <a:pt x="111" y="323"/>
                  </a:lnTo>
                  <a:lnTo>
                    <a:pt x="115" y="323"/>
                  </a:lnTo>
                  <a:lnTo>
                    <a:pt x="119" y="325"/>
                  </a:lnTo>
                  <a:lnTo>
                    <a:pt x="119" y="325"/>
                  </a:lnTo>
                  <a:lnTo>
                    <a:pt x="119" y="323"/>
                  </a:lnTo>
                  <a:lnTo>
                    <a:pt x="119" y="323"/>
                  </a:lnTo>
                  <a:lnTo>
                    <a:pt x="119" y="327"/>
                  </a:lnTo>
                  <a:lnTo>
                    <a:pt x="119" y="331"/>
                  </a:lnTo>
                  <a:lnTo>
                    <a:pt x="119" y="331"/>
                  </a:lnTo>
                  <a:lnTo>
                    <a:pt x="124" y="333"/>
                  </a:lnTo>
                  <a:lnTo>
                    <a:pt x="124" y="333"/>
                  </a:lnTo>
                  <a:lnTo>
                    <a:pt x="124" y="327"/>
                  </a:lnTo>
                  <a:lnTo>
                    <a:pt x="124" y="321"/>
                  </a:lnTo>
                  <a:lnTo>
                    <a:pt x="124" y="321"/>
                  </a:lnTo>
                  <a:lnTo>
                    <a:pt x="130" y="319"/>
                  </a:lnTo>
                  <a:lnTo>
                    <a:pt x="134" y="321"/>
                  </a:lnTo>
                  <a:lnTo>
                    <a:pt x="143" y="323"/>
                  </a:lnTo>
                  <a:lnTo>
                    <a:pt x="153" y="327"/>
                  </a:lnTo>
                  <a:lnTo>
                    <a:pt x="158" y="329"/>
                  </a:lnTo>
                  <a:lnTo>
                    <a:pt x="164" y="331"/>
                  </a:lnTo>
                  <a:lnTo>
                    <a:pt x="164" y="331"/>
                  </a:lnTo>
                  <a:lnTo>
                    <a:pt x="158" y="331"/>
                  </a:lnTo>
                  <a:lnTo>
                    <a:pt x="158" y="331"/>
                  </a:lnTo>
                  <a:lnTo>
                    <a:pt x="158" y="333"/>
                  </a:lnTo>
                  <a:lnTo>
                    <a:pt x="158" y="334"/>
                  </a:lnTo>
                  <a:lnTo>
                    <a:pt x="158" y="334"/>
                  </a:lnTo>
                  <a:lnTo>
                    <a:pt x="157" y="334"/>
                  </a:lnTo>
                  <a:lnTo>
                    <a:pt x="151" y="336"/>
                  </a:lnTo>
                  <a:lnTo>
                    <a:pt x="149" y="340"/>
                  </a:lnTo>
                  <a:lnTo>
                    <a:pt x="145" y="342"/>
                  </a:lnTo>
                  <a:lnTo>
                    <a:pt x="145" y="342"/>
                  </a:lnTo>
                  <a:lnTo>
                    <a:pt x="143" y="346"/>
                  </a:lnTo>
                  <a:lnTo>
                    <a:pt x="145" y="350"/>
                  </a:lnTo>
                  <a:lnTo>
                    <a:pt x="147" y="351"/>
                  </a:lnTo>
                  <a:lnTo>
                    <a:pt x="147" y="355"/>
                  </a:lnTo>
                  <a:lnTo>
                    <a:pt x="147" y="355"/>
                  </a:lnTo>
                  <a:lnTo>
                    <a:pt x="145" y="357"/>
                  </a:lnTo>
                  <a:lnTo>
                    <a:pt x="143" y="361"/>
                  </a:lnTo>
                  <a:lnTo>
                    <a:pt x="140" y="363"/>
                  </a:lnTo>
                  <a:lnTo>
                    <a:pt x="134" y="367"/>
                  </a:lnTo>
                  <a:lnTo>
                    <a:pt x="128" y="370"/>
                  </a:lnTo>
                  <a:lnTo>
                    <a:pt x="128" y="370"/>
                  </a:lnTo>
                  <a:lnTo>
                    <a:pt x="123" y="376"/>
                  </a:lnTo>
                  <a:lnTo>
                    <a:pt x="123" y="378"/>
                  </a:lnTo>
                  <a:lnTo>
                    <a:pt x="119" y="380"/>
                  </a:lnTo>
                  <a:lnTo>
                    <a:pt x="119" y="380"/>
                  </a:lnTo>
                  <a:lnTo>
                    <a:pt x="115" y="382"/>
                  </a:lnTo>
                  <a:lnTo>
                    <a:pt x="111" y="384"/>
                  </a:lnTo>
                  <a:lnTo>
                    <a:pt x="107" y="386"/>
                  </a:lnTo>
                  <a:lnTo>
                    <a:pt x="104" y="387"/>
                  </a:lnTo>
                  <a:lnTo>
                    <a:pt x="104" y="387"/>
                  </a:lnTo>
                  <a:lnTo>
                    <a:pt x="104" y="389"/>
                  </a:lnTo>
                  <a:lnTo>
                    <a:pt x="104" y="391"/>
                  </a:lnTo>
                  <a:lnTo>
                    <a:pt x="104" y="391"/>
                  </a:lnTo>
                  <a:lnTo>
                    <a:pt x="102" y="395"/>
                  </a:lnTo>
                  <a:lnTo>
                    <a:pt x="96" y="395"/>
                  </a:lnTo>
                  <a:lnTo>
                    <a:pt x="85" y="399"/>
                  </a:lnTo>
                  <a:lnTo>
                    <a:pt x="81" y="401"/>
                  </a:lnTo>
                  <a:lnTo>
                    <a:pt x="75" y="404"/>
                  </a:lnTo>
                  <a:lnTo>
                    <a:pt x="75" y="406"/>
                  </a:lnTo>
                  <a:lnTo>
                    <a:pt x="75" y="410"/>
                  </a:lnTo>
                  <a:lnTo>
                    <a:pt x="75" y="414"/>
                  </a:lnTo>
                  <a:lnTo>
                    <a:pt x="75" y="418"/>
                  </a:lnTo>
                  <a:lnTo>
                    <a:pt x="75" y="418"/>
                  </a:lnTo>
                  <a:lnTo>
                    <a:pt x="81" y="418"/>
                  </a:lnTo>
                  <a:lnTo>
                    <a:pt x="85" y="416"/>
                  </a:lnTo>
                  <a:lnTo>
                    <a:pt x="90" y="414"/>
                  </a:lnTo>
                  <a:lnTo>
                    <a:pt x="96" y="410"/>
                  </a:lnTo>
                  <a:lnTo>
                    <a:pt x="104" y="404"/>
                  </a:lnTo>
                  <a:lnTo>
                    <a:pt x="104" y="404"/>
                  </a:lnTo>
                  <a:lnTo>
                    <a:pt x="111" y="403"/>
                  </a:lnTo>
                  <a:lnTo>
                    <a:pt x="121" y="401"/>
                  </a:lnTo>
                  <a:lnTo>
                    <a:pt x="123" y="399"/>
                  </a:lnTo>
                  <a:lnTo>
                    <a:pt x="128" y="395"/>
                  </a:lnTo>
                  <a:lnTo>
                    <a:pt x="130" y="393"/>
                  </a:lnTo>
                  <a:lnTo>
                    <a:pt x="130" y="387"/>
                  </a:lnTo>
                  <a:lnTo>
                    <a:pt x="130" y="387"/>
                  </a:lnTo>
                  <a:lnTo>
                    <a:pt x="138" y="382"/>
                  </a:lnTo>
                  <a:lnTo>
                    <a:pt x="147" y="376"/>
                  </a:lnTo>
                  <a:lnTo>
                    <a:pt x="155" y="370"/>
                  </a:lnTo>
                  <a:lnTo>
                    <a:pt x="158" y="369"/>
                  </a:lnTo>
                  <a:lnTo>
                    <a:pt x="162" y="367"/>
                  </a:lnTo>
                  <a:lnTo>
                    <a:pt x="162" y="367"/>
                  </a:lnTo>
                  <a:lnTo>
                    <a:pt x="164" y="363"/>
                  </a:lnTo>
                  <a:lnTo>
                    <a:pt x="164" y="359"/>
                  </a:lnTo>
                  <a:lnTo>
                    <a:pt x="164" y="359"/>
                  </a:lnTo>
                  <a:lnTo>
                    <a:pt x="179" y="351"/>
                  </a:lnTo>
                  <a:lnTo>
                    <a:pt x="196" y="344"/>
                  </a:lnTo>
                  <a:lnTo>
                    <a:pt x="196" y="344"/>
                  </a:lnTo>
                  <a:lnTo>
                    <a:pt x="196" y="340"/>
                  </a:lnTo>
                  <a:lnTo>
                    <a:pt x="196" y="338"/>
                  </a:lnTo>
                  <a:lnTo>
                    <a:pt x="200" y="331"/>
                  </a:lnTo>
                  <a:lnTo>
                    <a:pt x="200" y="331"/>
                  </a:lnTo>
                  <a:lnTo>
                    <a:pt x="202" y="331"/>
                  </a:lnTo>
                  <a:lnTo>
                    <a:pt x="204" y="329"/>
                  </a:lnTo>
                  <a:lnTo>
                    <a:pt x="204" y="329"/>
                  </a:lnTo>
                  <a:lnTo>
                    <a:pt x="200" y="327"/>
                  </a:lnTo>
                  <a:lnTo>
                    <a:pt x="196" y="325"/>
                  </a:lnTo>
                  <a:lnTo>
                    <a:pt x="196" y="323"/>
                  </a:lnTo>
                  <a:lnTo>
                    <a:pt x="196" y="319"/>
                  </a:lnTo>
                  <a:lnTo>
                    <a:pt x="196" y="316"/>
                  </a:lnTo>
                  <a:lnTo>
                    <a:pt x="198" y="312"/>
                  </a:lnTo>
                  <a:lnTo>
                    <a:pt x="204" y="306"/>
                  </a:lnTo>
                  <a:lnTo>
                    <a:pt x="204" y="306"/>
                  </a:lnTo>
                  <a:lnTo>
                    <a:pt x="213" y="295"/>
                  </a:lnTo>
                  <a:lnTo>
                    <a:pt x="225" y="285"/>
                  </a:lnTo>
                  <a:lnTo>
                    <a:pt x="225" y="285"/>
                  </a:lnTo>
                  <a:lnTo>
                    <a:pt x="227" y="280"/>
                  </a:lnTo>
                  <a:lnTo>
                    <a:pt x="228" y="276"/>
                  </a:lnTo>
                  <a:lnTo>
                    <a:pt x="232" y="274"/>
                  </a:lnTo>
                  <a:lnTo>
                    <a:pt x="238" y="270"/>
                  </a:lnTo>
                  <a:lnTo>
                    <a:pt x="244" y="268"/>
                  </a:lnTo>
                  <a:lnTo>
                    <a:pt x="249" y="268"/>
                  </a:lnTo>
                  <a:lnTo>
                    <a:pt x="253" y="266"/>
                  </a:lnTo>
                  <a:lnTo>
                    <a:pt x="257" y="268"/>
                  </a:lnTo>
                  <a:lnTo>
                    <a:pt x="257" y="268"/>
                  </a:lnTo>
                  <a:lnTo>
                    <a:pt x="253" y="272"/>
                  </a:lnTo>
                  <a:lnTo>
                    <a:pt x="249" y="276"/>
                  </a:lnTo>
                  <a:lnTo>
                    <a:pt x="238" y="285"/>
                  </a:lnTo>
                  <a:lnTo>
                    <a:pt x="232" y="289"/>
                  </a:lnTo>
                  <a:lnTo>
                    <a:pt x="230" y="295"/>
                  </a:lnTo>
                  <a:lnTo>
                    <a:pt x="228" y="297"/>
                  </a:lnTo>
                  <a:lnTo>
                    <a:pt x="230" y="300"/>
                  </a:lnTo>
                  <a:lnTo>
                    <a:pt x="230" y="302"/>
                  </a:lnTo>
                  <a:lnTo>
                    <a:pt x="232" y="306"/>
                  </a:lnTo>
                  <a:lnTo>
                    <a:pt x="232" y="306"/>
                  </a:lnTo>
                  <a:lnTo>
                    <a:pt x="228" y="310"/>
                  </a:lnTo>
                  <a:lnTo>
                    <a:pt x="225" y="314"/>
                  </a:lnTo>
                  <a:lnTo>
                    <a:pt x="225" y="314"/>
                  </a:lnTo>
                  <a:lnTo>
                    <a:pt x="228" y="316"/>
                  </a:lnTo>
                  <a:lnTo>
                    <a:pt x="232" y="316"/>
                  </a:lnTo>
                  <a:lnTo>
                    <a:pt x="234" y="316"/>
                  </a:lnTo>
                  <a:lnTo>
                    <a:pt x="238" y="314"/>
                  </a:lnTo>
                  <a:lnTo>
                    <a:pt x="244" y="310"/>
                  </a:lnTo>
                  <a:lnTo>
                    <a:pt x="249" y="306"/>
                  </a:lnTo>
                  <a:lnTo>
                    <a:pt x="249" y="306"/>
                  </a:lnTo>
                  <a:lnTo>
                    <a:pt x="257" y="302"/>
                  </a:lnTo>
                  <a:lnTo>
                    <a:pt x="266" y="300"/>
                  </a:lnTo>
                  <a:lnTo>
                    <a:pt x="276" y="300"/>
                  </a:lnTo>
                  <a:lnTo>
                    <a:pt x="285" y="302"/>
                  </a:lnTo>
                  <a:lnTo>
                    <a:pt x="285" y="302"/>
                  </a:lnTo>
                  <a:lnTo>
                    <a:pt x="285" y="299"/>
                  </a:lnTo>
                  <a:lnTo>
                    <a:pt x="285" y="297"/>
                  </a:lnTo>
                  <a:lnTo>
                    <a:pt x="281" y="291"/>
                  </a:lnTo>
                  <a:lnTo>
                    <a:pt x="278" y="287"/>
                  </a:lnTo>
                  <a:lnTo>
                    <a:pt x="274" y="285"/>
                  </a:lnTo>
                  <a:lnTo>
                    <a:pt x="274" y="285"/>
                  </a:lnTo>
                  <a:lnTo>
                    <a:pt x="274" y="282"/>
                  </a:lnTo>
                  <a:lnTo>
                    <a:pt x="276" y="278"/>
                  </a:lnTo>
                  <a:lnTo>
                    <a:pt x="280" y="276"/>
                  </a:lnTo>
                  <a:lnTo>
                    <a:pt x="283" y="276"/>
                  </a:lnTo>
                  <a:lnTo>
                    <a:pt x="287" y="274"/>
                  </a:lnTo>
                  <a:lnTo>
                    <a:pt x="291" y="274"/>
                  </a:lnTo>
                  <a:lnTo>
                    <a:pt x="297" y="276"/>
                  </a:lnTo>
                  <a:lnTo>
                    <a:pt x="298" y="276"/>
                  </a:lnTo>
                  <a:lnTo>
                    <a:pt x="298" y="276"/>
                  </a:lnTo>
                  <a:lnTo>
                    <a:pt x="302" y="280"/>
                  </a:lnTo>
                  <a:lnTo>
                    <a:pt x="304" y="282"/>
                  </a:lnTo>
                  <a:lnTo>
                    <a:pt x="308" y="285"/>
                  </a:lnTo>
                  <a:lnTo>
                    <a:pt x="312" y="287"/>
                  </a:lnTo>
                  <a:lnTo>
                    <a:pt x="312" y="287"/>
                  </a:lnTo>
                  <a:lnTo>
                    <a:pt x="315" y="289"/>
                  </a:lnTo>
                  <a:lnTo>
                    <a:pt x="317" y="289"/>
                  </a:lnTo>
                  <a:lnTo>
                    <a:pt x="323" y="287"/>
                  </a:lnTo>
                  <a:lnTo>
                    <a:pt x="323" y="287"/>
                  </a:lnTo>
                  <a:lnTo>
                    <a:pt x="323" y="289"/>
                  </a:lnTo>
                  <a:lnTo>
                    <a:pt x="323" y="291"/>
                  </a:lnTo>
                  <a:lnTo>
                    <a:pt x="323" y="293"/>
                  </a:lnTo>
                  <a:lnTo>
                    <a:pt x="327" y="295"/>
                  </a:lnTo>
                  <a:lnTo>
                    <a:pt x="331" y="297"/>
                  </a:lnTo>
                  <a:lnTo>
                    <a:pt x="336" y="299"/>
                  </a:lnTo>
                  <a:lnTo>
                    <a:pt x="349" y="300"/>
                  </a:lnTo>
                  <a:lnTo>
                    <a:pt x="357" y="300"/>
                  </a:lnTo>
                  <a:lnTo>
                    <a:pt x="357" y="300"/>
                  </a:lnTo>
                  <a:lnTo>
                    <a:pt x="367" y="302"/>
                  </a:lnTo>
                  <a:lnTo>
                    <a:pt x="378" y="302"/>
                  </a:lnTo>
                  <a:lnTo>
                    <a:pt x="384" y="302"/>
                  </a:lnTo>
                  <a:lnTo>
                    <a:pt x="387" y="302"/>
                  </a:lnTo>
                  <a:lnTo>
                    <a:pt x="393" y="302"/>
                  </a:lnTo>
                  <a:lnTo>
                    <a:pt x="395" y="300"/>
                  </a:lnTo>
                  <a:lnTo>
                    <a:pt x="395" y="300"/>
                  </a:lnTo>
                  <a:lnTo>
                    <a:pt x="397" y="302"/>
                  </a:lnTo>
                  <a:lnTo>
                    <a:pt x="399" y="304"/>
                  </a:lnTo>
                  <a:lnTo>
                    <a:pt x="401" y="308"/>
                  </a:lnTo>
                  <a:lnTo>
                    <a:pt x="401" y="312"/>
                  </a:lnTo>
                  <a:lnTo>
                    <a:pt x="402" y="314"/>
                  </a:lnTo>
                  <a:lnTo>
                    <a:pt x="402" y="314"/>
                  </a:lnTo>
                  <a:lnTo>
                    <a:pt x="406" y="317"/>
                  </a:lnTo>
                  <a:lnTo>
                    <a:pt x="412" y="319"/>
                  </a:lnTo>
                  <a:lnTo>
                    <a:pt x="423" y="323"/>
                  </a:lnTo>
                  <a:lnTo>
                    <a:pt x="423" y="323"/>
                  </a:lnTo>
                  <a:lnTo>
                    <a:pt x="423" y="325"/>
                  </a:lnTo>
                  <a:lnTo>
                    <a:pt x="423" y="325"/>
                  </a:lnTo>
                  <a:lnTo>
                    <a:pt x="438" y="336"/>
                  </a:lnTo>
                  <a:lnTo>
                    <a:pt x="444" y="340"/>
                  </a:lnTo>
                  <a:lnTo>
                    <a:pt x="454" y="344"/>
                  </a:lnTo>
                  <a:lnTo>
                    <a:pt x="454" y="344"/>
                  </a:lnTo>
                  <a:lnTo>
                    <a:pt x="454" y="338"/>
                  </a:lnTo>
                  <a:lnTo>
                    <a:pt x="454" y="331"/>
                  </a:lnTo>
                  <a:lnTo>
                    <a:pt x="454" y="331"/>
                  </a:lnTo>
                  <a:lnTo>
                    <a:pt x="457" y="336"/>
                  </a:lnTo>
                  <a:lnTo>
                    <a:pt x="463" y="340"/>
                  </a:lnTo>
                  <a:lnTo>
                    <a:pt x="463" y="340"/>
                  </a:lnTo>
                  <a:lnTo>
                    <a:pt x="465" y="336"/>
                  </a:lnTo>
                  <a:lnTo>
                    <a:pt x="465" y="334"/>
                  </a:lnTo>
                  <a:lnTo>
                    <a:pt x="463" y="329"/>
                  </a:lnTo>
                  <a:lnTo>
                    <a:pt x="461" y="325"/>
                  </a:lnTo>
                  <a:lnTo>
                    <a:pt x="459" y="323"/>
                  </a:lnTo>
                  <a:lnTo>
                    <a:pt x="459" y="319"/>
                  </a:lnTo>
                  <a:lnTo>
                    <a:pt x="459" y="319"/>
                  </a:lnTo>
                  <a:lnTo>
                    <a:pt x="461" y="321"/>
                  </a:lnTo>
                  <a:lnTo>
                    <a:pt x="465" y="325"/>
                  </a:lnTo>
                  <a:lnTo>
                    <a:pt x="467" y="331"/>
                  </a:lnTo>
                  <a:lnTo>
                    <a:pt x="469" y="336"/>
                  </a:lnTo>
                  <a:lnTo>
                    <a:pt x="474" y="342"/>
                  </a:lnTo>
                  <a:lnTo>
                    <a:pt x="474" y="342"/>
                  </a:lnTo>
                  <a:lnTo>
                    <a:pt x="480" y="348"/>
                  </a:lnTo>
                  <a:lnTo>
                    <a:pt x="488" y="351"/>
                  </a:lnTo>
                  <a:lnTo>
                    <a:pt x="488" y="351"/>
                  </a:lnTo>
                  <a:lnTo>
                    <a:pt x="486" y="357"/>
                  </a:lnTo>
                  <a:lnTo>
                    <a:pt x="488" y="361"/>
                  </a:lnTo>
                  <a:lnTo>
                    <a:pt x="488" y="365"/>
                  </a:lnTo>
                  <a:lnTo>
                    <a:pt x="491" y="367"/>
                  </a:lnTo>
                  <a:lnTo>
                    <a:pt x="491" y="367"/>
                  </a:lnTo>
                  <a:lnTo>
                    <a:pt x="488" y="369"/>
                  </a:lnTo>
                  <a:lnTo>
                    <a:pt x="488" y="369"/>
                  </a:lnTo>
                  <a:lnTo>
                    <a:pt x="488" y="372"/>
                  </a:lnTo>
                  <a:lnTo>
                    <a:pt x="489" y="376"/>
                  </a:lnTo>
                  <a:lnTo>
                    <a:pt x="491" y="378"/>
                  </a:lnTo>
                  <a:lnTo>
                    <a:pt x="495" y="382"/>
                  </a:lnTo>
                  <a:lnTo>
                    <a:pt x="495" y="382"/>
                  </a:lnTo>
                  <a:lnTo>
                    <a:pt x="497" y="380"/>
                  </a:lnTo>
                  <a:lnTo>
                    <a:pt x="499" y="380"/>
                  </a:lnTo>
                  <a:lnTo>
                    <a:pt x="501" y="382"/>
                  </a:lnTo>
                  <a:lnTo>
                    <a:pt x="505" y="382"/>
                  </a:lnTo>
                  <a:lnTo>
                    <a:pt x="506" y="386"/>
                  </a:lnTo>
                  <a:lnTo>
                    <a:pt x="508" y="389"/>
                  </a:lnTo>
                  <a:lnTo>
                    <a:pt x="508" y="389"/>
                  </a:lnTo>
                  <a:lnTo>
                    <a:pt x="512" y="393"/>
                  </a:lnTo>
                  <a:lnTo>
                    <a:pt x="516" y="395"/>
                  </a:lnTo>
                  <a:lnTo>
                    <a:pt x="518" y="397"/>
                  </a:lnTo>
                  <a:lnTo>
                    <a:pt x="520" y="399"/>
                  </a:lnTo>
                  <a:lnTo>
                    <a:pt x="520" y="401"/>
                  </a:lnTo>
                  <a:lnTo>
                    <a:pt x="520" y="401"/>
                  </a:lnTo>
                  <a:lnTo>
                    <a:pt x="520" y="401"/>
                  </a:lnTo>
                  <a:lnTo>
                    <a:pt x="522" y="401"/>
                  </a:lnTo>
                  <a:lnTo>
                    <a:pt x="522" y="401"/>
                  </a:lnTo>
                  <a:lnTo>
                    <a:pt x="523" y="404"/>
                  </a:lnTo>
                  <a:lnTo>
                    <a:pt x="523" y="408"/>
                  </a:lnTo>
                  <a:lnTo>
                    <a:pt x="523" y="414"/>
                  </a:lnTo>
                  <a:lnTo>
                    <a:pt x="523" y="418"/>
                  </a:lnTo>
                  <a:lnTo>
                    <a:pt x="523" y="418"/>
                  </a:lnTo>
                  <a:lnTo>
                    <a:pt x="531" y="425"/>
                  </a:lnTo>
                  <a:lnTo>
                    <a:pt x="541" y="408"/>
                  </a:lnTo>
                  <a:lnTo>
                    <a:pt x="541" y="389"/>
                  </a:lnTo>
                  <a:lnTo>
                    <a:pt x="535" y="386"/>
                  </a:lnTo>
                  <a:lnTo>
                    <a:pt x="535" y="386"/>
                  </a:lnTo>
                  <a:lnTo>
                    <a:pt x="531" y="387"/>
                  </a:lnTo>
                  <a:lnTo>
                    <a:pt x="529" y="387"/>
                  </a:lnTo>
                  <a:lnTo>
                    <a:pt x="527" y="387"/>
                  </a:lnTo>
                  <a:lnTo>
                    <a:pt x="527" y="387"/>
                  </a:lnTo>
                  <a:lnTo>
                    <a:pt x="527" y="386"/>
                  </a:lnTo>
                  <a:lnTo>
                    <a:pt x="527" y="386"/>
                  </a:lnTo>
                  <a:lnTo>
                    <a:pt x="527" y="380"/>
                  </a:lnTo>
                  <a:lnTo>
                    <a:pt x="525" y="378"/>
                  </a:lnTo>
                  <a:lnTo>
                    <a:pt x="523" y="378"/>
                  </a:lnTo>
                  <a:lnTo>
                    <a:pt x="522" y="378"/>
                  </a:lnTo>
                  <a:lnTo>
                    <a:pt x="516" y="374"/>
                  </a:lnTo>
                  <a:lnTo>
                    <a:pt x="506" y="365"/>
                  </a:lnTo>
                  <a:lnTo>
                    <a:pt x="506" y="357"/>
                  </a:lnTo>
                  <a:lnTo>
                    <a:pt x="499" y="350"/>
                  </a:lnTo>
                  <a:lnTo>
                    <a:pt x="488" y="329"/>
                  </a:lnTo>
                  <a:lnTo>
                    <a:pt x="478" y="329"/>
                  </a:lnTo>
                  <a:lnTo>
                    <a:pt x="474" y="319"/>
                  </a:lnTo>
                  <a:lnTo>
                    <a:pt x="472" y="316"/>
                  </a:lnTo>
                  <a:lnTo>
                    <a:pt x="465" y="308"/>
                  </a:lnTo>
                  <a:lnTo>
                    <a:pt x="459" y="302"/>
                  </a:lnTo>
                  <a:lnTo>
                    <a:pt x="448" y="302"/>
                  </a:lnTo>
                  <a:lnTo>
                    <a:pt x="446" y="316"/>
                  </a:lnTo>
                  <a:lnTo>
                    <a:pt x="438" y="316"/>
                  </a:lnTo>
                  <a:lnTo>
                    <a:pt x="435" y="317"/>
                  </a:lnTo>
                  <a:lnTo>
                    <a:pt x="421" y="302"/>
                  </a:lnTo>
                  <a:lnTo>
                    <a:pt x="412" y="302"/>
                  </a:lnTo>
                  <a:lnTo>
                    <a:pt x="412" y="291"/>
                  </a:lnTo>
                  <a:lnTo>
                    <a:pt x="401" y="291"/>
                  </a:lnTo>
                  <a:lnTo>
                    <a:pt x="389" y="291"/>
                  </a:lnTo>
                  <a:lnTo>
                    <a:pt x="380" y="291"/>
                  </a:lnTo>
                  <a:lnTo>
                    <a:pt x="380" y="47"/>
                  </a:lnTo>
                  <a:lnTo>
                    <a:pt x="380" y="47"/>
                  </a:lnTo>
                  <a:lnTo>
                    <a:pt x="378" y="45"/>
                  </a:lnTo>
                  <a:lnTo>
                    <a:pt x="378" y="43"/>
                  </a:lnTo>
                  <a:lnTo>
                    <a:pt x="374" y="41"/>
                  </a:lnTo>
                  <a:lnTo>
                    <a:pt x="372" y="41"/>
                  </a:lnTo>
                  <a:lnTo>
                    <a:pt x="368" y="39"/>
                  </a:lnTo>
                  <a:lnTo>
                    <a:pt x="365" y="39"/>
                  </a:lnTo>
                  <a:lnTo>
                    <a:pt x="365" y="39"/>
                  </a:lnTo>
                  <a:lnTo>
                    <a:pt x="353" y="36"/>
                  </a:lnTo>
                  <a:lnTo>
                    <a:pt x="349" y="34"/>
                  </a:lnTo>
                  <a:lnTo>
                    <a:pt x="346" y="34"/>
                  </a:lnTo>
                  <a:lnTo>
                    <a:pt x="346" y="34"/>
                  </a:lnTo>
                  <a:lnTo>
                    <a:pt x="336" y="36"/>
                  </a:lnTo>
                  <a:lnTo>
                    <a:pt x="332" y="38"/>
                  </a:lnTo>
                  <a:lnTo>
                    <a:pt x="327" y="36"/>
                  </a:lnTo>
                  <a:lnTo>
                    <a:pt x="327" y="36"/>
                  </a:lnTo>
                  <a:lnTo>
                    <a:pt x="321" y="34"/>
                  </a:lnTo>
                  <a:lnTo>
                    <a:pt x="314" y="32"/>
                  </a:lnTo>
                  <a:lnTo>
                    <a:pt x="306" y="28"/>
                  </a:lnTo>
                  <a:lnTo>
                    <a:pt x="302" y="28"/>
                  </a:lnTo>
                  <a:lnTo>
                    <a:pt x="300" y="28"/>
                  </a:lnTo>
                  <a:lnTo>
                    <a:pt x="300" y="28"/>
                  </a:lnTo>
                  <a:lnTo>
                    <a:pt x="293" y="28"/>
                  </a:lnTo>
                  <a:lnTo>
                    <a:pt x="289" y="28"/>
                  </a:lnTo>
                  <a:lnTo>
                    <a:pt x="289" y="28"/>
                  </a:lnTo>
                  <a:lnTo>
                    <a:pt x="281" y="28"/>
                  </a:lnTo>
                  <a:lnTo>
                    <a:pt x="274" y="24"/>
                  </a:lnTo>
                  <a:lnTo>
                    <a:pt x="266" y="22"/>
                  </a:lnTo>
                  <a:lnTo>
                    <a:pt x="262" y="22"/>
                  </a:lnTo>
                  <a:lnTo>
                    <a:pt x="259" y="22"/>
                  </a:lnTo>
                  <a:lnTo>
                    <a:pt x="259" y="22"/>
                  </a:lnTo>
                  <a:lnTo>
                    <a:pt x="249" y="24"/>
                  </a:lnTo>
                  <a:lnTo>
                    <a:pt x="240" y="26"/>
                  </a:lnTo>
                  <a:lnTo>
                    <a:pt x="234" y="26"/>
                  </a:lnTo>
                  <a:lnTo>
                    <a:pt x="230" y="26"/>
                  </a:lnTo>
                  <a:lnTo>
                    <a:pt x="227" y="24"/>
                  </a:lnTo>
                  <a:lnTo>
                    <a:pt x="223" y="22"/>
                  </a:lnTo>
                  <a:lnTo>
                    <a:pt x="223" y="22"/>
                  </a:lnTo>
                  <a:lnTo>
                    <a:pt x="227" y="20"/>
                  </a:lnTo>
                  <a:lnTo>
                    <a:pt x="228" y="19"/>
                  </a:lnTo>
                  <a:lnTo>
                    <a:pt x="228" y="19"/>
                  </a:lnTo>
                  <a:lnTo>
                    <a:pt x="228" y="17"/>
                  </a:lnTo>
                  <a:lnTo>
                    <a:pt x="228" y="17"/>
                  </a:lnTo>
                  <a:lnTo>
                    <a:pt x="225" y="15"/>
                  </a:lnTo>
                  <a:lnTo>
                    <a:pt x="219" y="15"/>
                  </a:lnTo>
                  <a:lnTo>
                    <a:pt x="219" y="15"/>
                  </a:lnTo>
                  <a:lnTo>
                    <a:pt x="223" y="13"/>
                  </a:lnTo>
                  <a:lnTo>
                    <a:pt x="223" y="13"/>
                  </a:lnTo>
                  <a:lnTo>
                    <a:pt x="213" y="11"/>
                  </a:lnTo>
                  <a:lnTo>
                    <a:pt x="206" y="9"/>
                  </a:lnTo>
                  <a:lnTo>
                    <a:pt x="196" y="9"/>
                  </a:lnTo>
                  <a:lnTo>
                    <a:pt x="191" y="9"/>
                  </a:lnTo>
                  <a:lnTo>
                    <a:pt x="191" y="9"/>
                  </a:lnTo>
                  <a:lnTo>
                    <a:pt x="191" y="5"/>
                  </a:lnTo>
                  <a:lnTo>
                    <a:pt x="191" y="5"/>
                  </a:lnTo>
                  <a:lnTo>
                    <a:pt x="189" y="3"/>
                  </a:lnTo>
                  <a:lnTo>
                    <a:pt x="187" y="3"/>
                  </a:lnTo>
                  <a:lnTo>
                    <a:pt x="185" y="3"/>
                  </a:lnTo>
                  <a:lnTo>
                    <a:pt x="185" y="3"/>
                  </a:lnTo>
                  <a:lnTo>
                    <a:pt x="179" y="7"/>
                  </a:lnTo>
                  <a:lnTo>
                    <a:pt x="179" y="11"/>
                  </a:lnTo>
                  <a:lnTo>
                    <a:pt x="179" y="11"/>
                  </a:lnTo>
                  <a:lnTo>
                    <a:pt x="176" y="11"/>
                  </a:lnTo>
                  <a:lnTo>
                    <a:pt x="172" y="9"/>
                  </a:lnTo>
                  <a:lnTo>
                    <a:pt x="172" y="9"/>
                  </a:lnTo>
                  <a:lnTo>
                    <a:pt x="174" y="5"/>
                  </a:lnTo>
                  <a:lnTo>
                    <a:pt x="174" y="2"/>
                  </a:lnTo>
                  <a:lnTo>
                    <a:pt x="172" y="0"/>
                  </a:lnTo>
                  <a:lnTo>
                    <a:pt x="170" y="0"/>
                  </a:lnTo>
                  <a:lnTo>
                    <a:pt x="166" y="0"/>
                  </a:lnTo>
                  <a:lnTo>
                    <a:pt x="162" y="0"/>
                  </a:lnTo>
                  <a:lnTo>
                    <a:pt x="155" y="0"/>
                  </a:lnTo>
                  <a:lnTo>
                    <a:pt x="155" y="0"/>
                  </a:lnTo>
                  <a:lnTo>
                    <a:pt x="151" y="3"/>
                  </a:lnTo>
                  <a:lnTo>
                    <a:pt x="147" y="7"/>
                  </a:lnTo>
                  <a:lnTo>
                    <a:pt x="147" y="7"/>
                  </a:lnTo>
                  <a:lnTo>
                    <a:pt x="141" y="7"/>
                  </a:lnTo>
                  <a:lnTo>
                    <a:pt x="140" y="9"/>
                  </a:lnTo>
                  <a:lnTo>
                    <a:pt x="130" y="9"/>
                  </a:lnTo>
                  <a:lnTo>
                    <a:pt x="130" y="9"/>
                  </a:lnTo>
                  <a:lnTo>
                    <a:pt x="128" y="11"/>
                  </a:lnTo>
                  <a:lnTo>
                    <a:pt x="124" y="15"/>
                  </a:lnTo>
                  <a:lnTo>
                    <a:pt x="124" y="15"/>
                  </a:lnTo>
                  <a:lnTo>
                    <a:pt x="121" y="15"/>
                  </a:lnTo>
                  <a:lnTo>
                    <a:pt x="117" y="13"/>
                  </a:lnTo>
                  <a:lnTo>
                    <a:pt x="111" y="15"/>
                  </a:lnTo>
                  <a:lnTo>
                    <a:pt x="107" y="15"/>
                  </a:lnTo>
                  <a:lnTo>
                    <a:pt x="107" y="15"/>
                  </a:lnTo>
                  <a:lnTo>
                    <a:pt x="104" y="17"/>
                  </a:lnTo>
                  <a:lnTo>
                    <a:pt x="102" y="19"/>
                  </a:lnTo>
                  <a:lnTo>
                    <a:pt x="100" y="22"/>
                  </a:lnTo>
                  <a:lnTo>
                    <a:pt x="96" y="24"/>
                  </a:lnTo>
                  <a:lnTo>
                    <a:pt x="96" y="24"/>
                  </a:lnTo>
                  <a:lnTo>
                    <a:pt x="92" y="24"/>
                  </a:lnTo>
                  <a:lnTo>
                    <a:pt x="89" y="26"/>
                  </a:lnTo>
                  <a:lnTo>
                    <a:pt x="85" y="26"/>
                  </a:lnTo>
                  <a:lnTo>
                    <a:pt x="81" y="28"/>
                  </a:lnTo>
                  <a:lnTo>
                    <a:pt x="81" y="28"/>
                  </a:lnTo>
                  <a:lnTo>
                    <a:pt x="79" y="30"/>
                  </a:lnTo>
                  <a:lnTo>
                    <a:pt x="75" y="34"/>
                  </a:lnTo>
                  <a:lnTo>
                    <a:pt x="70" y="41"/>
                  </a:lnTo>
                  <a:lnTo>
                    <a:pt x="70" y="41"/>
                  </a:lnTo>
                  <a:lnTo>
                    <a:pt x="64" y="53"/>
                  </a:lnTo>
                  <a:lnTo>
                    <a:pt x="60" y="58"/>
                  </a:lnTo>
                  <a:lnTo>
                    <a:pt x="58" y="60"/>
                  </a:lnTo>
                  <a:lnTo>
                    <a:pt x="54" y="62"/>
                  </a:lnTo>
                  <a:lnTo>
                    <a:pt x="54" y="62"/>
                  </a:lnTo>
                  <a:lnTo>
                    <a:pt x="47" y="66"/>
                  </a:lnTo>
                  <a:lnTo>
                    <a:pt x="37" y="70"/>
                  </a:lnTo>
                  <a:lnTo>
                    <a:pt x="28" y="72"/>
                  </a:lnTo>
                  <a:lnTo>
                    <a:pt x="19" y="73"/>
                  </a:lnTo>
                  <a:lnTo>
                    <a:pt x="19" y="73"/>
                  </a:lnTo>
                  <a:lnTo>
                    <a:pt x="19" y="79"/>
                  </a:lnTo>
                  <a:lnTo>
                    <a:pt x="17" y="83"/>
                  </a:lnTo>
                  <a:lnTo>
                    <a:pt x="17" y="83"/>
                  </a:lnTo>
                  <a:lnTo>
                    <a:pt x="17" y="87"/>
                  </a:lnTo>
                  <a:lnTo>
                    <a:pt x="19" y="87"/>
                  </a:lnTo>
                  <a:lnTo>
                    <a:pt x="22" y="89"/>
                  </a:lnTo>
                  <a:lnTo>
                    <a:pt x="24" y="89"/>
                  </a:lnTo>
                  <a:lnTo>
                    <a:pt x="24" y="89"/>
                  </a:lnTo>
                  <a:lnTo>
                    <a:pt x="43" y="102"/>
                  </a:lnTo>
                  <a:lnTo>
                    <a:pt x="43" y="102"/>
                  </a:lnTo>
                  <a:lnTo>
                    <a:pt x="47" y="106"/>
                  </a:lnTo>
                  <a:lnTo>
                    <a:pt x="51" y="109"/>
                  </a:lnTo>
                  <a:lnTo>
                    <a:pt x="54" y="113"/>
                  </a:lnTo>
                  <a:lnTo>
                    <a:pt x="58" y="117"/>
                  </a:lnTo>
                  <a:lnTo>
                    <a:pt x="58" y="117"/>
                  </a:lnTo>
                  <a:lnTo>
                    <a:pt x="60" y="119"/>
                  </a:lnTo>
                  <a:lnTo>
                    <a:pt x="64" y="119"/>
                  </a:lnTo>
                  <a:lnTo>
                    <a:pt x="70" y="121"/>
                  </a:lnTo>
                  <a:lnTo>
                    <a:pt x="75" y="121"/>
                  </a:lnTo>
                  <a:lnTo>
                    <a:pt x="81" y="121"/>
                  </a:lnTo>
                  <a:lnTo>
                    <a:pt x="81" y="121"/>
                  </a:lnTo>
                  <a:lnTo>
                    <a:pt x="81" y="125"/>
                  </a:lnTo>
                  <a:lnTo>
                    <a:pt x="81" y="128"/>
                  </a:lnTo>
                  <a:lnTo>
                    <a:pt x="87" y="134"/>
                  </a:lnTo>
                  <a:lnTo>
                    <a:pt x="90" y="136"/>
                  </a:lnTo>
                  <a:lnTo>
                    <a:pt x="90" y="138"/>
                  </a:lnTo>
                  <a:lnTo>
                    <a:pt x="92" y="142"/>
                  </a:lnTo>
                  <a:lnTo>
                    <a:pt x="90" y="143"/>
                  </a:lnTo>
                  <a:lnTo>
                    <a:pt x="90" y="143"/>
                  </a:lnTo>
                  <a:lnTo>
                    <a:pt x="81" y="145"/>
                  </a:lnTo>
                  <a:lnTo>
                    <a:pt x="73" y="145"/>
                  </a:lnTo>
                  <a:lnTo>
                    <a:pt x="70" y="145"/>
                  </a:lnTo>
                  <a:lnTo>
                    <a:pt x="64" y="145"/>
                  </a:lnTo>
                  <a:lnTo>
                    <a:pt x="60" y="143"/>
                  </a:lnTo>
                  <a:lnTo>
                    <a:pt x="58" y="142"/>
                  </a:lnTo>
                  <a:lnTo>
                    <a:pt x="58" y="142"/>
                  </a:lnTo>
                  <a:lnTo>
                    <a:pt x="58" y="138"/>
                  </a:lnTo>
                  <a:lnTo>
                    <a:pt x="58" y="136"/>
                  </a:lnTo>
                  <a:lnTo>
                    <a:pt x="56" y="134"/>
                  </a:lnTo>
                  <a:lnTo>
                    <a:pt x="54" y="132"/>
                  </a:lnTo>
                  <a:lnTo>
                    <a:pt x="49" y="134"/>
                  </a:lnTo>
                  <a:lnTo>
                    <a:pt x="45" y="134"/>
                  </a:lnTo>
                  <a:lnTo>
                    <a:pt x="43" y="138"/>
                  </a:lnTo>
                  <a:lnTo>
                    <a:pt x="41" y="142"/>
                  </a:lnTo>
                  <a:lnTo>
                    <a:pt x="41" y="142"/>
                  </a:lnTo>
                  <a:lnTo>
                    <a:pt x="39" y="136"/>
                  </a:lnTo>
                  <a:lnTo>
                    <a:pt x="39" y="136"/>
                  </a:lnTo>
                  <a:lnTo>
                    <a:pt x="34" y="138"/>
                  </a:lnTo>
                  <a:lnTo>
                    <a:pt x="34" y="138"/>
                  </a:lnTo>
                  <a:lnTo>
                    <a:pt x="34" y="140"/>
                  </a:lnTo>
                  <a:lnTo>
                    <a:pt x="30" y="143"/>
                  </a:lnTo>
                  <a:lnTo>
                    <a:pt x="24" y="145"/>
                  </a:lnTo>
                  <a:lnTo>
                    <a:pt x="19" y="149"/>
                  </a:lnTo>
                  <a:lnTo>
                    <a:pt x="7" y="153"/>
                  </a:lnTo>
                  <a:lnTo>
                    <a:pt x="0" y="155"/>
                  </a:lnTo>
                  <a:lnTo>
                    <a:pt x="0" y="155"/>
                  </a:lnTo>
                  <a:lnTo>
                    <a:pt x="0" y="159"/>
                  </a:lnTo>
                  <a:lnTo>
                    <a:pt x="2" y="160"/>
                  </a:lnTo>
                  <a:lnTo>
                    <a:pt x="9" y="162"/>
                  </a:lnTo>
                  <a:lnTo>
                    <a:pt x="17" y="166"/>
                  </a:lnTo>
                  <a:lnTo>
                    <a:pt x="22" y="168"/>
                  </a:lnTo>
                  <a:lnTo>
                    <a:pt x="22" y="168"/>
                  </a:lnTo>
                  <a:lnTo>
                    <a:pt x="19" y="170"/>
                  </a:lnTo>
                  <a:lnTo>
                    <a:pt x="15" y="172"/>
                  </a:lnTo>
                  <a:lnTo>
                    <a:pt x="15" y="172"/>
                  </a:lnTo>
                  <a:lnTo>
                    <a:pt x="17" y="172"/>
                  </a:lnTo>
                  <a:lnTo>
                    <a:pt x="19" y="174"/>
                  </a:lnTo>
                  <a:lnTo>
                    <a:pt x="20" y="177"/>
                  </a:lnTo>
                  <a:lnTo>
                    <a:pt x="22" y="181"/>
                  </a:lnTo>
                  <a:lnTo>
                    <a:pt x="22" y="183"/>
                  </a:lnTo>
                  <a:lnTo>
                    <a:pt x="24" y="185"/>
                  </a:lnTo>
                  <a:lnTo>
                    <a:pt x="24" y="185"/>
                  </a:lnTo>
                  <a:lnTo>
                    <a:pt x="28" y="187"/>
                  </a:lnTo>
                  <a:lnTo>
                    <a:pt x="32" y="187"/>
                  </a:lnTo>
                  <a:lnTo>
                    <a:pt x="41" y="187"/>
                  </a:lnTo>
                  <a:lnTo>
                    <a:pt x="41" y="187"/>
                  </a:lnTo>
                  <a:lnTo>
                    <a:pt x="60" y="189"/>
                  </a:lnTo>
                  <a:lnTo>
                    <a:pt x="77" y="187"/>
                  </a:lnTo>
                  <a:lnTo>
                    <a:pt x="77" y="187"/>
                  </a:lnTo>
                  <a:lnTo>
                    <a:pt x="77" y="185"/>
                  </a:lnTo>
                  <a:lnTo>
                    <a:pt x="77" y="185"/>
                  </a:lnTo>
                  <a:lnTo>
                    <a:pt x="81" y="185"/>
                  </a:lnTo>
                  <a:lnTo>
                    <a:pt x="83" y="183"/>
                  </a:lnTo>
                  <a:lnTo>
                    <a:pt x="87" y="181"/>
                  </a:lnTo>
                  <a:lnTo>
                    <a:pt x="90" y="177"/>
                  </a:lnTo>
                  <a:lnTo>
                    <a:pt x="94" y="174"/>
                  </a:lnTo>
                  <a:lnTo>
                    <a:pt x="94" y="174"/>
                  </a:lnTo>
                  <a:lnTo>
                    <a:pt x="96" y="177"/>
                  </a:lnTo>
                  <a:lnTo>
                    <a:pt x="96" y="179"/>
                  </a:lnTo>
                  <a:lnTo>
                    <a:pt x="100" y="185"/>
                  </a:lnTo>
                  <a:lnTo>
                    <a:pt x="100" y="185"/>
                  </a:lnTo>
                  <a:lnTo>
                    <a:pt x="96" y="187"/>
                  </a:lnTo>
                  <a:lnTo>
                    <a:pt x="96" y="191"/>
                  </a:lnTo>
                  <a:lnTo>
                    <a:pt x="96" y="191"/>
                  </a:lnTo>
                  <a:lnTo>
                    <a:pt x="96" y="195"/>
                  </a:lnTo>
                  <a:lnTo>
                    <a:pt x="96" y="198"/>
                  </a:lnTo>
                  <a:lnTo>
                    <a:pt x="96" y="204"/>
                  </a:lnTo>
                  <a:lnTo>
                    <a:pt x="94" y="208"/>
                  </a:lnTo>
                  <a:lnTo>
                    <a:pt x="94" y="208"/>
                  </a:lnTo>
                  <a:lnTo>
                    <a:pt x="96" y="210"/>
                  </a:lnTo>
                  <a:lnTo>
                    <a:pt x="96" y="210"/>
                  </a:lnTo>
                  <a:lnTo>
                    <a:pt x="92" y="212"/>
                  </a:lnTo>
                  <a:lnTo>
                    <a:pt x="89" y="210"/>
                  </a:lnTo>
                  <a:lnTo>
                    <a:pt x="85" y="210"/>
                  </a:lnTo>
                  <a:lnTo>
                    <a:pt x="81" y="210"/>
                  </a:lnTo>
                  <a:lnTo>
                    <a:pt x="81" y="210"/>
                  </a:lnTo>
                  <a:lnTo>
                    <a:pt x="79" y="213"/>
                  </a:lnTo>
                  <a:lnTo>
                    <a:pt x="77" y="215"/>
                  </a:lnTo>
                  <a:lnTo>
                    <a:pt x="73" y="217"/>
                  </a:lnTo>
                  <a:lnTo>
                    <a:pt x="71" y="219"/>
                  </a:lnTo>
                  <a:lnTo>
                    <a:pt x="66" y="221"/>
                  </a:lnTo>
                  <a:lnTo>
                    <a:pt x="60" y="223"/>
                  </a:lnTo>
                  <a:lnTo>
                    <a:pt x="54" y="223"/>
                  </a:lnTo>
                  <a:lnTo>
                    <a:pt x="49" y="225"/>
                  </a:lnTo>
                  <a:lnTo>
                    <a:pt x="43" y="227"/>
                  </a:lnTo>
                  <a:lnTo>
                    <a:pt x="41" y="229"/>
                  </a:lnTo>
                  <a:lnTo>
                    <a:pt x="39" y="230"/>
                  </a:lnTo>
                  <a:lnTo>
                    <a:pt x="39" y="230"/>
                  </a:lnTo>
                  <a:lnTo>
                    <a:pt x="43" y="234"/>
                  </a:lnTo>
                  <a:lnTo>
                    <a:pt x="45" y="236"/>
                  </a:lnTo>
                  <a:lnTo>
                    <a:pt x="47" y="236"/>
                  </a:lnTo>
                  <a:lnTo>
                    <a:pt x="47" y="236"/>
                  </a:lnTo>
                  <a:lnTo>
                    <a:pt x="43" y="240"/>
                  </a:lnTo>
                  <a:lnTo>
                    <a:pt x="37" y="240"/>
                  </a:lnTo>
                  <a:lnTo>
                    <a:pt x="34" y="242"/>
                  </a:lnTo>
                  <a:lnTo>
                    <a:pt x="30" y="244"/>
                  </a:lnTo>
                  <a:lnTo>
                    <a:pt x="30" y="244"/>
                  </a:lnTo>
                  <a:lnTo>
                    <a:pt x="28" y="247"/>
                  </a:lnTo>
                  <a:lnTo>
                    <a:pt x="26" y="249"/>
                  </a:lnTo>
                  <a:lnTo>
                    <a:pt x="26" y="255"/>
                  </a:lnTo>
                  <a:lnTo>
                    <a:pt x="24" y="261"/>
                  </a:lnTo>
                  <a:lnTo>
                    <a:pt x="24" y="266"/>
                  </a:lnTo>
                  <a:lnTo>
                    <a:pt x="24" y="266"/>
                  </a:lnTo>
                  <a:lnTo>
                    <a:pt x="26" y="268"/>
                  </a:lnTo>
                  <a:lnTo>
                    <a:pt x="28" y="270"/>
                  </a:lnTo>
                  <a:lnTo>
                    <a:pt x="32" y="272"/>
                  </a:lnTo>
                  <a:lnTo>
                    <a:pt x="34" y="274"/>
                  </a:lnTo>
                  <a:lnTo>
                    <a:pt x="34" y="274"/>
                  </a:lnTo>
                  <a:lnTo>
                    <a:pt x="34" y="270"/>
                  </a:lnTo>
                  <a:lnTo>
                    <a:pt x="36" y="266"/>
                  </a:lnTo>
                  <a:lnTo>
                    <a:pt x="37" y="263"/>
                  </a:lnTo>
                  <a:lnTo>
                    <a:pt x="39" y="261"/>
                  </a:lnTo>
                  <a:lnTo>
                    <a:pt x="39" y="261"/>
                  </a:lnTo>
                  <a:lnTo>
                    <a:pt x="39" y="268"/>
                  </a:lnTo>
                  <a:lnTo>
                    <a:pt x="39" y="278"/>
                  </a:lnTo>
                  <a:lnTo>
                    <a:pt x="39" y="278"/>
                  </a:lnTo>
                  <a:lnTo>
                    <a:pt x="43" y="278"/>
                  </a:lnTo>
                  <a:lnTo>
                    <a:pt x="45" y="278"/>
                  </a:lnTo>
                  <a:lnTo>
                    <a:pt x="49" y="278"/>
                  </a:lnTo>
                  <a:lnTo>
                    <a:pt x="51" y="278"/>
                  </a:lnTo>
                  <a:lnTo>
                    <a:pt x="51" y="278"/>
                  </a:lnTo>
                  <a:lnTo>
                    <a:pt x="51" y="278"/>
                  </a:lnTo>
                  <a:lnTo>
                    <a:pt x="51" y="278"/>
                  </a:lnTo>
                  <a:close/>
                </a:path>
              </a:pathLst>
            </a:custGeom>
            <a:solidFill>
              <a:schemeClr val="bg1">
                <a:lumMod val="85000"/>
              </a:schemeClr>
            </a:solidFill>
            <a:ln w="635" cap="rnd">
              <a:solidFill>
                <a:schemeClr val="bg1">
                  <a:alpha val="17000"/>
                </a:schemeClr>
              </a:solidFill>
              <a:prstDash val="solid"/>
              <a:round/>
              <a:headEnd/>
              <a:tailEnd/>
            </a:ln>
          </p:spPr>
          <p:txBody>
            <a:bodyPr lIns="81617" tIns="40809" rIns="81617" bIns="40809"/>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98" name="Freeform 497">
              <a:extLst>
                <a:ext uri="{FF2B5EF4-FFF2-40B4-BE49-F238E27FC236}">
                  <a16:creationId xmlns:a16="http://schemas.microsoft.com/office/drawing/2014/main" id="{3556D89E-ED02-044D-9E5D-023FF7EBFE15}"/>
                </a:ext>
              </a:extLst>
            </p:cNvPr>
            <p:cNvSpPr>
              <a:spLocks/>
            </p:cNvSpPr>
            <p:nvPr userDrawn="1"/>
          </p:nvSpPr>
          <p:spPr bwMode="auto">
            <a:xfrm>
              <a:off x="5417038" y="1938230"/>
              <a:ext cx="52610" cy="50122"/>
            </a:xfrm>
            <a:custGeom>
              <a:avLst/>
              <a:gdLst>
                <a:gd name="T0" fmla="*/ 15 w 34"/>
                <a:gd name="T1" fmla="*/ 18 h 39"/>
                <a:gd name="T2" fmla="*/ 15 w 34"/>
                <a:gd name="T3" fmla="*/ 18 h 39"/>
                <a:gd name="T4" fmla="*/ 17 w 34"/>
                <a:gd name="T5" fmla="*/ 13 h 39"/>
                <a:gd name="T6" fmla="*/ 21 w 34"/>
                <a:gd name="T7" fmla="*/ 5 h 39"/>
                <a:gd name="T8" fmla="*/ 24 w 34"/>
                <a:gd name="T9" fmla="*/ 1 h 39"/>
                <a:gd name="T10" fmla="*/ 28 w 34"/>
                <a:gd name="T11" fmla="*/ 0 h 39"/>
                <a:gd name="T12" fmla="*/ 30 w 34"/>
                <a:gd name="T13" fmla="*/ 0 h 39"/>
                <a:gd name="T14" fmla="*/ 34 w 34"/>
                <a:gd name="T15" fmla="*/ 0 h 39"/>
                <a:gd name="T16" fmla="*/ 34 w 34"/>
                <a:gd name="T17" fmla="*/ 0 h 39"/>
                <a:gd name="T18" fmla="*/ 32 w 34"/>
                <a:gd name="T19" fmla="*/ 7 h 39"/>
                <a:gd name="T20" fmla="*/ 30 w 34"/>
                <a:gd name="T21" fmla="*/ 13 h 39"/>
                <a:gd name="T22" fmla="*/ 28 w 34"/>
                <a:gd name="T23" fmla="*/ 17 h 39"/>
                <a:gd name="T24" fmla="*/ 28 w 34"/>
                <a:gd name="T25" fmla="*/ 20 h 39"/>
                <a:gd name="T26" fmla="*/ 28 w 34"/>
                <a:gd name="T27" fmla="*/ 22 h 39"/>
                <a:gd name="T28" fmla="*/ 32 w 34"/>
                <a:gd name="T29" fmla="*/ 26 h 39"/>
                <a:gd name="T30" fmla="*/ 32 w 34"/>
                <a:gd name="T31" fmla="*/ 26 h 39"/>
                <a:gd name="T32" fmla="*/ 24 w 34"/>
                <a:gd name="T33" fmla="*/ 30 h 39"/>
                <a:gd name="T34" fmla="*/ 23 w 34"/>
                <a:gd name="T35" fmla="*/ 32 h 39"/>
                <a:gd name="T36" fmla="*/ 19 w 34"/>
                <a:gd name="T37" fmla="*/ 34 h 39"/>
                <a:gd name="T38" fmla="*/ 19 w 34"/>
                <a:gd name="T39" fmla="*/ 34 h 39"/>
                <a:gd name="T40" fmla="*/ 19 w 34"/>
                <a:gd name="T41" fmla="*/ 37 h 39"/>
                <a:gd name="T42" fmla="*/ 19 w 34"/>
                <a:gd name="T43" fmla="*/ 37 h 39"/>
                <a:gd name="T44" fmla="*/ 19 w 34"/>
                <a:gd name="T45" fmla="*/ 39 h 39"/>
                <a:gd name="T46" fmla="*/ 17 w 34"/>
                <a:gd name="T47" fmla="*/ 39 h 39"/>
                <a:gd name="T48" fmla="*/ 11 w 34"/>
                <a:gd name="T49" fmla="*/ 39 h 39"/>
                <a:gd name="T50" fmla="*/ 6 w 34"/>
                <a:gd name="T51" fmla="*/ 37 h 39"/>
                <a:gd name="T52" fmla="*/ 2 w 34"/>
                <a:gd name="T53" fmla="*/ 36 h 39"/>
                <a:gd name="T54" fmla="*/ 2 w 34"/>
                <a:gd name="T55" fmla="*/ 36 h 39"/>
                <a:gd name="T56" fmla="*/ 0 w 34"/>
                <a:gd name="T57" fmla="*/ 32 h 39"/>
                <a:gd name="T58" fmla="*/ 0 w 34"/>
                <a:gd name="T59" fmla="*/ 30 h 39"/>
                <a:gd name="T60" fmla="*/ 2 w 34"/>
                <a:gd name="T61" fmla="*/ 26 h 39"/>
                <a:gd name="T62" fmla="*/ 4 w 34"/>
                <a:gd name="T63" fmla="*/ 24 h 39"/>
                <a:gd name="T64" fmla="*/ 9 w 34"/>
                <a:gd name="T65" fmla="*/ 20 h 39"/>
                <a:gd name="T66" fmla="*/ 15 w 34"/>
                <a:gd name="T67" fmla="*/ 18 h 39"/>
                <a:gd name="T68" fmla="*/ 15 w 34"/>
                <a:gd name="T69" fmla="*/ 18 h 39"/>
                <a:gd name="T70" fmla="*/ 15 w 34"/>
                <a:gd name="T71" fmla="*/ 18 h 39"/>
                <a:gd name="T72" fmla="*/ 15 w 34"/>
                <a:gd name="T73" fmla="*/ 18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4" h="39">
                  <a:moveTo>
                    <a:pt x="15" y="18"/>
                  </a:moveTo>
                  <a:lnTo>
                    <a:pt x="15" y="18"/>
                  </a:lnTo>
                  <a:lnTo>
                    <a:pt x="17" y="13"/>
                  </a:lnTo>
                  <a:lnTo>
                    <a:pt x="21" y="5"/>
                  </a:lnTo>
                  <a:lnTo>
                    <a:pt x="24" y="1"/>
                  </a:lnTo>
                  <a:lnTo>
                    <a:pt x="28" y="0"/>
                  </a:lnTo>
                  <a:lnTo>
                    <a:pt x="30" y="0"/>
                  </a:lnTo>
                  <a:lnTo>
                    <a:pt x="34" y="0"/>
                  </a:lnTo>
                  <a:lnTo>
                    <a:pt x="34" y="0"/>
                  </a:lnTo>
                  <a:lnTo>
                    <a:pt x="32" y="7"/>
                  </a:lnTo>
                  <a:lnTo>
                    <a:pt x="30" y="13"/>
                  </a:lnTo>
                  <a:lnTo>
                    <a:pt x="28" y="17"/>
                  </a:lnTo>
                  <a:lnTo>
                    <a:pt x="28" y="20"/>
                  </a:lnTo>
                  <a:lnTo>
                    <a:pt x="28" y="22"/>
                  </a:lnTo>
                  <a:lnTo>
                    <a:pt x="32" y="26"/>
                  </a:lnTo>
                  <a:lnTo>
                    <a:pt x="32" y="26"/>
                  </a:lnTo>
                  <a:lnTo>
                    <a:pt x="24" y="30"/>
                  </a:lnTo>
                  <a:lnTo>
                    <a:pt x="23" y="32"/>
                  </a:lnTo>
                  <a:lnTo>
                    <a:pt x="19" y="34"/>
                  </a:lnTo>
                  <a:lnTo>
                    <a:pt x="19" y="34"/>
                  </a:lnTo>
                  <a:lnTo>
                    <a:pt x="19" y="37"/>
                  </a:lnTo>
                  <a:lnTo>
                    <a:pt x="19" y="37"/>
                  </a:lnTo>
                  <a:lnTo>
                    <a:pt x="19" y="39"/>
                  </a:lnTo>
                  <a:lnTo>
                    <a:pt x="17" y="39"/>
                  </a:lnTo>
                  <a:lnTo>
                    <a:pt x="11" y="39"/>
                  </a:lnTo>
                  <a:lnTo>
                    <a:pt x="6" y="37"/>
                  </a:lnTo>
                  <a:lnTo>
                    <a:pt x="2" y="36"/>
                  </a:lnTo>
                  <a:lnTo>
                    <a:pt x="2" y="36"/>
                  </a:lnTo>
                  <a:lnTo>
                    <a:pt x="0" y="32"/>
                  </a:lnTo>
                  <a:lnTo>
                    <a:pt x="0" y="30"/>
                  </a:lnTo>
                  <a:lnTo>
                    <a:pt x="2" y="26"/>
                  </a:lnTo>
                  <a:lnTo>
                    <a:pt x="4" y="24"/>
                  </a:lnTo>
                  <a:lnTo>
                    <a:pt x="9" y="20"/>
                  </a:lnTo>
                  <a:lnTo>
                    <a:pt x="15" y="18"/>
                  </a:lnTo>
                  <a:lnTo>
                    <a:pt x="15" y="18"/>
                  </a:lnTo>
                  <a:lnTo>
                    <a:pt x="15" y="18"/>
                  </a:lnTo>
                  <a:lnTo>
                    <a:pt x="15" y="18"/>
                  </a:lnTo>
                  <a:close/>
                </a:path>
              </a:pathLst>
            </a:custGeom>
            <a:solidFill>
              <a:schemeClr val="bg1">
                <a:lumMod val="85000"/>
              </a:schemeClr>
            </a:solidFill>
            <a:ln w="635" cap="rnd">
              <a:solidFill>
                <a:schemeClr val="bg1">
                  <a:alpha val="17000"/>
                </a:schemeClr>
              </a:solidFill>
            </a:ln>
          </p:spPr>
          <p:txBody>
            <a:bodyPr lIns="81617" tIns="40809" rIns="81617" bIns="40809"/>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99" name="Freeform 498">
              <a:extLst>
                <a:ext uri="{FF2B5EF4-FFF2-40B4-BE49-F238E27FC236}">
                  <a16:creationId xmlns:a16="http://schemas.microsoft.com/office/drawing/2014/main" id="{75B8ED90-02EF-A94F-A903-7D531556534E}"/>
                </a:ext>
              </a:extLst>
            </p:cNvPr>
            <p:cNvSpPr>
              <a:spLocks/>
            </p:cNvSpPr>
            <p:nvPr userDrawn="1"/>
          </p:nvSpPr>
          <p:spPr bwMode="auto">
            <a:xfrm>
              <a:off x="5417038" y="1938230"/>
              <a:ext cx="52610" cy="50122"/>
            </a:xfrm>
            <a:custGeom>
              <a:avLst/>
              <a:gdLst>
                <a:gd name="T0" fmla="*/ 15 w 34"/>
                <a:gd name="T1" fmla="*/ 18 h 39"/>
                <a:gd name="T2" fmla="*/ 15 w 34"/>
                <a:gd name="T3" fmla="*/ 18 h 39"/>
                <a:gd name="T4" fmla="*/ 17 w 34"/>
                <a:gd name="T5" fmla="*/ 13 h 39"/>
                <a:gd name="T6" fmla="*/ 21 w 34"/>
                <a:gd name="T7" fmla="*/ 5 h 39"/>
                <a:gd name="T8" fmla="*/ 24 w 34"/>
                <a:gd name="T9" fmla="*/ 1 h 39"/>
                <a:gd name="T10" fmla="*/ 28 w 34"/>
                <a:gd name="T11" fmla="*/ 0 h 39"/>
                <a:gd name="T12" fmla="*/ 30 w 34"/>
                <a:gd name="T13" fmla="*/ 0 h 39"/>
                <a:gd name="T14" fmla="*/ 34 w 34"/>
                <a:gd name="T15" fmla="*/ 0 h 39"/>
                <a:gd name="T16" fmla="*/ 34 w 34"/>
                <a:gd name="T17" fmla="*/ 0 h 39"/>
                <a:gd name="T18" fmla="*/ 32 w 34"/>
                <a:gd name="T19" fmla="*/ 7 h 39"/>
                <a:gd name="T20" fmla="*/ 30 w 34"/>
                <a:gd name="T21" fmla="*/ 13 h 39"/>
                <a:gd name="T22" fmla="*/ 28 w 34"/>
                <a:gd name="T23" fmla="*/ 17 h 39"/>
                <a:gd name="T24" fmla="*/ 28 w 34"/>
                <a:gd name="T25" fmla="*/ 20 h 39"/>
                <a:gd name="T26" fmla="*/ 28 w 34"/>
                <a:gd name="T27" fmla="*/ 22 h 39"/>
                <a:gd name="T28" fmla="*/ 32 w 34"/>
                <a:gd name="T29" fmla="*/ 26 h 39"/>
                <a:gd name="T30" fmla="*/ 32 w 34"/>
                <a:gd name="T31" fmla="*/ 26 h 39"/>
                <a:gd name="T32" fmla="*/ 24 w 34"/>
                <a:gd name="T33" fmla="*/ 30 h 39"/>
                <a:gd name="T34" fmla="*/ 23 w 34"/>
                <a:gd name="T35" fmla="*/ 32 h 39"/>
                <a:gd name="T36" fmla="*/ 19 w 34"/>
                <a:gd name="T37" fmla="*/ 34 h 39"/>
                <a:gd name="T38" fmla="*/ 19 w 34"/>
                <a:gd name="T39" fmla="*/ 34 h 39"/>
                <a:gd name="T40" fmla="*/ 19 w 34"/>
                <a:gd name="T41" fmla="*/ 37 h 39"/>
                <a:gd name="T42" fmla="*/ 19 w 34"/>
                <a:gd name="T43" fmla="*/ 37 h 39"/>
                <a:gd name="T44" fmla="*/ 19 w 34"/>
                <a:gd name="T45" fmla="*/ 39 h 39"/>
                <a:gd name="T46" fmla="*/ 17 w 34"/>
                <a:gd name="T47" fmla="*/ 39 h 39"/>
                <a:gd name="T48" fmla="*/ 11 w 34"/>
                <a:gd name="T49" fmla="*/ 39 h 39"/>
                <a:gd name="T50" fmla="*/ 6 w 34"/>
                <a:gd name="T51" fmla="*/ 37 h 39"/>
                <a:gd name="T52" fmla="*/ 2 w 34"/>
                <a:gd name="T53" fmla="*/ 36 h 39"/>
                <a:gd name="T54" fmla="*/ 2 w 34"/>
                <a:gd name="T55" fmla="*/ 36 h 39"/>
                <a:gd name="T56" fmla="*/ 0 w 34"/>
                <a:gd name="T57" fmla="*/ 32 h 39"/>
                <a:gd name="T58" fmla="*/ 0 w 34"/>
                <a:gd name="T59" fmla="*/ 30 h 39"/>
                <a:gd name="T60" fmla="*/ 2 w 34"/>
                <a:gd name="T61" fmla="*/ 26 h 39"/>
                <a:gd name="T62" fmla="*/ 4 w 34"/>
                <a:gd name="T63" fmla="*/ 24 h 39"/>
                <a:gd name="T64" fmla="*/ 9 w 34"/>
                <a:gd name="T65" fmla="*/ 20 h 39"/>
                <a:gd name="T66" fmla="*/ 15 w 34"/>
                <a:gd name="T67" fmla="*/ 18 h 39"/>
                <a:gd name="T68" fmla="*/ 15 w 34"/>
                <a:gd name="T69" fmla="*/ 18 h 39"/>
                <a:gd name="T70" fmla="*/ 15 w 34"/>
                <a:gd name="T71" fmla="*/ 18 h 39"/>
                <a:gd name="T72" fmla="*/ 15 w 34"/>
                <a:gd name="T73" fmla="*/ 18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4" h="39">
                  <a:moveTo>
                    <a:pt x="15" y="18"/>
                  </a:moveTo>
                  <a:lnTo>
                    <a:pt x="15" y="18"/>
                  </a:lnTo>
                  <a:lnTo>
                    <a:pt x="17" y="13"/>
                  </a:lnTo>
                  <a:lnTo>
                    <a:pt x="21" y="5"/>
                  </a:lnTo>
                  <a:lnTo>
                    <a:pt x="24" y="1"/>
                  </a:lnTo>
                  <a:lnTo>
                    <a:pt x="28" y="0"/>
                  </a:lnTo>
                  <a:lnTo>
                    <a:pt x="30" y="0"/>
                  </a:lnTo>
                  <a:lnTo>
                    <a:pt x="34" y="0"/>
                  </a:lnTo>
                  <a:lnTo>
                    <a:pt x="34" y="0"/>
                  </a:lnTo>
                  <a:lnTo>
                    <a:pt x="32" y="7"/>
                  </a:lnTo>
                  <a:lnTo>
                    <a:pt x="30" y="13"/>
                  </a:lnTo>
                  <a:lnTo>
                    <a:pt x="28" y="17"/>
                  </a:lnTo>
                  <a:lnTo>
                    <a:pt x="28" y="20"/>
                  </a:lnTo>
                  <a:lnTo>
                    <a:pt x="28" y="22"/>
                  </a:lnTo>
                  <a:lnTo>
                    <a:pt x="32" y="26"/>
                  </a:lnTo>
                  <a:lnTo>
                    <a:pt x="32" y="26"/>
                  </a:lnTo>
                  <a:lnTo>
                    <a:pt x="24" y="30"/>
                  </a:lnTo>
                  <a:lnTo>
                    <a:pt x="23" y="32"/>
                  </a:lnTo>
                  <a:lnTo>
                    <a:pt x="19" y="34"/>
                  </a:lnTo>
                  <a:lnTo>
                    <a:pt x="19" y="34"/>
                  </a:lnTo>
                  <a:lnTo>
                    <a:pt x="19" y="37"/>
                  </a:lnTo>
                  <a:lnTo>
                    <a:pt x="19" y="37"/>
                  </a:lnTo>
                  <a:lnTo>
                    <a:pt x="19" y="39"/>
                  </a:lnTo>
                  <a:lnTo>
                    <a:pt x="17" y="39"/>
                  </a:lnTo>
                  <a:lnTo>
                    <a:pt x="11" y="39"/>
                  </a:lnTo>
                  <a:lnTo>
                    <a:pt x="6" y="37"/>
                  </a:lnTo>
                  <a:lnTo>
                    <a:pt x="2" y="36"/>
                  </a:lnTo>
                  <a:lnTo>
                    <a:pt x="2" y="36"/>
                  </a:lnTo>
                  <a:lnTo>
                    <a:pt x="0" y="32"/>
                  </a:lnTo>
                  <a:lnTo>
                    <a:pt x="0" y="30"/>
                  </a:lnTo>
                  <a:lnTo>
                    <a:pt x="2" y="26"/>
                  </a:lnTo>
                  <a:lnTo>
                    <a:pt x="4" y="24"/>
                  </a:lnTo>
                  <a:lnTo>
                    <a:pt x="9" y="20"/>
                  </a:lnTo>
                  <a:lnTo>
                    <a:pt x="15" y="18"/>
                  </a:lnTo>
                  <a:lnTo>
                    <a:pt x="15" y="18"/>
                  </a:lnTo>
                  <a:lnTo>
                    <a:pt x="15" y="18"/>
                  </a:lnTo>
                  <a:lnTo>
                    <a:pt x="15" y="18"/>
                  </a:lnTo>
                  <a:close/>
                </a:path>
              </a:pathLst>
            </a:custGeom>
            <a:solidFill>
              <a:schemeClr val="bg1">
                <a:lumMod val="85000"/>
              </a:schemeClr>
            </a:solidFill>
            <a:ln w="635" cap="rnd">
              <a:solidFill>
                <a:schemeClr val="bg1">
                  <a:alpha val="17000"/>
                </a:schemeClr>
              </a:solidFill>
              <a:prstDash val="solid"/>
              <a:round/>
              <a:headEnd/>
              <a:tailEnd/>
            </a:ln>
          </p:spPr>
          <p:txBody>
            <a:bodyPr lIns="81617" tIns="40809" rIns="81617" bIns="40809"/>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500" name="Freeform 499">
              <a:extLst>
                <a:ext uri="{FF2B5EF4-FFF2-40B4-BE49-F238E27FC236}">
                  <a16:creationId xmlns:a16="http://schemas.microsoft.com/office/drawing/2014/main" id="{145FB577-C79F-504C-A35F-DC4825438A3C}"/>
                </a:ext>
              </a:extLst>
            </p:cNvPr>
            <p:cNvSpPr>
              <a:spLocks/>
            </p:cNvSpPr>
            <p:nvPr userDrawn="1"/>
          </p:nvSpPr>
          <p:spPr bwMode="auto">
            <a:xfrm>
              <a:off x="5195233" y="2045949"/>
              <a:ext cx="31282" cy="19195"/>
            </a:xfrm>
            <a:custGeom>
              <a:avLst/>
              <a:gdLst>
                <a:gd name="T0" fmla="*/ 21 w 21"/>
                <a:gd name="T1" fmla="*/ 4 h 15"/>
                <a:gd name="T2" fmla="*/ 21 w 21"/>
                <a:gd name="T3" fmla="*/ 4 h 15"/>
                <a:gd name="T4" fmla="*/ 19 w 21"/>
                <a:gd name="T5" fmla="*/ 7 h 15"/>
                <a:gd name="T6" fmla="*/ 15 w 21"/>
                <a:gd name="T7" fmla="*/ 11 h 15"/>
                <a:gd name="T8" fmla="*/ 12 w 21"/>
                <a:gd name="T9" fmla="*/ 13 h 15"/>
                <a:gd name="T10" fmla="*/ 8 w 21"/>
                <a:gd name="T11" fmla="*/ 15 h 15"/>
                <a:gd name="T12" fmla="*/ 8 w 21"/>
                <a:gd name="T13" fmla="*/ 15 h 15"/>
                <a:gd name="T14" fmla="*/ 6 w 21"/>
                <a:gd name="T15" fmla="*/ 15 h 15"/>
                <a:gd name="T16" fmla="*/ 2 w 21"/>
                <a:gd name="T17" fmla="*/ 15 h 15"/>
                <a:gd name="T18" fmla="*/ 2 w 21"/>
                <a:gd name="T19" fmla="*/ 13 h 15"/>
                <a:gd name="T20" fmla="*/ 0 w 21"/>
                <a:gd name="T21" fmla="*/ 13 h 15"/>
                <a:gd name="T22" fmla="*/ 0 w 21"/>
                <a:gd name="T23" fmla="*/ 11 h 15"/>
                <a:gd name="T24" fmla="*/ 2 w 21"/>
                <a:gd name="T25" fmla="*/ 7 h 15"/>
                <a:gd name="T26" fmla="*/ 2 w 21"/>
                <a:gd name="T27" fmla="*/ 5 h 15"/>
                <a:gd name="T28" fmla="*/ 8 w 21"/>
                <a:gd name="T29" fmla="*/ 2 h 15"/>
                <a:gd name="T30" fmla="*/ 13 w 21"/>
                <a:gd name="T31" fmla="*/ 0 h 15"/>
                <a:gd name="T32" fmla="*/ 15 w 21"/>
                <a:gd name="T33" fmla="*/ 0 h 15"/>
                <a:gd name="T34" fmla="*/ 17 w 21"/>
                <a:gd name="T35" fmla="*/ 0 h 15"/>
                <a:gd name="T36" fmla="*/ 19 w 21"/>
                <a:gd name="T37" fmla="*/ 2 h 15"/>
                <a:gd name="T38" fmla="*/ 21 w 21"/>
                <a:gd name="T39" fmla="*/ 4 h 15"/>
                <a:gd name="T40" fmla="*/ 21 w 21"/>
                <a:gd name="T41" fmla="*/ 4 h 15"/>
                <a:gd name="T42" fmla="*/ 21 w 21"/>
                <a:gd name="T43" fmla="*/ 4 h 15"/>
                <a:gd name="T44" fmla="*/ 21 w 21"/>
                <a:gd name="T45" fmla="*/ 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1" h="15">
                  <a:moveTo>
                    <a:pt x="21" y="4"/>
                  </a:moveTo>
                  <a:lnTo>
                    <a:pt x="21" y="4"/>
                  </a:lnTo>
                  <a:lnTo>
                    <a:pt x="19" y="7"/>
                  </a:lnTo>
                  <a:lnTo>
                    <a:pt x="15" y="11"/>
                  </a:lnTo>
                  <a:lnTo>
                    <a:pt x="12" y="13"/>
                  </a:lnTo>
                  <a:lnTo>
                    <a:pt x="8" y="15"/>
                  </a:lnTo>
                  <a:lnTo>
                    <a:pt x="8" y="15"/>
                  </a:lnTo>
                  <a:lnTo>
                    <a:pt x="6" y="15"/>
                  </a:lnTo>
                  <a:lnTo>
                    <a:pt x="2" y="15"/>
                  </a:lnTo>
                  <a:lnTo>
                    <a:pt x="2" y="13"/>
                  </a:lnTo>
                  <a:lnTo>
                    <a:pt x="0" y="13"/>
                  </a:lnTo>
                  <a:lnTo>
                    <a:pt x="0" y="11"/>
                  </a:lnTo>
                  <a:lnTo>
                    <a:pt x="2" y="7"/>
                  </a:lnTo>
                  <a:lnTo>
                    <a:pt x="2" y="5"/>
                  </a:lnTo>
                  <a:lnTo>
                    <a:pt x="8" y="2"/>
                  </a:lnTo>
                  <a:lnTo>
                    <a:pt x="13" y="0"/>
                  </a:lnTo>
                  <a:lnTo>
                    <a:pt x="15" y="0"/>
                  </a:lnTo>
                  <a:lnTo>
                    <a:pt x="17" y="0"/>
                  </a:lnTo>
                  <a:lnTo>
                    <a:pt x="19" y="2"/>
                  </a:lnTo>
                  <a:lnTo>
                    <a:pt x="21" y="4"/>
                  </a:lnTo>
                  <a:lnTo>
                    <a:pt x="21" y="4"/>
                  </a:lnTo>
                  <a:lnTo>
                    <a:pt x="21" y="4"/>
                  </a:lnTo>
                  <a:lnTo>
                    <a:pt x="21" y="4"/>
                  </a:lnTo>
                  <a:close/>
                </a:path>
              </a:pathLst>
            </a:custGeom>
            <a:solidFill>
              <a:schemeClr val="bg1">
                <a:lumMod val="85000"/>
              </a:schemeClr>
            </a:solidFill>
            <a:ln w="635" cap="rnd">
              <a:solidFill>
                <a:schemeClr val="bg1">
                  <a:alpha val="17000"/>
                </a:schemeClr>
              </a:solidFill>
            </a:ln>
          </p:spPr>
          <p:txBody>
            <a:bodyPr lIns="81617" tIns="40809" rIns="81617" bIns="40809"/>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501" name="Freeform 500">
              <a:extLst>
                <a:ext uri="{FF2B5EF4-FFF2-40B4-BE49-F238E27FC236}">
                  <a16:creationId xmlns:a16="http://schemas.microsoft.com/office/drawing/2014/main" id="{289EFCBA-90F0-AD49-966A-C5B3A9341E5E}"/>
                </a:ext>
              </a:extLst>
            </p:cNvPr>
            <p:cNvSpPr>
              <a:spLocks/>
            </p:cNvSpPr>
            <p:nvPr userDrawn="1"/>
          </p:nvSpPr>
          <p:spPr bwMode="auto">
            <a:xfrm>
              <a:off x="5195233" y="2045949"/>
              <a:ext cx="31282" cy="19195"/>
            </a:xfrm>
            <a:custGeom>
              <a:avLst/>
              <a:gdLst>
                <a:gd name="T0" fmla="*/ 21 w 21"/>
                <a:gd name="T1" fmla="*/ 4 h 15"/>
                <a:gd name="T2" fmla="*/ 21 w 21"/>
                <a:gd name="T3" fmla="*/ 4 h 15"/>
                <a:gd name="T4" fmla="*/ 19 w 21"/>
                <a:gd name="T5" fmla="*/ 7 h 15"/>
                <a:gd name="T6" fmla="*/ 15 w 21"/>
                <a:gd name="T7" fmla="*/ 11 h 15"/>
                <a:gd name="T8" fmla="*/ 12 w 21"/>
                <a:gd name="T9" fmla="*/ 13 h 15"/>
                <a:gd name="T10" fmla="*/ 8 w 21"/>
                <a:gd name="T11" fmla="*/ 15 h 15"/>
                <a:gd name="T12" fmla="*/ 8 w 21"/>
                <a:gd name="T13" fmla="*/ 15 h 15"/>
                <a:gd name="T14" fmla="*/ 6 w 21"/>
                <a:gd name="T15" fmla="*/ 15 h 15"/>
                <a:gd name="T16" fmla="*/ 2 w 21"/>
                <a:gd name="T17" fmla="*/ 15 h 15"/>
                <a:gd name="T18" fmla="*/ 2 w 21"/>
                <a:gd name="T19" fmla="*/ 13 h 15"/>
                <a:gd name="T20" fmla="*/ 0 w 21"/>
                <a:gd name="T21" fmla="*/ 13 h 15"/>
                <a:gd name="T22" fmla="*/ 0 w 21"/>
                <a:gd name="T23" fmla="*/ 11 h 15"/>
                <a:gd name="T24" fmla="*/ 2 w 21"/>
                <a:gd name="T25" fmla="*/ 7 h 15"/>
                <a:gd name="T26" fmla="*/ 2 w 21"/>
                <a:gd name="T27" fmla="*/ 5 h 15"/>
                <a:gd name="T28" fmla="*/ 8 w 21"/>
                <a:gd name="T29" fmla="*/ 2 h 15"/>
                <a:gd name="T30" fmla="*/ 13 w 21"/>
                <a:gd name="T31" fmla="*/ 0 h 15"/>
                <a:gd name="T32" fmla="*/ 15 w 21"/>
                <a:gd name="T33" fmla="*/ 0 h 15"/>
                <a:gd name="T34" fmla="*/ 17 w 21"/>
                <a:gd name="T35" fmla="*/ 0 h 15"/>
                <a:gd name="T36" fmla="*/ 19 w 21"/>
                <a:gd name="T37" fmla="*/ 2 h 15"/>
                <a:gd name="T38" fmla="*/ 21 w 21"/>
                <a:gd name="T39" fmla="*/ 4 h 15"/>
                <a:gd name="T40" fmla="*/ 21 w 21"/>
                <a:gd name="T41" fmla="*/ 4 h 15"/>
                <a:gd name="T42" fmla="*/ 21 w 21"/>
                <a:gd name="T43" fmla="*/ 4 h 15"/>
                <a:gd name="T44" fmla="*/ 21 w 21"/>
                <a:gd name="T45" fmla="*/ 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1" h="15">
                  <a:moveTo>
                    <a:pt x="21" y="4"/>
                  </a:moveTo>
                  <a:lnTo>
                    <a:pt x="21" y="4"/>
                  </a:lnTo>
                  <a:lnTo>
                    <a:pt x="19" y="7"/>
                  </a:lnTo>
                  <a:lnTo>
                    <a:pt x="15" y="11"/>
                  </a:lnTo>
                  <a:lnTo>
                    <a:pt x="12" y="13"/>
                  </a:lnTo>
                  <a:lnTo>
                    <a:pt x="8" y="15"/>
                  </a:lnTo>
                  <a:lnTo>
                    <a:pt x="8" y="15"/>
                  </a:lnTo>
                  <a:lnTo>
                    <a:pt x="6" y="15"/>
                  </a:lnTo>
                  <a:lnTo>
                    <a:pt x="2" y="15"/>
                  </a:lnTo>
                  <a:lnTo>
                    <a:pt x="2" y="13"/>
                  </a:lnTo>
                  <a:lnTo>
                    <a:pt x="0" y="13"/>
                  </a:lnTo>
                  <a:lnTo>
                    <a:pt x="0" y="11"/>
                  </a:lnTo>
                  <a:lnTo>
                    <a:pt x="2" y="7"/>
                  </a:lnTo>
                  <a:lnTo>
                    <a:pt x="2" y="5"/>
                  </a:lnTo>
                  <a:lnTo>
                    <a:pt x="8" y="2"/>
                  </a:lnTo>
                  <a:lnTo>
                    <a:pt x="13" y="0"/>
                  </a:lnTo>
                  <a:lnTo>
                    <a:pt x="15" y="0"/>
                  </a:lnTo>
                  <a:lnTo>
                    <a:pt x="17" y="0"/>
                  </a:lnTo>
                  <a:lnTo>
                    <a:pt x="19" y="2"/>
                  </a:lnTo>
                  <a:lnTo>
                    <a:pt x="21" y="4"/>
                  </a:lnTo>
                  <a:lnTo>
                    <a:pt x="21" y="4"/>
                  </a:lnTo>
                  <a:lnTo>
                    <a:pt x="21" y="4"/>
                  </a:lnTo>
                  <a:lnTo>
                    <a:pt x="21" y="4"/>
                  </a:lnTo>
                  <a:close/>
                </a:path>
              </a:pathLst>
            </a:custGeom>
            <a:solidFill>
              <a:schemeClr val="bg1">
                <a:lumMod val="85000"/>
              </a:schemeClr>
            </a:solidFill>
            <a:ln w="635" cap="rnd">
              <a:solidFill>
                <a:schemeClr val="bg1">
                  <a:alpha val="17000"/>
                </a:schemeClr>
              </a:solidFill>
              <a:prstDash val="solid"/>
              <a:round/>
              <a:headEnd/>
              <a:tailEnd/>
            </a:ln>
          </p:spPr>
          <p:txBody>
            <a:bodyPr lIns="81617" tIns="40809" rIns="81617" bIns="40809"/>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502" name="Freeform 501">
              <a:extLst>
                <a:ext uri="{FF2B5EF4-FFF2-40B4-BE49-F238E27FC236}">
                  <a16:creationId xmlns:a16="http://schemas.microsoft.com/office/drawing/2014/main" id="{585199F1-B52B-4542-8B7C-3D3F4254D8DE}"/>
                </a:ext>
              </a:extLst>
            </p:cNvPr>
            <p:cNvSpPr>
              <a:spLocks/>
            </p:cNvSpPr>
            <p:nvPr userDrawn="1"/>
          </p:nvSpPr>
          <p:spPr bwMode="auto">
            <a:xfrm>
              <a:off x="5136923" y="2073665"/>
              <a:ext cx="24173" cy="24527"/>
            </a:xfrm>
            <a:custGeom>
              <a:avLst/>
              <a:gdLst>
                <a:gd name="T0" fmla="*/ 8 w 16"/>
                <a:gd name="T1" fmla="*/ 13 h 19"/>
                <a:gd name="T2" fmla="*/ 8 w 16"/>
                <a:gd name="T3" fmla="*/ 13 h 19"/>
                <a:gd name="T4" fmla="*/ 12 w 16"/>
                <a:gd name="T5" fmla="*/ 13 h 19"/>
                <a:gd name="T6" fmla="*/ 14 w 16"/>
                <a:gd name="T7" fmla="*/ 11 h 19"/>
                <a:gd name="T8" fmla="*/ 16 w 16"/>
                <a:gd name="T9" fmla="*/ 7 h 19"/>
                <a:gd name="T10" fmla="*/ 16 w 16"/>
                <a:gd name="T11" fmla="*/ 3 h 19"/>
                <a:gd name="T12" fmla="*/ 16 w 16"/>
                <a:gd name="T13" fmla="*/ 3 h 19"/>
                <a:gd name="T14" fmla="*/ 10 w 16"/>
                <a:gd name="T15" fmla="*/ 0 h 19"/>
                <a:gd name="T16" fmla="*/ 10 w 16"/>
                <a:gd name="T17" fmla="*/ 0 h 19"/>
                <a:gd name="T18" fmla="*/ 10 w 16"/>
                <a:gd name="T19" fmla="*/ 0 h 19"/>
                <a:gd name="T20" fmla="*/ 8 w 16"/>
                <a:gd name="T21" fmla="*/ 1 h 19"/>
                <a:gd name="T22" fmla="*/ 6 w 16"/>
                <a:gd name="T23" fmla="*/ 3 h 19"/>
                <a:gd name="T24" fmla="*/ 6 w 16"/>
                <a:gd name="T25" fmla="*/ 3 h 19"/>
                <a:gd name="T26" fmla="*/ 4 w 16"/>
                <a:gd name="T27" fmla="*/ 7 h 19"/>
                <a:gd name="T28" fmla="*/ 4 w 16"/>
                <a:gd name="T29" fmla="*/ 7 h 19"/>
                <a:gd name="T30" fmla="*/ 2 w 16"/>
                <a:gd name="T31" fmla="*/ 13 h 19"/>
                <a:gd name="T32" fmla="*/ 2 w 16"/>
                <a:gd name="T33" fmla="*/ 13 h 19"/>
                <a:gd name="T34" fmla="*/ 0 w 16"/>
                <a:gd name="T35" fmla="*/ 15 h 19"/>
                <a:gd name="T36" fmla="*/ 0 w 16"/>
                <a:gd name="T37" fmla="*/ 17 h 19"/>
                <a:gd name="T38" fmla="*/ 0 w 16"/>
                <a:gd name="T39" fmla="*/ 17 h 19"/>
                <a:gd name="T40" fmla="*/ 0 w 16"/>
                <a:gd name="T41" fmla="*/ 19 h 19"/>
                <a:gd name="T42" fmla="*/ 2 w 16"/>
                <a:gd name="T43" fmla="*/ 19 h 19"/>
                <a:gd name="T44" fmla="*/ 2 w 16"/>
                <a:gd name="T45" fmla="*/ 19 h 19"/>
                <a:gd name="T46" fmla="*/ 4 w 16"/>
                <a:gd name="T47" fmla="*/ 17 h 19"/>
                <a:gd name="T48" fmla="*/ 4 w 16"/>
                <a:gd name="T49" fmla="*/ 17 h 19"/>
                <a:gd name="T50" fmla="*/ 6 w 16"/>
                <a:gd name="T51" fmla="*/ 15 h 19"/>
                <a:gd name="T52" fmla="*/ 6 w 16"/>
                <a:gd name="T53" fmla="*/ 15 h 19"/>
                <a:gd name="T54" fmla="*/ 8 w 16"/>
                <a:gd name="T55" fmla="*/ 15 h 19"/>
                <a:gd name="T56" fmla="*/ 8 w 16"/>
                <a:gd name="T57" fmla="*/ 15 h 19"/>
                <a:gd name="T58" fmla="*/ 8 w 16"/>
                <a:gd name="T59" fmla="*/ 13 h 19"/>
                <a:gd name="T60" fmla="*/ 8 w 16"/>
                <a:gd name="T61" fmla="*/ 13 h 19"/>
                <a:gd name="T62" fmla="*/ 8 w 16"/>
                <a:gd name="T63" fmla="*/ 13 h 19"/>
                <a:gd name="T64" fmla="*/ 8 w 16"/>
                <a:gd name="T65" fmla="*/ 13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 h="19">
                  <a:moveTo>
                    <a:pt x="8" y="13"/>
                  </a:moveTo>
                  <a:lnTo>
                    <a:pt x="8" y="13"/>
                  </a:lnTo>
                  <a:lnTo>
                    <a:pt x="12" y="13"/>
                  </a:lnTo>
                  <a:lnTo>
                    <a:pt x="14" y="11"/>
                  </a:lnTo>
                  <a:lnTo>
                    <a:pt x="16" y="7"/>
                  </a:lnTo>
                  <a:lnTo>
                    <a:pt x="16" y="3"/>
                  </a:lnTo>
                  <a:lnTo>
                    <a:pt x="16" y="3"/>
                  </a:lnTo>
                  <a:lnTo>
                    <a:pt x="10" y="0"/>
                  </a:lnTo>
                  <a:lnTo>
                    <a:pt x="10" y="0"/>
                  </a:lnTo>
                  <a:lnTo>
                    <a:pt x="10" y="0"/>
                  </a:lnTo>
                  <a:lnTo>
                    <a:pt x="8" y="1"/>
                  </a:lnTo>
                  <a:lnTo>
                    <a:pt x="6" y="3"/>
                  </a:lnTo>
                  <a:lnTo>
                    <a:pt x="6" y="3"/>
                  </a:lnTo>
                  <a:lnTo>
                    <a:pt x="4" y="7"/>
                  </a:lnTo>
                  <a:lnTo>
                    <a:pt x="4" y="7"/>
                  </a:lnTo>
                  <a:lnTo>
                    <a:pt x="2" y="13"/>
                  </a:lnTo>
                  <a:lnTo>
                    <a:pt x="2" y="13"/>
                  </a:lnTo>
                  <a:lnTo>
                    <a:pt x="0" y="15"/>
                  </a:lnTo>
                  <a:lnTo>
                    <a:pt x="0" y="17"/>
                  </a:lnTo>
                  <a:lnTo>
                    <a:pt x="0" y="17"/>
                  </a:lnTo>
                  <a:lnTo>
                    <a:pt x="0" y="19"/>
                  </a:lnTo>
                  <a:lnTo>
                    <a:pt x="2" y="19"/>
                  </a:lnTo>
                  <a:lnTo>
                    <a:pt x="2" y="19"/>
                  </a:lnTo>
                  <a:lnTo>
                    <a:pt x="4" y="17"/>
                  </a:lnTo>
                  <a:lnTo>
                    <a:pt x="4" y="17"/>
                  </a:lnTo>
                  <a:lnTo>
                    <a:pt x="6" y="15"/>
                  </a:lnTo>
                  <a:lnTo>
                    <a:pt x="6" y="15"/>
                  </a:lnTo>
                  <a:lnTo>
                    <a:pt x="8" y="15"/>
                  </a:lnTo>
                  <a:lnTo>
                    <a:pt x="8" y="15"/>
                  </a:lnTo>
                  <a:lnTo>
                    <a:pt x="8" y="13"/>
                  </a:lnTo>
                  <a:lnTo>
                    <a:pt x="8" y="13"/>
                  </a:lnTo>
                  <a:lnTo>
                    <a:pt x="8" y="13"/>
                  </a:lnTo>
                  <a:lnTo>
                    <a:pt x="8" y="13"/>
                  </a:lnTo>
                  <a:close/>
                </a:path>
              </a:pathLst>
            </a:custGeom>
            <a:solidFill>
              <a:schemeClr val="bg1">
                <a:lumMod val="85000"/>
              </a:schemeClr>
            </a:solidFill>
            <a:ln w="635" cap="rnd">
              <a:solidFill>
                <a:schemeClr val="bg1">
                  <a:alpha val="17000"/>
                </a:schemeClr>
              </a:solidFill>
            </a:ln>
          </p:spPr>
          <p:txBody>
            <a:bodyPr lIns="81617" tIns="40809" rIns="81617" bIns="40809"/>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503" name="Freeform 502">
              <a:extLst>
                <a:ext uri="{FF2B5EF4-FFF2-40B4-BE49-F238E27FC236}">
                  <a16:creationId xmlns:a16="http://schemas.microsoft.com/office/drawing/2014/main" id="{700AE3F2-A082-7842-B349-641F5BDE5AFC}"/>
                </a:ext>
              </a:extLst>
            </p:cNvPr>
            <p:cNvSpPr>
              <a:spLocks/>
            </p:cNvSpPr>
            <p:nvPr userDrawn="1"/>
          </p:nvSpPr>
          <p:spPr bwMode="auto">
            <a:xfrm>
              <a:off x="5136923" y="2073665"/>
              <a:ext cx="24173" cy="24527"/>
            </a:xfrm>
            <a:custGeom>
              <a:avLst/>
              <a:gdLst>
                <a:gd name="T0" fmla="*/ 8 w 16"/>
                <a:gd name="T1" fmla="*/ 13 h 19"/>
                <a:gd name="T2" fmla="*/ 8 w 16"/>
                <a:gd name="T3" fmla="*/ 13 h 19"/>
                <a:gd name="T4" fmla="*/ 12 w 16"/>
                <a:gd name="T5" fmla="*/ 13 h 19"/>
                <a:gd name="T6" fmla="*/ 14 w 16"/>
                <a:gd name="T7" fmla="*/ 11 h 19"/>
                <a:gd name="T8" fmla="*/ 16 w 16"/>
                <a:gd name="T9" fmla="*/ 7 h 19"/>
                <a:gd name="T10" fmla="*/ 16 w 16"/>
                <a:gd name="T11" fmla="*/ 3 h 19"/>
                <a:gd name="T12" fmla="*/ 16 w 16"/>
                <a:gd name="T13" fmla="*/ 3 h 19"/>
                <a:gd name="T14" fmla="*/ 10 w 16"/>
                <a:gd name="T15" fmla="*/ 0 h 19"/>
                <a:gd name="T16" fmla="*/ 10 w 16"/>
                <a:gd name="T17" fmla="*/ 0 h 19"/>
                <a:gd name="T18" fmla="*/ 10 w 16"/>
                <a:gd name="T19" fmla="*/ 0 h 19"/>
                <a:gd name="T20" fmla="*/ 8 w 16"/>
                <a:gd name="T21" fmla="*/ 1 h 19"/>
                <a:gd name="T22" fmla="*/ 6 w 16"/>
                <a:gd name="T23" fmla="*/ 3 h 19"/>
                <a:gd name="T24" fmla="*/ 6 w 16"/>
                <a:gd name="T25" fmla="*/ 3 h 19"/>
                <a:gd name="T26" fmla="*/ 4 w 16"/>
                <a:gd name="T27" fmla="*/ 7 h 19"/>
                <a:gd name="T28" fmla="*/ 4 w 16"/>
                <a:gd name="T29" fmla="*/ 7 h 19"/>
                <a:gd name="T30" fmla="*/ 2 w 16"/>
                <a:gd name="T31" fmla="*/ 13 h 19"/>
                <a:gd name="T32" fmla="*/ 2 w 16"/>
                <a:gd name="T33" fmla="*/ 13 h 19"/>
                <a:gd name="T34" fmla="*/ 0 w 16"/>
                <a:gd name="T35" fmla="*/ 15 h 19"/>
                <a:gd name="T36" fmla="*/ 0 w 16"/>
                <a:gd name="T37" fmla="*/ 17 h 19"/>
                <a:gd name="T38" fmla="*/ 0 w 16"/>
                <a:gd name="T39" fmla="*/ 17 h 19"/>
                <a:gd name="T40" fmla="*/ 0 w 16"/>
                <a:gd name="T41" fmla="*/ 19 h 19"/>
                <a:gd name="T42" fmla="*/ 2 w 16"/>
                <a:gd name="T43" fmla="*/ 19 h 19"/>
                <a:gd name="T44" fmla="*/ 2 w 16"/>
                <a:gd name="T45" fmla="*/ 19 h 19"/>
                <a:gd name="T46" fmla="*/ 4 w 16"/>
                <a:gd name="T47" fmla="*/ 17 h 19"/>
                <a:gd name="T48" fmla="*/ 4 w 16"/>
                <a:gd name="T49" fmla="*/ 17 h 19"/>
                <a:gd name="T50" fmla="*/ 6 w 16"/>
                <a:gd name="T51" fmla="*/ 15 h 19"/>
                <a:gd name="T52" fmla="*/ 6 w 16"/>
                <a:gd name="T53" fmla="*/ 15 h 19"/>
                <a:gd name="T54" fmla="*/ 8 w 16"/>
                <a:gd name="T55" fmla="*/ 15 h 19"/>
                <a:gd name="T56" fmla="*/ 8 w 16"/>
                <a:gd name="T57" fmla="*/ 15 h 19"/>
                <a:gd name="T58" fmla="*/ 8 w 16"/>
                <a:gd name="T59" fmla="*/ 13 h 19"/>
                <a:gd name="T60" fmla="*/ 8 w 16"/>
                <a:gd name="T61" fmla="*/ 13 h 19"/>
                <a:gd name="T62" fmla="*/ 8 w 16"/>
                <a:gd name="T63" fmla="*/ 13 h 19"/>
                <a:gd name="T64" fmla="*/ 8 w 16"/>
                <a:gd name="T65" fmla="*/ 13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 h="19">
                  <a:moveTo>
                    <a:pt x="8" y="13"/>
                  </a:moveTo>
                  <a:lnTo>
                    <a:pt x="8" y="13"/>
                  </a:lnTo>
                  <a:lnTo>
                    <a:pt x="12" y="13"/>
                  </a:lnTo>
                  <a:lnTo>
                    <a:pt x="14" y="11"/>
                  </a:lnTo>
                  <a:lnTo>
                    <a:pt x="16" y="7"/>
                  </a:lnTo>
                  <a:lnTo>
                    <a:pt x="16" y="3"/>
                  </a:lnTo>
                  <a:lnTo>
                    <a:pt x="16" y="3"/>
                  </a:lnTo>
                  <a:lnTo>
                    <a:pt x="10" y="0"/>
                  </a:lnTo>
                  <a:lnTo>
                    <a:pt x="10" y="0"/>
                  </a:lnTo>
                  <a:lnTo>
                    <a:pt x="10" y="0"/>
                  </a:lnTo>
                  <a:lnTo>
                    <a:pt x="8" y="1"/>
                  </a:lnTo>
                  <a:lnTo>
                    <a:pt x="6" y="3"/>
                  </a:lnTo>
                  <a:lnTo>
                    <a:pt x="6" y="3"/>
                  </a:lnTo>
                  <a:lnTo>
                    <a:pt x="4" y="7"/>
                  </a:lnTo>
                  <a:lnTo>
                    <a:pt x="4" y="7"/>
                  </a:lnTo>
                  <a:lnTo>
                    <a:pt x="2" y="13"/>
                  </a:lnTo>
                  <a:lnTo>
                    <a:pt x="2" y="13"/>
                  </a:lnTo>
                  <a:lnTo>
                    <a:pt x="0" y="15"/>
                  </a:lnTo>
                  <a:lnTo>
                    <a:pt x="0" y="17"/>
                  </a:lnTo>
                  <a:lnTo>
                    <a:pt x="0" y="17"/>
                  </a:lnTo>
                  <a:lnTo>
                    <a:pt x="0" y="19"/>
                  </a:lnTo>
                  <a:lnTo>
                    <a:pt x="2" y="19"/>
                  </a:lnTo>
                  <a:lnTo>
                    <a:pt x="2" y="19"/>
                  </a:lnTo>
                  <a:lnTo>
                    <a:pt x="4" y="17"/>
                  </a:lnTo>
                  <a:lnTo>
                    <a:pt x="4" y="17"/>
                  </a:lnTo>
                  <a:lnTo>
                    <a:pt x="6" y="15"/>
                  </a:lnTo>
                  <a:lnTo>
                    <a:pt x="6" y="15"/>
                  </a:lnTo>
                  <a:lnTo>
                    <a:pt x="8" y="15"/>
                  </a:lnTo>
                  <a:lnTo>
                    <a:pt x="8" y="15"/>
                  </a:lnTo>
                  <a:lnTo>
                    <a:pt x="8" y="13"/>
                  </a:lnTo>
                  <a:lnTo>
                    <a:pt x="8" y="13"/>
                  </a:lnTo>
                  <a:lnTo>
                    <a:pt x="8" y="13"/>
                  </a:lnTo>
                  <a:lnTo>
                    <a:pt x="8" y="13"/>
                  </a:lnTo>
                  <a:close/>
                </a:path>
              </a:pathLst>
            </a:custGeom>
            <a:solidFill>
              <a:schemeClr val="bg1">
                <a:lumMod val="85000"/>
              </a:schemeClr>
            </a:solidFill>
            <a:ln w="635" cap="rnd">
              <a:solidFill>
                <a:schemeClr val="bg1">
                  <a:alpha val="17000"/>
                </a:schemeClr>
              </a:solidFill>
              <a:prstDash val="solid"/>
              <a:round/>
              <a:headEnd/>
              <a:tailEnd/>
            </a:ln>
          </p:spPr>
          <p:txBody>
            <a:bodyPr lIns="81617" tIns="40809" rIns="81617" bIns="40809"/>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504" name="Freeform 503">
              <a:extLst>
                <a:ext uri="{FF2B5EF4-FFF2-40B4-BE49-F238E27FC236}">
                  <a16:creationId xmlns:a16="http://schemas.microsoft.com/office/drawing/2014/main" id="{6C186CBE-E44F-DF44-89EE-B15D5BFA008C}"/>
                </a:ext>
              </a:extLst>
            </p:cNvPr>
            <p:cNvSpPr>
              <a:spLocks/>
            </p:cNvSpPr>
            <p:nvPr userDrawn="1"/>
          </p:nvSpPr>
          <p:spPr bwMode="auto">
            <a:xfrm>
              <a:off x="5819433" y="1955303"/>
              <a:ext cx="17063" cy="24528"/>
            </a:xfrm>
            <a:custGeom>
              <a:avLst/>
              <a:gdLst>
                <a:gd name="T0" fmla="*/ 4 w 11"/>
                <a:gd name="T1" fmla="*/ 0 h 19"/>
                <a:gd name="T2" fmla="*/ 4 w 11"/>
                <a:gd name="T3" fmla="*/ 0 h 19"/>
                <a:gd name="T4" fmla="*/ 5 w 11"/>
                <a:gd name="T5" fmla="*/ 0 h 19"/>
                <a:gd name="T6" fmla="*/ 7 w 11"/>
                <a:gd name="T7" fmla="*/ 2 h 19"/>
                <a:gd name="T8" fmla="*/ 9 w 11"/>
                <a:gd name="T9" fmla="*/ 4 h 19"/>
                <a:gd name="T10" fmla="*/ 9 w 11"/>
                <a:gd name="T11" fmla="*/ 4 h 19"/>
                <a:gd name="T12" fmla="*/ 11 w 11"/>
                <a:gd name="T13" fmla="*/ 7 h 19"/>
                <a:gd name="T14" fmla="*/ 11 w 11"/>
                <a:gd name="T15" fmla="*/ 7 h 19"/>
                <a:gd name="T16" fmla="*/ 11 w 11"/>
                <a:gd name="T17" fmla="*/ 11 h 19"/>
                <a:gd name="T18" fmla="*/ 11 w 11"/>
                <a:gd name="T19" fmla="*/ 11 h 19"/>
                <a:gd name="T20" fmla="*/ 11 w 11"/>
                <a:gd name="T21" fmla="*/ 15 h 19"/>
                <a:gd name="T22" fmla="*/ 11 w 11"/>
                <a:gd name="T23" fmla="*/ 15 h 19"/>
                <a:gd name="T24" fmla="*/ 11 w 11"/>
                <a:gd name="T25" fmla="*/ 17 h 19"/>
                <a:gd name="T26" fmla="*/ 11 w 11"/>
                <a:gd name="T27" fmla="*/ 19 h 19"/>
                <a:gd name="T28" fmla="*/ 9 w 11"/>
                <a:gd name="T29" fmla="*/ 19 h 19"/>
                <a:gd name="T30" fmla="*/ 7 w 11"/>
                <a:gd name="T31" fmla="*/ 19 h 19"/>
                <a:gd name="T32" fmla="*/ 7 w 11"/>
                <a:gd name="T33" fmla="*/ 17 h 19"/>
                <a:gd name="T34" fmla="*/ 4 w 11"/>
                <a:gd name="T35" fmla="*/ 15 h 19"/>
                <a:gd name="T36" fmla="*/ 4 w 11"/>
                <a:gd name="T37" fmla="*/ 15 h 19"/>
                <a:gd name="T38" fmla="*/ 2 w 11"/>
                <a:gd name="T39" fmla="*/ 13 h 19"/>
                <a:gd name="T40" fmla="*/ 2 w 11"/>
                <a:gd name="T41" fmla="*/ 11 h 19"/>
                <a:gd name="T42" fmla="*/ 2 w 11"/>
                <a:gd name="T43" fmla="*/ 11 h 19"/>
                <a:gd name="T44" fmla="*/ 0 w 11"/>
                <a:gd name="T45" fmla="*/ 7 h 19"/>
                <a:gd name="T46" fmla="*/ 0 w 11"/>
                <a:gd name="T47" fmla="*/ 7 h 19"/>
                <a:gd name="T48" fmla="*/ 0 w 11"/>
                <a:gd name="T49" fmla="*/ 4 h 19"/>
                <a:gd name="T50" fmla="*/ 0 w 11"/>
                <a:gd name="T51" fmla="*/ 2 h 19"/>
                <a:gd name="T52" fmla="*/ 2 w 11"/>
                <a:gd name="T53" fmla="*/ 2 h 19"/>
                <a:gd name="T54" fmla="*/ 4 w 11"/>
                <a:gd name="T55" fmla="*/ 0 h 19"/>
                <a:gd name="T56" fmla="*/ 4 w 11"/>
                <a:gd name="T57" fmla="*/ 0 h 19"/>
                <a:gd name="T58" fmla="*/ 4 w 11"/>
                <a:gd name="T59" fmla="*/ 0 h 19"/>
                <a:gd name="T60" fmla="*/ 4 w 11"/>
                <a:gd name="T61"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1" h="19">
                  <a:moveTo>
                    <a:pt x="4" y="0"/>
                  </a:moveTo>
                  <a:lnTo>
                    <a:pt x="4" y="0"/>
                  </a:lnTo>
                  <a:lnTo>
                    <a:pt x="5" y="0"/>
                  </a:lnTo>
                  <a:lnTo>
                    <a:pt x="7" y="2"/>
                  </a:lnTo>
                  <a:lnTo>
                    <a:pt x="9" y="4"/>
                  </a:lnTo>
                  <a:lnTo>
                    <a:pt x="9" y="4"/>
                  </a:lnTo>
                  <a:lnTo>
                    <a:pt x="11" y="7"/>
                  </a:lnTo>
                  <a:lnTo>
                    <a:pt x="11" y="7"/>
                  </a:lnTo>
                  <a:lnTo>
                    <a:pt x="11" y="11"/>
                  </a:lnTo>
                  <a:lnTo>
                    <a:pt x="11" y="11"/>
                  </a:lnTo>
                  <a:lnTo>
                    <a:pt x="11" y="15"/>
                  </a:lnTo>
                  <a:lnTo>
                    <a:pt x="11" y="15"/>
                  </a:lnTo>
                  <a:lnTo>
                    <a:pt x="11" y="17"/>
                  </a:lnTo>
                  <a:lnTo>
                    <a:pt x="11" y="19"/>
                  </a:lnTo>
                  <a:lnTo>
                    <a:pt x="9" y="19"/>
                  </a:lnTo>
                  <a:lnTo>
                    <a:pt x="7" y="19"/>
                  </a:lnTo>
                  <a:lnTo>
                    <a:pt x="7" y="17"/>
                  </a:lnTo>
                  <a:lnTo>
                    <a:pt x="4" y="15"/>
                  </a:lnTo>
                  <a:lnTo>
                    <a:pt x="4" y="15"/>
                  </a:lnTo>
                  <a:lnTo>
                    <a:pt x="2" y="13"/>
                  </a:lnTo>
                  <a:lnTo>
                    <a:pt x="2" y="11"/>
                  </a:lnTo>
                  <a:lnTo>
                    <a:pt x="2" y="11"/>
                  </a:lnTo>
                  <a:lnTo>
                    <a:pt x="0" y="7"/>
                  </a:lnTo>
                  <a:lnTo>
                    <a:pt x="0" y="7"/>
                  </a:lnTo>
                  <a:lnTo>
                    <a:pt x="0" y="4"/>
                  </a:lnTo>
                  <a:lnTo>
                    <a:pt x="0" y="2"/>
                  </a:lnTo>
                  <a:lnTo>
                    <a:pt x="2" y="2"/>
                  </a:lnTo>
                  <a:lnTo>
                    <a:pt x="4" y="0"/>
                  </a:lnTo>
                  <a:lnTo>
                    <a:pt x="4" y="0"/>
                  </a:lnTo>
                  <a:lnTo>
                    <a:pt x="4" y="0"/>
                  </a:lnTo>
                  <a:lnTo>
                    <a:pt x="4" y="0"/>
                  </a:lnTo>
                  <a:close/>
                </a:path>
              </a:pathLst>
            </a:custGeom>
            <a:solidFill>
              <a:schemeClr val="bg1">
                <a:lumMod val="85000"/>
              </a:schemeClr>
            </a:solidFill>
            <a:ln w="635" cap="rnd">
              <a:solidFill>
                <a:schemeClr val="bg1">
                  <a:alpha val="17000"/>
                </a:schemeClr>
              </a:solidFill>
            </a:ln>
          </p:spPr>
          <p:txBody>
            <a:bodyPr lIns="81617" tIns="40809" rIns="81617" bIns="40809"/>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505" name="Freeform 504">
              <a:extLst>
                <a:ext uri="{FF2B5EF4-FFF2-40B4-BE49-F238E27FC236}">
                  <a16:creationId xmlns:a16="http://schemas.microsoft.com/office/drawing/2014/main" id="{C51E69CF-3F4B-D547-A586-DB06D85F9522}"/>
                </a:ext>
              </a:extLst>
            </p:cNvPr>
            <p:cNvSpPr>
              <a:spLocks/>
            </p:cNvSpPr>
            <p:nvPr userDrawn="1"/>
          </p:nvSpPr>
          <p:spPr bwMode="auto">
            <a:xfrm>
              <a:off x="5819433" y="1955303"/>
              <a:ext cx="17063" cy="24528"/>
            </a:xfrm>
            <a:custGeom>
              <a:avLst/>
              <a:gdLst>
                <a:gd name="T0" fmla="*/ 4 w 11"/>
                <a:gd name="T1" fmla="*/ 0 h 19"/>
                <a:gd name="T2" fmla="*/ 4 w 11"/>
                <a:gd name="T3" fmla="*/ 0 h 19"/>
                <a:gd name="T4" fmla="*/ 5 w 11"/>
                <a:gd name="T5" fmla="*/ 0 h 19"/>
                <a:gd name="T6" fmla="*/ 7 w 11"/>
                <a:gd name="T7" fmla="*/ 2 h 19"/>
                <a:gd name="T8" fmla="*/ 9 w 11"/>
                <a:gd name="T9" fmla="*/ 4 h 19"/>
                <a:gd name="T10" fmla="*/ 9 w 11"/>
                <a:gd name="T11" fmla="*/ 4 h 19"/>
                <a:gd name="T12" fmla="*/ 11 w 11"/>
                <a:gd name="T13" fmla="*/ 7 h 19"/>
                <a:gd name="T14" fmla="*/ 11 w 11"/>
                <a:gd name="T15" fmla="*/ 7 h 19"/>
                <a:gd name="T16" fmla="*/ 11 w 11"/>
                <a:gd name="T17" fmla="*/ 11 h 19"/>
                <a:gd name="T18" fmla="*/ 11 w 11"/>
                <a:gd name="T19" fmla="*/ 11 h 19"/>
                <a:gd name="T20" fmla="*/ 11 w 11"/>
                <a:gd name="T21" fmla="*/ 15 h 19"/>
                <a:gd name="T22" fmla="*/ 11 w 11"/>
                <a:gd name="T23" fmla="*/ 15 h 19"/>
                <a:gd name="T24" fmla="*/ 11 w 11"/>
                <a:gd name="T25" fmla="*/ 17 h 19"/>
                <a:gd name="T26" fmla="*/ 11 w 11"/>
                <a:gd name="T27" fmla="*/ 19 h 19"/>
                <a:gd name="T28" fmla="*/ 9 w 11"/>
                <a:gd name="T29" fmla="*/ 19 h 19"/>
                <a:gd name="T30" fmla="*/ 7 w 11"/>
                <a:gd name="T31" fmla="*/ 19 h 19"/>
                <a:gd name="T32" fmla="*/ 7 w 11"/>
                <a:gd name="T33" fmla="*/ 17 h 19"/>
                <a:gd name="T34" fmla="*/ 4 w 11"/>
                <a:gd name="T35" fmla="*/ 15 h 19"/>
                <a:gd name="T36" fmla="*/ 4 w 11"/>
                <a:gd name="T37" fmla="*/ 15 h 19"/>
                <a:gd name="T38" fmla="*/ 2 w 11"/>
                <a:gd name="T39" fmla="*/ 13 h 19"/>
                <a:gd name="T40" fmla="*/ 2 w 11"/>
                <a:gd name="T41" fmla="*/ 11 h 19"/>
                <a:gd name="T42" fmla="*/ 2 w 11"/>
                <a:gd name="T43" fmla="*/ 11 h 19"/>
                <a:gd name="T44" fmla="*/ 0 w 11"/>
                <a:gd name="T45" fmla="*/ 7 h 19"/>
                <a:gd name="T46" fmla="*/ 0 w 11"/>
                <a:gd name="T47" fmla="*/ 7 h 19"/>
                <a:gd name="T48" fmla="*/ 0 w 11"/>
                <a:gd name="T49" fmla="*/ 4 h 19"/>
                <a:gd name="T50" fmla="*/ 0 w 11"/>
                <a:gd name="T51" fmla="*/ 2 h 19"/>
                <a:gd name="T52" fmla="*/ 2 w 11"/>
                <a:gd name="T53" fmla="*/ 2 h 19"/>
                <a:gd name="T54" fmla="*/ 4 w 11"/>
                <a:gd name="T55" fmla="*/ 0 h 19"/>
                <a:gd name="T56" fmla="*/ 4 w 11"/>
                <a:gd name="T57" fmla="*/ 0 h 19"/>
                <a:gd name="T58" fmla="*/ 4 w 11"/>
                <a:gd name="T59" fmla="*/ 0 h 19"/>
                <a:gd name="T60" fmla="*/ 4 w 11"/>
                <a:gd name="T61"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1" h="19">
                  <a:moveTo>
                    <a:pt x="4" y="0"/>
                  </a:moveTo>
                  <a:lnTo>
                    <a:pt x="4" y="0"/>
                  </a:lnTo>
                  <a:lnTo>
                    <a:pt x="5" y="0"/>
                  </a:lnTo>
                  <a:lnTo>
                    <a:pt x="7" y="2"/>
                  </a:lnTo>
                  <a:lnTo>
                    <a:pt x="9" y="4"/>
                  </a:lnTo>
                  <a:lnTo>
                    <a:pt x="9" y="4"/>
                  </a:lnTo>
                  <a:lnTo>
                    <a:pt x="11" y="7"/>
                  </a:lnTo>
                  <a:lnTo>
                    <a:pt x="11" y="7"/>
                  </a:lnTo>
                  <a:lnTo>
                    <a:pt x="11" y="11"/>
                  </a:lnTo>
                  <a:lnTo>
                    <a:pt x="11" y="11"/>
                  </a:lnTo>
                  <a:lnTo>
                    <a:pt x="11" y="15"/>
                  </a:lnTo>
                  <a:lnTo>
                    <a:pt x="11" y="15"/>
                  </a:lnTo>
                  <a:lnTo>
                    <a:pt x="11" y="17"/>
                  </a:lnTo>
                  <a:lnTo>
                    <a:pt x="11" y="19"/>
                  </a:lnTo>
                  <a:lnTo>
                    <a:pt x="9" y="19"/>
                  </a:lnTo>
                  <a:lnTo>
                    <a:pt x="7" y="19"/>
                  </a:lnTo>
                  <a:lnTo>
                    <a:pt x="7" y="17"/>
                  </a:lnTo>
                  <a:lnTo>
                    <a:pt x="4" y="15"/>
                  </a:lnTo>
                  <a:lnTo>
                    <a:pt x="4" y="15"/>
                  </a:lnTo>
                  <a:lnTo>
                    <a:pt x="2" y="13"/>
                  </a:lnTo>
                  <a:lnTo>
                    <a:pt x="2" y="11"/>
                  </a:lnTo>
                  <a:lnTo>
                    <a:pt x="2" y="11"/>
                  </a:lnTo>
                  <a:lnTo>
                    <a:pt x="0" y="7"/>
                  </a:lnTo>
                  <a:lnTo>
                    <a:pt x="0" y="7"/>
                  </a:lnTo>
                  <a:lnTo>
                    <a:pt x="0" y="4"/>
                  </a:lnTo>
                  <a:lnTo>
                    <a:pt x="0" y="2"/>
                  </a:lnTo>
                  <a:lnTo>
                    <a:pt x="2" y="2"/>
                  </a:lnTo>
                  <a:lnTo>
                    <a:pt x="4" y="0"/>
                  </a:lnTo>
                  <a:lnTo>
                    <a:pt x="4" y="0"/>
                  </a:lnTo>
                  <a:lnTo>
                    <a:pt x="4" y="0"/>
                  </a:lnTo>
                  <a:lnTo>
                    <a:pt x="4" y="0"/>
                  </a:lnTo>
                  <a:close/>
                </a:path>
              </a:pathLst>
            </a:custGeom>
            <a:solidFill>
              <a:schemeClr val="bg1">
                <a:lumMod val="85000"/>
              </a:schemeClr>
            </a:solidFill>
            <a:ln w="635" cap="rnd">
              <a:solidFill>
                <a:schemeClr val="bg1">
                  <a:alpha val="17000"/>
                </a:schemeClr>
              </a:solidFill>
              <a:prstDash val="solid"/>
              <a:round/>
              <a:headEnd/>
              <a:tailEnd/>
            </a:ln>
          </p:spPr>
          <p:txBody>
            <a:bodyPr lIns="81617" tIns="40809" rIns="81617" bIns="40809"/>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506" name="Freeform 505">
              <a:extLst>
                <a:ext uri="{FF2B5EF4-FFF2-40B4-BE49-F238E27FC236}">
                  <a16:creationId xmlns:a16="http://schemas.microsoft.com/office/drawing/2014/main" id="{DD7EFF87-05A6-CC46-A545-B941A125CD88}"/>
                </a:ext>
              </a:extLst>
            </p:cNvPr>
            <p:cNvSpPr>
              <a:spLocks/>
            </p:cNvSpPr>
            <p:nvPr userDrawn="1"/>
          </p:nvSpPr>
          <p:spPr bwMode="auto">
            <a:xfrm>
              <a:off x="5839340" y="1957436"/>
              <a:ext cx="25594" cy="24528"/>
            </a:xfrm>
            <a:custGeom>
              <a:avLst/>
              <a:gdLst>
                <a:gd name="T0" fmla="*/ 0 w 17"/>
                <a:gd name="T1" fmla="*/ 3 h 19"/>
                <a:gd name="T2" fmla="*/ 0 w 17"/>
                <a:gd name="T3" fmla="*/ 3 h 19"/>
                <a:gd name="T4" fmla="*/ 2 w 17"/>
                <a:gd name="T5" fmla="*/ 0 h 19"/>
                <a:gd name="T6" fmla="*/ 4 w 17"/>
                <a:gd name="T7" fmla="*/ 0 h 19"/>
                <a:gd name="T8" fmla="*/ 8 w 17"/>
                <a:gd name="T9" fmla="*/ 2 h 19"/>
                <a:gd name="T10" fmla="*/ 13 w 17"/>
                <a:gd name="T11" fmla="*/ 3 h 19"/>
                <a:gd name="T12" fmla="*/ 15 w 17"/>
                <a:gd name="T13" fmla="*/ 7 h 19"/>
                <a:gd name="T14" fmla="*/ 15 w 17"/>
                <a:gd name="T15" fmla="*/ 7 h 19"/>
                <a:gd name="T16" fmla="*/ 17 w 17"/>
                <a:gd name="T17" fmla="*/ 11 h 19"/>
                <a:gd name="T18" fmla="*/ 17 w 17"/>
                <a:gd name="T19" fmla="*/ 13 h 19"/>
                <a:gd name="T20" fmla="*/ 17 w 17"/>
                <a:gd name="T21" fmla="*/ 15 h 19"/>
                <a:gd name="T22" fmla="*/ 17 w 17"/>
                <a:gd name="T23" fmla="*/ 15 h 19"/>
                <a:gd name="T24" fmla="*/ 13 w 17"/>
                <a:gd name="T25" fmla="*/ 17 h 19"/>
                <a:gd name="T26" fmla="*/ 9 w 17"/>
                <a:gd name="T27" fmla="*/ 19 h 19"/>
                <a:gd name="T28" fmla="*/ 9 w 17"/>
                <a:gd name="T29" fmla="*/ 19 h 19"/>
                <a:gd name="T30" fmla="*/ 9 w 17"/>
                <a:gd name="T31" fmla="*/ 17 h 19"/>
                <a:gd name="T32" fmla="*/ 9 w 17"/>
                <a:gd name="T33" fmla="*/ 13 h 19"/>
                <a:gd name="T34" fmla="*/ 9 w 17"/>
                <a:gd name="T35" fmla="*/ 13 h 19"/>
                <a:gd name="T36" fmla="*/ 8 w 17"/>
                <a:gd name="T37" fmla="*/ 9 h 19"/>
                <a:gd name="T38" fmla="*/ 8 w 17"/>
                <a:gd name="T39" fmla="*/ 9 h 19"/>
                <a:gd name="T40" fmla="*/ 6 w 17"/>
                <a:gd name="T41" fmla="*/ 9 h 19"/>
                <a:gd name="T42" fmla="*/ 6 w 17"/>
                <a:gd name="T43" fmla="*/ 5 h 19"/>
                <a:gd name="T44" fmla="*/ 6 w 17"/>
                <a:gd name="T45" fmla="*/ 5 h 19"/>
                <a:gd name="T46" fmla="*/ 2 w 17"/>
                <a:gd name="T47" fmla="*/ 5 h 19"/>
                <a:gd name="T48" fmla="*/ 0 w 17"/>
                <a:gd name="T49" fmla="*/ 3 h 19"/>
                <a:gd name="T50" fmla="*/ 0 w 17"/>
                <a:gd name="T51" fmla="*/ 3 h 19"/>
                <a:gd name="T52" fmla="*/ 0 w 17"/>
                <a:gd name="T53" fmla="*/ 3 h 19"/>
                <a:gd name="T54" fmla="*/ 0 w 17"/>
                <a:gd name="T55" fmla="*/ 3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7" h="19">
                  <a:moveTo>
                    <a:pt x="0" y="3"/>
                  </a:moveTo>
                  <a:lnTo>
                    <a:pt x="0" y="3"/>
                  </a:lnTo>
                  <a:lnTo>
                    <a:pt x="2" y="0"/>
                  </a:lnTo>
                  <a:lnTo>
                    <a:pt x="4" y="0"/>
                  </a:lnTo>
                  <a:lnTo>
                    <a:pt x="8" y="2"/>
                  </a:lnTo>
                  <a:lnTo>
                    <a:pt x="13" y="3"/>
                  </a:lnTo>
                  <a:lnTo>
                    <a:pt x="15" y="7"/>
                  </a:lnTo>
                  <a:lnTo>
                    <a:pt x="15" y="7"/>
                  </a:lnTo>
                  <a:lnTo>
                    <a:pt x="17" y="11"/>
                  </a:lnTo>
                  <a:lnTo>
                    <a:pt x="17" y="13"/>
                  </a:lnTo>
                  <a:lnTo>
                    <a:pt x="17" y="15"/>
                  </a:lnTo>
                  <a:lnTo>
                    <a:pt x="17" y="15"/>
                  </a:lnTo>
                  <a:lnTo>
                    <a:pt x="13" y="17"/>
                  </a:lnTo>
                  <a:lnTo>
                    <a:pt x="9" y="19"/>
                  </a:lnTo>
                  <a:lnTo>
                    <a:pt x="9" y="19"/>
                  </a:lnTo>
                  <a:lnTo>
                    <a:pt x="9" y="17"/>
                  </a:lnTo>
                  <a:lnTo>
                    <a:pt x="9" y="13"/>
                  </a:lnTo>
                  <a:lnTo>
                    <a:pt x="9" y="13"/>
                  </a:lnTo>
                  <a:lnTo>
                    <a:pt x="8" y="9"/>
                  </a:lnTo>
                  <a:lnTo>
                    <a:pt x="8" y="9"/>
                  </a:lnTo>
                  <a:lnTo>
                    <a:pt x="6" y="9"/>
                  </a:lnTo>
                  <a:lnTo>
                    <a:pt x="6" y="5"/>
                  </a:lnTo>
                  <a:lnTo>
                    <a:pt x="6" y="5"/>
                  </a:lnTo>
                  <a:lnTo>
                    <a:pt x="2" y="5"/>
                  </a:lnTo>
                  <a:lnTo>
                    <a:pt x="0" y="3"/>
                  </a:lnTo>
                  <a:lnTo>
                    <a:pt x="0" y="3"/>
                  </a:lnTo>
                  <a:lnTo>
                    <a:pt x="0" y="3"/>
                  </a:lnTo>
                  <a:lnTo>
                    <a:pt x="0" y="3"/>
                  </a:lnTo>
                  <a:close/>
                </a:path>
              </a:pathLst>
            </a:custGeom>
            <a:solidFill>
              <a:schemeClr val="bg1">
                <a:lumMod val="85000"/>
              </a:schemeClr>
            </a:solidFill>
            <a:ln w="635" cap="rnd">
              <a:solidFill>
                <a:schemeClr val="bg1">
                  <a:alpha val="17000"/>
                </a:schemeClr>
              </a:solidFill>
            </a:ln>
          </p:spPr>
          <p:txBody>
            <a:bodyPr lIns="81617" tIns="40809" rIns="81617" bIns="40809"/>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507" name="Freeform 506">
              <a:extLst>
                <a:ext uri="{FF2B5EF4-FFF2-40B4-BE49-F238E27FC236}">
                  <a16:creationId xmlns:a16="http://schemas.microsoft.com/office/drawing/2014/main" id="{5E11216A-2340-EA47-A2CD-69B3B0923ABC}"/>
                </a:ext>
              </a:extLst>
            </p:cNvPr>
            <p:cNvSpPr>
              <a:spLocks/>
            </p:cNvSpPr>
            <p:nvPr userDrawn="1"/>
          </p:nvSpPr>
          <p:spPr bwMode="auto">
            <a:xfrm>
              <a:off x="5839340" y="1957436"/>
              <a:ext cx="25594" cy="24528"/>
            </a:xfrm>
            <a:custGeom>
              <a:avLst/>
              <a:gdLst>
                <a:gd name="T0" fmla="*/ 0 w 17"/>
                <a:gd name="T1" fmla="*/ 3 h 19"/>
                <a:gd name="T2" fmla="*/ 0 w 17"/>
                <a:gd name="T3" fmla="*/ 3 h 19"/>
                <a:gd name="T4" fmla="*/ 2 w 17"/>
                <a:gd name="T5" fmla="*/ 0 h 19"/>
                <a:gd name="T6" fmla="*/ 4 w 17"/>
                <a:gd name="T7" fmla="*/ 0 h 19"/>
                <a:gd name="T8" fmla="*/ 8 w 17"/>
                <a:gd name="T9" fmla="*/ 2 h 19"/>
                <a:gd name="T10" fmla="*/ 13 w 17"/>
                <a:gd name="T11" fmla="*/ 3 h 19"/>
                <a:gd name="T12" fmla="*/ 15 w 17"/>
                <a:gd name="T13" fmla="*/ 7 h 19"/>
                <a:gd name="T14" fmla="*/ 15 w 17"/>
                <a:gd name="T15" fmla="*/ 7 h 19"/>
                <a:gd name="T16" fmla="*/ 17 w 17"/>
                <a:gd name="T17" fmla="*/ 11 h 19"/>
                <a:gd name="T18" fmla="*/ 17 w 17"/>
                <a:gd name="T19" fmla="*/ 13 h 19"/>
                <a:gd name="T20" fmla="*/ 17 w 17"/>
                <a:gd name="T21" fmla="*/ 15 h 19"/>
                <a:gd name="T22" fmla="*/ 17 w 17"/>
                <a:gd name="T23" fmla="*/ 15 h 19"/>
                <a:gd name="T24" fmla="*/ 13 w 17"/>
                <a:gd name="T25" fmla="*/ 17 h 19"/>
                <a:gd name="T26" fmla="*/ 9 w 17"/>
                <a:gd name="T27" fmla="*/ 19 h 19"/>
                <a:gd name="T28" fmla="*/ 9 w 17"/>
                <a:gd name="T29" fmla="*/ 19 h 19"/>
                <a:gd name="T30" fmla="*/ 9 w 17"/>
                <a:gd name="T31" fmla="*/ 17 h 19"/>
                <a:gd name="T32" fmla="*/ 9 w 17"/>
                <a:gd name="T33" fmla="*/ 13 h 19"/>
                <a:gd name="T34" fmla="*/ 9 w 17"/>
                <a:gd name="T35" fmla="*/ 13 h 19"/>
                <a:gd name="T36" fmla="*/ 8 w 17"/>
                <a:gd name="T37" fmla="*/ 9 h 19"/>
                <a:gd name="T38" fmla="*/ 8 w 17"/>
                <a:gd name="T39" fmla="*/ 9 h 19"/>
                <a:gd name="T40" fmla="*/ 6 w 17"/>
                <a:gd name="T41" fmla="*/ 9 h 19"/>
                <a:gd name="T42" fmla="*/ 6 w 17"/>
                <a:gd name="T43" fmla="*/ 5 h 19"/>
                <a:gd name="T44" fmla="*/ 6 w 17"/>
                <a:gd name="T45" fmla="*/ 5 h 19"/>
                <a:gd name="T46" fmla="*/ 2 w 17"/>
                <a:gd name="T47" fmla="*/ 5 h 19"/>
                <a:gd name="T48" fmla="*/ 0 w 17"/>
                <a:gd name="T49" fmla="*/ 3 h 19"/>
                <a:gd name="T50" fmla="*/ 0 w 17"/>
                <a:gd name="T51" fmla="*/ 3 h 19"/>
                <a:gd name="T52" fmla="*/ 0 w 17"/>
                <a:gd name="T53" fmla="*/ 3 h 19"/>
                <a:gd name="T54" fmla="*/ 0 w 17"/>
                <a:gd name="T55" fmla="*/ 3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7" h="19">
                  <a:moveTo>
                    <a:pt x="0" y="3"/>
                  </a:moveTo>
                  <a:lnTo>
                    <a:pt x="0" y="3"/>
                  </a:lnTo>
                  <a:lnTo>
                    <a:pt x="2" y="0"/>
                  </a:lnTo>
                  <a:lnTo>
                    <a:pt x="4" y="0"/>
                  </a:lnTo>
                  <a:lnTo>
                    <a:pt x="8" y="2"/>
                  </a:lnTo>
                  <a:lnTo>
                    <a:pt x="13" y="3"/>
                  </a:lnTo>
                  <a:lnTo>
                    <a:pt x="15" y="7"/>
                  </a:lnTo>
                  <a:lnTo>
                    <a:pt x="15" y="7"/>
                  </a:lnTo>
                  <a:lnTo>
                    <a:pt x="17" y="11"/>
                  </a:lnTo>
                  <a:lnTo>
                    <a:pt x="17" y="13"/>
                  </a:lnTo>
                  <a:lnTo>
                    <a:pt x="17" y="15"/>
                  </a:lnTo>
                  <a:lnTo>
                    <a:pt x="17" y="15"/>
                  </a:lnTo>
                  <a:lnTo>
                    <a:pt x="13" y="17"/>
                  </a:lnTo>
                  <a:lnTo>
                    <a:pt x="9" y="19"/>
                  </a:lnTo>
                  <a:lnTo>
                    <a:pt x="9" y="19"/>
                  </a:lnTo>
                  <a:lnTo>
                    <a:pt x="9" y="17"/>
                  </a:lnTo>
                  <a:lnTo>
                    <a:pt x="9" y="13"/>
                  </a:lnTo>
                  <a:lnTo>
                    <a:pt x="9" y="13"/>
                  </a:lnTo>
                  <a:lnTo>
                    <a:pt x="8" y="9"/>
                  </a:lnTo>
                  <a:lnTo>
                    <a:pt x="8" y="9"/>
                  </a:lnTo>
                  <a:lnTo>
                    <a:pt x="6" y="9"/>
                  </a:lnTo>
                  <a:lnTo>
                    <a:pt x="6" y="5"/>
                  </a:lnTo>
                  <a:lnTo>
                    <a:pt x="6" y="5"/>
                  </a:lnTo>
                  <a:lnTo>
                    <a:pt x="2" y="5"/>
                  </a:lnTo>
                  <a:lnTo>
                    <a:pt x="0" y="3"/>
                  </a:lnTo>
                  <a:lnTo>
                    <a:pt x="0" y="3"/>
                  </a:lnTo>
                  <a:lnTo>
                    <a:pt x="0" y="3"/>
                  </a:lnTo>
                  <a:lnTo>
                    <a:pt x="0" y="3"/>
                  </a:lnTo>
                  <a:close/>
                </a:path>
              </a:pathLst>
            </a:custGeom>
            <a:solidFill>
              <a:schemeClr val="bg1">
                <a:lumMod val="85000"/>
              </a:schemeClr>
            </a:solidFill>
            <a:ln w="635" cap="rnd">
              <a:solidFill>
                <a:schemeClr val="bg1">
                  <a:alpha val="17000"/>
                </a:schemeClr>
              </a:solidFill>
              <a:prstDash val="solid"/>
              <a:round/>
              <a:headEnd/>
              <a:tailEnd/>
            </a:ln>
          </p:spPr>
          <p:txBody>
            <a:bodyPr lIns="81617" tIns="40809" rIns="81617" bIns="40809"/>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508" name="Freeform 507">
              <a:extLst>
                <a:ext uri="{FF2B5EF4-FFF2-40B4-BE49-F238E27FC236}">
                  <a16:creationId xmlns:a16="http://schemas.microsoft.com/office/drawing/2014/main" id="{3D25E35F-C922-C648-9C81-4D209F765DB6}"/>
                </a:ext>
              </a:extLst>
            </p:cNvPr>
            <p:cNvSpPr>
              <a:spLocks/>
            </p:cNvSpPr>
            <p:nvPr userDrawn="1"/>
          </p:nvSpPr>
          <p:spPr bwMode="auto">
            <a:xfrm>
              <a:off x="5877732" y="2006481"/>
              <a:ext cx="32703" cy="44790"/>
            </a:xfrm>
            <a:custGeom>
              <a:avLst/>
              <a:gdLst>
                <a:gd name="T0" fmla="*/ 0 w 22"/>
                <a:gd name="T1" fmla="*/ 0 h 34"/>
                <a:gd name="T2" fmla="*/ 0 w 22"/>
                <a:gd name="T3" fmla="*/ 0 h 34"/>
                <a:gd name="T4" fmla="*/ 1 w 22"/>
                <a:gd name="T5" fmla="*/ 0 h 34"/>
                <a:gd name="T6" fmla="*/ 5 w 22"/>
                <a:gd name="T7" fmla="*/ 0 h 34"/>
                <a:gd name="T8" fmla="*/ 5 w 22"/>
                <a:gd name="T9" fmla="*/ 0 h 34"/>
                <a:gd name="T10" fmla="*/ 7 w 22"/>
                <a:gd name="T11" fmla="*/ 3 h 34"/>
                <a:gd name="T12" fmla="*/ 11 w 22"/>
                <a:gd name="T13" fmla="*/ 9 h 34"/>
                <a:gd name="T14" fmla="*/ 11 w 22"/>
                <a:gd name="T15" fmla="*/ 13 h 34"/>
                <a:gd name="T16" fmla="*/ 11 w 22"/>
                <a:gd name="T17" fmla="*/ 13 h 34"/>
                <a:gd name="T18" fmla="*/ 15 w 22"/>
                <a:gd name="T19" fmla="*/ 13 h 34"/>
                <a:gd name="T20" fmla="*/ 15 w 22"/>
                <a:gd name="T21" fmla="*/ 15 h 34"/>
                <a:gd name="T22" fmla="*/ 17 w 22"/>
                <a:gd name="T23" fmla="*/ 18 h 34"/>
                <a:gd name="T24" fmla="*/ 18 w 22"/>
                <a:gd name="T25" fmla="*/ 22 h 34"/>
                <a:gd name="T26" fmla="*/ 20 w 22"/>
                <a:gd name="T27" fmla="*/ 24 h 34"/>
                <a:gd name="T28" fmla="*/ 22 w 22"/>
                <a:gd name="T29" fmla="*/ 26 h 34"/>
                <a:gd name="T30" fmla="*/ 22 w 22"/>
                <a:gd name="T31" fmla="*/ 26 h 34"/>
                <a:gd name="T32" fmla="*/ 22 w 22"/>
                <a:gd name="T33" fmla="*/ 30 h 34"/>
                <a:gd name="T34" fmla="*/ 18 w 22"/>
                <a:gd name="T35" fmla="*/ 34 h 34"/>
                <a:gd name="T36" fmla="*/ 18 w 22"/>
                <a:gd name="T37" fmla="*/ 34 h 34"/>
                <a:gd name="T38" fmla="*/ 17 w 22"/>
                <a:gd name="T39" fmla="*/ 32 h 34"/>
                <a:gd name="T40" fmla="*/ 15 w 22"/>
                <a:gd name="T41" fmla="*/ 30 h 34"/>
                <a:gd name="T42" fmla="*/ 15 w 22"/>
                <a:gd name="T43" fmla="*/ 30 h 34"/>
                <a:gd name="T44" fmla="*/ 15 w 22"/>
                <a:gd name="T45" fmla="*/ 30 h 34"/>
                <a:gd name="T46" fmla="*/ 11 w 22"/>
                <a:gd name="T47" fmla="*/ 30 h 34"/>
                <a:gd name="T48" fmla="*/ 11 w 22"/>
                <a:gd name="T49" fmla="*/ 32 h 34"/>
                <a:gd name="T50" fmla="*/ 11 w 22"/>
                <a:gd name="T51" fmla="*/ 34 h 34"/>
                <a:gd name="T52" fmla="*/ 11 w 22"/>
                <a:gd name="T53" fmla="*/ 34 h 34"/>
                <a:gd name="T54" fmla="*/ 11 w 22"/>
                <a:gd name="T55" fmla="*/ 34 h 34"/>
                <a:gd name="T56" fmla="*/ 9 w 22"/>
                <a:gd name="T57" fmla="*/ 32 h 34"/>
                <a:gd name="T58" fmla="*/ 7 w 22"/>
                <a:gd name="T59" fmla="*/ 30 h 34"/>
                <a:gd name="T60" fmla="*/ 7 w 22"/>
                <a:gd name="T61" fmla="*/ 28 h 34"/>
                <a:gd name="T62" fmla="*/ 7 w 22"/>
                <a:gd name="T63" fmla="*/ 28 h 34"/>
                <a:gd name="T64" fmla="*/ 7 w 22"/>
                <a:gd name="T65" fmla="*/ 20 h 34"/>
                <a:gd name="T66" fmla="*/ 7 w 22"/>
                <a:gd name="T67" fmla="*/ 20 h 34"/>
                <a:gd name="T68" fmla="*/ 7 w 22"/>
                <a:gd name="T69" fmla="*/ 18 h 34"/>
                <a:gd name="T70" fmla="*/ 7 w 22"/>
                <a:gd name="T71" fmla="*/ 15 h 34"/>
                <a:gd name="T72" fmla="*/ 7 w 22"/>
                <a:gd name="T73" fmla="*/ 15 h 34"/>
                <a:gd name="T74" fmla="*/ 5 w 22"/>
                <a:gd name="T75" fmla="*/ 13 h 34"/>
                <a:gd name="T76" fmla="*/ 3 w 22"/>
                <a:gd name="T77" fmla="*/ 9 h 34"/>
                <a:gd name="T78" fmla="*/ 0 w 22"/>
                <a:gd name="T79" fmla="*/ 5 h 34"/>
                <a:gd name="T80" fmla="*/ 0 w 22"/>
                <a:gd name="T81" fmla="*/ 0 h 34"/>
                <a:gd name="T82" fmla="*/ 0 w 22"/>
                <a:gd name="T83" fmla="*/ 0 h 34"/>
                <a:gd name="T84" fmla="*/ 0 w 22"/>
                <a:gd name="T85" fmla="*/ 0 h 34"/>
                <a:gd name="T86" fmla="*/ 0 w 22"/>
                <a:gd name="T87"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2" h="34">
                  <a:moveTo>
                    <a:pt x="0" y="0"/>
                  </a:moveTo>
                  <a:lnTo>
                    <a:pt x="0" y="0"/>
                  </a:lnTo>
                  <a:lnTo>
                    <a:pt x="1" y="0"/>
                  </a:lnTo>
                  <a:lnTo>
                    <a:pt x="5" y="0"/>
                  </a:lnTo>
                  <a:lnTo>
                    <a:pt x="5" y="0"/>
                  </a:lnTo>
                  <a:lnTo>
                    <a:pt x="7" y="3"/>
                  </a:lnTo>
                  <a:lnTo>
                    <a:pt x="11" y="9"/>
                  </a:lnTo>
                  <a:lnTo>
                    <a:pt x="11" y="13"/>
                  </a:lnTo>
                  <a:lnTo>
                    <a:pt x="11" y="13"/>
                  </a:lnTo>
                  <a:lnTo>
                    <a:pt x="15" y="13"/>
                  </a:lnTo>
                  <a:lnTo>
                    <a:pt x="15" y="15"/>
                  </a:lnTo>
                  <a:lnTo>
                    <a:pt x="17" y="18"/>
                  </a:lnTo>
                  <a:lnTo>
                    <a:pt x="18" y="22"/>
                  </a:lnTo>
                  <a:lnTo>
                    <a:pt x="20" y="24"/>
                  </a:lnTo>
                  <a:lnTo>
                    <a:pt x="22" y="26"/>
                  </a:lnTo>
                  <a:lnTo>
                    <a:pt x="22" y="26"/>
                  </a:lnTo>
                  <a:lnTo>
                    <a:pt x="22" y="30"/>
                  </a:lnTo>
                  <a:lnTo>
                    <a:pt x="18" y="34"/>
                  </a:lnTo>
                  <a:lnTo>
                    <a:pt x="18" y="34"/>
                  </a:lnTo>
                  <a:lnTo>
                    <a:pt x="17" y="32"/>
                  </a:lnTo>
                  <a:lnTo>
                    <a:pt x="15" y="30"/>
                  </a:lnTo>
                  <a:lnTo>
                    <a:pt x="15" y="30"/>
                  </a:lnTo>
                  <a:lnTo>
                    <a:pt x="15" y="30"/>
                  </a:lnTo>
                  <a:lnTo>
                    <a:pt x="11" y="30"/>
                  </a:lnTo>
                  <a:lnTo>
                    <a:pt x="11" y="32"/>
                  </a:lnTo>
                  <a:lnTo>
                    <a:pt x="11" y="34"/>
                  </a:lnTo>
                  <a:lnTo>
                    <a:pt x="11" y="34"/>
                  </a:lnTo>
                  <a:lnTo>
                    <a:pt x="11" y="34"/>
                  </a:lnTo>
                  <a:lnTo>
                    <a:pt x="9" y="32"/>
                  </a:lnTo>
                  <a:lnTo>
                    <a:pt x="7" y="30"/>
                  </a:lnTo>
                  <a:lnTo>
                    <a:pt x="7" y="28"/>
                  </a:lnTo>
                  <a:lnTo>
                    <a:pt x="7" y="28"/>
                  </a:lnTo>
                  <a:lnTo>
                    <a:pt x="7" y="20"/>
                  </a:lnTo>
                  <a:lnTo>
                    <a:pt x="7" y="20"/>
                  </a:lnTo>
                  <a:lnTo>
                    <a:pt x="7" y="18"/>
                  </a:lnTo>
                  <a:lnTo>
                    <a:pt x="7" y="15"/>
                  </a:lnTo>
                  <a:lnTo>
                    <a:pt x="7" y="15"/>
                  </a:lnTo>
                  <a:lnTo>
                    <a:pt x="5" y="13"/>
                  </a:lnTo>
                  <a:lnTo>
                    <a:pt x="3" y="9"/>
                  </a:lnTo>
                  <a:lnTo>
                    <a:pt x="0" y="5"/>
                  </a:lnTo>
                  <a:lnTo>
                    <a:pt x="0" y="0"/>
                  </a:lnTo>
                  <a:lnTo>
                    <a:pt x="0" y="0"/>
                  </a:lnTo>
                  <a:lnTo>
                    <a:pt x="0" y="0"/>
                  </a:lnTo>
                  <a:lnTo>
                    <a:pt x="0" y="0"/>
                  </a:lnTo>
                  <a:close/>
                </a:path>
              </a:pathLst>
            </a:custGeom>
            <a:solidFill>
              <a:schemeClr val="bg1">
                <a:lumMod val="85000"/>
              </a:schemeClr>
            </a:solidFill>
            <a:ln w="635" cap="rnd">
              <a:solidFill>
                <a:schemeClr val="bg1">
                  <a:alpha val="17000"/>
                </a:schemeClr>
              </a:solidFill>
            </a:ln>
          </p:spPr>
          <p:txBody>
            <a:bodyPr lIns="81617" tIns="40809" rIns="81617" bIns="40809"/>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509" name="Freeform 508">
              <a:extLst>
                <a:ext uri="{FF2B5EF4-FFF2-40B4-BE49-F238E27FC236}">
                  <a16:creationId xmlns:a16="http://schemas.microsoft.com/office/drawing/2014/main" id="{107CC096-7290-7B42-8FC2-AC514735B490}"/>
                </a:ext>
              </a:extLst>
            </p:cNvPr>
            <p:cNvSpPr>
              <a:spLocks/>
            </p:cNvSpPr>
            <p:nvPr userDrawn="1"/>
          </p:nvSpPr>
          <p:spPr bwMode="auto">
            <a:xfrm>
              <a:off x="5877732" y="2006481"/>
              <a:ext cx="32703" cy="44790"/>
            </a:xfrm>
            <a:custGeom>
              <a:avLst/>
              <a:gdLst>
                <a:gd name="T0" fmla="*/ 0 w 22"/>
                <a:gd name="T1" fmla="*/ 0 h 34"/>
                <a:gd name="T2" fmla="*/ 0 w 22"/>
                <a:gd name="T3" fmla="*/ 0 h 34"/>
                <a:gd name="T4" fmla="*/ 1 w 22"/>
                <a:gd name="T5" fmla="*/ 0 h 34"/>
                <a:gd name="T6" fmla="*/ 5 w 22"/>
                <a:gd name="T7" fmla="*/ 0 h 34"/>
                <a:gd name="T8" fmla="*/ 5 w 22"/>
                <a:gd name="T9" fmla="*/ 0 h 34"/>
                <a:gd name="T10" fmla="*/ 7 w 22"/>
                <a:gd name="T11" fmla="*/ 3 h 34"/>
                <a:gd name="T12" fmla="*/ 11 w 22"/>
                <a:gd name="T13" fmla="*/ 9 h 34"/>
                <a:gd name="T14" fmla="*/ 11 w 22"/>
                <a:gd name="T15" fmla="*/ 13 h 34"/>
                <a:gd name="T16" fmla="*/ 11 w 22"/>
                <a:gd name="T17" fmla="*/ 13 h 34"/>
                <a:gd name="T18" fmla="*/ 15 w 22"/>
                <a:gd name="T19" fmla="*/ 13 h 34"/>
                <a:gd name="T20" fmla="*/ 15 w 22"/>
                <a:gd name="T21" fmla="*/ 15 h 34"/>
                <a:gd name="T22" fmla="*/ 17 w 22"/>
                <a:gd name="T23" fmla="*/ 18 h 34"/>
                <a:gd name="T24" fmla="*/ 18 w 22"/>
                <a:gd name="T25" fmla="*/ 22 h 34"/>
                <a:gd name="T26" fmla="*/ 20 w 22"/>
                <a:gd name="T27" fmla="*/ 24 h 34"/>
                <a:gd name="T28" fmla="*/ 22 w 22"/>
                <a:gd name="T29" fmla="*/ 26 h 34"/>
                <a:gd name="T30" fmla="*/ 22 w 22"/>
                <a:gd name="T31" fmla="*/ 26 h 34"/>
                <a:gd name="T32" fmla="*/ 22 w 22"/>
                <a:gd name="T33" fmla="*/ 30 h 34"/>
                <a:gd name="T34" fmla="*/ 18 w 22"/>
                <a:gd name="T35" fmla="*/ 34 h 34"/>
                <a:gd name="T36" fmla="*/ 18 w 22"/>
                <a:gd name="T37" fmla="*/ 34 h 34"/>
                <a:gd name="T38" fmla="*/ 17 w 22"/>
                <a:gd name="T39" fmla="*/ 32 h 34"/>
                <a:gd name="T40" fmla="*/ 15 w 22"/>
                <a:gd name="T41" fmla="*/ 30 h 34"/>
                <a:gd name="T42" fmla="*/ 15 w 22"/>
                <a:gd name="T43" fmla="*/ 30 h 34"/>
                <a:gd name="T44" fmla="*/ 15 w 22"/>
                <a:gd name="T45" fmla="*/ 30 h 34"/>
                <a:gd name="T46" fmla="*/ 11 w 22"/>
                <a:gd name="T47" fmla="*/ 30 h 34"/>
                <a:gd name="T48" fmla="*/ 11 w 22"/>
                <a:gd name="T49" fmla="*/ 32 h 34"/>
                <a:gd name="T50" fmla="*/ 11 w 22"/>
                <a:gd name="T51" fmla="*/ 34 h 34"/>
                <a:gd name="T52" fmla="*/ 11 w 22"/>
                <a:gd name="T53" fmla="*/ 34 h 34"/>
                <a:gd name="T54" fmla="*/ 11 w 22"/>
                <a:gd name="T55" fmla="*/ 34 h 34"/>
                <a:gd name="T56" fmla="*/ 9 w 22"/>
                <a:gd name="T57" fmla="*/ 32 h 34"/>
                <a:gd name="T58" fmla="*/ 7 w 22"/>
                <a:gd name="T59" fmla="*/ 30 h 34"/>
                <a:gd name="T60" fmla="*/ 7 w 22"/>
                <a:gd name="T61" fmla="*/ 28 h 34"/>
                <a:gd name="T62" fmla="*/ 7 w 22"/>
                <a:gd name="T63" fmla="*/ 28 h 34"/>
                <a:gd name="T64" fmla="*/ 7 w 22"/>
                <a:gd name="T65" fmla="*/ 20 h 34"/>
                <a:gd name="T66" fmla="*/ 7 w 22"/>
                <a:gd name="T67" fmla="*/ 20 h 34"/>
                <a:gd name="T68" fmla="*/ 7 w 22"/>
                <a:gd name="T69" fmla="*/ 18 h 34"/>
                <a:gd name="T70" fmla="*/ 7 w 22"/>
                <a:gd name="T71" fmla="*/ 15 h 34"/>
                <a:gd name="T72" fmla="*/ 7 w 22"/>
                <a:gd name="T73" fmla="*/ 15 h 34"/>
                <a:gd name="T74" fmla="*/ 5 w 22"/>
                <a:gd name="T75" fmla="*/ 13 h 34"/>
                <a:gd name="T76" fmla="*/ 3 w 22"/>
                <a:gd name="T77" fmla="*/ 9 h 34"/>
                <a:gd name="T78" fmla="*/ 0 w 22"/>
                <a:gd name="T79" fmla="*/ 5 h 34"/>
                <a:gd name="T80" fmla="*/ 0 w 22"/>
                <a:gd name="T81" fmla="*/ 0 h 34"/>
                <a:gd name="T82" fmla="*/ 0 w 22"/>
                <a:gd name="T83" fmla="*/ 0 h 34"/>
                <a:gd name="T84" fmla="*/ 0 w 22"/>
                <a:gd name="T85" fmla="*/ 0 h 34"/>
                <a:gd name="T86" fmla="*/ 0 w 22"/>
                <a:gd name="T87"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2" h="34">
                  <a:moveTo>
                    <a:pt x="0" y="0"/>
                  </a:moveTo>
                  <a:lnTo>
                    <a:pt x="0" y="0"/>
                  </a:lnTo>
                  <a:lnTo>
                    <a:pt x="1" y="0"/>
                  </a:lnTo>
                  <a:lnTo>
                    <a:pt x="5" y="0"/>
                  </a:lnTo>
                  <a:lnTo>
                    <a:pt x="5" y="0"/>
                  </a:lnTo>
                  <a:lnTo>
                    <a:pt x="7" y="3"/>
                  </a:lnTo>
                  <a:lnTo>
                    <a:pt x="11" y="9"/>
                  </a:lnTo>
                  <a:lnTo>
                    <a:pt x="11" y="13"/>
                  </a:lnTo>
                  <a:lnTo>
                    <a:pt x="11" y="13"/>
                  </a:lnTo>
                  <a:lnTo>
                    <a:pt x="15" y="13"/>
                  </a:lnTo>
                  <a:lnTo>
                    <a:pt x="15" y="15"/>
                  </a:lnTo>
                  <a:lnTo>
                    <a:pt x="17" y="18"/>
                  </a:lnTo>
                  <a:lnTo>
                    <a:pt x="18" y="22"/>
                  </a:lnTo>
                  <a:lnTo>
                    <a:pt x="20" y="24"/>
                  </a:lnTo>
                  <a:lnTo>
                    <a:pt x="22" y="26"/>
                  </a:lnTo>
                  <a:lnTo>
                    <a:pt x="22" y="26"/>
                  </a:lnTo>
                  <a:lnTo>
                    <a:pt x="22" y="30"/>
                  </a:lnTo>
                  <a:lnTo>
                    <a:pt x="18" y="34"/>
                  </a:lnTo>
                  <a:lnTo>
                    <a:pt x="18" y="34"/>
                  </a:lnTo>
                  <a:lnTo>
                    <a:pt x="17" y="32"/>
                  </a:lnTo>
                  <a:lnTo>
                    <a:pt x="15" y="30"/>
                  </a:lnTo>
                  <a:lnTo>
                    <a:pt x="15" y="30"/>
                  </a:lnTo>
                  <a:lnTo>
                    <a:pt x="15" y="30"/>
                  </a:lnTo>
                  <a:lnTo>
                    <a:pt x="11" y="30"/>
                  </a:lnTo>
                  <a:lnTo>
                    <a:pt x="11" y="32"/>
                  </a:lnTo>
                  <a:lnTo>
                    <a:pt x="11" y="34"/>
                  </a:lnTo>
                  <a:lnTo>
                    <a:pt x="11" y="34"/>
                  </a:lnTo>
                  <a:lnTo>
                    <a:pt x="11" y="34"/>
                  </a:lnTo>
                  <a:lnTo>
                    <a:pt x="9" y="32"/>
                  </a:lnTo>
                  <a:lnTo>
                    <a:pt x="7" y="30"/>
                  </a:lnTo>
                  <a:lnTo>
                    <a:pt x="7" y="28"/>
                  </a:lnTo>
                  <a:lnTo>
                    <a:pt x="7" y="28"/>
                  </a:lnTo>
                  <a:lnTo>
                    <a:pt x="7" y="20"/>
                  </a:lnTo>
                  <a:lnTo>
                    <a:pt x="7" y="20"/>
                  </a:lnTo>
                  <a:lnTo>
                    <a:pt x="7" y="18"/>
                  </a:lnTo>
                  <a:lnTo>
                    <a:pt x="7" y="15"/>
                  </a:lnTo>
                  <a:lnTo>
                    <a:pt x="7" y="15"/>
                  </a:lnTo>
                  <a:lnTo>
                    <a:pt x="5" y="13"/>
                  </a:lnTo>
                  <a:lnTo>
                    <a:pt x="3" y="9"/>
                  </a:lnTo>
                  <a:lnTo>
                    <a:pt x="0" y="5"/>
                  </a:lnTo>
                  <a:lnTo>
                    <a:pt x="0" y="0"/>
                  </a:lnTo>
                  <a:lnTo>
                    <a:pt x="0" y="0"/>
                  </a:lnTo>
                  <a:lnTo>
                    <a:pt x="0" y="0"/>
                  </a:lnTo>
                  <a:lnTo>
                    <a:pt x="0" y="0"/>
                  </a:lnTo>
                  <a:close/>
                </a:path>
              </a:pathLst>
            </a:custGeom>
            <a:solidFill>
              <a:schemeClr val="bg1">
                <a:lumMod val="85000"/>
              </a:schemeClr>
            </a:solidFill>
            <a:ln w="635" cap="rnd">
              <a:solidFill>
                <a:schemeClr val="bg1">
                  <a:alpha val="17000"/>
                </a:schemeClr>
              </a:solidFill>
              <a:prstDash val="solid"/>
              <a:round/>
              <a:headEnd/>
              <a:tailEnd/>
            </a:ln>
          </p:spPr>
          <p:txBody>
            <a:bodyPr lIns="81617" tIns="40809" rIns="81617" bIns="40809"/>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510" name="Freeform 509">
              <a:extLst>
                <a:ext uri="{FF2B5EF4-FFF2-40B4-BE49-F238E27FC236}">
                  <a16:creationId xmlns:a16="http://schemas.microsoft.com/office/drawing/2014/main" id="{71B68856-46E4-4A44-870A-9EB79DBF5F4A}"/>
                </a:ext>
              </a:extLst>
            </p:cNvPr>
            <p:cNvSpPr>
              <a:spLocks/>
            </p:cNvSpPr>
            <p:nvPr userDrawn="1"/>
          </p:nvSpPr>
          <p:spPr bwMode="auto">
            <a:xfrm>
              <a:off x="5839352" y="1974499"/>
              <a:ext cx="14219" cy="31993"/>
            </a:xfrm>
            <a:custGeom>
              <a:avLst/>
              <a:gdLst>
                <a:gd name="T0" fmla="*/ 2 w 9"/>
                <a:gd name="T1" fmla="*/ 0 h 25"/>
                <a:gd name="T2" fmla="*/ 2 w 9"/>
                <a:gd name="T3" fmla="*/ 0 h 25"/>
                <a:gd name="T4" fmla="*/ 0 w 9"/>
                <a:gd name="T5" fmla="*/ 4 h 25"/>
                <a:gd name="T6" fmla="*/ 0 w 9"/>
                <a:gd name="T7" fmla="*/ 8 h 25"/>
                <a:gd name="T8" fmla="*/ 2 w 9"/>
                <a:gd name="T9" fmla="*/ 13 h 25"/>
                <a:gd name="T10" fmla="*/ 2 w 9"/>
                <a:gd name="T11" fmla="*/ 13 h 25"/>
                <a:gd name="T12" fmla="*/ 4 w 9"/>
                <a:gd name="T13" fmla="*/ 21 h 25"/>
                <a:gd name="T14" fmla="*/ 6 w 9"/>
                <a:gd name="T15" fmla="*/ 25 h 25"/>
                <a:gd name="T16" fmla="*/ 8 w 9"/>
                <a:gd name="T17" fmla="*/ 25 h 25"/>
                <a:gd name="T18" fmla="*/ 8 w 9"/>
                <a:gd name="T19" fmla="*/ 25 h 25"/>
                <a:gd name="T20" fmla="*/ 8 w 9"/>
                <a:gd name="T21" fmla="*/ 25 h 25"/>
                <a:gd name="T22" fmla="*/ 9 w 9"/>
                <a:gd name="T23" fmla="*/ 21 h 25"/>
                <a:gd name="T24" fmla="*/ 8 w 9"/>
                <a:gd name="T25" fmla="*/ 19 h 25"/>
                <a:gd name="T26" fmla="*/ 8 w 9"/>
                <a:gd name="T27" fmla="*/ 17 h 25"/>
                <a:gd name="T28" fmla="*/ 8 w 9"/>
                <a:gd name="T29" fmla="*/ 15 h 25"/>
                <a:gd name="T30" fmla="*/ 8 w 9"/>
                <a:gd name="T31" fmla="*/ 15 h 25"/>
                <a:gd name="T32" fmla="*/ 8 w 9"/>
                <a:gd name="T33" fmla="*/ 13 h 25"/>
                <a:gd name="T34" fmla="*/ 8 w 9"/>
                <a:gd name="T35" fmla="*/ 13 h 25"/>
                <a:gd name="T36" fmla="*/ 6 w 9"/>
                <a:gd name="T37" fmla="*/ 8 h 25"/>
                <a:gd name="T38" fmla="*/ 6 w 9"/>
                <a:gd name="T39" fmla="*/ 8 h 25"/>
                <a:gd name="T40" fmla="*/ 4 w 9"/>
                <a:gd name="T41" fmla="*/ 4 h 25"/>
                <a:gd name="T42" fmla="*/ 2 w 9"/>
                <a:gd name="T43" fmla="*/ 0 h 25"/>
                <a:gd name="T44" fmla="*/ 2 w 9"/>
                <a:gd name="T45" fmla="*/ 0 h 25"/>
                <a:gd name="T46" fmla="*/ 2 w 9"/>
                <a:gd name="T47" fmla="*/ 0 h 25"/>
                <a:gd name="T48" fmla="*/ 2 w 9"/>
                <a:gd name="T49"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 h="25">
                  <a:moveTo>
                    <a:pt x="2" y="0"/>
                  </a:moveTo>
                  <a:lnTo>
                    <a:pt x="2" y="0"/>
                  </a:lnTo>
                  <a:lnTo>
                    <a:pt x="0" y="4"/>
                  </a:lnTo>
                  <a:lnTo>
                    <a:pt x="0" y="8"/>
                  </a:lnTo>
                  <a:lnTo>
                    <a:pt x="2" y="13"/>
                  </a:lnTo>
                  <a:lnTo>
                    <a:pt x="2" y="13"/>
                  </a:lnTo>
                  <a:lnTo>
                    <a:pt x="4" y="21"/>
                  </a:lnTo>
                  <a:lnTo>
                    <a:pt x="6" y="25"/>
                  </a:lnTo>
                  <a:lnTo>
                    <a:pt x="8" y="25"/>
                  </a:lnTo>
                  <a:lnTo>
                    <a:pt x="8" y="25"/>
                  </a:lnTo>
                  <a:lnTo>
                    <a:pt x="8" y="25"/>
                  </a:lnTo>
                  <a:lnTo>
                    <a:pt x="9" y="21"/>
                  </a:lnTo>
                  <a:lnTo>
                    <a:pt x="8" y="19"/>
                  </a:lnTo>
                  <a:lnTo>
                    <a:pt x="8" y="17"/>
                  </a:lnTo>
                  <a:lnTo>
                    <a:pt x="8" y="15"/>
                  </a:lnTo>
                  <a:lnTo>
                    <a:pt x="8" y="15"/>
                  </a:lnTo>
                  <a:lnTo>
                    <a:pt x="8" y="13"/>
                  </a:lnTo>
                  <a:lnTo>
                    <a:pt x="8" y="13"/>
                  </a:lnTo>
                  <a:lnTo>
                    <a:pt x="6" y="8"/>
                  </a:lnTo>
                  <a:lnTo>
                    <a:pt x="6" y="8"/>
                  </a:lnTo>
                  <a:lnTo>
                    <a:pt x="4" y="4"/>
                  </a:lnTo>
                  <a:lnTo>
                    <a:pt x="2" y="0"/>
                  </a:lnTo>
                  <a:lnTo>
                    <a:pt x="2" y="0"/>
                  </a:lnTo>
                  <a:lnTo>
                    <a:pt x="2" y="0"/>
                  </a:lnTo>
                  <a:lnTo>
                    <a:pt x="2" y="0"/>
                  </a:lnTo>
                  <a:close/>
                </a:path>
              </a:pathLst>
            </a:custGeom>
            <a:solidFill>
              <a:schemeClr val="bg1">
                <a:lumMod val="85000"/>
              </a:schemeClr>
            </a:solidFill>
            <a:ln w="635" cap="rnd">
              <a:solidFill>
                <a:schemeClr val="bg1">
                  <a:alpha val="17000"/>
                </a:schemeClr>
              </a:solidFill>
            </a:ln>
          </p:spPr>
          <p:txBody>
            <a:bodyPr lIns="81617" tIns="40809" rIns="81617" bIns="40809"/>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511" name="Freeform 510">
              <a:extLst>
                <a:ext uri="{FF2B5EF4-FFF2-40B4-BE49-F238E27FC236}">
                  <a16:creationId xmlns:a16="http://schemas.microsoft.com/office/drawing/2014/main" id="{2F8D7830-BF84-9A4D-B5D6-51E269BC448B}"/>
                </a:ext>
              </a:extLst>
            </p:cNvPr>
            <p:cNvSpPr>
              <a:spLocks/>
            </p:cNvSpPr>
            <p:nvPr userDrawn="1"/>
          </p:nvSpPr>
          <p:spPr bwMode="auto">
            <a:xfrm>
              <a:off x="5839352" y="1974499"/>
              <a:ext cx="14219" cy="31993"/>
            </a:xfrm>
            <a:custGeom>
              <a:avLst/>
              <a:gdLst>
                <a:gd name="T0" fmla="*/ 2 w 9"/>
                <a:gd name="T1" fmla="*/ 0 h 25"/>
                <a:gd name="T2" fmla="*/ 2 w 9"/>
                <a:gd name="T3" fmla="*/ 0 h 25"/>
                <a:gd name="T4" fmla="*/ 0 w 9"/>
                <a:gd name="T5" fmla="*/ 4 h 25"/>
                <a:gd name="T6" fmla="*/ 0 w 9"/>
                <a:gd name="T7" fmla="*/ 8 h 25"/>
                <a:gd name="T8" fmla="*/ 2 w 9"/>
                <a:gd name="T9" fmla="*/ 13 h 25"/>
                <a:gd name="T10" fmla="*/ 2 w 9"/>
                <a:gd name="T11" fmla="*/ 13 h 25"/>
                <a:gd name="T12" fmla="*/ 4 w 9"/>
                <a:gd name="T13" fmla="*/ 21 h 25"/>
                <a:gd name="T14" fmla="*/ 6 w 9"/>
                <a:gd name="T15" fmla="*/ 25 h 25"/>
                <a:gd name="T16" fmla="*/ 8 w 9"/>
                <a:gd name="T17" fmla="*/ 25 h 25"/>
                <a:gd name="T18" fmla="*/ 8 w 9"/>
                <a:gd name="T19" fmla="*/ 25 h 25"/>
                <a:gd name="T20" fmla="*/ 8 w 9"/>
                <a:gd name="T21" fmla="*/ 25 h 25"/>
                <a:gd name="T22" fmla="*/ 9 w 9"/>
                <a:gd name="T23" fmla="*/ 21 h 25"/>
                <a:gd name="T24" fmla="*/ 8 w 9"/>
                <a:gd name="T25" fmla="*/ 19 h 25"/>
                <a:gd name="T26" fmla="*/ 8 w 9"/>
                <a:gd name="T27" fmla="*/ 17 h 25"/>
                <a:gd name="T28" fmla="*/ 8 w 9"/>
                <a:gd name="T29" fmla="*/ 15 h 25"/>
                <a:gd name="T30" fmla="*/ 8 w 9"/>
                <a:gd name="T31" fmla="*/ 15 h 25"/>
                <a:gd name="T32" fmla="*/ 8 w 9"/>
                <a:gd name="T33" fmla="*/ 13 h 25"/>
                <a:gd name="T34" fmla="*/ 8 w 9"/>
                <a:gd name="T35" fmla="*/ 13 h 25"/>
                <a:gd name="T36" fmla="*/ 6 w 9"/>
                <a:gd name="T37" fmla="*/ 8 h 25"/>
                <a:gd name="T38" fmla="*/ 6 w 9"/>
                <a:gd name="T39" fmla="*/ 8 h 25"/>
                <a:gd name="T40" fmla="*/ 4 w 9"/>
                <a:gd name="T41" fmla="*/ 4 h 25"/>
                <a:gd name="T42" fmla="*/ 2 w 9"/>
                <a:gd name="T43" fmla="*/ 0 h 25"/>
                <a:gd name="T44" fmla="*/ 2 w 9"/>
                <a:gd name="T45" fmla="*/ 0 h 25"/>
                <a:gd name="T46" fmla="*/ 2 w 9"/>
                <a:gd name="T47" fmla="*/ 0 h 25"/>
                <a:gd name="T48" fmla="*/ 2 w 9"/>
                <a:gd name="T49"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 h="25">
                  <a:moveTo>
                    <a:pt x="2" y="0"/>
                  </a:moveTo>
                  <a:lnTo>
                    <a:pt x="2" y="0"/>
                  </a:lnTo>
                  <a:lnTo>
                    <a:pt x="0" y="4"/>
                  </a:lnTo>
                  <a:lnTo>
                    <a:pt x="0" y="8"/>
                  </a:lnTo>
                  <a:lnTo>
                    <a:pt x="2" y="13"/>
                  </a:lnTo>
                  <a:lnTo>
                    <a:pt x="2" y="13"/>
                  </a:lnTo>
                  <a:lnTo>
                    <a:pt x="4" y="21"/>
                  </a:lnTo>
                  <a:lnTo>
                    <a:pt x="6" y="25"/>
                  </a:lnTo>
                  <a:lnTo>
                    <a:pt x="8" y="25"/>
                  </a:lnTo>
                  <a:lnTo>
                    <a:pt x="8" y="25"/>
                  </a:lnTo>
                  <a:lnTo>
                    <a:pt x="8" y="25"/>
                  </a:lnTo>
                  <a:lnTo>
                    <a:pt x="9" y="21"/>
                  </a:lnTo>
                  <a:lnTo>
                    <a:pt x="8" y="19"/>
                  </a:lnTo>
                  <a:lnTo>
                    <a:pt x="8" y="17"/>
                  </a:lnTo>
                  <a:lnTo>
                    <a:pt x="8" y="15"/>
                  </a:lnTo>
                  <a:lnTo>
                    <a:pt x="8" y="15"/>
                  </a:lnTo>
                  <a:lnTo>
                    <a:pt x="8" y="13"/>
                  </a:lnTo>
                  <a:lnTo>
                    <a:pt x="8" y="13"/>
                  </a:lnTo>
                  <a:lnTo>
                    <a:pt x="6" y="8"/>
                  </a:lnTo>
                  <a:lnTo>
                    <a:pt x="6" y="8"/>
                  </a:lnTo>
                  <a:lnTo>
                    <a:pt x="4" y="4"/>
                  </a:lnTo>
                  <a:lnTo>
                    <a:pt x="2" y="0"/>
                  </a:lnTo>
                  <a:lnTo>
                    <a:pt x="2" y="0"/>
                  </a:lnTo>
                  <a:lnTo>
                    <a:pt x="2" y="0"/>
                  </a:lnTo>
                  <a:lnTo>
                    <a:pt x="2" y="0"/>
                  </a:lnTo>
                  <a:close/>
                </a:path>
              </a:pathLst>
            </a:custGeom>
            <a:solidFill>
              <a:schemeClr val="bg1">
                <a:lumMod val="85000"/>
              </a:schemeClr>
            </a:solidFill>
            <a:ln w="635" cap="rnd">
              <a:solidFill>
                <a:schemeClr val="bg1">
                  <a:alpha val="17000"/>
                </a:schemeClr>
              </a:solidFill>
              <a:prstDash val="solid"/>
              <a:round/>
              <a:headEnd/>
              <a:tailEnd/>
            </a:ln>
          </p:spPr>
          <p:txBody>
            <a:bodyPr lIns="81617" tIns="40809" rIns="81617" bIns="40809"/>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512" name="Freeform 511">
              <a:extLst>
                <a:ext uri="{FF2B5EF4-FFF2-40B4-BE49-F238E27FC236}">
                  <a16:creationId xmlns:a16="http://schemas.microsoft.com/office/drawing/2014/main" id="{25FAAA09-00EA-174E-97B3-3BC8F99D9B8C}"/>
                </a:ext>
              </a:extLst>
            </p:cNvPr>
            <p:cNvSpPr>
              <a:spLocks/>
            </p:cNvSpPr>
            <p:nvPr userDrawn="1"/>
          </p:nvSpPr>
          <p:spPr bwMode="auto">
            <a:xfrm>
              <a:off x="6075375" y="2202703"/>
              <a:ext cx="1251269" cy="597197"/>
            </a:xfrm>
            <a:custGeom>
              <a:avLst/>
              <a:gdLst>
                <a:gd name="T0" fmla="*/ 702 w 819"/>
                <a:gd name="T1" fmla="*/ 93 h 459"/>
                <a:gd name="T2" fmla="*/ 662 w 819"/>
                <a:gd name="T3" fmla="*/ 106 h 459"/>
                <a:gd name="T4" fmla="*/ 637 w 819"/>
                <a:gd name="T5" fmla="*/ 128 h 459"/>
                <a:gd name="T6" fmla="*/ 596 w 819"/>
                <a:gd name="T7" fmla="*/ 132 h 459"/>
                <a:gd name="T8" fmla="*/ 581 w 819"/>
                <a:gd name="T9" fmla="*/ 113 h 459"/>
                <a:gd name="T10" fmla="*/ 584 w 819"/>
                <a:gd name="T11" fmla="*/ 87 h 459"/>
                <a:gd name="T12" fmla="*/ 550 w 819"/>
                <a:gd name="T13" fmla="*/ 91 h 459"/>
                <a:gd name="T14" fmla="*/ 543 w 819"/>
                <a:gd name="T15" fmla="*/ 130 h 459"/>
                <a:gd name="T16" fmla="*/ 518 w 819"/>
                <a:gd name="T17" fmla="*/ 127 h 459"/>
                <a:gd name="T18" fmla="*/ 520 w 819"/>
                <a:gd name="T19" fmla="*/ 94 h 459"/>
                <a:gd name="T20" fmla="*/ 550 w 819"/>
                <a:gd name="T21" fmla="*/ 70 h 459"/>
                <a:gd name="T22" fmla="*/ 558 w 819"/>
                <a:gd name="T23" fmla="*/ 55 h 459"/>
                <a:gd name="T24" fmla="*/ 518 w 819"/>
                <a:gd name="T25" fmla="*/ 51 h 459"/>
                <a:gd name="T26" fmla="*/ 490 w 819"/>
                <a:gd name="T27" fmla="*/ 55 h 459"/>
                <a:gd name="T28" fmla="*/ 469 w 819"/>
                <a:gd name="T29" fmla="*/ 53 h 459"/>
                <a:gd name="T30" fmla="*/ 486 w 819"/>
                <a:gd name="T31" fmla="*/ 24 h 459"/>
                <a:gd name="T32" fmla="*/ 446 w 819"/>
                <a:gd name="T33" fmla="*/ 13 h 459"/>
                <a:gd name="T34" fmla="*/ 420 w 819"/>
                <a:gd name="T35" fmla="*/ 0 h 459"/>
                <a:gd name="T36" fmla="*/ 70 w 819"/>
                <a:gd name="T37" fmla="*/ 7 h 459"/>
                <a:gd name="T38" fmla="*/ 34 w 819"/>
                <a:gd name="T39" fmla="*/ 40 h 459"/>
                <a:gd name="T40" fmla="*/ 0 w 819"/>
                <a:gd name="T41" fmla="*/ 26 h 459"/>
                <a:gd name="T42" fmla="*/ 8 w 819"/>
                <a:gd name="T43" fmla="*/ 94 h 459"/>
                <a:gd name="T44" fmla="*/ 2 w 819"/>
                <a:gd name="T45" fmla="*/ 142 h 459"/>
                <a:gd name="T46" fmla="*/ 9 w 819"/>
                <a:gd name="T47" fmla="*/ 187 h 459"/>
                <a:gd name="T48" fmla="*/ 34 w 819"/>
                <a:gd name="T49" fmla="*/ 236 h 459"/>
                <a:gd name="T50" fmla="*/ 57 w 819"/>
                <a:gd name="T51" fmla="*/ 285 h 459"/>
                <a:gd name="T52" fmla="*/ 100 w 819"/>
                <a:gd name="T53" fmla="*/ 308 h 459"/>
                <a:gd name="T54" fmla="*/ 233 w 819"/>
                <a:gd name="T55" fmla="*/ 346 h 459"/>
                <a:gd name="T56" fmla="*/ 357 w 819"/>
                <a:gd name="T57" fmla="*/ 414 h 459"/>
                <a:gd name="T58" fmla="*/ 397 w 819"/>
                <a:gd name="T59" fmla="*/ 399 h 459"/>
                <a:gd name="T60" fmla="*/ 420 w 819"/>
                <a:gd name="T61" fmla="*/ 380 h 459"/>
                <a:gd name="T62" fmla="*/ 441 w 819"/>
                <a:gd name="T63" fmla="*/ 372 h 459"/>
                <a:gd name="T64" fmla="*/ 469 w 819"/>
                <a:gd name="T65" fmla="*/ 374 h 459"/>
                <a:gd name="T66" fmla="*/ 488 w 819"/>
                <a:gd name="T67" fmla="*/ 384 h 459"/>
                <a:gd name="T68" fmla="*/ 497 w 819"/>
                <a:gd name="T69" fmla="*/ 371 h 459"/>
                <a:gd name="T70" fmla="*/ 518 w 819"/>
                <a:gd name="T71" fmla="*/ 361 h 459"/>
                <a:gd name="T72" fmla="*/ 545 w 819"/>
                <a:gd name="T73" fmla="*/ 365 h 459"/>
                <a:gd name="T74" fmla="*/ 573 w 819"/>
                <a:gd name="T75" fmla="*/ 372 h 459"/>
                <a:gd name="T76" fmla="*/ 592 w 819"/>
                <a:gd name="T77" fmla="*/ 401 h 459"/>
                <a:gd name="T78" fmla="*/ 609 w 819"/>
                <a:gd name="T79" fmla="*/ 441 h 459"/>
                <a:gd name="T80" fmla="*/ 622 w 819"/>
                <a:gd name="T81" fmla="*/ 459 h 459"/>
                <a:gd name="T82" fmla="*/ 628 w 819"/>
                <a:gd name="T83" fmla="*/ 416 h 459"/>
                <a:gd name="T84" fmla="*/ 613 w 819"/>
                <a:gd name="T85" fmla="*/ 363 h 459"/>
                <a:gd name="T86" fmla="*/ 622 w 819"/>
                <a:gd name="T87" fmla="*/ 329 h 459"/>
                <a:gd name="T88" fmla="*/ 664 w 819"/>
                <a:gd name="T89" fmla="*/ 293 h 459"/>
                <a:gd name="T90" fmla="*/ 685 w 819"/>
                <a:gd name="T91" fmla="*/ 280 h 459"/>
                <a:gd name="T92" fmla="*/ 696 w 819"/>
                <a:gd name="T93" fmla="*/ 265 h 459"/>
                <a:gd name="T94" fmla="*/ 690 w 819"/>
                <a:gd name="T95" fmla="*/ 251 h 459"/>
                <a:gd name="T96" fmla="*/ 681 w 819"/>
                <a:gd name="T97" fmla="*/ 234 h 459"/>
                <a:gd name="T98" fmla="*/ 679 w 819"/>
                <a:gd name="T99" fmla="*/ 217 h 459"/>
                <a:gd name="T100" fmla="*/ 688 w 819"/>
                <a:gd name="T101" fmla="*/ 206 h 459"/>
                <a:gd name="T102" fmla="*/ 692 w 819"/>
                <a:gd name="T103" fmla="*/ 234 h 459"/>
                <a:gd name="T104" fmla="*/ 696 w 819"/>
                <a:gd name="T105" fmla="*/ 195 h 459"/>
                <a:gd name="T106" fmla="*/ 717 w 819"/>
                <a:gd name="T107" fmla="*/ 178 h 459"/>
                <a:gd name="T108" fmla="*/ 768 w 819"/>
                <a:gd name="T109" fmla="*/ 153 h 459"/>
                <a:gd name="T110" fmla="*/ 800 w 819"/>
                <a:gd name="T111" fmla="*/ 100 h 459"/>
                <a:gd name="T112" fmla="*/ 806 w 819"/>
                <a:gd name="T113" fmla="*/ 51 h 459"/>
                <a:gd name="T114" fmla="*/ 775 w 819"/>
                <a:gd name="T115" fmla="*/ 62 h 4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19" h="459">
                  <a:moveTo>
                    <a:pt x="755" y="85"/>
                  </a:moveTo>
                  <a:lnTo>
                    <a:pt x="751" y="87"/>
                  </a:lnTo>
                  <a:lnTo>
                    <a:pt x="745" y="89"/>
                  </a:lnTo>
                  <a:lnTo>
                    <a:pt x="738" y="91"/>
                  </a:lnTo>
                  <a:lnTo>
                    <a:pt x="734" y="91"/>
                  </a:lnTo>
                  <a:lnTo>
                    <a:pt x="728" y="91"/>
                  </a:lnTo>
                  <a:lnTo>
                    <a:pt x="728" y="91"/>
                  </a:lnTo>
                  <a:lnTo>
                    <a:pt x="728" y="91"/>
                  </a:lnTo>
                  <a:lnTo>
                    <a:pt x="715" y="91"/>
                  </a:lnTo>
                  <a:lnTo>
                    <a:pt x="707" y="91"/>
                  </a:lnTo>
                  <a:lnTo>
                    <a:pt x="702" y="93"/>
                  </a:lnTo>
                  <a:lnTo>
                    <a:pt x="702" y="93"/>
                  </a:lnTo>
                  <a:lnTo>
                    <a:pt x="692" y="100"/>
                  </a:lnTo>
                  <a:lnTo>
                    <a:pt x="687" y="104"/>
                  </a:lnTo>
                  <a:lnTo>
                    <a:pt x="687" y="104"/>
                  </a:lnTo>
                  <a:lnTo>
                    <a:pt x="685" y="104"/>
                  </a:lnTo>
                  <a:lnTo>
                    <a:pt x="679" y="106"/>
                  </a:lnTo>
                  <a:lnTo>
                    <a:pt x="679" y="106"/>
                  </a:lnTo>
                  <a:lnTo>
                    <a:pt x="675" y="106"/>
                  </a:lnTo>
                  <a:lnTo>
                    <a:pt x="671" y="106"/>
                  </a:lnTo>
                  <a:lnTo>
                    <a:pt x="668" y="106"/>
                  </a:lnTo>
                  <a:lnTo>
                    <a:pt x="662" y="106"/>
                  </a:lnTo>
                  <a:lnTo>
                    <a:pt x="662" y="106"/>
                  </a:lnTo>
                  <a:lnTo>
                    <a:pt x="653" y="108"/>
                  </a:lnTo>
                  <a:lnTo>
                    <a:pt x="645" y="113"/>
                  </a:lnTo>
                  <a:lnTo>
                    <a:pt x="643" y="115"/>
                  </a:lnTo>
                  <a:lnTo>
                    <a:pt x="639" y="119"/>
                  </a:lnTo>
                  <a:lnTo>
                    <a:pt x="639" y="121"/>
                  </a:lnTo>
                  <a:lnTo>
                    <a:pt x="639" y="125"/>
                  </a:lnTo>
                  <a:lnTo>
                    <a:pt x="639" y="125"/>
                  </a:lnTo>
                  <a:lnTo>
                    <a:pt x="639" y="127"/>
                  </a:lnTo>
                  <a:lnTo>
                    <a:pt x="637" y="128"/>
                  </a:lnTo>
                  <a:lnTo>
                    <a:pt x="637" y="128"/>
                  </a:lnTo>
                  <a:lnTo>
                    <a:pt x="635" y="128"/>
                  </a:lnTo>
                  <a:lnTo>
                    <a:pt x="634" y="130"/>
                  </a:lnTo>
                  <a:lnTo>
                    <a:pt x="626" y="132"/>
                  </a:lnTo>
                  <a:lnTo>
                    <a:pt x="615" y="136"/>
                  </a:lnTo>
                  <a:lnTo>
                    <a:pt x="592" y="145"/>
                  </a:lnTo>
                  <a:lnTo>
                    <a:pt x="592" y="145"/>
                  </a:lnTo>
                  <a:lnTo>
                    <a:pt x="592" y="142"/>
                  </a:lnTo>
                  <a:lnTo>
                    <a:pt x="592" y="140"/>
                  </a:lnTo>
                  <a:lnTo>
                    <a:pt x="594" y="136"/>
                  </a:lnTo>
                  <a:lnTo>
                    <a:pt x="594" y="136"/>
                  </a:lnTo>
                  <a:lnTo>
                    <a:pt x="596" y="132"/>
                  </a:lnTo>
                  <a:lnTo>
                    <a:pt x="596" y="125"/>
                  </a:lnTo>
                  <a:lnTo>
                    <a:pt x="596" y="125"/>
                  </a:lnTo>
                  <a:lnTo>
                    <a:pt x="596" y="117"/>
                  </a:lnTo>
                  <a:lnTo>
                    <a:pt x="596" y="113"/>
                  </a:lnTo>
                  <a:lnTo>
                    <a:pt x="592" y="110"/>
                  </a:lnTo>
                  <a:lnTo>
                    <a:pt x="592" y="110"/>
                  </a:lnTo>
                  <a:lnTo>
                    <a:pt x="590" y="108"/>
                  </a:lnTo>
                  <a:lnTo>
                    <a:pt x="588" y="108"/>
                  </a:lnTo>
                  <a:lnTo>
                    <a:pt x="588" y="110"/>
                  </a:lnTo>
                  <a:lnTo>
                    <a:pt x="584" y="110"/>
                  </a:lnTo>
                  <a:lnTo>
                    <a:pt x="581" y="113"/>
                  </a:lnTo>
                  <a:lnTo>
                    <a:pt x="579" y="113"/>
                  </a:lnTo>
                  <a:lnTo>
                    <a:pt x="577" y="115"/>
                  </a:lnTo>
                  <a:lnTo>
                    <a:pt x="577" y="115"/>
                  </a:lnTo>
                  <a:lnTo>
                    <a:pt x="577" y="111"/>
                  </a:lnTo>
                  <a:lnTo>
                    <a:pt x="579" y="108"/>
                  </a:lnTo>
                  <a:lnTo>
                    <a:pt x="583" y="102"/>
                  </a:lnTo>
                  <a:lnTo>
                    <a:pt x="583" y="102"/>
                  </a:lnTo>
                  <a:lnTo>
                    <a:pt x="584" y="98"/>
                  </a:lnTo>
                  <a:lnTo>
                    <a:pt x="584" y="94"/>
                  </a:lnTo>
                  <a:lnTo>
                    <a:pt x="584" y="87"/>
                  </a:lnTo>
                  <a:lnTo>
                    <a:pt x="584" y="87"/>
                  </a:lnTo>
                  <a:lnTo>
                    <a:pt x="584" y="83"/>
                  </a:lnTo>
                  <a:lnTo>
                    <a:pt x="581" y="81"/>
                  </a:lnTo>
                  <a:lnTo>
                    <a:pt x="575" y="77"/>
                  </a:lnTo>
                  <a:lnTo>
                    <a:pt x="567" y="74"/>
                  </a:lnTo>
                  <a:lnTo>
                    <a:pt x="562" y="74"/>
                  </a:lnTo>
                  <a:lnTo>
                    <a:pt x="562" y="74"/>
                  </a:lnTo>
                  <a:lnTo>
                    <a:pt x="558" y="81"/>
                  </a:lnTo>
                  <a:lnTo>
                    <a:pt x="558" y="83"/>
                  </a:lnTo>
                  <a:lnTo>
                    <a:pt x="556" y="87"/>
                  </a:lnTo>
                  <a:lnTo>
                    <a:pt x="556" y="87"/>
                  </a:lnTo>
                  <a:lnTo>
                    <a:pt x="550" y="91"/>
                  </a:lnTo>
                  <a:lnTo>
                    <a:pt x="543" y="93"/>
                  </a:lnTo>
                  <a:lnTo>
                    <a:pt x="543" y="93"/>
                  </a:lnTo>
                  <a:lnTo>
                    <a:pt x="541" y="102"/>
                  </a:lnTo>
                  <a:lnTo>
                    <a:pt x="539" y="110"/>
                  </a:lnTo>
                  <a:lnTo>
                    <a:pt x="539" y="110"/>
                  </a:lnTo>
                  <a:lnTo>
                    <a:pt x="539" y="115"/>
                  </a:lnTo>
                  <a:lnTo>
                    <a:pt x="539" y="119"/>
                  </a:lnTo>
                  <a:lnTo>
                    <a:pt x="541" y="123"/>
                  </a:lnTo>
                  <a:lnTo>
                    <a:pt x="541" y="127"/>
                  </a:lnTo>
                  <a:lnTo>
                    <a:pt x="541" y="127"/>
                  </a:lnTo>
                  <a:lnTo>
                    <a:pt x="543" y="130"/>
                  </a:lnTo>
                  <a:lnTo>
                    <a:pt x="541" y="136"/>
                  </a:lnTo>
                  <a:lnTo>
                    <a:pt x="541" y="142"/>
                  </a:lnTo>
                  <a:lnTo>
                    <a:pt x="541" y="142"/>
                  </a:lnTo>
                  <a:lnTo>
                    <a:pt x="531" y="149"/>
                  </a:lnTo>
                  <a:lnTo>
                    <a:pt x="531" y="149"/>
                  </a:lnTo>
                  <a:lnTo>
                    <a:pt x="530" y="151"/>
                  </a:lnTo>
                  <a:lnTo>
                    <a:pt x="528" y="151"/>
                  </a:lnTo>
                  <a:lnTo>
                    <a:pt x="522" y="145"/>
                  </a:lnTo>
                  <a:lnTo>
                    <a:pt x="522" y="138"/>
                  </a:lnTo>
                  <a:lnTo>
                    <a:pt x="522" y="138"/>
                  </a:lnTo>
                  <a:lnTo>
                    <a:pt x="518" y="127"/>
                  </a:lnTo>
                  <a:lnTo>
                    <a:pt x="518" y="121"/>
                  </a:lnTo>
                  <a:lnTo>
                    <a:pt x="520" y="115"/>
                  </a:lnTo>
                  <a:lnTo>
                    <a:pt x="520" y="115"/>
                  </a:lnTo>
                  <a:lnTo>
                    <a:pt x="522" y="110"/>
                  </a:lnTo>
                  <a:lnTo>
                    <a:pt x="526" y="100"/>
                  </a:lnTo>
                  <a:lnTo>
                    <a:pt x="526" y="94"/>
                  </a:lnTo>
                  <a:lnTo>
                    <a:pt x="526" y="93"/>
                  </a:lnTo>
                  <a:lnTo>
                    <a:pt x="524" y="93"/>
                  </a:lnTo>
                  <a:lnTo>
                    <a:pt x="522" y="93"/>
                  </a:lnTo>
                  <a:lnTo>
                    <a:pt x="520" y="94"/>
                  </a:lnTo>
                  <a:lnTo>
                    <a:pt x="520" y="94"/>
                  </a:lnTo>
                  <a:lnTo>
                    <a:pt x="522" y="89"/>
                  </a:lnTo>
                  <a:lnTo>
                    <a:pt x="522" y="85"/>
                  </a:lnTo>
                  <a:lnTo>
                    <a:pt x="528" y="79"/>
                  </a:lnTo>
                  <a:lnTo>
                    <a:pt x="528" y="79"/>
                  </a:lnTo>
                  <a:lnTo>
                    <a:pt x="528" y="79"/>
                  </a:lnTo>
                  <a:lnTo>
                    <a:pt x="531" y="76"/>
                  </a:lnTo>
                  <a:lnTo>
                    <a:pt x="535" y="74"/>
                  </a:lnTo>
                  <a:lnTo>
                    <a:pt x="539" y="72"/>
                  </a:lnTo>
                  <a:lnTo>
                    <a:pt x="543" y="72"/>
                  </a:lnTo>
                  <a:lnTo>
                    <a:pt x="543" y="72"/>
                  </a:lnTo>
                  <a:lnTo>
                    <a:pt x="550" y="70"/>
                  </a:lnTo>
                  <a:lnTo>
                    <a:pt x="560" y="70"/>
                  </a:lnTo>
                  <a:lnTo>
                    <a:pt x="566" y="68"/>
                  </a:lnTo>
                  <a:lnTo>
                    <a:pt x="569" y="68"/>
                  </a:lnTo>
                  <a:lnTo>
                    <a:pt x="571" y="66"/>
                  </a:lnTo>
                  <a:lnTo>
                    <a:pt x="571" y="64"/>
                  </a:lnTo>
                  <a:lnTo>
                    <a:pt x="571" y="64"/>
                  </a:lnTo>
                  <a:lnTo>
                    <a:pt x="571" y="64"/>
                  </a:lnTo>
                  <a:lnTo>
                    <a:pt x="569" y="60"/>
                  </a:lnTo>
                  <a:lnTo>
                    <a:pt x="566" y="58"/>
                  </a:lnTo>
                  <a:lnTo>
                    <a:pt x="562" y="57"/>
                  </a:lnTo>
                  <a:lnTo>
                    <a:pt x="558" y="55"/>
                  </a:lnTo>
                  <a:lnTo>
                    <a:pt x="550" y="57"/>
                  </a:lnTo>
                  <a:lnTo>
                    <a:pt x="541" y="57"/>
                  </a:lnTo>
                  <a:lnTo>
                    <a:pt x="541" y="57"/>
                  </a:lnTo>
                  <a:lnTo>
                    <a:pt x="539" y="58"/>
                  </a:lnTo>
                  <a:lnTo>
                    <a:pt x="535" y="58"/>
                  </a:lnTo>
                  <a:lnTo>
                    <a:pt x="531" y="57"/>
                  </a:lnTo>
                  <a:lnTo>
                    <a:pt x="528" y="55"/>
                  </a:lnTo>
                  <a:lnTo>
                    <a:pt x="528" y="55"/>
                  </a:lnTo>
                  <a:lnTo>
                    <a:pt x="524" y="51"/>
                  </a:lnTo>
                  <a:lnTo>
                    <a:pt x="522" y="51"/>
                  </a:lnTo>
                  <a:lnTo>
                    <a:pt x="518" y="51"/>
                  </a:lnTo>
                  <a:lnTo>
                    <a:pt x="513" y="49"/>
                  </a:lnTo>
                  <a:lnTo>
                    <a:pt x="513" y="49"/>
                  </a:lnTo>
                  <a:lnTo>
                    <a:pt x="514" y="45"/>
                  </a:lnTo>
                  <a:lnTo>
                    <a:pt x="514" y="43"/>
                  </a:lnTo>
                  <a:lnTo>
                    <a:pt x="513" y="41"/>
                  </a:lnTo>
                  <a:lnTo>
                    <a:pt x="511" y="41"/>
                  </a:lnTo>
                  <a:lnTo>
                    <a:pt x="507" y="43"/>
                  </a:lnTo>
                  <a:lnTo>
                    <a:pt x="499" y="49"/>
                  </a:lnTo>
                  <a:lnTo>
                    <a:pt x="496" y="53"/>
                  </a:lnTo>
                  <a:lnTo>
                    <a:pt x="496" y="53"/>
                  </a:lnTo>
                  <a:lnTo>
                    <a:pt x="490" y="55"/>
                  </a:lnTo>
                  <a:lnTo>
                    <a:pt x="490" y="55"/>
                  </a:lnTo>
                  <a:lnTo>
                    <a:pt x="484" y="57"/>
                  </a:lnTo>
                  <a:lnTo>
                    <a:pt x="482" y="57"/>
                  </a:lnTo>
                  <a:lnTo>
                    <a:pt x="479" y="57"/>
                  </a:lnTo>
                  <a:lnTo>
                    <a:pt x="479" y="57"/>
                  </a:lnTo>
                  <a:lnTo>
                    <a:pt x="477" y="53"/>
                  </a:lnTo>
                  <a:lnTo>
                    <a:pt x="475" y="53"/>
                  </a:lnTo>
                  <a:lnTo>
                    <a:pt x="473" y="53"/>
                  </a:lnTo>
                  <a:lnTo>
                    <a:pt x="473" y="53"/>
                  </a:lnTo>
                  <a:lnTo>
                    <a:pt x="473" y="51"/>
                  </a:lnTo>
                  <a:lnTo>
                    <a:pt x="469" y="53"/>
                  </a:lnTo>
                  <a:lnTo>
                    <a:pt x="467" y="53"/>
                  </a:lnTo>
                  <a:lnTo>
                    <a:pt x="467" y="53"/>
                  </a:lnTo>
                  <a:lnTo>
                    <a:pt x="465" y="51"/>
                  </a:lnTo>
                  <a:lnTo>
                    <a:pt x="465" y="49"/>
                  </a:lnTo>
                  <a:lnTo>
                    <a:pt x="465" y="49"/>
                  </a:lnTo>
                  <a:lnTo>
                    <a:pt x="479" y="38"/>
                  </a:lnTo>
                  <a:lnTo>
                    <a:pt x="486" y="28"/>
                  </a:lnTo>
                  <a:lnTo>
                    <a:pt x="488" y="24"/>
                  </a:lnTo>
                  <a:lnTo>
                    <a:pt x="488" y="24"/>
                  </a:lnTo>
                  <a:lnTo>
                    <a:pt x="486" y="24"/>
                  </a:lnTo>
                  <a:lnTo>
                    <a:pt x="486" y="24"/>
                  </a:lnTo>
                  <a:lnTo>
                    <a:pt x="479" y="23"/>
                  </a:lnTo>
                  <a:lnTo>
                    <a:pt x="479" y="23"/>
                  </a:lnTo>
                  <a:lnTo>
                    <a:pt x="477" y="24"/>
                  </a:lnTo>
                  <a:lnTo>
                    <a:pt x="477" y="26"/>
                  </a:lnTo>
                  <a:lnTo>
                    <a:pt x="477" y="26"/>
                  </a:lnTo>
                  <a:lnTo>
                    <a:pt x="467" y="23"/>
                  </a:lnTo>
                  <a:lnTo>
                    <a:pt x="458" y="19"/>
                  </a:lnTo>
                  <a:lnTo>
                    <a:pt x="458" y="19"/>
                  </a:lnTo>
                  <a:lnTo>
                    <a:pt x="454" y="17"/>
                  </a:lnTo>
                  <a:lnTo>
                    <a:pt x="450" y="15"/>
                  </a:lnTo>
                  <a:lnTo>
                    <a:pt x="446" y="13"/>
                  </a:lnTo>
                  <a:lnTo>
                    <a:pt x="443" y="13"/>
                  </a:lnTo>
                  <a:lnTo>
                    <a:pt x="441" y="13"/>
                  </a:lnTo>
                  <a:lnTo>
                    <a:pt x="441" y="13"/>
                  </a:lnTo>
                  <a:lnTo>
                    <a:pt x="437" y="13"/>
                  </a:lnTo>
                  <a:lnTo>
                    <a:pt x="431" y="13"/>
                  </a:lnTo>
                  <a:lnTo>
                    <a:pt x="429" y="13"/>
                  </a:lnTo>
                  <a:lnTo>
                    <a:pt x="426" y="9"/>
                  </a:lnTo>
                  <a:lnTo>
                    <a:pt x="426" y="9"/>
                  </a:lnTo>
                  <a:lnTo>
                    <a:pt x="424" y="4"/>
                  </a:lnTo>
                  <a:lnTo>
                    <a:pt x="420" y="0"/>
                  </a:lnTo>
                  <a:lnTo>
                    <a:pt x="420" y="0"/>
                  </a:lnTo>
                  <a:lnTo>
                    <a:pt x="420" y="0"/>
                  </a:lnTo>
                  <a:lnTo>
                    <a:pt x="414" y="0"/>
                  </a:lnTo>
                  <a:lnTo>
                    <a:pt x="416" y="6"/>
                  </a:lnTo>
                  <a:lnTo>
                    <a:pt x="416" y="6"/>
                  </a:lnTo>
                  <a:lnTo>
                    <a:pt x="392" y="6"/>
                  </a:lnTo>
                  <a:lnTo>
                    <a:pt x="392" y="6"/>
                  </a:lnTo>
                  <a:lnTo>
                    <a:pt x="293" y="6"/>
                  </a:lnTo>
                  <a:lnTo>
                    <a:pt x="123" y="7"/>
                  </a:lnTo>
                  <a:lnTo>
                    <a:pt x="108" y="7"/>
                  </a:lnTo>
                  <a:lnTo>
                    <a:pt x="108" y="7"/>
                  </a:lnTo>
                  <a:lnTo>
                    <a:pt x="70" y="7"/>
                  </a:lnTo>
                  <a:lnTo>
                    <a:pt x="70" y="7"/>
                  </a:lnTo>
                  <a:lnTo>
                    <a:pt x="28" y="7"/>
                  </a:lnTo>
                  <a:lnTo>
                    <a:pt x="28" y="7"/>
                  </a:lnTo>
                  <a:lnTo>
                    <a:pt x="27" y="7"/>
                  </a:lnTo>
                  <a:lnTo>
                    <a:pt x="25" y="9"/>
                  </a:lnTo>
                  <a:lnTo>
                    <a:pt x="27" y="11"/>
                  </a:lnTo>
                  <a:lnTo>
                    <a:pt x="30" y="17"/>
                  </a:lnTo>
                  <a:lnTo>
                    <a:pt x="30" y="17"/>
                  </a:lnTo>
                  <a:lnTo>
                    <a:pt x="32" y="24"/>
                  </a:lnTo>
                  <a:lnTo>
                    <a:pt x="34" y="32"/>
                  </a:lnTo>
                  <a:lnTo>
                    <a:pt x="34" y="40"/>
                  </a:lnTo>
                  <a:lnTo>
                    <a:pt x="34" y="45"/>
                  </a:lnTo>
                  <a:lnTo>
                    <a:pt x="32" y="45"/>
                  </a:lnTo>
                  <a:lnTo>
                    <a:pt x="30" y="45"/>
                  </a:lnTo>
                  <a:lnTo>
                    <a:pt x="28" y="41"/>
                  </a:lnTo>
                  <a:lnTo>
                    <a:pt x="27" y="38"/>
                  </a:lnTo>
                  <a:lnTo>
                    <a:pt x="19" y="23"/>
                  </a:lnTo>
                  <a:lnTo>
                    <a:pt x="19" y="23"/>
                  </a:lnTo>
                  <a:lnTo>
                    <a:pt x="8" y="23"/>
                  </a:lnTo>
                  <a:lnTo>
                    <a:pt x="0" y="24"/>
                  </a:lnTo>
                  <a:lnTo>
                    <a:pt x="0" y="24"/>
                  </a:lnTo>
                  <a:lnTo>
                    <a:pt x="0" y="26"/>
                  </a:lnTo>
                  <a:lnTo>
                    <a:pt x="0" y="28"/>
                  </a:lnTo>
                  <a:lnTo>
                    <a:pt x="0" y="32"/>
                  </a:lnTo>
                  <a:lnTo>
                    <a:pt x="4" y="41"/>
                  </a:lnTo>
                  <a:lnTo>
                    <a:pt x="4" y="41"/>
                  </a:lnTo>
                  <a:lnTo>
                    <a:pt x="6" y="45"/>
                  </a:lnTo>
                  <a:lnTo>
                    <a:pt x="6" y="51"/>
                  </a:lnTo>
                  <a:lnTo>
                    <a:pt x="8" y="60"/>
                  </a:lnTo>
                  <a:lnTo>
                    <a:pt x="6" y="79"/>
                  </a:lnTo>
                  <a:lnTo>
                    <a:pt x="6" y="79"/>
                  </a:lnTo>
                  <a:lnTo>
                    <a:pt x="8" y="89"/>
                  </a:lnTo>
                  <a:lnTo>
                    <a:pt x="8" y="94"/>
                  </a:lnTo>
                  <a:lnTo>
                    <a:pt x="6" y="96"/>
                  </a:lnTo>
                  <a:lnTo>
                    <a:pt x="6" y="98"/>
                  </a:lnTo>
                  <a:lnTo>
                    <a:pt x="6" y="98"/>
                  </a:lnTo>
                  <a:lnTo>
                    <a:pt x="6" y="102"/>
                  </a:lnTo>
                  <a:lnTo>
                    <a:pt x="6" y="108"/>
                  </a:lnTo>
                  <a:lnTo>
                    <a:pt x="6" y="117"/>
                  </a:lnTo>
                  <a:lnTo>
                    <a:pt x="2" y="125"/>
                  </a:lnTo>
                  <a:lnTo>
                    <a:pt x="0" y="134"/>
                  </a:lnTo>
                  <a:lnTo>
                    <a:pt x="0" y="134"/>
                  </a:lnTo>
                  <a:lnTo>
                    <a:pt x="2" y="138"/>
                  </a:lnTo>
                  <a:lnTo>
                    <a:pt x="2" y="142"/>
                  </a:lnTo>
                  <a:lnTo>
                    <a:pt x="4" y="145"/>
                  </a:lnTo>
                  <a:lnTo>
                    <a:pt x="6" y="149"/>
                  </a:lnTo>
                  <a:lnTo>
                    <a:pt x="6" y="149"/>
                  </a:lnTo>
                  <a:lnTo>
                    <a:pt x="6" y="153"/>
                  </a:lnTo>
                  <a:lnTo>
                    <a:pt x="6" y="157"/>
                  </a:lnTo>
                  <a:lnTo>
                    <a:pt x="4" y="164"/>
                  </a:lnTo>
                  <a:lnTo>
                    <a:pt x="4" y="172"/>
                  </a:lnTo>
                  <a:lnTo>
                    <a:pt x="4" y="176"/>
                  </a:lnTo>
                  <a:lnTo>
                    <a:pt x="6" y="180"/>
                  </a:lnTo>
                  <a:lnTo>
                    <a:pt x="6" y="180"/>
                  </a:lnTo>
                  <a:lnTo>
                    <a:pt x="9" y="187"/>
                  </a:lnTo>
                  <a:lnTo>
                    <a:pt x="11" y="197"/>
                  </a:lnTo>
                  <a:lnTo>
                    <a:pt x="13" y="204"/>
                  </a:lnTo>
                  <a:lnTo>
                    <a:pt x="13" y="208"/>
                  </a:lnTo>
                  <a:lnTo>
                    <a:pt x="15" y="212"/>
                  </a:lnTo>
                  <a:lnTo>
                    <a:pt x="15" y="212"/>
                  </a:lnTo>
                  <a:lnTo>
                    <a:pt x="25" y="223"/>
                  </a:lnTo>
                  <a:lnTo>
                    <a:pt x="25" y="223"/>
                  </a:lnTo>
                  <a:lnTo>
                    <a:pt x="28" y="229"/>
                  </a:lnTo>
                  <a:lnTo>
                    <a:pt x="32" y="232"/>
                  </a:lnTo>
                  <a:lnTo>
                    <a:pt x="32" y="232"/>
                  </a:lnTo>
                  <a:lnTo>
                    <a:pt x="34" y="236"/>
                  </a:lnTo>
                  <a:lnTo>
                    <a:pt x="36" y="242"/>
                  </a:lnTo>
                  <a:lnTo>
                    <a:pt x="40" y="251"/>
                  </a:lnTo>
                  <a:lnTo>
                    <a:pt x="40" y="251"/>
                  </a:lnTo>
                  <a:lnTo>
                    <a:pt x="44" y="263"/>
                  </a:lnTo>
                  <a:lnTo>
                    <a:pt x="47" y="268"/>
                  </a:lnTo>
                  <a:lnTo>
                    <a:pt x="47" y="270"/>
                  </a:lnTo>
                  <a:lnTo>
                    <a:pt x="49" y="270"/>
                  </a:lnTo>
                  <a:lnTo>
                    <a:pt x="49" y="270"/>
                  </a:lnTo>
                  <a:lnTo>
                    <a:pt x="51" y="276"/>
                  </a:lnTo>
                  <a:lnTo>
                    <a:pt x="53" y="282"/>
                  </a:lnTo>
                  <a:lnTo>
                    <a:pt x="57" y="285"/>
                  </a:lnTo>
                  <a:lnTo>
                    <a:pt x="59" y="289"/>
                  </a:lnTo>
                  <a:lnTo>
                    <a:pt x="59" y="289"/>
                  </a:lnTo>
                  <a:lnTo>
                    <a:pt x="64" y="291"/>
                  </a:lnTo>
                  <a:lnTo>
                    <a:pt x="68" y="293"/>
                  </a:lnTo>
                  <a:lnTo>
                    <a:pt x="72" y="295"/>
                  </a:lnTo>
                  <a:lnTo>
                    <a:pt x="78" y="297"/>
                  </a:lnTo>
                  <a:lnTo>
                    <a:pt x="78" y="297"/>
                  </a:lnTo>
                  <a:lnTo>
                    <a:pt x="91" y="302"/>
                  </a:lnTo>
                  <a:lnTo>
                    <a:pt x="91" y="302"/>
                  </a:lnTo>
                  <a:lnTo>
                    <a:pt x="96" y="306"/>
                  </a:lnTo>
                  <a:lnTo>
                    <a:pt x="100" y="308"/>
                  </a:lnTo>
                  <a:lnTo>
                    <a:pt x="102" y="310"/>
                  </a:lnTo>
                  <a:lnTo>
                    <a:pt x="102" y="310"/>
                  </a:lnTo>
                  <a:lnTo>
                    <a:pt x="106" y="318"/>
                  </a:lnTo>
                  <a:lnTo>
                    <a:pt x="108" y="321"/>
                  </a:lnTo>
                  <a:lnTo>
                    <a:pt x="110" y="323"/>
                  </a:lnTo>
                  <a:lnTo>
                    <a:pt x="136" y="323"/>
                  </a:lnTo>
                  <a:lnTo>
                    <a:pt x="136" y="323"/>
                  </a:lnTo>
                  <a:lnTo>
                    <a:pt x="189" y="346"/>
                  </a:lnTo>
                  <a:lnTo>
                    <a:pt x="219" y="346"/>
                  </a:lnTo>
                  <a:lnTo>
                    <a:pt x="219" y="346"/>
                  </a:lnTo>
                  <a:lnTo>
                    <a:pt x="233" y="346"/>
                  </a:lnTo>
                  <a:lnTo>
                    <a:pt x="235" y="338"/>
                  </a:lnTo>
                  <a:lnTo>
                    <a:pt x="255" y="337"/>
                  </a:lnTo>
                  <a:lnTo>
                    <a:pt x="255" y="337"/>
                  </a:lnTo>
                  <a:lnTo>
                    <a:pt x="257" y="338"/>
                  </a:lnTo>
                  <a:lnTo>
                    <a:pt x="289" y="372"/>
                  </a:lnTo>
                  <a:lnTo>
                    <a:pt x="305" y="382"/>
                  </a:lnTo>
                  <a:lnTo>
                    <a:pt x="314" y="369"/>
                  </a:lnTo>
                  <a:lnTo>
                    <a:pt x="323" y="369"/>
                  </a:lnTo>
                  <a:lnTo>
                    <a:pt x="335" y="378"/>
                  </a:lnTo>
                  <a:lnTo>
                    <a:pt x="344" y="388"/>
                  </a:lnTo>
                  <a:lnTo>
                    <a:pt x="357" y="414"/>
                  </a:lnTo>
                  <a:lnTo>
                    <a:pt x="359" y="427"/>
                  </a:lnTo>
                  <a:lnTo>
                    <a:pt x="384" y="439"/>
                  </a:lnTo>
                  <a:lnTo>
                    <a:pt x="384" y="439"/>
                  </a:lnTo>
                  <a:lnTo>
                    <a:pt x="386" y="414"/>
                  </a:lnTo>
                  <a:lnTo>
                    <a:pt x="386" y="414"/>
                  </a:lnTo>
                  <a:lnTo>
                    <a:pt x="386" y="410"/>
                  </a:lnTo>
                  <a:lnTo>
                    <a:pt x="388" y="408"/>
                  </a:lnTo>
                  <a:lnTo>
                    <a:pt x="393" y="405"/>
                  </a:lnTo>
                  <a:lnTo>
                    <a:pt x="393" y="405"/>
                  </a:lnTo>
                  <a:lnTo>
                    <a:pt x="395" y="401"/>
                  </a:lnTo>
                  <a:lnTo>
                    <a:pt x="397" y="399"/>
                  </a:lnTo>
                  <a:lnTo>
                    <a:pt x="399" y="395"/>
                  </a:lnTo>
                  <a:lnTo>
                    <a:pt x="401" y="393"/>
                  </a:lnTo>
                  <a:lnTo>
                    <a:pt x="401" y="393"/>
                  </a:lnTo>
                  <a:lnTo>
                    <a:pt x="405" y="393"/>
                  </a:lnTo>
                  <a:lnTo>
                    <a:pt x="409" y="391"/>
                  </a:lnTo>
                  <a:lnTo>
                    <a:pt x="412" y="391"/>
                  </a:lnTo>
                  <a:lnTo>
                    <a:pt x="416" y="389"/>
                  </a:lnTo>
                  <a:lnTo>
                    <a:pt x="416" y="389"/>
                  </a:lnTo>
                  <a:lnTo>
                    <a:pt x="418" y="386"/>
                  </a:lnTo>
                  <a:lnTo>
                    <a:pt x="418" y="384"/>
                  </a:lnTo>
                  <a:lnTo>
                    <a:pt x="420" y="380"/>
                  </a:lnTo>
                  <a:lnTo>
                    <a:pt x="420" y="378"/>
                  </a:lnTo>
                  <a:lnTo>
                    <a:pt x="420" y="378"/>
                  </a:lnTo>
                  <a:lnTo>
                    <a:pt x="424" y="376"/>
                  </a:lnTo>
                  <a:lnTo>
                    <a:pt x="427" y="376"/>
                  </a:lnTo>
                  <a:lnTo>
                    <a:pt x="429" y="376"/>
                  </a:lnTo>
                  <a:lnTo>
                    <a:pt x="431" y="376"/>
                  </a:lnTo>
                  <a:lnTo>
                    <a:pt x="431" y="376"/>
                  </a:lnTo>
                  <a:lnTo>
                    <a:pt x="435" y="376"/>
                  </a:lnTo>
                  <a:lnTo>
                    <a:pt x="435" y="374"/>
                  </a:lnTo>
                  <a:lnTo>
                    <a:pt x="437" y="372"/>
                  </a:lnTo>
                  <a:lnTo>
                    <a:pt x="441" y="372"/>
                  </a:lnTo>
                  <a:lnTo>
                    <a:pt x="441" y="372"/>
                  </a:lnTo>
                  <a:lnTo>
                    <a:pt x="443" y="372"/>
                  </a:lnTo>
                  <a:lnTo>
                    <a:pt x="446" y="374"/>
                  </a:lnTo>
                  <a:lnTo>
                    <a:pt x="450" y="376"/>
                  </a:lnTo>
                  <a:lnTo>
                    <a:pt x="452" y="378"/>
                  </a:lnTo>
                  <a:lnTo>
                    <a:pt x="452" y="378"/>
                  </a:lnTo>
                  <a:lnTo>
                    <a:pt x="456" y="378"/>
                  </a:lnTo>
                  <a:lnTo>
                    <a:pt x="458" y="378"/>
                  </a:lnTo>
                  <a:lnTo>
                    <a:pt x="461" y="376"/>
                  </a:lnTo>
                  <a:lnTo>
                    <a:pt x="465" y="374"/>
                  </a:lnTo>
                  <a:lnTo>
                    <a:pt x="469" y="374"/>
                  </a:lnTo>
                  <a:lnTo>
                    <a:pt x="469" y="376"/>
                  </a:lnTo>
                  <a:lnTo>
                    <a:pt x="469" y="376"/>
                  </a:lnTo>
                  <a:lnTo>
                    <a:pt x="473" y="380"/>
                  </a:lnTo>
                  <a:lnTo>
                    <a:pt x="473" y="384"/>
                  </a:lnTo>
                  <a:lnTo>
                    <a:pt x="477" y="386"/>
                  </a:lnTo>
                  <a:lnTo>
                    <a:pt x="479" y="386"/>
                  </a:lnTo>
                  <a:lnTo>
                    <a:pt x="480" y="388"/>
                  </a:lnTo>
                  <a:lnTo>
                    <a:pt x="480" y="388"/>
                  </a:lnTo>
                  <a:lnTo>
                    <a:pt x="484" y="386"/>
                  </a:lnTo>
                  <a:lnTo>
                    <a:pt x="484" y="386"/>
                  </a:lnTo>
                  <a:lnTo>
                    <a:pt x="488" y="384"/>
                  </a:lnTo>
                  <a:lnTo>
                    <a:pt x="490" y="384"/>
                  </a:lnTo>
                  <a:lnTo>
                    <a:pt x="490" y="384"/>
                  </a:lnTo>
                  <a:lnTo>
                    <a:pt x="494" y="384"/>
                  </a:lnTo>
                  <a:lnTo>
                    <a:pt x="496" y="386"/>
                  </a:lnTo>
                  <a:lnTo>
                    <a:pt x="499" y="386"/>
                  </a:lnTo>
                  <a:lnTo>
                    <a:pt x="503" y="386"/>
                  </a:lnTo>
                  <a:lnTo>
                    <a:pt x="503" y="386"/>
                  </a:lnTo>
                  <a:lnTo>
                    <a:pt x="501" y="380"/>
                  </a:lnTo>
                  <a:lnTo>
                    <a:pt x="499" y="374"/>
                  </a:lnTo>
                  <a:lnTo>
                    <a:pt x="499" y="374"/>
                  </a:lnTo>
                  <a:lnTo>
                    <a:pt x="497" y="371"/>
                  </a:lnTo>
                  <a:lnTo>
                    <a:pt x="497" y="369"/>
                  </a:lnTo>
                  <a:lnTo>
                    <a:pt x="499" y="365"/>
                  </a:lnTo>
                  <a:lnTo>
                    <a:pt x="499" y="365"/>
                  </a:lnTo>
                  <a:lnTo>
                    <a:pt x="499" y="363"/>
                  </a:lnTo>
                  <a:lnTo>
                    <a:pt x="503" y="363"/>
                  </a:lnTo>
                  <a:lnTo>
                    <a:pt x="507" y="363"/>
                  </a:lnTo>
                  <a:lnTo>
                    <a:pt x="514" y="363"/>
                  </a:lnTo>
                  <a:lnTo>
                    <a:pt x="514" y="363"/>
                  </a:lnTo>
                  <a:lnTo>
                    <a:pt x="516" y="361"/>
                  </a:lnTo>
                  <a:lnTo>
                    <a:pt x="518" y="361"/>
                  </a:lnTo>
                  <a:lnTo>
                    <a:pt x="518" y="361"/>
                  </a:lnTo>
                  <a:lnTo>
                    <a:pt x="522" y="363"/>
                  </a:lnTo>
                  <a:lnTo>
                    <a:pt x="522" y="365"/>
                  </a:lnTo>
                  <a:lnTo>
                    <a:pt x="526" y="365"/>
                  </a:lnTo>
                  <a:lnTo>
                    <a:pt x="530" y="365"/>
                  </a:lnTo>
                  <a:lnTo>
                    <a:pt x="528" y="365"/>
                  </a:lnTo>
                  <a:lnTo>
                    <a:pt x="528" y="365"/>
                  </a:lnTo>
                  <a:lnTo>
                    <a:pt x="535" y="363"/>
                  </a:lnTo>
                  <a:lnTo>
                    <a:pt x="541" y="363"/>
                  </a:lnTo>
                  <a:lnTo>
                    <a:pt x="545" y="363"/>
                  </a:lnTo>
                  <a:lnTo>
                    <a:pt x="545" y="363"/>
                  </a:lnTo>
                  <a:lnTo>
                    <a:pt x="545" y="365"/>
                  </a:lnTo>
                  <a:lnTo>
                    <a:pt x="548" y="367"/>
                  </a:lnTo>
                  <a:lnTo>
                    <a:pt x="552" y="372"/>
                  </a:lnTo>
                  <a:lnTo>
                    <a:pt x="552" y="372"/>
                  </a:lnTo>
                  <a:lnTo>
                    <a:pt x="556" y="374"/>
                  </a:lnTo>
                  <a:lnTo>
                    <a:pt x="558" y="376"/>
                  </a:lnTo>
                  <a:lnTo>
                    <a:pt x="564" y="376"/>
                  </a:lnTo>
                  <a:lnTo>
                    <a:pt x="567" y="376"/>
                  </a:lnTo>
                  <a:lnTo>
                    <a:pt x="567" y="376"/>
                  </a:lnTo>
                  <a:lnTo>
                    <a:pt x="569" y="374"/>
                  </a:lnTo>
                  <a:lnTo>
                    <a:pt x="571" y="372"/>
                  </a:lnTo>
                  <a:lnTo>
                    <a:pt x="573" y="372"/>
                  </a:lnTo>
                  <a:lnTo>
                    <a:pt x="575" y="371"/>
                  </a:lnTo>
                  <a:lnTo>
                    <a:pt x="575" y="371"/>
                  </a:lnTo>
                  <a:lnTo>
                    <a:pt x="577" y="371"/>
                  </a:lnTo>
                  <a:lnTo>
                    <a:pt x="579" y="372"/>
                  </a:lnTo>
                  <a:lnTo>
                    <a:pt x="583" y="374"/>
                  </a:lnTo>
                  <a:lnTo>
                    <a:pt x="588" y="382"/>
                  </a:lnTo>
                  <a:lnTo>
                    <a:pt x="588" y="382"/>
                  </a:lnTo>
                  <a:lnTo>
                    <a:pt x="590" y="386"/>
                  </a:lnTo>
                  <a:lnTo>
                    <a:pt x="592" y="389"/>
                  </a:lnTo>
                  <a:lnTo>
                    <a:pt x="592" y="401"/>
                  </a:lnTo>
                  <a:lnTo>
                    <a:pt x="592" y="401"/>
                  </a:lnTo>
                  <a:lnTo>
                    <a:pt x="596" y="410"/>
                  </a:lnTo>
                  <a:lnTo>
                    <a:pt x="596" y="422"/>
                  </a:lnTo>
                  <a:lnTo>
                    <a:pt x="596" y="422"/>
                  </a:lnTo>
                  <a:lnTo>
                    <a:pt x="601" y="425"/>
                  </a:lnTo>
                  <a:lnTo>
                    <a:pt x="607" y="429"/>
                  </a:lnTo>
                  <a:lnTo>
                    <a:pt x="607" y="429"/>
                  </a:lnTo>
                  <a:lnTo>
                    <a:pt x="607" y="433"/>
                  </a:lnTo>
                  <a:lnTo>
                    <a:pt x="607" y="437"/>
                  </a:lnTo>
                  <a:lnTo>
                    <a:pt x="607" y="439"/>
                  </a:lnTo>
                  <a:lnTo>
                    <a:pt x="607" y="441"/>
                  </a:lnTo>
                  <a:lnTo>
                    <a:pt x="609" y="441"/>
                  </a:lnTo>
                  <a:lnTo>
                    <a:pt x="609" y="441"/>
                  </a:lnTo>
                  <a:lnTo>
                    <a:pt x="611" y="444"/>
                  </a:lnTo>
                  <a:lnTo>
                    <a:pt x="613" y="448"/>
                  </a:lnTo>
                  <a:lnTo>
                    <a:pt x="613" y="448"/>
                  </a:lnTo>
                  <a:lnTo>
                    <a:pt x="615" y="448"/>
                  </a:lnTo>
                  <a:lnTo>
                    <a:pt x="615" y="450"/>
                  </a:lnTo>
                  <a:lnTo>
                    <a:pt x="617" y="452"/>
                  </a:lnTo>
                  <a:lnTo>
                    <a:pt x="618" y="456"/>
                  </a:lnTo>
                  <a:lnTo>
                    <a:pt x="622" y="458"/>
                  </a:lnTo>
                  <a:lnTo>
                    <a:pt x="622" y="458"/>
                  </a:lnTo>
                  <a:lnTo>
                    <a:pt x="622" y="459"/>
                  </a:lnTo>
                  <a:lnTo>
                    <a:pt x="626" y="459"/>
                  </a:lnTo>
                  <a:lnTo>
                    <a:pt x="626" y="458"/>
                  </a:lnTo>
                  <a:lnTo>
                    <a:pt x="628" y="458"/>
                  </a:lnTo>
                  <a:lnTo>
                    <a:pt x="628" y="450"/>
                  </a:lnTo>
                  <a:lnTo>
                    <a:pt x="628" y="450"/>
                  </a:lnTo>
                  <a:lnTo>
                    <a:pt x="634" y="439"/>
                  </a:lnTo>
                  <a:lnTo>
                    <a:pt x="634" y="433"/>
                  </a:lnTo>
                  <a:lnTo>
                    <a:pt x="634" y="427"/>
                  </a:lnTo>
                  <a:lnTo>
                    <a:pt x="634" y="427"/>
                  </a:lnTo>
                  <a:lnTo>
                    <a:pt x="632" y="422"/>
                  </a:lnTo>
                  <a:lnTo>
                    <a:pt x="628" y="416"/>
                  </a:lnTo>
                  <a:lnTo>
                    <a:pt x="626" y="412"/>
                  </a:lnTo>
                  <a:lnTo>
                    <a:pt x="626" y="406"/>
                  </a:lnTo>
                  <a:lnTo>
                    <a:pt x="626" y="406"/>
                  </a:lnTo>
                  <a:lnTo>
                    <a:pt x="622" y="403"/>
                  </a:lnTo>
                  <a:lnTo>
                    <a:pt x="622" y="399"/>
                  </a:lnTo>
                  <a:lnTo>
                    <a:pt x="620" y="391"/>
                  </a:lnTo>
                  <a:lnTo>
                    <a:pt x="620" y="391"/>
                  </a:lnTo>
                  <a:lnTo>
                    <a:pt x="618" y="382"/>
                  </a:lnTo>
                  <a:lnTo>
                    <a:pt x="615" y="372"/>
                  </a:lnTo>
                  <a:lnTo>
                    <a:pt x="615" y="372"/>
                  </a:lnTo>
                  <a:lnTo>
                    <a:pt x="613" y="363"/>
                  </a:lnTo>
                  <a:lnTo>
                    <a:pt x="613" y="354"/>
                  </a:lnTo>
                  <a:lnTo>
                    <a:pt x="613" y="354"/>
                  </a:lnTo>
                  <a:lnTo>
                    <a:pt x="613" y="354"/>
                  </a:lnTo>
                  <a:lnTo>
                    <a:pt x="615" y="344"/>
                  </a:lnTo>
                  <a:lnTo>
                    <a:pt x="617" y="338"/>
                  </a:lnTo>
                  <a:lnTo>
                    <a:pt x="620" y="331"/>
                  </a:lnTo>
                  <a:lnTo>
                    <a:pt x="620" y="331"/>
                  </a:lnTo>
                  <a:lnTo>
                    <a:pt x="620" y="331"/>
                  </a:lnTo>
                  <a:lnTo>
                    <a:pt x="620" y="331"/>
                  </a:lnTo>
                  <a:lnTo>
                    <a:pt x="620" y="331"/>
                  </a:lnTo>
                  <a:lnTo>
                    <a:pt x="622" y="329"/>
                  </a:lnTo>
                  <a:lnTo>
                    <a:pt x="626" y="329"/>
                  </a:lnTo>
                  <a:lnTo>
                    <a:pt x="630" y="323"/>
                  </a:lnTo>
                  <a:lnTo>
                    <a:pt x="637" y="314"/>
                  </a:lnTo>
                  <a:lnTo>
                    <a:pt x="637" y="314"/>
                  </a:lnTo>
                  <a:lnTo>
                    <a:pt x="641" y="310"/>
                  </a:lnTo>
                  <a:lnTo>
                    <a:pt x="645" y="306"/>
                  </a:lnTo>
                  <a:lnTo>
                    <a:pt x="654" y="301"/>
                  </a:lnTo>
                  <a:lnTo>
                    <a:pt x="654" y="301"/>
                  </a:lnTo>
                  <a:lnTo>
                    <a:pt x="656" y="299"/>
                  </a:lnTo>
                  <a:lnTo>
                    <a:pt x="656" y="299"/>
                  </a:lnTo>
                  <a:lnTo>
                    <a:pt x="664" y="293"/>
                  </a:lnTo>
                  <a:lnTo>
                    <a:pt x="666" y="289"/>
                  </a:lnTo>
                  <a:lnTo>
                    <a:pt x="670" y="287"/>
                  </a:lnTo>
                  <a:lnTo>
                    <a:pt x="670" y="287"/>
                  </a:lnTo>
                  <a:lnTo>
                    <a:pt x="671" y="287"/>
                  </a:lnTo>
                  <a:lnTo>
                    <a:pt x="673" y="285"/>
                  </a:lnTo>
                  <a:lnTo>
                    <a:pt x="679" y="285"/>
                  </a:lnTo>
                  <a:lnTo>
                    <a:pt x="681" y="285"/>
                  </a:lnTo>
                  <a:lnTo>
                    <a:pt x="683" y="285"/>
                  </a:lnTo>
                  <a:lnTo>
                    <a:pt x="685" y="284"/>
                  </a:lnTo>
                  <a:lnTo>
                    <a:pt x="685" y="280"/>
                  </a:lnTo>
                  <a:lnTo>
                    <a:pt x="685" y="280"/>
                  </a:lnTo>
                  <a:lnTo>
                    <a:pt x="681" y="278"/>
                  </a:lnTo>
                  <a:lnTo>
                    <a:pt x="681" y="278"/>
                  </a:lnTo>
                  <a:lnTo>
                    <a:pt x="681" y="276"/>
                  </a:lnTo>
                  <a:lnTo>
                    <a:pt x="681" y="276"/>
                  </a:lnTo>
                  <a:lnTo>
                    <a:pt x="685" y="272"/>
                  </a:lnTo>
                  <a:lnTo>
                    <a:pt x="690" y="272"/>
                  </a:lnTo>
                  <a:lnTo>
                    <a:pt x="692" y="270"/>
                  </a:lnTo>
                  <a:lnTo>
                    <a:pt x="694" y="268"/>
                  </a:lnTo>
                  <a:lnTo>
                    <a:pt x="696" y="267"/>
                  </a:lnTo>
                  <a:lnTo>
                    <a:pt x="696" y="265"/>
                  </a:lnTo>
                  <a:lnTo>
                    <a:pt x="696" y="265"/>
                  </a:lnTo>
                  <a:lnTo>
                    <a:pt x="688" y="261"/>
                  </a:lnTo>
                  <a:lnTo>
                    <a:pt x="688" y="261"/>
                  </a:lnTo>
                  <a:lnTo>
                    <a:pt x="688" y="259"/>
                  </a:lnTo>
                  <a:lnTo>
                    <a:pt x="688" y="259"/>
                  </a:lnTo>
                  <a:lnTo>
                    <a:pt x="690" y="257"/>
                  </a:lnTo>
                  <a:lnTo>
                    <a:pt x="690" y="257"/>
                  </a:lnTo>
                  <a:lnTo>
                    <a:pt x="690" y="257"/>
                  </a:lnTo>
                  <a:lnTo>
                    <a:pt x="690" y="257"/>
                  </a:lnTo>
                  <a:lnTo>
                    <a:pt x="690" y="251"/>
                  </a:lnTo>
                  <a:lnTo>
                    <a:pt x="690" y="251"/>
                  </a:lnTo>
                  <a:lnTo>
                    <a:pt x="690" y="251"/>
                  </a:lnTo>
                  <a:lnTo>
                    <a:pt x="690" y="251"/>
                  </a:lnTo>
                  <a:lnTo>
                    <a:pt x="690" y="251"/>
                  </a:lnTo>
                  <a:lnTo>
                    <a:pt x="688" y="248"/>
                  </a:lnTo>
                  <a:lnTo>
                    <a:pt x="687" y="244"/>
                  </a:lnTo>
                  <a:lnTo>
                    <a:pt x="687" y="244"/>
                  </a:lnTo>
                  <a:lnTo>
                    <a:pt x="685" y="242"/>
                  </a:lnTo>
                  <a:lnTo>
                    <a:pt x="681" y="240"/>
                  </a:lnTo>
                  <a:lnTo>
                    <a:pt x="679" y="240"/>
                  </a:lnTo>
                  <a:lnTo>
                    <a:pt x="677" y="238"/>
                  </a:lnTo>
                  <a:lnTo>
                    <a:pt x="677" y="238"/>
                  </a:lnTo>
                  <a:lnTo>
                    <a:pt x="681" y="234"/>
                  </a:lnTo>
                  <a:lnTo>
                    <a:pt x="685" y="234"/>
                  </a:lnTo>
                  <a:lnTo>
                    <a:pt x="685" y="234"/>
                  </a:lnTo>
                  <a:lnTo>
                    <a:pt x="685" y="231"/>
                  </a:lnTo>
                  <a:lnTo>
                    <a:pt x="685" y="231"/>
                  </a:lnTo>
                  <a:lnTo>
                    <a:pt x="681" y="227"/>
                  </a:lnTo>
                  <a:lnTo>
                    <a:pt x="677" y="223"/>
                  </a:lnTo>
                  <a:lnTo>
                    <a:pt x="677" y="223"/>
                  </a:lnTo>
                  <a:lnTo>
                    <a:pt x="675" y="219"/>
                  </a:lnTo>
                  <a:lnTo>
                    <a:pt x="673" y="215"/>
                  </a:lnTo>
                  <a:lnTo>
                    <a:pt x="673" y="215"/>
                  </a:lnTo>
                  <a:lnTo>
                    <a:pt x="679" y="217"/>
                  </a:lnTo>
                  <a:lnTo>
                    <a:pt x="685" y="215"/>
                  </a:lnTo>
                  <a:lnTo>
                    <a:pt x="685" y="215"/>
                  </a:lnTo>
                  <a:lnTo>
                    <a:pt x="687" y="214"/>
                  </a:lnTo>
                  <a:lnTo>
                    <a:pt x="687" y="214"/>
                  </a:lnTo>
                  <a:lnTo>
                    <a:pt x="687" y="212"/>
                  </a:lnTo>
                  <a:lnTo>
                    <a:pt x="687" y="208"/>
                  </a:lnTo>
                  <a:lnTo>
                    <a:pt x="685" y="204"/>
                  </a:lnTo>
                  <a:lnTo>
                    <a:pt x="685" y="200"/>
                  </a:lnTo>
                  <a:lnTo>
                    <a:pt x="685" y="200"/>
                  </a:lnTo>
                  <a:lnTo>
                    <a:pt x="687" y="202"/>
                  </a:lnTo>
                  <a:lnTo>
                    <a:pt x="688" y="206"/>
                  </a:lnTo>
                  <a:lnTo>
                    <a:pt x="690" y="210"/>
                  </a:lnTo>
                  <a:lnTo>
                    <a:pt x="690" y="210"/>
                  </a:lnTo>
                  <a:lnTo>
                    <a:pt x="690" y="214"/>
                  </a:lnTo>
                  <a:lnTo>
                    <a:pt x="692" y="217"/>
                  </a:lnTo>
                  <a:lnTo>
                    <a:pt x="692" y="217"/>
                  </a:lnTo>
                  <a:lnTo>
                    <a:pt x="692" y="223"/>
                  </a:lnTo>
                  <a:lnTo>
                    <a:pt x="692" y="223"/>
                  </a:lnTo>
                  <a:lnTo>
                    <a:pt x="692" y="227"/>
                  </a:lnTo>
                  <a:lnTo>
                    <a:pt x="690" y="229"/>
                  </a:lnTo>
                  <a:lnTo>
                    <a:pt x="692" y="232"/>
                  </a:lnTo>
                  <a:lnTo>
                    <a:pt x="692" y="234"/>
                  </a:lnTo>
                  <a:lnTo>
                    <a:pt x="692" y="234"/>
                  </a:lnTo>
                  <a:lnTo>
                    <a:pt x="696" y="234"/>
                  </a:lnTo>
                  <a:lnTo>
                    <a:pt x="698" y="232"/>
                  </a:lnTo>
                  <a:lnTo>
                    <a:pt x="700" y="229"/>
                  </a:lnTo>
                  <a:lnTo>
                    <a:pt x="700" y="223"/>
                  </a:lnTo>
                  <a:lnTo>
                    <a:pt x="700" y="217"/>
                  </a:lnTo>
                  <a:lnTo>
                    <a:pt x="698" y="204"/>
                  </a:lnTo>
                  <a:lnTo>
                    <a:pt x="696" y="195"/>
                  </a:lnTo>
                  <a:lnTo>
                    <a:pt x="696" y="195"/>
                  </a:lnTo>
                  <a:lnTo>
                    <a:pt x="696" y="195"/>
                  </a:lnTo>
                  <a:lnTo>
                    <a:pt x="696" y="195"/>
                  </a:lnTo>
                  <a:lnTo>
                    <a:pt x="700" y="198"/>
                  </a:lnTo>
                  <a:lnTo>
                    <a:pt x="702" y="200"/>
                  </a:lnTo>
                  <a:lnTo>
                    <a:pt x="704" y="200"/>
                  </a:lnTo>
                  <a:lnTo>
                    <a:pt x="707" y="200"/>
                  </a:lnTo>
                  <a:lnTo>
                    <a:pt x="707" y="200"/>
                  </a:lnTo>
                  <a:lnTo>
                    <a:pt x="711" y="197"/>
                  </a:lnTo>
                  <a:lnTo>
                    <a:pt x="713" y="193"/>
                  </a:lnTo>
                  <a:lnTo>
                    <a:pt x="713" y="193"/>
                  </a:lnTo>
                  <a:lnTo>
                    <a:pt x="715" y="189"/>
                  </a:lnTo>
                  <a:lnTo>
                    <a:pt x="715" y="183"/>
                  </a:lnTo>
                  <a:lnTo>
                    <a:pt x="717" y="178"/>
                  </a:lnTo>
                  <a:lnTo>
                    <a:pt x="719" y="176"/>
                  </a:lnTo>
                  <a:lnTo>
                    <a:pt x="719" y="174"/>
                  </a:lnTo>
                  <a:lnTo>
                    <a:pt x="719" y="174"/>
                  </a:lnTo>
                  <a:lnTo>
                    <a:pt x="724" y="168"/>
                  </a:lnTo>
                  <a:lnTo>
                    <a:pt x="728" y="163"/>
                  </a:lnTo>
                  <a:lnTo>
                    <a:pt x="745" y="159"/>
                  </a:lnTo>
                  <a:lnTo>
                    <a:pt x="749" y="157"/>
                  </a:lnTo>
                  <a:lnTo>
                    <a:pt x="757" y="155"/>
                  </a:lnTo>
                  <a:lnTo>
                    <a:pt x="757" y="155"/>
                  </a:lnTo>
                  <a:lnTo>
                    <a:pt x="762" y="155"/>
                  </a:lnTo>
                  <a:lnTo>
                    <a:pt x="768" y="153"/>
                  </a:lnTo>
                  <a:lnTo>
                    <a:pt x="772" y="151"/>
                  </a:lnTo>
                  <a:lnTo>
                    <a:pt x="772" y="149"/>
                  </a:lnTo>
                  <a:lnTo>
                    <a:pt x="768" y="147"/>
                  </a:lnTo>
                  <a:lnTo>
                    <a:pt x="766" y="144"/>
                  </a:lnTo>
                  <a:lnTo>
                    <a:pt x="766" y="144"/>
                  </a:lnTo>
                  <a:lnTo>
                    <a:pt x="764" y="142"/>
                  </a:lnTo>
                  <a:lnTo>
                    <a:pt x="762" y="138"/>
                  </a:lnTo>
                  <a:lnTo>
                    <a:pt x="762" y="132"/>
                  </a:lnTo>
                  <a:lnTo>
                    <a:pt x="775" y="113"/>
                  </a:lnTo>
                  <a:lnTo>
                    <a:pt x="791" y="104"/>
                  </a:lnTo>
                  <a:lnTo>
                    <a:pt x="800" y="100"/>
                  </a:lnTo>
                  <a:lnTo>
                    <a:pt x="819" y="91"/>
                  </a:lnTo>
                  <a:lnTo>
                    <a:pt x="819" y="91"/>
                  </a:lnTo>
                  <a:lnTo>
                    <a:pt x="815" y="85"/>
                  </a:lnTo>
                  <a:lnTo>
                    <a:pt x="815" y="85"/>
                  </a:lnTo>
                  <a:lnTo>
                    <a:pt x="813" y="81"/>
                  </a:lnTo>
                  <a:lnTo>
                    <a:pt x="811" y="77"/>
                  </a:lnTo>
                  <a:lnTo>
                    <a:pt x="811" y="77"/>
                  </a:lnTo>
                  <a:lnTo>
                    <a:pt x="809" y="70"/>
                  </a:lnTo>
                  <a:lnTo>
                    <a:pt x="808" y="60"/>
                  </a:lnTo>
                  <a:lnTo>
                    <a:pt x="806" y="51"/>
                  </a:lnTo>
                  <a:lnTo>
                    <a:pt x="806" y="51"/>
                  </a:lnTo>
                  <a:lnTo>
                    <a:pt x="794" y="36"/>
                  </a:lnTo>
                  <a:lnTo>
                    <a:pt x="794" y="36"/>
                  </a:lnTo>
                  <a:lnTo>
                    <a:pt x="785" y="40"/>
                  </a:lnTo>
                  <a:lnTo>
                    <a:pt x="785" y="40"/>
                  </a:lnTo>
                  <a:lnTo>
                    <a:pt x="783" y="40"/>
                  </a:lnTo>
                  <a:lnTo>
                    <a:pt x="783" y="40"/>
                  </a:lnTo>
                  <a:lnTo>
                    <a:pt x="783" y="41"/>
                  </a:lnTo>
                  <a:lnTo>
                    <a:pt x="781" y="45"/>
                  </a:lnTo>
                  <a:lnTo>
                    <a:pt x="777" y="51"/>
                  </a:lnTo>
                  <a:lnTo>
                    <a:pt x="775" y="62"/>
                  </a:lnTo>
                  <a:lnTo>
                    <a:pt x="775" y="62"/>
                  </a:lnTo>
                  <a:lnTo>
                    <a:pt x="772" y="68"/>
                  </a:lnTo>
                  <a:lnTo>
                    <a:pt x="768" y="74"/>
                  </a:lnTo>
                  <a:lnTo>
                    <a:pt x="764" y="79"/>
                  </a:lnTo>
                  <a:lnTo>
                    <a:pt x="760" y="83"/>
                  </a:lnTo>
                  <a:lnTo>
                    <a:pt x="760" y="83"/>
                  </a:lnTo>
                  <a:lnTo>
                    <a:pt x="760" y="83"/>
                  </a:lnTo>
                  <a:lnTo>
                    <a:pt x="755" y="85"/>
                  </a:lnTo>
                  <a:lnTo>
                    <a:pt x="755" y="85"/>
                  </a:lnTo>
                  <a:lnTo>
                    <a:pt x="755" y="85"/>
                  </a:lnTo>
                  <a:close/>
                </a:path>
              </a:pathLst>
            </a:custGeom>
            <a:solidFill>
              <a:schemeClr val="bg1">
                <a:lumMod val="85000"/>
              </a:schemeClr>
            </a:solidFill>
            <a:ln w="635" cap="rnd">
              <a:solidFill>
                <a:schemeClr val="bg1">
                  <a:alpha val="17000"/>
                </a:schemeClr>
              </a:solidFill>
              <a:round/>
              <a:headEnd/>
              <a:tailEnd/>
            </a:ln>
          </p:spPr>
          <p:txBody>
            <a:bodyPr lIns="81617" tIns="40809" rIns="81617" bIns="40809"/>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513" name="Freeform 512">
              <a:extLst>
                <a:ext uri="{FF2B5EF4-FFF2-40B4-BE49-F238E27FC236}">
                  <a16:creationId xmlns:a16="http://schemas.microsoft.com/office/drawing/2014/main" id="{6973CCFB-C36F-D849-8447-BD3A49EDB3F7}"/>
                </a:ext>
              </a:extLst>
            </p:cNvPr>
            <p:cNvSpPr>
              <a:spLocks/>
            </p:cNvSpPr>
            <p:nvPr userDrawn="1"/>
          </p:nvSpPr>
          <p:spPr bwMode="auto">
            <a:xfrm>
              <a:off x="6075375" y="2202703"/>
              <a:ext cx="1251269" cy="597197"/>
            </a:xfrm>
            <a:custGeom>
              <a:avLst/>
              <a:gdLst>
                <a:gd name="T0" fmla="*/ 702 w 819"/>
                <a:gd name="T1" fmla="*/ 93 h 459"/>
                <a:gd name="T2" fmla="*/ 662 w 819"/>
                <a:gd name="T3" fmla="*/ 106 h 459"/>
                <a:gd name="T4" fmla="*/ 637 w 819"/>
                <a:gd name="T5" fmla="*/ 128 h 459"/>
                <a:gd name="T6" fmla="*/ 596 w 819"/>
                <a:gd name="T7" fmla="*/ 132 h 459"/>
                <a:gd name="T8" fmla="*/ 581 w 819"/>
                <a:gd name="T9" fmla="*/ 113 h 459"/>
                <a:gd name="T10" fmla="*/ 584 w 819"/>
                <a:gd name="T11" fmla="*/ 87 h 459"/>
                <a:gd name="T12" fmla="*/ 550 w 819"/>
                <a:gd name="T13" fmla="*/ 91 h 459"/>
                <a:gd name="T14" fmla="*/ 543 w 819"/>
                <a:gd name="T15" fmla="*/ 130 h 459"/>
                <a:gd name="T16" fmla="*/ 518 w 819"/>
                <a:gd name="T17" fmla="*/ 127 h 459"/>
                <a:gd name="T18" fmla="*/ 520 w 819"/>
                <a:gd name="T19" fmla="*/ 94 h 459"/>
                <a:gd name="T20" fmla="*/ 550 w 819"/>
                <a:gd name="T21" fmla="*/ 70 h 459"/>
                <a:gd name="T22" fmla="*/ 558 w 819"/>
                <a:gd name="T23" fmla="*/ 55 h 459"/>
                <a:gd name="T24" fmla="*/ 518 w 819"/>
                <a:gd name="T25" fmla="*/ 51 h 459"/>
                <a:gd name="T26" fmla="*/ 490 w 819"/>
                <a:gd name="T27" fmla="*/ 55 h 459"/>
                <a:gd name="T28" fmla="*/ 469 w 819"/>
                <a:gd name="T29" fmla="*/ 53 h 459"/>
                <a:gd name="T30" fmla="*/ 486 w 819"/>
                <a:gd name="T31" fmla="*/ 24 h 459"/>
                <a:gd name="T32" fmla="*/ 446 w 819"/>
                <a:gd name="T33" fmla="*/ 13 h 459"/>
                <a:gd name="T34" fmla="*/ 420 w 819"/>
                <a:gd name="T35" fmla="*/ 0 h 459"/>
                <a:gd name="T36" fmla="*/ 70 w 819"/>
                <a:gd name="T37" fmla="*/ 7 h 459"/>
                <a:gd name="T38" fmla="*/ 34 w 819"/>
                <a:gd name="T39" fmla="*/ 40 h 459"/>
                <a:gd name="T40" fmla="*/ 0 w 819"/>
                <a:gd name="T41" fmla="*/ 26 h 459"/>
                <a:gd name="T42" fmla="*/ 8 w 819"/>
                <a:gd name="T43" fmla="*/ 94 h 459"/>
                <a:gd name="T44" fmla="*/ 2 w 819"/>
                <a:gd name="T45" fmla="*/ 142 h 459"/>
                <a:gd name="T46" fmla="*/ 9 w 819"/>
                <a:gd name="T47" fmla="*/ 187 h 459"/>
                <a:gd name="T48" fmla="*/ 34 w 819"/>
                <a:gd name="T49" fmla="*/ 236 h 459"/>
                <a:gd name="T50" fmla="*/ 57 w 819"/>
                <a:gd name="T51" fmla="*/ 285 h 459"/>
                <a:gd name="T52" fmla="*/ 100 w 819"/>
                <a:gd name="T53" fmla="*/ 308 h 459"/>
                <a:gd name="T54" fmla="*/ 233 w 819"/>
                <a:gd name="T55" fmla="*/ 346 h 459"/>
                <a:gd name="T56" fmla="*/ 357 w 819"/>
                <a:gd name="T57" fmla="*/ 414 h 459"/>
                <a:gd name="T58" fmla="*/ 397 w 819"/>
                <a:gd name="T59" fmla="*/ 399 h 459"/>
                <a:gd name="T60" fmla="*/ 420 w 819"/>
                <a:gd name="T61" fmla="*/ 380 h 459"/>
                <a:gd name="T62" fmla="*/ 441 w 819"/>
                <a:gd name="T63" fmla="*/ 372 h 459"/>
                <a:gd name="T64" fmla="*/ 469 w 819"/>
                <a:gd name="T65" fmla="*/ 374 h 459"/>
                <a:gd name="T66" fmla="*/ 488 w 819"/>
                <a:gd name="T67" fmla="*/ 384 h 459"/>
                <a:gd name="T68" fmla="*/ 497 w 819"/>
                <a:gd name="T69" fmla="*/ 371 h 459"/>
                <a:gd name="T70" fmla="*/ 518 w 819"/>
                <a:gd name="T71" fmla="*/ 361 h 459"/>
                <a:gd name="T72" fmla="*/ 545 w 819"/>
                <a:gd name="T73" fmla="*/ 365 h 459"/>
                <a:gd name="T74" fmla="*/ 573 w 819"/>
                <a:gd name="T75" fmla="*/ 372 h 459"/>
                <a:gd name="T76" fmla="*/ 592 w 819"/>
                <a:gd name="T77" fmla="*/ 401 h 459"/>
                <a:gd name="T78" fmla="*/ 609 w 819"/>
                <a:gd name="T79" fmla="*/ 441 h 459"/>
                <a:gd name="T80" fmla="*/ 622 w 819"/>
                <a:gd name="T81" fmla="*/ 459 h 459"/>
                <a:gd name="T82" fmla="*/ 628 w 819"/>
                <a:gd name="T83" fmla="*/ 416 h 459"/>
                <a:gd name="T84" fmla="*/ 613 w 819"/>
                <a:gd name="T85" fmla="*/ 363 h 459"/>
                <a:gd name="T86" fmla="*/ 622 w 819"/>
                <a:gd name="T87" fmla="*/ 329 h 459"/>
                <a:gd name="T88" fmla="*/ 664 w 819"/>
                <a:gd name="T89" fmla="*/ 293 h 459"/>
                <a:gd name="T90" fmla="*/ 685 w 819"/>
                <a:gd name="T91" fmla="*/ 280 h 459"/>
                <a:gd name="T92" fmla="*/ 696 w 819"/>
                <a:gd name="T93" fmla="*/ 265 h 459"/>
                <a:gd name="T94" fmla="*/ 690 w 819"/>
                <a:gd name="T95" fmla="*/ 251 h 459"/>
                <a:gd name="T96" fmla="*/ 681 w 819"/>
                <a:gd name="T97" fmla="*/ 234 h 459"/>
                <a:gd name="T98" fmla="*/ 679 w 819"/>
                <a:gd name="T99" fmla="*/ 217 h 459"/>
                <a:gd name="T100" fmla="*/ 688 w 819"/>
                <a:gd name="T101" fmla="*/ 206 h 459"/>
                <a:gd name="T102" fmla="*/ 692 w 819"/>
                <a:gd name="T103" fmla="*/ 234 h 459"/>
                <a:gd name="T104" fmla="*/ 696 w 819"/>
                <a:gd name="T105" fmla="*/ 195 h 459"/>
                <a:gd name="T106" fmla="*/ 717 w 819"/>
                <a:gd name="T107" fmla="*/ 178 h 459"/>
                <a:gd name="T108" fmla="*/ 768 w 819"/>
                <a:gd name="T109" fmla="*/ 153 h 459"/>
                <a:gd name="T110" fmla="*/ 800 w 819"/>
                <a:gd name="T111" fmla="*/ 100 h 459"/>
                <a:gd name="T112" fmla="*/ 806 w 819"/>
                <a:gd name="T113" fmla="*/ 51 h 459"/>
                <a:gd name="T114" fmla="*/ 775 w 819"/>
                <a:gd name="T115" fmla="*/ 62 h 4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19" h="459">
                  <a:moveTo>
                    <a:pt x="755" y="85"/>
                  </a:moveTo>
                  <a:lnTo>
                    <a:pt x="751" y="87"/>
                  </a:lnTo>
                  <a:lnTo>
                    <a:pt x="745" y="89"/>
                  </a:lnTo>
                  <a:lnTo>
                    <a:pt x="738" y="91"/>
                  </a:lnTo>
                  <a:lnTo>
                    <a:pt x="734" y="91"/>
                  </a:lnTo>
                  <a:lnTo>
                    <a:pt x="728" y="91"/>
                  </a:lnTo>
                  <a:lnTo>
                    <a:pt x="728" y="91"/>
                  </a:lnTo>
                  <a:lnTo>
                    <a:pt x="728" y="91"/>
                  </a:lnTo>
                  <a:lnTo>
                    <a:pt x="715" y="91"/>
                  </a:lnTo>
                  <a:lnTo>
                    <a:pt x="707" y="91"/>
                  </a:lnTo>
                  <a:lnTo>
                    <a:pt x="702" y="93"/>
                  </a:lnTo>
                  <a:lnTo>
                    <a:pt x="702" y="93"/>
                  </a:lnTo>
                  <a:lnTo>
                    <a:pt x="692" y="100"/>
                  </a:lnTo>
                  <a:lnTo>
                    <a:pt x="687" y="104"/>
                  </a:lnTo>
                  <a:lnTo>
                    <a:pt x="687" y="104"/>
                  </a:lnTo>
                  <a:lnTo>
                    <a:pt x="685" y="104"/>
                  </a:lnTo>
                  <a:lnTo>
                    <a:pt x="679" y="106"/>
                  </a:lnTo>
                  <a:lnTo>
                    <a:pt x="679" y="106"/>
                  </a:lnTo>
                  <a:lnTo>
                    <a:pt x="675" y="106"/>
                  </a:lnTo>
                  <a:lnTo>
                    <a:pt x="671" y="106"/>
                  </a:lnTo>
                  <a:lnTo>
                    <a:pt x="668" y="106"/>
                  </a:lnTo>
                  <a:lnTo>
                    <a:pt x="662" y="106"/>
                  </a:lnTo>
                  <a:lnTo>
                    <a:pt x="662" y="106"/>
                  </a:lnTo>
                  <a:lnTo>
                    <a:pt x="653" y="108"/>
                  </a:lnTo>
                  <a:lnTo>
                    <a:pt x="645" y="113"/>
                  </a:lnTo>
                  <a:lnTo>
                    <a:pt x="643" y="115"/>
                  </a:lnTo>
                  <a:lnTo>
                    <a:pt x="639" y="119"/>
                  </a:lnTo>
                  <a:lnTo>
                    <a:pt x="639" y="121"/>
                  </a:lnTo>
                  <a:lnTo>
                    <a:pt x="639" y="125"/>
                  </a:lnTo>
                  <a:lnTo>
                    <a:pt x="639" y="125"/>
                  </a:lnTo>
                  <a:lnTo>
                    <a:pt x="639" y="127"/>
                  </a:lnTo>
                  <a:lnTo>
                    <a:pt x="637" y="128"/>
                  </a:lnTo>
                  <a:lnTo>
                    <a:pt x="637" y="128"/>
                  </a:lnTo>
                  <a:lnTo>
                    <a:pt x="635" y="128"/>
                  </a:lnTo>
                  <a:lnTo>
                    <a:pt x="634" y="130"/>
                  </a:lnTo>
                  <a:lnTo>
                    <a:pt x="626" y="132"/>
                  </a:lnTo>
                  <a:lnTo>
                    <a:pt x="615" y="136"/>
                  </a:lnTo>
                  <a:lnTo>
                    <a:pt x="592" y="145"/>
                  </a:lnTo>
                  <a:lnTo>
                    <a:pt x="592" y="145"/>
                  </a:lnTo>
                  <a:lnTo>
                    <a:pt x="592" y="142"/>
                  </a:lnTo>
                  <a:lnTo>
                    <a:pt x="592" y="140"/>
                  </a:lnTo>
                  <a:lnTo>
                    <a:pt x="594" y="136"/>
                  </a:lnTo>
                  <a:lnTo>
                    <a:pt x="594" y="136"/>
                  </a:lnTo>
                  <a:lnTo>
                    <a:pt x="596" y="132"/>
                  </a:lnTo>
                  <a:lnTo>
                    <a:pt x="596" y="125"/>
                  </a:lnTo>
                  <a:lnTo>
                    <a:pt x="596" y="125"/>
                  </a:lnTo>
                  <a:lnTo>
                    <a:pt x="596" y="117"/>
                  </a:lnTo>
                  <a:lnTo>
                    <a:pt x="596" y="113"/>
                  </a:lnTo>
                  <a:lnTo>
                    <a:pt x="592" y="110"/>
                  </a:lnTo>
                  <a:lnTo>
                    <a:pt x="592" y="110"/>
                  </a:lnTo>
                  <a:lnTo>
                    <a:pt x="590" y="108"/>
                  </a:lnTo>
                  <a:lnTo>
                    <a:pt x="588" y="108"/>
                  </a:lnTo>
                  <a:lnTo>
                    <a:pt x="588" y="110"/>
                  </a:lnTo>
                  <a:lnTo>
                    <a:pt x="584" y="110"/>
                  </a:lnTo>
                  <a:lnTo>
                    <a:pt x="581" y="113"/>
                  </a:lnTo>
                  <a:lnTo>
                    <a:pt x="579" y="113"/>
                  </a:lnTo>
                  <a:lnTo>
                    <a:pt x="577" y="115"/>
                  </a:lnTo>
                  <a:lnTo>
                    <a:pt x="577" y="115"/>
                  </a:lnTo>
                  <a:lnTo>
                    <a:pt x="577" y="111"/>
                  </a:lnTo>
                  <a:lnTo>
                    <a:pt x="579" y="108"/>
                  </a:lnTo>
                  <a:lnTo>
                    <a:pt x="583" y="102"/>
                  </a:lnTo>
                  <a:lnTo>
                    <a:pt x="583" y="102"/>
                  </a:lnTo>
                  <a:lnTo>
                    <a:pt x="584" y="98"/>
                  </a:lnTo>
                  <a:lnTo>
                    <a:pt x="584" y="94"/>
                  </a:lnTo>
                  <a:lnTo>
                    <a:pt x="584" y="87"/>
                  </a:lnTo>
                  <a:lnTo>
                    <a:pt x="584" y="87"/>
                  </a:lnTo>
                  <a:lnTo>
                    <a:pt x="584" y="83"/>
                  </a:lnTo>
                  <a:lnTo>
                    <a:pt x="581" y="81"/>
                  </a:lnTo>
                  <a:lnTo>
                    <a:pt x="575" y="77"/>
                  </a:lnTo>
                  <a:lnTo>
                    <a:pt x="567" y="74"/>
                  </a:lnTo>
                  <a:lnTo>
                    <a:pt x="562" y="74"/>
                  </a:lnTo>
                  <a:lnTo>
                    <a:pt x="562" y="74"/>
                  </a:lnTo>
                  <a:lnTo>
                    <a:pt x="558" y="81"/>
                  </a:lnTo>
                  <a:lnTo>
                    <a:pt x="558" y="83"/>
                  </a:lnTo>
                  <a:lnTo>
                    <a:pt x="556" y="87"/>
                  </a:lnTo>
                  <a:lnTo>
                    <a:pt x="556" y="87"/>
                  </a:lnTo>
                  <a:lnTo>
                    <a:pt x="550" y="91"/>
                  </a:lnTo>
                  <a:lnTo>
                    <a:pt x="543" y="93"/>
                  </a:lnTo>
                  <a:lnTo>
                    <a:pt x="543" y="93"/>
                  </a:lnTo>
                  <a:lnTo>
                    <a:pt x="541" y="102"/>
                  </a:lnTo>
                  <a:lnTo>
                    <a:pt x="539" y="110"/>
                  </a:lnTo>
                  <a:lnTo>
                    <a:pt x="539" y="110"/>
                  </a:lnTo>
                  <a:lnTo>
                    <a:pt x="539" y="115"/>
                  </a:lnTo>
                  <a:lnTo>
                    <a:pt x="539" y="119"/>
                  </a:lnTo>
                  <a:lnTo>
                    <a:pt x="541" y="123"/>
                  </a:lnTo>
                  <a:lnTo>
                    <a:pt x="541" y="127"/>
                  </a:lnTo>
                  <a:lnTo>
                    <a:pt x="541" y="127"/>
                  </a:lnTo>
                  <a:lnTo>
                    <a:pt x="543" y="130"/>
                  </a:lnTo>
                  <a:lnTo>
                    <a:pt x="541" y="136"/>
                  </a:lnTo>
                  <a:lnTo>
                    <a:pt x="541" y="142"/>
                  </a:lnTo>
                  <a:lnTo>
                    <a:pt x="541" y="142"/>
                  </a:lnTo>
                  <a:lnTo>
                    <a:pt x="531" y="149"/>
                  </a:lnTo>
                  <a:lnTo>
                    <a:pt x="531" y="149"/>
                  </a:lnTo>
                  <a:lnTo>
                    <a:pt x="530" y="151"/>
                  </a:lnTo>
                  <a:lnTo>
                    <a:pt x="528" y="151"/>
                  </a:lnTo>
                  <a:lnTo>
                    <a:pt x="522" y="145"/>
                  </a:lnTo>
                  <a:lnTo>
                    <a:pt x="522" y="138"/>
                  </a:lnTo>
                  <a:lnTo>
                    <a:pt x="522" y="138"/>
                  </a:lnTo>
                  <a:lnTo>
                    <a:pt x="518" y="127"/>
                  </a:lnTo>
                  <a:lnTo>
                    <a:pt x="518" y="121"/>
                  </a:lnTo>
                  <a:lnTo>
                    <a:pt x="520" y="115"/>
                  </a:lnTo>
                  <a:lnTo>
                    <a:pt x="520" y="115"/>
                  </a:lnTo>
                  <a:lnTo>
                    <a:pt x="522" y="110"/>
                  </a:lnTo>
                  <a:lnTo>
                    <a:pt x="526" y="100"/>
                  </a:lnTo>
                  <a:lnTo>
                    <a:pt x="526" y="94"/>
                  </a:lnTo>
                  <a:lnTo>
                    <a:pt x="526" y="93"/>
                  </a:lnTo>
                  <a:lnTo>
                    <a:pt x="524" y="93"/>
                  </a:lnTo>
                  <a:lnTo>
                    <a:pt x="522" y="93"/>
                  </a:lnTo>
                  <a:lnTo>
                    <a:pt x="520" y="94"/>
                  </a:lnTo>
                  <a:lnTo>
                    <a:pt x="520" y="94"/>
                  </a:lnTo>
                  <a:lnTo>
                    <a:pt x="522" y="89"/>
                  </a:lnTo>
                  <a:lnTo>
                    <a:pt x="522" y="85"/>
                  </a:lnTo>
                  <a:lnTo>
                    <a:pt x="528" y="79"/>
                  </a:lnTo>
                  <a:lnTo>
                    <a:pt x="528" y="79"/>
                  </a:lnTo>
                  <a:lnTo>
                    <a:pt x="528" y="79"/>
                  </a:lnTo>
                  <a:lnTo>
                    <a:pt x="531" y="76"/>
                  </a:lnTo>
                  <a:lnTo>
                    <a:pt x="535" y="74"/>
                  </a:lnTo>
                  <a:lnTo>
                    <a:pt x="539" y="72"/>
                  </a:lnTo>
                  <a:lnTo>
                    <a:pt x="543" y="72"/>
                  </a:lnTo>
                  <a:lnTo>
                    <a:pt x="543" y="72"/>
                  </a:lnTo>
                  <a:lnTo>
                    <a:pt x="550" y="70"/>
                  </a:lnTo>
                  <a:lnTo>
                    <a:pt x="560" y="70"/>
                  </a:lnTo>
                  <a:lnTo>
                    <a:pt x="566" y="68"/>
                  </a:lnTo>
                  <a:lnTo>
                    <a:pt x="569" y="68"/>
                  </a:lnTo>
                  <a:lnTo>
                    <a:pt x="571" y="66"/>
                  </a:lnTo>
                  <a:lnTo>
                    <a:pt x="571" y="64"/>
                  </a:lnTo>
                  <a:lnTo>
                    <a:pt x="571" y="64"/>
                  </a:lnTo>
                  <a:lnTo>
                    <a:pt x="571" y="64"/>
                  </a:lnTo>
                  <a:lnTo>
                    <a:pt x="569" y="60"/>
                  </a:lnTo>
                  <a:lnTo>
                    <a:pt x="566" y="58"/>
                  </a:lnTo>
                  <a:lnTo>
                    <a:pt x="562" y="57"/>
                  </a:lnTo>
                  <a:lnTo>
                    <a:pt x="558" y="55"/>
                  </a:lnTo>
                  <a:lnTo>
                    <a:pt x="550" y="57"/>
                  </a:lnTo>
                  <a:lnTo>
                    <a:pt x="541" y="57"/>
                  </a:lnTo>
                  <a:lnTo>
                    <a:pt x="541" y="57"/>
                  </a:lnTo>
                  <a:lnTo>
                    <a:pt x="539" y="58"/>
                  </a:lnTo>
                  <a:lnTo>
                    <a:pt x="535" y="58"/>
                  </a:lnTo>
                  <a:lnTo>
                    <a:pt x="531" y="57"/>
                  </a:lnTo>
                  <a:lnTo>
                    <a:pt x="528" y="55"/>
                  </a:lnTo>
                  <a:lnTo>
                    <a:pt x="528" y="55"/>
                  </a:lnTo>
                  <a:lnTo>
                    <a:pt x="524" y="51"/>
                  </a:lnTo>
                  <a:lnTo>
                    <a:pt x="522" y="51"/>
                  </a:lnTo>
                  <a:lnTo>
                    <a:pt x="518" y="51"/>
                  </a:lnTo>
                  <a:lnTo>
                    <a:pt x="513" y="49"/>
                  </a:lnTo>
                  <a:lnTo>
                    <a:pt x="513" y="49"/>
                  </a:lnTo>
                  <a:lnTo>
                    <a:pt x="514" y="45"/>
                  </a:lnTo>
                  <a:lnTo>
                    <a:pt x="514" y="43"/>
                  </a:lnTo>
                  <a:lnTo>
                    <a:pt x="513" y="41"/>
                  </a:lnTo>
                  <a:lnTo>
                    <a:pt x="511" y="41"/>
                  </a:lnTo>
                  <a:lnTo>
                    <a:pt x="507" y="43"/>
                  </a:lnTo>
                  <a:lnTo>
                    <a:pt x="499" y="49"/>
                  </a:lnTo>
                  <a:lnTo>
                    <a:pt x="496" y="53"/>
                  </a:lnTo>
                  <a:lnTo>
                    <a:pt x="496" y="53"/>
                  </a:lnTo>
                  <a:lnTo>
                    <a:pt x="490" y="55"/>
                  </a:lnTo>
                  <a:lnTo>
                    <a:pt x="490" y="55"/>
                  </a:lnTo>
                  <a:lnTo>
                    <a:pt x="484" y="57"/>
                  </a:lnTo>
                  <a:lnTo>
                    <a:pt x="482" y="57"/>
                  </a:lnTo>
                  <a:lnTo>
                    <a:pt x="479" y="57"/>
                  </a:lnTo>
                  <a:lnTo>
                    <a:pt x="479" y="57"/>
                  </a:lnTo>
                  <a:lnTo>
                    <a:pt x="477" y="53"/>
                  </a:lnTo>
                  <a:lnTo>
                    <a:pt x="475" y="53"/>
                  </a:lnTo>
                  <a:lnTo>
                    <a:pt x="473" y="53"/>
                  </a:lnTo>
                  <a:lnTo>
                    <a:pt x="473" y="53"/>
                  </a:lnTo>
                  <a:lnTo>
                    <a:pt x="473" y="51"/>
                  </a:lnTo>
                  <a:lnTo>
                    <a:pt x="469" y="53"/>
                  </a:lnTo>
                  <a:lnTo>
                    <a:pt x="467" y="53"/>
                  </a:lnTo>
                  <a:lnTo>
                    <a:pt x="467" y="53"/>
                  </a:lnTo>
                  <a:lnTo>
                    <a:pt x="465" y="51"/>
                  </a:lnTo>
                  <a:lnTo>
                    <a:pt x="465" y="49"/>
                  </a:lnTo>
                  <a:lnTo>
                    <a:pt x="465" y="49"/>
                  </a:lnTo>
                  <a:lnTo>
                    <a:pt x="479" y="38"/>
                  </a:lnTo>
                  <a:lnTo>
                    <a:pt x="486" y="28"/>
                  </a:lnTo>
                  <a:lnTo>
                    <a:pt x="488" y="24"/>
                  </a:lnTo>
                  <a:lnTo>
                    <a:pt x="488" y="24"/>
                  </a:lnTo>
                  <a:lnTo>
                    <a:pt x="486" y="24"/>
                  </a:lnTo>
                  <a:lnTo>
                    <a:pt x="486" y="24"/>
                  </a:lnTo>
                  <a:lnTo>
                    <a:pt x="479" y="23"/>
                  </a:lnTo>
                  <a:lnTo>
                    <a:pt x="479" y="23"/>
                  </a:lnTo>
                  <a:lnTo>
                    <a:pt x="477" y="24"/>
                  </a:lnTo>
                  <a:lnTo>
                    <a:pt x="477" y="26"/>
                  </a:lnTo>
                  <a:lnTo>
                    <a:pt x="477" y="26"/>
                  </a:lnTo>
                  <a:lnTo>
                    <a:pt x="467" y="23"/>
                  </a:lnTo>
                  <a:lnTo>
                    <a:pt x="458" y="19"/>
                  </a:lnTo>
                  <a:lnTo>
                    <a:pt x="458" y="19"/>
                  </a:lnTo>
                  <a:lnTo>
                    <a:pt x="454" y="17"/>
                  </a:lnTo>
                  <a:lnTo>
                    <a:pt x="450" y="15"/>
                  </a:lnTo>
                  <a:lnTo>
                    <a:pt x="446" y="13"/>
                  </a:lnTo>
                  <a:lnTo>
                    <a:pt x="443" y="13"/>
                  </a:lnTo>
                  <a:lnTo>
                    <a:pt x="441" y="13"/>
                  </a:lnTo>
                  <a:lnTo>
                    <a:pt x="441" y="13"/>
                  </a:lnTo>
                  <a:lnTo>
                    <a:pt x="437" y="13"/>
                  </a:lnTo>
                  <a:lnTo>
                    <a:pt x="431" y="13"/>
                  </a:lnTo>
                  <a:lnTo>
                    <a:pt x="429" y="13"/>
                  </a:lnTo>
                  <a:lnTo>
                    <a:pt x="426" y="9"/>
                  </a:lnTo>
                  <a:lnTo>
                    <a:pt x="426" y="9"/>
                  </a:lnTo>
                  <a:lnTo>
                    <a:pt x="424" y="4"/>
                  </a:lnTo>
                  <a:lnTo>
                    <a:pt x="420" y="0"/>
                  </a:lnTo>
                  <a:lnTo>
                    <a:pt x="420" y="0"/>
                  </a:lnTo>
                  <a:lnTo>
                    <a:pt x="420" y="0"/>
                  </a:lnTo>
                  <a:lnTo>
                    <a:pt x="414" y="0"/>
                  </a:lnTo>
                  <a:lnTo>
                    <a:pt x="416" y="6"/>
                  </a:lnTo>
                  <a:lnTo>
                    <a:pt x="416" y="6"/>
                  </a:lnTo>
                  <a:lnTo>
                    <a:pt x="392" y="6"/>
                  </a:lnTo>
                  <a:lnTo>
                    <a:pt x="392" y="6"/>
                  </a:lnTo>
                  <a:lnTo>
                    <a:pt x="293" y="6"/>
                  </a:lnTo>
                  <a:lnTo>
                    <a:pt x="123" y="7"/>
                  </a:lnTo>
                  <a:lnTo>
                    <a:pt x="108" y="7"/>
                  </a:lnTo>
                  <a:lnTo>
                    <a:pt x="108" y="7"/>
                  </a:lnTo>
                  <a:lnTo>
                    <a:pt x="70" y="7"/>
                  </a:lnTo>
                  <a:lnTo>
                    <a:pt x="70" y="7"/>
                  </a:lnTo>
                  <a:lnTo>
                    <a:pt x="28" y="7"/>
                  </a:lnTo>
                  <a:lnTo>
                    <a:pt x="28" y="7"/>
                  </a:lnTo>
                  <a:lnTo>
                    <a:pt x="27" y="7"/>
                  </a:lnTo>
                  <a:lnTo>
                    <a:pt x="25" y="9"/>
                  </a:lnTo>
                  <a:lnTo>
                    <a:pt x="27" y="11"/>
                  </a:lnTo>
                  <a:lnTo>
                    <a:pt x="30" y="17"/>
                  </a:lnTo>
                  <a:lnTo>
                    <a:pt x="30" y="17"/>
                  </a:lnTo>
                  <a:lnTo>
                    <a:pt x="32" y="24"/>
                  </a:lnTo>
                  <a:lnTo>
                    <a:pt x="34" y="32"/>
                  </a:lnTo>
                  <a:lnTo>
                    <a:pt x="34" y="40"/>
                  </a:lnTo>
                  <a:lnTo>
                    <a:pt x="34" y="45"/>
                  </a:lnTo>
                  <a:lnTo>
                    <a:pt x="32" y="45"/>
                  </a:lnTo>
                  <a:lnTo>
                    <a:pt x="30" y="45"/>
                  </a:lnTo>
                  <a:lnTo>
                    <a:pt x="28" y="41"/>
                  </a:lnTo>
                  <a:lnTo>
                    <a:pt x="27" y="38"/>
                  </a:lnTo>
                  <a:lnTo>
                    <a:pt x="19" y="23"/>
                  </a:lnTo>
                  <a:lnTo>
                    <a:pt x="19" y="23"/>
                  </a:lnTo>
                  <a:lnTo>
                    <a:pt x="8" y="23"/>
                  </a:lnTo>
                  <a:lnTo>
                    <a:pt x="0" y="24"/>
                  </a:lnTo>
                  <a:lnTo>
                    <a:pt x="0" y="24"/>
                  </a:lnTo>
                  <a:lnTo>
                    <a:pt x="0" y="26"/>
                  </a:lnTo>
                  <a:lnTo>
                    <a:pt x="0" y="28"/>
                  </a:lnTo>
                  <a:lnTo>
                    <a:pt x="0" y="32"/>
                  </a:lnTo>
                  <a:lnTo>
                    <a:pt x="4" y="41"/>
                  </a:lnTo>
                  <a:lnTo>
                    <a:pt x="4" y="41"/>
                  </a:lnTo>
                  <a:lnTo>
                    <a:pt x="6" y="45"/>
                  </a:lnTo>
                  <a:lnTo>
                    <a:pt x="6" y="51"/>
                  </a:lnTo>
                  <a:lnTo>
                    <a:pt x="8" y="60"/>
                  </a:lnTo>
                  <a:lnTo>
                    <a:pt x="6" y="79"/>
                  </a:lnTo>
                  <a:lnTo>
                    <a:pt x="6" y="79"/>
                  </a:lnTo>
                  <a:lnTo>
                    <a:pt x="8" y="89"/>
                  </a:lnTo>
                  <a:lnTo>
                    <a:pt x="8" y="94"/>
                  </a:lnTo>
                  <a:lnTo>
                    <a:pt x="6" y="96"/>
                  </a:lnTo>
                  <a:lnTo>
                    <a:pt x="6" y="98"/>
                  </a:lnTo>
                  <a:lnTo>
                    <a:pt x="6" y="98"/>
                  </a:lnTo>
                  <a:lnTo>
                    <a:pt x="6" y="102"/>
                  </a:lnTo>
                  <a:lnTo>
                    <a:pt x="6" y="108"/>
                  </a:lnTo>
                  <a:lnTo>
                    <a:pt x="6" y="117"/>
                  </a:lnTo>
                  <a:lnTo>
                    <a:pt x="2" y="125"/>
                  </a:lnTo>
                  <a:lnTo>
                    <a:pt x="0" y="134"/>
                  </a:lnTo>
                  <a:lnTo>
                    <a:pt x="0" y="134"/>
                  </a:lnTo>
                  <a:lnTo>
                    <a:pt x="2" y="138"/>
                  </a:lnTo>
                  <a:lnTo>
                    <a:pt x="2" y="142"/>
                  </a:lnTo>
                  <a:lnTo>
                    <a:pt x="4" y="145"/>
                  </a:lnTo>
                  <a:lnTo>
                    <a:pt x="6" y="149"/>
                  </a:lnTo>
                  <a:lnTo>
                    <a:pt x="6" y="149"/>
                  </a:lnTo>
                  <a:lnTo>
                    <a:pt x="6" y="153"/>
                  </a:lnTo>
                  <a:lnTo>
                    <a:pt x="6" y="157"/>
                  </a:lnTo>
                  <a:lnTo>
                    <a:pt x="4" y="164"/>
                  </a:lnTo>
                  <a:lnTo>
                    <a:pt x="4" y="172"/>
                  </a:lnTo>
                  <a:lnTo>
                    <a:pt x="4" y="176"/>
                  </a:lnTo>
                  <a:lnTo>
                    <a:pt x="6" y="180"/>
                  </a:lnTo>
                  <a:lnTo>
                    <a:pt x="6" y="180"/>
                  </a:lnTo>
                  <a:lnTo>
                    <a:pt x="9" y="187"/>
                  </a:lnTo>
                  <a:lnTo>
                    <a:pt x="11" y="197"/>
                  </a:lnTo>
                  <a:lnTo>
                    <a:pt x="13" y="204"/>
                  </a:lnTo>
                  <a:lnTo>
                    <a:pt x="13" y="208"/>
                  </a:lnTo>
                  <a:lnTo>
                    <a:pt x="15" y="212"/>
                  </a:lnTo>
                  <a:lnTo>
                    <a:pt x="15" y="212"/>
                  </a:lnTo>
                  <a:lnTo>
                    <a:pt x="25" y="223"/>
                  </a:lnTo>
                  <a:lnTo>
                    <a:pt x="25" y="223"/>
                  </a:lnTo>
                  <a:lnTo>
                    <a:pt x="28" y="229"/>
                  </a:lnTo>
                  <a:lnTo>
                    <a:pt x="32" y="232"/>
                  </a:lnTo>
                  <a:lnTo>
                    <a:pt x="32" y="232"/>
                  </a:lnTo>
                  <a:lnTo>
                    <a:pt x="34" y="236"/>
                  </a:lnTo>
                  <a:lnTo>
                    <a:pt x="36" y="242"/>
                  </a:lnTo>
                  <a:lnTo>
                    <a:pt x="40" y="251"/>
                  </a:lnTo>
                  <a:lnTo>
                    <a:pt x="40" y="251"/>
                  </a:lnTo>
                  <a:lnTo>
                    <a:pt x="44" y="263"/>
                  </a:lnTo>
                  <a:lnTo>
                    <a:pt x="47" y="268"/>
                  </a:lnTo>
                  <a:lnTo>
                    <a:pt x="47" y="270"/>
                  </a:lnTo>
                  <a:lnTo>
                    <a:pt x="49" y="270"/>
                  </a:lnTo>
                  <a:lnTo>
                    <a:pt x="49" y="270"/>
                  </a:lnTo>
                  <a:lnTo>
                    <a:pt x="51" y="276"/>
                  </a:lnTo>
                  <a:lnTo>
                    <a:pt x="53" y="282"/>
                  </a:lnTo>
                  <a:lnTo>
                    <a:pt x="57" y="285"/>
                  </a:lnTo>
                  <a:lnTo>
                    <a:pt x="59" y="289"/>
                  </a:lnTo>
                  <a:lnTo>
                    <a:pt x="59" y="289"/>
                  </a:lnTo>
                  <a:lnTo>
                    <a:pt x="64" y="291"/>
                  </a:lnTo>
                  <a:lnTo>
                    <a:pt x="68" y="293"/>
                  </a:lnTo>
                  <a:lnTo>
                    <a:pt x="72" y="295"/>
                  </a:lnTo>
                  <a:lnTo>
                    <a:pt x="78" y="297"/>
                  </a:lnTo>
                  <a:lnTo>
                    <a:pt x="78" y="297"/>
                  </a:lnTo>
                  <a:lnTo>
                    <a:pt x="91" y="302"/>
                  </a:lnTo>
                  <a:lnTo>
                    <a:pt x="91" y="302"/>
                  </a:lnTo>
                  <a:lnTo>
                    <a:pt x="96" y="306"/>
                  </a:lnTo>
                  <a:lnTo>
                    <a:pt x="100" y="308"/>
                  </a:lnTo>
                  <a:lnTo>
                    <a:pt x="102" y="310"/>
                  </a:lnTo>
                  <a:lnTo>
                    <a:pt x="102" y="310"/>
                  </a:lnTo>
                  <a:lnTo>
                    <a:pt x="106" y="318"/>
                  </a:lnTo>
                  <a:lnTo>
                    <a:pt x="108" y="321"/>
                  </a:lnTo>
                  <a:lnTo>
                    <a:pt x="110" y="323"/>
                  </a:lnTo>
                  <a:lnTo>
                    <a:pt x="136" y="323"/>
                  </a:lnTo>
                  <a:lnTo>
                    <a:pt x="136" y="323"/>
                  </a:lnTo>
                  <a:lnTo>
                    <a:pt x="189" y="346"/>
                  </a:lnTo>
                  <a:lnTo>
                    <a:pt x="219" y="346"/>
                  </a:lnTo>
                  <a:lnTo>
                    <a:pt x="219" y="346"/>
                  </a:lnTo>
                  <a:lnTo>
                    <a:pt x="233" y="346"/>
                  </a:lnTo>
                  <a:lnTo>
                    <a:pt x="235" y="338"/>
                  </a:lnTo>
                  <a:lnTo>
                    <a:pt x="255" y="337"/>
                  </a:lnTo>
                  <a:lnTo>
                    <a:pt x="255" y="337"/>
                  </a:lnTo>
                  <a:lnTo>
                    <a:pt x="257" y="338"/>
                  </a:lnTo>
                  <a:lnTo>
                    <a:pt x="289" y="372"/>
                  </a:lnTo>
                  <a:lnTo>
                    <a:pt x="305" y="382"/>
                  </a:lnTo>
                  <a:lnTo>
                    <a:pt x="314" y="369"/>
                  </a:lnTo>
                  <a:lnTo>
                    <a:pt x="323" y="369"/>
                  </a:lnTo>
                  <a:lnTo>
                    <a:pt x="335" y="378"/>
                  </a:lnTo>
                  <a:lnTo>
                    <a:pt x="344" y="388"/>
                  </a:lnTo>
                  <a:lnTo>
                    <a:pt x="357" y="414"/>
                  </a:lnTo>
                  <a:lnTo>
                    <a:pt x="359" y="427"/>
                  </a:lnTo>
                  <a:lnTo>
                    <a:pt x="384" y="439"/>
                  </a:lnTo>
                  <a:lnTo>
                    <a:pt x="384" y="439"/>
                  </a:lnTo>
                  <a:lnTo>
                    <a:pt x="386" y="414"/>
                  </a:lnTo>
                  <a:lnTo>
                    <a:pt x="386" y="414"/>
                  </a:lnTo>
                  <a:lnTo>
                    <a:pt x="386" y="410"/>
                  </a:lnTo>
                  <a:lnTo>
                    <a:pt x="388" y="408"/>
                  </a:lnTo>
                  <a:lnTo>
                    <a:pt x="393" y="405"/>
                  </a:lnTo>
                  <a:lnTo>
                    <a:pt x="393" y="405"/>
                  </a:lnTo>
                  <a:lnTo>
                    <a:pt x="395" y="401"/>
                  </a:lnTo>
                  <a:lnTo>
                    <a:pt x="397" y="399"/>
                  </a:lnTo>
                  <a:lnTo>
                    <a:pt x="399" y="395"/>
                  </a:lnTo>
                  <a:lnTo>
                    <a:pt x="401" y="393"/>
                  </a:lnTo>
                  <a:lnTo>
                    <a:pt x="401" y="393"/>
                  </a:lnTo>
                  <a:lnTo>
                    <a:pt x="405" y="393"/>
                  </a:lnTo>
                  <a:lnTo>
                    <a:pt x="409" y="391"/>
                  </a:lnTo>
                  <a:lnTo>
                    <a:pt x="412" y="391"/>
                  </a:lnTo>
                  <a:lnTo>
                    <a:pt x="416" y="389"/>
                  </a:lnTo>
                  <a:lnTo>
                    <a:pt x="416" y="389"/>
                  </a:lnTo>
                  <a:lnTo>
                    <a:pt x="418" y="386"/>
                  </a:lnTo>
                  <a:lnTo>
                    <a:pt x="418" y="384"/>
                  </a:lnTo>
                  <a:lnTo>
                    <a:pt x="420" y="380"/>
                  </a:lnTo>
                  <a:lnTo>
                    <a:pt x="420" y="378"/>
                  </a:lnTo>
                  <a:lnTo>
                    <a:pt x="420" y="378"/>
                  </a:lnTo>
                  <a:lnTo>
                    <a:pt x="424" y="376"/>
                  </a:lnTo>
                  <a:lnTo>
                    <a:pt x="427" y="376"/>
                  </a:lnTo>
                  <a:lnTo>
                    <a:pt x="429" y="376"/>
                  </a:lnTo>
                  <a:lnTo>
                    <a:pt x="431" y="376"/>
                  </a:lnTo>
                  <a:lnTo>
                    <a:pt x="431" y="376"/>
                  </a:lnTo>
                  <a:lnTo>
                    <a:pt x="435" y="376"/>
                  </a:lnTo>
                  <a:lnTo>
                    <a:pt x="435" y="374"/>
                  </a:lnTo>
                  <a:lnTo>
                    <a:pt x="437" y="372"/>
                  </a:lnTo>
                  <a:lnTo>
                    <a:pt x="441" y="372"/>
                  </a:lnTo>
                  <a:lnTo>
                    <a:pt x="441" y="372"/>
                  </a:lnTo>
                  <a:lnTo>
                    <a:pt x="443" y="372"/>
                  </a:lnTo>
                  <a:lnTo>
                    <a:pt x="446" y="374"/>
                  </a:lnTo>
                  <a:lnTo>
                    <a:pt x="450" y="376"/>
                  </a:lnTo>
                  <a:lnTo>
                    <a:pt x="452" y="378"/>
                  </a:lnTo>
                  <a:lnTo>
                    <a:pt x="452" y="378"/>
                  </a:lnTo>
                  <a:lnTo>
                    <a:pt x="456" y="378"/>
                  </a:lnTo>
                  <a:lnTo>
                    <a:pt x="458" y="378"/>
                  </a:lnTo>
                  <a:lnTo>
                    <a:pt x="461" y="376"/>
                  </a:lnTo>
                  <a:lnTo>
                    <a:pt x="465" y="374"/>
                  </a:lnTo>
                  <a:lnTo>
                    <a:pt x="469" y="374"/>
                  </a:lnTo>
                  <a:lnTo>
                    <a:pt x="469" y="376"/>
                  </a:lnTo>
                  <a:lnTo>
                    <a:pt x="469" y="376"/>
                  </a:lnTo>
                  <a:lnTo>
                    <a:pt x="473" y="380"/>
                  </a:lnTo>
                  <a:lnTo>
                    <a:pt x="473" y="384"/>
                  </a:lnTo>
                  <a:lnTo>
                    <a:pt x="477" y="386"/>
                  </a:lnTo>
                  <a:lnTo>
                    <a:pt x="479" y="386"/>
                  </a:lnTo>
                  <a:lnTo>
                    <a:pt x="480" y="388"/>
                  </a:lnTo>
                  <a:lnTo>
                    <a:pt x="480" y="388"/>
                  </a:lnTo>
                  <a:lnTo>
                    <a:pt x="484" y="386"/>
                  </a:lnTo>
                  <a:lnTo>
                    <a:pt x="484" y="386"/>
                  </a:lnTo>
                  <a:lnTo>
                    <a:pt x="488" y="384"/>
                  </a:lnTo>
                  <a:lnTo>
                    <a:pt x="490" y="384"/>
                  </a:lnTo>
                  <a:lnTo>
                    <a:pt x="490" y="384"/>
                  </a:lnTo>
                  <a:lnTo>
                    <a:pt x="494" y="384"/>
                  </a:lnTo>
                  <a:lnTo>
                    <a:pt x="496" y="386"/>
                  </a:lnTo>
                  <a:lnTo>
                    <a:pt x="499" y="386"/>
                  </a:lnTo>
                  <a:lnTo>
                    <a:pt x="503" y="386"/>
                  </a:lnTo>
                  <a:lnTo>
                    <a:pt x="503" y="386"/>
                  </a:lnTo>
                  <a:lnTo>
                    <a:pt x="501" y="380"/>
                  </a:lnTo>
                  <a:lnTo>
                    <a:pt x="499" y="374"/>
                  </a:lnTo>
                  <a:lnTo>
                    <a:pt x="499" y="374"/>
                  </a:lnTo>
                  <a:lnTo>
                    <a:pt x="497" y="371"/>
                  </a:lnTo>
                  <a:lnTo>
                    <a:pt x="497" y="369"/>
                  </a:lnTo>
                  <a:lnTo>
                    <a:pt x="499" y="365"/>
                  </a:lnTo>
                  <a:lnTo>
                    <a:pt x="499" y="365"/>
                  </a:lnTo>
                  <a:lnTo>
                    <a:pt x="499" y="363"/>
                  </a:lnTo>
                  <a:lnTo>
                    <a:pt x="503" y="363"/>
                  </a:lnTo>
                  <a:lnTo>
                    <a:pt x="507" y="363"/>
                  </a:lnTo>
                  <a:lnTo>
                    <a:pt x="514" y="363"/>
                  </a:lnTo>
                  <a:lnTo>
                    <a:pt x="514" y="363"/>
                  </a:lnTo>
                  <a:lnTo>
                    <a:pt x="516" y="361"/>
                  </a:lnTo>
                  <a:lnTo>
                    <a:pt x="518" y="361"/>
                  </a:lnTo>
                  <a:lnTo>
                    <a:pt x="518" y="361"/>
                  </a:lnTo>
                  <a:lnTo>
                    <a:pt x="522" y="363"/>
                  </a:lnTo>
                  <a:lnTo>
                    <a:pt x="522" y="365"/>
                  </a:lnTo>
                  <a:lnTo>
                    <a:pt x="526" y="365"/>
                  </a:lnTo>
                  <a:lnTo>
                    <a:pt x="530" y="365"/>
                  </a:lnTo>
                  <a:lnTo>
                    <a:pt x="528" y="365"/>
                  </a:lnTo>
                  <a:lnTo>
                    <a:pt x="528" y="365"/>
                  </a:lnTo>
                  <a:lnTo>
                    <a:pt x="535" y="363"/>
                  </a:lnTo>
                  <a:lnTo>
                    <a:pt x="541" y="363"/>
                  </a:lnTo>
                  <a:lnTo>
                    <a:pt x="545" y="363"/>
                  </a:lnTo>
                  <a:lnTo>
                    <a:pt x="545" y="363"/>
                  </a:lnTo>
                  <a:lnTo>
                    <a:pt x="545" y="365"/>
                  </a:lnTo>
                  <a:lnTo>
                    <a:pt x="548" y="367"/>
                  </a:lnTo>
                  <a:lnTo>
                    <a:pt x="552" y="372"/>
                  </a:lnTo>
                  <a:lnTo>
                    <a:pt x="552" y="372"/>
                  </a:lnTo>
                  <a:lnTo>
                    <a:pt x="556" y="374"/>
                  </a:lnTo>
                  <a:lnTo>
                    <a:pt x="558" y="376"/>
                  </a:lnTo>
                  <a:lnTo>
                    <a:pt x="564" y="376"/>
                  </a:lnTo>
                  <a:lnTo>
                    <a:pt x="567" y="376"/>
                  </a:lnTo>
                  <a:lnTo>
                    <a:pt x="567" y="376"/>
                  </a:lnTo>
                  <a:lnTo>
                    <a:pt x="569" y="374"/>
                  </a:lnTo>
                  <a:lnTo>
                    <a:pt x="571" y="372"/>
                  </a:lnTo>
                  <a:lnTo>
                    <a:pt x="573" y="372"/>
                  </a:lnTo>
                  <a:lnTo>
                    <a:pt x="575" y="371"/>
                  </a:lnTo>
                  <a:lnTo>
                    <a:pt x="575" y="371"/>
                  </a:lnTo>
                  <a:lnTo>
                    <a:pt x="577" y="371"/>
                  </a:lnTo>
                  <a:lnTo>
                    <a:pt x="579" y="372"/>
                  </a:lnTo>
                  <a:lnTo>
                    <a:pt x="583" y="374"/>
                  </a:lnTo>
                  <a:lnTo>
                    <a:pt x="588" y="382"/>
                  </a:lnTo>
                  <a:lnTo>
                    <a:pt x="588" y="382"/>
                  </a:lnTo>
                  <a:lnTo>
                    <a:pt x="590" y="386"/>
                  </a:lnTo>
                  <a:lnTo>
                    <a:pt x="592" y="389"/>
                  </a:lnTo>
                  <a:lnTo>
                    <a:pt x="592" y="401"/>
                  </a:lnTo>
                  <a:lnTo>
                    <a:pt x="592" y="401"/>
                  </a:lnTo>
                  <a:lnTo>
                    <a:pt x="596" y="410"/>
                  </a:lnTo>
                  <a:lnTo>
                    <a:pt x="596" y="422"/>
                  </a:lnTo>
                  <a:lnTo>
                    <a:pt x="596" y="422"/>
                  </a:lnTo>
                  <a:lnTo>
                    <a:pt x="601" y="425"/>
                  </a:lnTo>
                  <a:lnTo>
                    <a:pt x="607" y="429"/>
                  </a:lnTo>
                  <a:lnTo>
                    <a:pt x="607" y="429"/>
                  </a:lnTo>
                  <a:lnTo>
                    <a:pt x="607" y="433"/>
                  </a:lnTo>
                  <a:lnTo>
                    <a:pt x="607" y="437"/>
                  </a:lnTo>
                  <a:lnTo>
                    <a:pt x="607" y="439"/>
                  </a:lnTo>
                  <a:lnTo>
                    <a:pt x="607" y="441"/>
                  </a:lnTo>
                  <a:lnTo>
                    <a:pt x="609" y="441"/>
                  </a:lnTo>
                  <a:lnTo>
                    <a:pt x="609" y="441"/>
                  </a:lnTo>
                  <a:lnTo>
                    <a:pt x="611" y="444"/>
                  </a:lnTo>
                  <a:lnTo>
                    <a:pt x="613" y="448"/>
                  </a:lnTo>
                  <a:lnTo>
                    <a:pt x="613" y="448"/>
                  </a:lnTo>
                  <a:lnTo>
                    <a:pt x="615" y="448"/>
                  </a:lnTo>
                  <a:lnTo>
                    <a:pt x="615" y="450"/>
                  </a:lnTo>
                  <a:lnTo>
                    <a:pt x="617" y="452"/>
                  </a:lnTo>
                  <a:lnTo>
                    <a:pt x="618" y="456"/>
                  </a:lnTo>
                  <a:lnTo>
                    <a:pt x="622" y="458"/>
                  </a:lnTo>
                  <a:lnTo>
                    <a:pt x="622" y="458"/>
                  </a:lnTo>
                  <a:lnTo>
                    <a:pt x="622" y="459"/>
                  </a:lnTo>
                  <a:lnTo>
                    <a:pt x="626" y="459"/>
                  </a:lnTo>
                  <a:lnTo>
                    <a:pt x="626" y="458"/>
                  </a:lnTo>
                  <a:lnTo>
                    <a:pt x="628" y="458"/>
                  </a:lnTo>
                  <a:lnTo>
                    <a:pt x="628" y="450"/>
                  </a:lnTo>
                  <a:lnTo>
                    <a:pt x="628" y="450"/>
                  </a:lnTo>
                  <a:lnTo>
                    <a:pt x="634" y="439"/>
                  </a:lnTo>
                  <a:lnTo>
                    <a:pt x="634" y="433"/>
                  </a:lnTo>
                  <a:lnTo>
                    <a:pt x="634" y="427"/>
                  </a:lnTo>
                  <a:lnTo>
                    <a:pt x="634" y="427"/>
                  </a:lnTo>
                  <a:lnTo>
                    <a:pt x="632" y="422"/>
                  </a:lnTo>
                  <a:lnTo>
                    <a:pt x="628" y="416"/>
                  </a:lnTo>
                  <a:lnTo>
                    <a:pt x="626" y="412"/>
                  </a:lnTo>
                  <a:lnTo>
                    <a:pt x="626" y="406"/>
                  </a:lnTo>
                  <a:lnTo>
                    <a:pt x="626" y="406"/>
                  </a:lnTo>
                  <a:lnTo>
                    <a:pt x="622" y="403"/>
                  </a:lnTo>
                  <a:lnTo>
                    <a:pt x="622" y="399"/>
                  </a:lnTo>
                  <a:lnTo>
                    <a:pt x="620" y="391"/>
                  </a:lnTo>
                  <a:lnTo>
                    <a:pt x="620" y="391"/>
                  </a:lnTo>
                  <a:lnTo>
                    <a:pt x="618" y="382"/>
                  </a:lnTo>
                  <a:lnTo>
                    <a:pt x="615" y="372"/>
                  </a:lnTo>
                  <a:lnTo>
                    <a:pt x="615" y="372"/>
                  </a:lnTo>
                  <a:lnTo>
                    <a:pt x="613" y="363"/>
                  </a:lnTo>
                  <a:lnTo>
                    <a:pt x="613" y="354"/>
                  </a:lnTo>
                  <a:lnTo>
                    <a:pt x="613" y="354"/>
                  </a:lnTo>
                  <a:lnTo>
                    <a:pt x="613" y="354"/>
                  </a:lnTo>
                  <a:lnTo>
                    <a:pt x="615" y="344"/>
                  </a:lnTo>
                  <a:lnTo>
                    <a:pt x="617" y="338"/>
                  </a:lnTo>
                  <a:lnTo>
                    <a:pt x="620" y="331"/>
                  </a:lnTo>
                  <a:lnTo>
                    <a:pt x="620" y="331"/>
                  </a:lnTo>
                  <a:lnTo>
                    <a:pt x="620" y="331"/>
                  </a:lnTo>
                  <a:lnTo>
                    <a:pt x="620" y="331"/>
                  </a:lnTo>
                  <a:lnTo>
                    <a:pt x="620" y="331"/>
                  </a:lnTo>
                  <a:lnTo>
                    <a:pt x="622" y="329"/>
                  </a:lnTo>
                  <a:lnTo>
                    <a:pt x="626" y="329"/>
                  </a:lnTo>
                  <a:lnTo>
                    <a:pt x="630" y="323"/>
                  </a:lnTo>
                  <a:lnTo>
                    <a:pt x="637" y="314"/>
                  </a:lnTo>
                  <a:lnTo>
                    <a:pt x="637" y="314"/>
                  </a:lnTo>
                  <a:lnTo>
                    <a:pt x="641" y="310"/>
                  </a:lnTo>
                  <a:lnTo>
                    <a:pt x="645" y="306"/>
                  </a:lnTo>
                  <a:lnTo>
                    <a:pt x="654" y="301"/>
                  </a:lnTo>
                  <a:lnTo>
                    <a:pt x="654" y="301"/>
                  </a:lnTo>
                  <a:lnTo>
                    <a:pt x="656" y="299"/>
                  </a:lnTo>
                  <a:lnTo>
                    <a:pt x="656" y="299"/>
                  </a:lnTo>
                  <a:lnTo>
                    <a:pt x="664" y="293"/>
                  </a:lnTo>
                  <a:lnTo>
                    <a:pt x="666" y="289"/>
                  </a:lnTo>
                  <a:lnTo>
                    <a:pt x="670" y="287"/>
                  </a:lnTo>
                  <a:lnTo>
                    <a:pt x="670" y="287"/>
                  </a:lnTo>
                  <a:lnTo>
                    <a:pt x="671" y="287"/>
                  </a:lnTo>
                  <a:lnTo>
                    <a:pt x="673" y="285"/>
                  </a:lnTo>
                  <a:lnTo>
                    <a:pt x="679" y="285"/>
                  </a:lnTo>
                  <a:lnTo>
                    <a:pt x="681" y="285"/>
                  </a:lnTo>
                  <a:lnTo>
                    <a:pt x="683" y="285"/>
                  </a:lnTo>
                  <a:lnTo>
                    <a:pt x="685" y="284"/>
                  </a:lnTo>
                  <a:lnTo>
                    <a:pt x="685" y="280"/>
                  </a:lnTo>
                  <a:lnTo>
                    <a:pt x="685" y="280"/>
                  </a:lnTo>
                  <a:lnTo>
                    <a:pt x="681" y="278"/>
                  </a:lnTo>
                  <a:lnTo>
                    <a:pt x="681" y="278"/>
                  </a:lnTo>
                  <a:lnTo>
                    <a:pt x="681" y="276"/>
                  </a:lnTo>
                  <a:lnTo>
                    <a:pt x="681" y="276"/>
                  </a:lnTo>
                  <a:lnTo>
                    <a:pt x="685" y="272"/>
                  </a:lnTo>
                  <a:lnTo>
                    <a:pt x="690" y="272"/>
                  </a:lnTo>
                  <a:lnTo>
                    <a:pt x="692" y="270"/>
                  </a:lnTo>
                  <a:lnTo>
                    <a:pt x="694" y="268"/>
                  </a:lnTo>
                  <a:lnTo>
                    <a:pt x="696" y="267"/>
                  </a:lnTo>
                  <a:lnTo>
                    <a:pt x="696" y="265"/>
                  </a:lnTo>
                  <a:lnTo>
                    <a:pt x="696" y="265"/>
                  </a:lnTo>
                  <a:lnTo>
                    <a:pt x="688" y="261"/>
                  </a:lnTo>
                  <a:lnTo>
                    <a:pt x="688" y="261"/>
                  </a:lnTo>
                  <a:lnTo>
                    <a:pt x="688" y="259"/>
                  </a:lnTo>
                  <a:lnTo>
                    <a:pt x="688" y="259"/>
                  </a:lnTo>
                  <a:lnTo>
                    <a:pt x="690" y="257"/>
                  </a:lnTo>
                  <a:lnTo>
                    <a:pt x="690" y="257"/>
                  </a:lnTo>
                  <a:lnTo>
                    <a:pt x="690" y="257"/>
                  </a:lnTo>
                  <a:lnTo>
                    <a:pt x="690" y="257"/>
                  </a:lnTo>
                  <a:lnTo>
                    <a:pt x="690" y="251"/>
                  </a:lnTo>
                  <a:lnTo>
                    <a:pt x="690" y="251"/>
                  </a:lnTo>
                  <a:lnTo>
                    <a:pt x="690" y="251"/>
                  </a:lnTo>
                  <a:lnTo>
                    <a:pt x="690" y="251"/>
                  </a:lnTo>
                  <a:lnTo>
                    <a:pt x="690" y="251"/>
                  </a:lnTo>
                  <a:lnTo>
                    <a:pt x="688" y="248"/>
                  </a:lnTo>
                  <a:lnTo>
                    <a:pt x="687" y="244"/>
                  </a:lnTo>
                  <a:lnTo>
                    <a:pt x="687" y="244"/>
                  </a:lnTo>
                  <a:lnTo>
                    <a:pt x="685" y="242"/>
                  </a:lnTo>
                  <a:lnTo>
                    <a:pt x="681" y="240"/>
                  </a:lnTo>
                  <a:lnTo>
                    <a:pt x="679" y="240"/>
                  </a:lnTo>
                  <a:lnTo>
                    <a:pt x="677" y="238"/>
                  </a:lnTo>
                  <a:lnTo>
                    <a:pt x="677" y="238"/>
                  </a:lnTo>
                  <a:lnTo>
                    <a:pt x="681" y="234"/>
                  </a:lnTo>
                  <a:lnTo>
                    <a:pt x="685" y="234"/>
                  </a:lnTo>
                  <a:lnTo>
                    <a:pt x="685" y="234"/>
                  </a:lnTo>
                  <a:lnTo>
                    <a:pt x="685" y="231"/>
                  </a:lnTo>
                  <a:lnTo>
                    <a:pt x="685" y="231"/>
                  </a:lnTo>
                  <a:lnTo>
                    <a:pt x="681" y="227"/>
                  </a:lnTo>
                  <a:lnTo>
                    <a:pt x="677" y="223"/>
                  </a:lnTo>
                  <a:lnTo>
                    <a:pt x="677" y="223"/>
                  </a:lnTo>
                  <a:lnTo>
                    <a:pt x="675" y="219"/>
                  </a:lnTo>
                  <a:lnTo>
                    <a:pt x="673" y="215"/>
                  </a:lnTo>
                  <a:lnTo>
                    <a:pt x="673" y="215"/>
                  </a:lnTo>
                  <a:lnTo>
                    <a:pt x="679" y="217"/>
                  </a:lnTo>
                  <a:lnTo>
                    <a:pt x="685" y="215"/>
                  </a:lnTo>
                  <a:lnTo>
                    <a:pt x="685" y="215"/>
                  </a:lnTo>
                  <a:lnTo>
                    <a:pt x="687" y="214"/>
                  </a:lnTo>
                  <a:lnTo>
                    <a:pt x="687" y="214"/>
                  </a:lnTo>
                  <a:lnTo>
                    <a:pt x="687" y="212"/>
                  </a:lnTo>
                  <a:lnTo>
                    <a:pt x="687" y="208"/>
                  </a:lnTo>
                  <a:lnTo>
                    <a:pt x="685" y="204"/>
                  </a:lnTo>
                  <a:lnTo>
                    <a:pt x="685" y="200"/>
                  </a:lnTo>
                  <a:lnTo>
                    <a:pt x="685" y="200"/>
                  </a:lnTo>
                  <a:lnTo>
                    <a:pt x="687" y="202"/>
                  </a:lnTo>
                  <a:lnTo>
                    <a:pt x="688" y="206"/>
                  </a:lnTo>
                  <a:lnTo>
                    <a:pt x="690" y="210"/>
                  </a:lnTo>
                  <a:lnTo>
                    <a:pt x="690" y="210"/>
                  </a:lnTo>
                  <a:lnTo>
                    <a:pt x="690" y="214"/>
                  </a:lnTo>
                  <a:lnTo>
                    <a:pt x="692" y="217"/>
                  </a:lnTo>
                  <a:lnTo>
                    <a:pt x="692" y="217"/>
                  </a:lnTo>
                  <a:lnTo>
                    <a:pt x="692" y="223"/>
                  </a:lnTo>
                  <a:lnTo>
                    <a:pt x="692" y="223"/>
                  </a:lnTo>
                  <a:lnTo>
                    <a:pt x="692" y="227"/>
                  </a:lnTo>
                  <a:lnTo>
                    <a:pt x="690" y="229"/>
                  </a:lnTo>
                  <a:lnTo>
                    <a:pt x="692" y="232"/>
                  </a:lnTo>
                  <a:lnTo>
                    <a:pt x="692" y="234"/>
                  </a:lnTo>
                  <a:lnTo>
                    <a:pt x="692" y="234"/>
                  </a:lnTo>
                  <a:lnTo>
                    <a:pt x="696" y="234"/>
                  </a:lnTo>
                  <a:lnTo>
                    <a:pt x="698" y="232"/>
                  </a:lnTo>
                  <a:lnTo>
                    <a:pt x="700" y="229"/>
                  </a:lnTo>
                  <a:lnTo>
                    <a:pt x="700" y="223"/>
                  </a:lnTo>
                  <a:lnTo>
                    <a:pt x="700" y="217"/>
                  </a:lnTo>
                  <a:lnTo>
                    <a:pt x="698" y="204"/>
                  </a:lnTo>
                  <a:lnTo>
                    <a:pt x="696" y="195"/>
                  </a:lnTo>
                  <a:lnTo>
                    <a:pt x="696" y="195"/>
                  </a:lnTo>
                  <a:lnTo>
                    <a:pt x="696" y="195"/>
                  </a:lnTo>
                  <a:lnTo>
                    <a:pt x="696" y="195"/>
                  </a:lnTo>
                  <a:lnTo>
                    <a:pt x="700" y="198"/>
                  </a:lnTo>
                  <a:lnTo>
                    <a:pt x="702" y="200"/>
                  </a:lnTo>
                  <a:lnTo>
                    <a:pt x="704" y="200"/>
                  </a:lnTo>
                  <a:lnTo>
                    <a:pt x="707" y="200"/>
                  </a:lnTo>
                  <a:lnTo>
                    <a:pt x="707" y="200"/>
                  </a:lnTo>
                  <a:lnTo>
                    <a:pt x="711" y="197"/>
                  </a:lnTo>
                  <a:lnTo>
                    <a:pt x="713" y="193"/>
                  </a:lnTo>
                  <a:lnTo>
                    <a:pt x="713" y="193"/>
                  </a:lnTo>
                  <a:lnTo>
                    <a:pt x="715" y="189"/>
                  </a:lnTo>
                  <a:lnTo>
                    <a:pt x="715" y="183"/>
                  </a:lnTo>
                  <a:lnTo>
                    <a:pt x="717" y="178"/>
                  </a:lnTo>
                  <a:lnTo>
                    <a:pt x="719" y="176"/>
                  </a:lnTo>
                  <a:lnTo>
                    <a:pt x="719" y="174"/>
                  </a:lnTo>
                  <a:lnTo>
                    <a:pt x="719" y="174"/>
                  </a:lnTo>
                  <a:lnTo>
                    <a:pt x="724" y="168"/>
                  </a:lnTo>
                  <a:lnTo>
                    <a:pt x="728" y="163"/>
                  </a:lnTo>
                  <a:lnTo>
                    <a:pt x="745" y="159"/>
                  </a:lnTo>
                  <a:lnTo>
                    <a:pt x="749" y="157"/>
                  </a:lnTo>
                  <a:lnTo>
                    <a:pt x="757" y="155"/>
                  </a:lnTo>
                  <a:lnTo>
                    <a:pt x="757" y="155"/>
                  </a:lnTo>
                  <a:lnTo>
                    <a:pt x="762" y="155"/>
                  </a:lnTo>
                  <a:lnTo>
                    <a:pt x="768" y="153"/>
                  </a:lnTo>
                  <a:lnTo>
                    <a:pt x="772" y="151"/>
                  </a:lnTo>
                  <a:lnTo>
                    <a:pt x="772" y="149"/>
                  </a:lnTo>
                  <a:lnTo>
                    <a:pt x="768" y="147"/>
                  </a:lnTo>
                  <a:lnTo>
                    <a:pt x="766" y="144"/>
                  </a:lnTo>
                  <a:lnTo>
                    <a:pt x="766" y="144"/>
                  </a:lnTo>
                  <a:lnTo>
                    <a:pt x="764" y="142"/>
                  </a:lnTo>
                  <a:lnTo>
                    <a:pt x="762" y="138"/>
                  </a:lnTo>
                  <a:lnTo>
                    <a:pt x="762" y="132"/>
                  </a:lnTo>
                  <a:lnTo>
                    <a:pt x="775" y="113"/>
                  </a:lnTo>
                  <a:lnTo>
                    <a:pt x="791" y="104"/>
                  </a:lnTo>
                  <a:lnTo>
                    <a:pt x="800" y="100"/>
                  </a:lnTo>
                  <a:lnTo>
                    <a:pt x="819" y="91"/>
                  </a:lnTo>
                  <a:lnTo>
                    <a:pt x="819" y="91"/>
                  </a:lnTo>
                  <a:lnTo>
                    <a:pt x="815" y="85"/>
                  </a:lnTo>
                  <a:lnTo>
                    <a:pt x="815" y="85"/>
                  </a:lnTo>
                  <a:lnTo>
                    <a:pt x="813" y="81"/>
                  </a:lnTo>
                  <a:lnTo>
                    <a:pt x="811" y="77"/>
                  </a:lnTo>
                  <a:lnTo>
                    <a:pt x="811" y="77"/>
                  </a:lnTo>
                  <a:lnTo>
                    <a:pt x="809" y="70"/>
                  </a:lnTo>
                  <a:lnTo>
                    <a:pt x="808" y="60"/>
                  </a:lnTo>
                  <a:lnTo>
                    <a:pt x="806" y="51"/>
                  </a:lnTo>
                  <a:lnTo>
                    <a:pt x="806" y="51"/>
                  </a:lnTo>
                  <a:lnTo>
                    <a:pt x="794" y="36"/>
                  </a:lnTo>
                  <a:lnTo>
                    <a:pt x="794" y="36"/>
                  </a:lnTo>
                  <a:lnTo>
                    <a:pt x="785" y="40"/>
                  </a:lnTo>
                  <a:lnTo>
                    <a:pt x="785" y="40"/>
                  </a:lnTo>
                  <a:lnTo>
                    <a:pt x="783" y="40"/>
                  </a:lnTo>
                  <a:lnTo>
                    <a:pt x="783" y="40"/>
                  </a:lnTo>
                  <a:lnTo>
                    <a:pt x="783" y="41"/>
                  </a:lnTo>
                  <a:lnTo>
                    <a:pt x="781" y="45"/>
                  </a:lnTo>
                  <a:lnTo>
                    <a:pt x="777" y="51"/>
                  </a:lnTo>
                  <a:lnTo>
                    <a:pt x="775" y="62"/>
                  </a:lnTo>
                  <a:lnTo>
                    <a:pt x="775" y="62"/>
                  </a:lnTo>
                  <a:lnTo>
                    <a:pt x="772" y="68"/>
                  </a:lnTo>
                  <a:lnTo>
                    <a:pt x="768" y="74"/>
                  </a:lnTo>
                  <a:lnTo>
                    <a:pt x="764" y="79"/>
                  </a:lnTo>
                  <a:lnTo>
                    <a:pt x="760" y="83"/>
                  </a:lnTo>
                  <a:lnTo>
                    <a:pt x="760" y="83"/>
                  </a:lnTo>
                  <a:lnTo>
                    <a:pt x="760" y="83"/>
                  </a:lnTo>
                  <a:lnTo>
                    <a:pt x="755" y="85"/>
                  </a:lnTo>
                  <a:lnTo>
                    <a:pt x="755" y="85"/>
                  </a:lnTo>
                  <a:lnTo>
                    <a:pt x="755" y="85"/>
                  </a:lnTo>
                  <a:close/>
                </a:path>
              </a:pathLst>
            </a:custGeom>
            <a:solidFill>
              <a:schemeClr val="bg1">
                <a:lumMod val="85000"/>
              </a:schemeClr>
            </a:solidFill>
            <a:ln w="635" cap="rnd">
              <a:solidFill>
                <a:schemeClr val="bg1">
                  <a:alpha val="17000"/>
                </a:schemeClr>
              </a:solidFill>
              <a:prstDash val="solid"/>
              <a:round/>
              <a:headEnd/>
              <a:tailEnd/>
            </a:ln>
          </p:spPr>
          <p:txBody>
            <a:bodyPr lIns="81617" tIns="40809" rIns="81617" bIns="40809"/>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514" name="Freeform 513">
              <a:extLst>
                <a:ext uri="{FF2B5EF4-FFF2-40B4-BE49-F238E27FC236}">
                  <a16:creationId xmlns:a16="http://schemas.microsoft.com/office/drawing/2014/main" id="{5431441C-5538-A54C-AA2C-71D4174B5153}"/>
                </a:ext>
              </a:extLst>
            </p:cNvPr>
            <p:cNvSpPr>
              <a:spLocks/>
            </p:cNvSpPr>
            <p:nvPr userDrawn="1"/>
          </p:nvSpPr>
          <p:spPr bwMode="auto">
            <a:xfrm>
              <a:off x="6075375" y="2202703"/>
              <a:ext cx="1251269" cy="597197"/>
            </a:xfrm>
            <a:custGeom>
              <a:avLst/>
              <a:gdLst>
                <a:gd name="T0" fmla="*/ 702 w 819"/>
                <a:gd name="T1" fmla="*/ 93 h 459"/>
                <a:gd name="T2" fmla="*/ 662 w 819"/>
                <a:gd name="T3" fmla="*/ 106 h 459"/>
                <a:gd name="T4" fmla="*/ 637 w 819"/>
                <a:gd name="T5" fmla="*/ 128 h 459"/>
                <a:gd name="T6" fmla="*/ 596 w 819"/>
                <a:gd name="T7" fmla="*/ 132 h 459"/>
                <a:gd name="T8" fmla="*/ 581 w 819"/>
                <a:gd name="T9" fmla="*/ 113 h 459"/>
                <a:gd name="T10" fmla="*/ 584 w 819"/>
                <a:gd name="T11" fmla="*/ 87 h 459"/>
                <a:gd name="T12" fmla="*/ 550 w 819"/>
                <a:gd name="T13" fmla="*/ 91 h 459"/>
                <a:gd name="T14" fmla="*/ 543 w 819"/>
                <a:gd name="T15" fmla="*/ 130 h 459"/>
                <a:gd name="T16" fmla="*/ 518 w 819"/>
                <a:gd name="T17" fmla="*/ 127 h 459"/>
                <a:gd name="T18" fmla="*/ 520 w 819"/>
                <a:gd name="T19" fmla="*/ 94 h 459"/>
                <a:gd name="T20" fmla="*/ 550 w 819"/>
                <a:gd name="T21" fmla="*/ 70 h 459"/>
                <a:gd name="T22" fmla="*/ 558 w 819"/>
                <a:gd name="T23" fmla="*/ 55 h 459"/>
                <a:gd name="T24" fmla="*/ 518 w 819"/>
                <a:gd name="T25" fmla="*/ 51 h 459"/>
                <a:gd name="T26" fmla="*/ 490 w 819"/>
                <a:gd name="T27" fmla="*/ 55 h 459"/>
                <a:gd name="T28" fmla="*/ 469 w 819"/>
                <a:gd name="T29" fmla="*/ 53 h 459"/>
                <a:gd name="T30" fmla="*/ 486 w 819"/>
                <a:gd name="T31" fmla="*/ 24 h 459"/>
                <a:gd name="T32" fmla="*/ 446 w 819"/>
                <a:gd name="T33" fmla="*/ 13 h 459"/>
                <a:gd name="T34" fmla="*/ 420 w 819"/>
                <a:gd name="T35" fmla="*/ 0 h 459"/>
                <a:gd name="T36" fmla="*/ 70 w 819"/>
                <a:gd name="T37" fmla="*/ 7 h 459"/>
                <a:gd name="T38" fmla="*/ 34 w 819"/>
                <a:gd name="T39" fmla="*/ 40 h 459"/>
                <a:gd name="T40" fmla="*/ 0 w 819"/>
                <a:gd name="T41" fmla="*/ 26 h 459"/>
                <a:gd name="T42" fmla="*/ 8 w 819"/>
                <a:gd name="T43" fmla="*/ 94 h 459"/>
                <a:gd name="T44" fmla="*/ 2 w 819"/>
                <a:gd name="T45" fmla="*/ 142 h 459"/>
                <a:gd name="T46" fmla="*/ 9 w 819"/>
                <a:gd name="T47" fmla="*/ 187 h 459"/>
                <a:gd name="T48" fmla="*/ 34 w 819"/>
                <a:gd name="T49" fmla="*/ 236 h 459"/>
                <a:gd name="T50" fmla="*/ 57 w 819"/>
                <a:gd name="T51" fmla="*/ 285 h 459"/>
                <a:gd name="T52" fmla="*/ 100 w 819"/>
                <a:gd name="T53" fmla="*/ 308 h 459"/>
                <a:gd name="T54" fmla="*/ 233 w 819"/>
                <a:gd name="T55" fmla="*/ 346 h 459"/>
                <a:gd name="T56" fmla="*/ 357 w 819"/>
                <a:gd name="T57" fmla="*/ 414 h 459"/>
                <a:gd name="T58" fmla="*/ 397 w 819"/>
                <a:gd name="T59" fmla="*/ 399 h 459"/>
                <a:gd name="T60" fmla="*/ 420 w 819"/>
                <a:gd name="T61" fmla="*/ 380 h 459"/>
                <a:gd name="T62" fmla="*/ 441 w 819"/>
                <a:gd name="T63" fmla="*/ 372 h 459"/>
                <a:gd name="T64" fmla="*/ 469 w 819"/>
                <a:gd name="T65" fmla="*/ 374 h 459"/>
                <a:gd name="T66" fmla="*/ 488 w 819"/>
                <a:gd name="T67" fmla="*/ 384 h 459"/>
                <a:gd name="T68" fmla="*/ 497 w 819"/>
                <a:gd name="T69" fmla="*/ 371 h 459"/>
                <a:gd name="T70" fmla="*/ 518 w 819"/>
                <a:gd name="T71" fmla="*/ 361 h 459"/>
                <a:gd name="T72" fmla="*/ 545 w 819"/>
                <a:gd name="T73" fmla="*/ 365 h 459"/>
                <a:gd name="T74" fmla="*/ 573 w 819"/>
                <a:gd name="T75" fmla="*/ 372 h 459"/>
                <a:gd name="T76" fmla="*/ 592 w 819"/>
                <a:gd name="T77" fmla="*/ 401 h 459"/>
                <a:gd name="T78" fmla="*/ 609 w 819"/>
                <a:gd name="T79" fmla="*/ 441 h 459"/>
                <a:gd name="T80" fmla="*/ 622 w 819"/>
                <a:gd name="T81" fmla="*/ 459 h 459"/>
                <a:gd name="T82" fmla="*/ 628 w 819"/>
                <a:gd name="T83" fmla="*/ 416 h 459"/>
                <a:gd name="T84" fmla="*/ 613 w 819"/>
                <a:gd name="T85" fmla="*/ 363 h 459"/>
                <a:gd name="T86" fmla="*/ 622 w 819"/>
                <a:gd name="T87" fmla="*/ 329 h 459"/>
                <a:gd name="T88" fmla="*/ 664 w 819"/>
                <a:gd name="T89" fmla="*/ 293 h 459"/>
                <a:gd name="T90" fmla="*/ 685 w 819"/>
                <a:gd name="T91" fmla="*/ 280 h 459"/>
                <a:gd name="T92" fmla="*/ 696 w 819"/>
                <a:gd name="T93" fmla="*/ 265 h 459"/>
                <a:gd name="T94" fmla="*/ 690 w 819"/>
                <a:gd name="T95" fmla="*/ 251 h 459"/>
                <a:gd name="T96" fmla="*/ 681 w 819"/>
                <a:gd name="T97" fmla="*/ 234 h 459"/>
                <a:gd name="T98" fmla="*/ 679 w 819"/>
                <a:gd name="T99" fmla="*/ 217 h 459"/>
                <a:gd name="T100" fmla="*/ 688 w 819"/>
                <a:gd name="T101" fmla="*/ 206 h 459"/>
                <a:gd name="T102" fmla="*/ 692 w 819"/>
                <a:gd name="T103" fmla="*/ 234 h 459"/>
                <a:gd name="T104" fmla="*/ 696 w 819"/>
                <a:gd name="T105" fmla="*/ 195 h 459"/>
                <a:gd name="T106" fmla="*/ 717 w 819"/>
                <a:gd name="T107" fmla="*/ 178 h 459"/>
                <a:gd name="T108" fmla="*/ 768 w 819"/>
                <a:gd name="T109" fmla="*/ 153 h 459"/>
                <a:gd name="T110" fmla="*/ 800 w 819"/>
                <a:gd name="T111" fmla="*/ 100 h 459"/>
                <a:gd name="T112" fmla="*/ 806 w 819"/>
                <a:gd name="T113" fmla="*/ 51 h 459"/>
                <a:gd name="T114" fmla="*/ 775 w 819"/>
                <a:gd name="T115" fmla="*/ 62 h 4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19" h="459">
                  <a:moveTo>
                    <a:pt x="755" y="85"/>
                  </a:moveTo>
                  <a:lnTo>
                    <a:pt x="751" y="87"/>
                  </a:lnTo>
                  <a:lnTo>
                    <a:pt x="745" y="89"/>
                  </a:lnTo>
                  <a:lnTo>
                    <a:pt x="738" y="91"/>
                  </a:lnTo>
                  <a:lnTo>
                    <a:pt x="734" y="91"/>
                  </a:lnTo>
                  <a:lnTo>
                    <a:pt x="728" y="91"/>
                  </a:lnTo>
                  <a:lnTo>
                    <a:pt x="728" y="91"/>
                  </a:lnTo>
                  <a:lnTo>
                    <a:pt x="728" y="91"/>
                  </a:lnTo>
                  <a:lnTo>
                    <a:pt x="715" y="91"/>
                  </a:lnTo>
                  <a:lnTo>
                    <a:pt x="707" y="91"/>
                  </a:lnTo>
                  <a:lnTo>
                    <a:pt x="702" y="93"/>
                  </a:lnTo>
                  <a:lnTo>
                    <a:pt x="702" y="93"/>
                  </a:lnTo>
                  <a:lnTo>
                    <a:pt x="692" y="100"/>
                  </a:lnTo>
                  <a:lnTo>
                    <a:pt x="687" y="104"/>
                  </a:lnTo>
                  <a:lnTo>
                    <a:pt x="687" y="104"/>
                  </a:lnTo>
                  <a:lnTo>
                    <a:pt x="685" y="104"/>
                  </a:lnTo>
                  <a:lnTo>
                    <a:pt x="679" y="106"/>
                  </a:lnTo>
                  <a:lnTo>
                    <a:pt x="679" y="106"/>
                  </a:lnTo>
                  <a:lnTo>
                    <a:pt x="675" y="106"/>
                  </a:lnTo>
                  <a:lnTo>
                    <a:pt x="671" y="106"/>
                  </a:lnTo>
                  <a:lnTo>
                    <a:pt x="668" y="106"/>
                  </a:lnTo>
                  <a:lnTo>
                    <a:pt x="662" y="106"/>
                  </a:lnTo>
                  <a:lnTo>
                    <a:pt x="662" y="106"/>
                  </a:lnTo>
                  <a:lnTo>
                    <a:pt x="653" y="108"/>
                  </a:lnTo>
                  <a:lnTo>
                    <a:pt x="645" y="113"/>
                  </a:lnTo>
                  <a:lnTo>
                    <a:pt x="643" y="115"/>
                  </a:lnTo>
                  <a:lnTo>
                    <a:pt x="639" y="119"/>
                  </a:lnTo>
                  <a:lnTo>
                    <a:pt x="639" y="121"/>
                  </a:lnTo>
                  <a:lnTo>
                    <a:pt x="639" y="125"/>
                  </a:lnTo>
                  <a:lnTo>
                    <a:pt x="639" y="125"/>
                  </a:lnTo>
                  <a:lnTo>
                    <a:pt x="639" y="127"/>
                  </a:lnTo>
                  <a:lnTo>
                    <a:pt x="637" y="128"/>
                  </a:lnTo>
                  <a:lnTo>
                    <a:pt x="637" y="128"/>
                  </a:lnTo>
                  <a:lnTo>
                    <a:pt x="635" y="128"/>
                  </a:lnTo>
                  <a:lnTo>
                    <a:pt x="634" y="130"/>
                  </a:lnTo>
                  <a:lnTo>
                    <a:pt x="626" y="132"/>
                  </a:lnTo>
                  <a:lnTo>
                    <a:pt x="615" y="136"/>
                  </a:lnTo>
                  <a:lnTo>
                    <a:pt x="592" y="145"/>
                  </a:lnTo>
                  <a:lnTo>
                    <a:pt x="592" y="145"/>
                  </a:lnTo>
                  <a:lnTo>
                    <a:pt x="592" y="142"/>
                  </a:lnTo>
                  <a:lnTo>
                    <a:pt x="592" y="140"/>
                  </a:lnTo>
                  <a:lnTo>
                    <a:pt x="594" y="136"/>
                  </a:lnTo>
                  <a:lnTo>
                    <a:pt x="594" y="136"/>
                  </a:lnTo>
                  <a:lnTo>
                    <a:pt x="596" y="132"/>
                  </a:lnTo>
                  <a:lnTo>
                    <a:pt x="596" y="125"/>
                  </a:lnTo>
                  <a:lnTo>
                    <a:pt x="596" y="125"/>
                  </a:lnTo>
                  <a:lnTo>
                    <a:pt x="596" y="117"/>
                  </a:lnTo>
                  <a:lnTo>
                    <a:pt x="596" y="113"/>
                  </a:lnTo>
                  <a:lnTo>
                    <a:pt x="592" y="110"/>
                  </a:lnTo>
                  <a:lnTo>
                    <a:pt x="592" y="110"/>
                  </a:lnTo>
                  <a:lnTo>
                    <a:pt x="590" y="108"/>
                  </a:lnTo>
                  <a:lnTo>
                    <a:pt x="588" y="108"/>
                  </a:lnTo>
                  <a:lnTo>
                    <a:pt x="588" y="110"/>
                  </a:lnTo>
                  <a:lnTo>
                    <a:pt x="584" y="110"/>
                  </a:lnTo>
                  <a:lnTo>
                    <a:pt x="581" y="113"/>
                  </a:lnTo>
                  <a:lnTo>
                    <a:pt x="579" y="113"/>
                  </a:lnTo>
                  <a:lnTo>
                    <a:pt x="577" y="115"/>
                  </a:lnTo>
                  <a:lnTo>
                    <a:pt x="577" y="115"/>
                  </a:lnTo>
                  <a:lnTo>
                    <a:pt x="577" y="111"/>
                  </a:lnTo>
                  <a:lnTo>
                    <a:pt x="579" y="108"/>
                  </a:lnTo>
                  <a:lnTo>
                    <a:pt x="583" y="102"/>
                  </a:lnTo>
                  <a:lnTo>
                    <a:pt x="583" y="102"/>
                  </a:lnTo>
                  <a:lnTo>
                    <a:pt x="584" y="98"/>
                  </a:lnTo>
                  <a:lnTo>
                    <a:pt x="584" y="94"/>
                  </a:lnTo>
                  <a:lnTo>
                    <a:pt x="584" y="87"/>
                  </a:lnTo>
                  <a:lnTo>
                    <a:pt x="584" y="87"/>
                  </a:lnTo>
                  <a:lnTo>
                    <a:pt x="584" y="83"/>
                  </a:lnTo>
                  <a:lnTo>
                    <a:pt x="581" y="81"/>
                  </a:lnTo>
                  <a:lnTo>
                    <a:pt x="575" y="77"/>
                  </a:lnTo>
                  <a:lnTo>
                    <a:pt x="567" y="74"/>
                  </a:lnTo>
                  <a:lnTo>
                    <a:pt x="562" y="74"/>
                  </a:lnTo>
                  <a:lnTo>
                    <a:pt x="562" y="74"/>
                  </a:lnTo>
                  <a:lnTo>
                    <a:pt x="558" y="81"/>
                  </a:lnTo>
                  <a:lnTo>
                    <a:pt x="558" y="83"/>
                  </a:lnTo>
                  <a:lnTo>
                    <a:pt x="556" y="87"/>
                  </a:lnTo>
                  <a:lnTo>
                    <a:pt x="556" y="87"/>
                  </a:lnTo>
                  <a:lnTo>
                    <a:pt x="550" y="91"/>
                  </a:lnTo>
                  <a:lnTo>
                    <a:pt x="543" y="93"/>
                  </a:lnTo>
                  <a:lnTo>
                    <a:pt x="543" y="93"/>
                  </a:lnTo>
                  <a:lnTo>
                    <a:pt x="541" y="102"/>
                  </a:lnTo>
                  <a:lnTo>
                    <a:pt x="539" y="110"/>
                  </a:lnTo>
                  <a:lnTo>
                    <a:pt x="539" y="110"/>
                  </a:lnTo>
                  <a:lnTo>
                    <a:pt x="539" y="115"/>
                  </a:lnTo>
                  <a:lnTo>
                    <a:pt x="539" y="119"/>
                  </a:lnTo>
                  <a:lnTo>
                    <a:pt x="541" y="123"/>
                  </a:lnTo>
                  <a:lnTo>
                    <a:pt x="541" y="127"/>
                  </a:lnTo>
                  <a:lnTo>
                    <a:pt x="541" y="127"/>
                  </a:lnTo>
                  <a:lnTo>
                    <a:pt x="543" y="130"/>
                  </a:lnTo>
                  <a:lnTo>
                    <a:pt x="541" y="136"/>
                  </a:lnTo>
                  <a:lnTo>
                    <a:pt x="541" y="142"/>
                  </a:lnTo>
                  <a:lnTo>
                    <a:pt x="541" y="142"/>
                  </a:lnTo>
                  <a:lnTo>
                    <a:pt x="531" y="149"/>
                  </a:lnTo>
                  <a:lnTo>
                    <a:pt x="531" y="149"/>
                  </a:lnTo>
                  <a:lnTo>
                    <a:pt x="530" y="151"/>
                  </a:lnTo>
                  <a:lnTo>
                    <a:pt x="528" y="151"/>
                  </a:lnTo>
                  <a:lnTo>
                    <a:pt x="522" y="145"/>
                  </a:lnTo>
                  <a:lnTo>
                    <a:pt x="522" y="138"/>
                  </a:lnTo>
                  <a:lnTo>
                    <a:pt x="522" y="138"/>
                  </a:lnTo>
                  <a:lnTo>
                    <a:pt x="518" y="127"/>
                  </a:lnTo>
                  <a:lnTo>
                    <a:pt x="518" y="121"/>
                  </a:lnTo>
                  <a:lnTo>
                    <a:pt x="520" y="115"/>
                  </a:lnTo>
                  <a:lnTo>
                    <a:pt x="520" y="115"/>
                  </a:lnTo>
                  <a:lnTo>
                    <a:pt x="522" y="110"/>
                  </a:lnTo>
                  <a:lnTo>
                    <a:pt x="526" y="100"/>
                  </a:lnTo>
                  <a:lnTo>
                    <a:pt x="526" y="94"/>
                  </a:lnTo>
                  <a:lnTo>
                    <a:pt x="526" y="93"/>
                  </a:lnTo>
                  <a:lnTo>
                    <a:pt x="524" y="93"/>
                  </a:lnTo>
                  <a:lnTo>
                    <a:pt x="522" y="93"/>
                  </a:lnTo>
                  <a:lnTo>
                    <a:pt x="520" y="94"/>
                  </a:lnTo>
                  <a:lnTo>
                    <a:pt x="520" y="94"/>
                  </a:lnTo>
                  <a:lnTo>
                    <a:pt x="522" y="89"/>
                  </a:lnTo>
                  <a:lnTo>
                    <a:pt x="522" y="85"/>
                  </a:lnTo>
                  <a:lnTo>
                    <a:pt x="528" y="79"/>
                  </a:lnTo>
                  <a:lnTo>
                    <a:pt x="528" y="79"/>
                  </a:lnTo>
                  <a:lnTo>
                    <a:pt x="528" y="79"/>
                  </a:lnTo>
                  <a:lnTo>
                    <a:pt x="531" y="76"/>
                  </a:lnTo>
                  <a:lnTo>
                    <a:pt x="535" y="74"/>
                  </a:lnTo>
                  <a:lnTo>
                    <a:pt x="539" y="72"/>
                  </a:lnTo>
                  <a:lnTo>
                    <a:pt x="543" y="72"/>
                  </a:lnTo>
                  <a:lnTo>
                    <a:pt x="543" y="72"/>
                  </a:lnTo>
                  <a:lnTo>
                    <a:pt x="550" y="70"/>
                  </a:lnTo>
                  <a:lnTo>
                    <a:pt x="560" y="70"/>
                  </a:lnTo>
                  <a:lnTo>
                    <a:pt x="566" y="68"/>
                  </a:lnTo>
                  <a:lnTo>
                    <a:pt x="569" y="68"/>
                  </a:lnTo>
                  <a:lnTo>
                    <a:pt x="571" y="66"/>
                  </a:lnTo>
                  <a:lnTo>
                    <a:pt x="571" y="64"/>
                  </a:lnTo>
                  <a:lnTo>
                    <a:pt x="571" y="64"/>
                  </a:lnTo>
                  <a:lnTo>
                    <a:pt x="571" y="64"/>
                  </a:lnTo>
                  <a:lnTo>
                    <a:pt x="569" y="60"/>
                  </a:lnTo>
                  <a:lnTo>
                    <a:pt x="566" y="58"/>
                  </a:lnTo>
                  <a:lnTo>
                    <a:pt x="562" y="57"/>
                  </a:lnTo>
                  <a:lnTo>
                    <a:pt x="558" y="55"/>
                  </a:lnTo>
                  <a:lnTo>
                    <a:pt x="550" y="57"/>
                  </a:lnTo>
                  <a:lnTo>
                    <a:pt x="541" y="57"/>
                  </a:lnTo>
                  <a:lnTo>
                    <a:pt x="541" y="57"/>
                  </a:lnTo>
                  <a:lnTo>
                    <a:pt x="539" y="58"/>
                  </a:lnTo>
                  <a:lnTo>
                    <a:pt x="535" y="58"/>
                  </a:lnTo>
                  <a:lnTo>
                    <a:pt x="531" y="57"/>
                  </a:lnTo>
                  <a:lnTo>
                    <a:pt x="528" y="55"/>
                  </a:lnTo>
                  <a:lnTo>
                    <a:pt x="528" y="55"/>
                  </a:lnTo>
                  <a:lnTo>
                    <a:pt x="524" y="51"/>
                  </a:lnTo>
                  <a:lnTo>
                    <a:pt x="522" y="51"/>
                  </a:lnTo>
                  <a:lnTo>
                    <a:pt x="518" y="51"/>
                  </a:lnTo>
                  <a:lnTo>
                    <a:pt x="513" y="49"/>
                  </a:lnTo>
                  <a:lnTo>
                    <a:pt x="513" y="49"/>
                  </a:lnTo>
                  <a:lnTo>
                    <a:pt x="514" y="45"/>
                  </a:lnTo>
                  <a:lnTo>
                    <a:pt x="514" y="43"/>
                  </a:lnTo>
                  <a:lnTo>
                    <a:pt x="513" y="41"/>
                  </a:lnTo>
                  <a:lnTo>
                    <a:pt x="511" y="41"/>
                  </a:lnTo>
                  <a:lnTo>
                    <a:pt x="507" y="43"/>
                  </a:lnTo>
                  <a:lnTo>
                    <a:pt x="499" y="49"/>
                  </a:lnTo>
                  <a:lnTo>
                    <a:pt x="496" y="53"/>
                  </a:lnTo>
                  <a:lnTo>
                    <a:pt x="496" y="53"/>
                  </a:lnTo>
                  <a:lnTo>
                    <a:pt x="490" y="55"/>
                  </a:lnTo>
                  <a:lnTo>
                    <a:pt x="490" y="55"/>
                  </a:lnTo>
                  <a:lnTo>
                    <a:pt x="484" y="57"/>
                  </a:lnTo>
                  <a:lnTo>
                    <a:pt x="482" y="57"/>
                  </a:lnTo>
                  <a:lnTo>
                    <a:pt x="479" y="57"/>
                  </a:lnTo>
                  <a:lnTo>
                    <a:pt x="479" y="57"/>
                  </a:lnTo>
                  <a:lnTo>
                    <a:pt x="477" y="53"/>
                  </a:lnTo>
                  <a:lnTo>
                    <a:pt x="475" y="53"/>
                  </a:lnTo>
                  <a:lnTo>
                    <a:pt x="473" y="53"/>
                  </a:lnTo>
                  <a:lnTo>
                    <a:pt x="473" y="53"/>
                  </a:lnTo>
                  <a:lnTo>
                    <a:pt x="473" y="51"/>
                  </a:lnTo>
                  <a:lnTo>
                    <a:pt x="469" y="53"/>
                  </a:lnTo>
                  <a:lnTo>
                    <a:pt x="467" y="53"/>
                  </a:lnTo>
                  <a:lnTo>
                    <a:pt x="467" y="53"/>
                  </a:lnTo>
                  <a:lnTo>
                    <a:pt x="465" y="51"/>
                  </a:lnTo>
                  <a:lnTo>
                    <a:pt x="465" y="49"/>
                  </a:lnTo>
                  <a:lnTo>
                    <a:pt x="465" y="49"/>
                  </a:lnTo>
                  <a:lnTo>
                    <a:pt x="479" y="38"/>
                  </a:lnTo>
                  <a:lnTo>
                    <a:pt x="486" y="28"/>
                  </a:lnTo>
                  <a:lnTo>
                    <a:pt x="488" y="24"/>
                  </a:lnTo>
                  <a:lnTo>
                    <a:pt x="488" y="24"/>
                  </a:lnTo>
                  <a:lnTo>
                    <a:pt x="486" y="24"/>
                  </a:lnTo>
                  <a:lnTo>
                    <a:pt x="486" y="24"/>
                  </a:lnTo>
                  <a:lnTo>
                    <a:pt x="479" y="23"/>
                  </a:lnTo>
                  <a:lnTo>
                    <a:pt x="479" y="23"/>
                  </a:lnTo>
                  <a:lnTo>
                    <a:pt x="477" y="24"/>
                  </a:lnTo>
                  <a:lnTo>
                    <a:pt x="477" y="26"/>
                  </a:lnTo>
                  <a:lnTo>
                    <a:pt x="477" y="26"/>
                  </a:lnTo>
                  <a:lnTo>
                    <a:pt x="467" y="23"/>
                  </a:lnTo>
                  <a:lnTo>
                    <a:pt x="458" y="19"/>
                  </a:lnTo>
                  <a:lnTo>
                    <a:pt x="458" y="19"/>
                  </a:lnTo>
                  <a:lnTo>
                    <a:pt x="454" y="17"/>
                  </a:lnTo>
                  <a:lnTo>
                    <a:pt x="450" y="15"/>
                  </a:lnTo>
                  <a:lnTo>
                    <a:pt x="446" y="13"/>
                  </a:lnTo>
                  <a:lnTo>
                    <a:pt x="443" y="13"/>
                  </a:lnTo>
                  <a:lnTo>
                    <a:pt x="441" y="13"/>
                  </a:lnTo>
                  <a:lnTo>
                    <a:pt x="441" y="13"/>
                  </a:lnTo>
                  <a:lnTo>
                    <a:pt x="437" y="13"/>
                  </a:lnTo>
                  <a:lnTo>
                    <a:pt x="431" y="13"/>
                  </a:lnTo>
                  <a:lnTo>
                    <a:pt x="429" y="13"/>
                  </a:lnTo>
                  <a:lnTo>
                    <a:pt x="426" y="9"/>
                  </a:lnTo>
                  <a:lnTo>
                    <a:pt x="426" y="9"/>
                  </a:lnTo>
                  <a:lnTo>
                    <a:pt x="424" y="4"/>
                  </a:lnTo>
                  <a:lnTo>
                    <a:pt x="420" y="0"/>
                  </a:lnTo>
                  <a:lnTo>
                    <a:pt x="420" y="0"/>
                  </a:lnTo>
                  <a:lnTo>
                    <a:pt x="420" y="0"/>
                  </a:lnTo>
                  <a:lnTo>
                    <a:pt x="414" y="0"/>
                  </a:lnTo>
                  <a:lnTo>
                    <a:pt x="416" y="6"/>
                  </a:lnTo>
                  <a:lnTo>
                    <a:pt x="416" y="6"/>
                  </a:lnTo>
                  <a:lnTo>
                    <a:pt x="392" y="6"/>
                  </a:lnTo>
                  <a:lnTo>
                    <a:pt x="392" y="6"/>
                  </a:lnTo>
                  <a:lnTo>
                    <a:pt x="293" y="6"/>
                  </a:lnTo>
                  <a:lnTo>
                    <a:pt x="123" y="7"/>
                  </a:lnTo>
                  <a:lnTo>
                    <a:pt x="108" y="7"/>
                  </a:lnTo>
                  <a:lnTo>
                    <a:pt x="108" y="7"/>
                  </a:lnTo>
                  <a:lnTo>
                    <a:pt x="70" y="7"/>
                  </a:lnTo>
                  <a:lnTo>
                    <a:pt x="70" y="7"/>
                  </a:lnTo>
                  <a:lnTo>
                    <a:pt x="28" y="7"/>
                  </a:lnTo>
                  <a:lnTo>
                    <a:pt x="28" y="7"/>
                  </a:lnTo>
                  <a:lnTo>
                    <a:pt x="27" y="7"/>
                  </a:lnTo>
                  <a:lnTo>
                    <a:pt x="25" y="9"/>
                  </a:lnTo>
                  <a:lnTo>
                    <a:pt x="27" y="11"/>
                  </a:lnTo>
                  <a:lnTo>
                    <a:pt x="30" y="17"/>
                  </a:lnTo>
                  <a:lnTo>
                    <a:pt x="30" y="17"/>
                  </a:lnTo>
                  <a:lnTo>
                    <a:pt x="32" y="24"/>
                  </a:lnTo>
                  <a:lnTo>
                    <a:pt x="34" y="32"/>
                  </a:lnTo>
                  <a:lnTo>
                    <a:pt x="34" y="40"/>
                  </a:lnTo>
                  <a:lnTo>
                    <a:pt x="34" y="45"/>
                  </a:lnTo>
                  <a:lnTo>
                    <a:pt x="32" y="45"/>
                  </a:lnTo>
                  <a:lnTo>
                    <a:pt x="30" y="45"/>
                  </a:lnTo>
                  <a:lnTo>
                    <a:pt x="28" y="41"/>
                  </a:lnTo>
                  <a:lnTo>
                    <a:pt x="27" y="38"/>
                  </a:lnTo>
                  <a:lnTo>
                    <a:pt x="19" y="23"/>
                  </a:lnTo>
                  <a:lnTo>
                    <a:pt x="19" y="23"/>
                  </a:lnTo>
                  <a:lnTo>
                    <a:pt x="8" y="23"/>
                  </a:lnTo>
                  <a:lnTo>
                    <a:pt x="0" y="24"/>
                  </a:lnTo>
                  <a:lnTo>
                    <a:pt x="0" y="24"/>
                  </a:lnTo>
                  <a:lnTo>
                    <a:pt x="0" y="26"/>
                  </a:lnTo>
                  <a:lnTo>
                    <a:pt x="0" y="28"/>
                  </a:lnTo>
                  <a:lnTo>
                    <a:pt x="0" y="32"/>
                  </a:lnTo>
                  <a:lnTo>
                    <a:pt x="4" y="41"/>
                  </a:lnTo>
                  <a:lnTo>
                    <a:pt x="4" y="41"/>
                  </a:lnTo>
                  <a:lnTo>
                    <a:pt x="6" y="45"/>
                  </a:lnTo>
                  <a:lnTo>
                    <a:pt x="6" y="51"/>
                  </a:lnTo>
                  <a:lnTo>
                    <a:pt x="8" y="60"/>
                  </a:lnTo>
                  <a:lnTo>
                    <a:pt x="6" y="79"/>
                  </a:lnTo>
                  <a:lnTo>
                    <a:pt x="6" y="79"/>
                  </a:lnTo>
                  <a:lnTo>
                    <a:pt x="8" y="89"/>
                  </a:lnTo>
                  <a:lnTo>
                    <a:pt x="8" y="94"/>
                  </a:lnTo>
                  <a:lnTo>
                    <a:pt x="6" y="96"/>
                  </a:lnTo>
                  <a:lnTo>
                    <a:pt x="6" y="98"/>
                  </a:lnTo>
                  <a:lnTo>
                    <a:pt x="6" y="98"/>
                  </a:lnTo>
                  <a:lnTo>
                    <a:pt x="6" y="102"/>
                  </a:lnTo>
                  <a:lnTo>
                    <a:pt x="6" y="108"/>
                  </a:lnTo>
                  <a:lnTo>
                    <a:pt x="6" y="117"/>
                  </a:lnTo>
                  <a:lnTo>
                    <a:pt x="2" y="125"/>
                  </a:lnTo>
                  <a:lnTo>
                    <a:pt x="0" y="134"/>
                  </a:lnTo>
                  <a:lnTo>
                    <a:pt x="0" y="134"/>
                  </a:lnTo>
                  <a:lnTo>
                    <a:pt x="2" y="138"/>
                  </a:lnTo>
                  <a:lnTo>
                    <a:pt x="2" y="142"/>
                  </a:lnTo>
                  <a:lnTo>
                    <a:pt x="4" y="145"/>
                  </a:lnTo>
                  <a:lnTo>
                    <a:pt x="6" y="149"/>
                  </a:lnTo>
                  <a:lnTo>
                    <a:pt x="6" y="149"/>
                  </a:lnTo>
                  <a:lnTo>
                    <a:pt x="6" y="153"/>
                  </a:lnTo>
                  <a:lnTo>
                    <a:pt x="6" y="157"/>
                  </a:lnTo>
                  <a:lnTo>
                    <a:pt x="4" y="164"/>
                  </a:lnTo>
                  <a:lnTo>
                    <a:pt x="4" y="172"/>
                  </a:lnTo>
                  <a:lnTo>
                    <a:pt x="4" y="176"/>
                  </a:lnTo>
                  <a:lnTo>
                    <a:pt x="6" y="180"/>
                  </a:lnTo>
                  <a:lnTo>
                    <a:pt x="6" y="180"/>
                  </a:lnTo>
                  <a:lnTo>
                    <a:pt x="9" y="187"/>
                  </a:lnTo>
                  <a:lnTo>
                    <a:pt x="11" y="197"/>
                  </a:lnTo>
                  <a:lnTo>
                    <a:pt x="13" y="204"/>
                  </a:lnTo>
                  <a:lnTo>
                    <a:pt x="13" y="208"/>
                  </a:lnTo>
                  <a:lnTo>
                    <a:pt x="15" y="212"/>
                  </a:lnTo>
                  <a:lnTo>
                    <a:pt x="15" y="212"/>
                  </a:lnTo>
                  <a:lnTo>
                    <a:pt x="25" y="223"/>
                  </a:lnTo>
                  <a:lnTo>
                    <a:pt x="25" y="223"/>
                  </a:lnTo>
                  <a:lnTo>
                    <a:pt x="28" y="229"/>
                  </a:lnTo>
                  <a:lnTo>
                    <a:pt x="32" y="232"/>
                  </a:lnTo>
                  <a:lnTo>
                    <a:pt x="32" y="232"/>
                  </a:lnTo>
                  <a:lnTo>
                    <a:pt x="34" y="236"/>
                  </a:lnTo>
                  <a:lnTo>
                    <a:pt x="36" y="242"/>
                  </a:lnTo>
                  <a:lnTo>
                    <a:pt x="40" y="251"/>
                  </a:lnTo>
                  <a:lnTo>
                    <a:pt x="40" y="251"/>
                  </a:lnTo>
                  <a:lnTo>
                    <a:pt x="44" y="263"/>
                  </a:lnTo>
                  <a:lnTo>
                    <a:pt x="47" y="268"/>
                  </a:lnTo>
                  <a:lnTo>
                    <a:pt x="47" y="270"/>
                  </a:lnTo>
                  <a:lnTo>
                    <a:pt x="49" y="270"/>
                  </a:lnTo>
                  <a:lnTo>
                    <a:pt x="49" y="270"/>
                  </a:lnTo>
                  <a:lnTo>
                    <a:pt x="51" y="276"/>
                  </a:lnTo>
                  <a:lnTo>
                    <a:pt x="53" y="282"/>
                  </a:lnTo>
                  <a:lnTo>
                    <a:pt x="57" y="285"/>
                  </a:lnTo>
                  <a:lnTo>
                    <a:pt x="59" y="289"/>
                  </a:lnTo>
                  <a:lnTo>
                    <a:pt x="59" y="289"/>
                  </a:lnTo>
                  <a:lnTo>
                    <a:pt x="64" y="291"/>
                  </a:lnTo>
                  <a:lnTo>
                    <a:pt x="68" y="293"/>
                  </a:lnTo>
                  <a:lnTo>
                    <a:pt x="72" y="295"/>
                  </a:lnTo>
                  <a:lnTo>
                    <a:pt x="78" y="297"/>
                  </a:lnTo>
                  <a:lnTo>
                    <a:pt x="78" y="297"/>
                  </a:lnTo>
                  <a:lnTo>
                    <a:pt x="91" y="302"/>
                  </a:lnTo>
                  <a:lnTo>
                    <a:pt x="91" y="302"/>
                  </a:lnTo>
                  <a:lnTo>
                    <a:pt x="96" y="306"/>
                  </a:lnTo>
                  <a:lnTo>
                    <a:pt x="100" y="308"/>
                  </a:lnTo>
                  <a:lnTo>
                    <a:pt x="102" y="310"/>
                  </a:lnTo>
                  <a:lnTo>
                    <a:pt x="102" y="310"/>
                  </a:lnTo>
                  <a:lnTo>
                    <a:pt x="106" y="318"/>
                  </a:lnTo>
                  <a:lnTo>
                    <a:pt x="108" y="321"/>
                  </a:lnTo>
                  <a:lnTo>
                    <a:pt x="110" y="323"/>
                  </a:lnTo>
                  <a:lnTo>
                    <a:pt x="136" y="323"/>
                  </a:lnTo>
                  <a:lnTo>
                    <a:pt x="136" y="323"/>
                  </a:lnTo>
                  <a:lnTo>
                    <a:pt x="189" y="346"/>
                  </a:lnTo>
                  <a:lnTo>
                    <a:pt x="219" y="346"/>
                  </a:lnTo>
                  <a:lnTo>
                    <a:pt x="219" y="346"/>
                  </a:lnTo>
                  <a:lnTo>
                    <a:pt x="233" y="346"/>
                  </a:lnTo>
                  <a:lnTo>
                    <a:pt x="235" y="338"/>
                  </a:lnTo>
                  <a:lnTo>
                    <a:pt x="255" y="337"/>
                  </a:lnTo>
                  <a:lnTo>
                    <a:pt x="255" y="337"/>
                  </a:lnTo>
                  <a:lnTo>
                    <a:pt x="257" y="338"/>
                  </a:lnTo>
                  <a:lnTo>
                    <a:pt x="289" y="372"/>
                  </a:lnTo>
                  <a:lnTo>
                    <a:pt x="305" y="382"/>
                  </a:lnTo>
                  <a:lnTo>
                    <a:pt x="314" y="369"/>
                  </a:lnTo>
                  <a:lnTo>
                    <a:pt x="323" y="369"/>
                  </a:lnTo>
                  <a:lnTo>
                    <a:pt x="335" y="378"/>
                  </a:lnTo>
                  <a:lnTo>
                    <a:pt x="344" y="388"/>
                  </a:lnTo>
                  <a:lnTo>
                    <a:pt x="357" y="414"/>
                  </a:lnTo>
                  <a:lnTo>
                    <a:pt x="359" y="427"/>
                  </a:lnTo>
                  <a:lnTo>
                    <a:pt x="384" y="439"/>
                  </a:lnTo>
                  <a:lnTo>
                    <a:pt x="384" y="439"/>
                  </a:lnTo>
                  <a:lnTo>
                    <a:pt x="386" y="414"/>
                  </a:lnTo>
                  <a:lnTo>
                    <a:pt x="386" y="414"/>
                  </a:lnTo>
                  <a:lnTo>
                    <a:pt x="386" y="410"/>
                  </a:lnTo>
                  <a:lnTo>
                    <a:pt x="388" y="408"/>
                  </a:lnTo>
                  <a:lnTo>
                    <a:pt x="393" y="405"/>
                  </a:lnTo>
                  <a:lnTo>
                    <a:pt x="393" y="405"/>
                  </a:lnTo>
                  <a:lnTo>
                    <a:pt x="395" y="401"/>
                  </a:lnTo>
                  <a:lnTo>
                    <a:pt x="397" y="399"/>
                  </a:lnTo>
                  <a:lnTo>
                    <a:pt x="399" y="395"/>
                  </a:lnTo>
                  <a:lnTo>
                    <a:pt x="401" y="393"/>
                  </a:lnTo>
                  <a:lnTo>
                    <a:pt x="401" y="393"/>
                  </a:lnTo>
                  <a:lnTo>
                    <a:pt x="405" y="393"/>
                  </a:lnTo>
                  <a:lnTo>
                    <a:pt x="409" y="391"/>
                  </a:lnTo>
                  <a:lnTo>
                    <a:pt x="412" y="391"/>
                  </a:lnTo>
                  <a:lnTo>
                    <a:pt x="416" y="389"/>
                  </a:lnTo>
                  <a:lnTo>
                    <a:pt x="416" y="389"/>
                  </a:lnTo>
                  <a:lnTo>
                    <a:pt x="418" y="386"/>
                  </a:lnTo>
                  <a:lnTo>
                    <a:pt x="418" y="384"/>
                  </a:lnTo>
                  <a:lnTo>
                    <a:pt x="420" y="380"/>
                  </a:lnTo>
                  <a:lnTo>
                    <a:pt x="420" y="378"/>
                  </a:lnTo>
                  <a:lnTo>
                    <a:pt x="420" y="378"/>
                  </a:lnTo>
                  <a:lnTo>
                    <a:pt x="424" y="376"/>
                  </a:lnTo>
                  <a:lnTo>
                    <a:pt x="427" y="376"/>
                  </a:lnTo>
                  <a:lnTo>
                    <a:pt x="429" y="376"/>
                  </a:lnTo>
                  <a:lnTo>
                    <a:pt x="431" y="376"/>
                  </a:lnTo>
                  <a:lnTo>
                    <a:pt x="431" y="376"/>
                  </a:lnTo>
                  <a:lnTo>
                    <a:pt x="435" y="376"/>
                  </a:lnTo>
                  <a:lnTo>
                    <a:pt x="435" y="374"/>
                  </a:lnTo>
                  <a:lnTo>
                    <a:pt x="437" y="372"/>
                  </a:lnTo>
                  <a:lnTo>
                    <a:pt x="441" y="372"/>
                  </a:lnTo>
                  <a:lnTo>
                    <a:pt x="441" y="372"/>
                  </a:lnTo>
                  <a:lnTo>
                    <a:pt x="443" y="372"/>
                  </a:lnTo>
                  <a:lnTo>
                    <a:pt x="446" y="374"/>
                  </a:lnTo>
                  <a:lnTo>
                    <a:pt x="450" y="376"/>
                  </a:lnTo>
                  <a:lnTo>
                    <a:pt x="452" y="378"/>
                  </a:lnTo>
                  <a:lnTo>
                    <a:pt x="452" y="378"/>
                  </a:lnTo>
                  <a:lnTo>
                    <a:pt x="456" y="378"/>
                  </a:lnTo>
                  <a:lnTo>
                    <a:pt x="458" y="378"/>
                  </a:lnTo>
                  <a:lnTo>
                    <a:pt x="461" y="376"/>
                  </a:lnTo>
                  <a:lnTo>
                    <a:pt x="465" y="374"/>
                  </a:lnTo>
                  <a:lnTo>
                    <a:pt x="469" y="374"/>
                  </a:lnTo>
                  <a:lnTo>
                    <a:pt x="469" y="376"/>
                  </a:lnTo>
                  <a:lnTo>
                    <a:pt x="469" y="376"/>
                  </a:lnTo>
                  <a:lnTo>
                    <a:pt x="473" y="380"/>
                  </a:lnTo>
                  <a:lnTo>
                    <a:pt x="473" y="384"/>
                  </a:lnTo>
                  <a:lnTo>
                    <a:pt x="477" y="386"/>
                  </a:lnTo>
                  <a:lnTo>
                    <a:pt x="479" y="386"/>
                  </a:lnTo>
                  <a:lnTo>
                    <a:pt x="480" y="388"/>
                  </a:lnTo>
                  <a:lnTo>
                    <a:pt x="480" y="388"/>
                  </a:lnTo>
                  <a:lnTo>
                    <a:pt x="484" y="386"/>
                  </a:lnTo>
                  <a:lnTo>
                    <a:pt x="484" y="386"/>
                  </a:lnTo>
                  <a:lnTo>
                    <a:pt x="488" y="384"/>
                  </a:lnTo>
                  <a:lnTo>
                    <a:pt x="490" y="384"/>
                  </a:lnTo>
                  <a:lnTo>
                    <a:pt x="490" y="384"/>
                  </a:lnTo>
                  <a:lnTo>
                    <a:pt x="494" y="384"/>
                  </a:lnTo>
                  <a:lnTo>
                    <a:pt x="496" y="386"/>
                  </a:lnTo>
                  <a:lnTo>
                    <a:pt x="499" y="386"/>
                  </a:lnTo>
                  <a:lnTo>
                    <a:pt x="503" y="386"/>
                  </a:lnTo>
                  <a:lnTo>
                    <a:pt x="503" y="386"/>
                  </a:lnTo>
                  <a:lnTo>
                    <a:pt x="501" y="380"/>
                  </a:lnTo>
                  <a:lnTo>
                    <a:pt x="499" y="374"/>
                  </a:lnTo>
                  <a:lnTo>
                    <a:pt x="499" y="374"/>
                  </a:lnTo>
                  <a:lnTo>
                    <a:pt x="497" y="371"/>
                  </a:lnTo>
                  <a:lnTo>
                    <a:pt x="497" y="369"/>
                  </a:lnTo>
                  <a:lnTo>
                    <a:pt x="499" y="365"/>
                  </a:lnTo>
                  <a:lnTo>
                    <a:pt x="499" y="365"/>
                  </a:lnTo>
                  <a:lnTo>
                    <a:pt x="499" y="363"/>
                  </a:lnTo>
                  <a:lnTo>
                    <a:pt x="503" y="363"/>
                  </a:lnTo>
                  <a:lnTo>
                    <a:pt x="507" y="363"/>
                  </a:lnTo>
                  <a:lnTo>
                    <a:pt x="514" y="363"/>
                  </a:lnTo>
                  <a:lnTo>
                    <a:pt x="514" y="363"/>
                  </a:lnTo>
                  <a:lnTo>
                    <a:pt x="516" y="361"/>
                  </a:lnTo>
                  <a:lnTo>
                    <a:pt x="518" y="361"/>
                  </a:lnTo>
                  <a:lnTo>
                    <a:pt x="518" y="361"/>
                  </a:lnTo>
                  <a:lnTo>
                    <a:pt x="522" y="363"/>
                  </a:lnTo>
                  <a:lnTo>
                    <a:pt x="522" y="365"/>
                  </a:lnTo>
                  <a:lnTo>
                    <a:pt x="526" y="365"/>
                  </a:lnTo>
                  <a:lnTo>
                    <a:pt x="530" y="365"/>
                  </a:lnTo>
                  <a:lnTo>
                    <a:pt x="528" y="365"/>
                  </a:lnTo>
                  <a:lnTo>
                    <a:pt x="528" y="365"/>
                  </a:lnTo>
                  <a:lnTo>
                    <a:pt x="535" y="363"/>
                  </a:lnTo>
                  <a:lnTo>
                    <a:pt x="541" y="363"/>
                  </a:lnTo>
                  <a:lnTo>
                    <a:pt x="545" y="363"/>
                  </a:lnTo>
                  <a:lnTo>
                    <a:pt x="545" y="363"/>
                  </a:lnTo>
                  <a:lnTo>
                    <a:pt x="545" y="365"/>
                  </a:lnTo>
                  <a:lnTo>
                    <a:pt x="548" y="367"/>
                  </a:lnTo>
                  <a:lnTo>
                    <a:pt x="552" y="372"/>
                  </a:lnTo>
                  <a:lnTo>
                    <a:pt x="552" y="372"/>
                  </a:lnTo>
                  <a:lnTo>
                    <a:pt x="556" y="374"/>
                  </a:lnTo>
                  <a:lnTo>
                    <a:pt x="558" y="376"/>
                  </a:lnTo>
                  <a:lnTo>
                    <a:pt x="564" y="376"/>
                  </a:lnTo>
                  <a:lnTo>
                    <a:pt x="567" y="376"/>
                  </a:lnTo>
                  <a:lnTo>
                    <a:pt x="567" y="376"/>
                  </a:lnTo>
                  <a:lnTo>
                    <a:pt x="569" y="374"/>
                  </a:lnTo>
                  <a:lnTo>
                    <a:pt x="571" y="372"/>
                  </a:lnTo>
                  <a:lnTo>
                    <a:pt x="573" y="372"/>
                  </a:lnTo>
                  <a:lnTo>
                    <a:pt x="575" y="371"/>
                  </a:lnTo>
                  <a:lnTo>
                    <a:pt x="575" y="371"/>
                  </a:lnTo>
                  <a:lnTo>
                    <a:pt x="577" y="371"/>
                  </a:lnTo>
                  <a:lnTo>
                    <a:pt x="579" y="372"/>
                  </a:lnTo>
                  <a:lnTo>
                    <a:pt x="583" y="374"/>
                  </a:lnTo>
                  <a:lnTo>
                    <a:pt x="588" y="382"/>
                  </a:lnTo>
                  <a:lnTo>
                    <a:pt x="588" y="382"/>
                  </a:lnTo>
                  <a:lnTo>
                    <a:pt x="590" y="386"/>
                  </a:lnTo>
                  <a:lnTo>
                    <a:pt x="592" y="389"/>
                  </a:lnTo>
                  <a:lnTo>
                    <a:pt x="592" y="401"/>
                  </a:lnTo>
                  <a:lnTo>
                    <a:pt x="592" y="401"/>
                  </a:lnTo>
                  <a:lnTo>
                    <a:pt x="596" y="410"/>
                  </a:lnTo>
                  <a:lnTo>
                    <a:pt x="596" y="422"/>
                  </a:lnTo>
                  <a:lnTo>
                    <a:pt x="596" y="422"/>
                  </a:lnTo>
                  <a:lnTo>
                    <a:pt x="601" y="425"/>
                  </a:lnTo>
                  <a:lnTo>
                    <a:pt x="607" y="429"/>
                  </a:lnTo>
                  <a:lnTo>
                    <a:pt x="607" y="429"/>
                  </a:lnTo>
                  <a:lnTo>
                    <a:pt x="607" y="433"/>
                  </a:lnTo>
                  <a:lnTo>
                    <a:pt x="607" y="437"/>
                  </a:lnTo>
                  <a:lnTo>
                    <a:pt x="607" y="439"/>
                  </a:lnTo>
                  <a:lnTo>
                    <a:pt x="607" y="441"/>
                  </a:lnTo>
                  <a:lnTo>
                    <a:pt x="609" y="441"/>
                  </a:lnTo>
                  <a:lnTo>
                    <a:pt x="609" y="441"/>
                  </a:lnTo>
                  <a:lnTo>
                    <a:pt x="611" y="444"/>
                  </a:lnTo>
                  <a:lnTo>
                    <a:pt x="613" y="448"/>
                  </a:lnTo>
                  <a:lnTo>
                    <a:pt x="613" y="448"/>
                  </a:lnTo>
                  <a:lnTo>
                    <a:pt x="615" y="448"/>
                  </a:lnTo>
                  <a:lnTo>
                    <a:pt x="615" y="450"/>
                  </a:lnTo>
                  <a:lnTo>
                    <a:pt x="617" y="452"/>
                  </a:lnTo>
                  <a:lnTo>
                    <a:pt x="618" y="456"/>
                  </a:lnTo>
                  <a:lnTo>
                    <a:pt x="622" y="458"/>
                  </a:lnTo>
                  <a:lnTo>
                    <a:pt x="622" y="458"/>
                  </a:lnTo>
                  <a:lnTo>
                    <a:pt x="622" y="459"/>
                  </a:lnTo>
                  <a:lnTo>
                    <a:pt x="626" y="459"/>
                  </a:lnTo>
                  <a:lnTo>
                    <a:pt x="626" y="458"/>
                  </a:lnTo>
                  <a:lnTo>
                    <a:pt x="628" y="458"/>
                  </a:lnTo>
                  <a:lnTo>
                    <a:pt x="628" y="450"/>
                  </a:lnTo>
                  <a:lnTo>
                    <a:pt x="628" y="450"/>
                  </a:lnTo>
                  <a:lnTo>
                    <a:pt x="634" y="439"/>
                  </a:lnTo>
                  <a:lnTo>
                    <a:pt x="634" y="433"/>
                  </a:lnTo>
                  <a:lnTo>
                    <a:pt x="634" y="427"/>
                  </a:lnTo>
                  <a:lnTo>
                    <a:pt x="634" y="427"/>
                  </a:lnTo>
                  <a:lnTo>
                    <a:pt x="632" y="422"/>
                  </a:lnTo>
                  <a:lnTo>
                    <a:pt x="628" y="416"/>
                  </a:lnTo>
                  <a:lnTo>
                    <a:pt x="626" y="412"/>
                  </a:lnTo>
                  <a:lnTo>
                    <a:pt x="626" y="406"/>
                  </a:lnTo>
                  <a:lnTo>
                    <a:pt x="626" y="406"/>
                  </a:lnTo>
                  <a:lnTo>
                    <a:pt x="622" y="403"/>
                  </a:lnTo>
                  <a:lnTo>
                    <a:pt x="622" y="399"/>
                  </a:lnTo>
                  <a:lnTo>
                    <a:pt x="620" y="391"/>
                  </a:lnTo>
                  <a:lnTo>
                    <a:pt x="620" y="391"/>
                  </a:lnTo>
                  <a:lnTo>
                    <a:pt x="618" y="382"/>
                  </a:lnTo>
                  <a:lnTo>
                    <a:pt x="615" y="372"/>
                  </a:lnTo>
                  <a:lnTo>
                    <a:pt x="615" y="372"/>
                  </a:lnTo>
                  <a:lnTo>
                    <a:pt x="613" y="363"/>
                  </a:lnTo>
                  <a:lnTo>
                    <a:pt x="613" y="354"/>
                  </a:lnTo>
                  <a:lnTo>
                    <a:pt x="613" y="354"/>
                  </a:lnTo>
                  <a:lnTo>
                    <a:pt x="613" y="354"/>
                  </a:lnTo>
                  <a:lnTo>
                    <a:pt x="615" y="344"/>
                  </a:lnTo>
                  <a:lnTo>
                    <a:pt x="617" y="338"/>
                  </a:lnTo>
                  <a:lnTo>
                    <a:pt x="620" y="331"/>
                  </a:lnTo>
                  <a:lnTo>
                    <a:pt x="620" y="331"/>
                  </a:lnTo>
                  <a:lnTo>
                    <a:pt x="620" y="331"/>
                  </a:lnTo>
                  <a:lnTo>
                    <a:pt x="620" y="331"/>
                  </a:lnTo>
                  <a:lnTo>
                    <a:pt x="620" y="331"/>
                  </a:lnTo>
                  <a:lnTo>
                    <a:pt x="622" y="329"/>
                  </a:lnTo>
                  <a:lnTo>
                    <a:pt x="626" y="329"/>
                  </a:lnTo>
                  <a:lnTo>
                    <a:pt x="630" y="323"/>
                  </a:lnTo>
                  <a:lnTo>
                    <a:pt x="637" y="314"/>
                  </a:lnTo>
                  <a:lnTo>
                    <a:pt x="637" y="314"/>
                  </a:lnTo>
                  <a:lnTo>
                    <a:pt x="641" y="310"/>
                  </a:lnTo>
                  <a:lnTo>
                    <a:pt x="645" y="306"/>
                  </a:lnTo>
                  <a:lnTo>
                    <a:pt x="654" y="301"/>
                  </a:lnTo>
                  <a:lnTo>
                    <a:pt x="654" y="301"/>
                  </a:lnTo>
                  <a:lnTo>
                    <a:pt x="656" y="299"/>
                  </a:lnTo>
                  <a:lnTo>
                    <a:pt x="656" y="299"/>
                  </a:lnTo>
                  <a:lnTo>
                    <a:pt x="664" y="293"/>
                  </a:lnTo>
                  <a:lnTo>
                    <a:pt x="666" y="289"/>
                  </a:lnTo>
                  <a:lnTo>
                    <a:pt x="670" y="287"/>
                  </a:lnTo>
                  <a:lnTo>
                    <a:pt x="670" y="287"/>
                  </a:lnTo>
                  <a:lnTo>
                    <a:pt x="671" y="287"/>
                  </a:lnTo>
                  <a:lnTo>
                    <a:pt x="673" y="285"/>
                  </a:lnTo>
                  <a:lnTo>
                    <a:pt x="679" y="285"/>
                  </a:lnTo>
                  <a:lnTo>
                    <a:pt x="681" y="285"/>
                  </a:lnTo>
                  <a:lnTo>
                    <a:pt x="683" y="285"/>
                  </a:lnTo>
                  <a:lnTo>
                    <a:pt x="685" y="284"/>
                  </a:lnTo>
                  <a:lnTo>
                    <a:pt x="685" y="280"/>
                  </a:lnTo>
                  <a:lnTo>
                    <a:pt x="685" y="280"/>
                  </a:lnTo>
                  <a:lnTo>
                    <a:pt x="681" y="278"/>
                  </a:lnTo>
                  <a:lnTo>
                    <a:pt x="681" y="278"/>
                  </a:lnTo>
                  <a:lnTo>
                    <a:pt x="681" y="276"/>
                  </a:lnTo>
                  <a:lnTo>
                    <a:pt x="681" y="276"/>
                  </a:lnTo>
                  <a:lnTo>
                    <a:pt x="685" y="272"/>
                  </a:lnTo>
                  <a:lnTo>
                    <a:pt x="690" y="272"/>
                  </a:lnTo>
                  <a:lnTo>
                    <a:pt x="692" y="270"/>
                  </a:lnTo>
                  <a:lnTo>
                    <a:pt x="694" y="268"/>
                  </a:lnTo>
                  <a:lnTo>
                    <a:pt x="696" y="267"/>
                  </a:lnTo>
                  <a:lnTo>
                    <a:pt x="696" y="265"/>
                  </a:lnTo>
                  <a:lnTo>
                    <a:pt x="696" y="265"/>
                  </a:lnTo>
                  <a:lnTo>
                    <a:pt x="688" y="261"/>
                  </a:lnTo>
                  <a:lnTo>
                    <a:pt x="688" y="261"/>
                  </a:lnTo>
                  <a:lnTo>
                    <a:pt x="688" y="259"/>
                  </a:lnTo>
                  <a:lnTo>
                    <a:pt x="688" y="259"/>
                  </a:lnTo>
                  <a:lnTo>
                    <a:pt x="690" y="257"/>
                  </a:lnTo>
                  <a:lnTo>
                    <a:pt x="690" y="257"/>
                  </a:lnTo>
                  <a:lnTo>
                    <a:pt x="690" y="257"/>
                  </a:lnTo>
                  <a:lnTo>
                    <a:pt x="690" y="257"/>
                  </a:lnTo>
                  <a:lnTo>
                    <a:pt x="690" y="251"/>
                  </a:lnTo>
                  <a:lnTo>
                    <a:pt x="690" y="251"/>
                  </a:lnTo>
                  <a:lnTo>
                    <a:pt x="690" y="251"/>
                  </a:lnTo>
                  <a:lnTo>
                    <a:pt x="690" y="251"/>
                  </a:lnTo>
                  <a:lnTo>
                    <a:pt x="690" y="251"/>
                  </a:lnTo>
                  <a:lnTo>
                    <a:pt x="688" y="248"/>
                  </a:lnTo>
                  <a:lnTo>
                    <a:pt x="687" y="244"/>
                  </a:lnTo>
                  <a:lnTo>
                    <a:pt x="687" y="244"/>
                  </a:lnTo>
                  <a:lnTo>
                    <a:pt x="685" y="242"/>
                  </a:lnTo>
                  <a:lnTo>
                    <a:pt x="681" y="240"/>
                  </a:lnTo>
                  <a:lnTo>
                    <a:pt x="679" y="240"/>
                  </a:lnTo>
                  <a:lnTo>
                    <a:pt x="677" y="238"/>
                  </a:lnTo>
                  <a:lnTo>
                    <a:pt x="677" y="238"/>
                  </a:lnTo>
                  <a:lnTo>
                    <a:pt x="681" y="234"/>
                  </a:lnTo>
                  <a:lnTo>
                    <a:pt x="685" y="234"/>
                  </a:lnTo>
                  <a:lnTo>
                    <a:pt x="685" y="234"/>
                  </a:lnTo>
                  <a:lnTo>
                    <a:pt x="685" y="231"/>
                  </a:lnTo>
                  <a:lnTo>
                    <a:pt x="685" y="231"/>
                  </a:lnTo>
                  <a:lnTo>
                    <a:pt x="681" y="227"/>
                  </a:lnTo>
                  <a:lnTo>
                    <a:pt x="677" y="223"/>
                  </a:lnTo>
                  <a:lnTo>
                    <a:pt x="677" y="223"/>
                  </a:lnTo>
                  <a:lnTo>
                    <a:pt x="675" y="219"/>
                  </a:lnTo>
                  <a:lnTo>
                    <a:pt x="673" y="215"/>
                  </a:lnTo>
                  <a:lnTo>
                    <a:pt x="673" y="215"/>
                  </a:lnTo>
                  <a:lnTo>
                    <a:pt x="679" y="217"/>
                  </a:lnTo>
                  <a:lnTo>
                    <a:pt x="685" y="215"/>
                  </a:lnTo>
                  <a:lnTo>
                    <a:pt x="685" y="215"/>
                  </a:lnTo>
                  <a:lnTo>
                    <a:pt x="687" y="214"/>
                  </a:lnTo>
                  <a:lnTo>
                    <a:pt x="687" y="214"/>
                  </a:lnTo>
                  <a:lnTo>
                    <a:pt x="687" y="212"/>
                  </a:lnTo>
                  <a:lnTo>
                    <a:pt x="687" y="208"/>
                  </a:lnTo>
                  <a:lnTo>
                    <a:pt x="685" y="204"/>
                  </a:lnTo>
                  <a:lnTo>
                    <a:pt x="685" y="200"/>
                  </a:lnTo>
                  <a:lnTo>
                    <a:pt x="685" y="200"/>
                  </a:lnTo>
                  <a:lnTo>
                    <a:pt x="687" y="202"/>
                  </a:lnTo>
                  <a:lnTo>
                    <a:pt x="688" y="206"/>
                  </a:lnTo>
                  <a:lnTo>
                    <a:pt x="690" y="210"/>
                  </a:lnTo>
                  <a:lnTo>
                    <a:pt x="690" y="210"/>
                  </a:lnTo>
                  <a:lnTo>
                    <a:pt x="690" y="214"/>
                  </a:lnTo>
                  <a:lnTo>
                    <a:pt x="692" y="217"/>
                  </a:lnTo>
                  <a:lnTo>
                    <a:pt x="692" y="217"/>
                  </a:lnTo>
                  <a:lnTo>
                    <a:pt x="692" y="223"/>
                  </a:lnTo>
                  <a:lnTo>
                    <a:pt x="692" y="223"/>
                  </a:lnTo>
                  <a:lnTo>
                    <a:pt x="692" y="227"/>
                  </a:lnTo>
                  <a:lnTo>
                    <a:pt x="690" y="229"/>
                  </a:lnTo>
                  <a:lnTo>
                    <a:pt x="692" y="232"/>
                  </a:lnTo>
                  <a:lnTo>
                    <a:pt x="692" y="234"/>
                  </a:lnTo>
                  <a:lnTo>
                    <a:pt x="692" y="234"/>
                  </a:lnTo>
                  <a:lnTo>
                    <a:pt x="696" y="234"/>
                  </a:lnTo>
                  <a:lnTo>
                    <a:pt x="698" y="232"/>
                  </a:lnTo>
                  <a:lnTo>
                    <a:pt x="700" y="229"/>
                  </a:lnTo>
                  <a:lnTo>
                    <a:pt x="700" y="223"/>
                  </a:lnTo>
                  <a:lnTo>
                    <a:pt x="700" y="217"/>
                  </a:lnTo>
                  <a:lnTo>
                    <a:pt x="698" y="204"/>
                  </a:lnTo>
                  <a:lnTo>
                    <a:pt x="696" y="195"/>
                  </a:lnTo>
                  <a:lnTo>
                    <a:pt x="696" y="195"/>
                  </a:lnTo>
                  <a:lnTo>
                    <a:pt x="696" y="195"/>
                  </a:lnTo>
                  <a:lnTo>
                    <a:pt x="696" y="195"/>
                  </a:lnTo>
                  <a:lnTo>
                    <a:pt x="700" y="198"/>
                  </a:lnTo>
                  <a:lnTo>
                    <a:pt x="702" y="200"/>
                  </a:lnTo>
                  <a:lnTo>
                    <a:pt x="704" y="200"/>
                  </a:lnTo>
                  <a:lnTo>
                    <a:pt x="707" y="200"/>
                  </a:lnTo>
                  <a:lnTo>
                    <a:pt x="707" y="200"/>
                  </a:lnTo>
                  <a:lnTo>
                    <a:pt x="711" y="197"/>
                  </a:lnTo>
                  <a:lnTo>
                    <a:pt x="713" y="193"/>
                  </a:lnTo>
                  <a:lnTo>
                    <a:pt x="713" y="193"/>
                  </a:lnTo>
                  <a:lnTo>
                    <a:pt x="715" y="189"/>
                  </a:lnTo>
                  <a:lnTo>
                    <a:pt x="715" y="183"/>
                  </a:lnTo>
                  <a:lnTo>
                    <a:pt x="717" y="178"/>
                  </a:lnTo>
                  <a:lnTo>
                    <a:pt x="719" y="176"/>
                  </a:lnTo>
                  <a:lnTo>
                    <a:pt x="719" y="174"/>
                  </a:lnTo>
                  <a:lnTo>
                    <a:pt x="719" y="174"/>
                  </a:lnTo>
                  <a:lnTo>
                    <a:pt x="724" y="168"/>
                  </a:lnTo>
                  <a:lnTo>
                    <a:pt x="728" y="163"/>
                  </a:lnTo>
                  <a:lnTo>
                    <a:pt x="745" y="159"/>
                  </a:lnTo>
                  <a:lnTo>
                    <a:pt x="749" y="157"/>
                  </a:lnTo>
                  <a:lnTo>
                    <a:pt x="757" y="155"/>
                  </a:lnTo>
                  <a:lnTo>
                    <a:pt x="757" y="155"/>
                  </a:lnTo>
                  <a:lnTo>
                    <a:pt x="762" y="155"/>
                  </a:lnTo>
                  <a:lnTo>
                    <a:pt x="768" y="153"/>
                  </a:lnTo>
                  <a:lnTo>
                    <a:pt x="772" y="151"/>
                  </a:lnTo>
                  <a:lnTo>
                    <a:pt x="772" y="149"/>
                  </a:lnTo>
                  <a:lnTo>
                    <a:pt x="768" y="147"/>
                  </a:lnTo>
                  <a:lnTo>
                    <a:pt x="766" y="144"/>
                  </a:lnTo>
                  <a:lnTo>
                    <a:pt x="766" y="144"/>
                  </a:lnTo>
                  <a:lnTo>
                    <a:pt x="764" y="142"/>
                  </a:lnTo>
                  <a:lnTo>
                    <a:pt x="762" y="138"/>
                  </a:lnTo>
                  <a:lnTo>
                    <a:pt x="762" y="132"/>
                  </a:lnTo>
                  <a:lnTo>
                    <a:pt x="775" y="113"/>
                  </a:lnTo>
                  <a:lnTo>
                    <a:pt x="791" y="104"/>
                  </a:lnTo>
                  <a:lnTo>
                    <a:pt x="800" y="100"/>
                  </a:lnTo>
                  <a:lnTo>
                    <a:pt x="819" y="91"/>
                  </a:lnTo>
                  <a:lnTo>
                    <a:pt x="819" y="91"/>
                  </a:lnTo>
                  <a:lnTo>
                    <a:pt x="815" y="85"/>
                  </a:lnTo>
                  <a:lnTo>
                    <a:pt x="815" y="85"/>
                  </a:lnTo>
                  <a:lnTo>
                    <a:pt x="813" y="81"/>
                  </a:lnTo>
                  <a:lnTo>
                    <a:pt x="811" y="77"/>
                  </a:lnTo>
                  <a:lnTo>
                    <a:pt x="811" y="77"/>
                  </a:lnTo>
                  <a:lnTo>
                    <a:pt x="809" y="70"/>
                  </a:lnTo>
                  <a:lnTo>
                    <a:pt x="808" y="60"/>
                  </a:lnTo>
                  <a:lnTo>
                    <a:pt x="806" y="51"/>
                  </a:lnTo>
                  <a:lnTo>
                    <a:pt x="806" y="51"/>
                  </a:lnTo>
                  <a:lnTo>
                    <a:pt x="794" y="36"/>
                  </a:lnTo>
                  <a:lnTo>
                    <a:pt x="794" y="36"/>
                  </a:lnTo>
                  <a:lnTo>
                    <a:pt x="785" y="40"/>
                  </a:lnTo>
                  <a:lnTo>
                    <a:pt x="785" y="40"/>
                  </a:lnTo>
                  <a:lnTo>
                    <a:pt x="783" y="40"/>
                  </a:lnTo>
                  <a:lnTo>
                    <a:pt x="783" y="40"/>
                  </a:lnTo>
                  <a:lnTo>
                    <a:pt x="783" y="41"/>
                  </a:lnTo>
                  <a:lnTo>
                    <a:pt x="781" y="45"/>
                  </a:lnTo>
                  <a:lnTo>
                    <a:pt x="777" y="51"/>
                  </a:lnTo>
                  <a:lnTo>
                    <a:pt x="775" y="62"/>
                  </a:lnTo>
                  <a:lnTo>
                    <a:pt x="775" y="62"/>
                  </a:lnTo>
                  <a:lnTo>
                    <a:pt x="772" y="68"/>
                  </a:lnTo>
                  <a:lnTo>
                    <a:pt x="768" y="74"/>
                  </a:lnTo>
                  <a:lnTo>
                    <a:pt x="764" y="79"/>
                  </a:lnTo>
                  <a:lnTo>
                    <a:pt x="760" y="83"/>
                  </a:lnTo>
                  <a:lnTo>
                    <a:pt x="760" y="83"/>
                  </a:lnTo>
                  <a:lnTo>
                    <a:pt x="760" y="83"/>
                  </a:lnTo>
                  <a:lnTo>
                    <a:pt x="755" y="85"/>
                  </a:lnTo>
                  <a:close/>
                </a:path>
              </a:pathLst>
            </a:custGeom>
            <a:solidFill>
              <a:schemeClr val="bg1">
                <a:lumMod val="85000"/>
              </a:schemeClr>
            </a:solidFill>
            <a:ln w="635" cap="rnd">
              <a:solidFill>
                <a:schemeClr val="bg1">
                  <a:alpha val="17000"/>
                </a:schemeClr>
              </a:solidFill>
              <a:round/>
              <a:headEnd/>
              <a:tailEnd/>
            </a:ln>
          </p:spPr>
          <p:txBody>
            <a:bodyPr lIns="81617" tIns="40809" rIns="81617" bIns="40809"/>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515" name="Freeform 514">
              <a:extLst>
                <a:ext uri="{FF2B5EF4-FFF2-40B4-BE49-F238E27FC236}">
                  <a16:creationId xmlns:a16="http://schemas.microsoft.com/office/drawing/2014/main" id="{D0E2362E-7092-F243-8200-3CA351FF63D1}"/>
                </a:ext>
              </a:extLst>
            </p:cNvPr>
            <p:cNvSpPr>
              <a:spLocks/>
            </p:cNvSpPr>
            <p:nvPr userDrawn="1"/>
          </p:nvSpPr>
          <p:spPr bwMode="auto">
            <a:xfrm>
              <a:off x="6075375" y="2202703"/>
              <a:ext cx="1251269" cy="597197"/>
            </a:xfrm>
            <a:custGeom>
              <a:avLst/>
              <a:gdLst>
                <a:gd name="T0" fmla="*/ 2041248980 w 819"/>
                <a:gd name="T1" fmla="*/ 348402780 h 459"/>
                <a:gd name="T2" fmla="*/ 1924938070 w 819"/>
                <a:gd name="T3" fmla="*/ 397104098 h 459"/>
                <a:gd name="T4" fmla="*/ 1852244603 w 819"/>
                <a:gd name="T5" fmla="*/ 479521564 h 459"/>
                <a:gd name="T6" fmla="*/ 1733025408 w 819"/>
                <a:gd name="T7" fmla="*/ 494506734 h 459"/>
                <a:gd name="T8" fmla="*/ 1689409669 w 819"/>
                <a:gd name="T9" fmla="*/ 423328630 h 459"/>
                <a:gd name="T10" fmla="*/ 1698132817 w 819"/>
                <a:gd name="T11" fmla="*/ 325924057 h 459"/>
                <a:gd name="T12" fmla="*/ 1599268201 w 819"/>
                <a:gd name="T13" fmla="*/ 340909227 h 459"/>
                <a:gd name="T14" fmla="*/ 1578915327 w 819"/>
                <a:gd name="T15" fmla="*/ 487015118 h 459"/>
                <a:gd name="T16" fmla="*/ 1506220155 w 819"/>
                <a:gd name="T17" fmla="*/ 475775756 h 459"/>
                <a:gd name="T18" fmla="*/ 1512036724 w 819"/>
                <a:gd name="T19" fmla="*/ 352148588 h 459"/>
                <a:gd name="T20" fmla="*/ 1599268201 w 819"/>
                <a:gd name="T21" fmla="*/ 262237569 h 459"/>
                <a:gd name="T22" fmla="*/ 1622531066 w 819"/>
                <a:gd name="T23" fmla="*/ 206044634 h 459"/>
                <a:gd name="T24" fmla="*/ 1506220155 w 819"/>
                <a:gd name="T25" fmla="*/ 191059464 h 459"/>
                <a:gd name="T26" fmla="*/ 1424803541 w 819"/>
                <a:gd name="T27" fmla="*/ 206044634 h 459"/>
                <a:gd name="T28" fmla="*/ 1363739801 w 819"/>
                <a:gd name="T29" fmla="*/ 198551081 h 459"/>
                <a:gd name="T30" fmla="*/ 1413172109 w 819"/>
                <a:gd name="T31" fmla="*/ 89911020 h 459"/>
                <a:gd name="T32" fmla="*/ 1296861198 w 819"/>
                <a:gd name="T33" fmla="*/ 48701318 h 459"/>
                <a:gd name="T34" fmla="*/ 1221259447 w 819"/>
                <a:gd name="T35" fmla="*/ 0 h 459"/>
                <a:gd name="T36" fmla="*/ 203544094 w 819"/>
                <a:gd name="T37" fmla="*/ 26224532 h 459"/>
                <a:gd name="T38" fmla="*/ 98864615 w 819"/>
                <a:gd name="T39" fmla="*/ 149849763 h 459"/>
                <a:gd name="T40" fmla="*/ 0 w 819"/>
                <a:gd name="T41" fmla="*/ 97402636 h 459"/>
                <a:gd name="T42" fmla="*/ 23262864 w 819"/>
                <a:gd name="T43" fmla="*/ 352148588 h 459"/>
                <a:gd name="T44" fmla="*/ 5814863 w 819"/>
                <a:gd name="T45" fmla="*/ 531968691 h 459"/>
                <a:gd name="T46" fmla="*/ 26169443 w 819"/>
                <a:gd name="T47" fmla="*/ 700551368 h 459"/>
                <a:gd name="T48" fmla="*/ 98864615 w 819"/>
                <a:gd name="T49" fmla="*/ 884119216 h 459"/>
                <a:gd name="T50" fmla="*/ 165743219 w 819"/>
                <a:gd name="T51" fmla="*/ 1067685126 h 459"/>
                <a:gd name="T52" fmla="*/ 290775571 w 819"/>
                <a:gd name="T53" fmla="*/ 1153848401 h 459"/>
                <a:gd name="T54" fmla="*/ 677509179 w 819"/>
                <a:gd name="T55" fmla="*/ 1296206547 h 459"/>
                <a:gd name="T56" fmla="*/ 1038071639 w 819"/>
                <a:gd name="T57" fmla="*/ 1550952499 h 459"/>
                <a:gd name="T58" fmla="*/ 1154380844 w 819"/>
                <a:gd name="T59" fmla="*/ 1494759564 h 459"/>
                <a:gd name="T60" fmla="*/ 1221259447 w 819"/>
                <a:gd name="T61" fmla="*/ 1423579523 h 459"/>
                <a:gd name="T62" fmla="*/ 1282323187 w 819"/>
                <a:gd name="T63" fmla="*/ 1393611120 h 459"/>
                <a:gd name="T64" fmla="*/ 1363739801 w 819"/>
                <a:gd name="T65" fmla="*/ 1401102736 h 459"/>
                <a:gd name="T66" fmla="*/ 1418986972 w 819"/>
                <a:gd name="T67" fmla="*/ 1438564693 h 459"/>
                <a:gd name="T68" fmla="*/ 1445158121 w 819"/>
                <a:gd name="T69" fmla="*/ 1389863375 h 459"/>
                <a:gd name="T70" fmla="*/ 1506220155 w 819"/>
                <a:gd name="T71" fmla="*/ 1352401418 h 459"/>
                <a:gd name="T72" fmla="*/ 1584730190 w 819"/>
                <a:gd name="T73" fmla="*/ 1367386588 h 459"/>
                <a:gd name="T74" fmla="*/ 1666146805 w 819"/>
                <a:gd name="T75" fmla="*/ 1393611120 h 459"/>
                <a:gd name="T76" fmla="*/ 1721395681 w 819"/>
                <a:gd name="T77" fmla="*/ 1502251181 h 459"/>
                <a:gd name="T78" fmla="*/ 1770826283 w 819"/>
                <a:gd name="T79" fmla="*/ 1652102880 h 459"/>
                <a:gd name="T80" fmla="*/ 1808627159 w 819"/>
                <a:gd name="T81" fmla="*/ 1719535176 h 459"/>
                <a:gd name="T82" fmla="*/ 1826075160 w 819"/>
                <a:gd name="T83" fmla="*/ 1558446052 h 459"/>
                <a:gd name="T84" fmla="*/ 1782457716 w 819"/>
                <a:gd name="T85" fmla="*/ 1359893035 h 459"/>
                <a:gd name="T86" fmla="*/ 1808627159 w 819"/>
                <a:gd name="T87" fmla="*/ 1232520059 h 459"/>
                <a:gd name="T88" fmla="*/ 1930754639 w 819"/>
                <a:gd name="T89" fmla="*/ 1097655466 h 459"/>
                <a:gd name="T90" fmla="*/ 1991816673 w 819"/>
                <a:gd name="T91" fmla="*/ 1048954148 h 459"/>
                <a:gd name="T92" fmla="*/ 2023802685 w 819"/>
                <a:gd name="T93" fmla="*/ 992759277 h 459"/>
                <a:gd name="T94" fmla="*/ 2006356389 w 819"/>
                <a:gd name="T95" fmla="*/ 940312150 h 459"/>
                <a:gd name="T96" fmla="*/ 1980185241 w 819"/>
                <a:gd name="T97" fmla="*/ 876625662 h 459"/>
                <a:gd name="T98" fmla="*/ 1974370377 w 819"/>
                <a:gd name="T99" fmla="*/ 812939174 h 459"/>
                <a:gd name="T100" fmla="*/ 2000539821 w 819"/>
                <a:gd name="T101" fmla="*/ 771729473 h 459"/>
                <a:gd name="T102" fmla="*/ 2012171253 w 819"/>
                <a:gd name="T103" fmla="*/ 876625662 h 459"/>
                <a:gd name="T104" fmla="*/ 2023802685 w 819"/>
                <a:gd name="T105" fmla="*/ 730521708 h 459"/>
                <a:gd name="T106" fmla="*/ 2084864719 w 819"/>
                <a:gd name="T107" fmla="*/ 666835220 h 459"/>
                <a:gd name="T108" fmla="*/ 2147483647 w 819"/>
                <a:gd name="T109" fmla="*/ 573178392 h 459"/>
                <a:gd name="T110" fmla="*/ 2147483647 w 819"/>
                <a:gd name="T111" fmla="*/ 374627312 h 459"/>
                <a:gd name="T112" fmla="*/ 2147483647 w 819"/>
                <a:gd name="T113" fmla="*/ 191059464 h 459"/>
                <a:gd name="T114" fmla="*/ 2147483647 w 819"/>
                <a:gd name="T115" fmla="*/ 232269166 h 459"/>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819" h="459">
                  <a:moveTo>
                    <a:pt x="755" y="85"/>
                  </a:moveTo>
                  <a:lnTo>
                    <a:pt x="751" y="87"/>
                  </a:lnTo>
                  <a:lnTo>
                    <a:pt x="745" y="89"/>
                  </a:lnTo>
                  <a:lnTo>
                    <a:pt x="738" y="91"/>
                  </a:lnTo>
                  <a:lnTo>
                    <a:pt x="734" y="91"/>
                  </a:lnTo>
                  <a:lnTo>
                    <a:pt x="728" y="91"/>
                  </a:lnTo>
                  <a:lnTo>
                    <a:pt x="715" y="91"/>
                  </a:lnTo>
                  <a:lnTo>
                    <a:pt x="707" y="91"/>
                  </a:lnTo>
                  <a:lnTo>
                    <a:pt x="702" y="93"/>
                  </a:lnTo>
                  <a:lnTo>
                    <a:pt x="692" y="100"/>
                  </a:lnTo>
                  <a:lnTo>
                    <a:pt x="687" y="104"/>
                  </a:lnTo>
                  <a:lnTo>
                    <a:pt x="685" y="104"/>
                  </a:lnTo>
                  <a:lnTo>
                    <a:pt x="679" y="106"/>
                  </a:lnTo>
                  <a:lnTo>
                    <a:pt x="675" y="106"/>
                  </a:lnTo>
                  <a:lnTo>
                    <a:pt x="671" y="106"/>
                  </a:lnTo>
                  <a:lnTo>
                    <a:pt x="668" y="106"/>
                  </a:lnTo>
                  <a:lnTo>
                    <a:pt x="662" y="106"/>
                  </a:lnTo>
                  <a:lnTo>
                    <a:pt x="653" y="108"/>
                  </a:lnTo>
                  <a:lnTo>
                    <a:pt x="645" y="113"/>
                  </a:lnTo>
                  <a:lnTo>
                    <a:pt x="643" y="115"/>
                  </a:lnTo>
                  <a:lnTo>
                    <a:pt x="639" y="119"/>
                  </a:lnTo>
                  <a:lnTo>
                    <a:pt x="639" y="121"/>
                  </a:lnTo>
                  <a:lnTo>
                    <a:pt x="639" y="125"/>
                  </a:lnTo>
                  <a:lnTo>
                    <a:pt x="639" y="127"/>
                  </a:lnTo>
                  <a:lnTo>
                    <a:pt x="637" y="128"/>
                  </a:lnTo>
                  <a:lnTo>
                    <a:pt x="635" y="128"/>
                  </a:lnTo>
                  <a:lnTo>
                    <a:pt x="634" y="130"/>
                  </a:lnTo>
                  <a:lnTo>
                    <a:pt x="626" y="132"/>
                  </a:lnTo>
                  <a:lnTo>
                    <a:pt x="615" y="136"/>
                  </a:lnTo>
                  <a:lnTo>
                    <a:pt x="592" y="145"/>
                  </a:lnTo>
                  <a:lnTo>
                    <a:pt x="592" y="142"/>
                  </a:lnTo>
                  <a:lnTo>
                    <a:pt x="592" y="140"/>
                  </a:lnTo>
                  <a:lnTo>
                    <a:pt x="594" y="136"/>
                  </a:lnTo>
                  <a:lnTo>
                    <a:pt x="596" y="132"/>
                  </a:lnTo>
                  <a:lnTo>
                    <a:pt x="596" y="125"/>
                  </a:lnTo>
                  <a:lnTo>
                    <a:pt x="596" y="117"/>
                  </a:lnTo>
                  <a:lnTo>
                    <a:pt x="596" y="113"/>
                  </a:lnTo>
                  <a:lnTo>
                    <a:pt x="592" y="110"/>
                  </a:lnTo>
                  <a:lnTo>
                    <a:pt x="590" y="108"/>
                  </a:lnTo>
                  <a:lnTo>
                    <a:pt x="588" y="108"/>
                  </a:lnTo>
                  <a:lnTo>
                    <a:pt x="588" y="110"/>
                  </a:lnTo>
                  <a:lnTo>
                    <a:pt x="584" y="110"/>
                  </a:lnTo>
                  <a:lnTo>
                    <a:pt x="581" y="113"/>
                  </a:lnTo>
                  <a:lnTo>
                    <a:pt x="579" y="113"/>
                  </a:lnTo>
                  <a:lnTo>
                    <a:pt x="577" y="115"/>
                  </a:lnTo>
                  <a:lnTo>
                    <a:pt x="577" y="111"/>
                  </a:lnTo>
                  <a:lnTo>
                    <a:pt x="579" y="108"/>
                  </a:lnTo>
                  <a:lnTo>
                    <a:pt x="583" y="102"/>
                  </a:lnTo>
                  <a:lnTo>
                    <a:pt x="584" y="98"/>
                  </a:lnTo>
                  <a:lnTo>
                    <a:pt x="584" y="94"/>
                  </a:lnTo>
                  <a:lnTo>
                    <a:pt x="584" y="87"/>
                  </a:lnTo>
                  <a:lnTo>
                    <a:pt x="584" y="83"/>
                  </a:lnTo>
                  <a:lnTo>
                    <a:pt x="581" y="81"/>
                  </a:lnTo>
                  <a:lnTo>
                    <a:pt x="575" y="77"/>
                  </a:lnTo>
                  <a:lnTo>
                    <a:pt x="567" y="74"/>
                  </a:lnTo>
                  <a:lnTo>
                    <a:pt x="562" y="74"/>
                  </a:lnTo>
                  <a:lnTo>
                    <a:pt x="558" y="81"/>
                  </a:lnTo>
                  <a:lnTo>
                    <a:pt x="558" y="83"/>
                  </a:lnTo>
                  <a:lnTo>
                    <a:pt x="556" y="87"/>
                  </a:lnTo>
                  <a:lnTo>
                    <a:pt x="550" y="91"/>
                  </a:lnTo>
                  <a:lnTo>
                    <a:pt x="543" y="93"/>
                  </a:lnTo>
                  <a:lnTo>
                    <a:pt x="541" y="102"/>
                  </a:lnTo>
                  <a:lnTo>
                    <a:pt x="539" y="110"/>
                  </a:lnTo>
                  <a:lnTo>
                    <a:pt x="539" y="115"/>
                  </a:lnTo>
                  <a:lnTo>
                    <a:pt x="539" y="119"/>
                  </a:lnTo>
                  <a:lnTo>
                    <a:pt x="541" y="123"/>
                  </a:lnTo>
                  <a:lnTo>
                    <a:pt x="541" y="127"/>
                  </a:lnTo>
                  <a:lnTo>
                    <a:pt x="543" y="130"/>
                  </a:lnTo>
                  <a:lnTo>
                    <a:pt x="541" y="136"/>
                  </a:lnTo>
                  <a:lnTo>
                    <a:pt x="541" y="142"/>
                  </a:lnTo>
                  <a:lnTo>
                    <a:pt x="531" y="149"/>
                  </a:lnTo>
                  <a:lnTo>
                    <a:pt x="530" y="151"/>
                  </a:lnTo>
                  <a:lnTo>
                    <a:pt x="528" y="151"/>
                  </a:lnTo>
                  <a:lnTo>
                    <a:pt x="522" y="145"/>
                  </a:lnTo>
                  <a:lnTo>
                    <a:pt x="522" y="138"/>
                  </a:lnTo>
                  <a:lnTo>
                    <a:pt x="518" y="127"/>
                  </a:lnTo>
                  <a:lnTo>
                    <a:pt x="518" y="121"/>
                  </a:lnTo>
                  <a:lnTo>
                    <a:pt x="520" y="115"/>
                  </a:lnTo>
                  <a:lnTo>
                    <a:pt x="522" y="110"/>
                  </a:lnTo>
                  <a:lnTo>
                    <a:pt x="526" y="100"/>
                  </a:lnTo>
                  <a:lnTo>
                    <a:pt x="526" y="94"/>
                  </a:lnTo>
                  <a:lnTo>
                    <a:pt x="526" y="93"/>
                  </a:lnTo>
                  <a:lnTo>
                    <a:pt x="524" y="93"/>
                  </a:lnTo>
                  <a:lnTo>
                    <a:pt x="522" y="93"/>
                  </a:lnTo>
                  <a:lnTo>
                    <a:pt x="520" y="94"/>
                  </a:lnTo>
                  <a:lnTo>
                    <a:pt x="522" y="89"/>
                  </a:lnTo>
                  <a:lnTo>
                    <a:pt x="522" y="85"/>
                  </a:lnTo>
                  <a:lnTo>
                    <a:pt x="528" y="79"/>
                  </a:lnTo>
                  <a:lnTo>
                    <a:pt x="531" y="76"/>
                  </a:lnTo>
                  <a:lnTo>
                    <a:pt x="535" y="74"/>
                  </a:lnTo>
                  <a:lnTo>
                    <a:pt x="539" y="72"/>
                  </a:lnTo>
                  <a:lnTo>
                    <a:pt x="543" y="72"/>
                  </a:lnTo>
                  <a:lnTo>
                    <a:pt x="550" y="70"/>
                  </a:lnTo>
                  <a:lnTo>
                    <a:pt x="560" y="70"/>
                  </a:lnTo>
                  <a:lnTo>
                    <a:pt x="566" y="68"/>
                  </a:lnTo>
                  <a:lnTo>
                    <a:pt x="569" y="68"/>
                  </a:lnTo>
                  <a:lnTo>
                    <a:pt x="571" y="66"/>
                  </a:lnTo>
                  <a:lnTo>
                    <a:pt x="571" y="64"/>
                  </a:lnTo>
                  <a:lnTo>
                    <a:pt x="569" y="60"/>
                  </a:lnTo>
                  <a:lnTo>
                    <a:pt x="566" y="58"/>
                  </a:lnTo>
                  <a:lnTo>
                    <a:pt x="562" y="57"/>
                  </a:lnTo>
                  <a:lnTo>
                    <a:pt x="558" y="55"/>
                  </a:lnTo>
                  <a:lnTo>
                    <a:pt x="550" y="57"/>
                  </a:lnTo>
                  <a:lnTo>
                    <a:pt x="541" y="57"/>
                  </a:lnTo>
                  <a:lnTo>
                    <a:pt x="539" y="58"/>
                  </a:lnTo>
                  <a:lnTo>
                    <a:pt x="535" y="58"/>
                  </a:lnTo>
                  <a:lnTo>
                    <a:pt x="531" y="57"/>
                  </a:lnTo>
                  <a:lnTo>
                    <a:pt x="528" y="55"/>
                  </a:lnTo>
                  <a:lnTo>
                    <a:pt x="524" y="51"/>
                  </a:lnTo>
                  <a:lnTo>
                    <a:pt x="522" y="51"/>
                  </a:lnTo>
                  <a:lnTo>
                    <a:pt x="518" y="51"/>
                  </a:lnTo>
                  <a:lnTo>
                    <a:pt x="513" y="49"/>
                  </a:lnTo>
                  <a:lnTo>
                    <a:pt x="514" y="45"/>
                  </a:lnTo>
                  <a:lnTo>
                    <a:pt x="514" y="43"/>
                  </a:lnTo>
                  <a:lnTo>
                    <a:pt x="513" y="41"/>
                  </a:lnTo>
                  <a:lnTo>
                    <a:pt x="511" y="41"/>
                  </a:lnTo>
                  <a:lnTo>
                    <a:pt x="507" y="43"/>
                  </a:lnTo>
                  <a:lnTo>
                    <a:pt x="499" y="49"/>
                  </a:lnTo>
                  <a:lnTo>
                    <a:pt x="496" y="53"/>
                  </a:lnTo>
                  <a:lnTo>
                    <a:pt x="490" y="55"/>
                  </a:lnTo>
                  <a:lnTo>
                    <a:pt x="484" y="57"/>
                  </a:lnTo>
                  <a:lnTo>
                    <a:pt x="482" y="57"/>
                  </a:lnTo>
                  <a:lnTo>
                    <a:pt x="479" y="57"/>
                  </a:lnTo>
                  <a:lnTo>
                    <a:pt x="477" y="53"/>
                  </a:lnTo>
                  <a:lnTo>
                    <a:pt x="475" y="53"/>
                  </a:lnTo>
                  <a:lnTo>
                    <a:pt x="473" y="53"/>
                  </a:lnTo>
                  <a:lnTo>
                    <a:pt x="473" y="51"/>
                  </a:lnTo>
                  <a:lnTo>
                    <a:pt x="469" y="53"/>
                  </a:lnTo>
                  <a:lnTo>
                    <a:pt x="467" y="53"/>
                  </a:lnTo>
                  <a:lnTo>
                    <a:pt x="465" y="51"/>
                  </a:lnTo>
                  <a:lnTo>
                    <a:pt x="465" y="49"/>
                  </a:lnTo>
                  <a:lnTo>
                    <a:pt x="479" y="38"/>
                  </a:lnTo>
                  <a:lnTo>
                    <a:pt x="486" y="28"/>
                  </a:lnTo>
                  <a:lnTo>
                    <a:pt x="488" y="24"/>
                  </a:lnTo>
                  <a:lnTo>
                    <a:pt x="486" y="24"/>
                  </a:lnTo>
                  <a:lnTo>
                    <a:pt x="479" y="23"/>
                  </a:lnTo>
                  <a:lnTo>
                    <a:pt x="477" y="24"/>
                  </a:lnTo>
                  <a:lnTo>
                    <a:pt x="477" y="26"/>
                  </a:lnTo>
                  <a:lnTo>
                    <a:pt x="467" y="23"/>
                  </a:lnTo>
                  <a:lnTo>
                    <a:pt x="458" y="19"/>
                  </a:lnTo>
                  <a:lnTo>
                    <a:pt x="454" y="17"/>
                  </a:lnTo>
                  <a:lnTo>
                    <a:pt x="450" y="15"/>
                  </a:lnTo>
                  <a:lnTo>
                    <a:pt x="446" y="13"/>
                  </a:lnTo>
                  <a:lnTo>
                    <a:pt x="443" y="13"/>
                  </a:lnTo>
                  <a:lnTo>
                    <a:pt x="441" y="13"/>
                  </a:lnTo>
                  <a:lnTo>
                    <a:pt x="437" y="13"/>
                  </a:lnTo>
                  <a:lnTo>
                    <a:pt x="431" y="13"/>
                  </a:lnTo>
                  <a:lnTo>
                    <a:pt x="429" y="13"/>
                  </a:lnTo>
                  <a:lnTo>
                    <a:pt x="426" y="9"/>
                  </a:lnTo>
                  <a:lnTo>
                    <a:pt x="424" y="4"/>
                  </a:lnTo>
                  <a:lnTo>
                    <a:pt x="420" y="0"/>
                  </a:lnTo>
                  <a:lnTo>
                    <a:pt x="414" y="0"/>
                  </a:lnTo>
                  <a:lnTo>
                    <a:pt x="416" y="6"/>
                  </a:lnTo>
                  <a:lnTo>
                    <a:pt x="392" y="6"/>
                  </a:lnTo>
                  <a:lnTo>
                    <a:pt x="293" y="6"/>
                  </a:lnTo>
                  <a:lnTo>
                    <a:pt x="123" y="7"/>
                  </a:lnTo>
                  <a:lnTo>
                    <a:pt x="108" y="7"/>
                  </a:lnTo>
                  <a:lnTo>
                    <a:pt x="70" y="7"/>
                  </a:lnTo>
                  <a:lnTo>
                    <a:pt x="28" y="7"/>
                  </a:lnTo>
                  <a:lnTo>
                    <a:pt x="27" y="7"/>
                  </a:lnTo>
                  <a:lnTo>
                    <a:pt x="25" y="9"/>
                  </a:lnTo>
                  <a:lnTo>
                    <a:pt x="27" y="11"/>
                  </a:lnTo>
                  <a:lnTo>
                    <a:pt x="30" y="17"/>
                  </a:lnTo>
                  <a:lnTo>
                    <a:pt x="32" y="24"/>
                  </a:lnTo>
                  <a:lnTo>
                    <a:pt x="34" y="32"/>
                  </a:lnTo>
                  <a:lnTo>
                    <a:pt x="34" y="40"/>
                  </a:lnTo>
                  <a:lnTo>
                    <a:pt x="34" y="45"/>
                  </a:lnTo>
                  <a:lnTo>
                    <a:pt x="32" y="45"/>
                  </a:lnTo>
                  <a:lnTo>
                    <a:pt x="30" y="45"/>
                  </a:lnTo>
                  <a:lnTo>
                    <a:pt x="28" y="41"/>
                  </a:lnTo>
                  <a:lnTo>
                    <a:pt x="27" y="38"/>
                  </a:lnTo>
                  <a:lnTo>
                    <a:pt x="19" y="23"/>
                  </a:lnTo>
                  <a:lnTo>
                    <a:pt x="8" y="23"/>
                  </a:lnTo>
                  <a:lnTo>
                    <a:pt x="0" y="24"/>
                  </a:lnTo>
                  <a:lnTo>
                    <a:pt x="0" y="26"/>
                  </a:lnTo>
                  <a:lnTo>
                    <a:pt x="0" y="28"/>
                  </a:lnTo>
                  <a:lnTo>
                    <a:pt x="0" y="32"/>
                  </a:lnTo>
                  <a:lnTo>
                    <a:pt x="4" y="41"/>
                  </a:lnTo>
                  <a:lnTo>
                    <a:pt x="6" y="45"/>
                  </a:lnTo>
                  <a:lnTo>
                    <a:pt x="6" y="51"/>
                  </a:lnTo>
                  <a:lnTo>
                    <a:pt x="8" y="60"/>
                  </a:lnTo>
                  <a:lnTo>
                    <a:pt x="6" y="79"/>
                  </a:lnTo>
                  <a:lnTo>
                    <a:pt x="8" y="89"/>
                  </a:lnTo>
                  <a:lnTo>
                    <a:pt x="8" y="94"/>
                  </a:lnTo>
                  <a:lnTo>
                    <a:pt x="6" y="96"/>
                  </a:lnTo>
                  <a:lnTo>
                    <a:pt x="6" y="98"/>
                  </a:lnTo>
                  <a:lnTo>
                    <a:pt x="6" y="102"/>
                  </a:lnTo>
                  <a:lnTo>
                    <a:pt x="6" y="108"/>
                  </a:lnTo>
                  <a:lnTo>
                    <a:pt x="6" y="117"/>
                  </a:lnTo>
                  <a:lnTo>
                    <a:pt x="2" y="125"/>
                  </a:lnTo>
                  <a:lnTo>
                    <a:pt x="0" y="134"/>
                  </a:lnTo>
                  <a:lnTo>
                    <a:pt x="2" y="138"/>
                  </a:lnTo>
                  <a:lnTo>
                    <a:pt x="2" y="142"/>
                  </a:lnTo>
                  <a:lnTo>
                    <a:pt x="4" y="145"/>
                  </a:lnTo>
                  <a:lnTo>
                    <a:pt x="6" y="149"/>
                  </a:lnTo>
                  <a:lnTo>
                    <a:pt x="6" y="153"/>
                  </a:lnTo>
                  <a:lnTo>
                    <a:pt x="6" y="157"/>
                  </a:lnTo>
                  <a:lnTo>
                    <a:pt x="4" y="164"/>
                  </a:lnTo>
                  <a:lnTo>
                    <a:pt x="4" y="172"/>
                  </a:lnTo>
                  <a:lnTo>
                    <a:pt x="4" y="176"/>
                  </a:lnTo>
                  <a:lnTo>
                    <a:pt x="6" y="180"/>
                  </a:lnTo>
                  <a:lnTo>
                    <a:pt x="9" y="187"/>
                  </a:lnTo>
                  <a:lnTo>
                    <a:pt x="11" y="197"/>
                  </a:lnTo>
                  <a:lnTo>
                    <a:pt x="13" y="204"/>
                  </a:lnTo>
                  <a:lnTo>
                    <a:pt x="13" y="208"/>
                  </a:lnTo>
                  <a:lnTo>
                    <a:pt x="15" y="212"/>
                  </a:lnTo>
                  <a:lnTo>
                    <a:pt x="25" y="223"/>
                  </a:lnTo>
                  <a:lnTo>
                    <a:pt x="28" y="229"/>
                  </a:lnTo>
                  <a:lnTo>
                    <a:pt x="32" y="232"/>
                  </a:lnTo>
                  <a:lnTo>
                    <a:pt x="34" y="236"/>
                  </a:lnTo>
                  <a:lnTo>
                    <a:pt x="36" y="242"/>
                  </a:lnTo>
                  <a:lnTo>
                    <a:pt x="40" y="251"/>
                  </a:lnTo>
                  <a:lnTo>
                    <a:pt x="44" y="263"/>
                  </a:lnTo>
                  <a:lnTo>
                    <a:pt x="47" y="268"/>
                  </a:lnTo>
                  <a:lnTo>
                    <a:pt x="47" y="270"/>
                  </a:lnTo>
                  <a:lnTo>
                    <a:pt x="49" y="270"/>
                  </a:lnTo>
                  <a:lnTo>
                    <a:pt x="51" y="276"/>
                  </a:lnTo>
                  <a:lnTo>
                    <a:pt x="53" y="282"/>
                  </a:lnTo>
                  <a:lnTo>
                    <a:pt x="57" y="285"/>
                  </a:lnTo>
                  <a:lnTo>
                    <a:pt x="59" y="289"/>
                  </a:lnTo>
                  <a:lnTo>
                    <a:pt x="64" y="291"/>
                  </a:lnTo>
                  <a:lnTo>
                    <a:pt x="68" y="293"/>
                  </a:lnTo>
                  <a:lnTo>
                    <a:pt x="72" y="295"/>
                  </a:lnTo>
                  <a:lnTo>
                    <a:pt x="78" y="297"/>
                  </a:lnTo>
                  <a:lnTo>
                    <a:pt x="91" y="302"/>
                  </a:lnTo>
                  <a:lnTo>
                    <a:pt x="96" y="306"/>
                  </a:lnTo>
                  <a:lnTo>
                    <a:pt x="100" y="308"/>
                  </a:lnTo>
                  <a:lnTo>
                    <a:pt x="102" y="310"/>
                  </a:lnTo>
                  <a:lnTo>
                    <a:pt x="106" y="318"/>
                  </a:lnTo>
                  <a:lnTo>
                    <a:pt x="108" y="321"/>
                  </a:lnTo>
                  <a:lnTo>
                    <a:pt x="110" y="323"/>
                  </a:lnTo>
                  <a:lnTo>
                    <a:pt x="136" y="323"/>
                  </a:lnTo>
                  <a:lnTo>
                    <a:pt x="189" y="346"/>
                  </a:lnTo>
                  <a:lnTo>
                    <a:pt x="219" y="346"/>
                  </a:lnTo>
                  <a:lnTo>
                    <a:pt x="233" y="346"/>
                  </a:lnTo>
                  <a:lnTo>
                    <a:pt x="235" y="338"/>
                  </a:lnTo>
                  <a:lnTo>
                    <a:pt x="255" y="337"/>
                  </a:lnTo>
                  <a:lnTo>
                    <a:pt x="257" y="338"/>
                  </a:lnTo>
                  <a:lnTo>
                    <a:pt x="289" y="372"/>
                  </a:lnTo>
                  <a:lnTo>
                    <a:pt x="305" y="382"/>
                  </a:lnTo>
                  <a:lnTo>
                    <a:pt x="314" y="369"/>
                  </a:lnTo>
                  <a:lnTo>
                    <a:pt x="323" y="369"/>
                  </a:lnTo>
                  <a:lnTo>
                    <a:pt x="335" y="378"/>
                  </a:lnTo>
                  <a:lnTo>
                    <a:pt x="344" y="388"/>
                  </a:lnTo>
                  <a:lnTo>
                    <a:pt x="357" y="414"/>
                  </a:lnTo>
                  <a:lnTo>
                    <a:pt x="359" y="427"/>
                  </a:lnTo>
                  <a:lnTo>
                    <a:pt x="384" y="439"/>
                  </a:lnTo>
                  <a:lnTo>
                    <a:pt x="386" y="414"/>
                  </a:lnTo>
                  <a:lnTo>
                    <a:pt x="386" y="410"/>
                  </a:lnTo>
                  <a:lnTo>
                    <a:pt x="388" y="408"/>
                  </a:lnTo>
                  <a:lnTo>
                    <a:pt x="393" y="405"/>
                  </a:lnTo>
                  <a:lnTo>
                    <a:pt x="395" y="401"/>
                  </a:lnTo>
                  <a:lnTo>
                    <a:pt x="397" y="399"/>
                  </a:lnTo>
                  <a:lnTo>
                    <a:pt x="399" y="395"/>
                  </a:lnTo>
                  <a:lnTo>
                    <a:pt x="401" y="393"/>
                  </a:lnTo>
                  <a:lnTo>
                    <a:pt x="405" y="393"/>
                  </a:lnTo>
                  <a:lnTo>
                    <a:pt x="409" y="391"/>
                  </a:lnTo>
                  <a:lnTo>
                    <a:pt x="412" y="391"/>
                  </a:lnTo>
                  <a:lnTo>
                    <a:pt x="416" y="389"/>
                  </a:lnTo>
                  <a:lnTo>
                    <a:pt x="418" y="386"/>
                  </a:lnTo>
                  <a:lnTo>
                    <a:pt x="418" y="384"/>
                  </a:lnTo>
                  <a:lnTo>
                    <a:pt x="420" y="380"/>
                  </a:lnTo>
                  <a:lnTo>
                    <a:pt x="420" y="378"/>
                  </a:lnTo>
                  <a:lnTo>
                    <a:pt x="424" y="376"/>
                  </a:lnTo>
                  <a:lnTo>
                    <a:pt x="427" y="376"/>
                  </a:lnTo>
                  <a:lnTo>
                    <a:pt x="429" y="376"/>
                  </a:lnTo>
                  <a:lnTo>
                    <a:pt x="431" y="376"/>
                  </a:lnTo>
                  <a:lnTo>
                    <a:pt x="435" y="376"/>
                  </a:lnTo>
                  <a:lnTo>
                    <a:pt x="435" y="374"/>
                  </a:lnTo>
                  <a:lnTo>
                    <a:pt x="437" y="372"/>
                  </a:lnTo>
                  <a:lnTo>
                    <a:pt x="441" y="372"/>
                  </a:lnTo>
                  <a:lnTo>
                    <a:pt x="443" y="372"/>
                  </a:lnTo>
                  <a:lnTo>
                    <a:pt x="446" y="374"/>
                  </a:lnTo>
                  <a:lnTo>
                    <a:pt x="450" y="376"/>
                  </a:lnTo>
                  <a:lnTo>
                    <a:pt x="452" y="378"/>
                  </a:lnTo>
                  <a:lnTo>
                    <a:pt x="456" y="378"/>
                  </a:lnTo>
                  <a:lnTo>
                    <a:pt x="458" y="378"/>
                  </a:lnTo>
                  <a:lnTo>
                    <a:pt x="461" y="376"/>
                  </a:lnTo>
                  <a:lnTo>
                    <a:pt x="465" y="374"/>
                  </a:lnTo>
                  <a:lnTo>
                    <a:pt x="469" y="374"/>
                  </a:lnTo>
                  <a:lnTo>
                    <a:pt x="469" y="376"/>
                  </a:lnTo>
                  <a:lnTo>
                    <a:pt x="473" y="380"/>
                  </a:lnTo>
                  <a:lnTo>
                    <a:pt x="473" y="384"/>
                  </a:lnTo>
                  <a:lnTo>
                    <a:pt x="477" y="386"/>
                  </a:lnTo>
                  <a:lnTo>
                    <a:pt x="479" y="386"/>
                  </a:lnTo>
                  <a:lnTo>
                    <a:pt x="480" y="388"/>
                  </a:lnTo>
                  <a:lnTo>
                    <a:pt x="484" y="386"/>
                  </a:lnTo>
                  <a:lnTo>
                    <a:pt x="488" y="384"/>
                  </a:lnTo>
                  <a:lnTo>
                    <a:pt x="490" y="384"/>
                  </a:lnTo>
                  <a:lnTo>
                    <a:pt x="494" y="384"/>
                  </a:lnTo>
                  <a:lnTo>
                    <a:pt x="496" y="386"/>
                  </a:lnTo>
                  <a:lnTo>
                    <a:pt x="499" y="386"/>
                  </a:lnTo>
                  <a:lnTo>
                    <a:pt x="503" y="386"/>
                  </a:lnTo>
                  <a:lnTo>
                    <a:pt x="501" y="380"/>
                  </a:lnTo>
                  <a:lnTo>
                    <a:pt x="499" y="374"/>
                  </a:lnTo>
                  <a:lnTo>
                    <a:pt x="497" y="371"/>
                  </a:lnTo>
                  <a:lnTo>
                    <a:pt x="497" y="369"/>
                  </a:lnTo>
                  <a:lnTo>
                    <a:pt x="499" y="365"/>
                  </a:lnTo>
                  <a:lnTo>
                    <a:pt x="499" y="363"/>
                  </a:lnTo>
                  <a:lnTo>
                    <a:pt x="503" y="363"/>
                  </a:lnTo>
                  <a:lnTo>
                    <a:pt x="507" y="363"/>
                  </a:lnTo>
                  <a:lnTo>
                    <a:pt x="514" y="363"/>
                  </a:lnTo>
                  <a:lnTo>
                    <a:pt x="516" y="361"/>
                  </a:lnTo>
                  <a:lnTo>
                    <a:pt x="518" y="361"/>
                  </a:lnTo>
                  <a:lnTo>
                    <a:pt x="522" y="363"/>
                  </a:lnTo>
                  <a:lnTo>
                    <a:pt x="522" y="365"/>
                  </a:lnTo>
                  <a:lnTo>
                    <a:pt x="526" y="365"/>
                  </a:lnTo>
                  <a:lnTo>
                    <a:pt x="530" y="365"/>
                  </a:lnTo>
                  <a:lnTo>
                    <a:pt x="528" y="365"/>
                  </a:lnTo>
                  <a:lnTo>
                    <a:pt x="535" y="363"/>
                  </a:lnTo>
                  <a:lnTo>
                    <a:pt x="541" y="363"/>
                  </a:lnTo>
                  <a:lnTo>
                    <a:pt x="545" y="363"/>
                  </a:lnTo>
                  <a:lnTo>
                    <a:pt x="545" y="365"/>
                  </a:lnTo>
                  <a:lnTo>
                    <a:pt x="548" y="367"/>
                  </a:lnTo>
                  <a:lnTo>
                    <a:pt x="552" y="372"/>
                  </a:lnTo>
                  <a:lnTo>
                    <a:pt x="556" y="374"/>
                  </a:lnTo>
                  <a:lnTo>
                    <a:pt x="558" y="376"/>
                  </a:lnTo>
                  <a:lnTo>
                    <a:pt x="564" y="376"/>
                  </a:lnTo>
                  <a:lnTo>
                    <a:pt x="567" y="376"/>
                  </a:lnTo>
                  <a:lnTo>
                    <a:pt x="569" y="374"/>
                  </a:lnTo>
                  <a:lnTo>
                    <a:pt x="571" y="372"/>
                  </a:lnTo>
                  <a:lnTo>
                    <a:pt x="573" y="372"/>
                  </a:lnTo>
                  <a:lnTo>
                    <a:pt x="575" y="371"/>
                  </a:lnTo>
                  <a:lnTo>
                    <a:pt x="577" y="371"/>
                  </a:lnTo>
                  <a:lnTo>
                    <a:pt x="579" y="372"/>
                  </a:lnTo>
                  <a:lnTo>
                    <a:pt x="583" y="374"/>
                  </a:lnTo>
                  <a:lnTo>
                    <a:pt x="588" y="382"/>
                  </a:lnTo>
                  <a:lnTo>
                    <a:pt x="590" y="386"/>
                  </a:lnTo>
                  <a:lnTo>
                    <a:pt x="592" y="389"/>
                  </a:lnTo>
                  <a:lnTo>
                    <a:pt x="592" y="401"/>
                  </a:lnTo>
                  <a:lnTo>
                    <a:pt x="596" y="410"/>
                  </a:lnTo>
                  <a:lnTo>
                    <a:pt x="596" y="422"/>
                  </a:lnTo>
                  <a:lnTo>
                    <a:pt x="601" y="425"/>
                  </a:lnTo>
                  <a:lnTo>
                    <a:pt x="607" y="429"/>
                  </a:lnTo>
                  <a:lnTo>
                    <a:pt x="607" y="433"/>
                  </a:lnTo>
                  <a:lnTo>
                    <a:pt x="607" y="437"/>
                  </a:lnTo>
                  <a:lnTo>
                    <a:pt x="607" y="439"/>
                  </a:lnTo>
                  <a:lnTo>
                    <a:pt x="607" y="441"/>
                  </a:lnTo>
                  <a:lnTo>
                    <a:pt x="609" y="441"/>
                  </a:lnTo>
                  <a:lnTo>
                    <a:pt x="611" y="444"/>
                  </a:lnTo>
                  <a:lnTo>
                    <a:pt x="613" y="448"/>
                  </a:lnTo>
                  <a:lnTo>
                    <a:pt x="615" y="448"/>
                  </a:lnTo>
                  <a:lnTo>
                    <a:pt x="615" y="450"/>
                  </a:lnTo>
                  <a:lnTo>
                    <a:pt x="617" y="452"/>
                  </a:lnTo>
                  <a:lnTo>
                    <a:pt x="618" y="456"/>
                  </a:lnTo>
                  <a:lnTo>
                    <a:pt x="622" y="458"/>
                  </a:lnTo>
                  <a:lnTo>
                    <a:pt x="622" y="459"/>
                  </a:lnTo>
                  <a:lnTo>
                    <a:pt x="626" y="459"/>
                  </a:lnTo>
                  <a:lnTo>
                    <a:pt x="626" y="458"/>
                  </a:lnTo>
                  <a:lnTo>
                    <a:pt x="628" y="458"/>
                  </a:lnTo>
                  <a:lnTo>
                    <a:pt x="628" y="450"/>
                  </a:lnTo>
                  <a:lnTo>
                    <a:pt x="634" y="439"/>
                  </a:lnTo>
                  <a:lnTo>
                    <a:pt x="634" y="433"/>
                  </a:lnTo>
                  <a:lnTo>
                    <a:pt x="634" y="427"/>
                  </a:lnTo>
                  <a:lnTo>
                    <a:pt x="632" y="422"/>
                  </a:lnTo>
                  <a:lnTo>
                    <a:pt x="628" y="416"/>
                  </a:lnTo>
                  <a:lnTo>
                    <a:pt x="626" y="412"/>
                  </a:lnTo>
                  <a:lnTo>
                    <a:pt x="626" y="406"/>
                  </a:lnTo>
                  <a:lnTo>
                    <a:pt x="622" y="403"/>
                  </a:lnTo>
                  <a:lnTo>
                    <a:pt x="622" y="399"/>
                  </a:lnTo>
                  <a:lnTo>
                    <a:pt x="620" y="391"/>
                  </a:lnTo>
                  <a:lnTo>
                    <a:pt x="618" y="382"/>
                  </a:lnTo>
                  <a:lnTo>
                    <a:pt x="615" y="372"/>
                  </a:lnTo>
                  <a:lnTo>
                    <a:pt x="613" y="363"/>
                  </a:lnTo>
                  <a:lnTo>
                    <a:pt x="613" y="354"/>
                  </a:lnTo>
                  <a:lnTo>
                    <a:pt x="615" y="344"/>
                  </a:lnTo>
                  <a:lnTo>
                    <a:pt x="617" y="338"/>
                  </a:lnTo>
                  <a:lnTo>
                    <a:pt x="620" y="331"/>
                  </a:lnTo>
                  <a:lnTo>
                    <a:pt x="622" y="329"/>
                  </a:lnTo>
                  <a:lnTo>
                    <a:pt x="626" y="329"/>
                  </a:lnTo>
                  <a:lnTo>
                    <a:pt x="630" y="323"/>
                  </a:lnTo>
                  <a:lnTo>
                    <a:pt x="637" y="314"/>
                  </a:lnTo>
                  <a:lnTo>
                    <a:pt x="641" y="310"/>
                  </a:lnTo>
                  <a:lnTo>
                    <a:pt x="645" y="306"/>
                  </a:lnTo>
                  <a:lnTo>
                    <a:pt x="654" y="301"/>
                  </a:lnTo>
                  <a:lnTo>
                    <a:pt x="656" y="299"/>
                  </a:lnTo>
                  <a:lnTo>
                    <a:pt x="664" y="293"/>
                  </a:lnTo>
                  <a:lnTo>
                    <a:pt x="666" y="289"/>
                  </a:lnTo>
                  <a:lnTo>
                    <a:pt x="670" y="287"/>
                  </a:lnTo>
                  <a:lnTo>
                    <a:pt x="671" y="287"/>
                  </a:lnTo>
                  <a:lnTo>
                    <a:pt x="673" y="285"/>
                  </a:lnTo>
                  <a:lnTo>
                    <a:pt x="679" y="285"/>
                  </a:lnTo>
                  <a:lnTo>
                    <a:pt x="681" y="285"/>
                  </a:lnTo>
                  <a:lnTo>
                    <a:pt x="683" y="285"/>
                  </a:lnTo>
                  <a:lnTo>
                    <a:pt x="685" y="284"/>
                  </a:lnTo>
                  <a:lnTo>
                    <a:pt x="685" y="280"/>
                  </a:lnTo>
                  <a:lnTo>
                    <a:pt x="681" y="278"/>
                  </a:lnTo>
                  <a:lnTo>
                    <a:pt x="681" y="276"/>
                  </a:lnTo>
                  <a:lnTo>
                    <a:pt x="685" y="272"/>
                  </a:lnTo>
                  <a:lnTo>
                    <a:pt x="690" y="272"/>
                  </a:lnTo>
                  <a:lnTo>
                    <a:pt x="692" y="270"/>
                  </a:lnTo>
                  <a:lnTo>
                    <a:pt x="694" y="268"/>
                  </a:lnTo>
                  <a:lnTo>
                    <a:pt x="696" y="267"/>
                  </a:lnTo>
                  <a:lnTo>
                    <a:pt x="696" y="265"/>
                  </a:lnTo>
                  <a:lnTo>
                    <a:pt x="688" y="261"/>
                  </a:lnTo>
                  <a:lnTo>
                    <a:pt x="688" y="259"/>
                  </a:lnTo>
                  <a:lnTo>
                    <a:pt x="690" y="257"/>
                  </a:lnTo>
                  <a:lnTo>
                    <a:pt x="690" y="251"/>
                  </a:lnTo>
                  <a:lnTo>
                    <a:pt x="688" y="248"/>
                  </a:lnTo>
                  <a:lnTo>
                    <a:pt x="687" y="244"/>
                  </a:lnTo>
                  <a:lnTo>
                    <a:pt x="685" y="242"/>
                  </a:lnTo>
                  <a:lnTo>
                    <a:pt x="681" y="240"/>
                  </a:lnTo>
                  <a:lnTo>
                    <a:pt x="679" y="240"/>
                  </a:lnTo>
                  <a:lnTo>
                    <a:pt x="677" y="238"/>
                  </a:lnTo>
                  <a:lnTo>
                    <a:pt x="681" y="234"/>
                  </a:lnTo>
                  <a:lnTo>
                    <a:pt x="685" y="234"/>
                  </a:lnTo>
                  <a:lnTo>
                    <a:pt x="685" y="231"/>
                  </a:lnTo>
                  <a:lnTo>
                    <a:pt x="681" y="227"/>
                  </a:lnTo>
                  <a:lnTo>
                    <a:pt x="677" y="223"/>
                  </a:lnTo>
                  <a:lnTo>
                    <a:pt x="675" y="219"/>
                  </a:lnTo>
                  <a:lnTo>
                    <a:pt x="673" y="215"/>
                  </a:lnTo>
                  <a:lnTo>
                    <a:pt x="679" y="217"/>
                  </a:lnTo>
                  <a:lnTo>
                    <a:pt x="685" y="215"/>
                  </a:lnTo>
                  <a:lnTo>
                    <a:pt x="687" y="214"/>
                  </a:lnTo>
                  <a:lnTo>
                    <a:pt x="687" y="212"/>
                  </a:lnTo>
                  <a:lnTo>
                    <a:pt x="687" y="208"/>
                  </a:lnTo>
                  <a:lnTo>
                    <a:pt x="685" y="204"/>
                  </a:lnTo>
                  <a:lnTo>
                    <a:pt x="685" y="200"/>
                  </a:lnTo>
                  <a:lnTo>
                    <a:pt x="687" y="202"/>
                  </a:lnTo>
                  <a:lnTo>
                    <a:pt x="688" y="206"/>
                  </a:lnTo>
                  <a:lnTo>
                    <a:pt x="690" y="210"/>
                  </a:lnTo>
                  <a:lnTo>
                    <a:pt x="690" y="214"/>
                  </a:lnTo>
                  <a:lnTo>
                    <a:pt x="692" y="217"/>
                  </a:lnTo>
                  <a:lnTo>
                    <a:pt x="692" y="223"/>
                  </a:lnTo>
                  <a:lnTo>
                    <a:pt x="692" y="227"/>
                  </a:lnTo>
                  <a:lnTo>
                    <a:pt x="690" y="229"/>
                  </a:lnTo>
                  <a:lnTo>
                    <a:pt x="692" y="232"/>
                  </a:lnTo>
                  <a:lnTo>
                    <a:pt x="692" y="234"/>
                  </a:lnTo>
                  <a:lnTo>
                    <a:pt x="696" y="234"/>
                  </a:lnTo>
                  <a:lnTo>
                    <a:pt x="698" y="232"/>
                  </a:lnTo>
                  <a:lnTo>
                    <a:pt x="700" y="229"/>
                  </a:lnTo>
                  <a:lnTo>
                    <a:pt x="700" y="223"/>
                  </a:lnTo>
                  <a:lnTo>
                    <a:pt x="700" y="217"/>
                  </a:lnTo>
                  <a:lnTo>
                    <a:pt x="698" y="204"/>
                  </a:lnTo>
                  <a:lnTo>
                    <a:pt x="696" y="195"/>
                  </a:lnTo>
                  <a:lnTo>
                    <a:pt x="700" y="198"/>
                  </a:lnTo>
                  <a:lnTo>
                    <a:pt x="702" y="200"/>
                  </a:lnTo>
                  <a:lnTo>
                    <a:pt x="704" y="200"/>
                  </a:lnTo>
                  <a:lnTo>
                    <a:pt x="707" y="200"/>
                  </a:lnTo>
                  <a:lnTo>
                    <a:pt x="711" y="197"/>
                  </a:lnTo>
                  <a:lnTo>
                    <a:pt x="713" y="193"/>
                  </a:lnTo>
                  <a:lnTo>
                    <a:pt x="715" y="189"/>
                  </a:lnTo>
                  <a:lnTo>
                    <a:pt x="715" y="183"/>
                  </a:lnTo>
                  <a:lnTo>
                    <a:pt x="717" y="178"/>
                  </a:lnTo>
                  <a:lnTo>
                    <a:pt x="719" y="176"/>
                  </a:lnTo>
                  <a:lnTo>
                    <a:pt x="719" y="174"/>
                  </a:lnTo>
                  <a:lnTo>
                    <a:pt x="724" y="168"/>
                  </a:lnTo>
                  <a:lnTo>
                    <a:pt x="728" y="163"/>
                  </a:lnTo>
                  <a:lnTo>
                    <a:pt x="745" y="159"/>
                  </a:lnTo>
                  <a:lnTo>
                    <a:pt x="749" y="157"/>
                  </a:lnTo>
                  <a:lnTo>
                    <a:pt x="757" y="155"/>
                  </a:lnTo>
                  <a:lnTo>
                    <a:pt x="762" y="155"/>
                  </a:lnTo>
                  <a:lnTo>
                    <a:pt x="768" y="153"/>
                  </a:lnTo>
                  <a:lnTo>
                    <a:pt x="772" y="151"/>
                  </a:lnTo>
                  <a:lnTo>
                    <a:pt x="772" y="149"/>
                  </a:lnTo>
                  <a:lnTo>
                    <a:pt x="768" y="147"/>
                  </a:lnTo>
                  <a:lnTo>
                    <a:pt x="766" y="144"/>
                  </a:lnTo>
                  <a:lnTo>
                    <a:pt x="764" y="142"/>
                  </a:lnTo>
                  <a:lnTo>
                    <a:pt x="762" y="138"/>
                  </a:lnTo>
                  <a:lnTo>
                    <a:pt x="762" y="132"/>
                  </a:lnTo>
                  <a:lnTo>
                    <a:pt x="775" y="113"/>
                  </a:lnTo>
                  <a:lnTo>
                    <a:pt x="791" y="104"/>
                  </a:lnTo>
                  <a:lnTo>
                    <a:pt x="800" y="100"/>
                  </a:lnTo>
                  <a:lnTo>
                    <a:pt x="819" y="91"/>
                  </a:lnTo>
                  <a:lnTo>
                    <a:pt x="815" y="85"/>
                  </a:lnTo>
                  <a:lnTo>
                    <a:pt x="813" y="81"/>
                  </a:lnTo>
                  <a:lnTo>
                    <a:pt x="811" y="77"/>
                  </a:lnTo>
                  <a:lnTo>
                    <a:pt x="809" y="70"/>
                  </a:lnTo>
                  <a:lnTo>
                    <a:pt x="808" y="60"/>
                  </a:lnTo>
                  <a:lnTo>
                    <a:pt x="806" y="51"/>
                  </a:lnTo>
                  <a:lnTo>
                    <a:pt x="794" y="36"/>
                  </a:lnTo>
                  <a:lnTo>
                    <a:pt x="785" y="40"/>
                  </a:lnTo>
                  <a:lnTo>
                    <a:pt x="783" y="40"/>
                  </a:lnTo>
                  <a:lnTo>
                    <a:pt x="783" y="41"/>
                  </a:lnTo>
                  <a:lnTo>
                    <a:pt x="781" y="45"/>
                  </a:lnTo>
                  <a:lnTo>
                    <a:pt x="777" y="51"/>
                  </a:lnTo>
                  <a:lnTo>
                    <a:pt x="775" y="62"/>
                  </a:lnTo>
                  <a:lnTo>
                    <a:pt x="772" y="68"/>
                  </a:lnTo>
                  <a:lnTo>
                    <a:pt x="768" y="74"/>
                  </a:lnTo>
                  <a:lnTo>
                    <a:pt x="764" y="79"/>
                  </a:lnTo>
                  <a:lnTo>
                    <a:pt x="760" y="83"/>
                  </a:lnTo>
                  <a:lnTo>
                    <a:pt x="755" y="85"/>
                  </a:lnTo>
                </a:path>
              </a:pathLst>
            </a:custGeom>
            <a:solidFill>
              <a:schemeClr val="bg1">
                <a:lumMod val="85000"/>
              </a:schemeClr>
            </a:solidFill>
            <a:ln w="635" cap="rnd">
              <a:solidFill>
                <a:schemeClr val="bg1">
                  <a:alpha val="17000"/>
                </a:schemeClr>
              </a:solidFill>
              <a:prstDash val="solid"/>
              <a:round/>
              <a:headEnd/>
              <a:tailEnd/>
            </a:ln>
          </p:spPr>
          <p:txBody>
            <a:bodyPr lIns="81617" tIns="40809" rIns="81617" bIns="40809"/>
            <a:lstStyle/>
            <a:p>
              <a:pPr algn="ctr" defTabSz="457033" fontAlgn="base">
                <a:spcBef>
                  <a:spcPct val="0"/>
                </a:spcBef>
                <a:spcAft>
                  <a:spcPct val="0"/>
                </a:spcAft>
              </a:pPr>
              <a:endParaRPr lang="en-AU" sz="2800">
                <a:solidFill>
                  <a:srgbClr val="000000"/>
                </a:solidFill>
                <a:latin typeface="Lucida Grande" charset="0"/>
                <a:ea typeface="ヒラギノ角ゴ ProN W3" charset="0"/>
                <a:sym typeface="Lucida Grande" charset="0"/>
              </a:endParaRPr>
            </a:p>
          </p:txBody>
        </p:sp>
        <p:sp>
          <p:nvSpPr>
            <p:cNvPr id="516" name="Freeform 515">
              <a:extLst>
                <a:ext uri="{FF2B5EF4-FFF2-40B4-BE49-F238E27FC236}">
                  <a16:creationId xmlns:a16="http://schemas.microsoft.com/office/drawing/2014/main" id="{DB69840B-7F02-6249-9213-9E5AAEBC42EC}"/>
                </a:ext>
              </a:extLst>
            </p:cNvPr>
            <p:cNvSpPr>
              <a:spLocks/>
            </p:cNvSpPr>
            <p:nvPr userDrawn="1"/>
          </p:nvSpPr>
          <p:spPr bwMode="auto">
            <a:xfrm>
              <a:off x="6024187" y="2937472"/>
              <a:ext cx="17063" cy="2133"/>
            </a:xfrm>
            <a:custGeom>
              <a:avLst/>
              <a:gdLst>
                <a:gd name="T0" fmla="*/ 0 w 11"/>
                <a:gd name="T1" fmla="*/ 2 h 2"/>
                <a:gd name="T2" fmla="*/ 11 w 11"/>
                <a:gd name="T3" fmla="*/ 0 h 2"/>
                <a:gd name="T4" fmla="*/ 11 w 11"/>
                <a:gd name="T5" fmla="*/ 0 h 2"/>
                <a:gd name="T6" fmla="*/ 0 w 11"/>
                <a:gd name="T7" fmla="*/ 2 h 2"/>
                <a:gd name="T8" fmla="*/ 0 w 11"/>
                <a:gd name="T9" fmla="*/ 2 h 2"/>
                <a:gd name="T10" fmla="*/ 0 w 11"/>
                <a:gd name="T11" fmla="*/ 2 h 2"/>
                <a:gd name="T12" fmla="*/ 0 w 11"/>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11" h="2">
                  <a:moveTo>
                    <a:pt x="0" y="2"/>
                  </a:moveTo>
                  <a:lnTo>
                    <a:pt x="11" y="0"/>
                  </a:lnTo>
                  <a:lnTo>
                    <a:pt x="11" y="0"/>
                  </a:lnTo>
                  <a:lnTo>
                    <a:pt x="0" y="2"/>
                  </a:lnTo>
                  <a:lnTo>
                    <a:pt x="0" y="2"/>
                  </a:lnTo>
                  <a:lnTo>
                    <a:pt x="0" y="2"/>
                  </a:lnTo>
                  <a:lnTo>
                    <a:pt x="0" y="2"/>
                  </a:lnTo>
                  <a:close/>
                </a:path>
              </a:pathLst>
            </a:custGeom>
            <a:solidFill>
              <a:schemeClr val="bg1">
                <a:lumMod val="85000"/>
              </a:schemeClr>
            </a:solidFill>
            <a:ln w="635" cap="rnd">
              <a:solidFill>
                <a:schemeClr val="bg1">
                  <a:alpha val="17000"/>
                </a:schemeClr>
              </a:solidFill>
              <a:prstDash val="solid"/>
              <a:round/>
              <a:headEnd/>
              <a:tailEnd/>
            </a:ln>
          </p:spPr>
          <p:txBody>
            <a:bodyPr lIns="81617" tIns="40809" rIns="81617" bIns="40809"/>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517" name="Freeform 516">
              <a:extLst>
                <a:ext uri="{FF2B5EF4-FFF2-40B4-BE49-F238E27FC236}">
                  <a16:creationId xmlns:a16="http://schemas.microsoft.com/office/drawing/2014/main" id="{ED734406-8215-7343-8A35-0C6B683BE7B9}"/>
                </a:ext>
              </a:extLst>
            </p:cNvPr>
            <p:cNvSpPr>
              <a:spLocks/>
            </p:cNvSpPr>
            <p:nvPr userDrawn="1"/>
          </p:nvSpPr>
          <p:spPr bwMode="auto">
            <a:xfrm>
              <a:off x="6189127" y="2718862"/>
              <a:ext cx="22750" cy="7466"/>
            </a:xfrm>
            <a:custGeom>
              <a:avLst/>
              <a:gdLst>
                <a:gd name="T0" fmla="*/ 0 w 15"/>
                <a:gd name="T1" fmla="*/ 6 h 6"/>
                <a:gd name="T2" fmla="*/ 0 w 15"/>
                <a:gd name="T3" fmla="*/ 6 h 6"/>
                <a:gd name="T4" fmla="*/ 15 w 15"/>
                <a:gd name="T5" fmla="*/ 0 h 6"/>
                <a:gd name="T6" fmla="*/ 15 w 15"/>
                <a:gd name="T7" fmla="*/ 0 h 6"/>
                <a:gd name="T8" fmla="*/ 0 w 15"/>
                <a:gd name="T9" fmla="*/ 6 h 6"/>
                <a:gd name="T10" fmla="*/ 0 w 15"/>
                <a:gd name="T11" fmla="*/ 6 h 6"/>
                <a:gd name="T12" fmla="*/ 0 w 15"/>
                <a:gd name="T13" fmla="*/ 6 h 6"/>
                <a:gd name="T14" fmla="*/ 0 w 15"/>
                <a:gd name="T15" fmla="*/ 6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6">
                  <a:moveTo>
                    <a:pt x="0" y="6"/>
                  </a:moveTo>
                  <a:lnTo>
                    <a:pt x="0" y="6"/>
                  </a:lnTo>
                  <a:lnTo>
                    <a:pt x="15" y="0"/>
                  </a:lnTo>
                  <a:lnTo>
                    <a:pt x="15" y="0"/>
                  </a:lnTo>
                  <a:lnTo>
                    <a:pt x="0" y="6"/>
                  </a:lnTo>
                  <a:lnTo>
                    <a:pt x="0" y="6"/>
                  </a:lnTo>
                  <a:lnTo>
                    <a:pt x="0" y="6"/>
                  </a:lnTo>
                  <a:lnTo>
                    <a:pt x="0" y="6"/>
                  </a:lnTo>
                  <a:close/>
                </a:path>
              </a:pathLst>
            </a:custGeom>
            <a:solidFill>
              <a:schemeClr val="bg1">
                <a:lumMod val="85000"/>
              </a:schemeClr>
            </a:solidFill>
            <a:ln w="635" cap="rnd">
              <a:solidFill>
                <a:schemeClr val="bg1">
                  <a:alpha val="17000"/>
                </a:schemeClr>
              </a:solidFill>
              <a:prstDash val="solid"/>
              <a:round/>
              <a:headEnd/>
              <a:tailEnd/>
            </a:ln>
          </p:spPr>
          <p:txBody>
            <a:bodyPr lIns="81617" tIns="40809" rIns="81617" bIns="40809"/>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518" name="Freeform 517">
              <a:extLst>
                <a:ext uri="{FF2B5EF4-FFF2-40B4-BE49-F238E27FC236}">
                  <a16:creationId xmlns:a16="http://schemas.microsoft.com/office/drawing/2014/main" id="{BC635FBF-6903-3C47-90EA-9F283A55EFC9}"/>
                </a:ext>
              </a:extLst>
            </p:cNvPr>
            <p:cNvSpPr>
              <a:spLocks/>
            </p:cNvSpPr>
            <p:nvPr userDrawn="1"/>
          </p:nvSpPr>
          <p:spPr bwMode="auto">
            <a:xfrm>
              <a:off x="7096297" y="2738047"/>
              <a:ext cx="39813" cy="27727"/>
            </a:xfrm>
            <a:custGeom>
              <a:avLst/>
              <a:gdLst>
                <a:gd name="T0" fmla="*/ 0 w 26"/>
                <a:gd name="T1" fmla="*/ 10 h 21"/>
                <a:gd name="T2" fmla="*/ 0 w 26"/>
                <a:gd name="T3" fmla="*/ 10 h 21"/>
                <a:gd name="T4" fmla="*/ 3 w 26"/>
                <a:gd name="T5" fmla="*/ 13 h 21"/>
                <a:gd name="T6" fmla="*/ 3 w 26"/>
                <a:gd name="T7" fmla="*/ 15 h 21"/>
                <a:gd name="T8" fmla="*/ 5 w 26"/>
                <a:gd name="T9" fmla="*/ 15 h 21"/>
                <a:gd name="T10" fmla="*/ 7 w 26"/>
                <a:gd name="T11" fmla="*/ 13 h 21"/>
                <a:gd name="T12" fmla="*/ 9 w 26"/>
                <a:gd name="T13" fmla="*/ 12 h 21"/>
                <a:gd name="T14" fmla="*/ 11 w 26"/>
                <a:gd name="T15" fmla="*/ 10 h 21"/>
                <a:gd name="T16" fmla="*/ 13 w 26"/>
                <a:gd name="T17" fmla="*/ 8 h 21"/>
                <a:gd name="T18" fmla="*/ 17 w 26"/>
                <a:gd name="T19" fmla="*/ 10 h 21"/>
                <a:gd name="T20" fmla="*/ 17 w 26"/>
                <a:gd name="T21" fmla="*/ 10 h 21"/>
                <a:gd name="T22" fmla="*/ 20 w 26"/>
                <a:gd name="T23" fmla="*/ 13 h 21"/>
                <a:gd name="T24" fmla="*/ 20 w 26"/>
                <a:gd name="T25" fmla="*/ 13 h 21"/>
                <a:gd name="T26" fmla="*/ 20 w 26"/>
                <a:gd name="T27" fmla="*/ 15 h 21"/>
                <a:gd name="T28" fmla="*/ 20 w 26"/>
                <a:gd name="T29" fmla="*/ 15 h 21"/>
                <a:gd name="T30" fmla="*/ 20 w 26"/>
                <a:gd name="T31" fmla="*/ 15 h 21"/>
                <a:gd name="T32" fmla="*/ 20 w 26"/>
                <a:gd name="T33" fmla="*/ 15 h 21"/>
                <a:gd name="T34" fmla="*/ 19 w 26"/>
                <a:gd name="T35" fmla="*/ 19 h 21"/>
                <a:gd name="T36" fmla="*/ 19 w 26"/>
                <a:gd name="T37" fmla="*/ 21 h 21"/>
                <a:gd name="T38" fmla="*/ 19 w 26"/>
                <a:gd name="T39" fmla="*/ 21 h 21"/>
                <a:gd name="T40" fmla="*/ 19 w 26"/>
                <a:gd name="T41" fmla="*/ 21 h 21"/>
                <a:gd name="T42" fmla="*/ 20 w 26"/>
                <a:gd name="T43" fmla="*/ 21 h 21"/>
                <a:gd name="T44" fmla="*/ 20 w 26"/>
                <a:gd name="T45" fmla="*/ 21 h 21"/>
                <a:gd name="T46" fmla="*/ 22 w 26"/>
                <a:gd name="T47" fmla="*/ 21 h 21"/>
                <a:gd name="T48" fmla="*/ 24 w 26"/>
                <a:gd name="T49" fmla="*/ 21 h 21"/>
                <a:gd name="T50" fmla="*/ 26 w 26"/>
                <a:gd name="T51" fmla="*/ 19 h 21"/>
                <a:gd name="T52" fmla="*/ 26 w 26"/>
                <a:gd name="T53" fmla="*/ 15 h 21"/>
                <a:gd name="T54" fmla="*/ 26 w 26"/>
                <a:gd name="T55" fmla="*/ 15 h 21"/>
                <a:gd name="T56" fmla="*/ 24 w 26"/>
                <a:gd name="T57" fmla="*/ 8 h 21"/>
                <a:gd name="T58" fmla="*/ 22 w 26"/>
                <a:gd name="T59" fmla="*/ 6 h 21"/>
                <a:gd name="T60" fmla="*/ 20 w 26"/>
                <a:gd name="T61" fmla="*/ 4 h 21"/>
                <a:gd name="T62" fmla="*/ 20 w 26"/>
                <a:gd name="T63" fmla="*/ 4 h 21"/>
                <a:gd name="T64" fmla="*/ 19 w 26"/>
                <a:gd name="T65" fmla="*/ 2 h 21"/>
                <a:gd name="T66" fmla="*/ 19 w 26"/>
                <a:gd name="T67" fmla="*/ 2 h 21"/>
                <a:gd name="T68" fmla="*/ 17 w 26"/>
                <a:gd name="T69" fmla="*/ 0 h 21"/>
                <a:gd name="T70" fmla="*/ 13 w 26"/>
                <a:gd name="T71" fmla="*/ 2 h 21"/>
                <a:gd name="T72" fmla="*/ 13 w 26"/>
                <a:gd name="T73" fmla="*/ 2 h 21"/>
                <a:gd name="T74" fmla="*/ 0 w 26"/>
                <a:gd name="T75" fmla="*/ 10 h 21"/>
                <a:gd name="T76" fmla="*/ 0 w 26"/>
                <a:gd name="T77" fmla="*/ 10 h 21"/>
                <a:gd name="T78" fmla="*/ 0 w 26"/>
                <a:gd name="T79" fmla="*/ 10 h 21"/>
                <a:gd name="T80" fmla="*/ 0 w 26"/>
                <a:gd name="T81" fmla="*/ 1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6" h="21">
                  <a:moveTo>
                    <a:pt x="0" y="10"/>
                  </a:moveTo>
                  <a:lnTo>
                    <a:pt x="0" y="10"/>
                  </a:lnTo>
                  <a:lnTo>
                    <a:pt x="3" y="13"/>
                  </a:lnTo>
                  <a:lnTo>
                    <a:pt x="3" y="15"/>
                  </a:lnTo>
                  <a:lnTo>
                    <a:pt x="5" y="15"/>
                  </a:lnTo>
                  <a:lnTo>
                    <a:pt x="7" y="13"/>
                  </a:lnTo>
                  <a:lnTo>
                    <a:pt x="9" y="12"/>
                  </a:lnTo>
                  <a:lnTo>
                    <a:pt x="11" y="10"/>
                  </a:lnTo>
                  <a:lnTo>
                    <a:pt x="13" y="8"/>
                  </a:lnTo>
                  <a:lnTo>
                    <a:pt x="17" y="10"/>
                  </a:lnTo>
                  <a:lnTo>
                    <a:pt x="17" y="10"/>
                  </a:lnTo>
                  <a:lnTo>
                    <a:pt x="20" y="13"/>
                  </a:lnTo>
                  <a:lnTo>
                    <a:pt x="20" y="13"/>
                  </a:lnTo>
                  <a:lnTo>
                    <a:pt x="20" y="15"/>
                  </a:lnTo>
                  <a:lnTo>
                    <a:pt x="20" y="15"/>
                  </a:lnTo>
                  <a:lnTo>
                    <a:pt x="20" y="15"/>
                  </a:lnTo>
                  <a:lnTo>
                    <a:pt x="20" y="15"/>
                  </a:lnTo>
                  <a:lnTo>
                    <a:pt x="19" y="19"/>
                  </a:lnTo>
                  <a:lnTo>
                    <a:pt x="19" y="21"/>
                  </a:lnTo>
                  <a:lnTo>
                    <a:pt x="19" y="21"/>
                  </a:lnTo>
                  <a:lnTo>
                    <a:pt x="19" y="21"/>
                  </a:lnTo>
                  <a:lnTo>
                    <a:pt x="20" y="21"/>
                  </a:lnTo>
                  <a:lnTo>
                    <a:pt x="20" y="21"/>
                  </a:lnTo>
                  <a:lnTo>
                    <a:pt x="22" y="21"/>
                  </a:lnTo>
                  <a:lnTo>
                    <a:pt x="24" y="21"/>
                  </a:lnTo>
                  <a:lnTo>
                    <a:pt x="26" y="19"/>
                  </a:lnTo>
                  <a:lnTo>
                    <a:pt x="26" y="15"/>
                  </a:lnTo>
                  <a:lnTo>
                    <a:pt x="26" y="15"/>
                  </a:lnTo>
                  <a:lnTo>
                    <a:pt x="24" y="8"/>
                  </a:lnTo>
                  <a:lnTo>
                    <a:pt x="22" y="6"/>
                  </a:lnTo>
                  <a:lnTo>
                    <a:pt x="20" y="4"/>
                  </a:lnTo>
                  <a:lnTo>
                    <a:pt x="20" y="4"/>
                  </a:lnTo>
                  <a:lnTo>
                    <a:pt x="19" y="2"/>
                  </a:lnTo>
                  <a:lnTo>
                    <a:pt x="19" y="2"/>
                  </a:lnTo>
                  <a:lnTo>
                    <a:pt x="17" y="0"/>
                  </a:lnTo>
                  <a:lnTo>
                    <a:pt x="13" y="2"/>
                  </a:lnTo>
                  <a:lnTo>
                    <a:pt x="13" y="2"/>
                  </a:lnTo>
                  <a:lnTo>
                    <a:pt x="0" y="10"/>
                  </a:lnTo>
                  <a:lnTo>
                    <a:pt x="0" y="10"/>
                  </a:lnTo>
                  <a:lnTo>
                    <a:pt x="0" y="10"/>
                  </a:lnTo>
                  <a:lnTo>
                    <a:pt x="0" y="10"/>
                  </a:lnTo>
                  <a:close/>
                </a:path>
              </a:pathLst>
            </a:custGeom>
            <a:solidFill>
              <a:schemeClr val="bg1">
                <a:lumMod val="85000"/>
              </a:schemeClr>
            </a:solidFill>
            <a:ln w="635" cap="rnd">
              <a:solidFill>
                <a:schemeClr val="bg1">
                  <a:alpha val="17000"/>
                </a:schemeClr>
              </a:solidFill>
              <a:round/>
              <a:headEnd/>
              <a:tailEnd/>
            </a:ln>
          </p:spPr>
          <p:txBody>
            <a:bodyPr lIns="81617" tIns="40809" rIns="81617" bIns="40809"/>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519" name="Freeform 518">
              <a:extLst>
                <a:ext uri="{FF2B5EF4-FFF2-40B4-BE49-F238E27FC236}">
                  <a16:creationId xmlns:a16="http://schemas.microsoft.com/office/drawing/2014/main" id="{6414EAF3-86DC-084C-8BBE-CAD80478657B}"/>
                </a:ext>
              </a:extLst>
            </p:cNvPr>
            <p:cNvSpPr>
              <a:spLocks/>
            </p:cNvSpPr>
            <p:nvPr userDrawn="1"/>
          </p:nvSpPr>
          <p:spPr bwMode="auto">
            <a:xfrm>
              <a:off x="7096297" y="2738047"/>
              <a:ext cx="39813" cy="27727"/>
            </a:xfrm>
            <a:custGeom>
              <a:avLst/>
              <a:gdLst>
                <a:gd name="T0" fmla="*/ 0 w 26"/>
                <a:gd name="T1" fmla="*/ 38018206 h 21"/>
                <a:gd name="T2" fmla="*/ 0 w 26"/>
                <a:gd name="T3" fmla="*/ 38018206 h 21"/>
                <a:gd name="T4" fmla="*/ 8742973 w 26"/>
                <a:gd name="T5" fmla="*/ 49423864 h 21"/>
                <a:gd name="T6" fmla="*/ 8742973 w 26"/>
                <a:gd name="T7" fmla="*/ 57026326 h 21"/>
                <a:gd name="T8" fmla="*/ 14571052 w 26"/>
                <a:gd name="T9" fmla="*/ 57026326 h 21"/>
                <a:gd name="T10" fmla="*/ 20400840 w 26"/>
                <a:gd name="T11" fmla="*/ 49423864 h 21"/>
                <a:gd name="T12" fmla="*/ 26228919 w 26"/>
                <a:gd name="T13" fmla="*/ 45620668 h 21"/>
                <a:gd name="T14" fmla="*/ 32058708 w 26"/>
                <a:gd name="T15" fmla="*/ 38018206 h 21"/>
                <a:gd name="T16" fmla="*/ 37886787 w 26"/>
                <a:gd name="T17" fmla="*/ 30413779 h 21"/>
                <a:gd name="T18" fmla="*/ 49544654 w 26"/>
                <a:gd name="T19" fmla="*/ 38018206 h 21"/>
                <a:gd name="T20" fmla="*/ 49544654 w 26"/>
                <a:gd name="T21" fmla="*/ 38018206 h 21"/>
                <a:gd name="T22" fmla="*/ 58287627 w 26"/>
                <a:gd name="T23" fmla="*/ 49423864 h 21"/>
                <a:gd name="T24" fmla="*/ 58287627 w 26"/>
                <a:gd name="T25" fmla="*/ 49423864 h 21"/>
                <a:gd name="T26" fmla="*/ 58287627 w 26"/>
                <a:gd name="T27" fmla="*/ 57026326 h 21"/>
                <a:gd name="T28" fmla="*/ 58287627 w 26"/>
                <a:gd name="T29" fmla="*/ 57026326 h 21"/>
                <a:gd name="T30" fmla="*/ 58287627 w 26"/>
                <a:gd name="T31" fmla="*/ 57026326 h 21"/>
                <a:gd name="T32" fmla="*/ 58287627 w 26"/>
                <a:gd name="T33" fmla="*/ 57026326 h 21"/>
                <a:gd name="T34" fmla="*/ 55372733 w 26"/>
                <a:gd name="T35" fmla="*/ 72233215 h 21"/>
                <a:gd name="T36" fmla="*/ 55372733 w 26"/>
                <a:gd name="T37" fmla="*/ 79837643 h 21"/>
                <a:gd name="T38" fmla="*/ 55372733 w 26"/>
                <a:gd name="T39" fmla="*/ 79837643 h 21"/>
                <a:gd name="T40" fmla="*/ 55372733 w 26"/>
                <a:gd name="T41" fmla="*/ 79837643 h 21"/>
                <a:gd name="T42" fmla="*/ 58287627 w 26"/>
                <a:gd name="T43" fmla="*/ 79837643 h 21"/>
                <a:gd name="T44" fmla="*/ 58287627 w 26"/>
                <a:gd name="T45" fmla="*/ 79837643 h 21"/>
                <a:gd name="T46" fmla="*/ 64115706 w 26"/>
                <a:gd name="T47" fmla="*/ 79837643 h 21"/>
                <a:gd name="T48" fmla="*/ 69945494 w 26"/>
                <a:gd name="T49" fmla="*/ 79837643 h 21"/>
                <a:gd name="T50" fmla="*/ 75773573 w 26"/>
                <a:gd name="T51" fmla="*/ 72233215 h 21"/>
                <a:gd name="T52" fmla="*/ 75773573 w 26"/>
                <a:gd name="T53" fmla="*/ 57026326 h 21"/>
                <a:gd name="T54" fmla="*/ 75773573 w 26"/>
                <a:gd name="T55" fmla="*/ 57026326 h 21"/>
                <a:gd name="T56" fmla="*/ 69945494 w 26"/>
                <a:gd name="T57" fmla="*/ 30413779 h 21"/>
                <a:gd name="T58" fmla="*/ 64115706 w 26"/>
                <a:gd name="T59" fmla="*/ 22811317 h 21"/>
                <a:gd name="T60" fmla="*/ 58287627 w 26"/>
                <a:gd name="T61" fmla="*/ 15206889 h 21"/>
                <a:gd name="T62" fmla="*/ 58287627 w 26"/>
                <a:gd name="T63" fmla="*/ 15206889 h 21"/>
                <a:gd name="T64" fmla="*/ 55372733 w 26"/>
                <a:gd name="T65" fmla="*/ 7604427 h 21"/>
                <a:gd name="T66" fmla="*/ 55372733 w 26"/>
                <a:gd name="T67" fmla="*/ 7604427 h 21"/>
                <a:gd name="T68" fmla="*/ 49544654 w 26"/>
                <a:gd name="T69" fmla="*/ 0 h 21"/>
                <a:gd name="T70" fmla="*/ 37886787 w 26"/>
                <a:gd name="T71" fmla="*/ 7604427 h 21"/>
                <a:gd name="T72" fmla="*/ 37886787 w 26"/>
                <a:gd name="T73" fmla="*/ 7604427 h 21"/>
                <a:gd name="T74" fmla="*/ 0 w 26"/>
                <a:gd name="T75" fmla="*/ 38018206 h 21"/>
                <a:gd name="T76" fmla="*/ 0 w 26"/>
                <a:gd name="T77" fmla="*/ 38018206 h 21"/>
                <a:gd name="T78" fmla="*/ 0 w 26"/>
                <a:gd name="T79" fmla="*/ 38018206 h 21"/>
                <a:gd name="T80" fmla="*/ 0 w 26"/>
                <a:gd name="T81" fmla="*/ 38018206 h 21"/>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26" h="21">
                  <a:moveTo>
                    <a:pt x="0" y="10"/>
                  </a:moveTo>
                  <a:lnTo>
                    <a:pt x="0" y="10"/>
                  </a:lnTo>
                  <a:lnTo>
                    <a:pt x="3" y="13"/>
                  </a:lnTo>
                  <a:lnTo>
                    <a:pt x="3" y="15"/>
                  </a:lnTo>
                  <a:lnTo>
                    <a:pt x="5" y="15"/>
                  </a:lnTo>
                  <a:lnTo>
                    <a:pt x="7" y="13"/>
                  </a:lnTo>
                  <a:lnTo>
                    <a:pt x="9" y="12"/>
                  </a:lnTo>
                  <a:lnTo>
                    <a:pt x="11" y="10"/>
                  </a:lnTo>
                  <a:lnTo>
                    <a:pt x="13" y="8"/>
                  </a:lnTo>
                  <a:lnTo>
                    <a:pt x="17" y="10"/>
                  </a:lnTo>
                  <a:lnTo>
                    <a:pt x="20" y="13"/>
                  </a:lnTo>
                  <a:lnTo>
                    <a:pt x="20" y="15"/>
                  </a:lnTo>
                  <a:lnTo>
                    <a:pt x="19" y="19"/>
                  </a:lnTo>
                  <a:lnTo>
                    <a:pt x="19" y="21"/>
                  </a:lnTo>
                  <a:lnTo>
                    <a:pt x="20" y="21"/>
                  </a:lnTo>
                  <a:lnTo>
                    <a:pt x="22" y="21"/>
                  </a:lnTo>
                  <a:lnTo>
                    <a:pt x="24" y="21"/>
                  </a:lnTo>
                  <a:lnTo>
                    <a:pt x="26" y="19"/>
                  </a:lnTo>
                  <a:lnTo>
                    <a:pt x="26" y="15"/>
                  </a:lnTo>
                  <a:lnTo>
                    <a:pt x="24" y="8"/>
                  </a:lnTo>
                  <a:lnTo>
                    <a:pt x="22" y="6"/>
                  </a:lnTo>
                  <a:lnTo>
                    <a:pt x="20" y="4"/>
                  </a:lnTo>
                  <a:lnTo>
                    <a:pt x="19" y="2"/>
                  </a:lnTo>
                  <a:lnTo>
                    <a:pt x="17" y="0"/>
                  </a:lnTo>
                  <a:lnTo>
                    <a:pt x="13" y="2"/>
                  </a:lnTo>
                  <a:lnTo>
                    <a:pt x="0" y="10"/>
                  </a:lnTo>
                  <a:close/>
                </a:path>
              </a:pathLst>
            </a:custGeom>
            <a:solidFill>
              <a:schemeClr val="bg1">
                <a:lumMod val="85000"/>
              </a:schemeClr>
            </a:solidFill>
            <a:ln w="635" cap="rnd">
              <a:solidFill>
                <a:schemeClr val="bg1">
                  <a:alpha val="17000"/>
                </a:schemeClr>
              </a:solidFill>
              <a:prstDash val="solid"/>
              <a:round/>
              <a:headEnd/>
              <a:tailEnd/>
            </a:ln>
          </p:spPr>
          <p:txBody>
            <a:bodyPr lIns="81617" tIns="40809" rIns="81617" bIns="40809"/>
            <a:lstStyle/>
            <a:p>
              <a:pPr algn="ctr" defTabSz="457033" fontAlgn="base">
                <a:spcBef>
                  <a:spcPct val="0"/>
                </a:spcBef>
                <a:spcAft>
                  <a:spcPct val="0"/>
                </a:spcAft>
              </a:pPr>
              <a:endParaRPr lang="en-AU" sz="2800">
                <a:solidFill>
                  <a:srgbClr val="000000"/>
                </a:solidFill>
                <a:latin typeface="Lucida Grande" charset="0"/>
                <a:ea typeface="ヒラギノ角ゴ ProN W3" charset="0"/>
                <a:sym typeface="Lucida Grande" charset="0"/>
              </a:endParaRPr>
            </a:p>
          </p:txBody>
        </p:sp>
        <p:sp>
          <p:nvSpPr>
            <p:cNvPr id="520" name="Freeform 519">
              <a:extLst>
                <a:ext uri="{FF2B5EF4-FFF2-40B4-BE49-F238E27FC236}">
                  <a16:creationId xmlns:a16="http://schemas.microsoft.com/office/drawing/2014/main" id="{8F010D7A-1F17-0F46-959F-C0000604C3C3}"/>
                </a:ext>
              </a:extLst>
            </p:cNvPr>
            <p:cNvSpPr>
              <a:spLocks/>
            </p:cNvSpPr>
            <p:nvPr userDrawn="1"/>
          </p:nvSpPr>
          <p:spPr bwMode="auto">
            <a:xfrm>
              <a:off x="7150341" y="2760442"/>
              <a:ext cx="4266" cy="17063"/>
            </a:xfrm>
            <a:custGeom>
              <a:avLst/>
              <a:gdLst>
                <a:gd name="T0" fmla="*/ 0 w 3"/>
                <a:gd name="T1" fmla="*/ 0 h 13"/>
                <a:gd name="T2" fmla="*/ 0 w 3"/>
                <a:gd name="T3" fmla="*/ 0 h 13"/>
                <a:gd name="T4" fmla="*/ 3 w 3"/>
                <a:gd name="T5" fmla="*/ 2 h 13"/>
                <a:gd name="T6" fmla="*/ 3 w 3"/>
                <a:gd name="T7" fmla="*/ 4 h 13"/>
                <a:gd name="T8" fmla="*/ 3 w 3"/>
                <a:gd name="T9" fmla="*/ 6 h 13"/>
                <a:gd name="T10" fmla="*/ 3 w 3"/>
                <a:gd name="T11" fmla="*/ 6 h 13"/>
                <a:gd name="T12" fmla="*/ 3 w 3"/>
                <a:gd name="T13" fmla="*/ 10 h 13"/>
                <a:gd name="T14" fmla="*/ 3 w 3"/>
                <a:gd name="T15" fmla="*/ 13 h 13"/>
                <a:gd name="T16" fmla="*/ 3 w 3"/>
                <a:gd name="T17" fmla="*/ 13 h 13"/>
                <a:gd name="T18" fmla="*/ 1 w 3"/>
                <a:gd name="T19" fmla="*/ 13 h 13"/>
                <a:gd name="T20" fmla="*/ 0 w 3"/>
                <a:gd name="T21" fmla="*/ 12 h 13"/>
                <a:gd name="T22" fmla="*/ 0 w 3"/>
                <a:gd name="T23" fmla="*/ 10 h 13"/>
                <a:gd name="T24" fmla="*/ 0 w 3"/>
                <a:gd name="T25" fmla="*/ 10 h 13"/>
                <a:gd name="T26" fmla="*/ 0 w 3"/>
                <a:gd name="T27" fmla="*/ 8 h 13"/>
                <a:gd name="T28" fmla="*/ 0 w 3"/>
                <a:gd name="T29" fmla="*/ 4 h 13"/>
                <a:gd name="T30" fmla="*/ 0 w 3"/>
                <a:gd name="T31" fmla="*/ 0 h 13"/>
                <a:gd name="T32" fmla="*/ 0 w 3"/>
                <a:gd name="T33" fmla="*/ 0 h 13"/>
                <a:gd name="T34" fmla="*/ 0 w 3"/>
                <a:gd name="T35" fmla="*/ 0 h 13"/>
                <a:gd name="T36" fmla="*/ 0 w 3"/>
                <a:gd name="T37"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 h="13">
                  <a:moveTo>
                    <a:pt x="0" y="0"/>
                  </a:moveTo>
                  <a:lnTo>
                    <a:pt x="0" y="0"/>
                  </a:lnTo>
                  <a:lnTo>
                    <a:pt x="3" y="2"/>
                  </a:lnTo>
                  <a:lnTo>
                    <a:pt x="3" y="4"/>
                  </a:lnTo>
                  <a:lnTo>
                    <a:pt x="3" y="6"/>
                  </a:lnTo>
                  <a:lnTo>
                    <a:pt x="3" y="6"/>
                  </a:lnTo>
                  <a:lnTo>
                    <a:pt x="3" y="10"/>
                  </a:lnTo>
                  <a:lnTo>
                    <a:pt x="3" y="13"/>
                  </a:lnTo>
                  <a:lnTo>
                    <a:pt x="3" y="13"/>
                  </a:lnTo>
                  <a:lnTo>
                    <a:pt x="1" y="13"/>
                  </a:lnTo>
                  <a:lnTo>
                    <a:pt x="0" y="12"/>
                  </a:lnTo>
                  <a:lnTo>
                    <a:pt x="0" y="10"/>
                  </a:lnTo>
                  <a:lnTo>
                    <a:pt x="0" y="10"/>
                  </a:lnTo>
                  <a:lnTo>
                    <a:pt x="0" y="8"/>
                  </a:lnTo>
                  <a:lnTo>
                    <a:pt x="0" y="4"/>
                  </a:lnTo>
                  <a:lnTo>
                    <a:pt x="0" y="0"/>
                  </a:lnTo>
                  <a:lnTo>
                    <a:pt x="0" y="0"/>
                  </a:lnTo>
                  <a:lnTo>
                    <a:pt x="0" y="0"/>
                  </a:lnTo>
                  <a:lnTo>
                    <a:pt x="0" y="0"/>
                  </a:lnTo>
                  <a:close/>
                </a:path>
              </a:pathLst>
            </a:custGeom>
            <a:solidFill>
              <a:schemeClr val="bg1">
                <a:lumMod val="85000"/>
              </a:schemeClr>
            </a:solidFill>
            <a:ln w="635" cap="rnd">
              <a:solidFill>
                <a:schemeClr val="bg1">
                  <a:alpha val="17000"/>
                </a:schemeClr>
              </a:solidFill>
              <a:round/>
              <a:headEnd/>
              <a:tailEnd/>
            </a:ln>
          </p:spPr>
          <p:txBody>
            <a:bodyPr lIns="81617" tIns="40809" rIns="81617" bIns="40809"/>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521" name="Freeform 520">
              <a:extLst>
                <a:ext uri="{FF2B5EF4-FFF2-40B4-BE49-F238E27FC236}">
                  <a16:creationId xmlns:a16="http://schemas.microsoft.com/office/drawing/2014/main" id="{63FBCE06-3CBA-7D4B-B0AC-EEB67F1A7ACB}"/>
                </a:ext>
              </a:extLst>
            </p:cNvPr>
            <p:cNvSpPr>
              <a:spLocks/>
            </p:cNvSpPr>
            <p:nvPr userDrawn="1"/>
          </p:nvSpPr>
          <p:spPr bwMode="auto">
            <a:xfrm>
              <a:off x="7150341" y="2760442"/>
              <a:ext cx="4266" cy="17063"/>
            </a:xfrm>
            <a:custGeom>
              <a:avLst/>
              <a:gdLst>
                <a:gd name="T0" fmla="*/ 0 w 3"/>
                <a:gd name="T1" fmla="*/ 0 h 13"/>
                <a:gd name="T2" fmla="*/ 0 w 3"/>
                <a:gd name="T3" fmla="*/ 0 h 13"/>
                <a:gd name="T4" fmla="*/ 8120915 w 3"/>
                <a:gd name="T5" fmla="*/ 7559431 h 13"/>
                <a:gd name="T6" fmla="*/ 8120915 w 3"/>
                <a:gd name="T7" fmla="*/ 15116908 h 13"/>
                <a:gd name="T8" fmla="*/ 8120915 w 3"/>
                <a:gd name="T9" fmla="*/ 22676338 h 13"/>
                <a:gd name="T10" fmla="*/ 8120915 w 3"/>
                <a:gd name="T11" fmla="*/ 22676338 h 13"/>
                <a:gd name="T12" fmla="*/ 8120915 w 3"/>
                <a:gd name="T13" fmla="*/ 37793246 h 13"/>
                <a:gd name="T14" fmla="*/ 8120915 w 3"/>
                <a:gd name="T15" fmla="*/ 49131415 h 13"/>
                <a:gd name="T16" fmla="*/ 8120915 w 3"/>
                <a:gd name="T17" fmla="*/ 49131415 h 13"/>
                <a:gd name="T18" fmla="*/ 2706972 w 3"/>
                <a:gd name="T19" fmla="*/ 49131415 h 13"/>
                <a:gd name="T20" fmla="*/ 0 w 3"/>
                <a:gd name="T21" fmla="*/ 45352677 h 13"/>
                <a:gd name="T22" fmla="*/ 0 w 3"/>
                <a:gd name="T23" fmla="*/ 37793246 h 13"/>
                <a:gd name="T24" fmla="*/ 0 w 3"/>
                <a:gd name="T25" fmla="*/ 37793246 h 13"/>
                <a:gd name="T26" fmla="*/ 0 w 3"/>
                <a:gd name="T27" fmla="*/ 30233815 h 13"/>
                <a:gd name="T28" fmla="*/ 0 w 3"/>
                <a:gd name="T29" fmla="*/ 15116908 h 13"/>
                <a:gd name="T30" fmla="*/ 0 w 3"/>
                <a:gd name="T31" fmla="*/ 0 h 13"/>
                <a:gd name="T32" fmla="*/ 0 w 3"/>
                <a:gd name="T33" fmla="*/ 0 h 13"/>
                <a:gd name="T34" fmla="*/ 0 w 3"/>
                <a:gd name="T35" fmla="*/ 0 h 13"/>
                <a:gd name="T36" fmla="*/ 0 w 3"/>
                <a:gd name="T37" fmla="*/ 0 h 1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3" h="13">
                  <a:moveTo>
                    <a:pt x="0" y="0"/>
                  </a:moveTo>
                  <a:lnTo>
                    <a:pt x="0" y="0"/>
                  </a:lnTo>
                  <a:lnTo>
                    <a:pt x="3" y="2"/>
                  </a:lnTo>
                  <a:lnTo>
                    <a:pt x="3" y="4"/>
                  </a:lnTo>
                  <a:lnTo>
                    <a:pt x="3" y="6"/>
                  </a:lnTo>
                  <a:lnTo>
                    <a:pt x="3" y="10"/>
                  </a:lnTo>
                  <a:lnTo>
                    <a:pt x="3" y="13"/>
                  </a:lnTo>
                  <a:lnTo>
                    <a:pt x="1" y="13"/>
                  </a:lnTo>
                  <a:lnTo>
                    <a:pt x="0" y="12"/>
                  </a:lnTo>
                  <a:lnTo>
                    <a:pt x="0" y="10"/>
                  </a:lnTo>
                  <a:lnTo>
                    <a:pt x="0" y="8"/>
                  </a:lnTo>
                  <a:lnTo>
                    <a:pt x="0" y="4"/>
                  </a:lnTo>
                  <a:lnTo>
                    <a:pt x="0" y="0"/>
                  </a:lnTo>
                  <a:close/>
                </a:path>
              </a:pathLst>
            </a:custGeom>
            <a:solidFill>
              <a:schemeClr val="bg1">
                <a:lumMod val="85000"/>
              </a:schemeClr>
            </a:solidFill>
            <a:ln w="635" cap="rnd">
              <a:solidFill>
                <a:schemeClr val="bg1">
                  <a:alpha val="17000"/>
                </a:schemeClr>
              </a:solidFill>
              <a:prstDash val="solid"/>
              <a:round/>
              <a:headEnd/>
              <a:tailEnd/>
            </a:ln>
          </p:spPr>
          <p:txBody>
            <a:bodyPr lIns="81617" tIns="40809" rIns="81617" bIns="40809"/>
            <a:lstStyle/>
            <a:p>
              <a:pPr algn="ctr" defTabSz="457033" fontAlgn="base">
                <a:spcBef>
                  <a:spcPct val="0"/>
                </a:spcBef>
                <a:spcAft>
                  <a:spcPct val="0"/>
                </a:spcAft>
              </a:pPr>
              <a:endParaRPr lang="en-AU" sz="2800">
                <a:solidFill>
                  <a:srgbClr val="000000"/>
                </a:solidFill>
                <a:latin typeface="Lucida Grande" charset="0"/>
                <a:ea typeface="ヒラギノ角ゴ ProN W3" charset="0"/>
                <a:sym typeface="Lucida Grande" charset="0"/>
              </a:endParaRPr>
            </a:p>
          </p:txBody>
        </p:sp>
        <p:sp>
          <p:nvSpPr>
            <p:cNvPr id="522" name="Freeform 521">
              <a:extLst>
                <a:ext uri="{FF2B5EF4-FFF2-40B4-BE49-F238E27FC236}">
                  <a16:creationId xmlns:a16="http://schemas.microsoft.com/office/drawing/2014/main" id="{B704D5E3-8BDE-3249-A269-BD0ED011A63A}"/>
                </a:ext>
              </a:extLst>
            </p:cNvPr>
            <p:cNvSpPr>
              <a:spLocks/>
            </p:cNvSpPr>
            <p:nvPr userDrawn="1"/>
          </p:nvSpPr>
          <p:spPr bwMode="auto">
            <a:xfrm>
              <a:off x="7161704" y="2777505"/>
              <a:ext cx="11375" cy="10664"/>
            </a:xfrm>
            <a:custGeom>
              <a:avLst/>
              <a:gdLst>
                <a:gd name="T0" fmla="*/ 0 w 8"/>
                <a:gd name="T1" fmla="*/ 0 h 8"/>
                <a:gd name="T2" fmla="*/ 0 w 8"/>
                <a:gd name="T3" fmla="*/ 0 h 8"/>
                <a:gd name="T4" fmla="*/ 6 w 8"/>
                <a:gd name="T5" fmla="*/ 6 h 8"/>
                <a:gd name="T6" fmla="*/ 8 w 8"/>
                <a:gd name="T7" fmla="*/ 8 h 8"/>
                <a:gd name="T8" fmla="*/ 6 w 8"/>
                <a:gd name="T9" fmla="*/ 8 h 8"/>
                <a:gd name="T10" fmla="*/ 6 w 8"/>
                <a:gd name="T11" fmla="*/ 8 h 8"/>
                <a:gd name="T12" fmla="*/ 6 w 8"/>
                <a:gd name="T13" fmla="*/ 8 h 8"/>
                <a:gd name="T14" fmla="*/ 2 w 8"/>
                <a:gd name="T15" fmla="*/ 8 h 8"/>
                <a:gd name="T16" fmla="*/ 0 w 8"/>
                <a:gd name="T17" fmla="*/ 8 h 8"/>
                <a:gd name="T18" fmla="*/ 0 w 8"/>
                <a:gd name="T19" fmla="*/ 6 h 8"/>
                <a:gd name="T20" fmla="*/ 0 w 8"/>
                <a:gd name="T21" fmla="*/ 6 h 8"/>
                <a:gd name="T22" fmla="*/ 0 w 8"/>
                <a:gd name="T23" fmla="*/ 2 h 8"/>
                <a:gd name="T24" fmla="*/ 0 w 8"/>
                <a:gd name="T25" fmla="*/ 0 h 8"/>
                <a:gd name="T26" fmla="*/ 0 w 8"/>
                <a:gd name="T27" fmla="*/ 0 h 8"/>
                <a:gd name="T28" fmla="*/ 0 w 8"/>
                <a:gd name="T29" fmla="*/ 0 h 8"/>
                <a:gd name="T30" fmla="*/ 0 w 8"/>
                <a:gd name="T3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 h="8">
                  <a:moveTo>
                    <a:pt x="0" y="0"/>
                  </a:moveTo>
                  <a:lnTo>
                    <a:pt x="0" y="0"/>
                  </a:lnTo>
                  <a:lnTo>
                    <a:pt x="6" y="6"/>
                  </a:lnTo>
                  <a:lnTo>
                    <a:pt x="8" y="8"/>
                  </a:lnTo>
                  <a:lnTo>
                    <a:pt x="6" y="8"/>
                  </a:lnTo>
                  <a:lnTo>
                    <a:pt x="6" y="8"/>
                  </a:lnTo>
                  <a:lnTo>
                    <a:pt x="6" y="8"/>
                  </a:lnTo>
                  <a:lnTo>
                    <a:pt x="2" y="8"/>
                  </a:lnTo>
                  <a:lnTo>
                    <a:pt x="0" y="8"/>
                  </a:lnTo>
                  <a:lnTo>
                    <a:pt x="0" y="6"/>
                  </a:lnTo>
                  <a:lnTo>
                    <a:pt x="0" y="6"/>
                  </a:lnTo>
                  <a:lnTo>
                    <a:pt x="0" y="2"/>
                  </a:lnTo>
                  <a:lnTo>
                    <a:pt x="0" y="0"/>
                  </a:lnTo>
                  <a:lnTo>
                    <a:pt x="0" y="0"/>
                  </a:lnTo>
                  <a:lnTo>
                    <a:pt x="0" y="0"/>
                  </a:lnTo>
                  <a:lnTo>
                    <a:pt x="0" y="0"/>
                  </a:lnTo>
                  <a:close/>
                </a:path>
              </a:pathLst>
            </a:custGeom>
            <a:solidFill>
              <a:schemeClr val="bg1">
                <a:lumMod val="85000"/>
              </a:schemeClr>
            </a:solidFill>
            <a:ln w="635" cap="rnd">
              <a:solidFill>
                <a:schemeClr val="bg1">
                  <a:alpha val="17000"/>
                </a:schemeClr>
              </a:solidFill>
              <a:round/>
              <a:headEnd/>
              <a:tailEnd/>
            </a:ln>
          </p:spPr>
          <p:txBody>
            <a:bodyPr lIns="81617" tIns="40809" rIns="81617" bIns="40809"/>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523" name="Freeform 522">
              <a:extLst>
                <a:ext uri="{FF2B5EF4-FFF2-40B4-BE49-F238E27FC236}">
                  <a16:creationId xmlns:a16="http://schemas.microsoft.com/office/drawing/2014/main" id="{CAA996BA-0F33-294E-B665-E967B198E845}"/>
                </a:ext>
              </a:extLst>
            </p:cNvPr>
            <p:cNvSpPr>
              <a:spLocks/>
            </p:cNvSpPr>
            <p:nvPr userDrawn="1"/>
          </p:nvSpPr>
          <p:spPr bwMode="auto">
            <a:xfrm>
              <a:off x="7161704" y="2777505"/>
              <a:ext cx="11375" cy="10664"/>
            </a:xfrm>
            <a:custGeom>
              <a:avLst/>
              <a:gdLst>
                <a:gd name="T0" fmla="*/ 0 w 8"/>
                <a:gd name="T1" fmla="*/ 0 h 8"/>
                <a:gd name="T2" fmla="*/ 0 w 8"/>
                <a:gd name="T3" fmla="*/ 0 h 8"/>
                <a:gd name="T4" fmla="*/ 16238538 w 8"/>
                <a:gd name="T5" fmla="*/ 23030656 h 8"/>
                <a:gd name="T6" fmla="*/ 21650325 w 8"/>
                <a:gd name="T7" fmla="*/ 30706219 h 8"/>
                <a:gd name="T8" fmla="*/ 16238538 w 8"/>
                <a:gd name="T9" fmla="*/ 30706219 h 8"/>
                <a:gd name="T10" fmla="*/ 16238538 w 8"/>
                <a:gd name="T11" fmla="*/ 30706219 h 8"/>
                <a:gd name="T12" fmla="*/ 16238538 w 8"/>
                <a:gd name="T13" fmla="*/ 30706219 h 8"/>
                <a:gd name="T14" fmla="*/ 5413375 w 8"/>
                <a:gd name="T15" fmla="*/ 30706219 h 8"/>
                <a:gd name="T16" fmla="*/ 0 w 8"/>
                <a:gd name="T17" fmla="*/ 30706219 h 8"/>
                <a:gd name="T18" fmla="*/ 0 w 8"/>
                <a:gd name="T19" fmla="*/ 23030656 h 8"/>
                <a:gd name="T20" fmla="*/ 0 w 8"/>
                <a:gd name="T21" fmla="*/ 23030656 h 8"/>
                <a:gd name="T22" fmla="*/ 0 w 8"/>
                <a:gd name="T23" fmla="*/ 7677547 h 8"/>
                <a:gd name="T24" fmla="*/ 0 w 8"/>
                <a:gd name="T25" fmla="*/ 0 h 8"/>
                <a:gd name="T26" fmla="*/ 0 w 8"/>
                <a:gd name="T27" fmla="*/ 0 h 8"/>
                <a:gd name="T28" fmla="*/ 0 w 8"/>
                <a:gd name="T29" fmla="*/ 0 h 8"/>
                <a:gd name="T30" fmla="*/ 0 w 8"/>
                <a:gd name="T31" fmla="*/ 0 h 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8" h="8">
                  <a:moveTo>
                    <a:pt x="0" y="0"/>
                  </a:moveTo>
                  <a:lnTo>
                    <a:pt x="0" y="0"/>
                  </a:lnTo>
                  <a:lnTo>
                    <a:pt x="6" y="6"/>
                  </a:lnTo>
                  <a:lnTo>
                    <a:pt x="8" y="8"/>
                  </a:lnTo>
                  <a:lnTo>
                    <a:pt x="6" y="8"/>
                  </a:lnTo>
                  <a:lnTo>
                    <a:pt x="2" y="8"/>
                  </a:lnTo>
                  <a:lnTo>
                    <a:pt x="0" y="8"/>
                  </a:lnTo>
                  <a:lnTo>
                    <a:pt x="0" y="6"/>
                  </a:lnTo>
                  <a:lnTo>
                    <a:pt x="0" y="2"/>
                  </a:lnTo>
                  <a:lnTo>
                    <a:pt x="0" y="0"/>
                  </a:lnTo>
                  <a:close/>
                </a:path>
              </a:pathLst>
            </a:custGeom>
            <a:solidFill>
              <a:schemeClr val="bg1">
                <a:lumMod val="85000"/>
              </a:schemeClr>
            </a:solidFill>
            <a:ln w="635" cap="rnd">
              <a:solidFill>
                <a:schemeClr val="bg1">
                  <a:alpha val="17000"/>
                </a:schemeClr>
              </a:solidFill>
              <a:prstDash val="solid"/>
              <a:round/>
              <a:headEnd/>
              <a:tailEnd/>
            </a:ln>
          </p:spPr>
          <p:txBody>
            <a:bodyPr lIns="81617" tIns="40809" rIns="81617" bIns="40809"/>
            <a:lstStyle/>
            <a:p>
              <a:pPr algn="ctr" defTabSz="457033" fontAlgn="base">
                <a:spcBef>
                  <a:spcPct val="0"/>
                </a:spcBef>
                <a:spcAft>
                  <a:spcPct val="0"/>
                </a:spcAft>
              </a:pPr>
              <a:endParaRPr lang="en-AU" sz="2800">
                <a:solidFill>
                  <a:srgbClr val="000000"/>
                </a:solidFill>
                <a:latin typeface="Lucida Grande" charset="0"/>
                <a:ea typeface="ヒラギノ角ゴ ProN W3" charset="0"/>
                <a:sym typeface="Lucida Grande" charset="0"/>
              </a:endParaRPr>
            </a:p>
          </p:txBody>
        </p:sp>
        <p:sp>
          <p:nvSpPr>
            <p:cNvPr id="524" name="Freeform 523">
              <a:extLst>
                <a:ext uri="{FF2B5EF4-FFF2-40B4-BE49-F238E27FC236}">
                  <a16:creationId xmlns:a16="http://schemas.microsoft.com/office/drawing/2014/main" id="{8E876AFA-19C0-DE45-843C-9EBD49C3CE0B}"/>
                </a:ext>
              </a:extLst>
            </p:cNvPr>
            <p:cNvSpPr>
              <a:spLocks/>
            </p:cNvSpPr>
            <p:nvPr userDrawn="1"/>
          </p:nvSpPr>
          <p:spPr bwMode="auto">
            <a:xfrm>
              <a:off x="7096297" y="2777516"/>
              <a:ext cx="28438" cy="31993"/>
            </a:xfrm>
            <a:custGeom>
              <a:avLst/>
              <a:gdLst>
                <a:gd name="T0" fmla="*/ 9 w 19"/>
                <a:gd name="T1" fmla="*/ 0 h 25"/>
                <a:gd name="T2" fmla="*/ 9 w 19"/>
                <a:gd name="T3" fmla="*/ 0 h 25"/>
                <a:gd name="T4" fmla="*/ 7 w 19"/>
                <a:gd name="T5" fmla="*/ 6 h 25"/>
                <a:gd name="T6" fmla="*/ 9 w 19"/>
                <a:gd name="T7" fmla="*/ 10 h 25"/>
                <a:gd name="T8" fmla="*/ 9 w 19"/>
                <a:gd name="T9" fmla="*/ 10 h 25"/>
                <a:gd name="T10" fmla="*/ 7 w 19"/>
                <a:gd name="T11" fmla="*/ 10 h 25"/>
                <a:gd name="T12" fmla="*/ 7 w 19"/>
                <a:gd name="T13" fmla="*/ 10 h 25"/>
                <a:gd name="T14" fmla="*/ 3 w 19"/>
                <a:gd name="T15" fmla="*/ 10 h 25"/>
                <a:gd name="T16" fmla="*/ 0 w 19"/>
                <a:gd name="T17" fmla="*/ 10 h 25"/>
                <a:gd name="T18" fmla="*/ 0 w 19"/>
                <a:gd name="T19" fmla="*/ 10 h 25"/>
                <a:gd name="T20" fmla="*/ 3 w 19"/>
                <a:gd name="T21" fmla="*/ 14 h 25"/>
                <a:gd name="T22" fmla="*/ 9 w 19"/>
                <a:gd name="T23" fmla="*/ 19 h 25"/>
                <a:gd name="T24" fmla="*/ 9 w 19"/>
                <a:gd name="T25" fmla="*/ 19 h 25"/>
                <a:gd name="T26" fmla="*/ 9 w 19"/>
                <a:gd name="T27" fmla="*/ 23 h 25"/>
                <a:gd name="T28" fmla="*/ 13 w 19"/>
                <a:gd name="T29" fmla="*/ 23 h 25"/>
                <a:gd name="T30" fmla="*/ 19 w 19"/>
                <a:gd name="T31" fmla="*/ 25 h 25"/>
                <a:gd name="T32" fmla="*/ 19 w 19"/>
                <a:gd name="T33" fmla="*/ 25 h 25"/>
                <a:gd name="T34" fmla="*/ 17 w 19"/>
                <a:gd name="T35" fmla="*/ 17 h 25"/>
                <a:gd name="T36" fmla="*/ 17 w 19"/>
                <a:gd name="T37" fmla="*/ 17 h 25"/>
                <a:gd name="T38" fmla="*/ 11 w 19"/>
                <a:gd name="T39" fmla="*/ 6 h 25"/>
                <a:gd name="T40" fmla="*/ 9 w 19"/>
                <a:gd name="T41" fmla="*/ 0 h 25"/>
                <a:gd name="T42" fmla="*/ 9 w 19"/>
                <a:gd name="T43" fmla="*/ 0 h 25"/>
                <a:gd name="T44" fmla="*/ 9 w 19"/>
                <a:gd name="T45" fmla="*/ 0 h 25"/>
                <a:gd name="T46" fmla="*/ 9 w 19"/>
                <a:gd name="T47"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9" h="25">
                  <a:moveTo>
                    <a:pt x="9" y="0"/>
                  </a:moveTo>
                  <a:lnTo>
                    <a:pt x="9" y="0"/>
                  </a:lnTo>
                  <a:lnTo>
                    <a:pt x="7" y="6"/>
                  </a:lnTo>
                  <a:lnTo>
                    <a:pt x="9" y="10"/>
                  </a:lnTo>
                  <a:lnTo>
                    <a:pt x="9" y="10"/>
                  </a:lnTo>
                  <a:lnTo>
                    <a:pt x="7" y="10"/>
                  </a:lnTo>
                  <a:lnTo>
                    <a:pt x="7" y="10"/>
                  </a:lnTo>
                  <a:lnTo>
                    <a:pt x="3" y="10"/>
                  </a:lnTo>
                  <a:lnTo>
                    <a:pt x="0" y="10"/>
                  </a:lnTo>
                  <a:lnTo>
                    <a:pt x="0" y="10"/>
                  </a:lnTo>
                  <a:lnTo>
                    <a:pt x="3" y="14"/>
                  </a:lnTo>
                  <a:lnTo>
                    <a:pt x="9" y="19"/>
                  </a:lnTo>
                  <a:lnTo>
                    <a:pt x="9" y="19"/>
                  </a:lnTo>
                  <a:lnTo>
                    <a:pt x="9" y="23"/>
                  </a:lnTo>
                  <a:lnTo>
                    <a:pt x="13" y="23"/>
                  </a:lnTo>
                  <a:lnTo>
                    <a:pt x="19" y="25"/>
                  </a:lnTo>
                  <a:lnTo>
                    <a:pt x="19" y="25"/>
                  </a:lnTo>
                  <a:lnTo>
                    <a:pt x="17" y="17"/>
                  </a:lnTo>
                  <a:lnTo>
                    <a:pt x="17" y="17"/>
                  </a:lnTo>
                  <a:lnTo>
                    <a:pt x="11" y="6"/>
                  </a:lnTo>
                  <a:lnTo>
                    <a:pt x="9" y="0"/>
                  </a:lnTo>
                  <a:lnTo>
                    <a:pt x="9" y="0"/>
                  </a:lnTo>
                  <a:lnTo>
                    <a:pt x="9" y="0"/>
                  </a:lnTo>
                  <a:lnTo>
                    <a:pt x="9" y="0"/>
                  </a:lnTo>
                  <a:close/>
                </a:path>
              </a:pathLst>
            </a:custGeom>
            <a:solidFill>
              <a:schemeClr val="bg1">
                <a:lumMod val="85000"/>
              </a:schemeClr>
            </a:solidFill>
            <a:ln w="635" cap="rnd">
              <a:solidFill>
                <a:schemeClr val="bg1">
                  <a:alpha val="17000"/>
                </a:schemeClr>
              </a:solidFill>
              <a:round/>
              <a:headEnd/>
              <a:tailEnd/>
            </a:ln>
          </p:spPr>
          <p:txBody>
            <a:bodyPr lIns="81617" tIns="40809" rIns="81617" bIns="40809"/>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525" name="Freeform 524">
              <a:extLst>
                <a:ext uri="{FF2B5EF4-FFF2-40B4-BE49-F238E27FC236}">
                  <a16:creationId xmlns:a16="http://schemas.microsoft.com/office/drawing/2014/main" id="{7355EEB8-09C3-B744-8180-006EBF0B33F0}"/>
                </a:ext>
              </a:extLst>
            </p:cNvPr>
            <p:cNvSpPr>
              <a:spLocks/>
            </p:cNvSpPr>
            <p:nvPr userDrawn="1"/>
          </p:nvSpPr>
          <p:spPr bwMode="auto">
            <a:xfrm>
              <a:off x="7096297" y="2777516"/>
              <a:ext cx="28438" cy="31993"/>
            </a:xfrm>
            <a:custGeom>
              <a:avLst/>
              <a:gdLst>
                <a:gd name="T0" fmla="*/ 25638961 w 19"/>
                <a:gd name="T1" fmla="*/ 0 h 25"/>
                <a:gd name="T2" fmla="*/ 25638961 w 19"/>
                <a:gd name="T3" fmla="*/ 0 h 25"/>
                <a:gd name="T4" fmla="*/ 19940671 w 19"/>
                <a:gd name="T5" fmla="*/ 22107525 h 25"/>
                <a:gd name="T6" fmla="*/ 25638961 w 19"/>
                <a:gd name="T7" fmla="*/ 36846510 h 25"/>
                <a:gd name="T8" fmla="*/ 25638961 w 19"/>
                <a:gd name="T9" fmla="*/ 36846510 h 25"/>
                <a:gd name="T10" fmla="*/ 19940671 w 19"/>
                <a:gd name="T11" fmla="*/ 36846510 h 25"/>
                <a:gd name="T12" fmla="*/ 19940671 w 19"/>
                <a:gd name="T13" fmla="*/ 36846510 h 25"/>
                <a:gd name="T14" fmla="*/ 8545763 w 19"/>
                <a:gd name="T15" fmla="*/ 36846510 h 25"/>
                <a:gd name="T16" fmla="*/ 0 w 19"/>
                <a:gd name="T17" fmla="*/ 36846510 h 25"/>
                <a:gd name="T18" fmla="*/ 0 w 19"/>
                <a:gd name="T19" fmla="*/ 36846510 h 25"/>
                <a:gd name="T20" fmla="*/ 8545763 w 19"/>
                <a:gd name="T21" fmla="*/ 51585495 h 25"/>
                <a:gd name="T22" fmla="*/ 25638961 w 19"/>
                <a:gd name="T23" fmla="*/ 70010655 h 25"/>
                <a:gd name="T24" fmla="*/ 25638961 w 19"/>
                <a:gd name="T25" fmla="*/ 70010655 h 25"/>
                <a:gd name="T26" fmla="*/ 25638961 w 19"/>
                <a:gd name="T27" fmla="*/ 84749640 h 25"/>
                <a:gd name="T28" fmla="*/ 37033868 w 19"/>
                <a:gd name="T29" fmla="*/ 84749640 h 25"/>
                <a:gd name="T30" fmla="*/ 54125395 w 19"/>
                <a:gd name="T31" fmla="*/ 92118180 h 25"/>
                <a:gd name="T32" fmla="*/ 54125395 w 19"/>
                <a:gd name="T33" fmla="*/ 92118180 h 25"/>
                <a:gd name="T34" fmla="*/ 48428776 w 19"/>
                <a:gd name="T35" fmla="*/ 62640210 h 25"/>
                <a:gd name="T36" fmla="*/ 48428776 w 19"/>
                <a:gd name="T37" fmla="*/ 62640210 h 25"/>
                <a:gd name="T38" fmla="*/ 31335579 w 19"/>
                <a:gd name="T39" fmla="*/ 22107525 h 25"/>
                <a:gd name="T40" fmla="*/ 25638961 w 19"/>
                <a:gd name="T41" fmla="*/ 0 h 25"/>
                <a:gd name="T42" fmla="*/ 25638961 w 19"/>
                <a:gd name="T43" fmla="*/ 0 h 25"/>
                <a:gd name="T44" fmla="*/ 25638961 w 19"/>
                <a:gd name="T45" fmla="*/ 0 h 25"/>
                <a:gd name="T46" fmla="*/ 25638961 w 19"/>
                <a:gd name="T47" fmla="*/ 0 h 2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9" h="25">
                  <a:moveTo>
                    <a:pt x="9" y="0"/>
                  </a:moveTo>
                  <a:lnTo>
                    <a:pt x="9" y="0"/>
                  </a:lnTo>
                  <a:lnTo>
                    <a:pt x="7" y="6"/>
                  </a:lnTo>
                  <a:lnTo>
                    <a:pt x="9" y="10"/>
                  </a:lnTo>
                  <a:lnTo>
                    <a:pt x="7" y="10"/>
                  </a:lnTo>
                  <a:lnTo>
                    <a:pt x="3" y="10"/>
                  </a:lnTo>
                  <a:lnTo>
                    <a:pt x="0" y="10"/>
                  </a:lnTo>
                  <a:lnTo>
                    <a:pt x="3" y="14"/>
                  </a:lnTo>
                  <a:lnTo>
                    <a:pt x="9" y="19"/>
                  </a:lnTo>
                  <a:lnTo>
                    <a:pt x="9" y="23"/>
                  </a:lnTo>
                  <a:lnTo>
                    <a:pt x="13" y="23"/>
                  </a:lnTo>
                  <a:lnTo>
                    <a:pt x="19" y="25"/>
                  </a:lnTo>
                  <a:lnTo>
                    <a:pt x="17" y="17"/>
                  </a:lnTo>
                  <a:lnTo>
                    <a:pt x="11" y="6"/>
                  </a:lnTo>
                  <a:lnTo>
                    <a:pt x="9" y="0"/>
                  </a:lnTo>
                  <a:close/>
                </a:path>
              </a:pathLst>
            </a:custGeom>
            <a:solidFill>
              <a:schemeClr val="bg1">
                <a:lumMod val="85000"/>
              </a:schemeClr>
            </a:solidFill>
            <a:ln w="635" cap="rnd">
              <a:solidFill>
                <a:schemeClr val="bg1">
                  <a:alpha val="17000"/>
                </a:schemeClr>
              </a:solidFill>
              <a:prstDash val="solid"/>
              <a:round/>
              <a:headEnd/>
              <a:tailEnd/>
            </a:ln>
          </p:spPr>
          <p:txBody>
            <a:bodyPr lIns="81617" tIns="40809" rIns="81617" bIns="40809"/>
            <a:lstStyle/>
            <a:p>
              <a:pPr algn="ctr" defTabSz="457033" fontAlgn="base">
                <a:spcBef>
                  <a:spcPct val="0"/>
                </a:spcBef>
                <a:spcAft>
                  <a:spcPct val="0"/>
                </a:spcAft>
              </a:pPr>
              <a:endParaRPr lang="en-AU" sz="2800">
                <a:solidFill>
                  <a:srgbClr val="000000"/>
                </a:solidFill>
                <a:latin typeface="Lucida Grande" charset="0"/>
                <a:ea typeface="ヒラギノ角ゴ ProN W3" charset="0"/>
                <a:sym typeface="Lucida Grande" charset="0"/>
              </a:endParaRPr>
            </a:p>
          </p:txBody>
        </p:sp>
        <p:sp>
          <p:nvSpPr>
            <p:cNvPr id="526" name="Freeform 525">
              <a:extLst>
                <a:ext uri="{FF2B5EF4-FFF2-40B4-BE49-F238E27FC236}">
                  <a16:creationId xmlns:a16="http://schemas.microsoft.com/office/drawing/2014/main" id="{93AB4519-2C2C-C046-94C6-352D0B40189D}"/>
                </a:ext>
              </a:extLst>
            </p:cNvPr>
            <p:cNvSpPr>
              <a:spLocks/>
            </p:cNvSpPr>
            <p:nvPr userDrawn="1"/>
          </p:nvSpPr>
          <p:spPr bwMode="auto">
            <a:xfrm>
              <a:off x="7167392" y="2799900"/>
              <a:ext cx="5688" cy="9598"/>
            </a:xfrm>
            <a:custGeom>
              <a:avLst/>
              <a:gdLst>
                <a:gd name="T0" fmla="*/ 0 w 4"/>
                <a:gd name="T1" fmla="*/ 0 h 8"/>
                <a:gd name="T2" fmla="*/ 0 w 4"/>
                <a:gd name="T3" fmla="*/ 0 h 8"/>
                <a:gd name="T4" fmla="*/ 0 w 4"/>
                <a:gd name="T5" fmla="*/ 6 h 8"/>
                <a:gd name="T6" fmla="*/ 0 w 4"/>
                <a:gd name="T7" fmla="*/ 8 h 8"/>
                <a:gd name="T8" fmla="*/ 0 w 4"/>
                <a:gd name="T9" fmla="*/ 8 h 8"/>
                <a:gd name="T10" fmla="*/ 4 w 4"/>
                <a:gd name="T11" fmla="*/ 4 h 8"/>
                <a:gd name="T12" fmla="*/ 4 w 4"/>
                <a:gd name="T13" fmla="*/ 4 h 8"/>
                <a:gd name="T14" fmla="*/ 4 w 4"/>
                <a:gd name="T15" fmla="*/ 2 h 8"/>
                <a:gd name="T16" fmla="*/ 2 w 4"/>
                <a:gd name="T17" fmla="*/ 0 h 8"/>
                <a:gd name="T18" fmla="*/ 0 w 4"/>
                <a:gd name="T19" fmla="*/ 0 h 8"/>
                <a:gd name="T20" fmla="*/ 0 w 4"/>
                <a:gd name="T21" fmla="*/ 0 h 8"/>
                <a:gd name="T22" fmla="*/ 0 w 4"/>
                <a:gd name="T23" fmla="*/ 0 h 8"/>
                <a:gd name="T24" fmla="*/ 0 w 4"/>
                <a:gd name="T25"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8">
                  <a:moveTo>
                    <a:pt x="0" y="0"/>
                  </a:moveTo>
                  <a:lnTo>
                    <a:pt x="0" y="0"/>
                  </a:lnTo>
                  <a:lnTo>
                    <a:pt x="0" y="6"/>
                  </a:lnTo>
                  <a:lnTo>
                    <a:pt x="0" y="8"/>
                  </a:lnTo>
                  <a:lnTo>
                    <a:pt x="0" y="8"/>
                  </a:lnTo>
                  <a:lnTo>
                    <a:pt x="4" y="4"/>
                  </a:lnTo>
                  <a:lnTo>
                    <a:pt x="4" y="4"/>
                  </a:lnTo>
                  <a:lnTo>
                    <a:pt x="4" y="2"/>
                  </a:lnTo>
                  <a:lnTo>
                    <a:pt x="2" y="0"/>
                  </a:lnTo>
                  <a:lnTo>
                    <a:pt x="0" y="0"/>
                  </a:lnTo>
                  <a:lnTo>
                    <a:pt x="0" y="0"/>
                  </a:lnTo>
                  <a:lnTo>
                    <a:pt x="0" y="0"/>
                  </a:lnTo>
                  <a:lnTo>
                    <a:pt x="0" y="0"/>
                  </a:lnTo>
                  <a:close/>
                </a:path>
              </a:pathLst>
            </a:custGeom>
            <a:solidFill>
              <a:schemeClr val="bg1">
                <a:lumMod val="85000"/>
              </a:schemeClr>
            </a:solidFill>
            <a:ln w="635" cap="rnd">
              <a:solidFill>
                <a:schemeClr val="bg1">
                  <a:alpha val="17000"/>
                </a:schemeClr>
              </a:solidFill>
              <a:round/>
              <a:headEnd/>
              <a:tailEnd/>
            </a:ln>
          </p:spPr>
          <p:txBody>
            <a:bodyPr lIns="81617" tIns="40809" rIns="81617" bIns="40809"/>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527" name="Freeform 526">
              <a:extLst>
                <a:ext uri="{FF2B5EF4-FFF2-40B4-BE49-F238E27FC236}">
                  <a16:creationId xmlns:a16="http://schemas.microsoft.com/office/drawing/2014/main" id="{C4793927-D069-B846-928E-42183DF6CCA7}"/>
                </a:ext>
              </a:extLst>
            </p:cNvPr>
            <p:cNvSpPr>
              <a:spLocks/>
            </p:cNvSpPr>
            <p:nvPr userDrawn="1"/>
          </p:nvSpPr>
          <p:spPr bwMode="auto">
            <a:xfrm>
              <a:off x="7167392" y="2799900"/>
              <a:ext cx="5688" cy="9598"/>
            </a:xfrm>
            <a:custGeom>
              <a:avLst/>
              <a:gdLst>
                <a:gd name="T0" fmla="*/ 0 w 4"/>
                <a:gd name="T1" fmla="*/ 0 h 8"/>
                <a:gd name="T2" fmla="*/ 0 w 4"/>
                <a:gd name="T3" fmla="*/ 0 h 8"/>
                <a:gd name="T4" fmla="*/ 0 w 4"/>
                <a:gd name="T5" fmla="*/ 20728316 h 8"/>
                <a:gd name="T6" fmla="*/ 0 w 4"/>
                <a:gd name="T7" fmla="*/ 27636564 h 8"/>
                <a:gd name="T8" fmla="*/ 0 w 4"/>
                <a:gd name="T9" fmla="*/ 27636564 h 8"/>
                <a:gd name="T10" fmla="*/ 10825163 w 4"/>
                <a:gd name="T11" fmla="*/ 13818282 h 8"/>
                <a:gd name="T12" fmla="*/ 10825163 w 4"/>
                <a:gd name="T13" fmla="*/ 13818282 h 8"/>
                <a:gd name="T14" fmla="*/ 10825163 w 4"/>
                <a:gd name="T15" fmla="*/ 6910034 h 8"/>
                <a:gd name="T16" fmla="*/ 5413375 w 4"/>
                <a:gd name="T17" fmla="*/ 0 h 8"/>
                <a:gd name="T18" fmla="*/ 0 w 4"/>
                <a:gd name="T19" fmla="*/ 0 h 8"/>
                <a:gd name="T20" fmla="*/ 0 w 4"/>
                <a:gd name="T21" fmla="*/ 0 h 8"/>
                <a:gd name="T22" fmla="*/ 0 w 4"/>
                <a:gd name="T23" fmla="*/ 0 h 8"/>
                <a:gd name="T24" fmla="*/ 0 w 4"/>
                <a:gd name="T25" fmla="*/ 0 h 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8">
                  <a:moveTo>
                    <a:pt x="0" y="0"/>
                  </a:moveTo>
                  <a:lnTo>
                    <a:pt x="0" y="0"/>
                  </a:lnTo>
                  <a:lnTo>
                    <a:pt x="0" y="6"/>
                  </a:lnTo>
                  <a:lnTo>
                    <a:pt x="0" y="8"/>
                  </a:lnTo>
                  <a:lnTo>
                    <a:pt x="4" y="4"/>
                  </a:lnTo>
                  <a:lnTo>
                    <a:pt x="4" y="2"/>
                  </a:lnTo>
                  <a:lnTo>
                    <a:pt x="2" y="0"/>
                  </a:lnTo>
                  <a:lnTo>
                    <a:pt x="0" y="0"/>
                  </a:lnTo>
                  <a:close/>
                </a:path>
              </a:pathLst>
            </a:custGeom>
            <a:solidFill>
              <a:schemeClr val="bg1">
                <a:lumMod val="85000"/>
              </a:schemeClr>
            </a:solidFill>
            <a:ln w="635" cap="rnd">
              <a:solidFill>
                <a:schemeClr val="bg1">
                  <a:alpha val="17000"/>
                </a:schemeClr>
              </a:solidFill>
              <a:prstDash val="solid"/>
              <a:round/>
              <a:headEnd/>
              <a:tailEnd/>
            </a:ln>
          </p:spPr>
          <p:txBody>
            <a:bodyPr lIns="81617" tIns="40809" rIns="81617" bIns="40809"/>
            <a:lstStyle/>
            <a:p>
              <a:pPr algn="ctr" defTabSz="457033" fontAlgn="base">
                <a:spcBef>
                  <a:spcPct val="0"/>
                </a:spcBef>
                <a:spcAft>
                  <a:spcPct val="0"/>
                </a:spcAft>
              </a:pPr>
              <a:endParaRPr lang="en-AU" sz="2800">
                <a:solidFill>
                  <a:srgbClr val="000000"/>
                </a:solidFill>
                <a:latin typeface="Lucida Grande" charset="0"/>
                <a:ea typeface="ヒラギノ角ゴ ProN W3" charset="0"/>
                <a:sym typeface="Lucida Grande" charset="0"/>
              </a:endParaRPr>
            </a:p>
          </p:txBody>
        </p:sp>
        <p:sp>
          <p:nvSpPr>
            <p:cNvPr id="528" name="Freeform 527">
              <a:extLst>
                <a:ext uri="{FF2B5EF4-FFF2-40B4-BE49-F238E27FC236}">
                  <a16:creationId xmlns:a16="http://schemas.microsoft.com/office/drawing/2014/main" id="{A4D312A7-35E1-2A45-8B41-46D8E774FB55}"/>
                </a:ext>
              </a:extLst>
            </p:cNvPr>
            <p:cNvSpPr>
              <a:spLocks/>
            </p:cNvSpPr>
            <p:nvPr userDrawn="1"/>
          </p:nvSpPr>
          <p:spPr bwMode="auto">
            <a:xfrm>
              <a:off x="7173079" y="2809498"/>
              <a:ext cx="17063" cy="10664"/>
            </a:xfrm>
            <a:custGeom>
              <a:avLst/>
              <a:gdLst>
                <a:gd name="T0" fmla="*/ 7 w 11"/>
                <a:gd name="T1" fmla="*/ 0 h 8"/>
                <a:gd name="T2" fmla="*/ 7 w 11"/>
                <a:gd name="T3" fmla="*/ 0 h 8"/>
                <a:gd name="T4" fmla="*/ 11 w 11"/>
                <a:gd name="T5" fmla="*/ 6 h 8"/>
                <a:gd name="T6" fmla="*/ 11 w 11"/>
                <a:gd name="T7" fmla="*/ 8 h 8"/>
                <a:gd name="T8" fmla="*/ 0 w 11"/>
                <a:gd name="T9" fmla="*/ 8 h 8"/>
                <a:gd name="T10" fmla="*/ 7 w 11"/>
                <a:gd name="T11" fmla="*/ 0 h 8"/>
                <a:gd name="T12" fmla="*/ 7 w 11"/>
                <a:gd name="T13" fmla="*/ 0 h 8"/>
                <a:gd name="T14" fmla="*/ 7 w 11"/>
                <a:gd name="T15" fmla="*/ 0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8">
                  <a:moveTo>
                    <a:pt x="7" y="0"/>
                  </a:moveTo>
                  <a:lnTo>
                    <a:pt x="7" y="0"/>
                  </a:lnTo>
                  <a:lnTo>
                    <a:pt x="11" y="6"/>
                  </a:lnTo>
                  <a:lnTo>
                    <a:pt x="11" y="8"/>
                  </a:lnTo>
                  <a:lnTo>
                    <a:pt x="0" y="8"/>
                  </a:lnTo>
                  <a:lnTo>
                    <a:pt x="7" y="0"/>
                  </a:lnTo>
                  <a:lnTo>
                    <a:pt x="7" y="0"/>
                  </a:lnTo>
                  <a:lnTo>
                    <a:pt x="7" y="0"/>
                  </a:lnTo>
                  <a:close/>
                </a:path>
              </a:pathLst>
            </a:custGeom>
            <a:solidFill>
              <a:schemeClr val="bg1">
                <a:lumMod val="85000"/>
              </a:schemeClr>
            </a:solidFill>
            <a:ln w="635" cap="rnd">
              <a:solidFill>
                <a:schemeClr val="bg1">
                  <a:alpha val="17000"/>
                </a:schemeClr>
              </a:solidFill>
              <a:round/>
              <a:headEnd/>
              <a:tailEnd/>
            </a:ln>
          </p:spPr>
          <p:txBody>
            <a:bodyPr lIns="81617" tIns="40809" rIns="81617" bIns="40809"/>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529" name="Freeform 528">
              <a:extLst>
                <a:ext uri="{FF2B5EF4-FFF2-40B4-BE49-F238E27FC236}">
                  <a16:creationId xmlns:a16="http://schemas.microsoft.com/office/drawing/2014/main" id="{7BFA24B5-F961-BB44-ACB2-18698388C745}"/>
                </a:ext>
              </a:extLst>
            </p:cNvPr>
            <p:cNvSpPr>
              <a:spLocks/>
            </p:cNvSpPr>
            <p:nvPr userDrawn="1"/>
          </p:nvSpPr>
          <p:spPr bwMode="auto">
            <a:xfrm>
              <a:off x="7173079" y="2809498"/>
              <a:ext cx="17063" cy="10664"/>
            </a:xfrm>
            <a:custGeom>
              <a:avLst/>
              <a:gdLst>
                <a:gd name="T0" fmla="*/ 20665786 w 11"/>
                <a:gd name="T1" fmla="*/ 0 h 8"/>
                <a:gd name="T2" fmla="*/ 20665786 w 11"/>
                <a:gd name="T3" fmla="*/ 0 h 8"/>
                <a:gd name="T4" fmla="*/ 32475055 w 11"/>
                <a:gd name="T5" fmla="*/ 23030656 h 8"/>
                <a:gd name="T6" fmla="*/ 32475055 w 11"/>
                <a:gd name="T7" fmla="*/ 30706219 h 8"/>
                <a:gd name="T8" fmla="*/ 0 w 11"/>
                <a:gd name="T9" fmla="*/ 30706219 h 8"/>
                <a:gd name="T10" fmla="*/ 20665786 w 11"/>
                <a:gd name="T11" fmla="*/ 0 h 8"/>
                <a:gd name="T12" fmla="*/ 20665786 w 11"/>
                <a:gd name="T13" fmla="*/ 0 h 8"/>
                <a:gd name="T14" fmla="*/ 20665786 w 11"/>
                <a:gd name="T15" fmla="*/ 0 h 8"/>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1" h="8">
                  <a:moveTo>
                    <a:pt x="7" y="0"/>
                  </a:moveTo>
                  <a:lnTo>
                    <a:pt x="7" y="0"/>
                  </a:lnTo>
                  <a:lnTo>
                    <a:pt x="11" y="6"/>
                  </a:lnTo>
                  <a:lnTo>
                    <a:pt x="11" y="8"/>
                  </a:lnTo>
                  <a:lnTo>
                    <a:pt x="0" y="8"/>
                  </a:lnTo>
                  <a:lnTo>
                    <a:pt x="7" y="0"/>
                  </a:lnTo>
                  <a:close/>
                </a:path>
              </a:pathLst>
            </a:custGeom>
            <a:solidFill>
              <a:schemeClr val="bg1">
                <a:lumMod val="85000"/>
              </a:schemeClr>
            </a:solidFill>
            <a:ln w="635" cap="rnd">
              <a:solidFill>
                <a:schemeClr val="bg1">
                  <a:alpha val="17000"/>
                </a:schemeClr>
              </a:solidFill>
              <a:prstDash val="solid"/>
              <a:round/>
              <a:headEnd/>
              <a:tailEnd/>
            </a:ln>
          </p:spPr>
          <p:txBody>
            <a:bodyPr lIns="81617" tIns="40809" rIns="81617" bIns="40809"/>
            <a:lstStyle/>
            <a:p>
              <a:pPr algn="ctr" defTabSz="457033" fontAlgn="base">
                <a:spcBef>
                  <a:spcPct val="0"/>
                </a:spcBef>
                <a:spcAft>
                  <a:spcPct val="0"/>
                </a:spcAft>
              </a:pPr>
              <a:endParaRPr lang="en-AU" sz="2800">
                <a:solidFill>
                  <a:srgbClr val="000000"/>
                </a:solidFill>
                <a:latin typeface="Lucida Grande" charset="0"/>
                <a:ea typeface="ヒラギノ角ゴ ProN W3" charset="0"/>
                <a:sym typeface="Lucida Grande" charset="0"/>
              </a:endParaRPr>
            </a:p>
          </p:txBody>
        </p:sp>
        <p:sp>
          <p:nvSpPr>
            <p:cNvPr id="530" name="Freeform 529">
              <a:extLst>
                <a:ext uri="{FF2B5EF4-FFF2-40B4-BE49-F238E27FC236}">
                  <a16:creationId xmlns:a16="http://schemas.microsoft.com/office/drawing/2014/main" id="{2D544726-4B7E-0642-8F56-A86F9D28227F}"/>
                </a:ext>
              </a:extLst>
            </p:cNvPr>
            <p:cNvSpPr>
              <a:spLocks/>
            </p:cNvSpPr>
            <p:nvPr userDrawn="1"/>
          </p:nvSpPr>
          <p:spPr bwMode="auto">
            <a:xfrm>
              <a:off x="7181611" y="2829770"/>
              <a:ext cx="18485" cy="14930"/>
            </a:xfrm>
            <a:custGeom>
              <a:avLst/>
              <a:gdLst>
                <a:gd name="T0" fmla="*/ 0 w 12"/>
                <a:gd name="T1" fmla="*/ 12 h 12"/>
                <a:gd name="T2" fmla="*/ 0 w 12"/>
                <a:gd name="T3" fmla="*/ 12 h 12"/>
                <a:gd name="T4" fmla="*/ 6 w 12"/>
                <a:gd name="T5" fmla="*/ 10 h 12"/>
                <a:gd name="T6" fmla="*/ 10 w 12"/>
                <a:gd name="T7" fmla="*/ 8 h 12"/>
                <a:gd name="T8" fmla="*/ 10 w 12"/>
                <a:gd name="T9" fmla="*/ 8 h 12"/>
                <a:gd name="T10" fmla="*/ 10 w 12"/>
                <a:gd name="T11" fmla="*/ 8 h 12"/>
                <a:gd name="T12" fmla="*/ 12 w 12"/>
                <a:gd name="T13" fmla="*/ 4 h 12"/>
                <a:gd name="T14" fmla="*/ 12 w 12"/>
                <a:gd name="T15" fmla="*/ 4 h 12"/>
                <a:gd name="T16" fmla="*/ 10 w 12"/>
                <a:gd name="T17" fmla="*/ 0 h 12"/>
                <a:gd name="T18" fmla="*/ 10 w 12"/>
                <a:gd name="T19" fmla="*/ 0 h 12"/>
                <a:gd name="T20" fmla="*/ 8 w 12"/>
                <a:gd name="T21" fmla="*/ 4 h 12"/>
                <a:gd name="T22" fmla="*/ 8 w 12"/>
                <a:gd name="T23" fmla="*/ 4 h 12"/>
                <a:gd name="T24" fmla="*/ 6 w 12"/>
                <a:gd name="T25" fmla="*/ 8 h 12"/>
                <a:gd name="T26" fmla="*/ 4 w 12"/>
                <a:gd name="T27" fmla="*/ 8 h 12"/>
                <a:gd name="T28" fmla="*/ 0 w 12"/>
                <a:gd name="T29" fmla="*/ 8 h 12"/>
                <a:gd name="T30" fmla="*/ 0 w 12"/>
                <a:gd name="T31" fmla="*/ 12 h 12"/>
                <a:gd name="T32" fmla="*/ 0 w 12"/>
                <a:gd name="T33" fmla="*/ 12 h 12"/>
                <a:gd name="T34" fmla="*/ 0 w 12"/>
                <a:gd name="T35"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 h="12">
                  <a:moveTo>
                    <a:pt x="0" y="12"/>
                  </a:moveTo>
                  <a:lnTo>
                    <a:pt x="0" y="12"/>
                  </a:lnTo>
                  <a:lnTo>
                    <a:pt x="6" y="10"/>
                  </a:lnTo>
                  <a:lnTo>
                    <a:pt x="10" y="8"/>
                  </a:lnTo>
                  <a:lnTo>
                    <a:pt x="10" y="8"/>
                  </a:lnTo>
                  <a:lnTo>
                    <a:pt x="10" y="8"/>
                  </a:lnTo>
                  <a:lnTo>
                    <a:pt x="12" y="4"/>
                  </a:lnTo>
                  <a:lnTo>
                    <a:pt x="12" y="4"/>
                  </a:lnTo>
                  <a:lnTo>
                    <a:pt x="10" y="0"/>
                  </a:lnTo>
                  <a:lnTo>
                    <a:pt x="10" y="0"/>
                  </a:lnTo>
                  <a:lnTo>
                    <a:pt x="8" y="4"/>
                  </a:lnTo>
                  <a:lnTo>
                    <a:pt x="8" y="4"/>
                  </a:lnTo>
                  <a:lnTo>
                    <a:pt x="6" y="8"/>
                  </a:lnTo>
                  <a:lnTo>
                    <a:pt x="4" y="8"/>
                  </a:lnTo>
                  <a:lnTo>
                    <a:pt x="0" y="8"/>
                  </a:lnTo>
                  <a:lnTo>
                    <a:pt x="0" y="12"/>
                  </a:lnTo>
                  <a:lnTo>
                    <a:pt x="0" y="12"/>
                  </a:lnTo>
                  <a:lnTo>
                    <a:pt x="0" y="12"/>
                  </a:lnTo>
                  <a:close/>
                </a:path>
              </a:pathLst>
            </a:custGeom>
            <a:solidFill>
              <a:schemeClr val="bg1">
                <a:lumMod val="85000"/>
              </a:schemeClr>
            </a:solidFill>
            <a:ln w="635" cap="rnd">
              <a:solidFill>
                <a:schemeClr val="bg1">
                  <a:alpha val="17000"/>
                </a:schemeClr>
              </a:solidFill>
              <a:round/>
              <a:headEnd/>
              <a:tailEnd/>
            </a:ln>
          </p:spPr>
          <p:txBody>
            <a:bodyPr lIns="81617" tIns="40809" rIns="81617" bIns="40809"/>
            <a:lstStyle/>
            <a:p>
              <a:pPr algn="ctr" defTabSz="45703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531" name="Freeform 530">
              <a:extLst>
                <a:ext uri="{FF2B5EF4-FFF2-40B4-BE49-F238E27FC236}">
                  <a16:creationId xmlns:a16="http://schemas.microsoft.com/office/drawing/2014/main" id="{A5735C7C-4413-A14C-9765-48DF6A9FB04F}"/>
                </a:ext>
              </a:extLst>
            </p:cNvPr>
            <p:cNvSpPr>
              <a:spLocks/>
            </p:cNvSpPr>
            <p:nvPr userDrawn="1"/>
          </p:nvSpPr>
          <p:spPr bwMode="auto">
            <a:xfrm>
              <a:off x="7181611" y="2829770"/>
              <a:ext cx="18485" cy="14930"/>
            </a:xfrm>
            <a:custGeom>
              <a:avLst/>
              <a:gdLst>
                <a:gd name="T0" fmla="*/ 0 w 12"/>
                <a:gd name="T1" fmla="*/ 42988706 h 12"/>
                <a:gd name="T2" fmla="*/ 0 w 12"/>
                <a:gd name="T3" fmla="*/ 42988706 h 12"/>
                <a:gd name="T4" fmla="*/ 17590455 w 12"/>
                <a:gd name="T5" fmla="*/ 35824848 h 12"/>
                <a:gd name="T6" fmla="*/ 29317999 w 12"/>
                <a:gd name="T7" fmla="*/ 28659138 h 12"/>
                <a:gd name="T8" fmla="*/ 29317999 w 12"/>
                <a:gd name="T9" fmla="*/ 28659138 h 12"/>
                <a:gd name="T10" fmla="*/ 29317999 w 12"/>
                <a:gd name="T11" fmla="*/ 28659138 h 12"/>
                <a:gd name="T12" fmla="*/ 35180911 w 12"/>
                <a:gd name="T13" fmla="*/ 14329569 h 12"/>
                <a:gd name="T14" fmla="*/ 35180911 w 12"/>
                <a:gd name="T15" fmla="*/ 14329569 h 12"/>
                <a:gd name="T16" fmla="*/ 29317999 w 12"/>
                <a:gd name="T17" fmla="*/ 0 h 12"/>
                <a:gd name="T18" fmla="*/ 29317999 w 12"/>
                <a:gd name="T19" fmla="*/ 0 h 12"/>
                <a:gd name="T20" fmla="*/ 23453367 w 12"/>
                <a:gd name="T21" fmla="*/ 14329569 h 12"/>
                <a:gd name="T22" fmla="*/ 23453367 w 12"/>
                <a:gd name="T23" fmla="*/ 14329569 h 12"/>
                <a:gd name="T24" fmla="*/ 17590455 w 12"/>
                <a:gd name="T25" fmla="*/ 28659138 h 12"/>
                <a:gd name="T26" fmla="*/ 11727544 w 12"/>
                <a:gd name="T27" fmla="*/ 28659138 h 12"/>
                <a:gd name="T28" fmla="*/ 0 w 12"/>
                <a:gd name="T29" fmla="*/ 28659138 h 12"/>
                <a:gd name="T30" fmla="*/ 0 w 12"/>
                <a:gd name="T31" fmla="*/ 42988706 h 12"/>
                <a:gd name="T32" fmla="*/ 0 w 12"/>
                <a:gd name="T33" fmla="*/ 42988706 h 12"/>
                <a:gd name="T34" fmla="*/ 0 w 12"/>
                <a:gd name="T35" fmla="*/ 42988706 h 1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2" h="12">
                  <a:moveTo>
                    <a:pt x="0" y="12"/>
                  </a:moveTo>
                  <a:lnTo>
                    <a:pt x="0" y="12"/>
                  </a:lnTo>
                  <a:lnTo>
                    <a:pt x="6" y="10"/>
                  </a:lnTo>
                  <a:lnTo>
                    <a:pt x="10" y="8"/>
                  </a:lnTo>
                  <a:lnTo>
                    <a:pt x="12" y="4"/>
                  </a:lnTo>
                  <a:lnTo>
                    <a:pt x="10" y="0"/>
                  </a:lnTo>
                  <a:lnTo>
                    <a:pt x="8" y="4"/>
                  </a:lnTo>
                  <a:lnTo>
                    <a:pt x="6" y="8"/>
                  </a:lnTo>
                  <a:lnTo>
                    <a:pt x="4" y="8"/>
                  </a:lnTo>
                  <a:lnTo>
                    <a:pt x="0" y="8"/>
                  </a:lnTo>
                  <a:lnTo>
                    <a:pt x="0" y="12"/>
                  </a:lnTo>
                  <a:close/>
                </a:path>
              </a:pathLst>
            </a:custGeom>
            <a:solidFill>
              <a:schemeClr val="bg1">
                <a:lumMod val="85000"/>
              </a:schemeClr>
            </a:solidFill>
            <a:ln w="635" cap="rnd">
              <a:solidFill>
                <a:schemeClr val="bg1">
                  <a:alpha val="17000"/>
                </a:schemeClr>
              </a:solidFill>
              <a:prstDash val="solid"/>
              <a:round/>
              <a:headEnd/>
              <a:tailEnd/>
            </a:ln>
          </p:spPr>
          <p:txBody>
            <a:bodyPr lIns="81617" tIns="40809" rIns="81617" bIns="40809"/>
            <a:lstStyle/>
            <a:p>
              <a:pPr algn="ctr" defTabSz="457033" fontAlgn="base">
                <a:spcBef>
                  <a:spcPct val="0"/>
                </a:spcBef>
                <a:spcAft>
                  <a:spcPct val="0"/>
                </a:spcAft>
              </a:pPr>
              <a:endParaRPr lang="en-AU" sz="2800">
                <a:solidFill>
                  <a:srgbClr val="000000"/>
                </a:solidFill>
                <a:latin typeface="Lucida Grande" charset="0"/>
                <a:ea typeface="ヒラギノ角ゴ ProN W3" charset="0"/>
                <a:sym typeface="Lucida Grande" charset="0"/>
              </a:endParaRPr>
            </a:p>
          </p:txBody>
        </p:sp>
        <p:sp>
          <p:nvSpPr>
            <p:cNvPr id="532" name="Freeform 531">
              <a:extLst>
                <a:ext uri="{FF2B5EF4-FFF2-40B4-BE49-F238E27FC236}">
                  <a16:creationId xmlns:a16="http://schemas.microsoft.com/office/drawing/2014/main" id="{86880902-B746-BC47-B3BB-A12D9CCD30D3}"/>
                </a:ext>
              </a:extLst>
            </p:cNvPr>
            <p:cNvSpPr/>
            <p:nvPr userDrawn="1"/>
          </p:nvSpPr>
          <p:spPr bwMode="auto">
            <a:xfrm>
              <a:off x="2077001" y="2771106"/>
              <a:ext cx="113752" cy="76782"/>
            </a:xfrm>
            <a:custGeom>
              <a:avLst/>
              <a:gdLst>
                <a:gd name="connsiteX0" fmla="*/ 4530 w 127085"/>
                <a:gd name="connsiteY0" fmla="*/ 54124 h 114520"/>
                <a:gd name="connsiteX1" fmla="*/ 75745 w 127085"/>
                <a:gd name="connsiteY1" fmla="*/ 48427 h 114520"/>
                <a:gd name="connsiteX2" fmla="*/ 84290 w 127085"/>
                <a:gd name="connsiteY2" fmla="*/ 39881 h 114520"/>
                <a:gd name="connsiteX3" fmla="*/ 87139 w 127085"/>
                <a:gd name="connsiteY3" fmla="*/ 31335 h 114520"/>
                <a:gd name="connsiteX4" fmla="*/ 92836 w 127085"/>
                <a:gd name="connsiteY4" fmla="*/ 11395 h 114520"/>
                <a:gd name="connsiteX5" fmla="*/ 98533 w 127085"/>
                <a:gd name="connsiteY5" fmla="*/ 2849 h 114520"/>
                <a:gd name="connsiteX6" fmla="*/ 107079 w 127085"/>
                <a:gd name="connsiteY6" fmla="*/ 0 h 114520"/>
                <a:gd name="connsiteX7" fmla="*/ 112776 w 127085"/>
                <a:gd name="connsiteY7" fmla="*/ 5698 h 114520"/>
                <a:gd name="connsiteX8" fmla="*/ 115625 w 127085"/>
                <a:gd name="connsiteY8" fmla="*/ 17092 h 114520"/>
                <a:gd name="connsiteX9" fmla="*/ 118474 w 127085"/>
                <a:gd name="connsiteY9" fmla="*/ 25638 h 114520"/>
                <a:gd name="connsiteX10" fmla="*/ 124171 w 127085"/>
                <a:gd name="connsiteY10" fmla="*/ 34184 h 114520"/>
                <a:gd name="connsiteX11" fmla="*/ 127019 w 127085"/>
                <a:gd name="connsiteY11" fmla="*/ 42729 h 114520"/>
                <a:gd name="connsiteX12" fmla="*/ 107079 w 127085"/>
                <a:gd name="connsiteY12" fmla="*/ 85458 h 114520"/>
                <a:gd name="connsiteX13" fmla="*/ 98533 w 127085"/>
                <a:gd name="connsiteY13" fmla="*/ 91156 h 114520"/>
                <a:gd name="connsiteX14" fmla="*/ 95685 w 127085"/>
                <a:gd name="connsiteY14" fmla="*/ 102550 h 114520"/>
                <a:gd name="connsiteX15" fmla="*/ 58653 w 127085"/>
                <a:gd name="connsiteY15" fmla="*/ 111096 h 114520"/>
                <a:gd name="connsiteX16" fmla="*/ 50107 w 127085"/>
                <a:gd name="connsiteY16" fmla="*/ 105399 h 114520"/>
                <a:gd name="connsiteX17" fmla="*/ 38713 w 127085"/>
                <a:gd name="connsiteY17" fmla="*/ 102550 h 114520"/>
                <a:gd name="connsiteX18" fmla="*/ 18773 w 127085"/>
                <a:gd name="connsiteY18" fmla="*/ 94004 h 114520"/>
                <a:gd name="connsiteX19" fmla="*/ 15924 w 127085"/>
                <a:gd name="connsiteY19" fmla="*/ 85458 h 114520"/>
                <a:gd name="connsiteX20" fmla="*/ 7378 w 127085"/>
                <a:gd name="connsiteY20" fmla="*/ 68367 h 114520"/>
                <a:gd name="connsiteX21" fmla="*/ 4530 w 127085"/>
                <a:gd name="connsiteY21" fmla="*/ 54124 h 114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27085" h="114520">
                  <a:moveTo>
                    <a:pt x="4530" y="54124"/>
                  </a:moveTo>
                  <a:cubicBezTo>
                    <a:pt x="15925" y="50801"/>
                    <a:pt x="28845" y="60662"/>
                    <a:pt x="75745" y="48427"/>
                  </a:cubicBezTo>
                  <a:cubicBezTo>
                    <a:pt x="79643" y="47410"/>
                    <a:pt x="81442" y="42730"/>
                    <a:pt x="84290" y="39881"/>
                  </a:cubicBezTo>
                  <a:cubicBezTo>
                    <a:pt x="85240" y="37032"/>
                    <a:pt x="86314" y="34222"/>
                    <a:pt x="87139" y="31335"/>
                  </a:cubicBezTo>
                  <a:cubicBezTo>
                    <a:pt x="88354" y="27082"/>
                    <a:pt x="90562" y="15944"/>
                    <a:pt x="92836" y="11395"/>
                  </a:cubicBezTo>
                  <a:cubicBezTo>
                    <a:pt x="94367" y="8333"/>
                    <a:pt x="95860" y="4988"/>
                    <a:pt x="98533" y="2849"/>
                  </a:cubicBezTo>
                  <a:cubicBezTo>
                    <a:pt x="100878" y="973"/>
                    <a:pt x="104230" y="950"/>
                    <a:pt x="107079" y="0"/>
                  </a:cubicBezTo>
                  <a:cubicBezTo>
                    <a:pt x="108978" y="1899"/>
                    <a:pt x="111575" y="3296"/>
                    <a:pt x="112776" y="5698"/>
                  </a:cubicBezTo>
                  <a:cubicBezTo>
                    <a:pt x="114527" y="9200"/>
                    <a:pt x="114549" y="13328"/>
                    <a:pt x="115625" y="17092"/>
                  </a:cubicBezTo>
                  <a:cubicBezTo>
                    <a:pt x="116450" y="19979"/>
                    <a:pt x="117131" y="22952"/>
                    <a:pt x="118474" y="25638"/>
                  </a:cubicBezTo>
                  <a:cubicBezTo>
                    <a:pt x="120005" y="28700"/>
                    <a:pt x="122272" y="31335"/>
                    <a:pt x="124171" y="34184"/>
                  </a:cubicBezTo>
                  <a:cubicBezTo>
                    <a:pt x="125120" y="37032"/>
                    <a:pt x="127513" y="39767"/>
                    <a:pt x="127019" y="42729"/>
                  </a:cubicBezTo>
                  <a:cubicBezTo>
                    <a:pt x="125702" y="50633"/>
                    <a:pt x="116332" y="79289"/>
                    <a:pt x="107079" y="85458"/>
                  </a:cubicBezTo>
                  <a:lnTo>
                    <a:pt x="98533" y="91156"/>
                  </a:lnTo>
                  <a:cubicBezTo>
                    <a:pt x="97584" y="94954"/>
                    <a:pt x="97760" y="99230"/>
                    <a:pt x="95685" y="102550"/>
                  </a:cubicBezTo>
                  <a:cubicBezTo>
                    <a:pt x="84338" y="120704"/>
                    <a:pt x="79819" y="113447"/>
                    <a:pt x="58653" y="111096"/>
                  </a:cubicBezTo>
                  <a:cubicBezTo>
                    <a:pt x="55804" y="109197"/>
                    <a:pt x="53254" y="106748"/>
                    <a:pt x="50107" y="105399"/>
                  </a:cubicBezTo>
                  <a:cubicBezTo>
                    <a:pt x="46509" y="103857"/>
                    <a:pt x="42477" y="103626"/>
                    <a:pt x="38713" y="102550"/>
                  </a:cubicBezTo>
                  <a:cubicBezTo>
                    <a:pt x="28933" y="99755"/>
                    <a:pt x="28901" y="99068"/>
                    <a:pt x="18773" y="94004"/>
                  </a:cubicBezTo>
                  <a:cubicBezTo>
                    <a:pt x="17823" y="91155"/>
                    <a:pt x="17267" y="88144"/>
                    <a:pt x="15924" y="85458"/>
                  </a:cubicBezTo>
                  <a:cubicBezTo>
                    <a:pt x="11877" y="77365"/>
                    <a:pt x="8401" y="77572"/>
                    <a:pt x="7378" y="68367"/>
                  </a:cubicBezTo>
                  <a:cubicBezTo>
                    <a:pt x="6749" y="62705"/>
                    <a:pt x="-6865" y="57447"/>
                    <a:pt x="4530" y="54124"/>
                  </a:cubicBezTo>
                  <a:close/>
                </a:path>
              </a:pathLst>
            </a:custGeom>
            <a:solidFill>
              <a:schemeClr val="bg1">
                <a:lumMod val="85000"/>
              </a:schemeClr>
            </a:solidFill>
            <a:ln w="635" cap="rnd" cmpd="sng" algn="ctr">
              <a:solidFill>
                <a:schemeClr val="bg1">
                  <a:alpha val="17000"/>
                </a:schemeClr>
              </a:solidFill>
              <a:prstDash val="solid"/>
              <a:round/>
              <a:headEnd type="none" w="med" len="med"/>
              <a:tailEnd type="none" w="med" len="med"/>
            </a:ln>
            <a:effectLst/>
          </p:spPr>
          <p:txBody>
            <a:bodyPr lIns="81617" tIns="40809" rIns="81617" bIns="40809"/>
            <a:lstStyle/>
            <a:p>
              <a:pPr algn="ctr" defTabSz="457033" fontAlgn="base">
                <a:spcBef>
                  <a:spcPct val="0"/>
                </a:spcBef>
                <a:spcAft>
                  <a:spcPct val="0"/>
                </a:spcAft>
                <a:defRPr/>
              </a:pPr>
              <a:endParaRPr lang="en-AU" sz="6667">
                <a:solidFill>
                  <a:srgbClr val="000000"/>
                </a:solidFill>
                <a:latin typeface="Lucida Grande" charset="0"/>
                <a:ea typeface="ヒラギノ角ゴ ProN W3" charset="0"/>
                <a:sym typeface="Lucida Grande" charset="0"/>
              </a:endParaRPr>
            </a:p>
          </p:txBody>
        </p:sp>
      </p:grpSp>
      <p:sp>
        <p:nvSpPr>
          <p:cNvPr id="534" name="Title 1">
            <a:extLst>
              <a:ext uri="{FF2B5EF4-FFF2-40B4-BE49-F238E27FC236}">
                <a16:creationId xmlns:a16="http://schemas.microsoft.com/office/drawing/2014/main" id="{D5AD5454-4A54-6647-A253-DBC380542338}"/>
              </a:ext>
            </a:extLst>
          </p:cNvPr>
          <p:cNvSpPr>
            <a:spLocks noGrp="1"/>
          </p:cNvSpPr>
          <p:nvPr>
            <p:ph type="title"/>
          </p:nvPr>
        </p:nvSpPr>
        <p:spPr>
          <a:xfrm>
            <a:off x="367863" y="228493"/>
            <a:ext cx="11466785" cy="948668"/>
          </a:xfrm>
          <a:prstGeom prst="rect">
            <a:avLst/>
          </a:prstGeom>
        </p:spPr>
        <p:txBody>
          <a:bodyPr>
            <a:normAutofit/>
          </a:bodyPr>
          <a:lstStyle>
            <a:lvl1pPr>
              <a:defRPr sz="3733" b="1">
                <a:solidFill>
                  <a:srgbClr val="007549"/>
                </a:solidFill>
                <a:latin typeface="+mn-lt"/>
              </a:defRPr>
            </a:lvl1pPr>
          </a:lstStyle>
          <a:p>
            <a:r>
              <a:rPr lang="en-US"/>
              <a:t>Click to edit Master title style</a:t>
            </a:r>
          </a:p>
        </p:txBody>
      </p:sp>
    </p:spTree>
    <p:extLst>
      <p:ext uri="{BB962C8B-B14F-4D97-AF65-F5344CB8AC3E}">
        <p14:creationId xmlns:p14="http://schemas.microsoft.com/office/powerpoint/2010/main" val="2691853820"/>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type="obj" preserve="1">
  <p:cSld name="2_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18416F2-7B9F-4463-8296-E7555E926F73}"/>
              </a:ext>
            </a:extLst>
          </p:cNvPr>
          <p:cNvSpPr>
            <a:spLocks noGrp="1"/>
          </p:cNvSpPr>
          <p:nvPr>
            <p:ph type="title"/>
          </p:nvPr>
        </p:nvSpPr>
        <p:spPr/>
        <p:txBody>
          <a:bodyPr/>
          <a:lstStyle/>
          <a:p>
            <a:r>
              <a:rPr lang="en-US"/>
              <a:t>Click to edit Master title style</a:t>
            </a:r>
            <a:endParaRPr lang="en-AU"/>
          </a:p>
        </p:txBody>
      </p:sp>
      <p:sp>
        <p:nvSpPr>
          <p:cNvPr id="3" name="Content Placeholder 2">
            <a:extLst>
              <a:ext uri="{FF2B5EF4-FFF2-40B4-BE49-F238E27FC236}">
                <a16:creationId xmlns:a16="http://schemas.microsoft.com/office/drawing/2014/main" id="{2AD74837-CFB9-4084-9853-4164AB467151}"/>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AU"/>
          </a:p>
        </p:txBody>
      </p:sp>
      <p:sp>
        <p:nvSpPr>
          <p:cNvPr id="4" name="Date Placeholder 3">
            <a:extLst>
              <a:ext uri="{FF2B5EF4-FFF2-40B4-BE49-F238E27FC236}">
                <a16:creationId xmlns:a16="http://schemas.microsoft.com/office/drawing/2014/main" id="{FE897F86-F2DF-4EAE-A7F6-EA4DA064BA8F}"/>
              </a:ext>
            </a:extLst>
          </p:cNvPr>
          <p:cNvSpPr>
            <a:spLocks noGrp="1"/>
          </p:cNvSpPr>
          <p:nvPr>
            <p:ph type="dt" sz="half" idx="10"/>
          </p:nvPr>
        </p:nvSpPr>
        <p:spPr/>
        <p:txBody>
          <a:bodyPr/>
          <a:lstStyle/>
          <a:p>
            <a:fld id="{F9299F2D-5E15-4F40-BE61-F3D5B4DE3D02}" type="datetimeFigureOut">
              <a:rPr lang="en-AU" smtClean="0"/>
              <a:t>26/06/2025</a:t>
            </a:fld>
            <a:endParaRPr lang="en-AU"/>
          </a:p>
        </p:txBody>
      </p:sp>
      <p:sp>
        <p:nvSpPr>
          <p:cNvPr id="5" name="Footer Placeholder 4">
            <a:extLst>
              <a:ext uri="{FF2B5EF4-FFF2-40B4-BE49-F238E27FC236}">
                <a16:creationId xmlns:a16="http://schemas.microsoft.com/office/drawing/2014/main" id="{37F4D59B-86B4-4CF0-AFE0-D2D472715B03}"/>
              </a:ext>
            </a:extLst>
          </p:cNvPr>
          <p:cNvSpPr>
            <a:spLocks noGrp="1"/>
          </p:cNvSpPr>
          <p:nvPr>
            <p:ph type="ftr" sz="quarter" idx="11"/>
          </p:nvPr>
        </p:nvSpPr>
        <p:spPr/>
        <p:txBody>
          <a:bodyPr/>
          <a:lstStyle/>
          <a:p>
            <a:endParaRPr lang="en-AU"/>
          </a:p>
        </p:txBody>
      </p:sp>
      <p:sp>
        <p:nvSpPr>
          <p:cNvPr id="6" name="Slide Number Placeholder 5">
            <a:extLst>
              <a:ext uri="{FF2B5EF4-FFF2-40B4-BE49-F238E27FC236}">
                <a16:creationId xmlns:a16="http://schemas.microsoft.com/office/drawing/2014/main" id="{DDD7EFDD-3A4E-4AA4-9678-74C680E2FA7E}"/>
              </a:ext>
            </a:extLst>
          </p:cNvPr>
          <p:cNvSpPr>
            <a:spLocks noGrp="1"/>
          </p:cNvSpPr>
          <p:nvPr>
            <p:ph type="sldNum" sz="quarter" idx="12"/>
          </p:nvPr>
        </p:nvSpPr>
        <p:spPr/>
        <p:txBody>
          <a:bodyPr/>
          <a:lstStyle/>
          <a:p>
            <a:fld id="{29E2C73D-A79A-41C8-AB67-9B35A8813734}" type="slidenum">
              <a:rPr lang="en-AU" smtClean="0"/>
              <a:t>‹#›</a:t>
            </a:fld>
            <a:endParaRPr lang="en-AU"/>
          </a:p>
        </p:txBody>
      </p:sp>
    </p:spTree>
    <p:extLst>
      <p:ext uri="{BB962C8B-B14F-4D97-AF65-F5344CB8AC3E}">
        <p14:creationId xmlns:p14="http://schemas.microsoft.com/office/powerpoint/2010/main" val="651354242"/>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preserve="1" userDrawn="1">
  <p:cSld name="1_Title Only">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911C2FC5-551C-1844-B7A1-A971D66FB342}"/>
              </a:ext>
            </a:extLst>
          </p:cNvPr>
          <p:cNvSpPr/>
          <p:nvPr userDrawn="1"/>
        </p:nvSpPr>
        <p:spPr bwMode="auto">
          <a:xfrm>
            <a:off x="0" y="0"/>
            <a:ext cx="12192000" cy="6858000"/>
          </a:xfrm>
          <a:prstGeom prst="rect">
            <a:avLst/>
          </a:prstGeom>
          <a:solidFill>
            <a:schemeClr val="tx2"/>
          </a:solidFill>
          <a:ln w="25400" cap="flat" cmpd="sng" algn="ctr">
            <a:noFill/>
            <a:prstDash val="solid"/>
            <a:round/>
            <a:headEnd type="none" w="med" len="med"/>
            <a:tailEnd type="none" w="med" len="med"/>
          </a:ln>
          <a:effectLst/>
        </p:spPr>
        <p:txBody>
          <a:bodyPr vert="horz" wrap="square" lIns="45720" tIns="22860" rIns="45720" bIns="22860" numCol="1" rtlCol="0" anchor="t" anchorCtr="0" compatLnSpc="1">
            <a:prstTxWarp prst="textNoShape">
              <a:avLst/>
            </a:prstTxWarp>
          </a:bodyPr>
          <a:lstStyle/>
          <a:p>
            <a:pPr marL="0" marR="0" indent="0" algn="ctr" defTabSz="457189" rtl="0" eaLnBrk="1" fontAlgn="base" latinLnBrk="0" hangingPunct="1">
              <a:lnSpc>
                <a:spcPct val="100000"/>
              </a:lnSpc>
              <a:spcBef>
                <a:spcPct val="0"/>
              </a:spcBef>
              <a:spcAft>
                <a:spcPct val="0"/>
              </a:spcAft>
              <a:buClrTx/>
              <a:buSzTx/>
              <a:buFontTx/>
              <a:buNone/>
              <a:tabLst/>
            </a:pPr>
            <a:endParaRPr kumimoji="0" lang="en-US" sz="2800" b="0" i="0" u="none" strike="noStrike" cap="none" normalizeH="0" baseline="0">
              <a:ln>
                <a:noFill/>
              </a:ln>
              <a:solidFill>
                <a:srgbClr val="000000"/>
              </a:solidFill>
              <a:effectLst/>
              <a:latin typeface="Lucida Grande" charset="0"/>
              <a:ea typeface="ヒラギノ角ゴ ProN W3" charset="0"/>
              <a:cs typeface="ヒラギノ角ゴ ProN W3" charset="0"/>
              <a:sym typeface="Lucida Grande" charset="0"/>
            </a:endParaRPr>
          </a:p>
        </p:txBody>
      </p:sp>
      <p:pic>
        <p:nvPicPr>
          <p:cNvPr id="4" name="Picture 3">
            <a:extLst>
              <a:ext uri="{FF2B5EF4-FFF2-40B4-BE49-F238E27FC236}">
                <a16:creationId xmlns:a16="http://schemas.microsoft.com/office/drawing/2014/main" id="{EC00C230-FC64-0A4A-A612-1D8F97EC65A1}"/>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0905067" y="6159614"/>
            <a:ext cx="1039284" cy="478255"/>
          </a:xfrm>
          <a:prstGeom prst="rect">
            <a:avLst/>
          </a:prstGeom>
        </p:spPr>
      </p:pic>
    </p:spTree>
    <p:extLst>
      <p:ext uri="{BB962C8B-B14F-4D97-AF65-F5344CB8AC3E}">
        <p14:creationId xmlns:p14="http://schemas.microsoft.com/office/powerpoint/2010/main" val="538031366"/>
      </p:ext>
    </p:extLst>
  </p:cSld>
  <p:clrMapOvr>
    <a:masterClrMapping/>
  </p:clrMapOvr>
  <p:transition/>
</p:sldLayout>
</file>

<file path=ppt/slideLayouts/slideLayout5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4277870356"/>
      </p:ext>
    </p:extLst>
  </p:cSld>
  <p:clrMapOvr>
    <a:masterClrMapping/>
  </p:clrMapOvr>
  <p:transition/>
</p:sldLayout>
</file>

<file path=ppt/slideLayouts/slideLayout5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914400" y="2130425"/>
            <a:ext cx="10363200" cy="1470027"/>
          </a:xfrm>
          <a:prstGeom prst="rect">
            <a:avLst/>
          </a:prstGeom>
        </p:spPr>
        <p:txBody>
          <a:bodyPr vert="horz"/>
          <a:lstStyle>
            <a:lvl1pPr>
              <a:defRPr b="1">
                <a:solidFill>
                  <a:schemeClr val="tx2"/>
                </a:solidFill>
              </a:defRPr>
            </a:lvl1pPr>
          </a:lstStyle>
          <a:p>
            <a:r>
              <a:rPr lang="en-US"/>
              <a:t>Click to edit Master title style</a:t>
            </a:r>
          </a:p>
        </p:txBody>
      </p:sp>
      <p:sp>
        <p:nvSpPr>
          <p:cNvPr id="3" name="Subtitle 2"/>
          <p:cNvSpPr>
            <a:spLocks noGrp="1"/>
          </p:cNvSpPr>
          <p:nvPr>
            <p:ph type="subTitle" idx="1"/>
          </p:nvPr>
        </p:nvSpPr>
        <p:spPr>
          <a:xfrm>
            <a:off x="1828800" y="3886200"/>
            <a:ext cx="8534400" cy="1752600"/>
          </a:xfrm>
          <a:prstGeom prst="rect">
            <a:avLst/>
          </a:prstGeom>
        </p:spPr>
        <p:txBody>
          <a:bodyPr/>
          <a:lstStyle>
            <a:lvl1pPr marL="0" indent="0" algn="ctr">
              <a:buNone/>
              <a:defRPr sz="3000">
                <a:solidFill>
                  <a:schemeClr val="tx1"/>
                </a:solidFill>
              </a:defRPr>
            </a:lvl1pPr>
            <a:lvl2pPr marL="228597" indent="0" algn="ctr">
              <a:buNone/>
              <a:defRPr/>
            </a:lvl2pPr>
            <a:lvl3pPr marL="457195" indent="0" algn="ctr">
              <a:buNone/>
              <a:defRPr/>
            </a:lvl3pPr>
            <a:lvl4pPr marL="685792" indent="0" algn="ctr">
              <a:buNone/>
              <a:defRPr/>
            </a:lvl4pPr>
            <a:lvl5pPr marL="914389" indent="0" algn="ctr">
              <a:buNone/>
              <a:defRPr/>
            </a:lvl5pPr>
            <a:lvl6pPr marL="1142986" indent="0" algn="ctr">
              <a:buNone/>
              <a:defRPr/>
            </a:lvl6pPr>
            <a:lvl7pPr marL="1371583" indent="0" algn="ctr">
              <a:buNone/>
              <a:defRPr/>
            </a:lvl7pPr>
            <a:lvl8pPr marL="1600180" indent="0" algn="ctr">
              <a:buNone/>
              <a:defRPr/>
            </a:lvl8pPr>
            <a:lvl9pPr marL="1828777" indent="0" algn="ctr">
              <a:buNone/>
              <a:defRPr/>
            </a:lvl9pPr>
          </a:lstStyle>
          <a:p>
            <a:r>
              <a:rPr lang="en-US"/>
              <a:t>Click to edit Master subtitle style</a:t>
            </a:r>
          </a:p>
        </p:txBody>
      </p:sp>
    </p:spTree>
    <p:extLst>
      <p:ext uri="{BB962C8B-B14F-4D97-AF65-F5344CB8AC3E}">
        <p14:creationId xmlns:p14="http://schemas.microsoft.com/office/powerpoint/2010/main" val="2287196433"/>
      </p:ext>
    </p:extLst>
  </p:cSld>
  <p:clrMapOvr>
    <a:masterClrMapping/>
  </p:clrMapOvr>
  <p:transition/>
</p:sldLayout>
</file>

<file path=ppt/slideLayouts/slideLayout55.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3" name="Content Placeholder 2"/>
          <p:cNvSpPr>
            <a:spLocks noGrp="1"/>
          </p:cNvSpPr>
          <p:nvPr>
            <p:ph idx="1"/>
          </p:nvPr>
        </p:nvSpPr>
        <p:spPr>
          <a:xfrm>
            <a:off x="609600" y="1350000"/>
            <a:ext cx="10972800" cy="4680000"/>
          </a:xfrm>
          <a:prstGeom prst="rect">
            <a:avLst/>
          </a:prstGeom>
        </p:spPr>
        <p:txBody>
          <a:bodyPr lIns="0" tIns="0" rIns="0" bIns="0"/>
          <a:lstStyle>
            <a:lvl1pPr marL="0" indent="0">
              <a:lnSpc>
                <a:spcPct val="100000"/>
              </a:lnSpc>
              <a:spcBef>
                <a:spcPts val="1200"/>
              </a:spcBef>
              <a:defRPr sz="2400">
                <a:solidFill>
                  <a:srgbClr val="4B4F54"/>
                </a:solidFill>
                <a:latin typeface="+mn-lt"/>
              </a:defRPr>
            </a:lvl1pPr>
            <a:lvl2pPr marL="307796" indent="-307796">
              <a:lnSpc>
                <a:spcPct val="100000"/>
              </a:lnSpc>
              <a:spcBef>
                <a:spcPts val="1200"/>
              </a:spcBef>
              <a:buClr>
                <a:schemeClr val="tx2"/>
              </a:buClr>
              <a:buSzPct val="100000"/>
              <a:defRPr sz="2400">
                <a:solidFill>
                  <a:srgbClr val="4B4F54"/>
                </a:solidFill>
                <a:latin typeface="+mn-lt"/>
              </a:defRPr>
            </a:lvl2pPr>
            <a:lvl3pPr marL="615593" indent="-307796">
              <a:lnSpc>
                <a:spcPct val="100000"/>
              </a:lnSpc>
              <a:spcBef>
                <a:spcPts val="1200"/>
              </a:spcBef>
              <a:buClr>
                <a:schemeClr val="tx2"/>
              </a:buClr>
              <a:buFont typeface="Lucida Grande"/>
              <a:buChar char="–"/>
              <a:defRPr sz="2400">
                <a:solidFill>
                  <a:srgbClr val="4B4F54"/>
                </a:solidFill>
                <a:latin typeface="+mn-lt"/>
              </a:defRPr>
            </a:lvl3pPr>
            <a:lvl4pPr marL="923389" marR="0" indent="-307796" algn="l" defTabSz="457195" rtl="0" eaLnBrk="0" fontAlgn="base" latinLnBrk="0" hangingPunct="0">
              <a:lnSpc>
                <a:spcPct val="100000"/>
              </a:lnSpc>
              <a:spcBef>
                <a:spcPts val="1200"/>
              </a:spcBef>
              <a:spcAft>
                <a:spcPct val="0"/>
              </a:spcAft>
              <a:buClr>
                <a:schemeClr val="tx2"/>
              </a:buClr>
              <a:buSzPct val="100000"/>
              <a:buFont typeface="Arial"/>
              <a:buChar char="•"/>
              <a:tabLst/>
              <a:defRPr sz="2200">
                <a:solidFill>
                  <a:srgbClr val="4B4F54"/>
                </a:solidFill>
                <a:latin typeface="+mn-lt"/>
              </a:defRPr>
            </a:lvl4pPr>
            <a:lvl5pPr>
              <a:defRPr sz="1800">
                <a:latin typeface="Aria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6" name="Title 1">
            <a:extLst>
              <a:ext uri="{FF2B5EF4-FFF2-40B4-BE49-F238E27FC236}">
                <a16:creationId xmlns:a16="http://schemas.microsoft.com/office/drawing/2014/main" id="{FF7805AD-21A7-8E48-A6E5-C8A994FBC313}"/>
              </a:ext>
            </a:extLst>
          </p:cNvPr>
          <p:cNvSpPr>
            <a:spLocks noGrp="1"/>
          </p:cNvSpPr>
          <p:nvPr>
            <p:ph type="title"/>
          </p:nvPr>
        </p:nvSpPr>
        <p:spPr>
          <a:xfrm>
            <a:off x="357510" y="207036"/>
            <a:ext cx="11457119" cy="863243"/>
          </a:xfrm>
          <a:prstGeom prst="rect">
            <a:avLst/>
          </a:prstGeom>
        </p:spPr>
        <p:txBody>
          <a:bodyPr>
            <a:normAutofit/>
          </a:bodyPr>
          <a:lstStyle>
            <a:lvl1pPr algn="l">
              <a:defRPr sz="5335" b="1">
                <a:solidFill>
                  <a:srgbClr val="007549"/>
                </a:solidFill>
              </a:defRPr>
            </a:lvl1pPr>
          </a:lstStyle>
          <a:p>
            <a:r>
              <a:rPr lang="en-US"/>
              <a:t>Click to edit Master title style</a:t>
            </a:r>
          </a:p>
        </p:txBody>
      </p:sp>
    </p:spTree>
    <p:extLst>
      <p:ext uri="{BB962C8B-B14F-4D97-AF65-F5344CB8AC3E}">
        <p14:creationId xmlns:p14="http://schemas.microsoft.com/office/powerpoint/2010/main" val="1463006681"/>
      </p:ext>
    </p:extLst>
  </p:cSld>
  <p:clrMapOvr>
    <a:masterClrMapping/>
  </p:clrMapOvr>
  <p:transition/>
</p:sldLayout>
</file>

<file path=ppt/slideLayouts/slideLayout5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609600" y="437400"/>
            <a:ext cx="10972800" cy="759352"/>
          </a:xfrm>
          <a:prstGeom prst="rect">
            <a:avLst/>
          </a:prstGeom>
        </p:spPr>
        <p:txBody>
          <a:bodyPr vert="horz"/>
          <a:lstStyle>
            <a:lvl1pPr algn="l">
              <a:defRPr sz="4400" b="1">
                <a:solidFill>
                  <a:schemeClr val="tx2"/>
                </a:solidFill>
                <a:latin typeface="+mj-lt"/>
                <a:cs typeface="Arial"/>
              </a:defRPr>
            </a:lvl1pPr>
          </a:lstStyle>
          <a:p>
            <a:r>
              <a:rPr lang="en-US"/>
              <a:t>Click to edit Master title style</a:t>
            </a:r>
          </a:p>
        </p:txBody>
      </p:sp>
      <p:sp>
        <p:nvSpPr>
          <p:cNvPr id="3" name="Content Placeholder 2"/>
          <p:cNvSpPr>
            <a:spLocks noGrp="1"/>
          </p:cNvSpPr>
          <p:nvPr>
            <p:ph sz="half" idx="1"/>
          </p:nvPr>
        </p:nvSpPr>
        <p:spPr>
          <a:xfrm>
            <a:off x="609600" y="1350000"/>
            <a:ext cx="5220000" cy="4500000"/>
          </a:xfrm>
          <a:prstGeom prst="rect">
            <a:avLst/>
          </a:prstGeom>
        </p:spPr>
        <p:txBody>
          <a:bodyPr/>
          <a:lstStyle>
            <a:lvl1pPr>
              <a:lnSpc>
                <a:spcPct val="100000"/>
              </a:lnSpc>
              <a:spcBef>
                <a:spcPts val="600"/>
              </a:spcBef>
              <a:defRPr sz="2400">
                <a:solidFill>
                  <a:srgbClr val="4B4F54"/>
                </a:solidFill>
              </a:defRPr>
            </a:lvl1pPr>
            <a:lvl2pPr>
              <a:lnSpc>
                <a:spcPct val="100000"/>
              </a:lnSpc>
              <a:spcBef>
                <a:spcPts val="600"/>
              </a:spcBef>
              <a:buSzPct val="100000"/>
              <a:defRPr sz="2400">
                <a:solidFill>
                  <a:srgbClr val="4B4F54"/>
                </a:solidFill>
              </a:defRPr>
            </a:lvl2pPr>
            <a:lvl3pPr marL="615593" indent="-307178">
              <a:lnSpc>
                <a:spcPct val="100000"/>
              </a:lnSpc>
              <a:spcBef>
                <a:spcPts val="600"/>
              </a:spcBef>
              <a:buSzPct val="100000"/>
              <a:buFont typeface="Lucida Grande"/>
              <a:buChar char="–"/>
              <a:defRPr sz="2400">
                <a:solidFill>
                  <a:srgbClr val="4B4F54"/>
                </a:solidFill>
              </a:defRPr>
            </a:lvl3pPr>
            <a:lvl4pPr>
              <a:lnSpc>
                <a:spcPct val="100000"/>
              </a:lnSpc>
              <a:spcBef>
                <a:spcPts val="600"/>
              </a:spcBef>
              <a:buSzPct val="100000"/>
              <a:defRPr sz="2200">
                <a:solidFill>
                  <a:srgbClr val="4B4F54"/>
                </a:solidFill>
              </a:defRPr>
            </a:lvl4pPr>
            <a:lvl5pPr marL="1231185" indent="-307178">
              <a:lnSpc>
                <a:spcPct val="100000"/>
              </a:lnSpc>
              <a:spcBef>
                <a:spcPts val="600"/>
              </a:spcBef>
              <a:buFont typeface="Lucida Grande"/>
              <a:buChar char="–"/>
              <a:defRPr sz="2200">
                <a:solidFill>
                  <a:srgbClr val="4B4F54"/>
                </a:solidFill>
              </a:defRPr>
            </a:lvl5pPr>
            <a:lvl6pPr>
              <a:defRPr sz="900"/>
            </a:lvl6pPr>
            <a:lvl7pPr>
              <a:defRPr sz="900"/>
            </a:lvl7pPr>
            <a:lvl8pPr>
              <a:defRPr sz="900"/>
            </a:lvl8pPr>
            <a:lvl9pPr>
              <a:defRPr sz="9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330600" y="1350000"/>
            <a:ext cx="5220000" cy="4500000"/>
          </a:xfrm>
          <a:prstGeom prst="rect">
            <a:avLst/>
          </a:prstGeom>
        </p:spPr>
        <p:txBody>
          <a:bodyPr/>
          <a:lstStyle>
            <a:lvl1pPr>
              <a:lnSpc>
                <a:spcPct val="100000"/>
              </a:lnSpc>
              <a:spcBef>
                <a:spcPts val="600"/>
              </a:spcBef>
              <a:defRPr sz="2400">
                <a:solidFill>
                  <a:srgbClr val="4B4F54"/>
                </a:solidFill>
              </a:defRPr>
            </a:lvl1pPr>
            <a:lvl2pPr>
              <a:lnSpc>
                <a:spcPct val="100000"/>
              </a:lnSpc>
              <a:spcBef>
                <a:spcPts val="600"/>
              </a:spcBef>
              <a:buSzPct val="100000"/>
              <a:defRPr sz="2400">
                <a:solidFill>
                  <a:srgbClr val="4B4F54"/>
                </a:solidFill>
              </a:defRPr>
            </a:lvl2pPr>
            <a:lvl3pPr marL="615593" indent="-307178">
              <a:lnSpc>
                <a:spcPct val="100000"/>
              </a:lnSpc>
              <a:spcBef>
                <a:spcPts val="600"/>
              </a:spcBef>
              <a:buSzPct val="100000"/>
              <a:buFont typeface="Lucida Grande"/>
              <a:buChar char="–"/>
              <a:defRPr sz="2400">
                <a:solidFill>
                  <a:srgbClr val="4B4F54"/>
                </a:solidFill>
              </a:defRPr>
            </a:lvl3pPr>
            <a:lvl4pPr>
              <a:lnSpc>
                <a:spcPct val="100000"/>
              </a:lnSpc>
              <a:spcBef>
                <a:spcPts val="600"/>
              </a:spcBef>
              <a:buSzPct val="100000"/>
              <a:defRPr sz="2200">
                <a:solidFill>
                  <a:srgbClr val="4B4F54"/>
                </a:solidFill>
              </a:defRPr>
            </a:lvl4pPr>
            <a:lvl5pPr marL="1231185" indent="-307178">
              <a:lnSpc>
                <a:spcPct val="100000"/>
              </a:lnSpc>
              <a:spcBef>
                <a:spcPts val="600"/>
              </a:spcBef>
              <a:buFont typeface="Lucida Grande"/>
              <a:buChar char="–"/>
              <a:defRPr sz="2200">
                <a:solidFill>
                  <a:srgbClr val="4B4F54"/>
                </a:solidFill>
              </a:defRPr>
            </a:lvl5pPr>
            <a:lvl6pPr>
              <a:defRPr sz="900"/>
            </a:lvl6pPr>
            <a:lvl7pPr>
              <a:defRPr sz="900"/>
            </a:lvl7pPr>
            <a:lvl8pPr>
              <a:defRPr sz="900"/>
            </a:lvl8pPr>
            <a:lvl9pPr>
              <a:defRPr sz="9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627502299"/>
      </p:ext>
    </p:extLst>
  </p:cSld>
  <p:clrMapOvr>
    <a:masterClrMapping/>
  </p:clrMapOvr>
  <p:transition/>
</p:sldLayout>
</file>

<file path=ppt/slideLayouts/slideLayout57.xml><?xml version="1.0" encoding="utf-8"?>
<p:sldLayout xmlns:a="http://schemas.openxmlformats.org/drawingml/2006/main" xmlns:r="http://schemas.openxmlformats.org/officeDocument/2006/relationships" xmlns:p="http://schemas.openxmlformats.org/presentationml/2006/main" preserve="1" userDrawn="1">
  <p:cSld name="Title Only">
    <p:spTree>
      <p:nvGrpSpPr>
        <p:cNvPr id="1" name=""/>
        <p:cNvGrpSpPr/>
        <p:nvPr/>
      </p:nvGrpSpPr>
      <p:grpSpPr>
        <a:xfrm>
          <a:off x="0" y="0"/>
          <a:ext cx="0" cy="0"/>
          <a:chOff x="0" y="0"/>
          <a:chExt cx="0" cy="0"/>
        </a:xfrm>
      </p:grpSpPr>
      <p:sp>
        <p:nvSpPr>
          <p:cNvPr id="3" name="Title 1">
            <a:extLst>
              <a:ext uri="{FF2B5EF4-FFF2-40B4-BE49-F238E27FC236}">
                <a16:creationId xmlns:a16="http://schemas.microsoft.com/office/drawing/2014/main" id="{593D9FE4-600F-754C-B02E-7508944847F9}"/>
              </a:ext>
            </a:extLst>
          </p:cNvPr>
          <p:cNvSpPr>
            <a:spLocks noGrp="1"/>
          </p:cNvSpPr>
          <p:nvPr>
            <p:ph type="title"/>
          </p:nvPr>
        </p:nvSpPr>
        <p:spPr>
          <a:xfrm>
            <a:off x="357510" y="207036"/>
            <a:ext cx="11457119" cy="863243"/>
          </a:xfrm>
          <a:prstGeom prst="rect">
            <a:avLst/>
          </a:prstGeom>
        </p:spPr>
        <p:txBody>
          <a:bodyPr>
            <a:normAutofit/>
          </a:bodyPr>
          <a:lstStyle>
            <a:lvl1pPr algn="l">
              <a:defRPr sz="5335" b="1">
                <a:solidFill>
                  <a:srgbClr val="007549"/>
                </a:solidFill>
              </a:defRPr>
            </a:lvl1pPr>
          </a:lstStyle>
          <a:p>
            <a:r>
              <a:rPr lang="en-US"/>
              <a:t>Click to edit Master title style</a:t>
            </a:r>
          </a:p>
        </p:txBody>
      </p:sp>
    </p:spTree>
    <p:extLst>
      <p:ext uri="{BB962C8B-B14F-4D97-AF65-F5344CB8AC3E}">
        <p14:creationId xmlns:p14="http://schemas.microsoft.com/office/powerpoint/2010/main" val="1941266256"/>
      </p:ext>
    </p:extLst>
  </p:cSld>
  <p:clrMapOvr>
    <a:masterClrMapping/>
  </p:clrMapOvr>
  <p:transition/>
</p:sldLayout>
</file>

<file path=ppt/slideLayouts/slideLayout58.xml><?xml version="1.0" encoding="utf-8"?>
<p:sldLayout xmlns:a="http://schemas.openxmlformats.org/drawingml/2006/main" xmlns:r="http://schemas.openxmlformats.org/officeDocument/2006/relationships" xmlns:p="http://schemas.openxmlformats.org/presentationml/2006/main" preserve="1" userDrawn="1">
  <p:cSld name="1_Custom Layout">
    <p:spTree>
      <p:nvGrpSpPr>
        <p:cNvPr id="1" name=""/>
        <p:cNvGrpSpPr/>
        <p:nvPr/>
      </p:nvGrpSpPr>
      <p:grpSpPr>
        <a:xfrm>
          <a:off x="0" y="0"/>
          <a:ext cx="0" cy="0"/>
          <a:chOff x="0" y="0"/>
          <a:chExt cx="0" cy="0"/>
        </a:xfrm>
      </p:grpSpPr>
      <p:sp>
        <p:nvSpPr>
          <p:cNvPr id="3" name="Date Placeholder 2"/>
          <p:cNvSpPr>
            <a:spLocks noGrp="1"/>
          </p:cNvSpPr>
          <p:nvPr>
            <p:ph type="dt" sz="half" idx="10"/>
          </p:nvPr>
        </p:nvSpPr>
        <p:spPr/>
        <p:txBody>
          <a:bodyPr/>
          <a:lstStyle/>
          <a:p>
            <a:fld id="{2A5A8C3B-DF75-F244-A284-14A77FF4CB59}" type="datetimeFigureOut">
              <a:rPr lang="en-US" smtClean="0"/>
              <a:t>6/26/2025</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endParaRPr lang="en-US"/>
          </a:p>
        </p:txBody>
      </p:sp>
      <p:sp>
        <p:nvSpPr>
          <p:cNvPr id="7" name="Freeform 5"/>
          <p:cNvSpPr>
            <a:spLocks/>
          </p:cNvSpPr>
          <p:nvPr/>
        </p:nvSpPr>
        <p:spPr bwMode="auto">
          <a:xfrm>
            <a:off x="9833557" y="2911475"/>
            <a:ext cx="81435" cy="36383"/>
          </a:xfrm>
          <a:custGeom>
            <a:avLst/>
            <a:gdLst>
              <a:gd name="T0" fmla="*/ 25 w 40"/>
              <a:gd name="T1" fmla="*/ 7 h 21"/>
              <a:gd name="T2" fmla="*/ 25 w 40"/>
              <a:gd name="T3" fmla="*/ 7 h 21"/>
              <a:gd name="T4" fmla="*/ 34 w 40"/>
              <a:gd name="T5" fmla="*/ 11 h 21"/>
              <a:gd name="T6" fmla="*/ 40 w 40"/>
              <a:gd name="T7" fmla="*/ 15 h 21"/>
              <a:gd name="T8" fmla="*/ 40 w 40"/>
              <a:gd name="T9" fmla="*/ 17 h 21"/>
              <a:gd name="T10" fmla="*/ 40 w 40"/>
              <a:gd name="T11" fmla="*/ 19 h 21"/>
              <a:gd name="T12" fmla="*/ 40 w 40"/>
              <a:gd name="T13" fmla="*/ 19 h 21"/>
              <a:gd name="T14" fmla="*/ 40 w 40"/>
              <a:gd name="T15" fmla="*/ 21 h 21"/>
              <a:gd name="T16" fmla="*/ 36 w 40"/>
              <a:gd name="T17" fmla="*/ 21 h 21"/>
              <a:gd name="T18" fmla="*/ 32 w 40"/>
              <a:gd name="T19" fmla="*/ 21 h 21"/>
              <a:gd name="T20" fmla="*/ 30 w 40"/>
              <a:gd name="T21" fmla="*/ 19 h 21"/>
              <a:gd name="T22" fmla="*/ 25 w 40"/>
              <a:gd name="T23" fmla="*/ 19 h 21"/>
              <a:gd name="T24" fmla="*/ 21 w 40"/>
              <a:gd name="T25" fmla="*/ 15 h 21"/>
              <a:gd name="T26" fmla="*/ 21 w 40"/>
              <a:gd name="T27" fmla="*/ 15 h 21"/>
              <a:gd name="T28" fmla="*/ 15 w 40"/>
              <a:gd name="T29" fmla="*/ 11 h 21"/>
              <a:gd name="T30" fmla="*/ 10 w 40"/>
              <a:gd name="T31" fmla="*/ 11 h 21"/>
              <a:gd name="T32" fmla="*/ 4 w 40"/>
              <a:gd name="T33" fmla="*/ 7 h 21"/>
              <a:gd name="T34" fmla="*/ 0 w 40"/>
              <a:gd name="T35" fmla="*/ 4 h 21"/>
              <a:gd name="T36" fmla="*/ 0 w 40"/>
              <a:gd name="T37" fmla="*/ 4 h 21"/>
              <a:gd name="T38" fmla="*/ 2 w 40"/>
              <a:gd name="T39" fmla="*/ 2 h 21"/>
              <a:gd name="T40" fmla="*/ 4 w 40"/>
              <a:gd name="T41" fmla="*/ 2 h 21"/>
              <a:gd name="T42" fmla="*/ 8 w 40"/>
              <a:gd name="T43" fmla="*/ 0 h 21"/>
              <a:gd name="T44" fmla="*/ 13 w 40"/>
              <a:gd name="T45" fmla="*/ 2 h 21"/>
              <a:gd name="T46" fmla="*/ 19 w 40"/>
              <a:gd name="T47" fmla="*/ 4 h 21"/>
              <a:gd name="T48" fmla="*/ 25 w 40"/>
              <a:gd name="T49" fmla="*/ 7 h 21"/>
              <a:gd name="T50" fmla="*/ 25 w 40"/>
              <a:gd name="T51" fmla="*/ 7 h 21"/>
              <a:gd name="T52" fmla="*/ 25 w 40"/>
              <a:gd name="T53" fmla="*/ 7 h 21"/>
              <a:gd name="T54" fmla="*/ 25 w 40"/>
              <a:gd name="T55" fmla="*/ 7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0" h="21">
                <a:moveTo>
                  <a:pt x="25" y="7"/>
                </a:moveTo>
                <a:lnTo>
                  <a:pt x="25" y="7"/>
                </a:lnTo>
                <a:lnTo>
                  <a:pt x="34" y="11"/>
                </a:lnTo>
                <a:lnTo>
                  <a:pt x="40" y="15"/>
                </a:lnTo>
                <a:lnTo>
                  <a:pt x="40" y="17"/>
                </a:lnTo>
                <a:lnTo>
                  <a:pt x="40" y="19"/>
                </a:lnTo>
                <a:lnTo>
                  <a:pt x="40" y="19"/>
                </a:lnTo>
                <a:lnTo>
                  <a:pt x="40" y="21"/>
                </a:lnTo>
                <a:lnTo>
                  <a:pt x="36" y="21"/>
                </a:lnTo>
                <a:lnTo>
                  <a:pt x="32" y="21"/>
                </a:lnTo>
                <a:lnTo>
                  <a:pt x="30" y="19"/>
                </a:lnTo>
                <a:lnTo>
                  <a:pt x="25" y="19"/>
                </a:lnTo>
                <a:lnTo>
                  <a:pt x="21" y="15"/>
                </a:lnTo>
                <a:lnTo>
                  <a:pt x="21" y="15"/>
                </a:lnTo>
                <a:lnTo>
                  <a:pt x="15" y="11"/>
                </a:lnTo>
                <a:lnTo>
                  <a:pt x="10" y="11"/>
                </a:lnTo>
                <a:lnTo>
                  <a:pt x="4" y="7"/>
                </a:lnTo>
                <a:lnTo>
                  <a:pt x="0" y="4"/>
                </a:lnTo>
                <a:lnTo>
                  <a:pt x="0" y="4"/>
                </a:lnTo>
                <a:lnTo>
                  <a:pt x="2" y="2"/>
                </a:lnTo>
                <a:lnTo>
                  <a:pt x="4" y="2"/>
                </a:lnTo>
                <a:lnTo>
                  <a:pt x="8" y="0"/>
                </a:lnTo>
                <a:lnTo>
                  <a:pt x="13" y="2"/>
                </a:lnTo>
                <a:lnTo>
                  <a:pt x="19" y="4"/>
                </a:lnTo>
                <a:lnTo>
                  <a:pt x="25" y="7"/>
                </a:lnTo>
                <a:lnTo>
                  <a:pt x="25" y="7"/>
                </a:lnTo>
                <a:lnTo>
                  <a:pt x="25" y="7"/>
                </a:lnTo>
                <a:lnTo>
                  <a:pt x="25" y="7"/>
                </a:lnTo>
                <a:close/>
              </a:path>
            </a:pathLst>
          </a:custGeom>
          <a:solidFill>
            <a:schemeClr val="bg1">
              <a:lumMod val="85000"/>
            </a:schemeClr>
          </a:solidFill>
          <a:ln w="635" cap="rnd">
            <a:solidFill>
              <a:schemeClr val="bg1">
                <a:alpha val="17000"/>
              </a:schemeClr>
            </a:solidFill>
            <a:round/>
            <a:headEnd/>
            <a:tailEnd/>
          </a:ln>
        </p:spPr>
        <p:txBody>
          <a:bodyPr/>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8" name="Freeform 6"/>
          <p:cNvSpPr>
            <a:spLocks/>
          </p:cNvSpPr>
          <p:nvPr/>
        </p:nvSpPr>
        <p:spPr bwMode="auto">
          <a:xfrm>
            <a:off x="9833557" y="2911475"/>
            <a:ext cx="81435" cy="36383"/>
          </a:xfrm>
          <a:custGeom>
            <a:avLst/>
            <a:gdLst>
              <a:gd name="T0" fmla="*/ 25 w 40"/>
              <a:gd name="T1" fmla="*/ 7 h 21"/>
              <a:gd name="T2" fmla="*/ 25 w 40"/>
              <a:gd name="T3" fmla="*/ 7 h 21"/>
              <a:gd name="T4" fmla="*/ 34 w 40"/>
              <a:gd name="T5" fmla="*/ 11 h 21"/>
              <a:gd name="T6" fmla="*/ 40 w 40"/>
              <a:gd name="T7" fmla="*/ 15 h 21"/>
              <a:gd name="T8" fmla="*/ 40 w 40"/>
              <a:gd name="T9" fmla="*/ 17 h 21"/>
              <a:gd name="T10" fmla="*/ 40 w 40"/>
              <a:gd name="T11" fmla="*/ 19 h 21"/>
              <a:gd name="T12" fmla="*/ 40 w 40"/>
              <a:gd name="T13" fmla="*/ 19 h 21"/>
              <a:gd name="T14" fmla="*/ 40 w 40"/>
              <a:gd name="T15" fmla="*/ 21 h 21"/>
              <a:gd name="T16" fmla="*/ 36 w 40"/>
              <a:gd name="T17" fmla="*/ 21 h 21"/>
              <a:gd name="T18" fmla="*/ 32 w 40"/>
              <a:gd name="T19" fmla="*/ 21 h 21"/>
              <a:gd name="T20" fmla="*/ 30 w 40"/>
              <a:gd name="T21" fmla="*/ 19 h 21"/>
              <a:gd name="T22" fmla="*/ 25 w 40"/>
              <a:gd name="T23" fmla="*/ 19 h 21"/>
              <a:gd name="T24" fmla="*/ 21 w 40"/>
              <a:gd name="T25" fmla="*/ 15 h 21"/>
              <a:gd name="T26" fmla="*/ 21 w 40"/>
              <a:gd name="T27" fmla="*/ 15 h 21"/>
              <a:gd name="T28" fmla="*/ 15 w 40"/>
              <a:gd name="T29" fmla="*/ 11 h 21"/>
              <a:gd name="T30" fmla="*/ 10 w 40"/>
              <a:gd name="T31" fmla="*/ 11 h 21"/>
              <a:gd name="T32" fmla="*/ 4 w 40"/>
              <a:gd name="T33" fmla="*/ 7 h 21"/>
              <a:gd name="T34" fmla="*/ 0 w 40"/>
              <a:gd name="T35" fmla="*/ 4 h 21"/>
              <a:gd name="T36" fmla="*/ 0 w 40"/>
              <a:gd name="T37" fmla="*/ 4 h 21"/>
              <a:gd name="T38" fmla="*/ 2 w 40"/>
              <a:gd name="T39" fmla="*/ 2 h 21"/>
              <a:gd name="T40" fmla="*/ 4 w 40"/>
              <a:gd name="T41" fmla="*/ 2 h 21"/>
              <a:gd name="T42" fmla="*/ 8 w 40"/>
              <a:gd name="T43" fmla="*/ 0 h 21"/>
              <a:gd name="T44" fmla="*/ 13 w 40"/>
              <a:gd name="T45" fmla="*/ 2 h 21"/>
              <a:gd name="T46" fmla="*/ 19 w 40"/>
              <a:gd name="T47" fmla="*/ 4 h 21"/>
              <a:gd name="T48" fmla="*/ 25 w 40"/>
              <a:gd name="T49" fmla="*/ 7 h 21"/>
              <a:gd name="T50" fmla="*/ 25 w 40"/>
              <a:gd name="T51" fmla="*/ 7 h 21"/>
              <a:gd name="T52" fmla="*/ 25 w 40"/>
              <a:gd name="T53" fmla="*/ 7 h 21"/>
              <a:gd name="T54" fmla="*/ 25 w 40"/>
              <a:gd name="T55" fmla="*/ 7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0" h="21">
                <a:moveTo>
                  <a:pt x="25" y="7"/>
                </a:moveTo>
                <a:lnTo>
                  <a:pt x="25" y="7"/>
                </a:lnTo>
                <a:lnTo>
                  <a:pt x="34" y="11"/>
                </a:lnTo>
                <a:lnTo>
                  <a:pt x="40" y="15"/>
                </a:lnTo>
                <a:lnTo>
                  <a:pt x="40" y="17"/>
                </a:lnTo>
                <a:lnTo>
                  <a:pt x="40" y="19"/>
                </a:lnTo>
                <a:lnTo>
                  <a:pt x="40" y="19"/>
                </a:lnTo>
                <a:lnTo>
                  <a:pt x="40" y="21"/>
                </a:lnTo>
                <a:lnTo>
                  <a:pt x="36" y="21"/>
                </a:lnTo>
                <a:lnTo>
                  <a:pt x="32" y="21"/>
                </a:lnTo>
                <a:lnTo>
                  <a:pt x="30" y="19"/>
                </a:lnTo>
                <a:lnTo>
                  <a:pt x="25" y="19"/>
                </a:lnTo>
                <a:lnTo>
                  <a:pt x="21" y="15"/>
                </a:lnTo>
                <a:lnTo>
                  <a:pt x="21" y="15"/>
                </a:lnTo>
                <a:lnTo>
                  <a:pt x="15" y="11"/>
                </a:lnTo>
                <a:lnTo>
                  <a:pt x="10" y="11"/>
                </a:lnTo>
                <a:lnTo>
                  <a:pt x="4" y="7"/>
                </a:lnTo>
                <a:lnTo>
                  <a:pt x="0" y="4"/>
                </a:lnTo>
                <a:lnTo>
                  <a:pt x="0" y="4"/>
                </a:lnTo>
                <a:lnTo>
                  <a:pt x="2" y="2"/>
                </a:lnTo>
                <a:lnTo>
                  <a:pt x="4" y="2"/>
                </a:lnTo>
                <a:lnTo>
                  <a:pt x="8" y="0"/>
                </a:lnTo>
                <a:lnTo>
                  <a:pt x="13" y="2"/>
                </a:lnTo>
                <a:lnTo>
                  <a:pt x="19" y="4"/>
                </a:lnTo>
                <a:lnTo>
                  <a:pt x="25" y="7"/>
                </a:lnTo>
                <a:lnTo>
                  <a:pt x="25" y="7"/>
                </a:lnTo>
                <a:lnTo>
                  <a:pt x="25" y="7"/>
                </a:lnTo>
                <a:lnTo>
                  <a:pt x="25" y="7"/>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9" name="Freeform 7"/>
          <p:cNvSpPr>
            <a:spLocks/>
          </p:cNvSpPr>
          <p:nvPr/>
        </p:nvSpPr>
        <p:spPr bwMode="auto">
          <a:xfrm>
            <a:off x="8325015" y="3497048"/>
            <a:ext cx="865224" cy="535331"/>
          </a:xfrm>
          <a:custGeom>
            <a:avLst/>
            <a:gdLst>
              <a:gd name="T0" fmla="*/ 111 w 425"/>
              <a:gd name="T1" fmla="*/ 23 h 309"/>
              <a:gd name="T2" fmla="*/ 204 w 425"/>
              <a:gd name="T3" fmla="*/ 46 h 309"/>
              <a:gd name="T4" fmla="*/ 276 w 425"/>
              <a:gd name="T5" fmla="*/ 116 h 309"/>
              <a:gd name="T6" fmla="*/ 276 w 425"/>
              <a:gd name="T7" fmla="*/ 119 h 309"/>
              <a:gd name="T8" fmla="*/ 270 w 425"/>
              <a:gd name="T9" fmla="*/ 144 h 309"/>
              <a:gd name="T10" fmla="*/ 276 w 425"/>
              <a:gd name="T11" fmla="*/ 197 h 309"/>
              <a:gd name="T12" fmla="*/ 297 w 425"/>
              <a:gd name="T13" fmla="*/ 239 h 309"/>
              <a:gd name="T14" fmla="*/ 308 w 425"/>
              <a:gd name="T15" fmla="*/ 239 h 309"/>
              <a:gd name="T16" fmla="*/ 325 w 425"/>
              <a:gd name="T17" fmla="*/ 246 h 309"/>
              <a:gd name="T18" fmla="*/ 350 w 425"/>
              <a:gd name="T19" fmla="*/ 242 h 309"/>
              <a:gd name="T20" fmla="*/ 361 w 425"/>
              <a:gd name="T21" fmla="*/ 239 h 309"/>
              <a:gd name="T22" fmla="*/ 372 w 425"/>
              <a:gd name="T23" fmla="*/ 222 h 309"/>
              <a:gd name="T24" fmla="*/ 374 w 425"/>
              <a:gd name="T25" fmla="*/ 199 h 309"/>
              <a:gd name="T26" fmla="*/ 408 w 425"/>
              <a:gd name="T27" fmla="*/ 189 h 309"/>
              <a:gd name="T28" fmla="*/ 423 w 425"/>
              <a:gd name="T29" fmla="*/ 197 h 309"/>
              <a:gd name="T30" fmla="*/ 420 w 425"/>
              <a:gd name="T31" fmla="*/ 208 h 309"/>
              <a:gd name="T32" fmla="*/ 414 w 425"/>
              <a:gd name="T33" fmla="*/ 244 h 309"/>
              <a:gd name="T34" fmla="*/ 404 w 425"/>
              <a:gd name="T35" fmla="*/ 246 h 309"/>
              <a:gd name="T36" fmla="*/ 391 w 425"/>
              <a:gd name="T37" fmla="*/ 256 h 309"/>
              <a:gd name="T38" fmla="*/ 351 w 425"/>
              <a:gd name="T39" fmla="*/ 309 h 309"/>
              <a:gd name="T40" fmla="*/ 314 w 425"/>
              <a:gd name="T41" fmla="*/ 284 h 309"/>
              <a:gd name="T42" fmla="*/ 295 w 425"/>
              <a:gd name="T43" fmla="*/ 293 h 309"/>
              <a:gd name="T44" fmla="*/ 270 w 425"/>
              <a:gd name="T45" fmla="*/ 286 h 309"/>
              <a:gd name="T46" fmla="*/ 238 w 425"/>
              <a:gd name="T47" fmla="*/ 273 h 309"/>
              <a:gd name="T48" fmla="*/ 183 w 425"/>
              <a:gd name="T49" fmla="*/ 239 h 309"/>
              <a:gd name="T50" fmla="*/ 157 w 425"/>
              <a:gd name="T51" fmla="*/ 210 h 309"/>
              <a:gd name="T52" fmla="*/ 164 w 425"/>
              <a:gd name="T53" fmla="*/ 199 h 309"/>
              <a:gd name="T54" fmla="*/ 160 w 425"/>
              <a:gd name="T55" fmla="*/ 191 h 309"/>
              <a:gd name="T56" fmla="*/ 160 w 425"/>
              <a:gd name="T57" fmla="*/ 186 h 309"/>
              <a:gd name="T58" fmla="*/ 159 w 425"/>
              <a:gd name="T59" fmla="*/ 178 h 309"/>
              <a:gd name="T60" fmla="*/ 143 w 425"/>
              <a:gd name="T61" fmla="*/ 161 h 309"/>
              <a:gd name="T62" fmla="*/ 126 w 425"/>
              <a:gd name="T63" fmla="*/ 135 h 309"/>
              <a:gd name="T64" fmla="*/ 109 w 425"/>
              <a:gd name="T65" fmla="*/ 123 h 309"/>
              <a:gd name="T66" fmla="*/ 106 w 425"/>
              <a:gd name="T67" fmla="*/ 102 h 309"/>
              <a:gd name="T68" fmla="*/ 89 w 425"/>
              <a:gd name="T69" fmla="*/ 91 h 309"/>
              <a:gd name="T70" fmla="*/ 89 w 425"/>
              <a:gd name="T71" fmla="*/ 83 h 309"/>
              <a:gd name="T72" fmla="*/ 79 w 425"/>
              <a:gd name="T73" fmla="*/ 78 h 309"/>
              <a:gd name="T74" fmla="*/ 62 w 425"/>
              <a:gd name="T75" fmla="*/ 51 h 309"/>
              <a:gd name="T76" fmla="*/ 55 w 425"/>
              <a:gd name="T77" fmla="*/ 29 h 309"/>
              <a:gd name="T78" fmla="*/ 30 w 425"/>
              <a:gd name="T79" fmla="*/ 17 h 309"/>
              <a:gd name="T80" fmla="*/ 38 w 425"/>
              <a:gd name="T81" fmla="*/ 49 h 309"/>
              <a:gd name="T82" fmla="*/ 58 w 425"/>
              <a:gd name="T83" fmla="*/ 76 h 309"/>
              <a:gd name="T84" fmla="*/ 83 w 425"/>
              <a:gd name="T85" fmla="*/ 121 h 309"/>
              <a:gd name="T86" fmla="*/ 89 w 425"/>
              <a:gd name="T87" fmla="*/ 142 h 309"/>
              <a:gd name="T88" fmla="*/ 102 w 425"/>
              <a:gd name="T89" fmla="*/ 148 h 309"/>
              <a:gd name="T90" fmla="*/ 108 w 425"/>
              <a:gd name="T91" fmla="*/ 169 h 309"/>
              <a:gd name="T92" fmla="*/ 96 w 425"/>
              <a:gd name="T93" fmla="*/ 165 h 309"/>
              <a:gd name="T94" fmla="*/ 66 w 425"/>
              <a:gd name="T95" fmla="*/ 138 h 309"/>
              <a:gd name="T96" fmla="*/ 66 w 425"/>
              <a:gd name="T97" fmla="*/ 121 h 309"/>
              <a:gd name="T98" fmla="*/ 43 w 425"/>
              <a:gd name="T99" fmla="*/ 101 h 309"/>
              <a:gd name="T100" fmla="*/ 36 w 425"/>
              <a:gd name="T101" fmla="*/ 83 h 309"/>
              <a:gd name="T102" fmla="*/ 34 w 425"/>
              <a:gd name="T103" fmla="*/ 66 h 309"/>
              <a:gd name="T104" fmla="*/ 22 w 425"/>
              <a:gd name="T105" fmla="*/ 59 h 309"/>
              <a:gd name="T106" fmla="*/ 5 w 425"/>
              <a:gd name="T107" fmla="*/ 32 h 309"/>
              <a:gd name="T108" fmla="*/ 2 w 425"/>
              <a:gd name="T109" fmla="*/ 12 h 3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25" h="309">
                <a:moveTo>
                  <a:pt x="0" y="6"/>
                </a:moveTo>
                <a:lnTo>
                  <a:pt x="0" y="6"/>
                </a:lnTo>
                <a:lnTo>
                  <a:pt x="2" y="0"/>
                </a:lnTo>
                <a:lnTo>
                  <a:pt x="28" y="0"/>
                </a:lnTo>
                <a:lnTo>
                  <a:pt x="81" y="23"/>
                </a:lnTo>
                <a:lnTo>
                  <a:pt x="111" y="23"/>
                </a:lnTo>
                <a:lnTo>
                  <a:pt x="123" y="21"/>
                </a:lnTo>
                <a:lnTo>
                  <a:pt x="125" y="14"/>
                </a:lnTo>
                <a:lnTo>
                  <a:pt x="147" y="14"/>
                </a:lnTo>
                <a:lnTo>
                  <a:pt x="179" y="49"/>
                </a:lnTo>
                <a:lnTo>
                  <a:pt x="196" y="59"/>
                </a:lnTo>
                <a:lnTo>
                  <a:pt x="204" y="46"/>
                </a:lnTo>
                <a:lnTo>
                  <a:pt x="213" y="46"/>
                </a:lnTo>
                <a:lnTo>
                  <a:pt x="227" y="55"/>
                </a:lnTo>
                <a:lnTo>
                  <a:pt x="234" y="65"/>
                </a:lnTo>
                <a:lnTo>
                  <a:pt x="247" y="91"/>
                </a:lnTo>
                <a:lnTo>
                  <a:pt x="249" y="104"/>
                </a:lnTo>
                <a:lnTo>
                  <a:pt x="276" y="116"/>
                </a:lnTo>
                <a:lnTo>
                  <a:pt x="276" y="116"/>
                </a:lnTo>
                <a:lnTo>
                  <a:pt x="276" y="118"/>
                </a:lnTo>
                <a:lnTo>
                  <a:pt x="276" y="119"/>
                </a:lnTo>
                <a:lnTo>
                  <a:pt x="276" y="119"/>
                </a:lnTo>
                <a:lnTo>
                  <a:pt x="276" y="119"/>
                </a:lnTo>
                <a:lnTo>
                  <a:pt x="276" y="119"/>
                </a:lnTo>
                <a:lnTo>
                  <a:pt x="276" y="121"/>
                </a:lnTo>
                <a:lnTo>
                  <a:pt x="276" y="123"/>
                </a:lnTo>
                <a:lnTo>
                  <a:pt x="276" y="123"/>
                </a:lnTo>
                <a:lnTo>
                  <a:pt x="274" y="133"/>
                </a:lnTo>
                <a:lnTo>
                  <a:pt x="274" y="133"/>
                </a:lnTo>
                <a:lnTo>
                  <a:pt x="270" y="144"/>
                </a:lnTo>
                <a:lnTo>
                  <a:pt x="270" y="150"/>
                </a:lnTo>
                <a:lnTo>
                  <a:pt x="270" y="157"/>
                </a:lnTo>
                <a:lnTo>
                  <a:pt x="270" y="157"/>
                </a:lnTo>
                <a:lnTo>
                  <a:pt x="270" y="176"/>
                </a:lnTo>
                <a:lnTo>
                  <a:pt x="276" y="197"/>
                </a:lnTo>
                <a:lnTo>
                  <a:pt x="276" y="197"/>
                </a:lnTo>
                <a:lnTo>
                  <a:pt x="278" y="201"/>
                </a:lnTo>
                <a:lnTo>
                  <a:pt x="282" y="206"/>
                </a:lnTo>
                <a:lnTo>
                  <a:pt x="285" y="218"/>
                </a:lnTo>
                <a:lnTo>
                  <a:pt x="285" y="218"/>
                </a:lnTo>
                <a:lnTo>
                  <a:pt x="291" y="227"/>
                </a:lnTo>
                <a:lnTo>
                  <a:pt x="297" y="239"/>
                </a:lnTo>
                <a:lnTo>
                  <a:pt x="297" y="239"/>
                </a:lnTo>
                <a:lnTo>
                  <a:pt x="300" y="239"/>
                </a:lnTo>
                <a:lnTo>
                  <a:pt x="302" y="239"/>
                </a:lnTo>
                <a:lnTo>
                  <a:pt x="304" y="239"/>
                </a:lnTo>
                <a:lnTo>
                  <a:pt x="308" y="239"/>
                </a:lnTo>
                <a:lnTo>
                  <a:pt x="308" y="239"/>
                </a:lnTo>
                <a:lnTo>
                  <a:pt x="310" y="242"/>
                </a:lnTo>
                <a:lnTo>
                  <a:pt x="314" y="244"/>
                </a:lnTo>
                <a:lnTo>
                  <a:pt x="314" y="244"/>
                </a:lnTo>
                <a:lnTo>
                  <a:pt x="317" y="246"/>
                </a:lnTo>
                <a:lnTo>
                  <a:pt x="321" y="246"/>
                </a:lnTo>
                <a:lnTo>
                  <a:pt x="325" y="246"/>
                </a:lnTo>
                <a:lnTo>
                  <a:pt x="329" y="246"/>
                </a:lnTo>
                <a:lnTo>
                  <a:pt x="329" y="246"/>
                </a:lnTo>
                <a:lnTo>
                  <a:pt x="338" y="242"/>
                </a:lnTo>
                <a:lnTo>
                  <a:pt x="344" y="242"/>
                </a:lnTo>
                <a:lnTo>
                  <a:pt x="344" y="242"/>
                </a:lnTo>
                <a:lnTo>
                  <a:pt x="350" y="242"/>
                </a:lnTo>
                <a:lnTo>
                  <a:pt x="353" y="242"/>
                </a:lnTo>
                <a:lnTo>
                  <a:pt x="357" y="242"/>
                </a:lnTo>
                <a:lnTo>
                  <a:pt x="359" y="242"/>
                </a:lnTo>
                <a:lnTo>
                  <a:pt x="361" y="242"/>
                </a:lnTo>
                <a:lnTo>
                  <a:pt x="361" y="242"/>
                </a:lnTo>
                <a:lnTo>
                  <a:pt x="361" y="239"/>
                </a:lnTo>
                <a:lnTo>
                  <a:pt x="361" y="239"/>
                </a:lnTo>
                <a:lnTo>
                  <a:pt x="365" y="237"/>
                </a:lnTo>
                <a:lnTo>
                  <a:pt x="367" y="235"/>
                </a:lnTo>
                <a:lnTo>
                  <a:pt x="370" y="231"/>
                </a:lnTo>
                <a:lnTo>
                  <a:pt x="370" y="229"/>
                </a:lnTo>
                <a:lnTo>
                  <a:pt x="372" y="222"/>
                </a:lnTo>
                <a:lnTo>
                  <a:pt x="374" y="214"/>
                </a:lnTo>
                <a:lnTo>
                  <a:pt x="374" y="214"/>
                </a:lnTo>
                <a:lnTo>
                  <a:pt x="372" y="206"/>
                </a:lnTo>
                <a:lnTo>
                  <a:pt x="372" y="203"/>
                </a:lnTo>
                <a:lnTo>
                  <a:pt x="374" y="199"/>
                </a:lnTo>
                <a:lnTo>
                  <a:pt x="374" y="199"/>
                </a:lnTo>
                <a:lnTo>
                  <a:pt x="378" y="197"/>
                </a:lnTo>
                <a:lnTo>
                  <a:pt x="382" y="197"/>
                </a:lnTo>
                <a:lnTo>
                  <a:pt x="386" y="197"/>
                </a:lnTo>
                <a:lnTo>
                  <a:pt x="386" y="197"/>
                </a:lnTo>
                <a:lnTo>
                  <a:pt x="401" y="191"/>
                </a:lnTo>
                <a:lnTo>
                  <a:pt x="408" y="189"/>
                </a:lnTo>
                <a:lnTo>
                  <a:pt x="410" y="189"/>
                </a:lnTo>
                <a:lnTo>
                  <a:pt x="412" y="191"/>
                </a:lnTo>
                <a:lnTo>
                  <a:pt x="412" y="191"/>
                </a:lnTo>
                <a:lnTo>
                  <a:pt x="420" y="193"/>
                </a:lnTo>
                <a:lnTo>
                  <a:pt x="423" y="193"/>
                </a:lnTo>
                <a:lnTo>
                  <a:pt x="423" y="197"/>
                </a:lnTo>
                <a:lnTo>
                  <a:pt x="425" y="197"/>
                </a:lnTo>
                <a:lnTo>
                  <a:pt x="425" y="197"/>
                </a:lnTo>
                <a:lnTo>
                  <a:pt x="423" y="201"/>
                </a:lnTo>
                <a:lnTo>
                  <a:pt x="423" y="203"/>
                </a:lnTo>
                <a:lnTo>
                  <a:pt x="420" y="208"/>
                </a:lnTo>
                <a:lnTo>
                  <a:pt x="420" y="208"/>
                </a:lnTo>
                <a:lnTo>
                  <a:pt x="416" y="218"/>
                </a:lnTo>
                <a:lnTo>
                  <a:pt x="414" y="222"/>
                </a:lnTo>
                <a:lnTo>
                  <a:pt x="414" y="227"/>
                </a:lnTo>
                <a:lnTo>
                  <a:pt x="414" y="227"/>
                </a:lnTo>
                <a:lnTo>
                  <a:pt x="414" y="239"/>
                </a:lnTo>
                <a:lnTo>
                  <a:pt x="414" y="244"/>
                </a:lnTo>
                <a:lnTo>
                  <a:pt x="412" y="246"/>
                </a:lnTo>
                <a:lnTo>
                  <a:pt x="412" y="246"/>
                </a:lnTo>
                <a:lnTo>
                  <a:pt x="412" y="246"/>
                </a:lnTo>
                <a:lnTo>
                  <a:pt x="408" y="248"/>
                </a:lnTo>
                <a:lnTo>
                  <a:pt x="408" y="248"/>
                </a:lnTo>
                <a:lnTo>
                  <a:pt x="404" y="246"/>
                </a:lnTo>
                <a:lnTo>
                  <a:pt x="403" y="244"/>
                </a:lnTo>
                <a:lnTo>
                  <a:pt x="401" y="246"/>
                </a:lnTo>
                <a:lnTo>
                  <a:pt x="399" y="246"/>
                </a:lnTo>
                <a:lnTo>
                  <a:pt x="397" y="252"/>
                </a:lnTo>
                <a:lnTo>
                  <a:pt x="399" y="254"/>
                </a:lnTo>
                <a:lnTo>
                  <a:pt x="391" y="256"/>
                </a:lnTo>
                <a:lnTo>
                  <a:pt x="367" y="256"/>
                </a:lnTo>
                <a:lnTo>
                  <a:pt x="365" y="267"/>
                </a:lnTo>
                <a:lnTo>
                  <a:pt x="374" y="282"/>
                </a:lnTo>
                <a:lnTo>
                  <a:pt x="359" y="286"/>
                </a:lnTo>
                <a:lnTo>
                  <a:pt x="351" y="309"/>
                </a:lnTo>
                <a:lnTo>
                  <a:pt x="351" y="309"/>
                </a:lnTo>
                <a:lnTo>
                  <a:pt x="336" y="293"/>
                </a:lnTo>
                <a:lnTo>
                  <a:pt x="327" y="286"/>
                </a:lnTo>
                <a:lnTo>
                  <a:pt x="323" y="284"/>
                </a:lnTo>
                <a:lnTo>
                  <a:pt x="319" y="282"/>
                </a:lnTo>
                <a:lnTo>
                  <a:pt x="319" y="282"/>
                </a:lnTo>
                <a:lnTo>
                  <a:pt x="314" y="284"/>
                </a:lnTo>
                <a:lnTo>
                  <a:pt x="308" y="284"/>
                </a:lnTo>
                <a:lnTo>
                  <a:pt x="300" y="288"/>
                </a:lnTo>
                <a:lnTo>
                  <a:pt x="299" y="290"/>
                </a:lnTo>
                <a:lnTo>
                  <a:pt x="297" y="292"/>
                </a:lnTo>
                <a:lnTo>
                  <a:pt x="297" y="292"/>
                </a:lnTo>
                <a:lnTo>
                  <a:pt x="295" y="293"/>
                </a:lnTo>
                <a:lnTo>
                  <a:pt x="293" y="293"/>
                </a:lnTo>
                <a:lnTo>
                  <a:pt x="287" y="292"/>
                </a:lnTo>
                <a:lnTo>
                  <a:pt x="287" y="292"/>
                </a:lnTo>
                <a:lnTo>
                  <a:pt x="276" y="288"/>
                </a:lnTo>
                <a:lnTo>
                  <a:pt x="276" y="288"/>
                </a:lnTo>
                <a:lnTo>
                  <a:pt x="270" y="286"/>
                </a:lnTo>
                <a:lnTo>
                  <a:pt x="263" y="282"/>
                </a:lnTo>
                <a:lnTo>
                  <a:pt x="257" y="278"/>
                </a:lnTo>
                <a:lnTo>
                  <a:pt x="251" y="275"/>
                </a:lnTo>
                <a:lnTo>
                  <a:pt x="251" y="275"/>
                </a:lnTo>
                <a:lnTo>
                  <a:pt x="244" y="273"/>
                </a:lnTo>
                <a:lnTo>
                  <a:pt x="238" y="273"/>
                </a:lnTo>
                <a:lnTo>
                  <a:pt x="232" y="269"/>
                </a:lnTo>
                <a:lnTo>
                  <a:pt x="227" y="265"/>
                </a:lnTo>
                <a:lnTo>
                  <a:pt x="227" y="265"/>
                </a:lnTo>
                <a:lnTo>
                  <a:pt x="204" y="252"/>
                </a:lnTo>
                <a:lnTo>
                  <a:pt x="204" y="252"/>
                </a:lnTo>
                <a:lnTo>
                  <a:pt x="183" y="239"/>
                </a:lnTo>
                <a:lnTo>
                  <a:pt x="172" y="231"/>
                </a:lnTo>
                <a:lnTo>
                  <a:pt x="162" y="222"/>
                </a:lnTo>
                <a:lnTo>
                  <a:pt x="162" y="222"/>
                </a:lnTo>
                <a:lnTo>
                  <a:pt x="159" y="218"/>
                </a:lnTo>
                <a:lnTo>
                  <a:pt x="157" y="214"/>
                </a:lnTo>
                <a:lnTo>
                  <a:pt x="157" y="210"/>
                </a:lnTo>
                <a:lnTo>
                  <a:pt x="157" y="210"/>
                </a:lnTo>
                <a:lnTo>
                  <a:pt x="159" y="206"/>
                </a:lnTo>
                <a:lnTo>
                  <a:pt x="160" y="205"/>
                </a:lnTo>
                <a:lnTo>
                  <a:pt x="162" y="203"/>
                </a:lnTo>
                <a:lnTo>
                  <a:pt x="164" y="199"/>
                </a:lnTo>
                <a:lnTo>
                  <a:pt x="164" y="199"/>
                </a:lnTo>
                <a:lnTo>
                  <a:pt x="164" y="197"/>
                </a:lnTo>
                <a:lnTo>
                  <a:pt x="164" y="195"/>
                </a:lnTo>
                <a:lnTo>
                  <a:pt x="162" y="193"/>
                </a:lnTo>
                <a:lnTo>
                  <a:pt x="162" y="193"/>
                </a:lnTo>
                <a:lnTo>
                  <a:pt x="160" y="193"/>
                </a:lnTo>
                <a:lnTo>
                  <a:pt x="160" y="191"/>
                </a:lnTo>
                <a:lnTo>
                  <a:pt x="159" y="191"/>
                </a:lnTo>
                <a:lnTo>
                  <a:pt x="159" y="191"/>
                </a:lnTo>
                <a:lnTo>
                  <a:pt x="159" y="189"/>
                </a:lnTo>
                <a:lnTo>
                  <a:pt x="160" y="188"/>
                </a:lnTo>
                <a:lnTo>
                  <a:pt x="160" y="188"/>
                </a:lnTo>
                <a:lnTo>
                  <a:pt x="160" y="186"/>
                </a:lnTo>
                <a:lnTo>
                  <a:pt x="162" y="186"/>
                </a:lnTo>
                <a:lnTo>
                  <a:pt x="162" y="184"/>
                </a:lnTo>
                <a:lnTo>
                  <a:pt x="160" y="182"/>
                </a:lnTo>
                <a:lnTo>
                  <a:pt x="160" y="182"/>
                </a:lnTo>
                <a:lnTo>
                  <a:pt x="159" y="180"/>
                </a:lnTo>
                <a:lnTo>
                  <a:pt x="159" y="178"/>
                </a:lnTo>
                <a:lnTo>
                  <a:pt x="155" y="174"/>
                </a:lnTo>
                <a:lnTo>
                  <a:pt x="155" y="174"/>
                </a:lnTo>
                <a:lnTo>
                  <a:pt x="151" y="169"/>
                </a:lnTo>
                <a:lnTo>
                  <a:pt x="149" y="165"/>
                </a:lnTo>
                <a:lnTo>
                  <a:pt x="149" y="165"/>
                </a:lnTo>
                <a:lnTo>
                  <a:pt x="143" y="161"/>
                </a:lnTo>
                <a:lnTo>
                  <a:pt x="140" y="157"/>
                </a:lnTo>
                <a:lnTo>
                  <a:pt x="140" y="157"/>
                </a:lnTo>
                <a:lnTo>
                  <a:pt x="138" y="152"/>
                </a:lnTo>
                <a:lnTo>
                  <a:pt x="132" y="148"/>
                </a:lnTo>
                <a:lnTo>
                  <a:pt x="132" y="148"/>
                </a:lnTo>
                <a:lnTo>
                  <a:pt x="126" y="135"/>
                </a:lnTo>
                <a:lnTo>
                  <a:pt x="121" y="129"/>
                </a:lnTo>
                <a:lnTo>
                  <a:pt x="117" y="127"/>
                </a:lnTo>
                <a:lnTo>
                  <a:pt x="117" y="125"/>
                </a:lnTo>
                <a:lnTo>
                  <a:pt x="117" y="125"/>
                </a:lnTo>
                <a:lnTo>
                  <a:pt x="113" y="123"/>
                </a:lnTo>
                <a:lnTo>
                  <a:pt x="109" y="123"/>
                </a:lnTo>
                <a:lnTo>
                  <a:pt x="109" y="123"/>
                </a:lnTo>
                <a:lnTo>
                  <a:pt x="108" y="123"/>
                </a:lnTo>
                <a:lnTo>
                  <a:pt x="106" y="118"/>
                </a:lnTo>
                <a:lnTo>
                  <a:pt x="106" y="118"/>
                </a:lnTo>
                <a:lnTo>
                  <a:pt x="106" y="102"/>
                </a:lnTo>
                <a:lnTo>
                  <a:pt x="106" y="102"/>
                </a:lnTo>
                <a:lnTo>
                  <a:pt x="104" y="102"/>
                </a:lnTo>
                <a:lnTo>
                  <a:pt x="102" y="102"/>
                </a:lnTo>
                <a:lnTo>
                  <a:pt x="98" y="99"/>
                </a:lnTo>
                <a:lnTo>
                  <a:pt x="92" y="93"/>
                </a:lnTo>
                <a:lnTo>
                  <a:pt x="91" y="91"/>
                </a:lnTo>
                <a:lnTo>
                  <a:pt x="89" y="91"/>
                </a:lnTo>
                <a:lnTo>
                  <a:pt x="89" y="91"/>
                </a:lnTo>
                <a:lnTo>
                  <a:pt x="87" y="89"/>
                </a:lnTo>
                <a:lnTo>
                  <a:pt x="87" y="89"/>
                </a:lnTo>
                <a:lnTo>
                  <a:pt x="89" y="85"/>
                </a:lnTo>
                <a:lnTo>
                  <a:pt x="89" y="85"/>
                </a:lnTo>
                <a:lnTo>
                  <a:pt x="89" y="83"/>
                </a:lnTo>
                <a:lnTo>
                  <a:pt x="87" y="83"/>
                </a:lnTo>
                <a:lnTo>
                  <a:pt x="83" y="82"/>
                </a:lnTo>
                <a:lnTo>
                  <a:pt x="79" y="80"/>
                </a:lnTo>
                <a:lnTo>
                  <a:pt x="79" y="80"/>
                </a:lnTo>
                <a:lnTo>
                  <a:pt x="79" y="78"/>
                </a:lnTo>
                <a:lnTo>
                  <a:pt x="79" y="78"/>
                </a:lnTo>
                <a:lnTo>
                  <a:pt x="75" y="74"/>
                </a:lnTo>
                <a:lnTo>
                  <a:pt x="70" y="68"/>
                </a:lnTo>
                <a:lnTo>
                  <a:pt x="66" y="63"/>
                </a:lnTo>
                <a:lnTo>
                  <a:pt x="64" y="57"/>
                </a:lnTo>
                <a:lnTo>
                  <a:pt x="64" y="57"/>
                </a:lnTo>
                <a:lnTo>
                  <a:pt x="62" y="51"/>
                </a:lnTo>
                <a:lnTo>
                  <a:pt x="62" y="51"/>
                </a:lnTo>
                <a:lnTo>
                  <a:pt x="60" y="42"/>
                </a:lnTo>
                <a:lnTo>
                  <a:pt x="58" y="38"/>
                </a:lnTo>
                <a:lnTo>
                  <a:pt x="56" y="34"/>
                </a:lnTo>
                <a:lnTo>
                  <a:pt x="56" y="34"/>
                </a:lnTo>
                <a:lnTo>
                  <a:pt x="55" y="29"/>
                </a:lnTo>
                <a:lnTo>
                  <a:pt x="51" y="25"/>
                </a:lnTo>
                <a:lnTo>
                  <a:pt x="43" y="19"/>
                </a:lnTo>
                <a:lnTo>
                  <a:pt x="43" y="19"/>
                </a:lnTo>
                <a:lnTo>
                  <a:pt x="28" y="12"/>
                </a:lnTo>
                <a:lnTo>
                  <a:pt x="28" y="12"/>
                </a:lnTo>
                <a:lnTo>
                  <a:pt x="30" y="17"/>
                </a:lnTo>
                <a:lnTo>
                  <a:pt x="32" y="21"/>
                </a:lnTo>
                <a:lnTo>
                  <a:pt x="34" y="31"/>
                </a:lnTo>
                <a:lnTo>
                  <a:pt x="34" y="31"/>
                </a:lnTo>
                <a:lnTo>
                  <a:pt x="36" y="42"/>
                </a:lnTo>
                <a:lnTo>
                  <a:pt x="36" y="46"/>
                </a:lnTo>
                <a:lnTo>
                  <a:pt x="38" y="49"/>
                </a:lnTo>
                <a:lnTo>
                  <a:pt x="38" y="49"/>
                </a:lnTo>
                <a:lnTo>
                  <a:pt x="43" y="57"/>
                </a:lnTo>
                <a:lnTo>
                  <a:pt x="51" y="65"/>
                </a:lnTo>
                <a:lnTo>
                  <a:pt x="55" y="68"/>
                </a:lnTo>
                <a:lnTo>
                  <a:pt x="56" y="72"/>
                </a:lnTo>
                <a:lnTo>
                  <a:pt x="58" y="76"/>
                </a:lnTo>
                <a:lnTo>
                  <a:pt x="58" y="82"/>
                </a:lnTo>
                <a:lnTo>
                  <a:pt x="81" y="104"/>
                </a:lnTo>
                <a:lnTo>
                  <a:pt x="81" y="104"/>
                </a:lnTo>
                <a:lnTo>
                  <a:pt x="83" y="116"/>
                </a:lnTo>
                <a:lnTo>
                  <a:pt x="83" y="116"/>
                </a:lnTo>
                <a:lnTo>
                  <a:pt x="83" y="121"/>
                </a:lnTo>
                <a:lnTo>
                  <a:pt x="83" y="125"/>
                </a:lnTo>
                <a:lnTo>
                  <a:pt x="83" y="125"/>
                </a:lnTo>
                <a:lnTo>
                  <a:pt x="85" y="129"/>
                </a:lnTo>
                <a:lnTo>
                  <a:pt x="87" y="133"/>
                </a:lnTo>
                <a:lnTo>
                  <a:pt x="89" y="136"/>
                </a:lnTo>
                <a:lnTo>
                  <a:pt x="89" y="142"/>
                </a:lnTo>
                <a:lnTo>
                  <a:pt x="89" y="142"/>
                </a:lnTo>
                <a:lnTo>
                  <a:pt x="92" y="144"/>
                </a:lnTo>
                <a:lnTo>
                  <a:pt x="96" y="144"/>
                </a:lnTo>
                <a:lnTo>
                  <a:pt x="98" y="146"/>
                </a:lnTo>
                <a:lnTo>
                  <a:pt x="102" y="148"/>
                </a:lnTo>
                <a:lnTo>
                  <a:pt x="102" y="148"/>
                </a:lnTo>
                <a:lnTo>
                  <a:pt x="104" y="153"/>
                </a:lnTo>
                <a:lnTo>
                  <a:pt x="106" y="157"/>
                </a:lnTo>
                <a:lnTo>
                  <a:pt x="108" y="159"/>
                </a:lnTo>
                <a:lnTo>
                  <a:pt x="108" y="159"/>
                </a:lnTo>
                <a:lnTo>
                  <a:pt x="108" y="165"/>
                </a:lnTo>
                <a:lnTo>
                  <a:pt x="108" y="169"/>
                </a:lnTo>
                <a:lnTo>
                  <a:pt x="106" y="171"/>
                </a:lnTo>
                <a:lnTo>
                  <a:pt x="106" y="172"/>
                </a:lnTo>
                <a:lnTo>
                  <a:pt x="102" y="171"/>
                </a:lnTo>
                <a:lnTo>
                  <a:pt x="100" y="171"/>
                </a:lnTo>
                <a:lnTo>
                  <a:pt x="96" y="165"/>
                </a:lnTo>
                <a:lnTo>
                  <a:pt x="96" y="165"/>
                </a:lnTo>
                <a:lnTo>
                  <a:pt x="85" y="153"/>
                </a:lnTo>
                <a:lnTo>
                  <a:pt x="79" y="148"/>
                </a:lnTo>
                <a:lnTo>
                  <a:pt x="73" y="144"/>
                </a:lnTo>
                <a:lnTo>
                  <a:pt x="73" y="144"/>
                </a:lnTo>
                <a:lnTo>
                  <a:pt x="68" y="140"/>
                </a:lnTo>
                <a:lnTo>
                  <a:pt x="66" y="138"/>
                </a:lnTo>
                <a:lnTo>
                  <a:pt x="64" y="135"/>
                </a:lnTo>
                <a:lnTo>
                  <a:pt x="64" y="135"/>
                </a:lnTo>
                <a:lnTo>
                  <a:pt x="66" y="131"/>
                </a:lnTo>
                <a:lnTo>
                  <a:pt x="66" y="129"/>
                </a:lnTo>
                <a:lnTo>
                  <a:pt x="68" y="125"/>
                </a:lnTo>
                <a:lnTo>
                  <a:pt x="66" y="121"/>
                </a:lnTo>
                <a:lnTo>
                  <a:pt x="66" y="121"/>
                </a:lnTo>
                <a:lnTo>
                  <a:pt x="64" y="116"/>
                </a:lnTo>
                <a:lnTo>
                  <a:pt x="60" y="110"/>
                </a:lnTo>
                <a:lnTo>
                  <a:pt x="55" y="106"/>
                </a:lnTo>
                <a:lnTo>
                  <a:pt x="49" y="104"/>
                </a:lnTo>
                <a:lnTo>
                  <a:pt x="43" y="101"/>
                </a:lnTo>
                <a:lnTo>
                  <a:pt x="38" y="97"/>
                </a:lnTo>
                <a:lnTo>
                  <a:pt x="32" y="93"/>
                </a:lnTo>
                <a:lnTo>
                  <a:pt x="28" y="87"/>
                </a:lnTo>
                <a:lnTo>
                  <a:pt x="28" y="87"/>
                </a:lnTo>
                <a:lnTo>
                  <a:pt x="32" y="85"/>
                </a:lnTo>
                <a:lnTo>
                  <a:pt x="36" y="83"/>
                </a:lnTo>
                <a:lnTo>
                  <a:pt x="38" y="82"/>
                </a:lnTo>
                <a:lnTo>
                  <a:pt x="38" y="80"/>
                </a:lnTo>
                <a:lnTo>
                  <a:pt x="38" y="80"/>
                </a:lnTo>
                <a:lnTo>
                  <a:pt x="38" y="76"/>
                </a:lnTo>
                <a:lnTo>
                  <a:pt x="36" y="72"/>
                </a:lnTo>
                <a:lnTo>
                  <a:pt x="34" y="66"/>
                </a:lnTo>
                <a:lnTo>
                  <a:pt x="34" y="66"/>
                </a:lnTo>
                <a:lnTo>
                  <a:pt x="32" y="65"/>
                </a:lnTo>
                <a:lnTo>
                  <a:pt x="28" y="63"/>
                </a:lnTo>
                <a:lnTo>
                  <a:pt x="24" y="59"/>
                </a:lnTo>
                <a:lnTo>
                  <a:pt x="24" y="59"/>
                </a:lnTo>
                <a:lnTo>
                  <a:pt x="22" y="59"/>
                </a:lnTo>
                <a:lnTo>
                  <a:pt x="22" y="59"/>
                </a:lnTo>
                <a:lnTo>
                  <a:pt x="21" y="57"/>
                </a:lnTo>
                <a:lnTo>
                  <a:pt x="21" y="57"/>
                </a:lnTo>
                <a:lnTo>
                  <a:pt x="19" y="51"/>
                </a:lnTo>
                <a:lnTo>
                  <a:pt x="15" y="44"/>
                </a:lnTo>
                <a:lnTo>
                  <a:pt x="5" y="32"/>
                </a:lnTo>
                <a:lnTo>
                  <a:pt x="5" y="32"/>
                </a:lnTo>
                <a:lnTo>
                  <a:pt x="5" y="27"/>
                </a:lnTo>
                <a:lnTo>
                  <a:pt x="2" y="19"/>
                </a:lnTo>
                <a:lnTo>
                  <a:pt x="2" y="19"/>
                </a:lnTo>
                <a:lnTo>
                  <a:pt x="2" y="12"/>
                </a:lnTo>
                <a:lnTo>
                  <a:pt x="2" y="12"/>
                </a:lnTo>
                <a:lnTo>
                  <a:pt x="2" y="10"/>
                </a:lnTo>
                <a:lnTo>
                  <a:pt x="0" y="6"/>
                </a:lnTo>
                <a:lnTo>
                  <a:pt x="0" y="6"/>
                </a:lnTo>
                <a:lnTo>
                  <a:pt x="0" y="6"/>
                </a:lnTo>
                <a:lnTo>
                  <a:pt x="0" y="6"/>
                </a:lnTo>
                <a:close/>
              </a:path>
            </a:pathLst>
          </a:custGeom>
          <a:solidFill>
            <a:schemeClr val="bg1">
              <a:lumMod val="85000"/>
            </a:schemeClr>
          </a:solidFill>
          <a:ln w="635" cap="rnd">
            <a:solidFill>
              <a:schemeClr val="bg1">
                <a:alpha val="17000"/>
              </a:schemeClr>
            </a:solidFill>
            <a:round/>
            <a:headEnd/>
            <a:tailEnd/>
          </a:ln>
        </p:spPr>
        <p:txBody>
          <a:bodyPr/>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0" name="Freeform 8"/>
          <p:cNvSpPr>
            <a:spLocks/>
          </p:cNvSpPr>
          <p:nvPr/>
        </p:nvSpPr>
        <p:spPr bwMode="auto">
          <a:xfrm>
            <a:off x="8325015" y="3497048"/>
            <a:ext cx="865224" cy="535331"/>
          </a:xfrm>
          <a:custGeom>
            <a:avLst/>
            <a:gdLst>
              <a:gd name="T0" fmla="*/ 111 w 425"/>
              <a:gd name="T1" fmla="*/ 23 h 309"/>
              <a:gd name="T2" fmla="*/ 204 w 425"/>
              <a:gd name="T3" fmla="*/ 46 h 309"/>
              <a:gd name="T4" fmla="*/ 276 w 425"/>
              <a:gd name="T5" fmla="*/ 116 h 309"/>
              <a:gd name="T6" fmla="*/ 276 w 425"/>
              <a:gd name="T7" fmla="*/ 119 h 309"/>
              <a:gd name="T8" fmla="*/ 270 w 425"/>
              <a:gd name="T9" fmla="*/ 144 h 309"/>
              <a:gd name="T10" fmla="*/ 276 w 425"/>
              <a:gd name="T11" fmla="*/ 197 h 309"/>
              <a:gd name="T12" fmla="*/ 297 w 425"/>
              <a:gd name="T13" fmla="*/ 239 h 309"/>
              <a:gd name="T14" fmla="*/ 308 w 425"/>
              <a:gd name="T15" fmla="*/ 239 h 309"/>
              <a:gd name="T16" fmla="*/ 325 w 425"/>
              <a:gd name="T17" fmla="*/ 246 h 309"/>
              <a:gd name="T18" fmla="*/ 350 w 425"/>
              <a:gd name="T19" fmla="*/ 242 h 309"/>
              <a:gd name="T20" fmla="*/ 361 w 425"/>
              <a:gd name="T21" fmla="*/ 239 h 309"/>
              <a:gd name="T22" fmla="*/ 372 w 425"/>
              <a:gd name="T23" fmla="*/ 222 h 309"/>
              <a:gd name="T24" fmla="*/ 374 w 425"/>
              <a:gd name="T25" fmla="*/ 199 h 309"/>
              <a:gd name="T26" fmla="*/ 408 w 425"/>
              <a:gd name="T27" fmla="*/ 189 h 309"/>
              <a:gd name="T28" fmla="*/ 423 w 425"/>
              <a:gd name="T29" fmla="*/ 197 h 309"/>
              <a:gd name="T30" fmla="*/ 420 w 425"/>
              <a:gd name="T31" fmla="*/ 208 h 309"/>
              <a:gd name="T32" fmla="*/ 414 w 425"/>
              <a:gd name="T33" fmla="*/ 244 h 309"/>
              <a:gd name="T34" fmla="*/ 404 w 425"/>
              <a:gd name="T35" fmla="*/ 246 h 309"/>
              <a:gd name="T36" fmla="*/ 391 w 425"/>
              <a:gd name="T37" fmla="*/ 256 h 309"/>
              <a:gd name="T38" fmla="*/ 351 w 425"/>
              <a:gd name="T39" fmla="*/ 309 h 309"/>
              <a:gd name="T40" fmla="*/ 314 w 425"/>
              <a:gd name="T41" fmla="*/ 284 h 309"/>
              <a:gd name="T42" fmla="*/ 295 w 425"/>
              <a:gd name="T43" fmla="*/ 293 h 309"/>
              <a:gd name="T44" fmla="*/ 270 w 425"/>
              <a:gd name="T45" fmla="*/ 286 h 309"/>
              <a:gd name="T46" fmla="*/ 238 w 425"/>
              <a:gd name="T47" fmla="*/ 273 h 309"/>
              <a:gd name="T48" fmla="*/ 183 w 425"/>
              <a:gd name="T49" fmla="*/ 239 h 309"/>
              <a:gd name="T50" fmla="*/ 157 w 425"/>
              <a:gd name="T51" fmla="*/ 210 h 309"/>
              <a:gd name="T52" fmla="*/ 164 w 425"/>
              <a:gd name="T53" fmla="*/ 199 h 309"/>
              <a:gd name="T54" fmla="*/ 160 w 425"/>
              <a:gd name="T55" fmla="*/ 191 h 309"/>
              <a:gd name="T56" fmla="*/ 160 w 425"/>
              <a:gd name="T57" fmla="*/ 186 h 309"/>
              <a:gd name="T58" fmla="*/ 159 w 425"/>
              <a:gd name="T59" fmla="*/ 178 h 309"/>
              <a:gd name="T60" fmla="*/ 143 w 425"/>
              <a:gd name="T61" fmla="*/ 161 h 309"/>
              <a:gd name="T62" fmla="*/ 126 w 425"/>
              <a:gd name="T63" fmla="*/ 135 h 309"/>
              <a:gd name="T64" fmla="*/ 109 w 425"/>
              <a:gd name="T65" fmla="*/ 123 h 309"/>
              <a:gd name="T66" fmla="*/ 106 w 425"/>
              <a:gd name="T67" fmla="*/ 102 h 309"/>
              <a:gd name="T68" fmla="*/ 89 w 425"/>
              <a:gd name="T69" fmla="*/ 91 h 309"/>
              <a:gd name="T70" fmla="*/ 89 w 425"/>
              <a:gd name="T71" fmla="*/ 83 h 309"/>
              <a:gd name="T72" fmla="*/ 79 w 425"/>
              <a:gd name="T73" fmla="*/ 78 h 309"/>
              <a:gd name="T74" fmla="*/ 62 w 425"/>
              <a:gd name="T75" fmla="*/ 51 h 309"/>
              <a:gd name="T76" fmla="*/ 55 w 425"/>
              <a:gd name="T77" fmla="*/ 29 h 309"/>
              <a:gd name="T78" fmla="*/ 30 w 425"/>
              <a:gd name="T79" fmla="*/ 17 h 309"/>
              <a:gd name="T80" fmla="*/ 38 w 425"/>
              <a:gd name="T81" fmla="*/ 49 h 309"/>
              <a:gd name="T82" fmla="*/ 58 w 425"/>
              <a:gd name="T83" fmla="*/ 76 h 309"/>
              <a:gd name="T84" fmla="*/ 83 w 425"/>
              <a:gd name="T85" fmla="*/ 121 h 309"/>
              <a:gd name="T86" fmla="*/ 89 w 425"/>
              <a:gd name="T87" fmla="*/ 142 h 309"/>
              <a:gd name="T88" fmla="*/ 102 w 425"/>
              <a:gd name="T89" fmla="*/ 148 h 309"/>
              <a:gd name="T90" fmla="*/ 108 w 425"/>
              <a:gd name="T91" fmla="*/ 169 h 309"/>
              <a:gd name="T92" fmla="*/ 96 w 425"/>
              <a:gd name="T93" fmla="*/ 165 h 309"/>
              <a:gd name="T94" fmla="*/ 66 w 425"/>
              <a:gd name="T95" fmla="*/ 138 h 309"/>
              <a:gd name="T96" fmla="*/ 66 w 425"/>
              <a:gd name="T97" fmla="*/ 121 h 309"/>
              <a:gd name="T98" fmla="*/ 43 w 425"/>
              <a:gd name="T99" fmla="*/ 101 h 309"/>
              <a:gd name="T100" fmla="*/ 36 w 425"/>
              <a:gd name="T101" fmla="*/ 83 h 309"/>
              <a:gd name="T102" fmla="*/ 34 w 425"/>
              <a:gd name="T103" fmla="*/ 66 h 309"/>
              <a:gd name="T104" fmla="*/ 22 w 425"/>
              <a:gd name="T105" fmla="*/ 59 h 309"/>
              <a:gd name="T106" fmla="*/ 5 w 425"/>
              <a:gd name="T107" fmla="*/ 32 h 309"/>
              <a:gd name="T108" fmla="*/ 2 w 425"/>
              <a:gd name="T109" fmla="*/ 12 h 3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25" h="309">
                <a:moveTo>
                  <a:pt x="0" y="6"/>
                </a:moveTo>
                <a:lnTo>
                  <a:pt x="0" y="6"/>
                </a:lnTo>
                <a:lnTo>
                  <a:pt x="2" y="0"/>
                </a:lnTo>
                <a:lnTo>
                  <a:pt x="28" y="0"/>
                </a:lnTo>
                <a:lnTo>
                  <a:pt x="81" y="23"/>
                </a:lnTo>
                <a:lnTo>
                  <a:pt x="111" y="23"/>
                </a:lnTo>
                <a:lnTo>
                  <a:pt x="123" y="21"/>
                </a:lnTo>
                <a:lnTo>
                  <a:pt x="125" y="14"/>
                </a:lnTo>
                <a:lnTo>
                  <a:pt x="147" y="14"/>
                </a:lnTo>
                <a:lnTo>
                  <a:pt x="179" y="49"/>
                </a:lnTo>
                <a:lnTo>
                  <a:pt x="196" y="59"/>
                </a:lnTo>
                <a:lnTo>
                  <a:pt x="204" y="46"/>
                </a:lnTo>
                <a:lnTo>
                  <a:pt x="213" y="46"/>
                </a:lnTo>
                <a:lnTo>
                  <a:pt x="227" y="55"/>
                </a:lnTo>
                <a:lnTo>
                  <a:pt x="234" y="65"/>
                </a:lnTo>
                <a:lnTo>
                  <a:pt x="247" y="91"/>
                </a:lnTo>
                <a:lnTo>
                  <a:pt x="249" y="104"/>
                </a:lnTo>
                <a:lnTo>
                  <a:pt x="276" y="116"/>
                </a:lnTo>
                <a:lnTo>
                  <a:pt x="276" y="116"/>
                </a:lnTo>
                <a:lnTo>
                  <a:pt x="276" y="118"/>
                </a:lnTo>
                <a:lnTo>
                  <a:pt x="276" y="119"/>
                </a:lnTo>
                <a:lnTo>
                  <a:pt x="276" y="119"/>
                </a:lnTo>
                <a:lnTo>
                  <a:pt x="276" y="119"/>
                </a:lnTo>
                <a:lnTo>
                  <a:pt x="276" y="119"/>
                </a:lnTo>
                <a:lnTo>
                  <a:pt x="276" y="121"/>
                </a:lnTo>
                <a:lnTo>
                  <a:pt x="276" y="123"/>
                </a:lnTo>
                <a:lnTo>
                  <a:pt x="276" y="123"/>
                </a:lnTo>
                <a:lnTo>
                  <a:pt x="274" y="133"/>
                </a:lnTo>
                <a:lnTo>
                  <a:pt x="274" y="133"/>
                </a:lnTo>
                <a:lnTo>
                  <a:pt x="270" y="144"/>
                </a:lnTo>
                <a:lnTo>
                  <a:pt x="270" y="150"/>
                </a:lnTo>
                <a:lnTo>
                  <a:pt x="270" y="157"/>
                </a:lnTo>
                <a:lnTo>
                  <a:pt x="270" y="157"/>
                </a:lnTo>
                <a:lnTo>
                  <a:pt x="270" y="176"/>
                </a:lnTo>
                <a:lnTo>
                  <a:pt x="276" y="197"/>
                </a:lnTo>
                <a:lnTo>
                  <a:pt x="276" y="197"/>
                </a:lnTo>
                <a:lnTo>
                  <a:pt x="278" y="201"/>
                </a:lnTo>
                <a:lnTo>
                  <a:pt x="282" y="206"/>
                </a:lnTo>
                <a:lnTo>
                  <a:pt x="285" y="218"/>
                </a:lnTo>
                <a:lnTo>
                  <a:pt x="285" y="218"/>
                </a:lnTo>
                <a:lnTo>
                  <a:pt x="291" y="227"/>
                </a:lnTo>
                <a:lnTo>
                  <a:pt x="297" y="239"/>
                </a:lnTo>
                <a:lnTo>
                  <a:pt x="297" y="239"/>
                </a:lnTo>
                <a:lnTo>
                  <a:pt x="300" y="239"/>
                </a:lnTo>
                <a:lnTo>
                  <a:pt x="302" y="239"/>
                </a:lnTo>
                <a:lnTo>
                  <a:pt x="304" y="239"/>
                </a:lnTo>
                <a:lnTo>
                  <a:pt x="308" y="239"/>
                </a:lnTo>
                <a:lnTo>
                  <a:pt x="308" y="239"/>
                </a:lnTo>
                <a:lnTo>
                  <a:pt x="310" y="242"/>
                </a:lnTo>
                <a:lnTo>
                  <a:pt x="314" y="244"/>
                </a:lnTo>
                <a:lnTo>
                  <a:pt x="314" y="244"/>
                </a:lnTo>
                <a:lnTo>
                  <a:pt x="317" y="246"/>
                </a:lnTo>
                <a:lnTo>
                  <a:pt x="321" y="246"/>
                </a:lnTo>
                <a:lnTo>
                  <a:pt x="325" y="246"/>
                </a:lnTo>
                <a:lnTo>
                  <a:pt x="329" y="246"/>
                </a:lnTo>
                <a:lnTo>
                  <a:pt x="329" y="246"/>
                </a:lnTo>
                <a:lnTo>
                  <a:pt x="338" y="242"/>
                </a:lnTo>
                <a:lnTo>
                  <a:pt x="344" y="242"/>
                </a:lnTo>
                <a:lnTo>
                  <a:pt x="344" y="242"/>
                </a:lnTo>
                <a:lnTo>
                  <a:pt x="350" y="242"/>
                </a:lnTo>
                <a:lnTo>
                  <a:pt x="353" y="242"/>
                </a:lnTo>
                <a:lnTo>
                  <a:pt x="357" y="242"/>
                </a:lnTo>
                <a:lnTo>
                  <a:pt x="359" y="242"/>
                </a:lnTo>
                <a:lnTo>
                  <a:pt x="361" y="242"/>
                </a:lnTo>
                <a:lnTo>
                  <a:pt x="361" y="242"/>
                </a:lnTo>
                <a:lnTo>
                  <a:pt x="361" y="239"/>
                </a:lnTo>
                <a:lnTo>
                  <a:pt x="361" y="239"/>
                </a:lnTo>
                <a:lnTo>
                  <a:pt x="365" y="237"/>
                </a:lnTo>
                <a:lnTo>
                  <a:pt x="367" y="235"/>
                </a:lnTo>
                <a:lnTo>
                  <a:pt x="370" y="231"/>
                </a:lnTo>
                <a:lnTo>
                  <a:pt x="370" y="229"/>
                </a:lnTo>
                <a:lnTo>
                  <a:pt x="372" y="222"/>
                </a:lnTo>
                <a:lnTo>
                  <a:pt x="374" y="214"/>
                </a:lnTo>
                <a:lnTo>
                  <a:pt x="374" y="214"/>
                </a:lnTo>
                <a:lnTo>
                  <a:pt x="372" y="206"/>
                </a:lnTo>
                <a:lnTo>
                  <a:pt x="372" y="203"/>
                </a:lnTo>
                <a:lnTo>
                  <a:pt x="374" y="199"/>
                </a:lnTo>
                <a:lnTo>
                  <a:pt x="374" y="199"/>
                </a:lnTo>
                <a:lnTo>
                  <a:pt x="378" y="197"/>
                </a:lnTo>
                <a:lnTo>
                  <a:pt x="382" y="197"/>
                </a:lnTo>
                <a:lnTo>
                  <a:pt x="386" y="197"/>
                </a:lnTo>
                <a:lnTo>
                  <a:pt x="386" y="197"/>
                </a:lnTo>
                <a:lnTo>
                  <a:pt x="401" y="191"/>
                </a:lnTo>
                <a:lnTo>
                  <a:pt x="408" y="189"/>
                </a:lnTo>
                <a:lnTo>
                  <a:pt x="410" y="189"/>
                </a:lnTo>
                <a:lnTo>
                  <a:pt x="412" y="191"/>
                </a:lnTo>
                <a:lnTo>
                  <a:pt x="412" y="191"/>
                </a:lnTo>
                <a:lnTo>
                  <a:pt x="420" y="193"/>
                </a:lnTo>
                <a:lnTo>
                  <a:pt x="423" y="193"/>
                </a:lnTo>
                <a:lnTo>
                  <a:pt x="423" y="197"/>
                </a:lnTo>
                <a:lnTo>
                  <a:pt x="425" y="197"/>
                </a:lnTo>
                <a:lnTo>
                  <a:pt x="425" y="197"/>
                </a:lnTo>
                <a:lnTo>
                  <a:pt x="423" y="201"/>
                </a:lnTo>
                <a:lnTo>
                  <a:pt x="423" y="203"/>
                </a:lnTo>
                <a:lnTo>
                  <a:pt x="420" y="208"/>
                </a:lnTo>
                <a:lnTo>
                  <a:pt x="420" y="208"/>
                </a:lnTo>
                <a:lnTo>
                  <a:pt x="416" y="218"/>
                </a:lnTo>
                <a:lnTo>
                  <a:pt x="414" y="222"/>
                </a:lnTo>
                <a:lnTo>
                  <a:pt x="414" y="227"/>
                </a:lnTo>
                <a:lnTo>
                  <a:pt x="414" y="227"/>
                </a:lnTo>
                <a:lnTo>
                  <a:pt x="414" y="239"/>
                </a:lnTo>
                <a:lnTo>
                  <a:pt x="414" y="244"/>
                </a:lnTo>
                <a:lnTo>
                  <a:pt x="412" y="246"/>
                </a:lnTo>
                <a:lnTo>
                  <a:pt x="412" y="246"/>
                </a:lnTo>
                <a:lnTo>
                  <a:pt x="412" y="246"/>
                </a:lnTo>
                <a:lnTo>
                  <a:pt x="408" y="248"/>
                </a:lnTo>
                <a:lnTo>
                  <a:pt x="408" y="248"/>
                </a:lnTo>
                <a:lnTo>
                  <a:pt x="404" y="246"/>
                </a:lnTo>
                <a:lnTo>
                  <a:pt x="403" y="244"/>
                </a:lnTo>
                <a:lnTo>
                  <a:pt x="401" y="246"/>
                </a:lnTo>
                <a:lnTo>
                  <a:pt x="399" y="246"/>
                </a:lnTo>
                <a:lnTo>
                  <a:pt x="397" y="252"/>
                </a:lnTo>
                <a:lnTo>
                  <a:pt x="399" y="254"/>
                </a:lnTo>
                <a:lnTo>
                  <a:pt x="391" y="256"/>
                </a:lnTo>
                <a:lnTo>
                  <a:pt x="367" y="256"/>
                </a:lnTo>
                <a:lnTo>
                  <a:pt x="365" y="267"/>
                </a:lnTo>
                <a:lnTo>
                  <a:pt x="374" y="282"/>
                </a:lnTo>
                <a:lnTo>
                  <a:pt x="359" y="286"/>
                </a:lnTo>
                <a:lnTo>
                  <a:pt x="351" y="309"/>
                </a:lnTo>
                <a:lnTo>
                  <a:pt x="351" y="309"/>
                </a:lnTo>
                <a:lnTo>
                  <a:pt x="336" y="293"/>
                </a:lnTo>
                <a:lnTo>
                  <a:pt x="327" y="286"/>
                </a:lnTo>
                <a:lnTo>
                  <a:pt x="323" y="284"/>
                </a:lnTo>
                <a:lnTo>
                  <a:pt x="319" y="282"/>
                </a:lnTo>
                <a:lnTo>
                  <a:pt x="319" y="282"/>
                </a:lnTo>
                <a:lnTo>
                  <a:pt x="314" y="284"/>
                </a:lnTo>
                <a:lnTo>
                  <a:pt x="308" y="284"/>
                </a:lnTo>
                <a:lnTo>
                  <a:pt x="300" y="288"/>
                </a:lnTo>
                <a:lnTo>
                  <a:pt x="299" y="290"/>
                </a:lnTo>
                <a:lnTo>
                  <a:pt x="297" y="292"/>
                </a:lnTo>
                <a:lnTo>
                  <a:pt x="297" y="292"/>
                </a:lnTo>
                <a:lnTo>
                  <a:pt x="295" y="293"/>
                </a:lnTo>
                <a:lnTo>
                  <a:pt x="293" y="293"/>
                </a:lnTo>
                <a:lnTo>
                  <a:pt x="287" y="292"/>
                </a:lnTo>
                <a:lnTo>
                  <a:pt x="287" y="292"/>
                </a:lnTo>
                <a:lnTo>
                  <a:pt x="276" y="288"/>
                </a:lnTo>
                <a:lnTo>
                  <a:pt x="276" y="288"/>
                </a:lnTo>
                <a:lnTo>
                  <a:pt x="270" y="286"/>
                </a:lnTo>
                <a:lnTo>
                  <a:pt x="263" y="282"/>
                </a:lnTo>
                <a:lnTo>
                  <a:pt x="257" y="278"/>
                </a:lnTo>
                <a:lnTo>
                  <a:pt x="251" y="275"/>
                </a:lnTo>
                <a:lnTo>
                  <a:pt x="251" y="275"/>
                </a:lnTo>
                <a:lnTo>
                  <a:pt x="244" y="273"/>
                </a:lnTo>
                <a:lnTo>
                  <a:pt x="238" y="273"/>
                </a:lnTo>
                <a:lnTo>
                  <a:pt x="232" y="269"/>
                </a:lnTo>
                <a:lnTo>
                  <a:pt x="227" y="265"/>
                </a:lnTo>
                <a:lnTo>
                  <a:pt x="227" y="265"/>
                </a:lnTo>
                <a:lnTo>
                  <a:pt x="204" y="252"/>
                </a:lnTo>
                <a:lnTo>
                  <a:pt x="204" y="252"/>
                </a:lnTo>
                <a:lnTo>
                  <a:pt x="183" y="239"/>
                </a:lnTo>
                <a:lnTo>
                  <a:pt x="172" y="231"/>
                </a:lnTo>
                <a:lnTo>
                  <a:pt x="162" y="222"/>
                </a:lnTo>
                <a:lnTo>
                  <a:pt x="162" y="222"/>
                </a:lnTo>
                <a:lnTo>
                  <a:pt x="159" y="218"/>
                </a:lnTo>
                <a:lnTo>
                  <a:pt x="157" y="214"/>
                </a:lnTo>
                <a:lnTo>
                  <a:pt x="157" y="210"/>
                </a:lnTo>
                <a:lnTo>
                  <a:pt x="157" y="210"/>
                </a:lnTo>
                <a:lnTo>
                  <a:pt x="159" y="206"/>
                </a:lnTo>
                <a:lnTo>
                  <a:pt x="160" y="205"/>
                </a:lnTo>
                <a:lnTo>
                  <a:pt x="162" y="203"/>
                </a:lnTo>
                <a:lnTo>
                  <a:pt x="164" y="199"/>
                </a:lnTo>
                <a:lnTo>
                  <a:pt x="164" y="199"/>
                </a:lnTo>
                <a:lnTo>
                  <a:pt x="164" y="197"/>
                </a:lnTo>
                <a:lnTo>
                  <a:pt x="164" y="195"/>
                </a:lnTo>
                <a:lnTo>
                  <a:pt x="162" y="193"/>
                </a:lnTo>
                <a:lnTo>
                  <a:pt x="162" y="193"/>
                </a:lnTo>
                <a:lnTo>
                  <a:pt x="160" y="193"/>
                </a:lnTo>
                <a:lnTo>
                  <a:pt x="160" y="191"/>
                </a:lnTo>
                <a:lnTo>
                  <a:pt x="159" y="191"/>
                </a:lnTo>
                <a:lnTo>
                  <a:pt x="159" y="191"/>
                </a:lnTo>
                <a:lnTo>
                  <a:pt x="159" y="189"/>
                </a:lnTo>
                <a:lnTo>
                  <a:pt x="160" y="188"/>
                </a:lnTo>
                <a:lnTo>
                  <a:pt x="160" y="188"/>
                </a:lnTo>
                <a:lnTo>
                  <a:pt x="160" y="186"/>
                </a:lnTo>
                <a:lnTo>
                  <a:pt x="162" y="186"/>
                </a:lnTo>
                <a:lnTo>
                  <a:pt x="162" y="184"/>
                </a:lnTo>
                <a:lnTo>
                  <a:pt x="160" y="182"/>
                </a:lnTo>
                <a:lnTo>
                  <a:pt x="160" y="182"/>
                </a:lnTo>
                <a:lnTo>
                  <a:pt x="159" y="180"/>
                </a:lnTo>
                <a:lnTo>
                  <a:pt x="159" y="178"/>
                </a:lnTo>
                <a:lnTo>
                  <a:pt x="155" y="174"/>
                </a:lnTo>
                <a:lnTo>
                  <a:pt x="155" y="174"/>
                </a:lnTo>
                <a:lnTo>
                  <a:pt x="151" y="169"/>
                </a:lnTo>
                <a:lnTo>
                  <a:pt x="149" y="165"/>
                </a:lnTo>
                <a:lnTo>
                  <a:pt x="149" y="165"/>
                </a:lnTo>
                <a:lnTo>
                  <a:pt x="143" y="161"/>
                </a:lnTo>
                <a:lnTo>
                  <a:pt x="140" y="157"/>
                </a:lnTo>
                <a:lnTo>
                  <a:pt x="140" y="157"/>
                </a:lnTo>
                <a:lnTo>
                  <a:pt x="138" y="152"/>
                </a:lnTo>
                <a:lnTo>
                  <a:pt x="132" y="148"/>
                </a:lnTo>
                <a:lnTo>
                  <a:pt x="132" y="148"/>
                </a:lnTo>
                <a:lnTo>
                  <a:pt x="126" y="135"/>
                </a:lnTo>
                <a:lnTo>
                  <a:pt x="121" y="129"/>
                </a:lnTo>
                <a:lnTo>
                  <a:pt x="117" y="127"/>
                </a:lnTo>
                <a:lnTo>
                  <a:pt x="117" y="125"/>
                </a:lnTo>
                <a:lnTo>
                  <a:pt x="117" y="125"/>
                </a:lnTo>
                <a:lnTo>
                  <a:pt x="113" y="123"/>
                </a:lnTo>
                <a:lnTo>
                  <a:pt x="109" y="123"/>
                </a:lnTo>
                <a:lnTo>
                  <a:pt x="109" y="123"/>
                </a:lnTo>
                <a:lnTo>
                  <a:pt x="108" y="123"/>
                </a:lnTo>
                <a:lnTo>
                  <a:pt x="106" y="118"/>
                </a:lnTo>
                <a:lnTo>
                  <a:pt x="106" y="118"/>
                </a:lnTo>
                <a:lnTo>
                  <a:pt x="106" y="102"/>
                </a:lnTo>
                <a:lnTo>
                  <a:pt x="106" y="102"/>
                </a:lnTo>
                <a:lnTo>
                  <a:pt x="104" y="102"/>
                </a:lnTo>
                <a:lnTo>
                  <a:pt x="102" y="102"/>
                </a:lnTo>
                <a:lnTo>
                  <a:pt x="98" y="99"/>
                </a:lnTo>
                <a:lnTo>
                  <a:pt x="92" y="93"/>
                </a:lnTo>
                <a:lnTo>
                  <a:pt x="91" y="91"/>
                </a:lnTo>
                <a:lnTo>
                  <a:pt x="89" y="91"/>
                </a:lnTo>
                <a:lnTo>
                  <a:pt x="89" y="91"/>
                </a:lnTo>
                <a:lnTo>
                  <a:pt x="87" y="89"/>
                </a:lnTo>
                <a:lnTo>
                  <a:pt x="87" y="89"/>
                </a:lnTo>
                <a:lnTo>
                  <a:pt x="89" y="85"/>
                </a:lnTo>
                <a:lnTo>
                  <a:pt x="89" y="85"/>
                </a:lnTo>
                <a:lnTo>
                  <a:pt x="89" y="83"/>
                </a:lnTo>
                <a:lnTo>
                  <a:pt x="87" y="83"/>
                </a:lnTo>
                <a:lnTo>
                  <a:pt x="83" y="82"/>
                </a:lnTo>
                <a:lnTo>
                  <a:pt x="79" y="80"/>
                </a:lnTo>
                <a:lnTo>
                  <a:pt x="79" y="80"/>
                </a:lnTo>
                <a:lnTo>
                  <a:pt x="79" y="78"/>
                </a:lnTo>
                <a:lnTo>
                  <a:pt x="79" y="78"/>
                </a:lnTo>
                <a:lnTo>
                  <a:pt x="75" y="74"/>
                </a:lnTo>
                <a:lnTo>
                  <a:pt x="70" y="68"/>
                </a:lnTo>
                <a:lnTo>
                  <a:pt x="66" y="63"/>
                </a:lnTo>
                <a:lnTo>
                  <a:pt x="64" y="57"/>
                </a:lnTo>
                <a:lnTo>
                  <a:pt x="64" y="57"/>
                </a:lnTo>
                <a:lnTo>
                  <a:pt x="62" y="51"/>
                </a:lnTo>
                <a:lnTo>
                  <a:pt x="62" y="51"/>
                </a:lnTo>
                <a:lnTo>
                  <a:pt x="60" y="42"/>
                </a:lnTo>
                <a:lnTo>
                  <a:pt x="58" y="38"/>
                </a:lnTo>
                <a:lnTo>
                  <a:pt x="56" y="34"/>
                </a:lnTo>
                <a:lnTo>
                  <a:pt x="56" y="34"/>
                </a:lnTo>
                <a:lnTo>
                  <a:pt x="55" y="29"/>
                </a:lnTo>
                <a:lnTo>
                  <a:pt x="51" y="25"/>
                </a:lnTo>
                <a:lnTo>
                  <a:pt x="43" y="19"/>
                </a:lnTo>
                <a:lnTo>
                  <a:pt x="43" y="19"/>
                </a:lnTo>
                <a:lnTo>
                  <a:pt x="28" y="12"/>
                </a:lnTo>
                <a:lnTo>
                  <a:pt x="28" y="12"/>
                </a:lnTo>
                <a:lnTo>
                  <a:pt x="30" y="17"/>
                </a:lnTo>
                <a:lnTo>
                  <a:pt x="32" y="21"/>
                </a:lnTo>
                <a:lnTo>
                  <a:pt x="34" y="31"/>
                </a:lnTo>
                <a:lnTo>
                  <a:pt x="34" y="31"/>
                </a:lnTo>
                <a:lnTo>
                  <a:pt x="36" y="42"/>
                </a:lnTo>
                <a:lnTo>
                  <a:pt x="36" y="46"/>
                </a:lnTo>
                <a:lnTo>
                  <a:pt x="38" y="49"/>
                </a:lnTo>
                <a:lnTo>
                  <a:pt x="38" y="49"/>
                </a:lnTo>
                <a:lnTo>
                  <a:pt x="43" y="57"/>
                </a:lnTo>
                <a:lnTo>
                  <a:pt x="51" y="65"/>
                </a:lnTo>
                <a:lnTo>
                  <a:pt x="55" y="68"/>
                </a:lnTo>
                <a:lnTo>
                  <a:pt x="56" y="72"/>
                </a:lnTo>
                <a:lnTo>
                  <a:pt x="58" y="76"/>
                </a:lnTo>
                <a:lnTo>
                  <a:pt x="58" y="82"/>
                </a:lnTo>
                <a:lnTo>
                  <a:pt x="81" y="104"/>
                </a:lnTo>
                <a:lnTo>
                  <a:pt x="81" y="104"/>
                </a:lnTo>
                <a:lnTo>
                  <a:pt x="83" y="116"/>
                </a:lnTo>
                <a:lnTo>
                  <a:pt x="83" y="116"/>
                </a:lnTo>
                <a:lnTo>
                  <a:pt x="83" y="121"/>
                </a:lnTo>
                <a:lnTo>
                  <a:pt x="83" y="125"/>
                </a:lnTo>
                <a:lnTo>
                  <a:pt x="83" y="125"/>
                </a:lnTo>
                <a:lnTo>
                  <a:pt x="85" y="129"/>
                </a:lnTo>
                <a:lnTo>
                  <a:pt x="87" y="133"/>
                </a:lnTo>
                <a:lnTo>
                  <a:pt x="89" y="136"/>
                </a:lnTo>
                <a:lnTo>
                  <a:pt x="89" y="142"/>
                </a:lnTo>
                <a:lnTo>
                  <a:pt x="89" y="142"/>
                </a:lnTo>
                <a:lnTo>
                  <a:pt x="92" y="144"/>
                </a:lnTo>
                <a:lnTo>
                  <a:pt x="96" y="144"/>
                </a:lnTo>
                <a:lnTo>
                  <a:pt x="98" y="146"/>
                </a:lnTo>
                <a:lnTo>
                  <a:pt x="102" y="148"/>
                </a:lnTo>
                <a:lnTo>
                  <a:pt x="102" y="148"/>
                </a:lnTo>
                <a:lnTo>
                  <a:pt x="104" y="153"/>
                </a:lnTo>
                <a:lnTo>
                  <a:pt x="106" y="157"/>
                </a:lnTo>
                <a:lnTo>
                  <a:pt x="108" y="159"/>
                </a:lnTo>
                <a:lnTo>
                  <a:pt x="108" y="159"/>
                </a:lnTo>
                <a:lnTo>
                  <a:pt x="108" y="165"/>
                </a:lnTo>
                <a:lnTo>
                  <a:pt x="108" y="169"/>
                </a:lnTo>
                <a:lnTo>
                  <a:pt x="106" y="171"/>
                </a:lnTo>
                <a:lnTo>
                  <a:pt x="106" y="172"/>
                </a:lnTo>
                <a:lnTo>
                  <a:pt x="102" y="171"/>
                </a:lnTo>
                <a:lnTo>
                  <a:pt x="100" y="171"/>
                </a:lnTo>
                <a:lnTo>
                  <a:pt x="96" y="165"/>
                </a:lnTo>
                <a:lnTo>
                  <a:pt x="96" y="165"/>
                </a:lnTo>
                <a:lnTo>
                  <a:pt x="85" y="153"/>
                </a:lnTo>
                <a:lnTo>
                  <a:pt x="79" y="148"/>
                </a:lnTo>
                <a:lnTo>
                  <a:pt x="73" y="144"/>
                </a:lnTo>
                <a:lnTo>
                  <a:pt x="73" y="144"/>
                </a:lnTo>
                <a:lnTo>
                  <a:pt x="68" y="140"/>
                </a:lnTo>
                <a:lnTo>
                  <a:pt x="66" y="138"/>
                </a:lnTo>
                <a:lnTo>
                  <a:pt x="64" y="135"/>
                </a:lnTo>
                <a:lnTo>
                  <a:pt x="64" y="135"/>
                </a:lnTo>
                <a:lnTo>
                  <a:pt x="66" y="131"/>
                </a:lnTo>
                <a:lnTo>
                  <a:pt x="66" y="129"/>
                </a:lnTo>
                <a:lnTo>
                  <a:pt x="68" y="125"/>
                </a:lnTo>
                <a:lnTo>
                  <a:pt x="66" y="121"/>
                </a:lnTo>
                <a:lnTo>
                  <a:pt x="66" y="121"/>
                </a:lnTo>
                <a:lnTo>
                  <a:pt x="64" y="116"/>
                </a:lnTo>
                <a:lnTo>
                  <a:pt x="60" y="110"/>
                </a:lnTo>
                <a:lnTo>
                  <a:pt x="55" y="106"/>
                </a:lnTo>
                <a:lnTo>
                  <a:pt x="49" y="104"/>
                </a:lnTo>
                <a:lnTo>
                  <a:pt x="43" y="101"/>
                </a:lnTo>
                <a:lnTo>
                  <a:pt x="38" y="97"/>
                </a:lnTo>
                <a:lnTo>
                  <a:pt x="32" y="93"/>
                </a:lnTo>
                <a:lnTo>
                  <a:pt x="28" y="87"/>
                </a:lnTo>
                <a:lnTo>
                  <a:pt x="28" y="87"/>
                </a:lnTo>
                <a:lnTo>
                  <a:pt x="32" y="85"/>
                </a:lnTo>
                <a:lnTo>
                  <a:pt x="36" y="83"/>
                </a:lnTo>
                <a:lnTo>
                  <a:pt x="38" y="82"/>
                </a:lnTo>
                <a:lnTo>
                  <a:pt x="38" y="80"/>
                </a:lnTo>
                <a:lnTo>
                  <a:pt x="38" y="80"/>
                </a:lnTo>
                <a:lnTo>
                  <a:pt x="38" y="76"/>
                </a:lnTo>
                <a:lnTo>
                  <a:pt x="36" y="72"/>
                </a:lnTo>
                <a:lnTo>
                  <a:pt x="34" y="66"/>
                </a:lnTo>
                <a:lnTo>
                  <a:pt x="34" y="66"/>
                </a:lnTo>
                <a:lnTo>
                  <a:pt x="32" y="65"/>
                </a:lnTo>
                <a:lnTo>
                  <a:pt x="28" y="63"/>
                </a:lnTo>
                <a:lnTo>
                  <a:pt x="24" y="59"/>
                </a:lnTo>
                <a:lnTo>
                  <a:pt x="24" y="59"/>
                </a:lnTo>
                <a:lnTo>
                  <a:pt x="22" y="59"/>
                </a:lnTo>
                <a:lnTo>
                  <a:pt x="22" y="59"/>
                </a:lnTo>
                <a:lnTo>
                  <a:pt x="21" y="57"/>
                </a:lnTo>
                <a:lnTo>
                  <a:pt x="21" y="57"/>
                </a:lnTo>
                <a:lnTo>
                  <a:pt x="19" y="51"/>
                </a:lnTo>
                <a:lnTo>
                  <a:pt x="15" y="44"/>
                </a:lnTo>
                <a:lnTo>
                  <a:pt x="5" y="32"/>
                </a:lnTo>
                <a:lnTo>
                  <a:pt x="5" y="32"/>
                </a:lnTo>
                <a:lnTo>
                  <a:pt x="5" y="27"/>
                </a:lnTo>
                <a:lnTo>
                  <a:pt x="2" y="19"/>
                </a:lnTo>
                <a:lnTo>
                  <a:pt x="2" y="19"/>
                </a:lnTo>
                <a:lnTo>
                  <a:pt x="2" y="12"/>
                </a:lnTo>
                <a:lnTo>
                  <a:pt x="2" y="12"/>
                </a:lnTo>
                <a:lnTo>
                  <a:pt x="2" y="10"/>
                </a:lnTo>
                <a:lnTo>
                  <a:pt x="0" y="6"/>
                </a:lnTo>
                <a:lnTo>
                  <a:pt x="0" y="6"/>
                </a:lnTo>
                <a:lnTo>
                  <a:pt x="0" y="6"/>
                </a:lnTo>
                <a:lnTo>
                  <a:pt x="0" y="6"/>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1" name="Freeform 9"/>
          <p:cNvSpPr>
            <a:spLocks/>
          </p:cNvSpPr>
          <p:nvPr/>
        </p:nvSpPr>
        <p:spPr bwMode="auto">
          <a:xfrm>
            <a:off x="9253348" y="3782906"/>
            <a:ext cx="295195" cy="98751"/>
          </a:xfrm>
          <a:custGeom>
            <a:avLst/>
            <a:gdLst>
              <a:gd name="T0" fmla="*/ 28 w 145"/>
              <a:gd name="T1" fmla="*/ 2 h 57"/>
              <a:gd name="T2" fmla="*/ 39 w 145"/>
              <a:gd name="T3" fmla="*/ 0 h 57"/>
              <a:gd name="T4" fmla="*/ 45 w 145"/>
              <a:gd name="T5" fmla="*/ 0 h 57"/>
              <a:gd name="T6" fmla="*/ 66 w 145"/>
              <a:gd name="T7" fmla="*/ 6 h 57"/>
              <a:gd name="T8" fmla="*/ 77 w 145"/>
              <a:gd name="T9" fmla="*/ 11 h 57"/>
              <a:gd name="T10" fmla="*/ 88 w 145"/>
              <a:gd name="T11" fmla="*/ 17 h 57"/>
              <a:gd name="T12" fmla="*/ 94 w 145"/>
              <a:gd name="T13" fmla="*/ 19 h 57"/>
              <a:gd name="T14" fmla="*/ 100 w 145"/>
              <a:gd name="T15" fmla="*/ 21 h 57"/>
              <a:gd name="T16" fmla="*/ 102 w 145"/>
              <a:gd name="T17" fmla="*/ 23 h 57"/>
              <a:gd name="T18" fmla="*/ 107 w 145"/>
              <a:gd name="T19" fmla="*/ 32 h 57"/>
              <a:gd name="T20" fmla="*/ 109 w 145"/>
              <a:gd name="T21" fmla="*/ 32 h 57"/>
              <a:gd name="T22" fmla="*/ 117 w 145"/>
              <a:gd name="T23" fmla="*/ 34 h 57"/>
              <a:gd name="T24" fmla="*/ 124 w 145"/>
              <a:gd name="T25" fmla="*/ 36 h 57"/>
              <a:gd name="T26" fmla="*/ 126 w 145"/>
              <a:gd name="T27" fmla="*/ 38 h 57"/>
              <a:gd name="T28" fmla="*/ 130 w 145"/>
              <a:gd name="T29" fmla="*/ 41 h 57"/>
              <a:gd name="T30" fmla="*/ 134 w 145"/>
              <a:gd name="T31" fmla="*/ 43 h 57"/>
              <a:gd name="T32" fmla="*/ 139 w 145"/>
              <a:gd name="T33" fmla="*/ 45 h 57"/>
              <a:gd name="T34" fmla="*/ 141 w 145"/>
              <a:gd name="T35" fmla="*/ 47 h 57"/>
              <a:gd name="T36" fmla="*/ 145 w 145"/>
              <a:gd name="T37" fmla="*/ 53 h 57"/>
              <a:gd name="T38" fmla="*/ 134 w 145"/>
              <a:gd name="T39" fmla="*/ 55 h 57"/>
              <a:gd name="T40" fmla="*/ 105 w 145"/>
              <a:gd name="T41" fmla="*/ 55 h 57"/>
              <a:gd name="T42" fmla="*/ 92 w 145"/>
              <a:gd name="T43" fmla="*/ 55 h 57"/>
              <a:gd name="T44" fmla="*/ 98 w 145"/>
              <a:gd name="T45" fmla="*/ 51 h 57"/>
              <a:gd name="T46" fmla="*/ 102 w 145"/>
              <a:gd name="T47" fmla="*/ 45 h 57"/>
              <a:gd name="T48" fmla="*/ 102 w 145"/>
              <a:gd name="T49" fmla="*/ 45 h 57"/>
              <a:gd name="T50" fmla="*/ 100 w 145"/>
              <a:gd name="T51" fmla="*/ 41 h 57"/>
              <a:gd name="T52" fmla="*/ 90 w 145"/>
              <a:gd name="T53" fmla="*/ 40 h 57"/>
              <a:gd name="T54" fmla="*/ 88 w 145"/>
              <a:gd name="T55" fmla="*/ 40 h 57"/>
              <a:gd name="T56" fmla="*/ 79 w 145"/>
              <a:gd name="T57" fmla="*/ 32 h 57"/>
              <a:gd name="T58" fmla="*/ 77 w 145"/>
              <a:gd name="T59" fmla="*/ 30 h 57"/>
              <a:gd name="T60" fmla="*/ 66 w 145"/>
              <a:gd name="T61" fmla="*/ 26 h 57"/>
              <a:gd name="T62" fmla="*/ 62 w 145"/>
              <a:gd name="T63" fmla="*/ 26 h 57"/>
              <a:gd name="T64" fmla="*/ 60 w 145"/>
              <a:gd name="T65" fmla="*/ 23 h 57"/>
              <a:gd name="T66" fmla="*/ 56 w 145"/>
              <a:gd name="T67" fmla="*/ 21 h 57"/>
              <a:gd name="T68" fmla="*/ 49 w 145"/>
              <a:gd name="T69" fmla="*/ 19 h 57"/>
              <a:gd name="T70" fmla="*/ 45 w 145"/>
              <a:gd name="T71" fmla="*/ 19 h 57"/>
              <a:gd name="T72" fmla="*/ 41 w 145"/>
              <a:gd name="T73" fmla="*/ 15 h 57"/>
              <a:gd name="T74" fmla="*/ 39 w 145"/>
              <a:gd name="T75" fmla="*/ 13 h 57"/>
              <a:gd name="T76" fmla="*/ 37 w 145"/>
              <a:gd name="T77" fmla="*/ 9 h 57"/>
              <a:gd name="T78" fmla="*/ 34 w 145"/>
              <a:gd name="T79" fmla="*/ 9 h 57"/>
              <a:gd name="T80" fmla="*/ 26 w 145"/>
              <a:gd name="T81" fmla="*/ 9 h 57"/>
              <a:gd name="T82" fmla="*/ 11 w 145"/>
              <a:gd name="T83" fmla="*/ 17 h 57"/>
              <a:gd name="T84" fmla="*/ 3 w 145"/>
              <a:gd name="T85" fmla="*/ 21 h 57"/>
              <a:gd name="T86" fmla="*/ 0 w 145"/>
              <a:gd name="T87" fmla="*/ 21 h 57"/>
              <a:gd name="T88" fmla="*/ 3 w 145"/>
              <a:gd name="T89" fmla="*/ 13 h 57"/>
              <a:gd name="T90" fmla="*/ 9 w 145"/>
              <a:gd name="T91" fmla="*/ 6 h 57"/>
              <a:gd name="T92" fmla="*/ 18 w 145"/>
              <a:gd name="T93" fmla="*/ 4 h 57"/>
              <a:gd name="T94" fmla="*/ 28 w 145"/>
              <a:gd name="T95" fmla="*/ 2 h 57"/>
              <a:gd name="T96" fmla="*/ 28 w 145"/>
              <a:gd name="T97" fmla="*/ 2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45" h="57">
                <a:moveTo>
                  <a:pt x="28" y="2"/>
                </a:moveTo>
                <a:lnTo>
                  <a:pt x="28" y="2"/>
                </a:lnTo>
                <a:lnTo>
                  <a:pt x="34" y="2"/>
                </a:lnTo>
                <a:lnTo>
                  <a:pt x="39" y="0"/>
                </a:lnTo>
                <a:lnTo>
                  <a:pt x="39" y="0"/>
                </a:lnTo>
                <a:lnTo>
                  <a:pt x="45" y="0"/>
                </a:lnTo>
                <a:lnTo>
                  <a:pt x="52" y="2"/>
                </a:lnTo>
                <a:lnTo>
                  <a:pt x="66" y="6"/>
                </a:lnTo>
                <a:lnTo>
                  <a:pt x="66" y="6"/>
                </a:lnTo>
                <a:lnTo>
                  <a:pt x="77" y="11"/>
                </a:lnTo>
                <a:lnTo>
                  <a:pt x="88" y="17"/>
                </a:lnTo>
                <a:lnTo>
                  <a:pt x="88" y="17"/>
                </a:lnTo>
                <a:lnTo>
                  <a:pt x="90" y="19"/>
                </a:lnTo>
                <a:lnTo>
                  <a:pt x="94" y="19"/>
                </a:lnTo>
                <a:lnTo>
                  <a:pt x="96" y="19"/>
                </a:lnTo>
                <a:lnTo>
                  <a:pt x="100" y="21"/>
                </a:lnTo>
                <a:lnTo>
                  <a:pt x="100" y="21"/>
                </a:lnTo>
                <a:lnTo>
                  <a:pt x="102" y="23"/>
                </a:lnTo>
                <a:lnTo>
                  <a:pt x="104" y="26"/>
                </a:lnTo>
                <a:lnTo>
                  <a:pt x="107" y="32"/>
                </a:lnTo>
                <a:lnTo>
                  <a:pt x="107" y="32"/>
                </a:lnTo>
                <a:lnTo>
                  <a:pt x="109" y="32"/>
                </a:lnTo>
                <a:lnTo>
                  <a:pt x="113" y="34"/>
                </a:lnTo>
                <a:lnTo>
                  <a:pt x="117" y="34"/>
                </a:lnTo>
                <a:lnTo>
                  <a:pt x="122" y="34"/>
                </a:lnTo>
                <a:lnTo>
                  <a:pt x="124" y="36"/>
                </a:lnTo>
                <a:lnTo>
                  <a:pt x="126" y="38"/>
                </a:lnTo>
                <a:lnTo>
                  <a:pt x="126" y="38"/>
                </a:lnTo>
                <a:lnTo>
                  <a:pt x="130" y="41"/>
                </a:lnTo>
                <a:lnTo>
                  <a:pt x="130" y="41"/>
                </a:lnTo>
                <a:lnTo>
                  <a:pt x="134" y="43"/>
                </a:lnTo>
                <a:lnTo>
                  <a:pt x="134" y="43"/>
                </a:lnTo>
                <a:lnTo>
                  <a:pt x="138" y="45"/>
                </a:lnTo>
                <a:lnTo>
                  <a:pt x="139" y="45"/>
                </a:lnTo>
                <a:lnTo>
                  <a:pt x="141" y="47"/>
                </a:lnTo>
                <a:lnTo>
                  <a:pt x="141" y="47"/>
                </a:lnTo>
                <a:lnTo>
                  <a:pt x="143" y="49"/>
                </a:lnTo>
                <a:lnTo>
                  <a:pt x="145" y="53"/>
                </a:lnTo>
                <a:lnTo>
                  <a:pt x="145" y="53"/>
                </a:lnTo>
                <a:lnTo>
                  <a:pt x="134" y="55"/>
                </a:lnTo>
                <a:lnTo>
                  <a:pt x="119" y="57"/>
                </a:lnTo>
                <a:lnTo>
                  <a:pt x="105" y="55"/>
                </a:lnTo>
                <a:lnTo>
                  <a:pt x="92" y="55"/>
                </a:lnTo>
                <a:lnTo>
                  <a:pt x="92" y="55"/>
                </a:lnTo>
                <a:lnTo>
                  <a:pt x="94" y="53"/>
                </a:lnTo>
                <a:lnTo>
                  <a:pt x="98" y="51"/>
                </a:lnTo>
                <a:lnTo>
                  <a:pt x="102" y="47"/>
                </a:lnTo>
                <a:lnTo>
                  <a:pt x="102" y="45"/>
                </a:lnTo>
                <a:lnTo>
                  <a:pt x="102" y="45"/>
                </a:lnTo>
                <a:lnTo>
                  <a:pt x="102" y="45"/>
                </a:lnTo>
                <a:lnTo>
                  <a:pt x="102" y="43"/>
                </a:lnTo>
                <a:lnTo>
                  <a:pt x="100" y="41"/>
                </a:lnTo>
                <a:lnTo>
                  <a:pt x="94" y="41"/>
                </a:lnTo>
                <a:lnTo>
                  <a:pt x="90" y="40"/>
                </a:lnTo>
                <a:lnTo>
                  <a:pt x="88" y="40"/>
                </a:lnTo>
                <a:lnTo>
                  <a:pt x="88" y="40"/>
                </a:lnTo>
                <a:lnTo>
                  <a:pt x="83" y="34"/>
                </a:lnTo>
                <a:lnTo>
                  <a:pt x="79" y="32"/>
                </a:lnTo>
                <a:lnTo>
                  <a:pt x="77" y="30"/>
                </a:lnTo>
                <a:lnTo>
                  <a:pt x="77" y="30"/>
                </a:lnTo>
                <a:lnTo>
                  <a:pt x="69" y="28"/>
                </a:lnTo>
                <a:lnTo>
                  <a:pt x="66" y="26"/>
                </a:lnTo>
                <a:lnTo>
                  <a:pt x="62" y="26"/>
                </a:lnTo>
                <a:lnTo>
                  <a:pt x="62" y="26"/>
                </a:lnTo>
                <a:lnTo>
                  <a:pt x="60" y="24"/>
                </a:lnTo>
                <a:lnTo>
                  <a:pt x="60" y="23"/>
                </a:lnTo>
                <a:lnTo>
                  <a:pt x="58" y="21"/>
                </a:lnTo>
                <a:lnTo>
                  <a:pt x="56" y="21"/>
                </a:lnTo>
                <a:lnTo>
                  <a:pt x="52" y="19"/>
                </a:lnTo>
                <a:lnTo>
                  <a:pt x="49" y="19"/>
                </a:lnTo>
                <a:lnTo>
                  <a:pt x="49" y="19"/>
                </a:lnTo>
                <a:lnTo>
                  <a:pt x="45" y="19"/>
                </a:lnTo>
                <a:lnTo>
                  <a:pt x="43" y="19"/>
                </a:lnTo>
                <a:lnTo>
                  <a:pt x="41" y="15"/>
                </a:lnTo>
                <a:lnTo>
                  <a:pt x="41" y="15"/>
                </a:lnTo>
                <a:lnTo>
                  <a:pt x="39" y="13"/>
                </a:lnTo>
                <a:lnTo>
                  <a:pt x="37" y="11"/>
                </a:lnTo>
                <a:lnTo>
                  <a:pt x="37" y="9"/>
                </a:lnTo>
                <a:lnTo>
                  <a:pt x="34" y="9"/>
                </a:lnTo>
                <a:lnTo>
                  <a:pt x="34" y="9"/>
                </a:lnTo>
                <a:lnTo>
                  <a:pt x="30" y="9"/>
                </a:lnTo>
                <a:lnTo>
                  <a:pt x="26" y="9"/>
                </a:lnTo>
                <a:lnTo>
                  <a:pt x="17" y="15"/>
                </a:lnTo>
                <a:lnTo>
                  <a:pt x="11" y="17"/>
                </a:lnTo>
                <a:lnTo>
                  <a:pt x="7" y="21"/>
                </a:lnTo>
                <a:lnTo>
                  <a:pt x="3" y="21"/>
                </a:lnTo>
                <a:lnTo>
                  <a:pt x="0" y="21"/>
                </a:lnTo>
                <a:lnTo>
                  <a:pt x="0" y="21"/>
                </a:lnTo>
                <a:lnTo>
                  <a:pt x="0" y="19"/>
                </a:lnTo>
                <a:lnTo>
                  <a:pt x="3" y="13"/>
                </a:lnTo>
                <a:lnTo>
                  <a:pt x="9" y="6"/>
                </a:lnTo>
                <a:lnTo>
                  <a:pt x="9" y="6"/>
                </a:lnTo>
                <a:lnTo>
                  <a:pt x="13" y="4"/>
                </a:lnTo>
                <a:lnTo>
                  <a:pt x="18" y="4"/>
                </a:lnTo>
                <a:lnTo>
                  <a:pt x="28" y="2"/>
                </a:lnTo>
                <a:lnTo>
                  <a:pt x="28" y="2"/>
                </a:lnTo>
                <a:lnTo>
                  <a:pt x="28" y="2"/>
                </a:lnTo>
                <a:lnTo>
                  <a:pt x="28" y="2"/>
                </a:lnTo>
                <a:close/>
              </a:path>
            </a:pathLst>
          </a:custGeom>
          <a:solidFill>
            <a:schemeClr val="bg1">
              <a:lumMod val="85000"/>
            </a:schemeClr>
          </a:solidFill>
          <a:ln w="635" cap="rnd">
            <a:solidFill>
              <a:schemeClr val="bg1">
                <a:alpha val="17000"/>
              </a:schemeClr>
            </a:solidFill>
            <a:round/>
            <a:headEnd/>
            <a:tailEnd/>
          </a:ln>
        </p:spPr>
        <p:txBody>
          <a:bodyPr/>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2" name="Freeform 10"/>
          <p:cNvSpPr>
            <a:spLocks/>
          </p:cNvSpPr>
          <p:nvPr/>
        </p:nvSpPr>
        <p:spPr bwMode="auto">
          <a:xfrm>
            <a:off x="9253348" y="3782906"/>
            <a:ext cx="295195" cy="98751"/>
          </a:xfrm>
          <a:custGeom>
            <a:avLst/>
            <a:gdLst>
              <a:gd name="T0" fmla="*/ 28 w 145"/>
              <a:gd name="T1" fmla="*/ 2 h 57"/>
              <a:gd name="T2" fmla="*/ 39 w 145"/>
              <a:gd name="T3" fmla="*/ 0 h 57"/>
              <a:gd name="T4" fmla="*/ 45 w 145"/>
              <a:gd name="T5" fmla="*/ 0 h 57"/>
              <a:gd name="T6" fmla="*/ 66 w 145"/>
              <a:gd name="T7" fmla="*/ 6 h 57"/>
              <a:gd name="T8" fmla="*/ 77 w 145"/>
              <a:gd name="T9" fmla="*/ 11 h 57"/>
              <a:gd name="T10" fmla="*/ 88 w 145"/>
              <a:gd name="T11" fmla="*/ 17 h 57"/>
              <a:gd name="T12" fmla="*/ 94 w 145"/>
              <a:gd name="T13" fmla="*/ 19 h 57"/>
              <a:gd name="T14" fmla="*/ 100 w 145"/>
              <a:gd name="T15" fmla="*/ 21 h 57"/>
              <a:gd name="T16" fmla="*/ 102 w 145"/>
              <a:gd name="T17" fmla="*/ 23 h 57"/>
              <a:gd name="T18" fmla="*/ 107 w 145"/>
              <a:gd name="T19" fmla="*/ 32 h 57"/>
              <a:gd name="T20" fmla="*/ 109 w 145"/>
              <a:gd name="T21" fmla="*/ 32 h 57"/>
              <a:gd name="T22" fmla="*/ 117 w 145"/>
              <a:gd name="T23" fmla="*/ 34 h 57"/>
              <a:gd name="T24" fmla="*/ 124 w 145"/>
              <a:gd name="T25" fmla="*/ 36 h 57"/>
              <a:gd name="T26" fmla="*/ 126 w 145"/>
              <a:gd name="T27" fmla="*/ 38 h 57"/>
              <a:gd name="T28" fmla="*/ 130 w 145"/>
              <a:gd name="T29" fmla="*/ 41 h 57"/>
              <a:gd name="T30" fmla="*/ 134 w 145"/>
              <a:gd name="T31" fmla="*/ 43 h 57"/>
              <a:gd name="T32" fmla="*/ 139 w 145"/>
              <a:gd name="T33" fmla="*/ 45 h 57"/>
              <a:gd name="T34" fmla="*/ 141 w 145"/>
              <a:gd name="T35" fmla="*/ 47 h 57"/>
              <a:gd name="T36" fmla="*/ 145 w 145"/>
              <a:gd name="T37" fmla="*/ 53 h 57"/>
              <a:gd name="T38" fmla="*/ 134 w 145"/>
              <a:gd name="T39" fmla="*/ 55 h 57"/>
              <a:gd name="T40" fmla="*/ 105 w 145"/>
              <a:gd name="T41" fmla="*/ 55 h 57"/>
              <a:gd name="T42" fmla="*/ 92 w 145"/>
              <a:gd name="T43" fmla="*/ 55 h 57"/>
              <a:gd name="T44" fmla="*/ 98 w 145"/>
              <a:gd name="T45" fmla="*/ 51 h 57"/>
              <a:gd name="T46" fmla="*/ 102 w 145"/>
              <a:gd name="T47" fmla="*/ 45 h 57"/>
              <a:gd name="T48" fmla="*/ 102 w 145"/>
              <a:gd name="T49" fmla="*/ 45 h 57"/>
              <a:gd name="T50" fmla="*/ 100 w 145"/>
              <a:gd name="T51" fmla="*/ 41 h 57"/>
              <a:gd name="T52" fmla="*/ 90 w 145"/>
              <a:gd name="T53" fmla="*/ 40 h 57"/>
              <a:gd name="T54" fmla="*/ 88 w 145"/>
              <a:gd name="T55" fmla="*/ 40 h 57"/>
              <a:gd name="T56" fmla="*/ 79 w 145"/>
              <a:gd name="T57" fmla="*/ 32 h 57"/>
              <a:gd name="T58" fmla="*/ 77 w 145"/>
              <a:gd name="T59" fmla="*/ 30 h 57"/>
              <a:gd name="T60" fmla="*/ 66 w 145"/>
              <a:gd name="T61" fmla="*/ 26 h 57"/>
              <a:gd name="T62" fmla="*/ 62 w 145"/>
              <a:gd name="T63" fmla="*/ 26 h 57"/>
              <a:gd name="T64" fmla="*/ 60 w 145"/>
              <a:gd name="T65" fmla="*/ 23 h 57"/>
              <a:gd name="T66" fmla="*/ 56 w 145"/>
              <a:gd name="T67" fmla="*/ 21 h 57"/>
              <a:gd name="T68" fmla="*/ 49 w 145"/>
              <a:gd name="T69" fmla="*/ 19 h 57"/>
              <a:gd name="T70" fmla="*/ 45 w 145"/>
              <a:gd name="T71" fmla="*/ 19 h 57"/>
              <a:gd name="T72" fmla="*/ 41 w 145"/>
              <a:gd name="T73" fmla="*/ 15 h 57"/>
              <a:gd name="T74" fmla="*/ 39 w 145"/>
              <a:gd name="T75" fmla="*/ 13 h 57"/>
              <a:gd name="T76" fmla="*/ 37 w 145"/>
              <a:gd name="T77" fmla="*/ 9 h 57"/>
              <a:gd name="T78" fmla="*/ 34 w 145"/>
              <a:gd name="T79" fmla="*/ 9 h 57"/>
              <a:gd name="T80" fmla="*/ 26 w 145"/>
              <a:gd name="T81" fmla="*/ 9 h 57"/>
              <a:gd name="T82" fmla="*/ 11 w 145"/>
              <a:gd name="T83" fmla="*/ 17 h 57"/>
              <a:gd name="T84" fmla="*/ 3 w 145"/>
              <a:gd name="T85" fmla="*/ 21 h 57"/>
              <a:gd name="T86" fmla="*/ 0 w 145"/>
              <a:gd name="T87" fmla="*/ 21 h 57"/>
              <a:gd name="T88" fmla="*/ 3 w 145"/>
              <a:gd name="T89" fmla="*/ 13 h 57"/>
              <a:gd name="T90" fmla="*/ 9 w 145"/>
              <a:gd name="T91" fmla="*/ 6 h 57"/>
              <a:gd name="T92" fmla="*/ 18 w 145"/>
              <a:gd name="T93" fmla="*/ 4 h 57"/>
              <a:gd name="T94" fmla="*/ 28 w 145"/>
              <a:gd name="T95" fmla="*/ 2 h 57"/>
              <a:gd name="T96" fmla="*/ 28 w 145"/>
              <a:gd name="T97" fmla="*/ 2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45" h="57">
                <a:moveTo>
                  <a:pt x="28" y="2"/>
                </a:moveTo>
                <a:lnTo>
                  <a:pt x="28" y="2"/>
                </a:lnTo>
                <a:lnTo>
                  <a:pt x="34" y="2"/>
                </a:lnTo>
                <a:lnTo>
                  <a:pt x="39" y="0"/>
                </a:lnTo>
                <a:lnTo>
                  <a:pt x="39" y="0"/>
                </a:lnTo>
                <a:lnTo>
                  <a:pt x="45" y="0"/>
                </a:lnTo>
                <a:lnTo>
                  <a:pt x="52" y="2"/>
                </a:lnTo>
                <a:lnTo>
                  <a:pt x="66" y="6"/>
                </a:lnTo>
                <a:lnTo>
                  <a:pt x="66" y="6"/>
                </a:lnTo>
                <a:lnTo>
                  <a:pt x="77" y="11"/>
                </a:lnTo>
                <a:lnTo>
                  <a:pt x="88" y="17"/>
                </a:lnTo>
                <a:lnTo>
                  <a:pt x="88" y="17"/>
                </a:lnTo>
                <a:lnTo>
                  <a:pt x="90" y="19"/>
                </a:lnTo>
                <a:lnTo>
                  <a:pt x="94" y="19"/>
                </a:lnTo>
                <a:lnTo>
                  <a:pt x="96" y="19"/>
                </a:lnTo>
                <a:lnTo>
                  <a:pt x="100" y="21"/>
                </a:lnTo>
                <a:lnTo>
                  <a:pt x="100" y="21"/>
                </a:lnTo>
                <a:lnTo>
                  <a:pt x="102" y="23"/>
                </a:lnTo>
                <a:lnTo>
                  <a:pt x="104" y="26"/>
                </a:lnTo>
                <a:lnTo>
                  <a:pt x="107" y="32"/>
                </a:lnTo>
                <a:lnTo>
                  <a:pt x="107" y="32"/>
                </a:lnTo>
                <a:lnTo>
                  <a:pt x="109" y="32"/>
                </a:lnTo>
                <a:lnTo>
                  <a:pt x="113" y="34"/>
                </a:lnTo>
                <a:lnTo>
                  <a:pt x="117" y="34"/>
                </a:lnTo>
                <a:lnTo>
                  <a:pt x="122" y="34"/>
                </a:lnTo>
                <a:lnTo>
                  <a:pt x="124" y="36"/>
                </a:lnTo>
                <a:lnTo>
                  <a:pt x="126" y="38"/>
                </a:lnTo>
                <a:lnTo>
                  <a:pt x="126" y="38"/>
                </a:lnTo>
                <a:lnTo>
                  <a:pt x="130" y="41"/>
                </a:lnTo>
                <a:lnTo>
                  <a:pt x="130" y="41"/>
                </a:lnTo>
                <a:lnTo>
                  <a:pt x="134" y="43"/>
                </a:lnTo>
                <a:lnTo>
                  <a:pt x="134" y="43"/>
                </a:lnTo>
                <a:lnTo>
                  <a:pt x="138" y="45"/>
                </a:lnTo>
                <a:lnTo>
                  <a:pt x="139" y="45"/>
                </a:lnTo>
                <a:lnTo>
                  <a:pt x="141" y="47"/>
                </a:lnTo>
                <a:lnTo>
                  <a:pt x="141" y="47"/>
                </a:lnTo>
                <a:lnTo>
                  <a:pt x="143" y="49"/>
                </a:lnTo>
                <a:lnTo>
                  <a:pt x="145" y="53"/>
                </a:lnTo>
                <a:lnTo>
                  <a:pt x="145" y="53"/>
                </a:lnTo>
                <a:lnTo>
                  <a:pt x="134" y="55"/>
                </a:lnTo>
                <a:lnTo>
                  <a:pt x="119" y="57"/>
                </a:lnTo>
                <a:lnTo>
                  <a:pt x="105" y="55"/>
                </a:lnTo>
                <a:lnTo>
                  <a:pt x="92" y="55"/>
                </a:lnTo>
                <a:lnTo>
                  <a:pt x="92" y="55"/>
                </a:lnTo>
                <a:lnTo>
                  <a:pt x="94" y="53"/>
                </a:lnTo>
                <a:lnTo>
                  <a:pt x="98" y="51"/>
                </a:lnTo>
                <a:lnTo>
                  <a:pt x="102" y="47"/>
                </a:lnTo>
                <a:lnTo>
                  <a:pt x="102" y="45"/>
                </a:lnTo>
                <a:lnTo>
                  <a:pt x="102" y="45"/>
                </a:lnTo>
                <a:lnTo>
                  <a:pt x="102" y="45"/>
                </a:lnTo>
                <a:lnTo>
                  <a:pt x="102" y="43"/>
                </a:lnTo>
                <a:lnTo>
                  <a:pt x="100" y="41"/>
                </a:lnTo>
                <a:lnTo>
                  <a:pt x="94" y="41"/>
                </a:lnTo>
                <a:lnTo>
                  <a:pt x="90" y="40"/>
                </a:lnTo>
                <a:lnTo>
                  <a:pt x="88" y="40"/>
                </a:lnTo>
                <a:lnTo>
                  <a:pt x="88" y="40"/>
                </a:lnTo>
                <a:lnTo>
                  <a:pt x="83" y="34"/>
                </a:lnTo>
                <a:lnTo>
                  <a:pt x="79" y="32"/>
                </a:lnTo>
                <a:lnTo>
                  <a:pt x="77" y="30"/>
                </a:lnTo>
                <a:lnTo>
                  <a:pt x="77" y="30"/>
                </a:lnTo>
                <a:lnTo>
                  <a:pt x="69" y="28"/>
                </a:lnTo>
                <a:lnTo>
                  <a:pt x="66" y="26"/>
                </a:lnTo>
                <a:lnTo>
                  <a:pt x="62" y="26"/>
                </a:lnTo>
                <a:lnTo>
                  <a:pt x="62" y="26"/>
                </a:lnTo>
                <a:lnTo>
                  <a:pt x="60" y="24"/>
                </a:lnTo>
                <a:lnTo>
                  <a:pt x="60" y="23"/>
                </a:lnTo>
                <a:lnTo>
                  <a:pt x="58" y="21"/>
                </a:lnTo>
                <a:lnTo>
                  <a:pt x="56" y="21"/>
                </a:lnTo>
                <a:lnTo>
                  <a:pt x="52" y="19"/>
                </a:lnTo>
                <a:lnTo>
                  <a:pt x="49" y="19"/>
                </a:lnTo>
                <a:lnTo>
                  <a:pt x="49" y="19"/>
                </a:lnTo>
                <a:lnTo>
                  <a:pt x="45" y="19"/>
                </a:lnTo>
                <a:lnTo>
                  <a:pt x="43" y="19"/>
                </a:lnTo>
                <a:lnTo>
                  <a:pt x="41" y="15"/>
                </a:lnTo>
                <a:lnTo>
                  <a:pt x="41" y="15"/>
                </a:lnTo>
                <a:lnTo>
                  <a:pt x="39" y="13"/>
                </a:lnTo>
                <a:lnTo>
                  <a:pt x="37" y="11"/>
                </a:lnTo>
                <a:lnTo>
                  <a:pt x="37" y="9"/>
                </a:lnTo>
                <a:lnTo>
                  <a:pt x="34" y="9"/>
                </a:lnTo>
                <a:lnTo>
                  <a:pt x="34" y="9"/>
                </a:lnTo>
                <a:lnTo>
                  <a:pt x="30" y="9"/>
                </a:lnTo>
                <a:lnTo>
                  <a:pt x="26" y="9"/>
                </a:lnTo>
                <a:lnTo>
                  <a:pt x="17" y="15"/>
                </a:lnTo>
                <a:lnTo>
                  <a:pt x="11" y="17"/>
                </a:lnTo>
                <a:lnTo>
                  <a:pt x="7" y="21"/>
                </a:lnTo>
                <a:lnTo>
                  <a:pt x="3" y="21"/>
                </a:lnTo>
                <a:lnTo>
                  <a:pt x="0" y="21"/>
                </a:lnTo>
                <a:lnTo>
                  <a:pt x="0" y="21"/>
                </a:lnTo>
                <a:lnTo>
                  <a:pt x="0" y="19"/>
                </a:lnTo>
                <a:lnTo>
                  <a:pt x="3" y="13"/>
                </a:lnTo>
                <a:lnTo>
                  <a:pt x="9" y="6"/>
                </a:lnTo>
                <a:lnTo>
                  <a:pt x="9" y="6"/>
                </a:lnTo>
                <a:lnTo>
                  <a:pt x="13" y="4"/>
                </a:lnTo>
                <a:lnTo>
                  <a:pt x="18" y="4"/>
                </a:lnTo>
                <a:lnTo>
                  <a:pt x="28" y="2"/>
                </a:lnTo>
                <a:lnTo>
                  <a:pt x="28" y="2"/>
                </a:lnTo>
                <a:lnTo>
                  <a:pt x="28" y="2"/>
                </a:lnTo>
                <a:lnTo>
                  <a:pt x="28" y="2"/>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3" name="Freeform 11"/>
          <p:cNvSpPr>
            <a:spLocks/>
          </p:cNvSpPr>
          <p:nvPr/>
        </p:nvSpPr>
        <p:spPr bwMode="auto">
          <a:xfrm>
            <a:off x="9430465" y="3919770"/>
            <a:ext cx="65147" cy="24255"/>
          </a:xfrm>
          <a:custGeom>
            <a:avLst/>
            <a:gdLst>
              <a:gd name="T0" fmla="*/ 32 w 32"/>
              <a:gd name="T1" fmla="*/ 4 h 14"/>
              <a:gd name="T2" fmla="*/ 32 w 32"/>
              <a:gd name="T3" fmla="*/ 4 h 14"/>
              <a:gd name="T4" fmla="*/ 22 w 32"/>
              <a:gd name="T5" fmla="*/ 2 h 14"/>
              <a:gd name="T6" fmla="*/ 15 w 32"/>
              <a:gd name="T7" fmla="*/ 0 h 14"/>
              <a:gd name="T8" fmla="*/ 15 w 32"/>
              <a:gd name="T9" fmla="*/ 0 h 14"/>
              <a:gd name="T10" fmla="*/ 11 w 32"/>
              <a:gd name="T11" fmla="*/ 0 h 14"/>
              <a:gd name="T12" fmla="*/ 3 w 32"/>
              <a:gd name="T13" fmla="*/ 2 h 14"/>
              <a:gd name="T14" fmla="*/ 1 w 32"/>
              <a:gd name="T15" fmla="*/ 2 h 14"/>
              <a:gd name="T16" fmla="*/ 0 w 32"/>
              <a:gd name="T17" fmla="*/ 4 h 14"/>
              <a:gd name="T18" fmla="*/ 0 w 32"/>
              <a:gd name="T19" fmla="*/ 6 h 14"/>
              <a:gd name="T20" fmla="*/ 1 w 32"/>
              <a:gd name="T21" fmla="*/ 10 h 14"/>
              <a:gd name="T22" fmla="*/ 1 w 32"/>
              <a:gd name="T23" fmla="*/ 10 h 14"/>
              <a:gd name="T24" fmla="*/ 3 w 32"/>
              <a:gd name="T25" fmla="*/ 12 h 14"/>
              <a:gd name="T26" fmla="*/ 7 w 32"/>
              <a:gd name="T27" fmla="*/ 14 h 14"/>
              <a:gd name="T28" fmla="*/ 13 w 32"/>
              <a:gd name="T29" fmla="*/ 14 h 14"/>
              <a:gd name="T30" fmla="*/ 13 w 32"/>
              <a:gd name="T31" fmla="*/ 14 h 14"/>
              <a:gd name="T32" fmla="*/ 18 w 32"/>
              <a:gd name="T33" fmla="*/ 14 h 14"/>
              <a:gd name="T34" fmla="*/ 24 w 32"/>
              <a:gd name="T35" fmla="*/ 12 h 14"/>
              <a:gd name="T36" fmla="*/ 26 w 32"/>
              <a:gd name="T37" fmla="*/ 12 h 14"/>
              <a:gd name="T38" fmla="*/ 28 w 32"/>
              <a:gd name="T39" fmla="*/ 10 h 14"/>
              <a:gd name="T40" fmla="*/ 30 w 32"/>
              <a:gd name="T41" fmla="*/ 6 h 14"/>
              <a:gd name="T42" fmla="*/ 32 w 32"/>
              <a:gd name="T43" fmla="*/ 4 h 14"/>
              <a:gd name="T44" fmla="*/ 32 w 32"/>
              <a:gd name="T45" fmla="*/ 4 h 14"/>
              <a:gd name="T46" fmla="*/ 32 w 32"/>
              <a:gd name="T47" fmla="*/ 4 h 14"/>
              <a:gd name="T48" fmla="*/ 32 w 32"/>
              <a:gd name="T49" fmla="*/ 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2" h="14">
                <a:moveTo>
                  <a:pt x="32" y="4"/>
                </a:moveTo>
                <a:lnTo>
                  <a:pt x="32" y="4"/>
                </a:lnTo>
                <a:lnTo>
                  <a:pt x="22" y="2"/>
                </a:lnTo>
                <a:lnTo>
                  <a:pt x="15" y="0"/>
                </a:lnTo>
                <a:lnTo>
                  <a:pt x="15" y="0"/>
                </a:lnTo>
                <a:lnTo>
                  <a:pt x="11" y="0"/>
                </a:lnTo>
                <a:lnTo>
                  <a:pt x="3" y="2"/>
                </a:lnTo>
                <a:lnTo>
                  <a:pt x="1" y="2"/>
                </a:lnTo>
                <a:lnTo>
                  <a:pt x="0" y="4"/>
                </a:lnTo>
                <a:lnTo>
                  <a:pt x="0" y="6"/>
                </a:lnTo>
                <a:lnTo>
                  <a:pt x="1" y="10"/>
                </a:lnTo>
                <a:lnTo>
                  <a:pt x="1" y="10"/>
                </a:lnTo>
                <a:lnTo>
                  <a:pt x="3" y="12"/>
                </a:lnTo>
                <a:lnTo>
                  <a:pt x="7" y="14"/>
                </a:lnTo>
                <a:lnTo>
                  <a:pt x="13" y="14"/>
                </a:lnTo>
                <a:lnTo>
                  <a:pt x="13" y="14"/>
                </a:lnTo>
                <a:lnTo>
                  <a:pt x="18" y="14"/>
                </a:lnTo>
                <a:lnTo>
                  <a:pt x="24" y="12"/>
                </a:lnTo>
                <a:lnTo>
                  <a:pt x="26" y="12"/>
                </a:lnTo>
                <a:lnTo>
                  <a:pt x="28" y="10"/>
                </a:lnTo>
                <a:lnTo>
                  <a:pt x="30" y="6"/>
                </a:lnTo>
                <a:lnTo>
                  <a:pt x="32" y="4"/>
                </a:lnTo>
                <a:lnTo>
                  <a:pt x="32" y="4"/>
                </a:lnTo>
                <a:lnTo>
                  <a:pt x="32" y="4"/>
                </a:lnTo>
                <a:lnTo>
                  <a:pt x="32" y="4"/>
                </a:lnTo>
                <a:close/>
              </a:path>
            </a:pathLst>
          </a:custGeom>
          <a:solidFill>
            <a:schemeClr val="bg1">
              <a:lumMod val="85000"/>
            </a:schemeClr>
          </a:solidFill>
          <a:ln w="635" cap="rnd">
            <a:solidFill>
              <a:schemeClr val="bg1">
                <a:alpha val="17000"/>
              </a:schemeClr>
            </a:solidFill>
            <a:round/>
            <a:headEnd/>
            <a:tailEnd/>
          </a:ln>
        </p:spPr>
        <p:txBody>
          <a:bodyPr/>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4" name="Freeform 12"/>
          <p:cNvSpPr>
            <a:spLocks/>
          </p:cNvSpPr>
          <p:nvPr/>
        </p:nvSpPr>
        <p:spPr bwMode="auto">
          <a:xfrm>
            <a:off x="9430465" y="3919770"/>
            <a:ext cx="65147" cy="24255"/>
          </a:xfrm>
          <a:custGeom>
            <a:avLst/>
            <a:gdLst>
              <a:gd name="T0" fmla="*/ 32 w 32"/>
              <a:gd name="T1" fmla="*/ 4 h 14"/>
              <a:gd name="T2" fmla="*/ 32 w 32"/>
              <a:gd name="T3" fmla="*/ 4 h 14"/>
              <a:gd name="T4" fmla="*/ 22 w 32"/>
              <a:gd name="T5" fmla="*/ 2 h 14"/>
              <a:gd name="T6" fmla="*/ 15 w 32"/>
              <a:gd name="T7" fmla="*/ 0 h 14"/>
              <a:gd name="T8" fmla="*/ 15 w 32"/>
              <a:gd name="T9" fmla="*/ 0 h 14"/>
              <a:gd name="T10" fmla="*/ 11 w 32"/>
              <a:gd name="T11" fmla="*/ 0 h 14"/>
              <a:gd name="T12" fmla="*/ 3 w 32"/>
              <a:gd name="T13" fmla="*/ 2 h 14"/>
              <a:gd name="T14" fmla="*/ 1 w 32"/>
              <a:gd name="T15" fmla="*/ 2 h 14"/>
              <a:gd name="T16" fmla="*/ 0 w 32"/>
              <a:gd name="T17" fmla="*/ 4 h 14"/>
              <a:gd name="T18" fmla="*/ 0 w 32"/>
              <a:gd name="T19" fmla="*/ 6 h 14"/>
              <a:gd name="T20" fmla="*/ 1 w 32"/>
              <a:gd name="T21" fmla="*/ 10 h 14"/>
              <a:gd name="T22" fmla="*/ 1 w 32"/>
              <a:gd name="T23" fmla="*/ 10 h 14"/>
              <a:gd name="T24" fmla="*/ 3 w 32"/>
              <a:gd name="T25" fmla="*/ 12 h 14"/>
              <a:gd name="T26" fmla="*/ 7 w 32"/>
              <a:gd name="T27" fmla="*/ 14 h 14"/>
              <a:gd name="T28" fmla="*/ 13 w 32"/>
              <a:gd name="T29" fmla="*/ 14 h 14"/>
              <a:gd name="T30" fmla="*/ 13 w 32"/>
              <a:gd name="T31" fmla="*/ 14 h 14"/>
              <a:gd name="T32" fmla="*/ 18 w 32"/>
              <a:gd name="T33" fmla="*/ 14 h 14"/>
              <a:gd name="T34" fmla="*/ 24 w 32"/>
              <a:gd name="T35" fmla="*/ 12 h 14"/>
              <a:gd name="T36" fmla="*/ 26 w 32"/>
              <a:gd name="T37" fmla="*/ 12 h 14"/>
              <a:gd name="T38" fmla="*/ 28 w 32"/>
              <a:gd name="T39" fmla="*/ 10 h 14"/>
              <a:gd name="T40" fmla="*/ 30 w 32"/>
              <a:gd name="T41" fmla="*/ 6 h 14"/>
              <a:gd name="T42" fmla="*/ 32 w 32"/>
              <a:gd name="T43" fmla="*/ 4 h 14"/>
              <a:gd name="T44" fmla="*/ 32 w 32"/>
              <a:gd name="T45" fmla="*/ 4 h 14"/>
              <a:gd name="T46" fmla="*/ 32 w 32"/>
              <a:gd name="T47" fmla="*/ 4 h 14"/>
              <a:gd name="T48" fmla="*/ 32 w 32"/>
              <a:gd name="T49" fmla="*/ 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2" h="14">
                <a:moveTo>
                  <a:pt x="32" y="4"/>
                </a:moveTo>
                <a:lnTo>
                  <a:pt x="32" y="4"/>
                </a:lnTo>
                <a:lnTo>
                  <a:pt x="22" y="2"/>
                </a:lnTo>
                <a:lnTo>
                  <a:pt x="15" y="0"/>
                </a:lnTo>
                <a:lnTo>
                  <a:pt x="15" y="0"/>
                </a:lnTo>
                <a:lnTo>
                  <a:pt x="11" y="0"/>
                </a:lnTo>
                <a:lnTo>
                  <a:pt x="3" y="2"/>
                </a:lnTo>
                <a:lnTo>
                  <a:pt x="1" y="2"/>
                </a:lnTo>
                <a:lnTo>
                  <a:pt x="0" y="4"/>
                </a:lnTo>
                <a:lnTo>
                  <a:pt x="0" y="6"/>
                </a:lnTo>
                <a:lnTo>
                  <a:pt x="1" y="10"/>
                </a:lnTo>
                <a:lnTo>
                  <a:pt x="1" y="10"/>
                </a:lnTo>
                <a:lnTo>
                  <a:pt x="3" y="12"/>
                </a:lnTo>
                <a:lnTo>
                  <a:pt x="7" y="14"/>
                </a:lnTo>
                <a:lnTo>
                  <a:pt x="13" y="14"/>
                </a:lnTo>
                <a:lnTo>
                  <a:pt x="13" y="14"/>
                </a:lnTo>
                <a:lnTo>
                  <a:pt x="18" y="14"/>
                </a:lnTo>
                <a:lnTo>
                  <a:pt x="24" y="12"/>
                </a:lnTo>
                <a:lnTo>
                  <a:pt x="26" y="12"/>
                </a:lnTo>
                <a:lnTo>
                  <a:pt x="28" y="10"/>
                </a:lnTo>
                <a:lnTo>
                  <a:pt x="30" y="6"/>
                </a:lnTo>
                <a:lnTo>
                  <a:pt x="32" y="4"/>
                </a:lnTo>
                <a:lnTo>
                  <a:pt x="32" y="4"/>
                </a:lnTo>
                <a:lnTo>
                  <a:pt x="32" y="4"/>
                </a:lnTo>
                <a:lnTo>
                  <a:pt x="32" y="4"/>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5" name="Freeform 13"/>
          <p:cNvSpPr>
            <a:spLocks/>
          </p:cNvSpPr>
          <p:nvPr/>
        </p:nvSpPr>
        <p:spPr bwMode="auto">
          <a:xfrm>
            <a:off x="9756195" y="3916303"/>
            <a:ext cx="46824" cy="20791"/>
          </a:xfrm>
          <a:custGeom>
            <a:avLst/>
            <a:gdLst>
              <a:gd name="T0" fmla="*/ 21 w 23"/>
              <a:gd name="T1" fmla="*/ 4 h 12"/>
              <a:gd name="T2" fmla="*/ 21 w 23"/>
              <a:gd name="T3" fmla="*/ 4 h 12"/>
              <a:gd name="T4" fmla="*/ 23 w 23"/>
              <a:gd name="T5" fmla="*/ 8 h 12"/>
              <a:gd name="T6" fmla="*/ 21 w 23"/>
              <a:gd name="T7" fmla="*/ 8 h 12"/>
              <a:gd name="T8" fmla="*/ 21 w 23"/>
              <a:gd name="T9" fmla="*/ 10 h 12"/>
              <a:gd name="T10" fmla="*/ 19 w 23"/>
              <a:gd name="T11" fmla="*/ 10 h 12"/>
              <a:gd name="T12" fmla="*/ 15 w 23"/>
              <a:gd name="T13" fmla="*/ 12 h 12"/>
              <a:gd name="T14" fmla="*/ 12 w 23"/>
              <a:gd name="T15" fmla="*/ 12 h 12"/>
              <a:gd name="T16" fmla="*/ 12 w 23"/>
              <a:gd name="T17" fmla="*/ 12 h 12"/>
              <a:gd name="T18" fmla="*/ 6 w 23"/>
              <a:gd name="T19" fmla="*/ 12 h 12"/>
              <a:gd name="T20" fmla="*/ 2 w 23"/>
              <a:gd name="T21" fmla="*/ 10 h 12"/>
              <a:gd name="T22" fmla="*/ 2 w 23"/>
              <a:gd name="T23" fmla="*/ 10 h 12"/>
              <a:gd name="T24" fmla="*/ 2 w 23"/>
              <a:gd name="T25" fmla="*/ 8 h 12"/>
              <a:gd name="T26" fmla="*/ 0 w 23"/>
              <a:gd name="T27" fmla="*/ 8 h 12"/>
              <a:gd name="T28" fmla="*/ 0 w 23"/>
              <a:gd name="T29" fmla="*/ 6 h 12"/>
              <a:gd name="T30" fmla="*/ 2 w 23"/>
              <a:gd name="T31" fmla="*/ 4 h 12"/>
              <a:gd name="T32" fmla="*/ 6 w 23"/>
              <a:gd name="T33" fmla="*/ 2 h 12"/>
              <a:gd name="T34" fmla="*/ 6 w 23"/>
              <a:gd name="T35" fmla="*/ 2 h 12"/>
              <a:gd name="T36" fmla="*/ 10 w 23"/>
              <a:gd name="T37" fmla="*/ 0 h 12"/>
              <a:gd name="T38" fmla="*/ 13 w 23"/>
              <a:gd name="T39" fmla="*/ 0 h 12"/>
              <a:gd name="T40" fmla="*/ 19 w 23"/>
              <a:gd name="T41" fmla="*/ 2 h 12"/>
              <a:gd name="T42" fmla="*/ 21 w 23"/>
              <a:gd name="T43" fmla="*/ 4 h 12"/>
              <a:gd name="T44" fmla="*/ 21 w 23"/>
              <a:gd name="T45" fmla="*/ 4 h 12"/>
              <a:gd name="T46" fmla="*/ 21 w 23"/>
              <a:gd name="T47" fmla="*/ 4 h 12"/>
              <a:gd name="T48" fmla="*/ 21 w 23"/>
              <a:gd name="T49"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3" h="12">
                <a:moveTo>
                  <a:pt x="21" y="4"/>
                </a:moveTo>
                <a:lnTo>
                  <a:pt x="21" y="4"/>
                </a:lnTo>
                <a:lnTo>
                  <a:pt x="23" y="8"/>
                </a:lnTo>
                <a:lnTo>
                  <a:pt x="21" y="8"/>
                </a:lnTo>
                <a:lnTo>
                  <a:pt x="21" y="10"/>
                </a:lnTo>
                <a:lnTo>
                  <a:pt x="19" y="10"/>
                </a:lnTo>
                <a:lnTo>
                  <a:pt x="15" y="12"/>
                </a:lnTo>
                <a:lnTo>
                  <a:pt x="12" y="12"/>
                </a:lnTo>
                <a:lnTo>
                  <a:pt x="12" y="12"/>
                </a:lnTo>
                <a:lnTo>
                  <a:pt x="6" y="12"/>
                </a:lnTo>
                <a:lnTo>
                  <a:pt x="2" y="10"/>
                </a:lnTo>
                <a:lnTo>
                  <a:pt x="2" y="10"/>
                </a:lnTo>
                <a:lnTo>
                  <a:pt x="2" y="8"/>
                </a:lnTo>
                <a:lnTo>
                  <a:pt x="0" y="8"/>
                </a:lnTo>
                <a:lnTo>
                  <a:pt x="0" y="6"/>
                </a:lnTo>
                <a:lnTo>
                  <a:pt x="2" y="4"/>
                </a:lnTo>
                <a:lnTo>
                  <a:pt x="6" y="2"/>
                </a:lnTo>
                <a:lnTo>
                  <a:pt x="6" y="2"/>
                </a:lnTo>
                <a:lnTo>
                  <a:pt x="10" y="0"/>
                </a:lnTo>
                <a:lnTo>
                  <a:pt x="13" y="0"/>
                </a:lnTo>
                <a:lnTo>
                  <a:pt x="19" y="2"/>
                </a:lnTo>
                <a:lnTo>
                  <a:pt x="21" y="4"/>
                </a:lnTo>
                <a:lnTo>
                  <a:pt x="21" y="4"/>
                </a:lnTo>
                <a:lnTo>
                  <a:pt x="21" y="4"/>
                </a:lnTo>
                <a:lnTo>
                  <a:pt x="21" y="4"/>
                </a:lnTo>
                <a:close/>
              </a:path>
            </a:pathLst>
          </a:custGeom>
          <a:solidFill>
            <a:schemeClr val="bg1">
              <a:lumMod val="85000"/>
            </a:schemeClr>
          </a:solidFill>
          <a:ln w="635" cap="rnd">
            <a:solidFill>
              <a:schemeClr val="bg1">
                <a:alpha val="17000"/>
              </a:schemeClr>
            </a:solidFill>
            <a:round/>
            <a:headEnd/>
            <a:tailEnd/>
          </a:ln>
        </p:spPr>
        <p:txBody>
          <a:bodyPr/>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6" name="Freeform 14"/>
          <p:cNvSpPr>
            <a:spLocks/>
          </p:cNvSpPr>
          <p:nvPr/>
        </p:nvSpPr>
        <p:spPr bwMode="auto">
          <a:xfrm>
            <a:off x="9756195" y="3916303"/>
            <a:ext cx="46824" cy="20791"/>
          </a:xfrm>
          <a:custGeom>
            <a:avLst/>
            <a:gdLst>
              <a:gd name="T0" fmla="*/ 21 w 23"/>
              <a:gd name="T1" fmla="*/ 4 h 12"/>
              <a:gd name="T2" fmla="*/ 21 w 23"/>
              <a:gd name="T3" fmla="*/ 4 h 12"/>
              <a:gd name="T4" fmla="*/ 23 w 23"/>
              <a:gd name="T5" fmla="*/ 8 h 12"/>
              <a:gd name="T6" fmla="*/ 21 w 23"/>
              <a:gd name="T7" fmla="*/ 8 h 12"/>
              <a:gd name="T8" fmla="*/ 21 w 23"/>
              <a:gd name="T9" fmla="*/ 10 h 12"/>
              <a:gd name="T10" fmla="*/ 19 w 23"/>
              <a:gd name="T11" fmla="*/ 10 h 12"/>
              <a:gd name="T12" fmla="*/ 15 w 23"/>
              <a:gd name="T13" fmla="*/ 12 h 12"/>
              <a:gd name="T14" fmla="*/ 12 w 23"/>
              <a:gd name="T15" fmla="*/ 12 h 12"/>
              <a:gd name="T16" fmla="*/ 12 w 23"/>
              <a:gd name="T17" fmla="*/ 12 h 12"/>
              <a:gd name="T18" fmla="*/ 6 w 23"/>
              <a:gd name="T19" fmla="*/ 12 h 12"/>
              <a:gd name="T20" fmla="*/ 2 w 23"/>
              <a:gd name="T21" fmla="*/ 10 h 12"/>
              <a:gd name="T22" fmla="*/ 2 w 23"/>
              <a:gd name="T23" fmla="*/ 10 h 12"/>
              <a:gd name="T24" fmla="*/ 2 w 23"/>
              <a:gd name="T25" fmla="*/ 8 h 12"/>
              <a:gd name="T26" fmla="*/ 0 w 23"/>
              <a:gd name="T27" fmla="*/ 8 h 12"/>
              <a:gd name="T28" fmla="*/ 0 w 23"/>
              <a:gd name="T29" fmla="*/ 6 h 12"/>
              <a:gd name="T30" fmla="*/ 2 w 23"/>
              <a:gd name="T31" fmla="*/ 4 h 12"/>
              <a:gd name="T32" fmla="*/ 6 w 23"/>
              <a:gd name="T33" fmla="*/ 2 h 12"/>
              <a:gd name="T34" fmla="*/ 6 w 23"/>
              <a:gd name="T35" fmla="*/ 2 h 12"/>
              <a:gd name="T36" fmla="*/ 10 w 23"/>
              <a:gd name="T37" fmla="*/ 0 h 12"/>
              <a:gd name="T38" fmla="*/ 13 w 23"/>
              <a:gd name="T39" fmla="*/ 0 h 12"/>
              <a:gd name="T40" fmla="*/ 19 w 23"/>
              <a:gd name="T41" fmla="*/ 2 h 12"/>
              <a:gd name="T42" fmla="*/ 21 w 23"/>
              <a:gd name="T43" fmla="*/ 4 h 12"/>
              <a:gd name="T44" fmla="*/ 21 w 23"/>
              <a:gd name="T45" fmla="*/ 4 h 12"/>
              <a:gd name="T46" fmla="*/ 21 w 23"/>
              <a:gd name="T47" fmla="*/ 4 h 12"/>
              <a:gd name="T48" fmla="*/ 21 w 23"/>
              <a:gd name="T49"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3" h="12">
                <a:moveTo>
                  <a:pt x="21" y="4"/>
                </a:moveTo>
                <a:lnTo>
                  <a:pt x="21" y="4"/>
                </a:lnTo>
                <a:lnTo>
                  <a:pt x="23" y="8"/>
                </a:lnTo>
                <a:lnTo>
                  <a:pt x="21" y="8"/>
                </a:lnTo>
                <a:lnTo>
                  <a:pt x="21" y="10"/>
                </a:lnTo>
                <a:lnTo>
                  <a:pt x="19" y="10"/>
                </a:lnTo>
                <a:lnTo>
                  <a:pt x="15" y="12"/>
                </a:lnTo>
                <a:lnTo>
                  <a:pt x="12" y="12"/>
                </a:lnTo>
                <a:lnTo>
                  <a:pt x="12" y="12"/>
                </a:lnTo>
                <a:lnTo>
                  <a:pt x="6" y="12"/>
                </a:lnTo>
                <a:lnTo>
                  <a:pt x="2" y="10"/>
                </a:lnTo>
                <a:lnTo>
                  <a:pt x="2" y="10"/>
                </a:lnTo>
                <a:lnTo>
                  <a:pt x="2" y="8"/>
                </a:lnTo>
                <a:lnTo>
                  <a:pt x="0" y="8"/>
                </a:lnTo>
                <a:lnTo>
                  <a:pt x="0" y="6"/>
                </a:lnTo>
                <a:lnTo>
                  <a:pt x="2" y="4"/>
                </a:lnTo>
                <a:lnTo>
                  <a:pt x="6" y="2"/>
                </a:lnTo>
                <a:lnTo>
                  <a:pt x="6" y="2"/>
                </a:lnTo>
                <a:lnTo>
                  <a:pt x="10" y="0"/>
                </a:lnTo>
                <a:lnTo>
                  <a:pt x="13" y="0"/>
                </a:lnTo>
                <a:lnTo>
                  <a:pt x="19" y="2"/>
                </a:lnTo>
                <a:lnTo>
                  <a:pt x="21" y="4"/>
                </a:lnTo>
                <a:lnTo>
                  <a:pt x="21" y="4"/>
                </a:lnTo>
                <a:lnTo>
                  <a:pt x="21" y="4"/>
                </a:lnTo>
                <a:lnTo>
                  <a:pt x="21" y="4"/>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7" name="Freeform 15"/>
          <p:cNvSpPr>
            <a:spLocks/>
          </p:cNvSpPr>
          <p:nvPr/>
        </p:nvSpPr>
        <p:spPr bwMode="auto">
          <a:xfrm>
            <a:off x="9625904" y="3881653"/>
            <a:ext cx="99755" cy="62368"/>
          </a:xfrm>
          <a:custGeom>
            <a:avLst/>
            <a:gdLst>
              <a:gd name="T0" fmla="*/ 0 w 49"/>
              <a:gd name="T1" fmla="*/ 0 h 36"/>
              <a:gd name="T2" fmla="*/ 0 w 49"/>
              <a:gd name="T3" fmla="*/ 0 h 36"/>
              <a:gd name="T4" fmla="*/ 6 w 49"/>
              <a:gd name="T5" fmla="*/ 0 h 36"/>
              <a:gd name="T6" fmla="*/ 6 w 49"/>
              <a:gd name="T7" fmla="*/ 0 h 36"/>
              <a:gd name="T8" fmla="*/ 9 w 49"/>
              <a:gd name="T9" fmla="*/ 0 h 36"/>
              <a:gd name="T10" fmla="*/ 11 w 49"/>
              <a:gd name="T11" fmla="*/ 0 h 36"/>
              <a:gd name="T12" fmla="*/ 19 w 49"/>
              <a:gd name="T13" fmla="*/ 1 h 36"/>
              <a:gd name="T14" fmla="*/ 25 w 49"/>
              <a:gd name="T15" fmla="*/ 5 h 36"/>
              <a:gd name="T16" fmla="*/ 26 w 49"/>
              <a:gd name="T17" fmla="*/ 7 h 36"/>
              <a:gd name="T18" fmla="*/ 28 w 49"/>
              <a:gd name="T19" fmla="*/ 9 h 36"/>
              <a:gd name="T20" fmla="*/ 28 w 49"/>
              <a:gd name="T21" fmla="*/ 9 h 36"/>
              <a:gd name="T22" fmla="*/ 34 w 49"/>
              <a:gd name="T23" fmla="*/ 13 h 36"/>
              <a:gd name="T24" fmla="*/ 40 w 49"/>
              <a:gd name="T25" fmla="*/ 13 h 36"/>
              <a:gd name="T26" fmla="*/ 42 w 49"/>
              <a:gd name="T27" fmla="*/ 15 h 36"/>
              <a:gd name="T28" fmla="*/ 45 w 49"/>
              <a:gd name="T29" fmla="*/ 17 h 36"/>
              <a:gd name="T30" fmla="*/ 47 w 49"/>
              <a:gd name="T31" fmla="*/ 18 h 36"/>
              <a:gd name="T32" fmla="*/ 49 w 49"/>
              <a:gd name="T33" fmla="*/ 20 h 36"/>
              <a:gd name="T34" fmla="*/ 49 w 49"/>
              <a:gd name="T35" fmla="*/ 20 h 36"/>
              <a:gd name="T36" fmla="*/ 43 w 49"/>
              <a:gd name="T37" fmla="*/ 20 h 36"/>
              <a:gd name="T38" fmla="*/ 38 w 49"/>
              <a:gd name="T39" fmla="*/ 22 h 36"/>
              <a:gd name="T40" fmla="*/ 25 w 49"/>
              <a:gd name="T41" fmla="*/ 24 h 36"/>
              <a:gd name="T42" fmla="*/ 19 w 49"/>
              <a:gd name="T43" fmla="*/ 24 h 36"/>
              <a:gd name="T44" fmla="*/ 15 w 49"/>
              <a:gd name="T45" fmla="*/ 26 h 36"/>
              <a:gd name="T46" fmla="*/ 11 w 49"/>
              <a:gd name="T47" fmla="*/ 28 h 36"/>
              <a:gd name="T48" fmla="*/ 11 w 49"/>
              <a:gd name="T49" fmla="*/ 28 h 36"/>
              <a:gd name="T50" fmla="*/ 11 w 49"/>
              <a:gd name="T51" fmla="*/ 32 h 36"/>
              <a:gd name="T52" fmla="*/ 11 w 49"/>
              <a:gd name="T53" fmla="*/ 34 h 36"/>
              <a:gd name="T54" fmla="*/ 11 w 49"/>
              <a:gd name="T55" fmla="*/ 34 h 36"/>
              <a:gd name="T56" fmla="*/ 8 w 49"/>
              <a:gd name="T57" fmla="*/ 36 h 36"/>
              <a:gd name="T58" fmla="*/ 6 w 49"/>
              <a:gd name="T59" fmla="*/ 36 h 36"/>
              <a:gd name="T60" fmla="*/ 2 w 49"/>
              <a:gd name="T61" fmla="*/ 34 h 36"/>
              <a:gd name="T62" fmla="*/ 0 w 49"/>
              <a:gd name="T63" fmla="*/ 32 h 36"/>
              <a:gd name="T64" fmla="*/ 0 w 49"/>
              <a:gd name="T65" fmla="*/ 0 h 36"/>
              <a:gd name="T66" fmla="*/ 0 w 49"/>
              <a:gd name="T67" fmla="*/ 0 h 36"/>
              <a:gd name="T68" fmla="*/ 0 w 49"/>
              <a:gd name="T69"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9" h="36">
                <a:moveTo>
                  <a:pt x="0" y="0"/>
                </a:moveTo>
                <a:lnTo>
                  <a:pt x="0" y="0"/>
                </a:lnTo>
                <a:lnTo>
                  <a:pt x="6" y="0"/>
                </a:lnTo>
                <a:lnTo>
                  <a:pt x="6" y="0"/>
                </a:lnTo>
                <a:lnTo>
                  <a:pt x="9" y="0"/>
                </a:lnTo>
                <a:lnTo>
                  <a:pt x="11" y="0"/>
                </a:lnTo>
                <a:lnTo>
                  <a:pt x="19" y="1"/>
                </a:lnTo>
                <a:lnTo>
                  <a:pt x="25" y="5"/>
                </a:lnTo>
                <a:lnTo>
                  <a:pt x="26" y="7"/>
                </a:lnTo>
                <a:lnTo>
                  <a:pt x="28" y="9"/>
                </a:lnTo>
                <a:lnTo>
                  <a:pt x="28" y="9"/>
                </a:lnTo>
                <a:lnTo>
                  <a:pt x="34" y="13"/>
                </a:lnTo>
                <a:lnTo>
                  <a:pt x="40" y="13"/>
                </a:lnTo>
                <a:lnTo>
                  <a:pt x="42" y="15"/>
                </a:lnTo>
                <a:lnTo>
                  <a:pt x="45" y="17"/>
                </a:lnTo>
                <a:lnTo>
                  <a:pt x="47" y="18"/>
                </a:lnTo>
                <a:lnTo>
                  <a:pt x="49" y="20"/>
                </a:lnTo>
                <a:lnTo>
                  <a:pt x="49" y="20"/>
                </a:lnTo>
                <a:lnTo>
                  <a:pt x="43" y="20"/>
                </a:lnTo>
                <a:lnTo>
                  <a:pt x="38" y="22"/>
                </a:lnTo>
                <a:lnTo>
                  <a:pt x="25" y="24"/>
                </a:lnTo>
                <a:lnTo>
                  <a:pt x="19" y="24"/>
                </a:lnTo>
                <a:lnTo>
                  <a:pt x="15" y="26"/>
                </a:lnTo>
                <a:lnTo>
                  <a:pt x="11" y="28"/>
                </a:lnTo>
                <a:lnTo>
                  <a:pt x="11" y="28"/>
                </a:lnTo>
                <a:lnTo>
                  <a:pt x="11" y="32"/>
                </a:lnTo>
                <a:lnTo>
                  <a:pt x="11" y="34"/>
                </a:lnTo>
                <a:lnTo>
                  <a:pt x="11" y="34"/>
                </a:lnTo>
                <a:lnTo>
                  <a:pt x="8" y="36"/>
                </a:lnTo>
                <a:lnTo>
                  <a:pt x="6" y="36"/>
                </a:lnTo>
                <a:lnTo>
                  <a:pt x="2" y="34"/>
                </a:lnTo>
                <a:lnTo>
                  <a:pt x="0" y="32"/>
                </a:lnTo>
                <a:lnTo>
                  <a:pt x="0" y="0"/>
                </a:lnTo>
                <a:lnTo>
                  <a:pt x="0" y="0"/>
                </a:lnTo>
                <a:lnTo>
                  <a:pt x="0" y="0"/>
                </a:lnTo>
                <a:close/>
              </a:path>
            </a:pathLst>
          </a:custGeom>
          <a:solidFill>
            <a:schemeClr val="bg1">
              <a:lumMod val="85000"/>
            </a:schemeClr>
          </a:solidFill>
          <a:ln w="635" cap="rnd">
            <a:solidFill>
              <a:schemeClr val="bg1">
                <a:alpha val="17000"/>
              </a:schemeClr>
            </a:solidFill>
            <a:round/>
            <a:headEnd/>
            <a:tailEnd/>
          </a:ln>
        </p:spPr>
        <p:txBody>
          <a:bodyPr/>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8" name="Freeform 16"/>
          <p:cNvSpPr>
            <a:spLocks/>
          </p:cNvSpPr>
          <p:nvPr/>
        </p:nvSpPr>
        <p:spPr bwMode="auto">
          <a:xfrm>
            <a:off x="9625904" y="3881653"/>
            <a:ext cx="99755" cy="62368"/>
          </a:xfrm>
          <a:custGeom>
            <a:avLst/>
            <a:gdLst>
              <a:gd name="T0" fmla="*/ 0 w 49"/>
              <a:gd name="T1" fmla="*/ 0 h 36"/>
              <a:gd name="T2" fmla="*/ 0 w 49"/>
              <a:gd name="T3" fmla="*/ 0 h 36"/>
              <a:gd name="T4" fmla="*/ 6 w 49"/>
              <a:gd name="T5" fmla="*/ 0 h 36"/>
              <a:gd name="T6" fmla="*/ 6 w 49"/>
              <a:gd name="T7" fmla="*/ 0 h 36"/>
              <a:gd name="T8" fmla="*/ 9 w 49"/>
              <a:gd name="T9" fmla="*/ 0 h 36"/>
              <a:gd name="T10" fmla="*/ 11 w 49"/>
              <a:gd name="T11" fmla="*/ 0 h 36"/>
              <a:gd name="T12" fmla="*/ 19 w 49"/>
              <a:gd name="T13" fmla="*/ 1 h 36"/>
              <a:gd name="T14" fmla="*/ 25 w 49"/>
              <a:gd name="T15" fmla="*/ 5 h 36"/>
              <a:gd name="T16" fmla="*/ 26 w 49"/>
              <a:gd name="T17" fmla="*/ 7 h 36"/>
              <a:gd name="T18" fmla="*/ 28 w 49"/>
              <a:gd name="T19" fmla="*/ 9 h 36"/>
              <a:gd name="T20" fmla="*/ 28 w 49"/>
              <a:gd name="T21" fmla="*/ 9 h 36"/>
              <a:gd name="T22" fmla="*/ 34 w 49"/>
              <a:gd name="T23" fmla="*/ 13 h 36"/>
              <a:gd name="T24" fmla="*/ 40 w 49"/>
              <a:gd name="T25" fmla="*/ 13 h 36"/>
              <a:gd name="T26" fmla="*/ 42 w 49"/>
              <a:gd name="T27" fmla="*/ 15 h 36"/>
              <a:gd name="T28" fmla="*/ 45 w 49"/>
              <a:gd name="T29" fmla="*/ 17 h 36"/>
              <a:gd name="T30" fmla="*/ 47 w 49"/>
              <a:gd name="T31" fmla="*/ 18 h 36"/>
              <a:gd name="T32" fmla="*/ 49 w 49"/>
              <a:gd name="T33" fmla="*/ 20 h 36"/>
              <a:gd name="T34" fmla="*/ 49 w 49"/>
              <a:gd name="T35" fmla="*/ 20 h 36"/>
              <a:gd name="T36" fmla="*/ 43 w 49"/>
              <a:gd name="T37" fmla="*/ 20 h 36"/>
              <a:gd name="T38" fmla="*/ 38 w 49"/>
              <a:gd name="T39" fmla="*/ 22 h 36"/>
              <a:gd name="T40" fmla="*/ 25 w 49"/>
              <a:gd name="T41" fmla="*/ 24 h 36"/>
              <a:gd name="T42" fmla="*/ 19 w 49"/>
              <a:gd name="T43" fmla="*/ 24 h 36"/>
              <a:gd name="T44" fmla="*/ 15 w 49"/>
              <a:gd name="T45" fmla="*/ 26 h 36"/>
              <a:gd name="T46" fmla="*/ 11 w 49"/>
              <a:gd name="T47" fmla="*/ 28 h 36"/>
              <a:gd name="T48" fmla="*/ 11 w 49"/>
              <a:gd name="T49" fmla="*/ 28 h 36"/>
              <a:gd name="T50" fmla="*/ 11 w 49"/>
              <a:gd name="T51" fmla="*/ 32 h 36"/>
              <a:gd name="T52" fmla="*/ 11 w 49"/>
              <a:gd name="T53" fmla="*/ 34 h 36"/>
              <a:gd name="T54" fmla="*/ 11 w 49"/>
              <a:gd name="T55" fmla="*/ 34 h 36"/>
              <a:gd name="T56" fmla="*/ 8 w 49"/>
              <a:gd name="T57" fmla="*/ 36 h 36"/>
              <a:gd name="T58" fmla="*/ 6 w 49"/>
              <a:gd name="T59" fmla="*/ 36 h 36"/>
              <a:gd name="T60" fmla="*/ 2 w 49"/>
              <a:gd name="T61" fmla="*/ 34 h 36"/>
              <a:gd name="T62" fmla="*/ 0 w 49"/>
              <a:gd name="T63" fmla="*/ 32 h 36"/>
              <a:gd name="T64" fmla="*/ 0 w 49"/>
              <a:gd name="T65" fmla="*/ 0 h 36"/>
              <a:gd name="T66" fmla="*/ 0 w 49"/>
              <a:gd name="T67" fmla="*/ 0 h 36"/>
              <a:gd name="T68" fmla="*/ 0 w 49"/>
              <a:gd name="T69"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9" h="36">
                <a:moveTo>
                  <a:pt x="0" y="0"/>
                </a:moveTo>
                <a:lnTo>
                  <a:pt x="0" y="0"/>
                </a:lnTo>
                <a:lnTo>
                  <a:pt x="6" y="0"/>
                </a:lnTo>
                <a:lnTo>
                  <a:pt x="6" y="0"/>
                </a:lnTo>
                <a:lnTo>
                  <a:pt x="9" y="0"/>
                </a:lnTo>
                <a:lnTo>
                  <a:pt x="11" y="0"/>
                </a:lnTo>
                <a:lnTo>
                  <a:pt x="19" y="1"/>
                </a:lnTo>
                <a:lnTo>
                  <a:pt x="25" y="5"/>
                </a:lnTo>
                <a:lnTo>
                  <a:pt x="26" y="7"/>
                </a:lnTo>
                <a:lnTo>
                  <a:pt x="28" y="9"/>
                </a:lnTo>
                <a:lnTo>
                  <a:pt x="28" y="9"/>
                </a:lnTo>
                <a:lnTo>
                  <a:pt x="34" y="13"/>
                </a:lnTo>
                <a:lnTo>
                  <a:pt x="40" y="13"/>
                </a:lnTo>
                <a:lnTo>
                  <a:pt x="42" y="15"/>
                </a:lnTo>
                <a:lnTo>
                  <a:pt x="45" y="17"/>
                </a:lnTo>
                <a:lnTo>
                  <a:pt x="47" y="18"/>
                </a:lnTo>
                <a:lnTo>
                  <a:pt x="49" y="20"/>
                </a:lnTo>
                <a:lnTo>
                  <a:pt x="49" y="20"/>
                </a:lnTo>
                <a:lnTo>
                  <a:pt x="43" y="20"/>
                </a:lnTo>
                <a:lnTo>
                  <a:pt x="38" y="22"/>
                </a:lnTo>
                <a:lnTo>
                  <a:pt x="25" y="24"/>
                </a:lnTo>
                <a:lnTo>
                  <a:pt x="19" y="24"/>
                </a:lnTo>
                <a:lnTo>
                  <a:pt x="15" y="26"/>
                </a:lnTo>
                <a:lnTo>
                  <a:pt x="11" y="28"/>
                </a:lnTo>
                <a:lnTo>
                  <a:pt x="11" y="28"/>
                </a:lnTo>
                <a:lnTo>
                  <a:pt x="11" y="32"/>
                </a:lnTo>
                <a:lnTo>
                  <a:pt x="11" y="34"/>
                </a:lnTo>
                <a:lnTo>
                  <a:pt x="11" y="34"/>
                </a:lnTo>
                <a:lnTo>
                  <a:pt x="8" y="36"/>
                </a:lnTo>
                <a:lnTo>
                  <a:pt x="6" y="36"/>
                </a:lnTo>
                <a:lnTo>
                  <a:pt x="2" y="34"/>
                </a:lnTo>
                <a:lnTo>
                  <a:pt x="0" y="32"/>
                </a:lnTo>
                <a:lnTo>
                  <a:pt x="0" y="0"/>
                </a:lnTo>
                <a:lnTo>
                  <a:pt x="0" y="0"/>
                </a:lnTo>
                <a:lnTo>
                  <a:pt x="0" y="0"/>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9" name="Freeform 17"/>
          <p:cNvSpPr>
            <a:spLocks/>
          </p:cNvSpPr>
          <p:nvPr/>
        </p:nvSpPr>
        <p:spPr bwMode="auto">
          <a:xfrm>
            <a:off x="9548541" y="3881655"/>
            <a:ext cx="77363" cy="55439"/>
          </a:xfrm>
          <a:custGeom>
            <a:avLst/>
            <a:gdLst>
              <a:gd name="T0" fmla="*/ 38 w 38"/>
              <a:gd name="T1" fmla="*/ 1 h 32"/>
              <a:gd name="T2" fmla="*/ 38 w 38"/>
              <a:gd name="T3" fmla="*/ 1 h 32"/>
              <a:gd name="T4" fmla="*/ 30 w 38"/>
              <a:gd name="T5" fmla="*/ 0 h 32"/>
              <a:gd name="T6" fmla="*/ 25 w 38"/>
              <a:gd name="T7" fmla="*/ 0 h 32"/>
              <a:gd name="T8" fmla="*/ 23 w 38"/>
              <a:gd name="T9" fmla="*/ 0 h 32"/>
              <a:gd name="T10" fmla="*/ 21 w 38"/>
              <a:gd name="T11" fmla="*/ 0 h 32"/>
              <a:gd name="T12" fmla="*/ 21 w 38"/>
              <a:gd name="T13" fmla="*/ 0 h 32"/>
              <a:gd name="T14" fmla="*/ 19 w 38"/>
              <a:gd name="T15" fmla="*/ 3 h 32"/>
              <a:gd name="T16" fmla="*/ 19 w 38"/>
              <a:gd name="T17" fmla="*/ 5 h 32"/>
              <a:gd name="T18" fmla="*/ 19 w 38"/>
              <a:gd name="T19" fmla="*/ 9 h 32"/>
              <a:gd name="T20" fmla="*/ 19 w 38"/>
              <a:gd name="T21" fmla="*/ 13 h 32"/>
              <a:gd name="T22" fmla="*/ 19 w 38"/>
              <a:gd name="T23" fmla="*/ 13 h 32"/>
              <a:gd name="T24" fmla="*/ 19 w 38"/>
              <a:gd name="T25" fmla="*/ 15 h 32"/>
              <a:gd name="T26" fmla="*/ 15 w 38"/>
              <a:gd name="T27" fmla="*/ 17 h 32"/>
              <a:gd name="T28" fmla="*/ 10 w 38"/>
              <a:gd name="T29" fmla="*/ 18 h 32"/>
              <a:gd name="T30" fmla="*/ 2 w 38"/>
              <a:gd name="T31" fmla="*/ 22 h 32"/>
              <a:gd name="T32" fmla="*/ 0 w 38"/>
              <a:gd name="T33" fmla="*/ 22 h 32"/>
              <a:gd name="T34" fmla="*/ 0 w 38"/>
              <a:gd name="T35" fmla="*/ 24 h 32"/>
              <a:gd name="T36" fmla="*/ 0 w 38"/>
              <a:gd name="T37" fmla="*/ 24 h 32"/>
              <a:gd name="T38" fmla="*/ 2 w 38"/>
              <a:gd name="T39" fmla="*/ 28 h 32"/>
              <a:gd name="T40" fmla="*/ 4 w 38"/>
              <a:gd name="T41" fmla="*/ 28 h 32"/>
              <a:gd name="T42" fmla="*/ 8 w 38"/>
              <a:gd name="T43" fmla="*/ 28 h 32"/>
              <a:gd name="T44" fmla="*/ 10 w 38"/>
              <a:gd name="T45" fmla="*/ 28 h 32"/>
              <a:gd name="T46" fmla="*/ 10 w 38"/>
              <a:gd name="T47" fmla="*/ 28 h 32"/>
              <a:gd name="T48" fmla="*/ 15 w 38"/>
              <a:gd name="T49" fmla="*/ 26 h 32"/>
              <a:gd name="T50" fmla="*/ 21 w 38"/>
              <a:gd name="T51" fmla="*/ 26 h 32"/>
              <a:gd name="T52" fmla="*/ 21 w 38"/>
              <a:gd name="T53" fmla="*/ 26 h 32"/>
              <a:gd name="T54" fmla="*/ 25 w 38"/>
              <a:gd name="T55" fmla="*/ 26 h 32"/>
              <a:gd name="T56" fmla="*/ 29 w 38"/>
              <a:gd name="T57" fmla="*/ 26 h 32"/>
              <a:gd name="T58" fmla="*/ 29 w 38"/>
              <a:gd name="T59" fmla="*/ 26 h 32"/>
              <a:gd name="T60" fmla="*/ 34 w 38"/>
              <a:gd name="T61" fmla="*/ 28 h 32"/>
              <a:gd name="T62" fmla="*/ 38 w 38"/>
              <a:gd name="T63" fmla="*/ 32 h 32"/>
              <a:gd name="T64" fmla="*/ 38 w 38"/>
              <a:gd name="T65" fmla="*/ 1 h 32"/>
              <a:gd name="T66" fmla="*/ 38 w 38"/>
              <a:gd name="T67" fmla="*/ 1 h 32"/>
              <a:gd name="T68" fmla="*/ 38 w 38"/>
              <a:gd name="T69" fmla="*/ 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8" h="32">
                <a:moveTo>
                  <a:pt x="38" y="1"/>
                </a:moveTo>
                <a:lnTo>
                  <a:pt x="38" y="1"/>
                </a:lnTo>
                <a:lnTo>
                  <a:pt x="30" y="0"/>
                </a:lnTo>
                <a:lnTo>
                  <a:pt x="25" y="0"/>
                </a:lnTo>
                <a:lnTo>
                  <a:pt x="23" y="0"/>
                </a:lnTo>
                <a:lnTo>
                  <a:pt x="21" y="0"/>
                </a:lnTo>
                <a:lnTo>
                  <a:pt x="21" y="0"/>
                </a:lnTo>
                <a:lnTo>
                  <a:pt x="19" y="3"/>
                </a:lnTo>
                <a:lnTo>
                  <a:pt x="19" y="5"/>
                </a:lnTo>
                <a:lnTo>
                  <a:pt x="19" y="9"/>
                </a:lnTo>
                <a:lnTo>
                  <a:pt x="19" y="13"/>
                </a:lnTo>
                <a:lnTo>
                  <a:pt x="19" y="13"/>
                </a:lnTo>
                <a:lnTo>
                  <a:pt x="19" y="15"/>
                </a:lnTo>
                <a:lnTo>
                  <a:pt x="15" y="17"/>
                </a:lnTo>
                <a:lnTo>
                  <a:pt x="10" y="18"/>
                </a:lnTo>
                <a:lnTo>
                  <a:pt x="2" y="22"/>
                </a:lnTo>
                <a:lnTo>
                  <a:pt x="0" y="22"/>
                </a:lnTo>
                <a:lnTo>
                  <a:pt x="0" y="24"/>
                </a:lnTo>
                <a:lnTo>
                  <a:pt x="0" y="24"/>
                </a:lnTo>
                <a:lnTo>
                  <a:pt x="2" y="28"/>
                </a:lnTo>
                <a:lnTo>
                  <a:pt x="4" y="28"/>
                </a:lnTo>
                <a:lnTo>
                  <a:pt x="8" y="28"/>
                </a:lnTo>
                <a:lnTo>
                  <a:pt x="10" y="28"/>
                </a:lnTo>
                <a:lnTo>
                  <a:pt x="10" y="28"/>
                </a:lnTo>
                <a:lnTo>
                  <a:pt x="15" y="26"/>
                </a:lnTo>
                <a:lnTo>
                  <a:pt x="21" y="26"/>
                </a:lnTo>
                <a:lnTo>
                  <a:pt x="21" y="26"/>
                </a:lnTo>
                <a:lnTo>
                  <a:pt x="25" y="26"/>
                </a:lnTo>
                <a:lnTo>
                  <a:pt x="29" y="26"/>
                </a:lnTo>
                <a:lnTo>
                  <a:pt x="29" y="26"/>
                </a:lnTo>
                <a:lnTo>
                  <a:pt x="34" y="28"/>
                </a:lnTo>
                <a:lnTo>
                  <a:pt x="38" y="32"/>
                </a:lnTo>
                <a:lnTo>
                  <a:pt x="38" y="1"/>
                </a:lnTo>
                <a:lnTo>
                  <a:pt x="38" y="1"/>
                </a:lnTo>
                <a:lnTo>
                  <a:pt x="38" y="1"/>
                </a:lnTo>
                <a:close/>
              </a:path>
            </a:pathLst>
          </a:custGeom>
          <a:solidFill>
            <a:schemeClr val="bg1">
              <a:lumMod val="85000"/>
            </a:schemeClr>
          </a:solidFill>
          <a:ln w="635" cap="rnd">
            <a:solidFill>
              <a:schemeClr val="bg1">
                <a:alpha val="17000"/>
              </a:schemeClr>
            </a:solidFill>
            <a:round/>
            <a:headEnd/>
            <a:tailEnd/>
          </a:ln>
        </p:spPr>
        <p:txBody>
          <a:bodyPr/>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0" name="Freeform 18"/>
          <p:cNvSpPr>
            <a:spLocks/>
          </p:cNvSpPr>
          <p:nvPr/>
        </p:nvSpPr>
        <p:spPr bwMode="auto">
          <a:xfrm>
            <a:off x="9548541" y="3881655"/>
            <a:ext cx="77363" cy="55439"/>
          </a:xfrm>
          <a:custGeom>
            <a:avLst/>
            <a:gdLst>
              <a:gd name="T0" fmla="*/ 38 w 38"/>
              <a:gd name="T1" fmla="*/ 1 h 32"/>
              <a:gd name="T2" fmla="*/ 38 w 38"/>
              <a:gd name="T3" fmla="*/ 1 h 32"/>
              <a:gd name="T4" fmla="*/ 30 w 38"/>
              <a:gd name="T5" fmla="*/ 0 h 32"/>
              <a:gd name="T6" fmla="*/ 25 w 38"/>
              <a:gd name="T7" fmla="*/ 0 h 32"/>
              <a:gd name="T8" fmla="*/ 23 w 38"/>
              <a:gd name="T9" fmla="*/ 0 h 32"/>
              <a:gd name="T10" fmla="*/ 21 w 38"/>
              <a:gd name="T11" fmla="*/ 0 h 32"/>
              <a:gd name="T12" fmla="*/ 21 w 38"/>
              <a:gd name="T13" fmla="*/ 0 h 32"/>
              <a:gd name="T14" fmla="*/ 19 w 38"/>
              <a:gd name="T15" fmla="*/ 3 h 32"/>
              <a:gd name="T16" fmla="*/ 19 w 38"/>
              <a:gd name="T17" fmla="*/ 5 h 32"/>
              <a:gd name="T18" fmla="*/ 19 w 38"/>
              <a:gd name="T19" fmla="*/ 9 h 32"/>
              <a:gd name="T20" fmla="*/ 19 w 38"/>
              <a:gd name="T21" fmla="*/ 13 h 32"/>
              <a:gd name="T22" fmla="*/ 19 w 38"/>
              <a:gd name="T23" fmla="*/ 13 h 32"/>
              <a:gd name="T24" fmla="*/ 19 w 38"/>
              <a:gd name="T25" fmla="*/ 15 h 32"/>
              <a:gd name="T26" fmla="*/ 15 w 38"/>
              <a:gd name="T27" fmla="*/ 17 h 32"/>
              <a:gd name="T28" fmla="*/ 10 w 38"/>
              <a:gd name="T29" fmla="*/ 18 h 32"/>
              <a:gd name="T30" fmla="*/ 2 w 38"/>
              <a:gd name="T31" fmla="*/ 22 h 32"/>
              <a:gd name="T32" fmla="*/ 0 w 38"/>
              <a:gd name="T33" fmla="*/ 22 h 32"/>
              <a:gd name="T34" fmla="*/ 0 w 38"/>
              <a:gd name="T35" fmla="*/ 24 h 32"/>
              <a:gd name="T36" fmla="*/ 0 w 38"/>
              <a:gd name="T37" fmla="*/ 24 h 32"/>
              <a:gd name="T38" fmla="*/ 2 w 38"/>
              <a:gd name="T39" fmla="*/ 28 h 32"/>
              <a:gd name="T40" fmla="*/ 4 w 38"/>
              <a:gd name="T41" fmla="*/ 28 h 32"/>
              <a:gd name="T42" fmla="*/ 8 w 38"/>
              <a:gd name="T43" fmla="*/ 28 h 32"/>
              <a:gd name="T44" fmla="*/ 10 w 38"/>
              <a:gd name="T45" fmla="*/ 28 h 32"/>
              <a:gd name="T46" fmla="*/ 10 w 38"/>
              <a:gd name="T47" fmla="*/ 28 h 32"/>
              <a:gd name="T48" fmla="*/ 15 w 38"/>
              <a:gd name="T49" fmla="*/ 26 h 32"/>
              <a:gd name="T50" fmla="*/ 21 w 38"/>
              <a:gd name="T51" fmla="*/ 26 h 32"/>
              <a:gd name="T52" fmla="*/ 21 w 38"/>
              <a:gd name="T53" fmla="*/ 26 h 32"/>
              <a:gd name="T54" fmla="*/ 25 w 38"/>
              <a:gd name="T55" fmla="*/ 26 h 32"/>
              <a:gd name="T56" fmla="*/ 29 w 38"/>
              <a:gd name="T57" fmla="*/ 26 h 32"/>
              <a:gd name="T58" fmla="*/ 29 w 38"/>
              <a:gd name="T59" fmla="*/ 26 h 32"/>
              <a:gd name="T60" fmla="*/ 34 w 38"/>
              <a:gd name="T61" fmla="*/ 28 h 32"/>
              <a:gd name="T62" fmla="*/ 38 w 38"/>
              <a:gd name="T63" fmla="*/ 32 h 32"/>
              <a:gd name="T64" fmla="*/ 38 w 38"/>
              <a:gd name="T65" fmla="*/ 1 h 32"/>
              <a:gd name="T66" fmla="*/ 38 w 38"/>
              <a:gd name="T67" fmla="*/ 1 h 32"/>
              <a:gd name="T68" fmla="*/ 38 w 38"/>
              <a:gd name="T69" fmla="*/ 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8" h="32">
                <a:moveTo>
                  <a:pt x="38" y="1"/>
                </a:moveTo>
                <a:lnTo>
                  <a:pt x="38" y="1"/>
                </a:lnTo>
                <a:lnTo>
                  <a:pt x="30" y="0"/>
                </a:lnTo>
                <a:lnTo>
                  <a:pt x="25" y="0"/>
                </a:lnTo>
                <a:lnTo>
                  <a:pt x="23" y="0"/>
                </a:lnTo>
                <a:lnTo>
                  <a:pt x="21" y="0"/>
                </a:lnTo>
                <a:lnTo>
                  <a:pt x="21" y="0"/>
                </a:lnTo>
                <a:lnTo>
                  <a:pt x="19" y="3"/>
                </a:lnTo>
                <a:lnTo>
                  <a:pt x="19" y="5"/>
                </a:lnTo>
                <a:lnTo>
                  <a:pt x="19" y="9"/>
                </a:lnTo>
                <a:lnTo>
                  <a:pt x="19" y="13"/>
                </a:lnTo>
                <a:lnTo>
                  <a:pt x="19" y="13"/>
                </a:lnTo>
                <a:lnTo>
                  <a:pt x="19" y="15"/>
                </a:lnTo>
                <a:lnTo>
                  <a:pt x="15" y="17"/>
                </a:lnTo>
                <a:lnTo>
                  <a:pt x="10" y="18"/>
                </a:lnTo>
                <a:lnTo>
                  <a:pt x="2" y="22"/>
                </a:lnTo>
                <a:lnTo>
                  <a:pt x="0" y="22"/>
                </a:lnTo>
                <a:lnTo>
                  <a:pt x="0" y="24"/>
                </a:lnTo>
                <a:lnTo>
                  <a:pt x="0" y="24"/>
                </a:lnTo>
                <a:lnTo>
                  <a:pt x="2" y="28"/>
                </a:lnTo>
                <a:lnTo>
                  <a:pt x="4" y="28"/>
                </a:lnTo>
                <a:lnTo>
                  <a:pt x="8" y="28"/>
                </a:lnTo>
                <a:lnTo>
                  <a:pt x="10" y="28"/>
                </a:lnTo>
                <a:lnTo>
                  <a:pt x="10" y="28"/>
                </a:lnTo>
                <a:lnTo>
                  <a:pt x="15" y="26"/>
                </a:lnTo>
                <a:lnTo>
                  <a:pt x="21" y="26"/>
                </a:lnTo>
                <a:lnTo>
                  <a:pt x="21" y="26"/>
                </a:lnTo>
                <a:lnTo>
                  <a:pt x="25" y="26"/>
                </a:lnTo>
                <a:lnTo>
                  <a:pt x="29" y="26"/>
                </a:lnTo>
                <a:lnTo>
                  <a:pt x="29" y="26"/>
                </a:lnTo>
                <a:lnTo>
                  <a:pt x="34" y="28"/>
                </a:lnTo>
                <a:lnTo>
                  <a:pt x="38" y="32"/>
                </a:lnTo>
                <a:lnTo>
                  <a:pt x="38" y="1"/>
                </a:lnTo>
                <a:lnTo>
                  <a:pt x="38" y="1"/>
                </a:lnTo>
                <a:lnTo>
                  <a:pt x="38" y="1"/>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1" name="Freeform 19"/>
          <p:cNvSpPr>
            <a:spLocks/>
          </p:cNvSpPr>
          <p:nvPr/>
        </p:nvSpPr>
        <p:spPr bwMode="auto">
          <a:xfrm>
            <a:off x="9039587" y="3940558"/>
            <a:ext cx="101791" cy="110879"/>
          </a:xfrm>
          <a:custGeom>
            <a:avLst/>
            <a:gdLst>
              <a:gd name="T0" fmla="*/ 0 w 50"/>
              <a:gd name="T1" fmla="*/ 53 h 64"/>
              <a:gd name="T2" fmla="*/ 8 w 50"/>
              <a:gd name="T3" fmla="*/ 32 h 64"/>
              <a:gd name="T4" fmla="*/ 21 w 50"/>
              <a:gd name="T5" fmla="*/ 26 h 64"/>
              <a:gd name="T6" fmla="*/ 12 w 50"/>
              <a:gd name="T7" fmla="*/ 11 h 64"/>
              <a:gd name="T8" fmla="*/ 16 w 50"/>
              <a:gd name="T9" fmla="*/ 0 h 64"/>
              <a:gd name="T10" fmla="*/ 38 w 50"/>
              <a:gd name="T11" fmla="*/ 0 h 64"/>
              <a:gd name="T12" fmla="*/ 38 w 50"/>
              <a:gd name="T13" fmla="*/ 30 h 64"/>
              <a:gd name="T14" fmla="*/ 50 w 50"/>
              <a:gd name="T15" fmla="*/ 32 h 64"/>
              <a:gd name="T16" fmla="*/ 50 w 50"/>
              <a:gd name="T17" fmla="*/ 39 h 64"/>
              <a:gd name="T18" fmla="*/ 42 w 50"/>
              <a:gd name="T19" fmla="*/ 49 h 64"/>
              <a:gd name="T20" fmla="*/ 42 w 50"/>
              <a:gd name="T21" fmla="*/ 53 h 64"/>
              <a:gd name="T22" fmla="*/ 33 w 50"/>
              <a:gd name="T23" fmla="*/ 56 h 64"/>
              <a:gd name="T24" fmla="*/ 27 w 50"/>
              <a:gd name="T25" fmla="*/ 64 h 64"/>
              <a:gd name="T26" fmla="*/ 10 w 50"/>
              <a:gd name="T27" fmla="*/ 64 h 64"/>
              <a:gd name="T28" fmla="*/ 0 w 50"/>
              <a:gd name="T29" fmla="*/ 53 h 64"/>
              <a:gd name="T30" fmla="*/ 0 w 50"/>
              <a:gd name="T31" fmla="*/ 53 h 64"/>
              <a:gd name="T32" fmla="*/ 0 w 50"/>
              <a:gd name="T33" fmla="*/ 53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0" h="64">
                <a:moveTo>
                  <a:pt x="0" y="53"/>
                </a:moveTo>
                <a:lnTo>
                  <a:pt x="8" y="32"/>
                </a:lnTo>
                <a:lnTo>
                  <a:pt x="21" y="26"/>
                </a:lnTo>
                <a:lnTo>
                  <a:pt x="12" y="11"/>
                </a:lnTo>
                <a:lnTo>
                  <a:pt x="16" y="0"/>
                </a:lnTo>
                <a:lnTo>
                  <a:pt x="38" y="0"/>
                </a:lnTo>
                <a:lnTo>
                  <a:pt x="38" y="30"/>
                </a:lnTo>
                <a:lnTo>
                  <a:pt x="50" y="32"/>
                </a:lnTo>
                <a:lnTo>
                  <a:pt x="50" y="39"/>
                </a:lnTo>
                <a:lnTo>
                  <a:pt x="42" y="49"/>
                </a:lnTo>
                <a:lnTo>
                  <a:pt x="42" y="53"/>
                </a:lnTo>
                <a:lnTo>
                  <a:pt x="33" y="56"/>
                </a:lnTo>
                <a:lnTo>
                  <a:pt x="27" y="64"/>
                </a:lnTo>
                <a:lnTo>
                  <a:pt x="10" y="64"/>
                </a:lnTo>
                <a:lnTo>
                  <a:pt x="0" y="53"/>
                </a:lnTo>
                <a:lnTo>
                  <a:pt x="0" y="53"/>
                </a:lnTo>
                <a:lnTo>
                  <a:pt x="0" y="53"/>
                </a:lnTo>
                <a:close/>
              </a:path>
            </a:pathLst>
          </a:custGeom>
          <a:solidFill>
            <a:schemeClr val="bg1">
              <a:lumMod val="85000"/>
            </a:schemeClr>
          </a:solidFill>
          <a:ln w="635" cap="rnd">
            <a:solidFill>
              <a:schemeClr val="bg1">
                <a:alpha val="17000"/>
              </a:schemeClr>
            </a:solidFill>
            <a:round/>
            <a:headEnd/>
            <a:tailEnd/>
          </a:ln>
        </p:spPr>
        <p:txBody>
          <a:bodyPr/>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2" name="Freeform 20"/>
          <p:cNvSpPr>
            <a:spLocks/>
          </p:cNvSpPr>
          <p:nvPr/>
        </p:nvSpPr>
        <p:spPr bwMode="auto">
          <a:xfrm>
            <a:off x="9039587" y="3940558"/>
            <a:ext cx="101791" cy="110879"/>
          </a:xfrm>
          <a:custGeom>
            <a:avLst/>
            <a:gdLst>
              <a:gd name="T0" fmla="*/ 0 w 50"/>
              <a:gd name="T1" fmla="*/ 53 h 64"/>
              <a:gd name="T2" fmla="*/ 8 w 50"/>
              <a:gd name="T3" fmla="*/ 32 h 64"/>
              <a:gd name="T4" fmla="*/ 21 w 50"/>
              <a:gd name="T5" fmla="*/ 26 h 64"/>
              <a:gd name="T6" fmla="*/ 12 w 50"/>
              <a:gd name="T7" fmla="*/ 11 h 64"/>
              <a:gd name="T8" fmla="*/ 16 w 50"/>
              <a:gd name="T9" fmla="*/ 0 h 64"/>
              <a:gd name="T10" fmla="*/ 38 w 50"/>
              <a:gd name="T11" fmla="*/ 0 h 64"/>
              <a:gd name="T12" fmla="*/ 38 w 50"/>
              <a:gd name="T13" fmla="*/ 30 h 64"/>
              <a:gd name="T14" fmla="*/ 50 w 50"/>
              <a:gd name="T15" fmla="*/ 32 h 64"/>
              <a:gd name="T16" fmla="*/ 50 w 50"/>
              <a:gd name="T17" fmla="*/ 39 h 64"/>
              <a:gd name="T18" fmla="*/ 42 w 50"/>
              <a:gd name="T19" fmla="*/ 49 h 64"/>
              <a:gd name="T20" fmla="*/ 42 w 50"/>
              <a:gd name="T21" fmla="*/ 53 h 64"/>
              <a:gd name="T22" fmla="*/ 33 w 50"/>
              <a:gd name="T23" fmla="*/ 56 h 64"/>
              <a:gd name="T24" fmla="*/ 27 w 50"/>
              <a:gd name="T25" fmla="*/ 64 h 64"/>
              <a:gd name="T26" fmla="*/ 10 w 50"/>
              <a:gd name="T27" fmla="*/ 64 h 64"/>
              <a:gd name="T28" fmla="*/ 0 w 50"/>
              <a:gd name="T29" fmla="*/ 53 h 64"/>
              <a:gd name="T30" fmla="*/ 0 w 50"/>
              <a:gd name="T31" fmla="*/ 53 h 64"/>
              <a:gd name="T32" fmla="*/ 0 w 50"/>
              <a:gd name="T33" fmla="*/ 53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0" h="64">
                <a:moveTo>
                  <a:pt x="0" y="53"/>
                </a:moveTo>
                <a:lnTo>
                  <a:pt x="8" y="32"/>
                </a:lnTo>
                <a:lnTo>
                  <a:pt x="21" y="26"/>
                </a:lnTo>
                <a:lnTo>
                  <a:pt x="12" y="11"/>
                </a:lnTo>
                <a:lnTo>
                  <a:pt x="16" y="0"/>
                </a:lnTo>
                <a:lnTo>
                  <a:pt x="38" y="0"/>
                </a:lnTo>
                <a:lnTo>
                  <a:pt x="38" y="30"/>
                </a:lnTo>
                <a:lnTo>
                  <a:pt x="50" y="32"/>
                </a:lnTo>
                <a:lnTo>
                  <a:pt x="50" y="39"/>
                </a:lnTo>
                <a:lnTo>
                  <a:pt x="42" y="49"/>
                </a:lnTo>
                <a:lnTo>
                  <a:pt x="42" y="53"/>
                </a:lnTo>
                <a:lnTo>
                  <a:pt x="33" y="56"/>
                </a:lnTo>
                <a:lnTo>
                  <a:pt x="27" y="64"/>
                </a:lnTo>
                <a:lnTo>
                  <a:pt x="10" y="64"/>
                </a:lnTo>
                <a:lnTo>
                  <a:pt x="0" y="53"/>
                </a:lnTo>
                <a:lnTo>
                  <a:pt x="0" y="53"/>
                </a:lnTo>
                <a:lnTo>
                  <a:pt x="0" y="53"/>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3" name="Freeform 21"/>
          <p:cNvSpPr>
            <a:spLocks/>
          </p:cNvSpPr>
          <p:nvPr/>
        </p:nvSpPr>
        <p:spPr bwMode="auto">
          <a:xfrm>
            <a:off x="9121020" y="3923233"/>
            <a:ext cx="34611" cy="69299"/>
          </a:xfrm>
          <a:custGeom>
            <a:avLst/>
            <a:gdLst>
              <a:gd name="T0" fmla="*/ 0 w 17"/>
              <a:gd name="T1" fmla="*/ 40 h 40"/>
              <a:gd name="T2" fmla="*/ 0 w 17"/>
              <a:gd name="T3" fmla="*/ 10 h 40"/>
              <a:gd name="T4" fmla="*/ 8 w 17"/>
              <a:gd name="T5" fmla="*/ 8 h 40"/>
              <a:gd name="T6" fmla="*/ 8 w 17"/>
              <a:gd name="T7" fmla="*/ 8 h 40"/>
              <a:gd name="T8" fmla="*/ 6 w 17"/>
              <a:gd name="T9" fmla="*/ 4 h 40"/>
              <a:gd name="T10" fmla="*/ 8 w 17"/>
              <a:gd name="T11" fmla="*/ 0 h 40"/>
              <a:gd name="T12" fmla="*/ 10 w 17"/>
              <a:gd name="T13" fmla="*/ 0 h 40"/>
              <a:gd name="T14" fmla="*/ 10 w 17"/>
              <a:gd name="T15" fmla="*/ 0 h 40"/>
              <a:gd name="T16" fmla="*/ 10 w 17"/>
              <a:gd name="T17" fmla="*/ 0 h 40"/>
              <a:gd name="T18" fmla="*/ 13 w 17"/>
              <a:gd name="T19" fmla="*/ 0 h 40"/>
              <a:gd name="T20" fmla="*/ 15 w 17"/>
              <a:gd name="T21" fmla="*/ 2 h 40"/>
              <a:gd name="T22" fmla="*/ 17 w 17"/>
              <a:gd name="T23" fmla="*/ 4 h 40"/>
              <a:gd name="T24" fmla="*/ 13 w 17"/>
              <a:gd name="T25" fmla="*/ 8 h 40"/>
              <a:gd name="T26" fmla="*/ 13 w 17"/>
              <a:gd name="T27" fmla="*/ 29 h 40"/>
              <a:gd name="T28" fmla="*/ 8 w 17"/>
              <a:gd name="T29" fmla="*/ 34 h 40"/>
              <a:gd name="T30" fmla="*/ 0 w 17"/>
              <a:gd name="T31" fmla="*/ 40 h 40"/>
              <a:gd name="T32" fmla="*/ 0 w 17"/>
              <a:gd name="T33" fmla="*/ 40 h 40"/>
              <a:gd name="T34" fmla="*/ 0 w 17"/>
              <a:gd name="T35"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 h="40">
                <a:moveTo>
                  <a:pt x="0" y="40"/>
                </a:moveTo>
                <a:lnTo>
                  <a:pt x="0" y="10"/>
                </a:lnTo>
                <a:lnTo>
                  <a:pt x="8" y="8"/>
                </a:lnTo>
                <a:lnTo>
                  <a:pt x="8" y="8"/>
                </a:lnTo>
                <a:lnTo>
                  <a:pt x="6" y="4"/>
                </a:lnTo>
                <a:lnTo>
                  <a:pt x="8" y="0"/>
                </a:lnTo>
                <a:lnTo>
                  <a:pt x="10" y="0"/>
                </a:lnTo>
                <a:lnTo>
                  <a:pt x="10" y="0"/>
                </a:lnTo>
                <a:lnTo>
                  <a:pt x="10" y="0"/>
                </a:lnTo>
                <a:lnTo>
                  <a:pt x="13" y="0"/>
                </a:lnTo>
                <a:lnTo>
                  <a:pt x="15" y="2"/>
                </a:lnTo>
                <a:lnTo>
                  <a:pt x="17" y="4"/>
                </a:lnTo>
                <a:lnTo>
                  <a:pt x="13" y="8"/>
                </a:lnTo>
                <a:lnTo>
                  <a:pt x="13" y="29"/>
                </a:lnTo>
                <a:lnTo>
                  <a:pt x="8" y="34"/>
                </a:lnTo>
                <a:lnTo>
                  <a:pt x="0" y="40"/>
                </a:lnTo>
                <a:lnTo>
                  <a:pt x="0" y="40"/>
                </a:lnTo>
                <a:lnTo>
                  <a:pt x="0" y="40"/>
                </a:lnTo>
                <a:close/>
              </a:path>
            </a:pathLst>
          </a:custGeom>
          <a:solidFill>
            <a:schemeClr val="bg1">
              <a:lumMod val="85000"/>
            </a:schemeClr>
          </a:solidFill>
          <a:ln w="635" cap="rnd">
            <a:solidFill>
              <a:schemeClr val="bg1">
                <a:alpha val="17000"/>
              </a:schemeClr>
            </a:solidFill>
            <a:round/>
            <a:headEnd/>
            <a:tailEnd/>
          </a:ln>
        </p:spPr>
        <p:txBody>
          <a:bodyPr/>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4" name="Freeform 22"/>
          <p:cNvSpPr>
            <a:spLocks/>
          </p:cNvSpPr>
          <p:nvPr/>
        </p:nvSpPr>
        <p:spPr bwMode="auto">
          <a:xfrm>
            <a:off x="9121020" y="3923233"/>
            <a:ext cx="34611" cy="69299"/>
          </a:xfrm>
          <a:custGeom>
            <a:avLst/>
            <a:gdLst>
              <a:gd name="T0" fmla="*/ 0 w 17"/>
              <a:gd name="T1" fmla="*/ 40 h 40"/>
              <a:gd name="T2" fmla="*/ 0 w 17"/>
              <a:gd name="T3" fmla="*/ 10 h 40"/>
              <a:gd name="T4" fmla="*/ 8 w 17"/>
              <a:gd name="T5" fmla="*/ 8 h 40"/>
              <a:gd name="T6" fmla="*/ 8 w 17"/>
              <a:gd name="T7" fmla="*/ 8 h 40"/>
              <a:gd name="T8" fmla="*/ 6 w 17"/>
              <a:gd name="T9" fmla="*/ 4 h 40"/>
              <a:gd name="T10" fmla="*/ 8 w 17"/>
              <a:gd name="T11" fmla="*/ 0 h 40"/>
              <a:gd name="T12" fmla="*/ 10 w 17"/>
              <a:gd name="T13" fmla="*/ 0 h 40"/>
              <a:gd name="T14" fmla="*/ 10 w 17"/>
              <a:gd name="T15" fmla="*/ 0 h 40"/>
              <a:gd name="T16" fmla="*/ 10 w 17"/>
              <a:gd name="T17" fmla="*/ 0 h 40"/>
              <a:gd name="T18" fmla="*/ 13 w 17"/>
              <a:gd name="T19" fmla="*/ 0 h 40"/>
              <a:gd name="T20" fmla="*/ 15 w 17"/>
              <a:gd name="T21" fmla="*/ 2 h 40"/>
              <a:gd name="T22" fmla="*/ 17 w 17"/>
              <a:gd name="T23" fmla="*/ 4 h 40"/>
              <a:gd name="T24" fmla="*/ 13 w 17"/>
              <a:gd name="T25" fmla="*/ 8 h 40"/>
              <a:gd name="T26" fmla="*/ 13 w 17"/>
              <a:gd name="T27" fmla="*/ 29 h 40"/>
              <a:gd name="T28" fmla="*/ 8 w 17"/>
              <a:gd name="T29" fmla="*/ 34 h 40"/>
              <a:gd name="T30" fmla="*/ 0 w 17"/>
              <a:gd name="T31" fmla="*/ 40 h 40"/>
              <a:gd name="T32" fmla="*/ 0 w 17"/>
              <a:gd name="T33" fmla="*/ 40 h 40"/>
              <a:gd name="T34" fmla="*/ 0 w 17"/>
              <a:gd name="T35"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 h="40">
                <a:moveTo>
                  <a:pt x="0" y="40"/>
                </a:moveTo>
                <a:lnTo>
                  <a:pt x="0" y="10"/>
                </a:lnTo>
                <a:lnTo>
                  <a:pt x="8" y="8"/>
                </a:lnTo>
                <a:lnTo>
                  <a:pt x="8" y="8"/>
                </a:lnTo>
                <a:lnTo>
                  <a:pt x="6" y="4"/>
                </a:lnTo>
                <a:lnTo>
                  <a:pt x="8" y="0"/>
                </a:lnTo>
                <a:lnTo>
                  <a:pt x="10" y="0"/>
                </a:lnTo>
                <a:lnTo>
                  <a:pt x="10" y="0"/>
                </a:lnTo>
                <a:lnTo>
                  <a:pt x="10" y="0"/>
                </a:lnTo>
                <a:lnTo>
                  <a:pt x="13" y="0"/>
                </a:lnTo>
                <a:lnTo>
                  <a:pt x="15" y="2"/>
                </a:lnTo>
                <a:lnTo>
                  <a:pt x="17" y="4"/>
                </a:lnTo>
                <a:lnTo>
                  <a:pt x="13" y="8"/>
                </a:lnTo>
                <a:lnTo>
                  <a:pt x="13" y="29"/>
                </a:lnTo>
                <a:lnTo>
                  <a:pt x="8" y="34"/>
                </a:lnTo>
                <a:lnTo>
                  <a:pt x="0" y="40"/>
                </a:lnTo>
                <a:lnTo>
                  <a:pt x="0" y="40"/>
                </a:lnTo>
                <a:lnTo>
                  <a:pt x="0" y="40"/>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5" name="Freeform 23"/>
          <p:cNvSpPr>
            <a:spLocks/>
          </p:cNvSpPr>
          <p:nvPr/>
        </p:nvSpPr>
        <p:spPr bwMode="auto">
          <a:xfrm>
            <a:off x="9094555" y="4032378"/>
            <a:ext cx="65147" cy="38115"/>
          </a:xfrm>
          <a:custGeom>
            <a:avLst/>
            <a:gdLst>
              <a:gd name="T0" fmla="*/ 0 w 32"/>
              <a:gd name="T1" fmla="*/ 9 h 22"/>
              <a:gd name="T2" fmla="*/ 8 w 32"/>
              <a:gd name="T3" fmla="*/ 3 h 22"/>
              <a:gd name="T4" fmla="*/ 15 w 32"/>
              <a:gd name="T5" fmla="*/ 0 h 22"/>
              <a:gd name="T6" fmla="*/ 19 w 32"/>
              <a:gd name="T7" fmla="*/ 5 h 22"/>
              <a:gd name="T8" fmla="*/ 23 w 32"/>
              <a:gd name="T9" fmla="*/ 11 h 22"/>
              <a:gd name="T10" fmla="*/ 32 w 32"/>
              <a:gd name="T11" fmla="*/ 11 h 22"/>
              <a:gd name="T12" fmla="*/ 32 w 32"/>
              <a:gd name="T13" fmla="*/ 18 h 22"/>
              <a:gd name="T14" fmla="*/ 26 w 32"/>
              <a:gd name="T15" fmla="*/ 22 h 22"/>
              <a:gd name="T16" fmla="*/ 19 w 32"/>
              <a:gd name="T17" fmla="*/ 22 h 22"/>
              <a:gd name="T18" fmla="*/ 11 w 32"/>
              <a:gd name="T19" fmla="*/ 18 h 22"/>
              <a:gd name="T20" fmla="*/ 4 w 32"/>
              <a:gd name="T21" fmla="*/ 17 h 22"/>
              <a:gd name="T22" fmla="*/ 0 w 32"/>
              <a:gd name="T23" fmla="*/ 9 h 22"/>
              <a:gd name="T24" fmla="*/ 0 w 32"/>
              <a:gd name="T25" fmla="*/ 9 h 22"/>
              <a:gd name="T26" fmla="*/ 0 w 32"/>
              <a:gd name="T27" fmla="*/ 9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2" h="22">
                <a:moveTo>
                  <a:pt x="0" y="9"/>
                </a:moveTo>
                <a:lnTo>
                  <a:pt x="8" y="3"/>
                </a:lnTo>
                <a:lnTo>
                  <a:pt x="15" y="0"/>
                </a:lnTo>
                <a:lnTo>
                  <a:pt x="19" y="5"/>
                </a:lnTo>
                <a:lnTo>
                  <a:pt x="23" y="11"/>
                </a:lnTo>
                <a:lnTo>
                  <a:pt x="32" y="11"/>
                </a:lnTo>
                <a:lnTo>
                  <a:pt x="32" y="18"/>
                </a:lnTo>
                <a:lnTo>
                  <a:pt x="26" y="22"/>
                </a:lnTo>
                <a:lnTo>
                  <a:pt x="19" y="22"/>
                </a:lnTo>
                <a:lnTo>
                  <a:pt x="11" y="18"/>
                </a:lnTo>
                <a:lnTo>
                  <a:pt x="4" y="17"/>
                </a:lnTo>
                <a:lnTo>
                  <a:pt x="0" y="9"/>
                </a:lnTo>
                <a:lnTo>
                  <a:pt x="0" y="9"/>
                </a:lnTo>
                <a:lnTo>
                  <a:pt x="0" y="9"/>
                </a:lnTo>
                <a:close/>
              </a:path>
            </a:pathLst>
          </a:custGeom>
          <a:solidFill>
            <a:schemeClr val="bg1">
              <a:lumMod val="85000"/>
            </a:schemeClr>
          </a:solidFill>
          <a:ln w="635" cap="rnd">
            <a:solidFill>
              <a:schemeClr val="bg1">
                <a:alpha val="17000"/>
              </a:schemeClr>
            </a:solidFill>
            <a:round/>
            <a:headEnd/>
            <a:tailEnd/>
          </a:ln>
        </p:spPr>
        <p:txBody>
          <a:bodyPr/>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6" name="Freeform 24"/>
          <p:cNvSpPr>
            <a:spLocks/>
          </p:cNvSpPr>
          <p:nvPr/>
        </p:nvSpPr>
        <p:spPr bwMode="auto">
          <a:xfrm>
            <a:off x="9094555" y="4032378"/>
            <a:ext cx="65147" cy="38115"/>
          </a:xfrm>
          <a:custGeom>
            <a:avLst/>
            <a:gdLst>
              <a:gd name="T0" fmla="*/ 0 w 32"/>
              <a:gd name="T1" fmla="*/ 9 h 22"/>
              <a:gd name="T2" fmla="*/ 8 w 32"/>
              <a:gd name="T3" fmla="*/ 3 h 22"/>
              <a:gd name="T4" fmla="*/ 15 w 32"/>
              <a:gd name="T5" fmla="*/ 0 h 22"/>
              <a:gd name="T6" fmla="*/ 19 w 32"/>
              <a:gd name="T7" fmla="*/ 5 h 22"/>
              <a:gd name="T8" fmla="*/ 23 w 32"/>
              <a:gd name="T9" fmla="*/ 11 h 22"/>
              <a:gd name="T10" fmla="*/ 32 w 32"/>
              <a:gd name="T11" fmla="*/ 11 h 22"/>
              <a:gd name="T12" fmla="*/ 32 w 32"/>
              <a:gd name="T13" fmla="*/ 18 h 22"/>
              <a:gd name="T14" fmla="*/ 26 w 32"/>
              <a:gd name="T15" fmla="*/ 22 h 22"/>
              <a:gd name="T16" fmla="*/ 19 w 32"/>
              <a:gd name="T17" fmla="*/ 22 h 22"/>
              <a:gd name="T18" fmla="*/ 11 w 32"/>
              <a:gd name="T19" fmla="*/ 18 h 22"/>
              <a:gd name="T20" fmla="*/ 4 w 32"/>
              <a:gd name="T21" fmla="*/ 17 h 22"/>
              <a:gd name="T22" fmla="*/ 0 w 32"/>
              <a:gd name="T23" fmla="*/ 9 h 22"/>
              <a:gd name="T24" fmla="*/ 0 w 32"/>
              <a:gd name="T25" fmla="*/ 9 h 22"/>
              <a:gd name="T26" fmla="*/ 0 w 32"/>
              <a:gd name="T27" fmla="*/ 9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2" h="22">
                <a:moveTo>
                  <a:pt x="0" y="9"/>
                </a:moveTo>
                <a:lnTo>
                  <a:pt x="8" y="3"/>
                </a:lnTo>
                <a:lnTo>
                  <a:pt x="15" y="0"/>
                </a:lnTo>
                <a:lnTo>
                  <a:pt x="19" y="5"/>
                </a:lnTo>
                <a:lnTo>
                  <a:pt x="23" y="11"/>
                </a:lnTo>
                <a:lnTo>
                  <a:pt x="32" y="11"/>
                </a:lnTo>
                <a:lnTo>
                  <a:pt x="32" y="18"/>
                </a:lnTo>
                <a:lnTo>
                  <a:pt x="26" y="22"/>
                </a:lnTo>
                <a:lnTo>
                  <a:pt x="19" y="22"/>
                </a:lnTo>
                <a:lnTo>
                  <a:pt x="11" y="18"/>
                </a:lnTo>
                <a:lnTo>
                  <a:pt x="4" y="17"/>
                </a:lnTo>
                <a:lnTo>
                  <a:pt x="0" y="9"/>
                </a:lnTo>
                <a:lnTo>
                  <a:pt x="0" y="9"/>
                </a:lnTo>
                <a:lnTo>
                  <a:pt x="0" y="9"/>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7" name="Freeform 25"/>
          <p:cNvSpPr>
            <a:spLocks/>
          </p:cNvSpPr>
          <p:nvPr/>
        </p:nvSpPr>
        <p:spPr bwMode="auto">
          <a:xfrm>
            <a:off x="9125091" y="3989069"/>
            <a:ext cx="164903" cy="88356"/>
          </a:xfrm>
          <a:custGeom>
            <a:avLst/>
            <a:gdLst>
              <a:gd name="T0" fmla="*/ 10 w 81"/>
              <a:gd name="T1" fmla="*/ 36 h 51"/>
              <a:gd name="T2" fmla="*/ 0 w 81"/>
              <a:gd name="T3" fmla="*/ 25 h 51"/>
              <a:gd name="T4" fmla="*/ 0 w 81"/>
              <a:gd name="T5" fmla="*/ 21 h 51"/>
              <a:gd name="T6" fmla="*/ 10 w 81"/>
              <a:gd name="T7" fmla="*/ 11 h 51"/>
              <a:gd name="T8" fmla="*/ 10 w 81"/>
              <a:gd name="T9" fmla="*/ 4 h 51"/>
              <a:gd name="T10" fmla="*/ 21 w 81"/>
              <a:gd name="T11" fmla="*/ 4 h 51"/>
              <a:gd name="T12" fmla="*/ 27 w 81"/>
              <a:gd name="T13" fmla="*/ 4 h 51"/>
              <a:gd name="T14" fmla="*/ 36 w 81"/>
              <a:gd name="T15" fmla="*/ 2 h 51"/>
              <a:gd name="T16" fmla="*/ 36 w 81"/>
              <a:gd name="T17" fmla="*/ 2 h 51"/>
              <a:gd name="T18" fmla="*/ 42 w 81"/>
              <a:gd name="T19" fmla="*/ 2 h 51"/>
              <a:gd name="T20" fmla="*/ 42 w 81"/>
              <a:gd name="T21" fmla="*/ 2 h 51"/>
              <a:gd name="T22" fmla="*/ 49 w 81"/>
              <a:gd name="T23" fmla="*/ 2 h 51"/>
              <a:gd name="T24" fmla="*/ 49 w 81"/>
              <a:gd name="T25" fmla="*/ 2 h 51"/>
              <a:gd name="T26" fmla="*/ 57 w 81"/>
              <a:gd name="T27" fmla="*/ 2 h 51"/>
              <a:gd name="T28" fmla="*/ 57 w 81"/>
              <a:gd name="T29" fmla="*/ 2 h 51"/>
              <a:gd name="T30" fmla="*/ 59 w 81"/>
              <a:gd name="T31" fmla="*/ 0 h 51"/>
              <a:gd name="T32" fmla="*/ 61 w 81"/>
              <a:gd name="T33" fmla="*/ 0 h 51"/>
              <a:gd name="T34" fmla="*/ 61 w 81"/>
              <a:gd name="T35" fmla="*/ 2 h 51"/>
              <a:gd name="T36" fmla="*/ 61 w 81"/>
              <a:gd name="T37" fmla="*/ 2 h 51"/>
              <a:gd name="T38" fmla="*/ 68 w 81"/>
              <a:gd name="T39" fmla="*/ 11 h 51"/>
              <a:gd name="T40" fmla="*/ 76 w 81"/>
              <a:gd name="T41" fmla="*/ 13 h 51"/>
              <a:gd name="T42" fmla="*/ 78 w 81"/>
              <a:gd name="T43" fmla="*/ 15 h 51"/>
              <a:gd name="T44" fmla="*/ 81 w 81"/>
              <a:gd name="T45" fmla="*/ 19 h 51"/>
              <a:gd name="T46" fmla="*/ 72 w 81"/>
              <a:gd name="T47" fmla="*/ 21 h 51"/>
              <a:gd name="T48" fmla="*/ 59 w 81"/>
              <a:gd name="T49" fmla="*/ 21 h 51"/>
              <a:gd name="T50" fmla="*/ 51 w 81"/>
              <a:gd name="T51" fmla="*/ 32 h 51"/>
              <a:gd name="T52" fmla="*/ 47 w 81"/>
              <a:gd name="T53" fmla="*/ 36 h 51"/>
              <a:gd name="T54" fmla="*/ 34 w 81"/>
              <a:gd name="T55" fmla="*/ 36 h 51"/>
              <a:gd name="T56" fmla="*/ 34 w 81"/>
              <a:gd name="T57" fmla="*/ 47 h 51"/>
              <a:gd name="T58" fmla="*/ 23 w 81"/>
              <a:gd name="T59" fmla="*/ 51 h 51"/>
              <a:gd name="T60" fmla="*/ 19 w 81"/>
              <a:gd name="T61" fmla="*/ 47 h 51"/>
              <a:gd name="T62" fmla="*/ 17 w 81"/>
              <a:gd name="T63" fmla="*/ 45 h 51"/>
              <a:gd name="T64" fmla="*/ 17 w 81"/>
              <a:gd name="T65" fmla="*/ 36 h 51"/>
              <a:gd name="T66" fmla="*/ 10 w 81"/>
              <a:gd name="T67" fmla="*/ 36 h 51"/>
              <a:gd name="T68" fmla="*/ 10 w 81"/>
              <a:gd name="T69" fmla="*/ 36 h 51"/>
              <a:gd name="T70" fmla="*/ 10 w 81"/>
              <a:gd name="T71" fmla="*/ 36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1" h="51">
                <a:moveTo>
                  <a:pt x="10" y="36"/>
                </a:moveTo>
                <a:lnTo>
                  <a:pt x="0" y="25"/>
                </a:lnTo>
                <a:lnTo>
                  <a:pt x="0" y="21"/>
                </a:lnTo>
                <a:lnTo>
                  <a:pt x="10" y="11"/>
                </a:lnTo>
                <a:lnTo>
                  <a:pt x="10" y="4"/>
                </a:lnTo>
                <a:lnTo>
                  <a:pt x="21" y="4"/>
                </a:lnTo>
                <a:lnTo>
                  <a:pt x="27" y="4"/>
                </a:lnTo>
                <a:lnTo>
                  <a:pt x="36" y="2"/>
                </a:lnTo>
                <a:lnTo>
                  <a:pt x="36" y="2"/>
                </a:lnTo>
                <a:lnTo>
                  <a:pt x="42" y="2"/>
                </a:lnTo>
                <a:lnTo>
                  <a:pt x="42" y="2"/>
                </a:lnTo>
                <a:lnTo>
                  <a:pt x="49" y="2"/>
                </a:lnTo>
                <a:lnTo>
                  <a:pt x="49" y="2"/>
                </a:lnTo>
                <a:lnTo>
                  <a:pt x="57" y="2"/>
                </a:lnTo>
                <a:lnTo>
                  <a:pt x="57" y="2"/>
                </a:lnTo>
                <a:lnTo>
                  <a:pt x="59" y="0"/>
                </a:lnTo>
                <a:lnTo>
                  <a:pt x="61" y="0"/>
                </a:lnTo>
                <a:lnTo>
                  <a:pt x="61" y="2"/>
                </a:lnTo>
                <a:lnTo>
                  <a:pt x="61" y="2"/>
                </a:lnTo>
                <a:lnTo>
                  <a:pt x="68" y="11"/>
                </a:lnTo>
                <a:lnTo>
                  <a:pt x="76" y="13"/>
                </a:lnTo>
                <a:lnTo>
                  <a:pt x="78" y="15"/>
                </a:lnTo>
                <a:lnTo>
                  <a:pt x="81" y="19"/>
                </a:lnTo>
                <a:lnTo>
                  <a:pt x="72" y="21"/>
                </a:lnTo>
                <a:lnTo>
                  <a:pt x="59" y="21"/>
                </a:lnTo>
                <a:lnTo>
                  <a:pt x="51" y="32"/>
                </a:lnTo>
                <a:lnTo>
                  <a:pt x="47" y="36"/>
                </a:lnTo>
                <a:lnTo>
                  <a:pt x="34" y="36"/>
                </a:lnTo>
                <a:lnTo>
                  <a:pt x="34" y="47"/>
                </a:lnTo>
                <a:lnTo>
                  <a:pt x="23" y="51"/>
                </a:lnTo>
                <a:lnTo>
                  <a:pt x="19" y="47"/>
                </a:lnTo>
                <a:lnTo>
                  <a:pt x="17" y="45"/>
                </a:lnTo>
                <a:lnTo>
                  <a:pt x="17" y="36"/>
                </a:lnTo>
                <a:lnTo>
                  <a:pt x="10" y="36"/>
                </a:lnTo>
                <a:lnTo>
                  <a:pt x="10" y="36"/>
                </a:lnTo>
                <a:lnTo>
                  <a:pt x="10" y="36"/>
                </a:lnTo>
                <a:close/>
              </a:path>
            </a:pathLst>
          </a:custGeom>
          <a:solidFill>
            <a:schemeClr val="bg1">
              <a:lumMod val="85000"/>
            </a:schemeClr>
          </a:solidFill>
          <a:ln w="635" cap="rnd">
            <a:solidFill>
              <a:schemeClr val="bg1">
                <a:alpha val="17000"/>
              </a:schemeClr>
            </a:solidFill>
            <a:round/>
            <a:headEnd/>
            <a:tailEnd/>
          </a:ln>
        </p:spPr>
        <p:txBody>
          <a:bodyPr/>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8" name="Freeform 26"/>
          <p:cNvSpPr>
            <a:spLocks/>
          </p:cNvSpPr>
          <p:nvPr/>
        </p:nvSpPr>
        <p:spPr bwMode="auto">
          <a:xfrm>
            <a:off x="9125091" y="3989069"/>
            <a:ext cx="164903" cy="88356"/>
          </a:xfrm>
          <a:custGeom>
            <a:avLst/>
            <a:gdLst>
              <a:gd name="T0" fmla="*/ 10 w 81"/>
              <a:gd name="T1" fmla="*/ 36 h 51"/>
              <a:gd name="T2" fmla="*/ 0 w 81"/>
              <a:gd name="T3" fmla="*/ 25 h 51"/>
              <a:gd name="T4" fmla="*/ 0 w 81"/>
              <a:gd name="T5" fmla="*/ 21 h 51"/>
              <a:gd name="T6" fmla="*/ 10 w 81"/>
              <a:gd name="T7" fmla="*/ 11 h 51"/>
              <a:gd name="T8" fmla="*/ 10 w 81"/>
              <a:gd name="T9" fmla="*/ 4 h 51"/>
              <a:gd name="T10" fmla="*/ 21 w 81"/>
              <a:gd name="T11" fmla="*/ 4 h 51"/>
              <a:gd name="T12" fmla="*/ 27 w 81"/>
              <a:gd name="T13" fmla="*/ 4 h 51"/>
              <a:gd name="T14" fmla="*/ 36 w 81"/>
              <a:gd name="T15" fmla="*/ 2 h 51"/>
              <a:gd name="T16" fmla="*/ 36 w 81"/>
              <a:gd name="T17" fmla="*/ 2 h 51"/>
              <a:gd name="T18" fmla="*/ 42 w 81"/>
              <a:gd name="T19" fmla="*/ 2 h 51"/>
              <a:gd name="T20" fmla="*/ 42 w 81"/>
              <a:gd name="T21" fmla="*/ 2 h 51"/>
              <a:gd name="T22" fmla="*/ 49 w 81"/>
              <a:gd name="T23" fmla="*/ 2 h 51"/>
              <a:gd name="T24" fmla="*/ 49 w 81"/>
              <a:gd name="T25" fmla="*/ 2 h 51"/>
              <a:gd name="T26" fmla="*/ 57 w 81"/>
              <a:gd name="T27" fmla="*/ 2 h 51"/>
              <a:gd name="T28" fmla="*/ 57 w 81"/>
              <a:gd name="T29" fmla="*/ 2 h 51"/>
              <a:gd name="T30" fmla="*/ 59 w 81"/>
              <a:gd name="T31" fmla="*/ 0 h 51"/>
              <a:gd name="T32" fmla="*/ 61 w 81"/>
              <a:gd name="T33" fmla="*/ 0 h 51"/>
              <a:gd name="T34" fmla="*/ 61 w 81"/>
              <a:gd name="T35" fmla="*/ 2 h 51"/>
              <a:gd name="T36" fmla="*/ 61 w 81"/>
              <a:gd name="T37" fmla="*/ 2 h 51"/>
              <a:gd name="T38" fmla="*/ 68 w 81"/>
              <a:gd name="T39" fmla="*/ 11 h 51"/>
              <a:gd name="T40" fmla="*/ 76 w 81"/>
              <a:gd name="T41" fmla="*/ 13 h 51"/>
              <a:gd name="T42" fmla="*/ 78 w 81"/>
              <a:gd name="T43" fmla="*/ 15 h 51"/>
              <a:gd name="T44" fmla="*/ 81 w 81"/>
              <a:gd name="T45" fmla="*/ 19 h 51"/>
              <a:gd name="T46" fmla="*/ 72 w 81"/>
              <a:gd name="T47" fmla="*/ 21 h 51"/>
              <a:gd name="T48" fmla="*/ 59 w 81"/>
              <a:gd name="T49" fmla="*/ 21 h 51"/>
              <a:gd name="T50" fmla="*/ 51 w 81"/>
              <a:gd name="T51" fmla="*/ 32 h 51"/>
              <a:gd name="T52" fmla="*/ 47 w 81"/>
              <a:gd name="T53" fmla="*/ 36 h 51"/>
              <a:gd name="T54" fmla="*/ 34 w 81"/>
              <a:gd name="T55" fmla="*/ 36 h 51"/>
              <a:gd name="T56" fmla="*/ 34 w 81"/>
              <a:gd name="T57" fmla="*/ 47 h 51"/>
              <a:gd name="T58" fmla="*/ 23 w 81"/>
              <a:gd name="T59" fmla="*/ 51 h 51"/>
              <a:gd name="T60" fmla="*/ 19 w 81"/>
              <a:gd name="T61" fmla="*/ 47 h 51"/>
              <a:gd name="T62" fmla="*/ 17 w 81"/>
              <a:gd name="T63" fmla="*/ 45 h 51"/>
              <a:gd name="T64" fmla="*/ 17 w 81"/>
              <a:gd name="T65" fmla="*/ 36 h 51"/>
              <a:gd name="T66" fmla="*/ 10 w 81"/>
              <a:gd name="T67" fmla="*/ 36 h 51"/>
              <a:gd name="T68" fmla="*/ 10 w 81"/>
              <a:gd name="T69" fmla="*/ 36 h 51"/>
              <a:gd name="T70" fmla="*/ 10 w 81"/>
              <a:gd name="T71" fmla="*/ 36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1" h="51">
                <a:moveTo>
                  <a:pt x="10" y="36"/>
                </a:moveTo>
                <a:lnTo>
                  <a:pt x="0" y="25"/>
                </a:lnTo>
                <a:lnTo>
                  <a:pt x="0" y="21"/>
                </a:lnTo>
                <a:lnTo>
                  <a:pt x="10" y="11"/>
                </a:lnTo>
                <a:lnTo>
                  <a:pt x="10" y="4"/>
                </a:lnTo>
                <a:lnTo>
                  <a:pt x="21" y="4"/>
                </a:lnTo>
                <a:lnTo>
                  <a:pt x="27" y="4"/>
                </a:lnTo>
                <a:lnTo>
                  <a:pt x="36" y="2"/>
                </a:lnTo>
                <a:lnTo>
                  <a:pt x="36" y="2"/>
                </a:lnTo>
                <a:lnTo>
                  <a:pt x="42" y="2"/>
                </a:lnTo>
                <a:lnTo>
                  <a:pt x="42" y="2"/>
                </a:lnTo>
                <a:lnTo>
                  <a:pt x="49" y="2"/>
                </a:lnTo>
                <a:lnTo>
                  <a:pt x="49" y="2"/>
                </a:lnTo>
                <a:lnTo>
                  <a:pt x="57" y="2"/>
                </a:lnTo>
                <a:lnTo>
                  <a:pt x="57" y="2"/>
                </a:lnTo>
                <a:lnTo>
                  <a:pt x="59" y="0"/>
                </a:lnTo>
                <a:lnTo>
                  <a:pt x="61" y="0"/>
                </a:lnTo>
                <a:lnTo>
                  <a:pt x="61" y="2"/>
                </a:lnTo>
                <a:lnTo>
                  <a:pt x="61" y="2"/>
                </a:lnTo>
                <a:lnTo>
                  <a:pt x="68" y="11"/>
                </a:lnTo>
                <a:lnTo>
                  <a:pt x="76" y="13"/>
                </a:lnTo>
                <a:lnTo>
                  <a:pt x="78" y="15"/>
                </a:lnTo>
                <a:lnTo>
                  <a:pt x="81" y="19"/>
                </a:lnTo>
                <a:lnTo>
                  <a:pt x="72" y="21"/>
                </a:lnTo>
                <a:lnTo>
                  <a:pt x="59" y="21"/>
                </a:lnTo>
                <a:lnTo>
                  <a:pt x="51" y="32"/>
                </a:lnTo>
                <a:lnTo>
                  <a:pt x="47" y="36"/>
                </a:lnTo>
                <a:lnTo>
                  <a:pt x="34" y="36"/>
                </a:lnTo>
                <a:lnTo>
                  <a:pt x="34" y="47"/>
                </a:lnTo>
                <a:lnTo>
                  <a:pt x="23" y="51"/>
                </a:lnTo>
                <a:lnTo>
                  <a:pt x="19" y="47"/>
                </a:lnTo>
                <a:lnTo>
                  <a:pt x="17" y="45"/>
                </a:lnTo>
                <a:lnTo>
                  <a:pt x="17" y="36"/>
                </a:lnTo>
                <a:lnTo>
                  <a:pt x="10" y="36"/>
                </a:lnTo>
                <a:lnTo>
                  <a:pt x="10" y="36"/>
                </a:lnTo>
                <a:lnTo>
                  <a:pt x="10" y="36"/>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9" name="Freeform 27"/>
          <p:cNvSpPr>
            <a:spLocks/>
          </p:cNvSpPr>
          <p:nvPr/>
        </p:nvSpPr>
        <p:spPr bwMode="auto">
          <a:xfrm>
            <a:off x="9171915" y="4021983"/>
            <a:ext cx="118079" cy="121272"/>
          </a:xfrm>
          <a:custGeom>
            <a:avLst/>
            <a:gdLst>
              <a:gd name="T0" fmla="*/ 0 w 58"/>
              <a:gd name="T1" fmla="*/ 32 h 70"/>
              <a:gd name="T2" fmla="*/ 11 w 58"/>
              <a:gd name="T3" fmla="*/ 28 h 70"/>
              <a:gd name="T4" fmla="*/ 11 w 58"/>
              <a:gd name="T5" fmla="*/ 17 h 70"/>
              <a:gd name="T6" fmla="*/ 24 w 58"/>
              <a:gd name="T7" fmla="*/ 17 h 70"/>
              <a:gd name="T8" fmla="*/ 36 w 58"/>
              <a:gd name="T9" fmla="*/ 2 h 70"/>
              <a:gd name="T10" fmla="*/ 49 w 58"/>
              <a:gd name="T11" fmla="*/ 0 h 70"/>
              <a:gd name="T12" fmla="*/ 58 w 58"/>
              <a:gd name="T13" fmla="*/ 0 h 70"/>
              <a:gd name="T14" fmla="*/ 58 w 58"/>
              <a:gd name="T15" fmla="*/ 15 h 70"/>
              <a:gd name="T16" fmla="*/ 58 w 58"/>
              <a:gd name="T17" fmla="*/ 23 h 70"/>
              <a:gd name="T18" fmla="*/ 55 w 58"/>
              <a:gd name="T19" fmla="*/ 32 h 70"/>
              <a:gd name="T20" fmla="*/ 55 w 58"/>
              <a:gd name="T21" fmla="*/ 43 h 70"/>
              <a:gd name="T22" fmla="*/ 55 w 58"/>
              <a:gd name="T23" fmla="*/ 43 h 70"/>
              <a:gd name="T24" fmla="*/ 55 w 58"/>
              <a:gd name="T25" fmla="*/ 51 h 70"/>
              <a:gd name="T26" fmla="*/ 55 w 58"/>
              <a:gd name="T27" fmla="*/ 51 h 70"/>
              <a:gd name="T28" fmla="*/ 55 w 58"/>
              <a:gd name="T29" fmla="*/ 62 h 70"/>
              <a:gd name="T30" fmla="*/ 55 w 58"/>
              <a:gd name="T31" fmla="*/ 70 h 70"/>
              <a:gd name="T32" fmla="*/ 45 w 58"/>
              <a:gd name="T33" fmla="*/ 66 h 70"/>
              <a:gd name="T34" fmla="*/ 34 w 58"/>
              <a:gd name="T35" fmla="*/ 62 h 70"/>
              <a:gd name="T36" fmla="*/ 24 w 58"/>
              <a:gd name="T37" fmla="*/ 62 h 70"/>
              <a:gd name="T38" fmla="*/ 13 w 58"/>
              <a:gd name="T39" fmla="*/ 55 h 70"/>
              <a:gd name="T40" fmla="*/ 4 w 58"/>
              <a:gd name="T41" fmla="*/ 43 h 70"/>
              <a:gd name="T42" fmla="*/ 0 w 58"/>
              <a:gd name="T43" fmla="*/ 32 h 70"/>
              <a:gd name="T44" fmla="*/ 0 w 58"/>
              <a:gd name="T45" fmla="*/ 32 h 70"/>
              <a:gd name="T46" fmla="*/ 0 w 58"/>
              <a:gd name="T47" fmla="*/ 3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8" h="70">
                <a:moveTo>
                  <a:pt x="0" y="32"/>
                </a:moveTo>
                <a:lnTo>
                  <a:pt x="11" y="28"/>
                </a:lnTo>
                <a:lnTo>
                  <a:pt x="11" y="17"/>
                </a:lnTo>
                <a:lnTo>
                  <a:pt x="24" y="17"/>
                </a:lnTo>
                <a:lnTo>
                  <a:pt x="36" y="2"/>
                </a:lnTo>
                <a:lnTo>
                  <a:pt x="49" y="0"/>
                </a:lnTo>
                <a:lnTo>
                  <a:pt x="58" y="0"/>
                </a:lnTo>
                <a:lnTo>
                  <a:pt x="58" y="15"/>
                </a:lnTo>
                <a:lnTo>
                  <a:pt x="58" y="23"/>
                </a:lnTo>
                <a:lnTo>
                  <a:pt x="55" y="32"/>
                </a:lnTo>
                <a:lnTo>
                  <a:pt x="55" y="43"/>
                </a:lnTo>
                <a:lnTo>
                  <a:pt x="55" y="43"/>
                </a:lnTo>
                <a:lnTo>
                  <a:pt x="55" y="51"/>
                </a:lnTo>
                <a:lnTo>
                  <a:pt x="55" y="51"/>
                </a:lnTo>
                <a:lnTo>
                  <a:pt x="55" y="62"/>
                </a:lnTo>
                <a:lnTo>
                  <a:pt x="55" y="70"/>
                </a:lnTo>
                <a:lnTo>
                  <a:pt x="45" y="66"/>
                </a:lnTo>
                <a:lnTo>
                  <a:pt x="34" y="62"/>
                </a:lnTo>
                <a:lnTo>
                  <a:pt x="24" y="62"/>
                </a:lnTo>
                <a:lnTo>
                  <a:pt x="13" y="55"/>
                </a:lnTo>
                <a:lnTo>
                  <a:pt x="4" y="43"/>
                </a:lnTo>
                <a:lnTo>
                  <a:pt x="0" y="32"/>
                </a:lnTo>
                <a:lnTo>
                  <a:pt x="0" y="32"/>
                </a:lnTo>
                <a:lnTo>
                  <a:pt x="0" y="32"/>
                </a:lnTo>
                <a:close/>
              </a:path>
            </a:pathLst>
          </a:custGeom>
          <a:solidFill>
            <a:schemeClr val="bg1">
              <a:lumMod val="85000"/>
            </a:schemeClr>
          </a:solidFill>
          <a:ln w="635" cap="rnd">
            <a:solidFill>
              <a:schemeClr val="bg1">
                <a:alpha val="17000"/>
              </a:schemeClr>
            </a:solidFill>
            <a:round/>
            <a:headEnd/>
            <a:tailEnd/>
          </a:ln>
        </p:spPr>
        <p:txBody>
          <a:bodyPr/>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0" name="Freeform 28"/>
          <p:cNvSpPr>
            <a:spLocks/>
          </p:cNvSpPr>
          <p:nvPr/>
        </p:nvSpPr>
        <p:spPr bwMode="auto">
          <a:xfrm>
            <a:off x="9171915" y="4021983"/>
            <a:ext cx="118079" cy="121272"/>
          </a:xfrm>
          <a:custGeom>
            <a:avLst/>
            <a:gdLst>
              <a:gd name="T0" fmla="*/ 0 w 58"/>
              <a:gd name="T1" fmla="*/ 32 h 70"/>
              <a:gd name="T2" fmla="*/ 11 w 58"/>
              <a:gd name="T3" fmla="*/ 28 h 70"/>
              <a:gd name="T4" fmla="*/ 11 w 58"/>
              <a:gd name="T5" fmla="*/ 17 h 70"/>
              <a:gd name="T6" fmla="*/ 24 w 58"/>
              <a:gd name="T7" fmla="*/ 17 h 70"/>
              <a:gd name="T8" fmla="*/ 36 w 58"/>
              <a:gd name="T9" fmla="*/ 2 h 70"/>
              <a:gd name="T10" fmla="*/ 49 w 58"/>
              <a:gd name="T11" fmla="*/ 0 h 70"/>
              <a:gd name="T12" fmla="*/ 58 w 58"/>
              <a:gd name="T13" fmla="*/ 0 h 70"/>
              <a:gd name="T14" fmla="*/ 58 w 58"/>
              <a:gd name="T15" fmla="*/ 15 h 70"/>
              <a:gd name="T16" fmla="*/ 58 w 58"/>
              <a:gd name="T17" fmla="*/ 23 h 70"/>
              <a:gd name="T18" fmla="*/ 55 w 58"/>
              <a:gd name="T19" fmla="*/ 32 h 70"/>
              <a:gd name="T20" fmla="*/ 55 w 58"/>
              <a:gd name="T21" fmla="*/ 43 h 70"/>
              <a:gd name="T22" fmla="*/ 55 w 58"/>
              <a:gd name="T23" fmla="*/ 43 h 70"/>
              <a:gd name="T24" fmla="*/ 55 w 58"/>
              <a:gd name="T25" fmla="*/ 51 h 70"/>
              <a:gd name="T26" fmla="*/ 55 w 58"/>
              <a:gd name="T27" fmla="*/ 51 h 70"/>
              <a:gd name="T28" fmla="*/ 55 w 58"/>
              <a:gd name="T29" fmla="*/ 62 h 70"/>
              <a:gd name="T30" fmla="*/ 55 w 58"/>
              <a:gd name="T31" fmla="*/ 70 h 70"/>
              <a:gd name="T32" fmla="*/ 45 w 58"/>
              <a:gd name="T33" fmla="*/ 66 h 70"/>
              <a:gd name="T34" fmla="*/ 34 w 58"/>
              <a:gd name="T35" fmla="*/ 62 h 70"/>
              <a:gd name="T36" fmla="*/ 24 w 58"/>
              <a:gd name="T37" fmla="*/ 62 h 70"/>
              <a:gd name="T38" fmla="*/ 13 w 58"/>
              <a:gd name="T39" fmla="*/ 55 h 70"/>
              <a:gd name="T40" fmla="*/ 4 w 58"/>
              <a:gd name="T41" fmla="*/ 43 h 70"/>
              <a:gd name="T42" fmla="*/ 0 w 58"/>
              <a:gd name="T43" fmla="*/ 32 h 70"/>
              <a:gd name="T44" fmla="*/ 0 w 58"/>
              <a:gd name="T45" fmla="*/ 32 h 70"/>
              <a:gd name="T46" fmla="*/ 0 w 58"/>
              <a:gd name="T47" fmla="*/ 3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8" h="70">
                <a:moveTo>
                  <a:pt x="0" y="32"/>
                </a:moveTo>
                <a:lnTo>
                  <a:pt x="11" y="28"/>
                </a:lnTo>
                <a:lnTo>
                  <a:pt x="11" y="17"/>
                </a:lnTo>
                <a:lnTo>
                  <a:pt x="24" y="17"/>
                </a:lnTo>
                <a:lnTo>
                  <a:pt x="36" y="2"/>
                </a:lnTo>
                <a:lnTo>
                  <a:pt x="49" y="0"/>
                </a:lnTo>
                <a:lnTo>
                  <a:pt x="58" y="0"/>
                </a:lnTo>
                <a:lnTo>
                  <a:pt x="58" y="15"/>
                </a:lnTo>
                <a:lnTo>
                  <a:pt x="58" y="23"/>
                </a:lnTo>
                <a:lnTo>
                  <a:pt x="55" y="32"/>
                </a:lnTo>
                <a:lnTo>
                  <a:pt x="55" y="43"/>
                </a:lnTo>
                <a:lnTo>
                  <a:pt x="55" y="43"/>
                </a:lnTo>
                <a:lnTo>
                  <a:pt x="55" y="51"/>
                </a:lnTo>
                <a:lnTo>
                  <a:pt x="55" y="51"/>
                </a:lnTo>
                <a:lnTo>
                  <a:pt x="55" y="62"/>
                </a:lnTo>
                <a:lnTo>
                  <a:pt x="55" y="70"/>
                </a:lnTo>
                <a:lnTo>
                  <a:pt x="45" y="66"/>
                </a:lnTo>
                <a:lnTo>
                  <a:pt x="34" y="62"/>
                </a:lnTo>
                <a:lnTo>
                  <a:pt x="24" y="62"/>
                </a:lnTo>
                <a:lnTo>
                  <a:pt x="13" y="55"/>
                </a:lnTo>
                <a:lnTo>
                  <a:pt x="4" y="43"/>
                </a:lnTo>
                <a:lnTo>
                  <a:pt x="0" y="32"/>
                </a:lnTo>
                <a:lnTo>
                  <a:pt x="0" y="32"/>
                </a:lnTo>
                <a:lnTo>
                  <a:pt x="0" y="32"/>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1" name="Freeform 29"/>
          <p:cNvSpPr>
            <a:spLocks/>
          </p:cNvSpPr>
          <p:nvPr/>
        </p:nvSpPr>
        <p:spPr bwMode="auto">
          <a:xfrm>
            <a:off x="9216703" y="4129396"/>
            <a:ext cx="93648" cy="83159"/>
          </a:xfrm>
          <a:custGeom>
            <a:avLst/>
            <a:gdLst>
              <a:gd name="T0" fmla="*/ 2 w 46"/>
              <a:gd name="T1" fmla="*/ 0 h 48"/>
              <a:gd name="T2" fmla="*/ 12 w 46"/>
              <a:gd name="T3" fmla="*/ 0 h 48"/>
              <a:gd name="T4" fmla="*/ 23 w 46"/>
              <a:gd name="T5" fmla="*/ 4 h 48"/>
              <a:gd name="T6" fmla="*/ 33 w 46"/>
              <a:gd name="T7" fmla="*/ 8 h 48"/>
              <a:gd name="T8" fmla="*/ 36 w 46"/>
              <a:gd name="T9" fmla="*/ 12 h 48"/>
              <a:gd name="T10" fmla="*/ 42 w 46"/>
              <a:gd name="T11" fmla="*/ 19 h 48"/>
              <a:gd name="T12" fmla="*/ 46 w 46"/>
              <a:gd name="T13" fmla="*/ 23 h 48"/>
              <a:gd name="T14" fmla="*/ 46 w 46"/>
              <a:gd name="T15" fmla="*/ 27 h 48"/>
              <a:gd name="T16" fmla="*/ 42 w 46"/>
              <a:gd name="T17" fmla="*/ 31 h 48"/>
              <a:gd name="T18" fmla="*/ 42 w 46"/>
              <a:gd name="T19" fmla="*/ 31 h 48"/>
              <a:gd name="T20" fmla="*/ 42 w 46"/>
              <a:gd name="T21" fmla="*/ 40 h 48"/>
              <a:gd name="T22" fmla="*/ 44 w 46"/>
              <a:gd name="T23" fmla="*/ 48 h 48"/>
              <a:gd name="T24" fmla="*/ 33 w 46"/>
              <a:gd name="T25" fmla="*/ 42 h 48"/>
              <a:gd name="T26" fmla="*/ 29 w 46"/>
              <a:gd name="T27" fmla="*/ 36 h 48"/>
              <a:gd name="T28" fmla="*/ 25 w 46"/>
              <a:gd name="T29" fmla="*/ 27 h 48"/>
              <a:gd name="T30" fmla="*/ 18 w 46"/>
              <a:gd name="T31" fmla="*/ 27 h 48"/>
              <a:gd name="T32" fmla="*/ 14 w 46"/>
              <a:gd name="T33" fmla="*/ 19 h 48"/>
              <a:gd name="T34" fmla="*/ 8 w 46"/>
              <a:gd name="T35" fmla="*/ 19 h 48"/>
              <a:gd name="T36" fmla="*/ 2 w 46"/>
              <a:gd name="T37" fmla="*/ 19 h 48"/>
              <a:gd name="T38" fmla="*/ 0 w 46"/>
              <a:gd name="T39" fmla="*/ 12 h 48"/>
              <a:gd name="T40" fmla="*/ 0 w 46"/>
              <a:gd name="T41" fmla="*/ 8 h 48"/>
              <a:gd name="T42" fmla="*/ 2 w 46"/>
              <a:gd name="T43" fmla="*/ 0 h 48"/>
              <a:gd name="T44" fmla="*/ 2 w 46"/>
              <a:gd name="T45" fmla="*/ 0 h 48"/>
              <a:gd name="T46" fmla="*/ 2 w 46"/>
              <a:gd name="T47"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6" h="48">
                <a:moveTo>
                  <a:pt x="2" y="0"/>
                </a:moveTo>
                <a:lnTo>
                  <a:pt x="12" y="0"/>
                </a:lnTo>
                <a:lnTo>
                  <a:pt x="23" y="4"/>
                </a:lnTo>
                <a:lnTo>
                  <a:pt x="33" y="8"/>
                </a:lnTo>
                <a:lnTo>
                  <a:pt x="36" y="12"/>
                </a:lnTo>
                <a:lnTo>
                  <a:pt x="42" y="19"/>
                </a:lnTo>
                <a:lnTo>
                  <a:pt x="46" y="23"/>
                </a:lnTo>
                <a:lnTo>
                  <a:pt x="46" y="27"/>
                </a:lnTo>
                <a:lnTo>
                  <a:pt x="42" y="31"/>
                </a:lnTo>
                <a:lnTo>
                  <a:pt x="42" y="31"/>
                </a:lnTo>
                <a:lnTo>
                  <a:pt x="42" y="40"/>
                </a:lnTo>
                <a:lnTo>
                  <a:pt x="44" y="48"/>
                </a:lnTo>
                <a:lnTo>
                  <a:pt x="33" y="42"/>
                </a:lnTo>
                <a:lnTo>
                  <a:pt x="29" y="36"/>
                </a:lnTo>
                <a:lnTo>
                  <a:pt x="25" y="27"/>
                </a:lnTo>
                <a:lnTo>
                  <a:pt x="18" y="27"/>
                </a:lnTo>
                <a:lnTo>
                  <a:pt x="14" y="19"/>
                </a:lnTo>
                <a:lnTo>
                  <a:pt x="8" y="19"/>
                </a:lnTo>
                <a:lnTo>
                  <a:pt x="2" y="19"/>
                </a:lnTo>
                <a:lnTo>
                  <a:pt x="0" y="12"/>
                </a:lnTo>
                <a:lnTo>
                  <a:pt x="0" y="8"/>
                </a:lnTo>
                <a:lnTo>
                  <a:pt x="2" y="0"/>
                </a:lnTo>
                <a:lnTo>
                  <a:pt x="2" y="0"/>
                </a:lnTo>
                <a:lnTo>
                  <a:pt x="2" y="0"/>
                </a:lnTo>
                <a:close/>
              </a:path>
            </a:pathLst>
          </a:custGeom>
          <a:solidFill>
            <a:schemeClr val="bg1">
              <a:lumMod val="85000"/>
            </a:schemeClr>
          </a:solidFill>
          <a:ln w="635" cap="rnd">
            <a:solidFill>
              <a:schemeClr val="bg1">
                <a:alpha val="17000"/>
              </a:schemeClr>
            </a:solidFill>
            <a:round/>
            <a:headEnd/>
            <a:tailEnd/>
          </a:ln>
        </p:spPr>
        <p:txBody>
          <a:bodyPr/>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2" name="Freeform 30"/>
          <p:cNvSpPr>
            <a:spLocks/>
          </p:cNvSpPr>
          <p:nvPr/>
        </p:nvSpPr>
        <p:spPr bwMode="auto">
          <a:xfrm>
            <a:off x="9216703" y="4129396"/>
            <a:ext cx="93648" cy="83159"/>
          </a:xfrm>
          <a:custGeom>
            <a:avLst/>
            <a:gdLst>
              <a:gd name="T0" fmla="*/ 2 w 46"/>
              <a:gd name="T1" fmla="*/ 0 h 48"/>
              <a:gd name="T2" fmla="*/ 12 w 46"/>
              <a:gd name="T3" fmla="*/ 0 h 48"/>
              <a:gd name="T4" fmla="*/ 23 w 46"/>
              <a:gd name="T5" fmla="*/ 4 h 48"/>
              <a:gd name="T6" fmla="*/ 33 w 46"/>
              <a:gd name="T7" fmla="*/ 8 h 48"/>
              <a:gd name="T8" fmla="*/ 36 w 46"/>
              <a:gd name="T9" fmla="*/ 12 h 48"/>
              <a:gd name="T10" fmla="*/ 42 w 46"/>
              <a:gd name="T11" fmla="*/ 19 h 48"/>
              <a:gd name="T12" fmla="*/ 46 w 46"/>
              <a:gd name="T13" fmla="*/ 23 h 48"/>
              <a:gd name="T14" fmla="*/ 46 w 46"/>
              <a:gd name="T15" fmla="*/ 27 h 48"/>
              <a:gd name="T16" fmla="*/ 42 w 46"/>
              <a:gd name="T17" fmla="*/ 31 h 48"/>
              <a:gd name="T18" fmla="*/ 42 w 46"/>
              <a:gd name="T19" fmla="*/ 31 h 48"/>
              <a:gd name="T20" fmla="*/ 42 w 46"/>
              <a:gd name="T21" fmla="*/ 40 h 48"/>
              <a:gd name="T22" fmla="*/ 44 w 46"/>
              <a:gd name="T23" fmla="*/ 48 h 48"/>
              <a:gd name="T24" fmla="*/ 33 w 46"/>
              <a:gd name="T25" fmla="*/ 42 h 48"/>
              <a:gd name="T26" fmla="*/ 29 w 46"/>
              <a:gd name="T27" fmla="*/ 36 h 48"/>
              <a:gd name="T28" fmla="*/ 25 w 46"/>
              <a:gd name="T29" fmla="*/ 27 h 48"/>
              <a:gd name="T30" fmla="*/ 18 w 46"/>
              <a:gd name="T31" fmla="*/ 27 h 48"/>
              <a:gd name="T32" fmla="*/ 14 w 46"/>
              <a:gd name="T33" fmla="*/ 19 h 48"/>
              <a:gd name="T34" fmla="*/ 8 w 46"/>
              <a:gd name="T35" fmla="*/ 19 h 48"/>
              <a:gd name="T36" fmla="*/ 2 w 46"/>
              <a:gd name="T37" fmla="*/ 19 h 48"/>
              <a:gd name="T38" fmla="*/ 0 w 46"/>
              <a:gd name="T39" fmla="*/ 12 h 48"/>
              <a:gd name="T40" fmla="*/ 0 w 46"/>
              <a:gd name="T41" fmla="*/ 8 h 48"/>
              <a:gd name="T42" fmla="*/ 2 w 46"/>
              <a:gd name="T43" fmla="*/ 0 h 48"/>
              <a:gd name="T44" fmla="*/ 2 w 46"/>
              <a:gd name="T45" fmla="*/ 0 h 48"/>
              <a:gd name="T46" fmla="*/ 2 w 46"/>
              <a:gd name="T47"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6" h="48">
                <a:moveTo>
                  <a:pt x="2" y="0"/>
                </a:moveTo>
                <a:lnTo>
                  <a:pt x="12" y="0"/>
                </a:lnTo>
                <a:lnTo>
                  <a:pt x="23" y="4"/>
                </a:lnTo>
                <a:lnTo>
                  <a:pt x="33" y="8"/>
                </a:lnTo>
                <a:lnTo>
                  <a:pt x="36" y="12"/>
                </a:lnTo>
                <a:lnTo>
                  <a:pt x="42" y="19"/>
                </a:lnTo>
                <a:lnTo>
                  <a:pt x="46" y="23"/>
                </a:lnTo>
                <a:lnTo>
                  <a:pt x="46" y="27"/>
                </a:lnTo>
                <a:lnTo>
                  <a:pt x="42" y="31"/>
                </a:lnTo>
                <a:lnTo>
                  <a:pt x="42" y="31"/>
                </a:lnTo>
                <a:lnTo>
                  <a:pt x="42" y="40"/>
                </a:lnTo>
                <a:lnTo>
                  <a:pt x="44" y="48"/>
                </a:lnTo>
                <a:lnTo>
                  <a:pt x="33" y="42"/>
                </a:lnTo>
                <a:lnTo>
                  <a:pt x="29" y="36"/>
                </a:lnTo>
                <a:lnTo>
                  <a:pt x="25" y="27"/>
                </a:lnTo>
                <a:lnTo>
                  <a:pt x="18" y="27"/>
                </a:lnTo>
                <a:lnTo>
                  <a:pt x="14" y="19"/>
                </a:lnTo>
                <a:lnTo>
                  <a:pt x="8" y="19"/>
                </a:lnTo>
                <a:lnTo>
                  <a:pt x="2" y="19"/>
                </a:lnTo>
                <a:lnTo>
                  <a:pt x="0" y="12"/>
                </a:lnTo>
                <a:lnTo>
                  <a:pt x="0" y="8"/>
                </a:lnTo>
                <a:lnTo>
                  <a:pt x="2" y="0"/>
                </a:lnTo>
                <a:lnTo>
                  <a:pt x="2" y="0"/>
                </a:lnTo>
                <a:lnTo>
                  <a:pt x="2" y="0"/>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3" name="Freeform 31"/>
          <p:cNvSpPr>
            <a:spLocks/>
          </p:cNvSpPr>
          <p:nvPr/>
        </p:nvSpPr>
        <p:spPr bwMode="auto">
          <a:xfrm>
            <a:off x="9302208" y="4172708"/>
            <a:ext cx="162867" cy="65835"/>
          </a:xfrm>
          <a:custGeom>
            <a:avLst/>
            <a:gdLst>
              <a:gd name="T0" fmla="*/ 0 w 80"/>
              <a:gd name="T1" fmla="*/ 15 h 38"/>
              <a:gd name="T2" fmla="*/ 2 w 80"/>
              <a:gd name="T3" fmla="*/ 0 h 38"/>
              <a:gd name="T4" fmla="*/ 11 w 80"/>
              <a:gd name="T5" fmla="*/ 11 h 38"/>
              <a:gd name="T6" fmla="*/ 25 w 80"/>
              <a:gd name="T7" fmla="*/ 7 h 38"/>
              <a:gd name="T8" fmla="*/ 30 w 80"/>
              <a:gd name="T9" fmla="*/ 7 h 38"/>
              <a:gd name="T10" fmla="*/ 32 w 80"/>
              <a:gd name="T11" fmla="*/ 9 h 38"/>
              <a:gd name="T12" fmla="*/ 34 w 80"/>
              <a:gd name="T13" fmla="*/ 11 h 38"/>
              <a:gd name="T14" fmla="*/ 36 w 80"/>
              <a:gd name="T15" fmla="*/ 7 h 38"/>
              <a:gd name="T16" fmla="*/ 44 w 80"/>
              <a:gd name="T17" fmla="*/ 2 h 38"/>
              <a:gd name="T18" fmla="*/ 51 w 80"/>
              <a:gd name="T19" fmla="*/ 0 h 38"/>
              <a:gd name="T20" fmla="*/ 57 w 80"/>
              <a:gd name="T21" fmla="*/ 2 h 38"/>
              <a:gd name="T22" fmla="*/ 59 w 80"/>
              <a:gd name="T23" fmla="*/ 4 h 38"/>
              <a:gd name="T24" fmla="*/ 63 w 80"/>
              <a:gd name="T25" fmla="*/ 4 h 38"/>
              <a:gd name="T26" fmla="*/ 74 w 80"/>
              <a:gd name="T27" fmla="*/ 11 h 38"/>
              <a:gd name="T28" fmla="*/ 80 w 80"/>
              <a:gd name="T29" fmla="*/ 21 h 38"/>
              <a:gd name="T30" fmla="*/ 78 w 80"/>
              <a:gd name="T31" fmla="*/ 32 h 38"/>
              <a:gd name="T32" fmla="*/ 72 w 80"/>
              <a:gd name="T33" fmla="*/ 38 h 38"/>
              <a:gd name="T34" fmla="*/ 70 w 80"/>
              <a:gd name="T35" fmla="*/ 34 h 38"/>
              <a:gd name="T36" fmla="*/ 68 w 80"/>
              <a:gd name="T37" fmla="*/ 32 h 38"/>
              <a:gd name="T38" fmla="*/ 66 w 80"/>
              <a:gd name="T39" fmla="*/ 32 h 38"/>
              <a:gd name="T40" fmla="*/ 63 w 80"/>
              <a:gd name="T41" fmla="*/ 28 h 38"/>
              <a:gd name="T42" fmla="*/ 63 w 80"/>
              <a:gd name="T43" fmla="*/ 19 h 38"/>
              <a:gd name="T44" fmla="*/ 49 w 80"/>
              <a:gd name="T45" fmla="*/ 11 h 38"/>
              <a:gd name="T46" fmla="*/ 47 w 80"/>
              <a:gd name="T47" fmla="*/ 11 h 38"/>
              <a:gd name="T48" fmla="*/ 44 w 80"/>
              <a:gd name="T49" fmla="*/ 11 h 38"/>
              <a:gd name="T50" fmla="*/ 40 w 80"/>
              <a:gd name="T51" fmla="*/ 17 h 38"/>
              <a:gd name="T52" fmla="*/ 36 w 80"/>
              <a:gd name="T53" fmla="*/ 19 h 38"/>
              <a:gd name="T54" fmla="*/ 36 w 80"/>
              <a:gd name="T55" fmla="*/ 21 h 38"/>
              <a:gd name="T56" fmla="*/ 36 w 80"/>
              <a:gd name="T57" fmla="*/ 21 h 38"/>
              <a:gd name="T58" fmla="*/ 36 w 80"/>
              <a:gd name="T59" fmla="*/ 24 h 38"/>
              <a:gd name="T60" fmla="*/ 36 w 80"/>
              <a:gd name="T61" fmla="*/ 26 h 38"/>
              <a:gd name="T62" fmla="*/ 38 w 80"/>
              <a:gd name="T63" fmla="*/ 32 h 38"/>
              <a:gd name="T64" fmla="*/ 30 w 80"/>
              <a:gd name="T65" fmla="*/ 36 h 38"/>
              <a:gd name="T66" fmla="*/ 25 w 80"/>
              <a:gd name="T67" fmla="*/ 32 h 38"/>
              <a:gd name="T68" fmla="*/ 17 w 80"/>
              <a:gd name="T69" fmla="*/ 24 h 38"/>
              <a:gd name="T70" fmla="*/ 13 w 80"/>
              <a:gd name="T71" fmla="*/ 23 h 38"/>
              <a:gd name="T72" fmla="*/ 2 w 80"/>
              <a:gd name="T73" fmla="*/ 23 h 38"/>
              <a:gd name="T74" fmla="*/ 2 w 80"/>
              <a:gd name="T75" fmla="*/ 23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0" h="38">
                <a:moveTo>
                  <a:pt x="2" y="23"/>
                </a:moveTo>
                <a:lnTo>
                  <a:pt x="0" y="15"/>
                </a:lnTo>
                <a:lnTo>
                  <a:pt x="0" y="4"/>
                </a:lnTo>
                <a:lnTo>
                  <a:pt x="2" y="0"/>
                </a:lnTo>
                <a:lnTo>
                  <a:pt x="8" y="6"/>
                </a:lnTo>
                <a:lnTo>
                  <a:pt x="11" y="11"/>
                </a:lnTo>
                <a:lnTo>
                  <a:pt x="19" y="7"/>
                </a:lnTo>
                <a:lnTo>
                  <a:pt x="25" y="7"/>
                </a:lnTo>
                <a:lnTo>
                  <a:pt x="25" y="7"/>
                </a:lnTo>
                <a:lnTo>
                  <a:pt x="30" y="7"/>
                </a:lnTo>
                <a:lnTo>
                  <a:pt x="30" y="7"/>
                </a:lnTo>
                <a:lnTo>
                  <a:pt x="32" y="9"/>
                </a:lnTo>
                <a:lnTo>
                  <a:pt x="32" y="11"/>
                </a:lnTo>
                <a:lnTo>
                  <a:pt x="34" y="11"/>
                </a:lnTo>
                <a:lnTo>
                  <a:pt x="36" y="7"/>
                </a:lnTo>
                <a:lnTo>
                  <a:pt x="36" y="7"/>
                </a:lnTo>
                <a:lnTo>
                  <a:pt x="40" y="4"/>
                </a:lnTo>
                <a:lnTo>
                  <a:pt x="44" y="2"/>
                </a:lnTo>
                <a:lnTo>
                  <a:pt x="51" y="0"/>
                </a:lnTo>
                <a:lnTo>
                  <a:pt x="51" y="0"/>
                </a:lnTo>
                <a:lnTo>
                  <a:pt x="53" y="0"/>
                </a:lnTo>
                <a:lnTo>
                  <a:pt x="57" y="2"/>
                </a:lnTo>
                <a:lnTo>
                  <a:pt x="57" y="2"/>
                </a:lnTo>
                <a:lnTo>
                  <a:pt x="59" y="4"/>
                </a:lnTo>
                <a:lnTo>
                  <a:pt x="63" y="4"/>
                </a:lnTo>
                <a:lnTo>
                  <a:pt x="63" y="4"/>
                </a:lnTo>
                <a:lnTo>
                  <a:pt x="68" y="7"/>
                </a:lnTo>
                <a:lnTo>
                  <a:pt x="74" y="11"/>
                </a:lnTo>
                <a:lnTo>
                  <a:pt x="78" y="17"/>
                </a:lnTo>
                <a:lnTo>
                  <a:pt x="80" y="21"/>
                </a:lnTo>
                <a:lnTo>
                  <a:pt x="80" y="28"/>
                </a:lnTo>
                <a:lnTo>
                  <a:pt x="78" y="32"/>
                </a:lnTo>
                <a:lnTo>
                  <a:pt x="72" y="32"/>
                </a:lnTo>
                <a:lnTo>
                  <a:pt x="72" y="38"/>
                </a:lnTo>
                <a:lnTo>
                  <a:pt x="72" y="38"/>
                </a:lnTo>
                <a:lnTo>
                  <a:pt x="70" y="34"/>
                </a:lnTo>
                <a:lnTo>
                  <a:pt x="70" y="32"/>
                </a:lnTo>
                <a:lnTo>
                  <a:pt x="68" y="32"/>
                </a:lnTo>
                <a:lnTo>
                  <a:pt x="68" y="32"/>
                </a:lnTo>
                <a:lnTo>
                  <a:pt x="66" y="32"/>
                </a:lnTo>
                <a:lnTo>
                  <a:pt x="64" y="30"/>
                </a:lnTo>
                <a:lnTo>
                  <a:pt x="63" y="28"/>
                </a:lnTo>
                <a:lnTo>
                  <a:pt x="63" y="23"/>
                </a:lnTo>
                <a:lnTo>
                  <a:pt x="63" y="19"/>
                </a:lnTo>
                <a:lnTo>
                  <a:pt x="57" y="11"/>
                </a:lnTo>
                <a:lnTo>
                  <a:pt x="49" y="11"/>
                </a:lnTo>
                <a:lnTo>
                  <a:pt x="49" y="11"/>
                </a:lnTo>
                <a:lnTo>
                  <a:pt x="47" y="11"/>
                </a:lnTo>
                <a:lnTo>
                  <a:pt x="47" y="11"/>
                </a:lnTo>
                <a:lnTo>
                  <a:pt x="44" y="11"/>
                </a:lnTo>
                <a:lnTo>
                  <a:pt x="44" y="11"/>
                </a:lnTo>
                <a:lnTo>
                  <a:pt x="40" y="17"/>
                </a:lnTo>
                <a:lnTo>
                  <a:pt x="40" y="17"/>
                </a:lnTo>
                <a:lnTo>
                  <a:pt x="36" y="19"/>
                </a:lnTo>
                <a:lnTo>
                  <a:pt x="36" y="21"/>
                </a:lnTo>
                <a:lnTo>
                  <a:pt x="36" y="21"/>
                </a:lnTo>
                <a:lnTo>
                  <a:pt x="36" y="21"/>
                </a:lnTo>
                <a:lnTo>
                  <a:pt x="36" y="21"/>
                </a:lnTo>
                <a:lnTo>
                  <a:pt x="36" y="21"/>
                </a:lnTo>
                <a:lnTo>
                  <a:pt x="36" y="24"/>
                </a:lnTo>
                <a:lnTo>
                  <a:pt x="36" y="24"/>
                </a:lnTo>
                <a:lnTo>
                  <a:pt x="36" y="26"/>
                </a:lnTo>
                <a:lnTo>
                  <a:pt x="38" y="28"/>
                </a:lnTo>
                <a:lnTo>
                  <a:pt x="38" y="32"/>
                </a:lnTo>
                <a:lnTo>
                  <a:pt x="36" y="36"/>
                </a:lnTo>
                <a:lnTo>
                  <a:pt x="30" y="36"/>
                </a:lnTo>
                <a:lnTo>
                  <a:pt x="27" y="36"/>
                </a:lnTo>
                <a:lnTo>
                  <a:pt x="25" y="32"/>
                </a:lnTo>
                <a:lnTo>
                  <a:pt x="21" y="28"/>
                </a:lnTo>
                <a:lnTo>
                  <a:pt x="17" y="24"/>
                </a:lnTo>
                <a:lnTo>
                  <a:pt x="13" y="23"/>
                </a:lnTo>
                <a:lnTo>
                  <a:pt x="13" y="23"/>
                </a:lnTo>
                <a:lnTo>
                  <a:pt x="4" y="23"/>
                </a:lnTo>
                <a:lnTo>
                  <a:pt x="2" y="23"/>
                </a:lnTo>
                <a:lnTo>
                  <a:pt x="2" y="23"/>
                </a:lnTo>
                <a:lnTo>
                  <a:pt x="2" y="23"/>
                </a:lnTo>
                <a:close/>
              </a:path>
            </a:pathLst>
          </a:custGeom>
          <a:solidFill>
            <a:schemeClr val="bg1">
              <a:lumMod val="85000"/>
            </a:schemeClr>
          </a:solidFill>
          <a:ln w="635" cap="rnd">
            <a:solidFill>
              <a:schemeClr val="bg1">
                <a:alpha val="17000"/>
              </a:schemeClr>
            </a:solidFill>
            <a:round/>
            <a:headEnd/>
            <a:tailEnd/>
          </a:ln>
        </p:spPr>
        <p:txBody>
          <a:bodyPr/>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4" name="Freeform 32"/>
          <p:cNvSpPr>
            <a:spLocks/>
          </p:cNvSpPr>
          <p:nvPr/>
        </p:nvSpPr>
        <p:spPr bwMode="auto">
          <a:xfrm>
            <a:off x="9302208" y="4172708"/>
            <a:ext cx="162867" cy="65835"/>
          </a:xfrm>
          <a:custGeom>
            <a:avLst/>
            <a:gdLst>
              <a:gd name="T0" fmla="*/ 0 w 80"/>
              <a:gd name="T1" fmla="*/ 15 h 38"/>
              <a:gd name="T2" fmla="*/ 2 w 80"/>
              <a:gd name="T3" fmla="*/ 0 h 38"/>
              <a:gd name="T4" fmla="*/ 11 w 80"/>
              <a:gd name="T5" fmla="*/ 11 h 38"/>
              <a:gd name="T6" fmla="*/ 25 w 80"/>
              <a:gd name="T7" fmla="*/ 7 h 38"/>
              <a:gd name="T8" fmla="*/ 30 w 80"/>
              <a:gd name="T9" fmla="*/ 7 h 38"/>
              <a:gd name="T10" fmla="*/ 32 w 80"/>
              <a:gd name="T11" fmla="*/ 9 h 38"/>
              <a:gd name="T12" fmla="*/ 34 w 80"/>
              <a:gd name="T13" fmla="*/ 11 h 38"/>
              <a:gd name="T14" fmla="*/ 36 w 80"/>
              <a:gd name="T15" fmla="*/ 7 h 38"/>
              <a:gd name="T16" fmla="*/ 44 w 80"/>
              <a:gd name="T17" fmla="*/ 2 h 38"/>
              <a:gd name="T18" fmla="*/ 51 w 80"/>
              <a:gd name="T19" fmla="*/ 0 h 38"/>
              <a:gd name="T20" fmla="*/ 57 w 80"/>
              <a:gd name="T21" fmla="*/ 2 h 38"/>
              <a:gd name="T22" fmla="*/ 59 w 80"/>
              <a:gd name="T23" fmla="*/ 4 h 38"/>
              <a:gd name="T24" fmla="*/ 63 w 80"/>
              <a:gd name="T25" fmla="*/ 4 h 38"/>
              <a:gd name="T26" fmla="*/ 74 w 80"/>
              <a:gd name="T27" fmla="*/ 11 h 38"/>
              <a:gd name="T28" fmla="*/ 80 w 80"/>
              <a:gd name="T29" fmla="*/ 21 h 38"/>
              <a:gd name="T30" fmla="*/ 78 w 80"/>
              <a:gd name="T31" fmla="*/ 32 h 38"/>
              <a:gd name="T32" fmla="*/ 72 w 80"/>
              <a:gd name="T33" fmla="*/ 38 h 38"/>
              <a:gd name="T34" fmla="*/ 70 w 80"/>
              <a:gd name="T35" fmla="*/ 34 h 38"/>
              <a:gd name="T36" fmla="*/ 68 w 80"/>
              <a:gd name="T37" fmla="*/ 32 h 38"/>
              <a:gd name="T38" fmla="*/ 66 w 80"/>
              <a:gd name="T39" fmla="*/ 32 h 38"/>
              <a:gd name="T40" fmla="*/ 63 w 80"/>
              <a:gd name="T41" fmla="*/ 28 h 38"/>
              <a:gd name="T42" fmla="*/ 63 w 80"/>
              <a:gd name="T43" fmla="*/ 19 h 38"/>
              <a:gd name="T44" fmla="*/ 49 w 80"/>
              <a:gd name="T45" fmla="*/ 11 h 38"/>
              <a:gd name="T46" fmla="*/ 47 w 80"/>
              <a:gd name="T47" fmla="*/ 11 h 38"/>
              <a:gd name="T48" fmla="*/ 44 w 80"/>
              <a:gd name="T49" fmla="*/ 11 h 38"/>
              <a:gd name="T50" fmla="*/ 40 w 80"/>
              <a:gd name="T51" fmla="*/ 17 h 38"/>
              <a:gd name="T52" fmla="*/ 36 w 80"/>
              <a:gd name="T53" fmla="*/ 19 h 38"/>
              <a:gd name="T54" fmla="*/ 36 w 80"/>
              <a:gd name="T55" fmla="*/ 21 h 38"/>
              <a:gd name="T56" fmla="*/ 36 w 80"/>
              <a:gd name="T57" fmla="*/ 21 h 38"/>
              <a:gd name="T58" fmla="*/ 36 w 80"/>
              <a:gd name="T59" fmla="*/ 24 h 38"/>
              <a:gd name="T60" fmla="*/ 36 w 80"/>
              <a:gd name="T61" fmla="*/ 26 h 38"/>
              <a:gd name="T62" fmla="*/ 38 w 80"/>
              <a:gd name="T63" fmla="*/ 32 h 38"/>
              <a:gd name="T64" fmla="*/ 30 w 80"/>
              <a:gd name="T65" fmla="*/ 36 h 38"/>
              <a:gd name="T66" fmla="*/ 25 w 80"/>
              <a:gd name="T67" fmla="*/ 32 h 38"/>
              <a:gd name="T68" fmla="*/ 17 w 80"/>
              <a:gd name="T69" fmla="*/ 24 h 38"/>
              <a:gd name="T70" fmla="*/ 13 w 80"/>
              <a:gd name="T71" fmla="*/ 23 h 38"/>
              <a:gd name="T72" fmla="*/ 2 w 80"/>
              <a:gd name="T73" fmla="*/ 23 h 38"/>
              <a:gd name="T74" fmla="*/ 2 w 80"/>
              <a:gd name="T75" fmla="*/ 23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0" h="38">
                <a:moveTo>
                  <a:pt x="2" y="23"/>
                </a:moveTo>
                <a:lnTo>
                  <a:pt x="0" y="15"/>
                </a:lnTo>
                <a:lnTo>
                  <a:pt x="0" y="4"/>
                </a:lnTo>
                <a:lnTo>
                  <a:pt x="2" y="0"/>
                </a:lnTo>
                <a:lnTo>
                  <a:pt x="8" y="6"/>
                </a:lnTo>
                <a:lnTo>
                  <a:pt x="11" y="11"/>
                </a:lnTo>
                <a:lnTo>
                  <a:pt x="19" y="7"/>
                </a:lnTo>
                <a:lnTo>
                  <a:pt x="25" y="7"/>
                </a:lnTo>
                <a:lnTo>
                  <a:pt x="25" y="7"/>
                </a:lnTo>
                <a:lnTo>
                  <a:pt x="30" y="7"/>
                </a:lnTo>
                <a:lnTo>
                  <a:pt x="30" y="7"/>
                </a:lnTo>
                <a:lnTo>
                  <a:pt x="32" y="9"/>
                </a:lnTo>
                <a:lnTo>
                  <a:pt x="32" y="11"/>
                </a:lnTo>
                <a:lnTo>
                  <a:pt x="34" y="11"/>
                </a:lnTo>
                <a:lnTo>
                  <a:pt x="36" y="7"/>
                </a:lnTo>
                <a:lnTo>
                  <a:pt x="36" y="7"/>
                </a:lnTo>
                <a:lnTo>
                  <a:pt x="40" y="4"/>
                </a:lnTo>
                <a:lnTo>
                  <a:pt x="44" y="2"/>
                </a:lnTo>
                <a:lnTo>
                  <a:pt x="51" y="0"/>
                </a:lnTo>
                <a:lnTo>
                  <a:pt x="51" y="0"/>
                </a:lnTo>
                <a:lnTo>
                  <a:pt x="53" y="0"/>
                </a:lnTo>
                <a:lnTo>
                  <a:pt x="57" y="2"/>
                </a:lnTo>
                <a:lnTo>
                  <a:pt x="57" y="2"/>
                </a:lnTo>
                <a:lnTo>
                  <a:pt x="59" y="4"/>
                </a:lnTo>
                <a:lnTo>
                  <a:pt x="63" y="4"/>
                </a:lnTo>
                <a:lnTo>
                  <a:pt x="63" y="4"/>
                </a:lnTo>
                <a:lnTo>
                  <a:pt x="68" y="7"/>
                </a:lnTo>
                <a:lnTo>
                  <a:pt x="74" y="11"/>
                </a:lnTo>
                <a:lnTo>
                  <a:pt x="78" y="17"/>
                </a:lnTo>
                <a:lnTo>
                  <a:pt x="80" y="21"/>
                </a:lnTo>
                <a:lnTo>
                  <a:pt x="80" y="28"/>
                </a:lnTo>
                <a:lnTo>
                  <a:pt x="78" y="32"/>
                </a:lnTo>
                <a:lnTo>
                  <a:pt x="72" y="32"/>
                </a:lnTo>
                <a:lnTo>
                  <a:pt x="72" y="38"/>
                </a:lnTo>
                <a:lnTo>
                  <a:pt x="72" y="38"/>
                </a:lnTo>
                <a:lnTo>
                  <a:pt x="70" y="34"/>
                </a:lnTo>
                <a:lnTo>
                  <a:pt x="70" y="32"/>
                </a:lnTo>
                <a:lnTo>
                  <a:pt x="68" y="32"/>
                </a:lnTo>
                <a:lnTo>
                  <a:pt x="68" y="32"/>
                </a:lnTo>
                <a:lnTo>
                  <a:pt x="66" y="32"/>
                </a:lnTo>
                <a:lnTo>
                  <a:pt x="64" y="30"/>
                </a:lnTo>
                <a:lnTo>
                  <a:pt x="63" y="28"/>
                </a:lnTo>
                <a:lnTo>
                  <a:pt x="63" y="23"/>
                </a:lnTo>
                <a:lnTo>
                  <a:pt x="63" y="19"/>
                </a:lnTo>
                <a:lnTo>
                  <a:pt x="57" y="11"/>
                </a:lnTo>
                <a:lnTo>
                  <a:pt x="49" y="11"/>
                </a:lnTo>
                <a:lnTo>
                  <a:pt x="49" y="11"/>
                </a:lnTo>
                <a:lnTo>
                  <a:pt x="47" y="11"/>
                </a:lnTo>
                <a:lnTo>
                  <a:pt x="47" y="11"/>
                </a:lnTo>
                <a:lnTo>
                  <a:pt x="44" y="11"/>
                </a:lnTo>
                <a:lnTo>
                  <a:pt x="44" y="11"/>
                </a:lnTo>
                <a:lnTo>
                  <a:pt x="40" y="17"/>
                </a:lnTo>
                <a:lnTo>
                  <a:pt x="40" y="17"/>
                </a:lnTo>
                <a:lnTo>
                  <a:pt x="36" y="19"/>
                </a:lnTo>
                <a:lnTo>
                  <a:pt x="36" y="21"/>
                </a:lnTo>
                <a:lnTo>
                  <a:pt x="36" y="21"/>
                </a:lnTo>
                <a:lnTo>
                  <a:pt x="36" y="21"/>
                </a:lnTo>
                <a:lnTo>
                  <a:pt x="36" y="21"/>
                </a:lnTo>
                <a:lnTo>
                  <a:pt x="36" y="21"/>
                </a:lnTo>
                <a:lnTo>
                  <a:pt x="36" y="24"/>
                </a:lnTo>
                <a:lnTo>
                  <a:pt x="36" y="24"/>
                </a:lnTo>
                <a:lnTo>
                  <a:pt x="36" y="26"/>
                </a:lnTo>
                <a:lnTo>
                  <a:pt x="38" y="28"/>
                </a:lnTo>
                <a:lnTo>
                  <a:pt x="38" y="32"/>
                </a:lnTo>
                <a:lnTo>
                  <a:pt x="36" y="36"/>
                </a:lnTo>
                <a:lnTo>
                  <a:pt x="30" y="36"/>
                </a:lnTo>
                <a:lnTo>
                  <a:pt x="27" y="36"/>
                </a:lnTo>
                <a:lnTo>
                  <a:pt x="25" y="32"/>
                </a:lnTo>
                <a:lnTo>
                  <a:pt x="21" y="28"/>
                </a:lnTo>
                <a:lnTo>
                  <a:pt x="17" y="24"/>
                </a:lnTo>
                <a:lnTo>
                  <a:pt x="13" y="23"/>
                </a:lnTo>
                <a:lnTo>
                  <a:pt x="13" y="23"/>
                </a:lnTo>
                <a:lnTo>
                  <a:pt x="4" y="23"/>
                </a:lnTo>
                <a:lnTo>
                  <a:pt x="2" y="23"/>
                </a:lnTo>
                <a:lnTo>
                  <a:pt x="2" y="23"/>
                </a:lnTo>
                <a:lnTo>
                  <a:pt x="2" y="23"/>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5" name="Freeform 33"/>
          <p:cNvSpPr>
            <a:spLocks/>
          </p:cNvSpPr>
          <p:nvPr/>
        </p:nvSpPr>
        <p:spPr bwMode="auto">
          <a:xfrm>
            <a:off x="9422321" y="4099945"/>
            <a:ext cx="333875" cy="410595"/>
          </a:xfrm>
          <a:custGeom>
            <a:avLst/>
            <a:gdLst>
              <a:gd name="T0" fmla="*/ 22 w 164"/>
              <a:gd name="T1" fmla="*/ 63 h 237"/>
              <a:gd name="T2" fmla="*/ 30 w 164"/>
              <a:gd name="T3" fmla="*/ 55 h 237"/>
              <a:gd name="T4" fmla="*/ 41 w 164"/>
              <a:gd name="T5" fmla="*/ 46 h 237"/>
              <a:gd name="T6" fmla="*/ 45 w 164"/>
              <a:gd name="T7" fmla="*/ 42 h 237"/>
              <a:gd name="T8" fmla="*/ 47 w 164"/>
              <a:gd name="T9" fmla="*/ 31 h 237"/>
              <a:gd name="T10" fmla="*/ 51 w 164"/>
              <a:gd name="T11" fmla="*/ 23 h 237"/>
              <a:gd name="T12" fmla="*/ 58 w 164"/>
              <a:gd name="T13" fmla="*/ 19 h 237"/>
              <a:gd name="T14" fmla="*/ 60 w 164"/>
              <a:gd name="T15" fmla="*/ 21 h 237"/>
              <a:gd name="T16" fmla="*/ 66 w 164"/>
              <a:gd name="T17" fmla="*/ 15 h 237"/>
              <a:gd name="T18" fmla="*/ 73 w 164"/>
              <a:gd name="T19" fmla="*/ 15 h 237"/>
              <a:gd name="T20" fmla="*/ 79 w 164"/>
              <a:gd name="T21" fmla="*/ 14 h 237"/>
              <a:gd name="T22" fmla="*/ 96 w 164"/>
              <a:gd name="T23" fmla="*/ 2 h 237"/>
              <a:gd name="T24" fmla="*/ 102 w 164"/>
              <a:gd name="T25" fmla="*/ 0 h 237"/>
              <a:gd name="T26" fmla="*/ 108 w 164"/>
              <a:gd name="T27" fmla="*/ 0 h 237"/>
              <a:gd name="T28" fmla="*/ 108 w 164"/>
              <a:gd name="T29" fmla="*/ 6 h 237"/>
              <a:gd name="T30" fmla="*/ 89 w 164"/>
              <a:gd name="T31" fmla="*/ 17 h 237"/>
              <a:gd name="T32" fmla="*/ 83 w 164"/>
              <a:gd name="T33" fmla="*/ 32 h 237"/>
              <a:gd name="T34" fmla="*/ 79 w 164"/>
              <a:gd name="T35" fmla="*/ 46 h 237"/>
              <a:gd name="T36" fmla="*/ 77 w 164"/>
              <a:gd name="T37" fmla="*/ 46 h 237"/>
              <a:gd name="T38" fmla="*/ 81 w 164"/>
              <a:gd name="T39" fmla="*/ 49 h 237"/>
              <a:gd name="T40" fmla="*/ 89 w 164"/>
              <a:gd name="T41" fmla="*/ 59 h 237"/>
              <a:gd name="T42" fmla="*/ 92 w 164"/>
              <a:gd name="T43" fmla="*/ 68 h 237"/>
              <a:gd name="T44" fmla="*/ 92 w 164"/>
              <a:gd name="T45" fmla="*/ 78 h 237"/>
              <a:gd name="T46" fmla="*/ 108 w 164"/>
              <a:gd name="T47" fmla="*/ 84 h 237"/>
              <a:gd name="T48" fmla="*/ 123 w 164"/>
              <a:gd name="T49" fmla="*/ 87 h 237"/>
              <a:gd name="T50" fmla="*/ 125 w 164"/>
              <a:gd name="T51" fmla="*/ 89 h 237"/>
              <a:gd name="T52" fmla="*/ 126 w 164"/>
              <a:gd name="T53" fmla="*/ 89 h 237"/>
              <a:gd name="T54" fmla="*/ 132 w 164"/>
              <a:gd name="T55" fmla="*/ 97 h 237"/>
              <a:gd name="T56" fmla="*/ 140 w 164"/>
              <a:gd name="T57" fmla="*/ 99 h 237"/>
              <a:gd name="T58" fmla="*/ 160 w 164"/>
              <a:gd name="T59" fmla="*/ 102 h 237"/>
              <a:gd name="T60" fmla="*/ 159 w 164"/>
              <a:gd name="T61" fmla="*/ 108 h 237"/>
              <a:gd name="T62" fmla="*/ 155 w 164"/>
              <a:gd name="T63" fmla="*/ 116 h 237"/>
              <a:gd name="T64" fmla="*/ 159 w 164"/>
              <a:gd name="T65" fmla="*/ 129 h 237"/>
              <a:gd name="T66" fmla="*/ 162 w 164"/>
              <a:gd name="T67" fmla="*/ 136 h 237"/>
              <a:gd name="T68" fmla="*/ 164 w 164"/>
              <a:gd name="T69" fmla="*/ 144 h 237"/>
              <a:gd name="T70" fmla="*/ 162 w 164"/>
              <a:gd name="T71" fmla="*/ 146 h 237"/>
              <a:gd name="T72" fmla="*/ 160 w 164"/>
              <a:gd name="T73" fmla="*/ 167 h 237"/>
              <a:gd name="T74" fmla="*/ 130 w 164"/>
              <a:gd name="T75" fmla="*/ 182 h 237"/>
              <a:gd name="T76" fmla="*/ 136 w 164"/>
              <a:gd name="T77" fmla="*/ 188 h 237"/>
              <a:gd name="T78" fmla="*/ 123 w 164"/>
              <a:gd name="T79" fmla="*/ 199 h 237"/>
              <a:gd name="T80" fmla="*/ 132 w 164"/>
              <a:gd name="T81" fmla="*/ 222 h 237"/>
              <a:gd name="T82" fmla="*/ 126 w 164"/>
              <a:gd name="T83" fmla="*/ 235 h 237"/>
              <a:gd name="T84" fmla="*/ 100 w 164"/>
              <a:gd name="T85" fmla="*/ 233 h 237"/>
              <a:gd name="T86" fmla="*/ 56 w 164"/>
              <a:gd name="T87" fmla="*/ 201 h 237"/>
              <a:gd name="T88" fmla="*/ 45 w 164"/>
              <a:gd name="T89" fmla="*/ 197 h 237"/>
              <a:gd name="T90" fmla="*/ 24 w 164"/>
              <a:gd name="T91" fmla="*/ 191 h 237"/>
              <a:gd name="T92" fmla="*/ 0 w 164"/>
              <a:gd name="T93" fmla="*/ 172 h 237"/>
              <a:gd name="T94" fmla="*/ 2 w 164"/>
              <a:gd name="T95" fmla="*/ 155 h 237"/>
              <a:gd name="T96" fmla="*/ 11 w 164"/>
              <a:gd name="T97" fmla="*/ 153 h 237"/>
              <a:gd name="T98" fmla="*/ 13 w 164"/>
              <a:gd name="T99" fmla="*/ 152 h 237"/>
              <a:gd name="T100" fmla="*/ 15 w 164"/>
              <a:gd name="T101" fmla="*/ 150 h 237"/>
              <a:gd name="T102" fmla="*/ 19 w 164"/>
              <a:gd name="T103" fmla="*/ 142 h 237"/>
              <a:gd name="T104" fmla="*/ 22 w 164"/>
              <a:gd name="T105" fmla="*/ 140 h 237"/>
              <a:gd name="T106" fmla="*/ 21 w 164"/>
              <a:gd name="T107" fmla="*/ 133 h 237"/>
              <a:gd name="T108" fmla="*/ 19 w 164"/>
              <a:gd name="T109" fmla="*/ 123 h 237"/>
              <a:gd name="T110" fmla="*/ 21 w 164"/>
              <a:gd name="T111" fmla="*/ 112 h 237"/>
              <a:gd name="T112" fmla="*/ 19 w 164"/>
              <a:gd name="T113" fmla="*/ 108 h 237"/>
              <a:gd name="T114" fmla="*/ 19 w 164"/>
              <a:gd name="T115" fmla="*/ 97 h 237"/>
              <a:gd name="T116" fmla="*/ 19 w 164"/>
              <a:gd name="T117" fmla="*/ 87 h 237"/>
              <a:gd name="T118" fmla="*/ 13 w 164"/>
              <a:gd name="T119" fmla="*/ 74 h 237"/>
              <a:gd name="T120" fmla="*/ 19 w 164"/>
              <a:gd name="T121" fmla="*/ 74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4" h="237">
                <a:moveTo>
                  <a:pt x="19" y="74"/>
                </a:moveTo>
                <a:lnTo>
                  <a:pt x="22" y="70"/>
                </a:lnTo>
                <a:lnTo>
                  <a:pt x="22" y="63"/>
                </a:lnTo>
                <a:lnTo>
                  <a:pt x="22" y="63"/>
                </a:lnTo>
                <a:lnTo>
                  <a:pt x="30" y="55"/>
                </a:lnTo>
                <a:lnTo>
                  <a:pt x="30" y="55"/>
                </a:lnTo>
                <a:lnTo>
                  <a:pt x="36" y="49"/>
                </a:lnTo>
                <a:lnTo>
                  <a:pt x="36" y="49"/>
                </a:lnTo>
                <a:lnTo>
                  <a:pt x="41" y="46"/>
                </a:lnTo>
                <a:lnTo>
                  <a:pt x="43" y="44"/>
                </a:lnTo>
                <a:lnTo>
                  <a:pt x="45" y="42"/>
                </a:lnTo>
                <a:lnTo>
                  <a:pt x="45" y="42"/>
                </a:lnTo>
                <a:lnTo>
                  <a:pt x="45" y="38"/>
                </a:lnTo>
                <a:lnTo>
                  <a:pt x="47" y="34"/>
                </a:lnTo>
                <a:lnTo>
                  <a:pt x="47" y="31"/>
                </a:lnTo>
                <a:lnTo>
                  <a:pt x="49" y="25"/>
                </a:lnTo>
                <a:lnTo>
                  <a:pt x="49" y="25"/>
                </a:lnTo>
                <a:lnTo>
                  <a:pt x="51" y="23"/>
                </a:lnTo>
                <a:lnTo>
                  <a:pt x="55" y="21"/>
                </a:lnTo>
                <a:lnTo>
                  <a:pt x="56" y="19"/>
                </a:lnTo>
                <a:lnTo>
                  <a:pt x="58" y="19"/>
                </a:lnTo>
                <a:lnTo>
                  <a:pt x="60" y="19"/>
                </a:lnTo>
                <a:lnTo>
                  <a:pt x="60" y="21"/>
                </a:lnTo>
                <a:lnTo>
                  <a:pt x="60" y="21"/>
                </a:lnTo>
                <a:lnTo>
                  <a:pt x="62" y="17"/>
                </a:lnTo>
                <a:lnTo>
                  <a:pt x="66" y="15"/>
                </a:lnTo>
                <a:lnTo>
                  <a:pt x="66" y="15"/>
                </a:lnTo>
                <a:lnTo>
                  <a:pt x="68" y="15"/>
                </a:lnTo>
                <a:lnTo>
                  <a:pt x="70" y="15"/>
                </a:lnTo>
                <a:lnTo>
                  <a:pt x="73" y="15"/>
                </a:lnTo>
                <a:lnTo>
                  <a:pt x="73" y="15"/>
                </a:lnTo>
                <a:lnTo>
                  <a:pt x="75" y="15"/>
                </a:lnTo>
                <a:lnTo>
                  <a:pt x="79" y="14"/>
                </a:lnTo>
                <a:lnTo>
                  <a:pt x="85" y="10"/>
                </a:lnTo>
                <a:lnTo>
                  <a:pt x="85" y="10"/>
                </a:lnTo>
                <a:lnTo>
                  <a:pt x="96" y="2"/>
                </a:lnTo>
                <a:lnTo>
                  <a:pt x="96" y="2"/>
                </a:lnTo>
                <a:lnTo>
                  <a:pt x="100" y="0"/>
                </a:lnTo>
                <a:lnTo>
                  <a:pt x="102" y="0"/>
                </a:lnTo>
                <a:lnTo>
                  <a:pt x="106" y="0"/>
                </a:lnTo>
                <a:lnTo>
                  <a:pt x="108" y="0"/>
                </a:lnTo>
                <a:lnTo>
                  <a:pt x="108" y="0"/>
                </a:lnTo>
                <a:lnTo>
                  <a:pt x="108" y="2"/>
                </a:lnTo>
                <a:lnTo>
                  <a:pt x="108" y="4"/>
                </a:lnTo>
                <a:lnTo>
                  <a:pt x="108" y="6"/>
                </a:lnTo>
                <a:lnTo>
                  <a:pt x="100" y="10"/>
                </a:lnTo>
                <a:lnTo>
                  <a:pt x="89" y="17"/>
                </a:lnTo>
                <a:lnTo>
                  <a:pt x="89" y="17"/>
                </a:lnTo>
                <a:lnTo>
                  <a:pt x="87" y="21"/>
                </a:lnTo>
                <a:lnTo>
                  <a:pt x="85" y="25"/>
                </a:lnTo>
                <a:lnTo>
                  <a:pt x="83" y="32"/>
                </a:lnTo>
                <a:lnTo>
                  <a:pt x="83" y="32"/>
                </a:lnTo>
                <a:lnTo>
                  <a:pt x="81" y="40"/>
                </a:lnTo>
                <a:lnTo>
                  <a:pt x="79" y="46"/>
                </a:lnTo>
                <a:lnTo>
                  <a:pt x="79" y="46"/>
                </a:lnTo>
                <a:lnTo>
                  <a:pt x="77" y="46"/>
                </a:lnTo>
                <a:lnTo>
                  <a:pt x="77" y="46"/>
                </a:lnTo>
                <a:lnTo>
                  <a:pt x="77" y="49"/>
                </a:lnTo>
                <a:lnTo>
                  <a:pt x="77" y="49"/>
                </a:lnTo>
                <a:lnTo>
                  <a:pt x="81" y="49"/>
                </a:lnTo>
                <a:lnTo>
                  <a:pt x="85" y="53"/>
                </a:lnTo>
                <a:lnTo>
                  <a:pt x="87" y="55"/>
                </a:lnTo>
                <a:lnTo>
                  <a:pt x="89" y="59"/>
                </a:lnTo>
                <a:lnTo>
                  <a:pt x="89" y="59"/>
                </a:lnTo>
                <a:lnTo>
                  <a:pt x="92" y="65"/>
                </a:lnTo>
                <a:lnTo>
                  <a:pt x="92" y="68"/>
                </a:lnTo>
                <a:lnTo>
                  <a:pt x="92" y="74"/>
                </a:lnTo>
                <a:lnTo>
                  <a:pt x="92" y="78"/>
                </a:lnTo>
                <a:lnTo>
                  <a:pt x="92" y="78"/>
                </a:lnTo>
                <a:lnTo>
                  <a:pt x="96" y="82"/>
                </a:lnTo>
                <a:lnTo>
                  <a:pt x="100" y="82"/>
                </a:lnTo>
                <a:lnTo>
                  <a:pt x="108" y="84"/>
                </a:lnTo>
                <a:lnTo>
                  <a:pt x="119" y="85"/>
                </a:lnTo>
                <a:lnTo>
                  <a:pt x="121" y="85"/>
                </a:lnTo>
                <a:lnTo>
                  <a:pt x="123" y="87"/>
                </a:lnTo>
                <a:lnTo>
                  <a:pt x="123" y="87"/>
                </a:lnTo>
                <a:lnTo>
                  <a:pt x="125" y="89"/>
                </a:lnTo>
                <a:lnTo>
                  <a:pt x="125" y="89"/>
                </a:lnTo>
                <a:lnTo>
                  <a:pt x="126" y="89"/>
                </a:lnTo>
                <a:lnTo>
                  <a:pt x="126" y="89"/>
                </a:lnTo>
                <a:lnTo>
                  <a:pt x="126" y="89"/>
                </a:lnTo>
                <a:lnTo>
                  <a:pt x="126" y="89"/>
                </a:lnTo>
                <a:lnTo>
                  <a:pt x="130" y="93"/>
                </a:lnTo>
                <a:lnTo>
                  <a:pt x="132" y="97"/>
                </a:lnTo>
                <a:lnTo>
                  <a:pt x="134" y="97"/>
                </a:lnTo>
                <a:lnTo>
                  <a:pt x="140" y="99"/>
                </a:lnTo>
                <a:lnTo>
                  <a:pt x="140" y="99"/>
                </a:lnTo>
                <a:lnTo>
                  <a:pt x="160" y="99"/>
                </a:lnTo>
                <a:lnTo>
                  <a:pt x="160" y="99"/>
                </a:lnTo>
                <a:lnTo>
                  <a:pt x="160" y="102"/>
                </a:lnTo>
                <a:lnTo>
                  <a:pt x="160" y="106"/>
                </a:lnTo>
                <a:lnTo>
                  <a:pt x="159" y="108"/>
                </a:lnTo>
                <a:lnTo>
                  <a:pt x="159" y="108"/>
                </a:lnTo>
                <a:lnTo>
                  <a:pt x="157" y="112"/>
                </a:lnTo>
                <a:lnTo>
                  <a:pt x="155" y="116"/>
                </a:lnTo>
                <a:lnTo>
                  <a:pt x="155" y="116"/>
                </a:lnTo>
                <a:lnTo>
                  <a:pt x="157" y="119"/>
                </a:lnTo>
                <a:lnTo>
                  <a:pt x="157" y="121"/>
                </a:lnTo>
                <a:lnTo>
                  <a:pt x="159" y="129"/>
                </a:lnTo>
                <a:lnTo>
                  <a:pt x="159" y="129"/>
                </a:lnTo>
                <a:lnTo>
                  <a:pt x="160" y="133"/>
                </a:lnTo>
                <a:lnTo>
                  <a:pt x="162" y="136"/>
                </a:lnTo>
                <a:lnTo>
                  <a:pt x="162" y="136"/>
                </a:lnTo>
                <a:lnTo>
                  <a:pt x="164" y="140"/>
                </a:lnTo>
                <a:lnTo>
                  <a:pt x="164" y="144"/>
                </a:lnTo>
                <a:lnTo>
                  <a:pt x="162" y="146"/>
                </a:lnTo>
                <a:lnTo>
                  <a:pt x="162" y="146"/>
                </a:lnTo>
                <a:lnTo>
                  <a:pt x="162" y="146"/>
                </a:lnTo>
                <a:lnTo>
                  <a:pt x="162" y="146"/>
                </a:lnTo>
                <a:lnTo>
                  <a:pt x="164" y="161"/>
                </a:lnTo>
                <a:lnTo>
                  <a:pt x="160" y="167"/>
                </a:lnTo>
                <a:lnTo>
                  <a:pt x="128" y="171"/>
                </a:lnTo>
                <a:lnTo>
                  <a:pt x="126" y="174"/>
                </a:lnTo>
                <a:lnTo>
                  <a:pt x="130" y="182"/>
                </a:lnTo>
                <a:lnTo>
                  <a:pt x="130" y="182"/>
                </a:lnTo>
                <a:lnTo>
                  <a:pt x="130" y="182"/>
                </a:lnTo>
                <a:lnTo>
                  <a:pt x="136" y="188"/>
                </a:lnTo>
                <a:lnTo>
                  <a:pt x="125" y="189"/>
                </a:lnTo>
                <a:lnTo>
                  <a:pt x="125" y="195"/>
                </a:lnTo>
                <a:lnTo>
                  <a:pt x="123" y="199"/>
                </a:lnTo>
                <a:lnTo>
                  <a:pt x="130" y="208"/>
                </a:lnTo>
                <a:lnTo>
                  <a:pt x="134" y="214"/>
                </a:lnTo>
                <a:lnTo>
                  <a:pt x="132" y="222"/>
                </a:lnTo>
                <a:lnTo>
                  <a:pt x="128" y="225"/>
                </a:lnTo>
                <a:lnTo>
                  <a:pt x="130" y="229"/>
                </a:lnTo>
                <a:lnTo>
                  <a:pt x="126" y="235"/>
                </a:lnTo>
                <a:lnTo>
                  <a:pt x="123" y="237"/>
                </a:lnTo>
                <a:lnTo>
                  <a:pt x="123" y="237"/>
                </a:lnTo>
                <a:lnTo>
                  <a:pt x="100" y="233"/>
                </a:lnTo>
                <a:lnTo>
                  <a:pt x="85" y="233"/>
                </a:lnTo>
                <a:lnTo>
                  <a:pt x="72" y="218"/>
                </a:lnTo>
                <a:lnTo>
                  <a:pt x="56" y="201"/>
                </a:lnTo>
                <a:lnTo>
                  <a:pt x="56" y="201"/>
                </a:lnTo>
                <a:lnTo>
                  <a:pt x="45" y="197"/>
                </a:lnTo>
                <a:lnTo>
                  <a:pt x="45" y="197"/>
                </a:lnTo>
                <a:lnTo>
                  <a:pt x="38" y="193"/>
                </a:lnTo>
                <a:lnTo>
                  <a:pt x="34" y="191"/>
                </a:lnTo>
                <a:lnTo>
                  <a:pt x="24" y="191"/>
                </a:lnTo>
                <a:lnTo>
                  <a:pt x="9" y="184"/>
                </a:lnTo>
                <a:lnTo>
                  <a:pt x="0" y="172"/>
                </a:lnTo>
                <a:lnTo>
                  <a:pt x="0" y="172"/>
                </a:lnTo>
                <a:lnTo>
                  <a:pt x="0" y="167"/>
                </a:lnTo>
                <a:lnTo>
                  <a:pt x="2" y="155"/>
                </a:lnTo>
                <a:lnTo>
                  <a:pt x="2" y="155"/>
                </a:lnTo>
                <a:lnTo>
                  <a:pt x="7" y="155"/>
                </a:lnTo>
                <a:lnTo>
                  <a:pt x="11" y="153"/>
                </a:lnTo>
                <a:lnTo>
                  <a:pt x="11" y="153"/>
                </a:lnTo>
                <a:lnTo>
                  <a:pt x="13" y="153"/>
                </a:lnTo>
                <a:lnTo>
                  <a:pt x="13" y="152"/>
                </a:lnTo>
                <a:lnTo>
                  <a:pt x="13" y="152"/>
                </a:lnTo>
                <a:lnTo>
                  <a:pt x="15" y="150"/>
                </a:lnTo>
                <a:lnTo>
                  <a:pt x="15" y="150"/>
                </a:lnTo>
                <a:lnTo>
                  <a:pt x="15" y="150"/>
                </a:lnTo>
                <a:lnTo>
                  <a:pt x="17" y="148"/>
                </a:lnTo>
                <a:lnTo>
                  <a:pt x="17" y="148"/>
                </a:lnTo>
                <a:lnTo>
                  <a:pt x="19" y="142"/>
                </a:lnTo>
                <a:lnTo>
                  <a:pt x="19" y="142"/>
                </a:lnTo>
                <a:lnTo>
                  <a:pt x="22" y="140"/>
                </a:lnTo>
                <a:lnTo>
                  <a:pt x="22" y="140"/>
                </a:lnTo>
                <a:lnTo>
                  <a:pt x="22" y="136"/>
                </a:lnTo>
                <a:lnTo>
                  <a:pt x="22" y="135"/>
                </a:lnTo>
                <a:lnTo>
                  <a:pt x="21" y="133"/>
                </a:lnTo>
                <a:lnTo>
                  <a:pt x="19" y="131"/>
                </a:lnTo>
                <a:lnTo>
                  <a:pt x="19" y="131"/>
                </a:lnTo>
                <a:lnTo>
                  <a:pt x="19" y="123"/>
                </a:lnTo>
                <a:lnTo>
                  <a:pt x="19" y="118"/>
                </a:lnTo>
                <a:lnTo>
                  <a:pt x="19" y="118"/>
                </a:lnTo>
                <a:lnTo>
                  <a:pt x="21" y="112"/>
                </a:lnTo>
                <a:lnTo>
                  <a:pt x="21" y="112"/>
                </a:lnTo>
                <a:lnTo>
                  <a:pt x="19" y="110"/>
                </a:lnTo>
                <a:lnTo>
                  <a:pt x="19" y="108"/>
                </a:lnTo>
                <a:lnTo>
                  <a:pt x="19" y="108"/>
                </a:lnTo>
                <a:lnTo>
                  <a:pt x="19" y="102"/>
                </a:lnTo>
                <a:lnTo>
                  <a:pt x="19" y="97"/>
                </a:lnTo>
                <a:lnTo>
                  <a:pt x="19" y="97"/>
                </a:lnTo>
                <a:lnTo>
                  <a:pt x="19" y="93"/>
                </a:lnTo>
                <a:lnTo>
                  <a:pt x="19" y="87"/>
                </a:lnTo>
                <a:lnTo>
                  <a:pt x="19" y="87"/>
                </a:lnTo>
                <a:lnTo>
                  <a:pt x="13" y="80"/>
                </a:lnTo>
                <a:lnTo>
                  <a:pt x="13" y="74"/>
                </a:lnTo>
                <a:lnTo>
                  <a:pt x="13" y="74"/>
                </a:lnTo>
                <a:lnTo>
                  <a:pt x="19" y="74"/>
                </a:lnTo>
                <a:lnTo>
                  <a:pt x="19" y="74"/>
                </a:lnTo>
                <a:lnTo>
                  <a:pt x="19" y="74"/>
                </a:lnTo>
                <a:lnTo>
                  <a:pt x="19" y="74"/>
                </a:lnTo>
                <a:close/>
              </a:path>
            </a:pathLst>
          </a:custGeom>
          <a:solidFill>
            <a:schemeClr val="bg1">
              <a:lumMod val="85000"/>
            </a:schemeClr>
          </a:solidFill>
          <a:ln w="635" cap="rnd">
            <a:solidFill>
              <a:schemeClr val="bg1">
                <a:alpha val="17000"/>
              </a:schemeClr>
            </a:solidFill>
            <a:round/>
            <a:headEnd/>
            <a:tailEnd/>
          </a:ln>
        </p:spPr>
        <p:txBody>
          <a:bodyPr/>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6" name="Freeform 34"/>
          <p:cNvSpPr>
            <a:spLocks/>
          </p:cNvSpPr>
          <p:nvPr/>
        </p:nvSpPr>
        <p:spPr bwMode="auto">
          <a:xfrm>
            <a:off x="9422321" y="4099945"/>
            <a:ext cx="333875" cy="410595"/>
          </a:xfrm>
          <a:custGeom>
            <a:avLst/>
            <a:gdLst>
              <a:gd name="T0" fmla="*/ 22 w 164"/>
              <a:gd name="T1" fmla="*/ 63 h 237"/>
              <a:gd name="T2" fmla="*/ 30 w 164"/>
              <a:gd name="T3" fmla="*/ 55 h 237"/>
              <a:gd name="T4" fmla="*/ 41 w 164"/>
              <a:gd name="T5" fmla="*/ 46 h 237"/>
              <a:gd name="T6" fmla="*/ 45 w 164"/>
              <a:gd name="T7" fmla="*/ 42 h 237"/>
              <a:gd name="T8" fmla="*/ 47 w 164"/>
              <a:gd name="T9" fmla="*/ 31 h 237"/>
              <a:gd name="T10" fmla="*/ 51 w 164"/>
              <a:gd name="T11" fmla="*/ 23 h 237"/>
              <a:gd name="T12" fmla="*/ 58 w 164"/>
              <a:gd name="T13" fmla="*/ 19 h 237"/>
              <a:gd name="T14" fmla="*/ 60 w 164"/>
              <a:gd name="T15" fmla="*/ 21 h 237"/>
              <a:gd name="T16" fmla="*/ 66 w 164"/>
              <a:gd name="T17" fmla="*/ 15 h 237"/>
              <a:gd name="T18" fmla="*/ 73 w 164"/>
              <a:gd name="T19" fmla="*/ 15 h 237"/>
              <a:gd name="T20" fmla="*/ 79 w 164"/>
              <a:gd name="T21" fmla="*/ 14 h 237"/>
              <a:gd name="T22" fmla="*/ 96 w 164"/>
              <a:gd name="T23" fmla="*/ 2 h 237"/>
              <a:gd name="T24" fmla="*/ 102 w 164"/>
              <a:gd name="T25" fmla="*/ 0 h 237"/>
              <a:gd name="T26" fmla="*/ 108 w 164"/>
              <a:gd name="T27" fmla="*/ 0 h 237"/>
              <a:gd name="T28" fmla="*/ 108 w 164"/>
              <a:gd name="T29" fmla="*/ 6 h 237"/>
              <a:gd name="T30" fmla="*/ 89 w 164"/>
              <a:gd name="T31" fmla="*/ 17 h 237"/>
              <a:gd name="T32" fmla="*/ 83 w 164"/>
              <a:gd name="T33" fmla="*/ 32 h 237"/>
              <a:gd name="T34" fmla="*/ 79 w 164"/>
              <a:gd name="T35" fmla="*/ 46 h 237"/>
              <a:gd name="T36" fmla="*/ 77 w 164"/>
              <a:gd name="T37" fmla="*/ 46 h 237"/>
              <a:gd name="T38" fmla="*/ 81 w 164"/>
              <a:gd name="T39" fmla="*/ 49 h 237"/>
              <a:gd name="T40" fmla="*/ 89 w 164"/>
              <a:gd name="T41" fmla="*/ 59 h 237"/>
              <a:gd name="T42" fmla="*/ 92 w 164"/>
              <a:gd name="T43" fmla="*/ 68 h 237"/>
              <a:gd name="T44" fmla="*/ 92 w 164"/>
              <a:gd name="T45" fmla="*/ 78 h 237"/>
              <a:gd name="T46" fmla="*/ 108 w 164"/>
              <a:gd name="T47" fmla="*/ 84 h 237"/>
              <a:gd name="T48" fmla="*/ 123 w 164"/>
              <a:gd name="T49" fmla="*/ 87 h 237"/>
              <a:gd name="T50" fmla="*/ 125 w 164"/>
              <a:gd name="T51" fmla="*/ 89 h 237"/>
              <a:gd name="T52" fmla="*/ 126 w 164"/>
              <a:gd name="T53" fmla="*/ 89 h 237"/>
              <a:gd name="T54" fmla="*/ 132 w 164"/>
              <a:gd name="T55" fmla="*/ 97 h 237"/>
              <a:gd name="T56" fmla="*/ 140 w 164"/>
              <a:gd name="T57" fmla="*/ 99 h 237"/>
              <a:gd name="T58" fmla="*/ 160 w 164"/>
              <a:gd name="T59" fmla="*/ 102 h 237"/>
              <a:gd name="T60" fmla="*/ 159 w 164"/>
              <a:gd name="T61" fmla="*/ 108 h 237"/>
              <a:gd name="T62" fmla="*/ 155 w 164"/>
              <a:gd name="T63" fmla="*/ 116 h 237"/>
              <a:gd name="T64" fmla="*/ 159 w 164"/>
              <a:gd name="T65" fmla="*/ 129 h 237"/>
              <a:gd name="T66" fmla="*/ 162 w 164"/>
              <a:gd name="T67" fmla="*/ 136 h 237"/>
              <a:gd name="T68" fmla="*/ 164 w 164"/>
              <a:gd name="T69" fmla="*/ 144 h 237"/>
              <a:gd name="T70" fmla="*/ 162 w 164"/>
              <a:gd name="T71" fmla="*/ 146 h 237"/>
              <a:gd name="T72" fmla="*/ 160 w 164"/>
              <a:gd name="T73" fmla="*/ 167 h 237"/>
              <a:gd name="T74" fmla="*/ 130 w 164"/>
              <a:gd name="T75" fmla="*/ 182 h 237"/>
              <a:gd name="T76" fmla="*/ 136 w 164"/>
              <a:gd name="T77" fmla="*/ 188 h 237"/>
              <a:gd name="T78" fmla="*/ 123 w 164"/>
              <a:gd name="T79" fmla="*/ 199 h 237"/>
              <a:gd name="T80" fmla="*/ 132 w 164"/>
              <a:gd name="T81" fmla="*/ 222 h 237"/>
              <a:gd name="T82" fmla="*/ 126 w 164"/>
              <a:gd name="T83" fmla="*/ 235 h 237"/>
              <a:gd name="T84" fmla="*/ 100 w 164"/>
              <a:gd name="T85" fmla="*/ 233 h 237"/>
              <a:gd name="T86" fmla="*/ 56 w 164"/>
              <a:gd name="T87" fmla="*/ 201 h 237"/>
              <a:gd name="T88" fmla="*/ 45 w 164"/>
              <a:gd name="T89" fmla="*/ 197 h 237"/>
              <a:gd name="T90" fmla="*/ 24 w 164"/>
              <a:gd name="T91" fmla="*/ 191 h 237"/>
              <a:gd name="T92" fmla="*/ 0 w 164"/>
              <a:gd name="T93" fmla="*/ 172 h 237"/>
              <a:gd name="T94" fmla="*/ 2 w 164"/>
              <a:gd name="T95" fmla="*/ 155 h 237"/>
              <a:gd name="T96" fmla="*/ 11 w 164"/>
              <a:gd name="T97" fmla="*/ 153 h 237"/>
              <a:gd name="T98" fmla="*/ 13 w 164"/>
              <a:gd name="T99" fmla="*/ 152 h 237"/>
              <a:gd name="T100" fmla="*/ 15 w 164"/>
              <a:gd name="T101" fmla="*/ 150 h 237"/>
              <a:gd name="T102" fmla="*/ 19 w 164"/>
              <a:gd name="T103" fmla="*/ 142 h 237"/>
              <a:gd name="T104" fmla="*/ 22 w 164"/>
              <a:gd name="T105" fmla="*/ 140 h 237"/>
              <a:gd name="T106" fmla="*/ 21 w 164"/>
              <a:gd name="T107" fmla="*/ 133 h 237"/>
              <a:gd name="T108" fmla="*/ 19 w 164"/>
              <a:gd name="T109" fmla="*/ 123 h 237"/>
              <a:gd name="T110" fmla="*/ 21 w 164"/>
              <a:gd name="T111" fmla="*/ 112 h 237"/>
              <a:gd name="T112" fmla="*/ 19 w 164"/>
              <a:gd name="T113" fmla="*/ 108 h 237"/>
              <a:gd name="T114" fmla="*/ 19 w 164"/>
              <a:gd name="T115" fmla="*/ 97 h 237"/>
              <a:gd name="T116" fmla="*/ 19 w 164"/>
              <a:gd name="T117" fmla="*/ 87 h 237"/>
              <a:gd name="T118" fmla="*/ 13 w 164"/>
              <a:gd name="T119" fmla="*/ 74 h 237"/>
              <a:gd name="T120" fmla="*/ 19 w 164"/>
              <a:gd name="T121" fmla="*/ 74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4" h="237">
                <a:moveTo>
                  <a:pt x="19" y="74"/>
                </a:moveTo>
                <a:lnTo>
                  <a:pt x="22" y="70"/>
                </a:lnTo>
                <a:lnTo>
                  <a:pt x="22" y="63"/>
                </a:lnTo>
                <a:lnTo>
                  <a:pt x="22" y="63"/>
                </a:lnTo>
                <a:lnTo>
                  <a:pt x="30" y="55"/>
                </a:lnTo>
                <a:lnTo>
                  <a:pt x="30" y="55"/>
                </a:lnTo>
                <a:lnTo>
                  <a:pt x="36" y="49"/>
                </a:lnTo>
                <a:lnTo>
                  <a:pt x="36" y="49"/>
                </a:lnTo>
                <a:lnTo>
                  <a:pt x="41" y="46"/>
                </a:lnTo>
                <a:lnTo>
                  <a:pt x="43" y="44"/>
                </a:lnTo>
                <a:lnTo>
                  <a:pt x="45" y="42"/>
                </a:lnTo>
                <a:lnTo>
                  <a:pt x="45" y="42"/>
                </a:lnTo>
                <a:lnTo>
                  <a:pt x="45" y="38"/>
                </a:lnTo>
                <a:lnTo>
                  <a:pt x="47" y="34"/>
                </a:lnTo>
                <a:lnTo>
                  <a:pt x="47" y="31"/>
                </a:lnTo>
                <a:lnTo>
                  <a:pt x="49" y="25"/>
                </a:lnTo>
                <a:lnTo>
                  <a:pt x="49" y="25"/>
                </a:lnTo>
                <a:lnTo>
                  <a:pt x="51" y="23"/>
                </a:lnTo>
                <a:lnTo>
                  <a:pt x="55" y="21"/>
                </a:lnTo>
                <a:lnTo>
                  <a:pt x="56" y="19"/>
                </a:lnTo>
                <a:lnTo>
                  <a:pt x="58" y="19"/>
                </a:lnTo>
                <a:lnTo>
                  <a:pt x="60" y="19"/>
                </a:lnTo>
                <a:lnTo>
                  <a:pt x="60" y="21"/>
                </a:lnTo>
                <a:lnTo>
                  <a:pt x="60" y="21"/>
                </a:lnTo>
                <a:lnTo>
                  <a:pt x="62" y="17"/>
                </a:lnTo>
                <a:lnTo>
                  <a:pt x="66" y="15"/>
                </a:lnTo>
                <a:lnTo>
                  <a:pt x="66" y="15"/>
                </a:lnTo>
                <a:lnTo>
                  <a:pt x="68" y="15"/>
                </a:lnTo>
                <a:lnTo>
                  <a:pt x="70" y="15"/>
                </a:lnTo>
                <a:lnTo>
                  <a:pt x="73" y="15"/>
                </a:lnTo>
                <a:lnTo>
                  <a:pt x="73" y="15"/>
                </a:lnTo>
                <a:lnTo>
                  <a:pt x="75" y="15"/>
                </a:lnTo>
                <a:lnTo>
                  <a:pt x="79" y="14"/>
                </a:lnTo>
                <a:lnTo>
                  <a:pt x="85" y="10"/>
                </a:lnTo>
                <a:lnTo>
                  <a:pt x="85" y="10"/>
                </a:lnTo>
                <a:lnTo>
                  <a:pt x="96" y="2"/>
                </a:lnTo>
                <a:lnTo>
                  <a:pt x="96" y="2"/>
                </a:lnTo>
                <a:lnTo>
                  <a:pt x="100" y="0"/>
                </a:lnTo>
                <a:lnTo>
                  <a:pt x="102" y="0"/>
                </a:lnTo>
                <a:lnTo>
                  <a:pt x="106" y="0"/>
                </a:lnTo>
                <a:lnTo>
                  <a:pt x="108" y="0"/>
                </a:lnTo>
                <a:lnTo>
                  <a:pt x="108" y="0"/>
                </a:lnTo>
                <a:lnTo>
                  <a:pt x="108" y="2"/>
                </a:lnTo>
                <a:lnTo>
                  <a:pt x="108" y="4"/>
                </a:lnTo>
                <a:lnTo>
                  <a:pt x="108" y="6"/>
                </a:lnTo>
                <a:lnTo>
                  <a:pt x="100" y="10"/>
                </a:lnTo>
                <a:lnTo>
                  <a:pt x="89" y="17"/>
                </a:lnTo>
                <a:lnTo>
                  <a:pt x="89" y="17"/>
                </a:lnTo>
                <a:lnTo>
                  <a:pt x="87" y="21"/>
                </a:lnTo>
                <a:lnTo>
                  <a:pt x="85" y="25"/>
                </a:lnTo>
                <a:lnTo>
                  <a:pt x="83" y="32"/>
                </a:lnTo>
                <a:lnTo>
                  <a:pt x="83" y="32"/>
                </a:lnTo>
                <a:lnTo>
                  <a:pt x="81" y="40"/>
                </a:lnTo>
                <a:lnTo>
                  <a:pt x="79" y="46"/>
                </a:lnTo>
                <a:lnTo>
                  <a:pt x="79" y="46"/>
                </a:lnTo>
                <a:lnTo>
                  <a:pt x="77" y="46"/>
                </a:lnTo>
                <a:lnTo>
                  <a:pt x="77" y="46"/>
                </a:lnTo>
                <a:lnTo>
                  <a:pt x="77" y="49"/>
                </a:lnTo>
                <a:lnTo>
                  <a:pt x="77" y="49"/>
                </a:lnTo>
                <a:lnTo>
                  <a:pt x="81" y="49"/>
                </a:lnTo>
                <a:lnTo>
                  <a:pt x="85" y="53"/>
                </a:lnTo>
                <a:lnTo>
                  <a:pt x="87" y="55"/>
                </a:lnTo>
                <a:lnTo>
                  <a:pt x="89" y="59"/>
                </a:lnTo>
                <a:lnTo>
                  <a:pt x="89" y="59"/>
                </a:lnTo>
                <a:lnTo>
                  <a:pt x="92" y="65"/>
                </a:lnTo>
                <a:lnTo>
                  <a:pt x="92" y="68"/>
                </a:lnTo>
                <a:lnTo>
                  <a:pt x="92" y="74"/>
                </a:lnTo>
                <a:lnTo>
                  <a:pt x="92" y="78"/>
                </a:lnTo>
                <a:lnTo>
                  <a:pt x="92" y="78"/>
                </a:lnTo>
                <a:lnTo>
                  <a:pt x="96" y="82"/>
                </a:lnTo>
                <a:lnTo>
                  <a:pt x="100" y="82"/>
                </a:lnTo>
                <a:lnTo>
                  <a:pt x="108" y="84"/>
                </a:lnTo>
                <a:lnTo>
                  <a:pt x="119" y="85"/>
                </a:lnTo>
                <a:lnTo>
                  <a:pt x="121" y="85"/>
                </a:lnTo>
                <a:lnTo>
                  <a:pt x="123" y="87"/>
                </a:lnTo>
                <a:lnTo>
                  <a:pt x="123" y="87"/>
                </a:lnTo>
                <a:lnTo>
                  <a:pt x="125" y="89"/>
                </a:lnTo>
                <a:lnTo>
                  <a:pt x="125" y="89"/>
                </a:lnTo>
                <a:lnTo>
                  <a:pt x="126" y="89"/>
                </a:lnTo>
                <a:lnTo>
                  <a:pt x="126" y="89"/>
                </a:lnTo>
                <a:lnTo>
                  <a:pt x="126" y="89"/>
                </a:lnTo>
                <a:lnTo>
                  <a:pt x="126" y="89"/>
                </a:lnTo>
                <a:lnTo>
                  <a:pt x="130" y="93"/>
                </a:lnTo>
                <a:lnTo>
                  <a:pt x="132" y="97"/>
                </a:lnTo>
                <a:lnTo>
                  <a:pt x="134" y="97"/>
                </a:lnTo>
                <a:lnTo>
                  <a:pt x="140" y="99"/>
                </a:lnTo>
                <a:lnTo>
                  <a:pt x="140" y="99"/>
                </a:lnTo>
                <a:lnTo>
                  <a:pt x="160" y="99"/>
                </a:lnTo>
                <a:lnTo>
                  <a:pt x="160" y="99"/>
                </a:lnTo>
                <a:lnTo>
                  <a:pt x="160" y="102"/>
                </a:lnTo>
                <a:lnTo>
                  <a:pt x="160" y="106"/>
                </a:lnTo>
                <a:lnTo>
                  <a:pt x="159" y="108"/>
                </a:lnTo>
                <a:lnTo>
                  <a:pt x="159" y="108"/>
                </a:lnTo>
                <a:lnTo>
                  <a:pt x="157" y="112"/>
                </a:lnTo>
                <a:lnTo>
                  <a:pt x="155" y="116"/>
                </a:lnTo>
                <a:lnTo>
                  <a:pt x="155" y="116"/>
                </a:lnTo>
                <a:lnTo>
                  <a:pt x="157" y="119"/>
                </a:lnTo>
                <a:lnTo>
                  <a:pt x="157" y="121"/>
                </a:lnTo>
                <a:lnTo>
                  <a:pt x="159" y="129"/>
                </a:lnTo>
                <a:lnTo>
                  <a:pt x="159" y="129"/>
                </a:lnTo>
                <a:lnTo>
                  <a:pt x="160" y="133"/>
                </a:lnTo>
                <a:lnTo>
                  <a:pt x="162" y="136"/>
                </a:lnTo>
                <a:lnTo>
                  <a:pt x="162" y="136"/>
                </a:lnTo>
                <a:lnTo>
                  <a:pt x="164" y="140"/>
                </a:lnTo>
                <a:lnTo>
                  <a:pt x="164" y="144"/>
                </a:lnTo>
                <a:lnTo>
                  <a:pt x="162" y="146"/>
                </a:lnTo>
                <a:lnTo>
                  <a:pt x="162" y="146"/>
                </a:lnTo>
                <a:lnTo>
                  <a:pt x="162" y="146"/>
                </a:lnTo>
                <a:lnTo>
                  <a:pt x="162" y="146"/>
                </a:lnTo>
                <a:lnTo>
                  <a:pt x="164" y="161"/>
                </a:lnTo>
                <a:lnTo>
                  <a:pt x="160" y="167"/>
                </a:lnTo>
                <a:lnTo>
                  <a:pt x="128" y="171"/>
                </a:lnTo>
                <a:lnTo>
                  <a:pt x="126" y="174"/>
                </a:lnTo>
                <a:lnTo>
                  <a:pt x="130" y="182"/>
                </a:lnTo>
                <a:lnTo>
                  <a:pt x="130" y="182"/>
                </a:lnTo>
                <a:lnTo>
                  <a:pt x="130" y="182"/>
                </a:lnTo>
                <a:lnTo>
                  <a:pt x="136" y="188"/>
                </a:lnTo>
                <a:lnTo>
                  <a:pt x="125" y="189"/>
                </a:lnTo>
                <a:lnTo>
                  <a:pt x="125" y="195"/>
                </a:lnTo>
                <a:lnTo>
                  <a:pt x="123" y="199"/>
                </a:lnTo>
                <a:lnTo>
                  <a:pt x="130" y="208"/>
                </a:lnTo>
                <a:lnTo>
                  <a:pt x="134" y="214"/>
                </a:lnTo>
                <a:lnTo>
                  <a:pt x="132" y="222"/>
                </a:lnTo>
                <a:lnTo>
                  <a:pt x="128" y="225"/>
                </a:lnTo>
                <a:lnTo>
                  <a:pt x="130" y="229"/>
                </a:lnTo>
                <a:lnTo>
                  <a:pt x="126" y="235"/>
                </a:lnTo>
                <a:lnTo>
                  <a:pt x="123" y="237"/>
                </a:lnTo>
                <a:lnTo>
                  <a:pt x="123" y="237"/>
                </a:lnTo>
                <a:lnTo>
                  <a:pt x="100" y="233"/>
                </a:lnTo>
                <a:lnTo>
                  <a:pt x="85" y="233"/>
                </a:lnTo>
                <a:lnTo>
                  <a:pt x="72" y="218"/>
                </a:lnTo>
                <a:lnTo>
                  <a:pt x="56" y="201"/>
                </a:lnTo>
                <a:lnTo>
                  <a:pt x="56" y="201"/>
                </a:lnTo>
                <a:lnTo>
                  <a:pt x="45" y="197"/>
                </a:lnTo>
                <a:lnTo>
                  <a:pt x="45" y="197"/>
                </a:lnTo>
                <a:lnTo>
                  <a:pt x="38" y="193"/>
                </a:lnTo>
                <a:lnTo>
                  <a:pt x="34" y="191"/>
                </a:lnTo>
                <a:lnTo>
                  <a:pt x="24" y="191"/>
                </a:lnTo>
                <a:lnTo>
                  <a:pt x="9" y="184"/>
                </a:lnTo>
                <a:lnTo>
                  <a:pt x="0" y="172"/>
                </a:lnTo>
                <a:lnTo>
                  <a:pt x="0" y="172"/>
                </a:lnTo>
                <a:lnTo>
                  <a:pt x="0" y="167"/>
                </a:lnTo>
                <a:lnTo>
                  <a:pt x="2" y="155"/>
                </a:lnTo>
                <a:lnTo>
                  <a:pt x="2" y="155"/>
                </a:lnTo>
                <a:lnTo>
                  <a:pt x="7" y="155"/>
                </a:lnTo>
                <a:lnTo>
                  <a:pt x="11" y="153"/>
                </a:lnTo>
                <a:lnTo>
                  <a:pt x="11" y="153"/>
                </a:lnTo>
                <a:lnTo>
                  <a:pt x="13" y="153"/>
                </a:lnTo>
                <a:lnTo>
                  <a:pt x="13" y="152"/>
                </a:lnTo>
                <a:lnTo>
                  <a:pt x="13" y="152"/>
                </a:lnTo>
                <a:lnTo>
                  <a:pt x="15" y="150"/>
                </a:lnTo>
                <a:lnTo>
                  <a:pt x="15" y="150"/>
                </a:lnTo>
                <a:lnTo>
                  <a:pt x="15" y="150"/>
                </a:lnTo>
                <a:lnTo>
                  <a:pt x="17" y="148"/>
                </a:lnTo>
                <a:lnTo>
                  <a:pt x="17" y="148"/>
                </a:lnTo>
                <a:lnTo>
                  <a:pt x="19" y="142"/>
                </a:lnTo>
                <a:lnTo>
                  <a:pt x="19" y="142"/>
                </a:lnTo>
                <a:lnTo>
                  <a:pt x="22" y="140"/>
                </a:lnTo>
                <a:lnTo>
                  <a:pt x="22" y="140"/>
                </a:lnTo>
                <a:lnTo>
                  <a:pt x="22" y="136"/>
                </a:lnTo>
                <a:lnTo>
                  <a:pt x="22" y="135"/>
                </a:lnTo>
                <a:lnTo>
                  <a:pt x="21" y="133"/>
                </a:lnTo>
                <a:lnTo>
                  <a:pt x="19" y="131"/>
                </a:lnTo>
                <a:lnTo>
                  <a:pt x="19" y="131"/>
                </a:lnTo>
                <a:lnTo>
                  <a:pt x="19" y="123"/>
                </a:lnTo>
                <a:lnTo>
                  <a:pt x="19" y="118"/>
                </a:lnTo>
                <a:lnTo>
                  <a:pt x="19" y="118"/>
                </a:lnTo>
                <a:lnTo>
                  <a:pt x="21" y="112"/>
                </a:lnTo>
                <a:lnTo>
                  <a:pt x="21" y="112"/>
                </a:lnTo>
                <a:lnTo>
                  <a:pt x="19" y="110"/>
                </a:lnTo>
                <a:lnTo>
                  <a:pt x="19" y="108"/>
                </a:lnTo>
                <a:lnTo>
                  <a:pt x="19" y="108"/>
                </a:lnTo>
                <a:lnTo>
                  <a:pt x="19" y="102"/>
                </a:lnTo>
                <a:lnTo>
                  <a:pt x="19" y="97"/>
                </a:lnTo>
                <a:lnTo>
                  <a:pt x="19" y="97"/>
                </a:lnTo>
                <a:lnTo>
                  <a:pt x="19" y="93"/>
                </a:lnTo>
                <a:lnTo>
                  <a:pt x="19" y="87"/>
                </a:lnTo>
                <a:lnTo>
                  <a:pt x="19" y="87"/>
                </a:lnTo>
                <a:lnTo>
                  <a:pt x="13" y="80"/>
                </a:lnTo>
                <a:lnTo>
                  <a:pt x="13" y="74"/>
                </a:lnTo>
                <a:lnTo>
                  <a:pt x="13" y="74"/>
                </a:lnTo>
                <a:lnTo>
                  <a:pt x="19" y="74"/>
                </a:lnTo>
                <a:lnTo>
                  <a:pt x="19" y="74"/>
                </a:lnTo>
                <a:lnTo>
                  <a:pt x="19" y="74"/>
                </a:lnTo>
                <a:lnTo>
                  <a:pt x="19" y="74"/>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7" name="Freeform 35"/>
          <p:cNvSpPr>
            <a:spLocks/>
          </p:cNvSpPr>
          <p:nvPr/>
        </p:nvSpPr>
        <p:spPr bwMode="auto">
          <a:xfrm>
            <a:off x="9579080" y="4113804"/>
            <a:ext cx="388843" cy="304915"/>
          </a:xfrm>
          <a:custGeom>
            <a:avLst/>
            <a:gdLst>
              <a:gd name="T0" fmla="*/ 152 w 191"/>
              <a:gd name="T1" fmla="*/ 130 h 176"/>
              <a:gd name="T2" fmla="*/ 180 w 191"/>
              <a:gd name="T3" fmla="*/ 106 h 176"/>
              <a:gd name="T4" fmla="*/ 174 w 191"/>
              <a:gd name="T5" fmla="*/ 89 h 176"/>
              <a:gd name="T6" fmla="*/ 180 w 191"/>
              <a:gd name="T7" fmla="*/ 81 h 176"/>
              <a:gd name="T8" fmla="*/ 186 w 191"/>
              <a:gd name="T9" fmla="*/ 74 h 176"/>
              <a:gd name="T10" fmla="*/ 184 w 191"/>
              <a:gd name="T11" fmla="*/ 66 h 176"/>
              <a:gd name="T12" fmla="*/ 189 w 191"/>
              <a:gd name="T13" fmla="*/ 58 h 176"/>
              <a:gd name="T14" fmla="*/ 191 w 191"/>
              <a:gd name="T15" fmla="*/ 51 h 176"/>
              <a:gd name="T16" fmla="*/ 178 w 191"/>
              <a:gd name="T17" fmla="*/ 49 h 176"/>
              <a:gd name="T18" fmla="*/ 180 w 191"/>
              <a:gd name="T19" fmla="*/ 40 h 176"/>
              <a:gd name="T20" fmla="*/ 170 w 191"/>
              <a:gd name="T21" fmla="*/ 32 h 176"/>
              <a:gd name="T22" fmla="*/ 155 w 191"/>
              <a:gd name="T23" fmla="*/ 24 h 176"/>
              <a:gd name="T24" fmla="*/ 155 w 191"/>
              <a:gd name="T25" fmla="*/ 21 h 176"/>
              <a:gd name="T26" fmla="*/ 157 w 191"/>
              <a:gd name="T27" fmla="*/ 17 h 176"/>
              <a:gd name="T28" fmla="*/ 146 w 191"/>
              <a:gd name="T29" fmla="*/ 17 h 176"/>
              <a:gd name="T30" fmla="*/ 133 w 191"/>
              <a:gd name="T31" fmla="*/ 19 h 176"/>
              <a:gd name="T32" fmla="*/ 125 w 191"/>
              <a:gd name="T33" fmla="*/ 23 h 176"/>
              <a:gd name="T34" fmla="*/ 108 w 191"/>
              <a:gd name="T35" fmla="*/ 21 h 176"/>
              <a:gd name="T36" fmla="*/ 104 w 191"/>
              <a:gd name="T37" fmla="*/ 17 h 176"/>
              <a:gd name="T38" fmla="*/ 97 w 191"/>
              <a:gd name="T39" fmla="*/ 17 h 176"/>
              <a:gd name="T40" fmla="*/ 78 w 191"/>
              <a:gd name="T41" fmla="*/ 21 h 176"/>
              <a:gd name="T42" fmla="*/ 70 w 191"/>
              <a:gd name="T43" fmla="*/ 11 h 176"/>
              <a:gd name="T44" fmla="*/ 63 w 191"/>
              <a:gd name="T45" fmla="*/ 4 h 176"/>
              <a:gd name="T46" fmla="*/ 42 w 191"/>
              <a:gd name="T47" fmla="*/ 7 h 176"/>
              <a:gd name="T48" fmla="*/ 27 w 191"/>
              <a:gd name="T49" fmla="*/ 15 h 176"/>
              <a:gd name="T50" fmla="*/ 31 w 191"/>
              <a:gd name="T51" fmla="*/ 26 h 176"/>
              <a:gd name="T52" fmla="*/ 31 w 191"/>
              <a:gd name="T53" fmla="*/ 41 h 176"/>
              <a:gd name="T54" fmla="*/ 23 w 191"/>
              <a:gd name="T55" fmla="*/ 38 h 176"/>
              <a:gd name="T56" fmla="*/ 19 w 191"/>
              <a:gd name="T57" fmla="*/ 23 h 176"/>
              <a:gd name="T58" fmla="*/ 23 w 191"/>
              <a:gd name="T59" fmla="*/ 13 h 176"/>
              <a:gd name="T60" fmla="*/ 23 w 191"/>
              <a:gd name="T61" fmla="*/ 0 h 176"/>
              <a:gd name="T62" fmla="*/ 8 w 191"/>
              <a:gd name="T63" fmla="*/ 17 h 176"/>
              <a:gd name="T64" fmla="*/ 0 w 191"/>
              <a:gd name="T65" fmla="*/ 38 h 176"/>
              <a:gd name="T66" fmla="*/ 0 w 191"/>
              <a:gd name="T67" fmla="*/ 41 h 176"/>
              <a:gd name="T68" fmla="*/ 10 w 191"/>
              <a:gd name="T69" fmla="*/ 47 h 176"/>
              <a:gd name="T70" fmla="*/ 15 w 191"/>
              <a:gd name="T71" fmla="*/ 60 h 176"/>
              <a:gd name="T72" fmla="*/ 17 w 191"/>
              <a:gd name="T73" fmla="*/ 72 h 176"/>
              <a:gd name="T74" fmla="*/ 44 w 191"/>
              <a:gd name="T75" fmla="*/ 77 h 176"/>
              <a:gd name="T76" fmla="*/ 48 w 191"/>
              <a:gd name="T77" fmla="*/ 79 h 176"/>
              <a:gd name="T78" fmla="*/ 49 w 191"/>
              <a:gd name="T79" fmla="*/ 79 h 176"/>
              <a:gd name="T80" fmla="*/ 63 w 191"/>
              <a:gd name="T81" fmla="*/ 89 h 176"/>
              <a:gd name="T82" fmla="*/ 83 w 191"/>
              <a:gd name="T83" fmla="*/ 94 h 176"/>
              <a:gd name="T84" fmla="*/ 80 w 191"/>
              <a:gd name="T85" fmla="*/ 104 h 176"/>
              <a:gd name="T86" fmla="*/ 80 w 191"/>
              <a:gd name="T87" fmla="*/ 113 h 176"/>
              <a:gd name="T88" fmla="*/ 85 w 191"/>
              <a:gd name="T89" fmla="*/ 128 h 176"/>
              <a:gd name="T90" fmla="*/ 85 w 191"/>
              <a:gd name="T91" fmla="*/ 138 h 176"/>
              <a:gd name="T92" fmla="*/ 97 w 191"/>
              <a:gd name="T93" fmla="*/ 166 h 176"/>
              <a:gd name="T94" fmla="*/ 133 w 191"/>
              <a:gd name="T95" fmla="*/ 163 h 176"/>
              <a:gd name="T96" fmla="*/ 136 w 191"/>
              <a:gd name="T97" fmla="*/ 149 h 176"/>
              <a:gd name="T98" fmla="*/ 131 w 191"/>
              <a:gd name="T99" fmla="*/ 125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91" h="176">
                <a:moveTo>
                  <a:pt x="131" y="125"/>
                </a:moveTo>
                <a:lnTo>
                  <a:pt x="135" y="125"/>
                </a:lnTo>
                <a:lnTo>
                  <a:pt x="142" y="125"/>
                </a:lnTo>
                <a:lnTo>
                  <a:pt x="152" y="130"/>
                </a:lnTo>
                <a:lnTo>
                  <a:pt x="155" y="128"/>
                </a:lnTo>
                <a:lnTo>
                  <a:pt x="157" y="125"/>
                </a:lnTo>
                <a:lnTo>
                  <a:pt x="174" y="113"/>
                </a:lnTo>
                <a:lnTo>
                  <a:pt x="180" y="106"/>
                </a:lnTo>
                <a:lnTo>
                  <a:pt x="180" y="106"/>
                </a:lnTo>
                <a:lnTo>
                  <a:pt x="174" y="96"/>
                </a:lnTo>
                <a:lnTo>
                  <a:pt x="174" y="96"/>
                </a:lnTo>
                <a:lnTo>
                  <a:pt x="174" y="89"/>
                </a:lnTo>
                <a:lnTo>
                  <a:pt x="176" y="87"/>
                </a:lnTo>
                <a:lnTo>
                  <a:pt x="176" y="83"/>
                </a:lnTo>
                <a:lnTo>
                  <a:pt x="176" y="83"/>
                </a:lnTo>
                <a:lnTo>
                  <a:pt x="180" y="81"/>
                </a:lnTo>
                <a:lnTo>
                  <a:pt x="180" y="79"/>
                </a:lnTo>
                <a:lnTo>
                  <a:pt x="186" y="76"/>
                </a:lnTo>
                <a:lnTo>
                  <a:pt x="186" y="76"/>
                </a:lnTo>
                <a:lnTo>
                  <a:pt x="186" y="74"/>
                </a:lnTo>
                <a:lnTo>
                  <a:pt x="186" y="72"/>
                </a:lnTo>
                <a:lnTo>
                  <a:pt x="184" y="68"/>
                </a:lnTo>
                <a:lnTo>
                  <a:pt x="184" y="66"/>
                </a:lnTo>
                <a:lnTo>
                  <a:pt x="184" y="66"/>
                </a:lnTo>
                <a:lnTo>
                  <a:pt x="184" y="62"/>
                </a:lnTo>
                <a:lnTo>
                  <a:pt x="186" y="62"/>
                </a:lnTo>
                <a:lnTo>
                  <a:pt x="189" y="58"/>
                </a:lnTo>
                <a:lnTo>
                  <a:pt x="189" y="58"/>
                </a:lnTo>
                <a:lnTo>
                  <a:pt x="191" y="55"/>
                </a:lnTo>
                <a:lnTo>
                  <a:pt x="191" y="53"/>
                </a:lnTo>
                <a:lnTo>
                  <a:pt x="191" y="53"/>
                </a:lnTo>
                <a:lnTo>
                  <a:pt x="191" y="51"/>
                </a:lnTo>
                <a:lnTo>
                  <a:pt x="191" y="51"/>
                </a:lnTo>
                <a:lnTo>
                  <a:pt x="186" y="51"/>
                </a:lnTo>
                <a:lnTo>
                  <a:pt x="178" y="49"/>
                </a:lnTo>
                <a:lnTo>
                  <a:pt x="178" y="49"/>
                </a:lnTo>
                <a:lnTo>
                  <a:pt x="180" y="43"/>
                </a:lnTo>
                <a:lnTo>
                  <a:pt x="180" y="41"/>
                </a:lnTo>
                <a:lnTo>
                  <a:pt x="180" y="40"/>
                </a:lnTo>
                <a:lnTo>
                  <a:pt x="180" y="40"/>
                </a:lnTo>
                <a:lnTo>
                  <a:pt x="180" y="38"/>
                </a:lnTo>
                <a:lnTo>
                  <a:pt x="180" y="34"/>
                </a:lnTo>
                <a:lnTo>
                  <a:pt x="174" y="34"/>
                </a:lnTo>
                <a:lnTo>
                  <a:pt x="170" y="32"/>
                </a:lnTo>
                <a:lnTo>
                  <a:pt x="167" y="30"/>
                </a:lnTo>
                <a:lnTo>
                  <a:pt x="167" y="30"/>
                </a:lnTo>
                <a:lnTo>
                  <a:pt x="159" y="26"/>
                </a:lnTo>
                <a:lnTo>
                  <a:pt x="155" y="24"/>
                </a:lnTo>
                <a:lnTo>
                  <a:pt x="153" y="23"/>
                </a:lnTo>
                <a:lnTo>
                  <a:pt x="153" y="23"/>
                </a:lnTo>
                <a:lnTo>
                  <a:pt x="153" y="23"/>
                </a:lnTo>
                <a:lnTo>
                  <a:pt x="155" y="21"/>
                </a:lnTo>
                <a:lnTo>
                  <a:pt x="157" y="21"/>
                </a:lnTo>
                <a:lnTo>
                  <a:pt x="157" y="21"/>
                </a:lnTo>
                <a:lnTo>
                  <a:pt x="157" y="17"/>
                </a:lnTo>
                <a:lnTo>
                  <a:pt x="157" y="17"/>
                </a:lnTo>
                <a:lnTo>
                  <a:pt x="157" y="15"/>
                </a:lnTo>
                <a:lnTo>
                  <a:pt x="153" y="15"/>
                </a:lnTo>
                <a:lnTo>
                  <a:pt x="150" y="15"/>
                </a:lnTo>
                <a:lnTo>
                  <a:pt x="146" y="17"/>
                </a:lnTo>
                <a:lnTo>
                  <a:pt x="146" y="17"/>
                </a:lnTo>
                <a:lnTo>
                  <a:pt x="138" y="17"/>
                </a:lnTo>
                <a:lnTo>
                  <a:pt x="135" y="17"/>
                </a:lnTo>
                <a:lnTo>
                  <a:pt x="133" y="19"/>
                </a:lnTo>
                <a:lnTo>
                  <a:pt x="131" y="21"/>
                </a:lnTo>
                <a:lnTo>
                  <a:pt x="131" y="21"/>
                </a:lnTo>
                <a:lnTo>
                  <a:pt x="129" y="23"/>
                </a:lnTo>
                <a:lnTo>
                  <a:pt x="125" y="23"/>
                </a:lnTo>
                <a:lnTo>
                  <a:pt x="116" y="23"/>
                </a:lnTo>
                <a:lnTo>
                  <a:pt x="116" y="23"/>
                </a:lnTo>
                <a:lnTo>
                  <a:pt x="112" y="23"/>
                </a:lnTo>
                <a:lnTo>
                  <a:pt x="108" y="21"/>
                </a:lnTo>
                <a:lnTo>
                  <a:pt x="108" y="21"/>
                </a:lnTo>
                <a:lnTo>
                  <a:pt x="108" y="21"/>
                </a:lnTo>
                <a:lnTo>
                  <a:pt x="104" y="17"/>
                </a:lnTo>
                <a:lnTo>
                  <a:pt x="104" y="17"/>
                </a:lnTo>
                <a:lnTo>
                  <a:pt x="102" y="17"/>
                </a:lnTo>
                <a:lnTo>
                  <a:pt x="102" y="17"/>
                </a:lnTo>
                <a:lnTo>
                  <a:pt x="99" y="15"/>
                </a:lnTo>
                <a:lnTo>
                  <a:pt x="97" y="17"/>
                </a:lnTo>
                <a:lnTo>
                  <a:pt x="89" y="17"/>
                </a:lnTo>
                <a:lnTo>
                  <a:pt x="85" y="19"/>
                </a:lnTo>
                <a:lnTo>
                  <a:pt x="80" y="21"/>
                </a:lnTo>
                <a:lnTo>
                  <a:pt x="78" y="21"/>
                </a:lnTo>
                <a:lnTo>
                  <a:pt x="74" y="17"/>
                </a:lnTo>
                <a:lnTo>
                  <a:pt x="74" y="17"/>
                </a:lnTo>
                <a:lnTo>
                  <a:pt x="72" y="15"/>
                </a:lnTo>
                <a:lnTo>
                  <a:pt x="70" y="11"/>
                </a:lnTo>
                <a:lnTo>
                  <a:pt x="68" y="7"/>
                </a:lnTo>
                <a:lnTo>
                  <a:pt x="66" y="6"/>
                </a:lnTo>
                <a:lnTo>
                  <a:pt x="66" y="6"/>
                </a:lnTo>
                <a:lnTo>
                  <a:pt x="63" y="4"/>
                </a:lnTo>
                <a:lnTo>
                  <a:pt x="59" y="4"/>
                </a:lnTo>
                <a:lnTo>
                  <a:pt x="51" y="6"/>
                </a:lnTo>
                <a:lnTo>
                  <a:pt x="51" y="6"/>
                </a:lnTo>
                <a:lnTo>
                  <a:pt x="42" y="7"/>
                </a:lnTo>
                <a:lnTo>
                  <a:pt x="32" y="9"/>
                </a:lnTo>
                <a:lnTo>
                  <a:pt x="32" y="9"/>
                </a:lnTo>
                <a:lnTo>
                  <a:pt x="29" y="13"/>
                </a:lnTo>
                <a:lnTo>
                  <a:pt x="27" y="15"/>
                </a:lnTo>
                <a:lnTo>
                  <a:pt x="27" y="19"/>
                </a:lnTo>
                <a:lnTo>
                  <a:pt x="27" y="23"/>
                </a:lnTo>
                <a:lnTo>
                  <a:pt x="27" y="23"/>
                </a:lnTo>
                <a:lnTo>
                  <a:pt x="31" y="26"/>
                </a:lnTo>
                <a:lnTo>
                  <a:pt x="32" y="32"/>
                </a:lnTo>
                <a:lnTo>
                  <a:pt x="32" y="38"/>
                </a:lnTo>
                <a:lnTo>
                  <a:pt x="32" y="40"/>
                </a:lnTo>
                <a:lnTo>
                  <a:pt x="31" y="41"/>
                </a:lnTo>
                <a:lnTo>
                  <a:pt x="31" y="41"/>
                </a:lnTo>
                <a:lnTo>
                  <a:pt x="27" y="41"/>
                </a:lnTo>
                <a:lnTo>
                  <a:pt x="25" y="41"/>
                </a:lnTo>
                <a:lnTo>
                  <a:pt x="23" y="38"/>
                </a:lnTo>
                <a:lnTo>
                  <a:pt x="21" y="36"/>
                </a:lnTo>
                <a:lnTo>
                  <a:pt x="19" y="28"/>
                </a:lnTo>
                <a:lnTo>
                  <a:pt x="19" y="26"/>
                </a:lnTo>
                <a:lnTo>
                  <a:pt x="19" y="23"/>
                </a:lnTo>
                <a:lnTo>
                  <a:pt x="19" y="23"/>
                </a:lnTo>
                <a:lnTo>
                  <a:pt x="23" y="17"/>
                </a:lnTo>
                <a:lnTo>
                  <a:pt x="23" y="15"/>
                </a:lnTo>
                <a:lnTo>
                  <a:pt x="23" y="13"/>
                </a:lnTo>
                <a:lnTo>
                  <a:pt x="23" y="13"/>
                </a:lnTo>
                <a:lnTo>
                  <a:pt x="23" y="6"/>
                </a:lnTo>
                <a:lnTo>
                  <a:pt x="23" y="2"/>
                </a:lnTo>
                <a:lnTo>
                  <a:pt x="23" y="0"/>
                </a:lnTo>
                <a:lnTo>
                  <a:pt x="12" y="9"/>
                </a:lnTo>
                <a:lnTo>
                  <a:pt x="12" y="9"/>
                </a:lnTo>
                <a:lnTo>
                  <a:pt x="8" y="13"/>
                </a:lnTo>
                <a:lnTo>
                  <a:pt x="8" y="17"/>
                </a:lnTo>
                <a:lnTo>
                  <a:pt x="6" y="24"/>
                </a:lnTo>
                <a:lnTo>
                  <a:pt x="6" y="24"/>
                </a:lnTo>
                <a:lnTo>
                  <a:pt x="4" y="30"/>
                </a:lnTo>
                <a:lnTo>
                  <a:pt x="0" y="38"/>
                </a:lnTo>
                <a:lnTo>
                  <a:pt x="0" y="38"/>
                </a:lnTo>
                <a:lnTo>
                  <a:pt x="0" y="38"/>
                </a:lnTo>
                <a:lnTo>
                  <a:pt x="0" y="38"/>
                </a:lnTo>
                <a:lnTo>
                  <a:pt x="0" y="41"/>
                </a:lnTo>
                <a:lnTo>
                  <a:pt x="0" y="41"/>
                </a:lnTo>
                <a:lnTo>
                  <a:pt x="4" y="41"/>
                </a:lnTo>
                <a:lnTo>
                  <a:pt x="8" y="43"/>
                </a:lnTo>
                <a:lnTo>
                  <a:pt x="10" y="47"/>
                </a:lnTo>
                <a:lnTo>
                  <a:pt x="12" y="51"/>
                </a:lnTo>
                <a:lnTo>
                  <a:pt x="12" y="51"/>
                </a:lnTo>
                <a:lnTo>
                  <a:pt x="14" y="55"/>
                </a:lnTo>
                <a:lnTo>
                  <a:pt x="15" y="60"/>
                </a:lnTo>
                <a:lnTo>
                  <a:pt x="15" y="66"/>
                </a:lnTo>
                <a:lnTo>
                  <a:pt x="15" y="70"/>
                </a:lnTo>
                <a:lnTo>
                  <a:pt x="15" y="70"/>
                </a:lnTo>
                <a:lnTo>
                  <a:pt x="17" y="72"/>
                </a:lnTo>
                <a:lnTo>
                  <a:pt x="23" y="74"/>
                </a:lnTo>
                <a:lnTo>
                  <a:pt x="31" y="76"/>
                </a:lnTo>
                <a:lnTo>
                  <a:pt x="40" y="76"/>
                </a:lnTo>
                <a:lnTo>
                  <a:pt x="44" y="77"/>
                </a:lnTo>
                <a:lnTo>
                  <a:pt x="46" y="79"/>
                </a:lnTo>
                <a:lnTo>
                  <a:pt x="46" y="79"/>
                </a:lnTo>
                <a:lnTo>
                  <a:pt x="48" y="79"/>
                </a:lnTo>
                <a:lnTo>
                  <a:pt x="48" y="79"/>
                </a:lnTo>
                <a:lnTo>
                  <a:pt x="49" y="81"/>
                </a:lnTo>
                <a:lnTo>
                  <a:pt x="49" y="81"/>
                </a:lnTo>
                <a:lnTo>
                  <a:pt x="49" y="79"/>
                </a:lnTo>
                <a:lnTo>
                  <a:pt x="49" y="79"/>
                </a:lnTo>
                <a:lnTo>
                  <a:pt x="53" y="85"/>
                </a:lnTo>
                <a:lnTo>
                  <a:pt x="55" y="87"/>
                </a:lnTo>
                <a:lnTo>
                  <a:pt x="57" y="89"/>
                </a:lnTo>
                <a:lnTo>
                  <a:pt x="63" y="89"/>
                </a:lnTo>
                <a:lnTo>
                  <a:pt x="63" y="89"/>
                </a:lnTo>
                <a:lnTo>
                  <a:pt x="83" y="89"/>
                </a:lnTo>
                <a:lnTo>
                  <a:pt x="83" y="89"/>
                </a:lnTo>
                <a:lnTo>
                  <a:pt x="83" y="94"/>
                </a:lnTo>
                <a:lnTo>
                  <a:pt x="82" y="96"/>
                </a:lnTo>
                <a:lnTo>
                  <a:pt x="82" y="100"/>
                </a:lnTo>
                <a:lnTo>
                  <a:pt x="82" y="100"/>
                </a:lnTo>
                <a:lnTo>
                  <a:pt x="80" y="104"/>
                </a:lnTo>
                <a:lnTo>
                  <a:pt x="78" y="108"/>
                </a:lnTo>
                <a:lnTo>
                  <a:pt x="78" y="108"/>
                </a:lnTo>
                <a:lnTo>
                  <a:pt x="80" y="110"/>
                </a:lnTo>
                <a:lnTo>
                  <a:pt x="80" y="113"/>
                </a:lnTo>
                <a:lnTo>
                  <a:pt x="82" y="119"/>
                </a:lnTo>
                <a:lnTo>
                  <a:pt x="82" y="119"/>
                </a:lnTo>
                <a:lnTo>
                  <a:pt x="82" y="125"/>
                </a:lnTo>
                <a:lnTo>
                  <a:pt x="85" y="128"/>
                </a:lnTo>
                <a:lnTo>
                  <a:pt x="85" y="128"/>
                </a:lnTo>
                <a:lnTo>
                  <a:pt x="87" y="132"/>
                </a:lnTo>
                <a:lnTo>
                  <a:pt x="87" y="134"/>
                </a:lnTo>
                <a:lnTo>
                  <a:pt x="85" y="138"/>
                </a:lnTo>
                <a:lnTo>
                  <a:pt x="85" y="138"/>
                </a:lnTo>
                <a:lnTo>
                  <a:pt x="85" y="138"/>
                </a:lnTo>
                <a:lnTo>
                  <a:pt x="87" y="151"/>
                </a:lnTo>
                <a:lnTo>
                  <a:pt x="97" y="166"/>
                </a:lnTo>
                <a:lnTo>
                  <a:pt x="99" y="176"/>
                </a:lnTo>
                <a:lnTo>
                  <a:pt x="112" y="174"/>
                </a:lnTo>
                <a:lnTo>
                  <a:pt x="118" y="176"/>
                </a:lnTo>
                <a:lnTo>
                  <a:pt x="133" y="163"/>
                </a:lnTo>
                <a:lnTo>
                  <a:pt x="135" y="159"/>
                </a:lnTo>
                <a:lnTo>
                  <a:pt x="142" y="155"/>
                </a:lnTo>
                <a:lnTo>
                  <a:pt x="142" y="153"/>
                </a:lnTo>
                <a:lnTo>
                  <a:pt x="136" y="149"/>
                </a:lnTo>
                <a:lnTo>
                  <a:pt x="133" y="136"/>
                </a:lnTo>
                <a:lnTo>
                  <a:pt x="131" y="125"/>
                </a:lnTo>
                <a:lnTo>
                  <a:pt x="131" y="125"/>
                </a:lnTo>
                <a:lnTo>
                  <a:pt x="131" y="125"/>
                </a:lnTo>
                <a:close/>
              </a:path>
            </a:pathLst>
          </a:custGeom>
          <a:solidFill>
            <a:schemeClr val="bg1">
              <a:lumMod val="85000"/>
            </a:schemeClr>
          </a:solidFill>
          <a:ln w="635" cap="rnd">
            <a:solidFill>
              <a:schemeClr val="bg1">
                <a:alpha val="17000"/>
              </a:schemeClr>
            </a:solidFill>
            <a:round/>
            <a:headEnd/>
            <a:tailEnd/>
          </a:ln>
        </p:spPr>
        <p:txBody>
          <a:bodyPr/>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8" name="Freeform 36"/>
          <p:cNvSpPr>
            <a:spLocks/>
          </p:cNvSpPr>
          <p:nvPr/>
        </p:nvSpPr>
        <p:spPr bwMode="auto">
          <a:xfrm>
            <a:off x="9579080" y="4113804"/>
            <a:ext cx="388843" cy="304915"/>
          </a:xfrm>
          <a:custGeom>
            <a:avLst/>
            <a:gdLst>
              <a:gd name="T0" fmla="*/ 152 w 191"/>
              <a:gd name="T1" fmla="*/ 130 h 176"/>
              <a:gd name="T2" fmla="*/ 180 w 191"/>
              <a:gd name="T3" fmla="*/ 106 h 176"/>
              <a:gd name="T4" fmla="*/ 174 w 191"/>
              <a:gd name="T5" fmla="*/ 89 h 176"/>
              <a:gd name="T6" fmla="*/ 180 w 191"/>
              <a:gd name="T7" fmla="*/ 81 h 176"/>
              <a:gd name="T8" fmla="*/ 186 w 191"/>
              <a:gd name="T9" fmla="*/ 74 h 176"/>
              <a:gd name="T10" fmla="*/ 184 w 191"/>
              <a:gd name="T11" fmla="*/ 66 h 176"/>
              <a:gd name="T12" fmla="*/ 189 w 191"/>
              <a:gd name="T13" fmla="*/ 58 h 176"/>
              <a:gd name="T14" fmla="*/ 191 w 191"/>
              <a:gd name="T15" fmla="*/ 51 h 176"/>
              <a:gd name="T16" fmla="*/ 178 w 191"/>
              <a:gd name="T17" fmla="*/ 49 h 176"/>
              <a:gd name="T18" fmla="*/ 180 w 191"/>
              <a:gd name="T19" fmla="*/ 40 h 176"/>
              <a:gd name="T20" fmla="*/ 170 w 191"/>
              <a:gd name="T21" fmla="*/ 32 h 176"/>
              <a:gd name="T22" fmla="*/ 155 w 191"/>
              <a:gd name="T23" fmla="*/ 24 h 176"/>
              <a:gd name="T24" fmla="*/ 155 w 191"/>
              <a:gd name="T25" fmla="*/ 21 h 176"/>
              <a:gd name="T26" fmla="*/ 157 w 191"/>
              <a:gd name="T27" fmla="*/ 17 h 176"/>
              <a:gd name="T28" fmla="*/ 146 w 191"/>
              <a:gd name="T29" fmla="*/ 17 h 176"/>
              <a:gd name="T30" fmla="*/ 133 w 191"/>
              <a:gd name="T31" fmla="*/ 19 h 176"/>
              <a:gd name="T32" fmla="*/ 125 w 191"/>
              <a:gd name="T33" fmla="*/ 23 h 176"/>
              <a:gd name="T34" fmla="*/ 108 w 191"/>
              <a:gd name="T35" fmla="*/ 21 h 176"/>
              <a:gd name="T36" fmla="*/ 104 w 191"/>
              <a:gd name="T37" fmla="*/ 17 h 176"/>
              <a:gd name="T38" fmla="*/ 97 w 191"/>
              <a:gd name="T39" fmla="*/ 17 h 176"/>
              <a:gd name="T40" fmla="*/ 78 w 191"/>
              <a:gd name="T41" fmla="*/ 21 h 176"/>
              <a:gd name="T42" fmla="*/ 70 w 191"/>
              <a:gd name="T43" fmla="*/ 11 h 176"/>
              <a:gd name="T44" fmla="*/ 63 w 191"/>
              <a:gd name="T45" fmla="*/ 4 h 176"/>
              <a:gd name="T46" fmla="*/ 42 w 191"/>
              <a:gd name="T47" fmla="*/ 7 h 176"/>
              <a:gd name="T48" fmla="*/ 27 w 191"/>
              <a:gd name="T49" fmla="*/ 15 h 176"/>
              <a:gd name="T50" fmla="*/ 31 w 191"/>
              <a:gd name="T51" fmla="*/ 26 h 176"/>
              <a:gd name="T52" fmla="*/ 31 w 191"/>
              <a:gd name="T53" fmla="*/ 41 h 176"/>
              <a:gd name="T54" fmla="*/ 23 w 191"/>
              <a:gd name="T55" fmla="*/ 38 h 176"/>
              <a:gd name="T56" fmla="*/ 19 w 191"/>
              <a:gd name="T57" fmla="*/ 23 h 176"/>
              <a:gd name="T58" fmla="*/ 23 w 191"/>
              <a:gd name="T59" fmla="*/ 13 h 176"/>
              <a:gd name="T60" fmla="*/ 23 w 191"/>
              <a:gd name="T61" fmla="*/ 0 h 176"/>
              <a:gd name="T62" fmla="*/ 8 w 191"/>
              <a:gd name="T63" fmla="*/ 17 h 176"/>
              <a:gd name="T64" fmla="*/ 0 w 191"/>
              <a:gd name="T65" fmla="*/ 38 h 176"/>
              <a:gd name="T66" fmla="*/ 0 w 191"/>
              <a:gd name="T67" fmla="*/ 41 h 176"/>
              <a:gd name="T68" fmla="*/ 10 w 191"/>
              <a:gd name="T69" fmla="*/ 47 h 176"/>
              <a:gd name="T70" fmla="*/ 15 w 191"/>
              <a:gd name="T71" fmla="*/ 60 h 176"/>
              <a:gd name="T72" fmla="*/ 17 w 191"/>
              <a:gd name="T73" fmla="*/ 72 h 176"/>
              <a:gd name="T74" fmla="*/ 44 w 191"/>
              <a:gd name="T75" fmla="*/ 77 h 176"/>
              <a:gd name="T76" fmla="*/ 48 w 191"/>
              <a:gd name="T77" fmla="*/ 79 h 176"/>
              <a:gd name="T78" fmla="*/ 49 w 191"/>
              <a:gd name="T79" fmla="*/ 79 h 176"/>
              <a:gd name="T80" fmla="*/ 63 w 191"/>
              <a:gd name="T81" fmla="*/ 89 h 176"/>
              <a:gd name="T82" fmla="*/ 83 w 191"/>
              <a:gd name="T83" fmla="*/ 94 h 176"/>
              <a:gd name="T84" fmla="*/ 80 w 191"/>
              <a:gd name="T85" fmla="*/ 104 h 176"/>
              <a:gd name="T86" fmla="*/ 80 w 191"/>
              <a:gd name="T87" fmla="*/ 113 h 176"/>
              <a:gd name="T88" fmla="*/ 85 w 191"/>
              <a:gd name="T89" fmla="*/ 128 h 176"/>
              <a:gd name="T90" fmla="*/ 85 w 191"/>
              <a:gd name="T91" fmla="*/ 138 h 176"/>
              <a:gd name="T92" fmla="*/ 97 w 191"/>
              <a:gd name="T93" fmla="*/ 166 h 176"/>
              <a:gd name="T94" fmla="*/ 133 w 191"/>
              <a:gd name="T95" fmla="*/ 163 h 176"/>
              <a:gd name="T96" fmla="*/ 136 w 191"/>
              <a:gd name="T97" fmla="*/ 149 h 176"/>
              <a:gd name="T98" fmla="*/ 131 w 191"/>
              <a:gd name="T99" fmla="*/ 125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91" h="176">
                <a:moveTo>
                  <a:pt x="131" y="125"/>
                </a:moveTo>
                <a:lnTo>
                  <a:pt x="135" y="125"/>
                </a:lnTo>
                <a:lnTo>
                  <a:pt x="142" y="125"/>
                </a:lnTo>
                <a:lnTo>
                  <a:pt x="152" y="130"/>
                </a:lnTo>
                <a:lnTo>
                  <a:pt x="155" y="128"/>
                </a:lnTo>
                <a:lnTo>
                  <a:pt x="157" y="125"/>
                </a:lnTo>
                <a:lnTo>
                  <a:pt x="174" y="113"/>
                </a:lnTo>
                <a:lnTo>
                  <a:pt x="180" y="106"/>
                </a:lnTo>
                <a:lnTo>
                  <a:pt x="180" y="106"/>
                </a:lnTo>
                <a:lnTo>
                  <a:pt x="174" y="96"/>
                </a:lnTo>
                <a:lnTo>
                  <a:pt x="174" y="96"/>
                </a:lnTo>
                <a:lnTo>
                  <a:pt x="174" y="89"/>
                </a:lnTo>
                <a:lnTo>
                  <a:pt x="176" y="87"/>
                </a:lnTo>
                <a:lnTo>
                  <a:pt x="176" y="83"/>
                </a:lnTo>
                <a:lnTo>
                  <a:pt x="176" y="83"/>
                </a:lnTo>
                <a:lnTo>
                  <a:pt x="180" y="81"/>
                </a:lnTo>
                <a:lnTo>
                  <a:pt x="180" y="79"/>
                </a:lnTo>
                <a:lnTo>
                  <a:pt x="186" y="76"/>
                </a:lnTo>
                <a:lnTo>
                  <a:pt x="186" y="76"/>
                </a:lnTo>
                <a:lnTo>
                  <a:pt x="186" y="74"/>
                </a:lnTo>
                <a:lnTo>
                  <a:pt x="186" y="72"/>
                </a:lnTo>
                <a:lnTo>
                  <a:pt x="184" y="68"/>
                </a:lnTo>
                <a:lnTo>
                  <a:pt x="184" y="66"/>
                </a:lnTo>
                <a:lnTo>
                  <a:pt x="184" y="66"/>
                </a:lnTo>
                <a:lnTo>
                  <a:pt x="184" y="62"/>
                </a:lnTo>
                <a:lnTo>
                  <a:pt x="186" y="62"/>
                </a:lnTo>
                <a:lnTo>
                  <a:pt x="189" y="58"/>
                </a:lnTo>
                <a:lnTo>
                  <a:pt x="189" y="58"/>
                </a:lnTo>
                <a:lnTo>
                  <a:pt x="191" y="55"/>
                </a:lnTo>
                <a:lnTo>
                  <a:pt x="191" y="53"/>
                </a:lnTo>
                <a:lnTo>
                  <a:pt x="191" y="53"/>
                </a:lnTo>
                <a:lnTo>
                  <a:pt x="191" y="51"/>
                </a:lnTo>
                <a:lnTo>
                  <a:pt x="191" y="51"/>
                </a:lnTo>
                <a:lnTo>
                  <a:pt x="186" y="51"/>
                </a:lnTo>
                <a:lnTo>
                  <a:pt x="178" y="49"/>
                </a:lnTo>
                <a:lnTo>
                  <a:pt x="178" y="49"/>
                </a:lnTo>
                <a:lnTo>
                  <a:pt x="180" y="43"/>
                </a:lnTo>
                <a:lnTo>
                  <a:pt x="180" y="41"/>
                </a:lnTo>
                <a:lnTo>
                  <a:pt x="180" y="40"/>
                </a:lnTo>
                <a:lnTo>
                  <a:pt x="180" y="40"/>
                </a:lnTo>
                <a:lnTo>
                  <a:pt x="180" y="38"/>
                </a:lnTo>
                <a:lnTo>
                  <a:pt x="180" y="34"/>
                </a:lnTo>
                <a:lnTo>
                  <a:pt x="174" y="34"/>
                </a:lnTo>
                <a:lnTo>
                  <a:pt x="170" y="32"/>
                </a:lnTo>
                <a:lnTo>
                  <a:pt x="167" y="30"/>
                </a:lnTo>
                <a:lnTo>
                  <a:pt x="167" y="30"/>
                </a:lnTo>
                <a:lnTo>
                  <a:pt x="159" y="26"/>
                </a:lnTo>
                <a:lnTo>
                  <a:pt x="155" y="24"/>
                </a:lnTo>
                <a:lnTo>
                  <a:pt x="153" y="23"/>
                </a:lnTo>
                <a:lnTo>
                  <a:pt x="153" y="23"/>
                </a:lnTo>
                <a:lnTo>
                  <a:pt x="153" y="23"/>
                </a:lnTo>
                <a:lnTo>
                  <a:pt x="155" y="21"/>
                </a:lnTo>
                <a:lnTo>
                  <a:pt x="157" y="21"/>
                </a:lnTo>
                <a:lnTo>
                  <a:pt x="157" y="21"/>
                </a:lnTo>
                <a:lnTo>
                  <a:pt x="157" y="17"/>
                </a:lnTo>
                <a:lnTo>
                  <a:pt x="157" y="17"/>
                </a:lnTo>
                <a:lnTo>
                  <a:pt x="157" y="15"/>
                </a:lnTo>
                <a:lnTo>
                  <a:pt x="153" y="15"/>
                </a:lnTo>
                <a:lnTo>
                  <a:pt x="150" y="15"/>
                </a:lnTo>
                <a:lnTo>
                  <a:pt x="146" y="17"/>
                </a:lnTo>
                <a:lnTo>
                  <a:pt x="146" y="17"/>
                </a:lnTo>
                <a:lnTo>
                  <a:pt x="138" y="17"/>
                </a:lnTo>
                <a:lnTo>
                  <a:pt x="135" y="17"/>
                </a:lnTo>
                <a:lnTo>
                  <a:pt x="133" y="19"/>
                </a:lnTo>
                <a:lnTo>
                  <a:pt x="131" y="21"/>
                </a:lnTo>
                <a:lnTo>
                  <a:pt x="131" y="21"/>
                </a:lnTo>
                <a:lnTo>
                  <a:pt x="129" y="23"/>
                </a:lnTo>
                <a:lnTo>
                  <a:pt x="125" y="23"/>
                </a:lnTo>
                <a:lnTo>
                  <a:pt x="116" y="23"/>
                </a:lnTo>
                <a:lnTo>
                  <a:pt x="116" y="23"/>
                </a:lnTo>
                <a:lnTo>
                  <a:pt x="112" y="23"/>
                </a:lnTo>
                <a:lnTo>
                  <a:pt x="108" y="21"/>
                </a:lnTo>
                <a:lnTo>
                  <a:pt x="108" y="21"/>
                </a:lnTo>
                <a:lnTo>
                  <a:pt x="108" y="21"/>
                </a:lnTo>
                <a:lnTo>
                  <a:pt x="104" y="17"/>
                </a:lnTo>
                <a:lnTo>
                  <a:pt x="104" y="17"/>
                </a:lnTo>
                <a:lnTo>
                  <a:pt x="102" y="17"/>
                </a:lnTo>
                <a:lnTo>
                  <a:pt x="102" y="17"/>
                </a:lnTo>
                <a:lnTo>
                  <a:pt x="99" y="15"/>
                </a:lnTo>
                <a:lnTo>
                  <a:pt x="97" y="17"/>
                </a:lnTo>
                <a:lnTo>
                  <a:pt x="89" y="17"/>
                </a:lnTo>
                <a:lnTo>
                  <a:pt x="85" y="19"/>
                </a:lnTo>
                <a:lnTo>
                  <a:pt x="80" y="21"/>
                </a:lnTo>
                <a:lnTo>
                  <a:pt x="78" y="21"/>
                </a:lnTo>
                <a:lnTo>
                  <a:pt x="74" y="17"/>
                </a:lnTo>
                <a:lnTo>
                  <a:pt x="74" y="17"/>
                </a:lnTo>
                <a:lnTo>
                  <a:pt x="72" y="15"/>
                </a:lnTo>
                <a:lnTo>
                  <a:pt x="70" y="11"/>
                </a:lnTo>
                <a:lnTo>
                  <a:pt x="68" y="7"/>
                </a:lnTo>
                <a:lnTo>
                  <a:pt x="66" y="6"/>
                </a:lnTo>
                <a:lnTo>
                  <a:pt x="66" y="6"/>
                </a:lnTo>
                <a:lnTo>
                  <a:pt x="63" y="4"/>
                </a:lnTo>
                <a:lnTo>
                  <a:pt x="59" y="4"/>
                </a:lnTo>
                <a:lnTo>
                  <a:pt x="51" y="6"/>
                </a:lnTo>
                <a:lnTo>
                  <a:pt x="51" y="6"/>
                </a:lnTo>
                <a:lnTo>
                  <a:pt x="42" y="7"/>
                </a:lnTo>
                <a:lnTo>
                  <a:pt x="32" y="9"/>
                </a:lnTo>
                <a:lnTo>
                  <a:pt x="32" y="9"/>
                </a:lnTo>
                <a:lnTo>
                  <a:pt x="29" y="13"/>
                </a:lnTo>
                <a:lnTo>
                  <a:pt x="27" y="15"/>
                </a:lnTo>
                <a:lnTo>
                  <a:pt x="27" y="19"/>
                </a:lnTo>
                <a:lnTo>
                  <a:pt x="27" y="23"/>
                </a:lnTo>
                <a:lnTo>
                  <a:pt x="27" y="23"/>
                </a:lnTo>
                <a:lnTo>
                  <a:pt x="31" y="26"/>
                </a:lnTo>
                <a:lnTo>
                  <a:pt x="32" y="32"/>
                </a:lnTo>
                <a:lnTo>
                  <a:pt x="32" y="38"/>
                </a:lnTo>
                <a:lnTo>
                  <a:pt x="32" y="40"/>
                </a:lnTo>
                <a:lnTo>
                  <a:pt x="31" y="41"/>
                </a:lnTo>
                <a:lnTo>
                  <a:pt x="31" y="41"/>
                </a:lnTo>
                <a:lnTo>
                  <a:pt x="27" y="41"/>
                </a:lnTo>
                <a:lnTo>
                  <a:pt x="25" y="41"/>
                </a:lnTo>
                <a:lnTo>
                  <a:pt x="23" y="38"/>
                </a:lnTo>
                <a:lnTo>
                  <a:pt x="21" y="36"/>
                </a:lnTo>
                <a:lnTo>
                  <a:pt x="19" y="28"/>
                </a:lnTo>
                <a:lnTo>
                  <a:pt x="19" y="26"/>
                </a:lnTo>
                <a:lnTo>
                  <a:pt x="19" y="23"/>
                </a:lnTo>
                <a:lnTo>
                  <a:pt x="19" y="23"/>
                </a:lnTo>
                <a:lnTo>
                  <a:pt x="23" y="17"/>
                </a:lnTo>
                <a:lnTo>
                  <a:pt x="23" y="15"/>
                </a:lnTo>
                <a:lnTo>
                  <a:pt x="23" y="13"/>
                </a:lnTo>
                <a:lnTo>
                  <a:pt x="23" y="13"/>
                </a:lnTo>
                <a:lnTo>
                  <a:pt x="23" y="6"/>
                </a:lnTo>
                <a:lnTo>
                  <a:pt x="23" y="2"/>
                </a:lnTo>
                <a:lnTo>
                  <a:pt x="23" y="0"/>
                </a:lnTo>
                <a:lnTo>
                  <a:pt x="12" y="9"/>
                </a:lnTo>
                <a:lnTo>
                  <a:pt x="12" y="9"/>
                </a:lnTo>
                <a:lnTo>
                  <a:pt x="8" y="13"/>
                </a:lnTo>
                <a:lnTo>
                  <a:pt x="8" y="17"/>
                </a:lnTo>
                <a:lnTo>
                  <a:pt x="6" y="24"/>
                </a:lnTo>
                <a:lnTo>
                  <a:pt x="6" y="24"/>
                </a:lnTo>
                <a:lnTo>
                  <a:pt x="4" y="30"/>
                </a:lnTo>
                <a:lnTo>
                  <a:pt x="0" y="38"/>
                </a:lnTo>
                <a:lnTo>
                  <a:pt x="0" y="38"/>
                </a:lnTo>
                <a:lnTo>
                  <a:pt x="0" y="38"/>
                </a:lnTo>
                <a:lnTo>
                  <a:pt x="0" y="38"/>
                </a:lnTo>
                <a:lnTo>
                  <a:pt x="0" y="41"/>
                </a:lnTo>
                <a:lnTo>
                  <a:pt x="0" y="41"/>
                </a:lnTo>
                <a:lnTo>
                  <a:pt x="4" y="41"/>
                </a:lnTo>
                <a:lnTo>
                  <a:pt x="8" y="43"/>
                </a:lnTo>
                <a:lnTo>
                  <a:pt x="10" y="47"/>
                </a:lnTo>
                <a:lnTo>
                  <a:pt x="12" y="51"/>
                </a:lnTo>
                <a:lnTo>
                  <a:pt x="12" y="51"/>
                </a:lnTo>
                <a:lnTo>
                  <a:pt x="14" y="55"/>
                </a:lnTo>
                <a:lnTo>
                  <a:pt x="15" y="60"/>
                </a:lnTo>
                <a:lnTo>
                  <a:pt x="15" y="66"/>
                </a:lnTo>
                <a:lnTo>
                  <a:pt x="15" y="70"/>
                </a:lnTo>
                <a:lnTo>
                  <a:pt x="15" y="70"/>
                </a:lnTo>
                <a:lnTo>
                  <a:pt x="17" y="72"/>
                </a:lnTo>
                <a:lnTo>
                  <a:pt x="23" y="74"/>
                </a:lnTo>
                <a:lnTo>
                  <a:pt x="31" y="76"/>
                </a:lnTo>
                <a:lnTo>
                  <a:pt x="40" y="76"/>
                </a:lnTo>
                <a:lnTo>
                  <a:pt x="44" y="77"/>
                </a:lnTo>
                <a:lnTo>
                  <a:pt x="46" y="79"/>
                </a:lnTo>
                <a:lnTo>
                  <a:pt x="46" y="79"/>
                </a:lnTo>
                <a:lnTo>
                  <a:pt x="48" y="79"/>
                </a:lnTo>
                <a:lnTo>
                  <a:pt x="48" y="79"/>
                </a:lnTo>
                <a:lnTo>
                  <a:pt x="49" y="81"/>
                </a:lnTo>
                <a:lnTo>
                  <a:pt x="49" y="81"/>
                </a:lnTo>
                <a:lnTo>
                  <a:pt x="49" y="79"/>
                </a:lnTo>
                <a:lnTo>
                  <a:pt x="49" y="79"/>
                </a:lnTo>
                <a:lnTo>
                  <a:pt x="53" y="85"/>
                </a:lnTo>
                <a:lnTo>
                  <a:pt x="55" y="87"/>
                </a:lnTo>
                <a:lnTo>
                  <a:pt x="57" y="89"/>
                </a:lnTo>
                <a:lnTo>
                  <a:pt x="63" y="89"/>
                </a:lnTo>
                <a:lnTo>
                  <a:pt x="63" y="89"/>
                </a:lnTo>
                <a:lnTo>
                  <a:pt x="83" y="89"/>
                </a:lnTo>
                <a:lnTo>
                  <a:pt x="83" y="89"/>
                </a:lnTo>
                <a:lnTo>
                  <a:pt x="83" y="94"/>
                </a:lnTo>
                <a:lnTo>
                  <a:pt x="82" y="96"/>
                </a:lnTo>
                <a:lnTo>
                  <a:pt x="82" y="100"/>
                </a:lnTo>
                <a:lnTo>
                  <a:pt x="82" y="100"/>
                </a:lnTo>
                <a:lnTo>
                  <a:pt x="80" y="104"/>
                </a:lnTo>
                <a:lnTo>
                  <a:pt x="78" y="108"/>
                </a:lnTo>
                <a:lnTo>
                  <a:pt x="78" y="108"/>
                </a:lnTo>
                <a:lnTo>
                  <a:pt x="80" y="110"/>
                </a:lnTo>
                <a:lnTo>
                  <a:pt x="80" y="113"/>
                </a:lnTo>
                <a:lnTo>
                  <a:pt x="82" y="119"/>
                </a:lnTo>
                <a:lnTo>
                  <a:pt x="82" y="119"/>
                </a:lnTo>
                <a:lnTo>
                  <a:pt x="82" y="125"/>
                </a:lnTo>
                <a:lnTo>
                  <a:pt x="85" y="128"/>
                </a:lnTo>
                <a:lnTo>
                  <a:pt x="85" y="128"/>
                </a:lnTo>
                <a:lnTo>
                  <a:pt x="87" y="132"/>
                </a:lnTo>
                <a:lnTo>
                  <a:pt x="87" y="134"/>
                </a:lnTo>
                <a:lnTo>
                  <a:pt x="85" y="138"/>
                </a:lnTo>
                <a:lnTo>
                  <a:pt x="85" y="138"/>
                </a:lnTo>
                <a:lnTo>
                  <a:pt x="85" y="138"/>
                </a:lnTo>
                <a:lnTo>
                  <a:pt x="87" y="151"/>
                </a:lnTo>
                <a:lnTo>
                  <a:pt x="97" y="166"/>
                </a:lnTo>
                <a:lnTo>
                  <a:pt x="99" y="176"/>
                </a:lnTo>
                <a:lnTo>
                  <a:pt x="112" y="174"/>
                </a:lnTo>
                <a:lnTo>
                  <a:pt x="118" y="176"/>
                </a:lnTo>
                <a:lnTo>
                  <a:pt x="133" y="163"/>
                </a:lnTo>
                <a:lnTo>
                  <a:pt x="135" y="159"/>
                </a:lnTo>
                <a:lnTo>
                  <a:pt x="142" y="155"/>
                </a:lnTo>
                <a:lnTo>
                  <a:pt x="142" y="153"/>
                </a:lnTo>
                <a:lnTo>
                  <a:pt x="136" y="149"/>
                </a:lnTo>
                <a:lnTo>
                  <a:pt x="133" y="136"/>
                </a:lnTo>
                <a:lnTo>
                  <a:pt x="131" y="125"/>
                </a:lnTo>
                <a:lnTo>
                  <a:pt x="131" y="125"/>
                </a:lnTo>
                <a:lnTo>
                  <a:pt x="131" y="125"/>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9" name="Freeform 37"/>
          <p:cNvSpPr>
            <a:spLocks/>
          </p:cNvSpPr>
          <p:nvPr/>
        </p:nvSpPr>
        <p:spPr bwMode="auto">
          <a:xfrm>
            <a:off x="9925170" y="4136325"/>
            <a:ext cx="20359" cy="22523"/>
          </a:xfrm>
          <a:custGeom>
            <a:avLst/>
            <a:gdLst>
              <a:gd name="T0" fmla="*/ 8 w 10"/>
              <a:gd name="T1" fmla="*/ 11 h 13"/>
              <a:gd name="T2" fmla="*/ 8 w 10"/>
              <a:gd name="T3" fmla="*/ 11 h 13"/>
              <a:gd name="T4" fmla="*/ 6 w 10"/>
              <a:gd name="T5" fmla="*/ 13 h 13"/>
              <a:gd name="T6" fmla="*/ 6 w 10"/>
              <a:gd name="T7" fmla="*/ 13 h 13"/>
              <a:gd name="T8" fmla="*/ 2 w 10"/>
              <a:gd name="T9" fmla="*/ 13 h 13"/>
              <a:gd name="T10" fmla="*/ 2 w 10"/>
              <a:gd name="T11" fmla="*/ 13 h 13"/>
              <a:gd name="T12" fmla="*/ 2 w 10"/>
              <a:gd name="T13" fmla="*/ 11 h 13"/>
              <a:gd name="T14" fmla="*/ 2 w 10"/>
              <a:gd name="T15" fmla="*/ 11 h 13"/>
              <a:gd name="T16" fmla="*/ 0 w 10"/>
              <a:gd name="T17" fmla="*/ 8 h 13"/>
              <a:gd name="T18" fmla="*/ 0 w 10"/>
              <a:gd name="T19" fmla="*/ 2 h 13"/>
              <a:gd name="T20" fmla="*/ 2 w 10"/>
              <a:gd name="T21" fmla="*/ 0 h 13"/>
              <a:gd name="T22" fmla="*/ 2 w 10"/>
              <a:gd name="T23" fmla="*/ 0 h 13"/>
              <a:gd name="T24" fmla="*/ 2 w 10"/>
              <a:gd name="T25" fmla="*/ 0 h 13"/>
              <a:gd name="T26" fmla="*/ 6 w 10"/>
              <a:gd name="T27" fmla="*/ 0 h 13"/>
              <a:gd name="T28" fmla="*/ 6 w 10"/>
              <a:gd name="T29" fmla="*/ 0 h 13"/>
              <a:gd name="T30" fmla="*/ 8 w 10"/>
              <a:gd name="T31" fmla="*/ 4 h 13"/>
              <a:gd name="T32" fmla="*/ 10 w 10"/>
              <a:gd name="T33" fmla="*/ 8 h 13"/>
              <a:gd name="T34" fmla="*/ 8 w 10"/>
              <a:gd name="T35" fmla="*/ 11 h 13"/>
              <a:gd name="T36" fmla="*/ 8 w 10"/>
              <a:gd name="T37" fmla="*/ 11 h 13"/>
              <a:gd name="T38" fmla="*/ 8 w 10"/>
              <a:gd name="T39" fmla="*/ 11 h 13"/>
              <a:gd name="T40" fmla="*/ 8 w 10"/>
              <a:gd name="T41" fmla="*/ 1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 h="13">
                <a:moveTo>
                  <a:pt x="8" y="11"/>
                </a:moveTo>
                <a:lnTo>
                  <a:pt x="8" y="11"/>
                </a:lnTo>
                <a:lnTo>
                  <a:pt x="6" y="13"/>
                </a:lnTo>
                <a:lnTo>
                  <a:pt x="6" y="13"/>
                </a:lnTo>
                <a:lnTo>
                  <a:pt x="2" y="13"/>
                </a:lnTo>
                <a:lnTo>
                  <a:pt x="2" y="13"/>
                </a:lnTo>
                <a:lnTo>
                  <a:pt x="2" y="11"/>
                </a:lnTo>
                <a:lnTo>
                  <a:pt x="2" y="11"/>
                </a:lnTo>
                <a:lnTo>
                  <a:pt x="0" y="8"/>
                </a:lnTo>
                <a:lnTo>
                  <a:pt x="0" y="2"/>
                </a:lnTo>
                <a:lnTo>
                  <a:pt x="2" y="0"/>
                </a:lnTo>
                <a:lnTo>
                  <a:pt x="2" y="0"/>
                </a:lnTo>
                <a:lnTo>
                  <a:pt x="2" y="0"/>
                </a:lnTo>
                <a:lnTo>
                  <a:pt x="6" y="0"/>
                </a:lnTo>
                <a:lnTo>
                  <a:pt x="6" y="0"/>
                </a:lnTo>
                <a:lnTo>
                  <a:pt x="8" y="4"/>
                </a:lnTo>
                <a:lnTo>
                  <a:pt x="10" y="8"/>
                </a:lnTo>
                <a:lnTo>
                  <a:pt x="8" y="11"/>
                </a:lnTo>
                <a:lnTo>
                  <a:pt x="8" y="11"/>
                </a:lnTo>
                <a:lnTo>
                  <a:pt x="8" y="11"/>
                </a:lnTo>
                <a:lnTo>
                  <a:pt x="8" y="11"/>
                </a:lnTo>
                <a:close/>
              </a:path>
            </a:pathLst>
          </a:custGeom>
          <a:solidFill>
            <a:schemeClr val="bg1">
              <a:lumMod val="85000"/>
            </a:schemeClr>
          </a:solidFill>
          <a:ln w="635" cap="rnd">
            <a:solidFill>
              <a:schemeClr val="bg1">
                <a:alpha val="17000"/>
              </a:schemeClr>
            </a:solidFill>
            <a:round/>
            <a:headEnd/>
            <a:tailEnd/>
          </a:ln>
        </p:spPr>
        <p:txBody>
          <a:bodyPr/>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0" name="Freeform 38"/>
          <p:cNvSpPr>
            <a:spLocks/>
          </p:cNvSpPr>
          <p:nvPr/>
        </p:nvSpPr>
        <p:spPr bwMode="auto">
          <a:xfrm>
            <a:off x="9925170" y="4136325"/>
            <a:ext cx="20359" cy="22523"/>
          </a:xfrm>
          <a:custGeom>
            <a:avLst/>
            <a:gdLst>
              <a:gd name="T0" fmla="*/ 8 w 10"/>
              <a:gd name="T1" fmla="*/ 11 h 13"/>
              <a:gd name="T2" fmla="*/ 8 w 10"/>
              <a:gd name="T3" fmla="*/ 11 h 13"/>
              <a:gd name="T4" fmla="*/ 6 w 10"/>
              <a:gd name="T5" fmla="*/ 13 h 13"/>
              <a:gd name="T6" fmla="*/ 6 w 10"/>
              <a:gd name="T7" fmla="*/ 13 h 13"/>
              <a:gd name="T8" fmla="*/ 2 w 10"/>
              <a:gd name="T9" fmla="*/ 13 h 13"/>
              <a:gd name="T10" fmla="*/ 2 w 10"/>
              <a:gd name="T11" fmla="*/ 13 h 13"/>
              <a:gd name="T12" fmla="*/ 2 w 10"/>
              <a:gd name="T13" fmla="*/ 11 h 13"/>
              <a:gd name="T14" fmla="*/ 2 w 10"/>
              <a:gd name="T15" fmla="*/ 11 h 13"/>
              <a:gd name="T16" fmla="*/ 0 w 10"/>
              <a:gd name="T17" fmla="*/ 8 h 13"/>
              <a:gd name="T18" fmla="*/ 0 w 10"/>
              <a:gd name="T19" fmla="*/ 2 h 13"/>
              <a:gd name="T20" fmla="*/ 2 w 10"/>
              <a:gd name="T21" fmla="*/ 0 h 13"/>
              <a:gd name="T22" fmla="*/ 2 w 10"/>
              <a:gd name="T23" fmla="*/ 0 h 13"/>
              <a:gd name="T24" fmla="*/ 2 w 10"/>
              <a:gd name="T25" fmla="*/ 0 h 13"/>
              <a:gd name="T26" fmla="*/ 6 w 10"/>
              <a:gd name="T27" fmla="*/ 0 h 13"/>
              <a:gd name="T28" fmla="*/ 6 w 10"/>
              <a:gd name="T29" fmla="*/ 0 h 13"/>
              <a:gd name="T30" fmla="*/ 8 w 10"/>
              <a:gd name="T31" fmla="*/ 4 h 13"/>
              <a:gd name="T32" fmla="*/ 10 w 10"/>
              <a:gd name="T33" fmla="*/ 8 h 13"/>
              <a:gd name="T34" fmla="*/ 8 w 10"/>
              <a:gd name="T35" fmla="*/ 11 h 13"/>
              <a:gd name="T36" fmla="*/ 8 w 10"/>
              <a:gd name="T37" fmla="*/ 11 h 13"/>
              <a:gd name="T38" fmla="*/ 8 w 10"/>
              <a:gd name="T39" fmla="*/ 11 h 13"/>
              <a:gd name="T40" fmla="*/ 8 w 10"/>
              <a:gd name="T41" fmla="*/ 1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 h="13">
                <a:moveTo>
                  <a:pt x="8" y="11"/>
                </a:moveTo>
                <a:lnTo>
                  <a:pt x="8" y="11"/>
                </a:lnTo>
                <a:lnTo>
                  <a:pt x="6" y="13"/>
                </a:lnTo>
                <a:lnTo>
                  <a:pt x="6" y="13"/>
                </a:lnTo>
                <a:lnTo>
                  <a:pt x="2" y="13"/>
                </a:lnTo>
                <a:lnTo>
                  <a:pt x="2" y="13"/>
                </a:lnTo>
                <a:lnTo>
                  <a:pt x="2" y="11"/>
                </a:lnTo>
                <a:lnTo>
                  <a:pt x="2" y="11"/>
                </a:lnTo>
                <a:lnTo>
                  <a:pt x="0" y="8"/>
                </a:lnTo>
                <a:lnTo>
                  <a:pt x="0" y="2"/>
                </a:lnTo>
                <a:lnTo>
                  <a:pt x="2" y="0"/>
                </a:lnTo>
                <a:lnTo>
                  <a:pt x="2" y="0"/>
                </a:lnTo>
                <a:lnTo>
                  <a:pt x="2" y="0"/>
                </a:lnTo>
                <a:lnTo>
                  <a:pt x="6" y="0"/>
                </a:lnTo>
                <a:lnTo>
                  <a:pt x="6" y="0"/>
                </a:lnTo>
                <a:lnTo>
                  <a:pt x="8" y="4"/>
                </a:lnTo>
                <a:lnTo>
                  <a:pt x="10" y="8"/>
                </a:lnTo>
                <a:lnTo>
                  <a:pt x="8" y="11"/>
                </a:lnTo>
                <a:lnTo>
                  <a:pt x="8" y="11"/>
                </a:lnTo>
                <a:lnTo>
                  <a:pt x="8" y="11"/>
                </a:lnTo>
                <a:lnTo>
                  <a:pt x="8" y="11"/>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1" name="Freeform 39"/>
          <p:cNvSpPr>
            <a:spLocks/>
          </p:cNvSpPr>
          <p:nvPr/>
        </p:nvSpPr>
        <p:spPr bwMode="auto">
          <a:xfrm>
            <a:off x="9929239" y="4205625"/>
            <a:ext cx="136400" cy="202699"/>
          </a:xfrm>
          <a:custGeom>
            <a:avLst/>
            <a:gdLst>
              <a:gd name="T0" fmla="*/ 57 w 67"/>
              <a:gd name="T1" fmla="*/ 110 h 117"/>
              <a:gd name="T2" fmla="*/ 46 w 67"/>
              <a:gd name="T3" fmla="*/ 111 h 117"/>
              <a:gd name="T4" fmla="*/ 38 w 67"/>
              <a:gd name="T5" fmla="*/ 117 h 117"/>
              <a:gd name="T6" fmla="*/ 29 w 67"/>
              <a:gd name="T7" fmla="*/ 110 h 117"/>
              <a:gd name="T8" fmla="*/ 19 w 67"/>
              <a:gd name="T9" fmla="*/ 87 h 117"/>
              <a:gd name="T10" fmla="*/ 23 w 67"/>
              <a:gd name="T11" fmla="*/ 70 h 117"/>
              <a:gd name="T12" fmla="*/ 19 w 67"/>
              <a:gd name="T13" fmla="*/ 64 h 117"/>
              <a:gd name="T14" fmla="*/ 19 w 67"/>
              <a:gd name="T15" fmla="*/ 55 h 117"/>
              <a:gd name="T16" fmla="*/ 8 w 67"/>
              <a:gd name="T17" fmla="*/ 53 h 117"/>
              <a:gd name="T18" fmla="*/ 6 w 67"/>
              <a:gd name="T19" fmla="*/ 49 h 117"/>
              <a:gd name="T20" fmla="*/ 0 w 67"/>
              <a:gd name="T21" fmla="*/ 43 h 117"/>
              <a:gd name="T22" fmla="*/ 0 w 67"/>
              <a:gd name="T23" fmla="*/ 43 h 117"/>
              <a:gd name="T24" fmla="*/ 2 w 67"/>
              <a:gd name="T25" fmla="*/ 36 h 117"/>
              <a:gd name="T26" fmla="*/ 4 w 67"/>
              <a:gd name="T27" fmla="*/ 34 h 117"/>
              <a:gd name="T28" fmla="*/ 4 w 67"/>
              <a:gd name="T29" fmla="*/ 30 h 117"/>
              <a:gd name="T30" fmla="*/ 4 w 67"/>
              <a:gd name="T31" fmla="*/ 30 h 117"/>
              <a:gd name="T32" fmla="*/ 6 w 67"/>
              <a:gd name="T33" fmla="*/ 28 h 117"/>
              <a:gd name="T34" fmla="*/ 8 w 67"/>
              <a:gd name="T35" fmla="*/ 26 h 117"/>
              <a:gd name="T36" fmla="*/ 14 w 67"/>
              <a:gd name="T37" fmla="*/ 24 h 117"/>
              <a:gd name="T38" fmla="*/ 14 w 67"/>
              <a:gd name="T39" fmla="*/ 24 h 117"/>
              <a:gd name="T40" fmla="*/ 14 w 67"/>
              <a:gd name="T41" fmla="*/ 21 h 117"/>
              <a:gd name="T42" fmla="*/ 12 w 67"/>
              <a:gd name="T43" fmla="*/ 19 h 117"/>
              <a:gd name="T44" fmla="*/ 12 w 67"/>
              <a:gd name="T45" fmla="*/ 17 h 117"/>
              <a:gd name="T46" fmla="*/ 10 w 67"/>
              <a:gd name="T47" fmla="*/ 13 h 117"/>
              <a:gd name="T48" fmla="*/ 10 w 67"/>
              <a:gd name="T49" fmla="*/ 13 h 117"/>
              <a:gd name="T50" fmla="*/ 12 w 67"/>
              <a:gd name="T51" fmla="*/ 11 h 117"/>
              <a:gd name="T52" fmla="*/ 14 w 67"/>
              <a:gd name="T53" fmla="*/ 9 h 117"/>
              <a:gd name="T54" fmla="*/ 17 w 67"/>
              <a:gd name="T55" fmla="*/ 5 h 117"/>
              <a:gd name="T56" fmla="*/ 17 w 67"/>
              <a:gd name="T57" fmla="*/ 5 h 117"/>
              <a:gd name="T58" fmla="*/ 19 w 67"/>
              <a:gd name="T59" fmla="*/ 2 h 117"/>
              <a:gd name="T60" fmla="*/ 19 w 67"/>
              <a:gd name="T61" fmla="*/ 0 h 117"/>
              <a:gd name="T62" fmla="*/ 19 w 67"/>
              <a:gd name="T63" fmla="*/ 0 h 117"/>
              <a:gd name="T64" fmla="*/ 23 w 67"/>
              <a:gd name="T65" fmla="*/ 2 h 117"/>
              <a:gd name="T66" fmla="*/ 27 w 67"/>
              <a:gd name="T67" fmla="*/ 4 h 117"/>
              <a:gd name="T68" fmla="*/ 33 w 67"/>
              <a:gd name="T69" fmla="*/ 7 h 117"/>
              <a:gd name="T70" fmla="*/ 33 w 67"/>
              <a:gd name="T71" fmla="*/ 7 h 117"/>
              <a:gd name="T72" fmla="*/ 34 w 67"/>
              <a:gd name="T73" fmla="*/ 9 h 117"/>
              <a:gd name="T74" fmla="*/ 34 w 67"/>
              <a:gd name="T75" fmla="*/ 9 h 117"/>
              <a:gd name="T76" fmla="*/ 38 w 67"/>
              <a:gd name="T77" fmla="*/ 13 h 117"/>
              <a:gd name="T78" fmla="*/ 40 w 67"/>
              <a:gd name="T79" fmla="*/ 17 h 117"/>
              <a:gd name="T80" fmla="*/ 40 w 67"/>
              <a:gd name="T81" fmla="*/ 17 h 117"/>
              <a:gd name="T82" fmla="*/ 42 w 67"/>
              <a:gd name="T83" fmla="*/ 23 h 117"/>
              <a:gd name="T84" fmla="*/ 42 w 67"/>
              <a:gd name="T85" fmla="*/ 26 h 117"/>
              <a:gd name="T86" fmla="*/ 44 w 67"/>
              <a:gd name="T87" fmla="*/ 28 h 117"/>
              <a:gd name="T88" fmla="*/ 44 w 67"/>
              <a:gd name="T89" fmla="*/ 28 h 117"/>
              <a:gd name="T90" fmla="*/ 48 w 67"/>
              <a:gd name="T91" fmla="*/ 30 h 117"/>
              <a:gd name="T92" fmla="*/ 51 w 67"/>
              <a:gd name="T93" fmla="*/ 32 h 117"/>
              <a:gd name="T94" fmla="*/ 51 w 67"/>
              <a:gd name="T95" fmla="*/ 32 h 117"/>
              <a:gd name="T96" fmla="*/ 59 w 67"/>
              <a:gd name="T97" fmla="*/ 38 h 117"/>
              <a:gd name="T98" fmla="*/ 61 w 67"/>
              <a:gd name="T99" fmla="*/ 49 h 117"/>
              <a:gd name="T100" fmla="*/ 48 w 67"/>
              <a:gd name="T101" fmla="*/ 66 h 117"/>
              <a:gd name="T102" fmla="*/ 51 w 67"/>
              <a:gd name="T103" fmla="*/ 77 h 117"/>
              <a:gd name="T104" fmla="*/ 59 w 67"/>
              <a:gd name="T105" fmla="*/ 79 h 117"/>
              <a:gd name="T106" fmla="*/ 61 w 67"/>
              <a:gd name="T107" fmla="*/ 89 h 117"/>
              <a:gd name="T108" fmla="*/ 67 w 67"/>
              <a:gd name="T109" fmla="*/ 104 h 117"/>
              <a:gd name="T110" fmla="*/ 57 w 67"/>
              <a:gd name="T111" fmla="*/ 110 h 117"/>
              <a:gd name="T112" fmla="*/ 57 w 67"/>
              <a:gd name="T113" fmla="*/ 110 h 117"/>
              <a:gd name="T114" fmla="*/ 57 w 67"/>
              <a:gd name="T115" fmla="*/ 11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7" h="117">
                <a:moveTo>
                  <a:pt x="57" y="110"/>
                </a:moveTo>
                <a:lnTo>
                  <a:pt x="46" y="111"/>
                </a:lnTo>
                <a:lnTo>
                  <a:pt x="38" y="117"/>
                </a:lnTo>
                <a:lnTo>
                  <a:pt x="29" y="110"/>
                </a:lnTo>
                <a:lnTo>
                  <a:pt x="19" y="87"/>
                </a:lnTo>
                <a:lnTo>
                  <a:pt x="23" y="70"/>
                </a:lnTo>
                <a:lnTo>
                  <a:pt x="19" y="64"/>
                </a:lnTo>
                <a:lnTo>
                  <a:pt x="19" y="55"/>
                </a:lnTo>
                <a:lnTo>
                  <a:pt x="8" y="53"/>
                </a:lnTo>
                <a:lnTo>
                  <a:pt x="6" y="49"/>
                </a:lnTo>
                <a:lnTo>
                  <a:pt x="0" y="43"/>
                </a:lnTo>
                <a:lnTo>
                  <a:pt x="0" y="43"/>
                </a:lnTo>
                <a:lnTo>
                  <a:pt x="2" y="36"/>
                </a:lnTo>
                <a:lnTo>
                  <a:pt x="4" y="34"/>
                </a:lnTo>
                <a:lnTo>
                  <a:pt x="4" y="30"/>
                </a:lnTo>
                <a:lnTo>
                  <a:pt x="4" y="30"/>
                </a:lnTo>
                <a:lnTo>
                  <a:pt x="6" y="28"/>
                </a:lnTo>
                <a:lnTo>
                  <a:pt x="8" y="26"/>
                </a:lnTo>
                <a:lnTo>
                  <a:pt x="14" y="24"/>
                </a:lnTo>
                <a:lnTo>
                  <a:pt x="14" y="24"/>
                </a:lnTo>
                <a:lnTo>
                  <a:pt x="14" y="21"/>
                </a:lnTo>
                <a:lnTo>
                  <a:pt x="12" y="19"/>
                </a:lnTo>
                <a:lnTo>
                  <a:pt x="12" y="17"/>
                </a:lnTo>
                <a:lnTo>
                  <a:pt x="10" y="13"/>
                </a:lnTo>
                <a:lnTo>
                  <a:pt x="10" y="13"/>
                </a:lnTo>
                <a:lnTo>
                  <a:pt x="12" y="11"/>
                </a:lnTo>
                <a:lnTo>
                  <a:pt x="14" y="9"/>
                </a:lnTo>
                <a:lnTo>
                  <a:pt x="17" y="5"/>
                </a:lnTo>
                <a:lnTo>
                  <a:pt x="17" y="5"/>
                </a:lnTo>
                <a:lnTo>
                  <a:pt x="19" y="2"/>
                </a:lnTo>
                <a:lnTo>
                  <a:pt x="19" y="0"/>
                </a:lnTo>
                <a:lnTo>
                  <a:pt x="19" y="0"/>
                </a:lnTo>
                <a:lnTo>
                  <a:pt x="23" y="2"/>
                </a:lnTo>
                <a:lnTo>
                  <a:pt x="27" y="4"/>
                </a:lnTo>
                <a:lnTo>
                  <a:pt x="33" y="7"/>
                </a:lnTo>
                <a:lnTo>
                  <a:pt x="33" y="7"/>
                </a:lnTo>
                <a:lnTo>
                  <a:pt x="34" y="9"/>
                </a:lnTo>
                <a:lnTo>
                  <a:pt x="34" y="9"/>
                </a:lnTo>
                <a:lnTo>
                  <a:pt x="38" y="13"/>
                </a:lnTo>
                <a:lnTo>
                  <a:pt x="40" y="17"/>
                </a:lnTo>
                <a:lnTo>
                  <a:pt x="40" y="17"/>
                </a:lnTo>
                <a:lnTo>
                  <a:pt x="42" y="23"/>
                </a:lnTo>
                <a:lnTo>
                  <a:pt x="42" y="26"/>
                </a:lnTo>
                <a:lnTo>
                  <a:pt x="44" y="28"/>
                </a:lnTo>
                <a:lnTo>
                  <a:pt x="44" y="28"/>
                </a:lnTo>
                <a:lnTo>
                  <a:pt x="48" y="30"/>
                </a:lnTo>
                <a:lnTo>
                  <a:pt x="51" y="32"/>
                </a:lnTo>
                <a:lnTo>
                  <a:pt x="51" y="32"/>
                </a:lnTo>
                <a:lnTo>
                  <a:pt x="59" y="38"/>
                </a:lnTo>
                <a:lnTo>
                  <a:pt x="61" y="49"/>
                </a:lnTo>
                <a:lnTo>
                  <a:pt x="48" y="66"/>
                </a:lnTo>
                <a:lnTo>
                  <a:pt x="51" y="77"/>
                </a:lnTo>
                <a:lnTo>
                  <a:pt x="59" y="79"/>
                </a:lnTo>
                <a:lnTo>
                  <a:pt x="61" y="89"/>
                </a:lnTo>
                <a:lnTo>
                  <a:pt x="67" y="104"/>
                </a:lnTo>
                <a:lnTo>
                  <a:pt x="57" y="110"/>
                </a:lnTo>
                <a:lnTo>
                  <a:pt x="57" y="110"/>
                </a:lnTo>
                <a:lnTo>
                  <a:pt x="57" y="110"/>
                </a:lnTo>
                <a:close/>
              </a:path>
            </a:pathLst>
          </a:custGeom>
          <a:solidFill>
            <a:schemeClr val="bg1">
              <a:lumMod val="85000"/>
            </a:schemeClr>
          </a:solidFill>
          <a:ln w="635" cap="rnd">
            <a:solidFill>
              <a:schemeClr val="bg1">
                <a:alpha val="17000"/>
              </a:schemeClr>
            </a:solidFill>
            <a:round/>
            <a:headEnd/>
            <a:tailEnd/>
          </a:ln>
        </p:spPr>
        <p:txBody>
          <a:bodyPr/>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2" name="Freeform 40"/>
          <p:cNvSpPr>
            <a:spLocks/>
          </p:cNvSpPr>
          <p:nvPr/>
        </p:nvSpPr>
        <p:spPr bwMode="auto">
          <a:xfrm>
            <a:off x="9929239" y="4205625"/>
            <a:ext cx="136400" cy="202699"/>
          </a:xfrm>
          <a:custGeom>
            <a:avLst/>
            <a:gdLst>
              <a:gd name="T0" fmla="*/ 57 w 67"/>
              <a:gd name="T1" fmla="*/ 110 h 117"/>
              <a:gd name="T2" fmla="*/ 46 w 67"/>
              <a:gd name="T3" fmla="*/ 111 h 117"/>
              <a:gd name="T4" fmla="*/ 38 w 67"/>
              <a:gd name="T5" fmla="*/ 117 h 117"/>
              <a:gd name="T6" fmla="*/ 29 w 67"/>
              <a:gd name="T7" fmla="*/ 110 h 117"/>
              <a:gd name="T8" fmla="*/ 19 w 67"/>
              <a:gd name="T9" fmla="*/ 87 h 117"/>
              <a:gd name="T10" fmla="*/ 23 w 67"/>
              <a:gd name="T11" fmla="*/ 70 h 117"/>
              <a:gd name="T12" fmla="*/ 19 w 67"/>
              <a:gd name="T13" fmla="*/ 64 h 117"/>
              <a:gd name="T14" fmla="*/ 19 w 67"/>
              <a:gd name="T15" fmla="*/ 55 h 117"/>
              <a:gd name="T16" fmla="*/ 8 w 67"/>
              <a:gd name="T17" fmla="*/ 53 h 117"/>
              <a:gd name="T18" fmla="*/ 6 w 67"/>
              <a:gd name="T19" fmla="*/ 49 h 117"/>
              <a:gd name="T20" fmla="*/ 0 w 67"/>
              <a:gd name="T21" fmla="*/ 43 h 117"/>
              <a:gd name="T22" fmla="*/ 0 w 67"/>
              <a:gd name="T23" fmla="*/ 43 h 117"/>
              <a:gd name="T24" fmla="*/ 2 w 67"/>
              <a:gd name="T25" fmla="*/ 36 h 117"/>
              <a:gd name="T26" fmla="*/ 4 w 67"/>
              <a:gd name="T27" fmla="*/ 34 h 117"/>
              <a:gd name="T28" fmla="*/ 4 w 67"/>
              <a:gd name="T29" fmla="*/ 30 h 117"/>
              <a:gd name="T30" fmla="*/ 4 w 67"/>
              <a:gd name="T31" fmla="*/ 30 h 117"/>
              <a:gd name="T32" fmla="*/ 6 w 67"/>
              <a:gd name="T33" fmla="*/ 28 h 117"/>
              <a:gd name="T34" fmla="*/ 8 w 67"/>
              <a:gd name="T35" fmla="*/ 26 h 117"/>
              <a:gd name="T36" fmla="*/ 14 w 67"/>
              <a:gd name="T37" fmla="*/ 24 h 117"/>
              <a:gd name="T38" fmla="*/ 14 w 67"/>
              <a:gd name="T39" fmla="*/ 24 h 117"/>
              <a:gd name="T40" fmla="*/ 14 w 67"/>
              <a:gd name="T41" fmla="*/ 21 h 117"/>
              <a:gd name="T42" fmla="*/ 12 w 67"/>
              <a:gd name="T43" fmla="*/ 19 h 117"/>
              <a:gd name="T44" fmla="*/ 12 w 67"/>
              <a:gd name="T45" fmla="*/ 17 h 117"/>
              <a:gd name="T46" fmla="*/ 10 w 67"/>
              <a:gd name="T47" fmla="*/ 13 h 117"/>
              <a:gd name="T48" fmla="*/ 10 w 67"/>
              <a:gd name="T49" fmla="*/ 13 h 117"/>
              <a:gd name="T50" fmla="*/ 12 w 67"/>
              <a:gd name="T51" fmla="*/ 11 h 117"/>
              <a:gd name="T52" fmla="*/ 14 w 67"/>
              <a:gd name="T53" fmla="*/ 9 h 117"/>
              <a:gd name="T54" fmla="*/ 17 w 67"/>
              <a:gd name="T55" fmla="*/ 5 h 117"/>
              <a:gd name="T56" fmla="*/ 17 w 67"/>
              <a:gd name="T57" fmla="*/ 5 h 117"/>
              <a:gd name="T58" fmla="*/ 19 w 67"/>
              <a:gd name="T59" fmla="*/ 2 h 117"/>
              <a:gd name="T60" fmla="*/ 19 w 67"/>
              <a:gd name="T61" fmla="*/ 0 h 117"/>
              <a:gd name="T62" fmla="*/ 19 w 67"/>
              <a:gd name="T63" fmla="*/ 0 h 117"/>
              <a:gd name="T64" fmla="*/ 23 w 67"/>
              <a:gd name="T65" fmla="*/ 2 h 117"/>
              <a:gd name="T66" fmla="*/ 27 w 67"/>
              <a:gd name="T67" fmla="*/ 4 h 117"/>
              <a:gd name="T68" fmla="*/ 33 w 67"/>
              <a:gd name="T69" fmla="*/ 7 h 117"/>
              <a:gd name="T70" fmla="*/ 33 w 67"/>
              <a:gd name="T71" fmla="*/ 7 h 117"/>
              <a:gd name="T72" fmla="*/ 34 w 67"/>
              <a:gd name="T73" fmla="*/ 9 h 117"/>
              <a:gd name="T74" fmla="*/ 34 w 67"/>
              <a:gd name="T75" fmla="*/ 9 h 117"/>
              <a:gd name="T76" fmla="*/ 38 w 67"/>
              <a:gd name="T77" fmla="*/ 13 h 117"/>
              <a:gd name="T78" fmla="*/ 40 w 67"/>
              <a:gd name="T79" fmla="*/ 17 h 117"/>
              <a:gd name="T80" fmla="*/ 40 w 67"/>
              <a:gd name="T81" fmla="*/ 17 h 117"/>
              <a:gd name="T82" fmla="*/ 42 w 67"/>
              <a:gd name="T83" fmla="*/ 23 h 117"/>
              <a:gd name="T84" fmla="*/ 42 w 67"/>
              <a:gd name="T85" fmla="*/ 26 h 117"/>
              <a:gd name="T86" fmla="*/ 44 w 67"/>
              <a:gd name="T87" fmla="*/ 28 h 117"/>
              <a:gd name="T88" fmla="*/ 44 w 67"/>
              <a:gd name="T89" fmla="*/ 28 h 117"/>
              <a:gd name="T90" fmla="*/ 48 w 67"/>
              <a:gd name="T91" fmla="*/ 30 h 117"/>
              <a:gd name="T92" fmla="*/ 51 w 67"/>
              <a:gd name="T93" fmla="*/ 32 h 117"/>
              <a:gd name="T94" fmla="*/ 51 w 67"/>
              <a:gd name="T95" fmla="*/ 32 h 117"/>
              <a:gd name="T96" fmla="*/ 59 w 67"/>
              <a:gd name="T97" fmla="*/ 38 h 117"/>
              <a:gd name="T98" fmla="*/ 61 w 67"/>
              <a:gd name="T99" fmla="*/ 49 h 117"/>
              <a:gd name="T100" fmla="*/ 48 w 67"/>
              <a:gd name="T101" fmla="*/ 66 h 117"/>
              <a:gd name="T102" fmla="*/ 51 w 67"/>
              <a:gd name="T103" fmla="*/ 77 h 117"/>
              <a:gd name="T104" fmla="*/ 59 w 67"/>
              <a:gd name="T105" fmla="*/ 79 h 117"/>
              <a:gd name="T106" fmla="*/ 61 w 67"/>
              <a:gd name="T107" fmla="*/ 89 h 117"/>
              <a:gd name="T108" fmla="*/ 67 w 67"/>
              <a:gd name="T109" fmla="*/ 104 h 117"/>
              <a:gd name="T110" fmla="*/ 57 w 67"/>
              <a:gd name="T111" fmla="*/ 110 h 117"/>
              <a:gd name="T112" fmla="*/ 57 w 67"/>
              <a:gd name="T113" fmla="*/ 110 h 117"/>
              <a:gd name="T114" fmla="*/ 57 w 67"/>
              <a:gd name="T115" fmla="*/ 11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7" h="117">
                <a:moveTo>
                  <a:pt x="57" y="110"/>
                </a:moveTo>
                <a:lnTo>
                  <a:pt x="46" y="111"/>
                </a:lnTo>
                <a:lnTo>
                  <a:pt x="38" y="117"/>
                </a:lnTo>
                <a:lnTo>
                  <a:pt x="29" y="110"/>
                </a:lnTo>
                <a:lnTo>
                  <a:pt x="19" y="87"/>
                </a:lnTo>
                <a:lnTo>
                  <a:pt x="23" y="70"/>
                </a:lnTo>
                <a:lnTo>
                  <a:pt x="19" y="64"/>
                </a:lnTo>
                <a:lnTo>
                  <a:pt x="19" y="55"/>
                </a:lnTo>
                <a:lnTo>
                  <a:pt x="8" y="53"/>
                </a:lnTo>
                <a:lnTo>
                  <a:pt x="6" y="49"/>
                </a:lnTo>
                <a:lnTo>
                  <a:pt x="0" y="43"/>
                </a:lnTo>
                <a:lnTo>
                  <a:pt x="0" y="43"/>
                </a:lnTo>
                <a:lnTo>
                  <a:pt x="2" y="36"/>
                </a:lnTo>
                <a:lnTo>
                  <a:pt x="4" y="34"/>
                </a:lnTo>
                <a:lnTo>
                  <a:pt x="4" y="30"/>
                </a:lnTo>
                <a:lnTo>
                  <a:pt x="4" y="30"/>
                </a:lnTo>
                <a:lnTo>
                  <a:pt x="6" y="28"/>
                </a:lnTo>
                <a:lnTo>
                  <a:pt x="8" y="26"/>
                </a:lnTo>
                <a:lnTo>
                  <a:pt x="14" y="24"/>
                </a:lnTo>
                <a:lnTo>
                  <a:pt x="14" y="24"/>
                </a:lnTo>
                <a:lnTo>
                  <a:pt x="14" y="21"/>
                </a:lnTo>
                <a:lnTo>
                  <a:pt x="12" y="19"/>
                </a:lnTo>
                <a:lnTo>
                  <a:pt x="12" y="17"/>
                </a:lnTo>
                <a:lnTo>
                  <a:pt x="10" y="13"/>
                </a:lnTo>
                <a:lnTo>
                  <a:pt x="10" y="13"/>
                </a:lnTo>
                <a:lnTo>
                  <a:pt x="12" y="11"/>
                </a:lnTo>
                <a:lnTo>
                  <a:pt x="14" y="9"/>
                </a:lnTo>
                <a:lnTo>
                  <a:pt x="17" y="5"/>
                </a:lnTo>
                <a:lnTo>
                  <a:pt x="17" y="5"/>
                </a:lnTo>
                <a:lnTo>
                  <a:pt x="19" y="2"/>
                </a:lnTo>
                <a:lnTo>
                  <a:pt x="19" y="0"/>
                </a:lnTo>
                <a:lnTo>
                  <a:pt x="19" y="0"/>
                </a:lnTo>
                <a:lnTo>
                  <a:pt x="23" y="2"/>
                </a:lnTo>
                <a:lnTo>
                  <a:pt x="27" y="4"/>
                </a:lnTo>
                <a:lnTo>
                  <a:pt x="33" y="7"/>
                </a:lnTo>
                <a:lnTo>
                  <a:pt x="33" y="7"/>
                </a:lnTo>
                <a:lnTo>
                  <a:pt x="34" y="9"/>
                </a:lnTo>
                <a:lnTo>
                  <a:pt x="34" y="9"/>
                </a:lnTo>
                <a:lnTo>
                  <a:pt x="38" y="13"/>
                </a:lnTo>
                <a:lnTo>
                  <a:pt x="40" y="17"/>
                </a:lnTo>
                <a:lnTo>
                  <a:pt x="40" y="17"/>
                </a:lnTo>
                <a:lnTo>
                  <a:pt x="42" y="23"/>
                </a:lnTo>
                <a:lnTo>
                  <a:pt x="42" y="26"/>
                </a:lnTo>
                <a:lnTo>
                  <a:pt x="44" y="28"/>
                </a:lnTo>
                <a:lnTo>
                  <a:pt x="44" y="28"/>
                </a:lnTo>
                <a:lnTo>
                  <a:pt x="48" y="30"/>
                </a:lnTo>
                <a:lnTo>
                  <a:pt x="51" y="32"/>
                </a:lnTo>
                <a:lnTo>
                  <a:pt x="51" y="32"/>
                </a:lnTo>
                <a:lnTo>
                  <a:pt x="59" y="38"/>
                </a:lnTo>
                <a:lnTo>
                  <a:pt x="61" y="49"/>
                </a:lnTo>
                <a:lnTo>
                  <a:pt x="48" y="66"/>
                </a:lnTo>
                <a:lnTo>
                  <a:pt x="51" y="77"/>
                </a:lnTo>
                <a:lnTo>
                  <a:pt x="59" y="79"/>
                </a:lnTo>
                <a:lnTo>
                  <a:pt x="61" y="89"/>
                </a:lnTo>
                <a:lnTo>
                  <a:pt x="67" y="104"/>
                </a:lnTo>
                <a:lnTo>
                  <a:pt x="57" y="110"/>
                </a:lnTo>
                <a:lnTo>
                  <a:pt x="57" y="110"/>
                </a:lnTo>
                <a:lnTo>
                  <a:pt x="57" y="110"/>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3" name="Freeform 41"/>
          <p:cNvSpPr>
            <a:spLocks/>
          </p:cNvSpPr>
          <p:nvPr/>
        </p:nvSpPr>
        <p:spPr bwMode="auto">
          <a:xfrm>
            <a:off x="10026959" y="4274925"/>
            <a:ext cx="122151" cy="114343"/>
          </a:xfrm>
          <a:custGeom>
            <a:avLst/>
            <a:gdLst>
              <a:gd name="T0" fmla="*/ 37 w 60"/>
              <a:gd name="T1" fmla="*/ 1 h 66"/>
              <a:gd name="T2" fmla="*/ 37 w 60"/>
              <a:gd name="T3" fmla="*/ 1 h 66"/>
              <a:gd name="T4" fmla="*/ 47 w 60"/>
              <a:gd name="T5" fmla="*/ 3 h 66"/>
              <a:gd name="T6" fmla="*/ 56 w 60"/>
              <a:gd name="T7" fmla="*/ 5 h 66"/>
              <a:gd name="T8" fmla="*/ 56 w 60"/>
              <a:gd name="T9" fmla="*/ 5 h 66"/>
              <a:gd name="T10" fmla="*/ 60 w 60"/>
              <a:gd name="T11" fmla="*/ 5 h 66"/>
              <a:gd name="T12" fmla="*/ 53 w 60"/>
              <a:gd name="T13" fmla="*/ 17 h 66"/>
              <a:gd name="T14" fmla="*/ 53 w 60"/>
              <a:gd name="T15" fmla="*/ 17 h 66"/>
              <a:gd name="T16" fmla="*/ 54 w 60"/>
              <a:gd name="T17" fmla="*/ 20 h 66"/>
              <a:gd name="T18" fmla="*/ 54 w 60"/>
              <a:gd name="T19" fmla="*/ 20 h 66"/>
              <a:gd name="T20" fmla="*/ 54 w 60"/>
              <a:gd name="T21" fmla="*/ 30 h 66"/>
              <a:gd name="T22" fmla="*/ 56 w 60"/>
              <a:gd name="T23" fmla="*/ 39 h 66"/>
              <a:gd name="T24" fmla="*/ 56 w 60"/>
              <a:gd name="T25" fmla="*/ 51 h 66"/>
              <a:gd name="T26" fmla="*/ 51 w 60"/>
              <a:gd name="T27" fmla="*/ 56 h 66"/>
              <a:gd name="T28" fmla="*/ 30 w 60"/>
              <a:gd name="T29" fmla="*/ 56 h 66"/>
              <a:gd name="T30" fmla="*/ 30 w 60"/>
              <a:gd name="T31" fmla="*/ 66 h 66"/>
              <a:gd name="T32" fmla="*/ 19 w 60"/>
              <a:gd name="T33" fmla="*/ 64 h 66"/>
              <a:gd name="T34" fmla="*/ 13 w 60"/>
              <a:gd name="T35" fmla="*/ 49 h 66"/>
              <a:gd name="T36" fmla="*/ 11 w 60"/>
              <a:gd name="T37" fmla="*/ 39 h 66"/>
              <a:gd name="T38" fmla="*/ 3 w 60"/>
              <a:gd name="T39" fmla="*/ 37 h 66"/>
              <a:gd name="T40" fmla="*/ 0 w 60"/>
              <a:gd name="T41" fmla="*/ 26 h 66"/>
              <a:gd name="T42" fmla="*/ 13 w 60"/>
              <a:gd name="T43" fmla="*/ 9 h 66"/>
              <a:gd name="T44" fmla="*/ 13 w 60"/>
              <a:gd name="T45" fmla="*/ 1 h 66"/>
              <a:gd name="T46" fmla="*/ 13 w 60"/>
              <a:gd name="T47" fmla="*/ 1 h 66"/>
              <a:gd name="T48" fmla="*/ 17 w 60"/>
              <a:gd name="T49" fmla="*/ 1 h 66"/>
              <a:gd name="T50" fmla="*/ 20 w 60"/>
              <a:gd name="T51" fmla="*/ 0 h 66"/>
              <a:gd name="T52" fmla="*/ 22 w 60"/>
              <a:gd name="T53" fmla="*/ 1 h 66"/>
              <a:gd name="T54" fmla="*/ 22 w 60"/>
              <a:gd name="T55" fmla="*/ 1 h 66"/>
              <a:gd name="T56" fmla="*/ 24 w 60"/>
              <a:gd name="T57" fmla="*/ 3 h 66"/>
              <a:gd name="T58" fmla="*/ 26 w 60"/>
              <a:gd name="T59" fmla="*/ 5 h 66"/>
              <a:gd name="T60" fmla="*/ 26 w 60"/>
              <a:gd name="T61" fmla="*/ 5 h 66"/>
              <a:gd name="T62" fmla="*/ 28 w 60"/>
              <a:gd name="T63" fmla="*/ 5 h 66"/>
              <a:gd name="T64" fmla="*/ 30 w 60"/>
              <a:gd name="T65" fmla="*/ 3 h 66"/>
              <a:gd name="T66" fmla="*/ 30 w 60"/>
              <a:gd name="T67" fmla="*/ 3 h 66"/>
              <a:gd name="T68" fmla="*/ 30 w 60"/>
              <a:gd name="T69" fmla="*/ 3 h 66"/>
              <a:gd name="T70" fmla="*/ 34 w 60"/>
              <a:gd name="T71" fmla="*/ 1 h 66"/>
              <a:gd name="T72" fmla="*/ 37 w 60"/>
              <a:gd name="T73" fmla="*/ 1 h 66"/>
              <a:gd name="T74" fmla="*/ 37 w 60"/>
              <a:gd name="T75" fmla="*/ 1 h 66"/>
              <a:gd name="T76" fmla="*/ 37 w 60"/>
              <a:gd name="T77" fmla="*/ 1 h 66"/>
              <a:gd name="T78" fmla="*/ 37 w 60"/>
              <a:gd name="T79" fmla="*/ 1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0" h="66">
                <a:moveTo>
                  <a:pt x="37" y="1"/>
                </a:moveTo>
                <a:lnTo>
                  <a:pt x="37" y="1"/>
                </a:lnTo>
                <a:lnTo>
                  <a:pt x="47" y="3"/>
                </a:lnTo>
                <a:lnTo>
                  <a:pt x="56" y="5"/>
                </a:lnTo>
                <a:lnTo>
                  <a:pt x="56" y="5"/>
                </a:lnTo>
                <a:lnTo>
                  <a:pt x="60" y="5"/>
                </a:lnTo>
                <a:lnTo>
                  <a:pt x="53" y="17"/>
                </a:lnTo>
                <a:lnTo>
                  <a:pt x="53" y="17"/>
                </a:lnTo>
                <a:lnTo>
                  <a:pt x="54" y="20"/>
                </a:lnTo>
                <a:lnTo>
                  <a:pt x="54" y="20"/>
                </a:lnTo>
                <a:lnTo>
                  <a:pt x="54" y="30"/>
                </a:lnTo>
                <a:lnTo>
                  <a:pt x="56" y="39"/>
                </a:lnTo>
                <a:lnTo>
                  <a:pt x="56" y="51"/>
                </a:lnTo>
                <a:lnTo>
                  <a:pt x="51" y="56"/>
                </a:lnTo>
                <a:lnTo>
                  <a:pt x="30" y="56"/>
                </a:lnTo>
                <a:lnTo>
                  <a:pt x="30" y="66"/>
                </a:lnTo>
                <a:lnTo>
                  <a:pt x="19" y="64"/>
                </a:lnTo>
                <a:lnTo>
                  <a:pt x="13" y="49"/>
                </a:lnTo>
                <a:lnTo>
                  <a:pt x="11" y="39"/>
                </a:lnTo>
                <a:lnTo>
                  <a:pt x="3" y="37"/>
                </a:lnTo>
                <a:lnTo>
                  <a:pt x="0" y="26"/>
                </a:lnTo>
                <a:lnTo>
                  <a:pt x="13" y="9"/>
                </a:lnTo>
                <a:lnTo>
                  <a:pt x="13" y="1"/>
                </a:lnTo>
                <a:lnTo>
                  <a:pt x="13" y="1"/>
                </a:lnTo>
                <a:lnTo>
                  <a:pt x="17" y="1"/>
                </a:lnTo>
                <a:lnTo>
                  <a:pt x="20" y="0"/>
                </a:lnTo>
                <a:lnTo>
                  <a:pt x="22" y="1"/>
                </a:lnTo>
                <a:lnTo>
                  <a:pt x="22" y="1"/>
                </a:lnTo>
                <a:lnTo>
                  <a:pt x="24" y="3"/>
                </a:lnTo>
                <a:lnTo>
                  <a:pt x="26" y="5"/>
                </a:lnTo>
                <a:lnTo>
                  <a:pt x="26" y="5"/>
                </a:lnTo>
                <a:lnTo>
                  <a:pt x="28" y="5"/>
                </a:lnTo>
                <a:lnTo>
                  <a:pt x="30" y="3"/>
                </a:lnTo>
                <a:lnTo>
                  <a:pt x="30" y="3"/>
                </a:lnTo>
                <a:lnTo>
                  <a:pt x="30" y="3"/>
                </a:lnTo>
                <a:lnTo>
                  <a:pt x="34" y="1"/>
                </a:lnTo>
                <a:lnTo>
                  <a:pt x="37" y="1"/>
                </a:lnTo>
                <a:lnTo>
                  <a:pt x="37" y="1"/>
                </a:lnTo>
                <a:lnTo>
                  <a:pt x="37" y="1"/>
                </a:lnTo>
                <a:lnTo>
                  <a:pt x="37" y="1"/>
                </a:lnTo>
                <a:close/>
              </a:path>
            </a:pathLst>
          </a:custGeom>
          <a:solidFill>
            <a:schemeClr val="bg1">
              <a:lumMod val="85000"/>
            </a:schemeClr>
          </a:solidFill>
          <a:ln w="635" cap="rnd">
            <a:solidFill>
              <a:schemeClr val="bg1">
                <a:alpha val="17000"/>
              </a:schemeClr>
            </a:solidFill>
            <a:round/>
            <a:headEnd/>
            <a:tailEnd/>
          </a:ln>
        </p:spPr>
        <p:txBody>
          <a:bodyPr/>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4" name="Freeform 42"/>
          <p:cNvSpPr>
            <a:spLocks/>
          </p:cNvSpPr>
          <p:nvPr/>
        </p:nvSpPr>
        <p:spPr bwMode="auto">
          <a:xfrm>
            <a:off x="10026959" y="4274925"/>
            <a:ext cx="122151" cy="114343"/>
          </a:xfrm>
          <a:custGeom>
            <a:avLst/>
            <a:gdLst>
              <a:gd name="T0" fmla="*/ 37 w 60"/>
              <a:gd name="T1" fmla="*/ 1 h 66"/>
              <a:gd name="T2" fmla="*/ 37 w 60"/>
              <a:gd name="T3" fmla="*/ 1 h 66"/>
              <a:gd name="T4" fmla="*/ 47 w 60"/>
              <a:gd name="T5" fmla="*/ 3 h 66"/>
              <a:gd name="T6" fmla="*/ 56 w 60"/>
              <a:gd name="T7" fmla="*/ 5 h 66"/>
              <a:gd name="T8" fmla="*/ 56 w 60"/>
              <a:gd name="T9" fmla="*/ 5 h 66"/>
              <a:gd name="T10" fmla="*/ 60 w 60"/>
              <a:gd name="T11" fmla="*/ 5 h 66"/>
              <a:gd name="T12" fmla="*/ 53 w 60"/>
              <a:gd name="T13" fmla="*/ 17 h 66"/>
              <a:gd name="T14" fmla="*/ 53 w 60"/>
              <a:gd name="T15" fmla="*/ 17 h 66"/>
              <a:gd name="T16" fmla="*/ 54 w 60"/>
              <a:gd name="T17" fmla="*/ 20 h 66"/>
              <a:gd name="T18" fmla="*/ 54 w 60"/>
              <a:gd name="T19" fmla="*/ 20 h 66"/>
              <a:gd name="T20" fmla="*/ 54 w 60"/>
              <a:gd name="T21" fmla="*/ 30 h 66"/>
              <a:gd name="T22" fmla="*/ 56 w 60"/>
              <a:gd name="T23" fmla="*/ 39 h 66"/>
              <a:gd name="T24" fmla="*/ 56 w 60"/>
              <a:gd name="T25" fmla="*/ 51 h 66"/>
              <a:gd name="T26" fmla="*/ 51 w 60"/>
              <a:gd name="T27" fmla="*/ 56 h 66"/>
              <a:gd name="T28" fmla="*/ 30 w 60"/>
              <a:gd name="T29" fmla="*/ 56 h 66"/>
              <a:gd name="T30" fmla="*/ 30 w 60"/>
              <a:gd name="T31" fmla="*/ 66 h 66"/>
              <a:gd name="T32" fmla="*/ 19 w 60"/>
              <a:gd name="T33" fmla="*/ 64 h 66"/>
              <a:gd name="T34" fmla="*/ 13 w 60"/>
              <a:gd name="T35" fmla="*/ 49 h 66"/>
              <a:gd name="T36" fmla="*/ 11 w 60"/>
              <a:gd name="T37" fmla="*/ 39 h 66"/>
              <a:gd name="T38" fmla="*/ 3 w 60"/>
              <a:gd name="T39" fmla="*/ 37 h 66"/>
              <a:gd name="T40" fmla="*/ 0 w 60"/>
              <a:gd name="T41" fmla="*/ 26 h 66"/>
              <a:gd name="T42" fmla="*/ 13 w 60"/>
              <a:gd name="T43" fmla="*/ 9 h 66"/>
              <a:gd name="T44" fmla="*/ 13 w 60"/>
              <a:gd name="T45" fmla="*/ 1 h 66"/>
              <a:gd name="T46" fmla="*/ 13 w 60"/>
              <a:gd name="T47" fmla="*/ 1 h 66"/>
              <a:gd name="T48" fmla="*/ 17 w 60"/>
              <a:gd name="T49" fmla="*/ 1 h 66"/>
              <a:gd name="T50" fmla="*/ 20 w 60"/>
              <a:gd name="T51" fmla="*/ 0 h 66"/>
              <a:gd name="T52" fmla="*/ 22 w 60"/>
              <a:gd name="T53" fmla="*/ 1 h 66"/>
              <a:gd name="T54" fmla="*/ 22 w 60"/>
              <a:gd name="T55" fmla="*/ 1 h 66"/>
              <a:gd name="T56" fmla="*/ 24 w 60"/>
              <a:gd name="T57" fmla="*/ 3 h 66"/>
              <a:gd name="T58" fmla="*/ 26 w 60"/>
              <a:gd name="T59" fmla="*/ 5 h 66"/>
              <a:gd name="T60" fmla="*/ 26 w 60"/>
              <a:gd name="T61" fmla="*/ 5 h 66"/>
              <a:gd name="T62" fmla="*/ 28 w 60"/>
              <a:gd name="T63" fmla="*/ 5 h 66"/>
              <a:gd name="T64" fmla="*/ 30 w 60"/>
              <a:gd name="T65" fmla="*/ 3 h 66"/>
              <a:gd name="T66" fmla="*/ 30 w 60"/>
              <a:gd name="T67" fmla="*/ 3 h 66"/>
              <a:gd name="T68" fmla="*/ 30 w 60"/>
              <a:gd name="T69" fmla="*/ 3 h 66"/>
              <a:gd name="T70" fmla="*/ 34 w 60"/>
              <a:gd name="T71" fmla="*/ 1 h 66"/>
              <a:gd name="T72" fmla="*/ 37 w 60"/>
              <a:gd name="T73" fmla="*/ 1 h 66"/>
              <a:gd name="T74" fmla="*/ 37 w 60"/>
              <a:gd name="T75" fmla="*/ 1 h 66"/>
              <a:gd name="T76" fmla="*/ 37 w 60"/>
              <a:gd name="T77" fmla="*/ 1 h 66"/>
              <a:gd name="T78" fmla="*/ 37 w 60"/>
              <a:gd name="T79" fmla="*/ 1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0" h="66">
                <a:moveTo>
                  <a:pt x="37" y="1"/>
                </a:moveTo>
                <a:lnTo>
                  <a:pt x="37" y="1"/>
                </a:lnTo>
                <a:lnTo>
                  <a:pt x="47" y="3"/>
                </a:lnTo>
                <a:lnTo>
                  <a:pt x="56" y="5"/>
                </a:lnTo>
                <a:lnTo>
                  <a:pt x="56" y="5"/>
                </a:lnTo>
                <a:lnTo>
                  <a:pt x="60" y="5"/>
                </a:lnTo>
                <a:lnTo>
                  <a:pt x="53" y="17"/>
                </a:lnTo>
                <a:lnTo>
                  <a:pt x="53" y="17"/>
                </a:lnTo>
                <a:lnTo>
                  <a:pt x="54" y="20"/>
                </a:lnTo>
                <a:lnTo>
                  <a:pt x="54" y="20"/>
                </a:lnTo>
                <a:lnTo>
                  <a:pt x="54" y="30"/>
                </a:lnTo>
                <a:lnTo>
                  <a:pt x="56" y="39"/>
                </a:lnTo>
                <a:lnTo>
                  <a:pt x="56" y="51"/>
                </a:lnTo>
                <a:lnTo>
                  <a:pt x="51" y="56"/>
                </a:lnTo>
                <a:lnTo>
                  <a:pt x="30" y="56"/>
                </a:lnTo>
                <a:lnTo>
                  <a:pt x="30" y="66"/>
                </a:lnTo>
                <a:lnTo>
                  <a:pt x="19" y="64"/>
                </a:lnTo>
                <a:lnTo>
                  <a:pt x="13" y="49"/>
                </a:lnTo>
                <a:lnTo>
                  <a:pt x="11" y="39"/>
                </a:lnTo>
                <a:lnTo>
                  <a:pt x="3" y="37"/>
                </a:lnTo>
                <a:lnTo>
                  <a:pt x="0" y="26"/>
                </a:lnTo>
                <a:lnTo>
                  <a:pt x="13" y="9"/>
                </a:lnTo>
                <a:lnTo>
                  <a:pt x="13" y="1"/>
                </a:lnTo>
                <a:lnTo>
                  <a:pt x="13" y="1"/>
                </a:lnTo>
                <a:lnTo>
                  <a:pt x="17" y="1"/>
                </a:lnTo>
                <a:lnTo>
                  <a:pt x="20" y="0"/>
                </a:lnTo>
                <a:lnTo>
                  <a:pt x="22" y="1"/>
                </a:lnTo>
                <a:lnTo>
                  <a:pt x="22" y="1"/>
                </a:lnTo>
                <a:lnTo>
                  <a:pt x="24" y="3"/>
                </a:lnTo>
                <a:lnTo>
                  <a:pt x="26" y="5"/>
                </a:lnTo>
                <a:lnTo>
                  <a:pt x="26" y="5"/>
                </a:lnTo>
                <a:lnTo>
                  <a:pt x="28" y="5"/>
                </a:lnTo>
                <a:lnTo>
                  <a:pt x="30" y="3"/>
                </a:lnTo>
                <a:lnTo>
                  <a:pt x="30" y="3"/>
                </a:lnTo>
                <a:lnTo>
                  <a:pt x="30" y="3"/>
                </a:lnTo>
                <a:lnTo>
                  <a:pt x="34" y="1"/>
                </a:lnTo>
                <a:lnTo>
                  <a:pt x="37" y="1"/>
                </a:lnTo>
                <a:lnTo>
                  <a:pt x="37" y="1"/>
                </a:lnTo>
                <a:lnTo>
                  <a:pt x="37" y="1"/>
                </a:lnTo>
                <a:lnTo>
                  <a:pt x="37" y="1"/>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5" name="Freeform 43"/>
          <p:cNvSpPr>
            <a:spLocks/>
          </p:cNvSpPr>
          <p:nvPr/>
        </p:nvSpPr>
        <p:spPr bwMode="auto">
          <a:xfrm>
            <a:off x="10130787" y="4283586"/>
            <a:ext cx="87540" cy="98751"/>
          </a:xfrm>
          <a:custGeom>
            <a:avLst/>
            <a:gdLst>
              <a:gd name="T0" fmla="*/ 0 w 43"/>
              <a:gd name="T1" fmla="*/ 51 h 57"/>
              <a:gd name="T2" fmla="*/ 5 w 43"/>
              <a:gd name="T3" fmla="*/ 46 h 57"/>
              <a:gd name="T4" fmla="*/ 5 w 43"/>
              <a:gd name="T5" fmla="*/ 34 h 57"/>
              <a:gd name="T6" fmla="*/ 3 w 43"/>
              <a:gd name="T7" fmla="*/ 25 h 57"/>
              <a:gd name="T8" fmla="*/ 2 w 43"/>
              <a:gd name="T9" fmla="*/ 12 h 57"/>
              <a:gd name="T10" fmla="*/ 9 w 43"/>
              <a:gd name="T11" fmla="*/ 0 h 57"/>
              <a:gd name="T12" fmla="*/ 15 w 43"/>
              <a:gd name="T13" fmla="*/ 0 h 57"/>
              <a:gd name="T14" fmla="*/ 22 w 43"/>
              <a:gd name="T15" fmla="*/ 2 h 57"/>
              <a:gd name="T16" fmla="*/ 22 w 43"/>
              <a:gd name="T17" fmla="*/ 2 h 57"/>
              <a:gd name="T18" fmla="*/ 22 w 43"/>
              <a:gd name="T19" fmla="*/ 4 h 57"/>
              <a:gd name="T20" fmla="*/ 24 w 43"/>
              <a:gd name="T21" fmla="*/ 6 h 57"/>
              <a:gd name="T22" fmla="*/ 26 w 43"/>
              <a:gd name="T23" fmla="*/ 8 h 57"/>
              <a:gd name="T24" fmla="*/ 26 w 43"/>
              <a:gd name="T25" fmla="*/ 8 h 57"/>
              <a:gd name="T26" fmla="*/ 28 w 43"/>
              <a:gd name="T27" fmla="*/ 8 h 57"/>
              <a:gd name="T28" fmla="*/ 30 w 43"/>
              <a:gd name="T29" fmla="*/ 8 h 57"/>
              <a:gd name="T30" fmla="*/ 32 w 43"/>
              <a:gd name="T31" fmla="*/ 10 h 57"/>
              <a:gd name="T32" fmla="*/ 32 w 43"/>
              <a:gd name="T33" fmla="*/ 10 h 57"/>
              <a:gd name="T34" fmla="*/ 34 w 43"/>
              <a:gd name="T35" fmla="*/ 10 h 57"/>
              <a:gd name="T36" fmla="*/ 34 w 43"/>
              <a:gd name="T37" fmla="*/ 12 h 57"/>
              <a:gd name="T38" fmla="*/ 34 w 43"/>
              <a:gd name="T39" fmla="*/ 13 h 57"/>
              <a:gd name="T40" fmla="*/ 34 w 43"/>
              <a:gd name="T41" fmla="*/ 13 h 57"/>
              <a:gd name="T42" fmla="*/ 36 w 43"/>
              <a:gd name="T43" fmla="*/ 15 h 57"/>
              <a:gd name="T44" fmla="*/ 36 w 43"/>
              <a:gd name="T45" fmla="*/ 15 h 57"/>
              <a:gd name="T46" fmla="*/ 39 w 43"/>
              <a:gd name="T47" fmla="*/ 17 h 57"/>
              <a:gd name="T48" fmla="*/ 43 w 43"/>
              <a:gd name="T49" fmla="*/ 21 h 57"/>
              <a:gd name="T50" fmla="*/ 39 w 43"/>
              <a:gd name="T51" fmla="*/ 27 h 57"/>
              <a:gd name="T52" fmla="*/ 30 w 43"/>
              <a:gd name="T53" fmla="*/ 46 h 57"/>
              <a:gd name="T54" fmla="*/ 22 w 43"/>
              <a:gd name="T55" fmla="*/ 53 h 57"/>
              <a:gd name="T56" fmla="*/ 22 w 43"/>
              <a:gd name="T57" fmla="*/ 57 h 57"/>
              <a:gd name="T58" fmla="*/ 0 w 43"/>
              <a:gd name="T59" fmla="*/ 57 h 57"/>
              <a:gd name="T60" fmla="*/ 0 w 43"/>
              <a:gd name="T61" fmla="*/ 51 h 57"/>
              <a:gd name="T62" fmla="*/ 0 w 43"/>
              <a:gd name="T63" fmla="*/ 51 h 57"/>
              <a:gd name="T64" fmla="*/ 0 w 43"/>
              <a:gd name="T65" fmla="*/ 51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3" h="57">
                <a:moveTo>
                  <a:pt x="0" y="51"/>
                </a:moveTo>
                <a:lnTo>
                  <a:pt x="5" y="46"/>
                </a:lnTo>
                <a:lnTo>
                  <a:pt x="5" y="34"/>
                </a:lnTo>
                <a:lnTo>
                  <a:pt x="3" y="25"/>
                </a:lnTo>
                <a:lnTo>
                  <a:pt x="2" y="12"/>
                </a:lnTo>
                <a:lnTo>
                  <a:pt x="9" y="0"/>
                </a:lnTo>
                <a:lnTo>
                  <a:pt x="15" y="0"/>
                </a:lnTo>
                <a:lnTo>
                  <a:pt x="22" y="2"/>
                </a:lnTo>
                <a:lnTo>
                  <a:pt x="22" y="2"/>
                </a:lnTo>
                <a:lnTo>
                  <a:pt x="22" y="4"/>
                </a:lnTo>
                <a:lnTo>
                  <a:pt x="24" y="6"/>
                </a:lnTo>
                <a:lnTo>
                  <a:pt x="26" y="8"/>
                </a:lnTo>
                <a:lnTo>
                  <a:pt x="26" y="8"/>
                </a:lnTo>
                <a:lnTo>
                  <a:pt x="28" y="8"/>
                </a:lnTo>
                <a:lnTo>
                  <a:pt x="30" y="8"/>
                </a:lnTo>
                <a:lnTo>
                  <a:pt x="32" y="10"/>
                </a:lnTo>
                <a:lnTo>
                  <a:pt x="32" y="10"/>
                </a:lnTo>
                <a:lnTo>
                  <a:pt x="34" y="10"/>
                </a:lnTo>
                <a:lnTo>
                  <a:pt x="34" y="12"/>
                </a:lnTo>
                <a:lnTo>
                  <a:pt x="34" y="13"/>
                </a:lnTo>
                <a:lnTo>
                  <a:pt x="34" y="13"/>
                </a:lnTo>
                <a:lnTo>
                  <a:pt x="36" y="15"/>
                </a:lnTo>
                <a:lnTo>
                  <a:pt x="36" y="15"/>
                </a:lnTo>
                <a:lnTo>
                  <a:pt x="39" y="17"/>
                </a:lnTo>
                <a:lnTo>
                  <a:pt x="43" y="21"/>
                </a:lnTo>
                <a:lnTo>
                  <a:pt x="39" y="27"/>
                </a:lnTo>
                <a:lnTo>
                  <a:pt x="30" y="46"/>
                </a:lnTo>
                <a:lnTo>
                  <a:pt x="22" y="53"/>
                </a:lnTo>
                <a:lnTo>
                  <a:pt x="22" y="57"/>
                </a:lnTo>
                <a:lnTo>
                  <a:pt x="0" y="57"/>
                </a:lnTo>
                <a:lnTo>
                  <a:pt x="0" y="51"/>
                </a:lnTo>
                <a:lnTo>
                  <a:pt x="0" y="51"/>
                </a:lnTo>
                <a:lnTo>
                  <a:pt x="0" y="51"/>
                </a:lnTo>
                <a:close/>
              </a:path>
            </a:pathLst>
          </a:custGeom>
          <a:solidFill>
            <a:schemeClr val="bg1">
              <a:lumMod val="85000"/>
            </a:schemeClr>
          </a:solidFill>
          <a:ln w="635" cap="rnd">
            <a:solidFill>
              <a:schemeClr val="bg1">
                <a:alpha val="17000"/>
              </a:schemeClr>
            </a:solidFill>
            <a:round/>
            <a:headEnd/>
            <a:tailEnd/>
          </a:ln>
        </p:spPr>
        <p:txBody>
          <a:bodyPr/>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6" name="Freeform 44"/>
          <p:cNvSpPr>
            <a:spLocks/>
          </p:cNvSpPr>
          <p:nvPr/>
        </p:nvSpPr>
        <p:spPr bwMode="auto">
          <a:xfrm>
            <a:off x="10130787" y="4283586"/>
            <a:ext cx="87540" cy="98751"/>
          </a:xfrm>
          <a:custGeom>
            <a:avLst/>
            <a:gdLst>
              <a:gd name="T0" fmla="*/ 0 w 43"/>
              <a:gd name="T1" fmla="*/ 51 h 57"/>
              <a:gd name="T2" fmla="*/ 5 w 43"/>
              <a:gd name="T3" fmla="*/ 46 h 57"/>
              <a:gd name="T4" fmla="*/ 5 w 43"/>
              <a:gd name="T5" fmla="*/ 34 h 57"/>
              <a:gd name="T6" fmla="*/ 3 w 43"/>
              <a:gd name="T7" fmla="*/ 25 h 57"/>
              <a:gd name="T8" fmla="*/ 2 w 43"/>
              <a:gd name="T9" fmla="*/ 12 h 57"/>
              <a:gd name="T10" fmla="*/ 9 w 43"/>
              <a:gd name="T11" fmla="*/ 0 h 57"/>
              <a:gd name="T12" fmla="*/ 15 w 43"/>
              <a:gd name="T13" fmla="*/ 0 h 57"/>
              <a:gd name="T14" fmla="*/ 22 w 43"/>
              <a:gd name="T15" fmla="*/ 2 h 57"/>
              <a:gd name="T16" fmla="*/ 22 w 43"/>
              <a:gd name="T17" fmla="*/ 2 h 57"/>
              <a:gd name="T18" fmla="*/ 22 w 43"/>
              <a:gd name="T19" fmla="*/ 4 h 57"/>
              <a:gd name="T20" fmla="*/ 24 w 43"/>
              <a:gd name="T21" fmla="*/ 6 h 57"/>
              <a:gd name="T22" fmla="*/ 26 w 43"/>
              <a:gd name="T23" fmla="*/ 8 h 57"/>
              <a:gd name="T24" fmla="*/ 26 w 43"/>
              <a:gd name="T25" fmla="*/ 8 h 57"/>
              <a:gd name="T26" fmla="*/ 28 w 43"/>
              <a:gd name="T27" fmla="*/ 8 h 57"/>
              <a:gd name="T28" fmla="*/ 30 w 43"/>
              <a:gd name="T29" fmla="*/ 8 h 57"/>
              <a:gd name="T30" fmla="*/ 32 w 43"/>
              <a:gd name="T31" fmla="*/ 10 h 57"/>
              <a:gd name="T32" fmla="*/ 32 w 43"/>
              <a:gd name="T33" fmla="*/ 10 h 57"/>
              <a:gd name="T34" fmla="*/ 34 w 43"/>
              <a:gd name="T35" fmla="*/ 10 h 57"/>
              <a:gd name="T36" fmla="*/ 34 w 43"/>
              <a:gd name="T37" fmla="*/ 12 h 57"/>
              <a:gd name="T38" fmla="*/ 34 w 43"/>
              <a:gd name="T39" fmla="*/ 13 h 57"/>
              <a:gd name="T40" fmla="*/ 34 w 43"/>
              <a:gd name="T41" fmla="*/ 13 h 57"/>
              <a:gd name="T42" fmla="*/ 36 w 43"/>
              <a:gd name="T43" fmla="*/ 15 h 57"/>
              <a:gd name="T44" fmla="*/ 36 w 43"/>
              <a:gd name="T45" fmla="*/ 15 h 57"/>
              <a:gd name="T46" fmla="*/ 39 w 43"/>
              <a:gd name="T47" fmla="*/ 17 h 57"/>
              <a:gd name="T48" fmla="*/ 43 w 43"/>
              <a:gd name="T49" fmla="*/ 21 h 57"/>
              <a:gd name="T50" fmla="*/ 39 w 43"/>
              <a:gd name="T51" fmla="*/ 27 h 57"/>
              <a:gd name="T52" fmla="*/ 30 w 43"/>
              <a:gd name="T53" fmla="*/ 46 h 57"/>
              <a:gd name="T54" fmla="*/ 22 w 43"/>
              <a:gd name="T55" fmla="*/ 53 h 57"/>
              <a:gd name="T56" fmla="*/ 22 w 43"/>
              <a:gd name="T57" fmla="*/ 57 h 57"/>
              <a:gd name="T58" fmla="*/ 0 w 43"/>
              <a:gd name="T59" fmla="*/ 57 h 57"/>
              <a:gd name="T60" fmla="*/ 0 w 43"/>
              <a:gd name="T61" fmla="*/ 51 h 57"/>
              <a:gd name="T62" fmla="*/ 0 w 43"/>
              <a:gd name="T63" fmla="*/ 51 h 57"/>
              <a:gd name="T64" fmla="*/ 0 w 43"/>
              <a:gd name="T65" fmla="*/ 51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3" h="57">
                <a:moveTo>
                  <a:pt x="0" y="51"/>
                </a:moveTo>
                <a:lnTo>
                  <a:pt x="5" y="46"/>
                </a:lnTo>
                <a:lnTo>
                  <a:pt x="5" y="34"/>
                </a:lnTo>
                <a:lnTo>
                  <a:pt x="3" y="25"/>
                </a:lnTo>
                <a:lnTo>
                  <a:pt x="2" y="12"/>
                </a:lnTo>
                <a:lnTo>
                  <a:pt x="9" y="0"/>
                </a:lnTo>
                <a:lnTo>
                  <a:pt x="15" y="0"/>
                </a:lnTo>
                <a:lnTo>
                  <a:pt x="22" y="2"/>
                </a:lnTo>
                <a:lnTo>
                  <a:pt x="22" y="2"/>
                </a:lnTo>
                <a:lnTo>
                  <a:pt x="22" y="4"/>
                </a:lnTo>
                <a:lnTo>
                  <a:pt x="24" y="6"/>
                </a:lnTo>
                <a:lnTo>
                  <a:pt x="26" y="8"/>
                </a:lnTo>
                <a:lnTo>
                  <a:pt x="26" y="8"/>
                </a:lnTo>
                <a:lnTo>
                  <a:pt x="28" y="8"/>
                </a:lnTo>
                <a:lnTo>
                  <a:pt x="30" y="8"/>
                </a:lnTo>
                <a:lnTo>
                  <a:pt x="32" y="10"/>
                </a:lnTo>
                <a:lnTo>
                  <a:pt x="32" y="10"/>
                </a:lnTo>
                <a:lnTo>
                  <a:pt x="34" y="10"/>
                </a:lnTo>
                <a:lnTo>
                  <a:pt x="34" y="12"/>
                </a:lnTo>
                <a:lnTo>
                  <a:pt x="34" y="13"/>
                </a:lnTo>
                <a:lnTo>
                  <a:pt x="34" y="13"/>
                </a:lnTo>
                <a:lnTo>
                  <a:pt x="36" y="15"/>
                </a:lnTo>
                <a:lnTo>
                  <a:pt x="36" y="15"/>
                </a:lnTo>
                <a:lnTo>
                  <a:pt x="39" y="17"/>
                </a:lnTo>
                <a:lnTo>
                  <a:pt x="43" y="21"/>
                </a:lnTo>
                <a:lnTo>
                  <a:pt x="39" y="27"/>
                </a:lnTo>
                <a:lnTo>
                  <a:pt x="30" y="46"/>
                </a:lnTo>
                <a:lnTo>
                  <a:pt x="22" y="53"/>
                </a:lnTo>
                <a:lnTo>
                  <a:pt x="22" y="57"/>
                </a:lnTo>
                <a:lnTo>
                  <a:pt x="0" y="57"/>
                </a:lnTo>
                <a:lnTo>
                  <a:pt x="0" y="51"/>
                </a:lnTo>
                <a:lnTo>
                  <a:pt x="0" y="51"/>
                </a:lnTo>
                <a:lnTo>
                  <a:pt x="0" y="51"/>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7" name="Freeform 45"/>
          <p:cNvSpPr>
            <a:spLocks/>
          </p:cNvSpPr>
          <p:nvPr/>
        </p:nvSpPr>
        <p:spPr bwMode="auto">
          <a:xfrm>
            <a:off x="9560758" y="4297446"/>
            <a:ext cx="1142095" cy="1126100"/>
          </a:xfrm>
          <a:custGeom>
            <a:avLst/>
            <a:gdLst>
              <a:gd name="T0" fmla="*/ 319 w 561"/>
              <a:gd name="T1" fmla="*/ 605 h 650"/>
              <a:gd name="T2" fmla="*/ 331 w 561"/>
              <a:gd name="T3" fmla="*/ 590 h 650"/>
              <a:gd name="T4" fmla="*/ 331 w 561"/>
              <a:gd name="T5" fmla="*/ 597 h 650"/>
              <a:gd name="T6" fmla="*/ 323 w 561"/>
              <a:gd name="T7" fmla="*/ 614 h 650"/>
              <a:gd name="T8" fmla="*/ 350 w 561"/>
              <a:gd name="T9" fmla="*/ 571 h 650"/>
              <a:gd name="T10" fmla="*/ 393 w 561"/>
              <a:gd name="T11" fmla="*/ 478 h 650"/>
              <a:gd name="T12" fmla="*/ 420 w 561"/>
              <a:gd name="T13" fmla="*/ 467 h 650"/>
              <a:gd name="T14" fmla="*/ 444 w 561"/>
              <a:gd name="T15" fmla="*/ 463 h 650"/>
              <a:gd name="T16" fmla="*/ 459 w 561"/>
              <a:gd name="T17" fmla="*/ 459 h 650"/>
              <a:gd name="T18" fmla="*/ 471 w 561"/>
              <a:gd name="T19" fmla="*/ 448 h 650"/>
              <a:gd name="T20" fmla="*/ 476 w 561"/>
              <a:gd name="T21" fmla="*/ 427 h 650"/>
              <a:gd name="T22" fmla="*/ 492 w 561"/>
              <a:gd name="T23" fmla="*/ 391 h 650"/>
              <a:gd name="T24" fmla="*/ 499 w 561"/>
              <a:gd name="T25" fmla="*/ 365 h 650"/>
              <a:gd name="T26" fmla="*/ 503 w 561"/>
              <a:gd name="T27" fmla="*/ 329 h 650"/>
              <a:gd name="T28" fmla="*/ 505 w 561"/>
              <a:gd name="T29" fmla="*/ 295 h 650"/>
              <a:gd name="T30" fmla="*/ 516 w 561"/>
              <a:gd name="T31" fmla="*/ 289 h 650"/>
              <a:gd name="T32" fmla="*/ 524 w 561"/>
              <a:gd name="T33" fmla="*/ 265 h 650"/>
              <a:gd name="T34" fmla="*/ 539 w 561"/>
              <a:gd name="T35" fmla="*/ 253 h 650"/>
              <a:gd name="T36" fmla="*/ 554 w 561"/>
              <a:gd name="T37" fmla="*/ 232 h 650"/>
              <a:gd name="T38" fmla="*/ 561 w 561"/>
              <a:gd name="T39" fmla="*/ 198 h 650"/>
              <a:gd name="T40" fmla="*/ 550 w 561"/>
              <a:gd name="T41" fmla="*/ 164 h 650"/>
              <a:gd name="T42" fmla="*/ 527 w 561"/>
              <a:gd name="T43" fmla="*/ 161 h 650"/>
              <a:gd name="T44" fmla="*/ 493 w 561"/>
              <a:gd name="T45" fmla="*/ 134 h 650"/>
              <a:gd name="T46" fmla="*/ 473 w 561"/>
              <a:gd name="T47" fmla="*/ 130 h 650"/>
              <a:gd name="T48" fmla="*/ 446 w 561"/>
              <a:gd name="T49" fmla="*/ 123 h 650"/>
              <a:gd name="T50" fmla="*/ 427 w 561"/>
              <a:gd name="T51" fmla="*/ 126 h 650"/>
              <a:gd name="T52" fmla="*/ 416 w 561"/>
              <a:gd name="T53" fmla="*/ 109 h 650"/>
              <a:gd name="T54" fmla="*/ 393 w 561"/>
              <a:gd name="T55" fmla="*/ 98 h 650"/>
              <a:gd name="T56" fmla="*/ 370 w 561"/>
              <a:gd name="T57" fmla="*/ 100 h 650"/>
              <a:gd name="T58" fmla="*/ 365 w 561"/>
              <a:gd name="T59" fmla="*/ 109 h 650"/>
              <a:gd name="T60" fmla="*/ 353 w 561"/>
              <a:gd name="T61" fmla="*/ 117 h 650"/>
              <a:gd name="T62" fmla="*/ 363 w 561"/>
              <a:gd name="T63" fmla="*/ 102 h 650"/>
              <a:gd name="T64" fmla="*/ 357 w 561"/>
              <a:gd name="T65" fmla="*/ 85 h 650"/>
              <a:gd name="T66" fmla="*/ 336 w 561"/>
              <a:gd name="T67" fmla="*/ 91 h 650"/>
              <a:gd name="T68" fmla="*/ 327 w 561"/>
              <a:gd name="T69" fmla="*/ 92 h 650"/>
              <a:gd name="T70" fmla="*/ 340 w 561"/>
              <a:gd name="T71" fmla="*/ 72 h 650"/>
              <a:gd name="T72" fmla="*/ 342 w 561"/>
              <a:gd name="T73" fmla="*/ 57 h 650"/>
              <a:gd name="T74" fmla="*/ 331 w 561"/>
              <a:gd name="T75" fmla="*/ 36 h 650"/>
              <a:gd name="T76" fmla="*/ 310 w 561"/>
              <a:gd name="T77" fmla="*/ 39 h 650"/>
              <a:gd name="T78" fmla="*/ 248 w 561"/>
              <a:gd name="T79" fmla="*/ 51 h 650"/>
              <a:gd name="T80" fmla="*/ 200 w 561"/>
              <a:gd name="T81" fmla="*/ 11 h 650"/>
              <a:gd name="T82" fmla="*/ 151 w 561"/>
              <a:gd name="T83" fmla="*/ 21 h 650"/>
              <a:gd name="T84" fmla="*/ 144 w 561"/>
              <a:gd name="T85" fmla="*/ 55 h 650"/>
              <a:gd name="T86" fmla="*/ 92 w 561"/>
              <a:gd name="T87" fmla="*/ 53 h 650"/>
              <a:gd name="T88" fmla="*/ 57 w 561"/>
              <a:gd name="T89" fmla="*/ 85 h 650"/>
              <a:gd name="T90" fmla="*/ 55 w 561"/>
              <a:gd name="T91" fmla="*/ 123 h 650"/>
              <a:gd name="T92" fmla="*/ 28 w 561"/>
              <a:gd name="T93" fmla="*/ 157 h 650"/>
              <a:gd name="T94" fmla="*/ 0 w 561"/>
              <a:gd name="T95" fmla="*/ 210 h 650"/>
              <a:gd name="T96" fmla="*/ 51 w 561"/>
              <a:gd name="T97" fmla="*/ 238 h 650"/>
              <a:gd name="T98" fmla="*/ 98 w 561"/>
              <a:gd name="T99" fmla="*/ 249 h 650"/>
              <a:gd name="T100" fmla="*/ 164 w 561"/>
              <a:gd name="T101" fmla="*/ 295 h 650"/>
              <a:gd name="T102" fmla="*/ 198 w 561"/>
              <a:gd name="T103" fmla="*/ 336 h 650"/>
              <a:gd name="T104" fmla="*/ 227 w 561"/>
              <a:gd name="T105" fmla="*/ 405 h 650"/>
              <a:gd name="T106" fmla="*/ 265 w 561"/>
              <a:gd name="T107" fmla="*/ 456 h 650"/>
              <a:gd name="T108" fmla="*/ 285 w 561"/>
              <a:gd name="T109" fmla="*/ 505 h 650"/>
              <a:gd name="T110" fmla="*/ 236 w 561"/>
              <a:gd name="T111" fmla="*/ 584 h 650"/>
              <a:gd name="T112" fmla="*/ 263 w 561"/>
              <a:gd name="T113" fmla="*/ 597 h 650"/>
              <a:gd name="T114" fmla="*/ 299 w 561"/>
              <a:gd name="T115" fmla="*/ 64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61" h="650">
                <a:moveTo>
                  <a:pt x="308" y="630"/>
                </a:moveTo>
                <a:lnTo>
                  <a:pt x="308" y="630"/>
                </a:lnTo>
                <a:lnTo>
                  <a:pt x="308" y="626"/>
                </a:lnTo>
                <a:lnTo>
                  <a:pt x="312" y="618"/>
                </a:lnTo>
                <a:lnTo>
                  <a:pt x="314" y="613"/>
                </a:lnTo>
                <a:lnTo>
                  <a:pt x="316" y="609"/>
                </a:lnTo>
                <a:lnTo>
                  <a:pt x="319" y="605"/>
                </a:lnTo>
                <a:lnTo>
                  <a:pt x="323" y="601"/>
                </a:lnTo>
                <a:lnTo>
                  <a:pt x="323" y="601"/>
                </a:lnTo>
                <a:lnTo>
                  <a:pt x="323" y="597"/>
                </a:lnTo>
                <a:lnTo>
                  <a:pt x="327" y="596"/>
                </a:lnTo>
                <a:lnTo>
                  <a:pt x="327" y="596"/>
                </a:lnTo>
                <a:lnTo>
                  <a:pt x="327" y="592"/>
                </a:lnTo>
                <a:lnTo>
                  <a:pt x="331" y="590"/>
                </a:lnTo>
                <a:lnTo>
                  <a:pt x="333" y="590"/>
                </a:lnTo>
                <a:lnTo>
                  <a:pt x="335" y="590"/>
                </a:lnTo>
                <a:lnTo>
                  <a:pt x="335" y="592"/>
                </a:lnTo>
                <a:lnTo>
                  <a:pt x="335" y="594"/>
                </a:lnTo>
                <a:lnTo>
                  <a:pt x="335" y="594"/>
                </a:lnTo>
                <a:lnTo>
                  <a:pt x="333" y="596"/>
                </a:lnTo>
                <a:lnTo>
                  <a:pt x="331" y="597"/>
                </a:lnTo>
                <a:lnTo>
                  <a:pt x="327" y="601"/>
                </a:lnTo>
                <a:lnTo>
                  <a:pt x="327" y="601"/>
                </a:lnTo>
                <a:lnTo>
                  <a:pt x="321" y="609"/>
                </a:lnTo>
                <a:lnTo>
                  <a:pt x="319" y="613"/>
                </a:lnTo>
                <a:lnTo>
                  <a:pt x="318" y="616"/>
                </a:lnTo>
                <a:lnTo>
                  <a:pt x="318" y="616"/>
                </a:lnTo>
                <a:lnTo>
                  <a:pt x="323" y="614"/>
                </a:lnTo>
                <a:lnTo>
                  <a:pt x="327" y="609"/>
                </a:lnTo>
                <a:lnTo>
                  <a:pt x="333" y="605"/>
                </a:lnTo>
                <a:lnTo>
                  <a:pt x="336" y="599"/>
                </a:lnTo>
                <a:lnTo>
                  <a:pt x="336" y="599"/>
                </a:lnTo>
                <a:lnTo>
                  <a:pt x="342" y="584"/>
                </a:lnTo>
                <a:lnTo>
                  <a:pt x="346" y="577"/>
                </a:lnTo>
                <a:lnTo>
                  <a:pt x="350" y="571"/>
                </a:lnTo>
                <a:lnTo>
                  <a:pt x="350" y="571"/>
                </a:lnTo>
                <a:lnTo>
                  <a:pt x="359" y="560"/>
                </a:lnTo>
                <a:lnTo>
                  <a:pt x="367" y="503"/>
                </a:lnTo>
                <a:lnTo>
                  <a:pt x="367" y="503"/>
                </a:lnTo>
                <a:lnTo>
                  <a:pt x="388" y="484"/>
                </a:lnTo>
                <a:lnTo>
                  <a:pt x="388" y="484"/>
                </a:lnTo>
                <a:lnTo>
                  <a:pt x="393" y="478"/>
                </a:lnTo>
                <a:lnTo>
                  <a:pt x="397" y="476"/>
                </a:lnTo>
                <a:lnTo>
                  <a:pt x="401" y="475"/>
                </a:lnTo>
                <a:lnTo>
                  <a:pt x="401" y="475"/>
                </a:lnTo>
                <a:lnTo>
                  <a:pt x="405" y="475"/>
                </a:lnTo>
                <a:lnTo>
                  <a:pt x="410" y="471"/>
                </a:lnTo>
                <a:lnTo>
                  <a:pt x="416" y="471"/>
                </a:lnTo>
                <a:lnTo>
                  <a:pt x="420" y="467"/>
                </a:lnTo>
                <a:lnTo>
                  <a:pt x="420" y="467"/>
                </a:lnTo>
                <a:lnTo>
                  <a:pt x="422" y="465"/>
                </a:lnTo>
                <a:lnTo>
                  <a:pt x="423" y="463"/>
                </a:lnTo>
                <a:lnTo>
                  <a:pt x="429" y="463"/>
                </a:lnTo>
                <a:lnTo>
                  <a:pt x="439" y="465"/>
                </a:lnTo>
                <a:lnTo>
                  <a:pt x="439" y="465"/>
                </a:lnTo>
                <a:lnTo>
                  <a:pt x="444" y="463"/>
                </a:lnTo>
                <a:lnTo>
                  <a:pt x="448" y="463"/>
                </a:lnTo>
                <a:lnTo>
                  <a:pt x="448" y="463"/>
                </a:lnTo>
                <a:lnTo>
                  <a:pt x="454" y="463"/>
                </a:lnTo>
                <a:lnTo>
                  <a:pt x="456" y="463"/>
                </a:lnTo>
                <a:lnTo>
                  <a:pt x="456" y="463"/>
                </a:lnTo>
                <a:lnTo>
                  <a:pt x="459" y="461"/>
                </a:lnTo>
                <a:lnTo>
                  <a:pt x="459" y="459"/>
                </a:lnTo>
                <a:lnTo>
                  <a:pt x="459" y="459"/>
                </a:lnTo>
                <a:lnTo>
                  <a:pt x="459" y="456"/>
                </a:lnTo>
                <a:lnTo>
                  <a:pt x="459" y="456"/>
                </a:lnTo>
                <a:lnTo>
                  <a:pt x="461" y="454"/>
                </a:lnTo>
                <a:lnTo>
                  <a:pt x="465" y="452"/>
                </a:lnTo>
                <a:lnTo>
                  <a:pt x="469" y="450"/>
                </a:lnTo>
                <a:lnTo>
                  <a:pt x="471" y="448"/>
                </a:lnTo>
                <a:lnTo>
                  <a:pt x="471" y="448"/>
                </a:lnTo>
                <a:lnTo>
                  <a:pt x="473" y="446"/>
                </a:lnTo>
                <a:lnTo>
                  <a:pt x="473" y="442"/>
                </a:lnTo>
                <a:lnTo>
                  <a:pt x="475" y="435"/>
                </a:lnTo>
                <a:lnTo>
                  <a:pt x="475" y="435"/>
                </a:lnTo>
                <a:lnTo>
                  <a:pt x="475" y="431"/>
                </a:lnTo>
                <a:lnTo>
                  <a:pt x="476" y="427"/>
                </a:lnTo>
                <a:lnTo>
                  <a:pt x="482" y="420"/>
                </a:lnTo>
                <a:lnTo>
                  <a:pt x="488" y="412"/>
                </a:lnTo>
                <a:lnTo>
                  <a:pt x="490" y="408"/>
                </a:lnTo>
                <a:lnTo>
                  <a:pt x="492" y="405"/>
                </a:lnTo>
                <a:lnTo>
                  <a:pt x="492" y="405"/>
                </a:lnTo>
                <a:lnTo>
                  <a:pt x="492" y="399"/>
                </a:lnTo>
                <a:lnTo>
                  <a:pt x="492" y="391"/>
                </a:lnTo>
                <a:lnTo>
                  <a:pt x="492" y="391"/>
                </a:lnTo>
                <a:lnTo>
                  <a:pt x="493" y="386"/>
                </a:lnTo>
                <a:lnTo>
                  <a:pt x="497" y="382"/>
                </a:lnTo>
                <a:lnTo>
                  <a:pt x="499" y="376"/>
                </a:lnTo>
                <a:lnTo>
                  <a:pt x="499" y="370"/>
                </a:lnTo>
                <a:lnTo>
                  <a:pt x="499" y="370"/>
                </a:lnTo>
                <a:lnTo>
                  <a:pt x="499" y="365"/>
                </a:lnTo>
                <a:lnTo>
                  <a:pt x="503" y="359"/>
                </a:lnTo>
                <a:lnTo>
                  <a:pt x="503" y="353"/>
                </a:lnTo>
                <a:lnTo>
                  <a:pt x="505" y="348"/>
                </a:lnTo>
                <a:lnTo>
                  <a:pt x="505" y="348"/>
                </a:lnTo>
                <a:lnTo>
                  <a:pt x="503" y="340"/>
                </a:lnTo>
                <a:lnTo>
                  <a:pt x="503" y="329"/>
                </a:lnTo>
                <a:lnTo>
                  <a:pt x="503" y="329"/>
                </a:lnTo>
                <a:lnTo>
                  <a:pt x="503" y="321"/>
                </a:lnTo>
                <a:lnTo>
                  <a:pt x="503" y="312"/>
                </a:lnTo>
                <a:lnTo>
                  <a:pt x="503" y="312"/>
                </a:lnTo>
                <a:lnTo>
                  <a:pt x="505" y="304"/>
                </a:lnTo>
                <a:lnTo>
                  <a:pt x="505" y="299"/>
                </a:lnTo>
                <a:lnTo>
                  <a:pt x="505" y="295"/>
                </a:lnTo>
                <a:lnTo>
                  <a:pt x="505" y="295"/>
                </a:lnTo>
                <a:lnTo>
                  <a:pt x="507" y="295"/>
                </a:lnTo>
                <a:lnTo>
                  <a:pt x="509" y="295"/>
                </a:lnTo>
                <a:lnTo>
                  <a:pt x="510" y="295"/>
                </a:lnTo>
                <a:lnTo>
                  <a:pt x="510" y="295"/>
                </a:lnTo>
                <a:lnTo>
                  <a:pt x="514" y="291"/>
                </a:lnTo>
                <a:lnTo>
                  <a:pt x="516" y="289"/>
                </a:lnTo>
                <a:lnTo>
                  <a:pt x="516" y="289"/>
                </a:lnTo>
                <a:lnTo>
                  <a:pt x="520" y="283"/>
                </a:lnTo>
                <a:lnTo>
                  <a:pt x="522" y="278"/>
                </a:lnTo>
                <a:lnTo>
                  <a:pt x="522" y="278"/>
                </a:lnTo>
                <a:lnTo>
                  <a:pt x="522" y="270"/>
                </a:lnTo>
                <a:lnTo>
                  <a:pt x="524" y="266"/>
                </a:lnTo>
                <a:lnTo>
                  <a:pt x="524" y="265"/>
                </a:lnTo>
                <a:lnTo>
                  <a:pt x="524" y="265"/>
                </a:lnTo>
                <a:lnTo>
                  <a:pt x="527" y="263"/>
                </a:lnTo>
                <a:lnTo>
                  <a:pt x="529" y="261"/>
                </a:lnTo>
                <a:lnTo>
                  <a:pt x="531" y="259"/>
                </a:lnTo>
                <a:lnTo>
                  <a:pt x="533" y="257"/>
                </a:lnTo>
                <a:lnTo>
                  <a:pt x="533" y="257"/>
                </a:lnTo>
                <a:lnTo>
                  <a:pt x="537" y="253"/>
                </a:lnTo>
                <a:lnTo>
                  <a:pt x="539" y="253"/>
                </a:lnTo>
                <a:lnTo>
                  <a:pt x="544" y="246"/>
                </a:lnTo>
                <a:lnTo>
                  <a:pt x="544" y="246"/>
                </a:lnTo>
                <a:lnTo>
                  <a:pt x="550" y="240"/>
                </a:lnTo>
                <a:lnTo>
                  <a:pt x="550" y="236"/>
                </a:lnTo>
                <a:lnTo>
                  <a:pt x="554" y="236"/>
                </a:lnTo>
                <a:lnTo>
                  <a:pt x="554" y="236"/>
                </a:lnTo>
                <a:lnTo>
                  <a:pt x="554" y="232"/>
                </a:lnTo>
                <a:lnTo>
                  <a:pt x="554" y="232"/>
                </a:lnTo>
                <a:lnTo>
                  <a:pt x="554" y="232"/>
                </a:lnTo>
                <a:lnTo>
                  <a:pt x="554" y="232"/>
                </a:lnTo>
                <a:lnTo>
                  <a:pt x="558" y="231"/>
                </a:lnTo>
                <a:lnTo>
                  <a:pt x="558" y="227"/>
                </a:lnTo>
                <a:lnTo>
                  <a:pt x="560" y="215"/>
                </a:lnTo>
                <a:lnTo>
                  <a:pt x="561" y="198"/>
                </a:lnTo>
                <a:lnTo>
                  <a:pt x="561" y="198"/>
                </a:lnTo>
                <a:lnTo>
                  <a:pt x="558" y="178"/>
                </a:lnTo>
                <a:lnTo>
                  <a:pt x="558" y="178"/>
                </a:lnTo>
                <a:lnTo>
                  <a:pt x="556" y="174"/>
                </a:lnTo>
                <a:lnTo>
                  <a:pt x="554" y="168"/>
                </a:lnTo>
                <a:lnTo>
                  <a:pt x="552" y="166"/>
                </a:lnTo>
                <a:lnTo>
                  <a:pt x="550" y="164"/>
                </a:lnTo>
                <a:lnTo>
                  <a:pt x="544" y="164"/>
                </a:lnTo>
                <a:lnTo>
                  <a:pt x="544" y="164"/>
                </a:lnTo>
                <a:lnTo>
                  <a:pt x="539" y="164"/>
                </a:lnTo>
                <a:lnTo>
                  <a:pt x="531" y="164"/>
                </a:lnTo>
                <a:lnTo>
                  <a:pt x="531" y="164"/>
                </a:lnTo>
                <a:lnTo>
                  <a:pt x="529" y="162"/>
                </a:lnTo>
                <a:lnTo>
                  <a:pt x="527" y="161"/>
                </a:lnTo>
                <a:lnTo>
                  <a:pt x="522" y="157"/>
                </a:lnTo>
                <a:lnTo>
                  <a:pt x="522" y="157"/>
                </a:lnTo>
                <a:lnTo>
                  <a:pt x="516" y="155"/>
                </a:lnTo>
                <a:lnTo>
                  <a:pt x="512" y="149"/>
                </a:lnTo>
                <a:lnTo>
                  <a:pt x="512" y="149"/>
                </a:lnTo>
                <a:lnTo>
                  <a:pt x="503" y="142"/>
                </a:lnTo>
                <a:lnTo>
                  <a:pt x="493" y="134"/>
                </a:lnTo>
                <a:lnTo>
                  <a:pt x="493" y="134"/>
                </a:lnTo>
                <a:lnTo>
                  <a:pt x="488" y="130"/>
                </a:lnTo>
                <a:lnTo>
                  <a:pt x="486" y="128"/>
                </a:lnTo>
                <a:lnTo>
                  <a:pt x="484" y="128"/>
                </a:lnTo>
                <a:lnTo>
                  <a:pt x="484" y="128"/>
                </a:lnTo>
                <a:lnTo>
                  <a:pt x="476" y="128"/>
                </a:lnTo>
                <a:lnTo>
                  <a:pt x="473" y="130"/>
                </a:lnTo>
                <a:lnTo>
                  <a:pt x="473" y="130"/>
                </a:lnTo>
                <a:lnTo>
                  <a:pt x="465" y="130"/>
                </a:lnTo>
                <a:lnTo>
                  <a:pt x="461" y="130"/>
                </a:lnTo>
                <a:lnTo>
                  <a:pt x="456" y="128"/>
                </a:lnTo>
                <a:lnTo>
                  <a:pt x="450" y="126"/>
                </a:lnTo>
                <a:lnTo>
                  <a:pt x="450" y="126"/>
                </a:lnTo>
                <a:lnTo>
                  <a:pt x="446" y="123"/>
                </a:lnTo>
                <a:lnTo>
                  <a:pt x="442" y="123"/>
                </a:lnTo>
                <a:lnTo>
                  <a:pt x="437" y="123"/>
                </a:lnTo>
                <a:lnTo>
                  <a:pt x="433" y="125"/>
                </a:lnTo>
                <a:lnTo>
                  <a:pt x="433" y="125"/>
                </a:lnTo>
                <a:lnTo>
                  <a:pt x="431" y="126"/>
                </a:lnTo>
                <a:lnTo>
                  <a:pt x="431" y="126"/>
                </a:lnTo>
                <a:lnTo>
                  <a:pt x="427" y="126"/>
                </a:lnTo>
                <a:lnTo>
                  <a:pt x="427" y="126"/>
                </a:lnTo>
                <a:lnTo>
                  <a:pt x="425" y="125"/>
                </a:lnTo>
                <a:lnTo>
                  <a:pt x="423" y="123"/>
                </a:lnTo>
                <a:lnTo>
                  <a:pt x="423" y="123"/>
                </a:lnTo>
                <a:lnTo>
                  <a:pt x="420" y="115"/>
                </a:lnTo>
                <a:lnTo>
                  <a:pt x="416" y="109"/>
                </a:lnTo>
                <a:lnTo>
                  <a:pt x="416" y="109"/>
                </a:lnTo>
                <a:lnTo>
                  <a:pt x="414" y="109"/>
                </a:lnTo>
                <a:lnTo>
                  <a:pt x="412" y="108"/>
                </a:lnTo>
                <a:lnTo>
                  <a:pt x="412" y="106"/>
                </a:lnTo>
                <a:lnTo>
                  <a:pt x="412" y="104"/>
                </a:lnTo>
                <a:lnTo>
                  <a:pt x="412" y="104"/>
                </a:lnTo>
                <a:lnTo>
                  <a:pt x="401" y="102"/>
                </a:lnTo>
                <a:lnTo>
                  <a:pt x="393" y="98"/>
                </a:lnTo>
                <a:lnTo>
                  <a:pt x="393" y="98"/>
                </a:lnTo>
                <a:lnTo>
                  <a:pt x="382" y="96"/>
                </a:lnTo>
                <a:lnTo>
                  <a:pt x="374" y="96"/>
                </a:lnTo>
                <a:lnTo>
                  <a:pt x="372" y="96"/>
                </a:lnTo>
                <a:lnTo>
                  <a:pt x="370" y="96"/>
                </a:lnTo>
                <a:lnTo>
                  <a:pt x="370" y="96"/>
                </a:lnTo>
                <a:lnTo>
                  <a:pt x="370" y="100"/>
                </a:lnTo>
                <a:lnTo>
                  <a:pt x="370" y="102"/>
                </a:lnTo>
                <a:lnTo>
                  <a:pt x="367" y="108"/>
                </a:lnTo>
                <a:lnTo>
                  <a:pt x="367" y="108"/>
                </a:lnTo>
                <a:lnTo>
                  <a:pt x="365" y="108"/>
                </a:lnTo>
                <a:lnTo>
                  <a:pt x="365" y="108"/>
                </a:lnTo>
                <a:lnTo>
                  <a:pt x="365" y="109"/>
                </a:lnTo>
                <a:lnTo>
                  <a:pt x="365" y="109"/>
                </a:lnTo>
                <a:lnTo>
                  <a:pt x="361" y="111"/>
                </a:lnTo>
                <a:lnTo>
                  <a:pt x="357" y="115"/>
                </a:lnTo>
                <a:lnTo>
                  <a:pt x="353" y="119"/>
                </a:lnTo>
                <a:lnTo>
                  <a:pt x="353" y="123"/>
                </a:lnTo>
                <a:lnTo>
                  <a:pt x="353" y="123"/>
                </a:lnTo>
                <a:lnTo>
                  <a:pt x="353" y="119"/>
                </a:lnTo>
                <a:lnTo>
                  <a:pt x="353" y="117"/>
                </a:lnTo>
                <a:lnTo>
                  <a:pt x="353" y="115"/>
                </a:lnTo>
                <a:lnTo>
                  <a:pt x="353" y="111"/>
                </a:lnTo>
                <a:lnTo>
                  <a:pt x="353" y="111"/>
                </a:lnTo>
                <a:lnTo>
                  <a:pt x="359" y="108"/>
                </a:lnTo>
                <a:lnTo>
                  <a:pt x="359" y="108"/>
                </a:lnTo>
                <a:lnTo>
                  <a:pt x="359" y="104"/>
                </a:lnTo>
                <a:lnTo>
                  <a:pt x="363" y="102"/>
                </a:lnTo>
                <a:lnTo>
                  <a:pt x="365" y="98"/>
                </a:lnTo>
                <a:lnTo>
                  <a:pt x="367" y="94"/>
                </a:lnTo>
                <a:lnTo>
                  <a:pt x="367" y="94"/>
                </a:lnTo>
                <a:lnTo>
                  <a:pt x="367" y="94"/>
                </a:lnTo>
                <a:lnTo>
                  <a:pt x="365" y="91"/>
                </a:lnTo>
                <a:lnTo>
                  <a:pt x="363" y="87"/>
                </a:lnTo>
                <a:lnTo>
                  <a:pt x="357" y="85"/>
                </a:lnTo>
                <a:lnTo>
                  <a:pt x="348" y="81"/>
                </a:lnTo>
                <a:lnTo>
                  <a:pt x="342" y="81"/>
                </a:lnTo>
                <a:lnTo>
                  <a:pt x="342" y="81"/>
                </a:lnTo>
                <a:lnTo>
                  <a:pt x="338" y="81"/>
                </a:lnTo>
                <a:lnTo>
                  <a:pt x="338" y="83"/>
                </a:lnTo>
                <a:lnTo>
                  <a:pt x="336" y="85"/>
                </a:lnTo>
                <a:lnTo>
                  <a:pt x="336" y="91"/>
                </a:lnTo>
                <a:lnTo>
                  <a:pt x="336" y="91"/>
                </a:lnTo>
                <a:lnTo>
                  <a:pt x="333" y="94"/>
                </a:lnTo>
                <a:lnTo>
                  <a:pt x="329" y="98"/>
                </a:lnTo>
                <a:lnTo>
                  <a:pt x="325" y="98"/>
                </a:lnTo>
                <a:lnTo>
                  <a:pt x="319" y="100"/>
                </a:lnTo>
                <a:lnTo>
                  <a:pt x="319" y="100"/>
                </a:lnTo>
                <a:lnTo>
                  <a:pt x="327" y="92"/>
                </a:lnTo>
                <a:lnTo>
                  <a:pt x="333" y="83"/>
                </a:lnTo>
                <a:lnTo>
                  <a:pt x="333" y="83"/>
                </a:lnTo>
                <a:lnTo>
                  <a:pt x="335" y="79"/>
                </a:lnTo>
                <a:lnTo>
                  <a:pt x="335" y="77"/>
                </a:lnTo>
                <a:lnTo>
                  <a:pt x="336" y="75"/>
                </a:lnTo>
                <a:lnTo>
                  <a:pt x="336" y="75"/>
                </a:lnTo>
                <a:lnTo>
                  <a:pt x="340" y="72"/>
                </a:lnTo>
                <a:lnTo>
                  <a:pt x="342" y="68"/>
                </a:lnTo>
                <a:lnTo>
                  <a:pt x="346" y="64"/>
                </a:lnTo>
                <a:lnTo>
                  <a:pt x="346" y="60"/>
                </a:lnTo>
                <a:lnTo>
                  <a:pt x="346" y="60"/>
                </a:lnTo>
                <a:lnTo>
                  <a:pt x="346" y="57"/>
                </a:lnTo>
                <a:lnTo>
                  <a:pt x="346" y="57"/>
                </a:lnTo>
                <a:lnTo>
                  <a:pt x="342" y="57"/>
                </a:lnTo>
                <a:lnTo>
                  <a:pt x="342" y="55"/>
                </a:lnTo>
                <a:lnTo>
                  <a:pt x="342" y="55"/>
                </a:lnTo>
                <a:lnTo>
                  <a:pt x="338" y="53"/>
                </a:lnTo>
                <a:lnTo>
                  <a:pt x="336" y="49"/>
                </a:lnTo>
                <a:lnTo>
                  <a:pt x="333" y="41"/>
                </a:lnTo>
                <a:lnTo>
                  <a:pt x="333" y="41"/>
                </a:lnTo>
                <a:lnTo>
                  <a:pt x="331" y="36"/>
                </a:lnTo>
                <a:lnTo>
                  <a:pt x="329" y="28"/>
                </a:lnTo>
                <a:lnTo>
                  <a:pt x="329" y="28"/>
                </a:lnTo>
                <a:lnTo>
                  <a:pt x="327" y="21"/>
                </a:lnTo>
                <a:lnTo>
                  <a:pt x="323" y="15"/>
                </a:lnTo>
                <a:lnTo>
                  <a:pt x="323" y="15"/>
                </a:lnTo>
                <a:lnTo>
                  <a:pt x="319" y="19"/>
                </a:lnTo>
                <a:lnTo>
                  <a:pt x="310" y="39"/>
                </a:lnTo>
                <a:lnTo>
                  <a:pt x="304" y="45"/>
                </a:lnTo>
                <a:lnTo>
                  <a:pt x="304" y="49"/>
                </a:lnTo>
                <a:lnTo>
                  <a:pt x="282" y="49"/>
                </a:lnTo>
                <a:lnTo>
                  <a:pt x="280" y="43"/>
                </a:lnTo>
                <a:lnTo>
                  <a:pt x="259" y="43"/>
                </a:lnTo>
                <a:lnTo>
                  <a:pt x="259" y="53"/>
                </a:lnTo>
                <a:lnTo>
                  <a:pt x="248" y="51"/>
                </a:lnTo>
                <a:lnTo>
                  <a:pt x="238" y="57"/>
                </a:lnTo>
                <a:lnTo>
                  <a:pt x="227" y="58"/>
                </a:lnTo>
                <a:lnTo>
                  <a:pt x="219" y="64"/>
                </a:lnTo>
                <a:lnTo>
                  <a:pt x="210" y="57"/>
                </a:lnTo>
                <a:lnTo>
                  <a:pt x="200" y="36"/>
                </a:lnTo>
                <a:lnTo>
                  <a:pt x="204" y="19"/>
                </a:lnTo>
                <a:lnTo>
                  <a:pt x="200" y="11"/>
                </a:lnTo>
                <a:lnTo>
                  <a:pt x="200" y="2"/>
                </a:lnTo>
                <a:lnTo>
                  <a:pt x="189" y="0"/>
                </a:lnTo>
                <a:lnTo>
                  <a:pt x="183" y="9"/>
                </a:lnTo>
                <a:lnTo>
                  <a:pt x="166" y="19"/>
                </a:lnTo>
                <a:lnTo>
                  <a:pt x="164" y="22"/>
                </a:lnTo>
                <a:lnTo>
                  <a:pt x="162" y="24"/>
                </a:lnTo>
                <a:lnTo>
                  <a:pt x="151" y="21"/>
                </a:lnTo>
                <a:lnTo>
                  <a:pt x="144" y="19"/>
                </a:lnTo>
                <a:lnTo>
                  <a:pt x="140" y="21"/>
                </a:lnTo>
                <a:lnTo>
                  <a:pt x="142" y="30"/>
                </a:lnTo>
                <a:lnTo>
                  <a:pt x="145" y="43"/>
                </a:lnTo>
                <a:lnTo>
                  <a:pt x="151" y="47"/>
                </a:lnTo>
                <a:lnTo>
                  <a:pt x="151" y="51"/>
                </a:lnTo>
                <a:lnTo>
                  <a:pt x="144" y="55"/>
                </a:lnTo>
                <a:lnTo>
                  <a:pt x="142" y="58"/>
                </a:lnTo>
                <a:lnTo>
                  <a:pt x="127" y="72"/>
                </a:lnTo>
                <a:lnTo>
                  <a:pt x="121" y="68"/>
                </a:lnTo>
                <a:lnTo>
                  <a:pt x="108" y="72"/>
                </a:lnTo>
                <a:lnTo>
                  <a:pt x="106" y="60"/>
                </a:lnTo>
                <a:lnTo>
                  <a:pt x="96" y="47"/>
                </a:lnTo>
                <a:lnTo>
                  <a:pt x="92" y="53"/>
                </a:lnTo>
                <a:lnTo>
                  <a:pt x="60" y="57"/>
                </a:lnTo>
                <a:lnTo>
                  <a:pt x="58" y="60"/>
                </a:lnTo>
                <a:lnTo>
                  <a:pt x="62" y="68"/>
                </a:lnTo>
                <a:lnTo>
                  <a:pt x="68" y="74"/>
                </a:lnTo>
                <a:lnTo>
                  <a:pt x="57" y="75"/>
                </a:lnTo>
                <a:lnTo>
                  <a:pt x="57" y="81"/>
                </a:lnTo>
                <a:lnTo>
                  <a:pt x="57" y="85"/>
                </a:lnTo>
                <a:lnTo>
                  <a:pt x="62" y="94"/>
                </a:lnTo>
                <a:lnTo>
                  <a:pt x="66" y="100"/>
                </a:lnTo>
                <a:lnTo>
                  <a:pt x="64" y="108"/>
                </a:lnTo>
                <a:lnTo>
                  <a:pt x="60" y="111"/>
                </a:lnTo>
                <a:lnTo>
                  <a:pt x="62" y="115"/>
                </a:lnTo>
                <a:lnTo>
                  <a:pt x="58" y="121"/>
                </a:lnTo>
                <a:lnTo>
                  <a:pt x="55" y="123"/>
                </a:lnTo>
                <a:lnTo>
                  <a:pt x="58" y="126"/>
                </a:lnTo>
                <a:lnTo>
                  <a:pt x="49" y="142"/>
                </a:lnTo>
                <a:lnTo>
                  <a:pt x="55" y="147"/>
                </a:lnTo>
                <a:lnTo>
                  <a:pt x="55" y="153"/>
                </a:lnTo>
                <a:lnTo>
                  <a:pt x="47" y="153"/>
                </a:lnTo>
                <a:lnTo>
                  <a:pt x="43" y="157"/>
                </a:lnTo>
                <a:lnTo>
                  <a:pt x="28" y="157"/>
                </a:lnTo>
                <a:lnTo>
                  <a:pt x="17" y="170"/>
                </a:lnTo>
                <a:lnTo>
                  <a:pt x="13" y="176"/>
                </a:lnTo>
                <a:lnTo>
                  <a:pt x="13" y="183"/>
                </a:lnTo>
                <a:lnTo>
                  <a:pt x="13" y="187"/>
                </a:lnTo>
                <a:lnTo>
                  <a:pt x="5" y="193"/>
                </a:lnTo>
                <a:lnTo>
                  <a:pt x="2" y="198"/>
                </a:lnTo>
                <a:lnTo>
                  <a:pt x="0" y="210"/>
                </a:lnTo>
                <a:lnTo>
                  <a:pt x="7" y="219"/>
                </a:lnTo>
                <a:lnTo>
                  <a:pt x="13" y="229"/>
                </a:lnTo>
                <a:lnTo>
                  <a:pt x="13" y="234"/>
                </a:lnTo>
                <a:lnTo>
                  <a:pt x="24" y="236"/>
                </a:lnTo>
                <a:lnTo>
                  <a:pt x="28" y="246"/>
                </a:lnTo>
                <a:lnTo>
                  <a:pt x="40" y="244"/>
                </a:lnTo>
                <a:lnTo>
                  <a:pt x="51" y="238"/>
                </a:lnTo>
                <a:lnTo>
                  <a:pt x="51" y="261"/>
                </a:lnTo>
                <a:lnTo>
                  <a:pt x="55" y="266"/>
                </a:lnTo>
                <a:lnTo>
                  <a:pt x="58" y="259"/>
                </a:lnTo>
                <a:lnTo>
                  <a:pt x="64" y="261"/>
                </a:lnTo>
                <a:lnTo>
                  <a:pt x="77" y="261"/>
                </a:lnTo>
                <a:lnTo>
                  <a:pt x="85" y="253"/>
                </a:lnTo>
                <a:lnTo>
                  <a:pt x="98" y="249"/>
                </a:lnTo>
                <a:lnTo>
                  <a:pt x="106" y="242"/>
                </a:lnTo>
                <a:lnTo>
                  <a:pt x="125" y="242"/>
                </a:lnTo>
                <a:lnTo>
                  <a:pt x="125" y="270"/>
                </a:lnTo>
                <a:lnTo>
                  <a:pt x="138" y="285"/>
                </a:lnTo>
                <a:lnTo>
                  <a:pt x="149" y="285"/>
                </a:lnTo>
                <a:lnTo>
                  <a:pt x="155" y="291"/>
                </a:lnTo>
                <a:lnTo>
                  <a:pt x="164" y="295"/>
                </a:lnTo>
                <a:lnTo>
                  <a:pt x="170" y="295"/>
                </a:lnTo>
                <a:lnTo>
                  <a:pt x="174" y="302"/>
                </a:lnTo>
                <a:lnTo>
                  <a:pt x="193" y="304"/>
                </a:lnTo>
                <a:lnTo>
                  <a:pt x="196" y="316"/>
                </a:lnTo>
                <a:lnTo>
                  <a:pt x="196" y="329"/>
                </a:lnTo>
                <a:lnTo>
                  <a:pt x="195" y="333"/>
                </a:lnTo>
                <a:lnTo>
                  <a:pt x="198" y="336"/>
                </a:lnTo>
                <a:lnTo>
                  <a:pt x="198" y="350"/>
                </a:lnTo>
                <a:lnTo>
                  <a:pt x="225" y="350"/>
                </a:lnTo>
                <a:lnTo>
                  <a:pt x="225" y="367"/>
                </a:lnTo>
                <a:lnTo>
                  <a:pt x="231" y="370"/>
                </a:lnTo>
                <a:lnTo>
                  <a:pt x="236" y="378"/>
                </a:lnTo>
                <a:lnTo>
                  <a:pt x="231" y="399"/>
                </a:lnTo>
                <a:lnTo>
                  <a:pt x="227" y="405"/>
                </a:lnTo>
                <a:lnTo>
                  <a:pt x="232" y="422"/>
                </a:lnTo>
                <a:lnTo>
                  <a:pt x="232" y="431"/>
                </a:lnTo>
                <a:lnTo>
                  <a:pt x="232" y="446"/>
                </a:lnTo>
                <a:lnTo>
                  <a:pt x="246" y="448"/>
                </a:lnTo>
                <a:lnTo>
                  <a:pt x="251" y="448"/>
                </a:lnTo>
                <a:lnTo>
                  <a:pt x="259" y="448"/>
                </a:lnTo>
                <a:lnTo>
                  <a:pt x="265" y="456"/>
                </a:lnTo>
                <a:lnTo>
                  <a:pt x="266" y="478"/>
                </a:lnTo>
                <a:lnTo>
                  <a:pt x="272" y="480"/>
                </a:lnTo>
                <a:lnTo>
                  <a:pt x="280" y="480"/>
                </a:lnTo>
                <a:lnTo>
                  <a:pt x="283" y="480"/>
                </a:lnTo>
                <a:lnTo>
                  <a:pt x="283" y="492"/>
                </a:lnTo>
                <a:lnTo>
                  <a:pt x="280" y="505"/>
                </a:lnTo>
                <a:lnTo>
                  <a:pt x="285" y="505"/>
                </a:lnTo>
                <a:lnTo>
                  <a:pt x="291" y="510"/>
                </a:lnTo>
                <a:lnTo>
                  <a:pt x="291" y="533"/>
                </a:lnTo>
                <a:lnTo>
                  <a:pt x="276" y="541"/>
                </a:lnTo>
                <a:lnTo>
                  <a:pt x="259" y="554"/>
                </a:lnTo>
                <a:lnTo>
                  <a:pt x="249" y="565"/>
                </a:lnTo>
                <a:lnTo>
                  <a:pt x="244" y="577"/>
                </a:lnTo>
                <a:lnTo>
                  <a:pt x="236" y="584"/>
                </a:lnTo>
                <a:lnTo>
                  <a:pt x="232" y="588"/>
                </a:lnTo>
                <a:lnTo>
                  <a:pt x="238" y="588"/>
                </a:lnTo>
                <a:lnTo>
                  <a:pt x="244" y="582"/>
                </a:lnTo>
                <a:lnTo>
                  <a:pt x="249" y="590"/>
                </a:lnTo>
                <a:lnTo>
                  <a:pt x="257" y="597"/>
                </a:lnTo>
                <a:lnTo>
                  <a:pt x="257" y="605"/>
                </a:lnTo>
                <a:lnTo>
                  <a:pt x="263" y="597"/>
                </a:lnTo>
                <a:lnTo>
                  <a:pt x="274" y="607"/>
                </a:lnTo>
                <a:lnTo>
                  <a:pt x="283" y="614"/>
                </a:lnTo>
                <a:lnTo>
                  <a:pt x="287" y="620"/>
                </a:lnTo>
                <a:lnTo>
                  <a:pt x="293" y="637"/>
                </a:lnTo>
                <a:lnTo>
                  <a:pt x="293" y="637"/>
                </a:lnTo>
                <a:lnTo>
                  <a:pt x="293" y="650"/>
                </a:lnTo>
                <a:lnTo>
                  <a:pt x="299" y="647"/>
                </a:lnTo>
                <a:lnTo>
                  <a:pt x="299" y="647"/>
                </a:lnTo>
                <a:lnTo>
                  <a:pt x="308" y="630"/>
                </a:lnTo>
                <a:lnTo>
                  <a:pt x="308" y="630"/>
                </a:lnTo>
                <a:lnTo>
                  <a:pt x="308" y="630"/>
                </a:lnTo>
                <a:lnTo>
                  <a:pt x="308" y="630"/>
                </a:lnTo>
                <a:close/>
              </a:path>
            </a:pathLst>
          </a:custGeom>
          <a:solidFill>
            <a:schemeClr val="bg1">
              <a:lumMod val="85000"/>
            </a:schemeClr>
          </a:solidFill>
          <a:ln w="635" cap="rnd">
            <a:solidFill>
              <a:schemeClr val="bg1">
                <a:alpha val="17000"/>
              </a:schemeClr>
            </a:solidFill>
            <a:round/>
            <a:headEnd/>
            <a:tailEnd/>
          </a:ln>
        </p:spPr>
        <p:txBody>
          <a:bodyPr/>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8" name="Freeform 46"/>
          <p:cNvSpPr>
            <a:spLocks/>
          </p:cNvSpPr>
          <p:nvPr/>
        </p:nvSpPr>
        <p:spPr bwMode="auto">
          <a:xfrm>
            <a:off x="9560758" y="4297446"/>
            <a:ext cx="1142095" cy="1126100"/>
          </a:xfrm>
          <a:custGeom>
            <a:avLst/>
            <a:gdLst>
              <a:gd name="T0" fmla="*/ 319 w 561"/>
              <a:gd name="T1" fmla="*/ 605 h 650"/>
              <a:gd name="T2" fmla="*/ 331 w 561"/>
              <a:gd name="T3" fmla="*/ 590 h 650"/>
              <a:gd name="T4" fmla="*/ 331 w 561"/>
              <a:gd name="T5" fmla="*/ 597 h 650"/>
              <a:gd name="T6" fmla="*/ 323 w 561"/>
              <a:gd name="T7" fmla="*/ 614 h 650"/>
              <a:gd name="T8" fmla="*/ 350 w 561"/>
              <a:gd name="T9" fmla="*/ 571 h 650"/>
              <a:gd name="T10" fmla="*/ 393 w 561"/>
              <a:gd name="T11" fmla="*/ 478 h 650"/>
              <a:gd name="T12" fmla="*/ 420 w 561"/>
              <a:gd name="T13" fmla="*/ 467 h 650"/>
              <a:gd name="T14" fmla="*/ 444 w 561"/>
              <a:gd name="T15" fmla="*/ 463 h 650"/>
              <a:gd name="T16" fmla="*/ 459 w 561"/>
              <a:gd name="T17" fmla="*/ 459 h 650"/>
              <a:gd name="T18" fmla="*/ 471 w 561"/>
              <a:gd name="T19" fmla="*/ 448 h 650"/>
              <a:gd name="T20" fmla="*/ 476 w 561"/>
              <a:gd name="T21" fmla="*/ 427 h 650"/>
              <a:gd name="T22" fmla="*/ 492 w 561"/>
              <a:gd name="T23" fmla="*/ 391 h 650"/>
              <a:gd name="T24" fmla="*/ 499 w 561"/>
              <a:gd name="T25" fmla="*/ 365 h 650"/>
              <a:gd name="T26" fmla="*/ 503 w 561"/>
              <a:gd name="T27" fmla="*/ 329 h 650"/>
              <a:gd name="T28" fmla="*/ 505 w 561"/>
              <a:gd name="T29" fmla="*/ 295 h 650"/>
              <a:gd name="T30" fmla="*/ 516 w 561"/>
              <a:gd name="T31" fmla="*/ 289 h 650"/>
              <a:gd name="T32" fmla="*/ 524 w 561"/>
              <a:gd name="T33" fmla="*/ 265 h 650"/>
              <a:gd name="T34" fmla="*/ 539 w 561"/>
              <a:gd name="T35" fmla="*/ 253 h 650"/>
              <a:gd name="T36" fmla="*/ 554 w 561"/>
              <a:gd name="T37" fmla="*/ 232 h 650"/>
              <a:gd name="T38" fmla="*/ 561 w 561"/>
              <a:gd name="T39" fmla="*/ 198 h 650"/>
              <a:gd name="T40" fmla="*/ 550 w 561"/>
              <a:gd name="T41" fmla="*/ 164 h 650"/>
              <a:gd name="T42" fmla="*/ 527 w 561"/>
              <a:gd name="T43" fmla="*/ 161 h 650"/>
              <a:gd name="T44" fmla="*/ 493 w 561"/>
              <a:gd name="T45" fmla="*/ 134 h 650"/>
              <a:gd name="T46" fmla="*/ 473 w 561"/>
              <a:gd name="T47" fmla="*/ 130 h 650"/>
              <a:gd name="T48" fmla="*/ 446 w 561"/>
              <a:gd name="T49" fmla="*/ 123 h 650"/>
              <a:gd name="T50" fmla="*/ 427 w 561"/>
              <a:gd name="T51" fmla="*/ 126 h 650"/>
              <a:gd name="T52" fmla="*/ 416 w 561"/>
              <a:gd name="T53" fmla="*/ 109 h 650"/>
              <a:gd name="T54" fmla="*/ 393 w 561"/>
              <a:gd name="T55" fmla="*/ 98 h 650"/>
              <a:gd name="T56" fmla="*/ 370 w 561"/>
              <a:gd name="T57" fmla="*/ 100 h 650"/>
              <a:gd name="T58" fmla="*/ 365 w 561"/>
              <a:gd name="T59" fmla="*/ 109 h 650"/>
              <a:gd name="T60" fmla="*/ 353 w 561"/>
              <a:gd name="T61" fmla="*/ 117 h 650"/>
              <a:gd name="T62" fmla="*/ 363 w 561"/>
              <a:gd name="T63" fmla="*/ 102 h 650"/>
              <a:gd name="T64" fmla="*/ 357 w 561"/>
              <a:gd name="T65" fmla="*/ 85 h 650"/>
              <a:gd name="T66" fmla="*/ 336 w 561"/>
              <a:gd name="T67" fmla="*/ 91 h 650"/>
              <a:gd name="T68" fmla="*/ 327 w 561"/>
              <a:gd name="T69" fmla="*/ 92 h 650"/>
              <a:gd name="T70" fmla="*/ 340 w 561"/>
              <a:gd name="T71" fmla="*/ 72 h 650"/>
              <a:gd name="T72" fmla="*/ 342 w 561"/>
              <a:gd name="T73" fmla="*/ 57 h 650"/>
              <a:gd name="T74" fmla="*/ 331 w 561"/>
              <a:gd name="T75" fmla="*/ 36 h 650"/>
              <a:gd name="T76" fmla="*/ 310 w 561"/>
              <a:gd name="T77" fmla="*/ 39 h 650"/>
              <a:gd name="T78" fmla="*/ 248 w 561"/>
              <a:gd name="T79" fmla="*/ 51 h 650"/>
              <a:gd name="T80" fmla="*/ 200 w 561"/>
              <a:gd name="T81" fmla="*/ 11 h 650"/>
              <a:gd name="T82" fmla="*/ 151 w 561"/>
              <a:gd name="T83" fmla="*/ 21 h 650"/>
              <a:gd name="T84" fmla="*/ 144 w 561"/>
              <a:gd name="T85" fmla="*/ 55 h 650"/>
              <a:gd name="T86" fmla="*/ 92 w 561"/>
              <a:gd name="T87" fmla="*/ 53 h 650"/>
              <a:gd name="T88" fmla="*/ 57 w 561"/>
              <a:gd name="T89" fmla="*/ 85 h 650"/>
              <a:gd name="T90" fmla="*/ 55 w 561"/>
              <a:gd name="T91" fmla="*/ 123 h 650"/>
              <a:gd name="T92" fmla="*/ 28 w 561"/>
              <a:gd name="T93" fmla="*/ 157 h 650"/>
              <a:gd name="T94" fmla="*/ 0 w 561"/>
              <a:gd name="T95" fmla="*/ 210 h 650"/>
              <a:gd name="T96" fmla="*/ 51 w 561"/>
              <a:gd name="T97" fmla="*/ 238 h 650"/>
              <a:gd name="T98" fmla="*/ 98 w 561"/>
              <a:gd name="T99" fmla="*/ 249 h 650"/>
              <a:gd name="T100" fmla="*/ 164 w 561"/>
              <a:gd name="T101" fmla="*/ 295 h 650"/>
              <a:gd name="T102" fmla="*/ 198 w 561"/>
              <a:gd name="T103" fmla="*/ 336 h 650"/>
              <a:gd name="T104" fmla="*/ 227 w 561"/>
              <a:gd name="T105" fmla="*/ 405 h 650"/>
              <a:gd name="T106" fmla="*/ 265 w 561"/>
              <a:gd name="T107" fmla="*/ 456 h 650"/>
              <a:gd name="T108" fmla="*/ 285 w 561"/>
              <a:gd name="T109" fmla="*/ 505 h 650"/>
              <a:gd name="T110" fmla="*/ 236 w 561"/>
              <a:gd name="T111" fmla="*/ 584 h 650"/>
              <a:gd name="T112" fmla="*/ 263 w 561"/>
              <a:gd name="T113" fmla="*/ 597 h 650"/>
              <a:gd name="T114" fmla="*/ 299 w 561"/>
              <a:gd name="T115" fmla="*/ 64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61" h="650">
                <a:moveTo>
                  <a:pt x="308" y="630"/>
                </a:moveTo>
                <a:lnTo>
                  <a:pt x="308" y="630"/>
                </a:lnTo>
                <a:lnTo>
                  <a:pt x="308" y="626"/>
                </a:lnTo>
                <a:lnTo>
                  <a:pt x="312" y="618"/>
                </a:lnTo>
                <a:lnTo>
                  <a:pt x="314" y="613"/>
                </a:lnTo>
                <a:lnTo>
                  <a:pt x="316" y="609"/>
                </a:lnTo>
                <a:lnTo>
                  <a:pt x="319" y="605"/>
                </a:lnTo>
                <a:lnTo>
                  <a:pt x="323" y="601"/>
                </a:lnTo>
                <a:lnTo>
                  <a:pt x="323" y="601"/>
                </a:lnTo>
                <a:lnTo>
                  <a:pt x="323" y="597"/>
                </a:lnTo>
                <a:lnTo>
                  <a:pt x="327" y="596"/>
                </a:lnTo>
                <a:lnTo>
                  <a:pt x="327" y="596"/>
                </a:lnTo>
                <a:lnTo>
                  <a:pt x="327" y="592"/>
                </a:lnTo>
                <a:lnTo>
                  <a:pt x="331" y="590"/>
                </a:lnTo>
                <a:lnTo>
                  <a:pt x="333" y="590"/>
                </a:lnTo>
                <a:lnTo>
                  <a:pt x="335" y="590"/>
                </a:lnTo>
                <a:lnTo>
                  <a:pt x="335" y="592"/>
                </a:lnTo>
                <a:lnTo>
                  <a:pt x="335" y="594"/>
                </a:lnTo>
                <a:lnTo>
                  <a:pt x="335" y="594"/>
                </a:lnTo>
                <a:lnTo>
                  <a:pt x="333" y="596"/>
                </a:lnTo>
                <a:lnTo>
                  <a:pt x="331" y="597"/>
                </a:lnTo>
                <a:lnTo>
                  <a:pt x="327" y="601"/>
                </a:lnTo>
                <a:lnTo>
                  <a:pt x="327" y="601"/>
                </a:lnTo>
                <a:lnTo>
                  <a:pt x="321" y="609"/>
                </a:lnTo>
                <a:lnTo>
                  <a:pt x="319" y="613"/>
                </a:lnTo>
                <a:lnTo>
                  <a:pt x="318" y="616"/>
                </a:lnTo>
                <a:lnTo>
                  <a:pt x="318" y="616"/>
                </a:lnTo>
                <a:lnTo>
                  <a:pt x="323" y="614"/>
                </a:lnTo>
                <a:lnTo>
                  <a:pt x="327" y="609"/>
                </a:lnTo>
                <a:lnTo>
                  <a:pt x="333" y="605"/>
                </a:lnTo>
                <a:lnTo>
                  <a:pt x="336" y="599"/>
                </a:lnTo>
                <a:lnTo>
                  <a:pt x="336" y="599"/>
                </a:lnTo>
                <a:lnTo>
                  <a:pt x="342" y="584"/>
                </a:lnTo>
                <a:lnTo>
                  <a:pt x="346" y="577"/>
                </a:lnTo>
                <a:lnTo>
                  <a:pt x="350" y="571"/>
                </a:lnTo>
                <a:lnTo>
                  <a:pt x="350" y="571"/>
                </a:lnTo>
                <a:lnTo>
                  <a:pt x="359" y="560"/>
                </a:lnTo>
                <a:lnTo>
                  <a:pt x="367" y="503"/>
                </a:lnTo>
                <a:lnTo>
                  <a:pt x="367" y="503"/>
                </a:lnTo>
                <a:lnTo>
                  <a:pt x="388" y="484"/>
                </a:lnTo>
                <a:lnTo>
                  <a:pt x="388" y="484"/>
                </a:lnTo>
                <a:lnTo>
                  <a:pt x="393" y="478"/>
                </a:lnTo>
                <a:lnTo>
                  <a:pt x="397" y="476"/>
                </a:lnTo>
                <a:lnTo>
                  <a:pt x="401" y="475"/>
                </a:lnTo>
                <a:lnTo>
                  <a:pt x="401" y="475"/>
                </a:lnTo>
                <a:lnTo>
                  <a:pt x="405" y="475"/>
                </a:lnTo>
                <a:lnTo>
                  <a:pt x="410" y="471"/>
                </a:lnTo>
                <a:lnTo>
                  <a:pt x="416" y="471"/>
                </a:lnTo>
                <a:lnTo>
                  <a:pt x="420" y="467"/>
                </a:lnTo>
                <a:lnTo>
                  <a:pt x="420" y="467"/>
                </a:lnTo>
                <a:lnTo>
                  <a:pt x="422" y="465"/>
                </a:lnTo>
                <a:lnTo>
                  <a:pt x="423" y="463"/>
                </a:lnTo>
                <a:lnTo>
                  <a:pt x="429" y="463"/>
                </a:lnTo>
                <a:lnTo>
                  <a:pt x="439" y="465"/>
                </a:lnTo>
                <a:lnTo>
                  <a:pt x="439" y="465"/>
                </a:lnTo>
                <a:lnTo>
                  <a:pt x="444" y="463"/>
                </a:lnTo>
                <a:lnTo>
                  <a:pt x="448" y="463"/>
                </a:lnTo>
                <a:lnTo>
                  <a:pt x="448" y="463"/>
                </a:lnTo>
                <a:lnTo>
                  <a:pt x="454" y="463"/>
                </a:lnTo>
                <a:lnTo>
                  <a:pt x="456" y="463"/>
                </a:lnTo>
                <a:lnTo>
                  <a:pt x="456" y="463"/>
                </a:lnTo>
                <a:lnTo>
                  <a:pt x="459" y="461"/>
                </a:lnTo>
                <a:lnTo>
                  <a:pt x="459" y="459"/>
                </a:lnTo>
                <a:lnTo>
                  <a:pt x="459" y="459"/>
                </a:lnTo>
                <a:lnTo>
                  <a:pt x="459" y="456"/>
                </a:lnTo>
                <a:lnTo>
                  <a:pt x="459" y="456"/>
                </a:lnTo>
                <a:lnTo>
                  <a:pt x="461" y="454"/>
                </a:lnTo>
                <a:lnTo>
                  <a:pt x="465" y="452"/>
                </a:lnTo>
                <a:lnTo>
                  <a:pt x="469" y="450"/>
                </a:lnTo>
                <a:lnTo>
                  <a:pt x="471" y="448"/>
                </a:lnTo>
                <a:lnTo>
                  <a:pt x="471" y="448"/>
                </a:lnTo>
                <a:lnTo>
                  <a:pt x="473" y="446"/>
                </a:lnTo>
                <a:lnTo>
                  <a:pt x="473" y="442"/>
                </a:lnTo>
                <a:lnTo>
                  <a:pt x="475" y="435"/>
                </a:lnTo>
                <a:lnTo>
                  <a:pt x="475" y="435"/>
                </a:lnTo>
                <a:lnTo>
                  <a:pt x="475" y="431"/>
                </a:lnTo>
                <a:lnTo>
                  <a:pt x="476" y="427"/>
                </a:lnTo>
                <a:lnTo>
                  <a:pt x="482" y="420"/>
                </a:lnTo>
                <a:lnTo>
                  <a:pt x="488" y="412"/>
                </a:lnTo>
                <a:lnTo>
                  <a:pt x="490" y="408"/>
                </a:lnTo>
                <a:lnTo>
                  <a:pt x="492" y="405"/>
                </a:lnTo>
                <a:lnTo>
                  <a:pt x="492" y="405"/>
                </a:lnTo>
                <a:lnTo>
                  <a:pt x="492" y="399"/>
                </a:lnTo>
                <a:lnTo>
                  <a:pt x="492" y="391"/>
                </a:lnTo>
                <a:lnTo>
                  <a:pt x="492" y="391"/>
                </a:lnTo>
                <a:lnTo>
                  <a:pt x="493" y="386"/>
                </a:lnTo>
                <a:lnTo>
                  <a:pt x="497" y="382"/>
                </a:lnTo>
                <a:lnTo>
                  <a:pt x="499" y="376"/>
                </a:lnTo>
                <a:lnTo>
                  <a:pt x="499" y="370"/>
                </a:lnTo>
                <a:lnTo>
                  <a:pt x="499" y="370"/>
                </a:lnTo>
                <a:lnTo>
                  <a:pt x="499" y="365"/>
                </a:lnTo>
                <a:lnTo>
                  <a:pt x="503" y="359"/>
                </a:lnTo>
                <a:lnTo>
                  <a:pt x="503" y="353"/>
                </a:lnTo>
                <a:lnTo>
                  <a:pt x="505" y="348"/>
                </a:lnTo>
                <a:lnTo>
                  <a:pt x="505" y="348"/>
                </a:lnTo>
                <a:lnTo>
                  <a:pt x="503" y="340"/>
                </a:lnTo>
                <a:lnTo>
                  <a:pt x="503" y="329"/>
                </a:lnTo>
                <a:lnTo>
                  <a:pt x="503" y="329"/>
                </a:lnTo>
                <a:lnTo>
                  <a:pt x="503" y="321"/>
                </a:lnTo>
                <a:lnTo>
                  <a:pt x="503" y="312"/>
                </a:lnTo>
                <a:lnTo>
                  <a:pt x="503" y="312"/>
                </a:lnTo>
                <a:lnTo>
                  <a:pt x="505" y="304"/>
                </a:lnTo>
                <a:lnTo>
                  <a:pt x="505" y="299"/>
                </a:lnTo>
                <a:lnTo>
                  <a:pt x="505" y="295"/>
                </a:lnTo>
                <a:lnTo>
                  <a:pt x="505" y="295"/>
                </a:lnTo>
                <a:lnTo>
                  <a:pt x="507" y="295"/>
                </a:lnTo>
                <a:lnTo>
                  <a:pt x="509" y="295"/>
                </a:lnTo>
                <a:lnTo>
                  <a:pt x="510" y="295"/>
                </a:lnTo>
                <a:lnTo>
                  <a:pt x="510" y="295"/>
                </a:lnTo>
                <a:lnTo>
                  <a:pt x="514" y="291"/>
                </a:lnTo>
                <a:lnTo>
                  <a:pt x="516" y="289"/>
                </a:lnTo>
                <a:lnTo>
                  <a:pt x="516" y="289"/>
                </a:lnTo>
                <a:lnTo>
                  <a:pt x="520" y="283"/>
                </a:lnTo>
                <a:lnTo>
                  <a:pt x="522" y="278"/>
                </a:lnTo>
                <a:lnTo>
                  <a:pt x="522" y="278"/>
                </a:lnTo>
                <a:lnTo>
                  <a:pt x="522" y="270"/>
                </a:lnTo>
                <a:lnTo>
                  <a:pt x="524" y="266"/>
                </a:lnTo>
                <a:lnTo>
                  <a:pt x="524" y="265"/>
                </a:lnTo>
                <a:lnTo>
                  <a:pt x="524" y="265"/>
                </a:lnTo>
                <a:lnTo>
                  <a:pt x="527" y="263"/>
                </a:lnTo>
                <a:lnTo>
                  <a:pt x="529" y="261"/>
                </a:lnTo>
                <a:lnTo>
                  <a:pt x="531" y="259"/>
                </a:lnTo>
                <a:lnTo>
                  <a:pt x="533" y="257"/>
                </a:lnTo>
                <a:lnTo>
                  <a:pt x="533" y="257"/>
                </a:lnTo>
                <a:lnTo>
                  <a:pt x="537" y="253"/>
                </a:lnTo>
                <a:lnTo>
                  <a:pt x="539" y="253"/>
                </a:lnTo>
                <a:lnTo>
                  <a:pt x="544" y="246"/>
                </a:lnTo>
                <a:lnTo>
                  <a:pt x="544" y="246"/>
                </a:lnTo>
                <a:lnTo>
                  <a:pt x="550" y="240"/>
                </a:lnTo>
                <a:lnTo>
                  <a:pt x="550" y="236"/>
                </a:lnTo>
                <a:lnTo>
                  <a:pt x="554" y="236"/>
                </a:lnTo>
                <a:lnTo>
                  <a:pt x="554" y="236"/>
                </a:lnTo>
                <a:lnTo>
                  <a:pt x="554" y="232"/>
                </a:lnTo>
                <a:lnTo>
                  <a:pt x="554" y="232"/>
                </a:lnTo>
                <a:lnTo>
                  <a:pt x="554" y="232"/>
                </a:lnTo>
                <a:lnTo>
                  <a:pt x="554" y="232"/>
                </a:lnTo>
                <a:lnTo>
                  <a:pt x="558" y="231"/>
                </a:lnTo>
                <a:lnTo>
                  <a:pt x="558" y="227"/>
                </a:lnTo>
                <a:lnTo>
                  <a:pt x="560" y="215"/>
                </a:lnTo>
                <a:lnTo>
                  <a:pt x="561" y="198"/>
                </a:lnTo>
                <a:lnTo>
                  <a:pt x="561" y="198"/>
                </a:lnTo>
                <a:lnTo>
                  <a:pt x="558" y="178"/>
                </a:lnTo>
                <a:lnTo>
                  <a:pt x="558" y="178"/>
                </a:lnTo>
                <a:lnTo>
                  <a:pt x="556" y="174"/>
                </a:lnTo>
                <a:lnTo>
                  <a:pt x="554" y="168"/>
                </a:lnTo>
                <a:lnTo>
                  <a:pt x="552" y="166"/>
                </a:lnTo>
                <a:lnTo>
                  <a:pt x="550" y="164"/>
                </a:lnTo>
                <a:lnTo>
                  <a:pt x="544" y="164"/>
                </a:lnTo>
                <a:lnTo>
                  <a:pt x="544" y="164"/>
                </a:lnTo>
                <a:lnTo>
                  <a:pt x="539" y="164"/>
                </a:lnTo>
                <a:lnTo>
                  <a:pt x="531" y="164"/>
                </a:lnTo>
                <a:lnTo>
                  <a:pt x="531" y="164"/>
                </a:lnTo>
                <a:lnTo>
                  <a:pt x="529" y="162"/>
                </a:lnTo>
                <a:lnTo>
                  <a:pt x="527" y="161"/>
                </a:lnTo>
                <a:lnTo>
                  <a:pt x="522" y="157"/>
                </a:lnTo>
                <a:lnTo>
                  <a:pt x="522" y="157"/>
                </a:lnTo>
                <a:lnTo>
                  <a:pt x="516" y="155"/>
                </a:lnTo>
                <a:lnTo>
                  <a:pt x="512" y="149"/>
                </a:lnTo>
                <a:lnTo>
                  <a:pt x="512" y="149"/>
                </a:lnTo>
                <a:lnTo>
                  <a:pt x="503" y="142"/>
                </a:lnTo>
                <a:lnTo>
                  <a:pt x="493" y="134"/>
                </a:lnTo>
                <a:lnTo>
                  <a:pt x="493" y="134"/>
                </a:lnTo>
                <a:lnTo>
                  <a:pt x="488" y="130"/>
                </a:lnTo>
                <a:lnTo>
                  <a:pt x="486" y="128"/>
                </a:lnTo>
                <a:lnTo>
                  <a:pt x="484" y="128"/>
                </a:lnTo>
                <a:lnTo>
                  <a:pt x="484" y="128"/>
                </a:lnTo>
                <a:lnTo>
                  <a:pt x="476" y="128"/>
                </a:lnTo>
                <a:lnTo>
                  <a:pt x="473" y="130"/>
                </a:lnTo>
                <a:lnTo>
                  <a:pt x="473" y="130"/>
                </a:lnTo>
                <a:lnTo>
                  <a:pt x="465" y="130"/>
                </a:lnTo>
                <a:lnTo>
                  <a:pt x="461" y="130"/>
                </a:lnTo>
                <a:lnTo>
                  <a:pt x="456" y="128"/>
                </a:lnTo>
                <a:lnTo>
                  <a:pt x="450" y="126"/>
                </a:lnTo>
                <a:lnTo>
                  <a:pt x="450" y="126"/>
                </a:lnTo>
                <a:lnTo>
                  <a:pt x="446" y="123"/>
                </a:lnTo>
                <a:lnTo>
                  <a:pt x="442" y="123"/>
                </a:lnTo>
                <a:lnTo>
                  <a:pt x="437" y="123"/>
                </a:lnTo>
                <a:lnTo>
                  <a:pt x="433" y="125"/>
                </a:lnTo>
                <a:lnTo>
                  <a:pt x="433" y="125"/>
                </a:lnTo>
                <a:lnTo>
                  <a:pt x="431" y="126"/>
                </a:lnTo>
                <a:lnTo>
                  <a:pt x="431" y="126"/>
                </a:lnTo>
                <a:lnTo>
                  <a:pt x="427" y="126"/>
                </a:lnTo>
                <a:lnTo>
                  <a:pt x="427" y="126"/>
                </a:lnTo>
                <a:lnTo>
                  <a:pt x="425" y="125"/>
                </a:lnTo>
                <a:lnTo>
                  <a:pt x="423" y="123"/>
                </a:lnTo>
                <a:lnTo>
                  <a:pt x="423" y="123"/>
                </a:lnTo>
                <a:lnTo>
                  <a:pt x="420" y="115"/>
                </a:lnTo>
                <a:lnTo>
                  <a:pt x="416" y="109"/>
                </a:lnTo>
                <a:lnTo>
                  <a:pt x="416" y="109"/>
                </a:lnTo>
                <a:lnTo>
                  <a:pt x="414" y="109"/>
                </a:lnTo>
                <a:lnTo>
                  <a:pt x="412" y="108"/>
                </a:lnTo>
                <a:lnTo>
                  <a:pt x="412" y="106"/>
                </a:lnTo>
                <a:lnTo>
                  <a:pt x="412" y="104"/>
                </a:lnTo>
                <a:lnTo>
                  <a:pt x="412" y="104"/>
                </a:lnTo>
                <a:lnTo>
                  <a:pt x="401" y="102"/>
                </a:lnTo>
                <a:lnTo>
                  <a:pt x="393" y="98"/>
                </a:lnTo>
                <a:lnTo>
                  <a:pt x="393" y="98"/>
                </a:lnTo>
                <a:lnTo>
                  <a:pt x="382" y="96"/>
                </a:lnTo>
                <a:lnTo>
                  <a:pt x="374" y="96"/>
                </a:lnTo>
                <a:lnTo>
                  <a:pt x="372" y="96"/>
                </a:lnTo>
                <a:lnTo>
                  <a:pt x="370" y="96"/>
                </a:lnTo>
                <a:lnTo>
                  <a:pt x="370" y="96"/>
                </a:lnTo>
                <a:lnTo>
                  <a:pt x="370" y="100"/>
                </a:lnTo>
                <a:lnTo>
                  <a:pt x="370" y="102"/>
                </a:lnTo>
                <a:lnTo>
                  <a:pt x="367" y="108"/>
                </a:lnTo>
                <a:lnTo>
                  <a:pt x="367" y="108"/>
                </a:lnTo>
                <a:lnTo>
                  <a:pt x="365" y="108"/>
                </a:lnTo>
                <a:lnTo>
                  <a:pt x="365" y="108"/>
                </a:lnTo>
                <a:lnTo>
                  <a:pt x="365" y="109"/>
                </a:lnTo>
                <a:lnTo>
                  <a:pt x="365" y="109"/>
                </a:lnTo>
                <a:lnTo>
                  <a:pt x="361" y="111"/>
                </a:lnTo>
                <a:lnTo>
                  <a:pt x="357" y="115"/>
                </a:lnTo>
                <a:lnTo>
                  <a:pt x="353" y="119"/>
                </a:lnTo>
                <a:lnTo>
                  <a:pt x="353" y="123"/>
                </a:lnTo>
                <a:lnTo>
                  <a:pt x="353" y="123"/>
                </a:lnTo>
                <a:lnTo>
                  <a:pt x="353" y="119"/>
                </a:lnTo>
                <a:lnTo>
                  <a:pt x="353" y="117"/>
                </a:lnTo>
                <a:lnTo>
                  <a:pt x="353" y="115"/>
                </a:lnTo>
                <a:lnTo>
                  <a:pt x="353" y="111"/>
                </a:lnTo>
                <a:lnTo>
                  <a:pt x="353" y="111"/>
                </a:lnTo>
                <a:lnTo>
                  <a:pt x="359" y="108"/>
                </a:lnTo>
                <a:lnTo>
                  <a:pt x="359" y="108"/>
                </a:lnTo>
                <a:lnTo>
                  <a:pt x="359" y="104"/>
                </a:lnTo>
                <a:lnTo>
                  <a:pt x="363" y="102"/>
                </a:lnTo>
                <a:lnTo>
                  <a:pt x="365" y="98"/>
                </a:lnTo>
                <a:lnTo>
                  <a:pt x="367" y="94"/>
                </a:lnTo>
                <a:lnTo>
                  <a:pt x="367" y="94"/>
                </a:lnTo>
                <a:lnTo>
                  <a:pt x="367" y="94"/>
                </a:lnTo>
                <a:lnTo>
                  <a:pt x="365" y="91"/>
                </a:lnTo>
                <a:lnTo>
                  <a:pt x="363" y="87"/>
                </a:lnTo>
                <a:lnTo>
                  <a:pt x="357" y="85"/>
                </a:lnTo>
                <a:lnTo>
                  <a:pt x="348" y="81"/>
                </a:lnTo>
                <a:lnTo>
                  <a:pt x="342" y="81"/>
                </a:lnTo>
                <a:lnTo>
                  <a:pt x="342" y="81"/>
                </a:lnTo>
                <a:lnTo>
                  <a:pt x="338" y="81"/>
                </a:lnTo>
                <a:lnTo>
                  <a:pt x="338" y="83"/>
                </a:lnTo>
                <a:lnTo>
                  <a:pt x="336" y="85"/>
                </a:lnTo>
                <a:lnTo>
                  <a:pt x="336" y="91"/>
                </a:lnTo>
                <a:lnTo>
                  <a:pt x="336" y="91"/>
                </a:lnTo>
                <a:lnTo>
                  <a:pt x="333" y="94"/>
                </a:lnTo>
                <a:lnTo>
                  <a:pt x="329" y="98"/>
                </a:lnTo>
                <a:lnTo>
                  <a:pt x="325" y="98"/>
                </a:lnTo>
                <a:lnTo>
                  <a:pt x="319" y="100"/>
                </a:lnTo>
                <a:lnTo>
                  <a:pt x="319" y="100"/>
                </a:lnTo>
                <a:lnTo>
                  <a:pt x="327" y="92"/>
                </a:lnTo>
                <a:lnTo>
                  <a:pt x="333" y="83"/>
                </a:lnTo>
                <a:lnTo>
                  <a:pt x="333" y="83"/>
                </a:lnTo>
                <a:lnTo>
                  <a:pt x="335" y="79"/>
                </a:lnTo>
                <a:lnTo>
                  <a:pt x="335" y="77"/>
                </a:lnTo>
                <a:lnTo>
                  <a:pt x="336" y="75"/>
                </a:lnTo>
                <a:lnTo>
                  <a:pt x="336" y="75"/>
                </a:lnTo>
                <a:lnTo>
                  <a:pt x="340" y="72"/>
                </a:lnTo>
                <a:lnTo>
                  <a:pt x="342" y="68"/>
                </a:lnTo>
                <a:lnTo>
                  <a:pt x="346" y="64"/>
                </a:lnTo>
                <a:lnTo>
                  <a:pt x="346" y="60"/>
                </a:lnTo>
                <a:lnTo>
                  <a:pt x="346" y="60"/>
                </a:lnTo>
                <a:lnTo>
                  <a:pt x="346" y="57"/>
                </a:lnTo>
                <a:lnTo>
                  <a:pt x="346" y="57"/>
                </a:lnTo>
                <a:lnTo>
                  <a:pt x="342" y="57"/>
                </a:lnTo>
                <a:lnTo>
                  <a:pt x="342" y="55"/>
                </a:lnTo>
                <a:lnTo>
                  <a:pt x="342" y="55"/>
                </a:lnTo>
                <a:lnTo>
                  <a:pt x="338" y="53"/>
                </a:lnTo>
                <a:lnTo>
                  <a:pt x="336" y="49"/>
                </a:lnTo>
                <a:lnTo>
                  <a:pt x="333" y="41"/>
                </a:lnTo>
                <a:lnTo>
                  <a:pt x="333" y="41"/>
                </a:lnTo>
                <a:lnTo>
                  <a:pt x="331" y="36"/>
                </a:lnTo>
                <a:lnTo>
                  <a:pt x="329" y="28"/>
                </a:lnTo>
                <a:lnTo>
                  <a:pt x="329" y="28"/>
                </a:lnTo>
                <a:lnTo>
                  <a:pt x="327" y="21"/>
                </a:lnTo>
                <a:lnTo>
                  <a:pt x="323" y="15"/>
                </a:lnTo>
                <a:lnTo>
                  <a:pt x="323" y="15"/>
                </a:lnTo>
                <a:lnTo>
                  <a:pt x="319" y="19"/>
                </a:lnTo>
                <a:lnTo>
                  <a:pt x="310" y="39"/>
                </a:lnTo>
                <a:lnTo>
                  <a:pt x="304" y="45"/>
                </a:lnTo>
                <a:lnTo>
                  <a:pt x="304" y="49"/>
                </a:lnTo>
                <a:lnTo>
                  <a:pt x="282" y="49"/>
                </a:lnTo>
                <a:lnTo>
                  <a:pt x="280" y="43"/>
                </a:lnTo>
                <a:lnTo>
                  <a:pt x="259" y="43"/>
                </a:lnTo>
                <a:lnTo>
                  <a:pt x="259" y="53"/>
                </a:lnTo>
                <a:lnTo>
                  <a:pt x="248" y="51"/>
                </a:lnTo>
                <a:lnTo>
                  <a:pt x="238" y="57"/>
                </a:lnTo>
                <a:lnTo>
                  <a:pt x="227" y="58"/>
                </a:lnTo>
                <a:lnTo>
                  <a:pt x="219" y="64"/>
                </a:lnTo>
                <a:lnTo>
                  <a:pt x="210" y="57"/>
                </a:lnTo>
                <a:lnTo>
                  <a:pt x="200" y="36"/>
                </a:lnTo>
                <a:lnTo>
                  <a:pt x="204" y="19"/>
                </a:lnTo>
                <a:lnTo>
                  <a:pt x="200" y="11"/>
                </a:lnTo>
                <a:lnTo>
                  <a:pt x="200" y="2"/>
                </a:lnTo>
                <a:lnTo>
                  <a:pt x="189" y="0"/>
                </a:lnTo>
                <a:lnTo>
                  <a:pt x="183" y="9"/>
                </a:lnTo>
                <a:lnTo>
                  <a:pt x="166" y="19"/>
                </a:lnTo>
                <a:lnTo>
                  <a:pt x="164" y="22"/>
                </a:lnTo>
                <a:lnTo>
                  <a:pt x="162" y="24"/>
                </a:lnTo>
                <a:lnTo>
                  <a:pt x="151" y="21"/>
                </a:lnTo>
                <a:lnTo>
                  <a:pt x="144" y="19"/>
                </a:lnTo>
                <a:lnTo>
                  <a:pt x="140" y="21"/>
                </a:lnTo>
                <a:lnTo>
                  <a:pt x="142" y="30"/>
                </a:lnTo>
                <a:lnTo>
                  <a:pt x="145" y="43"/>
                </a:lnTo>
                <a:lnTo>
                  <a:pt x="151" y="47"/>
                </a:lnTo>
                <a:lnTo>
                  <a:pt x="151" y="51"/>
                </a:lnTo>
                <a:lnTo>
                  <a:pt x="144" y="55"/>
                </a:lnTo>
                <a:lnTo>
                  <a:pt x="142" y="58"/>
                </a:lnTo>
                <a:lnTo>
                  <a:pt x="127" y="72"/>
                </a:lnTo>
                <a:lnTo>
                  <a:pt x="121" y="68"/>
                </a:lnTo>
                <a:lnTo>
                  <a:pt x="108" y="72"/>
                </a:lnTo>
                <a:lnTo>
                  <a:pt x="106" y="60"/>
                </a:lnTo>
                <a:lnTo>
                  <a:pt x="96" y="47"/>
                </a:lnTo>
                <a:lnTo>
                  <a:pt x="92" y="53"/>
                </a:lnTo>
                <a:lnTo>
                  <a:pt x="60" y="57"/>
                </a:lnTo>
                <a:lnTo>
                  <a:pt x="58" y="60"/>
                </a:lnTo>
                <a:lnTo>
                  <a:pt x="62" y="68"/>
                </a:lnTo>
                <a:lnTo>
                  <a:pt x="68" y="74"/>
                </a:lnTo>
                <a:lnTo>
                  <a:pt x="57" y="75"/>
                </a:lnTo>
                <a:lnTo>
                  <a:pt x="57" y="81"/>
                </a:lnTo>
                <a:lnTo>
                  <a:pt x="57" y="85"/>
                </a:lnTo>
                <a:lnTo>
                  <a:pt x="62" y="94"/>
                </a:lnTo>
                <a:lnTo>
                  <a:pt x="66" y="100"/>
                </a:lnTo>
                <a:lnTo>
                  <a:pt x="64" y="108"/>
                </a:lnTo>
                <a:lnTo>
                  <a:pt x="60" y="111"/>
                </a:lnTo>
                <a:lnTo>
                  <a:pt x="62" y="115"/>
                </a:lnTo>
                <a:lnTo>
                  <a:pt x="58" y="121"/>
                </a:lnTo>
                <a:lnTo>
                  <a:pt x="55" y="123"/>
                </a:lnTo>
                <a:lnTo>
                  <a:pt x="58" y="126"/>
                </a:lnTo>
                <a:lnTo>
                  <a:pt x="49" y="142"/>
                </a:lnTo>
                <a:lnTo>
                  <a:pt x="55" y="147"/>
                </a:lnTo>
                <a:lnTo>
                  <a:pt x="55" y="153"/>
                </a:lnTo>
                <a:lnTo>
                  <a:pt x="47" y="153"/>
                </a:lnTo>
                <a:lnTo>
                  <a:pt x="43" y="157"/>
                </a:lnTo>
                <a:lnTo>
                  <a:pt x="28" y="157"/>
                </a:lnTo>
                <a:lnTo>
                  <a:pt x="17" y="170"/>
                </a:lnTo>
                <a:lnTo>
                  <a:pt x="13" y="176"/>
                </a:lnTo>
                <a:lnTo>
                  <a:pt x="13" y="183"/>
                </a:lnTo>
                <a:lnTo>
                  <a:pt x="13" y="187"/>
                </a:lnTo>
                <a:lnTo>
                  <a:pt x="5" y="193"/>
                </a:lnTo>
                <a:lnTo>
                  <a:pt x="2" y="198"/>
                </a:lnTo>
                <a:lnTo>
                  <a:pt x="0" y="210"/>
                </a:lnTo>
                <a:lnTo>
                  <a:pt x="7" y="219"/>
                </a:lnTo>
                <a:lnTo>
                  <a:pt x="13" y="229"/>
                </a:lnTo>
                <a:lnTo>
                  <a:pt x="13" y="234"/>
                </a:lnTo>
                <a:lnTo>
                  <a:pt x="24" y="236"/>
                </a:lnTo>
                <a:lnTo>
                  <a:pt x="28" y="246"/>
                </a:lnTo>
                <a:lnTo>
                  <a:pt x="40" y="244"/>
                </a:lnTo>
                <a:lnTo>
                  <a:pt x="51" y="238"/>
                </a:lnTo>
                <a:lnTo>
                  <a:pt x="51" y="261"/>
                </a:lnTo>
                <a:lnTo>
                  <a:pt x="55" y="266"/>
                </a:lnTo>
                <a:lnTo>
                  <a:pt x="58" y="259"/>
                </a:lnTo>
                <a:lnTo>
                  <a:pt x="64" y="261"/>
                </a:lnTo>
                <a:lnTo>
                  <a:pt x="77" y="261"/>
                </a:lnTo>
                <a:lnTo>
                  <a:pt x="85" y="253"/>
                </a:lnTo>
                <a:lnTo>
                  <a:pt x="98" y="249"/>
                </a:lnTo>
                <a:lnTo>
                  <a:pt x="106" y="242"/>
                </a:lnTo>
                <a:lnTo>
                  <a:pt x="125" y="242"/>
                </a:lnTo>
                <a:lnTo>
                  <a:pt x="125" y="270"/>
                </a:lnTo>
                <a:lnTo>
                  <a:pt x="138" y="285"/>
                </a:lnTo>
                <a:lnTo>
                  <a:pt x="149" y="285"/>
                </a:lnTo>
                <a:lnTo>
                  <a:pt x="155" y="291"/>
                </a:lnTo>
                <a:lnTo>
                  <a:pt x="164" y="295"/>
                </a:lnTo>
                <a:lnTo>
                  <a:pt x="170" y="295"/>
                </a:lnTo>
                <a:lnTo>
                  <a:pt x="174" y="302"/>
                </a:lnTo>
                <a:lnTo>
                  <a:pt x="193" y="304"/>
                </a:lnTo>
                <a:lnTo>
                  <a:pt x="196" y="316"/>
                </a:lnTo>
                <a:lnTo>
                  <a:pt x="196" y="329"/>
                </a:lnTo>
                <a:lnTo>
                  <a:pt x="195" y="333"/>
                </a:lnTo>
                <a:lnTo>
                  <a:pt x="198" y="336"/>
                </a:lnTo>
                <a:lnTo>
                  <a:pt x="198" y="350"/>
                </a:lnTo>
                <a:lnTo>
                  <a:pt x="225" y="350"/>
                </a:lnTo>
                <a:lnTo>
                  <a:pt x="225" y="367"/>
                </a:lnTo>
                <a:lnTo>
                  <a:pt x="231" y="370"/>
                </a:lnTo>
                <a:lnTo>
                  <a:pt x="236" y="378"/>
                </a:lnTo>
                <a:lnTo>
                  <a:pt x="231" y="399"/>
                </a:lnTo>
                <a:lnTo>
                  <a:pt x="227" y="405"/>
                </a:lnTo>
                <a:lnTo>
                  <a:pt x="232" y="422"/>
                </a:lnTo>
                <a:lnTo>
                  <a:pt x="232" y="431"/>
                </a:lnTo>
                <a:lnTo>
                  <a:pt x="232" y="446"/>
                </a:lnTo>
                <a:lnTo>
                  <a:pt x="246" y="448"/>
                </a:lnTo>
                <a:lnTo>
                  <a:pt x="251" y="448"/>
                </a:lnTo>
                <a:lnTo>
                  <a:pt x="259" y="448"/>
                </a:lnTo>
                <a:lnTo>
                  <a:pt x="265" y="456"/>
                </a:lnTo>
                <a:lnTo>
                  <a:pt x="266" y="478"/>
                </a:lnTo>
                <a:lnTo>
                  <a:pt x="272" y="480"/>
                </a:lnTo>
                <a:lnTo>
                  <a:pt x="280" y="480"/>
                </a:lnTo>
                <a:lnTo>
                  <a:pt x="283" y="480"/>
                </a:lnTo>
                <a:lnTo>
                  <a:pt x="283" y="492"/>
                </a:lnTo>
                <a:lnTo>
                  <a:pt x="280" y="505"/>
                </a:lnTo>
                <a:lnTo>
                  <a:pt x="285" y="505"/>
                </a:lnTo>
                <a:lnTo>
                  <a:pt x="291" y="510"/>
                </a:lnTo>
                <a:lnTo>
                  <a:pt x="291" y="533"/>
                </a:lnTo>
                <a:lnTo>
                  <a:pt x="276" y="541"/>
                </a:lnTo>
                <a:lnTo>
                  <a:pt x="259" y="554"/>
                </a:lnTo>
                <a:lnTo>
                  <a:pt x="249" y="565"/>
                </a:lnTo>
                <a:lnTo>
                  <a:pt x="244" y="577"/>
                </a:lnTo>
                <a:lnTo>
                  <a:pt x="236" y="584"/>
                </a:lnTo>
                <a:lnTo>
                  <a:pt x="232" y="588"/>
                </a:lnTo>
                <a:lnTo>
                  <a:pt x="238" y="588"/>
                </a:lnTo>
                <a:lnTo>
                  <a:pt x="244" y="582"/>
                </a:lnTo>
                <a:lnTo>
                  <a:pt x="249" y="590"/>
                </a:lnTo>
                <a:lnTo>
                  <a:pt x="257" y="597"/>
                </a:lnTo>
                <a:lnTo>
                  <a:pt x="257" y="605"/>
                </a:lnTo>
                <a:lnTo>
                  <a:pt x="263" y="597"/>
                </a:lnTo>
                <a:lnTo>
                  <a:pt x="274" y="607"/>
                </a:lnTo>
                <a:lnTo>
                  <a:pt x="283" y="614"/>
                </a:lnTo>
                <a:lnTo>
                  <a:pt x="287" y="620"/>
                </a:lnTo>
                <a:lnTo>
                  <a:pt x="293" y="637"/>
                </a:lnTo>
                <a:lnTo>
                  <a:pt x="293" y="637"/>
                </a:lnTo>
                <a:lnTo>
                  <a:pt x="293" y="650"/>
                </a:lnTo>
                <a:lnTo>
                  <a:pt x="299" y="647"/>
                </a:lnTo>
                <a:lnTo>
                  <a:pt x="299" y="647"/>
                </a:lnTo>
                <a:lnTo>
                  <a:pt x="308" y="630"/>
                </a:lnTo>
                <a:lnTo>
                  <a:pt x="308" y="630"/>
                </a:lnTo>
                <a:lnTo>
                  <a:pt x="308" y="630"/>
                </a:lnTo>
                <a:lnTo>
                  <a:pt x="308" y="630"/>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9" name="Freeform 47"/>
          <p:cNvSpPr>
            <a:spLocks/>
          </p:cNvSpPr>
          <p:nvPr/>
        </p:nvSpPr>
        <p:spPr bwMode="auto">
          <a:xfrm>
            <a:off x="9890562" y="4988697"/>
            <a:ext cx="246335" cy="246011"/>
          </a:xfrm>
          <a:custGeom>
            <a:avLst/>
            <a:gdLst>
              <a:gd name="T0" fmla="*/ 116 w 121"/>
              <a:gd name="T1" fmla="*/ 106 h 142"/>
              <a:gd name="T2" fmla="*/ 121 w 121"/>
              <a:gd name="T3" fmla="*/ 93 h 142"/>
              <a:gd name="T4" fmla="*/ 121 w 121"/>
              <a:gd name="T5" fmla="*/ 81 h 142"/>
              <a:gd name="T6" fmla="*/ 110 w 121"/>
              <a:gd name="T7" fmla="*/ 81 h 142"/>
              <a:gd name="T8" fmla="*/ 104 w 121"/>
              <a:gd name="T9" fmla="*/ 79 h 142"/>
              <a:gd name="T10" fmla="*/ 103 w 121"/>
              <a:gd name="T11" fmla="*/ 57 h 142"/>
              <a:gd name="T12" fmla="*/ 97 w 121"/>
              <a:gd name="T13" fmla="*/ 49 h 142"/>
              <a:gd name="T14" fmla="*/ 84 w 121"/>
              <a:gd name="T15" fmla="*/ 49 h 142"/>
              <a:gd name="T16" fmla="*/ 70 w 121"/>
              <a:gd name="T17" fmla="*/ 47 h 142"/>
              <a:gd name="T18" fmla="*/ 70 w 121"/>
              <a:gd name="T19" fmla="*/ 23 h 142"/>
              <a:gd name="T20" fmla="*/ 65 w 121"/>
              <a:gd name="T21" fmla="*/ 4 h 142"/>
              <a:gd name="T22" fmla="*/ 52 w 121"/>
              <a:gd name="T23" fmla="*/ 0 h 142"/>
              <a:gd name="T24" fmla="*/ 33 w 121"/>
              <a:gd name="T25" fmla="*/ 0 h 142"/>
              <a:gd name="T26" fmla="*/ 16 w 121"/>
              <a:gd name="T27" fmla="*/ 4 h 142"/>
              <a:gd name="T28" fmla="*/ 4 w 121"/>
              <a:gd name="T29" fmla="*/ 17 h 142"/>
              <a:gd name="T30" fmla="*/ 4 w 121"/>
              <a:gd name="T31" fmla="*/ 36 h 142"/>
              <a:gd name="T32" fmla="*/ 0 w 121"/>
              <a:gd name="T33" fmla="*/ 47 h 142"/>
              <a:gd name="T34" fmla="*/ 8 w 121"/>
              <a:gd name="T35" fmla="*/ 60 h 142"/>
              <a:gd name="T36" fmla="*/ 19 w 121"/>
              <a:gd name="T37" fmla="*/ 72 h 142"/>
              <a:gd name="T38" fmla="*/ 27 w 121"/>
              <a:gd name="T39" fmla="*/ 77 h 142"/>
              <a:gd name="T40" fmla="*/ 38 w 121"/>
              <a:gd name="T41" fmla="*/ 77 h 142"/>
              <a:gd name="T42" fmla="*/ 52 w 121"/>
              <a:gd name="T43" fmla="*/ 93 h 142"/>
              <a:gd name="T44" fmla="*/ 65 w 121"/>
              <a:gd name="T45" fmla="*/ 96 h 142"/>
              <a:gd name="T46" fmla="*/ 72 w 121"/>
              <a:gd name="T47" fmla="*/ 106 h 142"/>
              <a:gd name="T48" fmla="*/ 67 w 121"/>
              <a:gd name="T49" fmla="*/ 115 h 142"/>
              <a:gd name="T50" fmla="*/ 61 w 121"/>
              <a:gd name="T51" fmla="*/ 121 h 142"/>
              <a:gd name="T52" fmla="*/ 63 w 121"/>
              <a:gd name="T53" fmla="*/ 128 h 142"/>
              <a:gd name="T54" fmla="*/ 57 w 121"/>
              <a:gd name="T55" fmla="*/ 138 h 142"/>
              <a:gd name="T56" fmla="*/ 70 w 121"/>
              <a:gd name="T57" fmla="*/ 138 h 142"/>
              <a:gd name="T58" fmla="*/ 82 w 121"/>
              <a:gd name="T59" fmla="*/ 142 h 142"/>
              <a:gd name="T60" fmla="*/ 93 w 121"/>
              <a:gd name="T61" fmla="*/ 142 h 142"/>
              <a:gd name="T62" fmla="*/ 93 w 121"/>
              <a:gd name="T63" fmla="*/ 142 h 142"/>
              <a:gd name="T64" fmla="*/ 99 w 121"/>
              <a:gd name="T65" fmla="*/ 136 h 142"/>
              <a:gd name="T66" fmla="*/ 104 w 121"/>
              <a:gd name="T67" fmla="*/ 132 h 142"/>
              <a:gd name="T68" fmla="*/ 116 w 121"/>
              <a:gd name="T69" fmla="*/ 121 h 142"/>
              <a:gd name="T70" fmla="*/ 116 w 121"/>
              <a:gd name="T71" fmla="*/ 106 h 142"/>
              <a:gd name="T72" fmla="*/ 116 w 121"/>
              <a:gd name="T73" fmla="*/ 106 h 142"/>
              <a:gd name="T74" fmla="*/ 116 w 121"/>
              <a:gd name="T75" fmla="*/ 106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1" h="142">
                <a:moveTo>
                  <a:pt x="116" y="106"/>
                </a:moveTo>
                <a:lnTo>
                  <a:pt x="121" y="93"/>
                </a:lnTo>
                <a:lnTo>
                  <a:pt x="121" y="81"/>
                </a:lnTo>
                <a:lnTo>
                  <a:pt x="110" y="81"/>
                </a:lnTo>
                <a:lnTo>
                  <a:pt x="104" y="79"/>
                </a:lnTo>
                <a:lnTo>
                  <a:pt x="103" y="57"/>
                </a:lnTo>
                <a:lnTo>
                  <a:pt x="97" y="49"/>
                </a:lnTo>
                <a:lnTo>
                  <a:pt x="84" y="49"/>
                </a:lnTo>
                <a:lnTo>
                  <a:pt x="70" y="47"/>
                </a:lnTo>
                <a:lnTo>
                  <a:pt x="70" y="23"/>
                </a:lnTo>
                <a:lnTo>
                  <a:pt x="65" y="4"/>
                </a:lnTo>
                <a:lnTo>
                  <a:pt x="52" y="0"/>
                </a:lnTo>
                <a:lnTo>
                  <a:pt x="33" y="0"/>
                </a:lnTo>
                <a:lnTo>
                  <a:pt x="16" y="4"/>
                </a:lnTo>
                <a:lnTo>
                  <a:pt x="4" y="17"/>
                </a:lnTo>
                <a:lnTo>
                  <a:pt x="4" y="36"/>
                </a:lnTo>
                <a:lnTo>
                  <a:pt x="0" y="47"/>
                </a:lnTo>
                <a:lnTo>
                  <a:pt x="8" y="60"/>
                </a:lnTo>
                <a:lnTo>
                  <a:pt x="19" y="72"/>
                </a:lnTo>
                <a:lnTo>
                  <a:pt x="27" y="77"/>
                </a:lnTo>
                <a:lnTo>
                  <a:pt x="38" y="77"/>
                </a:lnTo>
                <a:lnTo>
                  <a:pt x="52" y="93"/>
                </a:lnTo>
                <a:lnTo>
                  <a:pt x="65" y="96"/>
                </a:lnTo>
                <a:lnTo>
                  <a:pt x="72" y="106"/>
                </a:lnTo>
                <a:lnTo>
                  <a:pt x="67" y="115"/>
                </a:lnTo>
                <a:lnTo>
                  <a:pt x="61" y="121"/>
                </a:lnTo>
                <a:lnTo>
                  <a:pt x="63" y="128"/>
                </a:lnTo>
                <a:lnTo>
                  <a:pt x="57" y="138"/>
                </a:lnTo>
                <a:lnTo>
                  <a:pt x="70" y="138"/>
                </a:lnTo>
                <a:lnTo>
                  <a:pt x="82" y="142"/>
                </a:lnTo>
                <a:lnTo>
                  <a:pt x="93" y="142"/>
                </a:lnTo>
                <a:lnTo>
                  <a:pt x="93" y="142"/>
                </a:lnTo>
                <a:lnTo>
                  <a:pt x="99" y="136"/>
                </a:lnTo>
                <a:lnTo>
                  <a:pt x="104" y="132"/>
                </a:lnTo>
                <a:lnTo>
                  <a:pt x="116" y="121"/>
                </a:lnTo>
                <a:lnTo>
                  <a:pt x="116" y="106"/>
                </a:lnTo>
                <a:lnTo>
                  <a:pt x="116" y="106"/>
                </a:lnTo>
                <a:lnTo>
                  <a:pt x="116" y="106"/>
                </a:lnTo>
                <a:close/>
              </a:path>
            </a:pathLst>
          </a:custGeom>
          <a:solidFill>
            <a:schemeClr val="bg1">
              <a:lumMod val="85000"/>
            </a:schemeClr>
          </a:solidFill>
          <a:ln w="635" cap="rnd">
            <a:solidFill>
              <a:schemeClr val="bg1">
                <a:alpha val="17000"/>
              </a:schemeClr>
            </a:solidFill>
            <a:round/>
            <a:headEnd/>
            <a:tailEnd/>
          </a:ln>
        </p:spPr>
        <p:txBody>
          <a:bodyPr/>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50" name="Freeform 48"/>
          <p:cNvSpPr>
            <a:spLocks/>
          </p:cNvSpPr>
          <p:nvPr/>
        </p:nvSpPr>
        <p:spPr bwMode="auto">
          <a:xfrm>
            <a:off x="9890562" y="4988697"/>
            <a:ext cx="246335" cy="246011"/>
          </a:xfrm>
          <a:custGeom>
            <a:avLst/>
            <a:gdLst>
              <a:gd name="T0" fmla="*/ 116 w 121"/>
              <a:gd name="T1" fmla="*/ 106 h 142"/>
              <a:gd name="T2" fmla="*/ 121 w 121"/>
              <a:gd name="T3" fmla="*/ 93 h 142"/>
              <a:gd name="T4" fmla="*/ 121 w 121"/>
              <a:gd name="T5" fmla="*/ 81 h 142"/>
              <a:gd name="T6" fmla="*/ 110 w 121"/>
              <a:gd name="T7" fmla="*/ 81 h 142"/>
              <a:gd name="T8" fmla="*/ 104 w 121"/>
              <a:gd name="T9" fmla="*/ 79 h 142"/>
              <a:gd name="T10" fmla="*/ 103 w 121"/>
              <a:gd name="T11" fmla="*/ 57 h 142"/>
              <a:gd name="T12" fmla="*/ 97 w 121"/>
              <a:gd name="T13" fmla="*/ 49 h 142"/>
              <a:gd name="T14" fmla="*/ 84 w 121"/>
              <a:gd name="T15" fmla="*/ 49 h 142"/>
              <a:gd name="T16" fmla="*/ 70 w 121"/>
              <a:gd name="T17" fmla="*/ 47 h 142"/>
              <a:gd name="T18" fmla="*/ 70 w 121"/>
              <a:gd name="T19" fmla="*/ 23 h 142"/>
              <a:gd name="T20" fmla="*/ 65 w 121"/>
              <a:gd name="T21" fmla="*/ 4 h 142"/>
              <a:gd name="T22" fmla="*/ 52 w 121"/>
              <a:gd name="T23" fmla="*/ 0 h 142"/>
              <a:gd name="T24" fmla="*/ 33 w 121"/>
              <a:gd name="T25" fmla="*/ 0 h 142"/>
              <a:gd name="T26" fmla="*/ 16 w 121"/>
              <a:gd name="T27" fmla="*/ 4 h 142"/>
              <a:gd name="T28" fmla="*/ 4 w 121"/>
              <a:gd name="T29" fmla="*/ 17 h 142"/>
              <a:gd name="T30" fmla="*/ 4 w 121"/>
              <a:gd name="T31" fmla="*/ 36 h 142"/>
              <a:gd name="T32" fmla="*/ 0 w 121"/>
              <a:gd name="T33" fmla="*/ 47 h 142"/>
              <a:gd name="T34" fmla="*/ 8 w 121"/>
              <a:gd name="T35" fmla="*/ 60 h 142"/>
              <a:gd name="T36" fmla="*/ 19 w 121"/>
              <a:gd name="T37" fmla="*/ 72 h 142"/>
              <a:gd name="T38" fmla="*/ 27 w 121"/>
              <a:gd name="T39" fmla="*/ 77 h 142"/>
              <a:gd name="T40" fmla="*/ 38 w 121"/>
              <a:gd name="T41" fmla="*/ 77 h 142"/>
              <a:gd name="T42" fmla="*/ 52 w 121"/>
              <a:gd name="T43" fmla="*/ 93 h 142"/>
              <a:gd name="T44" fmla="*/ 65 w 121"/>
              <a:gd name="T45" fmla="*/ 96 h 142"/>
              <a:gd name="T46" fmla="*/ 72 w 121"/>
              <a:gd name="T47" fmla="*/ 106 h 142"/>
              <a:gd name="T48" fmla="*/ 67 w 121"/>
              <a:gd name="T49" fmla="*/ 115 h 142"/>
              <a:gd name="T50" fmla="*/ 61 w 121"/>
              <a:gd name="T51" fmla="*/ 121 h 142"/>
              <a:gd name="T52" fmla="*/ 63 w 121"/>
              <a:gd name="T53" fmla="*/ 128 h 142"/>
              <a:gd name="T54" fmla="*/ 57 w 121"/>
              <a:gd name="T55" fmla="*/ 138 h 142"/>
              <a:gd name="T56" fmla="*/ 70 w 121"/>
              <a:gd name="T57" fmla="*/ 138 h 142"/>
              <a:gd name="T58" fmla="*/ 82 w 121"/>
              <a:gd name="T59" fmla="*/ 142 h 142"/>
              <a:gd name="T60" fmla="*/ 93 w 121"/>
              <a:gd name="T61" fmla="*/ 142 h 142"/>
              <a:gd name="T62" fmla="*/ 93 w 121"/>
              <a:gd name="T63" fmla="*/ 142 h 142"/>
              <a:gd name="T64" fmla="*/ 99 w 121"/>
              <a:gd name="T65" fmla="*/ 136 h 142"/>
              <a:gd name="T66" fmla="*/ 104 w 121"/>
              <a:gd name="T67" fmla="*/ 132 h 142"/>
              <a:gd name="T68" fmla="*/ 116 w 121"/>
              <a:gd name="T69" fmla="*/ 121 h 142"/>
              <a:gd name="T70" fmla="*/ 116 w 121"/>
              <a:gd name="T71" fmla="*/ 106 h 142"/>
              <a:gd name="T72" fmla="*/ 116 w 121"/>
              <a:gd name="T73" fmla="*/ 106 h 142"/>
              <a:gd name="T74" fmla="*/ 116 w 121"/>
              <a:gd name="T75" fmla="*/ 106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1" h="142">
                <a:moveTo>
                  <a:pt x="116" y="106"/>
                </a:moveTo>
                <a:lnTo>
                  <a:pt x="121" y="93"/>
                </a:lnTo>
                <a:lnTo>
                  <a:pt x="121" y="81"/>
                </a:lnTo>
                <a:lnTo>
                  <a:pt x="110" y="81"/>
                </a:lnTo>
                <a:lnTo>
                  <a:pt x="104" y="79"/>
                </a:lnTo>
                <a:lnTo>
                  <a:pt x="103" y="57"/>
                </a:lnTo>
                <a:lnTo>
                  <a:pt x="97" y="49"/>
                </a:lnTo>
                <a:lnTo>
                  <a:pt x="84" y="49"/>
                </a:lnTo>
                <a:lnTo>
                  <a:pt x="70" y="47"/>
                </a:lnTo>
                <a:lnTo>
                  <a:pt x="70" y="23"/>
                </a:lnTo>
                <a:lnTo>
                  <a:pt x="65" y="4"/>
                </a:lnTo>
                <a:lnTo>
                  <a:pt x="52" y="0"/>
                </a:lnTo>
                <a:lnTo>
                  <a:pt x="33" y="0"/>
                </a:lnTo>
                <a:lnTo>
                  <a:pt x="16" y="4"/>
                </a:lnTo>
                <a:lnTo>
                  <a:pt x="4" y="17"/>
                </a:lnTo>
                <a:lnTo>
                  <a:pt x="4" y="36"/>
                </a:lnTo>
                <a:lnTo>
                  <a:pt x="0" y="47"/>
                </a:lnTo>
                <a:lnTo>
                  <a:pt x="8" y="60"/>
                </a:lnTo>
                <a:lnTo>
                  <a:pt x="19" y="72"/>
                </a:lnTo>
                <a:lnTo>
                  <a:pt x="27" y="77"/>
                </a:lnTo>
                <a:lnTo>
                  <a:pt x="38" y="77"/>
                </a:lnTo>
                <a:lnTo>
                  <a:pt x="52" y="93"/>
                </a:lnTo>
                <a:lnTo>
                  <a:pt x="65" y="96"/>
                </a:lnTo>
                <a:lnTo>
                  <a:pt x="72" y="106"/>
                </a:lnTo>
                <a:lnTo>
                  <a:pt x="67" y="115"/>
                </a:lnTo>
                <a:lnTo>
                  <a:pt x="61" y="121"/>
                </a:lnTo>
                <a:lnTo>
                  <a:pt x="63" y="128"/>
                </a:lnTo>
                <a:lnTo>
                  <a:pt x="57" y="138"/>
                </a:lnTo>
                <a:lnTo>
                  <a:pt x="70" y="138"/>
                </a:lnTo>
                <a:lnTo>
                  <a:pt x="82" y="142"/>
                </a:lnTo>
                <a:lnTo>
                  <a:pt x="93" y="142"/>
                </a:lnTo>
                <a:lnTo>
                  <a:pt x="93" y="142"/>
                </a:lnTo>
                <a:lnTo>
                  <a:pt x="99" y="136"/>
                </a:lnTo>
                <a:lnTo>
                  <a:pt x="104" y="132"/>
                </a:lnTo>
                <a:lnTo>
                  <a:pt x="116" y="121"/>
                </a:lnTo>
                <a:lnTo>
                  <a:pt x="116" y="106"/>
                </a:lnTo>
                <a:lnTo>
                  <a:pt x="116" y="106"/>
                </a:lnTo>
                <a:lnTo>
                  <a:pt x="116" y="106"/>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51" name="Freeform 49"/>
          <p:cNvSpPr>
            <a:spLocks/>
          </p:cNvSpPr>
          <p:nvPr/>
        </p:nvSpPr>
        <p:spPr bwMode="auto">
          <a:xfrm>
            <a:off x="10006601" y="5305738"/>
            <a:ext cx="150651" cy="154191"/>
          </a:xfrm>
          <a:custGeom>
            <a:avLst/>
            <a:gdLst>
              <a:gd name="T0" fmla="*/ 68 w 74"/>
              <a:gd name="T1" fmla="*/ 80 h 89"/>
              <a:gd name="T2" fmla="*/ 68 w 74"/>
              <a:gd name="T3" fmla="*/ 80 h 89"/>
              <a:gd name="T4" fmla="*/ 68 w 74"/>
              <a:gd name="T5" fmla="*/ 78 h 89"/>
              <a:gd name="T6" fmla="*/ 66 w 74"/>
              <a:gd name="T7" fmla="*/ 74 h 89"/>
              <a:gd name="T8" fmla="*/ 66 w 74"/>
              <a:gd name="T9" fmla="*/ 72 h 89"/>
              <a:gd name="T10" fmla="*/ 66 w 74"/>
              <a:gd name="T11" fmla="*/ 68 h 89"/>
              <a:gd name="T12" fmla="*/ 74 w 74"/>
              <a:gd name="T13" fmla="*/ 55 h 89"/>
              <a:gd name="T14" fmla="*/ 66 w 74"/>
              <a:gd name="T15" fmla="*/ 38 h 89"/>
              <a:gd name="T16" fmla="*/ 63 w 74"/>
              <a:gd name="T17" fmla="*/ 32 h 89"/>
              <a:gd name="T18" fmla="*/ 55 w 74"/>
              <a:gd name="T19" fmla="*/ 25 h 89"/>
              <a:gd name="T20" fmla="*/ 44 w 74"/>
              <a:gd name="T21" fmla="*/ 15 h 89"/>
              <a:gd name="T22" fmla="*/ 38 w 74"/>
              <a:gd name="T23" fmla="*/ 23 h 89"/>
              <a:gd name="T24" fmla="*/ 38 w 74"/>
              <a:gd name="T25" fmla="*/ 15 h 89"/>
              <a:gd name="T26" fmla="*/ 25 w 74"/>
              <a:gd name="T27" fmla="*/ 0 h 89"/>
              <a:gd name="T28" fmla="*/ 19 w 74"/>
              <a:gd name="T29" fmla="*/ 6 h 89"/>
              <a:gd name="T30" fmla="*/ 13 w 74"/>
              <a:gd name="T31" fmla="*/ 6 h 89"/>
              <a:gd name="T32" fmla="*/ 13 w 74"/>
              <a:gd name="T33" fmla="*/ 15 h 89"/>
              <a:gd name="T34" fmla="*/ 8 w 74"/>
              <a:gd name="T35" fmla="*/ 32 h 89"/>
              <a:gd name="T36" fmla="*/ 4 w 74"/>
              <a:gd name="T37" fmla="*/ 55 h 89"/>
              <a:gd name="T38" fmla="*/ 0 w 74"/>
              <a:gd name="T39" fmla="*/ 61 h 89"/>
              <a:gd name="T40" fmla="*/ 0 w 74"/>
              <a:gd name="T41" fmla="*/ 61 h 89"/>
              <a:gd name="T42" fmla="*/ 4 w 74"/>
              <a:gd name="T43" fmla="*/ 74 h 89"/>
              <a:gd name="T44" fmla="*/ 4 w 74"/>
              <a:gd name="T45" fmla="*/ 74 h 89"/>
              <a:gd name="T46" fmla="*/ 4 w 74"/>
              <a:gd name="T47" fmla="*/ 78 h 89"/>
              <a:gd name="T48" fmla="*/ 6 w 74"/>
              <a:gd name="T49" fmla="*/ 78 h 89"/>
              <a:gd name="T50" fmla="*/ 8 w 74"/>
              <a:gd name="T51" fmla="*/ 80 h 89"/>
              <a:gd name="T52" fmla="*/ 10 w 74"/>
              <a:gd name="T53" fmla="*/ 80 h 89"/>
              <a:gd name="T54" fmla="*/ 15 w 74"/>
              <a:gd name="T55" fmla="*/ 82 h 89"/>
              <a:gd name="T56" fmla="*/ 21 w 74"/>
              <a:gd name="T57" fmla="*/ 84 h 89"/>
              <a:gd name="T58" fmla="*/ 21 w 74"/>
              <a:gd name="T59" fmla="*/ 84 h 89"/>
              <a:gd name="T60" fmla="*/ 27 w 74"/>
              <a:gd name="T61" fmla="*/ 85 h 89"/>
              <a:gd name="T62" fmla="*/ 32 w 74"/>
              <a:gd name="T63" fmla="*/ 87 h 89"/>
              <a:gd name="T64" fmla="*/ 32 w 74"/>
              <a:gd name="T65" fmla="*/ 87 h 89"/>
              <a:gd name="T66" fmla="*/ 36 w 74"/>
              <a:gd name="T67" fmla="*/ 89 h 89"/>
              <a:gd name="T68" fmla="*/ 40 w 74"/>
              <a:gd name="T69" fmla="*/ 87 h 89"/>
              <a:gd name="T70" fmla="*/ 46 w 74"/>
              <a:gd name="T71" fmla="*/ 87 h 89"/>
              <a:gd name="T72" fmla="*/ 46 w 74"/>
              <a:gd name="T73" fmla="*/ 87 h 89"/>
              <a:gd name="T74" fmla="*/ 51 w 74"/>
              <a:gd name="T75" fmla="*/ 87 h 89"/>
              <a:gd name="T76" fmla="*/ 55 w 74"/>
              <a:gd name="T77" fmla="*/ 87 h 89"/>
              <a:gd name="T78" fmla="*/ 59 w 74"/>
              <a:gd name="T79" fmla="*/ 87 h 89"/>
              <a:gd name="T80" fmla="*/ 59 w 74"/>
              <a:gd name="T81" fmla="*/ 87 h 89"/>
              <a:gd name="T82" fmla="*/ 66 w 74"/>
              <a:gd name="T83" fmla="*/ 84 h 89"/>
              <a:gd name="T84" fmla="*/ 66 w 74"/>
              <a:gd name="T85" fmla="*/ 84 h 89"/>
              <a:gd name="T86" fmla="*/ 66 w 74"/>
              <a:gd name="T87" fmla="*/ 84 h 89"/>
              <a:gd name="T88" fmla="*/ 68 w 74"/>
              <a:gd name="T89" fmla="*/ 80 h 89"/>
              <a:gd name="T90" fmla="*/ 68 w 74"/>
              <a:gd name="T91" fmla="*/ 80 h 89"/>
              <a:gd name="T92" fmla="*/ 68 w 74"/>
              <a:gd name="T93" fmla="*/ 80 h 89"/>
              <a:gd name="T94" fmla="*/ 68 w 74"/>
              <a:gd name="T95" fmla="*/ 8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4" h="89">
                <a:moveTo>
                  <a:pt x="68" y="80"/>
                </a:moveTo>
                <a:lnTo>
                  <a:pt x="68" y="80"/>
                </a:lnTo>
                <a:lnTo>
                  <a:pt x="68" y="78"/>
                </a:lnTo>
                <a:lnTo>
                  <a:pt x="66" y="74"/>
                </a:lnTo>
                <a:lnTo>
                  <a:pt x="66" y="72"/>
                </a:lnTo>
                <a:lnTo>
                  <a:pt x="66" y="68"/>
                </a:lnTo>
                <a:lnTo>
                  <a:pt x="74" y="55"/>
                </a:lnTo>
                <a:lnTo>
                  <a:pt x="66" y="38"/>
                </a:lnTo>
                <a:lnTo>
                  <a:pt x="63" y="32"/>
                </a:lnTo>
                <a:lnTo>
                  <a:pt x="55" y="25"/>
                </a:lnTo>
                <a:lnTo>
                  <a:pt x="44" y="15"/>
                </a:lnTo>
                <a:lnTo>
                  <a:pt x="38" y="23"/>
                </a:lnTo>
                <a:lnTo>
                  <a:pt x="38" y="15"/>
                </a:lnTo>
                <a:lnTo>
                  <a:pt x="25" y="0"/>
                </a:lnTo>
                <a:lnTo>
                  <a:pt x="19" y="6"/>
                </a:lnTo>
                <a:lnTo>
                  <a:pt x="13" y="6"/>
                </a:lnTo>
                <a:lnTo>
                  <a:pt x="13" y="15"/>
                </a:lnTo>
                <a:lnTo>
                  <a:pt x="8" y="32"/>
                </a:lnTo>
                <a:lnTo>
                  <a:pt x="4" y="55"/>
                </a:lnTo>
                <a:lnTo>
                  <a:pt x="0" y="61"/>
                </a:lnTo>
                <a:lnTo>
                  <a:pt x="0" y="61"/>
                </a:lnTo>
                <a:lnTo>
                  <a:pt x="4" y="74"/>
                </a:lnTo>
                <a:lnTo>
                  <a:pt x="4" y="74"/>
                </a:lnTo>
                <a:lnTo>
                  <a:pt x="4" y="78"/>
                </a:lnTo>
                <a:lnTo>
                  <a:pt x="6" y="78"/>
                </a:lnTo>
                <a:lnTo>
                  <a:pt x="8" y="80"/>
                </a:lnTo>
                <a:lnTo>
                  <a:pt x="10" y="80"/>
                </a:lnTo>
                <a:lnTo>
                  <a:pt x="15" y="82"/>
                </a:lnTo>
                <a:lnTo>
                  <a:pt x="21" y="84"/>
                </a:lnTo>
                <a:lnTo>
                  <a:pt x="21" y="84"/>
                </a:lnTo>
                <a:lnTo>
                  <a:pt x="27" y="85"/>
                </a:lnTo>
                <a:lnTo>
                  <a:pt x="32" y="87"/>
                </a:lnTo>
                <a:lnTo>
                  <a:pt x="32" y="87"/>
                </a:lnTo>
                <a:lnTo>
                  <a:pt x="36" y="89"/>
                </a:lnTo>
                <a:lnTo>
                  <a:pt x="40" y="87"/>
                </a:lnTo>
                <a:lnTo>
                  <a:pt x="46" y="87"/>
                </a:lnTo>
                <a:lnTo>
                  <a:pt x="46" y="87"/>
                </a:lnTo>
                <a:lnTo>
                  <a:pt x="51" y="87"/>
                </a:lnTo>
                <a:lnTo>
                  <a:pt x="55" y="87"/>
                </a:lnTo>
                <a:lnTo>
                  <a:pt x="59" y="87"/>
                </a:lnTo>
                <a:lnTo>
                  <a:pt x="59" y="87"/>
                </a:lnTo>
                <a:lnTo>
                  <a:pt x="66" y="84"/>
                </a:lnTo>
                <a:lnTo>
                  <a:pt x="66" y="84"/>
                </a:lnTo>
                <a:lnTo>
                  <a:pt x="66" y="84"/>
                </a:lnTo>
                <a:lnTo>
                  <a:pt x="68" y="80"/>
                </a:lnTo>
                <a:lnTo>
                  <a:pt x="68" y="80"/>
                </a:lnTo>
                <a:lnTo>
                  <a:pt x="68" y="80"/>
                </a:lnTo>
                <a:lnTo>
                  <a:pt x="68" y="80"/>
                </a:lnTo>
                <a:close/>
              </a:path>
            </a:pathLst>
          </a:custGeom>
          <a:solidFill>
            <a:schemeClr val="bg1">
              <a:lumMod val="85000"/>
            </a:schemeClr>
          </a:solidFill>
          <a:ln w="635" cap="rnd">
            <a:solidFill>
              <a:schemeClr val="bg1">
                <a:alpha val="17000"/>
              </a:schemeClr>
            </a:solidFill>
            <a:round/>
            <a:headEnd/>
            <a:tailEnd/>
          </a:ln>
        </p:spPr>
        <p:txBody>
          <a:bodyPr/>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52" name="Freeform 50"/>
          <p:cNvSpPr>
            <a:spLocks/>
          </p:cNvSpPr>
          <p:nvPr/>
        </p:nvSpPr>
        <p:spPr bwMode="auto">
          <a:xfrm>
            <a:off x="10006601" y="5305738"/>
            <a:ext cx="150651" cy="154191"/>
          </a:xfrm>
          <a:custGeom>
            <a:avLst/>
            <a:gdLst>
              <a:gd name="T0" fmla="*/ 68 w 74"/>
              <a:gd name="T1" fmla="*/ 80 h 89"/>
              <a:gd name="T2" fmla="*/ 68 w 74"/>
              <a:gd name="T3" fmla="*/ 80 h 89"/>
              <a:gd name="T4" fmla="*/ 68 w 74"/>
              <a:gd name="T5" fmla="*/ 78 h 89"/>
              <a:gd name="T6" fmla="*/ 66 w 74"/>
              <a:gd name="T7" fmla="*/ 74 h 89"/>
              <a:gd name="T8" fmla="*/ 66 w 74"/>
              <a:gd name="T9" fmla="*/ 72 h 89"/>
              <a:gd name="T10" fmla="*/ 66 w 74"/>
              <a:gd name="T11" fmla="*/ 68 h 89"/>
              <a:gd name="T12" fmla="*/ 74 w 74"/>
              <a:gd name="T13" fmla="*/ 55 h 89"/>
              <a:gd name="T14" fmla="*/ 66 w 74"/>
              <a:gd name="T15" fmla="*/ 38 h 89"/>
              <a:gd name="T16" fmla="*/ 63 w 74"/>
              <a:gd name="T17" fmla="*/ 32 h 89"/>
              <a:gd name="T18" fmla="*/ 55 w 74"/>
              <a:gd name="T19" fmla="*/ 25 h 89"/>
              <a:gd name="T20" fmla="*/ 44 w 74"/>
              <a:gd name="T21" fmla="*/ 15 h 89"/>
              <a:gd name="T22" fmla="*/ 38 w 74"/>
              <a:gd name="T23" fmla="*/ 23 h 89"/>
              <a:gd name="T24" fmla="*/ 38 w 74"/>
              <a:gd name="T25" fmla="*/ 15 h 89"/>
              <a:gd name="T26" fmla="*/ 25 w 74"/>
              <a:gd name="T27" fmla="*/ 0 h 89"/>
              <a:gd name="T28" fmla="*/ 19 w 74"/>
              <a:gd name="T29" fmla="*/ 6 h 89"/>
              <a:gd name="T30" fmla="*/ 13 w 74"/>
              <a:gd name="T31" fmla="*/ 6 h 89"/>
              <a:gd name="T32" fmla="*/ 13 w 74"/>
              <a:gd name="T33" fmla="*/ 15 h 89"/>
              <a:gd name="T34" fmla="*/ 8 w 74"/>
              <a:gd name="T35" fmla="*/ 32 h 89"/>
              <a:gd name="T36" fmla="*/ 4 w 74"/>
              <a:gd name="T37" fmla="*/ 55 h 89"/>
              <a:gd name="T38" fmla="*/ 0 w 74"/>
              <a:gd name="T39" fmla="*/ 61 h 89"/>
              <a:gd name="T40" fmla="*/ 0 w 74"/>
              <a:gd name="T41" fmla="*/ 61 h 89"/>
              <a:gd name="T42" fmla="*/ 4 w 74"/>
              <a:gd name="T43" fmla="*/ 74 h 89"/>
              <a:gd name="T44" fmla="*/ 4 w 74"/>
              <a:gd name="T45" fmla="*/ 74 h 89"/>
              <a:gd name="T46" fmla="*/ 4 w 74"/>
              <a:gd name="T47" fmla="*/ 78 h 89"/>
              <a:gd name="T48" fmla="*/ 6 w 74"/>
              <a:gd name="T49" fmla="*/ 78 h 89"/>
              <a:gd name="T50" fmla="*/ 8 w 74"/>
              <a:gd name="T51" fmla="*/ 80 h 89"/>
              <a:gd name="T52" fmla="*/ 10 w 74"/>
              <a:gd name="T53" fmla="*/ 80 h 89"/>
              <a:gd name="T54" fmla="*/ 15 w 74"/>
              <a:gd name="T55" fmla="*/ 82 h 89"/>
              <a:gd name="T56" fmla="*/ 21 w 74"/>
              <a:gd name="T57" fmla="*/ 84 h 89"/>
              <a:gd name="T58" fmla="*/ 21 w 74"/>
              <a:gd name="T59" fmla="*/ 84 h 89"/>
              <a:gd name="T60" fmla="*/ 27 w 74"/>
              <a:gd name="T61" fmla="*/ 85 h 89"/>
              <a:gd name="T62" fmla="*/ 32 w 74"/>
              <a:gd name="T63" fmla="*/ 87 h 89"/>
              <a:gd name="T64" fmla="*/ 32 w 74"/>
              <a:gd name="T65" fmla="*/ 87 h 89"/>
              <a:gd name="T66" fmla="*/ 36 w 74"/>
              <a:gd name="T67" fmla="*/ 89 h 89"/>
              <a:gd name="T68" fmla="*/ 40 w 74"/>
              <a:gd name="T69" fmla="*/ 87 h 89"/>
              <a:gd name="T70" fmla="*/ 46 w 74"/>
              <a:gd name="T71" fmla="*/ 87 h 89"/>
              <a:gd name="T72" fmla="*/ 46 w 74"/>
              <a:gd name="T73" fmla="*/ 87 h 89"/>
              <a:gd name="T74" fmla="*/ 51 w 74"/>
              <a:gd name="T75" fmla="*/ 87 h 89"/>
              <a:gd name="T76" fmla="*/ 55 w 74"/>
              <a:gd name="T77" fmla="*/ 87 h 89"/>
              <a:gd name="T78" fmla="*/ 59 w 74"/>
              <a:gd name="T79" fmla="*/ 87 h 89"/>
              <a:gd name="T80" fmla="*/ 59 w 74"/>
              <a:gd name="T81" fmla="*/ 87 h 89"/>
              <a:gd name="T82" fmla="*/ 66 w 74"/>
              <a:gd name="T83" fmla="*/ 84 h 89"/>
              <a:gd name="T84" fmla="*/ 66 w 74"/>
              <a:gd name="T85" fmla="*/ 84 h 89"/>
              <a:gd name="T86" fmla="*/ 66 w 74"/>
              <a:gd name="T87" fmla="*/ 84 h 89"/>
              <a:gd name="T88" fmla="*/ 68 w 74"/>
              <a:gd name="T89" fmla="*/ 80 h 89"/>
              <a:gd name="T90" fmla="*/ 68 w 74"/>
              <a:gd name="T91" fmla="*/ 80 h 89"/>
              <a:gd name="T92" fmla="*/ 68 w 74"/>
              <a:gd name="T93" fmla="*/ 80 h 89"/>
              <a:gd name="T94" fmla="*/ 68 w 74"/>
              <a:gd name="T95" fmla="*/ 8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4" h="89">
                <a:moveTo>
                  <a:pt x="68" y="80"/>
                </a:moveTo>
                <a:lnTo>
                  <a:pt x="68" y="80"/>
                </a:lnTo>
                <a:lnTo>
                  <a:pt x="68" y="78"/>
                </a:lnTo>
                <a:lnTo>
                  <a:pt x="66" y="74"/>
                </a:lnTo>
                <a:lnTo>
                  <a:pt x="66" y="72"/>
                </a:lnTo>
                <a:lnTo>
                  <a:pt x="66" y="68"/>
                </a:lnTo>
                <a:lnTo>
                  <a:pt x="74" y="55"/>
                </a:lnTo>
                <a:lnTo>
                  <a:pt x="66" y="38"/>
                </a:lnTo>
                <a:lnTo>
                  <a:pt x="63" y="32"/>
                </a:lnTo>
                <a:lnTo>
                  <a:pt x="55" y="25"/>
                </a:lnTo>
                <a:lnTo>
                  <a:pt x="44" y="15"/>
                </a:lnTo>
                <a:lnTo>
                  <a:pt x="38" y="23"/>
                </a:lnTo>
                <a:lnTo>
                  <a:pt x="38" y="15"/>
                </a:lnTo>
                <a:lnTo>
                  <a:pt x="25" y="0"/>
                </a:lnTo>
                <a:lnTo>
                  <a:pt x="19" y="6"/>
                </a:lnTo>
                <a:lnTo>
                  <a:pt x="13" y="6"/>
                </a:lnTo>
                <a:lnTo>
                  <a:pt x="13" y="15"/>
                </a:lnTo>
                <a:lnTo>
                  <a:pt x="8" y="32"/>
                </a:lnTo>
                <a:lnTo>
                  <a:pt x="4" y="55"/>
                </a:lnTo>
                <a:lnTo>
                  <a:pt x="0" y="61"/>
                </a:lnTo>
                <a:lnTo>
                  <a:pt x="0" y="61"/>
                </a:lnTo>
                <a:lnTo>
                  <a:pt x="4" y="74"/>
                </a:lnTo>
                <a:lnTo>
                  <a:pt x="4" y="74"/>
                </a:lnTo>
                <a:lnTo>
                  <a:pt x="4" y="78"/>
                </a:lnTo>
                <a:lnTo>
                  <a:pt x="6" y="78"/>
                </a:lnTo>
                <a:lnTo>
                  <a:pt x="8" y="80"/>
                </a:lnTo>
                <a:lnTo>
                  <a:pt x="10" y="80"/>
                </a:lnTo>
                <a:lnTo>
                  <a:pt x="15" y="82"/>
                </a:lnTo>
                <a:lnTo>
                  <a:pt x="21" y="84"/>
                </a:lnTo>
                <a:lnTo>
                  <a:pt x="21" y="84"/>
                </a:lnTo>
                <a:lnTo>
                  <a:pt x="27" y="85"/>
                </a:lnTo>
                <a:lnTo>
                  <a:pt x="32" y="87"/>
                </a:lnTo>
                <a:lnTo>
                  <a:pt x="32" y="87"/>
                </a:lnTo>
                <a:lnTo>
                  <a:pt x="36" y="89"/>
                </a:lnTo>
                <a:lnTo>
                  <a:pt x="40" y="87"/>
                </a:lnTo>
                <a:lnTo>
                  <a:pt x="46" y="87"/>
                </a:lnTo>
                <a:lnTo>
                  <a:pt x="46" y="87"/>
                </a:lnTo>
                <a:lnTo>
                  <a:pt x="51" y="87"/>
                </a:lnTo>
                <a:lnTo>
                  <a:pt x="55" y="87"/>
                </a:lnTo>
                <a:lnTo>
                  <a:pt x="59" y="87"/>
                </a:lnTo>
                <a:lnTo>
                  <a:pt x="59" y="87"/>
                </a:lnTo>
                <a:lnTo>
                  <a:pt x="66" y="84"/>
                </a:lnTo>
                <a:lnTo>
                  <a:pt x="66" y="84"/>
                </a:lnTo>
                <a:lnTo>
                  <a:pt x="66" y="84"/>
                </a:lnTo>
                <a:lnTo>
                  <a:pt x="68" y="80"/>
                </a:lnTo>
                <a:lnTo>
                  <a:pt x="68" y="80"/>
                </a:lnTo>
                <a:lnTo>
                  <a:pt x="68" y="80"/>
                </a:lnTo>
                <a:lnTo>
                  <a:pt x="68" y="80"/>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53" name="Freeform 51"/>
          <p:cNvSpPr>
            <a:spLocks/>
          </p:cNvSpPr>
          <p:nvPr/>
        </p:nvSpPr>
        <p:spPr bwMode="auto">
          <a:xfrm>
            <a:off x="9570937" y="5070124"/>
            <a:ext cx="582244" cy="985771"/>
          </a:xfrm>
          <a:custGeom>
            <a:avLst/>
            <a:gdLst>
              <a:gd name="T0" fmla="*/ 227 w 286"/>
              <a:gd name="T1" fmla="*/ 151 h 569"/>
              <a:gd name="T2" fmla="*/ 271 w 286"/>
              <a:gd name="T3" fmla="*/ 95 h 569"/>
              <a:gd name="T4" fmla="*/ 273 w 286"/>
              <a:gd name="T5" fmla="*/ 74 h 569"/>
              <a:gd name="T6" fmla="*/ 214 w 286"/>
              <a:gd name="T7" fmla="*/ 91 h 569"/>
              <a:gd name="T8" fmla="*/ 222 w 286"/>
              <a:gd name="T9" fmla="*/ 49 h 569"/>
              <a:gd name="T10" fmla="*/ 165 w 286"/>
              <a:gd name="T11" fmla="*/ 15 h 569"/>
              <a:gd name="T12" fmla="*/ 104 w 286"/>
              <a:gd name="T13" fmla="*/ 0 h 569"/>
              <a:gd name="T14" fmla="*/ 72 w 286"/>
              <a:gd name="T15" fmla="*/ 70 h 569"/>
              <a:gd name="T16" fmla="*/ 67 w 286"/>
              <a:gd name="T17" fmla="*/ 98 h 569"/>
              <a:gd name="T18" fmla="*/ 46 w 286"/>
              <a:gd name="T19" fmla="*/ 157 h 569"/>
              <a:gd name="T20" fmla="*/ 44 w 286"/>
              <a:gd name="T21" fmla="*/ 229 h 569"/>
              <a:gd name="T22" fmla="*/ 38 w 286"/>
              <a:gd name="T23" fmla="*/ 297 h 569"/>
              <a:gd name="T24" fmla="*/ 23 w 286"/>
              <a:gd name="T25" fmla="*/ 335 h 569"/>
              <a:gd name="T26" fmla="*/ 27 w 286"/>
              <a:gd name="T27" fmla="*/ 401 h 569"/>
              <a:gd name="T28" fmla="*/ 25 w 286"/>
              <a:gd name="T29" fmla="*/ 429 h 569"/>
              <a:gd name="T30" fmla="*/ 19 w 286"/>
              <a:gd name="T31" fmla="*/ 467 h 569"/>
              <a:gd name="T32" fmla="*/ 14 w 286"/>
              <a:gd name="T33" fmla="*/ 496 h 569"/>
              <a:gd name="T34" fmla="*/ 6 w 286"/>
              <a:gd name="T35" fmla="*/ 526 h 569"/>
              <a:gd name="T36" fmla="*/ 19 w 286"/>
              <a:gd name="T37" fmla="*/ 566 h 569"/>
              <a:gd name="T38" fmla="*/ 69 w 286"/>
              <a:gd name="T39" fmla="*/ 569 h 569"/>
              <a:gd name="T40" fmla="*/ 69 w 286"/>
              <a:gd name="T41" fmla="*/ 562 h 569"/>
              <a:gd name="T42" fmla="*/ 65 w 286"/>
              <a:gd name="T43" fmla="*/ 552 h 569"/>
              <a:gd name="T44" fmla="*/ 65 w 286"/>
              <a:gd name="T45" fmla="*/ 537 h 569"/>
              <a:gd name="T46" fmla="*/ 76 w 286"/>
              <a:gd name="T47" fmla="*/ 522 h 569"/>
              <a:gd name="T48" fmla="*/ 84 w 286"/>
              <a:gd name="T49" fmla="*/ 513 h 569"/>
              <a:gd name="T50" fmla="*/ 89 w 286"/>
              <a:gd name="T51" fmla="*/ 496 h 569"/>
              <a:gd name="T52" fmla="*/ 103 w 286"/>
              <a:gd name="T53" fmla="*/ 484 h 569"/>
              <a:gd name="T54" fmla="*/ 108 w 286"/>
              <a:gd name="T55" fmla="*/ 462 h 569"/>
              <a:gd name="T56" fmla="*/ 97 w 286"/>
              <a:gd name="T57" fmla="*/ 458 h 569"/>
              <a:gd name="T58" fmla="*/ 86 w 286"/>
              <a:gd name="T59" fmla="*/ 445 h 569"/>
              <a:gd name="T60" fmla="*/ 91 w 286"/>
              <a:gd name="T61" fmla="*/ 429 h 569"/>
              <a:gd name="T62" fmla="*/ 103 w 286"/>
              <a:gd name="T63" fmla="*/ 420 h 569"/>
              <a:gd name="T64" fmla="*/ 114 w 286"/>
              <a:gd name="T65" fmla="*/ 411 h 569"/>
              <a:gd name="T66" fmla="*/ 118 w 286"/>
              <a:gd name="T67" fmla="*/ 394 h 569"/>
              <a:gd name="T68" fmla="*/ 129 w 286"/>
              <a:gd name="T69" fmla="*/ 380 h 569"/>
              <a:gd name="T70" fmla="*/ 127 w 286"/>
              <a:gd name="T71" fmla="*/ 373 h 569"/>
              <a:gd name="T72" fmla="*/ 139 w 286"/>
              <a:gd name="T73" fmla="*/ 378 h 569"/>
              <a:gd name="T74" fmla="*/ 140 w 286"/>
              <a:gd name="T75" fmla="*/ 369 h 569"/>
              <a:gd name="T76" fmla="*/ 135 w 286"/>
              <a:gd name="T77" fmla="*/ 365 h 569"/>
              <a:gd name="T78" fmla="*/ 125 w 286"/>
              <a:gd name="T79" fmla="*/ 360 h 569"/>
              <a:gd name="T80" fmla="*/ 122 w 286"/>
              <a:gd name="T81" fmla="*/ 348 h 569"/>
              <a:gd name="T82" fmla="*/ 123 w 286"/>
              <a:gd name="T83" fmla="*/ 337 h 569"/>
              <a:gd name="T84" fmla="*/ 146 w 286"/>
              <a:gd name="T85" fmla="*/ 344 h 569"/>
              <a:gd name="T86" fmla="*/ 161 w 286"/>
              <a:gd name="T87" fmla="*/ 333 h 569"/>
              <a:gd name="T88" fmla="*/ 159 w 286"/>
              <a:gd name="T89" fmla="*/ 320 h 569"/>
              <a:gd name="T90" fmla="*/ 163 w 286"/>
              <a:gd name="T91" fmla="*/ 307 h 569"/>
              <a:gd name="T92" fmla="*/ 188 w 286"/>
              <a:gd name="T93" fmla="*/ 301 h 569"/>
              <a:gd name="T94" fmla="*/ 214 w 286"/>
              <a:gd name="T95" fmla="*/ 291 h 569"/>
              <a:gd name="T96" fmla="*/ 231 w 286"/>
              <a:gd name="T97" fmla="*/ 278 h 569"/>
              <a:gd name="T98" fmla="*/ 241 w 286"/>
              <a:gd name="T99" fmla="*/ 257 h 569"/>
              <a:gd name="T100" fmla="*/ 233 w 286"/>
              <a:gd name="T101" fmla="*/ 242 h 569"/>
              <a:gd name="T102" fmla="*/ 233 w 286"/>
              <a:gd name="T103" fmla="*/ 233 h 569"/>
              <a:gd name="T104" fmla="*/ 218 w 286"/>
              <a:gd name="T105" fmla="*/ 221 h 569"/>
              <a:gd name="T106" fmla="*/ 218 w 286"/>
              <a:gd name="T107" fmla="*/ 210 h 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86" h="569">
                <a:moveTo>
                  <a:pt x="218" y="210"/>
                </a:moveTo>
                <a:lnTo>
                  <a:pt x="214" y="197"/>
                </a:lnTo>
                <a:lnTo>
                  <a:pt x="218" y="191"/>
                </a:lnTo>
                <a:lnTo>
                  <a:pt x="222" y="168"/>
                </a:lnTo>
                <a:lnTo>
                  <a:pt x="227" y="151"/>
                </a:lnTo>
                <a:lnTo>
                  <a:pt x="227" y="142"/>
                </a:lnTo>
                <a:lnTo>
                  <a:pt x="239" y="131"/>
                </a:lnTo>
                <a:lnTo>
                  <a:pt x="244" y="119"/>
                </a:lnTo>
                <a:lnTo>
                  <a:pt x="254" y="108"/>
                </a:lnTo>
                <a:lnTo>
                  <a:pt x="271" y="95"/>
                </a:lnTo>
                <a:lnTo>
                  <a:pt x="286" y="87"/>
                </a:lnTo>
                <a:lnTo>
                  <a:pt x="286" y="64"/>
                </a:lnTo>
                <a:lnTo>
                  <a:pt x="280" y="59"/>
                </a:lnTo>
                <a:lnTo>
                  <a:pt x="275" y="59"/>
                </a:lnTo>
                <a:lnTo>
                  <a:pt x="273" y="74"/>
                </a:lnTo>
                <a:lnTo>
                  <a:pt x="261" y="85"/>
                </a:lnTo>
                <a:lnTo>
                  <a:pt x="250" y="95"/>
                </a:lnTo>
                <a:lnTo>
                  <a:pt x="239" y="95"/>
                </a:lnTo>
                <a:lnTo>
                  <a:pt x="227" y="91"/>
                </a:lnTo>
                <a:lnTo>
                  <a:pt x="214" y="91"/>
                </a:lnTo>
                <a:lnTo>
                  <a:pt x="220" y="81"/>
                </a:lnTo>
                <a:lnTo>
                  <a:pt x="218" y="74"/>
                </a:lnTo>
                <a:lnTo>
                  <a:pt x="224" y="68"/>
                </a:lnTo>
                <a:lnTo>
                  <a:pt x="229" y="59"/>
                </a:lnTo>
                <a:lnTo>
                  <a:pt x="222" y="49"/>
                </a:lnTo>
                <a:lnTo>
                  <a:pt x="209" y="46"/>
                </a:lnTo>
                <a:lnTo>
                  <a:pt x="195" y="30"/>
                </a:lnTo>
                <a:lnTo>
                  <a:pt x="184" y="30"/>
                </a:lnTo>
                <a:lnTo>
                  <a:pt x="178" y="25"/>
                </a:lnTo>
                <a:lnTo>
                  <a:pt x="165" y="15"/>
                </a:lnTo>
                <a:lnTo>
                  <a:pt x="157" y="0"/>
                </a:lnTo>
                <a:lnTo>
                  <a:pt x="142" y="0"/>
                </a:lnTo>
                <a:lnTo>
                  <a:pt x="135" y="13"/>
                </a:lnTo>
                <a:lnTo>
                  <a:pt x="127" y="2"/>
                </a:lnTo>
                <a:lnTo>
                  <a:pt x="104" y="0"/>
                </a:lnTo>
                <a:lnTo>
                  <a:pt x="93" y="8"/>
                </a:lnTo>
                <a:lnTo>
                  <a:pt x="91" y="34"/>
                </a:lnTo>
                <a:lnTo>
                  <a:pt x="72" y="44"/>
                </a:lnTo>
                <a:lnTo>
                  <a:pt x="72" y="63"/>
                </a:lnTo>
                <a:lnTo>
                  <a:pt x="72" y="70"/>
                </a:lnTo>
                <a:lnTo>
                  <a:pt x="69" y="76"/>
                </a:lnTo>
                <a:lnTo>
                  <a:pt x="74" y="81"/>
                </a:lnTo>
                <a:lnTo>
                  <a:pt x="74" y="85"/>
                </a:lnTo>
                <a:lnTo>
                  <a:pt x="67" y="85"/>
                </a:lnTo>
                <a:lnTo>
                  <a:pt x="67" y="98"/>
                </a:lnTo>
                <a:lnTo>
                  <a:pt x="55" y="110"/>
                </a:lnTo>
                <a:lnTo>
                  <a:pt x="50" y="125"/>
                </a:lnTo>
                <a:lnTo>
                  <a:pt x="50" y="142"/>
                </a:lnTo>
                <a:lnTo>
                  <a:pt x="46" y="148"/>
                </a:lnTo>
                <a:lnTo>
                  <a:pt x="46" y="157"/>
                </a:lnTo>
                <a:lnTo>
                  <a:pt x="42" y="161"/>
                </a:lnTo>
                <a:lnTo>
                  <a:pt x="50" y="191"/>
                </a:lnTo>
                <a:lnTo>
                  <a:pt x="53" y="197"/>
                </a:lnTo>
                <a:lnTo>
                  <a:pt x="50" y="214"/>
                </a:lnTo>
                <a:lnTo>
                  <a:pt x="44" y="229"/>
                </a:lnTo>
                <a:lnTo>
                  <a:pt x="44" y="250"/>
                </a:lnTo>
                <a:lnTo>
                  <a:pt x="38" y="257"/>
                </a:lnTo>
                <a:lnTo>
                  <a:pt x="35" y="278"/>
                </a:lnTo>
                <a:lnTo>
                  <a:pt x="38" y="290"/>
                </a:lnTo>
                <a:lnTo>
                  <a:pt x="38" y="297"/>
                </a:lnTo>
                <a:lnTo>
                  <a:pt x="31" y="297"/>
                </a:lnTo>
                <a:lnTo>
                  <a:pt x="31" y="312"/>
                </a:lnTo>
                <a:lnTo>
                  <a:pt x="27" y="316"/>
                </a:lnTo>
                <a:lnTo>
                  <a:pt x="27" y="331"/>
                </a:lnTo>
                <a:lnTo>
                  <a:pt x="23" y="335"/>
                </a:lnTo>
                <a:lnTo>
                  <a:pt x="25" y="360"/>
                </a:lnTo>
                <a:lnTo>
                  <a:pt x="19" y="363"/>
                </a:lnTo>
                <a:lnTo>
                  <a:pt x="19" y="380"/>
                </a:lnTo>
                <a:lnTo>
                  <a:pt x="27" y="382"/>
                </a:lnTo>
                <a:lnTo>
                  <a:pt x="27" y="401"/>
                </a:lnTo>
                <a:lnTo>
                  <a:pt x="35" y="409"/>
                </a:lnTo>
                <a:lnTo>
                  <a:pt x="35" y="412"/>
                </a:lnTo>
                <a:lnTo>
                  <a:pt x="23" y="412"/>
                </a:lnTo>
                <a:lnTo>
                  <a:pt x="31" y="422"/>
                </a:lnTo>
                <a:lnTo>
                  <a:pt x="25" y="429"/>
                </a:lnTo>
                <a:lnTo>
                  <a:pt x="27" y="447"/>
                </a:lnTo>
                <a:lnTo>
                  <a:pt x="27" y="454"/>
                </a:lnTo>
                <a:lnTo>
                  <a:pt x="23" y="454"/>
                </a:lnTo>
                <a:lnTo>
                  <a:pt x="23" y="464"/>
                </a:lnTo>
                <a:lnTo>
                  <a:pt x="19" y="467"/>
                </a:lnTo>
                <a:lnTo>
                  <a:pt x="16" y="471"/>
                </a:lnTo>
                <a:lnTo>
                  <a:pt x="18" y="481"/>
                </a:lnTo>
                <a:lnTo>
                  <a:pt x="19" y="486"/>
                </a:lnTo>
                <a:lnTo>
                  <a:pt x="14" y="490"/>
                </a:lnTo>
                <a:lnTo>
                  <a:pt x="14" y="496"/>
                </a:lnTo>
                <a:lnTo>
                  <a:pt x="14" y="496"/>
                </a:lnTo>
                <a:lnTo>
                  <a:pt x="8" y="503"/>
                </a:lnTo>
                <a:lnTo>
                  <a:pt x="0" y="509"/>
                </a:lnTo>
                <a:lnTo>
                  <a:pt x="0" y="520"/>
                </a:lnTo>
                <a:lnTo>
                  <a:pt x="6" y="526"/>
                </a:lnTo>
                <a:lnTo>
                  <a:pt x="6" y="535"/>
                </a:lnTo>
                <a:lnTo>
                  <a:pt x="18" y="534"/>
                </a:lnTo>
                <a:lnTo>
                  <a:pt x="18" y="556"/>
                </a:lnTo>
                <a:lnTo>
                  <a:pt x="19" y="560"/>
                </a:lnTo>
                <a:lnTo>
                  <a:pt x="19" y="566"/>
                </a:lnTo>
                <a:lnTo>
                  <a:pt x="57" y="566"/>
                </a:lnTo>
                <a:lnTo>
                  <a:pt x="61" y="569"/>
                </a:lnTo>
                <a:lnTo>
                  <a:pt x="61" y="569"/>
                </a:lnTo>
                <a:lnTo>
                  <a:pt x="67" y="569"/>
                </a:lnTo>
                <a:lnTo>
                  <a:pt x="69" y="569"/>
                </a:lnTo>
                <a:lnTo>
                  <a:pt x="70" y="568"/>
                </a:lnTo>
                <a:lnTo>
                  <a:pt x="70" y="566"/>
                </a:lnTo>
                <a:lnTo>
                  <a:pt x="70" y="566"/>
                </a:lnTo>
                <a:lnTo>
                  <a:pt x="70" y="564"/>
                </a:lnTo>
                <a:lnTo>
                  <a:pt x="69" y="562"/>
                </a:lnTo>
                <a:lnTo>
                  <a:pt x="67" y="560"/>
                </a:lnTo>
                <a:lnTo>
                  <a:pt x="65" y="558"/>
                </a:lnTo>
                <a:lnTo>
                  <a:pt x="65" y="558"/>
                </a:lnTo>
                <a:lnTo>
                  <a:pt x="63" y="556"/>
                </a:lnTo>
                <a:lnTo>
                  <a:pt x="65" y="552"/>
                </a:lnTo>
                <a:lnTo>
                  <a:pt x="65" y="547"/>
                </a:lnTo>
                <a:lnTo>
                  <a:pt x="65" y="547"/>
                </a:lnTo>
                <a:lnTo>
                  <a:pt x="65" y="543"/>
                </a:lnTo>
                <a:lnTo>
                  <a:pt x="65" y="537"/>
                </a:lnTo>
                <a:lnTo>
                  <a:pt x="65" y="537"/>
                </a:lnTo>
                <a:lnTo>
                  <a:pt x="67" y="532"/>
                </a:lnTo>
                <a:lnTo>
                  <a:pt x="69" y="526"/>
                </a:lnTo>
                <a:lnTo>
                  <a:pt x="69" y="526"/>
                </a:lnTo>
                <a:lnTo>
                  <a:pt x="76" y="522"/>
                </a:lnTo>
                <a:lnTo>
                  <a:pt x="76" y="522"/>
                </a:lnTo>
                <a:lnTo>
                  <a:pt x="80" y="518"/>
                </a:lnTo>
                <a:lnTo>
                  <a:pt x="82" y="516"/>
                </a:lnTo>
                <a:lnTo>
                  <a:pt x="82" y="515"/>
                </a:lnTo>
                <a:lnTo>
                  <a:pt x="82" y="515"/>
                </a:lnTo>
                <a:lnTo>
                  <a:pt x="84" y="513"/>
                </a:lnTo>
                <a:lnTo>
                  <a:pt x="84" y="509"/>
                </a:lnTo>
                <a:lnTo>
                  <a:pt x="82" y="501"/>
                </a:lnTo>
                <a:lnTo>
                  <a:pt x="82" y="501"/>
                </a:lnTo>
                <a:lnTo>
                  <a:pt x="86" y="499"/>
                </a:lnTo>
                <a:lnTo>
                  <a:pt x="89" y="496"/>
                </a:lnTo>
                <a:lnTo>
                  <a:pt x="91" y="492"/>
                </a:lnTo>
                <a:lnTo>
                  <a:pt x="95" y="488"/>
                </a:lnTo>
                <a:lnTo>
                  <a:pt x="95" y="488"/>
                </a:lnTo>
                <a:lnTo>
                  <a:pt x="99" y="486"/>
                </a:lnTo>
                <a:lnTo>
                  <a:pt x="103" y="484"/>
                </a:lnTo>
                <a:lnTo>
                  <a:pt x="106" y="479"/>
                </a:lnTo>
                <a:lnTo>
                  <a:pt x="108" y="475"/>
                </a:lnTo>
                <a:lnTo>
                  <a:pt x="110" y="469"/>
                </a:lnTo>
                <a:lnTo>
                  <a:pt x="110" y="465"/>
                </a:lnTo>
                <a:lnTo>
                  <a:pt x="108" y="462"/>
                </a:lnTo>
                <a:lnTo>
                  <a:pt x="106" y="462"/>
                </a:lnTo>
                <a:lnTo>
                  <a:pt x="104" y="460"/>
                </a:lnTo>
                <a:lnTo>
                  <a:pt x="103" y="458"/>
                </a:lnTo>
                <a:lnTo>
                  <a:pt x="103" y="458"/>
                </a:lnTo>
                <a:lnTo>
                  <a:pt x="97" y="458"/>
                </a:lnTo>
                <a:lnTo>
                  <a:pt x="93" y="456"/>
                </a:lnTo>
                <a:lnTo>
                  <a:pt x="91" y="454"/>
                </a:lnTo>
                <a:lnTo>
                  <a:pt x="91" y="454"/>
                </a:lnTo>
                <a:lnTo>
                  <a:pt x="87" y="450"/>
                </a:lnTo>
                <a:lnTo>
                  <a:pt x="86" y="445"/>
                </a:lnTo>
                <a:lnTo>
                  <a:pt x="86" y="445"/>
                </a:lnTo>
                <a:lnTo>
                  <a:pt x="84" y="441"/>
                </a:lnTo>
                <a:lnTo>
                  <a:pt x="86" y="439"/>
                </a:lnTo>
                <a:lnTo>
                  <a:pt x="89" y="433"/>
                </a:lnTo>
                <a:lnTo>
                  <a:pt x="91" y="429"/>
                </a:lnTo>
                <a:lnTo>
                  <a:pt x="93" y="428"/>
                </a:lnTo>
                <a:lnTo>
                  <a:pt x="93" y="424"/>
                </a:lnTo>
                <a:lnTo>
                  <a:pt x="93" y="424"/>
                </a:lnTo>
                <a:lnTo>
                  <a:pt x="97" y="422"/>
                </a:lnTo>
                <a:lnTo>
                  <a:pt x="103" y="420"/>
                </a:lnTo>
                <a:lnTo>
                  <a:pt x="103" y="420"/>
                </a:lnTo>
                <a:lnTo>
                  <a:pt x="106" y="420"/>
                </a:lnTo>
                <a:lnTo>
                  <a:pt x="108" y="418"/>
                </a:lnTo>
                <a:lnTo>
                  <a:pt x="112" y="414"/>
                </a:lnTo>
                <a:lnTo>
                  <a:pt x="114" y="411"/>
                </a:lnTo>
                <a:lnTo>
                  <a:pt x="114" y="411"/>
                </a:lnTo>
                <a:lnTo>
                  <a:pt x="116" y="407"/>
                </a:lnTo>
                <a:lnTo>
                  <a:pt x="118" y="401"/>
                </a:lnTo>
                <a:lnTo>
                  <a:pt x="118" y="401"/>
                </a:lnTo>
                <a:lnTo>
                  <a:pt x="118" y="394"/>
                </a:lnTo>
                <a:lnTo>
                  <a:pt x="120" y="390"/>
                </a:lnTo>
                <a:lnTo>
                  <a:pt x="120" y="390"/>
                </a:lnTo>
                <a:lnTo>
                  <a:pt x="125" y="386"/>
                </a:lnTo>
                <a:lnTo>
                  <a:pt x="127" y="384"/>
                </a:lnTo>
                <a:lnTo>
                  <a:pt x="129" y="380"/>
                </a:lnTo>
                <a:lnTo>
                  <a:pt x="129" y="380"/>
                </a:lnTo>
                <a:lnTo>
                  <a:pt x="125" y="377"/>
                </a:lnTo>
                <a:lnTo>
                  <a:pt x="125" y="373"/>
                </a:lnTo>
                <a:lnTo>
                  <a:pt x="125" y="373"/>
                </a:lnTo>
                <a:lnTo>
                  <a:pt x="127" y="373"/>
                </a:lnTo>
                <a:lnTo>
                  <a:pt x="129" y="373"/>
                </a:lnTo>
                <a:lnTo>
                  <a:pt x="133" y="377"/>
                </a:lnTo>
                <a:lnTo>
                  <a:pt x="135" y="377"/>
                </a:lnTo>
                <a:lnTo>
                  <a:pt x="135" y="378"/>
                </a:lnTo>
                <a:lnTo>
                  <a:pt x="139" y="378"/>
                </a:lnTo>
                <a:lnTo>
                  <a:pt x="140" y="377"/>
                </a:lnTo>
                <a:lnTo>
                  <a:pt x="140" y="377"/>
                </a:lnTo>
                <a:lnTo>
                  <a:pt x="140" y="375"/>
                </a:lnTo>
                <a:lnTo>
                  <a:pt x="142" y="373"/>
                </a:lnTo>
                <a:lnTo>
                  <a:pt x="140" y="369"/>
                </a:lnTo>
                <a:lnTo>
                  <a:pt x="140" y="369"/>
                </a:lnTo>
                <a:lnTo>
                  <a:pt x="140" y="365"/>
                </a:lnTo>
                <a:lnTo>
                  <a:pt x="139" y="363"/>
                </a:lnTo>
                <a:lnTo>
                  <a:pt x="139" y="363"/>
                </a:lnTo>
                <a:lnTo>
                  <a:pt x="135" y="365"/>
                </a:lnTo>
                <a:lnTo>
                  <a:pt x="133" y="365"/>
                </a:lnTo>
                <a:lnTo>
                  <a:pt x="133" y="365"/>
                </a:lnTo>
                <a:lnTo>
                  <a:pt x="129" y="365"/>
                </a:lnTo>
                <a:lnTo>
                  <a:pt x="127" y="363"/>
                </a:lnTo>
                <a:lnTo>
                  <a:pt x="125" y="360"/>
                </a:lnTo>
                <a:lnTo>
                  <a:pt x="123" y="358"/>
                </a:lnTo>
                <a:lnTo>
                  <a:pt x="123" y="358"/>
                </a:lnTo>
                <a:lnTo>
                  <a:pt x="123" y="352"/>
                </a:lnTo>
                <a:lnTo>
                  <a:pt x="122" y="348"/>
                </a:lnTo>
                <a:lnTo>
                  <a:pt x="122" y="348"/>
                </a:lnTo>
                <a:lnTo>
                  <a:pt x="120" y="342"/>
                </a:lnTo>
                <a:lnTo>
                  <a:pt x="120" y="339"/>
                </a:lnTo>
                <a:lnTo>
                  <a:pt x="122" y="339"/>
                </a:lnTo>
                <a:lnTo>
                  <a:pt x="123" y="337"/>
                </a:lnTo>
                <a:lnTo>
                  <a:pt x="123" y="337"/>
                </a:lnTo>
                <a:lnTo>
                  <a:pt x="127" y="337"/>
                </a:lnTo>
                <a:lnTo>
                  <a:pt x="127" y="337"/>
                </a:lnTo>
                <a:lnTo>
                  <a:pt x="135" y="342"/>
                </a:lnTo>
                <a:lnTo>
                  <a:pt x="140" y="344"/>
                </a:lnTo>
                <a:lnTo>
                  <a:pt x="146" y="344"/>
                </a:lnTo>
                <a:lnTo>
                  <a:pt x="146" y="344"/>
                </a:lnTo>
                <a:lnTo>
                  <a:pt x="152" y="344"/>
                </a:lnTo>
                <a:lnTo>
                  <a:pt x="156" y="341"/>
                </a:lnTo>
                <a:lnTo>
                  <a:pt x="157" y="337"/>
                </a:lnTo>
                <a:lnTo>
                  <a:pt x="161" y="333"/>
                </a:lnTo>
                <a:lnTo>
                  <a:pt x="161" y="333"/>
                </a:lnTo>
                <a:lnTo>
                  <a:pt x="159" y="329"/>
                </a:lnTo>
                <a:lnTo>
                  <a:pt x="159" y="324"/>
                </a:lnTo>
                <a:lnTo>
                  <a:pt x="159" y="324"/>
                </a:lnTo>
                <a:lnTo>
                  <a:pt x="159" y="320"/>
                </a:lnTo>
                <a:lnTo>
                  <a:pt x="161" y="318"/>
                </a:lnTo>
                <a:lnTo>
                  <a:pt x="161" y="314"/>
                </a:lnTo>
                <a:lnTo>
                  <a:pt x="163" y="312"/>
                </a:lnTo>
                <a:lnTo>
                  <a:pt x="163" y="312"/>
                </a:lnTo>
                <a:lnTo>
                  <a:pt x="163" y="307"/>
                </a:lnTo>
                <a:lnTo>
                  <a:pt x="161" y="301"/>
                </a:lnTo>
                <a:lnTo>
                  <a:pt x="161" y="301"/>
                </a:lnTo>
                <a:lnTo>
                  <a:pt x="169" y="303"/>
                </a:lnTo>
                <a:lnTo>
                  <a:pt x="174" y="303"/>
                </a:lnTo>
                <a:lnTo>
                  <a:pt x="188" y="301"/>
                </a:lnTo>
                <a:lnTo>
                  <a:pt x="188" y="301"/>
                </a:lnTo>
                <a:lnTo>
                  <a:pt x="195" y="299"/>
                </a:lnTo>
                <a:lnTo>
                  <a:pt x="201" y="297"/>
                </a:lnTo>
                <a:lnTo>
                  <a:pt x="209" y="295"/>
                </a:lnTo>
                <a:lnTo>
                  <a:pt x="214" y="291"/>
                </a:lnTo>
                <a:lnTo>
                  <a:pt x="214" y="291"/>
                </a:lnTo>
                <a:lnTo>
                  <a:pt x="224" y="288"/>
                </a:lnTo>
                <a:lnTo>
                  <a:pt x="227" y="284"/>
                </a:lnTo>
                <a:lnTo>
                  <a:pt x="231" y="278"/>
                </a:lnTo>
                <a:lnTo>
                  <a:pt x="231" y="278"/>
                </a:lnTo>
                <a:lnTo>
                  <a:pt x="237" y="271"/>
                </a:lnTo>
                <a:lnTo>
                  <a:pt x="239" y="265"/>
                </a:lnTo>
                <a:lnTo>
                  <a:pt x="241" y="261"/>
                </a:lnTo>
                <a:lnTo>
                  <a:pt x="241" y="261"/>
                </a:lnTo>
                <a:lnTo>
                  <a:pt x="241" y="257"/>
                </a:lnTo>
                <a:lnTo>
                  <a:pt x="239" y="255"/>
                </a:lnTo>
                <a:lnTo>
                  <a:pt x="237" y="248"/>
                </a:lnTo>
                <a:lnTo>
                  <a:pt x="237" y="248"/>
                </a:lnTo>
                <a:lnTo>
                  <a:pt x="233" y="246"/>
                </a:lnTo>
                <a:lnTo>
                  <a:pt x="233" y="242"/>
                </a:lnTo>
                <a:lnTo>
                  <a:pt x="233" y="242"/>
                </a:lnTo>
                <a:lnTo>
                  <a:pt x="233" y="240"/>
                </a:lnTo>
                <a:lnTo>
                  <a:pt x="233" y="237"/>
                </a:lnTo>
                <a:lnTo>
                  <a:pt x="233" y="237"/>
                </a:lnTo>
                <a:lnTo>
                  <a:pt x="233" y="233"/>
                </a:lnTo>
                <a:lnTo>
                  <a:pt x="231" y="231"/>
                </a:lnTo>
                <a:lnTo>
                  <a:pt x="227" y="227"/>
                </a:lnTo>
                <a:lnTo>
                  <a:pt x="227" y="227"/>
                </a:lnTo>
                <a:lnTo>
                  <a:pt x="222" y="223"/>
                </a:lnTo>
                <a:lnTo>
                  <a:pt x="218" y="221"/>
                </a:lnTo>
                <a:lnTo>
                  <a:pt x="216" y="220"/>
                </a:lnTo>
                <a:lnTo>
                  <a:pt x="216" y="220"/>
                </a:lnTo>
                <a:lnTo>
                  <a:pt x="216" y="218"/>
                </a:lnTo>
                <a:lnTo>
                  <a:pt x="216" y="214"/>
                </a:lnTo>
                <a:lnTo>
                  <a:pt x="218" y="210"/>
                </a:lnTo>
                <a:lnTo>
                  <a:pt x="218" y="210"/>
                </a:lnTo>
                <a:lnTo>
                  <a:pt x="218" y="210"/>
                </a:lnTo>
                <a:lnTo>
                  <a:pt x="218" y="210"/>
                </a:lnTo>
                <a:close/>
              </a:path>
            </a:pathLst>
          </a:custGeom>
          <a:solidFill>
            <a:schemeClr val="bg1">
              <a:lumMod val="85000"/>
            </a:schemeClr>
          </a:solidFill>
          <a:ln w="635" cap="rnd">
            <a:solidFill>
              <a:schemeClr val="bg1">
                <a:alpha val="17000"/>
              </a:schemeClr>
            </a:solidFill>
            <a:round/>
            <a:headEnd/>
            <a:tailEnd/>
          </a:ln>
        </p:spPr>
        <p:txBody>
          <a:bodyPr/>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54" name="Freeform 52"/>
          <p:cNvSpPr>
            <a:spLocks/>
          </p:cNvSpPr>
          <p:nvPr/>
        </p:nvSpPr>
        <p:spPr bwMode="auto">
          <a:xfrm>
            <a:off x="9570937" y="5070124"/>
            <a:ext cx="582244" cy="985771"/>
          </a:xfrm>
          <a:custGeom>
            <a:avLst/>
            <a:gdLst>
              <a:gd name="T0" fmla="*/ 227 w 286"/>
              <a:gd name="T1" fmla="*/ 151 h 569"/>
              <a:gd name="T2" fmla="*/ 271 w 286"/>
              <a:gd name="T3" fmla="*/ 95 h 569"/>
              <a:gd name="T4" fmla="*/ 273 w 286"/>
              <a:gd name="T5" fmla="*/ 74 h 569"/>
              <a:gd name="T6" fmla="*/ 214 w 286"/>
              <a:gd name="T7" fmla="*/ 91 h 569"/>
              <a:gd name="T8" fmla="*/ 222 w 286"/>
              <a:gd name="T9" fmla="*/ 49 h 569"/>
              <a:gd name="T10" fmla="*/ 165 w 286"/>
              <a:gd name="T11" fmla="*/ 15 h 569"/>
              <a:gd name="T12" fmla="*/ 104 w 286"/>
              <a:gd name="T13" fmla="*/ 0 h 569"/>
              <a:gd name="T14" fmla="*/ 72 w 286"/>
              <a:gd name="T15" fmla="*/ 70 h 569"/>
              <a:gd name="T16" fmla="*/ 67 w 286"/>
              <a:gd name="T17" fmla="*/ 98 h 569"/>
              <a:gd name="T18" fmla="*/ 46 w 286"/>
              <a:gd name="T19" fmla="*/ 157 h 569"/>
              <a:gd name="T20" fmla="*/ 44 w 286"/>
              <a:gd name="T21" fmla="*/ 229 h 569"/>
              <a:gd name="T22" fmla="*/ 38 w 286"/>
              <a:gd name="T23" fmla="*/ 297 h 569"/>
              <a:gd name="T24" fmla="*/ 23 w 286"/>
              <a:gd name="T25" fmla="*/ 335 h 569"/>
              <a:gd name="T26" fmla="*/ 27 w 286"/>
              <a:gd name="T27" fmla="*/ 401 h 569"/>
              <a:gd name="T28" fmla="*/ 25 w 286"/>
              <a:gd name="T29" fmla="*/ 429 h 569"/>
              <a:gd name="T30" fmla="*/ 19 w 286"/>
              <a:gd name="T31" fmla="*/ 467 h 569"/>
              <a:gd name="T32" fmla="*/ 14 w 286"/>
              <a:gd name="T33" fmla="*/ 496 h 569"/>
              <a:gd name="T34" fmla="*/ 6 w 286"/>
              <a:gd name="T35" fmla="*/ 526 h 569"/>
              <a:gd name="T36" fmla="*/ 19 w 286"/>
              <a:gd name="T37" fmla="*/ 566 h 569"/>
              <a:gd name="T38" fmla="*/ 69 w 286"/>
              <a:gd name="T39" fmla="*/ 569 h 569"/>
              <a:gd name="T40" fmla="*/ 69 w 286"/>
              <a:gd name="T41" fmla="*/ 562 h 569"/>
              <a:gd name="T42" fmla="*/ 65 w 286"/>
              <a:gd name="T43" fmla="*/ 552 h 569"/>
              <a:gd name="T44" fmla="*/ 65 w 286"/>
              <a:gd name="T45" fmla="*/ 537 h 569"/>
              <a:gd name="T46" fmla="*/ 76 w 286"/>
              <a:gd name="T47" fmla="*/ 522 h 569"/>
              <a:gd name="T48" fmla="*/ 84 w 286"/>
              <a:gd name="T49" fmla="*/ 513 h 569"/>
              <a:gd name="T50" fmla="*/ 89 w 286"/>
              <a:gd name="T51" fmla="*/ 496 h 569"/>
              <a:gd name="T52" fmla="*/ 103 w 286"/>
              <a:gd name="T53" fmla="*/ 484 h 569"/>
              <a:gd name="T54" fmla="*/ 108 w 286"/>
              <a:gd name="T55" fmla="*/ 462 h 569"/>
              <a:gd name="T56" fmla="*/ 97 w 286"/>
              <a:gd name="T57" fmla="*/ 458 h 569"/>
              <a:gd name="T58" fmla="*/ 86 w 286"/>
              <a:gd name="T59" fmla="*/ 445 h 569"/>
              <a:gd name="T60" fmla="*/ 91 w 286"/>
              <a:gd name="T61" fmla="*/ 429 h 569"/>
              <a:gd name="T62" fmla="*/ 103 w 286"/>
              <a:gd name="T63" fmla="*/ 420 h 569"/>
              <a:gd name="T64" fmla="*/ 114 w 286"/>
              <a:gd name="T65" fmla="*/ 411 h 569"/>
              <a:gd name="T66" fmla="*/ 118 w 286"/>
              <a:gd name="T67" fmla="*/ 394 h 569"/>
              <a:gd name="T68" fmla="*/ 129 w 286"/>
              <a:gd name="T69" fmla="*/ 380 h 569"/>
              <a:gd name="T70" fmla="*/ 127 w 286"/>
              <a:gd name="T71" fmla="*/ 373 h 569"/>
              <a:gd name="T72" fmla="*/ 139 w 286"/>
              <a:gd name="T73" fmla="*/ 378 h 569"/>
              <a:gd name="T74" fmla="*/ 140 w 286"/>
              <a:gd name="T75" fmla="*/ 369 h 569"/>
              <a:gd name="T76" fmla="*/ 135 w 286"/>
              <a:gd name="T77" fmla="*/ 365 h 569"/>
              <a:gd name="T78" fmla="*/ 125 w 286"/>
              <a:gd name="T79" fmla="*/ 360 h 569"/>
              <a:gd name="T80" fmla="*/ 122 w 286"/>
              <a:gd name="T81" fmla="*/ 348 h 569"/>
              <a:gd name="T82" fmla="*/ 123 w 286"/>
              <a:gd name="T83" fmla="*/ 337 h 569"/>
              <a:gd name="T84" fmla="*/ 146 w 286"/>
              <a:gd name="T85" fmla="*/ 344 h 569"/>
              <a:gd name="T86" fmla="*/ 161 w 286"/>
              <a:gd name="T87" fmla="*/ 333 h 569"/>
              <a:gd name="T88" fmla="*/ 159 w 286"/>
              <a:gd name="T89" fmla="*/ 320 h 569"/>
              <a:gd name="T90" fmla="*/ 163 w 286"/>
              <a:gd name="T91" fmla="*/ 307 h 569"/>
              <a:gd name="T92" fmla="*/ 188 w 286"/>
              <a:gd name="T93" fmla="*/ 301 h 569"/>
              <a:gd name="T94" fmla="*/ 214 w 286"/>
              <a:gd name="T95" fmla="*/ 291 h 569"/>
              <a:gd name="T96" fmla="*/ 231 w 286"/>
              <a:gd name="T97" fmla="*/ 278 h 569"/>
              <a:gd name="T98" fmla="*/ 241 w 286"/>
              <a:gd name="T99" fmla="*/ 257 h 569"/>
              <a:gd name="T100" fmla="*/ 233 w 286"/>
              <a:gd name="T101" fmla="*/ 242 h 569"/>
              <a:gd name="T102" fmla="*/ 233 w 286"/>
              <a:gd name="T103" fmla="*/ 233 h 569"/>
              <a:gd name="T104" fmla="*/ 218 w 286"/>
              <a:gd name="T105" fmla="*/ 221 h 569"/>
              <a:gd name="T106" fmla="*/ 218 w 286"/>
              <a:gd name="T107" fmla="*/ 210 h 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86" h="569">
                <a:moveTo>
                  <a:pt x="218" y="210"/>
                </a:moveTo>
                <a:lnTo>
                  <a:pt x="214" y="197"/>
                </a:lnTo>
                <a:lnTo>
                  <a:pt x="218" y="191"/>
                </a:lnTo>
                <a:lnTo>
                  <a:pt x="222" y="168"/>
                </a:lnTo>
                <a:lnTo>
                  <a:pt x="227" y="151"/>
                </a:lnTo>
                <a:lnTo>
                  <a:pt x="227" y="142"/>
                </a:lnTo>
                <a:lnTo>
                  <a:pt x="239" y="131"/>
                </a:lnTo>
                <a:lnTo>
                  <a:pt x="244" y="119"/>
                </a:lnTo>
                <a:lnTo>
                  <a:pt x="254" y="108"/>
                </a:lnTo>
                <a:lnTo>
                  <a:pt x="271" y="95"/>
                </a:lnTo>
                <a:lnTo>
                  <a:pt x="286" y="87"/>
                </a:lnTo>
                <a:lnTo>
                  <a:pt x="286" y="64"/>
                </a:lnTo>
                <a:lnTo>
                  <a:pt x="280" y="59"/>
                </a:lnTo>
                <a:lnTo>
                  <a:pt x="275" y="59"/>
                </a:lnTo>
                <a:lnTo>
                  <a:pt x="273" y="74"/>
                </a:lnTo>
                <a:lnTo>
                  <a:pt x="261" y="85"/>
                </a:lnTo>
                <a:lnTo>
                  <a:pt x="250" y="95"/>
                </a:lnTo>
                <a:lnTo>
                  <a:pt x="239" y="95"/>
                </a:lnTo>
                <a:lnTo>
                  <a:pt x="227" y="91"/>
                </a:lnTo>
                <a:lnTo>
                  <a:pt x="214" y="91"/>
                </a:lnTo>
                <a:lnTo>
                  <a:pt x="220" y="81"/>
                </a:lnTo>
                <a:lnTo>
                  <a:pt x="218" y="74"/>
                </a:lnTo>
                <a:lnTo>
                  <a:pt x="224" y="68"/>
                </a:lnTo>
                <a:lnTo>
                  <a:pt x="229" y="59"/>
                </a:lnTo>
                <a:lnTo>
                  <a:pt x="222" y="49"/>
                </a:lnTo>
                <a:lnTo>
                  <a:pt x="209" y="46"/>
                </a:lnTo>
                <a:lnTo>
                  <a:pt x="195" y="30"/>
                </a:lnTo>
                <a:lnTo>
                  <a:pt x="184" y="30"/>
                </a:lnTo>
                <a:lnTo>
                  <a:pt x="178" y="25"/>
                </a:lnTo>
                <a:lnTo>
                  <a:pt x="165" y="15"/>
                </a:lnTo>
                <a:lnTo>
                  <a:pt x="157" y="0"/>
                </a:lnTo>
                <a:lnTo>
                  <a:pt x="142" y="0"/>
                </a:lnTo>
                <a:lnTo>
                  <a:pt x="135" y="13"/>
                </a:lnTo>
                <a:lnTo>
                  <a:pt x="127" y="2"/>
                </a:lnTo>
                <a:lnTo>
                  <a:pt x="104" y="0"/>
                </a:lnTo>
                <a:lnTo>
                  <a:pt x="93" y="8"/>
                </a:lnTo>
                <a:lnTo>
                  <a:pt x="91" y="34"/>
                </a:lnTo>
                <a:lnTo>
                  <a:pt x="72" y="44"/>
                </a:lnTo>
                <a:lnTo>
                  <a:pt x="72" y="63"/>
                </a:lnTo>
                <a:lnTo>
                  <a:pt x="72" y="70"/>
                </a:lnTo>
                <a:lnTo>
                  <a:pt x="69" y="76"/>
                </a:lnTo>
                <a:lnTo>
                  <a:pt x="74" y="81"/>
                </a:lnTo>
                <a:lnTo>
                  <a:pt x="74" y="85"/>
                </a:lnTo>
                <a:lnTo>
                  <a:pt x="67" y="85"/>
                </a:lnTo>
                <a:lnTo>
                  <a:pt x="67" y="98"/>
                </a:lnTo>
                <a:lnTo>
                  <a:pt x="55" y="110"/>
                </a:lnTo>
                <a:lnTo>
                  <a:pt x="50" y="125"/>
                </a:lnTo>
                <a:lnTo>
                  <a:pt x="50" y="142"/>
                </a:lnTo>
                <a:lnTo>
                  <a:pt x="46" y="148"/>
                </a:lnTo>
                <a:lnTo>
                  <a:pt x="46" y="157"/>
                </a:lnTo>
                <a:lnTo>
                  <a:pt x="42" y="161"/>
                </a:lnTo>
                <a:lnTo>
                  <a:pt x="50" y="191"/>
                </a:lnTo>
                <a:lnTo>
                  <a:pt x="53" y="197"/>
                </a:lnTo>
                <a:lnTo>
                  <a:pt x="50" y="214"/>
                </a:lnTo>
                <a:lnTo>
                  <a:pt x="44" y="229"/>
                </a:lnTo>
                <a:lnTo>
                  <a:pt x="44" y="250"/>
                </a:lnTo>
                <a:lnTo>
                  <a:pt x="38" y="257"/>
                </a:lnTo>
                <a:lnTo>
                  <a:pt x="35" y="278"/>
                </a:lnTo>
                <a:lnTo>
                  <a:pt x="38" y="290"/>
                </a:lnTo>
                <a:lnTo>
                  <a:pt x="38" y="297"/>
                </a:lnTo>
                <a:lnTo>
                  <a:pt x="31" y="297"/>
                </a:lnTo>
                <a:lnTo>
                  <a:pt x="31" y="312"/>
                </a:lnTo>
                <a:lnTo>
                  <a:pt x="27" y="316"/>
                </a:lnTo>
                <a:lnTo>
                  <a:pt x="27" y="331"/>
                </a:lnTo>
                <a:lnTo>
                  <a:pt x="23" y="335"/>
                </a:lnTo>
                <a:lnTo>
                  <a:pt x="25" y="360"/>
                </a:lnTo>
                <a:lnTo>
                  <a:pt x="19" y="363"/>
                </a:lnTo>
                <a:lnTo>
                  <a:pt x="19" y="380"/>
                </a:lnTo>
                <a:lnTo>
                  <a:pt x="27" y="382"/>
                </a:lnTo>
                <a:lnTo>
                  <a:pt x="27" y="401"/>
                </a:lnTo>
                <a:lnTo>
                  <a:pt x="35" y="409"/>
                </a:lnTo>
                <a:lnTo>
                  <a:pt x="35" y="412"/>
                </a:lnTo>
                <a:lnTo>
                  <a:pt x="23" y="412"/>
                </a:lnTo>
                <a:lnTo>
                  <a:pt x="31" y="422"/>
                </a:lnTo>
                <a:lnTo>
                  <a:pt x="25" y="429"/>
                </a:lnTo>
                <a:lnTo>
                  <a:pt x="27" y="447"/>
                </a:lnTo>
                <a:lnTo>
                  <a:pt x="27" y="454"/>
                </a:lnTo>
                <a:lnTo>
                  <a:pt x="23" y="454"/>
                </a:lnTo>
                <a:lnTo>
                  <a:pt x="23" y="464"/>
                </a:lnTo>
                <a:lnTo>
                  <a:pt x="19" y="467"/>
                </a:lnTo>
                <a:lnTo>
                  <a:pt x="16" y="471"/>
                </a:lnTo>
                <a:lnTo>
                  <a:pt x="18" y="481"/>
                </a:lnTo>
                <a:lnTo>
                  <a:pt x="19" y="486"/>
                </a:lnTo>
                <a:lnTo>
                  <a:pt x="14" y="490"/>
                </a:lnTo>
                <a:lnTo>
                  <a:pt x="14" y="496"/>
                </a:lnTo>
                <a:lnTo>
                  <a:pt x="14" y="496"/>
                </a:lnTo>
                <a:lnTo>
                  <a:pt x="8" y="503"/>
                </a:lnTo>
                <a:lnTo>
                  <a:pt x="0" y="509"/>
                </a:lnTo>
                <a:lnTo>
                  <a:pt x="0" y="520"/>
                </a:lnTo>
                <a:lnTo>
                  <a:pt x="6" y="526"/>
                </a:lnTo>
                <a:lnTo>
                  <a:pt x="6" y="535"/>
                </a:lnTo>
                <a:lnTo>
                  <a:pt x="18" y="534"/>
                </a:lnTo>
                <a:lnTo>
                  <a:pt x="18" y="556"/>
                </a:lnTo>
                <a:lnTo>
                  <a:pt x="19" y="560"/>
                </a:lnTo>
                <a:lnTo>
                  <a:pt x="19" y="566"/>
                </a:lnTo>
                <a:lnTo>
                  <a:pt x="57" y="566"/>
                </a:lnTo>
                <a:lnTo>
                  <a:pt x="61" y="569"/>
                </a:lnTo>
                <a:lnTo>
                  <a:pt x="61" y="569"/>
                </a:lnTo>
                <a:lnTo>
                  <a:pt x="67" y="569"/>
                </a:lnTo>
                <a:lnTo>
                  <a:pt x="69" y="569"/>
                </a:lnTo>
                <a:lnTo>
                  <a:pt x="70" y="568"/>
                </a:lnTo>
                <a:lnTo>
                  <a:pt x="70" y="566"/>
                </a:lnTo>
                <a:lnTo>
                  <a:pt x="70" y="566"/>
                </a:lnTo>
                <a:lnTo>
                  <a:pt x="70" y="564"/>
                </a:lnTo>
                <a:lnTo>
                  <a:pt x="69" y="562"/>
                </a:lnTo>
                <a:lnTo>
                  <a:pt x="67" y="560"/>
                </a:lnTo>
                <a:lnTo>
                  <a:pt x="65" y="558"/>
                </a:lnTo>
                <a:lnTo>
                  <a:pt x="65" y="558"/>
                </a:lnTo>
                <a:lnTo>
                  <a:pt x="63" y="556"/>
                </a:lnTo>
                <a:lnTo>
                  <a:pt x="65" y="552"/>
                </a:lnTo>
                <a:lnTo>
                  <a:pt x="65" y="547"/>
                </a:lnTo>
                <a:lnTo>
                  <a:pt x="65" y="547"/>
                </a:lnTo>
                <a:lnTo>
                  <a:pt x="65" y="543"/>
                </a:lnTo>
                <a:lnTo>
                  <a:pt x="65" y="537"/>
                </a:lnTo>
                <a:lnTo>
                  <a:pt x="65" y="537"/>
                </a:lnTo>
                <a:lnTo>
                  <a:pt x="67" y="532"/>
                </a:lnTo>
                <a:lnTo>
                  <a:pt x="69" y="526"/>
                </a:lnTo>
                <a:lnTo>
                  <a:pt x="69" y="526"/>
                </a:lnTo>
                <a:lnTo>
                  <a:pt x="76" y="522"/>
                </a:lnTo>
                <a:lnTo>
                  <a:pt x="76" y="522"/>
                </a:lnTo>
                <a:lnTo>
                  <a:pt x="80" y="518"/>
                </a:lnTo>
                <a:lnTo>
                  <a:pt x="82" y="516"/>
                </a:lnTo>
                <a:lnTo>
                  <a:pt x="82" y="515"/>
                </a:lnTo>
                <a:lnTo>
                  <a:pt x="82" y="515"/>
                </a:lnTo>
                <a:lnTo>
                  <a:pt x="84" y="513"/>
                </a:lnTo>
                <a:lnTo>
                  <a:pt x="84" y="509"/>
                </a:lnTo>
                <a:lnTo>
                  <a:pt x="82" y="501"/>
                </a:lnTo>
                <a:lnTo>
                  <a:pt x="82" y="501"/>
                </a:lnTo>
                <a:lnTo>
                  <a:pt x="86" y="499"/>
                </a:lnTo>
                <a:lnTo>
                  <a:pt x="89" y="496"/>
                </a:lnTo>
                <a:lnTo>
                  <a:pt x="91" y="492"/>
                </a:lnTo>
                <a:lnTo>
                  <a:pt x="95" y="488"/>
                </a:lnTo>
                <a:lnTo>
                  <a:pt x="95" y="488"/>
                </a:lnTo>
                <a:lnTo>
                  <a:pt x="99" y="486"/>
                </a:lnTo>
                <a:lnTo>
                  <a:pt x="103" y="484"/>
                </a:lnTo>
                <a:lnTo>
                  <a:pt x="106" y="479"/>
                </a:lnTo>
                <a:lnTo>
                  <a:pt x="108" y="475"/>
                </a:lnTo>
                <a:lnTo>
                  <a:pt x="110" y="469"/>
                </a:lnTo>
                <a:lnTo>
                  <a:pt x="110" y="465"/>
                </a:lnTo>
                <a:lnTo>
                  <a:pt x="108" y="462"/>
                </a:lnTo>
                <a:lnTo>
                  <a:pt x="106" y="462"/>
                </a:lnTo>
                <a:lnTo>
                  <a:pt x="104" y="460"/>
                </a:lnTo>
                <a:lnTo>
                  <a:pt x="103" y="458"/>
                </a:lnTo>
                <a:lnTo>
                  <a:pt x="103" y="458"/>
                </a:lnTo>
                <a:lnTo>
                  <a:pt x="97" y="458"/>
                </a:lnTo>
                <a:lnTo>
                  <a:pt x="93" y="456"/>
                </a:lnTo>
                <a:lnTo>
                  <a:pt x="91" y="454"/>
                </a:lnTo>
                <a:lnTo>
                  <a:pt x="91" y="454"/>
                </a:lnTo>
                <a:lnTo>
                  <a:pt x="87" y="450"/>
                </a:lnTo>
                <a:lnTo>
                  <a:pt x="86" y="445"/>
                </a:lnTo>
                <a:lnTo>
                  <a:pt x="86" y="445"/>
                </a:lnTo>
                <a:lnTo>
                  <a:pt x="84" y="441"/>
                </a:lnTo>
                <a:lnTo>
                  <a:pt x="86" y="439"/>
                </a:lnTo>
                <a:lnTo>
                  <a:pt x="89" y="433"/>
                </a:lnTo>
                <a:lnTo>
                  <a:pt x="91" y="429"/>
                </a:lnTo>
                <a:lnTo>
                  <a:pt x="93" y="428"/>
                </a:lnTo>
                <a:lnTo>
                  <a:pt x="93" y="424"/>
                </a:lnTo>
                <a:lnTo>
                  <a:pt x="93" y="424"/>
                </a:lnTo>
                <a:lnTo>
                  <a:pt x="97" y="422"/>
                </a:lnTo>
                <a:lnTo>
                  <a:pt x="103" y="420"/>
                </a:lnTo>
                <a:lnTo>
                  <a:pt x="103" y="420"/>
                </a:lnTo>
                <a:lnTo>
                  <a:pt x="106" y="420"/>
                </a:lnTo>
                <a:lnTo>
                  <a:pt x="108" y="418"/>
                </a:lnTo>
                <a:lnTo>
                  <a:pt x="112" y="414"/>
                </a:lnTo>
                <a:lnTo>
                  <a:pt x="114" y="411"/>
                </a:lnTo>
                <a:lnTo>
                  <a:pt x="114" y="411"/>
                </a:lnTo>
                <a:lnTo>
                  <a:pt x="116" y="407"/>
                </a:lnTo>
                <a:lnTo>
                  <a:pt x="118" y="401"/>
                </a:lnTo>
                <a:lnTo>
                  <a:pt x="118" y="401"/>
                </a:lnTo>
                <a:lnTo>
                  <a:pt x="118" y="394"/>
                </a:lnTo>
                <a:lnTo>
                  <a:pt x="120" y="390"/>
                </a:lnTo>
                <a:lnTo>
                  <a:pt x="120" y="390"/>
                </a:lnTo>
                <a:lnTo>
                  <a:pt x="125" y="386"/>
                </a:lnTo>
                <a:lnTo>
                  <a:pt x="127" y="384"/>
                </a:lnTo>
                <a:lnTo>
                  <a:pt x="129" y="380"/>
                </a:lnTo>
                <a:lnTo>
                  <a:pt x="129" y="380"/>
                </a:lnTo>
                <a:lnTo>
                  <a:pt x="125" y="377"/>
                </a:lnTo>
                <a:lnTo>
                  <a:pt x="125" y="373"/>
                </a:lnTo>
                <a:lnTo>
                  <a:pt x="125" y="373"/>
                </a:lnTo>
                <a:lnTo>
                  <a:pt x="127" y="373"/>
                </a:lnTo>
                <a:lnTo>
                  <a:pt x="129" y="373"/>
                </a:lnTo>
                <a:lnTo>
                  <a:pt x="133" y="377"/>
                </a:lnTo>
                <a:lnTo>
                  <a:pt x="135" y="377"/>
                </a:lnTo>
                <a:lnTo>
                  <a:pt x="135" y="378"/>
                </a:lnTo>
                <a:lnTo>
                  <a:pt x="139" y="378"/>
                </a:lnTo>
                <a:lnTo>
                  <a:pt x="140" y="377"/>
                </a:lnTo>
                <a:lnTo>
                  <a:pt x="140" y="377"/>
                </a:lnTo>
                <a:lnTo>
                  <a:pt x="140" y="375"/>
                </a:lnTo>
                <a:lnTo>
                  <a:pt x="142" y="373"/>
                </a:lnTo>
                <a:lnTo>
                  <a:pt x="140" y="369"/>
                </a:lnTo>
                <a:lnTo>
                  <a:pt x="140" y="369"/>
                </a:lnTo>
                <a:lnTo>
                  <a:pt x="140" y="365"/>
                </a:lnTo>
                <a:lnTo>
                  <a:pt x="139" y="363"/>
                </a:lnTo>
                <a:lnTo>
                  <a:pt x="139" y="363"/>
                </a:lnTo>
                <a:lnTo>
                  <a:pt x="135" y="365"/>
                </a:lnTo>
                <a:lnTo>
                  <a:pt x="133" y="365"/>
                </a:lnTo>
                <a:lnTo>
                  <a:pt x="133" y="365"/>
                </a:lnTo>
                <a:lnTo>
                  <a:pt x="129" y="365"/>
                </a:lnTo>
                <a:lnTo>
                  <a:pt x="127" y="363"/>
                </a:lnTo>
                <a:lnTo>
                  <a:pt x="125" y="360"/>
                </a:lnTo>
                <a:lnTo>
                  <a:pt x="123" y="358"/>
                </a:lnTo>
                <a:lnTo>
                  <a:pt x="123" y="358"/>
                </a:lnTo>
                <a:lnTo>
                  <a:pt x="123" y="352"/>
                </a:lnTo>
                <a:lnTo>
                  <a:pt x="122" y="348"/>
                </a:lnTo>
                <a:lnTo>
                  <a:pt x="122" y="348"/>
                </a:lnTo>
                <a:lnTo>
                  <a:pt x="120" y="342"/>
                </a:lnTo>
                <a:lnTo>
                  <a:pt x="120" y="339"/>
                </a:lnTo>
                <a:lnTo>
                  <a:pt x="122" y="339"/>
                </a:lnTo>
                <a:lnTo>
                  <a:pt x="123" y="337"/>
                </a:lnTo>
                <a:lnTo>
                  <a:pt x="123" y="337"/>
                </a:lnTo>
                <a:lnTo>
                  <a:pt x="127" y="337"/>
                </a:lnTo>
                <a:lnTo>
                  <a:pt x="127" y="337"/>
                </a:lnTo>
                <a:lnTo>
                  <a:pt x="135" y="342"/>
                </a:lnTo>
                <a:lnTo>
                  <a:pt x="140" y="344"/>
                </a:lnTo>
                <a:lnTo>
                  <a:pt x="146" y="344"/>
                </a:lnTo>
                <a:lnTo>
                  <a:pt x="146" y="344"/>
                </a:lnTo>
                <a:lnTo>
                  <a:pt x="152" y="344"/>
                </a:lnTo>
                <a:lnTo>
                  <a:pt x="156" y="341"/>
                </a:lnTo>
                <a:lnTo>
                  <a:pt x="157" y="337"/>
                </a:lnTo>
                <a:lnTo>
                  <a:pt x="161" y="333"/>
                </a:lnTo>
                <a:lnTo>
                  <a:pt x="161" y="333"/>
                </a:lnTo>
                <a:lnTo>
                  <a:pt x="159" y="329"/>
                </a:lnTo>
                <a:lnTo>
                  <a:pt x="159" y="324"/>
                </a:lnTo>
                <a:lnTo>
                  <a:pt x="159" y="324"/>
                </a:lnTo>
                <a:lnTo>
                  <a:pt x="159" y="320"/>
                </a:lnTo>
                <a:lnTo>
                  <a:pt x="161" y="318"/>
                </a:lnTo>
                <a:lnTo>
                  <a:pt x="161" y="314"/>
                </a:lnTo>
                <a:lnTo>
                  <a:pt x="163" y="312"/>
                </a:lnTo>
                <a:lnTo>
                  <a:pt x="163" y="312"/>
                </a:lnTo>
                <a:lnTo>
                  <a:pt x="163" y="307"/>
                </a:lnTo>
                <a:lnTo>
                  <a:pt x="161" y="301"/>
                </a:lnTo>
                <a:lnTo>
                  <a:pt x="161" y="301"/>
                </a:lnTo>
                <a:lnTo>
                  <a:pt x="169" y="303"/>
                </a:lnTo>
                <a:lnTo>
                  <a:pt x="174" y="303"/>
                </a:lnTo>
                <a:lnTo>
                  <a:pt x="188" y="301"/>
                </a:lnTo>
                <a:lnTo>
                  <a:pt x="188" y="301"/>
                </a:lnTo>
                <a:lnTo>
                  <a:pt x="195" y="299"/>
                </a:lnTo>
                <a:lnTo>
                  <a:pt x="201" y="297"/>
                </a:lnTo>
                <a:lnTo>
                  <a:pt x="209" y="295"/>
                </a:lnTo>
                <a:lnTo>
                  <a:pt x="214" y="291"/>
                </a:lnTo>
                <a:lnTo>
                  <a:pt x="214" y="291"/>
                </a:lnTo>
                <a:lnTo>
                  <a:pt x="224" y="288"/>
                </a:lnTo>
                <a:lnTo>
                  <a:pt x="227" y="284"/>
                </a:lnTo>
                <a:lnTo>
                  <a:pt x="231" y="278"/>
                </a:lnTo>
                <a:lnTo>
                  <a:pt x="231" y="278"/>
                </a:lnTo>
                <a:lnTo>
                  <a:pt x="237" y="271"/>
                </a:lnTo>
                <a:lnTo>
                  <a:pt x="239" y="265"/>
                </a:lnTo>
                <a:lnTo>
                  <a:pt x="241" y="261"/>
                </a:lnTo>
                <a:lnTo>
                  <a:pt x="241" y="261"/>
                </a:lnTo>
                <a:lnTo>
                  <a:pt x="241" y="257"/>
                </a:lnTo>
                <a:lnTo>
                  <a:pt x="239" y="255"/>
                </a:lnTo>
                <a:lnTo>
                  <a:pt x="237" y="248"/>
                </a:lnTo>
                <a:lnTo>
                  <a:pt x="237" y="248"/>
                </a:lnTo>
                <a:lnTo>
                  <a:pt x="233" y="246"/>
                </a:lnTo>
                <a:lnTo>
                  <a:pt x="233" y="242"/>
                </a:lnTo>
                <a:lnTo>
                  <a:pt x="233" y="242"/>
                </a:lnTo>
                <a:lnTo>
                  <a:pt x="233" y="240"/>
                </a:lnTo>
                <a:lnTo>
                  <a:pt x="233" y="237"/>
                </a:lnTo>
                <a:lnTo>
                  <a:pt x="233" y="237"/>
                </a:lnTo>
                <a:lnTo>
                  <a:pt x="233" y="233"/>
                </a:lnTo>
                <a:lnTo>
                  <a:pt x="231" y="231"/>
                </a:lnTo>
                <a:lnTo>
                  <a:pt x="227" y="227"/>
                </a:lnTo>
                <a:lnTo>
                  <a:pt x="227" y="227"/>
                </a:lnTo>
                <a:lnTo>
                  <a:pt x="222" y="223"/>
                </a:lnTo>
                <a:lnTo>
                  <a:pt x="218" y="221"/>
                </a:lnTo>
                <a:lnTo>
                  <a:pt x="216" y="220"/>
                </a:lnTo>
                <a:lnTo>
                  <a:pt x="216" y="220"/>
                </a:lnTo>
                <a:lnTo>
                  <a:pt x="216" y="218"/>
                </a:lnTo>
                <a:lnTo>
                  <a:pt x="216" y="214"/>
                </a:lnTo>
                <a:lnTo>
                  <a:pt x="218" y="210"/>
                </a:lnTo>
                <a:lnTo>
                  <a:pt x="218" y="210"/>
                </a:lnTo>
                <a:lnTo>
                  <a:pt x="218" y="210"/>
                </a:lnTo>
                <a:lnTo>
                  <a:pt x="218" y="210"/>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55" name="Freeform 53"/>
          <p:cNvSpPr>
            <a:spLocks/>
          </p:cNvSpPr>
          <p:nvPr/>
        </p:nvSpPr>
        <p:spPr bwMode="auto">
          <a:xfrm>
            <a:off x="9711408" y="6069753"/>
            <a:ext cx="99755" cy="95287"/>
          </a:xfrm>
          <a:custGeom>
            <a:avLst/>
            <a:gdLst>
              <a:gd name="T0" fmla="*/ 32 w 49"/>
              <a:gd name="T1" fmla="*/ 55 h 55"/>
              <a:gd name="T2" fmla="*/ 32 w 49"/>
              <a:gd name="T3" fmla="*/ 55 h 55"/>
              <a:gd name="T4" fmla="*/ 30 w 49"/>
              <a:gd name="T5" fmla="*/ 55 h 55"/>
              <a:gd name="T6" fmla="*/ 30 w 49"/>
              <a:gd name="T7" fmla="*/ 55 h 55"/>
              <a:gd name="T8" fmla="*/ 24 w 49"/>
              <a:gd name="T9" fmla="*/ 51 h 55"/>
              <a:gd name="T10" fmla="*/ 24 w 49"/>
              <a:gd name="T11" fmla="*/ 51 h 55"/>
              <a:gd name="T12" fmla="*/ 18 w 49"/>
              <a:gd name="T13" fmla="*/ 51 h 55"/>
              <a:gd name="T14" fmla="*/ 18 w 49"/>
              <a:gd name="T15" fmla="*/ 51 h 55"/>
              <a:gd name="T16" fmla="*/ 1 w 49"/>
              <a:gd name="T17" fmla="*/ 51 h 55"/>
              <a:gd name="T18" fmla="*/ 1 w 49"/>
              <a:gd name="T19" fmla="*/ 51 h 55"/>
              <a:gd name="T20" fmla="*/ 0 w 49"/>
              <a:gd name="T21" fmla="*/ 0 h 55"/>
              <a:gd name="T22" fmla="*/ 7 w 49"/>
              <a:gd name="T23" fmla="*/ 8 h 55"/>
              <a:gd name="T24" fmla="*/ 7 w 49"/>
              <a:gd name="T25" fmla="*/ 11 h 55"/>
              <a:gd name="T26" fmla="*/ 7 w 49"/>
              <a:gd name="T27" fmla="*/ 11 h 55"/>
              <a:gd name="T28" fmla="*/ 7 w 49"/>
              <a:gd name="T29" fmla="*/ 15 h 55"/>
              <a:gd name="T30" fmla="*/ 7 w 49"/>
              <a:gd name="T31" fmla="*/ 15 h 55"/>
              <a:gd name="T32" fmla="*/ 7 w 49"/>
              <a:gd name="T33" fmla="*/ 17 h 55"/>
              <a:gd name="T34" fmla="*/ 9 w 49"/>
              <a:gd name="T35" fmla="*/ 23 h 55"/>
              <a:gd name="T36" fmla="*/ 13 w 49"/>
              <a:gd name="T37" fmla="*/ 28 h 55"/>
              <a:gd name="T38" fmla="*/ 20 w 49"/>
              <a:gd name="T39" fmla="*/ 34 h 55"/>
              <a:gd name="T40" fmla="*/ 26 w 49"/>
              <a:gd name="T41" fmla="*/ 38 h 55"/>
              <a:gd name="T42" fmla="*/ 26 w 49"/>
              <a:gd name="T43" fmla="*/ 38 h 55"/>
              <a:gd name="T44" fmla="*/ 32 w 49"/>
              <a:gd name="T45" fmla="*/ 40 h 55"/>
              <a:gd name="T46" fmla="*/ 35 w 49"/>
              <a:gd name="T47" fmla="*/ 42 h 55"/>
              <a:gd name="T48" fmla="*/ 37 w 49"/>
              <a:gd name="T49" fmla="*/ 44 h 55"/>
              <a:gd name="T50" fmla="*/ 37 w 49"/>
              <a:gd name="T51" fmla="*/ 44 h 55"/>
              <a:gd name="T52" fmla="*/ 39 w 49"/>
              <a:gd name="T53" fmla="*/ 44 h 55"/>
              <a:gd name="T54" fmla="*/ 45 w 49"/>
              <a:gd name="T55" fmla="*/ 45 h 55"/>
              <a:gd name="T56" fmla="*/ 47 w 49"/>
              <a:gd name="T57" fmla="*/ 45 h 55"/>
              <a:gd name="T58" fmla="*/ 49 w 49"/>
              <a:gd name="T59" fmla="*/ 47 h 55"/>
              <a:gd name="T60" fmla="*/ 49 w 49"/>
              <a:gd name="T61" fmla="*/ 47 h 55"/>
              <a:gd name="T62" fmla="*/ 47 w 49"/>
              <a:gd name="T63" fmla="*/ 49 h 55"/>
              <a:gd name="T64" fmla="*/ 45 w 49"/>
              <a:gd name="T65" fmla="*/ 51 h 55"/>
              <a:gd name="T66" fmla="*/ 39 w 49"/>
              <a:gd name="T67" fmla="*/ 51 h 55"/>
              <a:gd name="T68" fmla="*/ 39 w 49"/>
              <a:gd name="T69" fmla="*/ 51 h 55"/>
              <a:gd name="T70" fmla="*/ 35 w 49"/>
              <a:gd name="T71" fmla="*/ 53 h 55"/>
              <a:gd name="T72" fmla="*/ 34 w 49"/>
              <a:gd name="T73" fmla="*/ 55 h 55"/>
              <a:gd name="T74" fmla="*/ 32 w 49"/>
              <a:gd name="T75" fmla="*/ 55 h 55"/>
              <a:gd name="T76" fmla="*/ 32 w 49"/>
              <a:gd name="T77" fmla="*/ 55 h 55"/>
              <a:gd name="T78" fmla="*/ 32 w 49"/>
              <a:gd name="T79" fmla="*/ 55 h 55"/>
              <a:gd name="T80" fmla="*/ 32 w 49"/>
              <a:gd name="T81" fmla="*/ 55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9" h="55">
                <a:moveTo>
                  <a:pt x="32" y="55"/>
                </a:moveTo>
                <a:lnTo>
                  <a:pt x="32" y="55"/>
                </a:lnTo>
                <a:lnTo>
                  <a:pt x="30" y="55"/>
                </a:lnTo>
                <a:lnTo>
                  <a:pt x="30" y="55"/>
                </a:lnTo>
                <a:lnTo>
                  <a:pt x="24" y="51"/>
                </a:lnTo>
                <a:lnTo>
                  <a:pt x="24" y="51"/>
                </a:lnTo>
                <a:lnTo>
                  <a:pt x="18" y="51"/>
                </a:lnTo>
                <a:lnTo>
                  <a:pt x="18" y="51"/>
                </a:lnTo>
                <a:lnTo>
                  <a:pt x="1" y="51"/>
                </a:lnTo>
                <a:lnTo>
                  <a:pt x="1" y="51"/>
                </a:lnTo>
                <a:lnTo>
                  <a:pt x="0" y="0"/>
                </a:lnTo>
                <a:lnTo>
                  <a:pt x="7" y="8"/>
                </a:lnTo>
                <a:lnTo>
                  <a:pt x="7" y="11"/>
                </a:lnTo>
                <a:lnTo>
                  <a:pt x="7" y="11"/>
                </a:lnTo>
                <a:lnTo>
                  <a:pt x="7" y="15"/>
                </a:lnTo>
                <a:lnTo>
                  <a:pt x="7" y="15"/>
                </a:lnTo>
                <a:lnTo>
                  <a:pt x="7" y="17"/>
                </a:lnTo>
                <a:lnTo>
                  <a:pt x="9" y="23"/>
                </a:lnTo>
                <a:lnTo>
                  <a:pt x="13" y="28"/>
                </a:lnTo>
                <a:lnTo>
                  <a:pt x="20" y="34"/>
                </a:lnTo>
                <a:lnTo>
                  <a:pt x="26" y="38"/>
                </a:lnTo>
                <a:lnTo>
                  <a:pt x="26" y="38"/>
                </a:lnTo>
                <a:lnTo>
                  <a:pt x="32" y="40"/>
                </a:lnTo>
                <a:lnTo>
                  <a:pt x="35" y="42"/>
                </a:lnTo>
                <a:lnTo>
                  <a:pt x="37" y="44"/>
                </a:lnTo>
                <a:lnTo>
                  <a:pt x="37" y="44"/>
                </a:lnTo>
                <a:lnTo>
                  <a:pt x="39" y="44"/>
                </a:lnTo>
                <a:lnTo>
                  <a:pt x="45" y="45"/>
                </a:lnTo>
                <a:lnTo>
                  <a:pt x="47" y="45"/>
                </a:lnTo>
                <a:lnTo>
                  <a:pt x="49" y="47"/>
                </a:lnTo>
                <a:lnTo>
                  <a:pt x="49" y="47"/>
                </a:lnTo>
                <a:lnTo>
                  <a:pt x="47" y="49"/>
                </a:lnTo>
                <a:lnTo>
                  <a:pt x="45" y="51"/>
                </a:lnTo>
                <a:lnTo>
                  <a:pt x="39" y="51"/>
                </a:lnTo>
                <a:lnTo>
                  <a:pt x="39" y="51"/>
                </a:lnTo>
                <a:lnTo>
                  <a:pt x="35" y="53"/>
                </a:lnTo>
                <a:lnTo>
                  <a:pt x="34" y="55"/>
                </a:lnTo>
                <a:lnTo>
                  <a:pt x="32" y="55"/>
                </a:lnTo>
                <a:lnTo>
                  <a:pt x="32" y="55"/>
                </a:lnTo>
                <a:lnTo>
                  <a:pt x="32" y="55"/>
                </a:lnTo>
                <a:lnTo>
                  <a:pt x="32" y="55"/>
                </a:lnTo>
                <a:close/>
              </a:path>
            </a:pathLst>
          </a:custGeom>
          <a:solidFill>
            <a:schemeClr val="bg1">
              <a:lumMod val="85000"/>
            </a:schemeClr>
          </a:solidFill>
          <a:ln w="635" cap="rnd">
            <a:solidFill>
              <a:schemeClr val="bg1">
                <a:alpha val="17000"/>
              </a:schemeClr>
            </a:solidFill>
            <a:round/>
            <a:headEnd/>
            <a:tailEnd/>
          </a:ln>
        </p:spPr>
        <p:txBody>
          <a:bodyPr/>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56" name="Freeform 54"/>
          <p:cNvSpPr>
            <a:spLocks/>
          </p:cNvSpPr>
          <p:nvPr/>
        </p:nvSpPr>
        <p:spPr bwMode="auto">
          <a:xfrm>
            <a:off x="9711408" y="6069753"/>
            <a:ext cx="99755" cy="95287"/>
          </a:xfrm>
          <a:custGeom>
            <a:avLst/>
            <a:gdLst>
              <a:gd name="T0" fmla="*/ 32 w 49"/>
              <a:gd name="T1" fmla="*/ 55 h 55"/>
              <a:gd name="T2" fmla="*/ 32 w 49"/>
              <a:gd name="T3" fmla="*/ 55 h 55"/>
              <a:gd name="T4" fmla="*/ 30 w 49"/>
              <a:gd name="T5" fmla="*/ 55 h 55"/>
              <a:gd name="T6" fmla="*/ 30 w 49"/>
              <a:gd name="T7" fmla="*/ 55 h 55"/>
              <a:gd name="T8" fmla="*/ 24 w 49"/>
              <a:gd name="T9" fmla="*/ 51 h 55"/>
              <a:gd name="T10" fmla="*/ 24 w 49"/>
              <a:gd name="T11" fmla="*/ 51 h 55"/>
              <a:gd name="T12" fmla="*/ 18 w 49"/>
              <a:gd name="T13" fmla="*/ 51 h 55"/>
              <a:gd name="T14" fmla="*/ 18 w 49"/>
              <a:gd name="T15" fmla="*/ 51 h 55"/>
              <a:gd name="T16" fmla="*/ 1 w 49"/>
              <a:gd name="T17" fmla="*/ 51 h 55"/>
              <a:gd name="T18" fmla="*/ 1 w 49"/>
              <a:gd name="T19" fmla="*/ 51 h 55"/>
              <a:gd name="T20" fmla="*/ 0 w 49"/>
              <a:gd name="T21" fmla="*/ 0 h 55"/>
              <a:gd name="T22" fmla="*/ 7 w 49"/>
              <a:gd name="T23" fmla="*/ 8 h 55"/>
              <a:gd name="T24" fmla="*/ 7 w 49"/>
              <a:gd name="T25" fmla="*/ 11 h 55"/>
              <a:gd name="T26" fmla="*/ 7 w 49"/>
              <a:gd name="T27" fmla="*/ 11 h 55"/>
              <a:gd name="T28" fmla="*/ 7 w 49"/>
              <a:gd name="T29" fmla="*/ 15 h 55"/>
              <a:gd name="T30" fmla="*/ 7 w 49"/>
              <a:gd name="T31" fmla="*/ 15 h 55"/>
              <a:gd name="T32" fmla="*/ 7 w 49"/>
              <a:gd name="T33" fmla="*/ 17 h 55"/>
              <a:gd name="T34" fmla="*/ 9 w 49"/>
              <a:gd name="T35" fmla="*/ 23 h 55"/>
              <a:gd name="T36" fmla="*/ 13 w 49"/>
              <a:gd name="T37" fmla="*/ 28 h 55"/>
              <a:gd name="T38" fmla="*/ 20 w 49"/>
              <a:gd name="T39" fmla="*/ 34 h 55"/>
              <a:gd name="T40" fmla="*/ 26 w 49"/>
              <a:gd name="T41" fmla="*/ 38 h 55"/>
              <a:gd name="T42" fmla="*/ 26 w 49"/>
              <a:gd name="T43" fmla="*/ 38 h 55"/>
              <a:gd name="T44" fmla="*/ 32 w 49"/>
              <a:gd name="T45" fmla="*/ 40 h 55"/>
              <a:gd name="T46" fmla="*/ 35 w 49"/>
              <a:gd name="T47" fmla="*/ 42 h 55"/>
              <a:gd name="T48" fmla="*/ 37 w 49"/>
              <a:gd name="T49" fmla="*/ 44 h 55"/>
              <a:gd name="T50" fmla="*/ 37 w 49"/>
              <a:gd name="T51" fmla="*/ 44 h 55"/>
              <a:gd name="T52" fmla="*/ 39 w 49"/>
              <a:gd name="T53" fmla="*/ 44 h 55"/>
              <a:gd name="T54" fmla="*/ 45 w 49"/>
              <a:gd name="T55" fmla="*/ 45 h 55"/>
              <a:gd name="T56" fmla="*/ 47 w 49"/>
              <a:gd name="T57" fmla="*/ 45 h 55"/>
              <a:gd name="T58" fmla="*/ 49 w 49"/>
              <a:gd name="T59" fmla="*/ 47 h 55"/>
              <a:gd name="T60" fmla="*/ 49 w 49"/>
              <a:gd name="T61" fmla="*/ 47 h 55"/>
              <a:gd name="T62" fmla="*/ 47 w 49"/>
              <a:gd name="T63" fmla="*/ 49 h 55"/>
              <a:gd name="T64" fmla="*/ 45 w 49"/>
              <a:gd name="T65" fmla="*/ 51 h 55"/>
              <a:gd name="T66" fmla="*/ 39 w 49"/>
              <a:gd name="T67" fmla="*/ 51 h 55"/>
              <a:gd name="T68" fmla="*/ 39 w 49"/>
              <a:gd name="T69" fmla="*/ 51 h 55"/>
              <a:gd name="T70" fmla="*/ 35 w 49"/>
              <a:gd name="T71" fmla="*/ 53 h 55"/>
              <a:gd name="T72" fmla="*/ 34 w 49"/>
              <a:gd name="T73" fmla="*/ 55 h 55"/>
              <a:gd name="T74" fmla="*/ 32 w 49"/>
              <a:gd name="T75" fmla="*/ 55 h 55"/>
              <a:gd name="T76" fmla="*/ 32 w 49"/>
              <a:gd name="T77" fmla="*/ 55 h 55"/>
              <a:gd name="T78" fmla="*/ 32 w 49"/>
              <a:gd name="T79" fmla="*/ 55 h 55"/>
              <a:gd name="T80" fmla="*/ 32 w 49"/>
              <a:gd name="T81" fmla="*/ 55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9" h="55">
                <a:moveTo>
                  <a:pt x="32" y="55"/>
                </a:moveTo>
                <a:lnTo>
                  <a:pt x="32" y="55"/>
                </a:lnTo>
                <a:lnTo>
                  <a:pt x="30" y="55"/>
                </a:lnTo>
                <a:lnTo>
                  <a:pt x="30" y="55"/>
                </a:lnTo>
                <a:lnTo>
                  <a:pt x="24" y="51"/>
                </a:lnTo>
                <a:lnTo>
                  <a:pt x="24" y="51"/>
                </a:lnTo>
                <a:lnTo>
                  <a:pt x="18" y="51"/>
                </a:lnTo>
                <a:lnTo>
                  <a:pt x="18" y="51"/>
                </a:lnTo>
                <a:lnTo>
                  <a:pt x="1" y="51"/>
                </a:lnTo>
                <a:lnTo>
                  <a:pt x="1" y="51"/>
                </a:lnTo>
                <a:lnTo>
                  <a:pt x="0" y="0"/>
                </a:lnTo>
                <a:lnTo>
                  <a:pt x="7" y="8"/>
                </a:lnTo>
                <a:lnTo>
                  <a:pt x="7" y="11"/>
                </a:lnTo>
                <a:lnTo>
                  <a:pt x="7" y="11"/>
                </a:lnTo>
                <a:lnTo>
                  <a:pt x="7" y="15"/>
                </a:lnTo>
                <a:lnTo>
                  <a:pt x="7" y="15"/>
                </a:lnTo>
                <a:lnTo>
                  <a:pt x="7" y="17"/>
                </a:lnTo>
                <a:lnTo>
                  <a:pt x="9" y="23"/>
                </a:lnTo>
                <a:lnTo>
                  <a:pt x="13" y="28"/>
                </a:lnTo>
                <a:lnTo>
                  <a:pt x="20" y="34"/>
                </a:lnTo>
                <a:lnTo>
                  <a:pt x="26" y="38"/>
                </a:lnTo>
                <a:lnTo>
                  <a:pt x="26" y="38"/>
                </a:lnTo>
                <a:lnTo>
                  <a:pt x="32" y="40"/>
                </a:lnTo>
                <a:lnTo>
                  <a:pt x="35" y="42"/>
                </a:lnTo>
                <a:lnTo>
                  <a:pt x="37" y="44"/>
                </a:lnTo>
                <a:lnTo>
                  <a:pt x="37" y="44"/>
                </a:lnTo>
                <a:lnTo>
                  <a:pt x="39" y="44"/>
                </a:lnTo>
                <a:lnTo>
                  <a:pt x="45" y="45"/>
                </a:lnTo>
                <a:lnTo>
                  <a:pt x="47" y="45"/>
                </a:lnTo>
                <a:lnTo>
                  <a:pt x="49" y="47"/>
                </a:lnTo>
                <a:lnTo>
                  <a:pt x="49" y="47"/>
                </a:lnTo>
                <a:lnTo>
                  <a:pt x="47" y="49"/>
                </a:lnTo>
                <a:lnTo>
                  <a:pt x="45" y="51"/>
                </a:lnTo>
                <a:lnTo>
                  <a:pt x="39" y="51"/>
                </a:lnTo>
                <a:lnTo>
                  <a:pt x="39" y="51"/>
                </a:lnTo>
                <a:lnTo>
                  <a:pt x="35" y="53"/>
                </a:lnTo>
                <a:lnTo>
                  <a:pt x="34" y="55"/>
                </a:lnTo>
                <a:lnTo>
                  <a:pt x="32" y="55"/>
                </a:lnTo>
                <a:lnTo>
                  <a:pt x="32" y="55"/>
                </a:lnTo>
                <a:lnTo>
                  <a:pt x="32" y="55"/>
                </a:lnTo>
                <a:lnTo>
                  <a:pt x="32" y="55"/>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57" name="Freeform 55"/>
          <p:cNvSpPr>
            <a:spLocks/>
          </p:cNvSpPr>
          <p:nvPr/>
        </p:nvSpPr>
        <p:spPr bwMode="auto">
          <a:xfrm>
            <a:off x="9829486" y="6145983"/>
            <a:ext cx="16287" cy="8663"/>
          </a:xfrm>
          <a:custGeom>
            <a:avLst/>
            <a:gdLst>
              <a:gd name="T0" fmla="*/ 8 w 8"/>
              <a:gd name="T1" fmla="*/ 3 h 5"/>
              <a:gd name="T2" fmla="*/ 8 w 8"/>
              <a:gd name="T3" fmla="*/ 3 h 5"/>
              <a:gd name="T4" fmla="*/ 8 w 8"/>
              <a:gd name="T5" fmla="*/ 3 h 5"/>
              <a:gd name="T6" fmla="*/ 6 w 8"/>
              <a:gd name="T7" fmla="*/ 5 h 5"/>
              <a:gd name="T8" fmla="*/ 2 w 8"/>
              <a:gd name="T9" fmla="*/ 5 h 5"/>
              <a:gd name="T10" fmla="*/ 0 w 8"/>
              <a:gd name="T11" fmla="*/ 5 h 5"/>
              <a:gd name="T12" fmla="*/ 0 w 8"/>
              <a:gd name="T13" fmla="*/ 3 h 5"/>
              <a:gd name="T14" fmla="*/ 0 w 8"/>
              <a:gd name="T15" fmla="*/ 3 h 5"/>
              <a:gd name="T16" fmla="*/ 2 w 8"/>
              <a:gd name="T17" fmla="*/ 1 h 5"/>
              <a:gd name="T18" fmla="*/ 4 w 8"/>
              <a:gd name="T19" fmla="*/ 0 h 5"/>
              <a:gd name="T20" fmla="*/ 6 w 8"/>
              <a:gd name="T21" fmla="*/ 0 h 5"/>
              <a:gd name="T22" fmla="*/ 8 w 8"/>
              <a:gd name="T23" fmla="*/ 3 h 5"/>
              <a:gd name="T24" fmla="*/ 8 w 8"/>
              <a:gd name="T25" fmla="*/ 3 h 5"/>
              <a:gd name="T26" fmla="*/ 8 w 8"/>
              <a:gd name="T27" fmla="*/ 3 h 5"/>
              <a:gd name="T28" fmla="*/ 8 w 8"/>
              <a:gd name="T29"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 h="5">
                <a:moveTo>
                  <a:pt x="8" y="3"/>
                </a:moveTo>
                <a:lnTo>
                  <a:pt x="8" y="3"/>
                </a:lnTo>
                <a:lnTo>
                  <a:pt x="8" y="3"/>
                </a:lnTo>
                <a:lnTo>
                  <a:pt x="6" y="5"/>
                </a:lnTo>
                <a:lnTo>
                  <a:pt x="2" y="5"/>
                </a:lnTo>
                <a:lnTo>
                  <a:pt x="0" y="5"/>
                </a:lnTo>
                <a:lnTo>
                  <a:pt x="0" y="3"/>
                </a:lnTo>
                <a:lnTo>
                  <a:pt x="0" y="3"/>
                </a:lnTo>
                <a:lnTo>
                  <a:pt x="2" y="1"/>
                </a:lnTo>
                <a:lnTo>
                  <a:pt x="4" y="0"/>
                </a:lnTo>
                <a:lnTo>
                  <a:pt x="6" y="0"/>
                </a:lnTo>
                <a:lnTo>
                  <a:pt x="8" y="3"/>
                </a:lnTo>
                <a:lnTo>
                  <a:pt x="8" y="3"/>
                </a:lnTo>
                <a:lnTo>
                  <a:pt x="8" y="3"/>
                </a:lnTo>
                <a:lnTo>
                  <a:pt x="8" y="3"/>
                </a:lnTo>
                <a:close/>
              </a:path>
            </a:pathLst>
          </a:custGeom>
          <a:solidFill>
            <a:schemeClr val="bg1">
              <a:lumMod val="85000"/>
            </a:schemeClr>
          </a:solidFill>
          <a:ln w="635" cap="rnd">
            <a:solidFill>
              <a:schemeClr val="bg1">
                <a:alpha val="17000"/>
              </a:schemeClr>
            </a:solidFill>
            <a:round/>
            <a:headEnd/>
            <a:tailEnd/>
          </a:ln>
        </p:spPr>
        <p:txBody>
          <a:bodyPr/>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58" name="Freeform 56"/>
          <p:cNvSpPr>
            <a:spLocks/>
          </p:cNvSpPr>
          <p:nvPr/>
        </p:nvSpPr>
        <p:spPr bwMode="auto">
          <a:xfrm>
            <a:off x="9829486" y="6145983"/>
            <a:ext cx="16287" cy="8663"/>
          </a:xfrm>
          <a:custGeom>
            <a:avLst/>
            <a:gdLst>
              <a:gd name="T0" fmla="*/ 8 w 8"/>
              <a:gd name="T1" fmla="*/ 3 h 5"/>
              <a:gd name="T2" fmla="*/ 8 w 8"/>
              <a:gd name="T3" fmla="*/ 3 h 5"/>
              <a:gd name="T4" fmla="*/ 8 w 8"/>
              <a:gd name="T5" fmla="*/ 3 h 5"/>
              <a:gd name="T6" fmla="*/ 6 w 8"/>
              <a:gd name="T7" fmla="*/ 5 h 5"/>
              <a:gd name="T8" fmla="*/ 2 w 8"/>
              <a:gd name="T9" fmla="*/ 5 h 5"/>
              <a:gd name="T10" fmla="*/ 0 w 8"/>
              <a:gd name="T11" fmla="*/ 5 h 5"/>
              <a:gd name="T12" fmla="*/ 0 w 8"/>
              <a:gd name="T13" fmla="*/ 3 h 5"/>
              <a:gd name="T14" fmla="*/ 0 w 8"/>
              <a:gd name="T15" fmla="*/ 3 h 5"/>
              <a:gd name="T16" fmla="*/ 2 w 8"/>
              <a:gd name="T17" fmla="*/ 1 h 5"/>
              <a:gd name="T18" fmla="*/ 4 w 8"/>
              <a:gd name="T19" fmla="*/ 0 h 5"/>
              <a:gd name="T20" fmla="*/ 6 w 8"/>
              <a:gd name="T21" fmla="*/ 0 h 5"/>
              <a:gd name="T22" fmla="*/ 8 w 8"/>
              <a:gd name="T23" fmla="*/ 3 h 5"/>
              <a:gd name="T24" fmla="*/ 8 w 8"/>
              <a:gd name="T25" fmla="*/ 3 h 5"/>
              <a:gd name="T26" fmla="*/ 8 w 8"/>
              <a:gd name="T27" fmla="*/ 3 h 5"/>
              <a:gd name="T28" fmla="*/ 8 w 8"/>
              <a:gd name="T29"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 h="5">
                <a:moveTo>
                  <a:pt x="8" y="3"/>
                </a:moveTo>
                <a:lnTo>
                  <a:pt x="8" y="3"/>
                </a:lnTo>
                <a:lnTo>
                  <a:pt x="8" y="3"/>
                </a:lnTo>
                <a:lnTo>
                  <a:pt x="6" y="5"/>
                </a:lnTo>
                <a:lnTo>
                  <a:pt x="2" y="5"/>
                </a:lnTo>
                <a:lnTo>
                  <a:pt x="0" y="5"/>
                </a:lnTo>
                <a:lnTo>
                  <a:pt x="0" y="3"/>
                </a:lnTo>
                <a:lnTo>
                  <a:pt x="0" y="3"/>
                </a:lnTo>
                <a:lnTo>
                  <a:pt x="2" y="1"/>
                </a:lnTo>
                <a:lnTo>
                  <a:pt x="4" y="0"/>
                </a:lnTo>
                <a:lnTo>
                  <a:pt x="6" y="0"/>
                </a:lnTo>
                <a:lnTo>
                  <a:pt x="8" y="3"/>
                </a:lnTo>
                <a:lnTo>
                  <a:pt x="8" y="3"/>
                </a:lnTo>
                <a:lnTo>
                  <a:pt x="8" y="3"/>
                </a:lnTo>
                <a:lnTo>
                  <a:pt x="8" y="3"/>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59" name="Freeform 57"/>
          <p:cNvSpPr>
            <a:spLocks/>
          </p:cNvSpPr>
          <p:nvPr/>
        </p:nvSpPr>
        <p:spPr bwMode="auto">
          <a:xfrm>
            <a:off x="9933311" y="6024710"/>
            <a:ext cx="50896" cy="29452"/>
          </a:xfrm>
          <a:custGeom>
            <a:avLst/>
            <a:gdLst>
              <a:gd name="T0" fmla="*/ 6 w 25"/>
              <a:gd name="T1" fmla="*/ 5 h 17"/>
              <a:gd name="T2" fmla="*/ 6 w 25"/>
              <a:gd name="T3" fmla="*/ 5 h 17"/>
              <a:gd name="T4" fmla="*/ 6 w 25"/>
              <a:gd name="T5" fmla="*/ 5 h 17"/>
              <a:gd name="T6" fmla="*/ 8 w 25"/>
              <a:gd name="T7" fmla="*/ 7 h 17"/>
              <a:gd name="T8" fmla="*/ 8 w 25"/>
              <a:gd name="T9" fmla="*/ 9 h 17"/>
              <a:gd name="T10" fmla="*/ 6 w 25"/>
              <a:gd name="T11" fmla="*/ 11 h 17"/>
              <a:gd name="T12" fmla="*/ 6 w 25"/>
              <a:gd name="T13" fmla="*/ 11 h 17"/>
              <a:gd name="T14" fmla="*/ 4 w 25"/>
              <a:gd name="T15" fmla="*/ 11 h 17"/>
              <a:gd name="T16" fmla="*/ 4 w 25"/>
              <a:gd name="T17" fmla="*/ 9 h 17"/>
              <a:gd name="T18" fmla="*/ 2 w 25"/>
              <a:gd name="T19" fmla="*/ 7 h 17"/>
              <a:gd name="T20" fmla="*/ 0 w 25"/>
              <a:gd name="T21" fmla="*/ 7 h 17"/>
              <a:gd name="T22" fmla="*/ 0 w 25"/>
              <a:gd name="T23" fmla="*/ 7 h 17"/>
              <a:gd name="T24" fmla="*/ 2 w 25"/>
              <a:gd name="T25" fmla="*/ 11 h 17"/>
              <a:gd name="T26" fmla="*/ 6 w 25"/>
              <a:gd name="T27" fmla="*/ 15 h 17"/>
              <a:gd name="T28" fmla="*/ 8 w 25"/>
              <a:gd name="T29" fmla="*/ 15 h 17"/>
              <a:gd name="T30" fmla="*/ 10 w 25"/>
              <a:gd name="T31" fmla="*/ 17 h 17"/>
              <a:gd name="T32" fmla="*/ 10 w 25"/>
              <a:gd name="T33" fmla="*/ 15 h 17"/>
              <a:gd name="T34" fmla="*/ 12 w 25"/>
              <a:gd name="T35" fmla="*/ 15 h 17"/>
              <a:gd name="T36" fmla="*/ 12 w 25"/>
              <a:gd name="T37" fmla="*/ 15 h 17"/>
              <a:gd name="T38" fmla="*/ 12 w 25"/>
              <a:gd name="T39" fmla="*/ 13 h 17"/>
              <a:gd name="T40" fmla="*/ 12 w 25"/>
              <a:gd name="T41" fmla="*/ 13 h 17"/>
              <a:gd name="T42" fmla="*/ 19 w 25"/>
              <a:gd name="T43" fmla="*/ 7 h 17"/>
              <a:gd name="T44" fmla="*/ 23 w 25"/>
              <a:gd name="T45" fmla="*/ 5 h 17"/>
              <a:gd name="T46" fmla="*/ 25 w 25"/>
              <a:gd name="T47" fmla="*/ 1 h 17"/>
              <a:gd name="T48" fmla="*/ 25 w 25"/>
              <a:gd name="T49" fmla="*/ 1 h 17"/>
              <a:gd name="T50" fmla="*/ 25 w 25"/>
              <a:gd name="T51" fmla="*/ 1 h 17"/>
              <a:gd name="T52" fmla="*/ 17 w 25"/>
              <a:gd name="T53" fmla="*/ 1 h 17"/>
              <a:gd name="T54" fmla="*/ 13 w 25"/>
              <a:gd name="T55" fmla="*/ 1 h 17"/>
              <a:gd name="T56" fmla="*/ 10 w 25"/>
              <a:gd name="T57" fmla="*/ 0 h 17"/>
              <a:gd name="T58" fmla="*/ 10 w 25"/>
              <a:gd name="T59" fmla="*/ 0 h 17"/>
              <a:gd name="T60" fmla="*/ 12 w 25"/>
              <a:gd name="T61" fmla="*/ 1 h 17"/>
              <a:gd name="T62" fmla="*/ 13 w 25"/>
              <a:gd name="T63" fmla="*/ 1 h 17"/>
              <a:gd name="T64" fmla="*/ 13 w 25"/>
              <a:gd name="T65" fmla="*/ 1 h 17"/>
              <a:gd name="T66" fmla="*/ 10 w 25"/>
              <a:gd name="T67" fmla="*/ 1 h 17"/>
              <a:gd name="T68" fmla="*/ 8 w 25"/>
              <a:gd name="T69" fmla="*/ 1 h 17"/>
              <a:gd name="T70" fmla="*/ 6 w 25"/>
              <a:gd name="T71" fmla="*/ 5 h 17"/>
              <a:gd name="T72" fmla="*/ 6 w 25"/>
              <a:gd name="T73" fmla="*/ 5 h 17"/>
              <a:gd name="T74" fmla="*/ 6 w 25"/>
              <a:gd name="T75" fmla="*/ 5 h 17"/>
              <a:gd name="T76" fmla="*/ 6 w 25"/>
              <a:gd name="T77" fmla="*/ 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5" h="17">
                <a:moveTo>
                  <a:pt x="6" y="5"/>
                </a:moveTo>
                <a:lnTo>
                  <a:pt x="6" y="5"/>
                </a:lnTo>
                <a:lnTo>
                  <a:pt x="6" y="5"/>
                </a:lnTo>
                <a:lnTo>
                  <a:pt x="8" y="7"/>
                </a:lnTo>
                <a:lnTo>
                  <a:pt x="8" y="9"/>
                </a:lnTo>
                <a:lnTo>
                  <a:pt x="6" y="11"/>
                </a:lnTo>
                <a:lnTo>
                  <a:pt x="6" y="11"/>
                </a:lnTo>
                <a:lnTo>
                  <a:pt x="4" y="11"/>
                </a:lnTo>
                <a:lnTo>
                  <a:pt x="4" y="9"/>
                </a:lnTo>
                <a:lnTo>
                  <a:pt x="2" y="7"/>
                </a:lnTo>
                <a:lnTo>
                  <a:pt x="0" y="7"/>
                </a:lnTo>
                <a:lnTo>
                  <a:pt x="0" y="7"/>
                </a:lnTo>
                <a:lnTo>
                  <a:pt x="2" y="11"/>
                </a:lnTo>
                <a:lnTo>
                  <a:pt x="6" y="15"/>
                </a:lnTo>
                <a:lnTo>
                  <a:pt x="8" y="15"/>
                </a:lnTo>
                <a:lnTo>
                  <a:pt x="10" y="17"/>
                </a:lnTo>
                <a:lnTo>
                  <a:pt x="10" y="15"/>
                </a:lnTo>
                <a:lnTo>
                  <a:pt x="12" y="15"/>
                </a:lnTo>
                <a:lnTo>
                  <a:pt x="12" y="15"/>
                </a:lnTo>
                <a:lnTo>
                  <a:pt x="12" y="13"/>
                </a:lnTo>
                <a:lnTo>
                  <a:pt x="12" y="13"/>
                </a:lnTo>
                <a:lnTo>
                  <a:pt x="19" y="7"/>
                </a:lnTo>
                <a:lnTo>
                  <a:pt x="23" y="5"/>
                </a:lnTo>
                <a:lnTo>
                  <a:pt x="25" y="1"/>
                </a:lnTo>
                <a:lnTo>
                  <a:pt x="25" y="1"/>
                </a:lnTo>
                <a:lnTo>
                  <a:pt x="25" y="1"/>
                </a:lnTo>
                <a:lnTo>
                  <a:pt x="17" y="1"/>
                </a:lnTo>
                <a:lnTo>
                  <a:pt x="13" y="1"/>
                </a:lnTo>
                <a:lnTo>
                  <a:pt x="10" y="0"/>
                </a:lnTo>
                <a:lnTo>
                  <a:pt x="10" y="0"/>
                </a:lnTo>
                <a:lnTo>
                  <a:pt x="12" y="1"/>
                </a:lnTo>
                <a:lnTo>
                  <a:pt x="13" y="1"/>
                </a:lnTo>
                <a:lnTo>
                  <a:pt x="13" y="1"/>
                </a:lnTo>
                <a:lnTo>
                  <a:pt x="10" y="1"/>
                </a:lnTo>
                <a:lnTo>
                  <a:pt x="8" y="1"/>
                </a:lnTo>
                <a:lnTo>
                  <a:pt x="6" y="5"/>
                </a:lnTo>
                <a:lnTo>
                  <a:pt x="6" y="5"/>
                </a:lnTo>
                <a:lnTo>
                  <a:pt x="6" y="5"/>
                </a:lnTo>
                <a:lnTo>
                  <a:pt x="6" y="5"/>
                </a:lnTo>
                <a:close/>
              </a:path>
            </a:pathLst>
          </a:custGeom>
          <a:solidFill>
            <a:schemeClr val="bg1">
              <a:lumMod val="85000"/>
            </a:schemeClr>
          </a:solidFill>
          <a:ln w="635" cap="rnd">
            <a:solidFill>
              <a:schemeClr val="bg1">
                <a:alpha val="17000"/>
              </a:schemeClr>
            </a:solidFill>
            <a:round/>
            <a:headEnd/>
            <a:tailEnd/>
          </a:ln>
        </p:spPr>
        <p:txBody>
          <a:bodyPr/>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60" name="Freeform 58"/>
          <p:cNvSpPr>
            <a:spLocks/>
          </p:cNvSpPr>
          <p:nvPr/>
        </p:nvSpPr>
        <p:spPr bwMode="auto">
          <a:xfrm>
            <a:off x="9933311" y="6024710"/>
            <a:ext cx="50896" cy="29452"/>
          </a:xfrm>
          <a:custGeom>
            <a:avLst/>
            <a:gdLst>
              <a:gd name="T0" fmla="*/ 6 w 25"/>
              <a:gd name="T1" fmla="*/ 5 h 17"/>
              <a:gd name="T2" fmla="*/ 6 w 25"/>
              <a:gd name="T3" fmla="*/ 5 h 17"/>
              <a:gd name="T4" fmla="*/ 6 w 25"/>
              <a:gd name="T5" fmla="*/ 5 h 17"/>
              <a:gd name="T6" fmla="*/ 8 w 25"/>
              <a:gd name="T7" fmla="*/ 7 h 17"/>
              <a:gd name="T8" fmla="*/ 8 w 25"/>
              <a:gd name="T9" fmla="*/ 9 h 17"/>
              <a:gd name="T10" fmla="*/ 6 w 25"/>
              <a:gd name="T11" fmla="*/ 11 h 17"/>
              <a:gd name="T12" fmla="*/ 6 w 25"/>
              <a:gd name="T13" fmla="*/ 11 h 17"/>
              <a:gd name="T14" fmla="*/ 4 w 25"/>
              <a:gd name="T15" fmla="*/ 11 h 17"/>
              <a:gd name="T16" fmla="*/ 4 w 25"/>
              <a:gd name="T17" fmla="*/ 9 h 17"/>
              <a:gd name="T18" fmla="*/ 2 w 25"/>
              <a:gd name="T19" fmla="*/ 7 h 17"/>
              <a:gd name="T20" fmla="*/ 0 w 25"/>
              <a:gd name="T21" fmla="*/ 7 h 17"/>
              <a:gd name="T22" fmla="*/ 0 w 25"/>
              <a:gd name="T23" fmla="*/ 7 h 17"/>
              <a:gd name="T24" fmla="*/ 2 w 25"/>
              <a:gd name="T25" fmla="*/ 11 h 17"/>
              <a:gd name="T26" fmla="*/ 6 w 25"/>
              <a:gd name="T27" fmla="*/ 15 h 17"/>
              <a:gd name="T28" fmla="*/ 8 w 25"/>
              <a:gd name="T29" fmla="*/ 15 h 17"/>
              <a:gd name="T30" fmla="*/ 10 w 25"/>
              <a:gd name="T31" fmla="*/ 17 h 17"/>
              <a:gd name="T32" fmla="*/ 10 w 25"/>
              <a:gd name="T33" fmla="*/ 15 h 17"/>
              <a:gd name="T34" fmla="*/ 12 w 25"/>
              <a:gd name="T35" fmla="*/ 15 h 17"/>
              <a:gd name="T36" fmla="*/ 12 w 25"/>
              <a:gd name="T37" fmla="*/ 15 h 17"/>
              <a:gd name="T38" fmla="*/ 12 w 25"/>
              <a:gd name="T39" fmla="*/ 13 h 17"/>
              <a:gd name="T40" fmla="*/ 12 w 25"/>
              <a:gd name="T41" fmla="*/ 13 h 17"/>
              <a:gd name="T42" fmla="*/ 19 w 25"/>
              <a:gd name="T43" fmla="*/ 7 h 17"/>
              <a:gd name="T44" fmla="*/ 23 w 25"/>
              <a:gd name="T45" fmla="*/ 5 h 17"/>
              <a:gd name="T46" fmla="*/ 25 w 25"/>
              <a:gd name="T47" fmla="*/ 1 h 17"/>
              <a:gd name="T48" fmla="*/ 25 w 25"/>
              <a:gd name="T49" fmla="*/ 1 h 17"/>
              <a:gd name="T50" fmla="*/ 25 w 25"/>
              <a:gd name="T51" fmla="*/ 1 h 17"/>
              <a:gd name="T52" fmla="*/ 17 w 25"/>
              <a:gd name="T53" fmla="*/ 1 h 17"/>
              <a:gd name="T54" fmla="*/ 13 w 25"/>
              <a:gd name="T55" fmla="*/ 1 h 17"/>
              <a:gd name="T56" fmla="*/ 10 w 25"/>
              <a:gd name="T57" fmla="*/ 0 h 17"/>
              <a:gd name="T58" fmla="*/ 10 w 25"/>
              <a:gd name="T59" fmla="*/ 0 h 17"/>
              <a:gd name="T60" fmla="*/ 12 w 25"/>
              <a:gd name="T61" fmla="*/ 1 h 17"/>
              <a:gd name="T62" fmla="*/ 13 w 25"/>
              <a:gd name="T63" fmla="*/ 1 h 17"/>
              <a:gd name="T64" fmla="*/ 13 w 25"/>
              <a:gd name="T65" fmla="*/ 1 h 17"/>
              <a:gd name="T66" fmla="*/ 10 w 25"/>
              <a:gd name="T67" fmla="*/ 1 h 17"/>
              <a:gd name="T68" fmla="*/ 8 w 25"/>
              <a:gd name="T69" fmla="*/ 1 h 17"/>
              <a:gd name="T70" fmla="*/ 6 w 25"/>
              <a:gd name="T71" fmla="*/ 5 h 17"/>
              <a:gd name="T72" fmla="*/ 6 w 25"/>
              <a:gd name="T73" fmla="*/ 5 h 17"/>
              <a:gd name="T74" fmla="*/ 6 w 25"/>
              <a:gd name="T75" fmla="*/ 5 h 17"/>
              <a:gd name="T76" fmla="*/ 6 w 25"/>
              <a:gd name="T77" fmla="*/ 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5" h="17">
                <a:moveTo>
                  <a:pt x="6" y="5"/>
                </a:moveTo>
                <a:lnTo>
                  <a:pt x="6" y="5"/>
                </a:lnTo>
                <a:lnTo>
                  <a:pt x="6" y="5"/>
                </a:lnTo>
                <a:lnTo>
                  <a:pt x="8" y="7"/>
                </a:lnTo>
                <a:lnTo>
                  <a:pt x="8" y="9"/>
                </a:lnTo>
                <a:lnTo>
                  <a:pt x="6" y="11"/>
                </a:lnTo>
                <a:lnTo>
                  <a:pt x="6" y="11"/>
                </a:lnTo>
                <a:lnTo>
                  <a:pt x="4" y="11"/>
                </a:lnTo>
                <a:lnTo>
                  <a:pt x="4" y="9"/>
                </a:lnTo>
                <a:lnTo>
                  <a:pt x="2" y="7"/>
                </a:lnTo>
                <a:lnTo>
                  <a:pt x="0" y="7"/>
                </a:lnTo>
                <a:lnTo>
                  <a:pt x="0" y="7"/>
                </a:lnTo>
                <a:lnTo>
                  <a:pt x="2" y="11"/>
                </a:lnTo>
                <a:lnTo>
                  <a:pt x="6" y="15"/>
                </a:lnTo>
                <a:lnTo>
                  <a:pt x="8" y="15"/>
                </a:lnTo>
                <a:lnTo>
                  <a:pt x="10" y="17"/>
                </a:lnTo>
                <a:lnTo>
                  <a:pt x="10" y="15"/>
                </a:lnTo>
                <a:lnTo>
                  <a:pt x="12" y="15"/>
                </a:lnTo>
                <a:lnTo>
                  <a:pt x="12" y="15"/>
                </a:lnTo>
                <a:lnTo>
                  <a:pt x="12" y="13"/>
                </a:lnTo>
                <a:lnTo>
                  <a:pt x="12" y="13"/>
                </a:lnTo>
                <a:lnTo>
                  <a:pt x="19" y="7"/>
                </a:lnTo>
                <a:lnTo>
                  <a:pt x="23" y="5"/>
                </a:lnTo>
                <a:lnTo>
                  <a:pt x="25" y="1"/>
                </a:lnTo>
                <a:lnTo>
                  <a:pt x="25" y="1"/>
                </a:lnTo>
                <a:lnTo>
                  <a:pt x="25" y="1"/>
                </a:lnTo>
                <a:lnTo>
                  <a:pt x="17" y="1"/>
                </a:lnTo>
                <a:lnTo>
                  <a:pt x="13" y="1"/>
                </a:lnTo>
                <a:lnTo>
                  <a:pt x="10" y="0"/>
                </a:lnTo>
                <a:lnTo>
                  <a:pt x="10" y="0"/>
                </a:lnTo>
                <a:lnTo>
                  <a:pt x="12" y="1"/>
                </a:lnTo>
                <a:lnTo>
                  <a:pt x="13" y="1"/>
                </a:lnTo>
                <a:lnTo>
                  <a:pt x="13" y="1"/>
                </a:lnTo>
                <a:lnTo>
                  <a:pt x="10" y="1"/>
                </a:lnTo>
                <a:lnTo>
                  <a:pt x="8" y="1"/>
                </a:lnTo>
                <a:lnTo>
                  <a:pt x="6" y="5"/>
                </a:lnTo>
                <a:lnTo>
                  <a:pt x="6" y="5"/>
                </a:lnTo>
                <a:lnTo>
                  <a:pt x="6" y="5"/>
                </a:lnTo>
                <a:lnTo>
                  <a:pt x="6" y="5"/>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61" name="Freeform 59"/>
          <p:cNvSpPr>
            <a:spLocks/>
          </p:cNvSpPr>
          <p:nvPr/>
        </p:nvSpPr>
        <p:spPr bwMode="auto">
          <a:xfrm>
            <a:off x="9976063" y="6026443"/>
            <a:ext cx="50896" cy="29452"/>
          </a:xfrm>
          <a:custGeom>
            <a:avLst/>
            <a:gdLst>
              <a:gd name="T0" fmla="*/ 4 w 25"/>
              <a:gd name="T1" fmla="*/ 8 h 17"/>
              <a:gd name="T2" fmla="*/ 4 w 25"/>
              <a:gd name="T3" fmla="*/ 8 h 17"/>
              <a:gd name="T4" fmla="*/ 8 w 25"/>
              <a:gd name="T5" fmla="*/ 4 h 17"/>
              <a:gd name="T6" fmla="*/ 8 w 25"/>
              <a:gd name="T7" fmla="*/ 2 h 17"/>
              <a:gd name="T8" fmla="*/ 8 w 25"/>
              <a:gd name="T9" fmla="*/ 0 h 17"/>
              <a:gd name="T10" fmla="*/ 8 w 25"/>
              <a:gd name="T11" fmla="*/ 0 h 17"/>
              <a:gd name="T12" fmla="*/ 17 w 25"/>
              <a:gd name="T13" fmla="*/ 0 h 17"/>
              <a:gd name="T14" fmla="*/ 21 w 25"/>
              <a:gd name="T15" fmla="*/ 0 h 17"/>
              <a:gd name="T16" fmla="*/ 23 w 25"/>
              <a:gd name="T17" fmla="*/ 0 h 17"/>
              <a:gd name="T18" fmla="*/ 23 w 25"/>
              <a:gd name="T19" fmla="*/ 0 h 17"/>
              <a:gd name="T20" fmla="*/ 25 w 25"/>
              <a:gd name="T21" fmla="*/ 4 h 17"/>
              <a:gd name="T22" fmla="*/ 23 w 25"/>
              <a:gd name="T23" fmla="*/ 4 h 17"/>
              <a:gd name="T24" fmla="*/ 23 w 25"/>
              <a:gd name="T25" fmla="*/ 4 h 17"/>
              <a:gd name="T26" fmla="*/ 21 w 25"/>
              <a:gd name="T27" fmla="*/ 6 h 17"/>
              <a:gd name="T28" fmla="*/ 11 w 25"/>
              <a:gd name="T29" fmla="*/ 8 h 17"/>
              <a:gd name="T30" fmla="*/ 11 w 25"/>
              <a:gd name="T31" fmla="*/ 8 h 17"/>
              <a:gd name="T32" fmla="*/ 11 w 25"/>
              <a:gd name="T33" fmla="*/ 10 h 17"/>
              <a:gd name="T34" fmla="*/ 10 w 25"/>
              <a:gd name="T35" fmla="*/ 14 h 17"/>
              <a:gd name="T36" fmla="*/ 10 w 25"/>
              <a:gd name="T37" fmla="*/ 14 h 17"/>
              <a:gd name="T38" fmla="*/ 8 w 25"/>
              <a:gd name="T39" fmla="*/ 14 h 17"/>
              <a:gd name="T40" fmla="*/ 4 w 25"/>
              <a:gd name="T41" fmla="*/ 17 h 17"/>
              <a:gd name="T42" fmla="*/ 4 w 25"/>
              <a:gd name="T43" fmla="*/ 17 h 17"/>
              <a:gd name="T44" fmla="*/ 2 w 25"/>
              <a:gd name="T45" fmla="*/ 17 h 17"/>
              <a:gd name="T46" fmla="*/ 0 w 25"/>
              <a:gd name="T47" fmla="*/ 16 h 17"/>
              <a:gd name="T48" fmla="*/ 0 w 25"/>
              <a:gd name="T49" fmla="*/ 14 h 17"/>
              <a:gd name="T50" fmla="*/ 0 w 25"/>
              <a:gd name="T51" fmla="*/ 14 h 17"/>
              <a:gd name="T52" fmla="*/ 2 w 25"/>
              <a:gd name="T53" fmla="*/ 10 h 17"/>
              <a:gd name="T54" fmla="*/ 4 w 25"/>
              <a:gd name="T55" fmla="*/ 8 h 17"/>
              <a:gd name="T56" fmla="*/ 4 w 25"/>
              <a:gd name="T57" fmla="*/ 8 h 17"/>
              <a:gd name="T58" fmla="*/ 4 w 25"/>
              <a:gd name="T59" fmla="*/ 8 h 17"/>
              <a:gd name="T60" fmla="*/ 4 w 25"/>
              <a:gd name="T61" fmla="*/ 8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5" h="17">
                <a:moveTo>
                  <a:pt x="4" y="8"/>
                </a:moveTo>
                <a:lnTo>
                  <a:pt x="4" y="8"/>
                </a:lnTo>
                <a:lnTo>
                  <a:pt x="8" y="4"/>
                </a:lnTo>
                <a:lnTo>
                  <a:pt x="8" y="2"/>
                </a:lnTo>
                <a:lnTo>
                  <a:pt x="8" y="0"/>
                </a:lnTo>
                <a:lnTo>
                  <a:pt x="8" y="0"/>
                </a:lnTo>
                <a:lnTo>
                  <a:pt x="17" y="0"/>
                </a:lnTo>
                <a:lnTo>
                  <a:pt x="21" y="0"/>
                </a:lnTo>
                <a:lnTo>
                  <a:pt x="23" y="0"/>
                </a:lnTo>
                <a:lnTo>
                  <a:pt x="23" y="0"/>
                </a:lnTo>
                <a:lnTo>
                  <a:pt x="25" y="4"/>
                </a:lnTo>
                <a:lnTo>
                  <a:pt x="23" y="4"/>
                </a:lnTo>
                <a:lnTo>
                  <a:pt x="23" y="4"/>
                </a:lnTo>
                <a:lnTo>
                  <a:pt x="21" y="6"/>
                </a:lnTo>
                <a:lnTo>
                  <a:pt x="11" y="8"/>
                </a:lnTo>
                <a:lnTo>
                  <a:pt x="11" y="8"/>
                </a:lnTo>
                <a:lnTo>
                  <a:pt x="11" y="10"/>
                </a:lnTo>
                <a:lnTo>
                  <a:pt x="10" y="14"/>
                </a:lnTo>
                <a:lnTo>
                  <a:pt x="10" y="14"/>
                </a:lnTo>
                <a:lnTo>
                  <a:pt x="8" y="14"/>
                </a:lnTo>
                <a:lnTo>
                  <a:pt x="4" y="17"/>
                </a:lnTo>
                <a:lnTo>
                  <a:pt x="4" y="17"/>
                </a:lnTo>
                <a:lnTo>
                  <a:pt x="2" y="17"/>
                </a:lnTo>
                <a:lnTo>
                  <a:pt x="0" y="16"/>
                </a:lnTo>
                <a:lnTo>
                  <a:pt x="0" y="14"/>
                </a:lnTo>
                <a:lnTo>
                  <a:pt x="0" y="14"/>
                </a:lnTo>
                <a:lnTo>
                  <a:pt x="2" y="10"/>
                </a:lnTo>
                <a:lnTo>
                  <a:pt x="4" y="8"/>
                </a:lnTo>
                <a:lnTo>
                  <a:pt x="4" y="8"/>
                </a:lnTo>
                <a:lnTo>
                  <a:pt x="4" y="8"/>
                </a:lnTo>
                <a:lnTo>
                  <a:pt x="4" y="8"/>
                </a:lnTo>
                <a:close/>
              </a:path>
            </a:pathLst>
          </a:custGeom>
          <a:solidFill>
            <a:schemeClr val="bg1">
              <a:lumMod val="85000"/>
            </a:schemeClr>
          </a:solidFill>
          <a:ln w="635" cap="rnd">
            <a:solidFill>
              <a:schemeClr val="bg1">
                <a:alpha val="17000"/>
              </a:schemeClr>
            </a:solidFill>
            <a:round/>
            <a:headEnd/>
            <a:tailEnd/>
          </a:ln>
        </p:spPr>
        <p:txBody>
          <a:bodyPr/>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62" name="Freeform 60"/>
          <p:cNvSpPr>
            <a:spLocks/>
          </p:cNvSpPr>
          <p:nvPr/>
        </p:nvSpPr>
        <p:spPr bwMode="auto">
          <a:xfrm>
            <a:off x="9976063" y="6026443"/>
            <a:ext cx="50896" cy="29452"/>
          </a:xfrm>
          <a:custGeom>
            <a:avLst/>
            <a:gdLst>
              <a:gd name="T0" fmla="*/ 4 w 25"/>
              <a:gd name="T1" fmla="*/ 8 h 17"/>
              <a:gd name="T2" fmla="*/ 4 w 25"/>
              <a:gd name="T3" fmla="*/ 8 h 17"/>
              <a:gd name="T4" fmla="*/ 8 w 25"/>
              <a:gd name="T5" fmla="*/ 4 h 17"/>
              <a:gd name="T6" fmla="*/ 8 w 25"/>
              <a:gd name="T7" fmla="*/ 2 h 17"/>
              <a:gd name="T8" fmla="*/ 8 w 25"/>
              <a:gd name="T9" fmla="*/ 0 h 17"/>
              <a:gd name="T10" fmla="*/ 8 w 25"/>
              <a:gd name="T11" fmla="*/ 0 h 17"/>
              <a:gd name="T12" fmla="*/ 17 w 25"/>
              <a:gd name="T13" fmla="*/ 0 h 17"/>
              <a:gd name="T14" fmla="*/ 21 w 25"/>
              <a:gd name="T15" fmla="*/ 0 h 17"/>
              <a:gd name="T16" fmla="*/ 23 w 25"/>
              <a:gd name="T17" fmla="*/ 0 h 17"/>
              <a:gd name="T18" fmla="*/ 23 w 25"/>
              <a:gd name="T19" fmla="*/ 0 h 17"/>
              <a:gd name="T20" fmla="*/ 25 w 25"/>
              <a:gd name="T21" fmla="*/ 4 h 17"/>
              <a:gd name="T22" fmla="*/ 23 w 25"/>
              <a:gd name="T23" fmla="*/ 4 h 17"/>
              <a:gd name="T24" fmla="*/ 23 w 25"/>
              <a:gd name="T25" fmla="*/ 4 h 17"/>
              <a:gd name="T26" fmla="*/ 21 w 25"/>
              <a:gd name="T27" fmla="*/ 6 h 17"/>
              <a:gd name="T28" fmla="*/ 11 w 25"/>
              <a:gd name="T29" fmla="*/ 8 h 17"/>
              <a:gd name="T30" fmla="*/ 11 w 25"/>
              <a:gd name="T31" fmla="*/ 8 h 17"/>
              <a:gd name="T32" fmla="*/ 11 w 25"/>
              <a:gd name="T33" fmla="*/ 10 h 17"/>
              <a:gd name="T34" fmla="*/ 10 w 25"/>
              <a:gd name="T35" fmla="*/ 14 h 17"/>
              <a:gd name="T36" fmla="*/ 10 w 25"/>
              <a:gd name="T37" fmla="*/ 14 h 17"/>
              <a:gd name="T38" fmla="*/ 8 w 25"/>
              <a:gd name="T39" fmla="*/ 14 h 17"/>
              <a:gd name="T40" fmla="*/ 4 w 25"/>
              <a:gd name="T41" fmla="*/ 17 h 17"/>
              <a:gd name="T42" fmla="*/ 4 w 25"/>
              <a:gd name="T43" fmla="*/ 17 h 17"/>
              <a:gd name="T44" fmla="*/ 2 w 25"/>
              <a:gd name="T45" fmla="*/ 17 h 17"/>
              <a:gd name="T46" fmla="*/ 0 w 25"/>
              <a:gd name="T47" fmla="*/ 16 h 17"/>
              <a:gd name="T48" fmla="*/ 0 w 25"/>
              <a:gd name="T49" fmla="*/ 14 h 17"/>
              <a:gd name="T50" fmla="*/ 0 w 25"/>
              <a:gd name="T51" fmla="*/ 14 h 17"/>
              <a:gd name="T52" fmla="*/ 2 w 25"/>
              <a:gd name="T53" fmla="*/ 10 h 17"/>
              <a:gd name="T54" fmla="*/ 4 w 25"/>
              <a:gd name="T55" fmla="*/ 8 h 17"/>
              <a:gd name="T56" fmla="*/ 4 w 25"/>
              <a:gd name="T57" fmla="*/ 8 h 17"/>
              <a:gd name="T58" fmla="*/ 4 w 25"/>
              <a:gd name="T59" fmla="*/ 8 h 17"/>
              <a:gd name="T60" fmla="*/ 4 w 25"/>
              <a:gd name="T61" fmla="*/ 8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5" h="17">
                <a:moveTo>
                  <a:pt x="4" y="8"/>
                </a:moveTo>
                <a:lnTo>
                  <a:pt x="4" y="8"/>
                </a:lnTo>
                <a:lnTo>
                  <a:pt x="8" y="4"/>
                </a:lnTo>
                <a:lnTo>
                  <a:pt x="8" y="2"/>
                </a:lnTo>
                <a:lnTo>
                  <a:pt x="8" y="0"/>
                </a:lnTo>
                <a:lnTo>
                  <a:pt x="8" y="0"/>
                </a:lnTo>
                <a:lnTo>
                  <a:pt x="17" y="0"/>
                </a:lnTo>
                <a:lnTo>
                  <a:pt x="21" y="0"/>
                </a:lnTo>
                <a:lnTo>
                  <a:pt x="23" y="0"/>
                </a:lnTo>
                <a:lnTo>
                  <a:pt x="23" y="0"/>
                </a:lnTo>
                <a:lnTo>
                  <a:pt x="25" y="4"/>
                </a:lnTo>
                <a:lnTo>
                  <a:pt x="23" y="4"/>
                </a:lnTo>
                <a:lnTo>
                  <a:pt x="23" y="4"/>
                </a:lnTo>
                <a:lnTo>
                  <a:pt x="21" y="6"/>
                </a:lnTo>
                <a:lnTo>
                  <a:pt x="11" y="8"/>
                </a:lnTo>
                <a:lnTo>
                  <a:pt x="11" y="8"/>
                </a:lnTo>
                <a:lnTo>
                  <a:pt x="11" y="10"/>
                </a:lnTo>
                <a:lnTo>
                  <a:pt x="10" y="14"/>
                </a:lnTo>
                <a:lnTo>
                  <a:pt x="10" y="14"/>
                </a:lnTo>
                <a:lnTo>
                  <a:pt x="8" y="14"/>
                </a:lnTo>
                <a:lnTo>
                  <a:pt x="4" y="17"/>
                </a:lnTo>
                <a:lnTo>
                  <a:pt x="4" y="17"/>
                </a:lnTo>
                <a:lnTo>
                  <a:pt x="2" y="17"/>
                </a:lnTo>
                <a:lnTo>
                  <a:pt x="0" y="16"/>
                </a:lnTo>
                <a:lnTo>
                  <a:pt x="0" y="14"/>
                </a:lnTo>
                <a:lnTo>
                  <a:pt x="0" y="14"/>
                </a:lnTo>
                <a:lnTo>
                  <a:pt x="2" y="10"/>
                </a:lnTo>
                <a:lnTo>
                  <a:pt x="4" y="8"/>
                </a:lnTo>
                <a:lnTo>
                  <a:pt x="4" y="8"/>
                </a:lnTo>
                <a:lnTo>
                  <a:pt x="4" y="8"/>
                </a:lnTo>
                <a:lnTo>
                  <a:pt x="4" y="8"/>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63" name="Freeform 61"/>
          <p:cNvSpPr>
            <a:spLocks/>
          </p:cNvSpPr>
          <p:nvPr/>
        </p:nvSpPr>
        <p:spPr bwMode="auto">
          <a:xfrm>
            <a:off x="9621832" y="6069752"/>
            <a:ext cx="150651" cy="117808"/>
          </a:xfrm>
          <a:custGeom>
            <a:avLst/>
            <a:gdLst>
              <a:gd name="T0" fmla="*/ 74 w 74"/>
              <a:gd name="T1" fmla="*/ 53 h 68"/>
              <a:gd name="T2" fmla="*/ 45 w 74"/>
              <a:gd name="T3" fmla="*/ 49 h 68"/>
              <a:gd name="T4" fmla="*/ 32 w 74"/>
              <a:gd name="T5" fmla="*/ 0 h 68"/>
              <a:gd name="T6" fmla="*/ 28 w 74"/>
              <a:gd name="T7" fmla="*/ 4 h 68"/>
              <a:gd name="T8" fmla="*/ 23 w 74"/>
              <a:gd name="T9" fmla="*/ 8 h 68"/>
              <a:gd name="T10" fmla="*/ 19 w 74"/>
              <a:gd name="T11" fmla="*/ 15 h 68"/>
              <a:gd name="T12" fmla="*/ 21 w 74"/>
              <a:gd name="T13" fmla="*/ 17 h 68"/>
              <a:gd name="T14" fmla="*/ 25 w 74"/>
              <a:gd name="T15" fmla="*/ 17 h 68"/>
              <a:gd name="T16" fmla="*/ 28 w 74"/>
              <a:gd name="T17" fmla="*/ 17 h 68"/>
              <a:gd name="T18" fmla="*/ 32 w 74"/>
              <a:gd name="T19" fmla="*/ 19 h 68"/>
              <a:gd name="T20" fmla="*/ 28 w 74"/>
              <a:gd name="T21" fmla="*/ 23 h 68"/>
              <a:gd name="T22" fmla="*/ 27 w 74"/>
              <a:gd name="T23" fmla="*/ 28 h 68"/>
              <a:gd name="T24" fmla="*/ 27 w 74"/>
              <a:gd name="T25" fmla="*/ 30 h 68"/>
              <a:gd name="T26" fmla="*/ 28 w 74"/>
              <a:gd name="T27" fmla="*/ 38 h 68"/>
              <a:gd name="T28" fmla="*/ 25 w 74"/>
              <a:gd name="T29" fmla="*/ 38 h 68"/>
              <a:gd name="T30" fmla="*/ 19 w 74"/>
              <a:gd name="T31" fmla="*/ 36 h 68"/>
              <a:gd name="T32" fmla="*/ 19 w 74"/>
              <a:gd name="T33" fmla="*/ 32 h 68"/>
              <a:gd name="T34" fmla="*/ 19 w 74"/>
              <a:gd name="T35" fmla="*/ 26 h 68"/>
              <a:gd name="T36" fmla="*/ 19 w 74"/>
              <a:gd name="T37" fmla="*/ 25 h 68"/>
              <a:gd name="T38" fmla="*/ 15 w 74"/>
              <a:gd name="T39" fmla="*/ 21 h 68"/>
              <a:gd name="T40" fmla="*/ 13 w 74"/>
              <a:gd name="T41" fmla="*/ 25 h 68"/>
              <a:gd name="T42" fmla="*/ 10 w 74"/>
              <a:gd name="T43" fmla="*/ 34 h 68"/>
              <a:gd name="T44" fmla="*/ 10 w 74"/>
              <a:gd name="T45" fmla="*/ 36 h 68"/>
              <a:gd name="T46" fmla="*/ 8 w 74"/>
              <a:gd name="T47" fmla="*/ 38 h 68"/>
              <a:gd name="T48" fmla="*/ 2 w 74"/>
              <a:gd name="T49" fmla="*/ 40 h 68"/>
              <a:gd name="T50" fmla="*/ 0 w 74"/>
              <a:gd name="T51" fmla="*/ 42 h 68"/>
              <a:gd name="T52" fmla="*/ 4 w 74"/>
              <a:gd name="T53" fmla="*/ 44 h 68"/>
              <a:gd name="T54" fmla="*/ 8 w 74"/>
              <a:gd name="T55" fmla="*/ 42 h 68"/>
              <a:gd name="T56" fmla="*/ 8 w 74"/>
              <a:gd name="T57" fmla="*/ 45 h 68"/>
              <a:gd name="T58" fmla="*/ 8 w 74"/>
              <a:gd name="T59" fmla="*/ 49 h 68"/>
              <a:gd name="T60" fmla="*/ 10 w 74"/>
              <a:gd name="T61" fmla="*/ 51 h 68"/>
              <a:gd name="T62" fmla="*/ 21 w 74"/>
              <a:gd name="T63" fmla="*/ 57 h 68"/>
              <a:gd name="T64" fmla="*/ 21 w 74"/>
              <a:gd name="T65" fmla="*/ 53 h 68"/>
              <a:gd name="T66" fmla="*/ 25 w 74"/>
              <a:gd name="T67" fmla="*/ 49 h 68"/>
              <a:gd name="T68" fmla="*/ 28 w 74"/>
              <a:gd name="T69" fmla="*/ 49 h 68"/>
              <a:gd name="T70" fmla="*/ 27 w 74"/>
              <a:gd name="T71" fmla="*/ 55 h 68"/>
              <a:gd name="T72" fmla="*/ 28 w 74"/>
              <a:gd name="T73" fmla="*/ 61 h 68"/>
              <a:gd name="T74" fmla="*/ 30 w 74"/>
              <a:gd name="T75" fmla="*/ 64 h 68"/>
              <a:gd name="T76" fmla="*/ 36 w 74"/>
              <a:gd name="T77" fmla="*/ 64 h 68"/>
              <a:gd name="T78" fmla="*/ 38 w 74"/>
              <a:gd name="T79" fmla="*/ 61 h 68"/>
              <a:gd name="T80" fmla="*/ 45 w 74"/>
              <a:gd name="T81" fmla="*/ 66 h 68"/>
              <a:gd name="T82" fmla="*/ 51 w 74"/>
              <a:gd name="T83" fmla="*/ 68 h 68"/>
              <a:gd name="T84" fmla="*/ 53 w 74"/>
              <a:gd name="T85" fmla="*/ 66 h 68"/>
              <a:gd name="T86" fmla="*/ 47 w 74"/>
              <a:gd name="T87" fmla="*/ 57 h 68"/>
              <a:gd name="T88" fmla="*/ 53 w 74"/>
              <a:gd name="T89" fmla="*/ 57 h 68"/>
              <a:gd name="T90" fmla="*/ 62 w 74"/>
              <a:gd name="T91" fmla="*/ 55 h 68"/>
              <a:gd name="T92" fmla="*/ 66 w 74"/>
              <a:gd name="T93" fmla="*/ 53 h 68"/>
              <a:gd name="T94" fmla="*/ 74 w 74"/>
              <a:gd name="T95" fmla="*/ 53 h 68"/>
              <a:gd name="T96" fmla="*/ 74 w 74"/>
              <a:gd name="T97" fmla="*/ 53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4" h="68">
                <a:moveTo>
                  <a:pt x="74" y="53"/>
                </a:moveTo>
                <a:lnTo>
                  <a:pt x="74" y="53"/>
                </a:lnTo>
                <a:lnTo>
                  <a:pt x="68" y="49"/>
                </a:lnTo>
                <a:lnTo>
                  <a:pt x="45" y="49"/>
                </a:lnTo>
                <a:lnTo>
                  <a:pt x="44" y="0"/>
                </a:lnTo>
                <a:lnTo>
                  <a:pt x="32" y="0"/>
                </a:lnTo>
                <a:lnTo>
                  <a:pt x="32" y="0"/>
                </a:lnTo>
                <a:lnTo>
                  <a:pt x="28" y="4"/>
                </a:lnTo>
                <a:lnTo>
                  <a:pt x="23" y="8"/>
                </a:lnTo>
                <a:lnTo>
                  <a:pt x="23" y="8"/>
                </a:lnTo>
                <a:lnTo>
                  <a:pt x="19" y="11"/>
                </a:lnTo>
                <a:lnTo>
                  <a:pt x="19" y="15"/>
                </a:lnTo>
                <a:lnTo>
                  <a:pt x="19" y="15"/>
                </a:lnTo>
                <a:lnTo>
                  <a:pt x="21" y="17"/>
                </a:lnTo>
                <a:lnTo>
                  <a:pt x="21" y="17"/>
                </a:lnTo>
                <a:lnTo>
                  <a:pt x="25" y="17"/>
                </a:lnTo>
                <a:lnTo>
                  <a:pt x="27" y="17"/>
                </a:lnTo>
                <a:lnTo>
                  <a:pt x="28" y="17"/>
                </a:lnTo>
                <a:lnTo>
                  <a:pt x="32" y="19"/>
                </a:lnTo>
                <a:lnTo>
                  <a:pt x="32" y="19"/>
                </a:lnTo>
                <a:lnTo>
                  <a:pt x="30" y="21"/>
                </a:lnTo>
                <a:lnTo>
                  <a:pt x="28" y="23"/>
                </a:lnTo>
                <a:lnTo>
                  <a:pt x="28" y="25"/>
                </a:lnTo>
                <a:lnTo>
                  <a:pt x="27" y="28"/>
                </a:lnTo>
                <a:lnTo>
                  <a:pt x="27" y="28"/>
                </a:lnTo>
                <a:lnTo>
                  <a:pt x="27" y="30"/>
                </a:lnTo>
                <a:lnTo>
                  <a:pt x="28" y="32"/>
                </a:lnTo>
                <a:lnTo>
                  <a:pt x="28" y="38"/>
                </a:lnTo>
                <a:lnTo>
                  <a:pt x="28" y="38"/>
                </a:lnTo>
                <a:lnTo>
                  <a:pt x="25" y="38"/>
                </a:lnTo>
                <a:lnTo>
                  <a:pt x="21" y="38"/>
                </a:lnTo>
                <a:lnTo>
                  <a:pt x="19" y="36"/>
                </a:lnTo>
                <a:lnTo>
                  <a:pt x="19" y="36"/>
                </a:lnTo>
                <a:lnTo>
                  <a:pt x="19" y="32"/>
                </a:lnTo>
                <a:lnTo>
                  <a:pt x="19" y="30"/>
                </a:lnTo>
                <a:lnTo>
                  <a:pt x="19" y="26"/>
                </a:lnTo>
                <a:lnTo>
                  <a:pt x="19" y="25"/>
                </a:lnTo>
                <a:lnTo>
                  <a:pt x="19" y="25"/>
                </a:lnTo>
                <a:lnTo>
                  <a:pt x="17" y="21"/>
                </a:lnTo>
                <a:lnTo>
                  <a:pt x="15" y="21"/>
                </a:lnTo>
                <a:lnTo>
                  <a:pt x="13" y="23"/>
                </a:lnTo>
                <a:lnTo>
                  <a:pt x="13" y="25"/>
                </a:lnTo>
                <a:lnTo>
                  <a:pt x="11" y="30"/>
                </a:lnTo>
                <a:lnTo>
                  <a:pt x="10" y="34"/>
                </a:lnTo>
                <a:lnTo>
                  <a:pt x="10" y="36"/>
                </a:lnTo>
                <a:lnTo>
                  <a:pt x="10" y="36"/>
                </a:lnTo>
                <a:lnTo>
                  <a:pt x="8" y="36"/>
                </a:lnTo>
                <a:lnTo>
                  <a:pt x="8" y="38"/>
                </a:lnTo>
                <a:lnTo>
                  <a:pt x="6" y="40"/>
                </a:lnTo>
                <a:lnTo>
                  <a:pt x="2" y="40"/>
                </a:lnTo>
                <a:lnTo>
                  <a:pt x="0" y="42"/>
                </a:lnTo>
                <a:lnTo>
                  <a:pt x="0" y="42"/>
                </a:lnTo>
                <a:lnTo>
                  <a:pt x="2" y="44"/>
                </a:lnTo>
                <a:lnTo>
                  <a:pt x="4" y="44"/>
                </a:lnTo>
                <a:lnTo>
                  <a:pt x="8" y="42"/>
                </a:lnTo>
                <a:lnTo>
                  <a:pt x="8" y="42"/>
                </a:lnTo>
                <a:lnTo>
                  <a:pt x="8" y="44"/>
                </a:lnTo>
                <a:lnTo>
                  <a:pt x="8" y="45"/>
                </a:lnTo>
                <a:lnTo>
                  <a:pt x="8" y="47"/>
                </a:lnTo>
                <a:lnTo>
                  <a:pt x="8" y="49"/>
                </a:lnTo>
                <a:lnTo>
                  <a:pt x="8" y="49"/>
                </a:lnTo>
                <a:lnTo>
                  <a:pt x="10" y="51"/>
                </a:lnTo>
                <a:lnTo>
                  <a:pt x="13" y="53"/>
                </a:lnTo>
                <a:lnTo>
                  <a:pt x="21" y="57"/>
                </a:lnTo>
                <a:lnTo>
                  <a:pt x="21" y="57"/>
                </a:lnTo>
                <a:lnTo>
                  <a:pt x="21" y="53"/>
                </a:lnTo>
                <a:lnTo>
                  <a:pt x="23" y="51"/>
                </a:lnTo>
                <a:lnTo>
                  <a:pt x="25" y="49"/>
                </a:lnTo>
                <a:lnTo>
                  <a:pt x="28" y="49"/>
                </a:lnTo>
                <a:lnTo>
                  <a:pt x="28" y="49"/>
                </a:lnTo>
                <a:lnTo>
                  <a:pt x="28" y="53"/>
                </a:lnTo>
                <a:lnTo>
                  <a:pt x="27" y="55"/>
                </a:lnTo>
                <a:lnTo>
                  <a:pt x="27" y="59"/>
                </a:lnTo>
                <a:lnTo>
                  <a:pt x="28" y="61"/>
                </a:lnTo>
                <a:lnTo>
                  <a:pt x="28" y="61"/>
                </a:lnTo>
                <a:lnTo>
                  <a:pt x="30" y="64"/>
                </a:lnTo>
                <a:lnTo>
                  <a:pt x="34" y="64"/>
                </a:lnTo>
                <a:lnTo>
                  <a:pt x="36" y="64"/>
                </a:lnTo>
                <a:lnTo>
                  <a:pt x="38" y="61"/>
                </a:lnTo>
                <a:lnTo>
                  <a:pt x="38" y="61"/>
                </a:lnTo>
                <a:lnTo>
                  <a:pt x="40" y="64"/>
                </a:lnTo>
                <a:lnTo>
                  <a:pt x="45" y="66"/>
                </a:lnTo>
                <a:lnTo>
                  <a:pt x="49" y="68"/>
                </a:lnTo>
                <a:lnTo>
                  <a:pt x="51" y="68"/>
                </a:lnTo>
                <a:lnTo>
                  <a:pt x="53" y="66"/>
                </a:lnTo>
                <a:lnTo>
                  <a:pt x="53" y="66"/>
                </a:lnTo>
                <a:lnTo>
                  <a:pt x="51" y="62"/>
                </a:lnTo>
                <a:lnTo>
                  <a:pt x="47" y="57"/>
                </a:lnTo>
                <a:lnTo>
                  <a:pt x="47" y="57"/>
                </a:lnTo>
                <a:lnTo>
                  <a:pt x="53" y="57"/>
                </a:lnTo>
                <a:lnTo>
                  <a:pt x="57" y="57"/>
                </a:lnTo>
                <a:lnTo>
                  <a:pt x="62" y="55"/>
                </a:lnTo>
                <a:lnTo>
                  <a:pt x="62" y="55"/>
                </a:lnTo>
                <a:lnTo>
                  <a:pt x="66" y="53"/>
                </a:lnTo>
                <a:lnTo>
                  <a:pt x="70" y="53"/>
                </a:lnTo>
                <a:lnTo>
                  <a:pt x="74" y="53"/>
                </a:lnTo>
                <a:lnTo>
                  <a:pt x="74" y="53"/>
                </a:lnTo>
                <a:lnTo>
                  <a:pt x="74" y="53"/>
                </a:lnTo>
                <a:lnTo>
                  <a:pt x="74" y="53"/>
                </a:lnTo>
                <a:close/>
              </a:path>
            </a:pathLst>
          </a:custGeom>
          <a:solidFill>
            <a:schemeClr val="bg1">
              <a:lumMod val="85000"/>
            </a:schemeClr>
          </a:solidFill>
          <a:ln w="635" cap="rnd">
            <a:solidFill>
              <a:schemeClr val="bg1">
                <a:alpha val="17000"/>
              </a:schemeClr>
            </a:solidFill>
            <a:round/>
            <a:headEnd/>
            <a:tailEnd/>
          </a:ln>
        </p:spPr>
        <p:txBody>
          <a:bodyPr/>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64" name="Freeform 62"/>
          <p:cNvSpPr>
            <a:spLocks/>
          </p:cNvSpPr>
          <p:nvPr/>
        </p:nvSpPr>
        <p:spPr bwMode="auto">
          <a:xfrm>
            <a:off x="9621832" y="6069752"/>
            <a:ext cx="150651" cy="117808"/>
          </a:xfrm>
          <a:custGeom>
            <a:avLst/>
            <a:gdLst>
              <a:gd name="T0" fmla="*/ 74 w 74"/>
              <a:gd name="T1" fmla="*/ 53 h 68"/>
              <a:gd name="T2" fmla="*/ 45 w 74"/>
              <a:gd name="T3" fmla="*/ 49 h 68"/>
              <a:gd name="T4" fmla="*/ 32 w 74"/>
              <a:gd name="T5" fmla="*/ 0 h 68"/>
              <a:gd name="T6" fmla="*/ 28 w 74"/>
              <a:gd name="T7" fmla="*/ 4 h 68"/>
              <a:gd name="T8" fmla="*/ 23 w 74"/>
              <a:gd name="T9" fmla="*/ 8 h 68"/>
              <a:gd name="T10" fmla="*/ 19 w 74"/>
              <a:gd name="T11" fmla="*/ 15 h 68"/>
              <a:gd name="T12" fmla="*/ 21 w 74"/>
              <a:gd name="T13" fmla="*/ 17 h 68"/>
              <a:gd name="T14" fmla="*/ 25 w 74"/>
              <a:gd name="T15" fmla="*/ 17 h 68"/>
              <a:gd name="T16" fmla="*/ 28 w 74"/>
              <a:gd name="T17" fmla="*/ 17 h 68"/>
              <a:gd name="T18" fmla="*/ 32 w 74"/>
              <a:gd name="T19" fmla="*/ 19 h 68"/>
              <a:gd name="T20" fmla="*/ 28 w 74"/>
              <a:gd name="T21" fmla="*/ 23 h 68"/>
              <a:gd name="T22" fmla="*/ 27 w 74"/>
              <a:gd name="T23" fmla="*/ 28 h 68"/>
              <a:gd name="T24" fmla="*/ 27 w 74"/>
              <a:gd name="T25" fmla="*/ 30 h 68"/>
              <a:gd name="T26" fmla="*/ 28 w 74"/>
              <a:gd name="T27" fmla="*/ 38 h 68"/>
              <a:gd name="T28" fmla="*/ 25 w 74"/>
              <a:gd name="T29" fmla="*/ 38 h 68"/>
              <a:gd name="T30" fmla="*/ 19 w 74"/>
              <a:gd name="T31" fmla="*/ 36 h 68"/>
              <a:gd name="T32" fmla="*/ 19 w 74"/>
              <a:gd name="T33" fmla="*/ 32 h 68"/>
              <a:gd name="T34" fmla="*/ 19 w 74"/>
              <a:gd name="T35" fmla="*/ 26 h 68"/>
              <a:gd name="T36" fmla="*/ 19 w 74"/>
              <a:gd name="T37" fmla="*/ 25 h 68"/>
              <a:gd name="T38" fmla="*/ 15 w 74"/>
              <a:gd name="T39" fmla="*/ 21 h 68"/>
              <a:gd name="T40" fmla="*/ 13 w 74"/>
              <a:gd name="T41" fmla="*/ 25 h 68"/>
              <a:gd name="T42" fmla="*/ 10 w 74"/>
              <a:gd name="T43" fmla="*/ 34 h 68"/>
              <a:gd name="T44" fmla="*/ 10 w 74"/>
              <a:gd name="T45" fmla="*/ 36 h 68"/>
              <a:gd name="T46" fmla="*/ 8 w 74"/>
              <a:gd name="T47" fmla="*/ 38 h 68"/>
              <a:gd name="T48" fmla="*/ 2 w 74"/>
              <a:gd name="T49" fmla="*/ 40 h 68"/>
              <a:gd name="T50" fmla="*/ 0 w 74"/>
              <a:gd name="T51" fmla="*/ 42 h 68"/>
              <a:gd name="T52" fmla="*/ 4 w 74"/>
              <a:gd name="T53" fmla="*/ 44 h 68"/>
              <a:gd name="T54" fmla="*/ 8 w 74"/>
              <a:gd name="T55" fmla="*/ 42 h 68"/>
              <a:gd name="T56" fmla="*/ 8 w 74"/>
              <a:gd name="T57" fmla="*/ 45 h 68"/>
              <a:gd name="T58" fmla="*/ 8 w 74"/>
              <a:gd name="T59" fmla="*/ 49 h 68"/>
              <a:gd name="T60" fmla="*/ 10 w 74"/>
              <a:gd name="T61" fmla="*/ 51 h 68"/>
              <a:gd name="T62" fmla="*/ 21 w 74"/>
              <a:gd name="T63" fmla="*/ 57 h 68"/>
              <a:gd name="T64" fmla="*/ 21 w 74"/>
              <a:gd name="T65" fmla="*/ 53 h 68"/>
              <a:gd name="T66" fmla="*/ 25 w 74"/>
              <a:gd name="T67" fmla="*/ 49 h 68"/>
              <a:gd name="T68" fmla="*/ 28 w 74"/>
              <a:gd name="T69" fmla="*/ 49 h 68"/>
              <a:gd name="T70" fmla="*/ 27 w 74"/>
              <a:gd name="T71" fmla="*/ 55 h 68"/>
              <a:gd name="T72" fmla="*/ 28 w 74"/>
              <a:gd name="T73" fmla="*/ 61 h 68"/>
              <a:gd name="T74" fmla="*/ 30 w 74"/>
              <a:gd name="T75" fmla="*/ 64 h 68"/>
              <a:gd name="T76" fmla="*/ 36 w 74"/>
              <a:gd name="T77" fmla="*/ 64 h 68"/>
              <a:gd name="T78" fmla="*/ 38 w 74"/>
              <a:gd name="T79" fmla="*/ 61 h 68"/>
              <a:gd name="T80" fmla="*/ 45 w 74"/>
              <a:gd name="T81" fmla="*/ 66 h 68"/>
              <a:gd name="T82" fmla="*/ 51 w 74"/>
              <a:gd name="T83" fmla="*/ 68 h 68"/>
              <a:gd name="T84" fmla="*/ 53 w 74"/>
              <a:gd name="T85" fmla="*/ 66 h 68"/>
              <a:gd name="T86" fmla="*/ 47 w 74"/>
              <a:gd name="T87" fmla="*/ 57 h 68"/>
              <a:gd name="T88" fmla="*/ 53 w 74"/>
              <a:gd name="T89" fmla="*/ 57 h 68"/>
              <a:gd name="T90" fmla="*/ 62 w 74"/>
              <a:gd name="T91" fmla="*/ 55 h 68"/>
              <a:gd name="T92" fmla="*/ 66 w 74"/>
              <a:gd name="T93" fmla="*/ 53 h 68"/>
              <a:gd name="T94" fmla="*/ 74 w 74"/>
              <a:gd name="T95" fmla="*/ 53 h 68"/>
              <a:gd name="T96" fmla="*/ 74 w 74"/>
              <a:gd name="T97" fmla="*/ 53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4" h="68">
                <a:moveTo>
                  <a:pt x="74" y="53"/>
                </a:moveTo>
                <a:lnTo>
                  <a:pt x="74" y="53"/>
                </a:lnTo>
                <a:lnTo>
                  <a:pt x="68" y="49"/>
                </a:lnTo>
                <a:lnTo>
                  <a:pt x="45" y="49"/>
                </a:lnTo>
                <a:lnTo>
                  <a:pt x="44" y="0"/>
                </a:lnTo>
                <a:lnTo>
                  <a:pt x="32" y="0"/>
                </a:lnTo>
                <a:lnTo>
                  <a:pt x="32" y="0"/>
                </a:lnTo>
                <a:lnTo>
                  <a:pt x="28" y="4"/>
                </a:lnTo>
                <a:lnTo>
                  <a:pt x="23" y="8"/>
                </a:lnTo>
                <a:lnTo>
                  <a:pt x="23" y="8"/>
                </a:lnTo>
                <a:lnTo>
                  <a:pt x="19" y="11"/>
                </a:lnTo>
                <a:lnTo>
                  <a:pt x="19" y="15"/>
                </a:lnTo>
                <a:lnTo>
                  <a:pt x="19" y="15"/>
                </a:lnTo>
                <a:lnTo>
                  <a:pt x="21" y="17"/>
                </a:lnTo>
                <a:lnTo>
                  <a:pt x="21" y="17"/>
                </a:lnTo>
                <a:lnTo>
                  <a:pt x="25" y="17"/>
                </a:lnTo>
                <a:lnTo>
                  <a:pt x="27" y="17"/>
                </a:lnTo>
                <a:lnTo>
                  <a:pt x="28" y="17"/>
                </a:lnTo>
                <a:lnTo>
                  <a:pt x="32" y="19"/>
                </a:lnTo>
                <a:lnTo>
                  <a:pt x="32" y="19"/>
                </a:lnTo>
                <a:lnTo>
                  <a:pt x="30" y="21"/>
                </a:lnTo>
                <a:lnTo>
                  <a:pt x="28" y="23"/>
                </a:lnTo>
                <a:lnTo>
                  <a:pt x="28" y="25"/>
                </a:lnTo>
                <a:lnTo>
                  <a:pt x="27" y="28"/>
                </a:lnTo>
                <a:lnTo>
                  <a:pt x="27" y="28"/>
                </a:lnTo>
                <a:lnTo>
                  <a:pt x="27" y="30"/>
                </a:lnTo>
                <a:lnTo>
                  <a:pt x="28" y="32"/>
                </a:lnTo>
                <a:lnTo>
                  <a:pt x="28" y="38"/>
                </a:lnTo>
                <a:lnTo>
                  <a:pt x="28" y="38"/>
                </a:lnTo>
                <a:lnTo>
                  <a:pt x="25" y="38"/>
                </a:lnTo>
                <a:lnTo>
                  <a:pt x="21" y="38"/>
                </a:lnTo>
                <a:lnTo>
                  <a:pt x="19" y="36"/>
                </a:lnTo>
                <a:lnTo>
                  <a:pt x="19" y="36"/>
                </a:lnTo>
                <a:lnTo>
                  <a:pt x="19" y="32"/>
                </a:lnTo>
                <a:lnTo>
                  <a:pt x="19" y="30"/>
                </a:lnTo>
                <a:lnTo>
                  <a:pt x="19" y="26"/>
                </a:lnTo>
                <a:lnTo>
                  <a:pt x="19" y="25"/>
                </a:lnTo>
                <a:lnTo>
                  <a:pt x="19" y="25"/>
                </a:lnTo>
                <a:lnTo>
                  <a:pt x="17" y="21"/>
                </a:lnTo>
                <a:lnTo>
                  <a:pt x="15" y="21"/>
                </a:lnTo>
                <a:lnTo>
                  <a:pt x="13" y="23"/>
                </a:lnTo>
                <a:lnTo>
                  <a:pt x="13" y="25"/>
                </a:lnTo>
                <a:lnTo>
                  <a:pt x="11" y="30"/>
                </a:lnTo>
                <a:lnTo>
                  <a:pt x="10" y="34"/>
                </a:lnTo>
                <a:lnTo>
                  <a:pt x="10" y="36"/>
                </a:lnTo>
                <a:lnTo>
                  <a:pt x="10" y="36"/>
                </a:lnTo>
                <a:lnTo>
                  <a:pt x="8" y="36"/>
                </a:lnTo>
                <a:lnTo>
                  <a:pt x="8" y="38"/>
                </a:lnTo>
                <a:lnTo>
                  <a:pt x="6" y="40"/>
                </a:lnTo>
                <a:lnTo>
                  <a:pt x="2" y="40"/>
                </a:lnTo>
                <a:lnTo>
                  <a:pt x="0" y="42"/>
                </a:lnTo>
                <a:lnTo>
                  <a:pt x="0" y="42"/>
                </a:lnTo>
                <a:lnTo>
                  <a:pt x="2" y="44"/>
                </a:lnTo>
                <a:lnTo>
                  <a:pt x="4" y="44"/>
                </a:lnTo>
                <a:lnTo>
                  <a:pt x="8" y="42"/>
                </a:lnTo>
                <a:lnTo>
                  <a:pt x="8" y="42"/>
                </a:lnTo>
                <a:lnTo>
                  <a:pt x="8" y="44"/>
                </a:lnTo>
                <a:lnTo>
                  <a:pt x="8" y="45"/>
                </a:lnTo>
                <a:lnTo>
                  <a:pt x="8" y="47"/>
                </a:lnTo>
                <a:lnTo>
                  <a:pt x="8" y="49"/>
                </a:lnTo>
                <a:lnTo>
                  <a:pt x="8" y="49"/>
                </a:lnTo>
                <a:lnTo>
                  <a:pt x="10" y="51"/>
                </a:lnTo>
                <a:lnTo>
                  <a:pt x="13" y="53"/>
                </a:lnTo>
                <a:lnTo>
                  <a:pt x="21" y="57"/>
                </a:lnTo>
                <a:lnTo>
                  <a:pt x="21" y="57"/>
                </a:lnTo>
                <a:lnTo>
                  <a:pt x="21" y="53"/>
                </a:lnTo>
                <a:lnTo>
                  <a:pt x="23" y="51"/>
                </a:lnTo>
                <a:lnTo>
                  <a:pt x="25" y="49"/>
                </a:lnTo>
                <a:lnTo>
                  <a:pt x="28" y="49"/>
                </a:lnTo>
                <a:lnTo>
                  <a:pt x="28" y="49"/>
                </a:lnTo>
                <a:lnTo>
                  <a:pt x="28" y="53"/>
                </a:lnTo>
                <a:lnTo>
                  <a:pt x="27" y="55"/>
                </a:lnTo>
                <a:lnTo>
                  <a:pt x="27" y="59"/>
                </a:lnTo>
                <a:lnTo>
                  <a:pt x="28" y="61"/>
                </a:lnTo>
                <a:lnTo>
                  <a:pt x="28" y="61"/>
                </a:lnTo>
                <a:lnTo>
                  <a:pt x="30" y="64"/>
                </a:lnTo>
                <a:lnTo>
                  <a:pt x="34" y="64"/>
                </a:lnTo>
                <a:lnTo>
                  <a:pt x="36" y="64"/>
                </a:lnTo>
                <a:lnTo>
                  <a:pt x="38" y="61"/>
                </a:lnTo>
                <a:lnTo>
                  <a:pt x="38" y="61"/>
                </a:lnTo>
                <a:lnTo>
                  <a:pt x="40" y="64"/>
                </a:lnTo>
                <a:lnTo>
                  <a:pt x="45" y="66"/>
                </a:lnTo>
                <a:lnTo>
                  <a:pt x="49" y="68"/>
                </a:lnTo>
                <a:lnTo>
                  <a:pt x="51" y="68"/>
                </a:lnTo>
                <a:lnTo>
                  <a:pt x="53" y="66"/>
                </a:lnTo>
                <a:lnTo>
                  <a:pt x="53" y="66"/>
                </a:lnTo>
                <a:lnTo>
                  <a:pt x="51" y="62"/>
                </a:lnTo>
                <a:lnTo>
                  <a:pt x="47" y="57"/>
                </a:lnTo>
                <a:lnTo>
                  <a:pt x="47" y="57"/>
                </a:lnTo>
                <a:lnTo>
                  <a:pt x="53" y="57"/>
                </a:lnTo>
                <a:lnTo>
                  <a:pt x="57" y="57"/>
                </a:lnTo>
                <a:lnTo>
                  <a:pt x="62" y="55"/>
                </a:lnTo>
                <a:lnTo>
                  <a:pt x="62" y="55"/>
                </a:lnTo>
                <a:lnTo>
                  <a:pt x="66" y="53"/>
                </a:lnTo>
                <a:lnTo>
                  <a:pt x="70" y="53"/>
                </a:lnTo>
                <a:lnTo>
                  <a:pt x="74" y="53"/>
                </a:lnTo>
                <a:lnTo>
                  <a:pt x="74" y="53"/>
                </a:lnTo>
                <a:lnTo>
                  <a:pt x="74" y="53"/>
                </a:lnTo>
                <a:lnTo>
                  <a:pt x="74" y="53"/>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65" name="Freeform 63"/>
          <p:cNvSpPr>
            <a:spLocks/>
          </p:cNvSpPr>
          <p:nvPr/>
        </p:nvSpPr>
        <p:spPr bwMode="auto">
          <a:xfrm>
            <a:off x="9509861" y="4938456"/>
            <a:ext cx="250407" cy="1190203"/>
          </a:xfrm>
          <a:custGeom>
            <a:avLst/>
            <a:gdLst>
              <a:gd name="T0" fmla="*/ 21 w 123"/>
              <a:gd name="T1" fmla="*/ 619 h 687"/>
              <a:gd name="T2" fmla="*/ 27 w 123"/>
              <a:gd name="T3" fmla="*/ 628 h 687"/>
              <a:gd name="T4" fmla="*/ 34 w 123"/>
              <a:gd name="T5" fmla="*/ 634 h 687"/>
              <a:gd name="T6" fmla="*/ 40 w 123"/>
              <a:gd name="T7" fmla="*/ 640 h 687"/>
              <a:gd name="T8" fmla="*/ 25 w 123"/>
              <a:gd name="T9" fmla="*/ 649 h 687"/>
              <a:gd name="T10" fmla="*/ 34 w 123"/>
              <a:gd name="T11" fmla="*/ 653 h 687"/>
              <a:gd name="T12" fmla="*/ 46 w 123"/>
              <a:gd name="T13" fmla="*/ 653 h 687"/>
              <a:gd name="T14" fmla="*/ 36 w 123"/>
              <a:gd name="T15" fmla="*/ 657 h 687"/>
              <a:gd name="T16" fmla="*/ 34 w 123"/>
              <a:gd name="T17" fmla="*/ 668 h 687"/>
              <a:gd name="T18" fmla="*/ 46 w 123"/>
              <a:gd name="T19" fmla="*/ 664 h 687"/>
              <a:gd name="T20" fmla="*/ 61 w 123"/>
              <a:gd name="T21" fmla="*/ 662 h 687"/>
              <a:gd name="T22" fmla="*/ 46 w 123"/>
              <a:gd name="T23" fmla="*/ 670 h 687"/>
              <a:gd name="T24" fmla="*/ 38 w 123"/>
              <a:gd name="T25" fmla="*/ 676 h 687"/>
              <a:gd name="T26" fmla="*/ 34 w 123"/>
              <a:gd name="T27" fmla="*/ 685 h 687"/>
              <a:gd name="T28" fmla="*/ 49 w 123"/>
              <a:gd name="T29" fmla="*/ 685 h 687"/>
              <a:gd name="T30" fmla="*/ 61 w 123"/>
              <a:gd name="T31" fmla="*/ 685 h 687"/>
              <a:gd name="T32" fmla="*/ 66 w 123"/>
              <a:gd name="T33" fmla="*/ 664 h 687"/>
              <a:gd name="T34" fmla="*/ 87 w 123"/>
              <a:gd name="T35" fmla="*/ 642 h 687"/>
              <a:gd name="T36" fmla="*/ 30 w 123"/>
              <a:gd name="T37" fmla="*/ 596 h 687"/>
              <a:gd name="T38" fmla="*/ 46 w 123"/>
              <a:gd name="T39" fmla="*/ 547 h 687"/>
              <a:gd name="T40" fmla="*/ 53 w 123"/>
              <a:gd name="T41" fmla="*/ 488 h 687"/>
              <a:gd name="T42" fmla="*/ 55 w 123"/>
              <a:gd name="T43" fmla="*/ 436 h 687"/>
              <a:gd name="T44" fmla="*/ 68 w 123"/>
              <a:gd name="T45" fmla="*/ 373 h 687"/>
              <a:gd name="T46" fmla="*/ 83 w 123"/>
              <a:gd name="T47" fmla="*/ 273 h 687"/>
              <a:gd name="T48" fmla="*/ 85 w 123"/>
              <a:gd name="T49" fmla="*/ 186 h 687"/>
              <a:gd name="T50" fmla="*/ 102 w 123"/>
              <a:gd name="T51" fmla="*/ 139 h 687"/>
              <a:gd name="T52" fmla="*/ 108 w 123"/>
              <a:gd name="T53" fmla="*/ 61 h 687"/>
              <a:gd name="T54" fmla="*/ 85 w 123"/>
              <a:gd name="T55" fmla="*/ 0 h 687"/>
              <a:gd name="T56" fmla="*/ 78 w 123"/>
              <a:gd name="T57" fmla="*/ 38 h 687"/>
              <a:gd name="T58" fmla="*/ 78 w 123"/>
              <a:gd name="T59" fmla="*/ 65 h 687"/>
              <a:gd name="T60" fmla="*/ 76 w 123"/>
              <a:gd name="T61" fmla="*/ 101 h 687"/>
              <a:gd name="T62" fmla="*/ 72 w 123"/>
              <a:gd name="T63" fmla="*/ 129 h 687"/>
              <a:gd name="T64" fmla="*/ 70 w 123"/>
              <a:gd name="T65" fmla="*/ 159 h 687"/>
              <a:gd name="T66" fmla="*/ 65 w 123"/>
              <a:gd name="T67" fmla="*/ 180 h 687"/>
              <a:gd name="T68" fmla="*/ 61 w 123"/>
              <a:gd name="T69" fmla="*/ 203 h 687"/>
              <a:gd name="T70" fmla="*/ 57 w 123"/>
              <a:gd name="T71" fmla="*/ 231 h 687"/>
              <a:gd name="T72" fmla="*/ 55 w 123"/>
              <a:gd name="T73" fmla="*/ 280 h 687"/>
              <a:gd name="T74" fmla="*/ 44 w 123"/>
              <a:gd name="T75" fmla="*/ 318 h 687"/>
              <a:gd name="T76" fmla="*/ 32 w 123"/>
              <a:gd name="T77" fmla="*/ 341 h 687"/>
              <a:gd name="T78" fmla="*/ 30 w 123"/>
              <a:gd name="T79" fmla="*/ 356 h 687"/>
              <a:gd name="T80" fmla="*/ 34 w 123"/>
              <a:gd name="T81" fmla="*/ 381 h 687"/>
              <a:gd name="T82" fmla="*/ 27 w 123"/>
              <a:gd name="T83" fmla="*/ 405 h 687"/>
              <a:gd name="T84" fmla="*/ 21 w 123"/>
              <a:gd name="T85" fmla="*/ 434 h 687"/>
              <a:gd name="T86" fmla="*/ 19 w 123"/>
              <a:gd name="T87" fmla="*/ 460 h 687"/>
              <a:gd name="T88" fmla="*/ 29 w 123"/>
              <a:gd name="T89" fmla="*/ 458 h 687"/>
              <a:gd name="T90" fmla="*/ 30 w 123"/>
              <a:gd name="T91" fmla="*/ 434 h 687"/>
              <a:gd name="T92" fmla="*/ 36 w 123"/>
              <a:gd name="T93" fmla="*/ 426 h 687"/>
              <a:gd name="T94" fmla="*/ 40 w 123"/>
              <a:gd name="T95" fmla="*/ 443 h 687"/>
              <a:gd name="T96" fmla="*/ 36 w 123"/>
              <a:gd name="T97" fmla="*/ 473 h 687"/>
              <a:gd name="T98" fmla="*/ 34 w 123"/>
              <a:gd name="T99" fmla="*/ 492 h 687"/>
              <a:gd name="T100" fmla="*/ 30 w 123"/>
              <a:gd name="T101" fmla="*/ 513 h 687"/>
              <a:gd name="T102" fmla="*/ 19 w 123"/>
              <a:gd name="T103" fmla="*/ 505 h 687"/>
              <a:gd name="T104" fmla="*/ 6 w 123"/>
              <a:gd name="T105" fmla="*/ 523 h 687"/>
              <a:gd name="T106" fmla="*/ 15 w 123"/>
              <a:gd name="T107" fmla="*/ 530 h 687"/>
              <a:gd name="T108" fmla="*/ 19 w 123"/>
              <a:gd name="T109" fmla="*/ 547 h 687"/>
              <a:gd name="T110" fmla="*/ 25 w 123"/>
              <a:gd name="T111" fmla="*/ 557 h 687"/>
              <a:gd name="T112" fmla="*/ 6 w 123"/>
              <a:gd name="T113" fmla="*/ 557 h 687"/>
              <a:gd name="T114" fmla="*/ 6 w 123"/>
              <a:gd name="T115" fmla="*/ 572 h 687"/>
              <a:gd name="T116" fmla="*/ 4 w 123"/>
              <a:gd name="T117" fmla="*/ 585 h 687"/>
              <a:gd name="T118" fmla="*/ 10 w 123"/>
              <a:gd name="T119" fmla="*/ 592 h 687"/>
              <a:gd name="T120" fmla="*/ 15 w 123"/>
              <a:gd name="T121" fmla="*/ 608 h 687"/>
              <a:gd name="T122" fmla="*/ 10 w 123"/>
              <a:gd name="T123" fmla="*/ 613 h 6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3" h="687">
                <a:moveTo>
                  <a:pt x="10" y="623"/>
                </a:moveTo>
                <a:lnTo>
                  <a:pt x="10" y="623"/>
                </a:lnTo>
                <a:lnTo>
                  <a:pt x="13" y="623"/>
                </a:lnTo>
                <a:lnTo>
                  <a:pt x="15" y="623"/>
                </a:lnTo>
                <a:lnTo>
                  <a:pt x="19" y="621"/>
                </a:lnTo>
                <a:lnTo>
                  <a:pt x="19" y="621"/>
                </a:lnTo>
                <a:lnTo>
                  <a:pt x="21" y="619"/>
                </a:lnTo>
                <a:lnTo>
                  <a:pt x="23" y="619"/>
                </a:lnTo>
                <a:lnTo>
                  <a:pt x="23" y="619"/>
                </a:lnTo>
                <a:lnTo>
                  <a:pt x="23" y="621"/>
                </a:lnTo>
                <a:lnTo>
                  <a:pt x="25" y="623"/>
                </a:lnTo>
                <a:lnTo>
                  <a:pt x="25" y="623"/>
                </a:lnTo>
                <a:lnTo>
                  <a:pt x="27" y="628"/>
                </a:lnTo>
                <a:lnTo>
                  <a:pt x="27" y="628"/>
                </a:lnTo>
                <a:lnTo>
                  <a:pt x="27" y="630"/>
                </a:lnTo>
                <a:lnTo>
                  <a:pt x="29" y="634"/>
                </a:lnTo>
                <a:lnTo>
                  <a:pt x="29" y="634"/>
                </a:lnTo>
                <a:lnTo>
                  <a:pt x="30" y="636"/>
                </a:lnTo>
                <a:lnTo>
                  <a:pt x="30" y="636"/>
                </a:lnTo>
                <a:lnTo>
                  <a:pt x="34" y="634"/>
                </a:lnTo>
                <a:lnTo>
                  <a:pt x="34" y="634"/>
                </a:lnTo>
                <a:lnTo>
                  <a:pt x="36" y="632"/>
                </a:lnTo>
                <a:lnTo>
                  <a:pt x="36" y="632"/>
                </a:lnTo>
                <a:lnTo>
                  <a:pt x="38" y="634"/>
                </a:lnTo>
                <a:lnTo>
                  <a:pt x="38" y="634"/>
                </a:lnTo>
                <a:lnTo>
                  <a:pt x="40" y="638"/>
                </a:lnTo>
                <a:lnTo>
                  <a:pt x="40" y="638"/>
                </a:lnTo>
                <a:lnTo>
                  <a:pt x="40" y="640"/>
                </a:lnTo>
                <a:lnTo>
                  <a:pt x="38" y="642"/>
                </a:lnTo>
                <a:lnTo>
                  <a:pt x="36" y="644"/>
                </a:lnTo>
                <a:lnTo>
                  <a:pt x="30" y="644"/>
                </a:lnTo>
                <a:lnTo>
                  <a:pt x="29" y="645"/>
                </a:lnTo>
                <a:lnTo>
                  <a:pt x="29" y="645"/>
                </a:lnTo>
                <a:lnTo>
                  <a:pt x="25" y="647"/>
                </a:lnTo>
                <a:lnTo>
                  <a:pt x="25" y="649"/>
                </a:lnTo>
                <a:lnTo>
                  <a:pt x="25" y="651"/>
                </a:lnTo>
                <a:lnTo>
                  <a:pt x="25" y="651"/>
                </a:lnTo>
                <a:lnTo>
                  <a:pt x="25" y="651"/>
                </a:lnTo>
                <a:lnTo>
                  <a:pt x="27" y="653"/>
                </a:lnTo>
                <a:lnTo>
                  <a:pt x="30" y="653"/>
                </a:lnTo>
                <a:lnTo>
                  <a:pt x="30" y="653"/>
                </a:lnTo>
                <a:lnTo>
                  <a:pt x="34" y="653"/>
                </a:lnTo>
                <a:lnTo>
                  <a:pt x="38" y="651"/>
                </a:lnTo>
                <a:lnTo>
                  <a:pt x="38" y="651"/>
                </a:lnTo>
                <a:lnTo>
                  <a:pt x="44" y="651"/>
                </a:lnTo>
                <a:lnTo>
                  <a:pt x="46" y="651"/>
                </a:lnTo>
                <a:lnTo>
                  <a:pt x="46" y="651"/>
                </a:lnTo>
                <a:lnTo>
                  <a:pt x="46" y="653"/>
                </a:lnTo>
                <a:lnTo>
                  <a:pt x="46" y="653"/>
                </a:lnTo>
                <a:lnTo>
                  <a:pt x="46" y="655"/>
                </a:lnTo>
                <a:lnTo>
                  <a:pt x="42" y="655"/>
                </a:lnTo>
                <a:lnTo>
                  <a:pt x="38" y="655"/>
                </a:lnTo>
                <a:lnTo>
                  <a:pt x="38" y="655"/>
                </a:lnTo>
                <a:lnTo>
                  <a:pt x="38" y="655"/>
                </a:lnTo>
                <a:lnTo>
                  <a:pt x="36" y="657"/>
                </a:lnTo>
                <a:lnTo>
                  <a:pt x="36" y="657"/>
                </a:lnTo>
                <a:lnTo>
                  <a:pt x="34" y="657"/>
                </a:lnTo>
                <a:lnTo>
                  <a:pt x="32" y="659"/>
                </a:lnTo>
                <a:lnTo>
                  <a:pt x="32" y="659"/>
                </a:lnTo>
                <a:lnTo>
                  <a:pt x="30" y="661"/>
                </a:lnTo>
                <a:lnTo>
                  <a:pt x="30" y="664"/>
                </a:lnTo>
                <a:lnTo>
                  <a:pt x="30" y="666"/>
                </a:lnTo>
                <a:lnTo>
                  <a:pt x="34" y="668"/>
                </a:lnTo>
                <a:lnTo>
                  <a:pt x="34" y="668"/>
                </a:lnTo>
                <a:lnTo>
                  <a:pt x="36" y="668"/>
                </a:lnTo>
                <a:lnTo>
                  <a:pt x="38" y="668"/>
                </a:lnTo>
                <a:lnTo>
                  <a:pt x="40" y="668"/>
                </a:lnTo>
                <a:lnTo>
                  <a:pt x="44" y="666"/>
                </a:lnTo>
                <a:lnTo>
                  <a:pt x="44" y="666"/>
                </a:lnTo>
                <a:lnTo>
                  <a:pt x="46" y="664"/>
                </a:lnTo>
                <a:lnTo>
                  <a:pt x="51" y="661"/>
                </a:lnTo>
                <a:lnTo>
                  <a:pt x="51" y="661"/>
                </a:lnTo>
                <a:lnTo>
                  <a:pt x="57" y="659"/>
                </a:lnTo>
                <a:lnTo>
                  <a:pt x="61" y="659"/>
                </a:lnTo>
                <a:lnTo>
                  <a:pt x="61" y="659"/>
                </a:lnTo>
                <a:lnTo>
                  <a:pt x="61" y="661"/>
                </a:lnTo>
                <a:lnTo>
                  <a:pt x="61" y="662"/>
                </a:lnTo>
                <a:lnTo>
                  <a:pt x="57" y="664"/>
                </a:lnTo>
                <a:lnTo>
                  <a:pt x="55" y="664"/>
                </a:lnTo>
                <a:lnTo>
                  <a:pt x="51" y="666"/>
                </a:lnTo>
                <a:lnTo>
                  <a:pt x="51" y="666"/>
                </a:lnTo>
                <a:lnTo>
                  <a:pt x="49" y="666"/>
                </a:lnTo>
                <a:lnTo>
                  <a:pt x="48" y="668"/>
                </a:lnTo>
                <a:lnTo>
                  <a:pt x="46" y="670"/>
                </a:lnTo>
                <a:lnTo>
                  <a:pt x="42" y="670"/>
                </a:lnTo>
                <a:lnTo>
                  <a:pt x="42" y="670"/>
                </a:lnTo>
                <a:lnTo>
                  <a:pt x="42" y="672"/>
                </a:lnTo>
                <a:lnTo>
                  <a:pt x="42" y="672"/>
                </a:lnTo>
                <a:lnTo>
                  <a:pt x="42" y="676"/>
                </a:lnTo>
                <a:lnTo>
                  <a:pt x="42" y="676"/>
                </a:lnTo>
                <a:lnTo>
                  <a:pt x="38" y="676"/>
                </a:lnTo>
                <a:lnTo>
                  <a:pt x="34" y="678"/>
                </a:lnTo>
                <a:lnTo>
                  <a:pt x="32" y="678"/>
                </a:lnTo>
                <a:lnTo>
                  <a:pt x="30" y="679"/>
                </a:lnTo>
                <a:lnTo>
                  <a:pt x="30" y="681"/>
                </a:lnTo>
                <a:lnTo>
                  <a:pt x="32" y="683"/>
                </a:lnTo>
                <a:lnTo>
                  <a:pt x="32" y="683"/>
                </a:lnTo>
                <a:lnTo>
                  <a:pt x="34" y="685"/>
                </a:lnTo>
                <a:lnTo>
                  <a:pt x="38" y="687"/>
                </a:lnTo>
                <a:lnTo>
                  <a:pt x="40" y="687"/>
                </a:lnTo>
                <a:lnTo>
                  <a:pt x="44" y="687"/>
                </a:lnTo>
                <a:lnTo>
                  <a:pt x="44" y="687"/>
                </a:lnTo>
                <a:lnTo>
                  <a:pt x="46" y="687"/>
                </a:lnTo>
                <a:lnTo>
                  <a:pt x="48" y="685"/>
                </a:lnTo>
                <a:lnTo>
                  <a:pt x="49" y="685"/>
                </a:lnTo>
                <a:lnTo>
                  <a:pt x="51" y="685"/>
                </a:lnTo>
                <a:lnTo>
                  <a:pt x="51" y="685"/>
                </a:lnTo>
                <a:lnTo>
                  <a:pt x="55" y="687"/>
                </a:lnTo>
                <a:lnTo>
                  <a:pt x="57" y="687"/>
                </a:lnTo>
                <a:lnTo>
                  <a:pt x="59" y="687"/>
                </a:lnTo>
                <a:lnTo>
                  <a:pt x="61" y="685"/>
                </a:lnTo>
                <a:lnTo>
                  <a:pt x="61" y="685"/>
                </a:lnTo>
                <a:lnTo>
                  <a:pt x="61" y="683"/>
                </a:lnTo>
                <a:lnTo>
                  <a:pt x="65" y="679"/>
                </a:lnTo>
                <a:lnTo>
                  <a:pt x="65" y="679"/>
                </a:lnTo>
                <a:lnTo>
                  <a:pt x="65" y="676"/>
                </a:lnTo>
                <a:lnTo>
                  <a:pt x="65" y="670"/>
                </a:lnTo>
                <a:lnTo>
                  <a:pt x="65" y="670"/>
                </a:lnTo>
                <a:lnTo>
                  <a:pt x="66" y="664"/>
                </a:lnTo>
                <a:lnTo>
                  <a:pt x="66" y="661"/>
                </a:lnTo>
                <a:lnTo>
                  <a:pt x="68" y="659"/>
                </a:lnTo>
                <a:lnTo>
                  <a:pt x="68" y="659"/>
                </a:lnTo>
                <a:lnTo>
                  <a:pt x="76" y="655"/>
                </a:lnTo>
                <a:lnTo>
                  <a:pt x="76" y="655"/>
                </a:lnTo>
                <a:lnTo>
                  <a:pt x="87" y="645"/>
                </a:lnTo>
                <a:lnTo>
                  <a:pt x="87" y="642"/>
                </a:lnTo>
                <a:lnTo>
                  <a:pt x="49" y="642"/>
                </a:lnTo>
                <a:lnTo>
                  <a:pt x="49" y="636"/>
                </a:lnTo>
                <a:lnTo>
                  <a:pt x="48" y="632"/>
                </a:lnTo>
                <a:lnTo>
                  <a:pt x="48" y="610"/>
                </a:lnTo>
                <a:lnTo>
                  <a:pt x="36" y="611"/>
                </a:lnTo>
                <a:lnTo>
                  <a:pt x="36" y="602"/>
                </a:lnTo>
                <a:lnTo>
                  <a:pt x="30" y="596"/>
                </a:lnTo>
                <a:lnTo>
                  <a:pt x="30" y="585"/>
                </a:lnTo>
                <a:lnTo>
                  <a:pt x="38" y="579"/>
                </a:lnTo>
                <a:lnTo>
                  <a:pt x="44" y="572"/>
                </a:lnTo>
                <a:lnTo>
                  <a:pt x="44" y="566"/>
                </a:lnTo>
                <a:lnTo>
                  <a:pt x="49" y="562"/>
                </a:lnTo>
                <a:lnTo>
                  <a:pt x="46" y="557"/>
                </a:lnTo>
                <a:lnTo>
                  <a:pt x="46" y="547"/>
                </a:lnTo>
                <a:lnTo>
                  <a:pt x="53" y="540"/>
                </a:lnTo>
                <a:lnTo>
                  <a:pt x="53" y="530"/>
                </a:lnTo>
                <a:lnTo>
                  <a:pt x="57" y="530"/>
                </a:lnTo>
                <a:lnTo>
                  <a:pt x="57" y="523"/>
                </a:lnTo>
                <a:lnTo>
                  <a:pt x="55" y="505"/>
                </a:lnTo>
                <a:lnTo>
                  <a:pt x="61" y="498"/>
                </a:lnTo>
                <a:lnTo>
                  <a:pt x="53" y="488"/>
                </a:lnTo>
                <a:lnTo>
                  <a:pt x="63" y="488"/>
                </a:lnTo>
                <a:lnTo>
                  <a:pt x="63" y="485"/>
                </a:lnTo>
                <a:lnTo>
                  <a:pt x="57" y="477"/>
                </a:lnTo>
                <a:lnTo>
                  <a:pt x="57" y="458"/>
                </a:lnTo>
                <a:lnTo>
                  <a:pt x="49" y="456"/>
                </a:lnTo>
                <a:lnTo>
                  <a:pt x="49" y="439"/>
                </a:lnTo>
                <a:lnTo>
                  <a:pt x="55" y="436"/>
                </a:lnTo>
                <a:lnTo>
                  <a:pt x="53" y="411"/>
                </a:lnTo>
                <a:lnTo>
                  <a:pt x="57" y="407"/>
                </a:lnTo>
                <a:lnTo>
                  <a:pt x="57" y="407"/>
                </a:lnTo>
                <a:lnTo>
                  <a:pt x="57" y="390"/>
                </a:lnTo>
                <a:lnTo>
                  <a:pt x="61" y="388"/>
                </a:lnTo>
                <a:lnTo>
                  <a:pt x="61" y="373"/>
                </a:lnTo>
                <a:lnTo>
                  <a:pt x="68" y="373"/>
                </a:lnTo>
                <a:lnTo>
                  <a:pt x="68" y="366"/>
                </a:lnTo>
                <a:lnTo>
                  <a:pt x="65" y="354"/>
                </a:lnTo>
                <a:lnTo>
                  <a:pt x="66" y="331"/>
                </a:lnTo>
                <a:lnTo>
                  <a:pt x="74" y="326"/>
                </a:lnTo>
                <a:lnTo>
                  <a:pt x="74" y="305"/>
                </a:lnTo>
                <a:lnTo>
                  <a:pt x="80" y="290"/>
                </a:lnTo>
                <a:lnTo>
                  <a:pt x="83" y="273"/>
                </a:lnTo>
                <a:lnTo>
                  <a:pt x="80" y="267"/>
                </a:lnTo>
                <a:lnTo>
                  <a:pt x="72" y="237"/>
                </a:lnTo>
                <a:lnTo>
                  <a:pt x="76" y="231"/>
                </a:lnTo>
                <a:lnTo>
                  <a:pt x="76" y="224"/>
                </a:lnTo>
                <a:lnTo>
                  <a:pt x="80" y="218"/>
                </a:lnTo>
                <a:lnTo>
                  <a:pt x="80" y="201"/>
                </a:lnTo>
                <a:lnTo>
                  <a:pt x="85" y="186"/>
                </a:lnTo>
                <a:lnTo>
                  <a:pt x="95" y="174"/>
                </a:lnTo>
                <a:lnTo>
                  <a:pt x="95" y="161"/>
                </a:lnTo>
                <a:lnTo>
                  <a:pt x="104" y="161"/>
                </a:lnTo>
                <a:lnTo>
                  <a:pt x="104" y="156"/>
                </a:lnTo>
                <a:lnTo>
                  <a:pt x="99" y="152"/>
                </a:lnTo>
                <a:lnTo>
                  <a:pt x="102" y="146"/>
                </a:lnTo>
                <a:lnTo>
                  <a:pt x="102" y="139"/>
                </a:lnTo>
                <a:lnTo>
                  <a:pt x="102" y="120"/>
                </a:lnTo>
                <a:lnTo>
                  <a:pt x="119" y="110"/>
                </a:lnTo>
                <a:lnTo>
                  <a:pt x="123" y="89"/>
                </a:lnTo>
                <a:lnTo>
                  <a:pt x="112" y="89"/>
                </a:lnTo>
                <a:lnTo>
                  <a:pt x="112" y="76"/>
                </a:lnTo>
                <a:lnTo>
                  <a:pt x="108" y="72"/>
                </a:lnTo>
                <a:lnTo>
                  <a:pt x="108" y="61"/>
                </a:lnTo>
                <a:lnTo>
                  <a:pt x="99" y="48"/>
                </a:lnTo>
                <a:lnTo>
                  <a:pt x="102" y="31"/>
                </a:lnTo>
                <a:lnTo>
                  <a:pt x="99" y="27"/>
                </a:lnTo>
                <a:lnTo>
                  <a:pt x="95" y="21"/>
                </a:lnTo>
                <a:lnTo>
                  <a:pt x="95" y="8"/>
                </a:lnTo>
                <a:lnTo>
                  <a:pt x="91" y="0"/>
                </a:lnTo>
                <a:lnTo>
                  <a:pt x="85" y="0"/>
                </a:lnTo>
                <a:lnTo>
                  <a:pt x="85" y="10"/>
                </a:lnTo>
                <a:lnTo>
                  <a:pt x="76" y="14"/>
                </a:lnTo>
                <a:lnTo>
                  <a:pt x="76" y="14"/>
                </a:lnTo>
                <a:lnTo>
                  <a:pt x="76" y="19"/>
                </a:lnTo>
                <a:lnTo>
                  <a:pt x="76" y="25"/>
                </a:lnTo>
                <a:lnTo>
                  <a:pt x="78" y="38"/>
                </a:lnTo>
                <a:lnTo>
                  <a:pt x="78" y="38"/>
                </a:lnTo>
                <a:lnTo>
                  <a:pt x="78" y="42"/>
                </a:lnTo>
                <a:lnTo>
                  <a:pt x="78" y="48"/>
                </a:lnTo>
                <a:lnTo>
                  <a:pt x="78" y="48"/>
                </a:lnTo>
                <a:lnTo>
                  <a:pt x="78" y="52"/>
                </a:lnTo>
                <a:lnTo>
                  <a:pt x="78" y="57"/>
                </a:lnTo>
                <a:lnTo>
                  <a:pt x="78" y="57"/>
                </a:lnTo>
                <a:lnTo>
                  <a:pt x="78" y="65"/>
                </a:lnTo>
                <a:lnTo>
                  <a:pt x="78" y="72"/>
                </a:lnTo>
                <a:lnTo>
                  <a:pt x="78" y="72"/>
                </a:lnTo>
                <a:lnTo>
                  <a:pt x="78" y="82"/>
                </a:lnTo>
                <a:lnTo>
                  <a:pt x="78" y="82"/>
                </a:lnTo>
                <a:lnTo>
                  <a:pt x="78" y="95"/>
                </a:lnTo>
                <a:lnTo>
                  <a:pt x="78" y="95"/>
                </a:lnTo>
                <a:lnTo>
                  <a:pt x="76" y="101"/>
                </a:lnTo>
                <a:lnTo>
                  <a:pt x="74" y="106"/>
                </a:lnTo>
                <a:lnTo>
                  <a:pt x="74" y="106"/>
                </a:lnTo>
                <a:lnTo>
                  <a:pt x="74" y="110"/>
                </a:lnTo>
                <a:lnTo>
                  <a:pt x="74" y="114"/>
                </a:lnTo>
                <a:lnTo>
                  <a:pt x="74" y="122"/>
                </a:lnTo>
                <a:lnTo>
                  <a:pt x="74" y="122"/>
                </a:lnTo>
                <a:lnTo>
                  <a:pt x="72" y="129"/>
                </a:lnTo>
                <a:lnTo>
                  <a:pt x="72" y="135"/>
                </a:lnTo>
                <a:lnTo>
                  <a:pt x="72" y="135"/>
                </a:lnTo>
                <a:lnTo>
                  <a:pt x="72" y="144"/>
                </a:lnTo>
                <a:lnTo>
                  <a:pt x="68" y="152"/>
                </a:lnTo>
                <a:lnTo>
                  <a:pt x="68" y="152"/>
                </a:lnTo>
                <a:lnTo>
                  <a:pt x="68" y="156"/>
                </a:lnTo>
                <a:lnTo>
                  <a:pt x="70" y="159"/>
                </a:lnTo>
                <a:lnTo>
                  <a:pt x="70" y="159"/>
                </a:lnTo>
                <a:lnTo>
                  <a:pt x="68" y="167"/>
                </a:lnTo>
                <a:lnTo>
                  <a:pt x="68" y="167"/>
                </a:lnTo>
                <a:lnTo>
                  <a:pt x="65" y="173"/>
                </a:lnTo>
                <a:lnTo>
                  <a:pt x="65" y="173"/>
                </a:lnTo>
                <a:lnTo>
                  <a:pt x="65" y="180"/>
                </a:lnTo>
                <a:lnTo>
                  <a:pt x="65" y="180"/>
                </a:lnTo>
                <a:lnTo>
                  <a:pt x="65" y="180"/>
                </a:lnTo>
                <a:lnTo>
                  <a:pt x="65" y="180"/>
                </a:lnTo>
                <a:lnTo>
                  <a:pt x="63" y="184"/>
                </a:lnTo>
                <a:lnTo>
                  <a:pt x="61" y="188"/>
                </a:lnTo>
                <a:lnTo>
                  <a:pt x="61" y="195"/>
                </a:lnTo>
                <a:lnTo>
                  <a:pt x="61" y="195"/>
                </a:lnTo>
                <a:lnTo>
                  <a:pt x="61" y="203"/>
                </a:lnTo>
                <a:lnTo>
                  <a:pt x="61" y="207"/>
                </a:lnTo>
                <a:lnTo>
                  <a:pt x="61" y="207"/>
                </a:lnTo>
                <a:lnTo>
                  <a:pt x="59" y="214"/>
                </a:lnTo>
                <a:lnTo>
                  <a:pt x="57" y="220"/>
                </a:lnTo>
                <a:lnTo>
                  <a:pt x="57" y="227"/>
                </a:lnTo>
                <a:lnTo>
                  <a:pt x="57" y="231"/>
                </a:lnTo>
                <a:lnTo>
                  <a:pt x="57" y="231"/>
                </a:lnTo>
                <a:lnTo>
                  <a:pt x="57" y="244"/>
                </a:lnTo>
                <a:lnTo>
                  <a:pt x="57" y="248"/>
                </a:lnTo>
                <a:lnTo>
                  <a:pt x="57" y="256"/>
                </a:lnTo>
                <a:lnTo>
                  <a:pt x="57" y="256"/>
                </a:lnTo>
                <a:lnTo>
                  <a:pt x="57" y="262"/>
                </a:lnTo>
                <a:lnTo>
                  <a:pt x="57" y="267"/>
                </a:lnTo>
                <a:lnTo>
                  <a:pt x="55" y="280"/>
                </a:lnTo>
                <a:lnTo>
                  <a:pt x="55" y="280"/>
                </a:lnTo>
                <a:lnTo>
                  <a:pt x="53" y="286"/>
                </a:lnTo>
                <a:lnTo>
                  <a:pt x="51" y="292"/>
                </a:lnTo>
                <a:lnTo>
                  <a:pt x="51" y="292"/>
                </a:lnTo>
                <a:lnTo>
                  <a:pt x="46" y="311"/>
                </a:lnTo>
                <a:lnTo>
                  <a:pt x="46" y="311"/>
                </a:lnTo>
                <a:lnTo>
                  <a:pt x="44" y="318"/>
                </a:lnTo>
                <a:lnTo>
                  <a:pt x="42" y="326"/>
                </a:lnTo>
                <a:lnTo>
                  <a:pt x="42" y="326"/>
                </a:lnTo>
                <a:lnTo>
                  <a:pt x="38" y="330"/>
                </a:lnTo>
                <a:lnTo>
                  <a:pt x="36" y="333"/>
                </a:lnTo>
                <a:lnTo>
                  <a:pt x="36" y="333"/>
                </a:lnTo>
                <a:lnTo>
                  <a:pt x="34" y="337"/>
                </a:lnTo>
                <a:lnTo>
                  <a:pt x="32" y="341"/>
                </a:lnTo>
                <a:lnTo>
                  <a:pt x="32" y="341"/>
                </a:lnTo>
                <a:lnTo>
                  <a:pt x="30" y="343"/>
                </a:lnTo>
                <a:lnTo>
                  <a:pt x="30" y="347"/>
                </a:lnTo>
                <a:lnTo>
                  <a:pt x="30" y="347"/>
                </a:lnTo>
                <a:lnTo>
                  <a:pt x="30" y="352"/>
                </a:lnTo>
                <a:lnTo>
                  <a:pt x="30" y="352"/>
                </a:lnTo>
                <a:lnTo>
                  <a:pt x="30" y="356"/>
                </a:lnTo>
                <a:lnTo>
                  <a:pt x="29" y="358"/>
                </a:lnTo>
                <a:lnTo>
                  <a:pt x="29" y="358"/>
                </a:lnTo>
                <a:lnTo>
                  <a:pt x="30" y="362"/>
                </a:lnTo>
                <a:lnTo>
                  <a:pt x="30" y="366"/>
                </a:lnTo>
                <a:lnTo>
                  <a:pt x="30" y="366"/>
                </a:lnTo>
                <a:lnTo>
                  <a:pt x="34" y="377"/>
                </a:lnTo>
                <a:lnTo>
                  <a:pt x="34" y="381"/>
                </a:lnTo>
                <a:lnTo>
                  <a:pt x="32" y="386"/>
                </a:lnTo>
                <a:lnTo>
                  <a:pt x="32" y="386"/>
                </a:lnTo>
                <a:lnTo>
                  <a:pt x="30" y="388"/>
                </a:lnTo>
                <a:lnTo>
                  <a:pt x="29" y="390"/>
                </a:lnTo>
                <a:lnTo>
                  <a:pt x="29" y="390"/>
                </a:lnTo>
                <a:lnTo>
                  <a:pt x="27" y="398"/>
                </a:lnTo>
                <a:lnTo>
                  <a:pt x="27" y="405"/>
                </a:lnTo>
                <a:lnTo>
                  <a:pt x="27" y="418"/>
                </a:lnTo>
                <a:lnTo>
                  <a:pt x="27" y="418"/>
                </a:lnTo>
                <a:lnTo>
                  <a:pt x="25" y="424"/>
                </a:lnTo>
                <a:lnTo>
                  <a:pt x="25" y="428"/>
                </a:lnTo>
                <a:lnTo>
                  <a:pt x="25" y="428"/>
                </a:lnTo>
                <a:lnTo>
                  <a:pt x="23" y="430"/>
                </a:lnTo>
                <a:lnTo>
                  <a:pt x="21" y="434"/>
                </a:lnTo>
                <a:lnTo>
                  <a:pt x="21" y="434"/>
                </a:lnTo>
                <a:lnTo>
                  <a:pt x="21" y="436"/>
                </a:lnTo>
                <a:lnTo>
                  <a:pt x="21" y="439"/>
                </a:lnTo>
                <a:lnTo>
                  <a:pt x="21" y="439"/>
                </a:lnTo>
                <a:lnTo>
                  <a:pt x="19" y="449"/>
                </a:lnTo>
                <a:lnTo>
                  <a:pt x="19" y="454"/>
                </a:lnTo>
                <a:lnTo>
                  <a:pt x="19" y="460"/>
                </a:lnTo>
                <a:lnTo>
                  <a:pt x="19" y="460"/>
                </a:lnTo>
                <a:lnTo>
                  <a:pt x="21" y="462"/>
                </a:lnTo>
                <a:lnTo>
                  <a:pt x="23" y="464"/>
                </a:lnTo>
                <a:lnTo>
                  <a:pt x="25" y="464"/>
                </a:lnTo>
                <a:lnTo>
                  <a:pt x="27" y="462"/>
                </a:lnTo>
                <a:lnTo>
                  <a:pt x="27" y="462"/>
                </a:lnTo>
                <a:lnTo>
                  <a:pt x="29" y="458"/>
                </a:lnTo>
                <a:lnTo>
                  <a:pt x="30" y="453"/>
                </a:lnTo>
                <a:lnTo>
                  <a:pt x="30" y="443"/>
                </a:lnTo>
                <a:lnTo>
                  <a:pt x="30" y="443"/>
                </a:lnTo>
                <a:lnTo>
                  <a:pt x="30" y="437"/>
                </a:lnTo>
                <a:lnTo>
                  <a:pt x="30" y="436"/>
                </a:lnTo>
                <a:lnTo>
                  <a:pt x="30" y="434"/>
                </a:lnTo>
                <a:lnTo>
                  <a:pt x="30" y="434"/>
                </a:lnTo>
                <a:lnTo>
                  <a:pt x="30" y="432"/>
                </a:lnTo>
                <a:lnTo>
                  <a:pt x="34" y="430"/>
                </a:lnTo>
                <a:lnTo>
                  <a:pt x="34" y="430"/>
                </a:lnTo>
                <a:lnTo>
                  <a:pt x="34" y="428"/>
                </a:lnTo>
                <a:lnTo>
                  <a:pt x="34" y="428"/>
                </a:lnTo>
                <a:lnTo>
                  <a:pt x="36" y="426"/>
                </a:lnTo>
                <a:lnTo>
                  <a:pt x="36" y="426"/>
                </a:lnTo>
                <a:lnTo>
                  <a:pt x="38" y="426"/>
                </a:lnTo>
                <a:lnTo>
                  <a:pt x="40" y="426"/>
                </a:lnTo>
                <a:lnTo>
                  <a:pt x="42" y="428"/>
                </a:lnTo>
                <a:lnTo>
                  <a:pt x="42" y="432"/>
                </a:lnTo>
                <a:lnTo>
                  <a:pt x="42" y="437"/>
                </a:lnTo>
                <a:lnTo>
                  <a:pt x="40" y="443"/>
                </a:lnTo>
                <a:lnTo>
                  <a:pt x="40" y="443"/>
                </a:lnTo>
                <a:lnTo>
                  <a:pt x="40" y="447"/>
                </a:lnTo>
                <a:lnTo>
                  <a:pt x="38" y="453"/>
                </a:lnTo>
                <a:lnTo>
                  <a:pt x="38" y="453"/>
                </a:lnTo>
                <a:lnTo>
                  <a:pt x="38" y="460"/>
                </a:lnTo>
                <a:lnTo>
                  <a:pt x="36" y="466"/>
                </a:lnTo>
                <a:lnTo>
                  <a:pt x="36" y="466"/>
                </a:lnTo>
                <a:lnTo>
                  <a:pt x="36" y="473"/>
                </a:lnTo>
                <a:lnTo>
                  <a:pt x="36" y="481"/>
                </a:lnTo>
                <a:lnTo>
                  <a:pt x="36" y="481"/>
                </a:lnTo>
                <a:lnTo>
                  <a:pt x="38" y="487"/>
                </a:lnTo>
                <a:lnTo>
                  <a:pt x="36" y="488"/>
                </a:lnTo>
                <a:lnTo>
                  <a:pt x="36" y="490"/>
                </a:lnTo>
                <a:lnTo>
                  <a:pt x="36" y="490"/>
                </a:lnTo>
                <a:lnTo>
                  <a:pt x="34" y="492"/>
                </a:lnTo>
                <a:lnTo>
                  <a:pt x="34" y="496"/>
                </a:lnTo>
                <a:lnTo>
                  <a:pt x="34" y="496"/>
                </a:lnTo>
                <a:lnTo>
                  <a:pt x="32" y="502"/>
                </a:lnTo>
                <a:lnTo>
                  <a:pt x="32" y="502"/>
                </a:lnTo>
                <a:lnTo>
                  <a:pt x="30" y="507"/>
                </a:lnTo>
                <a:lnTo>
                  <a:pt x="30" y="507"/>
                </a:lnTo>
                <a:lnTo>
                  <a:pt x="30" y="513"/>
                </a:lnTo>
                <a:lnTo>
                  <a:pt x="30" y="513"/>
                </a:lnTo>
                <a:lnTo>
                  <a:pt x="29" y="513"/>
                </a:lnTo>
                <a:lnTo>
                  <a:pt x="27" y="513"/>
                </a:lnTo>
                <a:lnTo>
                  <a:pt x="23" y="511"/>
                </a:lnTo>
                <a:lnTo>
                  <a:pt x="19" y="509"/>
                </a:lnTo>
                <a:lnTo>
                  <a:pt x="19" y="505"/>
                </a:lnTo>
                <a:lnTo>
                  <a:pt x="19" y="505"/>
                </a:lnTo>
                <a:lnTo>
                  <a:pt x="15" y="505"/>
                </a:lnTo>
                <a:lnTo>
                  <a:pt x="15" y="507"/>
                </a:lnTo>
                <a:lnTo>
                  <a:pt x="12" y="511"/>
                </a:lnTo>
                <a:lnTo>
                  <a:pt x="12" y="511"/>
                </a:lnTo>
                <a:lnTo>
                  <a:pt x="10" y="517"/>
                </a:lnTo>
                <a:lnTo>
                  <a:pt x="8" y="519"/>
                </a:lnTo>
                <a:lnTo>
                  <a:pt x="6" y="523"/>
                </a:lnTo>
                <a:lnTo>
                  <a:pt x="6" y="523"/>
                </a:lnTo>
                <a:lnTo>
                  <a:pt x="4" y="524"/>
                </a:lnTo>
                <a:lnTo>
                  <a:pt x="0" y="530"/>
                </a:lnTo>
                <a:lnTo>
                  <a:pt x="0" y="530"/>
                </a:lnTo>
                <a:lnTo>
                  <a:pt x="12" y="528"/>
                </a:lnTo>
                <a:lnTo>
                  <a:pt x="15" y="530"/>
                </a:lnTo>
                <a:lnTo>
                  <a:pt x="15" y="530"/>
                </a:lnTo>
                <a:lnTo>
                  <a:pt x="19" y="532"/>
                </a:lnTo>
                <a:lnTo>
                  <a:pt x="19" y="536"/>
                </a:lnTo>
                <a:lnTo>
                  <a:pt x="19" y="536"/>
                </a:lnTo>
                <a:lnTo>
                  <a:pt x="19" y="538"/>
                </a:lnTo>
                <a:lnTo>
                  <a:pt x="19" y="541"/>
                </a:lnTo>
                <a:lnTo>
                  <a:pt x="19" y="545"/>
                </a:lnTo>
                <a:lnTo>
                  <a:pt x="19" y="547"/>
                </a:lnTo>
                <a:lnTo>
                  <a:pt x="19" y="547"/>
                </a:lnTo>
                <a:lnTo>
                  <a:pt x="21" y="549"/>
                </a:lnTo>
                <a:lnTo>
                  <a:pt x="25" y="551"/>
                </a:lnTo>
                <a:lnTo>
                  <a:pt x="27" y="553"/>
                </a:lnTo>
                <a:lnTo>
                  <a:pt x="29" y="555"/>
                </a:lnTo>
                <a:lnTo>
                  <a:pt x="29" y="555"/>
                </a:lnTo>
                <a:lnTo>
                  <a:pt x="25" y="557"/>
                </a:lnTo>
                <a:lnTo>
                  <a:pt x="23" y="557"/>
                </a:lnTo>
                <a:lnTo>
                  <a:pt x="19" y="557"/>
                </a:lnTo>
                <a:lnTo>
                  <a:pt x="15" y="557"/>
                </a:lnTo>
                <a:lnTo>
                  <a:pt x="15" y="557"/>
                </a:lnTo>
                <a:lnTo>
                  <a:pt x="13" y="557"/>
                </a:lnTo>
                <a:lnTo>
                  <a:pt x="10" y="557"/>
                </a:lnTo>
                <a:lnTo>
                  <a:pt x="6" y="557"/>
                </a:lnTo>
                <a:lnTo>
                  <a:pt x="4" y="558"/>
                </a:lnTo>
                <a:lnTo>
                  <a:pt x="4" y="558"/>
                </a:lnTo>
                <a:lnTo>
                  <a:pt x="2" y="560"/>
                </a:lnTo>
                <a:lnTo>
                  <a:pt x="2" y="562"/>
                </a:lnTo>
                <a:lnTo>
                  <a:pt x="2" y="566"/>
                </a:lnTo>
                <a:lnTo>
                  <a:pt x="4" y="568"/>
                </a:lnTo>
                <a:lnTo>
                  <a:pt x="6" y="572"/>
                </a:lnTo>
                <a:lnTo>
                  <a:pt x="10" y="575"/>
                </a:lnTo>
                <a:lnTo>
                  <a:pt x="10" y="575"/>
                </a:lnTo>
                <a:lnTo>
                  <a:pt x="8" y="577"/>
                </a:lnTo>
                <a:lnTo>
                  <a:pt x="4" y="577"/>
                </a:lnTo>
                <a:lnTo>
                  <a:pt x="4" y="579"/>
                </a:lnTo>
                <a:lnTo>
                  <a:pt x="4" y="579"/>
                </a:lnTo>
                <a:lnTo>
                  <a:pt x="4" y="585"/>
                </a:lnTo>
                <a:lnTo>
                  <a:pt x="4" y="585"/>
                </a:lnTo>
                <a:lnTo>
                  <a:pt x="2" y="589"/>
                </a:lnTo>
                <a:lnTo>
                  <a:pt x="2" y="591"/>
                </a:lnTo>
                <a:lnTo>
                  <a:pt x="2" y="591"/>
                </a:lnTo>
                <a:lnTo>
                  <a:pt x="6" y="591"/>
                </a:lnTo>
                <a:lnTo>
                  <a:pt x="10" y="592"/>
                </a:lnTo>
                <a:lnTo>
                  <a:pt x="10" y="592"/>
                </a:lnTo>
                <a:lnTo>
                  <a:pt x="10" y="596"/>
                </a:lnTo>
                <a:lnTo>
                  <a:pt x="12" y="598"/>
                </a:lnTo>
                <a:lnTo>
                  <a:pt x="12" y="598"/>
                </a:lnTo>
                <a:lnTo>
                  <a:pt x="15" y="602"/>
                </a:lnTo>
                <a:lnTo>
                  <a:pt x="17" y="606"/>
                </a:lnTo>
                <a:lnTo>
                  <a:pt x="15" y="606"/>
                </a:lnTo>
                <a:lnTo>
                  <a:pt x="15" y="608"/>
                </a:lnTo>
                <a:lnTo>
                  <a:pt x="15" y="608"/>
                </a:lnTo>
                <a:lnTo>
                  <a:pt x="15" y="608"/>
                </a:lnTo>
                <a:lnTo>
                  <a:pt x="15" y="608"/>
                </a:lnTo>
                <a:lnTo>
                  <a:pt x="12" y="610"/>
                </a:lnTo>
                <a:lnTo>
                  <a:pt x="10" y="611"/>
                </a:lnTo>
                <a:lnTo>
                  <a:pt x="10" y="613"/>
                </a:lnTo>
                <a:lnTo>
                  <a:pt x="10" y="613"/>
                </a:lnTo>
                <a:lnTo>
                  <a:pt x="10" y="623"/>
                </a:lnTo>
                <a:lnTo>
                  <a:pt x="10" y="623"/>
                </a:lnTo>
                <a:lnTo>
                  <a:pt x="10" y="623"/>
                </a:lnTo>
                <a:lnTo>
                  <a:pt x="10" y="623"/>
                </a:lnTo>
                <a:close/>
              </a:path>
            </a:pathLst>
          </a:custGeom>
          <a:solidFill>
            <a:schemeClr val="bg1">
              <a:lumMod val="85000"/>
            </a:schemeClr>
          </a:solidFill>
          <a:ln w="635" cap="rnd">
            <a:solidFill>
              <a:schemeClr val="bg1">
                <a:alpha val="17000"/>
              </a:schemeClr>
            </a:solidFill>
            <a:round/>
            <a:headEnd/>
            <a:tailEnd/>
          </a:ln>
        </p:spPr>
        <p:txBody>
          <a:bodyPr/>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66" name="Freeform 64"/>
          <p:cNvSpPr>
            <a:spLocks/>
          </p:cNvSpPr>
          <p:nvPr/>
        </p:nvSpPr>
        <p:spPr bwMode="auto">
          <a:xfrm>
            <a:off x="9509861" y="4938456"/>
            <a:ext cx="250407" cy="1190203"/>
          </a:xfrm>
          <a:custGeom>
            <a:avLst/>
            <a:gdLst>
              <a:gd name="T0" fmla="*/ 21 w 123"/>
              <a:gd name="T1" fmla="*/ 619 h 687"/>
              <a:gd name="T2" fmla="*/ 27 w 123"/>
              <a:gd name="T3" fmla="*/ 628 h 687"/>
              <a:gd name="T4" fmla="*/ 34 w 123"/>
              <a:gd name="T5" fmla="*/ 634 h 687"/>
              <a:gd name="T6" fmla="*/ 40 w 123"/>
              <a:gd name="T7" fmla="*/ 640 h 687"/>
              <a:gd name="T8" fmla="*/ 25 w 123"/>
              <a:gd name="T9" fmla="*/ 649 h 687"/>
              <a:gd name="T10" fmla="*/ 34 w 123"/>
              <a:gd name="T11" fmla="*/ 653 h 687"/>
              <a:gd name="T12" fmla="*/ 46 w 123"/>
              <a:gd name="T13" fmla="*/ 653 h 687"/>
              <a:gd name="T14" fmla="*/ 36 w 123"/>
              <a:gd name="T15" fmla="*/ 657 h 687"/>
              <a:gd name="T16" fmla="*/ 34 w 123"/>
              <a:gd name="T17" fmla="*/ 668 h 687"/>
              <a:gd name="T18" fmla="*/ 46 w 123"/>
              <a:gd name="T19" fmla="*/ 664 h 687"/>
              <a:gd name="T20" fmla="*/ 61 w 123"/>
              <a:gd name="T21" fmla="*/ 662 h 687"/>
              <a:gd name="T22" fmla="*/ 46 w 123"/>
              <a:gd name="T23" fmla="*/ 670 h 687"/>
              <a:gd name="T24" fmla="*/ 38 w 123"/>
              <a:gd name="T25" fmla="*/ 676 h 687"/>
              <a:gd name="T26" fmla="*/ 34 w 123"/>
              <a:gd name="T27" fmla="*/ 685 h 687"/>
              <a:gd name="T28" fmla="*/ 49 w 123"/>
              <a:gd name="T29" fmla="*/ 685 h 687"/>
              <a:gd name="T30" fmla="*/ 61 w 123"/>
              <a:gd name="T31" fmla="*/ 685 h 687"/>
              <a:gd name="T32" fmla="*/ 66 w 123"/>
              <a:gd name="T33" fmla="*/ 664 h 687"/>
              <a:gd name="T34" fmla="*/ 87 w 123"/>
              <a:gd name="T35" fmla="*/ 642 h 687"/>
              <a:gd name="T36" fmla="*/ 30 w 123"/>
              <a:gd name="T37" fmla="*/ 596 h 687"/>
              <a:gd name="T38" fmla="*/ 46 w 123"/>
              <a:gd name="T39" fmla="*/ 547 h 687"/>
              <a:gd name="T40" fmla="*/ 53 w 123"/>
              <a:gd name="T41" fmla="*/ 488 h 687"/>
              <a:gd name="T42" fmla="*/ 55 w 123"/>
              <a:gd name="T43" fmla="*/ 436 h 687"/>
              <a:gd name="T44" fmla="*/ 68 w 123"/>
              <a:gd name="T45" fmla="*/ 373 h 687"/>
              <a:gd name="T46" fmla="*/ 83 w 123"/>
              <a:gd name="T47" fmla="*/ 273 h 687"/>
              <a:gd name="T48" fmla="*/ 85 w 123"/>
              <a:gd name="T49" fmla="*/ 186 h 687"/>
              <a:gd name="T50" fmla="*/ 102 w 123"/>
              <a:gd name="T51" fmla="*/ 139 h 687"/>
              <a:gd name="T52" fmla="*/ 108 w 123"/>
              <a:gd name="T53" fmla="*/ 61 h 687"/>
              <a:gd name="T54" fmla="*/ 85 w 123"/>
              <a:gd name="T55" fmla="*/ 0 h 687"/>
              <a:gd name="T56" fmla="*/ 78 w 123"/>
              <a:gd name="T57" fmla="*/ 38 h 687"/>
              <a:gd name="T58" fmla="*/ 78 w 123"/>
              <a:gd name="T59" fmla="*/ 65 h 687"/>
              <a:gd name="T60" fmla="*/ 76 w 123"/>
              <a:gd name="T61" fmla="*/ 101 h 687"/>
              <a:gd name="T62" fmla="*/ 72 w 123"/>
              <a:gd name="T63" fmla="*/ 129 h 687"/>
              <a:gd name="T64" fmla="*/ 70 w 123"/>
              <a:gd name="T65" fmla="*/ 159 h 687"/>
              <a:gd name="T66" fmla="*/ 65 w 123"/>
              <a:gd name="T67" fmla="*/ 180 h 687"/>
              <a:gd name="T68" fmla="*/ 61 w 123"/>
              <a:gd name="T69" fmla="*/ 203 h 687"/>
              <a:gd name="T70" fmla="*/ 57 w 123"/>
              <a:gd name="T71" fmla="*/ 231 h 687"/>
              <a:gd name="T72" fmla="*/ 55 w 123"/>
              <a:gd name="T73" fmla="*/ 280 h 687"/>
              <a:gd name="T74" fmla="*/ 44 w 123"/>
              <a:gd name="T75" fmla="*/ 318 h 687"/>
              <a:gd name="T76" fmla="*/ 32 w 123"/>
              <a:gd name="T77" fmla="*/ 341 h 687"/>
              <a:gd name="T78" fmla="*/ 30 w 123"/>
              <a:gd name="T79" fmla="*/ 356 h 687"/>
              <a:gd name="T80" fmla="*/ 34 w 123"/>
              <a:gd name="T81" fmla="*/ 381 h 687"/>
              <a:gd name="T82" fmla="*/ 27 w 123"/>
              <a:gd name="T83" fmla="*/ 405 h 687"/>
              <a:gd name="T84" fmla="*/ 21 w 123"/>
              <a:gd name="T85" fmla="*/ 434 h 687"/>
              <a:gd name="T86" fmla="*/ 19 w 123"/>
              <a:gd name="T87" fmla="*/ 460 h 687"/>
              <a:gd name="T88" fmla="*/ 29 w 123"/>
              <a:gd name="T89" fmla="*/ 458 h 687"/>
              <a:gd name="T90" fmla="*/ 30 w 123"/>
              <a:gd name="T91" fmla="*/ 434 h 687"/>
              <a:gd name="T92" fmla="*/ 36 w 123"/>
              <a:gd name="T93" fmla="*/ 426 h 687"/>
              <a:gd name="T94" fmla="*/ 40 w 123"/>
              <a:gd name="T95" fmla="*/ 443 h 687"/>
              <a:gd name="T96" fmla="*/ 36 w 123"/>
              <a:gd name="T97" fmla="*/ 473 h 687"/>
              <a:gd name="T98" fmla="*/ 34 w 123"/>
              <a:gd name="T99" fmla="*/ 492 h 687"/>
              <a:gd name="T100" fmla="*/ 30 w 123"/>
              <a:gd name="T101" fmla="*/ 513 h 687"/>
              <a:gd name="T102" fmla="*/ 19 w 123"/>
              <a:gd name="T103" fmla="*/ 505 h 687"/>
              <a:gd name="T104" fmla="*/ 6 w 123"/>
              <a:gd name="T105" fmla="*/ 523 h 687"/>
              <a:gd name="T106" fmla="*/ 15 w 123"/>
              <a:gd name="T107" fmla="*/ 530 h 687"/>
              <a:gd name="T108" fmla="*/ 19 w 123"/>
              <a:gd name="T109" fmla="*/ 547 h 687"/>
              <a:gd name="T110" fmla="*/ 25 w 123"/>
              <a:gd name="T111" fmla="*/ 557 h 687"/>
              <a:gd name="T112" fmla="*/ 6 w 123"/>
              <a:gd name="T113" fmla="*/ 557 h 687"/>
              <a:gd name="T114" fmla="*/ 6 w 123"/>
              <a:gd name="T115" fmla="*/ 572 h 687"/>
              <a:gd name="T116" fmla="*/ 4 w 123"/>
              <a:gd name="T117" fmla="*/ 585 h 687"/>
              <a:gd name="T118" fmla="*/ 10 w 123"/>
              <a:gd name="T119" fmla="*/ 592 h 687"/>
              <a:gd name="T120" fmla="*/ 15 w 123"/>
              <a:gd name="T121" fmla="*/ 608 h 687"/>
              <a:gd name="T122" fmla="*/ 10 w 123"/>
              <a:gd name="T123" fmla="*/ 613 h 6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3" h="687">
                <a:moveTo>
                  <a:pt x="10" y="623"/>
                </a:moveTo>
                <a:lnTo>
                  <a:pt x="10" y="623"/>
                </a:lnTo>
                <a:lnTo>
                  <a:pt x="13" y="623"/>
                </a:lnTo>
                <a:lnTo>
                  <a:pt x="15" y="623"/>
                </a:lnTo>
                <a:lnTo>
                  <a:pt x="19" y="621"/>
                </a:lnTo>
                <a:lnTo>
                  <a:pt x="19" y="621"/>
                </a:lnTo>
                <a:lnTo>
                  <a:pt x="21" y="619"/>
                </a:lnTo>
                <a:lnTo>
                  <a:pt x="23" y="619"/>
                </a:lnTo>
                <a:lnTo>
                  <a:pt x="23" y="619"/>
                </a:lnTo>
                <a:lnTo>
                  <a:pt x="23" y="621"/>
                </a:lnTo>
                <a:lnTo>
                  <a:pt x="25" y="623"/>
                </a:lnTo>
                <a:lnTo>
                  <a:pt x="25" y="623"/>
                </a:lnTo>
                <a:lnTo>
                  <a:pt x="27" y="628"/>
                </a:lnTo>
                <a:lnTo>
                  <a:pt x="27" y="628"/>
                </a:lnTo>
                <a:lnTo>
                  <a:pt x="27" y="630"/>
                </a:lnTo>
                <a:lnTo>
                  <a:pt x="29" y="634"/>
                </a:lnTo>
                <a:lnTo>
                  <a:pt x="29" y="634"/>
                </a:lnTo>
                <a:lnTo>
                  <a:pt x="30" y="636"/>
                </a:lnTo>
                <a:lnTo>
                  <a:pt x="30" y="636"/>
                </a:lnTo>
                <a:lnTo>
                  <a:pt x="34" y="634"/>
                </a:lnTo>
                <a:lnTo>
                  <a:pt x="34" y="634"/>
                </a:lnTo>
                <a:lnTo>
                  <a:pt x="36" y="632"/>
                </a:lnTo>
                <a:lnTo>
                  <a:pt x="36" y="632"/>
                </a:lnTo>
                <a:lnTo>
                  <a:pt x="38" y="634"/>
                </a:lnTo>
                <a:lnTo>
                  <a:pt x="38" y="634"/>
                </a:lnTo>
                <a:lnTo>
                  <a:pt x="40" y="638"/>
                </a:lnTo>
                <a:lnTo>
                  <a:pt x="40" y="638"/>
                </a:lnTo>
                <a:lnTo>
                  <a:pt x="40" y="640"/>
                </a:lnTo>
                <a:lnTo>
                  <a:pt x="38" y="642"/>
                </a:lnTo>
                <a:lnTo>
                  <a:pt x="36" y="644"/>
                </a:lnTo>
                <a:lnTo>
                  <a:pt x="30" y="644"/>
                </a:lnTo>
                <a:lnTo>
                  <a:pt x="29" y="645"/>
                </a:lnTo>
                <a:lnTo>
                  <a:pt x="29" y="645"/>
                </a:lnTo>
                <a:lnTo>
                  <a:pt x="25" y="647"/>
                </a:lnTo>
                <a:lnTo>
                  <a:pt x="25" y="649"/>
                </a:lnTo>
                <a:lnTo>
                  <a:pt x="25" y="651"/>
                </a:lnTo>
                <a:lnTo>
                  <a:pt x="25" y="651"/>
                </a:lnTo>
                <a:lnTo>
                  <a:pt x="25" y="651"/>
                </a:lnTo>
                <a:lnTo>
                  <a:pt x="27" y="653"/>
                </a:lnTo>
                <a:lnTo>
                  <a:pt x="30" y="653"/>
                </a:lnTo>
                <a:lnTo>
                  <a:pt x="30" y="653"/>
                </a:lnTo>
                <a:lnTo>
                  <a:pt x="34" y="653"/>
                </a:lnTo>
                <a:lnTo>
                  <a:pt x="38" y="651"/>
                </a:lnTo>
                <a:lnTo>
                  <a:pt x="38" y="651"/>
                </a:lnTo>
                <a:lnTo>
                  <a:pt x="44" y="651"/>
                </a:lnTo>
                <a:lnTo>
                  <a:pt x="46" y="651"/>
                </a:lnTo>
                <a:lnTo>
                  <a:pt x="46" y="651"/>
                </a:lnTo>
                <a:lnTo>
                  <a:pt x="46" y="653"/>
                </a:lnTo>
                <a:lnTo>
                  <a:pt x="46" y="653"/>
                </a:lnTo>
                <a:lnTo>
                  <a:pt x="46" y="655"/>
                </a:lnTo>
                <a:lnTo>
                  <a:pt x="42" y="655"/>
                </a:lnTo>
                <a:lnTo>
                  <a:pt x="38" y="655"/>
                </a:lnTo>
                <a:lnTo>
                  <a:pt x="38" y="655"/>
                </a:lnTo>
                <a:lnTo>
                  <a:pt x="38" y="655"/>
                </a:lnTo>
                <a:lnTo>
                  <a:pt x="36" y="657"/>
                </a:lnTo>
                <a:lnTo>
                  <a:pt x="36" y="657"/>
                </a:lnTo>
                <a:lnTo>
                  <a:pt x="34" y="657"/>
                </a:lnTo>
                <a:lnTo>
                  <a:pt x="32" y="659"/>
                </a:lnTo>
                <a:lnTo>
                  <a:pt x="32" y="659"/>
                </a:lnTo>
                <a:lnTo>
                  <a:pt x="30" y="661"/>
                </a:lnTo>
                <a:lnTo>
                  <a:pt x="30" y="664"/>
                </a:lnTo>
                <a:lnTo>
                  <a:pt x="30" y="666"/>
                </a:lnTo>
                <a:lnTo>
                  <a:pt x="34" y="668"/>
                </a:lnTo>
                <a:lnTo>
                  <a:pt x="34" y="668"/>
                </a:lnTo>
                <a:lnTo>
                  <a:pt x="36" y="668"/>
                </a:lnTo>
                <a:lnTo>
                  <a:pt x="38" y="668"/>
                </a:lnTo>
                <a:lnTo>
                  <a:pt x="40" y="668"/>
                </a:lnTo>
                <a:lnTo>
                  <a:pt x="44" y="666"/>
                </a:lnTo>
                <a:lnTo>
                  <a:pt x="44" y="666"/>
                </a:lnTo>
                <a:lnTo>
                  <a:pt x="46" y="664"/>
                </a:lnTo>
                <a:lnTo>
                  <a:pt x="51" y="661"/>
                </a:lnTo>
                <a:lnTo>
                  <a:pt x="51" y="661"/>
                </a:lnTo>
                <a:lnTo>
                  <a:pt x="57" y="659"/>
                </a:lnTo>
                <a:lnTo>
                  <a:pt x="61" y="659"/>
                </a:lnTo>
                <a:lnTo>
                  <a:pt x="61" y="659"/>
                </a:lnTo>
                <a:lnTo>
                  <a:pt x="61" y="661"/>
                </a:lnTo>
                <a:lnTo>
                  <a:pt x="61" y="662"/>
                </a:lnTo>
                <a:lnTo>
                  <a:pt x="57" y="664"/>
                </a:lnTo>
                <a:lnTo>
                  <a:pt x="55" y="664"/>
                </a:lnTo>
                <a:lnTo>
                  <a:pt x="51" y="666"/>
                </a:lnTo>
                <a:lnTo>
                  <a:pt x="51" y="666"/>
                </a:lnTo>
                <a:lnTo>
                  <a:pt x="49" y="666"/>
                </a:lnTo>
                <a:lnTo>
                  <a:pt x="48" y="668"/>
                </a:lnTo>
                <a:lnTo>
                  <a:pt x="46" y="670"/>
                </a:lnTo>
                <a:lnTo>
                  <a:pt x="42" y="670"/>
                </a:lnTo>
                <a:lnTo>
                  <a:pt x="42" y="670"/>
                </a:lnTo>
                <a:lnTo>
                  <a:pt x="42" y="672"/>
                </a:lnTo>
                <a:lnTo>
                  <a:pt x="42" y="672"/>
                </a:lnTo>
                <a:lnTo>
                  <a:pt x="42" y="676"/>
                </a:lnTo>
                <a:lnTo>
                  <a:pt x="42" y="676"/>
                </a:lnTo>
                <a:lnTo>
                  <a:pt x="38" y="676"/>
                </a:lnTo>
                <a:lnTo>
                  <a:pt x="34" y="678"/>
                </a:lnTo>
                <a:lnTo>
                  <a:pt x="32" y="678"/>
                </a:lnTo>
                <a:lnTo>
                  <a:pt x="30" y="679"/>
                </a:lnTo>
                <a:lnTo>
                  <a:pt x="30" y="681"/>
                </a:lnTo>
                <a:lnTo>
                  <a:pt x="32" y="683"/>
                </a:lnTo>
                <a:lnTo>
                  <a:pt x="32" y="683"/>
                </a:lnTo>
                <a:lnTo>
                  <a:pt x="34" y="685"/>
                </a:lnTo>
                <a:lnTo>
                  <a:pt x="38" y="687"/>
                </a:lnTo>
                <a:lnTo>
                  <a:pt x="40" y="687"/>
                </a:lnTo>
                <a:lnTo>
                  <a:pt x="44" y="687"/>
                </a:lnTo>
                <a:lnTo>
                  <a:pt x="44" y="687"/>
                </a:lnTo>
                <a:lnTo>
                  <a:pt x="46" y="687"/>
                </a:lnTo>
                <a:lnTo>
                  <a:pt x="48" y="685"/>
                </a:lnTo>
                <a:lnTo>
                  <a:pt x="49" y="685"/>
                </a:lnTo>
                <a:lnTo>
                  <a:pt x="51" y="685"/>
                </a:lnTo>
                <a:lnTo>
                  <a:pt x="51" y="685"/>
                </a:lnTo>
                <a:lnTo>
                  <a:pt x="55" y="687"/>
                </a:lnTo>
                <a:lnTo>
                  <a:pt x="57" y="687"/>
                </a:lnTo>
                <a:lnTo>
                  <a:pt x="59" y="687"/>
                </a:lnTo>
                <a:lnTo>
                  <a:pt x="61" y="685"/>
                </a:lnTo>
                <a:lnTo>
                  <a:pt x="61" y="685"/>
                </a:lnTo>
                <a:lnTo>
                  <a:pt x="61" y="683"/>
                </a:lnTo>
                <a:lnTo>
                  <a:pt x="65" y="679"/>
                </a:lnTo>
                <a:lnTo>
                  <a:pt x="65" y="679"/>
                </a:lnTo>
                <a:lnTo>
                  <a:pt x="65" y="676"/>
                </a:lnTo>
                <a:lnTo>
                  <a:pt x="65" y="670"/>
                </a:lnTo>
                <a:lnTo>
                  <a:pt x="65" y="670"/>
                </a:lnTo>
                <a:lnTo>
                  <a:pt x="66" y="664"/>
                </a:lnTo>
                <a:lnTo>
                  <a:pt x="66" y="661"/>
                </a:lnTo>
                <a:lnTo>
                  <a:pt x="68" y="659"/>
                </a:lnTo>
                <a:lnTo>
                  <a:pt x="68" y="659"/>
                </a:lnTo>
                <a:lnTo>
                  <a:pt x="76" y="655"/>
                </a:lnTo>
                <a:lnTo>
                  <a:pt x="76" y="655"/>
                </a:lnTo>
                <a:lnTo>
                  <a:pt x="87" y="645"/>
                </a:lnTo>
                <a:lnTo>
                  <a:pt x="87" y="642"/>
                </a:lnTo>
                <a:lnTo>
                  <a:pt x="49" y="642"/>
                </a:lnTo>
                <a:lnTo>
                  <a:pt x="49" y="636"/>
                </a:lnTo>
                <a:lnTo>
                  <a:pt x="48" y="632"/>
                </a:lnTo>
                <a:lnTo>
                  <a:pt x="48" y="610"/>
                </a:lnTo>
                <a:lnTo>
                  <a:pt x="36" y="611"/>
                </a:lnTo>
                <a:lnTo>
                  <a:pt x="36" y="602"/>
                </a:lnTo>
                <a:lnTo>
                  <a:pt x="30" y="596"/>
                </a:lnTo>
                <a:lnTo>
                  <a:pt x="30" y="585"/>
                </a:lnTo>
                <a:lnTo>
                  <a:pt x="38" y="579"/>
                </a:lnTo>
                <a:lnTo>
                  <a:pt x="44" y="572"/>
                </a:lnTo>
                <a:lnTo>
                  <a:pt x="44" y="566"/>
                </a:lnTo>
                <a:lnTo>
                  <a:pt x="49" y="562"/>
                </a:lnTo>
                <a:lnTo>
                  <a:pt x="46" y="557"/>
                </a:lnTo>
                <a:lnTo>
                  <a:pt x="46" y="547"/>
                </a:lnTo>
                <a:lnTo>
                  <a:pt x="53" y="540"/>
                </a:lnTo>
                <a:lnTo>
                  <a:pt x="53" y="530"/>
                </a:lnTo>
                <a:lnTo>
                  <a:pt x="57" y="530"/>
                </a:lnTo>
                <a:lnTo>
                  <a:pt x="57" y="523"/>
                </a:lnTo>
                <a:lnTo>
                  <a:pt x="55" y="505"/>
                </a:lnTo>
                <a:lnTo>
                  <a:pt x="61" y="498"/>
                </a:lnTo>
                <a:lnTo>
                  <a:pt x="53" y="488"/>
                </a:lnTo>
                <a:lnTo>
                  <a:pt x="63" y="488"/>
                </a:lnTo>
                <a:lnTo>
                  <a:pt x="63" y="485"/>
                </a:lnTo>
                <a:lnTo>
                  <a:pt x="57" y="477"/>
                </a:lnTo>
                <a:lnTo>
                  <a:pt x="57" y="458"/>
                </a:lnTo>
                <a:lnTo>
                  <a:pt x="49" y="456"/>
                </a:lnTo>
                <a:lnTo>
                  <a:pt x="49" y="439"/>
                </a:lnTo>
                <a:lnTo>
                  <a:pt x="55" y="436"/>
                </a:lnTo>
                <a:lnTo>
                  <a:pt x="53" y="411"/>
                </a:lnTo>
                <a:lnTo>
                  <a:pt x="57" y="407"/>
                </a:lnTo>
                <a:lnTo>
                  <a:pt x="57" y="407"/>
                </a:lnTo>
                <a:lnTo>
                  <a:pt x="57" y="390"/>
                </a:lnTo>
                <a:lnTo>
                  <a:pt x="61" y="388"/>
                </a:lnTo>
                <a:lnTo>
                  <a:pt x="61" y="373"/>
                </a:lnTo>
                <a:lnTo>
                  <a:pt x="68" y="373"/>
                </a:lnTo>
                <a:lnTo>
                  <a:pt x="68" y="366"/>
                </a:lnTo>
                <a:lnTo>
                  <a:pt x="65" y="354"/>
                </a:lnTo>
                <a:lnTo>
                  <a:pt x="66" y="331"/>
                </a:lnTo>
                <a:lnTo>
                  <a:pt x="74" y="326"/>
                </a:lnTo>
                <a:lnTo>
                  <a:pt x="74" y="305"/>
                </a:lnTo>
                <a:lnTo>
                  <a:pt x="80" y="290"/>
                </a:lnTo>
                <a:lnTo>
                  <a:pt x="83" y="273"/>
                </a:lnTo>
                <a:lnTo>
                  <a:pt x="80" y="267"/>
                </a:lnTo>
                <a:lnTo>
                  <a:pt x="72" y="237"/>
                </a:lnTo>
                <a:lnTo>
                  <a:pt x="76" y="231"/>
                </a:lnTo>
                <a:lnTo>
                  <a:pt x="76" y="224"/>
                </a:lnTo>
                <a:lnTo>
                  <a:pt x="80" y="218"/>
                </a:lnTo>
                <a:lnTo>
                  <a:pt x="80" y="201"/>
                </a:lnTo>
                <a:lnTo>
                  <a:pt x="85" y="186"/>
                </a:lnTo>
                <a:lnTo>
                  <a:pt x="95" y="174"/>
                </a:lnTo>
                <a:lnTo>
                  <a:pt x="95" y="161"/>
                </a:lnTo>
                <a:lnTo>
                  <a:pt x="104" y="161"/>
                </a:lnTo>
                <a:lnTo>
                  <a:pt x="104" y="156"/>
                </a:lnTo>
                <a:lnTo>
                  <a:pt x="99" y="152"/>
                </a:lnTo>
                <a:lnTo>
                  <a:pt x="102" y="146"/>
                </a:lnTo>
                <a:lnTo>
                  <a:pt x="102" y="139"/>
                </a:lnTo>
                <a:lnTo>
                  <a:pt x="102" y="120"/>
                </a:lnTo>
                <a:lnTo>
                  <a:pt x="119" y="110"/>
                </a:lnTo>
                <a:lnTo>
                  <a:pt x="123" y="89"/>
                </a:lnTo>
                <a:lnTo>
                  <a:pt x="112" y="89"/>
                </a:lnTo>
                <a:lnTo>
                  <a:pt x="112" y="76"/>
                </a:lnTo>
                <a:lnTo>
                  <a:pt x="108" y="72"/>
                </a:lnTo>
                <a:lnTo>
                  <a:pt x="108" y="61"/>
                </a:lnTo>
                <a:lnTo>
                  <a:pt x="99" y="48"/>
                </a:lnTo>
                <a:lnTo>
                  <a:pt x="102" y="31"/>
                </a:lnTo>
                <a:lnTo>
                  <a:pt x="99" y="27"/>
                </a:lnTo>
                <a:lnTo>
                  <a:pt x="95" y="21"/>
                </a:lnTo>
                <a:lnTo>
                  <a:pt x="95" y="8"/>
                </a:lnTo>
                <a:lnTo>
                  <a:pt x="91" y="0"/>
                </a:lnTo>
                <a:lnTo>
                  <a:pt x="85" y="0"/>
                </a:lnTo>
                <a:lnTo>
                  <a:pt x="85" y="10"/>
                </a:lnTo>
                <a:lnTo>
                  <a:pt x="76" y="14"/>
                </a:lnTo>
                <a:lnTo>
                  <a:pt x="76" y="14"/>
                </a:lnTo>
                <a:lnTo>
                  <a:pt x="76" y="19"/>
                </a:lnTo>
                <a:lnTo>
                  <a:pt x="76" y="25"/>
                </a:lnTo>
                <a:lnTo>
                  <a:pt x="78" y="38"/>
                </a:lnTo>
                <a:lnTo>
                  <a:pt x="78" y="38"/>
                </a:lnTo>
                <a:lnTo>
                  <a:pt x="78" y="42"/>
                </a:lnTo>
                <a:lnTo>
                  <a:pt x="78" y="48"/>
                </a:lnTo>
                <a:lnTo>
                  <a:pt x="78" y="48"/>
                </a:lnTo>
                <a:lnTo>
                  <a:pt x="78" y="52"/>
                </a:lnTo>
                <a:lnTo>
                  <a:pt x="78" y="57"/>
                </a:lnTo>
                <a:lnTo>
                  <a:pt x="78" y="57"/>
                </a:lnTo>
                <a:lnTo>
                  <a:pt x="78" y="65"/>
                </a:lnTo>
                <a:lnTo>
                  <a:pt x="78" y="72"/>
                </a:lnTo>
                <a:lnTo>
                  <a:pt x="78" y="72"/>
                </a:lnTo>
                <a:lnTo>
                  <a:pt x="78" y="82"/>
                </a:lnTo>
                <a:lnTo>
                  <a:pt x="78" y="82"/>
                </a:lnTo>
                <a:lnTo>
                  <a:pt x="78" y="95"/>
                </a:lnTo>
                <a:lnTo>
                  <a:pt x="78" y="95"/>
                </a:lnTo>
                <a:lnTo>
                  <a:pt x="76" y="101"/>
                </a:lnTo>
                <a:lnTo>
                  <a:pt x="74" y="106"/>
                </a:lnTo>
                <a:lnTo>
                  <a:pt x="74" y="106"/>
                </a:lnTo>
                <a:lnTo>
                  <a:pt x="74" y="110"/>
                </a:lnTo>
                <a:lnTo>
                  <a:pt x="74" y="114"/>
                </a:lnTo>
                <a:lnTo>
                  <a:pt x="74" y="122"/>
                </a:lnTo>
                <a:lnTo>
                  <a:pt x="74" y="122"/>
                </a:lnTo>
                <a:lnTo>
                  <a:pt x="72" y="129"/>
                </a:lnTo>
                <a:lnTo>
                  <a:pt x="72" y="135"/>
                </a:lnTo>
                <a:lnTo>
                  <a:pt x="72" y="135"/>
                </a:lnTo>
                <a:lnTo>
                  <a:pt x="72" y="144"/>
                </a:lnTo>
                <a:lnTo>
                  <a:pt x="68" y="152"/>
                </a:lnTo>
                <a:lnTo>
                  <a:pt x="68" y="152"/>
                </a:lnTo>
                <a:lnTo>
                  <a:pt x="68" y="156"/>
                </a:lnTo>
                <a:lnTo>
                  <a:pt x="70" y="159"/>
                </a:lnTo>
                <a:lnTo>
                  <a:pt x="70" y="159"/>
                </a:lnTo>
                <a:lnTo>
                  <a:pt x="68" y="167"/>
                </a:lnTo>
                <a:lnTo>
                  <a:pt x="68" y="167"/>
                </a:lnTo>
                <a:lnTo>
                  <a:pt x="65" y="173"/>
                </a:lnTo>
                <a:lnTo>
                  <a:pt x="65" y="173"/>
                </a:lnTo>
                <a:lnTo>
                  <a:pt x="65" y="180"/>
                </a:lnTo>
                <a:lnTo>
                  <a:pt x="65" y="180"/>
                </a:lnTo>
                <a:lnTo>
                  <a:pt x="65" y="180"/>
                </a:lnTo>
                <a:lnTo>
                  <a:pt x="65" y="180"/>
                </a:lnTo>
                <a:lnTo>
                  <a:pt x="63" y="184"/>
                </a:lnTo>
                <a:lnTo>
                  <a:pt x="61" y="188"/>
                </a:lnTo>
                <a:lnTo>
                  <a:pt x="61" y="195"/>
                </a:lnTo>
                <a:lnTo>
                  <a:pt x="61" y="195"/>
                </a:lnTo>
                <a:lnTo>
                  <a:pt x="61" y="203"/>
                </a:lnTo>
                <a:lnTo>
                  <a:pt x="61" y="207"/>
                </a:lnTo>
                <a:lnTo>
                  <a:pt x="61" y="207"/>
                </a:lnTo>
                <a:lnTo>
                  <a:pt x="59" y="214"/>
                </a:lnTo>
                <a:lnTo>
                  <a:pt x="57" y="220"/>
                </a:lnTo>
                <a:lnTo>
                  <a:pt x="57" y="227"/>
                </a:lnTo>
                <a:lnTo>
                  <a:pt x="57" y="231"/>
                </a:lnTo>
                <a:lnTo>
                  <a:pt x="57" y="231"/>
                </a:lnTo>
                <a:lnTo>
                  <a:pt x="57" y="244"/>
                </a:lnTo>
                <a:lnTo>
                  <a:pt x="57" y="248"/>
                </a:lnTo>
                <a:lnTo>
                  <a:pt x="57" y="256"/>
                </a:lnTo>
                <a:lnTo>
                  <a:pt x="57" y="256"/>
                </a:lnTo>
                <a:lnTo>
                  <a:pt x="57" y="262"/>
                </a:lnTo>
                <a:lnTo>
                  <a:pt x="57" y="267"/>
                </a:lnTo>
                <a:lnTo>
                  <a:pt x="55" y="280"/>
                </a:lnTo>
                <a:lnTo>
                  <a:pt x="55" y="280"/>
                </a:lnTo>
                <a:lnTo>
                  <a:pt x="53" y="286"/>
                </a:lnTo>
                <a:lnTo>
                  <a:pt x="51" y="292"/>
                </a:lnTo>
                <a:lnTo>
                  <a:pt x="51" y="292"/>
                </a:lnTo>
                <a:lnTo>
                  <a:pt x="46" y="311"/>
                </a:lnTo>
                <a:lnTo>
                  <a:pt x="46" y="311"/>
                </a:lnTo>
                <a:lnTo>
                  <a:pt x="44" y="318"/>
                </a:lnTo>
                <a:lnTo>
                  <a:pt x="42" y="326"/>
                </a:lnTo>
                <a:lnTo>
                  <a:pt x="42" y="326"/>
                </a:lnTo>
                <a:lnTo>
                  <a:pt x="38" y="330"/>
                </a:lnTo>
                <a:lnTo>
                  <a:pt x="36" y="333"/>
                </a:lnTo>
                <a:lnTo>
                  <a:pt x="36" y="333"/>
                </a:lnTo>
                <a:lnTo>
                  <a:pt x="34" y="337"/>
                </a:lnTo>
                <a:lnTo>
                  <a:pt x="32" y="341"/>
                </a:lnTo>
                <a:lnTo>
                  <a:pt x="32" y="341"/>
                </a:lnTo>
                <a:lnTo>
                  <a:pt x="30" y="343"/>
                </a:lnTo>
                <a:lnTo>
                  <a:pt x="30" y="347"/>
                </a:lnTo>
                <a:lnTo>
                  <a:pt x="30" y="347"/>
                </a:lnTo>
                <a:lnTo>
                  <a:pt x="30" y="352"/>
                </a:lnTo>
                <a:lnTo>
                  <a:pt x="30" y="352"/>
                </a:lnTo>
                <a:lnTo>
                  <a:pt x="30" y="356"/>
                </a:lnTo>
                <a:lnTo>
                  <a:pt x="29" y="358"/>
                </a:lnTo>
                <a:lnTo>
                  <a:pt x="29" y="358"/>
                </a:lnTo>
                <a:lnTo>
                  <a:pt x="30" y="362"/>
                </a:lnTo>
                <a:lnTo>
                  <a:pt x="30" y="366"/>
                </a:lnTo>
                <a:lnTo>
                  <a:pt x="30" y="366"/>
                </a:lnTo>
                <a:lnTo>
                  <a:pt x="34" y="377"/>
                </a:lnTo>
                <a:lnTo>
                  <a:pt x="34" y="381"/>
                </a:lnTo>
                <a:lnTo>
                  <a:pt x="32" y="386"/>
                </a:lnTo>
                <a:lnTo>
                  <a:pt x="32" y="386"/>
                </a:lnTo>
                <a:lnTo>
                  <a:pt x="30" y="388"/>
                </a:lnTo>
                <a:lnTo>
                  <a:pt x="29" y="390"/>
                </a:lnTo>
                <a:lnTo>
                  <a:pt x="29" y="390"/>
                </a:lnTo>
                <a:lnTo>
                  <a:pt x="27" y="398"/>
                </a:lnTo>
                <a:lnTo>
                  <a:pt x="27" y="405"/>
                </a:lnTo>
                <a:lnTo>
                  <a:pt x="27" y="418"/>
                </a:lnTo>
                <a:lnTo>
                  <a:pt x="27" y="418"/>
                </a:lnTo>
                <a:lnTo>
                  <a:pt x="25" y="424"/>
                </a:lnTo>
                <a:lnTo>
                  <a:pt x="25" y="428"/>
                </a:lnTo>
                <a:lnTo>
                  <a:pt x="25" y="428"/>
                </a:lnTo>
                <a:lnTo>
                  <a:pt x="23" y="430"/>
                </a:lnTo>
                <a:lnTo>
                  <a:pt x="21" y="434"/>
                </a:lnTo>
                <a:lnTo>
                  <a:pt x="21" y="434"/>
                </a:lnTo>
                <a:lnTo>
                  <a:pt x="21" y="436"/>
                </a:lnTo>
                <a:lnTo>
                  <a:pt x="21" y="439"/>
                </a:lnTo>
                <a:lnTo>
                  <a:pt x="21" y="439"/>
                </a:lnTo>
                <a:lnTo>
                  <a:pt x="19" y="449"/>
                </a:lnTo>
                <a:lnTo>
                  <a:pt x="19" y="454"/>
                </a:lnTo>
                <a:lnTo>
                  <a:pt x="19" y="460"/>
                </a:lnTo>
                <a:lnTo>
                  <a:pt x="19" y="460"/>
                </a:lnTo>
                <a:lnTo>
                  <a:pt x="21" y="462"/>
                </a:lnTo>
                <a:lnTo>
                  <a:pt x="23" y="464"/>
                </a:lnTo>
                <a:lnTo>
                  <a:pt x="25" y="464"/>
                </a:lnTo>
                <a:lnTo>
                  <a:pt x="27" y="462"/>
                </a:lnTo>
                <a:lnTo>
                  <a:pt x="27" y="462"/>
                </a:lnTo>
                <a:lnTo>
                  <a:pt x="29" y="458"/>
                </a:lnTo>
                <a:lnTo>
                  <a:pt x="30" y="453"/>
                </a:lnTo>
                <a:lnTo>
                  <a:pt x="30" y="443"/>
                </a:lnTo>
                <a:lnTo>
                  <a:pt x="30" y="443"/>
                </a:lnTo>
                <a:lnTo>
                  <a:pt x="30" y="437"/>
                </a:lnTo>
                <a:lnTo>
                  <a:pt x="30" y="436"/>
                </a:lnTo>
                <a:lnTo>
                  <a:pt x="30" y="434"/>
                </a:lnTo>
                <a:lnTo>
                  <a:pt x="30" y="434"/>
                </a:lnTo>
                <a:lnTo>
                  <a:pt x="30" y="432"/>
                </a:lnTo>
                <a:lnTo>
                  <a:pt x="34" y="430"/>
                </a:lnTo>
                <a:lnTo>
                  <a:pt x="34" y="430"/>
                </a:lnTo>
                <a:lnTo>
                  <a:pt x="34" y="428"/>
                </a:lnTo>
                <a:lnTo>
                  <a:pt x="34" y="428"/>
                </a:lnTo>
                <a:lnTo>
                  <a:pt x="36" y="426"/>
                </a:lnTo>
                <a:lnTo>
                  <a:pt x="36" y="426"/>
                </a:lnTo>
                <a:lnTo>
                  <a:pt x="38" y="426"/>
                </a:lnTo>
                <a:lnTo>
                  <a:pt x="40" y="426"/>
                </a:lnTo>
                <a:lnTo>
                  <a:pt x="42" y="428"/>
                </a:lnTo>
                <a:lnTo>
                  <a:pt x="42" y="432"/>
                </a:lnTo>
                <a:lnTo>
                  <a:pt x="42" y="437"/>
                </a:lnTo>
                <a:lnTo>
                  <a:pt x="40" y="443"/>
                </a:lnTo>
                <a:lnTo>
                  <a:pt x="40" y="443"/>
                </a:lnTo>
                <a:lnTo>
                  <a:pt x="40" y="447"/>
                </a:lnTo>
                <a:lnTo>
                  <a:pt x="38" y="453"/>
                </a:lnTo>
                <a:lnTo>
                  <a:pt x="38" y="453"/>
                </a:lnTo>
                <a:lnTo>
                  <a:pt x="38" y="460"/>
                </a:lnTo>
                <a:lnTo>
                  <a:pt x="36" y="466"/>
                </a:lnTo>
                <a:lnTo>
                  <a:pt x="36" y="466"/>
                </a:lnTo>
                <a:lnTo>
                  <a:pt x="36" y="473"/>
                </a:lnTo>
                <a:lnTo>
                  <a:pt x="36" y="481"/>
                </a:lnTo>
                <a:lnTo>
                  <a:pt x="36" y="481"/>
                </a:lnTo>
                <a:lnTo>
                  <a:pt x="38" y="487"/>
                </a:lnTo>
                <a:lnTo>
                  <a:pt x="36" y="488"/>
                </a:lnTo>
                <a:lnTo>
                  <a:pt x="36" y="490"/>
                </a:lnTo>
                <a:lnTo>
                  <a:pt x="36" y="490"/>
                </a:lnTo>
                <a:lnTo>
                  <a:pt x="34" y="492"/>
                </a:lnTo>
                <a:lnTo>
                  <a:pt x="34" y="496"/>
                </a:lnTo>
                <a:lnTo>
                  <a:pt x="34" y="496"/>
                </a:lnTo>
                <a:lnTo>
                  <a:pt x="32" y="502"/>
                </a:lnTo>
                <a:lnTo>
                  <a:pt x="32" y="502"/>
                </a:lnTo>
                <a:lnTo>
                  <a:pt x="30" y="507"/>
                </a:lnTo>
                <a:lnTo>
                  <a:pt x="30" y="507"/>
                </a:lnTo>
                <a:lnTo>
                  <a:pt x="30" y="513"/>
                </a:lnTo>
                <a:lnTo>
                  <a:pt x="30" y="513"/>
                </a:lnTo>
                <a:lnTo>
                  <a:pt x="29" y="513"/>
                </a:lnTo>
                <a:lnTo>
                  <a:pt x="27" y="513"/>
                </a:lnTo>
                <a:lnTo>
                  <a:pt x="23" y="511"/>
                </a:lnTo>
                <a:lnTo>
                  <a:pt x="19" y="509"/>
                </a:lnTo>
                <a:lnTo>
                  <a:pt x="19" y="505"/>
                </a:lnTo>
                <a:lnTo>
                  <a:pt x="19" y="505"/>
                </a:lnTo>
                <a:lnTo>
                  <a:pt x="15" y="505"/>
                </a:lnTo>
                <a:lnTo>
                  <a:pt x="15" y="507"/>
                </a:lnTo>
                <a:lnTo>
                  <a:pt x="12" y="511"/>
                </a:lnTo>
                <a:lnTo>
                  <a:pt x="12" y="511"/>
                </a:lnTo>
                <a:lnTo>
                  <a:pt x="10" y="517"/>
                </a:lnTo>
                <a:lnTo>
                  <a:pt x="8" y="519"/>
                </a:lnTo>
                <a:lnTo>
                  <a:pt x="6" y="523"/>
                </a:lnTo>
                <a:lnTo>
                  <a:pt x="6" y="523"/>
                </a:lnTo>
                <a:lnTo>
                  <a:pt x="4" y="524"/>
                </a:lnTo>
                <a:lnTo>
                  <a:pt x="0" y="530"/>
                </a:lnTo>
                <a:lnTo>
                  <a:pt x="0" y="530"/>
                </a:lnTo>
                <a:lnTo>
                  <a:pt x="12" y="528"/>
                </a:lnTo>
                <a:lnTo>
                  <a:pt x="15" y="530"/>
                </a:lnTo>
                <a:lnTo>
                  <a:pt x="15" y="530"/>
                </a:lnTo>
                <a:lnTo>
                  <a:pt x="19" y="532"/>
                </a:lnTo>
                <a:lnTo>
                  <a:pt x="19" y="536"/>
                </a:lnTo>
                <a:lnTo>
                  <a:pt x="19" y="536"/>
                </a:lnTo>
                <a:lnTo>
                  <a:pt x="19" y="538"/>
                </a:lnTo>
                <a:lnTo>
                  <a:pt x="19" y="541"/>
                </a:lnTo>
                <a:lnTo>
                  <a:pt x="19" y="545"/>
                </a:lnTo>
                <a:lnTo>
                  <a:pt x="19" y="547"/>
                </a:lnTo>
                <a:lnTo>
                  <a:pt x="19" y="547"/>
                </a:lnTo>
                <a:lnTo>
                  <a:pt x="21" y="549"/>
                </a:lnTo>
                <a:lnTo>
                  <a:pt x="25" y="551"/>
                </a:lnTo>
                <a:lnTo>
                  <a:pt x="27" y="553"/>
                </a:lnTo>
                <a:lnTo>
                  <a:pt x="29" y="555"/>
                </a:lnTo>
                <a:lnTo>
                  <a:pt x="29" y="555"/>
                </a:lnTo>
                <a:lnTo>
                  <a:pt x="25" y="557"/>
                </a:lnTo>
                <a:lnTo>
                  <a:pt x="23" y="557"/>
                </a:lnTo>
                <a:lnTo>
                  <a:pt x="19" y="557"/>
                </a:lnTo>
                <a:lnTo>
                  <a:pt x="15" y="557"/>
                </a:lnTo>
                <a:lnTo>
                  <a:pt x="15" y="557"/>
                </a:lnTo>
                <a:lnTo>
                  <a:pt x="13" y="557"/>
                </a:lnTo>
                <a:lnTo>
                  <a:pt x="10" y="557"/>
                </a:lnTo>
                <a:lnTo>
                  <a:pt x="6" y="557"/>
                </a:lnTo>
                <a:lnTo>
                  <a:pt x="4" y="558"/>
                </a:lnTo>
                <a:lnTo>
                  <a:pt x="4" y="558"/>
                </a:lnTo>
                <a:lnTo>
                  <a:pt x="2" y="560"/>
                </a:lnTo>
                <a:lnTo>
                  <a:pt x="2" y="562"/>
                </a:lnTo>
                <a:lnTo>
                  <a:pt x="2" y="566"/>
                </a:lnTo>
                <a:lnTo>
                  <a:pt x="4" y="568"/>
                </a:lnTo>
                <a:lnTo>
                  <a:pt x="6" y="572"/>
                </a:lnTo>
                <a:lnTo>
                  <a:pt x="10" y="575"/>
                </a:lnTo>
                <a:lnTo>
                  <a:pt x="10" y="575"/>
                </a:lnTo>
                <a:lnTo>
                  <a:pt x="8" y="577"/>
                </a:lnTo>
                <a:lnTo>
                  <a:pt x="4" y="577"/>
                </a:lnTo>
                <a:lnTo>
                  <a:pt x="4" y="579"/>
                </a:lnTo>
                <a:lnTo>
                  <a:pt x="4" y="579"/>
                </a:lnTo>
                <a:lnTo>
                  <a:pt x="4" y="585"/>
                </a:lnTo>
                <a:lnTo>
                  <a:pt x="4" y="585"/>
                </a:lnTo>
                <a:lnTo>
                  <a:pt x="2" y="589"/>
                </a:lnTo>
                <a:lnTo>
                  <a:pt x="2" y="591"/>
                </a:lnTo>
                <a:lnTo>
                  <a:pt x="2" y="591"/>
                </a:lnTo>
                <a:lnTo>
                  <a:pt x="6" y="591"/>
                </a:lnTo>
                <a:lnTo>
                  <a:pt x="10" y="592"/>
                </a:lnTo>
                <a:lnTo>
                  <a:pt x="10" y="592"/>
                </a:lnTo>
                <a:lnTo>
                  <a:pt x="10" y="596"/>
                </a:lnTo>
                <a:lnTo>
                  <a:pt x="12" y="598"/>
                </a:lnTo>
                <a:lnTo>
                  <a:pt x="12" y="598"/>
                </a:lnTo>
                <a:lnTo>
                  <a:pt x="15" y="602"/>
                </a:lnTo>
                <a:lnTo>
                  <a:pt x="17" y="606"/>
                </a:lnTo>
                <a:lnTo>
                  <a:pt x="15" y="606"/>
                </a:lnTo>
                <a:lnTo>
                  <a:pt x="15" y="608"/>
                </a:lnTo>
                <a:lnTo>
                  <a:pt x="15" y="608"/>
                </a:lnTo>
                <a:lnTo>
                  <a:pt x="15" y="608"/>
                </a:lnTo>
                <a:lnTo>
                  <a:pt x="15" y="608"/>
                </a:lnTo>
                <a:lnTo>
                  <a:pt x="12" y="610"/>
                </a:lnTo>
                <a:lnTo>
                  <a:pt x="10" y="611"/>
                </a:lnTo>
                <a:lnTo>
                  <a:pt x="10" y="613"/>
                </a:lnTo>
                <a:lnTo>
                  <a:pt x="10" y="613"/>
                </a:lnTo>
                <a:lnTo>
                  <a:pt x="10" y="623"/>
                </a:lnTo>
                <a:lnTo>
                  <a:pt x="10" y="623"/>
                </a:lnTo>
                <a:lnTo>
                  <a:pt x="10" y="623"/>
                </a:lnTo>
                <a:lnTo>
                  <a:pt x="10" y="623"/>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67" name="Freeform 65"/>
          <p:cNvSpPr>
            <a:spLocks/>
          </p:cNvSpPr>
          <p:nvPr/>
        </p:nvSpPr>
        <p:spPr bwMode="auto">
          <a:xfrm>
            <a:off x="9682907" y="4716700"/>
            <a:ext cx="358304" cy="375944"/>
          </a:xfrm>
          <a:custGeom>
            <a:avLst/>
            <a:gdLst>
              <a:gd name="T0" fmla="*/ 0 w 176"/>
              <a:gd name="T1" fmla="*/ 128 h 217"/>
              <a:gd name="T2" fmla="*/ 0 w 176"/>
              <a:gd name="T3" fmla="*/ 121 h 217"/>
              <a:gd name="T4" fmla="*/ 12 w 176"/>
              <a:gd name="T5" fmla="*/ 111 h 217"/>
              <a:gd name="T6" fmla="*/ 12 w 176"/>
              <a:gd name="T7" fmla="*/ 104 h 217"/>
              <a:gd name="T8" fmla="*/ 6 w 176"/>
              <a:gd name="T9" fmla="*/ 100 h 217"/>
              <a:gd name="T10" fmla="*/ 6 w 176"/>
              <a:gd name="T11" fmla="*/ 83 h 217"/>
              <a:gd name="T12" fmla="*/ 15 w 176"/>
              <a:gd name="T13" fmla="*/ 74 h 217"/>
              <a:gd name="T14" fmla="*/ 12 w 176"/>
              <a:gd name="T15" fmla="*/ 66 h 217"/>
              <a:gd name="T16" fmla="*/ 12 w 176"/>
              <a:gd name="T17" fmla="*/ 51 h 217"/>
              <a:gd name="T18" fmla="*/ 19 w 176"/>
              <a:gd name="T19" fmla="*/ 45 h 217"/>
              <a:gd name="T20" fmla="*/ 6 w 176"/>
              <a:gd name="T21" fmla="*/ 24 h 217"/>
              <a:gd name="T22" fmla="*/ 4 w 176"/>
              <a:gd name="T23" fmla="*/ 19 h 217"/>
              <a:gd name="T24" fmla="*/ 17 w 176"/>
              <a:gd name="T25" fmla="*/ 19 h 217"/>
              <a:gd name="T26" fmla="*/ 25 w 176"/>
              <a:gd name="T27" fmla="*/ 11 h 217"/>
              <a:gd name="T28" fmla="*/ 38 w 176"/>
              <a:gd name="T29" fmla="*/ 7 h 217"/>
              <a:gd name="T30" fmla="*/ 46 w 176"/>
              <a:gd name="T31" fmla="*/ 0 h 217"/>
              <a:gd name="T32" fmla="*/ 65 w 176"/>
              <a:gd name="T33" fmla="*/ 0 h 217"/>
              <a:gd name="T34" fmla="*/ 65 w 176"/>
              <a:gd name="T35" fmla="*/ 28 h 217"/>
              <a:gd name="T36" fmla="*/ 78 w 176"/>
              <a:gd name="T37" fmla="*/ 43 h 217"/>
              <a:gd name="T38" fmla="*/ 89 w 176"/>
              <a:gd name="T39" fmla="*/ 43 h 217"/>
              <a:gd name="T40" fmla="*/ 95 w 176"/>
              <a:gd name="T41" fmla="*/ 49 h 217"/>
              <a:gd name="T42" fmla="*/ 104 w 176"/>
              <a:gd name="T43" fmla="*/ 53 h 217"/>
              <a:gd name="T44" fmla="*/ 110 w 176"/>
              <a:gd name="T45" fmla="*/ 53 h 217"/>
              <a:gd name="T46" fmla="*/ 114 w 176"/>
              <a:gd name="T47" fmla="*/ 59 h 217"/>
              <a:gd name="T48" fmla="*/ 133 w 176"/>
              <a:gd name="T49" fmla="*/ 62 h 217"/>
              <a:gd name="T50" fmla="*/ 136 w 176"/>
              <a:gd name="T51" fmla="*/ 74 h 217"/>
              <a:gd name="T52" fmla="*/ 136 w 176"/>
              <a:gd name="T53" fmla="*/ 87 h 217"/>
              <a:gd name="T54" fmla="*/ 133 w 176"/>
              <a:gd name="T55" fmla="*/ 91 h 217"/>
              <a:gd name="T56" fmla="*/ 138 w 176"/>
              <a:gd name="T57" fmla="*/ 94 h 217"/>
              <a:gd name="T58" fmla="*/ 138 w 176"/>
              <a:gd name="T59" fmla="*/ 108 h 217"/>
              <a:gd name="T60" fmla="*/ 165 w 176"/>
              <a:gd name="T61" fmla="*/ 108 h 217"/>
              <a:gd name="T62" fmla="*/ 165 w 176"/>
              <a:gd name="T63" fmla="*/ 125 h 217"/>
              <a:gd name="T64" fmla="*/ 176 w 176"/>
              <a:gd name="T65" fmla="*/ 136 h 217"/>
              <a:gd name="T66" fmla="*/ 171 w 176"/>
              <a:gd name="T67" fmla="*/ 157 h 217"/>
              <a:gd name="T68" fmla="*/ 167 w 176"/>
              <a:gd name="T69" fmla="*/ 163 h 217"/>
              <a:gd name="T70" fmla="*/ 154 w 176"/>
              <a:gd name="T71" fmla="*/ 157 h 217"/>
              <a:gd name="T72" fmla="*/ 135 w 176"/>
              <a:gd name="T73" fmla="*/ 157 h 217"/>
              <a:gd name="T74" fmla="*/ 118 w 176"/>
              <a:gd name="T75" fmla="*/ 163 h 217"/>
              <a:gd name="T76" fmla="*/ 106 w 176"/>
              <a:gd name="T77" fmla="*/ 174 h 217"/>
              <a:gd name="T78" fmla="*/ 106 w 176"/>
              <a:gd name="T79" fmla="*/ 193 h 217"/>
              <a:gd name="T80" fmla="*/ 102 w 176"/>
              <a:gd name="T81" fmla="*/ 204 h 217"/>
              <a:gd name="T82" fmla="*/ 87 w 176"/>
              <a:gd name="T83" fmla="*/ 204 h 217"/>
              <a:gd name="T84" fmla="*/ 80 w 176"/>
              <a:gd name="T85" fmla="*/ 215 h 217"/>
              <a:gd name="T86" fmla="*/ 72 w 176"/>
              <a:gd name="T87" fmla="*/ 206 h 217"/>
              <a:gd name="T88" fmla="*/ 49 w 176"/>
              <a:gd name="T89" fmla="*/ 204 h 217"/>
              <a:gd name="T90" fmla="*/ 38 w 176"/>
              <a:gd name="T91" fmla="*/ 212 h 217"/>
              <a:gd name="T92" fmla="*/ 38 w 176"/>
              <a:gd name="T93" fmla="*/ 217 h 217"/>
              <a:gd name="T94" fmla="*/ 27 w 176"/>
              <a:gd name="T95" fmla="*/ 217 h 217"/>
              <a:gd name="T96" fmla="*/ 27 w 176"/>
              <a:gd name="T97" fmla="*/ 204 h 217"/>
              <a:gd name="T98" fmla="*/ 23 w 176"/>
              <a:gd name="T99" fmla="*/ 200 h 217"/>
              <a:gd name="T100" fmla="*/ 23 w 176"/>
              <a:gd name="T101" fmla="*/ 189 h 217"/>
              <a:gd name="T102" fmla="*/ 14 w 176"/>
              <a:gd name="T103" fmla="*/ 176 h 217"/>
              <a:gd name="T104" fmla="*/ 17 w 176"/>
              <a:gd name="T105" fmla="*/ 159 h 217"/>
              <a:gd name="T106" fmla="*/ 14 w 176"/>
              <a:gd name="T107" fmla="*/ 155 h 217"/>
              <a:gd name="T108" fmla="*/ 12 w 176"/>
              <a:gd name="T109" fmla="*/ 149 h 217"/>
              <a:gd name="T110" fmla="*/ 12 w 176"/>
              <a:gd name="T111" fmla="*/ 136 h 217"/>
              <a:gd name="T112" fmla="*/ 6 w 176"/>
              <a:gd name="T113" fmla="*/ 128 h 217"/>
              <a:gd name="T114" fmla="*/ 0 w 176"/>
              <a:gd name="T115" fmla="*/ 128 h 217"/>
              <a:gd name="T116" fmla="*/ 0 w 176"/>
              <a:gd name="T117" fmla="*/ 128 h 217"/>
              <a:gd name="T118" fmla="*/ 0 w 176"/>
              <a:gd name="T119" fmla="*/ 128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76" h="217">
                <a:moveTo>
                  <a:pt x="0" y="128"/>
                </a:moveTo>
                <a:lnTo>
                  <a:pt x="0" y="121"/>
                </a:lnTo>
                <a:lnTo>
                  <a:pt x="12" y="111"/>
                </a:lnTo>
                <a:lnTo>
                  <a:pt x="12" y="104"/>
                </a:lnTo>
                <a:lnTo>
                  <a:pt x="6" y="100"/>
                </a:lnTo>
                <a:lnTo>
                  <a:pt x="6" y="83"/>
                </a:lnTo>
                <a:lnTo>
                  <a:pt x="15" y="74"/>
                </a:lnTo>
                <a:lnTo>
                  <a:pt x="12" y="66"/>
                </a:lnTo>
                <a:lnTo>
                  <a:pt x="12" y="51"/>
                </a:lnTo>
                <a:lnTo>
                  <a:pt x="19" y="45"/>
                </a:lnTo>
                <a:lnTo>
                  <a:pt x="6" y="24"/>
                </a:lnTo>
                <a:lnTo>
                  <a:pt x="4" y="19"/>
                </a:lnTo>
                <a:lnTo>
                  <a:pt x="17" y="19"/>
                </a:lnTo>
                <a:lnTo>
                  <a:pt x="25" y="11"/>
                </a:lnTo>
                <a:lnTo>
                  <a:pt x="38" y="7"/>
                </a:lnTo>
                <a:lnTo>
                  <a:pt x="46" y="0"/>
                </a:lnTo>
                <a:lnTo>
                  <a:pt x="65" y="0"/>
                </a:lnTo>
                <a:lnTo>
                  <a:pt x="65" y="28"/>
                </a:lnTo>
                <a:lnTo>
                  <a:pt x="78" y="43"/>
                </a:lnTo>
                <a:lnTo>
                  <a:pt x="89" y="43"/>
                </a:lnTo>
                <a:lnTo>
                  <a:pt x="95" y="49"/>
                </a:lnTo>
                <a:lnTo>
                  <a:pt x="104" y="53"/>
                </a:lnTo>
                <a:lnTo>
                  <a:pt x="110" y="53"/>
                </a:lnTo>
                <a:lnTo>
                  <a:pt x="114" y="59"/>
                </a:lnTo>
                <a:lnTo>
                  <a:pt x="133" y="62"/>
                </a:lnTo>
                <a:lnTo>
                  <a:pt x="136" y="74"/>
                </a:lnTo>
                <a:lnTo>
                  <a:pt x="136" y="87"/>
                </a:lnTo>
                <a:lnTo>
                  <a:pt x="133" y="91"/>
                </a:lnTo>
                <a:lnTo>
                  <a:pt x="138" y="94"/>
                </a:lnTo>
                <a:lnTo>
                  <a:pt x="138" y="108"/>
                </a:lnTo>
                <a:lnTo>
                  <a:pt x="165" y="108"/>
                </a:lnTo>
                <a:lnTo>
                  <a:pt x="165" y="125"/>
                </a:lnTo>
                <a:lnTo>
                  <a:pt x="176" y="136"/>
                </a:lnTo>
                <a:lnTo>
                  <a:pt x="171" y="157"/>
                </a:lnTo>
                <a:lnTo>
                  <a:pt x="167" y="163"/>
                </a:lnTo>
                <a:lnTo>
                  <a:pt x="154" y="157"/>
                </a:lnTo>
                <a:lnTo>
                  <a:pt x="135" y="157"/>
                </a:lnTo>
                <a:lnTo>
                  <a:pt x="118" y="163"/>
                </a:lnTo>
                <a:lnTo>
                  <a:pt x="106" y="174"/>
                </a:lnTo>
                <a:lnTo>
                  <a:pt x="106" y="193"/>
                </a:lnTo>
                <a:lnTo>
                  <a:pt x="102" y="204"/>
                </a:lnTo>
                <a:lnTo>
                  <a:pt x="87" y="204"/>
                </a:lnTo>
                <a:lnTo>
                  <a:pt x="80" y="215"/>
                </a:lnTo>
                <a:lnTo>
                  <a:pt x="72" y="206"/>
                </a:lnTo>
                <a:lnTo>
                  <a:pt x="49" y="204"/>
                </a:lnTo>
                <a:lnTo>
                  <a:pt x="38" y="212"/>
                </a:lnTo>
                <a:lnTo>
                  <a:pt x="38" y="217"/>
                </a:lnTo>
                <a:lnTo>
                  <a:pt x="27" y="217"/>
                </a:lnTo>
                <a:lnTo>
                  <a:pt x="27" y="204"/>
                </a:lnTo>
                <a:lnTo>
                  <a:pt x="23" y="200"/>
                </a:lnTo>
                <a:lnTo>
                  <a:pt x="23" y="189"/>
                </a:lnTo>
                <a:lnTo>
                  <a:pt x="14" y="176"/>
                </a:lnTo>
                <a:lnTo>
                  <a:pt x="17" y="159"/>
                </a:lnTo>
                <a:lnTo>
                  <a:pt x="14" y="155"/>
                </a:lnTo>
                <a:lnTo>
                  <a:pt x="12" y="149"/>
                </a:lnTo>
                <a:lnTo>
                  <a:pt x="12" y="136"/>
                </a:lnTo>
                <a:lnTo>
                  <a:pt x="6" y="128"/>
                </a:lnTo>
                <a:lnTo>
                  <a:pt x="0" y="128"/>
                </a:lnTo>
                <a:lnTo>
                  <a:pt x="0" y="128"/>
                </a:lnTo>
                <a:lnTo>
                  <a:pt x="0" y="128"/>
                </a:lnTo>
                <a:close/>
              </a:path>
            </a:pathLst>
          </a:custGeom>
          <a:solidFill>
            <a:schemeClr val="bg1">
              <a:lumMod val="85000"/>
            </a:schemeClr>
          </a:solidFill>
          <a:ln w="635" cap="rnd">
            <a:solidFill>
              <a:schemeClr val="bg1">
                <a:alpha val="17000"/>
              </a:schemeClr>
            </a:solidFill>
            <a:round/>
            <a:headEnd/>
            <a:tailEnd/>
          </a:ln>
        </p:spPr>
        <p:txBody>
          <a:bodyPr/>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68" name="Freeform 66"/>
          <p:cNvSpPr>
            <a:spLocks/>
          </p:cNvSpPr>
          <p:nvPr/>
        </p:nvSpPr>
        <p:spPr bwMode="auto">
          <a:xfrm>
            <a:off x="9682907" y="4716700"/>
            <a:ext cx="358304" cy="375944"/>
          </a:xfrm>
          <a:custGeom>
            <a:avLst/>
            <a:gdLst>
              <a:gd name="T0" fmla="*/ 0 w 176"/>
              <a:gd name="T1" fmla="*/ 128 h 217"/>
              <a:gd name="T2" fmla="*/ 0 w 176"/>
              <a:gd name="T3" fmla="*/ 121 h 217"/>
              <a:gd name="T4" fmla="*/ 12 w 176"/>
              <a:gd name="T5" fmla="*/ 111 h 217"/>
              <a:gd name="T6" fmla="*/ 12 w 176"/>
              <a:gd name="T7" fmla="*/ 104 h 217"/>
              <a:gd name="T8" fmla="*/ 6 w 176"/>
              <a:gd name="T9" fmla="*/ 100 h 217"/>
              <a:gd name="T10" fmla="*/ 6 w 176"/>
              <a:gd name="T11" fmla="*/ 83 h 217"/>
              <a:gd name="T12" fmla="*/ 15 w 176"/>
              <a:gd name="T13" fmla="*/ 74 h 217"/>
              <a:gd name="T14" fmla="*/ 12 w 176"/>
              <a:gd name="T15" fmla="*/ 66 h 217"/>
              <a:gd name="T16" fmla="*/ 12 w 176"/>
              <a:gd name="T17" fmla="*/ 51 h 217"/>
              <a:gd name="T18" fmla="*/ 19 w 176"/>
              <a:gd name="T19" fmla="*/ 45 h 217"/>
              <a:gd name="T20" fmla="*/ 6 w 176"/>
              <a:gd name="T21" fmla="*/ 24 h 217"/>
              <a:gd name="T22" fmla="*/ 4 w 176"/>
              <a:gd name="T23" fmla="*/ 19 h 217"/>
              <a:gd name="T24" fmla="*/ 17 w 176"/>
              <a:gd name="T25" fmla="*/ 19 h 217"/>
              <a:gd name="T26" fmla="*/ 25 w 176"/>
              <a:gd name="T27" fmla="*/ 11 h 217"/>
              <a:gd name="T28" fmla="*/ 38 w 176"/>
              <a:gd name="T29" fmla="*/ 7 h 217"/>
              <a:gd name="T30" fmla="*/ 46 w 176"/>
              <a:gd name="T31" fmla="*/ 0 h 217"/>
              <a:gd name="T32" fmla="*/ 65 w 176"/>
              <a:gd name="T33" fmla="*/ 0 h 217"/>
              <a:gd name="T34" fmla="*/ 65 w 176"/>
              <a:gd name="T35" fmla="*/ 28 h 217"/>
              <a:gd name="T36" fmla="*/ 78 w 176"/>
              <a:gd name="T37" fmla="*/ 43 h 217"/>
              <a:gd name="T38" fmla="*/ 89 w 176"/>
              <a:gd name="T39" fmla="*/ 43 h 217"/>
              <a:gd name="T40" fmla="*/ 95 w 176"/>
              <a:gd name="T41" fmla="*/ 49 h 217"/>
              <a:gd name="T42" fmla="*/ 104 w 176"/>
              <a:gd name="T43" fmla="*/ 53 h 217"/>
              <a:gd name="T44" fmla="*/ 110 w 176"/>
              <a:gd name="T45" fmla="*/ 53 h 217"/>
              <a:gd name="T46" fmla="*/ 114 w 176"/>
              <a:gd name="T47" fmla="*/ 59 h 217"/>
              <a:gd name="T48" fmla="*/ 133 w 176"/>
              <a:gd name="T49" fmla="*/ 62 h 217"/>
              <a:gd name="T50" fmla="*/ 136 w 176"/>
              <a:gd name="T51" fmla="*/ 74 h 217"/>
              <a:gd name="T52" fmla="*/ 136 w 176"/>
              <a:gd name="T53" fmla="*/ 87 h 217"/>
              <a:gd name="T54" fmla="*/ 133 w 176"/>
              <a:gd name="T55" fmla="*/ 91 h 217"/>
              <a:gd name="T56" fmla="*/ 138 w 176"/>
              <a:gd name="T57" fmla="*/ 94 h 217"/>
              <a:gd name="T58" fmla="*/ 138 w 176"/>
              <a:gd name="T59" fmla="*/ 108 h 217"/>
              <a:gd name="T60" fmla="*/ 165 w 176"/>
              <a:gd name="T61" fmla="*/ 108 h 217"/>
              <a:gd name="T62" fmla="*/ 165 w 176"/>
              <a:gd name="T63" fmla="*/ 125 h 217"/>
              <a:gd name="T64" fmla="*/ 176 w 176"/>
              <a:gd name="T65" fmla="*/ 136 h 217"/>
              <a:gd name="T66" fmla="*/ 171 w 176"/>
              <a:gd name="T67" fmla="*/ 157 h 217"/>
              <a:gd name="T68" fmla="*/ 167 w 176"/>
              <a:gd name="T69" fmla="*/ 163 h 217"/>
              <a:gd name="T70" fmla="*/ 154 w 176"/>
              <a:gd name="T71" fmla="*/ 157 h 217"/>
              <a:gd name="T72" fmla="*/ 135 w 176"/>
              <a:gd name="T73" fmla="*/ 157 h 217"/>
              <a:gd name="T74" fmla="*/ 118 w 176"/>
              <a:gd name="T75" fmla="*/ 163 h 217"/>
              <a:gd name="T76" fmla="*/ 106 w 176"/>
              <a:gd name="T77" fmla="*/ 174 h 217"/>
              <a:gd name="T78" fmla="*/ 106 w 176"/>
              <a:gd name="T79" fmla="*/ 193 h 217"/>
              <a:gd name="T80" fmla="*/ 102 w 176"/>
              <a:gd name="T81" fmla="*/ 204 h 217"/>
              <a:gd name="T82" fmla="*/ 87 w 176"/>
              <a:gd name="T83" fmla="*/ 204 h 217"/>
              <a:gd name="T84" fmla="*/ 80 w 176"/>
              <a:gd name="T85" fmla="*/ 215 h 217"/>
              <a:gd name="T86" fmla="*/ 72 w 176"/>
              <a:gd name="T87" fmla="*/ 206 h 217"/>
              <a:gd name="T88" fmla="*/ 49 w 176"/>
              <a:gd name="T89" fmla="*/ 204 h 217"/>
              <a:gd name="T90" fmla="*/ 38 w 176"/>
              <a:gd name="T91" fmla="*/ 212 h 217"/>
              <a:gd name="T92" fmla="*/ 38 w 176"/>
              <a:gd name="T93" fmla="*/ 217 h 217"/>
              <a:gd name="T94" fmla="*/ 27 w 176"/>
              <a:gd name="T95" fmla="*/ 217 h 217"/>
              <a:gd name="T96" fmla="*/ 27 w 176"/>
              <a:gd name="T97" fmla="*/ 204 h 217"/>
              <a:gd name="T98" fmla="*/ 23 w 176"/>
              <a:gd name="T99" fmla="*/ 200 h 217"/>
              <a:gd name="T100" fmla="*/ 23 w 176"/>
              <a:gd name="T101" fmla="*/ 189 h 217"/>
              <a:gd name="T102" fmla="*/ 14 w 176"/>
              <a:gd name="T103" fmla="*/ 176 h 217"/>
              <a:gd name="T104" fmla="*/ 17 w 176"/>
              <a:gd name="T105" fmla="*/ 159 h 217"/>
              <a:gd name="T106" fmla="*/ 14 w 176"/>
              <a:gd name="T107" fmla="*/ 155 h 217"/>
              <a:gd name="T108" fmla="*/ 12 w 176"/>
              <a:gd name="T109" fmla="*/ 149 h 217"/>
              <a:gd name="T110" fmla="*/ 12 w 176"/>
              <a:gd name="T111" fmla="*/ 136 h 217"/>
              <a:gd name="T112" fmla="*/ 6 w 176"/>
              <a:gd name="T113" fmla="*/ 128 h 217"/>
              <a:gd name="T114" fmla="*/ 0 w 176"/>
              <a:gd name="T115" fmla="*/ 128 h 217"/>
              <a:gd name="T116" fmla="*/ 0 w 176"/>
              <a:gd name="T117" fmla="*/ 128 h 217"/>
              <a:gd name="T118" fmla="*/ 0 w 176"/>
              <a:gd name="T119" fmla="*/ 128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76" h="217">
                <a:moveTo>
                  <a:pt x="0" y="128"/>
                </a:moveTo>
                <a:lnTo>
                  <a:pt x="0" y="121"/>
                </a:lnTo>
                <a:lnTo>
                  <a:pt x="12" y="111"/>
                </a:lnTo>
                <a:lnTo>
                  <a:pt x="12" y="104"/>
                </a:lnTo>
                <a:lnTo>
                  <a:pt x="6" y="100"/>
                </a:lnTo>
                <a:lnTo>
                  <a:pt x="6" y="83"/>
                </a:lnTo>
                <a:lnTo>
                  <a:pt x="15" y="74"/>
                </a:lnTo>
                <a:lnTo>
                  <a:pt x="12" y="66"/>
                </a:lnTo>
                <a:lnTo>
                  <a:pt x="12" y="51"/>
                </a:lnTo>
                <a:lnTo>
                  <a:pt x="19" y="45"/>
                </a:lnTo>
                <a:lnTo>
                  <a:pt x="6" y="24"/>
                </a:lnTo>
                <a:lnTo>
                  <a:pt x="4" y="19"/>
                </a:lnTo>
                <a:lnTo>
                  <a:pt x="17" y="19"/>
                </a:lnTo>
                <a:lnTo>
                  <a:pt x="25" y="11"/>
                </a:lnTo>
                <a:lnTo>
                  <a:pt x="38" y="7"/>
                </a:lnTo>
                <a:lnTo>
                  <a:pt x="46" y="0"/>
                </a:lnTo>
                <a:lnTo>
                  <a:pt x="65" y="0"/>
                </a:lnTo>
                <a:lnTo>
                  <a:pt x="65" y="28"/>
                </a:lnTo>
                <a:lnTo>
                  <a:pt x="78" y="43"/>
                </a:lnTo>
                <a:lnTo>
                  <a:pt x="89" y="43"/>
                </a:lnTo>
                <a:lnTo>
                  <a:pt x="95" y="49"/>
                </a:lnTo>
                <a:lnTo>
                  <a:pt x="104" y="53"/>
                </a:lnTo>
                <a:lnTo>
                  <a:pt x="110" y="53"/>
                </a:lnTo>
                <a:lnTo>
                  <a:pt x="114" y="59"/>
                </a:lnTo>
                <a:lnTo>
                  <a:pt x="133" y="62"/>
                </a:lnTo>
                <a:lnTo>
                  <a:pt x="136" y="74"/>
                </a:lnTo>
                <a:lnTo>
                  <a:pt x="136" y="87"/>
                </a:lnTo>
                <a:lnTo>
                  <a:pt x="133" y="91"/>
                </a:lnTo>
                <a:lnTo>
                  <a:pt x="138" y="94"/>
                </a:lnTo>
                <a:lnTo>
                  <a:pt x="138" y="108"/>
                </a:lnTo>
                <a:lnTo>
                  <a:pt x="165" y="108"/>
                </a:lnTo>
                <a:lnTo>
                  <a:pt x="165" y="125"/>
                </a:lnTo>
                <a:lnTo>
                  <a:pt x="176" y="136"/>
                </a:lnTo>
                <a:lnTo>
                  <a:pt x="171" y="157"/>
                </a:lnTo>
                <a:lnTo>
                  <a:pt x="167" y="163"/>
                </a:lnTo>
                <a:lnTo>
                  <a:pt x="154" y="157"/>
                </a:lnTo>
                <a:lnTo>
                  <a:pt x="135" y="157"/>
                </a:lnTo>
                <a:lnTo>
                  <a:pt x="118" y="163"/>
                </a:lnTo>
                <a:lnTo>
                  <a:pt x="106" y="174"/>
                </a:lnTo>
                <a:lnTo>
                  <a:pt x="106" y="193"/>
                </a:lnTo>
                <a:lnTo>
                  <a:pt x="102" y="204"/>
                </a:lnTo>
                <a:lnTo>
                  <a:pt x="87" y="204"/>
                </a:lnTo>
                <a:lnTo>
                  <a:pt x="80" y="215"/>
                </a:lnTo>
                <a:lnTo>
                  <a:pt x="72" y="206"/>
                </a:lnTo>
                <a:lnTo>
                  <a:pt x="49" y="204"/>
                </a:lnTo>
                <a:lnTo>
                  <a:pt x="38" y="212"/>
                </a:lnTo>
                <a:lnTo>
                  <a:pt x="38" y="217"/>
                </a:lnTo>
                <a:lnTo>
                  <a:pt x="27" y="217"/>
                </a:lnTo>
                <a:lnTo>
                  <a:pt x="27" y="204"/>
                </a:lnTo>
                <a:lnTo>
                  <a:pt x="23" y="200"/>
                </a:lnTo>
                <a:lnTo>
                  <a:pt x="23" y="189"/>
                </a:lnTo>
                <a:lnTo>
                  <a:pt x="14" y="176"/>
                </a:lnTo>
                <a:lnTo>
                  <a:pt x="17" y="159"/>
                </a:lnTo>
                <a:lnTo>
                  <a:pt x="14" y="155"/>
                </a:lnTo>
                <a:lnTo>
                  <a:pt x="12" y="149"/>
                </a:lnTo>
                <a:lnTo>
                  <a:pt x="12" y="136"/>
                </a:lnTo>
                <a:lnTo>
                  <a:pt x="6" y="128"/>
                </a:lnTo>
                <a:lnTo>
                  <a:pt x="0" y="128"/>
                </a:lnTo>
                <a:lnTo>
                  <a:pt x="0" y="128"/>
                </a:lnTo>
                <a:lnTo>
                  <a:pt x="0" y="128"/>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69" name="Freeform 67"/>
          <p:cNvSpPr>
            <a:spLocks/>
          </p:cNvSpPr>
          <p:nvPr/>
        </p:nvSpPr>
        <p:spPr bwMode="auto">
          <a:xfrm>
            <a:off x="9353105" y="4441239"/>
            <a:ext cx="368484" cy="524936"/>
          </a:xfrm>
          <a:custGeom>
            <a:avLst/>
            <a:gdLst>
              <a:gd name="T0" fmla="*/ 153 w 181"/>
              <a:gd name="T1" fmla="*/ 303 h 303"/>
              <a:gd name="T2" fmla="*/ 162 w 181"/>
              <a:gd name="T3" fmla="*/ 280 h 303"/>
              <a:gd name="T4" fmla="*/ 168 w 181"/>
              <a:gd name="T5" fmla="*/ 259 h 303"/>
              <a:gd name="T6" fmla="*/ 172 w 181"/>
              <a:gd name="T7" fmla="*/ 225 h 303"/>
              <a:gd name="T8" fmla="*/ 166 w 181"/>
              <a:gd name="T9" fmla="*/ 183 h 303"/>
              <a:gd name="T10" fmla="*/ 155 w 181"/>
              <a:gd name="T11" fmla="*/ 183 h 303"/>
              <a:gd name="T12" fmla="*/ 142 w 181"/>
              <a:gd name="T13" fmla="*/ 161 h 303"/>
              <a:gd name="T14" fmla="*/ 115 w 181"/>
              <a:gd name="T15" fmla="*/ 151 h 303"/>
              <a:gd name="T16" fmla="*/ 102 w 181"/>
              <a:gd name="T17" fmla="*/ 127 h 303"/>
              <a:gd name="T18" fmla="*/ 115 w 181"/>
              <a:gd name="T19" fmla="*/ 104 h 303"/>
              <a:gd name="T20" fmla="*/ 130 w 181"/>
              <a:gd name="T21" fmla="*/ 72 h 303"/>
              <a:gd name="T22" fmla="*/ 155 w 181"/>
              <a:gd name="T23" fmla="*/ 70 h 303"/>
              <a:gd name="T24" fmla="*/ 160 w 181"/>
              <a:gd name="T25" fmla="*/ 43 h 303"/>
              <a:gd name="T26" fmla="*/ 119 w 181"/>
              <a:gd name="T27" fmla="*/ 36 h 303"/>
              <a:gd name="T28" fmla="*/ 79 w 181"/>
              <a:gd name="T29" fmla="*/ 0 h 303"/>
              <a:gd name="T30" fmla="*/ 72 w 181"/>
              <a:gd name="T31" fmla="*/ 36 h 303"/>
              <a:gd name="T32" fmla="*/ 34 w 181"/>
              <a:gd name="T33" fmla="*/ 72 h 303"/>
              <a:gd name="T34" fmla="*/ 20 w 181"/>
              <a:gd name="T35" fmla="*/ 72 h 303"/>
              <a:gd name="T36" fmla="*/ 15 w 181"/>
              <a:gd name="T37" fmla="*/ 62 h 303"/>
              <a:gd name="T38" fmla="*/ 15 w 181"/>
              <a:gd name="T39" fmla="*/ 55 h 303"/>
              <a:gd name="T40" fmla="*/ 5 w 181"/>
              <a:gd name="T41" fmla="*/ 62 h 303"/>
              <a:gd name="T42" fmla="*/ 0 w 181"/>
              <a:gd name="T43" fmla="*/ 70 h 303"/>
              <a:gd name="T44" fmla="*/ 0 w 181"/>
              <a:gd name="T45" fmla="*/ 79 h 303"/>
              <a:gd name="T46" fmla="*/ 3 w 181"/>
              <a:gd name="T47" fmla="*/ 91 h 303"/>
              <a:gd name="T48" fmla="*/ 2 w 181"/>
              <a:gd name="T49" fmla="*/ 95 h 303"/>
              <a:gd name="T50" fmla="*/ 5 w 181"/>
              <a:gd name="T51" fmla="*/ 98 h 303"/>
              <a:gd name="T52" fmla="*/ 15 w 181"/>
              <a:gd name="T53" fmla="*/ 112 h 303"/>
              <a:gd name="T54" fmla="*/ 34 w 181"/>
              <a:gd name="T55" fmla="*/ 138 h 303"/>
              <a:gd name="T56" fmla="*/ 41 w 181"/>
              <a:gd name="T57" fmla="*/ 159 h 303"/>
              <a:gd name="T58" fmla="*/ 47 w 181"/>
              <a:gd name="T59" fmla="*/ 174 h 303"/>
              <a:gd name="T60" fmla="*/ 49 w 181"/>
              <a:gd name="T61" fmla="*/ 183 h 303"/>
              <a:gd name="T62" fmla="*/ 60 w 181"/>
              <a:gd name="T63" fmla="*/ 199 h 303"/>
              <a:gd name="T64" fmla="*/ 62 w 181"/>
              <a:gd name="T65" fmla="*/ 208 h 303"/>
              <a:gd name="T66" fmla="*/ 68 w 181"/>
              <a:gd name="T67" fmla="*/ 212 h 303"/>
              <a:gd name="T68" fmla="*/ 70 w 181"/>
              <a:gd name="T69" fmla="*/ 216 h 303"/>
              <a:gd name="T70" fmla="*/ 70 w 181"/>
              <a:gd name="T71" fmla="*/ 218 h 303"/>
              <a:gd name="T72" fmla="*/ 70 w 181"/>
              <a:gd name="T73" fmla="*/ 229 h 303"/>
              <a:gd name="T74" fmla="*/ 73 w 181"/>
              <a:gd name="T75" fmla="*/ 236 h 303"/>
              <a:gd name="T76" fmla="*/ 83 w 181"/>
              <a:gd name="T77" fmla="*/ 246 h 303"/>
              <a:gd name="T78" fmla="*/ 90 w 181"/>
              <a:gd name="T79" fmla="*/ 257 h 303"/>
              <a:gd name="T80" fmla="*/ 104 w 181"/>
              <a:gd name="T81" fmla="*/ 263 h 303"/>
              <a:gd name="T82" fmla="*/ 119 w 181"/>
              <a:gd name="T83" fmla="*/ 270 h 303"/>
              <a:gd name="T84" fmla="*/ 142 w 181"/>
              <a:gd name="T85" fmla="*/ 289 h 303"/>
              <a:gd name="T86" fmla="*/ 142 w 181"/>
              <a:gd name="T87" fmla="*/ 289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1" h="303">
                <a:moveTo>
                  <a:pt x="142" y="289"/>
                </a:moveTo>
                <a:lnTo>
                  <a:pt x="142" y="289"/>
                </a:lnTo>
                <a:lnTo>
                  <a:pt x="153" y="303"/>
                </a:lnTo>
                <a:lnTo>
                  <a:pt x="162" y="297"/>
                </a:lnTo>
                <a:lnTo>
                  <a:pt x="162" y="287"/>
                </a:lnTo>
                <a:lnTo>
                  <a:pt x="162" y="280"/>
                </a:lnTo>
                <a:lnTo>
                  <a:pt x="172" y="270"/>
                </a:lnTo>
                <a:lnTo>
                  <a:pt x="172" y="263"/>
                </a:lnTo>
                <a:lnTo>
                  <a:pt x="168" y="259"/>
                </a:lnTo>
                <a:lnTo>
                  <a:pt x="168" y="242"/>
                </a:lnTo>
                <a:lnTo>
                  <a:pt x="177" y="233"/>
                </a:lnTo>
                <a:lnTo>
                  <a:pt x="172" y="225"/>
                </a:lnTo>
                <a:lnTo>
                  <a:pt x="172" y="210"/>
                </a:lnTo>
                <a:lnTo>
                  <a:pt x="181" y="204"/>
                </a:lnTo>
                <a:lnTo>
                  <a:pt x="166" y="183"/>
                </a:lnTo>
                <a:lnTo>
                  <a:pt x="166" y="176"/>
                </a:lnTo>
                <a:lnTo>
                  <a:pt x="160" y="176"/>
                </a:lnTo>
                <a:lnTo>
                  <a:pt x="155" y="183"/>
                </a:lnTo>
                <a:lnTo>
                  <a:pt x="151" y="178"/>
                </a:lnTo>
                <a:lnTo>
                  <a:pt x="151" y="155"/>
                </a:lnTo>
                <a:lnTo>
                  <a:pt x="142" y="161"/>
                </a:lnTo>
                <a:lnTo>
                  <a:pt x="130" y="163"/>
                </a:lnTo>
                <a:lnTo>
                  <a:pt x="126" y="153"/>
                </a:lnTo>
                <a:lnTo>
                  <a:pt x="115" y="151"/>
                </a:lnTo>
                <a:lnTo>
                  <a:pt x="115" y="146"/>
                </a:lnTo>
                <a:lnTo>
                  <a:pt x="109" y="134"/>
                </a:lnTo>
                <a:lnTo>
                  <a:pt x="102" y="127"/>
                </a:lnTo>
                <a:lnTo>
                  <a:pt x="104" y="115"/>
                </a:lnTo>
                <a:lnTo>
                  <a:pt x="107" y="110"/>
                </a:lnTo>
                <a:lnTo>
                  <a:pt x="115" y="104"/>
                </a:lnTo>
                <a:lnTo>
                  <a:pt x="113" y="91"/>
                </a:lnTo>
                <a:lnTo>
                  <a:pt x="119" y="87"/>
                </a:lnTo>
                <a:lnTo>
                  <a:pt x="130" y="72"/>
                </a:lnTo>
                <a:lnTo>
                  <a:pt x="145" y="74"/>
                </a:lnTo>
                <a:lnTo>
                  <a:pt x="149" y="70"/>
                </a:lnTo>
                <a:lnTo>
                  <a:pt x="155" y="70"/>
                </a:lnTo>
                <a:lnTo>
                  <a:pt x="155" y="64"/>
                </a:lnTo>
                <a:lnTo>
                  <a:pt x="151" y="59"/>
                </a:lnTo>
                <a:lnTo>
                  <a:pt x="160" y="43"/>
                </a:lnTo>
                <a:lnTo>
                  <a:pt x="155" y="40"/>
                </a:lnTo>
                <a:lnTo>
                  <a:pt x="134" y="36"/>
                </a:lnTo>
                <a:lnTo>
                  <a:pt x="119" y="36"/>
                </a:lnTo>
                <a:lnTo>
                  <a:pt x="104" y="21"/>
                </a:lnTo>
                <a:lnTo>
                  <a:pt x="90" y="4"/>
                </a:lnTo>
                <a:lnTo>
                  <a:pt x="79" y="0"/>
                </a:lnTo>
                <a:lnTo>
                  <a:pt x="83" y="11"/>
                </a:lnTo>
                <a:lnTo>
                  <a:pt x="79" y="26"/>
                </a:lnTo>
                <a:lnTo>
                  <a:pt x="72" y="36"/>
                </a:lnTo>
                <a:lnTo>
                  <a:pt x="60" y="43"/>
                </a:lnTo>
                <a:lnTo>
                  <a:pt x="43" y="49"/>
                </a:lnTo>
                <a:lnTo>
                  <a:pt x="34" y="72"/>
                </a:lnTo>
                <a:lnTo>
                  <a:pt x="30" y="78"/>
                </a:lnTo>
                <a:lnTo>
                  <a:pt x="26" y="78"/>
                </a:lnTo>
                <a:lnTo>
                  <a:pt x="20" y="72"/>
                </a:lnTo>
                <a:lnTo>
                  <a:pt x="9" y="72"/>
                </a:lnTo>
                <a:lnTo>
                  <a:pt x="9" y="64"/>
                </a:lnTo>
                <a:lnTo>
                  <a:pt x="15" y="62"/>
                </a:lnTo>
                <a:lnTo>
                  <a:pt x="15" y="62"/>
                </a:lnTo>
                <a:lnTo>
                  <a:pt x="15" y="55"/>
                </a:lnTo>
                <a:lnTo>
                  <a:pt x="15" y="55"/>
                </a:lnTo>
                <a:lnTo>
                  <a:pt x="13" y="57"/>
                </a:lnTo>
                <a:lnTo>
                  <a:pt x="9" y="59"/>
                </a:lnTo>
                <a:lnTo>
                  <a:pt x="5" y="62"/>
                </a:lnTo>
                <a:lnTo>
                  <a:pt x="5" y="62"/>
                </a:lnTo>
                <a:lnTo>
                  <a:pt x="0" y="68"/>
                </a:lnTo>
                <a:lnTo>
                  <a:pt x="0" y="70"/>
                </a:lnTo>
                <a:lnTo>
                  <a:pt x="0" y="76"/>
                </a:lnTo>
                <a:lnTo>
                  <a:pt x="0" y="76"/>
                </a:lnTo>
                <a:lnTo>
                  <a:pt x="0" y="79"/>
                </a:lnTo>
                <a:lnTo>
                  <a:pt x="0" y="83"/>
                </a:lnTo>
                <a:lnTo>
                  <a:pt x="3" y="91"/>
                </a:lnTo>
                <a:lnTo>
                  <a:pt x="3" y="91"/>
                </a:lnTo>
                <a:lnTo>
                  <a:pt x="3" y="91"/>
                </a:lnTo>
                <a:lnTo>
                  <a:pt x="3" y="91"/>
                </a:lnTo>
                <a:lnTo>
                  <a:pt x="2" y="95"/>
                </a:lnTo>
                <a:lnTo>
                  <a:pt x="0" y="96"/>
                </a:lnTo>
                <a:lnTo>
                  <a:pt x="0" y="96"/>
                </a:lnTo>
                <a:lnTo>
                  <a:pt x="5" y="98"/>
                </a:lnTo>
                <a:lnTo>
                  <a:pt x="9" y="102"/>
                </a:lnTo>
                <a:lnTo>
                  <a:pt x="15" y="112"/>
                </a:lnTo>
                <a:lnTo>
                  <a:pt x="15" y="112"/>
                </a:lnTo>
                <a:lnTo>
                  <a:pt x="26" y="125"/>
                </a:lnTo>
                <a:lnTo>
                  <a:pt x="34" y="138"/>
                </a:lnTo>
                <a:lnTo>
                  <a:pt x="34" y="138"/>
                </a:lnTo>
                <a:lnTo>
                  <a:pt x="38" y="144"/>
                </a:lnTo>
                <a:lnTo>
                  <a:pt x="38" y="151"/>
                </a:lnTo>
                <a:lnTo>
                  <a:pt x="41" y="159"/>
                </a:lnTo>
                <a:lnTo>
                  <a:pt x="41" y="166"/>
                </a:lnTo>
                <a:lnTo>
                  <a:pt x="41" y="166"/>
                </a:lnTo>
                <a:lnTo>
                  <a:pt x="47" y="174"/>
                </a:lnTo>
                <a:lnTo>
                  <a:pt x="47" y="174"/>
                </a:lnTo>
                <a:lnTo>
                  <a:pt x="49" y="183"/>
                </a:lnTo>
                <a:lnTo>
                  <a:pt x="49" y="183"/>
                </a:lnTo>
                <a:lnTo>
                  <a:pt x="55" y="191"/>
                </a:lnTo>
                <a:lnTo>
                  <a:pt x="60" y="199"/>
                </a:lnTo>
                <a:lnTo>
                  <a:pt x="60" y="199"/>
                </a:lnTo>
                <a:lnTo>
                  <a:pt x="60" y="204"/>
                </a:lnTo>
                <a:lnTo>
                  <a:pt x="62" y="208"/>
                </a:lnTo>
                <a:lnTo>
                  <a:pt x="62" y="208"/>
                </a:lnTo>
                <a:lnTo>
                  <a:pt x="62" y="210"/>
                </a:lnTo>
                <a:lnTo>
                  <a:pt x="64" y="210"/>
                </a:lnTo>
                <a:lnTo>
                  <a:pt x="68" y="212"/>
                </a:lnTo>
                <a:lnTo>
                  <a:pt x="68" y="214"/>
                </a:lnTo>
                <a:lnTo>
                  <a:pt x="68" y="214"/>
                </a:lnTo>
                <a:lnTo>
                  <a:pt x="70" y="216"/>
                </a:lnTo>
                <a:lnTo>
                  <a:pt x="70" y="218"/>
                </a:lnTo>
                <a:lnTo>
                  <a:pt x="70" y="218"/>
                </a:lnTo>
                <a:lnTo>
                  <a:pt x="70" y="218"/>
                </a:lnTo>
                <a:lnTo>
                  <a:pt x="68" y="221"/>
                </a:lnTo>
                <a:lnTo>
                  <a:pt x="68" y="225"/>
                </a:lnTo>
                <a:lnTo>
                  <a:pt x="70" y="229"/>
                </a:lnTo>
                <a:lnTo>
                  <a:pt x="72" y="233"/>
                </a:lnTo>
                <a:lnTo>
                  <a:pt x="72" y="233"/>
                </a:lnTo>
                <a:lnTo>
                  <a:pt x="73" y="236"/>
                </a:lnTo>
                <a:lnTo>
                  <a:pt x="77" y="238"/>
                </a:lnTo>
                <a:lnTo>
                  <a:pt x="81" y="242"/>
                </a:lnTo>
                <a:lnTo>
                  <a:pt x="83" y="246"/>
                </a:lnTo>
                <a:lnTo>
                  <a:pt x="83" y="246"/>
                </a:lnTo>
                <a:lnTo>
                  <a:pt x="87" y="253"/>
                </a:lnTo>
                <a:lnTo>
                  <a:pt x="90" y="257"/>
                </a:lnTo>
                <a:lnTo>
                  <a:pt x="94" y="259"/>
                </a:lnTo>
                <a:lnTo>
                  <a:pt x="94" y="259"/>
                </a:lnTo>
                <a:lnTo>
                  <a:pt x="104" y="263"/>
                </a:lnTo>
                <a:lnTo>
                  <a:pt x="111" y="267"/>
                </a:lnTo>
                <a:lnTo>
                  <a:pt x="111" y="267"/>
                </a:lnTo>
                <a:lnTo>
                  <a:pt x="119" y="270"/>
                </a:lnTo>
                <a:lnTo>
                  <a:pt x="128" y="278"/>
                </a:lnTo>
                <a:lnTo>
                  <a:pt x="134" y="284"/>
                </a:lnTo>
                <a:lnTo>
                  <a:pt x="142" y="289"/>
                </a:lnTo>
                <a:lnTo>
                  <a:pt x="142" y="289"/>
                </a:lnTo>
                <a:lnTo>
                  <a:pt x="142" y="289"/>
                </a:lnTo>
                <a:lnTo>
                  <a:pt x="142" y="289"/>
                </a:lnTo>
                <a:close/>
              </a:path>
            </a:pathLst>
          </a:custGeom>
          <a:solidFill>
            <a:schemeClr val="bg1">
              <a:lumMod val="85000"/>
            </a:schemeClr>
          </a:solidFill>
          <a:ln w="635" cap="rnd">
            <a:solidFill>
              <a:schemeClr val="bg1">
                <a:alpha val="17000"/>
              </a:schemeClr>
            </a:solidFill>
            <a:round/>
            <a:headEnd/>
            <a:tailEnd/>
          </a:ln>
        </p:spPr>
        <p:txBody>
          <a:bodyPr/>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70" name="Freeform 68"/>
          <p:cNvSpPr>
            <a:spLocks/>
          </p:cNvSpPr>
          <p:nvPr/>
        </p:nvSpPr>
        <p:spPr bwMode="auto">
          <a:xfrm>
            <a:off x="9353105" y="4441239"/>
            <a:ext cx="368484" cy="524936"/>
          </a:xfrm>
          <a:custGeom>
            <a:avLst/>
            <a:gdLst>
              <a:gd name="T0" fmla="*/ 153 w 181"/>
              <a:gd name="T1" fmla="*/ 303 h 303"/>
              <a:gd name="T2" fmla="*/ 162 w 181"/>
              <a:gd name="T3" fmla="*/ 280 h 303"/>
              <a:gd name="T4" fmla="*/ 168 w 181"/>
              <a:gd name="T5" fmla="*/ 259 h 303"/>
              <a:gd name="T6" fmla="*/ 172 w 181"/>
              <a:gd name="T7" fmla="*/ 225 h 303"/>
              <a:gd name="T8" fmla="*/ 166 w 181"/>
              <a:gd name="T9" fmla="*/ 183 h 303"/>
              <a:gd name="T10" fmla="*/ 155 w 181"/>
              <a:gd name="T11" fmla="*/ 183 h 303"/>
              <a:gd name="T12" fmla="*/ 142 w 181"/>
              <a:gd name="T13" fmla="*/ 161 h 303"/>
              <a:gd name="T14" fmla="*/ 115 w 181"/>
              <a:gd name="T15" fmla="*/ 151 h 303"/>
              <a:gd name="T16" fmla="*/ 102 w 181"/>
              <a:gd name="T17" fmla="*/ 127 h 303"/>
              <a:gd name="T18" fmla="*/ 115 w 181"/>
              <a:gd name="T19" fmla="*/ 104 h 303"/>
              <a:gd name="T20" fmla="*/ 130 w 181"/>
              <a:gd name="T21" fmla="*/ 72 h 303"/>
              <a:gd name="T22" fmla="*/ 155 w 181"/>
              <a:gd name="T23" fmla="*/ 70 h 303"/>
              <a:gd name="T24" fmla="*/ 160 w 181"/>
              <a:gd name="T25" fmla="*/ 43 h 303"/>
              <a:gd name="T26" fmla="*/ 119 w 181"/>
              <a:gd name="T27" fmla="*/ 36 h 303"/>
              <a:gd name="T28" fmla="*/ 79 w 181"/>
              <a:gd name="T29" fmla="*/ 0 h 303"/>
              <a:gd name="T30" fmla="*/ 72 w 181"/>
              <a:gd name="T31" fmla="*/ 36 h 303"/>
              <a:gd name="T32" fmla="*/ 34 w 181"/>
              <a:gd name="T33" fmla="*/ 72 h 303"/>
              <a:gd name="T34" fmla="*/ 20 w 181"/>
              <a:gd name="T35" fmla="*/ 72 h 303"/>
              <a:gd name="T36" fmla="*/ 15 w 181"/>
              <a:gd name="T37" fmla="*/ 62 h 303"/>
              <a:gd name="T38" fmla="*/ 15 w 181"/>
              <a:gd name="T39" fmla="*/ 55 h 303"/>
              <a:gd name="T40" fmla="*/ 5 w 181"/>
              <a:gd name="T41" fmla="*/ 62 h 303"/>
              <a:gd name="T42" fmla="*/ 0 w 181"/>
              <a:gd name="T43" fmla="*/ 70 h 303"/>
              <a:gd name="T44" fmla="*/ 0 w 181"/>
              <a:gd name="T45" fmla="*/ 79 h 303"/>
              <a:gd name="T46" fmla="*/ 3 w 181"/>
              <a:gd name="T47" fmla="*/ 91 h 303"/>
              <a:gd name="T48" fmla="*/ 2 w 181"/>
              <a:gd name="T49" fmla="*/ 95 h 303"/>
              <a:gd name="T50" fmla="*/ 5 w 181"/>
              <a:gd name="T51" fmla="*/ 98 h 303"/>
              <a:gd name="T52" fmla="*/ 15 w 181"/>
              <a:gd name="T53" fmla="*/ 112 h 303"/>
              <a:gd name="T54" fmla="*/ 34 w 181"/>
              <a:gd name="T55" fmla="*/ 138 h 303"/>
              <a:gd name="T56" fmla="*/ 41 w 181"/>
              <a:gd name="T57" fmla="*/ 159 h 303"/>
              <a:gd name="T58" fmla="*/ 47 w 181"/>
              <a:gd name="T59" fmla="*/ 174 h 303"/>
              <a:gd name="T60" fmla="*/ 49 w 181"/>
              <a:gd name="T61" fmla="*/ 183 h 303"/>
              <a:gd name="T62" fmla="*/ 60 w 181"/>
              <a:gd name="T63" fmla="*/ 199 h 303"/>
              <a:gd name="T64" fmla="*/ 62 w 181"/>
              <a:gd name="T65" fmla="*/ 208 h 303"/>
              <a:gd name="T66" fmla="*/ 68 w 181"/>
              <a:gd name="T67" fmla="*/ 212 h 303"/>
              <a:gd name="T68" fmla="*/ 70 w 181"/>
              <a:gd name="T69" fmla="*/ 216 h 303"/>
              <a:gd name="T70" fmla="*/ 70 w 181"/>
              <a:gd name="T71" fmla="*/ 218 h 303"/>
              <a:gd name="T72" fmla="*/ 70 w 181"/>
              <a:gd name="T73" fmla="*/ 229 h 303"/>
              <a:gd name="T74" fmla="*/ 73 w 181"/>
              <a:gd name="T75" fmla="*/ 236 h 303"/>
              <a:gd name="T76" fmla="*/ 83 w 181"/>
              <a:gd name="T77" fmla="*/ 246 h 303"/>
              <a:gd name="T78" fmla="*/ 90 w 181"/>
              <a:gd name="T79" fmla="*/ 257 h 303"/>
              <a:gd name="T80" fmla="*/ 104 w 181"/>
              <a:gd name="T81" fmla="*/ 263 h 303"/>
              <a:gd name="T82" fmla="*/ 119 w 181"/>
              <a:gd name="T83" fmla="*/ 270 h 303"/>
              <a:gd name="T84" fmla="*/ 142 w 181"/>
              <a:gd name="T85" fmla="*/ 289 h 303"/>
              <a:gd name="T86" fmla="*/ 142 w 181"/>
              <a:gd name="T87" fmla="*/ 289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1" h="303">
                <a:moveTo>
                  <a:pt x="142" y="289"/>
                </a:moveTo>
                <a:lnTo>
                  <a:pt x="142" y="289"/>
                </a:lnTo>
                <a:lnTo>
                  <a:pt x="153" y="303"/>
                </a:lnTo>
                <a:lnTo>
                  <a:pt x="162" y="297"/>
                </a:lnTo>
                <a:lnTo>
                  <a:pt x="162" y="287"/>
                </a:lnTo>
                <a:lnTo>
                  <a:pt x="162" y="280"/>
                </a:lnTo>
                <a:lnTo>
                  <a:pt x="172" y="270"/>
                </a:lnTo>
                <a:lnTo>
                  <a:pt x="172" y="263"/>
                </a:lnTo>
                <a:lnTo>
                  <a:pt x="168" y="259"/>
                </a:lnTo>
                <a:lnTo>
                  <a:pt x="168" y="242"/>
                </a:lnTo>
                <a:lnTo>
                  <a:pt x="177" y="233"/>
                </a:lnTo>
                <a:lnTo>
                  <a:pt x="172" y="225"/>
                </a:lnTo>
                <a:lnTo>
                  <a:pt x="172" y="210"/>
                </a:lnTo>
                <a:lnTo>
                  <a:pt x="181" y="204"/>
                </a:lnTo>
                <a:lnTo>
                  <a:pt x="166" y="183"/>
                </a:lnTo>
                <a:lnTo>
                  <a:pt x="166" y="176"/>
                </a:lnTo>
                <a:lnTo>
                  <a:pt x="160" y="176"/>
                </a:lnTo>
                <a:lnTo>
                  <a:pt x="155" y="183"/>
                </a:lnTo>
                <a:lnTo>
                  <a:pt x="151" y="178"/>
                </a:lnTo>
                <a:lnTo>
                  <a:pt x="151" y="155"/>
                </a:lnTo>
                <a:lnTo>
                  <a:pt x="142" y="161"/>
                </a:lnTo>
                <a:lnTo>
                  <a:pt x="130" y="163"/>
                </a:lnTo>
                <a:lnTo>
                  <a:pt x="126" y="153"/>
                </a:lnTo>
                <a:lnTo>
                  <a:pt x="115" y="151"/>
                </a:lnTo>
                <a:lnTo>
                  <a:pt x="115" y="146"/>
                </a:lnTo>
                <a:lnTo>
                  <a:pt x="109" y="134"/>
                </a:lnTo>
                <a:lnTo>
                  <a:pt x="102" y="127"/>
                </a:lnTo>
                <a:lnTo>
                  <a:pt x="104" y="115"/>
                </a:lnTo>
                <a:lnTo>
                  <a:pt x="107" y="110"/>
                </a:lnTo>
                <a:lnTo>
                  <a:pt x="115" y="104"/>
                </a:lnTo>
                <a:lnTo>
                  <a:pt x="113" y="91"/>
                </a:lnTo>
                <a:lnTo>
                  <a:pt x="119" y="87"/>
                </a:lnTo>
                <a:lnTo>
                  <a:pt x="130" y="72"/>
                </a:lnTo>
                <a:lnTo>
                  <a:pt x="145" y="74"/>
                </a:lnTo>
                <a:lnTo>
                  <a:pt x="149" y="70"/>
                </a:lnTo>
                <a:lnTo>
                  <a:pt x="155" y="70"/>
                </a:lnTo>
                <a:lnTo>
                  <a:pt x="155" y="64"/>
                </a:lnTo>
                <a:lnTo>
                  <a:pt x="151" y="59"/>
                </a:lnTo>
                <a:lnTo>
                  <a:pt x="160" y="43"/>
                </a:lnTo>
                <a:lnTo>
                  <a:pt x="155" y="40"/>
                </a:lnTo>
                <a:lnTo>
                  <a:pt x="134" y="36"/>
                </a:lnTo>
                <a:lnTo>
                  <a:pt x="119" y="36"/>
                </a:lnTo>
                <a:lnTo>
                  <a:pt x="104" y="21"/>
                </a:lnTo>
                <a:lnTo>
                  <a:pt x="90" y="4"/>
                </a:lnTo>
                <a:lnTo>
                  <a:pt x="79" y="0"/>
                </a:lnTo>
                <a:lnTo>
                  <a:pt x="83" y="11"/>
                </a:lnTo>
                <a:lnTo>
                  <a:pt x="79" y="26"/>
                </a:lnTo>
                <a:lnTo>
                  <a:pt x="72" y="36"/>
                </a:lnTo>
                <a:lnTo>
                  <a:pt x="60" y="43"/>
                </a:lnTo>
                <a:lnTo>
                  <a:pt x="43" y="49"/>
                </a:lnTo>
                <a:lnTo>
                  <a:pt x="34" y="72"/>
                </a:lnTo>
                <a:lnTo>
                  <a:pt x="30" y="78"/>
                </a:lnTo>
                <a:lnTo>
                  <a:pt x="26" y="78"/>
                </a:lnTo>
                <a:lnTo>
                  <a:pt x="20" y="72"/>
                </a:lnTo>
                <a:lnTo>
                  <a:pt x="9" y="72"/>
                </a:lnTo>
                <a:lnTo>
                  <a:pt x="9" y="64"/>
                </a:lnTo>
                <a:lnTo>
                  <a:pt x="15" y="62"/>
                </a:lnTo>
                <a:lnTo>
                  <a:pt x="15" y="62"/>
                </a:lnTo>
                <a:lnTo>
                  <a:pt x="15" y="55"/>
                </a:lnTo>
                <a:lnTo>
                  <a:pt x="15" y="55"/>
                </a:lnTo>
                <a:lnTo>
                  <a:pt x="13" y="57"/>
                </a:lnTo>
                <a:lnTo>
                  <a:pt x="9" y="59"/>
                </a:lnTo>
                <a:lnTo>
                  <a:pt x="5" y="62"/>
                </a:lnTo>
                <a:lnTo>
                  <a:pt x="5" y="62"/>
                </a:lnTo>
                <a:lnTo>
                  <a:pt x="0" y="68"/>
                </a:lnTo>
                <a:lnTo>
                  <a:pt x="0" y="70"/>
                </a:lnTo>
                <a:lnTo>
                  <a:pt x="0" y="76"/>
                </a:lnTo>
                <a:lnTo>
                  <a:pt x="0" y="76"/>
                </a:lnTo>
                <a:lnTo>
                  <a:pt x="0" y="79"/>
                </a:lnTo>
                <a:lnTo>
                  <a:pt x="0" y="83"/>
                </a:lnTo>
                <a:lnTo>
                  <a:pt x="3" y="91"/>
                </a:lnTo>
                <a:lnTo>
                  <a:pt x="3" y="91"/>
                </a:lnTo>
                <a:lnTo>
                  <a:pt x="3" y="91"/>
                </a:lnTo>
                <a:lnTo>
                  <a:pt x="3" y="91"/>
                </a:lnTo>
                <a:lnTo>
                  <a:pt x="2" y="95"/>
                </a:lnTo>
                <a:lnTo>
                  <a:pt x="0" y="96"/>
                </a:lnTo>
                <a:lnTo>
                  <a:pt x="0" y="96"/>
                </a:lnTo>
                <a:lnTo>
                  <a:pt x="5" y="98"/>
                </a:lnTo>
                <a:lnTo>
                  <a:pt x="9" y="102"/>
                </a:lnTo>
                <a:lnTo>
                  <a:pt x="15" y="112"/>
                </a:lnTo>
                <a:lnTo>
                  <a:pt x="15" y="112"/>
                </a:lnTo>
                <a:lnTo>
                  <a:pt x="26" y="125"/>
                </a:lnTo>
                <a:lnTo>
                  <a:pt x="34" y="138"/>
                </a:lnTo>
                <a:lnTo>
                  <a:pt x="34" y="138"/>
                </a:lnTo>
                <a:lnTo>
                  <a:pt x="38" y="144"/>
                </a:lnTo>
                <a:lnTo>
                  <a:pt x="38" y="151"/>
                </a:lnTo>
                <a:lnTo>
                  <a:pt x="41" y="159"/>
                </a:lnTo>
                <a:lnTo>
                  <a:pt x="41" y="166"/>
                </a:lnTo>
                <a:lnTo>
                  <a:pt x="41" y="166"/>
                </a:lnTo>
                <a:lnTo>
                  <a:pt x="47" y="174"/>
                </a:lnTo>
                <a:lnTo>
                  <a:pt x="47" y="174"/>
                </a:lnTo>
                <a:lnTo>
                  <a:pt x="49" y="183"/>
                </a:lnTo>
                <a:lnTo>
                  <a:pt x="49" y="183"/>
                </a:lnTo>
                <a:lnTo>
                  <a:pt x="55" y="191"/>
                </a:lnTo>
                <a:lnTo>
                  <a:pt x="60" y="199"/>
                </a:lnTo>
                <a:lnTo>
                  <a:pt x="60" y="199"/>
                </a:lnTo>
                <a:lnTo>
                  <a:pt x="60" y="204"/>
                </a:lnTo>
                <a:lnTo>
                  <a:pt x="62" y="208"/>
                </a:lnTo>
                <a:lnTo>
                  <a:pt x="62" y="208"/>
                </a:lnTo>
                <a:lnTo>
                  <a:pt x="62" y="210"/>
                </a:lnTo>
                <a:lnTo>
                  <a:pt x="64" y="210"/>
                </a:lnTo>
                <a:lnTo>
                  <a:pt x="68" y="212"/>
                </a:lnTo>
                <a:lnTo>
                  <a:pt x="68" y="214"/>
                </a:lnTo>
                <a:lnTo>
                  <a:pt x="68" y="214"/>
                </a:lnTo>
                <a:lnTo>
                  <a:pt x="70" y="216"/>
                </a:lnTo>
                <a:lnTo>
                  <a:pt x="70" y="218"/>
                </a:lnTo>
                <a:lnTo>
                  <a:pt x="70" y="218"/>
                </a:lnTo>
                <a:lnTo>
                  <a:pt x="70" y="218"/>
                </a:lnTo>
                <a:lnTo>
                  <a:pt x="68" y="221"/>
                </a:lnTo>
                <a:lnTo>
                  <a:pt x="68" y="225"/>
                </a:lnTo>
                <a:lnTo>
                  <a:pt x="70" y="229"/>
                </a:lnTo>
                <a:lnTo>
                  <a:pt x="72" y="233"/>
                </a:lnTo>
                <a:lnTo>
                  <a:pt x="72" y="233"/>
                </a:lnTo>
                <a:lnTo>
                  <a:pt x="73" y="236"/>
                </a:lnTo>
                <a:lnTo>
                  <a:pt x="77" y="238"/>
                </a:lnTo>
                <a:lnTo>
                  <a:pt x="81" y="242"/>
                </a:lnTo>
                <a:lnTo>
                  <a:pt x="83" y="246"/>
                </a:lnTo>
                <a:lnTo>
                  <a:pt x="83" y="246"/>
                </a:lnTo>
                <a:lnTo>
                  <a:pt x="87" y="253"/>
                </a:lnTo>
                <a:lnTo>
                  <a:pt x="90" y="257"/>
                </a:lnTo>
                <a:lnTo>
                  <a:pt x="94" y="259"/>
                </a:lnTo>
                <a:lnTo>
                  <a:pt x="94" y="259"/>
                </a:lnTo>
                <a:lnTo>
                  <a:pt x="104" y="263"/>
                </a:lnTo>
                <a:lnTo>
                  <a:pt x="111" y="267"/>
                </a:lnTo>
                <a:lnTo>
                  <a:pt x="111" y="267"/>
                </a:lnTo>
                <a:lnTo>
                  <a:pt x="119" y="270"/>
                </a:lnTo>
                <a:lnTo>
                  <a:pt x="128" y="278"/>
                </a:lnTo>
                <a:lnTo>
                  <a:pt x="134" y="284"/>
                </a:lnTo>
                <a:lnTo>
                  <a:pt x="142" y="289"/>
                </a:lnTo>
                <a:lnTo>
                  <a:pt x="142" y="289"/>
                </a:lnTo>
                <a:lnTo>
                  <a:pt x="142" y="289"/>
                </a:lnTo>
                <a:lnTo>
                  <a:pt x="142" y="289"/>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71" name="Freeform 69"/>
          <p:cNvSpPr>
            <a:spLocks/>
          </p:cNvSpPr>
          <p:nvPr/>
        </p:nvSpPr>
        <p:spPr bwMode="auto">
          <a:xfrm>
            <a:off x="9357174" y="4404857"/>
            <a:ext cx="164903" cy="171515"/>
          </a:xfrm>
          <a:custGeom>
            <a:avLst/>
            <a:gdLst>
              <a:gd name="T0" fmla="*/ 13 w 81"/>
              <a:gd name="T1" fmla="*/ 70 h 99"/>
              <a:gd name="T2" fmla="*/ 11 w 81"/>
              <a:gd name="T3" fmla="*/ 78 h 99"/>
              <a:gd name="T4" fmla="*/ 11 w 81"/>
              <a:gd name="T5" fmla="*/ 83 h 99"/>
              <a:gd name="T6" fmla="*/ 7 w 81"/>
              <a:gd name="T7" fmla="*/ 93 h 99"/>
              <a:gd name="T8" fmla="*/ 24 w 81"/>
              <a:gd name="T9" fmla="*/ 99 h 99"/>
              <a:gd name="T10" fmla="*/ 32 w 81"/>
              <a:gd name="T11" fmla="*/ 93 h 99"/>
              <a:gd name="T12" fmla="*/ 56 w 81"/>
              <a:gd name="T13" fmla="*/ 63 h 99"/>
              <a:gd name="T14" fmla="*/ 77 w 81"/>
              <a:gd name="T15" fmla="*/ 47 h 99"/>
              <a:gd name="T16" fmla="*/ 77 w 81"/>
              <a:gd name="T17" fmla="*/ 21 h 99"/>
              <a:gd name="T18" fmla="*/ 70 w 81"/>
              <a:gd name="T19" fmla="*/ 15 h 99"/>
              <a:gd name="T20" fmla="*/ 56 w 81"/>
              <a:gd name="T21" fmla="*/ 15 h 99"/>
              <a:gd name="T22" fmla="*/ 36 w 81"/>
              <a:gd name="T23" fmla="*/ 0 h 99"/>
              <a:gd name="T24" fmla="*/ 28 w 81"/>
              <a:gd name="T25" fmla="*/ 2 h 99"/>
              <a:gd name="T26" fmla="*/ 22 w 81"/>
              <a:gd name="T27" fmla="*/ 6 h 99"/>
              <a:gd name="T28" fmla="*/ 15 w 81"/>
              <a:gd name="T29" fmla="*/ 8 h 99"/>
              <a:gd name="T30" fmla="*/ 13 w 81"/>
              <a:gd name="T31" fmla="*/ 10 h 99"/>
              <a:gd name="T32" fmla="*/ 11 w 81"/>
              <a:gd name="T33" fmla="*/ 13 h 99"/>
              <a:gd name="T34" fmla="*/ 11 w 81"/>
              <a:gd name="T35" fmla="*/ 19 h 99"/>
              <a:gd name="T36" fmla="*/ 9 w 81"/>
              <a:gd name="T37" fmla="*/ 29 h 99"/>
              <a:gd name="T38" fmla="*/ 9 w 81"/>
              <a:gd name="T39" fmla="*/ 30 h 99"/>
              <a:gd name="T40" fmla="*/ 5 w 81"/>
              <a:gd name="T41" fmla="*/ 32 h 99"/>
              <a:gd name="T42" fmla="*/ 0 w 81"/>
              <a:gd name="T43" fmla="*/ 36 h 99"/>
              <a:gd name="T44" fmla="*/ 0 w 81"/>
              <a:gd name="T45" fmla="*/ 38 h 99"/>
              <a:gd name="T46" fmla="*/ 1 w 81"/>
              <a:gd name="T47" fmla="*/ 51 h 99"/>
              <a:gd name="T48" fmla="*/ 1 w 81"/>
              <a:gd name="T49" fmla="*/ 53 h 99"/>
              <a:gd name="T50" fmla="*/ 3 w 81"/>
              <a:gd name="T51" fmla="*/ 61 h 99"/>
              <a:gd name="T52" fmla="*/ 5 w 81"/>
              <a:gd name="T53" fmla="*/ 63 h 99"/>
              <a:gd name="T54" fmla="*/ 11 w 81"/>
              <a:gd name="T55" fmla="*/ 61 h 99"/>
              <a:gd name="T56" fmla="*/ 15 w 81"/>
              <a:gd name="T57" fmla="*/ 63 h 99"/>
              <a:gd name="T58" fmla="*/ 15 w 81"/>
              <a:gd name="T59" fmla="*/ 63 h 99"/>
              <a:gd name="T60" fmla="*/ 13 w 81"/>
              <a:gd name="T61" fmla="*/ 70 h 99"/>
              <a:gd name="T62" fmla="*/ 13 w 81"/>
              <a:gd name="T63" fmla="*/ 7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1" h="99">
                <a:moveTo>
                  <a:pt x="13" y="70"/>
                </a:moveTo>
                <a:lnTo>
                  <a:pt x="13" y="70"/>
                </a:lnTo>
                <a:lnTo>
                  <a:pt x="13" y="74"/>
                </a:lnTo>
                <a:lnTo>
                  <a:pt x="11" y="78"/>
                </a:lnTo>
                <a:lnTo>
                  <a:pt x="11" y="78"/>
                </a:lnTo>
                <a:lnTo>
                  <a:pt x="11" y="83"/>
                </a:lnTo>
                <a:lnTo>
                  <a:pt x="7" y="85"/>
                </a:lnTo>
                <a:lnTo>
                  <a:pt x="7" y="93"/>
                </a:lnTo>
                <a:lnTo>
                  <a:pt x="17" y="93"/>
                </a:lnTo>
                <a:lnTo>
                  <a:pt x="24" y="99"/>
                </a:lnTo>
                <a:lnTo>
                  <a:pt x="26" y="99"/>
                </a:lnTo>
                <a:lnTo>
                  <a:pt x="32" y="93"/>
                </a:lnTo>
                <a:lnTo>
                  <a:pt x="41" y="70"/>
                </a:lnTo>
                <a:lnTo>
                  <a:pt x="56" y="63"/>
                </a:lnTo>
                <a:lnTo>
                  <a:pt x="68" y="57"/>
                </a:lnTo>
                <a:lnTo>
                  <a:pt x="77" y="47"/>
                </a:lnTo>
                <a:lnTo>
                  <a:pt x="81" y="32"/>
                </a:lnTo>
                <a:lnTo>
                  <a:pt x="77" y="21"/>
                </a:lnTo>
                <a:lnTo>
                  <a:pt x="71" y="17"/>
                </a:lnTo>
                <a:lnTo>
                  <a:pt x="70" y="15"/>
                </a:lnTo>
                <a:lnTo>
                  <a:pt x="64" y="13"/>
                </a:lnTo>
                <a:lnTo>
                  <a:pt x="56" y="15"/>
                </a:lnTo>
                <a:lnTo>
                  <a:pt x="41" y="8"/>
                </a:lnTo>
                <a:lnTo>
                  <a:pt x="36" y="0"/>
                </a:lnTo>
                <a:lnTo>
                  <a:pt x="36" y="0"/>
                </a:lnTo>
                <a:lnTo>
                  <a:pt x="28" y="2"/>
                </a:lnTo>
                <a:lnTo>
                  <a:pt x="22" y="6"/>
                </a:lnTo>
                <a:lnTo>
                  <a:pt x="22" y="6"/>
                </a:lnTo>
                <a:lnTo>
                  <a:pt x="17" y="8"/>
                </a:lnTo>
                <a:lnTo>
                  <a:pt x="15" y="8"/>
                </a:lnTo>
                <a:lnTo>
                  <a:pt x="13" y="10"/>
                </a:lnTo>
                <a:lnTo>
                  <a:pt x="13" y="10"/>
                </a:lnTo>
                <a:lnTo>
                  <a:pt x="11" y="12"/>
                </a:lnTo>
                <a:lnTo>
                  <a:pt x="11" y="13"/>
                </a:lnTo>
                <a:lnTo>
                  <a:pt x="11" y="19"/>
                </a:lnTo>
                <a:lnTo>
                  <a:pt x="11" y="19"/>
                </a:lnTo>
                <a:lnTo>
                  <a:pt x="11" y="25"/>
                </a:lnTo>
                <a:lnTo>
                  <a:pt x="9" y="29"/>
                </a:lnTo>
                <a:lnTo>
                  <a:pt x="9" y="30"/>
                </a:lnTo>
                <a:lnTo>
                  <a:pt x="9" y="30"/>
                </a:lnTo>
                <a:lnTo>
                  <a:pt x="5" y="32"/>
                </a:lnTo>
                <a:lnTo>
                  <a:pt x="5" y="32"/>
                </a:lnTo>
                <a:lnTo>
                  <a:pt x="1" y="34"/>
                </a:lnTo>
                <a:lnTo>
                  <a:pt x="0" y="36"/>
                </a:lnTo>
                <a:lnTo>
                  <a:pt x="0" y="36"/>
                </a:lnTo>
                <a:lnTo>
                  <a:pt x="0" y="38"/>
                </a:lnTo>
                <a:lnTo>
                  <a:pt x="0" y="44"/>
                </a:lnTo>
                <a:lnTo>
                  <a:pt x="1" y="51"/>
                </a:lnTo>
                <a:lnTo>
                  <a:pt x="1" y="51"/>
                </a:lnTo>
                <a:lnTo>
                  <a:pt x="1" y="53"/>
                </a:lnTo>
                <a:lnTo>
                  <a:pt x="1" y="57"/>
                </a:lnTo>
                <a:lnTo>
                  <a:pt x="3" y="61"/>
                </a:lnTo>
                <a:lnTo>
                  <a:pt x="5" y="63"/>
                </a:lnTo>
                <a:lnTo>
                  <a:pt x="5" y="63"/>
                </a:lnTo>
                <a:lnTo>
                  <a:pt x="9" y="63"/>
                </a:lnTo>
                <a:lnTo>
                  <a:pt x="11" y="61"/>
                </a:lnTo>
                <a:lnTo>
                  <a:pt x="13" y="63"/>
                </a:lnTo>
                <a:lnTo>
                  <a:pt x="15" y="63"/>
                </a:lnTo>
                <a:lnTo>
                  <a:pt x="15" y="63"/>
                </a:lnTo>
                <a:lnTo>
                  <a:pt x="15" y="63"/>
                </a:lnTo>
                <a:lnTo>
                  <a:pt x="15" y="66"/>
                </a:lnTo>
                <a:lnTo>
                  <a:pt x="13" y="70"/>
                </a:lnTo>
                <a:lnTo>
                  <a:pt x="13" y="70"/>
                </a:lnTo>
                <a:lnTo>
                  <a:pt x="13" y="70"/>
                </a:lnTo>
                <a:lnTo>
                  <a:pt x="13" y="70"/>
                </a:lnTo>
                <a:close/>
              </a:path>
            </a:pathLst>
          </a:custGeom>
          <a:solidFill>
            <a:schemeClr val="bg1">
              <a:lumMod val="85000"/>
            </a:schemeClr>
          </a:solidFill>
          <a:ln w="635" cap="rnd">
            <a:solidFill>
              <a:schemeClr val="bg1">
                <a:alpha val="17000"/>
              </a:schemeClr>
            </a:solidFill>
            <a:round/>
            <a:headEnd/>
            <a:tailEnd/>
          </a:ln>
        </p:spPr>
        <p:txBody>
          <a:bodyPr/>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72" name="Freeform 70"/>
          <p:cNvSpPr>
            <a:spLocks/>
          </p:cNvSpPr>
          <p:nvPr/>
        </p:nvSpPr>
        <p:spPr bwMode="auto">
          <a:xfrm>
            <a:off x="9357174" y="4404857"/>
            <a:ext cx="164903" cy="171515"/>
          </a:xfrm>
          <a:custGeom>
            <a:avLst/>
            <a:gdLst>
              <a:gd name="T0" fmla="*/ 13 w 81"/>
              <a:gd name="T1" fmla="*/ 70 h 99"/>
              <a:gd name="T2" fmla="*/ 11 w 81"/>
              <a:gd name="T3" fmla="*/ 78 h 99"/>
              <a:gd name="T4" fmla="*/ 11 w 81"/>
              <a:gd name="T5" fmla="*/ 83 h 99"/>
              <a:gd name="T6" fmla="*/ 7 w 81"/>
              <a:gd name="T7" fmla="*/ 93 h 99"/>
              <a:gd name="T8" fmla="*/ 24 w 81"/>
              <a:gd name="T9" fmla="*/ 99 h 99"/>
              <a:gd name="T10" fmla="*/ 32 w 81"/>
              <a:gd name="T11" fmla="*/ 93 h 99"/>
              <a:gd name="T12" fmla="*/ 56 w 81"/>
              <a:gd name="T13" fmla="*/ 63 h 99"/>
              <a:gd name="T14" fmla="*/ 77 w 81"/>
              <a:gd name="T15" fmla="*/ 47 h 99"/>
              <a:gd name="T16" fmla="*/ 77 w 81"/>
              <a:gd name="T17" fmla="*/ 21 h 99"/>
              <a:gd name="T18" fmla="*/ 70 w 81"/>
              <a:gd name="T19" fmla="*/ 15 h 99"/>
              <a:gd name="T20" fmla="*/ 56 w 81"/>
              <a:gd name="T21" fmla="*/ 15 h 99"/>
              <a:gd name="T22" fmla="*/ 36 w 81"/>
              <a:gd name="T23" fmla="*/ 0 h 99"/>
              <a:gd name="T24" fmla="*/ 28 w 81"/>
              <a:gd name="T25" fmla="*/ 2 h 99"/>
              <a:gd name="T26" fmla="*/ 22 w 81"/>
              <a:gd name="T27" fmla="*/ 6 h 99"/>
              <a:gd name="T28" fmla="*/ 15 w 81"/>
              <a:gd name="T29" fmla="*/ 8 h 99"/>
              <a:gd name="T30" fmla="*/ 13 w 81"/>
              <a:gd name="T31" fmla="*/ 10 h 99"/>
              <a:gd name="T32" fmla="*/ 11 w 81"/>
              <a:gd name="T33" fmla="*/ 13 h 99"/>
              <a:gd name="T34" fmla="*/ 11 w 81"/>
              <a:gd name="T35" fmla="*/ 19 h 99"/>
              <a:gd name="T36" fmla="*/ 9 w 81"/>
              <a:gd name="T37" fmla="*/ 29 h 99"/>
              <a:gd name="T38" fmla="*/ 9 w 81"/>
              <a:gd name="T39" fmla="*/ 30 h 99"/>
              <a:gd name="T40" fmla="*/ 5 w 81"/>
              <a:gd name="T41" fmla="*/ 32 h 99"/>
              <a:gd name="T42" fmla="*/ 0 w 81"/>
              <a:gd name="T43" fmla="*/ 36 h 99"/>
              <a:gd name="T44" fmla="*/ 0 w 81"/>
              <a:gd name="T45" fmla="*/ 38 h 99"/>
              <a:gd name="T46" fmla="*/ 1 w 81"/>
              <a:gd name="T47" fmla="*/ 51 h 99"/>
              <a:gd name="T48" fmla="*/ 1 w 81"/>
              <a:gd name="T49" fmla="*/ 53 h 99"/>
              <a:gd name="T50" fmla="*/ 3 w 81"/>
              <a:gd name="T51" fmla="*/ 61 h 99"/>
              <a:gd name="T52" fmla="*/ 5 w 81"/>
              <a:gd name="T53" fmla="*/ 63 h 99"/>
              <a:gd name="T54" fmla="*/ 11 w 81"/>
              <a:gd name="T55" fmla="*/ 61 h 99"/>
              <a:gd name="T56" fmla="*/ 15 w 81"/>
              <a:gd name="T57" fmla="*/ 63 h 99"/>
              <a:gd name="T58" fmla="*/ 15 w 81"/>
              <a:gd name="T59" fmla="*/ 63 h 99"/>
              <a:gd name="T60" fmla="*/ 13 w 81"/>
              <a:gd name="T61" fmla="*/ 70 h 99"/>
              <a:gd name="T62" fmla="*/ 13 w 81"/>
              <a:gd name="T63" fmla="*/ 7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1" h="99">
                <a:moveTo>
                  <a:pt x="13" y="70"/>
                </a:moveTo>
                <a:lnTo>
                  <a:pt x="13" y="70"/>
                </a:lnTo>
                <a:lnTo>
                  <a:pt x="13" y="74"/>
                </a:lnTo>
                <a:lnTo>
                  <a:pt x="11" y="78"/>
                </a:lnTo>
                <a:lnTo>
                  <a:pt x="11" y="78"/>
                </a:lnTo>
                <a:lnTo>
                  <a:pt x="11" y="83"/>
                </a:lnTo>
                <a:lnTo>
                  <a:pt x="7" y="85"/>
                </a:lnTo>
                <a:lnTo>
                  <a:pt x="7" y="93"/>
                </a:lnTo>
                <a:lnTo>
                  <a:pt x="17" y="93"/>
                </a:lnTo>
                <a:lnTo>
                  <a:pt x="24" y="99"/>
                </a:lnTo>
                <a:lnTo>
                  <a:pt x="26" y="99"/>
                </a:lnTo>
                <a:lnTo>
                  <a:pt x="32" y="93"/>
                </a:lnTo>
                <a:lnTo>
                  <a:pt x="41" y="70"/>
                </a:lnTo>
                <a:lnTo>
                  <a:pt x="56" y="63"/>
                </a:lnTo>
                <a:lnTo>
                  <a:pt x="68" y="57"/>
                </a:lnTo>
                <a:lnTo>
                  <a:pt x="77" y="47"/>
                </a:lnTo>
                <a:lnTo>
                  <a:pt x="81" y="32"/>
                </a:lnTo>
                <a:lnTo>
                  <a:pt x="77" y="21"/>
                </a:lnTo>
                <a:lnTo>
                  <a:pt x="71" y="17"/>
                </a:lnTo>
                <a:lnTo>
                  <a:pt x="70" y="15"/>
                </a:lnTo>
                <a:lnTo>
                  <a:pt x="64" y="13"/>
                </a:lnTo>
                <a:lnTo>
                  <a:pt x="56" y="15"/>
                </a:lnTo>
                <a:lnTo>
                  <a:pt x="41" y="8"/>
                </a:lnTo>
                <a:lnTo>
                  <a:pt x="36" y="0"/>
                </a:lnTo>
                <a:lnTo>
                  <a:pt x="36" y="0"/>
                </a:lnTo>
                <a:lnTo>
                  <a:pt x="28" y="2"/>
                </a:lnTo>
                <a:lnTo>
                  <a:pt x="22" y="6"/>
                </a:lnTo>
                <a:lnTo>
                  <a:pt x="22" y="6"/>
                </a:lnTo>
                <a:lnTo>
                  <a:pt x="17" y="8"/>
                </a:lnTo>
                <a:lnTo>
                  <a:pt x="15" y="8"/>
                </a:lnTo>
                <a:lnTo>
                  <a:pt x="13" y="10"/>
                </a:lnTo>
                <a:lnTo>
                  <a:pt x="13" y="10"/>
                </a:lnTo>
                <a:lnTo>
                  <a:pt x="11" y="12"/>
                </a:lnTo>
                <a:lnTo>
                  <a:pt x="11" y="13"/>
                </a:lnTo>
                <a:lnTo>
                  <a:pt x="11" y="19"/>
                </a:lnTo>
                <a:lnTo>
                  <a:pt x="11" y="19"/>
                </a:lnTo>
                <a:lnTo>
                  <a:pt x="11" y="25"/>
                </a:lnTo>
                <a:lnTo>
                  <a:pt x="9" y="29"/>
                </a:lnTo>
                <a:lnTo>
                  <a:pt x="9" y="30"/>
                </a:lnTo>
                <a:lnTo>
                  <a:pt x="9" y="30"/>
                </a:lnTo>
                <a:lnTo>
                  <a:pt x="5" y="32"/>
                </a:lnTo>
                <a:lnTo>
                  <a:pt x="5" y="32"/>
                </a:lnTo>
                <a:lnTo>
                  <a:pt x="1" y="34"/>
                </a:lnTo>
                <a:lnTo>
                  <a:pt x="0" y="36"/>
                </a:lnTo>
                <a:lnTo>
                  <a:pt x="0" y="36"/>
                </a:lnTo>
                <a:lnTo>
                  <a:pt x="0" y="38"/>
                </a:lnTo>
                <a:lnTo>
                  <a:pt x="0" y="44"/>
                </a:lnTo>
                <a:lnTo>
                  <a:pt x="1" y="51"/>
                </a:lnTo>
                <a:lnTo>
                  <a:pt x="1" y="51"/>
                </a:lnTo>
                <a:lnTo>
                  <a:pt x="1" y="53"/>
                </a:lnTo>
                <a:lnTo>
                  <a:pt x="1" y="57"/>
                </a:lnTo>
                <a:lnTo>
                  <a:pt x="3" y="61"/>
                </a:lnTo>
                <a:lnTo>
                  <a:pt x="5" y="63"/>
                </a:lnTo>
                <a:lnTo>
                  <a:pt x="5" y="63"/>
                </a:lnTo>
                <a:lnTo>
                  <a:pt x="9" y="63"/>
                </a:lnTo>
                <a:lnTo>
                  <a:pt x="11" y="61"/>
                </a:lnTo>
                <a:lnTo>
                  <a:pt x="13" y="63"/>
                </a:lnTo>
                <a:lnTo>
                  <a:pt x="15" y="63"/>
                </a:lnTo>
                <a:lnTo>
                  <a:pt x="15" y="63"/>
                </a:lnTo>
                <a:lnTo>
                  <a:pt x="15" y="63"/>
                </a:lnTo>
                <a:lnTo>
                  <a:pt x="15" y="66"/>
                </a:lnTo>
                <a:lnTo>
                  <a:pt x="13" y="70"/>
                </a:lnTo>
                <a:lnTo>
                  <a:pt x="13" y="70"/>
                </a:lnTo>
                <a:lnTo>
                  <a:pt x="13" y="70"/>
                </a:lnTo>
                <a:lnTo>
                  <a:pt x="13" y="70"/>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73" name="Freeform 71"/>
          <p:cNvSpPr>
            <a:spLocks/>
          </p:cNvSpPr>
          <p:nvPr/>
        </p:nvSpPr>
        <p:spPr bwMode="auto">
          <a:xfrm>
            <a:off x="1006243" y="2713976"/>
            <a:ext cx="134364" cy="143795"/>
          </a:xfrm>
          <a:custGeom>
            <a:avLst/>
            <a:gdLst>
              <a:gd name="T0" fmla="*/ 58 w 66"/>
              <a:gd name="T1" fmla="*/ 49 h 83"/>
              <a:gd name="T2" fmla="*/ 56 w 66"/>
              <a:gd name="T3" fmla="*/ 34 h 83"/>
              <a:gd name="T4" fmla="*/ 54 w 66"/>
              <a:gd name="T5" fmla="*/ 30 h 83"/>
              <a:gd name="T6" fmla="*/ 64 w 66"/>
              <a:gd name="T7" fmla="*/ 21 h 83"/>
              <a:gd name="T8" fmla="*/ 66 w 66"/>
              <a:gd name="T9" fmla="*/ 17 h 83"/>
              <a:gd name="T10" fmla="*/ 66 w 66"/>
              <a:gd name="T11" fmla="*/ 15 h 83"/>
              <a:gd name="T12" fmla="*/ 60 w 66"/>
              <a:gd name="T13" fmla="*/ 8 h 83"/>
              <a:gd name="T14" fmla="*/ 56 w 66"/>
              <a:gd name="T15" fmla="*/ 4 h 83"/>
              <a:gd name="T16" fmla="*/ 56 w 66"/>
              <a:gd name="T17" fmla="*/ 0 h 83"/>
              <a:gd name="T18" fmla="*/ 51 w 66"/>
              <a:gd name="T19" fmla="*/ 0 h 83"/>
              <a:gd name="T20" fmla="*/ 41 w 66"/>
              <a:gd name="T21" fmla="*/ 4 h 83"/>
              <a:gd name="T22" fmla="*/ 35 w 66"/>
              <a:gd name="T23" fmla="*/ 4 h 83"/>
              <a:gd name="T24" fmla="*/ 30 w 66"/>
              <a:gd name="T25" fmla="*/ 4 h 83"/>
              <a:gd name="T26" fmla="*/ 26 w 66"/>
              <a:gd name="T27" fmla="*/ 4 h 83"/>
              <a:gd name="T28" fmla="*/ 22 w 66"/>
              <a:gd name="T29" fmla="*/ 12 h 83"/>
              <a:gd name="T30" fmla="*/ 22 w 66"/>
              <a:gd name="T31" fmla="*/ 15 h 83"/>
              <a:gd name="T32" fmla="*/ 26 w 66"/>
              <a:gd name="T33" fmla="*/ 15 h 83"/>
              <a:gd name="T34" fmla="*/ 26 w 66"/>
              <a:gd name="T35" fmla="*/ 19 h 83"/>
              <a:gd name="T36" fmla="*/ 18 w 66"/>
              <a:gd name="T37" fmla="*/ 21 h 83"/>
              <a:gd name="T38" fmla="*/ 11 w 66"/>
              <a:gd name="T39" fmla="*/ 21 h 83"/>
              <a:gd name="T40" fmla="*/ 3 w 66"/>
              <a:gd name="T41" fmla="*/ 19 h 83"/>
              <a:gd name="T42" fmla="*/ 5 w 66"/>
              <a:gd name="T43" fmla="*/ 29 h 83"/>
              <a:gd name="T44" fmla="*/ 1 w 66"/>
              <a:gd name="T45" fmla="*/ 30 h 83"/>
              <a:gd name="T46" fmla="*/ 5 w 66"/>
              <a:gd name="T47" fmla="*/ 32 h 83"/>
              <a:gd name="T48" fmla="*/ 5 w 66"/>
              <a:gd name="T49" fmla="*/ 34 h 83"/>
              <a:gd name="T50" fmla="*/ 1 w 66"/>
              <a:gd name="T51" fmla="*/ 42 h 83"/>
              <a:gd name="T52" fmla="*/ 5 w 66"/>
              <a:gd name="T53" fmla="*/ 44 h 83"/>
              <a:gd name="T54" fmla="*/ 15 w 66"/>
              <a:gd name="T55" fmla="*/ 48 h 83"/>
              <a:gd name="T56" fmla="*/ 17 w 66"/>
              <a:gd name="T57" fmla="*/ 51 h 83"/>
              <a:gd name="T58" fmla="*/ 15 w 66"/>
              <a:gd name="T59" fmla="*/ 53 h 83"/>
              <a:gd name="T60" fmla="*/ 11 w 66"/>
              <a:gd name="T61" fmla="*/ 55 h 83"/>
              <a:gd name="T62" fmla="*/ 7 w 66"/>
              <a:gd name="T63" fmla="*/ 57 h 83"/>
              <a:gd name="T64" fmla="*/ 5 w 66"/>
              <a:gd name="T65" fmla="*/ 61 h 83"/>
              <a:gd name="T66" fmla="*/ 3 w 66"/>
              <a:gd name="T67" fmla="*/ 66 h 83"/>
              <a:gd name="T68" fmla="*/ 3 w 66"/>
              <a:gd name="T69" fmla="*/ 68 h 83"/>
              <a:gd name="T70" fmla="*/ 0 w 66"/>
              <a:gd name="T71" fmla="*/ 72 h 83"/>
              <a:gd name="T72" fmla="*/ 1 w 66"/>
              <a:gd name="T73" fmla="*/ 76 h 83"/>
              <a:gd name="T74" fmla="*/ 5 w 66"/>
              <a:gd name="T75" fmla="*/ 80 h 83"/>
              <a:gd name="T76" fmla="*/ 11 w 66"/>
              <a:gd name="T77" fmla="*/ 83 h 83"/>
              <a:gd name="T78" fmla="*/ 15 w 66"/>
              <a:gd name="T79" fmla="*/ 83 h 83"/>
              <a:gd name="T80" fmla="*/ 26 w 66"/>
              <a:gd name="T81" fmla="*/ 78 h 83"/>
              <a:gd name="T82" fmla="*/ 28 w 66"/>
              <a:gd name="T83" fmla="*/ 74 h 83"/>
              <a:gd name="T84" fmla="*/ 32 w 66"/>
              <a:gd name="T85" fmla="*/ 72 h 83"/>
              <a:gd name="T86" fmla="*/ 39 w 66"/>
              <a:gd name="T87" fmla="*/ 66 h 83"/>
              <a:gd name="T88" fmla="*/ 43 w 66"/>
              <a:gd name="T89" fmla="*/ 66 h 83"/>
              <a:gd name="T90" fmla="*/ 54 w 66"/>
              <a:gd name="T91" fmla="*/ 68 h 83"/>
              <a:gd name="T92" fmla="*/ 54 w 66"/>
              <a:gd name="T93" fmla="*/ 65 h 83"/>
              <a:gd name="T94" fmla="*/ 56 w 66"/>
              <a:gd name="T95" fmla="*/ 55 h 83"/>
              <a:gd name="T96" fmla="*/ 58 w 66"/>
              <a:gd name="T97" fmla="*/ 49 h 83"/>
              <a:gd name="T98" fmla="*/ 58 w 66"/>
              <a:gd name="T99" fmla="*/ 49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6" h="83">
                <a:moveTo>
                  <a:pt x="58" y="49"/>
                </a:moveTo>
                <a:lnTo>
                  <a:pt x="58" y="49"/>
                </a:lnTo>
                <a:lnTo>
                  <a:pt x="56" y="40"/>
                </a:lnTo>
                <a:lnTo>
                  <a:pt x="56" y="34"/>
                </a:lnTo>
                <a:lnTo>
                  <a:pt x="54" y="30"/>
                </a:lnTo>
                <a:lnTo>
                  <a:pt x="54" y="30"/>
                </a:lnTo>
                <a:lnTo>
                  <a:pt x="60" y="25"/>
                </a:lnTo>
                <a:lnTo>
                  <a:pt x="64" y="21"/>
                </a:lnTo>
                <a:lnTo>
                  <a:pt x="66" y="21"/>
                </a:lnTo>
                <a:lnTo>
                  <a:pt x="66" y="17"/>
                </a:lnTo>
                <a:lnTo>
                  <a:pt x="66" y="17"/>
                </a:lnTo>
                <a:lnTo>
                  <a:pt x="66" y="15"/>
                </a:lnTo>
                <a:lnTo>
                  <a:pt x="66" y="12"/>
                </a:lnTo>
                <a:lnTo>
                  <a:pt x="60" y="8"/>
                </a:lnTo>
                <a:lnTo>
                  <a:pt x="56" y="6"/>
                </a:lnTo>
                <a:lnTo>
                  <a:pt x="56" y="4"/>
                </a:lnTo>
                <a:lnTo>
                  <a:pt x="56" y="0"/>
                </a:lnTo>
                <a:lnTo>
                  <a:pt x="56" y="0"/>
                </a:lnTo>
                <a:lnTo>
                  <a:pt x="54" y="0"/>
                </a:lnTo>
                <a:lnTo>
                  <a:pt x="51" y="0"/>
                </a:lnTo>
                <a:lnTo>
                  <a:pt x="45" y="2"/>
                </a:lnTo>
                <a:lnTo>
                  <a:pt x="41" y="4"/>
                </a:lnTo>
                <a:lnTo>
                  <a:pt x="35" y="4"/>
                </a:lnTo>
                <a:lnTo>
                  <a:pt x="35" y="4"/>
                </a:lnTo>
                <a:lnTo>
                  <a:pt x="30" y="2"/>
                </a:lnTo>
                <a:lnTo>
                  <a:pt x="30" y="4"/>
                </a:lnTo>
                <a:lnTo>
                  <a:pt x="26" y="4"/>
                </a:lnTo>
                <a:lnTo>
                  <a:pt x="26" y="4"/>
                </a:lnTo>
                <a:lnTo>
                  <a:pt x="24" y="8"/>
                </a:lnTo>
                <a:lnTo>
                  <a:pt x="22" y="12"/>
                </a:lnTo>
                <a:lnTo>
                  <a:pt x="22" y="15"/>
                </a:lnTo>
                <a:lnTo>
                  <a:pt x="22" y="15"/>
                </a:lnTo>
                <a:lnTo>
                  <a:pt x="24" y="15"/>
                </a:lnTo>
                <a:lnTo>
                  <a:pt x="26" y="15"/>
                </a:lnTo>
                <a:lnTo>
                  <a:pt x="26" y="15"/>
                </a:lnTo>
                <a:lnTo>
                  <a:pt x="26" y="19"/>
                </a:lnTo>
                <a:lnTo>
                  <a:pt x="22" y="21"/>
                </a:lnTo>
                <a:lnTo>
                  <a:pt x="18" y="21"/>
                </a:lnTo>
                <a:lnTo>
                  <a:pt x="17" y="21"/>
                </a:lnTo>
                <a:lnTo>
                  <a:pt x="11" y="21"/>
                </a:lnTo>
                <a:lnTo>
                  <a:pt x="3" y="19"/>
                </a:lnTo>
                <a:lnTo>
                  <a:pt x="3" y="19"/>
                </a:lnTo>
                <a:lnTo>
                  <a:pt x="5" y="25"/>
                </a:lnTo>
                <a:lnTo>
                  <a:pt x="5" y="29"/>
                </a:lnTo>
                <a:lnTo>
                  <a:pt x="1" y="30"/>
                </a:lnTo>
                <a:lnTo>
                  <a:pt x="1" y="30"/>
                </a:lnTo>
                <a:lnTo>
                  <a:pt x="3" y="32"/>
                </a:lnTo>
                <a:lnTo>
                  <a:pt x="5" y="32"/>
                </a:lnTo>
                <a:lnTo>
                  <a:pt x="7" y="34"/>
                </a:lnTo>
                <a:lnTo>
                  <a:pt x="5" y="34"/>
                </a:lnTo>
                <a:lnTo>
                  <a:pt x="1" y="42"/>
                </a:lnTo>
                <a:lnTo>
                  <a:pt x="1" y="42"/>
                </a:lnTo>
                <a:lnTo>
                  <a:pt x="3" y="42"/>
                </a:lnTo>
                <a:lnTo>
                  <a:pt x="5" y="44"/>
                </a:lnTo>
                <a:lnTo>
                  <a:pt x="13" y="46"/>
                </a:lnTo>
                <a:lnTo>
                  <a:pt x="15" y="48"/>
                </a:lnTo>
                <a:lnTo>
                  <a:pt x="17" y="48"/>
                </a:lnTo>
                <a:lnTo>
                  <a:pt x="17" y="51"/>
                </a:lnTo>
                <a:lnTo>
                  <a:pt x="15" y="53"/>
                </a:lnTo>
                <a:lnTo>
                  <a:pt x="15" y="53"/>
                </a:lnTo>
                <a:lnTo>
                  <a:pt x="13" y="55"/>
                </a:lnTo>
                <a:lnTo>
                  <a:pt x="11" y="55"/>
                </a:lnTo>
                <a:lnTo>
                  <a:pt x="7" y="57"/>
                </a:lnTo>
                <a:lnTo>
                  <a:pt x="7" y="57"/>
                </a:lnTo>
                <a:lnTo>
                  <a:pt x="7" y="57"/>
                </a:lnTo>
                <a:lnTo>
                  <a:pt x="5" y="61"/>
                </a:lnTo>
                <a:lnTo>
                  <a:pt x="3" y="63"/>
                </a:lnTo>
                <a:lnTo>
                  <a:pt x="3" y="66"/>
                </a:lnTo>
                <a:lnTo>
                  <a:pt x="3" y="68"/>
                </a:lnTo>
                <a:lnTo>
                  <a:pt x="3" y="68"/>
                </a:lnTo>
                <a:lnTo>
                  <a:pt x="1" y="70"/>
                </a:lnTo>
                <a:lnTo>
                  <a:pt x="0" y="72"/>
                </a:lnTo>
                <a:lnTo>
                  <a:pt x="0" y="72"/>
                </a:lnTo>
                <a:lnTo>
                  <a:pt x="1" y="76"/>
                </a:lnTo>
                <a:lnTo>
                  <a:pt x="1" y="76"/>
                </a:lnTo>
                <a:lnTo>
                  <a:pt x="5" y="80"/>
                </a:lnTo>
                <a:lnTo>
                  <a:pt x="11" y="83"/>
                </a:lnTo>
                <a:lnTo>
                  <a:pt x="11" y="83"/>
                </a:lnTo>
                <a:lnTo>
                  <a:pt x="13" y="83"/>
                </a:lnTo>
                <a:lnTo>
                  <a:pt x="15" y="83"/>
                </a:lnTo>
                <a:lnTo>
                  <a:pt x="20" y="82"/>
                </a:lnTo>
                <a:lnTo>
                  <a:pt x="26" y="78"/>
                </a:lnTo>
                <a:lnTo>
                  <a:pt x="28" y="76"/>
                </a:lnTo>
                <a:lnTo>
                  <a:pt x="28" y="74"/>
                </a:lnTo>
                <a:lnTo>
                  <a:pt x="28" y="74"/>
                </a:lnTo>
                <a:lnTo>
                  <a:pt x="32" y="72"/>
                </a:lnTo>
                <a:lnTo>
                  <a:pt x="34" y="70"/>
                </a:lnTo>
                <a:lnTo>
                  <a:pt x="39" y="66"/>
                </a:lnTo>
                <a:lnTo>
                  <a:pt x="39" y="66"/>
                </a:lnTo>
                <a:lnTo>
                  <a:pt x="43" y="66"/>
                </a:lnTo>
                <a:lnTo>
                  <a:pt x="47" y="66"/>
                </a:lnTo>
                <a:lnTo>
                  <a:pt x="54" y="68"/>
                </a:lnTo>
                <a:lnTo>
                  <a:pt x="54" y="68"/>
                </a:lnTo>
                <a:lnTo>
                  <a:pt x="54" y="65"/>
                </a:lnTo>
                <a:lnTo>
                  <a:pt x="56" y="59"/>
                </a:lnTo>
                <a:lnTo>
                  <a:pt x="56" y="55"/>
                </a:lnTo>
                <a:lnTo>
                  <a:pt x="58" y="49"/>
                </a:lnTo>
                <a:lnTo>
                  <a:pt x="58" y="49"/>
                </a:lnTo>
                <a:lnTo>
                  <a:pt x="58" y="49"/>
                </a:lnTo>
                <a:lnTo>
                  <a:pt x="58" y="49"/>
                </a:lnTo>
                <a:close/>
              </a:path>
            </a:pathLst>
          </a:custGeom>
          <a:solidFill>
            <a:schemeClr val="bg1">
              <a:lumMod val="85000"/>
            </a:schemeClr>
          </a:solidFill>
          <a:ln w="635" cap="rnd">
            <a:solidFill>
              <a:schemeClr val="bg1">
                <a:alpha val="17000"/>
              </a:schemeClr>
            </a:solidFill>
            <a:round/>
            <a:headEnd/>
            <a:tailEnd/>
          </a:ln>
        </p:spPr>
        <p:txBody>
          <a:bodyPr/>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74" name="Freeform 72"/>
          <p:cNvSpPr>
            <a:spLocks/>
          </p:cNvSpPr>
          <p:nvPr/>
        </p:nvSpPr>
        <p:spPr bwMode="auto">
          <a:xfrm>
            <a:off x="1006243" y="2713976"/>
            <a:ext cx="134364" cy="143795"/>
          </a:xfrm>
          <a:custGeom>
            <a:avLst/>
            <a:gdLst>
              <a:gd name="T0" fmla="*/ 58 w 66"/>
              <a:gd name="T1" fmla="*/ 49 h 83"/>
              <a:gd name="T2" fmla="*/ 56 w 66"/>
              <a:gd name="T3" fmla="*/ 34 h 83"/>
              <a:gd name="T4" fmla="*/ 54 w 66"/>
              <a:gd name="T5" fmla="*/ 30 h 83"/>
              <a:gd name="T6" fmla="*/ 64 w 66"/>
              <a:gd name="T7" fmla="*/ 21 h 83"/>
              <a:gd name="T8" fmla="*/ 66 w 66"/>
              <a:gd name="T9" fmla="*/ 17 h 83"/>
              <a:gd name="T10" fmla="*/ 66 w 66"/>
              <a:gd name="T11" fmla="*/ 15 h 83"/>
              <a:gd name="T12" fmla="*/ 60 w 66"/>
              <a:gd name="T13" fmla="*/ 8 h 83"/>
              <a:gd name="T14" fmla="*/ 56 w 66"/>
              <a:gd name="T15" fmla="*/ 4 h 83"/>
              <a:gd name="T16" fmla="*/ 56 w 66"/>
              <a:gd name="T17" fmla="*/ 0 h 83"/>
              <a:gd name="T18" fmla="*/ 51 w 66"/>
              <a:gd name="T19" fmla="*/ 0 h 83"/>
              <a:gd name="T20" fmla="*/ 41 w 66"/>
              <a:gd name="T21" fmla="*/ 4 h 83"/>
              <a:gd name="T22" fmla="*/ 35 w 66"/>
              <a:gd name="T23" fmla="*/ 4 h 83"/>
              <a:gd name="T24" fmla="*/ 30 w 66"/>
              <a:gd name="T25" fmla="*/ 4 h 83"/>
              <a:gd name="T26" fmla="*/ 26 w 66"/>
              <a:gd name="T27" fmla="*/ 4 h 83"/>
              <a:gd name="T28" fmla="*/ 22 w 66"/>
              <a:gd name="T29" fmla="*/ 12 h 83"/>
              <a:gd name="T30" fmla="*/ 22 w 66"/>
              <a:gd name="T31" fmla="*/ 15 h 83"/>
              <a:gd name="T32" fmla="*/ 26 w 66"/>
              <a:gd name="T33" fmla="*/ 15 h 83"/>
              <a:gd name="T34" fmla="*/ 26 w 66"/>
              <a:gd name="T35" fmla="*/ 19 h 83"/>
              <a:gd name="T36" fmla="*/ 18 w 66"/>
              <a:gd name="T37" fmla="*/ 21 h 83"/>
              <a:gd name="T38" fmla="*/ 11 w 66"/>
              <a:gd name="T39" fmla="*/ 21 h 83"/>
              <a:gd name="T40" fmla="*/ 3 w 66"/>
              <a:gd name="T41" fmla="*/ 19 h 83"/>
              <a:gd name="T42" fmla="*/ 5 w 66"/>
              <a:gd name="T43" fmla="*/ 29 h 83"/>
              <a:gd name="T44" fmla="*/ 1 w 66"/>
              <a:gd name="T45" fmla="*/ 30 h 83"/>
              <a:gd name="T46" fmla="*/ 5 w 66"/>
              <a:gd name="T47" fmla="*/ 32 h 83"/>
              <a:gd name="T48" fmla="*/ 5 w 66"/>
              <a:gd name="T49" fmla="*/ 34 h 83"/>
              <a:gd name="T50" fmla="*/ 1 w 66"/>
              <a:gd name="T51" fmla="*/ 42 h 83"/>
              <a:gd name="T52" fmla="*/ 5 w 66"/>
              <a:gd name="T53" fmla="*/ 44 h 83"/>
              <a:gd name="T54" fmla="*/ 15 w 66"/>
              <a:gd name="T55" fmla="*/ 48 h 83"/>
              <a:gd name="T56" fmla="*/ 17 w 66"/>
              <a:gd name="T57" fmla="*/ 51 h 83"/>
              <a:gd name="T58" fmla="*/ 15 w 66"/>
              <a:gd name="T59" fmla="*/ 53 h 83"/>
              <a:gd name="T60" fmla="*/ 11 w 66"/>
              <a:gd name="T61" fmla="*/ 55 h 83"/>
              <a:gd name="T62" fmla="*/ 7 w 66"/>
              <a:gd name="T63" fmla="*/ 57 h 83"/>
              <a:gd name="T64" fmla="*/ 5 w 66"/>
              <a:gd name="T65" fmla="*/ 61 h 83"/>
              <a:gd name="T66" fmla="*/ 3 w 66"/>
              <a:gd name="T67" fmla="*/ 66 h 83"/>
              <a:gd name="T68" fmla="*/ 3 w 66"/>
              <a:gd name="T69" fmla="*/ 68 h 83"/>
              <a:gd name="T70" fmla="*/ 0 w 66"/>
              <a:gd name="T71" fmla="*/ 72 h 83"/>
              <a:gd name="T72" fmla="*/ 1 w 66"/>
              <a:gd name="T73" fmla="*/ 76 h 83"/>
              <a:gd name="T74" fmla="*/ 5 w 66"/>
              <a:gd name="T75" fmla="*/ 80 h 83"/>
              <a:gd name="T76" fmla="*/ 11 w 66"/>
              <a:gd name="T77" fmla="*/ 83 h 83"/>
              <a:gd name="T78" fmla="*/ 15 w 66"/>
              <a:gd name="T79" fmla="*/ 83 h 83"/>
              <a:gd name="T80" fmla="*/ 26 w 66"/>
              <a:gd name="T81" fmla="*/ 78 h 83"/>
              <a:gd name="T82" fmla="*/ 28 w 66"/>
              <a:gd name="T83" fmla="*/ 74 h 83"/>
              <a:gd name="T84" fmla="*/ 32 w 66"/>
              <a:gd name="T85" fmla="*/ 72 h 83"/>
              <a:gd name="T86" fmla="*/ 39 w 66"/>
              <a:gd name="T87" fmla="*/ 66 h 83"/>
              <a:gd name="T88" fmla="*/ 43 w 66"/>
              <a:gd name="T89" fmla="*/ 66 h 83"/>
              <a:gd name="T90" fmla="*/ 54 w 66"/>
              <a:gd name="T91" fmla="*/ 68 h 83"/>
              <a:gd name="T92" fmla="*/ 54 w 66"/>
              <a:gd name="T93" fmla="*/ 65 h 83"/>
              <a:gd name="T94" fmla="*/ 56 w 66"/>
              <a:gd name="T95" fmla="*/ 55 h 83"/>
              <a:gd name="T96" fmla="*/ 58 w 66"/>
              <a:gd name="T97" fmla="*/ 49 h 83"/>
              <a:gd name="T98" fmla="*/ 58 w 66"/>
              <a:gd name="T99" fmla="*/ 49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6" h="83">
                <a:moveTo>
                  <a:pt x="58" y="49"/>
                </a:moveTo>
                <a:lnTo>
                  <a:pt x="58" y="49"/>
                </a:lnTo>
                <a:lnTo>
                  <a:pt x="56" y="40"/>
                </a:lnTo>
                <a:lnTo>
                  <a:pt x="56" y="34"/>
                </a:lnTo>
                <a:lnTo>
                  <a:pt x="54" y="30"/>
                </a:lnTo>
                <a:lnTo>
                  <a:pt x="54" y="30"/>
                </a:lnTo>
                <a:lnTo>
                  <a:pt x="60" y="25"/>
                </a:lnTo>
                <a:lnTo>
                  <a:pt x="64" y="21"/>
                </a:lnTo>
                <a:lnTo>
                  <a:pt x="66" y="21"/>
                </a:lnTo>
                <a:lnTo>
                  <a:pt x="66" y="17"/>
                </a:lnTo>
                <a:lnTo>
                  <a:pt x="66" y="17"/>
                </a:lnTo>
                <a:lnTo>
                  <a:pt x="66" y="15"/>
                </a:lnTo>
                <a:lnTo>
                  <a:pt x="66" y="12"/>
                </a:lnTo>
                <a:lnTo>
                  <a:pt x="60" y="8"/>
                </a:lnTo>
                <a:lnTo>
                  <a:pt x="56" y="6"/>
                </a:lnTo>
                <a:lnTo>
                  <a:pt x="56" y="4"/>
                </a:lnTo>
                <a:lnTo>
                  <a:pt x="56" y="0"/>
                </a:lnTo>
                <a:lnTo>
                  <a:pt x="56" y="0"/>
                </a:lnTo>
                <a:lnTo>
                  <a:pt x="54" y="0"/>
                </a:lnTo>
                <a:lnTo>
                  <a:pt x="51" y="0"/>
                </a:lnTo>
                <a:lnTo>
                  <a:pt x="45" y="2"/>
                </a:lnTo>
                <a:lnTo>
                  <a:pt x="41" y="4"/>
                </a:lnTo>
                <a:lnTo>
                  <a:pt x="35" y="4"/>
                </a:lnTo>
                <a:lnTo>
                  <a:pt x="35" y="4"/>
                </a:lnTo>
                <a:lnTo>
                  <a:pt x="30" y="2"/>
                </a:lnTo>
                <a:lnTo>
                  <a:pt x="30" y="4"/>
                </a:lnTo>
                <a:lnTo>
                  <a:pt x="26" y="4"/>
                </a:lnTo>
                <a:lnTo>
                  <a:pt x="26" y="4"/>
                </a:lnTo>
                <a:lnTo>
                  <a:pt x="24" y="8"/>
                </a:lnTo>
                <a:lnTo>
                  <a:pt x="22" y="12"/>
                </a:lnTo>
                <a:lnTo>
                  <a:pt x="22" y="15"/>
                </a:lnTo>
                <a:lnTo>
                  <a:pt x="22" y="15"/>
                </a:lnTo>
                <a:lnTo>
                  <a:pt x="24" y="15"/>
                </a:lnTo>
                <a:lnTo>
                  <a:pt x="26" y="15"/>
                </a:lnTo>
                <a:lnTo>
                  <a:pt x="26" y="15"/>
                </a:lnTo>
                <a:lnTo>
                  <a:pt x="26" y="19"/>
                </a:lnTo>
                <a:lnTo>
                  <a:pt x="22" y="21"/>
                </a:lnTo>
                <a:lnTo>
                  <a:pt x="18" y="21"/>
                </a:lnTo>
                <a:lnTo>
                  <a:pt x="17" y="21"/>
                </a:lnTo>
                <a:lnTo>
                  <a:pt x="11" y="21"/>
                </a:lnTo>
                <a:lnTo>
                  <a:pt x="3" y="19"/>
                </a:lnTo>
                <a:lnTo>
                  <a:pt x="3" y="19"/>
                </a:lnTo>
                <a:lnTo>
                  <a:pt x="5" y="25"/>
                </a:lnTo>
                <a:lnTo>
                  <a:pt x="5" y="29"/>
                </a:lnTo>
                <a:lnTo>
                  <a:pt x="1" y="30"/>
                </a:lnTo>
                <a:lnTo>
                  <a:pt x="1" y="30"/>
                </a:lnTo>
                <a:lnTo>
                  <a:pt x="3" y="32"/>
                </a:lnTo>
                <a:lnTo>
                  <a:pt x="5" y="32"/>
                </a:lnTo>
                <a:lnTo>
                  <a:pt x="7" y="34"/>
                </a:lnTo>
                <a:lnTo>
                  <a:pt x="5" y="34"/>
                </a:lnTo>
                <a:lnTo>
                  <a:pt x="1" y="42"/>
                </a:lnTo>
                <a:lnTo>
                  <a:pt x="1" y="42"/>
                </a:lnTo>
                <a:lnTo>
                  <a:pt x="3" y="42"/>
                </a:lnTo>
                <a:lnTo>
                  <a:pt x="5" y="44"/>
                </a:lnTo>
                <a:lnTo>
                  <a:pt x="13" y="46"/>
                </a:lnTo>
                <a:lnTo>
                  <a:pt x="15" y="48"/>
                </a:lnTo>
                <a:lnTo>
                  <a:pt x="17" y="48"/>
                </a:lnTo>
                <a:lnTo>
                  <a:pt x="17" y="51"/>
                </a:lnTo>
                <a:lnTo>
                  <a:pt x="15" y="53"/>
                </a:lnTo>
                <a:lnTo>
                  <a:pt x="15" y="53"/>
                </a:lnTo>
                <a:lnTo>
                  <a:pt x="13" y="55"/>
                </a:lnTo>
                <a:lnTo>
                  <a:pt x="11" y="55"/>
                </a:lnTo>
                <a:lnTo>
                  <a:pt x="7" y="57"/>
                </a:lnTo>
                <a:lnTo>
                  <a:pt x="7" y="57"/>
                </a:lnTo>
                <a:lnTo>
                  <a:pt x="7" y="57"/>
                </a:lnTo>
                <a:lnTo>
                  <a:pt x="5" y="61"/>
                </a:lnTo>
                <a:lnTo>
                  <a:pt x="3" y="63"/>
                </a:lnTo>
                <a:lnTo>
                  <a:pt x="3" y="66"/>
                </a:lnTo>
                <a:lnTo>
                  <a:pt x="3" y="68"/>
                </a:lnTo>
                <a:lnTo>
                  <a:pt x="3" y="68"/>
                </a:lnTo>
                <a:lnTo>
                  <a:pt x="1" y="70"/>
                </a:lnTo>
                <a:lnTo>
                  <a:pt x="0" y="72"/>
                </a:lnTo>
                <a:lnTo>
                  <a:pt x="0" y="72"/>
                </a:lnTo>
                <a:lnTo>
                  <a:pt x="1" y="76"/>
                </a:lnTo>
                <a:lnTo>
                  <a:pt x="1" y="76"/>
                </a:lnTo>
                <a:lnTo>
                  <a:pt x="5" y="80"/>
                </a:lnTo>
                <a:lnTo>
                  <a:pt x="11" y="83"/>
                </a:lnTo>
                <a:lnTo>
                  <a:pt x="11" y="83"/>
                </a:lnTo>
                <a:lnTo>
                  <a:pt x="13" y="83"/>
                </a:lnTo>
                <a:lnTo>
                  <a:pt x="15" y="83"/>
                </a:lnTo>
                <a:lnTo>
                  <a:pt x="20" y="82"/>
                </a:lnTo>
                <a:lnTo>
                  <a:pt x="26" y="78"/>
                </a:lnTo>
                <a:lnTo>
                  <a:pt x="28" y="76"/>
                </a:lnTo>
                <a:lnTo>
                  <a:pt x="28" y="74"/>
                </a:lnTo>
                <a:lnTo>
                  <a:pt x="28" y="74"/>
                </a:lnTo>
                <a:lnTo>
                  <a:pt x="32" y="72"/>
                </a:lnTo>
                <a:lnTo>
                  <a:pt x="34" y="70"/>
                </a:lnTo>
                <a:lnTo>
                  <a:pt x="39" y="66"/>
                </a:lnTo>
                <a:lnTo>
                  <a:pt x="39" y="66"/>
                </a:lnTo>
                <a:lnTo>
                  <a:pt x="43" y="66"/>
                </a:lnTo>
                <a:lnTo>
                  <a:pt x="47" y="66"/>
                </a:lnTo>
                <a:lnTo>
                  <a:pt x="54" y="68"/>
                </a:lnTo>
                <a:lnTo>
                  <a:pt x="54" y="68"/>
                </a:lnTo>
                <a:lnTo>
                  <a:pt x="54" y="65"/>
                </a:lnTo>
                <a:lnTo>
                  <a:pt x="56" y="59"/>
                </a:lnTo>
                <a:lnTo>
                  <a:pt x="56" y="55"/>
                </a:lnTo>
                <a:lnTo>
                  <a:pt x="58" y="49"/>
                </a:lnTo>
                <a:lnTo>
                  <a:pt x="58" y="49"/>
                </a:lnTo>
                <a:lnTo>
                  <a:pt x="58" y="49"/>
                </a:lnTo>
                <a:lnTo>
                  <a:pt x="58" y="49"/>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75" name="Freeform 73"/>
          <p:cNvSpPr>
            <a:spLocks/>
          </p:cNvSpPr>
          <p:nvPr/>
        </p:nvSpPr>
        <p:spPr bwMode="auto">
          <a:xfrm>
            <a:off x="1124321" y="2580578"/>
            <a:ext cx="223940" cy="337831"/>
          </a:xfrm>
          <a:custGeom>
            <a:avLst/>
            <a:gdLst>
              <a:gd name="T0" fmla="*/ 29 w 110"/>
              <a:gd name="T1" fmla="*/ 166 h 195"/>
              <a:gd name="T2" fmla="*/ 46 w 110"/>
              <a:gd name="T3" fmla="*/ 160 h 195"/>
              <a:gd name="T4" fmla="*/ 49 w 110"/>
              <a:gd name="T5" fmla="*/ 159 h 195"/>
              <a:gd name="T6" fmla="*/ 29 w 110"/>
              <a:gd name="T7" fmla="*/ 159 h 195"/>
              <a:gd name="T8" fmla="*/ 13 w 110"/>
              <a:gd name="T9" fmla="*/ 157 h 195"/>
              <a:gd name="T10" fmla="*/ 13 w 110"/>
              <a:gd name="T11" fmla="*/ 151 h 195"/>
              <a:gd name="T12" fmla="*/ 27 w 110"/>
              <a:gd name="T13" fmla="*/ 143 h 195"/>
              <a:gd name="T14" fmla="*/ 25 w 110"/>
              <a:gd name="T15" fmla="*/ 130 h 195"/>
              <a:gd name="T16" fmla="*/ 27 w 110"/>
              <a:gd name="T17" fmla="*/ 119 h 195"/>
              <a:gd name="T18" fmla="*/ 38 w 110"/>
              <a:gd name="T19" fmla="*/ 119 h 195"/>
              <a:gd name="T20" fmla="*/ 44 w 110"/>
              <a:gd name="T21" fmla="*/ 115 h 195"/>
              <a:gd name="T22" fmla="*/ 44 w 110"/>
              <a:gd name="T23" fmla="*/ 106 h 195"/>
              <a:gd name="T24" fmla="*/ 42 w 110"/>
              <a:gd name="T25" fmla="*/ 98 h 195"/>
              <a:gd name="T26" fmla="*/ 38 w 110"/>
              <a:gd name="T27" fmla="*/ 89 h 195"/>
              <a:gd name="T28" fmla="*/ 32 w 110"/>
              <a:gd name="T29" fmla="*/ 85 h 195"/>
              <a:gd name="T30" fmla="*/ 17 w 110"/>
              <a:gd name="T31" fmla="*/ 89 h 195"/>
              <a:gd name="T32" fmla="*/ 13 w 110"/>
              <a:gd name="T33" fmla="*/ 64 h 195"/>
              <a:gd name="T34" fmla="*/ 10 w 110"/>
              <a:gd name="T35" fmla="*/ 72 h 195"/>
              <a:gd name="T36" fmla="*/ 8 w 110"/>
              <a:gd name="T37" fmla="*/ 68 h 195"/>
              <a:gd name="T38" fmla="*/ 6 w 110"/>
              <a:gd name="T39" fmla="*/ 55 h 195"/>
              <a:gd name="T40" fmla="*/ 0 w 110"/>
              <a:gd name="T41" fmla="*/ 47 h 195"/>
              <a:gd name="T42" fmla="*/ 8 w 110"/>
              <a:gd name="T43" fmla="*/ 34 h 195"/>
              <a:gd name="T44" fmla="*/ 6 w 110"/>
              <a:gd name="T45" fmla="*/ 26 h 195"/>
              <a:gd name="T46" fmla="*/ 8 w 110"/>
              <a:gd name="T47" fmla="*/ 17 h 195"/>
              <a:gd name="T48" fmla="*/ 13 w 110"/>
              <a:gd name="T49" fmla="*/ 2 h 195"/>
              <a:gd name="T50" fmla="*/ 21 w 110"/>
              <a:gd name="T51" fmla="*/ 3 h 195"/>
              <a:gd name="T52" fmla="*/ 32 w 110"/>
              <a:gd name="T53" fmla="*/ 0 h 195"/>
              <a:gd name="T54" fmla="*/ 44 w 110"/>
              <a:gd name="T55" fmla="*/ 5 h 195"/>
              <a:gd name="T56" fmla="*/ 30 w 110"/>
              <a:gd name="T57" fmla="*/ 15 h 195"/>
              <a:gd name="T58" fmla="*/ 29 w 110"/>
              <a:gd name="T59" fmla="*/ 22 h 195"/>
              <a:gd name="T60" fmla="*/ 61 w 110"/>
              <a:gd name="T61" fmla="*/ 24 h 195"/>
              <a:gd name="T62" fmla="*/ 59 w 110"/>
              <a:gd name="T63" fmla="*/ 34 h 195"/>
              <a:gd name="T64" fmla="*/ 46 w 110"/>
              <a:gd name="T65" fmla="*/ 55 h 195"/>
              <a:gd name="T66" fmla="*/ 53 w 110"/>
              <a:gd name="T67" fmla="*/ 64 h 195"/>
              <a:gd name="T68" fmla="*/ 68 w 110"/>
              <a:gd name="T69" fmla="*/ 77 h 195"/>
              <a:gd name="T70" fmla="*/ 72 w 110"/>
              <a:gd name="T71" fmla="*/ 89 h 195"/>
              <a:gd name="T72" fmla="*/ 87 w 110"/>
              <a:gd name="T73" fmla="*/ 113 h 195"/>
              <a:gd name="T74" fmla="*/ 89 w 110"/>
              <a:gd name="T75" fmla="*/ 119 h 195"/>
              <a:gd name="T76" fmla="*/ 97 w 110"/>
              <a:gd name="T77" fmla="*/ 130 h 195"/>
              <a:gd name="T78" fmla="*/ 110 w 110"/>
              <a:gd name="T79" fmla="*/ 130 h 195"/>
              <a:gd name="T80" fmla="*/ 106 w 110"/>
              <a:gd name="T81" fmla="*/ 147 h 195"/>
              <a:gd name="T82" fmla="*/ 102 w 110"/>
              <a:gd name="T83" fmla="*/ 153 h 195"/>
              <a:gd name="T84" fmla="*/ 99 w 110"/>
              <a:gd name="T85" fmla="*/ 160 h 195"/>
              <a:gd name="T86" fmla="*/ 104 w 110"/>
              <a:gd name="T87" fmla="*/ 164 h 195"/>
              <a:gd name="T88" fmla="*/ 93 w 110"/>
              <a:gd name="T89" fmla="*/ 172 h 195"/>
              <a:gd name="T90" fmla="*/ 63 w 110"/>
              <a:gd name="T91" fmla="*/ 176 h 195"/>
              <a:gd name="T92" fmla="*/ 49 w 110"/>
              <a:gd name="T93" fmla="*/ 181 h 195"/>
              <a:gd name="T94" fmla="*/ 36 w 110"/>
              <a:gd name="T95" fmla="*/ 179 h 195"/>
              <a:gd name="T96" fmla="*/ 25 w 110"/>
              <a:gd name="T97" fmla="*/ 181 h 195"/>
              <a:gd name="T98" fmla="*/ 17 w 110"/>
              <a:gd name="T99" fmla="*/ 189 h 195"/>
              <a:gd name="T100" fmla="*/ 8 w 110"/>
              <a:gd name="T101" fmla="*/ 191 h 195"/>
              <a:gd name="T102" fmla="*/ 12 w 110"/>
              <a:gd name="T103" fmla="*/ 185 h 195"/>
              <a:gd name="T104" fmla="*/ 17 w 110"/>
              <a:gd name="T105" fmla="*/ 176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10" h="195">
                <a:moveTo>
                  <a:pt x="17" y="176"/>
                </a:moveTo>
                <a:lnTo>
                  <a:pt x="17" y="176"/>
                </a:lnTo>
                <a:lnTo>
                  <a:pt x="21" y="172"/>
                </a:lnTo>
                <a:lnTo>
                  <a:pt x="25" y="168"/>
                </a:lnTo>
                <a:lnTo>
                  <a:pt x="29" y="166"/>
                </a:lnTo>
                <a:lnTo>
                  <a:pt x="32" y="164"/>
                </a:lnTo>
                <a:lnTo>
                  <a:pt x="32" y="164"/>
                </a:lnTo>
                <a:lnTo>
                  <a:pt x="38" y="162"/>
                </a:lnTo>
                <a:lnTo>
                  <a:pt x="44" y="162"/>
                </a:lnTo>
                <a:lnTo>
                  <a:pt x="46" y="160"/>
                </a:lnTo>
                <a:lnTo>
                  <a:pt x="49" y="160"/>
                </a:lnTo>
                <a:lnTo>
                  <a:pt x="49" y="157"/>
                </a:lnTo>
                <a:lnTo>
                  <a:pt x="51" y="155"/>
                </a:lnTo>
                <a:lnTo>
                  <a:pt x="51" y="155"/>
                </a:lnTo>
                <a:lnTo>
                  <a:pt x="49" y="159"/>
                </a:lnTo>
                <a:lnTo>
                  <a:pt x="49" y="159"/>
                </a:lnTo>
                <a:lnTo>
                  <a:pt x="38" y="160"/>
                </a:lnTo>
                <a:lnTo>
                  <a:pt x="34" y="160"/>
                </a:lnTo>
                <a:lnTo>
                  <a:pt x="29" y="159"/>
                </a:lnTo>
                <a:lnTo>
                  <a:pt x="29" y="159"/>
                </a:lnTo>
                <a:lnTo>
                  <a:pt x="25" y="157"/>
                </a:lnTo>
                <a:lnTo>
                  <a:pt x="19" y="157"/>
                </a:lnTo>
                <a:lnTo>
                  <a:pt x="19" y="157"/>
                </a:lnTo>
                <a:lnTo>
                  <a:pt x="17" y="157"/>
                </a:lnTo>
                <a:lnTo>
                  <a:pt x="13" y="157"/>
                </a:lnTo>
                <a:lnTo>
                  <a:pt x="12" y="155"/>
                </a:lnTo>
                <a:lnTo>
                  <a:pt x="12" y="155"/>
                </a:lnTo>
                <a:lnTo>
                  <a:pt x="12" y="151"/>
                </a:lnTo>
                <a:lnTo>
                  <a:pt x="12" y="151"/>
                </a:lnTo>
                <a:lnTo>
                  <a:pt x="13" y="151"/>
                </a:lnTo>
                <a:lnTo>
                  <a:pt x="17" y="151"/>
                </a:lnTo>
                <a:lnTo>
                  <a:pt x="21" y="147"/>
                </a:lnTo>
                <a:lnTo>
                  <a:pt x="23" y="143"/>
                </a:lnTo>
                <a:lnTo>
                  <a:pt x="27" y="143"/>
                </a:lnTo>
                <a:lnTo>
                  <a:pt x="27" y="143"/>
                </a:lnTo>
                <a:lnTo>
                  <a:pt x="29" y="140"/>
                </a:lnTo>
                <a:lnTo>
                  <a:pt x="27" y="132"/>
                </a:lnTo>
                <a:lnTo>
                  <a:pt x="27" y="130"/>
                </a:lnTo>
                <a:lnTo>
                  <a:pt x="27" y="130"/>
                </a:lnTo>
                <a:lnTo>
                  <a:pt x="25" y="130"/>
                </a:lnTo>
                <a:lnTo>
                  <a:pt x="23" y="130"/>
                </a:lnTo>
                <a:lnTo>
                  <a:pt x="23" y="130"/>
                </a:lnTo>
                <a:lnTo>
                  <a:pt x="23" y="126"/>
                </a:lnTo>
                <a:lnTo>
                  <a:pt x="25" y="123"/>
                </a:lnTo>
                <a:lnTo>
                  <a:pt x="27" y="119"/>
                </a:lnTo>
                <a:lnTo>
                  <a:pt x="30" y="119"/>
                </a:lnTo>
                <a:lnTo>
                  <a:pt x="30" y="119"/>
                </a:lnTo>
                <a:lnTo>
                  <a:pt x="30" y="119"/>
                </a:lnTo>
                <a:lnTo>
                  <a:pt x="32" y="119"/>
                </a:lnTo>
                <a:lnTo>
                  <a:pt x="38" y="119"/>
                </a:lnTo>
                <a:lnTo>
                  <a:pt x="40" y="119"/>
                </a:lnTo>
                <a:lnTo>
                  <a:pt x="42" y="119"/>
                </a:lnTo>
                <a:lnTo>
                  <a:pt x="44" y="119"/>
                </a:lnTo>
                <a:lnTo>
                  <a:pt x="44" y="115"/>
                </a:lnTo>
                <a:lnTo>
                  <a:pt x="44" y="115"/>
                </a:lnTo>
                <a:lnTo>
                  <a:pt x="44" y="113"/>
                </a:lnTo>
                <a:lnTo>
                  <a:pt x="44" y="111"/>
                </a:lnTo>
                <a:lnTo>
                  <a:pt x="42" y="106"/>
                </a:lnTo>
                <a:lnTo>
                  <a:pt x="42" y="106"/>
                </a:lnTo>
                <a:lnTo>
                  <a:pt x="44" y="106"/>
                </a:lnTo>
                <a:lnTo>
                  <a:pt x="44" y="104"/>
                </a:lnTo>
                <a:lnTo>
                  <a:pt x="44" y="102"/>
                </a:lnTo>
                <a:lnTo>
                  <a:pt x="42" y="100"/>
                </a:lnTo>
                <a:lnTo>
                  <a:pt x="42" y="100"/>
                </a:lnTo>
                <a:lnTo>
                  <a:pt x="42" y="98"/>
                </a:lnTo>
                <a:lnTo>
                  <a:pt x="40" y="98"/>
                </a:lnTo>
                <a:lnTo>
                  <a:pt x="38" y="96"/>
                </a:lnTo>
                <a:lnTo>
                  <a:pt x="38" y="92"/>
                </a:lnTo>
                <a:lnTo>
                  <a:pt x="38" y="92"/>
                </a:lnTo>
                <a:lnTo>
                  <a:pt x="38" y="89"/>
                </a:lnTo>
                <a:lnTo>
                  <a:pt x="40" y="85"/>
                </a:lnTo>
                <a:lnTo>
                  <a:pt x="40" y="85"/>
                </a:lnTo>
                <a:lnTo>
                  <a:pt x="38" y="85"/>
                </a:lnTo>
                <a:lnTo>
                  <a:pt x="34" y="85"/>
                </a:lnTo>
                <a:lnTo>
                  <a:pt x="32" y="85"/>
                </a:lnTo>
                <a:lnTo>
                  <a:pt x="29" y="87"/>
                </a:lnTo>
                <a:lnTo>
                  <a:pt x="29" y="87"/>
                </a:lnTo>
                <a:lnTo>
                  <a:pt x="23" y="89"/>
                </a:lnTo>
                <a:lnTo>
                  <a:pt x="17" y="89"/>
                </a:lnTo>
                <a:lnTo>
                  <a:pt x="17" y="89"/>
                </a:lnTo>
                <a:lnTo>
                  <a:pt x="17" y="81"/>
                </a:lnTo>
                <a:lnTo>
                  <a:pt x="17" y="75"/>
                </a:lnTo>
                <a:lnTo>
                  <a:pt x="17" y="68"/>
                </a:lnTo>
                <a:lnTo>
                  <a:pt x="17" y="64"/>
                </a:lnTo>
                <a:lnTo>
                  <a:pt x="13" y="64"/>
                </a:lnTo>
                <a:lnTo>
                  <a:pt x="13" y="64"/>
                </a:lnTo>
                <a:lnTo>
                  <a:pt x="13" y="68"/>
                </a:lnTo>
                <a:lnTo>
                  <a:pt x="12" y="68"/>
                </a:lnTo>
                <a:lnTo>
                  <a:pt x="10" y="72"/>
                </a:lnTo>
                <a:lnTo>
                  <a:pt x="10" y="72"/>
                </a:lnTo>
                <a:lnTo>
                  <a:pt x="8" y="70"/>
                </a:lnTo>
                <a:lnTo>
                  <a:pt x="8" y="70"/>
                </a:lnTo>
                <a:lnTo>
                  <a:pt x="8" y="75"/>
                </a:lnTo>
                <a:lnTo>
                  <a:pt x="8" y="75"/>
                </a:lnTo>
                <a:lnTo>
                  <a:pt x="8" y="68"/>
                </a:lnTo>
                <a:lnTo>
                  <a:pt x="8" y="64"/>
                </a:lnTo>
                <a:lnTo>
                  <a:pt x="6" y="62"/>
                </a:lnTo>
                <a:lnTo>
                  <a:pt x="6" y="62"/>
                </a:lnTo>
                <a:lnTo>
                  <a:pt x="6" y="58"/>
                </a:lnTo>
                <a:lnTo>
                  <a:pt x="6" y="55"/>
                </a:lnTo>
                <a:lnTo>
                  <a:pt x="10" y="47"/>
                </a:lnTo>
                <a:lnTo>
                  <a:pt x="10" y="47"/>
                </a:lnTo>
                <a:lnTo>
                  <a:pt x="6" y="47"/>
                </a:lnTo>
                <a:lnTo>
                  <a:pt x="0" y="47"/>
                </a:lnTo>
                <a:lnTo>
                  <a:pt x="0" y="47"/>
                </a:lnTo>
                <a:lnTo>
                  <a:pt x="0" y="47"/>
                </a:lnTo>
                <a:lnTo>
                  <a:pt x="0" y="43"/>
                </a:lnTo>
                <a:lnTo>
                  <a:pt x="2" y="39"/>
                </a:lnTo>
                <a:lnTo>
                  <a:pt x="6" y="38"/>
                </a:lnTo>
                <a:lnTo>
                  <a:pt x="8" y="34"/>
                </a:lnTo>
                <a:lnTo>
                  <a:pt x="8" y="34"/>
                </a:lnTo>
                <a:lnTo>
                  <a:pt x="8" y="30"/>
                </a:lnTo>
                <a:lnTo>
                  <a:pt x="6" y="30"/>
                </a:lnTo>
                <a:lnTo>
                  <a:pt x="6" y="26"/>
                </a:lnTo>
                <a:lnTo>
                  <a:pt x="6" y="26"/>
                </a:lnTo>
                <a:lnTo>
                  <a:pt x="6" y="26"/>
                </a:lnTo>
                <a:lnTo>
                  <a:pt x="6" y="20"/>
                </a:lnTo>
                <a:lnTo>
                  <a:pt x="6" y="17"/>
                </a:lnTo>
                <a:lnTo>
                  <a:pt x="6" y="17"/>
                </a:lnTo>
                <a:lnTo>
                  <a:pt x="8" y="17"/>
                </a:lnTo>
                <a:lnTo>
                  <a:pt x="8" y="17"/>
                </a:lnTo>
                <a:lnTo>
                  <a:pt x="10" y="13"/>
                </a:lnTo>
                <a:lnTo>
                  <a:pt x="12" y="9"/>
                </a:lnTo>
                <a:lnTo>
                  <a:pt x="13" y="5"/>
                </a:lnTo>
                <a:lnTo>
                  <a:pt x="13" y="2"/>
                </a:lnTo>
                <a:lnTo>
                  <a:pt x="13" y="2"/>
                </a:lnTo>
                <a:lnTo>
                  <a:pt x="17" y="2"/>
                </a:lnTo>
                <a:lnTo>
                  <a:pt x="17" y="2"/>
                </a:lnTo>
                <a:lnTo>
                  <a:pt x="19" y="2"/>
                </a:lnTo>
                <a:lnTo>
                  <a:pt x="21" y="3"/>
                </a:lnTo>
                <a:lnTo>
                  <a:pt x="21" y="3"/>
                </a:lnTo>
                <a:lnTo>
                  <a:pt x="25" y="3"/>
                </a:lnTo>
                <a:lnTo>
                  <a:pt x="29" y="2"/>
                </a:lnTo>
                <a:lnTo>
                  <a:pt x="29" y="2"/>
                </a:lnTo>
                <a:lnTo>
                  <a:pt x="32" y="0"/>
                </a:lnTo>
                <a:lnTo>
                  <a:pt x="38" y="0"/>
                </a:lnTo>
                <a:lnTo>
                  <a:pt x="40" y="0"/>
                </a:lnTo>
                <a:lnTo>
                  <a:pt x="44" y="2"/>
                </a:lnTo>
                <a:lnTo>
                  <a:pt x="44" y="2"/>
                </a:lnTo>
                <a:lnTo>
                  <a:pt x="44" y="5"/>
                </a:lnTo>
                <a:lnTo>
                  <a:pt x="40" y="7"/>
                </a:lnTo>
                <a:lnTo>
                  <a:pt x="34" y="9"/>
                </a:lnTo>
                <a:lnTo>
                  <a:pt x="34" y="9"/>
                </a:lnTo>
                <a:lnTo>
                  <a:pt x="32" y="13"/>
                </a:lnTo>
                <a:lnTo>
                  <a:pt x="30" y="15"/>
                </a:lnTo>
                <a:lnTo>
                  <a:pt x="30" y="17"/>
                </a:lnTo>
                <a:lnTo>
                  <a:pt x="30" y="22"/>
                </a:lnTo>
                <a:lnTo>
                  <a:pt x="30" y="22"/>
                </a:lnTo>
                <a:lnTo>
                  <a:pt x="29" y="22"/>
                </a:lnTo>
                <a:lnTo>
                  <a:pt x="29" y="22"/>
                </a:lnTo>
                <a:lnTo>
                  <a:pt x="38" y="22"/>
                </a:lnTo>
                <a:lnTo>
                  <a:pt x="49" y="20"/>
                </a:lnTo>
                <a:lnTo>
                  <a:pt x="55" y="22"/>
                </a:lnTo>
                <a:lnTo>
                  <a:pt x="59" y="22"/>
                </a:lnTo>
                <a:lnTo>
                  <a:pt x="61" y="24"/>
                </a:lnTo>
                <a:lnTo>
                  <a:pt x="61" y="26"/>
                </a:lnTo>
                <a:lnTo>
                  <a:pt x="61" y="28"/>
                </a:lnTo>
                <a:lnTo>
                  <a:pt x="61" y="32"/>
                </a:lnTo>
                <a:lnTo>
                  <a:pt x="61" y="32"/>
                </a:lnTo>
                <a:lnTo>
                  <a:pt x="59" y="34"/>
                </a:lnTo>
                <a:lnTo>
                  <a:pt x="57" y="38"/>
                </a:lnTo>
                <a:lnTo>
                  <a:pt x="53" y="43"/>
                </a:lnTo>
                <a:lnTo>
                  <a:pt x="53" y="43"/>
                </a:lnTo>
                <a:lnTo>
                  <a:pt x="49" y="47"/>
                </a:lnTo>
                <a:lnTo>
                  <a:pt x="46" y="55"/>
                </a:lnTo>
                <a:lnTo>
                  <a:pt x="46" y="55"/>
                </a:lnTo>
                <a:lnTo>
                  <a:pt x="47" y="60"/>
                </a:lnTo>
                <a:lnTo>
                  <a:pt x="49" y="64"/>
                </a:lnTo>
                <a:lnTo>
                  <a:pt x="49" y="64"/>
                </a:lnTo>
                <a:lnTo>
                  <a:pt x="53" y="64"/>
                </a:lnTo>
                <a:lnTo>
                  <a:pt x="55" y="64"/>
                </a:lnTo>
                <a:lnTo>
                  <a:pt x="61" y="72"/>
                </a:lnTo>
                <a:lnTo>
                  <a:pt x="61" y="72"/>
                </a:lnTo>
                <a:lnTo>
                  <a:pt x="64" y="75"/>
                </a:lnTo>
                <a:lnTo>
                  <a:pt x="68" y="77"/>
                </a:lnTo>
                <a:lnTo>
                  <a:pt x="68" y="77"/>
                </a:lnTo>
                <a:lnTo>
                  <a:pt x="70" y="83"/>
                </a:lnTo>
                <a:lnTo>
                  <a:pt x="72" y="87"/>
                </a:lnTo>
                <a:lnTo>
                  <a:pt x="72" y="87"/>
                </a:lnTo>
                <a:lnTo>
                  <a:pt x="72" y="89"/>
                </a:lnTo>
                <a:lnTo>
                  <a:pt x="76" y="92"/>
                </a:lnTo>
                <a:lnTo>
                  <a:pt x="80" y="98"/>
                </a:lnTo>
                <a:lnTo>
                  <a:pt x="85" y="106"/>
                </a:lnTo>
                <a:lnTo>
                  <a:pt x="87" y="109"/>
                </a:lnTo>
                <a:lnTo>
                  <a:pt x="87" y="113"/>
                </a:lnTo>
                <a:lnTo>
                  <a:pt x="87" y="113"/>
                </a:lnTo>
                <a:lnTo>
                  <a:pt x="83" y="113"/>
                </a:lnTo>
                <a:lnTo>
                  <a:pt x="83" y="113"/>
                </a:lnTo>
                <a:lnTo>
                  <a:pt x="87" y="115"/>
                </a:lnTo>
                <a:lnTo>
                  <a:pt x="89" y="119"/>
                </a:lnTo>
                <a:lnTo>
                  <a:pt x="89" y="130"/>
                </a:lnTo>
                <a:lnTo>
                  <a:pt x="89" y="130"/>
                </a:lnTo>
                <a:lnTo>
                  <a:pt x="91" y="132"/>
                </a:lnTo>
                <a:lnTo>
                  <a:pt x="93" y="130"/>
                </a:lnTo>
                <a:lnTo>
                  <a:pt x="97" y="130"/>
                </a:lnTo>
                <a:lnTo>
                  <a:pt x="102" y="128"/>
                </a:lnTo>
                <a:lnTo>
                  <a:pt x="104" y="128"/>
                </a:lnTo>
                <a:lnTo>
                  <a:pt x="106" y="130"/>
                </a:lnTo>
                <a:lnTo>
                  <a:pt x="106" y="130"/>
                </a:lnTo>
                <a:lnTo>
                  <a:pt x="110" y="130"/>
                </a:lnTo>
                <a:lnTo>
                  <a:pt x="110" y="132"/>
                </a:lnTo>
                <a:lnTo>
                  <a:pt x="110" y="134"/>
                </a:lnTo>
                <a:lnTo>
                  <a:pt x="110" y="138"/>
                </a:lnTo>
                <a:lnTo>
                  <a:pt x="110" y="143"/>
                </a:lnTo>
                <a:lnTo>
                  <a:pt x="106" y="147"/>
                </a:lnTo>
                <a:lnTo>
                  <a:pt x="106" y="147"/>
                </a:lnTo>
                <a:lnTo>
                  <a:pt x="104" y="147"/>
                </a:lnTo>
                <a:lnTo>
                  <a:pt x="104" y="149"/>
                </a:lnTo>
                <a:lnTo>
                  <a:pt x="102" y="153"/>
                </a:lnTo>
                <a:lnTo>
                  <a:pt x="102" y="153"/>
                </a:lnTo>
                <a:lnTo>
                  <a:pt x="99" y="157"/>
                </a:lnTo>
                <a:lnTo>
                  <a:pt x="95" y="160"/>
                </a:lnTo>
                <a:lnTo>
                  <a:pt x="95" y="160"/>
                </a:lnTo>
                <a:lnTo>
                  <a:pt x="97" y="160"/>
                </a:lnTo>
                <a:lnTo>
                  <a:pt x="99" y="160"/>
                </a:lnTo>
                <a:lnTo>
                  <a:pt x="102" y="160"/>
                </a:lnTo>
                <a:lnTo>
                  <a:pt x="104" y="162"/>
                </a:lnTo>
                <a:lnTo>
                  <a:pt x="104" y="164"/>
                </a:lnTo>
                <a:lnTo>
                  <a:pt x="104" y="164"/>
                </a:lnTo>
                <a:lnTo>
                  <a:pt x="104" y="164"/>
                </a:lnTo>
                <a:lnTo>
                  <a:pt x="104" y="164"/>
                </a:lnTo>
                <a:lnTo>
                  <a:pt x="102" y="168"/>
                </a:lnTo>
                <a:lnTo>
                  <a:pt x="99" y="168"/>
                </a:lnTo>
                <a:lnTo>
                  <a:pt x="97" y="170"/>
                </a:lnTo>
                <a:lnTo>
                  <a:pt x="93" y="172"/>
                </a:lnTo>
                <a:lnTo>
                  <a:pt x="83" y="172"/>
                </a:lnTo>
                <a:lnTo>
                  <a:pt x="78" y="174"/>
                </a:lnTo>
                <a:lnTo>
                  <a:pt x="78" y="174"/>
                </a:lnTo>
                <a:lnTo>
                  <a:pt x="70" y="176"/>
                </a:lnTo>
                <a:lnTo>
                  <a:pt x="63" y="176"/>
                </a:lnTo>
                <a:lnTo>
                  <a:pt x="55" y="177"/>
                </a:lnTo>
                <a:lnTo>
                  <a:pt x="51" y="177"/>
                </a:lnTo>
                <a:lnTo>
                  <a:pt x="49" y="179"/>
                </a:lnTo>
                <a:lnTo>
                  <a:pt x="49" y="179"/>
                </a:lnTo>
                <a:lnTo>
                  <a:pt x="49" y="181"/>
                </a:lnTo>
                <a:lnTo>
                  <a:pt x="49" y="181"/>
                </a:lnTo>
                <a:lnTo>
                  <a:pt x="44" y="179"/>
                </a:lnTo>
                <a:lnTo>
                  <a:pt x="38" y="177"/>
                </a:lnTo>
                <a:lnTo>
                  <a:pt x="36" y="179"/>
                </a:lnTo>
                <a:lnTo>
                  <a:pt x="36" y="179"/>
                </a:lnTo>
                <a:lnTo>
                  <a:pt x="34" y="183"/>
                </a:lnTo>
                <a:lnTo>
                  <a:pt x="34" y="183"/>
                </a:lnTo>
                <a:lnTo>
                  <a:pt x="32" y="183"/>
                </a:lnTo>
                <a:lnTo>
                  <a:pt x="29" y="181"/>
                </a:lnTo>
                <a:lnTo>
                  <a:pt x="25" y="181"/>
                </a:lnTo>
                <a:lnTo>
                  <a:pt x="23" y="181"/>
                </a:lnTo>
                <a:lnTo>
                  <a:pt x="23" y="181"/>
                </a:lnTo>
                <a:lnTo>
                  <a:pt x="19" y="185"/>
                </a:lnTo>
                <a:lnTo>
                  <a:pt x="17" y="189"/>
                </a:lnTo>
                <a:lnTo>
                  <a:pt x="17" y="189"/>
                </a:lnTo>
                <a:lnTo>
                  <a:pt x="10" y="195"/>
                </a:lnTo>
                <a:lnTo>
                  <a:pt x="10" y="195"/>
                </a:lnTo>
                <a:lnTo>
                  <a:pt x="12" y="195"/>
                </a:lnTo>
                <a:lnTo>
                  <a:pt x="12" y="195"/>
                </a:lnTo>
                <a:lnTo>
                  <a:pt x="8" y="191"/>
                </a:lnTo>
                <a:lnTo>
                  <a:pt x="4" y="189"/>
                </a:lnTo>
                <a:lnTo>
                  <a:pt x="4" y="189"/>
                </a:lnTo>
                <a:lnTo>
                  <a:pt x="8" y="187"/>
                </a:lnTo>
                <a:lnTo>
                  <a:pt x="12" y="185"/>
                </a:lnTo>
                <a:lnTo>
                  <a:pt x="12" y="185"/>
                </a:lnTo>
                <a:lnTo>
                  <a:pt x="13" y="181"/>
                </a:lnTo>
                <a:lnTo>
                  <a:pt x="15" y="177"/>
                </a:lnTo>
                <a:lnTo>
                  <a:pt x="17" y="176"/>
                </a:lnTo>
                <a:lnTo>
                  <a:pt x="17" y="176"/>
                </a:lnTo>
                <a:lnTo>
                  <a:pt x="17" y="176"/>
                </a:lnTo>
                <a:lnTo>
                  <a:pt x="17" y="176"/>
                </a:lnTo>
                <a:close/>
              </a:path>
            </a:pathLst>
          </a:custGeom>
          <a:solidFill>
            <a:schemeClr val="bg1">
              <a:lumMod val="85000"/>
            </a:schemeClr>
          </a:solidFill>
          <a:ln w="635" cap="rnd">
            <a:solidFill>
              <a:schemeClr val="bg1">
                <a:alpha val="17000"/>
              </a:schemeClr>
            </a:solidFill>
            <a:round/>
            <a:headEnd/>
            <a:tailEnd/>
          </a:ln>
        </p:spPr>
        <p:txBody>
          <a:bodyPr/>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76" name="Freeform 74"/>
          <p:cNvSpPr>
            <a:spLocks/>
          </p:cNvSpPr>
          <p:nvPr/>
        </p:nvSpPr>
        <p:spPr bwMode="auto">
          <a:xfrm>
            <a:off x="1124321" y="2580578"/>
            <a:ext cx="223940" cy="337831"/>
          </a:xfrm>
          <a:custGeom>
            <a:avLst/>
            <a:gdLst>
              <a:gd name="T0" fmla="*/ 29 w 110"/>
              <a:gd name="T1" fmla="*/ 166 h 195"/>
              <a:gd name="T2" fmla="*/ 46 w 110"/>
              <a:gd name="T3" fmla="*/ 160 h 195"/>
              <a:gd name="T4" fmla="*/ 49 w 110"/>
              <a:gd name="T5" fmla="*/ 159 h 195"/>
              <a:gd name="T6" fmla="*/ 29 w 110"/>
              <a:gd name="T7" fmla="*/ 159 h 195"/>
              <a:gd name="T8" fmla="*/ 13 w 110"/>
              <a:gd name="T9" fmla="*/ 157 h 195"/>
              <a:gd name="T10" fmla="*/ 13 w 110"/>
              <a:gd name="T11" fmla="*/ 151 h 195"/>
              <a:gd name="T12" fmla="*/ 27 w 110"/>
              <a:gd name="T13" fmla="*/ 143 h 195"/>
              <a:gd name="T14" fmla="*/ 25 w 110"/>
              <a:gd name="T15" fmla="*/ 130 h 195"/>
              <a:gd name="T16" fmla="*/ 27 w 110"/>
              <a:gd name="T17" fmla="*/ 119 h 195"/>
              <a:gd name="T18" fmla="*/ 38 w 110"/>
              <a:gd name="T19" fmla="*/ 119 h 195"/>
              <a:gd name="T20" fmla="*/ 44 w 110"/>
              <a:gd name="T21" fmla="*/ 115 h 195"/>
              <a:gd name="T22" fmla="*/ 44 w 110"/>
              <a:gd name="T23" fmla="*/ 106 h 195"/>
              <a:gd name="T24" fmla="*/ 42 w 110"/>
              <a:gd name="T25" fmla="*/ 98 h 195"/>
              <a:gd name="T26" fmla="*/ 38 w 110"/>
              <a:gd name="T27" fmla="*/ 89 h 195"/>
              <a:gd name="T28" fmla="*/ 32 w 110"/>
              <a:gd name="T29" fmla="*/ 85 h 195"/>
              <a:gd name="T30" fmla="*/ 17 w 110"/>
              <a:gd name="T31" fmla="*/ 89 h 195"/>
              <a:gd name="T32" fmla="*/ 13 w 110"/>
              <a:gd name="T33" fmla="*/ 64 h 195"/>
              <a:gd name="T34" fmla="*/ 10 w 110"/>
              <a:gd name="T35" fmla="*/ 72 h 195"/>
              <a:gd name="T36" fmla="*/ 8 w 110"/>
              <a:gd name="T37" fmla="*/ 68 h 195"/>
              <a:gd name="T38" fmla="*/ 6 w 110"/>
              <a:gd name="T39" fmla="*/ 55 h 195"/>
              <a:gd name="T40" fmla="*/ 0 w 110"/>
              <a:gd name="T41" fmla="*/ 47 h 195"/>
              <a:gd name="T42" fmla="*/ 8 w 110"/>
              <a:gd name="T43" fmla="*/ 34 h 195"/>
              <a:gd name="T44" fmla="*/ 6 w 110"/>
              <a:gd name="T45" fmla="*/ 26 h 195"/>
              <a:gd name="T46" fmla="*/ 8 w 110"/>
              <a:gd name="T47" fmla="*/ 17 h 195"/>
              <a:gd name="T48" fmla="*/ 13 w 110"/>
              <a:gd name="T49" fmla="*/ 2 h 195"/>
              <a:gd name="T50" fmla="*/ 21 w 110"/>
              <a:gd name="T51" fmla="*/ 3 h 195"/>
              <a:gd name="T52" fmla="*/ 32 w 110"/>
              <a:gd name="T53" fmla="*/ 0 h 195"/>
              <a:gd name="T54" fmla="*/ 44 w 110"/>
              <a:gd name="T55" fmla="*/ 5 h 195"/>
              <a:gd name="T56" fmla="*/ 30 w 110"/>
              <a:gd name="T57" fmla="*/ 15 h 195"/>
              <a:gd name="T58" fmla="*/ 29 w 110"/>
              <a:gd name="T59" fmla="*/ 22 h 195"/>
              <a:gd name="T60" fmla="*/ 61 w 110"/>
              <a:gd name="T61" fmla="*/ 24 h 195"/>
              <a:gd name="T62" fmla="*/ 59 w 110"/>
              <a:gd name="T63" fmla="*/ 34 h 195"/>
              <a:gd name="T64" fmla="*/ 46 w 110"/>
              <a:gd name="T65" fmla="*/ 55 h 195"/>
              <a:gd name="T66" fmla="*/ 53 w 110"/>
              <a:gd name="T67" fmla="*/ 64 h 195"/>
              <a:gd name="T68" fmla="*/ 68 w 110"/>
              <a:gd name="T69" fmla="*/ 77 h 195"/>
              <a:gd name="T70" fmla="*/ 72 w 110"/>
              <a:gd name="T71" fmla="*/ 89 h 195"/>
              <a:gd name="T72" fmla="*/ 87 w 110"/>
              <a:gd name="T73" fmla="*/ 113 h 195"/>
              <a:gd name="T74" fmla="*/ 89 w 110"/>
              <a:gd name="T75" fmla="*/ 119 h 195"/>
              <a:gd name="T76" fmla="*/ 97 w 110"/>
              <a:gd name="T77" fmla="*/ 130 h 195"/>
              <a:gd name="T78" fmla="*/ 110 w 110"/>
              <a:gd name="T79" fmla="*/ 130 h 195"/>
              <a:gd name="T80" fmla="*/ 106 w 110"/>
              <a:gd name="T81" fmla="*/ 147 h 195"/>
              <a:gd name="T82" fmla="*/ 102 w 110"/>
              <a:gd name="T83" fmla="*/ 153 h 195"/>
              <a:gd name="T84" fmla="*/ 99 w 110"/>
              <a:gd name="T85" fmla="*/ 160 h 195"/>
              <a:gd name="T86" fmla="*/ 104 w 110"/>
              <a:gd name="T87" fmla="*/ 164 h 195"/>
              <a:gd name="T88" fmla="*/ 93 w 110"/>
              <a:gd name="T89" fmla="*/ 172 h 195"/>
              <a:gd name="T90" fmla="*/ 63 w 110"/>
              <a:gd name="T91" fmla="*/ 176 h 195"/>
              <a:gd name="T92" fmla="*/ 49 w 110"/>
              <a:gd name="T93" fmla="*/ 181 h 195"/>
              <a:gd name="T94" fmla="*/ 36 w 110"/>
              <a:gd name="T95" fmla="*/ 179 h 195"/>
              <a:gd name="T96" fmla="*/ 25 w 110"/>
              <a:gd name="T97" fmla="*/ 181 h 195"/>
              <a:gd name="T98" fmla="*/ 17 w 110"/>
              <a:gd name="T99" fmla="*/ 189 h 195"/>
              <a:gd name="T100" fmla="*/ 8 w 110"/>
              <a:gd name="T101" fmla="*/ 191 h 195"/>
              <a:gd name="T102" fmla="*/ 12 w 110"/>
              <a:gd name="T103" fmla="*/ 185 h 195"/>
              <a:gd name="T104" fmla="*/ 17 w 110"/>
              <a:gd name="T105" fmla="*/ 176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10" h="195">
                <a:moveTo>
                  <a:pt x="17" y="176"/>
                </a:moveTo>
                <a:lnTo>
                  <a:pt x="17" y="176"/>
                </a:lnTo>
                <a:lnTo>
                  <a:pt x="21" y="172"/>
                </a:lnTo>
                <a:lnTo>
                  <a:pt x="25" y="168"/>
                </a:lnTo>
                <a:lnTo>
                  <a:pt x="29" y="166"/>
                </a:lnTo>
                <a:lnTo>
                  <a:pt x="32" y="164"/>
                </a:lnTo>
                <a:lnTo>
                  <a:pt x="32" y="164"/>
                </a:lnTo>
                <a:lnTo>
                  <a:pt x="38" y="162"/>
                </a:lnTo>
                <a:lnTo>
                  <a:pt x="44" y="162"/>
                </a:lnTo>
                <a:lnTo>
                  <a:pt x="46" y="160"/>
                </a:lnTo>
                <a:lnTo>
                  <a:pt x="49" y="160"/>
                </a:lnTo>
                <a:lnTo>
                  <a:pt x="49" y="157"/>
                </a:lnTo>
                <a:lnTo>
                  <a:pt x="51" y="155"/>
                </a:lnTo>
                <a:lnTo>
                  <a:pt x="51" y="155"/>
                </a:lnTo>
                <a:lnTo>
                  <a:pt x="49" y="159"/>
                </a:lnTo>
                <a:lnTo>
                  <a:pt x="49" y="159"/>
                </a:lnTo>
                <a:lnTo>
                  <a:pt x="38" y="160"/>
                </a:lnTo>
                <a:lnTo>
                  <a:pt x="34" y="160"/>
                </a:lnTo>
                <a:lnTo>
                  <a:pt x="29" y="159"/>
                </a:lnTo>
                <a:lnTo>
                  <a:pt x="29" y="159"/>
                </a:lnTo>
                <a:lnTo>
                  <a:pt x="25" y="157"/>
                </a:lnTo>
                <a:lnTo>
                  <a:pt x="19" y="157"/>
                </a:lnTo>
                <a:lnTo>
                  <a:pt x="19" y="157"/>
                </a:lnTo>
                <a:lnTo>
                  <a:pt x="17" y="157"/>
                </a:lnTo>
                <a:lnTo>
                  <a:pt x="13" y="157"/>
                </a:lnTo>
                <a:lnTo>
                  <a:pt x="12" y="155"/>
                </a:lnTo>
                <a:lnTo>
                  <a:pt x="12" y="155"/>
                </a:lnTo>
                <a:lnTo>
                  <a:pt x="12" y="151"/>
                </a:lnTo>
                <a:lnTo>
                  <a:pt x="12" y="151"/>
                </a:lnTo>
                <a:lnTo>
                  <a:pt x="13" y="151"/>
                </a:lnTo>
                <a:lnTo>
                  <a:pt x="17" y="151"/>
                </a:lnTo>
                <a:lnTo>
                  <a:pt x="21" y="147"/>
                </a:lnTo>
                <a:lnTo>
                  <a:pt x="23" y="143"/>
                </a:lnTo>
                <a:lnTo>
                  <a:pt x="27" y="143"/>
                </a:lnTo>
                <a:lnTo>
                  <a:pt x="27" y="143"/>
                </a:lnTo>
                <a:lnTo>
                  <a:pt x="29" y="140"/>
                </a:lnTo>
                <a:lnTo>
                  <a:pt x="27" y="132"/>
                </a:lnTo>
                <a:lnTo>
                  <a:pt x="27" y="130"/>
                </a:lnTo>
                <a:lnTo>
                  <a:pt x="27" y="130"/>
                </a:lnTo>
                <a:lnTo>
                  <a:pt x="25" y="130"/>
                </a:lnTo>
                <a:lnTo>
                  <a:pt x="23" y="130"/>
                </a:lnTo>
                <a:lnTo>
                  <a:pt x="23" y="130"/>
                </a:lnTo>
                <a:lnTo>
                  <a:pt x="23" y="126"/>
                </a:lnTo>
                <a:lnTo>
                  <a:pt x="25" y="123"/>
                </a:lnTo>
                <a:lnTo>
                  <a:pt x="27" y="119"/>
                </a:lnTo>
                <a:lnTo>
                  <a:pt x="30" y="119"/>
                </a:lnTo>
                <a:lnTo>
                  <a:pt x="30" y="119"/>
                </a:lnTo>
                <a:lnTo>
                  <a:pt x="30" y="119"/>
                </a:lnTo>
                <a:lnTo>
                  <a:pt x="32" y="119"/>
                </a:lnTo>
                <a:lnTo>
                  <a:pt x="38" y="119"/>
                </a:lnTo>
                <a:lnTo>
                  <a:pt x="40" y="119"/>
                </a:lnTo>
                <a:lnTo>
                  <a:pt x="42" y="119"/>
                </a:lnTo>
                <a:lnTo>
                  <a:pt x="44" y="119"/>
                </a:lnTo>
                <a:lnTo>
                  <a:pt x="44" y="115"/>
                </a:lnTo>
                <a:lnTo>
                  <a:pt x="44" y="115"/>
                </a:lnTo>
                <a:lnTo>
                  <a:pt x="44" y="113"/>
                </a:lnTo>
                <a:lnTo>
                  <a:pt x="44" y="111"/>
                </a:lnTo>
                <a:lnTo>
                  <a:pt x="42" y="106"/>
                </a:lnTo>
                <a:lnTo>
                  <a:pt x="42" y="106"/>
                </a:lnTo>
                <a:lnTo>
                  <a:pt x="44" y="106"/>
                </a:lnTo>
                <a:lnTo>
                  <a:pt x="44" y="104"/>
                </a:lnTo>
                <a:lnTo>
                  <a:pt x="44" y="102"/>
                </a:lnTo>
                <a:lnTo>
                  <a:pt x="42" y="100"/>
                </a:lnTo>
                <a:lnTo>
                  <a:pt x="42" y="100"/>
                </a:lnTo>
                <a:lnTo>
                  <a:pt x="42" y="98"/>
                </a:lnTo>
                <a:lnTo>
                  <a:pt x="40" y="98"/>
                </a:lnTo>
                <a:lnTo>
                  <a:pt x="38" y="96"/>
                </a:lnTo>
                <a:lnTo>
                  <a:pt x="38" y="92"/>
                </a:lnTo>
                <a:lnTo>
                  <a:pt x="38" y="92"/>
                </a:lnTo>
                <a:lnTo>
                  <a:pt x="38" y="89"/>
                </a:lnTo>
                <a:lnTo>
                  <a:pt x="40" y="85"/>
                </a:lnTo>
                <a:lnTo>
                  <a:pt x="40" y="85"/>
                </a:lnTo>
                <a:lnTo>
                  <a:pt x="38" y="85"/>
                </a:lnTo>
                <a:lnTo>
                  <a:pt x="34" y="85"/>
                </a:lnTo>
                <a:lnTo>
                  <a:pt x="32" y="85"/>
                </a:lnTo>
                <a:lnTo>
                  <a:pt x="29" y="87"/>
                </a:lnTo>
                <a:lnTo>
                  <a:pt x="29" y="87"/>
                </a:lnTo>
                <a:lnTo>
                  <a:pt x="23" y="89"/>
                </a:lnTo>
                <a:lnTo>
                  <a:pt x="17" y="89"/>
                </a:lnTo>
                <a:lnTo>
                  <a:pt x="17" y="89"/>
                </a:lnTo>
                <a:lnTo>
                  <a:pt x="17" y="81"/>
                </a:lnTo>
                <a:lnTo>
                  <a:pt x="17" y="75"/>
                </a:lnTo>
                <a:lnTo>
                  <a:pt x="17" y="68"/>
                </a:lnTo>
                <a:lnTo>
                  <a:pt x="17" y="64"/>
                </a:lnTo>
                <a:lnTo>
                  <a:pt x="13" y="64"/>
                </a:lnTo>
                <a:lnTo>
                  <a:pt x="13" y="64"/>
                </a:lnTo>
                <a:lnTo>
                  <a:pt x="13" y="68"/>
                </a:lnTo>
                <a:lnTo>
                  <a:pt x="12" y="68"/>
                </a:lnTo>
                <a:lnTo>
                  <a:pt x="10" y="72"/>
                </a:lnTo>
                <a:lnTo>
                  <a:pt x="10" y="72"/>
                </a:lnTo>
                <a:lnTo>
                  <a:pt x="8" y="70"/>
                </a:lnTo>
                <a:lnTo>
                  <a:pt x="8" y="70"/>
                </a:lnTo>
                <a:lnTo>
                  <a:pt x="8" y="75"/>
                </a:lnTo>
                <a:lnTo>
                  <a:pt x="8" y="75"/>
                </a:lnTo>
                <a:lnTo>
                  <a:pt x="8" y="68"/>
                </a:lnTo>
                <a:lnTo>
                  <a:pt x="8" y="64"/>
                </a:lnTo>
                <a:lnTo>
                  <a:pt x="6" y="62"/>
                </a:lnTo>
                <a:lnTo>
                  <a:pt x="6" y="62"/>
                </a:lnTo>
                <a:lnTo>
                  <a:pt x="6" y="58"/>
                </a:lnTo>
                <a:lnTo>
                  <a:pt x="6" y="55"/>
                </a:lnTo>
                <a:lnTo>
                  <a:pt x="10" y="47"/>
                </a:lnTo>
                <a:lnTo>
                  <a:pt x="10" y="47"/>
                </a:lnTo>
                <a:lnTo>
                  <a:pt x="6" y="47"/>
                </a:lnTo>
                <a:lnTo>
                  <a:pt x="0" y="47"/>
                </a:lnTo>
                <a:lnTo>
                  <a:pt x="0" y="47"/>
                </a:lnTo>
                <a:lnTo>
                  <a:pt x="0" y="47"/>
                </a:lnTo>
                <a:lnTo>
                  <a:pt x="0" y="43"/>
                </a:lnTo>
                <a:lnTo>
                  <a:pt x="2" y="39"/>
                </a:lnTo>
                <a:lnTo>
                  <a:pt x="6" y="38"/>
                </a:lnTo>
                <a:lnTo>
                  <a:pt x="8" y="34"/>
                </a:lnTo>
                <a:lnTo>
                  <a:pt x="8" y="34"/>
                </a:lnTo>
                <a:lnTo>
                  <a:pt x="8" y="30"/>
                </a:lnTo>
                <a:lnTo>
                  <a:pt x="6" y="30"/>
                </a:lnTo>
                <a:lnTo>
                  <a:pt x="6" y="26"/>
                </a:lnTo>
                <a:lnTo>
                  <a:pt x="6" y="26"/>
                </a:lnTo>
                <a:lnTo>
                  <a:pt x="6" y="26"/>
                </a:lnTo>
                <a:lnTo>
                  <a:pt x="6" y="20"/>
                </a:lnTo>
                <a:lnTo>
                  <a:pt x="6" y="17"/>
                </a:lnTo>
                <a:lnTo>
                  <a:pt x="6" y="17"/>
                </a:lnTo>
                <a:lnTo>
                  <a:pt x="8" y="17"/>
                </a:lnTo>
                <a:lnTo>
                  <a:pt x="8" y="17"/>
                </a:lnTo>
                <a:lnTo>
                  <a:pt x="10" y="13"/>
                </a:lnTo>
                <a:lnTo>
                  <a:pt x="12" y="9"/>
                </a:lnTo>
                <a:lnTo>
                  <a:pt x="13" y="5"/>
                </a:lnTo>
                <a:lnTo>
                  <a:pt x="13" y="2"/>
                </a:lnTo>
                <a:lnTo>
                  <a:pt x="13" y="2"/>
                </a:lnTo>
                <a:lnTo>
                  <a:pt x="17" y="2"/>
                </a:lnTo>
                <a:lnTo>
                  <a:pt x="17" y="2"/>
                </a:lnTo>
                <a:lnTo>
                  <a:pt x="19" y="2"/>
                </a:lnTo>
                <a:lnTo>
                  <a:pt x="21" y="3"/>
                </a:lnTo>
                <a:lnTo>
                  <a:pt x="21" y="3"/>
                </a:lnTo>
                <a:lnTo>
                  <a:pt x="25" y="3"/>
                </a:lnTo>
                <a:lnTo>
                  <a:pt x="29" y="2"/>
                </a:lnTo>
                <a:lnTo>
                  <a:pt x="29" y="2"/>
                </a:lnTo>
                <a:lnTo>
                  <a:pt x="32" y="0"/>
                </a:lnTo>
                <a:lnTo>
                  <a:pt x="38" y="0"/>
                </a:lnTo>
                <a:lnTo>
                  <a:pt x="40" y="0"/>
                </a:lnTo>
                <a:lnTo>
                  <a:pt x="44" y="2"/>
                </a:lnTo>
                <a:lnTo>
                  <a:pt x="44" y="2"/>
                </a:lnTo>
                <a:lnTo>
                  <a:pt x="44" y="5"/>
                </a:lnTo>
                <a:lnTo>
                  <a:pt x="40" y="7"/>
                </a:lnTo>
                <a:lnTo>
                  <a:pt x="34" y="9"/>
                </a:lnTo>
                <a:lnTo>
                  <a:pt x="34" y="9"/>
                </a:lnTo>
                <a:lnTo>
                  <a:pt x="32" y="13"/>
                </a:lnTo>
                <a:lnTo>
                  <a:pt x="30" y="15"/>
                </a:lnTo>
                <a:lnTo>
                  <a:pt x="30" y="17"/>
                </a:lnTo>
                <a:lnTo>
                  <a:pt x="30" y="22"/>
                </a:lnTo>
                <a:lnTo>
                  <a:pt x="30" y="22"/>
                </a:lnTo>
                <a:lnTo>
                  <a:pt x="29" y="22"/>
                </a:lnTo>
                <a:lnTo>
                  <a:pt x="29" y="22"/>
                </a:lnTo>
                <a:lnTo>
                  <a:pt x="38" y="22"/>
                </a:lnTo>
                <a:lnTo>
                  <a:pt x="49" y="20"/>
                </a:lnTo>
                <a:lnTo>
                  <a:pt x="55" y="22"/>
                </a:lnTo>
                <a:lnTo>
                  <a:pt x="59" y="22"/>
                </a:lnTo>
                <a:lnTo>
                  <a:pt x="61" y="24"/>
                </a:lnTo>
                <a:lnTo>
                  <a:pt x="61" y="26"/>
                </a:lnTo>
                <a:lnTo>
                  <a:pt x="61" y="28"/>
                </a:lnTo>
                <a:lnTo>
                  <a:pt x="61" y="32"/>
                </a:lnTo>
                <a:lnTo>
                  <a:pt x="61" y="32"/>
                </a:lnTo>
                <a:lnTo>
                  <a:pt x="59" y="34"/>
                </a:lnTo>
                <a:lnTo>
                  <a:pt x="57" y="38"/>
                </a:lnTo>
                <a:lnTo>
                  <a:pt x="53" y="43"/>
                </a:lnTo>
                <a:lnTo>
                  <a:pt x="53" y="43"/>
                </a:lnTo>
                <a:lnTo>
                  <a:pt x="49" y="47"/>
                </a:lnTo>
                <a:lnTo>
                  <a:pt x="46" y="55"/>
                </a:lnTo>
                <a:lnTo>
                  <a:pt x="46" y="55"/>
                </a:lnTo>
                <a:lnTo>
                  <a:pt x="47" y="60"/>
                </a:lnTo>
                <a:lnTo>
                  <a:pt x="49" y="64"/>
                </a:lnTo>
                <a:lnTo>
                  <a:pt x="49" y="64"/>
                </a:lnTo>
                <a:lnTo>
                  <a:pt x="53" y="64"/>
                </a:lnTo>
                <a:lnTo>
                  <a:pt x="55" y="64"/>
                </a:lnTo>
                <a:lnTo>
                  <a:pt x="61" y="72"/>
                </a:lnTo>
                <a:lnTo>
                  <a:pt x="61" y="72"/>
                </a:lnTo>
                <a:lnTo>
                  <a:pt x="64" y="75"/>
                </a:lnTo>
                <a:lnTo>
                  <a:pt x="68" y="77"/>
                </a:lnTo>
                <a:lnTo>
                  <a:pt x="68" y="77"/>
                </a:lnTo>
                <a:lnTo>
                  <a:pt x="70" y="83"/>
                </a:lnTo>
                <a:lnTo>
                  <a:pt x="72" y="87"/>
                </a:lnTo>
                <a:lnTo>
                  <a:pt x="72" y="87"/>
                </a:lnTo>
                <a:lnTo>
                  <a:pt x="72" y="89"/>
                </a:lnTo>
                <a:lnTo>
                  <a:pt x="76" y="92"/>
                </a:lnTo>
                <a:lnTo>
                  <a:pt x="80" y="98"/>
                </a:lnTo>
                <a:lnTo>
                  <a:pt x="85" y="106"/>
                </a:lnTo>
                <a:lnTo>
                  <a:pt x="87" y="109"/>
                </a:lnTo>
                <a:lnTo>
                  <a:pt x="87" y="113"/>
                </a:lnTo>
                <a:lnTo>
                  <a:pt x="87" y="113"/>
                </a:lnTo>
                <a:lnTo>
                  <a:pt x="83" y="113"/>
                </a:lnTo>
                <a:lnTo>
                  <a:pt x="83" y="113"/>
                </a:lnTo>
                <a:lnTo>
                  <a:pt x="87" y="115"/>
                </a:lnTo>
                <a:lnTo>
                  <a:pt x="89" y="119"/>
                </a:lnTo>
                <a:lnTo>
                  <a:pt x="89" y="130"/>
                </a:lnTo>
                <a:lnTo>
                  <a:pt x="89" y="130"/>
                </a:lnTo>
                <a:lnTo>
                  <a:pt x="91" y="132"/>
                </a:lnTo>
                <a:lnTo>
                  <a:pt x="93" y="130"/>
                </a:lnTo>
                <a:lnTo>
                  <a:pt x="97" y="130"/>
                </a:lnTo>
                <a:lnTo>
                  <a:pt x="102" y="128"/>
                </a:lnTo>
                <a:lnTo>
                  <a:pt x="104" y="128"/>
                </a:lnTo>
                <a:lnTo>
                  <a:pt x="106" y="130"/>
                </a:lnTo>
                <a:lnTo>
                  <a:pt x="106" y="130"/>
                </a:lnTo>
                <a:lnTo>
                  <a:pt x="110" y="130"/>
                </a:lnTo>
                <a:lnTo>
                  <a:pt x="110" y="132"/>
                </a:lnTo>
                <a:lnTo>
                  <a:pt x="110" y="134"/>
                </a:lnTo>
                <a:lnTo>
                  <a:pt x="110" y="138"/>
                </a:lnTo>
                <a:lnTo>
                  <a:pt x="110" y="143"/>
                </a:lnTo>
                <a:lnTo>
                  <a:pt x="106" y="147"/>
                </a:lnTo>
                <a:lnTo>
                  <a:pt x="106" y="147"/>
                </a:lnTo>
                <a:lnTo>
                  <a:pt x="104" y="147"/>
                </a:lnTo>
                <a:lnTo>
                  <a:pt x="104" y="149"/>
                </a:lnTo>
                <a:lnTo>
                  <a:pt x="102" y="153"/>
                </a:lnTo>
                <a:lnTo>
                  <a:pt x="102" y="153"/>
                </a:lnTo>
                <a:lnTo>
                  <a:pt x="99" y="157"/>
                </a:lnTo>
                <a:lnTo>
                  <a:pt x="95" y="160"/>
                </a:lnTo>
                <a:lnTo>
                  <a:pt x="95" y="160"/>
                </a:lnTo>
                <a:lnTo>
                  <a:pt x="97" y="160"/>
                </a:lnTo>
                <a:lnTo>
                  <a:pt x="99" y="160"/>
                </a:lnTo>
                <a:lnTo>
                  <a:pt x="102" y="160"/>
                </a:lnTo>
                <a:lnTo>
                  <a:pt x="104" y="162"/>
                </a:lnTo>
                <a:lnTo>
                  <a:pt x="104" y="164"/>
                </a:lnTo>
                <a:lnTo>
                  <a:pt x="104" y="164"/>
                </a:lnTo>
                <a:lnTo>
                  <a:pt x="104" y="164"/>
                </a:lnTo>
                <a:lnTo>
                  <a:pt x="104" y="164"/>
                </a:lnTo>
                <a:lnTo>
                  <a:pt x="102" y="168"/>
                </a:lnTo>
                <a:lnTo>
                  <a:pt x="99" y="168"/>
                </a:lnTo>
                <a:lnTo>
                  <a:pt x="97" y="170"/>
                </a:lnTo>
                <a:lnTo>
                  <a:pt x="93" y="172"/>
                </a:lnTo>
                <a:lnTo>
                  <a:pt x="83" y="172"/>
                </a:lnTo>
                <a:lnTo>
                  <a:pt x="78" y="174"/>
                </a:lnTo>
                <a:lnTo>
                  <a:pt x="78" y="174"/>
                </a:lnTo>
                <a:lnTo>
                  <a:pt x="70" y="176"/>
                </a:lnTo>
                <a:lnTo>
                  <a:pt x="63" y="176"/>
                </a:lnTo>
                <a:lnTo>
                  <a:pt x="55" y="177"/>
                </a:lnTo>
                <a:lnTo>
                  <a:pt x="51" y="177"/>
                </a:lnTo>
                <a:lnTo>
                  <a:pt x="49" y="179"/>
                </a:lnTo>
                <a:lnTo>
                  <a:pt x="49" y="179"/>
                </a:lnTo>
                <a:lnTo>
                  <a:pt x="49" y="181"/>
                </a:lnTo>
                <a:lnTo>
                  <a:pt x="49" y="181"/>
                </a:lnTo>
                <a:lnTo>
                  <a:pt x="44" y="179"/>
                </a:lnTo>
                <a:lnTo>
                  <a:pt x="38" y="177"/>
                </a:lnTo>
                <a:lnTo>
                  <a:pt x="36" y="179"/>
                </a:lnTo>
                <a:lnTo>
                  <a:pt x="36" y="179"/>
                </a:lnTo>
                <a:lnTo>
                  <a:pt x="34" y="183"/>
                </a:lnTo>
                <a:lnTo>
                  <a:pt x="34" y="183"/>
                </a:lnTo>
                <a:lnTo>
                  <a:pt x="32" y="183"/>
                </a:lnTo>
                <a:lnTo>
                  <a:pt x="29" y="181"/>
                </a:lnTo>
                <a:lnTo>
                  <a:pt x="25" y="181"/>
                </a:lnTo>
                <a:lnTo>
                  <a:pt x="23" y="181"/>
                </a:lnTo>
                <a:lnTo>
                  <a:pt x="23" y="181"/>
                </a:lnTo>
                <a:lnTo>
                  <a:pt x="19" y="185"/>
                </a:lnTo>
                <a:lnTo>
                  <a:pt x="17" y="189"/>
                </a:lnTo>
                <a:lnTo>
                  <a:pt x="17" y="189"/>
                </a:lnTo>
                <a:lnTo>
                  <a:pt x="10" y="195"/>
                </a:lnTo>
                <a:lnTo>
                  <a:pt x="10" y="195"/>
                </a:lnTo>
                <a:lnTo>
                  <a:pt x="12" y="195"/>
                </a:lnTo>
                <a:lnTo>
                  <a:pt x="12" y="195"/>
                </a:lnTo>
                <a:lnTo>
                  <a:pt x="8" y="191"/>
                </a:lnTo>
                <a:lnTo>
                  <a:pt x="4" y="189"/>
                </a:lnTo>
                <a:lnTo>
                  <a:pt x="4" y="189"/>
                </a:lnTo>
                <a:lnTo>
                  <a:pt x="8" y="187"/>
                </a:lnTo>
                <a:lnTo>
                  <a:pt x="12" y="185"/>
                </a:lnTo>
                <a:lnTo>
                  <a:pt x="12" y="185"/>
                </a:lnTo>
                <a:lnTo>
                  <a:pt x="13" y="181"/>
                </a:lnTo>
                <a:lnTo>
                  <a:pt x="15" y="177"/>
                </a:lnTo>
                <a:lnTo>
                  <a:pt x="17" y="176"/>
                </a:lnTo>
                <a:lnTo>
                  <a:pt x="17" y="176"/>
                </a:lnTo>
                <a:lnTo>
                  <a:pt x="17" y="176"/>
                </a:lnTo>
                <a:lnTo>
                  <a:pt x="17" y="176"/>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77" name="Freeform 75"/>
          <p:cNvSpPr>
            <a:spLocks/>
          </p:cNvSpPr>
          <p:nvPr/>
        </p:nvSpPr>
        <p:spPr bwMode="auto">
          <a:xfrm>
            <a:off x="1071389" y="2713975"/>
            <a:ext cx="69219" cy="51975"/>
          </a:xfrm>
          <a:custGeom>
            <a:avLst/>
            <a:gdLst>
              <a:gd name="T0" fmla="*/ 21 w 34"/>
              <a:gd name="T1" fmla="*/ 30 h 30"/>
              <a:gd name="T2" fmla="*/ 21 w 34"/>
              <a:gd name="T3" fmla="*/ 30 h 30"/>
              <a:gd name="T4" fmla="*/ 26 w 34"/>
              <a:gd name="T5" fmla="*/ 27 h 30"/>
              <a:gd name="T6" fmla="*/ 32 w 34"/>
              <a:gd name="T7" fmla="*/ 23 h 30"/>
              <a:gd name="T8" fmla="*/ 34 w 34"/>
              <a:gd name="T9" fmla="*/ 21 h 30"/>
              <a:gd name="T10" fmla="*/ 34 w 34"/>
              <a:gd name="T11" fmla="*/ 17 h 30"/>
              <a:gd name="T12" fmla="*/ 34 w 34"/>
              <a:gd name="T13" fmla="*/ 17 h 30"/>
              <a:gd name="T14" fmla="*/ 34 w 34"/>
              <a:gd name="T15" fmla="*/ 13 h 30"/>
              <a:gd name="T16" fmla="*/ 34 w 34"/>
              <a:gd name="T17" fmla="*/ 12 h 30"/>
              <a:gd name="T18" fmla="*/ 28 w 34"/>
              <a:gd name="T19" fmla="*/ 8 h 30"/>
              <a:gd name="T20" fmla="*/ 24 w 34"/>
              <a:gd name="T21" fmla="*/ 6 h 30"/>
              <a:gd name="T22" fmla="*/ 24 w 34"/>
              <a:gd name="T23" fmla="*/ 4 h 30"/>
              <a:gd name="T24" fmla="*/ 24 w 34"/>
              <a:gd name="T25" fmla="*/ 0 h 30"/>
              <a:gd name="T26" fmla="*/ 24 w 34"/>
              <a:gd name="T27" fmla="*/ 0 h 30"/>
              <a:gd name="T28" fmla="*/ 22 w 34"/>
              <a:gd name="T29" fmla="*/ 0 h 30"/>
              <a:gd name="T30" fmla="*/ 19 w 34"/>
              <a:gd name="T31" fmla="*/ 0 h 30"/>
              <a:gd name="T32" fmla="*/ 13 w 34"/>
              <a:gd name="T33" fmla="*/ 2 h 30"/>
              <a:gd name="T34" fmla="*/ 13 w 34"/>
              <a:gd name="T35" fmla="*/ 2 h 30"/>
              <a:gd name="T36" fmla="*/ 9 w 34"/>
              <a:gd name="T37" fmla="*/ 4 h 30"/>
              <a:gd name="T38" fmla="*/ 9 w 34"/>
              <a:gd name="T39" fmla="*/ 4 h 30"/>
              <a:gd name="T40" fmla="*/ 5 w 34"/>
              <a:gd name="T41" fmla="*/ 6 h 30"/>
              <a:gd name="T42" fmla="*/ 3 w 34"/>
              <a:gd name="T43" fmla="*/ 10 h 30"/>
              <a:gd name="T44" fmla="*/ 0 w 34"/>
              <a:gd name="T45" fmla="*/ 17 h 30"/>
              <a:gd name="T46" fmla="*/ 0 w 34"/>
              <a:gd name="T47" fmla="*/ 17 h 30"/>
              <a:gd name="T48" fmla="*/ 0 w 34"/>
              <a:gd name="T49" fmla="*/ 21 h 30"/>
              <a:gd name="T50" fmla="*/ 2 w 34"/>
              <a:gd name="T51" fmla="*/ 25 h 30"/>
              <a:gd name="T52" fmla="*/ 3 w 34"/>
              <a:gd name="T53" fmla="*/ 25 h 30"/>
              <a:gd name="T54" fmla="*/ 5 w 34"/>
              <a:gd name="T55" fmla="*/ 27 h 30"/>
              <a:gd name="T56" fmla="*/ 5 w 34"/>
              <a:gd name="T57" fmla="*/ 27 h 30"/>
              <a:gd name="T58" fmla="*/ 9 w 34"/>
              <a:gd name="T59" fmla="*/ 25 h 30"/>
              <a:gd name="T60" fmla="*/ 9 w 34"/>
              <a:gd name="T61" fmla="*/ 25 h 30"/>
              <a:gd name="T62" fmla="*/ 9 w 34"/>
              <a:gd name="T63" fmla="*/ 23 h 30"/>
              <a:gd name="T64" fmla="*/ 11 w 34"/>
              <a:gd name="T65" fmla="*/ 21 h 30"/>
              <a:gd name="T66" fmla="*/ 11 w 34"/>
              <a:gd name="T67" fmla="*/ 21 h 30"/>
              <a:gd name="T68" fmla="*/ 13 w 34"/>
              <a:gd name="T69" fmla="*/ 21 h 30"/>
              <a:gd name="T70" fmla="*/ 17 w 34"/>
              <a:gd name="T71" fmla="*/ 23 h 30"/>
              <a:gd name="T72" fmla="*/ 19 w 34"/>
              <a:gd name="T73" fmla="*/ 27 h 30"/>
              <a:gd name="T74" fmla="*/ 19 w 34"/>
              <a:gd name="T75" fmla="*/ 27 h 30"/>
              <a:gd name="T76" fmla="*/ 21 w 34"/>
              <a:gd name="T77" fmla="*/ 29 h 30"/>
              <a:gd name="T78" fmla="*/ 21 w 34"/>
              <a:gd name="T79" fmla="*/ 30 h 30"/>
              <a:gd name="T80" fmla="*/ 21 w 34"/>
              <a:gd name="T81" fmla="*/ 30 h 30"/>
              <a:gd name="T82" fmla="*/ 21 w 34"/>
              <a:gd name="T83" fmla="*/ 30 h 30"/>
              <a:gd name="T84" fmla="*/ 21 w 34"/>
              <a:gd name="T85"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4" h="30">
                <a:moveTo>
                  <a:pt x="21" y="30"/>
                </a:moveTo>
                <a:lnTo>
                  <a:pt x="21" y="30"/>
                </a:lnTo>
                <a:lnTo>
                  <a:pt x="26" y="27"/>
                </a:lnTo>
                <a:lnTo>
                  <a:pt x="32" y="23"/>
                </a:lnTo>
                <a:lnTo>
                  <a:pt x="34" y="21"/>
                </a:lnTo>
                <a:lnTo>
                  <a:pt x="34" y="17"/>
                </a:lnTo>
                <a:lnTo>
                  <a:pt x="34" y="17"/>
                </a:lnTo>
                <a:lnTo>
                  <a:pt x="34" y="13"/>
                </a:lnTo>
                <a:lnTo>
                  <a:pt x="34" y="12"/>
                </a:lnTo>
                <a:lnTo>
                  <a:pt x="28" y="8"/>
                </a:lnTo>
                <a:lnTo>
                  <a:pt x="24" y="6"/>
                </a:lnTo>
                <a:lnTo>
                  <a:pt x="24" y="4"/>
                </a:lnTo>
                <a:lnTo>
                  <a:pt x="24" y="0"/>
                </a:lnTo>
                <a:lnTo>
                  <a:pt x="24" y="0"/>
                </a:lnTo>
                <a:lnTo>
                  <a:pt x="22" y="0"/>
                </a:lnTo>
                <a:lnTo>
                  <a:pt x="19" y="0"/>
                </a:lnTo>
                <a:lnTo>
                  <a:pt x="13" y="2"/>
                </a:lnTo>
                <a:lnTo>
                  <a:pt x="13" y="2"/>
                </a:lnTo>
                <a:lnTo>
                  <a:pt x="9" y="4"/>
                </a:lnTo>
                <a:lnTo>
                  <a:pt x="9" y="4"/>
                </a:lnTo>
                <a:lnTo>
                  <a:pt x="5" y="6"/>
                </a:lnTo>
                <a:lnTo>
                  <a:pt x="3" y="10"/>
                </a:lnTo>
                <a:lnTo>
                  <a:pt x="0" y="17"/>
                </a:lnTo>
                <a:lnTo>
                  <a:pt x="0" y="17"/>
                </a:lnTo>
                <a:lnTo>
                  <a:pt x="0" y="21"/>
                </a:lnTo>
                <a:lnTo>
                  <a:pt x="2" y="25"/>
                </a:lnTo>
                <a:lnTo>
                  <a:pt x="3" y="25"/>
                </a:lnTo>
                <a:lnTo>
                  <a:pt x="5" y="27"/>
                </a:lnTo>
                <a:lnTo>
                  <a:pt x="5" y="27"/>
                </a:lnTo>
                <a:lnTo>
                  <a:pt x="9" y="25"/>
                </a:lnTo>
                <a:lnTo>
                  <a:pt x="9" y="25"/>
                </a:lnTo>
                <a:lnTo>
                  <a:pt x="9" y="23"/>
                </a:lnTo>
                <a:lnTo>
                  <a:pt x="11" y="21"/>
                </a:lnTo>
                <a:lnTo>
                  <a:pt x="11" y="21"/>
                </a:lnTo>
                <a:lnTo>
                  <a:pt x="13" y="21"/>
                </a:lnTo>
                <a:lnTo>
                  <a:pt x="17" y="23"/>
                </a:lnTo>
                <a:lnTo>
                  <a:pt x="19" y="27"/>
                </a:lnTo>
                <a:lnTo>
                  <a:pt x="19" y="27"/>
                </a:lnTo>
                <a:lnTo>
                  <a:pt x="21" y="29"/>
                </a:lnTo>
                <a:lnTo>
                  <a:pt x="21" y="30"/>
                </a:lnTo>
                <a:lnTo>
                  <a:pt x="21" y="30"/>
                </a:lnTo>
                <a:lnTo>
                  <a:pt x="21" y="30"/>
                </a:lnTo>
                <a:lnTo>
                  <a:pt x="21" y="30"/>
                </a:lnTo>
                <a:close/>
              </a:path>
            </a:pathLst>
          </a:custGeom>
          <a:solidFill>
            <a:schemeClr val="bg1">
              <a:lumMod val="85000"/>
            </a:schemeClr>
          </a:solidFill>
          <a:ln w="635" cap="rnd">
            <a:solidFill>
              <a:schemeClr val="bg1">
                <a:alpha val="17000"/>
              </a:schemeClr>
            </a:solidFill>
            <a:round/>
            <a:headEnd/>
            <a:tailEnd/>
          </a:ln>
        </p:spPr>
        <p:txBody>
          <a:bodyPr/>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78" name="Freeform 76"/>
          <p:cNvSpPr>
            <a:spLocks/>
          </p:cNvSpPr>
          <p:nvPr/>
        </p:nvSpPr>
        <p:spPr bwMode="auto">
          <a:xfrm>
            <a:off x="1071389" y="2713975"/>
            <a:ext cx="69219" cy="51975"/>
          </a:xfrm>
          <a:custGeom>
            <a:avLst/>
            <a:gdLst>
              <a:gd name="T0" fmla="*/ 21 w 34"/>
              <a:gd name="T1" fmla="*/ 30 h 30"/>
              <a:gd name="T2" fmla="*/ 21 w 34"/>
              <a:gd name="T3" fmla="*/ 30 h 30"/>
              <a:gd name="T4" fmla="*/ 26 w 34"/>
              <a:gd name="T5" fmla="*/ 27 h 30"/>
              <a:gd name="T6" fmla="*/ 32 w 34"/>
              <a:gd name="T7" fmla="*/ 23 h 30"/>
              <a:gd name="T8" fmla="*/ 34 w 34"/>
              <a:gd name="T9" fmla="*/ 21 h 30"/>
              <a:gd name="T10" fmla="*/ 34 w 34"/>
              <a:gd name="T11" fmla="*/ 17 h 30"/>
              <a:gd name="T12" fmla="*/ 34 w 34"/>
              <a:gd name="T13" fmla="*/ 17 h 30"/>
              <a:gd name="T14" fmla="*/ 34 w 34"/>
              <a:gd name="T15" fmla="*/ 13 h 30"/>
              <a:gd name="T16" fmla="*/ 34 w 34"/>
              <a:gd name="T17" fmla="*/ 12 h 30"/>
              <a:gd name="T18" fmla="*/ 28 w 34"/>
              <a:gd name="T19" fmla="*/ 8 h 30"/>
              <a:gd name="T20" fmla="*/ 24 w 34"/>
              <a:gd name="T21" fmla="*/ 6 h 30"/>
              <a:gd name="T22" fmla="*/ 24 w 34"/>
              <a:gd name="T23" fmla="*/ 4 h 30"/>
              <a:gd name="T24" fmla="*/ 24 w 34"/>
              <a:gd name="T25" fmla="*/ 0 h 30"/>
              <a:gd name="T26" fmla="*/ 24 w 34"/>
              <a:gd name="T27" fmla="*/ 0 h 30"/>
              <a:gd name="T28" fmla="*/ 22 w 34"/>
              <a:gd name="T29" fmla="*/ 0 h 30"/>
              <a:gd name="T30" fmla="*/ 19 w 34"/>
              <a:gd name="T31" fmla="*/ 0 h 30"/>
              <a:gd name="T32" fmla="*/ 13 w 34"/>
              <a:gd name="T33" fmla="*/ 2 h 30"/>
              <a:gd name="T34" fmla="*/ 13 w 34"/>
              <a:gd name="T35" fmla="*/ 2 h 30"/>
              <a:gd name="T36" fmla="*/ 9 w 34"/>
              <a:gd name="T37" fmla="*/ 4 h 30"/>
              <a:gd name="T38" fmla="*/ 9 w 34"/>
              <a:gd name="T39" fmla="*/ 4 h 30"/>
              <a:gd name="T40" fmla="*/ 5 w 34"/>
              <a:gd name="T41" fmla="*/ 6 h 30"/>
              <a:gd name="T42" fmla="*/ 3 w 34"/>
              <a:gd name="T43" fmla="*/ 10 h 30"/>
              <a:gd name="T44" fmla="*/ 0 w 34"/>
              <a:gd name="T45" fmla="*/ 17 h 30"/>
              <a:gd name="T46" fmla="*/ 0 w 34"/>
              <a:gd name="T47" fmla="*/ 17 h 30"/>
              <a:gd name="T48" fmla="*/ 0 w 34"/>
              <a:gd name="T49" fmla="*/ 21 h 30"/>
              <a:gd name="T50" fmla="*/ 2 w 34"/>
              <a:gd name="T51" fmla="*/ 25 h 30"/>
              <a:gd name="T52" fmla="*/ 3 w 34"/>
              <a:gd name="T53" fmla="*/ 25 h 30"/>
              <a:gd name="T54" fmla="*/ 5 w 34"/>
              <a:gd name="T55" fmla="*/ 27 h 30"/>
              <a:gd name="T56" fmla="*/ 5 w 34"/>
              <a:gd name="T57" fmla="*/ 27 h 30"/>
              <a:gd name="T58" fmla="*/ 9 w 34"/>
              <a:gd name="T59" fmla="*/ 25 h 30"/>
              <a:gd name="T60" fmla="*/ 9 w 34"/>
              <a:gd name="T61" fmla="*/ 25 h 30"/>
              <a:gd name="T62" fmla="*/ 9 w 34"/>
              <a:gd name="T63" fmla="*/ 23 h 30"/>
              <a:gd name="T64" fmla="*/ 11 w 34"/>
              <a:gd name="T65" fmla="*/ 21 h 30"/>
              <a:gd name="T66" fmla="*/ 11 w 34"/>
              <a:gd name="T67" fmla="*/ 21 h 30"/>
              <a:gd name="T68" fmla="*/ 13 w 34"/>
              <a:gd name="T69" fmla="*/ 21 h 30"/>
              <a:gd name="T70" fmla="*/ 17 w 34"/>
              <a:gd name="T71" fmla="*/ 23 h 30"/>
              <a:gd name="T72" fmla="*/ 19 w 34"/>
              <a:gd name="T73" fmla="*/ 27 h 30"/>
              <a:gd name="T74" fmla="*/ 19 w 34"/>
              <a:gd name="T75" fmla="*/ 27 h 30"/>
              <a:gd name="T76" fmla="*/ 21 w 34"/>
              <a:gd name="T77" fmla="*/ 29 h 30"/>
              <a:gd name="T78" fmla="*/ 21 w 34"/>
              <a:gd name="T79" fmla="*/ 30 h 30"/>
              <a:gd name="T80" fmla="*/ 21 w 34"/>
              <a:gd name="T81" fmla="*/ 30 h 30"/>
              <a:gd name="T82" fmla="*/ 21 w 34"/>
              <a:gd name="T83" fmla="*/ 30 h 30"/>
              <a:gd name="T84" fmla="*/ 21 w 34"/>
              <a:gd name="T85"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4" h="30">
                <a:moveTo>
                  <a:pt x="21" y="30"/>
                </a:moveTo>
                <a:lnTo>
                  <a:pt x="21" y="30"/>
                </a:lnTo>
                <a:lnTo>
                  <a:pt x="26" y="27"/>
                </a:lnTo>
                <a:lnTo>
                  <a:pt x="32" y="23"/>
                </a:lnTo>
                <a:lnTo>
                  <a:pt x="34" y="21"/>
                </a:lnTo>
                <a:lnTo>
                  <a:pt x="34" y="17"/>
                </a:lnTo>
                <a:lnTo>
                  <a:pt x="34" y="17"/>
                </a:lnTo>
                <a:lnTo>
                  <a:pt x="34" y="13"/>
                </a:lnTo>
                <a:lnTo>
                  <a:pt x="34" y="12"/>
                </a:lnTo>
                <a:lnTo>
                  <a:pt x="28" y="8"/>
                </a:lnTo>
                <a:lnTo>
                  <a:pt x="24" y="6"/>
                </a:lnTo>
                <a:lnTo>
                  <a:pt x="24" y="4"/>
                </a:lnTo>
                <a:lnTo>
                  <a:pt x="24" y="0"/>
                </a:lnTo>
                <a:lnTo>
                  <a:pt x="24" y="0"/>
                </a:lnTo>
                <a:lnTo>
                  <a:pt x="22" y="0"/>
                </a:lnTo>
                <a:lnTo>
                  <a:pt x="19" y="0"/>
                </a:lnTo>
                <a:lnTo>
                  <a:pt x="13" y="2"/>
                </a:lnTo>
                <a:lnTo>
                  <a:pt x="13" y="2"/>
                </a:lnTo>
                <a:lnTo>
                  <a:pt x="9" y="4"/>
                </a:lnTo>
                <a:lnTo>
                  <a:pt x="9" y="4"/>
                </a:lnTo>
                <a:lnTo>
                  <a:pt x="5" y="6"/>
                </a:lnTo>
                <a:lnTo>
                  <a:pt x="3" y="10"/>
                </a:lnTo>
                <a:lnTo>
                  <a:pt x="0" y="17"/>
                </a:lnTo>
                <a:lnTo>
                  <a:pt x="0" y="17"/>
                </a:lnTo>
                <a:lnTo>
                  <a:pt x="0" y="21"/>
                </a:lnTo>
                <a:lnTo>
                  <a:pt x="2" y="25"/>
                </a:lnTo>
                <a:lnTo>
                  <a:pt x="3" y="25"/>
                </a:lnTo>
                <a:lnTo>
                  <a:pt x="5" y="27"/>
                </a:lnTo>
                <a:lnTo>
                  <a:pt x="5" y="27"/>
                </a:lnTo>
                <a:lnTo>
                  <a:pt x="9" y="25"/>
                </a:lnTo>
                <a:lnTo>
                  <a:pt x="9" y="25"/>
                </a:lnTo>
                <a:lnTo>
                  <a:pt x="9" y="23"/>
                </a:lnTo>
                <a:lnTo>
                  <a:pt x="11" y="21"/>
                </a:lnTo>
                <a:lnTo>
                  <a:pt x="11" y="21"/>
                </a:lnTo>
                <a:lnTo>
                  <a:pt x="13" y="21"/>
                </a:lnTo>
                <a:lnTo>
                  <a:pt x="17" y="23"/>
                </a:lnTo>
                <a:lnTo>
                  <a:pt x="19" y="27"/>
                </a:lnTo>
                <a:lnTo>
                  <a:pt x="19" y="27"/>
                </a:lnTo>
                <a:lnTo>
                  <a:pt x="21" y="29"/>
                </a:lnTo>
                <a:lnTo>
                  <a:pt x="21" y="30"/>
                </a:lnTo>
                <a:lnTo>
                  <a:pt x="21" y="30"/>
                </a:lnTo>
                <a:lnTo>
                  <a:pt x="21" y="30"/>
                </a:lnTo>
                <a:lnTo>
                  <a:pt x="21" y="30"/>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79" name="Freeform 77"/>
          <p:cNvSpPr>
            <a:spLocks/>
          </p:cNvSpPr>
          <p:nvPr/>
        </p:nvSpPr>
        <p:spPr bwMode="auto">
          <a:xfrm>
            <a:off x="1110069" y="2625621"/>
            <a:ext cx="14251" cy="13860"/>
          </a:xfrm>
          <a:custGeom>
            <a:avLst/>
            <a:gdLst>
              <a:gd name="T0" fmla="*/ 5 w 7"/>
              <a:gd name="T1" fmla="*/ 8 h 8"/>
              <a:gd name="T2" fmla="*/ 5 w 7"/>
              <a:gd name="T3" fmla="*/ 8 h 8"/>
              <a:gd name="T4" fmla="*/ 2 w 7"/>
              <a:gd name="T5" fmla="*/ 8 h 8"/>
              <a:gd name="T6" fmla="*/ 2 w 7"/>
              <a:gd name="T7" fmla="*/ 6 h 8"/>
              <a:gd name="T8" fmla="*/ 0 w 7"/>
              <a:gd name="T9" fmla="*/ 2 h 8"/>
              <a:gd name="T10" fmla="*/ 0 w 7"/>
              <a:gd name="T11" fmla="*/ 0 h 8"/>
              <a:gd name="T12" fmla="*/ 0 w 7"/>
              <a:gd name="T13" fmla="*/ 0 h 8"/>
              <a:gd name="T14" fmla="*/ 7 w 7"/>
              <a:gd name="T15" fmla="*/ 0 h 8"/>
              <a:gd name="T16" fmla="*/ 7 w 7"/>
              <a:gd name="T17" fmla="*/ 0 h 8"/>
              <a:gd name="T18" fmla="*/ 7 w 7"/>
              <a:gd name="T19" fmla="*/ 2 h 8"/>
              <a:gd name="T20" fmla="*/ 7 w 7"/>
              <a:gd name="T21" fmla="*/ 4 h 8"/>
              <a:gd name="T22" fmla="*/ 7 w 7"/>
              <a:gd name="T23" fmla="*/ 8 h 8"/>
              <a:gd name="T24" fmla="*/ 5 w 7"/>
              <a:gd name="T25" fmla="*/ 8 h 8"/>
              <a:gd name="T26" fmla="*/ 5 w 7"/>
              <a:gd name="T27" fmla="*/ 8 h 8"/>
              <a:gd name="T28" fmla="*/ 5 w 7"/>
              <a:gd name="T29" fmla="*/ 8 h 8"/>
              <a:gd name="T30" fmla="*/ 5 w 7"/>
              <a:gd name="T31"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 h="8">
                <a:moveTo>
                  <a:pt x="5" y="8"/>
                </a:moveTo>
                <a:lnTo>
                  <a:pt x="5" y="8"/>
                </a:lnTo>
                <a:lnTo>
                  <a:pt x="2" y="8"/>
                </a:lnTo>
                <a:lnTo>
                  <a:pt x="2" y="6"/>
                </a:lnTo>
                <a:lnTo>
                  <a:pt x="0" y="2"/>
                </a:lnTo>
                <a:lnTo>
                  <a:pt x="0" y="0"/>
                </a:lnTo>
                <a:lnTo>
                  <a:pt x="0" y="0"/>
                </a:lnTo>
                <a:lnTo>
                  <a:pt x="7" y="0"/>
                </a:lnTo>
                <a:lnTo>
                  <a:pt x="7" y="0"/>
                </a:lnTo>
                <a:lnTo>
                  <a:pt x="7" y="2"/>
                </a:lnTo>
                <a:lnTo>
                  <a:pt x="7" y="4"/>
                </a:lnTo>
                <a:lnTo>
                  <a:pt x="7" y="8"/>
                </a:lnTo>
                <a:lnTo>
                  <a:pt x="5" y="8"/>
                </a:lnTo>
                <a:lnTo>
                  <a:pt x="5" y="8"/>
                </a:lnTo>
                <a:lnTo>
                  <a:pt x="5" y="8"/>
                </a:lnTo>
                <a:lnTo>
                  <a:pt x="5" y="8"/>
                </a:lnTo>
                <a:close/>
              </a:path>
            </a:pathLst>
          </a:custGeom>
          <a:solidFill>
            <a:schemeClr val="bg1">
              <a:lumMod val="85000"/>
            </a:schemeClr>
          </a:solidFill>
          <a:ln w="635" cap="rnd">
            <a:solidFill>
              <a:schemeClr val="bg1">
                <a:alpha val="17000"/>
              </a:schemeClr>
            </a:solidFill>
            <a:round/>
            <a:headEnd/>
            <a:tailEnd/>
          </a:ln>
        </p:spPr>
        <p:txBody>
          <a:bodyPr/>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80" name="Freeform 78"/>
          <p:cNvSpPr>
            <a:spLocks/>
          </p:cNvSpPr>
          <p:nvPr/>
        </p:nvSpPr>
        <p:spPr bwMode="auto">
          <a:xfrm>
            <a:off x="1110069" y="2625621"/>
            <a:ext cx="14251" cy="13860"/>
          </a:xfrm>
          <a:custGeom>
            <a:avLst/>
            <a:gdLst>
              <a:gd name="T0" fmla="*/ 5 w 7"/>
              <a:gd name="T1" fmla="*/ 8 h 8"/>
              <a:gd name="T2" fmla="*/ 5 w 7"/>
              <a:gd name="T3" fmla="*/ 8 h 8"/>
              <a:gd name="T4" fmla="*/ 2 w 7"/>
              <a:gd name="T5" fmla="*/ 8 h 8"/>
              <a:gd name="T6" fmla="*/ 2 w 7"/>
              <a:gd name="T7" fmla="*/ 6 h 8"/>
              <a:gd name="T8" fmla="*/ 0 w 7"/>
              <a:gd name="T9" fmla="*/ 2 h 8"/>
              <a:gd name="T10" fmla="*/ 0 w 7"/>
              <a:gd name="T11" fmla="*/ 0 h 8"/>
              <a:gd name="T12" fmla="*/ 0 w 7"/>
              <a:gd name="T13" fmla="*/ 0 h 8"/>
              <a:gd name="T14" fmla="*/ 7 w 7"/>
              <a:gd name="T15" fmla="*/ 0 h 8"/>
              <a:gd name="T16" fmla="*/ 7 w 7"/>
              <a:gd name="T17" fmla="*/ 0 h 8"/>
              <a:gd name="T18" fmla="*/ 7 w 7"/>
              <a:gd name="T19" fmla="*/ 2 h 8"/>
              <a:gd name="T20" fmla="*/ 7 w 7"/>
              <a:gd name="T21" fmla="*/ 4 h 8"/>
              <a:gd name="T22" fmla="*/ 7 w 7"/>
              <a:gd name="T23" fmla="*/ 8 h 8"/>
              <a:gd name="T24" fmla="*/ 5 w 7"/>
              <a:gd name="T25" fmla="*/ 8 h 8"/>
              <a:gd name="T26" fmla="*/ 5 w 7"/>
              <a:gd name="T27" fmla="*/ 8 h 8"/>
              <a:gd name="T28" fmla="*/ 5 w 7"/>
              <a:gd name="T29" fmla="*/ 8 h 8"/>
              <a:gd name="T30" fmla="*/ 5 w 7"/>
              <a:gd name="T31"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 h="8">
                <a:moveTo>
                  <a:pt x="5" y="8"/>
                </a:moveTo>
                <a:lnTo>
                  <a:pt x="5" y="8"/>
                </a:lnTo>
                <a:lnTo>
                  <a:pt x="2" y="8"/>
                </a:lnTo>
                <a:lnTo>
                  <a:pt x="2" y="6"/>
                </a:lnTo>
                <a:lnTo>
                  <a:pt x="0" y="2"/>
                </a:lnTo>
                <a:lnTo>
                  <a:pt x="0" y="0"/>
                </a:lnTo>
                <a:lnTo>
                  <a:pt x="0" y="0"/>
                </a:lnTo>
                <a:lnTo>
                  <a:pt x="7" y="0"/>
                </a:lnTo>
                <a:lnTo>
                  <a:pt x="7" y="0"/>
                </a:lnTo>
                <a:lnTo>
                  <a:pt x="7" y="2"/>
                </a:lnTo>
                <a:lnTo>
                  <a:pt x="7" y="4"/>
                </a:lnTo>
                <a:lnTo>
                  <a:pt x="7" y="8"/>
                </a:lnTo>
                <a:lnTo>
                  <a:pt x="5" y="8"/>
                </a:lnTo>
                <a:lnTo>
                  <a:pt x="5" y="8"/>
                </a:lnTo>
                <a:lnTo>
                  <a:pt x="5" y="8"/>
                </a:lnTo>
                <a:lnTo>
                  <a:pt x="5" y="8"/>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81" name="Freeform 79"/>
          <p:cNvSpPr>
            <a:spLocks/>
          </p:cNvSpPr>
          <p:nvPr/>
        </p:nvSpPr>
        <p:spPr bwMode="auto">
          <a:xfrm>
            <a:off x="1024566" y="3186937"/>
            <a:ext cx="91612" cy="169783"/>
          </a:xfrm>
          <a:custGeom>
            <a:avLst/>
            <a:gdLst>
              <a:gd name="T0" fmla="*/ 8 w 45"/>
              <a:gd name="T1" fmla="*/ 1 h 98"/>
              <a:gd name="T2" fmla="*/ 9 w 45"/>
              <a:gd name="T3" fmla="*/ 3 h 98"/>
              <a:gd name="T4" fmla="*/ 9 w 45"/>
              <a:gd name="T5" fmla="*/ 9 h 98"/>
              <a:gd name="T6" fmla="*/ 11 w 45"/>
              <a:gd name="T7" fmla="*/ 22 h 98"/>
              <a:gd name="T8" fmla="*/ 11 w 45"/>
              <a:gd name="T9" fmla="*/ 34 h 98"/>
              <a:gd name="T10" fmla="*/ 6 w 45"/>
              <a:gd name="T11" fmla="*/ 43 h 98"/>
              <a:gd name="T12" fmla="*/ 2 w 45"/>
              <a:gd name="T13" fmla="*/ 49 h 98"/>
              <a:gd name="T14" fmla="*/ 2 w 45"/>
              <a:gd name="T15" fmla="*/ 58 h 98"/>
              <a:gd name="T16" fmla="*/ 0 w 45"/>
              <a:gd name="T17" fmla="*/ 66 h 98"/>
              <a:gd name="T18" fmla="*/ 8 w 45"/>
              <a:gd name="T19" fmla="*/ 66 h 98"/>
              <a:gd name="T20" fmla="*/ 8 w 45"/>
              <a:gd name="T21" fmla="*/ 70 h 98"/>
              <a:gd name="T22" fmla="*/ 9 w 45"/>
              <a:gd name="T23" fmla="*/ 73 h 98"/>
              <a:gd name="T24" fmla="*/ 13 w 45"/>
              <a:gd name="T25" fmla="*/ 79 h 98"/>
              <a:gd name="T26" fmla="*/ 11 w 45"/>
              <a:gd name="T27" fmla="*/ 83 h 98"/>
              <a:gd name="T28" fmla="*/ 8 w 45"/>
              <a:gd name="T29" fmla="*/ 90 h 98"/>
              <a:gd name="T30" fmla="*/ 8 w 45"/>
              <a:gd name="T31" fmla="*/ 92 h 98"/>
              <a:gd name="T32" fmla="*/ 13 w 45"/>
              <a:gd name="T33" fmla="*/ 98 h 98"/>
              <a:gd name="T34" fmla="*/ 15 w 45"/>
              <a:gd name="T35" fmla="*/ 98 h 98"/>
              <a:gd name="T36" fmla="*/ 21 w 45"/>
              <a:gd name="T37" fmla="*/ 98 h 98"/>
              <a:gd name="T38" fmla="*/ 26 w 45"/>
              <a:gd name="T39" fmla="*/ 96 h 98"/>
              <a:gd name="T40" fmla="*/ 32 w 45"/>
              <a:gd name="T41" fmla="*/ 94 h 98"/>
              <a:gd name="T42" fmla="*/ 32 w 45"/>
              <a:gd name="T43" fmla="*/ 90 h 98"/>
              <a:gd name="T44" fmla="*/ 30 w 45"/>
              <a:gd name="T45" fmla="*/ 85 h 98"/>
              <a:gd name="T46" fmla="*/ 30 w 45"/>
              <a:gd name="T47" fmla="*/ 83 h 98"/>
              <a:gd name="T48" fmla="*/ 36 w 45"/>
              <a:gd name="T49" fmla="*/ 75 h 98"/>
              <a:gd name="T50" fmla="*/ 36 w 45"/>
              <a:gd name="T51" fmla="*/ 71 h 98"/>
              <a:gd name="T52" fmla="*/ 34 w 45"/>
              <a:gd name="T53" fmla="*/ 70 h 98"/>
              <a:gd name="T54" fmla="*/ 34 w 45"/>
              <a:gd name="T55" fmla="*/ 62 h 98"/>
              <a:gd name="T56" fmla="*/ 34 w 45"/>
              <a:gd name="T57" fmla="*/ 60 h 98"/>
              <a:gd name="T58" fmla="*/ 32 w 45"/>
              <a:gd name="T59" fmla="*/ 53 h 98"/>
              <a:gd name="T60" fmla="*/ 32 w 45"/>
              <a:gd name="T61" fmla="*/ 49 h 98"/>
              <a:gd name="T62" fmla="*/ 34 w 45"/>
              <a:gd name="T63" fmla="*/ 45 h 98"/>
              <a:gd name="T64" fmla="*/ 40 w 45"/>
              <a:gd name="T65" fmla="*/ 41 h 98"/>
              <a:gd name="T66" fmla="*/ 42 w 45"/>
              <a:gd name="T67" fmla="*/ 37 h 98"/>
              <a:gd name="T68" fmla="*/ 44 w 45"/>
              <a:gd name="T69" fmla="*/ 32 h 98"/>
              <a:gd name="T70" fmla="*/ 40 w 45"/>
              <a:gd name="T71" fmla="*/ 24 h 98"/>
              <a:gd name="T72" fmla="*/ 42 w 45"/>
              <a:gd name="T73" fmla="*/ 20 h 98"/>
              <a:gd name="T74" fmla="*/ 44 w 45"/>
              <a:gd name="T75" fmla="*/ 15 h 98"/>
              <a:gd name="T76" fmla="*/ 45 w 45"/>
              <a:gd name="T77" fmla="*/ 11 h 98"/>
              <a:gd name="T78" fmla="*/ 40 w 45"/>
              <a:gd name="T79" fmla="*/ 7 h 98"/>
              <a:gd name="T80" fmla="*/ 36 w 45"/>
              <a:gd name="T81" fmla="*/ 7 h 98"/>
              <a:gd name="T82" fmla="*/ 26 w 45"/>
              <a:gd name="T83" fmla="*/ 7 h 98"/>
              <a:gd name="T84" fmla="*/ 23 w 45"/>
              <a:gd name="T85" fmla="*/ 7 h 98"/>
              <a:gd name="T86" fmla="*/ 21 w 45"/>
              <a:gd name="T87" fmla="*/ 3 h 98"/>
              <a:gd name="T88" fmla="*/ 17 w 45"/>
              <a:gd name="T89" fmla="*/ 1 h 98"/>
              <a:gd name="T90" fmla="*/ 9 w 45"/>
              <a:gd name="T91" fmla="*/ 0 h 98"/>
              <a:gd name="T92" fmla="*/ 8 w 45"/>
              <a:gd name="T93" fmla="*/ 1 h 98"/>
              <a:gd name="T94" fmla="*/ 8 w 45"/>
              <a:gd name="T95" fmla="*/ 1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5" h="98">
                <a:moveTo>
                  <a:pt x="8" y="1"/>
                </a:moveTo>
                <a:lnTo>
                  <a:pt x="8" y="1"/>
                </a:lnTo>
                <a:lnTo>
                  <a:pt x="8" y="3"/>
                </a:lnTo>
                <a:lnTo>
                  <a:pt x="9" y="3"/>
                </a:lnTo>
                <a:lnTo>
                  <a:pt x="9" y="9"/>
                </a:lnTo>
                <a:lnTo>
                  <a:pt x="9" y="9"/>
                </a:lnTo>
                <a:lnTo>
                  <a:pt x="11" y="15"/>
                </a:lnTo>
                <a:lnTo>
                  <a:pt x="11" y="22"/>
                </a:lnTo>
                <a:lnTo>
                  <a:pt x="11" y="28"/>
                </a:lnTo>
                <a:lnTo>
                  <a:pt x="11" y="34"/>
                </a:lnTo>
                <a:lnTo>
                  <a:pt x="11" y="34"/>
                </a:lnTo>
                <a:lnTo>
                  <a:pt x="6" y="43"/>
                </a:lnTo>
                <a:lnTo>
                  <a:pt x="6" y="45"/>
                </a:lnTo>
                <a:lnTo>
                  <a:pt x="2" y="49"/>
                </a:lnTo>
                <a:lnTo>
                  <a:pt x="2" y="49"/>
                </a:lnTo>
                <a:lnTo>
                  <a:pt x="2" y="58"/>
                </a:lnTo>
                <a:lnTo>
                  <a:pt x="0" y="66"/>
                </a:lnTo>
                <a:lnTo>
                  <a:pt x="0" y="66"/>
                </a:lnTo>
                <a:lnTo>
                  <a:pt x="4" y="66"/>
                </a:lnTo>
                <a:lnTo>
                  <a:pt x="8" y="66"/>
                </a:lnTo>
                <a:lnTo>
                  <a:pt x="8" y="66"/>
                </a:lnTo>
                <a:lnTo>
                  <a:pt x="8" y="70"/>
                </a:lnTo>
                <a:lnTo>
                  <a:pt x="9" y="73"/>
                </a:lnTo>
                <a:lnTo>
                  <a:pt x="9" y="73"/>
                </a:lnTo>
                <a:lnTo>
                  <a:pt x="11" y="77"/>
                </a:lnTo>
                <a:lnTo>
                  <a:pt x="13" y="79"/>
                </a:lnTo>
                <a:lnTo>
                  <a:pt x="13" y="79"/>
                </a:lnTo>
                <a:lnTo>
                  <a:pt x="11" y="83"/>
                </a:lnTo>
                <a:lnTo>
                  <a:pt x="11" y="87"/>
                </a:lnTo>
                <a:lnTo>
                  <a:pt x="8" y="90"/>
                </a:lnTo>
                <a:lnTo>
                  <a:pt x="8" y="90"/>
                </a:lnTo>
                <a:lnTo>
                  <a:pt x="8" y="92"/>
                </a:lnTo>
                <a:lnTo>
                  <a:pt x="9" y="96"/>
                </a:lnTo>
                <a:lnTo>
                  <a:pt x="13" y="98"/>
                </a:lnTo>
                <a:lnTo>
                  <a:pt x="13" y="98"/>
                </a:lnTo>
                <a:lnTo>
                  <a:pt x="15" y="98"/>
                </a:lnTo>
                <a:lnTo>
                  <a:pt x="17" y="98"/>
                </a:lnTo>
                <a:lnTo>
                  <a:pt x="21" y="98"/>
                </a:lnTo>
                <a:lnTo>
                  <a:pt x="21" y="98"/>
                </a:lnTo>
                <a:lnTo>
                  <a:pt x="26" y="96"/>
                </a:lnTo>
                <a:lnTo>
                  <a:pt x="28" y="96"/>
                </a:lnTo>
                <a:lnTo>
                  <a:pt x="32" y="94"/>
                </a:lnTo>
                <a:lnTo>
                  <a:pt x="32" y="94"/>
                </a:lnTo>
                <a:lnTo>
                  <a:pt x="32" y="90"/>
                </a:lnTo>
                <a:lnTo>
                  <a:pt x="30" y="88"/>
                </a:lnTo>
                <a:lnTo>
                  <a:pt x="30" y="85"/>
                </a:lnTo>
                <a:lnTo>
                  <a:pt x="30" y="83"/>
                </a:lnTo>
                <a:lnTo>
                  <a:pt x="30" y="83"/>
                </a:lnTo>
                <a:lnTo>
                  <a:pt x="34" y="77"/>
                </a:lnTo>
                <a:lnTo>
                  <a:pt x="36" y="75"/>
                </a:lnTo>
                <a:lnTo>
                  <a:pt x="36" y="71"/>
                </a:lnTo>
                <a:lnTo>
                  <a:pt x="36" y="71"/>
                </a:lnTo>
                <a:lnTo>
                  <a:pt x="34" y="70"/>
                </a:lnTo>
                <a:lnTo>
                  <a:pt x="34" y="70"/>
                </a:lnTo>
                <a:lnTo>
                  <a:pt x="34" y="66"/>
                </a:lnTo>
                <a:lnTo>
                  <a:pt x="34" y="62"/>
                </a:lnTo>
                <a:lnTo>
                  <a:pt x="34" y="60"/>
                </a:lnTo>
                <a:lnTo>
                  <a:pt x="34" y="60"/>
                </a:lnTo>
                <a:lnTo>
                  <a:pt x="34" y="56"/>
                </a:lnTo>
                <a:lnTo>
                  <a:pt x="32" y="53"/>
                </a:lnTo>
                <a:lnTo>
                  <a:pt x="32" y="51"/>
                </a:lnTo>
                <a:lnTo>
                  <a:pt x="32" y="49"/>
                </a:lnTo>
                <a:lnTo>
                  <a:pt x="32" y="49"/>
                </a:lnTo>
                <a:lnTo>
                  <a:pt x="34" y="45"/>
                </a:lnTo>
                <a:lnTo>
                  <a:pt x="38" y="43"/>
                </a:lnTo>
                <a:lnTo>
                  <a:pt x="40" y="41"/>
                </a:lnTo>
                <a:lnTo>
                  <a:pt x="42" y="37"/>
                </a:lnTo>
                <a:lnTo>
                  <a:pt x="42" y="37"/>
                </a:lnTo>
                <a:lnTo>
                  <a:pt x="44" y="36"/>
                </a:lnTo>
                <a:lnTo>
                  <a:pt x="44" y="32"/>
                </a:lnTo>
                <a:lnTo>
                  <a:pt x="40" y="28"/>
                </a:lnTo>
                <a:lnTo>
                  <a:pt x="40" y="24"/>
                </a:lnTo>
                <a:lnTo>
                  <a:pt x="40" y="22"/>
                </a:lnTo>
                <a:lnTo>
                  <a:pt x="42" y="20"/>
                </a:lnTo>
                <a:lnTo>
                  <a:pt x="42" y="20"/>
                </a:lnTo>
                <a:lnTo>
                  <a:pt x="44" y="15"/>
                </a:lnTo>
                <a:lnTo>
                  <a:pt x="45" y="11"/>
                </a:lnTo>
                <a:lnTo>
                  <a:pt x="45" y="11"/>
                </a:lnTo>
                <a:lnTo>
                  <a:pt x="45" y="9"/>
                </a:lnTo>
                <a:lnTo>
                  <a:pt x="40" y="7"/>
                </a:lnTo>
                <a:lnTo>
                  <a:pt x="40" y="7"/>
                </a:lnTo>
                <a:lnTo>
                  <a:pt x="36" y="7"/>
                </a:lnTo>
                <a:lnTo>
                  <a:pt x="34" y="7"/>
                </a:lnTo>
                <a:lnTo>
                  <a:pt x="26" y="7"/>
                </a:lnTo>
                <a:lnTo>
                  <a:pt x="26" y="7"/>
                </a:lnTo>
                <a:lnTo>
                  <a:pt x="23" y="7"/>
                </a:lnTo>
                <a:lnTo>
                  <a:pt x="21" y="5"/>
                </a:lnTo>
                <a:lnTo>
                  <a:pt x="21" y="3"/>
                </a:lnTo>
                <a:lnTo>
                  <a:pt x="17" y="1"/>
                </a:lnTo>
                <a:lnTo>
                  <a:pt x="17" y="1"/>
                </a:lnTo>
                <a:lnTo>
                  <a:pt x="13" y="0"/>
                </a:lnTo>
                <a:lnTo>
                  <a:pt x="9" y="0"/>
                </a:lnTo>
                <a:lnTo>
                  <a:pt x="8" y="1"/>
                </a:lnTo>
                <a:lnTo>
                  <a:pt x="8" y="1"/>
                </a:lnTo>
                <a:lnTo>
                  <a:pt x="8" y="1"/>
                </a:lnTo>
                <a:lnTo>
                  <a:pt x="8" y="1"/>
                </a:lnTo>
                <a:close/>
              </a:path>
            </a:pathLst>
          </a:custGeom>
          <a:solidFill>
            <a:schemeClr val="bg1">
              <a:lumMod val="85000"/>
            </a:schemeClr>
          </a:solidFill>
          <a:ln w="635" cap="rnd">
            <a:solidFill>
              <a:schemeClr val="bg1">
                <a:alpha val="17000"/>
              </a:schemeClr>
            </a:solidFill>
            <a:round/>
            <a:headEnd/>
            <a:tailEnd/>
          </a:ln>
        </p:spPr>
        <p:txBody>
          <a:bodyPr/>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82" name="Freeform 80"/>
          <p:cNvSpPr>
            <a:spLocks/>
          </p:cNvSpPr>
          <p:nvPr/>
        </p:nvSpPr>
        <p:spPr bwMode="auto">
          <a:xfrm>
            <a:off x="1024566" y="3186937"/>
            <a:ext cx="91612" cy="169783"/>
          </a:xfrm>
          <a:custGeom>
            <a:avLst/>
            <a:gdLst>
              <a:gd name="T0" fmla="*/ 8 w 45"/>
              <a:gd name="T1" fmla="*/ 1 h 98"/>
              <a:gd name="T2" fmla="*/ 9 w 45"/>
              <a:gd name="T3" fmla="*/ 3 h 98"/>
              <a:gd name="T4" fmla="*/ 9 w 45"/>
              <a:gd name="T5" fmla="*/ 9 h 98"/>
              <a:gd name="T6" fmla="*/ 11 w 45"/>
              <a:gd name="T7" fmla="*/ 22 h 98"/>
              <a:gd name="T8" fmla="*/ 11 w 45"/>
              <a:gd name="T9" fmla="*/ 34 h 98"/>
              <a:gd name="T10" fmla="*/ 6 w 45"/>
              <a:gd name="T11" fmla="*/ 43 h 98"/>
              <a:gd name="T12" fmla="*/ 2 w 45"/>
              <a:gd name="T13" fmla="*/ 49 h 98"/>
              <a:gd name="T14" fmla="*/ 2 w 45"/>
              <a:gd name="T15" fmla="*/ 58 h 98"/>
              <a:gd name="T16" fmla="*/ 0 w 45"/>
              <a:gd name="T17" fmla="*/ 66 h 98"/>
              <a:gd name="T18" fmla="*/ 8 w 45"/>
              <a:gd name="T19" fmla="*/ 66 h 98"/>
              <a:gd name="T20" fmla="*/ 8 w 45"/>
              <a:gd name="T21" fmla="*/ 70 h 98"/>
              <a:gd name="T22" fmla="*/ 9 w 45"/>
              <a:gd name="T23" fmla="*/ 73 h 98"/>
              <a:gd name="T24" fmla="*/ 13 w 45"/>
              <a:gd name="T25" fmla="*/ 79 h 98"/>
              <a:gd name="T26" fmla="*/ 11 w 45"/>
              <a:gd name="T27" fmla="*/ 83 h 98"/>
              <a:gd name="T28" fmla="*/ 8 w 45"/>
              <a:gd name="T29" fmla="*/ 90 h 98"/>
              <a:gd name="T30" fmla="*/ 8 w 45"/>
              <a:gd name="T31" fmla="*/ 92 h 98"/>
              <a:gd name="T32" fmla="*/ 13 w 45"/>
              <a:gd name="T33" fmla="*/ 98 h 98"/>
              <a:gd name="T34" fmla="*/ 15 w 45"/>
              <a:gd name="T35" fmla="*/ 98 h 98"/>
              <a:gd name="T36" fmla="*/ 21 w 45"/>
              <a:gd name="T37" fmla="*/ 98 h 98"/>
              <a:gd name="T38" fmla="*/ 26 w 45"/>
              <a:gd name="T39" fmla="*/ 96 h 98"/>
              <a:gd name="T40" fmla="*/ 32 w 45"/>
              <a:gd name="T41" fmla="*/ 94 h 98"/>
              <a:gd name="T42" fmla="*/ 32 w 45"/>
              <a:gd name="T43" fmla="*/ 90 h 98"/>
              <a:gd name="T44" fmla="*/ 30 w 45"/>
              <a:gd name="T45" fmla="*/ 85 h 98"/>
              <a:gd name="T46" fmla="*/ 30 w 45"/>
              <a:gd name="T47" fmla="*/ 83 h 98"/>
              <a:gd name="T48" fmla="*/ 36 w 45"/>
              <a:gd name="T49" fmla="*/ 75 h 98"/>
              <a:gd name="T50" fmla="*/ 36 w 45"/>
              <a:gd name="T51" fmla="*/ 71 h 98"/>
              <a:gd name="T52" fmla="*/ 34 w 45"/>
              <a:gd name="T53" fmla="*/ 70 h 98"/>
              <a:gd name="T54" fmla="*/ 34 w 45"/>
              <a:gd name="T55" fmla="*/ 62 h 98"/>
              <a:gd name="T56" fmla="*/ 34 w 45"/>
              <a:gd name="T57" fmla="*/ 60 h 98"/>
              <a:gd name="T58" fmla="*/ 32 w 45"/>
              <a:gd name="T59" fmla="*/ 53 h 98"/>
              <a:gd name="T60" fmla="*/ 32 w 45"/>
              <a:gd name="T61" fmla="*/ 49 h 98"/>
              <a:gd name="T62" fmla="*/ 34 w 45"/>
              <a:gd name="T63" fmla="*/ 45 h 98"/>
              <a:gd name="T64" fmla="*/ 40 w 45"/>
              <a:gd name="T65" fmla="*/ 41 h 98"/>
              <a:gd name="T66" fmla="*/ 42 w 45"/>
              <a:gd name="T67" fmla="*/ 37 h 98"/>
              <a:gd name="T68" fmla="*/ 44 w 45"/>
              <a:gd name="T69" fmla="*/ 32 h 98"/>
              <a:gd name="T70" fmla="*/ 40 w 45"/>
              <a:gd name="T71" fmla="*/ 24 h 98"/>
              <a:gd name="T72" fmla="*/ 42 w 45"/>
              <a:gd name="T73" fmla="*/ 20 h 98"/>
              <a:gd name="T74" fmla="*/ 44 w 45"/>
              <a:gd name="T75" fmla="*/ 15 h 98"/>
              <a:gd name="T76" fmla="*/ 45 w 45"/>
              <a:gd name="T77" fmla="*/ 11 h 98"/>
              <a:gd name="T78" fmla="*/ 40 w 45"/>
              <a:gd name="T79" fmla="*/ 7 h 98"/>
              <a:gd name="T80" fmla="*/ 36 w 45"/>
              <a:gd name="T81" fmla="*/ 7 h 98"/>
              <a:gd name="T82" fmla="*/ 26 w 45"/>
              <a:gd name="T83" fmla="*/ 7 h 98"/>
              <a:gd name="T84" fmla="*/ 23 w 45"/>
              <a:gd name="T85" fmla="*/ 7 h 98"/>
              <a:gd name="T86" fmla="*/ 21 w 45"/>
              <a:gd name="T87" fmla="*/ 3 h 98"/>
              <a:gd name="T88" fmla="*/ 17 w 45"/>
              <a:gd name="T89" fmla="*/ 1 h 98"/>
              <a:gd name="T90" fmla="*/ 9 w 45"/>
              <a:gd name="T91" fmla="*/ 0 h 98"/>
              <a:gd name="T92" fmla="*/ 8 w 45"/>
              <a:gd name="T93" fmla="*/ 1 h 98"/>
              <a:gd name="T94" fmla="*/ 8 w 45"/>
              <a:gd name="T95" fmla="*/ 1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5" h="98">
                <a:moveTo>
                  <a:pt x="8" y="1"/>
                </a:moveTo>
                <a:lnTo>
                  <a:pt x="8" y="1"/>
                </a:lnTo>
                <a:lnTo>
                  <a:pt x="8" y="3"/>
                </a:lnTo>
                <a:lnTo>
                  <a:pt x="9" y="3"/>
                </a:lnTo>
                <a:lnTo>
                  <a:pt x="9" y="9"/>
                </a:lnTo>
                <a:lnTo>
                  <a:pt x="9" y="9"/>
                </a:lnTo>
                <a:lnTo>
                  <a:pt x="11" y="15"/>
                </a:lnTo>
                <a:lnTo>
                  <a:pt x="11" y="22"/>
                </a:lnTo>
                <a:lnTo>
                  <a:pt x="11" y="28"/>
                </a:lnTo>
                <a:lnTo>
                  <a:pt x="11" y="34"/>
                </a:lnTo>
                <a:lnTo>
                  <a:pt x="11" y="34"/>
                </a:lnTo>
                <a:lnTo>
                  <a:pt x="6" y="43"/>
                </a:lnTo>
                <a:lnTo>
                  <a:pt x="6" y="45"/>
                </a:lnTo>
                <a:lnTo>
                  <a:pt x="2" y="49"/>
                </a:lnTo>
                <a:lnTo>
                  <a:pt x="2" y="49"/>
                </a:lnTo>
                <a:lnTo>
                  <a:pt x="2" y="58"/>
                </a:lnTo>
                <a:lnTo>
                  <a:pt x="0" y="66"/>
                </a:lnTo>
                <a:lnTo>
                  <a:pt x="0" y="66"/>
                </a:lnTo>
                <a:lnTo>
                  <a:pt x="4" y="66"/>
                </a:lnTo>
                <a:lnTo>
                  <a:pt x="8" y="66"/>
                </a:lnTo>
                <a:lnTo>
                  <a:pt x="8" y="66"/>
                </a:lnTo>
                <a:lnTo>
                  <a:pt x="8" y="70"/>
                </a:lnTo>
                <a:lnTo>
                  <a:pt x="9" y="73"/>
                </a:lnTo>
                <a:lnTo>
                  <a:pt x="9" y="73"/>
                </a:lnTo>
                <a:lnTo>
                  <a:pt x="11" y="77"/>
                </a:lnTo>
                <a:lnTo>
                  <a:pt x="13" y="79"/>
                </a:lnTo>
                <a:lnTo>
                  <a:pt x="13" y="79"/>
                </a:lnTo>
                <a:lnTo>
                  <a:pt x="11" y="83"/>
                </a:lnTo>
                <a:lnTo>
                  <a:pt x="11" y="87"/>
                </a:lnTo>
                <a:lnTo>
                  <a:pt x="8" y="90"/>
                </a:lnTo>
                <a:lnTo>
                  <a:pt x="8" y="90"/>
                </a:lnTo>
                <a:lnTo>
                  <a:pt x="8" y="92"/>
                </a:lnTo>
                <a:lnTo>
                  <a:pt x="9" y="96"/>
                </a:lnTo>
                <a:lnTo>
                  <a:pt x="13" y="98"/>
                </a:lnTo>
                <a:lnTo>
                  <a:pt x="13" y="98"/>
                </a:lnTo>
                <a:lnTo>
                  <a:pt x="15" y="98"/>
                </a:lnTo>
                <a:lnTo>
                  <a:pt x="17" y="98"/>
                </a:lnTo>
                <a:lnTo>
                  <a:pt x="21" y="98"/>
                </a:lnTo>
                <a:lnTo>
                  <a:pt x="21" y="98"/>
                </a:lnTo>
                <a:lnTo>
                  <a:pt x="26" y="96"/>
                </a:lnTo>
                <a:lnTo>
                  <a:pt x="28" y="96"/>
                </a:lnTo>
                <a:lnTo>
                  <a:pt x="32" y="94"/>
                </a:lnTo>
                <a:lnTo>
                  <a:pt x="32" y="94"/>
                </a:lnTo>
                <a:lnTo>
                  <a:pt x="32" y="90"/>
                </a:lnTo>
                <a:lnTo>
                  <a:pt x="30" y="88"/>
                </a:lnTo>
                <a:lnTo>
                  <a:pt x="30" y="85"/>
                </a:lnTo>
                <a:lnTo>
                  <a:pt x="30" y="83"/>
                </a:lnTo>
                <a:lnTo>
                  <a:pt x="30" y="83"/>
                </a:lnTo>
                <a:lnTo>
                  <a:pt x="34" y="77"/>
                </a:lnTo>
                <a:lnTo>
                  <a:pt x="36" y="75"/>
                </a:lnTo>
                <a:lnTo>
                  <a:pt x="36" y="71"/>
                </a:lnTo>
                <a:lnTo>
                  <a:pt x="36" y="71"/>
                </a:lnTo>
                <a:lnTo>
                  <a:pt x="34" y="70"/>
                </a:lnTo>
                <a:lnTo>
                  <a:pt x="34" y="70"/>
                </a:lnTo>
                <a:lnTo>
                  <a:pt x="34" y="66"/>
                </a:lnTo>
                <a:lnTo>
                  <a:pt x="34" y="62"/>
                </a:lnTo>
                <a:lnTo>
                  <a:pt x="34" y="60"/>
                </a:lnTo>
                <a:lnTo>
                  <a:pt x="34" y="60"/>
                </a:lnTo>
                <a:lnTo>
                  <a:pt x="34" y="56"/>
                </a:lnTo>
                <a:lnTo>
                  <a:pt x="32" y="53"/>
                </a:lnTo>
                <a:lnTo>
                  <a:pt x="32" y="51"/>
                </a:lnTo>
                <a:lnTo>
                  <a:pt x="32" y="49"/>
                </a:lnTo>
                <a:lnTo>
                  <a:pt x="32" y="49"/>
                </a:lnTo>
                <a:lnTo>
                  <a:pt x="34" y="45"/>
                </a:lnTo>
                <a:lnTo>
                  <a:pt x="38" y="43"/>
                </a:lnTo>
                <a:lnTo>
                  <a:pt x="40" y="41"/>
                </a:lnTo>
                <a:lnTo>
                  <a:pt x="42" y="37"/>
                </a:lnTo>
                <a:lnTo>
                  <a:pt x="42" y="37"/>
                </a:lnTo>
                <a:lnTo>
                  <a:pt x="44" y="36"/>
                </a:lnTo>
                <a:lnTo>
                  <a:pt x="44" y="32"/>
                </a:lnTo>
                <a:lnTo>
                  <a:pt x="40" y="28"/>
                </a:lnTo>
                <a:lnTo>
                  <a:pt x="40" y="24"/>
                </a:lnTo>
                <a:lnTo>
                  <a:pt x="40" y="22"/>
                </a:lnTo>
                <a:lnTo>
                  <a:pt x="42" y="20"/>
                </a:lnTo>
                <a:lnTo>
                  <a:pt x="42" y="20"/>
                </a:lnTo>
                <a:lnTo>
                  <a:pt x="44" y="15"/>
                </a:lnTo>
                <a:lnTo>
                  <a:pt x="45" y="11"/>
                </a:lnTo>
                <a:lnTo>
                  <a:pt x="45" y="11"/>
                </a:lnTo>
                <a:lnTo>
                  <a:pt x="45" y="9"/>
                </a:lnTo>
                <a:lnTo>
                  <a:pt x="40" y="7"/>
                </a:lnTo>
                <a:lnTo>
                  <a:pt x="40" y="7"/>
                </a:lnTo>
                <a:lnTo>
                  <a:pt x="36" y="7"/>
                </a:lnTo>
                <a:lnTo>
                  <a:pt x="34" y="7"/>
                </a:lnTo>
                <a:lnTo>
                  <a:pt x="26" y="7"/>
                </a:lnTo>
                <a:lnTo>
                  <a:pt x="26" y="7"/>
                </a:lnTo>
                <a:lnTo>
                  <a:pt x="23" y="7"/>
                </a:lnTo>
                <a:lnTo>
                  <a:pt x="21" y="5"/>
                </a:lnTo>
                <a:lnTo>
                  <a:pt x="21" y="3"/>
                </a:lnTo>
                <a:lnTo>
                  <a:pt x="17" y="1"/>
                </a:lnTo>
                <a:lnTo>
                  <a:pt x="17" y="1"/>
                </a:lnTo>
                <a:lnTo>
                  <a:pt x="13" y="0"/>
                </a:lnTo>
                <a:lnTo>
                  <a:pt x="9" y="0"/>
                </a:lnTo>
                <a:lnTo>
                  <a:pt x="8" y="1"/>
                </a:lnTo>
                <a:lnTo>
                  <a:pt x="8" y="1"/>
                </a:lnTo>
                <a:lnTo>
                  <a:pt x="8" y="1"/>
                </a:lnTo>
                <a:lnTo>
                  <a:pt x="8" y="1"/>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83" name="Freeform 81"/>
          <p:cNvSpPr>
            <a:spLocks/>
          </p:cNvSpPr>
          <p:nvPr/>
        </p:nvSpPr>
        <p:spPr bwMode="auto">
          <a:xfrm>
            <a:off x="1370653" y="2856036"/>
            <a:ext cx="116043" cy="74496"/>
          </a:xfrm>
          <a:custGeom>
            <a:avLst/>
            <a:gdLst>
              <a:gd name="T0" fmla="*/ 0 w 57"/>
              <a:gd name="T1" fmla="*/ 9 h 43"/>
              <a:gd name="T2" fmla="*/ 21 w 57"/>
              <a:gd name="T3" fmla="*/ 22 h 43"/>
              <a:gd name="T4" fmla="*/ 27 w 57"/>
              <a:gd name="T5" fmla="*/ 36 h 43"/>
              <a:gd name="T6" fmla="*/ 38 w 57"/>
              <a:gd name="T7" fmla="*/ 37 h 43"/>
              <a:gd name="T8" fmla="*/ 49 w 57"/>
              <a:gd name="T9" fmla="*/ 43 h 43"/>
              <a:gd name="T10" fmla="*/ 49 w 57"/>
              <a:gd name="T11" fmla="*/ 30 h 43"/>
              <a:gd name="T12" fmla="*/ 57 w 57"/>
              <a:gd name="T13" fmla="*/ 22 h 43"/>
              <a:gd name="T14" fmla="*/ 51 w 57"/>
              <a:gd name="T15" fmla="*/ 17 h 43"/>
              <a:gd name="T16" fmla="*/ 53 w 57"/>
              <a:gd name="T17" fmla="*/ 7 h 43"/>
              <a:gd name="T18" fmla="*/ 30 w 57"/>
              <a:gd name="T19" fmla="*/ 0 h 43"/>
              <a:gd name="T20" fmla="*/ 17 w 57"/>
              <a:gd name="T21" fmla="*/ 5 h 43"/>
              <a:gd name="T22" fmla="*/ 13 w 57"/>
              <a:gd name="T23" fmla="*/ 5 h 43"/>
              <a:gd name="T24" fmla="*/ 0 w 57"/>
              <a:gd name="T25" fmla="*/ 9 h 43"/>
              <a:gd name="T26" fmla="*/ 0 w 57"/>
              <a:gd name="T27" fmla="*/ 9 h 43"/>
              <a:gd name="T28" fmla="*/ 0 w 57"/>
              <a:gd name="T29" fmla="*/ 9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7" h="43">
                <a:moveTo>
                  <a:pt x="0" y="9"/>
                </a:moveTo>
                <a:lnTo>
                  <a:pt x="21" y="22"/>
                </a:lnTo>
                <a:lnTo>
                  <a:pt x="27" y="36"/>
                </a:lnTo>
                <a:lnTo>
                  <a:pt x="38" y="37"/>
                </a:lnTo>
                <a:lnTo>
                  <a:pt x="49" y="43"/>
                </a:lnTo>
                <a:lnTo>
                  <a:pt x="49" y="30"/>
                </a:lnTo>
                <a:lnTo>
                  <a:pt x="57" y="22"/>
                </a:lnTo>
                <a:lnTo>
                  <a:pt x="51" y="17"/>
                </a:lnTo>
                <a:lnTo>
                  <a:pt x="53" y="7"/>
                </a:lnTo>
                <a:lnTo>
                  <a:pt x="30" y="0"/>
                </a:lnTo>
                <a:lnTo>
                  <a:pt x="17" y="5"/>
                </a:lnTo>
                <a:lnTo>
                  <a:pt x="13" y="5"/>
                </a:lnTo>
                <a:lnTo>
                  <a:pt x="0" y="9"/>
                </a:lnTo>
                <a:lnTo>
                  <a:pt x="0" y="9"/>
                </a:lnTo>
                <a:lnTo>
                  <a:pt x="0" y="9"/>
                </a:lnTo>
                <a:close/>
              </a:path>
            </a:pathLst>
          </a:custGeom>
          <a:solidFill>
            <a:schemeClr val="bg1">
              <a:lumMod val="85000"/>
            </a:schemeClr>
          </a:solidFill>
          <a:ln w="635" cap="rnd">
            <a:solidFill>
              <a:schemeClr val="bg1">
                <a:alpha val="17000"/>
              </a:schemeClr>
            </a:solidFill>
            <a:round/>
            <a:headEnd/>
            <a:tailEnd/>
          </a:ln>
        </p:spPr>
        <p:txBody>
          <a:bodyPr/>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84" name="Freeform 82"/>
          <p:cNvSpPr>
            <a:spLocks/>
          </p:cNvSpPr>
          <p:nvPr/>
        </p:nvSpPr>
        <p:spPr bwMode="auto">
          <a:xfrm>
            <a:off x="1370653" y="2856036"/>
            <a:ext cx="116043" cy="74496"/>
          </a:xfrm>
          <a:custGeom>
            <a:avLst/>
            <a:gdLst>
              <a:gd name="T0" fmla="*/ 0 w 57"/>
              <a:gd name="T1" fmla="*/ 9 h 43"/>
              <a:gd name="T2" fmla="*/ 21 w 57"/>
              <a:gd name="T3" fmla="*/ 22 h 43"/>
              <a:gd name="T4" fmla="*/ 27 w 57"/>
              <a:gd name="T5" fmla="*/ 36 h 43"/>
              <a:gd name="T6" fmla="*/ 38 w 57"/>
              <a:gd name="T7" fmla="*/ 37 h 43"/>
              <a:gd name="T8" fmla="*/ 49 w 57"/>
              <a:gd name="T9" fmla="*/ 43 h 43"/>
              <a:gd name="T10" fmla="*/ 49 w 57"/>
              <a:gd name="T11" fmla="*/ 30 h 43"/>
              <a:gd name="T12" fmla="*/ 57 w 57"/>
              <a:gd name="T13" fmla="*/ 22 h 43"/>
              <a:gd name="T14" fmla="*/ 51 w 57"/>
              <a:gd name="T15" fmla="*/ 17 h 43"/>
              <a:gd name="T16" fmla="*/ 53 w 57"/>
              <a:gd name="T17" fmla="*/ 7 h 43"/>
              <a:gd name="T18" fmla="*/ 30 w 57"/>
              <a:gd name="T19" fmla="*/ 0 h 43"/>
              <a:gd name="T20" fmla="*/ 17 w 57"/>
              <a:gd name="T21" fmla="*/ 5 h 43"/>
              <a:gd name="T22" fmla="*/ 13 w 57"/>
              <a:gd name="T23" fmla="*/ 5 h 43"/>
              <a:gd name="T24" fmla="*/ 0 w 57"/>
              <a:gd name="T25" fmla="*/ 9 h 43"/>
              <a:gd name="T26" fmla="*/ 0 w 57"/>
              <a:gd name="T27" fmla="*/ 9 h 43"/>
              <a:gd name="T28" fmla="*/ 0 w 57"/>
              <a:gd name="T29" fmla="*/ 9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7" h="43">
                <a:moveTo>
                  <a:pt x="0" y="9"/>
                </a:moveTo>
                <a:lnTo>
                  <a:pt x="21" y="22"/>
                </a:lnTo>
                <a:lnTo>
                  <a:pt x="27" y="36"/>
                </a:lnTo>
                <a:lnTo>
                  <a:pt x="38" y="37"/>
                </a:lnTo>
                <a:lnTo>
                  <a:pt x="49" y="43"/>
                </a:lnTo>
                <a:lnTo>
                  <a:pt x="49" y="30"/>
                </a:lnTo>
                <a:lnTo>
                  <a:pt x="57" y="22"/>
                </a:lnTo>
                <a:lnTo>
                  <a:pt x="51" y="17"/>
                </a:lnTo>
                <a:lnTo>
                  <a:pt x="53" y="7"/>
                </a:lnTo>
                <a:lnTo>
                  <a:pt x="30" y="0"/>
                </a:lnTo>
                <a:lnTo>
                  <a:pt x="17" y="5"/>
                </a:lnTo>
                <a:lnTo>
                  <a:pt x="13" y="5"/>
                </a:lnTo>
                <a:lnTo>
                  <a:pt x="0" y="9"/>
                </a:lnTo>
                <a:lnTo>
                  <a:pt x="0" y="9"/>
                </a:lnTo>
                <a:lnTo>
                  <a:pt x="0" y="9"/>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85" name="Freeform 83"/>
          <p:cNvSpPr>
            <a:spLocks/>
          </p:cNvSpPr>
          <p:nvPr/>
        </p:nvSpPr>
        <p:spPr bwMode="auto">
          <a:xfrm>
            <a:off x="1474480" y="2992900"/>
            <a:ext cx="132328" cy="62368"/>
          </a:xfrm>
          <a:custGeom>
            <a:avLst/>
            <a:gdLst>
              <a:gd name="T0" fmla="*/ 0 w 65"/>
              <a:gd name="T1" fmla="*/ 30 h 36"/>
              <a:gd name="T2" fmla="*/ 10 w 65"/>
              <a:gd name="T3" fmla="*/ 15 h 36"/>
              <a:gd name="T4" fmla="*/ 23 w 65"/>
              <a:gd name="T5" fmla="*/ 4 h 36"/>
              <a:gd name="T6" fmla="*/ 36 w 65"/>
              <a:gd name="T7" fmla="*/ 0 h 36"/>
              <a:gd name="T8" fmla="*/ 42 w 65"/>
              <a:gd name="T9" fmla="*/ 0 h 36"/>
              <a:gd name="T10" fmla="*/ 49 w 65"/>
              <a:gd name="T11" fmla="*/ 6 h 36"/>
              <a:gd name="T12" fmla="*/ 65 w 65"/>
              <a:gd name="T13" fmla="*/ 26 h 36"/>
              <a:gd name="T14" fmla="*/ 42 w 65"/>
              <a:gd name="T15" fmla="*/ 36 h 36"/>
              <a:gd name="T16" fmla="*/ 34 w 65"/>
              <a:gd name="T17" fmla="*/ 26 h 36"/>
              <a:gd name="T18" fmla="*/ 29 w 65"/>
              <a:gd name="T19" fmla="*/ 34 h 36"/>
              <a:gd name="T20" fmla="*/ 15 w 65"/>
              <a:gd name="T21" fmla="*/ 34 h 36"/>
              <a:gd name="T22" fmla="*/ 0 w 65"/>
              <a:gd name="T23" fmla="*/ 30 h 36"/>
              <a:gd name="T24" fmla="*/ 0 w 65"/>
              <a:gd name="T25" fmla="*/ 30 h 36"/>
              <a:gd name="T26" fmla="*/ 0 w 65"/>
              <a:gd name="T27" fmla="*/ 3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5" h="36">
                <a:moveTo>
                  <a:pt x="0" y="30"/>
                </a:moveTo>
                <a:lnTo>
                  <a:pt x="10" y="15"/>
                </a:lnTo>
                <a:lnTo>
                  <a:pt x="23" y="4"/>
                </a:lnTo>
                <a:lnTo>
                  <a:pt x="36" y="0"/>
                </a:lnTo>
                <a:lnTo>
                  <a:pt x="42" y="0"/>
                </a:lnTo>
                <a:lnTo>
                  <a:pt x="49" y="6"/>
                </a:lnTo>
                <a:lnTo>
                  <a:pt x="65" y="26"/>
                </a:lnTo>
                <a:lnTo>
                  <a:pt x="42" y="36"/>
                </a:lnTo>
                <a:lnTo>
                  <a:pt x="34" y="26"/>
                </a:lnTo>
                <a:lnTo>
                  <a:pt x="29" y="34"/>
                </a:lnTo>
                <a:lnTo>
                  <a:pt x="15" y="34"/>
                </a:lnTo>
                <a:lnTo>
                  <a:pt x="0" y="30"/>
                </a:lnTo>
                <a:lnTo>
                  <a:pt x="0" y="30"/>
                </a:lnTo>
                <a:lnTo>
                  <a:pt x="0" y="30"/>
                </a:lnTo>
                <a:close/>
              </a:path>
            </a:pathLst>
          </a:custGeom>
          <a:solidFill>
            <a:schemeClr val="bg1">
              <a:lumMod val="85000"/>
            </a:schemeClr>
          </a:solidFill>
          <a:ln w="635" cap="rnd">
            <a:solidFill>
              <a:schemeClr val="bg1">
                <a:alpha val="17000"/>
              </a:schemeClr>
            </a:solidFill>
            <a:round/>
            <a:headEnd/>
            <a:tailEnd/>
          </a:ln>
        </p:spPr>
        <p:txBody>
          <a:bodyPr/>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86" name="Freeform 84"/>
          <p:cNvSpPr>
            <a:spLocks/>
          </p:cNvSpPr>
          <p:nvPr/>
        </p:nvSpPr>
        <p:spPr bwMode="auto">
          <a:xfrm>
            <a:off x="1474480" y="2992900"/>
            <a:ext cx="132328" cy="62368"/>
          </a:xfrm>
          <a:custGeom>
            <a:avLst/>
            <a:gdLst>
              <a:gd name="T0" fmla="*/ 0 w 65"/>
              <a:gd name="T1" fmla="*/ 30 h 36"/>
              <a:gd name="T2" fmla="*/ 10 w 65"/>
              <a:gd name="T3" fmla="*/ 15 h 36"/>
              <a:gd name="T4" fmla="*/ 23 w 65"/>
              <a:gd name="T5" fmla="*/ 4 h 36"/>
              <a:gd name="T6" fmla="*/ 36 w 65"/>
              <a:gd name="T7" fmla="*/ 0 h 36"/>
              <a:gd name="T8" fmla="*/ 42 w 65"/>
              <a:gd name="T9" fmla="*/ 0 h 36"/>
              <a:gd name="T10" fmla="*/ 49 w 65"/>
              <a:gd name="T11" fmla="*/ 6 h 36"/>
              <a:gd name="T12" fmla="*/ 65 w 65"/>
              <a:gd name="T13" fmla="*/ 26 h 36"/>
              <a:gd name="T14" fmla="*/ 42 w 65"/>
              <a:gd name="T15" fmla="*/ 36 h 36"/>
              <a:gd name="T16" fmla="*/ 34 w 65"/>
              <a:gd name="T17" fmla="*/ 26 h 36"/>
              <a:gd name="T18" fmla="*/ 29 w 65"/>
              <a:gd name="T19" fmla="*/ 34 h 36"/>
              <a:gd name="T20" fmla="*/ 15 w 65"/>
              <a:gd name="T21" fmla="*/ 34 h 36"/>
              <a:gd name="T22" fmla="*/ 0 w 65"/>
              <a:gd name="T23" fmla="*/ 30 h 36"/>
              <a:gd name="T24" fmla="*/ 0 w 65"/>
              <a:gd name="T25" fmla="*/ 30 h 36"/>
              <a:gd name="T26" fmla="*/ 0 w 65"/>
              <a:gd name="T27" fmla="*/ 3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5" h="36">
                <a:moveTo>
                  <a:pt x="0" y="30"/>
                </a:moveTo>
                <a:lnTo>
                  <a:pt x="10" y="15"/>
                </a:lnTo>
                <a:lnTo>
                  <a:pt x="23" y="4"/>
                </a:lnTo>
                <a:lnTo>
                  <a:pt x="36" y="0"/>
                </a:lnTo>
                <a:lnTo>
                  <a:pt x="42" y="0"/>
                </a:lnTo>
                <a:lnTo>
                  <a:pt x="49" y="6"/>
                </a:lnTo>
                <a:lnTo>
                  <a:pt x="65" y="26"/>
                </a:lnTo>
                <a:lnTo>
                  <a:pt x="42" y="36"/>
                </a:lnTo>
                <a:lnTo>
                  <a:pt x="34" y="26"/>
                </a:lnTo>
                <a:lnTo>
                  <a:pt x="29" y="34"/>
                </a:lnTo>
                <a:lnTo>
                  <a:pt x="15" y="34"/>
                </a:lnTo>
                <a:lnTo>
                  <a:pt x="0" y="30"/>
                </a:lnTo>
                <a:lnTo>
                  <a:pt x="0" y="30"/>
                </a:lnTo>
                <a:lnTo>
                  <a:pt x="0" y="30"/>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87" name="Freeform 85"/>
          <p:cNvSpPr>
            <a:spLocks/>
          </p:cNvSpPr>
          <p:nvPr/>
        </p:nvSpPr>
        <p:spPr bwMode="auto">
          <a:xfrm>
            <a:off x="1397120" y="2776345"/>
            <a:ext cx="120115" cy="91820"/>
          </a:xfrm>
          <a:custGeom>
            <a:avLst/>
            <a:gdLst>
              <a:gd name="T0" fmla="*/ 59 w 59"/>
              <a:gd name="T1" fmla="*/ 6 h 53"/>
              <a:gd name="T2" fmla="*/ 59 w 59"/>
              <a:gd name="T3" fmla="*/ 6 h 53"/>
              <a:gd name="T4" fmla="*/ 55 w 59"/>
              <a:gd name="T5" fmla="*/ 0 h 53"/>
              <a:gd name="T6" fmla="*/ 55 w 59"/>
              <a:gd name="T7" fmla="*/ 0 h 53"/>
              <a:gd name="T8" fmla="*/ 53 w 59"/>
              <a:gd name="T9" fmla="*/ 0 h 53"/>
              <a:gd name="T10" fmla="*/ 53 w 59"/>
              <a:gd name="T11" fmla="*/ 0 h 53"/>
              <a:gd name="T12" fmla="*/ 53 w 59"/>
              <a:gd name="T13" fmla="*/ 0 h 53"/>
              <a:gd name="T14" fmla="*/ 53 w 59"/>
              <a:gd name="T15" fmla="*/ 2 h 53"/>
              <a:gd name="T16" fmla="*/ 53 w 59"/>
              <a:gd name="T17" fmla="*/ 4 h 53"/>
              <a:gd name="T18" fmla="*/ 53 w 59"/>
              <a:gd name="T19" fmla="*/ 4 h 53"/>
              <a:gd name="T20" fmla="*/ 50 w 59"/>
              <a:gd name="T21" fmla="*/ 4 h 53"/>
              <a:gd name="T22" fmla="*/ 46 w 59"/>
              <a:gd name="T23" fmla="*/ 2 h 53"/>
              <a:gd name="T24" fmla="*/ 44 w 59"/>
              <a:gd name="T25" fmla="*/ 2 h 53"/>
              <a:gd name="T26" fmla="*/ 42 w 59"/>
              <a:gd name="T27" fmla="*/ 0 h 53"/>
              <a:gd name="T28" fmla="*/ 42 w 59"/>
              <a:gd name="T29" fmla="*/ 0 h 53"/>
              <a:gd name="T30" fmla="*/ 38 w 59"/>
              <a:gd name="T31" fmla="*/ 2 h 53"/>
              <a:gd name="T32" fmla="*/ 36 w 59"/>
              <a:gd name="T33" fmla="*/ 2 h 53"/>
              <a:gd name="T34" fmla="*/ 33 w 59"/>
              <a:gd name="T35" fmla="*/ 4 h 53"/>
              <a:gd name="T36" fmla="*/ 33 w 59"/>
              <a:gd name="T37" fmla="*/ 4 h 53"/>
              <a:gd name="T38" fmla="*/ 33 w 59"/>
              <a:gd name="T39" fmla="*/ 12 h 53"/>
              <a:gd name="T40" fmla="*/ 35 w 59"/>
              <a:gd name="T41" fmla="*/ 15 h 53"/>
              <a:gd name="T42" fmla="*/ 35 w 59"/>
              <a:gd name="T43" fmla="*/ 17 h 53"/>
              <a:gd name="T44" fmla="*/ 35 w 59"/>
              <a:gd name="T45" fmla="*/ 17 h 53"/>
              <a:gd name="T46" fmla="*/ 31 w 59"/>
              <a:gd name="T47" fmla="*/ 19 h 53"/>
              <a:gd name="T48" fmla="*/ 27 w 59"/>
              <a:gd name="T49" fmla="*/ 21 h 53"/>
              <a:gd name="T50" fmla="*/ 21 w 59"/>
              <a:gd name="T51" fmla="*/ 21 h 53"/>
              <a:gd name="T52" fmla="*/ 21 w 59"/>
              <a:gd name="T53" fmla="*/ 21 h 53"/>
              <a:gd name="T54" fmla="*/ 21 w 59"/>
              <a:gd name="T55" fmla="*/ 23 h 53"/>
              <a:gd name="T56" fmla="*/ 19 w 59"/>
              <a:gd name="T57" fmla="*/ 23 h 53"/>
              <a:gd name="T58" fmla="*/ 19 w 59"/>
              <a:gd name="T59" fmla="*/ 23 h 53"/>
              <a:gd name="T60" fmla="*/ 19 w 59"/>
              <a:gd name="T61" fmla="*/ 25 h 53"/>
              <a:gd name="T62" fmla="*/ 19 w 59"/>
              <a:gd name="T63" fmla="*/ 25 h 53"/>
              <a:gd name="T64" fmla="*/ 16 w 59"/>
              <a:gd name="T65" fmla="*/ 27 h 53"/>
              <a:gd name="T66" fmla="*/ 14 w 59"/>
              <a:gd name="T67" fmla="*/ 30 h 53"/>
              <a:gd name="T68" fmla="*/ 12 w 59"/>
              <a:gd name="T69" fmla="*/ 36 h 53"/>
              <a:gd name="T70" fmla="*/ 10 w 59"/>
              <a:gd name="T71" fmla="*/ 40 h 53"/>
              <a:gd name="T72" fmla="*/ 10 w 59"/>
              <a:gd name="T73" fmla="*/ 40 h 53"/>
              <a:gd name="T74" fmla="*/ 0 w 59"/>
              <a:gd name="T75" fmla="*/ 51 h 53"/>
              <a:gd name="T76" fmla="*/ 4 w 59"/>
              <a:gd name="T77" fmla="*/ 51 h 53"/>
              <a:gd name="T78" fmla="*/ 16 w 59"/>
              <a:gd name="T79" fmla="*/ 46 h 53"/>
              <a:gd name="T80" fmla="*/ 40 w 59"/>
              <a:gd name="T81" fmla="*/ 53 h 53"/>
              <a:gd name="T82" fmla="*/ 40 w 59"/>
              <a:gd name="T83" fmla="*/ 44 h 53"/>
              <a:gd name="T84" fmla="*/ 40 w 59"/>
              <a:gd name="T85" fmla="*/ 38 h 53"/>
              <a:gd name="T86" fmla="*/ 48 w 59"/>
              <a:gd name="T87" fmla="*/ 38 h 53"/>
              <a:gd name="T88" fmla="*/ 55 w 59"/>
              <a:gd name="T89" fmla="*/ 29 h 53"/>
              <a:gd name="T90" fmla="*/ 53 w 59"/>
              <a:gd name="T91" fmla="*/ 19 h 53"/>
              <a:gd name="T92" fmla="*/ 59 w 59"/>
              <a:gd name="T93" fmla="*/ 6 h 53"/>
              <a:gd name="T94" fmla="*/ 59 w 59"/>
              <a:gd name="T95" fmla="*/ 6 h 53"/>
              <a:gd name="T96" fmla="*/ 59 w 59"/>
              <a:gd name="T97" fmla="*/ 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9" h="53">
                <a:moveTo>
                  <a:pt x="59" y="6"/>
                </a:moveTo>
                <a:lnTo>
                  <a:pt x="59" y="6"/>
                </a:lnTo>
                <a:lnTo>
                  <a:pt x="55" y="0"/>
                </a:lnTo>
                <a:lnTo>
                  <a:pt x="55" y="0"/>
                </a:lnTo>
                <a:lnTo>
                  <a:pt x="53" y="0"/>
                </a:lnTo>
                <a:lnTo>
                  <a:pt x="53" y="0"/>
                </a:lnTo>
                <a:lnTo>
                  <a:pt x="53" y="0"/>
                </a:lnTo>
                <a:lnTo>
                  <a:pt x="53" y="2"/>
                </a:lnTo>
                <a:lnTo>
                  <a:pt x="53" y="4"/>
                </a:lnTo>
                <a:lnTo>
                  <a:pt x="53" y="4"/>
                </a:lnTo>
                <a:lnTo>
                  <a:pt x="50" y="4"/>
                </a:lnTo>
                <a:lnTo>
                  <a:pt x="46" y="2"/>
                </a:lnTo>
                <a:lnTo>
                  <a:pt x="44" y="2"/>
                </a:lnTo>
                <a:lnTo>
                  <a:pt x="42" y="0"/>
                </a:lnTo>
                <a:lnTo>
                  <a:pt x="42" y="0"/>
                </a:lnTo>
                <a:lnTo>
                  <a:pt x="38" y="2"/>
                </a:lnTo>
                <a:lnTo>
                  <a:pt x="36" y="2"/>
                </a:lnTo>
                <a:lnTo>
                  <a:pt x="33" y="4"/>
                </a:lnTo>
                <a:lnTo>
                  <a:pt x="33" y="4"/>
                </a:lnTo>
                <a:lnTo>
                  <a:pt x="33" y="12"/>
                </a:lnTo>
                <a:lnTo>
                  <a:pt x="35" y="15"/>
                </a:lnTo>
                <a:lnTo>
                  <a:pt x="35" y="17"/>
                </a:lnTo>
                <a:lnTo>
                  <a:pt x="35" y="17"/>
                </a:lnTo>
                <a:lnTo>
                  <a:pt x="31" y="19"/>
                </a:lnTo>
                <a:lnTo>
                  <a:pt x="27" y="21"/>
                </a:lnTo>
                <a:lnTo>
                  <a:pt x="21" y="21"/>
                </a:lnTo>
                <a:lnTo>
                  <a:pt x="21" y="21"/>
                </a:lnTo>
                <a:lnTo>
                  <a:pt x="21" y="23"/>
                </a:lnTo>
                <a:lnTo>
                  <a:pt x="19" y="23"/>
                </a:lnTo>
                <a:lnTo>
                  <a:pt x="19" y="23"/>
                </a:lnTo>
                <a:lnTo>
                  <a:pt x="19" y="25"/>
                </a:lnTo>
                <a:lnTo>
                  <a:pt x="19" y="25"/>
                </a:lnTo>
                <a:lnTo>
                  <a:pt x="16" y="27"/>
                </a:lnTo>
                <a:lnTo>
                  <a:pt x="14" y="30"/>
                </a:lnTo>
                <a:lnTo>
                  <a:pt x="12" y="36"/>
                </a:lnTo>
                <a:lnTo>
                  <a:pt x="10" y="40"/>
                </a:lnTo>
                <a:lnTo>
                  <a:pt x="10" y="40"/>
                </a:lnTo>
                <a:lnTo>
                  <a:pt x="0" y="51"/>
                </a:lnTo>
                <a:lnTo>
                  <a:pt x="4" y="51"/>
                </a:lnTo>
                <a:lnTo>
                  <a:pt x="16" y="46"/>
                </a:lnTo>
                <a:lnTo>
                  <a:pt x="40" y="53"/>
                </a:lnTo>
                <a:lnTo>
                  <a:pt x="40" y="44"/>
                </a:lnTo>
                <a:lnTo>
                  <a:pt x="40" y="38"/>
                </a:lnTo>
                <a:lnTo>
                  <a:pt x="48" y="38"/>
                </a:lnTo>
                <a:lnTo>
                  <a:pt x="55" y="29"/>
                </a:lnTo>
                <a:lnTo>
                  <a:pt x="53" y="19"/>
                </a:lnTo>
                <a:lnTo>
                  <a:pt x="59" y="6"/>
                </a:lnTo>
                <a:lnTo>
                  <a:pt x="59" y="6"/>
                </a:lnTo>
                <a:lnTo>
                  <a:pt x="59" y="6"/>
                </a:lnTo>
                <a:close/>
              </a:path>
            </a:pathLst>
          </a:custGeom>
          <a:solidFill>
            <a:schemeClr val="bg1">
              <a:lumMod val="85000"/>
            </a:schemeClr>
          </a:solidFill>
          <a:ln w="635" cap="rnd">
            <a:solidFill>
              <a:schemeClr val="bg1">
                <a:alpha val="17000"/>
              </a:schemeClr>
            </a:solidFill>
            <a:round/>
            <a:headEnd/>
            <a:tailEnd/>
          </a:ln>
        </p:spPr>
        <p:txBody>
          <a:bodyPr/>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88" name="Freeform 86"/>
          <p:cNvSpPr>
            <a:spLocks/>
          </p:cNvSpPr>
          <p:nvPr/>
        </p:nvSpPr>
        <p:spPr bwMode="auto">
          <a:xfrm>
            <a:off x="1397120" y="2776345"/>
            <a:ext cx="120115" cy="91820"/>
          </a:xfrm>
          <a:custGeom>
            <a:avLst/>
            <a:gdLst>
              <a:gd name="T0" fmla="*/ 59 w 59"/>
              <a:gd name="T1" fmla="*/ 6 h 53"/>
              <a:gd name="T2" fmla="*/ 59 w 59"/>
              <a:gd name="T3" fmla="*/ 6 h 53"/>
              <a:gd name="T4" fmla="*/ 55 w 59"/>
              <a:gd name="T5" fmla="*/ 0 h 53"/>
              <a:gd name="T6" fmla="*/ 55 w 59"/>
              <a:gd name="T7" fmla="*/ 0 h 53"/>
              <a:gd name="T8" fmla="*/ 53 w 59"/>
              <a:gd name="T9" fmla="*/ 0 h 53"/>
              <a:gd name="T10" fmla="*/ 53 w 59"/>
              <a:gd name="T11" fmla="*/ 0 h 53"/>
              <a:gd name="T12" fmla="*/ 53 w 59"/>
              <a:gd name="T13" fmla="*/ 0 h 53"/>
              <a:gd name="T14" fmla="*/ 53 w 59"/>
              <a:gd name="T15" fmla="*/ 2 h 53"/>
              <a:gd name="T16" fmla="*/ 53 w 59"/>
              <a:gd name="T17" fmla="*/ 4 h 53"/>
              <a:gd name="T18" fmla="*/ 53 w 59"/>
              <a:gd name="T19" fmla="*/ 4 h 53"/>
              <a:gd name="T20" fmla="*/ 50 w 59"/>
              <a:gd name="T21" fmla="*/ 4 h 53"/>
              <a:gd name="T22" fmla="*/ 46 w 59"/>
              <a:gd name="T23" fmla="*/ 2 h 53"/>
              <a:gd name="T24" fmla="*/ 44 w 59"/>
              <a:gd name="T25" fmla="*/ 2 h 53"/>
              <a:gd name="T26" fmla="*/ 42 w 59"/>
              <a:gd name="T27" fmla="*/ 0 h 53"/>
              <a:gd name="T28" fmla="*/ 42 w 59"/>
              <a:gd name="T29" fmla="*/ 0 h 53"/>
              <a:gd name="T30" fmla="*/ 38 w 59"/>
              <a:gd name="T31" fmla="*/ 2 h 53"/>
              <a:gd name="T32" fmla="*/ 36 w 59"/>
              <a:gd name="T33" fmla="*/ 2 h 53"/>
              <a:gd name="T34" fmla="*/ 33 w 59"/>
              <a:gd name="T35" fmla="*/ 4 h 53"/>
              <a:gd name="T36" fmla="*/ 33 w 59"/>
              <a:gd name="T37" fmla="*/ 4 h 53"/>
              <a:gd name="T38" fmla="*/ 33 w 59"/>
              <a:gd name="T39" fmla="*/ 12 h 53"/>
              <a:gd name="T40" fmla="*/ 35 w 59"/>
              <a:gd name="T41" fmla="*/ 15 h 53"/>
              <a:gd name="T42" fmla="*/ 35 w 59"/>
              <a:gd name="T43" fmla="*/ 17 h 53"/>
              <a:gd name="T44" fmla="*/ 35 w 59"/>
              <a:gd name="T45" fmla="*/ 17 h 53"/>
              <a:gd name="T46" fmla="*/ 31 w 59"/>
              <a:gd name="T47" fmla="*/ 19 h 53"/>
              <a:gd name="T48" fmla="*/ 27 w 59"/>
              <a:gd name="T49" fmla="*/ 21 h 53"/>
              <a:gd name="T50" fmla="*/ 21 w 59"/>
              <a:gd name="T51" fmla="*/ 21 h 53"/>
              <a:gd name="T52" fmla="*/ 21 w 59"/>
              <a:gd name="T53" fmla="*/ 21 h 53"/>
              <a:gd name="T54" fmla="*/ 21 w 59"/>
              <a:gd name="T55" fmla="*/ 23 h 53"/>
              <a:gd name="T56" fmla="*/ 19 w 59"/>
              <a:gd name="T57" fmla="*/ 23 h 53"/>
              <a:gd name="T58" fmla="*/ 19 w 59"/>
              <a:gd name="T59" fmla="*/ 23 h 53"/>
              <a:gd name="T60" fmla="*/ 19 w 59"/>
              <a:gd name="T61" fmla="*/ 25 h 53"/>
              <a:gd name="T62" fmla="*/ 19 w 59"/>
              <a:gd name="T63" fmla="*/ 25 h 53"/>
              <a:gd name="T64" fmla="*/ 16 w 59"/>
              <a:gd name="T65" fmla="*/ 27 h 53"/>
              <a:gd name="T66" fmla="*/ 14 w 59"/>
              <a:gd name="T67" fmla="*/ 30 h 53"/>
              <a:gd name="T68" fmla="*/ 12 w 59"/>
              <a:gd name="T69" fmla="*/ 36 h 53"/>
              <a:gd name="T70" fmla="*/ 10 w 59"/>
              <a:gd name="T71" fmla="*/ 40 h 53"/>
              <a:gd name="T72" fmla="*/ 10 w 59"/>
              <a:gd name="T73" fmla="*/ 40 h 53"/>
              <a:gd name="T74" fmla="*/ 0 w 59"/>
              <a:gd name="T75" fmla="*/ 51 h 53"/>
              <a:gd name="T76" fmla="*/ 4 w 59"/>
              <a:gd name="T77" fmla="*/ 51 h 53"/>
              <a:gd name="T78" fmla="*/ 16 w 59"/>
              <a:gd name="T79" fmla="*/ 46 h 53"/>
              <a:gd name="T80" fmla="*/ 40 w 59"/>
              <a:gd name="T81" fmla="*/ 53 h 53"/>
              <a:gd name="T82" fmla="*/ 40 w 59"/>
              <a:gd name="T83" fmla="*/ 44 h 53"/>
              <a:gd name="T84" fmla="*/ 40 w 59"/>
              <a:gd name="T85" fmla="*/ 38 h 53"/>
              <a:gd name="T86" fmla="*/ 48 w 59"/>
              <a:gd name="T87" fmla="*/ 38 h 53"/>
              <a:gd name="T88" fmla="*/ 55 w 59"/>
              <a:gd name="T89" fmla="*/ 29 h 53"/>
              <a:gd name="T90" fmla="*/ 53 w 59"/>
              <a:gd name="T91" fmla="*/ 19 h 53"/>
              <a:gd name="T92" fmla="*/ 59 w 59"/>
              <a:gd name="T93" fmla="*/ 6 h 53"/>
              <a:gd name="T94" fmla="*/ 59 w 59"/>
              <a:gd name="T95" fmla="*/ 6 h 53"/>
              <a:gd name="T96" fmla="*/ 59 w 59"/>
              <a:gd name="T97" fmla="*/ 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9" h="53">
                <a:moveTo>
                  <a:pt x="59" y="6"/>
                </a:moveTo>
                <a:lnTo>
                  <a:pt x="59" y="6"/>
                </a:lnTo>
                <a:lnTo>
                  <a:pt x="55" y="0"/>
                </a:lnTo>
                <a:lnTo>
                  <a:pt x="55" y="0"/>
                </a:lnTo>
                <a:lnTo>
                  <a:pt x="53" y="0"/>
                </a:lnTo>
                <a:lnTo>
                  <a:pt x="53" y="0"/>
                </a:lnTo>
                <a:lnTo>
                  <a:pt x="53" y="0"/>
                </a:lnTo>
                <a:lnTo>
                  <a:pt x="53" y="2"/>
                </a:lnTo>
                <a:lnTo>
                  <a:pt x="53" y="4"/>
                </a:lnTo>
                <a:lnTo>
                  <a:pt x="53" y="4"/>
                </a:lnTo>
                <a:lnTo>
                  <a:pt x="50" y="4"/>
                </a:lnTo>
                <a:lnTo>
                  <a:pt x="46" y="2"/>
                </a:lnTo>
                <a:lnTo>
                  <a:pt x="44" y="2"/>
                </a:lnTo>
                <a:lnTo>
                  <a:pt x="42" y="0"/>
                </a:lnTo>
                <a:lnTo>
                  <a:pt x="42" y="0"/>
                </a:lnTo>
                <a:lnTo>
                  <a:pt x="38" y="2"/>
                </a:lnTo>
                <a:lnTo>
                  <a:pt x="36" y="2"/>
                </a:lnTo>
                <a:lnTo>
                  <a:pt x="33" y="4"/>
                </a:lnTo>
                <a:lnTo>
                  <a:pt x="33" y="4"/>
                </a:lnTo>
                <a:lnTo>
                  <a:pt x="33" y="12"/>
                </a:lnTo>
                <a:lnTo>
                  <a:pt x="35" y="15"/>
                </a:lnTo>
                <a:lnTo>
                  <a:pt x="35" y="17"/>
                </a:lnTo>
                <a:lnTo>
                  <a:pt x="35" y="17"/>
                </a:lnTo>
                <a:lnTo>
                  <a:pt x="31" y="19"/>
                </a:lnTo>
                <a:lnTo>
                  <a:pt x="27" y="21"/>
                </a:lnTo>
                <a:lnTo>
                  <a:pt x="21" y="21"/>
                </a:lnTo>
                <a:lnTo>
                  <a:pt x="21" y="21"/>
                </a:lnTo>
                <a:lnTo>
                  <a:pt x="21" y="23"/>
                </a:lnTo>
                <a:lnTo>
                  <a:pt x="19" y="23"/>
                </a:lnTo>
                <a:lnTo>
                  <a:pt x="19" y="23"/>
                </a:lnTo>
                <a:lnTo>
                  <a:pt x="19" y="25"/>
                </a:lnTo>
                <a:lnTo>
                  <a:pt x="19" y="25"/>
                </a:lnTo>
                <a:lnTo>
                  <a:pt x="16" y="27"/>
                </a:lnTo>
                <a:lnTo>
                  <a:pt x="14" y="30"/>
                </a:lnTo>
                <a:lnTo>
                  <a:pt x="12" y="36"/>
                </a:lnTo>
                <a:lnTo>
                  <a:pt x="10" y="40"/>
                </a:lnTo>
                <a:lnTo>
                  <a:pt x="10" y="40"/>
                </a:lnTo>
                <a:lnTo>
                  <a:pt x="0" y="51"/>
                </a:lnTo>
                <a:lnTo>
                  <a:pt x="4" y="51"/>
                </a:lnTo>
                <a:lnTo>
                  <a:pt x="16" y="46"/>
                </a:lnTo>
                <a:lnTo>
                  <a:pt x="40" y="53"/>
                </a:lnTo>
                <a:lnTo>
                  <a:pt x="40" y="44"/>
                </a:lnTo>
                <a:lnTo>
                  <a:pt x="40" y="38"/>
                </a:lnTo>
                <a:lnTo>
                  <a:pt x="48" y="38"/>
                </a:lnTo>
                <a:lnTo>
                  <a:pt x="55" y="29"/>
                </a:lnTo>
                <a:lnTo>
                  <a:pt x="53" y="19"/>
                </a:lnTo>
                <a:lnTo>
                  <a:pt x="59" y="6"/>
                </a:lnTo>
                <a:lnTo>
                  <a:pt x="59" y="6"/>
                </a:lnTo>
                <a:lnTo>
                  <a:pt x="59" y="6"/>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89" name="Freeform 87"/>
          <p:cNvSpPr>
            <a:spLocks/>
          </p:cNvSpPr>
          <p:nvPr/>
        </p:nvSpPr>
        <p:spPr bwMode="auto">
          <a:xfrm>
            <a:off x="1470410" y="2908011"/>
            <a:ext cx="16287" cy="29452"/>
          </a:xfrm>
          <a:custGeom>
            <a:avLst/>
            <a:gdLst>
              <a:gd name="T0" fmla="*/ 0 w 8"/>
              <a:gd name="T1" fmla="*/ 13 h 17"/>
              <a:gd name="T2" fmla="*/ 0 w 8"/>
              <a:gd name="T3" fmla="*/ 0 h 17"/>
              <a:gd name="T4" fmla="*/ 8 w 8"/>
              <a:gd name="T5" fmla="*/ 9 h 17"/>
              <a:gd name="T6" fmla="*/ 8 w 8"/>
              <a:gd name="T7" fmla="*/ 17 h 17"/>
              <a:gd name="T8" fmla="*/ 0 w 8"/>
              <a:gd name="T9" fmla="*/ 13 h 17"/>
              <a:gd name="T10" fmla="*/ 0 w 8"/>
              <a:gd name="T11" fmla="*/ 13 h 17"/>
              <a:gd name="T12" fmla="*/ 0 w 8"/>
              <a:gd name="T13" fmla="*/ 13 h 17"/>
            </a:gdLst>
            <a:ahLst/>
            <a:cxnLst>
              <a:cxn ang="0">
                <a:pos x="T0" y="T1"/>
              </a:cxn>
              <a:cxn ang="0">
                <a:pos x="T2" y="T3"/>
              </a:cxn>
              <a:cxn ang="0">
                <a:pos x="T4" y="T5"/>
              </a:cxn>
              <a:cxn ang="0">
                <a:pos x="T6" y="T7"/>
              </a:cxn>
              <a:cxn ang="0">
                <a:pos x="T8" y="T9"/>
              </a:cxn>
              <a:cxn ang="0">
                <a:pos x="T10" y="T11"/>
              </a:cxn>
              <a:cxn ang="0">
                <a:pos x="T12" y="T13"/>
              </a:cxn>
            </a:cxnLst>
            <a:rect l="0" t="0" r="r" b="b"/>
            <a:pathLst>
              <a:path w="8" h="17">
                <a:moveTo>
                  <a:pt x="0" y="13"/>
                </a:moveTo>
                <a:lnTo>
                  <a:pt x="0" y="0"/>
                </a:lnTo>
                <a:lnTo>
                  <a:pt x="8" y="9"/>
                </a:lnTo>
                <a:lnTo>
                  <a:pt x="8" y="17"/>
                </a:lnTo>
                <a:lnTo>
                  <a:pt x="0" y="13"/>
                </a:lnTo>
                <a:lnTo>
                  <a:pt x="0" y="13"/>
                </a:lnTo>
                <a:lnTo>
                  <a:pt x="0" y="13"/>
                </a:lnTo>
                <a:close/>
              </a:path>
            </a:pathLst>
          </a:custGeom>
          <a:solidFill>
            <a:schemeClr val="bg1">
              <a:lumMod val="85000"/>
            </a:schemeClr>
          </a:solidFill>
          <a:ln w="635" cap="rnd">
            <a:solidFill>
              <a:schemeClr val="bg1">
                <a:alpha val="17000"/>
              </a:schemeClr>
            </a:solidFill>
            <a:round/>
            <a:headEnd/>
            <a:tailEnd/>
          </a:ln>
        </p:spPr>
        <p:txBody>
          <a:bodyPr/>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90" name="Freeform 88"/>
          <p:cNvSpPr>
            <a:spLocks/>
          </p:cNvSpPr>
          <p:nvPr/>
        </p:nvSpPr>
        <p:spPr bwMode="auto">
          <a:xfrm>
            <a:off x="1470410" y="2908011"/>
            <a:ext cx="16287" cy="29452"/>
          </a:xfrm>
          <a:custGeom>
            <a:avLst/>
            <a:gdLst>
              <a:gd name="T0" fmla="*/ 0 w 8"/>
              <a:gd name="T1" fmla="*/ 13 h 17"/>
              <a:gd name="T2" fmla="*/ 0 w 8"/>
              <a:gd name="T3" fmla="*/ 0 h 17"/>
              <a:gd name="T4" fmla="*/ 8 w 8"/>
              <a:gd name="T5" fmla="*/ 9 h 17"/>
              <a:gd name="T6" fmla="*/ 8 w 8"/>
              <a:gd name="T7" fmla="*/ 17 h 17"/>
              <a:gd name="T8" fmla="*/ 0 w 8"/>
              <a:gd name="T9" fmla="*/ 13 h 17"/>
              <a:gd name="T10" fmla="*/ 0 w 8"/>
              <a:gd name="T11" fmla="*/ 13 h 17"/>
              <a:gd name="T12" fmla="*/ 0 w 8"/>
              <a:gd name="T13" fmla="*/ 13 h 17"/>
            </a:gdLst>
            <a:ahLst/>
            <a:cxnLst>
              <a:cxn ang="0">
                <a:pos x="T0" y="T1"/>
              </a:cxn>
              <a:cxn ang="0">
                <a:pos x="T2" y="T3"/>
              </a:cxn>
              <a:cxn ang="0">
                <a:pos x="T4" y="T5"/>
              </a:cxn>
              <a:cxn ang="0">
                <a:pos x="T6" y="T7"/>
              </a:cxn>
              <a:cxn ang="0">
                <a:pos x="T8" y="T9"/>
              </a:cxn>
              <a:cxn ang="0">
                <a:pos x="T10" y="T11"/>
              </a:cxn>
              <a:cxn ang="0">
                <a:pos x="T12" y="T13"/>
              </a:cxn>
            </a:cxnLst>
            <a:rect l="0" t="0" r="r" b="b"/>
            <a:pathLst>
              <a:path w="8" h="17">
                <a:moveTo>
                  <a:pt x="0" y="13"/>
                </a:moveTo>
                <a:lnTo>
                  <a:pt x="0" y="0"/>
                </a:lnTo>
                <a:lnTo>
                  <a:pt x="8" y="9"/>
                </a:lnTo>
                <a:lnTo>
                  <a:pt x="8" y="17"/>
                </a:lnTo>
                <a:lnTo>
                  <a:pt x="0" y="13"/>
                </a:lnTo>
                <a:lnTo>
                  <a:pt x="0" y="13"/>
                </a:lnTo>
                <a:lnTo>
                  <a:pt x="0" y="13"/>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91" name="Freeform 89"/>
          <p:cNvSpPr>
            <a:spLocks/>
          </p:cNvSpPr>
          <p:nvPr/>
        </p:nvSpPr>
        <p:spPr bwMode="auto">
          <a:xfrm>
            <a:off x="1470408" y="2727835"/>
            <a:ext cx="262623" cy="278927"/>
          </a:xfrm>
          <a:custGeom>
            <a:avLst/>
            <a:gdLst>
              <a:gd name="T0" fmla="*/ 51 w 129"/>
              <a:gd name="T1" fmla="*/ 159 h 161"/>
              <a:gd name="T2" fmla="*/ 38 w 129"/>
              <a:gd name="T3" fmla="*/ 153 h 161"/>
              <a:gd name="T4" fmla="*/ 33 w 129"/>
              <a:gd name="T5" fmla="*/ 130 h 161"/>
              <a:gd name="T6" fmla="*/ 8 w 129"/>
              <a:gd name="T7" fmla="*/ 113 h 161"/>
              <a:gd name="T8" fmla="*/ 8 w 129"/>
              <a:gd name="T9" fmla="*/ 96 h 161"/>
              <a:gd name="T10" fmla="*/ 4 w 129"/>
              <a:gd name="T11" fmla="*/ 81 h 161"/>
              <a:gd name="T12" fmla="*/ 12 w 129"/>
              <a:gd name="T13" fmla="*/ 66 h 161"/>
              <a:gd name="T14" fmla="*/ 17 w 129"/>
              <a:gd name="T15" fmla="*/ 49 h 161"/>
              <a:gd name="T16" fmla="*/ 23 w 129"/>
              <a:gd name="T17" fmla="*/ 34 h 161"/>
              <a:gd name="T18" fmla="*/ 23 w 129"/>
              <a:gd name="T19" fmla="*/ 32 h 161"/>
              <a:gd name="T20" fmla="*/ 23 w 129"/>
              <a:gd name="T21" fmla="*/ 28 h 161"/>
              <a:gd name="T22" fmla="*/ 23 w 129"/>
              <a:gd name="T23" fmla="*/ 28 h 161"/>
              <a:gd name="T24" fmla="*/ 27 w 129"/>
              <a:gd name="T25" fmla="*/ 28 h 161"/>
              <a:gd name="T26" fmla="*/ 29 w 129"/>
              <a:gd name="T27" fmla="*/ 28 h 161"/>
              <a:gd name="T28" fmla="*/ 40 w 129"/>
              <a:gd name="T29" fmla="*/ 24 h 161"/>
              <a:gd name="T30" fmla="*/ 42 w 129"/>
              <a:gd name="T31" fmla="*/ 22 h 161"/>
              <a:gd name="T32" fmla="*/ 44 w 129"/>
              <a:gd name="T33" fmla="*/ 17 h 161"/>
              <a:gd name="T34" fmla="*/ 42 w 129"/>
              <a:gd name="T35" fmla="*/ 4 h 161"/>
              <a:gd name="T36" fmla="*/ 59 w 129"/>
              <a:gd name="T37" fmla="*/ 0 h 161"/>
              <a:gd name="T38" fmla="*/ 63 w 129"/>
              <a:gd name="T39" fmla="*/ 7 h 161"/>
              <a:gd name="T40" fmla="*/ 70 w 129"/>
              <a:gd name="T41" fmla="*/ 11 h 161"/>
              <a:gd name="T42" fmla="*/ 72 w 129"/>
              <a:gd name="T43" fmla="*/ 11 h 161"/>
              <a:gd name="T44" fmla="*/ 74 w 129"/>
              <a:gd name="T45" fmla="*/ 15 h 161"/>
              <a:gd name="T46" fmla="*/ 74 w 129"/>
              <a:gd name="T47" fmla="*/ 19 h 161"/>
              <a:gd name="T48" fmla="*/ 76 w 129"/>
              <a:gd name="T49" fmla="*/ 22 h 161"/>
              <a:gd name="T50" fmla="*/ 80 w 129"/>
              <a:gd name="T51" fmla="*/ 24 h 161"/>
              <a:gd name="T52" fmla="*/ 85 w 129"/>
              <a:gd name="T53" fmla="*/ 22 h 161"/>
              <a:gd name="T54" fmla="*/ 85 w 129"/>
              <a:gd name="T55" fmla="*/ 21 h 161"/>
              <a:gd name="T56" fmla="*/ 85 w 129"/>
              <a:gd name="T57" fmla="*/ 21 h 161"/>
              <a:gd name="T58" fmla="*/ 85 w 129"/>
              <a:gd name="T59" fmla="*/ 17 h 161"/>
              <a:gd name="T60" fmla="*/ 91 w 129"/>
              <a:gd name="T61" fmla="*/ 13 h 161"/>
              <a:gd name="T62" fmla="*/ 101 w 129"/>
              <a:gd name="T63" fmla="*/ 9 h 161"/>
              <a:gd name="T64" fmla="*/ 104 w 129"/>
              <a:gd name="T65" fmla="*/ 11 h 161"/>
              <a:gd name="T66" fmla="*/ 112 w 129"/>
              <a:gd name="T67" fmla="*/ 17 h 161"/>
              <a:gd name="T68" fmla="*/ 120 w 129"/>
              <a:gd name="T69" fmla="*/ 38 h 161"/>
              <a:gd name="T70" fmla="*/ 123 w 129"/>
              <a:gd name="T71" fmla="*/ 53 h 161"/>
              <a:gd name="T72" fmla="*/ 129 w 129"/>
              <a:gd name="T73" fmla="*/ 74 h 161"/>
              <a:gd name="T74" fmla="*/ 121 w 129"/>
              <a:gd name="T75" fmla="*/ 83 h 161"/>
              <a:gd name="T76" fmla="*/ 91 w 129"/>
              <a:gd name="T77" fmla="*/ 94 h 161"/>
              <a:gd name="T78" fmla="*/ 106 w 129"/>
              <a:gd name="T79" fmla="*/ 123 h 161"/>
              <a:gd name="T80" fmla="*/ 110 w 129"/>
              <a:gd name="T81" fmla="*/ 134 h 161"/>
              <a:gd name="T82" fmla="*/ 101 w 129"/>
              <a:gd name="T83" fmla="*/ 145 h 161"/>
              <a:gd name="T84" fmla="*/ 95 w 129"/>
              <a:gd name="T85" fmla="*/ 151 h 161"/>
              <a:gd name="T86" fmla="*/ 78 w 129"/>
              <a:gd name="T87" fmla="*/ 161 h 161"/>
              <a:gd name="T88" fmla="*/ 67 w 129"/>
              <a:gd name="T89" fmla="*/ 159 h 161"/>
              <a:gd name="T90" fmla="*/ 67 w 129"/>
              <a:gd name="T91" fmla="*/ 159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9" h="161">
                <a:moveTo>
                  <a:pt x="67" y="159"/>
                </a:moveTo>
                <a:lnTo>
                  <a:pt x="51" y="159"/>
                </a:lnTo>
                <a:lnTo>
                  <a:pt x="44" y="153"/>
                </a:lnTo>
                <a:lnTo>
                  <a:pt x="38" y="153"/>
                </a:lnTo>
                <a:lnTo>
                  <a:pt x="25" y="157"/>
                </a:lnTo>
                <a:lnTo>
                  <a:pt x="33" y="130"/>
                </a:lnTo>
                <a:lnTo>
                  <a:pt x="8" y="121"/>
                </a:lnTo>
                <a:lnTo>
                  <a:pt x="8" y="113"/>
                </a:lnTo>
                <a:lnTo>
                  <a:pt x="0" y="104"/>
                </a:lnTo>
                <a:lnTo>
                  <a:pt x="8" y="96"/>
                </a:lnTo>
                <a:lnTo>
                  <a:pt x="2" y="91"/>
                </a:lnTo>
                <a:lnTo>
                  <a:pt x="4" y="81"/>
                </a:lnTo>
                <a:lnTo>
                  <a:pt x="4" y="66"/>
                </a:lnTo>
                <a:lnTo>
                  <a:pt x="12" y="66"/>
                </a:lnTo>
                <a:lnTo>
                  <a:pt x="19" y="57"/>
                </a:lnTo>
                <a:lnTo>
                  <a:pt x="17" y="49"/>
                </a:lnTo>
                <a:lnTo>
                  <a:pt x="17" y="49"/>
                </a:lnTo>
                <a:lnTo>
                  <a:pt x="23" y="34"/>
                </a:lnTo>
                <a:lnTo>
                  <a:pt x="23" y="34"/>
                </a:lnTo>
                <a:lnTo>
                  <a:pt x="23" y="32"/>
                </a:lnTo>
                <a:lnTo>
                  <a:pt x="23" y="32"/>
                </a:lnTo>
                <a:lnTo>
                  <a:pt x="23" y="28"/>
                </a:lnTo>
                <a:lnTo>
                  <a:pt x="23" y="28"/>
                </a:lnTo>
                <a:lnTo>
                  <a:pt x="23" y="28"/>
                </a:lnTo>
                <a:lnTo>
                  <a:pt x="25" y="28"/>
                </a:lnTo>
                <a:lnTo>
                  <a:pt x="27" y="28"/>
                </a:lnTo>
                <a:lnTo>
                  <a:pt x="29" y="28"/>
                </a:lnTo>
                <a:lnTo>
                  <a:pt x="29" y="28"/>
                </a:lnTo>
                <a:lnTo>
                  <a:pt x="36" y="26"/>
                </a:lnTo>
                <a:lnTo>
                  <a:pt x="40" y="24"/>
                </a:lnTo>
                <a:lnTo>
                  <a:pt x="42" y="22"/>
                </a:lnTo>
                <a:lnTo>
                  <a:pt x="42" y="22"/>
                </a:lnTo>
                <a:lnTo>
                  <a:pt x="44" y="21"/>
                </a:lnTo>
                <a:lnTo>
                  <a:pt x="44" y="17"/>
                </a:lnTo>
                <a:lnTo>
                  <a:pt x="44" y="11"/>
                </a:lnTo>
                <a:lnTo>
                  <a:pt x="42" y="4"/>
                </a:lnTo>
                <a:lnTo>
                  <a:pt x="59" y="0"/>
                </a:lnTo>
                <a:lnTo>
                  <a:pt x="59" y="0"/>
                </a:lnTo>
                <a:lnTo>
                  <a:pt x="59" y="4"/>
                </a:lnTo>
                <a:lnTo>
                  <a:pt x="63" y="7"/>
                </a:lnTo>
                <a:lnTo>
                  <a:pt x="67" y="11"/>
                </a:lnTo>
                <a:lnTo>
                  <a:pt x="70" y="11"/>
                </a:lnTo>
                <a:lnTo>
                  <a:pt x="72" y="11"/>
                </a:lnTo>
                <a:lnTo>
                  <a:pt x="72" y="11"/>
                </a:lnTo>
                <a:lnTo>
                  <a:pt x="74" y="13"/>
                </a:lnTo>
                <a:lnTo>
                  <a:pt x="74" y="15"/>
                </a:lnTo>
                <a:lnTo>
                  <a:pt x="74" y="17"/>
                </a:lnTo>
                <a:lnTo>
                  <a:pt x="74" y="19"/>
                </a:lnTo>
                <a:lnTo>
                  <a:pt x="74" y="19"/>
                </a:lnTo>
                <a:lnTo>
                  <a:pt x="76" y="22"/>
                </a:lnTo>
                <a:lnTo>
                  <a:pt x="76" y="22"/>
                </a:lnTo>
                <a:lnTo>
                  <a:pt x="80" y="24"/>
                </a:lnTo>
                <a:lnTo>
                  <a:pt x="82" y="24"/>
                </a:lnTo>
                <a:lnTo>
                  <a:pt x="85" y="22"/>
                </a:lnTo>
                <a:lnTo>
                  <a:pt x="85" y="22"/>
                </a:lnTo>
                <a:lnTo>
                  <a:pt x="85" y="21"/>
                </a:lnTo>
                <a:lnTo>
                  <a:pt x="85" y="21"/>
                </a:lnTo>
                <a:lnTo>
                  <a:pt x="85" y="21"/>
                </a:lnTo>
                <a:lnTo>
                  <a:pt x="85" y="21"/>
                </a:lnTo>
                <a:lnTo>
                  <a:pt x="85" y="17"/>
                </a:lnTo>
                <a:lnTo>
                  <a:pt x="87" y="17"/>
                </a:lnTo>
                <a:lnTo>
                  <a:pt x="91" y="13"/>
                </a:lnTo>
                <a:lnTo>
                  <a:pt x="97" y="11"/>
                </a:lnTo>
                <a:lnTo>
                  <a:pt x="101" y="9"/>
                </a:lnTo>
                <a:lnTo>
                  <a:pt x="101" y="9"/>
                </a:lnTo>
                <a:lnTo>
                  <a:pt x="104" y="11"/>
                </a:lnTo>
                <a:lnTo>
                  <a:pt x="106" y="13"/>
                </a:lnTo>
                <a:lnTo>
                  <a:pt x="112" y="17"/>
                </a:lnTo>
                <a:lnTo>
                  <a:pt x="116" y="21"/>
                </a:lnTo>
                <a:lnTo>
                  <a:pt x="120" y="38"/>
                </a:lnTo>
                <a:lnTo>
                  <a:pt x="120" y="47"/>
                </a:lnTo>
                <a:lnTo>
                  <a:pt x="123" y="53"/>
                </a:lnTo>
                <a:lnTo>
                  <a:pt x="123" y="74"/>
                </a:lnTo>
                <a:lnTo>
                  <a:pt x="129" y="74"/>
                </a:lnTo>
                <a:lnTo>
                  <a:pt x="129" y="83"/>
                </a:lnTo>
                <a:lnTo>
                  <a:pt x="121" y="83"/>
                </a:lnTo>
                <a:lnTo>
                  <a:pt x="103" y="94"/>
                </a:lnTo>
                <a:lnTo>
                  <a:pt x="91" y="94"/>
                </a:lnTo>
                <a:lnTo>
                  <a:pt x="93" y="110"/>
                </a:lnTo>
                <a:lnTo>
                  <a:pt x="106" y="123"/>
                </a:lnTo>
                <a:lnTo>
                  <a:pt x="116" y="134"/>
                </a:lnTo>
                <a:lnTo>
                  <a:pt x="110" y="134"/>
                </a:lnTo>
                <a:lnTo>
                  <a:pt x="110" y="142"/>
                </a:lnTo>
                <a:lnTo>
                  <a:pt x="101" y="145"/>
                </a:lnTo>
                <a:lnTo>
                  <a:pt x="101" y="159"/>
                </a:lnTo>
                <a:lnTo>
                  <a:pt x="95" y="151"/>
                </a:lnTo>
                <a:lnTo>
                  <a:pt x="82" y="155"/>
                </a:lnTo>
                <a:lnTo>
                  <a:pt x="78" y="161"/>
                </a:lnTo>
                <a:lnTo>
                  <a:pt x="72" y="155"/>
                </a:lnTo>
                <a:lnTo>
                  <a:pt x="67" y="159"/>
                </a:lnTo>
                <a:lnTo>
                  <a:pt x="67" y="159"/>
                </a:lnTo>
                <a:lnTo>
                  <a:pt x="67" y="159"/>
                </a:lnTo>
                <a:close/>
              </a:path>
            </a:pathLst>
          </a:custGeom>
          <a:solidFill>
            <a:schemeClr val="bg1">
              <a:lumMod val="85000"/>
            </a:schemeClr>
          </a:solidFill>
          <a:ln w="635" cap="rnd">
            <a:solidFill>
              <a:schemeClr val="bg1">
                <a:alpha val="17000"/>
              </a:schemeClr>
            </a:solidFill>
            <a:round/>
            <a:headEnd/>
            <a:tailEnd/>
          </a:ln>
        </p:spPr>
        <p:txBody>
          <a:bodyPr/>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92" name="Freeform 90"/>
          <p:cNvSpPr>
            <a:spLocks/>
          </p:cNvSpPr>
          <p:nvPr/>
        </p:nvSpPr>
        <p:spPr bwMode="auto">
          <a:xfrm>
            <a:off x="1470408" y="2727835"/>
            <a:ext cx="262623" cy="278927"/>
          </a:xfrm>
          <a:custGeom>
            <a:avLst/>
            <a:gdLst>
              <a:gd name="T0" fmla="*/ 51 w 129"/>
              <a:gd name="T1" fmla="*/ 159 h 161"/>
              <a:gd name="T2" fmla="*/ 38 w 129"/>
              <a:gd name="T3" fmla="*/ 153 h 161"/>
              <a:gd name="T4" fmla="*/ 33 w 129"/>
              <a:gd name="T5" fmla="*/ 130 h 161"/>
              <a:gd name="T6" fmla="*/ 8 w 129"/>
              <a:gd name="T7" fmla="*/ 113 h 161"/>
              <a:gd name="T8" fmla="*/ 8 w 129"/>
              <a:gd name="T9" fmla="*/ 96 h 161"/>
              <a:gd name="T10" fmla="*/ 4 w 129"/>
              <a:gd name="T11" fmla="*/ 81 h 161"/>
              <a:gd name="T12" fmla="*/ 12 w 129"/>
              <a:gd name="T13" fmla="*/ 66 h 161"/>
              <a:gd name="T14" fmla="*/ 17 w 129"/>
              <a:gd name="T15" fmla="*/ 49 h 161"/>
              <a:gd name="T16" fmla="*/ 23 w 129"/>
              <a:gd name="T17" fmla="*/ 34 h 161"/>
              <a:gd name="T18" fmla="*/ 23 w 129"/>
              <a:gd name="T19" fmla="*/ 32 h 161"/>
              <a:gd name="T20" fmla="*/ 23 w 129"/>
              <a:gd name="T21" fmla="*/ 28 h 161"/>
              <a:gd name="T22" fmla="*/ 23 w 129"/>
              <a:gd name="T23" fmla="*/ 28 h 161"/>
              <a:gd name="T24" fmla="*/ 27 w 129"/>
              <a:gd name="T25" fmla="*/ 28 h 161"/>
              <a:gd name="T26" fmla="*/ 29 w 129"/>
              <a:gd name="T27" fmla="*/ 28 h 161"/>
              <a:gd name="T28" fmla="*/ 40 w 129"/>
              <a:gd name="T29" fmla="*/ 24 h 161"/>
              <a:gd name="T30" fmla="*/ 42 w 129"/>
              <a:gd name="T31" fmla="*/ 22 h 161"/>
              <a:gd name="T32" fmla="*/ 44 w 129"/>
              <a:gd name="T33" fmla="*/ 17 h 161"/>
              <a:gd name="T34" fmla="*/ 42 w 129"/>
              <a:gd name="T35" fmla="*/ 4 h 161"/>
              <a:gd name="T36" fmla="*/ 59 w 129"/>
              <a:gd name="T37" fmla="*/ 0 h 161"/>
              <a:gd name="T38" fmla="*/ 63 w 129"/>
              <a:gd name="T39" fmla="*/ 7 h 161"/>
              <a:gd name="T40" fmla="*/ 70 w 129"/>
              <a:gd name="T41" fmla="*/ 11 h 161"/>
              <a:gd name="T42" fmla="*/ 72 w 129"/>
              <a:gd name="T43" fmla="*/ 11 h 161"/>
              <a:gd name="T44" fmla="*/ 74 w 129"/>
              <a:gd name="T45" fmla="*/ 15 h 161"/>
              <a:gd name="T46" fmla="*/ 74 w 129"/>
              <a:gd name="T47" fmla="*/ 19 h 161"/>
              <a:gd name="T48" fmla="*/ 76 w 129"/>
              <a:gd name="T49" fmla="*/ 22 h 161"/>
              <a:gd name="T50" fmla="*/ 80 w 129"/>
              <a:gd name="T51" fmla="*/ 24 h 161"/>
              <a:gd name="T52" fmla="*/ 85 w 129"/>
              <a:gd name="T53" fmla="*/ 22 h 161"/>
              <a:gd name="T54" fmla="*/ 85 w 129"/>
              <a:gd name="T55" fmla="*/ 21 h 161"/>
              <a:gd name="T56" fmla="*/ 85 w 129"/>
              <a:gd name="T57" fmla="*/ 21 h 161"/>
              <a:gd name="T58" fmla="*/ 85 w 129"/>
              <a:gd name="T59" fmla="*/ 17 h 161"/>
              <a:gd name="T60" fmla="*/ 91 w 129"/>
              <a:gd name="T61" fmla="*/ 13 h 161"/>
              <a:gd name="T62" fmla="*/ 101 w 129"/>
              <a:gd name="T63" fmla="*/ 9 h 161"/>
              <a:gd name="T64" fmla="*/ 104 w 129"/>
              <a:gd name="T65" fmla="*/ 11 h 161"/>
              <a:gd name="T66" fmla="*/ 112 w 129"/>
              <a:gd name="T67" fmla="*/ 17 h 161"/>
              <a:gd name="T68" fmla="*/ 120 w 129"/>
              <a:gd name="T69" fmla="*/ 38 h 161"/>
              <a:gd name="T70" fmla="*/ 123 w 129"/>
              <a:gd name="T71" fmla="*/ 53 h 161"/>
              <a:gd name="T72" fmla="*/ 129 w 129"/>
              <a:gd name="T73" fmla="*/ 74 h 161"/>
              <a:gd name="T74" fmla="*/ 121 w 129"/>
              <a:gd name="T75" fmla="*/ 83 h 161"/>
              <a:gd name="T76" fmla="*/ 91 w 129"/>
              <a:gd name="T77" fmla="*/ 94 h 161"/>
              <a:gd name="T78" fmla="*/ 106 w 129"/>
              <a:gd name="T79" fmla="*/ 123 h 161"/>
              <a:gd name="T80" fmla="*/ 110 w 129"/>
              <a:gd name="T81" fmla="*/ 134 h 161"/>
              <a:gd name="T82" fmla="*/ 101 w 129"/>
              <a:gd name="T83" fmla="*/ 145 h 161"/>
              <a:gd name="T84" fmla="*/ 95 w 129"/>
              <a:gd name="T85" fmla="*/ 151 h 161"/>
              <a:gd name="T86" fmla="*/ 78 w 129"/>
              <a:gd name="T87" fmla="*/ 161 h 161"/>
              <a:gd name="T88" fmla="*/ 67 w 129"/>
              <a:gd name="T89" fmla="*/ 159 h 161"/>
              <a:gd name="T90" fmla="*/ 67 w 129"/>
              <a:gd name="T91" fmla="*/ 159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9" h="161">
                <a:moveTo>
                  <a:pt x="67" y="159"/>
                </a:moveTo>
                <a:lnTo>
                  <a:pt x="51" y="159"/>
                </a:lnTo>
                <a:lnTo>
                  <a:pt x="44" y="153"/>
                </a:lnTo>
                <a:lnTo>
                  <a:pt x="38" y="153"/>
                </a:lnTo>
                <a:lnTo>
                  <a:pt x="25" y="157"/>
                </a:lnTo>
                <a:lnTo>
                  <a:pt x="33" y="130"/>
                </a:lnTo>
                <a:lnTo>
                  <a:pt x="8" y="121"/>
                </a:lnTo>
                <a:lnTo>
                  <a:pt x="8" y="113"/>
                </a:lnTo>
                <a:lnTo>
                  <a:pt x="0" y="104"/>
                </a:lnTo>
                <a:lnTo>
                  <a:pt x="8" y="96"/>
                </a:lnTo>
                <a:lnTo>
                  <a:pt x="2" y="91"/>
                </a:lnTo>
                <a:lnTo>
                  <a:pt x="4" y="81"/>
                </a:lnTo>
                <a:lnTo>
                  <a:pt x="4" y="66"/>
                </a:lnTo>
                <a:lnTo>
                  <a:pt x="12" y="66"/>
                </a:lnTo>
                <a:lnTo>
                  <a:pt x="19" y="57"/>
                </a:lnTo>
                <a:lnTo>
                  <a:pt x="17" y="49"/>
                </a:lnTo>
                <a:lnTo>
                  <a:pt x="17" y="49"/>
                </a:lnTo>
                <a:lnTo>
                  <a:pt x="23" y="34"/>
                </a:lnTo>
                <a:lnTo>
                  <a:pt x="23" y="34"/>
                </a:lnTo>
                <a:lnTo>
                  <a:pt x="23" y="32"/>
                </a:lnTo>
                <a:lnTo>
                  <a:pt x="23" y="32"/>
                </a:lnTo>
                <a:lnTo>
                  <a:pt x="23" y="28"/>
                </a:lnTo>
                <a:lnTo>
                  <a:pt x="23" y="28"/>
                </a:lnTo>
                <a:lnTo>
                  <a:pt x="23" y="28"/>
                </a:lnTo>
                <a:lnTo>
                  <a:pt x="25" y="28"/>
                </a:lnTo>
                <a:lnTo>
                  <a:pt x="27" y="28"/>
                </a:lnTo>
                <a:lnTo>
                  <a:pt x="29" y="28"/>
                </a:lnTo>
                <a:lnTo>
                  <a:pt x="29" y="28"/>
                </a:lnTo>
                <a:lnTo>
                  <a:pt x="36" y="26"/>
                </a:lnTo>
                <a:lnTo>
                  <a:pt x="40" y="24"/>
                </a:lnTo>
                <a:lnTo>
                  <a:pt x="42" y="22"/>
                </a:lnTo>
                <a:lnTo>
                  <a:pt x="42" y="22"/>
                </a:lnTo>
                <a:lnTo>
                  <a:pt x="44" y="21"/>
                </a:lnTo>
                <a:lnTo>
                  <a:pt x="44" y="17"/>
                </a:lnTo>
                <a:lnTo>
                  <a:pt x="44" y="11"/>
                </a:lnTo>
                <a:lnTo>
                  <a:pt x="42" y="4"/>
                </a:lnTo>
                <a:lnTo>
                  <a:pt x="59" y="0"/>
                </a:lnTo>
                <a:lnTo>
                  <a:pt x="59" y="0"/>
                </a:lnTo>
                <a:lnTo>
                  <a:pt x="59" y="4"/>
                </a:lnTo>
                <a:lnTo>
                  <a:pt x="63" y="7"/>
                </a:lnTo>
                <a:lnTo>
                  <a:pt x="67" y="11"/>
                </a:lnTo>
                <a:lnTo>
                  <a:pt x="70" y="11"/>
                </a:lnTo>
                <a:lnTo>
                  <a:pt x="72" y="11"/>
                </a:lnTo>
                <a:lnTo>
                  <a:pt x="72" y="11"/>
                </a:lnTo>
                <a:lnTo>
                  <a:pt x="74" y="13"/>
                </a:lnTo>
                <a:lnTo>
                  <a:pt x="74" y="15"/>
                </a:lnTo>
                <a:lnTo>
                  <a:pt x="74" y="17"/>
                </a:lnTo>
                <a:lnTo>
                  <a:pt x="74" y="19"/>
                </a:lnTo>
                <a:lnTo>
                  <a:pt x="74" y="19"/>
                </a:lnTo>
                <a:lnTo>
                  <a:pt x="76" y="22"/>
                </a:lnTo>
                <a:lnTo>
                  <a:pt x="76" y="22"/>
                </a:lnTo>
                <a:lnTo>
                  <a:pt x="80" y="24"/>
                </a:lnTo>
                <a:lnTo>
                  <a:pt x="82" y="24"/>
                </a:lnTo>
                <a:lnTo>
                  <a:pt x="85" y="22"/>
                </a:lnTo>
                <a:lnTo>
                  <a:pt x="85" y="22"/>
                </a:lnTo>
                <a:lnTo>
                  <a:pt x="85" y="21"/>
                </a:lnTo>
                <a:lnTo>
                  <a:pt x="85" y="21"/>
                </a:lnTo>
                <a:lnTo>
                  <a:pt x="85" y="21"/>
                </a:lnTo>
                <a:lnTo>
                  <a:pt x="85" y="21"/>
                </a:lnTo>
                <a:lnTo>
                  <a:pt x="85" y="17"/>
                </a:lnTo>
                <a:lnTo>
                  <a:pt x="87" y="17"/>
                </a:lnTo>
                <a:lnTo>
                  <a:pt x="91" y="13"/>
                </a:lnTo>
                <a:lnTo>
                  <a:pt x="97" y="11"/>
                </a:lnTo>
                <a:lnTo>
                  <a:pt x="101" y="9"/>
                </a:lnTo>
                <a:lnTo>
                  <a:pt x="101" y="9"/>
                </a:lnTo>
                <a:lnTo>
                  <a:pt x="104" y="11"/>
                </a:lnTo>
                <a:lnTo>
                  <a:pt x="106" y="13"/>
                </a:lnTo>
                <a:lnTo>
                  <a:pt x="112" y="17"/>
                </a:lnTo>
                <a:lnTo>
                  <a:pt x="116" y="21"/>
                </a:lnTo>
                <a:lnTo>
                  <a:pt x="120" y="38"/>
                </a:lnTo>
                <a:lnTo>
                  <a:pt x="120" y="47"/>
                </a:lnTo>
                <a:lnTo>
                  <a:pt x="123" y="53"/>
                </a:lnTo>
                <a:lnTo>
                  <a:pt x="123" y="74"/>
                </a:lnTo>
                <a:lnTo>
                  <a:pt x="129" y="74"/>
                </a:lnTo>
                <a:lnTo>
                  <a:pt x="129" y="83"/>
                </a:lnTo>
                <a:lnTo>
                  <a:pt x="121" y="83"/>
                </a:lnTo>
                <a:lnTo>
                  <a:pt x="103" y="94"/>
                </a:lnTo>
                <a:lnTo>
                  <a:pt x="91" y="94"/>
                </a:lnTo>
                <a:lnTo>
                  <a:pt x="93" y="110"/>
                </a:lnTo>
                <a:lnTo>
                  <a:pt x="106" y="123"/>
                </a:lnTo>
                <a:lnTo>
                  <a:pt x="116" y="134"/>
                </a:lnTo>
                <a:lnTo>
                  <a:pt x="110" y="134"/>
                </a:lnTo>
                <a:lnTo>
                  <a:pt x="110" y="142"/>
                </a:lnTo>
                <a:lnTo>
                  <a:pt x="101" y="145"/>
                </a:lnTo>
                <a:lnTo>
                  <a:pt x="101" y="159"/>
                </a:lnTo>
                <a:lnTo>
                  <a:pt x="95" y="151"/>
                </a:lnTo>
                <a:lnTo>
                  <a:pt x="82" y="155"/>
                </a:lnTo>
                <a:lnTo>
                  <a:pt x="78" y="161"/>
                </a:lnTo>
                <a:lnTo>
                  <a:pt x="72" y="155"/>
                </a:lnTo>
                <a:lnTo>
                  <a:pt x="67" y="159"/>
                </a:lnTo>
                <a:lnTo>
                  <a:pt x="67" y="159"/>
                </a:lnTo>
                <a:lnTo>
                  <a:pt x="67" y="159"/>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93" name="Freeform 91"/>
          <p:cNvSpPr>
            <a:spLocks/>
          </p:cNvSpPr>
          <p:nvPr/>
        </p:nvSpPr>
        <p:spPr bwMode="auto">
          <a:xfrm>
            <a:off x="1537593" y="2618691"/>
            <a:ext cx="83468" cy="116075"/>
          </a:xfrm>
          <a:custGeom>
            <a:avLst/>
            <a:gdLst>
              <a:gd name="T0" fmla="*/ 41 w 41"/>
              <a:gd name="T1" fmla="*/ 53 h 67"/>
              <a:gd name="T2" fmla="*/ 34 w 41"/>
              <a:gd name="T3" fmla="*/ 59 h 67"/>
              <a:gd name="T4" fmla="*/ 32 w 41"/>
              <a:gd name="T5" fmla="*/ 59 h 67"/>
              <a:gd name="T6" fmla="*/ 26 w 41"/>
              <a:gd name="T7" fmla="*/ 53 h 67"/>
              <a:gd name="T8" fmla="*/ 24 w 41"/>
              <a:gd name="T9" fmla="*/ 53 h 67"/>
              <a:gd name="T10" fmla="*/ 26 w 41"/>
              <a:gd name="T11" fmla="*/ 63 h 67"/>
              <a:gd name="T12" fmla="*/ 9 w 41"/>
              <a:gd name="T13" fmla="*/ 67 h 67"/>
              <a:gd name="T14" fmla="*/ 5 w 41"/>
              <a:gd name="T15" fmla="*/ 51 h 67"/>
              <a:gd name="T16" fmla="*/ 3 w 41"/>
              <a:gd name="T17" fmla="*/ 46 h 67"/>
              <a:gd name="T18" fmla="*/ 0 w 41"/>
              <a:gd name="T19" fmla="*/ 38 h 67"/>
              <a:gd name="T20" fmla="*/ 0 w 41"/>
              <a:gd name="T21" fmla="*/ 33 h 67"/>
              <a:gd name="T22" fmla="*/ 1 w 41"/>
              <a:gd name="T23" fmla="*/ 21 h 67"/>
              <a:gd name="T24" fmla="*/ 3 w 41"/>
              <a:gd name="T25" fmla="*/ 17 h 67"/>
              <a:gd name="T26" fmla="*/ 9 w 41"/>
              <a:gd name="T27" fmla="*/ 14 h 67"/>
              <a:gd name="T28" fmla="*/ 11 w 41"/>
              <a:gd name="T29" fmla="*/ 19 h 67"/>
              <a:gd name="T30" fmla="*/ 15 w 41"/>
              <a:gd name="T31" fmla="*/ 19 h 67"/>
              <a:gd name="T32" fmla="*/ 18 w 41"/>
              <a:gd name="T33" fmla="*/ 10 h 67"/>
              <a:gd name="T34" fmla="*/ 20 w 41"/>
              <a:gd name="T35" fmla="*/ 6 h 67"/>
              <a:gd name="T36" fmla="*/ 30 w 41"/>
              <a:gd name="T37" fmla="*/ 0 h 67"/>
              <a:gd name="T38" fmla="*/ 34 w 41"/>
              <a:gd name="T39" fmla="*/ 0 h 67"/>
              <a:gd name="T40" fmla="*/ 32 w 41"/>
              <a:gd name="T41" fmla="*/ 8 h 67"/>
              <a:gd name="T42" fmla="*/ 32 w 41"/>
              <a:gd name="T43" fmla="*/ 16 h 67"/>
              <a:gd name="T44" fmla="*/ 35 w 41"/>
              <a:gd name="T45" fmla="*/ 21 h 67"/>
              <a:gd name="T46" fmla="*/ 41 w 41"/>
              <a:gd name="T47" fmla="*/ 27 h 67"/>
              <a:gd name="T48" fmla="*/ 37 w 41"/>
              <a:gd name="T49" fmla="*/ 31 h 67"/>
              <a:gd name="T50" fmla="*/ 30 w 41"/>
              <a:gd name="T51" fmla="*/ 40 h 67"/>
              <a:gd name="T52" fmla="*/ 26 w 41"/>
              <a:gd name="T53" fmla="*/ 42 h 67"/>
              <a:gd name="T54" fmla="*/ 30 w 41"/>
              <a:gd name="T55" fmla="*/ 46 h 67"/>
              <a:gd name="T56" fmla="*/ 34 w 41"/>
              <a:gd name="T57" fmla="*/ 46 h 67"/>
              <a:gd name="T58" fmla="*/ 37 w 41"/>
              <a:gd name="T59" fmla="*/ 50 h 67"/>
              <a:gd name="T60" fmla="*/ 41 w 41"/>
              <a:gd name="T61" fmla="*/ 53 h 67"/>
              <a:gd name="T62" fmla="*/ 41 w 41"/>
              <a:gd name="T63" fmla="*/ 53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1" h="67">
                <a:moveTo>
                  <a:pt x="41" y="53"/>
                </a:moveTo>
                <a:lnTo>
                  <a:pt x="41" y="53"/>
                </a:lnTo>
                <a:lnTo>
                  <a:pt x="35" y="57"/>
                </a:lnTo>
                <a:lnTo>
                  <a:pt x="34" y="59"/>
                </a:lnTo>
                <a:lnTo>
                  <a:pt x="32" y="59"/>
                </a:lnTo>
                <a:lnTo>
                  <a:pt x="32" y="59"/>
                </a:lnTo>
                <a:lnTo>
                  <a:pt x="26" y="55"/>
                </a:lnTo>
                <a:lnTo>
                  <a:pt x="26" y="53"/>
                </a:lnTo>
                <a:lnTo>
                  <a:pt x="24" y="53"/>
                </a:lnTo>
                <a:lnTo>
                  <a:pt x="24" y="53"/>
                </a:lnTo>
                <a:lnTo>
                  <a:pt x="24" y="53"/>
                </a:lnTo>
                <a:lnTo>
                  <a:pt x="26" y="63"/>
                </a:lnTo>
                <a:lnTo>
                  <a:pt x="9" y="67"/>
                </a:lnTo>
                <a:lnTo>
                  <a:pt x="9" y="67"/>
                </a:lnTo>
                <a:lnTo>
                  <a:pt x="7" y="59"/>
                </a:lnTo>
                <a:lnTo>
                  <a:pt x="5" y="51"/>
                </a:lnTo>
                <a:lnTo>
                  <a:pt x="3" y="46"/>
                </a:lnTo>
                <a:lnTo>
                  <a:pt x="3" y="46"/>
                </a:lnTo>
                <a:lnTo>
                  <a:pt x="1" y="42"/>
                </a:lnTo>
                <a:lnTo>
                  <a:pt x="0" y="38"/>
                </a:lnTo>
                <a:lnTo>
                  <a:pt x="0" y="33"/>
                </a:lnTo>
                <a:lnTo>
                  <a:pt x="0" y="33"/>
                </a:lnTo>
                <a:lnTo>
                  <a:pt x="0" y="25"/>
                </a:lnTo>
                <a:lnTo>
                  <a:pt x="1" y="21"/>
                </a:lnTo>
                <a:lnTo>
                  <a:pt x="3" y="19"/>
                </a:lnTo>
                <a:lnTo>
                  <a:pt x="3" y="17"/>
                </a:lnTo>
                <a:lnTo>
                  <a:pt x="9" y="14"/>
                </a:lnTo>
                <a:lnTo>
                  <a:pt x="9" y="14"/>
                </a:lnTo>
                <a:lnTo>
                  <a:pt x="11" y="17"/>
                </a:lnTo>
                <a:lnTo>
                  <a:pt x="11" y="19"/>
                </a:lnTo>
                <a:lnTo>
                  <a:pt x="13" y="21"/>
                </a:lnTo>
                <a:lnTo>
                  <a:pt x="15" y="19"/>
                </a:lnTo>
                <a:lnTo>
                  <a:pt x="15" y="16"/>
                </a:lnTo>
                <a:lnTo>
                  <a:pt x="18" y="10"/>
                </a:lnTo>
                <a:lnTo>
                  <a:pt x="18" y="10"/>
                </a:lnTo>
                <a:lnTo>
                  <a:pt x="20" y="6"/>
                </a:lnTo>
                <a:lnTo>
                  <a:pt x="26" y="2"/>
                </a:lnTo>
                <a:lnTo>
                  <a:pt x="30" y="0"/>
                </a:lnTo>
                <a:lnTo>
                  <a:pt x="32" y="0"/>
                </a:lnTo>
                <a:lnTo>
                  <a:pt x="34" y="0"/>
                </a:lnTo>
                <a:lnTo>
                  <a:pt x="34" y="0"/>
                </a:lnTo>
                <a:lnTo>
                  <a:pt x="32" y="8"/>
                </a:lnTo>
                <a:lnTo>
                  <a:pt x="32" y="16"/>
                </a:lnTo>
                <a:lnTo>
                  <a:pt x="32" y="16"/>
                </a:lnTo>
                <a:lnTo>
                  <a:pt x="32" y="19"/>
                </a:lnTo>
                <a:lnTo>
                  <a:pt x="35" y="21"/>
                </a:lnTo>
                <a:lnTo>
                  <a:pt x="37" y="23"/>
                </a:lnTo>
                <a:lnTo>
                  <a:pt x="41" y="27"/>
                </a:lnTo>
                <a:lnTo>
                  <a:pt x="41" y="27"/>
                </a:lnTo>
                <a:lnTo>
                  <a:pt x="37" y="31"/>
                </a:lnTo>
                <a:lnTo>
                  <a:pt x="35" y="36"/>
                </a:lnTo>
                <a:lnTo>
                  <a:pt x="30" y="40"/>
                </a:lnTo>
                <a:lnTo>
                  <a:pt x="26" y="42"/>
                </a:lnTo>
                <a:lnTo>
                  <a:pt x="26" y="42"/>
                </a:lnTo>
                <a:lnTo>
                  <a:pt x="26" y="46"/>
                </a:lnTo>
                <a:lnTo>
                  <a:pt x="30" y="46"/>
                </a:lnTo>
                <a:lnTo>
                  <a:pt x="32" y="46"/>
                </a:lnTo>
                <a:lnTo>
                  <a:pt x="34" y="46"/>
                </a:lnTo>
                <a:lnTo>
                  <a:pt x="34" y="46"/>
                </a:lnTo>
                <a:lnTo>
                  <a:pt x="37" y="50"/>
                </a:lnTo>
                <a:lnTo>
                  <a:pt x="41" y="51"/>
                </a:lnTo>
                <a:lnTo>
                  <a:pt x="41" y="53"/>
                </a:lnTo>
                <a:lnTo>
                  <a:pt x="41" y="53"/>
                </a:lnTo>
                <a:lnTo>
                  <a:pt x="41" y="53"/>
                </a:lnTo>
                <a:lnTo>
                  <a:pt x="41" y="53"/>
                </a:lnTo>
                <a:close/>
              </a:path>
            </a:pathLst>
          </a:custGeom>
          <a:solidFill>
            <a:schemeClr val="bg1">
              <a:lumMod val="85000"/>
            </a:schemeClr>
          </a:solidFill>
          <a:ln w="635" cap="rnd">
            <a:solidFill>
              <a:schemeClr val="bg1">
                <a:alpha val="17000"/>
              </a:schemeClr>
            </a:solidFill>
            <a:round/>
            <a:headEnd/>
            <a:tailEnd/>
          </a:ln>
        </p:spPr>
        <p:txBody>
          <a:bodyPr/>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94" name="Freeform 92"/>
          <p:cNvSpPr>
            <a:spLocks/>
          </p:cNvSpPr>
          <p:nvPr/>
        </p:nvSpPr>
        <p:spPr bwMode="auto">
          <a:xfrm>
            <a:off x="1537593" y="2618691"/>
            <a:ext cx="83468" cy="116075"/>
          </a:xfrm>
          <a:custGeom>
            <a:avLst/>
            <a:gdLst>
              <a:gd name="T0" fmla="*/ 41 w 41"/>
              <a:gd name="T1" fmla="*/ 53 h 67"/>
              <a:gd name="T2" fmla="*/ 34 w 41"/>
              <a:gd name="T3" fmla="*/ 59 h 67"/>
              <a:gd name="T4" fmla="*/ 32 w 41"/>
              <a:gd name="T5" fmla="*/ 59 h 67"/>
              <a:gd name="T6" fmla="*/ 26 w 41"/>
              <a:gd name="T7" fmla="*/ 53 h 67"/>
              <a:gd name="T8" fmla="*/ 24 w 41"/>
              <a:gd name="T9" fmla="*/ 53 h 67"/>
              <a:gd name="T10" fmla="*/ 26 w 41"/>
              <a:gd name="T11" fmla="*/ 63 h 67"/>
              <a:gd name="T12" fmla="*/ 9 w 41"/>
              <a:gd name="T13" fmla="*/ 67 h 67"/>
              <a:gd name="T14" fmla="*/ 5 w 41"/>
              <a:gd name="T15" fmla="*/ 51 h 67"/>
              <a:gd name="T16" fmla="*/ 3 w 41"/>
              <a:gd name="T17" fmla="*/ 46 h 67"/>
              <a:gd name="T18" fmla="*/ 0 w 41"/>
              <a:gd name="T19" fmla="*/ 38 h 67"/>
              <a:gd name="T20" fmla="*/ 0 w 41"/>
              <a:gd name="T21" fmla="*/ 33 h 67"/>
              <a:gd name="T22" fmla="*/ 1 w 41"/>
              <a:gd name="T23" fmla="*/ 21 h 67"/>
              <a:gd name="T24" fmla="*/ 3 w 41"/>
              <a:gd name="T25" fmla="*/ 17 h 67"/>
              <a:gd name="T26" fmla="*/ 9 w 41"/>
              <a:gd name="T27" fmla="*/ 14 h 67"/>
              <a:gd name="T28" fmla="*/ 11 w 41"/>
              <a:gd name="T29" fmla="*/ 19 h 67"/>
              <a:gd name="T30" fmla="*/ 15 w 41"/>
              <a:gd name="T31" fmla="*/ 19 h 67"/>
              <a:gd name="T32" fmla="*/ 18 w 41"/>
              <a:gd name="T33" fmla="*/ 10 h 67"/>
              <a:gd name="T34" fmla="*/ 20 w 41"/>
              <a:gd name="T35" fmla="*/ 6 h 67"/>
              <a:gd name="T36" fmla="*/ 30 w 41"/>
              <a:gd name="T37" fmla="*/ 0 h 67"/>
              <a:gd name="T38" fmla="*/ 34 w 41"/>
              <a:gd name="T39" fmla="*/ 0 h 67"/>
              <a:gd name="T40" fmla="*/ 32 w 41"/>
              <a:gd name="T41" fmla="*/ 8 h 67"/>
              <a:gd name="T42" fmla="*/ 32 w 41"/>
              <a:gd name="T43" fmla="*/ 16 h 67"/>
              <a:gd name="T44" fmla="*/ 35 w 41"/>
              <a:gd name="T45" fmla="*/ 21 h 67"/>
              <a:gd name="T46" fmla="*/ 41 w 41"/>
              <a:gd name="T47" fmla="*/ 27 h 67"/>
              <a:gd name="T48" fmla="*/ 37 w 41"/>
              <a:gd name="T49" fmla="*/ 31 h 67"/>
              <a:gd name="T50" fmla="*/ 30 w 41"/>
              <a:gd name="T51" fmla="*/ 40 h 67"/>
              <a:gd name="T52" fmla="*/ 26 w 41"/>
              <a:gd name="T53" fmla="*/ 42 h 67"/>
              <a:gd name="T54" fmla="*/ 30 w 41"/>
              <a:gd name="T55" fmla="*/ 46 h 67"/>
              <a:gd name="T56" fmla="*/ 34 w 41"/>
              <a:gd name="T57" fmla="*/ 46 h 67"/>
              <a:gd name="T58" fmla="*/ 37 w 41"/>
              <a:gd name="T59" fmla="*/ 50 h 67"/>
              <a:gd name="T60" fmla="*/ 41 w 41"/>
              <a:gd name="T61" fmla="*/ 53 h 67"/>
              <a:gd name="T62" fmla="*/ 41 w 41"/>
              <a:gd name="T63" fmla="*/ 53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1" h="67">
                <a:moveTo>
                  <a:pt x="41" y="53"/>
                </a:moveTo>
                <a:lnTo>
                  <a:pt x="41" y="53"/>
                </a:lnTo>
                <a:lnTo>
                  <a:pt x="35" y="57"/>
                </a:lnTo>
                <a:lnTo>
                  <a:pt x="34" y="59"/>
                </a:lnTo>
                <a:lnTo>
                  <a:pt x="32" y="59"/>
                </a:lnTo>
                <a:lnTo>
                  <a:pt x="32" y="59"/>
                </a:lnTo>
                <a:lnTo>
                  <a:pt x="26" y="55"/>
                </a:lnTo>
                <a:lnTo>
                  <a:pt x="26" y="53"/>
                </a:lnTo>
                <a:lnTo>
                  <a:pt x="24" y="53"/>
                </a:lnTo>
                <a:lnTo>
                  <a:pt x="24" y="53"/>
                </a:lnTo>
                <a:lnTo>
                  <a:pt x="24" y="53"/>
                </a:lnTo>
                <a:lnTo>
                  <a:pt x="26" y="63"/>
                </a:lnTo>
                <a:lnTo>
                  <a:pt x="9" y="67"/>
                </a:lnTo>
                <a:lnTo>
                  <a:pt x="9" y="67"/>
                </a:lnTo>
                <a:lnTo>
                  <a:pt x="7" y="59"/>
                </a:lnTo>
                <a:lnTo>
                  <a:pt x="5" y="51"/>
                </a:lnTo>
                <a:lnTo>
                  <a:pt x="3" y="46"/>
                </a:lnTo>
                <a:lnTo>
                  <a:pt x="3" y="46"/>
                </a:lnTo>
                <a:lnTo>
                  <a:pt x="1" y="42"/>
                </a:lnTo>
                <a:lnTo>
                  <a:pt x="0" y="38"/>
                </a:lnTo>
                <a:lnTo>
                  <a:pt x="0" y="33"/>
                </a:lnTo>
                <a:lnTo>
                  <a:pt x="0" y="33"/>
                </a:lnTo>
                <a:lnTo>
                  <a:pt x="0" y="25"/>
                </a:lnTo>
                <a:lnTo>
                  <a:pt x="1" y="21"/>
                </a:lnTo>
                <a:lnTo>
                  <a:pt x="3" y="19"/>
                </a:lnTo>
                <a:lnTo>
                  <a:pt x="3" y="17"/>
                </a:lnTo>
                <a:lnTo>
                  <a:pt x="9" y="14"/>
                </a:lnTo>
                <a:lnTo>
                  <a:pt x="9" y="14"/>
                </a:lnTo>
                <a:lnTo>
                  <a:pt x="11" y="17"/>
                </a:lnTo>
                <a:lnTo>
                  <a:pt x="11" y="19"/>
                </a:lnTo>
                <a:lnTo>
                  <a:pt x="13" y="21"/>
                </a:lnTo>
                <a:lnTo>
                  <a:pt x="15" y="19"/>
                </a:lnTo>
                <a:lnTo>
                  <a:pt x="15" y="16"/>
                </a:lnTo>
                <a:lnTo>
                  <a:pt x="18" y="10"/>
                </a:lnTo>
                <a:lnTo>
                  <a:pt x="18" y="10"/>
                </a:lnTo>
                <a:lnTo>
                  <a:pt x="20" y="6"/>
                </a:lnTo>
                <a:lnTo>
                  <a:pt x="26" y="2"/>
                </a:lnTo>
                <a:lnTo>
                  <a:pt x="30" y="0"/>
                </a:lnTo>
                <a:lnTo>
                  <a:pt x="32" y="0"/>
                </a:lnTo>
                <a:lnTo>
                  <a:pt x="34" y="0"/>
                </a:lnTo>
                <a:lnTo>
                  <a:pt x="34" y="0"/>
                </a:lnTo>
                <a:lnTo>
                  <a:pt x="32" y="8"/>
                </a:lnTo>
                <a:lnTo>
                  <a:pt x="32" y="16"/>
                </a:lnTo>
                <a:lnTo>
                  <a:pt x="32" y="16"/>
                </a:lnTo>
                <a:lnTo>
                  <a:pt x="32" y="19"/>
                </a:lnTo>
                <a:lnTo>
                  <a:pt x="35" y="21"/>
                </a:lnTo>
                <a:lnTo>
                  <a:pt x="37" y="23"/>
                </a:lnTo>
                <a:lnTo>
                  <a:pt x="41" y="27"/>
                </a:lnTo>
                <a:lnTo>
                  <a:pt x="41" y="27"/>
                </a:lnTo>
                <a:lnTo>
                  <a:pt x="37" y="31"/>
                </a:lnTo>
                <a:lnTo>
                  <a:pt x="35" y="36"/>
                </a:lnTo>
                <a:lnTo>
                  <a:pt x="30" y="40"/>
                </a:lnTo>
                <a:lnTo>
                  <a:pt x="26" y="42"/>
                </a:lnTo>
                <a:lnTo>
                  <a:pt x="26" y="42"/>
                </a:lnTo>
                <a:lnTo>
                  <a:pt x="26" y="46"/>
                </a:lnTo>
                <a:lnTo>
                  <a:pt x="30" y="46"/>
                </a:lnTo>
                <a:lnTo>
                  <a:pt x="32" y="46"/>
                </a:lnTo>
                <a:lnTo>
                  <a:pt x="34" y="46"/>
                </a:lnTo>
                <a:lnTo>
                  <a:pt x="34" y="46"/>
                </a:lnTo>
                <a:lnTo>
                  <a:pt x="37" y="50"/>
                </a:lnTo>
                <a:lnTo>
                  <a:pt x="41" y="51"/>
                </a:lnTo>
                <a:lnTo>
                  <a:pt x="41" y="53"/>
                </a:lnTo>
                <a:lnTo>
                  <a:pt x="41" y="53"/>
                </a:lnTo>
                <a:lnTo>
                  <a:pt x="41" y="53"/>
                </a:lnTo>
                <a:lnTo>
                  <a:pt x="41" y="53"/>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95" name="Freeform 93"/>
          <p:cNvSpPr>
            <a:spLocks/>
          </p:cNvSpPr>
          <p:nvPr/>
        </p:nvSpPr>
        <p:spPr bwMode="auto">
          <a:xfrm>
            <a:off x="1621059" y="2684523"/>
            <a:ext cx="46824" cy="51975"/>
          </a:xfrm>
          <a:custGeom>
            <a:avLst/>
            <a:gdLst>
              <a:gd name="T0" fmla="*/ 19 w 23"/>
              <a:gd name="T1" fmla="*/ 27 h 30"/>
              <a:gd name="T2" fmla="*/ 19 w 23"/>
              <a:gd name="T3" fmla="*/ 27 h 30"/>
              <a:gd name="T4" fmla="*/ 19 w 23"/>
              <a:gd name="T5" fmla="*/ 27 h 30"/>
              <a:gd name="T6" fmla="*/ 19 w 23"/>
              <a:gd name="T7" fmla="*/ 27 h 30"/>
              <a:gd name="T8" fmla="*/ 23 w 23"/>
              <a:gd name="T9" fmla="*/ 23 h 30"/>
              <a:gd name="T10" fmla="*/ 23 w 23"/>
              <a:gd name="T11" fmla="*/ 23 h 30"/>
              <a:gd name="T12" fmla="*/ 23 w 23"/>
              <a:gd name="T13" fmla="*/ 21 h 30"/>
              <a:gd name="T14" fmla="*/ 21 w 23"/>
              <a:gd name="T15" fmla="*/ 21 h 30"/>
              <a:gd name="T16" fmla="*/ 19 w 23"/>
              <a:gd name="T17" fmla="*/ 21 h 30"/>
              <a:gd name="T18" fmla="*/ 19 w 23"/>
              <a:gd name="T19" fmla="*/ 19 h 30"/>
              <a:gd name="T20" fmla="*/ 19 w 23"/>
              <a:gd name="T21" fmla="*/ 19 h 30"/>
              <a:gd name="T22" fmla="*/ 19 w 23"/>
              <a:gd name="T23" fmla="*/ 17 h 30"/>
              <a:gd name="T24" fmla="*/ 19 w 23"/>
              <a:gd name="T25" fmla="*/ 15 h 30"/>
              <a:gd name="T26" fmla="*/ 21 w 23"/>
              <a:gd name="T27" fmla="*/ 8 h 30"/>
              <a:gd name="T28" fmla="*/ 21 w 23"/>
              <a:gd name="T29" fmla="*/ 8 h 30"/>
              <a:gd name="T30" fmla="*/ 23 w 23"/>
              <a:gd name="T31" fmla="*/ 8 h 30"/>
              <a:gd name="T32" fmla="*/ 23 w 23"/>
              <a:gd name="T33" fmla="*/ 4 h 30"/>
              <a:gd name="T34" fmla="*/ 23 w 23"/>
              <a:gd name="T35" fmla="*/ 4 h 30"/>
              <a:gd name="T36" fmla="*/ 17 w 23"/>
              <a:gd name="T37" fmla="*/ 2 h 30"/>
              <a:gd name="T38" fmla="*/ 13 w 23"/>
              <a:gd name="T39" fmla="*/ 0 h 30"/>
              <a:gd name="T40" fmla="*/ 10 w 23"/>
              <a:gd name="T41" fmla="*/ 0 h 30"/>
              <a:gd name="T42" fmla="*/ 4 w 23"/>
              <a:gd name="T43" fmla="*/ 0 h 30"/>
              <a:gd name="T44" fmla="*/ 4 w 23"/>
              <a:gd name="T45" fmla="*/ 0 h 30"/>
              <a:gd name="T46" fmla="*/ 4 w 23"/>
              <a:gd name="T47" fmla="*/ 4 h 30"/>
              <a:gd name="T48" fmla="*/ 4 w 23"/>
              <a:gd name="T49" fmla="*/ 4 h 30"/>
              <a:gd name="T50" fmla="*/ 8 w 23"/>
              <a:gd name="T51" fmla="*/ 12 h 30"/>
              <a:gd name="T52" fmla="*/ 10 w 23"/>
              <a:gd name="T53" fmla="*/ 15 h 30"/>
              <a:gd name="T54" fmla="*/ 11 w 23"/>
              <a:gd name="T55" fmla="*/ 17 h 30"/>
              <a:gd name="T56" fmla="*/ 11 w 23"/>
              <a:gd name="T57" fmla="*/ 17 h 30"/>
              <a:gd name="T58" fmla="*/ 10 w 23"/>
              <a:gd name="T59" fmla="*/ 21 h 30"/>
              <a:gd name="T60" fmla="*/ 6 w 23"/>
              <a:gd name="T61" fmla="*/ 25 h 30"/>
              <a:gd name="T62" fmla="*/ 4 w 23"/>
              <a:gd name="T63" fmla="*/ 25 h 30"/>
              <a:gd name="T64" fmla="*/ 0 w 23"/>
              <a:gd name="T65" fmla="*/ 27 h 30"/>
              <a:gd name="T66" fmla="*/ 0 w 23"/>
              <a:gd name="T67" fmla="*/ 27 h 30"/>
              <a:gd name="T68" fmla="*/ 0 w 23"/>
              <a:gd name="T69" fmla="*/ 27 h 30"/>
              <a:gd name="T70" fmla="*/ 2 w 23"/>
              <a:gd name="T71" fmla="*/ 29 h 30"/>
              <a:gd name="T72" fmla="*/ 6 w 23"/>
              <a:gd name="T73" fmla="*/ 30 h 30"/>
              <a:gd name="T74" fmla="*/ 8 w 23"/>
              <a:gd name="T75" fmla="*/ 30 h 30"/>
              <a:gd name="T76" fmla="*/ 8 w 23"/>
              <a:gd name="T77" fmla="*/ 30 h 30"/>
              <a:gd name="T78" fmla="*/ 13 w 23"/>
              <a:gd name="T79" fmla="*/ 29 h 30"/>
              <a:gd name="T80" fmla="*/ 19 w 23"/>
              <a:gd name="T81" fmla="*/ 27 h 30"/>
              <a:gd name="T82" fmla="*/ 19 w 23"/>
              <a:gd name="T83" fmla="*/ 27 h 30"/>
              <a:gd name="T84" fmla="*/ 19 w 23"/>
              <a:gd name="T85" fmla="*/ 27 h 30"/>
              <a:gd name="T86" fmla="*/ 19 w 23"/>
              <a:gd name="T87" fmla="*/ 27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3" h="30">
                <a:moveTo>
                  <a:pt x="19" y="27"/>
                </a:moveTo>
                <a:lnTo>
                  <a:pt x="19" y="27"/>
                </a:lnTo>
                <a:lnTo>
                  <a:pt x="19" y="27"/>
                </a:lnTo>
                <a:lnTo>
                  <a:pt x="19" y="27"/>
                </a:lnTo>
                <a:lnTo>
                  <a:pt x="23" y="23"/>
                </a:lnTo>
                <a:lnTo>
                  <a:pt x="23" y="23"/>
                </a:lnTo>
                <a:lnTo>
                  <a:pt x="23" y="21"/>
                </a:lnTo>
                <a:lnTo>
                  <a:pt x="21" y="21"/>
                </a:lnTo>
                <a:lnTo>
                  <a:pt x="19" y="21"/>
                </a:lnTo>
                <a:lnTo>
                  <a:pt x="19" y="19"/>
                </a:lnTo>
                <a:lnTo>
                  <a:pt x="19" y="19"/>
                </a:lnTo>
                <a:lnTo>
                  <a:pt x="19" y="17"/>
                </a:lnTo>
                <a:lnTo>
                  <a:pt x="19" y="15"/>
                </a:lnTo>
                <a:lnTo>
                  <a:pt x="21" y="8"/>
                </a:lnTo>
                <a:lnTo>
                  <a:pt x="21" y="8"/>
                </a:lnTo>
                <a:lnTo>
                  <a:pt x="23" y="8"/>
                </a:lnTo>
                <a:lnTo>
                  <a:pt x="23" y="4"/>
                </a:lnTo>
                <a:lnTo>
                  <a:pt x="23" y="4"/>
                </a:lnTo>
                <a:lnTo>
                  <a:pt x="17" y="2"/>
                </a:lnTo>
                <a:lnTo>
                  <a:pt x="13" y="0"/>
                </a:lnTo>
                <a:lnTo>
                  <a:pt x="10" y="0"/>
                </a:lnTo>
                <a:lnTo>
                  <a:pt x="4" y="0"/>
                </a:lnTo>
                <a:lnTo>
                  <a:pt x="4" y="0"/>
                </a:lnTo>
                <a:lnTo>
                  <a:pt x="4" y="4"/>
                </a:lnTo>
                <a:lnTo>
                  <a:pt x="4" y="4"/>
                </a:lnTo>
                <a:lnTo>
                  <a:pt x="8" y="12"/>
                </a:lnTo>
                <a:lnTo>
                  <a:pt x="10" y="15"/>
                </a:lnTo>
                <a:lnTo>
                  <a:pt x="11" y="17"/>
                </a:lnTo>
                <a:lnTo>
                  <a:pt x="11" y="17"/>
                </a:lnTo>
                <a:lnTo>
                  <a:pt x="10" y="21"/>
                </a:lnTo>
                <a:lnTo>
                  <a:pt x="6" y="25"/>
                </a:lnTo>
                <a:lnTo>
                  <a:pt x="4" y="25"/>
                </a:lnTo>
                <a:lnTo>
                  <a:pt x="0" y="27"/>
                </a:lnTo>
                <a:lnTo>
                  <a:pt x="0" y="27"/>
                </a:lnTo>
                <a:lnTo>
                  <a:pt x="0" y="27"/>
                </a:lnTo>
                <a:lnTo>
                  <a:pt x="2" y="29"/>
                </a:lnTo>
                <a:lnTo>
                  <a:pt x="6" y="30"/>
                </a:lnTo>
                <a:lnTo>
                  <a:pt x="8" y="30"/>
                </a:lnTo>
                <a:lnTo>
                  <a:pt x="8" y="30"/>
                </a:lnTo>
                <a:lnTo>
                  <a:pt x="13" y="29"/>
                </a:lnTo>
                <a:lnTo>
                  <a:pt x="19" y="27"/>
                </a:lnTo>
                <a:lnTo>
                  <a:pt x="19" y="27"/>
                </a:lnTo>
                <a:lnTo>
                  <a:pt x="19" y="27"/>
                </a:lnTo>
                <a:lnTo>
                  <a:pt x="19" y="27"/>
                </a:lnTo>
                <a:close/>
              </a:path>
            </a:pathLst>
          </a:custGeom>
          <a:solidFill>
            <a:schemeClr val="bg1">
              <a:lumMod val="85000"/>
            </a:schemeClr>
          </a:solidFill>
          <a:ln w="635" cap="rnd">
            <a:solidFill>
              <a:schemeClr val="bg1">
                <a:alpha val="17000"/>
              </a:schemeClr>
            </a:solidFill>
            <a:round/>
            <a:headEnd/>
            <a:tailEnd/>
          </a:ln>
        </p:spPr>
        <p:txBody>
          <a:bodyPr/>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96" name="Freeform 94"/>
          <p:cNvSpPr>
            <a:spLocks/>
          </p:cNvSpPr>
          <p:nvPr/>
        </p:nvSpPr>
        <p:spPr bwMode="auto">
          <a:xfrm>
            <a:off x="1621059" y="2684523"/>
            <a:ext cx="46824" cy="51975"/>
          </a:xfrm>
          <a:custGeom>
            <a:avLst/>
            <a:gdLst>
              <a:gd name="T0" fmla="*/ 19 w 23"/>
              <a:gd name="T1" fmla="*/ 27 h 30"/>
              <a:gd name="T2" fmla="*/ 19 w 23"/>
              <a:gd name="T3" fmla="*/ 27 h 30"/>
              <a:gd name="T4" fmla="*/ 19 w 23"/>
              <a:gd name="T5" fmla="*/ 27 h 30"/>
              <a:gd name="T6" fmla="*/ 19 w 23"/>
              <a:gd name="T7" fmla="*/ 27 h 30"/>
              <a:gd name="T8" fmla="*/ 23 w 23"/>
              <a:gd name="T9" fmla="*/ 23 h 30"/>
              <a:gd name="T10" fmla="*/ 23 w 23"/>
              <a:gd name="T11" fmla="*/ 23 h 30"/>
              <a:gd name="T12" fmla="*/ 23 w 23"/>
              <a:gd name="T13" fmla="*/ 21 h 30"/>
              <a:gd name="T14" fmla="*/ 21 w 23"/>
              <a:gd name="T15" fmla="*/ 21 h 30"/>
              <a:gd name="T16" fmla="*/ 19 w 23"/>
              <a:gd name="T17" fmla="*/ 21 h 30"/>
              <a:gd name="T18" fmla="*/ 19 w 23"/>
              <a:gd name="T19" fmla="*/ 19 h 30"/>
              <a:gd name="T20" fmla="*/ 19 w 23"/>
              <a:gd name="T21" fmla="*/ 19 h 30"/>
              <a:gd name="T22" fmla="*/ 19 w 23"/>
              <a:gd name="T23" fmla="*/ 17 h 30"/>
              <a:gd name="T24" fmla="*/ 19 w 23"/>
              <a:gd name="T25" fmla="*/ 15 h 30"/>
              <a:gd name="T26" fmla="*/ 21 w 23"/>
              <a:gd name="T27" fmla="*/ 8 h 30"/>
              <a:gd name="T28" fmla="*/ 21 w 23"/>
              <a:gd name="T29" fmla="*/ 8 h 30"/>
              <a:gd name="T30" fmla="*/ 23 w 23"/>
              <a:gd name="T31" fmla="*/ 8 h 30"/>
              <a:gd name="T32" fmla="*/ 23 w 23"/>
              <a:gd name="T33" fmla="*/ 4 h 30"/>
              <a:gd name="T34" fmla="*/ 23 w 23"/>
              <a:gd name="T35" fmla="*/ 4 h 30"/>
              <a:gd name="T36" fmla="*/ 17 w 23"/>
              <a:gd name="T37" fmla="*/ 2 h 30"/>
              <a:gd name="T38" fmla="*/ 13 w 23"/>
              <a:gd name="T39" fmla="*/ 0 h 30"/>
              <a:gd name="T40" fmla="*/ 10 w 23"/>
              <a:gd name="T41" fmla="*/ 0 h 30"/>
              <a:gd name="T42" fmla="*/ 4 w 23"/>
              <a:gd name="T43" fmla="*/ 0 h 30"/>
              <a:gd name="T44" fmla="*/ 4 w 23"/>
              <a:gd name="T45" fmla="*/ 0 h 30"/>
              <a:gd name="T46" fmla="*/ 4 w 23"/>
              <a:gd name="T47" fmla="*/ 4 h 30"/>
              <a:gd name="T48" fmla="*/ 4 w 23"/>
              <a:gd name="T49" fmla="*/ 4 h 30"/>
              <a:gd name="T50" fmla="*/ 8 w 23"/>
              <a:gd name="T51" fmla="*/ 12 h 30"/>
              <a:gd name="T52" fmla="*/ 10 w 23"/>
              <a:gd name="T53" fmla="*/ 15 h 30"/>
              <a:gd name="T54" fmla="*/ 11 w 23"/>
              <a:gd name="T55" fmla="*/ 17 h 30"/>
              <a:gd name="T56" fmla="*/ 11 w 23"/>
              <a:gd name="T57" fmla="*/ 17 h 30"/>
              <a:gd name="T58" fmla="*/ 10 w 23"/>
              <a:gd name="T59" fmla="*/ 21 h 30"/>
              <a:gd name="T60" fmla="*/ 6 w 23"/>
              <a:gd name="T61" fmla="*/ 25 h 30"/>
              <a:gd name="T62" fmla="*/ 4 w 23"/>
              <a:gd name="T63" fmla="*/ 25 h 30"/>
              <a:gd name="T64" fmla="*/ 0 w 23"/>
              <a:gd name="T65" fmla="*/ 27 h 30"/>
              <a:gd name="T66" fmla="*/ 0 w 23"/>
              <a:gd name="T67" fmla="*/ 27 h 30"/>
              <a:gd name="T68" fmla="*/ 0 w 23"/>
              <a:gd name="T69" fmla="*/ 27 h 30"/>
              <a:gd name="T70" fmla="*/ 2 w 23"/>
              <a:gd name="T71" fmla="*/ 29 h 30"/>
              <a:gd name="T72" fmla="*/ 6 w 23"/>
              <a:gd name="T73" fmla="*/ 30 h 30"/>
              <a:gd name="T74" fmla="*/ 8 w 23"/>
              <a:gd name="T75" fmla="*/ 30 h 30"/>
              <a:gd name="T76" fmla="*/ 8 w 23"/>
              <a:gd name="T77" fmla="*/ 30 h 30"/>
              <a:gd name="T78" fmla="*/ 13 w 23"/>
              <a:gd name="T79" fmla="*/ 29 h 30"/>
              <a:gd name="T80" fmla="*/ 19 w 23"/>
              <a:gd name="T81" fmla="*/ 27 h 30"/>
              <a:gd name="T82" fmla="*/ 19 w 23"/>
              <a:gd name="T83" fmla="*/ 27 h 30"/>
              <a:gd name="T84" fmla="*/ 19 w 23"/>
              <a:gd name="T85" fmla="*/ 27 h 30"/>
              <a:gd name="T86" fmla="*/ 19 w 23"/>
              <a:gd name="T87" fmla="*/ 27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3" h="30">
                <a:moveTo>
                  <a:pt x="19" y="27"/>
                </a:moveTo>
                <a:lnTo>
                  <a:pt x="19" y="27"/>
                </a:lnTo>
                <a:lnTo>
                  <a:pt x="19" y="27"/>
                </a:lnTo>
                <a:lnTo>
                  <a:pt x="19" y="27"/>
                </a:lnTo>
                <a:lnTo>
                  <a:pt x="23" y="23"/>
                </a:lnTo>
                <a:lnTo>
                  <a:pt x="23" y="23"/>
                </a:lnTo>
                <a:lnTo>
                  <a:pt x="23" y="21"/>
                </a:lnTo>
                <a:lnTo>
                  <a:pt x="21" y="21"/>
                </a:lnTo>
                <a:lnTo>
                  <a:pt x="19" y="21"/>
                </a:lnTo>
                <a:lnTo>
                  <a:pt x="19" y="19"/>
                </a:lnTo>
                <a:lnTo>
                  <a:pt x="19" y="19"/>
                </a:lnTo>
                <a:lnTo>
                  <a:pt x="19" y="17"/>
                </a:lnTo>
                <a:lnTo>
                  <a:pt x="19" y="15"/>
                </a:lnTo>
                <a:lnTo>
                  <a:pt x="21" y="8"/>
                </a:lnTo>
                <a:lnTo>
                  <a:pt x="21" y="8"/>
                </a:lnTo>
                <a:lnTo>
                  <a:pt x="23" y="8"/>
                </a:lnTo>
                <a:lnTo>
                  <a:pt x="23" y="4"/>
                </a:lnTo>
                <a:lnTo>
                  <a:pt x="23" y="4"/>
                </a:lnTo>
                <a:lnTo>
                  <a:pt x="17" y="2"/>
                </a:lnTo>
                <a:lnTo>
                  <a:pt x="13" y="0"/>
                </a:lnTo>
                <a:lnTo>
                  <a:pt x="10" y="0"/>
                </a:lnTo>
                <a:lnTo>
                  <a:pt x="4" y="0"/>
                </a:lnTo>
                <a:lnTo>
                  <a:pt x="4" y="0"/>
                </a:lnTo>
                <a:lnTo>
                  <a:pt x="4" y="4"/>
                </a:lnTo>
                <a:lnTo>
                  <a:pt x="4" y="4"/>
                </a:lnTo>
                <a:lnTo>
                  <a:pt x="8" y="12"/>
                </a:lnTo>
                <a:lnTo>
                  <a:pt x="10" y="15"/>
                </a:lnTo>
                <a:lnTo>
                  <a:pt x="11" y="17"/>
                </a:lnTo>
                <a:lnTo>
                  <a:pt x="11" y="17"/>
                </a:lnTo>
                <a:lnTo>
                  <a:pt x="10" y="21"/>
                </a:lnTo>
                <a:lnTo>
                  <a:pt x="6" y="25"/>
                </a:lnTo>
                <a:lnTo>
                  <a:pt x="4" y="25"/>
                </a:lnTo>
                <a:lnTo>
                  <a:pt x="0" y="27"/>
                </a:lnTo>
                <a:lnTo>
                  <a:pt x="0" y="27"/>
                </a:lnTo>
                <a:lnTo>
                  <a:pt x="0" y="27"/>
                </a:lnTo>
                <a:lnTo>
                  <a:pt x="2" y="29"/>
                </a:lnTo>
                <a:lnTo>
                  <a:pt x="6" y="30"/>
                </a:lnTo>
                <a:lnTo>
                  <a:pt x="8" y="30"/>
                </a:lnTo>
                <a:lnTo>
                  <a:pt x="8" y="30"/>
                </a:lnTo>
                <a:lnTo>
                  <a:pt x="13" y="29"/>
                </a:lnTo>
                <a:lnTo>
                  <a:pt x="19" y="27"/>
                </a:lnTo>
                <a:lnTo>
                  <a:pt x="19" y="27"/>
                </a:lnTo>
                <a:lnTo>
                  <a:pt x="19" y="27"/>
                </a:lnTo>
                <a:lnTo>
                  <a:pt x="19" y="27"/>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97" name="Freeform 95"/>
          <p:cNvSpPr>
            <a:spLocks/>
          </p:cNvSpPr>
          <p:nvPr/>
        </p:nvSpPr>
        <p:spPr bwMode="auto">
          <a:xfrm>
            <a:off x="1694349" y="3022353"/>
            <a:ext cx="81435" cy="51975"/>
          </a:xfrm>
          <a:custGeom>
            <a:avLst/>
            <a:gdLst>
              <a:gd name="T0" fmla="*/ 0 w 40"/>
              <a:gd name="T1" fmla="*/ 2 h 30"/>
              <a:gd name="T2" fmla="*/ 0 w 40"/>
              <a:gd name="T3" fmla="*/ 15 h 30"/>
              <a:gd name="T4" fmla="*/ 0 w 40"/>
              <a:gd name="T5" fmla="*/ 27 h 30"/>
              <a:gd name="T6" fmla="*/ 10 w 40"/>
              <a:gd name="T7" fmla="*/ 30 h 30"/>
              <a:gd name="T8" fmla="*/ 23 w 40"/>
              <a:gd name="T9" fmla="*/ 27 h 30"/>
              <a:gd name="T10" fmla="*/ 28 w 40"/>
              <a:gd name="T11" fmla="*/ 21 h 30"/>
              <a:gd name="T12" fmla="*/ 28 w 40"/>
              <a:gd name="T13" fmla="*/ 11 h 30"/>
              <a:gd name="T14" fmla="*/ 40 w 40"/>
              <a:gd name="T15" fmla="*/ 6 h 30"/>
              <a:gd name="T16" fmla="*/ 34 w 40"/>
              <a:gd name="T17" fmla="*/ 0 h 30"/>
              <a:gd name="T18" fmla="*/ 27 w 40"/>
              <a:gd name="T19" fmla="*/ 0 h 30"/>
              <a:gd name="T20" fmla="*/ 0 w 40"/>
              <a:gd name="T21" fmla="*/ 2 h 30"/>
              <a:gd name="T22" fmla="*/ 0 w 40"/>
              <a:gd name="T23" fmla="*/ 2 h 30"/>
              <a:gd name="T24" fmla="*/ 0 w 40"/>
              <a:gd name="T25" fmla="*/ 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0" h="30">
                <a:moveTo>
                  <a:pt x="0" y="2"/>
                </a:moveTo>
                <a:lnTo>
                  <a:pt x="0" y="15"/>
                </a:lnTo>
                <a:lnTo>
                  <a:pt x="0" y="27"/>
                </a:lnTo>
                <a:lnTo>
                  <a:pt x="10" y="30"/>
                </a:lnTo>
                <a:lnTo>
                  <a:pt x="23" y="27"/>
                </a:lnTo>
                <a:lnTo>
                  <a:pt x="28" y="21"/>
                </a:lnTo>
                <a:lnTo>
                  <a:pt x="28" y="11"/>
                </a:lnTo>
                <a:lnTo>
                  <a:pt x="40" y="6"/>
                </a:lnTo>
                <a:lnTo>
                  <a:pt x="34" y="0"/>
                </a:lnTo>
                <a:lnTo>
                  <a:pt x="27" y="0"/>
                </a:lnTo>
                <a:lnTo>
                  <a:pt x="0" y="2"/>
                </a:lnTo>
                <a:lnTo>
                  <a:pt x="0" y="2"/>
                </a:lnTo>
                <a:lnTo>
                  <a:pt x="0" y="2"/>
                </a:lnTo>
                <a:close/>
              </a:path>
            </a:pathLst>
          </a:custGeom>
          <a:solidFill>
            <a:schemeClr val="bg1">
              <a:lumMod val="85000"/>
            </a:schemeClr>
          </a:solidFill>
          <a:ln w="635" cap="rnd">
            <a:solidFill>
              <a:schemeClr val="bg1">
                <a:alpha val="17000"/>
              </a:schemeClr>
            </a:solidFill>
            <a:round/>
            <a:headEnd/>
            <a:tailEnd/>
          </a:ln>
        </p:spPr>
        <p:txBody>
          <a:bodyPr/>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98" name="Freeform 96"/>
          <p:cNvSpPr>
            <a:spLocks/>
          </p:cNvSpPr>
          <p:nvPr/>
        </p:nvSpPr>
        <p:spPr bwMode="auto">
          <a:xfrm>
            <a:off x="1694349" y="3022353"/>
            <a:ext cx="81435" cy="51975"/>
          </a:xfrm>
          <a:custGeom>
            <a:avLst/>
            <a:gdLst>
              <a:gd name="T0" fmla="*/ 0 w 40"/>
              <a:gd name="T1" fmla="*/ 2 h 30"/>
              <a:gd name="T2" fmla="*/ 0 w 40"/>
              <a:gd name="T3" fmla="*/ 15 h 30"/>
              <a:gd name="T4" fmla="*/ 0 w 40"/>
              <a:gd name="T5" fmla="*/ 27 h 30"/>
              <a:gd name="T6" fmla="*/ 10 w 40"/>
              <a:gd name="T7" fmla="*/ 30 h 30"/>
              <a:gd name="T8" fmla="*/ 23 w 40"/>
              <a:gd name="T9" fmla="*/ 27 h 30"/>
              <a:gd name="T10" fmla="*/ 28 w 40"/>
              <a:gd name="T11" fmla="*/ 21 h 30"/>
              <a:gd name="T12" fmla="*/ 28 w 40"/>
              <a:gd name="T13" fmla="*/ 11 h 30"/>
              <a:gd name="T14" fmla="*/ 40 w 40"/>
              <a:gd name="T15" fmla="*/ 6 h 30"/>
              <a:gd name="T16" fmla="*/ 34 w 40"/>
              <a:gd name="T17" fmla="*/ 0 h 30"/>
              <a:gd name="T18" fmla="*/ 27 w 40"/>
              <a:gd name="T19" fmla="*/ 0 h 30"/>
              <a:gd name="T20" fmla="*/ 0 w 40"/>
              <a:gd name="T21" fmla="*/ 2 h 30"/>
              <a:gd name="T22" fmla="*/ 0 w 40"/>
              <a:gd name="T23" fmla="*/ 2 h 30"/>
              <a:gd name="T24" fmla="*/ 0 w 40"/>
              <a:gd name="T25" fmla="*/ 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0" h="30">
                <a:moveTo>
                  <a:pt x="0" y="2"/>
                </a:moveTo>
                <a:lnTo>
                  <a:pt x="0" y="15"/>
                </a:lnTo>
                <a:lnTo>
                  <a:pt x="0" y="27"/>
                </a:lnTo>
                <a:lnTo>
                  <a:pt x="10" y="30"/>
                </a:lnTo>
                <a:lnTo>
                  <a:pt x="23" y="27"/>
                </a:lnTo>
                <a:lnTo>
                  <a:pt x="28" y="21"/>
                </a:lnTo>
                <a:lnTo>
                  <a:pt x="28" y="11"/>
                </a:lnTo>
                <a:lnTo>
                  <a:pt x="40" y="6"/>
                </a:lnTo>
                <a:lnTo>
                  <a:pt x="34" y="0"/>
                </a:lnTo>
                <a:lnTo>
                  <a:pt x="27" y="0"/>
                </a:lnTo>
                <a:lnTo>
                  <a:pt x="0" y="2"/>
                </a:lnTo>
                <a:lnTo>
                  <a:pt x="0" y="2"/>
                </a:lnTo>
                <a:lnTo>
                  <a:pt x="0" y="2"/>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99" name="Freeform 97"/>
          <p:cNvSpPr>
            <a:spLocks/>
          </p:cNvSpPr>
          <p:nvPr/>
        </p:nvSpPr>
        <p:spPr bwMode="auto">
          <a:xfrm>
            <a:off x="1655669" y="2871630"/>
            <a:ext cx="189331" cy="88356"/>
          </a:xfrm>
          <a:custGeom>
            <a:avLst/>
            <a:gdLst>
              <a:gd name="T0" fmla="*/ 55 w 93"/>
              <a:gd name="T1" fmla="*/ 9 h 51"/>
              <a:gd name="T2" fmla="*/ 38 w 93"/>
              <a:gd name="T3" fmla="*/ 0 h 51"/>
              <a:gd name="T4" fmla="*/ 30 w 93"/>
              <a:gd name="T5" fmla="*/ 0 h 51"/>
              <a:gd name="T6" fmla="*/ 12 w 93"/>
              <a:gd name="T7" fmla="*/ 9 h 51"/>
              <a:gd name="T8" fmla="*/ 0 w 93"/>
              <a:gd name="T9" fmla="*/ 9 h 51"/>
              <a:gd name="T10" fmla="*/ 2 w 93"/>
              <a:gd name="T11" fmla="*/ 27 h 51"/>
              <a:gd name="T12" fmla="*/ 25 w 93"/>
              <a:gd name="T13" fmla="*/ 51 h 51"/>
              <a:gd name="T14" fmla="*/ 34 w 93"/>
              <a:gd name="T15" fmla="*/ 51 h 51"/>
              <a:gd name="T16" fmla="*/ 42 w 93"/>
              <a:gd name="T17" fmla="*/ 45 h 51"/>
              <a:gd name="T18" fmla="*/ 49 w 93"/>
              <a:gd name="T19" fmla="*/ 45 h 51"/>
              <a:gd name="T20" fmla="*/ 59 w 93"/>
              <a:gd name="T21" fmla="*/ 45 h 51"/>
              <a:gd name="T22" fmla="*/ 64 w 93"/>
              <a:gd name="T23" fmla="*/ 45 h 51"/>
              <a:gd name="T24" fmla="*/ 74 w 93"/>
              <a:gd name="T25" fmla="*/ 45 h 51"/>
              <a:gd name="T26" fmla="*/ 83 w 93"/>
              <a:gd name="T27" fmla="*/ 34 h 51"/>
              <a:gd name="T28" fmla="*/ 93 w 93"/>
              <a:gd name="T29" fmla="*/ 30 h 51"/>
              <a:gd name="T30" fmla="*/ 85 w 93"/>
              <a:gd name="T31" fmla="*/ 23 h 51"/>
              <a:gd name="T32" fmla="*/ 76 w 93"/>
              <a:gd name="T33" fmla="*/ 23 h 51"/>
              <a:gd name="T34" fmla="*/ 76 w 93"/>
              <a:gd name="T35" fmla="*/ 15 h 51"/>
              <a:gd name="T36" fmla="*/ 64 w 93"/>
              <a:gd name="T37" fmla="*/ 9 h 51"/>
              <a:gd name="T38" fmla="*/ 64 w 93"/>
              <a:gd name="T39" fmla="*/ 17 h 51"/>
              <a:gd name="T40" fmla="*/ 55 w 93"/>
              <a:gd name="T41" fmla="*/ 9 h 51"/>
              <a:gd name="T42" fmla="*/ 55 w 93"/>
              <a:gd name="T43" fmla="*/ 9 h 51"/>
              <a:gd name="T44" fmla="*/ 55 w 93"/>
              <a:gd name="T45" fmla="*/ 9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93" h="51">
                <a:moveTo>
                  <a:pt x="55" y="9"/>
                </a:moveTo>
                <a:lnTo>
                  <a:pt x="38" y="0"/>
                </a:lnTo>
                <a:lnTo>
                  <a:pt x="30" y="0"/>
                </a:lnTo>
                <a:lnTo>
                  <a:pt x="12" y="9"/>
                </a:lnTo>
                <a:lnTo>
                  <a:pt x="0" y="9"/>
                </a:lnTo>
                <a:lnTo>
                  <a:pt x="2" y="27"/>
                </a:lnTo>
                <a:lnTo>
                  <a:pt x="25" y="51"/>
                </a:lnTo>
                <a:lnTo>
                  <a:pt x="34" y="51"/>
                </a:lnTo>
                <a:lnTo>
                  <a:pt x="42" y="45"/>
                </a:lnTo>
                <a:lnTo>
                  <a:pt x="49" y="45"/>
                </a:lnTo>
                <a:lnTo>
                  <a:pt x="59" y="45"/>
                </a:lnTo>
                <a:lnTo>
                  <a:pt x="64" y="45"/>
                </a:lnTo>
                <a:lnTo>
                  <a:pt x="74" y="45"/>
                </a:lnTo>
                <a:lnTo>
                  <a:pt x="83" y="34"/>
                </a:lnTo>
                <a:lnTo>
                  <a:pt x="93" y="30"/>
                </a:lnTo>
                <a:lnTo>
                  <a:pt x="85" y="23"/>
                </a:lnTo>
                <a:lnTo>
                  <a:pt x="76" y="23"/>
                </a:lnTo>
                <a:lnTo>
                  <a:pt x="76" y="15"/>
                </a:lnTo>
                <a:lnTo>
                  <a:pt x="64" y="9"/>
                </a:lnTo>
                <a:lnTo>
                  <a:pt x="64" y="17"/>
                </a:lnTo>
                <a:lnTo>
                  <a:pt x="55" y="9"/>
                </a:lnTo>
                <a:lnTo>
                  <a:pt x="55" y="9"/>
                </a:lnTo>
                <a:lnTo>
                  <a:pt x="55" y="9"/>
                </a:lnTo>
                <a:close/>
              </a:path>
            </a:pathLst>
          </a:custGeom>
          <a:solidFill>
            <a:schemeClr val="bg1">
              <a:lumMod val="85000"/>
            </a:schemeClr>
          </a:solidFill>
          <a:ln w="635" cap="rnd">
            <a:solidFill>
              <a:schemeClr val="bg1">
                <a:alpha val="17000"/>
              </a:schemeClr>
            </a:solidFill>
            <a:round/>
            <a:headEnd/>
            <a:tailEnd/>
          </a:ln>
        </p:spPr>
        <p:txBody>
          <a:bodyPr/>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00" name="Freeform 98"/>
          <p:cNvSpPr>
            <a:spLocks/>
          </p:cNvSpPr>
          <p:nvPr/>
        </p:nvSpPr>
        <p:spPr bwMode="auto">
          <a:xfrm>
            <a:off x="1655669" y="2871630"/>
            <a:ext cx="189331" cy="88356"/>
          </a:xfrm>
          <a:custGeom>
            <a:avLst/>
            <a:gdLst>
              <a:gd name="T0" fmla="*/ 55 w 93"/>
              <a:gd name="T1" fmla="*/ 9 h 51"/>
              <a:gd name="T2" fmla="*/ 38 w 93"/>
              <a:gd name="T3" fmla="*/ 0 h 51"/>
              <a:gd name="T4" fmla="*/ 30 w 93"/>
              <a:gd name="T5" fmla="*/ 0 h 51"/>
              <a:gd name="T6" fmla="*/ 12 w 93"/>
              <a:gd name="T7" fmla="*/ 9 h 51"/>
              <a:gd name="T8" fmla="*/ 0 w 93"/>
              <a:gd name="T9" fmla="*/ 9 h 51"/>
              <a:gd name="T10" fmla="*/ 2 w 93"/>
              <a:gd name="T11" fmla="*/ 27 h 51"/>
              <a:gd name="T12" fmla="*/ 25 w 93"/>
              <a:gd name="T13" fmla="*/ 51 h 51"/>
              <a:gd name="T14" fmla="*/ 34 w 93"/>
              <a:gd name="T15" fmla="*/ 51 h 51"/>
              <a:gd name="T16" fmla="*/ 42 w 93"/>
              <a:gd name="T17" fmla="*/ 45 h 51"/>
              <a:gd name="T18" fmla="*/ 49 w 93"/>
              <a:gd name="T19" fmla="*/ 45 h 51"/>
              <a:gd name="T20" fmla="*/ 59 w 93"/>
              <a:gd name="T21" fmla="*/ 45 h 51"/>
              <a:gd name="T22" fmla="*/ 64 w 93"/>
              <a:gd name="T23" fmla="*/ 45 h 51"/>
              <a:gd name="T24" fmla="*/ 74 w 93"/>
              <a:gd name="T25" fmla="*/ 45 h 51"/>
              <a:gd name="T26" fmla="*/ 83 w 93"/>
              <a:gd name="T27" fmla="*/ 34 h 51"/>
              <a:gd name="T28" fmla="*/ 93 w 93"/>
              <a:gd name="T29" fmla="*/ 30 h 51"/>
              <a:gd name="T30" fmla="*/ 85 w 93"/>
              <a:gd name="T31" fmla="*/ 23 h 51"/>
              <a:gd name="T32" fmla="*/ 76 w 93"/>
              <a:gd name="T33" fmla="*/ 23 h 51"/>
              <a:gd name="T34" fmla="*/ 76 w 93"/>
              <a:gd name="T35" fmla="*/ 15 h 51"/>
              <a:gd name="T36" fmla="*/ 64 w 93"/>
              <a:gd name="T37" fmla="*/ 9 h 51"/>
              <a:gd name="T38" fmla="*/ 64 w 93"/>
              <a:gd name="T39" fmla="*/ 17 h 51"/>
              <a:gd name="T40" fmla="*/ 55 w 93"/>
              <a:gd name="T41" fmla="*/ 9 h 51"/>
              <a:gd name="T42" fmla="*/ 55 w 93"/>
              <a:gd name="T43" fmla="*/ 9 h 51"/>
              <a:gd name="T44" fmla="*/ 55 w 93"/>
              <a:gd name="T45" fmla="*/ 9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93" h="51">
                <a:moveTo>
                  <a:pt x="55" y="9"/>
                </a:moveTo>
                <a:lnTo>
                  <a:pt x="38" y="0"/>
                </a:lnTo>
                <a:lnTo>
                  <a:pt x="30" y="0"/>
                </a:lnTo>
                <a:lnTo>
                  <a:pt x="12" y="9"/>
                </a:lnTo>
                <a:lnTo>
                  <a:pt x="0" y="9"/>
                </a:lnTo>
                <a:lnTo>
                  <a:pt x="2" y="27"/>
                </a:lnTo>
                <a:lnTo>
                  <a:pt x="25" y="51"/>
                </a:lnTo>
                <a:lnTo>
                  <a:pt x="34" y="51"/>
                </a:lnTo>
                <a:lnTo>
                  <a:pt x="42" y="45"/>
                </a:lnTo>
                <a:lnTo>
                  <a:pt x="49" y="45"/>
                </a:lnTo>
                <a:lnTo>
                  <a:pt x="59" y="45"/>
                </a:lnTo>
                <a:lnTo>
                  <a:pt x="64" y="45"/>
                </a:lnTo>
                <a:lnTo>
                  <a:pt x="74" y="45"/>
                </a:lnTo>
                <a:lnTo>
                  <a:pt x="83" y="34"/>
                </a:lnTo>
                <a:lnTo>
                  <a:pt x="93" y="30"/>
                </a:lnTo>
                <a:lnTo>
                  <a:pt x="85" y="23"/>
                </a:lnTo>
                <a:lnTo>
                  <a:pt x="76" y="23"/>
                </a:lnTo>
                <a:lnTo>
                  <a:pt x="76" y="15"/>
                </a:lnTo>
                <a:lnTo>
                  <a:pt x="64" y="9"/>
                </a:lnTo>
                <a:lnTo>
                  <a:pt x="64" y="17"/>
                </a:lnTo>
                <a:lnTo>
                  <a:pt x="55" y="9"/>
                </a:lnTo>
                <a:lnTo>
                  <a:pt x="55" y="9"/>
                </a:lnTo>
                <a:lnTo>
                  <a:pt x="55" y="9"/>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01" name="Freeform 99"/>
          <p:cNvSpPr>
            <a:spLocks/>
          </p:cNvSpPr>
          <p:nvPr/>
        </p:nvSpPr>
        <p:spPr bwMode="auto">
          <a:xfrm>
            <a:off x="1698421" y="3036214"/>
            <a:ext cx="150651" cy="103948"/>
          </a:xfrm>
          <a:custGeom>
            <a:avLst/>
            <a:gdLst>
              <a:gd name="T0" fmla="*/ 74 w 74"/>
              <a:gd name="T1" fmla="*/ 32 h 60"/>
              <a:gd name="T2" fmla="*/ 70 w 74"/>
              <a:gd name="T3" fmla="*/ 13 h 60"/>
              <a:gd name="T4" fmla="*/ 59 w 74"/>
              <a:gd name="T5" fmla="*/ 13 h 60"/>
              <a:gd name="T6" fmla="*/ 51 w 74"/>
              <a:gd name="T7" fmla="*/ 13 h 60"/>
              <a:gd name="T8" fmla="*/ 38 w 74"/>
              <a:gd name="T9" fmla="*/ 0 h 60"/>
              <a:gd name="T10" fmla="*/ 26 w 74"/>
              <a:gd name="T11" fmla="*/ 5 h 60"/>
              <a:gd name="T12" fmla="*/ 26 w 74"/>
              <a:gd name="T13" fmla="*/ 13 h 60"/>
              <a:gd name="T14" fmla="*/ 21 w 74"/>
              <a:gd name="T15" fmla="*/ 19 h 60"/>
              <a:gd name="T16" fmla="*/ 8 w 74"/>
              <a:gd name="T17" fmla="*/ 22 h 60"/>
              <a:gd name="T18" fmla="*/ 0 w 74"/>
              <a:gd name="T19" fmla="*/ 22 h 60"/>
              <a:gd name="T20" fmla="*/ 0 w 74"/>
              <a:gd name="T21" fmla="*/ 30 h 60"/>
              <a:gd name="T22" fmla="*/ 2 w 74"/>
              <a:gd name="T23" fmla="*/ 34 h 60"/>
              <a:gd name="T24" fmla="*/ 8 w 74"/>
              <a:gd name="T25" fmla="*/ 28 h 60"/>
              <a:gd name="T26" fmla="*/ 13 w 74"/>
              <a:gd name="T27" fmla="*/ 28 h 60"/>
              <a:gd name="T28" fmla="*/ 17 w 74"/>
              <a:gd name="T29" fmla="*/ 39 h 60"/>
              <a:gd name="T30" fmla="*/ 17 w 74"/>
              <a:gd name="T31" fmla="*/ 47 h 60"/>
              <a:gd name="T32" fmla="*/ 26 w 74"/>
              <a:gd name="T33" fmla="*/ 56 h 60"/>
              <a:gd name="T34" fmla="*/ 32 w 74"/>
              <a:gd name="T35" fmla="*/ 58 h 60"/>
              <a:gd name="T36" fmla="*/ 38 w 74"/>
              <a:gd name="T37" fmla="*/ 60 h 60"/>
              <a:gd name="T38" fmla="*/ 43 w 74"/>
              <a:gd name="T39" fmla="*/ 60 h 60"/>
              <a:gd name="T40" fmla="*/ 34 w 74"/>
              <a:gd name="T41" fmla="*/ 51 h 60"/>
              <a:gd name="T42" fmla="*/ 30 w 74"/>
              <a:gd name="T43" fmla="*/ 34 h 60"/>
              <a:gd name="T44" fmla="*/ 30 w 74"/>
              <a:gd name="T45" fmla="*/ 28 h 60"/>
              <a:gd name="T46" fmla="*/ 42 w 74"/>
              <a:gd name="T47" fmla="*/ 28 h 60"/>
              <a:gd name="T48" fmla="*/ 66 w 74"/>
              <a:gd name="T49" fmla="*/ 28 h 60"/>
              <a:gd name="T50" fmla="*/ 72 w 74"/>
              <a:gd name="T51" fmla="*/ 34 h 60"/>
              <a:gd name="T52" fmla="*/ 74 w 74"/>
              <a:gd name="T53" fmla="*/ 32 h 60"/>
              <a:gd name="T54" fmla="*/ 74 w 74"/>
              <a:gd name="T55" fmla="*/ 32 h 60"/>
              <a:gd name="T56" fmla="*/ 74 w 74"/>
              <a:gd name="T57" fmla="*/ 32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4" h="60">
                <a:moveTo>
                  <a:pt x="74" y="32"/>
                </a:moveTo>
                <a:lnTo>
                  <a:pt x="70" y="13"/>
                </a:lnTo>
                <a:lnTo>
                  <a:pt x="59" y="13"/>
                </a:lnTo>
                <a:lnTo>
                  <a:pt x="51" y="13"/>
                </a:lnTo>
                <a:lnTo>
                  <a:pt x="38" y="0"/>
                </a:lnTo>
                <a:lnTo>
                  <a:pt x="26" y="5"/>
                </a:lnTo>
                <a:lnTo>
                  <a:pt x="26" y="13"/>
                </a:lnTo>
                <a:lnTo>
                  <a:pt x="21" y="19"/>
                </a:lnTo>
                <a:lnTo>
                  <a:pt x="8" y="22"/>
                </a:lnTo>
                <a:lnTo>
                  <a:pt x="0" y="22"/>
                </a:lnTo>
                <a:lnTo>
                  <a:pt x="0" y="30"/>
                </a:lnTo>
                <a:lnTo>
                  <a:pt x="2" y="34"/>
                </a:lnTo>
                <a:lnTo>
                  <a:pt x="8" y="28"/>
                </a:lnTo>
                <a:lnTo>
                  <a:pt x="13" y="28"/>
                </a:lnTo>
                <a:lnTo>
                  <a:pt x="17" y="39"/>
                </a:lnTo>
                <a:lnTo>
                  <a:pt x="17" y="47"/>
                </a:lnTo>
                <a:lnTo>
                  <a:pt x="26" y="56"/>
                </a:lnTo>
                <a:lnTo>
                  <a:pt x="32" y="58"/>
                </a:lnTo>
                <a:lnTo>
                  <a:pt x="38" y="60"/>
                </a:lnTo>
                <a:lnTo>
                  <a:pt x="43" y="60"/>
                </a:lnTo>
                <a:lnTo>
                  <a:pt x="34" y="51"/>
                </a:lnTo>
                <a:lnTo>
                  <a:pt x="30" y="34"/>
                </a:lnTo>
                <a:lnTo>
                  <a:pt x="30" y="28"/>
                </a:lnTo>
                <a:lnTo>
                  <a:pt x="42" y="28"/>
                </a:lnTo>
                <a:lnTo>
                  <a:pt x="66" y="28"/>
                </a:lnTo>
                <a:lnTo>
                  <a:pt x="72" y="34"/>
                </a:lnTo>
                <a:lnTo>
                  <a:pt x="74" y="32"/>
                </a:lnTo>
                <a:lnTo>
                  <a:pt x="74" y="32"/>
                </a:lnTo>
                <a:lnTo>
                  <a:pt x="74" y="32"/>
                </a:lnTo>
                <a:close/>
              </a:path>
            </a:pathLst>
          </a:custGeom>
          <a:solidFill>
            <a:schemeClr val="bg1">
              <a:lumMod val="85000"/>
            </a:schemeClr>
          </a:solidFill>
          <a:ln w="635" cap="rnd">
            <a:solidFill>
              <a:schemeClr val="bg1">
                <a:alpha val="17000"/>
              </a:schemeClr>
            </a:solidFill>
            <a:round/>
            <a:headEnd/>
            <a:tailEnd/>
          </a:ln>
        </p:spPr>
        <p:txBody>
          <a:bodyPr/>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02" name="Freeform 100"/>
          <p:cNvSpPr>
            <a:spLocks/>
          </p:cNvSpPr>
          <p:nvPr/>
        </p:nvSpPr>
        <p:spPr bwMode="auto">
          <a:xfrm>
            <a:off x="1698421" y="3036214"/>
            <a:ext cx="150651" cy="103948"/>
          </a:xfrm>
          <a:custGeom>
            <a:avLst/>
            <a:gdLst>
              <a:gd name="T0" fmla="*/ 74 w 74"/>
              <a:gd name="T1" fmla="*/ 32 h 60"/>
              <a:gd name="T2" fmla="*/ 70 w 74"/>
              <a:gd name="T3" fmla="*/ 13 h 60"/>
              <a:gd name="T4" fmla="*/ 59 w 74"/>
              <a:gd name="T5" fmla="*/ 13 h 60"/>
              <a:gd name="T6" fmla="*/ 51 w 74"/>
              <a:gd name="T7" fmla="*/ 13 h 60"/>
              <a:gd name="T8" fmla="*/ 38 w 74"/>
              <a:gd name="T9" fmla="*/ 0 h 60"/>
              <a:gd name="T10" fmla="*/ 26 w 74"/>
              <a:gd name="T11" fmla="*/ 5 h 60"/>
              <a:gd name="T12" fmla="*/ 26 w 74"/>
              <a:gd name="T13" fmla="*/ 13 h 60"/>
              <a:gd name="T14" fmla="*/ 21 w 74"/>
              <a:gd name="T15" fmla="*/ 19 h 60"/>
              <a:gd name="T16" fmla="*/ 8 w 74"/>
              <a:gd name="T17" fmla="*/ 22 h 60"/>
              <a:gd name="T18" fmla="*/ 0 w 74"/>
              <a:gd name="T19" fmla="*/ 22 h 60"/>
              <a:gd name="T20" fmla="*/ 0 w 74"/>
              <a:gd name="T21" fmla="*/ 30 h 60"/>
              <a:gd name="T22" fmla="*/ 2 w 74"/>
              <a:gd name="T23" fmla="*/ 34 h 60"/>
              <a:gd name="T24" fmla="*/ 8 w 74"/>
              <a:gd name="T25" fmla="*/ 28 h 60"/>
              <a:gd name="T26" fmla="*/ 13 w 74"/>
              <a:gd name="T27" fmla="*/ 28 h 60"/>
              <a:gd name="T28" fmla="*/ 17 w 74"/>
              <a:gd name="T29" fmla="*/ 39 h 60"/>
              <a:gd name="T30" fmla="*/ 17 w 74"/>
              <a:gd name="T31" fmla="*/ 47 h 60"/>
              <a:gd name="T32" fmla="*/ 26 w 74"/>
              <a:gd name="T33" fmla="*/ 56 h 60"/>
              <a:gd name="T34" fmla="*/ 32 w 74"/>
              <a:gd name="T35" fmla="*/ 58 h 60"/>
              <a:gd name="T36" fmla="*/ 38 w 74"/>
              <a:gd name="T37" fmla="*/ 60 h 60"/>
              <a:gd name="T38" fmla="*/ 43 w 74"/>
              <a:gd name="T39" fmla="*/ 60 h 60"/>
              <a:gd name="T40" fmla="*/ 34 w 74"/>
              <a:gd name="T41" fmla="*/ 51 h 60"/>
              <a:gd name="T42" fmla="*/ 30 w 74"/>
              <a:gd name="T43" fmla="*/ 34 h 60"/>
              <a:gd name="T44" fmla="*/ 30 w 74"/>
              <a:gd name="T45" fmla="*/ 28 h 60"/>
              <a:gd name="T46" fmla="*/ 42 w 74"/>
              <a:gd name="T47" fmla="*/ 28 h 60"/>
              <a:gd name="T48" fmla="*/ 66 w 74"/>
              <a:gd name="T49" fmla="*/ 28 h 60"/>
              <a:gd name="T50" fmla="*/ 72 w 74"/>
              <a:gd name="T51" fmla="*/ 34 h 60"/>
              <a:gd name="T52" fmla="*/ 74 w 74"/>
              <a:gd name="T53" fmla="*/ 32 h 60"/>
              <a:gd name="T54" fmla="*/ 74 w 74"/>
              <a:gd name="T55" fmla="*/ 32 h 60"/>
              <a:gd name="T56" fmla="*/ 74 w 74"/>
              <a:gd name="T57" fmla="*/ 32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4" h="60">
                <a:moveTo>
                  <a:pt x="74" y="32"/>
                </a:moveTo>
                <a:lnTo>
                  <a:pt x="70" y="13"/>
                </a:lnTo>
                <a:lnTo>
                  <a:pt x="59" y="13"/>
                </a:lnTo>
                <a:lnTo>
                  <a:pt x="51" y="13"/>
                </a:lnTo>
                <a:lnTo>
                  <a:pt x="38" y="0"/>
                </a:lnTo>
                <a:lnTo>
                  <a:pt x="26" y="5"/>
                </a:lnTo>
                <a:lnTo>
                  <a:pt x="26" y="13"/>
                </a:lnTo>
                <a:lnTo>
                  <a:pt x="21" y="19"/>
                </a:lnTo>
                <a:lnTo>
                  <a:pt x="8" y="22"/>
                </a:lnTo>
                <a:lnTo>
                  <a:pt x="0" y="22"/>
                </a:lnTo>
                <a:lnTo>
                  <a:pt x="0" y="30"/>
                </a:lnTo>
                <a:lnTo>
                  <a:pt x="2" y="34"/>
                </a:lnTo>
                <a:lnTo>
                  <a:pt x="8" y="28"/>
                </a:lnTo>
                <a:lnTo>
                  <a:pt x="13" y="28"/>
                </a:lnTo>
                <a:lnTo>
                  <a:pt x="17" y="39"/>
                </a:lnTo>
                <a:lnTo>
                  <a:pt x="17" y="47"/>
                </a:lnTo>
                <a:lnTo>
                  <a:pt x="26" y="56"/>
                </a:lnTo>
                <a:lnTo>
                  <a:pt x="32" y="58"/>
                </a:lnTo>
                <a:lnTo>
                  <a:pt x="38" y="60"/>
                </a:lnTo>
                <a:lnTo>
                  <a:pt x="43" y="60"/>
                </a:lnTo>
                <a:lnTo>
                  <a:pt x="34" y="51"/>
                </a:lnTo>
                <a:lnTo>
                  <a:pt x="30" y="34"/>
                </a:lnTo>
                <a:lnTo>
                  <a:pt x="30" y="28"/>
                </a:lnTo>
                <a:lnTo>
                  <a:pt x="42" y="28"/>
                </a:lnTo>
                <a:lnTo>
                  <a:pt x="66" y="28"/>
                </a:lnTo>
                <a:lnTo>
                  <a:pt x="72" y="34"/>
                </a:lnTo>
                <a:lnTo>
                  <a:pt x="74" y="32"/>
                </a:lnTo>
                <a:lnTo>
                  <a:pt x="74" y="32"/>
                </a:lnTo>
                <a:lnTo>
                  <a:pt x="74" y="32"/>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03" name="Freeform 101"/>
          <p:cNvSpPr>
            <a:spLocks/>
          </p:cNvSpPr>
          <p:nvPr/>
        </p:nvSpPr>
        <p:spPr bwMode="auto">
          <a:xfrm>
            <a:off x="1574234" y="2949591"/>
            <a:ext cx="211727" cy="88356"/>
          </a:xfrm>
          <a:custGeom>
            <a:avLst/>
            <a:gdLst>
              <a:gd name="T0" fmla="*/ 93 w 104"/>
              <a:gd name="T1" fmla="*/ 42 h 51"/>
              <a:gd name="T2" fmla="*/ 86 w 104"/>
              <a:gd name="T3" fmla="*/ 42 h 51"/>
              <a:gd name="T4" fmla="*/ 59 w 104"/>
              <a:gd name="T5" fmla="*/ 44 h 51"/>
              <a:gd name="T6" fmla="*/ 46 w 104"/>
              <a:gd name="T7" fmla="*/ 44 h 51"/>
              <a:gd name="T8" fmla="*/ 38 w 104"/>
              <a:gd name="T9" fmla="*/ 36 h 51"/>
              <a:gd name="T10" fmla="*/ 21 w 104"/>
              <a:gd name="T11" fmla="*/ 44 h 51"/>
              <a:gd name="T12" fmla="*/ 16 w 104"/>
              <a:gd name="T13" fmla="*/ 51 h 51"/>
              <a:gd name="T14" fmla="*/ 0 w 104"/>
              <a:gd name="T15" fmla="*/ 31 h 51"/>
              <a:gd name="T16" fmla="*/ 16 w 104"/>
              <a:gd name="T17" fmla="*/ 31 h 51"/>
              <a:gd name="T18" fmla="*/ 21 w 104"/>
              <a:gd name="T19" fmla="*/ 27 h 51"/>
              <a:gd name="T20" fmla="*/ 27 w 104"/>
              <a:gd name="T21" fmla="*/ 33 h 51"/>
              <a:gd name="T22" fmla="*/ 31 w 104"/>
              <a:gd name="T23" fmla="*/ 27 h 51"/>
              <a:gd name="T24" fmla="*/ 44 w 104"/>
              <a:gd name="T25" fmla="*/ 23 h 51"/>
              <a:gd name="T26" fmla="*/ 50 w 104"/>
              <a:gd name="T27" fmla="*/ 31 h 51"/>
              <a:gd name="T28" fmla="*/ 50 w 104"/>
              <a:gd name="T29" fmla="*/ 17 h 51"/>
              <a:gd name="T30" fmla="*/ 59 w 104"/>
              <a:gd name="T31" fmla="*/ 14 h 51"/>
              <a:gd name="T32" fmla="*/ 59 w 104"/>
              <a:gd name="T33" fmla="*/ 6 h 51"/>
              <a:gd name="T34" fmla="*/ 65 w 104"/>
              <a:gd name="T35" fmla="*/ 6 h 51"/>
              <a:gd name="T36" fmla="*/ 74 w 104"/>
              <a:gd name="T37" fmla="*/ 6 h 51"/>
              <a:gd name="T38" fmla="*/ 80 w 104"/>
              <a:gd name="T39" fmla="*/ 0 h 51"/>
              <a:gd name="T40" fmla="*/ 104 w 104"/>
              <a:gd name="T41" fmla="*/ 0 h 51"/>
              <a:gd name="T42" fmla="*/ 104 w 104"/>
              <a:gd name="T43" fmla="*/ 14 h 51"/>
              <a:gd name="T44" fmla="*/ 104 w 104"/>
              <a:gd name="T45" fmla="*/ 25 h 51"/>
              <a:gd name="T46" fmla="*/ 99 w 104"/>
              <a:gd name="T47" fmla="*/ 25 h 51"/>
              <a:gd name="T48" fmla="*/ 93 w 104"/>
              <a:gd name="T49" fmla="*/ 42 h 51"/>
              <a:gd name="T50" fmla="*/ 93 w 104"/>
              <a:gd name="T51" fmla="*/ 42 h 51"/>
              <a:gd name="T52" fmla="*/ 93 w 104"/>
              <a:gd name="T53" fmla="*/ 42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04" h="51">
                <a:moveTo>
                  <a:pt x="93" y="42"/>
                </a:moveTo>
                <a:lnTo>
                  <a:pt x="86" y="42"/>
                </a:lnTo>
                <a:lnTo>
                  <a:pt x="59" y="44"/>
                </a:lnTo>
                <a:lnTo>
                  <a:pt x="46" y="44"/>
                </a:lnTo>
                <a:lnTo>
                  <a:pt x="38" y="36"/>
                </a:lnTo>
                <a:lnTo>
                  <a:pt x="21" y="44"/>
                </a:lnTo>
                <a:lnTo>
                  <a:pt x="16" y="51"/>
                </a:lnTo>
                <a:lnTo>
                  <a:pt x="0" y="31"/>
                </a:lnTo>
                <a:lnTo>
                  <a:pt x="16" y="31"/>
                </a:lnTo>
                <a:lnTo>
                  <a:pt x="21" y="27"/>
                </a:lnTo>
                <a:lnTo>
                  <a:pt x="27" y="33"/>
                </a:lnTo>
                <a:lnTo>
                  <a:pt x="31" y="27"/>
                </a:lnTo>
                <a:lnTo>
                  <a:pt x="44" y="23"/>
                </a:lnTo>
                <a:lnTo>
                  <a:pt x="50" y="31"/>
                </a:lnTo>
                <a:lnTo>
                  <a:pt x="50" y="17"/>
                </a:lnTo>
                <a:lnTo>
                  <a:pt x="59" y="14"/>
                </a:lnTo>
                <a:lnTo>
                  <a:pt x="59" y="6"/>
                </a:lnTo>
                <a:lnTo>
                  <a:pt x="65" y="6"/>
                </a:lnTo>
                <a:lnTo>
                  <a:pt x="74" y="6"/>
                </a:lnTo>
                <a:lnTo>
                  <a:pt x="80" y="0"/>
                </a:lnTo>
                <a:lnTo>
                  <a:pt x="104" y="0"/>
                </a:lnTo>
                <a:lnTo>
                  <a:pt x="104" y="14"/>
                </a:lnTo>
                <a:lnTo>
                  <a:pt x="104" y="25"/>
                </a:lnTo>
                <a:lnTo>
                  <a:pt x="99" y="25"/>
                </a:lnTo>
                <a:lnTo>
                  <a:pt x="93" y="42"/>
                </a:lnTo>
                <a:lnTo>
                  <a:pt x="93" y="42"/>
                </a:lnTo>
                <a:lnTo>
                  <a:pt x="93" y="42"/>
                </a:lnTo>
                <a:close/>
              </a:path>
            </a:pathLst>
          </a:custGeom>
          <a:solidFill>
            <a:schemeClr val="bg1">
              <a:lumMod val="85000"/>
            </a:schemeClr>
          </a:solidFill>
          <a:ln w="635" cap="rnd">
            <a:solidFill>
              <a:schemeClr val="bg1">
                <a:alpha val="17000"/>
              </a:schemeClr>
            </a:solidFill>
            <a:round/>
            <a:headEnd/>
            <a:tailEnd/>
          </a:ln>
        </p:spPr>
        <p:txBody>
          <a:bodyPr/>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04" name="Freeform 102"/>
          <p:cNvSpPr>
            <a:spLocks/>
          </p:cNvSpPr>
          <p:nvPr/>
        </p:nvSpPr>
        <p:spPr bwMode="auto">
          <a:xfrm>
            <a:off x="1574234" y="2949591"/>
            <a:ext cx="211727" cy="88356"/>
          </a:xfrm>
          <a:custGeom>
            <a:avLst/>
            <a:gdLst>
              <a:gd name="T0" fmla="*/ 93 w 104"/>
              <a:gd name="T1" fmla="*/ 42 h 51"/>
              <a:gd name="T2" fmla="*/ 86 w 104"/>
              <a:gd name="T3" fmla="*/ 42 h 51"/>
              <a:gd name="T4" fmla="*/ 59 w 104"/>
              <a:gd name="T5" fmla="*/ 44 h 51"/>
              <a:gd name="T6" fmla="*/ 46 w 104"/>
              <a:gd name="T7" fmla="*/ 44 h 51"/>
              <a:gd name="T8" fmla="*/ 38 w 104"/>
              <a:gd name="T9" fmla="*/ 36 h 51"/>
              <a:gd name="T10" fmla="*/ 21 w 104"/>
              <a:gd name="T11" fmla="*/ 44 h 51"/>
              <a:gd name="T12" fmla="*/ 16 w 104"/>
              <a:gd name="T13" fmla="*/ 51 h 51"/>
              <a:gd name="T14" fmla="*/ 0 w 104"/>
              <a:gd name="T15" fmla="*/ 31 h 51"/>
              <a:gd name="T16" fmla="*/ 16 w 104"/>
              <a:gd name="T17" fmla="*/ 31 h 51"/>
              <a:gd name="T18" fmla="*/ 21 w 104"/>
              <a:gd name="T19" fmla="*/ 27 h 51"/>
              <a:gd name="T20" fmla="*/ 27 w 104"/>
              <a:gd name="T21" fmla="*/ 33 h 51"/>
              <a:gd name="T22" fmla="*/ 31 w 104"/>
              <a:gd name="T23" fmla="*/ 27 h 51"/>
              <a:gd name="T24" fmla="*/ 44 w 104"/>
              <a:gd name="T25" fmla="*/ 23 h 51"/>
              <a:gd name="T26" fmla="*/ 50 w 104"/>
              <a:gd name="T27" fmla="*/ 31 h 51"/>
              <a:gd name="T28" fmla="*/ 50 w 104"/>
              <a:gd name="T29" fmla="*/ 17 h 51"/>
              <a:gd name="T30" fmla="*/ 59 w 104"/>
              <a:gd name="T31" fmla="*/ 14 h 51"/>
              <a:gd name="T32" fmla="*/ 59 w 104"/>
              <a:gd name="T33" fmla="*/ 6 h 51"/>
              <a:gd name="T34" fmla="*/ 65 w 104"/>
              <a:gd name="T35" fmla="*/ 6 h 51"/>
              <a:gd name="T36" fmla="*/ 74 w 104"/>
              <a:gd name="T37" fmla="*/ 6 h 51"/>
              <a:gd name="T38" fmla="*/ 80 w 104"/>
              <a:gd name="T39" fmla="*/ 0 h 51"/>
              <a:gd name="T40" fmla="*/ 104 w 104"/>
              <a:gd name="T41" fmla="*/ 0 h 51"/>
              <a:gd name="T42" fmla="*/ 104 w 104"/>
              <a:gd name="T43" fmla="*/ 14 h 51"/>
              <a:gd name="T44" fmla="*/ 104 w 104"/>
              <a:gd name="T45" fmla="*/ 25 h 51"/>
              <a:gd name="T46" fmla="*/ 99 w 104"/>
              <a:gd name="T47" fmla="*/ 25 h 51"/>
              <a:gd name="T48" fmla="*/ 93 w 104"/>
              <a:gd name="T49" fmla="*/ 42 h 51"/>
              <a:gd name="T50" fmla="*/ 93 w 104"/>
              <a:gd name="T51" fmla="*/ 42 h 51"/>
              <a:gd name="T52" fmla="*/ 93 w 104"/>
              <a:gd name="T53" fmla="*/ 42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04" h="51">
                <a:moveTo>
                  <a:pt x="93" y="42"/>
                </a:moveTo>
                <a:lnTo>
                  <a:pt x="86" y="42"/>
                </a:lnTo>
                <a:lnTo>
                  <a:pt x="59" y="44"/>
                </a:lnTo>
                <a:lnTo>
                  <a:pt x="46" y="44"/>
                </a:lnTo>
                <a:lnTo>
                  <a:pt x="38" y="36"/>
                </a:lnTo>
                <a:lnTo>
                  <a:pt x="21" y="44"/>
                </a:lnTo>
                <a:lnTo>
                  <a:pt x="16" y="51"/>
                </a:lnTo>
                <a:lnTo>
                  <a:pt x="0" y="31"/>
                </a:lnTo>
                <a:lnTo>
                  <a:pt x="16" y="31"/>
                </a:lnTo>
                <a:lnTo>
                  <a:pt x="21" y="27"/>
                </a:lnTo>
                <a:lnTo>
                  <a:pt x="27" y="33"/>
                </a:lnTo>
                <a:lnTo>
                  <a:pt x="31" y="27"/>
                </a:lnTo>
                <a:lnTo>
                  <a:pt x="44" y="23"/>
                </a:lnTo>
                <a:lnTo>
                  <a:pt x="50" y="31"/>
                </a:lnTo>
                <a:lnTo>
                  <a:pt x="50" y="17"/>
                </a:lnTo>
                <a:lnTo>
                  <a:pt x="59" y="14"/>
                </a:lnTo>
                <a:lnTo>
                  <a:pt x="59" y="6"/>
                </a:lnTo>
                <a:lnTo>
                  <a:pt x="65" y="6"/>
                </a:lnTo>
                <a:lnTo>
                  <a:pt x="74" y="6"/>
                </a:lnTo>
                <a:lnTo>
                  <a:pt x="80" y="0"/>
                </a:lnTo>
                <a:lnTo>
                  <a:pt x="104" y="0"/>
                </a:lnTo>
                <a:lnTo>
                  <a:pt x="104" y="14"/>
                </a:lnTo>
                <a:lnTo>
                  <a:pt x="104" y="25"/>
                </a:lnTo>
                <a:lnTo>
                  <a:pt x="99" y="25"/>
                </a:lnTo>
                <a:lnTo>
                  <a:pt x="93" y="42"/>
                </a:lnTo>
                <a:lnTo>
                  <a:pt x="93" y="42"/>
                </a:lnTo>
                <a:lnTo>
                  <a:pt x="93" y="42"/>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05" name="Freeform 103"/>
          <p:cNvSpPr>
            <a:spLocks/>
          </p:cNvSpPr>
          <p:nvPr/>
        </p:nvSpPr>
        <p:spPr bwMode="auto">
          <a:xfrm>
            <a:off x="1702494" y="2731299"/>
            <a:ext cx="285015" cy="213095"/>
          </a:xfrm>
          <a:custGeom>
            <a:avLst/>
            <a:gdLst>
              <a:gd name="T0" fmla="*/ 6 w 140"/>
              <a:gd name="T1" fmla="*/ 36 h 123"/>
              <a:gd name="T2" fmla="*/ 6 w 140"/>
              <a:gd name="T3" fmla="*/ 45 h 123"/>
              <a:gd name="T4" fmla="*/ 7 w 140"/>
              <a:gd name="T5" fmla="*/ 49 h 123"/>
              <a:gd name="T6" fmla="*/ 7 w 140"/>
              <a:gd name="T7" fmla="*/ 70 h 123"/>
              <a:gd name="T8" fmla="*/ 15 w 140"/>
              <a:gd name="T9" fmla="*/ 70 h 123"/>
              <a:gd name="T10" fmla="*/ 15 w 140"/>
              <a:gd name="T11" fmla="*/ 81 h 123"/>
              <a:gd name="T12" fmla="*/ 32 w 140"/>
              <a:gd name="T13" fmla="*/ 90 h 123"/>
              <a:gd name="T14" fmla="*/ 41 w 140"/>
              <a:gd name="T15" fmla="*/ 98 h 123"/>
              <a:gd name="T16" fmla="*/ 41 w 140"/>
              <a:gd name="T17" fmla="*/ 90 h 123"/>
              <a:gd name="T18" fmla="*/ 53 w 140"/>
              <a:gd name="T19" fmla="*/ 96 h 123"/>
              <a:gd name="T20" fmla="*/ 53 w 140"/>
              <a:gd name="T21" fmla="*/ 104 h 123"/>
              <a:gd name="T22" fmla="*/ 62 w 140"/>
              <a:gd name="T23" fmla="*/ 104 h 123"/>
              <a:gd name="T24" fmla="*/ 70 w 140"/>
              <a:gd name="T25" fmla="*/ 111 h 123"/>
              <a:gd name="T26" fmla="*/ 93 w 140"/>
              <a:gd name="T27" fmla="*/ 111 h 123"/>
              <a:gd name="T28" fmla="*/ 108 w 140"/>
              <a:gd name="T29" fmla="*/ 115 h 123"/>
              <a:gd name="T30" fmla="*/ 117 w 140"/>
              <a:gd name="T31" fmla="*/ 123 h 123"/>
              <a:gd name="T32" fmla="*/ 123 w 140"/>
              <a:gd name="T33" fmla="*/ 109 h 123"/>
              <a:gd name="T34" fmla="*/ 136 w 140"/>
              <a:gd name="T35" fmla="*/ 94 h 123"/>
              <a:gd name="T36" fmla="*/ 140 w 140"/>
              <a:gd name="T37" fmla="*/ 90 h 123"/>
              <a:gd name="T38" fmla="*/ 140 w 140"/>
              <a:gd name="T39" fmla="*/ 77 h 123"/>
              <a:gd name="T40" fmla="*/ 136 w 140"/>
              <a:gd name="T41" fmla="*/ 72 h 123"/>
              <a:gd name="T42" fmla="*/ 128 w 140"/>
              <a:gd name="T43" fmla="*/ 64 h 123"/>
              <a:gd name="T44" fmla="*/ 132 w 140"/>
              <a:gd name="T45" fmla="*/ 55 h 123"/>
              <a:gd name="T46" fmla="*/ 127 w 140"/>
              <a:gd name="T47" fmla="*/ 49 h 123"/>
              <a:gd name="T48" fmla="*/ 138 w 140"/>
              <a:gd name="T49" fmla="*/ 39 h 123"/>
              <a:gd name="T50" fmla="*/ 132 w 140"/>
              <a:gd name="T51" fmla="*/ 17 h 123"/>
              <a:gd name="T52" fmla="*/ 132 w 140"/>
              <a:gd name="T53" fmla="*/ 9 h 123"/>
              <a:gd name="T54" fmla="*/ 132 w 140"/>
              <a:gd name="T55" fmla="*/ 9 h 123"/>
              <a:gd name="T56" fmla="*/ 77 w 140"/>
              <a:gd name="T57" fmla="*/ 5 h 123"/>
              <a:gd name="T58" fmla="*/ 77 w 140"/>
              <a:gd name="T59" fmla="*/ 5 h 123"/>
              <a:gd name="T60" fmla="*/ 74 w 140"/>
              <a:gd name="T61" fmla="*/ 7 h 123"/>
              <a:gd name="T62" fmla="*/ 68 w 140"/>
              <a:gd name="T63" fmla="*/ 9 h 123"/>
              <a:gd name="T64" fmla="*/ 66 w 140"/>
              <a:gd name="T65" fmla="*/ 9 h 123"/>
              <a:gd name="T66" fmla="*/ 64 w 140"/>
              <a:gd name="T67" fmla="*/ 7 h 123"/>
              <a:gd name="T68" fmla="*/ 60 w 140"/>
              <a:gd name="T69" fmla="*/ 5 h 123"/>
              <a:gd name="T70" fmla="*/ 60 w 140"/>
              <a:gd name="T71" fmla="*/ 0 h 123"/>
              <a:gd name="T72" fmla="*/ 60 w 140"/>
              <a:gd name="T73" fmla="*/ 0 h 123"/>
              <a:gd name="T74" fmla="*/ 53 w 140"/>
              <a:gd name="T75" fmla="*/ 2 h 123"/>
              <a:gd name="T76" fmla="*/ 45 w 140"/>
              <a:gd name="T77" fmla="*/ 2 h 123"/>
              <a:gd name="T78" fmla="*/ 34 w 140"/>
              <a:gd name="T79" fmla="*/ 9 h 123"/>
              <a:gd name="T80" fmla="*/ 34 w 140"/>
              <a:gd name="T81" fmla="*/ 9 h 123"/>
              <a:gd name="T82" fmla="*/ 26 w 140"/>
              <a:gd name="T83" fmla="*/ 11 h 123"/>
              <a:gd name="T84" fmla="*/ 15 w 140"/>
              <a:gd name="T85" fmla="*/ 15 h 123"/>
              <a:gd name="T86" fmla="*/ 0 w 140"/>
              <a:gd name="T87" fmla="*/ 17 h 123"/>
              <a:gd name="T88" fmla="*/ 2 w 140"/>
              <a:gd name="T89" fmla="*/ 19 h 123"/>
              <a:gd name="T90" fmla="*/ 6 w 140"/>
              <a:gd name="T91" fmla="*/ 36 h 123"/>
              <a:gd name="T92" fmla="*/ 6 w 140"/>
              <a:gd name="T93" fmla="*/ 36 h 123"/>
              <a:gd name="T94" fmla="*/ 6 w 140"/>
              <a:gd name="T95" fmla="*/ 36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40" h="123">
                <a:moveTo>
                  <a:pt x="6" y="36"/>
                </a:moveTo>
                <a:lnTo>
                  <a:pt x="6" y="45"/>
                </a:lnTo>
                <a:lnTo>
                  <a:pt x="7" y="49"/>
                </a:lnTo>
                <a:lnTo>
                  <a:pt x="7" y="70"/>
                </a:lnTo>
                <a:lnTo>
                  <a:pt x="15" y="70"/>
                </a:lnTo>
                <a:lnTo>
                  <a:pt x="15" y="81"/>
                </a:lnTo>
                <a:lnTo>
                  <a:pt x="32" y="90"/>
                </a:lnTo>
                <a:lnTo>
                  <a:pt x="41" y="98"/>
                </a:lnTo>
                <a:lnTo>
                  <a:pt x="41" y="90"/>
                </a:lnTo>
                <a:lnTo>
                  <a:pt x="53" y="96"/>
                </a:lnTo>
                <a:lnTo>
                  <a:pt x="53" y="104"/>
                </a:lnTo>
                <a:lnTo>
                  <a:pt x="62" y="104"/>
                </a:lnTo>
                <a:lnTo>
                  <a:pt x="70" y="111"/>
                </a:lnTo>
                <a:lnTo>
                  <a:pt x="93" y="111"/>
                </a:lnTo>
                <a:lnTo>
                  <a:pt x="108" y="115"/>
                </a:lnTo>
                <a:lnTo>
                  <a:pt x="117" y="123"/>
                </a:lnTo>
                <a:lnTo>
                  <a:pt x="123" y="109"/>
                </a:lnTo>
                <a:lnTo>
                  <a:pt x="136" y="94"/>
                </a:lnTo>
                <a:lnTo>
                  <a:pt x="140" y="90"/>
                </a:lnTo>
                <a:lnTo>
                  <a:pt x="140" y="77"/>
                </a:lnTo>
                <a:lnTo>
                  <a:pt x="136" y="72"/>
                </a:lnTo>
                <a:lnTo>
                  <a:pt x="128" y="64"/>
                </a:lnTo>
                <a:lnTo>
                  <a:pt x="132" y="55"/>
                </a:lnTo>
                <a:lnTo>
                  <a:pt x="127" y="49"/>
                </a:lnTo>
                <a:lnTo>
                  <a:pt x="138" y="39"/>
                </a:lnTo>
                <a:lnTo>
                  <a:pt x="132" y="17"/>
                </a:lnTo>
                <a:lnTo>
                  <a:pt x="132" y="9"/>
                </a:lnTo>
                <a:lnTo>
                  <a:pt x="132" y="9"/>
                </a:lnTo>
                <a:lnTo>
                  <a:pt x="77" y="5"/>
                </a:lnTo>
                <a:lnTo>
                  <a:pt x="77" y="5"/>
                </a:lnTo>
                <a:lnTo>
                  <a:pt x="74" y="7"/>
                </a:lnTo>
                <a:lnTo>
                  <a:pt x="68" y="9"/>
                </a:lnTo>
                <a:lnTo>
                  <a:pt x="66" y="9"/>
                </a:lnTo>
                <a:lnTo>
                  <a:pt x="64" y="7"/>
                </a:lnTo>
                <a:lnTo>
                  <a:pt x="60" y="5"/>
                </a:lnTo>
                <a:lnTo>
                  <a:pt x="60" y="0"/>
                </a:lnTo>
                <a:lnTo>
                  <a:pt x="60" y="0"/>
                </a:lnTo>
                <a:lnTo>
                  <a:pt x="53" y="2"/>
                </a:lnTo>
                <a:lnTo>
                  <a:pt x="45" y="2"/>
                </a:lnTo>
                <a:lnTo>
                  <a:pt x="34" y="9"/>
                </a:lnTo>
                <a:lnTo>
                  <a:pt x="34" y="9"/>
                </a:lnTo>
                <a:lnTo>
                  <a:pt x="26" y="11"/>
                </a:lnTo>
                <a:lnTo>
                  <a:pt x="15" y="15"/>
                </a:lnTo>
                <a:lnTo>
                  <a:pt x="0" y="17"/>
                </a:lnTo>
                <a:lnTo>
                  <a:pt x="2" y="19"/>
                </a:lnTo>
                <a:lnTo>
                  <a:pt x="6" y="36"/>
                </a:lnTo>
                <a:lnTo>
                  <a:pt x="6" y="36"/>
                </a:lnTo>
                <a:lnTo>
                  <a:pt x="6" y="36"/>
                </a:lnTo>
                <a:close/>
              </a:path>
            </a:pathLst>
          </a:custGeom>
          <a:solidFill>
            <a:schemeClr val="bg1">
              <a:lumMod val="85000"/>
            </a:schemeClr>
          </a:solidFill>
          <a:ln w="635" cap="rnd">
            <a:solidFill>
              <a:schemeClr val="bg1">
                <a:alpha val="17000"/>
              </a:schemeClr>
            </a:solidFill>
            <a:round/>
            <a:headEnd/>
            <a:tailEnd/>
          </a:ln>
        </p:spPr>
        <p:txBody>
          <a:bodyPr/>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06" name="Freeform 104"/>
          <p:cNvSpPr>
            <a:spLocks/>
          </p:cNvSpPr>
          <p:nvPr/>
        </p:nvSpPr>
        <p:spPr bwMode="auto">
          <a:xfrm>
            <a:off x="1702494" y="2731299"/>
            <a:ext cx="285015" cy="213095"/>
          </a:xfrm>
          <a:custGeom>
            <a:avLst/>
            <a:gdLst>
              <a:gd name="T0" fmla="*/ 6 w 140"/>
              <a:gd name="T1" fmla="*/ 36 h 123"/>
              <a:gd name="T2" fmla="*/ 6 w 140"/>
              <a:gd name="T3" fmla="*/ 45 h 123"/>
              <a:gd name="T4" fmla="*/ 7 w 140"/>
              <a:gd name="T5" fmla="*/ 49 h 123"/>
              <a:gd name="T6" fmla="*/ 7 w 140"/>
              <a:gd name="T7" fmla="*/ 70 h 123"/>
              <a:gd name="T8" fmla="*/ 15 w 140"/>
              <a:gd name="T9" fmla="*/ 70 h 123"/>
              <a:gd name="T10" fmla="*/ 15 w 140"/>
              <a:gd name="T11" fmla="*/ 81 h 123"/>
              <a:gd name="T12" fmla="*/ 32 w 140"/>
              <a:gd name="T13" fmla="*/ 90 h 123"/>
              <a:gd name="T14" fmla="*/ 41 w 140"/>
              <a:gd name="T15" fmla="*/ 98 h 123"/>
              <a:gd name="T16" fmla="*/ 41 w 140"/>
              <a:gd name="T17" fmla="*/ 90 h 123"/>
              <a:gd name="T18" fmla="*/ 53 w 140"/>
              <a:gd name="T19" fmla="*/ 96 h 123"/>
              <a:gd name="T20" fmla="*/ 53 w 140"/>
              <a:gd name="T21" fmla="*/ 104 h 123"/>
              <a:gd name="T22" fmla="*/ 62 w 140"/>
              <a:gd name="T23" fmla="*/ 104 h 123"/>
              <a:gd name="T24" fmla="*/ 70 w 140"/>
              <a:gd name="T25" fmla="*/ 111 h 123"/>
              <a:gd name="T26" fmla="*/ 93 w 140"/>
              <a:gd name="T27" fmla="*/ 111 h 123"/>
              <a:gd name="T28" fmla="*/ 108 w 140"/>
              <a:gd name="T29" fmla="*/ 115 h 123"/>
              <a:gd name="T30" fmla="*/ 117 w 140"/>
              <a:gd name="T31" fmla="*/ 123 h 123"/>
              <a:gd name="T32" fmla="*/ 123 w 140"/>
              <a:gd name="T33" fmla="*/ 109 h 123"/>
              <a:gd name="T34" fmla="*/ 136 w 140"/>
              <a:gd name="T35" fmla="*/ 94 h 123"/>
              <a:gd name="T36" fmla="*/ 140 w 140"/>
              <a:gd name="T37" fmla="*/ 90 h 123"/>
              <a:gd name="T38" fmla="*/ 140 w 140"/>
              <a:gd name="T39" fmla="*/ 77 h 123"/>
              <a:gd name="T40" fmla="*/ 136 w 140"/>
              <a:gd name="T41" fmla="*/ 72 h 123"/>
              <a:gd name="T42" fmla="*/ 128 w 140"/>
              <a:gd name="T43" fmla="*/ 64 h 123"/>
              <a:gd name="T44" fmla="*/ 132 w 140"/>
              <a:gd name="T45" fmla="*/ 55 h 123"/>
              <a:gd name="T46" fmla="*/ 127 w 140"/>
              <a:gd name="T47" fmla="*/ 49 h 123"/>
              <a:gd name="T48" fmla="*/ 138 w 140"/>
              <a:gd name="T49" fmla="*/ 39 h 123"/>
              <a:gd name="T50" fmla="*/ 132 w 140"/>
              <a:gd name="T51" fmla="*/ 17 h 123"/>
              <a:gd name="T52" fmla="*/ 132 w 140"/>
              <a:gd name="T53" fmla="*/ 9 h 123"/>
              <a:gd name="T54" fmla="*/ 132 w 140"/>
              <a:gd name="T55" fmla="*/ 9 h 123"/>
              <a:gd name="T56" fmla="*/ 77 w 140"/>
              <a:gd name="T57" fmla="*/ 5 h 123"/>
              <a:gd name="T58" fmla="*/ 77 w 140"/>
              <a:gd name="T59" fmla="*/ 5 h 123"/>
              <a:gd name="T60" fmla="*/ 74 w 140"/>
              <a:gd name="T61" fmla="*/ 7 h 123"/>
              <a:gd name="T62" fmla="*/ 68 w 140"/>
              <a:gd name="T63" fmla="*/ 9 h 123"/>
              <a:gd name="T64" fmla="*/ 66 w 140"/>
              <a:gd name="T65" fmla="*/ 9 h 123"/>
              <a:gd name="T66" fmla="*/ 64 w 140"/>
              <a:gd name="T67" fmla="*/ 7 h 123"/>
              <a:gd name="T68" fmla="*/ 60 w 140"/>
              <a:gd name="T69" fmla="*/ 5 h 123"/>
              <a:gd name="T70" fmla="*/ 60 w 140"/>
              <a:gd name="T71" fmla="*/ 0 h 123"/>
              <a:gd name="T72" fmla="*/ 60 w 140"/>
              <a:gd name="T73" fmla="*/ 0 h 123"/>
              <a:gd name="T74" fmla="*/ 53 w 140"/>
              <a:gd name="T75" fmla="*/ 2 h 123"/>
              <a:gd name="T76" fmla="*/ 45 w 140"/>
              <a:gd name="T77" fmla="*/ 2 h 123"/>
              <a:gd name="T78" fmla="*/ 34 w 140"/>
              <a:gd name="T79" fmla="*/ 9 h 123"/>
              <a:gd name="T80" fmla="*/ 34 w 140"/>
              <a:gd name="T81" fmla="*/ 9 h 123"/>
              <a:gd name="T82" fmla="*/ 26 w 140"/>
              <a:gd name="T83" fmla="*/ 11 h 123"/>
              <a:gd name="T84" fmla="*/ 15 w 140"/>
              <a:gd name="T85" fmla="*/ 15 h 123"/>
              <a:gd name="T86" fmla="*/ 0 w 140"/>
              <a:gd name="T87" fmla="*/ 17 h 123"/>
              <a:gd name="T88" fmla="*/ 2 w 140"/>
              <a:gd name="T89" fmla="*/ 19 h 123"/>
              <a:gd name="T90" fmla="*/ 6 w 140"/>
              <a:gd name="T91" fmla="*/ 36 h 123"/>
              <a:gd name="T92" fmla="*/ 6 w 140"/>
              <a:gd name="T93" fmla="*/ 36 h 123"/>
              <a:gd name="T94" fmla="*/ 6 w 140"/>
              <a:gd name="T95" fmla="*/ 36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40" h="123">
                <a:moveTo>
                  <a:pt x="6" y="36"/>
                </a:moveTo>
                <a:lnTo>
                  <a:pt x="6" y="45"/>
                </a:lnTo>
                <a:lnTo>
                  <a:pt x="7" y="49"/>
                </a:lnTo>
                <a:lnTo>
                  <a:pt x="7" y="70"/>
                </a:lnTo>
                <a:lnTo>
                  <a:pt x="15" y="70"/>
                </a:lnTo>
                <a:lnTo>
                  <a:pt x="15" y="81"/>
                </a:lnTo>
                <a:lnTo>
                  <a:pt x="32" y="90"/>
                </a:lnTo>
                <a:lnTo>
                  <a:pt x="41" y="98"/>
                </a:lnTo>
                <a:lnTo>
                  <a:pt x="41" y="90"/>
                </a:lnTo>
                <a:lnTo>
                  <a:pt x="53" y="96"/>
                </a:lnTo>
                <a:lnTo>
                  <a:pt x="53" y="104"/>
                </a:lnTo>
                <a:lnTo>
                  <a:pt x="62" y="104"/>
                </a:lnTo>
                <a:lnTo>
                  <a:pt x="70" y="111"/>
                </a:lnTo>
                <a:lnTo>
                  <a:pt x="93" y="111"/>
                </a:lnTo>
                <a:lnTo>
                  <a:pt x="108" y="115"/>
                </a:lnTo>
                <a:lnTo>
                  <a:pt x="117" y="123"/>
                </a:lnTo>
                <a:lnTo>
                  <a:pt x="123" y="109"/>
                </a:lnTo>
                <a:lnTo>
                  <a:pt x="136" y="94"/>
                </a:lnTo>
                <a:lnTo>
                  <a:pt x="140" y="90"/>
                </a:lnTo>
                <a:lnTo>
                  <a:pt x="140" y="77"/>
                </a:lnTo>
                <a:lnTo>
                  <a:pt x="136" y="72"/>
                </a:lnTo>
                <a:lnTo>
                  <a:pt x="128" y="64"/>
                </a:lnTo>
                <a:lnTo>
                  <a:pt x="132" y="55"/>
                </a:lnTo>
                <a:lnTo>
                  <a:pt x="127" y="49"/>
                </a:lnTo>
                <a:lnTo>
                  <a:pt x="138" y="39"/>
                </a:lnTo>
                <a:lnTo>
                  <a:pt x="132" y="17"/>
                </a:lnTo>
                <a:lnTo>
                  <a:pt x="132" y="9"/>
                </a:lnTo>
                <a:lnTo>
                  <a:pt x="132" y="9"/>
                </a:lnTo>
                <a:lnTo>
                  <a:pt x="77" y="5"/>
                </a:lnTo>
                <a:lnTo>
                  <a:pt x="77" y="5"/>
                </a:lnTo>
                <a:lnTo>
                  <a:pt x="74" y="7"/>
                </a:lnTo>
                <a:lnTo>
                  <a:pt x="68" y="9"/>
                </a:lnTo>
                <a:lnTo>
                  <a:pt x="66" y="9"/>
                </a:lnTo>
                <a:lnTo>
                  <a:pt x="64" y="7"/>
                </a:lnTo>
                <a:lnTo>
                  <a:pt x="60" y="5"/>
                </a:lnTo>
                <a:lnTo>
                  <a:pt x="60" y="0"/>
                </a:lnTo>
                <a:lnTo>
                  <a:pt x="60" y="0"/>
                </a:lnTo>
                <a:lnTo>
                  <a:pt x="53" y="2"/>
                </a:lnTo>
                <a:lnTo>
                  <a:pt x="45" y="2"/>
                </a:lnTo>
                <a:lnTo>
                  <a:pt x="34" y="9"/>
                </a:lnTo>
                <a:lnTo>
                  <a:pt x="34" y="9"/>
                </a:lnTo>
                <a:lnTo>
                  <a:pt x="26" y="11"/>
                </a:lnTo>
                <a:lnTo>
                  <a:pt x="15" y="15"/>
                </a:lnTo>
                <a:lnTo>
                  <a:pt x="0" y="17"/>
                </a:lnTo>
                <a:lnTo>
                  <a:pt x="2" y="19"/>
                </a:lnTo>
                <a:lnTo>
                  <a:pt x="6" y="36"/>
                </a:lnTo>
                <a:lnTo>
                  <a:pt x="6" y="36"/>
                </a:lnTo>
                <a:lnTo>
                  <a:pt x="6" y="36"/>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07" name="Freeform 105"/>
          <p:cNvSpPr>
            <a:spLocks/>
          </p:cNvSpPr>
          <p:nvPr/>
        </p:nvSpPr>
        <p:spPr bwMode="auto">
          <a:xfrm>
            <a:off x="1763566" y="2956522"/>
            <a:ext cx="189331" cy="102215"/>
          </a:xfrm>
          <a:custGeom>
            <a:avLst/>
            <a:gdLst>
              <a:gd name="T0" fmla="*/ 6 w 93"/>
              <a:gd name="T1" fmla="*/ 46 h 59"/>
              <a:gd name="T2" fmla="*/ 0 w 93"/>
              <a:gd name="T3" fmla="*/ 38 h 59"/>
              <a:gd name="T4" fmla="*/ 6 w 93"/>
              <a:gd name="T5" fmla="*/ 21 h 59"/>
              <a:gd name="T6" fmla="*/ 11 w 93"/>
              <a:gd name="T7" fmla="*/ 21 h 59"/>
              <a:gd name="T8" fmla="*/ 11 w 93"/>
              <a:gd name="T9" fmla="*/ 12 h 59"/>
              <a:gd name="T10" fmla="*/ 23 w 93"/>
              <a:gd name="T11" fmla="*/ 21 h 59"/>
              <a:gd name="T12" fmla="*/ 32 w 93"/>
              <a:gd name="T13" fmla="*/ 21 h 59"/>
              <a:gd name="T14" fmla="*/ 38 w 93"/>
              <a:gd name="T15" fmla="*/ 13 h 59"/>
              <a:gd name="T16" fmla="*/ 59 w 93"/>
              <a:gd name="T17" fmla="*/ 8 h 59"/>
              <a:gd name="T18" fmla="*/ 64 w 93"/>
              <a:gd name="T19" fmla="*/ 0 h 59"/>
              <a:gd name="T20" fmla="*/ 78 w 93"/>
              <a:gd name="T21" fmla="*/ 6 h 59"/>
              <a:gd name="T22" fmla="*/ 85 w 93"/>
              <a:gd name="T23" fmla="*/ 13 h 59"/>
              <a:gd name="T24" fmla="*/ 93 w 93"/>
              <a:gd name="T25" fmla="*/ 13 h 59"/>
              <a:gd name="T26" fmla="*/ 87 w 93"/>
              <a:gd name="T27" fmla="*/ 19 h 59"/>
              <a:gd name="T28" fmla="*/ 83 w 93"/>
              <a:gd name="T29" fmla="*/ 25 h 59"/>
              <a:gd name="T30" fmla="*/ 66 w 93"/>
              <a:gd name="T31" fmla="*/ 49 h 59"/>
              <a:gd name="T32" fmla="*/ 57 w 93"/>
              <a:gd name="T33" fmla="*/ 49 h 59"/>
              <a:gd name="T34" fmla="*/ 38 w 93"/>
              <a:gd name="T35" fmla="*/ 59 h 59"/>
              <a:gd name="T36" fmla="*/ 19 w 93"/>
              <a:gd name="T37" fmla="*/ 59 h 59"/>
              <a:gd name="T38" fmla="*/ 6 w 93"/>
              <a:gd name="T39" fmla="*/ 46 h 59"/>
              <a:gd name="T40" fmla="*/ 6 w 93"/>
              <a:gd name="T41" fmla="*/ 46 h 59"/>
              <a:gd name="T42" fmla="*/ 6 w 93"/>
              <a:gd name="T43" fmla="*/ 46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3" h="59">
                <a:moveTo>
                  <a:pt x="6" y="46"/>
                </a:moveTo>
                <a:lnTo>
                  <a:pt x="0" y="38"/>
                </a:lnTo>
                <a:lnTo>
                  <a:pt x="6" y="21"/>
                </a:lnTo>
                <a:lnTo>
                  <a:pt x="11" y="21"/>
                </a:lnTo>
                <a:lnTo>
                  <a:pt x="11" y="12"/>
                </a:lnTo>
                <a:lnTo>
                  <a:pt x="23" y="21"/>
                </a:lnTo>
                <a:lnTo>
                  <a:pt x="32" y="21"/>
                </a:lnTo>
                <a:lnTo>
                  <a:pt x="38" y="13"/>
                </a:lnTo>
                <a:lnTo>
                  <a:pt x="59" y="8"/>
                </a:lnTo>
                <a:lnTo>
                  <a:pt x="64" y="0"/>
                </a:lnTo>
                <a:lnTo>
                  <a:pt x="78" y="6"/>
                </a:lnTo>
                <a:lnTo>
                  <a:pt x="85" y="13"/>
                </a:lnTo>
                <a:lnTo>
                  <a:pt x="93" y="13"/>
                </a:lnTo>
                <a:lnTo>
                  <a:pt x="87" y="19"/>
                </a:lnTo>
                <a:lnTo>
                  <a:pt x="83" y="25"/>
                </a:lnTo>
                <a:lnTo>
                  <a:pt x="66" y="49"/>
                </a:lnTo>
                <a:lnTo>
                  <a:pt x="57" y="49"/>
                </a:lnTo>
                <a:lnTo>
                  <a:pt x="38" y="59"/>
                </a:lnTo>
                <a:lnTo>
                  <a:pt x="19" y="59"/>
                </a:lnTo>
                <a:lnTo>
                  <a:pt x="6" y="46"/>
                </a:lnTo>
                <a:lnTo>
                  <a:pt x="6" y="46"/>
                </a:lnTo>
                <a:lnTo>
                  <a:pt x="6" y="46"/>
                </a:lnTo>
                <a:close/>
              </a:path>
            </a:pathLst>
          </a:custGeom>
          <a:solidFill>
            <a:schemeClr val="bg1">
              <a:lumMod val="85000"/>
            </a:schemeClr>
          </a:solidFill>
          <a:ln w="635" cap="rnd">
            <a:solidFill>
              <a:schemeClr val="bg1">
                <a:alpha val="17000"/>
              </a:schemeClr>
            </a:solidFill>
            <a:round/>
            <a:headEnd/>
            <a:tailEnd/>
          </a:ln>
        </p:spPr>
        <p:txBody>
          <a:bodyPr/>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08" name="Freeform 106"/>
          <p:cNvSpPr>
            <a:spLocks/>
          </p:cNvSpPr>
          <p:nvPr/>
        </p:nvSpPr>
        <p:spPr bwMode="auto">
          <a:xfrm>
            <a:off x="1763566" y="2956522"/>
            <a:ext cx="189331" cy="102215"/>
          </a:xfrm>
          <a:custGeom>
            <a:avLst/>
            <a:gdLst>
              <a:gd name="T0" fmla="*/ 6 w 93"/>
              <a:gd name="T1" fmla="*/ 46 h 59"/>
              <a:gd name="T2" fmla="*/ 0 w 93"/>
              <a:gd name="T3" fmla="*/ 38 h 59"/>
              <a:gd name="T4" fmla="*/ 6 w 93"/>
              <a:gd name="T5" fmla="*/ 21 h 59"/>
              <a:gd name="T6" fmla="*/ 11 w 93"/>
              <a:gd name="T7" fmla="*/ 21 h 59"/>
              <a:gd name="T8" fmla="*/ 11 w 93"/>
              <a:gd name="T9" fmla="*/ 12 h 59"/>
              <a:gd name="T10" fmla="*/ 23 w 93"/>
              <a:gd name="T11" fmla="*/ 21 h 59"/>
              <a:gd name="T12" fmla="*/ 32 w 93"/>
              <a:gd name="T13" fmla="*/ 21 h 59"/>
              <a:gd name="T14" fmla="*/ 38 w 93"/>
              <a:gd name="T15" fmla="*/ 13 h 59"/>
              <a:gd name="T16" fmla="*/ 59 w 93"/>
              <a:gd name="T17" fmla="*/ 8 h 59"/>
              <a:gd name="T18" fmla="*/ 64 w 93"/>
              <a:gd name="T19" fmla="*/ 0 h 59"/>
              <a:gd name="T20" fmla="*/ 78 w 93"/>
              <a:gd name="T21" fmla="*/ 6 h 59"/>
              <a:gd name="T22" fmla="*/ 85 w 93"/>
              <a:gd name="T23" fmla="*/ 13 h 59"/>
              <a:gd name="T24" fmla="*/ 93 w 93"/>
              <a:gd name="T25" fmla="*/ 13 h 59"/>
              <a:gd name="T26" fmla="*/ 87 w 93"/>
              <a:gd name="T27" fmla="*/ 19 h 59"/>
              <a:gd name="T28" fmla="*/ 83 w 93"/>
              <a:gd name="T29" fmla="*/ 25 h 59"/>
              <a:gd name="T30" fmla="*/ 66 w 93"/>
              <a:gd name="T31" fmla="*/ 49 h 59"/>
              <a:gd name="T32" fmla="*/ 57 w 93"/>
              <a:gd name="T33" fmla="*/ 49 h 59"/>
              <a:gd name="T34" fmla="*/ 38 w 93"/>
              <a:gd name="T35" fmla="*/ 59 h 59"/>
              <a:gd name="T36" fmla="*/ 19 w 93"/>
              <a:gd name="T37" fmla="*/ 59 h 59"/>
              <a:gd name="T38" fmla="*/ 6 w 93"/>
              <a:gd name="T39" fmla="*/ 46 h 59"/>
              <a:gd name="T40" fmla="*/ 6 w 93"/>
              <a:gd name="T41" fmla="*/ 46 h 59"/>
              <a:gd name="T42" fmla="*/ 6 w 93"/>
              <a:gd name="T43" fmla="*/ 46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3" h="59">
                <a:moveTo>
                  <a:pt x="6" y="46"/>
                </a:moveTo>
                <a:lnTo>
                  <a:pt x="0" y="38"/>
                </a:lnTo>
                <a:lnTo>
                  <a:pt x="6" y="21"/>
                </a:lnTo>
                <a:lnTo>
                  <a:pt x="11" y="21"/>
                </a:lnTo>
                <a:lnTo>
                  <a:pt x="11" y="12"/>
                </a:lnTo>
                <a:lnTo>
                  <a:pt x="23" y="21"/>
                </a:lnTo>
                <a:lnTo>
                  <a:pt x="32" y="21"/>
                </a:lnTo>
                <a:lnTo>
                  <a:pt x="38" y="13"/>
                </a:lnTo>
                <a:lnTo>
                  <a:pt x="59" y="8"/>
                </a:lnTo>
                <a:lnTo>
                  <a:pt x="64" y="0"/>
                </a:lnTo>
                <a:lnTo>
                  <a:pt x="78" y="6"/>
                </a:lnTo>
                <a:lnTo>
                  <a:pt x="85" y="13"/>
                </a:lnTo>
                <a:lnTo>
                  <a:pt x="93" y="13"/>
                </a:lnTo>
                <a:lnTo>
                  <a:pt x="87" y="19"/>
                </a:lnTo>
                <a:lnTo>
                  <a:pt x="83" y="25"/>
                </a:lnTo>
                <a:lnTo>
                  <a:pt x="66" y="49"/>
                </a:lnTo>
                <a:lnTo>
                  <a:pt x="57" y="49"/>
                </a:lnTo>
                <a:lnTo>
                  <a:pt x="38" y="59"/>
                </a:lnTo>
                <a:lnTo>
                  <a:pt x="19" y="59"/>
                </a:lnTo>
                <a:lnTo>
                  <a:pt x="6" y="46"/>
                </a:lnTo>
                <a:lnTo>
                  <a:pt x="6" y="46"/>
                </a:lnTo>
                <a:lnTo>
                  <a:pt x="6" y="46"/>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09" name="Freeform 107"/>
          <p:cNvSpPr>
            <a:spLocks/>
          </p:cNvSpPr>
          <p:nvPr/>
        </p:nvSpPr>
        <p:spPr bwMode="auto">
          <a:xfrm>
            <a:off x="1859251" y="2705313"/>
            <a:ext cx="89576" cy="38115"/>
          </a:xfrm>
          <a:custGeom>
            <a:avLst/>
            <a:gdLst>
              <a:gd name="T0" fmla="*/ 0 w 44"/>
              <a:gd name="T1" fmla="*/ 20 h 22"/>
              <a:gd name="T2" fmla="*/ 6 w 44"/>
              <a:gd name="T3" fmla="*/ 7 h 22"/>
              <a:gd name="T4" fmla="*/ 6 w 44"/>
              <a:gd name="T5" fmla="*/ 7 h 22"/>
              <a:gd name="T6" fmla="*/ 10 w 44"/>
              <a:gd name="T7" fmla="*/ 7 h 22"/>
              <a:gd name="T8" fmla="*/ 12 w 44"/>
              <a:gd name="T9" fmla="*/ 9 h 22"/>
              <a:gd name="T10" fmla="*/ 14 w 44"/>
              <a:gd name="T11" fmla="*/ 7 h 22"/>
              <a:gd name="T12" fmla="*/ 14 w 44"/>
              <a:gd name="T13" fmla="*/ 7 h 22"/>
              <a:gd name="T14" fmla="*/ 21 w 44"/>
              <a:gd name="T15" fmla="*/ 0 h 22"/>
              <a:gd name="T16" fmla="*/ 21 w 44"/>
              <a:gd name="T17" fmla="*/ 0 h 22"/>
              <a:gd name="T18" fmla="*/ 23 w 44"/>
              <a:gd name="T19" fmla="*/ 1 h 22"/>
              <a:gd name="T20" fmla="*/ 29 w 44"/>
              <a:gd name="T21" fmla="*/ 3 h 22"/>
              <a:gd name="T22" fmla="*/ 34 w 44"/>
              <a:gd name="T23" fmla="*/ 5 h 22"/>
              <a:gd name="T24" fmla="*/ 44 w 44"/>
              <a:gd name="T25" fmla="*/ 5 h 22"/>
              <a:gd name="T26" fmla="*/ 44 w 44"/>
              <a:gd name="T27" fmla="*/ 22 h 22"/>
              <a:gd name="T28" fmla="*/ 0 w 44"/>
              <a:gd name="T29" fmla="*/ 20 h 22"/>
              <a:gd name="T30" fmla="*/ 0 w 44"/>
              <a:gd name="T31" fmla="*/ 20 h 22"/>
              <a:gd name="T32" fmla="*/ 0 w 44"/>
              <a:gd name="T33" fmla="*/ 2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4" h="22">
                <a:moveTo>
                  <a:pt x="0" y="20"/>
                </a:moveTo>
                <a:lnTo>
                  <a:pt x="6" y="7"/>
                </a:lnTo>
                <a:lnTo>
                  <a:pt x="6" y="7"/>
                </a:lnTo>
                <a:lnTo>
                  <a:pt x="10" y="7"/>
                </a:lnTo>
                <a:lnTo>
                  <a:pt x="12" y="9"/>
                </a:lnTo>
                <a:lnTo>
                  <a:pt x="14" y="7"/>
                </a:lnTo>
                <a:lnTo>
                  <a:pt x="14" y="7"/>
                </a:lnTo>
                <a:lnTo>
                  <a:pt x="21" y="0"/>
                </a:lnTo>
                <a:lnTo>
                  <a:pt x="21" y="0"/>
                </a:lnTo>
                <a:lnTo>
                  <a:pt x="23" y="1"/>
                </a:lnTo>
                <a:lnTo>
                  <a:pt x="29" y="3"/>
                </a:lnTo>
                <a:lnTo>
                  <a:pt x="34" y="5"/>
                </a:lnTo>
                <a:lnTo>
                  <a:pt x="44" y="5"/>
                </a:lnTo>
                <a:lnTo>
                  <a:pt x="44" y="22"/>
                </a:lnTo>
                <a:lnTo>
                  <a:pt x="0" y="20"/>
                </a:lnTo>
                <a:lnTo>
                  <a:pt x="0" y="20"/>
                </a:lnTo>
                <a:lnTo>
                  <a:pt x="0" y="20"/>
                </a:lnTo>
                <a:close/>
              </a:path>
            </a:pathLst>
          </a:custGeom>
          <a:solidFill>
            <a:schemeClr val="bg1">
              <a:lumMod val="85000"/>
            </a:schemeClr>
          </a:solidFill>
          <a:ln w="635" cap="rnd">
            <a:solidFill>
              <a:schemeClr val="bg1">
                <a:alpha val="17000"/>
              </a:schemeClr>
            </a:solidFill>
            <a:round/>
            <a:headEnd/>
            <a:tailEnd/>
          </a:ln>
        </p:spPr>
        <p:txBody>
          <a:bodyPr/>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10" name="Freeform 108"/>
          <p:cNvSpPr>
            <a:spLocks/>
          </p:cNvSpPr>
          <p:nvPr/>
        </p:nvSpPr>
        <p:spPr bwMode="auto">
          <a:xfrm>
            <a:off x="1859251" y="2705313"/>
            <a:ext cx="89576" cy="38115"/>
          </a:xfrm>
          <a:custGeom>
            <a:avLst/>
            <a:gdLst>
              <a:gd name="T0" fmla="*/ 0 w 44"/>
              <a:gd name="T1" fmla="*/ 20 h 22"/>
              <a:gd name="T2" fmla="*/ 6 w 44"/>
              <a:gd name="T3" fmla="*/ 7 h 22"/>
              <a:gd name="T4" fmla="*/ 6 w 44"/>
              <a:gd name="T5" fmla="*/ 7 h 22"/>
              <a:gd name="T6" fmla="*/ 10 w 44"/>
              <a:gd name="T7" fmla="*/ 7 h 22"/>
              <a:gd name="T8" fmla="*/ 12 w 44"/>
              <a:gd name="T9" fmla="*/ 9 h 22"/>
              <a:gd name="T10" fmla="*/ 14 w 44"/>
              <a:gd name="T11" fmla="*/ 7 h 22"/>
              <a:gd name="T12" fmla="*/ 14 w 44"/>
              <a:gd name="T13" fmla="*/ 7 h 22"/>
              <a:gd name="T14" fmla="*/ 21 w 44"/>
              <a:gd name="T15" fmla="*/ 0 h 22"/>
              <a:gd name="T16" fmla="*/ 21 w 44"/>
              <a:gd name="T17" fmla="*/ 0 h 22"/>
              <a:gd name="T18" fmla="*/ 23 w 44"/>
              <a:gd name="T19" fmla="*/ 1 h 22"/>
              <a:gd name="T20" fmla="*/ 29 w 44"/>
              <a:gd name="T21" fmla="*/ 3 h 22"/>
              <a:gd name="T22" fmla="*/ 34 w 44"/>
              <a:gd name="T23" fmla="*/ 5 h 22"/>
              <a:gd name="T24" fmla="*/ 44 w 44"/>
              <a:gd name="T25" fmla="*/ 5 h 22"/>
              <a:gd name="T26" fmla="*/ 44 w 44"/>
              <a:gd name="T27" fmla="*/ 22 h 22"/>
              <a:gd name="T28" fmla="*/ 0 w 44"/>
              <a:gd name="T29" fmla="*/ 20 h 22"/>
              <a:gd name="T30" fmla="*/ 0 w 44"/>
              <a:gd name="T31" fmla="*/ 20 h 22"/>
              <a:gd name="T32" fmla="*/ 0 w 44"/>
              <a:gd name="T33" fmla="*/ 2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4" h="22">
                <a:moveTo>
                  <a:pt x="0" y="20"/>
                </a:moveTo>
                <a:lnTo>
                  <a:pt x="6" y="7"/>
                </a:lnTo>
                <a:lnTo>
                  <a:pt x="6" y="7"/>
                </a:lnTo>
                <a:lnTo>
                  <a:pt x="10" y="7"/>
                </a:lnTo>
                <a:lnTo>
                  <a:pt x="12" y="9"/>
                </a:lnTo>
                <a:lnTo>
                  <a:pt x="14" y="7"/>
                </a:lnTo>
                <a:lnTo>
                  <a:pt x="14" y="7"/>
                </a:lnTo>
                <a:lnTo>
                  <a:pt x="21" y="0"/>
                </a:lnTo>
                <a:lnTo>
                  <a:pt x="21" y="0"/>
                </a:lnTo>
                <a:lnTo>
                  <a:pt x="23" y="1"/>
                </a:lnTo>
                <a:lnTo>
                  <a:pt x="29" y="3"/>
                </a:lnTo>
                <a:lnTo>
                  <a:pt x="34" y="5"/>
                </a:lnTo>
                <a:lnTo>
                  <a:pt x="44" y="5"/>
                </a:lnTo>
                <a:lnTo>
                  <a:pt x="44" y="22"/>
                </a:lnTo>
                <a:lnTo>
                  <a:pt x="0" y="20"/>
                </a:lnTo>
                <a:lnTo>
                  <a:pt x="0" y="20"/>
                </a:lnTo>
                <a:lnTo>
                  <a:pt x="0" y="20"/>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11" name="Freeform 109"/>
          <p:cNvSpPr>
            <a:spLocks/>
          </p:cNvSpPr>
          <p:nvPr/>
        </p:nvSpPr>
        <p:spPr bwMode="auto">
          <a:xfrm>
            <a:off x="1785961" y="2923604"/>
            <a:ext cx="154723" cy="69299"/>
          </a:xfrm>
          <a:custGeom>
            <a:avLst/>
            <a:gdLst>
              <a:gd name="T0" fmla="*/ 0 w 76"/>
              <a:gd name="T1" fmla="*/ 29 h 40"/>
              <a:gd name="T2" fmla="*/ 0 w 76"/>
              <a:gd name="T3" fmla="*/ 15 h 40"/>
              <a:gd name="T4" fmla="*/ 10 w 76"/>
              <a:gd name="T5" fmla="*/ 15 h 40"/>
              <a:gd name="T6" fmla="*/ 19 w 76"/>
              <a:gd name="T7" fmla="*/ 4 h 40"/>
              <a:gd name="T8" fmla="*/ 29 w 76"/>
              <a:gd name="T9" fmla="*/ 0 h 40"/>
              <a:gd name="T10" fmla="*/ 52 w 76"/>
              <a:gd name="T11" fmla="*/ 0 h 40"/>
              <a:gd name="T12" fmla="*/ 67 w 76"/>
              <a:gd name="T13" fmla="*/ 4 h 40"/>
              <a:gd name="T14" fmla="*/ 76 w 76"/>
              <a:gd name="T15" fmla="*/ 12 h 40"/>
              <a:gd name="T16" fmla="*/ 70 w 76"/>
              <a:gd name="T17" fmla="*/ 27 h 40"/>
              <a:gd name="T18" fmla="*/ 67 w 76"/>
              <a:gd name="T19" fmla="*/ 25 h 40"/>
              <a:gd name="T20" fmla="*/ 53 w 76"/>
              <a:gd name="T21" fmla="*/ 19 h 40"/>
              <a:gd name="T22" fmla="*/ 48 w 76"/>
              <a:gd name="T23" fmla="*/ 27 h 40"/>
              <a:gd name="T24" fmla="*/ 27 w 76"/>
              <a:gd name="T25" fmla="*/ 32 h 40"/>
              <a:gd name="T26" fmla="*/ 19 w 76"/>
              <a:gd name="T27" fmla="*/ 40 h 40"/>
              <a:gd name="T28" fmla="*/ 12 w 76"/>
              <a:gd name="T29" fmla="*/ 40 h 40"/>
              <a:gd name="T30" fmla="*/ 0 w 76"/>
              <a:gd name="T31" fmla="*/ 29 h 40"/>
              <a:gd name="T32" fmla="*/ 0 w 76"/>
              <a:gd name="T33" fmla="*/ 29 h 40"/>
              <a:gd name="T34" fmla="*/ 0 w 76"/>
              <a:gd name="T35" fmla="*/ 29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6" h="40">
                <a:moveTo>
                  <a:pt x="0" y="29"/>
                </a:moveTo>
                <a:lnTo>
                  <a:pt x="0" y="15"/>
                </a:lnTo>
                <a:lnTo>
                  <a:pt x="10" y="15"/>
                </a:lnTo>
                <a:lnTo>
                  <a:pt x="19" y="4"/>
                </a:lnTo>
                <a:lnTo>
                  <a:pt x="29" y="0"/>
                </a:lnTo>
                <a:lnTo>
                  <a:pt x="52" y="0"/>
                </a:lnTo>
                <a:lnTo>
                  <a:pt x="67" y="4"/>
                </a:lnTo>
                <a:lnTo>
                  <a:pt x="76" y="12"/>
                </a:lnTo>
                <a:lnTo>
                  <a:pt x="70" y="27"/>
                </a:lnTo>
                <a:lnTo>
                  <a:pt x="67" y="25"/>
                </a:lnTo>
                <a:lnTo>
                  <a:pt x="53" y="19"/>
                </a:lnTo>
                <a:lnTo>
                  <a:pt x="48" y="27"/>
                </a:lnTo>
                <a:lnTo>
                  <a:pt x="27" y="32"/>
                </a:lnTo>
                <a:lnTo>
                  <a:pt x="19" y="40"/>
                </a:lnTo>
                <a:lnTo>
                  <a:pt x="12" y="40"/>
                </a:lnTo>
                <a:lnTo>
                  <a:pt x="0" y="29"/>
                </a:lnTo>
                <a:lnTo>
                  <a:pt x="0" y="29"/>
                </a:lnTo>
                <a:lnTo>
                  <a:pt x="0" y="29"/>
                </a:lnTo>
                <a:close/>
              </a:path>
            </a:pathLst>
          </a:custGeom>
          <a:solidFill>
            <a:schemeClr val="bg1">
              <a:lumMod val="85000"/>
            </a:schemeClr>
          </a:solidFill>
          <a:ln w="635" cap="rnd">
            <a:solidFill>
              <a:schemeClr val="bg1">
                <a:alpha val="17000"/>
              </a:schemeClr>
            </a:solidFill>
            <a:round/>
            <a:headEnd/>
            <a:tailEnd/>
          </a:ln>
        </p:spPr>
        <p:txBody>
          <a:bodyPr/>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12" name="Freeform 110"/>
          <p:cNvSpPr>
            <a:spLocks/>
          </p:cNvSpPr>
          <p:nvPr/>
        </p:nvSpPr>
        <p:spPr bwMode="auto">
          <a:xfrm>
            <a:off x="1785961" y="2923604"/>
            <a:ext cx="154723" cy="69299"/>
          </a:xfrm>
          <a:custGeom>
            <a:avLst/>
            <a:gdLst>
              <a:gd name="T0" fmla="*/ 0 w 76"/>
              <a:gd name="T1" fmla="*/ 29 h 40"/>
              <a:gd name="T2" fmla="*/ 0 w 76"/>
              <a:gd name="T3" fmla="*/ 15 h 40"/>
              <a:gd name="T4" fmla="*/ 10 w 76"/>
              <a:gd name="T5" fmla="*/ 15 h 40"/>
              <a:gd name="T6" fmla="*/ 19 w 76"/>
              <a:gd name="T7" fmla="*/ 4 h 40"/>
              <a:gd name="T8" fmla="*/ 29 w 76"/>
              <a:gd name="T9" fmla="*/ 0 h 40"/>
              <a:gd name="T10" fmla="*/ 52 w 76"/>
              <a:gd name="T11" fmla="*/ 0 h 40"/>
              <a:gd name="T12" fmla="*/ 67 w 76"/>
              <a:gd name="T13" fmla="*/ 4 h 40"/>
              <a:gd name="T14" fmla="*/ 76 w 76"/>
              <a:gd name="T15" fmla="*/ 12 h 40"/>
              <a:gd name="T16" fmla="*/ 70 w 76"/>
              <a:gd name="T17" fmla="*/ 27 h 40"/>
              <a:gd name="T18" fmla="*/ 67 w 76"/>
              <a:gd name="T19" fmla="*/ 25 h 40"/>
              <a:gd name="T20" fmla="*/ 53 w 76"/>
              <a:gd name="T21" fmla="*/ 19 h 40"/>
              <a:gd name="T22" fmla="*/ 48 w 76"/>
              <a:gd name="T23" fmla="*/ 27 h 40"/>
              <a:gd name="T24" fmla="*/ 27 w 76"/>
              <a:gd name="T25" fmla="*/ 32 h 40"/>
              <a:gd name="T26" fmla="*/ 19 w 76"/>
              <a:gd name="T27" fmla="*/ 40 h 40"/>
              <a:gd name="T28" fmla="*/ 12 w 76"/>
              <a:gd name="T29" fmla="*/ 40 h 40"/>
              <a:gd name="T30" fmla="*/ 0 w 76"/>
              <a:gd name="T31" fmla="*/ 29 h 40"/>
              <a:gd name="T32" fmla="*/ 0 w 76"/>
              <a:gd name="T33" fmla="*/ 29 h 40"/>
              <a:gd name="T34" fmla="*/ 0 w 76"/>
              <a:gd name="T35" fmla="*/ 29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6" h="40">
                <a:moveTo>
                  <a:pt x="0" y="29"/>
                </a:moveTo>
                <a:lnTo>
                  <a:pt x="0" y="15"/>
                </a:lnTo>
                <a:lnTo>
                  <a:pt x="10" y="15"/>
                </a:lnTo>
                <a:lnTo>
                  <a:pt x="19" y="4"/>
                </a:lnTo>
                <a:lnTo>
                  <a:pt x="29" y="0"/>
                </a:lnTo>
                <a:lnTo>
                  <a:pt x="52" y="0"/>
                </a:lnTo>
                <a:lnTo>
                  <a:pt x="67" y="4"/>
                </a:lnTo>
                <a:lnTo>
                  <a:pt x="76" y="12"/>
                </a:lnTo>
                <a:lnTo>
                  <a:pt x="70" y="27"/>
                </a:lnTo>
                <a:lnTo>
                  <a:pt x="67" y="25"/>
                </a:lnTo>
                <a:lnTo>
                  <a:pt x="53" y="19"/>
                </a:lnTo>
                <a:lnTo>
                  <a:pt x="48" y="27"/>
                </a:lnTo>
                <a:lnTo>
                  <a:pt x="27" y="32"/>
                </a:lnTo>
                <a:lnTo>
                  <a:pt x="19" y="40"/>
                </a:lnTo>
                <a:lnTo>
                  <a:pt x="12" y="40"/>
                </a:lnTo>
                <a:lnTo>
                  <a:pt x="0" y="29"/>
                </a:lnTo>
                <a:lnTo>
                  <a:pt x="0" y="29"/>
                </a:lnTo>
                <a:lnTo>
                  <a:pt x="0" y="29"/>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13" name="Freeform 111"/>
          <p:cNvSpPr>
            <a:spLocks/>
          </p:cNvSpPr>
          <p:nvPr/>
        </p:nvSpPr>
        <p:spPr bwMode="auto">
          <a:xfrm>
            <a:off x="1961043" y="2675861"/>
            <a:ext cx="272800" cy="185375"/>
          </a:xfrm>
          <a:custGeom>
            <a:avLst/>
            <a:gdLst>
              <a:gd name="T0" fmla="*/ 7 w 134"/>
              <a:gd name="T1" fmla="*/ 102 h 107"/>
              <a:gd name="T2" fmla="*/ 1 w 134"/>
              <a:gd name="T3" fmla="*/ 96 h 107"/>
              <a:gd name="T4" fmla="*/ 5 w 134"/>
              <a:gd name="T5" fmla="*/ 87 h 107"/>
              <a:gd name="T6" fmla="*/ 0 w 134"/>
              <a:gd name="T7" fmla="*/ 81 h 107"/>
              <a:gd name="T8" fmla="*/ 11 w 134"/>
              <a:gd name="T9" fmla="*/ 70 h 107"/>
              <a:gd name="T10" fmla="*/ 5 w 134"/>
              <a:gd name="T11" fmla="*/ 51 h 107"/>
              <a:gd name="T12" fmla="*/ 20 w 134"/>
              <a:gd name="T13" fmla="*/ 51 h 107"/>
              <a:gd name="T14" fmla="*/ 26 w 134"/>
              <a:gd name="T15" fmla="*/ 43 h 107"/>
              <a:gd name="T16" fmla="*/ 34 w 134"/>
              <a:gd name="T17" fmla="*/ 43 h 107"/>
              <a:gd name="T18" fmla="*/ 34 w 134"/>
              <a:gd name="T19" fmla="*/ 26 h 107"/>
              <a:gd name="T20" fmla="*/ 49 w 134"/>
              <a:gd name="T21" fmla="*/ 20 h 107"/>
              <a:gd name="T22" fmla="*/ 49 w 134"/>
              <a:gd name="T23" fmla="*/ 11 h 107"/>
              <a:gd name="T24" fmla="*/ 60 w 134"/>
              <a:gd name="T25" fmla="*/ 11 h 107"/>
              <a:gd name="T26" fmla="*/ 68 w 134"/>
              <a:gd name="T27" fmla="*/ 0 h 107"/>
              <a:gd name="T28" fmla="*/ 85 w 134"/>
              <a:gd name="T29" fmla="*/ 3 h 107"/>
              <a:gd name="T30" fmla="*/ 85 w 134"/>
              <a:gd name="T31" fmla="*/ 11 h 107"/>
              <a:gd name="T32" fmla="*/ 100 w 134"/>
              <a:gd name="T33" fmla="*/ 9 h 107"/>
              <a:gd name="T34" fmla="*/ 105 w 134"/>
              <a:gd name="T35" fmla="*/ 17 h 107"/>
              <a:gd name="T36" fmla="*/ 111 w 134"/>
              <a:gd name="T37" fmla="*/ 34 h 107"/>
              <a:gd name="T38" fmla="*/ 121 w 134"/>
              <a:gd name="T39" fmla="*/ 45 h 107"/>
              <a:gd name="T40" fmla="*/ 134 w 134"/>
              <a:gd name="T41" fmla="*/ 58 h 107"/>
              <a:gd name="T42" fmla="*/ 126 w 134"/>
              <a:gd name="T43" fmla="*/ 66 h 107"/>
              <a:gd name="T44" fmla="*/ 117 w 134"/>
              <a:gd name="T45" fmla="*/ 66 h 107"/>
              <a:gd name="T46" fmla="*/ 117 w 134"/>
              <a:gd name="T47" fmla="*/ 77 h 107"/>
              <a:gd name="T48" fmla="*/ 121 w 134"/>
              <a:gd name="T49" fmla="*/ 88 h 107"/>
              <a:gd name="T50" fmla="*/ 109 w 134"/>
              <a:gd name="T51" fmla="*/ 88 h 107"/>
              <a:gd name="T52" fmla="*/ 102 w 134"/>
              <a:gd name="T53" fmla="*/ 96 h 107"/>
              <a:gd name="T54" fmla="*/ 102 w 134"/>
              <a:gd name="T55" fmla="*/ 107 h 107"/>
              <a:gd name="T56" fmla="*/ 98 w 134"/>
              <a:gd name="T57" fmla="*/ 102 h 107"/>
              <a:gd name="T58" fmla="*/ 87 w 134"/>
              <a:gd name="T59" fmla="*/ 102 h 107"/>
              <a:gd name="T60" fmla="*/ 83 w 134"/>
              <a:gd name="T61" fmla="*/ 96 h 107"/>
              <a:gd name="T62" fmla="*/ 79 w 134"/>
              <a:gd name="T63" fmla="*/ 102 h 107"/>
              <a:gd name="T64" fmla="*/ 71 w 134"/>
              <a:gd name="T65" fmla="*/ 96 h 107"/>
              <a:gd name="T66" fmla="*/ 68 w 134"/>
              <a:gd name="T67" fmla="*/ 102 h 107"/>
              <a:gd name="T68" fmla="*/ 26 w 134"/>
              <a:gd name="T69" fmla="*/ 88 h 107"/>
              <a:gd name="T70" fmla="*/ 15 w 134"/>
              <a:gd name="T71" fmla="*/ 96 h 107"/>
              <a:gd name="T72" fmla="*/ 7 w 134"/>
              <a:gd name="T73" fmla="*/ 102 h 107"/>
              <a:gd name="T74" fmla="*/ 7 w 134"/>
              <a:gd name="T75" fmla="*/ 102 h 107"/>
              <a:gd name="T76" fmla="*/ 7 w 134"/>
              <a:gd name="T77" fmla="*/ 102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34" h="107">
                <a:moveTo>
                  <a:pt x="7" y="102"/>
                </a:moveTo>
                <a:lnTo>
                  <a:pt x="1" y="96"/>
                </a:lnTo>
                <a:lnTo>
                  <a:pt x="5" y="87"/>
                </a:lnTo>
                <a:lnTo>
                  <a:pt x="0" y="81"/>
                </a:lnTo>
                <a:lnTo>
                  <a:pt x="11" y="70"/>
                </a:lnTo>
                <a:lnTo>
                  <a:pt x="5" y="51"/>
                </a:lnTo>
                <a:lnTo>
                  <a:pt x="20" y="51"/>
                </a:lnTo>
                <a:lnTo>
                  <a:pt x="26" y="43"/>
                </a:lnTo>
                <a:lnTo>
                  <a:pt x="34" y="43"/>
                </a:lnTo>
                <a:lnTo>
                  <a:pt x="34" y="26"/>
                </a:lnTo>
                <a:lnTo>
                  <a:pt x="49" y="20"/>
                </a:lnTo>
                <a:lnTo>
                  <a:pt x="49" y="11"/>
                </a:lnTo>
                <a:lnTo>
                  <a:pt x="60" y="11"/>
                </a:lnTo>
                <a:lnTo>
                  <a:pt x="68" y="0"/>
                </a:lnTo>
                <a:lnTo>
                  <a:pt x="85" y="3"/>
                </a:lnTo>
                <a:lnTo>
                  <a:pt x="85" y="11"/>
                </a:lnTo>
                <a:lnTo>
                  <a:pt x="100" y="9"/>
                </a:lnTo>
                <a:lnTo>
                  <a:pt x="105" y="17"/>
                </a:lnTo>
                <a:lnTo>
                  <a:pt x="111" y="34"/>
                </a:lnTo>
                <a:lnTo>
                  <a:pt x="121" y="45"/>
                </a:lnTo>
                <a:lnTo>
                  <a:pt x="134" y="58"/>
                </a:lnTo>
                <a:lnTo>
                  <a:pt x="126" y="66"/>
                </a:lnTo>
                <a:lnTo>
                  <a:pt x="117" y="66"/>
                </a:lnTo>
                <a:lnTo>
                  <a:pt x="117" y="77"/>
                </a:lnTo>
                <a:lnTo>
                  <a:pt x="121" y="88"/>
                </a:lnTo>
                <a:lnTo>
                  <a:pt x="109" y="88"/>
                </a:lnTo>
                <a:lnTo>
                  <a:pt x="102" y="96"/>
                </a:lnTo>
                <a:lnTo>
                  <a:pt x="102" y="107"/>
                </a:lnTo>
                <a:lnTo>
                  <a:pt x="98" y="102"/>
                </a:lnTo>
                <a:lnTo>
                  <a:pt x="87" y="102"/>
                </a:lnTo>
                <a:lnTo>
                  <a:pt x="83" y="96"/>
                </a:lnTo>
                <a:lnTo>
                  <a:pt x="79" y="102"/>
                </a:lnTo>
                <a:lnTo>
                  <a:pt x="71" y="96"/>
                </a:lnTo>
                <a:lnTo>
                  <a:pt x="68" y="102"/>
                </a:lnTo>
                <a:lnTo>
                  <a:pt x="26" y="88"/>
                </a:lnTo>
                <a:lnTo>
                  <a:pt x="15" y="96"/>
                </a:lnTo>
                <a:lnTo>
                  <a:pt x="7" y="102"/>
                </a:lnTo>
                <a:lnTo>
                  <a:pt x="7" y="102"/>
                </a:lnTo>
                <a:lnTo>
                  <a:pt x="7" y="102"/>
                </a:lnTo>
                <a:close/>
              </a:path>
            </a:pathLst>
          </a:custGeom>
          <a:solidFill>
            <a:schemeClr val="bg1">
              <a:lumMod val="85000"/>
            </a:schemeClr>
          </a:solidFill>
          <a:ln w="635" cap="rnd">
            <a:solidFill>
              <a:schemeClr val="bg1">
                <a:alpha val="17000"/>
              </a:schemeClr>
            </a:solidFill>
            <a:round/>
            <a:headEnd/>
            <a:tailEnd/>
          </a:ln>
        </p:spPr>
        <p:txBody>
          <a:bodyPr/>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14" name="Freeform 112"/>
          <p:cNvSpPr>
            <a:spLocks/>
          </p:cNvSpPr>
          <p:nvPr/>
        </p:nvSpPr>
        <p:spPr bwMode="auto">
          <a:xfrm>
            <a:off x="1961043" y="2675861"/>
            <a:ext cx="272800" cy="185375"/>
          </a:xfrm>
          <a:custGeom>
            <a:avLst/>
            <a:gdLst>
              <a:gd name="T0" fmla="*/ 7 w 134"/>
              <a:gd name="T1" fmla="*/ 102 h 107"/>
              <a:gd name="T2" fmla="*/ 1 w 134"/>
              <a:gd name="T3" fmla="*/ 96 h 107"/>
              <a:gd name="T4" fmla="*/ 5 w 134"/>
              <a:gd name="T5" fmla="*/ 87 h 107"/>
              <a:gd name="T6" fmla="*/ 0 w 134"/>
              <a:gd name="T7" fmla="*/ 81 h 107"/>
              <a:gd name="T8" fmla="*/ 11 w 134"/>
              <a:gd name="T9" fmla="*/ 70 h 107"/>
              <a:gd name="T10" fmla="*/ 5 w 134"/>
              <a:gd name="T11" fmla="*/ 51 h 107"/>
              <a:gd name="T12" fmla="*/ 20 w 134"/>
              <a:gd name="T13" fmla="*/ 51 h 107"/>
              <a:gd name="T14" fmla="*/ 26 w 134"/>
              <a:gd name="T15" fmla="*/ 43 h 107"/>
              <a:gd name="T16" fmla="*/ 34 w 134"/>
              <a:gd name="T17" fmla="*/ 43 h 107"/>
              <a:gd name="T18" fmla="*/ 34 w 134"/>
              <a:gd name="T19" fmla="*/ 26 h 107"/>
              <a:gd name="T20" fmla="*/ 49 w 134"/>
              <a:gd name="T21" fmla="*/ 20 h 107"/>
              <a:gd name="T22" fmla="*/ 49 w 134"/>
              <a:gd name="T23" fmla="*/ 11 h 107"/>
              <a:gd name="T24" fmla="*/ 60 w 134"/>
              <a:gd name="T25" fmla="*/ 11 h 107"/>
              <a:gd name="T26" fmla="*/ 68 w 134"/>
              <a:gd name="T27" fmla="*/ 0 h 107"/>
              <a:gd name="T28" fmla="*/ 85 w 134"/>
              <a:gd name="T29" fmla="*/ 3 h 107"/>
              <a:gd name="T30" fmla="*/ 85 w 134"/>
              <a:gd name="T31" fmla="*/ 11 h 107"/>
              <a:gd name="T32" fmla="*/ 100 w 134"/>
              <a:gd name="T33" fmla="*/ 9 h 107"/>
              <a:gd name="T34" fmla="*/ 105 w 134"/>
              <a:gd name="T35" fmla="*/ 17 h 107"/>
              <a:gd name="T36" fmla="*/ 111 w 134"/>
              <a:gd name="T37" fmla="*/ 34 h 107"/>
              <a:gd name="T38" fmla="*/ 121 w 134"/>
              <a:gd name="T39" fmla="*/ 45 h 107"/>
              <a:gd name="T40" fmla="*/ 134 w 134"/>
              <a:gd name="T41" fmla="*/ 58 h 107"/>
              <a:gd name="T42" fmla="*/ 126 w 134"/>
              <a:gd name="T43" fmla="*/ 66 h 107"/>
              <a:gd name="T44" fmla="*/ 117 w 134"/>
              <a:gd name="T45" fmla="*/ 66 h 107"/>
              <a:gd name="T46" fmla="*/ 117 w 134"/>
              <a:gd name="T47" fmla="*/ 77 h 107"/>
              <a:gd name="T48" fmla="*/ 121 w 134"/>
              <a:gd name="T49" fmla="*/ 88 h 107"/>
              <a:gd name="T50" fmla="*/ 109 w 134"/>
              <a:gd name="T51" fmla="*/ 88 h 107"/>
              <a:gd name="T52" fmla="*/ 102 w 134"/>
              <a:gd name="T53" fmla="*/ 96 h 107"/>
              <a:gd name="T54" fmla="*/ 102 w 134"/>
              <a:gd name="T55" fmla="*/ 107 h 107"/>
              <a:gd name="T56" fmla="*/ 98 w 134"/>
              <a:gd name="T57" fmla="*/ 102 h 107"/>
              <a:gd name="T58" fmla="*/ 87 w 134"/>
              <a:gd name="T59" fmla="*/ 102 h 107"/>
              <a:gd name="T60" fmla="*/ 83 w 134"/>
              <a:gd name="T61" fmla="*/ 96 h 107"/>
              <a:gd name="T62" fmla="*/ 79 w 134"/>
              <a:gd name="T63" fmla="*/ 102 h 107"/>
              <a:gd name="T64" fmla="*/ 71 w 134"/>
              <a:gd name="T65" fmla="*/ 96 h 107"/>
              <a:gd name="T66" fmla="*/ 68 w 134"/>
              <a:gd name="T67" fmla="*/ 102 h 107"/>
              <a:gd name="T68" fmla="*/ 26 w 134"/>
              <a:gd name="T69" fmla="*/ 88 h 107"/>
              <a:gd name="T70" fmla="*/ 15 w 134"/>
              <a:gd name="T71" fmla="*/ 96 h 107"/>
              <a:gd name="T72" fmla="*/ 7 w 134"/>
              <a:gd name="T73" fmla="*/ 102 h 107"/>
              <a:gd name="T74" fmla="*/ 7 w 134"/>
              <a:gd name="T75" fmla="*/ 102 h 107"/>
              <a:gd name="T76" fmla="*/ 7 w 134"/>
              <a:gd name="T77" fmla="*/ 102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34" h="107">
                <a:moveTo>
                  <a:pt x="7" y="102"/>
                </a:moveTo>
                <a:lnTo>
                  <a:pt x="1" y="96"/>
                </a:lnTo>
                <a:lnTo>
                  <a:pt x="5" y="87"/>
                </a:lnTo>
                <a:lnTo>
                  <a:pt x="0" y="81"/>
                </a:lnTo>
                <a:lnTo>
                  <a:pt x="11" y="70"/>
                </a:lnTo>
                <a:lnTo>
                  <a:pt x="5" y="51"/>
                </a:lnTo>
                <a:lnTo>
                  <a:pt x="20" y="51"/>
                </a:lnTo>
                <a:lnTo>
                  <a:pt x="26" y="43"/>
                </a:lnTo>
                <a:lnTo>
                  <a:pt x="34" y="43"/>
                </a:lnTo>
                <a:lnTo>
                  <a:pt x="34" y="26"/>
                </a:lnTo>
                <a:lnTo>
                  <a:pt x="49" y="20"/>
                </a:lnTo>
                <a:lnTo>
                  <a:pt x="49" y="11"/>
                </a:lnTo>
                <a:lnTo>
                  <a:pt x="60" y="11"/>
                </a:lnTo>
                <a:lnTo>
                  <a:pt x="68" y="0"/>
                </a:lnTo>
                <a:lnTo>
                  <a:pt x="85" y="3"/>
                </a:lnTo>
                <a:lnTo>
                  <a:pt x="85" y="11"/>
                </a:lnTo>
                <a:lnTo>
                  <a:pt x="100" y="9"/>
                </a:lnTo>
                <a:lnTo>
                  <a:pt x="105" y="17"/>
                </a:lnTo>
                <a:lnTo>
                  <a:pt x="111" y="34"/>
                </a:lnTo>
                <a:lnTo>
                  <a:pt x="121" y="45"/>
                </a:lnTo>
                <a:lnTo>
                  <a:pt x="134" y="58"/>
                </a:lnTo>
                <a:lnTo>
                  <a:pt x="126" y="66"/>
                </a:lnTo>
                <a:lnTo>
                  <a:pt x="117" y="66"/>
                </a:lnTo>
                <a:lnTo>
                  <a:pt x="117" y="77"/>
                </a:lnTo>
                <a:lnTo>
                  <a:pt x="121" y="88"/>
                </a:lnTo>
                <a:lnTo>
                  <a:pt x="109" y="88"/>
                </a:lnTo>
                <a:lnTo>
                  <a:pt x="102" y="96"/>
                </a:lnTo>
                <a:lnTo>
                  <a:pt x="102" y="107"/>
                </a:lnTo>
                <a:lnTo>
                  <a:pt x="98" y="102"/>
                </a:lnTo>
                <a:lnTo>
                  <a:pt x="87" y="102"/>
                </a:lnTo>
                <a:lnTo>
                  <a:pt x="83" y="96"/>
                </a:lnTo>
                <a:lnTo>
                  <a:pt x="79" y="102"/>
                </a:lnTo>
                <a:lnTo>
                  <a:pt x="71" y="96"/>
                </a:lnTo>
                <a:lnTo>
                  <a:pt x="68" y="102"/>
                </a:lnTo>
                <a:lnTo>
                  <a:pt x="26" y="88"/>
                </a:lnTo>
                <a:lnTo>
                  <a:pt x="15" y="96"/>
                </a:lnTo>
                <a:lnTo>
                  <a:pt x="7" y="102"/>
                </a:lnTo>
                <a:lnTo>
                  <a:pt x="7" y="102"/>
                </a:lnTo>
                <a:lnTo>
                  <a:pt x="7" y="102"/>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15" name="Freeform 113"/>
          <p:cNvSpPr>
            <a:spLocks/>
          </p:cNvSpPr>
          <p:nvPr/>
        </p:nvSpPr>
        <p:spPr bwMode="auto">
          <a:xfrm>
            <a:off x="1879609" y="2966915"/>
            <a:ext cx="260587" cy="173247"/>
          </a:xfrm>
          <a:custGeom>
            <a:avLst/>
            <a:gdLst>
              <a:gd name="T0" fmla="*/ 128 w 128"/>
              <a:gd name="T1" fmla="*/ 70 h 100"/>
              <a:gd name="T2" fmla="*/ 128 w 128"/>
              <a:gd name="T3" fmla="*/ 59 h 100"/>
              <a:gd name="T4" fmla="*/ 115 w 128"/>
              <a:gd name="T5" fmla="*/ 62 h 100"/>
              <a:gd name="T6" fmla="*/ 110 w 128"/>
              <a:gd name="T7" fmla="*/ 59 h 100"/>
              <a:gd name="T8" fmla="*/ 108 w 128"/>
              <a:gd name="T9" fmla="*/ 41 h 100"/>
              <a:gd name="T10" fmla="*/ 111 w 128"/>
              <a:gd name="T11" fmla="*/ 32 h 100"/>
              <a:gd name="T12" fmla="*/ 91 w 128"/>
              <a:gd name="T13" fmla="*/ 0 h 100"/>
              <a:gd name="T14" fmla="*/ 81 w 128"/>
              <a:gd name="T15" fmla="*/ 7 h 100"/>
              <a:gd name="T16" fmla="*/ 70 w 128"/>
              <a:gd name="T17" fmla="*/ 7 h 100"/>
              <a:gd name="T18" fmla="*/ 64 w 128"/>
              <a:gd name="T19" fmla="*/ 13 h 100"/>
              <a:gd name="T20" fmla="*/ 58 w 128"/>
              <a:gd name="T21" fmla="*/ 7 h 100"/>
              <a:gd name="T22" fmla="*/ 36 w 128"/>
              <a:gd name="T23" fmla="*/ 7 h 100"/>
              <a:gd name="T24" fmla="*/ 26 w 128"/>
              <a:gd name="T25" fmla="*/ 17 h 100"/>
              <a:gd name="T26" fmla="*/ 9 w 128"/>
              <a:gd name="T27" fmla="*/ 43 h 100"/>
              <a:gd name="T28" fmla="*/ 0 w 128"/>
              <a:gd name="T29" fmla="*/ 43 h 100"/>
              <a:gd name="T30" fmla="*/ 9 w 128"/>
              <a:gd name="T31" fmla="*/ 57 h 100"/>
              <a:gd name="T32" fmla="*/ 17 w 128"/>
              <a:gd name="T33" fmla="*/ 66 h 100"/>
              <a:gd name="T34" fmla="*/ 17 w 128"/>
              <a:gd name="T35" fmla="*/ 77 h 100"/>
              <a:gd name="T36" fmla="*/ 28 w 128"/>
              <a:gd name="T37" fmla="*/ 77 h 100"/>
              <a:gd name="T38" fmla="*/ 34 w 128"/>
              <a:gd name="T39" fmla="*/ 83 h 100"/>
              <a:gd name="T40" fmla="*/ 40 w 128"/>
              <a:gd name="T41" fmla="*/ 93 h 100"/>
              <a:gd name="T42" fmla="*/ 68 w 128"/>
              <a:gd name="T43" fmla="*/ 93 h 100"/>
              <a:gd name="T44" fmla="*/ 81 w 128"/>
              <a:gd name="T45" fmla="*/ 89 h 100"/>
              <a:gd name="T46" fmla="*/ 96 w 128"/>
              <a:gd name="T47" fmla="*/ 87 h 100"/>
              <a:gd name="T48" fmla="*/ 108 w 128"/>
              <a:gd name="T49" fmla="*/ 93 h 100"/>
              <a:gd name="T50" fmla="*/ 115 w 128"/>
              <a:gd name="T51" fmla="*/ 100 h 100"/>
              <a:gd name="T52" fmla="*/ 117 w 128"/>
              <a:gd name="T53" fmla="*/ 83 h 100"/>
              <a:gd name="T54" fmla="*/ 117 w 128"/>
              <a:gd name="T55" fmla="*/ 74 h 100"/>
              <a:gd name="T56" fmla="*/ 123 w 128"/>
              <a:gd name="T57" fmla="*/ 70 h 100"/>
              <a:gd name="T58" fmla="*/ 128 w 128"/>
              <a:gd name="T59" fmla="*/ 70 h 100"/>
              <a:gd name="T60" fmla="*/ 128 w 128"/>
              <a:gd name="T61" fmla="*/ 70 h 100"/>
              <a:gd name="T62" fmla="*/ 128 w 128"/>
              <a:gd name="T63"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8" h="100">
                <a:moveTo>
                  <a:pt x="128" y="70"/>
                </a:moveTo>
                <a:lnTo>
                  <a:pt x="128" y="59"/>
                </a:lnTo>
                <a:lnTo>
                  <a:pt x="115" y="62"/>
                </a:lnTo>
                <a:lnTo>
                  <a:pt x="110" y="59"/>
                </a:lnTo>
                <a:lnTo>
                  <a:pt x="108" y="41"/>
                </a:lnTo>
                <a:lnTo>
                  <a:pt x="111" y="32"/>
                </a:lnTo>
                <a:lnTo>
                  <a:pt x="91" y="0"/>
                </a:lnTo>
                <a:lnTo>
                  <a:pt x="81" y="7"/>
                </a:lnTo>
                <a:lnTo>
                  <a:pt x="70" y="7"/>
                </a:lnTo>
                <a:lnTo>
                  <a:pt x="64" y="13"/>
                </a:lnTo>
                <a:lnTo>
                  <a:pt x="58" y="7"/>
                </a:lnTo>
                <a:lnTo>
                  <a:pt x="36" y="7"/>
                </a:lnTo>
                <a:lnTo>
                  <a:pt x="26" y="17"/>
                </a:lnTo>
                <a:lnTo>
                  <a:pt x="9" y="43"/>
                </a:lnTo>
                <a:lnTo>
                  <a:pt x="0" y="43"/>
                </a:lnTo>
                <a:lnTo>
                  <a:pt x="9" y="57"/>
                </a:lnTo>
                <a:lnTo>
                  <a:pt x="17" y="66"/>
                </a:lnTo>
                <a:lnTo>
                  <a:pt x="17" y="77"/>
                </a:lnTo>
                <a:lnTo>
                  <a:pt x="28" y="77"/>
                </a:lnTo>
                <a:lnTo>
                  <a:pt x="34" y="83"/>
                </a:lnTo>
                <a:lnTo>
                  <a:pt x="40" y="93"/>
                </a:lnTo>
                <a:lnTo>
                  <a:pt x="68" y="93"/>
                </a:lnTo>
                <a:lnTo>
                  <a:pt x="81" y="89"/>
                </a:lnTo>
                <a:lnTo>
                  <a:pt x="96" y="87"/>
                </a:lnTo>
                <a:lnTo>
                  <a:pt x="108" y="93"/>
                </a:lnTo>
                <a:lnTo>
                  <a:pt x="115" y="100"/>
                </a:lnTo>
                <a:lnTo>
                  <a:pt x="117" y="83"/>
                </a:lnTo>
                <a:lnTo>
                  <a:pt x="117" y="74"/>
                </a:lnTo>
                <a:lnTo>
                  <a:pt x="123" y="70"/>
                </a:lnTo>
                <a:lnTo>
                  <a:pt x="128" y="70"/>
                </a:lnTo>
                <a:lnTo>
                  <a:pt x="128" y="70"/>
                </a:lnTo>
                <a:lnTo>
                  <a:pt x="128" y="70"/>
                </a:lnTo>
                <a:close/>
              </a:path>
            </a:pathLst>
          </a:custGeom>
          <a:solidFill>
            <a:schemeClr val="bg1">
              <a:lumMod val="85000"/>
            </a:schemeClr>
          </a:solidFill>
          <a:ln w="635" cap="rnd">
            <a:solidFill>
              <a:schemeClr val="bg1">
                <a:alpha val="17000"/>
              </a:schemeClr>
            </a:solidFill>
            <a:round/>
            <a:headEnd/>
            <a:tailEnd/>
          </a:ln>
        </p:spPr>
        <p:txBody>
          <a:bodyPr/>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16" name="Freeform 114"/>
          <p:cNvSpPr>
            <a:spLocks/>
          </p:cNvSpPr>
          <p:nvPr/>
        </p:nvSpPr>
        <p:spPr bwMode="auto">
          <a:xfrm>
            <a:off x="1879609" y="2966915"/>
            <a:ext cx="260587" cy="173247"/>
          </a:xfrm>
          <a:custGeom>
            <a:avLst/>
            <a:gdLst>
              <a:gd name="T0" fmla="*/ 128 w 128"/>
              <a:gd name="T1" fmla="*/ 70 h 100"/>
              <a:gd name="T2" fmla="*/ 128 w 128"/>
              <a:gd name="T3" fmla="*/ 59 h 100"/>
              <a:gd name="T4" fmla="*/ 115 w 128"/>
              <a:gd name="T5" fmla="*/ 62 h 100"/>
              <a:gd name="T6" fmla="*/ 110 w 128"/>
              <a:gd name="T7" fmla="*/ 59 h 100"/>
              <a:gd name="T8" fmla="*/ 108 w 128"/>
              <a:gd name="T9" fmla="*/ 41 h 100"/>
              <a:gd name="T10" fmla="*/ 111 w 128"/>
              <a:gd name="T11" fmla="*/ 32 h 100"/>
              <a:gd name="T12" fmla="*/ 91 w 128"/>
              <a:gd name="T13" fmla="*/ 0 h 100"/>
              <a:gd name="T14" fmla="*/ 81 w 128"/>
              <a:gd name="T15" fmla="*/ 7 h 100"/>
              <a:gd name="T16" fmla="*/ 70 w 128"/>
              <a:gd name="T17" fmla="*/ 7 h 100"/>
              <a:gd name="T18" fmla="*/ 64 w 128"/>
              <a:gd name="T19" fmla="*/ 13 h 100"/>
              <a:gd name="T20" fmla="*/ 58 w 128"/>
              <a:gd name="T21" fmla="*/ 7 h 100"/>
              <a:gd name="T22" fmla="*/ 36 w 128"/>
              <a:gd name="T23" fmla="*/ 7 h 100"/>
              <a:gd name="T24" fmla="*/ 26 w 128"/>
              <a:gd name="T25" fmla="*/ 17 h 100"/>
              <a:gd name="T26" fmla="*/ 9 w 128"/>
              <a:gd name="T27" fmla="*/ 43 h 100"/>
              <a:gd name="T28" fmla="*/ 0 w 128"/>
              <a:gd name="T29" fmla="*/ 43 h 100"/>
              <a:gd name="T30" fmla="*/ 9 w 128"/>
              <a:gd name="T31" fmla="*/ 57 h 100"/>
              <a:gd name="T32" fmla="*/ 17 w 128"/>
              <a:gd name="T33" fmla="*/ 66 h 100"/>
              <a:gd name="T34" fmla="*/ 17 w 128"/>
              <a:gd name="T35" fmla="*/ 77 h 100"/>
              <a:gd name="T36" fmla="*/ 28 w 128"/>
              <a:gd name="T37" fmla="*/ 77 h 100"/>
              <a:gd name="T38" fmla="*/ 34 w 128"/>
              <a:gd name="T39" fmla="*/ 83 h 100"/>
              <a:gd name="T40" fmla="*/ 40 w 128"/>
              <a:gd name="T41" fmla="*/ 93 h 100"/>
              <a:gd name="T42" fmla="*/ 68 w 128"/>
              <a:gd name="T43" fmla="*/ 93 h 100"/>
              <a:gd name="T44" fmla="*/ 81 w 128"/>
              <a:gd name="T45" fmla="*/ 89 h 100"/>
              <a:gd name="T46" fmla="*/ 96 w 128"/>
              <a:gd name="T47" fmla="*/ 87 h 100"/>
              <a:gd name="T48" fmla="*/ 108 w 128"/>
              <a:gd name="T49" fmla="*/ 93 h 100"/>
              <a:gd name="T50" fmla="*/ 115 w 128"/>
              <a:gd name="T51" fmla="*/ 100 h 100"/>
              <a:gd name="T52" fmla="*/ 117 w 128"/>
              <a:gd name="T53" fmla="*/ 83 h 100"/>
              <a:gd name="T54" fmla="*/ 117 w 128"/>
              <a:gd name="T55" fmla="*/ 74 h 100"/>
              <a:gd name="T56" fmla="*/ 123 w 128"/>
              <a:gd name="T57" fmla="*/ 70 h 100"/>
              <a:gd name="T58" fmla="*/ 128 w 128"/>
              <a:gd name="T59" fmla="*/ 70 h 100"/>
              <a:gd name="T60" fmla="*/ 128 w 128"/>
              <a:gd name="T61" fmla="*/ 70 h 100"/>
              <a:gd name="T62" fmla="*/ 128 w 128"/>
              <a:gd name="T63"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8" h="100">
                <a:moveTo>
                  <a:pt x="128" y="70"/>
                </a:moveTo>
                <a:lnTo>
                  <a:pt x="128" y="59"/>
                </a:lnTo>
                <a:lnTo>
                  <a:pt x="115" y="62"/>
                </a:lnTo>
                <a:lnTo>
                  <a:pt x="110" y="59"/>
                </a:lnTo>
                <a:lnTo>
                  <a:pt x="108" y="41"/>
                </a:lnTo>
                <a:lnTo>
                  <a:pt x="111" y="32"/>
                </a:lnTo>
                <a:lnTo>
                  <a:pt x="91" y="0"/>
                </a:lnTo>
                <a:lnTo>
                  <a:pt x="81" y="7"/>
                </a:lnTo>
                <a:lnTo>
                  <a:pt x="70" y="7"/>
                </a:lnTo>
                <a:lnTo>
                  <a:pt x="64" y="13"/>
                </a:lnTo>
                <a:lnTo>
                  <a:pt x="58" y="7"/>
                </a:lnTo>
                <a:lnTo>
                  <a:pt x="36" y="7"/>
                </a:lnTo>
                <a:lnTo>
                  <a:pt x="26" y="17"/>
                </a:lnTo>
                <a:lnTo>
                  <a:pt x="9" y="43"/>
                </a:lnTo>
                <a:lnTo>
                  <a:pt x="0" y="43"/>
                </a:lnTo>
                <a:lnTo>
                  <a:pt x="9" y="57"/>
                </a:lnTo>
                <a:lnTo>
                  <a:pt x="17" y="66"/>
                </a:lnTo>
                <a:lnTo>
                  <a:pt x="17" y="77"/>
                </a:lnTo>
                <a:lnTo>
                  <a:pt x="28" y="77"/>
                </a:lnTo>
                <a:lnTo>
                  <a:pt x="34" y="83"/>
                </a:lnTo>
                <a:lnTo>
                  <a:pt x="40" y="93"/>
                </a:lnTo>
                <a:lnTo>
                  <a:pt x="68" y="93"/>
                </a:lnTo>
                <a:lnTo>
                  <a:pt x="81" y="89"/>
                </a:lnTo>
                <a:lnTo>
                  <a:pt x="96" y="87"/>
                </a:lnTo>
                <a:lnTo>
                  <a:pt x="108" y="93"/>
                </a:lnTo>
                <a:lnTo>
                  <a:pt x="115" y="100"/>
                </a:lnTo>
                <a:lnTo>
                  <a:pt x="117" y="83"/>
                </a:lnTo>
                <a:lnTo>
                  <a:pt x="117" y="74"/>
                </a:lnTo>
                <a:lnTo>
                  <a:pt x="123" y="70"/>
                </a:lnTo>
                <a:lnTo>
                  <a:pt x="128" y="70"/>
                </a:lnTo>
                <a:lnTo>
                  <a:pt x="128" y="70"/>
                </a:lnTo>
                <a:lnTo>
                  <a:pt x="128" y="70"/>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17" name="Freeform 115"/>
          <p:cNvSpPr>
            <a:spLocks/>
          </p:cNvSpPr>
          <p:nvPr/>
        </p:nvSpPr>
        <p:spPr bwMode="auto">
          <a:xfrm>
            <a:off x="1759496" y="3084721"/>
            <a:ext cx="103827" cy="77963"/>
          </a:xfrm>
          <a:custGeom>
            <a:avLst/>
            <a:gdLst>
              <a:gd name="T0" fmla="*/ 30 w 51"/>
              <a:gd name="T1" fmla="*/ 45 h 45"/>
              <a:gd name="T2" fmla="*/ 12 w 51"/>
              <a:gd name="T3" fmla="*/ 32 h 45"/>
              <a:gd name="T4" fmla="*/ 4 w 51"/>
              <a:gd name="T5" fmla="*/ 23 h 45"/>
              <a:gd name="T6" fmla="*/ 0 w 51"/>
              <a:gd name="T7" fmla="*/ 6 h 45"/>
              <a:gd name="T8" fmla="*/ 0 w 51"/>
              <a:gd name="T9" fmla="*/ 0 h 45"/>
              <a:gd name="T10" fmla="*/ 36 w 51"/>
              <a:gd name="T11" fmla="*/ 0 h 45"/>
              <a:gd name="T12" fmla="*/ 42 w 51"/>
              <a:gd name="T13" fmla="*/ 6 h 45"/>
              <a:gd name="T14" fmla="*/ 51 w 51"/>
              <a:gd name="T15" fmla="*/ 15 h 45"/>
              <a:gd name="T16" fmla="*/ 48 w 51"/>
              <a:gd name="T17" fmla="*/ 28 h 45"/>
              <a:gd name="T18" fmla="*/ 36 w 51"/>
              <a:gd name="T19" fmla="*/ 34 h 45"/>
              <a:gd name="T20" fmla="*/ 36 w 51"/>
              <a:gd name="T21" fmla="*/ 45 h 45"/>
              <a:gd name="T22" fmla="*/ 30 w 51"/>
              <a:gd name="T23" fmla="*/ 45 h 45"/>
              <a:gd name="T24" fmla="*/ 30 w 51"/>
              <a:gd name="T25" fmla="*/ 45 h 45"/>
              <a:gd name="T26" fmla="*/ 30 w 51"/>
              <a:gd name="T27"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1" h="45">
                <a:moveTo>
                  <a:pt x="30" y="45"/>
                </a:moveTo>
                <a:lnTo>
                  <a:pt x="12" y="32"/>
                </a:lnTo>
                <a:lnTo>
                  <a:pt x="4" y="23"/>
                </a:lnTo>
                <a:lnTo>
                  <a:pt x="0" y="6"/>
                </a:lnTo>
                <a:lnTo>
                  <a:pt x="0" y="0"/>
                </a:lnTo>
                <a:lnTo>
                  <a:pt x="36" y="0"/>
                </a:lnTo>
                <a:lnTo>
                  <a:pt x="42" y="6"/>
                </a:lnTo>
                <a:lnTo>
                  <a:pt x="51" y="15"/>
                </a:lnTo>
                <a:lnTo>
                  <a:pt x="48" y="28"/>
                </a:lnTo>
                <a:lnTo>
                  <a:pt x="36" y="34"/>
                </a:lnTo>
                <a:lnTo>
                  <a:pt x="36" y="45"/>
                </a:lnTo>
                <a:lnTo>
                  <a:pt x="30" y="45"/>
                </a:lnTo>
                <a:lnTo>
                  <a:pt x="30" y="45"/>
                </a:lnTo>
                <a:lnTo>
                  <a:pt x="30" y="45"/>
                </a:lnTo>
                <a:close/>
              </a:path>
            </a:pathLst>
          </a:custGeom>
          <a:solidFill>
            <a:schemeClr val="bg1">
              <a:lumMod val="85000"/>
            </a:schemeClr>
          </a:solidFill>
          <a:ln w="635" cap="rnd">
            <a:solidFill>
              <a:schemeClr val="bg1">
                <a:alpha val="17000"/>
              </a:schemeClr>
            </a:solidFill>
            <a:round/>
            <a:headEnd/>
            <a:tailEnd/>
          </a:ln>
        </p:spPr>
        <p:txBody>
          <a:bodyPr/>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18" name="Freeform 116"/>
          <p:cNvSpPr>
            <a:spLocks/>
          </p:cNvSpPr>
          <p:nvPr/>
        </p:nvSpPr>
        <p:spPr bwMode="auto">
          <a:xfrm>
            <a:off x="1759496" y="3084721"/>
            <a:ext cx="103827" cy="77963"/>
          </a:xfrm>
          <a:custGeom>
            <a:avLst/>
            <a:gdLst>
              <a:gd name="T0" fmla="*/ 30 w 51"/>
              <a:gd name="T1" fmla="*/ 45 h 45"/>
              <a:gd name="T2" fmla="*/ 12 w 51"/>
              <a:gd name="T3" fmla="*/ 32 h 45"/>
              <a:gd name="T4" fmla="*/ 4 w 51"/>
              <a:gd name="T5" fmla="*/ 23 h 45"/>
              <a:gd name="T6" fmla="*/ 0 w 51"/>
              <a:gd name="T7" fmla="*/ 6 h 45"/>
              <a:gd name="T8" fmla="*/ 0 w 51"/>
              <a:gd name="T9" fmla="*/ 0 h 45"/>
              <a:gd name="T10" fmla="*/ 36 w 51"/>
              <a:gd name="T11" fmla="*/ 0 h 45"/>
              <a:gd name="T12" fmla="*/ 42 w 51"/>
              <a:gd name="T13" fmla="*/ 6 h 45"/>
              <a:gd name="T14" fmla="*/ 51 w 51"/>
              <a:gd name="T15" fmla="*/ 15 h 45"/>
              <a:gd name="T16" fmla="*/ 48 w 51"/>
              <a:gd name="T17" fmla="*/ 28 h 45"/>
              <a:gd name="T18" fmla="*/ 36 w 51"/>
              <a:gd name="T19" fmla="*/ 34 h 45"/>
              <a:gd name="T20" fmla="*/ 36 w 51"/>
              <a:gd name="T21" fmla="*/ 45 h 45"/>
              <a:gd name="T22" fmla="*/ 30 w 51"/>
              <a:gd name="T23" fmla="*/ 45 h 45"/>
              <a:gd name="T24" fmla="*/ 30 w 51"/>
              <a:gd name="T25" fmla="*/ 45 h 45"/>
              <a:gd name="T26" fmla="*/ 30 w 51"/>
              <a:gd name="T27"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1" h="45">
                <a:moveTo>
                  <a:pt x="30" y="45"/>
                </a:moveTo>
                <a:lnTo>
                  <a:pt x="12" y="32"/>
                </a:lnTo>
                <a:lnTo>
                  <a:pt x="4" y="23"/>
                </a:lnTo>
                <a:lnTo>
                  <a:pt x="0" y="6"/>
                </a:lnTo>
                <a:lnTo>
                  <a:pt x="0" y="0"/>
                </a:lnTo>
                <a:lnTo>
                  <a:pt x="36" y="0"/>
                </a:lnTo>
                <a:lnTo>
                  <a:pt x="42" y="6"/>
                </a:lnTo>
                <a:lnTo>
                  <a:pt x="51" y="15"/>
                </a:lnTo>
                <a:lnTo>
                  <a:pt x="48" y="28"/>
                </a:lnTo>
                <a:lnTo>
                  <a:pt x="36" y="34"/>
                </a:lnTo>
                <a:lnTo>
                  <a:pt x="36" y="45"/>
                </a:lnTo>
                <a:lnTo>
                  <a:pt x="30" y="45"/>
                </a:lnTo>
                <a:lnTo>
                  <a:pt x="30" y="45"/>
                </a:lnTo>
                <a:lnTo>
                  <a:pt x="30" y="45"/>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19" name="Freeform 117"/>
          <p:cNvSpPr>
            <a:spLocks/>
          </p:cNvSpPr>
          <p:nvPr/>
        </p:nvSpPr>
        <p:spPr bwMode="auto">
          <a:xfrm>
            <a:off x="2068942" y="2963451"/>
            <a:ext cx="83468" cy="105680"/>
          </a:xfrm>
          <a:custGeom>
            <a:avLst/>
            <a:gdLst>
              <a:gd name="T0" fmla="*/ 18 w 41"/>
              <a:gd name="T1" fmla="*/ 34 h 61"/>
              <a:gd name="T2" fmla="*/ 0 w 41"/>
              <a:gd name="T3" fmla="*/ 4 h 61"/>
              <a:gd name="T4" fmla="*/ 13 w 41"/>
              <a:gd name="T5" fmla="*/ 0 h 61"/>
              <a:gd name="T6" fmla="*/ 28 w 41"/>
              <a:gd name="T7" fmla="*/ 9 h 61"/>
              <a:gd name="T8" fmla="*/ 41 w 41"/>
              <a:gd name="T9" fmla="*/ 32 h 61"/>
              <a:gd name="T10" fmla="*/ 41 w 41"/>
              <a:gd name="T11" fmla="*/ 43 h 61"/>
              <a:gd name="T12" fmla="*/ 30 w 41"/>
              <a:gd name="T13" fmla="*/ 43 h 61"/>
              <a:gd name="T14" fmla="*/ 17 w 41"/>
              <a:gd name="T15" fmla="*/ 61 h 61"/>
              <a:gd name="T16" fmla="*/ 15 w 41"/>
              <a:gd name="T17" fmla="*/ 43 h 61"/>
              <a:gd name="T18" fmla="*/ 18 w 41"/>
              <a:gd name="T19" fmla="*/ 34 h 61"/>
              <a:gd name="T20" fmla="*/ 18 w 41"/>
              <a:gd name="T21" fmla="*/ 34 h 61"/>
              <a:gd name="T22" fmla="*/ 18 w 41"/>
              <a:gd name="T23" fmla="*/ 34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 h="61">
                <a:moveTo>
                  <a:pt x="18" y="34"/>
                </a:moveTo>
                <a:lnTo>
                  <a:pt x="0" y="4"/>
                </a:lnTo>
                <a:lnTo>
                  <a:pt x="13" y="0"/>
                </a:lnTo>
                <a:lnTo>
                  <a:pt x="28" y="9"/>
                </a:lnTo>
                <a:lnTo>
                  <a:pt x="41" y="32"/>
                </a:lnTo>
                <a:lnTo>
                  <a:pt x="41" y="43"/>
                </a:lnTo>
                <a:lnTo>
                  <a:pt x="30" y="43"/>
                </a:lnTo>
                <a:lnTo>
                  <a:pt x="17" y="61"/>
                </a:lnTo>
                <a:lnTo>
                  <a:pt x="15" y="43"/>
                </a:lnTo>
                <a:lnTo>
                  <a:pt x="18" y="34"/>
                </a:lnTo>
                <a:lnTo>
                  <a:pt x="18" y="34"/>
                </a:lnTo>
                <a:lnTo>
                  <a:pt x="18" y="34"/>
                </a:lnTo>
                <a:close/>
              </a:path>
            </a:pathLst>
          </a:custGeom>
          <a:solidFill>
            <a:schemeClr val="bg1">
              <a:lumMod val="85000"/>
            </a:schemeClr>
          </a:solidFill>
          <a:ln w="635" cap="rnd">
            <a:solidFill>
              <a:schemeClr val="bg1">
                <a:alpha val="17000"/>
              </a:schemeClr>
            </a:solidFill>
            <a:round/>
            <a:headEnd/>
            <a:tailEnd/>
          </a:ln>
        </p:spPr>
        <p:txBody>
          <a:bodyPr/>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20" name="Freeform 118"/>
          <p:cNvSpPr>
            <a:spLocks/>
          </p:cNvSpPr>
          <p:nvPr/>
        </p:nvSpPr>
        <p:spPr bwMode="auto">
          <a:xfrm>
            <a:off x="2068942" y="2963451"/>
            <a:ext cx="83468" cy="105680"/>
          </a:xfrm>
          <a:custGeom>
            <a:avLst/>
            <a:gdLst>
              <a:gd name="T0" fmla="*/ 18 w 41"/>
              <a:gd name="T1" fmla="*/ 34 h 61"/>
              <a:gd name="T2" fmla="*/ 0 w 41"/>
              <a:gd name="T3" fmla="*/ 4 h 61"/>
              <a:gd name="T4" fmla="*/ 13 w 41"/>
              <a:gd name="T5" fmla="*/ 0 h 61"/>
              <a:gd name="T6" fmla="*/ 28 w 41"/>
              <a:gd name="T7" fmla="*/ 9 h 61"/>
              <a:gd name="T8" fmla="*/ 41 w 41"/>
              <a:gd name="T9" fmla="*/ 32 h 61"/>
              <a:gd name="T10" fmla="*/ 41 w 41"/>
              <a:gd name="T11" fmla="*/ 43 h 61"/>
              <a:gd name="T12" fmla="*/ 30 w 41"/>
              <a:gd name="T13" fmla="*/ 43 h 61"/>
              <a:gd name="T14" fmla="*/ 17 w 41"/>
              <a:gd name="T15" fmla="*/ 61 h 61"/>
              <a:gd name="T16" fmla="*/ 15 w 41"/>
              <a:gd name="T17" fmla="*/ 43 h 61"/>
              <a:gd name="T18" fmla="*/ 18 w 41"/>
              <a:gd name="T19" fmla="*/ 34 h 61"/>
              <a:gd name="T20" fmla="*/ 18 w 41"/>
              <a:gd name="T21" fmla="*/ 34 h 61"/>
              <a:gd name="T22" fmla="*/ 18 w 41"/>
              <a:gd name="T23" fmla="*/ 34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 h="61">
                <a:moveTo>
                  <a:pt x="18" y="34"/>
                </a:moveTo>
                <a:lnTo>
                  <a:pt x="0" y="4"/>
                </a:lnTo>
                <a:lnTo>
                  <a:pt x="13" y="0"/>
                </a:lnTo>
                <a:lnTo>
                  <a:pt x="28" y="9"/>
                </a:lnTo>
                <a:lnTo>
                  <a:pt x="41" y="32"/>
                </a:lnTo>
                <a:lnTo>
                  <a:pt x="41" y="43"/>
                </a:lnTo>
                <a:lnTo>
                  <a:pt x="30" y="43"/>
                </a:lnTo>
                <a:lnTo>
                  <a:pt x="17" y="61"/>
                </a:lnTo>
                <a:lnTo>
                  <a:pt x="15" y="43"/>
                </a:lnTo>
                <a:lnTo>
                  <a:pt x="18" y="34"/>
                </a:lnTo>
                <a:lnTo>
                  <a:pt x="18" y="34"/>
                </a:lnTo>
                <a:lnTo>
                  <a:pt x="18" y="34"/>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21" name="Freeform 119"/>
          <p:cNvSpPr>
            <a:spLocks/>
          </p:cNvSpPr>
          <p:nvPr/>
        </p:nvSpPr>
        <p:spPr bwMode="auto">
          <a:xfrm>
            <a:off x="1928469" y="2823121"/>
            <a:ext cx="521171" cy="284124"/>
          </a:xfrm>
          <a:custGeom>
            <a:avLst/>
            <a:gdLst>
              <a:gd name="T0" fmla="*/ 125 w 256"/>
              <a:gd name="T1" fmla="*/ 119 h 164"/>
              <a:gd name="T2" fmla="*/ 121 w 256"/>
              <a:gd name="T3" fmla="*/ 121 h 164"/>
              <a:gd name="T4" fmla="*/ 118 w 256"/>
              <a:gd name="T5" fmla="*/ 128 h 164"/>
              <a:gd name="T6" fmla="*/ 106 w 256"/>
              <a:gd name="T7" fmla="*/ 142 h 164"/>
              <a:gd name="T8" fmla="*/ 86 w 256"/>
              <a:gd name="T9" fmla="*/ 142 h 164"/>
              <a:gd name="T10" fmla="*/ 110 w 256"/>
              <a:gd name="T11" fmla="*/ 113 h 164"/>
              <a:gd name="T12" fmla="*/ 67 w 256"/>
              <a:gd name="T13" fmla="*/ 83 h 164"/>
              <a:gd name="T14" fmla="*/ 40 w 256"/>
              <a:gd name="T15" fmla="*/ 96 h 164"/>
              <a:gd name="T16" fmla="*/ 4 w 256"/>
              <a:gd name="T17" fmla="*/ 90 h 164"/>
              <a:gd name="T18" fmla="*/ 8 w 256"/>
              <a:gd name="T19" fmla="*/ 62 h 164"/>
              <a:gd name="T20" fmla="*/ 29 w 256"/>
              <a:gd name="T21" fmla="*/ 39 h 164"/>
              <a:gd name="T22" fmla="*/ 42 w 256"/>
              <a:gd name="T23" fmla="*/ 5 h 164"/>
              <a:gd name="T24" fmla="*/ 93 w 256"/>
              <a:gd name="T25" fmla="*/ 19 h 164"/>
              <a:gd name="T26" fmla="*/ 114 w 256"/>
              <a:gd name="T27" fmla="*/ 19 h 164"/>
              <a:gd name="T28" fmla="*/ 125 w 256"/>
              <a:gd name="T29" fmla="*/ 5 h 164"/>
              <a:gd name="T30" fmla="*/ 150 w 256"/>
              <a:gd name="T31" fmla="*/ 0 h 164"/>
              <a:gd name="T32" fmla="*/ 173 w 256"/>
              <a:gd name="T33" fmla="*/ 22 h 164"/>
              <a:gd name="T34" fmla="*/ 180 w 256"/>
              <a:gd name="T35" fmla="*/ 22 h 164"/>
              <a:gd name="T36" fmla="*/ 193 w 256"/>
              <a:gd name="T37" fmla="*/ 41 h 164"/>
              <a:gd name="T38" fmla="*/ 218 w 256"/>
              <a:gd name="T39" fmla="*/ 39 h 164"/>
              <a:gd name="T40" fmla="*/ 241 w 256"/>
              <a:gd name="T41" fmla="*/ 53 h 164"/>
              <a:gd name="T42" fmla="*/ 252 w 256"/>
              <a:gd name="T43" fmla="*/ 87 h 164"/>
              <a:gd name="T44" fmla="*/ 229 w 256"/>
              <a:gd name="T45" fmla="*/ 100 h 164"/>
              <a:gd name="T46" fmla="*/ 224 w 256"/>
              <a:gd name="T47" fmla="*/ 109 h 164"/>
              <a:gd name="T48" fmla="*/ 207 w 256"/>
              <a:gd name="T49" fmla="*/ 117 h 164"/>
              <a:gd name="T50" fmla="*/ 195 w 256"/>
              <a:gd name="T51" fmla="*/ 121 h 164"/>
              <a:gd name="T52" fmla="*/ 184 w 256"/>
              <a:gd name="T53" fmla="*/ 128 h 164"/>
              <a:gd name="T54" fmla="*/ 180 w 256"/>
              <a:gd name="T55" fmla="*/ 128 h 164"/>
              <a:gd name="T56" fmla="*/ 180 w 256"/>
              <a:gd name="T57" fmla="*/ 142 h 164"/>
              <a:gd name="T58" fmla="*/ 186 w 256"/>
              <a:gd name="T59" fmla="*/ 145 h 164"/>
              <a:gd name="T60" fmla="*/ 195 w 256"/>
              <a:gd name="T61" fmla="*/ 143 h 164"/>
              <a:gd name="T62" fmla="*/ 203 w 256"/>
              <a:gd name="T63" fmla="*/ 145 h 164"/>
              <a:gd name="T64" fmla="*/ 207 w 256"/>
              <a:gd name="T65" fmla="*/ 147 h 164"/>
              <a:gd name="T66" fmla="*/ 197 w 256"/>
              <a:gd name="T67" fmla="*/ 151 h 164"/>
              <a:gd name="T68" fmla="*/ 173 w 256"/>
              <a:gd name="T69" fmla="*/ 155 h 164"/>
              <a:gd name="T70" fmla="*/ 169 w 256"/>
              <a:gd name="T71" fmla="*/ 162 h 164"/>
              <a:gd name="T72" fmla="*/ 163 w 256"/>
              <a:gd name="T73" fmla="*/ 164 h 164"/>
              <a:gd name="T74" fmla="*/ 159 w 256"/>
              <a:gd name="T75" fmla="*/ 159 h 164"/>
              <a:gd name="T76" fmla="*/ 161 w 256"/>
              <a:gd name="T77" fmla="*/ 151 h 164"/>
              <a:gd name="T78" fmla="*/ 154 w 256"/>
              <a:gd name="T79" fmla="*/ 147 h 164"/>
              <a:gd name="T80" fmla="*/ 148 w 256"/>
              <a:gd name="T81" fmla="*/ 143 h 164"/>
              <a:gd name="T82" fmla="*/ 150 w 256"/>
              <a:gd name="T83" fmla="*/ 142 h 164"/>
              <a:gd name="T84" fmla="*/ 161 w 256"/>
              <a:gd name="T85" fmla="*/ 134 h 164"/>
              <a:gd name="T86" fmla="*/ 161 w 256"/>
              <a:gd name="T87" fmla="*/ 132 h 164"/>
              <a:gd name="T88" fmla="*/ 148 w 256"/>
              <a:gd name="T89" fmla="*/ 128 h 164"/>
              <a:gd name="T90" fmla="*/ 137 w 256"/>
              <a:gd name="T91" fmla="*/ 124 h 164"/>
              <a:gd name="T92" fmla="*/ 139 w 256"/>
              <a:gd name="T93" fmla="*/ 124 h 164"/>
              <a:gd name="T94" fmla="*/ 140 w 256"/>
              <a:gd name="T95" fmla="*/ 117 h 164"/>
              <a:gd name="T96" fmla="*/ 127 w 256"/>
              <a:gd name="T97" fmla="*/ 117 h 164"/>
              <a:gd name="T98" fmla="*/ 127 w 256"/>
              <a:gd name="T99" fmla="*/ 117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56" h="164">
                <a:moveTo>
                  <a:pt x="127" y="117"/>
                </a:moveTo>
                <a:lnTo>
                  <a:pt x="127" y="117"/>
                </a:lnTo>
                <a:lnTo>
                  <a:pt x="125" y="119"/>
                </a:lnTo>
                <a:lnTo>
                  <a:pt x="123" y="121"/>
                </a:lnTo>
                <a:lnTo>
                  <a:pt x="121" y="121"/>
                </a:lnTo>
                <a:lnTo>
                  <a:pt x="121" y="121"/>
                </a:lnTo>
                <a:lnTo>
                  <a:pt x="121" y="121"/>
                </a:lnTo>
                <a:lnTo>
                  <a:pt x="120" y="124"/>
                </a:lnTo>
                <a:lnTo>
                  <a:pt x="118" y="128"/>
                </a:lnTo>
                <a:lnTo>
                  <a:pt x="118" y="128"/>
                </a:lnTo>
                <a:lnTo>
                  <a:pt x="110" y="138"/>
                </a:lnTo>
                <a:lnTo>
                  <a:pt x="106" y="142"/>
                </a:lnTo>
                <a:lnTo>
                  <a:pt x="104" y="142"/>
                </a:lnTo>
                <a:lnTo>
                  <a:pt x="91" y="145"/>
                </a:lnTo>
                <a:lnTo>
                  <a:pt x="86" y="142"/>
                </a:lnTo>
                <a:lnTo>
                  <a:pt x="99" y="124"/>
                </a:lnTo>
                <a:lnTo>
                  <a:pt x="110" y="124"/>
                </a:lnTo>
                <a:lnTo>
                  <a:pt x="110" y="113"/>
                </a:lnTo>
                <a:lnTo>
                  <a:pt x="97" y="90"/>
                </a:lnTo>
                <a:lnTo>
                  <a:pt x="82" y="81"/>
                </a:lnTo>
                <a:lnTo>
                  <a:pt x="67" y="83"/>
                </a:lnTo>
                <a:lnTo>
                  <a:pt x="57" y="90"/>
                </a:lnTo>
                <a:lnTo>
                  <a:pt x="46" y="90"/>
                </a:lnTo>
                <a:lnTo>
                  <a:pt x="40" y="96"/>
                </a:lnTo>
                <a:lnTo>
                  <a:pt x="34" y="90"/>
                </a:lnTo>
                <a:lnTo>
                  <a:pt x="12" y="90"/>
                </a:lnTo>
                <a:lnTo>
                  <a:pt x="4" y="90"/>
                </a:lnTo>
                <a:lnTo>
                  <a:pt x="0" y="85"/>
                </a:lnTo>
                <a:lnTo>
                  <a:pt x="6" y="70"/>
                </a:lnTo>
                <a:lnTo>
                  <a:pt x="8" y="62"/>
                </a:lnTo>
                <a:lnTo>
                  <a:pt x="12" y="56"/>
                </a:lnTo>
                <a:lnTo>
                  <a:pt x="23" y="41"/>
                </a:lnTo>
                <a:lnTo>
                  <a:pt x="29" y="39"/>
                </a:lnTo>
                <a:lnTo>
                  <a:pt x="29" y="24"/>
                </a:lnTo>
                <a:lnTo>
                  <a:pt x="23" y="17"/>
                </a:lnTo>
                <a:lnTo>
                  <a:pt x="42" y="5"/>
                </a:lnTo>
                <a:lnTo>
                  <a:pt x="84" y="17"/>
                </a:lnTo>
                <a:lnTo>
                  <a:pt x="87" y="11"/>
                </a:lnTo>
                <a:lnTo>
                  <a:pt x="93" y="19"/>
                </a:lnTo>
                <a:lnTo>
                  <a:pt x="99" y="11"/>
                </a:lnTo>
                <a:lnTo>
                  <a:pt x="103" y="19"/>
                </a:lnTo>
                <a:lnTo>
                  <a:pt x="114" y="19"/>
                </a:lnTo>
                <a:lnTo>
                  <a:pt x="118" y="22"/>
                </a:lnTo>
                <a:lnTo>
                  <a:pt x="118" y="11"/>
                </a:lnTo>
                <a:lnTo>
                  <a:pt x="125" y="5"/>
                </a:lnTo>
                <a:lnTo>
                  <a:pt x="137" y="5"/>
                </a:lnTo>
                <a:lnTo>
                  <a:pt x="144" y="5"/>
                </a:lnTo>
                <a:lnTo>
                  <a:pt x="150" y="0"/>
                </a:lnTo>
                <a:lnTo>
                  <a:pt x="165" y="0"/>
                </a:lnTo>
                <a:lnTo>
                  <a:pt x="173" y="11"/>
                </a:lnTo>
                <a:lnTo>
                  <a:pt x="173" y="22"/>
                </a:lnTo>
                <a:lnTo>
                  <a:pt x="173" y="22"/>
                </a:lnTo>
                <a:lnTo>
                  <a:pt x="180" y="22"/>
                </a:lnTo>
                <a:lnTo>
                  <a:pt x="180" y="22"/>
                </a:lnTo>
                <a:lnTo>
                  <a:pt x="184" y="22"/>
                </a:lnTo>
                <a:lnTo>
                  <a:pt x="191" y="39"/>
                </a:lnTo>
                <a:lnTo>
                  <a:pt x="193" y="41"/>
                </a:lnTo>
                <a:lnTo>
                  <a:pt x="207" y="45"/>
                </a:lnTo>
                <a:lnTo>
                  <a:pt x="207" y="45"/>
                </a:lnTo>
                <a:lnTo>
                  <a:pt x="218" y="39"/>
                </a:lnTo>
                <a:lnTo>
                  <a:pt x="226" y="49"/>
                </a:lnTo>
                <a:lnTo>
                  <a:pt x="226" y="49"/>
                </a:lnTo>
                <a:lnTo>
                  <a:pt x="241" y="53"/>
                </a:lnTo>
                <a:lnTo>
                  <a:pt x="256" y="58"/>
                </a:lnTo>
                <a:lnTo>
                  <a:pt x="252" y="75"/>
                </a:lnTo>
                <a:lnTo>
                  <a:pt x="252" y="87"/>
                </a:lnTo>
                <a:lnTo>
                  <a:pt x="252" y="94"/>
                </a:lnTo>
                <a:lnTo>
                  <a:pt x="241" y="96"/>
                </a:lnTo>
                <a:lnTo>
                  <a:pt x="229" y="100"/>
                </a:lnTo>
                <a:lnTo>
                  <a:pt x="229" y="100"/>
                </a:lnTo>
                <a:lnTo>
                  <a:pt x="226" y="107"/>
                </a:lnTo>
                <a:lnTo>
                  <a:pt x="224" y="109"/>
                </a:lnTo>
                <a:lnTo>
                  <a:pt x="218" y="113"/>
                </a:lnTo>
                <a:lnTo>
                  <a:pt x="218" y="113"/>
                </a:lnTo>
                <a:lnTo>
                  <a:pt x="207" y="117"/>
                </a:lnTo>
                <a:lnTo>
                  <a:pt x="207" y="117"/>
                </a:lnTo>
                <a:lnTo>
                  <a:pt x="203" y="119"/>
                </a:lnTo>
                <a:lnTo>
                  <a:pt x="195" y="121"/>
                </a:lnTo>
                <a:lnTo>
                  <a:pt x="188" y="123"/>
                </a:lnTo>
                <a:lnTo>
                  <a:pt x="184" y="124"/>
                </a:lnTo>
                <a:lnTo>
                  <a:pt x="184" y="128"/>
                </a:lnTo>
                <a:lnTo>
                  <a:pt x="184" y="128"/>
                </a:lnTo>
                <a:lnTo>
                  <a:pt x="180" y="128"/>
                </a:lnTo>
                <a:lnTo>
                  <a:pt x="180" y="128"/>
                </a:lnTo>
                <a:lnTo>
                  <a:pt x="182" y="134"/>
                </a:lnTo>
                <a:lnTo>
                  <a:pt x="180" y="142"/>
                </a:lnTo>
                <a:lnTo>
                  <a:pt x="180" y="142"/>
                </a:lnTo>
                <a:lnTo>
                  <a:pt x="182" y="145"/>
                </a:lnTo>
                <a:lnTo>
                  <a:pt x="184" y="145"/>
                </a:lnTo>
                <a:lnTo>
                  <a:pt x="186" y="145"/>
                </a:lnTo>
                <a:lnTo>
                  <a:pt x="186" y="145"/>
                </a:lnTo>
                <a:lnTo>
                  <a:pt x="191" y="145"/>
                </a:lnTo>
                <a:lnTo>
                  <a:pt x="195" y="143"/>
                </a:lnTo>
                <a:lnTo>
                  <a:pt x="197" y="143"/>
                </a:lnTo>
                <a:lnTo>
                  <a:pt x="197" y="143"/>
                </a:lnTo>
                <a:lnTo>
                  <a:pt x="203" y="145"/>
                </a:lnTo>
                <a:lnTo>
                  <a:pt x="207" y="145"/>
                </a:lnTo>
                <a:lnTo>
                  <a:pt x="207" y="145"/>
                </a:lnTo>
                <a:lnTo>
                  <a:pt x="207" y="147"/>
                </a:lnTo>
                <a:lnTo>
                  <a:pt x="207" y="147"/>
                </a:lnTo>
                <a:lnTo>
                  <a:pt x="203" y="149"/>
                </a:lnTo>
                <a:lnTo>
                  <a:pt x="197" y="151"/>
                </a:lnTo>
                <a:lnTo>
                  <a:pt x="186" y="153"/>
                </a:lnTo>
                <a:lnTo>
                  <a:pt x="180" y="155"/>
                </a:lnTo>
                <a:lnTo>
                  <a:pt x="173" y="155"/>
                </a:lnTo>
                <a:lnTo>
                  <a:pt x="169" y="159"/>
                </a:lnTo>
                <a:lnTo>
                  <a:pt x="169" y="160"/>
                </a:lnTo>
                <a:lnTo>
                  <a:pt x="169" y="162"/>
                </a:lnTo>
                <a:lnTo>
                  <a:pt x="169" y="162"/>
                </a:lnTo>
                <a:lnTo>
                  <a:pt x="165" y="164"/>
                </a:lnTo>
                <a:lnTo>
                  <a:pt x="163" y="164"/>
                </a:lnTo>
                <a:lnTo>
                  <a:pt x="161" y="164"/>
                </a:lnTo>
                <a:lnTo>
                  <a:pt x="161" y="164"/>
                </a:lnTo>
                <a:lnTo>
                  <a:pt x="159" y="159"/>
                </a:lnTo>
                <a:lnTo>
                  <a:pt x="159" y="155"/>
                </a:lnTo>
                <a:lnTo>
                  <a:pt x="161" y="151"/>
                </a:lnTo>
                <a:lnTo>
                  <a:pt x="161" y="151"/>
                </a:lnTo>
                <a:lnTo>
                  <a:pt x="161" y="151"/>
                </a:lnTo>
                <a:lnTo>
                  <a:pt x="159" y="151"/>
                </a:lnTo>
                <a:lnTo>
                  <a:pt x="154" y="147"/>
                </a:lnTo>
                <a:lnTo>
                  <a:pt x="150" y="145"/>
                </a:lnTo>
                <a:lnTo>
                  <a:pt x="150" y="145"/>
                </a:lnTo>
                <a:lnTo>
                  <a:pt x="148" y="143"/>
                </a:lnTo>
                <a:lnTo>
                  <a:pt x="148" y="143"/>
                </a:lnTo>
                <a:lnTo>
                  <a:pt x="150" y="142"/>
                </a:lnTo>
                <a:lnTo>
                  <a:pt x="150" y="142"/>
                </a:lnTo>
                <a:lnTo>
                  <a:pt x="154" y="138"/>
                </a:lnTo>
                <a:lnTo>
                  <a:pt x="157" y="138"/>
                </a:lnTo>
                <a:lnTo>
                  <a:pt x="161" y="134"/>
                </a:lnTo>
                <a:lnTo>
                  <a:pt x="161" y="134"/>
                </a:lnTo>
                <a:lnTo>
                  <a:pt x="161" y="132"/>
                </a:lnTo>
                <a:lnTo>
                  <a:pt x="161" y="132"/>
                </a:lnTo>
                <a:lnTo>
                  <a:pt x="157" y="130"/>
                </a:lnTo>
                <a:lnTo>
                  <a:pt x="154" y="128"/>
                </a:lnTo>
                <a:lnTo>
                  <a:pt x="148" y="128"/>
                </a:lnTo>
                <a:lnTo>
                  <a:pt x="140" y="128"/>
                </a:lnTo>
                <a:lnTo>
                  <a:pt x="139" y="128"/>
                </a:lnTo>
                <a:lnTo>
                  <a:pt x="137" y="124"/>
                </a:lnTo>
                <a:lnTo>
                  <a:pt x="137" y="124"/>
                </a:lnTo>
                <a:lnTo>
                  <a:pt x="139" y="124"/>
                </a:lnTo>
                <a:lnTo>
                  <a:pt x="139" y="124"/>
                </a:lnTo>
                <a:lnTo>
                  <a:pt x="140" y="121"/>
                </a:lnTo>
                <a:lnTo>
                  <a:pt x="140" y="119"/>
                </a:lnTo>
                <a:lnTo>
                  <a:pt x="140" y="117"/>
                </a:lnTo>
                <a:lnTo>
                  <a:pt x="139" y="117"/>
                </a:lnTo>
                <a:lnTo>
                  <a:pt x="131" y="117"/>
                </a:lnTo>
                <a:lnTo>
                  <a:pt x="127" y="117"/>
                </a:lnTo>
                <a:lnTo>
                  <a:pt x="127" y="117"/>
                </a:lnTo>
                <a:lnTo>
                  <a:pt x="127" y="117"/>
                </a:lnTo>
                <a:lnTo>
                  <a:pt x="127" y="117"/>
                </a:lnTo>
                <a:close/>
              </a:path>
            </a:pathLst>
          </a:custGeom>
          <a:solidFill>
            <a:schemeClr val="bg1">
              <a:lumMod val="85000"/>
            </a:schemeClr>
          </a:solidFill>
          <a:ln w="635" cap="rnd">
            <a:solidFill>
              <a:schemeClr val="bg1">
                <a:alpha val="17000"/>
              </a:schemeClr>
            </a:solidFill>
            <a:round/>
            <a:headEnd/>
            <a:tailEnd/>
          </a:ln>
        </p:spPr>
        <p:txBody>
          <a:bodyPr/>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22" name="Freeform 120"/>
          <p:cNvSpPr>
            <a:spLocks/>
          </p:cNvSpPr>
          <p:nvPr/>
        </p:nvSpPr>
        <p:spPr bwMode="auto">
          <a:xfrm>
            <a:off x="1928469" y="2823121"/>
            <a:ext cx="521171" cy="284124"/>
          </a:xfrm>
          <a:custGeom>
            <a:avLst/>
            <a:gdLst>
              <a:gd name="T0" fmla="*/ 125 w 256"/>
              <a:gd name="T1" fmla="*/ 119 h 164"/>
              <a:gd name="T2" fmla="*/ 121 w 256"/>
              <a:gd name="T3" fmla="*/ 121 h 164"/>
              <a:gd name="T4" fmla="*/ 118 w 256"/>
              <a:gd name="T5" fmla="*/ 128 h 164"/>
              <a:gd name="T6" fmla="*/ 106 w 256"/>
              <a:gd name="T7" fmla="*/ 142 h 164"/>
              <a:gd name="T8" fmla="*/ 86 w 256"/>
              <a:gd name="T9" fmla="*/ 142 h 164"/>
              <a:gd name="T10" fmla="*/ 110 w 256"/>
              <a:gd name="T11" fmla="*/ 113 h 164"/>
              <a:gd name="T12" fmla="*/ 67 w 256"/>
              <a:gd name="T13" fmla="*/ 83 h 164"/>
              <a:gd name="T14" fmla="*/ 40 w 256"/>
              <a:gd name="T15" fmla="*/ 96 h 164"/>
              <a:gd name="T16" fmla="*/ 4 w 256"/>
              <a:gd name="T17" fmla="*/ 90 h 164"/>
              <a:gd name="T18" fmla="*/ 8 w 256"/>
              <a:gd name="T19" fmla="*/ 62 h 164"/>
              <a:gd name="T20" fmla="*/ 29 w 256"/>
              <a:gd name="T21" fmla="*/ 39 h 164"/>
              <a:gd name="T22" fmla="*/ 42 w 256"/>
              <a:gd name="T23" fmla="*/ 5 h 164"/>
              <a:gd name="T24" fmla="*/ 93 w 256"/>
              <a:gd name="T25" fmla="*/ 19 h 164"/>
              <a:gd name="T26" fmla="*/ 114 w 256"/>
              <a:gd name="T27" fmla="*/ 19 h 164"/>
              <a:gd name="T28" fmla="*/ 125 w 256"/>
              <a:gd name="T29" fmla="*/ 5 h 164"/>
              <a:gd name="T30" fmla="*/ 150 w 256"/>
              <a:gd name="T31" fmla="*/ 0 h 164"/>
              <a:gd name="T32" fmla="*/ 173 w 256"/>
              <a:gd name="T33" fmla="*/ 22 h 164"/>
              <a:gd name="T34" fmla="*/ 180 w 256"/>
              <a:gd name="T35" fmla="*/ 22 h 164"/>
              <a:gd name="T36" fmla="*/ 193 w 256"/>
              <a:gd name="T37" fmla="*/ 41 h 164"/>
              <a:gd name="T38" fmla="*/ 218 w 256"/>
              <a:gd name="T39" fmla="*/ 39 h 164"/>
              <a:gd name="T40" fmla="*/ 241 w 256"/>
              <a:gd name="T41" fmla="*/ 53 h 164"/>
              <a:gd name="T42" fmla="*/ 252 w 256"/>
              <a:gd name="T43" fmla="*/ 87 h 164"/>
              <a:gd name="T44" fmla="*/ 229 w 256"/>
              <a:gd name="T45" fmla="*/ 100 h 164"/>
              <a:gd name="T46" fmla="*/ 224 w 256"/>
              <a:gd name="T47" fmla="*/ 109 h 164"/>
              <a:gd name="T48" fmla="*/ 207 w 256"/>
              <a:gd name="T49" fmla="*/ 117 h 164"/>
              <a:gd name="T50" fmla="*/ 195 w 256"/>
              <a:gd name="T51" fmla="*/ 121 h 164"/>
              <a:gd name="T52" fmla="*/ 184 w 256"/>
              <a:gd name="T53" fmla="*/ 128 h 164"/>
              <a:gd name="T54" fmla="*/ 180 w 256"/>
              <a:gd name="T55" fmla="*/ 128 h 164"/>
              <a:gd name="T56" fmla="*/ 180 w 256"/>
              <a:gd name="T57" fmla="*/ 142 h 164"/>
              <a:gd name="T58" fmla="*/ 186 w 256"/>
              <a:gd name="T59" fmla="*/ 145 h 164"/>
              <a:gd name="T60" fmla="*/ 195 w 256"/>
              <a:gd name="T61" fmla="*/ 143 h 164"/>
              <a:gd name="T62" fmla="*/ 203 w 256"/>
              <a:gd name="T63" fmla="*/ 145 h 164"/>
              <a:gd name="T64" fmla="*/ 207 w 256"/>
              <a:gd name="T65" fmla="*/ 147 h 164"/>
              <a:gd name="T66" fmla="*/ 197 w 256"/>
              <a:gd name="T67" fmla="*/ 151 h 164"/>
              <a:gd name="T68" fmla="*/ 173 w 256"/>
              <a:gd name="T69" fmla="*/ 155 h 164"/>
              <a:gd name="T70" fmla="*/ 169 w 256"/>
              <a:gd name="T71" fmla="*/ 162 h 164"/>
              <a:gd name="T72" fmla="*/ 163 w 256"/>
              <a:gd name="T73" fmla="*/ 164 h 164"/>
              <a:gd name="T74" fmla="*/ 159 w 256"/>
              <a:gd name="T75" fmla="*/ 159 h 164"/>
              <a:gd name="T76" fmla="*/ 161 w 256"/>
              <a:gd name="T77" fmla="*/ 151 h 164"/>
              <a:gd name="T78" fmla="*/ 154 w 256"/>
              <a:gd name="T79" fmla="*/ 147 h 164"/>
              <a:gd name="T80" fmla="*/ 148 w 256"/>
              <a:gd name="T81" fmla="*/ 143 h 164"/>
              <a:gd name="T82" fmla="*/ 150 w 256"/>
              <a:gd name="T83" fmla="*/ 142 h 164"/>
              <a:gd name="T84" fmla="*/ 161 w 256"/>
              <a:gd name="T85" fmla="*/ 134 h 164"/>
              <a:gd name="T86" fmla="*/ 161 w 256"/>
              <a:gd name="T87" fmla="*/ 132 h 164"/>
              <a:gd name="T88" fmla="*/ 148 w 256"/>
              <a:gd name="T89" fmla="*/ 128 h 164"/>
              <a:gd name="T90" fmla="*/ 137 w 256"/>
              <a:gd name="T91" fmla="*/ 124 h 164"/>
              <a:gd name="T92" fmla="*/ 139 w 256"/>
              <a:gd name="T93" fmla="*/ 124 h 164"/>
              <a:gd name="T94" fmla="*/ 140 w 256"/>
              <a:gd name="T95" fmla="*/ 117 h 164"/>
              <a:gd name="T96" fmla="*/ 127 w 256"/>
              <a:gd name="T97" fmla="*/ 117 h 164"/>
              <a:gd name="T98" fmla="*/ 127 w 256"/>
              <a:gd name="T99" fmla="*/ 117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56" h="164">
                <a:moveTo>
                  <a:pt x="127" y="117"/>
                </a:moveTo>
                <a:lnTo>
                  <a:pt x="127" y="117"/>
                </a:lnTo>
                <a:lnTo>
                  <a:pt x="125" y="119"/>
                </a:lnTo>
                <a:lnTo>
                  <a:pt x="123" y="121"/>
                </a:lnTo>
                <a:lnTo>
                  <a:pt x="121" y="121"/>
                </a:lnTo>
                <a:lnTo>
                  <a:pt x="121" y="121"/>
                </a:lnTo>
                <a:lnTo>
                  <a:pt x="121" y="121"/>
                </a:lnTo>
                <a:lnTo>
                  <a:pt x="120" y="124"/>
                </a:lnTo>
                <a:lnTo>
                  <a:pt x="118" y="128"/>
                </a:lnTo>
                <a:lnTo>
                  <a:pt x="118" y="128"/>
                </a:lnTo>
                <a:lnTo>
                  <a:pt x="110" y="138"/>
                </a:lnTo>
                <a:lnTo>
                  <a:pt x="106" y="142"/>
                </a:lnTo>
                <a:lnTo>
                  <a:pt x="104" y="142"/>
                </a:lnTo>
                <a:lnTo>
                  <a:pt x="91" y="145"/>
                </a:lnTo>
                <a:lnTo>
                  <a:pt x="86" y="142"/>
                </a:lnTo>
                <a:lnTo>
                  <a:pt x="99" y="124"/>
                </a:lnTo>
                <a:lnTo>
                  <a:pt x="110" y="124"/>
                </a:lnTo>
                <a:lnTo>
                  <a:pt x="110" y="113"/>
                </a:lnTo>
                <a:lnTo>
                  <a:pt x="97" y="90"/>
                </a:lnTo>
                <a:lnTo>
                  <a:pt x="82" y="81"/>
                </a:lnTo>
                <a:lnTo>
                  <a:pt x="67" y="83"/>
                </a:lnTo>
                <a:lnTo>
                  <a:pt x="57" y="90"/>
                </a:lnTo>
                <a:lnTo>
                  <a:pt x="46" y="90"/>
                </a:lnTo>
                <a:lnTo>
                  <a:pt x="40" y="96"/>
                </a:lnTo>
                <a:lnTo>
                  <a:pt x="34" y="90"/>
                </a:lnTo>
                <a:lnTo>
                  <a:pt x="12" y="90"/>
                </a:lnTo>
                <a:lnTo>
                  <a:pt x="4" y="90"/>
                </a:lnTo>
                <a:lnTo>
                  <a:pt x="0" y="85"/>
                </a:lnTo>
                <a:lnTo>
                  <a:pt x="6" y="70"/>
                </a:lnTo>
                <a:lnTo>
                  <a:pt x="8" y="62"/>
                </a:lnTo>
                <a:lnTo>
                  <a:pt x="12" y="56"/>
                </a:lnTo>
                <a:lnTo>
                  <a:pt x="23" y="41"/>
                </a:lnTo>
                <a:lnTo>
                  <a:pt x="29" y="39"/>
                </a:lnTo>
                <a:lnTo>
                  <a:pt x="29" y="24"/>
                </a:lnTo>
                <a:lnTo>
                  <a:pt x="23" y="17"/>
                </a:lnTo>
                <a:lnTo>
                  <a:pt x="42" y="5"/>
                </a:lnTo>
                <a:lnTo>
                  <a:pt x="84" y="17"/>
                </a:lnTo>
                <a:lnTo>
                  <a:pt x="87" y="11"/>
                </a:lnTo>
                <a:lnTo>
                  <a:pt x="93" y="19"/>
                </a:lnTo>
                <a:lnTo>
                  <a:pt x="99" y="11"/>
                </a:lnTo>
                <a:lnTo>
                  <a:pt x="103" y="19"/>
                </a:lnTo>
                <a:lnTo>
                  <a:pt x="114" y="19"/>
                </a:lnTo>
                <a:lnTo>
                  <a:pt x="118" y="22"/>
                </a:lnTo>
                <a:lnTo>
                  <a:pt x="118" y="11"/>
                </a:lnTo>
                <a:lnTo>
                  <a:pt x="125" y="5"/>
                </a:lnTo>
                <a:lnTo>
                  <a:pt x="137" y="5"/>
                </a:lnTo>
                <a:lnTo>
                  <a:pt x="144" y="5"/>
                </a:lnTo>
                <a:lnTo>
                  <a:pt x="150" y="0"/>
                </a:lnTo>
                <a:lnTo>
                  <a:pt x="165" y="0"/>
                </a:lnTo>
                <a:lnTo>
                  <a:pt x="173" y="11"/>
                </a:lnTo>
                <a:lnTo>
                  <a:pt x="173" y="22"/>
                </a:lnTo>
                <a:lnTo>
                  <a:pt x="173" y="22"/>
                </a:lnTo>
                <a:lnTo>
                  <a:pt x="180" y="22"/>
                </a:lnTo>
                <a:lnTo>
                  <a:pt x="180" y="22"/>
                </a:lnTo>
                <a:lnTo>
                  <a:pt x="184" y="22"/>
                </a:lnTo>
                <a:lnTo>
                  <a:pt x="191" y="39"/>
                </a:lnTo>
                <a:lnTo>
                  <a:pt x="193" y="41"/>
                </a:lnTo>
                <a:lnTo>
                  <a:pt x="207" y="45"/>
                </a:lnTo>
                <a:lnTo>
                  <a:pt x="207" y="45"/>
                </a:lnTo>
                <a:lnTo>
                  <a:pt x="218" y="39"/>
                </a:lnTo>
                <a:lnTo>
                  <a:pt x="226" y="49"/>
                </a:lnTo>
                <a:lnTo>
                  <a:pt x="226" y="49"/>
                </a:lnTo>
                <a:lnTo>
                  <a:pt x="241" y="53"/>
                </a:lnTo>
                <a:lnTo>
                  <a:pt x="256" y="58"/>
                </a:lnTo>
                <a:lnTo>
                  <a:pt x="252" y="75"/>
                </a:lnTo>
                <a:lnTo>
                  <a:pt x="252" y="87"/>
                </a:lnTo>
                <a:lnTo>
                  <a:pt x="252" y="94"/>
                </a:lnTo>
                <a:lnTo>
                  <a:pt x="241" y="96"/>
                </a:lnTo>
                <a:lnTo>
                  <a:pt x="229" y="100"/>
                </a:lnTo>
                <a:lnTo>
                  <a:pt x="229" y="100"/>
                </a:lnTo>
                <a:lnTo>
                  <a:pt x="226" y="107"/>
                </a:lnTo>
                <a:lnTo>
                  <a:pt x="224" y="109"/>
                </a:lnTo>
                <a:lnTo>
                  <a:pt x="218" y="113"/>
                </a:lnTo>
                <a:lnTo>
                  <a:pt x="218" y="113"/>
                </a:lnTo>
                <a:lnTo>
                  <a:pt x="207" y="117"/>
                </a:lnTo>
                <a:lnTo>
                  <a:pt x="207" y="117"/>
                </a:lnTo>
                <a:lnTo>
                  <a:pt x="203" y="119"/>
                </a:lnTo>
                <a:lnTo>
                  <a:pt x="195" y="121"/>
                </a:lnTo>
                <a:lnTo>
                  <a:pt x="188" y="123"/>
                </a:lnTo>
                <a:lnTo>
                  <a:pt x="184" y="124"/>
                </a:lnTo>
                <a:lnTo>
                  <a:pt x="184" y="128"/>
                </a:lnTo>
                <a:lnTo>
                  <a:pt x="184" y="128"/>
                </a:lnTo>
                <a:lnTo>
                  <a:pt x="180" y="128"/>
                </a:lnTo>
                <a:lnTo>
                  <a:pt x="180" y="128"/>
                </a:lnTo>
                <a:lnTo>
                  <a:pt x="182" y="134"/>
                </a:lnTo>
                <a:lnTo>
                  <a:pt x="180" y="142"/>
                </a:lnTo>
                <a:lnTo>
                  <a:pt x="180" y="142"/>
                </a:lnTo>
                <a:lnTo>
                  <a:pt x="182" y="145"/>
                </a:lnTo>
                <a:lnTo>
                  <a:pt x="184" y="145"/>
                </a:lnTo>
                <a:lnTo>
                  <a:pt x="186" y="145"/>
                </a:lnTo>
                <a:lnTo>
                  <a:pt x="186" y="145"/>
                </a:lnTo>
                <a:lnTo>
                  <a:pt x="191" y="145"/>
                </a:lnTo>
                <a:lnTo>
                  <a:pt x="195" y="143"/>
                </a:lnTo>
                <a:lnTo>
                  <a:pt x="197" y="143"/>
                </a:lnTo>
                <a:lnTo>
                  <a:pt x="197" y="143"/>
                </a:lnTo>
                <a:lnTo>
                  <a:pt x="203" y="145"/>
                </a:lnTo>
                <a:lnTo>
                  <a:pt x="207" y="145"/>
                </a:lnTo>
                <a:lnTo>
                  <a:pt x="207" y="145"/>
                </a:lnTo>
                <a:lnTo>
                  <a:pt x="207" y="147"/>
                </a:lnTo>
                <a:lnTo>
                  <a:pt x="207" y="147"/>
                </a:lnTo>
                <a:lnTo>
                  <a:pt x="203" y="149"/>
                </a:lnTo>
                <a:lnTo>
                  <a:pt x="197" y="151"/>
                </a:lnTo>
                <a:lnTo>
                  <a:pt x="186" y="153"/>
                </a:lnTo>
                <a:lnTo>
                  <a:pt x="180" y="155"/>
                </a:lnTo>
                <a:lnTo>
                  <a:pt x="173" y="155"/>
                </a:lnTo>
                <a:lnTo>
                  <a:pt x="169" y="159"/>
                </a:lnTo>
                <a:lnTo>
                  <a:pt x="169" y="160"/>
                </a:lnTo>
                <a:lnTo>
                  <a:pt x="169" y="162"/>
                </a:lnTo>
                <a:lnTo>
                  <a:pt x="169" y="162"/>
                </a:lnTo>
                <a:lnTo>
                  <a:pt x="165" y="164"/>
                </a:lnTo>
                <a:lnTo>
                  <a:pt x="163" y="164"/>
                </a:lnTo>
                <a:lnTo>
                  <a:pt x="161" y="164"/>
                </a:lnTo>
                <a:lnTo>
                  <a:pt x="161" y="164"/>
                </a:lnTo>
                <a:lnTo>
                  <a:pt x="159" y="159"/>
                </a:lnTo>
                <a:lnTo>
                  <a:pt x="159" y="155"/>
                </a:lnTo>
                <a:lnTo>
                  <a:pt x="161" y="151"/>
                </a:lnTo>
                <a:lnTo>
                  <a:pt x="161" y="151"/>
                </a:lnTo>
                <a:lnTo>
                  <a:pt x="161" y="151"/>
                </a:lnTo>
                <a:lnTo>
                  <a:pt x="159" y="151"/>
                </a:lnTo>
                <a:lnTo>
                  <a:pt x="154" y="147"/>
                </a:lnTo>
                <a:lnTo>
                  <a:pt x="150" y="145"/>
                </a:lnTo>
                <a:lnTo>
                  <a:pt x="150" y="145"/>
                </a:lnTo>
                <a:lnTo>
                  <a:pt x="148" y="143"/>
                </a:lnTo>
                <a:lnTo>
                  <a:pt x="148" y="143"/>
                </a:lnTo>
                <a:lnTo>
                  <a:pt x="150" y="142"/>
                </a:lnTo>
                <a:lnTo>
                  <a:pt x="150" y="142"/>
                </a:lnTo>
                <a:lnTo>
                  <a:pt x="154" y="138"/>
                </a:lnTo>
                <a:lnTo>
                  <a:pt x="157" y="138"/>
                </a:lnTo>
                <a:lnTo>
                  <a:pt x="161" y="134"/>
                </a:lnTo>
                <a:lnTo>
                  <a:pt x="161" y="134"/>
                </a:lnTo>
                <a:lnTo>
                  <a:pt x="161" y="132"/>
                </a:lnTo>
                <a:lnTo>
                  <a:pt x="161" y="132"/>
                </a:lnTo>
                <a:lnTo>
                  <a:pt x="157" y="130"/>
                </a:lnTo>
                <a:lnTo>
                  <a:pt x="154" y="128"/>
                </a:lnTo>
                <a:lnTo>
                  <a:pt x="148" y="128"/>
                </a:lnTo>
                <a:lnTo>
                  <a:pt x="140" y="128"/>
                </a:lnTo>
                <a:lnTo>
                  <a:pt x="139" y="128"/>
                </a:lnTo>
                <a:lnTo>
                  <a:pt x="137" y="124"/>
                </a:lnTo>
                <a:lnTo>
                  <a:pt x="137" y="124"/>
                </a:lnTo>
                <a:lnTo>
                  <a:pt x="139" y="124"/>
                </a:lnTo>
                <a:lnTo>
                  <a:pt x="139" y="124"/>
                </a:lnTo>
                <a:lnTo>
                  <a:pt x="140" y="121"/>
                </a:lnTo>
                <a:lnTo>
                  <a:pt x="140" y="119"/>
                </a:lnTo>
                <a:lnTo>
                  <a:pt x="140" y="117"/>
                </a:lnTo>
                <a:lnTo>
                  <a:pt x="139" y="117"/>
                </a:lnTo>
                <a:lnTo>
                  <a:pt x="131" y="117"/>
                </a:lnTo>
                <a:lnTo>
                  <a:pt x="127" y="117"/>
                </a:lnTo>
                <a:lnTo>
                  <a:pt x="127" y="117"/>
                </a:lnTo>
                <a:lnTo>
                  <a:pt x="127" y="117"/>
                </a:lnTo>
                <a:lnTo>
                  <a:pt x="127" y="117"/>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23" name="Freeform 121"/>
          <p:cNvSpPr>
            <a:spLocks/>
          </p:cNvSpPr>
          <p:nvPr/>
        </p:nvSpPr>
        <p:spPr bwMode="auto">
          <a:xfrm>
            <a:off x="1824641" y="3041410"/>
            <a:ext cx="132328" cy="154191"/>
          </a:xfrm>
          <a:custGeom>
            <a:avLst/>
            <a:gdLst>
              <a:gd name="T0" fmla="*/ 4 w 65"/>
              <a:gd name="T1" fmla="*/ 70 h 89"/>
              <a:gd name="T2" fmla="*/ 4 w 65"/>
              <a:gd name="T3" fmla="*/ 59 h 89"/>
              <a:gd name="T4" fmla="*/ 16 w 65"/>
              <a:gd name="T5" fmla="*/ 55 h 89"/>
              <a:gd name="T6" fmla="*/ 19 w 65"/>
              <a:gd name="T7" fmla="*/ 42 h 89"/>
              <a:gd name="T8" fmla="*/ 10 w 65"/>
              <a:gd name="T9" fmla="*/ 31 h 89"/>
              <a:gd name="T10" fmla="*/ 12 w 65"/>
              <a:gd name="T11" fmla="*/ 29 h 89"/>
              <a:gd name="T12" fmla="*/ 8 w 65"/>
              <a:gd name="T13" fmla="*/ 10 h 89"/>
              <a:gd name="T14" fmla="*/ 27 w 65"/>
              <a:gd name="T15" fmla="*/ 0 h 89"/>
              <a:gd name="T16" fmla="*/ 44 w 65"/>
              <a:gd name="T17" fmla="*/ 23 h 89"/>
              <a:gd name="T18" fmla="*/ 44 w 65"/>
              <a:gd name="T19" fmla="*/ 34 h 89"/>
              <a:gd name="T20" fmla="*/ 57 w 65"/>
              <a:gd name="T21" fmla="*/ 34 h 89"/>
              <a:gd name="T22" fmla="*/ 61 w 65"/>
              <a:gd name="T23" fmla="*/ 42 h 89"/>
              <a:gd name="T24" fmla="*/ 61 w 65"/>
              <a:gd name="T25" fmla="*/ 53 h 89"/>
              <a:gd name="T26" fmla="*/ 65 w 65"/>
              <a:gd name="T27" fmla="*/ 59 h 89"/>
              <a:gd name="T28" fmla="*/ 63 w 65"/>
              <a:gd name="T29" fmla="*/ 67 h 89"/>
              <a:gd name="T30" fmla="*/ 59 w 65"/>
              <a:gd name="T31" fmla="*/ 70 h 89"/>
              <a:gd name="T32" fmla="*/ 59 w 65"/>
              <a:gd name="T33" fmla="*/ 78 h 89"/>
              <a:gd name="T34" fmla="*/ 34 w 65"/>
              <a:gd name="T35" fmla="*/ 84 h 89"/>
              <a:gd name="T36" fmla="*/ 27 w 65"/>
              <a:gd name="T37" fmla="*/ 74 h 89"/>
              <a:gd name="T38" fmla="*/ 17 w 65"/>
              <a:gd name="T39" fmla="*/ 74 h 89"/>
              <a:gd name="T40" fmla="*/ 16 w 65"/>
              <a:gd name="T41" fmla="*/ 89 h 89"/>
              <a:gd name="T42" fmla="*/ 0 w 65"/>
              <a:gd name="T43" fmla="*/ 74 h 89"/>
              <a:gd name="T44" fmla="*/ 4 w 65"/>
              <a:gd name="T45" fmla="*/ 70 h 89"/>
              <a:gd name="T46" fmla="*/ 4 w 65"/>
              <a:gd name="T47" fmla="*/ 70 h 89"/>
              <a:gd name="T48" fmla="*/ 4 w 65"/>
              <a:gd name="T49" fmla="*/ 7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89">
                <a:moveTo>
                  <a:pt x="4" y="70"/>
                </a:moveTo>
                <a:lnTo>
                  <a:pt x="4" y="59"/>
                </a:lnTo>
                <a:lnTo>
                  <a:pt x="16" y="55"/>
                </a:lnTo>
                <a:lnTo>
                  <a:pt x="19" y="42"/>
                </a:lnTo>
                <a:lnTo>
                  <a:pt x="10" y="31"/>
                </a:lnTo>
                <a:lnTo>
                  <a:pt x="12" y="29"/>
                </a:lnTo>
                <a:lnTo>
                  <a:pt x="8" y="10"/>
                </a:lnTo>
                <a:lnTo>
                  <a:pt x="27" y="0"/>
                </a:lnTo>
                <a:lnTo>
                  <a:pt x="44" y="23"/>
                </a:lnTo>
                <a:lnTo>
                  <a:pt x="44" y="34"/>
                </a:lnTo>
                <a:lnTo>
                  <a:pt x="57" y="34"/>
                </a:lnTo>
                <a:lnTo>
                  <a:pt x="61" y="42"/>
                </a:lnTo>
                <a:lnTo>
                  <a:pt x="61" y="53"/>
                </a:lnTo>
                <a:lnTo>
                  <a:pt x="65" y="59"/>
                </a:lnTo>
                <a:lnTo>
                  <a:pt x="63" y="67"/>
                </a:lnTo>
                <a:lnTo>
                  <a:pt x="59" y="70"/>
                </a:lnTo>
                <a:lnTo>
                  <a:pt x="59" y="78"/>
                </a:lnTo>
                <a:lnTo>
                  <a:pt x="34" y="84"/>
                </a:lnTo>
                <a:lnTo>
                  <a:pt x="27" y="74"/>
                </a:lnTo>
                <a:lnTo>
                  <a:pt x="17" y="74"/>
                </a:lnTo>
                <a:lnTo>
                  <a:pt x="16" y="89"/>
                </a:lnTo>
                <a:lnTo>
                  <a:pt x="0" y="74"/>
                </a:lnTo>
                <a:lnTo>
                  <a:pt x="4" y="70"/>
                </a:lnTo>
                <a:lnTo>
                  <a:pt x="4" y="70"/>
                </a:lnTo>
                <a:lnTo>
                  <a:pt x="4" y="70"/>
                </a:lnTo>
                <a:close/>
              </a:path>
            </a:pathLst>
          </a:custGeom>
          <a:solidFill>
            <a:schemeClr val="bg1">
              <a:lumMod val="85000"/>
            </a:schemeClr>
          </a:solidFill>
          <a:ln w="635" cap="rnd">
            <a:solidFill>
              <a:schemeClr val="bg1">
                <a:alpha val="17000"/>
              </a:schemeClr>
            </a:solidFill>
            <a:round/>
            <a:headEnd/>
            <a:tailEnd/>
          </a:ln>
        </p:spPr>
        <p:txBody>
          <a:bodyPr/>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24" name="Freeform 122"/>
          <p:cNvSpPr>
            <a:spLocks/>
          </p:cNvSpPr>
          <p:nvPr/>
        </p:nvSpPr>
        <p:spPr bwMode="auto">
          <a:xfrm>
            <a:off x="1710636" y="2970381"/>
            <a:ext cx="246335" cy="225220"/>
          </a:xfrm>
          <a:custGeom>
            <a:avLst/>
            <a:gdLst>
              <a:gd name="T0" fmla="*/ 4 w 65"/>
              <a:gd name="T1" fmla="*/ 70 h 89"/>
              <a:gd name="T2" fmla="*/ 4 w 65"/>
              <a:gd name="T3" fmla="*/ 59 h 89"/>
              <a:gd name="T4" fmla="*/ 16 w 65"/>
              <a:gd name="T5" fmla="*/ 55 h 89"/>
              <a:gd name="T6" fmla="*/ 19 w 65"/>
              <a:gd name="T7" fmla="*/ 42 h 89"/>
              <a:gd name="T8" fmla="*/ 10 w 65"/>
              <a:gd name="T9" fmla="*/ 31 h 89"/>
              <a:gd name="T10" fmla="*/ 12 w 65"/>
              <a:gd name="T11" fmla="*/ 29 h 89"/>
              <a:gd name="T12" fmla="*/ 8 w 65"/>
              <a:gd name="T13" fmla="*/ 10 h 89"/>
              <a:gd name="T14" fmla="*/ 27 w 65"/>
              <a:gd name="T15" fmla="*/ 0 h 89"/>
              <a:gd name="T16" fmla="*/ 44 w 65"/>
              <a:gd name="T17" fmla="*/ 23 h 89"/>
              <a:gd name="T18" fmla="*/ 44 w 65"/>
              <a:gd name="T19" fmla="*/ 34 h 89"/>
              <a:gd name="T20" fmla="*/ 57 w 65"/>
              <a:gd name="T21" fmla="*/ 34 h 89"/>
              <a:gd name="T22" fmla="*/ 61 w 65"/>
              <a:gd name="T23" fmla="*/ 42 h 89"/>
              <a:gd name="T24" fmla="*/ 61 w 65"/>
              <a:gd name="T25" fmla="*/ 53 h 89"/>
              <a:gd name="T26" fmla="*/ 65 w 65"/>
              <a:gd name="T27" fmla="*/ 59 h 89"/>
              <a:gd name="T28" fmla="*/ 63 w 65"/>
              <a:gd name="T29" fmla="*/ 67 h 89"/>
              <a:gd name="T30" fmla="*/ 59 w 65"/>
              <a:gd name="T31" fmla="*/ 70 h 89"/>
              <a:gd name="T32" fmla="*/ 59 w 65"/>
              <a:gd name="T33" fmla="*/ 78 h 89"/>
              <a:gd name="T34" fmla="*/ 34 w 65"/>
              <a:gd name="T35" fmla="*/ 84 h 89"/>
              <a:gd name="T36" fmla="*/ 27 w 65"/>
              <a:gd name="T37" fmla="*/ 74 h 89"/>
              <a:gd name="T38" fmla="*/ 17 w 65"/>
              <a:gd name="T39" fmla="*/ 74 h 89"/>
              <a:gd name="T40" fmla="*/ 16 w 65"/>
              <a:gd name="T41" fmla="*/ 89 h 89"/>
              <a:gd name="T42" fmla="*/ 0 w 65"/>
              <a:gd name="T43" fmla="*/ 74 h 89"/>
              <a:gd name="T44" fmla="*/ 4 w 65"/>
              <a:gd name="T45" fmla="*/ 70 h 89"/>
              <a:gd name="T46" fmla="*/ 4 w 65"/>
              <a:gd name="T47" fmla="*/ 70 h 89"/>
              <a:gd name="T48" fmla="*/ 4 w 65"/>
              <a:gd name="T49" fmla="*/ 7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89">
                <a:moveTo>
                  <a:pt x="4" y="70"/>
                </a:moveTo>
                <a:lnTo>
                  <a:pt x="4" y="59"/>
                </a:lnTo>
                <a:lnTo>
                  <a:pt x="16" y="55"/>
                </a:lnTo>
                <a:lnTo>
                  <a:pt x="19" y="42"/>
                </a:lnTo>
                <a:lnTo>
                  <a:pt x="10" y="31"/>
                </a:lnTo>
                <a:lnTo>
                  <a:pt x="12" y="29"/>
                </a:lnTo>
                <a:lnTo>
                  <a:pt x="8" y="10"/>
                </a:lnTo>
                <a:lnTo>
                  <a:pt x="27" y="0"/>
                </a:lnTo>
                <a:lnTo>
                  <a:pt x="44" y="23"/>
                </a:lnTo>
                <a:lnTo>
                  <a:pt x="44" y="34"/>
                </a:lnTo>
                <a:lnTo>
                  <a:pt x="57" y="34"/>
                </a:lnTo>
                <a:lnTo>
                  <a:pt x="61" y="42"/>
                </a:lnTo>
                <a:lnTo>
                  <a:pt x="61" y="53"/>
                </a:lnTo>
                <a:lnTo>
                  <a:pt x="65" y="59"/>
                </a:lnTo>
                <a:lnTo>
                  <a:pt x="63" y="67"/>
                </a:lnTo>
                <a:lnTo>
                  <a:pt x="59" y="70"/>
                </a:lnTo>
                <a:lnTo>
                  <a:pt x="59" y="78"/>
                </a:lnTo>
                <a:lnTo>
                  <a:pt x="34" y="84"/>
                </a:lnTo>
                <a:lnTo>
                  <a:pt x="27" y="74"/>
                </a:lnTo>
                <a:lnTo>
                  <a:pt x="17" y="74"/>
                </a:lnTo>
                <a:lnTo>
                  <a:pt x="16" y="89"/>
                </a:lnTo>
                <a:lnTo>
                  <a:pt x="0" y="74"/>
                </a:lnTo>
                <a:lnTo>
                  <a:pt x="4" y="70"/>
                </a:lnTo>
                <a:lnTo>
                  <a:pt x="4" y="70"/>
                </a:lnTo>
                <a:lnTo>
                  <a:pt x="4" y="70"/>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63" fontAlgn="base">
              <a:spcBef>
                <a:spcPct val="0"/>
              </a:spcBef>
              <a:spcAft>
                <a:spcPct val="0"/>
              </a:spcAft>
              <a:defRPr/>
            </a:pPr>
            <a:endParaRPr lang="en-AU" sz="2800">
              <a:solidFill>
                <a:srgbClr val="000000"/>
              </a:solidFill>
              <a:latin typeface="Lucida Grande" charset="0"/>
              <a:ea typeface="ヒラギノ角ゴ ProN W3" charset="0"/>
              <a:sym typeface="Lucida Grande" charset="0"/>
            </a:endParaRPr>
          </a:p>
        </p:txBody>
      </p:sp>
      <p:sp>
        <p:nvSpPr>
          <p:cNvPr id="125" name="Freeform 123"/>
          <p:cNvSpPr>
            <a:spLocks/>
          </p:cNvSpPr>
          <p:nvPr/>
        </p:nvSpPr>
        <p:spPr bwMode="auto">
          <a:xfrm>
            <a:off x="1853145" y="3169613"/>
            <a:ext cx="48860" cy="95287"/>
          </a:xfrm>
          <a:custGeom>
            <a:avLst/>
            <a:gdLst>
              <a:gd name="T0" fmla="*/ 0 w 24"/>
              <a:gd name="T1" fmla="*/ 13 h 55"/>
              <a:gd name="T2" fmla="*/ 3 w 24"/>
              <a:gd name="T3" fmla="*/ 0 h 55"/>
              <a:gd name="T4" fmla="*/ 13 w 24"/>
              <a:gd name="T5" fmla="*/ 0 h 55"/>
              <a:gd name="T6" fmla="*/ 20 w 24"/>
              <a:gd name="T7" fmla="*/ 10 h 55"/>
              <a:gd name="T8" fmla="*/ 17 w 24"/>
              <a:gd name="T9" fmla="*/ 25 h 55"/>
              <a:gd name="T10" fmla="*/ 24 w 24"/>
              <a:gd name="T11" fmla="*/ 34 h 55"/>
              <a:gd name="T12" fmla="*/ 17 w 24"/>
              <a:gd name="T13" fmla="*/ 46 h 55"/>
              <a:gd name="T14" fmla="*/ 9 w 24"/>
              <a:gd name="T15" fmla="*/ 55 h 55"/>
              <a:gd name="T16" fmla="*/ 3 w 24"/>
              <a:gd name="T17" fmla="*/ 55 h 55"/>
              <a:gd name="T18" fmla="*/ 5 w 24"/>
              <a:gd name="T19" fmla="*/ 46 h 55"/>
              <a:gd name="T20" fmla="*/ 5 w 24"/>
              <a:gd name="T21" fmla="*/ 46 h 55"/>
              <a:gd name="T22" fmla="*/ 2 w 24"/>
              <a:gd name="T23" fmla="*/ 44 h 55"/>
              <a:gd name="T24" fmla="*/ 0 w 24"/>
              <a:gd name="T25" fmla="*/ 42 h 55"/>
              <a:gd name="T26" fmla="*/ 0 w 24"/>
              <a:gd name="T27" fmla="*/ 40 h 55"/>
              <a:gd name="T28" fmla="*/ 0 w 24"/>
              <a:gd name="T29" fmla="*/ 40 h 55"/>
              <a:gd name="T30" fmla="*/ 0 w 24"/>
              <a:gd name="T31" fmla="*/ 30 h 55"/>
              <a:gd name="T32" fmla="*/ 0 w 24"/>
              <a:gd name="T33" fmla="*/ 13 h 55"/>
              <a:gd name="T34" fmla="*/ 0 w 24"/>
              <a:gd name="T35" fmla="*/ 13 h 55"/>
              <a:gd name="T36" fmla="*/ 0 w 24"/>
              <a:gd name="T37" fmla="*/ 1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4" h="55">
                <a:moveTo>
                  <a:pt x="0" y="13"/>
                </a:moveTo>
                <a:lnTo>
                  <a:pt x="3" y="0"/>
                </a:lnTo>
                <a:lnTo>
                  <a:pt x="13" y="0"/>
                </a:lnTo>
                <a:lnTo>
                  <a:pt x="20" y="10"/>
                </a:lnTo>
                <a:lnTo>
                  <a:pt x="17" y="25"/>
                </a:lnTo>
                <a:lnTo>
                  <a:pt x="24" y="34"/>
                </a:lnTo>
                <a:lnTo>
                  <a:pt x="17" y="46"/>
                </a:lnTo>
                <a:lnTo>
                  <a:pt x="9" y="55"/>
                </a:lnTo>
                <a:lnTo>
                  <a:pt x="3" y="55"/>
                </a:lnTo>
                <a:lnTo>
                  <a:pt x="5" y="46"/>
                </a:lnTo>
                <a:lnTo>
                  <a:pt x="5" y="46"/>
                </a:lnTo>
                <a:lnTo>
                  <a:pt x="2" y="44"/>
                </a:lnTo>
                <a:lnTo>
                  <a:pt x="0" y="42"/>
                </a:lnTo>
                <a:lnTo>
                  <a:pt x="0" y="40"/>
                </a:lnTo>
                <a:lnTo>
                  <a:pt x="0" y="40"/>
                </a:lnTo>
                <a:lnTo>
                  <a:pt x="0" y="30"/>
                </a:lnTo>
                <a:lnTo>
                  <a:pt x="0" y="13"/>
                </a:lnTo>
                <a:lnTo>
                  <a:pt x="0" y="13"/>
                </a:lnTo>
                <a:lnTo>
                  <a:pt x="0" y="13"/>
                </a:lnTo>
                <a:close/>
              </a:path>
            </a:pathLst>
          </a:custGeom>
          <a:solidFill>
            <a:schemeClr val="bg1">
              <a:lumMod val="85000"/>
            </a:schemeClr>
          </a:solidFill>
          <a:ln w="635" cap="rnd">
            <a:solidFill>
              <a:schemeClr val="bg1">
                <a:alpha val="17000"/>
              </a:schemeClr>
            </a:solidFill>
            <a:round/>
            <a:headEnd/>
            <a:tailEnd/>
          </a:ln>
        </p:spPr>
        <p:txBody>
          <a:bodyPr/>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26" name="Freeform 124"/>
          <p:cNvSpPr>
            <a:spLocks/>
          </p:cNvSpPr>
          <p:nvPr/>
        </p:nvSpPr>
        <p:spPr bwMode="auto">
          <a:xfrm>
            <a:off x="1853145" y="3169613"/>
            <a:ext cx="48860" cy="95287"/>
          </a:xfrm>
          <a:custGeom>
            <a:avLst/>
            <a:gdLst>
              <a:gd name="T0" fmla="*/ 0 w 24"/>
              <a:gd name="T1" fmla="*/ 13 h 55"/>
              <a:gd name="T2" fmla="*/ 3 w 24"/>
              <a:gd name="T3" fmla="*/ 0 h 55"/>
              <a:gd name="T4" fmla="*/ 13 w 24"/>
              <a:gd name="T5" fmla="*/ 0 h 55"/>
              <a:gd name="T6" fmla="*/ 20 w 24"/>
              <a:gd name="T7" fmla="*/ 10 h 55"/>
              <a:gd name="T8" fmla="*/ 17 w 24"/>
              <a:gd name="T9" fmla="*/ 25 h 55"/>
              <a:gd name="T10" fmla="*/ 24 w 24"/>
              <a:gd name="T11" fmla="*/ 34 h 55"/>
              <a:gd name="T12" fmla="*/ 17 w 24"/>
              <a:gd name="T13" fmla="*/ 46 h 55"/>
              <a:gd name="T14" fmla="*/ 9 w 24"/>
              <a:gd name="T15" fmla="*/ 55 h 55"/>
              <a:gd name="T16" fmla="*/ 3 w 24"/>
              <a:gd name="T17" fmla="*/ 55 h 55"/>
              <a:gd name="T18" fmla="*/ 5 w 24"/>
              <a:gd name="T19" fmla="*/ 46 h 55"/>
              <a:gd name="T20" fmla="*/ 5 w 24"/>
              <a:gd name="T21" fmla="*/ 46 h 55"/>
              <a:gd name="T22" fmla="*/ 2 w 24"/>
              <a:gd name="T23" fmla="*/ 44 h 55"/>
              <a:gd name="T24" fmla="*/ 0 w 24"/>
              <a:gd name="T25" fmla="*/ 42 h 55"/>
              <a:gd name="T26" fmla="*/ 0 w 24"/>
              <a:gd name="T27" fmla="*/ 40 h 55"/>
              <a:gd name="T28" fmla="*/ 0 w 24"/>
              <a:gd name="T29" fmla="*/ 40 h 55"/>
              <a:gd name="T30" fmla="*/ 0 w 24"/>
              <a:gd name="T31" fmla="*/ 30 h 55"/>
              <a:gd name="T32" fmla="*/ 0 w 24"/>
              <a:gd name="T33" fmla="*/ 13 h 55"/>
              <a:gd name="T34" fmla="*/ 0 w 24"/>
              <a:gd name="T35" fmla="*/ 13 h 55"/>
              <a:gd name="T36" fmla="*/ 0 w 24"/>
              <a:gd name="T37" fmla="*/ 1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4" h="55">
                <a:moveTo>
                  <a:pt x="0" y="13"/>
                </a:moveTo>
                <a:lnTo>
                  <a:pt x="3" y="0"/>
                </a:lnTo>
                <a:lnTo>
                  <a:pt x="13" y="0"/>
                </a:lnTo>
                <a:lnTo>
                  <a:pt x="20" y="10"/>
                </a:lnTo>
                <a:lnTo>
                  <a:pt x="17" y="25"/>
                </a:lnTo>
                <a:lnTo>
                  <a:pt x="24" y="34"/>
                </a:lnTo>
                <a:lnTo>
                  <a:pt x="17" y="46"/>
                </a:lnTo>
                <a:lnTo>
                  <a:pt x="9" y="55"/>
                </a:lnTo>
                <a:lnTo>
                  <a:pt x="3" y="55"/>
                </a:lnTo>
                <a:lnTo>
                  <a:pt x="5" y="46"/>
                </a:lnTo>
                <a:lnTo>
                  <a:pt x="5" y="46"/>
                </a:lnTo>
                <a:lnTo>
                  <a:pt x="2" y="44"/>
                </a:lnTo>
                <a:lnTo>
                  <a:pt x="0" y="42"/>
                </a:lnTo>
                <a:lnTo>
                  <a:pt x="0" y="40"/>
                </a:lnTo>
                <a:lnTo>
                  <a:pt x="0" y="40"/>
                </a:lnTo>
                <a:lnTo>
                  <a:pt x="0" y="30"/>
                </a:lnTo>
                <a:lnTo>
                  <a:pt x="0" y="13"/>
                </a:lnTo>
                <a:lnTo>
                  <a:pt x="0" y="13"/>
                </a:lnTo>
                <a:lnTo>
                  <a:pt x="0" y="13"/>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27" name="Freeform 125"/>
          <p:cNvSpPr>
            <a:spLocks/>
          </p:cNvSpPr>
          <p:nvPr/>
        </p:nvSpPr>
        <p:spPr bwMode="auto">
          <a:xfrm>
            <a:off x="1940683" y="3114175"/>
            <a:ext cx="173047" cy="105680"/>
          </a:xfrm>
          <a:custGeom>
            <a:avLst/>
            <a:gdLst>
              <a:gd name="T0" fmla="*/ 85 w 85"/>
              <a:gd name="T1" fmla="*/ 15 h 61"/>
              <a:gd name="T2" fmla="*/ 78 w 85"/>
              <a:gd name="T3" fmla="*/ 8 h 61"/>
              <a:gd name="T4" fmla="*/ 66 w 85"/>
              <a:gd name="T5" fmla="*/ 2 h 61"/>
              <a:gd name="T6" fmla="*/ 38 w 85"/>
              <a:gd name="T7" fmla="*/ 8 h 61"/>
              <a:gd name="T8" fmla="*/ 13 w 85"/>
              <a:gd name="T9" fmla="*/ 8 h 61"/>
              <a:gd name="T10" fmla="*/ 10 w 85"/>
              <a:gd name="T11" fmla="*/ 8 h 61"/>
              <a:gd name="T12" fmla="*/ 2 w 85"/>
              <a:gd name="T13" fmla="*/ 0 h 61"/>
              <a:gd name="T14" fmla="*/ 2 w 85"/>
              <a:gd name="T15" fmla="*/ 11 h 61"/>
              <a:gd name="T16" fmla="*/ 6 w 85"/>
              <a:gd name="T17" fmla="*/ 17 h 61"/>
              <a:gd name="T18" fmla="*/ 6 w 85"/>
              <a:gd name="T19" fmla="*/ 25 h 61"/>
              <a:gd name="T20" fmla="*/ 0 w 85"/>
              <a:gd name="T21" fmla="*/ 28 h 61"/>
              <a:gd name="T22" fmla="*/ 0 w 85"/>
              <a:gd name="T23" fmla="*/ 38 h 61"/>
              <a:gd name="T24" fmla="*/ 10 w 85"/>
              <a:gd name="T25" fmla="*/ 53 h 61"/>
              <a:gd name="T26" fmla="*/ 38 w 85"/>
              <a:gd name="T27" fmla="*/ 61 h 61"/>
              <a:gd name="T28" fmla="*/ 47 w 85"/>
              <a:gd name="T29" fmla="*/ 61 h 61"/>
              <a:gd name="T30" fmla="*/ 47 w 85"/>
              <a:gd name="T31" fmla="*/ 53 h 61"/>
              <a:gd name="T32" fmla="*/ 55 w 85"/>
              <a:gd name="T33" fmla="*/ 45 h 61"/>
              <a:gd name="T34" fmla="*/ 63 w 85"/>
              <a:gd name="T35" fmla="*/ 45 h 61"/>
              <a:gd name="T36" fmla="*/ 76 w 85"/>
              <a:gd name="T37" fmla="*/ 42 h 61"/>
              <a:gd name="T38" fmla="*/ 76 w 85"/>
              <a:gd name="T39" fmla="*/ 34 h 61"/>
              <a:gd name="T40" fmla="*/ 76 w 85"/>
              <a:gd name="T41" fmla="*/ 28 h 61"/>
              <a:gd name="T42" fmla="*/ 76 w 85"/>
              <a:gd name="T43" fmla="*/ 23 h 61"/>
              <a:gd name="T44" fmla="*/ 78 w 85"/>
              <a:gd name="T45" fmla="*/ 21 h 61"/>
              <a:gd name="T46" fmla="*/ 81 w 85"/>
              <a:gd name="T47" fmla="*/ 17 h 61"/>
              <a:gd name="T48" fmla="*/ 85 w 85"/>
              <a:gd name="T49" fmla="*/ 15 h 61"/>
              <a:gd name="T50" fmla="*/ 85 w 85"/>
              <a:gd name="T51" fmla="*/ 15 h 61"/>
              <a:gd name="T52" fmla="*/ 85 w 85"/>
              <a:gd name="T53" fmla="*/ 15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5" h="61">
                <a:moveTo>
                  <a:pt x="85" y="15"/>
                </a:moveTo>
                <a:lnTo>
                  <a:pt x="78" y="8"/>
                </a:lnTo>
                <a:lnTo>
                  <a:pt x="66" y="2"/>
                </a:lnTo>
                <a:lnTo>
                  <a:pt x="38" y="8"/>
                </a:lnTo>
                <a:lnTo>
                  <a:pt x="13" y="8"/>
                </a:lnTo>
                <a:lnTo>
                  <a:pt x="10" y="8"/>
                </a:lnTo>
                <a:lnTo>
                  <a:pt x="2" y="0"/>
                </a:lnTo>
                <a:lnTo>
                  <a:pt x="2" y="11"/>
                </a:lnTo>
                <a:lnTo>
                  <a:pt x="6" y="17"/>
                </a:lnTo>
                <a:lnTo>
                  <a:pt x="6" y="25"/>
                </a:lnTo>
                <a:lnTo>
                  <a:pt x="0" y="28"/>
                </a:lnTo>
                <a:lnTo>
                  <a:pt x="0" y="38"/>
                </a:lnTo>
                <a:lnTo>
                  <a:pt x="10" y="53"/>
                </a:lnTo>
                <a:lnTo>
                  <a:pt x="38" y="61"/>
                </a:lnTo>
                <a:lnTo>
                  <a:pt x="47" y="61"/>
                </a:lnTo>
                <a:lnTo>
                  <a:pt x="47" y="53"/>
                </a:lnTo>
                <a:lnTo>
                  <a:pt x="55" y="45"/>
                </a:lnTo>
                <a:lnTo>
                  <a:pt x="63" y="45"/>
                </a:lnTo>
                <a:lnTo>
                  <a:pt x="76" y="42"/>
                </a:lnTo>
                <a:lnTo>
                  <a:pt x="76" y="34"/>
                </a:lnTo>
                <a:lnTo>
                  <a:pt x="76" y="28"/>
                </a:lnTo>
                <a:lnTo>
                  <a:pt x="76" y="23"/>
                </a:lnTo>
                <a:lnTo>
                  <a:pt x="78" y="21"/>
                </a:lnTo>
                <a:lnTo>
                  <a:pt x="81" y="17"/>
                </a:lnTo>
                <a:lnTo>
                  <a:pt x="85" y="15"/>
                </a:lnTo>
                <a:lnTo>
                  <a:pt x="85" y="15"/>
                </a:lnTo>
                <a:lnTo>
                  <a:pt x="85" y="15"/>
                </a:lnTo>
                <a:close/>
              </a:path>
            </a:pathLst>
          </a:custGeom>
          <a:solidFill>
            <a:schemeClr val="bg1">
              <a:lumMod val="85000"/>
            </a:schemeClr>
          </a:solidFill>
          <a:ln w="635" cap="rnd">
            <a:solidFill>
              <a:schemeClr val="bg1">
                <a:alpha val="17000"/>
              </a:schemeClr>
            </a:solidFill>
            <a:round/>
            <a:headEnd/>
            <a:tailEnd/>
          </a:ln>
        </p:spPr>
        <p:txBody>
          <a:bodyPr/>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28" name="Freeform 126"/>
          <p:cNvSpPr>
            <a:spLocks/>
          </p:cNvSpPr>
          <p:nvPr/>
        </p:nvSpPr>
        <p:spPr bwMode="auto">
          <a:xfrm>
            <a:off x="1940683" y="3114175"/>
            <a:ext cx="173047" cy="105680"/>
          </a:xfrm>
          <a:custGeom>
            <a:avLst/>
            <a:gdLst>
              <a:gd name="T0" fmla="*/ 85 w 85"/>
              <a:gd name="T1" fmla="*/ 15 h 61"/>
              <a:gd name="T2" fmla="*/ 78 w 85"/>
              <a:gd name="T3" fmla="*/ 8 h 61"/>
              <a:gd name="T4" fmla="*/ 66 w 85"/>
              <a:gd name="T5" fmla="*/ 2 h 61"/>
              <a:gd name="T6" fmla="*/ 38 w 85"/>
              <a:gd name="T7" fmla="*/ 8 h 61"/>
              <a:gd name="T8" fmla="*/ 13 w 85"/>
              <a:gd name="T9" fmla="*/ 8 h 61"/>
              <a:gd name="T10" fmla="*/ 10 w 85"/>
              <a:gd name="T11" fmla="*/ 8 h 61"/>
              <a:gd name="T12" fmla="*/ 2 w 85"/>
              <a:gd name="T13" fmla="*/ 0 h 61"/>
              <a:gd name="T14" fmla="*/ 2 w 85"/>
              <a:gd name="T15" fmla="*/ 11 h 61"/>
              <a:gd name="T16" fmla="*/ 6 w 85"/>
              <a:gd name="T17" fmla="*/ 17 h 61"/>
              <a:gd name="T18" fmla="*/ 6 w 85"/>
              <a:gd name="T19" fmla="*/ 25 h 61"/>
              <a:gd name="T20" fmla="*/ 0 w 85"/>
              <a:gd name="T21" fmla="*/ 28 h 61"/>
              <a:gd name="T22" fmla="*/ 0 w 85"/>
              <a:gd name="T23" fmla="*/ 38 h 61"/>
              <a:gd name="T24" fmla="*/ 10 w 85"/>
              <a:gd name="T25" fmla="*/ 53 h 61"/>
              <a:gd name="T26" fmla="*/ 38 w 85"/>
              <a:gd name="T27" fmla="*/ 61 h 61"/>
              <a:gd name="T28" fmla="*/ 47 w 85"/>
              <a:gd name="T29" fmla="*/ 61 h 61"/>
              <a:gd name="T30" fmla="*/ 47 w 85"/>
              <a:gd name="T31" fmla="*/ 53 h 61"/>
              <a:gd name="T32" fmla="*/ 55 w 85"/>
              <a:gd name="T33" fmla="*/ 45 h 61"/>
              <a:gd name="T34" fmla="*/ 63 w 85"/>
              <a:gd name="T35" fmla="*/ 45 h 61"/>
              <a:gd name="T36" fmla="*/ 76 w 85"/>
              <a:gd name="T37" fmla="*/ 42 h 61"/>
              <a:gd name="T38" fmla="*/ 76 w 85"/>
              <a:gd name="T39" fmla="*/ 34 h 61"/>
              <a:gd name="T40" fmla="*/ 76 w 85"/>
              <a:gd name="T41" fmla="*/ 28 h 61"/>
              <a:gd name="T42" fmla="*/ 76 w 85"/>
              <a:gd name="T43" fmla="*/ 23 h 61"/>
              <a:gd name="T44" fmla="*/ 78 w 85"/>
              <a:gd name="T45" fmla="*/ 21 h 61"/>
              <a:gd name="T46" fmla="*/ 81 w 85"/>
              <a:gd name="T47" fmla="*/ 17 h 61"/>
              <a:gd name="T48" fmla="*/ 85 w 85"/>
              <a:gd name="T49" fmla="*/ 15 h 61"/>
              <a:gd name="T50" fmla="*/ 85 w 85"/>
              <a:gd name="T51" fmla="*/ 15 h 61"/>
              <a:gd name="T52" fmla="*/ 85 w 85"/>
              <a:gd name="T53" fmla="*/ 15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5" h="61">
                <a:moveTo>
                  <a:pt x="85" y="15"/>
                </a:moveTo>
                <a:lnTo>
                  <a:pt x="78" y="8"/>
                </a:lnTo>
                <a:lnTo>
                  <a:pt x="66" y="2"/>
                </a:lnTo>
                <a:lnTo>
                  <a:pt x="38" y="8"/>
                </a:lnTo>
                <a:lnTo>
                  <a:pt x="13" y="8"/>
                </a:lnTo>
                <a:lnTo>
                  <a:pt x="10" y="8"/>
                </a:lnTo>
                <a:lnTo>
                  <a:pt x="2" y="0"/>
                </a:lnTo>
                <a:lnTo>
                  <a:pt x="2" y="11"/>
                </a:lnTo>
                <a:lnTo>
                  <a:pt x="6" y="17"/>
                </a:lnTo>
                <a:lnTo>
                  <a:pt x="6" y="25"/>
                </a:lnTo>
                <a:lnTo>
                  <a:pt x="0" y="28"/>
                </a:lnTo>
                <a:lnTo>
                  <a:pt x="0" y="38"/>
                </a:lnTo>
                <a:lnTo>
                  <a:pt x="10" y="53"/>
                </a:lnTo>
                <a:lnTo>
                  <a:pt x="38" y="61"/>
                </a:lnTo>
                <a:lnTo>
                  <a:pt x="47" y="61"/>
                </a:lnTo>
                <a:lnTo>
                  <a:pt x="47" y="53"/>
                </a:lnTo>
                <a:lnTo>
                  <a:pt x="55" y="45"/>
                </a:lnTo>
                <a:lnTo>
                  <a:pt x="63" y="45"/>
                </a:lnTo>
                <a:lnTo>
                  <a:pt x="76" y="42"/>
                </a:lnTo>
                <a:lnTo>
                  <a:pt x="76" y="34"/>
                </a:lnTo>
                <a:lnTo>
                  <a:pt x="76" y="28"/>
                </a:lnTo>
                <a:lnTo>
                  <a:pt x="76" y="23"/>
                </a:lnTo>
                <a:lnTo>
                  <a:pt x="78" y="21"/>
                </a:lnTo>
                <a:lnTo>
                  <a:pt x="81" y="17"/>
                </a:lnTo>
                <a:lnTo>
                  <a:pt x="85" y="15"/>
                </a:lnTo>
                <a:lnTo>
                  <a:pt x="85" y="15"/>
                </a:lnTo>
                <a:lnTo>
                  <a:pt x="85" y="15"/>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29" name="Freeform 127"/>
          <p:cNvSpPr>
            <a:spLocks/>
          </p:cNvSpPr>
          <p:nvPr/>
        </p:nvSpPr>
        <p:spPr bwMode="auto">
          <a:xfrm>
            <a:off x="1887753" y="3176542"/>
            <a:ext cx="73291" cy="51975"/>
          </a:xfrm>
          <a:custGeom>
            <a:avLst/>
            <a:gdLst>
              <a:gd name="T0" fmla="*/ 0 w 36"/>
              <a:gd name="T1" fmla="*/ 21 h 30"/>
              <a:gd name="T2" fmla="*/ 0 w 36"/>
              <a:gd name="T3" fmla="*/ 21 h 30"/>
              <a:gd name="T4" fmla="*/ 7 w 36"/>
              <a:gd name="T5" fmla="*/ 30 h 30"/>
              <a:gd name="T6" fmla="*/ 19 w 36"/>
              <a:gd name="T7" fmla="*/ 30 h 30"/>
              <a:gd name="T8" fmla="*/ 28 w 36"/>
              <a:gd name="T9" fmla="*/ 19 h 30"/>
              <a:gd name="T10" fmla="*/ 36 w 36"/>
              <a:gd name="T11" fmla="*/ 17 h 30"/>
              <a:gd name="T12" fmla="*/ 26 w 36"/>
              <a:gd name="T13" fmla="*/ 0 h 30"/>
              <a:gd name="T14" fmla="*/ 3 w 36"/>
              <a:gd name="T15" fmla="*/ 6 h 30"/>
              <a:gd name="T16" fmla="*/ 0 w 36"/>
              <a:gd name="T17" fmla="*/ 21 h 30"/>
              <a:gd name="T18" fmla="*/ 0 w 36"/>
              <a:gd name="T19" fmla="*/ 21 h 30"/>
              <a:gd name="T20" fmla="*/ 0 w 36"/>
              <a:gd name="T21" fmla="*/ 21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6" h="30">
                <a:moveTo>
                  <a:pt x="0" y="21"/>
                </a:moveTo>
                <a:lnTo>
                  <a:pt x="0" y="21"/>
                </a:lnTo>
                <a:lnTo>
                  <a:pt x="7" y="30"/>
                </a:lnTo>
                <a:lnTo>
                  <a:pt x="19" y="30"/>
                </a:lnTo>
                <a:lnTo>
                  <a:pt x="28" y="19"/>
                </a:lnTo>
                <a:lnTo>
                  <a:pt x="36" y="17"/>
                </a:lnTo>
                <a:lnTo>
                  <a:pt x="26" y="0"/>
                </a:lnTo>
                <a:lnTo>
                  <a:pt x="3" y="6"/>
                </a:lnTo>
                <a:lnTo>
                  <a:pt x="0" y="21"/>
                </a:lnTo>
                <a:lnTo>
                  <a:pt x="0" y="21"/>
                </a:lnTo>
                <a:lnTo>
                  <a:pt x="0" y="21"/>
                </a:lnTo>
                <a:close/>
              </a:path>
            </a:pathLst>
          </a:custGeom>
          <a:solidFill>
            <a:schemeClr val="bg1">
              <a:lumMod val="85000"/>
            </a:schemeClr>
          </a:solidFill>
          <a:ln w="635" cap="rnd">
            <a:solidFill>
              <a:schemeClr val="bg1">
                <a:alpha val="17000"/>
              </a:schemeClr>
            </a:solidFill>
            <a:round/>
            <a:headEnd/>
            <a:tailEnd/>
          </a:ln>
        </p:spPr>
        <p:txBody>
          <a:bodyPr/>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30" name="Freeform 128"/>
          <p:cNvSpPr>
            <a:spLocks/>
          </p:cNvSpPr>
          <p:nvPr/>
        </p:nvSpPr>
        <p:spPr bwMode="auto">
          <a:xfrm>
            <a:off x="1887753" y="3176542"/>
            <a:ext cx="73291" cy="51975"/>
          </a:xfrm>
          <a:custGeom>
            <a:avLst/>
            <a:gdLst>
              <a:gd name="T0" fmla="*/ 0 w 36"/>
              <a:gd name="T1" fmla="*/ 21 h 30"/>
              <a:gd name="T2" fmla="*/ 0 w 36"/>
              <a:gd name="T3" fmla="*/ 21 h 30"/>
              <a:gd name="T4" fmla="*/ 7 w 36"/>
              <a:gd name="T5" fmla="*/ 30 h 30"/>
              <a:gd name="T6" fmla="*/ 19 w 36"/>
              <a:gd name="T7" fmla="*/ 30 h 30"/>
              <a:gd name="T8" fmla="*/ 28 w 36"/>
              <a:gd name="T9" fmla="*/ 19 h 30"/>
              <a:gd name="T10" fmla="*/ 36 w 36"/>
              <a:gd name="T11" fmla="*/ 17 h 30"/>
              <a:gd name="T12" fmla="*/ 26 w 36"/>
              <a:gd name="T13" fmla="*/ 0 h 30"/>
              <a:gd name="T14" fmla="*/ 3 w 36"/>
              <a:gd name="T15" fmla="*/ 6 h 30"/>
              <a:gd name="T16" fmla="*/ 0 w 36"/>
              <a:gd name="T17" fmla="*/ 21 h 30"/>
              <a:gd name="T18" fmla="*/ 0 w 36"/>
              <a:gd name="T19" fmla="*/ 21 h 30"/>
              <a:gd name="T20" fmla="*/ 0 w 36"/>
              <a:gd name="T21" fmla="*/ 21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6" h="30">
                <a:moveTo>
                  <a:pt x="0" y="21"/>
                </a:moveTo>
                <a:lnTo>
                  <a:pt x="0" y="21"/>
                </a:lnTo>
                <a:lnTo>
                  <a:pt x="7" y="30"/>
                </a:lnTo>
                <a:lnTo>
                  <a:pt x="19" y="30"/>
                </a:lnTo>
                <a:lnTo>
                  <a:pt x="28" y="19"/>
                </a:lnTo>
                <a:lnTo>
                  <a:pt x="36" y="17"/>
                </a:lnTo>
                <a:lnTo>
                  <a:pt x="26" y="0"/>
                </a:lnTo>
                <a:lnTo>
                  <a:pt x="3" y="6"/>
                </a:lnTo>
                <a:lnTo>
                  <a:pt x="0" y="21"/>
                </a:lnTo>
                <a:lnTo>
                  <a:pt x="0" y="21"/>
                </a:lnTo>
                <a:lnTo>
                  <a:pt x="0" y="21"/>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31" name="Freeform 129"/>
          <p:cNvSpPr>
            <a:spLocks/>
          </p:cNvSpPr>
          <p:nvPr/>
        </p:nvSpPr>
        <p:spPr bwMode="auto">
          <a:xfrm>
            <a:off x="2040439" y="3188671"/>
            <a:ext cx="539492" cy="204431"/>
          </a:xfrm>
          <a:custGeom>
            <a:avLst/>
            <a:gdLst>
              <a:gd name="T0" fmla="*/ 34 w 265"/>
              <a:gd name="T1" fmla="*/ 31 h 118"/>
              <a:gd name="T2" fmla="*/ 59 w 265"/>
              <a:gd name="T3" fmla="*/ 16 h 118"/>
              <a:gd name="T4" fmla="*/ 72 w 265"/>
              <a:gd name="T5" fmla="*/ 16 h 118"/>
              <a:gd name="T6" fmla="*/ 80 w 265"/>
              <a:gd name="T7" fmla="*/ 12 h 118"/>
              <a:gd name="T8" fmla="*/ 89 w 265"/>
              <a:gd name="T9" fmla="*/ 6 h 118"/>
              <a:gd name="T10" fmla="*/ 99 w 265"/>
              <a:gd name="T11" fmla="*/ 0 h 118"/>
              <a:gd name="T12" fmla="*/ 123 w 265"/>
              <a:gd name="T13" fmla="*/ 2 h 118"/>
              <a:gd name="T14" fmla="*/ 133 w 265"/>
              <a:gd name="T15" fmla="*/ 8 h 118"/>
              <a:gd name="T16" fmla="*/ 146 w 265"/>
              <a:gd name="T17" fmla="*/ 12 h 118"/>
              <a:gd name="T18" fmla="*/ 159 w 265"/>
              <a:gd name="T19" fmla="*/ 16 h 118"/>
              <a:gd name="T20" fmla="*/ 171 w 265"/>
              <a:gd name="T21" fmla="*/ 21 h 118"/>
              <a:gd name="T22" fmla="*/ 191 w 265"/>
              <a:gd name="T23" fmla="*/ 19 h 118"/>
              <a:gd name="T24" fmla="*/ 199 w 265"/>
              <a:gd name="T25" fmla="*/ 19 h 118"/>
              <a:gd name="T26" fmla="*/ 203 w 265"/>
              <a:gd name="T27" fmla="*/ 18 h 118"/>
              <a:gd name="T28" fmla="*/ 212 w 265"/>
              <a:gd name="T29" fmla="*/ 12 h 118"/>
              <a:gd name="T30" fmla="*/ 216 w 265"/>
              <a:gd name="T31" fmla="*/ 12 h 118"/>
              <a:gd name="T32" fmla="*/ 222 w 265"/>
              <a:gd name="T33" fmla="*/ 10 h 118"/>
              <a:gd name="T34" fmla="*/ 263 w 265"/>
              <a:gd name="T35" fmla="*/ 42 h 118"/>
              <a:gd name="T36" fmla="*/ 259 w 265"/>
              <a:gd name="T37" fmla="*/ 61 h 118"/>
              <a:gd name="T38" fmla="*/ 259 w 265"/>
              <a:gd name="T39" fmla="*/ 95 h 118"/>
              <a:gd name="T40" fmla="*/ 244 w 265"/>
              <a:gd name="T41" fmla="*/ 89 h 118"/>
              <a:gd name="T42" fmla="*/ 205 w 265"/>
              <a:gd name="T43" fmla="*/ 93 h 118"/>
              <a:gd name="T44" fmla="*/ 150 w 265"/>
              <a:gd name="T45" fmla="*/ 99 h 118"/>
              <a:gd name="T46" fmla="*/ 136 w 265"/>
              <a:gd name="T47" fmla="*/ 116 h 118"/>
              <a:gd name="T48" fmla="*/ 140 w 265"/>
              <a:gd name="T49" fmla="*/ 103 h 118"/>
              <a:gd name="T50" fmla="*/ 138 w 265"/>
              <a:gd name="T51" fmla="*/ 99 h 118"/>
              <a:gd name="T52" fmla="*/ 131 w 265"/>
              <a:gd name="T53" fmla="*/ 103 h 118"/>
              <a:gd name="T54" fmla="*/ 123 w 265"/>
              <a:gd name="T55" fmla="*/ 99 h 118"/>
              <a:gd name="T56" fmla="*/ 116 w 265"/>
              <a:gd name="T57" fmla="*/ 103 h 118"/>
              <a:gd name="T58" fmla="*/ 102 w 265"/>
              <a:gd name="T59" fmla="*/ 110 h 118"/>
              <a:gd name="T60" fmla="*/ 89 w 265"/>
              <a:gd name="T61" fmla="*/ 110 h 118"/>
              <a:gd name="T62" fmla="*/ 74 w 265"/>
              <a:gd name="T63" fmla="*/ 101 h 118"/>
              <a:gd name="T64" fmla="*/ 65 w 265"/>
              <a:gd name="T65" fmla="*/ 97 h 118"/>
              <a:gd name="T66" fmla="*/ 61 w 265"/>
              <a:gd name="T67" fmla="*/ 106 h 118"/>
              <a:gd name="T68" fmla="*/ 49 w 265"/>
              <a:gd name="T69" fmla="*/ 110 h 118"/>
              <a:gd name="T70" fmla="*/ 40 w 265"/>
              <a:gd name="T71" fmla="*/ 101 h 118"/>
              <a:gd name="T72" fmla="*/ 29 w 265"/>
              <a:gd name="T73" fmla="*/ 101 h 118"/>
              <a:gd name="T74" fmla="*/ 27 w 265"/>
              <a:gd name="T75" fmla="*/ 95 h 118"/>
              <a:gd name="T76" fmla="*/ 17 w 265"/>
              <a:gd name="T77" fmla="*/ 93 h 118"/>
              <a:gd name="T78" fmla="*/ 14 w 265"/>
              <a:gd name="T79" fmla="*/ 86 h 118"/>
              <a:gd name="T80" fmla="*/ 12 w 265"/>
              <a:gd name="T81" fmla="*/ 82 h 118"/>
              <a:gd name="T82" fmla="*/ 15 w 265"/>
              <a:gd name="T83" fmla="*/ 80 h 118"/>
              <a:gd name="T84" fmla="*/ 10 w 265"/>
              <a:gd name="T85" fmla="*/ 76 h 118"/>
              <a:gd name="T86" fmla="*/ 10 w 265"/>
              <a:gd name="T87" fmla="*/ 65 h 118"/>
              <a:gd name="T88" fmla="*/ 8 w 265"/>
              <a:gd name="T89" fmla="*/ 55 h 118"/>
              <a:gd name="T90" fmla="*/ 12 w 265"/>
              <a:gd name="T91" fmla="*/ 46 h 118"/>
              <a:gd name="T92" fmla="*/ 0 w 265"/>
              <a:gd name="T93" fmla="*/ 48 h 118"/>
              <a:gd name="T94" fmla="*/ 8 w 265"/>
              <a:gd name="T95" fmla="*/ 29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65" h="118">
                <a:moveTo>
                  <a:pt x="8" y="29"/>
                </a:moveTo>
                <a:lnTo>
                  <a:pt x="17" y="31"/>
                </a:lnTo>
                <a:lnTo>
                  <a:pt x="27" y="31"/>
                </a:lnTo>
                <a:lnTo>
                  <a:pt x="34" y="31"/>
                </a:lnTo>
                <a:lnTo>
                  <a:pt x="42" y="29"/>
                </a:lnTo>
                <a:lnTo>
                  <a:pt x="48" y="23"/>
                </a:lnTo>
                <a:lnTo>
                  <a:pt x="49" y="16"/>
                </a:lnTo>
                <a:lnTo>
                  <a:pt x="59" y="16"/>
                </a:lnTo>
                <a:lnTo>
                  <a:pt x="59" y="16"/>
                </a:lnTo>
                <a:lnTo>
                  <a:pt x="65" y="16"/>
                </a:lnTo>
                <a:lnTo>
                  <a:pt x="65" y="16"/>
                </a:lnTo>
                <a:lnTo>
                  <a:pt x="72" y="16"/>
                </a:lnTo>
                <a:lnTo>
                  <a:pt x="72" y="16"/>
                </a:lnTo>
                <a:lnTo>
                  <a:pt x="76" y="16"/>
                </a:lnTo>
                <a:lnTo>
                  <a:pt x="80" y="12"/>
                </a:lnTo>
                <a:lnTo>
                  <a:pt x="80" y="12"/>
                </a:lnTo>
                <a:lnTo>
                  <a:pt x="82" y="12"/>
                </a:lnTo>
                <a:lnTo>
                  <a:pt x="85" y="10"/>
                </a:lnTo>
                <a:lnTo>
                  <a:pt x="87" y="8"/>
                </a:lnTo>
                <a:lnTo>
                  <a:pt x="89" y="6"/>
                </a:lnTo>
                <a:lnTo>
                  <a:pt x="89" y="6"/>
                </a:lnTo>
                <a:lnTo>
                  <a:pt x="95" y="2"/>
                </a:lnTo>
                <a:lnTo>
                  <a:pt x="99" y="0"/>
                </a:lnTo>
                <a:lnTo>
                  <a:pt x="99" y="0"/>
                </a:lnTo>
                <a:lnTo>
                  <a:pt x="106" y="0"/>
                </a:lnTo>
                <a:lnTo>
                  <a:pt x="106" y="0"/>
                </a:lnTo>
                <a:lnTo>
                  <a:pt x="118" y="0"/>
                </a:lnTo>
                <a:lnTo>
                  <a:pt x="123" y="2"/>
                </a:lnTo>
                <a:lnTo>
                  <a:pt x="129" y="2"/>
                </a:lnTo>
                <a:lnTo>
                  <a:pt x="129" y="6"/>
                </a:lnTo>
                <a:lnTo>
                  <a:pt x="129" y="6"/>
                </a:lnTo>
                <a:lnTo>
                  <a:pt x="133" y="8"/>
                </a:lnTo>
                <a:lnTo>
                  <a:pt x="133" y="10"/>
                </a:lnTo>
                <a:lnTo>
                  <a:pt x="135" y="12"/>
                </a:lnTo>
                <a:lnTo>
                  <a:pt x="135" y="12"/>
                </a:lnTo>
                <a:lnTo>
                  <a:pt x="146" y="12"/>
                </a:lnTo>
                <a:lnTo>
                  <a:pt x="152" y="12"/>
                </a:lnTo>
                <a:lnTo>
                  <a:pt x="157" y="16"/>
                </a:lnTo>
                <a:lnTo>
                  <a:pt x="157" y="16"/>
                </a:lnTo>
                <a:lnTo>
                  <a:pt x="159" y="16"/>
                </a:lnTo>
                <a:lnTo>
                  <a:pt x="163" y="19"/>
                </a:lnTo>
                <a:lnTo>
                  <a:pt x="163" y="19"/>
                </a:lnTo>
                <a:lnTo>
                  <a:pt x="165" y="21"/>
                </a:lnTo>
                <a:lnTo>
                  <a:pt x="171" y="21"/>
                </a:lnTo>
                <a:lnTo>
                  <a:pt x="171" y="21"/>
                </a:lnTo>
                <a:lnTo>
                  <a:pt x="178" y="21"/>
                </a:lnTo>
                <a:lnTo>
                  <a:pt x="178" y="21"/>
                </a:lnTo>
                <a:lnTo>
                  <a:pt x="191" y="19"/>
                </a:lnTo>
                <a:lnTo>
                  <a:pt x="191" y="19"/>
                </a:lnTo>
                <a:lnTo>
                  <a:pt x="193" y="21"/>
                </a:lnTo>
                <a:lnTo>
                  <a:pt x="197" y="21"/>
                </a:lnTo>
                <a:lnTo>
                  <a:pt x="199" y="19"/>
                </a:lnTo>
                <a:lnTo>
                  <a:pt x="199" y="19"/>
                </a:lnTo>
                <a:lnTo>
                  <a:pt x="199" y="19"/>
                </a:lnTo>
                <a:lnTo>
                  <a:pt x="201" y="19"/>
                </a:lnTo>
                <a:lnTo>
                  <a:pt x="203" y="18"/>
                </a:lnTo>
                <a:lnTo>
                  <a:pt x="203" y="18"/>
                </a:lnTo>
                <a:lnTo>
                  <a:pt x="203" y="18"/>
                </a:lnTo>
                <a:lnTo>
                  <a:pt x="208" y="14"/>
                </a:lnTo>
                <a:lnTo>
                  <a:pt x="212" y="12"/>
                </a:lnTo>
                <a:lnTo>
                  <a:pt x="212" y="12"/>
                </a:lnTo>
                <a:lnTo>
                  <a:pt x="214" y="14"/>
                </a:lnTo>
                <a:lnTo>
                  <a:pt x="214" y="14"/>
                </a:lnTo>
                <a:lnTo>
                  <a:pt x="216" y="12"/>
                </a:lnTo>
                <a:lnTo>
                  <a:pt x="216" y="12"/>
                </a:lnTo>
                <a:lnTo>
                  <a:pt x="218" y="12"/>
                </a:lnTo>
                <a:lnTo>
                  <a:pt x="220" y="10"/>
                </a:lnTo>
                <a:lnTo>
                  <a:pt x="222" y="10"/>
                </a:lnTo>
                <a:lnTo>
                  <a:pt x="237" y="8"/>
                </a:lnTo>
                <a:lnTo>
                  <a:pt x="248" y="19"/>
                </a:lnTo>
                <a:lnTo>
                  <a:pt x="250" y="36"/>
                </a:lnTo>
                <a:lnTo>
                  <a:pt x="263" y="42"/>
                </a:lnTo>
                <a:lnTo>
                  <a:pt x="259" y="52"/>
                </a:lnTo>
                <a:lnTo>
                  <a:pt x="259" y="52"/>
                </a:lnTo>
                <a:lnTo>
                  <a:pt x="259" y="61"/>
                </a:lnTo>
                <a:lnTo>
                  <a:pt x="259" y="61"/>
                </a:lnTo>
                <a:lnTo>
                  <a:pt x="259" y="76"/>
                </a:lnTo>
                <a:lnTo>
                  <a:pt x="265" y="89"/>
                </a:lnTo>
                <a:lnTo>
                  <a:pt x="265" y="95"/>
                </a:lnTo>
                <a:lnTo>
                  <a:pt x="259" y="95"/>
                </a:lnTo>
                <a:lnTo>
                  <a:pt x="256" y="91"/>
                </a:lnTo>
                <a:lnTo>
                  <a:pt x="252" y="89"/>
                </a:lnTo>
                <a:lnTo>
                  <a:pt x="250" y="89"/>
                </a:lnTo>
                <a:lnTo>
                  <a:pt x="244" y="89"/>
                </a:lnTo>
                <a:lnTo>
                  <a:pt x="235" y="89"/>
                </a:lnTo>
                <a:lnTo>
                  <a:pt x="229" y="93"/>
                </a:lnTo>
                <a:lnTo>
                  <a:pt x="225" y="93"/>
                </a:lnTo>
                <a:lnTo>
                  <a:pt x="205" y="93"/>
                </a:lnTo>
                <a:lnTo>
                  <a:pt x="178" y="101"/>
                </a:lnTo>
                <a:lnTo>
                  <a:pt x="174" y="95"/>
                </a:lnTo>
                <a:lnTo>
                  <a:pt x="159" y="101"/>
                </a:lnTo>
                <a:lnTo>
                  <a:pt x="150" y="99"/>
                </a:lnTo>
                <a:lnTo>
                  <a:pt x="150" y="106"/>
                </a:lnTo>
                <a:lnTo>
                  <a:pt x="140" y="118"/>
                </a:lnTo>
                <a:lnTo>
                  <a:pt x="136" y="116"/>
                </a:lnTo>
                <a:lnTo>
                  <a:pt x="136" y="116"/>
                </a:lnTo>
                <a:lnTo>
                  <a:pt x="140" y="103"/>
                </a:lnTo>
                <a:lnTo>
                  <a:pt x="140" y="103"/>
                </a:lnTo>
                <a:lnTo>
                  <a:pt x="140" y="103"/>
                </a:lnTo>
                <a:lnTo>
                  <a:pt x="140" y="103"/>
                </a:lnTo>
                <a:lnTo>
                  <a:pt x="142" y="97"/>
                </a:lnTo>
                <a:lnTo>
                  <a:pt x="142" y="97"/>
                </a:lnTo>
                <a:lnTo>
                  <a:pt x="138" y="99"/>
                </a:lnTo>
                <a:lnTo>
                  <a:pt x="138" y="99"/>
                </a:lnTo>
                <a:lnTo>
                  <a:pt x="136" y="101"/>
                </a:lnTo>
                <a:lnTo>
                  <a:pt x="133" y="103"/>
                </a:lnTo>
                <a:lnTo>
                  <a:pt x="133" y="103"/>
                </a:lnTo>
                <a:lnTo>
                  <a:pt x="131" y="103"/>
                </a:lnTo>
                <a:lnTo>
                  <a:pt x="129" y="101"/>
                </a:lnTo>
                <a:lnTo>
                  <a:pt x="127" y="99"/>
                </a:lnTo>
                <a:lnTo>
                  <a:pt x="123" y="99"/>
                </a:lnTo>
                <a:lnTo>
                  <a:pt x="123" y="99"/>
                </a:lnTo>
                <a:lnTo>
                  <a:pt x="121" y="99"/>
                </a:lnTo>
                <a:lnTo>
                  <a:pt x="119" y="99"/>
                </a:lnTo>
                <a:lnTo>
                  <a:pt x="116" y="103"/>
                </a:lnTo>
                <a:lnTo>
                  <a:pt x="116" y="103"/>
                </a:lnTo>
                <a:lnTo>
                  <a:pt x="110" y="106"/>
                </a:lnTo>
                <a:lnTo>
                  <a:pt x="106" y="108"/>
                </a:lnTo>
                <a:lnTo>
                  <a:pt x="102" y="110"/>
                </a:lnTo>
                <a:lnTo>
                  <a:pt x="102" y="110"/>
                </a:lnTo>
                <a:lnTo>
                  <a:pt x="97" y="112"/>
                </a:lnTo>
                <a:lnTo>
                  <a:pt x="93" y="112"/>
                </a:lnTo>
                <a:lnTo>
                  <a:pt x="89" y="110"/>
                </a:lnTo>
                <a:lnTo>
                  <a:pt x="89" y="110"/>
                </a:lnTo>
                <a:lnTo>
                  <a:pt x="85" y="106"/>
                </a:lnTo>
                <a:lnTo>
                  <a:pt x="80" y="103"/>
                </a:lnTo>
                <a:lnTo>
                  <a:pt x="80" y="103"/>
                </a:lnTo>
                <a:lnTo>
                  <a:pt x="74" y="101"/>
                </a:lnTo>
                <a:lnTo>
                  <a:pt x="72" y="99"/>
                </a:lnTo>
                <a:lnTo>
                  <a:pt x="68" y="97"/>
                </a:lnTo>
                <a:lnTo>
                  <a:pt x="68" y="97"/>
                </a:lnTo>
                <a:lnTo>
                  <a:pt x="65" y="97"/>
                </a:lnTo>
                <a:lnTo>
                  <a:pt x="63" y="99"/>
                </a:lnTo>
                <a:lnTo>
                  <a:pt x="63" y="105"/>
                </a:lnTo>
                <a:lnTo>
                  <a:pt x="63" y="105"/>
                </a:lnTo>
                <a:lnTo>
                  <a:pt x="61" y="106"/>
                </a:lnTo>
                <a:lnTo>
                  <a:pt x="57" y="110"/>
                </a:lnTo>
                <a:lnTo>
                  <a:pt x="53" y="110"/>
                </a:lnTo>
                <a:lnTo>
                  <a:pt x="49" y="110"/>
                </a:lnTo>
                <a:lnTo>
                  <a:pt x="49" y="110"/>
                </a:lnTo>
                <a:lnTo>
                  <a:pt x="46" y="110"/>
                </a:lnTo>
                <a:lnTo>
                  <a:pt x="44" y="108"/>
                </a:lnTo>
                <a:lnTo>
                  <a:pt x="42" y="106"/>
                </a:lnTo>
                <a:lnTo>
                  <a:pt x="40" y="101"/>
                </a:lnTo>
                <a:lnTo>
                  <a:pt x="40" y="101"/>
                </a:lnTo>
                <a:lnTo>
                  <a:pt x="36" y="101"/>
                </a:lnTo>
                <a:lnTo>
                  <a:pt x="32" y="99"/>
                </a:lnTo>
                <a:lnTo>
                  <a:pt x="29" y="101"/>
                </a:lnTo>
                <a:lnTo>
                  <a:pt x="27" y="103"/>
                </a:lnTo>
                <a:lnTo>
                  <a:pt x="27" y="103"/>
                </a:lnTo>
                <a:lnTo>
                  <a:pt x="25" y="99"/>
                </a:lnTo>
                <a:lnTo>
                  <a:pt x="27" y="95"/>
                </a:lnTo>
                <a:lnTo>
                  <a:pt x="27" y="95"/>
                </a:lnTo>
                <a:lnTo>
                  <a:pt x="21" y="93"/>
                </a:lnTo>
                <a:lnTo>
                  <a:pt x="17" y="93"/>
                </a:lnTo>
                <a:lnTo>
                  <a:pt x="17" y="93"/>
                </a:lnTo>
                <a:lnTo>
                  <a:pt x="17" y="89"/>
                </a:lnTo>
                <a:lnTo>
                  <a:pt x="17" y="89"/>
                </a:lnTo>
                <a:lnTo>
                  <a:pt x="17" y="86"/>
                </a:lnTo>
                <a:lnTo>
                  <a:pt x="14" y="86"/>
                </a:lnTo>
                <a:lnTo>
                  <a:pt x="12" y="84"/>
                </a:lnTo>
                <a:lnTo>
                  <a:pt x="12" y="84"/>
                </a:lnTo>
                <a:lnTo>
                  <a:pt x="12" y="82"/>
                </a:lnTo>
                <a:lnTo>
                  <a:pt x="12" y="82"/>
                </a:lnTo>
                <a:lnTo>
                  <a:pt x="12" y="82"/>
                </a:lnTo>
                <a:lnTo>
                  <a:pt x="14" y="82"/>
                </a:lnTo>
                <a:lnTo>
                  <a:pt x="14" y="82"/>
                </a:lnTo>
                <a:lnTo>
                  <a:pt x="15" y="80"/>
                </a:lnTo>
                <a:lnTo>
                  <a:pt x="15" y="80"/>
                </a:lnTo>
                <a:lnTo>
                  <a:pt x="14" y="78"/>
                </a:lnTo>
                <a:lnTo>
                  <a:pt x="12" y="78"/>
                </a:lnTo>
                <a:lnTo>
                  <a:pt x="10" y="76"/>
                </a:lnTo>
                <a:lnTo>
                  <a:pt x="10" y="72"/>
                </a:lnTo>
                <a:lnTo>
                  <a:pt x="10" y="72"/>
                </a:lnTo>
                <a:lnTo>
                  <a:pt x="10" y="69"/>
                </a:lnTo>
                <a:lnTo>
                  <a:pt x="10" y="65"/>
                </a:lnTo>
                <a:lnTo>
                  <a:pt x="10" y="65"/>
                </a:lnTo>
                <a:lnTo>
                  <a:pt x="10" y="59"/>
                </a:lnTo>
                <a:lnTo>
                  <a:pt x="8" y="55"/>
                </a:lnTo>
                <a:lnTo>
                  <a:pt x="8" y="55"/>
                </a:lnTo>
                <a:lnTo>
                  <a:pt x="8" y="52"/>
                </a:lnTo>
                <a:lnTo>
                  <a:pt x="10" y="50"/>
                </a:lnTo>
                <a:lnTo>
                  <a:pt x="12" y="46"/>
                </a:lnTo>
                <a:lnTo>
                  <a:pt x="12" y="46"/>
                </a:lnTo>
                <a:lnTo>
                  <a:pt x="10" y="46"/>
                </a:lnTo>
                <a:lnTo>
                  <a:pt x="6" y="46"/>
                </a:lnTo>
                <a:lnTo>
                  <a:pt x="0" y="48"/>
                </a:lnTo>
                <a:lnTo>
                  <a:pt x="0" y="48"/>
                </a:lnTo>
                <a:lnTo>
                  <a:pt x="0" y="42"/>
                </a:lnTo>
                <a:lnTo>
                  <a:pt x="2" y="38"/>
                </a:lnTo>
                <a:lnTo>
                  <a:pt x="6" y="33"/>
                </a:lnTo>
                <a:lnTo>
                  <a:pt x="8" y="29"/>
                </a:lnTo>
                <a:lnTo>
                  <a:pt x="8" y="29"/>
                </a:lnTo>
                <a:lnTo>
                  <a:pt x="8" y="29"/>
                </a:lnTo>
                <a:lnTo>
                  <a:pt x="8" y="29"/>
                </a:lnTo>
                <a:close/>
              </a:path>
            </a:pathLst>
          </a:custGeom>
          <a:solidFill>
            <a:schemeClr val="bg1">
              <a:lumMod val="85000"/>
            </a:schemeClr>
          </a:solidFill>
          <a:ln w="635" cap="rnd">
            <a:solidFill>
              <a:schemeClr val="bg1">
                <a:alpha val="17000"/>
              </a:schemeClr>
            </a:solidFill>
            <a:round/>
            <a:headEnd/>
            <a:tailEnd/>
          </a:ln>
        </p:spPr>
        <p:txBody>
          <a:bodyPr/>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32" name="Freeform 130"/>
          <p:cNvSpPr>
            <a:spLocks/>
          </p:cNvSpPr>
          <p:nvPr/>
        </p:nvSpPr>
        <p:spPr bwMode="auto">
          <a:xfrm>
            <a:off x="2040439" y="3188671"/>
            <a:ext cx="539492" cy="204431"/>
          </a:xfrm>
          <a:custGeom>
            <a:avLst/>
            <a:gdLst>
              <a:gd name="T0" fmla="*/ 34 w 265"/>
              <a:gd name="T1" fmla="*/ 31 h 118"/>
              <a:gd name="T2" fmla="*/ 59 w 265"/>
              <a:gd name="T3" fmla="*/ 16 h 118"/>
              <a:gd name="T4" fmla="*/ 72 w 265"/>
              <a:gd name="T5" fmla="*/ 16 h 118"/>
              <a:gd name="T6" fmla="*/ 80 w 265"/>
              <a:gd name="T7" fmla="*/ 12 h 118"/>
              <a:gd name="T8" fmla="*/ 89 w 265"/>
              <a:gd name="T9" fmla="*/ 6 h 118"/>
              <a:gd name="T10" fmla="*/ 99 w 265"/>
              <a:gd name="T11" fmla="*/ 0 h 118"/>
              <a:gd name="T12" fmla="*/ 123 w 265"/>
              <a:gd name="T13" fmla="*/ 2 h 118"/>
              <a:gd name="T14" fmla="*/ 133 w 265"/>
              <a:gd name="T15" fmla="*/ 8 h 118"/>
              <a:gd name="T16" fmla="*/ 146 w 265"/>
              <a:gd name="T17" fmla="*/ 12 h 118"/>
              <a:gd name="T18" fmla="*/ 159 w 265"/>
              <a:gd name="T19" fmla="*/ 16 h 118"/>
              <a:gd name="T20" fmla="*/ 171 w 265"/>
              <a:gd name="T21" fmla="*/ 21 h 118"/>
              <a:gd name="T22" fmla="*/ 191 w 265"/>
              <a:gd name="T23" fmla="*/ 19 h 118"/>
              <a:gd name="T24" fmla="*/ 199 w 265"/>
              <a:gd name="T25" fmla="*/ 19 h 118"/>
              <a:gd name="T26" fmla="*/ 203 w 265"/>
              <a:gd name="T27" fmla="*/ 18 h 118"/>
              <a:gd name="T28" fmla="*/ 212 w 265"/>
              <a:gd name="T29" fmla="*/ 12 h 118"/>
              <a:gd name="T30" fmla="*/ 216 w 265"/>
              <a:gd name="T31" fmla="*/ 12 h 118"/>
              <a:gd name="T32" fmla="*/ 222 w 265"/>
              <a:gd name="T33" fmla="*/ 10 h 118"/>
              <a:gd name="T34" fmla="*/ 263 w 265"/>
              <a:gd name="T35" fmla="*/ 42 h 118"/>
              <a:gd name="T36" fmla="*/ 259 w 265"/>
              <a:gd name="T37" fmla="*/ 61 h 118"/>
              <a:gd name="T38" fmla="*/ 259 w 265"/>
              <a:gd name="T39" fmla="*/ 95 h 118"/>
              <a:gd name="T40" fmla="*/ 244 w 265"/>
              <a:gd name="T41" fmla="*/ 89 h 118"/>
              <a:gd name="T42" fmla="*/ 205 w 265"/>
              <a:gd name="T43" fmla="*/ 93 h 118"/>
              <a:gd name="T44" fmla="*/ 150 w 265"/>
              <a:gd name="T45" fmla="*/ 99 h 118"/>
              <a:gd name="T46" fmla="*/ 136 w 265"/>
              <a:gd name="T47" fmla="*/ 116 h 118"/>
              <a:gd name="T48" fmla="*/ 140 w 265"/>
              <a:gd name="T49" fmla="*/ 103 h 118"/>
              <a:gd name="T50" fmla="*/ 138 w 265"/>
              <a:gd name="T51" fmla="*/ 99 h 118"/>
              <a:gd name="T52" fmla="*/ 131 w 265"/>
              <a:gd name="T53" fmla="*/ 103 h 118"/>
              <a:gd name="T54" fmla="*/ 123 w 265"/>
              <a:gd name="T55" fmla="*/ 99 h 118"/>
              <a:gd name="T56" fmla="*/ 116 w 265"/>
              <a:gd name="T57" fmla="*/ 103 h 118"/>
              <a:gd name="T58" fmla="*/ 102 w 265"/>
              <a:gd name="T59" fmla="*/ 110 h 118"/>
              <a:gd name="T60" fmla="*/ 89 w 265"/>
              <a:gd name="T61" fmla="*/ 110 h 118"/>
              <a:gd name="T62" fmla="*/ 74 w 265"/>
              <a:gd name="T63" fmla="*/ 101 h 118"/>
              <a:gd name="T64" fmla="*/ 65 w 265"/>
              <a:gd name="T65" fmla="*/ 97 h 118"/>
              <a:gd name="T66" fmla="*/ 61 w 265"/>
              <a:gd name="T67" fmla="*/ 106 h 118"/>
              <a:gd name="T68" fmla="*/ 49 w 265"/>
              <a:gd name="T69" fmla="*/ 110 h 118"/>
              <a:gd name="T70" fmla="*/ 40 w 265"/>
              <a:gd name="T71" fmla="*/ 101 h 118"/>
              <a:gd name="T72" fmla="*/ 29 w 265"/>
              <a:gd name="T73" fmla="*/ 101 h 118"/>
              <a:gd name="T74" fmla="*/ 27 w 265"/>
              <a:gd name="T75" fmla="*/ 95 h 118"/>
              <a:gd name="T76" fmla="*/ 17 w 265"/>
              <a:gd name="T77" fmla="*/ 93 h 118"/>
              <a:gd name="T78" fmla="*/ 14 w 265"/>
              <a:gd name="T79" fmla="*/ 86 h 118"/>
              <a:gd name="T80" fmla="*/ 12 w 265"/>
              <a:gd name="T81" fmla="*/ 82 h 118"/>
              <a:gd name="T82" fmla="*/ 15 w 265"/>
              <a:gd name="T83" fmla="*/ 80 h 118"/>
              <a:gd name="T84" fmla="*/ 10 w 265"/>
              <a:gd name="T85" fmla="*/ 76 h 118"/>
              <a:gd name="T86" fmla="*/ 10 w 265"/>
              <a:gd name="T87" fmla="*/ 65 h 118"/>
              <a:gd name="T88" fmla="*/ 8 w 265"/>
              <a:gd name="T89" fmla="*/ 55 h 118"/>
              <a:gd name="T90" fmla="*/ 12 w 265"/>
              <a:gd name="T91" fmla="*/ 46 h 118"/>
              <a:gd name="T92" fmla="*/ 0 w 265"/>
              <a:gd name="T93" fmla="*/ 48 h 118"/>
              <a:gd name="T94" fmla="*/ 8 w 265"/>
              <a:gd name="T95" fmla="*/ 29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65" h="118">
                <a:moveTo>
                  <a:pt x="8" y="29"/>
                </a:moveTo>
                <a:lnTo>
                  <a:pt x="17" y="31"/>
                </a:lnTo>
                <a:lnTo>
                  <a:pt x="27" y="31"/>
                </a:lnTo>
                <a:lnTo>
                  <a:pt x="34" y="31"/>
                </a:lnTo>
                <a:lnTo>
                  <a:pt x="42" y="29"/>
                </a:lnTo>
                <a:lnTo>
                  <a:pt x="48" y="23"/>
                </a:lnTo>
                <a:lnTo>
                  <a:pt x="49" y="16"/>
                </a:lnTo>
                <a:lnTo>
                  <a:pt x="59" y="16"/>
                </a:lnTo>
                <a:lnTo>
                  <a:pt x="59" y="16"/>
                </a:lnTo>
                <a:lnTo>
                  <a:pt x="65" y="16"/>
                </a:lnTo>
                <a:lnTo>
                  <a:pt x="65" y="16"/>
                </a:lnTo>
                <a:lnTo>
                  <a:pt x="72" y="16"/>
                </a:lnTo>
                <a:lnTo>
                  <a:pt x="72" y="16"/>
                </a:lnTo>
                <a:lnTo>
                  <a:pt x="76" y="16"/>
                </a:lnTo>
                <a:lnTo>
                  <a:pt x="80" y="12"/>
                </a:lnTo>
                <a:lnTo>
                  <a:pt x="80" y="12"/>
                </a:lnTo>
                <a:lnTo>
                  <a:pt x="82" y="12"/>
                </a:lnTo>
                <a:lnTo>
                  <a:pt x="85" y="10"/>
                </a:lnTo>
                <a:lnTo>
                  <a:pt x="87" y="8"/>
                </a:lnTo>
                <a:lnTo>
                  <a:pt x="89" y="6"/>
                </a:lnTo>
                <a:lnTo>
                  <a:pt x="89" y="6"/>
                </a:lnTo>
                <a:lnTo>
                  <a:pt x="95" y="2"/>
                </a:lnTo>
                <a:lnTo>
                  <a:pt x="99" y="0"/>
                </a:lnTo>
                <a:lnTo>
                  <a:pt x="99" y="0"/>
                </a:lnTo>
                <a:lnTo>
                  <a:pt x="106" y="0"/>
                </a:lnTo>
                <a:lnTo>
                  <a:pt x="106" y="0"/>
                </a:lnTo>
                <a:lnTo>
                  <a:pt x="118" y="0"/>
                </a:lnTo>
                <a:lnTo>
                  <a:pt x="123" y="2"/>
                </a:lnTo>
                <a:lnTo>
                  <a:pt x="129" y="2"/>
                </a:lnTo>
                <a:lnTo>
                  <a:pt x="129" y="6"/>
                </a:lnTo>
                <a:lnTo>
                  <a:pt x="129" y="6"/>
                </a:lnTo>
                <a:lnTo>
                  <a:pt x="133" y="8"/>
                </a:lnTo>
                <a:lnTo>
                  <a:pt x="133" y="10"/>
                </a:lnTo>
                <a:lnTo>
                  <a:pt x="135" y="12"/>
                </a:lnTo>
                <a:lnTo>
                  <a:pt x="135" y="12"/>
                </a:lnTo>
                <a:lnTo>
                  <a:pt x="146" y="12"/>
                </a:lnTo>
                <a:lnTo>
                  <a:pt x="152" y="12"/>
                </a:lnTo>
                <a:lnTo>
                  <a:pt x="157" y="16"/>
                </a:lnTo>
                <a:lnTo>
                  <a:pt x="157" y="16"/>
                </a:lnTo>
                <a:lnTo>
                  <a:pt x="159" y="16"/>
                </a:lnTo>
                <a:lnTo>
                  <a:pt x="163" y="19"/>
                </a:lnTo>
                <a:lnTo>
                  <a:pt x="163" y="19"/>
                </a:lnTo>
                <a:lnTo>
                  <a:pt x="165" y="21"/>
                </a:lnTo>
                <a:lnTo>
                  <a:pt x="171" y="21"/>
                </a:lnTo>
                <a:lnTo>
                  <a:pt x="171" y="21"/>
                </a:lnTo>
                <a:lnTo>
                  <a:pt x="178" y="21"/>
                </a:lnTo>
                <a:lnTo>
                  <a:pt x="178" y="21"/>
                </a:lnTo>
                <a:lnTo>
                  <a:pt x="191" y="19"/>
                </a:lnTo>
                <a:lnTo>
                  <a:pt x="191" y="19"/>
                </a:lnTo>
                <a:lnTo>
                  <a:pt x="193" y="21"/>
                </a:lnTo>
                <a:lnTo>
                  <a:pt x="197" y="21"/>
                </a:lnTo>
                <a:lnTo>
                  <a:pt x="199" y="19"/>
                </a:lnTo>
                <a:lnTo>
                  <a:pt x="199" y="19"/>
                </a:lnTo>
                <a:lnTo>
                  <a:pt x="199" y="19"/>
                </a:lnTo>
                <a:lnTo>
                  <a:pt x="201" y="19"/>
                </a:lnTo>
                <a:lnTo>
                  <a:pt x="203" y="18"/>
                </a:lnTo>
                <a:lnTo>
                  <a:pt x="203" y="18"/>
                </a:lnTo>
                <a:lnTo>
                  <a:pt x="203" y="18"/>
                </a:lnTo>
                <a:lnTo>
                  <a:pt x="208" y="14"/>
                </a:lnTo>
                <a:lnTo>
                  <a:pt x="212" y="12"/>
                </a:lnTo>
                <a:lnTo>
                  <a:pt x="212" y="12"/>
                </a:lnTo>
                <a:lnTo>
                  <a:pt x="214" y="14"/>
                </a:lnTo>
                <a:lnTo>
                  <a:pt x="214" y="14"/>
                </a:lnTo>
                <a:lnTo>
                  <a:pt x="216" y="12"/>
                </a:lnTo>
                <a:lnTo>
                  <a:pt x="216" y="12"/>
                </a:lnTo>
                <a:lnTo>
                  <a:pt x="218" y="12"/>
                </a:lnTo>
                <a:lnTo>
                  <a:pt x="220" y="10"/>
                </a:lnTo>
                <a:lnTo>
                  <a:pt x="222" y="10"/>
                </a:lnTo>
                <a:lnTo>
                  <a:pt x="237" y="8"/>
                </a:lnTo>
                <a:lnTo>
                  <a:pt x="248" y="19"/>
                </a:lnTo>
                <a:lnTo>
                  <a:pt x="250" y="36"/>
                </a:lnTo>
                <a:lnTo>
                  <a:pt x="263" y="42"/>
                </a:lnTo>
                <a:lnTo>
                  <a:pt x="259" y="52"/>
                </a:lnTo>
                <a:lnTo>
                  <a:pt x="259" y="52"/>
                </a:lnTo>
                <a:lnTo>
                  <a:pt x="259" y="61"/>
                </a:lnTo>
                <a:lnTo>
                  <a:pt x="259" y="61"/>
                </a:lnTo>
                <a:lnTo>
                  <a:pt x="259" y="76"/>
                </a:lnTo>
                <a:lnTo>
                  <a:pt x="265" y="89"/>
                </a:lnTo>
                <a:lnTo>
                  <a:pt x="265" y="95"/>
                </a:lnTo>
                <a:lnTo>
                  <a:pt x="259" y="95"/>
                </a:lnTo>
                <a:lnTo>
                  <a:pt x="256" y="91"/>
                </a:lnTo>
                <a:lnTo>
                  <a:pt x="252" y="89"/>
                </a:lnTo>
                <a:lnTo>
                  <a:pt x="250" y="89"/>
                </a:lnTo>
                <a:lnTo>
                  <a:pt x="244" y="89"/>
                </a:lnTo>
                <a:lnTo>
                  <a:pt x="235" y="89"/>
                </a:lnTo>
                <a:lnTo>
                  <a:pt x="229" y="93"/>
                </a:lnTo>
                <a:lnTo>
                  <a:pt x="225" y="93"/>
                </a:lnTo>
                <a:lnTo>
                  <a:pt x="205" y="93"/>
                </a:lnTo>
                <a:lnTo>
                  <a:pt x="178" y="101"/>
                </a:lnTo>
                <a:lnTo>
                  <a:pt x="174" y="95"/>
                </a:lnTo>
                <a:lnTo>
                  <a:pt x="159" y="101"/>
                </a:lnTo>
                <a:lnTo>
                  <a:pt x="150" y="99"/>
                </a:lnTo>
                <a:lnTo>
                  <a:pt x="150" y="106"/>
                </a:lnTo>
                <a:lnTo>
                  <a:pt x="140" y="118"/>
                </a:lnTo>
                <a:lnTo>
                  <a:pt x="136" y="116"/>
                </a:lnTo>
                <a:lnTo>
                  <a:pt x="136" y="116"/>
                </a:lnTo>
                <a:lnTo>
                  <a:pt x="140" y="103"/>
                </a:lnTo>
                <a:lnTo>
                  <a:pt x="140" y="103"/>
                </a:lnTo>
                <a:lnTo>
                  <a:pt x="140" y="103"/>
                </a:lnTo>
                <a:lnTo>
                  <a:pt x="140" y="103"/>
                </a:lnTo>
                <a:lnTo>
                  <a:pt x="142" y="97"/>
                </a:lnTo>
                <a:lnTo>
                  <a:pt x="142" y="97"/>
                </a:lnTo>
                <a:lnTo>
                  <a:pt x="138" y="99"/>
                </a:lnTo>
                <a:lnTo>
                  <a:pt x="138" y="99"/>
                </a:lnTo>
                <a:lnTo>
                  <a:pt x="136" y="101"/>
                </a:lnTo>
                <a:lnTo>
                  <a:pt x="133" y="103"/>
                </a:lnTo>
                <a:lnTo>
                  <a:pt x="133" y="103"/>
                </a:lnTo>
                <a:lnTo>
                  <a:pt x="131" y="103"/>
                </a:lnTo>
                <a:lnTo>
                  <a:pt x="129" y="101"/>
                </a:lnTo>
                <a:lnTo>
                  <a:pt x="127" y="99"/>
                </a:lnTo>
                <a:lnTo>
                  <a:pt x="123" y="99"/>
                </a:lnTo>
                <a:lnTo>
                  <a:pt x="123" y="99"/>
                </a:lnTo>
                <a:lnTo>
                  <a:pt x="121" y="99"/>
                </a:lnTo>
                <a:lnTo>
                  <a:pt x="119" y="99"/>
                </a:lnTo>
                <a:lnTo>
                  <a:pt x="116" y="103"/>
                </a:lnTo>
                <a:lnTo>
                  <a:pt x="116" y="103"/>
                </a:lnTo>
                <a:lnTo>
                  <a:pt x="110" y="106"/>
                </a:lnTo>
                <a:lnTo>
                  <a:pt x="106" y="108"/>
                </a:lnTo>
                <a:lnTo>
                  <a:pt x="102" y="110"/>
                </a:lnTo>
                <a:lnTo>
                  <a:pt x="102" y="110"/>
                </a:lnTo>
                <a:lnTo>
                  <a:pt x="97" y="112"/>
                </a:lnTo>
                <a:lnTo>
                  <a:pt x="93" y="112"/>
                </a:lnTo>
                <a:lnTo>
                  <a:pt x="89" y="110"/>
                </a:lnTo>
                <a:lnTo>
                  <a:pt x="89" y="110"/>
                </a:lnTo>
                <a:lnTo>
                  <a:pt x="85" y="106"/>
                </a:lnTo>
                <a:lnTo>
                  <a:pt x="80" y="103"/>
                </a:lnTo>
                <a:lnTo>
                  <a:pt x="80" y="103"/>
                </a:lnTo>
                <a:lnTo>
                  <a:pt x="74" y="101"/>
                </a:lnTo>
                <a:lnTo>
                  <a:pt x="72" y="99"/>
                </a:lnTo>
                <a:lnTo>
                  <a:pt x="68" y="97"/>
                </a:lnTo>
                <a:lnTo>
                  <a:pt x="68" y="97"/>
                </a:lnTo>
                <a:lnTo>
                  <a:pt x="65" y="97"/>
                </a:lnTo>
                <a:lnTo>
                  <a:pt x="63" y="99"/>
                </a:lnTo>
                <a:lnTo>
                  <a:pt x="63" y="105"/>
                </a:lnTo>
                <a:lnTo>
                  <a:pt x="63" y="105"/>
                </a:lnTo>
                <a:lnTo>
                  <a:pt x="61" y="106"/>
                </a:lnTo>
                <a:lnTo>
                  <a:pt x="57" y="110"/>
                </a:lnTo>
                <a:lnTo>
                  <a:pt x="53" y="110"/>
                </a:lnTo>
                <a:lnTo>
                  <a:pt x="49" y="110"/>
                </a:lnTo>
                <a:lnTo>
                  <a:pt x="49" y="110"/>
                </a:lnTo>
                <a:lnTo>
                  <a:pt x="46" y="110"/>
                </a:lnTo>
                <a:lnTo>
                  <a:pt x="44" y="108"/>
                </a:lnTo>
                <a:lnTo>
                  <a:pt x="42" y="106"/>
                </a:lnTo>
                <a:lnTo>
                  <a:pt x="40" y="101"/>
                </a:lnTo>
                <a:lnTo>
                  <a:pt x="40" y="101"/>
                </a:lnTo>
                <a:lnTo>
                  <a:pt x="36" y="101"/>
                </a:lnTo>
                <a:lnTo>
                  <a:pt x="32" y="99"/>
                </a:lnTo>
                <a:lnTo>
                  <a:pt x="29" y="101"/>
                </a:lnTo>
                <a:lnTo>
                  <a:pt x="27" y="103"/>
                </a:lnTo>
                <a:lnTo>
                  <a:pt x="27" y="103"/>
                </a:lnTo>
                <a:lnTo>
                  <a:pt x="25" y="99"/>
                </a:lnTo>
                <a:lnTo>
                  <a:pt x="27" y="95"/>
                </a:lnTo>
                <a:lnTo>
                  <a:pt x="27" y="95"/>
                </a:lnTo>
                <a:lnTo>
                  <a:pt x="21" y="93"/>
                </a:lnTo>
                <a:lnTo>
                  <a:pt x="17" y="93"/>
                </a:lnTo>
                <a:lnTo>
                  <a:pt x="17" y="93"/>
                </a:lnTo>
                <a:lnTo>
                  <a:pt x="17" y="89"/>
                </a:lnTo>
                <a:lnTo>
                  <a:pt x="17" y="89"/>
                </a:lnTo>
                <a:lnTo>
                  <a:pt x="17" y="86"/>
                </a:lnTo>
                <a:lnTo>
                  <a:pt x="14" y="86"/>
                </a:lnTo>
                <a:lnTo>
                  <a:pt x="12" y="84"/>
                </a:lnTo>
                <a:lnTo>
                  <a:pt x="12" y="84"/>
                </a:lnTo>
                <a:lnTo>
                  <a:pt x="12" y="82"/>
                </a:lnTo>
                <a:lnTo>
                  <a:pt x="12" y="82"/>
                </a:lnTo>
                <a:lnTo>
                  <a:pt x="12" y="82"/>
                </a:lnTo>
                <a:lnTo>
                  <a:pt x="14" y="82"/>
                </a:lnTo>
                <a:lnTo>
                  <a:pt x="14" y="82"/>
                </a:lnTo>
                <a:lnTo>
                  <a:pt x="15" y="80"/>
                </a:lnTo>
                <a:lnTo>
                  <a:pt x="15" y="80"/>
                </a:lnTo>
                <a:lnTo>
                  <a:pt x="14" y="78"/>
                </a:lnTo>
                <a:lnTo>
                  <a:pt x="12" y="78"/>
                </a:lnTo>
                <a:lnTo>
                  <a:pt x="10" y="76"/>
                </a:lnTo>
                <a:lnTo>
                  <a:pt x="10" y="72"/>
                </a:lnTo>
                <a:lnTo>
                  <a:pt x="10" y="72"/>
                </a:lnTo>
                <a:lnTo>
                  <a:pt x="10" y="69"/>
                </a:lnTo>
                <a:lnTo>
                  <a:pt x="10" y="65"/>
                </a:lnTo>
                <a:lnTo>
                  <a:pt x="10" y="65"/>
                </a:lnTo>
                <a:lnTo>
                  <a:pt x="10" y="59"/>
                </a:lnTo>
                <a:lnTo>
                  <a:pt x="8" y="55"/>
                </a:lnTo>
                <a:lnTo>
                  <a:pt x="8" y="55"/>
                </a:lnTo>
                <a:lnTo>
                  <a:pt x="8" y="52"/>
                </a:lnTo>
                <a:lnTo>
                  <a:pt x="10" y="50"/>
                </a:lnTo>
                <a:lnTo>
                  <a:pt x="12" y="46"/>
                </a:lnTo>
                <a:lnTo>
                  <a:pt x="12" y="46"/>
                </a:lnTo>
                <a:lnTo>
                  <a:pt x="10" y="46"/>
                </a:lnTo>
                <a:lnTo>
                  <a:pt x="6" y="46"/>
                </a:lnTo>
                <a:lnTo>
                  <a:pt x="0" y="48"/>
                </a:lnTo>
                <a:lnTo>
                  <a:pt x="0" y="48"/>
                </a:lnTo>
                <a:lnTo>
                  <a:pt x="0" y="42"/>
                </a:lnTo>
                <a:lnTo>
                  <a:pt x="2" y="38"/>
                </a:lnTo>
                <a:lnTo>
                  <a:pt x="6" y="33"/>
                </a:lnTo>
                <a:lnTo>
                  <a:pt x="8" y="29"/>
                </a:lnTo>
                <a:lnTo>
                  <a:pt x="8" y="29"/>
                </a:lnTo>
                <a:lnTo>
                  <a:pt x="8" y="29"/>
                </a:lnTo>
                <a:lnTo>
                  <a:pt x="8" y="29"/>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33" name="Freeform 131"/>
          <p:cNvSpPr>
            <a:spLocks/>
          </p:cNvSpPr>
          <p:nvPr/>
        </p:nvSpPr>
        <p:spPr bwMode="auto">
          <a:xfrm>
            <a:off x="2040437" y="3186937"/>
            <a:ext cx="81435" cy="48511"/>
          </a:xfrm>
          <a:custGeom>
            <a:avLst/>
            <a:gdLst>
              <a:gd name="T0" fmla="*/ 0 w 40"/>
              <a:gd name="T1" fmla="*/ 28 h 28"/>
              <a:gd name="T2" fmla="*/ 6 w 40"/>
              <a:gd name="T3" fmla="*/ 15 h 28"/>
              <a:gd name="T4" fmla="*/ 6 w 40"/>
              <a:gd name="T5" fmla="*/ 3 h 28"/>
              <a:gd name="T6" fmla="*/ 14 w 40"/>
              <a:gd name="T7" fmla="*/ 3 h 28"/>
              <a:gd name="T8" fmla="*/ 27 w 40"/>
              <a:gd name="T9" fmla="*/ 0 h 28"/>
              <a:gd name="T10" fmla="*/ 31 w 40"/>
              <a:gd name="T11" fmla="*/ 5 h 28"/>
              <a:gd name="T12" fmla="*/ 34 w 40"/>
              <a:gd name="T13" fmla="*/ 13 h 28"/>
              <a:gd name="T14" fmla="*/ 40 w 40"/>
              <a:gd name="T15" fmla="*/ 13 h 28"/>
              <a:gd name="T16" fmla="*/ 40 w 40"/>
              <a:gd name="T17" fmla="*/ 20 h 28"/>
              <a:gd name="T18" fmla="*/ 36 w 40"/>
              <a:gd name="T19" fmla="*/ 20 h 28"/>
              <a:gd name="T20" fmla="*/ 23 w 40"/>
              <a:gd name="T21" fmla="*/ 20 h 28"/>
              <a:gd name="T22" fmla="*/ 23 w 40"/>
              <a:gd name="T23" fmla="*/ 20 h 28"/>
              <a:gd name="T24" fmla="*/ 21 w 40"/>
              <a:gd name="T25" fmla="*/ 24 h 28"/>
              <a:gd name="T26" fmla="*/ 19 w 40"/>
              <a:gd name="T27" fmla="*/ 26 h 28"/>
              <a:gd name="T28" fmla="*/ 17 w 40"/>
              <a:gd name="T29" fmla="*/ 26 h 28"/>
              <a:gd name="T30" fmla="*/ 17 w 40"/>
              <a:gd name="T31" fmla="*/ 26 h 28"/>
              <a:gd name="T32" fmla="*/ 17 w 40"/>
              <a:gd name="T33" fmla="*/ 26 h 28"/>
              <a:gd name="T34" fmla="*/ 15 w 40"/>
              <a:gd name="T35" fmla="*/ 24 h 28"/>
              <a:gd name="T36" fmla="*/ 14 w 40"/>
              <a:gd name="T37" fmla="*/ 24 h 28"/>
              <a:gd name="T38" fmla="*/ 8 w 40"/>
              <a:gd name="T39" fmla="*/ 26 h 28"/>
              <a:gd name="T40" fmla="*/ 0 w 40"/>
              <a:gd name="T41" fmla="*/ 28 h 28"/>
              <a:gd name="T42" fmla="*/ 0 w 40"/>
              <a:gd name="T43" fmla="*/ 28 h 28"/>
              <a:gd name="T44" fmla="*/ 0 w 40"/>
              <a:gd name="T45" fmla="*/ 28 h 28"/>
              <a:gd name="T46" fmla="*/ 0 w 40"/>
              <a:gd name="T47"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0" h="28">
                <a:moveTo>
                  <a:pt x="0" y="28"/>
                </a:moveTo>
                <a:lnTo>
                  <a:pt x="6" y="15"/>
                </a:lnTo>
                <a:lnTo>
                  <a:pt x="6" y="3"/>
                </a:lnTo>
                <a:lnTo>
                  <a:pt x="14" y="3"/>
                </a:lnTo>
                <a:lnTo>
                  <a:pt x="27" y="0"/>
                </a:lnTo>
                <a:lnTo>
                  <a:pt x="31" y="5"/>
                </a:lnTo>
                <a:lnTo>
                  <a:pt x="34" y="13"/>
                </a:lnTo>
                <a:lnTo>
                  <a:pt x="40" y="13"/>
                </a:lnTo>
                <a:lnTo>
                  <a:pt x="40" y="20"/>
                </a:lnTo>
                <a:lnTo>
                  <a:pt x="36" y="20"/>
                </a:lnTo>
                <a:lnTo>
                  <a:pt x="23" y="20"/>
                </a:lnTo>
                <a:lnTo>
                  <a:pt x="23" y="20"/>
                </a:lnTo>
                <a:lnTo>
                  <a:pt x="21" y="24"/>
                </a:lnTo>
                <a:lnTo>
                  <a:pt x="19" y="26"/>
                </a:lnTo>
                <a:lnTo>
                  <a:pt x="17" y="26"/>
                </a:lnTo>
                <a:lnTo>
                  <a:pt x="17" y="26"/>
                </a:lnTo>
                <a:lnTo>
                  <a:pt x="17" y="26"/>
                </a:lnTo>
                <a:lnTo>
                  <a:pt x="15" y="24"/>
                </a:lnTo>
                <a:lnTo>
                  <a:pt x="14" y="24"/>
                </a:lnTo>
                <a:lnTo>
                  <a:pt x="8" y="26"/>
                </a:lnTo>
                <a:lnTo>
                  <a:pt x="0" y="28"/>
                </a:lnTo>
                <a:lnTo>
                  <a:pt x="0" y="28"/>
                </a:lnTo>
                <a:lnTo>
                  <a:pt x="0" y="28"/>
                </a:lnTo>
                <a:lnTo>
                  <a:pt x="0" y="28"/>
                </a:lnTo>
                <a:close/>
              </a:path>
            </a:pathLst>
          </a:custGeom>
          <a:solidFill>
            <a:schemeClr val="bg1">
              <a:lumMod val="85000"/>
            </a:schemeClr>
          </a:solidFill>
          <a:ln w="635" cap="rnd">
            <a:solidFill>
              <a:schemeClr val="bg1">
                <a:alpha val="17000"/>
              </a:schemeClr>
            </a:solidFill>
            <a:round/>
            <a:headEnd/>
            <a:tailEnd/>
          </a:ln>
        </p:spPr>
        <p:txBody>
          <a:bodyPr/>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34" name="Freeform 132"/>
          <p:cNvSpPr>
            <a:spLocks/>
          </p:cNvSpPr>
          <p:nvPr/>
        </p:nvSpPr>
        <p:spPr bwMode="auto">
          <a:xfrm>
            <a:off x="2040437" y="3186937"/>
            <a:ext cx="81435" cy="48511"/>
          </a:xfrm>
          <a:custGeom>
            <a:avLst/>
            <a:gdLst>
              <a:gd name="T0" fmla="*/ 0 w 40"/>
              <a:gd name="T1" fmla="*/ 28 h 28"/>
              <a:gd name="T2" fmla="*/ 6 w 40"/>
              <a:gd name="T3" fmla="*/ 15 h 28"/>
              <a:gd name="T4" fmla="*/ 6 w 40"/>
              <a:gd name="T5" fmla="*/ 3 h 28"/>
              <a:gd name="T6" fmla="*/ 14 w 40"/>
              <a:gd name="T7" fmla="*/ 3 h 28"/>
              <a:gd name="T8" fmla="*/ 27 w 40"/>
              <a:gd name="T9" fmla="*/ 0 h 28"/>
              <a:gd name="T10" fmla="*/ 31 w 40"/>
              <a:gd name="T11" fmla="*/ 5 h 28"/>
              <a:gd name="T12" fmla="*/ 34 w 40"/>
              <a:gd name="T13" fmla="*/ 13 h 28"/>
              <a:gd name="T14" fmla="*/ 40 w 40"/>
              <a:gd name="T15" fmla="*/ 13 h 28"/>
              <a:gd name="T16" fmla="*/ 40 w 40"/>
              <a:gd name="T17" fmla="*/ 20 h 28"/>
              <a:gd name="T18" fmla="*/ 36 w 40"/>
              <a:gd name="T19" fmla="*/ 20 h 28"/>
              <a:gd name="T20" fmla="*/ 23 w 40"/>
              <a:gd name="T21" fmla="*/ 20 h 28"/>
              <a:gd name="T22" fmla="*/ 23 w 40"/>
              <a:gd name="T23" fmla="*/ 20 h 28"/>
              <a:gd name="T24" fmla="*/ 21 w 40"/>
              <a:gd name="T25" fmla="*/ 24 h 28"/>
              <a:gd name="T26" fmla="*/ 19 w 40"/>
              <a:gd name="T27" fmla="*/ 26 h 28"/>
              <a:gd name="T28" fmla="*/ 17 w 40"/>
              <a:gd name="T29" fmla="*/ 26 h 28"/>
              <a:gd name="T30" fmla="*/ 17 w 40"/>
              <a:gd name="T31" fmla="*/ 26 h 28"/>
              <a:gd name="T32" fmla="*/ 17 w 40"/>
              <a:gd name="T33" fmla="*/ 26 h 28"/>
              <a:gd name="T34" fmla="*/ 15 w 40"/>
              <a:gd name="T35" fmla="*/ 24 h 28"/>
              <a:gd name="T36" fmla="*/ 14 w 40"/>
              <a:gd name="T37" fmla="*/ 24 h 28"/>
              <a:gd name="T38" fmla="*/ 8 w 40"/>
              <a:gd name="T39" fmla="*/ 26 h 28"/>
              <a:gd name="T40" fmla="*/ 0 w 40"/>
              <a:gd name="T41" fmla="*/ 28 h 28"/>
              <a:gd name="T42" fmla="*/ 0 w 40"/>
              <a:gd name="T43" fmla="*/ 28 h 28"/>
              <a:gd name="T44" fmla="*/ 0 w 40"/>
              <a:gd name="T45" fmla="*/ 28 h 28"/>
              <a:gd name="T46" fmla="*/ 0 w 40"/>
              <a:gd name="T47"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0" h="28">
                <a:moveTo>
                  <a:pt x="0" y="28"/>
                </a:moveTo>
                <a:lnTo>
                  <a:pt x="6" y="15"/>
                </a:lnTo>
                <a:lnTo>
                  <a:pt x="6" y="3"/>
                </a:lnTo>
                <a:lnTo>
                  <a:pt x="14" y="3"/>
                </a:lnTo>
                <a:lnTo>
                  <a:pt x="27" y="0"/>
                </a:lnTo>
                <a:lnTo>
                  <a:pt x="31" y="5"/>
                </a:lnTo>
                <a:lnTo>
                  <a:pt x="34" y="13"/>
                </a:lnTo>
                <a:lnTo>
                  <a:pt x="40" y="13"/>
                </a:lnTo>
                <a:lnTo>
                  <a:pt x="40" y="20"/>
                </a:lnTo>
                <a:lnTo>
                  <a:pt x="36" y="20"/>
                </a:lnTo>
                <a:lnTo>
                  <a:pt x="23" y="20"/>
                </a:lnTo>
                <a:lnTo>
                  <a:pt x="23" y="20"/>
                </a:lnTo>
                <a:lnTo>
                  <a:pt x="21" y="24"/>
                </a:lnTo>
                <a:lnTo>
                  <a:pt x="19" y="26"/>
                </a:lnTo>
                <a:lnTo>
                  <a:pt x="17" y="26"/>
                </a:lnTo>
                <a:lnTo>
                  <a:pt x="17" y="26"/>
                </a:lnTo>
                <a:lnTo>
                  <a:pt x="17" y="26"/>
                </a:lnTo>
                <a:lnTo>
                  <a:pt x="15" y="24"/>
                </a:lnTo>
                <a:lnTo>
                  <a:pt x="14" y="24"/>
                </a:lnTo>
                <a:lnTo>
                  <a:pt x="8" y="26"/>
                </a:lnTo>
                <a:lnTo>
                  <a:pt x="0" y="28"/>
                </a:lnTo>
                <a:lnTo>
                  <a:pt x="0" y="28"/>
                </a:lnTo>
                <a:lnTo>
                  <a:pt x="0" y="28"/>
                </a:lnTo>
                <a:lnTo>
                  <a:pt x="0" y="28"/>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35" name="Freeform 133"/>
          <p:cNvSpPr>
            <a:spLocks/>
          </p:cNvSpPr>
          <p:nvPr/>
        </p:nvSpPr>
        <p:spPr bwMode="auto">
          <a:xfrm>
            <a:off x="2437424" y="3133231"/>
            <a:ext cx="197475" cy="88356"/>
          </a:xfrm>
          <a:custGeom>
            <a:avLst/>
            <a:gdLst>
              <a:gd name="T0" fmla="*/ 8 w 97"/>
              <a:gd name="T1" fmla="*/ 0 h 51"/>
              <a:gd name="T2" fmla="*/ 0 w 97"/>
              <a:gd name="T3" fmla="*/ 6 h 51"/>
              <a:gd name="T4" fmla="*/ 0 w 97"/>
              <a:gd name="T5" fmla="*/ 6 h 51"/>
              <a:gd name="T6" fmla="*/ 2 w 97"/>
              <a:gd name="T7" fmla="*/ 8 h 51"/>
              <a:gd name="T8" fmla="*/ 4 w 97"/>
              <a:gd name="T9" fmla="*/ 8 h 51"/>
              <a:gd name="T10" fmla="*/ 8 w 97"/>
              <a:gd name="T11" fmla="*/ 10 h 51"/>
              <a:gd name="T12" fmla="*/ 8 w 97"/>
              <a:gd name="T13" fmla="*/ 10 h 51"/>
              <a:gd name="T14" fmla="*/ 15 w 97"/>
              <a:gd name="T15" fmla="*/ 14 h 51"/>
              <a:gd name="T16" fmla="*/ 17 w 97"/>
              <a:gd name="T17" fmla="*/ 15 h 51"/>
              <a:gd name="T18" fmla="*/ 19 w 97"/>
              <a:gd name="T19" fmla="*/ 17 h 51"/>
              <a:gd name="T20" fmla="*/ 19 w 97"/>
              <a:gd name="T21" fmla="*/ 17 h 51"/>
              <a:gd name="T22" fmla="*/ 21 w 97"/>
              <a:gd name="T23" fmla="*/ 23 h 51"/>
              <a:gd name="T24" fmla="*/ 25 w 97"/>
              <a:gd name="T25" fmla="*/ 29 h 51"/>
              <a:gd name="T26" fmla="*/ 25 w 97"/>
              <a:gd name="T27" fmla="*/ 29 h 51"/>
              <a:gd name="T28" fmla="*/ 27 w 97"/>
              <a:gd name="T29" fmla="*/ 36 h 51"/>
              <a:gd name="T30" fmla="*/ 27 w 97"/>
              <a:gd name="T31" fmla="*/ 40 h 51"/>
              <a:gd name="T32" fmla="*/ 27 w 97"/>
              <a:gd name="T33" fmla="*/ 42 h 51"/>
              <a:gd name="T34" fmla="*/ 42 w 97"/>
              <a:gd name="T35" fmla="*/ 40 h 51"/>
              <a:gd name="T36" fmla="*/ 42 w 97"/>
              <a:gd name="T37" fmla="*/ 40 h 51"/>
              <a:gd name="T38" fmla="*/ 53 w 97"/>
              <a:gd name="T39" fmla="*/ 51 h 51"/>
              <a:gd name="T40" fmla="*/ 72 w 97"/>
              <a:gd name="T41" fmla="*/ 50 h 51"/>
              <a:gd name="T42" fmla="*/ 76 w 97"/>
              <a:gd name="T43" fmla="*/ 44 h 51"/>
              <a:gd name="T44" fmla="*/ 83 w 97"/>
              <a:gd name="T45" fmla="*/ 44 h 51"/>
              <a:gd name="T46" fmla="*/ 85 w 97"/>
              <a:gd name="T47" fmla="*/ 50 h 51"/>
              <a:gd name="T48" fmla="*/ 85 w 97"/>
              <a:gd name="T49" fmla="*/ 50 h 51"/>
              <a:gd name="T50" fmla="*/ 91 w 97"/>
              <a:gd name="T51" fmla="*/ 50 h 51"/>
              <a:gd name="T52" fmla="*/ 97 w 97"/>
              <a:gd name="T53" fmla="*/ 50 h 51"/>
              <a:gd name="T54" fmla="*/ 97 w 97"/>
              <a:gd name="T55" fmla="*/ 42 h 51"/>
              <a:gd name="T56" fmla="*/ 93 w 97"/>
              <a:gd name="T57" fmla="*/ 36 h 51"/>
              <a:gd name="T58" fmla="*/ 95 w 97"/>
              <a:gd name="T59" fmla="*/ 34 h 51"/>
              <a:gd name="T60" fmla="*/ 87 w 97"/>
              <a:gd name="T61" fmla="*/ 31 h 51"/>
              <a:gd name="T62" fmla="*/ 81 w 97"/>
              <a:gd name="T63" fmla="*/ 25 h 51"/>
              <a:gd name="T64" fmla="*/ 76 w 97"/>
              <a:gd name="T65" fmla="*/ 19 h 51"/>
              <a:gd name="T66" fmla="*/ 61 w 97"/>
              <a:gd name="T67" fmla="*/ 17 h 51"/>
              <a:gd name="T68" fmla="*/ 57 w 97"/>
              <a:gd name="T69" fmla="*/ 23 h 51"/>
              <a:gd name="T70" fmla="*/ 44 w 97"/>
              <a:gd name="T71" fmla="*/ 6 h 51"/>
              <a:gd name="T72" fmla="*/ 21 w 97"/>
              <a:gd name="T73" fmla="*/ 6 h 51"/>
              <a:gd name="T74" fmla="*/ 8 w 97"/>
              <a:gd name="T75" fmla="*/ 0 h 51"/>
              <a:gd name="T76" fmla="*/ 8 w 97"/>
              <a:gd name="T77" fmla="*/ 0 h 51"/>
              <a:gd name="T78" fmla="*/ 8 w 97"/>
              <a:gd name="T79"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97" h="51">
                <a:moveTo>
                  <a:pt x="8" y="0"/>
                </a:moveTo>
                <a:lnTo>
                  <a:pt x="0" y="6"/>
                </a:lnTo>
                <a:lnTo>
                  <a:pt x="0" y="6"/>
                </a:lnTo>
                <a:lnTo>
                  <a:pt x="2" y="8"/>
                </a:lnTo>
                <a:lnTo>
                  <a:pt x="4" y="8"/>
                </a:lnTo>
                <a:lnTo>
                  <a:pt x="8" y="10"/>
                </a:lnTo>
                <a:lnTo>
                  <a:pt x="8" y="10"/>
                </a:lnTo>
                <a:lnTo>
                  <a:pt x="15" y="14"/>
                </a:lnTo>
                <a:lnTo>
                  <a:pt x="17" y="15"/>
                </a:lnTo>
                <a:lnTo>
                  <a:pt x="19" y="17"/>
                </a:lnTo>
                <a:lnTo>
                  <a:pt x="19" y="17"/>
                </a:lnTo>
                <a:lnTo>
                  <a:pt x="21" y="23"/>
                </a:lnTo>
                <a:lnTo>
                  <a:pt x="25" y="29"/>
                </a:lnTo>
                <a:lnTo>
                  <a:pt x="25" y="29"/>
                </a:lnTo>
                <a:lnTo>
                  <a:pt x="27" y="36"/>
                </a:lnTo>
                <a:lnTo>
                  <a:pt x="27" y="40"/>
                </a:lnTo>
                <a:lnTo>
                  <a:pt x="27" y="42"/>
                </a:lnTo>
                <a:lnTo>
                  <a:pt x="42" y="40"/>
                </a:lnTo>
                <a:lnTo>
                  <a:pt x="42" y="40"/>
                </a:lnTo>
                <a:lnTo>
                  <a:pt x="53" y="51"/>
                </a:lnTo>
                <a:lnTo>
                  <a:pt x="72" y="50"/>
                </a:lnTo>
                <a:lnTo>
                  <a:pt x="76" y="44"/>
                </a:lnTo>
                <a:lnTo>
                  <a:pt x="83" y="44"/>
                </a:lnTo>
                <a:lnTo>
                  <a:pt x="85" y="50"/>
                </a:lnTo>
                <a:lnTo>
                  <a:pt x="85" y="50"/>
                </a:lnTo>
                <a:lnTo>
                  <a:pt x="91" y="50"/>
                </a:lnTo>
                <a:lnTo>
                  <a:pt x="97" y="50"/>
                </a:lnTo>
                <a:lnTo>
                  <a:pt x="97" y="42"/>
                </a:lnTo>
                <a:lnTo>
                  <a:pt x="93" y="36"/>
                </a:lnTo>
                <a:lnTo>
                  <a:pt x="95" y="34"/>
                </a:lnTo>
                <a:lnTo>
                  <a:pt x="87" y="31"/>
                </a:lnTo>
                <a:lnTo>
                  <a:pt x="81" y="25"/>
                </a:lnTo>
                <a:lnTo>
                  <a:pt x="76" y="19"/>
                </a:lnTo>
                <a:lnTo>
                  <a:pt x="61" y="17"/>
                </a:lnTo>
                <a:lnTo>
                  <a:pt x="57" y="23"/>
                </a:lnTo>
                <a:lnTo>
                  <a:pt x="44" y="6"/>
                </a:lnTo>
                <a:lnTo>
                  <a:pt x="21" y="6"/>
                </a:lnTo>
                <a:lnTo>
                  <a:pt x="8" y="0"/>
                </a:lnTo>
                <a:lnTo>
                  <a:pt x="8" y="0"/>
                </a:lnTo>
                <a:lnTo>
                  <a:pt x="8" y="0"/>
                </a:lnTo>
                <a:close/>
              </a:path>
            </a:pathLst>
          </a:custGeom>
          <a:solidFill>
            <a:schemeClr val="bg1">
              <a:lumMod val="85000"/>
            </a:schemeClr>
          </a:solidFill>
          <a:ln w="635" cap="rnd">
            <a:solidFill>
              <a:schemeClr val="bg1">
                <a:alpha val="17000"/>
              </a:schemeClr>
            </a:solidFill>
            <a:round/>
            <a:headEnd/>
            <a:tailEnd/>
          </a:ln>
        </p:spPr>
        <p:txBody>
          <a:bodyPr/>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36" name="Freeform 134"/>
          <p:cNvSpPr>
            <a:spLocks/>
          </p:cNvSpPr>
          <p:nvPr/>
        </p:nvSpPr>
        <p:spPr bwMode="auto">
          <a:xfrm>
            <a:off x="2437424" y="3133231"/>
            <a:ext cx="197475" cy="88356"/>
          </a:xfrm>
          <a:custGeom>
            <a:avLst/>
            <a:gdLst>
              <a:gd name="T0" fmla="*/ 8 w 97"/>
              <a:gd name="T1" fmla="*/ 0 h 51"/>
              <a:gd name="T2" fmla="*/ 0 w 97"/>
              <a:gd name="T3" fmla="*/ 6 h 51"/>
              <a:gd name="T4" fmla="*/ 0 w 97"/>
              <a:gd name="T5" fmla="*/ 6 h 51"/>
              <a:gd name="T6" fmla="*/ 2 w 97"/>
              <a:gd name="T7" fmla="*/ 8 h 51"/>
              <a:gd name="T8" fmla="*/ 4 w 97"/>
              <a:gd name="T9" fmla="*/ 8 h 51"/>
              <a:gd name="T10" fmla="*/ 8 w 97"/>
              <a:gd name="T11" fmla="*/ 10 h 51"/>
              <a:gd name="T12" fmla="*/ 8 w 97"/>
              <a:gd name="T13" fmla="*/ 10 h 51"/>
              <a:gd name="T14" fmla="*/ 15 w 97"/>
              <a:gd name="T15" fmla="*/ 14 h 51"/>
              <a:gd name="T16" fmla="*/ 17 w 97"/>
              <a:gd name="T17" fmla="*/ 15 h 51"/>
              <a:gd name="T18" fmla="*/ 19 w 97"/>
              <a:gd name="T19" fmla="*/ 17 h 51"/>
              <a:gd name="T20" fmla="*/ 19 w 97"/>
              <a:gd name="T21" fmla="*/ 17 h 51"/>
              <a:gd name="T22" fmla="*/ 21 w 97"/>
              <a:gd name="T23" fmla="*/ 23 h 51"/>
              <a:gd name="T24" fmla="*/ 25 w 97"/>
              <a:gd name="T25" fmla="*/ 29 h 51"/>
              <a:gd name="T26" fmla="*/ 25 w 97"/>
              <a:gd name="T27" fmla="*/ 29 h 51"/>
              <a:gd name="T28" fmla="*/ 27 w 97"/>
              <a:gd name="T29" fmla="*/ 36 h 51"/>
              <a:gd name="T30" fmla="*/ 27 w 97"/>
              <a:gd name="T31" fmla="*/ 40 h 51"/>
              <a:gd name="T32" fmla="*/ 27 w 97"/>
              <a:gd name="T33" fmla="*/ 42 h 51"/>
              <a:gd name="T34" fmla="*/ 42 w 97"/>
              <a:gd name="T35" fmla="*/ 40 h 51"/>
              <a:gd name="T36" fmla="*/ 42 w 97"/>
              <a:gd name="T37" fmla="*/ 40 h 51"/>
              <a:gd name="T38" fmla="*/ 53 w 97"/>
              <a:gd name="T39" fmla="*/ 51 h 51"/>
              <a:gd name="T40" fmla="*/ 72 w 97"/>
              <a:gd name="T41" fmla="*/ 50 h 51"/>
              <a:gd name="T42" fmla="*/ 76 w 97"/>
              <a:gd name="T43" fmla="*/ 44 h 51"/>
              <a:gd name="T44" fmla="*/ 83 w 97"/>
              <a:gd name="T45" fmla="*/ 44 h 51"/>
              <a:gd name="T46" fmla="*/ 85 w 97"/>
              <a:gd name="T47" fmla="*/ 50 h 51"/>
              <a:gd name="T48" fmla="*/ 85 w 97"/>
              <a:gd name="T49" fmla="*/ 50 h 51"/>
              <a:gd name="T50" fmla="*/ 91 w 97"/>
              <a:gd name="T51" fmla="*/ 50 h 51"/>
              <a:gd name="T52" fmla="*/ 97 w 97"/>
              <a:gd name="T53" fmla="*/ 50 h 51"/>
              <a:gd name="T54" fmla="*/ 97 w 97"/>
              <a:gd name="T55" fmla="*/ 42 h 51"/>
              <a:gd name="T56" fmla="*/ 93 w 97"/>
              <a:gd name="T57" fmla="*/ 36 h 51"/>
              <a:gd name="T58" fmla="*/ 95 w 97"/>
              <a:gd name="T59" fmla="*/ 34 h 51"/>
              <a:gd name="T60" fmla="*/ 87 w 97"/>
              <a:gd name="T61" fmla="*/ 31 h 51"/>
              <a:gd name="T62" fmla="*/ 81 w 97"/>
              <a:gd name="T63" fmla="*/ 25 h 51"/>
              <a:gd name="T64" fmla="*/ 76 w 97"/>
              <a:gd name="T65" fmla="*/ 19 h 51"/>
              <a:gd name="T66" fmla="*/ 61 w 97"/>
              <a:gd name="T67" fmla="*/ 17 h 51"/>
              <a:gd name="T68" fmla="*/ 57 w 97"/>
              <a:gd name="T69" fmla="*/ 23 h 51"/>
              <a:gd name="T70" fmla="*/ 44 w 97"/>
              <a:gd name="T71" fmla="*/ 6 h 51"/>
              <a:gd name="T72" fmla="*/ 21 w 97"/>
              <a:gd name="T73" fmla="*/ 6 h 51"/>
              <a:gd name="T74" fmla="*/ 8 w 97"/>
              <a:gd name="T75" fmla="*/ 0 h 51"/>
              <a:gd name="T76" fmla="*/ 8 w 97"/>
              <a:gd name="T77" fmla="*/ 0 h 51"/>
              <a:gd name="T78" fmla="*/ 8 w 97"/>
              <a:gd name="T79"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97" h="51">
                <a:moveTo>
                  <a:pt x="8" y="0"/>
                </a:moveTo>
                <a:lnTo>
                  <a:pt x="0" y="6"/>
                </a:lnTo>
                <a:lnTo>
                  <a:pt x="0" y="6"/>
                </a:lnTo>
                <a:lnTo>
                  <a:pt x="2" y="8"/>
                </a:lnTo>
                <a:lnTo>
                  <a:pt x="4" y="8"/>
                </a:lnTo>
                <a:lnTo>
                  <a:pt x="8" y="10"/>
                </a:lnTo>
                <a:lnTo>
                  <a:pt x="8" y="10"/>
                </a:lnTo>
                <a:lnTo>
                  <a:pt x="15" y="14"/>
                </a:lnTo>
                <a:lnTo>
                  <a:pt x="17" y="15"/>
                </a:lnTo>
                <a:lnTo>
                  <a:pt x="19" y="17"/>
                </a:lnTo>
                <a:lnTo>
                  <a:pt x="19" y="17"/>
                </a:lnTo>
                <a:lnTo>
                  <a:pt x="21" y="23"/>
                </a:lnTo>
                <a:lnTo>
                  <a:pt x="25" y="29"/>
                </a:lnTo>
                <a:lnTo>
                  <a:pt x="25" y="29"/>
                </a:lnTo>
                <a:lnTo>
                  <a:pt x="27" y="36"/>
                </a:lnTo>
                <a:lnTo>
                  <a:pt x="27" y="40"/>
                </a:lnTo>
                <a:lnTo>
                  <a:pt x="27" y="42"/>
                </a:lnTo>
                <a:lnTo>
                  <a:pt x="42" y="40"/>
                </a:lnTo>
                <a:lnTo>
                  <a:pt x="42" y="40"/>
                </a:lnTo>
                <a:lnTo>
                  <a:pt x="53" y="51"/>
                </a:lnTo>
                <a:lnTo>
                  <a:pt x="72" y="50"/>
                </a:lnTo>
                <a:lnTo>
                  <a:pt x="76" y="44"/>
                </a:lnTo>
                <a:lnTo>
                  <a:pt x="83" y="44"/>
                </a:lnTo>
                <a:lnTo>
                  <a:pt x="85" y="50"/>
                </a:lnTo>
                <a:lnTo>
                  <a:pt x="85" y="50"/>
                </a:lnTo>
                <a:lnTo>
                  <a:pt x="91" y="50"/>
                </a:lnTo>
                <a:lnTo>
                  <a:pt x="97" y="50"/>
                </a:lnTo>
                <a:lnTo>
                  <a:pt x="97" y="42"/>
                </a:lnTo>
                <a:lnTo>
                  <a:pt x="93" y="36"/>
                </a:lnTo>
                <a:lnTo>
                  <a:pt x="95" y="34"/>
                </a:lnTo>
                <a:lnTo>
                  <a:pt x="87" y="31"/>
                </a:lnTo>
                <a:lnTo>
                  <a:pt x="81" y="25"/>
                </a:lnTo>
                <a:lnTo>
                  <a:pt x="76" y="19"/>
                </a:lnTo>
                <a:lnTo>
                  <a:pt x="61" y="17"/>
                </a:lnTo>
                <a:lnTo>
                  <a:pt x="57" y="23"/>
                </a:lnTo>
                <a:lnTo>
                  <a:pt x="44" y="6"/>
                </a:lnTo>
                <a:lnTo>
                  <a:pt x="21" y="6"/>
                </a:lnTo>
                <a:lnTo>
                  <a:pt x="8" y="0"/>
                </a:lnTo>
                <a:lnTo>
                  <a:pt x="8" y="0"/>
                </a:lnTo>
                <a:lnTo>
                  <a:pt x="8" y="0"/>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37" name="Freeform 135"/>
          <p:cNvSpPr>
            <a:spLocks/>
          </p:cNvSpPr>
          <p:nvPr/>
        </p:nvSpPr>
        <p:spPr bwMode="auto">
          <a:xfrm>
            <a:off x="2315275" y="3349789"/>
            <a:ext cx="191367" cy="140331"/>
          </a:xfrm>
          <a:custGeom>
            <a:avLst/>
            <a:gdLst>
              <a:gd name="T0" fmla="*/ 1 w 94"/>
              <a:gd name="T1" fmla="*/ 23 h 81"/>
              <a:gd name="T2" fmla="*/ 5 w 94"/>
              <a:gd name="T3" fmla="*/ 25 h 81"/>
              <a:gd name="T4" fmla="*/ 15 w 94"/>
              <a:gd name="T5" fmla="*/ 13 h 81"/>
              <a:gd name="T6" fmla="*/ 15 w 94"/>
              <a:gd name="T7" fmla="*/ 6 h 81"/>
              <a:gd name="T8" fmla="*/ 24 w 94"/>
              <a:gd name="T9" fmla="*/ 8 h 81"/>
              <a:gd name="T10" fmla="*/ 39 w 94"/>
              <a:gd name="T11" fmla="*/ 2 h 81"/>
              <a:gd name="T12" fmla="*/ 43 w 94"/>
              <a:gd name="T13" fmla="*/ 8 h 81"/>
              <a:gd name="T14" fmla="*/ 70 w 94"/>
              <a:gd name="T15" fmla="*/ 0 h 81"/>
              <a:gd name="T16" fmla="*/ 94 w 94"/>
              <a:gd name="T17" fmla="*/ 0 h 81"/>
              <a:gd name="T18" fmla="*/ 81 w 94"/>
              <a:gd name="T19" fmla="*/ 13 h 81"/>
              <a:gd name="T20" fmla="*/ 81 w 94"/>
              <a:gd name="T21" fmla="*/ 44 h 81"/>
              <a:gd name="T22" fmla="*/ 17 w 94"/>
              <a:gd name="T23" fmla="*/ 81 h 81"/>
              <a:gd name="T24" fmla="*/ 0 w 94"/>
              <a:gd name="T25" fmla="*/ 72 h 81"/>
              <a:gd name="T26" fmla="*/ 5 w 94"/>
              <a:gd name="T27" fmla="*/ 68 h 81"/>
              <a:gd name="T28" fmla="*/ 9 w 94"/>
              <a:gd name="T29" fmla="*/ 61 h 81"/>
              <a:gd name="T30" fmla="*/ 13 w 94"/>
              <a:gd name="T31" fmla="*/ 49 h 81"/>
              <a:gd name="T32" fmla="*/ 9 w 94"/>
              <a:gd name="T33" fmla="*/ 46 h 81"/>
              <a:gd name="T34" fmla="*/ 1 w 94"/>
              <a:gd name="T35" fmla="*/ 42 h 81"/>
              <a:gd name="T36" fmla="*/ 1 w 94"/>
              <a:gd name="T37" fmla="*/ 23 h 81"/>
              <a:gd name="T38" fmla="*/ 1 w 94"/>
              <a:gd name="T39" fmla="*/ 23 h 81"/>
              <a:gd name="T40" fmla="*/ 1 w 94"/>
              <a:gd name="T41" fmla="*/ 23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4" h="81">
                <a:moveTo>
                  <a:pt x="1" y="23"/>
                </a:moveTo>
                <a:lnTo>
                  <a:pt x="5" y="25"/>
                </a:lnTo>
                <a:lnTo>
                  <a:pt x="15" y="13"/>
                </a:lnTo>
                <a:lnTo>
                  <a:pt x="15" y="6"/>
                </a:lnTo>
                <a:lnTo>
                  <a:pt x="24" y="8"/>
                </a:lnTo>
                <a:lnTo>
                  <a:pt x="39" y="2"/>
                </a:lnTo>
                <a:lnTo>
                  <a:pt x="43" y="8"/>
                </a:lnTo>
                <a:lnTo>
                  <a:pt x="70" y="0"/>
                </a:lnTo>
                <a:lnTo>
                  <a:pt x="94" y="0"/>
                </a:lnTo>
                <a:lnTo>
                  <a:pt x="81" y="13"/>
                </a:lnTo>
                <a:lnTo>
                  <a:pt x="81" y="44"/>
                </a:lnTo>
                <a:lnTo>
                  <a:pt x="17" y="81"/>
                </a:lnTo>
                <a:lnTo>
                  <a:pt x="0" y="72"/>
                </a:lnTo>
                <a:lnTo>
                  <a:pt x="5" y="68"/>
                </a:lnTo>
                <a:lnTo>
                  <a:pt x="9" y="61"/>
                </a:lnTo>
                <a:lnTo>
                  <a:pt x="13" y="49"/>
                </a:lnTo>
                <a:lnTo>
                  <a:pt x="9" y="46"/>
                </a:lnTo>
                <a:lnTo>
                  <a:pt x="1" y="42"/>
                </a:lnTo>
                <a:lnTo>
                  <a:pt x="1" y="23"/>
                </a:lnTo>
                <a:lnTo>
                  <a:pt x="1" y="23"/>
                </a:lnTo>
                <a:lnTo>
                  <a:pt x="1" y="23"/>
                </a:lnTo>
                <a:close/>
              </a:path>
            </a:pathLst>
          </a:custGeom>
          <a:solidFill>
            <a:schemeClr val="bg1">
              <a:lumMod val="85000"/>
            </a:schemeClr>
          </a:solidFill>
          <a:ln w="635" cap="rnd">
            <a:solidFill>
              <a:schemeClr val="bg1">
                <a:alpha val="17000"/>
              </a:schemeClr>
            </a:solidFill>
            <a:round/>
            <a:headEnd/>
            <a:tailEnd/>
          </a:ln>
        </p:spPr>
        <p:txBody>
          <a:bodyPr/>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38" name="Freeform 136"/>
          <p:cNvSpPr>
            <a:spLocks/>
          </p:cNvSpPr>
          <p:nvPr/>
        </p:nvSpPr>
        <p:spPr bwMode="auto">
          <a:xfrm>
            <a:off x="2315275" y="3349789"/>
            <a:ext cx="191367" cy="140331"/>
          </a:xfrm>
          <a:custGeom>
            <a:avLst/>
            <a:gdLst>
              <a:gd name="T0" fmla="*/ 1 w 94"/>
              <a:gd name="T1" fmla="*/ 23 h 81"/>
              <a:gd name="T2" fmla="*/ 5 w 94"/>
              <a:gd name="T3" fmla="*/ 25 h 81"/>
              <a:gd name="T4" fmla="*/ 15 w 94"/>
              <a:gd name="T5" fmla="*/ 13 h 81"/>
              <a:gd name="T6" fmla="*/ 15 w 94"/>
              <a:gd name="T7" fmla="*/ 6 h 81"/>
              <a:gd name="T8" fmla="*/ 24 w 94"/>
              <a:gd name="T9" fmla="*/ 8 h 81"/>
              <a:gd name="T10" fmla="*/ 39 w 94"/>
              <a:gd name="T11" fmla="*/ 2 h 81"/>
              <a:gd name="T12" fmla="*/ 43 w 94"/>
              <a:gd name="T13" fmla="*/ 8 h 81"/>
              <a:gd name="T14" fmla="*/ 70 w 94"/>
              <a:gd name="T15" fmla="*/ 0 h 81"/>
              <a:gd name="T16" fmla="*/ 94 w 94"/>
              <a:gd name="T17" fmla="*/ 0 h 81"/>
              <a:gd name="T18" fmla="*/ 81 w 94"/>
              <a:gd name="T19" fmla="*/ 13 h 81"/>
              <a:gd name="T20" fmla="*/ 81 w 94"/>
              <a:gd name="T21" fmla="*/ 44 h 81"/>
              <a:gd name="T22" fmla="*/ 17 w 94"/>
              <a:gd name="T23" fmla="*/ 81 h 81"/>
              <a:gd name="T24" fmla="*/ 0 w 94"/>
              <a:gd name="T25" fmla="*/ 72 h 81"/>
              <a:gd name="T26" fmla="*/ 5 w 94"/>
              <a:gd name="T27" fmla="*/ 68 h 81"/>
              <a:gd name="T28" fmla="*/ 9 w 94"/>
              <a:gd name="T29" fmla="*/ 61 h 81"/>
              <a:gd name="T30" fmla="*/ 13 w 94"/>
              <a:gd name="T31" fmla="*/ 49 h 81"/>
              <a:gd name="T32" fmla="*/ 9 w 94"/>
              <a:gd name="T33" fmla="*/ 46 h 81"/>
              <a:gd name="T34" fmla="*/ 1 w 94"/>
              <a:gd name="T35" fmla="*/ 42 h 81"/>
              <a:gd name="T36" fmla="*/ 1 w 94"/>
              <a:gd name="T37" fmla="*/ 23 h 81"/>
              <a:gd name="T38" fmla="*/ 1 w 94"/>
              <a:gd name="T39" fmla="*/ 23 h 81"/>
              <a:gd name="T40" fmla="*/ 1 w 94"/>
              <a:gd name="T41" fmla="*/ 23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4" h="81">
                <a:moveTo>
                  <a:pt x="1" y="23"/>
                </a:moveTo>
                <a:lnTo>
                  <a:pt x="5" y="25"/>
                </a:lnTo>
                <a:lnTo>
                  <a:pt x="15" y="13"/>
                </a:lnTo>
                <a:lnTo>
                  <a:pt x="15" y="6"/>
                </a:lnTo>
                <a:lnTo>
                  <a:pt x="24" y="8"/>
                </a:lnTo>
                <a:lnTo>
                  <a:pt x="39" y="2"/>
                </a:lnTo>
                <a:lnTo>
                  <a:pt x="43" y="8"/>
                </a:lnTo>
                <a:lnTo>
                  <a:pt x="70" y="0"/>
                </a:lnTo>
                <a:lnTo>
                  <a:pt x="94" y="0"/>
                </a:lnTo>
                <a:lnTo>
                  <a:pt x="81" y="13"/>
                </a:lnTo>
                <a:lnTo>
                  <a:pt x="81" y="44"/>
                </a:lnTo>
                <a:lnTo>
                  <a:pt x="17" y="81"/>
                </a:lnTo>
                <a:lnTo>
                  <a:pt x="0" y="72"/>
                </a:lnTo>
                <a:lnTo>
                  <a:pt x="5" y="68"/>
                </a:lnTo>
                <a:lnTo>
                  <a:pt x="9" y="61"/>
                </a:lnTo>
                <a:lnTo>
                  <a:pt x="13" y="49"/>
                </a:lnTo>
                <a:lnTo>
                  <a:pt x="9" y="46"/>
                </a:lnTo>
                <a:lnTo>
                  <a:pt x="1" y="42"/>
                </a:lnTo>
                <a:lnTo>
                  <a:pt x="1" y="23"/>
                </a:lnTo>
                <a:lnTo>
                  <a:pt x="1" y="23"/>
                </a:lnTo>
                <a:lnTo>
                  <a:pt x="1" y="23"/>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39" name="Freeform 137"/>
          <p:cNvSpPr>
            <a:spLocks/>
          </p:cNvSpPr>
          <p:nvPr/>
        </p:nvSpPr>
        <p:spPr bwMode="auto">
          <a:xfrm>
            <a:off x="2294916" y="3507443"/>
            <a:ext cx="588352" cy="474695"/>
          </a:xfrm>
          <a:custGeom>
            <a:avLst/>
            <a:gdLst>
              <a:gd name="T0" fmla="*/ 32 w 289"/>
              <a:gd name="T1" fmla="*/ 43 h 274"/>
              <a:gd name="T2" fmla="*/ 15 w 289"/>
              <a:gd name="T3" fmla="*/ 49 h 274"/>
              <a:gd name="T4" fmla="*/ 0 w 289"/>
              <a:gd name="T5" fmla="*/ 70 h 274"/>
              <a:gd name="T6" fmla="*/ 10 w 289"/>
              <a:gd name="T7" fmla="*/ 85 h 274"/>
              <a:gd name="T8" fmla="*/ 25 w 289"/>
              <a:gd name="T9" fmla="*/ 110 h 274"/>
              <a:gd name="T10" fmla="*/ 30 w 289"/>
              <a:gd name="T11" fmla="*/ 127 h 274"/>
              <a:gd name="T12" fmla="*/ 32 w 289"/>
              <a:gd name="T13" fmla="*/ 136 h 274"/>
              <a:gd name="T14" fmla="*/ 40 w 289"/>
              <a:gd name="T15" fmla="*/ 142 h 274"/>
              <a:gd name="T16" fmla="*/ 46 w 289"/>
              <a:gd name="T17" fmla="*/ 149 h 274"/>
              <a:gd name="T18" fmla="*/ 53 w 289"/>
              <a:gd name="T19" fmla="*/ 170 h 274"/>
              <a:gd name="T20" fmla="*/ 57 w 289"/>
              <a:gd name="T21" fmla="*/ 191 h 274"/>
              <a:gd name="T22" fmla="*/ 61 w 289"/>
              <a:gd name="T23" fmla="*/ 200 h 274"/>
              <a:gd name="T24" fmla="*/ 68 w 289"/>
              <a:gd name="T25" fmla="*/ 208 h 274"/>
              <a:gd name="T26" fmla="*/ 72 w 289"/>
              <a:gd name="T27" fmla="*/ 210 h 274"/>
              <a:gd name="T28" fmla="*/ 80 w 289"/>
              <a:gd name="T29" fmla="*/ 214 h 274"/>
              <a:gd name="T30" fmla="*/ 83 w 289"/>
              <a:gd name="T31" fmla="*/ 216 h 274"/>
              <a:gd name="T32" fmla="*/ 89 w 289"/>
              <a:gd name="T33" fmla="*/ 225 h 274"/>
              <a:gd name="T34" fmla="*/ 93 w 289"/>
              <a:gd name="T35" fmla="*/ 236 h 274"/>
              <a:gd name="T36" fmla="*/ 110 w 289"/>
              <a:gd name="T37" fmla="*/ 274 h 274"/>
              <a:gd name="T38" fmla="*/ 117 w 289"/>
              <a:gd name="T39" fmla="*/ 255 h 274"/>
              <a:gd name="T40" fmla="*/ 163 w 289"/>
              <a:gd name="T41" fmla="*/ 259 h 274"/>
              <a:gd name="T42" fmla="*/ 174 w 289"/>
              <a:gd name="T43" fmla="*/ 267 h 274"/>
              <a:gd name="T44" fmla="*/ 199 w 289"/>
              <a:gd name="T45" fmla="*/ 238 h 274"/>
              <a:gd name="T46" fmla="*/ 288 w 289"/>
              <a:gd name="T47" fmla="*/ 206 h 274"/>
              <a:gd name="T48" fmla="*/ 272 w 289"/>
              <a:gd name="T49" fmla="*/ 166 h 274"/>
              <a:gd name="T50" fmla="*/ 240 w 289"/>
              <a:gd name="T51" fmla="*/ 149 h 274"/>
              <a:gd name="T52" fmla="*/ 231 w 289"/>
              <a:gd name="T53" fmla="*/ 134 h 274"/>
              <a:gd name="T54" fmla="*/ 238 w 289"/>
              <a:gd name="T55" fmla="*/ 115 h 274"/>
              <a:gd name="T56" fmla="*/ 231 w 289"/>
              <a:gd name="T57" fmla="*/ 112 h 274"/>
              <a:gd name="T58" fmla="*/ 227 w 289"/>
              <a:gd name="T59" fmla="*/ 115 h 274"/>
              <a:gd name="T60" fmla="*/ 221 w 289"/>
              <a:gd name="T61" fmla="*/ 125 h 274"/>
              <a:gd name="T62" fmla="*/ 193 w 289"/>
              <a:gd name="T63" fmla="*/ 64 h 274"/>
              <a:gd name="T64" fmla="*/ 178 w 289"/>
              <a:gd name="T65" fmla="*/ 55 h 274"/>
              <a:gd name="T66" fmla="*/ 136 w 289"/>
              <a:gd name="T67" fmla="*/ 57 h 274"/>
              <a:gd name="T68" fmla="*/ 59 w 289"/>
              <a:gd name="T69" fmla="*/ 0 h 274"/>
              <a:gd name="T70" fmla="*/ 40 w 289"/>
              <a:gd name="T71" fmla="*/ 6 h 274"/>
              <a:gd name="T72" fmla="*/ 42 w 289"/>
              <a:gd name="T73" fmla="*/ 34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89" h="274">
                <a:moveTo>
                  <a:pt x="42" y="34"/>
                </a:moveTo>
                <a:lnTo>
                  <a:pt x="32" y="43"/>
                </a:lnTo>
                <a:lnTo>
                  <a:pt x="23" y="40"/>
                </a:lnTo>
                <a:lnTo>
                  <a:pt x="15" y="49"/>
                </a:lnTo>
                <a:lnTo>
                  <a:pt x="0" y="49"/>
                </a:lnTo>
                <a:lnTo>
                  <a:pt x="0" y="70"/>
                </a:lnTo>
                <a:lnTo>
                  <a:pt x="0" y="70"/>
                </a:lnTo>
                <a:lnTo>
                  <a:pt x="10" y="85"/>
                </a:lnTo>
                <a:lnTo>
                  <a:pt x="19" y="100"/>
                </a:lnTo>
                <a:lnTo>
                  <a:pt x="25" y="110"/>
                </a:lnTo>
                <a:lnTo>
                  <a:pt x="28" y="117"/>
                </a:lnTo>
                <a:lnTo>
                  <a:pt x="30" y="127"/>
                </a:lnTo>
                <a:lnTo>
                  <a:pt x="32" y="136"/>
                </a:lnTo>
                <a:lnTo>
                  <a:pt x="32" y="136"/>
                </a:lnTo>
                <a:lnTo>
                  <a:pt x="38" y="138"/>
                </a:lnTo>
                <a:lnTo>
                  <a:pt x="40" y="142"/>
                </a:lnTo>
                <a:lnTo>
                  <a:pt x="46" y="146"/>
                </a:lnTo>
                <a:lnTo>
                  <a:pt x="46" y="149"/>
                </a:lnTo>
                <a:lnTo>
                  <a:pt x="49" y="159"/>
                </a:lnTo>
                <a:lnTo>
                  <a:pt x="53" y="170"/>
                </a:lnTo>
                <a:lnTo>
                  <a:pt x="55" y="180"/>
                </a:lnTo>
                <a:lnTo>
                  <a:pt x="57" y="191"/>
                </a:lnTo>
                <a:lnTo>
                  <a:pt x="61" y="195"/>
                </a:lnTo>
                <a:lnTo>
                  <a:pt x="61" y="200"/>
                </a:lnTo>
                <a:lnTo>
                  <a:pt x="64" y="204"/>
                </a:lnTo>
                <a:lnTo>
                  <a:pt x="68" y="208"/>
                </a:lnTo>
                <a:lnTo>
                  <a:pt x="68" y="208"/>
                </a:lnTo>
                <a:lnTo>
                  <a:pt x="72" y="210"/>
                </a:lnTo>
                <a:lnTo>
                  <a:pt x="76" y="212"/>
                </a:lnTo>
                <a:lnTo>
                  <a:pt x="80" y="214"/>
                </a:lnTo>
                <a:lnTo>
                  <a:pt x="83" y="216"/>
                </a:lnTo>
                <a:lnTo>
                  <a:pt x="83" y="216"/>
                </a:lnTo>
                <a:lnTo>
                  <a:pt x="87" y="219"/>
                </a:lnTo>
                <a:lnTo>
                  <a:pt x="89" y="225"/>
                </a:lnTo>
                <a:lnTo>
                  <a:pt x="93" y="236"/>
                </a:lnTo>
                <a:lnTo>
                  <a:pt x="93" y="236"/>
                </a:lnTo>
                <a:lnTo>
                  <a:pt x="102" y="255"/>
                </a:lnTo>
                <a:lnTo>
                  <a:pt x="110" y="274"/>
                </a:lnTo>
                <a:lnTo>
                  <a:pt x="115" y="270"/>
                </a:lnTo>
                <a:lnTo>
                  <a:pt x="117" y="255"/>
                </a:lnTo>
                <a:lnTo>
                  <a:pt x="117" y="255"/>
                </a:lnTo>
                <a:lnTo>
                  <a:pt x="163" y="259"/>
                </a:lnTo>
                <a:lnTo>
                  <a:pt x="163" y="259"/>
                </a:lnTo>
                <a:lnTo>
                  <a:pt x="174" y="267"/>
                </a:lnTo>
                <a:lnTo>
                  <a:pt x="182" y="252"/>
                </a:lnTo>
                <a:lnTo>
                  <a:pt x="199" y="238"/>
                </a:lnTo>
                <a:lnTo>
                  <a:pt x="255" y="225"/>
                </a:lnTo>
                <a:lnTo>
                  <a:pt x="288" y="206"/>
                </a:lnTo>
                <a:lnTo>
                  <a:pt x="289" y="166"/>
                </a:lnTo>
                <a:lnTo>
                  <a:pt x="272" y="166"/>
                </a:lnTo>
                <a:lnTo>
                  <a:pt x="254" y="161"/>
                </a:lnTo>
                <a:lnTo>
                  <a:pt x="240" y="149"/>
                </a:lnTo>
                <a:lnTo>
                  <a:pt x="237" y="140"/>
                </a:lnTo>
                <a:lnTo>
                  <a:pt x="231" y="134"/>
                </a:lnTo>
                <a:lnTo>
                  <a:pt x="238" y="115"/>
                </a:lnTo>
                <a:lnTo>
                  <a:pt x="238" y="115"/>
                </a:lnTo>
                <a:lnTo>
                  <a:pt x="235" y="113"/>
                </a:lnTo>
                <a:lnTo>
                  <a:pt x="231" y="112"/>
                </a:lnTo>
                <a:lnTo>
                  <a:pt x="231" y="112"/>
                </a:lnTo>
                <a:lnTo>
                  <a:pt x="227" y="115"/>
                </a:lnTo>
                <a:lnTo>
                  <a:pt x="225" y="119"/>
                </a:lnTo>
                <a:lnTo>
                  <a:pt x="221" y="125"/>
                </a:lnTo>
                <a:lnTo>
                  <a:pt x="214" y="91"/>
                </a:lnTo>
                <a:lnTo>
                  <a:pt x="193" y="64"/>
                </a:lnTo>
                <a:lnTo>
                  <a:pt x="184" y="60"/>
                </a:lnTo>
                <a:lnTo>
                  <a:pt x="178" y="55"/>
                </a:lnTo>
                <a:lnTo>
                  <a:pt x="167" y="57"/>
                </a:lnTo>
                <a:lnTo>
                  <a:pt x="136" y="57"/>
                </a:lnTo>
                <a:lnTo>
                  <a:pt x="104" y="17"/>
                </a:lnTo>
                <a:lnTo>
                  <a:pt x="59" y="0"/>
                </a:lnTo>
                <a:lnTo>
                  <a:pt x="53" y="6"/>
                </a:lnTo>
                <a:lnTo>
                  <a:pt x="40" y="6"/>
                </a:lnTo>
                <a:lnTo>
                  <a:pt x="42" y="34"/>
                </a:lnTo>
                <a:lnTo>
                  <a:pt x="42" y="34"/>
                </a:lnTo>
                <a:lnTo>
                  <a:pt x="42" y="34"/>
                </a:lnTo>
                <a:close/>
              </a:path>
            </a:pathLst>
          </a:custGeom>
          <a:solidFill>
            <a:schemeClr val="bg1">
              <a:lumMod val="85000"/>
            </a:schemeClr>
          </a:solidFill>
          <a:ln w="635" cap="rnd">
            <a:solidFill>
              <a:schemeClr val="bg1">
                <a:alpha val="17000"/>
              </a:schemeClr>
            </a:solidFill>
            <a:round/>
            <a:headEnd/>
            <a:tailEnd/>
          </a:ln>
        </p:spPr>
        <p:txBody>
          <a:bodyPr/>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40" name="Freeform 138"/>
          <p:cNvSpPr>
            <a:spLocks/>
          </p:cNvSpPr>
          <p:nvPr/>
        </p:nvSpPr>
        <p:spPr bwMode="auto">
          <a:xfrm>
            <a:off x="2294916" y="3507443"/>
            <a:ext cx="588352" cy="474695"/>
          </a:xfrm>
          <a:custGeom>
            <a:avLst/>
            <a:gdLst>
              <a:gd name="T0" fmla="*/ 32 w 289"/>
              <a:gd name="T1" fmla="*/ 43 h 274"/>
              <a:gd name="T2" fmla="*/ 15 w 289"/>
              <a:gd name="T3" fmla="*/ 49 h 274"/>
              <a:gd name="T4" fmla="*/ 0 w 289"/>
              <a:gd name="T5" fmla="*/ 70 h 274"/>
              <a:gd name="T6" fmla="*/ 10 w 289"/>
              <a:gd name="T7" fmla="*/ 85 h 274"/>
              <a:gd name="T8" fmla="*/ 25 w 289"/>
              <a:gd name="T9" fmla="*/ 110 h 274"/>
              <a:gd name="T10" fmla="*/ 30 w 289"/>
              <a:gd name="T11" fmla="*/ 127 h 274"/>
              <a:gd name="T12" fmla="*/ 32 w 289"/>
              <a:gd name="T13" fmla="*/ 136 h 274"/>
              <a:gd name="T14" fmla="*/ 40 w 289"/>
              <a:gd name="T15" fmla="*/ 142 h 274"/>
              <a:gd name="T16" fmla="*/ 46 w 289"/>
              <a:gd name="T17" fmla="*/ 149 h 274"/>
              <a:gd name="T18" fmla="*/ 53 w 289"/>
              <a:gd name="T19" fmla="*/ 170 h 274"/>
              <a:gd name="T20" fmla="*/ 57 w 289"/>
              <a:gd name="T21" fmla="*/ 191 h 274"/>
              <a:gd name="T22" fmla="*/ 61 w 289"/>
              <a:gd name="T23" fmla="*/ 200 h 274"/>
              <a:gd name="T24" fmla="*/ 68 w 289"/>
              <a:gd name="T25" fmla="*/ 208 h 274"/>
              <a:gd name="T26" fmla="*/ 72 w 289"/>
              <a:gd name="T27" fmla="*/ 210 h 274"/>
              <a:gd name="T28" fmla="*/ 80 w 289"/>
              <a:gd name="T29" fmla="*/ 214 h 274"/>
              <a:gd name="T30" fmla="*/ 83 w 289"/>
              <a:gd name="T31" fmla="*/ 216 h 274"/>
              <a:gd name="T32" fmla="*/ 89 w 289"/>
              <a:gd name="T33" fmla="*/ 225 h 274"/>
              <a:gd name="T34" fmla="*/ 93 w 289"/>
              <a:gd name="T35" fmla="*/ 236 h 274"/>
              <a:gd name="T36" fmla="*/ 110 w 289"/>
              <a:gd name="T37" fmla="*/ 274 h 274"/>
              <a:gd name="T38" fmla="*/ 117 w 289"/>
              <a:gd name="T39" fmla="*/ 255 h 274"/>
              <a:gd name="T40" fmla="*/ 163 w 289"/>
              <a:gd name="T41" fmla="*/ 259 h 274"/>
              <a:gd name="T42" fmla="*/ 174 w 289"/>
              <a:gd name="T43" fmla="*/ 267 h 274"/>
              <a:gd name="T44" fmla="*/ 199 w 289"/>
              <a:gd name="T45" fmla="*/ 238 h 274"/>
              <a:gd name="T46" fmla="*/ 288 w 289"/>
              <a:gd name="T47" fmla="*/ 206 h 274"/>
              <a:gd name="T48" fmla="*/ 272 w 289"/>
              <a:gd name="T49" fmla="*/ 166 h 274"/>
              <a:gd name="T50" fmla="*/ 240 w 289"/>
              <a:gd name="T51" fmla="*/ 149 h 274"/>
              <a:gd name="T52" fmla="*/ 231 w 289"/>
              <a:gd name="T53" fmla="*/ 134 h 274"/>
              <a:gd name="T54" fmla="*/ 238 w 289"/>
              <a:gd name="T55" fmla="*/ 115 h 274"/>
              <a:gd name="T56" fmla="*/ 231 w 289"/>
              <a:gd name="T57" fmla="*/ 112 h 274"/>
              <a:gd name="T58" fmla="*/ 227 w 289"/>
              <a:gd name="T59" fmla="*/ 115 h 274"/>
              <a:gd name="T60" fmla="*/ 221 w 289"/>
              <a:gd name="T61" fmla="*/ 125 h 274"/>
              <a:gd name="T62" fmla="*/ 193 w 289"/>
              <a:gd name="T63" fmla="*/ 64 h 274"/>
              <a:gd name="T64" fmla="*/ 178 w 289"/>
              <a:gd name="T65" fmla="*/ 55 h 274"/>
              <a:gd name="T66" fmla="*/ 136 w 289"/>
              <a:gd name="T67" fmla="*/ 57 h 274"/>
              <a:gd name="T68" fmla="*/ 59 w 289"/>
              <a:gd name="T69" fmla="*/ 0 h 274"/>
              <a:gd name="T70" fmla="*/ 40 w 289"/>
              <a:gd name="T71" fmla="*/ 6 h 274"/>
              <a:gd name="T72" fmla="*/ 42 w 289"/>
              <a:gd name="T73" fmla="*/ 34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89" h="274">
                <a:moveTo>
                  <a:pt x="42" y="34"/>
                </a:moveTo>
                <a:lnTo>
                  <a:pt x="32" y="43"/>
                </a:lnTo>
                <a:lnTo>
                  <a:pt x="23" y="40"/>
                </a:lnTo>
                <a:lnTo>
                  <a:pt x="15" y="49"/>
                </a:lnTo>
                <a:lnTo>
                  <a:pt x="0" y="49"/>
                </a:lnTo>
                <a:lnTo>
                  <a:pt x="0" y="70"/>
                </a:lnTo>
                <a:lnTo>
                  <a:pt x="0" y="70"/>
                </a:lnTo>
                <a:lnTo>
                  <a:pt x="10" y="85"/>
                </a:lnTo>
                <a:lnTo>
                  <a:pt x="19" y="100"/>
                </a:lnTo>
                <a:lnTo>
                  <a:pt x="25" y="110"/>
                </a:lnTo>
                <a:lnTo>
                  <a:pt x="28" y="117"/>
                </a:lnTo>
                <a:lnTo>
                  <a:pt x="30" y="127"/>
                </a:lnTo>
                <a:lnTo>
                  <a:pt x="32" y="136"/>
                </a:lnTo>
                <a:lnTo>
                  <a:pt x="32" y="136"/>
                </a:lnTo>
                <a:lnTo>
                  <a:pt x="38" y="138"/>
                </a:lnTo>
                <a:lnTo>
                  <a:pt x="40" y="142"/>
                </a:lnTo>
                <a:lnTo>
                  <a:pt x="46" y="146"/>
                </a:lnTo>
                <a:lnTo>
                  <a:pt x="46" y="149"/>
                </a:lnTo>
                <a:lnTo>
                  <a:pt x="49" y="159"/>
                </a:lnTo>
                <a:lnTo>
                  <a:pt x="53" y="170"/>
                </a:lnTo>
                <a:lnTo>
                  <a:pt x="55" y="180"/>
                </a:lnTo>
                <a:lnTo>
                  <a:pt x="57" y="191"/>
                </a:lnTo>
                <a:lnTo>
                  <a:pt x="61" y="195"/>
                </a:lnTo>
                <a:lnTo>
                  <a:pt x="61" y="200"/>
                </a:lnTo>
                <a:lnTo>
                  <a:pt x="64" y="204"/>
                </a:lnTo>
                <a:lnTo>
                  <a:pt x="68" y="208"/>
                </a:lnTo>
                <a:lnTo>
                  <a:pt x="68" y="208"/>
                </a:lnTo>
                <a:lnTo>
                  <a:pt x="72" y="210"/>
                </a:lnTo>
                <a:lnTo>
                  <a:pt x="76" y="212"/>
                </a:lnTo>
                <a:lnTo>
                  <a:pt x="80" y="214"/>
                </a:lnTo>
                <a:lnTo>
                  <a:pt x="83" y="216"/>
                </a:lnTo>
                <a:lnTo>
                  <a:pt x="83" y="216"/>
                </a:lnTo>
                <a:lnTo>
                  <a:pt x="87" y="219"/>
                </a:lnTo>
                <a:lnTo>
                  <a:pt x="89" y="225"/>
                </a:lnTo>
                <a:lnTo>
                  <a:pt x="93" y="236"/>
                </a:lnTo>
                <a:lnTo>
                  <a:pt x="93" y="236"/>
                </a:lnTo>
                <a:lnTo>
                  <a:pt x="102" y="255"/>
                </a:lnTo>
                <a:lnTo>
                  <a:pt x="110" y="274"/>
                </a:lnTo>
                <a:lnTo>
                  <a:pt x="115" y="270"/>
                </a:lnTo>
                <a:lnTo>
                  <a:pt x="117" y="255"/>
                </a:lnTo>
                <a:lnTo>
                  <a:pt x="117" y="255"/>
                </a:lnTo>
                <a:lnTo>
                  <a:pt x="163" y="259"/>
                </a:lnTo>
                <a:lnTo>
                  <a:pt x="163" y="259"/>
                </a:lnTo>
                <a:lnTo>
                  <a:pt x="174" y="267"/>
                </a:lnTo>
                <a:lnTo>
                  <a:pt x="182" y="252"/>
                </a:lnTo>
                <a:lnTo>
                  <a:pt x="199" y="238"/>
                </a:lnTo>
                <a:lnTo>
                  <a:pt x="255" y="225"/>
                </a:lnTo>
                <a:lnTo>
                  <a:pt x="288" y="206"/>
                </a:lnTo>
                <a:lnTo>
                  <a:pt x="289" y="166"/>
                </a:lnTo>
                <a:lnTo>
                  <a:pt x="272" y="166"/>
                </a:lnTo>
                <a:lnTo>
                  <a:pt x="254" y="161"/>
                </a:lnTo>
                <a:lnTo>
                  <a:pt x="240" y="149"/>
                </a:lnTo>
                <a:lnTo>
                  <a:pt x="237" y="140"/>
                </a:lnTo>
                <a:lnTo>
                  <a:pt x="231" y="134"/>
                </a:lnTo>
                <a:lnTo>
                  <a:pt x="238" y="115"/>
                </a:lnTo>
                <a:lnTo>
                  <a:pt x="238" y="115"/>
                </a:lnTo>
                <a:lnTo>
                  <a:pt x="235" y="113"/>
                </a:lnTo>
                <a:lnTo>
                  <a:pt x="231" y="112"/>
                </a:lnTo>
                <a:lnTo>
                  <a:pt x="231" y="112"/>
                </a:lnTo>
                <a:lnTo>
                  <a:pt x="227" y="115"/>
                </a:lnTo>
                <a:lnTo>
                  <a:pt x="225" y="119"/>
                </a:lnTo>
                <a:lnTo>
                  <a:pt x="221" y="125"/>
                </a:lnTo>
                <a:lnTo>
                  <a:pt x="214" y="91"/>
                </a:lnTo>
                <a:lnTo>
                  <a:pt x="193" y="64"/>
                </a:lnTo>
                <a:lnTo>
                  <a:pt x="184" y="60"/>
                </a:lnTo>
                <a:lnTo>
                  <a:pt x="178" y="55"/>
                </a:lnTo>
                <a:lnTo>
                  <a:pt x="167" y="57"/>
                </a:lnTo>
                <a:lnTo>
                  <a:pt x="136" y="57"/>
                </a:lnTo>
                <a:lnTo>
                  <a:pt x="104" y="17"/>
                </a:lnTo>
                <a:lnTo>
                  <a:pt x="59" y="0"/>
                </a:lnTo>
                <a:lnTo>
                  <a:pt x="53" y="6"/>
                </a:lnTo>
                <a:lnTo>
                  <a:pt x="40" y="6"/>
                </a:lnTo>
                <a:lnTo>
                  <a:pt x="42" y="34"/>
                </a:lnTo>
                <a:lnTo>
                  <a:pt x="42" y="34"/>
                </a:lnTo>
                <a:lnTo>
                  <a:pt x="42" y="34"/>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41" name="Freeform 139"/>
          <p:cNvSpPr>
            <a:spLocks/>
          </p:cNvSpPr>
          <p:nvPr/>
        </p:nvSpPr>
        <p:spPr bwMode="auto">
          <a:xfrm>
            <a:off x="1997687" y="3510908"/>
            <a:ext cx="313516" cy="308379"/>
          </a:xfrm>
          <a:custGeom>
            <a:avLst/>
            <a:gdLst>
              <a:gd name="T0" fmla="*/ 12 w 154"/>
              <a:gd name="T1" fmla="*/ 7 h 178"/>
              <a:gd name="T2" fmla="*/ 23 w 154"/>
              <a:gd name="T3" fmla="*/ 11 h 178"/>
              <a:gd name="T4" fmla="*/ 35 w 154"/>
              <a:gd name="T5" fmla="*/ 15 h 178"/>
              <a:gd name="T6" fmla="*/ 59 w 154"/>
              <a:gd name="T7" fmla="*/ 21 h 178"/>
              <a:gd name="T8" fmla="*/ 67 w 154"/>
              <a:gd name="T9" fmla="*/ 21 h 178"/>
              <a:gd name="T10" fmla="*/ 72 w 154"/>
              <a:gd name="T11" fmla="*/ 17 h 178"/>
              <a:gd name="T12" fmla="*/ 84 w 154"/>
              <a:gd name="T13" fmla="*/ 11 h 178"/>
              <a:gd name="T14" fmla="*/ 93 w 154"/>
              <a:gd name="T15" fmla="*/ 7 h 178"/>
              <a:gd name="T16" fmla="*/ 105 w 154"/>
              <a:gd name="T17" fmla="*/ 9 h 178"/>
              <a:gd name="T18" fmla="*/ 112 w 154"/>
              <a:gd name="T19" fmla="*/ 13 h 178"/>
              <a:gd name="T20" fmla="*/ 123 w 154"/>
              <a:gd name="T21" fmla="*/ 13 h 178"/>
              <a:gd name="T22" fmla="*/ 133 w 154"/>
              <a:gd name="T23" fmla="*/ 13 h 178"/>
              <a:gd name="T24" fmla="*/ 137 w 154"/>
              <a:gd name="T25" fmla="*/ 9 h 178"/>
              <a:gd name="T26" fmla="*/ 137 w 154"/>
              <a:gd name="T27" fmla="*/ 38 h 178"/>
              <a:gd name="T28" fmla="*/ 137 w 154"/>
              <a:gd name="T29" fmla="*/ 49 h 178"/>
              <a:gd name="T30" fmla="*/ 137 w 154"/>
              <a:gd name="T31" fmla="*/ 57 h 178"/>
              <a:gd name="T32" fmla="*/ 139 w 154"/>
              <a:gd name="T33" fmla="*/ 72 h 178"/>
              <a:gd name="T34" fmla="*/ 137 w 154"/>
              <a:gd name="T35" fmla="*/ 72 h 178"/>
              <a:gd name="T36" fmla="*/ 131 w 154"/>
              <a:gd name="T37" fmla="*/ 68 h 178"/>
              <a:gd name="T38" fmla="*/ 118 w 154"/>
              <a:gd name="T39" fmla="*/ 51 h 178"/>
              <a:gd name="T40" fmla="*/ 108 w 154"/>
              <a:gd name="T41" fmla="*/ 34 h 178"/>
              <a:gd name="T42" fmla="*/ 108 w 154"/>
              <a:gd name="T43" fmla="*/ 34 h 178"/>
              <a:gd name="T44" fmla="*/ 106 w 154"/>
              <a:gd name="T45" fmla="*/ 40 h 178"/>
              <a:gd name="T46" fmla="*/ 108 w 154"/>
              <a:gd name="T47" fmla="*/ 49 h 178"/>
              <a:gd name="T48" fmla="*/ 118 w 154"/>
              <a:gd name="T49" fmla="*/ 64 h 178"/>
              <a:gd name="T50" fmla="*/ 123 w 154"/>
              <a:gd name="T51" fmla="*/ 79 h 178"/>
              <a:gd name="T52" fmla="*/ 131 w 154"/>
              <a:gd name="T53" fmla="*/ 94 h 178"/>
              <a:gd name="T54" fmla="*/ 135 w 154"/>
              <a:gd name="T55" fmla="*/ 110 h 178"/>
              <a:gd name="T56" fmla="*/ 137 w 154"/>
              <a:gd name="T57" fmla="*/ 117 h 178"/>
              <a:gd name="T58" fmla="*/ 139 w 154"/>
              <a:gd name="T59" fmla="*/ 125 h 178"/>
              <a:gd name="T60" fmla="*/ 144 w 154"/>
              <a:gd name="T61" fmla="*/ 132 h 178"/>
              <a:gd name="T62" fmla="*/ 154 w 154"/>
              <a:gd name="T63" fmla="*/ 153 h 178"/>
              <a:gd name="T64" fmla="*/ 144 w 154"/>
              <a:gd name="T65" fmla="*/ 164 h 178"/>
              <a:gd name="T66" fmla="*/ 133 w 154"/>
              <a:gd name="T67" fmla="*/ 168 h 178"/>
              <a:gd name="T68" fmla="*/ 122 w 154"/>
              <a:gd name="T69" fmla="*/ 172 h 178"/>
              <a:gd name="T70" fmla="*/ 6 w 154"/>
              <a:gd name="T71" fmla="*/ 43 h 178"/>
              <a:gd name="T72" fmla="*/ 0 w 154"/>
              <a:gd name="T73" fmla="*/ 23 h 178"/>
              <a:gd name="T74" fmla="*/ 0 w 154"/>
              <a:gd name="T75" fmla="*/ 7 h 178"/>
              <a:gd name="T76" fmla="*/ 0 w 154"/>
              <a:gd name="T77" fmla="*/ 4 h 178"/>
              <a:gd name="T78" fmla="*/ 0 w 154"/>
              <a:gd name="T79" fmla="*/ 0 h 178"/>
              <a:gd name="T80" fmla="*/ 12 w 154"/>
              <a:gd name="T81" fmla="*/ 7 h 178"/>
              <a:gd name="T82" fmla="*/ 12 w 154"/>
              <a:gd name="T83" fmla="*/ 7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54" h="178">
                <a:moveTo>
                  <a:pt x="12" y="7"/>
                </a:moveTo>
                <a:lnTo>
                  <a:pt x="12" y="7"/>
                </a:lnTo>
                <a:lnTo>
                  <a:pt x="16" y="9"/>
                </a:lnTo>
                <a:lnTo>
                  <a:pt x="23" y="11"/>
                </a:lnTo>
                <a:lnTo>
                  <a:pt x="35" y="15"/>
                </a:lnTo>
                <a:lnTo>
                  <a:pt x="35" y="15"/>
                </a:lnTo>
                <a:lnTo>
                  <a:pt x="50" y="19"/>
                </a:lnTo>
                <a:lnTo>
                  <a:pt x="59" y="21"/>
                </a:lnTo>
                <a:lnTo>
                  <a:pt x="65" y="21"/>
                </a:lnTo>
                <a:lnTo>
                  <a:pt x="67" y="21"/>
                </a:lnTo>
                <a:lnTo>
                  <a:pt x="67" y="21"/>
                </a:lnTo>
                <a:lnTo>
                  <a:pt x="72" y="17"/>
                </a:lnTo>
                <a:lnTo>
                  <a:pt x="76" y="15"/>
                </a:lnTo>
                <a:lnTo>
                  <a:pt x="84" y="11"/>
                </a:lnTo>
                <a:lnTo>
                  <a:pt x="87" y="9"/>
                </a:lnTo>
                <a:lnTo>
                  <a:pt x="93" y="7"/>
                </a:lnTo>
                <a:lnTo>
                  <a:pt x="97" y="7"/>
                </a:lnTo>
                <a:lnTo>
                  <a:pt x="105" y="9"/>
                </a:lnTo>
                <a:lnTo>
                  <a:pt x="105" y="9"/>
                </a:lnTo>
                <a:lnTo>
                  <a:pt x="112" y="13"/>
                </a:lnTo>
                <a:lnTo>
                  <a:pt x="120" y="13"/>
                </a:lnTo>
                <a:lnTo>
                  <a:pt x="123" y="13"/>
                </a:lnTo>
                <a:lnTo>
                  <a:pt x="127" y="13"/>
                </a:lnTo>
                <a:lnTo>
                  <a:pt x="133" y="13"/>
                </a:lnTo>
                <a:lnTo>
                  <a:pt x="137" y="9"/>
                </a:lnTo>
                <a:lnTo>
                  <a:pt x="137" y="9"/>
                </a:lnTo>
                <a:lnTo>
                  <a:pt x="137" y="26"/>
                </a:lnTo>
                <a:lnTo>
                  <a:pt x="137" y="38"/>
                </a:lnTo>
                <a:lnTo>
                  <a:pt x="137" y="49"/>
                </a:lnTo>
                <a:lnTo>
                  <a:pt x="137" y="49"/>
                </a:lnTo>
                <a:lnTo>
                  <a:pt x="135" y="53"/>
                </a:lnTo>
                <a:lnTo>
                  <a:pt x="137" y="57"/>
                </a:lnTo>
                <a:lnTo>
                  <a:pt x="139" y="68"/>
                </a:lnTo>
                <a:lnTo>
                  <a:pt x="139" y="72"/>
                </a:lnTo>
                <a:lnTo>
                  <a:pt x="139" y="72"/>
                </a:lnTo>
                <a:lnTo>
                  <a:pt x="137" y="72"/>
                </a:lnTo>
                <a:lnTo>
                  <a:pt x="135" y="72"/>
                </a:lnTo>
                <a:lnTo>
                  <a:pt x="131" y="68"/>
                </a:lnTo>
                <a:lnTo>
                  <a:pt x="131" y="68"/>
                </a:lnTo>
                <a:lnTo>
                  <a:pt x="118" y="51"/>
                </a:lnTo>
                <a:lnTo>
                  <a:pt x="110" y="38"/>
                </a:lnTo>
                <a:lnTo>
                  <a:pt x="108" y="34"/>
                </a:lnTo>
                <a:lnTo>
                  <a:pt x="108" y="34"/>
                </a:lnTo>
                <a:lnTo>
                  <a:pt x="108" y="34"/>
                </a:lnTo>
                <a:lnTo>
                  <a:pt x="106" y="36"/>
                </a:lnTo>
                <a:lnTo>
                  <a:pt x="106" y="40"/>
                </a:lnTo>
                <a:lnTo>
                  <a:pt x="106" y="45"/>
                </a:lnTo>
                <a:lnTo>
                  <a:pt x="108" y="49"/>
                </a:lnTo>
                <a:lnTo>
                  <a:pt x="112" y="58"/>
                </a:lnTo>
                <a:lnTo>
                  <a:pt x="118" y="64"/>
                </a:lnTo>
                <a:lnTo>
                  <a:pt x="118" y="64"/>
                </a:lnTo>
                <a:lnTo>
                  <a:pt x="123" y="79"/>
                </a:lnTo>
                <a:lnTo>
                  <a:pt x="131" y="94"/>
                </a:lnTo>
                <a:lnTo>
                  <a:pt x="131" y="94"/>
                </a:lnTo>
                <a:lnTo>
                  <a:pt x="133" y="102"/>
                </a:lnTo>
                <a:lnTo>
                  <a:pt x="135" y="110"/>
                </a:lnTo>
                <a:lnTo>
                  <a:pt x="135" y="110"/>
                </a:lnTo>
                <a:lnTo>
                  <a:pt x="137" y="117"/>
                </a:lnTo>
                <a:lnTo>
                  <a:pt x="139" y="123"/>
                </a:lnTo>
                <a:lnTo>
                  <a:pt x="139" y="125"/>
                </a:lnTo>
                <a:lnTo>
                  <a:pt x="139" y="125"/>
                </a:lnTo>
                <a:lnTo>
                  <a:pt x="144" y="132"/>
                </a:lnTo>
                <a:lnTo>
                  <a:pt x="148" y="142"/>
                </a:lnTo>
                <a:lnTo>
                  <a:pt x="154" y="153"/>
                </a:lnTo>
                <a:lnTo>
                  <a:pt x="154" y="153"/>
                </a:lnTo>
                <a:lnTo>
                  <a:pt x="144" y="164"/>
                </a:lnTo>
                <a:lnTo>
                  <a:pt x="142" y="161"/>
                </a:lnTo>
                <a:lnTo>
                  <a:pt x="133" y="168"/>
                </a:lnTo>
                <a:lnTo>
                  <a:pt x="125" y="178"/>
                </a:lnTo>
                <a:lnTo>
                  <a:pt x="122" y="172"/>
                </a:lnTo>
                <a:lnTo>
                  <a:pt x="6" y="172"/>
                </a:lnTo>
                <a:lnTo>
                  <a:pt x="6" y="43"/>
                </a:lnTo>
                <a:lnTo>
                  <a:pt x="0" y="32"/>
                </a:lnTo>
                <a:lnTo>
                  <a:pt x="0" y="23"/>
                </a:lnTo>
                <a:lnTo>
                  <a:pt x="0" y="11"/>
                </a:lnTo>
                <a:lnTo>
                  <a:pt x="0" y="7"/>
                </a:lnTo>
                <a:lnTo>
                  <a:pt x="0" y="7"/>
                </a:lnTo>
                <a:lnTo>
                  <a:pt x="0" y="4"/>
                </a:lnTo>
                <a:lnTo>
                  <a:pt x="0" y="0"/>
                </a:lnTo>
                <a:lnTo>
                  <a:pt x="0" y="0"/>
                </a:lnTo>
                <a:lnTo>
                  <a:pt x="6" y="4"/>
                </a:lnTo>
                <a:lnTo>
                  <a:pt x="12" y="7"/>
                </a:lnTo>
                <a:lnTo>
                  <a:pt x="12" y="7"/>
                </a:lnTo>
                <a:lnTo>
                  <a:pt x="12" y="7"/>
                </a:lnTo>
                <a:lnTo>
                  <a:pt x="12" y="7"/>
                </a:lnTo>
                <a:close/>
              </a:path>
            </a:pathLst>
          </a:custGeom>
          <a:solidFill>
            <a:schemeClr val="bg1">
              <a:lumMod val="85000"/>
            </a:schemeClr>
          </a:solidFill>
          <a:ln w="635" cap="rnd">
            <a:solidFill>
              <a:schemeClr val="bg1">
                <a:alpha val="17000"/>
              </a:schemeClr>
            </a:solidFill>
            <a:round/>
            <a:headEnd/>
            <a:tailEnd/>
          </a:ln>
        </p:spPr>
        <p:txBody>
          <a:bodyPr/>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42" name="Freeform 140"/>
          <p:cNvSpPr>
            <a:spLocks/>
          </p:cNvSpPr>
          <p:nvPr/>
        </p:nvSpPr>
        <p:spPr bwMode="auto">
          <a:xfrm>
            <a:off x="1997687" y="3510908"/>
            <a:ext cx="313516" cy="308379"/>
          </a:xfrm>
          <a:custGeom>
            <a:avLst/>
            <a:gdLst>
              <a:gd name="T0" fmla="*/ 12 w 154"/>
              <a:gd name="T1" fmla="*/ 7 h 178"/>
              <a:gd name="T2" fmla="*/ 23 w 154"/>
              <a:gd name="T3" fmla="*/ 11 h 178"/>
              <a:gd name="T4" fmla="*/ 35 w 154"/>
              <a:gd name="T5" fmla="*/ 15 h 178"/>
              <a:gd name="T6" fmla="*/ 59 w 154"/>
              <a:gd name="T7" fmla="*/ 21 h 178"/>
              <a:gd name="T8" fmla="*/ 67 w 154"/>
              <a:gd name="T9" fmla="*/ 21 h 178"/>
              <a:gd name="T10" fmla="*/ 72 w 154"/>
              <a:gd name="T11" fmla="*/ 17 h 178"/>
              <a:gd name="T12" fmla="*/ 84 w 154"/>
              <a:gd name="T13" fmla="*/ 11 h 178"/>
              <a:gd name="T14" fmla="*/ 93 w 154"/>
              <a:gd name="T15" fmla="*/ 7 h 178"/>
              <a:gd name="T16" fmla="*/ 105 w 154"/>
              <a:gd name="T17" fmla="*/ 9 h 178"/>
              <a:gd name="T18" fmla="*/ 112 w 154"/>
              <a:gd name="T19" fmla="*/ 13 h 178"/>
              <a:gd name="T20" fmla="*/ 123 w 154"/>
              <a:gd name="T21" fmla="*/ 13 h 178"/>
              <a:gd name="T22" fmla="*/ 133 w 154"/>
              <a:gd name="T23" fmla="*/ 13 h 178"/>
              <a:gd name="T24" fmla="*/ 137 w 154"/>
              <a:gd name="T25" fmla="*/ 9 h 178"/>
              <a:gd name="T26" fmla="*/ 137 w 154"/>
              <a:gd name="T27" fmla="*/ 38 h 178"/>
              <a:gd name="T28" fmla="*/ 137 w 154"/>
              <a:gd name="T29" fmla="*/ 49 h 178"/>
              <a:gd name="T30" fmla="*/ 137 w 154"/>
              <a:gd name="T31" fmla="*/ 57 h 178"/>
              <a:gd name="T32" fmla="*/ 139 w 154"/>
              <a:gd name="T33" fmla="*/ 72 h 178"/>
              <a:gd name="T34" fmla="*/ 137 w 154"/>
              <a:gd name="T35" fmla="*/ 72 h 178"/>
              <a:gd name="T36" fmla="*/ 131 w 154"/>
              <a:gd name="T37" fmla="*/ 68 h 178"/>
              <a:gd name="T38" fmla="*/ 118 w 154"/>
              <a:gd name="T39" fmla="*/ 51 h 178"/>
              <a:gd name="T40" fmla="*/ 108 w 154"/>
              <a:gd name="T41" fmla="*/ 34 h 178"/>
              <a:gd name="T42" fmla="*/ 108 w 154"/>
              <a:gd name="T43" fmla="*/ 34 h 178"/>
              <a:gd name="T44" fmla="*/ 106 w 154"/>
              <a:gd name="T45" fmla="*/ 40 h 178"/>
              <a:gd name="T46" fmla="*/ 108 w 154"/>
              <a:gd name="T47" fmla="*/ 49 h 178"/>
              <a:gd name="T48" fmla="*/ 118 w 154"/>
              <a:gd name="T49" fmla="*/ 64 h 178"/>
              <a:gd name="T50" fmla="*/ 123 w 154"/>
              <a:gd name="T51" fmla="*/ 79 h 178"/>
              <a:gd name="T52" fmla="*/ 131 w 154"/>
              <a:gd name="T53" fmla="*/ 94 h 178"/>
              <a:gd name="T54" fmla="*/ 135 w 154"/>
              <a:gd name="T55" fmla="*/ 110 h 178"/>
              <a:gd name="T56" fmla="*/ 137 w 154"/>
              <a:gd name="T57" fmla="*/ 117 h 178"/>
              <a:gd name="T58" fmla="*/ 139 w 154"/>
              <a:gd name="T59" fmla="*/ 125 h 178"/>
              <a:gd name="T60" fmla="*/ 144 w 154"/>
              <a:gd name="T61" fmla="*/ 132 h 178"/>
              <a:gd name="T62" fmla="*/ 154 w 154"/>
              <a:gd name="T63" fmla="*/ 153 h 178"/>
              <a:gd name="T64" fmla="*/ 144 w 154"/>
              <a:gd name="T65" fmla="*/ 164 h 178"/>
              <a:gd name="T66" fmla="*/ 133 w 154"/>
              <a:gd name="T67" fmla="*/ 168 h 178"/>
              <a:gd name="T68" fmla="*/ 122 w 154"/>
              <a:gd name="T69" fmla="*/ 172 h 178"/>
              <a:gd name="T70" fmla="*/ 6 w 154"/>
              <a:gd name="T71" fmla="*/ 43 h 178"/>
              <a:gd name="T72" fmla="*/ 0 w 154"/>
              <a:gd name="T73" fmla="*/ 23 h 178"/>
              <a:gd name="T74" fmla="*/ 0 w 154"/>
              <a:gd name="T75" fmla="*/ 7 h 178"/>
              <a:gd name="T76" fmla="*/ 0 w 154"/>
              <a:gd name="T77" fmla="*/ 4 h 178"/>
              <a:gd name="T78" fmla="*/ 0 w 154"/>
              <a:gd name="T79" fmla="*/ 0 h 178"/>
              <a:gd name="T80" fmla="*/ 12 w 154"/>
              <a:gd name="T81" fmla="*/ 7 h 178"/>
              <a:gd name="T82" fmla="*/ 12 w 154"/>
              <a:gd name="T83" fmla="*/ 7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54" h="178">
                <a:moveTo>
                  <a:pt x="12" y="7"/>
                </a:moveTo>
                <a:lnTo>
                  <a:pt x="12" y="7"/>
                </a:lnTo>
                <a:lnTo>
                  <a:pt x="16" y="9"/>
                </a:lnTo>
                <a:lnTo>
                  <a:pt x="23" y="11"/>
                </a:lnTo>
                <a:lnTo>
                  <a:pt x="35" y="15"/>
                </a:lnTo>
                <a:lnTo>
                  <a:pt x="35" y="15"/>
                </a:lnTo>
                <a:lnTo>
                  <a:pt x="50" y="19"/>
                </a:lnTo>
                <a:lnTo>
                  <a:pt x="59" y="21"/>
                </a:lnTo>
                <a:lnTo>
                  <a:pt x="65" y="21"/>
                </a:lnTo>
                <a:lnTo>
                  <a:pt x="67" y="21"/>
                </a:lnTo>
                <a:lnTo>
                  <a:pt x="67" y="21"/>
                </a:lnTo>
                <a:lnTo>
                  <a:pt x="72" y="17"/>
                </a:lnTo>
                <a:lnTo>
                  <a:pt x="76" y="15"/>
                </a:lnTo>
                <a:lnTo>
                  <a:pt x="84" y="11"/>
                </a:lnTo>
                <a:lnTo>
                  <a:pt x="87" y="9"/>
                </a:lnTo>
                <a:lnTo>
                  <a:pt x="93" y="7"/>
                </a:lnTo>
                <a:lnTo>
                  <a:pt x="97" y="7"/>
                </a:lnTo>
                <a:lnTo>
                  <a:pt x="105" y="9"/>
                </a:lnTo>
                <a:lnTo>
                  <a:pt x="105" y="9"/>
                </a:lnTo>
                <a:lnTo>
                  <a:pt x="112" y="13"/>
                </a:lnTo>
                <a:lnTo>
                  <a:pt x="120" y="13"/>
                </a:lnTo>
                <a:lnTo>
                  <a:pt x="123" y="13"/>
                </a:lnTo>
                <a:lnTo>
                  <a:pt x="127" y="13"/>
                </a:lnTo>
                <a:lnTo>
                  <a:pt x="133" y="13"/>
                </a:lnTo>
                <a:lnTo>
                  <a:pt x="137" y="9"/>
                </a:lnTo>
                <a:lnTo>
                  <a:pt x="137" y="9"/>
                </a:lnTo>
                <a:lnTo>
                  <a:pt x="137" y="26"/>
                </a:lnTo>
                <a:lnTo>
                  <a:pt x="137" y="38"/>
                </a:lnTo>
                <a:lnTo>
                  <a:pt x="137" y="49"/>
                </a:lnTo>
                <a:lnTo>
                  <a:pt x="137" y="49"/>
                </a:lnTo>
                <a:lnTo>
                  <a:pt x="135" y="53"/>
                </a:lnTo>
                <a:lnTo>
                  <a:pt x="137" y="57"/>
                </a:lnTo>
                <a:lnTo>
                  <a:pt x="139" y="68"/>
                </a:lnTo>
                <a:lnTo>
                  <a:pt x="139" y="72"/>
                </a:lnTo>
                <a:lnTo>
                  <a:pt x="139" y="72"/>
                </a:lnTo>
                <a:lnTo>
                  <a:pt x="137" y="72"/>
                </a:lnTo>
                <a:lnTo>
                  <a:pt x="135" y="72"/>
                </a:lnTo>
                <a:lnTo>
                  <a:pt x="131" y="68"/>
                </a:lnTo>
                <a:lnTo>
                  <a:pt x="131" y="68"/>
                </a:lnTo>
                <a:lnTo>
                  <a:pt x="118" y="51"/>
                </a:lnTo>
                <a:lnTo>
                  <a:pt x="110" y="38"/>
                </a:lnTo>
                <a:lnTo>
                  <a:pt x="108" y="34"/>
                </a:lnTo>
                <a:lnTo>
                  <a:pt x="108" y="34"/>
                </a:lnTo>
                <a:lnTo>
                  <a:pt x="108" y="34"/>
                </a:lnTo>
                <a:lnTo>
                  <a:pt x="106" y="36"/>
                </a:lnTo>
                <a:lnTo>
                  <a:pt x="106" y="40"/>
                </a:lnTo>
                <a:lnTo>
                  <a:pt x="106" y="45"/>
                </a:lnTo>
                <a:lnTo>
                  <a:pt x="108" y="49"/>
                </a:lnTo>
                <a:lnTo>
                  <a:pt x="112" y="58"/>
                </a:lnTo>
                <a:lnTo>
                  <a:pt x="118" y="64"/>
                </a:lnTo>
                <a:lnTo>
                  <a:pt x="118" y="64"/>
                </a:lnTo>
                <a:lnTo>
                  <a:pt x="123" y="79"/>
                </a:lnTo>
                <a:lnTo>
                  <a:pt x="131" y="94"/>
                </a:lnTo>
                <a:lnTo>
                  <a:pt x="131" y="94"/>
                </a:lnTo>
                <a:lnTo>
                  <a:pt x="133" y="102"/>
                </a:lnTo>
                <a:lnTo>
                  <a:pt x="135" y="110"/>
                </a:lnTo>
                <a:lnTo>
                  <a:pt x="135" y="110"/>
                </a:lnTo>
                <a:lnTo>
                  <a:pt x="137" y="117"/>
                </a:lnTo>
                <a:lnTo>
                  <a:pt x="139" y="123"/>
                </a:lnTo>
                <a:lnTo>
                  <a:pt x="139" y="125"/>
                </a:lnTo>
                <a:lnTo>
                  <a:pt x="139" y="125"/>
                </a:lnTo>
                <a:lnTo>
                  <a:pt x="144" y="132"/>
                </a:lnTo>
                <a:lnTo>
                  <a:pt x="148" y="142"/>
                </a:lnTo>
                <a:lnTo>
                  <a:pt x="154" y="153"/>
                </a:lnTo>
                <a:lnTo>
                  <a:pt x="154" y="153"/>
                </a:lnTo>
                <a:lnTo>
                  <a:pt x="144" y="164"/>
                </a:lnTo>
                <a:lnTo>
                  <a:pt x="142" y="161"/>
                </a:lnTo>
                <a:lnTo>
                  <a:pt x="133" y="168"/>
                </a:lnTo>
                <a:lnTo>
                  <a:pt x="125" y="178"/>
                </a:lnTo>
                <a:lnTo>
                  <a:pt x="122" y="172"/>
                </a:lnTo>
                <a:lnTo>
                  <a:pt x="6" y="172"/>
                </a:lnTo>
                <a:lnTo>
                  <a:pt x="6" y="43"/>
                </a:lnTo>
                <a:lnTo>
                  <a:pt x="0" y="32"/>
                </a:lnTo>
                <a:lnTo>
                  <a:pt x="0" y="23"/>
                </a:lnTo>
                <a:lnTo>
                  <a:pt x="0" y="11"/>
                </a:lnTo>
                <a:lnTo>
                  <a:pt x="0" y="7"/>
                </a:lnTo>
                <a:lnTo>
                  <a:pt x="0" y="7"/>
                </a:lnTo>
                <a:lnTo>
                  <a:pt x="0" y="4"/>
                </a:lnTo>
                <a:lnTo>
                  <a:pt x="0" y="0"/>
                </a:lnTo>
                <a:lnTo>
                  <a:pt x="0" y="0"/>
                </a:lnTo>
                <a:lnTo>
                  <a:pt x="6" y="4"/>
                </a:lnTo>
                <a:lnTo>
                  <a:pt x="12" y="7"/>
                </a:lnTo>
                <a:lnTo>
                  <a:pt x="12" y="7"/>
                </a:lnTo>
                <a:lnTo>
                  <a:pt x="12" y="7"/>
                </a:lnTo>
                <a:lnTo>
                  <a:pt x="12" y="7"/>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43" name="Freeform 141"/>
          <p:cNvSpPr>
            <a:spLocks/>
          </p:cNvSpPr>
          <p:nvPr/>
        </p:nvSpPr>
        <p:spPr bwMode="auto">
          <a:xfrm>
            <a:off x="2294917" y="3464132"/>
            <a:ext cx="116043" cy="128203"/>
          </a:xfrm>
          <a:custGeom>
            <a:avLst/>
            <a:gdLst>
              <a:gd name="T0" fmla="*/ 0 w 57"/>
              <a:gd name="T1" fmla="*/ 74 h 74"/>
              <a:gd name="T2" fmla="*/ 15 w 57"/>
              <a:gd name="T3" fmla="*/ 74 h 74"/>
              <a:gd name="T4" fmla="*/ 23 w 57"/>
              <a:gd name="T5" fmla="*/ 65 h 74"/>
              <a:gd name="T6" fmla="*/ 32 w 57"/>
              <a:gd name="T7" fmla="*/ 68 h 74"/>
              <a:gd name="T8" fmla="*/ 42 w 57"/>
              <a:gd name="T9" fmla="*/ 59 h 74"/>
              <a:gd name="T10" fmla="*/ 42 w 57"/>
              <a:gd name="T11" fmla="*/ 53 h 74"/>
              <a:gd name="T12" fmla="*/ 40 w 57"/>
              <a:gd name="T13" fmla="*/ 31 h 74"/>
              <a:gd name="T14" fmla="*/ 53 w 57"/>
              <a:gd name="T15" fmla="*/ 31 h 74"/>
              <a:gd name="T16" fmla="*/ 57 w 57"/>
              <a:gd name="T17" fmla="*/ 25 h 74"/>
              <a:gd name="T18" fmla="*/ 53 w 57"/>
              <a:gd name="T19" fmla="*/ 0 h 74"/>
              <a:gd name="T20" fmla="*/ 27 w 57"/>
              <a:gd name="T21" fmla="*/ 15 h 74"/>
              <a:gd name="T22" fmla="*/ 10 w 57"/>
              <a:gd name="T23" fmla="*/ 6 h 74"/>
              <a:gd name="T24" fmla="*/ 10 w 57"/>
              <a:gd name="T25" fmla="*/ 42 h 74"/>
              <a:gd name="T26" fmla="*/ 0 w 57"/>
              <a:gd name="T27" fmla="*/ 74 h 74"/>
              <a:gd name="T28" fmla="*/ 0 w 57"/>
              <a:gd name="T29" fmla="*/ 74 h 74"/>
              <a:gd name="T30" fmla="*/ 0 w 57"/>
              <a:gd name="T31" fmla="*/ 7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7" h="74">
                <a:moveTo>
                  <a:pt x="0" y="74"/>
                </a:moveTo>
                <a:lnTo>
                  <a:pt x="15" y="74"/>
                </a:lnTo>
                <a:lnTo>
                  <a:pt x="23" y="65"/>
                </a:lnTo>
                <a:lnTo>
                  <a:pt x="32" y="68"/>
                </a:lnTo>
                <a:lnTo>
                  <a:pt x="42" y="59"/>
                </a:lnTo>
                <a:lnTo>
                  <a:pt x="42" y="53"/>
                </a:lnTo>
                <a:lnTo>
                  <a:pt x="40" y="31"/>
                </a:lnTo>
                <a:lnTo>
                  <a:pt x="53" y="31"/>
                </a:lnTo>
                <a:lnTo>
                  <a:pt x="57" y="25"/>
                </a:lnTo>
                <a:lnTo>
                  <a:pt x="53" y="0"/>
                </a:lnTo>
                <a:lnTo>
                  <a:pt x="27" y="15"/>
                </a:lnTo>
                <a:lnTo>
                  <a:pt x="10" y="6"/>
                </a:lnTo>
                <a:lnTo>
                  <a:pt x="10" y="42"/>
                </a:lnTo>
                <a:lnTo>
                  <a:pt x="0" y="74"/>
                </a:lnTo>
                <a:lnTo>
                  <a:pt x="0" y="74"/>
                </a:lnTo>
                <a:lnTo>
                  <a:pt x="0" y="74"/>
                </a:lnTo>
                <a:close/>
              </a:path>
            </a:pathLst>
          </a:custGeom>
          <a:solidFill>
            <a:schemeClr val="bg1">
              <a:lumMod val="85000"/>
            </a:schemeClr>
          </a:solidFill>
          <a:ln w="635" cap="rnd">
            <a:solidFill>
              <a:schemeClr val="bg1">
                <a:alpha val="17000"/>
              </a:schemeClr>
            </a:solidFill>
            <a:round/>
            <a:headEnd/>
            <a:tailEnd/>
          </a:ln>
        </p:spPr>
        <p:txBody>
          <a:bodyPr/>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44" name="Freeform 142"/>
          <p:cNvSpPr>
            <a:spLocks/>
          </p:cNvSpPr>
          <p:nvPr/>
        </p:nvSpPr>
        <p:spPr bwMode="auto">
          <a:xfrm>
            <a:off x="2294917" y="3464132"/>
            <a:ext cx="116043" cy="128203"/>
          </a:xfrm>
          <a:custGeom>
            <a:avLst/>
            <a:gdLst>
              <a:gd name="T0" fmla="*/ 0 w 57"/>
              <a:gd name="T1" fmla="*/ 74 h 74"/>
              <a:gd name="T2" fmla="*/ 15 w 57"/>
              <a:gd name="T3" fmla="*/ 74 h 74"/>
              <a:gd name="T4" fmla="*/ 23 w 57"/>
              <a:gd name="T5" fmla="*/ 65 h 74"/>
              <a:gd name="T6" fmla="*/ 32 w 57"/>
              <a:gd name="T7" fmla="*/ 68 h 74"/>
              <a:gd name="T8" fmla="*/ 42 w 57"/>
              <a:gd name="T9" fmla="*/ 59 h 74"/>
              <a:gd name="T10" fmla="*/ 42 w 57"/>
              <a:gd name="T11" fmla="*/ 53 h 74"/>
              <a:gd name="T12" fmla="*/ 40 w 57"/>
              <a:gd name="T13" fmla="*/ 31 h 74"/>
              <a:gd name="T14" fmla="*/ 53 w 57"/>
              <a:gd name="T15" fmla="*/ 31 h 74"/>
              <a:gd name="T16" fmla="*/ 57 w 57"/>
              <a:gd name="T17" fmla="*/ 25 h 74"/>
              <a:gd name="T18" fmla="*/ 53 w 57"/>
              <a:gd name="T19" fmla="*/ 0 h 74"/>
              <a:gd name="T20" fmla="*/ 27 w 57"/>
              <a:gd name="T21" fmla="*/ 15 h 74"/>
              <a:gd name="T22" fmla="*/ 10 w 57"/>
              <a:gd name="T23" fmla="*/ 6 h 74"/>
              <a:gd name="T24" fmla="*/ 10 w 57"/>
              <a:gd name="T25" fmla="*/ 42 h 74"/>
              <a:gd name="T26" fmla="*/ 0 w 57"/>
              <a:gd name="T27" fmla="*/ 74 h 74"/>
              <a:gd name="T28" fmla="*/ 0 w 57"/>
              <a:gd name="T29" fmla="*/ 74 h 74"/>
              <a:gd name="T30" fmla="*/ 0 w 57"/>
              <a:gd name="T31" fmla="*/ 7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7" h="74">
                <a:moveTo>
                  <a:pt x="0" y="74"/>
                </a:moveTo>
                <a:lnTo>
                  <a:pt x="15" y="74"/>
                </a:lnTo>
                <a:lnTo>
                  <a:pt x="23" y="65"/>
                </a:lnTo>
                <a:lnTo>
                  <a:pt x="32" y="68"/>
                </a:lnTo>
                <a:lnTo>
                  <a:pt x="42" y="59"/>
                </a:lnTo>
                <a:lnTo>
                  <a:pt x="42" y="53"/>
                </a:lnTo>
                <a:lnTo>
                  <a:pt x="40" y="31"/>
                </a:lnTo>
                <a:lnTo>
                  <a:pt x="53" y="31"/>
                </a:lnTo>
                <a:lnTo>
                  <a:pt x="57" y="25"/>
                </a:lnTo>
                <a:lnTo>
                  <a:pt x="53" y="0"/>
                </a:lnTo>
                <a:lnTo>
                  <a:pt x="27" y="15"/>
                </a:lnTo>
                <a:lnTo>
                  <a:pt x="10" y="6"/>
                </a:lnTo>
                <a:lnTo>
                  <a:pt x="10" y="42"/>
                </a:lnTo>
                <a:lnTo>
                  <a:pt x="0" y="74"/>
                </a:lnTo>
                <a:lnTo>
                  <a:pt x="0" y="74"/>
                </a:lnTo>
                <a:lnTo>
                  <a:pt x="0" y="74"/>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45" name="Freeform 143"/>
          <p:cNvSpPr>
            <a:spLocks/>
          </p:cNvSpPr>
          <p:nvPr/>
        </p:nvSpPr>
        <p:spPr bwMode="auto">
          <a:xfrm>
            <a:off x="2276595" y="3474525"/>
            <a:ext cx="38680" cy="117808"/>
          </a:xfrm>
          <a:custGeom>
            <a:avLst/>
            <a:gdLst>
              <a:gd name="T0" fmla="*/ 0 w 19"/>
              <a:gd name="T1" fmla="*/ 30 h 68"/>
              <a:gd name="T2" fmla="*/ 11 w 19"/>
              <a:gd name="T3" fmla="*/ 0 h 68"/>
              <a:gd name="T4" fmla="*/ 19 w 19"/>
              <a:gd name="T5" fmla="*/ 0 h 68"/>
              <a:gd name="T6" fmla="*/ 19 w 19"/>
              <a:gd name="T7" fmla="*/ 36 h 68"/>
              <a:gd name="T8" fmla="*/ 9 w 19"/>
              <a:gd name="T9" fmla="*/ 68 h 68"/>
              <a:gd name="T10" fmla="*/ 2 w 19"/>
              <a:gd name="T11" fmla="*/ 44 h 68"/>
              <a:gd name="T12" fmla="*/ 0 w 19"/>
              <a:gd name="T13" fmla="*/ 30 h 68"/>
              <a:gd name="T14" fmla="*/ 0 w 19"/>
              <a:gd name="T15" fmla="*/ 30 h 68"/>
              <a:gd name="T16" fmla="*/ 0 w 19"/>
              <a:gd name="T17" fmla="*/ 3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68">
                <a:moveTo>
                  <a:pt x="0" y="30"/>
                </a:moveTo>
                <a:lnTo>
                  <a:pt x="11" y="0"/>
                </a:lnTo>
                <a:lnTo>
                  <a:pt x="19" y="0"/>
                </a:lnTo>
                <a:lnTo>
                  <a:pt x="19" y="36"/>
                </a:lnTo>
                <a:lnTo>
                  <a:pt x="9" y="68"/>
                </a:lnTo>
                <a:lnTo>
                  <a:pt x="2" y="44"/>
                </a:lnTo>
                <a:lnTo>
                  <a:pt x="0" y="30"/>
                </a:lnTo>
                <a:lnTo>
                  <a:pt x="0" y="30"/>
                </a:lnTo>
                <a:lnTo>
                  <a:pt x="0" y="30"/>
                </a:lnTo>
                <a:close/>
              </a:path>
            </a:pathLst>
          </a:custGeom>
          <a:solidFill>
            <a:schemeClr val="bg1">
              <a:lumMod val="85000"/>
            </a:schemeClr>
          </a:solidFill>
          <a:ln w="635" cap="rnd">
            <a:solidFill>
              <a:schemeClr val="bg1">
                <a:alpha val="17000"/>
              </a:schemeClr>
            </a:solidFill>
            <a:round/>
            <a:headEnd/>
            <a:tailEnd/>
          </a:ln>
        </p:spPr>
        <p:txBody>
          <a:bodyPr/>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46" name="Freeform 144"/>
          <p:cNvSpPr>
            <a:spLocks/>
          </p:cNvSpPr>
          <p:nvPr/>
        </p:nvSpPr>
        <p:spPr bwMode="auto">
          <a:xfrm>
            <a:off x="2276595" y="3474525"/>
            <a:ext cx="38680" cy="117808"/>
          </a:xfrm>
          <a:custGeom>
            <a:avLst/>
            <a:gdLst>
              <a:gd name="T0" fmla="*/ 0 w 19"/>
              <a:gd name="T1" fmla="*/ 30 h 68"/>
              <a:gd name="T2" fmla="*/ 11 w 19"/>
              <a:gd name="T3" fmla="*/ 0 h 68"/>
              <a:gd name="T4" fmla="*/ 19 w 19"/>
              <a:gd name="T5" fmla="*/ 0 h 68"/>
              <a:gd name="T6" fmla="*/ 19 w 19"/>
              <a:gd name="T7" fmla="*/ 36 h 68"/>
              <a:gd name="T8" fmla="*/ 9 w 19"/>
              <a:gd name="T9" fmla="*/ 68 h 68"/>
              <a:gd name="T10" fmla="*/ 2 w 19"/>
              <a:gd name="T11" fmla="*/ 44 h 68"/>
              <a:gd name="T12" fmla="*/ 0 w 19"/>
              <a:gd name="T13" fmla="*/ 30 h 68"/>
              <a:gd name="T14" fmla="*/ 0 w 19"/>
              <a:gd name="T15" fmla="*/ 30 h 68"/>
              <a:gd name="T16" fmla="*/ 0 w 19"/>
              <a:gd name="T17" fmla="*/ 3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68">
                <a:moveTo>
                  <a:pt x="0" y="30"/>
                </a:moveTo>
                <a:lnTo>
                  <a:pt x="11" y="0"/>
                </a:lnTo>
                <a:lnTo>
                  <a:pt x="19" y="0"/>
                </a:lnTo>
                <a:lnTo>
                  <a:pt x="19" y="36"/>
                </a:lnTo>
                <a:lnTo>
                  <a:pt x="9" y="68"/>
                </a:lnTo>
                <a:lnTo>
                  <a:pt x="2" y="44"/>
                </a:lnTo>
                <a:lnTo>
                  <a:pt x="0" y="30"/>
                </a:lnTo>
                <a:lnTo>
                  <a:pt x="0" y="30"/>
                </a:lnTo>
                <a:lnTo>
                  <a:pt x="0" y="30"/>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47" name="Freeform 145"/>
          <p:cNvSpPr>
            <a:spLocks/>
          </p:cNvSpPr>
          <p:nvPr/>
        </p:nvSpPr>
        <p:spPr bwMode="auto">
          <a:xfrm>
            <a:off x="2298990" y="3497046"/>
            <a:ext cx="16287" cy="32919"/>
          </a:xfrm>
          <a:custGeom>
            <a:avLst/>
            <a:gdLst>
              <a:gd name="T0" fmla="*/ 0 w 8"/>
              <a:gd name="T1" fmla="*/ 17 h 19"/>
              <a:gd name="T2" fmla="*/ 0 w 8"/>
              <a:gd name="T3" fmla="*/ 0 h 19"/>
              <a:gd name="T4" fmla="*/ 8 w 8"/>
              <a:gd name="T5" fmla="*/ 0 h 19"/>
              <a:gd name="T6" fmla="*/ 8 w 8"/>
              <a:gd name="T7" fmla="*/ 19 h 19"/>
              <a:gd name="T8" fmla="*/ 0 w 8"/>
              <a:gd name="T9" fmla="*/ 17 h 19"/>
              <a:gd name="T10" fmla="*/ 0 w 8"/>
              <a:gd name="T11" fmla="*/ 17 h 19"/>
              <a:gd name="T12" fmla="*/ 0 w 8"/>
              <a:gd name="T13" fmla="*/ 17 h 19"/>
            </a:gdLst>
            <a:ahLst/>
            <a:cxnLst>
              <a:cxn ang="0">
                <a:pos x="T0" y="T1"/>
              </a:cxn>
              <a:cxn ang="0">
                <a:pos x="T2" y="T3"/>
              </a:cxn>
              <a:cxn ang="0">
                <a:pos x="T4" y="T5"/>
              </a:cxn>
              <a:cxn ang="0">
                <a:pos x="T6" y="T7"/>
              </a:cxn>
              <a:cxn ang="0">
                <a:pos x="T8" y="T9"/>
              </a:cxn>
              <a:cxn ang="0">
                <a:pos x="T10" y="T11"/>
              </a:cxn>
              <a:cxn ang="0">
                <a:pos x="T12" y="T13"/>
              </a:cxn>
            </a:cxnLst>
            <a:rect l="0" t="0" r="r" b="b"/>
            <a:pathLst>
              <a:path w="8" h="19">
                <a:moveTo>
                  <a:pt x="0" y="17"/>
                </a:moveTo>
                <a:lnTo>
                  <a:pt x="0" y="0"/>
                </a:lnTo>
                <a:lnTo>
                  <a:pt x="8" y="0"/>
                </a:lnTo>
                <a:lnTo>
                  <a:pt x="8" y="19"/>
                </a:lnTo>
                <a:lnTo>
                  <a:pt x="0" y="17"/>
                </a:lnTo>
                <a:lnTo>
                  <a:pt x="0" y="17"/>
                </a:lnTo>
                <a:lnTo>
                  <a:pt x="0" y="17"/>
                </a:lnTo>
                <a:close/>
              </a:path>
            </a:pathLst>
          </a:custGeom>
          <a:solidFill>
            <a:schemeClr val="bg1">
              <a:lumMod val="85000"/>
            </a:schemeClr>
          </a:solidFill>
          <a:ln w="635" cap="rnd">
            <a:solidFill>
              <a:schemeClr val="bg1">
                <a:alpha val="17000"/>
              </a:schemeClr>
            </a:solidFill>
            <a:round/>
            <a:headEnd/>
            <a:tailEnd/>
          </a:ln>
        </p:spPr>
        <p:txBody>
          <a:bodyPr/>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48" name="Freeform 146"/>
          <p:cNvSpPr>
            <a:spLocks/>
          </p:cNvSpPr>
          <p:nvPr/>
        </p:nvSpPr>
        <p:spPr bwMode="auto">
          <a:xfrm>
            <a:off x="2298990" y="3497046"/>
            <a:ext cx="16287" cy="32919"/>
          </a:xfrm>
          <a:custGeom>
            <a:avLst/>
            <a:gdLst>
              <a:gd name="T0" fmla="*/ 0 w 8"/>
              <a:gd name="T1" fmla="*/ 17 h 19"/>
              <a:gd name="T2" fmla="*/ 0 w 8"/>
              <a:gd name="T3" fmla="*/ 0 h 19"/>
              <a:gd name="T4" fmla="*/ 8 w 8"/>
              <a:gd name="T5" fmla="*/ 0 h 19"/>
              <a:gd name="T6" fmla="*/ 8 w 8"/>
              <a:gd name="T7" fmla="*/ 19 h 19"/>
              <a:gd name="T8" fmla="*/ 0 w 8"/>
              <a:gd name="T9" fmla="*/ 17 h 19"/>
              <a:gd name="T10" fmla="*/ 0 w 8"/>
              <a:gd name="T11" fmla="*/ 17 h 19"/>
              <a:gd name="T12" fmla="*/ 0 w 8"/>
              <a:gd name="T13" fmla="*/ 17 h 19"/>
            </a:gdLst>
            <a:ahLst/>
            <a:cxnLst>
              <a:cxn ang="0">
                <a:pos x="T0" y="T1"/>
              </a:cxn>
              <a:cxn ang="0">
                <a:pos x="T2" y="T3"/>
              </a:cxn>
              <a:cxn ang="0">
                <a:pos x="T4" y="T5"/>
              </a:cxn>
              <a:cxn ang="0">
                <a:pos x="T6" y="T7"/>
              </a:cxn>
              <a:cxn ang="0">
                <a:pos x="T8" y="T9"/>
              </a:cxn>
              <a:cxn ang="0">
                <a:pos x="T10" y="T11"/>
              </a:cxn>
              <a:cxn ang="0">
                <a:pos x="T12" y="T13"/>
              </a:cxn>
            </a:cxnLst>
            <a:rect l="0" t="0" r="r" b="b"/>
            <a:pathLst>
              <a:path w="8" h="19">
                <a:moveTo>
                  <a:pt x="0" y="17"/>
                </a:moveTo>
                <a:lnTo>
                  <a:pt x="0" y="0"/>
                </a:lnTo>
                <a:lnTo>
                  <a:pt x="8" y="0"/>
                </a:lnTo>
                <a:lnTo>
                  <a:pt x="8" y="19"/>
                </a:lnTo>
                <a:lnTo>
                  <a:pt x="0" y="17"/>
                </a:lnTo>
                <a:lnTo>
                  <a:pt x="0" y="17"/>
                </a:lnTo>
                <a:lnTo>
                  <a:pt x="0" y="17"/>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49" name="Freeform 147"/>
          <p:cNvSpPr>
            <a:spLocks/>
          </p:cNvSpPr>
          <p:nvPr/>
        </p:nvSpPr>
        <p:spPr bwMode="auto">
          <a:xfrm>
            <a:off x="1922361" y="3779439"/>
            <a:ext cx="480455" cy="556120"/>
          </a:xfrm>
          <a:custGeom>
            <a:avLst/>
            <a:gdLst>
              <a:gd name="T0" fmla="*/ 183 w 236"/>
              <a:gd name="T1" fmla="*/ 9 h 321"/>
              <a:gd name="T2" fmla="*/ 162 w 236"/>
              <a:gd name="T3" fmla="*/ 23 h 321"/>
              <a:gd name="T4" fmla="*/ 43 w 236"/>
              <a:gd name="T5" fmla="*/ 17 h 321"/>
              <a:gd name="T6" fmla="*/ 26 w 236"/>
              <a:gd name="T7" fmla="*/ 51 h 321"/>
              <a:gd name="T8" fmla="*/ 15 w 236"/>
              <a:gd name="T9" fmla="*/ 127 h 321"/>
              <a:gd name="T10" fmla="*/ 0 w 236"/>
              <a:gd name="T11" fmla="*/ 168 h 321"/>
              <a:gd name="T12" fmla="*/ 5 w 236"/>
              <a:gd name="T13" fmla="*/ 197 h 321"/>
              <a:gd name="T14" fmla="*/ 19 w 236"/>
              <a:gd name="T15" fmla="*/ 231 h 321"/>
              <a:gd name="T16" fmla="*/ 45 w 236"/>
              <a:gd name="T17" fmla="*/ 255 h 321"/>
              <a:gd name="T18" fmla="*/ 72 w 236"/>
              <a:gd name="T19" fmla="*/ 287 h 321"/>
              <a:gd name="T20" fmla="*/ 81 w 236"/>
              <a:gd name="T21" fmla="*/ 306 h 321"/>
              <a:gd name="T22" fmla="*/ 92 w 236"/>
              <a:gd name="T23" fmla="*/ 306 h 321"/>
              <a:gd name="T24" fmla="*/ 123 w 236"/>
              <a:gd name="T25" fmla="*/ 321 h 321"/>
              <a:gd name="T26" fmla="*/ 172 w 236"/>
              <a:gd name="T27" fmla="*/ 306 h 321"/>
              <a:gd name="T28" fmla="*/ 194 w 236"/>
              <a:gd name="T29" fmla="*/ 293 h 321"/>
              <a:gd name="T30" fmla="*/ 177 w 236"/>
              <a:gd name="T31" fmla="*/ 269 h 321"/>
              <a:gd name="T32" fmla="*/ 155 w 236"/>
              <a:gd name="T33" fmla="*/ 255 h 321"/>
              <a:gd name="T34" fmla="*/ 168 w 236"/>
              <a:gd name="T35" fmla="*/ 242 h 321"/>
              <a:gd name="T36" fmla="*/ 183 w 236"/>
              <a:gd name="T37" fmla="*/ 204 h 321"/>
              <a:gd name="T38" fmla="*/ 206 w 236"/>
              <a:gd name="T39" fmla="*/ 147 h 321"/>
              <a:gd name="T40" fmla="*/ 221 w 236"/>
              <a:gd name="T41" fmla="*/ 96 h 321"/>
              <a:gd name="T42" fmla="*/ 230 w 236"/>
              <a:gd name="T43" fmla="*/ 85 h 321"/>
              <a:gd name="T44" fmla="*/ 221 w 236"/>
              <a:gd name="T45" fmla="*/ 76 h 321"/>
              <a:gd name="T46" fmla="*/ 215 w 236"/>
              <a:gd name="T47" fmla="*/ 57 h 321"/>
              <a:gd name="T48" fmla="*/ 213 w 236"/>
              <a:gd name="T49" fmla="*/ 45 h 321"/>
              <a:gd name="T50" fmla="*/ 215 w 236"/>
              <a:gd name="T51" fmla="*/ 38 h 321"/>
              <a:gd name="T52" fmla="*/ 213 w 236"/>
              <a:gd name="T53" fmla="*/ 34 h 321"/>
              <a:gd name="T54" fmla="*/ 213 w 236"/>
              <a:gd name="T55" fmla="*/ 30 h 321"/>
              <a:gd name="T56" fmla="*/ 210 w 236"/>
              <a:gd name="T57" fmla="*/ 25 h 321"/>
              <a:gd name="T58" fmla="*/ 210 w 236"/>
              <a:gd name="T59" fmla="*/ 21 h 321"/>
              <a:gd name="T60" fmla="*/ 206 w 236"/>
              <a:gd name="T61" fmla="*/ 13 h 321"/>
              <a:gd name="T62" fmla="*/ 198 w 236"/>
              <a:gd name="T63" fmla="*/ 4 h 321"/>
              <a:gd name="T64" fmla="*/ 191 w 236"/>
              <a:gd name="T65" fmla="*/ 0 h 3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36" h="321">
                <a:moveTo>
                  <a:pt x="191" y="0"/>
                </a:moveTo>
                <a:lnTo>
                  <a:pt x="183" y="9"/>
                </a:lnTo>
                <a:lnTo>
                  <a:pt x="179" y="6"/>
                </a:lnTo>
                <a:lnTo>
                  <a:pt x="162" y="23"/>
                </a:lnTo>
                <a:lnTo>
                  <a:pt x="159" y="17"/>
                </a:lnTo>
                <a:lnTo>
                  <a:pt x="43" y="17"/>
                </a:lnTo>
                <a:lnTo>
                  <a:pt x="43" y="51"/>
                </a:lnTo>
                <a:lnTo>
                  <a:pt x="26" y="51"/>
                </a:lnTo>
                <a:lnTo>
                  <a:pt x="26" y="127"/>
                </a:lnTo>
                <a:lnTo>
                  <a:pt x="15" y="127"/>
                </a:lnTo>
                <a:lnTo>
                  <a:pt x="0" y="168"/>
                </a:lnTo>
                <a:lnTo>
                  <a:pt x="0" y="168"/>
                </a:lnTo>
                <a:lnTo>
                  <a:pt x="5" y="176"/>
                </a:lnTo>
                <a:lnTo>
                  <a:pt x="5" y="197"/>
                </a:lnTo>
                <a:lnTo>
                  <a:pt x="19" y="214"/>
                </a:lnTo>
                <a:lnTo>
                  <a:pt x="19" y="231"/>
                </a:lnTo>
                <a:lnTo>
                  <a:pt x="32" y="242"/>
                </a:lnTo>
                <a:lnTo>
                  <a:pt x="45" y="255"/>
                </a:lnTo>
                <a:lnTo>
                  <a:pt x="60" y="274"/>
                </a:lnTo>
                <a:lnTo>
                  <a:pt x="72" y="287"/>
                </a:lnTo>
                <a:lnTo>
                  <a:pt x="72" y="297"/>
                </a:lnTo>
                <a:lnTo>
                  <a:pt x="81" y="306"/>
                </a:lnTo>
                <a:lnTo>
                  <a:pt x="81" y="306"/>
                </a:lnTo>
                <a:lnTo>
                  <a:pt x="92" y="306"/>
                </a:lnTo>
                <a:lnTo>
                  <a:pt x="106" y="308"/>
                </a:lnTo>
                <a:lnTo>
                  <a:pt x="123" y="321"/>
                </a:lnTo>
                <a:lnTo>
                  <a:pt x="162" y="318"/>
                </a:lnTo>
                <a:lnTo>
                  <a:pt x="172" y="306"/>
                </a:lnTo>
                <a:lnTo>
                  <a:pt x="189" y="303"/>
                </a:lnTo>
                <a:lnTo>
                  <a:pt x="194" y="293"/>
                </a:lnTo>
                <a:lnTo>
                  <a:pt x="185" y="287"/>
                </a:lnTo>
                <a:lnTo>
                  <a:pt x="177" y="269"/>
                </a:lnTo>
                <a:lnTo>
                  <a:pt x="166" y="255"/>
                </a:lnTo>
                <a:lnTo>
                  <a:pt x="155" y="255"/>
                </a:lnTo>
                <a:lnTo>
                  <a:pt x="159" y="242"/>
                </a:lnTo>
                <a:lnTo>
                  <a:pt x="168" y="242"/>
                </a:lnTo>
                <a:lnTo>
                  <a:pt x="172" y="204"/>
                </a:lnTo>
                <a:lnTo>
                  <a:pt x="183" y="204"/>
                </a:lnTo>
                <a:lnTo>
                  <a:pt x="194" y="172"/>
                </a:lnTo>
                <a:lnTo>
                  <a:pt x="206" y="147"/>
                </a:lnTo>
                <a:lnTo>
                  <a:pt x="206" y="113"/>
                </a:lnTo>
                <a:lnTo>
                  <a:pt x="221" y="96"/>
                </a:lnTo>
                <a:lnTo>
                  <a:pt x="236" y="89"/>
                </a:lnTo>
                <a:lnTo>
                  <a:pt x="230" y="85"/>
                </a:lnTo>
                <a:lnTo>
                  <a:pt x="227" y="79"/>
                </a:lnTo>
                <a:lnTo>
                  <a:pt x="221" y="76"/>
                </a:lnTo>
                <a:lnTo>
                  <a:pt x="215" y="66"/>
                </a:lnTo>
                <a:lnTo>
                  <a:pt x="215" y="57"/>
                </a:lnTo>
                <a:lnTo>
                  <a:pt x="213" y="45"/>
                </a:lnTo>
                <a:lnTo>
                  <a:pt x="213" y="45"/>
                </a:lnTo>
                <a:lnTo>
                  <a:pt x="215" y="42"/>
                </a:lnTo>
                <a:lnTo>
                  <a:pt x="215" y="38"/>
                </a:lnTo>
                <a:lnTo>
                  <a:pt x="213" y="34"/>
                </a:lnTo>
                <a:lnTo>
                  <a:pt x="213" y="34"/>
                </a:lnTo>
                <a:lnTo>
                  <a:pt x="213" y="34"/>
                </a:lnTo>
                <a:lnTo>
                  <a:pt x="213" y="30"/>
                </a:lnTo>
                <a:lnTo>
                  <a:pt x="213" y="28"/>
                </a:lnTo>
                <a:lnTo>
                  <a:pt x="210" y="25"/>
                </a:lnTo>
                <a:lnTo>
                  <a:pt x="210" y="25"/>
                </a:lnTo>
                <a:lnTo>
                  <a:pt x="210" y="21"/>
                </a:lnTo>
                <a:lnTo>
                  <a:pt x="208" y="17"/>
                </a:lnTo>
                <a:lnTo>
                  <a:pt x="206" y="13"/>
                </a:lnTo>
                <a:lnTo>
                  <a:pt x="204" y="9"/>
                </a:lnTo>
                <a:lnTo>
                  <a:pt x="198" y="4"/>
                </a:lnTo>
                <a:lnTo>
                  <a:pt x="191" y="0"/>
                </a:lnTo>
                <a:lnTo>
                  <a:pt x="191" y="0"/>
                </a:lnTo>
                <a:lnTo>
                  <a:pt x="191" y="0"/>
                </a:lnTo>
                <a:close/>
              </a:path>
            </a:pathLst>
          </a:custGeom>
          <a:solidFill>
            <a:schemeClr val="bg1">
              <a:lumMod val="85000"/>
            </a:schemeClr>
          </a:solidFill>
          <a:ln w="635" cap="rnd">
            <a:solidFill>
              <a:schemeClr val="bg1">
                <a:alpha val="17000"/>
              </a:schemeClr>
            </a:solidFill>
            <a:round/>
            <a:headEnd/>
            <a:tailEnd/>
          </a:ln>
        </p:spPr>
        <p:txBody>
          <a:bodyPr/>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50" name="Freeform 148"/>
          <p:cNvSpPr>
            <a:spLocks/>
          </p:cNvSpPr>
          <p:nvPr/>
        </p:nvSpPr>
        <p:spPr bwMode="auto">
          <a:xfrm>
            <a:off x="1922361" y="3779439"/>
            <a:ext cx="480455" cy="556120"/>
          </a:xfrm>
          <a:custGeom>
            <a:avLst/>
            <a:gdLst>
              <a:gd name="T0" fmla="*/ 183 w 236"/>
              <a:gd name="T1" fmla="*/ 9 h 321"/>
              <a:gd name="T2" fmla="*/ 162 w 236"/>
              <a:gd name="T3" fmla="*/ 23 h 321"/>
              <a:gd name="T4" fmla="*/ 43 w 236"/>
              <a:gd name="T5" fmla="*/ 17 h 321"/>
              <a:gd name="T6" fmla="*/ 26 w 236"/>
              <a:gd name="T7" fmla="*/ 51 h 321"/>
              <a:gd name="T8" fmla="*/ 15 w 236"/>
              <a:gd name="T9" fmla="*/ 127 h 321"/>
              <a:gd name="T10" fmla="*/ 0 w 236"/>
              <a:gd name="T11" fmla="*/ 168 h 321"/>
              <a:gd name="T12" fmla="*/ 5 w 236"/>
              <a:gd name="T13" fmla="*/ 197 h 321"/>
              <a:gd name="T14" fmla="*/ 19 w 236"/>
              <a:gd name="T15" fmla="*/ 231 h 321"/>
              <a:gd name="T16" fmla="*/ 45 w 236"/>
              <a:gd name="T17" fmla="*/ 255 h 321"/>
              <a:gd name="T18" fmla="*/ 72 w 236"/>
              <a:gd name="T19" fmla="*/ 287 h 321"/>
              <a:gd name="T20" fmla="*/ 81 w 236"/>
              <a:gd name="T21" fmla="*/ 306 h 321"/>
              <a:gd name="T22" fmla="*/ 92 w 236"/>
              <a:gd name="T23" fmla="*/ 306 h 321"/>
              <a:gd name="T24" fmla="*/ 123 w 236"/>
              <a:gd name="T25" fmla="*/ 321 h 321"/>
              <a:gd name="T26" fmla="*/ 172 w 236"/>
              <a:gd name="T27" fmla="*/ 306 h 321"/>
              <a:gd name="T28" fmla="*/ 194 w 236"/>
              <a:gd name="T29" fmla="*/ 293 h 321"/>
              <a:gd name="T30" fmla="*/ 177 w 236"/>
              <a:gd name="T31" fmla="*/ 269 h 321"/>
              <a:gd name="T32" fmla="*/ 155 w 236"/>
              <a:gd name="T33" fmla="*/ 255 h 321"/>
              <a:gd name="T34" fmla="*/ 168 w 236"/>
              <a:gd name="T35" fmla="*/ 242 h 321"/>
              <a:gd name="T36" fmla="*/ 183 w 236"/>
              <a:gd name="T37" fmla="*/ 204 h 321"/>
              <a:gd name="T38" fmla="*/ 206 w 236"/>
              <a:gd name="T39" fmla="*/ 147 h 321"/>
              <a:gd name="T40" fmla="*/ 221 w 236"/>
              <a:gd name="T41" fmla="*/ 96 h 321"/>
              <a:gd name="T42" fmla="*/ 230 w 236"/>
              <a:gd name="T43" fmla="*/ 85 h 321"/>
              <a:gd name="T44" fmla="*/ 221 w 236"/>
              <a:gd name="T45" fmla="*/ 76 h 321"/>
              <a:gd name="T46" fmla="*/ 215 w 236"/>
              <a:gd name="T47" fmla="*/ 57 h 321"/>
              <a:gd name="T48" fmla="*/ 213 w 236"/>
              <a:gd name="T49" fmla="*/ 45 h 321"/>
              <a:gd name="T50" fmla="*/ 215 w 236"/>
              <a:gd name="T51" fmla="*/ 38 h 321"/>
              <a:gd name="T52" fmla="*/ 213 w 236"/>
              <a:gd name="T53" fmla="*/ 34 h 321"/>
              <a:gd name="T54" fmla="*/ 213 w 236"/>
              <a:gd name="T55" fmla="*/ 30 h 321"/>
              <a:gd name="T56" fmla="*/ 210 w 236"/>
              <a:gd name="T57" fmla="*/ 25 h 321"/>
              <a:gd name="T58" fmla="*/ 210 w 236"/>
              <a:gd name="T59" fmla="*/ 21 h 321"/>
              <a:gd name="T60" fmla="*/ 206 w 236"/>
              <a:gd name="T61" fmla="*/ 13 h 321"/>
              <a:gd name="T62" fmla="*/ 198 w 236"/>
              <a:gd name="T63" fmla="*/ 4 h 321"/>
              <a:gd name="T64" fmla="*/ 191 w 236"/>
              <a:gd name="T65" fmla="*/ 0 h 3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36" h="321">
                <a:moveTo>
                  <a:pt x="191" y="0"/>
                </a:moveTo>
                <a:lnTo>
                  <a:pt x="183" y="9"/>
                </a:lnTo>
                <a:lnTo>
                  <a:pt x="179" y="6"/>
                </a:lnTo>
                <a:lnTo>
                  <a:pt x="162" y="23"/>
                </a:lnTo>
                <a:lnTo>
                  <a:pt x="159" y="17"/>
                </a:lnTo>
                <a:lnTo>
                  <a:pt x="43" y="17"/>
                </a:lnTo>
                <a:lnTo>
                  <a:pt x="43" y="51"/>
                </a:lnTo>
                <a:lnTo>
                  <a:pt x="26" y="51"/>
                </a:lnTo>
                <a:lnTo>
                  <a:pt x="26" y="127"/>
                </a:lnTo>
                <a:lnTo>
                  <a:pt x="15" y="127"/>
                </a:lnTo>
                <a:lnTo>
                  <a:pt x="0" y="168"/>
                </a:lnTo>
                <a:lnTo>
                  <a:pt x="0" y="168"/>
                </a:lnTo>
                <a:lnTo>
                  <a:pt x="5" y="176"/>
                </a:lnTo>
                <a:lnTo>
                  <a:pt x="5" y="197"/>
                </a:lnTo>
                <a:lnTo>
                  <a:pt x="19" y="214"/>
                </a:lnTo>
                <a:lnTo>
                  <a:pt x="19" y="231"/>
                </a:lnTo>
                <a:lnTo>
                  <a:pt x="32" y="242"/>
                </a:lnTo>
                <a:lnTo>
                  <a:pt x="45" y="255"/>
                </a:lnTo>
                <a:lnTo>
                  <a:pt x="60" y="274"/>
                </a:lnTo>
                <a:lnTo>
                  <a:pt x="72" y="287"/>
                </a:lnTo>
                <a:lnTo>
                  <a:pt x="72" y="297"/>
                </a:lnTo>
                <a:lnTo>
                  <a:pt x="81" y="306"/>
                </a:lnTo>
                <a:lnTo>
                  <a:pt x="81" y="306"/>
                </a:lnTo>
                <a:lnTo>
                  <a:pt x="92" y="306"/>
                </a:lnTo>
                <a:lnTo>
                  <a:pt x="106" y="308"/>
                </a:lnTo>
                <a:lnTo>
                  <a:pt x="123" y="321"/>
                </a:lnTo>
                <a:lnTo>
                  <a:pt x="162" y="318"/>
                </a:lnTo>
                <a:lnTo>
                  <a:pt x="172" y="306"/>
                </a:lnTo>
                <a:lnTo>
                  <a:pt x="189" y="303"/>
                </a:lnTo>
                <a:lnTo>
                  <a:pt x="194" y="293"/>
                </a:lnTo>
                <a:lnTo>
                  <a:pt x="185" y="287"/>
                </a:lnTo>
                <a:lnTo>
                  <a:pt x="177" y="269"/>
                </a:lnTo>
                <a:lnTo>
                  <a:pt x="166" y="255"/>
                </a:lnTo>
                <a:lnTo>
                  <a:pt x="155" y="255"/>
                </a:lnTo>
                <a:lnTo>
                  <a:pt x="159" y="242"/>
                </a:lnTo>
                <a:lnTo>
                  <a:pt x="168" y="242"/>
                </a:lnTo>
                <a:lnTo>
                  <a:pt x="172" y="204"/>
                </a:lnTo>
                <a:lnTo>
                  <a:pt x="183" y="204"/>
                </a:lnTo>
                <a:lnTo>
                  <a:pt x="194" y="172"/>
                </a:lnTo>
                <a:lnTo>
                  <a:pt x="206" y="147"/>
                </a:lnTo>
                <a:lnTo>
                  <a:pt x="206" y="113"/>
                </a:lnTo>
                <a:lnTo>
                  <a:pt x="221" y="96"/>
                </a:lnTo>
                <a:lnTo>
                  <a:pt x="236" y="89"/>
                </a:lnTo>
                <a:lnTo>
                  <a:pt x="230" y="85"/>
                </a:lnTo>
                <a:lnTo>
                  <a:pt x="227" y="79"/>
                </a:lnTo>
                <a:lnTo>
                  <a:pt x="221" y="76"/>
                </a:lnTo>
                <a:lnTo>
                  <a:pt x="215" y="66"/>
                </a:lnTo>
                <a:lnTo>
                  <a:pt x="215" y="57"/>
                </a:lnTo>
                <a:lnTo>
                  <a:pt x="213" y="45"/>
                </a:lnTo>
                <a:lnTo>
                  <a:pt x="213" y="45"/>
                </a:lnTo>
                <a:lnTo>
                  <a:pt x="215" y="42"/>
                </a:lnTo>
                <a:lnTo>
                  <a:pt x="215" y="38"/>
                </a:lnTo>
                <a:lnTo>
                  <a:pt x="213" y="34"/>
                </a:lnTo>
                <a:lnTo>
                  <a:pt x="213" y="34"/>
                </a:lnTo>
                <a:lnTo>
                  <a:pt x="213" y="34"/>
                </a:lnTo>
                <a:lnTo>
                  <a:pt x="213" y="30"/>
                </a:lnTo>
                <a:lnTo>
                  <a:pt x="213" y="28"/>
                </a:lnTo>
                <a:lnTo>
                  <a:pt x="210" y="25"/>
                </a:lnTo>
                <a:lnTo>
                  <a:pt x="210" y="25"/>
                </a:lnTo>
                <a:lnTo>
                  <a:pt x="210" y="21"/>
                </a:lnTo>
                <a:lnTo>
                  <a:pt x="208" y="17"/>
                </a:lnTo>
                <a:lnTo>
                  <a:pt x="206" y="13"/>
                </a:lnTo>
                <a:lnTo>
                  <a:pt x="204" y="9"/>
                </a:lnTo>
                <a:lnTo>
                  <a:pt x="198" y="4"/>
                </a:lnTo>
                <a:lnTo>
                  <a:pt x="191" y="0"/>
                </a:lnTo>
                <a:lnTo>
                  <a:pt x="191" y="0"/>
                </a:lnTo>
                <a:lnTo>
                  <a:pt x="191" y="0"/>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51" name="Freeform 149"/>
          <p:cNvSpPr>
            <a:spLocks/>
          </p:cNvSpPr>
          <p:nvPr/>
        </p:nvSpPr>
        <p:spPr bwMode="auto">
          <a:xfrm>
            <a:off x="2518857" y="3904178"/>
            <a:ext cx="295195" cy="176711"/>
          </a:xfrm>
          <a:custGeom>
            <a:avLst/>
            <a:gdLst>
              <a:gd name="T0" fmla="*/ 0 w 145"/>
              <a:gd name="T1" fmla="*/ 43 h 102"/>
              <a:gd name="T2" fmla="*/ 5 w 145"/>
              <a:gd name="T3" fmla="*/ 41 h 102"/>
              <a:gd name="T4" fmla="*/ 7 w 145"/>
              <a:gd name="T5" fmla="*/ 26 h 102"/>
              <a:gd name="T6" fmla="*/ 53 w 145"/>
              <a:gd name="T7" fmla="*/ 30 h 102"/>
              <a:gd name="T8" fmla="*/ 64 w 145"/>
              <a:gd name="T9" fmla="*/ 38 h 102"/>
              <a:gd name="T10" fmla="*/ 72 w 145"/>
              <a:gd name="T11" fmla="*/ 23 h 102"/>
              <a:gd name="T12" fmla="*/ 89 w 145"/>
              <a:gd name="T13" fmla="*/ 9 h 102"/>
              <a:gd name="T14" fmla="*/ 134 w 145"/>
              <a:gd name="T15" fmla="*/ 0 h 102"/>
              <a:gd name="T16" fmla="*/ 145 w 145"/>
              <a:gd name="T17" fmla="*/ 38 h 102"/>
              <a:gd name="T18" fmla="*/ 138 w 145"/>
              <a:gd name="T19" fmla="*/ 47 h 102"/>
              <a:gd name="T20" fmla="*/ 132 w 145"/>
              <a:gd name="T21" fmla="*/ 53 h 102"/>
              <a:gd name="T22" fmla="*/ 132 w 145"/>
              <a:gd name="T23" fmla="*/ 53 h 102"/>
              <a:gd name="T24" fmla="*/ 130 w 145"/>
              <a:gd name="T25" fmla="*/ 58 h 102"/>
              <a:gd name="T26" fmla="*/ 127 w 145"/>
              <a:gd name="T27" fmla="*/ 62 h 102"/>
              <a:gd name="T28" fmla="*/ 125 w 145"/>
              <a:gd name="T29" fmla="*/ 64 h 102"/>
              <a:gd name="T30" fmla="*/ 123 w 145"/>
              <a:gd name="T31" fmla="*/ 64 h 102"/>
              <a:gd name="T32" fmla="*/ 123 w 145"/>
              <a:gd name="T33" fmla="*/ 64 h 102"/>
              <a:gd name="T34" fmla="*/ 108 w 145"/>
              <a:gd name="T35" fmla="*/ 64 h 102"/>
              <a:gd name="T36" fmla="*/ 98 w 145"/>
              <a:gd name="T37" fmla="*/ 68 h 102"/>
              <a:gd name="T38" fmla="*/ 92 w 145"/>
              <a:gd name="T39" fmla="*/ 75 h 102"/>
              <a:gd name="T40" fmla="*/ 83 w 145"/>
              <a:gd name="T41" fmla="*/ 79 h 102"/>
              <a:gd name="T42" fmla="*/ 83 w 145"/>
              <a:gd name="T43" fmla="*/ 79 h 102"/>
              <a:gd name="T44" fmla="*/ 83 w 145"/>
              <a:gd name="T45" fmla="*/ 77 h 102"/>
              <a:gd name="T46" fmla="*/ 83 w 145"/>
              <a:gd name="T47" fmla="*/ 75 h 102"/>
              <a:gd name="T48" fmla="*/ 83 w 145"/>
              <a:gd name="T49" fmla="*/ 74 h 102"/>
              <a:gd name="T50" fmla="*/ 81 w 145"/>
              <a:gd name="T51" fmla="*/ 75 h 102"/>
              <a:gd name="T52" fmla="*/ 77 w 145"/>
              <a:gd name="T53" fmla="*/ 79 h 102"/>
              <a:gd name="T54" fmla="*/ 77 w 145"/>
              <a:gd name="T55" fmla="*/ 79 h 102"/>
              <a:gd name="T56" fmla="*/ 72 w 145"/>
              <a:gd name="T57" fmla="*/ 83 h 102"/>
              <a:gd name="T58" fmla="*/ 68 w 145"/>
              <a:gd name="T59" fmla="*/ 87 h 102"/>
              <a:gd name="T60" fmla="*/ 66 w 145"/>
              <a:gd name="T61" fmla="*/ 87 h 102"/>
              <a:gd name="T62" fmla="*/ 55 w 145"/>
              <a:gd name="T63" fmla="*/ 89 h 102"/>
              <a:gd name="T64" fmla="*/ 55 w 145"/>
              <a:gd name="T65" fmla="*/ 89 h 102"/>
              <a:gd name="T66" fmla="*/ 47 w 145"/>
              <a:gd name="T67" fmla="*/ 87 h 102"/>
              <a:gd name="T68" fmla="*/ 43 w 145"/>
              <a:gd name="T69" fmla="*/ 87 h 102"/>
              <a:gd name="T70" fmla="*/ 43 w 145"/>
              <a:gd name="T71" fmla="*/ 87 h 102"/>
              <a:gd name="T72" fmla="*/ 41 w 145"/>
              <a:gd name="T73" fmla="*/ 89 h 102"/>
              <a:gd name="T74" fmla="*/ 41 w 145"/>
              <a:gd name="T75" fmla="*/ 89 h 102"/>
              <a:gd name="T76" fmla="*/ 43 w 145"/>
              <a:gd name="T77" fmla="*/ 96 h 102"/>
              <a:gd name="T78" fmla="*/ 41 w 145"/>
              <a:gd name="T79" fmla="*/ 96 h 102"/>
              <a:gd name="T80" fmla="*/ 40 w 145"/>
              <a:gd name="T81" fmla="*/ 98 h 102"/>
              <a:gd name="T82" fmla="*/ 40 w 145"/>
              <a:gd name="T83" fmla="*/ 98 h 102"/>
              <a:gd name="T84" fmla="*/ 34 w 145"/>
              <a:gd name="T85" fmla="*/ 96 h 102"/>
              <a:gd name="T86" fmla="*/ 28 w 145"/>
              <a:gd name="T87" fmla="*/ 96 h 102"/>
              <a:gd name="T88" fmla="*/ 24 w 145"/>
              <a:gd name="T89" fmla="*/ 96 h 102"/>
              <a:gd name="T90" fmla="*/ 22 w 145"/>
              <a:gd name="T91" fmla="*/ 96 h 102"/>
              <a:gd name="T92" fmla="*/ 22 w 145"/>
              <a:gd name="T93" fmla="*/ 98 h 102"/>
              <a:gd name="T94" fmla="*/ 22 w 145"/>
              <a:gd name="T95" fmla="*/ 98 h 102"/>
              <a:gd name="T96" fmla="*/ 19 w 145"/>
              <a:gd name="T97" fmla="*/ 100 h 102"/>
              <a:gd name="T98" fmla="*/ 13 w 145"/>
              <a:gd name="T99" fmla="*/ 100 h 102"/>
              <a:gd name="T100" fmla="*/ 7 w 145"/>
              <a:gd name="T101" fmla="*/ 102 h 102"/>
              <a:gd name="T102" fmla="*/ 7 w 145"/>
              <a:gd name="T103" fmla="*/ 85 h 102"/>
              <a:gd name="T104" fmla="*/ 0 w 145"/>
              <a:gd name="T105" fmla="*/ 77 h 102"/>
              <a:gd name="T106" fmla="*/ 2 w 145"/>
              <a:gd name="T107" fmla="*/ 62 h 102"/>
              <a:gd name="T108" fmla="*/ 2 w 145"/>
              <a:gd name="T109" fmla="*/ 51 h 102"/>
              <a:gd name="T110" fmla="*/ 0 w 145"/>
              <a:gd name="T111" fmla="*/ 43 h 102"/>
              <a:gd name="T112" fmla="*/ 0 w 145"/>
              <a:gd name="T113" fmla="*/ 43 h 102"/>
              <a:gd name="T114" fmla="*/ 0 w 145"/>
              <a:gd name="T115" fmla="*/ 43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45" h="102">
                <a:moveTo>
                  <a:pt x="0" y="43"/>
                </a:moveTo>
                <a:lnTo>
                  <a:pt x="5" y="41"/>
                </a:lnTo>
                <a:lnTo>
                  <a:pt x="7" y="26"/>
                </a:lnTo>
                <a:lnTo>
                  <a:pt x="53" y="30"/>
                </a:lnTo>
                <a:lnTo>
                  <a:pt x="64" y="38"/>
                </a:lnTo>
                <a:lnTo>
                  <a:pt x="72" y="23"/>
                </a:lnTo>
                <a:lnTo>
                  <a:pt x="89" y="9"/>
                </a:lnTo>
                <a:lnTo>
                  <a:pt x="134" y="0"/>
                </a:lnTo>
                <a:lnTo>
                  <a:pt x="145" y="38"/>
                </a:lnTo>
                <a:lnTo>
                  <a:pt x="138" y="47"/>
                </a:lnTo>
                <a:lnTo>
                  <a:pt x="132" y="53"/>
                </a:lnTo>
                <a:lnTo>
                  <a:pt x="132" y="53"/>
                </a:lnTo>
                <a:lnTo>
                  <a:pt x="130" y="58"/>
                </a:lnTo>
                <a:lnTo>
                  <a:pt x="127" y="62"/>
                </a:lnTo>
                <a:lnTo>
                  <a:pt x="125" y="64"/>
                </a:lnTo>
                <a:lnTo>
                  <a:pt x="123" y="64"/>
                </a:lnTo>
                <a:lnTo>
                  <a:pt x="123" y="64"/>
                </a:lnTo>
                <a:lnTo>
                  <a:pt x="108" y="64"/>
                </a:lnTo>
                <a:lnTo>
                  <a:pt x="98" y="68"/>
                </a:lnTo>
                <a:lnTo>
                  <a:pt x="92" y="75"/>
                </a:lnTo>
                <a:lnTo>
                  <a:pt x="83" y="79"/>
                </a:lnTo>
                <a:lnTo>
                  <a:pt x="83" y="79"/>
                </a:lnTo>
                <a:lnTo>
                  <a:pt x="83" y="77"/>
                </a:lnTo>
                <a:lnTo>
                  <a:pt x="83" y="75"/>
                </a:lnTo>
                <a:lnTo>
                  <a:pt x="83" y="74"/>
                </a:lnTo>
                <a:lnTo>
                  <a:pt x="81" y="75"/>
                </a:lnTo>
                <a:lnTo>
                  <a:pt x="77" y="79"/>
                </a:lnTo>
                <a:lnTo>
                  <a:pt x="77" y="79"/>
                </a:lnTo>
                <a:lnTo>
                  <a:pt x="72" y="83"/>
                </a:lnTo>
                <a:lnTo>
                  <a:pt x="68" y="87"/>
                </a:lnTo>
                <a:lnTo>
                  <a:pt x="66" y="87"/>
                </a:lnTo>
                <a:lnTo>
                  <a:pt x="55" y="89"/>
                </a:lnTo>
                <a:lnTo>
                  <a:pt x="55" y="89"/>
                </a:lnTo>
                <a:lnTo>
                  <a:pt x="47" y="87"/>
                </a:lnTo>
                <a:lnTo>
                  <a:pt x="43" y="87"/>
                </a:lnTo>
                <a:lnTo>
                  <a:pt x="43" y="87"/>
                </a:lnTo>
                <a:lnTo>
                  <a:pt x="41" y="89"/>
                </a:lnTo>
                <a:lnTo>
                  <a:pt x="41" y="89"/>
                </a:lnTo>
                <a:lnTo>
                  <a:pt x="43" y="96"/>
                </a:lnTo>
                <a:lnTo>
                  <a:pt x="41" y="96"/>
                </a:lnTo>
                <a:lnTo>
                  <a:pt x="40" y="98"/>
                </a:lnTo>
                <a:lnTo>
                  <a:pt x="40" y="98"/>
                </a:lnTo>
                <a:lnTo>
                  <a:pt x="34" y="96"/>
                </a:lnTo>
                <a:lnTo>
                  <a:pt x="28" y="96"/>
                </a:lnTo>
                <a:lnTo>
                  <a:pt x="24" y="96"/>
                </a:lnTo>
                <a:lnTo>
                  <a:pt x="22" y="96"/>
                </a:lnTo>
                <a:lnTo>
                  <a:pt x="22" y="98"/>
                </a:lnTo>
                <a:lnTo>
                  <a:pt x="22" y="98"/>
                </a:lnTo>
                <a:lnTo>
                  <a:pt x="19" y="100"/>
                </a:lnTo>
                <a:lnTo>
                  <a:pt x="13" y="100"/>
                </a:lnTo>
                <a:lnTo>
                  <a:pt x="7" y="102"/>
                </a:lnTo>
                <a:lnTo>
                  <a:pt x="7" y="85"/>
                </a:lnTo>
                <a:lnTo>
                  <a:pt x="0" y="77"/>
                </a:lnTo>
                <a:lnTo>
                  <a:pt x="2" y="62"/>
                </a:lnTo>
                <a:lnTo>
                  <a:pt x="2" y="51"/>
                </a:lnTo>
                <a:lnTo>
                  <a:pt x="0" y="43"/>
                </a:lnTo>
                <a:lnTo>
                  <a:pt x="0" y="43"/>
                </a:lnTo>
                <a:lnTo>
                  <a:pt x="0" y="43"/>
                </a:lnTo>
                <a:close/>
              </a:path>
            </a:pathLst>
          </a:custGeom>
          <a:solidFill>
            <a:schemeClr val="bg1">
              <a:lumMod val="85000"/>
            </a:schemeClr>
          </a:solidFill>
          <a:ln w="635" cap="rnd">
            <a:solidFill>
              <a:schemeClr val="bg1">
                <a:alpha val="17000"/>
              </a:schemeClr>
            </a:solidFill>
            <a:round/>
            <a:headEnd/>
            <a:tailEnd/>
          </a:ln>
        </p:spPr>
        <p:txBody>
          <a:bodyPr/>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52" name="Freeform 150"/>
          <p:cNvSpPr>
            <a:spLocks/>
          </p:cNvSpPr>
          <p:nvPr/>
        </p:nvSpPr>
        <p:spPr bwMode="auto">
          <a:xfrm>
            <a:off x="2518857" y="3904178"/>
            <a:ext cx="295195" cy="176711"/>
          </a:xfrm>
          <a:custGeom>
            <a:avLst/>
            <a:gdLst>
              <a:gd name="T0" fmla="*/ 0 w 145"/>
              <a:gd name="T1" fmla="*/ 43 h 102"/>
              <a:gd name="T2" fmla="*/ 5 w 145"/>
              <a:gd name="T3" fmla="*/ 41 h 102"/>
              <a:gd name="T4" fmla="*/ 7 w 145"/>
              <a:gd name="T5" fmla="*/ 26 h 102"/>
              <a:gd name="T6" fmla="*/ 53 w 145"/>
              <a:gd name="T7" fmla="*/ 30 h 102"/>
              <a:gd name="T8" fmla="*/ 64 w 145"/>
              <a:gd name="T9" fmla="*/ 38 h 102"/>
              <a:gd name="T10" fmla="*/ 72 w 145"/>
              <a:gd name="T11" fmla="*/ 23 h 102"/>
              <a:gd name="T12" fmla="*/ 89 w 145"/>
              <a:gd name="T13" fmla="*/ 9 h 102"/>
              <a:gd name="T14" fmla="*/ 134 w 145"/>
              <a:gd name="T15" fmla="*/ 0 h 102"/>
              <a:gd name="T16" fmla="*/ 145 w 145"/>
              <a:gd name="T17" fmla="*/ 38 h 102"/>
              <a:gd name="T18" fmla="*/ 138 w 145"/>
              <a:gd name="T19" fmla="*/ 47 h 102"/>
              <a:gd name="T20" fmla="*/ 132 w 145"/>
              <a:gd name="T21" fmla="*/ 53 h 102"/>
              <a:gd name="T22" fmla="*/ 132 w 145"/>
              <a:gd name="T23" fmla="*/ 53 h 102"/>
              <a:gd name="T24" fmla="*/ 130 w 145"/>
              <a:gd name="T25" fmla="*/ 58 h 102"/>
              <a:gd name="T26" fmla="*/ 127 w 145"/>
              <a:gd name="T27" fmla="*/ 62 h 102"/>
              <a:gd name="T28" fmla="*/ 125 w 145"/>
              <a:gd name="T29" fmla="*/ 64 h 102"/>
              <a:gd name="T30" fmla="*/ 123 w 145"/>
              <a:gd name="T31" fmla="*/ 64 h 102"/>
              <a:gd name="T32" fmla="*/ 123 w 145"/>
              <a:gd name="T33" fmla="*/ 64 h 102"/>
              <a:gd name="T34" fmla="*/ 108 w 145"/>
              <a:gd name="T35" fmla="*/ 64 h 102"/>
              <a:gd name="T36" fmla="*/ 98 w 145"/>
              <a:gd name="T37" fmla="*/ 68 h 102"/>
              <a:gd name="T38" fmla="*/ 92 w 145"/>
              <a:gd name="T39" fmla="*/ 75 h 102"/>
              <a:gd name="T40" fmla="*/ 83 w 145"/>
              <a:gd name="T41" fmla="*/ 79 h 102"/>
              <a:gd name="T42" fmla="*/ 83 w 145"/>
              <a:gd name="T43" fmla="*/ 79 h 102"/>
              <a:gd name="T44" fmla="*/ 83 w 145"/>
              <a:gd name="T45" fmla="*/ 77 h 102"/>
              <a:gd name="T46" fmla="*/ 83 w 145"/>
              <a:gd name="T47" fmla="*/ 75 h 102"/>
              <a:gd name="T48" fmla="*/ 83 w 145"/>
              <a:gd name="T49" fmla="*/ 74 h 102"/>
              <a:gd name="T50" fmla="*/ 81 w 145"/>
              <a:gd name="T51" fmla="*/ 75 h 102"/>
              <a:gd name="T52" fmla="*/ 77 w 145"/>
              <a:gd name="T53" fmla="*/ 79 h 102"/>
              <a:gd name="T54" fmla="*/ 77 w 145"/>
              <a:gd name="T55" fmla="*/ 79 h 102"/>
              <a:gd name="T56" fmla="*/ 72 w 145"/>
              <a:gd name="T57" fmla="*/ 83 h 102"/>
              <a:gd name="T58" fmla="*/ 68 w 145"/>
              <a:gd name="T59" fmla="*/ 87 h 102"/>
              <a:gd name="T60" fmla="*/ 66 w 145"/>
              <a:gd name="T61" fmla="*/ 87 h 102"/>
              <a:gd name="T62" fmla="*/ 55 w 145"/>
              <a:gd name="T63" fmla="*/ 89 h 102"/>
              <a:gd name="T64" fmla="*/ 55 w 145"/>
              <a:gd name="T65" fmla="*/ 89 h 102"/>
              <a:gd name="T66" fmla="*/ 47 w 145"/>
              <a:gd name="T67" fmla="*/ 87 h 102"/>
              <a:gd name="T68" fmla="*/ 43 w 145"/>
              <a:gd name="T69" fmla="*/ 87 h 102"/>
              <a:gd name="T70" fmla="*/ 43 w 145"/>
              <a:gd name="T71" fmla="*/ 87 h 102"/>
              <a:gd name="T72" fmla="*/ 41 w 145"/>
              <a:gd name="T73" fmla="*/ 89 h 102"/>
              <a:gd name="T74" fmla="*/ 41 w 145"/>
              <a:gd name="T75" fmla="*/ 89 h 102"/>
              <a:gd name="T76" fmla="*/ 43 w 145"/>
              <a:gd name="T77" fmla="*/ 96 h 102"/>
              <a:gd name="T78" fmla="*/ 41 w 145"/>
              <a:gd name="T79" fmla="*/ 96 h 102"/>
              <a:gd name="T80" fmla="*/ 40 w 145"/>
              <a:gd name="T81" fmla="*/ 98 h 102"/>
              <a:gd name="T82" fmla="*/ 40 w 145"/>
              <a:gd name="T83" fmla="*/ 98 h 102"/>
              <a:gd name="T84" fmla="*/ 34 w 145"/>
              <a:gd name="T85" fmla="*/ 96 h 102"/>
              <a:gd name="T86" fmla="*/ 28 w 145"/>
              <a:gd name="T87" fmla="*/ 96 h 102"/>
              <a:gd name="T88" fmla="*/ 24 w 145"/>
              <a:gd name="T89" fmla="*/ 96 h 102"/>
              <a:gd name="T90" fmla="*/ 22 w 145"/>
              <a:gd name="T91" fmla="*/ 96 h 102"/>
              <a:gd name="T92" fmla="*/ 22 w 145"/>
              <a:gd name="T93" fmla="*/ 98 h 102"/>
              <a:gd name="T94" fmla="*/ 22 w 145"/>
              <a:gd name="T95" fmla="*/ 98 h 102"/>
              <a:gd name="T96" fmla="*/ 19 w 145"/>
              <a:gd name="T97" fmla="*/ 100 h 102"/>
              <a:gd name="T98" fmla="*/ 13 w 145"/>
              <a:gd name="T99" fmla="*/ 100 h 102"/>
              <a:gd name="T100" fmla="*/ 7 w 145"/>
              <a:gd name="T101" fmla="*/ 102 h 102"/>
              <a:gd name="T102" fmla="*/ 7 w 145"/>
              <a:gd name="T103" fmla="*/ 85 h 102"/>
              <a:gd name="T104" fmla="*/ 0 w 145"/>
              <a:gd name="T105" fmla="*/ 77 h 102"/>
              <a:gd name="T106" fmla="*/ 2 w 145"/>
              <a:gd name="T107" fmla="*/ 62 h 102"/>
              <a:gd name="T108" fmla="*/ 2 w 145"/>
              <a:gd name="T109" fmla="*/ 51 h 102"/>
              <a:gd name="T110" fmla="*/ 0 w 145"/>
              <a:gd name="T111" fmla="*/ 43 h 102"/>
              <a:gd name="T112" fmla="*/ 0 w 145"/>
              <a:gd name="T113" fmla="*/ 43 h 102"/>
              <a:gd name="T114" fmla="*/ 0 w 145"/>
              <a:gd name="T115" fmla="*/ 43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45" h="102">
                <a:moveTo>
                  <a:pt x="0" y="43"/>
                </a:moveTo>
                <a:lnTo>
                  <a:pt x="5" y="41"/>
                </a:lnTo>
                <a:lnTo>
                  <a:pt x="7" y="26"/>
                </a:lnTo>
                <a:lnTo>
                  <a:pt x="53" y="30"/>
                </a:lnTo>
                <a:lnTo>
                  <a:pt x="64" y="38"/>
                </a:lnTo>
                <a:lnTo>
                  <a:pt x="72" y="23"/>
                </a:lnTo>
                <a:lnTo>
                  <a:pt x="89" y="9"/>
                </a:lnTo>
                <a:lnTo>
                  <a:pt x="134" y="0"/>
                </a:lnTo>
                <a:lnTo>
                  <a:pt x="145" y="38"/>
                </a:lnTo>
                <a:lnTo>
                  <a:pt x="138" y="47"/>
                </a:lnTo>
                <a:lnTo>
                  <a:pt x="132" y="53"/>
                </a:lnTo>
                <a:lnTo>
                  <a:pt x="132" y="53"/>
                </a:lnTo>
                <a:lnTo>
                  <a:pt x="130" y="58"/>
                </a:lnTo>
                <a:lnTo>
                  <a:pt x="127" y="62"/>
                </a:lnTo>
                <a:lnTo>
                  <a:pt x="125" y="64"/>
                </a:lnTo>
                <a:lnTo>
                  <a:pt x="123" y="64"/>
                </a:lnTo>
                <a:lnTo>
                  <a:pt x="123" y="64"/>
                </a:lnTo>
                <a:lnTo>
                  <a:pt x="108" y="64"/>
                </a:lnTo>
                <a:lnTo>
                  <a:pt x="98" y="68"/>
                </a:lnTo>
                <a:lnTo>
                  <a:pt x="92" y="75"/>
                </a:lnTo>
                <a:lnTo>
                  <a:pt x="83" y="79"/>
                </a:lnTo>
                <a:lnTo>
                  <a:pt x="83" y="79"/>
                </a:lnTo>
                <a:lnTo>
                  <a:pt x="83" y="77"/>
                </a:lnTo>
                <a:lnTo>
                  <a:pt x="83" y="75"/>
                </a:lnTo>
                <a:lnTo>
                  <a:pt x="83" y="74"/>
                </a:lnTo>
                <a:lnTo>
                  <a:pt x="81" y="75"/>
                </a:lnTo>
                <a:lnTo>
                  <a:pt x="77" y="79"/>
                </a:lnTo>
                <a:lnTo>
                  <a:pt x="77" y="79"/>
                </a:lnTo>
                <a:lnTo>
                  <a:pt x="72" y="83"/>
                </a:lnTo>
                <a:lnTo>
                  <a:pt x="68" y="87"/>
                </a:lnTo>
                <a:lnTo>
                  <a:pt x="66" y="87"/>
                </a:lnTo>
                <a:lnTo>
                  <a:pt x="55" y="89"/>
                </a:lnTo>
                <a:lnTo>
                  <a:pt x="55" y="89"/>
                </a:lnTo>
                <a:lnTo>
                  <a:pt x="47" y="87"/>
                </a:lnTo>
                <a:lnTo>
                  <a:pt x="43" y="87"/>
                </a:lnTo>
                <a:lnTo>
                  <a:pt x="43" y="87"/>
                </a:lnTo>
                <a:lnTo>
                  <a:pt x="41" y="89"/>
                </a:lnTo>
                <a:lnTo>
                  <a:pt x="41" y="89"/>
                </a:lnTo>
                <a:lnTo>
                  <a:pt x="43" y="96"/>
                </a:lnTo>
                <a:lnTo>
                  <a:pt x="41" y="96"/>
                </a:lnTo>
                <a:lnTo>
                  <a:pt x="40" y="98"/>
                </a:lnTo>
                <a:lnTo>
                  <a:pt x="40" y="98"/>
                </a:lnTo>
                <a:lnTo>
                  <a:pt x="34" y="96"/>
                </a:lnTo>
                <a:lnTo>
                  <a:pt x="28" y="96"/>
                </a:lnTo>
                <a:lnTo>
                  <a:pt x="24" y="96"/>
                </a:lnTo>
                <a:lnTo>
                  <a:pt x="22" y="96"/>
                </a:lnTo>
                <a:lnTo>
                  <a:pt x="22" y="98"/>
                </a:lnTo>
                <a:lnTo>
                  <a:pt x="22" y="98"/>
                </a:lnTo>
                <a:lnTo>
                  <a:pt x="19" y="100"/>
                </a:lnTo>
                <a:lnTo>
                  <a:pt x="13" y="100"/>
                </a:lnTo>
                <a:lnTo>
                  <a:pt x="7" y="102"/>
                </a:lnTo>
                <a:lnTo>
                  <a:pt x="7" y="85"/>
                </a:lnTo>
                <a:lnTo>
                  <a:pt x="0" y="77"/>
                </a:lnTo>
                <a:lnTo>
                  <a:pt x="2" y="62"/>
                </a:lnTo>
                <a:lnTo>
                  <a:pt x="2" y="51"/>
                </a:lnTo>
                <a:lnTo>
                  <a:pt x="0" y="43"/>
                </a:lnTo>
                <a:lnTo>
                  <a:pt x="0" y="43"/>
                </a:lnTo>
                <a:lnTo>
                  <a:pt x="0" y="43"/>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53" name="Freeform 151"/>
          <p:cNvSpPr>
            <a:spLocks/>
          </p:cNvSpPr>
          <p:nvPr/>
        </p:nvSpPr>
        <p:spPr bwMode="auto">
          <a:xfrm>
            <a:off x="2406887" y="3342859"/>
            <a:ext cx="276872" cy="263335"/>
          </a:xfrm>
          <a:custGeom>
            <a:avLst/>
            <a:gdLst>
              <a:gd name="T0" fmla="*/ 4 w 136"/>
              <a:gd name="T1" fmla="*/ 95 h 152"/>
              <a:gd name="T2" fmla="*/ 0 w 136"/>
              <a:gd name="T3" fmla="*/ 70 h 152"/>
              <a:gd name="T4" fmla="*/ 36 w 136"/>
              <a:gd name="T5" fmla="*/ 48 h 152"/>
              <a:gd name="T6" fmla="*/ 36 w 136"/>
              <a:gd name="T7" fmla="*/ 17 h 152"/>
              <a:gd name="T8" fmla="*/ 49 w 136"/>
              <a:gd name="T9" fmla="*/ 4 h 152"/>
              <a:gd name="T10" fmla="*/ 55 w 136"/>
              <a:gd name="T11" fmla="*/ 0 h 152"/>
              <a:gd name="T12" fmla="*/ 64 w 136"/>
              <a:gd name="T13" fmla="*/ 0 h 152"/>
              <a:gd name="T14" fmla="*/ 70 w 136"/>
              <a:gd name="T15" fmla="*/ 0 h 152"/>
              <a:gd name="T16" fmla="*/ 74 w 136"/>
              <a:gd name="T17" fmla="*/ 0 h 152"/>
              <a:gd name="T18" fmla="*/ 79 w 136"/>
              <a:gd name="T19" fmla="*/ 6 h 152"/>
              <a:gd name="T20" fmla="*/ 85 w 136"/>
              <a:gd name="T21" fmla="*/ 6 h 152"/>
              <a:gd name="T22" fmla="*/ 96 w 136"/>
              <a:gd name="T23" fmla="*/ 17 h 152"/>
              <a:gd name="T24" fmla="*/ 96 w 136"/>
              <a:gd name="T25" fmla="*/ 27 h 152"/>
              <a:gd name="T26" fmla="*/ 106 w 136"/>
              <a:gd name="T27" fmla="*/ 31 h 152"/>
              <a:gd name="T28" fmla="*/ 106 w 136"/>
              <a:gd name="T29" fmla="*/ 38 h 152"/>
              <a:gd name="T30" fmla="*/ 95 w 136"/>
              <a:gd name="T31" fmla="*/ 50 h 152"/>
              <a:gd name="T32" fmla="*/ 95 w 136"/>
              <a:gd name="T33" fmla="*/ 50 h 152"/>
              <a:gd name="T34" fmla="*/ 95 w 136"/>
              <a:gd name="T35" fmla="*/ 67 h 152"/>
              <a:gd name="T36" fmla="*/ 104 w 136"/>
              <a:gd name="T37" fmla="*/ 76 h 152"/>
              <a:gd name="T38" fmla="*/ 117 w 136"/>
              <a:gd name="T39" fmla="*/ 85 h 152"/>
              <a:gd name="T40" fmla="*/ 127 w 136"/>
              <a:gd name="T41" fmla="*/ 108 h 152"/>
              <a:gd name="T42" fmla="*/ 130 w 136"/>
              <a:gd name="T43" fmla="*/ 125 h 152"/>
              <a:gd name="T44" fmla="*/ 136 w 136"/>
              <a:gd name="T45" fmla="*/ 131 h 152"/>
              <a:gd name="T46" fmla="*/ 136 w 136"/>
              <a:gd name="T47" fmla="*/ 131 h 152"/>
              <a:gd name="T48" fmla="*/ 136 w 136"/>
              <a:gd name="T49" fmla="*/ 133 h 152"/>
              <a:gd name="T50" fmla="*/ 136 w 136"/>
              <a:gd name="T51" fmla="*/ 133 h 152"/>
              <a:gd name="T52" fmla="*/ 132 w 136"/>
              <a:gd name="T53" fmla="*/ 135 h 152"/>
              <a:gd name="T54" fmla="*/ 130 w 136"/>
              <a:gd name="T55" fmla="*/ 133 h 152"/>
              <a:gd name="T56" fmla="*/ 125 w 136"/>
              <a:gd name="T57" fmla="*/ 133 h 152"/>
              <a:gd name="T58" fmla="*/ 121 w 136"/>
              <a:gd name="T59" fmla="*/ 131 h 152"/>
              <a:gd name="T60" fmla="*/ 110 w 136"/>
              <a:gd name="T61" fmla="*/ 142 h 152"/>
              <a:gd name="T62" fmla="*/ 110 w 136"/>
              <a:gd name="T63" fmla="*/ 152 h 152"/>
              <a:gd name="T64" fmla="*/ 81 w 136"/>
              <a:gd name="T65" fmla="*/ 152 h 152"/>
              <a:gd name="T66" fmla="*/ 49 w 136"/>
              <a:gd name="T67" fmla="*/ 112 h 152"/>
              <a:gd name="T68" fmla="*/ 4 w 136"/>
              <a:gd name="T69" fmla="*/ 95 h 152"/>
              <a:gd name="T70" fmla="*/ 4 w 136"/>
              <a:gd name="T71" fmla="*/ 95 h 152"/>
              <a:gd name="T72" fmla="*/ 4 w 136"/>
              <a:gd name="T73" fmla="*/ 95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36" h="152">
                <a:moveTo>
                  <a:pt x="4" y="95"/>
                </a:moveTo>
                <a:lnTo>
                  <a:pt x="0" y="70"/>
                </a:lnTo>
                <a:lnTo>
                  <a:pt x="36" y="48"/>
                </a:lnTo>
                <a:lnTo>
                  <a:pt x="36" y="17"/>
                </a:lnTo>
                <a:lnTo>
                  <a:pt x="49" y="4"/>
                </a:lnTo>
                <a:lnTo>
                  <a:pt x="55" y="0"/>
                </a:lnTo>
                <a:lnTo>
                  <a:pt x="64" y="0"/>
                </a:lnTo>
                <a:lnTo>
                  <a:pt x="70" y="0"/>
                </a:lnTo>
                <a:lnTo>
                  <a:pt x="74" y="0"/>
                </a:lnTo>
                <a:lnTo>
                  <a:pt x="79" y="6"/>
                </a:lnTo>
                <a:lnTo>
                  <a:pt x="85" y="6"/>
                </a:lnTo>
                <a:lnTo>
                  <a:pt x="96" y="17"/>
                </a:lnTo>
                <a:lnTo>
                  <a:pt x="96" y="27"/>
                </a:lnTo>
                <a:lnTo>
                  <a:pt x="106" y="31"/>
                </a:lnTo>
                <a:lnTo>
                  <a:pt x="106" y="38"/>
                </a:lnTo>
                <a:lnTo>
                  <a:pt x="95" y="50"/>
                </a:lnTo>
                <a:lnTo>
                  <a:pt x="95" y="50"/>
                </a:lnTo>
                <a:lnTo>
                  <a:pt x="95" y="67"/>
                </a:lnTo>
                <a:lnTo>
                  <a:pt x="104" y="76"/>
                </a:lnTo>
                <a:lnTo>
                  <a:pt x="117" y="85"/>
                </a:lnTo>
                <a:lnTo>
                  <a:pt x="127" y="108"/>
                </a:lnTo>
                <a:lnTo>
                  <a:pt x="130" y="125"/>
                </a:lnTo>
                <a:lnTo>
                  <a:pt x="136" y="131"/>
                </a:lnTo>
                <a:lnTo>
                  <a:pt x="136" y="131"/>
                </a:lnTo>
                <a:lnTo>
                  <a:pt x="136" y="133"/>
                </a:lnTo>
                <a:lnTo>
                  <a:pt x="136" y="133"/>
                </a:lnTo>
                <a:lnTo>
                  <a:pt x="132" y="135"/>
                </a:lnTo>
                <a:lnTo>
                  <a:pt x="130" y="133"/>
                </a:lnTo>
                <a:lnTo>
                  <a:pt x="125" y="133"/>
                </a:lnTo>
                <a:lnTo>
                  <a:pt x="121" y="131"/>
                </a:lnTo>
                <a:lnTo>
                  <a:pt x="110" y="142"/>
                </a:lnTo>
                <a:lnTo>
                  <a:pt x="110" y="152"/>
                </a:lnTo>
                <a:lnTo>
                  <a:pt x="81" y="152"/>
                </a:lnTo>
                <a:lnTo>
                  <a:pt x="49" y="112"/>
                </a:lnTo>
                <a:lnTo>
                  <a:pt x="4" y="95"/>
                </a:lnTo>
                <a:lnTo>
                  <a:pt x="4" y="95"/>
                </a:lnTo>
                <a:lnTo>
                  <a:pt x="4" y="95"/>
                </a:lnTo>
                <a:close/>
              </a:path>
            </a:pathLst>
          </a:custGeom>
          <a:solidFill>
            <a:schemeClr val="bg1">
              <a:lumMod val="85000"/>
            </a:schemeClr>
          </a:solidFill>
          <a:ln w="635" cap="rnd">
            <a:solidFill>
              <a:schemeClr val="bg1">
                <a:alpha val="17000"/>
              </a:schemeClr>
            </a:solidFill>
            <a:round/>
            <a:headEnd/>
            <a:tailEnd/>
          </a:ln>
        </p:spPr>
        <p:txBody>
          <a:bodyPr/>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54" name="Freeform 152"/>
          <p:cNvSpPr>
            <a:spLocks/>
          </p:cNvSpPr>
          <p:nvPr/>
        </p:nvSpPr>
        <p:spPr bwMode="auto">
          <a:xfrm>
            <a:off x="2406887" y="3342859"/>
            <a:ext cx="276872" cy="263335"/>
          </a:xfrm>
          <a:custGeom>
            <a:avLst/>
            <a:gdLst>
              <a:gd name="T0" fmla="*/ 4 w 136"/>
              <a:gd name="T1" fmla="*/ 95 h 152"/>
              <a:gd name="T2" fmla="*/ 0 w 136"/>
              <a:gd name="T3" fmla="*/ 70 h 152"/>
              <a:gd name="T4" fmla="*/ 36 w 136"/>
              <a:gd name="T5" fmla="*/ 48 h 152"/>
              <a:gd name="T6" fmla="*/ 36 w 136"/>
              <a:gd name="T7" fmla="*/ 17 h 152"/>
              <a:gd name="T8" fmla="*/ 49 w 136"/>
              <a:gd name="T9" fmla="*/ 4 h 152"/>
              <a:gd name="T10" fmla="*/ 55 w 136"/>
              <a:gd name="T11" fmla="*/ 0 h 152"/>
              <a:gd name="T12" fmla="*/ 64 w 136"/>
              <a:gd name="T13" fmla="*/ 0 h 152"/>
              <a:gd name="T14" fmla="*/ 70 w 136"/>
              <a:gd name="T15" fmla="*/ 0 h 152"/>
              <a:gd name="T16" fmla="*/ 74 w 136"/>
              <a:gd name="T17" fmla="*/ 0 h 152"/>
              <a:gd name="T18" fmla="*/ 79 w 136"/>
              <a:gd name="T19" fmla="*/ 6 h 152"/>
              <a:gd name="T20" fmla="*/ 85 w 136"/>
              <a:gd name="T21" fmla="*/ 6 h 152"/>
              <a:gd name="T22" fmla="*/ 96 w 136"/>
              <a:gd name="T23" fmla="*/ 17 h 152"/>
              <a:gd name="T24" fmla="*/ 96 w 136"/>
              <a:gd name="T25" fmla="*/ 27 h 152"/>
              <a:gd name="T26" fmla="*/ 106 w 136"/>
              <a:gd name="T27" fmla="*/ 31 h 152"/>
              <a:gd name="T28" fmla="*/ 106 w 136"/>
              <a:gd name="T29" fmla="*/ 38 h 152"/>
              <a:gd name="T30" fmla="*/ 95 w 136"/>
              <a:gd name="T31" fmla="*/ 50 h 152"/>
              <a:gd name="T32" fmla="*/ 95 w 136"/>
              <a:gd name="T33" fmla="*/ 50 h 152"/>
              <a:gd name="T34" fmla="*/ 95 w 136"/>
              <a:gd name="T35" fmla="*/ 67 h 152"/>
              <a:gd name="T36" fmla="*/ 104 w 136"/>
              <a:gd name="T37" fmla="*/ 76 h 152"/>
              <a:gd name="T38" fmla="*/ 117 w 136"/>
              <a:gd name="T39" fmla="*/ 85 h 152"/>
              <a:gd name="T40" fmla="*/ 127 w 136"/>
              <a:gd name="T41" fmla="*/ 108 h 152"/>
              <a:gd name="T42" fmla="*/ 130 w 136"/>
              <a:gd name="T43" fmla="*/ 125 h 152"/>
              <a:gd name="T44" fmla="*/ 136 w 136"/>
              <a:gd name="T45" fmla="*/ 131 h 152"/>
              <a:gd name="T46" fmla="*/ 136 w 136"/>
              <a:gd name="T47" fmla="*/ 131 h 152"/>
              <a:gd name="T48" fmla="*/ 136 w 136"/>
              <a:gd name="T49" fmla="*/ 133 h 152"/>
              <a:gd name="T50" fmla="*/ 136 w 136"/>
              <a:gd name="T51" fmla="*/ 133 h 152"/>
              <a:gd name="T52" fmla="*/ 132 w 136"/>
              <a:gd name="T53" fmla="*/ 135 h 152"/>
              <a:gd name="T54" fmla="*/ 130 w 136"/>
              <a:gd name="T55" fmla="*/ 133 h 152"/>
              <a:gd name="T56" fmla="*/ 125 w 136"/>
              <a:gd name="T57" fmla="*/ 133 h 152"/>
              <a:gd name="T58" fmla="*/ 121 w 136"/>
              <a:gd name="T59" fmla="*/ 131 h 152"/>
              <a:gd name="T60" fmla="*/ 110 w 136"/>
              <a:gd name="T61" fmla="*/ 142 h 152"/>
              <a:gd name="T62" fmla="*/ 110 w 136"/>
              <a:gd name="T63" fmla="*/ 152 h 152"/>
              <a:gd name="T64" fmla="*/ 81 w 136"/>
              <a:gd name="T65" fmla="*/ 152 h 152"/>
              <a:gd name="T66" fmla="*/ 49 w 136"/>
              <a:gd name="T67" fmla="*/ 112 h 152"/>
              <a:gd name="T68" fmla="*/ 4 w 136"/>
              <a:gd name="T69" fmla="*/ 95 h 152"/>
              <a:gd name="T70" fmla="*/ 4 w 136"/>
              <a:gd name="T71" fmla="*/ 95 h 152"/>
              <a:gd name="T72" fmla="*/ 4 w 136"/>
              <a:gd name="T73" fmla="*/ 95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36" h="152">
                <a:moveTo>
                  <a:pt x="4" y="95"/>
                </a:moveTo>
                <a:lnTo>
                  <a:pt x="0" y="70"/>
                </a:lnTo>
                <a:lnTo>
                  <a:pt x="36" y="48"/>
                </a:lnTo>
                <a:lnTo>
                  <a:pt x="36" y="17"/>
                </a:lnTo>
                <a:lnTo>
                  <a:pt x="49" y="4"/>
                </a:lnTo>
                <a:lnTo>
                  <a:pt x="55" y="0"/>
                </a:lnTo>
                <a:lnTo>
                  <a:pt x="64" y="0"/>
                </a:lnTo>
                <a:lnTo>
                  <a:pt x="70" y="0"/>
                </a:lnTo>
                <a:lnTo>
                  <a:pt x="74" y="0"/>
                </a:lnTo>
                <a:lnTo>
                  <a:pt x="79" y="6"/>
                </a:lnTo>
                <a:lnTo>
                  <a:pt x="85" y="6"/>
                </a:lnTo>
                <a:lnTo>
                  <a:pt x="96" y="17"/>
                </a:lnTo>
                <a:lnTo>
                  <a:pt x="96" y="27"/>
                </a:lnTo>
                <a:lnTo>
                  <a:pt x="106" y="31"/>
                </a:lnTo>
                <a:lnTo>
                  <a:pt x="106" y="38"/>
                </a:lnTo>
                <a:lnTo>
                  <a:pt x="95" y="50"/>
                </a:lnTo>
                <a:lnTo>
                  <a:pt x="95" y="50"/>
                </a:lnTo>
                <a:lnTo>
                  <a:pt x="95" y="67"/>
                </a:lnTo>
                <a:lnTo>
                  <a:pt x="104" y="76"/>
                </a:lnTo>
                <a:lnTo>
                  <a:pt x="117" y="85"/>
                </a:lnTo>
                <a:lnTo>
                  <a:pt x="127" y="108"/>
                </a:lnTo>
                <a:lnTo>
                  <a:pt x="130" y="125"/>
                </a:lnTo>
                <a:lnTo>
                  <a:pt x="136" y="131"/>
                </a:lnTo>
                <a:lnTo>
                  <a:pt x="136" y="131"/>
                </a:lnTo>
                <a:lnTo>
                  <a:pt x="136" y="133"/>
                </a:lnTo>
                <a:lnTo>
                  <a:pt x="136" y="133"/>
                </a:lnTo>
                <a:lnTo>
                  <a:pt x="132" y="135"/>
                </a:lnTo>
                <a:lnTo>
                  <a:pt x="130" y="133"/>
                </a:lnTo>
                <a:lnTo>
                  <a:pt x="125" y="133"/>
                </a:lnTo>
                <a:lnTo>
                  <a:pt x="121" y="131"/>
                </a:lnTo>
                <a:lnTo>
                  <a:pt x="110" y="142"/>
                </a:lnTo>
                <a:lnTo>
                  <a:pt x="110" y="152"/>
                </a:lnTo>
                <a:lnTo>
                  <a:pt x="81" y="152"/>
                </a:lnTo>
                <a:lnTo>
                  <a:pt x="49" y="112"/>
                </a:lnTo>
                <a:lnTo>
                  <a:pt x="4" y="95"/>
                </a:lnTo>
                <a:lnTo>
                  <a:pt x="4" y="95"/>
                </a:lnTo>
                <a:lnTo>
                  <a:pt x="4" y="95"/>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55" name="Freeform 153"/>
          <p:cNvSpPr>
            <a:spLocks/>
          </p:cNvSpPr>
          <p:nvPr/>
        </p:nvSpPr>
        <p:spPr bwMode="auto">
          <a:xfrm>
            <a:off x="2777406" y="3694550"/>
            <a:ext cx="242263" cy="278927"/>
          </a:xfrm>
          <a:custGeom>
            <a:avLst/>
            <a:gdLst>
              <a:gd name="T0" fmla="*/ 35 w 119"/>
              <a:gd name="T1" fmla="*/ 153 h 161"/>
              <a:gd name="T2" fmla="*/ 18 w 119"/>
              <a:gd name="T3" fmla="*/ 161 h 161"/>
              <a:gd name="T4" fmla="*/ 5 w 119"/>
              <a:gd name="T5" fmla="*/ 121 h 161"/>
              <a:gd name="T6" fmla="*/ 18 w 119"/>
              <a:gd name="T7" fmla="*/ 117 h 161"/>
              <a:gd name="T8" fmla="*/ 51 w 119"/>
              <a:gd name="T9" fmla="*/ 98 h 161"/>
              <a:gd name="T10" fmla="*/ 52 w 119"/>
              <a:gd name="T11" fmla="*/ 58 h 161"/>
              <a:gd name="T12" fmla="*/ 35 w 119"/>
              <a:gd name="T13" fmla="*/ 58 h 161"/>
              <a:gd name="T14" fmla="*/ 17 w 119"/>
              <a:gd name="T15" fmla="*/ 53 h 161"/>
              <a:gd name="T16" fmla="*/ 1 w 119"/>
              <a:gd name="T17" fmla="*/ 41 h 161"/>
              <a:gd name="T18" fmla="*/ 0 w 119"/>
              <a:gd name="T19" fmla="*/ 32 h 161"/>
              <a:gd name="T20" fmla="*/ 28 w 119"/>
              <a:gd name="T21" fmla="*/ 32 h 161"/>
              <a:gd name="T22" fmla="*/ 43 w 119"/>
              <a:gd name="T23" fmla="*/ 28 h 161"/>
              <a:gd name="T24" fmla="*/ 52 w 119"/>
              <a:gd name="T25" fmla="*/ 15 h 161"/>
              <a:gd name="T26" fmla="*/ 60 w 119"/>
              <a:gd name="T27" fmla="*/ 7 h 161"/>
              <a:gd name="T28" fmla="*/ 66 w 119"/>
              <a:gd name="T29" fmla="*/ 0 h 161"/>
              <a:gd name="T30" fmla="*/ 66 w 119"/>
              <a:gd name="T31" fmla="*/ 0 h 161"/>
              <a:gd name="T32" fmla="*/ 64 w 119"/>
              <a:gd name="T33" fmla="*/ 7 h 161"/>
              <a:gd name="T34" fmla="*/ 64 w 119"/>
              <a:gd name="T35" fmla="*/ 11 h 161"/>
              <a:gd name="T36" fmla="*/ 66 w 119"/>
              <a:gd name="T37" fmla="*/ 15 h 161"/>
              <a:gd name="T38" fmla="*/ 66 w 119"/>
              <a:gd name="T39" fmla="*/ 15 h 161"/>
              <a:gd name="T40" fmla="*/ 66 w 119"/>
              <a:gd name="T41" fmla="*/ 15 h 161"/>
              <a:gd name="T42" fmla="*/ 77 w 119"/>
              <a:gd name="T43" fmla="*/ 28 h 161"/>
              <a:gd name="T44" fmla="*/ 81 w 119"/>
              <a:gd name="T45" fmla="*/ 32 h 161"/>
              <a:gd name="T46" fmla="*/ 90 w 119"/>
              <a:gd name="T47" fmla="*/ 43 h 161"/>
              <a:gd name="T48" fmla="*/ 104 w 119"/>
              <a:gd name="T49" fmla="*/ 43 h 161"/>
              <a:gd name="T50" fmla="*/ 109 w 119"/>
              <a:gd name="T51" fmla="*/ 49 h 161"/>
              <a:gd name="T52" fmla="*/ 115 w 119"/>
              <a:gd name="T53" fmla="*/ 62 h 161"/>
              <a:gd name="T54" fmla="*/ 119 w 119"/>
              <a:gd name="T55" fmla="*/ 66 h 161"/>
              <a:gd name="T56" fmla="*/ 109 w 119"/>
              <a:gd name="T57" fmla="*/ 77 h 161"/>
              <a:gd name="T58" fmla="*/ 98 w 119"/>
              <a:gd name="T59" fmla="*/ 89 h 161"/>
              <a:gd name="T60" fmla="*/ 94 w 119"/>
              <a:gd name="T61" fmla="*/ 102 h 161"/>
              <a:gd name="T62" fmla="*/ 88 w 119"/>
              <a:gd name="T63" fmla="*/ 111 h 161"/>
              <a:gd name="T64" fmla="*/ 88 w 119"/>
              <a:gd name="T65" fmla="*/ 125 h 161"/>
              <a:gd name="T66" fmla="*/ 81 w 119"/>
              <a:gd name="T67" fmla="*/ 125 h 161"/>
              <a:gd name="T68" fmla="*/ 73 w 119"/>
              <a:gd name="T69" fmla="*/ 125 h 161"/>
              <a:gd name="T70" fmla="*/ 73 w 119"/>
              <a:gd name="T71" fmla="*/ 125 h 161"/>
              <a:gd name="T72" fmla="*/ 69 w 119"/>
              <a:gd name="T73" fmla="*/ 126 h 161"/>
              <a:gd name="T74" fmla="*/ 66 w 119"/>
              <a:gd name="T75" fmla="*/ 130 h 161"/>
              <a:gd name="T76" fmla="*/ 64 w 119"/>
              <a:gd name="T77" fmla="*/ 132 h 161"/>
              <a:gd name="T78" fmla="*/ 64 w 119"/>
              <a:gd name="T79" fmla="*/ 132 h 161"/>
              <a:gd name="T80" fmla="*/ 64 w 119"/>
              <a:gd name="T81" fmla="*/ 132 h 161"/>
              <a:gd name="T82" fmla="*/ 64 w 119"/>
              <a:gd name="T83" fmla="*/ 145 h 161"/>
              <a:gd name="T84" fmla="*/ 52 w 119"/>
              <a:gd name="T85" fmla="*/ 142 h 161"/>
              <a:gd name="T86" fmla="*/ 47 w 119"/>
              <a:gd name="T87" fmla="*/ 147 h 161"/>
              <a:gd name="T88" fmla="*/ 47 w 119"/>
              <a:gd name="T89" fmla="*/ 147 h 161"/>
              <a:gd name="T90" fmla="*/ 51 w 119"/>
              <a:gd name="T91" fmla="*/ 151 h 161"/>
              <a:gd name="T92" fmla="*/ 51 w 119"/>
              <a:gd name="T93" fmla="*/ 153 h 161"/>
              <a:gd name="T94" fmla="*/ 49 w 119"/>
              <a:gd name="T95" fmla="*/ 155 h 161"/>
              <a:gd name="T96" fmla="*/ 47 w 119"/>
              <a:gd name="T97" fmla="*/ 155 h 161"/>
              <a:gd name="T98" fmla="*/ 47 w 119"/>
              <a:gd name="T99" fmla="*/ 155 h 161"/>
              <a:gd name="T100" fmla="*/ 39 w 119"/>
              <a:gd name="T101" fmla="*/ 155 h 161"/>
              <a:gd name="T102" fmla="*/ 35 w 119"/>
              <a:gd name="T103" fmla="*/ 153 h 161"/>
              <a:gd name="T104" fmla="*/ 35 w 119"/>
              <a:gd name="T105" fmla="*/ 153 h 161"/>
              <a:gd name="T106" fmla="*/ 35 w 119"/>
              <a:gd name="T107" fmla="*/ 153 h 161"/>
              <a:gd name="T108" fmla="*/ 35 w 119"/>
              <a:gd name="T109" fmla="*/ 15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9" h="161">
                <a:moveTo>
                  <a:pt x="35" y="153"/>
                </a:moveTo>
                <a:lnTo>
                  <a:pt x="18" y="161"/>
                </a:lnTo>
                <a:lnTo>
                  <a:pt x="5" y="121"/>
                </a:lnTo>
                <a:lnTo>
                  <a:pt x="18" y="117"/>
                </a:lnTo>
                <a:lnTo>
                  <a:pt x="51" y="98"/>
                </a:lnTo>
                <a:lnTo>
                  <a:pt x="52" y="58"/>
                </a:lnTo>
                <a:lnTo>
                  <a:pt x="35" y="58"/>
                </a:lnTo>
                <a:lnTo>
                  <a:pt x="17" y="53"/>
                </a:lnTo>
                <a:lnTo>
                  <a:pt x="1" y="41"/>
                </a:lnTo>
                <a:lnTo>
                  <a:pt x="0" y="32"/>
                </a:lnTo>
                <a:lnTo>
                  <a:pt x="28" y="32"/>
                </a:lnTo>
                <a:lnTo>
                  <a:pt x="43" y="28"/>
                </a:lnTo>
                <a:lnTo>
                  <a:pt x="52" y="15"/>
                </a:lnTo>
                <a:lnTo>
                  <a:pt x="60" y="7"/>
                </a:lnTo>
                <a:lnTo>
                  <a:pt x="66" y="0"/>
                </a:lnTo>
                <a:lnTo>
                  <a:pt x="66" y="0"/>
                </a:lnTo>
                <a:lnTo>
                  <a:pt x="64" y="7"/>
                </a:lnTo>
                <a:lnTo>
                  <a:pt x="64" y="11"/>
                </a:lnTo>
                <a:lnTo>
                  <a:pt x="66" y="15"/>
                </a:lnTo>
                <a:lnTo>
                  <a:pt x="66" y="15"/>
                </a:lnTo>
                <a:lnTo>
                  <a:pt x="66" y="15"/>
                </a:lnTo>
                <a:lnTo>
                  <a:pt x="77" y="28"/>
                </a:lnTo>
                <a:lnTo>
                  <a:pt x="81" y="32"/>
                </a:lnTo>
                <a:lnTo>
                  <a:pt x="90" y="43"/>
                </a:lnTo>
                <a:lnTo>
                  <a:pt x="104" y="43"/>
                </a:lnTo>
                <a:lnTo>
                  <a:pt x="109" y="49"/>
                </a:lnTo>
                <a:lnTo>
                  <a:pt x="115" y="62"/>
                </a:lnTo>
                <a:lnTo>
                  <a:pt x="119" y="66"/>
                </a:lnTo>
                <a:lnTo>
                  <a:pt x="109" y="77"/>
                </a:lnTo>
                <a:lnTo>
                  <a:pt x="98" y="89"/>
                </a:lnTo>
                <a:lnTo>
                  <a:pt x="94" y="102"/>
                </a:lnTo>
                <a:lnTo>
                  <a:pt x="88" y="111"/>
                </a:lnTo>
                <a:lnTo>
                  <a:pt x="88" y="125"/>
                </a:lnTo>
                <a:lnTo>
                  <a:pt x="81" y="125"/>
                </a:lnTo>
                <a:lnTo>
                  <a:pt x="73" y="125"/>
                </a:lnTo>
                <a:lnTo>
                  <a:pt x="73" y="125"/>
                </a:lnTo>
                <a:lnTo>
                  <a:pt x="69" y="126"/>
                </a:lnTo>
                <a:lnTo>
                  <a:pt x="66" y="130"/>
                </a:lnTo>
                <a:lnTo>
                  <a:pt x="64" y="132"/>
                </a:lnTo>
                <a:lnTo>
                  <a:pt x="64" y="132"/>
                </a:lnTo>
                <a:lnTo>
                  <a:pt x="64" y="132"/>
                </a:lnTo>
                <a:lnTo>
                  <a:pt x="64" y="145"/>
                </a:lnTo>
                <a:lnTo>
                  <a:pt x="52" y="142"/>
                </a:lnTo>
                <a:lnTo>
                  <a:pt x="47" y="147"/>
                </a:lnTo>
                <a:lnTo>
                  <a:pt x="47" y="147"/>
                </a:lnTo>
                <a:lnTo>
                  <a:pt x="51" y="151"/>
                </a:lnTo>
                <a:lnTo>
                  <a:pt x="51" y="153"/>
                </a:lnTo>
                <a:lnTo>
                  <a:pt x="49" y="155"/>
                </a:lnTo>
                <a:lnTo>
                  <a:pt x="47" y="155"/>
                </a:lnTo>
                <a:lnTo>
                  <a:pt x="47" y="155"/>
                </a:lnTo>
                <a:lnTo>
                  <a:pt x="39" y="155"/>
                </a:lnTo>
                <a:lnTo>
                  <a:pt x="35" y="153"/>
                </a:lnTo>
                <a:lnTo>
                  <a:pt x="35" y="153"/>
                </a:lnTo>
                <a:lnTo>
                  <a:pt x="35" y="153"/>
                </a:lnTo>
                <a:lnTo>
                  <a:pt x="35" y="153"/>
                </a:lnTo>
                <a:close/>
              </a:path>
            </a:pathLst>
          </a:custGeom>
          <a:solidFill>
            <a:schemeClr val="bg1">
              <a:lumMod val="85000"/>
            </a:schemeClr>
          </a:solidFill>
          <a:ln w="635" cap="rnd">
            <a:solidFill>
              <a:schemeClr val="bg1">
                <a:alpha val="17000"/>
              </a:schemeClr>
            </a:solidFill>
            <a:round/>
            <a:headEnd/>
            <a:tailEnd/>
          </a:ln>
        </p:spPr>
        <p:txBody>
          <a:bodyPr/>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56" name="Freeform 154"/>
          <p:cNvSpPr>
            <a:spLocks/>
          </p:cNvSpPr>
          <p:nvPr/>
        </p:nvSpPr>
        <p:spPr bwMode="auto">
          <a:xfrm>
            <a:off x="2777406" y="3694550"/>
            <a:ext cx="242263" cy="278927"/>
          </a:xfrm>
          <a:custGeom>
            <a:avLst/>
            <a:gdLst>
              <a:gd name="T0" fmla="*/ 35 w 119"/>
              <a:gd name="T1" fmla="*/ 153 h 161"/>
              <a:gd name="T2" fmla="*/ 18 w 119"/>
              <a:gd name="T3" fmla="*/ 161 h 161"/>
              <a:gd name="T4" fmla="*/ 5 w 119"/>
              <a:gd name="T5" fmla="*/ 121 h 161"/>
              <a:gd name="T6" fmla="*/ 18 w 119"/>
              <a:gd name="T7" fmla="*/ 117 h 161"/>
              <a:gd name="T8" fmla="*/ 51 w 119"/>
              <a:gd name="T9" fmla="*/ 98 h 161"/>
              <a:gd name="T10" fmla="*/ 52 w 119"/>
              <a:gd name="T11" fmla="*/ 58 h 161"/>
              <a:gd name="T12" fmla="*/ 35 w 119"/>
              <a:gd name="T13" fmla="*/ 58 h 161"/>
              <a:gd name="T14" fmla="*/ 17 w 119"/>
              <a:gd name="T15" fmla="*/ 53 h 161"/>
              <a:gd name="T16" fmla="*/ 1 w 119"/>
              <a:gd name="T17" fmla="*/ 41 h 161"/>
              <a:gd name="T18" fmla="*/ 0 w 119"/>
              <a:gd name="T19" fmla="*/ 32 h 161"/>
              <a:gd name="T20" fmla="*/ 28 w 119"/>
              <a:gd name="T21" fmla="*/ 32 h 161"/>
              <a:gd name="T22" fmla="*/ 43 w 119"/>
              <a:gd name="T23" fmla="*/ 28 h 161"/>
              <a:gd name="T24" fmla="*/ 52 w 119"/>
              <a:gd name="T25" fmla="*/ 15 h 161"/>
              <a:gd name="T26" fmla="*/ 60 w 119"/>
              <a:gd name="T27" fmla="*/ 7 h 161"/>
              <a:gd name="T28" fmla="*/ 66 w 119"/>
              <a:gd name="T29" fmla="*/ 0 h 161"/>
              <a:gd name="T30" fmla="*/ 66 w 119"/>
              <a:gd name="T31" fmla="*/ 0 h 161"/>
              <a:gd name="T32" fmla="*/ 64 w 119"/>
              <a:gd name="T33" fmla="*/ 7 h 161"/>
              <a:gd name="T34" fmla="*/ 64 w 119"/>
              <a:gd name="T35" fmla="*/ 11 h 161"/>
              <a:gd name="T36" fmla="*/ 66 w 119"/>
              <a:gd name="T37" fmla="*/ 15 h 161"/>
              <a:gd name="T38" fmla="*/ 66 w 119"/>
              <a:gd name="T39" fmla="*/ 15 h 161"/>
              <a:gd name="T40" fmla="*/ 66 w 119"/>
              <a:gd name="T41" fmla="*/ 15 h 161"/>
              <a:gd name="T42" fmla="*/ 77 w 119"/>
              <a:gd name="T43" fmla="*/ 28 h 161"/>
              <a:gd name="T44" fmla="*/ 81 w 119"/>
              <a:gd name="T45" fmla="*/ 32 h 161"/>
              <a:gd name="T46" fmla="*/ 90 w 119"/>
              <a:gd name="T47" fmla="*/ 43 h 161"/>
              <a:gd name="T48" fmla="*/ 104 w 119"/>
              <a:gd name="T49" fmla="*/ 43 h 161"/>
              <a:gd name="T50" fmla="*/ 109 w 119"/>
              <a:gd name="T51" fmla="*/ 49 h 161"/>
              <a:gd name="T52" fmla="*/ 115 w 119"/>
              <a:gd name="T53" fmla="*/ 62 h 161"/>
              <a:gd name="T54" fmla="*/ 119 w 119"/>
              <a:gd name="T55" fmla="*/ 66 h 161"/>
              <a:gd name="T56" fmla="*/ 109 w 119"/>
              <a:gd name="T57" fmla="*/ 77 h 161"/>
              <a:gd name="T58" fmla="*/ 98 w 119"/>
              <a:gd name="T59" fmla="*/ 89 h 161"/>
              <a:gd name="T60" fmla="*/ 94 w 119"/>
              <a:gd name="T61" fmla="*/ 102 h 161"/>
              <a:gd name="T62" fmla="*/ 88 w 119"/>
              <a:gd name="T63" fmla="*/ 111 h 161"/>
              <a:gd name="T64" fmla="*/ 88 w 119"/>
              <a:gd name="T65" fmla="*/ 125 h 161"/>
              <a:gd name="T66" fmla="*/ 81 w 119"/>
              <a:gd name="T67" fmla="*/ 125 h 161"/>
              <a:gd name="T68" fmla="*/ 73 w 119"/>
              <a:gd name="T69" fmla="*/ 125 h 161"/>
              <a:gd name="T70" fmla="*/ 73 w 119"/>
              <a:gd name="T71" fmla="*/ 125 h 161"/>
              <a:gd name="T72" fmla="*/ 69 w 119"/>
              <a:gd name="T73" fmla="*/ 126 h 161"/>
              <a:gd name="T74" fmla="*/ 66 w 119"/>
              <a:gd name="T75" fmla="*/ 130 h 161"/>
              <a:gd name="T76" fmla="*/ 64 w 119"/>
              <a:gd name="T77" fmla="*/ 132 h 161"/>
              <a:gd name="T78" fmla="*/ 64 w 119"/>
              <a:gd name="T79" fmla="*/ 132 h 161"/>
              <a:gd name="T80" fmla="*/ 64 w 119"/>
              <a:gd name="T81" fmla="*/ 132 h 161"/>
              <a:gd name="T82" fmla="*/ 64 w 119"/>
              <a:gd name="T83" fmla="*/ 145 h 161"/>
              <a:gd name="T84" fmla="*/ 52 w 119"/>
              <a:gd name="T85" fmla="*/ 142 h 161"/>
              <a:gd name="T86" fmla="*/ 47 w 119"/>
              <a:gd name="T87" fmla="*/ 147 h 161"/>
              <a:gd name="T88" fmla="*/ 47 w 119"/>
              <a:gd name="T89" fmla="*/ 147 h 161"/>
              <a:gd name="T90" fmla="*/ 51 w 119"/>
              <a:gd name="T91" fmla="*/ 151 h 161"/>
              <a:gd name="T92" fmla="*/ 51 w 119"/>
              <a:gd name="T93" fmla="*/ 153 h 161"/>
              <a:gd name="T94" fmla="*/ 49 w 119"/>
              <a:gd name="T95" fmla="*/ 155 h 161"/>
              <a:gd name="T96" fmla="*/ 47 w 119"/>
              <a:gd name="T97" fmla="*/ 155 h 161"/>
              <a:gd name="T98" fmla="*/ 47 w 119"/>
              <a:gd name="T99" fmla="*/ 155 h 161"/>
              <a:gd name="T100" fmla="*/ 39 w 119"/>
              <a:gd name="T101" fmla="*/ 155 h 161"/>
              <a:gd name="T102" fmla="*/ 35 w 119"/>
              <a:gd name="T103" fmla="*/ 153 h 161"/>
              <a:gd name="T104" fmla="*/ 35 w 119"/>
              <a:gd name="T105" fmla="*/ 153 h 161"/>
              <a:gd name="T106" fmla="*/ 35 w 119"/>
              <a:gd name="T107" fmla="*/ 153 h 161"/>
              <a:gd name="T108" fmla="*/ 35 w 119"/>
              <a:gd name="T109" fmla="*/ 15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9" h="161">
                <a:moveTo>
                  <a:pt x="35" y="153"/>
                </a:moveTo>
                <a:lnTo>
                  <a:pt x="18" y="161"/>
                </a:lnTo>
                <a:lnTo>
                  <a:pt x="5" y="121"/>
                </a:lnTo>
                <a:lnTo>
                  <a:pt x="18" y="117"/>
                </a:lnTo>
                <a:lnTo>
                  <a:pt x="51" y="98"/>
                </a:lnTo>
                <a:lnTo>
                  <a:pt x="52" y="58"/>
                </a:lnTo>
                <a:lnTo>
                  <a:pt x="35" y="58"/>
                </a:lnTo>
                <a:lnTo>
                  <a:pt x="17" y="53"/>
                </a:lnTo>
                <a:lnTo>
                  <a:pt x="1" y="41"/>
                </a:lnTo>
                <a:lnTo>
                  <a:pt x="0" y="32"/>
                </a:lnTo>
                <a:lnTo>
                  <a:pt x="28" y="32"/>
                </a:lnTo>
                <a:lnTo>
                  <a:pt x="43" y="28"/>
                </a:lnTo>
                <a:lnTo>
                  <a:pt x="52" y="15"/>
                </a:lnTo>
                <a:lnTo>
                  <a:pt x="60" y="7"/>
                </a:lnTo>
                <a:lnTo>
                  <a:pt x="66" y="0"/>
                </a:lnTo>
                <a:lnTo>
                  <a:pt x="66" y="0"/>
                </a:lnTo>
                <a:lnTo>
                  <a:pt x="64" y="7"/>
                </a:lnTo>
                <a:lnTo>
                  <a:pt x="64" y="11"/>
                </a:lnTo>
                <a:lnTo>
                  <a:pt x="66" y="15"/>
                </a:lnTo>
                <a:lnTo>
                  <a:pt x="66" y="15"/>
                </a:lnTo>
                <a:lnTo>
                  <a:pt x="66" y="15"/>
                </a:lnTo>
                <a:lnTo>
                  <a:pt x="77" y="28"/>
                </a:lnTo>
                <a:lnTo>
                  <a:pt x="81" y="32"/>
                </a:lnTo>
                <a:lnTo>
                  <a:pt x="90" y="43"/>
                </a:lnTo>
                <a:lnTo>
                  <a:pt x="104" y="43"/>
                </a:lnTo>
                <a:lnTo>
                  <a:pt x="109" y="49"/>
                </a:lnTo>
                <a:lnTo>
                  <a:pt x="115" y="62"/>
                </a:lnTo>
                <a:lnTo>
                  <a:pt x="119" y="66"/>
                </a:lnTo>
                <a:lnTo>
                  <a:pt x="109" y="77"/>
                </a:lnTo>
                <a:lnTo>
                  <a:pt x="98" y="89"/>
                </a:lnTo>
                <a:lnTo>
                  <a:pt x="94" y="102"/>
                </a:lnTo>
                <a:lnTo>
                  <a:pt x="88" y="111"/>
                </a:lnTo>
                <a:lnTo>
                  <a:pt x="88" y="125"/>
                </a:lnTo>
                <a:lnTo>
                  <a:pt x="81" y="125"/>
                </a:lnTo>
                <a:lnTo>
                  <a:pt x="73" y="125"/>
                </a:lnTo>
                <a:lnTo>
                  <a:pt x="73" y="125"/>
                </a:lnTo>
                <a:lnTo>
                  <a:pt x="69" y="126"/>
                </a:lnTo>
                <a:lnTo>
                  <a:pt x="66" y="130"/>
                </a:lnTo>
                <a:lnTo>
                  <a:pt x="64" y="132"/>
                </a:lnTo>
                <a:lnTo>
                  <a:pt x="64" y="132"/>
                </a:lnTo>
                <a:lnTo>
                  <a:pt x="64" y="132"/>
                </a:lnTo>
                <a:lnTo>
                  <a:pt x="64" y="145"/>
                </a:lnTo>
                <a:lnTo>
                  <a:pt x="52" y="142"/>
                </a:lnTo>
                <a:lnTo>
                  <a:pt x="47" y="147"/>
                </a:lnTo>
                <a:lnTo>
                  <a:pt x="47" y="147"/>
                </a:lnTo>
                <a:lnTo>
                  <a:pt x="51" y="151"/>
                </a:lnTo>
                <a:lnTo>
                  <a:pt x="51" y="153"/>
                </a:lnTo>
                <a:lnTo>
                  <a:pt x="49" y="155"/>
                </a:lnTo>
                <a:lnTo>
                  <a:pt x="47" y="155"/>
                </a:lnTo>
                <a:lnTo>
                  <a:pt x="47" y="155"/>
                </a:lnTo>
                <a:lnTo>
                  <a:pt x="39" y="155"/>
                </a:lnTo>
                <a:lnTo>
                  <a:pt x="35" y="153"/>
                </a:lnTo>
                <a:lnTo>
                  <a:pt x="35" y="153"/>
                </a:lnTo>
                <a:lnTo>
                  <a:pt x="35" y="153"/>
                </a:lnTo>
                <a:lnTo>
                  <a:pt x="35" y="153"/>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57" name="Freeform 155"/>
          <p:cNvSpPr>
            <a:spLocks/>
          </p:cNvSpPr>
          <p:nvPr/>
        </p:nvSpPr>
        <p:spPr bwMode="auto">
          <a:xfrm>
            <a:off x="2634898" y="3569812"/>
            <a:ext cx="40716" cy="41579"/>
          </a:xfrm>
          <a:custGeom>
            <a:avLst/>
            <a:gdLst>
              <a:gd name="T0" fmla="*/ 0 w 20"/>
              <a:gd name="T1" fmla="*/ 21 h 24"/>
              <a:gd name="T2" fmla="*/ 0 w 20"/>
              <a:gd name="T3" fmla="*/ 11 h 24"/>
              <a:gd name="T4" fmla="*/ 9 w 20"/>
              <a:gd name="T5" fmla="*/ 0 h 24"/>
              <a:gd name="T6" fmla="*/ 20 w 20"/>
              <a:gd name="T7" fmla="*/ 4 h 24"/>
              <a:gd name="T8" fmla="*/ 17 w 20"/>
              <a:gd name="T9" fmla="*/ 24 h 24"/>
              <a:gd name="T10" fmla="*/ 11 w 20"/>
              <a:gd name="T11" fmla="*/ 19 h 24"/>
              <a:gd name="T12" fmla="*/ 0 w 20"/>
              <a:gd name="T13" fmla="*/ 21 h 24"/>
              <a:gd name="T14" fmla="*/ 0 w 20"/>
              <a:gd name="T15" fmla="*/ 21 h 24"/>
              <a:gd name="T16" fmla="*/ 0 w 20"/>
              <a:gd name="T17" fmla="*/ 21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24">
                <a:moveTo>
                  <a:pt x="0" y="21"/>
                </a:moveTo>
                <a:lnTo>
                  <a:pt x="0" y="11"/>
                </a:lnTo>
                <a:lnTo>
                  <a:pt x="9" y="0"/>
                </a:lnTo>
                <a:lnTo>
                  <a:pt x="20" y="4"/>
                </a:lnTo>
                <a:lnTo>
                  <a:pt x="17" y="24"/>
                </a:lnTo>
                <a:lnTo>
                  <a:pt x="11" y="19"/>
                </a:lnTo>
                <a:lnTo>
                  <a:pt x="0" y="21"/>
                </a:lnTo>
                <a:lnTo>
                  <a:pt x="0" y="21"/>
                </a:lnTo>
                <a:lnTo>
                  <a:pt x="0" y="21"/>
                </a:lnTo>
                <a:close/>
              </a:path>
            </a:pathLst>
          </a:custGeom>
          <a:solidFill>
            <a:schemeClr val="bg1">
              <a:lumMod val="85000"/>
            </a:schemeClr>
          </a:solidFill>
          <a:ln w="635" cap="rnd">
            <a:solidFill>
              <a:schemeClr val="bg1">
                <a:alpha val="17000"/>
              </a:schemeClr>
            </a:solidFill>
            <a:round/>
            <a:headEnd/>
            <a:tailEnd/>
          </a:ln>
        </p:spPr>
        <p:txBody>
          <a:bodyPr/>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58" name="Freeform 156"/>
          <p:cNvSpPr>
            <a:spLocks/>
          </p:cNvSpPr>
          <p:nvPr/>
        </p:nvSpPr>
        <p:spPr bwMode="auto">
          <a:xfrm>
            <a:off x="2634898" y="3569812"/>
            <a:ext cx="40716" cy="41579"/>
          </a:xfrm>
          <a:custGeom>
            <a:avLst/>
            <a:gdLst>
              <a:gd name="T0" fmla="*/ 0 w 20"/>
              <a:gd name="T1" fmla="*/ 21 h 24"/>
              <a:gd name="T2" fmla="*/ 0 w 20"/>
              <a:gd name="T3" fmla="*/ 11 h 24"/>
              <a:gd name="T4" fmla="*/ 9 w 20"/>
              <a:gd name="T5" fmla="*/ 0 h 24"/>
              <a:gd name="T6" fmla="*/ 20 w 20"/>
              <a:gd name="T7" fmla="*/ 4 h 24"/>
              <a:gd name="T8" fmla="*/ 17 w 20"/>
              <a:gd name="T9" fmla="*/ 24 h 24"/>
              <a:gd name="T10" fmla="*/ 11 w 20"/>
              <a:gd name="T11" fmla="*/ 19 h 24"/>
              <a:gd name="T12" fmla="*/ 0 w 20"/>
              <a:gd name="T13" fmla="*/ 21 h 24"/>
              <a:gd name="T14" fmla="*/ 0 w 20"/>
              <a:gd name="T15" fmla="*/ 21 h 24"/>
              <a:gd name="T16" fmla="*/ 0 w 20"/>
              <a:gd name="T17" fmla="*/ 21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24">
                <a:moveTo>
                  <a:pt x="0" y="21"/>
                </a:moveTo>
                <a:lnTo>
                  <a:pt x="0" y="11"/>
                </a:lnTo>
                <a:lnTo>
                  <a:pt x="9" y="0"/>
                </a:lnTo>
                <a:lnTo>
                  <a:pt x="20" y="4"/>
                </a:lnTo>
                <a:lnTo>
                  <a:pt x="17" y="24"/>
                </a:lnTo>
                <a:lnTo>
                  <a:pt x="11" y="19"/>
                </a:lnTo>
                <a:lnTo>
                  <a:pt x="0" y="21"/>
                </a:lnTo>
                <a:lnTo>
                  <a:pt x="0" y="21"/>
                </a:lnTo>
                <a:lnTo>
                  <a:pt x="0" y="21"/>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59" name="Freeform 157"/>
          <p:cNvSpPr>
            <a:spLocks/>
          </p:cNvSpPr>
          <p:nvPr/>
        </p:nvSpPr>
        <p:spPr bwMode="auto">
          <a:xfrm>
            <a:off x="1574235" y="3474526"/>
            <a:ext cx="435667" cy="408863"/>
          </a:xfrm>
          <a:custGeom>
            <a:avLst/>
            <a:gdLst>
              <a:gd name="T0" fmla="*/ 190 w 214"/>
              <a:gd name="T1" fmla="*/ 11 h 236"/>
              <a:gd name="T2" fmla="*/ 199 w 214"/>
              <a:gd name="T3" fmla="*/ 23 h 236"/>
              <a:gd name="T4" fmla="*/ 210 w 214"/>
              <a:gd name="T5" fmla="*/ 55 h 236"/>
              <a:gd name="T6" fmla="*/ 214 w 214"/>
              <a:gd name="T7" fmla="*/ 193 h 236"/>
              <a:gd name="T8" fmla="*/ 197 w 214"/>
              <a:gd name="T9" fmla="*/ 229 h 236"/>
              <a:gd name="T10" fmla="*/ 93 w 214"/>
              <a:gd name="T11" fmla="*/ 172 h 236"/>
              <a:gd name="T12" fmla="*/ 59 w 214"/>
              <a:gd name="T13" fmla="*/ 176 h 236"/>
              <a:gd name="T14" fmla="*/ 38 w 214"/>
              <a:gd name="T15" fmla="*/ 170 h 236"/>
              <a:gd name="T16" fmla="*/ 14 w 214"/>
              <a:gd name="T17" fmla="*/ 153 h 236"/>
              <a:gd name="T18" fmla="*/ 0 w 214"/>
              <a:gd name="T19" fmla="*/ 127 h 236"/>
              <a:gd name="T20" fmla="*/ 6 w 214"/>
              <a:gd name="T21" fmla="*/ 102 h 236"/>
              <a:gd name="T22" fmla="*/ 8 w 214"/>
              <a:gd name="T23" fmla="*/ 66 h 236"/>
              <a:gd name="T24" fmla="*/ 2 w 214"/>
              <a:gd name="T25" fmla="*/ 59 h 236"/>
              <a:gd name="T26" fmla="*/ 12 w 214"/>
              <a:gd name="T27" fmla="*/ 49 h 236"/>
              <a:gd name="T28" fmla="*/ 12 w 214"/>
              <a:gd name="T29" fmla="*/ 30 h 236"/>
              <a:gd name="T30" fmla="*/ 27 w 214"/>
              <a:gd name="T31" fmla="*/ 17 h 236"/>
              <a:gd name="T32" fmla="*/ 33 w 214"/>
              <a:gd name="T33" fmla="*/ 0 h 236"/>
              <a:gd name="T34" fmla="*/ 42 w 214"/>
              <a:gd name="T35" fmla="*/ 4 h 236"/>
              <a:gd name="T36" fmla="*/ 53 w 214"/>
              <a:gd name="T37" fmla="*/ 4 h 236"/>
              <a:gd name="T38" fmla="*/ 61 w 214"/>
              <a:gd name="T39" fmla="*/ 4 h 236"/>
              <a:gd name="T40" fmla="*/ 65 w 214"/>
              <a:gd name="T41" fmla="*/ 8 h 236"/>
              <a:gd name="T42" fmla="*/ 69 w 214"/>
              <a:gd name="T43" fmla="*/ 11 h 236"/>
              <a:gd name="T44" fmla="*/ 70 w 214"/>
              <a:gd name="T45" fmla="*/ 15 h 236"/>
              <a:gd name="T46" fmla="*/ 80 w 214"/>
              <a:gd name="T47" fmla="*/ 21 h 236"/>
              <a:gd name="T48" fmla="*/ 82 w 214"/>
              <a:gd name="T49" fmla="*/ 21 h 236"/>
              <a:gd name="T50" fmla="*/ 89 w 214"/>
              <a:gd name="T51" fmla="*/ 32 h 236"/>
              <a:gd name="T52" fmla="*/ 93 w 214"/>
              <a:gd name="T53" fmla="*/ 34 h 236"/>
              <a:gd name="T54" fmla="*/ 101 w 214"/>
              <a:gd name="T55" fmla="*/ 36 h 236"/>
              <a:gd name="T56" fmla="*/ 106 w 214"/>
              <a:gd name="T57" fmla="*/ 38 h 236"/>
              <a:gd name="T58" fmla="*/ 120 w 214"/>
              <a:gd name="T59" fmla="*/ 49 h 236"/>
              <a:gd name="T60" fmla="*/ 125 w 214"/>
              <a:gd name="T61" fmla="*/ 51 h 236"/>
              <a:gd name="T62" fmla="*/ 137 w 214"/>
              <a:gd name="T63" fmla="*/ 53 h 236"/>
              <a:gd name="T64" fmla="*/ 142 w 214"/>
              <a:gd name="T65" fmla="*/ 49 h 236"/>
              <a:gd name="T66" fmla="*/ 146 w 214"/>
              <a:gd name="T67" fmla="*/ 45 h 236"/>
              <a:gd name="T68" fmla="*/ 148 w 214"/>
              <a:gd name="T69" fmla="*/ 36 h 236"/>
              <a:gd name="T70" fmla="*/ 146 w 214"/>
              <a:gd name="T71" fmla="*/ 28 h 236"/>
              <a:gd name="T72" fmla="*/ 144 w 214"/>
              <a:gd name="T73" fmla="*/ 19 h 236"/>
              <a:gd name="T74" fmla="*/ 148 w 214"/>
              <a:gd name="T75" fmla="*/ 11 h 236"/>
              <a:gd name="T76" fmla="*/ 150 w 214"/>
              <a:gd name="T77" fmla="*/ 9 h 236"/>
              <a:gd name="T78" fmla="*/ 163 w 214"/>
              <a:gd name="T79" fmla="*/ 6 h 236"/>
              <a:gd name="T80" fmla="*/ 169 w 214"/>
              <a:gd name="T81" fmla="*/ 4 h 236"/>
              <a:gd name="T82" fmla="*/ 176 w 214"/>
              <a:gd name="T83" fmla="*/ 6 h 236"/>
              <a:gd name="T84" fmla="*/ 182 w 214"/>
              <a:gd name="T85" fmla="*/ 8 h 236"/>
              <a:gd name="T86" fmla="*/ 182 w 214"/>
              <a:gd name="T87" fmla="*/ 8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14" h="236">
                <a:moveTo>
                  <a:pt x="182" y="8"/>
                </a:moveTo>
                <a:lnTo>
                  <a:pt x="190" y="11"/>
                </a:lnTo>
                <a:lnTo>
                  <a:pt x="191" y="17"/>
                </a:lnTo>
                <a:lnTo>
                  <a:pt x="199" y="23"/>
                </a:lnTo>
                <a:lnTo>
                  <a:pt x="210" y="21"/>
                </a:lnTo>
                <a:lnTo>
                  <a:pt x="210" y="55"/>
                </a:lnTo>
                <a:lnTo>
                  <a:pt x="214" y="66"/>
                </a:lnTo>
                <a:lnTo>
                  <a:pt x="214" y="193"/>
                </a:lnTo>
                <a:lnTo>
                  <a:pt x="214" y="229"/>
                </a:lnTo>
                <a:lnTo>
                  <a:pt x="197" y="229"/>
                </a:lnTo>
                <a:lnTo>
                  <a:pt x="197" y="236"/>
                </a:lnTo>
                <a:lnTo>
                  <a:pt x="93" y="172"/>
                </a:lnTo>
                <a:lnTo>
                  <a:pt x="69" y="185"/>
                </a:lnTo>
                <a:lnTo>
                  <a:pt x="59" y="176"/>
                </a:lnTo>
                <a:lnTo>
                  <a:pt x="38" y="170"/>
                </a:lnTo>
                <a:lnTo>
                  <a:pt x="38" y="170"/>
                </a:lnTo>
                <a:lnTo>
                  <a:pt x="27" y="159"/>
                </a:lnTo>
                <a:lnTo>
                  <a:pt x="14" y="153"/>
                </a:lnTo>
                <a:lnTo>
                  <a:pt x="10" y="138"/>
                </a:lnTo>
                <a:lnTo>
                  <a:pt x="0" y="127"/>
                </a:lnTo>
                <a:lnTo>
                  <a:pt x="10" y="117"/>
                </a:lnTo>
                <a:lnTo>
                  <a:pt x="6" y="102"/>
                </a:lnTo>
                <a:lnTo>
                  <a:pt x="12" y="96"/>
                </a:lnTo>
                <a:lnTo>
                  <a:pt x="8" y="66"/>
                </a:lnTo>
                <a:lnTo>
                  <a:pt x="2" y="59"/>
                </a:lnTo>
                <a:lnTo>
                  <a:pt x="2" y="59"/>
                </a:lnTo>
                <a:lnTo>
                  <a:pt x="2" y="49"/>
                </a:lnTo>
                <a:lnTo>
                  <a:pt x="12" y="49"/>
                </a:lnTo>
                <a:lnTo>
                  <a:pt x="17" y="42"/>
                </a:lnTo>
                <a:lnTo>
                  <a:pt x="12" y="30"/>
                </a:lnTo>
                <a:lnTo>
                  <a:pt x="12" y="30"/>
                </a:lnTo>
                <a:lnTo>
                  <a:pt x="27" y="17"/>
                </a:lnTo>
                <a:lnTo>
                  <a:pt x="33" y="15"/>
                </a:lnTo>
                <a:lnTo>
                  <a:pt x="33" y="0"/>
                </a:lnTo>
                <a:lnTo>
                  <a:pt x="42" y="4"/>
                </a:lnTo>
                <a:lnTo>
                  <a:pt x="42" y="4"/>
                </a:lnTo>
                <a:lnTo>
                  <a:pt x="53" y="4"/>
                </a:lnTo>
                <a:lnTo>
                  <a:pt x="53" y="4"/>
                </a:lnTo>
                <a:lnTo>
                  <a:pt x="57" y="4"/>
                </a:lnTo>
                <a:lnTo>
                  <a:pt x="61" y="4"/>
                </a:lnTo>
                <a:lnTo>
                  <a:pt x="61" y="4"/>
                </a:lnTo>
                <a:lnTo>
                  <a:pt x="65" y="8"/>
                </a:lnTo>
                <a:lnTo>
                  <a:pt x="65" y="9"/>
                </a:lnTo>
                <a:lnTo>
                  <a:pt x="69" y="11"/>
                </a:lnTo>
                <a:lnTo>
                  <a:pt x="70" y="15"/>
                </a:lnTo>
                <a:lnTo>
                  <a:pt x="70" y="15"/>
                </a:lnTo>
                <a:lnTo>
                  <a:pt x="76" y="17"/>
                </a:lnTo>
                <a:lnTo>
                  <a:pt x="80" y="21"/>
                </a:lnTo>
                <a:lnTo>
                  <a:pt x="82" y="21"/>
                </a:lnTo>
                <a:lnTo>
                  <a:pt x="82" y="21"/>
                </a:lnTo>
                <a:lnTo>
                  <a:pt x="86" y="27"/>
                </a:lnTo>
                <a:lnTo>
                  <a:pt x="89" y="32"/>
                </a:lnTo>
                <a:lnTo>
                  <a:pt x="89" y="32"/>
                </a:lnTo>
                <a:lnTo>
                  <a:pt x="93" y="34"/>
                </a:lnTo>
                <a:lnTo>
                  <a:pt x="95" y="34"/>
                </a:lnTo>
                <a:lnTo>
                  <a:pt x="101" y="36"/>
                </a:lnTo>
                <a:lnTo>
                  <a:pt x="101" y="36"/>
                </a:lnTo>
                <a:lnTo>
                  <a:pt x="106" y="38"/>
                </a:lnTo>
                <a:lnTo>
                  <a:pt x="110" y="42"/>
                </a:lnTo>
                <a:lnTo>
                  <a:pt x="120" y="49"/>
                </a:lnTo>
                <a:lnTo>
                  <a:pt x="120" y="49"/>
                </a:lnTo>
                <a:lnTo>
                  <a:pt x="125" y="51"/>
                </a:lnTo>
                <a:lnTo>
                  <a:pt x="131" y="53"/>
                </a:lnTo>
                <a:lnTo>
                  <a:pt x="137" y="53"/>
                </a:lnTo>
                <a:lnTo>
                  <a:pt x="142" y="49"/>
                </a:lnTo>
                <a:lnTo>
                  <a:pt x="142" y="49"/>
                </a:lnTo>
                <a:lnTo>
                  <a:pt x="144" y="47"/>
                </a:lnTo>
                <a:lnTo>
                  <a:pt x="146" y="45"/>
                </a:lnTo>
                <a:lnTo>
                  <a:pt x="146" y="42"/>
                </a:lnTo>
                <a:lnTo>
                  <a:pt x="148" y="36"/>
                </a:lnTo>
                <a:lnTo>
                  <a:pt x="148" y="36"/>
                </a:lnTo>
                <a:lnTo>
                  <a:pt x="146" y="28"/>
                </a:lnTo>
                <a:lnTo>
                  <a:pt x="144" y="21"/>
                </a:lnTo>
                <a:lnTo>
                  <a:pt x="144" y="19"/>
                </a:lnTo>
                <a:lnTo>
                  <a:pt x="146" y="15"/>
                </a:lnTo>
                <a:lnTo>
                  <a:pt x="148" y="11"/>
                </a:lnTo>
                <a:lnTo>
                  <a:pt x="150" y="9"/>
                </a:lnTo>
                <a:lnTo>
                  <a:pt x="150" y="9"/>
                </a:lnTo>
                <a:lnTo>
                  <a:pt x="157" y="8"/>
                </a:lnTo>
                <a:lnTo>
                  <a:pt x="163" y="6"/>
                </a:lnTo>
                <a:lnTo>
                  <a:pt x="163" y="6"/>
                </a:lnTo>
                <a:lnTo>
                  <a:pt x="169" y="4"/>
                </a:lnTo>
                <a:lnTo>
                  <a:pt x="173" y="4"/>
                </a:lnTo>
                <a:lnTo>
                  <a:pt x="176" y="6"/>
                </a:lnTo>
                <a:lnTo>
                  <a:pt x="182" y="8"/>
                </a:lnTo>
                <a:lnTo>
                  <a:pt x="182" y="8"/>
                </a:lnTo>
                <a:lnTo>
                  <a:pt x="182" y="8"/>
                </a:lnTo>
                <a:lnTo>
                  <a:pt x="182" y="8"/>
                </a:lnTo>
                <a:close/>
              </a:path>
            </a:pathLst>
          </a:custGeom>
          <a:solidFill>
            <a:schemeClr val="bg1">
              <a:lumMod val="85000"/>
            </a:schemeClr>
          </a:solidFill>
          <a:ln w="635" cap="rnd">
            <a:solidFill>
              <a:schemeClr val="bg1">
                <a:alpha val="17000"/>
              </a:schemeClr>
            </a:solidFill>
            <a:round/>
            <a:headEnd/>
            <a:tailEnd/>
          </a:ln>
        </p:spPr>
        <p:txBody>
          <a:bodyPr/>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60" name="Freeform 158"/>
          <p:cNvSpPr>
            <a:spLocks/>
          </p:cNvSpPr>
          <p:nvPr/>
        </p:nvSpPr>
        <p:spPr bwMode="auto">
          <a:xfrm>
            <a:off x="1574235" y="3474526"/>
            <a:ext cx="435667" cy="408863"/>
          </a:xfrm>
          <a:custGeom>
            <a:avLst/>
            <a:gdLst>
              <a:gd name="T0" fmla="*/ 190 w 214"/>
              <a:gd name="T1" fmla="*/ 11 h 236"/>
              <a:gd name="T2" fmla="*/ 199 w 214"/>
              <a:gd name="T3" fmla="*/ 23 h 236"/>
              <a:gd name="T4" fmla="*/ 210 w 214"/>
              <a:gd name="T5" fmla="*/ 55 h 236"/>
              <a:gd name="T6" fmla="*/ 214 w 214"/>
              <a:gd name="T7" fmla="*/ 193 h 236"/>
              <a:gd name="T8" fmla="*/ 197 w 214"/>
              <a:gd name="T9" fmla="*/ 229 h 236"/>
              <a:gd name="T10" fmla="*/ 93 w 214"/>
              <a:gd name="T11" fmla="*/ 172 h 236"/>
              <a:gd name="T12" fmla="*/ 59 w 214"/>
              <a:gd name="T13" fmla="*/ 176 h 236"/>
              <a:gd name="T14" fmla="*/ 38 w 214"/>
              <a:gd name="T15" fmla="*/ 170 h 236"/>
              <a:gd name="T16" fmla="*/ 14 w 214"/>
              <a:gd name="T17" fmla="*/ 153 h 236"/>
              <a:gd name="T18" fmla="*/ 0 w 214"/>
              <a:gd name="T19" fmla="*/ 127 h 236"/>
              <a:gd name="T20" fmla="*/ 6 w 214"/>
              <a:gd name="T21" fmla="*/ 102 h 236"/>
              <a:gd name="T22" fmla="*/ 8 w 214"/>
              <a:gd name="T23" fmla="*/ 66 h 236"/>
              <a:gd name="T24" fmla="*/ 2 w 214"/>
              <a:gd name="T25" fmla="*/ 59 h 236"/>
              <a:gd name="T26" fmla="*/ 12 w 214"/>
              <a:gd name="T27" fmla="*/ 49 h 236"/>
              <a:gd name="T28" fmla="*/ 12 w 214"/>
              <a:gd name="T29" fmla="*/ 30 h 236"/>
              <a:gd name="T30" fmla="*/ 27 w 214"/>
              <a:gd name="T31" fmla="*/ 17 h 236"/>
              <a:gd name="T32" fmla="*/ 33 w 214"/>
              <a:gd name="T33" fmla="*/ 0 h 236"/>
              <a:gd name="T34" fmla="*/ 42 w 214"/>
              <a:gd name="T35" fmla="*/ 4 h 236"/>
              <a:gd name="T36" fmla="*/ 53 w 214"/>
              <a:gd name="T37" fmla="*/ 4 h 236"/>
              <a:gd name="T38" fmla="*/ 61 w 214"/>
              <a:gd name="T39" fmla="*/ 4 h 236"/>
              <a:gd name="T40" fmla="*/ 65 w 214"/>
              <a:gd name="T41" fmla="*/ 8 h 236"/>
              <a:gd name="T42" fmla="*/ 69 w 214"/>
              <a:gd name="T43" fmla="*/ 11 h 236"/>
              <a:gd name="T44" fmla="*/ 70 w 214"/>
              <a:gd name="T45" fmla="*/ 15 h 236"/>
              <a:gd name="T46" fmla="*/ 80 w 214"/>
              <a:gd name="T47" fmla="*/ 21 h 236"/>
              <a:gd name="T48" fmla="*/ 82 w 214"/>
              <a:gd name="T49" fmla="*/ 21 h 236"/>
              <a:gd name="T50" fmla="*/ 89 w 214"/>
              <a:gd name="T51" fmla="*/ 32 h 236"/>
              <a:gd name="T52" fmla="*/ 93 w 214"/>
              <a:gd name="T53" fmla="*/ 34 h 236"/>
              <a:gd name="T54" fmla="*/ 101 w 214"/>
              <a:gd name="T55" fmla="*/ 36 h 236"/>
              <a:gd name="T56" fmla="*/ 106 w 214"/>
              <a:gd name="T57" fmla="*/ 38 h 236"/>
              <a:gd name="T58" fmla="*/ 120 w 214"/>
              <a:gd name="T59" fmla="*/ 49 h 236"/>
              <a:gd name="T60" fmla="*/ 125 w 214"/>
              <a:gd name="T61" fmla="*/ 51 h 236"/>
              <a:gd name="T62" fmla="*/ 137 w 214"/>
              <a:gd name="T63" fmla="*/ 53 h 236"/>
              <a:gd name="T64" fmla="*/ 142 w 214"/>
              <a:gd name="T65" fmla="*/ 49 h 236"/>
              <a:gd name="T66" fmla="*/ 146 w 214"/>
              <a:gd name="T67" fmla="*/ 45 h 236"/>
              <a:gd name="T68" fmla="*/ 148 w 214"/>
              <a:gd name="T69" fmla="*/ 36 h 236"/>
              <a:gd name="T70" fmla="*/ 146 w 214"/>
              <a:gd name="T71" fmla="*/ 28 h 236"/>
              <a:gd name="T72" fmla="*/ 144 w 214"/>
              <a:gd name="T73" fmla="*/ 19 h 236"/>
              <a:gd name="T74" fmla="*/ 148 w 214"/>
              <a:gd name="T75" fmla="*/ 11 h 236"/>
              <a:gd name="T76" fmla="*/ 150 w 214"/>
              <a:gd name="T77" fmla="*/ 9 h 236"/>
              <a:gd name="T78" fmla="*/ 163 w 214"/>
              <a:gd name="T79" fmla="*/ 6 h 236"/>
              <a:gd name="T80" fmla="*/ 169 w 214"/>
              <a:gd name="T81" fmla="*/ 4 h 236"/>
              <a:gd name="T82" fmla="*/ 176 w 214"/>
              <a:gd name="T83" fmla="*/ 6 h 236"/>
              <a:gd name="T84" fmla="*/ 182 w 214"/>
              <a:gd name="T85" fmla="*/ 8 h 236"/>
              <a:gd name="T86" fmla="*/ 182 w 214"/>
              <a:gd name="T87" fmla="*/ 8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14" h="236">
                <a:moveTo>
                  <a:pt x="182" y="8"/>
                </a:moveTo>
                <a:lnTo>
                  <a:pt x="190" y="11"/>
                </a:lnTo>
                <a:lnTo>
                  <a:pt x="191" y="17"/>
                </a:lnTo>
                <a:lnTo>
                  <a:pt x="199" y="23"/>
                </a:lnTo>
                <a:lnTo>
                  <a:pt x="210" y="21"/>
                </a:lnTo>
                <a:lnTo>
                  <a:pt x="210" y="55"/>
                </a:lnTo>
                <a:lnTo>
                  <a:pt x="214" y="66"/>
                </a:lnTo>
                <a:lnTo>
                  <a:pt x="214" y="193"/>
                </a:lnTo>
                <a:lnTo>
                  <a:pt x="214" y="229"/>
                </a:lnTo>
                <a:lnTo>
                  <a:pt x="197" y="229"/>
                </a:lnTo>
                <a:lnTo>
                  <a:pt x="197" y="236"/>
                </a:lnTo>
                <a:lnTo>
                  <a:pt x="93" y="172"/>
                </a:lnTo>
                <a:lnTo>
                  <a:pt x="69" y="185"/>
                </a:lnTo>
                <a:lnTo>
                  <a:pt x="59" y="176"/>
                </a:lnTo>
                <a:lnTo>
                  <a:pt x="38" y="170"/>
                </a:lnTo>
                <a:lnTo>
                  <a:pt x="38" y="170"/>
                </a:lnTo>
                <a:lnTo>
                  <a:pt x="27" y="159"/>
                </a:lnTo>
                <a:lnTo>
                  <a:pt x="14" y="153"/>
                </a:lnTo>
                <a:lnTo>
                  <a:pt x="10" y="138"/>
                </a:lnTo>
                <a:lnTo>
                  <a:pt x="0" y="127"/>
                </a:lnTo>
                <a:lnTo>
                  <a:pt x="10" y="117"/>
                </a:lnTo>
                <a:lnTo>
                  <a:pt x="6" y="102"/>
                </a:lnTo>
                <a:lnTo>
                  <a:pt x="12" y="96"/>
                </a:lnTo>
                <a:lnTo>
                  <a:pt x="8" y="66"/>
                </a:lnTo>
                <a:lnTo>
                  <a:pt x="2" y="59"/>
                </a:lnTo>
                <a:lnTo>
                  <a:pt x="2" y="59"/>
                </a:lnTo>
                <a:lnTo>
                  <a:pt x="2" y="49"/>
                </a:lnTo>
                <a:lnTo>
                  <a:pt x="12" y="49"/>
                </a:lnTo>
                <a:lnTo>
                  <a:pt x="17" y="42"/>
                </a:lnTo>
                <a:lnTo>
                  <a:pt x="12" y="30"/>
                </a:lnTo>
                <a:lnTo>
                  <a:pt x="12" y="30"/>
                </a:lnTo>
                <a:lnTo>
                  <a:pt x="27" y="17"/>
                </a:lnTo>
                <a:lnTo>
                  <a:pt x="33" y="15"/>
                </a:lnTo>
                <a:lnTo>
                  <a:pt x="33" y="0"/>
                </a:lnTo>
                <a:lnTo>
                  <a:pt x="42" y="4"/>
                </a:lnTo>
                <a:lnTo>
                  <a:pt x="42" y="4"/>
                </a:lnTo>
                <a:lnTo>
                  <a:pt x="53" y="4"/>
                </a:lnTo>
                <a:lnTo>
                  <a:pt x="53" y="4"/>
                </a:lnTo>
                <a:lnTo>
                  <a:pt x="57" y="4"/>
                </a:lnTo>
                <a:lnTo>
                  <a:pt x="61" y="4"/>
                </a:lnTo>
                <a:lnTo>
                  <a:pt x="61" y="4"/>
                </a:lnTo>
                <a:lnTo>
                  <a:pt x="65" y="8"/>
                </a:lnTo>
                <a:lnTo>
                  <a:pt x="65" y="9"/>
                </a:lnTo>
                <a:lnTo>
                  <a:pt x="69" y="11"/>
                </a:lnTo>
                <a:lnTo>
                  <a:pt x="70" y="15"/>
                </a:lnTo>
                <a:lnTo>
                  <a:pt x="70" y="15"/>
                </a:lnTo>
                <a:lnTo>
                  <a:pt x="76" y="17"/>
                </a:lnTo>
                <a:lnTo>
                  <a:pt x="80" y="21"/>
                </a:lnTo>
                <a:lnTo>
                  <a:pt x="82" y="21"/>
                </a:lnTo>
                <a:lnTo>
                  <a:pt x="82" y="21"/>
                </a:lnTo>
                <a:lnTo>
                  <a:pt x="86" y="27"/>
                </a:lnTo>
                <a:lnTo>
                  <a:pt x="89" y="32"/>
                </a:lnTo>
                <a:lnTo>
                  <a:pt x="89" y="32"/>
                </a:lnTo>
                <a:lnTo>
                  <a:pt x="93" y="34"/>
                </a:lnTo>
                <a:lnTo>
                  <a:pt x="95" y="34"/>
                </a:lnTo>
                <a:lnTo>
                  <a:pt x="101" y="36"/>
                </a:lnTo>
                <a:lnTo>
                  <a:pt x="101" y="36"/>
                </a:lnTo>
                <a:lnTo>
                  <a:pt x="106" y="38"/>
                </a:lnTo>
                <a:lnTo>
                  <a:pt x="110" y="42"/>
                </a:lnTo>
                <a:lnTo>
                  <a:pt x="120" y="49"/>
                </a:lnTo>
                <a:lnTo>
                  <a:pt x="120" y="49"/>
                </a:lnTo>
                <a:lnTo>
                  <a:pt x="125" y="51"/>
                </a:lnTo>
                <a:lnTo>
                  <a:pt x="131" y="53"/>
                </a:lnTo>
                <a:lnTo>
                  <a:pt x="137" y="53"/>
                </a:lnTo>
                <a:lnTo>
                  <a:pt x="142" y="49"/>
                </a:lnTo>
                <a:lnTo>
                  <a:pt x="142" y="49"/>
                </a:lnTo>
                <a:lnTo>
                  <a:pt x="144" y="47"/>
                </a:lnTo>
                <a:lnTo>
                  <a:pt x="146" y="45"/>
                </a:lnTo>
                <a:lnTo>
                  <a:pt x="146" y="42"/>
                </a:lnTo>
                <a:lnTo>
                  <a:pt x="148" y="36"/>
                </a:lnTo>
                <a:lnTo>
                  <a:pt x="148" y="36"/>
                </a:lnTo>
                <a:lnTo>
                  <a:pt x="146" y="28"/>
                </a:lnTo>
                <a:lnTo>
                  <a:pt x="144" y="21"/>
                </a:lnTo>
                <a:lnTo>
                  <a:pt x="144" y="19"/>
                </a:lnTo>
                <a:lnTo>
                  <a:pt x="146" y="15"/>
                </a:lnTo>
                <a:lnTo>
                  <a:pt x="148" y="11"/>
                </a:lnTo>
                <a:lnTo>
                  <a:pt x="150" y="9"/>
                </a:lnTo>
                <a:lnTo>
                  <a:pt x="150" y="9"/>
                </a:lnTo>
                <a:lnTo>
                  <a:pt x="157" y="8"/>
                </a:lnTo>
                <a:lnTo>
                  <a:pt x="163" y="6"/>
                </a:lnTo>
                <a:lnTo>
                  <a:pt x="163" y="6"/>
                </a:lnTo>
                <a:lnTo>
                  <a:pt x="169" y="4"/>
                </a:lnTo>
                <a:lnTo>
                  <a:pt x="173" y="4"/>
                </a:lnTo>
                <a:lnTo>
                  <a:pt x="176" y="6"/>
                </a:lnTo>
                <a:lnTo>
                  <a:pt x="182" y="8"/>
                </a:lnTo>
                <a:lnTo>
                  <a:pt x="182" y="8"/>
                </a:lnTo>
                <a:lnTo>
                  <a:pt x="182" y="8"/>
                </a:lnTo>
                <a:lnTo>
                  <a:pt x="182" y="8"/>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61" name="Freeform 159"/>
          <p:cNvSpPr>
            <a:spLocks/>
          </p:cNvSpPr>
          <p:nvPr/>
        </p:nvSpPr>
        <p:spPr bwMode="auto">
          <a:xfrm>
            <a:off x="2298987" y="3422551"/>
            <a:ext cx="42752" cy="51975"/>
          </a:xfrm>
          <a:custGeom>
            <a:avLst/>
            <a:gdLst>
              <a:gd name="T0" fmla="*/ 0 w 21"/>
              <a:gd name="T1" fmla="*/ 30 h 30"/>
              <a:gd name="T2" fmla="*/ 6 w 21"/>
              <a:gd name="T3" fmla="*/ 15 h 30"/>
              <a:gd name="T4" fmla="*/ 9 w 21"/>
              <a:gd name="T5" fmla="*/ 0 h 30"/>
              <a:gd name="T6" fmla="*/ 17 w 21"/>
              <a:gd name="T7" fmla="*/ 4 h 30"/>
              <a:gd name="T8" fmla="*/ 21 w 21"/>
              <a:gd name="T9" fmla="*/ 7 h 30"/>
              <a:gd name="T10" fmla="*/ 17 w 21"/>
              <a:gd name="T11" fmla="*/ 19 h 30"/>
              <a:gd name="T12" fmla="*/ 13 w 21"/>
              <a:gd name="T13" fmla="*/ 26 h 30"/>
              <a:gd name="T14" fmla="*/ 8 w 21"/>
              <a:gd name="T15" fmla="*/ 30 h 30"/>
              <a:gd name="T16" fmla="*/ 0 w 21"/>
              <a:gd name="T17" fmla="*/ 30 h 30"/>
              <a:gd name="T18" fmla="*/ 0 w 21"/>
              <a:gd name="T19" fmla="*/ 30 h 30"/>
              <a:gd name="T20" fmla="*/ 0 w 21"/>
              <a:gd name="T21"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 h="30">
                <a:moveTo>
                  <a:pt x="0" y="30"/>
                </a:moveTo>
                <a:lnTo>
                  <a:pt x="6" y="15"/>
                </a:lnTo>
                <a:lnTo>
                  <a:pt x="9" y="0"/>
                </a:lnTo>
                <a:lnTo>
                  <a:pt x="17" y="4"/>
                </a:lnTo>
                <a:lnTo>
                  <a:pt x="21" y="7"/>
                </a:lnTo>
                <a:lnTo>
                  <a:pt x="17" y="19"/>
                </a:lnTo>
                <a:lnTo>
                  <a:pt x="13" y="26"/>
                </a:lnTo>
                <a:lnTo>
                  <a:pt x="8" y="30"/>
                </a:lnTo>
                <a:lnTo>
                  <a:pt x="0" y="30"/>
                </a:lnTo>
                <a:lnTo>
                  <a:pt x="0" y="30"/>
                </a:lnTo>
                <a:lnTo>
                  <a:pt x="0" y="30"/>
                </a:lnTo>
                <a:close/>
              </a:path>
            </a:pathLst>
          </a:custGeom>
          <a:solidFill>
            <a:schemeClr val="bg1">
              <a:lumMod val="85000"/>
            </a:schemeClr>
          </a:solidFill>
          <a:ln w="635" cap="rnd">
            <a:solidFill>
              <a:schemeClr val="bg1">
                <a:alpha val="17000"/>
              </a:schemeClr>
            </a:solidFill>
            <a:round/>
            <a:headEnd/>
            <a:tailEnd/>
          </a:ln>
        </p:spPr>
        <p:txBody>
          <a:bodyPr/>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62" name="Freeform 160"/>
          <p:cNvSpPr>
            <a:spLocks/>
          </p:cNvSpPr>
          <p:nvPr/>
        </p:nvSpPr>
        <p:spPr bwMode="auto">
          <a:xfrm>
            <a:off x="2298987" y="3422551"/>
            <a:ext cx="42752" cy="51975"/>
          </a:xfrm>
          <a:custGeom>
            <a:avLst/>
            <a:gdLst>
              <a:gd name="T0" fmla="*/ 0 w 21"/>
              <a:gd name="T1" fmla="*/ 30 h 30"/>
              <a:gd name="T2" fmla="*/ 6 w 21"/>
              <a:gd name="T3" fmla="*/ 15 h 30"/>
              <a:gd name="T4" fmla="*/ 9 w 21"/>
              <a:gd name="T5" fmla="*/ 0 h 30"/>
              <a:gd name="T6" fmla="*/ 17 w 21"/>
              <a:gd name="T7" fmla="*/ 4 h 30"/>
              <a:gd name="T8" fmla="*/ 21 w 21"/>
              <a:gd name="T9" fmla="*/ 7 h 30"/>
              <a:gd name="T10" fmla="*/ 17 w 21"/>
              <a:gd name="T11" fmla="*/ 19 h 30"/>
              <a:gd name="T12" fmla="*/ 13 w 21"/>
              <a:gd name="T13" fmla="*/ 26 h 30"/>
              <a:gd name="T14" fmla="*/ 8 w 21"/>
              <a:gd name="T15" fmla="*/ 30 h 30"/>
              <a:gd name="T16" fmla="*/ 0 w 21"/>
              <a:gd name="T17" fmla="*/ 30 h 30"/>
              <a:gd name="T18" fmla="*/ 0 w 21"/>
              <a:gd name="T19" fmla="*/ 30 h 30"/>
              <a:gd name="T20" fmla="*/ 0 w 21"/>
              <a:gd name="T21"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 h="30">
                <a:moveTo>
                  <a:pt x="0" y="30"/>
                </a:moveTo>
                <a:lnTo>
                  <a:pt x="6" y="15"/>
                </a:lnTo>
                <a:lnTo>
                  <a:pt x="9" y="0"/>
                </a:lnTo>
                <a:lnTo>
                  <a:pt x="17" y="4"/>
                </a:lnTo>
                <a:lnTo>
                  <a:pt x="21" y="7"/>
                </a:lnTo>
                <a:lnTo>
                  <a:pt x="17" y="19"/>
                </a:lnTo>
                <a:lnTo>
                  <a:pt x="13" y="26"/>
                </a:lnTo>
                <a:lnTo>
                  <a:pt x="8" y="30"/>
                </a:lnTo>
                <a:lnTo>
                  <a:pt x="0" y="30"/>
                </a:lnTo>
                <a:lnTo>
                  <a:pt x="0" y="30"/>
                </a:lnTo>
                <a:lnTo>
                  <a:pt x="0" y="30"/>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63" name="Freeform 161"/>
          <p:cNvSpPr>
            <a:spLocks/>
          </p:cNvSpPr>
          <p:nvPr/>
        </p:nvSpPr>
        <p:spPr bwMode="auto">
          <a:xfrm>
            <a:off x="1698420" y="3772510"/>
            <a:ext cx="276872" cy="459103"/>
          </a:xfrm>
          <a:custGeom>
            <a:avLst/>
            <a:gdLst>
              <a:gd name="T0" fmla="*/ 136 w 136"/>
              <a:gd name="T1" fmla="*/ 131 h 265"/>
              <a:gd name="T2" fmla="*/ 136 w 136"/>
              <a:gd name="T3" fmla="*/ 64 h 265"/>
              <a:gd name="T4" fmla="*/ 32 w 136"/>
              <a:gd name="T5" fmla="*/ 0 h 265"/>
              <a:gd name="T6" fmla="*/ 15 w 136"/>
              <a:gd name="T7" fmla="*/ 10 h 265"/>
              <a:gd name="T8" fmla="*/ 15 w 136"/>
              <a:gd name="T9" fmla="*/ 36 h 265"/>
              <a:gd name="T10" fmla="*/ 28 w 136"/>
              <a:gd name="T11" fmla="*/ 49 h 265"/>
              <a:gd name="T12" fmla="*/ 23 w 136"/>
              <a:gd name="T13" fmla="*/ 80 h 265"/>
              <a:gd name="T14" fmla="*/ 23 w 136"/>
              <a:gd name="T15" fmla="*/ 112 h 265"/>
              <a:gd name="T16" fmla="*/ 0 w 136"/>
              <a:gd name="T17" fmla="*/ 138 h 265"/>
              <a:gd name="T18" fmla="*/ 0 w 136"/>
              <a:gd name="T19" fmla="*/ 161 h 265"/>
              <a:gd name="T20" fmla="*/ 21 w 136"/>
              <a:gd name="T21" fmla="*/ 184 h 265"/>
              <a:gd name="T22" fmla="*/ 21 w 136"/>
              <a:gd name="T23" fmla="*/ 214 h 265"/>
              <a:gd name="T24" fmla="*/ 26 w 136"/>
              <a:gd name="T25" fmla="*/ 221 h 265"/>
              <a:gd name="T26" fmla="*/ 8 w 136"/>
              <a:gd name="T27" fmla="*/ 221 h 265"/>
              <a:gd name="T28" fmla="*/ 4 w 136"/>
              <a:gd name="T29" fmla="*/ 235 h 265"/>
              <a:gd name="T30" fmla="*/ 23 w 136"/>
              <a:gd name="T31" fmla="*/ 246 h 265"/>
              <a:gd name="T32" fmla="*/ 25 w 136"/>
              <a:gd name="T33" fmla="*/ 265 h 265"/>
              <a:gd name="T34" fmla="*/ 38 w 136"/>
              <a:gd name="T35" fmla="*/ 265 h 265"/>
              <a:gd name="T36" fmla="*/ 45 w 136"/>
              <a:gd name="T37" fmla="*/ 255 h 265"/>
              <a:gd name="T38" fmla="*/ 62 w 136"/>
              <a:gd name="T39" fmla="*/ 252 h 265"/>
              <a:gd name="T40" fmla="*/ 95 w 136"/>
              <a:gd name="T41" fmla="*/ 233 h 265"/>
              <a:gd name="T42" fmla="*/ 108 w 136"/>
              <a:gd name="T43" fmla="*/ 220 h 265"/>
              <a:gd name="T44" fmla="*/ 119 w 136"/>
              <a:gd name="T45" fmla="*/ 204 h 265"/>
              <a:gd name="T46" fmla="*/ 115 w 136"/>
              <a:gd name="T47" fmla="*/ 203 h 265"/>
              <a:gd name="T48" fmla="*/ 115 w 136"/>
              <a:gd name="T49" fmla="*/ 180 h 265"/>
              <a:gd name="T50" fmla="*/ 110 w 136"/>
              <a:gd name="T51" fmla="*/ 174 h 265"/>
              <a:gd name="T52" fmla="*/ 125 w 136"/>
              <a:gd name="T53" fmla="*/ 131 h 265"/>
              <a:gd name="T54" fmla="*/ 136 w 136"/>
              <a:gd name="T55" fmla="*/ 131 h 265"/>
              <a:gd name="T56" fmla="*/ 136 w 136"/>
              <a:gd name="T57" fmla="*/ 131 h 265"/>
              <a:gd name="T58" fmla="*/ 136 w 136"/>
              <a:gd name="T59" fmla="*/ 131 h 2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6" h="265">
                <a:moveTo>
                  <a:pt x="136" y="131"/>
                </a:moveTo>
                <a:lnTo>
                  <a:pt x="136" y="64"/>
                </a:lnTo>
                <a:lnTo>
                  <a:pt x="32" y="0"/>
                </a:lnTo>
                <a:lnTo>
                  <a:pt x="15" y="10"/>
                </a:lnTo>
                <a:lnTo>
                  <a:pt x="15" y="36"/>
                </a:lnTo>
                <a:lnTo>
                  <a:pt x="28" y="49"/>
                </a:lnTo>
                <a:lnTo>
                  <a:pt x="23" y="80"/>
                </a:lnTo>
                <a:lnTo>
                  <a:pt x="23" y="112"/>
                </a:lnTo>
                <a:lnTo>
                  <a:pt x="0" y="138"/>
                </a:lnTo>
                <a:lnTo>
                  <a:pt x="0" y="161"/>
                </a:lnTo>
                <a:lnTo>
                  <a:pt x="21" y="184"/>
                </a:lnTo>
                <a:lnTo>
                  <a:pt x="21" y="214"/>
                </a:lnTo>
                <a:lnTo>
                  <a:pt x="26" y="221"/>
                </a:lnTo>
                <a:lnTo>
                  <a:pt x="8" y="221"/>
                </a:lnTo>
                <a:lnTo>
                  <a:pt x="4" y="235"/>
                </a:lnTo>
                <a:lnTo>
                  <a:pt x="23" y="246"/>
                </a:lnTo>
                <a:lnTo>
                  <a:pt x="25" y="265"/>
                </a:lnTo>
                <a:lnTo>
                  <a:pt x="38" y="265"/>
                </a:lnTo>
                <a:lnTo>
                  <a:pt x="45" y="255"/>
                </a:lnTo>
                <a:lnTo>
                  <a:pt x="62" y="252"/>
                </a:lnTo>
                <a:lnTo>
                  <a:pt x="95" y="233"/>
                </a:lnTo>
                <a:lnTo>
                  <a:pt x="108" y="220"/>
                </a:lnTo>
                <a:lnTo>
                  <a:pt x="119" y="204"/>
                </a:lnTo>
                <a:lnTo>
                  <a:pt x="115" y="203"/>
                </a:lnTo>
                <a:lnTo>
                  <a:pt x="115" y="180"/>
                </a:lnTo>
                <a:lnTo>
                  <a:pt x="110" y="174"/>
                </a:lnTo>
                <a:lnTo>
                  <a:pt x="125" y="131"/>
                </a:lnTo>
                <a:lnTo>
                  <a:pt x="136" y="131"/>
                </a:lnTo>
                <a:lnTo>
                  <a:pt x="136" y="131"/>
                </a:lnTo>
                <a:lnTo>
                  <a:pt x="136" y="131"/>
                </a:lnTo>
                <a:close/>
              </a:path>
            </a:pathLst>
          </a:custGeom>
          <a:solidFill>
            <a:schemeClr val="bg1">
              <a:lumMod val="85000"/>
            </a:schemeClr>
          </a:solidFill>
          <a:ln w="635" cap="rnd">
            <a:solidFill>
              <a:schemeClr val="bg1">
                <a:alpha val="17000"/>
              </a:schemeClr>
            </a:solidFill>
            <a:round/>
            <a:headEnd/>
            <a:tailEnd/>
          </a:ln>
        </p:spPr>
        <p:txBody>
          <a:bodyPr/>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64" name="Freeform 162"/>
          <p:cNvSpPr>
            <a:spLocks/>
          </p:cNvSpPr>
          <p:nvPr/>
        </p:nvSpPr>
        <p:spPr bwMode="auto">
          <a:xfrm>
            <a:off x="1698420" y="3772510"/>
            <a:ext cx="276872" cy="459103"/>
          </a:xfrm>
          <a:custGeom>
            <a:avLst/>
            <a:gdLst>
              <a:gd name="T0" fmla="*/ 136 w 136"/>
              <a:gd name="T1" fmla="*/ 131 h 265"/>
              <a:gd name="T2" fmla="*/ 136 w 136"/>
              <a:gd name="T3" fmla="*/ 64 h 265"/>
              <a:gd name="T4" fmla="*/ 32 w 136"/>
              <a:gd name="T5" fmla="*/ 0 h 265"/>
              <a:gd name="T6" fmla="*/ 15 w 136"/>
              <a:gd name="T7" fmla="*/ 10 h 265"/>
              <a:gd name="T8" fmla="*/ 15 w 136"/>
              <a:gd name="T9" fmla="*/ 36 h 265"/>
              <a:gd name="T10" fmla="*/ 28 w 136"/>
              <a:gd name="T11" fmla="*/ 49 h 265"/>
              <a:gd name="T12" fmla="*/ 23 w 136"/>
              <a:gd name="T13" fmla="*/ 80 h 265"/>
              <a:gd name="T14" fmla="*/ 23 w 136"/>
              <a:gd name="T15" fmla="*/ 112 h 265"/>
              <a:gd name="T16" fmla="*/ 0 w 136"/>
              <a:gd name="T17" fmla="*/ 138 h 265"/>
              <a:gd name="T18" fmla="*/ 0 w 136"/>
              <a:gd name="T19" fmla="*/ 161 h 265"/>
              <a:gd name="T20" fmla="*/ 21 w 136"/>
              <a:gd name="T21" fmla="*/ 184 h 265"/>
              <a:gd name="T22" fmla="*/ 21 w 136"/>
              <a:gd name="T23" fmla="*/ 214 h 265"/>
              <a:gd name="T24" fmla="*/ 26 w 136"/>
              <a:gd name="T25" fmla="*/ 221 h 265"/>
              <a:gd name="T26" fmla="*/ 8 w 136"/>
              <a:gd name="T27" fmla="*/ 221 h 265"/>
              <a:gd name="T28" fmla="*/ 4 w 136"/>
              <a:gd name="T29" fmla="*/ 235 h 265"/>
              <a:gd name="T30" fmla="*/ 23 w 136"/>
              <a:gd name="T31" fmla="*/ 246 h 265"/>
              <a:gd name="T32" fmla="*/ 25 w 136"/>
              <a:gd name="T33" fmla="*/ 265 h 265"/>
              <a:gd name="T34" fmla="*/ 38 w 136"/>
              <a:gd name="T35" fmla="*/ 265 h 265"/>
              <a:gd name="T36" fmla="*/ 45 w 136"/>
              <a:gd name="T37" fmla="*/ 255 h 265"/>
              <a:gd name="T38" fmla="*/ 62 w 136"/>
              <a:gd name="T39" fmla="*/ 252 h 265"/>
              <a:gd name="T40" fmla="*/ 95 w 136"/>
              <a:gd name="T41" fmla="*/ 233 h 265"/>
              <a:gd name="T42" fmla="*/ 108 w 136"/>
              <a:gd name="T43" fmla="*/ 220 h 265"/>
              <a:gd name="T44" fmla="*/ 119 w 136"/>
              <a:gd name="T45" fmla="*/ 204 h 265"/>
              <a:gd name="T46" fmla="*/ 115 w 136"/>
              <a:gd name="T47" fmla="*/ 203 h 265"/>
              <a:gd name="T48" fmla="*/ 115 w 136"/>
              <a:gd name="T49" fmla="*/ 180 h 265"/>
              <a:gd name="T50" fmla="*/ 110 w 136"/>
              <a:gd name="T51" fmla="*/ 174 h 265"/>
              <a:gd name="T52" fmla="*/ 125 w 136"/>
              <a:gd name="T53" fmla="*/ 131 h 265"/>
              <a:gd name="T54" fmla="*/ 136 w 136"/>
              <a:gd name="T55" fmla="*/ 131 h 265"/>
              <a:gd name="T56" fmla="*/ 136 w 136"/>
              <a:gd name="T57" fmla="*/ 131 h 265"/>
              <a:gd name="T58" fmla="*/ 136 w 136"/>
              <a:gd name="T59" fmla="*/ 131 h 2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6" h="265">
                <a:moveTo>
                  <a:pt x="136" y="131"/>
                </a:moveTo>
                <a:lnTo>
                  <a:pt x="136" y="64"/>
                </a:lnTo>
                <a:lnTo>
                  <a:pt x="32" y="0"/>
                </a:lnTo>
                <a:lnTo>
                  <a:pt x="15" y="10"/>
                </a:lnTo>
                <a:lnTo>
                  <a:pt x="15" y="36"/>
                </a:lnTo>
                <a:lnTo>
                  <a:pt x="28" y="49"/>
                </a:lnTo>
                <a:lnTo>
                  <a:pt x="23" y="80"/>
                </a:lnTo>
                <a:lnTo>
                  <a:pt x="23" y="112"/>
                </a:lnTo>
                <a:lnTo>
                  <a:pt x="0" y="138"/>
                </a:lnTo>
                <a:lnTo>
                  <a:pt x="0" y="161"/>
                </a:lnTo>
                <a:lnTo>
                  <a:pt x="21" y="184"/>
                </a:lnTo>
                <a:lnTo>
                  <a:pt x="21" y="214"/>
                </a:lnTo>
                <a:lnTo>
                  <a:pt x="26" y="221"/>
                </a:lnTo>
                <a:lnTo>
                  <a:pt x="8" y="221"/>
                </a:lnTo>
                <a:lnTo>
                  <a:pt x="4" y="235"/>
                </a:lnTo>
                <a:lnTo>
                  <a:pt x="23" y="246"/>
                </a:lnTo>
                <a:lnTo>
                  <a:pt x="25" y="265"/>
                </a:lnTo>
                <a:lnTo>
                  <a:pt x="38" y="265"/>
                </a:lnTo>
                <a:lnTo>
                  <a:pt x="45" y="255"/>
                </a:lnTo>
                <a:lnTo>
                  <a:pt x="62" y="252"/>
                </a:lnTo>
                <a:lnTo>
                  <a:pt x="95" y="233"/>
                </a:lnTo>
                <a:lnTo>
                  <a:pt x="108" y="220"/>
                </a:lnTo>
                <a:lnTo>
                  <a:pt x="119" y="204"/>
                </a:lnTo>
                <a:lnTo>
                  <a:pt x="115" y="203"/>
                </a:lnTo>
                <a:lnTo>
                  <a:pt x="115" y="180"/>
                </a:lnTo>
                <a:lnTo>
                  <a:pt x="110" y="174"/>
                </a:lnTo>
                <a:lnTo>
                  <a:pt x="125" y="131"/>
                </a:lnTo>
                <a:lnTo>
                  <a:pt x="136" y="131"/>
                </a:lnTo>
                <a:lnTo>
                  <a:pt x="136" y="131"/>
                </a:lnTo>
                <a:lnTo>
                  <a:pt x="136" y="131"/>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65" name="Freeform 163"/>
          <p:cNvSpPr>
            <a:spLocks/>
          </p:cNvSpPr>
          <p:nvPr/>
        </p:nvSpPr>
        <p:spPr bwMode="auto">
          <a:xfrm>
            <a:off x="2237913" y="4025450"/>
            <a:ext cx="433631" cy="310111"/>
          </a:xfrm>
          <a:custGeom>
            <a:avLst/>
            <a:gdLst>
              <a:gd name="T0" fmla="*/ 34 w 213"/>
              <a:gd name="T1" fmla="*/ 161 h 179"/>
              <a:gd name="T2" fmla="*/ 41 w 213"/>
              <a:gd name="T3" fmla="*/ 151 h 179"/>
              <a:gd name="T4" fmla="*/ 30 w 213"/>
              <a:gd name="T5" fmla="*/ 145 h 179"/>
              <a:gd name="T6" fmla="*/ 22 w 213"/>
              <a:gd name="T7" fmla="*/ 127 h 179"/>
              <a:gd name="T8" fmla="*/ 11 w 213"/>
              <a:gd name="T9" fmla="*/ 113 h 179"/>
              <a:gd name="T10" fmla="*/ 0 w 213"/>
              <a:gd name="T11" fmla="*/ 113 h 179"/>
              <a:gd name="T12" fmla="*/ 4 w 213"/>
              <a:gd name="T13" fmla="*/ 100 h 179"/>
              <a:gd name="T14" fmla="*/ 15 w 213"/>
              <a:gd name="T15" fmla="*/ 100 h 179"/>
              <a:gd name="T16" fmla="*/ 19 w 213"/>
              <a:gd name="T17" fmla="*/ 62 h 179"/>
              <a:gd name="T18" fmla="*/ 30 w 213"/>
              <a:gd name="T19" fmla="*/ 62 h 179"/>
              <a:gd name="T20" fmla="*/ 39 w 213"/>
              <a:gd name="T21" fmla="*/ 30 h 179"/>
              <a:gd name="T22" fmla="*/ 51 w 213"/>
              <a:gd name="T23" fmla="*/ 7 h 179"/>
              <a:gd name="T24" fmla="*/ 72 w 213"/>
              <a:gd name="T25" fmla="*/ 0 h 179"/>
              <a:gd name="T26" fmla="*/ 77 w 213"/>
              <a:gd name="T27" fmla="*/ 7 h 179"/>
              <a:gd name="T28" fmla="*/ 96 w 213"/>
              <a:gd name="T29" fmla="*/ 7 h 179"/>
              <a:gd name="T30" fmla="*/ 111 w 213"/>
              <a:gd name="T31" fmla="*/ 7 h 179"/>
              <a:gd name="T32" fmla="*/ 130 w 213"/>
              <a:gd name="T33" fmla="*/ 38 h 179"/>
              <a:gd name="T34" fmla="*/ 123 w 213"/>
              <a:gd name="T35" fmla="*/ 49 h 179"/>
              <a:gd name="T36" fmla="*/ 123 w 213"/>
              <a:gd name="T37" fmla="*/ 64 h 179"/>
              <a:gd name="T38" fmla="*/ 138 w 213"/>
              <a:gd name="T39" fmla="*/ 64 h 179"/>
              <a:gd name="T40" fmla="*/ 147 w 213"/>
              <a:gd name="T41" fmla="*/ 87 h 179"/>
              <a:gd name="T42" fmla="*/ 204 w 213"/>
              <a:gd name="T43" fmla="*/ 111 h 179"/>
              <a:gd name="T44" fmla="*/ 213 w 213"/>
              <a:gd name="T45" fmla="*/ 111 h 179"/>
              <a:gd name="T46" fmla="*/ 168 w 213"/>
              <a:gd name="T47" fmla="*/ 162 h 179"/>
              <a:gd name="T48" fmla="*/ 147 w 213"/>
              <a:gd name="T49" fmla="*/ 162 h 179"/>
              <a:gd name="T50" fmla="*/ 138 w 213"/>
              <a:gd name="T51" fmla="*/ 172 h 179"/>
              <a:gd name="T52" fmla="*/ 126 w 213"/>
              <a:gd name="T53" fmla="*/ 172 h 179"/>
              <a:gd name="T54" fmla="*/ 115 w 213"/>
              <a:gd name="T55" fmla="*/ 172 h 179"/>
              <a:gd name="T56" fmla="*/ 109 w 213"/>
              <a:gd name="T57" fmla="*/ 166 h 179"/>
              <a:gd name="T58" fmla="*/ 89 w 213"/>
              <a:gd name="T59" fmla="*/ 179 h 179"/>
              <a:gd name="T60" fmla="*/ 72 w 213"/>
              <a:gd name="T61" fmla="*/ 179 h 179"/>
              <a:gd name="T62" fmla="*/ 58 w 213"/>
              <a:gd name="T63" fmla="*/ 164 h 179"/>
              <a:gd name="T64" fmla="*/ 34 w 213"/>
              <a:gd name="T65" fmla="*/ 161 h 179"/>
              <a:gd name="T66" fmla="*/ 34 w 213"/>
              <a:gd name="T67" fmla="*/ 161 h 179"/>
              <a:gd name="T68" fmla="*/ 34 w 213"/>
              <a:gd name="T69" fmla="*/ 161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13" h="179">
                <a:moveTo>
                  <a:pt x="34" y="161"/>
                </a:moveTo>
                <a:lnTo>
                  <a:pt x="41" y="151"/>
                </a:lnTo>
                <a:lnTo>
                  <a:pt x="30" y="145"/>
                </a:lnTo>
                <a:lnTo>
                  <a:pt x="22" y="127"/>
                </a:lnTo>
                <a:lnTo>
                  <a:pt x="11" y="113"/>
                </a:lnTo>
                <a:lnTo>
                  <a:pt x="0" y="113"/>
                </a:lnTo>
                <a:lnTo>
                  <a:pt x="4" y="100"/>
                </a:lnTo>
                <a:lnTo>
                  <a:pt x="15" y="100"/>
                </a:lnTo>
                <a:lnTo>
                  <a:pt x="19" y="62"/>
                </a:lnTo>
                <a:lnTo>
                  <a:pt x="30" y="62"/>
                </a:lnTo>
                <a:lnTo>
                  <a:pt x="39" y="30"/>
                </a:lnTo>
                <a:lnTo>
                  <a:pt x="51" y="7"/>
                </a:lnTo>
                <a:lnTo>
                  <a:pt x="72" y="0"/>
                </a:lnTo>
                <a:lnTo>
                  <a:pt x="77" y="7"/>
                </a:lnTo>
                <a:lnTo>
                  <a:pt x="96" y="7"/>
                </a:lnTo>
                <a:lnTo>
                  <a:pt x="111" y="7"/>
                </a:lnTo>
                <a:lnTo>
                  <a:pt x="130" y="38"/>
                </a:lnTo>
                <a:lnTo>
                  <a:pt x="123" y="49"/>
                </a:lnTo>
                <a:lnTo>
                  <a:pt x="123" y="64"/>
                </a:lnTo>
                <a:lnTo>
                  <a:pt x="138" y="64"/>
                </a:lnTo>
                <a:lnTo>
                  <a:pt x="147" y="87"/>
                </a:lnTo>
                <a:lnTo>
                  <a:pt x="204" y="111"/>
                </a:lnTo>
                <a:lnTo>
                  <a:pt x="213" y="111"/>
                </a:lnTo>
                <a:lnTo>
                  <a:pt x="168" y="162"/>
                </a:lnTo>
                <a:lnTo>
                  <a:pt x="147" y="162"/>
                </a:lnTo>
                <a:lnTo>
                  <a:pt x="138" y="172"/>
                </a:lnTo>
                <a:lnTo>
                  <a:pt x="126" y="172"/>
                </a:lnTo>
                <a:lnTo>
                  <a:pt x="115" y="172"/>
                </a:lnTo>
                <a:lnTo>
                  <a:pt x="109" y="166"/>
                </a:lnTo>
                <a:lnTo>
                  <a:pt x="89" y="179"/>
                </a:lnTo>
                <a:lnTo>
                  <a:pt x="72" y="179"/>
                </a:lnTo>
                <a:lnTo>
                  <a:pt x="58" y="164"/>
                </a:lnTo>
                <a:lnTo>
                  <a:pt x="34" y="161"/>
                </a:lnTo>
                <a:lnTo>
                  <a:pt x="34" y="161"/>
                </a:lnTo>
                <a:lnTo>
                  <a:pt x="34" y="161"/>
                </a:lnTo>
                <a:close/>
              </a:path>
            </a:pathLst>
          </a:custGeom>
          <a:solidFill>
            <a:schemeClr val="bg1">
              <a:lumMod val="85000"/>
            </a:schemeClr>
          </a:solidFill>
          <a:ln w="635" cap="rnd">
            <a:solidFill>
              <a:schemeClr val="bg1">
                <a:alpha val="17000"/>
              </a:schemeClr>
            </a:solidFill>
            <a:round/>
            <a:headEnd/>
            <a:tailEnd/>
          </a:ln>
        </p:spPr>
        <p:txBody>
          <a:bodyPr/>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66" name="Freeform 164"/>
          <p:cNvSpPr>
            <a:spLocks/>
          </p:cNvSpPr>
          <p:nvPr/>
        </p:nvSpPr>
        <p:spPr bwMode="auto">
          <a:xfrm>
            <a:off x="2237913" y="4025450"/>
            <a:ext cx="433631" cy="310111"/>
          </a:xfrm>
          <a:custGeom>
            <a:avLst/>
            <a:gdLst>
              <a:gd name="T0" fmla="*/ 34 w 213"/>
              <a:gd name="T1" fmla="*/ 161 h 179"/>
              <a:gd name="T2" fmla="*/ 41 w 213"/>
              <a:gd name="T3" fmla="*/ 151 h 179"/>
              <a:gd name="T4" fmla="*/ 30 w 213"/>
              <a:gd name="T5" fmla="*/ 145 h 179"/>
              <a:gd name="T6" fmla="*/ 22 w 213"/>
              <a:gd name="T7" fmla="*/ 127 h 179"/>
              <a:gd name="T8" fmla="*/ 11 w 213"/>
              <a:gd name="T9" fmla="*/ 113 h 179"/>
              <a:gd name="T10" fmla="*/ 0 w 213"/>
              <a:gd name="T11" fmla="*/ 113 h 179"/>
              <a:gd name="T12" fmla="*/ 4 w 213"/>
              <a:gd name="T13" fmla="*/ 100 h 179"/>
              <a:gd name="T14" fmla="*/ 15 w 213"/>
              <a:gd name="T15" fmla="*/ 100 h 179"/>
              <a:gd name="T16" fmla="*/ 19 w 213"/>
              <a:gd name="T17" fmla="*/ 62 h 179"/>
              <a:gd name="T18" fmla="*/ 30 w 213"/>
              <a:gd name="T19" fmla="*/ 62 h 179"/>
              <a:gd name="T20" fmla="*/ 39 w 213"/>
              <a:gd name="T21" fmla="*/ 30 h 179"/>
              <a:gd name="T22" fmla="*/ 51 w 213"/>
              <a:gd name="T23" fmla="*/ 7 h 179"/>
              <a:gd name="T24" fmla="*/ 72 w 213"/>
              <a:gd name="T25" fmla="*/ 0 h 179"/>
              <a:gd name="T26" fmla="*/ 77 w 213"/>
              <a:gd name="T27" fmla="*/ 7 h 179"/>
              <a:gd name="T28" fmla="*/ 96 w 213"/>
              <a:gd name="T29" fmla="*/ 7 h 179"/>
              <a:gd name="T30" fmla="*/ 111 w 213"/>
              <a:gd name="T31" fmla="*/ 7 h 179"/>
              <a:gd name="T32" fmla="*/ 130 w 213"/>
              <a:gd name="T33" fmla="*/ 38 h 179"/>
              <a:gd name="T34" fmla="*/ 123 w 213"/>
              <a:gd name="T35" fmla="*/ 49 h 179"/>
              <a:gd name="T36" fmla="*/ 123 w 213"/>
              <a:gd name="T37" fmla="*/ 64 h 179"/>
              <a:gd name="T38" fmla="*/ 138 w 213"/>
              <a:gd name="T39" fmla="*/ 64 h 179"/>
              <a:gd name="T40" fmla="*/ 147 w 213"/>
              <a:gd name="T41" fmla="*/ 87 h 179"/>
              <a:gd name="T42" fmla="*/ 204 w 213"/>
              <a:gd name="T43" fmla="*/ 111 h 179"/>
              <a:gd name="T44" fmla="*/ 213 w 213"/>
              <a:gd name="T45" fmla="*/ 111 h 179"/>
              <a:gd name="T46" fmla="*/ 168 w 213"/>
              <a:gd name="T47" fmla="*/ 162 h 179"/>
              <a:gd name="T48" fmla="*/ 147 w 213"/>
              <a:gd name="T49" fmla="*/ 162 h 179"/>
              <a:gd name="T50" fmla="*/ 138 w 213"/>
              <a:gd name="T51" fmla="*/ 172 h 179"/>
              <a:gd name="T52" fmla="*/ 126 w 213"/>
              <a:gd name="T53" fmla="*/ 172 h 179"/>
              <a:gd name="T54" fmla="*/ 115 w 213"/>
              <a:gd name="T55" fmla="*/ 172 h 179"/>
              <a:gd name="T56" fmla="*/ 109 w 213"/>
              <a:gd name="T57" fmla="*/ 166 h 179"/>
              <a:gd name="T58" fmla="*/ 89 w 213"/>
              <a:gd name="T59" fmla="*/ 179 h 179"/>
              <a:gd name="T60" fmla="*/ 72 w 213"/>
              <a:gd name="T61" fmla="*/ 179 h 179"/>
              <a:gd name="T62" fmla="*/ 58 w 213"/>
              <a:gd name="T63" fmla="*/ 164 h 179"/>
              <a:gd name="T64" fmla="*/ 34 w 213"/>
              <a:gd name="T65" fmla="*/ 161 h 179"/>
              <a:gd name="T66" fmla="*/ 34 w 213"/>
              <a:gd name="T67" fmla="*/ 161 h 179"/>
              <a:gd name="T68" fmla="*/ 34 w 213"/>
              <a:gd name="T69" fmla="*/ 161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13" h="179">
                <a:moveTo>
                  <a:pt x="34" y="161"/>
                </a:moveTo>
                <a:lnTo>
                  <a:pt x="41" y="151"/>
                </a:lnTo>
                <a:lnTo>
                  <a:pt x="30" y="145"/>
                </a:lnTo>
                <a:lnTo>
                  <a:pt x="22" y="127"/>
                </a:lnTo>
                <a:lnTo>
                  <a:pt x="11" y="113"/>
                </a:lnTo>
                <a:lnTo>
                  <a:pt x="0" y="113"/>
                </a:lnTo>
                <a:lnTo>
                  <a:pt x="4" y="100"/>
                </a:lnTo>
                <a:lnTo>
                  <a:pt x="15" y="100"/>
                </a:lnTo>
                <a:lnTo>
                  <a:pt x="19" y="62"/>
                </a:lnTo>
                <a:lnTo>
                  <a:pt x="30" y="62"/>
                </a:lnTo>
                <a:lnTo>
                  <a:pt x="39" y="30"/>
                </a:lnTo>
                <a:lnTo>
                  <a:pt x="51" y="7"/>
                </a:lnTo>
                <a:lnTo>
                  <a:pt x="72" y="0"/>
                </a:lnTo>
                <a:lnTo>
                  <a:pt x="77" y="7"/>
                </a:lnTo>
                <a:lnTo>
                  <a:pt x="96" y="7"/>
                </a:lnTo>
                <a:lnTo>
                  <a:pt x="111" y="7"/>
                </a:lnTo>
                <a:lnTo>
                  <a:pt x="130" y="38"/>
                </a:lnTo>
                <a:lnTo>
                  <a:pt x="123" y="49"/>
                </a:lnTo>
                <a:lnTo>
                  <a:pt x="123" y="64"/>
                </a:lnTo>
                <a:lnTo>
                  <a:pt x="138" y="64"/>
                </a:lnTo>
                <a:lnTo>
                  <a:pt x="147" y="87"/>
                </a:lnTo>
                <a:lnTo>
                  <a:pt x="204" y="111"/>
                </a:lnTo>
                <a:lnTo>
                  <a:pt x="213" y="111"/>
                </a:lnTo>
                <a:lnTo>
                  <a:pt x="168" y="162"/>
                </a:lnTo>
                <a:lnTo>
                  <a:pt x="147" y="162"/>
                </a:lnTo>
                <a:lnTo>
                  <a:pt x="138" y="172"/>
                </a:lnTo>
                <a:lnTo>
                  <a:pt x="126" y="172"/>
                </a:lnTo>
                <a:lnTo>
                  <a:pt x="115" y="172"/>
                </a:lnTo>
                <a:lnTo>
                  <a:pt x="109" y="166"/>
                </a:lnTo>
                <a:lnTo>
                  <a:pt x="89" y="179"/>
                </a:lnTo>
                <a:lnTo>
                  <a:pt x="72" y="179"/>
                </a:lnTo>
                <a:lnTo>
                  <a:pt x="58" y="164"/>
                </a:lnTo>
                <a:lnTo>
                  <a:pt x="34" y="161"/>
                </a:lnTo>
                <a:lnTo>
                  <a:pt x="34" y="161"/>
                </a:lnTo>
                <a:lnTo>
                  <a:pt x="34" y="161"/>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67" name="Freeform 165"/>
          <p:cNvSpPr>
            <a:spLocks/>
          </p:cNvSpPr>
          <p:nvPr/>
        </p:nvSpPr>
        <p:spPr bwMode="auto">
          <a:xfrm>
            <a:off x="1716743" y="4125931"/>
            <a:ext cx="352199" cy="242544"/>
          </a:xfrm>
          <a:custGeom>
            <a:avLst/>
            <a:gdLst>
              <a:gd name="T0" fmla="*/ 110 w 173"/>
              <a:gd name="T1" fmla="*/ 0 h 140"/>
              <a:gd name="T2" fmla="*/ 120 w 173"/>
              <a:gd name="T3" fmla="*/ 14 h 140"/>
              <a:gd name="T4" fmla="*/ 120 w 173"/>
              <a:gd name="T5" fmla="*/ 33 h 140"/>
              <a:gd name="T6" fmla="*/ 133 w 173"/>
              <a:gd name="T7" fmla="*/ 42 h 140"/>
              <a:gd name="T8" fmla="*/ 173 w 173"/>
              <a:gd name="T9" fmla="*/ 87 h 140"/>
              <a:gd name="T10" fmla="*/ 173 w 173"/>
              <a:gd name="T11" fmla="*/ 97 h 140"/>
              <a:gd name="T12" fmla="*/ 150 w 173"/>
              <a:gd name="T13" fmla="*/ 97 h 140"/>
              <a:gd name="T14" fmla="*/ 131 w 173"/>
              <a:gd name="T15" fmla="*/ 97 h 140"/>
              <a:gd name="T16" fmla="*/ 121 w 173"/>
              <a:gd name="T17" fmla="*/ 108 h 140"/>
              <a:gd name="T18" fmla="*/ 116 w 173"/>
              <a:gd name="T19" fmla="*/ 99 h 140"/>
              <a:gd name="T20" fmla="*/ 104 w 173"/>
              <a:gd name="T21" fmla="*/ 110 h 140"/>
              <a:gd name="T22" fmla="*/ 80 w 173"/>
              <a:gd name="T23" fmla="*/ 110 h 140"/>
              <a:gd name="T24" fmla="*/ 69 w 173"/>
              <a:gd name="T25" fmla="*/ 99 h 140"/>
              <a:gd name="T26" fmla="*/ 57 w 173"/>
              <a:gd name="T27" fmla="*/ 110 h 140"/>
              <a:gd name="T28" fmla="*/ 57 w 173"/>
              <a:gd name="T29" fmla="*/ 125 h 140"/>
              <a:gd name="T30" fmla="*/ 31 w 173"/>
              <a:gd name="T31" fmla="*/ 125 h 140"/>
              <a:gd name="T32" fmla="*/ 31 w 173"/>
              <a:gd name="T33" fmla="*/ 140 h 140"/>
              <a:gd name="T34" fmla="*/ 14 w 173"/>
              <a:gd name="T35" fmla="*/ 121 h 140"/>
              <a:gd name="T36" fmla="*/ 0 w 173"/>
              <a:gd name="T37" fmla="*/ 84 h 140"/>
              <a:gd name="T38" fmla="*/ 16 w 173"/>
              <a:gd name="T39" fmla="*/ 61 h 140"/>
              <a:gd name="T40" fmla="*/ 29 w 173"/>
              <a:gd name="T41" fmla="*/ 61 h 140"/>
              <a:gd name="T42" fmla="*/ 36 w 173"/>
              <a:gd name="T43" fmla="*/ 51 h 140"/>
              <a:gd name="T44" fmla="*/ 53 w 173"/>
              <a:gd name="T45" fmla="*/ 48 h 140"/>
              <a:gd name="T46" fmla="*/ 86 w 173"/>
              <a:gd name="T47" fmla="*/ 29 h 140"/>
              <a:gd name="T48" fmla="*/ 110 w 173"/>
              <a:gd name="T49" fmla="*/ 0 h 140"/>
              <a:gd name="T50" fmla="*/ 110 w 173"/>
              <a:gd name="T51" fmla="*/ 0 h 140"/>
              <a:gd name="T52" fmla="*/ 110 w 173"/>
              <a:gd name="T53" fmla="*/ 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3" h="140">
                <a:moveTo>
                  <a:pt x="110" y="0"/>
                </a:moveTo>
                <a:lnTo>
                  <a:pt x="120" y="14"/>
                </a:lnTo>
                <a:lnTo>
                  <a:pt x="120" y="33"/>
                </a:lnTo>
                <a:lnTo>
                  <a:pt x="133" y="42"/>
                </a:lnTo>
                <a:lnTo>
                  <a:pt x="173" y="87"/>
                </a:lnTo>
                <a:lnTo>
                  <a:pt x="173" y="97"/>
                </a:lnTo>
                <a:lnTo>
                  <a:pt x="150" y="97"/>
                </a:lnTo>
                <a:lnTo>
                  <a:pt x="131" y="97"/>
                </a:lnTo>
                <a:lnTo>
                  <a:pt x="121" y="108"/>
                </a:lnTo>
                <a:lnTo>
                  <a:pt x="116" y="99"/>
                </a:lnTo>
                <a:lnTo>
                  <a:pt x="104" y="110"/>
                </a:lnTo>
                <a:lnTo>
                  <a:pt x="80" y="110"/>
                </a:lnTo>
                <a:lnTo>
                  <a:pt x="69" y="99"/>
                </a:lnTo>
                <a:lnTo>
                  <a:pt x="57" y="110"/>
                </a:lnTo>
                <a:lnTo>
                  <a:pt x="57" y="125"/>
                </a:lnTo>
                <a:lnTo>
                  <a:pt x="31" y="125"/>
                </a:lnTo>
                <a:lnTo>
                  <a:pt x="31" y="140"/>
                </a:lnTo>
                <a:lnTo>
                  <a:pt x="14" y="121"/>
                </a:lnTo>
                <a:lnTo>
                  <a:pt x="0" y="84"/>
                </a:lnTo>
                <a:lnTo>
                  <a:pt x="16" y="61"/>
                </a:lnTo>
                <a:lnTo>
                  <a:pt x="29" y="61"/>
                </a:lnTo>
                <a:lnTo>
                  <a:pt x="36" y="51"/>
                </a:lnTo>
                <a:lnTo>
                  <a:pt x="53" y="48"/>
                </a:lnTo>
                <a:lnTo>
                  <a:pt x="86" y="29"/>
                </a:lnTo>
                <a:lnTo>
                  <a:pt x="110" y="0"/>
                </a:lnTo>
                <a:lnTo>
                  <a:pt x="110" y="0"/>
                </a:lnTo>
                <a:lnTo>
                  <a:pt x="110" y="0"/>
                </a:lnTo>
                <a:close/>
              </a:path>
            </a:pathLst>
          </a:custGeom>
          <a:solidFill>
            <a:schemeClr val="bg1">
              <a:lumMod val="85000"/>
            </a:schemeClr>
          </a:solidFill>
          <a:ln w="635" cap="rnd">
            <a:solidFill>
              <a:schemeClr val="bg1">
                <a:alpha val="17000"/>
              </a:schemeClr>
            </a:solidFill>
            <a:round/>
            <a:headEnd/>
            <a:tailEnd/>
          </a:ln>
        </p:spPr>
        <p:txBody>
          <a:bodyPr/>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68" name="Freeform 166"/>
          <p:cNvSpPr>
            <a:spLocks/>
          </p:cNvSpPr>
          <p:nvPr/>
        </p:nvSpPr>
        <p:spPr bwMode="auto">
          <a:xfrm>
            <a:off x="1716743" y="4125931"/>
            <a:ext cx="352199" cy="242544"/>
          </a:xfrm>
          <a:custGeom>
            <a:avLst/>
            <a:gdLst>
              <a:gd name="T0" fmla="*/ 110 w 173"/>
              <a:gd name="T1" fmla="*/ 0 h 140"/>
              <a:gd name="T2" fmla="*/ 120 w 173"/>
              <a:gd name="T3" fmla="*/ 14 h 140"/>
              <a:gd name="T4" fmla="*/ 120 w 173"/>
              <a:gd name="T5" fmla="*/ 33 h 140"/>
              <a:gd name="T6" fmla="*/ 133 w 173"/>
              <a:gd name="T7" fmla="*/ 42 h 140"/>
              <a:gd name="T8" fmla="*/ 173 w 173"/>
              <a:gd name="T9" fmla="*/ 87 h 140"/>
              <a:gd name="T10" fmla="*/ 173 w 173"/>
              <a:gd name="T11" fmla="*/ 97 h 140"/>
              <a:gd name="T12" fmla="*/ 150 w 173"/>
              <a:gd name="T13" fmla="*/ 97 h 140"/>
              <a:gd name="T14" fmla="*/ 131 w 173"/>
              <a:gd name="T15" fmla="*/ 97 h 140"/>
              <a:gd name="T16" fmla="*/ 121 w 173"/>
              <a:gd name="T17" fmla="*/ 108 h 140"/>
              <a:gd name="T18" fmla="*/ 116 w 173"/>
              <a:gd name="T19" fmla="*/ 99 h 140"/>
              <a:gd name="T20" fmla="*/ 104 w 173"/>
              <a:gd name="T21" fmla="*/ 110 h 140"/>
              <a:gd name="T22" fmla="*/ 80 w 173"/>
              <a:gd name="T23" fmla="*/ 110 h 140"/>
              <a:gd name="T24" fmla="*/ 69 w 173"/>
              <a:gd name="T25" fmla="*/ 99 h 140"/>
              <a:gd name="T26" fmla="*/ 57 w 173"/>
              <a:gd name="T27" fmla="*/ 110 h 140"/>
              <a:gd name="T28" fmla="*/ 57 w 173"/>
              <a:gd name="T29" fmla="*/ 125 h 140"/>
              <a:gd name="T30" fmla="*/ 31 w 173"/>
              <a:gd name="T31" fmla="*/ 125 h 140"/>
              <a:gd name="T32" fmla="*/ 31 w 173"/>
              <a:gd name="T33" fmla="*/ 140 h 140"/>
              <a:gd name="T34" fmla="*/ 14 w 173"/>
              <a:gd name="T35" fmla="*/ 121 h 140"/>
              <a:gd name="T36" fmla="*/ 0 w 173"/>
              <a:gd name="T37" fmla="*/ 84 h 140"/>
              <a:gd name="T38" fmla="*/ 16 w 173"/>
              <a:gd name="T39" fmla="*/ 61 h 140"/>
              <a:gd name="T40" fmla="*/ 29 w 173"/>
              <a:gd name="T41" fmla="*/ 61 h 140"/>
              <a:gd name="T42" fmla="*/ 36 w 173"/>
              <a:gd name="T43" fmla="*/ 51 h 140"/>
              <a:gd name="T44" fmla="*/ 53 w 173"/>
              <a:gd name="T45" fmla="*/ 48 h 140"/>
              <a:gd name="T46" fmla="*/ 86 w 173"/>
              <a:gd name="T47" fmla="*/ 29 h 140"/>
              <a:gd name="T48" fmla="*/ 110 w 173"/>
              <a:gd name="T49" fmla="*/ 0 h 140"/>
              <a:gd name="T50" fmla="*/ 110 w 173"/>
              <a:gd name="T51" fmla="*/ 0 h 140"/>
              <a:gd name="T52" fmla="*/ 110 w 173"/>
              <a:gd name="T53" fmla="*/ 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3" h="140">
                <a:moveTo>
                  <a:pt x="110" y="0"/>
                </a:moveTo>
                <a:lnTo>
                  <a:pt x="120" y="14"/>
                </a:lnTo>
                <a:lnTo>
                  <a:pt x="120" y="33"/>
                </a:lnTo>
                <a:lnTo>
                  <a:pt x="133" y="42"/>
                </a:lnTo>
                <a:lnTo>
                  <a:pt x="173" y="87"/>
                </a:lnTo>
                <a:lnTo>
                  <a:pt x="173" y="97"/>
                </a:lnTo>
                <a:lnTo>
                  <a:pt x="150" y="97"/>
                </a:lnTo>
                <a:lnTo>
                  <a:pt x="131" y="97"/>
                </a:lnTo>
                <a:lnTo>
                  <a:pt x="121" y="108"/>
                </a:lnTo>
                <a:lnTo>
                  <a:pt x="116" y="99"/>
                </a:lnTo>
                <a:lnTo>
                  <a:pt x="104" y="110"/>
                </a:lnTo>
                <a:lnTo>
                  <a:pt x="80" y="110"/>
                </a:lnTo>
                <a:lnTo>
                  <a:pt x="69" y="99"/>
                </a:lnTo>
                <a:lnTo>
                  <a:pt x="57" y="110"/>
                </a:lnTo>
                <a:lnTo>
                  <a:pt x="57" y="125"/>
                </a:lnTo>
                <a:lnTo>
                  <a:pt x="31" y="125"/>
                </a:lnTo>
                <a:lnTo>
                  <a:pt x="31" y="140"/>
                </a:lnTo>
                <a:lnTo>
                  <a:pt x="14" y="121"/>
                </a:lnTo>
                <a:lnTo>
                  <a:pt x="0" y="84"/>
                </a:lnTo>
                <a:lnTo>
                  <a:pt x="16" y="61"/>
                </a:lnTo>
                <a:lnTo>
                  <a:pt x="29" y="61"/>
                </a:lnTo>
                <a:lnTo>
                  <a:pt x="36" y="51"/>
                </a:lnTo>
                <a:lnTo>
                  <a:pt x="53" y="48"/>
                </a:lnTo>
                <a:lnTo>
                  <a:pt x="86" y="29"/>
                </a:lnTo>
                <a:lnTo>
                  <a:pt x="110" y="0"/>
                </a:lnTo>
                <a:lnTo>
                  <a:pt x="110" y="0"/>
                </a:lnTo>
                <a:lnTo>
                  <a:pt x="110" y="0"/>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69" name="Freeform 167"/>
          <p:cNvSpPr>
            <a:spLocks/>
          </p:cNvSpPr>
          <p:nvPr/>
        </p:nvSpPr>
        <p:spPr bwMode="auto">
          <a:xfrm>
            <a:off x="2463889" y="4106875"/>
            <a:ext cx="301303" cy="377676"/>
          </a:xfrm>
          <a:custGeom>
            <a:avLst/>
            <a:gdLst>
              <a:gd name="T0" fmla="*/ 27 w 148"/>
              <a:gd name="T1" fmla="*/ 17 h 218"/>
              <a:gd name="T2" fmla="*/ 91 w 148"/>
              <a:gd name="T3" fmla="*/ 64 h 218"/>
              <a:gd name="T4" fmla="*/ 57 w 148"/>
              <a:gd name="T5" fmla="*/ 115 h 218"/>
              <a:gd name="T6" fmla="*/ 27 w 148"/>
              <a:gd name="T7" fmla="*/ 125 h 218"/>
              <a:gd name="T8" fmla="*/ 0 w 148"/>
              <a:gd name="T9" fmla="*/ 144 h 218"/>
              <a:gd name="T10" fmla="*/ 6 w 148"/>
              <a:gd name="T11" fmla="*/ 218 h 218"/>
              <a:gd name="T12" fmla="*/ 36 w 148"/>
              <a:gd name="T13" fmla="*/ 184 h 218"/>
              <a:gd name="T14" fmla="*/ 59 w 148"/>
              <a:gd name="T15" fmla="*/ 161 h 218"/>
              <a:gd name="T16" fmla="*/ 87 w 148"/>
              <a:gd name="T17" fmla="*/ 134 h 218"/>
              <a:gd name="T18" fmla="*/ 101 w 148"/>
              <a:gd name="T19" fmla="*/ 114 h 218"/>
              <a:gd name="T20" fmla="*/ 108 w 148"/>
              <a:gd name="T21" fmla="*/ 110 h 218"/>
              <a:gd name="T22" fmla="*/ 108 w 148"/>
              <a:gd name="T23" fmla="*/ 106 h 218"/>
              <a:gd name="T24" fmla="*/ 108 w 148"/>
              <a:gd name="T25" fmla="*/ 91 h 218"/>
              <a:gd name="T26" fmla="*/ 119 w 148"/>
              <a:gd name="T27" fmla="*/ 78 h 218"/>
              <a:gd name="T28" fmla="*/ 123 w 148"/>
              <a:gd name="T29" fmla="*/ 76 h 218"/>
              <a:gd name="T30" fmla="*/ 133 w 148"/>
              <a:gd name="T31" fmla="*/ 68 h 218"/>
              <a:gd name="T32" fmla="*/ 135 w 148"/>
              <a:gd name="T33" fmla="*/ 62 h 218"/>
              <a:gd name="T34" fmla="*/ 135 w 148"/>
              <a:gd name="T35" fmla="*/ 40 h 218"/>
              <a:gd name="T36" fmla="*/ 144 w 148"/>
              <a:gd name="T37" fmla="*/ 28 h 218"/>
              <a:gd name="T38" fmla="*/ 148 w 148"/>
              <a:gd name="T39" fmla="*/ 17 h 218"/>
              <a:gd name="T40" fmla="*/ 148 w 148"/>
              <a:gd name="T41" fmla="*/ 11 h 218"/>
              <a:gd name="T42" fmla="*/ 148 w 148"/>
              <a:gd name="T43" fmla="*/ 2 h 218"/>
              <a:gd name="T44" fmla="*/ 146 w 148"/>
              <a:gd name="T45" fmla="*/ 0 h 218"/>
              <a:gd name="T46" fmla="*/ 136 w 148"/>
              <a:gd name="T47" fmla="*/ 0 h 218"/>
              <a:gd name="T48" fmla="*/ 131 w 148"/>
              <a:gd name="T49" fmla="*/ 2 h 218"/>
              <a:gd name="T50" fmla="*/ 123 w 148"/>
              <a:gd name="T51" fmla="*/ 11 h 218"/>
              <a:gd name="T52" fmla="*/ 118 w 148"/>
              <a:gd name="T53" fmla="*/ 13 h 218"/>
              <a:gd name="T54" fmla="*/ 97 w 148"/>
              <a:gd name="T55" fmla="*/ 13 h 218"/>
              <a:gd name="T56" fmla="*/ 82 w 148"/>
              <a:gd name="T57" fmla="*/ 13 h 218"/>
              <a:gd name="T58" fmla="*/ 51 w 148"/>
              <a:gd name="T59" fmla="*/ 19 h 218"/>
              <a:gd name="T60" fmla="*/ 36 w 148"/>
              <a:gd name="T61" fmla="*/ 6 h 218"/>
              <a:gd name="T62" fmla="*/ 36 w 148"/>
              <a:gd name="T63" fmla="*/ 6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8" h="218">
                <a:moveTo>
                  <a:pt x="36" y="6"/>
                </a:moveTo>
                <a:lnTo>
                  <a:pt x="27" y="17"/>
                </a:lnTo>
                <a:lnTo>
                  <a:pt x="36" y="40"/>
                </a:lnTo>
                <a:lnTo>
                  <a:pt x="91" y="64"/>
                </a:lnTo>
                <a:lnTo>
                  <a:pt x="101" y="64"/>
                </a:lnTo>
                <a:lnTo>
                  <a:pt x="57" y="115"/>
                </a:lnTo>
                <a:lnTo>
                  <a:pt x="36" y="115"/>
                </a:lnTo>
                <a:lnTo>
                  <a:pt x="27" y="125"/>
                </a:lnTo>
                <a:lnTo>
                  <a:pt x="15" y="125"/>
                </a:lnTo>
                <a:lnTo>
                  <a:pt x="0" y="144"/>
                </a:lnTo>
                <a:lnTo>
                  <a:pt x="0" y="210"/>
                </a:lnTo>
                <a:lnTo>
                  <a:pt x="6" y="218"/>
                </a:lnTo>
                <a:lnTo>
                  <a:pt x="29" y="191"/>
                </a:lnTo>
                <a:lnTo>
                  <a:pt x="36" y="184"/>
                </a:lnTo>
                <a:lnTo>
                  <a:pt x="46" y="167"/>
                </a:lnTo>
                <a:lnTo>
                  <a:pt x="59" y="161"/>
                </a:lnTo>
                <a:lnTo>
                  <a:pt x="70" y="148"/>
                </a:lnTo>
                <a:lnTo>
                  <a:pt x="87" y="134"/>
                </a:lnTo>
                <a:lnTo>
                  <a:pt x="101" y="114"/>
                </a:lnTo>
                <a:lnTo>
                  <a:pt x="101" y="114"/>
                </a:lnTo>
                <a:lnTo>
                  <a:pt x="106" y="112"/>
                </a:lnTo>
                <a:lnTo>
                  <a:pt x="108" y="110"/>
                </a:lnTo>
                <a:lnTo>
                  <a:pt x="108" y="108"/>
                </a:lnTo>
                <a:lnTo>
                  <a:pt x="108" y="106"/>
                </a:lnTo>
                <a:lnTo>
                  <a:pt x="108" y="106"/>
                </a:lnTo>
                <a:lnTo>
                  <a:pt x="108" y="91"/>
                </a:lnTo>
                <a:lnTo>
                  <a:pt x="108" y="91"/>
                </a:lnTo>
                <a:lnTo>
                  <a:pt x="119" y="78"/>
                </a:lnTo>
                <a:lnTo>
                  <a:pt x="119" y="78"/>
                </a:lnTo>
                <a:lnTo>
                  <a:pt x="123" y="76"/>
                </a:lnTo>
                <a:lnTo>
                  <a:pt x="129" y="72"/>
                </a:lnTo>
                <a:lnTo>
                  <a:pt x="133" y="68"/>
                </a:lnTo>
                <a:lnTo>
                  <a:pt x="135" y="64"/>
                </a:lnTo>
                <a:lnTo>
                  <a:pt x="135" y="62"/>
                </a:lnTo>
                <a:lnTo>
                  <a:pt x="135" y="62"/>
                </a:lnTo>
                <a:lnTo>
                  <a:pt x="135" y="40"/>
                </a:lnTo>
                <a:lnTo>
                  <a:pt x="144" y="28"/>
                </a:lnTo>
                <a:lnTo>
                  <a:pt x="144" y="28"/>
                </a:lnTo>
                <a:lnTo>
                  <a:pt x="148" y="23"/>
                </a:lnTo>
                <a:lnTo>
                  <a:pt x="148" y="17"/>
                </a:lnTo>
                <a:lnTo>
                  <a:pt x="148" y="11"/>
                </a:lnTo>
                <a:lnTo>
                  <a:pt x="148" y="11"/>
                </a:lnTo>
                <a:lnTo>
                  <a:pt x="148" y="6"/>
                </a:lnTo>
                <a:lnTo>
                  <a:pt x="148" y="2"/>
                </a:lnTo>
                <a:lnTo>
                  <a:pt x="146" y="0"/>
                </a:lnTo>
                <a:lnTo>
                  <a:pt x="146" y="0"/>
                </a:lnTo>
                <a:lnTo>
                  <a:pt x="136" y="0"/>
                </a:lnTo>
                <a:lnTo>
                  <a:pt x="136" y="0"/>
                </a:lnTo>
                <a:lnTo>
                  <a:pt x="133" y="0"/>
                </a:lnTo>
                <a:lnTo>
                  <a:pt x="131" y="2"/>
                </a:lnTo>
                <a:lnTo>
                  <a:pt x="127" y="6"/>
                </a:lnTo>
                <a:lnTo>
                  <a:pt x="123" y="11"/>
                </a:lnTo>
                <a:lnTo>
                  <a:pt x="119" y="11"/>
                </a:lnTo>
                <a:lnTo>
                  <a:pt x="118" y="13"/>
                </a:lnTo>
                <a:lnTo>
                  <a:pt x="118" y="13"/>
                </a:lnTo>
                <a:lnTo>
                  <a:pt x="97" y="13"/>
                </a:lnTo>
                <a:lnTo>
                  <a:pt x="97" y="13"/>
                </a:lnTo>
                <a:lnTo>
                  <a:pt x="82" y="13"/>
                </a:lnTo>
                <a:lnTo>
                  <a:pt x="68" y="19"/>
                </a:lnTo>
                <a:lnTo>
                  <a:pt x="51" y="19"/>
                </a:lnTo>
                <a:lnTo>
                  <a:pt x="48" y="25"/>
                </a:lnTo>
                <a:lnTo>
                  <a:pt x="36" y="6"/>
                </a:lnTo>
                <a:lnTo>
                  <a:pt x="36" y="6"/>
                </a:lnTo>
                <a:lnTo>
                  <a:pt x="36" y="6"/>
                </a:lnTo>
                <a:close/>
              </a:path>
            </a:pathLst>
          </a:custGeom>
          <a:solidFill>
            <a:schemeClr val="bg1">
              <a:lumMod val="85000"/>
            </a:schemeClr>
          </a:solidFill>
          <a:ln w="635" cap="rnd">
            <a:solidFill>
              <a:schemeClr val="bg1">
                <a:alpha val="17000"/>
              </a:schemeClr>
            </a:solidFill>
            <a:round/>
            <a:headEnd/>
            <a:tailEnd/>
          </a:ln>
        </p:spPr>
        <p:txBody>
          <a:bodyPr/>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70" name="Freeform 168"/>
          <p:cNvSpPr>
            <a:spLocks/>
          </p:cNvSpPr>
          <p:nvPr/>
        </p:nvSpPr>
        <p:spPr bwMode="auto">
          <a:xfrm>
            <a:off x="2463889" y="4106875"/>
            <a:ext cx="301303" cy="377676"/>
          </a:xfrm>
          <a:custGeom>
            <a:avLst/>
            <a:gdLst>
              <a:gd name="T0" fmla="*/ 27 w 148"/>
              <a:gd name="T1" fmla="*/ 17 h 218"/>
              <a:gd name="T2" fmla="*/ 91 w 148"/>
              <a:gd name="T3" fmla="*/ 64 h 218"/>
              <a:gd name="T4" fmla="*/ 57 w 148"/>
              <a:gd name="T5" fmla="*/ 115 h 218"/>
              <a:gd name="T6" fmla="*/ 27 w 148"/>
              <a:gd name="T7" fmla="*/ 125 h 218"/>
              <a:gd name="T8" fmla="*/ 0 w 148"/>
              <a:gd name="T9" fmla="*/ 144 h 218"/>
              <a:gd name="T10" fmla="*/ 6 w 148"/>
              <a:gd name="T11" fmla="*/ 218 h 218"/>
              <a:gd name="T12" fmla="*/ 36 w 148"/>
              <a:gd name="T13" fmla="*/ 184 h 218"/>
              <a:gd name="T14" fmla="*/ 59 w 148"/>
              <a:gd name="T15" fmla="*/ 161 h 218"/>
              <a:gd name="T16" fmla="*/ 87 w 148"/>
              <a:gd name="T17" fmla="*/ 134 h 218"/>
              <a:gd name="T18" fmla="*/ 101 w 148"/>
              <a:gd name="T19" fmla="*/ 114 h 218"/>
              <a:gd name="T20" fmla="*/ 108 w 148"/>
              <a:gd name="T21" fmla="*/ 110 h 218"/>
              <a:gd name="T22" fmla="*/ 108 w 148"/>
              <a:gd name="T23" fmla="*/ 106 h 218"/>
              <a:gd name="T24" fmla="*/ 108 w 148"/>
              <a:gd name="T25" fmla="*/ 91 h 218"/>
              <a:gd name="T26" fmla="*/ 119 w 148"/>
              <a:gd name="T27" fmla="*/ 78 h 218"/>
              <a:gd name="T28" fmla="*/ 123 w 148"/>
              <a:gd name="T29" fmla="*/ 76 h 218"/>
              <a:gd name="T30" fmla="*/ 133 w 148"/>
              <a:gd name="T31" fmla="*/ 68 h 218"/>
              <a:gd name="T32" fmla="*/ 135 w 148"/>
              <a:gd name="T33" fmla="*/ 62 h 218"/>
              <a:gd name="T34" fmla="*/ 135 w 148"/>
              <a:gd name="T35" fmla="*/ 40 h 218"/>
              <a:gd name="T36" fmla="*/ 144 w 148"/>
              <a:gd name="T37" fmla="*/ 28 h 218"/>
              <a:gd name="T38" fmla="*/ 148 w 148"/>
              <a:gd name="T39" fmla="*/ 17 h 218"/>
              <a:gd name="T40" fmla="*/ 148 w 148"/>
              <a:gd name="T41" fmla="*/ 11 h 218"/>
              <a:gd name="T42" fmla="*/ 148 w 148"/>
              <a:gd name="T43" fmla="*/ 2 h 218"/>
              <a:gd name="T44" fmla="*/ 146 w 148"/>
              <a:gd name="T45" fmla="*/ 0 h 218"/>
              <a:gd name="T46" fmla="*/ 136 w 148"/>
              <a:gd name="T47" fmla="*/ 0 h 218"/>
              <a:gd name="T48" fmla="*/ 131 w 148"/>
              <a:gd name="T49" fmla="*/ 2 h 218"/>
              <a:gd name="T50" fmla="*/ 123 w 148"/>
              <a:gd name="T51" fmla="*/ 11 h 218"/>
              <a:gd name="T52" fmla="*/ 118 w 148"/>
              <a:gd name="T53" fmla="*/ 13 h 218"/>
              <a:gd name="T54" fmla="*/ 97 w 148"/>
              <a:gd name="T55" fmla="*/ 13 h 218"/>
              <a:gd name="T56" fmla="*/ 82 w 148"/>
              <a:gd name="T57" fmla="*/ 13 h 218"/>
              <a:gd name="T58" fmla="*/ 51 w 148"/>
              <a:gd name="T59" fmla="*/ 19 h 218"/>
              <a:gd name="T60" fmla="*/ 36 w 148"/>
              <a:gd name="T61" fmla="*/ 6 h 218"/>
              <a:gd name="T62" fmla="*/ 36 w 148"/>
              <a:gd name="T63" fmla="*/ 6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8" h="218">
                <a:moveTo>
                  <a:pt x="36" y="6"/>
                </a:moveTo>
                <a:lnTo>
                  <a:pt x="27" y="17"/>
                </a:lnTo>
                <a:lnTo>
                  <a:pt x="36" y="40"/>
                </a:lnTo>
                <a:lnTo>
                  <a:pt x="91" y="64"/>
                </a:lnTo>
                <a:lnTo>
                  <a:pt x="101" y="64"/>
                </a:lnTo>
                <a:lnTo>
                  <a:pt x="57" y="115"/>
                </a:lnTo>
                <a:lnTo>
                  <a:pt x="36" y="115"/>
                </a:lnTo>
                <a:lnTo>
                  <a:pt x="27" y="125"/>
                </a:lnTo>
                <a:lnTo>
                  <a:pt x="15" y="125"/>
                </a:lnTo>
                <a:lnTo>
                  <a:pt x="0" y="144"/>
                </a:lnTo>
                <a:lnTo>
                  <a:pt x="0" y="210"/>
                </a:lnTo>
                <a:lnTo>
                  <a:pt x="6" y="218"/>
                </a:lnTo>
                <a:lnTo>
                  <a:pt x="29" y="191"/>
                </a:lnTo>
                <a:lnTo>
                  <a:pt x="36" y="184"/>
                </a:lnTo>
                <a:lnTo>
                  <a:pt x="46" y="167"/>
                </a:lnTo>
                <a:lnTo>
                  <a:pt x="59" y="161"/>
                </a:lnTo>
                <a:lnTo>
                  <a:pt x="70" y="148"/>
                </a:lnTo>
                <a:lnTo>
                  <a:pt x="87" y="134"/>
                </a:lnTo>
                <a:lnTo>
                  <a:pt x="101" y="114"/>
                </a:lnTo>
                <a:lnTo>
                  <a:pt x="101" y="114"/>
                </a:lnTo>
                <a:lnTo>
                  <a:pt x="106" y="112"/>
                </a:lnTo>
                <a:lnTo>
                  <a:pt x="108" y="110"/>
                </a:lnTo>
                <a:lnTo>
                  <a:pt x="108" y="108"/>
                </a:lnTo>
                <a:lnTo>
                  <a:pt x="108" y="106"/>
                </a:lnTo>
                <a:lnTo>
                  <a:pt x="108" y="106"/>
                </a:lnTo>
                <a:lnTo>
                  <a:pt x="108" y="91"/>
                </a:lnTo>
                <a:lnTo>
                  <a:pt x="108" y="91"/>
                </a:lnTo>
                <a:lnTo>
                  <a:pt x="119" y="78"/>
                </a:lnTo>
                <a:lnTo>
                  <a:pt x="119" y="78"/>
                </a:lnTo>
                <a:lnTo>
                  <a:pt x="123" y="76"/>
                </a:lnTo>
                <a:lnTo>
                  <a:pt x="129" y="72"/>
                </a:lnTo>
                <a:lnTo>
                  <a:pt x="133" y="68"/>
                </a:lnTo>
                <a:lnTo>
                  <a:pt x="135" y="64"/>
                </a:lnTo>
                <a:lnTo>
                  <a:pt x="135" y="62"/>
                </a:lnTo>
                <a:lnTo>
                  <a:pt x="135" y="62"/>
                </a:lnTo>
                <a:lnTo>
                  <a:pt x="135" y="40"/>
                </a:lnTo>
                <a:lnTo>
                  <a:pt x="144" y="28"/>
                </a:lnTo>
                <a:lnTo>
                  <a:pt x="144" y="28"/>
                </a:lnTo>
                <a:lnTo>
                  <a:pt x="148" y="23"/>
                </a:lnTo>
                <a:lnTo>
                  <a:pt x="148" y="17"/>
                </a:lnTo>
                <a:lnTo>
                  <a:pt x="148" y="11"/>
                </a:lnTo>
                <a:lnTo>
                  <a:pt x="148" y="11"/>
                </a:lnTo>
                <a:lnTo>
                  <a:pt x="148" y="6"/>
                </a:lnTo>
                <a:lnTo>
                  <a:pt x="148" y="2"/>
                </a:lnTo>
                <a:lnTo>
                  <a:pt x="146" y="0"/>
                </a:lnTo>
                <a:lnTo>
                  <a:pt x="146" y="0"/>
                </a:lnTo>
                <a:lnTo>
                  <a:pt x="136" y="0"/>
                </a:lnTo>
                <a:lnTo>
                  <a:pt x="136" y="0"/>
                </a:lnTo>
                <a:lnTo>
                  <a:pt x="133" y="0"/>
                </a:lnTo>
                <a:lnTo>
                  <a:pt x="131" y="2"/>
                </a:lnTo>
                <a:lnTo>
                  <a:pt x="127" y="6"/>
                </a:lnTo>
                <a:lnTo>
                  <a:pt x="123" y="11"/>
                </a:lnTo>
                <a:lnTo>
                  <a:pt x="119" y="11"/>
                </a:lnTo>
                <a:lnTo>
                  <a:pt x="118" y="13"/>
                </a:lnTo>
                <a:lnTo>
                  <a:pt x="118" y="13"/>
                </a:lnTo>
                <a:lnTo>
                  <a:pt x="97" y="13"/>
                </a:lnTo>
                <a:lnTo>
                  <a:pt x="97" y="13"/>
                </a:lnTo>
                <a:lnTo>
                  <a:pt x="82" y="13"/>
                </a:lnTo>
                <a:lnTo>
                  <a:pt x="68" y="19"/>
                </a:lnTo>
                <a:lnTo>
                  <a:pt x="51" y="19"/>
                </a:lnTo>
                <a:lnTo>
                  <a:pt x="48" y="25"/>
                </a:lnTo>
                <a:lnTo>
                  <a:pt x="36" y="6"/>
                </a:lnTo>
                <a:lnTo>
                  <a:pt x="36" y="6"/>
                </a:lnTo>
                <a:lnTo>
                  <a:pt x="36" y="6"/>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71" name="Freeform 169"/>
          <p:cNvSpPr>
            <a:spLocks/>
          </p:cNvSpPr>
          <p:nvPr/>
        </p:nvSpPr>
        <p:spPr bwMode="auto">
          <a:xfrm>
            <a:off x="2341741" y="3933630"/>
            <a:ext cx="181188" cy="161119"/>
          </a:xfrm>
          <a:custGeom>
            <a:avLst/>
            <a:gdLst>
              <a:gd name="T0" fmla="*/ 0 w 89"/>
              <a:gd name="T1" fmla="*/ 60 h 93"/>
              <a:gd name="T2" fmla="*/ 0 w 89"/>
              <a:gd name="T3" fmla="*/ 26 h 93"/>
              <a:gd name="T4" fmla="*/ 15 w 89"/>
              <a:gd name="T5" fmla="*/ 7 h 93"/>
              <a:gd name="T6" fmla="*/ 28 w 89"/>
              <a:gd name="T7" fmla="*/ 0 h 93"/>
              <a:gd name="T8" fmla="*/ 38 w 89"/>
              <a:gd name="T9" fmla="*/ 21 h 93"/>
              <a:gd name="T10" fmla="*/ 40 w 89"/>
              <a:gd name="T11" fmla="*/ 30 h 93"/>
              <a:gd name="T12" fmla="*/ 40 w 89"/>
              <a:gd name="T13" fmla="*/ 45 h 93"/>
              <a:gd name="T14" fmla="*/ 49 w 89"/>
              <a:gd name="T15" fmla="*/ 45 h 93"/>
              <a:gd name="T16" fmla="*/ 64 w 89"/>
              <a:gd name="T17" fmla="*/ 53 h 93"/>
              <a:gd name="T18" fmla="*/ 75 w 89"/>
              <a:gd name="T19" fmla="*/ 66 h 93"/>
              <a:gd name="T20" fmla="*/ 89 w 89"/>
              <a:gd name="T21" fmla="*/ 87 h 93"/>
              <a:gd name="T22" fmla="*/ 77 w 89"/>
              <a:gd name="T23" fmla="*/ 93 h 93"/>
              <a:gd name="T24" fmla="*/ 60 w 89"/>
              <a:gd name="T25" fmla="*/ 60 h 93"/>
              <a:gd name="T26" fmla="*/ 26 w 89"/>
              <a:gd name="T27" fmla="*/ 60 h 93"/>
              <a:gd name="T28" fmla="*/ 19 w 89"/>
              <a:gd name="T29" fmla="*/ 53 h 93"/>
              <a:gd name="T30" fmla="*/ 0 w 89"/>
              <a:gd name="T31" fmla="*/ 60 h 93"/>
              <a:gd name="T32" fmla="*/ 0 w 89"/>
              <a:gd name="T33" fmla="*/ 60 h 93"/>
              <a:gd name="T34" fmla="*/ 0 w 89"/>
              <a:gd name="T35" fmla="*/ 6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9" h="93">
                <a:moveTo>
                  <a:pt x="0" y="60"/>
                </a:moveTo>
                <a:lnTo>
                  <a:pt x="0" y="26"/>
                </a:lnTo>
                <a:lnTo>
                  <a:pt x="15" y="7"/>
                </a:lnTo>
                <a:lnTo>
                  <a:pt x="28" y="0"/>
                </a:lnTo>
                <a:lnTo>
                  <a:pt x="38" y="21"/>
                </a:lnTo>
                <a:lnTo>
                  <a:pt x="40" y="30"/>
                </a:lnTo>
                <a:lnTo>
                  <a:pt x="40" y="45"/>
                </a:lnTo>
                <a:lnTo>
                  <a:pt x="49" y="45"/>
                </a:lnTo>
                <a:lnTo>
                  <a:pt x="64" y="53"/>
                </a:lnTo>
                <a:lnTo>
                  <a:pt x="75" y="66"/>
                </a:lnTo>
                <a:lnTo>
                  <a:pt x="89" y="87"/>
                </a:lnTo>
                <a:lnTo>
                  <a:pt x="77" y="93"/>
                </a:lnTo>
                <a:lnTo>
                  <a:pt x="60" y="60"/>
                </a:lnTo>
                <a:lnTo>
                  <a:pt x="26" y="60"/>
                </a:lnTo>
                <a:lnTo>
                  <a:pt x="19" y="53"/>
                </a:lnTo>
                <a:lnTo>
                  <a:pt x="0" y="60"/>
                </a:lnTo>
                <a:lnTo>
                  <a:pt x="0" y="60"/>
                </a:lnTo>
                <a:lnTo>
                  <a:pt x="0" y="60"/>
                </a:lnTo>
                <a:close/>
              </a:path>
            </a:pathLst>
          </a:custGeom>
          <a:solidFill>
            <a:schemeClr val="bg1">
              <a:lumMod val="85000"/>
            </a:schemeClr>
          </a:solidFill>
          <a:ln w="635" cap="rnd">
            <a:solidFill>
              <a:schemeClr val="bg1">
                <a:alpha val="17000"/>
              </a:schemeClr>
            </a:solidFill>
            <a:round/>
            <a:headEnd/>
            <a:tailEnd/>
          </a:ln>
        </p:spPr>
        <p:txBody>
          <a:bodyPr/>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72" name="Freeform 170"/>
          <p:cNvSpPr>
            <a:spLocks/>
          </p:cNvSpPr>
          <p:nvPr/>
        </p:nvSpPr>
        <p:spPr bwMode="auto">
          <a:xfrm>
            <a:off x="2341741" y="3933630"/>
            <a:ext cx="181188" cy="161119"/>
          </a:xfrm>
          <a:custGeom>
            <a:avLst/>
            <a:gdLst>
              <a:gd name="T0" fmla="*/ 0 w 89"/>
              <a:gd name="T1" fmla="*/ 60 h 93"/>
              <a:gd name="T2" fmla="*/ 0 w 89"/>
              <a:gd name="T3" fmla="*/ 26 h 93"/>
              <a:gd name="T4" fmla="*/ 15 w 89"/>
              <a:gd name="T5" fmla="*/ 7 h 93"/>
              <a:gd name="T6" fmla="*/ 28 w 89"/>
              <a:gd name="T7" fmla="*/ 0 h 93"/>
              <a:gd name="T8" fmla="*/ 38 w 89"/>
              <a:gd name="T9" fmla="*/ 21 h 93"/>
              <a:gd name="T10" fmla="*/ 40 w 89"/>
              <a:gd name="T11" fmla="*/ 30 h 93"/>
              <a:gd name="T12" fmla="*/ 40 w 89"/>
              <a:gd name="T13" fmla="*/ 45 h 93"/>
              <a:gd name="T14" fmla="*/ 49 w 89"/>
              <a:gd name="T15" fmla="*/ 45 h 93"/>
              <a:gd name="T16" fmla="*/ 64 w 89"/>
              <a:gd name="T17" fmla="*/ 53 h 93"/>
              <a:gd name="T18" fmla="*/ 75 w 89"/>
              <a:gd name="T19" fmla="*/ 66 h 93"/>
              <a:gd name="T20" fmla="*/ 89 w 89"/>
              <a:gd name="T21" fmla="*/ 87 h 93"/>
              <a:gd name="T22" fmla="*/ 77 w 89"/>
              <a:gd name="T23" fmla="*/ 93 h 93"/>
              <a:gd name="T24" fmla="*/ 60 w 89"/>
              <a:gd name="T25" fmla="*/ 60 h 93"/>
              <a:gd name="T26" fmla="*/ 26 w 89"/>
              <a:gd name="T27" fmla="*/ 60 h 93"/>
              <a:gd name="T28" fmla="*/ 19 w 89"/>
              <a:gd name="T29" fmla="*/ 53 h 93"/>
              <a:gd name="T30" fmla="*/ 0 w 89"/>
              <a:gd name="T31" fmla="*/ 60 h 93"/>
              <a:gd name="T32" fmla="*/ 0 w 89"/>
              <a:gd name="T33" fmla="*/ 60 h 93"/>
              <a:gd name="T34" fmla="*/ 0 w 89"/>
              <a:gd name="T35" fmla="*/ 6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9" h="93">
                <a:moveTo>
                  <a:pt x="0" y="60"/>
                </a:moveTo>
                <a:lnTo>
                  <a:pt x="0" y="26"/>
                </a:lnTo>
                <a:lnTo>
                  <a:pt x="15" y="7"/>
                </a:lnTo>
                <a:lnTo>
                  <a:pt x="28" y="0"/>
                </a:lnTo>
                <a:lnTo>
                  <a:pt x="38" y="21"/>
                </a:lnTo>
                <a:lnTo>
                  <a:pt x="40" y="30"/>
                </a:lnTo>
                <a:lnTo>
                  <a:pt x="40" y="45"/>
                </a:lnTo>
                <a:lnTo>
                  <a:pt x="49" y="45"/>
                </a:lnTo>
                <a:lnTo>
                  <a:pt x="64" y="53"/>
                </a:lnTo>
                <a:lnTo>
                  <a:pt x="75" y="66"/>
                </a:lnTo>
                <a:lnTo>
                  <a:pt x="89" y="87"/>
                </a:lnTo>
                <a:lnTo>
                  <a:pt x="77" y="93"/>
                </a:lnTo>
                <a:lnTo>
                  <a:pt x="60" y="60"/>
                </a:lnTo>
                <a:lnTo>
                  <a:pt x="26" y="60"/>
                </a:lnTo>
                <a:lnTo>
                  <a:pt x="19" y="53"/>
                </a:lnTo>
                <a:lnTo>
                  <a:pt x="0" y="60"/>
                </a:lnTo>
                <a:lnTo>
                  <a:pt x="0" y="60"/>
                </a:lnTo>
                <a:lnTo>
                  <a:pt x="0" y="60"/>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73" name="Freeform 171"/>
          <p:cNvSpPr>
            <a:spLocks/>
          </p:cNvSpPr>
          <p:nvPr/>
        </p:nvSpPr>
        <p:spPr bwMode="auto">
          <a:xfrm>
            <a:off x="2260310" y="4304376"/>
            <a:ext cx="234119" cy="265067"/>
          </a:xfrm>
          <a:custGeom>
            <a:avLst/>
            <a:gdLst>
              <a:gd name="T0" fmla="*/ 0 w 115"/>
              <a:gd name="T1" fmla="*/ 11 h 153"/>
              <a:gd name="T2" fmla="*/ 6 w 115"/>
              <a:gd name="T3" fmla="*/ 3 h 153"/>
              <a:gd name="T4" fmla="*/ 21 w 115"/>
              <a:gd name="T5" fmla="*/ 0 h 153"/>
              <a:gd name="T6" fmla="*/ 47 w 115"/>
              <a:gd name="T7" fmla="*/ 3 h 153"/>
              <a:gd name="T8" fmla="*/ 61 w 115"/>
              <a:gd name="T9" fmla="*/ 18 h 153"/>
              <a:gd name="T10" fmla="*/ 76 w 115"/>
              <a:gd name="T11" fmla="*/ 18 h 153"/>
              <a:gd name="T12" fmla="*/ 98 w 115"/>
              <a:gd name="T13" fmla="*/ 5 h 153"/>
              <a:gd name="T14" fmla="*/ 104 w 115"/>
              <a:gd name="T15" fmla="*/ 13 h 153"/>
              <a:gd name="T16" fmla="*/ 115 w 115"/>
              <a:gd name="T17" fmla="*/ 13 h 153"/>
              <a:gd name="T18" fmla="*/ 100 w 115"/>
              <a:gd name="T19" fmla="*/ 30 h 153"/>
              <a:gd name="T20" fmla="*/ 100 w 115"/>
              <a:gd name="T21" fmla="*/ 96 h 153"/>
              <a:gd name="T22" fmla="*/ 106 w 115"/>
              <a:gd name="T23" fmla="*/ 104 h 153"/>
              <a:gd name="T24" fmla="*/ 97 w 115"/>
              <a:gd name="T25" fmla="*/ 113 h 153"/>
              <a:gd name="T26" fmla="*/ 91 w 115"/>
              <a:gd name="T27" fmla="*/ 121 h 153"/>
              <a:gd name="T28" fmla="*/ 85 w 115"/>
              <a:gd name="T29" fmla="*/ 128 h 153"/>
              <a:gd name="T30" fmla="*/ 74 w 115"/>
              <a:gd name="T31" fmla="*/ 141 h 153"/>
              <a:gd name="T32" fmla="*/ 74 w 115"/>
              <a:gd name="T33" fmla="*/ 153 h 153"/>
              <a:gd name="T34" fmla="*/ 53 w 115"/>
              <a:gd name="T35" fmla="*/ 138 h 153"/>
              <a:gd name="T36" fmla="*/ 53 w 115"/>
              <a:gd name="T37" fmla="*/ 124 h 153"/>
              <a:gd name="T38" fmla="*/ 2 w 115"/>
              <a:gd name="T39" fmla="*/ 94 h 153"/>
              <a:gd name="T40" fmla="*/ 8 w 115"/>
              <a:gd name="T41" fmla="*/ 88 h 153"/>
              <a:gd name="T42" fmla="*/ 13 w 115"/>
              <a:gd name="T43" fmla="*/ 81 h 153"/>
              <a:gd name="T44" fmla="*/ 0 w 115"/>
              <a:gd name="T45" fmla="*/ 77 h 153"/>
              <a:gd name="T46" fmla="*/ 0 w 115"/>
              <a:gd name="T47" fmla="*/ 70 h 153"/>
              <a:gd name="T48" fmla="*/ 17 w 115"/>
              <a:gd name="T49" fmla="*/ 53 h 153"/>
              <a:gd name="T50" fmla="*/ 17 w 115"/>
              <a:gd name="T51" fmla="*/ 35 h 153"/>
              <a:gd name="T52" fmla="*/ 10 w 115"/>
              <a:gd name="T53" fmla="*/ 28 h 153"/>
              <a:gd name="T54" fmla="*/ 0 w 115"/>
              <a:gd name="T55" fmla="*/ 11 h 153"/>
              <a:gd name="T56" fmla="*/ 0 w 115"/>
              <a:gd name="T57" fmla="*/ 11 h 153"/>
              <a:gd name="T58" fmla="*/ 0 w 115"/>
              <a:gd name="T59" fmla="*/ 11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5" h="153">
                <a:moveTo>
                  <a:pt x="0" y="11"/>
                </a:moveTo>
                <a:lnTo>
                  <a:pt x="6" y="3"/>
                </a:lnTo>
                <a:lnTo>
                  <a:pt x="21" y="0"/>
                </a:lnTo>
                <a:lnTo>
                  <a:pt x="47" y="3"/>
                </a:lnTo>
                <a:lnTo>
                  <a:pt x="61" y="18"/>
                </a:lnTo>
                <a:lnTo>
                  <a:pt x="76" y="18"/>
                </a:lnTo>
                <a:lnTo>
                  <a:pt x="98" y="5"/>
                </a:lnTo>
                <a:lnTo>
                  <a:pt x="104" y="13"/>
                </a:lnTo>
                <a:lnTo>
                  <a:pt x="115" y="13"/>
                </a:lnTo>
                <a:lnTo>
                  <a:pt x="100" y="30"/>
                </a:lnTo>
                <a:lnTo>
                  <a:pt x="100" y="96"/>
                </a:lnTo>
                <a:lnTo>
                  <a:pt x="106" y="104"/>
                </a:lnTo>
                <a:lnTo>
                  <a:pt x="97" y="113"/>
                </a:lnTo>
                <a:lnTo>
                  <a:pt x="91" y="121"/>
                </a:lnTo>
                <a:lnTo>
                  <a:pt x="85" y="128"/>
                </a:lnTo>
                <a:lnTo>
                  <a:pt x="74" y="141"/>
                </a:lnTo>
                <a:lnTo>
                  <a:pt x="74" y="153"/>
                </a:lnTo>
                <a:lnTo>
                  <a:pt x="53" y="138"/>
                </a:lnTo>
                <a:lnTo>
                  <a:pt x="53" y="124"/>
                </a:lnTo>
                <a:lnTo>
                  <a:pt x="2" y="94"/>
                </a:lnTo>
                <a:lnTo>
                  <a:pt x="8" y="88"/>
                </a:lnTo>
                <a:lnTo>
                  <a:pt x="13" y="81"/>
                </a:lnTo>
                <a:lnTo>
                  <a:pt x="0" y="77"/>
                </a:lnTo>
                <a:lnTo>
                  <a:pt x="0" y="70"/>
                </a:lnTo>
                <a:lnTo>
                  <a:pt x="17" y="53"/>
                </a:lnTo>
                <a:lnTo>
                  <a:pt x="17" y="35"/>
                </a:lnTo>
                <a:lnTo>
                  <a:pt x="10" y="28"/>
                </a:lnTo>
                <a:lnTo>
                  <a:pt x="0" y="11"/>
                </a:lnTo>
                <a:lnTo>
                  <a:pt x="0" y="11"/>
                </a:lnTo>
                <a:lnTo>
                  <a:pt x="0" y="11"/>
                </a:lnTo>
                <a:close/>
              </a:path>
            </a:pathLst>
          </a:custGeom>
          <a:solidFill>
            <a:schemeClr val="bg1">
              <a:lumMod val="85000"/>
            </a:schemeClr>
          </a:solidFill>
          <a:ln w="635" cap="rnd">
            <a:solidFill>
              <a:schemeClr val="bg1">
                <a:alpha val="17000"/>
              </a:schemeClr>
            </a:solidFill>
            <a:round/>
            <a:headEnd/>
            <a:tailEnd/>
          </a:ln>
        </p:spPr>
        <p:txBody>
          <a:bodyPr/>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74" name="Freeform 172"/>
          <p:cNvSpPr>
            <a:spLocks/>
          </p:cNvSpPr>
          <p:nvPr/>
        </p:nvSpPr>
        <p:spPr bwMode="auto">
          <a:xfrm>
            <a:off x="2260310" y="4304376"/>
            <a:ext cx="234119" cy="265067"/>
          </a:xfrm>
          <a:custGeom>
            <a:avLst/>
            <a:gdLst>
              <a:gd name="T0" fmla="*/ 0 w 115"/>
              <a:gd name="T1" fmla="*/ 11 h 153"/>
              <a:gd name="T2" fmla="*/ 6 w 115"/>
              <a:gd name="T3" fmla="*/ 3 h 153"/>
              <a:gd name="T4" fmla="*/ 21 w 115"/>
              <a:gd name="T5" fmla="*/ 0 h 153"/>
              <a:gd name="T6" fmla="*/ 47 w 115"/>
              <a:gd name="T7" fmla="*/ 3 h 153"/>
              <a:gd name="T8" fmla="*/ 61 w 115"/>
              <a:gd name="T9" fmla="*/ 18 h 153"/>
              <a:gd name="T10" fmla="*/ 76 w 115"/>
              <a:gd name="T11" fmla="*/ 18 h 153"/>
              <a:gd name="T12" fmla="*/ 98 w 115"/>
              <a:gd name="T13" fmla="*/ 5 h 153"/>
              <a:gd name="T14" fmla="*/ 104 w 115"/>
              <a:gd name="T15" fmla="*/ 13 h 153"/>
              <a:gd name="T16" fmla="*/ 115 w 115"/>
              <a:gd name="T17" fmla="*/ 13 h 153"/>
              <a:gd name="T18" fmla="*/ 100 w 115"/>
              <a:gd name="T19" fmla="*/ 30 h 153"/>
              <a:gd name="T20" fmla="*/ 100 w 115"/>
              <a:gd name="T21" fmla="*/ 96 h 153"/>
              <a:gd name="T22" fmla="*/ 106 w 115"/>
              <a:gd name="T23" fmla="*/ 104 h 153"/>
              <a:gd name="T24" fmla="*/ 97 w 115"/>
              <a:gd name="T25" fmla="*/ 113 h 153"/>
              <a:gd name="T26" fmla="*/ 91 w 115"/>
              <a:gd name="T27" fmla="*/ 121 h 153"/>
              <a:gd name="T28" fmla="*/ 85 w 115"/>
              <a:gd name="T29" fmla="*/ 128 h 153"/>
              <a:gd name="T30" fmla="*/ 74 w 115"/>
              <a:gd name="T31" fmla="*/ 141 h 153"/>
              <a:gd name="T32" fmla="*/ 74 w 115"/>
              <a:gd name="T33" fmla="*/ 153 h 153"/>
              <a:gd name="T34" fmla="*/ 53 w 115"/>
              <a:gd name="T35" fmla="*/ 138 h 153"/>
              <a:gd name="T36" fmla="*/ 53 w 115"/>
              <a:gd name="T37" fmla="*/ 124 h 153"/>
              <a:gd name="T38" fmla="*/ 2 w 115"/>
              <a:gd name="T39" fmla="*/ 94 h 153"/>
              <a:gd name="T40" fmla="*/ 8 w 115"/>
              <a:gd name="T41" fmla="*/ 88 h 153"/>
              <a:gd name="T42" fmla="*/ 13 w 115"/>
              <a:gd name="T43" fmla="*/ 81 h 153"/>
              <a:gd name="T44" fmla="*/ 0 w 115"/>
              <a:gd name="T45" fmla="*/ 77 h 153"/>
              <a:gd name="T46" fmla="*/ 0 w 115"/>
              <a:gd name="T47" fmla="*/ 70 h 153"/>
              <a:gd name="T48" fmla="*/ 17 w 115"/>
              <a:gd name="T49" fmla="*/ 53 h 153"/>
              <a:gd name="T50" fmla="*/ 17 w 115"/>
              <a:gd name="T51" fmla="*/ 35 h 153"/>
              <a:gd name="T52" fmla="*/ 10 w 115"/>
              <a:gd name="T53" fmla="*/ 28 h 153"/>
              <a:gd name="T54" fmla="*/ 0 w 115"/>
              <a:gd name="T55" fmla="*/ 11 h 153"/>
              <a:gd name="T56" fmla="*/ 0 w 115"/>
              <a:gd name="T57" fmla="*/ 11 h 153"/>
              <a:gd name="T58" fmla="*/ 0 w 115"/>
              <a:gd name="T59" fmla="*/ 11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5" h="153">
                <a:moveTo>
                  <a:pt x="0" y="11"/>
                </a:moveTo>
                <a:lnTo>
                  <a:pt x="6" y="3"/>
                </a:lnTo>
                <a:lnTo>
                  <a:pt x="21" y="0"/>
                </a:lnTo>
                <a:lnTo>
                  <a:pt x="47" y="3"/>
                </a:lnTo>
                <a:lnTo>
                  <a:pt x="61" y="18"/>
                </a:lnTo>
                <a:lnTo>
                  <a:pt x="76" y="18"/>
                </a:lnTo>
                <a:lnTo>
                  <a:pt x="98" y="5"/>
                </a:lnTo>
                <a:lnTo>
                  <a:pt x="104" y="13"/>
                </a:lnTo>
                <a:lnTo>
                  <a:pt x="115" y="13"/>
                </a:lnTo>
                <a:lnTo>
                  <a:pt x="100" y="30"/>
                </a:lnTo>
                <a:lnTo>
                  <a:pt x="100" y="96"/>
                </a:lnTo>
                <a:lnTo>
                  <a:pt x="106" y="104"/>
                </a:lnTo>
                <a:lnTo>
                  <a:pt x="97" y="113"/>
                </a:lnTo>
                <a:lnTo>
                  <a:pt x="91" y="121"/>
                </a:lnTo>
                <a:lnTo>
                  <a:pt x="85" y="128"/>
                </a:lnTo>
                <a:lnTo>
                  <a:pt x="74" y="141"/>
                </a:lnTo>
                <a:lnTo>
                  <a:pt x="74" y="153"/>
                </a:lnTo>
                <a:lnTo>
                  <a:pt x="53" y="138"/>
                </a:lnTo>
                <a:lnTo>
                  <a:pt x="53" y="124"/>
                </a:lnTo>
                <a:lnTo>
                  <a:pt x="2" y="94"/>
                </a:lnTo>
                <a:lnTo>
                  <a:pt x="8" y="88"/>
                </a:lnTo>
                <a:lnTo>
                  <a:pt x="13" y="81"/>
                </a:lnTo>
                <a:lnTo>
                  <a:pt x="0" y="77"/>
                </a:lnTo>
                <a:lnTo>
                  <a:pt x="0" y="70"/>
                </a:lnTo>
                <a:lnTo>
                  <a:pt x="17" y="53"/>
                </a:lnTo>
                <a:lnTo>
                  <a:pt x="17" y="35"/>
                </a:lnTo>
                <a:lnTo>
                  <a:pt x="10" y="28"/>
                </a:lnTo>
                <a:lnTo>
                  <a:pt x="0" y="11"/>
                </a:lnTo>
                <a:lnTo>
                  <a:pt x="0" y="11"/>
                </a:lnTo>
                <a:lnTo>
                  <a:pt x="0" y="11"/>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75" name="Freeform 173"/>
          <p:cNvSpPr>
            <a:spLocks/>
          </p:cNvSpPr>
          <p:nvPr/>
        </p:nvSpPr>
        <p:spPr bwMode="auto">
          <a:xfrm>
            <a:off x="2488321" y="4084353"/>
            <a:ext cx="48860" cy="51975"/>
          </a:xfrm>
          <a:custGeom>
            <a:avLst/>
            <a:gdLst>
              <a:gd name="T0" fmla="*/ 0 w 24"/>
              <a:gd name="T1" fmla="*/ 30 h 30"/>
              <a:gd name="T2" fmla="*/ 0 w 24"/>
              <a:gd name="T3" fmla="*/ 13 h 30"/>
              <a:gd name="T4" fmla="*/ 5 w 24"/>
              <a:gd name="T5" fmla="*/ 6 h 30"/>
              <a:gd name="T6" fmla="*/ 17 w 24"/>
              <a:gd name="T7" fmla="*/ 0 h 30"/>
              <a:gd name="T8" fmla="*/ 20 w 24"/>
              <a:gd name="T9" fmla="*/ 6 h 30"/>
              <a:gd name="T10" fmla="*/ 13 w 24"/>
              <a:gd name="T11" fmla="*/ 15 h 30"/>
              <a:gd name="T12" fmla="*/ 24 w 24"/>
              <a:gd name="T13" fmla="*/ 19 h 30"/>
              <a:gd name="T14" fmla="*/ 15 w 24"/>
              <a:gd name="T15" fmla="*/ 30 h 30"/>
              <a:gd name="T16" fmla="*/ 0 w 24"/>
              <a:gd name="T17" fmla="*/ 30 h 30"/>
              <a:gd name="T18" fmla="*/ 0 w 24"/>
              <a:gd name="T19" fmla="*/ 30 h 30"/>
              <a:gd name="T20" fmla="*/ 0 w 24"/>
              <a:gd name="T21"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 h="30">
                <a:moveTo>
                  <a:pt x="0" y="30"/>
                </a:moveTo>
                <a:lnTo>
                  <a:pt x="0" y="13"/>
                </a:lnTo>
                <a:lnTo>
                  <a:pt x="5" y="6"/>
                </a:lnTo>
                <a:lnTo>
                  <a:pt x="17" y="0"/>
                </a:lnTo>
                <a:lnTo>
                  <a:pt x="20" y="6"/>
                </a:lnTo>
                <a:lnTo>
                  <a:pt x="13" y="15"/>
                </a:lnTo>
                <a:lnTo>
                  <a:pt x="24" y="19"/>
                </a:lnTo>
                <a:lnTo>
                  <a:pt x="15" y="30"/>
                </a:lnTo>
                <a:lnTo>
                  <a:pt x="0" y="30"/>
                </a:lnTo>
                <a:lnTo>
                  <a:pt x="0" y="30"/>
                </a:lnTo>
                <a:lnTo>
                  <a:pt x="0" y="30"/>
                </a:lnTo>
                <a:close/>
              </a:path>
            </a:pathLst>
          </a:custGeom>
          <a:solidFill>
            <a:schemeClr val="bg1">
              <a:lumMod val="85000"/>
            </a:schemeClr>
          </a:solidFill>
          <a:ln w="635" cap="rnd">
            <a:solidFill>
              <a:schemeClr val="bg1">
                <a:alpha val="17000"/>
              </a:schemeClr>
            </a:solidFill>
            <a:round/>
            <a:headEnd/>
            <a:tailEnd/>
          </a:ln>
        </p:spPr>
        <p:txBody>
          <a:bodyPr/>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76" name="Freeform 174"/>
          <p:cNvSpPr>
            <a:spLocks/>
          </p:cNvSpPr>
          <p:nvPr/>
        </p:nvSpPr>
        <p:spPr bwMode="auto">
          <a:xfrm>
            <a:off x="2488321" y="4084353"/>
            <a:ext cx="48860" cy="51975"/>
          </a:xfrm>
          <a:custGeom>
            <a:avLst/>
            <a:gdLst>
              <a:gd name="T0" fmla="*/ 0 w 24"/>
              <a:gd name="T1" fmla="*/ 30 h 30"/>
              <a:gd name="T2" fmla="*/ 0 w 24"/>
              <a:gd name="T3" fmla="*/ 13 h 30"/>
              <a:gd name="T4" fmla="*/ 5 w 24"/>
              <a:gd name="T5" fmla="*/ 6 h 30"/>
              <a:gd name="T6" fmla="*/ 17 w 24"/>
              <a:gd name="T7" fmla="*/ 0 h 30"/>
              <a:gd name="T8" fmla="*/ 20 w 24"/>
              <a:gd name="T9" fmla="*/ 6 h 30"/>
              <a:gd name="T10" fmla="*/ 13 w 24"/>
              <a:gd name="T11" fmla="*/ 15 h 30"/>
              <a:gd name="T12" fmla="*/ 24 w 24"/>
              <a:gd name="T13" fmla="*/ 19 h 30"/>
              <a:gd name="T14" fmla="*/ 15 w 24"/>
              <a:gd name="T15" fmla="*/ 30 h 30"/>
              <a:gd name="T16" fmla="*/ 0 w 24"/>
              <a:gd name="T17" fmla="*/ 30 h 30"/>
              <a:gd name="T18" fmla="*/ 0 w 24"/>
              <a:gd name="T19" fmla="*/ 30 h 30"/>
              <a:gd name="T20" fmla="*/ 0 w 24"/>
              <a:gd name="T21"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 h="30">
                <a:moveTo>
                  <a:pt x="0" y="30"/>
                </a:moveTo>
                <a:lnTo>
                  <a:pt x="0" y="13"/>
                </a:lnTo>
                <a:lnTo>
                  <a:pt x="5" y="6"/>
                </a:lnTo>
                <a:lnTo>
                  <a:pt x="17" y="0"/>
                </a:lnTo>
                <a:lnTo>
                  <a:pt x="20" y="6"/>
                </a:lnTo>
                <a:lnTo>
                  <a:pt x="13" y="15"/>
                </a:lnTo>
                <a:lnTo>
                  <a:pt x="24" y="19"/>
                </a:lnTo>
                <a:lnTo>
                  <a:pt x="15" y="30"/>
                </a:lnTo>
                <a:lnTo>
                  <a:pt x="0" y="30"/>
                </a:lnTo>
                <a:lnTo>
                  <a:pt x="0" y="30"/>
                </a:lnTo>
                <a:lnTo>
                  <a:pt x="0" y="30"/>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77" name="Freeform 175"/>
          <p:cNvSpPr>
            <a:spLocks/>
          </p:cNvSpPr>
          <p:nvPr/>
        </p:nvSpPr>
        <p:spPr bwMode="auto">
          <a:xfrm>
            <a:off x="2138159" y="4323432"/>
            <a:ext cx="156759" cy="143795"/>
          </a:xfrm>
          <a:custGeom>
            <a:avLst/>
            <a:gdLst>
              <a:gd name="T0" fmla="*/ 30 w 77"/>
              <a:gd name="T1" fmla="*/ 83 h 83"/>
              <a:gd name="T2" fmla="*/ 15 w 77"/>
              <a:gd name="T3" fmla="*/ 83 h 83"/>
              <a:gd name="T4" fmla="*/ 0 w 77"/>
              <a:gd name="T5" fmla="*/ 83 h 83"/>
              <a:gd name="T6" fmla="*/ 0 w 77"/>
              <a:gd name="T7" fmla="*/ 72 h 83"/>
              <a:gd name="T8" fmla="*/ 11 w 77"/>
              <a:gd name="T9" fmla="*/ 47 h 83"/>
              <a:gd name="T10" fmla="*/ 22 w 77"/>
              <a:gd name="T11" fmla="*/ 34 h 83"/>
              <a:gd name="T12" fmla="*/ 17 w 77"/>
              <a:gd name="T13" fmla="*/ 30 h 83"/>
              <a:gd name="T14" fmla="*/ 17 w 77"/>
              <a:gd name="T15" fmla="*/ 7 h 83"/>
              <a:gd name="T16" fmla="*/ 56 w 77"/>
              <a:gd name="T17" fmla="*/ 4 h 83"/>
              <a:gd name="T18" fmla="*/ 60 w 77"/>
              <a:gd name="T19" fmla="*/ 0 h 83"/>
              <a:gd name="T20" fmla="*/ 70 w 77"/>
              <a:gd name="T21" fmla="*/ 17 h 83"/>
              <a:gd name="T22" fmla="*/ 77 w 77"/>
              <a:gd name="T23" fmla="*/ 24 h 83"/>
              <a:gd name="T24" fmla="*/ 77 w 77"/>
              <a:gd name="T25" fmla="*/ 42 h 83"/>
              <a:gd name="T26" fmla="*/ 60 w 77"/>
              <a:gd name="T27" fmla="*/ 59 h 83"/>
              <a:gd name="T28" fmla="*/ 60 w 77"/>
              <a:gd name="T29" fmla="*/ 66 h 83"/>
              <a:gd name="T30" fmla="*/ 53 w 77"/>
              <a:gd name="T31" fmla="*/ 66 h 83"/>
              <a:gd name="T32" fmla="*/ 43 w 77"/>
              <a:gd name="T33" fmla="*/ 66 h 83"/>
              <a:gd name="T34" fmla="*/ 34 w 77"/>
              <a:gd name="T35" fmla="*/ 66 h 83"/>
              <a:gd name="T36" fmla="*/ 32 w 77"/>
              <a:gd name="T37" fmla="*/ 79 h 83"/>
              <a:gd name="T38" fmla="*/ 30 w 77"/>
              <a:gd name="T39" fmla="*/ 83 h 83"/>
              <a:gd name="T40" fmla="*/ 30 w 77"/>
              <a:gd name="T41" fmla="*/ 83 h 83"/>
              <a:gd name="T42" fmla="*/ 30 w 77"/>
              <a:gd name="T43" fmla="*/ 83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7" h="83">
                <a:moveTo>
                  <a:pt x="30" y="83"/>
                </a:moveTo>
                <a:lnTo>
                  <a:pt x="15" y="83"/>
                </a:lnTo>
                <a:lnTo>
                  <a:pt x="0" y="83"/>
                </a:lnTo>
                <a:lnTo>
                  <a:pt x="0" y="72"/>
                </a:lnTo>
                <a:lnTo>
                  <a:pt x="11" y="47"/>
                </a:lnTo>
                <a:lnTo>
                  <a:pt x="22" y="34"/>
                </a:lnTo>
                <a:lnTo>
                  <a:pt x="17" y="30"/>
                </a:lnTo>
                <a:lnTo>
                  <a:pt x="17" y="7"/>
                </a:lnTo>
                <a:lnTo>
                  <a:pt x="56" y="4"/>
                </a:lnTo>
                <a:lnTo>
                  <a:pt x="60" y="0"/>
                </a:lnTo>
                <a:lnTo>
                  <a:pt x="70" y="17"/>
                </a:lnTo>
                <a:lnTo>
                  <a:pt x="77" y="24"/>
                </a:lnTo>
                <a:lnTo>
                  <a:pt x="77" y="42"/>
                </a:lnTo>
                <a:lnTo>
                  <a:pt x="60" y="59"/>
                </a:lnTo>
                <a:lnTo>
                  <a:pt x="60" y="66"/>
                </a:lnTo>
                <a:lnTo>
                  <a:pt x="53" y="66"/>
                </a:lnTo>
                <a:lnTo>
                  <a:pt x="43" y="66"/>
                </a:lnTo>
                <a:lnTo>
                  <a:pt x="34" y="66"/>
                </a:lnTo>
                <a:lnTo>
                  <a:pt x="32" y="79"/>
                </a:lnTo>
                <a:lnTo>
                  <a:pt x="30" y="83"/>
                </a:lnTo>
                <a:lnTo>
                  <a:pt x="30" y="83"/>
                </a:lnTo>
                <a:lnTo>
                  <a:pt x="30" y="83"/>
                </a:lnTo>
                <a:close/>
              </a:path>
            </a:pathLst>
          </a:custGeom>
          <a:solidFill>
            <a:schemeClr val="bg1">
              <a:lumMod val="85000"/>
            </a:schemeClr>
          </a:solidFill>
          <a:ln w="635" cap="rnd">
            <a:solidFill>
              <a:schemeClr val="bg1">
                <a:alpha val="17000"/>
              </a:schemeClr>
            </a:solidFill>
            <a:round/>
            <a:headEnd/>
            <a:tailEnd/>
          </a:ln>
        </p:spPr>
        <p:txBody>
          <a:bodyPr/>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78" name="Freeform 176"/>
          <p:cNvSpPr>
            <a:spLocks/>
          </p:cNvSpPr>
          <p:nvPr/>
        </p:nvSpPr>
        <p:spPr bwMode="auto">
          <a:xfrm>
            <a:off x="2138159" y="4323432"/>
            <a:ext cx="156759" cy="143795"/>
          </a:xfrm>
          <a:custGeom>
            <a:avLst/>
            <a:gdLst>
              <a:gd name="T0" fmla="*/ 30 w 77"/>
              <a:gd name="T1" fmla="*/ 83 h 83"/>
              <a:gd name="T2" fmla="*/ 15 w 77"/>
              <a:gd name="T3" fmla="*/ 83 h 83"/>
              <a:gd name="T4" fmla="*/ 0 w 77"/>
              <a:gd name="T5" fmla="*/ 83 h 83"/>
              <a:gd name="T6" fmla="*/ 0 w 77"/>
              <a:gd name="T7" fmla="*/ 72 h 83"/>
              <a:gd name="T8" fmla="*/ 11 w 77"/>
              <a:gd name="T9" fmla="*/ 47 h 83"/>
              <a:gd name="T10" fmla="*/ 22 w 77"/>
              <a:gd name="T11" fmla="*/ 34 h 83"/>
              <a:gd name="T12" fmla="*/ 17 w 77"/>
              <a:gd name="T13" fmla="*/ 30 h 83"/>
              <a:gd name="T14" fmla="*/ 17 w 77"/>
              <a:gd name="T15" fmla="*/ 7 h 83"/>
              <a:gd name="T16" fmla="*/ 56 w 77"/>
              <a:gd name="T17" fmla="*/ 4 h 83"/>
              <a:gd name="T18" fmla="*/ 60 w 77"/>
              <a:gd name="T19" fmla="*/ 0 h 83"/>
              <a:gd name="T20" fmla="*/ 70 w 77"/>
              <a:gd name="T21" fmla="*/ 17 h 83"/>
              <a:gd name="T22" fmla="*/ 77 w 77"/>
              <a:gd name="T23" fmla="*/ 24 h 83"/>
              <a:gd name="T24" fmla="*/ 77 w 77"/>
              <a:gd name="T25" fmla="*/ 42 h 83"/>
              <a:gd name="T26" fmla="*/ 60 w 77"/>
              <a:gd name="T27" fmla="*/ 59 h 83"/>
              <a:gd name="T28" fmla="*/ 60 w 77"/>
              <a:gd name="T29" fmla="*/ 66 h 83"/>
              <a:gd name="T30" fmla="*/ 53 w 77"/>
              <a:gd name="T31" fmla="*/ 66 h 83"/>
              <a:gd name="T32" fmla="*/ 43 w 77"/>
              <a:gd name="T33" fmla="*/ 66 h 83"/>
              <a:gd name="T34" fmla="*/ 34 w 77"/>
              <a:gd name="T35" fmla="*/ 66 h 83"/>
              <a:gd name="T36" fmla="*/ 32 w 77"/>
              <a:gd name="T37" fmla="*/ 79 h 83"/>
              <a:gd name="T38" fmla="*/ 30 w 77"/>
              <a:gd name="T39" fmla="*/ 83 h 83"/>
              <a:gd name="T40" fmla="*/ 30 w 77"/>
              <a:gd name="T41" fmla="*/ 83 h 83"/>
              <a:gd name="T42" fmla="*/ 30 w 77"/>
              <a:gd name="T43" fmla="*/ 83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7" h="83">
                <a:moveTo>
                  <a:pt x="30" y="83"/>
                </a:moveTo>
                <a:lnTo>
                  <a:pt x="15" y="83"/>
                </a:lnTo>
                <a:lnTo>
                  <a:pt x="0" y="83"/>
                </a:lnTo>
                <a:lnTo>
                  <a:pt x="0" y="72"/>
                </a:lnTo>
                <a:lnTo>
                  <a:pt x="11" y="47"/>
                </a:lnTo>
                <a:lnTo>
                  <a:pt x="22" y="34"/>
                </a:lnTo>
                <a:lnTo>
                  <a:pt x="17" y="30"/>
                </a:lnTo>
                <a:lnTo>
                  <a:pt x="17" y="7"/>
                </a:lnTo>
                <a:lnTo>
                  <a:pt x="56" y="4"/>
                </a:lnTo>
                <a:lnTo>
                  <a:pt x="60" y="0"/>
                </a:lnTo>
                <a:lnTo>
                  <a:pt x="70" y="17"/>
                </a:lnTo>
                <a:lnTo>
                  <a:pt x="77" y="24"/>
                </a:lnTo>
                <a:lnTo>
                  <a:pt x="77" y="42"/>
                </a:lnTo>
                <a:lnTo>
                  <a:pt x="60" y="59"/>
                </a:lnTo>
                <a:lnTo>
                  <a:pt x="60" y="66"/>
                </a:lnTo>
                <a:lnTo>
                  <a:pt x="53" y="66"/>
                </a:lnTo>
                <a:lnTo>
                  <a:pt x="43" y="66"/>
                </a:lnTo>
                <a:lnTo>
                  <a:pt x="34" y="66"/>
                </a:lnTo>
                <a:lnTo>
                  <a:pt x="32" y="79"/>
                </a:lnTo>
                <a:lnTo>
                  <a:pt x="30" y="83"/>
                </a:lnTo>
                <a:lnTo>
                  <a:pt x="30" y="83"/>
                </a:lnTo>
                <a:lnTo>
                  <a:pt x="30" y="83"/>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79" name="Freeform 177"/>
          <p:cNvSpPr>
            <a:spLocks/>
          </p:cNvSpPr>
          <p:nvPr/>
        </p:nvSpPr>
        <p:spPr bwMode="auto">
          <a:xfrm>
            <a:off x="1305509" y="3769046"/>
            <a:ext cx="449916" cy="337831"/>
          </a:xfrm>
          <a:custGeom>
            <a:avLst/>
            <a:gdLst>
              <a:gd name="T0" fmla="*/ 208 w 221"/>
              <a:gd name="T1" fmla="*/ 12 h 195"/>
              <a:gd name="T2" fmla="*/ 201 w 221"/>
              <a:gd name="T3" fmla="*/ 15 h 195"/>
              <a:gd name="T4" fmla="*/ 191 w 221"/>
              <a:gd name="T5" fmla="*/ 6 h 195"/>
              <a:gd name="T6" fmla="*/ 170 w 221"/>
              <a:gd name="T7" fmla="*/ 0 h 195"/>
              <a:gd name="T8" fmla="*/ 110 w 221"/>
              <a:gd name="T9" fmla="*/ 42 h 195"/>
              <a:gd name="T10" fmla="*/ 83 w 221"/>
              <a:gd name="T11" fmla="*/ 72 h 195"/>
              <a:gd name="T12" fmla="*/ 61 w 221"/>
              <a:gd name="T13" fmla="*/ 72 h 195"/>
              <a:gd name="T14" fmla="*/ 59 w 221"/>
              <a:gd name="T15" fmla="*/ 121 h 195"/>
              <a:gd name="T16" fmla="*/ 49 w 221"/>
              <a:gd name="T17" fmla="*/ 131 h 195"/>
              <a:gd name="T18" fmla="*/ 49 w 221"/>
              <a:gd name="T19" fmla="*/ 138 h 195"/>
              <a:gd name="T20" fmla="*/ 17 w 221"/>
              <a:gd name="T21" fmla="*/ 138 h 195"/>
              <a:gd name="T22" fmla="*/ 11 w 221"/>
              <a:gd name="T23" fmla="*/ 146 h 195"/>
              <a:gd name="T24" fmla="*/ 0 w 221"/>
              <a:gd name="T25" fmla="*/ 146 h 195"/>
              <a:gd name="T26" fmla="*/ 0 w 221"/>
              <a:gd name="T27" fmla="*/ 159 h 195"/>
              <a:gd name="T28" fmla="*/ 0 w 221"/>
              <a:gd name="T29" fmla="*/ 159 h 195"/>
              <a:gd name="T30" fmla="*/ 11 w 221"/>
              <a:gd name="T31" fmla="*/ 172 h 195"/>
              <a:gd name="T32" fmla="*/ 17 w 221"/>
              <a:gd name="T33" fmla="*/ 178 h 195"/>
              <a:gd name="T34" fmla="*/ 28 w 221"/>
              <a:gd name="T35" fmla="*/ 178 h 195"/>
              <a:gd name="T36" fmla="*/ 34 w 221"/>
              <a:gd name="T37" fmla="*/ 191 h 195"/>
              <a:gd name="T38" fmla="*/ 38 w 221"/>
              <a:gd name="T39" fmla="*/ 186 h 195"/>
              <a:gd name="T40" fmla="*/ 47 w 221"/>
              <a:gd name="T41" fmla="*/ 195 h 195"/>
              <a:gd name="T42" fmla="*/ 59 w 221"/>
              <a:gd name="T43" fmla="*/ 186 h 195"/>
              <a:gd name="T44" fmla="*/ 59 w 221"/>
              <a:gd name="T45" fmla="*/ 165 h 195"/>
              <a:gd name="T46" fmla="*/ 95 w 221"/>
              <a:gd name="T47" fmla="*/ 167 h 195"/>
              <a:gd name="T48" fmla="*/ 95 w 221"/>
              <a:gd name="T49" fmla="*/ 178 h 195"/>
              <a:gd name="T50" fmla="*/ 114 w 221"/>
              <a:gd name="T51" fmla="*/ 170 h 195"/>
              <a:gd name="T52" fmla="*/ 134 w 221"/>
              <a:gd name="T53" fmla="*/ 182 h 195"/>
              <a:gd name="T54" fmla="*/ 151 w 221"/>
              <a:gd name="T55" fmla="*/ 169 h 195"/>
              <a:gd name="T56" fmla="*/ 172 w 221"/>
              <a:gd name="T57" fmla="*/ 174 h 195"/>
              <a:gd name="T58" fmla="*/ 193 w 221"/>
              <a:gd name="T59" fmla="*/ 161 h 195"/>
              <a:gd name="T60" fmla="*/ 193 w 221"/>
              <a:gd name="T61" fmla="*/ 140 h 195"/>
              <a:gd name="T62" fmla="*/ 216 w 221"/>
              <a:gd name="T63" fmla="*/ 114 h 195"/>
              <a:gd name="T64" fmla="*/ 216 w 221"/>
              <a:gd name="T65" fmla="*/ 82 h 195"/>
              <a:gd name="T66" fmla="*/ 221 w 221"/>
              <a:gd name="T67" fmla="*/ 51 h 195"/>
              <a:gd name="T68" fmla="*/ 208 w 221"/>
              <a:gd name="T69" fmla="*/ 36 h 195"/>
              <a:gd name="T70" fmla="*/ 208 w 221"/>
              <a:gd name="T71" fmla="*/ 12 h 195"/>
              <a:gd name="T72" fmla="*/ 208 w 221"/>
              <a:gd name="T73" fmla="*/ 12 h 195"/>
              <a:gd name="T74" fmla="*/ 208 w 221"/>
              <a:gd name="T75" fmla="*/ 12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21" h="195">
                <a:moveTo>
                  <a:pt x="208" y="12"/>
                </a:moveTo>
                <a:lnTo>
                  <a:pt x="201" y="15"/>
                </a:lnTo>
                <a:lnTo>
                  <a:pt x="191" y="6"/>
                </a:lnTo>
                <a:lnTo>
                  <a:pt x="170" y="0"/>
                </a:lnTo>
                <a:lnTo>
                  <a:pt x="110" y="42"/>
                </a:lnTo>
                <a:lnTo>
                  <a:pt x="83" y="72"/>
                </a:lnTo>
                <a:lnTo>
                  <a:pt x="61" y="72"/>
                </a:lnTo>
                <a:lnTo>
                  <a:pt x="59" y="121"/>
                </a:lnTo>
                <a:lnTo>
                  <a:pt x="49" y="131"/>
                </a:lnTo>
                <a:lnTo>
                  <a:pt x="49" y="138"/>
                </a:lnTo>
                <a:lnTo>
                  <a:pt x="17" y="138"/>
                </a:lnTo>
                <a:lnTo>
                  <a:pt x="11" y="146"/>
                </a:lnTo>
                <a:lnTo>
                  <a:pt x="0" y="146"/>
                </a:lnTo>
                <a:lnTo>
                  <a:pt x="0" y="159"/>
                </a:lnTo>
                <a:lnTo>
                  <a:pt x="0" y="159"/>
                </a:lnTo>
                <a:lnTo>
                  <a:pt x="11" y="172"/>
                </a:lnTo>
                <a:lnTo>
                  <a:pt x="17" y="178"/>
                </a:lnTo>
                <a:lnTo>
                  <a:pt x="28" y="178"/>
                </a:lnTo>
                <a:lnTo>
                  <a:pt x="34" y="191"/>
                </a:lnTo>
                <a:lnTo>
                  <a:pt x="38" y="186"/>
                </a:lnTo>
                <a:lnTo>
                  <a:pt x="47" y="195"/>
                </a:lnTo>
                <a:lnTo>
                  <a:pt x="59" y="186"/>
                </a:lnTo>
                <a:lnTo>
                  <a:pt x="59" y="165"/>
                </a:lnTo>
                <a:lnTo>
                  <a:pt x="95" y="167"/>
                </a:lnTo>
                <a:lnTo>
                  <a:pt x="95" y="178"/>
                </a:lnTo>
                <a:lnTo>
                  <a:pt x="114" y="170"/>
                </a:lnTo>
                <a:lnTo>
                  <a:pt x="134" y="182"/>
                </a:lnTo>
                <a:lnTo>
                  <a:pt x="151" y="169"/>
                </a:lnTo>
                <a:lnTo>
                  <a:pt x="172" y="174"/>
                </a:lnTo>
                <a:lnTo>
                  <a:pt x="193" y="161"/>
                </a:lnTo>
                <a:lnTo>
                  <a:pt x="193" y="140"/>
                </a:lnTo>
                <a:lnTo>
                  <a:pt x="216" y="114"/>
                </a:lnTo>
                <a:lnTo>
                  <a:pt x="216" y="82"/>
                </a:lnTo>
                <a:lnTo>
                  <a:pt x="221" y="51"/>
                </a:lnTo>
                <a:lnTo>
                  <a:pt x="208" y="36"/>
                </a:lnTo>
                <a:lnTo>
                  <a:pt x="208" y="12"/>
                </a:lnTo>
                <a:lnTo>
                  <a:pt x="208" y="12"/>
                </a:lnTo>
                <a:lnTo>
                  <a:pt x="208" y="12"/>
                </a:lnTo>
                <a:close/>
              </a:path>
            </a:pathLst>
          </a:custGeom>
          <a:solidFill>
            <a:schemeClr val="bg1">
              <a:lumMod val="85000"/>
            </a:schemeClr>
          </a:solidFill>
          <a:ln w="635" cap="rnd">
            <a:solidFill>
              <a:schemeClr val="bg1">
                <a:alpha val="17000"/>
              </a:schemeClr>
            </a:solidFill>
            <a:round/>
            <a:headEnd/>
            <a:tailEnd/>
          </a:ln>
        </p:spPr>
        <p:txBody>
          <a:bodyPr/>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80" name="Freeform 178"/>
          <p:cNvSpPr>
            <a:spLocks/>
          </p:cNvSpPr>
          <p:nvPr/>
        </p:nvSpPr>
        <p:spPr bwMode="auto">
          <a:xfrm>
            <a:off x="1305509" y="3769046"/>
            <a:ext cx="449916" cy="337831"/>
          </a:xfrm>
          <a:custGeom>
            <a:avLst/>
            <a:gdLst>
              <a:gd name="T0" fmla="*/ 208 w 221"/>
              <a:gd name="T1" fmla="*/ 12 h 195"/>
              <a:gd name="T2" fmla="*/ 201 w 221"/>
              <a:gd name="T3" fmla="*/ 15 h 195"/>
              <a:gd name="T4" fmla="*/ 191 w 221"/>
              <a:gd name="T5" fmla="*/ 6 h 195"/>
              <a:gd name="T6" fmla="*/ 170 w 221"/>
              <a:gd name="T7" fmla="*/ 0 h 195"/>
              <a:gd name="T8" fmla="*/ 110 w 221"/>
              <a:gd name="T9" fmla="*/ 42 h 195"/>
              <a:gd name="T10" fmla="*/ 83 w 221"/>
              <a:gd name="T11" fmla="*/ 72 h 195"/>
              <a:gd name="T12" fmla="*/ 61 w 221"/>
              <a:gd name="T13" fmla="*/ 72 h 195"/>
              <a:gd name="T14" fmla="*/ 59 w 221"/>
              <a:gd name="T15" fmla="*/ 121 h 195"/>
              <a:gd name="T16" fmla="*/ 49 w 221"/>
              <a:gd name="T17" fmla="*/ 131 h 195"/>
              <a:gd name="T18" fmla="*/ 49 w 221"/>
              <a:gd name="T19" fmla="*/ 138 h 195"/>
              <a:gd name="T20" fmla="*/ 17 w 221"/>
              <a:gd name="T21" fmla="*/ 138 h 195"/>
              <a:gd name="T22" fmla="*/ 11 w 221"/>
              <a:gd name="T23" fmla="*/ 146 h 195"/>
              <a:gd name="T24" fmla="*/ 0 w 221"/>
              <a:gd name="T25" fmla="*/ 146 h 195"/>
              <a:gd name="T26" fmla="*/ 0 w 221"/>
              <a:gd name="T27" fmla="*/ 159 h 195"/>
              <a:gd name="T28" fmla="*/ 0 w 221"/>
              <a:gd name="T29" fmla="*/ 159 h 195"/>
              <a:gd name="T30" fmla="*/ 11 w 221"/>
              <a:gd name="T31" fmla="*/ 172 h 195"/>
              <a:gd name="T32" fmla="*/ 17 w 221"/>
              <a:gd name="T33" fmla="*/ 178 h 195"/>
              <a:gd name="T34" fmla="*/ 28 w 221"/>
              <a:gd name="T35" fmla="*/ 178 h 195"/>
              <a:gd name="T36" fmla="*/ 34 w 221"/>
              <a:gd name="T37" fmla="*/ 191 h 195"/>
              <a:gd name="T38" fmla="*/ 38 w 221"/>
              <a:gd name="T39" fmla="*/ 186 h 195"/>
              <a:gd name="T40" fmla="*/ 47 w 221"/>
              <a:gd name="T41" fmla="*/ 195 h 195"/>
              <a:gd name="T42" fmla="*/ 59 w 221"/>
              <a:gd name="T43" fmla="*/ 186 h 195"/>
              <a:gd name="T44" fmla="*/ 59 w 221"/>
              <a:gd name="T45" fmla="*/ 165 h 195"/>
              <a:gd name="T46" fmla="*/ 95 w 221"/>
              <a:gd name="T47" fmla="*/ 167 h 195"/>
              <a:gd name="T48" fmla="*/ 95 w 221"/>
              <a:gd name="T49" fmla="*/ 178 h 195"/>
              <a:gd name="T50" fmla="*/ 114 w 221"/>
              <a:gd name="T51" fmla="*/ 170 h 195"/>
              <a:gd name="T52" fmla="*/ 134 w 221"/>
              <a:gd name="T53" fmla="*/ 182 h 195"/>
              <a:gd name="T54" fmla="*/ 151 w 221"/>
              <a:gd name="T55" fmla="*/ 169 h 195"/>
              <a:gd name="T56" fmla="*/ 172 w 221"/>
              <a:gd name="T57" fmla="*/ 174 h 195"/>
              <a:gd name="T58" fmla="*/ 193 w 221"/>
              <a:gd name="T59" fmla="*/ 161 h 195"/>
              <a:gd name="T60" fmla="*/ 193 w 221"/>
              <a:gd name="T61" fmla="*/ 140 h 195"/>
              <a:gd name="T62" fmla="*/ 216 w 221"/>
              <a:gd name="T63" fmla="*/ 114 h 195"/>
              <a:gd name="T64" fmla="*/ 216 w 221"/>
              <a:gd name="T65" fmla="*/ 82 h 195"/>
              <a:gd name="T66" fmla="*/ 221 w 221"/>
              <a:gd name="T67" fmla="*/ 51 h 195"/>
              <a:gd name="T68" fmla="*/ 208 w 221"/>
              <a:gd name="T69" fmla="*/ 36 h 195"/>
              <a:gd name="T70" fmla="*/ 208 w 221"/>
              <a:gd name="T71" fmla="*/ 12 h 195"/>
              <a:gd name="T72" fmla="*/ 208 w 221"/>
              <a:gd name="T73" fmla="*/ 12 h 195"/>
              <a:gd name="T74" fmla="*/ 208 w 221"/>
              <a:gd name="T75" fmla="*/ 12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21" h="195">
                <a:moveTo>
                  <a:pt x="208" y="12"/>
                </a:moveTo>
                <a:lnTo>
                  <a:pt x="201" y="15"/>
                </a:lnTo>
                <a:lnTo>
                  <a:pt x="191" y="6"/>
                </a:lnTo>
                <a:lnTo>
                  <a:pt x="170" y="0"/>
                </a:lnTo>
                <a:lnTo>
                  <a:pt x="110" y="42"/>
                </a:lnTo>
                <a:lnTo>
                  <a:pt x="83" y="72"/>
                </a:lnTo>
                <a:lnTo>
                  <a:pt x="61" y="72"/>
                </a:lnTo>
                <a:lnTo>
                  <a:pt x="59" y="121"/>
                </a:lnTo>
                <a:lnTo>
                  <a:pt x="49" y="131"/>
                </a:lnTo>
                <a:lnTo>
                  <a:pt x="49" y="138"/>
                </a:lnTo>
                <a:lnTo>
                  <a:pt x="17" y="138"/>
                </a:lnTo>
                <a:lnTo>
                  <a:pt x="11" y="146"/>
                </a:lnTo>
                <a:lnTo>
                  <a:pt x="0" y="146"/>
                </a:lnTo>
                <a:lnTo>
                  <a:pt x="0" y="159"/>
                </a:lnTo>
                <a:lnTo>
                  <a:pt x="0" y="159"/>
                </a:lnTo>
                <a:lnTo>
                  <a:pt x="11" y="172"/>
                </a:lnTo>
                <a:lnTo>
                  <a:pt x="17" y="178"/>
                </a:lnTo>
                <a:lnTo>
                  <a:pt x="28" y="178"/>
                </a:lnTo>
                <a:lnTo>
                  <a:pt x="34" y="191"/>
                </a:lnTo>
                <a:lnTo>
                  <a:pt x="38" y="186"/>
                </a:lnTo>
                <a:lnTo>
                  <a:pt x="47" y="195"/>
                </a:lnTo>
                <a:lnTo>
                  <a:pt x="59" y="186"/>
                </a:lnTo>
                <a:lnTo>
                  <a:pt x="59" y="165"/>
                </a:lnTo>
                <a:lnTo>
                  <a:pt x="95" y="167"/>
                </a:lnTo>
                <a:lnTo>
                  <a:pt x="95" y="178"/>
                </a:lnTo>
                <a:lnTo>
                  <a:pt x="114" y="170"/>
                </a:lnTo>
                <a:lnTo>
                  <a:pt x="134" y="182"/>
                </a:lnTo>
                <a:lnTo>
                  <a:pt x="151" y="169"/>
                </a:lnTo>
                <a:lnTo>
                  <a:pt x="172" y="174"/>
                </a:lnTo>
                <a:lnTo>
                  <a:pt x="193" y="161"/>
                </a:lnTo>
                <a:lnTo>
                  <a:pt x="193" y="140"/>
                </a:lnTo>
                <a:lnTo>
                  <a:pt x="216" y="114"/>
                </a:lnTo>
                <a:lnTo>
                  <a:pt x="216" y="82"/>
                </a:lnTo>
                <a:lnTo>
                  <a:pt x="221" y="51"/>
                </a:lnTo>
                <a:lnTo>
                  <a:pt x="208" y="36"/>
                </a:lnTo>
                <a:lnTo>
                  <a:pt x="208" y="12"/>
                </a:lnTo>
                <a:lnTo>
                  <a:pt x="208" y="12"/>
                </a:lnTo>
                <a:lnTo>
                  <a:pt x="208" y="12"/>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81" name="Freeform 179"/>
          <p:cNvSpPr>
            <a:spLocks/>
          </p:cNvSpPr>
          <p:nvPr/>
        </p:nvSpPr>
        <p:spPr bwMode="auto">
          <a:xfrm>
            <a:off x="1521305" y="3339395"/>
            <a:ext cx="120115" cy="220023"/>
          </a:xfrm>
          <a:custGeom>
            <a:avLst/>
            <a:gdLst>
              <a:gd name="T0" fmla="*/ 28 w 59"/>
              <a:gd name="T1" fmla="*/ 127 h 127"/>
              <a:gd name="T2" fmla="*/ 38 w 59"/>
              <a:gd name="T3" fmla="*/ 127 h 127"/>
              <a:gd name="T4" fmla="*/ 43 w 59"/>
              <a:gd name="T5" fmla="*/ 120 h 127"/>
              <a:gd name="T6" fmla="*/ 36 w 59"/>
              <a:gd name="T7" fmla="*/ 108 h 127"/>
              <a:gd name="T8" fmla="*/ 51 w 59"/>
              <a:gd name="T9" fmla="*/ 95 h 127"/>
              <a:gd name="T10" fmla="*/ 59 w 59"/>
              <a:gd name="T11" fmla="*/ 93 h 127"/>
              <a:gd name="T12" fmla="*/ 59 w 59"/>
              <a:gd name="T13" fmla="*/ 78 h 127"/>
              <a:gd name="T14" fmla="*/ 53 w 59"/>
              <a:gd name="T15" fmla="*/ 72 h 127"/>
              <a:gd name="T16" fmla="*/ 45 w 59"/>
              <a:gd name="T17" fmla="*/ 69 h 127"/>
              <a:gd name="T18" fmla="*/ 40 w 59"/>
              <a:gd name="T19" fmla="*/ 67 h 127"/>
              <a:gd name="T20" fmla="*/ 34 w 59"/>
              <a:gd name="T21" fmla="*/ 65 h 127"/>
              <a:gd name="T22" fmla="*/ 34 w 59"/>
              <a:gd name="T23" fmla="*/ 65 h 127"/>
              <a:gd name="T24" fmla="*/ 32 w 59"/>
              <a:gd name="T25" fmla="*/ 61 h 127"/>
              <a:gd name="T26" fmla="*/ 32 w 59"/>
              <a:gd name="T27" fmla="*/ 57 h 127"/>
              <a:gd name="T28" fmla="*/ 34 w 59"/>
              <a:gd name="T29" fmla="*/ 57 h 127"/>
              <a:gd name="T30" fmla="*/ 34 w 59"/>
              <a:gd name="T31" fmla="*/ 57 h 127"/>
              <a:gd name="T32" fmla="*/ 34 w 59"/>
              <a:gd name="T33" fmla="*/ 57 h 127"/>
              <a:gd name="T34" fmla="*/ 40 w 59"/>
              <a:gd name="T35" fmla="*/ 55 h 127"/>
              <a:gd name="T36" fmla="*/ 43 w 59"/>
              <a:gd name="T37" fmla="*/ 53 h 127"/>
              <a:gd name="T38" fmla="*/ 45 w 59"/>
              <a:gd name="T39" fmla="*/ 52 h 127"/>
              <a:gd name="T40" fmla="*/ 51 w 59"/>
              <a:gd name="T41" fmla="*/ 46 h 127"/>
              <a:gd name="T42" fmla="*/ 51 w 59"/>
              <a:gd name="T43" fmla="*/ 36 h 127"/>
              <a:gd name="T44" fmla="*/ 45 w 59"/>
              <a:gd name="T45" fmla="*/ 31 h 127"/>
              <a:gd name="T46" fmla="*/ 45 w 59"/>
              <a:gd name="T47" fmla="*/ 31 h 127"/>
              <a:gd name="T48" fmla="*/ 45 w 59"/>
              <a:gd name="T49" fmla="*/ 31 h 127"/>
              <a:gd name="T50" fmla="*/ 42 w 59"/>
              <a:gd name="T51" fmla="*/ 29 h 127"/>
              <a:gd name="T52" fmla="*/ 42 w 59"/>
              <a:gd name="T53" fmla="*/ 27 h 127"/>
              <a:gd name="T54" fmla="*/ 42 w 59"/>
              <a:gd name="T55" fmla="*/ 25 h 127"/>
              <a:gd name="T56" fmla="*/ 42 w 59"/>
              <a:gd name="T57" fmla="*/ 23 h 127"/>
              <a:gd name="T58" fmla="*/ 45 w 59"/>
              <a:gd name="T59" fmla="*/ 21 h 127"/>
              <a:gd name="T60" fmla="*/ 45 w 59"/>
              <a:gd name="T61" fmla="*/ 21 h 127"/>
              <a:gd name="T62" fmla="*/ 53 w 59"/>
              <a:gd name="T63" fmla="*/ 12 h 127"/>
              <a:gd name="T64" fmla="*/ 53 w 59"/>
              <a:gd name="T65" fmla="*/ 12 h 127"/>
              <a:gd name="T66" fmla="*/ 53 w 59"/>
              <a:gd name="T67" fmla="*/ 10 h 127"/>
              <a:gd name="T68" fmla="*/ 51 w 59"/>
              <a:gd name="T69" fmla="*/ 6 h 127"/>
              <a:gd name="T70" fmla="*/ 51 w 59"/>
              <a:gd name="T71" fmla="*/ 4 h 127"/>
              <a:gd name="T72" fmla="*/ 51 w 59"/>
              <a:gd name="T73" fmla="*/ 2 h 127"/>
              <a:gd name="T74" fmla="*/ 49 w 59"/>
              <a:gd name="T75" fmla="*/ 2 h 127"/>
              <a:gd name="T76" fmla="*/ 45 w 59"/>
              <a:gd name="T77" fmla="*/ 6 h 127"/>
              <a:gd name="T78" fmla="*/ 45 w 59"/>
              <a:gd name="T79" fmla="*/ 6 h 127"/>
              <a:gd name="T80" fmla="*/ 42 w 59"/>
              <a:gd name="T81" fmla="*/ 12 h 127"/>
              <a:gd name="T82" fmla="*/ 30 w 59"/>
              <a:gd name="T83" fmla="*/ 0 h 127"/>
              <a:gd name="T84" fmla="*/ 19 w 59"/>
              <a:gd name="T85" fmla="*/ 6 h 127"/>
              <a:gd name="T86" fmla="*/ 15 w 59"/>
              <a:gd name="T87" fmla="*/ 10 h 127"/>
              <a:gd name="T88" fmla="*/ 9 w 59"/>
              <a:gd name="T89" fmla="*/ 10 h 127"/>
              <a:gd name="T90" fmla="*/ 9 w 59"/>
              <a:gd name="T91" fmla="*/ 52 h 127"/>
              <a:gd name="T92" fmla="*/ 0 w 59"/>
              <a:gd name="T93" fmla="*/ 61 h 127"/>
              <a:gd name="T94" fmla="*/ 0 w 59"/>
              <a:gd name="T95" fmla="*/ 76 h 127"/>
              <a:gd name="T96" fmla="*/ 11 w 59"/>
              <a:gd name="T97" fmla="*/ 84 h 127"/>
              <a:gd name="T98" fmla="*/ 11 w 59"/>
              <a:gd name="T99" fmla="*/ 99 h 127"/>
              <a:gd name="T100" fmla="*/ 26 w 59"/>
              <a:gd name="T101" fmla="*/ 103 h 127"/>
              <a:gd name="T102" fmla="*/ 28 w 59"/>
              <a:gd name="T103" fmla="*/ 127 h 127"/>
              <a:gd name="T104" fmla="*/ 28 w 59"/>
              <a:gd name="T105" fmla="*/ 127 h 127"/>
              <a:gd name="T106" fmla="*/ 28 w 59"/>
              <a:gd name="T107" fmla="*/ 127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9" h="127">
                <a:moveTo>
                  <a:pt x="28" y="127"/>
                </a:moveTo>
                <a:lnTo>
                  <a:pt x="38" y="127"/>
                </a:lnTo>
                <a:lnTo>
                  <a:pt x="43" y="120"/>
                </a:lnTo>
                <a:lnTo>
                  <a:pt x="36" y="108"/>
                </a:lnTo>
                <a:lnTo>
                  <a:pt x="51" y="95"/>
                </a:lnTo>
                <a:lnTo>
                  <a:pt x="59" y="93"/>
                </a:lnTo>
                <a:lnTo>
                  <a:pt x="59" y="78"/>
                </a:lnTo>
                <a:lnTo>
                  <a:pt x="53" y="72"/>
                </a:lnTo>
                <a:lnTo>
                  <a:pt x="45" y="69"/>
                </a:lnTo>
                <a:lnTo>
                  <a:pt x="40" y="67"/>
                </a:lnTo>
                <a:lnTo>
                  <a:pt x="34" y="65"/>
                </a:lnTo>
                <a:lnTo>
                  <a:pt x="34" y="65"/>
                </a:lnTo>
                <a:lnTo>
                  <a:pt x="32" y="61"/>
                </a:lnTo>
                <a:lnTo>
                  <a:pt x="32" y="57"/>
                </a:lnTo>
                <a:lnTo>
                  <a:pt x="34" y="57"/>
                </a:lnTo>
                <a:lnTo>
                  <a:pt x="34" y="57"/>
                </a:lnTo>
                <a:lnTo>
                  <a:pt x="34" y="57"/>
                </a:lnTo>
                <a:lnTo>
                  <a:pt x="40" y="55"/>
                </a:lnTo>
                <a:lnTo>
                  <a:pt x="43" y="53"/>
                </a:lnTo>
                <a:lnTo>
                  <a:pt x="45" y="52"/>
                </a:lnTo>
                <a:lnTo>
                  <a:pt x="51" y="46"/>
                </a:lnTo>
                <a:lnTo>
                  <a:pt x="51" y="36"/>
                </a:lnTo>
                <a:lnTo>
                  <a:pt x="45" y="31"/>
                </a:lnTo>
                <a:lnTo>
                  <a:pt x="45" y="31"/>
                </a:lnTo>
                <a:lnTo>
                  <a:pt x="45" y="31"/>
                </a:lnTo>
                <a:lnTo>
                  <a:pt x="42" y="29"/>
                </a:lnTo>
                <a:lnTo>
                  <a:pt x="42" y="27"/>
                </a:lnTo>
                <a:lnTo>
                  <a:pt x="42" y="25"/>
                </a:lnTo>
                <a:lnTo>
                  <a:pt x="42" y="23"/>
                </a:lnTo>
                <a:lnTo>
                  <a:pt x="45" y="21"/>
                </a:lnTo>
                <a:lnTo>
                  <a:pt x="45" y="21"/>
                </a:lnTo>
                <a:lnTo>
                  <a:pt x="53" y="12"/>
                </a:lnTo>
                <a:lnTo>
                  <a:pt x="53" y="12"/>
                </a:lnTo>
                <a:lnTo>
                  <a:pt x="53" y="10"/>
                </a:lnTo>
                <a:lnTo>
                  <a:pt x="51" y="6"/>
                </a:lnTo>
                <a:lnTo>
                  <a:pt x="51" y="4"/>
                </a:lnTo>
                <a:lnTo>
                  <a:pt x="51" y="2"/>
                </a:lnTo>
                <a:lnTo>
                  <a:pt x="49" y="2"/>
                </a:lnTo>
                <a:lnTo>
                  <a:pt x="45" y="6"/>
                </a:lnTo>
                <a:lnTo>
                  <a:pt x="45" y="6"/>
                </a:lnTo>
                <a:lnTo>
                  <a:pt x="42" y="12"/>
                </a:lnTo>
                <a:lnTo>
                  <a:pt x="30" y="0"/>
                </a:lnTo>
                <a:lnTo>
                  <a:pt x="19" y="6"/>
                </a:lnTo>
                <a:lnTo>
                  <a:pt x="15" y="10"/>
                </a:lnTo>
                <a:lnTo>
                  <a:pt x="9" y="10"/>
                </a:lnTo>
                <a:lnTo>
                  <a:pt x="9" y="52"/>
                </a:lnTo>
                <a:lnTo>
                  <a:pt x="0" y="61"/>
                </a:lnTo>
                <a:lnTo>
                  <a:pt x="0" y="76"/>
                </a:lnTo>
                <a:lnTo>
                  <a:pt x="11" y="84"/>
                </a:lnTo>
                <a:lnTo>
                  <a:pt x="11" y="99"/>
                </a:lnTo>
                <a:lnTo>
                  <a:pt x="26" y="103"/>
                </a:lnTo>
                <a:lnTo>
                  <a:pt x="28" y="127"/>
                </a:lnTo>
                <a:lnTo>
                  <a:pt x="28" y="127"/>
                </a:lnTo>
                <a:lnTo>
                  <a:pt x="28" y="127"/>
                </a:lnTo>
                <a:close/>
              </a:path>
            </a:pathLst>
          </a:custGeom>
          <a:solidFill>
            <a:schemeClr val="bg1">
              <a:lumMod val="85000"/>
            </a:schemeClr>
          </a:solidFill>
          <a:ln w="635" cap="rnd">
            <a:solidFill>
              <a:schemeClr val="bg1">
                <a:alpha val="17000"/>
              </a:schemeClr>
            </a:solidFill>
            <a:round/>
            <a:headEnd/>
            <a:tailEnd/>
          </a:ln>
        </p:spPr>
        <p:txBody>
          <a:bodyPr/>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82" name="Freeform 180"/>
          <p:cNvSpPr>
            <a:spLocks/>
          </p:cNvSpPr>
          <p:nvPr/>
        </p:nvSpPr>
        <p:spPr bwMode="auto">
          <a:xfrm>
            <a:off x="1521305" y="3339395"/>
            <a:ext cx="120115" cy="220023"/>
          </a:xfrm>
          <a:custGeom>
            <a:avLst/>
            <a:gdLst>
              <a:gd name="T0" fmla="*/ 28 w 59"/>
              <a:gd name="T1" fmla="*/ 127 h 127"/>
              <a:gd name="T2" fmla="*/ 38 w 59"/>
              <a:gd name="T3" fmla="*/ 127 h 127"/>
              <a:gd name="T4" fmla="*/ 43 w 59"/>
              <a:gd name="T5" fmla="*/ 120 h 127"/>
              <a:gd name="T6" fmla="*/ 36 w 59"/>
              <a:gd name="T7" fmla="*/ 108 h 127"/>
              <a:gd name="T8" fmla="*/ 51 w 59"/>
              <a:gd name="T9" fmla="*/ 95 h 127"/>
              <a:gd name="T10" fmla="*/ 59 w 59"/>
              <a:gd name="T11" fmla="*/ 93 h 127"/>
              <a:gd name="T12" fmla="*/ 59 w 59"/>
              <a:gd name="T13" fmla="*/ 78 h 127"/>
              <a:gd name="T14" fmla="*/ 53 w 59"/>
              <a:gd name="T15" fmla="*/ 72 h 127"/>
              <a:gd name="T16" fmla="*/ 45 w 59"/>
              <a:gd name="T17" fmla="*/ 69 h 127"/>
              <a:gd name="T18" fmla="*/ 40 w 59"/>
              <a:gd name="T19" fmla="*/ 67 h 127"/>
              <a:gd name="T20" fmla="*/ 34 w 59"/>
              <a:gd name="T21" fmla="*/ 65 h 127"/>
              <a:gd name="T22" fmla="*/ 34 w 59"/>
              <a:gd name="T23" fmla="*/ 65 h 127"/>
              <a:gd name="T24" fmla="*/ 32 w 59"/>
              <a:gd name="T25" fmla="*/ 61 h 127"/>
              <a:gd name="T26" fmla="*/ 32 w 59"/>
              <a:gd name="T27" fmla="*/ 57 h 127"/>
              <a:gd name="T28" fmla="*/ 34 w 59"/>
              <a:gd name="T29" fmla="*/ 57 h 127"/>
              <a:gd name="T30" fmla="*/ 34 w 59"/>
              <a:gd name="T31" fmla="*/ 57 h 127"/>
              <a:gd name="T32" fmla="*/ 34 w 59"/>
              <a:gd name="T33" fmla="*/ 57 h 127"/>
              <a:gd name="T34" fmla="*/ 40 w 59"/>
              <a:gd name="T35" fmla="*/ 55 h 127"/>
              <a:gd name="T36" fmla="*/ 43 w 59"/>
              <a:gd name="T37" fmla="*/ 53 h 127"/>
              <a:gd name="T38" fmla="*/ 45 w 59"/>
              <a:gd name="T39" fmla="*/ 52 h 127"/>
              <a:gd name="T40" fmla="*/ 51 w 59"/>
              <a:gd name="T41" fmla="*/ 46 h 127"/>
              <a:gd name="T42" fmla="*/ 51 w 59"/>
              <a:gd name="T43" fmla="*/ 36 h 127"/>
              <a:gd name="T44" fmla="*/ 45 w 59"/>
              <a:gd name="T45" fmla="*/ 31 h 127"/>
              <a:gd name="T46" fmla="*/ 45 w 59"/>
              <a:gd name="T47" fmla="*/ 31 h 127"/>
              <a:gd name="T48" fmla="*/ 45 w 59"/>
              <a:gd name="T49" fmla="*/ 31 h 127"/>
              <a:gd name="T50" fmla="*/ 42 w 59"/>
              <a:gd name="T51" fmla="*/ 29 h 127"/>
              <a:gd name="T52" fmla="*/ 42 w 59"/>
              <a:gd name="T53" fmla="*/ 27 h 127"/>
              <a:gd name="T54" fmla="*/ 42 w 59"/>
              <a:gd name="T55" fmla="*/ 25 h 127"/>
              <a:gd name="T56" fmla="*/ 42 w 59"/>
              <a:gd name="T57" fmla="*/ 23 h 127"/>
              <a:gd name="T58" fmla="*/ 45 w 59"/>
              <a:gd name="T59" fmla="*/ 21 h 127"/>
              <a:gd name="T60" fmla="*/ 45 w 59"/>
              <a:gd name="T61" fmla="*/ 21 h 127"/>
              <a:gd name="T62" fmla="*/ 53 w 59"/>
              <a:gd name="T63" fmla="*/ 12 h 127"/>
              <a:gd name="T64" fmla="*/ 53 w 59"/>
              <a:gd name="T65" fmla="*/ 12 h 127"/>
              <a:gd name="T66" fmla="*/ 53 w 59"/>
              <a:gd name="T67" fmla="*/ 10 h 127"/>
              <a:gd name="T68" fmla="*/ 51 w 59"/>
              <a:gd name="T69" fmla="*/ 6 h 127"/>
              <a:gd name="T70" fmla="*/ 51 w 59"/>
              <a:gd name="T71" fmla="*/ 4 h 127"/>
              <a:gd name="T72" fmla="*/ 51 w 59"/>
              <a:gd name="T73" fmla="*/ 2 h 127"/>
              <a:gd name="T74" fmla="*/ 49 w 59"/>
              <a:gd name="T75" fmla="*/ 2 h 127"/>
              <a:gd name="T76" fmla="*/ 45 w 59"/>
              <a:gd name="T77" fmla="*/ 6 h 127"/>
              <a:gd name="T78" fmla="*/ 45 w 59"/>
              <a:gd name="T79" fmla="*/ 6 h 127"/>
              <a:gd name="T80" fmla="*/ 42 w 59"/>
              <a:gd name="T81" fmla="*/ 12 h 127"/>
              <a:gd name="T82" fmla="*/ 30 w 59"/>
              <a:gd name="T83" fmla="*/ 0 h 127"/>
              <a:gd name="T84" fmla="*/ 19 w 59"/>
              <a:gd name="T85" fmla="*/ 6 h 127"/>
              <a:gd name="T86" fmla="*/ 15 w 59"/>
              <a:gd name="T87" fmla="*/ 10 h 127"/>
              <a:gd name="T88" fmla="*/ 9 w 59"/>
              <a:gd name="T89" fmla="*/ 10 h 127"/>
              <a:gd name="T90" fmla="*/ 9 w 59"/>
              <a:gd name="T91" fmla="*/ 52 h 127"/>
              <a:gd name="T92" fmla="*/ 0 w 59"/>
              <a:gd name="T93" fmla="*/ 61 h 127"/>
              <a:gd name="T94" fmla="*/ 0 w 59"/>
              <a:gd name="T95" fmla="*/ 76 h 127"/>
              <a:gd name="T96" fmla="*/ 11 w 59"/>
              <a:gd name="T97" fmla="*/ 84 h 127"/>
              <a:gd name="T98" fmla="*/ 11 w 59"/>
              <a:gd name="T99" fmla="*/ 99 h 127"/>
              <a:gd name="T100" fmla="*/ 26 w 59"/>
              <a:gd name="T101" fmla="*/ 103 h 127"/>
              <a:gd name="T102" fmla="*/ 28 w 59"/>
              <a:gd name="T103" fmla="*/ 127 h 127"/>
              <a:gd name="T104" fmla="*/ 28 w 59"/>
              <a:gd name="T105" fmla="*/ 127 h 127"/>
              <a:gd name="T106" fmla="*/ 28 w 59"/>
              <a:gd name="T107" fmla="*/ 127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9" h="127">
                <a:moveTo>
                  <a:pt x="28" y="127"/>
                </a:moveTo>
                <a:lnTo>
                  <a:pt x="38" y="127"/>
                </a:lnTo>
                <a:lnTo>
                  <a:pt x="43" y="120"/>
                </a:lnTo>
                <a:lnTo>
                  <a:pt x="36" y="108"/>
                </a:lnTo>
                <a:lnTo>
                  <a:pt x="51" y="95"/>
                </a:lnTo>
                <a:lnTo>
                  <a:pt x="59" y="93"/>
                </a:lnTo>
                <a:lnTo>
                  <a:pt x="59" y="78"/>
                </a:lnTo>
                <a:lnTo>
                  <a:pt x="53" y="72"/>
                </a:lnTo>
                <a:lnTo>
                  <a:pt x="45" y="69"/>
                </a:lnTo>
                <a:lnTo>
                  <a:pt x="40" y="67"/>
                </a:lnTo>
                <a:lnTo>
                  <a:pt x="34" y="65"/>
                </a:lnTo>
                <a:lnTo>
                  <a:pt x="34" y="65"/>
                </a:lnTo>
                <a:lnTo>
                  <a:pt x="32" y="61"/>
                </a:lnTo>
                <a:lnTo>
                  <a:pt x="32" y="57"/>
                </a:lnTo>
                <a:lnTo>
                  <a:pt x="34" y="57"/>
                </a:lnTo>
                <a:lnTo>
                  <a:pt x="34" y="57"/>
                </a:lnTo>
                <a:lnTo>
                  <a:pt x="34" y="57"/>
                </a:lnTo>
                <a:lnTo>
                  <a:pt x="40" y="55"/>
                </a:lnTo>
                <a:lnTo>
                  <a:pt x="43" y="53"/>
                </a:lnTo>
                <a:lnTo>
                  <a:pt x="45" y="52"/>
                </a:lnTo>
                <a:lnTo>
                  <a:pt x="51" y="46"/>
                </a:lnTo>
                <a:lnTo>
                  <a:pt x="51" y="36"/>
                </a:lnTo>
                <a:lnTo>
                  <a:pt x="45" y="31"/>
                </a:lnTo>
                <a:lnTo>
                  <a:pt x="45" y="31"/>
                </a:lnTo>
                <a:lnTo>
                  <a:pt x="45" y="31"/>
                </a:lnTo>
                <a:lnTo>
                  <a:pt x="42" y="29"/>
                </a:lnTo>
                <a:lnTo>
                  <a:pt x="42" y="27"/>
                </a:lnTo>
                <a:lnTo>
                  <a:pt x="42" y="25"/>
                </a:lnTo>
                <a:lnTo>
                  <a:pt x="42" y="23"/>
                </a:lnTo>
                <a:lnTo>
                  <a:pt x="45" y="21"/>
                </a:lnTo>
                <a:lnTo>
                  <a:pt x="45" y="21"/>
                </a:lnTo>
                <a:lnTo>
                  <a:pt x="53" y="12"/>
                </a:lnTo>
                <a:lnTo>
                  <a:pt x="53" y="12"/>
                </a:lnTo>
                <a:lnTo>
                  <a:pt x="53" y="10"/>
                </a:lnTo>
                <a:lnTo>
                  <a:pt x="51" y="6"/>
                </a:lnTo>
                <a:lnTo>
                  <a:pt x="51" y="4"/>
                </a:lnTo>
                <a:lnTo>
                  <a:pt x="51" y="2"/>
                </a:lnTo>
                <a:lnTo>
                  <a:pt x="49" y="2"/>
                </a:lnTo>
                <a:lnTo>
                  <a:pt x="45" y="6"/>
                </a:lnTo>
                <a:lnTo>
                  <a:pt x="45" y="6"/>
                </a:lnTo>
                <a:lnTo>
                  <a:pt x="42" y="12"/>
                </a:lnTo>
                <a:lnTo>
                  <a:pt x="30" y="0"/>
                </a:lnTo>
                <a:lnTo>
                  <a:pt x="19" y="6"/>
                </a:lnTo>
                <a:lnTo>
                  <a:pt x="15" y="10"/>
                </a:lnTo>
                <a:lnTo>
                  <a:pt x="9" y="10"/>
                </a:lnTo>
                <a:lnTo>
                  <a:pt x="9" y="52"/>
                </a:lnTo>
                <a:lnTo>
                  <a:pt x="0" y="61"/>
                </a:lnTo>
                <a:lnTo>
                  <a:pt x="0" y="76"/>
                </a:lnTo>
                <a:lnTo>
                  <a:pt x="11" y="84"/>
                </a:lnTo>
                <a:lnTo>
                  <a:pt x="11" y="99"/>
                </a:lnTo>
                <a:lnTo>
                  <a:pt x="26" y="103"/>
                </a:lnTo>
                <a:lnTo>
                  <a:pt x="28" y="127"/>
                </a:lnTo>
                <a:lnTo>
                  <a:pt x="28" y="127"/>
                </a:lnTo>
                <a:lnTo>
                  <a:pt x="28" y="127"/>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83" name="Freeform 181"/>
          <p:cNvSpPr>
            <a:spLocks/>
          </p:cNvSpPr>
          <p:nvPr/>
        </p:nvSpPr>
        <p:spPr bwMode="auto">
          <a:xfrm>
            <a:off x="943132" y="3727466"/>
            <a:ext cx="486563" cy="427919"/>
          </a:xfrm>
          <a:custGeom>
            <a:avLst/>
            <a:gdLst>
              <a:gd name="T0" fmla="*/ 167 w 239"/>
              <a:gd name="T1" fmla="*/ 170 h 247"/>
              <a:gd name="T2" fmla="*/ 180 w 239"/>
              <a:gd name="T3" fmla="*/ 170 h 247"/>
              <a:gd name="T4" fmla="*/ 189 w 239"/>
              <a:gd name="T5" fmla="*/ 170 h 247"/>
              <a:gd name="T6" fmla="*/ 197 w 239"/>
              <a:gd name="T7" fmla="*/ 162 h 247"/>
              <a:gd name="T8" fmla="*/ 197 w 239"/>
              <a:gd name="T9" fmla="*/ 162 h 247"/>
              <a:gd name="T10" fmla="*/ 227 w 239"/>
              <a:gd name="T11" fmla="*/ 162 h 247"/>
              <a:gd name="T12" fmla="*/ 227 w 239"/>
              <a:gd name="T13" fmla="*/ 155 h 247"/>
              <a:gd name="T14" fmla="*/ 237 w 239"/>
              <a:gd name="T15" fmla="*/ 145 h 247"/>
              <a:gd name="T16" fmla="*/ 239 w 239"/>
              <a:gd name="T17" fmla="*/ 96 h 247"/>
              <a:gd name="T18" fmla="*/ 223 w 239"/>
              <a:gd name="T19" fmla="*/ 96 h 247"/>
              <a:gd name="T20" fmla="*/ 223 w 239"/>
              <a:gd name="T21" fmla="*/ 85 h 247"/>
              <a:gd name="T22" fmla="*/ 203 w 239"/>
              <a:gd name="T23" fmla="*/ 81 h 247"/>
              <a:gd name="T24" fmla="*/ 195 w 239"/>
              <a:gd name="T25" fmla="*/ 64 h 247"/>
              <a:gd name="T26" fmla="*/ 106 w 239"/>
              <a:gd name="T27" fmla="*/ 0 h 247"/>
              <a:gd name="T28" fmla="*/ 85 w 239"/>
              <a:gd name="T29" fmla="*/ 0 h 247"/>
              <a:gd name="T30" fmla="*/ 97 w 239"/>
              <a:gd name="T31" fmla="*/ 140 h 247"/>
              <a:gd name="T32" fmla="*/ 102 w 239"/>
              <a:gd name="T33" fmla="*/ 149 h 247"/>
              <a:gd name="T34" fmla="*/ 102 w 239"/>
              <a:gd name="T35" fmla="*/ 162 h 247"/>
              <a:gd name="T36" fmla="*/ 27 w 239"/>
              <a:gd name="T37" fmla="*/ 159 h 247"/>
              <a:gd name="T38" fmla="*/ 19 w 239"/>
              <a:gd name="T39" fmla="*/ 166 h 247"/>
              <a:gd name="T40" fmla="*/ 15 w 239"/>
              <a:gd name="T41" fmla="*/ 159 h 247"/>
              <a:gd name="T42" fmla="*/ 6 w 239"/>
              <a:gd name="T43" fmla="*/ 168 h 247"/>
              <a:gd name="T44" fmla="*/ 0 w 239"/>
              <a:gd name="T45" fmla="*/ 174 h 247"/>
              <a:gd name="T46" fmla="*/ 8 w 239"/>
              <a:gd name="T47" fmla="*/ 193 h 247"/>
              <a:gd name="T48" fmla="*/ 14 w 239"/>
              <a:gd name="T49" fmla="*/ 198 h 247"/>
              <a:gd name="T50" fmla="*/ 14 w 239"/>
              <a:gd name="T51" fmla="*/ 217 h 247"/>
              <a:gd name="T52" fmla="*/ 23 w 239"/>
              <a:gd name="T53" fmla="*/ 217 h 247"/>
              <a:gd name="T54" fmla="*/ 38 w 239"/>
              <a:gd name="T55" fmla="*/ 217 h 247"/>
              <a:gd name="T56" fmla="*/ 48 w 239"/>
              <a:gd name="T57" fmla="*/ 208 h 247"/>
              <a:gd name="T58" fmla="*/ 65 w 239"/>
              <a:gd name="T59" fmla="*/ 246 h 247"/>
              <a:gd name="T60" fmla="*/ 80 w 239"/>
              <a:gd name="T61" fmla="*/ 246 h 247"/>
              <a:gd name="T62" fmla="*/ 91 w 239"/>
              <a:gd name="T63" fmla="*/ 236 h 247"/>
              <a:gd name="T64" fmla="*/ 91 w 239"/>
              <a:gd name="T65" fmla="*/ 247 h 247"/>
              <a:gd name="T66" fmla="*/ 102 w 239"/>
              <a:gd name="T67" fmla="*/ 238 h 247"/>
              <a:gd name="T68" fmla="*/ 102 w 239"/>
              <a:gd name="T69" fmla="*/ 225 h 247"/>
              <a:gd name="T70" fmla="*/ 102 w 239"/>
              <a:gd name="T71" fmla="*/ 217 h 247"/>
              <a:gd name="T72" fmla="*/ 116 w 239"/>
              <a:gd name="T73" fmla="*/ 204 h 247"/>
              <a:gd name="T74" fmla="*/ 116 w 239"/>
              <a:gd name="T75" fmla="*/ 191 h 247"/>
              <a:gd name="T76" fmla="*/ 131 w 239"/>
              <a:gd name="T77" fmla="*/ 191 h 247"/>
              <a:gd name="T78" fmla="*/ 138 w 239"/>
              <a:gd name="T79" fmla="*/ 179 h 247"/>
              <a:gd name="T80" fmla="*/ 155 w 239"/>
              <a:gd name="T81" fmla="*/ 172 h 247"/>
              <a:gd name="T82" fmla="*/ 167 w 239"/>
              <a:gd name="T83" fmla="*/ 170 h 247"/>
              <a:gd name="T84" fmla="*/ 167 w 239"/>
              <a:gd name="T85" fmla="*/ 170 h 247"/>
              <a:gd name="T86" fmla="*/ 167 w 239"/>
              <a:gd name="T87" fmla="*/ 170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39" h="247">
                <a:moveTo>
                  <a:pt x="167" y="170"/>
                </a:moveTo>
                <a:lnTo>
                  <a:pt x="180" y="170"/>
                </a:lnTo>
                <a:lnTo>
                  <a:pt x="189" y="170"/>
                </a:lnTo>
                <a:lnTo>
                  <a:pt x="197" y="162"/>
                </a:lnTo>
                <a:lnTo>
                  <a:pt x="197" y="162"/>
                </a:lnTo>
                <a:lnTo>
                  <a:pt x="227" y="162"/>
                </a:lnTo>
                <a:lnTo>
                  <a:pt x="227" y="155"/>
                </a:lnTo>
                <a:lnTo>
                  <a:pt x="237" y="145"/>
                </a:lnTo>
                <a:lnTo>
                  <a:pt x="239" y="96"/>
                </a:lnTo>
                <a:lnTo>
                  <a:pt x="223" y="96"/>
                </a:lnTo>
                <a:lnTo>
                  <a:pt x="223" y="85"/>
                </a:lnTo>
                <a:lnTo>
                  <a:pt x="203" y="81"/>
                </a:lnTo>
                <a:lnTo>
                  <a:pt x="195" y="64"/>
                </a:lnTo>
                <a:lnTo>
                  <a:pt x="106" y="0"/>
                </a:lnTo>
                <a:lnTo>
                  <a:pt x="85" y="0"/>
                </a:lnTo>
                <a:lnTo>
                  <a:pt x="97" y="140"/>
                </a:lnTo>
                <a:lnTo>
                  <a:pt x="102" y="149"/>
                </a:lnTo>
                <a:lnTo>
                  <a:pt x="102" y="162"/>
                </a:lnTo>
                <a:lnTo>
                  <a:pt x="27" y="159"/>
                </a:lnTo>
                <a:lnTo>
                  <a:pt x="19" y="166"/>
                </a:lnTo>
                <a:lnTo>
                  <a:pt x="15" y="159"/>
                </a:lnTo>
                <a:lnTo>
                  <a:pt x="6" y="168"/>
                </a:lnTo>
                <a:lnTo>
                  <a:pt x="0" y="174"/>
                </a:lnTo>
                <a:lnTo>
                  <a:pt x="8" y="193"/>
                </a:lnTo>
                <a:lnTo>
                  <a:pt x="14" y="198"/>
                </a:lnTo>
                <a:lnTo>
                  <a:pt x="14" y="217"/>
                </a:lnTo>
                <a:lnTo>
                  <a:pt x="23" y="217"/>
                </a:lnTo>
                <a:lnTo>
                  <a:pt x="38" y="217"/>
                </a:lnTo>
                <a:lnTo>
                  <a:pt x="48" y="208"/>
                </a:lnTo>
                <a:lnTo>
                  <a:pt x="65" y="246"/>
                </a:lnTo>
                <a:lnTo>
                  <a:pt x="80" y="246"/>
                </a:lnTo>
                <a:lnTo>
                  <a:pt x="91" y="236"/>
                </a:lnTo>
                <a:lnTo>
                  <a:pt x="91" y="247"/>
                </a:lnTo>
                <a:lnTo>
                  <a:pt x="102" y="238"/>
                </a:lnTo>
                <a:lnTo>
                  <a:pt x="102" y="225"/>
                </a:lnTo>
                <a:lnTo>
                  <a:pt x="102" y="217"/>
                </a:lnTo>
                <a:lnTo>
                  <a:pt x="116" y="204"/>
                </a:lnTo>
                <a:lnTo>
                  <a:pt x="116" y="191"/>
                </a:lnTo>
                <a:lnTo>
                  <a:pt x="131" y="191"/>
                </a:lnTo>
                <a:lnTo>
                  <a:pt x="138" y="179"/>
                </a:lnTo>
                <a:lnTo>
                  <a:pt x="155" y="172"/>
                </a:lnTo>
                <a:lnTo>
                  <a:pt x="167" y="170"/>
                </a:lnTo>
                <a:lnTo>
                  <a:pt x="167" y="170"/>
                </a:lnTo>
                <a:lnTo>
                  <a:pt x="167" y="170"/>
                </a:lnTo>
                <a:close/>
              </a:path>
            </a:pathLst>
          </a:custGeom>
          <a:solidFill>
            <a:schemeClr val="bg1">
              <a:lumMod val="85000"/>
            </a:schemeClr>
          </a:solidFill>
          <a:ln w="635" cap="rnd">
            <a:solidFill>
              <a:schemeClr val="bg1">
                <a:alpha val="17000"/>
              </a:schemeClr>
            </a:solidFill>
            <a:round/>
            <a:headEnd/>
            <a:tailEnd/>
          </a:ln>
        </p:spPr>
        <p:txBody>
          <a:bodyPr/>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84" name="Freeform 182"/>
          <p:cNvSpPr>
            <a:spLocks/>
          </p:cNvSpPr>
          <p:nvPr/>
        </p:nvSpPr>
        <p:spPr bwMode="auto">
          <a:xfrm>
            <a:off x="943132" y="3727466"/>
            <a:ext cx="486563" cy="427919"/>
          </a:xfrm>
          <a:custGeom>
            <a:avLst/>
            <a:gdLst>
              <a:gd name="T0" fmla="*/ 167 w 239"/>
              <a:gd name="T1" fmla="*/ 170 h 247"/>
              <a:gd name="T2" fmla="*/ 180 w 239"/>
              <a:gd name="T3" fmla="*/ 170 h 247"/>
              <a:gd name="T4" fmla="*/ 189 w 239"/>
              <a:gd name="T5" fmla="*/ 170 h 247"/>
              <a:gd name="T6" fmla="*/ 197 w 239"/>
              <a:gd name="T7" fmla="*/ 162 h 247"/>
              <a:gd name="T8" fmla="*/ 197 w 239"/>
              <a:gd name="T9" fmla="*/ 162 h 247"/>
              <a:gd name="T10" fmla="*/ 227 w 239"/>
              <a:gd name="T11" fmla="*/ 162 h 247"/>
              <a:gd name="T12" fmla="*/ 227 w 239"/>
              <a:gd name="T13" fmla="*/ 155 h 247"/>
              <a:gd name="T14" fmla="*/ 237 w 239"/>
              <a:gd name="T15" fmla="*/ 145 h 247"/>
              <a:gd name="T16" fmla="*/ 239 w 239"/>
              <a:gd name="T17" fmla="*/ 96 h 247"/>
              <a:gd name="T18" fmla="*/ 223 w 239"/>
              <a:gd name="T19" fmla="*/ 96 h 247"/>
              <a:gd name="T20" fmla="*/ 223 w 239"/>
              <a:gd name="T21" fmla="*/ 85 h 247"/>
              <a:gd name="T22" fmla="*/ 203 w 239"/>
              <a:gd name="T23" fmla="*/ 81 h 247"/>
              <a:gd name="T24" fmla="*/ 195 w 239"/>
              <a:gd name="T25" fmla="*/ 64 h 247"/>
              <a:gd name="T26" fmla="*/ 106 w 239"/>
              <a:gd name="T27" fmla="*/ 0 h 247"/>
              <a:gd name="T28" fmla="*/ 85 w 239"/>
              <a:gd name="T29" fmla="*/ 0 h 247"/>
              <a:gd name="T30" fmla="*/ 97 w 239"/>
              <a:gd name="T31" fmla="*/ 140 h 247"/>
              <a:gd name="T32" fmla="*/ 102 w 239"/>
              <a:gd name="T33" fmla="*/ 149 h 247"/>
              <a:gd name="T34" fmla="*/ 102 w 239"/>
              <a:gd name="T35" fmla="*/ 162 h 247"/>
              <a:gd name="T36" fmla="*/ 27 w 239"/>
              <a:gd name="T37" fmla="*/ 159 h 247"/>
              <a:gd name="T38" fmla="*/ 19 w 239"/>
              <a:gd name="T39" fmla="*/ 166 h 247"/>
              <a:gd name="T40" fmla="*/ 15 w 239"/>
              <a:gd name="T41" fmla="*/ 159 h 247"/>
              <a:gd name="T42" fmla="*/ 6 w 239"/>
              <a:gd name="T43" fmla="*/ 168 h 247"/>
              <a:gd name="T44" fmla="*/ 0 w 239"/>
              <a:gd name="T45" fmla="*/ 174 h 247"/>
              <a:gd name="T46" fmla="*/ 8 w 239"/>
              <a:gd name="T47" fmla="*/ 193 h 247"/>
              <a:gd name="T48" fmla="*/ 14 w 239"/>
              <a:gd name="T49" fmla="*/ 198 h 247"/>
              <a:gd name="T50" fmla="*/ 14 w 239"/>
              <a:gd name="T51" fmla="*/ 217 h 247"/>
              <a:gd name="T52" fmla="*/ 23 w 239"/>
              <a:gd name="T53" fmla="*/ 217 h 247"/>
              <a:gd name="T54" fmla="*/ 38 w 239"/>
              <a:gd name="T55" fmla="*/ 217 h 247"/>
              <a:gd name="T56" fmla="*/ 48 w 239"/>
              <a:gd name="T57" fmla="*/ 208 h 247"/>
              <a:gd name="T58" fmla="*/ 65 w 239"/>
              <a:gd name="T59" fmla="*/ 246 h 247"/>
              <a:gd name="T60" fmla="*/ 80 w 239"/>
              <a:gd name="T61" fmla="*/ 246 h 247"/>
              <a:gd name="T62" fmla="*/ 91 w 239"/>
              <a:gd name="T63" fmla="*/ 236 h 247"/>
              <a:gd name="T64" fmla="*/ 91 w 239"/>
              <a:gd name="T65" fmla="*/ 247 h 247"/>
              <a:gd name="T66" fmla="*/ 102 w 239"/>
              <a:gd name="T67" fmla="*/ 238 h 247"/>
              <a:gd name="T68" fmla="*/ 102 w 239"/>
              <a:gd name="T69" fmla="*/ 225 h 247"/>
              <a:gd name="T70" fmla="*/ 102 w 239"/>
              <a:gd name="T71" fmla="*/ 217 h 247"/>
              <a:gd name="T72" fmla="*/ 116 w 239"/>
              <a:gd name="T73" fmla="*/ 204 h 247"/>
              <a:gd name="T74" fmla="*/ 116 w 239"/>
              <a:gd name="T75" fmla="*/ 191 h 247"/>
              <a:gd name="T76" fmla="*/ 131 w 239"/>
              <a:gd name="T77" fmla="*/ 191 h 247"/>
              <a:gd name="T78" fmla="*/ 138 w 239"/>
              <a:gd name="T79" fmla="*/ 179 h 247"/>
              <a:gd name="T80" fmla="*/ 155 w 239"/>
              <a:gd name="T81" fmla="*/ 172 h 247"/>
              <a:gd name="T82" fmla="*/ 167 w 239"/>
              <a:gd name="T83" fmla="*/ 170 h 247"/>
              <a:gd name="T84" fmla="*/ 167 w 239"/>
              <a:gd name="T85" fmla="*/ 170 h 247"/>
              <a:gd name="T86" fmla="*/ 167 w 239"/>
              <a:gd name="T87" fmla="*/ 170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39" h="247">
                <a:moveTo>
                  <a:pt x="167" y="170"/>
                </a:moveTo>
                <a:lnTo>
                  <a:pt x="180" y="170"/>
                </a:lnTo>
                <a:lnTo>
                  <a:pt x="189" y="170"/>
                </a:lnTo>
                <a:lnTo>
                  <a:pt x="197" y="162"/>
                </a:lnTo>
                <a:lnTo>
                  <a:pt x="197" y="162"/>
                </a:lnTo>
                <a:lnTo>
                  <a:pt x="227" y="162"/>
                </a:lnTo>
                <a:lnTo>
                  <a:pt x="227" y="155"/>
                </a:lnTo>
                <a:lnTo>
                  <a:pt x="237" y="145"/>
                </a:lnTo>
                <a:lnTo>
                  <a:pt x="239" y="96"/>
                </a:lnTo>
                <a:lnTo>
                  <a:pt x="223" y="96"/>
                </a:lnTo>
                <a:lnTo>
                  <a:pt x="223" y="85"/>
                </a:lnTo>
                <a:lnTo>
                  <a:pt x="203" y="81"/>
                </a:lnTo>
                <a:lnTo>
                  <a:pt x="195" y="64"/>
                </a:lnTo>
                <a:lnTo>
                  <a:pt x="106" y="0"/>
                </a:lnTo>
                <a:lnTo>
                  <a:pt x="85" y="0"/>
                </a:lnTo>
                <a:lnTo>
                  <a:pt x="97" y="140"/>
                </a:lnTo>
                <a:lnTo>
                  <a:pt x="102" y="149"/>
                </a:lnTo>
                <a:lnTo>
                  <a:pt x="102" y="162"/>
                </a:lnTo>
                <a:lnTo>
                  <a:pt x="27" y="159"/>
                </a:lnTo>
                <a:lnTo>
                  <a:pt x="19" y="166"/>
                </a:lnTo>
                <a:lnTo>
                  <a:pt x="15" y="159"/>
                </a:lnTo>
                <a:lnTo>
                  <a:pt x="6" y="168"/>
                </a:lnTo>
                <a:lnTo>
                  <a:pt x="0" y="174"/>
                </a:lnTo>
                <a:lnTo>
                  <a:pt x="8" y="193"/>
                </a:lnTo>
                <a:lnTo>
                  <a:pt x="14" y="198"/>
                </a:lnTo>
                <a:lnTo>
                  <a:pt x="14" y="217"/>
                </a:lnTo>
                <a:lnTo>
                  <a:pt x="23" y="217"/>
                </a:lnTo>
                <a:lnTo>
                  <a:pt x="38" y="217"/>
                </a:lnTo>
                <a:lnTo>
                  <a:pt x="48" y="208"/>
                </a:lnTo>
                <a:lnTo>
                  <a:pt x="65" y="246"/>
                </a:lnTo>
                <a:lnTo>
                  <a:pt x="80" y="246"/>
                </a:lnTo>
                <a:lnTo>
                  <a:pt x="91" y="236"/>
                </a:lnTo>
                <a:lnTo>
                  <a:pt x="91" y="247"/>
                </a:lnTo>
                <a:lnTo>
                  <a:pt x="102" y="238"/>
                </a:lnTo>
                <a:lnTo>
                  <a:pt x="102" y="225"/>
                </a:lnTo>
                <a:lnTo>
                  <a:pt x="102" y="217"/>
                </a:lnTo>
                <a:lnTo>
                  <a:pt x="116" y="204"/>
                </a:lnTo>
                <a:lnTo>
                  <a:pt x="116" y="191"/>
                </a:lnTo>
                <a:lnTo>
                  <a:pt x="131" y="191"/>
                </a:lnTo>
                <a:lnTo>
                  <a:pt x="138" y="179"/>
                </a:lnTo>
                <a:lnTo>
                  <a:pt x="155" y="172"/>
                </a:lnTo>
                <a:lnTo>
                  <a:pt x="167" y="170"/>
                </a:lnTo>
                <a:lnTo>
                  <a:pt x="167" y="170"/>
                </a:lnTo>
                <a:lnTo>
                  <a:pt x="167" y="170"/>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85" name="Freeform 183"/>
          <p:cNvSpPr>
            <a:spLocks/>
          </p:cNvSpPr>
          <p:nvPr/>
        </p:nvSpPr>
        <p:spPr bwMode="auto">
          <a:xfrm>
            <a:off x="1378797" y="4051435"/>
            <a:ext cx="337947" cy="275463"/>
          </a:xfrm>
          <a:custGeom>
            <a:avLst/>
            <a:gdLst>
              <a:gd name="T0" fmla="*/ 23 w 166"/>
              <a:gd name="T1" fmla="*/ 23 h 159"/>
              <a:gd name="T2" fmla="*/ 11 w 166"/>
              <a:gd name="T3" fmla="*/ 34 h 159"/>
              <a:gd name="T4" fmla="*/ 15 w 166"/>
              <a:gd name="T5" fmla="*/ 62 h 159"/>
              <a:gd name="T6" fmla="*/ 0 w 166"/>
              <a:gd name="T7" fmla="*/ 79 h 159"/>
              <a:gd name="T8" fmla="*/ 4 w 166"/>
              <a:gd name="T9" fmla="*/ 121 h 159"/>
              <a:gd name="T10" fmla="*/ 21 w 166"/>
              <a:gd name="T11" fmla="*/ 121 h 159"/>
              <a:gd name="T12" fmla="*/ 28 w 166"/>
              <a:gd name="T13" fmla="*/ 123 h 159"/>
              <a:gd name="T14" fmla="*/ 28 w 166"/>
              <a:gd name="T15" fmla="*/ 123 h 159"/>
              <a:gd name="T16" fmla="*/ 28 w 166"/>
              <a:gd name="T17" fmla="*/ 121 h 159"/>
              <a:gd name="T18" fmla="*/ 28 w 166"/>
              <a:gd name="T19" fmla="*/ 119 h 159"/>
              <a:gd name="T20" fmla="*/ 30 w 166"/>
              <a:gd name="T21" fmla="*/ 119 h 159"/>
              <a:gd name="T22" fmla="*/ 32 w 166"/>
              <a:gd name="T23" fmla="*/ 119 h 159"/>
              <a:gd name="T24" fmla="*/ 34 w 166"/>
              <a:gd name="T25" fmla="*/ 127 h 159"/>
              <a:gd name="T26" fmla="*/ 34 w 166"/>
              <a:gd name="T27" fmla="*/ 127 h 159"/>
              <a:gd name="T28" fmla="*/ 38 w 166"/>
              <a:gd name="T29" fmla="*/ 138 h 159"/>
              <a:gd name="T30" fmla="*/ 40 w 166"/>
              <a:gd name="T31" fmla="*/ 146 h 159"/>
              <a:gd name="T32" fmla="*/ 44 w 166"/>
              <a:gd name="T33" fmla="*/ 151 h 159"/>
              <a:gd name="T34" fmla="*/ 51 w 166"/>
              <a:gd name="T35" fmla="*/ 159 h 159"/>
              <a:gd name="T36" fmla="*/ 51 w 166"/>
              <a:gd name="T37" fmla="*/ 159 h 159"/>
              <a:gd name="T38" fmla="*/ 53 w 166"/>
              <a:gd name="T39" fmla="*/ 157 h 159"/>
              <a:gd name="T40" fmla="*/ 59 w 166"/>
              <a:gd name="T41" fmla="*/ 153 h 159"/>
              <a:gd name="T42" fmla="*/ 66 w 166"/>
              <a:gd name="T43" fmla="*/ 149 h 159"/>
              <a:gd name="T44" fmla="*/ 68 w 166"/>
              <a:gd name="T45" fmla="*/ 149 h 159"/>
              <a:gd name="T46" fmla="*/ 70 w 166"/>
              <a:gd name="T47" fmla="*/ 151 h 159"/>
              <a:gd name="T48" fmla="*/ 70 w 166"/>
              <a:gd name="T49" fmla="*/ 151 h 159"/>
              <a:gd name="T50" fmla="*/ 72 w 166"/>
              <a:gd name="T51" fmla="*/ 151 h 159"/>
              <a:gd name="T52" fmla="*/ 74 w 166"/>
              <a:gd name="T53" fmla="*/ 151 h 159"/>
              <a:gd name="T54" fmla="*/ 78 w 166"/>
              <a:gd name="T55" fmla="*/ 151 h 159"/>
              <a:gd name="T56" fmla="*/ 81 w 166"/>
              <a:gd name="T57" fmla="*/ 147 h 159"/>
              <a:gd name="T58" fmla="*/ 81 w 166"/>
              <a:gd name="T59" fmla="*/ 147 h 159"/>
              <a:gd name="T60" fmla="*/ 87 w 166"/>
              <a:gd name="T61" fmla="*/ 153 h 159"/>
              <a:gd name="T62" fmla="*/ 93 w 166"/>
              <a:gd name="T63" fmla="*/ 127 h 159"/>
              <a:gd name="T64" fmla="*/ 112 w 166"/>
              <a:gd name="T65" fmla="*/ 110 h 159"/>
              <a:gd name="T66" fmla="*/ 125 w 166"/>
              <a:gd name="T67" fmla="*/ 123 h 159"/>
              <a:gd name="T68" fmla="*/ 144 w 166"/>
              <a:gd name="T69" fmla="*/ 83 h 159"/>
              <a:gd name="T70" fmla="*/ 159 w 166"/>
              <a:gd name="T71" fmla="*/ 43 h 159"/>
              <a:gd name="T72" fmla="*/ 166 w 166"/>
              <a:gd name="T73" fmla="*/ 34 h 159"/>
              <a:gd name="T74" fmla="*/ 166 w 166"/>
              <a:gd name="T75" fmla="*/ 23 h 159"/>
              <a:gd name="T76" fmla="*/ 159 w 166"/>
              <a:gd name="T77" fmla="*/ 23 h 159"/>
              <a:gd name="T78" fmla="*/ 155 w 166"/>
              <a:gd name="T79" fmla="*/ 0 h 159"/>
              <a:gd name="T80" fmla="*/ 136 w 166"/>
              <a:gd name="T81" fmla="*/ 11 h 159"/>
              <a:gd name="T82" fmla="*/ 113 w 166"/>
              <a:gd name="T83" fmla="*/ 7 h 159"/>
              <a:gd name="T84" fmla="*/ 96 w 166"/>
              <a:gd name="T85" fmla="*/ 19 h 159"/>
              <a:gd name="T86" fmla="*/ 78 w 166"/>
              <a:gd name="T87" fmla="*/ 9 h 159"/>
              <a:gd name="T88" fmla="*/ 59 w 166"/>
              <a:gd name="T89" fmla="*/ 15 h 159"/>
              <a:gd name="T90" fmla="*/ 59 w 166"/>
              <a:gd name="T91" fmla="*/ 6 h 159"/>
              <a:gd name="T92" fmla="*/ 23 w 166"/>
              <a:gd name="T93" fmla="*/ 2 h 159"/>
              <a:gd name="T94" fmla="*/ 23 w 166"/>
              <a:gd name="T95" fmla="*/ 23 h 159"/>
              <a:gd name="T96" fmla="*/ 23 w 166"/>
              <a:gd name="T97" fmla="*/ 23 h 159"/>
              <a:gd name="T98" fmla="*/ 23 w 166"/>
              <a:gd name="T99" fmla="*/ 23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66" h="159">
                <a:moveTo>
                  <a:pt x="23" y="23"/>
                </a:moveTo>
                <a:lnTo>
                  <a:pt x="11" y="34"/>
                </a:lnTo>
                <a:lnTo>
                  <a:pt x="15" y="62"/>
                </a:lnTo>
                <a:lnTo>
                  <a:pt x="0" y="79"/>
                </a:lnTo>
                <a:lnTo>
                  <a:pt x="4" y="121"/>
                </a:lnTo>
                <a:lnTo>
                  <a:pt x="21" y="121"/>
                </a:lnTo>
                <a:lnTo>
                  <a:pt x="28" y="123"/>
                </a:lnTo>
                <a:lnTo>
                  <a:pt x="28" y="123"/>
                </a:lnTo>
                <a:lnTo>
                  <a:pt x="28" y="121"/>
                </a:lnTo>
                <a:lnTo>
                  <a:pt x="28" y="119"/>
                </a:lnTo>
                <a:lnTo>
                  <a:pt x="30" y="119"/>
                </a:lnTo>
                <a:lnTo>
                  <a:pt x="32" y="119"/>
                </a:lnTo>
                <a:lnTo>
                  <a:pt x="34" y="127"/>
                </a:lnTo>
                <a:lnTo>
                  <a:pt x="34" y="127"/>
                </a:lnTo>
                <a:lnTo>
                  <a:pt x="38" y="138"/>
                </a:lnTo>
                <a:lnTo>
                  <a:pt x="40" y="146"/>
                </a:lnTo>
                <a:lnTo>
                  <a:pt x="44" y="151"/>
                </a:lnTo>
                <a:lnTo>
                  <a:pt x="51" y="159"/>
                </a:lnTo>
                <a:lnTo>
                  <a:pt x="51" y="159"/>
                </a:lnTo>
                <a:lnTo>
                  <a:pt x="53" y="157"/>
                </a:lnTo>
                <a:lnTo>
                  <a:pt x="59" y="153"/>
                </a:lnTo>
                <a:lnTo>
                  <a:pt x="66" y="149"/>
                </a:lnTo>
                <a:lnTo>
                  <a:pt x="68" y="149"/>
                </a:lnTo>
                <a:lnTo>
                  <a:pt x="70" y="151"/>
                </a:lnTo>
                <a:lnTo>
                  <a:pt x="70" y="151"/>
                </a:lnTo>
                <a:lnTo>
                  <a:pt x="72" y="151"/>
                </a:lnTo>
                <a:lnTo>
                  <a:pt x="74" y="151"/>
                </a:lnTo>
                <a:lnTo>
                  <a:pt x="78" y="151"/>
                </a:lnTo>
                <a:lnTo>
                  <a:pt x="81" y="147"/>
                </a:lnTo>
                <a:lnTo>
                  <a:pt x="81" y="147"/>
                </a:lnTo>
                <a:lnTo>
                  <a:pt x="87" y="153"/>
                </a:lnTo>
                <a:lnTo>
                  <a:pt x="93" y="127"/>
                </a:lnTo>
                <a:lnTo>
                  <a:pt x="112" y="110"/>
                </a:lnTo>
                <a:lnTo>
                  <a:pt x="125" y="123"/>
                </a:lnTo>
                <a:lnTo>
                  <a:pt x="144" y="83"/>
                </a:lnTo>
                <a:lnTo>
                  <a:pt x="159" y="43"/>
                </a:lnTo>
                <a:lnTo>
                  <a:pt x="166" y="34"/>
                </a:lnTo>
                <a:lnTo>
                  <a:pt x="166" y="23"/>
                </a:lnTo>
                <a:lnTo>
                  <a:pt x="159" y="23"/>
                </a:lnTo>
                <a:lnTo>
                  <a:pt x="155" y="0"/>
                </a:lnTo>
                <a:lnTo>
                  <a:pt x="136" y="11"/>
                </a:lnTo>
                <a:lnTo>
                  <a:pt x="113" y="7"/>
                </a:lnTo>
                <a:lnTo>
                  <a:pt x="96" y="19"/>
                </a:lnTo>
                <a:lnTo>
                  <a:pt x="78" y="9"/>
                </a:lnTo>
                <a:lnTo>
                  <a:pt x="59" y="15"/>
                </a:lnTo>
                <a:lnTo>
                  <a:pt x="59" y="6"/>
                </a:lnTo>
                <a:lnTo>
                  <a:pt x="23" y="2"/>
                </a:lnTo>
                <a:lnTo>
                  <a:pt x="23" y="23"/>
                </a:lnTo>
                <a:lnTo>
                  <a:pt x="23" y="23"/>
                </a:lnTo>
                <a:lnTo>
                  <a:pt x="23" y="23"/>
                </a:lnTo>
                <a:close/>
              </a:path>
            </a:pathLst>
          </a:custGeom>
          <a:solidFill>
            <a:schemeClr val="bg1">
              <a:lumMod val="85000"/>
            </a:schemeClr>
          </a:solidFill>
          <a:ln w="635" cap="rnd">
            <a:solidFill>
              <a:schemeClr val="bg1">
                <a:alpha val="17000"/>
              </a:schemeClr>
            </a:solidFill>
            <a:round/>
            <a:headEnd/>
            <a:tailEnd/>
          </a:ln>
        </p:spPr>
        <p:txBody>
          <a:bodyPr/>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86" name="Freeform 184"/>
          <p:cNvSpPr>
            <a:spLocks/>
          </p:cNvSpPr>
          <p:nvPr/>
        </p:nvSpPr>
        <p:spPr bwMode="auto">
          <a:xfrm>
            <a:off x="1378797" y="4051435"/>
            <a:ext cx="337947" cy="275463"/>
          </a:xfrm>
          <a:custGeom>
            <a:avLst/>
            <a:gdLst>
              <a:gd name="T0" fmla="*/ 23 w 166"/>
              <a:gd name="T1" fmla="*/ 23 h 159"/>
              <a:gd name="T2" fmla="*/ 11 w 166"/>
              <a:gd name="T3" fmla="*/ 34 h 159"/>
              <a:gd name="T4" fmla="*/ 15 w 166"/>
              <a:gd name="T5" fmla="*/ 62 h 159"/>
              <a:gd name="T6" fmla="*/ 0 w 166"/>
              <a:gd name="T7" fmla="*/ 79 h 159"/>
              <a:gd name="T8" fmla="*/ 4 w 166"/>
              <a:gd name="T9" fmla="*/ 121 h 159"/>
              <a:gd name="T10" fmla="*/ 21 w 166"/>
              <a:gd name="T11" fmla="*/ 121 h 159"/>
              <a:gd name="T12" fmla="*/ 28 w 166"/>
              <a:gd name="T13" fmla="*/ 123 h 159"/>
              <a:gd name="T14" fmla="*/ 28 w 166"/>
              <a:gd name="T15" fmla="*/ 123 h 159"/>
              <a:gd name="T16" fmla="*/ 28 w 166"/>
              <a:gd name="T17" fmla="*/ 121 h 159"/>
              <a:gd name="T18" fmla="*/ 28 w 166"/>
              <a:gd name="T19" fmla="*/ 119 h 159"/>
              <a:gd name="T20" fmla="*/ 30 w 166"/>
              <a:gd name="T21" fmla="*/ 119 h 159"/>
              <a:gd name="T22" fmla="*/ 32 w 166"/>
              <a:gd name="T23" fmla="*/ 119 h 159"/>
              <a:gd name="T24" fmla="*/ 34 w 166"/>
              <a:gd name="T25" fmla="*/ 127 h 159"/>
              <a:gd name="T26" fmla="*/ 34 w 166"/>
              <a:gd name="T27" fmla="*/ 127 h 159"/>
              <a:gd name="T28" fmla="*/ 38 w 166"/>
              <a:gd name="T29" fmla="*/ 138 h 159"/>
              <a:gd name="T30" fmla="*/ 40 w 166"/>
              <a:gd name="T31" fmla="*/ 146 h 159"/>
              <a:gd name="T32" fmla="*/ 44 w 166"/>
              <a:gd name="T33" fmla="*/ 151 h 159"/>
              <a:gd name="T34" fmla="*/ 51 w 166"/>
              <a:gd name="T35" fmla="*/ 159 h 159"/>
              <a:gd name="T36" fmla="*/ 51 w 166"/>
              <a:gd name="T37" fmla="*/ 159 h 159"/>
              <a:gd name="T38" fmla="*/ 53 w 166"/>
              <a:gd name="T39" fmla="*/ 157 h 159"/>
              <a:gd name="T40" fmla="*/ 59 w 166"/>
              <a:gd name="T41" fmla="*/ 153 h 159"/>
              <a:gd name="T42" fmla="*/ 66 w 166"/>
              <a:gd name="T43" fmla="*/ 149 h 159"/>
              <a:gd name="T44" fmla="*/ 68 w 166"/>
              <a:gd name="T45" fmla="*/ 149 h 159"/>
              <a:gd name="T46" fmla="*/ 70 w 166"/>
              <a:gd name="T47" fmla="*/ 151 h 159"/>
              <a:gd name="T48" fmla="*/ 70 w 166"/>
              <a:gd name="T49" fmla="*/ 151 h 159"/>
              <a:gd name="T50" fmla="*/ 72 w 166"/>
              <a:gd name="T51" fmla="*/ 151 h 159"/>
              <a:gd name="T52" fmla="*/ 74 w 166"/>
              <a:gd name="T53" fmla="*/ 151 h 159"/>
              <a:gd name="T54" fmla="*/ 78 w 166"/>
              <a:gd name="T55" fmla="*/ 151 h 159"/>
              <a:gd name="T56" fmla="*/ 81 w 166"/>
              <a:gd name="T57" fmla="*/ 147 h 159"/>
              <a:gd name="T58" fmla="*/ 81 w 166"/>
              <a:gd name="T59" fmla="*/ 147 h 159"/>
              <a:gd name="T60" fmla="*/ 87 w 166"/>
              <a:gd name="T61" fmla="*/ 153 h 159"/>
              <a:gd name="T62" fmla="*/ 93 w 166"/>
              <a:gd name="T63" fmla="*/ 127 h 159"/>
              <a:gd name="T64" fmla="*/ 112 w 166"/>
              <a:gd name="T65" fmla="*/ 110 h 159"/>
              <a:gd name="T66" fmla="*/ 125 w 166"/>
              <a:gd name="T67" fmla="*/ 123 h 159"/>
              <a:gd name="T68" fmla="*/ 144 w 166"/>
              <a:gd name="T69" fmla="*/ 83 h 159"/>
              <a:gd name="T70" fmla="*/ 159 w 166"/>
              <a:gd name="T71" fmla="*/ 43 h 159"/>
              <a:gd name="T72" fmla="*/ 166 w 166"/>
              <a:gd name="T73" fmla="*/ 34 h 159"/>
              <a:gd name="T74" fmla="*/ 166 w 166"/>
              <a:gd name="T75" fmla="*/ 23 h 159"/>
              <a:gd name="T76" fmla="*/ 159 w 166"/>
              <a:gd name="T77" fmla="*/ 23 h 159"/>
              <a:gd name="T78" fmla="*/ 155 w 166"/>
              <a:gd name="T79" fmla="*/ 0 h 159"/>
              <a:gd name="T80" fmla="*/ 136 w 166"/>
              <a:gd name="T81" fmla="*/ 11 h 159"/>
              <a:gd name="T82" fmla="*/ 113 w 166"/>
              <a:gd name="T83" fmla="*/ 7 h 159"/>
              <a:gd name="T84" fmla="*/ 96 w 166"/>
              <a:gd name="T85" fmla="*/ 19 h 159"/>
              <a:gd name="T86" fmla="*/ 78 w 166"/>
              <a:gd name="T87" fmla="*/ 9 h 159"/>
              <a:gd name="T88" fmla="*/ 59 w 166"/>
              <a:gd name="T89" fmla="*/ 15 h 159"/>
              <a:gd name="T90" fmla="*/ 59 w 166"/>
              <a:gd name="T91" fmla="*/ 6 h 159"/>
              <a:gd name="T92" fmla="*/ 23 w 166"/>
              <a:gd name="T93" fmla="*/ 2 h 159"/>
              <a:gd name="T94" fmla="*/ 23 w 166"/>
              <a:gd name="T95" fmla="*/ 23 h 159"/>
              <a:gd name="T96" fmla="*/ 23 w 166"/>
              <a:gd name="T97" fmla="*/ 23 h 159"/>
              <a:gd name="T98" fmla="*/ 23 w 166"/>
              <a:gd name="T99" fmla="*/ 23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66" h="159">
                <a:moveTo>
                  <a:pt x="23" y="23"/>
                </a:moveTo>
                <a:lnTo>
                  <a:pt x="11" y="34"/>
                </a:lnTo>
                <a:lnTo>
                  <a:pt x="15" y="62"/>
                </a:lnTo>
                <a:lnTo>
                  <a:pt x="0" y="79"/>
                </a:lnTo>
                <a:lnTo>
                  <a:pt x="4" y="121"/>
                </a:lnTo>
                <a:lnTo>
                  <a:pt x="21" y="121"/>
                </a:lnTo>
                <a:lnTo>
                  <a:pt x="28" y="123"/>
                </a:lnTo>
                <a:lnTo>
                  <a:pt x="28" y="123"/>
                </a:lnTo>
                <a:lnTo>
                  <a:pt x="28" y="121"/>
                </a:lnTo>
                <a:lnTo>
                  <a:pt x="28" y="119"/>
                </a:lnTo>
                <a:lnTo>
                  <a:pt x="30" y="119"/>
                </a:lnTo>
                <a:lnTo>
                  <a:pt x="32" y="119"/>
                </a:lnTo>
                <a:lnTo>
                  <a:pt x="34" y="127"/>
                </a:lnTo>
                <a:lnTo>
                  <a:pt x="34" y="127"/>
                </a:lnTo>
                <a:lnTo>
                  <a:pt x="38" y="138"/>
                </a:lnTo>
                <a:lnTo>
                  <a:pt x="40" y="146"/>
                </a:lnTo>
                <a:lnTo>
                  <a:pt x="44" y="151"/>
                </a:lnTo>
                <a:lnTo>
                  <a:pt x="51" y="159"/>
                </a:lnTo>
                <a:lnTo>
                  <a:pt x="51" y="159"/>
                </a:lnTo>
                <a:lnTo>
                  <a:pt x="53" y="157"/>
                </a:lnTo>
                <a:lnTo>
                  <a:pt x="59" y="153"/>
                </a:lnTo>
                <a:lnTo>
                  <a:pt x="66" y="149"/>
                </a:lnTo>
                <a:lnTo>
                  <a:pt x="68" y="149"/>
                </a:lnTo>
                <a:lnTo>
                  <a:pt x="70" y="151"/>
                </a:lnTo>
                <a:lnTo>
                  <a:pt x="70" y="151"/>
                </a:lnTo>
                <a:lnTo>
                  <a:pt x="72" y="151"/>
                </a:lnTo>
                <a:lnTo>
                  <a:pt x="74" y="151"/>
                </a:lnTo>
                <a:lnTo>
                  <a:pt x="78" y="151"/>
                </a:lnTo>
                <a:lnTo>
                  <a:pt x="81" y="147"/>
                </a:lnTo>
                <a:lnTo>
                  <a:pt x="81" y="147"/>
                </a:lnTo>
                <a:lnTo>
                  <a:pt x="87" y="153"/>
                </a:lnTo>
                <a:lnTo>
                  <a:pt x="93" y="127"/>
                </a:lnTo>
                <a:lnTo>
                  <a:pt x="112" y="110"/>
                </a:lnTo>
                <a:lnTo>
                  <a:pt x="125" y="123"/>
                </a:lnTo>
                <a:lnTo>
                  <a:pt x="144" y="83"/>
                </a:lnTo>
                <a:lnTo>
                  <a:pt x="159" y="43"/>
                </a:lnTo>
                <a:lnTo>
                  <a:pt x="166" y="34"/>
                </a:lnTo>
                <a:lnTo>
                  <a:pt x="166" y="23"/>
                </a:lnTo>
                <a:lnTo>
                  <a:pt x="159" y="23"/>
                </a:lnTo>
                <a:lnTo>
                  <a:pt x="155" y="0"/>
                </a:lnTo>
                <a:lnTo>
                  <a:pt x="136" y="11"/>
                </a:lnTo>
                <a:lnTo>
                  <a:pt x="113" y="7"/>
                </a:lnTo>
                <a:lnTo>
                  <a:pt x="96" y="19"/>
                </a:lnTo>
                <a:lnTo>
                  <a:pt x="78" y="9"/>
                </a:lnTo>
                <a:lnTo>
                  <a:pt x="59" y="15"/>
                </a:lnTo>
                <a:lnTo>
                  <a:pt x="59" y="6"/>
                </a:lnTo>
                <a:lnTo>
                  <a:pt x="23" y="2"/>
                </a:lnTo>
                <a:lnTo>
                  <a:pt x="23" y="23"/>
                </a:lnTo>
                <a:lnTo>
                  <a:pt x="23" y="23"/>
                </a:lnTo>
                <a:lnTo>
                  <a:pt x="23" y="23"/>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87" name="Freeform 185"/>
          <p:cNvSpPr>
            <a:spLocks/>
          </p:cNvSpPr>
          <p:nvPr/>
        </p:nvSpPr>
        <p:spPr bwMode="auto">
          <a:xfrm>
            <a:off x="1051031" y="3346324"/>
            <a:ext cx="600567" cy="547459"/>
          </a:xfrm>
          <a:custGeom>
            <a:avLst/>
            <a:gdLst>
              <a:gd name="T0" fmla="*/ 0 w 295"/>
              <a:gd name="T1" fmla="*/ 180 h 316"/>
              <a:gd name="T2" fmla="*/ 142 w 295"/>
              <a:gd name="T3" fmla="*/ 284 h 316"/>
              <a:gd name="T4" fmla="*/ 170 w 295"/>
              <a:gd name="T5" fmla="*/ 305 h 316"/>
              <a:gd name="T6" fmla="*/ 186 w 295"/>
              <a:gd name="T7" fmla="*/ 316 h 316"/>
              <a:gd name="T8" fmla="*/ 235 w 295"/>
              <a:gd name="T9" fmla="*/ 286 h 316"/>
              <a:gd name="T10" fmla="*/ 284 w 295"/>
              <a:gd name="T11" fmla="*/ 231 h 316"/>
              <a:gd name="T12" fmla="*/ 265 w 295"/>
              <a:gd name="T13" fmla="*/ 210 h 316"/>
              <a:gd name="T14" fmla="*/ 265 w 295"/>
              <a:gd name="T15" fmla="*/ 191 h 316"/>
              <a:gd name="T16" fmla="*/ 269 w 295"/>
              <a:gd name="T17" fmla="*/ 169 h 316"/>
              <a:gd name="T18" fmla="*/ 259 w 295"/>
              <a:gd name="T19" fmla="*/ 133 h 316"/>
              <a:gd name="T20" fmla="*/ 257 w 295"/>
              <a:gd name="T21" fmla="*/ 99 h 316"/>
              <a:gd name="T22" fmla="*/ 242 w 295"/>
              <a:gd name="T23" fmla="*/ 80 h 316"/>
              <a:gd name="T24" fmla="*/ 231 w 295"/>
              <a:gd name="T25" fmla="*/ 57 h 316"/>
              <a:gd name="T26" fmla="*/ 240 w 295"/>
              <a:gd name="T27" fmla="*/ 6 h 316"/>
              <a:gd name="T28" fmla="*/ 235 w 295"/>
              <a:gd name="T29" fmla="*/ 0 h 316"/>
              <a:gd name="T30" fmla="*/ 227 w 295"/>
              <a:gd name="T31" fmla="*/ 2 h 316"/>
              <a:gd name="T32" fmla="*/ 223 w 295"/>
              <a:gd name="T33" fmla="*/ 4 h 316"/>
              <a:gd name="T34" fmla="*/ 212 w 295"/>
              <a:gd name="T35" fmla="*/ 4 h 316"/>
              <a:gd name="T36" fmla="*/ 206 w 295"/>
              <a:gd name="T37" fmla="*/ 12 h 316"/>
              <a:gd name="T38" fmla="*/ 203 w 295"/>
              <a:gd name="T39" fmla="*/ 12 h 316"/>
              <a:gd name="T40" fmla="*/ 203 w 295"/>
              <a:gd name="T41" fmla="*/ 12 h 316"/>
              <a:gd name="T42" fmla="*/ 201 w 295"/>
              <a:gd name="T43" fmla="*/ 10 h 316"/>
              <a:gd name="T44" fmla="*/ 199 w 295"/>
              <a:gd name="T45" fmla="*/ 6 h 316"/>
              <a:gd name="T46" fmla="*/ 193 w 295"/>
              <a:gd name="T47" fmla="*/ 6 h 316"/>
              <a:gd name="T48" fmla="*/ 176 w 295"/>
              <a:gd name="T49" fmla="*/ 6 h 316"/>
              <a:gd name="T50" fmla="*/ 170 w 295"/>
              <a:gd name="T51" fmla="*/ 6 h 316"/>
              <a:gd name="T52" fmla="*/ 161 w 295"/>
              <a:gd name="T53" fmla="*/ 10 h 316"/>
              <a:gd name="T54" fmla="*/ 159 w 295"/>
              <a:gd name="T55" fmla="*/ 12 h 316"/>
              <a:gd name="T56" fmla="*/ 157 w 295"/>
              <a:gd name="T57" fmla="*/ 14 h 316"/>
              <a:gd name="T58" fmla="*/ 146 w 295"/>
              <a:gd name="T59" fmla="*/ 15 h 316"/>
              <a:gd name="T60" fmla="*/ 138 w 295"/>
              <a:gd name="T61" fmla="*/ 17 h 316"/>
              <a:gd name="T62" fmla="*/ 138 w 295"/>
              <a:gd name="T63" fmla="*/ 14 h 316"/>
              <a:gd name="T64" fmla="*/ 135 w 295"/>
              <a:gd name="T65" fmla="*/ 14 h 316"/>
              <a:gd name="T66" fmla="*/ 131 w 295"/>
              <a:gd name="T67" fmla="*/ 17 h 316"/>
              <a:gd name="T68" fmla="*/ 125 w 295"/>
              <a:gd name="T69" fmla="*/ 21 h 316"/>
              <a:gd name="T70" fmla="*/ 118 w 295"/>
              <a:gd name="T71" fmla="*/ 25 h 316"/>
              <a:gd name="T72" fmla="*/ 116 w 295"/>
              <a:gd name="T73" fmla="*/ 29 h 316"/>
              <a:gd name="T74" fmla="*/ 110 w 295"/>
              <a:gd name="T75" fmla="*/ 32 h 316"/>
              <a:gd name="T76" fmla="*/ 106 w 295"/>
              <a:gd name="T77" fmla="*/ 36 h 316"/>
              <a:gd name="T78" fmla="*/ 95 w 295"/>
              <a:gd name="T79" fmla="*/ 38 h 316"/>
              <a:gd name="T80" fmla="*/ 108 w 295"/>
              <a:gd name="T81" fmla="*/ 83 h 316"/>
              <a:gd name="T82" fmla="*/ 85 w 295"/>
              <a:gd name="T83" fmla="*/ 97 h 316"/>
              <a:gd name="T84" fmla="*/ 66 w 295"/>
              <a:gd name="T85" fmla="*/ 119 h 316"/>
              <a:gd name="T86" fmla="*/ 21 w 295"/>
              <a:gd name="T87" fmla="*/ 142 h 316"/>
              <a:gd name="T88" fmla="*/ 0 w 295"/>
              <a:gd name="T89" fmla="*/ 157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95" h="316">
                <a:moveTo>
                  <a:pt x="0" y="157"/>
                </a:moveTo>
                <a:lnTo>
                  <a:pt x="0" y="180"/>
                </a:lnTo>
                <a:lnTo>
                  <a:pt x="53" y="220"/>
                </a:lnTo>
                <a:lnTo>
                  <a:pt x="142" y="284"/>
                </a:lnTo>
                <a:lnTo>
                  <a:pt x="150" y="301"/>
                </a:lnTo>
                <a:lnTo>
                  <a:pt x="170" y="305"/>
                </a:lnTo>
                <a:lnTo>
                  <a:pt x="170" y="316"/>
                </a:lnTo>
                <a:lnTo>
                  <a:pt x="186" y="316"/>
                </a:lnTo>
                <a:lnTo>
                  <a:pt x="208" y="316"/>
                </a:lnTo>
                <a:lnTo>
                  <a:pt x="235" y="286"/>
                </a:lnTo>
                <a:lnTo>
                  <a:pt x="295" y="244"/>
                </a:lnTo>
                <a:lnTo>
                  <a:pt x="284" y="231"/>
                </a:lnTo>
                <a:lnTo>
                  <a:pt x="271" y="227"/>
                </a:lnTo>
                <a:lnTo>
                  <a:pt x="265" y="210"/>
                </a:lnTo>
                <a:lnTo>
                  <a:pt x="257" y="201"/>
                </a:lnTo>
                <a:lnTo>
                  <a:pt x="265" y="191"/>
                </a:lnTo>
                <a:lnTo>
                  <a:pt x="261" y="176"/>
                </a:lnTo>
                <a:lnTo>
                  <a:pt x="269" y="169"/>
                </a:lnTo>
                <a:lnTo>
                  <a:pt x="265" y="140"/>
                </a:lnTo>
                <a:lnTo>
                  <a:pt x="259" y="133"/>
                </a:lnTo>
                <a:lnTo>
                  <a:pt x="259" y="123"/>
                </a:lnTo>
                <a:lnTo>
                  <a:pt x="257" y="99"/>
                </a:lnTo>
                <a:lnTo>
                  <a:pt x="242" y="95"/>
                </a:lnTo>
                <a:lnTo>
                  <a:pt x="242" y="80"/>
                </a:lnTo>
                <a:lnTo>
                  <a:pt x="231" y="72"/>
                </a:lnTo>
                <a:lnTo>
                  <a:pt x="231" y="57"/>
                </a:lnTo>
                <a:lnTo>
                  <a:pt x="240" y="48"/>
                </a:lnTo>
                <a:lnTo>
                  <a:pt x="240" y="6"/>
                </a:lnTo>
                <a:lnTo>
                  <a:pt x="235" y="0"/>
                </a:lnTo>
                <a:lnTo>
                  <a:pt x="235" y="0"/>
                </a:lnTo>
                <a:lnTo>
                  <a:pt x="231" y="2"/>
                </a:lnTo>
                <a:lnTo>
                  <a:pt x="227" y="2"/>
                </a:lnTo>
                <a:lnTo>
                  <a:pt x="223" y="4"/>
                </a:lnTo>
                <a:lnTo>
                  <a:pt x="223" y="4"/>
                </a:lnTo>
                <a:lnTo>
                  <a:pt x="212" y="4"/>
                </a:lnTo>
                <a:lnTo>
                  <a:pt x="212" y="4"/>
                </a:lnTo>
                <a:lnTo>
                  <a:pt x="208" y="8"/>
                </a:lnTo>
                <a:lnTo>
                  <a:pt x="206" y="12"/>
                </a:lnTo>
                <a:lnTo>
                  <a:pt x="205" y="12"/>
                </a:lnTo>
                <a:lnTo>
                  <a:pt x="203" y="12"/>
                </a:lnTo>
                <a:lnTo>
                  <a:pt x="203" y="12"/>
                </a:lnTo>
                <a:lnTo>
                  <a:pt x="203" y="12"/>
                </a:lnTo>
                <a:lnTo>
                  <a:pt x="203" y="12"/>
                </a:lnTo>
                <a:lnTo>
                  <a:pt x="201" y="10"/>
                </a:lnTo>
                <a:lnTo>
                  <a:pt x="201" y="8"/>
                </a:lnTo>
                <a:lnTo>
                  <a:pt x="199" y="6"/>
                </a:lnTo>
                <a:lnTo>
                  <a:pt x="197" y="6"/>
                </a:lnTo>
                <a:lnTo>
                  <a:pt x="193" y="6"/>
                </a:lnTo>
                <a:lnTo>
                  <a:pt x="193" y="6"/>
                </a:lnTo>
                <a:lnTo>
                  <a:pt x="176" y="6"/>
                </a:lnTo>
                <a:lnTo>
                  <a:pt x="176" y="6"/>
                </a:lnTo>
                <a:lnTo>
                  <a:pt x="170" y="6"/>
                </a:lnTo>
                <a:lnTo>
                  <a:pt x="165" y="8"/>
                </a:lnTo>
                <a:lnTo>
                  <a:pt x="161" y="10"/>
                </a:lnTo>
                <a:lnTo>
                  <a:pt x="161" y="10"/>
                </a:lnTo>
                <a:lnTo>
                  <a:pt x="159" y="12"/>
                </a:lnTo>
                <a:lnTo>
                  <a:pt x="159" y="14"/>
                </a:lnTo>
                <a:lnTo>
                  <a:pt x="157" y="14"/>
                </a:lnTo>
                <a:lnTo>
                  <a:pt x="157" y="14"/>
                </a:lnTo>
                <a:lnTo>
                  <a:pt x="146" y="15"/>
                </a:lnTo>
                <a:lnTo>
                  <a:pt x="138" y="17"/>
                </a:lnTo>
                <a:lnTo>
                  <a:pt x="138" y="17"/>
                </a:lnTo>
                <a:lnTo>
                  <a:pt x="138" y="15"/>
                </a:lnTo>
                <a:lnTo>
                  <a:pt x="138" y="14"/>
                </a:lnTo>
                <a:lnTo>
                  <a:pt x="136" y="14"/>
                </a:lnTo>
                <a:lnTo>
                  <a:pt x="135" y="14"/>
                </a:lnTo>
                <a:lnTo>
                  <a:pt x="133" y="14"/>
                </a:lnTo>
                <a:lnTo>
                  <a:pt x="131" y="17"/>
                </a:lnTo>
                <a:lnTo>
                  <a:pt x="131" y="17"/>
                </a:lnTo>
                <a:lnTo>
                  <a:pt x="125" y="21"/>
                </a:lnTo>
                <a:lnTo>
                  <a:pt x="121" y="23"/>
                </a:lnTo>
                <a:lnTo>
                  <a:pt x="118" y="25"/>
                </a:lnTo>
                <a:lnTo>
                  <a:pt x="116" y="29"/>
                </a:lnTo>
                <a:lnTo>
                  <a:pt x="116" y="29"/>
                </a:lnTo>
                <a:lnTo>
                  <a:pt x="110" y="32"/>
                </a:lnTo>
                <a:lnTo>
                  <a:pt x="110" y="32"/>
                </a:lnTo>
                <a:lnTo>
                  <a:pt x="108" y="34"/>
                </a:lnTo>
                <a:lnTo>
                  <a:pt x="106" y="36"/>
                </a:lnTo>
                <a:lnTo>
                  <a:pt x="100" y="38"/>
                </a:lnTo>
                <a:lnTo>
                  <a:pt x="95" y="38"/>
                </a:lnTo>
                <a:lnTo>
                  <a:pt x="102" y="68"/>
                </a:lnTo>
                <a:lnTo>
                  <a:pt x="108" y="83"/>
                </a:lnTo>
                <a:lnTo>
                  <a:pt x="108" y="97"/>
                </a:lnTo>
                <a:lnTo>
                  <a:pt x="85" y="97"/>
                </a:lnTo>
                <a:lnTo>
                  <a:pt x="70" y="104"/>
                </a:lnTo>
                <a:lnTo>
                  <a:pt x="66" y="119"/>
                </a:lnTo>
                <a:lnTo>
                  <a:pt x="49" y="129"/>
                </a:lnTo>
                <a:lnTo>
                  <a:pt x="21" y="142"/>
                </a:lnTo>
                <a:lnTo>
                  <a:pt x="0" y="157"/>
                </a:lnTo>
                <a:lnTo>
                  <a:pt x="0" y="157"/>
                </a:lnTo>
                <a:lnTo>
                  <a:pt x="0" y="157"/>
                </a:lnTo>
                <a:close/>
              </a:path>
            </a:pathLst>
          </a:custGeom>
          <a:solidFill>
            <a:schemeClr val="bg1">
              <a:lumMod val="85000"/>
            </a:schemeClr>
          </a:solidFill>
          <a:ln w="635" cap="rnd">
            <a:solidFill>
              <a:schemeClr val="bg1">
                <a:alpha val="17000"/>
              </a:schemeClr>
            </a:solidFill>
            <a:round/>
            <a:headEnd/>
            <a:tailEnd/>
          </a:ln>
        </p:spPr>
        <p:txBody>
          <a:bodyPr/>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88" name="Freeform 186"/>
          <p:cNvSpPr>
            <a:spLocks/>
          </p:cNvSpPr>
          <p:nvPr/>
        </p:nvSpPr>
        <p:spPr bwMode="auto">
          <a:xfrm>
            <a:off x="1051031" y="3346324"/>
            <a:ext cx="600567" cy="547459"/>
          </a:xfrm>
          <a:custGeom>
            <a:avLst/>
            <a:gdLst>
              <a:gd name="T0" fmla="*/ 0 w 295"/>
              <a:gd name="T1" fmla="*/ 180 h 316"/>
              <a:gd name="T2" fmla="*/ 142 w 295"/>
              <a:gd name="T3" fmla="*/ 284 h 316"/>
              <a:gd name="T4" fmla="*/ 170 w 295"/>
              <a:gd name="T5" fmla="*/ 305 h 316"/>
              <a:gd name="T6" fmla="*/ 186 w 295"/>
              <a:gd name="T7" fmla="*/ 316 h 316"/>
              <a:gd name="T8" fmla="*/ 235 w 295"/>
              <a:gd name="T9" fmla="*/ 286 h 316"/>
              <a:gd name="T10" fmla="*/ 284 w 295"/>
              <a:gd name="T11" fmla="*/ 231 h 316"/>
              <a:gd name="T12" fmla="*/ 265 w 295"/>
              <a:gd name="T13" fmla="*/ 210 h 316"/>
              <a:gd name="T14" fmla="*/ 265 w 295"/>
              <a:gd name="T15" fmla="*/ 191 h 316"/>
              <a:gd name="T16" fmla="*/ 269 w 295"/>
              <a:gd name="T17" fmla="*/ 169 h 316"/>
              <a:gd name="T18" fmla="*/ 259 w 295"/>
              <a:gd name="T19" fmla="*/ 133 h 316"/>
              <a:gd name="T20" fmla="*/ 257 w 295"/>
              <a:gd name="T21" fmla="*/ 99 h 316"/>
              <a:gd name="T22" fmla="*/ 242 w 295"/>
              <a:gd name="T23" fmla="*/ 80 h 316"/>
              <a:gd name="T24" fmla="*/ 231 w 295"/>
              <a:gd name="T25" fmla="*/ 57 h 316"/>
              <a:gd name="T26" fmla="*/ 240 w 295"/>
              <a:gd name="T27" fmla="*/ 6 h 316"/>
              <a:gd name="T28" fmla="*/ 235 w 295"/>
              <a:gd name="T29" fmla="*/ 0 h 316"/>
              <a:gd name="T30" fmla="*/ 227 w 295"/>
              <a:gd name="T31" fmla="*/ 2 h 316"/>
              <a:gd name="T32" fmla="*/ 223 w 295"/>
              <a:gd name="T33" fmla="*/ 4 h 316"/>
              <a:gd name="T34" fmla="*/ 212 w 295"/>
              <a:gd name="T35" fmla="*/ 4 h 316"/>
              <a:gd name="T36" fmla="*/ 206 w 295"/>
              <a:gd name="T37" fmla="*/ 12 h 316"/>
              <a:gd name="T38" fmla="*/ 203 w 295"/>
              <a:gd name="T39" fmla="*/ 12 h 316"/>
              <a:gd name="T40" fmla="*/ 203 w 295"/>
              <a:gd name="T41" fmla="*/ 12 h 316"/>
              <a:gd name="T42" fmla="*/ 201 w 295"/>
              <a:gd name="T43" fmla="*/ 10 h 316"/>
              <a:gd name="T44" fmla="*/ 199 w 295"/>
              <a:gd name="T45" fmla="*/ 6 h 316"/>
              <a:gd name="T46" fmla="*/ 193 w 295"/>
              <a:gd name="T47" fmla="*/ 6 h 316"/>
              <a:gd name="T48" fmla="*/ 176 w 295"/>
              <a:gd name="T49" fmla="*/ 6 h 316"/>
              <a:gd name="T50" fmla="*/ 170 w 295"/>
              <a:gd name="T51" fmla="*/ 6 h 316"/>
              <a:gd name="T52" fmla="*/ 161 w 295"/>
              <a:gd name="T53" fmla="*/ 10 h 316"/>
              <a:gd name="T54" fmla="*/ 159 w 295"/>
              <a:gd name="T55" fmla="*/ 12 h 316"/>
              <a:gd name="T56" fmla="*/ 157 w 295"/>
              <a:gd name="T57" fmla="*/ 14 h 316"/>
              <a:gd name="T58" fmla="*/ 146 w 295"/>
              <a:gd name="T59" fmla="*/ 15 h 316"/>
              <a:gd name="T60" fmla="*/ 138 w 295"/>
              <a:gd name="T61" fmla="*/ 17 h 316"/>
              <a:gd name="T62" fmla="*/ 138 w 295"/>
              <a:gd name="T63" fmla="*/ 14 h 316"/>
              <a:gd name="T64" fmla="*/ 135 w 295"/>
              <a:gd name="T65" fmla="*/ 14 h 316"/>
              <a:gd name="T66" fmla="*/ 131 w 295"/>
              <a:gd name="T67" fmla="*/ 17 h 316"/>
              <a:gd name="T68" fmla="*/ 125 w 295"/>
              <a:gd name="T69" fmla="*/ 21 h 316"/>
              <a:gd name="T70" fmla="*/ 118 w 295"/>
              <a:gd name="T71" fmla="*/ 25 h 316"/>
              <a:gd name="T72" fmla="*/ 116 w 295"/>
              <a:gd name="T73" fmla="*/ 29 h 316"/>
              <a:gd name="T74" fmla="*/ 110 w 295"/>
              <a:gd name="T75" fmla="*/ 32 h 316"/>
              <a:gd name="T76" fmla="*/ 106 w 295"/>
              <a:gd name="T77" fmla="*/ 36 h 316"/>
              <a:gd name="T78" fmla="*/ 95 w 295"/>
              <a:gd name="T79" fmla="*/ 38 h 316"/>
              <a:gd name="T80" fmla="*/ 108 w 295"/>
              <a:gd name="T81" fmla="*/ 83 h 316"/>
              <a:gd name="T82" fmla="*/ 85 w 295"/>
              <a:gd name="T83" fmla="*/ 97 h 316"/>
              <a:gd name="T84" fmla="*/ 66 w 295"/>
              <a:gd name="T85" fmla="*/ 119 h 316"/>
              <a:gd name="T86" fmla="*/ 21 w 295"/>
              <a:gd name="T87" fmla="*/ 142 h 316"/>
              <a:gd name="T88" fmla="*/ 0 w 295"/>
              <a:gd name="T89" fmla="*/ 157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95" h="316">
                <a:moveTo>
                  <a:pt x="0" y="157"/>
                </a:moveTo>
                <a:lnTo>
                  <a:pt x="0" y="180"/>
                </a:lnTo>
                <a:lnTo>
                  <a:pt x="53" y="220"/>
                </a:lnTo>
                <a:lnTo>
                  <a:pt x="142" y="284"/>
                </a:lnTo>
                <a:lnTo>
                  <a:pt x="150" y="301"/>
                </a:lnTo>
                <a:lnTo>
                  <a:pt x="170" y="305"/>
                </a:lnTo>
                <a:lnTo>
                  <a:pt x="170" y="316"/>
                </a:lnTo>
                <a:lnTo>
                  <a:pt x="186" y="316"/>
                </a:lnTo>
                <a:lnTo>
                  <a:pt x="208" y="316"/>
                </a:lnTo>
                <a:lnTo>
                  <a:pt x="235" y="286"/>
                </a:lnTo>
                <a:lnTo>
                  <a:pt x="295" y="244"/>
                </a:lnTo>
                <a:lnTo>
                  <a:pt x="284" y="231"/>
                </a:lnTo>
                <a:lnTo>
                  <a:pt x="271" y="227"/>
                </a:lnTo>
                <a:lnTo>
                  <a:pt x="265" y="210"/>
                </a:lnTo>
                <a:lnTo>
                  <a:pt x="257" y="201"/>
                </a:lnTo>
                <a:lnTo>
                  <a:pt x="265" y="191"/>
                </a:lnTo>
                <a:lnTo>
                  <a:pt x="261" y="176"/>
                </a:lnTo>
                <a:lnTo>
                  <a:pt x="269" y="169"/>
                </a:lnTo>
                <a:lnTo>
                  <a:pt x="265" y="140"/>
                </a:lnTo>
                <a:lnTo>
                  <a:pt x="259" y="133"/>
                </a:lnTo>
                <a:lnTo>
                  <a:pt x="259" y="123"/>
                </a:lnTo>
                <a:lnTo>
                  <a:pt x="257" y="99"/>
                </a:lnTo>
                <a:lnTo>
                  <a:pt x="242" y="95"/>
                </a:lnTo>
                <a:lnTo>
                  <a:pt x="242" y="80"/>
                </a:lnTo>
                <a:lnTo>
                  <a:pt x="231" y="72"/>
                </a:lnTo>
                <a:lnTo>
                  <a:pt x="231" y="57"/>
                </a:lnTo>
                <a:lnTo>
                  <a:pt x="240" y="48"/>
                </a:lnTo>
                <a:lnTo>
                  <a:pt x="240" y="6"/>
                </a:lnTo>
                <a:lnTo>
                  <a:pt x="235" y="0"/>
                </a:lnTo>
                <a:lnTo>
                  <a:pt x="235" y="0"/>
                </a:lnTo>
                <a:lnTo>
                  <a:pt x="231" y="2"/>
                </a:lnTo>
                <a:lnTo>
                  <a:pt x="227" y="2"/>
                </a:lnTo>
                <a:lnTo>
                  <a:pt x="223" y="4"/>
                </a:lnTo>
                <a:lnTo>
                  <a:pt x="223" y="4"/>
                </a:lnTo>
                <a:lnTo>
                  <a:pt x="212" y="4"/>
                </a:lnTo>
                <a:lnTo>
                  <a:pt x="212" y="4"/>
                </a:lnTo>
                <a:lnTo>
                  <a:pt x="208" y="8"/>
                </a:lnTo>
                <a:lnTo>
                  <a:pt x="206" y="12"/>
                </a:lnTo>
                <a:lnTo>
                  <a:pt x="205" y="12"/>
                </a:lnTo>
                <a:lnTo>
                  <a:pt x="203" y="12"/>
                </a:lnTo>
                <a:lnTo>
                  <a:pt x="203" y="12"/>
                </a:lnTo>
                <a:lnTo>
                  <a:pt x="203" y="12"/>
                </a:lnTo>
                <a:lnTo>
                  <a:pt x="203" y="12"/>
                </a:lnTo>
                <a:lnTo>
                  <a:pt x="201" y="10"/>
                </a:lnTo>
                <a:lnTo>
                  <a:pt x="201" y="8"/>
                </a:lnTo>
                <a:lnTo>
                  <a:pt x="199" y="6"/>
                </a:lnTo>
                <a:lnTo>
                  <a:pt x="197" y="6"/>
                </a:lnTo>
                <a:lnTo>
                  <a:pt x="193" y="6"/>
                </a:lnTo>
                <a:lnTo>
                  <a:pt x="193" y="6"/>
                </a:lnTo>
                <a:lnTo>
                  <a:pt x="176" y="6"/>
                </a:lnTo>
                <a:lnTo>
                  <a:pt x="176" y="6"/>
                </a:lnTo>
                <a:lnTo>
                  <a:pt x="170" y="6"/>
                </a:lnTo>
                <a:lnTo>
                  <a:pt x="165" y="8"/>
                </a:lnTo>
                <a:lnTo>
                  <a:pt x="161" y="10"/>
                </a:lnTo>
                <a:lnTo>
                  <a:pt x="161" y="10"/>
                </a:lnTo>
                <a:lnTo>
                  <a:pt x="159" y="12"/>
                </a:lnTo>
                <a:lnTo>
                  <a:pt x="159" y="14"/>
                </a:lnTo>
                <a:lnTo>
                  <a:pt x="157" y="14"/>
                </a:lnTo>
                <a:lnTo>
                  <a:pt x="157" y="14"/>
                </a:lnTo>
                <a:lnTo>
                  <a:pt x="146" y="15"/>
                </a:lnTo>
                <a:lnTo>
                  <a:pt x="138" y="17"/>
                </a:lnTo>
                <a:lnTo>
                  <a:pt x="138" y="17"/>
                </a:lnTo>
                <a:lnTo>
                  <a:pt x="138" y="15"/>
                </a:lnTo>
                <a:lnTo>
                  <a:pt x="138" y="14"/>
                </a:lnTo>
                <a:lnTo>
                  <a:pt x="136" y="14"/>
                </a:lnTo>
                <a:lnTo>
                  <a:pt x="135" y="14"/>
                </a:lnTo>
                <a:lnTo>
                  <a:pt x="133" y="14"/>
                </a:lnTo>
                <a:lnTo>
                  <a:pt x="131" y="17"/>
                </a:lnTo>
                <a:lnTo>
                  <a:pt x="131" y="17"/>
                </a:lnTo>
                <a:lnTo>
                  <a:pt x="125" y="21"/>
                </a:lnTo>
                <a:lnTo>
                  <a:pt x="121" y="23"/>
                </a:lnTo>
                <a:lnTo>
                  <a:pt x="118" y="25"/>
                </a:lnTo>
                <a:lnTo>
                  <a:pt x="116" y="29"/>
                </a:lnTo>
                <a:lnTo>
                  <a:pt x="116" y="29"/>
                </a:lnTo>
                <a:lnTo>
                  <a:pt x="110" y="32"/>
                </a:lnTo>
                <a:lnTo>
                  <a:pt x="110" y="32"/>
                </a:lnTo>
                <a:lnTo>
                  <a:pt x="108" y="34"/>
                </a:lnTo>
                <a:lnTo>
                  <a:pt x="106" y="36"/>
                </a:lnTo>
                <a:lnTo>
                  <a:pt x="100" y="38"/>
                </a:lnTo>
                <a:lnTo>
                  <a:pt x="95" y="38"/>
                </a:lnTo>
                <a:lnTo>
                  <a:pt x="102" y="68"/>
                </a:lnTo>
                <a:lnTo>
                  <a:pt x="108" y="83"/>
                </a:lnTo>
                <a:lnTo>
                  <a:pt x="108" y="97"/>
                </a:lnTo>
                <a:lnTo>
                  <a:pt x="85" y="97"/>
                </a:lnTo>
                <a:lnTo>
                  <a:pt x="70" y="104"/>
                </a:lnTo>
                <a:lnTo>
                  <a:pt x="66" y="119"/>
                </a:lnTo>
                <a:lnTo>
                  <a:pt x="49" y="129"/>
                </a:lnTo>
                <a:lnTo>
                  <a:pt x="21" y="142"/>
                </a:lnTo>
                <a:lnTo>
                  <a:pt x="0" y="157"/>
                </a:lnTo>
                <a:lnTo>
                  <a:pt x="0" y="157"/>
                </a:lnTo>
                <a:lnTo>
                  <a:pt x="0" y="157"/>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89" name="Freeform 187"/>
          <p:cNvSpPr>
            <a:spLocks/>
          </p:cNvSpPr>
          <p:nvPr/>
        </p:nvSpPr>
        <p:spPr bwMode="auto">
          <a:xfrm>
            <a:off x="1871467" y="3192133"/>
            <a:ext cx="181188" cy="183643"/>
          </a:xfrm>
          <a:custGeom>
            <a:avLst/>
            <a:gdLst>
              <a:gd name="T0" fmla="*/ 83 w 89"/>
              <a:gd name="T1" fmla="*/ 25 h 106"/>
              <a:gd name="T2" fmla="*/ 78 w 89"/>
              <a:gd name="T3" fmla="*/ 21 h 106"/>
              <a:gd name="T4" fmla="*/ 70 w 89"/>
              <a:gd name="T5" fmla="*/ 19 h 106"/>
              <a:gd name="T6" fmla="*/ 64 w 89"/>
              <a:gd name="T7" fmla="*/ 21 h 106"/>
              <a:gd name="T8" fmla="*/ 64 w 89"/>
              <a:gd name="T9" fmla="*/ 29 h 106"/>
              <a:gd name="T10" fmla="*/ 57 w 89"/>
              <a:gd name="T11" fmla="*/ 21 h 106"/>
              <a:gd name="T12" fmla="*/ 53 w 89"/>
              <a:gd name="T13" fmla="*/ 23 h 106"/>
              <a:gd name="T14" fmla="*/ 53 w 89"/>
              <a:gd name="T15" fmla="*/ 25 h 106"/>
              <a:gd name="T16" fmla="*/ 57 w 89"/>
              <a:gd name="T17" fmla="*/ 34 h 106"/>
              <a:gd name="T18" fmla="*/ 53 w 89"/>
              <a:gd name="T19" fmla="*/ 33 h 106"/>
              <a:gd name="T20" fmla="*/ 53 w 89"/>
              <a:gd name="T21" fmla="*/ 38 h 106"/>
              <a:gd name="T22" fmla="*/ 47 w 89"/>
              <a:gd name="T23" fmla="*/ 34 h 106"/>
              <a:gd name="T24" fmla="*/ 45 w 89"/>
              <a:gd name="T25" fmla="*/ 38 h 106"/>
              <a:gd name="T26" fmla="*/ 42 w 89"/>
              <a:gd name="T27" fmla="*/ 29 h 106"/>
              <a:gd name="T28" fmla="*/ 36 w 89"/>
              <a:gd name="T29" fmla="*/ 31 h 106"/>
              <a:gd name="T30" fmla="*/ 34 w 89"/>
              <a:gd name="T31" fmla="*/ 34 h 106"/>
              <a:gd name="T32" fmla="*/ 40 w 89"/>
              <a:gd name="T33" fmla="*/ 46 h 106"/>
              <a:gd name="T34" fmla="*/ 53 w 89"/>
              <a:gd name="T35" fmla="*/ 59 h 106"/>
              <a:gd name="T36" fmla="*/ 59 w 89"/>
              <a:gd name="T37" fmla="*/ 72 h 106"/>
              <a:gd name="T38" fmla="*/ 57 w 89"/>
              <a:gd name="T39" fmla="*/ 76 h 106"/>
              <a:gd name="T40" fmla="*/ 55 w 89"/>
              <a:gd name="T41" fmla="*/ 76 h 106"/>
              <a:gd name="T42" fmla="*/ 55 w 89"/>
              <a:gd name="T43" fmla="*/ 82 h 106"/>
              <a:gd name="T44" fmla="*/ 51 w 89"/>
              <a:gd name="T45" fmla="*/ 80 h 106"/>
              <a:gd name="T46" fmla="*/ 44 w 89"/>
              <a:gd name="T47" fmla="*/ 72 h 106"/>
              <a:gd name="T48" fmla="*/ 44 w 89"/>
              <a:gd name="T49" fmla="*/ 76 h 106"/>
              <a:gd name="T50" fmla="*/ 47 w 89"/>
              <a:gd name="T51" fmla="*/ 84 h 106"/>
              <a:gd name="T52" fmla="*/ 42 w 89"/>
              <a:gd name="T53" fmla="*/ 85 h 106"/>
              <a:gd name="T54" fmla="*/ 38 w 89"/>
              <a:gd name="T55" fmla="*/ 89 h 106"/>
              <a:gd name="T56" fmla="*/ 40 w 89"/>
              <a:gd name="T57" fmla="*/ 101 h 106"/>
              <a:gd name="T58" fmla="*/ 40 w 89"/>
              <a:gd name="T59" fmla="*/ 106 h 106"/>
              <a:gd name="T60" fmla="*/ 34 w 89"/>
              <a:gd name="T61" fmla="*/ 101 h 106"/>
              <a:gd name="T62" fmla="*/ 32 w 89"/>
              <a:gd name="T63" fmla="*/ 101 h 106"/>
              <a:gd name="T64" fmla="*/ 27 w 89"/>
              <a:gd name="T65" fmla="*/ 97 h 106"/>
              <a:gd name="T66" fmla="*/ 23 w 89"/>
              <a:gd name="T67" fmla="*/ 93 h 106"/>
              <a:gd name="T68" fmla="*/ 21 w 89"/>
              <a:gd name="T69" fmla="*/ 82 h 106"/>
              <a:gd name="T70" fmla="*/ 15 w 89"/>
              <a:gd name="T71" fmla="*/ 72 h 106"/>
              <a:gd name="T72" fmla="*/ 15 w 89"/>
              <a:gd name="T73" fmla="*/ 63 h 106"/>
              <a:gd name="T74" fmla="*/ 4 w 89"/>
              <a:gd name="T75" fmla="*/ 50 h 106"/>
              <a:gd name="T76" fmla="*/ 0 w 89"/>
              <a:gd name="T77" fmla="*/ 46 h 106"/>
              <a:gd name="T78" fmla="*/ 15 w 89"/>
              <a:gd name="T79" fmla="*/ 21 h 106"/>
              <a:gd name="T80" fmla="*/ 44 w 89"/>
              <a:gd name="T81" fmla="*/ 6 h 106"/>
              <a:gd name="T82" fmla="*/ 81 w 89"/>
              <a:gd name="T83" fmla="*/ 8 h 106"/>
              <a:gd name="T84" fmla="*/ 89 w 89"/>
              <a:gd name="T85" fmla="*/ 1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89" h="106">
                <a:moveTo>
                  <a:pt x="89" y="10"/>
                </a:moveTo>
                <a:lnTo>
                  <a:pt x="85" y="19"/>
                </a:lnTo>
                <a:lnTo>
                  <a:pt x="83" y="25"/>
                </a:lnTo>
                <a:lnTo>
                  <a:pt x="83" y="25"/>
                </a:lnTo>
                <a:lnTo>
                  <a:pt x="78" y="21"/>
                </a:lnTo>
                <a:lnTo>
                  <a:pt x="78" y="21"/>
                </a:lnTo>
                <a:lnTo>
                  <a:pt x="74" y="21"/>
                </a:lnTo>
                <a:lnTo>
                  <a:pt x="70" y="19"/>
                </a:lnTo>
                <a:lnTo>
                  <a:pt x="70" y="19"/>
                </a:lnTo>
                <a:lnTo>
                  <a:pt x="66" y="19"/>
                </a:lnTo>
                <a:lnTo>
                  <a:pt x="64" y="21"/>
                </a:lnTo>
                <a:lnTo>
                  <a:pt x="64" y="21"/>
                </a:lnTo>
                <a:lnTo>
                  <a:pt x="62" y="25"/>
                </a:lnTo>
                <a:lnTo>
                  <a:pt x="64" y="29"/>
                </a:lnTo>
                <a:lnTo>
                  <a:pt x="64" y="29"/>
                </a:lnTo>
                <a:lnTo>
                  <a:pt x="62" y="25"/>
                </a:lnTo>
                <a:lnTo>
                  <a:pt x="59" y="23"/>
                </a:lnTo>
                <a:lnTo>
                  <a:pt x="57" y="21"/>
                </a:lnTo>
                <a:lnTo>
                  <a:pt x="55" y="21"/>
                </a:lnTo>
                <a:lnTo>
                  <a:pt x="55" y="21"/>
                </a:lnTo>
                <a:lnTo>
                  <a:pt x="53" y="23"/>
                </a:lnTo>
                <a:lnTo>
                  <a:pt x="53" y="23"/>
                </a:lnTo>
                <a:lnTo>
                  <a:pt x="53" y="25"/>
                </a:lnTo>
                <a:lnTo>
                  <a:pt x="53" y="25"/>
                </a:lnTo>
                <a:lnTo>
                  <a:pt x="55" y="29"/>
                </a:lnTo>
                <a:lnTo>
                  <a:pt x="57" y="31"/>
                </a:lnTo>
                <a:lnTo>
                  <a:pt x="57" y="34"/>
                </a:lnTo>
                <a:lnTo>
                  <a:pt x="57" y="34"/>
                </a:lnTo>
                <a:lnTo>
                  <a:pt x="57" y="34"/>
                </a:lnTo>
                <a:lnTo>
                  <a:pt x="53" y="33"/>
                </a:lnTo>
                <a:lnTo>
                  <a:pt x="53" y="33"/>
                </a:lnTo>
                <a:lnTo>
                  <a:pt x="53" y="38"/>
                </a:lnTo>
                <a:lnTo>
                  <a:pt x="53" y="38"/>
                </a:lnTo>
                <a:lnTo>
                  <a:pt x="49" y="38"/>
                </a:lnTo>
                <a:lnTo>
                  <a:pt x="49" y="38"/>
                </a:lnTo>
                <a:lnTo>
                  <a:pt x="47" y="34"/>
                </a:lnTo>
                <a:lnTo>
                  <a:pt x="45" y="34"/>
                </a:lnTo>
                <a:lnTo>
                  <a:pt x="45" y="34"/>
                </a:lnTo>
                <a:lnTo>
                  <a:pt x="45" y="38"/>
                </a:lnTo>
                <a:lnTo>
                  <a:pt x="45" y="38"/>
                </a:lnTo>
                <a:lnTo>
                  <a:pt x="42" y="31"/>
                </a:lnTo>
                <a:lnTo>
                  <a:pt x="42" y="29"/>
                </a:lnTo>
                <a:lnTo>
                  <a:pt x="40" y="29"/>
                </a:lnTo>
                <a:lnTo>
                  <a:pt x="38" y="29"/>
                </a:lnTo>
                <a:lnTo>
                  <a:pt x="36" y="31"/>
                </a:lnTo>
                <a:lnTo>
                  <a:pt x="36" y="31"/>
                </a:lnTo>
                <a:lnTo>
                  <a:pt x="34" y="33"/>
                </a:lnTo>
                <a:lnTo>
                  <a:pt x="34" y="34"/>
                </a:lnTo>
                <a:lnTo>
                  <a:pt x="34" y="38"/>
                </a:lnTo>
                <a:lnTo>
                  <a:pt x="38" y="44"/>
                </a:lnTo>
                <a:lnTo>
                  <a:pt x="40" y="46"/>
                </a:lnTo>
                <a:lnTo>
                  <a:pt x="40" y="46"/>
                </a:lnTo>
                <a:lnTo>
                  <a:pt x="47" y="53"/>
                </a:lnTo>
                <a:lnTo>
                  <a:pt x="53" y="59"/>
                </a:lnTo>
                <a:lnTo>
                  <a:pt x="55" y="63"/>
                </a:lnTo>
                <a:lnTo>
                  <a:pt x="57" y="67"/>
                </a:lnTo>
                <a:lnTo>
                  <a:pt x="59" y="72"/>
                </a:lnTo>
                <a:lnTo>
                  <a:pt x="59" y="76"/>
                </a:lnTo>
                <a:lnTo>
                  <a:pt x="59" y="76"/>
                </a:lnTo>
                <a:lnTo>
                  <a:pt x="57" y="76"/>
                </a:lnTo>
                <a:lnTo>
                  <a:pt x="55" y="76"/>
                </a:lnTo>
                <a:lnTo>
                  <a:pt x="55" y="76"/>
                </a:lnTo>
                <a:lnTo>
                  <a:pt x="55" y="76"/>
                </a:lnTo>
                <a:lnTo>
                  <a:pt x="55" y="76"/>
                </a:lnTo>
                <a:lnTo>
                  <a:pt x="55" y="80"/>
                </a:lnTo>
                <a:lnTo>
                  <a:pt x="55" y="82"/>
                </a:lnTo>
                <a:lnTo>
                  <a:pt x="55" y="82"/>
                </a:lnTo>
                <a:lnTo>
                  <a:pt x="53" y="82"/>
                </a:lnTo>
                <a:lnTo>
                  <a:pt x="51" y="80"/>
                </a:lnTo>
                <a:lnTo>
                  <a:pt x="49" y="76"/>
                </a:lnTo>
                <a:lnTo>
                  <a:pt x="45" y="72"/>
                </a:lnTo>
                <a:lnTo>
                  <a:pt x="44" y="72"/>
                </a:lnTo>
                <a:lnTo>
                  <a:pt x="42" y="72"/>
                </a:lnTo>
                <a:lnTo>
                  <a:pt x="42" y="72"/>
                </a:lnTo>
                <a:lnTo>
                  <a:pt x="44" y="76"/>
                </a:lnTo>
                <a:lnTo>
                  <a:pt x="44" y="78"/>
                </a:lnTo>
                <a:lnTo>
                  <a:pt x="47" y="84"/>
                </a:lnTo>
                <a:lnTo>
                  <a:pt x="47" y="84"/>
                </a:lnTo>
                <a:lnTo>
                  <a:pt x="47" y="84"/>
                </a:lnTo>
                <a:lnTo>
                  <a:pt x="47" y="84"/>
                </a:lnTo>
                <a:lnTo>
                  <a:pt x="42" y="85"/>
                </a:lnTo>
                <a:lnTo>
                  <a:pt x="38" y="84"/>
                </a:lnTo>
                <a:lnTo>
                  <a:pt x="38" y="84"/>
                </a:lnTo>
                <a:lnTo>
                  <a:pt x="38" y="89"/>
                </a:lnTo>
                <a:lnTo>
                  <a:pt x="38" y="95"/>
                </a:lnTo>
                <a:lnTo>
                  <a:pt x="38" y="95"/>
                </a:lnTo>
                <a:lnTo>
                  <a:pt x="40" y="101"/>
                </a:lnTo>
                <a:lnTo>
                  <a:pt x="40" y="104"/>
                </a:lnTo>
                <a:lnTo>
                  <a:pt x="40" y="106"/>
                </a:lnTo>
                <a:lnTo>
                  <a:pt x="40" y="106"/>
                </a:lnTo>
                <a:lnTo>
                  <a:pt x="38" y="104"/>
                </a:lnTo>
                <a:lnTo>
                  <a:pt x="36" y="104"/>
                </a:lnTo>
                <a:lnTo>
                  <a:pt x="34" y="101"/>
                </a:lnTo>
                <a:lnTo>
                  <a:pt x="34" y="101"/>
                </a:lnTo>
                <a:lnTo>
                  <a:pt x="32" y="101"/>
                </a:lnTo>
                <a:lnTo>
                  <a:pt x="32" y="101"/>
                </a:lnTo>
                <a:lnTo>
                  <a:pt x="30" y="101"/>
                </a:lnTo>
                <a:lnTo>
                  <a:pt x="28" y="97"/>
                </a:lnTo>
                <a:lnTo>
                  <a:pt x="27" y="97"/>
                </a:lnTo>
                <a:lnTo>
                  <a:pt x="23" y="97"/>
                </a:lnTo>
                <a:lnTo>
                  <a:pt x="23" y="97"/>
                </a:lnTo>
                <a:lnTo>
                  <a:pt x="23" y="93"/>
                </a:lnTo>
                <a:lnTo>
                  <a:pt x="23" y="89"/>
                </a:lnTo>
                <a:lnTo>
                  <a:pt x="23" y="85"/>
                </a:lnTo>
                <a:lnTo>
                  <a:pt x="21" y="82"/>
                </a:lnTo>
                <a:lnTo>
                  <a:pt x="21" y="82"/>
                </a:lnTo>
                <a:lnTo>
                  <a:pt x="17" y="74"/>
                </a:lnTo>
                <a:lnTo>
                  <a:pt x="15" y="72"/>
                </a:lnTo>
                <a:lnTo>
                  <a:pt x="15" y="67"/>
                </a:lnTo>
                <a:lnTo>
                  <a:pt x="15" y="67"/>
                </a:lnTo>
                <a:lnTo>
                  <a:pt x="15" y="63"/>
                </a:lnTo>
                <a:lnTo>
                  <a:pt x="15" y="59"/>
                </a:lnTo>
                <a:lnTo>
                  <a:pt x="11" y="55"/>
                </a:lnTo>
                <a:lnTo>
                  <a:pt x="4" y="50"/>
                </a:lnTo>
                <a:lnTo>
                  <a:pt x="4" y="50"/>
                </a:lnTo>
                <a:lnTo>
                  <a:pt x="0" y="48"/>
                </a:lnTo>
                <a:lnTo>
                  <a:pt x="0" y="46"/>
                </a:lnTo>
                <a:lnTo>
                  <a:pt x="0" y="42"/>
                </a:lnTo>
                <a:lnTo>
                  <a:pt x="8" y="33"/>
                </a:lnTo>
                <a:lnTo>
                  <a:pt x="15" y="21"/>
                </a:lnTo>
                <a:lnTo>
                  <a:pt x="27" y="21"/>
                </a:lnTo>
                <a:lnTo>
                  <a:pt x="36" y="10"/>
                </a:lnTo>
                <a:lnTo>
                  <a:pt x="44" y="6"/>
                </a:lnTo>
                <a:lnTo>
                  <a:pt x="72" y="14"/>
                </a:lnTo>
                <a:lnTo>
                  <a:pt x="81" y="14"/>
                </a:lnTo>
                <a:lnTo>
                  <a:pt x="81" y="8"/>
                </a:lnTo>
                <a:lnTo>
                  <a:pt x="89" y="0"/>
                </a:lnTo>
                <a:lnTo>
                  <a:pt x="89" y="10"/>
                </a:lnTo>
                <a:lnTo>
                  <a:pt x="89" y="10"/>
                </a:lnTo>
                <a:lnTo>
                  <a:pt x="89" y="10"/>
                </a:lnTo>
                <a:close/>
              </a:path>
            </a:pathLst>
          </a:custGeom>
          <a:solidFill>
            <a:schemeClr val="bg1">
              <a:lumMod val="85000"/>
            </a:schemeClr>
          </a:solidFill>
          <a:ln w="635" cap="rnd">
            <a:solidFill>
              <a:schemeClr val="bg1">
                <a:alpha val="17000"/>
              </a:schemeClr>
            </a:solidFill>
            <a:round/>
            <a:headEnd/>
            <a:tailEnd/>
          </a:ln>
        </p:spPr>
        <p:txBody>
          <a:bodyPr/>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90" name="Freeform 188"/>
          <p:cNvSpPr>
            <a:spLocks/>
          </p:cNvSpPr>
          <p:nvPr/>
        </p:nvSpPr>
        <p:spPr bwMode="auto">
          <a:xfrm>
            <a:off x="1871467" y="3192133"/>
            <a:ext cx="181188" cy="183643"/>
          </a:xfrm>
          <a:custGeom>
            <a:avLst/>
            <a:gdLst>
              <a:gd name="T0" fmla="*/ 83 w 89"/>
              <a:gd name="T1" fmla="*/ 25 h 106"/>
              <a:gd name="T2" fmla="*/ 78 w 89"/>
              <a:gd name="T3" fmla="*/ 21 h 106"/>
              <a:gd name="T4" fmla="*/ 70 w 89"/>
              <a:gd name="T5" fmla="*/ 19 h 106"/>
              <a:gd name="T6" fmla="*/ 64 w 89"/>
              <a:gd name="T7" fmla="*/ 21 h 106"/>
              <a:gd name="T8" fmla="*/ 64 w 89"/>
              <a:gd name="T9" fmla="*/ 29 h 106"/>
              <a:gd name="T10" fmla="*/ 57 w 89"/>
              <a:gd name="T11" fmla="*/ 21 h 106"/>
              <a:gd name="T12" fmla="*/ 53 w 89"/>
              <a:gd name="T13" fmla="*/ 23 h 106"/>
              <a:gd name="T14" fmla="*/ 53 w 89"/>
              <a:gd name="T15" fmla="*/ 25 h 106"/>
              <a:gd name="T16" fmla="*/ 57 w 89"/>
              <a:gd name="T17" fmla="*/ 34 h 106"/>
              <a:gd name="T18" fmla="*/ 53 w 89"/>
              <a:gd name="T19" fmla="*/ 33 h 106"/>
              <a:gd name="T20" fmla="*/ 53 w 89"/>
              <a:gd name="T21" fmla="*/ 38 h 106"/>
              <a:gd name="T22" fmla="*/ 47 w 89"/>
              <a:gd name="T23" fmla="*/ 34 h 106"/>
              <a:gd name="T24" fmla="*/ 45 w 89"/>
              <a:gd name="T25" fmla="*/ 38 h 106"/>
              <a:gd name="T26" fmla="*/ 42 w 89"/>
              <a:gd name="T27" fmla="*/ 29 h 106"/>
              <a:gd name="T28" fmla="*/ 36 w 89"/>
              <a:gd name="T29" fmla="*/ 31 h 106"/>
              <a:gd name="T30" fmla="*/ 34 w 89"/>
              <a:gd name="T31" fmla="*/ 34 h 106"/>
              <a:gd name="T32" fmla="*/ 40 w 89"/>
              <a:gd name="T33" fmla="*/ 46 h 106"/>
              <a:gd name="T34" fmla="*/ 53 w 89"/>
              <a:gd name="T35" fmla="*/ 59 h 106"/>
              <a:gd name="T36" fmla="*/ 59 w 89"/>
              <a:gd name="T37" fmla="*/ 72 h 106"/>
              <a:gd name="T38" fmla="*/ 57 w 89"/>
              <a:gd name="T39" fmla="*/ 76 h 106"/>
              <a:gd name="T40" fmla="*/ 55 w 89"/>
              <a:gd name="T41" fmla="*/ 76 h 106"/>
              <a:gd name="T42" fmla="*/ 55 w 89"/>
              <a:gd name="T43" fmla="*/ 82 h 106"/>
              <a:gd name="T44" fmla="*/ 51 w 89"/>
              <a:gd name="T45" fmla="*/ 80 h 106"/>
              <a:gd name="T46" fmla="*/ 44 w 89"/>
              <a:gd name="T47" fmla="*/ 72 h 106"/>
              <a:gd name="T48" fmla="*/ 44 w 89"/>
              <a:gd name="T49" fmla="*/ 76 h 106"/>
              <a:gd name="T50" fmla="*/ 47 w 89"/>
              <a:gd name="T51" fmla="*/ 84 h 106"/>
              <a:gd name="T52" fmla="*/ 42 w 89"/>
              <a:gd name="T53" fmla="*/ 85 h 106"/>
              <a:gd name="T54" fmla="*/ 38 w 89"/>
              <a:gd name="T55" fmla="*/ 89 h 106"/>
              <a:gd name="T56" fmla="*/ 40 w 89"/>
              <a:gd name="T57" fmla="*/ 101 h 106"/>
              <a:gd name="T58" fmla="*/ 40 w 89"/>
              <a:gd name="T59" fmla="*/ 106 h 106"/>
              <a:gd name="T60" fmla="*/ 34 w 89"/>
              <a:gd name="T61" fmla="*/ 101 h 106"/>
              <a:gd name="T62" fmla="*/ 32 w 89"/>
              <a:gd name="T63" fmla="*/ 101 h 106"/>
              <a:gd name="T64" fmla="*/ 27 w 89"/>
              <a:gd name="T65" fmla="*/ 97 h 106"/>
              <a:gd name="T66" fmla="*/ 23 w 89"/>
              <a:gd name="T67" fmla="*/ 93 h 106"/>
              <a:gd name="T68" fmla="*/ 21 w 89"/>
              <a:gd name="T69" fmla="*/ 82 h 106"/>
              <a:gd name="T70" fmla="*/ 15 w 89"/>
              <a:gd name="T71" fmla="*/ 72 h 106"/>
              <a:gd name="T72" fmla="*/ 15 w 89"/>
              <a:gd name="T73" fmla="*/ 63 h 106"/>
              <a:gd name="T74" fmla="*/ 4 w 89"/>
              <a:gd name="T75" fmla="*/ 50 h 106"/>
              <a:gd name="T76" fmla="*/ 0 w 89"/>
              <a:gd name="T77" fmla="*/ 46 h 106"/>
              <a:gd name="T78" fmla="*/ 15 w 89"/>
              <a:gd name="T79" fmla="*/ 21 h 106"/>
              <a:gd name="T80" fmla="*/ 44 w 89"/>
              <a:gd name="T81" fmla="*/ 6 h 106"/>
              <a:gd name="T82" fmla="*/ 81 w 89"/>
              <a:gd name="T83" fmla="*/ 8 h 106"/>
              <a:gd name="T84" fmla="*/ 89 w 89"/>
              <a:gd name="T85" fmla="*/ 1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89" h="106">
                <a:moveTo>
                  <a:pt x="89" y="10"/>
                </a:moveTo>
                <a:lnTo>
                  <a:pt x="85" y="19"/>
                </a:lnTo>
                <a:lnTo>
                  <a:pt x="83" y="25"/>
                </a:lnTo>
                <a:lnTo>
                  <a:pt x="83" y="25"/>
                </a:lnTo>
                <a:lnTo>
                  <a:pt x="78" y="21"/>
                </a:lnTo>
                <a:lnTo>
                  <a:pt x="78" y="21"/>
                </a:lnTo>
                <a:lnTo>
                  <a:pt x="74" y="21"/>
                </a:lnTo>
                <a:lnTo>
                  <a:pt x="70" y="19"/>
                </a:lnTo>
                <a:lnTo>
                  <a:pt x="70" y="19"/>
                </a:lnTo>
                <a:lnTo>
                  <a:pt x="66" y="19"/>
                </a:lnTo>
                <a:lnTo>
                  <a:pt x="64" y="21"/>
                </a:lnTo>
                <a:lnTo>
                  <a:pt x="64" y="21"/>
                </a:lnTo>
                <a:lnTo>
                  <a:pt x="62" y="25"/>
                </a:lnTo>
                <a:lnTo>
                  <a:pt x="64" y="29"/>
                </a:lnTo>
                <a:lnTo>
                  <a:pt x="64" y="29"/>
                </a:lnTo>
                <a:lnTo>
                  <a:pt x="62" y="25"/>
                </a:lnTo>
                <a:lnTo>
                  <a:pt x="59" y="23"/>
                </a:lnTo>
                <a:lnTo>
                  <a:pt x="57" y="21"/>
                </a:lnTo>
                <a:lnTo>
                  <a:pt x="55" y="21"/>
                </a:lnTo>
                <a:lnTo>
                  <a:pt x="55" y="21"/>
                </a:lnTo>
                <a:lnTo>
                  <a:pt x="53" y="23"/>
                </a:lnTo>
                <a:lnTo>
                  <a:pt x="53" y="23"/>
                </a:lnTo>
                <a:lnTo>
                  <a:pt x="53" y="25"/>
                </a:lnTo>
                <a:lnTo>
                  <a:pt x="53" y="25"/>
                </a:lnTo>
                <a:lnTo>
                  <a:pt x="55" y="29"/>
                </a:lnTo>
                <a:lnTo>
                  <a:pt x="57" y="31"/>
                </a:lnTo>
                <a:lnTo>
                  <a:pt x="57" y="34"/>
                </a:lnTo>
                <a:lnTo>
                  <a:pt x="57" y="34"/>
                </a:lnTo>
                <a:lnTo>
                  <a:pt x="57" y="34"/>
                </a:lnTo>
                <a:lnTo>
                  <a:pt x="53" y="33"/>
                </a:lnTo>
                <a:lnTo>
                  <a:pt x="53" y="33"/>
                </a:lnTo>
                <a:lnTo>
                  <a:pt x="53" y="38"/>
                </a:lnTo>
                <a:lnTo>
                  <a:pt x="53" y="38"/>
                </a:lnTo>
                <a:lnTo>
                  <a:pt x="49" y="38"/>
                </a:lnTo>
                <a:lnTo>
                  <a:pt x="49" y="38"/>
                </a:lnTo>
                <a:lnTo>
                  <a:pt x="47" y="34"/>
                </a:lnTo>
                <a:lnTo>
                  <a:pt x="45" y="34"/>
                </a:lnTo>
                <a:lnTo>
                  <a:pt x="45" y="34"/>
                </a:lnTo>
                <a:lnTo>
                  <a:pt x="45" y="38"/>
                </a:lnTo>
                <a:lnTo>
                  <a:pt x="45" y="38"/>
                </a:lnTo>
                <a:lnTo>
                  <a:pt x="42" y="31"/>
                </a:lnTo>
                <a:lnTo>
                  <a:pt x="42" y="29"/>
                </a:lnTo>
                <a:lnTo>
                  <a:pt x="40" y="29"/>
                </a:lnTo>
                <a:lnTo>
                  <a:pt x="38" y="29"/>
                </a:lnTo>
                <a:lnTo>
                  <a:pt x="36" y="31"/>
                </a:lnTo>
                <a:lnTo>
                  <a:pt x="36" y="31"/>
                </a:lnTo>
                <a:lnTo>
                  <a:pt x="34" y="33"/>
                </a:lnTo>
                <a:lnTo>
                  <a:pt x="34" y="34"/>
                </a:lnTo>
                <a:lnTo>
                  <a:pt x="34" y="38"/>
                </a:lnTo>
                <a:lnTo>
                  <a:pt x="38" y="44"/>
                </a:lnTo>
                <a:lnTo>
                  <a:pt x="40" y="46"/>
                </a:lnTo>
                <a:lnTo>
                  <a:pt x="40" y="46"/>
                </a:lnTo>
                <a:lnTo>
                  <a:pt x="47" y="53"/>
                </a:lnTo>
                <a:lnTo>
                  <a:pt x="53" y="59"/>
                </a:lnTo>
                <a:lnTo>
                  <a:pt x="55" y="63"/>
                </a:lnTo>
                <a:lnTo>
                  <a:pt x="57" y="67"/>
                </a:lnTo>
                <a:lnTo>
                  <a:pt x="59" y="72"/>
                </a:lnTo>
                <a:lnTo>
                  <a:pt x="59" y="76"/>
                </a:lnTo>
                <a:lnTo>
                  <a:pt x="59" y="76"/>
                </a:lnTo>
                <a:lnTo>
                  <a:pt x="57" y="76"/>
                </a:lnTo>
                <a:lnTo>
                  <a:pt x="55" y="76"/>
                </a:lnTo>
                <a:lnTo>
                  <a:pt x="55" y="76"/>
                </a:lnTo>
                <a:lnTo>
                  <a:pt x="55" y="76"/>
                </a:lnTo>
                <a:lnTo>
                  <a:pt x="55" y="76"/>
                </a:lnTo>
                <a:lnTo>
                  <a:pt x="55" y="80"/>
                </a:lnTo>
                <a:lnTo>
                  <a:pt x="55" y="82"/>
                </a:lnTo>
                <a:lnTo>
                  <a:pt x="55" y="82"/>
                </a:lnTo>
                <a:lnTo>
                  <a:pt x="53" y="82"/>
                </a:lnTo>
                <a:lnTo>
                  <a:pt x="51" y="80"/>
                </a:lnTo>
                <a:lnTo>
                  <a:pt x="49" y="76"/>
                </a:lnTo>
                <a:lnTo>
                  <a:pt x="45" y="72"/>
                </a:lnTo>
                <a:lnTo>
                  <a:pt x="44" y="72"/>
                </a:lnTo>
                <a:lnTo>
                  <a:pt x="42" y="72"/>
                </a:lnTo>
                <a:lnTo>
                  <a:pt x="42" y="72"/>
                </a:lnTo>
                <a:lnTo>
                  <a:pt x="44" y="76"/>
                </a:lnTo>
                <a:lnTo>
                  <a:pt x="44" y="78"/>
                </a:lnTo>
                <a:lnTo>
                  <a:pt x="47" y="84"/>
                </a:lnTo>
                <a:lnTo>
                  <a:pt x="47" y="84"/>
                </a:lnTo>
                <a:lnTo>
                  <a:pt x="47" y="84"/>
                </a:lnTo>
                <a:lnTo>
                  <a:pt x="47" y="84"/>
                </a:lnTo>
                <a:lnTo>
                  <a:pt x="42" y="85"/>
                </a:lnTo>
                <a:lnTo>
                  <a:pt x="38" y="84"/>
                </a:lnTo>
                <a:lnTo>
                  <a:pt x="38" y="84"/>
                </a:lnTo>
                <a:lnTo>
                  <a:pt x="38" y="89"/>
                </a:lnTo>
                <a:lnTo>
                  <a:pt x="38" y="95"/>
                </a:lnTo>
                <a:lnTo>
                  <a:pt x="38" y="95"/>
                </a:lnTo>
                <a:lnTo>
                  <a:pt x="40" y="101"/>
                </a:lnTo>
                <a:lnTo>
                  <a:pt x="40" y="104"/>
                </a:lnTo>
                <a:lnTo>
                  <a:pt x="40" y="106"/>
                </a:lnTo>
                <a:lnTo>
                  <a:pt x="40" y="106"/>
                </a:lnTo>
                <a:lnTo>
                  <a:pt x="38" y="104"/>
                </a:lnTo>
                <a:lnTo>
                  <a:pt x="36" y="104"/>
                </a:lnTo>
                <a:lnTo>
                  <a:pt x="34" y="101"/>
                </a:lnTo>
                <a:lnTo>
                  <a:pt x="34" y="101"/>
                </a:lnTo>
                <a:lnTo>
                  <a:pt x="32" y="101"/>
                </a:lnTo>
                <a:lnTo>
                  <a:pt x="32" y="101"/>
                </a:lnTo>
                <a:lnTo>
                  <a:pt x="30" y="101"/>
                </a:lnTo>
                <a:lnTo>
                  <a:pt x="28" y="97"/>
                </a:lnTo>
                <a:lnTo>
                  <a:pt x="27" y="97"/>
                </a:lnTo>
                <a:lnTo>
                  <a:pt x="23" y="97"/>
                </a:lnTo>
                <a:lnTo>
                  <a:pt x="23" y="97"/>
                </a:lnTo>
                <a:lnTo>
                  <a:pt x="23" y="93"/>
                </a:lnTo>
                <a:lnTo>
                  <a:pt x="23" y="89"/>
                </a:lnTo>
                <a:lnTo>
                  <a:pt x="23" y="85"/>
                </a:lnTo>
                <a:lnTo>
                  <a:pt x="21" y="82"/>
                </a:lnTo>
                <a:lnTo>
                  <a:pt x="21" y="82"/>
                </a:lnTo>
                <a:lnTo>
                  <a:pt x="17" y="74"/>
                </a:lnTo>
                <a:lnTo>
                  <a:pt x="15" y="72"/>
                </a:lnTo>
                <a:lnTo>
                  <a:pt x="15" y="67"/>
                </a:lnTo>
                <a:lnTo>
                  <a:pt x="15" y="67"/>
                </a:lnTo>
                <a:lnTo>
                  <a:pt x="15" y="63"/>
                </a:lnTo>
                <a:lnTo>
                  <a:pt x="15" y="59"/>
                </a:lnTo>
                <a:lnTo>
                  <a:pt x="11" y="55"/>
                </a:lnTo>
                <a:lnTo>
                  <a:pt x="4" y="50"/>
                </a:lnTo>
                <a:lnTo>
                  <a:pt x="4" y="50"/>
                </a:lnTo>
                <a:lnTo>
                  <a:pt x="0" y="48"/>
                </a:lnTo>
                <a:lnTo>
                  <a:pt x="0" y="46"/>
                </a:lnTo>
                <a:lnTo>
                  <a:pt x="0" y="42"/>
                </a:lnTo>
                <a:lnTo>
                  <a:pt x="8" y="33"/>
                </a:lnTo>
                <a:lnTo>
                  <a:pt x="15" y="21"/>
                </a:lnTo>
                <a:lnTo>
                  <a:pt x="27" y="21"/>
                </a:lnTo>
                <a:lnTo>
                  <a:pt x="36" y="10"/>
                </a:lnTo>
                <a:lnTo>
                  <a:pt x="44" y="6"/>
                </a:lnTo>
                <a:lnTo>
                  <a:pt x="72" y="14"/>
                </a:lnTo>
                <a:lnTo>
                  <a:pt x="81" y="14"/>
                </a:lnTo>
                <a:lnTo>
                  <a:pt x="81" y="8"/>
                </a:lnTo>
                <a:lnTo>
                  <a:pt x="89" y="0"/>
                </a:lnTo>
                <a:lnTo>
                  <a:pt x="89" y="10"/>
                </a:lnTo>
                <a:lnTo>
                  <a:pt x="89" y="10"/>
                </a:lnTo>
                <a:lnTo>
                  <a:pt x="89" y="10"/>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91" name="Freeform 189"/>
          <p:cNvSpPr>
            <a:spLocks/>
          </p:cNvSpPr>
          <p:nvPr/>
        </p:nvSpPr>
        <p:spPr bwMode="auto">
          <a:xfrm>
            <a:off x="1967149" y="3396565"/>
            <a:ext cx="77363" cy="25987"/>
          </a:xfrm>
          <a:custGeom>
            <a:avLst/>
            <a:gdLst>
              <a:gd name="T0" fmla="*/ 38 w 38"/>
              <a:gd name="T1" fmla="*/ 13 h 15"/>
              <a:gd name="T2" fmla="*/ 38 w 38"/>
              <a:gd name="T3" fmla="*/ 13 h 15"/>
              <a:gd name="T4" fmla="*/ 33 w 38"/>
              <a:gd name="T5" fmla="*/ 15 h 15"/>
              <a:gd name="T6" fmla="*/ 27 w 38"/>
              <a:gd name="T7" fmla="*/ 15 h 15"/>
              <a:gd name="T8" fmla="*/ 21 w 38"/>
              <a:gd name="T9" fmla="*/ 15 h 15"/>
              <a:gd name="T10" fmla="*/ 15 w 38"/>
              <a:gd name="T11" fmla="*/ 15 h 15"/>
              <a:gd name="T12" fmla="*/ 15 w 38"/>
              <a:gd name="T13" fmla="*/ 15 h 15"/>
              <a:gd name="T14" fmla="*/ 10 w 38"/>
              <a:gd name="T15" fmla="*/ 13 h 15"/>
              <a:gd name="T16" fmla="*/ 4 w 38"/>
              <a:gd name="T17" fmla="*/ 7 h 15"/>
              <a:gd name="T18" fmla="*/ 4 w 38"/>
              <a:gd name="T19" fmla="*/ 7 h 15"/>
              <a:gd name="T20" fmla="*/ 4 w 38"/>
              <a:gd name="T21" fmla="*/ 3 h 15"/>
              <a:gd name="T22" fmla="*/ 0 w 38"/>
              <a:gd name="T23" fmla="*/ 2 h 15"/>
              <a:gd name="T24" fmla="*/ 0 w 38"/>
              <a:gd name="T25" fmla="*/ 0 h 15"/>
              <a:gd name="T26" fmla="*/ 2 w 38"/>
              <a:gd name="T27" fmla="*/ 0 h 15"/>
              <a:gd name="T28" fmla="*/ 2 w 38"/>
              <a:gd name="T29" fmla="*/ 0 h 15"/>
              <a:gd name="T30" fmla="*/ 21 w 38"/>
              <a:gd name="T31" fmla="*/ 3 h 15"/>
              <a:gd name="T32" fmla="*/ 31 w 38"/>
              <a:gd name="T33" fmla="*/ 7 h 15"/>
              <a:gd name="T34" fmla="*/ 38 w 38"/>
              <a:gd name="T35" fmla="*/ 13 h 15"/>
              <a:gd name="T36" fmla="*/ 38 w 38"/>
              <a:gd name="T37" fmla="*/ 13 h 15"/>
              <a:gd name="T38" fmla="*/ 38 w 38"/>
              <a:gd name="T39" fmla="*/ 13 h 15"/>
              <a:gd name="T40" fmla="*/ 38 w 38"/>
              <a:gd name="T41" fmla="*/ 13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8" h="15">
                <a:moveTo>
                  <a:pt x="38" y="13"/>
                </a:moveTo>
                <a:lnTo>
                  <a:pt x="38" y="13"/>
                </a:lnTo>
                <a:lnTo>
                  <a:pt x="33" y="15"/>
                </a:lnTo>
                <a:lnTo>
                  <a:pt x="27" y="15"/>
                </a:lnTo>
                <a:lnTo>
                  <a:pt x="21" y="15"/>
                </a:lnTo>
                <a:lnTo>
                  <a:pt x="15" y="15"/>
                </a:lnTo>
                <a:lnTo>
                  <a:pt x="15" y="15"/>
                </a:lnTo>
                <a:lnTo>
                  <a:pt x="10" y="13"/>
                </a:lnTo>
                <a:lnTo>
                  <a:pt x="4" y="7"/>
                </a:lnTo>
                <a:lnTo>
                  <a:pt x="4" y="7"/>
                </a:lnTo>
                <a:lnTo>
                  <a:pt x="4" y="3"/>
                </a:lnTo>
                <a:lnTo>
                  <a:pt x="0" y="2"/>
                </a:lnTo>
                <a:lnTo>
                  <a:pt x="0" y="0"/>
                </a:lnTo>
                <a:lnTo>
                  <a:pt x="2" y="0"/>
                </a:lnTo>
                <a:lnTo>
                  <a:pt x="2" y="0"/>
                </a:lnTo>
                <a:lnTo>
                  <a:pt x="21" y="3"/>
                </a:lnTo>
                <a:lnTo>
                  <a:pt x="31" y="7"/>
                </a:lnTo>
                <a:lnTo>
                  <a:pt x="38" y="13"/>
                </a:lnTo>
                <a:lnTo>
                  <a:pt x="38" y="13"/>
                </a:lnTo>
                <a:lnTo>
                  <a:pt x="38" y="13"/>
                </a:lnTo>
                <a:lnTo>
                  <a:pt x="38" y="13"/>
                </a:lnTo>
                <a:close/>
              </a:path>
            </a:pathLst>
          </a:custGeom>
          <a:solidFill>
            <a:schemeClr val="bg1">
              <a:lumMod val="85000"/>
            </a:schemeClr>
          </a:solidFill>
          <a:ln w="635" cap="rnd">
            <a:solidFill>
              <a:schemeClr val="bg1">
                <a:alpha val="17000"/>
              </a:schemeClr>
            </a:solidFill>
            <a:round/>
            <a:headEnd/>
            <a:tailEnd/>
          </a:ln>
        </p:spPr>
        <p:txBody>
          <a:bodyPr/>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92" name="Freeform 190"/>
          <p:cNvSpPr>
            <a:spLocks/>
          </p:cNvSpPr>
          <p:nvPr/>
        </p:nvSpPr>
        <p:spPr bwMode="auto">
          <a:xfrm>
            <a:off x="1967149" y="3396565"/>
            <a:ext cx="77363" cy="25987"/>
          </a:xfrm>
          <a:custGeom>
            <a:avLst/>
            <a:gdLst>
              <a:gd name="T0" fmla="*/ 38 w 38"/>
              <a:gd name="T1" fmla="*/ 13 h 15"/>
              <a:gd name="T2" fmla="*/ 38 w 38"/>
              <a:gd name="T3" fmla="*/ 13 h 15"/>
              <a:gd name="T4" fmla="*/ 33 w 38"/>
              <a:gd name="T5" fmla="*/ 15 h 15"/>
              <a:gd name="T6" fmla="*/ 27 w 38"/>
              <a:gd name="T7" fmla="*/ 15 h 15"/>
              <a:gd name="T8" fmla="*/ 21 w 38"/>
              <a:gd name="T9" fmla="*/ 15 h 15"/>
              <a:gd name="T10" fmla="*/ 15 w 38"/>
              <a:gd name="T11" fmla="*/ 15 h 15"/>
              <a:gd name="T12" fmla="*/ 15 w 38"/>
              <a:gd name="T13" fmla="*/ 15 h 15"/>
              <a:gd name="T14" fmla="*/ 10 w 38"/>
              <a:gd name="T15" fmla="*/ 13 h 15"/>
              <a:gd name="T16" fmla="*/ 4 w 38"/>
              <a:gd name="T17" fmla="*/ 7 h 15"/>
              <a:gd name="T18" fmla="*/ 4 w 38"/>
              <a:gd name="T19" fmla="*/ 7 h 15"/>
              <a:gd name="T20" fmla="*/ 4 w 38"/>
              <a:gd name="T21" fmla="*/ 3 h 15"/>
              <a:gd name="T22" fmla="*/ 0 w 38"/>
              <a:gd name="T23" fmla="*/ 2 h 15"/>
              <a:gd name="T24" fmla="*/ 0 w 38"/>
              <a:gd name="T25" fmla="*/ 0 h 15"/>
              <a:gd name="T26" fmla="*/ 2 w 38"/>
              <a:gd name="T27" fmla="*/ 0 h 15"/>
              <a:gd name="T28" fmla="*/ 2 w 38"/>
              <a:gd name="T29" fmla="*/ 0 h 15"/>
              <a:gd name="T30" fmla="*/ 21 w 38"/>
              <a:gd name="T31" fmla="*/ 3 h 15"/>
              <a:gd name="T32" fmla="*/ 31 w 38"/>
              <a:gd name="T33" fmla="*/ 7 h 15"/>
              <a:gd name="T34" fmla="*/ 38 w 38"/>
              <a:gd name="T35" fmla="*/ 13 h 15"/>
              <a:gd name="T36" fmla="*/ 38 w 38"/>
              <a:gd name="T37" fmla="*/ 13 h 15"/>
              <a:gd name="T38" fmla="*/ 38 w 38"/>
              <a:gd name="T39" fmla="*/ 13 h 15"/>
              <a:gd name="T40" fmla="*/ 38 w 38"/>
              <a:gd name="T41" fmla="*/ 13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8" h="15">
                <a:moveTo>
                  <a:pt x="38" y="13"/>
                </a:moveTo>
                <a:lnTo>
                  <a:pt x="38" y="13"/>
                </a:lnTo>
                <a:lnTo>
                  <a:pt x="33" y="15"/>
                </a:lnTo>
                <a:lnTo>
                  <a:pt x="27" y="15"/>
                </a:lnTo>
                <a:lnTo>
                  <a:pt x="21" y="15"/>
                </a:lnTo>
                <a:lnTo>
                  <a:pt x="15" y="15"/>
                </a:lnTo>
                <a:lnTo>
                  <a:pt x="15" y="15"/>
                </a:lnTo>
                <a:lnTo>
                  <a:pt x="10" y="13"/>
                </a:lnTo>
                <a:lnTo>
                  <a:pt x="4" y="7"/>
                </a:lnTo>
                <a:lnTo>
                  <a:pt x="4" y="7"/>
                </a:lnTo>
                <a:lnTo>
                  <a:pt x="4" y="3"/>
                </a:lnTo>
                <a:lnTo>
                  <a:pt x="0" y="2"/>
                </a:lnTo>
                <a:lnTo>
                  <a:pt x="0" y="0"/>
                </a:lnTo>
                <a:lnTo>
                  <a:pt x="2" y="0"/>
                </a:lnTo>
                <a:lnTo>
                  <a:pt x="2" y="0"/>
                </a:lnTo>
                <a:lnTo>
                  <a:pt x="21" y="3"/>
                </a:lnTo>
                <a:lnTo>
                  <a:pt x="31" y="7"/>
                </a:lnTo>
                <a:lnTo>
                  <a:pt x="38" y="13"/>
                </a:lnTo>
                <a:lnTo>
                  <a:pt x="38" y="13"/>
                </a:lnTo>
                <a:lnTo>
                  <a:pt x="38" y="13"/>
                </a:lnTo>
                <a:lnTo>
                  <a:pt x="38" y="13"/>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93" name="Freeform 191"/>
          <p:cNvSpPr>
            <a:spLocks/>
          </p:cNvSpPr>
          <p:nvPr/>
        </p:nvSpPr>
        <p:spPr bwMode="auto">
          <a:xfrm>
            <a:off x="2217556" y="3393099"/>
            <a:ext cx="73291" cy="36383"/>
          </a:xfrm>
          <a:custGeom>
            <a:avLst/>
            <a:gdLst>
              <a:gd name="T0" fmla="*/ 0 w 36"/>
              <a:gd name="T1" fmla="*/ 15 h 21"/>
              <a:gd name="T2" fmla="*/ 2 w 36"/>
              <a:gd name="T3" fmla="*/ 19 h 21"/>
              <a:gd name="T4" fmla="*/ 6 w 36"/>
              <a:gd name="T5" fmla="*/ 21 h 21"/>
              <a:gd name="T6" fmla="*/ 10 w 36"/>
              <a:gd name="T7" fmla="*/ 21 h 21"/>
              <a:gd name="T8" fmla="*/ 15 w 36"/>
              <a:gd name="T9" fmla="*/ 19 h 21"/>
              <a:gd name="T10" fmla="*/ 19 w 36"/>
              <a:gd name="T11" fmla="*/ 17 h 21"/>
              <a:gd name="T12" fmla="*/ 23 w 36"/>
              <a:gd name="T13" fmla="*/ 15 h 21"/>
              <a:gd name="T14" fmla="*/ 23 w 36"/>
              <a:gd name="T15" fmla="*/ 15 h 21"/>
              <a:gd name="T16" fmla="*/ 34 w 36"/>
              <a:gd name="T17" fmla="*/ 2 h 21"/>
              <a:gd name="T18" fmla="*/ 34 w 36"/>
              <a:gd name="T19" fmla="*/ 2 h 21"/>
              <a:gd name="T20" fmla="*/ 36 w 36"/>
              <a:gd name="T21" fmla="*/ 0 h 21"/>
              <a:gd name="T22" fmla="*/ 32 w 36"/>
              <a:gd name="T23" fmla="*/ 0 h 21"/>
              <a:gd name="T24" fmla="*/ 27 w 36"/>
              <a:gd name="T25" fmla="*/ 4 h 21"/>
              <a:gd name="T26" fmla="*/ 21 w 36"/>
              <a:gd name="T27" fmla="*/ 5 h 21"/>
              <a:gd name="T28" fmla="*/ 17 w 36"/>
              <a:gd name="T29" fmla="*/ 5 h 21"/>
              <a:gd name="T30" fmla="*/ 17 w 36"/>
              <a:gd name="T31" fmla="*/ 5 h 21"/>
              <a:gd name="T32" fmla="*/ 10 w 36"/>
              <a:gd name="T33" fmla="*/ 5 h 21"/>
              <a:gd name="T34" fmla="*/ 8 w 36"/>
              <a:gd name="T35" fmla="*/ 5 h 21"/>
              <a:gd name="T36" fmla="*/ 8 w 36"/>
              <a:gd name="T37" fmla="*/ 9 h 21"/>
              <a:gd name="T38" fmla="*/ 8 w 36"/>
              <a:gd name="T39" fmla="*/ 9 h 21"/>
              <a:gd name="T40" fmla="*/ 2 w 36"/>
              <a:gd name="T41" fmla="*/ 9 h 21"/>
              <a:gd name="T42" fmla="*/ 0 w 36"/>
              <a:gd name="T43" fmla="*/ 15 h 21"/>
              <a:gd name="T44" fmla="*/ 0 w 36"/>
              <a:gd name="T45" fmla="*/ 15 h 21"/>
              <a:gd name="T46" fmla="*/ 0 w 36"/>
              <a:gd name="T47" fmla="*/ 15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6" h="21">
                <a:moveTo>
                  <a:pt x="0" y="15"/>
                </a:moveTo>
                <a:lnTo>
                  <a:pt x="2" y="19"/>
                </a:lnTo>
                <a:lnTo>
                  <a:pt x="6" y="21"/>
                </a:lnTo>
                <a:lnTo>
                  <a:pt x="10" y="21"/>
                </a:lnTo>
                <a:lnTo>
                  <a:pt x="15" y="19"/>
                </a:lnTo>
                <a:lnTo>
                  <a:pt x="19" y="17"/>
                </a:lnTo>
                <a:lnTo>
                  <a:pt x="23" y="15"/>
                </a:lnTo>
                <a:lnTo>
                  <a:pt x="23" y="15"/>
                </a:lnTo>
                <a:lnTo>
                  <a:pt x="34" y="2"/>
                </a:lnTo>
                <a:lnTo>
                  <a:pt x="34" y="2"/>
                </a:lnTo>
                <a:lnTo>
                  <a:pt x="36" y="0"/>
                </a:lnTo>
                <a:lnTo>
                  <a:pt x="32" y="0"/>
                </a:lnTo>
                <a:lnTo>
                  <a:pt x="27" y="4"/>
                </a:lnTo>
                <a:lnTo>
                  <a:pt x="21" y="5"/>
                </a:lnTo>
                <a:lnTo>
                  <a:pt x="17" y="5"/>
                </a:lnTo>
                <a:lnTo>
                  <a:pt x="17" y="5"/>
                </a:lnTo>
                <a:lnTo>
                  <a:pt x="10" y="5"/>
                </a:lnTo>
                <a:lnTo>
                  <a:pt x="8" y="5"/>
                </a:lnTo>
                <a:lnTo>
                  <a:pt x="8" y="9"/>
                </a:lnTo>
                <a:lnTo>
                  <a:pt x="8" y="9"/>
                </a:lnTo>
                <a:lnTo>
                  <a:pt x="2" y="9"/>
                </a:lnTo>
                <a:lnTo>
                  <a:pt x="0" y="15"/>
                </a:lnTo>
                <a:lnTo>
                  <a:pt x="0" y="15"/>
                </a:lnTo>
                <a:lnTo>
                  <a:pt x="0" y="15"/>
                </a:lnTo>
                <a:close/>
              </a:path>
            </a:pathLst>
          </a:custGeom>
          <a:solidFill>
            <a:schemeClr val="bg1">
              <a:lumMod val="85000"/>
            </a:schemeClr>
          </a:solidFill>
          <a:ln w="635" cap="rnd">
            <a:solidFill>
              <a:schemeClr val="bg1">
                <a:alpha val="17000"/>
              </a:schemeClr>
            </a:solidFill>
            <a:round/>
            <a:headEnd/>
            <a:tailEnd/>
          </a:ln>
        </p:spPr>
        <p:txBody>
          <a:bodyPr/>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94" name="Freeform 192"/>
          <p:cNvSpPr>
            <a:spLocks/>
          </p:cNvSpPr>
          <p:nvPr/>
        </p:nvSpPr>
        <p:spPr bwMode="auto">
          <a:xfrm>
            <a:off x="2217556" y="3393099"/>
            <a:ext cx="73291" cy="36383"/>
          </a:xfrm>
          <a:custGeom>
            <a:avLst/>
            <a:gdLst>
              <a:gd name="T0" fmla="*/ 0 w 36"/>
              <a:gd name="T1" fmla="*/ 15 h 21"/>
              <a:gd name="T2" fmla="*/ 2 w 36"/>
              <a:gd name="T3" fmla="*/ 19 h 21"/>
              <a:gd name="T4" fmla="*/ 6 w 36"/>
              <a:gd name="T5" fmla="*/ 21 h 21"/>
              <a:gd name="T6" fmla="*/ 10 w 36"/>
              <a:gd name="T7" fmla="*/ 21 h 21"/>
              <a:gd name="T8" fmla="*/ 15 w 36"/>
              <a:gd name="T9" fmla="*/ 19 h 21"/>
              <a:gd name="T10" fmla="*/ 19 w 36"/>
              <a:gd name="T11" fmla="*/ 17 h 21"/>
              <a:gd name="T12" fmla="*/ 23 w 36"/>
              <a:gd name="T13" fmla="*/ 15 h 21"/>
              <a:gd name="T14" fmla="*/ 23 w 36"/>
              <a:gd name="T15" fmla="*/ 15 h 21"/>
              <a:gd name="T16" fmla="*/ 34 w 36"/>
              <a:gd name="T17" fmla="*/ 2 h 21"/>
              <a:gd name="T18" fmla="*/ 34 w 36"/>
              <a:gd name="T19" fmla="*/ 2 h 21"/>
              <a:gd name="T20" fmla="*/ 36 w 36"/>
              <a:gd name="T21" fmla="*/ 0 h 21"/>
              <a:gd name="T22" fmla="*/ 32 w 36"/>
              <a:gd name="T23" fmla="*/ 0 h 21"/>
              <a:gd name="T24" fmla="*/ 27 w 36"/>
              <a:gd name="T25" fmla="*/ 4 h 21"/>
              <a:gd name="T26" fmla="*/ 21 w 36"/>
              <a:gd name="T27" fmla="*/ 5 h 21"/>
              <a:gd name="T28" fmla="*/ 17 w 36"/>
              <a:gd name="T29" fmla="*/ 5 h 21"/>
              <a:gd name="T30" fmla="*/ 17 w 36"/>
              <a:gd name="T31" fmla="*/ 5 h 21"/>
              <a:gd name="T32" fmla="*/ 10 w 36"/>
              <a:gd name="T33" fmla="*/ 5 h 21"/>
              <a:gd name="T34" fmla="*/ 8 w 36"/>
              <a:gd name="T35" fmla="*/ 5 h 21"/>
              <a:gd name="T36" fmla="*/ 8 w 36"/>
              <a:gd name="T37" fmla="*/ 9 h 21"/>
              <a:gd name="T38" fmla="*/ 8 w 36"/>
              <a:gd name="T39" fmla="*/ 9 h 21"/>
              <a:gd name="T40" fmla="*/ 2 w 36"/>
              <a:gd name="T41" fmla="*/ 9 h 21"/>
              <a:gd name="T42" fmla="*/ 0 w 36"/>
              <a:gd name="T43" fmla="*/ 15 h 21"/>
              <a:gd name="T44" fmla="*/ 0 w 36"/>
              <a:gd name="T45" fmla="*/ 15 h 21"/>
              <a:gd name="T46" fmla="*/ 0 w 36"/>
              <a:gd name="T47" fmla="*/ 15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6" h="21">
                <a:moveTo>
                  <a:pt x="0" y="15"/>
                </a:moveTo>
                <a:lnTo>
                  <a:pt x="2" y="19"/>
                </a:lnTo>
                <a:lnTo>
                  <a:pt x="6" y="21"/>
                </a:lnTo>
                <a:lnTo>
                  <a:pt x="10" y="21"/>
                </a:lnTo>
                <a:lnTo>
                  <a:pt x="15" y="19"/>
                </a:lnTo>
                <a:lnTo>
                  <a:pt x="19" y="17"/>
                </a:lnTo>
                <a:lnTo>
                  <a:pt x="23" y="15"/>
                </a:lnTo>
                <a:lnTo>
                  <a:pt x="23" y="15"/>
                </a:lnTo>
                <a:lnTo>
                  <a:pt x="34" y="2"/>
                </a:lnTo>
                <a:lnTo>
                  <a:pt x="34" y="2"/>
                </a:lnTo>
                <a:lnTo>
                  <a:pt x="36" y="0"/>
                </a:lnTo>
                <a:lnTo>
                  <a:pt x="32" y="0"/>
                </a:lnTo>
                <a:lnTo>
                  <a:pt x="27" y="4"/>
                </a:lnTo>
                <a:lnTo>
                  <a:pt x="21" y="5"/>
                </a:lnTo>
                <a:lnTo>
                  <a:pt x="17" y="5"/>
                </a:lnTo>
                <a:lnTo>
                  <a:pt x="17" y="5"/>
                </a:lnTo>
                <a:lnTo>
                  <a:pt x="10" y="5"/>
                </a:lnTo>
                <a:lnTo>
                  <a:pt x="8" y="5"/>
                </a:lnTo>
                <a:lnTo>
                  <a:pt x="8" y="9"/>
                </a:lnTo>
                <a:lnTo>
                  <a:pt x="8" y="9"/>
                </a:lnTo>
                <a:lnTo>
                  <a:pt x="2" y="9"/>
                </a:lnTo>
                <a:lnTo>
                  <a:pt x="0" y="15"/>
                </a:lnTo>
                <a:lnTo>
                  <a:pt x="0" y="15"/>
                </a:lnTo>
                <a:lnTo>
                  <a:pt x="0" y="15"/>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95" name="Freeform 193"/>
          <p:cNvSpPr>
            <a:spLocks/>
          </p:cNvSpPr>
          <p:nvPr/>
        </p:nvSpPr>
        <p:spPr bwMode="auto">
          <a:xfrm>
            <a:off x="916665" y="3400031"/>
            <a:ext cx="350163" cy="247743"/>
          </a:xfrm>
          <a:custGeom>
            <a:avLst/>
            <a:gdLst>
              <a:gd name="T0" fmla="*/ 0 w 172"/>
              <a:gd name="T1" fmla="*/ 143 h 143"/>
              <a:gd name="T2" fmla="*/ 66 w 172"/>
              <a:gd name="T3" fmla="*/ 126 h 143"/>
              <a:gd name="T4" fmla="*/ 132 w 172"/>
              <a:gd name="T5" fmla="*/ 88 h 143"/>
              <a:gd name="T6" fmla="*/ 151 w 172"/>
              <a:gd name="T7" fmla="*/ 66 h 143"/>
              <a:gd name="T8" fmla="*/ 172 w 172"/>
              <a:gd name="T9" fmla="*/ 52 h 143"/>
              <a:gd name="T10" fmla="*/ 161 w 172"/>
              <a:gd name="T11" fmla="*/ 7 h 143"/>
              <a:gd name="T12" fmla="*/ 144 w 172"/>
              <a:gd name="T13" fmla="*/ 7 h 143"/>
              <a:gd name="T14" fmla="*/ 142 w 172"/>
              <a:gd name="T15" fmla="*/ 7 h 143"/>
              <a:gd name="T16" fmla="*/ 138 w 172"/>
              <a:gd name="T17" fmla="*/ 7 h 143"/>
              <a:gd name="T18" fmla="*/ 136 w 172"/>
              <a:gd name="T19" fmla="*/ 9 h 143"/>
              <a:gd name="T20" fmla="*/ 129 w 172"/>
              <a:gd name="T21" fmla="*/ 9 h 143"/>
              <a:gd name="T22" fmla="*/ 121 w 172"/>
              <a:gd name="T23" fmla="*/ 9 h 143"/>
              <a:gd name="T24" fmla="*/ 112 w 172"/>
              <a:gd name="T25" fmla="*/ 0 h 143"/>
              <a:gd name="T26" fmla="*/ 106 w 172"/>
              <a:gd name="T27" fmla="*/ 3 h 143"/>
              <a:gd name="T28" fmla="*/ 100 w 172"/>
              <a:gd name="T29" fmla="*/ 13 h 143"/>
              <a:gd name="T30" fmla="*/ 95 w 172"/>
              <a:gd name="T31" fmla="*/ 28 h 143"/>
              <a:gd name="T32" fmla="*/ 78 w 172"/>
              <a:gd name="T33" fmla="*/ 39 h 143"/>
              <a:gd name="T34" fmla="*/ 76 w 172"/>
              <a:gd name="T35" fmla="*/ 39 h 143"/>
              <a:gd name="T36" fmla="*/ 72 w 172"/>
              <a:gd name="T37" fmla="*/ 39 h 143"/>
              <a:gd name="T38" fmla="*/ 66 w 172"/>
              <a:gd name="T39" fmla="*/ 45 h 143"/>
              <a:gd name="T40" fmla="*/ 62 w 172"/>
              <a:gd name="T41" fmla="*/ 51 h 143"/>
              <a:gd name="T42" fmla="*/ 55 w 172"/>
              <a:gd name="T43" fmla="*/ 68 h 143"/>
              <a:gd name="T44" fmla="*/ 49 w 172"/>
              <a:gd name="T45" fmla="*/ 79 h 143"/>
              <a:gd name="T46" fmla="*/ 47 w 172"/>
              <a:gd name="T47" fmla="*/ 87 h 143"/>
              <a:gd name="T48" fmla="*/ 47 w 172"/>
              <a:gd name="T49" fmla="*/ 88 h 143"/>
              <a:gd name="T50" fmla="*/ 49 w 172"/>
              <a:gd name="T51" fmla="*/ 94 h 143"/>
              <a:gd name="T52" fmla="*/ 45 w 172"/>
              <a:gd name="T53" fmla="*/ 102 h 143"/>
              <a:gd name="T54" fmla="*/ 45 w 172"/>
              <a:gd name="T55" fmla="*/ 104 h 143"/>
              <a:gd name="T56" fmla="*/ 44 w 172"/>
              <a:gd name="T57" fmla="*/ 109 h 143"/>
              <a:gd name="T58" fmla="*/ 36 w 172"/>
              <a:gd name="T59" fmla="*/ 119 h 143"/>
              <a:gd name="T60" fmla="*/ 34 w 172"/>
              <a:gd name="T61" fmla="*/ 122 h 143"/>
              <a:gd name="T62" fmla="*/ 32 w 172"/>
              <a:gd name="T63" fmla="*/ 124 h 143"/>
              <a:gd name="T64" fmla="*/ 30 w 172"/>
              <a:gd name="T65" fmla="*/ 124 h 143"/>
              <a:gd name="T66" fmla="*/ 27 w 172"/>
              <a:gd name="T67" fmla="*/ 128 h 143"/>
              <a:gd name="T68" fmla="*/ 25 w 172"/>
              <a:gd name="T69" fmla="*/ 128 h 143"/>
              <a:gd name="T70" fmla="*/ 21 w 172"/>
              <a:gd name="T71" fmla="*/ 132 h 143"/>
              <a:gd name="T72" fmla="*/ 17 w 172"/>
              <a:gd name="T73" fmla="*/ 134 h 143"/>
              <a:gd name="T74" fmla="*/ 17 w 172"/>
              <a:gd name="T75" fmla="*/ 134 h 143"/>
              <a:gd name="T76" fmla="*/ 13 w 172"/>
              <a:gd name="T77" fmla="*/ 138 h 143"/>
              <a:gd name="T78" fmla="*/ 8 w 172"/>
              <a:gd name="T79" fmla="*/ 136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72" h="143">
                <a:moveTo>
                  <a:pt x="8" y="136"/>
                </a:moveTo>
                <a:lnTo>
                  <a:pt x="0" y="143"/>
                </a:lnTo>
                <a:lnTo>
                  <a:pt x="66" y="143"/>
                </a:lnTo>
                <a:lnTo>
                  <a:pt x="66" y="126"/>
                </a:lnTo>
                <a:lnTo>
                  <a:pt x="87" y="111"/>
                </a:lnTo>
                <a:lnTo>
                  <a:pt x="132" y="88"/>
                </a:lnTo>
                <a:lnTo>
                  <a:pt x="136" y="73"/>
                </a:lnTo>
                <a:lnTo>
                  <a:pt x="151" y="66"/>
                </a:lnTo>
                <a:lnTo>
                  <a:pt x="172" y="66"/>
                </a:lnTo>
                <a:lnTo>
                  <a:pt x="172" y="52"/>
                </a:lnTo>
                <a:lnTo>
                  <a:pt x="168" y="37"/>
                </a:lnTo>
                <a:lnTo>
                  <a:pt x="161" y="7"/>
                </a:lnTo>
                <a:lnTo>
                  <a:pt x="149" y="7"/>
                </a:lnTo>
                <a:lnTo>
                  <a:pt x="144" y="7"/>
                </a:lnTo>
                <a:lnTo>
                  <a:pt x="144" y="7"/>
                </a:lnTo>
                <a:lnTo>
                  <a:pt x="142" y="7"/>
                </a:lnTo>
                <a:lnTo>
                  <a:pt x="140" y="5"/>
                </a:lnTo>
                <a:lnTo>
                  <a:pt x="138" y="7"/>
                </a:lnTo>
                <a:lnTo>
                  <a:pt x="138" y="7"/>
                </a:lnTo>
                <a:lnTo>
                  <a:pt x="136" y="9"/>
                </a:lnTo>
                <a:lnTo>
                  <a:pt x="134" y="9"/>
                </a:lnTo>
                <a:lnTo>
                  <a:pt x="129" y="9"/>
                </a:lnTo>
                <a:lnTo>
                  <a:pt x="129" y="9"/>
                </a:lnTo>
                <a:lnTo>
                  <a:pt x="121" y="9"/>
                </a:lnTo>
                <a:lnTo>
                  <a:pt x="115" y="5"/>
                </a:lnTo>
                <a:lnTo>
                  <a:pt x="112" y="0"/>
                </a:lnTo>
                <a:lnTo>
                  <a:pt x="110" y="0"/>
                </a:lnTo>
                <a:lnTo>
                  <a:pt x="106" y="3"/>
                </a:lnTo>
                <a:lnTo>
                  <a:pt x="102" y="7"/>
                </a:lnTo>
                <a:lnTo>
                  <a:pt x="100" y="13"/>
                </a:lnTo>
                <a:lnTo>
                  <a:pt x="100" y="22"/>
                </a:lnTo>
                <a:lnTo>
                  <a:pt x="95" y="28"/>
                </a:lnTo>
                <a:lnTo>
                  <a:pt x="91" y="32"/>
                </a:lnTo>
                <a:lnTo>
                  <a:pt x="78" y="39"/>
                </a:lnTo>
                <a:lnTo>
                  <a:pt x="78" y="39"/>
                </a:lnTo>
                <a:lnTo>
                  <a:pt x="76" y="39"/>
                </a:lnTo>
                <a:lnTo>
                  <a:pt x="74" y="39"/>
                </a:lnTo>
                <a:lnTo>
                  <a:pt x="72" y="39"/>
                </a:lnTo>
                <a:lnTo>
                  <a:pt x="72" y="39"/>
                </a:lnTo>
                <a:lnTo>
                  <a:pt x="66" y="45"/>
                </a:lnTo>
                <a:lnTo>
                  <a:pt x="62" y="47"/>
                </a:lnTo>
                <a:lnTo>
                  <a:pt x="62" y="51"/>
                </a:lnTo>
                <a:lnTo>
                  <a:pt x="55" y="62"/>
                </a:lnTo>
                <a:lnTo>
                  <a:pt x="55" y="68"/>
                </a:lnTo>
                <a:lnTo>
                  <a:pt x="49" y="79"/>
                </a:lnTo>
                <a:lnTo>
                  <a:pt x="49" y="79"/>
                </a:lnTo>
                <a:lnTo>
                  <a:pt x="47" y="83"/>
                </a:lnTo>
                <a:lnTo>
                  <a:pt x="47" y="87"/>
                </a:lnTo>
                <a:lnTo>
                  <a:pt x="47" y="88"/>
                </a:lnTo>
                <a:lnTo>
                  <a:pt x="47" y="88"/>
                </a:lnTo>
                <a:lnTo>
                  <a:pt x="49" y="90"/>
                </a:lnTo>
                <a:lnTo>
                  <a:pt x="49" y="94"/>
                </a:lnTo>
                <a:lnTo>
                  <a:pt x="49" y="96"/>
                </a:lnTo>
                <a:lnTo>
                  <a:pt x="45" y="102"/>
                </a:lnTo>
                <a:lnTo>
                  <a:pt x="45" y="102"/>
                </a:lnTo>
                <a:lnTo>
                  <a:pt x="45" y="104"/>
                </a:lnTo>
                <a:lnTo>
                  <a:pt x="45" y="107"/>
                </a:lnTo>
                <a:lnTo>
                  <a:pt x="44" y="109"/>
                </a:lnTo>
                <a:lnTo>
                  <a:pt x="44" y="109"/>
                </a:lnTo>
                <a:lnTo>
                  <a:pt x="36" y="119"/>
                </a:lnTo>
                <a:lnTo>
                  <a:pt x="36" y="119"/>
                </a:lnTo>
                <a:lnTo>
                  <a:pt x="34" y="122"/>
                </a:lnTo>
                <a:lnTo>
                  <a:pt x="34" y="122"/>
                </a:lnTo>
                <a:lnTo>
                  <a:pt x="32" y="124"/>
                </a:lnTo>
                <a:lnTo>
                  <a:pt x="32" y="124"/>
                </a:lnTo>
                <a:lnTo>
                  <a:pt x="30" y="124"/>
                </a:lnTo>
                <a:lnTo>
                  <a:pt x="28" y="126"/>
                </a:lnTo>
                <a:lnTo>
                  <a:pt x="27" y="128"/>
                </a:lnTo>
                <a:lnTo>
                  <a:pt x="25" y="128"/>
                </a:lnTo>
                <a:lnTo>
                  <a:pt x="25" y="128"/>
                </a:lnTo>
                <a:lnTo>
                  <a:pt x="23" y="130"/>
                </a:lnTo>
                <a:lnTo>
                  <a:pt x="21" y="132"/>
                </a:lnTo>
                <a:lnTo>
                  <a:pt x="21" y="132"/>
                </a:lnTo>
                <a:lnTo>
                  <a:pt x="17" y="134"/>
                </a:lnTo>
                <a:lnTo>
                  <a:pt x="17" y="134"/>
                </a:lnTo>
                <a:lnTo>
                  <a:pt x="17" y="134"/>
                </a:lnTo>
                <a:lnTo>
                  <a:pt x="13" y="136"/>
                </a:lnTo>
                <a:lnTo>
                  <a:pt x="13" y="138"/>
                </a:lnTo>
                <a:lnTo>
                  <a:pt x="8" y="136"/>
                </a:lnTo>
                <a:lnTo>
                  <a:pt x="8" y="136"/>
                </a:lnTo>
                <a:lnTo>
                  <a:pt x="8" y="136"/>
                </a:lnTo>
                <a:close/>
              </a:path>
            </a:pathLst>
          </a:custGeom>
          <a:solidFill>
            <a:schemeClr val="bg1">
              <a:lumMod val="85000"/>
            </a:schemeClr>
          </a:solidFill>
          <a:ln w="635" cap="rnd">
            <a:solidFill>
              <a:schemeClr val="bg1">
                <a:alpha val="17000"/>
              </a:schemeClr>
            </a:solidFill>
            <a:round/>
            <a:headEnd/>
            <a:tailEnd/>
          </a:ln>
        </p:spPr>
        <p:txBody>
          <a:bodyPr/>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96" name="Freeform 194"/>
          <p:cNvSpPr>
            <a:spLocks/>
          </p:cNvSpPr>
          <p:nvPr/>
        </p:nvSpPr>
        <p:spPr bwMode="auto">
          <a:xfrm>
            <a:off x="916665" y="3400031"/>
            <a:ext cx="350163" cy="247743"/>
          </a:xfrm>
          <a:custGeom>
            <a:avLst/>
            <a:gdLst>
              <a:gd name="T0" fmla="*/ 0 w 172"/>
              <a:gd name="T1" fmla="*/ 143 h 143"/>
              <a:gd name="T2" fmla="*/ 66 w 172"/>
              <a:gd name="T3" fmla="*/ 126 h 143"/>
              <a:gd name="T4" fmla="*/ 132 w 172"/>
              <a:gd name="T5" fmla="*/ 88 h 143"/>
              <a:gd name="T6" fmla="*/ 151 w 172"/>
              <a:gd name="T7" fmla="*/ 66 h 143"/>
              <a:gd name="T8" fmla="*/ 172 w 172"/>
              <a:gd name="T9" fmla="*/ 52 h 143"/>
              <a:gd name="T10" fmla="*/ 161 w 172"/>
              <a:gd name="T11" fmla="*/ 7 h 143"/>
              <a:gd name="T12" fmla="*/ 144 w 172"/>
              <a:gd name="T13" fmla="*/ 7 h 143"/>
              <a:gd name="T14" fmla="*/ 142 w 172"/>
              <a:gd name="T15" fmla="*/ 7 h 143"/>
              <a:gd name="T16" fmla="*/ 138 w 172"/>
              <a:gd name="T17" fmla="*/ 7 h 143"/>
              <a:gd name="T18" fmla="*/ 136 w 172"/>
              <a:gd name="T19" fmla="*/ 9 h 143"/>
              <a:gd name="T20" fmla="*/ 129 w 172"/>
              <a:gd name="T21" fmla="*/ 9 h 143"/>
              <a:gd name="T22" fmla="*/ 121 w 172"/>
              <a:gd name="T23" fmla="*/ 9 h 143"/>
              <a:gd name="T24" fmla="*/ 112 w 172"/>
              <a:gd name="T25" fmla="*/ 0 h 143"/>
              <a:gd name="T26" fmla="*/ 106 w 172"/>
              <a:gd name="T27" fmla="*/ 3 h 143"/>
              <a:gd name="T28" fmla="*/ 100 w 172"/>
              <a:gd name="T29" fmla="*/ 13 h 143"/>
              <a:gd name="T30" fmla="*/ 95 w 172"/>
              <a:gd name="T31" fmla="*/ 28 h 143"/>
              <a:gd name="T32" fmla="*/ 78 w 172"/>
              <a:gd name="T33" fmla="*/ 39 h 143"/>
              <a:gd name="T34" fmla="*/ 76 w 172"/>
              <a:gd name="T35" fmla="*/ 39 h 143"/>
              <a:gd name="T36" fmla="*/ 72 w 172"/>
              <a:gd name="T37" fmla="*/ 39 h 143"/>
              <a:gd name="T38" fmla="*/ 66 w 172"/>
              <a:gd name="T39" fmla="*/ 45 h 143"/>
              <a:gd name="T40" fmla="*/ 62 w 172"/>
              <a:gd name="T41" fmla="*/ 51 h 143"/>
              <a:gd name="T42" fmla="*/ 55 w 172"/>
              <a:gd name="T43" fmla="*/ 68 h 143"/>
              <a:gd name="T44" fmla="*/ 49 w 172"/>
              <a:gd name="T45" fmla="*/ 79 h 143"/>
              <a:gd name="T46" fmla="*/ 47 w 172"/>
              <a:gd name="T47" fmla="*/ 87 h 143"/>
              <a:gd name="T48" fmla="*/ 47 w 172"/>
              <a:gd name="T49" fmla="*/ 88 h 143"/>
              <a:gd name="T50" fmla="*/ 49 w 172"/>
              <a:gd name="T51" fmla="*/ 94 h 143"/>
              <a:gd name="T52" fmla="*/ 45 w 172"/>
              <a:gd name="T53" fmla="*/ 102 h 143"/>
              <a:gd name="T54" fmla="*/ 45 w 172"/>
              <a:gd name="T55" fmla="*/ 104 h 143"/>
              <a:gd name="T56" fmla="*/ 44 w 172"/>
              <a:gd name="T57" fmla="*/ 109 h 143"/>
              <a:gd name="T58" fmla="*/ 36 w 172"/>
              <a:gd name="T59" fmla="*/ 119 h 143"/>
              <a:gd name="T60" fmla="*/ 34 w 172"/>
              <a:gd name="T61" fmla="*/ 122 h 143"/>
              <a:gd name="T62" fmla="*/ 32 w 172"/>
              <a:gd name="T63" fmla="*/ 124 h 143"/>
              <a:gd name="T64" fmla="*/ 30 w 172"/>
              <a:gd name="T65" fmla="*/ 124 h 143"/>
              <a:gd name="T66" fmla="*/ 27 w 172"/>
              <a:gd name="T67" fmla="*/ 128 h 143"/>
              <a:gd name="T68" fmla="*/ 25 w 172"/>
              <a:gd name="T69" fmla="*/ 128 h 143"/>
              <a:gd name="T70" fmla="*/ 21 w 172"/>
              <a:gd name="T71" fmla="*/ 132 h 143"/>
              <a:gd name="T72" fmla="*/ 17 w 172"/>
              <a:gd name="T73" fmla="*/ 134 h 143"/>
              <a:gd name="T74" fmla="*/ 17 w 172"/>
              <a:gd name="T75" fmla="*/ 134 h 143"/>
              <a:gd name="T76" fmla="*/ 13 w 172"/>
              <a:gd name="T77" fmla="*/ 138 h 143"/>
              <a:gd name="T78" fmla="*/ 8 w 172"/>
              <a:gd name="T79" fmla="*/ 136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72" h="143">
                <a:moveTo>
                  <a:pt x="8" y="136"/>
                </a:moveTo>
                <a:lnTo>
                  <a:pt x="0" y="143"/>
                </a:lnTo>
                <a:lnTo>
                  <a:pt x="66" y="143"/>
                </a:lnTo>
                <a:lnTo>
                  <a:pt x="66" y="126"/>
                </a:lnTo>
                <a:lnTo>
                  <a:pt x="87" y="111"/>
                </a:lnTo>
                <a:lnTo>
                  <a:pt x="132" y="88"/>
                </a:lnTo>
                <a:lnTo>
                  <a:pt x="136" y="73"/>
                </a:lnTo>
                <a:lnTo>
                  <a:pt x="151" y="66"/>
                </a:lnTo>
                <a:lnTo>
                  <a:pt x="172" y="66"/>
                </a:lnTo>
                <a:lnTo>
                  <a:pt x="172" y="52"/>
                </a:lnTo>
                <a:lnTo>
                  <a:pt x="168" y="37"/>
                </a:lnTo>
                <a:lnTo>
                  <a:pt x="161" y="7"/>
                </a:lnTo>
                <a:lnTo>
                  <a:pt x="149" y="7"/>
                </a:lnTo>
                <a:lnTo>
                  <a:pt x="144" y="7"/>
                </a:lnTo>
                <a:lnTo>
                  <a:pt x="144" y="7"/>
                </a:lnTo>
                <a:lnTo>
                  <a:pt x="142" y="7"/>
                </a:lnTo>
                <a:lnTo>
                  <a:pt x="140" y="5"/>
                </a:lnTo>
                <a:lnTo>
                  <a:pt x="138" y="7"/>
                </a:lnTo>
                <a:lnTo>
                  <a:pt x="138" y="7"/>
                </a:lnTo>
                <a:lnTo>
                  <a:pt x="136" y="9"/>
                </a:lnTo>
                <a:lnTo>
                  <a:pt x="134" y="9"/>
                </a:lnTo>
                <a:lnTo>
                  <a:pt x="129" y="9"/>
                </a:lnTo>
                <a:lnTo>
                  <a:pt x="129" y="9"/>
                </a:lnTo>
                <a:lnTo>
                  <a:pt x="121" y="9"/>
                </a:lnTo>
                <a:lnTo>
                  <a:pt x="115" y="5"/>
                </a:lnTo>
                <a:lnTo>
                  <a:pt x="112" y="0"/>
                </a:lnTo>
                <a:lnTo>
                  <a:pt x="110" y="0"/>
                </a:lnTo>
                <a:lnTo>
                  <a:pt x="106" y="3"/>
                </a:lnTo>
                <a:lnTo>
                  <a:pt x="102" y="7"/>
                </a:lnTo>
                <a:lnTo>
                  <a:pt x="100" y="13"/>
                </a:lnTo>
                <a:lnTo>
                  <a:pt x="100" y="22"/>
                </a:lnTo>
                <a:lnTo>
                  <a:pt x="95" y="28"/>
                </a:lnTo>
                <a:lnTo>
                  <a:pt x="91" y="32"/>
                </a:lnTo>
                <a:lnTo>
                  <a:pt x="78" y="39"/>
                </a:lnTo>
                <a:lnTo>
                  <a:pt x="78" y="39"/>
                </a:lnTo>
                <a:lnTo>
                  <a:pt x="76" y="39"/>
                </a:lnTo>
                <a:lnTo>
                  <a:pt x="74" y="39"/>
                </a:lnTo>
                <a:lnTo>
                  <a:pt x="72" y="39"/>
                </a:lnTo>
                <a:lnTo>
                  <a:pt x="72" y="39"/>
                </a:lnTo>
                <a:lnTo>
                  <a:pt x="66" y="45"/>
                </a:lnTo>
                <a:lnTo>
                  <a:pt x="62" y="47"/>
                </a:lnTo>
                <a:lnTo>
                  <a:pt x="62" y="51"/>
                </a:lnTo>
                <a:lnTo>
                  <a:pt x="55" y="62"/>
                </a:lnTo>
                <a:lnTo>
                  <a:pt x="55" y="68"/>
                </a:lnTo>
                <a:lnTo>
                  <a:pt x="49" y="79"/>
                </a:lnTo>
                <a:lnTo>
                  <a:pt x="49" y="79"/>
                </a:lnTo>
                <a:lnTo>
                  <a:pt x="47" y="83"/>
                </a:lnTo>
                <a:lnTo>
                  <a:pt x="47" y="87"/>
                </a:lnTo>
                <a:lnTo>
                  <a:pt x="47" y="88"/>
                </a:lnTo>
                <a:lnTo>
                  <a:pt x="47" y="88"/>
                </a:lnTo>
                <a:lnTo>
                  <a:pt x="49" y="90"/>
                </a:lnTo>
                <a:lnTo>
                  <a:pt x="49" y="94"/>
                </a:lnTo>
                <a:lnTo>
                  <a:pt x="49" y="96"/>
                </a:lnTo>
                <a:lnTo>
                  <a:pt x="45" y="102"/>
                </a:lnTo>
                <a:lnTo>
                  <a:pt x="45" y="102"/>
                </a:lnTo>
                <a:lnTo>
                  <a:pt x="45" y="104"/>
                </a:lnTo>
                <a:lnTo>
                  <a:pt x="45" y="107"/>
                </a:lnTo>
                <a:lnTo>
                  <a:pt x="44" y="109"/>
                </a:lnTo>
                <a:lnTo>
                  <a:pt x="44" y="109"/>
                </a:lnTo>
                <a:lnTo>
                  <a:pt x="36" y="119"/>
                </a:lnTo>
                <a:lnTo>
                  <a:pt x="36" y="119"/>
                </a:lnTo>
                <a:lnTo>
                  <a:pt x="34" y="122"/>
                </a:lnTo>
                <a:lnTo>
                  <a:pt x="34" y="122"/>
                </a:lnTo>
                <a:lnTo>
                  <a:pt x="32" y="124"/>
                </a:lnTo>
                <a:lnTo>
                  <a:pt x="32" y="124"/>
                </a:lnTo>
                <a:lnTo>
                  <a:pt x="30" y="124"/>
                </a:lnTo>
                <a:lnTo>
                  <a:pt x="28" y="126"/>
                </a:lnTo>
                <a:lnTo>
                  <a:pt x="27" y="128"/>
                </a:lnTo>
                <a:lnTo>
                  <a:pt x="25" y="128"/>
                </a:lnTo>
                <a:lnTo>
                  <a:pt x="25" y="128"/>
                </a:lnTo>
                <a:lnTo>
                  <a:pt x="23" y="130"/>
                </a:lnTo>
                <a:lnTo>
                  <a:pt x="21" y="132"/>
                </a:lnTo>
                <a:lnTo>
                  <a:pt x="21" y="132"/>
                </a:lnTo>
                <a:lnTo>
                  <a:pt x="17" y="134"/>
                </a:lnTo>
                <a:lnTo>
                  <a:pt x="17" y="134"/>
                </a:lnTo>
                <a:lnTo>
                  <a:pt x="17" y="134"/>
                </a:lnTo>
                <a:lnTo>
                  <a:pt x="13" y="136"/>
                </a:lnTo>
                <a:lnTo>
                  <a:pt x="13" y="138"/>
                </a:lnTo>
                <a:lnTo>
                  <a:pt x="8" y="136"/>
                </a:lnTo>
                <a:lnTo>
                  <a:pt x="8" y="136"/>
                </a:lnTo>
                <a:lnTo>
                  <a:pt x="8" y="136"/>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97" name="Freeform 195"/>
          <p:cNvSpPr>
            <a:spLocks/>
          </p:cNvSpPr>
          <p:nvPr/>
        </p:nvSpPr>
        <p:spPr bwMode="auto">
          <a:xfrm>
            <a:off x="812840" y="3661632"/>
            <a:ext cx="346091" cy="363819"/>
          </a:xfrm>
          <a:custGeom>
            <a:avLst/>
            <a:gdLst>
              <a:gd name="T0" fmla="*/ 8 w 170"/>
              <a:gd name="T1" fmla="*/ 185 h 210"/>
              <a:gd name="T2" fmla="*/ 38 w 170"/>
              <a:gd name="T3" fmla="*/ 183 h 210"/>
              <a:gd name="T4" fmla="*/ 64 w 170"/>
              <a:gd name="T5" fmla="*/ 210 h 210"/>
              <a:gd name="T6" fmla="*/ 79 w 170"/>
              <a:gd name="T7" fmla="*/ 197 h 210"/>
              <a:gd name="T8" fmla="*/ 83 w 170"/>
              <a:gd name="T9" fmla="*/ 204 h 210"/>
              <a:gd name="T10" fmla="*/ 89 w 170"/>
              <a:gd name="T11" fmla="*/ 197 h 210"/>
              <a:gd name="T12" fmla="*/ 166 w 170"/>
              <a:gd name="T13" fmla="*/ 200 h 210"/>
              <a:gd name="T14" fmla="*/ 166 w 170"/>
              <a:gd name="T15" fmla="*/ 185 h 210"/>
              <a:gd name="T16" fmla="*/ 161 w 170"/>
              <a:gd name="T17" fmla="*/ 178 h 210"/>
              <a:gd name="T18" fmla="*/ 155 w 170"/>
              <a:gd name="T19" fmla="*/ 93 h 210"/>
              <a:gd name="T20" fmla="*/ 149 w 170"/>
              <a:gd name="T21" fmla="*/ 38 h 210"/>
              <a:gd name="T22" fmla="*/ 170 w 170"/>
              <a:gd name="T23" fmla="*/ 38 h 210"/>
              <a:gd name="T24" fmla="*/ 117 w 170"/>
              <a:gd name="T25" fmla="*/ 0 h 210"/>
              <a:gd name="T26" fmla="*/ 117 w 170"/>
              <a:gd name="T27" fmla="*/ 23 h 210"/>
              <a:gd name="T28" fmla="*/ 70 w 170"/>
              <a:gd name="T29" fmla="*/ 23 h 210"/>
              <a:gd name="T30" fmla="*/ 70 w 170"/>
              <a:gd name="T31" fmla="*/ 66 h 210"/>
              <a:gd name="T32" fmla="*/ 57 w 170"/>
              <a:gd name="T33" fmla="*/ 72 h 210"/>
              <a:gd name="T34" fmla="*/ 57 w 170"/>
              <a:gd name="T35" fmla="*/ 98 h 210"/>
              <a:gd name="T36" fmla="*/ 0 w 170"/>
              <a:gd name="T37" fmla="*/ 98 h 210"/>
              <a:gd name="T38" fmla="*/ 0 w 170"/>
              <a:gd name="T39" fmla="*/ 110 h 210"/>
              <a:gd name="T40" fmla="*/ 6 w 170"/>
              <a:gd name="T41" fmla="*/ 115 h 210"/>
              <a:gd name="T42" fmla="*/ 6 w 170"/>
              <a:gd name="T43" fmla="*/ 127 h 210"/>
              <a:gd name="T44" fmla="*/ 6 w 170"/>
              <a:gd name="T45" fmla="*/ 142 h 210"/>
              <a:gd name="T46" fmla="*/ 13 w 170"/>
              <a:gd name="T47" fmla="*/ 155 h 210"/>
              <a:gd name="T48" fmla="*/ 9 w 170"/>
              <a:gd name="T49" fmla="*/ 168 h 210"/>
              <a:gd name="T50" fmla="*/ 8 w 170"/>
              <a:gd name="T51" fmla="*/ 185 h 210"/>
              <a:gd name="T52" fmla="*/ 8 w 170"/>
              <a:gd name="T53" fmla="*/ 185 h 210"/>
              <a:gd name="T54" fmla="*/ 8 w 170"/>
              <a:gd name="T55" fmla="*/ 185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70" h="210">
                <a:moveTo>
                  <a:pt x="8" y="185"/>
                </a:moveTo>
                <a:lnTo>
                  <a:pt x="38" y="183"/>
                </a:lnTo>
                <a:lnTo>
                  <a:pt x="64" y="210"/>
                </a:lnTo>
                <a:lnTo>
                  <a:pt x="79" y="197"/>
                </a:lnTo>
                <a:lnTo>
                  <a:pt x="83" y="204"/>
                </a:lnTo>
                <a:lnTo>
                  <a:pt x="89" y="197"/>
                </a:lnTo>
                <a:lnTo>
                  <a:pt x="166" y="200"/>
                </a:lnTo>
                <a:lnTo>
                  <a:pt x="166" y="185"/>
                </a:lnTo>
                <a:lnTo>
                  <a:pt x="161" y="178"/>
                </a:lnTo>
                <a:lnTo>
                  <a:pt x="155" y="93"/>
                </a:lnTo>
                <a:lnTo>
                  <a:pt x="149" y="38"/>
                </a:lnTo>
                <a:lnTo>
                  <a:pt x="170" y="38"/>
                </a:lnTo>
                <a:lnTo>
                  <a:pt x="117" y="0"/>
                </a:lnTo>
                <a:lnTo>
                  <a:pt x="117" y="23"/>
                </a:lnTo>
                <a:lnTo>
                  <a:pt x="70" y="23"/>
                </a:lnTo>
                <a:lnTo>
                  <a:pt x="70" y="66"/>
                </a:lnTo>
                <a:lnTo>
                  <a:pt x="57" y="72"/>
                </a:lnTo>
                <a:lnTo>
                  <a:pt x="57" y="98"/>
                </a:lnTo>
                <a:lnTo>
                  <a:pt x="0" y="98"/>
                </a:lnTo>
                <a:lnTo>
                  <a:pt x="0" y="110"/>
                </a:lnTo>
                <a:lnTo>
                  <a:pt x="6" y="115"/>
                </a:lnTo>
                <a:lnTo>
                  <a:pt x="6" y="127"/>
                </a:lnTo>
                <a:lnTo>
                  <a:pt x="6" y="142"/>
                </a:lnTo>
                <a:lnTo>
                  <a:pt x="13" y="155"/>
                </a:lnTo>
                <a:lnTo>
                  <a:pt x="9" y="168"/>
                </a:lnTo>
                <a:lnTo>
                  <a:pt x="8" y="185"/>
                </a:lnTo>
                <a:lnTo>
                  <a:pt x="8" y="185"/>
                </a:lnTo>
                <a:lnTo>
                  <a:pt x="8" y="185"/>
                </a:lnTo>
                <a:close/>
              </a:path>
            </a:pathLst>
          </a:custGeom>
          <a:solidFill>
            <a:schemeClr val="bg1">
              <a:lumMod val="85000"/>
            </a:schemeClr>
          </a:solidFill>
          <a:ln w="635" cap="rnd">
            <a:solidFill>
              <a:schemeClr val="bg1">
                <a:alpha val="17000"/>
              </a:schemeClr>
            </a:solidFill>
            <a:round/>
            <a:headEnd/>
            <a:tailEnd/>
          </a:ln>
        </p:spPr>
        <p:txBody>
          <a:bodyPr/>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98" name="Freeform 196"/>
          <p:cNvSpPr>
            <a:spLocks/>
          </p:cNvSpPr>
          <p:nvPr/>
        </p:nvSpPr>
        <p:spPr bwMode="auto">
          <a:xfrm>
            <a:off x="812840" y="3661632"/>
            <a:ext cx="346091" cy="363819"/>
          </a:xfrm>
          <a:custGeom>
            <a:avLst/>
            <a:gdLst>
              <a:gd name="T0" fmla="*/ 8 w 170"/>
              <a:gd name="T1" fmla="*/ 185 h 210"/>
              <a:gd name="T2" fmla="*/ 38 w 170"/>
              <a:gd name="T3" fmla="*/ 183 h 210"/>
              <a:gd name="T4" fmla="*/ 64 w 170"/>
              <a:gd name="T5" fmla="*/ 210 h 210"/>
              <a:gd name="T6" fmla="*/ 79 w 170"/>
              <a:gd name="T7" fmla="*/ 197 h 210"/>
              <a:gd name="T8" fmla="*/ 83 w 170"/>
              <a:gd name="T9" fmla="*/ 204 h 210"/>
              <a:gd name="T10" fmla="*/ 89 w 170"/>
              <a:gd name="T11" fmla="*/ 197 h 210"/>
              <a:gd name="T12" fmla="*/ 166 w 170"/>
              <a:gd name="T13" fmla="*/ 200 h 210"/>
              <a:gd name="T14" fmla="*/ 166 w 170"/>
              <a:gd name="T15" fmla="*/ 185 h 210"/>
              <a:gd name="T16" fmla="*/ 161 w 170"/>
              <a:gd name="T17" fmla="*/ 178 h 210"/>
              <a:gd name="T18" fmla="*/ 155 w 170"/>
              <a:gd name="T19" fmla="*/ 93 h 210"/>
              <a:gd name="T20" fmla="*/ 149 w 170"/>
              <a:gd name="T21" fmla="*/ 38 h 210"/>
              <a:gd name="T22" fmla="*/ 170 w 170"/>
              <a:gd name="T23" fmla="*/ 38 h 210"/>
              <a:gd name="T24" fmla="*/ 117 w 170"/>
              <a:gd name="T25" fmla="*/ 0 h 210"/>
              <a:gd name="T26" fmla="*/ 117 w 170"/>
              <a:gd name="T27" fmla="*/ 23 h 210"/>
              <a:gd name="T28" fmla="*/ 70 w 170"/>
              <a:gd name="T29" fmla="*/ 23 h 210"/>
              <a:gd name="T30" fmla="*/ 70 w 170"/>
              <a:gd name="T31" fmla="*/ 66 h 210"/>
              <a:gd name="T32" fmla="*/ 57 w 170"/>
              <a:gd name="T33" fmla="*/ 72 h 210"/>
              <a:gd name="T34" fmla="*/ 57 w 170"/>
              <a:gd name="T35" fmla="*/ 98 h 210"/>
              <a:gd name="T36" fmla="*/ 0 w 170"/>
              <a:gd name="T37" fmla="*/ 98 h 210"/>
              <a:gd name="T38" fmla="*/ 0 w 170"/>
              <a:gd name="T39" fmla="*/ 110 h 210"/>
              <a:gd name="T40" fmla="*/ 6 w 170"/>
              <a:gd name="T41" fmla="*/ 115 h 210"/>
              <a:gd name="T42" fmla="*/ 6 w 170"/>
              <a:gd name="T43" fmla="*/ 127 h 210"/>
              <a:gd name="T44" fmla="*/ 6 w 170"/>
              <a:gd name="T45" fmla="*/ 142 h 210"/>
              <a:gd name="T46" fmla="*/ 13 w 170"/>
              <a:gd name="T47" fmla="*/ 155 h 210"/>
              <a:gd name="T48" fmla="*/ 9 w 170"/>
              <a:gd name="T49" fmla="*/ 168 h 210"/>
              <a:gd name="T50" fmla="*/ 8 w 170"/>
              <a:gd name="T51" fmla="*/ 185 h 210"/>
              <a:gd name="T52" fmla="*/ 8 w 170"/>
              <a:gd name="T53" fmla="*/ 185 h 210"/>
              <a:gd name="T54" fmla="*/ 8 w 170"/>
              <a:gd name="T55" fmla="*/ 185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70" h="210">
                <a:moveTo>
                  <a:pt x="8" y="185"/>
                </a:moveTo>
                <a:lnTo>
                  <a:pt x="38" y="183"/>
                </a:lnTo>
                <a:lnTo>
                  <a:pt x="64" y="210"/>
                </a:lnTo>
                <a:lnTo>
                  <a:pt x="79" y="197"/>
                </a:lnTo>
                <a:lnTo>
                  <a:pt x="83" y="204"/>
                </a:lnTo>
                <a:lnTo>
                  <a:pt x="89" y="197"/>
                </a:lnTo>
                <a:lnTo>
                  <a:pt x="166" y="200"/>
                </a:lnTo>
                <a:lnTo>
                  <a:pt x="166" y="185"/>
                </a:lnTo>
                <a:lnTo>
                  <a:pt x="161" y="178"/>
                </a:lnTo>
                <a:lnTo>
                  <a:pt x="155" y="93"/>
                </a:lnTo>
                <a:lnTo>
                  <a:pt x="149" y="38"/>
                </a:lnTo>
                <a:lnTo>
                  <a:pt x="170" y="38"/>
                </a:lnTo>
                <a:lnTo>
                  <a:pt x="117" y="0"/>
                </a:lnTo>
                <a:lnTo>
                  <a:pt x="117" y="23"/>
                </a:lnTo>
                <a:lnTo>
                  <a:pt x="70" y="23"/>
                </a:lnTo>
                <a:lnTo>
                  <a:pt x="70" y="66"/>
                </a:lnTo>
                <a:lnTo>
                  <a:pt x="57" y="72"/>
                </a:lnTo>
                <a:lnTo>
                  <a:pt x="57" y="98"/>
                </a:lnTo>
                <a:lnTo>
                  <a:pt x="0" y="98"/>
                </a:lnTo>
                <a:lnTo>
                  <a:pt x="0" y="110"/>
                </a:lnTo>
                <a:lnTo>
                  <a:pt x="6" y="115"/>
                </a:lnTo>
                <a:lnTo>
                  <a:pt x="6" y="127"/>
                </a:lnTo>
                <a:lnTo>
                  <a:pt x="6" y="142"/>
                </a:lnTo>
                <a:lnTo>
                  <a:pt x="13" y="155"/>
                </a:lnTo>
                <a:lnTo>
                  <a:pt x="9" y="168"/>
                </a:lnTo>
                <a:lnTo>
                  <a:pt x="8" y="185"/>
                </a:lnTo>
                <a:lnTo>
                  <a:pt x="8" y="185"/>
                </a:lnTo>
                <a:lnTo>
                  <a:pt x="8" y="185"/>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199" name="Freeform 197"/>
          <p:cNvSpPr>
            <a:spLocks/>
          </p:cNvSpPr>
          <p:nvPr/>
        </p:nvSpPr>
        <p:spPr bwMode="auto">
          <a:xfrm>
            <a:off x="812842" y="3647772"/>
            <a:ext cx="238191" cy="183643"/>
          </a:xfrm>
          <a:custGeom>
            <a:avLst/>
            <a:gdLst>
              <a:gd name="T0" fmla="*/ 51 w 117"/>
              <a:gd name="T1" fmla="*/ 0 h 106"/>
              <a:gd name="T2" fmla="*/ 47 w 117"/>
              <a:gd name="T3" fmla="*/ 6 h 106"/>
              <a:gd name="T4" fmla="*/ 47 w 117"/>
              <a:gd name="T5" fmla="*/ 12 h 106"/>
              <a:gd name="T6" fmla="*/ 47 w 117"/>
              <a:gd name="T7" fmla="*/ 12 h 106"/>
              <a:gd name="T8" fmla="*/ 45 w 117"/>
              <a:gd name="T9" fmla="*/ 14 h 106"/>
              <a:gd name="T10" fmla="*/ 45 w 117"/>
              <a:gd name="T11" fmla="*/ 15 h 106"/>
              <a:gd name="T12" fmla="*/ 45 w 117"/>
              <a:gd name="T13" fmla="*/ 15 h 106"/>
              <a:gd name="T14" fmla="*/ 45 w 117"/>
              <a:gd name="T15" fmla="*/ 19 h 106"/>
              <a:gd name="T16" fmla="*/ 42 w 117"/>
              <a:gd name="T17" fmla="*/ 23 h 106"/>
              <a:gd name="T18" fmla="*/ 42 w 117"/>
              <a:gd name="T19" fmla="*/ 23 h 106"/>
              <a:gd name="T20" fmla="*/ 38 w 117"/>
              <a:gd name="T21" fmla="*/ 25 h 106"/>
              <a:gd name="T22" fmla="*/ 34 w 117"/>
              <a:gd name="T23" fmla="*/ 29 h 106"/>
              <a:gd name="T24" fmla="*/ 34 w 117"/>
              <a:gd name="T25" fmla="*/ 29 h 106"/>
              <a:gd name="T26" fmla="*/ 28 w 117"/>
              <a:gd name="T27" fmla="*/ 34 h 106"/>
              <a:gd name="T28" fmla="*/ 28 w 117"/>
              <a:gd name="T29" fmla="*/ 34 h 106"/>
              <a:gd name="T30" fmla="*/ 26 w 117"/>
              <a:gd name="T31" fmla="*/ 38 h 106"/>
              <a:gd name="T32" fmla="*/ 26 w 117"/>
              <a:gd name="T33" fmla="*/ 42 h 106"/>
              <a:gd name="T34" fmla="*/ 26 w 117"/>
              <a:gd name="T35" fmla="*/ 44 h 106"/>
              <a:gd name="T36" fmla="*/ 26 w 117"/>
              <a:gd name="T37" fmla="*/ 51 h 106"/>
              <a:gd name="T38" fmla="*/ 26 w 117"/>
              <a:gd name="T39" fmla="*/ 51 h 106"/>
              <a:gd name="T40" fmla="*/ 26 w 117"/>
              <a:gd name="T41" fmla="*/ 53 h 106"/>
              <a:gd name="T42" fmla="*/ 25 w 117"/>
              <a:gd name="T43" fmla="*/ 55 h 106"/>
              <a:gd name="T44" fmla="*/ 25 w 117"/>
              <a:gd name="T45" fmla="*/ 59 h 106"/>
              <a:gd name="T46" fmla="*/ 25 w 117"/>
              <a:gd name="T47" fmla="*/ 59 h 106"/>
              <a:gd name="T48" fmla="*/ 21 w 117"/>
              <a:gd name="T49" fmla="*/ 63 h 106"/>
              <a:gd name="T50" fmla="*/ 21 w 117"/>
              <a:gd name="T51" fmla="*/ 65 h 106"/>
              <a:gd name="T52" fmla="*/ 17 w 117"/>
              <a:gd name="T53" fmla="*/ 65 h 106"/>
              <a:gd name="T54" fmla="*/ 17 w 117"/>
              <a:gd name="T55" fmla="*/ 65 h 106"/>
              <a:gd name="T56" fmla="*/ 13 w 117"/>
              <a:gd name="T57" fmla="*/ 66 h 106"/>
              <a:gd name="T58" fmla="*/ 11 w 117"/>
              <a:gd name="T59" fmla="*/ 66 h 106"/>
              <a:gd name="T60" fmla="*/ 9 w 117"/>
              <a:gd name="T61" fmla="*/ 68 h 106"/>
              <a:gd name="T62" fmla="*/ 9 w 117"/>
              <a:gd name="T63" fmla="*/ 68 h 106"/>
              <a:gd name="T64" fmla="*/ 9 w 117"/>
              <a:gd name="T65" fmla="*/ 70 h 106"/>
              <a:gd name="T66" fmla="*/ 9 w 117"/>
              <a:gd name="T67" fmla="*/ 70 h 106"/>
              <a:gd name="T68" fmla="*/ 9 w 117"/>
              <a:gd name="T69" fmla="*/ 70 h 106"/>
              <a:gd name="T70" fmla="*/ 9 w 117"/>
              <a:gd name="T71" fmla="*/ 74 h 106"/>
              <a:gd name="T72" fmla="*/ 9 w 117"/>
              <a:gd name="T73" fmla="*/ 74 h 106"/>
              <a:gd name="T74" fmla="*/ 9 w 117"/>
              <a:gd name="T75" fmla="*/ 78 h 106"/>
              <a:gd name="T76" fmla="*/ 8 w 117"/>
              <a:gd name="T77" fmla="*/ 80 h 106"/>
              <a:gd name="T78" fmla="*/ 6 w 117"/>
              <a:gd name="T79" fmla="*/ 82 h 106"/>
              <a:gd name="T80" fmla="*/ 6 w 117"/>
              <a:gd name="T81" fmla="*/ 84 h 106"/>
              <a:gd name="T82" fmla="*/ 6 w 117"/>
              <a:gd name="T83" fmla="*/ 84 h 106"/>
              <a:gd name="T84" fmla="*/ 4 w 117"/>
              <a:gd name="T85" fmla="*/ 87 h 106"/>
              <a:gd name="T86" fmla="*/ 4 w 117"/>
              <a:gd name="T87" fmla="*/ 89 h 106"/>
              <a:gd name="T88" fmla="*/ 0 w 117"/>
              <a:gd name="T89" fmla="*/ 97 h 106"/>
              <a:gd name="T90" fmla="*/ 0 w 117"/>
              <a:gd name="T91" fmla="*/ 106 h 106"/>
              <a:gd name="T92" fmla="*/ 57 w 117"/>
              <a:gd name="T93" fmla="*/ 106 h 106"/>
              <a:gd name="T94" fmla="*/ 57 w 117"/>
              <a:gd name="T95" fmla="*/ 80 h 106"/>
              <a:gd name="T96" fmla="*/ 70 w 117"/>
              <a:gd name="T97" fmla="*/ 72 h 106"/>
              <a:gd name="T98" fmla="*/ 70 w 117"/>
              <a:gd name="T99" fmla="*/ 31 h 106"/>
              <a:gd name="T100" fmla="*/ 117 w 117"/>
              <a:gd name="T101" fmla="*/ 31 h 106"/>
              <a:gd name="T102" fmla="*/ 117 w 117"/>
              <a:gd name="T103" fmla="*/ 0 h 106"/>
              <a:gd name="T104" fmla="*/ 51 w 117"/>
              <a:gd name="T105" fmla="*/ 0 h 106"/>
              <a:gd name="T106" fmla="*/ 51 w 117"/>
              <a:gd name="T107" fmla="*/ 0 h 106"/>
              <a:gd name="T108" fmla="*/ 51 w 117"/>
              <a:gd name="T109" fmla="*/ 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7" h="106">
                <a:moveTo>
                  <a:pt x="51" y="0"/>
                </a:moveTo>
                <a:lnTo>
                  <a:pt x="47" y="6"/>
                </a:lnTo>
                <a:lnTo>
                  <a:pt x="47" y="12"/>
                </a:lnTo>
                <a:lnTo>
                  <a:pt x="47" y="12"/>
                </a:lnTo>
                <a:lnTo>
                  <a:pt x="45" y="14"/>
                </a:lnTo>
                <a:lnTo>
                  <a:pt x="45" y="15"/>
                </a:lnTo>
                <a:lnTo>
                  <a:pt x="45" y="15"/>
                </a:lnTo>
                <a:lnTo>
                  <a:pt x="45" y="19"/>
                </a:lnTo>
                <a:lnTo>
                  <a:pt x="42" y="23"/>
                </a:lnTo>
                <a:lnTo>
                  <a:pt x="42" y="23"/>
                </a:lnTo>
                <a:lnTo>
                  <a:pt x="38" y="25"/>
                </a:lnTo>
                <a:lnTo>
                  <a:pt x="34" y="29"/>
                </a:lnTo>
                <a:lnTo>
                  <a:pt x="34" y="29"/>
                </a:lnTo>
                <a:lnTo>
                  <a:pt x="28" y="34"/>
                </a:lnTo>
                <a:lnTo>
                  <a:pt x="28" y="34"/>
                </a:lnTo>
                <a:lnTo>
                  <a:pt x="26" y="38"/>
                </a:lnTo>
                <a:lnTo>
                  <a:pt x="26" y="42"/>
                </a:lnTo>
                <a:lnTo>
                  <a:pt x="26" y="44"/>
                </a:lnTo>
                <a:lnTo>
                  <a:pt x="26" y="51"/>
                </a:lnTo>
                <a:lnTo>
                  <a:pt x="26" y="51"/>
                </a:lnTo>
                <a:lnTo>
                  <a:pt x="26" y="53"/>
                </a:lnTo>
                <a:lnTo>
                  <a:pt x="25" y="55"/>
                </a:lnTo>
                <a:lnTo>
                  <a:pt x="25" y="59"/>
                </a:lnTo>
                <a:lnTo>
                  <a:pt x="25" y="59"/>
                </a:lnTo>
                <a:lnTo>
                  <a:pt x="21" y="63"/>
                </a:lnTo>
                <a:lnTo>
                  <a:pt x="21" y="65"/>
                </a:lnTo>
                <a:lnTo>
                  <a:pt x="17" y="65"/>
                </a:lnTo>
                <a:lnTo>
                  <a:pt x="17" y="65"/>
                </a:lnTo>
                <a:lnTo>
                  <a:pt x="13" y="66"/>
                </a:lnTo>
                <a:lnTo>
                  <a:pt x="11" y="66"/>
                </a:lnTo>
                <a:lnTo>
                  <a:pt x="9" y="68"/>
                </a:lnTo>
                <a:lnTo>
                  <a:pt x="9" y="68"/>
                </a:lnTo>
                <a:lnTo>
                  <a:pt x="9" y="70"/>
                </a:lnTo>
                <a:lnTo>
                  <a:pt x="9" y="70"/>
                </a:lnTo>
                <a:lnTo>
                  <a:pt x="9" y="70"/>
                </a:lnTo>
                <a:lnTo>
                  <a:pt x="9" y="74"/>
                </a:lnTo>
                <a:lnTo>
                  <a:pt x="9" y="74"/>
                </a:lnTo>
                <a:lnTo>
                  <a:pt x="9" y="78"/>
                </a:lnTo>
                <a:lnTo>
                  <a:pt x="8" y="80"/>
                </a:lnTo>
                <a:lnTo>
                  <a:pt x="6" y="82"/>
                </a:lnTo>
                <a:lnTo>
                  <a:pt x="6" y="84"/>
                </a:lnTo>
                <a:lnTo>
                  <a:pt x="6" y="84"/>
                </a:lnTo>
                <a:lnTo>
                  <a:pt x="4" y="87"/>
                </a:lnTo>
                <a:lnTo>
                  <a:pt x="4" y="89"/>
                </a:lnTo>
                <a:lnTo>
                  <a:pt x="0" y="97"/>
                </a:lnTo>
                <a:lnTo>
                  <a:pt x="0" y="106"/>
                </a:lnTo>
                <a:lnTo>
                  <a:pt x="57" y="106"/>
                </a:lnTo>
                <a:lnTo>
                  <a:pt x="57" y="80"/>
                </a:lnTo>
                <a:lnTo>
                  <a:pt x="70" y="72"/>
                </a:lnTo>
                <a:lnTo>
                  <a:pt x="70" y="31"/>
                </a:lnTo>
                <a:lnTo>
                  <a:pt x="117" y="31"/>
                </a:lnTo>
                <a:lnTo>
                  <a:pt x="117" y="0"/>
                </a:lnTo>
                <a:lnTo>
                  <a:pt x="51" y="0"/>
                </a:lnTo>
                <a:lnTo>
                  <a:pt x="51" y="0"/>
                </a:lnTo>
                <a:lnTo>
                  <a:pt x="51" y="0"/>
                </a:lnTo>
                <a:close/>
              </a:path>
            </a:pathLst>
          </a:custGeom>
          <a:solidFill>
            <a:schemeClr val="bg1">
              <a:lumMod val="85000"/>
            </a:schemeClr>
          </a:solidFill>
          <a:ln w="635" cap="rnd">
            <a:solidFill>
              <a:schemeClr val="bg1">
                <a:alpha val="17000"/>
              </a:schemeClr>
            </a:solidFill>
            <a:round/>
            <a:headEnd/>
            <a:tailEnd/>
          </a:ln>
        </p:spPr>
        <p:txBody>
          <a:bodyPr/>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00" name="Freeform 198"/>
          <p:cNvSpPr>
            <a:spLocks/>
          </p:cNvSpPr>
          <p:nvPr/>
        </p:nvSpPr>
        <p:spPr bwMode="auto">
          <a:xfrm>
            <a:off x="812842" y="3647772"/>
            <a:ext cx="238191" cy="183643"/>
          </a:xfrm>
          <a:custGeom>
            <a:avLst/>
            <a:gdLst>
              <a:gd name="T0" fmla="*/ 51 w 117"/>
              <a:gd name="T1" fmla="*/ 0 h 106"/>
              <a:gd name="T2" fmla="*/ 47 w 117"/>
              <a:gd name="T3" fmla="*/ 6 h 106"/>
              <a:gd name="T4" fmla="*/ 47 w 117"/>
              <a:gd name="T5" fmla="*/ 12 h 106"/>
              <a:gd name="T6" fmla="*/ 47 w 117"/>
              <a:gd name="T7" fmla="*/ 12 h 106"/>
              <a:gd name="T8" fmla="*/ 45 w 117"/>
              <a:gd name="T9" fmla="*/ 14 h 106"/>
              <a:gd name="T10" fmla="*/ 45 w 117"/>
              <a:gd name="T11" fmla="*/ 15 h 106"/>
              <a:gd name="T12" fmla="*/ 45 w 117"/>
              <a:gd name="T13" fmla="*/ 15 h 106"/>
              <a:gd name="T14" fmla="*/ 45 w 117"/>
              <a:gd name="T15" fmla="*/ 19 h 106"/>
              <a:gd name="T16" fmla="*/ 42 w 117"/>
              <a:gd name="T17" fmla="*/ 23 h 106"/>
              <a:gd name="T18" fmla="*/ 42 w 117"/>
              <a:gd name="T19" fmla="*/ 23 h 106"/>
              <a:gd name="T20" fmla="*/ 38 w 117"/>
              <a:gd name="T21" fmla="*/ 25 h 106"/>
              <a:gd name="T22" fmla="*/ 34 w 117"/>
              <a:gd name="T23" fmla="*/ 29 h 106"/>
              <a:gd name="T24" fmla="*/ 34 w 117"/>
              <a:gd name="T25" fmla="*/ 29 h 106"/>
              <a:gd name="T26" fmla="*/ 28 w 117"/>
              <a:gd name="T27" fmla="*/ 34 h 106"/>
              <a:gd name="T28" fmla="*/ 28 w 117"/>
              <a:gd name="T29" fmla="*/ 34 h 106"/>
              <a:gd name="T30" fmla="*/ 26 w 117"/>
              <a:gd name="T31" fmla="*/ 38 h 106"/>
              <a:gd name="T32" fmla="*/ 26 w 117"/>
              <a:gd name="T33" fmla="*/ 42 h 106"/>
              <a:gd name="T34" fmla="*/ 26 w 117"/>
              <a:gd name="T35" fmla="*/ 44 h 106"/>
              <a:gd name="T36" fmla="*/ 26 w 117"/>
              <a:gd name="T37" fmla="*/ 51 h 106"/>
              <a:gd name="T38" fmla="*/ 26 w 117"/>
              <a:gd name="T39" fmla="*/ 51 h 106"/>
              <a:gd name="T40" fmla="*/ 26 w 117"/>
              <a:gd name="T41" fmla="*/ 53 h 106"/>
              <a:gd name="T42" fmla="*/ 25 w 117"/>
              <a:gd name="T43" fmla="*/ 55 h 106"/>
              <a:gd name="T44" fmla="*/ 25 w 117"/>
              <a:gd name="T45" fmla="*/ 59 h 106"/>
              <a:gd name="T46" fmla="*/ 25 w 117"/>
              <a:gd name="T47" fmla="*/ 59 h 106"/>
              <a:gd name="T48" fmla="*/ 21 w 117"/>
              <a:gd name="T49" fmla="*/ 63 h 106"/>
              <a:gd name="T50" fmla="*/ 21 w 117"/>
              <a:gd name="T51" fmla="*/ 65 h 106"/>
              <a:gd name="T52" fmla="*/ 17 w 117"/>
              <a:gd name="T53" fmla="*/ 65 h 106"/>
              <a:gd name="T54" fmla="*/ 17 w 117"/>
              <a:gd name="T55" fmla="*/ 65 h 106"/>
              <a:gd name="T56" fmla="*/ 13 w 117"/>
              <a:gd name="T57" fmla="*/ 66 h 106"/>
              <a:gd name="T58" fmla="*/ 11 w 117"/>
              <a:gd name="T59" fmla="*/ 66 h 106"/>
              <a:gd name="T60" fmla="*/ 9 w 117"/>
              <a:gd name="T61" fmla="*/ 68 h 106"/>
              <a:gd name="T62" fmla="*/ 9 w 117"/>
              <a:gd name="T63" fmla="*/ 68 h 106"/>
              <a:gd name="T64" fmla="*/ 9 w 117"/>
              <a:gd name="T65" fmla="*/ 70 h 106"/>
              <a:gd name="T66" fmla="*/ 9 w 117"/>
              <a:gd name="T67" fmla="*/ 70 h 106"/>
              <a:gd name="T68" fmla="*/ 9 w 117"/>
              <a:gd name="T69" fmla="*/ 70 h 106"/>
              <a:gd name="T70" fmla="*/ 9 w 117"/>
              <a:gd name="T71" fmla="*/ 74 h 106"/>
              <a:gd name="T72" fmla="*/ 9 w 117"/>
              <a:gd name="T73" fmla="*/ 74 h 106"/>
              <a:gd name="T74" fmla="*/ 9 w 117"/>
              <a:gd name="T75" fmla="*/ 78 h 106"/>
              <a:gd name="T76" fmla="*/ 8 w 117"/>
              <a:gd name="T77" fmla="*/ 80 h 106"/>
              <a:gd name="T78" fmla="*/ 6 w 117"/>
              <a:gd name="T79" fmla="*/ 82 h 106"/>
              <a:gd name="T80" fmla="*/ 6 w 117"/>
              <a:gd name="T81" fmla="*/ 84 h 106"/>
              <a:gd name="T82" fmla="*/ 6 w 117"/>
              <a:gd name="T83" fmla="*/ 84 h 106"/>
              <a:gd name="T84" fmla="*/ 4 w 117"/>
              <a:gd name="T85" fmla="*/ 87 h 106"/>
              <a:gd name="T86" fmla="*/ 4 w 117"/>
              <a:gd name="T87" fmla="*/ 89 h 106"/>
              <a:gd name="T88" fmla="*/ 0 w 117"/>
              <a:gd name="T89" fmla="*/ 97 h 106"/>
              <a:gd name="T90" fmla="*/ 0 w 117"/>
              <a:gd name="T91" fmla="*/ 106 h 106"/>
              <a:gd name="T92" fmla="*/ 57 w 117"/>
              <a:gd name="T93" fmla="*/ 106 h 106"/>
              <a:gd name="T94" fmla="*/ 57 w 117"/>
              <a:gd name="T95" fmla="*/ 80 h 106"/>
              <a:gd name="T96" fmla="*/ 70 w 117"/>
              <a:gd name="T97" fmla="*/ 72 h 106"/>
              <a:gd name="T98" fmla="*/ 70 w 117"/>
              <a:gd name="T99" fmla="*/ 31 h 106"/>
              <a:gd name="T100" fmla="*/ 117 w 117"/>
              <a:gd name="T101" fmla="*/ 31 h 106"/>
              <a:gd name="T102" fmla="*/ 117 w 117"/>
              <a:gd name="T103" fmla="*/ 0 h 106"/>
              <a:gd name="T104" fmla="*/ 51 w 117"/>
              <a:gd name="T105" fmla="*/ 0 h 106"/>
              <a:gd name="T106" fmla="*/ 51 w 117"/>
              <a:gd name="T107" fmla="*/ 0 h 106"/>
              <a:gd name="T108" fmla="*/ 51 w 117"/>
              <a:gd name="T109" fmla="*/ 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7" h="106">
                <a:moveTo>
                  <a:pt x="51" y="0"/>
                </a:moveTo>
                <a:lnTo>
                  <a:pt x="47" y="6"/>
                </a:lnTo>
                <a:lnTo>
                  <a:pt x="47" y="12"/>
                </a:lnTo>
                <a:lnTo>
                  <a:pt x="47" y="12"/>
                </a:lnTo>
                <a:lnTo>
                  <a:pt x="45" y="14"/>
                </a:lnTo>
                <a:lnTo>
                  <a:pt x="45" y="15"/>
                </a:lnTo>
                <a:lnTo>
                  <a:pt x="45" y="15"/>
                </a:lnTo>
                <a:lnTo>
                  <a:pt x="45" y="19"/>
                </a:lnTo>
                <a:lnTo>
                  <a:pt x="42" y="23"/>
                </a:lnTo>
                <a:lnTo>
                  <a:pt x="42" y="23"/>
                </a:lnTo>
                <a:lnTo>
                  <a:pt x="38" y="25"/>
                </a:lnTo>
                <a:lnTo>
                  <a:pt x="34" y="29"/>
                </a:lnTo>
                <a:lnTo>
                  <a:pt x="34" y="29"/>
                </a:lnTo>
                <a:lnTo>
                  <a:pt x="28" y="34"/>
                </a:lnTo>
                <a:lnTo>
                  <a:pt x="28" y="34"/>
                </a:lnTo>
                <a:lnTo>
                  <a:pt x="26" y="38"/>
                </a:lnTo>
                <a:lnTo>
                  <a:pt x="26" y="42"/>
                </a:lnTo>
                <a:lnTo>
                  <a:pt x="26" y="44"/>
                </a:lnTo>
                <a:lnTo>
                  <a:pt x="26" y="51"/>
                </a:lnTo>
                <a:lnTo>
                  <a:pt x="26" y="51"/>
                </a:lnTo>
                <a:lnTo>
                  <a:pt x="26" y="53"/>
                </a:lnTo>
                <a:lnTo>
                  <a:pt x="25" y="55"/>
                </a:lnTo>
                <a:lnTo>
                  <a:pt x="25" y="59"/>
                </a:lnTo>
                <a:lnTo>
                  <a:pt x="25" y="59"/>
                </a:lnTo>
                <a:lnTo>
                  <a:pt x="21" y="63"/>
                </a:lnTo>
                <a:lnTo>
                  <a:pt x="21" y="65"/>
                </a:lnTo>
                <a:lnTo>
                  <a:pt x="17" y="65"/>
                </a:lnTo>
                <a:lnTo>
                  <a:pt x="17" y="65"/>
                </a:lnTo>
                <a:lnTo>
                  <a:pt x="13" y="66"/>
                </a:lnTo>
                <a:lnTo>
                  <a:pt x="11" y="66"/>
                </a:lnTo>
                <a:lnTo>
                  <a:pt x="9" y="68"/>
                </a:lnTo>
                <a:lnTo>
                  <a:pt x="9" y="68"/>
                </a:lnTo>
                <a:lnTo>
                  <a:pt x="9" y="70"/>
                </a:lnTo>
                <a:lnTo>
                  <a:pt x="9" y="70"/>
                </a:lnTo>
                <a:lnTo>
                  <a:pt x="9" y="70"/>
                </a:lnTo>
                <a:lnTo>
                  <a:pt x="9" y="74"/>
                </a:lnTo>
                <a:lnTo>
                  <a:pt x="9" y="74"/>
                </a:lnTo>
                <a:lnTo>
                  <a:pt x="9" y="78"/>
                </a:lnTo>
                <a:lnTo>
                  <a:pt x="8" y="80"/>
                </a:lnTo>
                <a:lnTo>
                  <a:pt x="6" y="82"/>
                </a:lnTo>
                <a:lnTo>
                  <a:pt x="6" y="84"/>
                </a:lnTo>
                <a:lnTo>
                  <a:pt x="6" y="84"/>
                </a:lnTo>
                <a:lnTo>
                  <a:pt x="4" y="87"/>
                </a:lnTo>
                <a:lnTo>
                  <a:pt x="4" y="89"/>
                </a:lnTo>
                <a:lnTo>
                  <a:pt x="0" y="97"/>
                </a:lnTo>
                <a:lnTo>
                  <a:pt x="0" y="106"/>
                </a:lnTo>
                <a:lnTo>
                  <a:pt x="57" y="106"/>
                </a:lnTo>
                <a:lnTo>
                  <a:pt x="57" y="80"/>
                </a:lnTo>
                <a:lnTo>
                  <a:pt x="70" y="72"/>
                </a:lnTo>
                <a:lnTo>
                  <a:pt x="70" y="31"/>
                </a:lnTo>
                <a:lnTo>
                  <a:pt x="117" y="31"/>
                </a:lnTo>
                <a:lnTo>
                  <a:pt x="117" y="0"/>
                </a:lnTo>
                <a:lnTo>
                  <a:pt x="51" y="0"/>
                </a:lnTo>
                <a:lnTo>
                  <a:pt x="51" y="0"/>
                </a:lnTo>
                <a:lnTo>
                  <a:pt x="51" y="0"/>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01" name="Freeform 199"/>
          <p:cNvSpPr>
            <a:spLocks/>
          </p:cNvSpPr>
          <p:nvPr/>
        </p:nvSpPr>
        <p:spPr bwMode="auto">
          <a:xfrm>
            <a:off x="812839" y="3978671"/>
            <a:ext cx="158795" cy="117808"/>
          </a:xfrm>
          <a:custGeom>
            <a:avLst/>
            <a:gdLst>
              <a:gd name="T0" fmla="*/ 8 w 78"/>
              <a:gd name="T1" fmla="*/ 2 h 68"/>
              <a:gd name="T2" fmla="*/ 38 w 78"/>
              <a:gd name="T3" fmla="*/ 0 h 68"/>
              <a:gd name="T4" fmla="*/ 64 w 78"/>
              <a:gd name="T5" fmla="*/ 29 h 68"/>
              <a:gd name="T6" fmla="*/ 72 w 78"/>
              <a:gd name="T7" fmla="*/ 48 h 68"/>
              <a:gd name="T8" fmla="*/ 78 w 78"/>
              <a:gd name="T9" fmla="*/ 53 h 68"/>
              <a:gd name="T10" fmla="*/ 78 w 78"/>
              <a:gd name="T11" fmla="*/ 68 h 68"/>
              <a:gd name="T12" fmla="*/ 47 w 78"/>
              <a:gd name="T13" fmla="*/ 65 h 68"/>
              <a:gd name="T14" fmla="*/ 34 w 78"/>
              <a:gd name="T15" fmla="*/ 65 h 68"/>
              <a:gd name="T16" fmla="*/ 23 w 78"/>
              <a:gd name="T17" fmla="*/ 65 h 68"/>
              <a:gd name="T18" fmla="*/ 15 w 78"/>
              <a:gd name="T19" fmla="*/ 65 h 68"/>
              <a:gd name="T20" fmla="*/ 2 w 78"/>
              <a:gd name="T21" fmla="*/ 67 h 68"/>
              <a:gd name="T22" fmla="*/ 2 w 78"/>
              <a:gd name="T23" fmla="*/ 57 h 68"/>
              <a:gd name="T24" fmla="*/ 4 w 78"/>
              <a:gd name="T25" fmla="*/ 48 h 68"/>
              <a:gd name="T26" fmla="*/ 6 w 78"/>
              <a:gd name="T27" fmla="*/ 40 h 68"/>
              <a:gd name="T28" fmla="*/ 0 w 78"/>
              <a:gd name="T29" fmla="*/ 32 h 68"/>
              <a:gd name="T30" fmla="*/ 0 w 78"/>
              <a:gd name="T31" fmla="*/ 27 h 68"/>
              <a:gd name="T32" fmla="*/ 4 w 78"/>
              <a:gd name="T33" fmla="*/ 17 h 68"/>
              <a:gd name="T34" fmla="*/ 9 w 78"/>
              <a:gd name="T35" fmla="*/ 12 h 68"/>
              <a:gd name="T36" fmla="*/ 8 w 78"/>
              <a:gd name="T37" fmla="*/ 2 h 68"/>
              <a:gd name="T38" fmla="*/ 8 w 78"/>
              <a:gd name="T39" fmla="*/ 2 h 68"/>
              <a:gd name="T40" fmla="*/ 8 w 78"/>
              <a:gd name="T41" fmla="*/ 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8" h="68">
                <a:moveTo>
                  <a:pt x="8" y="2"/>
                </a:moveTo>
                <a:lnTo>
                  <a:pt x="38" y="0"/>
                </a:lnTo>
                <a:lnTo>
                  <a:pt x="64" y="29"/>
                </a:lnTo>
                <a:lnTo>
                  <a:pt x="72" y="48"/>
                </a:lnTo>
                <a:lnTo>
                  <a:pt x="78" y="53"/>
                </a:lnTo>
                <a:lnTo>
                  <a:pt x="78" y="68"/>
                </a:lnTo>
                <a:lnTo>
                  <a:pt x="47" y="65"/>
                </a:lnTo>
                <a:lnTo>
                  <a:pt x="34" y="65"/>
                </a:lnTo>
                <a:lnTo>
                  <a:pt x="23" y="65"/>
                </a:lnTo>
                <a:lnTo>
                  <a:pt x="15" y="65"/>
                </a:lnTo>
                <a:lnTo>
                  <a:pt x="2" y="67"/>
                </a:lnTo>
                <a:lnTo>
                  <a:pt x="2" y="57"/>
                </a:lnTo>
                <a:lnTo>
                  <a:pt x="4" y="48"/>
                </a:lnTo>
                <a:lnTo>
                  <a:pt x="6" y="40"/>
                </a:lnTo>
                <a:lnTo>
                  <a:pt x="0" y="32"/>
                </a:lnTo>
                <a:lnTo>
                  <a:pt x="0" y="27"/>
                </a:lnTo>
                <a:lnTo>
                  <a:pt x="4" y="17"/>
                </a:lnTo>
                <a:lnTo>
                  <a:pt x="9" y="12"/>
                </a:lnTo>
                <a:lnTo>
                  <a:pt x="8" y="2"/>
                </a:lnTo>
                <a:lnTo>
                  <a:pt x="8" y="2"/>
                </a:lnTo>
                <a:lnTo>
                  <a:pt x="8" y="2"/>
                </a:lnTo>
                <a:close/>
              </a:path>
            </a:pathLst>
          </a:custGeom>
          <a:solidFill>
            <a:schemeClr val="bg1">
              <a:lumMod val="85000"/>
            </a:schemeClr>
          </a:solidFill>
          <a:ln w="635" cap="rnd">
            <a:solidFill>
              <a:schemeClr val="bg1">
                <a:alpha val="17000"/>
              </a:schemeClr>
            </a:solidFill>
            <a:round/>
            <a:headEnd/>
            <a:tailEnd/>
          </a:ln>
        </p:spPr>
        <p:txBody>
          <a:bodyPr/>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02" name="Freeform 200"/>
          <p:cNvSpPr>
            <a:spLocks/>
          </p:cNvSpPr>
          <p:nvPr/>
        </p:nvSpPr>
        <p:spPr bwMode="auto">
          <a:xfrm>
            <a:off x="812839" y="3978671"/>
            <a:ext cx="158795" cy="117808"/>
          </a:xfrm>
          <a:custGeom>
            <a:avLst/>
            <a:gdLst>
              <a:gd name="T0" fmla="*/ 8 w 78"/>
              <a:gd name="T1" fmla="*/ 2 h 68"/>
              <a:gd name="T2" fmla="*/ 38 w 78"/>
              <a:gd name="T3" fmla="*/ 0 h 68"/>
              <a:gd name="T4" fmla="*/ 64 w 78"/>
              <a:gd name="T5" fmla="*/ 29 h 68"/>
              <a:gd name="T6" fmla="*/ 72 w 78"/>
              <a:gd name="T7" fmla="*/ 48 h 68"/>
              <a:gd name="T8" fmla="*/ 78 w 78"/>
              <a:gd name="T9" fmla="*/ 53 h 68"/>
              <a:gd name="T10" fmla="*/ 78 w 78"/>
              <a:gd name="T11" fmla="*/ 68 h 68"/>
              <a:gd name="T12" fmla="*/ 47 w 78"/>
              <a:gd name="T13" fmla="*/ 65 h 68"/>
              <a:gd name="T14" fmla="*/ 34 w 78"/>
              <a:gd name="T15" fmla="*/ 65 h 68"/>
              <a:gd name="T16" fmla="*/ 23 w 78"/>
              <a:gd name="T17" fmla="*/ 65 h 68"/>
              <a:gd name="T18" fmla="*/ 15 w 78"/>
              <a:gd name="T19" fmla="*/ 65 h 68"/>
              <a:gd name="T20" fmla="*/ 2 w 78"/>
              <a:gd name="T21" fmla="*/ 67 h 68"/>
              <a:gd name="T22" fmla="*/ 2 w 78"/>
              <a:gd name="T23" fmla="*/ 57 h 68"/>
              <a:gd name="T24" fmla="*/ 4 w 78"/>
              <a:gd name="T25" fmla="*/ 48 h 68"/>
              <a:gd name="T26" fmla="*/ 6 w 78"/>
              <a:gd name="T27" fmla="*/ 40 h 68"/>
              <a:gd name="T28" fmla="*/ 0 w 78"/>
              <a:gd name="T29" fmla="*/ 32 h 68"/>
              <a:gd name="T30" fmla="*/ 0 w 78"/>
              <a:gd name="T31" fmla="*/ 27 h 68"/>
              <a:gd name="T32" fmla="*/ 4 w 78"/>
              <a:gd name="T33" fmla="*/ 17 h 68"/>
              <a:gd name="T34" fmla="*/ 9 w 78"/>
              <a:gd name="T35" fmla="*/ 12 h 68"/>
              <a:gd name="T36" fmla="*/ 8 w 78"/>
              <a:gd name="T37" fmla="*/ 2 h 68"/>
              <a:gd name="T38" fmla="*/ 8 w 78"/>
              <a:gd name="T39" fmla="*/ 2 h 68"/>
              <a:gd name="T40" fmla="*/ 8 w 78"/>
              <a:gd name="T41" fmla="*/ 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8" h="68">
                <a:moveTo>
                  <a:pt x="8" y="2"/>
                </a:moveTo>
                <a:lnTo>
                  <a:pt x="38" y="0"/>
                </a:lnTo>
                <a:lnTo>
                  <a:pt x="64" y="29"/>
                </a:lnTo>
                <a:lnTo>
                  <a:pt x="72" y="48"/>
                </a:lnTo>
                <a:lnTo>
                  <a:pt x="78" y="53"/>
                </a:lnTo>
                <a:lnTo>
                  <a:pt x="78" y="68"/>
                </a:lnTo>
                <a:lnTo>
                  <a:pt x="47" y="65"/>
                </a:lnTo>
                <a:lnTo>
                  <a:pt x="34" y="65"/>
                </a:lnTo>
                <a:lnTo>
                  <a:pt x="23" y="65"/>
                </a:lnTo>
                <a:lnTo>
                  <a:pt x="15" y="65"/>
                </a:lnTo>
                <a:lnTo>
                  <a:pt x="2" y="67"/>
                </a:lnTo>
                <a:lnTo>
                  <a:pt x="2" y="57"/>
                </a:lnTo>
                <a:lnTo>
                  <a:pt x="4" y="48"/>
                </a:lnTo>
                <a:lnTo>
                  <a:pt x="6" y="40"/>
                </a:lnTo>
                <a:lnTo>
                  <a:pt x="0" y="32"/>
                </a:lnTo>
                <a:lnTo>
                  <a:pt x="0" y="27"/>
                </a:lnTo>
                <a:lnTo>
                  <a:pt x="4" y="17"/>
                </a:lnTo>
                <a:lnTo>
                  <a:pt x="9" y="12"/>
                </a:lnTo>
                <a:lnTo>
                  <a:pt x="8" y="2"/>
                </a:lnTo>
                <a:lnTo>
                  <a:pt x="8" y="2"/>
                </a:lnTo>
                <a:lnTo>
                  <a:pt x="8" y="2"/>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03" name="Freeform 201"/>
          <p:cNvSpPr>
            <a:spLocks/>
          </p:cNvSpPr>
          <p:nvPr/>
        </p:nvSpPr>
        <p:spPr bwMode="auto">
          <a:xfrm>
            <a:off x="1055103" y="4136325"/>
            <a:ext cx="181188" cy="187107"/>
          </a:xfrm>
          <a:custGeom>
            <a:avLst/>
            <a:gdLst>
              <a:gd name="T0" fmla="*/ 10 w 89"/>
              <a:gd name="T1" fmla="*/ 8 h 108"/>
              <a:gd name="T2" fmla="*/ 25 w 89"/>
              <a:gd name="T3" fmla="*/ 8 h 108"/>
              <a:gd name="T4" fmla="*/ 36 w 89"/>
              <a:gd name="T5" fmla="*/ 0 h 108"/>
              <a:gd name="T6" fmla="*/ 36 w 89"/>
              <a:gd name="T7" fmla="*/ 11 h 108"/>
              <a:gd name="T8" fmla="*/ 46 w 89"/>
              <a:gd name="T9" fmla="*/ 4 h 108"/>
              <a:gd name="T10" fmla="*/ 59 w 89"/>
              <a:gd name="T11" fmla="*/ 19 h 108"/>
              <a:gd name="T12" fmla="*/ 72 w 89"/>
              <a:gd name="T13" fmla="*/ 13 h 108"/>
              <a:gd name="T14" fmla="*/ 83 w 89"/>
              <a:gd name="T15" fmla="*/ 25 h 108"/>
              <a:gd name="T16" fmla="*/ 89 w 89"/>
              <a:gd name="T17" fmla="*/ 42 h 108"/>
              <a:gd name="T18" fmla="*/ 81 w 89"/>
              <a:gd name="T19" fmla="*/ 49 h 108"/>
              <a:gd name="T20" fmla="*/ 78 w 89"/>
              <a:gd name="T21" fmla="*/ 66 h 108"/>
              <a:gd name="T22" fmla="*/ 80 w 89"/>
              <a:gd name="T23" fmla="*/ 80 h 108"/>
              <a:gd name="T24" fmla="*/ 85 w 89"/>
              <a:gd name="T25" fmla="*/ 91 h 108"/>
              <a:gd name="T26" fmla="*/ 80 w 89"/>
              <a:gd name="T27" fmla="*/ 95 h 108"/>
              <a:gd name="T28" fmla="*/ 80 w 89"/>
              <a:gd name="T29" fmla="*/ 95 h 108"/>
              <a:gd name="T30" fmla="*/ 78 w 89"/>
              <a:gd name="T31" fmla="*/ 93 h 108"/>
              <a:gd name="T32" fmla="*/ 70 w 89"/>
              <a:gd name="T33" fmla="*/ 91 h 108"/>
              <a:gd name="T34" fmla="*/ 66 w 89"/>
              <a:gd name="T35" fmla="*/ 91 h 108"/>
              <a:gd name="T36" fmla="*/ 61 w 89"/>
              <a:gd name="T37" fmla="*/ 91 h 108"/>
              <a:gd name="T38" fmla="*/ 55 w 89"/>
              <a:gd name="T39" fmla="*/ 91 h 108"/>
              <a:gd name="T40" fmla="*/ 51 w 89"/>
              <a:gd name="T41" fmla="*/ 95 h 108"/>
              <a:gd name="T42" fmla="*/ 51 w 89"/>
              <a:gd name="T43" fmla="*/ 95 h 108"/>
              <a:gd name="T44" fmla="*/ 44 w 89"/>
              <a:gd name="T45" fmla="*/ 97 h 108"/>
              <a:gd name="T46" fmla="*/ 40 w 89"/>
              <a:gd name="T47" fmla="*/ 98 h 108"/>
              <a:gd name="T48" fmla="*/ 29 w 89"/>
              <a:gd name="T49" fmla="*/ 102 h 108"/>
              <a:gd name="T50" fmla="*/ 19 w 89"/>
              <a:gd name="T51" fmla="*/ 104 h 108"/>
              <a:gd name="T52" fmla="*/ 17 w 89"/>
              <a:gd name="T53" fmla="*/ 104 h 108"/>
              <a:gd name="T54" fmla="*/ 19 w 89"/>
              <a:gd name="T55" fmla="*/ 104 h 108"/>
              <a:gd name="T56" fmla="*/ 19 w 89"/>
              <a:gd name="T57" fmla="*/ 104 h 108"/>
              <a:gd name="T58" fmla="*/ 19 w 89"/>
              <a:gd name="T59" fmla="*/ 108 h 108"/>
              <a:gd name="T60" fmla="*/ 19 w 89"/>
              <a:gd name="T61" fmla="*/ 108 h 108"/>
              <a:gd name="T62" fmla="*/ 15 w 89"/>
              <a:gd name="T63" fmla="*/ 104 h 108"/>
              <a:gd name="T64" fmla="*/ 15 w 89"/>
              <a:gd name="T65" fmla="*/ 95 h 108"/>
              <a:gd name="T66" fmla="*/ 19 w 89"/>
              <a:gd name="T67" fmla="*/ 83 h 108"/>
              <a:gd name="T68" fmla="*/ 2 w 89"/>
              <a:gd name="T69" fmla="*/ 70 h 108"/>
              <a:gd name="T70" fmla="*/ 8 w 89"/>
              <a:gd name="T71" fmla="*/ 63 h 108"/>
              <a:gd name="T72" fmla="*/ 8 w 89"/>
              <a:gd name="T73" fmla="*/ 63 h 108"/>
              <a:gd name="T74" fmla="*/ 0 w 89"/>
              <a:gd name="T75" fmla="*/ 57 h 108"/>
              <a:gd name="T76" fmla="*/ 8 w 89"/>
              <a:gd name="T77" fmla="*/ 53 h 108"/>
              <a:gd name="T78" fmla="*/ 8 w 89"/>
              <a:gd name="T79" fmla="*/ 40 h 108"/>
              <a:gd name="T80" fmla="*/ 15 w 89"/>
              <a:gd name="T81" fmla="*/ 40 h 108"/>
              <a:gd name="T82" fmla="*/ 13 w 89"/>
              <a:gd name="T83" fmla="*/ 28 h 108"/>
              <a:gd name="T84" fmla="*/ 10 w 89"/>
              <a:gd name="T85" fmla="*/ 21 h 108"/>
              <a:gd name="T86" fmla="*/ 10 w 89"/>
              <a:gd name="T87" fmla="*/ 8 h 108"/>
              <a:gd name="T88" fmla="*/ 10 w 89"/>
              <a:gd name="T89" fmla="*/ 8 h 108"/>
              <a:gd name="T90" fmla="*/ 10 w 89"/>
              <a:gd name="T91" fmla="*/ 8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9" h="108">
                <a:moveTo>
                  <a:pt x="10" y="8"/>
                </a:moveTo>
                <a:lnTo>
                  <a:pt x="25" y="8"/>
                </a:lnTo>
                <a:lnTo>
                  <a:pt x="36" y="0"/>
                </a:lnTo>
                <a:lnTo>
                  <a:pt x="36" y="11"/>
                </a:lnTo>
                <a:lnTo>
                  <a:pt x="46" y="4"/>
                </a:lnTo>
                <a:lnTo>
                  <a:pt x="59" y="19"/>
                </a:lnTo>
                <a:lnTo>
                  <a:pt x="72" y="13"/>
                </a:lnTo>
                <a:lnTo>
                  <a:pt x="83" y="25"/>
                </a:lnTo>
                <a:lnTo>
                  <a:pt x="89" y="42"/>
                </a:lnTo>
                <a:lnTo>
                  <a:pt x="81" y="49"/>
                </a:lnTo>
                <a:lnTo>
                  <a:pt x="78" y="66"/>
                </a:lnTo>
                <a:lnTo>
                  <a:pt x="80" y="80"/>
                </a:lnTo>
                <a:lnTo>
                  <a:pt x="85" y="91"/>
                </a:lnTo>
                <a:lnTo>
                  <a:pt x="80" y="95"/>
                </a:lnTo>
                <a:lnTo>
                  <a:pt x="80" y="95"/>
                </a:lnTo>
                <a:lnTo>
                  <a:pt x="78" y="93"/>
                </a:lnTo>
                <a:lnTo>
                  <a:pt x="70" y="91"/>
                </a:lnTo>
                <a:lnTo>
                  <a:pt x="66" y="91"/>
                </a:lnTo>
                <a:lnTo>
                  <a:pt x="61" y="91"/>
                </a:lnTo>
                <a:lnTo>
                  <a:pt x="55" y="91"/>
                </a:lnTo>
                <a:lnTo>
                  <a:pt x="51" y="95"/>
                </a:lnTo>
                <a:lnTo>
                  <a:pt x="51" y="95"/>
                </a:lnTo>
                <a:lnTo>
                  <a:pt x="44" y="97"/>
                </a:lnTo>
                <a:lnTo>
                  <a:pt x="40" y="98"/>
                </a:lnTo>
                <a:lnTo>
                  <a:pt x="29" y="102"/>
                </a:lnTo>
                <a:lnTo>
                  <a:pt x="19" y="104"/>
                </a:lnTo>
                <a:lnTo>
                  <a:pt x="17" y="104"/>
                </a:lnTo>
                <a:lnTo>
                  <a:pt x="19" y="104"/>
                </a:lnTo>
                <a:lnTo>
                  <a:pt x="19" y="104"/>
                </a:lnTo>
                <a:lnTo>
                  <a:pt x="19" y="108"/>
                </a:lnTo>
                <a:lnTo>
                  <a:pt x="19" y="108"/>
                </a:lnTo>
                <a:lnTo>
                  <a:pt x="15" y="104"/>
                </a:lnTo>
                <a:lnTo>
                  <a:pt x="15" y="95"/>
                </a:lnTo>
                <a:lnTo>
                  <a:pt x="19" y="83"/>
                </a:lnTo>
                <a:lnTo>
                  <a:pt x="2" y="70"/>
                </a:lnTo>
                <a:lnTo>
                  <a:pt x="8" y="63"/>
                </a:lnTo>
                <a:lnTo>
                  <a:pt x="8" y="63"/>
                </a:lnTo>
                <a:lnTo>
                  <a:pt x="0" y="57"/>
                </a:lnTo>
                <a:lnTo>
                  <a:pt x="8" y="53"/>
                </a:lnTo>
                <a:lnTo>
                  <a:pt x="8" y="40"/>
                </a:lnTo>
                <a:lnTo>
                  <a:pt x="15" y="40"/>
                </a:lnTo>
                <a:lnTo>
                  <a:pt x="13" y="28"/>
                </a:lnTo>
                <a:lnTo>
                  <a:pt x="10" y="21"/>
                </a:lnTo>
                <a:lnTo>
                  <a:pt x="10" y="8"/>
                </a:lnTo>
                <a:lnTo>
                  <a:pt x="10" y="8"/>
                </a:lnTo>
                <a:lnTo>
                  <a:pt x="10" y="8"/>
                </a:lnTo>
                <a:close/>
              </a:path>
            </a:pathLst>
          </a:custGeom>
          <a:solidFill>
            <a:schemeClr val="bg1">
              <a:lumMod val="85000"/>
            </a:schemeClr>
          </a:solidFill>
          <a:ln w="635" cap="rnd">
            <a:solidFill>
              <a:schemeClr val="bg1">
                <a:alpha val="17000"/>
              </a:schemeClr>
            </a:solidFill>
            <a:round/>
            <a:headEnd/>
            <a:tailEnd/>
          </a:ln>
        </p:spPr>
        <p:txBody>
          <a:bodyPr/>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04" name="Freeform 202"/>
          <p:cNvSpPr>
            <a:spLocks/>
          </p:cNvSpPr>
          <p:nvPr/>
        </p:nvSpPr>
        <p:spPr bwMode="auto">
          <a:xfrm>
            <a:off x="1055103" y="4136325"/>
            <a:ext cx="181188" cy="187107"/>
          </a:xfrm>
          <a:custGeom>
            <a:avLst/>
            <a:gdLst>
              <a:gd name="T0" fmla="*/ 10 w 89"/>
              <a:gd name="T1" fmla="*/ 8 h 108"/>
              <a:gd name="T2" fmla="*/ 25 w 89"/>
              <a:gd name="T3" fmla="*/ 8 h 108"/>
              <a:gd name="T4" fmla="*/ 36 w 89"/>
              <a:gd name="T5" fmla="*/ 0 h 108"/>
              <a:gd name="T6" fmla="*/ 36 w 89"/>
              <a:gd name="T7" fmla="*/ 11 h 108"/>
              <a:gd name="T8" fmla="*/ 46 w 89"/>
              <a:gd name="T9" fmla="*/ 4 h 108"/>
              <a:gd name="T10" fmla="*/ 59 w 89"/>
              <a:gd name="T11" fmla="*/ 19 h 108"/>
              <a:gd name="T12" fmla="*/ 72 w 89"/>
              <a:gd name="T13" fmla="*/ 13 h 108"/>
              <a:gd name="T14" fmla="*/ 83 w 89"/>
              <a:gd name="T15" fmla="*/ 25 h 108"/>
              <a:gd name="T16" fmla="*/ 89 w 89"/>
              <a:gd name="T17" fmla="*/ 42 h 108"/>
              <a:gd name="T18" fmla="*/ 81 w 89"/>
              <a:gd name="T19" fmla="*/ 49 h 108"/>
              <a:gd name="T20" fmla="*/ 78 w 89"/>
              <a:gd name="T21" fmla="*/ 66 h 108"/>
              <a:gd name="T22" fmla="*/ 80 w 89"/>
              <a:gd name="T23" fmla="*/ 80 h 108"/>
              <a:gd name="T24" fmla="*/ 85 w 89"/>
              <a:gd name="T25" fmla="*/ 91 h 108"/>
              <a:gd name="T26" fmla="*/ 80 w 89"/>
              <a:gd name="T27" fmla="*/ 95 h 108"/>
              <a:gd name="T28" fmla="*/ 80 w 89"/>
              <a:gd name="T29" fmla="*/ 95 h 108"/>
              <a:gd name="T30" fmla="*/ 78 w 89"/>
              <a:gd name="T31" fmla="*/ 93 h 108"/>
              <a:gd name="T32" fmla="*/ 70 w 89"/>
              <a:gd name="T33" fmla="*/ 91 h 108"/>
              <a:gd name="T34" fmla="*/ 66 w 89"/>
              <a:gd name="T35" fmla="*/ 91 h 108"/>
              <a:gd name="T36" fmla="*/ 61 w 89"/>
              <a:gd name="T37" fmla="*/ 91 h 108"/>
              <a:gd name="T38" fmla="*/ 55 w 89"/>
              <a:gd name="T39" fmla="*/ 91 h 108"/>
              <a:gd name="T40" fmla="*/ 51 w 89"/>
              <a:gd name="T41" fmla="*/ 95 h 108"/>
              <a:gd name="T42" fmla="*/ 51 w 89"/>
              <a:gd name="T43" fmla="*/ 95 h 108"/>
              <a:gd name="T44" fmla="*/ 44 w 89"/>
              <a:gd name="T45" fmla="*/ 97 h 108"/>
              <a:gd name="T46" fmla="*/ 40 w 89"/>
              <a:gd name="T47" fmla="*/ 98 h 108"/>
              <a:gd name="T48" fmla="*/ 29 w 89"/>
              <a:gd name="T49" fmla="*/ 102 h 108"/>
              <a:gd name="T50" fmla="*/ 19 w 89"/>
              <a:gd name="T51" fmla="*/ 104 h 108"/>
              <a:gd name="T52" fmla="*/ 17 w 89"/>
              <a:gd name="T53" fmla="*/ 104 h 108"/>
              <a:gd name="T54" fmla="*/ 19 w 89"/>
              <a:gd name="T55" fmla="*/ 104 h 108"/>
              <a:gd name="T56" fmla="*/ 19 w 89"/>
              <a:gd name="T57" fmla="*/ 104 h 108"/>
              <a:gd name="T58" fmla="*/ 19 w 89"/>
              <a:gd name="T59" fmla="*/ 108 h 108"/>
              <a:gd name="T60" fmla="*/ 19 w 89"/>
              <a:gd name="T61" fmla="*/ 108 h 108"/>
              <a:gd name="T62" fmla="*/ 15 w 89"/>
              <a:gd name="T63" fmla="*/ 104 h 108"/>
              <a:gd name="T64" fmla="*/ 15 w 89"/>
              <a:gd name="T65" fmla="*/ 95 h 108"/>
              <a:gd name="T66" fmla="*/ 19 w 89"/>
              <a:gd name="T67" fmla="*/ 83 h 108"/>
              <a:gd name="T68" fmla="*/ 2 w 89"/>
              <a:gd name="T69" fmla="*/ 70 h 108"/>
              <a:gd name="T70" fmla="*/ 8 w 89"/>
              <a:gd name="T71" fmla="*/ 63 h 108"/>
              <a:gd name="T72" fmla="*/ 8 w 89"/>
              <a:gd name="T73" fmla="*/ 63 h 108"/>
              <a:gd name="T74" fmla="*/ 0 w 89"/>
              <a:gd name="T75" fmla="*/ 57 h 108"/>
              <a:gd name="T76" fmla="*/ 8 w 89"/>
              <a:gd name="T77" fmla="*/ 53 h 108"/>
              <a:gd name="T78" fmla="*/ 8 w 89"/>
              <a:gd name="T79" fmla="*/ 40 h 108"/>
              <a:gd name="T80" fmla="*/ 15 w 89"/>
              <a:gd name="T81" fmla="*/ 40 h 108"/>
              <a:gd name="T82" fmla="*/ 13 w 89"/>
              <a:gd name="T83" fmla="*/ 28 h 108"/>
              <a:gd name="T84" fmla="*/ 10 w 89"/>
              <a:gd name="T85" fmla="*/ 21 h 108"/>
              <a:gd name="T86" fmla="*/ 10 w 89"/>
              <a:gd name="T87" fmla="*/ 8 h 108"/>
              <a:gd name="T88" fmla="*/ 10 w 89"/>
              <a:gd name="T89" fmla="*/ 8 h 108"/>
              <a:gd name="T90" fmla="*/ 10 w 89"/>
              <a:gd name="T91" fmla="*/ 8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9" h="108">
                <a:moveTo>
                  <a:pt x="10" y="8"/>
                </a:moveTo>
                <a:lnTo>
                  <a:pt x="25" y="8"/>
                </a:lnTo>
                <a:lnTo>
                  <a:pt x="36" y="0"/>
                </a:lnTo>
                <a:lnTo>
                  <a:pt x="36" y="11"/>
                </a:lnTo>
                <a:lnTo>
                  <a:pt x="46" y="4"/>
                </a:lnTo>
                <a:lnTo>
                  <a:pt x="59" y="19"/>
                </a:lnTo>
                <a:lnTo>
                  <a:pt x="72" y="13"/>
                </a:lnTo>
                <a:lnTo>
                  <a:pt x="83" y="25"/>
                </a:lnTo>
                <a:lnTo>
                  <a:pt x="89" y="42"/>
                </a:lnTo>
                <a:lnTo>
                  <a:pt x="81" y="49"/>
                </a:lnTo>
                <a:lnTo>
                  <a:pt x="78" y="66"/>
                </a:lnTo>
                <a:lnTo>
                  <a:pt x="80" y="80"/>
                </a:lnTo>
                <a:lnTo>
                  <a:pt x="85" y="91"/>
                </a:lnTo>
                <a:lnTo>
                  <a:pt x="80" y="95"/>
                </a:lnTo>
                <a:lnTo>
                  <a:pt x="80" y="95"/>
                </a:lnTo>
                <a:lnTo>
                  <a:pt x="78" y="93"/>
                </a:lnTo>
                <a:lnTo>
                  <a:pt x="70" y="91"/>
                </a:lnTo>
                <a:lnTo>
                  <a:pt x="66" y="91"/>
                </a:lnTo>
                <a:lnTo>
                  <a:pt x="61" y="91"/>
                </a:lnTo>
                <a:lnTo>
                  <a:pt x="55" y="91"/>
                </a:lnTo>
                <a:lnTo>
                  <a:pt x="51" y="95"/>
                </a:lnTo>
                <a:lnTo>
                  <a:pt x="51" y="95"/>
                </a:lnTo>
                <a:lnTo>
                  <a:pt x="44" y="97"/>
                </a:lnTo>
                <a:lnTo>
                  <a:pt x="40" y="98"/>
                </a:lnTo>
                <a:lnTo>
                  <a:pt x="29" y="102"/>
                </a:lnTo>
                <a:lnTo>
                  <a:pt x="19" y="104"/>
                </a:lnTo>
                <a:lnTo>
                  <a:pt x="17" y="104"/>
                </a:lnTo>
                <a:lnTo>
                  <a:pt x="19" y="104"/>
                </a:lnTo>
                <a:lnTo>
                  <a:pt x="19" y="104"/>
                </a:lnTo>
                <a:lnTo>
                  <a:pt x="19" y="108"/>
                </a:lnTo>
                <a:lnTo>
                  <a:pt x="19" y="108"/>
                </a:lnTo>
                <a:lnTo>
                  <a:pt x="15" y="104"/>
                </a:lnTo>
                <a:lnTo>
                  <a:pt x="15" y="95"/>
                </a:lnTo>
                <a:lnTo>
                  <a:pt x="19" y="83"/>
                </a:lnTo>
                <a:lnTo>
                  <a:pt x="2" y="70"/>
                </a:lnTo>
                <a:lnTo>
                  <a:pt x="8" y="63"/>
                </a:lnTo>
                <a:lnTo>
                  <a:pt x="8" y="63"/>
                </a:lnTo>
                <a:lnTo>
                  <a:pt x="0" y="57"/>
                </a:lnTo>
                <a:lnTo>
                  <a:pt x="8" y="53"/>
                </a:lnTo>
                <a:lnTo>
                  <a:pt x="8" y="40"/>
                </a:lnTo>
                <a:lnTo>
                  <a:pt x="15" y="40"/>
                </a:lnTo>
                <a:lnTo>
                  <a:pt x="13" y="28"/>
                </a:lnTo>
                <a:lnTo>
                  <a:pt x="10" y="21"/>
                </a:lnTo>
                <a:lnTo>
                  <a:pt x="10" y="8"/>
                </a:lnTo>
                <a:lnTo>
                  <a:pt x="10" y="8"/>
                </a:lnTo>
                <a:lnTo>
                  <a:pt x="10" y="8"/>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05" name="Freeform 203"/>
          <p:cNvSpPr>
            <a:spLocks/>
          </p:cNvSpPr>
          <p:nvPr/>
        </p:nvSpPr>
        <p:spPr bwMode="auto">
          <a:xfrm>
            <a:off x="816913" y="4047971"/>
            <a:ext cx="87540" cy="22523"/>
          </a:xfrm>
          <a:custGeom>
            <a:avLst/>
            <a:gdLst>
              <a:gd name="T0" fmla="*/ 0 w 43"/>
              <a:gd name="T1" fmla="*/ 13 h 13"/>
              <a:gd name="T2" fmla="*/ 11 w 43"/>
              <a:gd name="T3" fmla="*/ 13 h 13"/>
              <a:gd name="T4" fmla="*/ 24 w 43"/>
              <a:gd name="T5" fmla="*/ 8 h 13"/>
              <a:gd name="T6" fmla="*/ 38 w 43"/>
              <a:gd name="T7" fmla="*/ 13 h 13"/>
              <a:gd name="T8" fmla="*/ 43 w 43"/>
              <a:gd name="T9" fmla="*/ 6 h 13"/>
              <a:gd name="T10" fmla="*/ 24 w 43"/>
              <a:gd name="T11" fmla="*/ 2 h 13"/>
              <a:gd name="T12" fmla="*/ 15 w 43"/>
              <a:gd name="T13" fmla="*/ 2 h 13"/>
              <a:gd name="T14" fmla="*/ 11 w 43"/>
              <a:gd name="T15" fmla="*/ 2 h 13"/>
              <a:gd name="T16" fmla="*/ 4 w 43"/>
              <a:gd name="T17" fmla="*/ 0 h 13"/>
              <a:gd name="T18" fmla="*/ 0 w 43"/>
              <a:gd name="T19" fmla="*/ 13 h 13"/>
              <a:gd name="T20" fmla="*/ 0 w 43"/>
              <a:gd name="T21" fmla="*/ 13 h 13"/>
              <a:gd name="T22" fmla="*/ 0 w 43"/>
              <a:gd name="T23"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3" h="13">
                <a:moveTo>
                  <a:pt x="0" y="13"/>
                </a:moveTo>
                <a:lnTo>
                  <a:pt x="11" y="13"/>
                </a:lnTo>
                <a:lnTo>
                  <a:pt x="24" y="8"/>
                </a:lnTo>
                <a:lnTo>
                  <a:pt x="38" y="13"/>
                </a:lnTo>
                <a:lnTo>
                  <a:pt x="43" y="6"/>
                </a:lnTo>
                <a:lnTo>
                  <a:pt x="24" y="2"/>
                </a:lnTo>
                <a:lnTo>
                  <a:pt x="15" y="2"/>
                </a:lnTo>
                <a:lnTo>
                  <a:pt x="11" y="2"/>
                </a:lnTo>
                <a:lnTo>
                  <a:pt x="4" y="0"/>
                </a:lnTo>
                <a:lnTo>
                  <a:pt x="0" y="13"/>
                </a:lnTo>
                <a:lnTo>
                  <a:pt x="0" y="13"/>
                </a:lnTo>
                <a:lnTo>
                  <a:pt x="0" y="13"/>
                </a:lnTo>
                <a:close/>
              </a:path>
            </a:pathLst>
          </a:custGeom>
          <a:solidFill>
            <a:schemeClr val="bg1">
              <a:lumMod val="85000"/>
            </a:schemeClr>
          </a:solidFill>
          <a:ln w="635" cap="rnd">
            <a:solidFill>
              <a:schemeClr val="bg1">
                <a:alpha val="17000"/>
              </a:schemeClr>
            </a:solidFill>
            <a:round/>
            <a:headEnd/>
            <a:tailEnd/>
          </a:ln>
        </p:spPr>
        <p:txBody>
          <a:bodyPr/>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06" name="Freeform 204"/>
          <p:cNvSpPr>
            <a:spLocks/>
          </p:cNvSpPr>
          <p:nvPr/>
        </p:nvSpPr>
        <p:spPr bwMode="auto">
          <a:xfrm>
            <a:off x="816913" y="4047971"/>
            <a:ext cx="87540" cy="22523"/>
          </a:xfrm>
          <a:custGeom>
            <a:avLst/>
            <a:gdLst>
              <a:gd name="T0" fmla="*/ 0 w 43"/>
              <a:gd name="T1" fmla="*/ 13 h 13"/>
              <a:gd name="T2" fmla="*/ 11 w 43"/>
              <a:gd name="T3" fmla="*/ 13 h 13"/>
              <a:gd name="T4" fmla="*/ 24 w 43"/>
              <a:gd name="T5" fmla="*/ 8 h 13"/>
              <a:gd name="T6" fmla="*/ 38 w 43"/>
              <a:gd name="T7" fmla="*/ 13 h 13"/>
              <a:gd name="T8" fmla="*/ 43 w 43"/>
              <a:gd name="T9" fmla="*/ 6 h 13"/>
              <a:gd name="T10" fmla="*/ 24 w 43"/>
              <a:gd name="T11" fmla="*/ 2 h 13"/>
              <a:gd name="T12" fmla="*/ 15 w 43"/>
              <a:gd name="T13" fmla="*/ 2 h 13"/>
              <a:gd name="T14" fmla="*/ 11 w 43"/>
              <a:gd name="T15" fmla="*/ 2 h 13"/>
              <a:gd name="T16" fmla="*/ 4 w 43"/>
              <a:gd name="T17" fmla="*/ 0 h 13"/>
              <a:gd name="T18" fmla="*/ 0 w 43"/>
              <a:gd name="T19" fmla="*/ 13 h 13"/>
              <a:gd name="T20" fmla="*/ 0 w 43"/>
              <a:gd name="T21" fmla="*/ 13 h 13"/>
              <a:gd name="T22" fmla="*/ 0 w 43"/>
              <a:gd name="T23"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3" h="13">
                <a:moveTo>
                  <a:pt x="0" y="13"/>
                </a:moveTo>
                <a:lnTo>
                  <a:pt x="11" y="13"/>
                </a:lnTo>
                <a:lnTo>
                  <a:pt x="24" y="8"/>
                </a:lnTo>
                <a:lnTo>
                  <a:pt x="38" y="13"/>
                </a:lnTo>
                <a:lnTo>
                  <a:pt x="43" y="6"/>
                </a:lnTo>
                <a:lnTo>
                  <a:pt x="24" y="2"/>
                </a:lnTo>
                <a:lnTo>
                  <a:pt x="15" y="2"/>
                </a:lnTo>
                <a:lnTo>
                  <a:pt x="11" y="2"/>
                </a:lnTo>
                <a:lnTo>
                  <a:pt x="4" y="0"/>
                </a:lnTo>
                <a:lnTo>
                  <a:pt x="0" y="13"/>
                </a:lnTo>
                <a:lnTo>
                  <a:pt x="0" y="13"/>
                </a:lnTo>
                <a:lnTo>
                  <a:pt x="0" y="13"/>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08" name="Freeform 206"/>
          <p:cNvSpPr>
            <a:spLocks/>
          </p:cNvSpPr>
          <p:nvPr userDrawn="1"/>
        </p:nvSpPr>
        <p:spPr bwMode="auto">
          <a:xfrm>
            <a:off x="973661" y="4198709"/>
            <a:ext cx="120115" cy="124739"/>
          </a:xfrm>
          <a:custGeom>
            <a:avLst/>
            <a:gdLst>
              <a:gd name="T0" fmla="*/ 0 w 59"/>
              <a:gd name="T1" fmla="*/ 28 h 72"/>
              <a:gd name="T2" fmla="*/ 0 w 59"/>
              <a:gd name="T3" fmla="*/ 28 h 72"/>
              <a:gd name="T4" fmla="*/ 8 w 59"/>
              <a:gd name="T5" fmla="*/ 40 h 72"/>
              <a:gd name="T6" fmla="*/ 16 w 59"/>
              <a:gd name="T7" fmla="*/ 47 h 72"/>
              <a:gd name="T8" fmla="*/ 17 w 59"/>
              <a:gd name="T9" fmla="*/ 49 h 72"/>
              <a:gd name="T10" fmla="*/ 19 w 59"/>
              <a:gd name="T11" fmla="*/ 51 h 72"/>
              <a:gd name="T12" fmla="*/ 19 w 59"/>
              <a:gd name="T13" fmla="*/ 51 h 72"/>
              <a:gd name="T14" fmla="*/ 23 w 59"/>
              <a:gd name="T15" fmla="*/ 51 h 72"/>
              <a:gd name="T16" fmla="*/ 31 w 59"/>
              <a:gd name="T17" fmla="*/ 55 h 72"/>
              <a:gd name="T18" fmla="*/ 38 w 59"/>
              <a:gd name="T19" fmla="*/ 61 h 72"/>
              <a:gd name="T20" fmla="*/ 50 w 59"/>
              <a:gd name="T21" fmla="*/ 68 h 72"/>
              <a:gd name="T22" fmla="*/ 57 w 59"/>
              <a:gd name="T23" fmla="*/ 72 h 72"/>
              <a:gd name="T24" fmla="*/ 57 w 59"/>
              <a:gd name="T25" fmla="*/ 68 h 72"/>
              <a:gd name="T26" fmla="*/ 57 w 59"/>
              <a:gd name="T27" fmla="*/ 59 h 72"/>
              <a:gd name="T28" fmla="*/ 59 w 59"/>
              <a:gd name="T29" fmla="*/ 47 h 72"/>
              <a:gd name="T30" fmla="*/ 42 w 59"/>
              <a:gd name="T31" fmla="*/ 34 h 72"/>
              <a:gd name="T32" fmla="*/ 48 w 59"/>
              <a:gd name="T33" fmla="*/ 27 h 72"/>
              <a:gd name="T34" fmla="*/ 40 w 59"/>
              <a:gd name="T35" fmla="*/ 19 h 72"/>
              <a:gd name="T36" fmla="*/ 34 w 59"/>
              <a:gd name="T37" fmla="*/ 25 h 72"/>
              <a:gd name="T38" fmla="*/ 34 w 59"/>
              <a:gd name="T39" fmla="*/ 25 h 72"/>
              <a:gd name="T40" fmla="*/ 29 w 59"/>
              <a:gd name="T41" fmla="*/ 17 h 72"/>
              <a:gd name="T42" fmla="*/ 29 w 59"/>
              <a:gd name="T43" fmla="*/ 6 h 72"/>
              <a:gd name="T44" fmla="*/ 17 w 59"/>
              <a:gd name="T45" fmla="*/ 0 h 72"/>
              <a:gd name="T46" fmla="*/ 14 w 59"/>
              <a:gd name="T47" fmla="*/ 6 h 72"/>
              <a:gd name="T48" fmla="*/ 14 w 59"/>
              <a:gd name="T49" fmla="*/ 15 h 72"/>
              <a:gd name="T50" fmla="*/ 0 w 59"/>
              <a:gd name="T51" fmla="*/ 28 h 72"/>
              <a:gd name="T52" fmla="*/ 0 w 59"/>
              <a:gd name="T53" fmla="*/ 28 h 72"/>
              <a:gd name="T54" fmla="*/ 0 w 59"/>
              <a:gd name="T55" fmla="*/ 28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9" h="72">
                <a:moveTo>
                  <a:pt x="0" y="28"/>
                </a:moveTo>
                <a:lnTo>
                  <a:pt x="0" y="28"/>
                </a:lnTo>
                <a:lnTo>
                  <a:pt x="8" y="40"/>
                </a:lnTo>
                <a:lnTo>
                  <a:pt x="16" y="47"/>
                </a:lnTo>
                <a:lnTo>
                  <a:pt x="17" y="49"/>
                </a:lnTo>
                <a:lnTo>
                  <a:pt x="19" y="51"/>
                </a:lnTo>
                <a:lnTo>
                  <a:pt x="19" y="51"/>
                </a:lnTo>
                <a:lnTo>
                  <a:pt x="23" y="51"/>
                </a:lnTo>
                <a:lnTo>
                  <a:pt x="31" y="55"/>
                </a:lnTo>
                <a:lnTo>
                  <a:pt x="38" y="61"/>
                </a:lnTo>
                <a:lnTo>
                  <a:pt x="50" y="68"/>
                </a:lnTo>
                <a:lnTo>
                  <a:pt x="57" y="72"/>
                </a:lnTo>
                <a:lnTo>
                  <a:pt x="57" y="68"/>
                </a:lnTo>
                <a:lnTo>
                  <a:pt x="57" y="59"/>
                </a:lnTo>
                <a:lnTo>
                  <a:pt x="59" y="47"/>
                </a:lnTo>
                <a:lnTo>
                  <a:pt x="42" y="34"/>
                </a:lnTo>
                <a:lnTo>
                  <a:pt x="48" y="27"/>
                </a:lnTo>
                <a:lnTo>
                  <a:pt x="40" y="19"/>
                </a:lnTo>
                <a:lnTo>
                  <a:pt x="34" y="25"/>
                </a:lnTo>
                <a:lnTo>
                  <a:pt x="34" y="25"/>
                </a:lnTo>
                <a:lnTo>
                  <a:pt x="29" y="17"/>
                </a:lnTo>
                <a:lnTo>
                  <a:pt x="29" y="6"/>
                </a:lnTo>
                <a:lnTo>
                  <a:pt x="17" y="0"/>
                </a:lnTo>
                <a:lnTo>
                  <a:pt x="14" y="6"/>
                </a:lnTo>
                <a:lnTo>
                  <a:pt x="14" y="15"/>
                </a:lnTo>
                <a:lnTo>
                  <a:pt x="0" y="28"/>
                </a:lnTo>
                <a:lnTo>
                  <a:pt x="0" y="28"/>
                </a:lnTo>
                <a:lnTo>
                  <a:pt x="0" y="28"/>
                </a:lnTo>
                <a:close/>
              </a:path>
            </a:pathLst>
          </a:custGeom>
          <a:solidFill>
            <a:schemeClr val="bg1">
              <a:lumMod val="85000"/>
            </a:schemeClr>
          </a:solidFill>
          <a:ln w="635" cap="rnd">
            <a:solidFill>
              <a:schemeClr val="bg1">
                <a:alpha val="17000"/>
              </a:schemeClr>
            </a:solidFill>
            <a:round/>
            <a:headEnd/>
            <a:tailEnd/>
          </a:ln>
        </p:spPr>
        <p:txBody>
          <a:bodyPr/>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09" name="Freeform 207"/>
          <p:cNvSpPr>
            <a:spLocks/>
          </p:cNvSpPr>
          <p:nvPr userDrawn="1"/>
        </p:nvSpPr>
        <p:spPr bwMode="auto">
          <a:xfrm>
            <a:off x="973661" y="4198709"/>
            <a:ext cx="120115" cy="124739"/>
          </a:xfrm>
          <a:custGeom>
            <a:avLst/>
            <a:gdLst>
              <a:gd name="T0" fmla="*/ 0 w 59"/>
              <a:gd name="T1" fmla="*/ 28 h 72"/>
              <a:gd name="T2" fmla="*/ 0 w 59"/>
              <a:gd name="T3" fmla="*/ 28 h 72"/>
              <a:gd name="T4" fmla="*/ 8 w 59"/>
              <a:gd name="T5" fmla="*/ 40 h 72"/>
              <a:gd name="T6" fmla="*/ 16 w 59"/>
              <a:gd name="T7" fmla="*/ 47 h 72"/>
              <a:gd name="T8" fmla="*/ 17 w 59"/>
              <a:gd name="T9" fmla="*/ 49 h 72"/>
              <a:gd name="T10" fmla="*/ 19 w 59"/>
              <a:gd name="T11" fmla="*/ 51 h 72"/>
              <a:gd name="T12" fmla="*/ 19 w 59"/>
              <a:gd name="T13" fmla="*/ 51 h 72"/>
              <a:gd name="T14" fmla="*/ 23 w 59"/>
              <a:gd name="T15" fmla="*/ 51 h 72"/>
              <a:gd name="T16" fmla="*/ 31 w 59"/>
              <a:gd name="T17" fmla="*/ 55 h 72"/>
              <a:gd name="T18" fmla="*/ 38 w 59"/>
              <a:gd name="T19" fmla="*/ 61 h 72"/>
              <a:gd name="T20" fmla="*/ 50 w 59"/>
              <a:gd name="T21" fmla="*/ 68 h 72"/>
              <a:gd name="T22" fmla="*/ 57 w 59"/>
              <a:gd name="T23" fmla="*/ 72 h 72"/>
              <a:gd name="T24" fmla="*/ 57 w 59"/>
              <a:gd name="T25" fmla="*/ 68 h 72"/>
              <a:gd name="T26" fmla="*/ 57 w 59"/>
              <a:gd name="T27" fmla="*/ 59 h 72"/>
              <a:gd name="T28" fmla="*/ 59 w 59"/>
              <a:gd name="T29" fmla="*/ 47 h 72"/>
              <a:gd name="T30" fmla="*/ 42 w 59"/>
              <a:gd name="T31" fmla="*/ 34 h 72"/>
              <a:gd name="T32" fmla="*/ 48 w 59"/>
              <a:gd name="T33" fmla="*/ 27 h 72"/>
              <a:gd name="T34" fmla="*/ 40 w 59"/>
              <a:gd name="T35" fmla="*/ 19 h 72"/>
              <a:gd name="T36" fmla="*/ 34 w 59"/>
              <a:gd name="T37" fmla="*/ 25 h 72"/>
              <a:gd name="T38" fmla="*/ 34 w 59"/>
              <a:gd name="T39" fmla="*/ 25 h 72"/>
              <a:gd name="T40" fmla="*/ 29 w 59"/>
              <a:gd name="T41" fmla="*/ 17 h 72"/>
              <a:gd name="T42" fmla="*/ 29 w 59"/>
              <a:gd name="T43" fmla="*/ 6 h 72"/>
              <a:gd name="T44" fmla="*/ 17 w 59"/>
              <a:gd name="T45" fmla="*/ 0 h 72"/>
              <a:gd name="T46" fmla="*/ 14 w 59"/>
              <a:gd name="T47" fmla="*/ 6 h 72"/>
              <a:gd name="T48" fmla="*/ 14 w 59"/>
              <a:gd name="T49" fmla="*/ 15 h 72"/>
              <a:gd name="T50" fmla="*/ 0 w 59"/>
              <a:gd name="T51" fmla="*/ 28 h 72"/>
              <a:gd name="T52" fmla="*/ 0 w 59"/>
              <a:gd name="T53" fmla="*/ 28 h 72"/>
              <a:gd name="T54" fmla="*/ 0 w 59"/>
              <a:gd name="T55" fmla="*/ 28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9" h="72">
                <a:moveTo>
                  <a:pt x="0" y="28"/>
                </a:moveTo>
                <a:lnTo>
                  <a:pt x="0" y="28"/>
                </a:lnTo>
                <a:lnTo>
                  <a:pt x="8" y="40"/>
                </a:lnTo>
                <a:lnTo>
                  <a:pt x="16" y="47"/>
                </a:lnTo>
                <a:lnTo>
                  <a:pt x="17" y="49"/>
                </a:lnTo>
                <a:lnTo>
                  <a:pt x="19" y="51"/>
                </a:lnTo>
                <a:lnTo>
                  <a:pt x="19" y="51"/>
                </a:lnTo>
                <a:lnTo>
                  <a:pt x="23" y="51"/>
                </a:lnTo>
                <a:lnTo>
                  <a:pt x="31" y="55"/>
                </a:lnTo>
                <a:lnTo>
                  <a:pt x="38" y="61"/>
                </a:lnTo>
                <a:lnTo>
                  <a:pt x="50" y="68"/>
                </a:lnTo>
                <a:lnTo>
                  <a:pt x="57" y="72"/>
                </a:lnTo>
                <a:lnTo>
                  <a:pt x="57" y="68"/>
                </a:lnTo>
                <a:lnTo>
                  <a:pt x="57" y="59"/>
                </a:lnTo>
                <a:lnTo>
                  <a:pt x="59" y="47"/>
                </a:lnTo>
                <a:lnTo>
                  <a:pt x="42" y="34"/>
                </a:lnTo>
                <a:lnTo>
                  <a:pt x="48" y="27"/>
                </a:lnTo>
                <a:lnTo>
                  <a:pt x="40" y="19"/>
                </a:lnTo>
                <a:lnTo>
                  <a:pt x="34" y="25"/>
                </a:lnTo>
                <a:lnTo>
                  <a:pt x="34" y="25"/>
                </a:lnTo>
                <a:lnTo>
                  <a:pt x="29" y="17"/>
                </a:lnTo>
                <a:lnTo>
                  <a:pt x="29" y="6"/>
                </a:lnTo>
                <a:lnTo>
                  <a:pt x="17" y="0"/>
                </a:lnTo>
                <a:lnTo>
                  <a:pt x="14" y="6"/>
                </a:lnTo>
                <a:lnTo>
                  <a:pt x="14" y="15"/>
                </a:lnTo>
                <a:lnTo>
                  <a:pt x="0" y="28"/>
                </a:lnTo>
                <a:lnTo>
                  <a:pt x="0" y="28"/>
                </a:lnTo>
                <a:lnTo>
                  <a:pt x="0" y="28"/>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10" name="Freeform 208"/>
          <p:cNvSpPr>
            <a:spLocks/>
          </p:cNvSpPr>
          <p:nvPr userDrawn="1"/>
        </p:nvSpPr>
        <p:spPr bwMode="auto">
          <a:xfrm>
            <a:off x="869835" y="4084367"/>
            <a:ext cx="215799" cy="161119"/>
          </a:xfrm>
          <a:custGeom>
            <a:avLst/>
            <a:gdLst>
              <a:gd name="T0" fmla="*/ 27 w 106"/>
              <a:gd name="T1" fmla="*/ 58 h 93"/>
              <a:gd name="T2" fmla="*/ 27 w 106"/>
              <a:gd name="T3" fmla="*/ 58 h 93"/>
              <a:gd name="T4" fmla="*/ 12 w 106"/>
              <a:gd name="T5" fmla="*/ 43 h 93"/>
              <a:gd name="T6" fmla="*/ 4 w 106"/>
              <a:gd name="T7" fmla="*/ 34 h 93"/>
              <a:gd name="T8" fmla="*/ 0 w 106"/>
              <a:gd name="T9" fmla="*/ 28 h 93"/>
              <a:gd name="T10" fmla="*/ 0 w 106"/>
              <a:gd name="T11" fmla="*/ 28 h 93"/>
              <a:gd name="T12" fmla="*/ 0 w 106"/>
              <a:gd name="T13" fmla="*/ 26 h 93"/>
              <a:gd name="T14" fmla="*/ 2 w 106"/>
              <a:gd name="T15" fmla="*/ 23 h 93"/>
              <a:gd name="T16" fmla="*/ 6 w 106"/>
              <a:gd name="T17" fmla="*/ 19 h 93"/>
              <a:gd name="T18" fmla="*/ 8 w 106"/>
              <a:gd name="T19" fmla="*/ 17 h 93"/>
              <a:gd name="T20" fmla="*/ 8 w 106"/>
              <a:gd name="T21" fmla="*/ 17 h 93"/>
              <a:gd name="T22" fmla="*/ 15 w 106"/>
              <a:gd name="T23" fmla="*/ 17 h 93"/>
              <a:gd name="T24" fmla="*/ 15 w 106"/>
              <a:gd name="T25" fmla="*/ 9 h 93"/>
              <a:gd name="T26" fmla="*/ 19 w 106"/>
              <a:gd name="T27" fmla="*/ 2 h 93"/>
              <a:gd name="T28" fmla="*/ 50 w 106"/>
              <a:gd name="T29" fmla="*/ 7 h 93"/>
              <a:gd name="T30" fmla="*/ 50 w 106"/>
              <a:gd name="T31" fmla="*/ 9 h 93"/>
              <a:gd name="T32" fmla="*/ 74 w 106"/>
              <a:gd name="T33" fmla="*/ 9 h 93"/>
              <a:gd name="T34" fmla="*/ 84 w 106"/>
              <a:gd name="T35" fmla="*/ 0 h 93"/>
              <a:gd name="T36" fmla="*/ 101 w 106"/>
              <a:gd name="T37" fmla="*/ 38 h 93"/>
              <a:gd name="T38" fmla="*/ 101 w 106"/>
              <a:gd name="T39" fmla="*/ 51 h 93"/>
              <a:gd name="T40" fmla="*/ 104 w 106"/>
              <a:gd name="T41" fmla="*/ 58 h 93"/>
              <a:gd name="T42" fmla="*/ 106 w 106"/>
              <a:gd name="T43" fmla="*/ 70 h 93"/>
              <a:gd name="T44" fmla="*/ 99 w 106"/>
              <a:gd name="T45" fmla="*/ 70 h 93"/>
              <a:gd name="T46" fmla="*/ 101 w 106"/>
              <a:gd name="T47" fmla="*/ 83 h 93"/>
              <a:gd name="T48" fmla="*/ 93 w 106"/>
              <a:gd name="T49" fmla="*/ 87 h 93"/>
              <a:gd name="T50" fmla="*/ 89 w 106"/>
              <a:gd name="T51" fmla="*/ 85 h 93"/>
              <a:gd name="T52" fmla="*/ 85 w 106"/>
              <a:gd name="T53" fmla="*/ 93 h 93"/>
              <a:gd name="T54" fmla="*/ 80 w 106"/>
              <a:gd name="T55" fmla="*/ 83 h 93"/>
              <a:gd name="T56" fmla="*/ 80 w 106"/>
              <a:gd name="T57" fmla="*/ 72 h 93"/>
              <a:gd name="T58" fmla="*/ 68 w 106"/>
              <a:gd name="T59" fmla="*/ 66 h 93"/>
              <a:gd name="T60" fmla="*/ 65 w 106"/>
              <a:gd name="T61" fmla="*/ 72 h 93"/>
              <a:gd name="T62" fmla="*/ 63 w 106"/>
              <a:gd name="T63" fmla="*/ 60 h 93"/>
              <a:gd name="T64" fmla="*/ 55 w 106"/>
              <a:gd name="T65" fmla="*/ 45 h 93"/>
              <a:gd name="T66" fmla="*/ 40 w 106"/>
              <a:gd name="T67" fmla="*/ 45 h 93"/>
              <a:gd name="T68" fmla="*/ 27 w 106"/>
              <a:gd name="T69" fmla="*/ 58 h 93"/>
              <a:gd name="T70" fmla="*/ 27 w 106"/>
              <a:gd name="T71" fmla="*/ 58 h 93"/>
              <a:gd name="T72" fmla="*/ 27 w 106"/>
              <a:gd name="T73" fmla="*/ 58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6" h="93">
                <a:moveTo>
                  <a:pt x="27" y="58"/>
                </a:moveTo>
                <a:lnTo>
                  <a:pt x="27" y="58"/>
                </a:lnTo>
                <a:lnTo>
                  <a:pt x="12" y="43"/>
                </a:lnTo>
                <a:lnTo>
                  <a:pt x="4" y="34"/>
                </a:lnTo>
                <a:lnTo>
                  <a:pt x="0" y="28"/>
                </a:lnTo>
                <a:lnTo>
                  <a:pt x="0" y="28"/>
                </a:lnTo>
                <a:lnTo>
                  <a:pt x="0" y="26"/>
                </a:lnTo>
                <a:lnTo>
                  <a:pt x="2" y="23"/>
                </a:lnTo>
                <a:lnTo>
                  <a:pt x="6" y="19"/>
                </a:lnTo>
                <a:lnTo>
                  <a:pt x="8" y="17"/>
                </a:lnTo>
                <a:lnTo>
                  <a:pt x="8" y="17"/>
                </a:lnTo>
                <a:lnTo>
                  <a:pt x="15" y="17"/>
                </a:lnTo>
                <a:lnTo>
                  <a:pt x="15" y="9"/>
                </a:lnTo>
                <a:lnTo>
                  <a:pt x="19" y="2"/>
                </a:lnTo>
                <a:lnTo>
                  <a:pt x="50" y="7"/>
                </a:lnTo>
                <a:lnTo>
                  <a:pt x="50" y="9"/>
                </a:lnTo>
                <a:lnTo>
                  <a:pt x="74" y="9"/>
                </a:lnTo>
                <a:lnTo>
                  <a:pt x="84" y="0"/>
                </a:lnTo>
                <a:lnTo>
                  <a:pt x="101" y="38"/>
                </a:lnTo>
                <a:lnTo>
                  <a:pt x="101" y="51"/>
                </a:lnTo>
                <a:lnTo>
                  <a:pt x="104" y="58"/>
                </a:lnTo>
                <a:lnTo>
                  <a:pt x="106" y="70"/>
                </a:lnTo>
                <a:lnTo>
                  <a:pt x="99" y="70"/>
                </a:lnTo>
                <a:lnTo>
                  <a:pt x="101" y="83"/>
                </a:lnTo>
                <a:lnTo>
                  <a:pt x="93" y="87"/>
                </a:lnTo>
                <a:lnTo>
                  <a:pt x="89" y="85"/>
                </a:lnTo>
                <a:lnTo>
                  <a:pt x="85" y="93"/>
                </a:lnTo>
                <a:lnTo>
                  <a:pt x="80" y="83"/>
                </a:lnTo>
                <a:lnTo>
                  <a:pt x="80" y="72"/>
                </a:lnTo>
                <a:lnTo>
                  <a:pt x="68" y="66"/>
                </a:lnTo>
                <a:lnTo>
                  <a:pt x="65" y="72"/>
                </a:lnTo>
                <a:lnTo>
                  <a:pt x="63" y="60"/>
                </a:lnTo>
                <a:lnTo>
                  <a:pt x="55" y="45"/>
                </a:lnTo>
                <a:lnTo>
                  <a:pt x="40" y="45"/>
                </a:lnTo>
                <a:lnTo>
                  <a:pt x="27" y="58"/>
                </a:lnTo>
                <a:lnTo>
                  <a:pt x="27" y="58"/>
                </a:lnTo>
                <a:lnTo>
                  <a:pt x="27" y="58"/>
                </a:lnTo>
                <a:close/>
              </a:path>
            </a:pathLst>
          </a:custGeom>
          <a:solidFill>
            <a:schemeClr val="bg1">
              <a:lumMod val="85000"/>
            </a:schemeClr>
          </a:solidFill>
          <a:ln w="635" cap="rnd">
            <a:solidFill>
              <a:schemeClr val="bg1">
                <a:alpha val="17000"/>
              </a:schemeClr>
            </a:solidFill>
            <a:round/>
            <a:headEnd/>
            <a:tailEnd/>
          </a:ln>
        </p:spPr>
        <p:txBody>
          <a:bodyPr/>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11" name="Freeform 209"/>
          <p:cNvSpPr>
            <a:spLocks/>
          </p:cNvSpPr>
          <p:nvPr userDrawn="1"/>
        </p:nvSpPr>
        <p:spPr bwMode="auto">
          <a:xfrm>
            <a:off x="869835" y="4084367"/>
            <a:ext cx="215799" cy="161119"/>
          </a:xfrm>
          <a:custGeom>
            <a:avLst/>
            <a:gdLst>
              <a:gd name="T0" fmla="*/ 27 w 106"/>
              <a:gd name="T1" fmla="*/ 58 h 93"/>
              <a:gd name="T2" fmla="*/ 27 w 106"/>
              <a:gd name="T3" fmla="*/ 58 h 93"/>
              <a:gd name="T4" fmla="*/ 12 w 106"/>
              <a:gd name="T5" fmla="*/ 43 h 93"/>
              <a:gd name="T6" fmla="*/ 4 w 106"/>
              <a:gd name="T7" fmla="*/ 34 h 93"/>
              <a:gd name="T8" fmla="*/ 0 w 106"/>
              <a:gd name="T9" fmla="*/ 28 h 93"/>
              <a:gd name="T10" fmla="*/ 0 w 106"/>
              <a:gd name="T11" fmla="*/ 28 h 93"/>
              <a:gd name="T12" fmla="*/ 0 w 106"/>
              <a:gd name="T13" fmla="*/ 26 h 93"/>
              <a:gd name="T14" fmla="*/ 2 w 106"/>
              <a:gd name="T15" fmla="*/ 23 h 93"/>
              <a:gd name="T16" fmla="*/ 6 w 106"/>
              <a:gd name="T17" fmla="*/ 19 h 93"/>
              <a:gd name="T18" fmla="*/ 8 w 106"/>
              <a:gd name="T19" fmla="*/ 17 h 93"/>
              <a:gd name="T20" fmla="*/ 8 w 106"/>
              <a:gd name="T21" fmla="*/ 17 h 93"/>
              <a:gd name="T22" fmla="*/ 15 w 106"/>
              <a:gd name="T23" fmla="*/ 17 h 93"/>
              <a:gd name="T24" fmla="*/ 15 w 106"/>
              <a:gd name="T25" fmla="*/ 9 h 93"/>
              <a:gd name="T26" fmla="*/ 19 w 106"/>
              <a:gd name="T27" fmla="*/ 2 h 93"/>
              <a:gd name="T28" fmla="*/ 50 w 106"/>
              <a:gd name="T29" fmla="*/ 7 h 93"/>
              <a:gd name="T30" fmla="*/ 50 w 106"/>
              <a:gd name="T31" fmla="*/ 9 h 93"/>
              <a:gd name="T32" fmla="*/ 74 w 106"/>
              <a:gd name="T33" fmla="*/ 9 h 93"/>
              <a:gd name="T34" fmla="*/ 84 w 106"/>
              <a:gd name="T35" fmla="*/ 0 h 93"/>
              <a:gd name="T36" fmla="*/ 101 w 106"/>
              <a:gd name="T37" fmla="*/ 38 h 93"/>
              <a:gd name="T38" fmla="*/ 101 w 106"/>
              <a:gd name="T39" fmla="*/ 51 h 93"/>
              <a:gd name="T40" fmla="*/ 104 w 106"/>
              <a:gd name="T41" fmla="*/ 58 h 93"/>
              <a:gd name="T42" fmla="*/ 106 w 106"/>
              <a:gd name="T43" fmla="*/ 70 h 93"/>
              <a:gd name="T44" fmla="*/ 99 w 106"/>
              <a:gd name="T45" fmla="*/ 70 h 93"/>
              <a:gd name="T46" fmla="*/ 101 w 106"/>
              <a:gd name="T47" fmla="*/ 83 h 93"/>
              <a:gd name="T48" fmla="*/ 93 w 106"/>
              <a:gd name="T49" fmla="*/ 87 h 93"/>
              <a:gd name="T50" fmla="*/ 89 w 106"/>
              <a:gd name="T51" fmla="*/ 85 h 93"/>
              <a:gd name="T52" fmla="*/ 85 w 106"/>
              <a:gd name="T53" fmla="*/ 93 h 93"/>
              <a:gd name="T54" fmla="*/ 80 w 106"/>
              <a:gd name="T55" fmla="*/ 83 h 93"/>
              <a:gd name="T56" fmla="*/ 80 w 106"/>
              <a:gd name="T57" fmla="*/ 72 h 93"/>
              <a:gd name="T58" fmla="*/ 68 w 106"/>
              <a:gd name="T59" fmla="*/ 66 h 93"/>
              <a:gd name="T60" fmla="*/ 65 w 106"/>
              <a:gd name="T61" fmla="*/ 72 h 93"/>
              <a:gd name="T62" fmla="*/ 63 w 106"/>
              <a:gd name="T63" fmla="*/ 60 h 93"/>
              <a:gd name="T64" fmla="*/ 55 w 106"/>
              <a:gd name="T65" fmla="*/ 45 h 93"/>
              <a:gd name="T66" fmla="*/ 40 w 106"/>
              <a:gd name="T67" fmla="*/ 45 h 93"/>
              <a:gd name="T68" fmla="*/ 27 w 106"/>
              <a:gd name="T69" fmla="*/ 58 h 93"/>
              <a:gd name="T70" fmla="*/ 27 w 106"/>
              <a:gd name="T71" fmla="*/ 58 h 93"/>
              <a:gd name="T72" fmla="*/ 27 w 106"/>
              <a:gd name="T73" fmla="*/ 58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6" h="93">
                <a:moveTo>
                  <a:pt x="27" y="58"/>
                </a:moveTo>
                <a:lnTo>
                  <a:pt x="27" y="58"/>
                </a:lnTo>
                <a:lnTo>
                  <a:pt x="12" y="43"/>
                </a:lnTo>
                <a:lnTo>
                  <a:pt x="4" y="34"/>
                </a:lnTo>
                <a:lnTo>
                  <a:pt x="0" y="28"/>
                </a:lnTo>
                <a:lnTo>
                  <a:pt x="0" y="28"/>
                </a:lnTo>
                <a:lnTo>
                  <a:pt x="0" y="26"/>
                </a:lnTo>
                <a:lnTo>
                  <a:pt x="2" y="23"/>
                </a:lnTo>
                <a:lnTo>
                  <a:pt x="6" y="19"/>
                </a:lnTo>
                <a:lnTo>
                  <a:pt x="8" y="17"/>
                </a:lnTo>
                <a:lnTo>
                  <a:pt x="8" y="17"/>
                </a:lnTo>
                <a:lnTo>
                  <a:pt x="15" y="17"/>
                </a:lnTo>
                <a:lnTo>
                  <a:pt x="15" y="9"/>
                </a:lnTo>
                <a:lnTo>
                  <a:pt x="19" y="2"/>
                </a:lnTo>
                <a:lnTo>
                  <a:pt x="50" y="7"/>
                </a:lnTo>
                <a:lnTo>
                  <a:pt x="50" y="9"/>
                </a:lnTo>
                <a:lnTo>
                  <a:pt x="74" y="9"/>
                </a:lnTo>
                <a:lnTo>
                  <a:pt x="84" y="0"/>
                </a:lnTo>
                <a:lnTo>
                  <a:pt x="101" y="38"/>
                </a:lnTo>
                <a:lnTo>
                  <a:pt x="101" y="51"/>
                </a:lnTo>
                <a:lnTo>
                  <a:pt x="104" y="58"/>
                </a:lnTo>
                <a:lnTo>
                  <a:pt x="106" y="70"/>
                </a:lnTo>
                <a:lnTo>
                  <a:pt x="99" y="70"/>
                </a:lnTo>
                <a:lnTo>
                  <a:pt x="101" y="83"/>
                </a:lnTo>
                <a:lnTo>
                  <a:pt x="93" y="87"/>
                </a:lnTo>
                <a:lnTo>
                  <a:pt x="89" y="85"/>
                </a:lnTo>
                <a:lnTo>
                  <a:pt x="85" y="93"/>
                </a:lnTo>
                <a:lnTo>
                  <a:pt x="80" y="83"/>
                </a:lnTo>
                <a:lnTo>
                  <a:pt x="80" y="72"/>
                </a:lnTo>
                <a:lnTo>
                  <a:pt x="68" y="66"/>
                </a:lnTo>
                <a:lnTo>
                  <a:pt x="65" y="72"/>
                </a:lnTo>
                <a:lnTo>
                  <a:pt x="63" y="60"/>
                </a:lnTo>
                <a:lnTo>
                  <a:pt x="55" y="45"/>
                </a:lnTo>
                <a:lnTo>
                  <a:pt x="40" y="45"/>
                </a:lnTo>
                <a:lnTo>
                  <a:pt x="27" y="58"/>
                </a:lnTo>
                <a:lnTo>
                  <a:pt x="27" y="58"/>
                </a:lnTo>
                <a:lnTo>
                  <a:pt x="27" y="58"/>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12" name="Freeform 210"/>
          <p:cNvSpPr>
            <a:spLocks/>
          </p:cNvSpPr>
          <p:nvPr userDrawn="1"/>
        </p:nvSpPr>
        <p:spPr bwMode="auto">
          <a:xfrm>
            <a:off x="924801" y="4162328"/>
            <a:ext cx="77363" cy="84891"/>
          </a:xfrm>
          <a:custGeom>
            <a:avLst/>
            <a:gdLst>
              <a:gd name="T0" fmla="*/ 0 w 38"/>
              <a:gd name="T1" fmla="*/ 13 h 49"/>
              <a:gd name="T2" fmla="*/ 13 w 38"/>
              <a:gd name="T3" fmla="*/ 0 h 49"/>
              <a:gd name="T4" fmla="*/ 28 w 38"/>
              <a:gd name="T5" fmla="*/ 0 h 49"/>
              <a:gd name="T6" fmla="*/ 36 w 38"/>
              <a:gd name="T7" fmla="*/ 15 h 49"/>
              <a:gd name="T8" fmla="*/ 38 w 38"/>
              <a:gd name="T9" fmla="*/ 27 h 49"/>
              <a:gd name="T10" fmla="*/ 38 w 38"/>
              <a:gd name="T11" fmla="*/ 36 h 49"/>
              <a:gd name="T12" fmla="*/ 24 w 38"/>
              <a:gd name="T13" fmla="*/ 49 h 49"/>
              <a:gd name="T14" fmla="*/ 24 w 38"/>
              <a:gd name="T15" fmla="*/ 49 h 49"/>
              <a:gd name="T16" fmla="*/ 17 w 38"/>
              <a:gd name="T17" fmla="*/ 48 h 49"/>
              <a:gd name="T18" fmla="*/ 13 w 38"/>
              <a:gd name="T19" fmla="*/ 46 h 49"/>
              <a:gd name="T20" fmla="*/ 11 w 38"/>
              <a:gd name="T21" fmla="*/ 44 h 49"/>
              <a:gd name="T22" fmla="*/ 9 w 38"/>
              <a:gd name="T23" fmla="*/ 42 h 49"/>
              <a:gd name="T24" fmla="*/ 9 w 38"/>
              <a:gd name="T25" fmla="*/ 42 h 49"/>
              <a:gd name="T26" fmla="*/ 7 w 38"/>
              <a:gd name="T27" fmla="*/ 38 h 49"/>
              <a:gd name="T28" fmla="*/ 6 w 38"/>
              <a:gd name="T29" fmla="*/ 32 h 49"/>
              <a:gd name="T30" fmla="*/ 0 w 38"/>
              <a:gd name="T31" fmla="*/ 25 h 49"/>
              <a:gd name="T32" fmla="*/ 0 w 38"/>
              <a:gd name="T33" fmla="*/ 13 h 49"/>
              <a:gd name="T34" fmla="*/ 0 w 38"/>
              <a:gd name="T35" fmla="*/ 13 h 49"/>
              <a:gd name="T36" fmla="*/ 0 w 38"/>
              <a:gd name="T37" fmla="*/ 13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8" h="49">
                <a:moveTo>
                  <a:pt x="0" y="13"/>
                </a:moveTo>
                <a:lnTo>
                  <a:pt x="13" y="0"/>
                </a:lnTo>
                <a:lnTo>
                  <a:pt x="28" y="0"/>
                </a:lnTo>
                <a:lnTo>
                  <a:pt x="36" y="15"/>
                </a:lnTo>
                <a:lnTo>
                  <a:pt x="38" y="27"/>
                </a:lnTo>
                <a:lnTo>
                  <a:pt x="38" y="36"/>
                </a:lnTo>
                <a:lnTo>
                  <a:pt x="24" y="49"/>
                </a:lnTo>
                <a:lnTo>
                  <a:pt x="24" y="49"/>
                </a:lnTo>
                <a:lnTo>
                  <a:pt x="17" y="48"/>
                </a:lnTo>
                <a:lnTo>
                  <a:pt x="13" y="46"/>
                </a:lnTo>
                <a:lnTo>
                  <a:pt x="11" y="44"/>
                </a:lnTo>
                <a:lnTo>
                  <a:pt x="9" y="42"/>
                </a:lnTo>
                <a:lnTo>
                  <a:pt x="9" y="42"/>
                </a:lnTo>
                <a:lnTo>
                  <a:pt x="7" y="38"/>
                </a:lnTo>
                <a:lnTo>
                  <a:pt x="6" y="32"/>
                </a:lnTo>
                <a:lnTo>
                  <a:pt x="0" y="25"/>
                </a:lnTo>
                <a:lnTo>
                  <a:pt x="0" y="13"/>
                </a:lnTo>
                <a:lnTo>
                  <a:pt x="0" y="13"/>
                </a:lnTo>
                <a:lnTo>
                  <a:pt x="0" y="13"/>
                </a:lnTo>
                <a:close/>
              </a:path>
            </a:pathLst>
          </a:custGeom>
          <a:solidFill>
            <a:schemeClr val="bg1">
              <a:lumMod val="85000"/>
            </a:schemeClr>
          </a:solidFill>
          <a:ln w="635" cap="rnd">
            <a:solidFill>
              <a:schemeClr val="bg1">
                <a:alpha val="17000"/>
              </a:schemeClr>
            </a:solidFill>
            <a:round/>
            <a:headEnd/>
            <a:tailEnd/>
          </a:ln>
        </p:spPr>
        <p:txBody>
          <a:bodyPr/>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13" name="Freeform 211"/>
          <p:cNvSpPr>
            <a:spLocks/>
          </p:cNvSpPr>
          <p:nvPr userDrawn="1"/>
        </p:nvSpPr>
        <p:spPr bwMode="auto">
          <a:xfrm>
            <a:off x="924801" y="4162328"/>
            <a:ext cx="77363" cy="84891"/>
          </a:xfrm>
          <a:custGeom>
            <a:avLst/>
            <a:gdLst>
              <a:gd name="T0" fmla="*/ 0 w 38"/>
              <a:gd name="T1" fmla="*/ 13 h 49"/>
              <a:gd name="T2" fmla="*/ 13 w 38"/>
              <a:gd name="T3" fmla="*/ 0 h 49"/>
              <a:gd name="T4" fmla="*/ 28 w 38"/>
              <a:gd name="T5" fmla="*/ 0 h 49"/>
              <a:gd name="T6" fmla="*/ 36 w 38"/>
              <a:gd name="T7" fmla="*/ 15 h 49"/>
              <a:gd name="T8" fmla="*/ 38 w 38"/>
              <a:gd name="T9" fmla="*/ 27 h 49"/>
              <a:gd name="T10" fmla="*/ 38 w 38"/>
              <a:gd name="T11" fmla="*/ 36 h 49"/>
              <a:gd name="T12" fmla="*/ 24 w 38"/>
              <a:gd name="T13" fmla="*/ 49 h 49"/>
              <a:gd name="T14" fmla="*/ 24 w 38"/>
              <a:gd name="T15" fmla="*/ 49 h 49"/>
              <a:gd name="T16" fmla="*/ 17 w 38"/>
              <a:gd name="T17" fmla="*/ 48 h 49"/>
              <a:gd name="T18" fmla="*/ 13 w 38"/>
              <a:gd name="T19" fmla="*/ 46 h 49"/>
              <a:gd name="T20" fmla="*/ 11 w 38"/>
              <a:gd name="T21" fmla="*/ 44 h 49"/>
              <a:gd name="T22" fmla="*/ 9 w 38"/>
              <a:gd name="T23" fmla="*/ 42 h 49"/>
              <a:gd name="T24" fmla="*/ 9 w 38"/>
              <a:gd name="T25" fmla="*/ 42 h 49"/>
              <a:gd name="T26" fmla="*/ 7 w 38"/>
              <a:gd name="T27" fmla="*/ 38 h 49"/>
              <a:gd name="T28" fmla="*/ 6 w 38"/>
              <a:gd name="T29" fmla="*/ 32 h 49"/>
              <a:gd name="T30" fmla="*/ 0 w 38"/>
              <a:gd name="T31" fmla="*/ 25 h 49"/>
              <a:gd name="T32" fmla="*/ 0 w 38"/>
              <a:gd name="T33" fmla="*/ 13 h 49"/>
              <a:gd name="T34" fmla="*/ 0 w 38"/>
              <a:gd name="T35" fmla="*/ 13 h 49"/>
              <a:gd name="T36" fmla="*/ 0 w 38"/>
              <a:gd name="T37" fmla="*/ 13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8" h="49">
                <a:moveTo>
                  <a:pt x="0" y="13"/>
                </a:moveTo>
                <a:lnTo>
                  <a:pt x="13" y="0"/>
                </a:lnTo>
                <a:lnTo>
                  <a:pt x="28" y="0"/>
                </a:lnTo>
                <a:lnTo>
                  <a:pt x="36" y="15"/>
                </a:lnTo>
                <a:lnTo>
                  <a:pt x="38" y="27"/>
                </a:lnTo>
                <a:lnTo>
                  <a:pt x="38" y="36"/>
                </a:lnTo>
                <a:lnTo>
                  <a:pt x="24" y="49"/>
                </a:lnTo>
                <a:lnTo>
                  <a:pt x="24" y="49"/>
                </a:lnTo>
                <a:lnTo>
                  <a:pt x="17" y="48"/>
                </a:lnTo>
                <a:lnTo>
                  <a:pt x="13" y="46"/>
                </a:lnTo>
                <a:lnTo>
                  <a:pt x="11" y="44"/>
                </a:lnTo>
                <a:lnTo>
                  <a:pt x="9" y="42"/>
                </a:lnTo>
                <a:lnTo>
                  <a:pt x="9" y="42"/>
                </a:lnTo>
                <a:lnTo>
                  <a:pt x="7" y="38"/>
                </a:lnTo>
                <a:lnTo>
                  <a:pt x="6" y="32"/>
                </a:lnTo>
                <a:lnTo>
                  <a:pt x="0" y="25"/>
                </a:lnTo>
                <a:lnTo>
                  <a:pt x="0" y="13"/>
                </a:lnTo>
                <a:lnTo>
                  <a:pt x="0" y="13"/>
                </a:lnTo>
                <a:lnTo>
                  <a:pt x="0" y="13"/>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14" name="Freeform 212"/>
          <p:cNvSpPr>
            <a:spLocks/>
          </p:cNvSpPr>
          <p:nvPr userDrawn="1"/>
        </p:nvSpPr>
        <p:spPr bwMode="auto">
          <a:xfrm>
            <a:off x="825049" y="4091297"/>
            <a:ext cx="83468" cy="41579"/>
          </a:xfrm>
          <a:custGeom>
            <a:avLst/>
            <a:gdLst>
              <a:gd name="T0" fmla="*/ 5 w 41"/>
              <a:gd name="T1" fmla="*/ 2 h 24"/>
              <a:gd name="T2" fmla="*/ 11 w 41"/>
              <a:gd name="T3" fmla="*/ 0 h 24"/>
              <a:gd name="T4" fmla="*/ 17 w 41"/>
              <a:gd name="T5" fmla="*/ 0 h 24"/>
              <a:gd name="T6" fmla="*/ 17 w 41"/>
              <a:gd name="T7" fmla="*/ 0 h 24"/>
              <a:gd name="T8" fmla="*/ 41 w 41"/>
              <a:gd name="T9" fmla="*/ 0 h 24"/>
              <a:gd name="T10" fmla="*/ 37 w 41"/>
              <a:gd name="T11" fmla="*/ 7 h 24"/>
              <a:gd name="T12" fmla="*/ 37 w 41"/>
              <a:gd name="T13" fmla="*/ 15 h 24"/>
              <a:gd name="T14" fmla="*/ 28 w 41"/>
              <a:gd name="T15" fmla="*/ 17 h 24"/>
              <a:gd name="T16" fmla="*/ 22 w 41"/>
              <a:gd name="T17" fmla="*/ 24 h 24"/>
              <a:gd name="T18" fmla="*/ 13 w 41"/>
              <a:gd name="T19" fmla="*/ 17 h 24"/>
              <a:gd name="T20" fmla="*/ 3 w 41"/>
              <a:gd name="T21" fmla="*/ 7 h 24"/>
              <a:gd name="T22" fmla="*/ 0 w 41"/>
              <a:gd name="T23" fmla="*/ 2 h 24"/>
              <a:gd name="T24" fmla="*/ 5 w 41"/>
              <a:gd name="T25" fmla="*/ 2 h 24"/>
              <a:gd name="T26" fmla="*/ 5 w 41"/>
              <a:gd name="T27" fmla="*/ 2 h 24"/>
              <a:gd name="T28" fmla="*/ 5 w 41"/>
              <a:gd name="T29" fmla="*/ 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1" h="24">
                <a:moveTo>
                  <a:pt x="5" y="2"/>
                </a:moveTo>
                <a:lnTo>
                  <a:pt x="11" y="0"/>
                </a:lnTo>
                <a:lnTo>
                  <a:pt x="17" y="0"/>
                </a:lnTo>
                <a:lnTo>
                  <a:pt x="17" y="0"/>
                </a:lnTo>
                <a:lnTo>
                  <a:pt x="41" y="0"/>
                </a:lnTo>
                <a:lnTo>
                  <a:pt x="37" y="7"/>
                </a:lnTo>
                <a:lnTo>
                  <a:pt x="37" y="15"/>
                </a:lnTo>
                <a:lnTo>
                  <a:pt x="28" y="17"/>
                </a:lnTo>
                <a:lnTo>
                  <a:pt x="22" y="24"/>
                </a:lnTo>
                <a:lnTo>
                  <a:pt x="13" y="17"/>
                </a:lnTo>
                <a:lnTo>
                  <a:pt x="3" y="7"/>
                </a:lnTo>
                <a:lnTo>
                  <a:pt x="0" y="2"/>
                </a:lnTo>
                <a:lnTo>
                  <a:pt x="5" y="2"/>
                </a:lnTo>
                <a:lnTo>
                  <a:pt x="5" y="2"/>
                </a:lnTo>
                <a:lnTo>
                  <a:pt x="5" y="2"/>
                </a:lnTo>
                <a:close/>
              </a:path>
            </a:pathLst>
          </a:custGeom>
          <a:solidFill>
            <a:schemeClr val="bg1">
              <a:lumMod val="85000"/>
            </a:schemeClr>
          </a:solidFill>
          <a:ln w="635" cap="rnd">
            <a:solidFill>
              <a:schemeClr val="bg1">
                <a:alpha val="17000"/>
              </a:schemeClr>
            </a:solidFill>
            <a:round/>
            <a:headEnd/>
            <a:tailEnd/>
          </a:ln>
        </p:spPr>
        <p:txBody>
          <a:bodyPr/>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15" name="Freeform 213"/>
          <p:cNvSpPr>
            <a:spLocks/>
          </p:cNvSpPr>
          <p:nvPr userDrawn="1"/>
        </p:nvSpPr>
        <p:spPr bwMode="auto">
          <a:xfrm>
            <a:off x="825049" y="4091297"/>
            <a:ext cx="83468" cy="41579"/>
          </a:xfrm>
          <a:custGeom>
            <a:avLst/>
            <a:gdLst>
              <a:gd name="T0" fmla="*/ 5 w 41"/>
              <a:gd name="T1" fmla="*/ 2 h 24"/>
              <a:gd name="T2" fmla="*/ 11 w 41"/>
              <a:gd name="T3" fmla="*/ 0 h 24"/>
              <a:gd name="T4" fmla="*/ 17 w 41"/>
              <a:gd name="T5" fmla="*/ 0 h 24"/>
              <a:gd name="T6" fmla="*/ 17 w 41"/>
              <a:gd name="T7" fmla="*/ 0 h 24"/>
              <a:gd name="T8" fmla="*/ 41 w 41"/>
              <a:gd name="T9" fmla="*/ 0 h 24"/>
              <a:gd name="T10" fmla="*/ 37 w 41"/>
              <a:gd name="T11" fmla="*/ 7 h 24"/>
              <a:gd name="T12" fmla="*/ 37 w 41"/>
              <a:gd name="T13" fmla="*/ 15 h 24"/>
              <a:gd name="T14" fmla="*/ 28 w 41"/>
              <a:gd name="T15" fmla="*/ 17 h 24"/>
              <a:gd name="T16" fmla="*/ 22 w 41"/>
              <a:gd name="T17" fmla="*/ 24 h 24"/>
              <a:gd name="T18" fmla="*/ 13 w 41"/>
              <a:gd name="T19" fmla="*/ 17 h 24"/>
              <a:gd name="T20" fmla="*/ 3 w 41"/>
              <a:gd name="T21" fmla="*/ 7 h 24"/>
              <a:gd name="T22" fmla="*/ 0 w 41"/>
              <a:gd name="T23" fmla="*/ 2 h 24"/>
              <a:gd name="T24" fmla="*/ 5 w 41"/>
              <a:gd name="T25" fmla="*/ 2 h 24"/>
              <a:gd name="T26" fmla="*/ 5 w 41"/>
              <a:gd name="T27" fmla="*/ 2 h 24"/>
              <a:gd name="T28" fmla="*/ 5 w 41"/>
              <a:gd name="T29" fmla="*/ 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1" h="24">
                <a:moveTo>
                  <a:pt x="5" y="2"/>
                </a:moveTo>
                <a:lnTo>
                  <a:pt x="11" y="0"/>
                </a:lnTo>
                <a:lnTo>
                  <a:pt x="17" y="0"/>
                </a:lnTo>
                <a:lnTo>
                  <a:pt x="17" y="0"/>
                </a:lnTo>
                <a:lnTo>
                  <a:pt x="41" y="0"/>
                </a:lnTo>
                <a:lnTo>
                  <a:pt x="37" y="7"/>
                </a:lnTo>
                <a:lnTo>
                  <a:pt x="37" y="15"/>
                </a:lnTo>
                <a:lnTo>
                  <a:pt x="28" y="17"/>
                </a:lnTo>
                <a:lnTo>
                  <a:pt x="22" y="24"/>
                </a:lnTo>
                <a:lnTo>
                  <a:pt x="13" y="17"/>
                </a:lnTo>
                <a:lnTo>
                  <a:pt x="3" y="7"/>
                </a:lnTo>
                <a:lnTo>
                  <a:pt x="0" y="2"/>
                </a:lnTo>
                <a:lnTo>
                  <a:pt x="5" y="2"/>
                </a:lnTo>
                <a:lnTo>
                  <a:pt x="5" y="2"/>
                </a:lnTo>
                <a:lnTo>
                  <a:pt x="5" y="2"/>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16" name="Freeform 214"/>
          <p:cNvSpPr>
            <a:spLocks/>
          </p:cNvSpPr>
          <p:nvPr userDrawn="1"/>
        </p:nvSpPr>
        <p:spPr bwMode="auto">
          <a:xfrm>
            <a:off x="1209817" y="4136341"/>
            <a:ext cx="111971" cy="168051"/>
          </a:xfrm>
          <a:custGeom>
            <a:avLst/>
            <a:gdLst>
              <a:gd name="T0" fmla="*/ 7 w 55"/>
              <a:gd name="T1" fmla="*/ 95 h 97"/>
              <a:gd name="T2" fmla="*/ 7 w 55"/>
              <a:gd name="T3" fmla="*/ 89 h 97"/>
              <a:gd name="T4" fmla="*/ 4 w 55"/>
              <a:gd name="T5" fmla="*/ 80 h 97"/>
              <a:gd name="T6" fmla="*/ 0 w 55"/>
              <a:gd name="T7" fmla="*/ 66 h 97"/>
              <a:gd name="T8" fmla="*/ 5 w 55"/>
              <a:gd name="T9" fmla="*/ 49 h 97"/>
              <a:gd name="T10" fmla="*/ 11 w 55"/>
              <a:gd name="T11" fmla="*/ 42 h 97"/>
              <a:gd name="T12" fmla="*/ 5 w 55"/>
              <a:gd name="T13" fmla="*/ 25 h 97"/>
              <a:gd name="T14" fmla="*/ 5 w 55"/>
              <a:gd name="T15" fmla="*/ 0 h 97"/>
              <a:gd name="T16" fmla="*/ 43 w 55"/>
              <a:gd name="T17" fmla="*/ 0 h 97"/>
              <a:gd name="T18" fmla="*/ 49 w 55"/>
              <a:gd name="T19" fmla="*/ 6 h 97"/>
              <a:gd name="T20" fmla="*/ 53 w 55"/>
              <a:gd name="T21" fmla="*/ 10 h 97"/>
              <a:gd name="T22" fmla="*/ 55 w 55"/>
              <a:gd name="T23" fmla="*/ 76 h 97"/>
              <a:gd name="T24" fmla="*/ 55 w 55"/>
              <a:gd name="T25" fmla="*/ 83 h 97"/>
              <a:gd name="T26" fmla="*/ 43 w 55"/>
              <a:gd name="T27" fmla="*/ 87 h 97"/>
              <a:gd name="T28" fmla="*/ 30 w 55"/>
              <a:gd name="T29" fmla="*/ 93 h 97"/>
              <a:gd name="T30" fmla="*/ 26 w 55"/>
              <a:gd name="T31" fmla="*/ 97 h 97"/>
              <a:gd name="T32" fmla="*/ 21 w 55"/>
              <a:gd name="T33" fmla="*/ 97 h 97"/>
              <a:gd name="T34" fmla="*/ 21 w 55"/>
              <a:gd name="T35" fmla="*/ 97 h 97"/>
              <a:gd name="T36" fmla="*/ 17 w 55"/>
              <a:gd name="T37" fmla="*/ 97 h 97"/>
              <a:gd name="T38" fmla="*/ 17 w 55"/>
              <a:gd name="T39" fmla="*/ 97 h 97"/>
              <a:gd name="T40" fmla="*/ 13 w 55"/>
              <a:gd name="T41" fmla="*/ 97 h 97"/>
              <a:gd name="T42" fmla="*/ 13 w 55"/>
              <a:gd name="T43" fmla="*/ 97 h 97"/>
              <a:gd name="T44" fmla="*/ 11 w 55"/>
              <a:gd name="T45" fmla="*/ 95 h 97"/>
              <a:gd name="T46" fmla="*/ 7 w 55"/>
              <a:gd name="T47" fmla="*/ 95 h 97"/>
              <a:gd name="T48" fmla="*/ 7 w 55"/>
              <a:gd name="T49" fmla="*/ 95 h 97"/>
              <a:gd name="T50" fmla="*/ 7 w 55"/>
              <a:gd name="T51" fmla="*/ 95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5" h="97">
                <a:moveTo>
                  <a:pt x="7" y="95"/>
                </a:moveTo>
                <a:lnTo>
                  <a:pt x="7" y="89"/>
                </a:lnTo>
                <a:lnTo>
                  <a:pt x="4" y="80"/>
                </a:lnTo>
                <a:lnTo>
                  <a:pt x="0" y="66"/>
                </a:lnTo>
                <a:lnTo>
                  <a:pt x="5" y="49"/>
                </a:lnTo>
                <a:lnTo>
                  <a:pt x="11" y="42"/>
                </a:lnTo>
                <a:lnTo>
                  <a:pt x="5" y="25"/>
                </a:lnTo>
                <a:lnTo>
                  <a:pt x="5" y="0"/>
                </a:lnTo>
                <a:lnTo>
                  <a:pt x="43" y="0"/>
                </a:lnTo>
                <a:lnTo>
                  <a:pt x="49" y="6"/>
                </a:lnTo>
                <a:lnTo>
                  <a:pt x="53" y="10"/>
                </a:lnTo>
                <a:lnTo>
                  <a:pt x="55" y="76"/>
                </a:lnTo>
                <a:lnTo>
                  <a:pt x="55" y="83"/>
                </a:lnTo>
                <a:lnTo>
                  <a:pt x="43" y="87"/>
                </a:lnTo>
                <a:lnTo>
                  <a:pt x="30" y="93"/>
                </a:lnTo>
                <a:lnTo>
                  <a:pt x="26" y="97"/>
                </a:lnTo>
                <a:lnTo>
                  <a:pt x="21" y="97"/>
                </a:lnTo>
                <a:lnTo>
                  <a:pt x="21" y="97"/>
                </a:lnTo>
                <a:lnTo>
                  <a:pt x="17" y="97"/>
                </a:lnTo>
                <a:lnTo>
                  <a:pt x="17" y="97"/>
                </a:lnTo>
                <a:lnTo>
                  <a:pt x="13" y="97"/>
                </a:lnTo>
                <a:lnTo>
                  <a:pt x="13" y="97"/>
                </a:lnTo>
                <a:lnTo>
                  <a:pt x="11" y="95"/>
                </a:lnTo>
                <a:lnTo>
                  <a:pt x="7" y="95"/>
                </a:lnTo>
                <a:lnTo>
                  <a:pt x="7" y="95"/>
                </a:lnTo>
                <a:lnTo>
                  <a:pt x="7" y="95"/>
                </a:lnTo>
                <a:close/>
              </a:path>
            </a:pathLst>
          </a:custGeom>
          <a:solidFill>
            <a:schemeClr val="bg1">
              <a:lumMod val="85000"/>
            </a:schemeClr>
          </a:solidFill>
          <a:ln w="635" cap="rnd">
            <a:solidFill>
              <a:schemeClr val="bg1">
                <a:alpha val="17000"/>
              </a:schemeClr>
            </a:solidFill>
            <a:round/>
            <a:headEnd/>
            <a:tailEnd/>
          </a:ln>
        </p:spPr>
        <p:txBody>
          <a:bodyPr/>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17" name="Freeform 215"/>
          <p:cNvSpPr>
            <a:spLocks/>
          </p:cNvSpPr>
          <p:nvPr userDrawn="1"/>
        </p:nvSpPr>
        <p:spPr bwMode="auto">
          <a:xfrm>
            <a:off x="1209817" y="4136341"/>
            <a:ext cx="111971" cy="168051"/>
          </a:xfrm>
          <a:custGeom>
            <a:avLst/>
            <a:gdLst>
              <a:gd name="T0" fmla="*/ 7 w 55"/>
              <a:gd name="T1" fmla="*/ 95 h 97"/>
              <a:gd name="T2" fmla="*/ 7 w 55"/>
              <a:gd name="T3" fmla="*/ 89 h 97"/>
              <a:gd name="T4" fmla="*/ 4 w 55"/>
              <a:gd name="T5" fmla="*/ 80 h 97"/>
              <a:gd name="T6" fmla="*/ 0 w 55"/>
              <a:gd name="T7" fmla="*/ 66 h 97"/>
              <a:gd name="T8" fmla="*/ 5 w 55"/>
              <a:gd name="T9" fmla="*/ 49 h 97"/>
              <a:gd name="T10" fmla="*/ 11 w 55"/>
              <a:gd name="T11" fmla="*/ 42 h 97"/>
              <a:gd name="T12" fmla="*/ 5 w 55"/>
              <a:gd name="T13" fmla="*/ 25 h 97"/>
              <a:gd name="T14" fmla="*/ 5 w 55"/>
              <a:gd name="T15" fmla="*/ 0 h 97"/>
              <a:gd name="T16" fmla="*/ 43 w 55"/>
              <a:gd name="T17" fmla="*/ 0 h 97"/>
              <a:gd name="T18" fmla="*/ 49 w 55"/>
              <a:gd name="T19" fmla="*/ 6 h 97"/>
              <a:gd name="T20" fmla="*/ 53 w 55"/>
              <a:gd name="T21" fmla="*/ 10 h 97"/>
              <a:gd name="T22" fmla="*/ 55 w 55"/>
              <a:gd name="T23" fmla="*/ 76 h 97"/>
              <a:gd name="T24" fmla="*/ 55 w 55"/>
              <a:gd name="T25" fmla="*/ 83 h 97"/>
              <a:gd name="T26" fmla="*/ 43 w 55"/>
              <a:gd name="T27" fmla="*/ 87 h 97"/>
              <a:gd name="T28" fmla="*/ 30 w 55"/>
              <a:gd name="T29" fmla="*/ 93 h 97"/>
              <a:gd name="T30" fmla="*/ 26 w 55"/>
              <a:gd name="T31" fmla="*/ 97 h 97"/>
              <a:gd name="T32" fmla="*/ 21 w 55"/>
              <a:gd name="T33" fmla="*/ 97 h 97"/>
              <a:gd name="T34" fmla="*/ 21 w 55"/>
              <a:gd name="T35" fmla="*/ 97 h 97"/>
              <a:gd name="T36" fmla="*/ 17 w 55"/>
              <a:gd name="T37" fmla="*/ 97 h 97"/>
              <a:gd name="T38" fmla="*/ 17 w 55"/>
              <a:gd name="T39" fmla="*/ 97 h 97"/>
              <a:gd name="T40" fmla="*/ 13 w 55"/>
              <a:gd name="T41" fmla="*/ 97 h 97"/>
              <a:gd name="T42" fmla="*/ 13 w 55"/>
              <a:gd name="T43" fmla="*/ 97 h 97"/>
              <a:gd name="T44" fmla="*/ 11 w 55"/>
              <a:gd name="T45" fmla="*/ 95 h 97"/>
              <a:gd name="T46" fmla="*/ 7 w 55"/>
              <a:gd name="T47" fmla="*/ 95 h 97"/>
              <a:gd name="T48" fmla="*/ 7 w 55"/>
              <a:gd name="T49" fmla="*/ 95 h 97"/>
              <a:gd name="T50" fmla="*/ 7 w 55"/>
              <a:gd name="T51" fmla="*/ 95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5" h="97">
                <a:moveTo>
                  <a:pt x="7" y="95"/>
                </a:moveTo>
                <a:lnTo>
                  <a:pt x="7" y="89"/>
                </a:lnTo>
                <a:lnTo>
                  <a:pt x="4" y="80"/>
                </a:lnTo>
                <a:lnTo>
                  <a:pt x="0" y="66"/>
                </a:lnTo>
                <a:lnTo>
                  <a:pt x="5" y="49"/>
                </a:lnTo>
                <a:lnTo>
                  <a:pt x="11" y="42"/>
                </a:lnTo>
                <a:lnTo>
                  <a:pt x="5" y="25"/>
                </a:lnTo>
                <a:lnTo>
                  <a:pt x="5" y="0"/>
                </a:lnTo>
                <a:lnTo>
                  <a:pt x="43" y="0"/>
                </a:lnTo>
                <a:lnTo>
                  <a:pt x="49" y="6"/>
                </a:lnTo>
                <a:lnTo>
                  <a:pt x="53" y="10"/>
                </a:lnTo>
                <a:lnTo>
                  <a:pt x="55" y="76"/>
                </a:lnTo>
                <a:lnTo>
                  <a:pt x="55" y="83"/>
                </a:lnTo>
                <a:lnTo>
                  <a:pt x="43" y="87"/>
                </a:lnTo>
                <a:lnTo>
                  <a:pt x="30" y="93"/>
                </a:lnTo>
                <a:lnTo>
                  <a:pt x="26" y="97"/>
                </a:lnTo>
                <a:lnTo>
                  <a:pt x="21" y="97"/>
                </a:lnTo>
                <a:lnTo>
                  <a:pt x="21" y="97"/>
                </a:lnTo>
                <a:lnTo>
                  <a:pt x="17" y="97"/>
                </a:lnTo>
                <a:lnTo>
                  <a:pt x="17" y="97"/>
                </a:lnTo>
                <a:lnTo>
                  <a:pt x="13" y="97"/>
                </a:lnTo>
                <a:lnTo>
                  <a:pt x="13" y="97"/>
                </a:lnTo>
                <a:lnTo>
                  <a:pt x="11" y="95"/>
                </a:lnTo>
                <a:lnTo>
                  <a:pt x="7" y="95"/>
                </a:lnTo>
                <a:lnTo>
                  <a:pt x="7" y="95"/>
                </a:lnTo>
                <a:lnTo>
                  <a:pt x="7" y="95"/>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18" name="Freeform 216"/>
          <p:cNvSpPr>
            <a:spLocks/>
          </p:cNvSpPr>
          <p:nvPr userDrawn="1"/>
        </p:nvSpPr>
        <p:spPr bwMode="auto">
          <a:xfrm>
            <a:off x="1148743" y="4021999"/>
            <a:ext cx="225976" cy="157655"/>
          </a:xfrm>
          <a:custGeom>
            <a:avLst/>
            <a:gdLst>
              <a:gd name="T0" fmla="*/ 0 w 111"/>
              <a:gd name="T1" fmla="*/ 70 h 91"/>
              <a:gd name="T2" fmla="*/ 1 w 111"/>
              <a:gd name="T3" fmla="*/ 68 h 91"/>
              <a:gd name="T4" fmla="*/ 1 w 111"/>
              <a:gd name="T5" fmla="*/ 47 h 91"/>
              <a:gd name="T6" fmla="*/ 15 w 111"/>
              <a:gd name="T7" fmla="*/ 32 h 91"/>
              <a:gd name="T8" fmla="*/ 15 w 111"/>
              <a:gd name="T9" fmla="*/ 21 h 91"/>
              <a:gd name="T10" fmla="*/ 30 w 111"/>
              <a:gd name="T11" fmla="*/ 21 h 91"/>
              <a:gd name="T12" fmla="*/ 39 w 111"/>
              <a:gd name="T13" fmla="*/ 9 h 91"/>
              <a:gd name="T14" fmla="*/ 54 w 111"/>
              <a:gd name="T15" fmla="*/ 0 h 91"/>
              <a:gd name="T16" fmla="*/ 79 w 111"/>
              <a:gd name="T17" fmla="*/ 0 h 91"/>
              <a:gd name="T18" fmla="*/ 79 w 111"/>
              <a:gd name="T19" fmla="*/ 13 h 91"/>
              <a:gd name="T20" fmla="*/ 96 w 111"/>
              <a:gd name="T21" fmla="*/ 32 h 91"/>
              <a:gd name="T22" fmla="*/ 107 w 111"/>
              <a:gd name="T23" fmla="*/ 32 h 91"/>
              <a:gd name="T24" fmla="*/ 111 w 111"/>
              <a:gd name="T25" fmla="*/ 45 h 91"/>
              <a:gd name="T26" fmla="*/ 111 w 111"/>
              <a:gd name="T27" fmla="*/ 57 h 91"/>
              <a:gd name="T28" fmla="*/ 98 w 111"/>
              <a:gd name="T29" fmla="*/ 57 h 91"/>
              <a:gd name="T30" fmla="*/ 90 w 111"/>
              <a:gd name="T31" fmla="*/ 66 h 91"/>
              <a:gd name="T32" fmla="*/ 77 w 111"/>
              <a:gd name="T33" fmla="*/ 62 h 91"/>
              <a:gd name="T34" fmla="*/ 77 w 111"/>
              <a:gd name="T35" fmla="*/ 66 h 91"/>
              <a:gd name="T36" fmla="*/ 37 w 111"/>
              <a:gd name="T37" fmla="*/ 66 h 91"/>
              <a:gd name="T38" fmla="*/ 37 w 111"/>
              <a:gd name="T39" fmla="*/ 91 h 91"/>
              <a:gd name="T40" fmla="*/ 26 w 111"/>
              <a:gd name="T41" fmla="*/ 81 h 91"/>
              <a:gd name="T42" fmla="*/ 13 w 111"/>
              <a:gd name="T43" fmla="*/ 85 h 91"/>
              <a:gd name="T44" fmla="*/ 1 w 111"/>
              <a:gd name="T45" fmla="*/ 74 h 91"/>
              <a:gd name="T46" fmla="*/ 0 w 111"/>
              <a:gd name="T47" fmla="*/ 70 h 91"/>
              <a:gd name="T48" fmla="*/ 0 w 111"/>
              <a:gd name="T49" fmla="*/ 70 h 91"/>
              <a:gd name="T50" fmla="*/ 0 w 111"/>
              <a:gd name="T51" fmla="*/ 7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11" h="91">
                <a:moveTo>
                  <a:pt x="0" y="70"/>
                </a:moveTo>
                <a:lnTo>
                  <a:pt x="1" y="68"/>
                </a:lnTo>
                <a:lnTo>
                  <a:pt x="1" y="47"/>
                </a:lnTo>
                <a:lnTo>
                  <a:pt x="15" y="32"/>
                </a:lnTo>
                <a:lnTo>
                  <a:pt x="15" y="21"/>
                </a:lnTo>
                <a:lnTo>
                  <a:pt x="30" y="21"/>
                </a:lnTo>
                <a:lnTo>
                  <a:pt x="39" y="9"/>
                </a:lnTo>
                <a:lnTo>
                  <a:pt x="54" y="0"/>
                </a:lnTo>
                <a:lnTo>
                  <a:pt x="79" y="0"/>
                </a:lnTo>
                <a:lnTo>
                  <a:pt x="79" y="13"/>
                </a:lnTo>
                <a:lnTo>
                  <a:pt x="96" y="32"/>
                </a:lnTo>
                <a:lnTo>
                  <a:pt x="107" y="32"/>
                </a:lnTo>
                <a:lnTo>
                  <a:pt x="111" y="45"/>
                </a:lnTo>
                <a:lnTo>
                  <a:pt x="111" y="57"/>
                </a:lnTo>
                <a:lnTo>
                  <a:pt x="98" y="57"/>
                </a:lnTo>
                <a:lnTo>
                  <a:pt x="90" y="66"/>
                </a:lnTo>
                <a:lnTo>
                  <a:pt x="77" y="62"/>
                </a:lnTo>
                <a:lnTo>
                  <a:pt x="77" y="66"/>
                </a:lnTo>
                <a:lnTo>
                  <a:pt x="37" y="66"/>
                </a:lnTo>
                <a:lnTo>
                  <a:pt x="37" y="91"/>
                </a:lnTo>
                <a:lnTo>
                  <a:pt x="26" y="81"/>
                </a:lnTo>
                <a:lnTo>
                  <a:pt x="13" y="85"/>
                </a:lnTo>
                <a:lnTo>
                  <a:pt x="1" y="74"/>
                </a:lnTo>
                <a:lnTo>
                  <a:pt x="0" y="70"/>
                </a:lnTo>
                <a:lnTo>
                  <a:pt x="0" y="70"/>
                </a:lnTo>
                <a:lnTo>
                  <a:pt x="0" y="70"/>
                </a:lnTo>
                <a:close/>
              </a:path>
            </a:pathLst>
          </a:custGeom>
          <a:solidFill>
            <a:schemeClr val="bg1">
              <a:lumMod val="85000"/>
            </a:schemeClr>
          </a:solidFill>
          <a:ln w="635" cap="rnd">
            <a:solidFill>
              <a:schemeClr val="bg1">
                <a:alpha val="17000"/>
              </a:schemeClr>
            </a:solidFill>
            <a:round/>
            <a:headEnd/>
            <a:tailEnd/>
          </a:ln>
        </p:spPr>
        <p:txBody>
          <a:bodyPr/>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19" name="Freeform 217"/>
          <p:cNvSpPr>
            <a:spLocks/>
          </p:cNvSpPr>
          <p:nvPr userDrawn="1"/>
        </p:nvSpPr>
        <p:spPr bwMode="auto">
          <a:xfrm>
            <a:off x="1148743" y="4021999"/>
            <a:ext cx="225976" cy="157655"/>
          </a:xfrm>
          <a:custGeom>
            <a:avLst/>
            <a:gdLst>
              <a:gd name="T0" fmla="*/ 0 w 111"/>
              <a:gd name="T1" fmla="*/ 70 h 91"/>
              <a:gd name="T2" fmla="*/ 1 w 111"/>
              <a:gd name="T3" fmla="*/ 68 h 91"/>
              <a:gd name="T4" fmla="*/ 1 w 111"/>
              <a:gd name="T5" fmla="*/ 47 h 91"/>
              <a:gd name="T6" fmla="*/ 15 w 111"/>
              <a:gd name="T7" fmla="*/ 32 h 91"/>
              <a:gd name="T8" fmla="*/ 15 w 111"/>
              <a:gd name="T9" fmla="*/ 21 h 91"/>
              <a:gd name="T10" fmla="*/ 30 w 111"/>
              <a:gd name="T11" fmla="*/ 21 h 91"/>
              <a:gd name="T12" fmla="*/ 39 w 111"/>
              <a:gd name="T13" fmla="*/ 9 h 91"/>
              <a:gd name="T14" fmla="*/ 54 w 111"/>
              <a:gd name="T15" fmla="*/ 0 h 91"/>
              <a:gd name="T16" fmla="*/ 79 w 111"/>
              <a:gd name="T17" fmla="*/ 0 h 91"/>
              <a:gd name="T18" fmla="*/ 79 w 111"/>
              <a:gd name="T19" fmla="*/ 13 h 91"/>
              <a:gd name="T20" fmla="*/ 96 w 111"/>
              <a:gd name="T21" fmla="*/ 32 h 91"/>
              <a:gd name="T22" fmla="*/ 107 w 111"/>
              <a:gd name="T23" fmla="*/ 32 h 91"/>
              <a:gd name="T24" fmla="*/ 111 w 111"/>
              <a:gd name="T25" fmla="*/ 45 h 91"/>
              <a:gd name="T26" fmla="*/ 111 w 111"/>
              <a:gd name="T27" fmla="*/ 57 h 91"/>
              <a:gd name="T28" fmla="*/ 98 w 111"/>
              <a:gd name="T29" fmla="*/ 57 h 91"/>
              <a:gd name="T30" fmla="*/ 90 w 111"/>
              <a:gd name="T31" fmla="*/ 66 h 91"/>
              <a:gd name="T32" fmla="*/ 77 w 111"/>
              <a:gd name="T33" fmla="*/ 62 h 91"/>
              <a:gd name="T34" fmla="*/ 77 w 111"/>
              <a:gd name="T35" fmla="*/ 66 h 91"/>
              <a:gd name="T36" fmla="*/ 37 w 111"/>
              <a:gd name="T37" fmla="*/ 66 h 91"/>
              <a:gd name="T38" fmla="*/ 37 w 111"/>
              <a:gd name="T39" fmla="*/ 91 h 91"/>
              <a:gd name="T40" fmla="*/ 26 w 111"/>
              <a:gd name="T41" fmla="*/ 81 h 91"/>
              <a:gd name="T42" fmla="*/ 13 w 111"/>
              <a:gd name="T43" fmla="*/ 85 h 91"/>
              <a:gd name="T44" fmla="*/ 1 w 111"/>
              <a:gd name="T45" fmla="*/ 74 h 91"/>
              <a:gd name="T46" fmla="*/ 0 w 111"/>
              <a:gd name="T47" fmla="*/ 70 h 91"/>
              <a:gd name="T48" fmla="*/ 0 w 111"/>
              <a:gd name="T49" fmla="*/ 70 h 91"/>
              <a:gd name="T50" fmla="*/ 0 w 111"/>
              <a:gd name="T51" fmla="*/ 7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11" h="91">
                <a:moveTo>
                  <a:pt x="0" y="70"/>
                </a:moveTo>
                <a:lnTo>
                  <a:pt x="1" y="68"/>
                </a:lnTo>
                <a:lnTo>
                  <a:pt x="1" y="47"/>
                </a:lnTo>
                <a:lnTo>
                  <a:pt x="15" y="32"/>
                </a:lnTo>
                <a:lnTo>
                  <a:pt x="15" y="21"/>
                </a:lnTo>
                <a:lnTo>
                  <a:pt x="30" y="21"/>
                </a:lnTo>
                <a:lnTo>
                  <a:pt x="39" y="9"/>
                </a:lnTo>
                <a:lnTo>
                  <a:pt x="54" y="0"/>
                </a:lnTo>
                <a:lnTo>
                  <a:pt x="79" y="0"/>
                </a:lnTo>
                <a:lnTo>
                  <a:pt x="79" y="13"/>
                </a:lnTo>
                <a:lnTo>
                  <a:pt x="96" y="32"/>
                </a:lnTo>
                <a:lnTo>
                  <a:pt x="107" y="32"/>
                </a:lnTo>
                <a:lnTo>
                  <a:pt x="111" y="45"/>
                </a:lnTo>
                <a:lnTo>
                  <a:pt x="111" y="57"/>
                </a:lnTo>
                <a:lnTo>
                  <a:pt x="98" y="57"/>
                </a:lnTo>
                <a:lnTo>
                  <a:pt x="90" y="66"/>
                </a:lnTo>
                <a:lnTo>
                  <a:pt x="77" y="62"/>
                </a:lnTo>
                <a:lnTo>
                  <a:pt x="77" y="66"/>
                </a:lnTo>
                <a:lnTo>
                  <a:pt x="37" y="66"/>
                </a:lnTo>
                <a:lnTo>
                  <a:pt x="37" y="91"/>
                </a:lnTo>
                <a:lnTo>
                  <a:pt x="26" y="81"/>
                </a:lnTo>
                <a:lnTo>
                  <a:pt x="13" y="85"/>
                </a:lnTo>
                <a:lnTo>
                  <a:pt x="1" y="74"/>
                </a:lnTo>
                <a:lnTo>
                  <a:pt x="0" y="70"/>
                </a:lnTo>
                <a:lnTo>
                  <a:pt x="0" y="70"/>
                </a:lnTo>
                <a:lnTo>
                  <a:pt x="0" y="70"/>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20" name="Freeform 218"/>
          <p:cNvSpPr>
            <a:spLocks/>
          </p:cNvSpPr>
          <p:nvPr userDrawn="1"/>
        </p:nvSpPr>
        <p:spPr bwMode="auto">
          <a:xfrm>
            <a:off x="1301428" y="4129411"/>
            <a:ext cx="50896" cy="145527"/>
          </a:xfrm>
          <a:custGeom>
            <a:avLst/>
            <a:gdLst>
              <a:gd name="T0" fmla="*/ 10 w 25"/>
              <a:gd name="T1" fmla="*/ 84 h 84"/>
              <a:gd name="T2" fmla="*/ 25 w 25"/>
              <a:gd name="T3" fmla="*/ 78 h 84"/>
              <a:gd name="T4" fmla="*/ 25 w 25"/>
              <a:gd name="T5" fmla="*/ 36 h 84"/>
              <a:gd name="T6" fmla="*/ 19 w 25"/>
              <a:gd name="T7" fmla="*/ 25 h 84"/>
              <a:gd name="T8" fmla="*/ 19 w 25"/>
              <a:gd name="T9" fmla="*/ 19 h 84"/>
              <a:gd name="T10" fmla="*/ 13 w 25"/>
              <a:gd name="T11" fmla="*/ 12 h 84"/>
              <a:gd name="T12" fmla="*/ 13 w 25"/>
              <a:gd name="T13" fmla="*/ 4 h 84"/>
              <a:gd name="T14" fmla="*/ 0 w 25"/>
              <a:gd name="T15" fmla="*/ 0 h 84"/>
              <a:gd name="T16" fmla="*/ 0 w 25"/>
              <a:gd name="T17" fmla="*/ 4 h 84"/>
              <a:gd name="T18" fmla="*/ 0 w 25"/>
              <a:gd name="T19" fmla="*/ 4 h 84"/>
              <a:gd name="T20" fmla="*/ 0 w 25"/>
              <a:gd name="T21" fmla="*/ 8 h 84"/>
              <a:gd name="T22" fmla="*/ 8 w 25"/>
              <a:gd name="T23" fmla="*/ 14 h 84"/>
              <a:gd name="T24" fmla="*/ 10 w 25"/>
              <a:gd name="T25" fmla="*/ 84 h 84"/>
              <a:gd name="T26" fmla="*/ 10 w 25"/>
              <a:gd name="T27" fmla="*/ 84 h 84"/>
              <a:gd name="T28" fmla="*/ 10 w 25"/>
              <a:gd name="T29"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 h="84">
                <a:moveTo>
                  <a:pt x="10" y="84"/>
                </a:moveTo>
                <a:lnTo>
                  <a:pt x="25" y="78"/>
                </a:lnTo>
                <a:lnTo>
                  <a:pt x="25" y="36"/>
                </a:lnTo>
                <a:lnTo>
                  <a:pt x="19" y="25"/>
                </a:lnTo>
                <a:lnTo>
                  <a:pt x="19" y="19"/>
                </a:lnTo>
                <a:lnTo>
                  <a:pt x="13" y="12"/>
                </a:lnTo>
                <a:lnTo>
                  <a:pt x="13" y="4"/>
                </a:lnTo>
                <a:lnTo>
                  <a:pt x="0" y="0"/>
                </a:lnTo>
                <a:lnTo>
                  <a:pt x="0" y="4"/>
                </a:lnTo>
                <a:lnTo>
                  <a:pt x="0" y="4"/>
                </a:lnTo>
                <a:lnTo>
                  <a:pt x="0" y="8"/>
                </a:lnTo>
                <a:lnTo>
                  <a:pt x="8" y="14"/>
                </a:lnTo>
                <a:lnTo>
                  <a:pt x="10" y="84"/>
                </a:lnTo>
                <a:lnTo>
                  <a:pt x="10" y="84"/>
                </a:lnTo>
                <a:lnTo>
                  <a:pt x="10" y="84"/>
                </a:lnTo>
                <a:close/>
              </a:path>
            </a:pathLst>
          </a:custGeom>
          <a:solidFill>
            <a:schemeClr val="bg1">
              <a:lumMod val="85000"/>
            </a:schemeClr>
          </a:solidFill>
          <a:ln w="635" cap="rnd">
            <a:solidFill>
              <a:schemeClr val="bg1">
                <a:alpha val="17000"/>
              </a:schemeClr>
            </a:solidFill>
            <a:round/>
            <a:headEnd/>
            <a:tailEnd/>
          </a:ln>
        </p:spPr>
        <p:txBody>
          <a:bodyPr/>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21" name="Freeform 219"/>
          <p:cNvSpPr>
            <a:spLocks/>
          </p:cNvSpPr>
          <p:nvPr userDrawn="1"/>
        </p:nvSpPr>
        <p:spPr bwMode="auto">
          <a:xfrm>
            <a:off x="1301428" y="4129411"/>
            <a:ext cx="50896" cy="145527"/>
          </a:xfrm>
          <a:custGeom>
            <a:avLst/>
            <a:gdLst>
              <a:gd name="T0" fmla="*/ 10 w 25"/>
              <a:gd name="T1" fmla="*/ 84 h 84"/>
              <a:gd name="T2" fmla="*/ 25 w 25"/>
              <a:gd name="T3" fmla="*/ 78 h 84"/>
              <a:gd name="T4" fmla="*/ 25 w 25"/>
              <a:gd name="T5" fmla="*/ 36 h 84"/>
              <a:gd name="T6" fmla="*/ 19 w 25"/>
              <a:gd name="T7" fmla="*/ 25 h 84"/>
              <a:gd name="T8" fmla="*/ 19 w 25"/>
              <a:gd name="T9" fmla="*/ 19 h 84"/>
              <a:gd name="T10" fmla="*/ 13 w 25"/>
              <a:gd name="T11" fmla="*/ 12 h 84"/>
              <a:gd name="T12" fmla="*/ 13 w 25"/>
              <a:gd name="T13" fmla="*/ 4 h 84"/>
              <a:gd name="T14" fmla="*/ 0 w 25"/>
              <a:gd name="T15" fmla="*/ 0 h 84"/>
              <a:gd name="T16" fmla="*/ 0 w 25"/>
              <a:gd name="T17" fmla="*/ 4 h 84"/>
              <a:gd name="T18" fmla="*/ 0 w 25"/>
              <a:gd name="T19" fmla="*/ 4 h 84"/>
              <a:gd name="T20" fmla="*/ 0 w 25"/>
              <a:gd name="T21" fmla="*/ 8 h 84"/>
              <a:gd name="T22" fmla="*/ 8 w 25"/>
              <a:gd name="T23" fmla="*/ 14 h 84"/>
              <a:gd name="T24" fmla="*/ 10 w 25"/>
              <a:gd name="T25" fmla="*/ 84 h 84"/>
              <a:gd name="T26" fmla="*/ 10 w 25"/>
              <a:gd name="T27" fmla="*/ 84 h 84"/>
              <a:gd name="T28" fmla="*/ 10 w 25"/>
              <a:gd name="T29"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 h="84">
                <a:moveTo>
                  <a:pt x="10" y="84"/>
                </a:moveTo>
                <a:lnTo>
                  <a:pt x="25" y="78"/>
                </a:lnTo>
                <a:lnTo>
                  <a:pt x="25" y="36"/>
                </a:lnTo>
                <a:lnTo>
                  <a:pt x="19" y="25"/>
                </a:lnTo>
                <a:lnTo>
                  <a:pt x="19" y="19"/>
                </a:lnTo>
                <a:lnTo>
                  <a:pt x="13" y="12"/>
                </a:lnTo>
                <a:lnTo>
                  <a:pt x="13" y="4"/>
                </a:lnTo>
                <a:lnTo>
                  <a:pt x="0" y="0"/>
                </a:lnTo>
                <a:lnTo>
                  <a:pt x="0" y="4"/>
                </a:lnTo>
                <a:lnTo>
                  <a:pt x="0" y="4"/>
                </a:lnTo>
                <a:lnTo>
                  <a:pt x="0" y="8"/>
                </a:lnTo>
                <a:lnTo>
                  <a:pt x="8" y="14"/>
                </a:lnTo>
                <a:lnTo>
                  <a:pt x="10" y="84"/>
                </a:lnTo>
                <a:lnTo>
                  <a:pt x="10" y="84"/>
                </a:lnTo>
                <a:lnTo>
                  <a:pt x="10" y="84"/>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22" name="Freeform 220"/>
          <p:cNvSpPr>
            <a:spLocks/>
          </p:cNvSpPr>
          <p:nvPr userDrawn="1"/>
        </p:nvSpPr>
        <p:spPr bwMode="auto">
          <a:xfrm>
            <a:off x="1331965" y="4091297"/>
            <a:ext cx="77363" cy="169783"/>
          </a:xfrm>
          <a:custGeom>
            <a:avLst/>
            <a:gdLst>
              <a:gd name="T0" fmla="*/ 8 w 38"/>
              <a:gd name="T1" fmla="*/ 17 h 98"/>
              <a:gd name="T2" fmla="*/ 21 w 38"/>
              <a:gd name="T3" fmla="*/ 17 h 98"/>
              <a:gd name="T4" fmla="*/ 21 w 38"/>
              <a:gd name="T5" fmla="*/ 5 h 98"/>
              <a:gd name="T6" fmla="*/ 27 w 38"/>
              <a:gd name="T7" fmla="*/ 0 h 98"/>
              <a:gd name="T8" fmla="*/ 34 w 38"/>
              <a:gd name="T9" fmla="*/ 11 h 98"/>
              <a:gd name="T10" fmla="*/ 38 w 38"/>
              <a:gd name="T11" fmla="*/ 39 h 98"/>
              <a:gd name="T12" fmla="*/ 23 w 38"/>
              <a:gd name="T13" fmla="*/ 56 h 98"/>
              <a:gd name="T14" fmla="*/ 27 w 38"/>
              <a:gd name="T15" fmla="*/ 96 h 98"/>
              <a:gd name="T16" fmla="*/ 10 w 38"/>
              <a:gd name="T17" fmla="*/ 98 h 98"/>
              <a:gd name="T18" fmla="*/ 10 w 38"/>
              <a:gd name="T19" fmla="*/ 58 h 98"/>
              <a:gd name="T20" fmla="*/ 6 w 38"/>
              <a:gd name="T21" fmla="*/ 47 h 98"/>
              <a:gd name="T22" fmla="*/ 6 w 38"/>
              <a:gd name="T23" fmla="*/ 41 h 98"/>
              <a:gd name="T24" fmla="*/ 0 w 38"/>
              <a:gd name="T25" fmla="*/ 34 h 98"/>
              <a:gd name="T26" fmla="*/ 0 w 38"/>
              <a:gd name="T27" fmla="*/ 26 h 98"/>
              <a:gd name="T28" fmla="*/ 8 w 38"/>
              <a:gd name="T29" fmla="*/ 17 h 98"/>
              <a:gd name="T30" fmla="*/ 8 w 38"/>
              <a:gd name="T31" fmla="*/ 17 h 98"/>
              <a:gd name="T32" fmla="*/ 8 w 38"/>
              <a:gd name="T33" fmla="*/ 17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8" h="98">
                <a:moveTo>
                  <a:pt x="8" y="17"/>
                </a:moveTo>
                <a:lnTo>
                  <a:pt x="21" y="17"/>
                </a:lnTo>
                <a:lnTo>
                  <a:pt x="21" y="5"/>
                </a:lnTo>
                <a:lnTo>
                  <a:pt x="27" y="0"/>
                </a:lnTo>
                <a:lnTo>
                  <a:pt x="34" y="11"/>
                </a:lnTo>
                <a:lnTo>
                  <a:pt x="38" y="39"/>
                </a:lnTo>
                <a:lnTo>
                  <a:pt x="23" y="56"/>
                </a:lnTo>
                <a:lnTo>
                  <a:pt x="27" y="96"/>
                </a:lnTo>
                <a:lnTo>
                  <a:pt x="10" y="98"/>
                </a:lnTo>
                <a:lnTo>
                  <a:pt x="10" y="58"/>
                </a:lnTo>
                <a:lnTo>
                  <a:pt x="6" y="47"/>
                </a:lnTo>
                <a:lnTo>
                  <a:pt x="6" y="41"/>
                </a:lnTo>
                <a:lnTo>
                  <a:pt x="0" y="34"/>
                </a:lnTo>
                <a:lnTo>
                  <a:pt x="0" y="26"/>
                </a:lnTo>
                <a:lnTo>
                  <a:pt x="8" y="17"/>
                </a:lnTo>
                <a:lnTo>
                  <a:pt x="8" y="17"/>
                </a:lnTo>
                <a:lnTo>
                  <a:pt x="8" y="17"/>
                </a:lnTo>
                <a:close/>
              </a:path>
            </a:pathLst>
          </a:custGeom>
          <a:solidFill>
            <a:schemeClr val="bg1">
              <a:lumMod val="85000"/>
            </a:schemeClr>
          </a:solidFill>
          <a:ln w="635" cap="rnd">
            <a:solidFill>
              <a:schemeClr val="bg1">
                <a:alpha val="17000"/>
              </a:schemeClr>
            </a:solidFill>
            <a:round/>
            <a:headEnd/>
            <a:tailEnd/>
          </a:ln>
        </p:spPr>
        <p:txBody>
          <a:bodyPr/>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23" name="Freeform 221"/>
          <p:cNvSpPr>
            <a:spLocks/>
          </p:cNvSpPr>
          <p:nvPr userDrawn="1"/>
        </p:nvSpPr>
        <p:spPr bwMode="auto">
          <a:xfrm>
            <a:off x="1331965" y="4091297"/>
            <a:ext cx="77363" cy="169783"/>
          </a:xfrm>
          <a:custGeom>
            <a:avLst/>
            <a:gdLst>
              <a:gd name="T0" fmla="*/ 8 w 38"/>
              <a:gd name="T1" fmla="*/ 17 h 98"/>
              <a:gd name="T2" fmla="*/ 21 w 38"/>
              <a:gd name="T3" fmla="*/ 17 h 98"/>
              <a:gd name="T4" fmla="*/ 21 w 38"/>
              <a:gd name="T5" fmla="*/ 5 h 98"/>
              <a:gd name="T6" fmla="*/ 27 w 38"/>
              <a:gd name="T7" fmla="*/ 0 h 98"/>
              <a:gd name="T8" fmla="*/ 34 w 38"/>
              <a:gd name="T9" fmla="*/ 11 h 98"/>
              <a:gd name="T10" fmla="*/ 38 w 38"/>
              <a:gd name="T11" fmla="*/ 39 h 98"/>
              <a:gd name="T12" fmla="*/ 23 w 38"/>
              <a:gd name="T13" fmla="*/ 56 h 98"/>
              <a:gd name="T14" fmla="*/ 27 w 38"/>
              <a:gd name="T15" fmla="*/ 96 h 98"/>
              <a:gd name="T16" fmla="*/ 10 w 38"/>
              <a:gd name="T17" fmla="*/ 98 h 98"/>
              <a:gd name="T18" fmla="*/ 10 w 38"/>
              <a:gd name="T19" fmla="*/ 58 h 98"/>
              <a:gd name="T20" fmla="*/ 6 w 38"/>
              <a:gd name="T21" fmla="*/ 47 h 98"/>
              <a:gd name="T22" fmla="*/ 6 w 38"/>
              <a:gd name="T23" fmla="*/ 41 h 98"/>
              <a:gd name="T24" fmla="*/ 0 w 38"/>
              <a:gd name="T25" fmla="*/ 34 h 98"/>
              <a:gd name="T26" fmla="*/ 0 w 38"/>
              <a:gd name="T27" fmla="*/ 26 h 98"/>
              <a:gd name="T28" fmla="*/ 8 w 38"/>
              <a:gd name="T29" fmla="*/ 17 h 98"/>
              <a:gd name="T30" fmla="*/ 8 w 38"/>
              <a:gd name="T31" fmla="*/ 17 h 98"/>
              <a:gd name="T32" fmla="*/ 8 w 38"/>
              <a:gd name="T33" fmla="*/ 17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8" h="98">
                <a:moveTo>
                  <a:pt x="8" y="17"/>
                </a:moveTo>
                <a:lnTo>
                  <a:pt x="21" y="17"/>
                </a:lnTo>
                <a:lnTo>
                  <a:pt x="21" y="5"/>
                </a:lnTo>
                <a:lnTo>
                  <a:pt x="27" y="0"/>
                </a:lnTo>
                <a:lnTo>
                  <a:pt x="34" y="11"/>
                </a:lnTo>
                <a:lnTo>
                  <a:pt x="38" y="39"/>
                </a:lnTo>
                <a:lnTo>
                  <a:pt x="23" y="56"/>
                </a:lnTo>
                <a:lnTo>
                  <a:pt x="27" y="96"/>
                </a:lnTo>
                <a:lnTo>
                  <a:pt x="10" y="98"/>
                </a:lnTo>
                <a:lnTo>
                  <a:pt x="10" y="58"/>
                </a:lnTo>
                <a:lnTo>
                  <a:pt x="6" y="47"/>
                </a:lnTo>
                <a:lnTo>
                  <a:pt x="6" y="41"/>
                </a:lnTo>
                <a:lnTo>
                  <a:pt x="0" y="34"/>
                </a:lnTo>
                <a:lnTo>
                  <a:pt x="0" y="26"/>
                </a:lnTo>
                <a:lnTo>
                  <a:pt x="8" y="17"/>
                </a:lnTo>
                <a:lnTo>
                  <a:pt x="8" y="17"/>
                </a:lnTo>
                <a:lnTo>
                  <a:pt x="8" y="17"/>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24" name="Freeform 222"/>
          <p:cNvSpPr>
            <a:spLocks/>
          </p:cNvSpPr>
          <p:nvPr userDrawn="1"/>
        </p:nvSpPr>
        <p:spPr bwMode="auto">
          <a:xfrm>
            <a:off x="1559979" y="4051451"/>
            <a:ext cx="203583" cy="341295"/>
          </a:xfrm>
          <a:custGeom>
            <a:avLst/>
            <a:gdLst>
              <a:gd name="T0" fmla="*/ 68 w 100"/>
              <a:gd name="T1" fmla="*/ 0 h 197"/>
              <a:gd name="T2" fmla="*/ 70 w 100"/>
              <a:gd name="T3" fmla="*/ 23 h 197"/>
              <a:gd name="T4" fmla="*/ 77 w 100"/>
              <a:gd name="T5" fmla="*/ 23 h 197"/>
              <a:gd name="T6" fmla="*/ 77 w 100"/>
              <a:gd name="T7" fmla="*/ 34 h 197"/>
              <a:gd name="T8" fmla="*/ 70 w 100"/>
              <a:gd name="T9" fmla="*/ 43 h 197"/>
              <a:gd name="T10" fmla="*/ 55 w 100"/>
              <a:gd name="T11" fmla="*/ 83 h 197"/>
              <a:gd name="T12" fmla="*/ 36 w 100"/>
              <a:gd name="T13" fmla="*/ 123 h 197"/>
              <a:gd name="T14" fmla="*/ 23 w 100"/>
              <a:gd name="T15" fmla="*/ 110 h 197"/>
              <a:gd name="T16" fmla="*/ 4 w 100"/>
              <a:gd name="T17" fmla="*/ 127 h 197"/>
              <a:gd name="T18" fmla="*/ 0 w 100"/>
              <a:gd name="T19" fmla="*/ 153 h 197"/>
              <a:gd name="T20" fmla="*/ 0 w 100"/>
              <a:gd name="T21" fmla="*/ 153 h 197"/>
              <a:gd name="T22" fmla="*/ 6 w 100"/>
              <a:gd name="T23" fmla="*/ 159 h 197"/>
              <a:gd name="T24" fmla="*/ 6 w 100"/>
              <a:gd name="T25" fmla="*/ 159 h 197"/>
              <a:gd name="T26" fmla="*/ 7 w 100"/>
              <a:gd name="T27" fmla="*/ 161 h 197"/>
              <a:gd name="T28" fmla="*/ 7 w 100"/>
              <a:gd name="T29" fmla="*/ 161 h 197"/>
              <a:gd name="T30" fmla="*/ 7 w 100"/>
              <a:gd name="T31" fmla="*/ 161 h 197"/>
              <a:gd name="T32" fmla="*/ 11 w 100"/>
              <a:gd name="T33" fmla="*/ 163 h 197"/>
              <a:gd name="T34" fmla="*/ 15 w 100"/>
              <a:gd name="T35" fmla="*/ 166 h 197"/>
              <a:gd name="T36" fmla="*/ 15 w 100"/>
              <a:gd name="T37" fmla="*/ 166 h 197"/>
              <a:gd name="T38" fmla="*/ 17 w 100"/>
              <a:gd name="T39" fmla="*/ 168 h 197"/>
              <a:gd name="T40" fmla="*/ 17 w 100"/>
              <a:gd name="T41" fmla="*/ 170 h 197"/>
              <a:gd name="T42" fmla="*/ 17 w 100"/>
              <a:gd name="T43" fmla="*/ 174 h 197"/>
              <a:gd name="T44" fmla="*/ 15 w 100"/>
              <a:gd name="T45" fmla="*/ 176 h 197"/>
              <a:gd name="T46" fmla="*/ 17 w 100"/>
              <a:gd name="T47" fmla="*/ 185 h 197"/>
              <a:gd name="T48" fmla="*/ 13 w 100"/>
              <a:gd name="T49" fmla="*/ 191 h 197"/>
              <a:gd name="T50" fmla="*/ 45 w 100"/>
              <a:gd name="T51" fmla="*/ 191 h 197"/>
              <a:gd name="T52" fmla="*/ 77 w 100"/>
              <a:gd name="T53" fmla="*/ 189 h 197"/>
              <a:gd name="T54" fmla="*/ 98 w 100"/>
              <a:gd name="T55" fmla="*/ 197 h 197"/>
              <a:gd name="T56" fmla="*/ 100 w 100"/>
              <a:gd name="T57" fmla="*/ 176 h 197"/>
              <a:gd name="T58" fmla="*/ 91 w 100"/>
              <a:gd name="T59" fmla="*/ 164 h 197"/>
              <a:gd name="T60" fmla="*/ 77 w 100"/>
              <a:gd name="T61" fmla="*/ 127 h 197"/>
              <a:gd name="T62" fmla="*/ 93 w 100"/>
              <a:gd name="T63" fmla="*/ 104 h 197"/>
              <a:gd name="T64" fmla="*/ 91 w 100"/>
              <a:gd name="T65" fmla="*/ 85 h 197"/>
              <a:gd name="T66" fmla="*/ 72 w 100"/>
              <a:gd name="T67" fmla="*/ 74 h 197"/>
              <a:gd name="T68" fmla="*/ 76 w 100"/>
              <a:gd name="T69" fmla="*/ 60 h 197"/>
              <a:gd name="T70" fmla="*/ 94 w 100"/>
              <a:gd name="T71" fmla="*/ 60 h 197"/>
              <a:gd name="T72" fmla="*/ 89 w 100"/>
              <a:gd name="T73" fmla="*/ 53 h 197"/>
              <a:gd name="T74" fmla="*/ 89 w 100"/>
              <a:gd name="T75" fmla="*/ 23 h 197"/>
              <a:gd name="T76" fmla="*/ 68 w 100"/>
              <a:gd name="T77" fmla="*/ 0 h 197"/>
              <a:gd name="T78" fmla="*/ 68 w 100"/>
              <a:gd name="T79" fmla="*/ 0 h 197"/>
              <a:gd name="T80" fmla="*/ 68 w 100"/>
              <a:gd name="T81" fmla="*/ 0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0" h="197">
                <a:moveTo>
                  <a:pt x="68" y="0"/>
                </a:moveTo>
                <a:lnTo>
                  <a:pt x="70" y="23"/>
                </a:lnTo>
                <a:lnTo>
                  <a:pt x="77" y="23"/>
                </a:lnTo>
                <a:lnTo>
                  <a:pt x="77" y="34"/>
                </a:lnTo>
                <a:lnTo>
                  <a:pt x="70" y="43"/>
                </a:lnTo>
                <a:lnTo>
                  <a:pt x="55" y="83"/>
                </a:lnTo>
                <a:lnTo>
                  <a:pt x="36" y="123"/>
                </a:lnTo>
                <a:lnTo>
                  <a:pt x="23" y="110"/>
                </a:lnTo>
                <a:lnTo>
                  <a:pt x="4" y="127"/>
                </a:lnTo>
                <a:lnTo>
                  <a:pt x="0" y="153"/>
                </a:lnTo>
                <a:lnTo>
                  <a:pt x="0" y="153"/>
                </a:lnTo>
                <a:lnTo>
                  <a:pt x="6" y="159"/>
                </a:lnTo>
                <a:lnTo>
                  <a:pt x="6" y="159"/>
                </a:lnTo>
                <a:lnTo>
                  <a:pt x="7" y="161"/>
                </a:lnTo>
                <a:lnTo>
                  <a:pt x="7" y="161"/>
                </a:lnTo>
                <a:lnTo>
                  <a:pt x="7" y="161"/>
                </a:lnTo>
                <a:lnTo>
                  <a:pt x="11" y="163"/>
                </a:lnTo>
                <a:lnTo>
                  <a:pt x="15" y="166"/>
                </a:lnTo>
                <a:lnTo>
                  <a:pt x="15" y="166"/>
                </a:lnTo>
                <a:lnTo>
                  <a:pt x="17" y="168"/>
                </a:lnTo>
                <a:lnTo>
                  <a:pt x="17" y="170"/>
                </a:lnTo>
                <a:lnTo>
                  <a:pt x="17" y="174"/>
                </a:lnTo>
                <a:lnTo>
                  <a:pt x="15" y="176"/>
                </a:lnTo>
                <a:lnTo>
                  <a:pt x="17" y="185"/>
                </a:lnTo>
                <a:lnTo>
                  <a:pt x="13" y="191"/>
                </a:lnTo>
                <a:lnTo>
                  <a:pt x="45" y="191"/>
                </a:lnTo>
                <a:lnTo>
                  <a:pt x="77" y="189"/>
                </a:lnTo>
                <a:lnTo>
                  <a:pt x="98" y="197"/>
                </a:lnTo>
                <a:lnTo>
                  <a:pt x="100" y="176"/>
                </a:lnTo>
                <a:lnTo>
                  <a:pt x="91" y="164"/>
                </a:lnTo>
                <a:lnTo>
                  <a:pt x="77" y="127"/>
                </a:lnTo>
                <a:lnTo>
                  <a:pt x="93" y="104"/>
                </a:lnTo>
                <a:lnTo>
                  <a:pt x="91" y="85"/>
                </a:lnTo>
                <a:lnTo>
                  <a:pt x="72" y="74"/>
                </a:lnTo>
                <a:lnTo>
                  <a:pt x="76" y="60"/>
                </a:lnTo>
                <a:lnTo>
                  <a:pt x="94" y="60"/>
                </a:lnTo>
                <a:lnTo>
                  <a:pt x="89" y="53"/>
                </a:lnTo>
                <a:lnTo>
                  <a:pt x="89" y="23"/>
                </a:lnTo>
                <a:lnTo>
                  <a:pt x="68" y="0"/>
                </a:lnTo>
                <a:lnTo>
                  <a:pt x="68" y="0"/>
                </a:lnTo>
                <a:lnTo>
                  <a:pt x="68" y="0"/>
                </a:lnTo>
                <a:close/>
              </a:path>
            </a:pathLst>
          </a:custGeom>
          <a:solidFill>
            <a:schemeClr val="bg1">
              <a:lumMod val="85000"/>
            </a:schemeClr>
          </a:solidFill>
          <a:ln w="635" cap="rnd">
            <a:solidFill>
              <a:schemeClr val="bg1">
                <a:alpha val="17000"/>
              </a:schemeClr>
            </a:solidFill>
            <a:round/>
            <a:headEnd/>
            <a:tailEnd/>
          </a:ln>
        </p:spPr>
        <p:txBody>
          <a:bodyPr/>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25" name="Freeform 223"/>
          <p:cNvSpPr>
            <a:spLocks/>
          </p:cNvSpPr>
          <p:nvPr userDrawn="1"/>
        </p:nvSpPr>
        <p:spPr bwMode="auto">
          <a:xfrm>
            <a:off x="1559979" y="4051451"/>
            <a:ext cx="203583" cy="341295"/>
          </a:xfrm>
          <a:custGeom>
            <a:avLst/>
            <a:gdLst>
              <a:gd name="T0" fmla="*/ 68 w 100"/>
              <a:gd name="T1" fmla="*/ 0 h 197"/>
              <a:gd name="T2" fmla="*/ 70 w 100"/>
              <a:gd name="T3" fmla="*/ 23 h 197"/>
              <a:gd name="T4" fmla="*/ 77 w 100"/>
              <a:gd name="T5" fmla="*/ 23 h 197"/>
              <a:gd name="T6" fmla="*/ 77 w 100"/>
              <a:gd name="T7" fmla="*/ 34 h 197"/>
              <a:gd name="T8" fmla="*/ 70 w 100"/>
              <a:gd name="T9" fmla="*/ 43 h 197"/>
              <a:gd name="T10" fmla="*/ 55 w 100"/>
              <a:gd name="T11" fmla="*/ 83 h 197"/>
              <a:gd name="T12" fmla="*/ 36 w 100"/>
              <a:gd name="T13" fmla="*/ 123 h 197"/>
              <a:gd name="T14" fmla="*/ 23 w 100"/>
              <a:gd name="T15" fmla="*/ 110 h 197"/>
              <a:gd name="T16" fmla="*/ 4 w 100"/>
              <a:gd name="T17" fmla="*/ 127 h 197"/>
              <a:gd name="T18" fmla="*/ 0 w 100"/>
              <a:gd name="T19" fmla="*/ 153 h 197"/>
              <a:gd name="T20" fmla="*/ 0 w 100"/>
              <a:gd name="T21" fmla="*/ 153 h 197"/>
              <a:gd name="T22" fmla="*/ 6 w 100"/>
              <a:gd name="T23" fmla="*/ 159 h 197"/>
              <a:gd name="T24" fmla="*/ 6 w 100"/>
              <a:gd name="T25" fmla="*/ 159 h 197"/>
              <a:gd name="T26" fmla="*/ 7 w 100"/>
              <a:gd name="T27" fmla="*/ 161 h 197"/>
              <a:gd name="T28" fmla="*/ 7 w 100"/>
              <a:gd name="T29" fmla="*/ 161 h 197"/>
              <a:gd name="T30" fmla="*/ 7 w 100"/>
              <a:gd name="T31" fmla="*/ 161 h 197"/>
              <a:gd name="T32" fmla="*/ 11 w 100"/>
              <a:gd name="T33" fmla="*/ 163 h 197"/>
              <a:gd name="T34" fmla="*/ 15 w 100"/>
              <a:gd name="T35" fmla="*/ 166 h 197"/>
              <a:gd name="T36" fmla="*/ 15 w 100"/>
              <a:gd name="T37" fmla="*/ 166 h 197"/>
              <a:gd name="T38" fmla="*/ 17 w 100"/>
              <a:gd name="T39" fmla="*/ 168 h 197"/>
              <a:gd name="T40" fmla="*/ 17 w 100"/>
              <a:gd name="T41" fmla="*/ 170 h 197"/>
              <a:gd name="T42" fmla="*/ 17 w 100"/>
              <a:gd name="T43" fmla="*/ 174 h 197"/>
              <a:gd name="T44" fmla="*/ 15 w 100"/>
              <a:gd name="T45" fmla="*/ 176 h 197"/>
              <a:gd name="T46" fmla="*/ 17 w 100"/>
              <a:gd name="T47" fmla="*/ 185 h 197"/>
              <a:gd name="T48" fmla="*/ 13 w 100"/>
              <a:gd name="T49" fmla="*/ 191 h 197"/>
              <a:gd name="T50" fmla="*/ 45 w 100"/>
              <a:gd name="T51" fmla="*/ 191 h 197"/>
              <a:gd name="T52" fmla="*/ 77 w 100"/>
              <a:gd name="T53" fmla="*/ 189 h 197"/>
              <a:gd name="T54" fmla="*/ 98 w 100"/>
              <a:gd name="T55" fmla="*/ 197 h 197"/>
              <a:gd name="T56" fmla="*/ 100 w 100"/>
              <a:gd name="T57" fmla="*/ 176 h 197"/>
              <a:gd name="T58" fmla="*/ 91 w 100"/>
              <a:gd name="T59" fmla="*/ 164 h 197"/>
              <a:gd name="T60" fmla="*/ 77 w 100"/>
              <a:gd name="T61" fmla="*/ 127 h 197"/>
              <a:gd name="T62" fmla="*/ 93 w 100"/>
              <a:gd name="T63" fmla="*/ 104 h 197"/>
              <a:gd name="T64" fmla="*/ 91 w 100"/>
              <a:gd name="T65" fmla="*/ 85 h 197"/>
              <a:gd name="T66" fmla="*/ 72 w 100"/>
              <a:gd name="T67" fmla="*/ 74 h 197"/>
              <a:gd name="T68" fmla="*/ 76 w 100"/>
              <a:gd name="T69" fmla="*/ 60 h 197"/>
              <a:gd name="T70" fmla="*/ 94 w 100"/>
              <a:gd name="T71" fmla="*/ 60 h 197"/>
              <a:gd name="T72" fmla="*/ 89 w 100"/>
              <a:gd name="T73" fmla="*/ 53 h 197"/>
              <a:gd name="T74" fmla="*/ 89 w 100"/>
              <a:gd name="T75" fmla="*/ 23 h 197"/>
              <a:gd name="T76" fmla="*/ 68 w 100"/>
              <a:gd name="T77" fmla="*/ 0 h 197"/>
              <a:gd name="T78" fmla="*/ 68 w 100"/>
              <a:gd name="T79" fmla="*/ 0 h 197"/>
              <a:gd name="T80" fmla="*/ 68 w 100"/>
              <a:gd name="T81" fmla="*/ 0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0" h="197">
                <a:moveTo>
                  <a:pt x="68" y="0"/>
                </a:moveTo>
                <a:lnTo>
                  <a:pt x="70" y="23"/>
                </a:lnTo>
                <a:lnTo>
                  <a:pt x="77" y="23"/>
                </a:lnTo>
                <a:lnTo>
                  <a:pt x="77" y="34"/>
                </a:lnTo>
                <a:lnTo>
                  <a:pt x="70" y="43"/>
                </a:lnTo>
                <a:lnTo>
                  <a:pt x="55" y="83"/>
                </a:lnTo>
                <a:lnTo>
                  <a:pt x="36" y="123"/>
                </a:lnTo>
                <a:lnTo>
                  <a:pt x="23" y="110"/>
                </a:lnTo>
                <a:lnTo>
                  <a:pt x="4" y="127"/>
                </a:lnTo>
                <a:lnTo>
                  <a:pt x="0" y="153"/>
                </a:lnTo>
                <a:lnTo>
                  <a:pt x="0" y="153"/>
                </a:lnTo>
                <a:lnTo>
                  <a:pt x="6" y="159"/>
                </a:lnTo>
                <a:lnTo>
                  <a:pt x="6" y="159"/>
                </a:lnTo>
                <a:lnTo>
                  <a:pt x="7" y="161"/>
                </a:lnTo>
                <a:lnTo>
                  <a:pt x="7" y="161"/>
                </a:lnTo>
                <a:lnTo>
                  <a:pt x="7" y="161"/>
                </a:lnTo>
                <a:lnTo>
                  <a:pt x="11" y="163"/>
                </a:lnTo>
                <a:lnTo>
                  <a:pt x="15" y="166"/>
                </a:lnTo>
                <a:lnTo>
                  <a:pt x="15" y="166"/>
                </a:lnTo>
                <a:lnTo>
                  <a:pt x="17" y="168"/>
                </a:lnTo>
                <a:lnTo>
                  <a:pt x="17" y="170"/>
                </a:lnTo>
                <a:lnTo>
                  <a:pt x="17" y="174"/>
                </a:lnTo>
                <a:lnTo>
                  <a:pt x="15" y="176"/>
                </a:lnTo>
                <a:lnTo>
                  <a:pt x="17" y="185"/>
                </a:lnTo>
                <a:lnTo>
                  <a:pt x="13" y="191"/>
                </a:lnTo>
                <a:lnTo>
                  <a:pt x="45" y="191"/>
                </a:lnTo>
                <a:lnTo>
                  <a:pt x="77" y="189"/>
                </a:lnTo>
                <a:lnTo>
                  <a:pt x="98" y="197"/>
                </a:lnTo>
                <a:lnTo>
                  <a:pt x="100" y="176"/>
                </a:lnTo>
                <a:lnTo>
                  <a:pt x="91" y="164"/>
                </a:lnTo>
                <a:lnTo>
                  <a:pt x="77" y="127"/>
                </a:lnTo>
                <a:lnTo>
                  <a:pt x="93" y="104"/>
                </a:lnTo>
                <a:lnTo>
                  <a:pt x="91" y="85"/>
                </a:lnTo>
                <a:lnTo>
                  <a:pt x="72" y="74"/>
                </a:lnTo>
                <a:lnTo>
                  <a:pt x="76" y="60"/>
                </a:lnTo>
                <a:lnTo>
                  <a:pt x="94" y="60"/>
                </a:lnTo>
                <a:lnTo>
                  <a:pt x="89" y="53"/>
                </a:lnTo>
                <a:lnTo>
                  <a:pt x="89" y="23"/>
                </a:lnTo>
                <a:lnTo>
                  <a:pt x="68" y="0"/>
                </a:lnTo>
                <a:lnTo>
                  <a:pt x="68" y="0"/>
                </a:lnTo>
                <a:lnTo>
                  <a:pt x="68" y="0"/>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26" name="Freeform 224"/>
          <p:cNvSpPr>
            <a:spLocks/>
          </p:cNvSpPr>
          <p:nvPr userDrawn="1"/>
        </p:nvSpPr>
        <p:spPr bwMode="auto">
          <a:xfrm>
            <a:off x="1659735" y="4293995"/>
            <a:ext cx="519135" cy="524936"/>
          </a:xfrm>
          <a:custGeom>
            <a:avLst/>
            <a:gdLst>
              <a:gd name="T0" fmla="*/ 78 w 255"/>
              <a:gd name="T1" fmla="*/ 51 h 303"/>
              <a:gd name="T2" fmla="*/ 59 w 255"/>
              <a:gd name="T3" fmla="*/ 98 h 303"/>
              <a:gd name="T4" fmla="*/ 53 w 255"/>
              <a:gd name="T5" fmla="*/ 140 h 303"/>
              <a:gd name="T6" fmla="*/ 32 w 255"/>
              <a:gd name="T7" fmla="*/ 163 h 303"/>
              <a:gd name="T8" fmla="*/ 17 w 255"/>
              <a:gd name="T9" fmla="*/ 161 h 303"/>
              <a:gd name="T10" fmla="*/ 11 w 255"/>
              <a:gd name="T11" fmla="*/ 166 h 303"/>
              <a:gd name="T12" fmla="*/ 0 w 255"/>
              <a:gd name="T13" fmla="*/ 185 h 303"/>
              <a:gd name="T14" fmla="*/ 55 w 255"/>
              <a:gd name="T15" fmla="*/ 181 h 303"/>
              <a:gd name="T16" fmla="*/ 72 w 255"/>
              <a:gd name="T17" fmla="*/ 216 h 303"/>
              <a:gd name="T18" fmla="*/ 100 w 255"/>
              <a:gd name="T19" fmla="*/ 195 h 303"/>
              <a:gd name="T20" fmla="*/ 114 w 255"/>
              <a:gd name="T21" fmla="*/ 204 h 303"/>
              <a:gd name="T22" fmla="*/ 131 w 255"/>
              <a:gd name="T23" fmla="*/ 233 h 303"/>
              <a:gd name="T24" fmla="*/ 134 w 255"/>
              <a:gd name="T25" fmla="*/ 250 h 303"/>
              <a:gd name="T26" fmla="*/ 157 w 255"/>
              <a:gd name="T27" fmla="*/ 268 h 303"/>
              <a:gd name="T28" fmla="*/ 174 w 255"/>
              <a:gd name="T29" fmla="*/ 276 h 303"/>
              <a:gd name="T30" fmla="*/ 199 w 255"/>
              <a:gd name="T31" fmla="*/ 274 h 303"/>
              <a:gd name="T32" fmla="*/ 216 w 255"/>
              <a:gd name="T33" fmla="*/ 287 h 303"/>
              <a:gd name="T34" fmla="*/ 235 w 255"/>
              <a:gd name="T35" fmla="*/ 299 h 303"/>
              <a:gd name="T36" fmla="*/ 229 w 255"/>
              <a:gd name="T37" fmla="*/ 287 h 303"/>
              <a:gd name="T38" fmla="*/ 216 w 255"/>
              <a:gd name="T39" fmla="*/ 272 h 303"/>
              <a:gd name="T40" fmla="*/ 219 w 255"/>
              <a:gd name="T41" fmla="*/ 253 h 303"/>
              <a:gd name="T42" fmla="*/ 219 w 255"/>
              <a:gd name="T43" fmla="*/ 231 h 303"/>
              <a:gd name="T44" fmla="*/ 246 w 255"/>
              <a:gd name="T45" fmla="*/ 219 h 303"/>
              <a:gd name="T46" fmla="*/ 236 w 255"/>
              <a:gd name="T47" fmla="*/ 204 h 303"/>
              <a:gd name="T48" fmla="*/ 227 w 255"/>
              <a:gd name="T49" fmla="*/ 181 h 303"/>
              <a:gd name="T50" fmla="*/ 227 w 255"/>
              <a:gd name="T51" fmla="*/ 172 h 303"/>
              <a:gd name="T52" fmla="*/ 225 w 255"/>
              <a:gd name="T53" fmla="*/ 166 h 303"/>
              <a:gd name="T54" fmla="*/ 227 w 255"/>
              <a:gd name="T55" fmla="*/ 163 h 303"/>
              <a:gd name="T56" fmla="*/ 231 w 255"/>
              <a:gd name="T57" fmla="*/ 134 h 303"/>
              <a:gd name="T58" fmla="*/ 225 w 255"/>
              <a:gd name="T59" fmla="*/ 117 h 303"/>
              <a:gd name="T60" fmla="*/ 235 w 255"/>
              <a:gd name="T61" fmla="*/ 100 h 303"/>
              <a:gd name="T62" fmla="*/ 246 w 255"/>
              <a:gd name="T63" fmla="*/ 64 h 303"/>
              <a:gd name="T64" fmla="*/ 252 w 255"/>
              <a:gd name="T65" fmla="*/ 47 h 303"/>
              <a:gd name="T66" fmla="*/ 235 w 255"/>
              <a:gd name="T67" fmla="*/ 11 h 303"/>
              <a:gd name="T68" fmla="*/ 201 w 255"/>
              <a:gd name="T69" fmla="*/ 0 h 303"/>
              <a:gd name="T70" fmla="*/ 149 w 255"/>
              <a:gd name="T71" fmla="*/ 11 h 303"/>
              <a:gd name="T72" fmla="*/ 132 w 255"/>
              <a:gd name="T73" fmla="*/ 13 h 303"/>
              <a:gd name="T74" fmla="*/ 97 w 255"/>
              <a:gd name="T75" fmla="*/ 0 h 303"/>
              <a:gd name="T76" fmla="*/ 85 w 255"/>
              <a:gd name="T77" fmla="*/ 28 h 303"/>
              <a:gd name="T78" fmla="*/ 85 w 255"/>
              <a:gd name="T79" fmla="*/ 28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5" h="303">
                <a:moveTo>
                  <a:pt x="85" y="28"/>
                </a:moveTo>
                <a:lnTo>
                  <a:pt x="78" y="51"/>
                </a:lnTo>
                <a:lnTo>
                  <a:pt x="74" y="74"/>
                </a:lnTo>
                <a:lnTo>
                  <a:pt x="59" y="98"/>
                </a:lnTo>
                <a:lnTo>
                  <a:pt x="53" y="121"/>
                </a:lnTo>
                <a:lnTo>
                  <a:pt x="53" y="140"/>
                </a:lnTo>
                <a:lnTo>
                  <a:pt x="40" y="155"/>
                </a:lnTo>
                <a:lnTo>
                  <a:pt x="32" y="163"/>
                </a:lnTo>
                <a:lnTo>
                  <a:pt x="27" y="157"/>
                </a:lnTo>
                <a:lnTo>
                  <a:pt x="17" y="161"/>
                </a:lnTo>
                <a:lnTo>
                  <a:pt x="8" y="157"/>
                </a:lnTo>
                <a:lnTo>
                  <a:pt x="11" y="166"/>
                </a:lnTo>
                <a:lnTo>
                  <a:pt x="0" y="180"/>
                </a:lnTo>
                <a:lnTo>
                  <a:pt x="0" y="185"/>
                </a:lnTo>
                <a:lnTo>
                  <a:pt x="11" y="181"/>
                </a:lnTo>
                <a:lnTo>
                  <a:pt x="55" y="181"/>
                </a:lnTo>
                <a:lnTo>
                  <a:pt x="62" y="206"/>
                </a:lnTo>
                <a:lnTo>
                  <a:pt x="72" y="216"/>
                </a:lnTo>
                <a:lnTo>
                  <a:pt x="89" y="214"/>
                </a:lnTo>
                <a:lnTo>
                  <a:pt x="100" y="195"/>
                </a:lnTo>
                <a:lnTo>
                  <a:pt x="108" y="197"/>
                </a:lnTo>
                <a:lnTo>
                  <a:pt x="114" y="204"/>
                </a:lnTo>
                <a:lnTo>
                  <a:pt x="127" y="206"/>
                </a:lnTo>
                <a:lnTo>
                  <a:pt x="131" y="233"/>
                </a:lnTo>
                <a:lnTo>
                  <a:pt x="131" y="244"/>
                </a:lnTo>
                <a:lnTo>
                  <a:pt x="134" y="250"/>
                </a:lnTo>
                <a:lnTo>
                  <a:pt x="134" y="267"/>
                </a:lnTo>
                <a:lnTo>
                  <a:pt x="157" y="268"/>
                </a:lnTo>
                <a:lnTo>
                  <a:pt x="161" y="270"/>
                </a:lnTo>
                <a:lnTo>
                  <a:pt x="174" y="276"/>
                </a:lnTo>
                <a:lnTo>
                  <a:pt x="189" y="278"/>
                </a:lnTo>
                <a:lnTo>
                  <a:pt x="199" y="274"/>
                </a:lnTo>
                <a:lnTo>
                  <a:pt x="204" y="282"/>
                </a:lnTo>
                <a:lnTo>
                  <a:pt x="216" y="287"/>
                </a:lnTo>
                <a:lnTo>
                  <a:pt x="225" y="303"/>
                </a:lnTo>
                <a:lnTo>
                  <a:pt x="235" y="299"/>
                </a:lnTo>
                <a:lnTo>
                  <a:pt x="235" y="282"/>
                </a:lnTo>
                <a:lnTo>
                  <a:pt x="229" y="287"/>
                </a:lnTo>
                <a:lnTo>
                  <a:pt x="219" y="278"/>
                </a:lnTo>
                <a:lnTo>
                  <a:pt x="216" y="272"/>
                </a:lnTo>
                <a:lnTo>
                  <a:pt x="216" y="263"/>
                </a:lnTo>
                <a:lnTo>
                  <a:pt x="219" y="253"/>
                </a:lnTo>
                <a:lnTo>
                  <a:pt x="219" y="240"/>
                </a:lnTo>
                <a:lnTo>
                  <a:pt x="219" y="231"/>
                </a:lnTo>
                <a:lnTo>
                  <a:pt x="227" y="225"/>
                </a:lnTo>
                <a:lnTo>
                  <a:pt x="246" y="219"/>
                </a:lnTo>
                <a:lnTo>
                  <a:pt x="246" y="210"/>
                </a:lnTo>
                <a:lnTo>
                  <a:pt x="236" y="204"/>
                </a:lnTo>
                <a:lnTo>
                  <a:pt x="235" y="189"/>
                </a:lnTo>
                <a:lnTo>
                  <a:pt x="227" y="181"/>
                </a:lnTo>
                <a:lnTo>
                  <a:pt x="227" y="181"/>
                </a:lnTo>
                <a:lnTo>
                  <a:pt x="227" y="172"/>
                </a:lnTo>
                <a:lnTo>
                  <a:pt x="227" y="172"/>
                </a:lnTo>
                <a:lnTo>
                  <a:pt x="225" y="166"/>
                </a:lnTo>
                <a:lnTo>
                  <a:pt x="225" y="164"/>
                </a:lnTo>
                <a:lnTo>
                  <a:pt x="227" y="163"/>
                </a:lnTo>
                <a:lnTo>
                  <a:pt x="227" y="153"/>
                </a:lnTo>
                <a:lnTo>
                  <a:pt x="231" y="134"/>
                </a:lnTo>
                <a:lnTo>
                  <a:pt x="223" y="127"/>
                </a:lnTo>
                <a:lnTo>
                  <a:pt x="225" y="117"/>
                </a:lnTo>
                <a:lnTo>
                  <a:pt x="235" y="108"/>
                </a:lnTo>
                <a:lnTo>
                  <a:pt x="235" y="100"/>
                </a:lnTo>
                <a:lnTo>
                  <a:pt x="235" y="89"/>
                </a:lnTo>
                <a:lnTo>
                  <a:pt x="246" y="64"/>
                </a:lnTo>
                <a:lnTo>
                  <a:pt x="255" y="51"/>
                </a:lnTo>
                <a:lnTo>
                  <a:pt x="252" y="47"/>
                </a:lnTo>
                <a:lnTo>
                  <a:pt x="252" y="24"/>
                </a:lnTo>
                <a:lnTo>
                  <a:pt x="235" y="11"/>
                </a:lnTo>
                <a:lnTo>
                  <a:pt x="210" y="11"/>
                </a:lnTo>
                <a:lnTo>
                  <a:pt x="201" y="0"/>
                </a:lnTo>
                <a:lnTo>
                  <a:pt x="159" y="0"/>
                </a:lnTo>
                <a:lnTo>
                  <a:pt x="149" y="11"/>
                </a:lnTo>
                <a:lnTo>
                  <a:pt x="144" y="2"/>
                </a:lnTo>
                <a:lnTo>
                  <a:pt x="132" y="13"/>
                </a:lnTo>
                <a:lnTo>
                  <a:pt x="108" y="13"/>
                </a:lnTo>
                <a:lnTo>
                  <a:pt x="97" y="0"/>
                </a:lnTo>
                <a:lnTo>
                  <a:pt x="85" y="13"/>
                </a:lnTo>
                <a:lnTo>
                  <a:pt x="85" y="28"/>
                </a:lnTo>
                <a:lnTo>
                  <a:pt x="85" y="28"/>
                </a:lnTo>
                <a:lnTo>
                  <a:pt x="85" y="28"/>
                </a:lnTo>
                <a:close/>
              </a:path>
            </a:pathLst>
          </a:custGeom>
          <a:solidFill>
            <a:schemeClr val="bg1">
              <a:lumMod val="85000"/>
            </a:schemeClr>
          </a:solidFill>
          <a:ln w="635" cap="rnd">
            <a:solidFill>
              <a:schemeClr val="bg1">
                <a:alpha val="17000"/>
              </a:schemeClr>
            </a:solidFill>
            <a:round/>
            <a:headEnd/>
            <a:tailEnd/>
          </a:ln>
        </p:spPr>
        <p:txBody>
          <a:bodyPr/>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27" name="Freeform 225"/>
          <p:cNvSpPr>
            <a:spLocks/>
          </p:cNvSpPr>
          <p:nvPr userDrawn="1"/>
        </p:nvSpPr>
        <p:spPr bwMode="auto">
          <a:xfrm>
            <a:off x="1659735" y="4293995"/>
            <a:ext cx="519135" cy="524936"/>
          </a:xfrm>
          <a:custGeom>
            <a:avLst/>
            <a:gdLst>
              <a:gd name="T0" fmla="*/ 78 w 255"/>
              <a:gd name="T1" fmla="*/ 51 h 303"/>
              <a:gd name="T2" fmla="*/ 59 w 255"/>
              <a:gd name="T3" fmla="*/ 98 h 303"/>
              <a:gd name="T4" fmla="*/ 53 w 255"/>
              <a:gd name="T5" fmla="*/ 140 h 303"/>
              <a:gd name="T6" fmla="*/ 32 w 255"/>
              <a:gd name="T7" fmla="*/ 163 h 303"/>
              <a:gd name="T8" fmla="*/ 17 w 255"/>
              <a:gd name="T9" fmla="*/ 161 h 303"/>
              <a:gd name="T10" fmla="*/ 11 w 255"/>
              <a:gd name="T11" fmla="*/ 166 h 303"/>
              <a:gd name="T12" fmla="*/ 0 w 255"/>
              <a:gd name="T13" fmla="*/ 185 h 303"/>
              <a:gd name="T14" fmla="*/ 55 w 255"/>
              <a:gd name="T15" fmla="*/ 181 h 303"/>
              <a:gd name="T16" fmla="*/ 72 w 255"/>
              <a:gd name="T17" fmla="*/ 216 h 303"/>
              <a:gd name="T18" fmla="*/ 100 w 255"/>
              <a:gd name="T19" fmla="*/ 195 h 303"/>
              <a:gd name="T20" fmla="*/ 114 w 255"/>
              <a:gd name="T21" fmla="*/ 204 h 303"/>
              <a:gd name="T22" fmla="*/ 131 w 255"/>
              <a:gd name="T23" fmla="*/ 233 h 303"/>
              <a:gd name="T24" fmla="*/ 134 w 255"/>
              <a:gd name="T25" fmla="*/ 250 h 303"/>
              <a:gd name="T26" fmla="*/ 157 w 255"/>
              <a:gd name="T27" fmla="*/ 268 h 303"/>
              <a:gd name="T28" fmla="*/ 174 w 255"/>
              <a:gd name="T29" fmla="*/ 276 h 303"/>
              <a:gd name="T30" fmla="*/ 199 w 255"/>
              <a:gd name="T31" fmla="*/ 274 h 303"/>
              <a:gd name="T32" fmla="*/ 216 w 255"/>
              <a:gd name="T33" fmla="*/ 287 h 303"/>
              <a:gd name="T34" fmla="*/ 235 w 255"/>
              <a:gd name="T35" fmla="*/ 299 h 303"/>
              <a:gd name="T36" fmla="*/ 229 w 255"/>
              <a:gd name="T37" fmla="*/ 287 h 303"/>
              <a:gd name="T38" fmla="*/ 216 w 255"/>
              <a:gd name="T39" fmla="*/ 272 h 303"/>
              <a:gd name="T40" fmla="*/ 219 w 255"/>
              <a:gd name="T41" fmla="*/ 253 h 303"/>
              <a:gd name="T42" fmla="*/ 219 w 255"/>
              <a:gd name="T43" fmla="*/ 231 h 303"/>
              <a:gd name="T44" fmla="*/ 246 w 255"/>
              <a:gd name="T45" fmla="*/ 219 h 303"/>
              <a:gd name="T46" fmla="*/ 236 w 255"/>
              <a:gd name="T47" fmla="*/ 204 h 303"/>
              <a:gd name="T48" fmla="*/ 227 w 255"/>
              <a:gd name="T49" fmla="*/ 181 h 303"/>
              <a:gd name="T50" fmla="*/ 227 w 255"/>
              <a:gd name="T51" fmla="*/ 172 h 303"/>
              <a:gd name="T52" fmla="*/ 225 w 255"/>
              <a:gd name="T53" fmla="*/ 166 h 303"/>
              <a:gd name="T54" fmla="*/ 227 w 255"/>
              <a:gd name="T55" fmla="*/ 163 h 303"/>
              <a:gd name="T56" fmla="*/ 231 w 255"/>
              <a:gd name="T57" fmla="*/ 134 h 303"/>
              <a:gd name="T58" fmla="*/ 225 w 255"/>
              <a:gd name="T59" fmla="*/ 117 h 303"/>
              <a:gd name="T60" fmla="*/ 235 w 255"/>
              <a:gd name="T61" fmla="*/ 100 h 303"/>
              <a:gd name="T62" fmla="*/ 246 w 255"/>
              <a:gd name="T63" fmla="*/ 64 h 303"/>
              <a:gd name="T64" fmla="*/ 252 w 255"/>
              <a:gd name="T65" fmla="*/ 47 h 303"/>
              <a:gd name="T66" fmla="*/ 235 w 255"/>
              <a:gd name="T67" fmla="*/ 11 h 303"/>
              <a:gd name="T68" fmla="*/ 201 w 255"/>
              <a:gd name="T69" fmla="*/ 0 h 303"/>
              <a:gd name="T70" fmla="*/ 149 w 255"/>
              <a:gd name="T71" fmla="*/ 11 h 303"/>
              <a:gd name="T72" fmla="*/ 132 w 255"/>
              <a:gd name="T73" fmla="*/ 13 h 303"/>
              <a:gd name="T74" fmla="*/ 97 w 255"/>
              <a:gd name="T75" fmla="*/ 0 h 303"/>
              <a:gd name="T76" fmla="*/ 85 w 255"/>
              <a:gd name="T77" fmla="*/ 28 h 303"/>
              <a:gd name="T78" fmla="*/ 85 w 255"/>
              <a:gd name="T79" fmla="*/ 28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5" h="303">
                <a:moveTo>
                  <a:pt x="85" y="28"/>
                </a:moveTo>
                <a:lnTo>
                  <a:pt x="78" y="51"/>
                </a:lnTo>
                <a:lnTo>
                  <a:pt x="74" y="74"/>
                </a:lnTo>
                <a:lnTo>
                  <a:pt x="59" y="98"/>
                </a:lnTo>
                <a:lnTo>
                  <a:pt x="53" y="121"/>
                </a:lnTo>
                <a:lnTo>
                  <a:pt x="53" y="140"/>
                </a:lnTo>
                <a:lnTo>
                  <a:pt x="40" y="155"/>
                </a:lnTo>
                <a:lnTo>
                  <a:pt x="32" y="163"/>
                </a:lnTo>
                <a:lnTo>
                  <a:pt x="27" y="157"/>
                </a:lnTo>
                <a:lnTo>
                  <a:pt x="17" y="161"/>
                </a:lnTo>
                <a:lnTo>
                  <a:pt x="8" y="157"/>
                </a:lnTo>
                <a:lnTo>
                  <a:pt x="11" y="166"/>
                </a:lnTo>
                <a:lnTo>
                  <a:pt x="0" y="180"/>
                </a:lnTo>
                <a:lnTo>
                  <a:pt x="0" y="185"/>
                </a:lnTo>
                <a:lnTo>
                  <a:pt x="11" y="181"/>
                </a:lnTo>
                <a:lnTo>
                  <a:pt x="55" y="181"/>
                </a:lnTo>
                <a:lnTo>
                  <a:pt x="62" y="206"/>
                </a:lnTo>
                <a:lnTo>
                  <a:pt x="72" y="216"/>
                </a:lnTo>
                <a:lnTo>
                  <a:pt x="89" y="214"/>
                </a:lnTo>
                <a:lnTo>
                  <a:pt x="100" y="195"/>
                </a:lnTo>
                <a:lnTo>
                  <a:pt x="108" y="197"/>
                </a:lnTo>
                <a:lnTo>
                  <a:pt x="114" y="204"/>
                </a:lnTo>
                <a:lnTo>
                  <a:pt x="127" y="206"/>
                </a:lnTo>
                <a:lnTo>
                  <a:pt x="131" y="233"/>
                </a:lnTo>
                <a:lnTo>
                  <a:pt x="131" y="244"/>
                </a:lnTo>
                <a:lnTo>
                  <a:pt x="134" y="250"/>
                </a:lnTo>
                <a:lnTo>
                  <a:pt x="134" y="267"/>
                </a:lnTo>
                <a:lnTo>
                  <a:pt x="157" y="268"/>
                </a:lnTo>
                <a:lnTo>
                  <a:pt x="161" y="270"/>
                </a:lnTo>
                <a:lnTo>
                  <a:pt x="174" y="276"/>
                </a:lnTo>
                <a:lnTo>
                  <a:pt x="189" y="278"/>
                </a:lnTo>
                <a:lnTo>
                  <a:pt x="199" y="274"/>
                </a:lnTo>
                <a:lnTo>
                  <a:pt x="204" y="282"/>
                </a:lnTo>
                <a:lnTo>
                  <a:pt x="216" y="287"/>
                </a:lnTo>
                <a:lnTo>
                  <a:pt x="225" y="303"/>
                </a:lnTo>
                <a:lnTo>
                  <a:pt x="235" y="299"/>
                </a:lnTo>
                <a:lnTo>
                  <a:pt x="235" y="282"/>
                </a:lnTo>
                <a:lnTo>
                  <a:pt x="229" y="287"/>
                </a:lnTo>
                <a:lnTo>
                  <a:pt x="219" y="278"/>
                </a:lnTo>
                <a:lnTo>
                  <a:pt x="216" y="272"/>
                </a:lnTo>
                <a:lnTo>
                  <a:pt x="216" y="263"/>
                </a:lnTo>
                <a:lnTo>
                  <a:pt x="219" y="253"/>
                </a:lnTo>
                <a:lnTo>
                  <a:pt x="219" y="240"/>
                </a:lnTo>
                <a:lnTo>
                  <a:pt x="219" y="231"/>
                </a:lnTo>
                <a:lnTo>
                  <a:pt x="227" y="225"/>
                </a:lnTo>
                <a:lnTo>
                  <a:pt x="246" y="219"/>
                </a:lnTo>
                <a:lnTo>
                  <a:pt x="246" y="210"/>
                </a:lnTo>
                <a:lnTo>
                  <a:pt x="236" y="204"/>
                </a:lnTo>
                <a:lnTo>
                  <a:pt x="235" y="189"/>
                </a:lnTo>
                <a:lnTo>
                  <a:pt x="227" y="181"/>
                </a:lnTo>
                <a:lnTo>
                  <a:pt x="227" y="181"/>
                </a:lnTo>
                <a:lnTo>
                  <a:pt x="227" y="172"/>
                </a:lnTo>
                <a:lnTo>
                  <a:pt x="227" y="172"/>
                </a:lnTo>
                <a:lnTo>
                  <a:pt x="225" y="166"/>
                </a:lnTo>
                <a:lnTo>
                  <a:pt x="225" y="164"/>
                </a:lnTo>
                <a:lnTo>
                  <a:pt x="227" y="163"/>
                </a:lnTo>
                <a:lnTo>
                  <a:pt x="227" y="153"/>
                </a:lnTo>
                <a:lnTo>
                  <a:pt x="231" y="134"/>
                </a:lnTo>
                <a:lnTo>
                  <a:pt x="223" y="127"/>
                </a:lnTo>
                <a:lnTo>
                  <a:pt x="225" y="117"/>
                </a:lnTo>
                <a:lnTo>
                  <a:pt x="235" y="108"/>
                </a:lnTo>
                <a:lnTo>
                  <a:pt x="235" y="100"/>
                </a:lnTo>
                <a:lnTo>
                  <a:pt x="235" y="89"/>
                </a:lnTo>
                <a:lnTo>
                  <a:pt x="246" y="64"/>
                </a:lnTo>
                <a:lnTo>
                  <a:pt x="255" y="51"/>
                </a:lnTo>
                <a:lnTo>
                  <a:pt x="252" y="47"/>
                </a:lnTo>
                <a:lnTo>
                  <a:pt x="252" y="24"/>
                </a:lnTo>
                <a:lnTo>
                  <a:pt x="235" y="11"/>
                </a:lnTo>
                <a:lnTo>
                  <a:pt x="210" y="11"/>
                </a:lnTo>
                <a:lnTo>
                  <a:pt x="201" y="0"/>
                </a:lnTo>
                <a:lnTo>
                  <a:pt x="159" y="0"/>
                </a:lnTo>
                <a:lnTo>
                  <a:pt x="149" y="11"/>
                </a:lnTo>
                <a:lnTo>
                  <a:pt x="144" y="2"/>
                </a:lnTo>
                <a:lnTo>
                  <a:pt x="132" y="13"/>
                </a:lnTo>
                <a:lnTo>
                  <a:pt x="108" y="13"/>
                </a:lnTo>
                <a:lnTo>
                  <a:pt x="97" y="0"/>
                </a:lnTo>
                <a:lnTo>
                  <a:pt x="85" y="13"/>
                </a:lnTo>
                <a:lnTo>
                  <a:pt x="85" y="28"/>
                </a:lnTo>
                <a:lnTo>
                  <a:pt x="85" y="28"/>
                </a:lnTo>
                <a:lnTo>
                  <a:pt x="85" y="28"/>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28" name="Freeform 226"/>
          <p:cNvSpPr>
            <a:spLocks/>
          </p:cNvSpPr>
          <p:nvPr userDrawn="1"/>
        </p:nvSpPr>
        <p:spPr bwMode="auto">
          <a:xfrm>
            <a:off x="1574230" y="4382350"/>
            <a:ext cx="63111" cy="29452"/>
          </a:xfrm>
          <a:custGeom>
            <a:avLst/>
            <a:gdLst>
              <a:gd name="T0" fmla="*/ 6 w 31"/>
              <a:gd name="T1" fmla="*/ 0 h 17"/>
              <a:gd name="T2" fmla="*/ 31 w 31"/>
              <a:gd name="T3" fmla="*/ 0 h 17"/>
              <a:gd name="T4" fmla="*/ 31 w 31"/>
              <a:gd name="T5" fmla="*/ 17 h 17"/>
              <a:gd name="T6" fmla="*/ 31 w 31"/>
              <a:gd name="T7" fmla="*/ 17 h 17"/>
              <a:gd name="T8" fmla="*/ 4 w 31"/>
              <a:gd name="T9" fmla="*/ 17 h 17"/>
              <a:gd name="T10" fmla="*/ 0 w 31"/>
              <a:gd name="T11" fmla="*/ 17 h 17"/>
              <a:gd name="T12" fmla="*/ 4 w 31"/>
              <a:gd name="T13" fmla="*/ 11 h 17"/>
              <a:gd name="T14" fmla="*/ 4 w 31"/>
              <a:gd name="T15" fmla="*/ 4 h 17"/>
              <a:gd name="T16" fmla="*/ 6 w 31"/>
              <a:gd name="T17" fmla="*/ 0 h 17"/>
              <a:gd name="T18" fmla="*/ 6 w 31"/>
              <a:gd name="T19" fmla="*/ 0 h 17"/>
              <a:gd name="T20" fmla="*/ 6 w 31"/>
              <a:gd name="T2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 h="17">
                <a:moveTo>
                  <a:pt x="6" y="0"/>
                </a:moveTo>
                <a:lnTo>
                  <a:pt x="31" y="0"/>
                </a:lnTo>
                <a:lnTo>
                  <a:pt x="31" y="17"/>
                </a:lnTo>
                <a:lnTo>
                  <a:pt x="31" y="17"/>
                </a:lnTo>
                <a:lnTo>
                  <a:pt x="4" y="17"/>
                </a:lnTo>
                <a:lnTo>
                  <a:pt x="0" y="17"/>
                </a:lnTo>
                <a:lnTo>
                  <a:pt x="4" y="11"/>
                </a:lnTo>
                <a:lnTo>
                  <a:pt x="4" y="4"/>
                </a:lnTo>
                <a:lnTo>
                  <a:pt x="6" y="0"/>
                </a:lnTo>
                <a:lnTo>
                  <a:pt x="6" y="0"/>
                </a:lnTo>
                <a:lnTo>
                  <a:pt x="6" y="0"/>
                </a:lnTo>
                <a:close/>
              </a:path>
            </a:pathLst>
          </a:custGeom>
          <a:solidFill>
            <a:schemeClr val="bg1">
              <a:lumMod val="85000"/>
            </a:schemeClr>
          </a:solidFill>
          <a:ln w="635" cap="rnd">
            <a:solidFill>
              <a:schemeClr val="bg1">
                <a:alpha val="17000"/>
              </a:schemeClr>
            </a:solidFill>
            <a:round/>
            <a:headEnd/>
            <a:tailEnd/>
          </a:ln>
        </p:spPr>
        <p:txBody>
          <a:bodyPr/>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29" name="Freeform 227"/>
          <p:cNvSpPr>
            <a:spLocks/>
          </p:cNvSpPr>
          <p:nvPr userDrawn="1"/>
        </p:nvSpPr>
        <p:spPr bwMode="auto">
          <a:xfrm>
            <a:off x="1574230" y="4382350"/>
            <a:ext cx="63111" cy="29452"/>
          </a:xfrm>
          <a:custGeom>
            <a:avLst/>
            <a:gdLst>
              <a:gd name="T0" fmla="*/ 6 w 31"/>
              <a:gd name="T1" fmla="*/ 0 h 17"/>
              <a:gd name="T2" fmla="*/ 31 w 31"/>
              <a:gd name="T3" fmla="*/ 0 h 17"/>
              <a:gd name="T4" fmla="*/ 31 w 31"/>
              <a:gd name="T5" fmla="*/ 17 h 17"/>
              <a:gd name="T6" fmla="*/ 31 w 31"/>
              <a:gd name="T7" fmla="*/ 17 h 17"/>
              <a:gd name="T8" fmla="*/ 4 w 31"/>
              <a:gd name="T9" fmla="*/ 17 h 17"/>
              <a:gd name="T10" fmla="*/ 0 w 31"/>
              <a:gd name="T11" fmla="*/ 17 h 17"/>
              <a:gd name="T12" fmla="*/ 4 w 31"/>
              <a:gd name="T13" fmla="*/ 11 h 17"/>
              <a:gd name="T14" fmla="*/ 4 w 31"/>
              <a:gd name="T15" fmla="*/ 4 h 17"/>
              <a:gd name="T16" fmla="*/ 6 w 31"/>
              <a:gd name="T17" fmla="*/ 0 h 17"/>
              <a:gd name="T18" fmla="*/ 6 w 31"/>
              <a:gd name="T19" fmla="*/ 0 h 17"/>
              <a:gd name="T20" fmla="*/ 6 w 31"/>
              <a:gd name="T2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 h="17">
                <a:moveTo>
                  <a:pt x="6" y="0"/>
                </a:moveTo>
                <a:lnTo>
                  <a:pt x="31" y="0"/>
                </a:lnTo>
                <a:lnTo>
                  <a:pt x="31" y="17"/>
                </a:lnTo>
                <a:lnTo>
                  <a:pt x="31" y="17"/>
                </a:lnTo>
                <a:lnTo>
                  <a:pt x="4" y="17"/>
                </a:lnTo>
                <a:lnTo>
                  <a:pt x="0" y="17"/>
                </a:lnTo>
                <a:lnTo>
                  <a:pt x="4" y="11"/>
                </a:lnTo>
                <a:lnTo>
                  <a:pt x="4" y="4"/>
                </a:lnTo>
                <a:lnTo>
                  <a:pt x="6" y="0"/>
                </a:lnTo>
                <a:lnTo>
                  <a:pt x="6" y="0"/>
                </a:lnTo>
                <a:lnTo>
                  <a:pt x="6" y="0"/>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30" name="Freeform 228"/>
          <p:cNvSpPr>
            <a:spLocks/>
          </p:cNvSpPr>
          <p:nvPr userDrawn="1"/>
        </p:nvSpPr>
        <p:spPr bwMode="auto">
          <a:xfrm>
            <a:off x="1629198" y="4339039"/>
            <a:ext cx="203583" cy="242544"/>
          </a:xfrm>
          <a:custGeom>
            <a:avLst/>
            <a:gdLst>
              <a:gd name="T0" fmla="*/ 0 w 100"/>
              <a:gd name="T1" fmla="*/ 121 h 140"/>
              <a:gd name="T2" fmla="*/ 9 w 100"/>
              <a:gd name="T3" fmla="*/ 118 h 140"/>
              <a:gd name="T4" fmla="*/ 4 w 100"/>
              <a:gd name="T5" fmla="*/ 102 h 140"/>
              <a:gd name="T6" fmla="*/ 23 w 100"/>
              <a:gd name="T7" fmla="*/ 87 h 140"/>
              <a:gd name="T8" fmla="*/ 28 w 100"/>
              <a:gd name="T9" fmla="*/ 97 h 140"/>
              <a:gd name="T10" fmla="*/ 38 w 100"/>
              <a:gd name="T11" fmla="*/ 99 h 140"/>
              <a:gd name="T12" fmla="*/ 45 w 100"/>
              <a:gd name="T13" fmla="*/ 68 h 140"/>
              <a:gd name="T14" fmla="*/ 36 w 100"/>
              <a:gd name="T15" fmla="*/ 59 h 140"/>
              <a:gd name="T16" fmla="*/ 43 w 100"/>
              <a:gd name="T17" fmla="*/ 46 h 140"/>
              <a:gd name="T18" fmla="*/ 38 w 100"/>
              <a:gd name="T19" fmla="*/ 40 h 140"/>
              <a:gd name="T20" fmla="*/ 30 w 100"/>
              <a:gd name="T21" fmla="*/ 42 h 140"/>
              <a:gd name="T22" fmla="*/ 28 w 100"/>
              <a:gd name="T23" fmla="*/ 23 h 140"/>
              <a:gd name="T24" fmla="*/ 43 w 100"/>
              <a:gd name="T25" fmla="*/ 21 h 140"/>
              <a:gd name="T26" fmla="*/ 64 w 100"/>
              <a:gd name="T27" fmla="*/ 31 h 140"/>
              <a:gd name="T28" fmla="*/ 66 w 100"/>
              <a:gd name="T29" fmla="*/ 10 h 140"/>
              <a:gd name="T30" fmla="*/ 74 w 100"/>
              <a:gd name="T31" fmla="*/ 17 h 140"/>
              <a:gd name="T32" fmla="*/ 74 w 100"/>
              <a:gd name="T33" fmla="*/ 0 h 140"/>
              <a:gd name="T34" fmla="*/ 100 w 100"/>
              <a:gd name="T35" fmla="*/ 0 h 140"/>
              <a:gd name="T36" fmla="*/ 93 w 100"/>
              <a:gd name="T37" fmla="*/ 25 h 140"/>
              <a:gd name="T38" fmla="*/ 87 w 100"/>
              <a:gd name="T39" fmla="*/ 48 h 140"/>
              <a:gd name="T40" fmla="*/ 74 w 100"/>
              <a:gd name="T41" fmla="*/ 72 h 140"/>
              <a:gd name="T42" fmla="*/ 66 w 100"/>
              <a:gd name="T43" fmla="*/ 95 h 140"/>
              <a:gd name="T44" fmla="*/ 66 w 100"/>
              <a:gd name="T45" fmla="*/ 114 h 140"/>
              <a:gd name="T46" fmla="*/ 47 w 100"/>
              <a:gd name="T47" fmla="*/ 137 h 140"/>
              <a:gd name="T48" fmla="*/ 42 w 100"/>
              <a:gd name="T49" fmla="*/ 133 h 140"/>
              <a:gd name="T50" fmla="*/ 32 w 100"/>
              <a:gd name="T51" fmla="*/ 137 h 140"/>
              <a:gd name="T52" fmla="*/ 23 w 100"/>
              <a:gd name="T53" fmla="*/ 131 h 140"/>
              <a:gd name="T54" fmla="*/ 15 w 100"/>
              <a:gd name="T55" fmla="*/ 140 h 140"/>
              <a:gd name="T56" fmla="*/ 0 w 100"/>
              <a:gd name="T57" fmla="*/ 121 h 140"/>
              <a:gd name="T58" fmla="*/ 0 w 100"/>
              <a:gd name="T59" fmla="*/ 121 h 140"/>
              <a:gd name="T60" fmla="*/ 0 w 100"/>
              <a:gd name="T61" fmla="*/ 121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0" h="140">
                <a:moveTo>
                  <a:pt x="0" y="121"/>
                </a:moveTo>
                <a:lnTo>
                  <a:pt x="9" y="118"/>
                </a:lnTo>
                <a:lnTo>
                  <a:pt x="4" y="102"/>
                </a:lnTo>
                <a:lnTo>
                  <a:pt x="23" y="87"/>
                </a:lnTo>
                <a:lnTo>
                  <a:pt x="28" y="97"/>
                </a:lnTo>
                <a:lnTo>
                  <a:pt x="38" y="99"/>
                </a:lnTo>
                <a:lnTo>
                  <a:pt x="45" y="68"/>
                </a:lnTo>
                <a:lnTo>
                  <a:pt x="36" y="59"/>
                </a:lnTo>
                <a:lnTo>
                  <a:pt x="43" y="46"/>
                </a:lnTo>
                <a:lnTo>
                  <a:pt x="38" y="40"/>
                </a:lnTo>
                <a:lnTo>
                  <a:pt x="30" y="42"/>
                </a:lnTo>
                <a:lnTo>
                  <a:pt x="28" y="23"/>
                </a:lnTo>
                <a:lnTo>
                  <a:pt x="43" y="21"/>
                </a:lnTo>
                <a:lnTo>
                  <a:pt x="64" y="31"/>
                </a:lnTo>
                <a:lnTo>
                  <a:pt x="66" y="10"/>
                </a:lnTo>
                <a:lnTo>
                  <a:pt x="74" y="17"/>
                </a:lnTo>
                <a:lnTo>
                  <a:pt x="74" y="0"/>
                </a:lnTo>
                <a:lnTo>
                  <a:pt x="100" y="0"/>
                </a:lnTo>
                <a:lnTo>
                  <a:pt x="93" y="25"/>
                </a:lnTo>
                <a:lnTo>
                  <a:pt x="87" y="48"/>
                </a:lnTo>
                <a:lnTo>
                  <a:pt x="74" y="72"/>
                </a:lnTo>
                <a:lnTo>
                  <a:pt x="66" y="95"/>
                </a:lnTo>
                <a:lnTo>
                  <a:pt x="66" y="114"/>
                </a:lnTo>
                <a:lnTo>
                  <a:pt x="47" y="137"/>
                </a:lnTo>
                <a:lnTo>
                  <a:pt x="42" y="133"/>
                </a:lnTo>
                <a:lnTo>
                  <a:pt x="32" y="137"/>
                </a:lnTo>
                <a:lnTo>
                  <a:pt x="23" y="131"/>
                </a:lnTo>
                <a:lnTo>
                  <a:pt x="15" y="140"/>
                </a:lnTo>
                <a:lnTo>
                  <a:pt x="0" y="121"/>
                </a:lnTo>
                <a:lnTo>
                  <a:pt x="0" y="121"/>
                </a:lnTo>
                <a:lnTo>
                  <a:pt x="0" y="121"/>
                </a:lnTo>
                <a:close/>
              </a:path>
            </a:pathLst>
          </a:custGeom>
          <a:solidFill>
            <a:schemeClr val="bg1">
              <a:lumMod val="85000"/>
            </a:schemeClr>
          </a:solidFill>
          <a:ln w="635" cap="rnd">
            <a:solidFill>
              <a:schemeClr val="bg1">
                <a:alpha val="17000"/>
              </a:schemeClr>
            </a:solidFill>
            <a:round/>
            <a:headEnd/>
            <a:tailEnd/>
          </a:ln>
        </p:spPr>
        <p:txBody>
          <a:bodyPr/>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31" name="Freeform 229"/>
          <p:cNvSpPr>
            <a:spLocks/>
          </p:cNvSpPr>
          <p:nvPr userDrawn="1"/>
        </p:nvSpPr>
        <p:spPr bwMode="auto">
          <a:xfrm>
            <a:off x="1629198" y="4339039"/>
            <a:ext cx="203583" cy="242544"/>
          </a:xfrm>
          <a:custGeom>
            <a:avLst/>
            <a:gdLst>
              <a:gd name="T0" fmla="*/ 0 w 100"/>
              <a:gd name="T1" fmla="*/ 121 h 140"/>
              <a:gd name="T2" fmla="*/ 9 w 100"/>
              <a:gd name="T3" fmla="*/ 118 h 140"/>
              <a:gd name="T4" fmla="*/ 4 w 100"/>
              <a:gd name="T5" fmla="*/ 102 h 140"/>
              <a:gd name="T6" fmla="*/ 23 w 100"/>
              <a:gd name="T7" fmla="*/ 87 h 140"/>
              <a:gd name="T8" fmla="*/ 28 w 100"/>
              <a:gd name="T9" fmla="*/ 97 h 140"/>
              <a:gd name="T10" fmla="*/ 38 w 100"/>
              <a:gd name="T11" fmla="*/ 99 h 140"/>
              <a:gd name="T12" fmla="*/ 45 w 100"/>
              <a:gd name="T13" fmla="*/ 68 h 140"/>
              <a:gd name="T14" fmla="*/ 36 w 100"/>
              <a:gd name="T15" fmla="*/ 59 h 140"/>
              <a:gd name="T16" fmla="*/ 43 w 100"/>
              <a:gd name="T17" fmla="*/ 46 h 140"/>
              <a:gd name="T18" fmla="*/ 38 w 100"/>
              <a:gd name="T19" fmla="*/ 40 h 140"/>
              <a:gd name="T20" fmla="*/ 30 w 100"/>
              <a:gd name="T21" fmla="*/ 42 h 140"/>
              <a:gd name="T22" fmla="*/ 28 w 100"/>
              <a:gd name="T23" fmla="*/ 23 h 140"/>
              <a:gd name="T24" fmla="*/ 43 w 100"/>
              <a:gd name="T25" fmla="*/ 21 h 140"/>
              <a:gd name="T26" fmla="*/ 64 w 100"/>
              <a:gd name="T27" fmla="*/ 31 h 140"/>
              <a:gd name="T28" fmla="*/ 66 w 100"/>
              <a:gd name="T29" fmla="*/ 10 h 140"/>
              <a:gd name="T30" fmla="*/ 74 w 100"/>
              <a:gd name="T31" fmla="*/ 17 h 140"/>
              <a:gd name="T32" fmla="*/ 74 w 100"/>
              <a:gd name="T33" fmla="*/ 0 h 140"/>
              <a:gd name="T34" fmla="*/ 100 w 100"/>
              <a:gd name="T35" fmla="*/ 0 h 140"/>
              <a:gd name="T36" fmla="*/ 93 w 100"/>
              <a:gd name="T37" fmla="*/ 25 h 140"/>
              <a:gd name="T38" fmla="*/ 87 w 100"/>
              <a:gd name="T39" fmla="*/ 48 h 140"/>
              <a:gd name="T40" fmla="*/ 74 w 100"/>
              <a:gd name="T41" fmla="*/ 72 h 140"/>
              <a:gd name="T42" fmla="*/ 66 w 100"/>
              <a:gd name="T43" fmla="*/ 95 h 140"/>
              <a:gd name="T44" fmla="*/ 66 w 100"/>
              <a:gd name="T45" fmla="*/ 114 h 140"/>
              <a:gd name="T46" fmla="*/ 47 w 100"/>
              <a:gd name="T47" fmla="*/ 137 h 140"/>
              <a:gd name="T48" fmla="*/ 42 w 100"/>
              <a:gd name="T49" fmla="*/ 133 h 140"/>
              <a:gd name="T50" fmla="*/ 32 w 100"/>
              <a:gd name="T51" fmla="*/ 137 h 140"/>
              <a:gd name="T52" fmla="*/ 23 w 100"/>
              <a:gd name="T53" fmla="*/ 131 h 140"/>
              <a:gd name="T54" fmla="*/ 15 w 100"/>
              <a:gd name="T55" fmla="*/ 140 h 140"/>
              <a:gd name="T56" fmla="*/ 0 w 100"/>
              <a:gd name="T57" fmla="*/ 121 h 140"/>
              <a:gd name="T58" fmla="*/ 0 w 100"/>
              <a:gd name="T59" fmla="*/ 121 h 140"/>
              <a:gd name="T60" fmla="*/ 0 w 100"/>
              <a:gd name="T61" fmla="*/ 121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0" h="140">
                <a:moveTo>
                  <a:pt x="0" y="121"/>
                </a:moveTo>
                <a:lnTo>
                  <a:pt x="9" y="118"/>
                </a:lnTo>
                <a:lnTo>
                  <a:pt x="4" y="102"/>
                </a:lnTo>
                <a:lnTo>
                  <a:pt x="23" y="87"/>
                </a:lnTo>
                <a:lnTo>
                  <a:pt x="28" y="97"/>
                </a:lnTo>
                <a:lnTo>
                  <a:pt x="38" y="99"/>
                </a:lnTo>
                <a:lnTo>
                  <a:pt x="45" y="68"/>
                </a:lnTo>
                <a:lnTo>
                  <a:pt x="36" y="59"/>
                </a:lnTo>
                <a:lnTo>
                  <a:pt x="43" y="46"/>
                </a:lnTo>
                <a:lnTo>
                  <a:pt x="38" y="40"/>
                </a:lnTo>
                <a:lnTo>
                  <a:pt x="30" y="42"/>
                </a:lnTo>
                <a:lnTo>
                  <a:pt x="28" y="23"/>
                </a:lnTo>
                <a:lnTo>
                  <a:pt x="43" y="21"/>
                </a:lnTo>
                <a:lnTo>
                  <a:pt x="64" y="31"/>
                </a:lnTo>
                <a:lnTo>
                  <a:pt x="66" y="10"/>
                </a:lnTo>
                <a:lnTo>
                  <a:pt x="74" y="17"/>
                </a:lnTo>
                <a:lnTo>
                  <a:pt x="74" y="0"/>
                </a:lnTo>
                <a:lnTo>
                  <a:pt x="100" y="0"/>
                </a:lnTo>
                <a:lnTo>
                  <a:pt x="93" y="25"/>
                </a:lnTo>
                <a:lnTo>
                  <a:pt x="87" y="48"/>
                </a:lnTo>
                <a:lnTo>
                  <a:pt x="74" y="72"/>
                </a:lnTo>
                <a:lnTo>
                  <a:pt x="66" y="95"/>
                </a:lnTo>
                <a:lnTo>
                  <a:pt x="66" y="114"/>
                </a:lnTo>
                <a:lnTo>
                  <a:pt x="47" y="137"/>
                </a:lnTo>
                <a:lnTo>
                  <a:pt x="42" y="133"/>
                </a:lnTo>
                <a:lnTo>
                  <a:pt x="32" y="137"/>
                </a:lnTo>
                <a:lnTo>
                  <a:pt x="23" y="131"/>
                </a:lnTo>
                <a:lnTo>
                  <a:pt x="15" y="140"/>
                </a:lnTo>
                <a:lnTo>
                  <a:pt x="0" y="121"/>
                </a:lnTo>
                <a:lnTo>
                  <a:pt x="0" y="121"/>
                </a:lnTo>
                <a:lnTo>
                  <a:pt x="0" y="121"/>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32" name="Freeform 230"/>
          <p:cNvSpPr>
            <a:spLocks/>
          </p:cNvSpPr>
          <p:nvPr userDrawn="1"/>
        </p:nvSpPr>
        <p:spPr bwMode="auto">
          <a:xfrm>
            <a:off x="1559979" y="4378885"/>
            <a:ext cx="156759" cy="169783"/>
          </a:xfrm>
          <a:custGeom>
            <a:avLst/>
            <a:gdLst>
              <a:gd name="T0" fmla="*/ 7 w 77"/>
              <a:gd name="T1" fmla="*/ 19 h 98"/>
              <a:gd name="T2" fmla="*/ 38 w 77"/>
              <a:gd name="T3" fmla="*/ 19 h 98"/>
              <a:gd name="T4" fmla="*/ 38 w 77"/>
              <a:gd name="T5" fmla="*/ 2 h 98"/>
              <a:gd name="T6" fmla="*/ 62 w 77"/>
              <a:gd name="T7" fmla="*/ 0 h 98"/>
              <a:gd name="T8" fmla="*/ 64 w 77"/>
              <a:gd name="T9" fmla="*/ 19 h 98"/>
              <a:gd name="T10" fmla="*/ 72 w 77"/>
              <a:gd name="T11" fmla="*/ 17 h 98"/>
              <a:gd name="T12" fmla="*/ 77 w 77"/>
              <a:gd name="T13" fmla="*/ 23 h 98"/>
              <a:gd name="T14" fmla="*/ 70 w 77"/>
              <a:gd name="T15" fmla="*/ 36 h 98"/>
              <a:gd name="T16" fmla="*/ 77 w 77"/>
              <a:gd name="T17" fmla="*/ 45 h 98"/>
              <a:gd name="T18" fmla="*/ 72 w 77"/>
              <a:gd name="T19" fmla="*/ 76 h 98"/>
              <a:gd name="T20" fmla="*/ 62 w 77"/>
              <a:gd name="T21" fmla="*/ 74 h 98"/>
              <a:gd name="T22" fmla="*/ 57 w 77"/>
              <a:gd name="T23" fmla="*/ 64 h 98"/>
              <a:gd name="T24" fmla="*/ 38 w 77"/>
              <a:gd name="T25" fmla="*/ 79 h 98"/>
              <a:gd name="T26" fmla="*/ 41 w 77"/>
              <a:gd name="T27" fmla="*/ 95 h 98"/>
              <a:gd name="T28" fmla="*/ 34 w 77"/>
              <a:gd name="T29" fmla="*/ 98 h 98"/>
              <a:gd name="T30" fmla="*/ 21 w 77"/>
              <a:gd name="T31" fmla="*/ 85 h 98"/>
              <a:gd name="T32" fmla="*/ 11 w 77"/>
              <a:gd name="T33" fmla="*/ 74 h 98"/>
              <a:gd name="T34" fmla="*/ 11 w 77"/>
              <a:gd name="T35" fmla="*/ 74 h 98"/>
              <a:gd name="T36" fmla="*/ 11 w 77"/>
              <a:gd name="T37" fmla="*/ 68 h 98"/>
              <a:gd name="T38" fmla="*/ 11 w 77"/>
              <a:gd name="T39" fmla="*/ 64 h 98"/>
              <a:gd name="T40" fmla="*/ 7 w 77"/>
              <a:gd name="T41" fmla="*/ 62 h 98"/>
              <a:gd name="T42" fmla="*/ 7 w 77"/>
              <a:gd name="T43" fmla="*/ 62 h 98"/>
              <a:gd name="T44" fmla="*/ 4 w 77"/>
              <a:gd name="T45" fmla="*/ 59 h 98"/>
              <a:gd name="T46" fmla="*/ 2 w 77"/>
              <a:gd name="T47" fmla="*/ 57 h 98"/>
              <a:gd name="T48" fmla="*/ 2 w 77"/>
              <a:gd name="T49" fmla="*/ 55 h 98"/>
              <a:gd name="T50" fmla="*/ 2 w 77"/>
              <a:gd name="T51" fmla="*/ 55 h 98"/>
              <a:gd name="T52" fmla="*/ 2 w 77"/>
              <a:gd name="T53" fmla="*/ 53 h 98"/>
              <a:gd name="T54" fmla="*/ 0 w 77"/>
              <a:gd name="T55" fmla="*/ 49 h 98"/>
              <a:gd name="T56" fmla="*/ 0 w 77"/>
              <a:gd name="T57" fmla="*/ 47 h 98"/>
              <a:gd name="T58" fmla="*/ 6 w 77"/>
              <a:gd name="T59" fmla="*/ 40 h 98"/>
              <a:gd name="T60" fmla="*/ 7 w 77"/>
              <a:gd name="T61" fmla="*/ 34 h 98"/>
              <a:gd name="T62" fmla="*/ 7 w 77"/>
              <a:gd name="T63" fmla="*/ 25 h 98"/>
              <a:gd name="T64" fmla="*/ 7 w 77"/>
              <a:gd name="T65" fmla="*/ 19 h 98"/>
              <a:gd name="T66" fmla="*/ 7 w 77"/>
              <a:gd name="T67" fmla="*/ 19 h 98"/>
              <a:gd name="T68" fmla="*/ 7 w 77"/>
              <a:gd name="T69" fmla="*/ 19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7" h="98">
                <a:moveTo>
                  <a:pt x="7" y="19"/>
                </a:moveTo>
                <a:lnTo>
                  <a:pt x="38" y="19"/>
                </a:lnTo>
                <a:lnTo>
                  <a:pt x="38" y="2"/>
                </a:lnTo>
                <a:lnTo>
                  <a:pt x="62" y="0"/>
                </a:lnTo>
                <a:lnTo>
                  <a:pt x="64" y="19"/>
                </a:lnTo>
                <a:lnTo>
                  <a:pt x="72" y="17"/>
                </a:lnTo>
                <a:lnTo>
                  <a:pt x="77" y="23"/>
                </a:lnTo>
                <a:lnTo>
                  <a:pt x="70" y="36"/>
                </a:lnTo>
                <a:lnTo>
                  <a:pt x="77" y="45"/>
                </a:lnTo>
                <a:lnTo>
                  <a:pt x="72" y="76"/>
                </a:lnTo>
                <a:lnTo>
                  <a:pt x="62" y="74"/>
                </a:lnTo>
                <a:lnTo>
                  <a:pt x="57" y="64"/>
                </a:lnTo>
                <a:lnTo>
                  <a:pt x="38" y="79"/>
                </a:lnTo>
                <a:lnTo>
                  <a:pt x="41" y="95"/>
                </a:lnTo>
                <a:lnTo>
                  <a:pt x="34" y="98"/>
                </a:lnTo>
                <a:lnTo>
                  <a:pt x="21" y="85"/>
                </a:lnTo>
                <a:lnTo>
                  <a:pt x="11" y="74"/>
                </a:lnTo>
                <a:lnTo>
                  <a:pt x="11" y="74"/>
                </a:lnTo>
                <a:lnTo>
                  <a:pt x="11" y="68"/>
                </a:lnTo>
                <a:lnTo>
                  <a:pt x="11" y="64"/>
                </a:lnTo>
                <a:lnTo>
                  <a:pt x="7" y="62"/>
                </a:lnTo>
                <a:lnTo>
                  <a:pt x="7" y="62"/>
                </a:lnTo>
                <a:lnTo>
                  <a:pt x="4" y="59"/>
                </a:lnTo>
                <a:lnTo>
                  <a:pt x="2" y="57"/>
                </a:lnTo>
                <a:lnTo>
                  <a:pt x="2" y="55"/>
                </a:lnTo>
                <a:lnTo>
                  <a:pt x="2" y="55"/>
                </a:lnTo>
                <a:lnTo>
                  <a:pt x="2" y="53"/>
                </a:lnTo>
                <a:lnTo>
                  <a:pt x="0" y="49"/>
                </a:lnTo>
                <a:lnTo>
                  <a:pt x="0" y="47"/>
                </a:lnTo>
                <a:lnTo>
                  <a:pt x="6" y="40"/>
                </a:lnTo>
                <a:lnTo>
                  <a:pt x="7" y="34"/>
                </a:lnTo>
                <a:lnTo>
                  <a:pt x="7" y="25"/>
                </a:lnTo>
                <a:lnTo>
                  <a:pt x="7" y="19"/>
                </a:lnTo>
                <a:lnTo>
                  <a:pt x="7" y="19"/>
                </a:lnTo>
                <a:lnTo>
                  <a:pt x="7" y="19"/>
                </a:lnTo>
                <a:close/>
              </a:path>
            </a:pathLst>
          </a:custGeom>
          <a:solidFill>
            <a:schemeClr val="bg1">
              <a:lumMod val="85000"/>
            </a:schemeClr>
          </a:solidFill>
          <a:ln w="635" cap="rnd">
            <a:solidFill>
              <a:schemeClr val="bg1">
                <a:alpha val="17000"/>
              </a:schemeClr>
            </a:solidFill>
            <a:round/>
            <a:headEnd/>
            <a:tailEnd/>
          </a:ln>
        </p:spPr>
        <p:txBody>
          <a:bodyPr/>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33" name="Freeform 231"/>
          <p:cNvSpPr>
            <a:spLocks/>
          </p:cNvSpPr>
          <p:nvPr userDrawn="1"/>
        </p:nvSpPr>
        <p:spPr bwMode="auto">
          <a:xfrm>
            <a:off x="1559979" y="4378885"/>
            <a:ext cx="156759" cy="169783"/>
          </a:xfrm>
          <a:custGeom>
            <a:avLst/>
            <a:gdLst>
              <a:gd name="T0" fmla="*/ 7 w 77"/>
              <a:gd name="T1" fmla="*/ 19 h 98"/>
              <a:gd name="T2" fmla="*/ 38 w 77"/>
              <a:gd name="T3" fmla="*/ 19 h 98"/>
              <a:gd name="T4" fmla="*/ 38 w 77"/>
              <a:gd name="T5" fmla="*/ 2 h 98"/>
              <a:gd name="T6" fmla="*/ 62 w 77"/>
              <a:gd name="T7" fmla="*/ 0 h 98"/>
              <a:gd name="T8" fmla="*/ 64 w 77"/>
              <a:gd name="T9" fmla="*/ 19 h 98"/>
              <a:gd name="T10" fmla="*/ 72 w 77"/>
              <a:gd name="T11" fmla="*/ 17 h 98"/>
              <a:gd name="T12" fmla="*/ 77 w 77"/>
              <a:gd name="T13" fmla="*/ 23 h 98"/>
              <a:gd name="T14" fmla="*/ 70 w 77"/>
              <a:gd name="T15" fmla="*/ 36 h 98"/>
              <a:gd name="T16" fmla="*/ 77 w 77"/>
              <a:gd name="T17" fmla="*/ 45 h 98"/>
              <a:gd name="T18" fmla="*/ 72 w 77"/>
              <a:gd name="T19" fmla="*/ 76 h 98"/>
              <a:gd name="T20" fmla="*/ 62 w 77"/>
              <a:gd name="T21" fmla="*/ 74 h 98"/>
              <a:gd name="T22" fmla="*/ 57 w 77"/>
              <a:gd name="T23" fmla="*/ 64 h 98"/>
              <a:gd name="T24" fmla="*/ 38 w 77"/>
              <a:gd name="T25" fmla="*/ 79 h 98"/>
              <a:gd name="T26" fmla="*/ 41 w 77"/>
              <a:gd name="T27" fmla="*/ 95 h 98"/>
              <a:gd name="T28" fmla="*/ 34 w 77"/>
              <a:gd name="T29" fmla="*/ 98 h 98"/>
              <a:gd name="T30" fmla="*/ 21 w 77"/>
              <a:gd name="T31" fmla="*/ 85 h 98"/>
              <a:gd name="T32" fmla="*/ 11 w 77"/>
              <a:gd name="T33" fmla="*/ 74 h 98"/>
              <a:gd name="T34" fmla="*/ 11 w 77"/>
              <a:gd name="T35" fmla="*/ 74 h 98"/>
              <a:gd name="T36" fmla="*/ 11 w 77"/>
              <a:gd name="T37" fmla="*/ 68 h 98"/>
              <a:gd name="T38" fmla="*/ 11 w 77"/>
              <a:gd name="T39" fmla="*/ 64 h 98"/>
              <a:gd name="T40" fmla="*/ 7 w 77"/>
              <a:gd name="T41" fmla="*/ 62 h 98"/>
              <a:gd name="T42" fmla="*/ 7 w 77"/>
              <a:gd name="T43" fmla="*/ 62 h 98"/>
              <a:gd name="T44" fmla="*/ 4 w 77"/>
              <a:gd name="T45" fmla="*/ 59 h 98"/>
              <a:gd name="T46" fmla="*/ 2 w 77"/>
              <a:gd name="T47" fmla="*/ 57 h 98"/>
              <a:gd name="T48" fmla="*/ 2 w 77"/>
              <a:gd name="T49" fmla="*/ 55 h 98"/>
              <a:gd name="T50" fmla="*/ 2 w 77"/>
              <a:gd name="T51" fmla="*/ 55 h 98"/>
              <a:gd name="T52" fmla="*/ 2 w 77"/>
              <a:gd name="T53" fmla="*/ 53 h 98"/>
              <a:gd name="T54" fmla="*/ 0 w 77"/>
              <a:gd name="T55" fmla="*/ 49 h 98"/>
              <a:gd name="T56" fmla="*/ 0 w 77"/>
              <a:gd name="T57" fmla="*/ 47 h 98"/>
              <a:gd name="T58" fmla="*/ 6 w 77"/>
              <a:gd name="T59" fmla="*/ 40 h 98"/>
              <a:gd name="T60" fmla="*/ 7 w 77"/>
              <a:gd name="T61" fmla="*/ 34 h 98"/>
              <a:gd name="T62" fmla="*/ 7 w 77"/>
              <a:gd name="T63" fmla="*/ 25 h 98"/>
              <a:gd name="T64" fmla="*/ 7 w 77"/>
              <a:gd name="T65" fmla="*/ 19 h 98"/>
              <a:gd name="T66" fmla="*/ 7 w 77"/>
              <a:gd name="T67" fmla="*/ 19 h 98"/>
              <a:gd name="T68" fmla="*/ 7 w 77"/>
              <a:gd name="T69" fmla="*/ 19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7" h="98">
                <a:moveTo>
                  <a:pt x="7" y="19"/>
                </a:moveTo>
                <a:lnTo>
                  <a:pt x="38" y="19"/>
                </a:lnTo>
                <a:lnTo>
                  <a:pt x="38" y="2"/>
                </a:lnTo>
                <a:lnTo>
                  <a:pt x="62" y="0"/>
                </a:lnTo>
                <a:lnTo>
                  <a:pt x="64" y="19"/>
                </a:lnTo>
                <a:lnTo>
                  <a:pt x="72" y="17"/>
                </a:lnTo>
                <a:lnTo>
                  <a:pt x="77" y="23"/>
                </a:lnTo>
                <a:lnTo>
                  <a:pt x="70" y="36"/>
                </a:lnTo>
                <a:lnTo>
                  <a:pt x="77" y="45"/>
                </a:lnTo>
                <a:lnTo>
                  <a:pt x="72" y="76"/>
                </a:lnTo>
                <a:lnTo>
                  <a:pt x="62" y="74"/>
                </a:lnTo>
                <a:lnTo>
                  <a:pt x="57" y="64"/>
                </a:lnTo>
                <a:lnTo>
                  <a:pt x="38" y="79"/>
                </a:lnTo>
                <a:lnTo>
                  <a:pt x="41" y="95"/>
                </a:lnTo>
                <a:lnTo>
                  <a:pt x="34" y="98"/>
                </a:lnTo>
                <a:lnTo>
                  <a:pt x="21" y="85"/>
                </a:lnTo>
                <a:lnTo>
                  <a:pt x="11" y="74"/>
                </a:lnTo>
                <a:lnTo>
                  <a:pt x="11" y="74"/>
                </a:lnTo>
                <a:lnTo>
                  <a:pt x="11" y="68"/>
                </a:lnTo>
                <a:lnTo>
                  <a:pt x="11" y="64"/>
                </a:lnTo>
                <a:lnTo>
                  <a:pt x="7" y="62"/>
                </a:lnTo>
                <a:lnTo>
                  <a:pt x="7" y="62"/>
                </a:lnTo>
                <a:lnTo>
                  <a:pt x="4" y="59"/>
                </a:lnTo>
                <a:lnTo>
                  <a:pt x="2" y="57"/>
                </a:lnTo>
                <a:lnTo>
                  <a:pt x="2" y="55"/>
                </a:lnTo>
                <a:lnTo>
                  <a:pt x="2" y="55"/>
                </a:lnTo>
                <a:lnTo>
                  <a:pt x="2" y="53"/>
                </a:lnTo>
                <a:lnTo>
                  <a:pt x="0" y="49"/>
                </a:lnTo>
                <a:lnTo>
                  <a:pt x="0" y="47"/>
                </a:lnTo>
                <a:lnTo>
                  <a:pt x="6" y="40"/>
                </a:lnTo>
                <a:lnTo>
                  <a:pt x="7" y="34"/>
                </a:lnTo>
                <a:lnTo>
                  <a:pt x="7" y="25"/>
                </a:lnTo>
                <a:lnTo>
                  <a:pt x="7" y="19"/>
                </a:lnTo>
                <a:lnTo>
                  <a:pt x="7" y="19"/>
                </a:lnTo>
                <a:lnTo>
                  <a:pt x="7" y="19"/>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34" name="Freeform 232"/>
          <p:cNvSpPr>
            <a:spLocks/>
          </p:cNvSpPr>
          <p:nvPr userDrawn="1"/>
        </p:nvSpPr>
        <p:spPr bwMode="auto">
          <a:xfrm>
            <a:off x="1643449" y="4607569"/>
            <a:ext cx="335911" cy="348227"/>
          </a:xfrm>
          <a:custGeom>
            <a:avLst/>
            <a:gdLst>
              <a:gd name="T0" fmla="*/ 19 w 165"/>
              <a:gd name="T1" fmla="*/ 0 h 201"/>
              <a:gd name="T2" fmla="*/ 70 w 165"/>
              <a:gd name="T3" fmla="*/ 25 h 201"/>
              <a:gd name="T4" fmla="*/ 80 w 165"/>
              <a:gd name="T5" fmla="*/ 35 h 201"/>
              <a:gd name="T6" fmla="*/ 108 w 165"/>
              <a:gd name="T7" fmla="*/ 14 h 201"/>
              <a:gd name="T8" fmla="*/ 122 w 165"/>
              <a:gd name="T9" fmla="*/ 23 h 201"/>
              <a:gd name="T10" fmla="*/ 139 w 165"/>
              <a:gd name="T11" fmla="*/ 53 h 201"/>
              <a:gd name="T12" fmla="*/ 142 w 165"/>
              <a:gd name="T13" fmla="*/ 69 h 201"/>
              <a:gd name="T14" fmla="*/ 165 w 165"/>
              <a:gd name="T15" fmla="*/ 87 h 201"/>
              <a:gd name="T16" fmla="*/ 163 w 165"/>
              <a:gd name="T17" fmla="*/ 114 h 201"/>
              <a:gd name="T18" fmla="*/ 137 w 165"/>
              <a:gd name="T19" fmla="*/ 167 h 201"/>
              <a:gd name="T20" fmla="*/ 154 w 165"/>
              <a:gd name="T21" fmla="*/ 191 h 201"/>
              <a:gd name="T22" fmla="*/ 118 w 165"/>
              <a:gd name="T23" fmla="*/ 201 h 201"/>
              <a:gd name="T24" fmla="*/ 97 w 165"/>
              <a:gd name="T25" fmla="*/ 195 h 201"/>
              <a:gd name="T26" fmla="*/ 31 w 165"/>
              <a:gd name="T27" fmla="*/ 188 h 201"/>
              <a:gd name="T28" fmla="*/ 14 w 165"/>
              <a:gd name="T29" fmla="*/ 184 h 201"/>
              <a:gd name="T30" fmla="*/ 2 w 165"/>
              <a:gd name="T31" fmla="*/ 184 h 201"/>
              <a:gd name="T32" fmla="*/ 0 w 165"/>
              <a:gd name="T33" fmla="*/ 176 h 201"/>
              <a:gd name="T34" fmla="*/ 2 w 165"/>
              <a:gd name="T35" fmla="*/ 174 h 201"/>
              <a:gd name="T36" fmla="*/ 4 w 165"/>
              <a:gd name="T37" fmla="*/ 167 h 201"/>
              <a:gd name="T38" fmla="*/ 8 w 165"/>
              <a:gd name="T39" fmla="*/ 150 h 201"/>
              <a:gd name="T40" fmla="*/ 10 w 165"/>
              <a:gd name="T41" fmla="*/ 144 h 201"/>
              <a:gd name="T42" fmla="*/ 12 w 165"/>
              <a:gd name="T43" fmla="*/ 135 h 201"/>
              <a:gd name="T44" fmla="*/ 12 w 165"/>
              <a:gd name="T45" fmla="*/ 125 h 201"/>
              <a:gd name="T46" fmla="*/ 14 w 165"/>
              <a:gd name="T47" fmla="*/ 122 h 201"/>
              <a:gd name="T48" fmla="*/ 18 w 165"/>
              <a:gd name="T49" fmla="*/ 118 h 201"/>
              <a:gd name="T50" fmla="*/ 23 w 165"/>
              <a:gd name="T51" fmla="*/ 108 h 201"/>
              <a:gd name="T52" fmla="*/ 29 w 165"/>
              <a:gd name="T53" fmla="*/ 84 h 201"/>
              <a:gd name="T54" fmla="*/ 27 w 165"/>
              <a:gd name="T55" fmla="*/ 78 h 201"/>
              <a:gd name="T56" fmla="*/ 25 w 165"/>
              <a:gd name="T57" fmla="*/ 70 h 201"/>
              <a:gd name="T58" fmla="*/ 25 w 165"/>
              <a:gd name="T59" fmla="*/ 59 h 201"/>
              <a:gd name="T60" fmla="*/ 25 w 165"/>
              <a:gd name="T61" fmla="*/ 44 h 201"/>
              <a:gd name="T62" fmla="*/ 23 w 165"/>
              <a:gd name="T63" fmla="*/ 40 h 201"/>
              <a:gd name="T64" fmla="*/ 21 w 165"/>
              <a:gd name="T65" fmla="*/ 35 h 201"/>
              <a:gd name="T66" fmla="*/ 19 w 165"/>
              <a:gd name="T67" fmla="*/ 29 h 201"/>
              <a:gd name="T68" fmla="*/ 14 w 165"/>
              <a:gd name="T69" fmla="*/ 21 h 201"/>
              <a:gd name="T70" fmla="*/ 14 w 165"/>
              <a:gd name="T71" fmla="*/ 17 h 201"/>
              <a:gd name="T72" fmla="*/ 8 w 165"/>
              <a:gd name="T73" fmla="*/ 4 h 201"/>
              <a:gd name="T74" fmla="*/ 8 w 165"/>
              <a:gd name="T75" fmla="*/ 4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5" h="201">
                <a:moveTo>
                  <a:pt x="8" y="4"/>
                </a:moveTo>
                <a:lnTo>
                  <a:pt x="19" y="0"/>
                </a:lnTo>
                <a:lnTo>
                  <a:pt x="63" y="0"/>
                </a:lnTo>
                <a:lnTo>
                  <a:pt x="70" y="25"/>
                </a:lnTo>
                <a:lnTo>
                  <a:pt x="70" y="25"/>
                </a:lnTo>
                <a:lnTo>
                  <a:pt x="80" y="35"/>
                </a:lnTo>
                <a:lnTo>
                  <a:pt x="99" y="33"/>
                </a:lnTo>
                <a:lnTo>
                  <a:pt x="108" y="14"/>
                </a:lnTo>
                <a:lnTo>
                  <a:pt x="116" y="16"/>
                </a:lnTo>
                <a:lnTo>
                  <a:pt x="122" y="23"/>
                </a:lnTo>
                <a:lnTo>
                  <a:pt x="135" y="25"/>
                </a:lnTo>
                <a:lnTo>
                  <a:pt x="139" y="53"/>
                </a:lnTo>
                <a:lnTo>
                  <a:pt x="139" y="63"/>
                </a:lnTo>
                <a:lnTo>
                  <a:pt x="142" y="69"/>
                </a:lnTo>
                <a:lnTo>
                  <a:pt x="142" y="87"/>
                </a:lnTo>
                <a:lnTo>
                  <a:pt x="165" y="87"/>
                </a:lnTo>
                <a:lnTo>
                  <a:pt x="165" y="87"/>
                </a:lnTo>
                <a:lnTo>
                  <a:pt x="163" y="114"/>
                </a:lnTo>
                <a:lnTo>
                  <a:pt x="137" y="114"/>
                </a:lnTo>
                <a:lnTo>
                  <a:pt x="137" y="167"/>
                </a:lnTo>
                <a:lnTo>
                  <a:pt x="137" y="167"/>
                </a:lnTo>
                <a:lnTo>
                  <a:pt x="154" y="191"/>
                </a:lnTo>
                <a:lnTo>
                  <a:pt x="122" y="195"/>
                </a:lnTo>
                <a:lnTo>
                  <a:pt x="118" y="201"/>
                </a:lnTo>
                <a:lnTo>
                  <a:pt x="97" y="195"/>
                </a:lnTo>
                <a:lnTo>
                  <a:pt x="97" y="195"/>
                </a:lnTo>
                <a:lnTo>
                  <a:pt x="87" y="186"/>
                </a:lnTo>
                <a:lnTo>
                  <a:pt x="31" y="188"/>
                </a:lnTo>
                <a:lnTo>
                  <a:pt x="23" y="178"/>
                </a:lnTo>
                <a:lnTo>
                  <a:pt x="14" y="184"/>
                </a:lnTo>
                <a:lnTo>
                  <a:pt x="2" y="184"/>
                </a:lnTo>
                <a:lnTo>
                  <a:pt x="2" y="184"/>
                </a:lnTo>
                <a:lnTo>
                  <a:pt x="0" y="180"/>
                </a:lnTo>
                <a:lnTo>
                  <a:pt x="0" y="176"/>
                </a:lnTo>
                <a:lnTo>
                  <a:pt x="2" y="174"/>
                </a:lnTo>
                <a:lnTo>
                  <a:pt x="2" y="174"/>
                </a:lnTo>
                <a:lnTo>
                  <a:pt x="4" y="171"/>
                </a:lnTo>
                <a:lnTo>
                  <a:pt x="4" y="167"/>
                </a:lnTo>
                <a:lnTo>
                  <a:pt x="4" y="163"/>
                </a:lnTo>
                <a:lnTo>
                  <a:pt x="8" y="150"/>
                </a:lnTo>
                <a:lnTo>
                  <a:pt x="8" y="150"/>
                </a:lnTo>
                <a:lnTo>
                  <a:pt x="10" y="144"/>
                </a:lnTo>
                <a:lnTo>
                  <a:pt x="12" y="139"/>
                </a:lnTo>
                <a:lnTo>
                  <a:pt x="12" y="135"/>
                </a:lnTo>
                <a:lnTo>
                  <a:pt x="12" y="135"/>
                </a:lnTo>
                <a:lnTo>
                  <a:pt x="12" y="125"/>
                </a:lnTo>
                <a:lnTo>
                  <a:pt x="12" y="125"/>
                </a:lnTo>
                <a:lnTo>
                  <a:pt x="14" y="122"/>
                </a:lnTo>
                <a:lnTo>
                  <a:pt x="18" y="118"/>
                </a:lnTo>
                <a:lnTo>
                  <a:pt x="18" y="118"/>
                </a:lnTo>
                <a:lnTo>
                  <a:pt x="19" y="114"/>
                </a:lnTo>
                <a:lnTo>
                  <a:pt x="23" y="108"/>
                </a:lnTo>
                <a:lnTo>
                  <a:pt x="27" y="101"/>
                </a:lnTo>
                <a:lnTo>
                  <a:pt x="29" y="84"/>
                </a:lnTo>
                <a:lnTo>
                  <a:pt x="29" y="84"/>
                </a:lnTo>
                <a:lnTo>
                  <a:pt x="27" y="78"/>
                </a:lnTo>
                <a:lnTo>
                  <a:pt x="25" y="74"/>
                </a:lnTo>
                <a:lnTo>
                  <a:pt x="25" y="70"/>
                </a:lnTo>
                <a:lnTo>
                  <a:pt x="25" y="70"/>
                </a:lnTo>
                <a:lnTo>
                  <a:pt x="25" y="59"/>
                </a:lnTo>
                <a:lnTo>
                  <a:pt x="25" y="59"/>
                </a:lnTo>
                <a:lnTo>
                  <a:pt x="25" y="44"/>
                </a:lnTo>
                <a:lnTo>
                  <a:pt x="25" y="44"/>
                </a:lnTo>
                <a:lnTo>
                  <a:pt x="23" y="40"/>
                </a:lnTo>
                <a:lnTo>
                  <a:pt x="21" y="35"/>
                </a:lnTo>
                <a:lnTo>
                  <a:pt x="21" y="35"/>
                </a:lnTo>
                <a:lnTo>
                  <a:pt x="19" y="33"/>
                </a:lnTo>
                <a:lnTo>
                  <a:pt x="19" y="29"/>
                </a:lnTo>
                <a:lnTo>
                  <a:pt x="16" y="25"/>
                </a:lnTo>
                <a:lnTo>
                  <a:pt x="14" y="21"/>
                </a:lnTo>
                <a:lnTo>
                  <a:pt x="14" y="21"/>
                </a:lnTo>
                <a:lnTo>
                  <a:pt x="14" y="17"/>
                </a:lnTo>
                <a:lnTo>
                  <a:pt x="12" y="12"/>
                </a:lnTo>
                <a:lnTo>
                  <a:pt x="8" y="4"/>
                </a:lnTo>
                <a:lnTo>
                  <a:pt x="8" y="4"/>
                </a:lnTo>
                <a:lnTo>
                  <a:pt x="8" y="4"/>
                </a:lnTo>
                <a:lnTo>
                  <a:pt x="8" y="4"/>
                </a:lnTo>
                <a:close/>
              </a:path>
            </a:pathLst>
          </a:custGeom>
          <a:solidFill>
            <a:schemeClr val="bg1">
              <a:lumMod val="85000"/>
            </a:schemeClr>
          </a:solidFill>
          <a:ln w="635" cap="rnd">
            <a:solidFill>
              <a:schemeClr val="bg1">
                <a:alpha val="17000"/>
              </a:schemeClr>
            </a:solidFill>
            <a:round/>
            <a:headEnd/>
            <a:tailEnd/>
          </a:ln>
        </p:spPr>
        <p:txBody>
          <a:bodyPr/>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35" name="Freeform 233"/>
          <p:cNvSpPr>
            <a:spLocks/>
          </p:cNvSpPr>
          <p:nvPr userDrawn="1"/>
        </p:nvSpPr>
        <p:spPr bwMode="auto">
          <a:xfrm>
            <a:off x="1643449" y="4607569"/>
            <a:ext cx="335911" cy="348227"/>
          </a:xfrm>
          <a:custGeom>
            <a:avLst/>
            <a:gdLst>
              <a:gd name="T0" fmla="*/ 19 w 165"/>
              <a:gd name="T1" fmla="*/ 0 h 201"/>
              <a:gd name="T2" fmla="*/ 70 w 165"/>
              <a:gd name="T3" fmla="*/ 25 h 201"/>
              <a:gd name="T4" fmla="*/ 80 w 165"/>
              <a:gd name="T5" fmla="*/ 35 h 201"/>
              <a:gd name="T6" fmla="*/ 108 w 165"/>
              <a:gd name="T7" fmla="*/ 14 h 201"/>
              <a:gd name="T8" fmla="*/ 122 w 165"/>
              <a:gd name="T9" fmla="*/ 23 h 201"/>
              <a:gd name="T10" fmla="*/ 139 w 165"/>
              <a:gd name="T11" fmla="*/ 53 h 201"/>
              <a:gd name="T12" fmla="*/ 142 w 165"/>
              <a:gd name="T13" fmla="*/ 69 h 201"/>
              <a:gd name="T14" fmla="*/ 165 w 165"/>
              <a:gd name="T15" fmla="*/ 87 h 201"/>
              <a:gd name="T16" fmla="*/ 163 w 165"/>
              <a:gd name="T17" fmla="*/ 114 h 201"/>
              <a:gd name="T18" fmla="*/ 137 w 165"/>
              <a:gd name="T19" fmla="*/ 167 h 201"/>
              <a:gd name="T20" fmla="*/ 154 w 165"/>
              <a:gd name="T21" fmla="*/ 191 h 201"/>
              <a:gd name="T22" fmla="*/ 118 w 165"/>
              <a:gd name="T23" fmla="*/ 201 h 201"/>
              <a:gd name="T24" fmla="*/ 97 w 165"/>
              <a:gd name="T25" fmla="*/ 195 h 201"/>
              <a:gd name="T26" fmla="*/ 31 w 165"/>
              <a:gd name="T27" fmla="*/ 188 h 201"/>
              <a:gd name="T28" fmla="*/ 14 w 165"/>
              <a:gd name="T29" fmla="*/ 184 h 201"/>
              <a:gd name="T30" fmla="*/ 2 w 165"/>
              <a:gd name="T31" fmla="*/ 184 h 201"/>
              <a:gd name="T32" fmla="*/ 0 w 165"/>
              <a:gd name="T33" fmla="*/ 176 h 201"/>
              <a:gd name="T34" fmla="*/ 2 w 165"/>
              <a:gd name="T35" fmla="*/ 174 h 201"/>
              <a:gd name="T36" fmla="*/ 4 w 165"/>
              <a:gd name="T37" fmla="*/ 167 h 201"/>
              <a:gd name="T38" fmla="*/ 8 w 165"/>
              <a:gd name="T39" fmla="*/ 150 h 201"/>
              <a:gd name="T40" fmla="*/ 10 w 165"/>
              <a:gd name="T41" fmla="*/ 144 h 201"/>
              <a:gd name="T42" fmla="*/ 12 w 165"/>
              <a:gd name="T43" fmla="*/ 135 h 201"/>
              <a:gd name="T44" fmla="*/ 12 w 165"/>
              <a:gd name="T45" fmla="*/ 125 h 201"/>
              <a:gd name="T46" fmla="*/ 14 w 165"/>
              <a:gd name="T47" fmla="*/ 122 h 201"/>
              <a:gd name="T48" fmla="*/ 18 w 165"/>
              <a:gd name="T49" fmla="*/ 118 h 201"/>
              <a:gd name="T50" fmla="*/ 23 w 165"/>
              <a:gd name="T51" fmla="*/ 108 h 201"/>
              <a:gd name="T52" fmla="*/ 29 w 165"/>
              <a:gd name="T53" fmla="*/ 84 h 201"/>
              <a:gd name="T54" fmla="*/ 27 w 165"/>
              <a:gd name="T55" fmla="*/ 78 h 201"/>
              <a:gd name="T56" fmla="*/ 25 w 165"/>
              <a:gd name="T57" fmla="*/ 70 h 201"/>
              <a:gd name="T58" fmla="*/ 25 w 165"/>
              <a:gd name="T59" fmla="*/ 59 h 201"/>
              <a:gd name="T60" fmla="*/ 25 w 165"/>
              <a:gd name="T61" fmla="*/ 44 h 201"/>
              <a:gd name="T62" fmla="*/ 23 w 165"/>
              <a:gd name="T63" fmla="*/ 40 h 201"/>
              <a:gd name="T64" fmla="*/ 21 w 165"/>
              <a:gd name="T65" fmla="*/ 35 h 201"/>
              <a:gd name="T66" fmla="*/ 19 w 165"/>
              <a:gd name="T67" fmla="*/ 29 h 201"/>
              <a:gd name="T68" fmla="*/ 14 w 165"/>
              <a:gd name="T69" fmla="*/ 21 h 201"/>
              <a:gd name="T70" fmla="*/ 14 w 165"/>
              <a:gd name="T71" fmla="*/ 17 h 201"/>
              <a:gd name="T72" fmla="*/ 8 w 165"/>
              <a:gd name="T73" fmla="*/ 4 h 201"/>
              <a:gd name="T74" fmla="*/ 8 w 165"/>
              <a:gd name="T75" fmla="*/ 4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5" h="201">
                <a:moveTo>
                  <a:pt x="8" y="4"/>
                </a:moveTo>
                <a:lnTo>
                  <a:pt x="19" y="0"/>
                </a:lnTo>
                <a:lnTo>
                  <a:pt x="63" y="0"/>
                </a:lnTo>
                <a:lnTo>
                  <a:pt x="70" y="25"/>
                </a:lnTo>
                <a:lnTo>
                  <a:pt x="70" y="25"/>
                </a:lnTo>
                <a:lnTo>
                  <a:pt x="80" y="35"/>
                </a:lnTo>
                <a:lnTo>
                  <a:pt x="99" y="33"/>
                </a:lnTo>
                <a:lnTo>
                  <a:pt x="108" y="14"/>
                </a:lnTo>
                <a:lnTo>
                  <a:pt x="116" y="16"/>
                </a:lnTo>
                <a:lnTo>
                  <a:pt x="122" y="23"/>
                </a:lnTo>
                <a:lnTo>
                  <a:pt x="135" y="25"/>
                </a:lnTo>
                <a:lnTo>
                  <a:pt x="139" y="53"/>
                </a:lnTo>
                <a:lnTo>
                  <a:pt x="139" y="63"/>
                </a:lnTo>
                <a:lnTo>
                  <a:pt x="142" y="69"/>
                </a:lnTo>
                <a:lnTo>
                  <a:pt x="142" y="87"/>
                </a:lnTo>
                <a:lnTo>
                  <a:pt x="165" y="87"/>
                </a:lnTo>
                <a:lnTo>
                  <a:pt x="165" y="87"/>
                </a:lnTo>
                <a:lnTo>
                  <a:pt x="163" y="114"/>
                </a:lnTo>
                <a:lnTo>
                  <a:pt x="137" y="114"/>
                </a:lnTo>
                <a:lnTo>
                  <a:pt x="137" y="167"/>
                </a:lnTo>
                <a:lnTo>
                  <a:pt x="137" y="167"/>
                </a:lnTo>
                <a:lnTo>
                  <a:pt x="154" y="191"/>
                </a:lnTo>
                <a:lnTo>
                  <a:pt x="122" y="195"/>
                </a:lnTo>
                <a:lnTo>
                  <a:pt x="118" y="201"/>
                </a:lnTo>
                <a:lnTo>
                  <a:pt x="97" y="195"/>
                </a:lnTo>
                <a:lnTo>
                  <a:pt x="97" y="195"/>
                </a:lnTo>
                <a:lnTo>
                  <a:pt x="87" y="186"/>
                </a:lnTo>
                <a:lnTo>
                  <a:pt x="31" y="188"/>
                </a:lnTo>
                <a:lnTo>
                  <a:pt x="23" y="178"/>
                </a:lnTo>
                <a:lnTo>
                  <a:pt x="14" y="184"/>
                </a:lnTo>
                <a:lnTo>
                  <a:pt x="2" y="184"/>
                </a:lnTo>
                <a:lnTo>
                  <a:pt x="2" y="184"/>
                </a:lnTo>
                <a:lnTo>
                  <a:pt x="0" y="180"/>
                </a:lnTo>
                <a:lnTo>
                  <a:pt x="0" y="176"/>
                </a:lnTo>
                <a:lnTo>
                  <a:pt x="2" y="174"/>
                </a:lnTo>
                <a:lnTo>
                  <a:pt x="2" y="174"/>
                </a:lnTo>
                <a:lnTo>
                  <a:pt x="4" y="171"/>
                </a:lnTo>
                <a:lnTo>
                  <a:pt x="4" y="167"/>
                </a:lnTo>
                <a:lnTo>
                  <a:pt x="4" y="163"/>
                </a:lnTo>
                <a:lnTo>
                  <a:pt x="8" y="150"/>
                </a:lnTo>
                <a:lnTo>
                  <a:pt x="8" y="150"/>
                </a:lnTo>
                <a:lnTo>
                  <a:pt x="10" y="144"/>
                </a:lnTo>
                <a:lnTo>
                  <a:pt x="12" y="139"/>
                </a:lnTo>
                <a:lnTo>
                  <a:pt x="12" y="135"/>
                </a:lnTo>
                <a:lnTo>
                  <a:pt x="12" y="135"/>
                </a:lnTo>
                <a:lnTo>
                  <a:pt x="12" y="125"/>
                </a:lnTo>
                <a:lnTo>
                  <a:pt x="12" y="125"/>
                </a:lnTo>
                <a:lnTo>
                  <a:pt x="14" y="122"/>
                </a:lnTo>
                <a:lnTo>
                  <a:pt x="18" y="118"/>
                </a:lnTo>
                <a:lnTo>
                  <a:pt x="18" y="118"/>
                </a:lnTo>
                <a:lnTo>
                  <a:pt x="19" y="114"/>
                </a:lnTo>
                <a:lnTo>
                  <a:pt x="23" y="108"/>
                </a:lnTo>
                <a:lnTo>
                  <a:pt x="27" y="101"/>
                </a:lnTo>
                <a:lnTo>
                  <a:pt x="29" y="84"/>
                </a:lnTo>
                <a:lnTo>
                  <a:pt x="29" y="84"/>
                </a:lnTo>
                <a:lnTo>
                  <a:pt x="27" y="78"/>
                </a:lnTo>
                <a:lnTo>
                  <a:pt x="25" y="74"/>
                </a:lnTo>
                <a:lnTo>
                  <a:pt x="25" y="70"/>
                </a:lnTo>
                <a:lnTo>
                  <a:pt x="25" y="70"/>
                </a:lnTo>
                <a:lnTo>
                  <a:pt x="25" y="59"/>
                </a:lnTo>
                <a:lnTo>
                  <a:pt x="25" y="59"/>
                </a:lnTo>
                <a:lnTo>
                  <a:pt x="25" y="44"/>
                </a:lnTo>
                <a:lnTo>
                  <a:pt x="25" y="44"/>
                </a:lnTo>
                <a:lnTo>
                  <a:pt x="23" y="40"/>
                </a:lnTo>
                <a:lnTo>
                  <a:pt x="21" y="35"/>
                </a:lnTo>
                <a:lnTo>
                  <a:pt x="21" y="35"/>
                </a:lnTo>
                <a:lnTo>
                  <a:pt x="19" y="33"/>
                </a:lnTo>
                <a:lnTo>
                  <a:pt x="19" y="29"/>
                </a:lnTo>
                <a:lnTo>
                  <a:pt x="16" y="25"/>
                </a:lnTo>
                <a:lnTo>
                  <a:pt x="14" y="21"/>
                </a:lnTo>
                <a:lnTo>
                  <a:pt x="14" y="21"/>
                </a:lnTo>
                <a:lnTo>
                  <a:pt x="14" y="17"/>
                </a:lnTo>
                <a:lnTo>
                  <a:pt x="12" y="12"/>
                </a:lnTo>
                <a:lnTo>
                  <a:pt x="8" y="4"/>
                </a:lnTo>
                <a:lnTo>
                  <a:pt x="8" y="4"/>
                </a:lnTo>
                <a:lnTo>
                  <a:pt x="8" y="4"/>
                </a:lnTo>
                <a:lnTo>
                  <a:pt x="8" y="4"/>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36" name="Freeform 234"/>
          <p:cNvSpPr>
            <a:spLocks/>
          </p:cNvSpPr>
          <p:nvPr userDrawn="1"/>
        </p:nvSpPr>
        <p:spPr bwMode="auto">
          <a:xfrm>
            <a:off x="2113723" y="4467240"/>
            <a:ext cx="61075" cy="46776"/>
          </a:xfrm>
          <a:custGeom>
            <a:avLst/>
            <a:gdLst>
              <a:gd name="T0" fmla="*/ 0 w 30"/>
              <a:gd name="T1" fmla="*/ 27 h 27"/>
              <a:gd name="T2" fmla="*/ 15 w 30"/>
              <a:gd name="T3" fmla="*/ 27 h 27"/>
              <a:gd name="T4" fmla="*/ 21 w 30"/>
              <a:gd name="T5" fmla="*/ 21 h 27"/>
              <a:gd name="T6" fmla="*/ 30 w 30"/>
              <a:gd name="T7" fmla="*/ 21 h 27"/>
              <a:gd name="T8" fmla="*/ 30 w 30"/>
              <a:gd name="T9" fmla="*/ 0 h 27"/>
              <a:gd name="T10" fmla="*/ 12 w 30"/>
              <a:gd name="T11" fmla="*/ 0 h 27"/>
              <a:gd name="T12" fmla="*/ 12 w 30"/>
              <a:gd name="T13" fmla="*/ 8 h 27"/>
              <a:gd name="T14" fmla="*/ 2 w 30"/>
              <a:gd name="T15" fmla="*/ 17 h 27"/>
              <a:gd name="T16" fmla="*/ 0 w 30"/>
              <a:gd name="T17" fmla="*/ 27 h 27"/>
              <a:gd name="T18" fmla="*/ 0 w 30"/>
              <a:gd name="T19" fmla="*/ 27 h 27"/>
              <a:gd name="T20" fmla="*/ 0 w 30"/>
              <a:gd name="T21" fmla="*/ 2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27">
                <a:moveTo>
                  <a:pt x="0" y="27"/>
                </a:moveTo>
                <a:lnTo>
                  <a:pt x="15" y="27"/>
                </a:lnTo>
                <a:lnTo>
                  <a:pt x="21" y="21"/>
                </a:lnTo>
                <a:lnTo>
                  <a:pt x="30" y="21"/>
                </a:lnTo>
                <a:lnTo>
                  <a:pt x="30" y="0"/>
                </a:lnTo>
                <a:lnTo>
                  <a:pt x="12" y="0"/>
                </a:lnTo>
                <a:lnTo>
                  <a:pt x="12" y="8"/>
                </a:lnTo>
                <a:lnTo>
                  <a:pt x="2" y="17"/>
                </a:lnTo>
                <a:lnTo>
                  <a:pt x="0" y="27"/>
                </a:lnTo>
                <a:lnTo>
                  <a:pt x="0" y="27"/>
                </a:lnTo>
                <a:lnTo>
                  <a:pt x="0" y="27"/>
                </a:lnTo>
                <a:close/>
              </a:path>
            </a:pathLst>
          </a:custGeom>
          <a:solidFill>
            <a:schemeClr val="bg1">
              <a:lumMod val="85000"/>
            </a:schemeClr>
          </a:solidFill>
          <a:ln w="635" cap="rnd">
            <a:solidFill>
              <a:schemeClr val="bg1">
                <a:alpha val="17000"/>
              </a:schemeClr>
            </a:solidFill>
            <a:round/>
            <a:headEnd/>
            <a:tailEnd/>
          </a:ln>
        </p:spPr>
        <p:txBody>
          <a:bodyPr/>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37" name="Freeform 235"/>
          <p:cNvSpPr>
            <a:spLocks/>
          </p:cNvSpPr>
          <p:nvPr userDrawn="1"/>
        </p:nvSpPr>
        <p:spPr bwMode="auto">
          <a:xfrm>
            <a:off x="2113723" y="4467240"/>
            <a:ext cx="61075" cy="46776"/>
          </a:xfrm>
          <a:custGeom>
            <a:avLst/>
            <a:gdLst>
              <a:gd name="T0" fmla="*/ 0 w 30"/>
              <a:gd name="T1" fmla="*/ 27 h 27"/>
              <a:gd name="T2" fmla="*/ 15 w 30"/>
              <a:gd name="T3" fmla="*/ 27 h 27"/>
              <a:gd name="T4" fmla="*/ 21 w 30"/>
              <a:gd name="T5" fmla="*/ 21 h 27"/>
              <a:gd name="T6" fmla="*/ 30 w 30"/>
              <a:gd name="T7" fmla="*/ 21 h 27"/>
              <a:gd name="T8" fmla="*/ 30 w 30"/>
              <a:gd name="T9" fmla="*/ 0 h 27"/>
              <a:gd name="T10" fmla="*/ 12 w 30"/>
              <a:gd name="T11" fmla="*/ 0 h 27"/>
              <a:gd name="T12" fmla="*/ 12 w 30"/>
              <a:gd name="T13" fmla="*/ 8 h 27"/>
              <a:gd name="T14" fmla="*/ 2 w 30"/>
              <a:gd name="T15" fmla="*/ 17 h 27"/>
              <a:gd name="T16" fmla="*/ 0 w 30"/>
              <a:gd name="T17" fmla="*/ 27 h 27"/>
              <a:gd name="T18" fmla="*/ 0 w 30"/>
              <a:gd name="T19" fmla="*/ 27 h 27"/>
              <a:gd name="T20" fmla="*/ 0 w 30"/>
              <a:gd name="T21" fmla="*/ 2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27">
                <a:moveTo>
                  <a:pt x="0" y="27"/>
                </a:moveTo>
                <a:lnTo>
                  <a:pt x="15" y="27"/>
                </a:lnTo>
                <a:lnTo>
                  <a:pt x="21" y="21"/>
                </a:lnTo>
                <a:lnTo>
                  <a:pt x="30" y="21"/>
                </a:lnTo>
                <a:lnTo>
                  <a:pt x="30" y="0"/>
                </a:lnTo>
                <a:lnTo>
                  <a:pt x="12" y="0"/>
                </a:lnTo>
                <a:lnTo>
                  <a:pt x="12" y="8"/>
                </a:lnTo>
                <a:lnTo>
                  <a:pt x="2" y="17"/>
                </a:lnTo>
                <a:lnTo>
                  <a:pt x="0" y="27"/>
                </a:lnTo>
                <a:lnTo>
                  <a:pt x="0" y="27"/>
                </a:lnTo>
                <a:lnTo>
                  <a:pt x="0" y="27"/>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38" name="Freeform 236"/>
          <p:cNvSpPr>
            <a:spLocks/>
          </p:cNvSpPr>
          <p:nvPr userDrawn="1"/>
        </p:nvSpPr>
        <p:spPr bwMode="auto">
          <a:xfrm>
            <a:off x="1922355" y="4673404"/>
            <a:ext cx="329803" cy="265067"/>
          </a:xfrm>
          <a:custGeom>
            <a:avLst/>
            <a:gdLst>
              <a:gd name="T0" fmla="*/ 130 w 162"/>
              <a:gd name="T1" fmla="*/ 6 h 153"/>
              <a:gd name="T2" fmla="*/ 130 w 162"/>
              <a:gd name="T3" fmla="*/ 6 h 153"/>
              <a:gd name="T4" fmla="*/ 138 w 162"/>
              <a:gd name="T5" fmla="*/ 14 h 153"/>
              <a:gd name="T6" fmla="*/ 147 w 162"/>
              <a:gd name="T7" fmla="*/ 19 h 153"/>
              <a:gd name="T8" fmla="*/ 157 w 162"/>
              <a:gd name="T9" fmla="*/ 23 h 153"/>
              <a:gd name="T10" fmla="*/ 162 w 162"/>
              <a:gd name="T11" fmla="*/ 36 h 153"/>
              <a:gd name="T12" fmla="*/ 159 w 162"/>
              <a:gd name="T13" fmla="*/ 40 h 153"/>
              <a:gd name="T14" fmla="*/ 159 w 162"/>
              <a:gd name="T15" fmla="*/ 65 h 153"/>
              <a:gd name="T16" fmla="*/ 151 w 162"/>
              <a:gd name="T17" fmla="*/ 72 h 153"/>
              <a:gd name="T18" fmla="*/ 151 w 162"/>
              <a:gd name="T19" fmla="*/ 84 h 153"/>
              <a:gd name="T20" fmla="*/ 147 w 162"/>
              <a:gd name="T21" fmla="*/ 89 h 153"/>
              <a:gd name="T22" fmla="*/ 153 w 162"/>
              <a:gd name="T23" fmla="*/ 93 h 153"/>
              <a:gd name="T24" fmla="*/ 117 w 162"/>
              <a:gd name="T25" fmla="*/ 108 h 153"/>
              <a:gd name="T26" fmla="*/ 117 w 162"/>
              <a:gd name="T27" fmla="*/ 119 h 153"/>
              <a:gd name="T28" fmla="*/ 102 w 162"/>
              <a:gd name="T29" fmla="*/ 119 h 153"/>
              <a:gd name="T30" fmla="*/ 94 w 162"/>
              <a:gd name="T31" fmla="*/ 127 h 153"/>
              <a:gd name="T32" fmla="*/ 94 w 162"/>
              <a:gd name="T33" fmla="*/ 136 h 153"/>
              <a:gd name="T34" fmla="*/ 79 w 162"/>
              <a:gd name="T35" fmla="*/ 140 h 153"/>
              <a:gd name="T36" fmla="*/ 68 w 162"/>
              <a:gd name="T37" fmla="*/ 153 h 153"/>
              <a:gd name="T38" fmla="*/ 51 w 162"/>
              <a:gd name="T39" fmla="*/ 153 h 153"/>
              <a:gd name="T40" fmla="*/ 37 w 162"/>
              <a:gd name="T41" fmla="*/ 150 h 153"/>
              <a:gd name="T42" fmla="*/ 19 w 162"/>
              <a:gd name="T43" fmla="*/ 148 h 153"/>
              <a:gd name="T44" fmla="*/ 17 w 162"/>
              <a:gd name="T45" fmla="*/ 153 h 153"/>
              <a:gd name="T46" fmla="*/ 0 w 162"/>
              <a:gd name="T47" fmla="*/ 129 h 153"/>
              <a:gd name="T48" fmla="*/ 0 w 162"/>
              <a:gd name="T49" fmla="*/ 78 h 153"/>
              <a:gd name="T50" fmla="*/ 26 w 162"/>
              <a:gd name="T51" fmla="*/ 78 h 153"/>
              <a:gd name="T52" fmla="*/ 28 w 162"/>
              <a:gd name="T53" fmla="*/ 49 h 153"/>
              <a:gd name="T54" fmla="*/ 32 w 162"/>
              <a:gd name="T55" fmla="*/ 53 h 153"/>
              <a:gd name="T56" fmla="*/ 39 w 162"/>
              <a:gd name="T57" fmla="*/ 55 h 153"/>
              <a:gd name="T58" fmla="*/ 47 w 162"/>
              <a:gd name="T59" fmla="*/ 57 h 153"/>
              <a:gd name="T60" fmla="*/ 60 w 162"/>
              <a:gd name="T61" fmla="*/ 61 h 153"/>
              <a:gd name="T62" fmla="*/ 72 w 162"/>
              <a:gd name="T63" fmla="*/ 57 h 153"/>
              <a:gd name="T64" fmla="*/ 75 w 162"/>
              <a:gd name="T65" fmla="*/ 63 h 153"/>
              <a:gd name="T66" fmla="*/ 89 w 162"/>
              <a:gd name="T67" fmla="*/ 68 h 153"/>
              <a:gd name="T68" fmla="*/ 98 w 162"/>
              <a:gd name="T69" fmla="*/ 84 h 153"/>
              <a:gd name="T70" fmla="*/ 106 w 162"/>
              <a:gd name="T71" fmla="*/ 82 h 153"/>
              <a:gd name="T72" fmla="*/ 106 w 162"/>
              <a:gd name="T73" fmla="*/ 63 h 153"/>
              <a:gd name="T74" fmla="*/ 100 w 162"/>
              <a:gd name="T75" fmla="*/ 68 h 153"/>
              <a:gd name="T76" fmla="*/ 89 w 162"/>
              <a:gd name="T77" fmla="*/ 53 h 153"/>
              <a:gd name="T78" fmla="*/ 89 w 162"/>
              <a:gd name="T79" fmla="*/ 44 h 153"/>
              <a:gd name="T80" fmla="*/ 92 w 162"/>
              <a:gd name="T81" fmla="*/ 34 h 153"/>
              <a:gd name="T82" fmla="*/ 92 w 162"/>
              <a:gd name="T83" fmla="*/ 12 h 153"/>
              <a:gd name="T84" fmla="*/ 98 w 162"/>
              <a:gd name="T85" fmla="*/ 6 h 153"/>
              <a:gd name="T86" fmla="*/ 117 w 162"/>
              <a:gd name="T87" fmla="*/ 0 h 153"/>
              <a:gd name="T88" fmla="*/ 130 w 162"/>
              <a:gd name="T89" fmla="*/ 6 h 153"/>
              <a:gd name="T90" fmla="*/ 130 w 162"/>
              <a:gd name="T91" fmla="*/ 6 h 153"/>
              <a:gd name="T92" fmla="*/ 130 w 162"/>
              <a:gd name="T93" fmla="*/ 6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62" h="153">
                <a:moveTo>
                  <a:pt x="130" y="6"/>
                </a:moveTo>
                <a:lnTo>
                  <a:pt x="130" y="6"/>
                </a:lnTo>
                <a:lnTo>
                  <a:pt x="138" y="14"/>
                </a:lnTo>
                <a:lnTo>
                  <a:pt x="147" y="19"/>
                </a:lnTo>
                <a:lnTo>
                  <a:pt x="157" y="23"/>
                </a:lnTo>
                <a:lnTo>
                  <a:pt x="162" y="36"/>
                </a:lnTo>
                <a:lnTo>
                  <a:pt x="159" y="40"/>
                </a:lnTo>
                <a:lnTo>
                  <a:pt x="159" y="65"/>
                </a:lnTo>
                <a:lnTo>
                  <a:pt x="151" y="72"/>
                </a:lnTo>
                <a:lnTo>
                  <a:pt x="151" y="84"/>
                </a:lnTo>
                <a:lnTo>
                  <a:pt x="147" y="89"/>
                </a:lnTo>
                <a:lnTo>
                  <a:pt x="153" y="93"/>
                </a:lnTo>
                <a:lnTo>
                  <a:pt x="117" y="108"/>
                </a:lnTo>
                <a:lnTo>
                  <a:pt x="117" y="119"/>
                </a:lnTo>
                <a:lnTo>
                  <a:pt x="102" y="119"/>
                </a:lnTo>
                <a:lnTo>
                  <a:pt x="94" y="127"/>
                </a:lnTo>
                <a:lnTo>
                  <a:pt x="94" y="136"/>
                </a:lnTo>
                <a:lnTo>
                  <a:pt x="79" y="140"/>
                </a:lnTo>
                <a:lnTo>
                  <a:pt x="68" y="153"/>
                </a:lnTo>
                <a:lnTo>
                  <a:pt x="51" y="153"/>
                </a:lnTo>
                <a:lnTo>
                  <a:pt x="37" y="150"/>
                </a:lnTo>
                <a:lnTo>
                  <a:pt x="19" y="148"/>
                </a:lnTo>
                <a:lnTo>
                  <a:pt x="17" y="153"/>
                </a:lnTo>
                <a:lnTo>
                  <a:pt x="0" y="129"/>
                </a:lnTo>
                <a:lnTo>
                  <a:pt x="0" y="78"/>
                </a:lnTo>
                <a:lnTo>
                  <a:pt x="26" y="78"/>
                </a:lnTo>
                <a:lnTo>
                  <a:pt x="28" y="49"/>
                </a:lnTo>
                <a:lnTo>
                  <a:pt x="32" y="53"/>
                </a:lnTo>
                <a:lnTo>
                  <a:pt x="39" y="55"/>
                </a:lnTo>
                <a:lnTo>
                  <a:pt x="47" y="57"/>
                </a:lnTo>
                <a:lnTo>
                  <a:pt x="60" y="61"/>
                </a:lnTo>
                <a:lnTo>
                  <a:pt x="72" y="57"/>
                </a:lnTo>
                <a:lnTo>
                  <a:pt x="75" y="63"/>
                </a:lnTo>
                <a:lnTo>
                  <a:pt x="89" y="68"/>
                </a:lnTo>
                <a:lnTo>
                  <a:pt x="98" y="84"/>
                </a:lnTo>
                <a:lnTo>
                  <a:pt x="106" y="82"/>
                </a:lnTo>
                <a:lnTo>
                  <a:pt x="106" y="63"/>
                </a:lnTo>
                <a:lnTo>
                  <a:pt x="100" y="68"/>
                </a:lnTo>
                <a:lnTo>
                  <a:pt x="89" y="53"/>
                </a:lnTo>
                <a:lnTo>
                  <a:pt x="89" y="44"/>
                </a:lnTo>
                <a:lnTo>
                  <a:pt x="92" y="34"/>
                </a:lnTo>
                <a:lnTo>
                  <a:pt x="92" y="12"/>
                </a:lnTo>
                <a:lnTo>
                  <a:pt x="98" y="6"/>
                </a:lnTo>
                <a:lnTo>
                  <a:pt x="117" y="0"/>
                </a:lnTo>
                <a:lnTo>
                  <a:pt x="130" y="6"/>
                </a:lnTo>
                <a:lnTo>
                  <a:pt x="130" y="6"/>
                </a:lnTo>
                <a:lnTo>
                  <a:pt x="130" y="6"/>
                </a:lnTo>
                <a:close/>
              </a:path>
            </a:pathLst>
          </a:custGeom>
          <a:solidFill>
            <a:schemeClr val="bg1">
              <a:lumMod val="85000"/>
            </a:schemeClr>
          </a:solidFill>
          <a:ln w="635" cap="rnd">
            <a:solidFill>
              <a:schemeClr val="bg1">
                <a:alpha val="17000"/>
              </a:schemeClr>
            </a:solidFill>
            <a:round/>
            <a:headEnd/>
            <a:tailEnd/>
          </a:ln>
        </p:spPr>
        <p:txBody>
          <a:bodyPr/>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39" name="Freeform 237"/>
          <p:cNvSpPr>
            <a:spLocks/>
          </p:cNvSpPr>
          <p:nvPr userDrawn="1"/>
        </p:nvSpPr>
        <p:spPr bwMode="auto">
          <a:xfrm>
            <a:off x="1922355" y="4673404"/>
            <a:ext cx="329803" cy="265067"/>
          </a:xfrm>
          <a:custGeom>
            <a:avLst/>
            <a:gdLst>
              <a:gd name="T0" fmla="*/ 130 w 162"/>
              <a:gd name="T1" fmla="*/ 6 h 153"/>
              <a:gd name="T2" fmla="*/ 130 w 162"/>
              <a:gd name="T3" fmla="*/ 6 h 153"/>
              <a:gd name="T4" fmla="*/ 138 w 162"/>
              <a:gd name="T5" fmla="*/ 14 h 153"/>
              <a:gd name="T6" fmla="*/ 147 w 162"/>
              <a:gd name="T7" fmla="*/ 19 h 153"/>
              <a:gd name="T8" fmla="*/ 157 w 162"/>
              <a:gd name="T9" fmla="*/ 23 h 153"/>
              <a:gd name="T10" fmla="*/ 162 w 162"/>
              <a:gd name="T11" fmla="*/ 36 h 153"/>
              <a:gd name="T12" fmla="*/ 159 w 162"/>
              <a:gd name="T13" fmla="*/ 40 h 153"/>
              <a:gd name="T14" fmla="*/ 159 w 162"/>
              <a:gd name="T15" fmla="*/ 65 h 153"/>
              <a:gd name="T16" fmla="*/ 151 w 162"/>
              <a:gd name="T17" fmla="*/ 72 h 153"/>
              <a:gd name="T18" fmla="*/ 151 w 162"/>
              <a:gd name="T19" fmla="*/ 84 h 153"/>
              <a:gd name="T20" fmla="*/ 147 w 162"/>
              <a:gd name="T21" fmla="*/ 89 h 153"/>
              <a:gd name="T22" fmla="*/ 153 w 162"/>
              <a:gd name="T23" fmla="*/ 93 h 153"/>
              <a:gd name="T24" fmla="*/ 117 w 162"/>
              <a:gd name="T25" fmla="*/ 108 h 153"/>
              <a:gd name="T26" fmla="*/ 117 w 162"/>
              <a:gd name="T27" fmla="*/ 119 h 153"/>
              <a:gd name="T28" fmla="*/ 102 w 162"/>
              <a:gd name="T29" fmla="*/ 119 h 153"/>
              <a:gd name="T30" fmla="*/ 94 w 162"/>
              <a:gd name="T31" fmla="*/ 127 h 153"/>
              <a:gd name="T32" fmla="*/ 94 w 162"/>
              <a:gd name="T33" fmla="*/ 136 h 153"/>
              <a:gd name="T34" fmla="*/ 79 w 162"/>
              <a:gd name="T35" fmla="*/ 140 h 153"/>
              <a:gd name="T36" fmla="*/ 68 w 162"/>
              <a:gd name="T37" fmla="*/ 153 h 153"/>
              <a:gd name="T38" fmla="*/ 51 w 162"/>
              <a:gd name="T39" fmla="*/ 153 h 153"/>
              <a:gd name="T40" fmla="*/ 37 w 162"/>
              <a:gd name="T41" fmla="*/ 150 h 153"/>
              <a:gd name="T42" fmla="*/ 19 w 162"/>
              <a:gd name="T43" fmla="*/ 148 h 153"/>
              <a:gd name="T44" fmla="*/ 17 w 162"/>
              <a:gd name="T45" fmla="*/ 153 h 153"/>
              <a:gd name="T46" fmla="*/ 0 w 162"/>
              <a:gd name="T47" fmla="*/ 129 h 153"/>
              <a:gd name="T48" fmla="*/ 0 w 162"/>
              <a:gd name="T49" fmla="*/ 78 h 153"/>
              <a:gd name="T50" fmla="*/ 26 w 162"/>
              <a:gd name="T51" fmla="*/ 78 h 153"/>
              <a:gd name="T52" fmla="*/ 28 w 162"/>
              <a:gd name="T53" fmla="*/ 49 h 153"/>
              <a:gd name="T54" fmla="*/ 32 w 162"/>
              <a:gd name="T55" fmla="*/ 53 h 153"/>
              <a:gd name="T56" fmla="*/ 39 w 162"/>
              <a:gd name="T57" fmla="*/ 55 h 153"/>
              <a:gd name="T58" fmla="*/ 47 w 162"/>
              <a:gd name="T59" fmla="*/ 57 h 153"/>
              <a:gd name="T60" fmla="*/ 60 w 162"/>
              <a:gd name="T61" fmla="*/ 61 h 153"/>
              <a:gd name="T62" fmla="*/ 72 w 162"/>
              <a:gd name="T63" fmla="*/ 57 h 153"/>
              <a:gd name="T64" fmla="*/ 75 w 162"/>
              <a:gd name="T65" fmla="*/ 63 h 153"/>
              <a:gd name="T66" fmla="*/ 89 w 162"/>
              <a:gd name="T67" fmla="*/ 68 h 153"/>
              <a:gd name="T68" fmla="*/ 98 w 162"/>
              <a:gd name="T69" fmla="*/ 84 h 153"/>
              <a:gd name="T70" fmla="*/ 106 w 162"/>
              <a:gd name="T71" fmla="*/ 82 h 153"/>
              <a:gd name="T72" fmla="*/ 106 w 162"/>
              <a:gd name="T73" fmla="*/ 63 h 153"/>
              <a:gd name="T74" fmla="*/ 100 w 162"/>
              <a:gd name="T75" fmla="*/ 68 h 153"/>
              <a:gd name="T76" fmla="*/ 89 w 162"/>
              <a:gd name="T77" fmla="*/ 53 h 153"/>
              <a:gd name="T78" fmla="*/ 89 w 162"/>
              <a:gd name="T79" fmla="*/ 44 h 153"/>
              <a:gd name="T80" fmla="*/ 92 w 162"/>
              <a:gd name="T81" fmla="*/ 34 h 153"/>
              <a:gd name="T82" fmla="*/ 92 w 162"/>
              <a:gd name="T83" fmla="*/ 12 h 153"/>
              <a:gd name="T84" fmla="*/ 98 w 162"/>
              <a:gd name="T85" fmla="*/ 6 h 153"/>
              <a:gd name="T86" fmla="*/ 117 w 162"/>
              <a:gd name="T87" fmla="*/ 0 h 153"/>
              <a:gd name="T88" fmla="*/ 130 w 162"/>
              <a:gd name="T89" fmla="*/ 6 h 153"/>
              <a:gd name="T90" fmla="*/ 130 w 162"/>
              <a:gd name="T91" fmla="*/ 6 h 153"/>
              <a:gd name="T92" fmla="*/ 130 w 162"/>
              <a:gd name="T93" fmla="*/ 6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62" h="153">
                <a:moveTo>
                  <a:pt x="130" y="6"/>
                </a:moveTo>
                <a:lnTo>
                  <a:pt x="130" y="6"/>
                </a:lnTo>
                <a:lnTo>
                  <a:pt x="138" y="14"/>
                </a:lnTo>
                <a:lnTo>
                  <a:pt x="147" y="19"/>
                </a:lnTo>
                <a:lnTo>
                  <a:pt x="157" y="23"/>
                </a:lnTo>
                <a:lnTo>
                  <a:pt x="162" y="36"/>
                </a:lnTo>
                <a:lnTo>
                  <a:pt x="159" y="40"/>
                </a:lnTo>
                <a:lnTo>
                  <a:pt x="159" y="65"/>
                </a:lnTo>
                <a:lnTo>
                  <a:pt x="151" y="72"/>
                </a:lnTo>
                <a:lnTo>
                  <a:pt x="151" y="84"/>
                </a:lnTo>
                <a:lnTo>
                  <a:pt x="147" y="89"/>
                </a:lnTo>
                <a:lnTo>
                  <a:pt x="153" y="93"/>
                </a:lnTo>
                <a:lnTo>
                  <a:pt x="117" y="108"/>
                </a:lnTo>
                <a:lnTo>
                  <a:pt x="117" y="119"/>
                </a:lnTo>
                <a:lnTo>
                  <a:pt x="102" y="119"/>
                </a:lnTo>
                <a:lnTo>
                  <a:pt x="94" y="127"/>
                </a:lnTo>
                <a:lnTo>
                  <a:pt x="94" y="136"/>
                </a:lnTo>
                <a:lnTo>
                  <a:pt x="79" y="140"/>
                </a:lnTo>
                <a:lnTo>
                  <a:pt x="68" y="153"/>
                </a:lnTo>
                <a:lnTo>
                  <a:pt x="51" y="153"/>
                </a:lnTo>
                <a:lnTo>
                  <a:pt x="37" y="150"/>
                </a:lnTo>
                <a:lnTo>
                  <a:pt x="19" y="148"/>
                </a:lnTo>
                <a:lnTo>
                  <a:pt x="17" y="153"/>
                </a:lnTo>
                <a:lnTo>
                  <a:pt x="0" y="129"/>
                </a:lnTo>
                <a:lnTo>
                  <a:pt x="0" y="78"/>
                </a:lnTo>
                <a:lnTo>
                  <a:pt x="26" y="78"/>
                </a:lnTo>
                <a:lnTo>
                  <a:pt x="28" y="49"/>
                </a:lnTo>
                <a:lnTo>
                  <a:pt x="32" y="53"/>
                </a:lnTo>
                <a:lnTo>
                  <a:pt x="39" y="55"/>
                </a:lnTo>
                <a:lnTo>
                  <a:pt x="47" y="57"/>
                </a:lnTo>
                <a:lnTo>
                  <a:pt x="60" y="61"/>
                </a:lnTo>
                <a:lnTo>
                  <a:pt x="72" y="57"/>
                </a:lnTo>
                <a:lnTo>
                  <a:pt x="75" y="63"/>
                </a:lnTo>
                <a:lnTo>
                  <a:pt x="89" y="68"/>
                </a:lnTo>
                <a:lnTo>
                  <a:pt x="98" y="84"/>
                </a:lnTo>
                <a:lnTo>
                  <a:pt x="106" y="82"/>
                </a:lnTo>
                <a:lnTo>
                  <a:pt x="106" y="63"/>
                </a:lnTo>
                <a:lnTo>
                  <a:pt x="100" y="68"/>
                </a:lnTo>
                <a:lnTo>
                  <a:pt x="89" y="53"/>
                </a:lnTo>
                <a:lnTo>
                  <a:pt x="89" y="44"/>
                </a:lnTo>
                <a:lnTo>
                  <a:pt x="92" y="34"/>
                </a:lnTo>
                <a:lnTo>
                  <a:pt x="92" y="12"/>
                </a:lnTo>
                <a:lnTo>
                  <a:pt x="98" y="6"/>
                </a:lnTo>
                <a:lnTo>
                  <a:pt x="117" y="0"/>
                </a:lnTo>
                <a:lnTo>
                  <a:pt x="130" y="6"/>
                </a:lnTo>
                <a:lnTo>
                  <a:pt x="130" y="6"/>
                </a:lnTo>
                <a:lnTo>
                  <a:pt x="130" y="6"/>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40" name="Freeform 238"/>
          <p:cNvSpPr>
            <a:spLocks/>
          </p:cNvSpPr>
          <p:nvPr userDrawn="1"/>
        </p:nvSpPr>
        <p:spPr bwMode="auto">
          <a:xfrm>
            <a:off x="1641410" y="4915950"/>
            <a:ext cx="376627" cy="356887"/>
          </a:xfrm>
          <a:custGeom>
            <a:avLst/>
            <a:gdLst>
              <a:gd name="T0" fmla="*/ 3 w 185"/>
              <a:gd name="T1" fmla="*/ 6 h 206"/>
              <a:gd name="T2" fmla="*/ 24 w 185"/>
              <a:gd name="T3" fmla="*/ 0 h 206"/>
              <a:gd name="T4" fmla="*/ 87 w 185"/>
              <a:gd name="T5" fmla="*/ 8 h 206"/>
              <a:gd name="T6" fmla="*/ 119 w 185"/>
              <a:gd name="T7" fmla="*/ 23 h 206"/>
              <a:gd name="T8" fmla="*/ 155 w 185"/>
              <a:gd name="T9" fmla="*/ 12 h 206"/>
              <a:gd name="T10" fmla="*/ 175 w 185"/>
              <a:gd name="T11" fmla="*/ 8 h 206"/>
              <a:gd name="T12" fmla="*/ 160 w 185"/>
              <a:gd name="T13" fmla="*/ 29 h 206"/>
              <a:gd name="T14" fmla="*/ 124 w 185"/>
              <a:gd name="T15" fmla="*/ 27 h 206"/>
              <a:gd name="T16" fmla="*/ 109 w 185"/>
              <a:gd name="T17" fmla="*/ 85 h 206"/>
              <a:gd name="T18" fmla="*/ 102 w 185"/>
              <a:gd name="T19" fmla="*/ 206 h 206"/>
              <a:gd name="T20" fmla="*/ 83 w 185"/>
              <a:gd name="T21" fmla="*/ 206 h 206"/>
              <a:gd name="T22" fmla="*/ 75 w 185"/>
              <a:gd name="T23" fmla="*/ 201 h 206"/>
              <a:gd name="T24" fmla="*/ 64 w 185"/>
              <a:gd name="T25" fmla="*/ 199 h 206"/>
              <a:gd name="T26" fmla="*/ 62 w 185"/>
              <a:gd name="T27" fmla="*/ 203 h 206"/>
              <a:gd name="T28" fmla="*/ 54 w 185"/>
              <a:gd name="T29" fmla="*/ 197 h 206"/>
              <a:gd name="T30" fmla="*/ 53 w 185"/>
              <a:gd name="T31" fmla="*/ 193 h 206"/>
              <a:gd name="T32" fmla="*/ 51 w 185"/>
              <a:gd name="T33" fmla="*/ 191 h 206"/>
              <a:gd name="T34" fmla="*/ 51 w 185"/>
              <a:gd name="T35" fmla="*/ 182 h 206"/>
              <a:gd name="T36" fmla="*/ 49 w 185"/>
              <a:gd name="T37" fmla="*/ 178 h 206"/>
              <a:gd name="T38" fmla="*/ 47 w 185"/>
              <a:gd name="T39" fmla="*/ 172 h 206"/>
              <a:gd name="T40" fmla="*/ 45 w 185"/>
              <a:gd name="T41" fmla="*/ 161 h 206"/>
              <a:gd name="T42" fmla="*/ 45 w 185"/>
              <a:gd name="T43" fmla="*/ 157 h 206"/>
              <a:gd name="T44" fmla="*/ 41 w 185"/>
              <a:gd name="T45" fmla="*/ 146 h 206"/>
              <a:gd name="T46" fmla="*/ 41 w 185"/>
              <a:gd name="T47" fmla="*/ 142 h 206"/>
              <a:gd name="T48" fmla="*/ 39 w 185"/>
              <a:gd name="T49" fmla="*/ 135 h 206"/>
              <a:gd name="T50" fmla="*/ 37 w 185"/>
              <a:gd name="T51" fmla="*/ 123 h 206"/>
              <a:gd name="T52" fmla="*/ 39 w 185"/>
              <a:gd name="T53" fmla="*/ 110 h 206"/>
              <a:gd name="T54" fmla="*/ 36 w 185"/>
              <a:gd name="T55" fmla="*/ 89 h 206"/>
              <a:gd name="T56" fmla="*/ 19 w 185"/>
              <a:gd name="T57" fmla="*/ 55 h 206"/>
              <a:gd name="T58" fmla="*/ 9 w 185"/>
              <a:gd name="T59" fmla="*/ 32 h 206"/>
              <a:gd name="T60" fmla="*/ 0 w 185"/>
              <a:gd name="T61" fmla="*/ 19 h 206"/>
              <a:gd name="T62" fmla="*/ 0 w 185"/>
              <a:gd name="T63" fmla="*/ 19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85" h="206">
                <a:moveTo>
                  <a:pt x="0" y="19"/>
                </a:moveTo>
                <a:lnTo>
                  <a:pt x="3" y="6"/>
                </a:lnTo>
                <a:lnTo>
                  <a:pt x="15" y="6"/>
                </a:lnTo>
                <a:lnTo>
                  <a:pt x="24" y="0"/>
                </a:lnTo>
                <a:lnTo>
                  <a:pt x="32" y="10"/>
                </a:lnTo>
                <a:lnTo>
                  <a:pt x="87" y="8"/>
                </a:lnTo>
                <a:lnTo>
                  <a:pt x="98" y="17"/>
                </a:lnTo>
                <a:lnTo>
                  <a:pt x="119" y="23"/>
                </a:lnTo>
                <a:lnTo>
                  <a:pt x="123" y="17"/>
                </a:lnTo>
                <a:lnTo>
                  <a:pt x="155" y="12"/>
                </a:lnTo>
                <a:lnTo>
                  <a:pt x="157" y="8"/>
                </a:lnTo>
                <a:lnTo>
                  <a:pt x="175" y="8"/>
                </a:lnTo>
                <a:lnTo>
                  <a:pt x="185" y="13"/>
                </a:lnTo>
                <a:lnTo>
                  <a:pt x="160" y="29"/>
                </a:lnTo>
                <a:lnTo>
                  <a:pt x="151" y="23"/>
                </a:lnTo>
                <a:lnTo>
                  <a:pt x="124" y="27"/>
                </a:lnTo>
                <a:lnTo>
                  <a:pt x="124" y="85"/>
                </a:lnTo>
                <a:lnTo>
                  <a:pt x="109" y="85"/>
                </a:lnTo>
                <a:lnTo>
                  <a:pt x="109" y="197"/>
                </a:lnTo>
                <a:lnTo>
                  <a:pt x="102" y="206"/>
                </a:lnTo>
                <a:lnTo>
                  <a:pt x="83" y="206"/>
                </a:lnTo>
                <a:lnTo>
                  <a:pt x="83" y="206"/>
                </a:lnTo>
                <a:lnTo>
                  <a:pt x="77" y="203"/>
                </a:lnTo>
                <a:lnTo>
                  <a:pt x="75" y="201"/>
                </a:lnTo>
                <a:lnTo>
                  <a:pt x="68" y="193"/>
                </a:lnTo>
                <a:lnTo>
                  <a:pt x="64" y="199"/>
                </a:lnTo>
                <a:lnTo>
                  <a:pt x="62" y="203"/>
                </a:lnTo>
                <a:lnTo>
                  <a:pt x="62" y="203"/>
                </a:lnTo>
                <a:lnTo>
                  <a:pt x="54" y="197"/>
                </a:lnTo>
                <a:lnTo>
                  <a:pt x="54" y="197"/>
                </a:lnTo>
                <a:lnTo>
                  <a:pt x="53" y="193"/>
                </a:lnTo>
                <a:lnTo>
                  <a:pt x="53" y="193"/>
                </a:lnTo>
                <a:lnTo>
                  <a:pt x="51" y="193"/>
                </a:lnTo>
                <a:lnTo>
                  <a:pt x="51" y="191"/>
                </a:lnTo>
                <a:lnTo>
                  <a:pt x="51" y="191"/>
                </a:lnTo>
                <a:lnTo>
                  <a:pt x="51" y="182"/>
                </a:lnTo>
                <a:lnTo>
                  <a:pt x="51" y="180"/>
                </a:lnTo>
                <a:lnTo>
                  <a:pt x="49" y="178"/>
                </a:lnTo>
                <a:lnTo>
                  <a:pt x="49" y="178"/>
                </a:lnTo>
                <a:lnTo>
                  <a:pt x="47" y="172"/>
                </a:lnTo>
                <a:lnTo>
                  <a:pt x="45" y="169"/>
                </a:lnTo>
                <a:lnTo>
                  <a:pt x="45" y="161"/>
                </a:lnTo>
                <a:lnTo>
                  <a:pt x="45" y="161"/>
                </a:lnTo>
                <a:lnTo>
                  <a:pt x="45" y="157"/>
                </a:lnTo>
                <a:lnTo>
                  <a:pt x="43" y="152"/>
                </a:lnTo>
                <a:lnTo>
                  <a:pt x="41" y="146"/>
                </a:lnTo>
                <a:lnTo>
                  <a:pt x="41" y="146"/>
                </a:lnTo>
                <a:lnTo>
                  <a:pt x="41" y="142"/>
                </a:lnTo>
                <a:lnTo>
                  <a:pt x="39" y="135"/>
                </a:lnTo>
                <a:lnTo>
                  <a:pt x="39" y="135"/>
                </a:lnTo>
                <a:lnTo>
                  <a:pt x="39" y="131"/>
                </a:lnTo>
                <a:lnTo>
                  <a:pt x="37" y="123"/>
                </a:lnTo>
                <a:lnTo>
                  <a:pt x="37" y="123"/>
                </a:lnTo>
                <a:lnTo>
                  <a:pt x="39" y="110"/>
                </a:lnTo>
                <a:lnTo>
                  <a:pt x="41" y="102"/>
                </a:lnTo>
                <a:lnTo>
                  <a:pt x="36" y="89"/>
                </a:lnTo>
                <a:lnTo>
                  <a:pt x="30" y="76"/>
                </a:lnTo>
                <a:lnTo>
                  <a:pt x="19" y="55"/>
                </a:lnTo>
                <a:lnTo>
                  <a:pt x="13" y="42"/>
                </a:lnTo>
                <a:lnTo>
                  <a:pt x="9" y="32"/>
                </a:lnTo>
                <a:lnTo>
                  <a:pt x="3" y="23"/>
                </a:lnTo>
                <a:lnTo>
                  <a:pt x="0" y="19"/>
                </a:lnTo>
                <a:lnTo>
                  <a:pt x="0" y="19"/>
                </a:lnTo>
                <a:lnTo>
                  <a:pt x="0" y="19"/>
                </a:lnTo>
                <a:close/>
              </a:path>
            </a:pathLst>
          </a:custGeom>
          <a:solidFill>
            <a:schemeClr val="bg1">
              <a:lumMod val="85000"/>
            </a:schemeClr>
          </a:solidFill>
          <a:ln w="635" cap="rnd">
            <a:solidFill>
              <a:schemeClr val="bg1">
                <a:alpha val="17000"/>
              </a:schemeClr>
            </a:solidFill>
            <a:round/>
            <a:headEnd/>
            <a:tailEnd/>
          </a:ln>
        </p:spPr>
        <p:txBody>
          <a:bodyPr/>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41" name="Freeform 239"/>
          <p:cNvSpPr>
            <a:spLocks/>
          </p:cNvSpPr>
          <p:nvPr userDrawn="1"/>
        </p:nvSpPr>
        <p:spPr bwMode="auto">
          <a:xfrm>
            <a:off x="1641410" y="4915950"/>
            <a:ext cx="376627" cy="356887"/>
          </a:xfrm>
          <a:custGeom>
            <a:avLst/>
            <a:gdLst>
              <a:gd name="T0" fmla="*/ 3 w 185"/>
              <a:gd name="T1" fmla="*/ 6 h 206"/>
              <a:gd name="T2" fmla="*/ 24 w 185"/>
              <a:gd name="T3" fmla="*/ 0 h 206"/>
              <a:gd name="T4" fmla="*/ 87 w 185"/>
              <a:gd name="T5" fmla="*/ 8 h 206"/>
              <a:gd name="T6" fmla="*/ 119 w 185"/>
              <a:gd name="T7" fmla="*/ 23 h 206"/>
              <a:gd name="T8" fmla="*/ 155 w 185"/>
              <a:gd name="T9" fmla="*/ 12 h 206"/>
              <a:gd name="T10" fmla="*/ 175 w 185"/>
              <a:gd name="T11" fmla="*/ 8 h 206"/>
              <a:gd name="T12" fmla="*/ 160 w 185"/>
              <a:gd name="T13" fmla="*/ 29 h 206"/>
              <a:gd name="T14" fmla="*/ 124 w 185"/>
              <a:gd name="T15" fmla="*/ 27 h 206"/>
              <a:gd name="T16" fmla="*/ 109 w 185"/>
              <a:gd name="T17" fmla="*/ 85 h 206"/>
              <a:gd name="T18" fmla="*/ 102 w 185"/>
              <a:gd name="T19" fmla="*/ 206 h 206"/>
              <a:gd name="T20" fmla="*/ 83 w 185"/>
              <a:gd name="T21" fmla="*/ 206 h 206"/>
              <a:gd name="T22" fmla="*/ 75 w 185"/>
              <a:gd name="T23" fmla="*/ 201 h 206"/>
              <a:gd name="T24" fmla="*/ 64 w 185"/>
              <a:gd name="T25" fmla="*/ 199 h 206"/>
              <a:gd name="T26" fmla="*/ 62 w 185"/>
              <a:gd name="T27" fmla="*/ 203 h 206"/>
              <a:gd name="T28" fmla="*/ 54 w 185"/>
              <a:gd name="T29" fmla="*/ 197 h 206"/>
              <a:gd name="T30" fmla="*/ 53 w 185"/>
              <a:gd name="T31" fmla="*/ 193 h 206"/>
              <a:gd name="T32" fmla="*/ 51 w 185"/>
              <a:gd name="T33" fmla="*/ 191 h 206"/>
              <a:gd name="T34" fmla="*/ 51 w 185"/>
              <a:gd name="T35" fmla="*/ 182 h 206"/>
              <a:gd name="T36" fmla="*/ 49 w 185"/>
              <a:gd name="T37" fmla="*/ 178 h 206"/>
              <a:gd name="T38" fmla="*/ 47 w 185"/>
              <a:gd name="T39" fmla="*/ 172 h 206"/>
              <a:gd name="T40" fmla="*/ 45 w 185"/>
              <a:gd name="T41" fmla="*/ 161 h 206"/>
              <a:gd name="T42" fmla="*/ 45 w 185"/>
              <a:gd name="T43" fmla="*/ 157 h 206"/>
              <a:gd name="T44" fmla="*/ 41 w 185"/>
              <a:gd name="T45" fmla="*/ 146 h 206"/>
              <a:gd name="T46" fmla="*/ 41 w 185"/>
              <a:gd name="T47" fmla="*/ 142 h 206"/>
              <a:gd name="T48" fmla="*/ 39 w 185"/>
              <a:gd name="T49" fmla="*/ 135 h 206"/>
              <a:gd name="T50" fmla="*/ 37 w 185"/>
              <a:gd name="T51" fmla="*/ 123 h 206"/>
              <a:gd name="T52" fmla="*/ 39 w 185"/>
              <a:gd name="T53" fmla="*/ 110 h 206"/>
              <a:gd name="T54" fmla="*/ 36 w 185"/>
              <a:gd name="T55" fmla="*/ 89 h 206"/>
              <a:gd name="T56" fmla="*/ 19 w 185"/>
              <a:gd name="T57" fmla="*/ 55 h 206"/>
              <a:gd name="T58" fmla="*/ 9 w 185"/>
              <a:gd name="T59" fmla="*/ 32 h 206"/>
              <a:gd name="T60" fmla="*/ 0 w 185"/>
              <a:gd name="T61" fmla="*/ 19 h 206"/>
              <a:gd name="T62" fmla="*/ 0 w 185"/>
              <a:gd name="T63" fmla="*/ 19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85" h="206">
                <a:moveTo>
                  <a:pt x="0" y="19"/>
                </a:moveTo>
                <a:lnTo>
                  <a:pt x="3" y="6"/>
                </a:lnTo>
                <a:lnTo>
                  <a:pt x="15" y="6"/>
                </a:lnTo>
                <a:lnTo>
                  <a:pt x="24" y="0"/>
                </a:lnTo>
                <a:lnTo>
                  <a:pt x="32" y="10"/>
                </a:lnTo>
                <a:lnTo>
                  <a:pt x="87" y="8"/>
                </a:lnTo>
                <a:lnTo>
                  <a:pt x="98" y="17"/>
                </a:lnTo>
                <a:lnTo>
                  <a:pt x="119" y="23"/>
                </a:lnTo>
                <a:lnTo>
                  <a:pt x="123" y="17"/>
                </a:lnTo>
                <a:lnTo>
                  <a:pt x="155" y="12"/>
                </a:lnTo>
                <a:lnTo>
                  <a:pt x="157" y="8"/>
                </a:lnTo>
                <a:lnTo>
                  <a:pt x="175" y="8"/>
                </a:lnTo>
                <a:lnTo>
                  <a:pt x="185" y="13"/>
                </a:lnTo>
                <a:lnTo>
                  <a:pt x="160" y="29"/>
                </a:lnTo>
                <a:lnTo>
                  <a:pt x="151" y="23"/>
                </a:lnTo>
                <a:lnTo>
                  <a:pt x="124" y="27"/>
                </a:lnTo>
                <a:lnTo>
                  <a:pt x="124" y="85"/>
                </a:lnTo>
                <a:lnTo>
                  <a:pt x="109" y="85"/>
                </a:lnTo>
                <a:lnTo>
                  <a:pt x="109" y="197"/>
                </a:lnTo>
                <a:lnTo>
                  <a:pt x="102" y="206"/>
                </a:lnTo>
                <a:lnTo>
                  <a:pt x="83" y="206"/>
                </a:lnTo>
                <a:lnTo>
                  <a:pt x="83" y="206"/>
                </a:lnTo>
                <a:lnTo>
                  <a:pt x="77" y="203"/>
                </a:lnTo>
                <a:lnTo>
                  <a:pt x="75" y="201"/>
                </a:lnTo>
                <a:lnTo>
                  <a:pt x="68" y="193"/>
                </a:lnTo>
                <a:lnTo>
                  <a:pt x="64" y="199"/>
                </a:lnTo>
                <a:lnTo>
                  <a:pt x="62" y="203"/>
                </a:lnTo>
                <a:lnTo>
                  <a:pt x="62" y="203"/>
                </a:lnTo>
                <a:lnTo>
                  <a:pt x="54" y="197"/>
                </a:lnTo>
                <a:lnTo>
                  <a:pt x="54" y="197"/>
                </a:lnTo>
                <a:lnTo>
                  <a:pt x="53" y="193"/>
                </a:lnTo>
                <a:lnTo>
                  <a:pt x="53" y="193"/>
                </a:lnTo>
                <a:lnTo>
                  <a:pt x="51" y="193"/>
                </a:lnTo>
                <a:lnTo>
                  <a:pt x="51" y="191"/>
                </a:lnTo>
                <a:lnTo>
                  <a:pt x="51" y="191"/>
                </a:lnTo>
                <a:lnTo>
                  <a:pt x="51" y="182"/>
                </a:lnTo>
                <a:lnTo>
                  <a:pt x="51" y="180"/>
                </a:lnTo>
                <a:lnTo>
                  <a:pt x="49" y="178"/>
                </a:lnTo>
                <a:lnTo>
                  <a:pt x="49" y="178"/>
                </a:lnTo>
                <a:lnTo>
                  <a:pt x="47" y="172"/>
                </a:lnTo>
                <a:lnTo>
                  <a:pt x="45" y="169"/>
                </a:lnTo>
                <a:lnTo>
                  <a:pt x="45" y="161"/>
                </a:lnTo>
                <a:lnTo>
                  <a:pt x="45" y="161"/>
                </a:lnTo>
                <a:lnTo>
                  <a:pt x="45" y="157"/>
                </a:lnTo>
                <a:lnTo>
                  <a:pt x="43" y="152"/>
                </a:lnTo>
                <a:lnTo>
                  <a:pt x="41" y="146"/>
                </a:lnTo>
                <a:lnTo>
                  <a:pt x="41" y="146"/>
                </a:lnTo>
                <a:lnTo>
                  <a:pt x="41" y="142"/>
                </a:lnTo>
                <a:lnTo>
                  <a:pt x="39" y="135"/>
                </a:lnTo>
                <a:lnTo>
                  <a:pt x="39" y="135"/>
                </a:lnTo>
                <a:lnTo>
                  <a:pt x="39" y="131"/>
                </a:lnTo>
                <a:lnTo>
                  <a:pt x="37" y="123"/>
                </a:lnTo>
                <a:lnTo>
                  <a:pt x="37" y="123"/>
                </a:lnTo>
                <a:lnTo>
                  <a:pt x="39" y="110"/>
                </a:lnTo>
                <a:lnTo>
                  <a:pt x="41" y="102"/>
                </a:lnTo>
                <a:lnTo>
                  <a:pt x="36" y="89"/>
                </a:lnTo>
                <a:lnTo>
                  <a:pt x="30" y="76"/>
                </a:lnTo>
                <a:lnTo>
                  <a:pt x="19" y="55"/>
                </a:lnTo>
                <a:lnTo>
                  <a:pt x="13" y="42"/>
                </a:lnTo>
                <a:lnTo>
                  <a:pt x="9" y="32"/>
                </a:lnTo>
                <a:lnTo>
                  <a:pt x="3" y="23"/>
                </a:lnTo>
                <a:lnTo>
                  <a:pt x="0" y="19"/>
                </a:lnTo>
                <a:lnTo>
                  <a:pt x="0" y="19"/>
                </a:lnTo>
                <a:lnTo>
                  <a:pt x="0" y="19"/>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42" name="Freeform 240"/>
          <p:cNvSpPr>
            <a:spLocks/>
          </p:cNvSpPr>
          <p:nvPr userDrawn="1"/>
        </p:nvSpPr>
        <p:spPr bwMode="auto">
          <a:xfrm>
            <a:off x="2160546" y="4735771"/>
            <a:ext cx="289087" cy="478160"/>
          </a:xfrm>
          <a:custGeom>
            <a:avLst/>
            <a:gdLst>
              <a:gd name="T0" fmla="*/ 0 w 142"/>
              <a:gd name="T1" fmla="*/ 82 h 276"/>
              <a:gd name="T2" fmla="*/ 36 w 142"/>
              <a:gd name="T3" fmla="*/ 57 h 276"/>
              <a:gd name="T4" fmla="*/ 55 w 142"/>
              <a:gd name="T5" fmla="*/ 66 h 276"/>
              <a:gd name="T6" fmla="*/ 55 w 142"/>
              <a:gd name="T7" fmla="*/ 83 h 276"/>
              <a:gd name="T8" fmla="*/ 64 w 142"/>
              <a:gd name="T9" fmla="*/ 106 h 276"/>
              <a:gd name="T10" fmla="*/ 76 w 142"/>
              <a:gd name="T11" fmla="*/ 83 h 276"/>
              <a:gd name="T12" fmla="*/ 66 w 142"/>
              <a:gd name="T13" fmla="*/ 53 h 276"/>
              <a:gd name="T14" fmla="*/ 59 w 142"/>
              <a:gd name="T15" fmla="*/ 44 h 276"/>
              <a:gd name="T16" fmla="*/ 59 w 142"/>
              <a:gd name="T17" fmla="*/ 23 h 276"/>
              <a:gd name="T18" fmla="*/ 100 w 142"/>
              <a:gd name="T19" fmla="*/ 17 h 276"/>
              <a:gd name="T20" fmla="*/ 108 w 142"/>
              <a:gd name="T21" fmla="*/ 10 h 276"/>
              <a:gd name="T22" fmla="*/ 129 w 142"/>
              <a:gd name="T23" fmla="*/ 6 h 276"/>
              <a:gd name="T24" fmla="*/ 138 w 142"/>
              <a:gd name="T25" fmla="*/ 13 h 276"/>
              <a:gd name="T26" fmla="*/ 138 w 142"/>
              <a:gd name="T27" fmla="*/ 23 h 276"/>
              <a:gd name="T28" fmla="*/ 138 w 142"/>
              <a:gd name="T29" fmla="*/ 30 h 276"/>
              <a:gd name="T30" fmla="*/ 138 w 142"/>
              <a:gd name="T31" fmla="*/ 38 h 276"/>
              <a:gd name="T32" fmla="*/ 140 w 142"/>
              <a:gd name="T33" fmla="*/ 40 h 276"/>
              <a:gd name="T34" fmla="*/ 142 w 142"/>
              <a:gd name="T35" fmla="*/ 51 h 276"/>
              <a:gd name="T36" fmla="*/ 142 w 142"/>
              <a:gd name="T37" fmla="*/ 55 h 276"/>
              <a:gd name="T38" fmla="*/ 140 w 142"/>
              <a:gd name="T39" fmla="*/ 55 h 276"/>
              <a:gd name="T40" fmla="*/ 140 w 142"/>
              <a:gd name="T41" fmla="*/ 63 h 276"/>
              <a:gd name="T42" fmla="*/ 140 w 142"/>
              <a:gd name="T43" fmla="*/ 68 h 276"/>
              <a:gd name="T44" fmla="*/ 142 w 142"/>
              <a:gd name="T45" fmla="*/ 80 h 276"/>
              <a:gd name="T46" fmla="*/ 142 w 142"/>
              <a:gd name="T47" fmla="*/ 82 h 276"/>
              <a:gd name="T48" fmla="*/ 121 w 142"/>
              <a:gd name="T49" fmla="*/ 106 h 276"/>
              <a:gd name="T50" fmla="*/ 117 w 142"/>
              <a:gd name="T51" fmla="*/ 104 h 276"/>
              <a:gd name="T52" fmla="*/ 112 w 142"/>
              <a:gd name="T53" fmla="*/ 104 h 276"/>
              <a:gd name="T54" fmla="*/ 110 w 142"/>
              <a:gd name="T55" fmla="*/ 106 h 276"/>
              <a:gd name="T56" fmla="*/ 100 w 142"/>
              <a:gd name="T57" fmla="*/ 114 h 276"/>
              <a:gd name="T58" fmla="*/ 91 w 142"/>
              <a:gd name="T59" fmla="*/ 121 h 276"/>
              <a:gd name="T60" fmla="*/ 85 w 142"/>
              <a:gd name="T61" fmla="*/ 123 h 276"/>
              <a:gd name="T62" fmla="*/ 83 w 142"/>
              <a:gd name="T63" fmla="*/ 131 h 276"/>
              <a:gd name="T64" fmla="*/ 81 w 142"/>
              <a:gd name="T65" fmla="*/ 135 h 276"/>
              <a:gd name="T66" fmla="*/ 77 w 142"/>
              <a:gd name="T67" fmla="*/ 140 h 276"/>
              <a:gd name="T68" fmla="*/ 77 w 142"/>
              <a:gd name="T69" fmla="*/ 142 h 276"/>
              <a:gd name="T70" fmla="*/ 74 w 142"/>
              <a:gd name="T71" fmla="*/ 144 h 276"/>
              <a:gd name="T72" fmla="*/ 70 w 142"/>
              <a:gd name="T73" fmla="*/ 144 h 276"/>
              <a:gd name="T74" fmla="*/ 64 w 142"/>
              <a:gd name="T75" fmla="*/ 152 h 276"/>
              <a:gd name="T76" fmla="*/ 59 w 142"/>
              <a:gd name="T77" fmla="*/ 152 h 276"/>
              <a:gd name="T78" fmla="*/ 59 w 142"/>
              <a:gd name="T79" fmla="*/ 161 h 276"/>
              <a:gd name="T80" fmla="*/ 60 w 142"/>
              <a:gd name="T81" fmla="*/ 165 h 276"/>
              <a:gd name="T82" fmla="*/ 64 w 142"/>
              <a:gd name="T83" fmla="*/ 174 h 276"/>
              <a:gd name="T84" fmla="*/ 66 w 142"/>
              <a:gd name="T85" fmla="*/ 186 h 276"/>
              <a:gd name="T86" fmla="*/ 68 w 142"/>
              <a:gd name="T87" fmla="*/ 191 h 276"/>
              <a:gd name="T88" fmla="*/ 68 w 142"/>
              <a:gd name="T89" fmla="*/ 206 h 276"/>
              <a:gd name="T90" fmla="*/ 66 w 142"/>
              <a:gd name="T91" fmla="*/ 223 h 276"/>
              <a:gd name="T92" fmla="*/ 49 w 142"/>
              <a:gd name="T93" fmla="*/ 240 h 276"/>
              <a:gd name="T94" fmla="*/ 34 w 142"/>
              <a:gd name="T95" fmla="*/ 250 h 276"/>
              <a:gd name="T96" fmla="*/ 30 w 142"/>
              <a:gd name="T97" fmla="*/ 261 h 276"/>
              <a:gd name="T98" fmla="*/ 34 w 142"/>
              <a:gd name="T99" fmla="*/ 271 h 276"/>
              <a:gd name="T100" fmla="*/ 25 w 142"/>
              <a:gd name="T101" fmla="*/ 274 h 276"/>
              <a:gd name="T102" fmla="*/ 23 w 142"/>
              <a:gd name="T103" fmla="*/ 227 h 276"/>
              <a:gd name="T104" fmla="*/ 25 w 142"/>
              <a:gd name="T105" fmla="*/ 182 h 276"/>
              <a:gd name="T106" fmla="*/ 38 w 142"/>
              <a:gd name="T107" fmla="*/ 155 h 276"/>
              <a:gd name="T108" fmla="*/ 34 w 142"/>
              <a:gd name="T109" fmla="*/ 102 h 276"/>
              <a:gd name="T110" fmla="*/ 4 w 142"/>
              <a:gd name="T111" fmla="*/ 89 h 276"/>
              <a:gd name="T112" fmla="*/ 4 w 142"/>
              <a:gd name="T113" fmla="*/ 89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42" h="276">
                <a:moveTo>
                  <a:pt x="4" y="89"/>
                </a:moveTo>
                <a:lnTo>
                  <a:pt x="0" y="82"/>
                </a:lnTo>
                <a:lnTo>
                  <a:pt x="0" y="72"/>
                </a:lnTo>
                <a:lnTo>
                  <a:pt x="36" y="57"/>
                </a:lnTo>
                <a:lnTo>
                  <a:pt x="43" y="65"/>
                </a:lnTo>
                <a:lnTo>
                  <a:pt x="55" y="66"/>
                </a:lnTo>
                <a:lnTo>
                  <a:pt x="59" y="78"/>
                </a:lnTo>
                <a:lnTo>
                  <a:pt x="55" y="83"/>
                </a:lnTo>
                <a:lnTo>
                  <a:pt x="55" y="93"/>
                </a:lnTo>
                <a:lnTo>
                  <a:pt x="64" y="106"/>
                </a:lnTo>
                <a:lnTo>
                  <a:pt x="70" y="91"/>
                </a:lnTo>
                <a:lnTo>
                  <a:pt x="76" y="83"/>
                </a:lnTo>
                <a:lnTo>
                  <a:pt x="77" y="68"/>
                </a:lnTo>
                <a:lnTo>
                  <a:pt x="66" y="53"/>
                </a:lnTo>
                <a:lnTo>
                  <a:pt x="59" y="44"/>
                </a:lnTo>
                <a:lnTo>
                  <a:pt x="59" y="44"/>
                </a:lnTo>
                <a:lnTo>
                  <a:pt x="59" y="23"/>
                </a:lnTo>
                <a:lnTo>
                  <a:pt x="59" y="23"/>
                </a:lnTo>
                <a:lnTo>
                  <a:pt x="59" y="15"/>
                </a:lnTo>
                <a:lnTo>
                  <a:pt x="100" y="17"/>
                </a:lnTo>
                <a:lnTo>
                  <a:pt x="100" y="17"/>
                </a:lnTo>
                <a:lnTo>
                  <a:pt x="108" y="10"/>
                </a:lnTo>
                <a:lnTo>
                  <a:pt x="113" y="17"/>
                </a:lnTo>
                <a:lnTo>
                  <a:pt x="129" y="6"/>
                </a:lnTo>
                <a:lnTo>
                  <a:pt x="138" y="0"/>
                </a:lnTo>
                <a:lnTo>
                  <a:pt x="138" y="13"/>
                </a:lnTo>
                <a:lnTo>
                  <a:pt x="138" y="13"/>
                </a:lnTo>
                <a:lnTo>
                  <a:pt x="138" y="23"/>
                </a:lnTo>
                <a:lnTo>
                  <a:pt x="138" y="23"/>
                </a:lnTo>
                <a:lnTo>
                  <a:pt x="138" y="30"/>
                </a:lnTo>
                <a:lnTo>
                  <a:pt x="138" y="34"/>
                </a:lnTo>
                <a:lnTo>
                  <a:pt x="138" y="38"/>
                </a:lnTo>
                <a:lnTo>
                  <a:pt x="138" y="38"/>
                </a:lnTo>
                <a:lnTo>
                  <a:pt x="140" y="40"/>
                </a:lnTo>
                <a:lnTo>
                  <a:pt x="142" y="46"/>
                </a:lnTo>
                <a:lnTo>
                  <a:pt x="142" y="51"/>
                </a:lnTo>
                <a:lnTo>
                  <a:pt x="142" y="51"/>
                </a:lnTo>
                <a:lnTo>
                  <a:pt x="142" y="55"/>
                </a:lnTo>
                <a:lnTo>
                  <a:pt x="142" y="55"/>
                </a:lnTo>
                <a:lnTo>
                  <a:pt x="140" y="55"/>
                </a:lnTo>
                <a:lnTo>
                  <a:pt x="140" y="59"/>
                </a:lnTo>
                <a:lnTo>
                  <a:pt x="140" y="63"/>
                </a:lnTo>
                <a:lnTo>
                  <a:pt x="140" y="68"/>
                </a:lnTo>
                <a:lnTo>
                  <a:pt x="140" y="68"/>
                </a:lnTo>
                <a:lnTo>
                  <a:pt x="142" y="76"/>
                </a:lnTo>
                <a:lnTo>
                  <a:pt x="142" y="80"/>
                </a:lnTo>
                <a:lnTo>
                  <a:pt x="142" y="82"/>
                </a:lnTo>
                <a:lnTo>
                  <a:pt x="142" y="82"/>
                </a:lnTo>
                <a:lnTo>
                  <a:pt x="130" y="93"/>
                </a:lnTo>
                <a:lnTo>
                  <a:pt x="121" y="106"/>
                </a:lnTo>
                <a:lnTo>
                  <a:pt x="121" y="106"/>
                </a:lnTo>
                <a:lnTo>
                  <a:pt x="117" y="104"/>
                </a:lnTo>
                <a:lnTo>
                  <a:pt x="112" y="104"/>
                </a:lnTo>
                <a:lnTo>
                  <a:pt x="112" y="104"/>
                </a:lnTo>
                <a:lnTo>
                  <a:pt x="110" y="106"/>
                </a:lnTo>
                <a:lnTo>
                  <a:pt x="110" y="106"/>
                </a:lnTo>
                <a:lnTo>
                  <a:pt x="106" y="110"/>
                </a:lnTo>
                <a:lnTo>
                  <a:pt x="100" y="114"/>
                </a:lnTo>
                <a:lnTo>
                  <a:pt x="96" y="116"/>
                </a:lnTo>
                <a:lnTo>
                  <a:pt x="91" y="121"/>
                </a:lnTo>
                <a:lnTo>
                  <a:pt x="91" y="121"/>
                </a:lnTo>
                <a:lnTo>
                  <a:pt x="85" y="123"/>
                </a:lnTo>
                <a:lnTo>
                  <a:pt x="85" y="127"/>
                </a:lnTo>
                <a:lnTo>
                  <a:pt x="83" y="131"/>
                </a:lnTo>
                <a:lnTo>
                  <a:pt x="83" y="131"/>
                </a:lnTo>
                <a:lnTo>
                  <a:pt x="81" y="135"/>
                </a:lnTo>
                <a:lnTo>
                  <a:pt x="79" y="136"/>
                </a:lnTo>
                <a:lnTo>
                  <a:pt x="77" y="140"/>
                </a:lnTo>
                <a:lnTo>
                  <a:pt x="77" y="140"/>
                </a:lnTo>
                <a:lnTo>
                  <a:pt x="77" y="142"/>
                </a:lnTo>
                <a:lnTo>
                  <a:pt x="76" y="144"/>
                </a:lnTo>
                <a:lnTo>
                  <a:pt x="74" y="144"/>
                </a:lnTo>
                <a:lnTo>
                  <a:pt x="74" y="144"/>
                </a:lnTo>
                <a:lnTo>
                  <a:pt x="70" y="144"/>
                </a:lnTo>
                <a:lnTo>
                  <a:pt x="68" y="148"/>
                </a:lnTo>
                <a:lnTo>
                  <a:pt x="64" y="152"/>
                </a:lnTo>
                <a:lnTo>
                  <a:pt x="59" y="152"/>
                </a:lnTo>
                <a:lnTo>
                  <a:pt x="59" y="152"/>
                </a:lnTo>
                <a:lnTo>
                  <a:pt x="59" y="155"/>
                </a:lnTo>
                <a:lnTo>
                  <a:pt x="59" y="161"/>
                </a:lnTo>
                <a:lnTo>
                  <a:pt x="59" y="161"/>
                </a:lnTo>
                <a:lnTo>
                  <a:pt x="60" y="165"/>
                </a:lnTo>
                <a:lnTo>
                  <a:pt x="62" y="169"/>
                </a:lnTo>
                <a:lnTo>
                  <a:pt x="64" y="174"/>
                </a:lnTo>
                <a:lnTo>
                  <a:pt x="64" y="174"/>
                </a:lnTo>
                <a:lnTo>
                  <a:pt x="66" y="186"/>
                </a:lnTo>
                <a:lnTo>
                  <a:pt x="68" y="191"/>
                </a:lnTo>
                <a:lnTo>
                  <a:pt x="68" y="191"/>
                </a:lnTo>
                <a:lnTo>
                  <a:pt x="68" y="206"/>
                </a:lnTo>
                <a:lnTo>
                  <a:pt x="68" y="206"/>
                </a:lnTo>
                <a:lnTo>
                  <a:pt x="66" y="218"/>
                </a:lnTo>
                <a:lnTo>
                  <a:pt x="66" y="223"/>
                </a:lnTo>
                <a:lnTo>
                  <a:pt x="60" y="231"/>
                </a:lnTo>
                <a:lnTo>
                  <a:pt x="49" y="240"/>
                </a:lnTo>
                <a:lnTo>
                  <a:pt x="42" y="244"/>
                </a:lnTo>
                <a:lnTo>
                  <a:pt x="34" y="250"/>
                </a:lnTo>
                <a:lnTo>
                  <a:pt x="26" y="256"/>
                </a:lnTo>
                <a:lnTo>
                  <a:pt x="30" y="261"/>
                </a:lnTo>
                <a:lnTo>
                  <a:pt x="30" y="267"/>
                </a:lnTo>
                <a:lnTo>
                  <a:pt x="34" y="271"/>
                </a:lnTo>
                <a:lnTo>
                  <a:pt x="30" y="276"/>
                </a:lnTo>
                <a:lnTo>
                  <a:pt x="25" y="274"/>
                </a:lnTo>
                <a:lnTo>
                  <a:pt x="23" y="254"/>
                </a:lnTo>
                <a:lnTo>
                  <a:pt x="23" y="227"/>
                </a:lnTo>
                <a:lnTo>
                  <a:pt x="9" y="195"/>
                </a:lnTo>
                <a:lnTo>
                  <a:pt x="25" y="182"/>
                </a:lnTo>
                <a:lnTo>
                  <a:pt x="32" y="161"/>
                </a:lnTo>
                <a:lnTo>
                  <a:pt x="38" y="155"/>
                </a:lnTo>
                <a:lnTo>
                  <a:pt x="32" y="136"/>
                </a:lnTo>
                <a:lnTo>
                  <a:pt x="34" y="102"/>
                </a:lnTo>
                <a:lnTo>
                  <a:pt x="19" y="93"/>
                </a:lnTo>
                <a:lnTo>
                  <a:pt x="4" y="89"/>
                </a:lnTo>
                <a:lnTo>
                  <a:pt x="4" y="89"/>
                </a:lnTo>
                <a:lnTo>
                  <a:pt x="4" y="89"/>
                </a:lnTo>
                <a:close/>
              </a:path>
            </a:pathLst>
          </a:custGeom>
          <a:solidFill>
            <a:schemeClr val="bg1">
              <a:lumMod val="85000"/>
            </a:schemeClr>
          </a:solidFill>
          <a:ln w="635" cap="rnd">
            <a:solidFill>
              <a:schemeClr val="bg1">
                <a:alpha val="17000"/>
              </a:schemeClr>
            </a:solidFill>
            <a:round/>
            <a:headEnd/>
            <a:tailEnd/>
          </a:ln>
        </p:spPr>
        <p:txBody>
          <a:bodyPr/>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43" name="Freeform 241"/>
          <p:cNvSpPr>
            <a:spLocks/>
          </p:cNvSpPr>
          <p:nvPr userDrawn="1"/>
        </p:nvSpPr>
        <p:spPr bwMode="auto">
          <a:xfrm>
            <a:off x="2160546" y="4735771"/>
            <a:ext cx="289087" cy="478160"/>
          </a:xfrm>
          <a:custGeom>
            <a:avLst/>
            <a:gdLst>
              <a:gd name="T0" fmla="*/ 0 w 142"/>
              <a:gd name="T1" fmla="*/ 82 h 276"/>
              <a:gd name="T2" fmla="*/ 36 w 142"/>
              <a:gd name="T3" fmla="*/ 57 h 276"/>
              <a:gd name="T4" fmla="*/ 55 w 142"/>
              <a:gd name="T5" fmla="*/ 66 h 276"/>
              <a:gd name="T6" fmla="*/ 55 w 142"/>
              <a:gd name="T7" fmla="*/ 83 h 276"/>
              <a:gd name="T8" fmla="*/ 64 w 142"/>
              <a:gd name="T9" fmla="*/ 106 h 276"/>
              <a:gd name="T10" fmla="*/ 76 w 142"/>
              <a:gd name="T11" fmla="*/ 83 h 276"/>
              <a:gd name="T12" fmla="*/ 66 w 142"/>
              <a:gd name="T13" fmla="*/ 53 h 276"/>
              <a:gd name="T14" fmla="*/ 59 w 142"/>
              <a:gd name="T15" fmla="*/ 44 h 276"/>
              <a:gd name="T16" fmla="*/ 59 w 142"/>
              <a:gd name="T17" fmla="*/ 23 h 276"/>
              <a:gd name="T18" fmla="*/ 100 w 142"/>
              <a:gd name="T19" fmla="*/ 17 h 276"/>
              <a:gd name="T20" fmla="*/ 108 w 142"/>
              <a:gd name="T21" fmla="*/ 10 h 276"/>
              <a:gd name="T22" fmla="*/ 129 w 142"/>
              <a:gd name="T23" fmla="*/ 6 h 276"/>
              <a:gd name="T24" fmla="*/ 138 w 142"/>
              <a:gd name="T25" fmla="*/ 13 h 276"/>
              <a:gd name="T26" fmla="*/ 138 w 142"/>
              <a:gd name="T27" fmla="*/ 23 h 276"/>
              <a:gd name="T28" fmla="*/ 138 w 142"/>
              <a:gd name="T29" fmla="*/ 30 h 276"/>
              <a:gd name="T30" fmla="*/ 138 w 142"/>
              <a:gd name="T31" fmla="*/ 38 h 276"/>
              <a:gd name="T32" fmla="*/ 140 w 142"/>
              <a:gd name="T33" fmla="*/ 40 h 276"/>
              <a:gd name="T34" fmla="*/ 142 w 142"/>
              <a:gd name="T35" fmla="*/ 51 h 276"/>
              <a:gd name="T36" fmla="*/ 142 w 142"/>
              <a:gd name="T37" fmla="*/ 55 h 276"/>
              <a:gd name="T38" fmla="*/ 140 w 142"/>
              <a:gd name="T39" fmla="*/ 55 h 276"/>
              <a:gd name="T40" fmla="*/ 140 w 142"/>
              <a:gd name="T41" fmla="*/ 63 h 276"/>
              <a:gd name="T42" fmla="*/ 140 w 142"/>
              <a:gd name="T43" fmla="*/ 68 h 276"/>
              <a:gd name="T44" fmla="*/ 142 w 142"/>
              <a:gd name="T45" fmla="*/ 80 h 276"/>
              <a:gd name="T46" fmla="*/ 142 w 142"/>
              <a:gd name="T47" fmla="*/ 82 h 276"/>
              <a:gd name="T48" fmla="*/ 121 w 142"/>
              <a:gd name="T49" fmla="*/ 106 h 276"/>
              <a:gd name="T50" fmla="*/ 117 w 142"/>
              <a:gd name="T51" fmla="*/ 104 h 276"/>
              <a:gd name="T52" fmla="*/ 112 w 142"/>
              <a:gd name="T53" fmla="*/ 104 h 276"/>
              <a:gd name="T54" fmla="*/ 110 w 142"/>
              <a:gd name="T55" fmla="*/ 106 h 276"/>
              <a:gd name="T56" fmla="*/ 100 w 142"/>
              <a:gd name="T57" fmla="*/ 114 h 276"/>
              <a:gd name="T58" fmla="*/ 91 w 142"/>
              <a:gd name="T59" fmla="*/ 121 h 276"/>
              <a:gd name="T60" fmla="*/ 85 w 142"/>
              <a:gd name="T61" fmla="*/ 123 h 276"/>
              <a:gd name="T62" fmla="*/ 83 w 142"/>
              <a:gd name="T63" fmla="*/ 131 h 276"/>
              <a:gd name="T64" fmla="*/ 81 w 142"/>
              <a:gd name="T65" fmla="*/ 135 h 276"/>
              <a:gd name="T66" fmla="*/ 77 w 142"/>
              <a:gd name="T67" fmla="*/ 140 h 276"/>
              <a:gd name="T68" fmla="*/ 77 w 142"/>
              <a:gd name="T69" fmla="*/ 142 h 276"/>
              <a:gd name="T70" fmla="*/ 74 w 142"/>
              <a:gd name="T71" fmla="*/ 144 h 276"/>
              <a:gd name="T72" fmla="*/ 70 w 142"/>
              <a:gd name="T73" fmla="*/ 144 h 276"/>
              <a:gd name="T74" fmla="*/ 64 w 142"/>
              <a:gd name="T75" fmla="*/ 152 h 276"/>
              <a:gd name="T76" fmla="*/ 59 w 142"/>
              <a:gd name="T77" fmla="*/ 152 h 276"/>
              <a:gd name="T78" fmla="*/ 59 w 142"/>
              <a:gd name="T79" fmla="*/ 161 h 276"/>
              <a:gd name="T80" fmla="*/ 60 w 142"/>
              <a:gd name="T81" fmla="*/ 165 h 276"/>
              <a:gd name="T82" fmla="*/ 64 w 142"/>
              <a:gd name="T83" fmla="*/ 174 h 276"/>
              <a:gd name="T84" fmla="*/ 66 w 142"/>
              <a:gd name="T85" fmla="*/ 186 h 276"/>
              <a:gd name="T86" fmla="*/ 68 w 142"/>
              <a:gd name="T87" fmla="*/ 191 h 276"/>
              <a:gd name="T88" fmla="*/ 68 w 142"/>
              <a:gd name="T89" fmla="*/ 206 h 276"/>
              <a:gd name="T90" fmla="*/ 66 w 142"/>
              <a:gd name="T91" fmla="*/ 223 h 276"/>
              <a:gd name="T92" fmla="*/ 49 w 142"/>
              <a:gd name="T93" fmla="*/ 240 h 276"/>
              <a:gd name="T94" fmla="*/ 34 w 142"/>
              <a:gd name="T95" fmla="*/ 250 h 276"/>
              <a:gd name="T96" fmla="*/ 30 w 142"/>
              <a:gd name="T97" fmla="*/ 261 h 276"/>
              <a:gd name="T98" fmla="*/ 34 w 142"/>
              <a:gd name="T99" fmla="*/ 271 h 276"/>
              <a:gd name="T100" fmla="*/ 25 w 142"/>
              <a:gd name="T101" fmla="*/ 274 h 276"/>
              <a:gd name="T102" fmla="*/ 23 w 142"/>
              <a:gd name="T103" fmla="*/ 227 h 276"/>
              <a:gd name="T104" fmla="*/ 25 w 142"/>
              <a:gd name="T105" fmla="*/ 182 h 276"/>
              <a:gd name="T106" fmla="*/ 38 w 142"/>
              <a:gd name="T107" fmla="*/ 155 h 276"/>
              <a:gd name="T108" fmla="*/ 34 w 142"/>
              <a:gd name="T109" fmla="*/ 102 h 276"/>
              <a:gd name="T110" fmla="*/ 4 w 142"/>
              <a:gd name="T111" fmla="*/ 89 h 276"/>
              <a:gd name="T112" fmla="*/ 4 w 142"/>
              <a:gd name="T113" fmla="*/ 89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42" h="276">
                <a:moveTo>
                  <a:pt x="4" y="89"/>
                </a:moveTo>
                <a:lnTo>
                  <a:pt x="0" y="82"/>
                </a:lnTo>
                <a:lnTo>
                  <a:pt x="0" y="72"/>
                </a:lnTo>
                <a:lnTo>
                  <a:pt x="36" y="57"/>
                </a:lnTo>
                <a:lnTo>
                  <a:pt x="43" y="65"/>
                </a:lnTo>
                <a:lnTo>
                  <a:pt x="55" y="66"/>
                </a:lnTo>
                <a:lnTo>
                  <a:pt x="59" y="78"/>
                </a:lnTo>
                <a:lnTo>
                  <a:pt x="55" y="83"/>
                </a:lnTo>
                <a:lnTo>
                  <a:pt x="55" y="93"/>
                </a:lnTo>
                <a:lnTo>
                  <a:pt x="64" y="106"/>
                </a:lnTo>
                <a:lnTo>
                  <a:pt x="70" y="91"/>
                </a:lnTo>
                <a:lnTo>
                  <a:pt x="76" y="83"/>
                </a:lnTo>
                <a:lnTo>
                  <a:pt x="77" y="68"/>
                </a:lnTo>
                <a:lnTo>
                  <a:pt x="66" y="53"/>
                </a:lnTo>
                <a:lnTo>
                  <a:pt x="59" y="44"/>
                </a:lnTo>
                <a:lnTo>
                  <a:pt x="59" y="44"/>
                </a:lnTo>
                <a:lnTo>
                  <a:pt x="59" y="23"/>
                </a:lnTo>
                <a:lnTo>
                  <a:pt x="59" y="23"/>
                </a:lnTo>
                <a:lnTo>
                  <a:pt x="59" y="15"/>
                </a:lnTo>
                <a:lnTo>
                  <a:pt x="100" y="17"/>
                </a:lnTo>
                <a:lnTo>
                  <a:pt x="100" y="17"/>
                </a:lnTo>
                <a:lnTo>
                  <a:pt x="108" y="10"/>
                </a:lnTo>
                <a:lnTo>
                  <a:pt x="113" y="17"/>
                </a:lnTo>
                <a:lnTo>
                  <a:pt x="129" y="6"/>
                </a:lnTo>
                <a:lnTo>
                  <a:pt x="138" y="0"/>
                </a:lnTo>
                <a:lnTo>
                  <a:pt x="138" y="13"/>
                </a:lnTo>
                <a:lnTo>
                  <a:pt x="138" y="13"/>
                </a:lnTo>
                <a:lnTo>
                  <a:pt x="138" y="23"/>
                </a:lnTo>
                <a:lnTo>
                  <a:pt x="138" y="23"/>
                </a:lnTo>
                <a:lnTo>
                  <a:pt x="138" y="30"/>
                </a:lnTo>
                <a:lnTo>
                  <a:pt x="138" y="34"/>
                </a:lnTo>
                <a:lnTo>
                  <a:pt x="138" y="38"/>
                </a:lnTo>
                <a:lnTo>
                  <a:pt x="138" y="38"/>
                </a:lnTo>
                <a:lnTo>
                  <a:pt x="140" y="40"/>
                </a:lnTo>
                <a:lnTo>
                  <a:pt x="142" y="46"/>
                </a:lnTo>
                <a:lnTo>
                  <a:pt x="142" y="51"/>
                </a:lnTo>
                <a:lnTo>
                  <a:pt x="142" y="51"/>
                </a:lnTo>
                <a:lnTo>
                  <a:pt x="142" y="55"/>
                </a:lnTo>
                <a:lnTo>
                  <a:pt x="142" y="55"/>
                </a:lnTo>
                <a:lnTo>
                  <a:pt x="140" y="55"/>
                </a:lnTo>
                <a:lnTo>
                  <a:pt x="140" y="59"/>
                </a:lnTo>
                <a:lnTo>
                  <a:pt x="140" y="63"/>
                </a:lnTo>
                <a:lnTo>
                  <a:pt x="140" y="68"/>
                </a:lnTo>
                <a:lnTo>
                  <a:pt x="140" y="68"/>
                </a:lnTo>
                <a:lnTo>
                  <a:pt x="142" y="76"/>
                </a:lnTo>
                <a:lnTo>
                  <a:pt x="142" y="80"/>
                </a:lnTo>
                <a:lnTo>
                  <a:pt x="142" y="82"/>
                </a:lnTo>
                <a:lnTo>
                  <a:pt x="142" y="82"/>
                </a:lnTo>
                <a:lnTo>
                  <a:pt x="130" y="93"/>
                </a:lnTo>
                <a:lnTo>
                  <a:pt x="121" y="106"/>
                </a:lnTo>
                <a:lnTo>
                  <a:pt x="121" y="106"/>
                </a:lnTo>
                <a:lnTo>
                  <a:pt x="117" y="104"/>
                </a:lnTo>
                <a:lnTo>
                  <a:pt x="112" y="104"/>
                </a:lnTo>
                <a:lnTo>
                  <a:pt x="112" y="104"/>
                </a:lnTo>
                <a:lnTo>
                  <a:pt x="110" y="106"/>
                </a:lnTo>
                <a:lnTo>
                  <a:pt x="110" y="106"/>
                </a:lnTo>
                <a:lnTo>
                  <a:pt x="106" y="110"/>
                </a:lnTo>
                <a:lnTo>
                  <a:pt x="100" y="114"/>
                </a:lnTo>
                <a:lnTo>
                  <a:pt x="96" y="116"/>
                </a:lnTo>
                <a:lnTo>
                  <a:pt x="91" y="121"/>
                </a:lnTo>
                <a:lnTo>
                  <a:pt x="91" y="121"/>
                </a:lnTo>
                <a:lnTo>
                  <a:pt x="85" y="123"/>
                </a:lnTo>
                <a:lnTo>
                  <a:pt x="85" y="127"/>
                </a:lnTo>
                <a:lnTo>
                  <a:pt x="83" y="131"/>
                </a:lnTo>
                <a:lnTo>
                  <a:pt x="83" y="131"/>
                </a:lnTo>
                <a:lnTo>
                  <a:pt x="81" y="135"/>
                </a:lnTo>
                <a:lnTo>
                  <a:pt x="79" y="136"/>
                </a:lnTo>
                <a:lnTo>
                  <a:pt x="77" y="140"/>
                </a:lnTo>
                <a:lnTo>
                  <a:pt x="77" y="140"/>
                </a:lnTo>
                <a:lnTo>
                  <a:pt x="77" y="142"/>
                </a:lnTo>
                <a:lnTo>
                  <a:pt x="76" y="144"/>
                </a:lnTo>
                <a:lnTo>
                  <a:pt x="74" y="144"/>
                </a:lnTo>
                <a:lnTo>
                  <a:pt x="74" y="144"/>
                </a:lnTo>
                <a:lnTo>
                  <a:pt x="70" y="144"/>
                </a:lnTo>
                <a:lnTo>
                  <a:pt x="68" y="148"/>
                </a:lnTo>
                <a:lnTo>
                  <a:pt x="64" y="152"/>
                </a:lnTo>
                <a:lnTo>
                  <a:pt x="59" y="152"/>
                </a:lnTo>
                <a:lnTo>
                  <a:pt x="59" y="152"/>
                </a:lnTo>
                <a:lnTo>
                  <a:pt x="59" y="155"/>
                </a:lnTo>
                <a:lnTo>
                  <a:pt x="59" y="161"/>
                </a:lnTo>
                <a:lnTo>
                  <a:pt x="59" y="161"/>
                </a:lnTo>
                <a:lnTo>
                  <a:pt x="60" y="165"/>
                </a:lnTo>
                <a:lnTo>
                  <a:pt x="62" y="169"/>
                </a:lnTo>
                <a:lnTo>
                  <a:pt x="64" y="174"/>
                </a:lnTo>
                <a:lnTo>
                  <a:pt x="64" y="174"/>
                </a:lnTo>
                <a:lnTo>
                  <a:pt x="66" y="186"/>
                </a:lnTo>
                <a:lnTo>
                  <a:pt x="68" y="191"/>
                </a:lnTo>
                <a:lnTo>
                  <a:pt x="68" y="191"/>
                </a:lnTo>
                <a:lnTo>
                  <a:pt x="68" y="206"/>
                </a:lnTo>
                <a:lnTo>
                  <a:pt x="68" y="206"/>
                </a:lnTo>
                <a:lnTo>
                  <a:pt x="66" y="218"/>
                </a:lnTo>
                <a:lnTo>
                  <a:pt x="66" y="223"/>
                </a:lnTo>
                <a:lnTo>
                  <a:pt x="60" y="231"/>
                </a:lnTo>
                <a:lnTo>
                  <a:pt x="49" y="240"/>
                </a:lnTo>
                <a:lnTo>
                  <a:pt x="42" y="244"/>
                </a:lnTo>
                <a:lnTo>
                  <a:pt x="34" y="250"/>
                </a:lnTo>
                <a:lnTo>
                  <a:pt x="26" y="256"/>
                </a:lnTo>
                <a:lnTo>
                  <a:pt x="30" y="261"/>
                </a:lnTo>
                <a:lnTo>
                  <a:pt x="30" y="267"/>
                </a:lnTo>
                <a:lnTo>
                  <a:pt x="34" y="271"/>
                </a:lnTo>
                <a:lnTo>
                  <a:pt x="30" y="276"/>
                </a:lnTo>
                <a:lnTo>
                  <a:pt x="25" y="274"/>
                </a:lnTo>
                <a:lnTo>
                  <a:pt x="23" y="254"/>
                </a:lnTo>
                <a:lnTo>
                  <a:pt x="23" y="227"/>
                </a:lnTo>
                <a:lnTo>
                  <a:pt x="9" y="195"/>
                </a:lnTo>
                <a:lnTo>
                  <a:pt x="25" y="182"/>
                </a:lnTo>
                <a:lnTo>
                  <a:pt x="32" y="161"/>
                </a:lnTo>
                <a:lnTo>
                  <a:pt x="38" y="155"/>
                </a:lnTo>
                <a:lnTo>
                  <a:pt x="32" y="136"/>
                </a:lnTo>
                <a:lnTo>
                  <a:pt x="34" y="102"/>
                </a:lnTo>
                <a:lnTo>
                  <a:pt x="19" y="93"/>
                </a:lnTo>
                <a:lnTo>
                  <a:pt x="4" y="89"/>
                </a:lnTo>
                <a:lnTo>
                  <a:pt x="4" y="89"/>
                </a:lnTo>
                <a:lnTo>
                  <a:pt x="4" y="89"/>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44" name="Freeform 242"/>
          <p:cNvSpPr>
            <a:spLocks/>
          </p:cNvSpPr>
          <p:nvPr userDrawn="1"/>
        </p:nvSpPr>
        <p:spPr bwMode="auto">
          <a:xfrm>
            <a:off x="1863315" y="4938471"/>
            <a:ext cx="254479" cy="271996"/>
          </a:xfrm>
          <a:custGeom>
            <a:avLst/>
            <a:gdLst>
              <a:gd name="T0" fmla="*/ 8 w 125"/>
              <a:gd name="T1" fmla="*/ 154 h 157"/>
              <a:gd name="T2" fmla="*/ 8 w 125"/>
              <a:gd name="T3" fmla="*/ 146 h 157"/>
              <a:gd name="T4" fmla="*/ 12 w 125"/>
              <a:gd name="T5" fmla="*/ 144 h 157"/>
              <a:gd name="T6" fmla="*/ 10 w 125"/>
              <a:gd name="T7" fmla="*/ 131 h 157"/>
              <a:gd name="T8" fmla="*/ 0 w 125"/>
              <a:gd name="T9" fmla="*/ 116 h 157"/>
              <a:gd name="T10" fmla="*/ 0 w 125"/>
              <a:gd name="T11" fmla="*/ 72 h 157"/>
              <a:gd name="T12" fmla="*/ 15 w 125"/>
              <a:gd name="T13" fmla="*/ 72 h 157"/>
              <a:gd name="T14" fmla="*/ 15 w 125"/>
              <a:gd name="T15" fmla="*/ 14 h 157"/>
              <a:gd name="T16" fmla="*/ 42 w 125"/>
              <a:gd name="T17" fmla="*/ 10 h 157"/>
              <a:gd name="T18" fmla="*/ 51 w 125"/>
              <a:gd name="T19" fmla="*/ 16 h 157"/>
              <a:gd name="T20" fmla="*/ 76 w 125"/>
              <a:gd name="T21" fmla="*/ 0 h 157"/>
              <a:gd name="T22" fmla="*/ 80 w 125"/>
              <a:gd name="T23" fmla="*/ 16 h 157"/>
              <a:gd name="T24" fmla="*/ 85 w 125"/>
              <a:gd name="T25" fmla="*/ 23 h 157"/>
              <a:gd name="T26" fmla="*/ 89 w 125"/>
              <a:gd name="T27" fmla="*/ 35 h 157"/>
              <a:gd name="T28" fmla="*/ 99 w 125"/>
              <a:gd name="T29" fmla="*/ 42 h 157"/>
              <a:gd name="T30" fmla="*/ 106 w 125"/>
              <a:gd name="T31" fmla="*/ 52 h 157"/>
              <a:gd name="T32" fmla="*/ 110 w 125"/>
              <a:gd name="T33" fmla="*/ 67 h 157"/>
              <a:gd name="T34" fmla="*/ 125 w 125"/>
              <a:gd name="T35" fmla="*/ 72 h 157"/>
              <a:gd name="T36" fmla="*/ 125 w 125"/>
              <a:gd name="T37" fmla="*/ 84 h 157"/>
              <a:gd name="T38" fmla="*/ 112 w 125"/>
              <a:gd name="T39" fmla="*/ 87 h 157"/>
              <a:gd name="T40" fmla="*/ 97 w 125"/>
              <a:gd name="T41" fmla="*/ 105 h 157"/>
              <a:gd name="T42" fmla="*/ 89 w 125"/>
              <a:gd name="T43" fmla="*/ 118 h 157"/>
              <a:gd name="T44" fmla="*/ 80 w 125"/>
              <a:gd name="T45" fmla="*/ 118 h 157"/>
              <a:gd name="T46" fmla="*/ 78 w 125"/>
              <a:gd name="T47" fmla="*/ 133 h 157"/>
              <a:gd name="T48" fmla="*/ 61 w 125"/>
              <a:gd name="T49" fmla="*/ 137 h 157"/>
              <a:gd name="T50" fmla="*/ 46 w 125"/>
              <a:gd name="T51" fmla="*/ 127 h 157"/>
              <a:gd name="T52" fmla="*/ 38 w 125"/>
              <a:gd name="T53" fmla="*/ 127 h 157"/>
              <a:gd name="T54" fmla="*/ 36 w 125"/>
              <a:gd name="T55" fmla="*/ 144 h 157"/>
              <a:gd name="T56" fmla="*/ 23 w 125"/>
              <a:gd name="T57" fmla="*/ 157 h 157"/>
              <a:gd name="T58" fmla="*/ 8 w 125"/>
              <a:gd name="T59" fmla="*/ 154 h 157"/>
              <a:gd name="T60" fmla="*/ 8 w 125"/>
              <a:gd name="T61" fmla="*/ 154 h 157"/>
              <a:gd name="T62" fmla="*/ 8 w 125"/>
              <a:gd name="T63" fmla="*/ 154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5" h="157">
                <a:moveTo>
                  <a:pt x="8" y="154"/>
                </a:moveTo>
                <a:lnTo>
                  <a:pt x="8" y="146"/>
                </a:lnTo>
                <a:lnTo>
                  <a:pt x="12" y="144"/>
                </a:lnTo>
                <a:lnTo>
                  <a:pt x="10" y="131"/>
                </a:lnTo>
                <a:lnTo>
                  <a:pt x="0" y="116"/>
                </a:lnTo>
                <a:lnTo>
                  <a:pt x="0" y="72"/>
                </a:lnTo>
                <a:lnTo>
                  <a:pt x="15" y="72"/>
                </a:lnTo>
                <a:lnTo>
                  <a:pt x="15" y="14"/>
                </a:lnTo>
                <a:lnTo>
                  <a:pt x="42" y="10"/>
                </a:lnTo>
                <a:lnTo>
                  <a:pt x="51" y="16"/>
                </a:lnTo>
                <a:lnTo>
                  <a:pt x="76" y="0"/>
                </a:lnTo>
                <a:lnTo>
                  <a:pt x="80" y="16"/>
                </a:lnTo>
                <a:lnTo>
                  <a:pt x="85" y="23"/>
                </a:lnTo>
                <a:lnTo>
                  <a:pt x="89" y="35"/>
                </a:lnTo>
                <a:lnTo>
                  <a:pt x="99" y="42"/>
                </a:lnTo>
                <a:lnTo>
                  <a:pt x="106" y="52"/>
                </a:lnTo>
                <a:lnTo>
                  <a:pt x="110" y="67"/>
                </a:lnTo>
                <a:lnTo>
                  <a:pt x="125" y="72"/>
                </a:lnTo>
                <a:lnTo>
                  <a:pt x="125" y="84"/>
                </a:lnTo>
                <a:lnTo>
                  <a:pt x="112" y="87"/>
                </a:lnTo>
                <a:lnTo>
                  <a:pt x="97" y="105"/>
                </a:lnTo>
                <a:lnTo>
                  <a:pt x="89" y="118"/>
                </a:lnTo>
                <a:lnTo>
                  <a:pt x="80" y="118"/>
                </a:lnTo>
                <a:lnTo>
                  <a:pt x="78" y="133"/>
                </a:lnTo>
                <a:lnTo>
                  <a:pt x="61" y="137"/>
                </a:lnTo>
                <a:lnTo>
                  <a:pt x="46" y="127"/>
                </a:lnTo>
                <a:lnTo>
                  <a:pt x="38" y="127"/>
                </a:lnTo>
                <a:lnTo>
                  <a:pt x="36" y="144"/>
                </a:lnTo>
                <a:lnTo>
                  <a:pt x="23" y="157"/>
                </a:lnTo>
                <a:lnTo>
                  <a:pt x="8" y="154"/>
                </a:lnTo>
                <a:lnTo>
                  <a:pt x="8" y="154"/>
                </a:lnTo>
                <a:lnTo>
                  <a:pt x="8" y="154"/>
                </a:lnTo>
                <a:close/>
              </a:path>
            </a:pathLst>
          </a:custGeom>
          <a:solidFill>
            <a:schemeClr val="bg1">
              <a:lumMod val="85000"/>
            </a:schemeClr>
          </a:solidFill>
          <a:ln w="635" cap="rnd">
            <a:solidFill>
              <a:schemeClr val="bg1">
                <a:alpha val="17000"/>
              </a:schemeClr>
            </a:solidFill>
            <a:round/>
            <a:headEnd/>
            <a:tailEnd/>
          </a:ln>
        </p:spPr>
        <p:txBody>
          <a:bodyPr/>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45" name="Freeform 243"/>
          <p:cNvSpPr>
            <a:spLocks/>
          </p:cNvSpPr>
          <p:nvPr userDrawn="1"/>
        </p:nvSpPr>
        <p:spPr bwMode="auto">
          <a:xfrm>
            <a:off x="1863315" y="4938471"/>
            <a:ext cx="254479" cy="271996"/>
          </a:xfrm>
          <a:custGeom>
            <a:avLst/>
            <a:gdLst>
              <a:gd name="T0" fmla="*/ 8 w 125"/>
              <a:gd name="T1" fmla="*/ 154 h 157"/>
              <a:gd name="T2" fmla="*/ 8 w 125"/>
              <a:gd name="T3" fmla="*/ 146 h 157"/>
              <a:gd name="T4" fmla="*/ 12 w 125"/>
              <a:gd name="T5" fmla="*/ 144 h 157"/>
              <a:gd name="T6" fmla="*/ 10 w 125"/>
              <a:gd name="T7" fmla="*/ 131 h 157"/>
              <a:gd name="T8" fmla="*/ 0 w 125"/>
              <a:gd name="T9" fmla="*/ 116 h 157"/>
              <a:gd name="T10" fmla="*/ 0 w 125"/>
              <a:gd name="T11" fmla="*/ 72 h 157"/>
              <a:gd name="T12" fmla="*/ 15 w 125"/>
              <a:gd name="T13" fmla="*/ 72 h 157"/>
              <a:gd name="T14" fmla="*/ 15 w 125"/>
              <a:gd name="T15" fmla="*/ 14 h 157"/>
              <a:gd name="T16" fmla="*/ 42 w 125"/>
              <a:gd name="T17" fmla="*/ 10 h 157"/>
              <a:gd name="T18" fmla="*/ 51 w 125"/>
              <a:gd name="T19" fmla="*/ 16 h 157"/>
              <a:gd name="T20" fmla="*/ 76 w 125"/>
              <a:gd name="T21" fmla="*/ 0 h 157"/>
              <a:gd name="T22" fmla="*/ 80 w 125"/>
              <a:gd name="T23" fmla="*/ 16 h 157"/>
              <a:gd name="T24" fmla="*/ 85 w 125"/>
              <a:gd name="T25" fmla="*/ 23 h 157"/>
              <a:gd name="T26" fmla="*/ 89 w 125"/>
              <a:gd name="T27" fmla="*/ 35 h 157"/>
              <a:gd name="T28" fmla="*/ 99 w 125"/>
              <a:gd name="T29" fmla="*/ 42 h 157"/>
              <a:gd name="T30" fmla="*/ 106 w 125"/>
              <a:gd name="T31" fmla="*/ 52 h 157"/>
              <a:gd name="T32" fmla="*/ 110 w 125"/>
              <a:gd name="T33" fmla="*/ 67 h 157"/>
              <a:gd name="T34" fmla="*/ 125 w 125"/>
              <a:gd name="T35" fmla="*/ 72 h 157"/>
              <a:gd name="T36" fmla="*/ 125 w 125"/>
              <a:gd name="T37" fmla="*/ 84 h 157"/>
              <a:gd name="T38" fmla="*/ 112 w 125"/>
              <a:gd name="T39" fmla="*/ 87 h 157"/>
              <a:gd name="T40" fmla="*/ 97 w 125"/>
              <a:gd name="T41" fmla="*/ 105 h 157"/>
              <a:gd name="T42" fmla="*/ 89 w 125"/>
              <a:gd name="T43" fmla="*/ 118 h 157"/>
              <a:gd name="T44" fmla="*/ 80 w 125"/>
              <a:gd name="T45" fmla="*/ 118 h 157"/>
              <a:gd name="T46" fmla="*/ 78 w 125"/>
              <a:gd name="T47" fmla="*/ 133 h 157"/>
              <a:gd name="T48" fmla="*/ 61 w 125"/>
              <a:gd name="T49" fmla="*/ 137 h 157"/>
              <a:gd name="T50" fmla="*/ 46 w 125"/>
              <a:gd name="T51" fmla="*/ 127 h 157"/>
              <a:gd name="T52" fmla="*/ 38 w 125"/>
              <a:gd name="T53" fmla="*/ 127 h 157"/>
              <a:gd name="T54" fmla="*/ 36 w 125"/>
              <a:gd name="T55" fmla="*/ 144 h 157"/>
              <a:gd name="T56" fmla="*/ 23 w 125"/>
              <a:gd name="T57" fmla="*/ 157 h 157"/>
              <a:gd name="T58" fmla="*/ 8 w 125"/>
              <a:gd name="T59" fmla="*/ 154 h 157"/>
              <a:gd name="T60" fmla="*/ 8 w 125"/>
              <a:gd name="T61" fmla="*/ 154 h 157"/>
              <a:gd name="T62" fmla="*/ 8 w 125"/>
              <a:gd name="T63" fmla="*/ 154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5" h="157">
                <a:moveTo>
                  <a:pt x="8" y="154"/>
                </a:moveTo>
                <a:lnTo>
                  <a:pt x="8" y="146"/>
                </a:lnTo>
                <a:lnTo>
                  <a:pt x="12" y="144"/>
                </a:lnTo>
                <a:lnTo>
                  <a:pt x="10" y="131"/>
                </a:lnTo>
                <a:lnTo>
                  <a:pt x="0" y="116"/>
                </a:lnTo>
                <a:lnTo>
                  <a:pt x="0" y="72"/>
                </a:lnTo>
                <a:lnTo>
                  <a:pt x="15" y="72"/>
                </a:lnTo>
                <a:lnTo>
                  <a:pt x="15" y="14"/>
                </a:lnTo>
                <a:lnTo>
                  <a:pt x="42" y="10"/>
                </a:lnTo>
                <a:lnTo>
                  <a:pt x="51" y="16"/>
                </a:lnTo>
                <a:lnTo>
                  <a:pt x="76" y="0"/>
                </a:lnTo>
                <a:lnTo>
                  <a:pt x="80" y="16"/>
                </a:lnTo>
                <a:lnTo>
                  <a:pt x="85" y="23"/>
                </a:lnTo>
                <a:lnTo>
                  <a:pt x="89" y="35"/>
                </a:lnTo>
                <a:lnTo>
                  <a:pt x="99" y="42"/>
                </a:lnTo>
                <a:lnTo>
                  <a:pt x="106" y="52"/>
                </a:lnTo>
                <a:lnTo>
                  <a:pt x="110" y="67"/>
                </a:lnTo>
                <a:lnTo>
                  <a:pt x="125" y="72"/>
                </a:lnTo>
                <a:lnTo>
                  <a:pt x="125" y="84"/>
                </a:lnTo>
                <a:lnTo>
                  <a:pt x="112" y="87"/>
                </a:lnTo>
                <a:lnTo>
                  <a:pt x="97" y="105"/>
                </a:lnTo>
                <a:lnTo>
                  <a:pt x="89" y="118"/>
                </a:lnTo>
                <a:lnTo>
                  <a:pt x="80" y="118"/>
                </a:lnTo>
                <a:lnTo>
                  <a:pt x="78" y="133"/>
                </a:lnTo>
                <a:lnTo>
                  <a:pt x="61" y="137"/>
                </a:lnTo>
                <a:lnTo>
                  <a:pt x="46" y="127"/>
                </a:lnTo>
                <a:lnTo>
                  <a:pt x="38" y="127"/>
                </a:lnTo>
                <a:lnTo>
                  <a:pt x="36" y="144"/>
                </a:lnTo>
                <a:lnTo>
                  <a:pt x="23" y="157"/>
                </a:lnTo>
                <a:lnTo>
                  <a:pt x="8" y="154"/>
                </a:lnTo>
                <a:lnTo>
                  <a:pt x="8" y="154"/>
                </a:lnTo>
                <a:lnTo>
                  <a:pt x="8" y="154"/>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46" name="Freeform 244"/>
          <p:cNvSpPr>
            <a:spLocks/>
          </p:cNvSpPr>
          <p:nvPr userDrawn="1"/>
        </p:nvSpPr>
        <p:spPr bwMode="auto">
          <a:xfrm>
            <a:off x="2113723" y="4503623"/>
            <a:ext cx="61075" cy="62368"/>
          </a:xfrm>
          <a:custGeom>
            <a:avLst/>
            <a:gdLst>
              <a:gd name="T0" fmla="*/ 4 w 30"/>
              <a:gd name="T1" fmla="*/ 32 h 36"/>
              <a:gd name="T2" fmla="*/ 13 w 30"/>
              <a:gd name="T3" fmla="*/ 36 h 36"/>
              <a:gd name="T4" fmla="*/ 29 w 30"/>
              <a:gd name="T5" fmla="*/ 21 h 36"/>
              <a:gd name="T6" fmla="*/ 30 w 30"/>
              <a:gd name="T7" fmla="*/ 11 h 36"/>
              <a:gd name="T8" fmla="*/ 23 w 30"/>
              <a:gd name="T9" fmla="*/ 11 h 36"/>
              <a:gd name="T10" fmla="*/ 25 w 30"/>
              <a:gd name="T11" fmla="*/ 0 h 36"/>
              <a:gd name="T12" fmla="*/ 21 w 30"/>
              <a:gd name="T13" fmla="*/ 0 h 36"/>
              <a:gd name="T14" fmla="*/ 15 w 30"/>
              <a:gd name="T15" fmla="*/ 6 h 36"/>
              <a:gd name="T16" fmla="*/ 0 w 30"/>
              <a:gd name="T17" fmla="*/ 6 h 36"/>
              <a:gd name="T18" fmla="*/ 8 w 30"/>
              <a:gd name="T19" fmla="*/ 13 h 36"/>
              <a:gd name="T20" fmla="*/ 4 w 30"/>
              <a:gd name="T21" fmla="*/ 32 h 36"/>
              <a:gd name="T22" fmla="*/ 4 w 30"/>
              <a:gd name="T23" fmla="*/ 32 h 36"/>
              <a:gd name="T24" fmla="*/ 4 w 30"/>
              <a:gd name="T25" fmla="*/ 32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0" h="36">
                <a:moveTo>
                  <a:pt x="4" y="32"/>
                </a:moveTo>
                <a:lnTo>
                  <a:pt x="13" y="36"/>
                </a:lnTo>
                <a:lnTo>
                  <a:pt x="29" y="21"/>
                </a:lnTo>
                <a:lnTo>
                  <a:pt x="30" y="11"/>
                </a:lnTo>
                <a:lnTo>
                  <a:pt x="23" y="11"/>
                </a:lnTo>
                <a:lnTo>
                  <a:pt x="25" y="0"/>
                </a:lnTo>
                <a:lnTo>
                  <a:pt x="21" y="0"/>
                </a:lnTo>
                <a:lnTo>
                  <a:pt x="15" y="6"/>
                </a:lnTo>
                <a:lnTo>
                  <a:pt x="0" y="6"/>
                </a:lnTo>
                <a:lnTo>
                  <a:pt x="8" y="13"/>
                </a:lnTo>
                <a:lnTo>
                  <a:pt x="4" y="32"/>
                </a:lnTo>
                <a:lnTo>
                  <a:pt x="4" y="32"/>
                </a:lnTo>
                <a:lnTo>
                  <a:pt x="4" y="32"/>
                </a:lnTo>
                <a:close/>
              </a:path>
            </a:pathLst>
          </a:custGeom>
          <a:solidFill>
            <a:schemeClr val="bg1">
              <a:lumMod val="85000"/>
            </a:schemeClr>
          </a:solidFill>
          <a:ln w="635" cap="rnd">
            <a:solidFill>
              <a:schemeClr val="bg1">
                <a:alpha val="17000"/>
              </a:schemeClr>
            </a:solidFill>
            <a:round/>
            <a:headEnd/>
            <a:tailEnd/>
          </a:ln>
        </p:spPr>
        <p:txBody>
          <a:bodyPr/>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47" name="Freeform 245"/>
          <p:cNvSpPr>
            <a:spLocks/>
          </p:cNvSpPr>
          <p:nvPr userDrawn="1"/>
        </p:nvSpPr>
        <p:spPr bwMode="auto">
          <a:xfrm>
            <a:off x="2113723" y="4503623"/>
            <a:ext cx="61075" cy="62368"/>
          </a:xfrm>
          <a:custGeom>
            <a:avLst/>
            <a:gdLst>
              <a:gd name="T0" fmla="*/ 4 w 30"/>
              <a:gd name="T1" fmla="*/ 32 h 36"/>
              <a:gd name="T2" fmla="*/ 13 w 30"/>
              <a:gd name="T3" fmla="*/ 36 h 36"/>
              <a:gd name="T4" fmla="*/ 29 w 30"/>
              <a:gd name="T5" fmla="*/ 21 h 36"/>
              <a:gd name="T6" fmla="*/ 30 w 30"/>
              <a:gd name="T7" fmla="*/ 11 h 36"/>
              <a:gd name="T8" fmla="*/ 23 w 30"/>
              <a:gd name="T9" fmla="*/ 11 h 36"/>
              <a:gd name="T10" fmla="*/ 25 w 30"/>
              <a:gd name="T11" fmla="*/ 0 h 36"/>
              <a:gd name="T12" fmla="*/ 21 w 30"/>
              <a:gd name="T13" fmla="*/ 0 h 36"/>
              <a:gd name="T14" fmla="*/ 15 w 30"/>
              <a:gd name="T15" fmla="*/ 6 h 36"/>
              <a:gd name="T16" fmla="*/ 0 w 30"/>
              <a:gd name="T17" fmla="*/ 6 h 36"/>
              <a:gd name="T18" fmla="*/ 8 w 30"/>
              <a:gd name="T19" fmla="*/ 13 h 36"/>
              <a:gd name="T20" fmla="*/ 4 w 30"/>
              <a:gd name="T21" fmla="*/ 32 h 36"/>
              <a:gd name="T22" fmla="*/ 4 w 30"/>
              <a:gd name="T23" fmla="*/ 32 h 36"/>
              <a:gd name="T24" fmla="*/ 4 w 30"/>
              <a:gd name="T25" fmla="*/ 32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0" h="36">
                <a:moveTo>
                  <a:pt x="4" y="32"/>
                </a:moveTo>
                <a:lnTo>
                  <a:pt x="13" y="36"/>
                </a:lnTo>
                <a:lnTo>
                  <a:pt x="29" y="21"/>
                </a:lnTo>
                <a:lnTo>
                  <a:pt x="30" y="11"/>
                </a:lnTo>
                <a:lnTo>
                  <a:pt x="23" y="11"/>
                </a:lnTo>
                <a:lnTo>
                  <a:pt x="25" y="0"/>
                </a:lnTo>
                <a:lnTo>
                  <a:pt x="21" y="0"/>
                </a:lnTo>
                <a:lnTo>
                  <a:pt x="15" y="6"/>
                </a:lnTo>
                <a:lnTo>
                  <a:pt x="0" y="6"/>
                </a:lnTo>
                <a:lnTo>
                  <a:pt x="8" y="13"/>
                </a:lnTo>
                <a:lnTo>
                  <a:pt x="4" y="32"/>
                </a:lnTo>
                <a:lnTo>
                  <a:pt x="4" y="32"/>
                </a:lnTo>
                <a:lnTo>
                  <a:pt x="4" y="32"/>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48" name="Freeform 246"/>
          <p:cNvSpPr>
            <a:spLocks/>
          </p:cNvSpPr>
          <p:nvPr userDrawn="1"/>
        </p:nvSpPr>
        <p:spPr bwMode="auto">
          <a:xfrm>
            <a:off x="2221621" y="4699391"/>
            <a:ext cx="95684" cy="220023"/>
          </a:xfrm>
          <a:custGeom>
            <a:avLst/>
            <a:gdLst>
              <a:gd name="T0" fmla="*/ 6 w 47"/>
              <a:gd name="T1" fmla="*/ 78 h 127"/>
              <a:gd name="T2" fmla="*/ 13 w 47"/>
              <a:gd name="T3" fmla="*/ 86 h 127"/>
              <a:gd name="T4" fmla="*/ 25 w 47"/>
              <a:gd name="T5" fmla="*/ 87 h 127"/>
              <a:gd name="T6" fmla="*/ 29 w 47"/>
              <a:gd name="T7" fmla="*/ 101 h 127"/>
              <a:gd name="T8" fmla="*/ 27 w 47"/>
              <a:gd name="T9" fmla="*/ 104 h 127"/>
              <a:gd name="T10" fmla="*/ 25 w 47"/>
              <a:gd name="T11" fmla="*/ 114 h 127"/>
              <a:gd name="T12" fmla="*/ 25 w 47"/>
              <a:gd name="T13" fmla="*/ 114 h 127"/>
              <a:gd name="T14" fmla="*/ 36 w 47"/>
              <a:gd name="T15" fmla="*/ 127 h 127"/>
              <a:gd name="T16" fmla="*/ 40 w 47"/>
              <a:gd name="T17" fmla="*/ 112 h 127"/>
              <a:gd name="T18" fmla="*/ 46 w 47"/>
              <a:gd name="T19" fmla="*/ 104 h 127"/>
              <a:gd name="T20" fmla="*/ 47 w 47"/>
              <a:gd name="T21" fmla="*/ 89 h 127"/>
              <a:gd name="T22" fmla="*/ 36 w 47"/>
              <a:gd name="T23" fmla="*/ 74 h 127"/>
              <a:gd name="T24" fmla="*/ 30 w 47"/>
              <a:gd name="T25" fmla="*/ 65 h 127"/>
              <a:gd name="T26" fmla="*/ 30 w 47"/>
              <a:gd name="T27" fmla="*/ 36 h 127"/>
              <a:gd name="T28" fmla="*/ 30 w 47"/>
              <a:gd name="T29" fmla="*/ 23 h 127"/>
              <a:gd name="T30" fmla="*/ 27 w 47"/>
              <a:gd name="T31" fmla="*/ 10 h 127"/>
              <a:gd name="T32" fmla="*/ 12 w 47"/>
              <a:gd name="T33" fmla="*/ 0 h 127"/>
              <a:gd name="T34" fmla="*/ 4 w 47"/>
              <a:gd name="T35" fmla="*/ 0 h 127"/>
              <a:gd name="T36" fmla="*/ 0 w 47"/>
              <a:gd name="T37" fmla="*/ 4 h 127"/>
              <a:gd name="T38" fmla="*/ 10 w 47"/>
              <a:gd name="T39" fmla="*/ 8 h 127"/>
              <a:gd name="T40" fmla="*/ 15 w 47"/>
              <a:gd name="T41" fmla="*/ 21 h 127"/>
              <a:gd name="T42" fmla="*/ 12 w 47"/>
              <a:gd name="T43" fmla="*/ 25 h 127"/>
              <a:gd name="T44" fmla="*/ 12 w 47"/>
              <a:gd name="T45" fmla="*/ 48 h 127"/>
              <a:gd name="T46" fmla="*/ 4 w 47"/>
              <a:gd name="T47" fmla="*/ 57 h 127"/>
              <a:gd name="T48" fmla="*/ 4 w 47"/>
              <a:gd name="T49" fmla="*/ 69 h 127"/>
              <a:gd name="T50" fmla="*/ 0 w 47"/>
              <a:gd name="T51" fmla="*/ 74 h 127"/>
              <a:gd name="T52" fmla="*/ 6 w 47"/>
              <a:gd name="T53" fmla="*/ 78 h 127"/>
              <a:gd name="T54" fmla="*/ 6 w 47"/>
              <a:gd name="T55" fmla="*/ 78 h 127"/>
              <a:gd name="T56" fmla="*/ 6 w 47"/>
              <a:gd name="T57" fmla="*/ 78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7" h="127">
                <a:moveTo>
                  <a:pt x="6" y="78"/>
                </a:moveTo>
                <a:lnTo>
                  <a:pt x="13" y="86"/>
                </a:lnTo>
                <a:lnTo>
                  <a:pt x="25" y="87"/>
                </a:lnTo>
                <a:lnTo>
                  <a:pt x="29" y="101"/>
                </a:lnTo>
                <a:lnTo>
                  <a:pt x="27" y="104"/>
                </a:lnTo>
                <a:lnTo>
                  <a:pt x="25" y="114"/>
                </a:lnTo>
                <a:lnTo>
                  <a:pt x="25" y="114"/>
                </a:lnTo>
                <a:lnTo>
                  <a:pt x="36" y="127"/>
                </a:lnTo>
                <a:lnTo>
                  <a:pt x="40" y="112"/>
                </a:lnTo>
                <a:lnTo>
                  <a:pt x="46" y="104"/>
                </a:lnTo>
                <a:lnTo>
                  <a:pt x="47" y="89"/>
                </a:lnTo>
                <a:lnTo>
                  <a:pt x="36" y="74"/>
                </a:lnTo>
                <a:lnTo>
                  <a:pt x="30" y="65"/>
                </a:lnTo>
                <a:lnTo>
                  <a:pt x="30" y="36"/>
                </a:lnTo>
                <a:lnTo>
                  <a:pt x="30" y="23"/>
                </a:lnTo>
                <a:lnTo>
                  <a:pt x="27" y="10"/>
                </a:lnTo>
                <a:lnTo>
                  <a:pt x="12" y="0"/>
                </a:lnTo>
                <a:lnTo>
                  <a:pt x="4" y="0"/>
                </a:lnTo>
                <a:lnTo>
                  <a:pt x="0" y="4"/>
                </a:lnTo>
                <a:lnTo>
                  <a:pt x="10" y="8"/>
                </a:lnTo>
                <a:lnTo>
                  <a:pt x="15" y="21"/>
                </a:lnTo>
                <a:lnTo>
                  <a:pt x="12" y="25"/>
                </a:lnTo>
                <a:lnTo>
                  <a:pt x="12" y="48"/>
                </a:lnTo>
                <a:lnTo>
                  <a:pt x="4" y="57"/>
                </a:lnTo>
                <a:lnTo>
                  <a:pt x="4" y="69"/>
                </a:lnTo>
                <a:lnTo>
                  <a:pt x="0" y="74"/>
                </a:lnTo>
                <a:lnTo>
                  <a:pt x="6" y="78"/>
                </a:lnTo>
                <a:lnTo>
                  <a:pt x="6" y="78"/>
                </a:lnTo>
                <a:lnTo>
                  <a:pt x="6" y="78"/>
                </a:lnTo>
                <a:close/>
              </a:path>
            </a:pathLst>
          </a:custGeom>
          <a:solidFill>
            <a:schemeClr val="bg1">
              <a:lumMod val="85000"/>
            </a:schemeClr>
          </a:solidFill>
          <a:ln w="635" cap="rnd">
            <a:solidFill>
              <a:schemeClr val="bg1">
                <a:alpha val="17000"/>
              </a:schemeClr>
            </a:solidFill>
            <a:round/>
            <a:headEnd/>
            <a:tailEnd/>
          </a:ln>
        </p:spPr>
        <p:txBody>
          <a:bodyPr/>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49" name="Freeform 247"/>
          <p:cNvSpPr>
            <a:spLocks/>
          </p:cNvSpPr>
          <p:nvPr userDrawn="1"/>
        </p:nvSpPr>
        <p:spPr bwMode="auto">
          <a:xfrm>
            <a:off x="2221621" y="4699391"/>
            <a:ext cx="95684" cy="220023"/>
          </a:xfrm>
          <a:custGeom>
            <a:avLst/>
            <a:gdLst>
              <a:gd name="T0" fmla="*/ 6 w 47"/>
              <a:gd name="T1" fmla="*/ 78 h 127"/>
              <a:gd name="T2" fmla="*/ 13 w 47"/>
              <a:gd name="T3" fmla="*/ 86 h 127"/>
              <a:gd name="T4" fmla="*/ 25 w 47"/>
              <a:gd name="T5" fmla="*/ 87 h 127"/>
              <a:gd name="T6" fmla="*/ 29 w 47"/>
              <a:gd name="T7" fmla="*/ 101 h 127"/>
              <a:gd name="T8" fmla="*/ 27 w 47"/>
              <a:gd name="T9" fmla="*/ 104 h 127"/>
              <a:gd name="T10" fmla="*/ 25 w 47"/>
              <a:gd name="T11" fmla="*/ 114 h 127"/>
              <a:gd name="T12" fmla="*/ 25 w 47"/>
              <a:gd name="T13" fmla="*/ 114 h 127"/>
              <a:gd name="T14" fmla="*/ 36 w 47"/>
              <a:gd name="T15" fmla="*/ 127 h 127"/>
              <a:gd name="T16" fmla="*/ 40 w 47"/>
              <a:gd name="T17" fmla="*/ 112 h 127"/>
              <a:gd name="T18" fmla="*/ 46 w 47"/>
              <a:gd name="T19" fmla="*/ 104 h 127"/>
              <a:gd name="T20" fmla="*/ 47 w 47"/>
              <a:gd name="T21" fmla="*/ 89 h 127"/>
              <a:gd name="T22" fmla="*/ 36 w 47"/>
              <a:gd name="T23" fmla="*/ 74 h 127"/>
              <a:gd name="T24" fmla="*/ 30 w 47"/>
              <a:gd name="T25" fmla="*/ 65 h 127"/>
              <a:gd name="T26" fmla="*/ 30 w 47"/>
              <a:gd name="T27" fmla="*/ 36 h 127"/>
              <a:gd name="T28" fmla="*/ 30 w 47"/>
              <a:gd name="T29" fmla="*/ 23 h 127"/>
              <a:gd name="T30" fmla="*/ 27 w 47"/>
              <a:gd name="T31" fmla="*/ 10 h 127"/>
              <a:gd name="T32" fmla="*/ 12 w 47"/>
              <a:gd name="T33" fmla="*/ 0 h 127"/>
              <a:gd name="T34" fmla="*/ 4 w 47"/>
              <a:gd name="T35" fmla="*/ 0 h 127"/>
              <a:gd name="T36" fmla="*/ 0 w 47"/>
              <a:gd name="T37" fmla="*/ 4 h 127"/>
              <a:gd name="T38" fmla="*/ 10 w 47"/>
              <a:gd name="T39" fmla="*/ 8 h 127"/>
              <a:gd name="T40" fmla="*/ 15 w 47"/>
              <a:gd name="T41" fmla="*/ 21 h 127"/>
              <a:gd name="T42" fmla="*/ 12 w 47"/>
              <a:gd name="T43" fmla="*/ 25 h 127"/>
              <a:gd name="T44" fmla="*/ 12 w 47"/>
              <a:gd name="T45" fmla="*/ 48 h 127"/>
              <a:gd name="T46" fmla="*/ 4 w 47"/>
              <a:gd name="T47" fmla="*/ 57 h 127"/>
              <a:gd name="T48" fmla="*/ 4 w 47"/>
              <a:gd name="T49" fmla="*/ 69 h 127"/>
              <a:gd name="T50" fmla="*/ 0 w 47"/>
              <a:gd name="T51" fmla="*/ 74 h 127"/>
              <a:gd name="T52" fmla="*/ 6 w 47"/>
              <a:gd name="T53" fmla="*/ 78 h 127"/>
              <a:gd name="T54" fmla="*/ 6 w 47"/>
              <a:gd name="T55" fmla="*/ 78 h 127"/>
              <a:gd name="T56" fmla="*/ 6 w 47"/>
              <a:gd name="T57" fmla="*/ 78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7" h="127">
                <a:moveTo>
                  <a:pt x="6" y="78"/>
                </a:moveTo>
                <a:lnTo>
                  <a:pt x="13" y="86"/>
                </a:lnTo>
                <a:lnTo>
                  <a:pt x="25" y="87"/>
                </a:lnTo>
                <a:lnTo>
                  <a:pt x="29" y="101"/>
                </a:lnTo>
                <a:lnTo>
                  <a:pt x="27" y="104"/>
                </a:lnTo>
                <a:lnTo>
                  <a:pt x="25" y="114"/>
                </a:lnTo>
                <a:lnTo>
                  <a:pt x="25" y="114"/>
                </a:lnTo>
                <a:lnTo>
                  <a:pt x="36" y="127"/>
                </a:lnTo>
                <a:lnTo>
                  <a:pt x="40" y="112"/>
                </a:lnTo>
                <a:lnTo>
                  <a:pt x="46" y="104"/>
                </a:lnTo>
                <a:lnTo>
                  <a:pt x="47" y="89"/>
                </a:lnTo>
                <a:lnTo>
                  <a:pt x="36" y="74"/>
                </a:lnTo>
                <a:lnTo>
                  <a:pt x="30" y="65"/>
                </a:lnTo>
                <a:lnTo>
                  <a:pt x="30" y="36"/>
                </a:lnTo>
                <a:lnTo>
                  <a:pt x="30" y="23"/>
                </a:lnTo>
                <a:lnTo>
                  <a:pt x="27" y="10"/>
                </a:lnTo>
                <a:lnTo>
                  <a:pt x="12" y="0"/>
                </a:lnTo>
                <a:lnTo>
                  <a:pt x="4" y="0"/>
                </a:lnTo>
                <a:lnTo>
                  <a:pt x="0" y="4"/>
                </a:lnTo>
                <a:lnTo>
                  <a:pt x="10" y="8"/>
                </a:lnTo>
                <a:lnTo>
                  <a:pt x="15" y="21"/>
                </a:lnTo>
                <a:lnTo>
                  <a:pt x="12" y="25"/>
                </a:lnTo>
                <a:lnTo>
                  <a:pt x="12" y="48"/>
                </a:lnTo>
                <a:lnTo>
                  <a:pt x="4" y="57"/>
                </a:lnTo>
                <a:lnTo>
                  <a:pt x="4" y="69"/>
                </a:lnTo>
                <a:lnTo>
                  <a:pt x="0" y="74"/>
                </a:lnTo>
                <a:lnTo>
                  <a:pt x="6" y="78"/>
                </a:lnTo>
                <a:lnTo>
                  <a:pt x="6" y="78"/>
                </a:lnTo>
                <a:lnTo>
                  <a:pt x="6" y="78"/>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50" name="Freeform 248"/>
          <p:cNvSpPr>
            <a:spLocks/>
          </p:cNvSpPr>
          <p:nvPr userDrawn="1"/>
        </p:nvSpPr>
        <p:spPr bwMode="auto">
          <a:xfrm>
            <a:off x="1763561" y="5063209"/>
            <a:ext cx="462131" cy="389804"/>
          </a:xfrm>
          <a:custGeom>
            <a:avLst/>
            <a:gdLst>
              <a:gd name="T0" fmla="*/ 23 w 227"/>
              <a:gd name="T1" fmla="*/ 121 h 225"/>
              <a:gd name="T2" fmla="*/ 49 w 227"/>
              <a:gd name="T3" fmla="*/ 46 h 225"/>
              <a:gd name="T4" fmla="*/ 57 w 227"/>
              <a:gd name="T5" fmla="*/ 76 h 225"/>
              <a:gd name="T6" fmla="*/ 85 w 227"/>
              <a:gd name="T7" fmla="*/ 72 h 225"/>
              <a:gd name="T8" fmla="*/ 110 w 227"/>
              <a:gd name="T9" fmla="*/ 67 h 225"/>
              <a:gd name="T10" fmla="*/ 129 w 227"/>
              <a:gd name="T11" fmla="*/ 48 h 225"/>
              <a:gd name="T12" fmla="*/ 161 w 227"/>
              <a:gd name="T13" fmla="*/ 15 h 225"/>
              <a:gd name="T14" fmla="*/ 204 w 227"/>
              <a:gd name="T15" fmla="*/ 8 h 225"/>
              <a:gd name="T16" fmla="*/ 227 w 227"/>
              <a:gd name="T17" fmla="*/ 87 h 225"/>
              <a:gd name="T18" fmla="*/ 220 w 227"/>
              <a:gd name="T19" fmla="*/ 116 h 225"/>
              <a:gd name="T20" fmla="*/ 212 w 227"/>
              <a:gd name="T21" fmla="*/ 121 h 225"/>
              <a:gd name="T22" fmla="*/ 204 w 227"/>
              <a:gd name="T23" fmla="*/ 125 h 225"/>
              <a:gd name="T24" fmla="*/ 204 w 227"/>
              <a:gd name="T25" fmla="*/ 129 h 225"/>
              <a:gd name="T26" fmla="*/ 199 w 227"/>
              <a:gd name="T27" fmla="*/ 137 h 225"/>
              <a:gd name="T28" fmla="*/ 199 w 227"/>
              <a:gd name="T29" fmla="*/ 144 h 225"/>
              <a:gd name="T30" fmla="*/ 193 w 227"/>
              <a:gd name="T31" fmla="*/ 152 h 225"/>
              <a:gd name="T32" fmla="*/ 189 w 227"/>
              <a:gd name="T33" fmla="*/ 159 h 225"/>
              <a:gd name="T34" fmla="*/ 172 w 227"/>
              <a:gd name="T35" fmla="*/ 172 h 225"/>
              <a:gd name="T36" fmla="*/ 172 w 227"/>
              <a:gd name="T37" fmla="*/ 176 h 225"/>
              <a:gd name="T38" fmla="*/ 163 w 227"/>
              <a:gd name="T39" fmla="*/ 186 h 225"/>
              <a:gd name="T40" fmla="*/ 148 w 227"/>
              <a:gd name="T41" fmla="*/ 199 h 225"/>
              <a:gd name="T42" fmla="*/ 146 w 227"/>
              <a:gd name="T43" fmla="*/ 203 h 225"/>
              <a:gd name="T44" fmla="*/ 136 w 227"/>
              <a:gd name="T45" fmla="*/ 207 h 225"/>
              <a:gd name="T46" fmla="*/ 125 w 227"/>
              <a:gd name="T47" fmla="*/ 205 h 225"/>
              <a:gd name="T48" fmla="*/ 123 w 227"/>
              <a:gd name="T49" fmla="*/ 210 h 225"/>
              <a:gd name="T50" fmla="*/ 114 w 227"/>
              <a:gd name="T51" fmla="*/ 212 h 225"/>
              <a:gd name="T52" fmla="*/ 104 w 227"/>
              <a:gd name="T53" fmla="*/ 214 h 225"/>
              <a:gd name="T54" fmla="*/ 93 w 227"/>
              <a:gd name="T55" fmla="*/ 214 h 225"/>
              <a:gd name="T56" fmla="*/ 83 w 227"/>
              <a:gd name="T57" fmla="*/ 214 h 225"/>
              <a:gd name="T58" fmla="*/ 80 w 227"/>
              <a:gd name="T59" fmla="*/ 216 h 225"/>
              <a:gd name="T60" fmla="*/ 76 w 227"/>
              <a:gd name="T61" fmla="*/ 218 h 225"/>
              <a:gd name="T62" fmla="*/ 72 w 227"/>
              <a:gd name="T63" fmla="*/ 220 h 225"/>
              <a:gd name="T64" fmla="*/ 61 w 227"/>
              <a:gd name="T65" fmla="*/ 220 h 225"/>
              <a:gd name="T66" fmla="*/ 57 w 227"/>
              <a:gd name="T67" fmla="*/ 220 h 225"/>
              <a:gd name="T68" fmla="*/ 55 w 227"/>
              <a:gd name="T69" fmla="*/ 222 h 225"/>
              <a:gd name="T70" fmla="*/ 49 w 227"/>
              <a:gd name="T71" fmla="*/ 225 h 225"/>
              <a:gd name="T72" fmla="*/ 30 w 227"/>
              <a:gd name="T73" fmla="*/ 218 h 225"/>
              <a:gd name="T74" fmla="*/ 28 w 227"/>
              <a:gd name="T75" fmla="*/ 218 h 225"/>
              <a:gd name="T76" fmla="*/ 25 w 227"/>
              <a:gd name="T77" fmla="*/ 212 h 225"/>
              <a:gd name="T78" fmla="*/ 25 w 227"/>
              <a:gd name="T79" fmla="*/ 193 h 225"/>
              <a:gd name="T80" fmla="*/ 25 w 227"/>
              <a:gd name="T81" fmla="*/ 188 h 225"/>
              <a:gd name="T82" fmla="*/ 28 w 227"/>
              <a:gd name="T83" fmla="*/ 180 h 225"/>
              <a:gd name="T84" fmla="*/ 28 w 227"/>
              <a:gd name="T85" fmla="*/ 169 h 225"/>
              <a:gd name="T86" fmla="*/ 28 w 227"/>
              <a:gd name="T87" fmla="*/ 165 h 225"/>
              <a:gd name="T88" fmla="*/ 25 w 227"/>
              <a:gd name="T89" fmla="*/ 163 h 225"/>
              <a:gd name="T90" fmla="*/ 23 w 227"/>
              <a:gd name="T91" fmla="*/ 157 h 225"/>
              <a:gd name="T92" fmla="*/ 13 w 227"/>
              <a:gd name="T93" fmla="*/ 150 h 225"/>
              <a:gd name="T94" fmla="*/ 11 w 227"/>
              <a:gd name="T95" fmla="*/ 135 h 225"/>
              <a:gd name="T96" fmla="*/ 0 w 227"/>
              <a:gd name="T97" fmla="*/ 118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7" h="225">
                <a:moveTo>
                  <a:pt x="0" y="118"/>
                </a:moveTo>
                <a:lnTo>
                  <a:pt x="8" y="110"/>
                </a:lnTo>
                <a:lnTo>
                  <a:pt x="23" y="121"/>
                </a:lnTo>
                <a:lnTo>
                  <a:pt x="42" y="121"/>
                </a:lnTo>
                <a:lnTo>
                  <a:pt x="49" y="112"/>
                </a:lnTo>
                <a:lnTo>
                  <a:pt x="49" y="46"/>
                </a:lnTo>
                <a:lnTo>
                  <a:pt x="61" y="61"/>
                </a:lnTo>
                <a:lnTo>
                  <a:pt x="61" y="72"/>
                </a:lnTo>
                <a:lnTo>
                  <a:pt x="57" y="76"/>
                </a:lnTo>
                <a:lnTo>
                  <a:pt x="57" y="84"/>
                </a:lnTo>
                <a:lnTo>
                  <a:pt x="72" y="87"/>
                </a:lnTo>
                <a:lnTo>
                  <a:pt x="85" y="72"/>
                </a:lnTo>
                <a:lnTo>
                  <a:pt x="87" y="55"/>
                </a:lnTo>
                <a:lnTo>
                  <a:pt x="95" y="55"/>
                </a:lnTo>
                <a:lnTo>
                  <a:pt x="110" y="67"/>
                </a:lnTo>
                <a:lnTo>
                  <a:pt x="127" y="61"/>
                </a:lnTo>
                <a:lnTo>
                  <a:pt x="129" y="48"/>
                </a:lnTo>
                <a:lnTo>
                  <a:pt x="129" y="48"/>
                </a:lnTo>
                <a:lnTo>
                  <a:pt x="138" y="48"/>
                </a:lnTo>
                <a:lnTo>
                  <a:pt x="146" y="33"/>
                </a:lnTo>
                <a:lnTo>
                  <a:pt x="161" y="15"/>
                </a:lnTo>
                <a:lnTo>
                  <a:pt x="174" y="12"/>
                </a:lnTo>
                <a:lnTo>
                  <a:pt x="174" y="0"/>
                </a:lnTo>
                <a:lnTo>
                  <a:pt x="204" y="8"/>
                </a:lnTo>
                <a:lnTo>
                  <a:pt x="218" y="38"/>
                </a:lnTo>
                <a:lnTo>
                  <a:pt x="220" y="85"/>
                </a:lnTo>
                <a:lnTo>
                  <a:pt x="227" y="87"/>
                </a:lnTo>
                <a:lnTo>
                  <a:pt x="227" y="108"/>
                </a:lnTo>
                <a:lnTo>
                  <a:pt x="227" y="108"/>
                </a:lnTo>
                <a:lnTo>
                  <a:pt x="220" y="116"/>
                </a:lnTo>
                <a:lnTo>
                  <a:pt x="220" y="116"/>
                </a:lnTo>
                <a:lnTo>
                  <a:pt x="216" y="120"/>
                </a:lnTo>
                <a:lnTo>
                  <a:pt x="212" y="121"/>
                </a:lnTo>
                <a:lnTo>
                  <a:pt x="212" y="121"/>
                </a:lnTo>
                <a:lnTo>
                  <a:pt x="208" y="123"/>
                </a:lnTo>
                <a:lnTo>
                  <a:pt x="204" y="125"/>
                </a:lnTo>
                <a:lnTo>
                  <a:pt x="204" y="127"/>
                </a:lnTo>
                <a:lnTo>
                  <a:pt x="204" y="129"/>
                </a:lnTo>
                <a:lnTo>
                  <a:pt x="204" y="129"/>
                </a:lnTo>
                <a:lnTo>
                  <a:pt x="202" y="133"/>
                </a:lnTo>
                <a:lnTo>
                  <a:pt x="201" y="135"/>
                </a:lnTo>
                <a:lnTo>
                  <a:pt x="199" y="137"/>
                </a:lnTo>
                <a:lnTo>
                  <a:pt x="199" y="140"/>
                </a:lnTo>
                <a:lnTo>
                  <a:pt x="199" y="140"/>
                </a:lnTo>
                <a:lnTo>
                  <a:pt x="199" y="144"/>
                </a:lnTo>
                <a:lnTo>
                  <a:pt x="195" y="148"/>
                </a:lnTo>
                <a:lnTo>
                  <a:pt x="193" y="152"/>
                </a:lnTo>
                <a:lnTo>
                  <a:pt x="193" y="152"/>
                </a:lnTo>
                <a:lnTo>
                  <a:pt x="191" y="154"/>
                </a:lnTo>
                <a:lnTo>
                  <a:pt x="189" y="159"/>
                </a:lnTo>
                <a:lnTo>
                  <a:pt x="189" y="159"/>
                </a:lnTo>
                <a:lnTo>
                  <a:pt x="178" y="169"/>
                </a:lnTo>
                <a:lnTo>
                  <a:pt x="172" y="172"/>
                </a:lnTo>
                <a:lnTo>
                  <a:pt x="172" y="172"/>
                </a:lnTo>
                <a:lnTo>
                  <a:pt x="172" y="172"/>
                </a:lnTo>
                <a:lnTo>
                  <a:pt x="172" y="174"/>
                </a:lnTo>
                <a:lnTo>
                  <a:pt x="172" y="176"/>
                </a:lnTo>
                <a:lnTo>
                  <a:pt x="168" y="180"/>
                </a:lnTo>
                <a:lnTo>
                  <a:pt x="168" y="180"/>
                </a:lnTo>
                <a:lnTo>
                  <a:pt x="163" y="186"/>
                </a:lnTo>
                <a:lnTo>
                  <a:pt x="159" y="188"/>
                </a:lnTo>
                <a:lnTo>
                  <a:pt x="155" y="191"/>
                </a:lnTo>
                <a:lnTo>
                  <a:pt x="148" y="199"/>
                </a:lnTo>
                <a:lnTo>
                  <a:pt x="148" y="199"/>
                </a:lnTo>
                <a:lnTo>
                  <a:pt x="148" y="201"/>
                </a:lnTo>
                <a:lnTo>
                  <a:pt x="146" y="203"/>
                </a:lnTo>
                <a:lnTo>
                  <a:pt x="142" y="205"/>
                </a:lnTo>
                <a:lnTo>
                  <a:pt x="140" y="205"/>
                </a:lnTo>
                <a:lnTo>
                  <a:pt x="136" y="207"/>
                </a:lnTo>
                <a:lnTo>
                  <a:pt x="136" y="207"/>
                </a:lnTo>
                <a:lnTo>
                  <a:pt x="127" y="205"/>
                </a:lnTo>
                <a:lnTo>
                  <a:pt x="125" y="205"/>
                </a:lnTo>
                <a:lnTo>
                  <a:pt x="125" y="205"/>
                </a:lnTo>
                <a:lnTo>
                  <a:pt x="125" y="208"/>
                </a:lnTo>
                <a:lnTo>
                  <a:pt x="123" y="210"/>
                </a:lnTo>
                <a:lnTo>
                  <a:pt x="121" y="210"/>
                </a:lnTo>
                <a:lnTo>
                  <a:pt x="121" y="210"/>
                </a:lnTo>
                <a:lnTo>
                  <a:pt x="114" y="212"/>
                </a:lnTo>
                <a:lnTo>
                  <a:pt x="108" y="214"/>
                </a:lnTo>
                <a:lnTo>
                  <a:pt x="104" y="214"/>
                </a:lnTo>
                <a:lnTo>
                  <a:pt x="104" y="214"/>
                </a:lnTo>
                <a:lnTo>
                  <a:pt x="97" y="214"/>
                </a:lnTo>
                <a:lnTo>
                  <a:pt x="93" y="214"/>
                </a:lnTo>
                <a:lnTo>
                  <a:pt x="93" y="214"/>
                </a:lnTo>
                <a:lnTo>
                  <a:pt x="83" y="214"/>
                </a:lnTo>
                <a:lnTo>
                  <a:pt x="83" y="214"/>
                </a:lnTo>
                <a:lnTo>
                  <a:pt x="83" y="214"/>
                </a:lnTo>
                <a:lnTo>
                  <a:pt x="83" y="216"/>
                </a:lnTo>
                <a:lnTo>
                  <a:pt x="81" y="216"/>
                </a:lnTo>
                <a:lnTo>
                  <a:pt x="80" y="216"/>
                </a:lnTo>
                <a:lnTo>
                  <a:pt x="80" y="216"/>
                </a:lnTo>
                <a:lnTo>
                  <a:pt x="76" y="216"/>
                </a:lnTo>
                <a:lnTo>
                  <a:pt x="76" y="218"/>
                </a:lnTo>
                <a:lnTo>
                  <a:pt x="74" y="218"/>
                </a:lnTo>
                <a:lnTo>
                  <a:pt x="72" y="220"/>
                </a:lnTo>
                <a:lnTo>
                  <a:pt x="72" y="220"/>
                </a:lnTo>
                <a:lnTo>
                  <a:pt x="64" y="218"/>
                </a:lnTo>
                <a:lnTo>
                  <a:pt x="63" y="218"/>
                </a:lnTo>
                <a:lnTo>
                  <a:pt x="61" y="220"/>
                </a:lnTo>
                <a:lnTo>
                  <a:pt x="61" y="220"/>
                </a:lnTo>
                <a:lnTo>
                  <a:pt x="59" y="220"/>
                </a:lnTo>
                <a:lnTo>
                  <a:pt x="57" y="220"/>
                </a:lnTo>
                <a:lnTo>
                  <a:pt x="55" y="220"/>
                </a:lnTo>
                <a:lnTo>
                  <a:pt x="55" y="222"/>
                </a:lnTo>
                <a:lnTo>
                  <a:pt x="55" y="222"/>
                </a:lnTo>
                <a:lnTo>
                  <a:pt x="53" y="224"/>
                </a:lnTo>
                <a:lnTo>
                  <a:pt x="49" y="224"/>
                </a:lnTo>
                <a:lnTo>
                  <a:pt x="49" y="225"/>
                </a:lnTo>
                <a:lnTo>
                  <a:pt x="38" y="222"/>
                </a:lnTo>
                <a:lnTo>
                  <a:pt x="32" y="218"/>
                </a:lnTo>
                <a:lnTo>
                  <a:pt x="30" y="218"/>
                </a:lnTo>
                <a:lnTo>
                  <a:pt x="30" y="218"/>
                </a:lnTo>
                <a:lnTo>
                  <a:pt x="28" y="218"/>
                </a:lnTo>
                <a:lnTo>
                  <a:pt x="28" y="218"/>
                </a:lnTo>
                <a:lnTo>
                  <a:pt x="27" y="216"/>
                </a:lnTo>
                <a:lnTo>
                  <a:pt x="25" y="212"/>
                </a:lnTo>
                <a:lnTo>
                  <a:pt x="25" y="212"/>
                </a:lnTo>
                <a:lnTo>
                  <a:pt x="25" y="201"/>
                </a:lnTo>
                <a:lnTo>
                  <a:pt x="25" y="201"/>
                </a:lnTo>
                <a:lnTo>
                  <a:pt x="25" y="193"/>
                </a:lnTo>
                <a:lnTo>
                  <a:pt x="25" y="193"/>
                </a:lnTo>
                <a:lnTo>
                  <a:pt x="25" y="188"/>
                </a:lnTo>
                <a:lnTo>
                  <a:pt x="25" y="188"/>
                </a:lnTo>
                <a:lnTo>
                  <a:pt x="27" y="186"/>
                </a:lnTo>
                <a:lnTo>
                  <a:pt x="28" y="184"/>
                </a:lnTo>
                <a:lnTo>
                  <a:pt x="28" y="180"/>
                </a:lnTo>
                <a:lnTo>
                  <a:pt x="28" y="180"/>
                </a:lnTo>
                <a:lnTo>
                  <a:pt x="28" y="174"/>
                </a:lnTo>
                <a:lnTo>
                  <a:pt x="28" y="169"/>
                </a:lnTo>
                <a:lnTo>
                  <a:pt x="28" y="167"/>
                </a:lnTo>
                <a:lnTo>
                  <a:pt x="28" y="165"/>
                </a:lnTo>
                <a:lnTo>
                  <a:pt x="28" y="165"/>
                </a:lnTo>
                <a:lnTo>
                  <a:pt x="28" y="165"/>
                </a:lnTo>
                <a:lnTo>
                  <a:pt x="27" y="165"/>
                </a:lnTo>
                <a:lnTo>
                  <a:pt x="25" y="163"/>
                </a:lnTo>
                <a:lnTo>
                  <a:pt x="23" y="161"/>
                </a:lnTo>
                <a:lnTo>
                  <a:pt x="23" y="157"/>
                </a:lnTo>
                <a:lnTo>
                  <a:pt x="23" y="157"/>
                </a:lnTo>
                <a:lnTo>
                  <a:pt x="19" y="154"/>
                </a:lnTo>
                <a:lnTo>
                  <a:pt x="15" y="152"/>
                </a:lnTo>
                <a:lnTo>
                  <a:pt x="13" y="150"/>
                </a:lnTo>
                <a:lnTo>
                  <a:pt x="11" y="148"/>
                </a:lnTo>
                <a:lnTo>
                  <a:pt x="11" y="148"/>
                </a:lnTo>
                <a:lnTo>
                  <a:pt x="11" y="135"/>
                </a:lnTo>
                <a:lnTo>
                  <a:pt x="6" y="129"/>
                </a:lnTo>
                <a:lnTo>
                  <a:pt x="0" y="118"/>
                </a:lnTo>
                <a:lnTo>
                  <a:pt x="0" y="118"/>
                </a:lnTo>
                <a:lnTo>
                  <a:pt x="0" y="118"/>
                </a:lnTo>
                <a:close/>
              </a:path>
            </a:pathLst>
          </a:custGeom>
          <a:solidFill>
            <a:schemeClr val="bg1">
              <a:lumMod val="85000"/>
            </a:schemeClr>
          </a:solidFill>
          <a:ln w="635" cap="rnd">
            <a:solidFill>
              <a:schemeClr val="bg1">
                <a:alpha val="17000"/>
              </a:schemeClr>
            </a:solidFill>
            <a:round/>
            <a:headEnd/>
            <a:tailEnd/>
          </a:ln>
        </p:spPr>
        <p:txBody>
          <a:bodyPr/>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51" name="Freeform 249"/>
          <p:cNvSpPr>
            <a:spLocks/>
          </p:cNvSpPr>
          <p:nvPr userDrawn="1"/>
        </p:nvSpPr>
        <p:spPr bwMode="auto">
          <a:xfrm>
            <a:off x="1763561" y="5063209"/>
            <a:ext cx="462131" cy="389804"/>
          </a:xfrm>
          <a:custGeom>
            <a:avLst/>
            <a:gdLst>
              <a:gd name="T0" fmla="*/ 23 w 227"/>
              <a:gd name="T1" fmla="*/ 121 h 225"/>
              <a:gd name="T2" fmla="*/ 49 w 227"/>
              <a:gd name="T3" fmla="*/ 46 h 225"/>
              <a:gd name="T4" fmla="*/ 57 w 227"/>
              <a:gd name="T5" fmla="*/ 76 h 225"/>
              <a:gd name="T6" fmla="*/ 85 w 227"/>
              <a:gd name="T7" fmla="*/ 72 h 225"/>
              <a:gd name="T8" fmla="*/ 110 w 227"/>
              <a:gd name="T9" fmla="*/ 67 h 225"/>
              <a:gd name="T10" fmla="*/ 129 w 227"/>
              <a:gd name="T11" fmla="*/ 48 h 225"/>
              <a:gd name="T12" fmla="*/ 161 w 227"/>
              <a:gd name="T13" fmla="*/ 15 h 225"/>
              <a:gd name="T14" fmla="*/ 204 w 227"/>
              <a:gd name="T15" fmla="*/ 8 h 225"/>
              <a:gd name="T16" fmla="*/ 227 w 227"/>
              <a:gd name="T17" fmla="*/ 87 h 225"/>
              <a:gd name="T18" fmla="*/ 220 w 227"/>
              <a:gd name="T19" fmla="*/ 116 h 225"/>
              <a:gd name="T20" fmla="*/ 212 w 227"/>
              <a:gd name="T21" fmla="*/ 121 h 225"/>
              <a:gd name="T22" fmla="*/ 204 w 227"/>
              <a:gd name="T23" fmla="*/ 125 h 225"/>
              <a:gd name="T24" fmla="*/ 204 w 227"/>
              <a:gd name="T25" fmla="*/ 129 h 225"/>
              <a:gd name="T26" fmla="*/ 199 w 227"/>
              <a:gd name="T27" fmla="*/ 137 h 225"/>
              <a:gd name="T28" fmla="*/ 199 w 227"/>
              <a:gd name="T29" fmla="*/ 144 h 225"/>
              <a:gd name="T30" fmla="*/ 193 w 227"/>
              <a:gd name="T31" fmla="*/ 152 h 225"/>
              <a:gd name="T32" fmla="*/ 189 w 227"/>
              <a:gd name="T33" fmla="*/ 159 h 225"/>
              <a:gd name="T34" fmla="*/ 172 w 227"/>
              <a:gd name="T35" fmla="*/ 172 h 225"/>
              <a:gd name="T36" fmla="*/ 172 w 227"/>
              <a:gd name="T37" fmla="*/ 176 h 225"/>
              <a:gd name="T38" fmla="*/ 163 w 227"/>
              <a:gd name="T39" fmla="*/ 186 h 225"/>
              <a:gd name="T40" fmla="*/ 148 w 227"/>
              <a:gd name="T41" fmla="*/ 199 h 225"/>
              <a:gd name="T42" fmla="*/ 146 w 227"/>
              <a:gd name="T43" fmla="*/ 203 h 225"/>
              <a:gd name="T44" fmla="*/ 136 w 227"/>
              <a:gd name="T45" fmla="*/ 207 h 225"/>
              <a:gd name="T46" fmla="*/ 125 w 227"/>
              <a:gd name="T47" fmla="*/ 205 h 225"/>
              <a:gd name="T48" fmla="*/ 123 w 227"/>
              <a:gd name="T49" fmla="*/ 210 h 225"/>
              <a:gd name="T50" fmla="*/ 114 w 227"/>
              <a:gd name="T51" fmla="*/ 212 h 225"/>
              <a:gd name="T52" fmla="*/ 104 w 227"/>
              <a:gd name="T53" fmla="*/ 214 h 225"/>
              <a:gd name="T54" fmla="*/ 93 w 227"/>
              <a:gd name="T55" fmla="*/ 214 h 225"/>
              <a:gd name="T56" fmla="*/ 83 w 227"/>
              <a:gd name="T57" fmla="*/ 214 h 225"/>
              <a:gd name="T58" fmla="*/ 80 w 227"/>
              <a:gd name="T59" fmla="*/ 216 h 225"/>
              <a:gd name="T60" fmla="*/ 76 w 227"/>
              <a:gd name="T61" fmla="*/ 218 h 225"/>
              <a:gd name="T62" fmla="*/ 72 w 227"/>
              <a:gd name="T63" fmla="*/ 220 h 225"/>
              <a:gd name="T64" fmla="*/ 61 w 227"/>
              <a:gd name="T65" fmla="*/ 220 h 225"/>
              <a:gd name="T66" fmla="*/ 57 w 227"/>
              <a:gd name="T67" fmla="*/ 220 h 225"/>
              <a:gd name="T68" fmla="*/ 55 w 227"/>
              <a:gd name="T69" fmla="*/ 222 h 225"/>
              <a:gd name="T70" fmla="*/ 49 w 227"/>
              <a:gd name="T71" fmla="*/ 225 h 225"/>
              <a:gd name="T72" fmla="*/ 30 w 227"/>
              <a:gd name="T73" fmla="*/ 218 h 225"/>
              <a:gd name="T74" fmla="*/ 28 w 227"/>
              <a:gd name="T75" fmla="*/ 218 h 225"/>
              <a:gd name="T76" fmla="*/ 25 w 227"/>
              <a:gd name="T77" fmla="*/ 212 h 225"/>
              <a:gd name="T78" fmla="*/ 25 w 227"/>
              <a:gd name="T79" fmla="*/ 193 h 225"/>
              <a:gd name="T80" fmla="*/ 25 w 227"/>
              <a:gd name="T81" fmla="*/ 188 h 225"/>
              <a:gd name="T82" fmla="*/ 28 w 227"/>
              <a:gd name="T83" fmla="*/ 180 h 225"/>
              <a:gd name="T84" fmla="*/ 28 w 227"/>
              <a:gd name="T85" fmla="*/ 169 h 225"/>
              <a:gd name="T86" fmla="*/ 28 w 227"/>
              <a:gd name="T87" fmla="*/ 165 h 225"/>
              <a:gd name="T88" fmla="*/ 25 w 227"/>
              <a:gd name="T89" fmla="*/ 163 h 225"/>
              <a:gd name="T90" fmla="*/ 23 w 227"/>
              <a:gd name="T91" fmla="*/ 157 h 225"/>
              <a:gd name="T92" fmla="*/ 13 w 227"/>
              <a:gd name="T93" fmla="*/ 150 h 225"/>
              <a:gd name="T94" fmla="*/ 11 w 227"/>
              <a:gd name="T95" fmla="*/ 135 h 225"/>
              <a:gd name="T96" fmla="*/ 0 w 227"/>
              <a:gd name="T97" fmla="*/ 118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7" h="225">
                <a:moveTo>
                  <a:pt x="0" y="118"/>
                </a:moveTo>
                <a:lnTo>
                  <a:pt x="8" y="110"/>
                </a:lnTo>
                <a:lnTo>
                  <a:pt x="23" y="121"/>
                </a:lnTo>
                <a:lnTo>
                  <a:pt x="42" y="121"/>
                </a:lnTo>
                <a:lnTo>
                  <a:pt x="49" y="112"/>
                </a:lnTo>
                <a:lnTo>
                  <a:pt x="49" y="46"/>
                </a:lnTo>
                <a:lnTo>
                  <a:pt x="61" y="61"/>
                </a:lnTo>
                <a:lnTo>
                  <a:pt x="61" y="72"/>
                </a:lnTo>
                <a:lnTo>
                  <a:pt x="57" y="76"/>
                </a:lnTo>
                <a:lnTo>
                  <a:pt x="57" y="84"/>
                </a:lnTo>
                <a:lnTo>
                  <a:pt x="72" y="87"/>
                </a:lnTo>
                <a:lnTo>
                  <a:pt x="85" y="72"/>
                </a:lnTo>
                <a:lnTo>
                  <a:pt x="87" y="55"/>
                </a:lnTo>
                <a:lnTo>
                  <a:pt x="95" y="55"/>
                </a:lnTo>
                <a:lnTo>
                  <a:pt x="110" y="67"/>
                </a:lnTo>
                <a:lnTo>
                  <a:pt x="127" y="61"/>
                </a:lnTo>
                <a:lnTo>
                  <a:pt x="129" y="48"/>
                </a:lnTo>
                <a:lnTo>
                  <a:pt x="129" y="48"/>
                </a:lnTo>
                <a:lnTo>
                  <a:pt x="138" y="48"/>
                </a:lnTo>
                <a:lnTo>
                  <a:pt x="146" y="33"/>
                </a:lnTo>
                <a:lnTo>
                  <a:pt x="161" y="15"/>
                </a:lnTo>
                <a:lnTo>
                  <a:pt x="174" y="12"/>
                </a:lnTo>
                <a:lnTo>
                  <a:pt x="174" y="0"/>
                </a:lnTo>
                <a:lnTo>
                  <a:pt x="204" y="8"/>
                </a:lnTo>
                <a:lnTo>
                  <a:pt x="218" y="38"/>
                </a:lnTo>
                <a:lnTo>
                  <a:pt x="220" y="85"/>
                </a:lnTo>
                <a:lnTo>
                  <a:pt x="227" y="87"/>
                </a:lnTo>
                <a:lnTo>
                  <a:pt x="227" y="108"/>
                </a:lnTo>
                <a:lnTo>
                  <a:pt x="227" y="108"/>
                </a:lnTo>
                <a:lnTo>
                  <a:pt x="220" y="116"/>
                </a:lnTo>
                <a:lnTo>
                  <a:pt x="220" y="116"/>
                </a:lnTo>
                <a:lnTo>
                  <a:pt x="216" y="120"/>
                </a:lnTo>
                <a:lnTo>
                  <a:pt x="212" y="121"/>
                </a:lnTo>
                <a:lnTo>
                  <a:pt x="212" y="121"/>
                </a:lnTo>
                <a:lnTo>
                  <a:pt x="208" y="123"/>
                </a:lnTo>
                <a:lnTo>
                  <a:pt x="204" y="125"/>
                </a:lnTo>
                <a:lnTo>
                  <a:pt x="204" y="127"/>
                </a:lnTo>
                <a:lnTo>
                  <a:pt x="204" y="129"/>
                </a:lnTo>
                <a:lnTo>
                  <a:pt x="204" y="129"/>
                </a:lnTo>
                <a:lnTo>
                  <a:pt x="202" y="133"/>
                </a:lnTo>
                <a:lnTo>
                  <a:pt x="201" y="135"/>
                </a:lnTo>
                <a:lnTo>
                  <a:pt x="199" y="137"/>
                </a:lnTo>
                <a:lnTo>
                  <a:pt x="199" y="140"/>
                </a:lnTo>
                <a:lnTo>
                  <a:pt x="199" y="140"/>
                </a:lnTo>
                <a:lnTo>
                  <a:pt x="199" y="144"/>
                </a:lnTo>
                <a:lnTo>
                  <a:pt x="195" y="148"/>
                </a:lnTo>
                <a:lnTo>
                  <a:pt x="193" y="152"/>
                </a:lnTo>
                <a:lnTo>
                  <a:pt x="193" y="152"/>
                </a:lnTo>
                <a:lnTo>
                  <a:pt x="191" y="154"/>
                </a:lnTo>
                <a:lnTo>
                  <a:pt x="189" y="159"/>
                </a:lnTo>
                <a:lnTo>
                  <a:pt x="189" y="159"/>
                </a:lnTo>
                <a:lnTo>
                  <a:pt x="178" y="169"/>
                </a:lnTo>
                <a:lnTo>
                  <a:pt x="172" y="172"/>
                </a:lnTo>
                <a:lnTo>
                  <a:pt x="172" y="172"/>
                </a:lnTo>
                <a:lnTo>
                  <a:pt x="172" y="172"/>
                </a:lnTo>
                <a:lnTo>
                  <a:pt x="172" y="174"/>
                </a:lnTo>
                <a:lnTo>
                  <a:pt x="172" y="176"/>
                </a:lnTo>
                <a:lnTo>
                  <a:pt x="168" y="180"/>
                </a:lnTo>
                <a:lnTo>
                  <a:pt x="168" y="180"/>
                </a:lnTo>
                <a:lnTo>
                  <a:pt x="163" y="186"/>
                </a:lnTo>
                <a:lnTo>
                  <a:pt x="159" y="188"/>
                </a:lnTo>
                <a:lnTo>
                  <a:pt x="155" y="191"/>
                </a:lnTo>
                <a:lnTo>
                  <a:pt x="148" y="199"/>
                </a:lnTo>
                <a:lnTo>
                  <a:pt x="148" y="199"/>
                </a:lnTo>
                <a:lnTo>
                  <a:pt x="148" y="201"/>
                </a:lnTo>
                <a:lnTo>
                  <a:pt x="146" y="203"/>
                </a:lnTo>
                <a:lnTo>
                  <a:pt x="142" y="205"/>
                </a:lnTo>
                <a:lnTo>
                  <a:pt x="140" y="205"/>
                </a:lnTo>
                <a:lnTo>
                  <a:pt x="136" y="207"/>
                </a:lnTo>
                <a:lnTo>
                  <a:pt x="136" y="207"/>
                </a:lnTo>
                <a:lnTo>
                  <a:pt x="127" y="205"/>
                </a:lnTo>
                <a:lnTo>
                  <a:pt x="125" y="205"/>
                </a:lnTo>
                <a:lnTo>
                  <a:pt x="125" y="205"/>
                </a:lnTo>
                <a:lnTo>
                  <a:pt x="125" y="208"/>
                </a:lnTo>
                <a:lnTo>
                  <a:pt x="123" y="210"/>
                </a:lnTo>
                <a:lnTo>
                  <a:pt x="121" y="210"/>
                </a:lnTo>
                <a:lnTo>
                  <a:pt x="121" y="210"/>
                </a:lnTo>
                <a:lnTo>
                  <a:pt x="114" y="212"/>
                </a:lnTo>
                <a:lnTo>
                  <a:pt x="108" y="214"/>
                </a:lnTo>
                <a:lnTo>
                  <a:pt x="104" y="214"/>
                </a:lnTo>
                <a:lnTo>
                  <a:pt x="104" y="214"/>
                </a:lnTo>
                <a:lnTo>
                  <a:pt x="97" y="214"/>
                </a:lnTo>
                <a:lnTo>
                  <a:pt x="93" y="214"/>
                </a:lnTo>
                <a:lnTo>
                  <a:pt x="93" y="214"/>
                </a:lnTo>
                <a:lnTo>
                  <a:pt x="83" y="214"/>
                </a:lnTo>
                <a:lnTo>
                  <a:pt x="83" y="214"/>
                </a:lnTo>
                <a:lnTo>
                  <a:pt x="83" y="214"/>
                </a:lnTo>
                <a:lnTo>
                  <a:pt x="83" y="216"/>
                </a:lnTo>
                <a:lnTo>
                  <a:pt x="81" y="216"/>
                </a:lnTo>
                <a:lnTo>
                  <a:pt x="80" y="216"/>
                </a:lnTo>
                <a:lnTo>
                  <a:pt x="80" y="216"/>
                </a:lnTo>
                <a:lnTo>
                  <a:pt x="76" y="216"/>
                </a:lnTo>
                <a:lnTo>
                  <a:pt x="76" y="218"/>
                </a:lnTo>
                <a:lnTo>
                  <a:pt x="74" y="218"/>
                </a:lnTo>
                <a:lnTo>
                  <a:pt x="72" y="220"/>
                </a:lnTo>
                <a:lnTo>
                  <a:pt x="72" y="220"/>
                </a:lnTo>
                <a:lnTo>
                  <a:pt x="64" y="218"/>
                </a:lnTo>
                <a:lnTo>
                  <a:pt x="63" y="218"/>
                </a:lnTo>
                <a:lnTo>
                  <a:pt x="61" y="220"/>
                </a:lnTo>
                <a:lnTo>
                  <a:pt x="61" y="220"/>
                </a:lnTo>
                <a:lnTo>
                  <a:pt x="59" y="220"/>
                </a:lnTo>
                <a:lnTo>
                  <a:pt x="57" y="220"/>
                </a:lnTo>
                <a:lnTo>
                  <a:pt x="55" y="220"/>
                </a:lnTo>
                <a:lnTo>
                  <a:pt x="55" y="222"/>
                </a:lnTo>
                <a:lnTo>
                  <a:pt x="55" y="222"/>
                </a:lnTo>
                <a:lnTo>
                  <a:pt x="53" y="224"/>
                </a:lnTo>
                <a:lnTo>
                  <a:pt x="49" y="224"/>
                </a:lnTo>
                <a:lnTo>
                  <a:pt x="49" y="225"/>
                </a:lnTo>
                <a:lnTo>
                  <a:pt x="38" y="222"/>
                </a:lnTo>
                <a:lnTo>
                  <a:pt x="32" y="218"/>
                </a:lnTo>
                <a:lnTo>
                  <a:pt x="30" y="218"/>
                </a:lnTo>
                <a:lnTo>
                  <a:pt x="30" y="218"/>
                </a:lnTo>
                <a:lnTo>
                  <a:pt x="28" y="218"/>
                </a:lnTo>
                <a:lnTo>
                  <a:pt x="28" y="218"/>
                </a:lnTo>
                <a:lnTo>
                  <a:pt x="27" y="216"/>
                </a:lnTo>
                <a:lnTo>
                  <a:pt x="25" y="212"/>
                </a:lnTo>
                <a:lnTo>
                  <a:pt x="25" y="212"/>
                </a:lnTo>
                <a:lnTo>
                  <a:pt x="25" y="201"/>
                </a:lnTo>
                <a:lnTo>
                  <a:pt x="25" y="201"/>
                </a:lnTo>
                <a:lnTo>
                  <a:pt x="25" y="193"/>
                </a:lnTo>
                <a:lnTo>
                  <a:pt x="25" y="193"/>
                </a:lnTo>
                <a:lnTo>
                  <a:pt x="25" y="188"/>
                </a:lnTo>
                <a:lnTo>
                  <a:pt x="25" y="188"/>
                </a:lnTo>
                <a:lnTo>
                  <a:pt x="27" y="186"/>
                </a:lnTo>
                <a:lnTo>
                  <a:pt x="28" y="184"/>
                </a:lnTo>
                <a:lnTo>
                  <a:pt x="28" y="180"/>
                </a:lnTo>
                <a:lnTo>
                  <a:pt x="28" y="180"/>
                </a:lnTo>
                <a:lnTo>
                  <a:pt x="28" y="174"/>
                </a:lnTo>
                <a:lnTo>
                  <a:pt x="28" y="169"/>
                </a:lnTo>
                <a:lnTo>
                  <a:pt x="28" y="167"/>
                </a:lnTo>
                <a:lnTo>
                  <a:pt x="28" y="165"/>
                </a:lnTo>
                <a:lnTo>
                  <a:pt x="28" y="165"/>
                </a:lnTo>
                <a:lnTo>
                  <a:pt x="28" y="165"/>
                </a:lnTo>
                <a:lnTo>
                  <a:pt x="27" y="165"/>
                </a:lnTo>
                <a:lnTo>
                  <a:pt x="25" y="163"/>
                </a:lnTo>
                <a:lnTo>
                  <a:pt x="23" y="161"/>
                </a:lnTo>
                <a:lnTo>
                  <a:pt x="23" y="157"/>
                </a:lnTo>
                <a:lnTo>
                  <a:pt x="23" y="157"/>
                </a:lnTo>
                <a:lnTo>
                  <a:pt x="19" y="154"/>
                </a:lnTo>
                <a:lnTo>
                  <a:pt x="15" y="152"/>
                </a:lnTo>
                <a:lnTo>
                  <a:pt x="13" y="150"/>
                </a:lnTo>
                <a:lnTo>
                  <a:pt x="11" y="148"/>
                </a:lnTo>
                <a:lnTo>
                  <a:pt x="11" y="148"/>
                </a:lnTo>
                <a:lnTo>
                  <a:pt x="11" y="135"/>
                </a:lnTo>
                <a:lnTo>
                  <a:pt x="6" y="129"/>
                </a:lnTo>
                <a:lnTo>
                  <a:pt x="0" y="118"/>
                </a:lnTo>
                <a:lnTo>
                  <a:pt x="0" y="118"/>
                </a:lnTo>
                <a:lnTo>
                  <a:pt x="0" y="118"/>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52" name="Freeform 250"/>
          <p:cNvSpPr>
            <a:spLocks/>
          </p:cNvSpPr>
          <p:nvPr userDrawn="1"/>
        </p:nvSpPr>
        <p:spPr bwMode="auto">
          <a:xfrm>
            <a:off x="2529029" y="4787747"/>
            <a:ext cx="209691" cy="377676"/>
          </a:xfrm>
          <a:custGeom>
            <a:avLst/>
            <a:gdLst>
              <a:gd name="T0" fmla="*/ 2 w 103"/>
              <a:gd name="T1" fmla="*/ 182 h 218"/>
              <a:gd name="T2" fmla="*/ 0 w 103"/>
              <a:gd name="T3" fmla="*/ 163 h 218"/>
              <a:gd name="T4" fmla="*/ 2 w 103"/>
              <a:gd name="T5" fmla="*/ 156 h 218"/>
              <a:gd name="T6" fmla="*/ 12 w 103"/>
              <a:gd name="T7" fmla="*/ 142 h 218"/>
              <a:gd name="T8" fmla="*/ 17 w 103"/>
              <a:gd name="T9" fmla="*/ 133 h 218"/>
              <a:gd name="T10" fmla="*/ 19 w 103"/>
              <a:gd name="T11" fmla="*/ 129 h 218"/>
              <a:gd name="T12" fmla="*/ 17 w 103"/>
              <a:gd name="T13" fmla="*/ 114 h 218"/>
              <a:gd name="T14" fmla="*/ 12 w 103"/>
              <a:gd name="T15" fmla="*/ 105 h 218"/>
              <a:gd name="T16" fmla="*/ 12 w 103"/>
              <a:gd name="T17" fmla="*/ 101 h 218"/>
              <a:gd name="T18" fmla="*/ 10 w 103"/>
              <a:gd name="T19" fmla="*/ 95 h 218"/>
              <a:gd name="T20" fmla="*/ 14 w 103"/>
              <a:gd name="T21" fmla="*/ 84 h 218"/>
              <a:gd name="T22" fmla="*/ 14 w 103"/>
              <a:gd name="T23" fmla="*/ 72 h 218"/>
              <a:gd name="T24" fmla="*/ 14 w 103"/>
              <a:gd name="T25" fmla="*/ 67 h 218"/>
              <a:gd name="T26" fmla="*/ 14 w 103"/>
              <a:gd name="T27" fmla="*/ 67 h 218"/>
              <a:gd name="T28" fmla="*/ 23 w 103"/>
              <a:gd name="T29" fmla="*/ 63 h 218"/>
              <a:gd name="T30" fmla="*/ 35 w 103"/>
              <a:gd name="T31" fmla="*/ 55 h 218"/>
              <a:gd name="T32" fmla="*/ 38 w 103"/>
              <a:gd name="T33" fmla="*/ 53 h 218"/>
              <a:gd name="T34" fmla="*/ 46 w 103"/>
              <a:gd name="T35" fmla="*/ 55 h 218"/>
              <a:gd name="T36" fmla="*/ 50 w 103"/>
              <a:gd name="T37" fmla="*/ 52 h 218"/>
              <a:gd name="T38" fmla="*/ 55 w 103"/>
              <a:gd name="T39" fmla="*/ 50 h 218"/>
              <a:gd name="T40" fmla="*/ 57 w 103"/>
              <a:gd name="T41" fmla="*/ 46 h 218"/>
              <a:gd name="T42" fmla="*/ 65 w 103"/>
              <a:gd name="T43" fmla="*/ 44 h 218"/>
              <a:gd name="T44" fmla="*/ 65 w 103"/>
              <a:gd name="T45" fmla="*/ 42 h 218"/>
              <a:gd name="T46" fmla="*/ 65 w 103"/>
              <a:gd name="T47" fmla="*/ 38 h 218"/>
              <a:gd name="T48" fmla="*/ 65 w 103"/>
              <a:gd name="T49" fmla="*/ 29 h 218"/>
              <a:gd name="T50" fmla="*/ 69 w 103"/>
              <a:gd name="T51" fmla="*/ 23 h 218"/>
              <a:gd name="T52" fmla="*/ 70 w 103"/>
              <a:gd name="T53" fmla="*/ 21 h 218"/>
              <a:gd name="T54" fmla="*/ 80 w 103"/>
              <a:gd name="T55" fmla="*/ 10 h 218"/>
              <a:gd name="T56" fmla="*/ 82 w 103"/>
              <a:gd name="T57" fmla="*/ 6 h 218"/>
              <a:gd name="T58" fmla="*/ 86 w 103"/>
              <a:gd name="T59" fmla="*/ 0 h 218"/>
              <a:gd name="T60" fmla="*/ 91 w 103"/>
              <a:gd name="T61" fmla="*/ 6 h 218"/>
              <a:gd name="T62" fmla="*/ 97 w 103"/>
              <a:gd name="T63" fmla="*/ 14 h 218"/>
              <a:gd name="T64" fmla="*/ 99 w 103"/>
              <a:gd name="T65" fmla="*/ 18 h 218"/>
              <a:gd name="T66" fmla="*/ 99 w 103"/>
              <a:gd name="T67" fmla="*/ 27 h 218"/>
              <a:gd name="T68" fmla="*/ 99 w 103"/>
              <a:gd name="T69" fmla="*/ 40 h 218"/>
              <a:gd name="T70" fmla="*/ 99 w 103"/>
              <a:gd name="T71" fmla="*/ 53 h 218"/>
              <a:gd name="T72" fmla="*/ 95 w 103"/>
              <a:gd name="T73" fmla="*/ 59 h 218"/>
              <a:gd name="T74" fmla="*/ 93 w 103"/>
              <a:gd name="T75" fmla="*/ 52 h 218"/>
              <a:gd name="T76" fmla="*/ 91 w 103"/>
              <a:gd name="T77" fmla="*/ 53 h 218"/>
              <a:gd name="T78" fmla="*/ 95 w 103"/>
              <a:gd name="T79" fmla="*/ 63 h 218"/>
              <a:gd name="T80" fmla="*/ 95 w 103"/>
              <a:gd name="T81" fmla="*/ 70 h 218"/>
              <a:gd name="T82" fmla="*/ 93 w 103"/>
              <a:gd name="T83" fmla="*/ 74 h 218"/>
              <a:gd name="T84" fmla="*/ 91 w 103"/>
              <a:gd name="T85" fmla="*/ 82 h 218"/>
              <a:gd name="T86" fmla="*/ 86 w 103"/>
              <a:gd name="T87" fmla="*/ 91 h 218"/>
              <a:gd name="T88" fmla="*/ 86 w 103"/>
              <a:gd name="T89" fmla="*/ 101 h 218"/>
              <a:gd name="T90" fmla="*/ 86 w 103"/>
              <a:gd name="T91" fmla="*/ 112 h 218"/>
              <a:gd name="T92" fmla="*/ 76 w 103"/>
              <a:gd name="T93" fmla="*/ 125 h 218"/>
              <a:gd name="T94" fmla="*/ 76 w 103"/>
              <a:gd name="T95" fmla="*/ 133 h 218"/>
              <a:gd name="T96" fmla="*/ 72 w 103"/>
              <a:gd name="T97" fmla="*/ 139 h 218"/>
              <a:gd name="T98" fmla="*/ 70 w 103"/>
              <a:gd name="T99" fmla="*/ 142 h 218"/>
              <a:gd name="T100" fmla="*/ 72 w 103"/>
              <a:gd name="T101" fmla="*/ 146 h 218"/>
              <a:gd name="T102" fmla="*/ 69 w 103"/>
              <a:gd name="T103" fmla="*/ 150 h 218"/>
              <a:gd name="T104" fmla="*/ 70 w 103"/>
              <a:gd name="T105" fmla="*/ 167 h 218"/>
              <a:gd name="T106" fmla="*/ 57 w 103"/>
              <a:gd name="T107" fmla="*/ 197 h 218"/>
              <a:gd name="T108" fmla="*/ 50 w 103"/>
              <a:gd name="T109" fmla="*/ 212 h 218"/>
              <a:gd name="T110" fmla="*/ 40 w 103"/>
              <a:gd name="T111" fmla="*/ 216 h 218"/>
              <a:gd name="T112" fmla="*/ 31 w 103"/>
              <a:gd name="T113" fmla="*/ 218 h 218"/>
              <a:gd name="T114" fmla="*/ 19 w 103"/>
              <a:gd name="T115" fmla="*/ 218 h 218"/>
              <a:gd name="T116" fmla="*/ 16 w 103"/>
              <a:gd name="T117" fmla="*/ 218 h 218"/>
              <a:gd name="T118" fmla="*/ 8 w 103"/>
              <a:gd name="T119" fmla="*/ 210 h 218"/>
              <a:gd name="T120" fmla="*/ 8 w 103"/>
              <a:gd name="T121" fmla="*/ 205 h 218"/>
              <a:gd name="T122" fmla="*/ 4 w 103"/>
              <a:gd name="T123" fmla="*/ 201 h 218"/>
              <a:gd name="T124" fmla="*/ 2 w 103"/>
              <a:gd name="T125" fmla="*/ 188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3" h="218">
                <a:moveTo>
                  <a:pt x="2" y="188"/>
                </a:moveTo>
                <a:lnTo>
                  <a:pt x="2" y="188"/>
                </a:lnTo>
                <a:lnTo>
                  <a:pt x="2" y="182"/>
                </a:lnTo>
                <a:lnTo>
                  <a:pt x="0" y="174"/>
                </a:lnTo>
                <a:lnTo>
                  <a:pt x="0" y="174"/>
                </a:lnTo>
                <a:lnTo>
                  <a:pt x="0" y="163"/>
                </a:lnTo>
                <a:lnTo>
                  <a:pt x="0" y="163"/>
                </a:lnTo>
                <a:lnTo>
                  <a:pt x="0" y="159"/>
                </a:lnTo>
                <a:lnTo>
                  <a:pt x="2" y="156"/>
                </a:lnTo>
                <a:lnTo>
                  <a:pt x="8" y="148"/>
                </a:lnTo>
                <a:lnTo>
                  <a:pt x="8" y="148"/>
                </a:lnTo>
                <a:lnTo>
                  <a:pt x="12" y="142"/>
                </a:lnTo>
                <a:lnTo>
                  <a:pt x="16" y="139"/>
                </a:lnTo>
                <a:lnTo>
                  <a:pt x="16" y="139"/>
                </a:lnTo>
                <a:lnTo>
                  <a:pt x="17" y="133"/>
                </a:lnTo>
                <a:lnTo>
                  <a:pt x="19" y="131"/>
                </a:lnTo>
                <a:lnTo>
                  <a:pt x="19" y="129"/>
                </a:lnTo>
                <a:lnTo>
                  <a:pt x="19" y="129"/>
                </a:lnTo>
                <a:lnTo>
                  <a:pt x="17" y="120"/>
                </a:lnTo>
                <a:lnTo>
                  <a:pt x="17" y="114"/>
                </a:lnTo>
                <a:lnTo>
                  <a:pt x="17" y="114"/>
                </a:lnTo>
                <a:lnTo>
                  <a:pt x="14" y="112"/>
                </a:lnTo>
                <a:lnTo>
                  <a:pt x="14" y="108"/>
                </a:lnTo>
                <a:lnTo>
                  <a:pt x="12" y="105"/>
                </a:lnTo>
                <a:lnTo>
                  <a:pt x="12" y="105"/>
                </a:lnTo>
                <a:lnTo>
                  <a:pt x="12" y="103"/>
                </a:lnTo>
                <a:lnTo>
                  <a:pt x="12" y="101"/>
                </a:lnTo>
                <a:lnTo>
                  <a:pt x="12" y="99"/>
                </a:lnTo>
                <a:lnTo>
                  <a:pt x="10" y="95"/>
                </a:lnTo>
                <a:lnTo>
                  <a:pt x="10" y="95"/>
                </a:lnTo>
                <a:lnTo>
                  <a:pt x="12" y="89"/>
                </a:lnTo>
                <a:lnTo>
                  <a:pt x="12" y="87"/>
                </a:lnTo>
                <a:lnTo>
                  <a:pt x="14" y="84"/>
                </a:lnTo>
                <a:lnTo>
                  <a:pt x="14" y="82"/>
                </a:lnTo>
                <a:lnTo>
                  <a:pt x="14" y="82"/>
                </a:lnTo>
                <a:lnTo>
                  <a:pt x="14" y="72"/>
                </a:lnTo>
                <a:lnTo>
                  <a:pt x="14" y="70"/>
                </a:lnTo>
                <a:lnTo>
                  <a:pt x="14" y="67"/>
                </a:lnTo>
                <a:lnTo>
                  <a:pt x="14" y="67"/>
                </a:lnTo>
                <a:lnTo>
                  <a:pt x="14" y="67"/>
                </a:lnTo>
                <a:lnTo>
                  <a:pt x="14" y="67"/>
                </a:lnTo>
                <a:lnTo>
                  <a:pt x="14" y="67"/>
                </a:lnTo>
                <a:lnTo>
                  <a:pt x="19" y="63"/>
                </a:lnTo>
                <a:lnTo>
                  <a:pt x="19" y="63"/>
                </a:lnTo>
                <a:lnTo>
                  <a:pt x="23" y="63"/>
                </a:lnTo>
                <a:lnTo>
                  <a:pt x="27" y="61"/>
                </a:lnTo>
                <a:lnTo>
                  <a:pt x="31" y="57"/>
                </a:lnTo>
                <a:lnTo>
                  <a:pt x="35" y="55"/>
                </a:lnTo>
                <a:lnTo>
                  <a:pt x="35" y="53"/>
                </a:lnTo>
                <a:lnTo>
                  <a:pt x="38" y="53"/>
                </a:lnTo>
                <a:lnTo>
                  <a:pt x="38" y="53"/>
                </a:lnTo>
                <a:lnTo>
                  <a:pt x="42" y="53"/>
                </a:lnTo>
                <a:lnTo>
                  <a:pt x="44" y="55"/>
                </a:lnTo>
                <a:lnTo>
                  <a:pt x="46" y="55"/>
                </a:lnTo>
                <a:lnTo>
                  <a:pt x="48" y="53"/>
                </a:lnTo>
                <a:lnTo>
                  <a:pt x="48" y="53"/>
                </a:lnTo>
                <a:lnTo>
                  <a:pt x="50" y="52"/>
                </a:lnTo>
                <a:lnTo>
                  <a:pt x="53" y="52"/>
                </a:lnTo>
                <a:lnTo>
                  <a:pt x="55" y="50"/>
                </a:lnTo>
                <a:lnTo>
                  <a:pt x="55" y="50"/>
                </a:lnTo>
                <a:lnTo>
                  <a:pt x="55" y="50"/>
                </a:lnTo>
                <a:lnTo>
                  <a:pt x="55" y="48"/>
                </a:lnTo>
                <a:lnTo>
                  <a:pt x="57" y="46"/>
                </a:lnTo>
                <a:lnTo>
                  <a:pt x="61" y="46"/>
                </a:lnTo>
                <a:lnTo>
                  <a:pt x="63" y="46"/>
                </a:lnTo>
                <a:lnTo>
                  <a:pt x="65" y="44"/>
                </a:lnTo>
                <a:lnTo>
                  <a:pt x="65" y="44"/>
                </a:lnTo>
                <a:lnTo>
                  <a:pt x="65" y="44"/>
                </a:lnTo>
                <a:lnTo>
                  <a:pt x="65" y="42"/>
                </a:lnTo>
                <a:lnTo>
                  <a:pt x="65" y="44"/>
                </a:lnTo>
                <a:lnTo>
                  <a:pt x="65" y="42"/>
                </a:lnTo>
                <a:lnTo>
                  <a:pt x="65" y="38"/>
                </a:lnTo>
                <a:lnTo>
                  <a:pt x="65" y="38"/>
                </a:lnTo>
                <a:lnTo>
                  <a:pt x="65" y="29"/>
                </a:lnTo>
                <a:lnTo>
                  <a:pt x="65" y="29"/>
                </a:lnTo>
                <a:lnTo>
                  <a:pt x="65" y="29"/>
                </a:lnTo>
                <a:lnTo>
                  <a:pt x="67" y="25"/>
                </a:lnTo>
                <a:lnTo>
                  <a:pt x="69" y="23"/>
                </a:lnTo>
                <a:lnTo>
                  <a:pt x="69" y="23"/>
                </a:lnTo>
                <a:lnTo>
                  <a:pt x="70" y="21"/>
                </a:lnTo>
                <a:lnTo>
                  <a:pt x="70" y="21"/>
                </a:lnTo>
                <a:lnTo>
                  <a:pt x="76" y="16"/>
                </a:lnTo>
                <a:lnTo>
                  <a:pt x="76" y="16"/>
                </a:lnTo>
                <a:lnTo>
                  <a:pt x="80" y="10"/>
                </a:lnTo>
                <a:lnTo>
                  <a:pt x="80" y="8"/>
                </a:lnTo>
                <a:lnTo>
                  <a:pt x="80" y="8"/>
                </a:lnTo>
                <a:lnTo>
                  <a:pt x="82" y="6"/>
                </a:lnTo>
                <a:lnTo>
                  <a:pt x="82" y="6"/>
                </a:lnTo>
                <a:lnTo>
                  <a:pt x="86" y="0"/>
                </a:lnTo>
                <a:lnTo>
                  <a:pt x="86" y="0"/>
                </a:lnTo>
                <a:lnTo>
                  <a:pt x="86" y="0"/>
                </a:lnTo>
                <a:lnTo>
                  <a:pt x="87" y="0"/>
                </a:lnTo>
                <a:lnTo>
                  <a:pt x="91" y="6"/>
                </a:lnTo>
                <a:lnTo>
                  <a:pt x="91" y="6"/>
                </a:lnTo>
                <a:lnTo>
                  <a:pt x="97" y="12"/>
                </a:lnTo>
                <a:lnTo>
                  <a:pt x="97" y="14"/>
                </a:lnTo>
                <a:lnTo>
                  <a:pt x="99" y="16"/>
                </a:lnTo>
                <a:lnTo>
                  <a:pt x="99" y="16"/>
                </a:lnTo>
                <a:lnTo>
                  <a:pt x="99" y="18"/>
                </a:lnTo>
                <a:lnTo>
                  <a:pt x="99" y="19"/>
                </a:lnTo>
                <a:lnTo>
                  <a:pt x="99" y="21"/>
                </a:lnTo>
                <a:lnTo>
                  <a:pt x="99" y="27"/>
                </a:lnTo>
                <a:lnTo>
                  <a:pt x="99" y="27"/>
                </a:lnTo>
                <a:lnTo>
                  <a:pt x="99" y="40"/>
                </a:lnTo>
                <a:lnTo>
                  <a:pt x="99" y="40"/>
                </a:lnTo>
                <a:lnTo>
                  <a:pt x="99" y="52"/>
                </a:lnTo>
                <a:lnTo>
                  <a:pt x="99" y="52"/>
                </a:lnTo>
                <a:lnTo>
                  <a:pt x="99" y="53"/>
                </a:lnTo>
                <a:lnTo>
                  <a:pt x="101" y="57"/>
                </a:lnTo>
                <a:lnTo>
                  <a:pt x="103" y="59"/>
                </a:lnTo>
                <a:lnTo>
                  <a:pt x="95" y="59"/>
                </a:lnTo>
                <a:lnTo>
                  <a:pt x="95" y="53"/>
                </a:lnTo>
                <a:lnTo>
                  <a:pt x="95" y="53"/>
                </a:lnTo>
                <a:lnTo>
                  <a:pt x="93" y="52"/>
                </a:lnTo>
                <a:lnTo>
                  <a:pt x="91" y="52"/>
                </a:lnTo>
                <a:lnTo>
                  <a:pt x="91" y="53"/>
                </a:lnTo>
                <a:lnTo>
                  <a:pt x="91" y="53"/>
                </a:lnTo>
                <a:lnTo>
                  <a:pt x="91" y="53"/>
                </a:lnTo>
                <a:lnTo>
                  <a:pt x="91" y="59"/>
                </a:lnTo>
                <a:lnTo>
                  <a:pt x="95" y="63"/>
                </a:lnTo>
                <a:lnTo>
                  <a:pt x="97" y="67"/>
                </a:lnTo>
                <a:lnTo>
                  <a:pt x="97" y="67"/>
                </a:lnTo>
                <a:lnTo>
                  <a:pt x="95" y="70"/>
                </a:lnTo>
                <a:lnTo>
                  <a:pt x="95" y="70"/>
                </a:lnTo>
                <a:lnTo>
                  <a:pt x="93" y="70"/>
                </a:lnTo>
                <a:lnTo>
                  <a:pt x="93" y="74"/>
                </a:lnTo>
                <a:lnTo>
                  <a:pt x="91" y="80"/>
                </a:lnTo>
                <a:lnTo>
                  <a:pt x="91" y="80"/>
                </a:lnTo>
                <a:lnTo>
                  <a:pt x="91" y="82"/>
                </a:lnTo>
                <a:lnTo>
                  <a:pt x="91" y="84"/>
                </a:lnTo>
                <a:lnTo>
                  <a:pt x="87" y="87"/>
                </a:lnTo>
                <a:lnTo>
                  <a:pt x="86" y="91"/>
                </a:lnTo>
                <a:lnTo>
                  <a:pt x="86" y="93"/>
                </a:lnTo>
                <a:lnTo>
                  <a:pt x="86" y="93"/>
                </a:lnTo>
                <a:lnTo>
                  <a:pt x="86" y="101"/>
                </a:lnTo>
                <a:lnTo>
                  <a:pt x="86" y="101"/>
                </a:lnTo>
                <a:lnTo>
                  <a:pt x="86" y="112"/>
                </a:lnTo>
                <a:lnTo>
                  <a:pt x="86" y="112"/>
                </a:lnTo>
                <a:lnTo>
                  <a:pt x="84" y="116"/>
                </a:lnTo>
                <a:lnTo>
                  <a:pt x="82" y="120"/>
                </a:lnTo>
                <a:lnTo>
                  <a:pt x="76" y="125"/>
                </a:lnTo>
                <a:lnTo>
                  <a:pt x="76" y="125"/>
                </a:lnTo>
                <a:lnTo>
                  <a:pt x="76" y="129"/>
                </a:lnTo>
                <a:lnTo>
                  <a:pt x="76" y="133"/>
                </a:lnTo>
                <a:lnTo>
                  <a:pt x="76" y="137"/>
                </a:lnTo>
                <a:lnTo>
                  <a:pt x="76" y="137"/>
                </a:lnTo>
                <a:lnTo>
                  <a:pt x="72" y="139"/>
                </a:lnTo>
                <a:lnTo>
                  <a:pt x="70" y="139"/>
                </a:lnTo>
                <a:lnTo>
                  <a:pt x="70" y="142"/>
                </a:lnTo>
                <a:lnTo>
                  <a:pt x="70" y="142"/>
                </a:lnTo>
                <a:lnTo>
                  <a:pt x="70" y="142"/>
                </a:lnTo>
                <a:lnTo>
                  <a:pt x="72" y="144"/>
                </a:lnTo>
                <a:lnTo>
                  <a:pt x="72" y="146"/>
                </a:lnTo>
                <a:lnTo>
                  <a:pt x="70" y="148"/>
                </a:lnTo>
                <a:lnTo>
                  <a:pt x="70" y="148"/>
                </a:lnTo>
                <a:lnTo>
                  <a:pt x="69" y="150"/>
                </a:lnTo>
                <a:lnTo>
                  <a:pt x="69" y="156"/>
                </a:lnTo>
                <a:lnTo>
                  <a:pt x="70" y="159"/>
                </a:lnTo>
                <a:lnTo>
                  <a:pt x="70" y="167"/>
                </a:lnTo>
                <a:lnTo>
                  <a:pt x="65" y="180"/>
                </a:lnTo>
                <a:lnTo>
                  <a:pt x="61" y="192"/>
                </a:lnTo>
                <a:lnTo>
                  <a:pt x="57" y="197"/>
                </a:lnTo>
                <a:lnTo>
                  <a:pt x="53" y="207"/>
                </a:lnTo>
                <a:lnTo>
                  <a:pt x="50" y="212"/>
                </a:lnTo>
                <a:lnTo>
                  <a:pt x="50" y="212"/>
                </a:lnTo>
                <a:lnTo>
                  <a:pt x="46" y="214"/>
                </a:lnTo>
                <a:lnTo>
                  <a:pt x="44" y="214"/>
                </a:lnTo>
                <a:lnTo>
                  <a:pt x="40" y="216"/>
                </a:lnTo>
                <a:lnTo>
                  <a:pt x="40" y="216"/>
                </a:lnTo>
                <a:lnTo>
                  <a:pt x="36" y="216"/>
                </a:lnTo>
                <a:lnTo>
                  <a:pt x="31" y="218"/>
                </a:lnTo>
                <a:lnTo>
                  <a:pt x="31" y="218"/>
                </a:lnTo>
                <a:lnTo>
                  <a:pt x="23" y="218"/>
                </a:lnTo>
                <a:lnTo>
                  <a:pt x="19" y="218"/>
                </a:lnTo>
                <a:lnTo>
                  <a:pt x="19" y="218"/>
                </a:lnTo>
                <a:lnTo>
                  <a:pt x="17" y="218"/>
                </a:lnTo>
                <a:lnTo>
                  <a:pt x="16" y="218"/>
                </a:lnTo>
                <a:lnTo>
                  <a:pt x="14" y="216"/>
                </a:lnTo>
                <a:lnTo>
                  <a:pt x="14" y="216"/>
                </a:lnTo>
                <a:lnTo>
                  <a:pt x="8" y="210"/>
                </a:lnTo>
                <a:lnTo>
                  <a:pt x="8" y="210"/>
                </a:lnTo>
                <a:lnTo>
                  <a:pt x="8" y="209"/>
                </a:lnTo>
                <a:lnTo>
                  <a:pt x="8" y="205"/>
                </a:lnTo>
                <a:lnTo>
                  <a:pt x="6" y="205"/>
                </a:lnTo>
                <a:lnTo>
                  <a:pt x="6" y="205"/>
                </a:lnTo>
                <a:lnTo>
                  <a:pt x="4" y="201"/>
                </a:lnTo>
                <a:lnTo>
                  <a:pt x="6" y="192"/>
                </a:lnTo>
                <a:lnTo>
                  <a:pt x="2" y="188"/>
                </a:lnTo>
                <a:lnTo>
                  <a:pt x="2" y="188"/>
                </a:lnTo>
                <a:lnTo>
                  <a:pt x="2" y="188"/>
                </a:lnTo>
                <a:close/>
              </a:path>
            </a:pathLst>
          </a:custGeom>
          <a:solidFill>
            <a:schemeClr val="bg1">
              <a:lumMod val="85000"/>
            </a:schemeClr>
          </a:solidFill>
          <a:ln w="635" cap="rnd">
            <a:solidFill>
              <a:schemeClr val="bg1">
                <a:alpha val="17000"/>
              </a:schemeClr>
            </a:solidFill>
            <a:round/>
            <a:headEnd/>
            <a:tailEnd/>
          </a:ln>
        </p:spPr>
        <p:txBody>
          <a:bodyPr/>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53" name="Freeform 251"/>
          <p:cNvSpPr>
            <a:spLocks/>
          </p:cNvSpPr>
          <p:nvPr userDrawn="1"/>
        </p:nvSpPr>
        <p:spPr bwMode="auto">
          <a:xfrm>
            <a:off x="2529029" y="4787747"/>
            <a:ext cx="209691" cy="377676"/>
          </a:xfrm>
          <a:custGeom>
            <a:avLst/>
            <a:gdLst>
              <a:gd name="T0" fmla="*/ 2 w 103"/>
              <a:gd name="T1" fmla="*/ 182 h 218"/>
              <a:gd name="T2" fmla="*/ 0 w 103"/>
              <a:gd name="T3" fmla="*/ 163 h 218"/>
              <a:gd name="T4" fmla="*/ 2 w 103"/>
              <a:gd name="T5" fmla="*/ 156 h 218"/>
              <a:gd name="T6" fmla="*/ 12 w 103"/>
              <a:gd name="T7" fmla="*/ 142 h 218"/>
              <a:gd name="T8" fmla="*/ 17 w 103"/>
              <a:gd name="T9" fmla="*/ 133 h 218"/>
              <a:gd name="T10" fmla="*/ 19 w 103"/>
              <a:gd name="T11" fmla="*/ 129 h 218"/>
              <a:gd name="T12" fmla="*/ 17 w 103"/>
              <a:gd name="T13" fmla="*/ 114 h 218"/>
              <a:gd name="T14" fmla="*/ 12 w 103"/>
              <a:gd name="T15" fmla="*/ 105 h 218"/>
              <a:gd name="T16" fmla="*/ 12 w 103"/>
              <a:gd name="T17" fmla="*/ 101 h 218"/>
              <a:gd name="T18" fmla="*/ 10 w 103"/>
              <a:gd name="T19" fmla="*/ 95 h 218"/>
              <a:gd name="T20" fmla="*/ 14 w 103"/>
              <a:gd name="T21" fmla="*/ 84 h 218"/>
              <a:gd name="T22" fmla="*/ 14 w 103"/>
              <a:gd name="T23" fmla="*/ 72 h 218"/>
              <a:gd name="T24" fmla="*/ 14 w 103"/>
              <a:gd name="T25" fmla="*/ 67 h 218"/>
              <a:gd name="T26" fmla="*/ 14 w 103"/>
              <a:gd name="T27" fmla="*/ 67 h 218"/>
              <a:gd name="T28" fmla="*/ 23 w 103"/>
              <a:gd name="T29" fmla="*/ 63 h 218"/>
              <a:gd name="T30" fmla="*/ 35 w 103"/>
              <a:gd name="T31" fmla="*/ 55 h 218"/>
              <a:gd name="T32" fmla="*/ 38 w 103"/>
              <a:gd name="T33" fmla="*/ 53 h 218"/>
              <a:gd name="T34" fmla="*/ 46 w 103"/>
              <a:gd name="T35" fmla="*/ 55 h 218"/>
              <a:gd name="T36" fmla="*/ 50 w 103"/>
              <a:gd name="T37" fmla="*/ 52 h 218"/>
              <a:gd name="T38" fmla="*/ 55 w 103"/>
              <a:gd name="T39" fmla="*/ 50 h 218"/>
              <a:gd name="T40" fmla="*/ 57 w 103"/>
              <a:gd name="T41" fmla="*/ 46 h 218"/>
              <a:gd name="T42" fmla="*/ 65 w 103"/>
              <a:gd name="T43" fmla="*/ 44 h 218"/>
              <a:gd name="T44" fmla="*/ 65 w 103"/>
              <a:gd name="T45" fmla="*/ 42 h 218"/>
              <a:gd name="T46" fmla="*/ 65 w 103"/>
              <a:gd name="T47" fmla="*/ 38 h 218"/>
              <a:gd name="T48" fmla="*/ 65 w 103"/>
              <a:gd name="T49" fmla="*/ 29 h 218"/>
              <a:gd name="T50" fmla="*/ 69 w 103"/>
              <a:gd name="T51" fmla="*/ 23 h 218"/>
              <a:gd name="T52" fmla="*/ 70 w 103"/>
              <a:gd name="T53" fmla="*/ 21 h 218"/>
              <a:gd name="T54" fmla="*/ 80 w 103"/>
              <a:gd name="T55" fmla="*/ 10 h 218"/>
              <a:gd name="T56" fmla="*/ 82 w 103"/>
              <a:gd name="T57" fmla="*/ 6 h 218"/>
              <a:gd name="T58" fmla="*/ 86 w 103"/>
              <a:gd name="T59" fmla="*/ 0 h 218"/>
              <a:gd name="T60" fmla="*/ 91 w 103"/>
              <a:gd name="T61" fmla="*/ 6 h 218"/>
              <a:gd name="T62" fmla="*/ 97 w 103"/>
              <a:gd name="T63" fmla="*/ 14 h 218"/>
              <a:gd name="T64" fmla="*/ 99 w 103"/>
              <a:gd name="T65" fmla="*/ 18 h 218"/>
              <a:gd name="T66" fmla="*/ 99 w 103"/>
              <a:gd name="T67" fmla="*/ 27 h 218"/>
              <a:gd name="T68" fmla="*/ 99 w 103"/>
              <a:gd name="T69" fmla="*/ 40 h 218"/>
              <a:gd name="T70" fmla="*/ 99 w 103"/>
              <a:gd name="T71" fmla="*/ 53 h 218"/>
              <a:gd name="T72" fmla="*/ 95 w 103"/>
              <a:gd name="T73" fmla="*/ 59 h 218"/>
              <a:gd name="T74" fmla="*/ 93 w 103"/>
              <a:gd name="T75" fmla="*/ 52 h 218"/>
              <a:gd name="T76" fmla="*/ 91 w 103"/>
              <a:gd name="T77" fmla="*/ 53 h 218"/>
              <a:gd name="T78" fmla="*/ 95 w 103"/>
              <a:gd name="T79" fmla="*/ 63 h 218"/>
              <a:gd name="T80" fmla="*/ 95 w 103"/>
              <a:gd name="T81" fmla="*/ 70 h 218"/>
              <a:gd name="T82" fmla="*/ 93 w 103"/>
              <a:gd name="T83" fmla="*/ 74 h 218"/>
              <a:gd name="T84" fmla="*/ 91 w 103"/>
              <a:gd name="T85" fmla="*/ 82 h 218"/>
              <a:gd name="T86" fmla="*/ 86 w 103"/>
              <a:gd name="T87" fmla="*/ 91 h 218"/>
              <a:gd name="T88" fmla="*/ 86 w 103"/>
              <a:gd name="T89" fmla="*/ 101 h 218"/>
              <a:gd name="T90" fmla="*/ 86 w 103"/>
              <a:gd name="T91" fmla="*/ 112 h 218"/>
              <a:gd name="T92" fmla="*/ 76 w 103"/>
              <a:gd name="T93" fmla="*/ 125 h 218"/>
              <a:gd name="T94" fmla="*/ 76 w 103"/>
              <a:gd name="T95" fmla="*/ 133 h 218"/>
              <a:gd name="T96" fmla="*/ 72 w 103"/>
              <a:gd name="T97" fmla="*/ 139 h 218"/>
              <a:gd name="T98" fmla="*/ 70 w 103"/>
              <a:gd name="T99" fmla="*/ 142 h 218"/>
              <a:gd name="T100" fmla="*/ 72 w 103"/>
              <a:gd name="T101" fmla="*/ 146 h 218"/>
              <a:gd name="T102" fmla="*/ 69 w 103"/>
              <a:gd name="T103" fmla="*/ 150 h 218"/>
              <a:gd name="T104" fmla="*/ 70 w 103"/>
              <a:gd name="T105" fmla="*/ 167 h 218"/>
              <a:gd name="T106" fmla="*/ 57 w 103"/>
              <a:gd name="T107" fmla="*/ 197 h 218"/>
              <a:gd name="T108" fmla="*/ 50 w 103"/>
              <a:gd name="T109" fmla="*/ 212 h 218"/>
              <a:gd name="T110" fmla="*/ 40 w 103"/>
              <a:gd name="T111" fmla="*/ 216 h 218"/>
              <a:gd name="T112" fmla="*/ 31 w 103"/>
              <a:gd name="T113" fmla="*/ 218 h 218"/>
              <a:gd name="T114" fmla="*/ 19 w 103"/>
              <a:gd name="T115" fmla="*/ 218 h 218"/>
              <a:gd name="T116" fmla="*/ 16 w 103"/>
              <a:gd name="T117" fmla="*/ 218 h 218"/>
              <a:gd name="T118" fmla="*/ 8 w 103"/>
              <a:gd name="T119" fmla="*/ 210 h 218"/>
              <a:gd name="T120" fmla="*/ 8 w 103"/>
              <a:gd name="T121" fmla="*/ 205 h 218"/>
              <a:gd name="T122" fmla="*/ 4 w 103"/>
              <a:gd name="T123" fmla="*/ 201 h 218"/>
              <a:gd name="T124" fmla="*/ 2 w 103"/>
              <a:gd name="T125" fmla="*/ 188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3" h="218">
                <a:moveTo>
                  <a:pt x="2" y="188"/>
                </a:moveTo>
                <a:lnTo>
                  <a:pt x="2" y="188"/>
                </a:lnTo>
                <a:lnTo>
                  <a:pt x="2" y="182"/>
                </a:lnTo>
                <a:lnTo>
                  <a:pt x="0" y="174"/>
                </a:lnTo>
                <a:lnTo>
                  <a:pt x="0" y="174"/>
                </a:lnTo>
                <a:lnTo>
                  <a:pt x="0" y="163"/>
                </a:lnTo>
                <a:lnTo>
                  <a:pt x="0" y="163"/>
                </a:lnTo>
                <a:lnTo>
                  <a:pt x="0" y="159"/>
                </a:lnTo>
                <a:lnTo>
                  <a:pt x="2" y="156"/>
                </a:lnTo>
                <a:lnTo>
                  <a:pt x="8" y="148"/>
                </a:lnTo>
                <a:lnTo>
                  <a:pt x="8" y="148"/>
                </a:lnTo>
                <a:lnTo>
                  <a:pt x="12" y="142"/>
                </a:lnTo>
                <a:lnTo>
                  <a:pt x="16" y="139"/>
                </a:lnTo>
                <a:lnTo>
                  <a:pt x="16" y="139"/>
                </a:lnTo>
                <a:lnTo>
                  <a:pt x="17" y="133"/>
                </a:lnTo>
                <a:lnTo>
                  <a:pt x="19" y="131"/>
                </a:lnTo>
                <a:lnTo>
                  <a:pt x="19" y="129"/>
                </a:lnTo>
                <a:lnTo>
                  <a:pt x="19" y="129"/>
                </a:lnTo>
                <a:lnTo>
                  <a:pt x="17" y="120"/>
                </a:lnTo>
                <a:lnTo>
                  <a:pt x="17" y="114"/>
                </a:lnTo>
                <a:lnTo>
                  <a:pt x="17" y="114"/>
                </a:lnTo>
                <a:lnTo>
                  <a:pt x="14" y="112"/>
                </a:lnTo>
                <a:lnTo>
                  <a:pt x="14" y="108"/>
                </a:lnTo>
                <a:lnTo>
                  <a:pt x="12" y="105"/>
                </a:lnTo>
                <a:lnTo>
                  <a:pt x="12" y="105"/>
                </a:lnTo>
                <a:lnTo>
                  <a:pt x="12" y="103"/>
                </a:lnTo>
                <a:lnTo>
                  <a:pt x="12" y="101"/>
                </a:lnTo>
                <a:lnTo>
                  <a:pt x="12" y="99"/>
                </a:lnTo>
                <a:lnTo>
                  <a:pt x="10" y="95"/>
                </a:lnTo>
                <a:lnTo>
                  <a:pt x="10" y="95"/>
                </a:lnTo>
                <a:lnTo>
                  <a:pt x="12" y="89"/>
                </a:lnTo>
                <a:lnTo>
                  <a:pt x="12" y="87"/>
                </a:lnTo>
                <a:lnTo>
                  <a:pt x="14" y="84"/>
                </a:lnTo>
                <a:lnTo>
                  <a:pt x="14" y="82"/>
                </a:lnTo>
                <a:lnTo>
                  <a:pt x="14" y="82"/>
                </a:lnTo>
                <a:lnTo>
                  <a:pt x="14" y="72"/>
                </a:lnTo>
                <a:lnTo>
                  <a:pt x="14" y="70"/>
                </a:lnTo>
                <a:lnTo>
                  <a:pt x="14" y="67"/>
                </a:lnTo>
                <a:lnTo>
                  <a:pt x="14" y="67"/>
                </a:lnTo>
                <a:lnTo>
                  <a:pt x="14" y="67"/>
                </a:lnTo>
                <a:lnTo>
                  <a:pt x="14" y="67"/>
                </a:lnTo>
                <a:lnTo>
                  <a:pt x="14" y="67"/>
                </a:lnTo>
                <a:lnTo>
                  <a:pt x="19" y="63"/>
                </a:lnTo>
                <a:lnTo>
                  <a:pt x="19" y="63"/>
                </a:lnTo>
                <a:lnTo>
                  <a:pt x="23" y="63"/>
                </a:lnTo>
                <a:lnTo>
                  <a:pt x="27" y="61"/>
                </a:lnTo>
                <a:lnTo>
                  <a:pt x="31" y="57"/>
                </a:lnTo>
                <a:lnTo>
                  <a:pt x="35" y="55"/>
                </a:lnTo>
                <a:lnTo>
                  <a:pt x="35" y="53"/>
                </a:lnTo>
                <a:lnTo>
                  <a:pt x="38" y="53"/>
                </a:lnTo>
                <a:lnTo>
                  <a:pt x="38" y="53"/>
                </a:lnTo>
                <a:lnTo>
                  <a:pt x="42" y="53"/>
                </a:lnTo>
                <a:lnTo>
                  <a:pt x="44" y="55"/>
                </a:lnTo>
                <a:lnTo>
                  <a:pt x="46" y="55"/>
                </a:lnTo>
                <a:lnTo>
                  <a:pt x="48" y="53"/>
                </a:lnTo>
                <a:lnTo>
                  <a:pt x="48" y="53"/>
                </a:lnTo>
                <a:lnTo>
                  <a:pt x="50" y="52"/>
                </a:lnTo>
                <a:lnTo>
                  <a:pt x="53" y="52"/>
                </a:lnTo>
                <a:lnTo>
                  <a:pt x="55" y="50"/>
                </a:lnTo>
                <a:lnTo>
                  <a:pt x="55" y="50"/>
                </a:lnTo>
                <a:lnTo>
                  <a:pt x="55" y="50"/>
                </a:lnTo>
                <a:lnTo>
                  <a:pt x="55" y="48"/>
                </a:lnTo>
                <a:lnTo>
                  <a:pt x="57" y="46"/>
                </a:lnTo>
                <a:lnTo>
                  <a:pt x="61" y="46"/>
                </a:lnTo>
                <a:lnTo>
                  <a:pt x="63" y="46"/>
                </a:lnTo>
                <a:lnTo>
                  <a:pt x="65" y="44"/>
                </a:lnTo>
                <a:lnTo>
                  <a:pt x="65" y="44"/>
                </a:lnTo>
                <a:lnTo>
                  <a:pt x="65" y="44"/>
                </a:lnTo>
                <a:lnTo>
                  <a:pt x="65" y="42"/>
                </a:lnTo>
                <a:lnTo>
                  <a:pt x="65" y="44"/>
                </a:lnTo>
                <a:lnTo>
                  <a:pt x="65" y="42"/>
                </a:lnTo>
                <a:lnTo>
                  <a:pt x="65" y="38"/>
                </a:lnTo>
                <a:lnTo>
                  <a:pt x="65" y="38"/>
                </a:lnTo>
                <a:lnTo>
                  <a:pt x="65" y="29"/>
                </a:lnTo>
                <a:lnTo>
                  <a:pt x="65" y="29"/>
                </a:lnTo>
                <a:lnTo>
                  <a:pt x="65" y="29"/>
                </a:lnTo>
                <a:lnTo>
                  <a:pt x="67" y="25"/>
                </a:lnTo>
                <a:lnTo>
                  <a:pt x="69" y="23"/>
                </a:lnTo>
                <a:lnTo>
                  <a:pt x="69" y="23"/>
                </a:lnTo>
                <a:lnTo>
                  <a:pt x="70" y="21"/>
                </a:lnTo>
                <a:lnTo>
                  <a:pt x="70" y="21"/>
                </a:lnTo>
                <a:lnTo>
                  <a:pt x="76" y="16"/>
                </a:lnTo>
                <a:lnTo>
                  <a:pt x="76" y="16"/>
                </a:lnTo>
                <a:lnTo>
                  <a:pt x="80" y="10"/>
                </a:lnTo>
                <a:lnTo>
                  <a:pt x="80" y="8"/>
                </a:lnTo>
                <a:lnTo>
                  <a:pt x="80" y="8"/>
                </a:lnTo>
                <a:lnTo>
                  <a:pt x="82" y="6"/>
                </a:lnTo>
                <a:lnTo>
                  <a:pt x="82" y="6"/>
                </a:lnTo>
                <a:lnTo>
                  <a:pt x="86" y="0"/>
                </a:lnTo>
                <a:lnTo>
                  <a:pt x="86" y="0"/>
                </a:lnTo>
                <a:lnTo>
                  <a:pt x="86" y="0"/>
                </a:lnTo>
                <a:lnTo>
                  <a:pt x="87" y="0"/>
                </a:lnTo>
                <a:lnTo>
                  <a:pt x="91" y="6"/>
                </a:lnTo>
                <a:lnTo>
                  <a:pt x="91" y="6"/>
                </a:lnTo>
                <a:lnTo>
                  <a:pt x="97" y="12"/>
                </a:lnTo>
                <a:lnTo>
                  <a:pt x="97" y="14"/>
                </a:lnTo>
                <a:lnTo>
                  <a:pt x="99" y="16"/>
                </a:lnTo>
                <a:lnTo>
                  <a:pt x="99" y="16"/>
                </a:lnTo>
                <a:lnTo>
                  <a:pt x="99" y="18"/>
                </a:lnTo>
                <a:lnTo>
                  <a:pt x="99" y="19"/>
                </a:lnTo>
                <a:lnTo>
                  <a:pt x="99" y="21"/>
                </a:lnTo>
                <a:lnTo>
                  <a:pt x="99" y="27"/>
                </a:lnTo>
                <a:lnTo>
                  <a:pt x="99" y="27"/>
                </a:lnTo>
                <a:lnTo>
                  <a:pt x="99" y="40"/>
                </a:lnTo>
                <a:lnTo>
                  <a:pt x="99" y="40"/>
                </a:lnTo>
                <a:lnTo>
                  <a:pt x="99" y="52"/>
                </a:lnTo>
                <a:lnTo>
                  <a:pt x="99" y="52"/>
                </a:lnTo>
                <a:lnTo>
                  <a:pt x="99" y="53"/>
                </a:lnTo>
                <a:lnTo>
                  <a:pt x="101" y="57"/>
                </a:lnTo>
                <a:lnTo>
                  <a:pt x="103" y="59"/>
                </a:lnTo>
                <a:lnTo>
                  <a:pt x="95" y="59"/>
                </a:lnTo>
                <a:lnTo>
                  <a:pt x="95" y="53"/>
                </a:lnTo>
                <a:lnTo>
                  <a:pt x="95" y="53"/>
                </a:lnTo>
                <a:lnTo>
                  <a:pt x="93" y="52"/>
                </a:lnTo>
                <a:lnTo>
                  <a:pt x="91" y="52"/>
                </a:lnTo>
                <a:lnTo>
                  <a:pt x="91" y="53"/>
                </a:lnTo>
                <a:lnTo>
                  <a:pt x="91" y="53"/>
                </a:lnTo>
                <a:lnTo>
                  <a:pt x="91" y="53"/>
                </a:lnTo>
                <a:lnTo>
                  <a:pt x="91" y="59"/>
                </a:lnTo>
                <a:lnTo>
                  <a:pt x="95" y="63"/>
                </a:lnTo>
                <a:lnTo>
                  <a:pt x="97" y="67"/>
                </a:lnTo>
                <a:lnTo>
                  <a:pt x="97" y="67"/>
                </a:lnTo>
                <a:lnTo>
                  <a:pt x="95" y="70"/>
                </a:lnTo>
                <a:lnTo>
                  <a:pt x="95" y="70"/>
                </a:lnTo>
                <a:lnTo>
                  <a:pt x="93" y="70"/>
                </a:lnTo>
                <a:lnTo>
                  <a:pt x="93" y="74"/>
                </a:lnTo>
                <a:lnTo>
                  <a:pt x="91" y="80"/>
                </a:lnTo>
                <a:lnTo>
                  <a:pt x="91" y="80"/>
                </a:lnTo>
                <a:lnTo>
                  <a:pt x="91" y="82"/>
                </a:lnTo>
                <a:lnTo>
                  <a:pt x="91" y="84"/>
                </a:lnTo>
                <a:lnTo>
                  <a:pt x="87" y="87"/>
                </a:lnTo>
                <a:lnTo>
                  <a:pt x="86" y="91"/>
                </a:lnTo>
                <a:lnTo>
                  <a:pt x="86" y="93"/>
                </a:lnTo>
                <a:lnTo>
                  <a:pt x="86" y="93"/>
                </a:lnTo>
                <a:lnTo>
                  <a:pt x="86" y="101"/>
                </a:lnTo>
                <a:lnTo>
                  <a:pt x="86" y="101"/>
                </a:lnTo>
                <a:lnTo>
                  <a:pt x="86" y="112"/>
                </a:lnTo>
                <a:lnTo>
                  <a:pt x="86" y="112"/>
                </a:lnTo>
                <a:lnTo>
                  <a:pt x="84" y="116"/>
                </a:lnTo>
                <a:lnTo>
                  <a:pt x="82" y="120"/>
                </a:lnTo>
                <a:lnTo>
                  <a:pt x="76" y="125"/>
                </a:lnTo>
                <a:lnTo>
                  <a:pt x="76" y="125"/>
                </a:lnTo>
                <a:lnTo>
                  <a:pt x="76" y="129"/>
                </a:lnTo>
                <a:lnTo>
                  <a:pt x="76" y="133"/>
                </a:lnTo>
                <a:lnTo>
                  <a:pt x="76" y="137"/>
                </a:lnTo>
                <a:lnTo>
                  <a:pt x="76" y="137"/>
                </a:lnTo>
                <a:lnTo>
                  <a:pt x="72" y="139"/>
                </a:lnTo>
                <a:lnTo>
                  <a:pt x="70" y="139"/>
                </a:lnTo>
                <a:lnTo>
                  <a:pt x="70" y="142"/>
                </a:lnTo>
                <a:lnTo>
                  <a:pt x="70" y="142"/>
                </a:lnTo>
                <a:lnTo>
                  <a:pt x="70" y="142"/>
                </a:lnTo>
                <a:lnTo>
                  <a:pt x="72" y="144"/>
                </a:lnTo>
                <a:lnTo>
                  <a:pt x="72" y="146"/>
                </a:lnTo>
                <a:lnTo>
                  <a:pt x="70" y="148"/>
                </a:lnTo>
                <a:lnTo>
                  <a:pt x="70" y="148"/>
                </a:lnTo>
                <a:lnTo>
                  <a:pt x="69" y="150"/>
                </a:lnTo>
                <a:lnTo>
                  <a:pt x="69" y="156"/>
                </a:lnTo>
                <a:lnTo>
                  <a:pt x="70" y="159"/>
                </a:lnTo>
                <a:lnTo>
                  <a:pt x="70" y="167"/>
                </a:lnTo>
                <a:lnTo>
                  <a:pt x="65" y="180"/>
                </a:lnTo>
                <a:lnTo>
                  <a:pt x="61" y="192"/>
                </a:lnTo>
                <a:lnTo>
                  <a:pt x="57" y="197"/>
                </a:lnTo>
                <a:lnTo>
                  <a:pt x="53" y="207"/>
                </a:lnTo>
                <a:lnTo>
                  <a:pt x="50" y="212"/>
                </a:lnTo>
                <a:lnTo>
                  <a:pt x="50" y="212"/>
                </a:lnTo>
                <a:lnTo>
                  <a:pt x="46" y="214"/>
                </a:lnTo>
                <a:lnTo>
                  <a:pt x="44" y="214"/>
                </a:lnTo>
                <a:lnTo>
                  <a:pt x="40" y="216"/>
                </a:lnTo>
                <a:lnTo>
                  <a:pt x="40" y="216"/>
                </a:lnTo>
                <a:lnTo>
                  <a:pt x="36" y="216"/>
                </a:lnTo>
                <a:lnTo>
                  <a:pt x="31" y="218"/>
                </a:lnTo>
                <a:lnTo>
                  <a:pt x="31" y="218"/>
                </a:lnTo>
                <a:lnTo>
                  <a:pt x="23" y="218"/>
                </a:lnTo>
                <a:lnTo>
                  <a:pt x="19" y="218"/>
                </a:lnTo>
                <a:lnTo>
                  <a:pt x="19" y="218"/>
                </a:lnTo>
                <a:lnTo>
                  <a:pt x="17" y="218"/>
                </a:lnTo>
                <a:lnTo>
                  <a:pt x="16" y="218"/>
                </a:lnTo>
                <a:lnTo>
                  <a:pt x="14" y="216"/>
                </a:lnTo>
                <a:lnTo>
                  <a:pt x="14" y="216"/>
                </a:lnTo>
                <a:lnTo>
                  <a:pt x="8" y="210"/>
                </a:lnTo>
                <a:lnTo>
                  <a:pt x="8" y="210"/>
                </a:lnTo>
                <a:lnTo>
                  <a:pt x="8" y="209"/>
                </a:lnTo>
                <a:lnTo>
                  <a:pt x="8" y="205"/>
                </a:lnTo>
                <a:lnTo>
                  <a:pt x="6" y="205"/>
                </a:lnTo>
                <a:lnTo>
                  <a:pt x="6" y="205"/>
                </a:lnTo>
                <a:lnTo>
                  <a:pt x="4" y="201"/>
                </a:lnTo>
                <a:lnTo>
                  <a:pt x="6" y="192"/>
                </a:lnTo>
                <a:lnTo>
                  <a:pt x="2" y="188"/>
                </a:lnTo>
                <a:lnTo>
                  <a:pt x="2" y="188"/>
                </a:lnTo>
                <a:lnTo>
                  <a:pt x="2" y="188"/>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54" name="Freeform 252"/>
          <p:cNvSpPr>
            <a:spLocks/>
          </p:cNvSpPr>
          <p:nvPr userDrawn="1"/>
        </p:nvSpPr>
        <p:spPr bwMode="auto">
          <a:xfrm>
            <a:off x="2164616" y="5179283"/>
            <a:ext cx="42752" cy="41579"/>
          </a:xfrm>
          <a:custGeom>
            <a:avLst/>
            <a:gdLst>
              <a:gd name="T0" fmla="*/ 17 w 21"/>
              <a:gd name="T1" fmla="*/ 1 h 24"/>
              <a:gd name="T2" fmla="*/ 7 w 21"/>
              <a:gd name="T3" fmla="*/ 0 h 24"/>
              <a:gd name="T4" fmla="*/ 2 w 21"/>
              <a:gd name="T5" fmla="*/ 5 h 24"/>
              <a:gd name="T6" fmla="*/ 0 w 21"/>
              <a:gd name="T7" fmla="*/ 15 h 24"/>
              <a:gd name="T8" fmla="*/ 7 w 21"/>
              <a:gd name="T9" fmla="*/ 24 h 24"/>
              <a:gd name="T10" fmla="*/ 17 w 21"/>
              <a:gd name="T11" fmla="*/ 24 h 24"/>
              <a:gd name="T12" fmla="*/ 21 w 21"/>
              <a:gd name="T13" fmla="*/ 17 h 24"/>
              <a:gd name="T14" fmla="*/ 17 w 21"/>
              <a:gd name="T15" fmla="*/ 1 h 24"/>
              <a:gd name="T16" fmla="*/ 17 w 21"/>
              <a:gd name="T17" fmla="*/ 1 h 24"/>
              <a:gd name="T18" fmla="*/ 17 w 21"/>
              <a:gd name="T19" fmla="*/ 1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24">
                <a:moveTo>
                  <a:pt x="17" y="1"/>
                </a:moveTo>
                <a:lnTo>
                  <a:pt x="7" y="0"/>
                </a:lnTo>
                <a:lnTo>
                  <a:pt x="2" y="5"/>
                </a:lnTo>
                <a:lnTo>
                  <a:pt x="0" y="15"/>
                </a:lnTo>
                <a:lnTo>
                  <a:pt x="7" y="24"/>
                </a:lnTo>
                <a:lnTo>
                  <a:pt x="17" y="24"/>
                </a:lnTo>
                <a:lnTo>
                  <a:pt x="21" y="17"/>
                </a:lnTo>
                <a:lnTo>
                  <a:pt x="17" y="1"/>
                </a:lnTo>
                <a:lnTo>
                  <a:pt x="17" y="1"/>
                </a:lnTo>
                <a:lnTo>
                  <a:pt x="17" y="1"/>
                </a:lnTo>
                <a:close/>
              </a:path>
            </a:pathLst>
          </a:custGeom>
          <a:solidFill>
            <a:schemeClr val="bg1">
              <a:lumMod val="85000"/>
            </a:schemeClr>
          </a:solidFill>
          <a:ln w="635" cap="rnd">
            <a:solidFill>
              <a:schemeClr val="bg1">
                <a:alpha val="17000"/>
              </a:schemeClr>
            </a:solidFill>
            <a:round/>
            <a:headEnd/>
            <a:tailEnd/>
          </a:ln>
        </p:spPr>
        <p:txBody>
          <a:bodyPr/>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55" name="Freeform 253"/>
          <p:cNvSpPr>
            <a:spLocks/>
          </p:cNvSpPr>
          <p:nvPr userDrawn="1"/>
        </p:nvSpPr>
        <p:spPr bwMode="auto">
          <a:xfrm>
            <a:off x="2164616" y="5179283"/>
            <a:ext cx="42752" cy="41579"/>
          </a:xfrm>
          <a:custGeom>
            <a:avLst/>
            <a:gdLst>
              <a:gd name="T0" fmla="*/ 17 w 21"/>
              <a:gd name="T1" fmla="*/ 1 h 24"/>
              <a:gd name="T2" fmla="*/ 7 w 21"/>
              <a:gd name="T3" fmla="*/ 0 h 24"/>
              <a:gd name="T4" fmla="*/ 2 w 21"/>
              <a:gd name="T5" fmla="*/ 5 h 24"/>
              <a:gd name="T6" fmla="*/ 0 w 21"/>
              <a:gd name="T7" fmla="*/ 15 h 24"/>
              <a:gd name="T8" fmla="*/ 7 w 21"/>
              <a:gd name="T9" fmla="*/ 24 h 24"/>
              <a:gd name="T10" fmla="*/ 17 w 21"/>
              <a:gd name="T11" fmla="*/ 24 h 24"/>
              <a:gd name="T12" fmla="*/ 21 w 21"/>
              <a:gd name="T13" fmla="*/ 17 h 24"/>
              <a:gd name="T14" fmla="*/ 17 w 21"/>
              <a:gd name="T15" fmla="*/ 1 h 24"/>
              <a:gd name="T16" fmla="*/ 17 w 21"/>
              <a:gd name="T17" fmla="*/ 1 h 24"/>
              <a:gd name="T18" fmla="*/ 17 w 21"/>
              <a:gd name="T19" fmla="*/ 1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24">
                <a:moveTo>
                  <a:pt x="17" y="1"/>
                </a:moveTo>
                <a:lnTo>
                  <a:pt x="7" y="0"/>
                </a:lnTo>
                <a:lnTo>
                  <a:pt x="2" y="5"/>
                </a:lnTo>
                <a:lnTo>
                  <a:pt x="0" y="15"/>
                </a:lnTo>
                <a:lnTo>
                  <a:pt x="7" y="24"/>
                </a:lnTo>
                <a:lnTo>
                  <a:pt x="17" y="24"/>
                </a:lnTo>
                <a:lnTo>
                  <a:pt x="21" y="17"/>
                </a:lnTo>
                <a:lnTo>
                  <a:pt x="17" y="1"/>
                </a:lnTo>
                <a:lnTo>
                  <a:pt x="17" y="1"/>
                </a:lnTo>
                <a:lnTo>
                  <a:pt x="17" y="1"/>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56" name="Freeform 254"/>
          <p:cNvSpPr>
            <a:spLocks/>
          </p:cNvSpPr>
          <p:nvPr userDrawn="1"/>
        </p:nvSpPr>
        <p:spPr bwMode="auto">
          <a:xfrm>
            <a:off x="2056717" y="5257243"/>
            <a:ext cx="73291" cy="62368"/>
          </a:xfrm>
          <a:custGeom>
            <a:avLst/>
            <a:gdLst>
              <a:gd name="T0" fmla="*/ 21 w 36"/>
              <a:gd name="T1" fmla="*/ 0 h 36"/>
              <a:gd name="T2" fmla="*/ 21 w 36"/>
              <a:gd name="T3" fmla="*/ 0 h 36"/>
              <a:gd name="T4" fmla="*/ 30 w 36"/>
              <a:gd name="T5" fmla="*/ 6 h 36"/>
              <a:gd name="T6" fmla="*/ 32 w 36"/>
              <a:gd name="T7" fmla="*/ 9 h 36"/>
              <a:gd name="T8" fmla="*/ 36 w 36"/>
              <a:gd name="T9" fmla="*/ 17 h 36"/>
              <a:gd name="T10" fmla="*/ 28 w 36"/>
              <a:gd name="T11" fmla="*/ 28 h 36"/>
              <a:gd name="T12" fmla="*/ 19 w 36"/>
              <a:gd name="T13" fmla="*/ 28 h 36"/>
              <a:gd name="T14" fmla="*/ 13 w 36"/>
              <a:gd name="T15" fmla="*/ 36 h 36"/>
              <a:gd name="T16" fmla="*/ 13 w 36"/>
              <a:gd name="T17" fmla="*/ 36 h 36"/>
              <a:gd name="T18" fmla="*/ 9 w 36"/>
              <a:gd name="T19" fmla="*/ 34 h 36"/>
              <a:gd name="T20" fmla="*/ 6 w 36"/>
              <a:gd name="T21" fmla="*/ 30 h 36"/>
              <a:gd name="T22" fmla="*/ 2 w 36"/>
              <a:gd name="T23" fmla="*/ 26 h 36"/>
              <a:gd name="T24" fmla="*/ 0 w 36"/>
              <a:gd name="T25" fmla="*/ 25 h 36"/>
              <a:gd name="T26" fmla="*/ 2 w 36"/>
              <a:gd name="T27" fmla="*/ 23 h 36"/>
              <a:gd name="T28" fmla="*/ 2 w 36"/>
              <a:gd name="T29" fmla="*/ 23 h 36"/>
              <a:gd name="T30" fmla="*/ 21 w 36"/>
              <a:gd name="T31" fmla="*/ 0 h 36"/>
              <a:gd name="T32" fmla="*/ 21 w 36"/>
              <a:gd name="T33" fmla="*/ 0 h 36"/>
              <a:gd name="T34" fmla="*/ 21 w 36"/>
              <a:gd name="T35" fmla="*/ 0 h 36"/>
              <a:gd name="T36" fmla="*/ 21 w 36"/>
              <a:gd name="T37"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6" h="36">
                <a:moveTo>
                  <a:pt x="21" y="0"/>
                </a:moveTo>
                <a:lnTo>
                  <a:pt x="21" y="0"/>
                </a:lnTo>
                <a:lnTo>
                  <a:pt x="30" y="6"/>
                </a:lnTo>
                <a:lnTo>
                  <a:pt x="32" y="9"/>
                </a:lnTo>
                <a:lnTo>
                  <a:pt x="36" y="17"/>
                </a:lnTo>
                <a:lnTo>
                  <a:pt x="28" y="28"/>
                </a:lnTo>
                <a:lnTo>
                  <a:pt x="19" y="28"/>
                </a:lnTo>
                <a:lnTo>
                  <a:pt x="13" y="36"/>
                </a:lnTo>
                <a:lnTo>
                  <a:pt x="13" y="36"/>
                </a:lnTo>
                <a:lnTo>
                  <a:pt x="9" y="34"/>
                </a:lnTo>
                <a:lnTo>
                  <a:pt x="6" y="30"/>
                </a:lnTo>
                <a:lnTo>
                  <a:pt x="2" y="26"/>
                </a:lnTo>
                <a:lnTo>
                  <a:pt x="0" y="25"/>
                </a:lnTo>
                <a:lnTo>
                  <a:pt x="2" y="23"/>
                </a:lnTo>
                <a:lnTo>
                  <a:pt x="2" y="23"/>
                </a:lnTo>
                <a:lnTo>
                  <a:pt x="21" y="0"/>
                </a:lnTo>
                <a:lnTo>
                  <a:pt x="21" y="0"/>
                </a:lnTo>
                <a:lnTo>
                  <a:pt x="21" y="0"/>
                </a:lnTo>
                <a:lnTo>
                  <a:pt x="21" y="0"/>
                </a:lnTo>
                <a:close/>
              </a:path>
            </a:pathLst>
          </a:custGeom>
          <a:solidFill>
            <a:schemeClr val="bg1">
              <a:lumMod val="85000"/>
            </a:schemeClr>
          </a:solidFill>
          <a:ln w="635" cap="rnd">
            <a:solidFill>
              <a:schemeClr val="bg1">
                <a:alpha val="17000"/>
              </a:schemeClr>
            </a:solidFill>
            <a:round/>
            <a:headEnd/>
            <a:tailEnd/>
          </a:ln>
        </p:spPr>
        <p:txBody>
          <a:bodyPr/>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57" name="Freeform 255"/>
          <p:cNvSpPr>
            <a:spLocks/>
          </p:cNvSpPr>
          <p:nvPr userDrawn="1"/>
        </p:nvSpPr>
        <p:spPr bwMode="auto">
          <a:xfrm>
            <a:off x="2056717" y="5257243"/>
            <a:ext cx="73291" cy="62368"/>
          </a:xfrm>
          <a:custGeom>
            <a:avLst/>
            <a:gdLst>
              <a:gd name="T0" fmla="*/ 21 w 36"/>
              <a:gd name="T1" fmla="*/ 0 h 36"/>
              <a:gd name="T2" fmla="*/ 21 w 36"/>
              <a:gd name="T3" fmla="*/ 0 h 36"/>
              <a:gd name="T4" fmla="*/ 30 w 36"/>
              <a:gd name="T5" fmla="*/ 6 h 36"/>
              <a:gd name="T6" fmla="*/ 32 w 36"/>
              <a:gd name="T7" fmla="*/ 9 h 36"/>
              <a:gd name="T8" fmla="*/ 36 w 36"/>
              <a:gd name="T9" fmla="*/ 17 h 36"/>
              <a:gd name="T10" fmla="*/ 28 w 36"/>
              <a:gd name="T11" fmla="*/ 28 h 36"/>
              <a:gd name="T12" fmla="*/ 19 w 36"/>
              <a:gd name="T13" fmla="*/ 28 h 36"/>
              <a:gd name="T14" fmla="*/ 13 w 36"/>
              <a:gd name="T15" fmla="*/ 36 h 36"/>
              <a:gd name="T16" fmla="*/ 13 w 36"/>
              <a:gd name="T17" fmla="*/ 36 h 36"/>
              <a:gd name="T18" fmla="*/ 9 w 36"/>
              <a:gd name="T19" fmla="*/ 34 h 36"/>
              <a:gd name="T20" fmla="*/ 6 w 36"/>
              <a:gd name="T21" fmla="*/ 30 h 36"/>
              <a:gd name="T22" fmla="*/ 2 w 36"/>
              <a:gd name="T23" fmla="*/ 26 h 36"/>
              <a:gd name="T24" fmla="*/ 0 w 36"/>
              <a:gd name="T25" fmla="*/ 25 h 36"/>
              <a:gd name="T26" fmla="*/ 2 w 36"/>
              <a:gd name="T27" fmla="*/ 23 h 36"/>
              <a:gd name="T28" fmla="*/ 2 w 36"/>
              <a:gd name="T29" fmla="*/ 23 h 36"/>
              <a:gd name="T30" fmla="*/ 21 w 36"/>
              <a:gd name="T31" fmla="*/ 0 h 36"/>
              <a:gd name="T32" fmla="*/ 21 w 36"/>
              <a:gd name="T33" fmla="*/ 0 h 36"/>
              <a:gd name="T34" fmla="*/ 21 w 36"/>
              <a:gd name="T35" fmla="*/ 0 h 36"/>
              <a:gd name="T36" fmla="*/ 21 w 36"/>
              <a:gd name="T37"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6" h="36">
                <a:moveTo>
                  <a:pt x="21" y="0"/>
                </a:moveTo>
                <a:lnTo>
                  <a:pt x="21" y="0"/>
                </a:lnTo>
                <a:lnTo>
                  <a:pt x="30" y="6"/>
                </a:lnTo>
                <a:lnTo>
                  <a:pt x="32" y="9"/>
                </a:lnTo>
                <a:lnTo>
                  <a:pt x="36" y="17"/>
                </a:lnTo>
                <a:lnTo>
                  <a:pt x="28" y="28"/>
                </a:lnTo>
                <a:lnTo>
                  <a:pt x="19" y="28"/>
                </a:lnTo>
                <a:lnTo>
                  <a:pt x="13" y="36"/>
                </a:lnTo>
                <a:lnTo>
                  <a:pt x="13" y="36"/>
                </a:lnTo>
                <a:lnTo>
                  <a:pt x="9" y="34"/>
                </a:lnTo>
                <a:lnTo>
                  <a:pt x="6" y="30"/>
                </a:lnTo>
                <a:lnTo>
                  <a:pt x="2" y="26"/>
                </a:lnTo>
                <a:lnTo>
                  <a:pt x="0" y="25"/>
                </a:lnTo>
                <a:lnTo>
                  <a:pt x="2" y="23"/>
                </a:lnTo>
                <a:lnTo>
                  <a:pt x="2" y="23"/>
                </a:lnTo>
                <a:lnTo>
                  <a:pt x="21" y="0"/>
                </a:lnTo>
                <a:lnTo>
                  <a:pt x="21" y="0"/>
                </a:lnTo>
                <a:lnTo>
                  <a:pt x="21" y="0"/>
                </a:lnTo>
                <a:lnTo>
                  <a:pt x="21" y="0"/>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58" name="Freeform 256"/>
          <p:cNvSpPr>
            <a:spLocks/>
          </p:cNvSpPr>
          <p:nvPr userDrawn="1"/>
        </p:nvSpPr>
        <p:spPr bwMode="auto">
          <a:xfrm>
            <a:off x="2121864" y="4463775"/>
            <a:ext cx="319624" cy="301448"/>
          </a:xfrm>
          <a:custGeom>
            <a:avLst/>
            <a:gdLst>
              <a:gd name="T0" fmla="*/ 148 w 157"/>
              <a:gd name="T1" fmla="*/ 163 h 174"/>
              <a:gd name="T2" fmla="*/ 127 w 157"/>
              <a:gd name="T3" fmla="*/ 167 h 174"/>
              <a:gd name="T4" fmla="*/ 96 w 157"/>
              <a:gd name="T5" fmla="*/ 172 h 174"/>
              <a:gd name="T6" fmla="*/ 79 w 157"/>
              <a:gd name="T7" fmla="*/ 159 h 174"/>
              <a:gd name="T8" fmla="*/ 61 w 157"/>
              <a:gd name="T9" fmla="*/ 136 h 174"/>
              <a:gd name="T10" fmla="*/ 49 w 157"/>
              <a:gd name="T11" fmla="*/ 140 h 174"/>
              <a:gd name="T12" fmla="*/ 32 w 157"/>
              <a:gd name="T13" fmla="*/ 127 h 174"/>
              <a:gd name="T14" fmla="*/ 19 w 157"/>
              <a:gd name="T15" fmla="*/ 112 h 174"/>
              <a:gd name="T16" fmla="*/ 8 w 157"/>
              <a:gd name="T17" fmla="*/ 91 h 174"/>
              <a:gd name="T18" fmla="*/ 0 w 157"/>
              <a:gd name="T19" fmla="*/ 68 h 174"/>
              <a:gd name="T20" fmla="*/ 11 w 157"/>
              <a:gd name="T21" fmla="*/ 59 h 174"/>
              <a:gd name="T22" fmla="*/ 26 w 157"/>
              <a:gd name="T23" fmla="*/ 34 h 174"/>
              <a:gd name="T24" fmla="*/ 21 w 157"/>
              <a:gd name="T25" fmla="*/ 23 h 174"/>
              <a:gd name="T26" fmla="*/ 26 w 157"/>
              <a:gd name="T27" fmla="*/ 2 h 174"/>
              <a:gd name="T28" fmla="*/ 38 w 157"/>
              <a:gd name="T29" fmla="*/ 0 h 174"/>
              <a:gd name="T30" fmla="*/ 38 w 157"/>
              <a:gd name="T31" fmla="*/ 19 h 174"/>
              <a:gd name="T32" fmla="*/ 42 w 157"/>
              <a:gd name="T33" fmla="*/ 30 h 174"/>
              <a:gd name="T34" fmla="*/ 45 w 157"/>
              <a:gd name="T35" fmla="*/ 29 h 174"/>
              <a:gd name="T36" fmla="*/ 51 w 157"/>
              <a:gd name="T37" fmla="*/ 29 h 174"/>
              <a:gd name="T38" fmla="*/ 57 w 157"/>
              <a:gd name="T39" fmla="*/ 25 h 174"/>
              <a:gd name="T40" fmla="*/ 57 w 157"/>
              <a:gd name="T41" fmla="*/ 15 h 174"/>
              <a:gd name="T42" fmla="*/ 70 w 157"/>
              <a:gd name="T43" fmla="*/ 2 h 174"/>
              <a:gd name="T44" fmla="*/ 121 w 157"/>
              <a:gd name="T45" fmla="*/ 46 h 174"/>
              <a:gd name="T46" fmla="*/ 138 w 157"/>
              <a:gd name="T47" fmla="*/ 72 h 174"/>
              <a:gd name="T48" fmla="*/ 134 w 157"/>
              <a:gd name="T49" fmla="*/ 83 h 174"/>
              <a:gd name="T50" fmla="*/ 144 w 157"/>
              <a:gd name="T51" fmla="*/ 93 h 174"/>
              <a:gd name="T52" fmla="*/ 146 w 157"/>
              <a:gd name="T53" fmla="*/ 100 h 174"/>
              <a:gd name="T54" fmla="*/ 148 w 157"/>
              <a:gd name="T55" fmla="*/ 102 h 174"/>
              <a:gd name="T56" fmla="*/ 144 w 157"/>
              <a:gd name="T57" fmla="*/ 116 h 174"/>
              <a:gd name="T58" fmla="*/ 144 w 157"/>
              <a:gd name="T59" fmla="*/ 123 h 174"/>
              <a:gd name="T60" fmla="*/ 144 w 157"/>
              <a:gd name="T61" fmla="*/ 129 h 174"/>
              <a:gd name="T62" fmla="*/ 148 w 157"/>
              <a:gd name="T63" fmla="*/ 133 h 174"/>
              <a:gd name="T64" fmla="*/ 149 w 157"/>
              <a:gd name="T65" fmla="*/ 136 h 174"/>
              <a:gd name="T66" fmla="*/ 149 w 157"/>
              <a:gd name="T67" fmla="*/ 138 h 174"/>
              <a:gd name="T68" fmla="*/ 153 w 157"/>
              <a:gd name="T69" fmla="*/ 146 h 174"/>
              <a:gd name="T70" fmla="*/ 157 w 157"/>
              <a:gd name="T71" fmla="*/ 157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57" h="174">
                <a:moveTo>
                  <a:pt x="157" y="157"/>
                </a:moveTo>
                <a:lnTo>
                  <a:pt x="148" y="163"/>
                </a:lnTo>
                <a:lnTo>
                  <a:pt x="132" y="174"/>
                </a:lnTo>
                <a:lnTo>
                  <a:pt x="127" y="167"/>
                </a:lnTo>
                <a:lnTo>
                  <a:pt x="121" y="174"/>
                </a:lnTo>
                <a:lnTo>
                  <a:pt x="96" y="172"/>
                </a:lnTo>
                <a:lnTo>
                  <a:pt x="79" y="172"/>
                </a:lnTo>
                <a:lnTo>
                  <a:pt x="79" y="159"/>
                </a:lnTo>
                <a:lnTo>
                  <a:pt x="76" y="146"/>
                </a:lnTo>
                <a:lnTo>
                  <a:pt x="61" y="136"/>
                </a:lnTo>
                <a:lnTo>
                  <a:pt x="53" y="136"/>
                </a:lnTo>
                <a:lnTo>
                  <a:pt x="49" y="140"/>
                </a:lnTo>
                <a:lnTo>
                  <a:pt x="40" y="135"/>
                </a:lnTo>
                <a:lnTo>
                  <a:pt x="32" y="127"/>
                </a:lnTo>
                <a:lnTo>
                  <a:pt x="19" y="121"/>
                </a:lnTo>
                <a:lnTo>
                  <a:pt x="19" y="112"/>
                </a:lnTo>
                <a:lnTo>
                  <a:pt x="9" y="106"/>
                </a:lnTo>
                <a:lnTo>
                  <a:pt x="8" y="91"/>
                </a:lnTo>
                <a:lnTo>
                  <a:pt x="0" y="83"/>
                </a:lnTo>
                <a:lnTo>
                  <a:pt x="0" y="68"/>
                </a:lnTo>
                <a:lnTo>
                  <a:pt x="0" y="55"/>
                </a:lnTo>
                <a:lnTo>
                  <a:pt x="11" y="59"/>
                </a:lnTo>
                <a:lnTo>
                  <a:pt x="25" y="44"/>
                </a:lnTo>
                <a:lnTo>
                  <a:pt x="26" y="34"/>
                </a:lnTo>
                <a:lnTo>
                  <a:pt x="19" y="34"/>
                </a:lnTo>
                <a:lnTo>
                  <a:pt x="21" y="23"/>
                </a:lnTo>
                <a:lnTo>
                  <a:pt x="26" y="23"/>
                </a:lnTo>
                <a:lnTo>
                  <a:pt x="26" y="2"/>
                </a:lnTo>
                <a:lnTo>
                  <a:pt x="38" y="0"/>
                </a:lnTo>
                <a:lnTo>
                  <a:pt x="38" y="0"/>
                </a:lnTo>
                <a:lnTo>
                  <a:pt x="38" y="19"/>
                </a:lnTo>
                <a:lnTo>
                  <a:pt x="38" y="19"/>
                </a:lnTo>
                <a:lnTo>
                  <a:pt x="40" y="27"/>
                </a:lnTo>
                <a:lnTo>
                  <a:pt x="42" y="30"/>
                </a:lnTo>
                <a:lnTo>
                  <a:pt x="42" y="30"/>
                </a:lnTo>
                <a:lnTo>
                  <a:pt x="45" y="29"/>
                </a:lnTo>
                <a:lnTo>
                  <a:pt x="51" y="29"/>
                </a:lnTo>
                <a:lnTo>
                  <a:pt x="51" y="29"/>
                </a:lnTo>
                <a:lnTo>
                  <a:pt x="55" y="27"/>
                </a:lnTo>
                <a:lnTo>
                  <a:pt x="57" y="25"/>
                </a:lnTo>
                <a:lnTo>
                  <a:pt x="61" y="21"/>
                </a:lnTo>
                <a:lnTo>
                  <a:pt x="57" y="15"/>
                </a:lnTo>
                <a:lnTo>
                  <a:pt x="64" y="8"/>
                </a:lnTo>
                <a:lnTo>
                  <a:pt x="70" y="2"/>
                </a:lnTo>
                <a:lnTo>
                  <a:pt x="121" y="32"/>
                </a:lnTo>
                <a:lnTo>
                  <a:pt x="121" y="46"/>
                </a:lnTo>
                <a:lnTo>
                  <a:pt x="142" y="61"/>
                </a:lnTo>
                <a:lnTo>
                  <a:pt x="138" y="72"/>
                </a:lnTo>
                <a:lnTo>
                  <a:pt x="134" y="83"/>
                </a:lnTo>
                <a:lnTo>
                  <a:pt x="134" y="83"/>
                </a:lnTo>
                <a:lnTo>
                  <a:pt x="144" y="93"/>
                </a:lnTo>
                <a:lnTo>
                  <a:pt x="144" y="93"/>
                </a:lnTo>
                <a:lnTo>
                  <a:pt x="146" y="97"/>
                </a:lnTo>
                <a:lnTo>
                  <a:pt x="146" y="100"/>
                </a:lnTo>
                <a:lnTo>
                  <a:pt x="148" y="102"/>
                </a:lnTo>
                <a:lnTo>
                  <a:pt x="148" y="102"/>
                </a:lnTo>
                <a:lnTo>
                  <a:pt x="146" y="108"/>
                </a:lnTo>
                <a:lnTo>
                  <a:pt x="144" y="116"/>
                </a:lnTo>
                <a:lnTo>
                  <a:pt x="144" y="116"/>
                </a:lnTo>
                <a:lnTo>
                  <a:pt x="144" y="123"/>
                </a:lnTo>
                <a:lnTo>
                  <a:pt x="144" y="127"/>
                </a:lnTo>
                <a:lnTo>
                  <a:pt x="144" y="129"/>
                </a:lnTo>
                <a:lnTo>
                  <a:pt x="144" y="129"/>
                </a:lnTo>
                <a:lnTo>
                  <a:pt x="148" y="133"/>
                </a:lnTo>
                <a:lnTo>
                  <a:pt x="149" y="133"/>
                </a:lnTo>
                <a:lnTo>
                  <a:pt x="149" y="136"/>
                </a:lnTo>
                <a:lnTo>
                  <a:pt x="149" y="136"/>
                </a:lnTo>
                <a:lnTo>
                  <a:pt x="149" y="138"/>
                </a:lnTo>
                <a:lnTo>
                  <a:pt x="151" y="142"/>
                </a:lnTo>
                <a:lnTo>
                  <a:pt x="153" y="146"/>
                </a:lnTo>
                <a:lnTo>
                  <a:pt x="157" y="157"/>
                </a:lnTo>
                <a:lnTo>
                  <a:pt x="157" y="157"/>
                </a:lnTo>
                <a:lnTo>
                  <a:pt x="157" y="157"/>
                </a:lnTo>
                <a:close/>
              </a:path>
            </a:pathLst>
          </a:custGeom>
          <a:solidFill>
            <a:schemeClr val="bg1">
              <a:lumMod val="85000"/>
            </a:schemeClr>
          </a:solidFill>
          <a:ln w="635" cap="rnd">
            <a:solidFill>
              <a:schemeClr val="bg1">
                <a:alpha val="17000"/>
              </a:schemeClr>
            </a:solidFill>
            <a:round/>
            <a:headEnd/>
            <a:tailEnd/>
          </a:ln>
        </p:spPr>
        <p:txBody>
          <a:bodyPr/>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59" name="Freeform 257"/>
          <p:cNvSpPr>
            <a:spLocks/>
          </p:cNvSpPr>
          <p:nvPr userDrawn="1"/>
        </p:nvSpPr>
        <p:spPr bwMode="auto">
          <a:xfrm>
            <a:off x="2121864" y="4463775"/>
            <a:ext cx="319624" cy="301448"/>
          </a:xfrm>
          <a:custGeom>
            <a:avLst/>
            <a:gdLst>
              <a:gd name="T0" fmla="*/ 148 w 157"/>
              <a:gd name="T1" fmla="*/ 163 h 174"/>
              <a:gd name="T2" fmla="*/ 127 w 157"/>
              <a:gd name="T3" fmla="*/ 167 h 174"/>
              <a:gd name="T4" fmla="*/ 96 w 157"/>
              <a:gd name="T5" fmla="*/ 172 h 174"/>
              <a:gd name="T6" fmla="*/ 79 w 157"/>
              <a:gd name="T7" fmla="*/ 159 h 174"/>
              <a:gd name="T8" fmla="*/ 61 w 157"/>
              <a:gd name="T9" fmla="*/ 136 h 174"/>
              <a:gd name="T10" fmla="*/ 49 w 157"/>
              <a:gd name="T11" fmla="*/ 140 h 174"/>
              <a:gd name="T12" fmla="*/ 32 w 157"/>
              <a:gd name="T13" fmla="*/ 127 h 174"/>
              <a:gd name="T14" fmla="*/ 19 w 157"/>
              <a:gd name="T15" fmla="*/ 112 h 174"/>
              <a:gd name="T16" fmla="*/ 8 w 157"/>
              <a:gd name="T17" fmla="*/ 91 h 174"/>
              <a:gd name="T18" fmla="*/ 0 w 157"/>
              <a:gd name="T19" fmla="*/ 68 h 174"/>
              <a:gd name="T20" fmla="*/ 11 w 157"/>
              <a:gd name="T21" fmla="*/ 59 h 174"/>
              <a:gd name="T22" fmla="*/ 26 w 157"/>
              <a:gd name="T23" fmla="*/ 34 h 174"/>
              <a:gd name="T24" fmla="*/ 21 w 157"/>
              <a:gd name="T25" fmla="*/ 23 h 174"/>
              <a:gd name="T26" fmla="*/ 26 w 157"/>
              <a:gd name="T27" fmla="*/ 2 h 174"/>
              <a:gd name="T28" fmla="*/ 38 w 157"/>
              <a:gd name="T29" fmla="*/ 0 h 174"/>
              <a:gd name="T30" fmla="*/ 38 w 157"/>
              <a:gd name="T31" fmla="*/ 19 h 174"/>
              <a:gd name="T32" fmla="*/ 42 w 157"/>
              <a:gd name="T33" fmla="*/ 30 h 174"/>
              <a:gd name="T34" fmla="*/ 45 w 157"/>
              <a:gd name="T35" fmla="*/ 29 h 174"/>
              <a:gd name="T36" fmla="*/ 51 w 157"/>
              <a:gd name="T37" fmla="*/ 29 h 174"/>
              <a:gd name="T38" fmla="*/ 57 w 157"/>
              <a:gd name="T39" fmla="*/ 25 h 174"/>
              <a:gd name="T40" fmla="*/ 57 w 157"/>
              <a:gd name="T41" fmla="*/ 15 h 174"/>
              <a:gd name="T42" fmla="*/ 70 w 157"/>
              <a:gd name="T43" fmla="*/ 2 h 174"/>
              <a:gd name="T44" fmla="*/ 121 w 157"/>
              <a:gd name="T45" fmla="*/ 46 h 174"/>
              <a:gd name="T46" fmla="*/ 138 w 157"/>
              <a:gd name="T47" fmla="*/ 72 h 174"/>
              <a:gd name="T48" fmla="*/ 134 w 157"/>
              <a:gd name="T49" fmla="*/ 83 h 174"/>
              <a:gd name="T50" fmla="*/ 144 w 157"/>
              <a:gd name="T51" fmla="*/ 93 h 174"/>
              <a:gd name="T52" fmla="*/ 146 w 157"/>
              <a:gd name="T53" fmla="*/ 100 h 174"/>
              <a:gd name="T54" fmla="*/ 148 w 157"/>
              <a:gd name="T55" fmla="*/ 102 h 174"/>
              <a:gd name="T56" fmla="*/ 144 w 157"/>
              <a:gd name="T57" fmla="*/ 116 h 174"/>
              <a:gd name="T58" fmla="*/ 144 w 157"/>
              <a:gd name="T59" fmla="*/ 123 h 174"/>
              <a:gd name="T60" fmla="*/ 144 w 157"/>
              <a:gd name="T61" fmla="*/ 129 h 174"/>
              <a:gd name="T62" fmla="*/ 148 w 157"/>
              <a:gd name="T63" fmla="*/ 133 h 174"/>
              <a:gd name="T64" fmla="*/ 149 w 157"/>
              <a:gd name="T65" fmla="*/ 136 h 174"/>
              <a:gd name="T66" fmla="*/ 149 w 157"/>
              <a:gd name="T67" fmla="*/ 138 h 174"/>
              <a:gd name="T68" fmla="*/ 153 w 157"/>
              <a:gd name="T69" fmla="*/ 146 h 174"/>
              <a:gd name="T70" fmla="*/ 157 w 157"/>
              <a:gd name="T71" fmla="*/ 157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57" h="174">
                <a:moveTo>
                  <a:pt x="157" y="157"/>
                </a:moveTo>
                <a:lnTo>
                  <a:pt x="148" y="163"/>
                </a:lnTo>
                <a:lnTo>
                  <a:pt x="132" y="174"/>
                </a:lnTo>
                <a:lnTo>
                  <a:pt x="127" y="167"/>
                </a:lnTo>
                <a:lnTo>
                  <a:pt x="121" y="174"/>
                </a:lnTo>
                <a:lnTo>
                  <a:pt x="96" y="172"/>
                </a:lnTo>
                <a:lnTo>
                  <a:pt x="79" y="172"/>
                </a:lnTo>
                <a:lnTo>
                  <a:pt x="79" y="159"/>
                </a:lnTo>
                <a:lnTo>
                  <a:pt x="76" y="146"/>
                </a:lnTo>
                <a:lnTo>
                  <a:pt x="61" y="136"/>
                </a:lnTo>
                <a:lnTo>
                  <a:pt x="53" y="136"/>
                </a:lnTo>
                <a:lnTo>
                  <a:pt x="49" y="140"/>
                </a:lnTo>
                <a:lnTo>
                  <a:pt x="40" y="135"/>
                </a:lnTo>
                <a:lnTo>
                  <a:pt x="32" y="127"/>
                </a:lnTo>
                <a:lnTo>
                  <a:pt x="19" y="121"/>
                </a:lnTo>
                <a:lnTo>
                  <a:pt x="19" y="112"/>
                </a:lnTo>
                <a:lnTo>
                  <a:pt x="9" y="106"/>
                </a:lnTo>
                <a:lnTo>
                  <a:pt x="8" y="91"/>
                </a:lnTo>
                <a:lnTo>
                  <a:pt x="0" y="83"/>
                </a:lnTo>
                <a:lnTo>
                  <a:pt x="0" y="68"/>
                </a:lnTo>
                <a:lnTo>
                  <a:pt x="0" y="55"/>
                </a:lnTo>
                <a:lnTo>
                  <a:pt x="11" y="59"/>
                </a:lnTo>
                <a:lnTo>
                  <a:pt x="25" y="44"/>
                </a:lnTo>
                <a:lnTo>
                  <a:pt x="26" y="34"/>
                </a:lnTo>
                <a:lnTo>
                  <a:pt x="19" y="34"/>
                </a:lnTo>
                <a:lnTo>
                  <a:pt x="21" y="23"/>
                </a:lnTo>
                <a:lnTo>
                  <a:pt x="26" y="23"/>
                </a:lnTo>
                <a:lnTo>
                  <a:pt x="26" y="2"/>
                </a:lnTo>
                <a:lnTo>
                  <a:pt x="38" y="0"/>
                </a:lnTo>
                <a:lnTo>
                  <a:pt x="38" y="0"/>
                </a:lnTo>
                <a:lnTo>
                  <a:pt x="38" y="19"/>
                </a:lnTo>
                <a:lnTo>
                  <a:pt x="38" y="19"/>
                </a:lnTo>
                <a:lnTo>
                  <a:pt x="40" y="27"/>
                </a:lnTo>
                <a:lnTo>
                  <a:pt x="42" y="30"/>
                </a:lnTo>
                <a:lnTo>
                  <a:pt x="42" y="30"/>
                </a:lnTo>
                <a:lnTo>
                  <a:pt x="45" y="29"/>
                </a:lnTo>
                <a:lnTo>
                  <a:pt x="51" y="29"/>
                </a:lnTo>
                <a:lnTo>
                  <a:pt x="51" y="29"/>
                </a:lnTo>
                <a:lnTo>
                  <a:pt x="55" y="27"/>
                </a:lnTo>
                <a:lnTo>
                  <a:pt x="57" y="25"/>
                </a:lnTo>
                <a:lnTo>
                  <a:pt x="61" y="21"/>
                </a:lnTo>
                <a:lnTo>
                  <a:pt x="57" y="15"/>
                </a:lnTo>
                <a:lnTo>
                  <a:pt x="64" y="8"/>
                </a:lnTo>
                <a:lnTo>
                  <a:pt x="70" y="2"/>
                </a:lnTo>
                <a:lnTo>
                  <a:pt x="121" y="32"/>
                </a:lnTo>
                <a:lnTo>
                  <a:pt x="121" y="46"/>
                </a:lnTo>
                <a:lnTo>
                  <a:pt x="142" y="61"/>
                </a:lnTo>
                <a:lnTo>
                  <a:pt x="138" y="72"/>
                </a:lnTo>
                <a:lnTo>
                  <a:pt x="134" y="83"/>
                </a:lnTo>
                <a:lnTo>
                  <a:pt x="134" y="83"/>
                </a:lnTo>
                <a:lnTo>
                  <a:pt x="144" y="93"/>
                </a:lnTo>
                <a:lnTo>
                  <a:pt x="144" y="93"/>
                </a:lnTo>
                <a:lnTo>
                  <a:pt x="146" y="97"/>
                </a:lnTo>
                <a:lnTo>
                  <a:pt x="146" y="100"/>
                </a:lnTo>
                <a:lnTo>
                  <a:pt x="148" y="102"/>
                </a:lnTo>
                <a:lnTo>
                  <a:pt x="148" y="102"/>
                </a:lnTo>
                <a:lnTo>
                  <a:pt x="146" y="108"/>
                </a:lnTo>
                <a:lnTo>
                  <a:pt x="144" y="116"/>
                </a:lnTo>
                <a:lnTo>
                  <a:pt x="144" y="116"/>
                </a:lnTo>
                <a:lnTo>
                  <a:pt x="144" y="123"/>
                </a:lnTo>
                <a:lnTo>
                  <a:pt x="144" y="127"/>
                </a:lnTo>
                <a:lnTo>
                  <a:pt x="144" y="129"/>
                </a:lnTo>
                <a:lnTo>
                  <a:pt x="144" y="129"/>
                </a:lnTo>
                <a:lnTo>
                  <a:pt x="148" y="133"/>
                </a:lnTo>
                <a:lnTo>
                  <a:pt x="149" y="133"/>
                </a:lnTo>
                <a:lnTo>
                  <a:pt x="149" y="136"/>
                </a:lnTo>
                <a:lnTo>
                  <a:pt x="149" y="136"/>
                </a:lnTo>
                <a:lnTo>
                  <a:pt x="149" y="138"/>
                </a:lnTo>
                <a:lnTo>
                  <a:pt x="151" y="142"/>
                </a:lnTo>
                <a:lnTo>
                  <a:pt x="153" y="146"/>
                </a:lnTo>
                <a:lnTo>
                  <a:pt x="157" y="157"/>
                </a:lnTo>
                <a:lnTo>
                  <a:pt x="157" y="157"/>
                </a:lnTo>
                <a:lnTo>
                  <a:pt x="157" y="157"/>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60" name="Freeform 258"/>
          <p:cNvSpPr>
            <a:spLocks/>
          </p:cNvSpPr>
          <p:nvPr userDrawn="1"/>
        </p:nvSpPr>
        <p:spPr bwMode="auto">
          <a:xfrm>
            <a:off x="1498904" y="3011973"/>
            <a:ext cx="329803" cy="308379"/>
          </a:xfrm>
          <a:custGeom>
            <a:avLst/>
            <a:gdLst>
              <a:gd name="T0" fmla="*/ 20 w 162"/>
              <a:gd name="T1" fmla="*/ 67 h 178"/>
              <a:gd name="T2" fmla="*/ 3 w 162"/>
              <a:gd name="T3" fmla="*/ 57 h 178"/>
              <a:gd name="T4" fmla="*/ 3 w 162"/>
              <a:gd name="T5" fmla="*/ 31 h 178"/>
              <a:gd name="T6" fmla="*/ 24 w 162"/>
              <a:gd name="T7" fmla="*/ 17 h 178"/>
              <a:gd name="T8" fmla="*/ 60 w 162"/>
              <a:gd name="T9" fmla="*/ 8 h 178"/>
              <a:gd name="T10" fmla="*/ 90 w 162"/>
              <a:gd name="T11" fmla="*/ 10 h 178"/>
              <a:gd name="T12" fmla="*/ 96 w 162"/>
              <a:gd name="T13" fmla="*/ 33 h 178"/>
              <a:gd name="T14" fmla="*/ 85 w 162"/>
              <a:gd name="T15" fmla="*/ 38 h 178"/>
              <a:gd name="T16" fmla="*/ 79 w 162"/>
              <a:gd name="T17" fmla="*/ 44 h 178"/>
              <a:gd name="T18" fmla="*/ 81 w 162"/>
              <a:gd name="T19" fmla="*/ 57 h 178"/>
              <a:gd name="T20" fmla="*/ 83 w 162"/>
              <a:gd name="T21" fmla="*/ 63 h 178"/>
              <a:gd name="T22" fmla="*/ 92 w 162"/>
              <a:gd name="T23" fmla="*/ 72 h 178"/>
              <a:gd name="T24" fmla="*/ 96 w 162"/>
              <a:gd name="T25" fmla="*/ 76 h 178"/>
              <a:gd name="T26" fmla="*/ 100 w 162"/>
              <a:gd name="T27" fmla="*/ 78 h 178"/>
              <a:gd name="T28" fmla="*/ 100 w 162"/>
              <a:gd name="T29" fmla="*/ 85 h 178"/>
              <a:gd name="T30" fmla="*/ 107 w 162"/>
              <a:gd name="T31" fmla="*/ 91 h 178"/>
              <a:gd name="T32" fmla="*/ 111 w 162"/>
              <a:gd name="T33" fmla="*/ 99 h 178"/>
              <a:gd name="T34" fmla="*/ 117 w 162"/>
              <a:gd name="T35" fmla="*/ 102 h 178"/>
              <a:gd name="T36" fmla="*/ 124 w 162"/>
              <a:gd name="T37" fmla="*/ 104 h 178"/>
              <a:gd name="T38" fmla="*/ 130 w 162"/>
              <a:gd name="T39" fmla="*/ 114 h 178"/>
              <a:gd name="T40" fmla="*/ 149 w 162"/>
              <a:gd name="T41" fmla="*/ 123 h 178"/>
              <a:gd name="T42" fmla="*/ 157 w 162"/>
              <a:gd name="T43" fmla="*/ 129 h 178"/>
              <a:gd name="T44" fmla="*/ 162 w 162"/>
              <a:gd name="T45" fmla="*/ 137 h 178"/>
              <a:gd name="T46" fmla="*/ 158 w 162"/>
              <a:gd name="T47" fmla="*/ 144 h 178"/>
              <a:gd name="T48" fmla="*/ 149 w 162"/>
              <a:gd name="T49" fmla="*/ 137 h 178"/>
              <a:gd name="T50" fmla="*/ 138 w 162"/>
              <a:gd name="T51" fmla="*/ 135 h 178"/>
              <a:gd name="T52" fmla="*/ 136 w 162"/>
              <a:gd name="T53" fmla="*/ 140 h 178"/>
              <a:gd name="T54" fmla="*/ 141 w 162"/>
              <a:gd name="T55" fmla="*/ 146 h 178"/>
              <a:gd name="T56" fmla="*/ 143 w 162"/>
              <a:gd name="T57" fmla="*/ 152 h 178"/>
              <a:gd name="T58" fmla="*/ 140 w 162"/>
              <a:gd name="T59" fmla="*/ 159 h 178"/>
              <a:gd name="T60" fmla="*/ 138 w 162"/>
              <a:gd name="T61" fmla="*/ 167 h 178"/>
              <a:gd name="T62" fmla="*/ 134 w 162"/>
              <a:gd name="T63" fmla="*/ 171 h 178"/>
              <a:gd name="T64" fmla="*/ 132 w 162"/>
              <a:gd name="T65" fmla="*/ 176 h 178"/>
              <a:gd name="T66" fmla="*/ 128 w 162"/>
              <a:gd name="T67" fmla="*/ 176 h 178"/>
              <a:gd name="T68" fmla="*/ 128 w 162"/>
              <a:gd name="T69" fmla="*/ 169 h 178"/>
              <a:gd name="T70" fmla="*/ 130 w 162"/>
              <a:gd name="T71" fmla="*/ 155 h 178"/>
              <a:gd name="T72" fmla="*/ 123 w 162"/>
              <a:gd name="T73" fmla="*/ 144 h 178"/>
              <a:gd name="T74" fmla="*/ 111 w 162"/>
              <a:gd name="T75" fmla="*/ 137 h 178"/>
              <a:gd name="T76" fmla="*/ 96 w 162"/>
              <a:gd name="T77" fmla="*/ 120 h 178"/>
              <a:gd name="T78" fmla="*/ 87 w 162"/>
              <a:gd name="T79" fmla="*/ 112 h 178"/>
              <a:gd name="T80" fmla="*/ 70 w 162"/>
              <a:gd name="T81" fmla="*/ 97 h 178"/>
              <a:gd name="T82" fmla="*/ 62 w 162"/>
              <a:gd name="T83" fmla="*/ 89 h 178"/>
              <a:gd name="T84" fmla="*/ 54 w 162"/>
              <a:gd name="T85" fmla="*/ 82 h 178"/>
              <a:gd name="T86" fmla="*/ 56 w 162"/>
              <a:gd name="T87" fmla="*/ 78 h 178"/>
              <a:gd name="T88" fmla="*/ 53 w 162"/>
              <a:gd name="T89" fmla="*/ 74 h 178"/>
              <a:gd name="T90" fmla="*/ 49 w 162"/>
              <a:gd name="T91" fmla="*/ 67 h 178"/>
              <a:gd name="T92" fmla="*/ 34 w 162"/>
              <a:gd name="T93" fmla="*/ 59 h 178"/>
              <a:gd name="T94" fmla="*/ 30 w 162"/>
              <a:gd name="T95" fmla="*/ 59 h 178"/>
              <a:gd name="T96" fmla="*/ 24 w 162"/>
              <a:gd name="T97" fmla="*/ 65 h 178"/>
              <a:gd name="T98" fmla="*/ 22 w 162"/>
              <a:gd name="T99" fmla="*/ 65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62" h="178">
                <a:moveTo>
                  <a:pt x="22" y="65"/>
                </a:moveTo>
                <a:lnTo>
                  <a:pt x="22" y="65"/>
                </a:lnTo>
                <a:lnTo>
                  <a:pt x="20" y="67"/>
                </a:lnTo>
                <a:lnTo>
                  <a:pt x="19" y="65"/>
                </a:lnTo>
                <a:lnTo>
                  <a:pt x="13" y="65"/>
                </a:lnTo>
                <a:lnTo>
                  <a:pt x="3" y="57"/>
                </a:lnTo>
                <a:lnTo>
                  <a:pt x="0" y="44"/>
                </a:lnTo>
                <a:lnTo>
                  <a:pt x="3" y="42"/>
                </a:lnTo>
                <a:lnTo>
                  <a:pt x="3" y="31"/>
                </a:lnTo>
                <a:lnTo>
                  <a:pt x="3" y="23"/>
                </a:lnTo>
                <a:lnTo>
                  <a:pt x="19" y="23"/>
                </a:lnTo>
                <a:lnTo>
                  <a:pt x="24" y="17"/>
                </a:lnTo>
                <a:lnTo>
                  <a:pt x="30" y="23"/>
                </a:lnTo>
                <a:lnTo>
                  <a:pt x="53" y="14"/>
                </a:lnTo>
                <a:lnTo>
                  <a:pt x="60" y="8"/>
                </a:lnTo>
                <a:lnTo>
                  <a:pt x="75" y="0"/>
                </a:lnTo>
                <a:lnTo>
                  <a:pt x="83" y="10"/>
                </a:lnTo>
                <a:lnTo>
                  <a:pt x="90" y="10"/>
                </a:lnTo>
                <a:lnTo>
                  <a:pt x="96" y="10"/>
                </a:lnTo>
                <a:lnTo>
                  <a:pt x="96" y="33"/>
                </a:lnTo>
                <a:lnTo>
                  <a:pt x="96" y="33"/>
                </a:lnTo>
                <a:lnTo>
                  <a:pt x="90" y="36"/>
                </a:lnTo>
                <a:lnTo>
                  <a:pt x="87" y="38"/>
                </a:lnTo>
                <a:lnTo>
                  <a:pt x="85" y="38"/>
                </a:lnTo>
                <a:lnTo>
                  <a:pt x="81" y="38"/>
                </a:lnTo>
                <a:lnTo>
                  <a:pt x="81" y="38"/>
                </a:lnTo>
                <a:lnTo>
                  <a:pt x="79" y="44"/>
                </a:lnTo>
                <a:lnTo>
                  <a:pt x="79" y="50"/>
                </a:lnTo>
                <a:lnTo>
                  <a:pt x="79" y="50"/>
                </a:lnTo>
                <a:lnTo>
                  <a:pt x="81" y="57"/>
                </a:lnTo>
                <a:lnTo>
                  <a:pt x="83" y="61"/>
                </a:lnTo>
                <a:lnTo>
                  <a:pt x="83" y="63"/>
                </a:lnTo>
                <a:lnTo>
                  <a:pt x="83" y="63"/>
                </a:lnTo>
                <a:lnTo>
                  <a:pt x="85" y="65"/>
                </a:lnTo>
                <a:lnTo>
                  <a:pt x="89" y="67"/>
                </a:lnTo>
                <a:lnTo>
                  <a:pt x="92" y="72"/>
                </a:lnTo>
                <a:lnTo>
                  <a:pt x="92" y="72"/>
                </a:lnTo>
                <a:lnTo>
                  <a:pt x="94" y="74"/>
                </a:lnTo>
                <a:lnTo>
                  <a:pt x="96" y="76"/>
                </a:lnTo>
                <a:lnTo>
                  <a:pt x="96" y="76"/>
                </a:lnTo>
                <a:lnTo>
                  <a:pt x="98" y="78"/>
                </a:lnTo>
                <a:lnTo>
                  <a:pt x="100" y="78"/>
                </a:lnTo>
                <a:lnTo>
                  <a:pt x="100" y="78"/>
                </a:lnTo>
                <a:lnTo>
                  <a:pt x="100" y="82"/>
                </a:lnTo>
                <a:lnTo>
                  <a:pt x="100" y="85"/>
                </a:lnTo>
                <a:lnTo>
                  <a:pt x="100" y="85"/>
                </a:lnTo>
                <a:lnTo>
                  <a:pt x="104" y="89"/>
                </a:lnTo>
                <a:lnTo>
                  <a:pt x="107" y="91"/>
                </a:lnTo>
                <a:lnTo>
                  <a:pt x="107" y="91"/>
                </a:lnTo>
                <a:lnTo>
                  <a:pt x="109" y="95"/>
                </a:lnTo>
                <a:lnTo>
                  <a:pt x="111" y="99"/>
                </a:lnTo>
                <a:lnTo>
                  <a:pt x="113" y="101"/>
                </a:lnTo>
                <a:lnTo>
                  <a:pt x="113" y="101"/>
                </a:lnTo>
                <a:lnTo>
                  <a:pt x="117" y="102"/>
                </a:lnTo>
                <a:lnTo>
                  <a:pt x="121" y="102"/>
                </a:lnTo>
                <a:lnTo>
                  <a:pt x="124" y="104"/>
                </a:lnTo>
                <a:lnTo>
                  <a:pt x="124" y="104"/>
                </a:lnTo>
                <a:lnTo>
                  <a:pt x="128" y="106"/>
                </a:lnTo>
                <a:lnTo>
                  <a:pt x="130" y="108"/>
                </a:lnTo>
                <a:lnTo>
                  <a:pt x="130" y="114"/>
                </a:lnTo>
                <a:lnTo>
                  <a:pt x="130" y="114"/>
                </a:lnTo>
                <a:lnTo>
                  <a:pt x="140" y="118"/>
                </a:lnTo>
                <a:lnTo>
                  <a:pt x="149" y="123"/>
                </a:lnTo>
                <a:lnTo>
                  <a:pt x="149" y="123"/>
                </a:lnTo>
                <a:lnTo>
                  <a:pt x="153" y="127"/>
                </a:lnTo>
                <a:lnTo>
                  <a:pt x="157" y="129"/>
                </a:lnTo>
                <a:lnTo>
                  <a:pt x="160" y="133"/>
                </a:lnTo>
                <a:lnTo>
                  <a:pt x="162" y="137"/>
                </a:lnTo>
                <a:lnTo>
                  <a:pt x="162" y="137"/>
                </a:lnTo>
                <a:lnTo>
                  <a:pt x="160" y="140"/>
                </a:lnTo>
                <a:lnTo>
                  <a:pt x="160" y="142"/>
                </a:lnTo>
                <a:lnTo>
                  <a:pt x="158" y="144"/>
                </a:lnTo>
                <a:lnTo>
                  <a:pt x="158" y="144"/>
                </a:lnTo>
                <a:lnTo>
                  <a:pt x="155" y="140"/>
                </a:lnTo>
                <a:lnTo>
                  <a:pt x="149" y="137"/>
                </a:lnTo>
                <a:lnTo>
                  <a:pt x="143" y="133"/>
                </a:lnTo>
                <a:lnTo>
                  <a:pt x="141" y="133"/>
                </a:lnTo>
                <a:lnTo>
                  <a:pt x="138" y="135"/>
                </a:lnTo>
                <a:lnTo>
                  <a:pt x="138" y="135"/>
                </a:lnTo>
                <a:lnTo>
                  <a:pt x="138" y="138"/>
                </a:lnTo>
                <a:lnTo>
                  <a:pt x="136" y="140"/>
                </a:lnTo>
                <a:lnTo>
                  <a:pt x="138" y="142"/>
                </a:lnTo>
                <a:lnTo>
                  <a:pt x="138" y="144"/>
                </a:lnTo>
                <a:lnTo>
                  <a:pt x="141" y="146"/>
                </a:lnTo>
                <a:lnTo>
                  <a:pt x="143" y="150"/>
                </a:lnTo>
                <a:lnTo>
                  <a:pt x="143" y="152"/>
                </a:lnTo>
                <a:lnTo>
                  <a:pt x="143" y="152"/>
                </a:lnTo>
                <a:lnTo>
                  <a:pt x="143" y="154"/>
                </a:lnTo>
                <a:lnTo>
                  <a:pt x="143" y="155"/>
                </a:lnTo>
                <a:lnTo>
                  <a:pt x="140" y="159"/>
                </a:lnTo>
                <a:lnTo>
                  <a:pt x="138" y="163"/>
                </a:lnTo>
                <a:lnTo>
                  <a:pt x="138" y="163"/>
                </a:lnTo>
                <a:lnTo>
                  <a:pt x="138" y="167"/>
                </a:lnTo>
                <a:lnTo>
                  <a:pt x="138" y="167"/>
                </a:lnTo>
                <a:lnTo>
                  <a:pt x="136" y="167"/>
                </a:lnTo>
                <a:lnTo>
                  <a:pt x="134" y="171"/>
                </a:lnTo>
                <a:lnTo>
                  <a:pt x="132" y="172"/>
                </a:lnTo>
                <a:lnTo>
                  <a:pt x="132" y="176"/>
                </a:lnTo>
                <a:lnTo>
                  <a:pt x="132" y="176"/>
                </a:lnTo>
                <a:lnTo>
                  <a:pt x="130" y="178"/>
                </a:lnTo>
                <a:lnTo>
                  <a:pt x="130" y="178"/>
                </a:lnTo>
                <a:lnTo>
                  <a:pt x="128" y="176"/>
                </a:lnTo>
                <a:lnTo>
                  <a:pt x="126" y="174"/>
                </a:lnTo>
                <a:lnTo>
                  <a:pt x="126" y="171"/>
                </a:lnTo>
                <a:lnTo>
                  <a:pt x="128" y="169"/>
                </a:lnTo>
                <a:lnTo>
                  <a:pt x="130" y="163"/>
                </a:lnTo>
                <a:lnTo>
                  <a:pt x="130" y="159"/>
                </a:lnTo>
                <a:lnTo>
                  <a:pt x="130" y="155"/>
                </a:lnTo>
                <a:lnTo>
                  <a:pt x="130" y="155"/>
                </a:lnTo>
                <a:lnTo>
                  <a:pt x="128" y="150"/>
                </a:lnTo>
                <a:lnTo>
                  <a:pt x="123" y="144"/>
                </a:lnTo>
                <a:lnTo>
                  <a:pt x="117" y="138"/>
                </a:lnTo>
                <a:lnTo>
                  <a:pt x="115" y="138"/>
                </a:lnTo>
                <a:lnTo>
                  <a:pt x="111" y="137"/>
                </a:lnTo>
                <a:lnTo>
                  <a:pt x="111" y="137"/>
                </a:lnTo>
                <a:lnTo>
                  <a:pt x="106" y="127"/>
                </a:lnTo>
                <a:lnTo>
                  <a:pt x="96" y="120"/>
                </a:lnTo>
                <a:lnTo>
                  <a:pt x="92" y="116"/>
                </a:lnTo>
                <a:lnTo>
                  <a:pt x="87" y="112"/>
                </a:lnTo>
                <a:lnTo>
                  <a:pt x="87" y="112"/>
                </a:lnTo>
                <a:lnTo>
                  <a:pt x="81" y="108"/>
                </a:lnTo>
                <a:lnTo>
                  <a:pt x="75" y="102"/>
                </a:lnTo>
                <a:lnTo>
                  <a:pt x="70" y="97"/>
                </a:lnTo>
                <a:lnTo>
                  <a:pt x="64" y="93"/>
                </a:lnTo>
                <a:lnTo>
                  <a:pt x="64" y="93"/>
                </a:lnTo>
                <a:lnTo>
                  <a:pt x="62" y="89"/>
                </a:lnTo>
                <a:lnTo>
                  <a:pt x="58" y="87"/>
                </a:lnTo>
                <a:lnTo>
                  <a:pt x="56" y="84"/>
                </a:lnTo>
                <a:lnTo>
                  <a:pt x="54" y="82"/>
                </a:lnTo>
                <a:lnTo>
                  <a:pt x="53" y="78"/>
                </a:lnTo>
                <a:lnTo>
                  <a:pt x="53" y="78"/>
                </a:lnTo>
                <a:lnTo>
                  <a:pt x="56" y="78"/>
                </a:lnTo>
                <a:lnTo>
                  <a:pt x="56" y="78"/>
                </a:lnTo>
                <a:lnTo>
                  <a:pt x="56" y="78"/>
                </a:lnTo>
                <a:lnTo>
                  <a:pt x="53" y="74"/>
                </a:lnTo>
                <a:lnTo>
                  <a:pt x="53" y="74"/>
                </a:lnTo>
                <a:lnTo>
                  <a:pt x="49" y="67"/>
                </a:lnTo>
                <a:lnTo>
                  <a:pt x="49" y="67"/>
                </a:lnTo>
                <a:lnTo>
                  <a:pt x="43" y="65"/>
                </a:lnTo>
                <a:lnTo>
                  <a:pt x="37" y="61"/>
                </a:lnTo>
                <a:lnTo>
                  <a:pt x="34" y="59"/>
                </a:lnTo>
                <a:lnTo>
                  <a:pt x="32" y="57"/>
                </a:lnTo>
                <a:lnTo>
                  <a:pt x="30" y="59"/>
                </a:lnTo>
                <a:lnTo>
                  <a:pt x="30" y="59"/>
                </a:lnTo>
                <a:lnTo>
                  <a:pt x="26" y="61"/>
                </a:lnTo>
                <a:lnTo>
                  <a:pt x="26" y="63"/>
                </a:lnTo>
                <a:lnTo>
                  <a:pt x="24" y="65"/>
                </a:lnTo>
                <a:lnTo>
                  <a:pt x="22" y="65"/>
                </a:lnTo>
                <a:lnTo>
                  <a:pt x="22" y="65"/>
                </a:lnTo>
                <a:lnTo>
                  <a:pt x="22" y="65"/>
                </a:lnTo>
                <a:lnTo>
                  <a:pt x="22" y="65"/>
                </a:lnTo>
                <a:close/>
              </a:path>
            </a:pathLst>
          </a:custGeom>
          <a:solidFill>
            <a:schemeClr val="bg1">
              <a:lumMod val="85000"/>
            </a:schemeClr>
          </a:solidFill>
          <a:ln w="635" cap="rnd">
            <a:solidFill>
              <a:schemeClr val="bg1">
                <a:alpha val="17000"/>
              </a:schemeClr>
            </a:solidFill>
            <a:round/>
            <a:headEnd/>
            <a:tailEnd/>
          </a:ln>
        </p:spPr>
        <p:txBody>
          <a:bodyPr/>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61" name="Freeform 259"/>
          <p:cNvSpPr>
            <a:spLocks/>
          </p:cNvSpPr>
          <p:nvPr userDrawn="1"/>
        </p:nvSpPr>
        <p:spPr bwMode="auto">
          <a:xfrm>
            <a:off x="1498904" y="3011973"/>
            <a:ext cx="329803" cy="308379"/>
          </a:xfrm>
          <a:custGeom>
            <a:avLst/>
            <a:gdLst>
              <a:gd name="T0" fmla="*/ 20 w 162"/>
              <a:gd name="T1" fmla="*/ 67 h 178"/>
              <a:gd name="T2" fmla="*/ 3 w 162"/>
              <a:gd name="T3" fmla="*/ 57 h 178"/>
              <a:gd name="T4" fmla="*/ 3 w 162"/>
              <a:gd name="T5" fmla="*/ 31 h 178"/>
              <a:gd name="T6" fmla="*/ 24 w 162"/>
              <a:gd name="T7" fmla="*/ 17 h 178"/>
              <a:gd name="T8" fmla="*/ 60 w 162"/>
              <a:gd name="T9" fmla="*/ 8 h 178"/>
              <a:gd name="T10" fmla="*/ 90 w 162"/>
              <a:gd name="T11" fmla="*/ 10 h 178"/>
              <a:gd name="T12" fmla="*/ 96 w 162"/>
              <a:gd name="T13" fmla="*/ 33 h 178"/>
              <a:gd name="T14" fmla="*/ 85 w 162"/>
              <a:gd name="T15" fmla="*/ 38 h 178"/>
              <a:gd name="T16" fmla="*/ 79 w 162"/>
              <a:gd name="T17" fmla="*/ 44 h 178"/>
              <a:gd name="T18" fmla="*/ 81 w 162"/>
              <a:gd name="T19" fmla="*/ 57 h 178"/>
              <a:gd name="T20" fmla="*/ 83 w 162"/>
              <a:gd name="T21" fmla="*/ 63 h 178"/>
              <a:gd name="T22" fmla="*/ 92 w 162"/>
              <a:gd name="T23" fmla="*/ 72 h 178"/>
              <a:gd name="T24" fmla="*/ 96 w 162"/>
              <a:gd name="T25" fmla="*/ 76 h 178"/>
              <a:gd name="T26" fmla="*/ 100 w 162"/>
              <a:gd name="T27" fmla="*/ 78 h 178"/>
              <a:gd name="T28" fmla="*/ 100 w 162"/>
              <a:gd name="T29" fmla="*/ 85 h 178"/>
              <a:gd name="T30" fmla="*/ 107 w 162"/>
              <a:gd name="T31" fmla="*/ 91 h 178"/>
              <a:gd name="T32" fmla="*/ 111 w 162"/>
              <a:gd name="T33" fmla="*/ 99 h 178"/>
              <a:gd name="T34" fmla="*/ 117 w 162"/>
              <a:gd name="T35" fmla="*/ 102 h 178"/>
              <a:gd name="T36" fmla="*/ 124 w 162"/>
              <a:gd name="T37" fmla="*/ 104 h 178"/>
              <a:gd name="T38" fmla="*/ 130 w 162"/>
              <a:gd name="T39" fmla="*/ 114 h 178"/>
              <a:gd name="T40" fmla="*/ 149 w 162"/>
              <a:gd name="T41" fmla="*/ 123 h 178"/>
              <a:gd name="T42" fmla="*/ 157 w 162"/>
              <a:gd name="T43" fmla="*/ 129 h 178"/>
              <a:gd name="T44" fmla="*/ 162 w 162"/>
              <a:gd name="T45" fmla="*/ 137 h 178"/>
              <a:gd name="T46" fmla="*/ 158 w 162"/>
              <a:gd name="T47" fmla="*/ 144 h 178"/>
              <a:gd name="T48" fmla="*/ 149 w 162"/>
              <a:gd name="T49" fmla="*/ 137 h 178"/>
              <a:gd name="T50" fmla="*/ 138 w 162"/>
              <a:gd name="T51" fmla="*/ 135 h 178"/>
              <a:gd name="T52" fmla="*/ 136 w 162"/>
              <a:gd name="T53" fmla="*/ 140 h 178"/>
              <a:gd name="T54" fmla="*/ 141 w 162"/>
              <a:gd name="T55" fmla="*/ 146 h 178"/>
              <a:gd name="T56" fmla="*/ 143 w 162"/>
              <a:gd name="T57" fmla="*/ 152 h 178"/>
              <a:gd name="T58" fmla="*/ 140 w 162"/>
              <a:gd name="T59" fmla="*/ 159 h 178"/>
              <a:gd name="T60" fmla="*/ 138 w 162"/>
              <a:gd name="T61" fmla="*/ 167 h 178"/>
              <a:gd name="T62" fmla="*/ 134 w 162"/>
              <a:gd name="T63" fmla="*/ 171 h 178"/>
              <a:gd name="T64" fmla="*/ 132 w 162"/>
              <a:gd name="T65" fmla="*/ 176 h 178"/>
              <a:gd name="T66" fmla="*/ 128 w 162"/>
              <a:gd name="T67" fmla="*/ 176 h 178"/>
              <a:gd name="T68" fmla="*/ 128 w 162"/>
              <a:gd name="T69" fmla="*/ 169 h 178"/>
              <a:gd name="T70" fmla="*/ 130 w 162"/>
              <a:gd name="T71" fmla="*/ 155 h 178"/>
              <a:gd name="T72" fmla="*/ 123 w 162"/>
              <a:gd name="T73" fmla="*/ 144 h 178"/>
              <a:gd name="T74" fmla="*/ 111 w 162"/>
              <a:gd name="T75" fmla="*/ 137 h 178"/>
              <a:gd name="T76" fmla="*/ 96 w 162"/>
              <a:gd name="T77" fmla="*/ 120 h 178"/>
              <a:gd name="T78" fmla="*/ 87 w 162"/>
              <a:gd name="T79" fmla="*/ 112 h 178"/>
              <a:gd name="T80" fmla="*/ 70 w 162"/>
              <a:gd name="T81" fmla="*/ 97 h 178"/>
              <a:gd name="T82" fmla="*/ 62 w 162"/>
              <a:gd name="T83" fmla="*/ 89 h 178"/>
              <a:gd name="T84" fmla="*/ 54 w 162"/>
              <a:gd name="T85" fmla="*/ 82 h 178"/>
              <a:gd name="T86" fmla="*/ 56 w 162"/>
              <a:gd name="T87" fmla="*/ 78 h 178"/>
              <a:gd name="T88" fmla="*/ 53 w 162"/>
              <a:gd name="T89" fmla="*/ 74 h 178"/>
              <a:gd name="T90" fmla="*/ 49 w 162"/>
              <a:gd name="T91" fmla="*/ 67 h 178"/>
              <a:gd name="T92" fmla="*/ 34 w 162"/>
              <a:gd name="T93" fmla="*/ 59 h 178"/>
              <a:gd name="T94" fmla="*/ 30 w 162"/>
              <a:gd name="T95" fmla="*/ 59 h 178"/>
              <a:gd name="T96" fmla="*/ 24 w 162"/>
              <a:gd name="T97" fmla="*/ 65 h 178"/>
              <a:gd name="T98" fmla="*/ 22 w 162"/>
              <a:gd name="T99" fmla="*/ 65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62" h="178">
                <a:moveTo>
                  <a:pt x="22" y="65"/>
                </a:moveTo>
                <a:lnTo>
                  <a:pt x="22" y="65"/>
                </a:lnTo>
                <a:lnTo>
                  <a:pt x="20" y="67"/>
                </a:lnTo>
                <a:lnTo>
                  <a:pt x="19" y="65"/>
                </a:lnTo>
                <a:lnTo>
                  <a:pt x="13" y="65"/>
                </a:lnTo>
                <a:lnTo>
                  <a:pt x="3" y="57"/>
                </a:lnTo>
                <a:lnTo>
                  <a:pt x="0" y="44"/>
                </a:lnTo>
                <a:lnTo>
                  <a:pt x="3" y="42"/>
                </a:lnTo>
                <a:lnTo>
                  <a:pt x="3" y="31"/>
                </a:lnTo>
                <a:lnTo>
                  <a:pt x="3" y="23"/>
                </a:lnTo>
                <a:lnTo>
                  <a:pt x="19" y="23"/>
                </a:lnTo>
                <a:lnTo>
                  <a:pt x="24" y="17"/>
                </a:lnTo>
                <a:lnTo>
                  <a:pt x="30" y="23"/>
                </a:lnTo>
                <a:lnTo>
                  <a:pt x="53" y="14"/>
                </a:lnTo>
                <a:lnTo>
                  <a:pt x="60" y="8"/>
                </a:lnTo>
                <a:lnTo>
                  <a:pt x="75" y="0"/>
                </a:lnTo>
                <a:lnTo>
                  <a:pt x="83" y="10"/>
                </a:lnTo>
                <a:lnTo>
                  <a:pt x="90" y="10"/>
                </a:lnTo>
                <a:lnTo>
                  <a:pt x="96" y="10"/>
                </a:lnTo>
                <a:lnTo>
                  <a:pt x="96" y="33"/>
                </a:lnTo>
                <a:lnTo>
                  <a:pt x="96" y="33"/>
                </a:lnTo>
                <a:lnTo>
                  <a:pt x="90" y="36"/>
                </a:lnTo>
                <a:lnTo>
                  <a:pt x="87" y="38"/>
                </a:lnTo>
                <a:lnTo>
                  <a:pt x="85" y="38"/>
                </a:lnTo>
                <a:lnTo>
                  <a:pt x="81" y="38"/>
                </a:lnTo>
                <a:lnTo>
                  <a:pt x="81" y="38"/>
                </a:lnTo>
                <a:lnTo>
                  <a:pt x="79" y="44"/>
                </a:lnTo>
                <a:lnTo>
                  <a:pt x="79" y="50"/>
                </a:lnTo>
                <a:lnTo>
                  <a:pt x="79" y="50"/>
                </a:lnTo>
                <a:lnTo>
                  <a:pt x="81" y="57"/>
                </a:lnTo>
                <a:lnTo>
                  <a:pt x="83" y="61"/>
                </a:lnTo>
                <a:lnTo>
                  <a:pt x="83" y="63"/>
                </a:lnTo>
                <a:lnTo>
                  <a:pt x="83" y="63"/>
                </a:lnTo>
                <a:lnTo>
                  <a:pt x="85" y="65"/>
                </a:lnTo>
                <a:lnTo>
                  <a:pt x="89" y="67"/>
                </a:lnTo>
                <a:lnTo>
                  <a:pt x="92" y="72"/>
                </a:lnTo>
                <a:lnTo>
                  <a:pt x="92" y="72"/>
                </a:lnTo>
                <a:lnTo>
                  <a:pt x="94" y="74"/>
                </a:lnTo>
                <a:lnTo>
                  <a:pt x="96" y="76"/>
                </a:lnTo>
                <a:lnTo>
                  <a:pt x="96" y="76"/>
                </a:lnTo>
                <a:lnTo>
                  <a:pt x="98" y="78"/>
                </a:lnTo>
                <a:lnTo>
                  <a:pt x="100" y="78"/>
                </a:lnTo>
                <a:lnTo>
                  <a:pt x="100" y="78"/>
                </a:lnTo>
                <a:lnTo>
                  <a:pt x="100" y="82"/>
                </a:lnTo>
                <a:lnTo>
                  <a:pt x="100" y="85"/>
                </a:lnTo>
                <a:lnTo>
                  <a:pt x="100" y="85"/>
                </a:lnTo>
                <a:lnTo>
                  <a:pt x="104" y="89"/>
                </a:lnTo>
                <a:lnTo>
                  <a:pt x="107" y="91"/>
                </a:lnTo>
                <a:lnTo>
                  <a:pt x="107" y="91"/>
                </a:lnTo>
                <a:lnTo>
                  <a:pt x="109" y="95"/>
                </a:lnTo>
                <a:lnTo>
                  <a:pt x="111" y="99"/>
                </a:lnTo>
                <a:lnTo>
                  <a:pt x="113" y="101"/>
                </a:lnTo>
                <a:lnTo>
                  <a:pt x="113" y="101"/>
                </a:lnTo>
                <a:lnTo>
                  <a:pt x="117" y="102"/>
                </a:lnTo>
                <a:lnTo>
                  <a:pt x="121" y="102"/>
                </a:lnTo>
                <a:lnTo>
                  <a:pt x="124" y="104"/>
                </a:lnTo>
                <a:lnTo>
                  <a:pt x="124" y="104"/>
                </a:lnTo>
                <a:lnTo>
                  <a:pt x="128" y="106"/>
                </a:lnTo>
                <a:lnTo>
                  <a:pt x="130" y="108"/>
                </a:lnTo>
                <a:lnTo>
                  <a:pt x="130" y="114"/>
                </a:lnTo>
                <a:lnTo>
                  <a:pt x="130" y="114"/>
                </a:lnTo>
                <a:lnTo>
                  <a:pt x="140" y="118"/>
                </a:lnTo>
                <a:lnTo>
                  <a:pt x="149" y="123"/>
                </a:lnTo>
                <a:lnTo>
                  <a:pt x="149" y="123"/>
                </a:lnTo>
                <a:lnTo>
                  <a:pt x="153" y="127"/>
                </a:lnTo>
                <a:lnTo>
                  <a:pt x="157" y="129"/>
                </a:lnTo>
                <a:lnTo>
                  <a:pt x="160" y="133"/>
                </a:lnTo>
                <a:lnTo>
                  <a:pt x="162" y="137"/>
                </a:lnTo>
                <a:lnTo>
                  <a:pt x="162" y="137"/>
                </a:lnTo>
                <a:lnTo>
                  <a:pt x="160" y="140"/>
                </a:lnTo>
                <a:lnTo>
                  <a:pt x="160" y="142"/>
                </a:lnTo>
                <a:lnTo>
                  <a:pt x="158" y="144"/>
                </a:lnTo>
                <a:lnTo>
                  <a:pt x="158" y="144"/>
                </a:lnTo>
                <a:lnTo>
                  <a:pt x="155" y="140"/>
                </a:lnTo>
                <a:lnTo>
                  <a:pt x="149" y="137"/>
                </a:lnTo>
                <a:lnTo>
                  <a:pt x="143" y="133"/>
                </a:lnTo>
                <a:lnTo>
                  <a:pt x="141" y="133"/>
                </a:lnTo>
                <a:lnTo>
                  <a:pt x="138" y="135"/>
                </a:lnTo>
                <a:lnTo>
                  <a:pt x="138" y="135"/>
                </a:lnTo>
                <a:lnTo>
                  <a:pt x="138" y="138"/>
                </a:lnTo>
                <a:lnTo>
                  <a:pt x="136" y="140"/>
                </a:lnTo>
                <a:lnTo>
                  <a:pt x="138" y="142"/>
                </a:lnTo>
                <a:lnTo>
                  <a:pt x="138" y="144"/>
                </a:lnTo>
                <a:lnTo>
                  <a:pt x="141" y="146"/>
                </a:lnTo>
                <a:lnTo>
                  <a:pt x="143" y="150"/>
                </a:lnTo>
                <a:lnTo>
                  <a:pt x="143" y="152"/>
                </a:lnTo>
                <a:lnTo>
                  <a:pt x="143" y="152"/>
                </a:lnTo>
                <a:lnTo>
                  <a:pt x="143" y="154"/>
                </a:lnTo>
                <a:lnTo>
                  <a:pt x="143" y="155"/>
                </a:lnTo>
                <a:lnTo>
                  <a:pt x="140" y="159"/>
                </a:lnTo>
                <a:lnTo>
                  <a:pt x="138" y="163"/>
                </a:lnTo>
                <a:lnTo>
                  <a:pt x="138" y="163"/>
                </a:lnTo>
                <a:lnTo>
                  <a:pt x="138" y="167"/>
                </a:lnTo>
                <a:lnTo>
                  <a:pt x="138" y="167"/>
                </a:lnTo>
                <a:lnTo>
                  <a:pt x="136" y="167"/>
                </a:lnTo>
                <a:lnTo>
                  <a:pt x="134" y="171"/>
                </a:lnTo>
                <a:lnTo>
                  <a:pt x="132" y="172"/>
                </a:lnTo>
                <a:lnTo>
                  <a:pt x="132" y="176"/>
                </a:lnTo>
                <a:lnTo>
                  <a:pt x="132" y="176"/>
                </a:lnTo>
                <a:lnTo>
                  <a:pt x="130" y="178"/>
                </a:lnTo>
                <a:lnTo>
                  <a:pt x="130" y="178"/>
                </a:lnTo>
                <a:lnTo>
                  <a:pt x="128" y="176"/>
                </a:lnTo>
                <a:lnTo>
                  <a:pt x="126" y="174"/>
                </a:lnTo>
                <a:lnTo>
                  <a:pt x="126" y="171"/>
                </a:lnTo>
                <a:lnTo>
                  <a:pt x="128" y="169"/>
                </a:lnTo>
                <a:lnTo>
                  <a:pt x="130" y="163"/>
                </a:lnTo>
                <a:lnTo>
                  <a:pt x="130" y="159"/>
                </a:lnTo>
                <a:lnTo>
                  <a:pt x="130" y="155"/>
                </a:lnTo>
                <a:lnTo>
                  <a:pt x="130" y="155"/>
                </a:lnTo>
                <a:lnTo>
                  <a:pt x="128" y="150"/>
                </a:lnTo>
                <a:lnTo>
                  <a:pt x="123" y="144"/>
                </a:lnTo>
                <a:lnTo>
                  <a:pt x="117" y="138"/>
                </a:lnTo>
                <a:lnTo>
                  <a:pt x="115" y="138"/>
                </a:lnTo>
                <a:lnTo>
                  <a:pt x="111" y="137"/>
                </a:lnTo>
                <a:lnTo>
                  <a:pt x="111" y="137"/>
                </a:lnTo>
                <a:lnTo>
                  <a:pt x="106" y="127"/>
                </a:lnTo>
                <a:lnTo>
                  <a:pt x="96" y="120"/>
                </a:lnTo>
                <a:lnTo>
                  <a:pt x="92" y="116"/>
                </a:lnTo>
                <a:lnTo>
                  <a:pt x="87" y="112"/>
                </a:lnTo>
                <a:lnTo>
                  <a:pt x="87" y="112"/>
                </a:lnTo>
                <a:lnTo>
                  <a:pt x="81" y="108"/>
                </a:lnTo>
                <a:lnTo>
                  <a:pt x="75" y="102"/>
                </a:lnTo>
                <a:lnTo>
                  <a:pt x="70" y="97"/>
                </a:lnTo>
                <a:lnTo>
                  <a:pt x="64" y="93"/>
                </a:lnTo>
                <a:lnTo>
                  <a:pt x="64" y="93"/>
                </a:lnTo>
                <a:lnTo>
                  <a:pt x="62" y="89"/>
                </a:lnTo>
                <a:lnTo>
                  <a:pt x="58" y="87"/>
                </a:lnTo>
                <a:lnTo>
                  <a:pt x="56" y="84"/>
                </a:lnTo>
                <a:lnTo>
                  <a:pt x="54" y="82"/>
                </a:lnTo>
                <a:lnTo>
                  <a:pt x="53" y="78"/>
                </a:lnTo>
                <a:lnTo>
                  <a:pt x="53" y="78"/>
                </a:lnTo>
                <a:lnTo>
                  <a:pt x="56" y="78"/>
                </a:lnTo>
                <a:lnTo>
                  <a:pt x="56" y="78"/>
                </a:lnTo>
                <a:lnTo>
                  <a:pt x="56" y="78"/>
                </a:lnTo>
                <a:lnTo>
                  <a:pt x="53" y="74"/>
                </a:lnTo>
                <a:lnTo>
                  <a:pt x="53" y="74"/>
                </a:lnTo>
                <a:lnTo>
                  <a:pt x="49" y="67"/>
                </a:lnTo>
                <a:lnTo>
                  <a:pt x="49" y="67"/>
                </a:lnTo>
                <a:lnTo>
                  <a:pt x="43" y="65"/>
                </a:lnTo>
                <a:lnTo>
                  <a:pt x="37" y="61"/>
                </a:lnTo>
                <a:lnTo>
                  <a:pt x="34" y="59"/>
                </a:lnTo>
                <a:lnTo>
                  <a:pt x="32" y="57"/>
                </a:lnTo>
                <a:lnTo>
                  <a:pt x="30" y="59"/>
                </a:lnTo>
                <a:lnTo>
                  <a:pt x="30" y="59"/>
                </a:lnTo>
                <a:lnTo>
                  <a:pt x="26" y="61"/>
                </a:lnTo>
                <a:lnTo>
                  <a:pt x="26" y="63"/>
                </a:lnTo>
                <a:lnTo>
                  <a:pt x="24" y="65"/>
                </a:lnTo>
                <a:lnTo>
                  <a:pt x="22" y="65"/>
                </a:lnTo>
                <a:lnTo>
                  <a:pt x="22" y="65"/>
                </a:lnTo>
                <a:lnTo>
                  <a:pt x="22" y="65"/>
                </a:lnTo>
                <a:lnTo>
                  <a:pt x="22" y="65"/>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62" name="Freeform 260"/>
          <p:cNvSpPr>
            <a:spLocks/>
          </p:cNvSpPr>
          <p:nvPr userDrawn="1"/>
        </p:nvSpPr>
        <p:spPr bwMode="auto">
          <a:xfrm>
            <a:off x="1671948" y="3313421"/>
            <a:ext cx="73291" cy="50243"/>
          </a:xfrm>
          <a:custGeom>
            <a:avLst/>
            <a:gdLst>
              <a:gd name="T0" fmla="*/ 7 w 36"/>
              <a:gd name="T1" fmla="*/ 2 h 29"/>
              <a:gd name="T2" fmla="*/ 7 w 36"/>
              <a:gd name="T3" fmla="*/ 2 h 29"/>
              <a:gd name="T4" fmla="*/ 4 w 36"/>
              <a:gd name="T5" fmla="*/ 0 h 29"/>
              <a:gd name="T6" fmla="*/ 0 w 36"/>
              <a:gd name="T7" fmla="*/ 0 h 29"/>
              <a:gd name="T8" fmla="*/ 0 w 36"/>
              <a:gd name="T9" fmla="*/ 2 h 29"/>
              <a:gd name="T10" fmla="*/ 0 w 36"/>
              <a:gd name="T11" fmla="*/ 4 h 29"/>
              <a:gd name="T12" fmla="*/ 0 w 36"/>
              <a:gd name="T13" fmla="*/ 8 h 29"/>
              <a:gd name="T14" fmla="*/ 2 w 36"/>
              <a:gd name="T15" fmla="*/ 10 h 29"/>
              <a:gd name="T16" fmla="*/ 4 w 36"/>
              <a:gd name="T17" fmla="*/ 14 h 29"/>
              <a:gd name="T18" fmla="*/ 5 w 36"/>
              <a:gd name="T19" fmla="*/ 17 h 29"/>
              <a:gd name="T20" fmla="*/ 5 w 36"/>
              <a:gd name="T21" fmla="*/ 17 h 29"/>
              <a:gd name="T22" fmla="*/ 17 w 36"/>
              <a:gd name="T23" fmla="*/ 23 h 29"/>
              <a:gd name="T24" fmla="*/ 26 w 36"/>
              <a:gd name="T25" fmla="*/ 27 h 29"/>
              <a:gd name="T26" fmla="*/ 28 w 36"/>
              <a:gd name="T27" fmla="*/ 29 h 29"/>
              <a:gd name="T28" fmla="*/ 30 w 36"/>
              <a:gd name="T29" fmla="*/ 29 h 29"/>
              <a:gd name="T30" fmla="*/ 30 w 36"/>
              <a:gd name="T31" fmla="*/ 29 h 29"/>
              <a:gd name="T32" fmla="*/ 30 w 36"/>
              <a:gd name="T33" fmla="*/ 25 h 29"/>
              <a:gd name="T34" fmla="*/ 32 w 36"/>
              <a:gd name="T35" fmla="*/ 23 h 29"/>
              <a:gd name="T36" fmla="*/ 32 w 36"/>
              <a:gd name="T37" fmla="*/ 14 h 29"/>
              <a:gd name="T38" fmla="*/ 34 w 36"/>
              <a:gd name="T39" fmla="*/ 8 h 29"/>
              <a:gd name="T40" fmla="*/ 34 w 36"/>
              <a:gd name="T41" fmla="*/ 4 h 29"/>
              <a:gd name="T42" fmla="*/ 36 w 36"/>
              <a:gd name="T43" fmla="*/ 0 h 29"/>
              <a:gd name="T44" fmla="*/ 36 w 36"/>
              <a:gd name="T45" fmla="*/ 0 h 29"/>
              <a:gd name="T46" fmla="*/ 30 w 36"/>
              <a:gd name="T47" fmla="*/ 2 h 29"/>
              <a:gd name="T48" fmla="*/ 21 w 36"/>
              <a:gd name="T49" fmla="*/ 4 h 29"/>
              <a:gd name="T50" fmla="*/ 13 w 36"/>
              <a:gd name="T51" fmla="*/ 6 h 29"/>
              <a:gd name="T52" fmla="*/ 9 w 36"/>
              <a:gd name="T53" fmla="*/ 4 h 29"/>
              <a:gd name="T54" fmla="*/ 7 w 36"/>
              <a:gd name="T55" fmla="*/ 2 h 29"/>
              <a:gd name="T56" fmla="*/ 7 w 36"/>
              <a:gd name="T57" fmla="*/ 2 h 29"/>
              <a:gd name="T58" fmla="*/ 7 w 36"/>
              <a:gd name="T59" fmla="*/ 2 h 29"/>
              <a:gd name="T60" fmla="*/ 7 w 36"/>
              <a:gd name="T61" fmla="*/ 2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6" h="29">
                <a:moveTo>
                  <a:pt x="7" y="2"/>
                </a:moveTo>
                <a:lnTo>
                  <a:pt x="7" y="2"/>
                </a:lnTo>
                <a:lnTo>
                  <a:pt x="4" y="0"/>
                </a:lnTo>
                <a:lnTo>
                  <a:pt x="0" y="0"/>
                </a:lnTo>
                <a:lnTo>
                  <a:pt x="0" y="2"/>
                </a:lnTo>
                <a:lnTo>
                  <a:pt x="0" y="4"/>
                </a:lnTo>
                <a:lnTo>
                  <a:pt x="0" y="8"/>
                </a:lnTo>
                <a:lnTo>
                  <a:pt x="2" y="10"/>
                </a:lnTo>
                <a:lnTo>
                  <a:pt x="4" y="14"/>
                </a:lnTo>
                <a:lnTo>
                  <a:pt x="5" y="17"/>
                </a:lnTo>
                <a:lnTo>
                  <a:pt x="5" y="17"/>
                </a:lnTo>
                <a:lnTo>
                  <a:pt x="17" y="23"/>
                </a:lnTo>
                <a:lnTo>
                  <a:pt x="26" y="27"/>
                </a:lnTo>
                <a:lnTo>
                  <a:pt x="28" y="29"/>
                </a:lnTo>
                <a:lnTo>
                  <a:pt x="30" y="29"/>
                </a:lnTo>
                <a:lnTo>
                  <a:pt x="30" y="29"/>
                </a:lnTo>
                <a:lnTo>
                  <a:pt x="30" y="25"/>
                </a:lnTo>
                <a:lnTo>
                  <a:pt x="32" y="23"/>
                </a:lnTo>
                <a:lnTo>
                  <a:pt x="32" y="14"/>
                </a:lnTo>
                <a:lnTo>
                  <a:pt x="34" y="8"/>
                </a:lnTo>
                <a:lnTo>
                  <a:pt x="34" y="4"/>
                </a:lnTo>
                <a:lnTo>
                  <a:pt x="36" y="0"/>
                </a:lnTo>
                <a:lnTo>
                  <a:pt x="36" y="0"/>
                </a:lnTo>
                <a:lnTo>
                  <a:pt x="30" y="2"/>
                </a:lnTo>
                <a:lnTo>
                  <a:pt x="21" y="4"/>
                </a:lnTo>
                <a:lnTo>
                  <a:pt x="13" y="6"/>
                </a:lnTo>
                <a:lnTo>
                  <a:pt x="9" y="4"/>
                </a:lnTo>
                <a:lnTo>
                  <a:pt x="7" y="2"/>
                </a:lnTo>
                <a:lnTo>
                  <a:pt x="7" y="2"/>
                </a:lnTo>
                <a:lnTo>
                  <a:pt x="7" y="2"/>
                </a:lnTo>
                <a:lnTo>
                  <a:pt x="7" y="2"/>
                </a:lnTo>
                <a:close/>
              </a:path>
            </a:pathLst>
          </a:custGeom>
          <a:solidFill>
            <a:schemeClr val="bg1">
              <a:lumMod val="85000"/>
            </a:schemeClr>
          </a:solidFill>
          <a:ln w="635" cap="rnd">
            <a:solidFill>
              <a:schemeClr val="bg1">
                <a:alpha val="17000"/>
              </a:schemeClr>
            </a:solidFill>
            <a:round/>
            <a:headEnd/>
            <a:tailEnd/>
          </a:ln>
        </p:spPr>
        <p:txBody>
          <a:bodyPr/>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63" name="Freeform 261"/>
          <p:cNvSpPr>
            <a:spLocks/>
          </p:cNvSpPr>
          <p:nvPr userDrawn="1"/>
        </p:nvSpPr>
        <p:spPr bwMode="auto">
          <a:xfrm>
            <a:off x="1671948" y="3313421"/>
            <a:ext cx="73291" cy="50243"/>
          </a:xfrm>
          <a:custGeom>
            <a:avLst/>
            <a:gdLst>
              <a:gd name="T0" fmla="*/ 7 w 36"/>
              <a:gd name="T1" fmla="*/ 2 h 29"/>
              <a:gd name="T2" fmla="*/ 7 w 36"/>
              <a:gd name="T3" fmla="*/ 2 h 29"/>
              <a:gd name="T4" fmla="*/ 4 w 36"/>
              <a:gd name="T5" fmla="*/ 0 h 29"/>
              <a:gd name="T6" fmla="*/ 0 w 36"/>
              <a:gd name="T7" fmla="*/ 0 h 29"/>
              <a:gd name="T8" fmla="*/ 0 w 36"/>
              <a:gd name="T9" fmla="*/ 2 h 29"/>
              <a:gd name="T10" fmla="*/ 0 w 36"/>
              <a:gd name="T11" fmla="*/ 4 h 29"/>
              <a:gd name="T12" fmla="*/ 0 w 36"/>
              <a:gd name="T13" fmla="*/ 8 h 29"/>
              <a:gd name="T14" fmla="*/ 2 w 36"/>
              <a:gd name="T15" fmla="*/ 10 h 29"/>
              <a:gd name="T16" fmla="*/ 4 w 36"/>
              <a:gd name="T17" fmla="*/ 14 h 29"/>
              <a:gd name="T18" fmla="*/ 5 w 36"/>
              <a:gd name="T19" fmla="*/ 17 h 29"/>
              <a:gd name="T20" fmla="*/ 5 w 36"/>
              <a:gd name="T21" fmla="*/ 17 h 29"/>
              <a:gd name="T22" fmla="*/ 17 w 36"/>
              <a:gd name="T23" fmla="*/ 23 h 29"/>
              <a:gd name="T24" fmla="*/ 26 w 36"/>
              <a:gd name="T25" fmla="*/ 27 h 29"/>
              <a:gd name="T26" fmla="*/ 28 w 36"/>
              <a:gd name="T27" fmla="*/ 29 h 29"/>
              <a:gd name="T28" fmla="*/ 30 w 36"/>
              <a:gd name="T29" fmla="*/ 29 h 29"/>
              <a:gd name="T30" fmla="*/ 30 w 36"/>
              <a:gd name="T31" fmla="*/ 29 h 29"/>
              <a:gd name="T32" fmla="*/ 30 w 36"/>
              <a:gd name="T33" fmla="*/ 25 h 29"/>
              <a:gd name="T34" fmla="*/ 32 w 36"/>
              <a:gd name="T35" fmla="*/ 23 h 29"/>
              <a:gd name="T36" fmla="*/ 32 w 36"/>
              <a:gd name="T37" fmla="*/ 14 h 29"/>
              <a:gd name="T38" fmla="*/ 34 w 36"/>
              <a:gd name="T39" fmla="*/ 8 h 29"/>
              <a:gd name="T40" fmla="*/ 34 w 36"/>
              <a:gd name="T41" fmla="*/ 4 h 29"/>
              <a:gd name="T42" fmla="*/ 36 w 36"/>
              <a:gd name="T43" fmla="*/ 0 h 29"/>
              <a:gd name="T44" fmla="*/ 36 w 36"/>
              <a:gd name="T45" fmla="*/ 0 h 29"/>
              <a:gd name="T46" fmla="*/ 30 w 36"/>
              <a:gd name="T47" fmla="*/ 2 h 29"/>
              <a:gd name="T48" fmla="*/ 21 w 36"/>
              <a:gd name="T49" fmla="*/ 4 h 29"/>
              <a:gd name="T50" fmla="*/ 13 w 36"/>
              <a:gd name="T51" fmla="*/ 6 h 29"/>
              <a:gd name="T52" fmla="*/ 9 w 36"/>
              <a:gd name="T53" fmla="*/ 4 h 29"/>
              <a:gd name="T54" fmla="*/ 7 w 36"/>
              <a:gd name="T55" fmla="*/ 2 h 29"/>
              <a:gd name="T56" fmla="*/ 7 w 36"/>
              <a:gd name="T57" fmla="*/ 2 h 29"/>
              <a:gd name="T58" fmla="*/ 7 w 36"/>
              <a:gd name="T59" fmla="*/ 2 h 29"/>
              <a:gd name="T60" fmla="*/ 7 w 36"/>
              <a:gd name="T61" fmla="*/ 2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6" h="29">
                <a:moveTo>
                  <a:pt x="7" y="2"/>
                </a:moveTo>
                <a:lnTo>
                  <a:pt x="7" y="2"/>
                </a:lnTo>
                <a:lnTo>
                  <a:pt x="4" y="0"/>
                </a:lnTo>
                <a:lnTo>
                  <a:pt x="0" y="0"/>
                </a:lnTo>
                <a:lnTo>
                  <a:pt x="0" y="2"/>
                </a:lnTo>
                <a:lnTo>
                  <a:pt x="0" y="4"/>
                </a:lnTo>
                <a:lnTo>
                  <a:pt x="0" y="8"/>
                </a:lnTo>
                <a:lnTo>
                  <a:pt x="2" y="10"/>
                </a:lnTo>
                <a:lnTo>
                  <a:pt x="4" y="14"/>
                </a:lnTo>
                <a:lnTo>
                  <a:pt x="5" y="17"/>
                </a:lnTo>
                <a:lnTo>
                  <a:pt x="5" y="17"/>
                </a:lnTo>
                <a:lnTo>
                  <a:pt x="17" y="23"/>
                </a:lnTo>
                <a:lnTo>
                  <a:pt x="26" y="27"/>
                </a:lnTo>
                <a:lnTo>
                  <a:pt x="28" y="29"/>
                </a:lnTo>
                <a:lnTo>
                  <a:pt x="30" y="29"/>
                </a:lnTo>
                <a:lnTo>
                  <a:pt x="30" y="29"/>
                </a:lnTo>
                <a:lnTo>
                  <a:pt x="30" y="25"/>
                </a:lnTo>
                <a:lnTo>
                  <a:pt x="32" y="23"/>
                </a:lnTo>
                <a:lnTo>
                  <a:pt x="32" y="14"/>
                </a:lnTo>
                <a:lnTo>
                  <a:pt x="34" y="8"/>
                </a:lnTo>
                <a:lnTo>
                  <a:pt x="34" y="4"/>
                </a:lnTo>
                <a:lnTo>
                  <a:pt x="36" y="0"/>
                </a:lnTo>
                <a:lnTo>
                  <a:pt x="36" y="0"/>
                </a:lnTo>
                <a:lnTo>
                  <a:pt x="30" y="2"/>
                </a:lnTo>
                <a:lnTo>
                  <a:pt x="21" y="4"/>
                </a:lnTo>
                <a:lnTo>
                  <a:pt x="13" y="6"/>
                </a:lnTo>
                <a:lnTo>
                  <a:pt x="9" y="4"/>
                </a:lnTo>
                <a:lnTo>
                  <a:pt x="7" y="2"/>
                </a:lnTo>
                <a:lnTo>
                  <a:pt x="7" y="2"/>
                </a:lnTo>
                <a:lnTo>
                  <a:pt x="7" y="2"/>
                </a:lnTo>
                <a:lnTo>
                  <a:pt x="7" y="2"/>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64" name="Freeform 262"/>
          <p:cNvSpPr>
            <a:spLocks/>
          </p:cNvSpPr>
          <p:nvPr userDrawn="1"/>
        </p:nvSpPr>
        <p:spPr bwMode="auto">
          <a:xfrm>
            <a:off x="1543691" y="3221601"/>
            <a:ext cx="46824" cy="69299"/>
          </a:xfrm>
          <a:custGeom>
            <a:avLst/>
            <a:gdLst>
              <a:gd name="T0" fmla="*/ 6 w 23"/>
              <a:gd name="T1" fmla="*/ 40 h 40"/>
              <a:gd name="T2" fmla="*/ 6 w 23"/>
              <a:gd name="T3" fmla="*/ 40 h 40"/>
              <a:gd name="T4" fmla="*/ 4 w 23"/>
              <a:gd name="T5" fmla="*/ 40 h 40"/>
              <a:gd name="T6" fmla="*/ 4 w 23"/>
              <a:gd name="T7" fmla="*/ 38 h 40"/>
              <a:gd name="T8" fmla="*/ 0 w 23"/>
              <a:gd name="T9" fmla="*/ 38 h 40"/>
              <a:gd name="T10" fmla="*/ 4 w 23"/>
              <a:gd name="T11" fmla="*/ 31 h 40"/>
              <a:gd name="T12" fmla="*/ 4 w 23"/>
              <a:gd name="T13" fmla="*/ 25 h 40"/>
              <a:gd name="T14" fmla="*/ 4 w 23"/>
              <a:gd name="T15" fmla="*/ 25 h 40"/>
              <a:gd name="T16" fmla="*/ 6 w 23"/>
              <a:gd name="T17" fmla="*/ 23 h 40"/>
              <a:gd name="T18" fmla="*/ 6 w 23"/>
              <a:gd name="T19" fmla="*/ 21 h 40"/>
              <a:gd name="T20" fmla="*/ 4 w 23"/>
              <a:gd name="T21" fmla="*/ 17 h 40"/>
              <a:gd name="T22" fmla="*/ 4 w 23"/>
              <a:gd name="T23" fmla="*/ 17 h 40"/>
              <a:gd name="T24" fmla="*/ 4 w 23"/>
              <a:gd name="T25" fmla="*/ 17 h 40"/>
              <a:gd name="T26" fmla="*/ 4 w 23"/>
              <a:gd name="T27" fmla="*/ 16 h 40"/>
              <a:gd name="T28" fmla="*/ 4 w 23"/>
              <a:gd name="T29" fmla="*/ 12 h 40"/>
              <a:gd name="T30" fmla="*/ 0 w 23"/>
              <a:gd name="T31" fmla="*/ 8 h 40"/>
              <a:gd name="T32" fmla="*/ 0 w 23"/>
              <a:gd name="T33" fmla="*/ 2 h 40"/>
              <a:gd name="T34" fmla="*/ 0 w 23"/>
              <a:gd name="T35" fmla="*/ 2 h 40"/>
              <a:gd name="T36" fmla="*/ 6 w 23"/>
              <a:gd name="T37" fmla="*/ 4 h 40"/>
              <a:gd name="T38" fmla="*/ 6 w 23"/>
              <a:gd name="T39" fmla="*/ 4 h 40"/>
              <a:gd name="T40" fmla="*/ 8 w 23"/>
              <a:gd name="T41" fmla="*/ 2 h 40"/>
              <a:gd name="T42" fmla="*/ 12 w 23"/>
              <a:gd name="T43" fmla="*/ 0 h 40"/>
              <a:gd name="T44" fmla="*/ 15 w 23"/>
              <a:gd name="T45" fmla="*/ 0 h 40"/>
              <a:gd name="T46" fmla="*/ 19 w 23"/>
              <a:gd name="T47" fmla="*/ 4 h 40"/>
              <a:gd name="T48" fmla="*/ 19 w 23"/>
              <a:gd name="T49" fmla="*/ 4 h 40"/>
              <a:gd name="T50" fmla="*/ 23 w 23"/>
              <a:gd name="T51" fmla="*/ 8 h 40"/>
              <a:gd name="T52" fmla="*/ 23 w 23"/>
              <a:gd name="T53" fmla="*/ 10 h 40"/>
              <a:gd name="T54" fmla="*/ 23 w 23"/>
              <a:gd name="T55" fmla="*/ 12 h 40"/>
              <a:gd name="T56" fmla="*/ 23 w 23"/>
              <a:gd name="T57" fmla="*/ 12 h 40"/>
              <a:gd name="T58" fmla="*/ 23 w 23"/>
              <a:gd name="T59" fmla="*/ 12 h 40"/>
              <a:gd name="T60" fmla="*/ 19 w 23"/>
              <a:gd name="T61" fmla="*/ 17 h 40"/>
              <a:gd name="T62" fmla="*/ 17 w 23"/>
              <a:gd name="T63" fmla="*/ 25 h 40"/>
              <a:gd name="T64" fmla="*/ 19 w 23"/>
              <a:gd name="T65" fmla="*/ 31 h 40"/>
              <a:gd name="T66" fmla="*/ 19 w 23"/>
              <a:gd name="T67" fmla="*/ 36 h 40"/>
              <a:gd name="T68" fmla="*/ 14 w 23"/>
              <a:gd name="T69" fmla="*/ 36 h 40"/>
              <a:gd name="T70" fmla="*/ 8 w 23"/>
              <a:gd name="T71" fmla="*/ 36 h 40"/>
              <a:gd name="T72" fmla="*/ 6 w 23"/>
              <a:gd name="T73" fmla="*/ 40 h 40"/>
              <a:gd name="T74" fmla="*/ 6 w 23"/>
              <a:gd name="T75" fmla="*/ 40 h 40"/>
              <a:gd name="T76" fmla="*/ 6 w 23"/>
              <a:gd name="T77"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3" h="40">
                <a:moveTo>
                  <a:pt x="6" y="40"/>
                </a:moveTo>
                <a:lnTo>
                  <a:pt x="6" y="40"/>
                </a:lnTo>
                <a:lnTo>
                  <a:pt x="4" y="40"/>
                </a:lnTo>
                <a:lnTo>
                  <a:pt x="4" y="38"/>
                </a:lnTo>
                <a:lnTo>
                  <a:pt x="0" y="38"/>
                </a:lnTo>
                <a:lnTo>
                  <a:pt x="4" y="31"/>
                </a:lnTo>
                <a:lnTo>
                  <a:pt x="4" y="25"/>
                </a:lnTo>
                <a:lnTo>
                  <a:pt x="4" y="25"/>
                </a:lnTo>
                <a:lnTo>
                  <a:pt x="6" y="23"/>
                </a:lnTo>
                <a:lnTo>
                  <a:pt x="6" y="21"/>
                </a:lnTo>
                <a:lnTo>
                  <a:pt x="4" y="17"/>
                </a:lnTo>
                <a:lnTo>
                  <a:pt x="4" y="17"/>
                </a:lnTo>
                <a:lnTo>
                  <a:pt x="4" y="17"/>
                </a:lnTo>
                <a:lnTo>
                  <a:pt x="4" y="16"/>
                </a:lnTo>
                <a:lnTo>
                  <a:pt x="4" y="12"/>
                </a:lnTo>
                <a:lnTo>
                  <a:pt x="0" y="8"/>
                </a:lnTo>
                <a:lnTo>
                  <a:pt x="0" y="2"/>
                </a:lnTo>
                <a:lnTo>
                  <a:pt x="0" y="2"/>
                </a:lnTo>
                <a:lnTo>
                  <a:pt x="6" y="4"/>
                </a:lnTo>
                <a:lnTo>
                  <a:pt x="6" y="4"/>
                </a:lnTo>
                <a:lnTo>
                  <a:pt x="8" y="2"/>
                </a:lnTo>
                <a:lnTo>
                  <a:pt x="12" y="0"/>
                </a:lnTo>
                <a:lnTo>
                  <a:pt x="15" y="0"/>
                </a:lnTo>
                <a:lnTo>
                  <a:pt x="19" y="4"/>
                </a:lnTo>
                <a:lnTo>
                  <a:pt x="19" y="4"/>
                </a:lnTo>
                <a:lnTo>
                  <a:pt x="23" y="8"/>
                </a:lnTo>
                <a:lnTo>
                  <a:pt x="23" y="10"/>
                </a:lnTo>
                <a:lnTo>
                  <a:pt x="23" y="12"/>
                </a:lnTo>
                <a:lnTo>
                  <a:pt x="23" y="12"/>
                </a:lnTo>
                <a:lnTo>
                  <a:pt x="23" y="12"/>
                </a:lnTo>
                <a:lnTo>
                  <a:pt x="19" y="17"/>
                </a:lnTo>
                <a:lnTo>
                  <a:pt x="17" y="25"/>
                </a:lnTo>
                <a:lnTo>
                  <a:pt x="19" y="31"/>
                </a:lnTo>
                <a:lnTo>
                  <a:pt x="19" y="36"/>
                </a:lnTo>
                <a:lnTo>
                  <a:pt x="14" y="36"/>
                </a:lnTo>
                <a:lnTo>
                  <a:pt x="8" y="36"/>
                </a:lnTo>
                <a:lnTo>
                  <a:pt x="6" y="40"/>
                </a:lnTo>
                <a:lnTo>
                  <a:pt x="6" y="40"/>
                </a:lnTo>
                <a:lnTo>
                  <a:pt x="6" y="40"/>
                </a:lnTo>
                <a:close/>
              </a:path>
            </a:pathLst>
          </a:custGeom>
          <a:solidFill>
            <a:schemeClr val="bg1">
              <a:lumMod val="85000"/>
            </a:schemeClr>
          </a:solidFill>
          <a:ln w="635" cap="rnd">
            <a:solidFill>
              <a:schemeClr val="bg1">
                <a:alpha val="17000"/>
              </a:schemeClr>
            </a:solidFill>
            <a:round/>
            <a:headEnd/>
            <a:tailEnd/>
          </a:ln>
        </p:spPr>
        <p:txBody>
          <a:bodyPr/>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65" name="Freeform 263"/>
          <p:cNvSpPr>
            <a:spLocks/>
          </p:cNvSpPr>
          <p:nvPr userDrawn="1"/>
        </p:nvSpPr>
        <p:spPr bwMode="auto">
          <a:xfrm>
            <a:off x="1543691" y="3221601"/>
            <a:ext cx="46824" cy="69299"/>
          </a:xfrm>
          <a:custGeom>
            <a:avLst/>
            <a:gdLst>
              <a:gd name="T0" fmla="*/ 6 w 23"/>
              <a:gd name="T1" fmla="*/ 40 h 40"/>
              <a:gd name="T2" fmla="*/ 6 w 23"/>
              <a:gd name="T3" fmla="*/ 40 h 40"/>
              <a:gd name="T4" fmla="*/ 4 w 23"/>
              <a:gd name="T5" fmla="*/ 40 h 40"/>
              <a:gd name="T6" fmla="*/ 4 w 23"/>
              <a:gd name="T7" fmla="*/ 38 h 40"/>
              <a:gd name="T8" fmla="*/ 0 w 23"/>
              <a:gd name="T9" fmla="*/ 38 h 40"/>
              <a:gd name="T10" fmla="*/ 4 w 23"/>
              <a:gd name="T11" fmla="*/ 31 h 40"/>
              <a:gd name="T12" fmla="*/ 4 w 23"/>
              <a:gd name="T13" fmla="*/ 25 h 40"/>
              <a:gd name="T14" fmla="*/ 4 w 23"/>
              <a:gd name="T15" fmla="*/ 25 h 40"/>
              <a:gd name="T16" fmla="*/ 6 w 23"/>
              <a:gd name="T17" fmla="*/ 23 h 40"/>
              <a:gd name="T18" fmla="*/ 6 w 23"/>
              <a:gd name="T19" fmla="*/ 21 h 40"/>
              <a:gd name="T20" fmla="*/ 4 w 23"/>
              <a:gd name="T21" fmla="*/ 17 h 40"/>
              <a:gd name="T22" fmla="*/ 4 w 23"/>
              <a:gd name="T23" fmla="*/ 17 h 40"/>
              <a:gd name="T24" fmla="*/ 4 w 23"/>
              <a:gd name="T25" fmla="*/ 17 h 40"/>
              <a:gd name="T26" fmla="*/ 4 w 23"/>
              <a:gd name="T27" fmla="*/ 16 h 40"/>
              <a:gd name="T28" fmla="*/ 4 w 23"/>
              <a:gd name="T29" fmla="*/ 12 h 40"/>
              <a:gd name="T30" fmla="*/ 0 w 23"/>
              <a:gd name="T31" fmla="*/ 8 h 40"/>
              <a:gd name="T32" fmla="*/ 0 w 23"/>
              <a:gd name="T33" fmla="*/ 2 h 40"/>
              <a:gd name="T34" fmla="*/ 0 w 23"/>
              <a:gd name="T35" fmla="*/ 2 h 40"/>
              <a:gd name="T36" fmla="*/ 6 w 23"/>
              <a:gd name="T37" fmla="*/ 4 h 40"/>
              <a:gd name="T38" fmla="*/ 6 w 23"/>
              <a:gd name="T39" fmla="*/ 4 h 40"/>
              <a:gd name="T40" fmla="*/ 8 w 23"/>
              <a:gd name="T41" fmla="*/ 2 h 40"/>
              <a:gd name="T42" fmla="*/ 12 w 23"/>
              <a:gd name="T43" fmla="*/ 0 h 40"/>
              <a:gd name="T44" fmla="*/ 15 w 23"/>
              <a:gd name="T45" fmla="*/ 0 h 40"/>
              <a:gd name="T46" fmla="*/ 19 w 23"/>
              <a:gd name="T47" fmla="*/ 4 h 40"/>
              <a:gd name="T48" fmla="*/ 19 w 23"/>
              <a:gd name="T49" fmla="*/ 4 h 40"/>
              <a:gd name="T50" fmla="*/ 23 w 23"/>
              <a:gd name="T51" fmla="*/ 8 h 40"/>
              <a:gd name="T52" fmla="*/ 23 w 23"/>
              <a:gd name="T53" fmla="*/ 10 h 40"/>
              <a:gd name="T54" fmla="*/ 23 w 23"/>
              <a:gd name="T55" fmla="*/ 12 h 40"/>
              <a:gd name="T56" fmla="*/ 23 w 23"/>
              <a:gd name="T57" fmla="*/ 12 h 40"/>
              <a:gd name="T58" fmla="*/ 23 w 23"/>
              <a:gd name="T59" fmla="*/ 12 h 40"/>
              <a:gd name="T60" fmla="*/ 19 w 23"/>
              <a:gd name="T61" fmla="*/ 17 h 40"/>
              <a:gd name="T62" fmla="*/ 17 w 23"/>
              <a:gd name="T63" fmla="*/ 25 h 40"/>
              <a:gd name="T64" fmla="*/ 19 w 23"/>
              <a:gd name="T65" fmla="*/ 31 h 40"/>
              <a:gd name="T66" fmla="*/ 19 w 23"/>
              <a:gd name="T67" fmla="*/ 36 h 40"/>
              <a:gd name="T68" fmla="*/ 14 w 23"/>
              <a:gd name="T69" fmla="*/ 36 h 40"/>
              <a:gd name="T70" fmla="*/ 8 w 23"/>
              <a:gd name="T71" fmla="*/ 36 h 40"/>
              <a:gd name="T72" fmla="*/ 6 w 23"/>
              <a:gd name="T73" fmla="*/ 40 h 40"/>
              <a:gd name="T74" fmla="*/ 6 w 23"/>
              <a:gd name="T75" fmla="*/ 40 h 40"/>
              <a:gd name="T76" fmla="*/ 6 w 23"/>
              <a:gd name="T77"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3" h="40">
                <a:moveTo>
                  <a:pt x="6" y="40"/>
                </a:moveTo>
                <a:lnTo>
                  <a:pt x="6" y="40"/>
                </a:lnTo>
                <a:lnTo>
                  <a:pt x="4" y="40"/>
                </a:lnTo>
                <a:lnTo>
                  <a:pt x="4" y="38"/>
                </a:lnTo>
                <a:lnTo>
                  <a:pt x="0" y="38"/>
                </a:lnTo>
                <a:lnTo>
                  <a:pt x="4" y="31"/>
                </a:lnTo>
                <a:lnTo>
                  <a:pt x="4" y="25"/>
                </a:lnTo>
                <a:lnTo>
                  <a:pt x="4" y="25"/>
                </a:lnTo>
                <a:lnTo>
                  <a:pt x="6" y="23"/>
                </a:lnTo>
                <a:lnTo>
                  <a:pt x="6" y="21"/>
                </a:lnTo>
                <a:lnTo>
                  <a:pt x="4" y="17"/>
                </a:lnTo>
                <a:lnTo>
                  <a:pt x="4" y="17"/>
                </a:lnTo>
                <a:lnTo>
                  <a:pt x="4" y="17"/>
                </a:lnTo>
                <a:lnTo>
                  <a:pt x="4" y="16"/>
                </a:lnTo>
                <a:lnTo>
                  <a:pt x="4" y="12"/>
                </a:lnTo>
                <a:lnTo>
                  <a:pt x="0" y="8"/>
                </a:lnTo>
                <a:lnTo>
                  <a:pt x="0" y="2"/>
                </a:lnTo>
                <a:lnTo>
                  <a:pt x="0" y="2"/>
                </a:lnTo>
                <a:lnTo>
                  <a:pt x="6" y="4"/>
                </a:lnTo>
                <a:lnTo>
                  <a:pt x="6" y="4"/>
                </a:lnTo>
                <a:lnTo>
                  <a:pt x="8" y="2"/>
                </a:lnTo>
                <a:lnTo>
                  <a:pt x="12" y="0"/>
                </a:lnTo>
                <a:lnTo>
                  <a:pt x="15" y="0"/>
                </a:lnTo>
                <a:lnTo>
                  <a:pt x="19" y="4"/>
                </a:lnTo>
                <a:lnTo>
                  <a:pt x="19" y="4"/>
                </a:lnTo>
                <a:lnTo>
                  <a:pt x="23" y="8"/>
                </a:lnTo>
                <a:lnTo>
                  <a:pt x="23" y="10"/>
                </a:lnTo>
                <a:lnTo>
                  <a:pt x="23" y="12"/>
                </a:lnTo>
                <a:lnTo>
                  <a:pt x="23" y="12"/>
                </a:lnTo>
                <a:lnTo>
                  <a:pt x="23" y="12"/>
                </a:lnTo>
                <a:lnTo>
                  <a:pt x="19" y="17"/>
                </a:lnTo>
                <a:lnTo>
                  <a:pt x="17" y="25"/>
                </a:lnTo>
                <a:lnTo>
                  <a:pt x="19" y="31"/>
                </a:lnTo>
                <a:lnTo>
                  <a:pt x="19" y="36"/>
                </a:lnTo>
                <a:lnTo>
                  <a:pt x="14" y="36"/>
                </a:lnTo>
                <a:lnTo>
                  <a:pt x="8" y="36"/>
                </a:lnTo>
                <a:lnTo>
                  <a:pt x="6" y="40"/>
                </a:lnTo>
                <a:lnTo>
                  <a:pt x="6" y="40"/>
                </a:lnTo>
                <a:lnTo>
                  <a:pt x="6" y="40"/>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66" name="Freeform 264"/>
          <p:cNvSpPr>
            <a:spLocks/>
          </p:cNvSpPr>
          <p:nvPr userDrawn="1"/>
        </p:nvSpPr>
        <p:spPr bwMode="auto">
          <a:xfrm>
            <a:off x="1024559" y="3133246"/>
            <a:ext cx="370519" cy="256404"/>
          </a:xfrm>
          <a:custGeom>
            <a:avLst/>
            <a:gdLst>
              <a:gd name="T0" fmla="*/ 148 w 182"/>
              <a:gd name="T1" fmla="*/ 17 h 148"/>
              <a:gd name="T2" fmla="*/ 123 w 182"/>
              <a:gd name="T3" fmla="*/ 17 h 148"/>
              <a:gd name="T4" fmla="*/ 102 w 182"/>
              <a:gd name="T5" fmla="*/ 8 h 148"/>
              <a:gd name="T6" fmla="*/ 83 w 182"/>
              <a:gd name="T7" fmla="*/ 6 h 148"/>
              <a:gd name="T8" fmla="*/ 68 w 182"/>
              <a:gd name="T9" fmla="*/ 2 h 148"/>
              <a:gd name="T10" fmla="*/ 19 w 182"/>
              <a:gd name="T11" fmla="*/ 2 h 148"/>
              <a:gd name="T12" fmla="*/ 17 w 182"/>
              <a:gd name="T13" fmla="*/ 4 h 148"/>
              <a:gd name="T14" fmla="*/ 9 w 182"/>
              <a:gd name="T15" fmla="*/ 6 h 148"/>
              <a:gd name="T16" fmla="*/ 6 w 182"/>
              <a:gd name="T17" fmla="*/ 10 h 148"/>
              <a:gd name="T18" fmla="*/ 9 w 182"/>
              <a:gd name="T19" fmla="*/ 38 h 148"/>
              <a:gd name="T20" fmla="*/ 11 w 182"/>
              <a:gd name="T21" fmla="*/ 59 h 148"/>
              <a:gd name="T22" fmla="*/ 6 w 182"/>
              <a:gd name="T23" fmla="*/ 74 h 148"/>
              <a:gd name="T24" fmla="*/ 2 w 182"/>
              <a:gd name="T25" fmla="*/ 82 h 148"/>
              <a:gd name="T26" fmla="*/ 0 w 182"/>
              <a:gd name="T27" fmla="*/ 97 h 148"/>
              <a:gd name="T28" fmla="*/ 8 w 182"/>
              <a:gd name="T29" fmla="*/ 99 h 148"/>
              <a:gd name="T30" fmla="*/ 9 w 182"/>
              <a:gd name="T31" fmla="*/ 104 h 148"/>
              <a:gd name="T32" fmla="*/ 13 w 182"/>
              <a:gd name="T33" fmla="*/ 110 h 148"/>
              <a:gd name="T34" fmla="*/ 8 w 182"/>
              <a:gd name="T35" fmla="*/ 123 h 148"/>
              <a:gd name="T36" fmla="*/ 9 w 182"/>
              <a:gd name="T37" fmla="*/ 127 h 148"/>
              <a:gd name="T38" fmla="*/ 19 w 182"/>
              <a:gd name="T39" fmla="*/ 129 h 148"/>
              <a:gd name="T40" fmla="*/ 36 w 182"/>
              <a:gd name="T41" fmla="*/ 127 h 148"/>
              <a:gd name="T42" fmla="*/ 44 w 182"/>
              <a:gd name="T43" fmla="*/ 129 h 148"/>
              <a:gd name="T44" fmla="*/ 47 w 182"/>
              <a:gd name="T45" fmla="*/ 137 h 148"/>
              <a:gd name="T46" fmla="*/ 51 w 182"/>
              <a:gd name="T47" fmla="*/ 146 h 148"/>
              <a:gd name="T48" fmla="*/ 57 w 182"/>
              <a:gd name="T49" fmla="*/ 148 h 148"/>
              <a:gd name="T50" fmla="*/ 62 w 182"/>
              <a:gd name="T51" fmla="*/ 140 h 148"/>
              <a:gd name="T52" fmla="*/ 68 w 182"/>
              <a:gd name="T53" fmla="*/ 140 h 148"/>
              <a:gd name="T54" fmla="*/ 70 w 182"/>
              <a:gd name="T55" fmla="*/ 137 h 148"/>
              <a:gd name="T56" fmla="*/ 83 w 182"/>
              <a:gd name="T57" fmla="*/ 135 h 148"/>
              <a:gd name="T58" fmla="*/ 95 w 182"/>
              <a:gd name="T59" fmla="*/ 137 h 148"/>
              <a:gd name="T60" fmla="*/ 96 w 182"/>
              <a:gd name="T61" fmla="*/ 135 h 148"/>
              <a:gd name="T62" fmla="*/ 108 w 182"/>
              <a:gd name="T63" fmla="*/ 135 h 148"/>
              <a:gd name="T64" fmla="*/ 108 w 182"/>
              <a:gd name="T65" fmla="*/ 127 h 148"/>
              <a:gd name="T66" fmla="*/ 112 w 182"/>
              <a:gd name="T67" fmla="*/ 123 h 148"/>
              <a:gd name="T68" fmla="*/ 125 w 182"/>
              <a:gd name="T69" fmla="*/ 118 h 148"/>
              <a:gd name="T70" fmla="*/ 129 w 182"/>
              <a:gd name="T71" fmla="*/ 110 h 148"/>
              <a:gd name="T72" fmla="*/ 131 w 182"/>
              <a:gd name="T73" fmla="*/ 104 h 148"/>
              <a:gd name="T74" fmla="*/ 140 w 182"/>
              <a:gd name="T75" fmla="*/ 99 h 148"/>
              <a:gd name="T76" fmla="*/ 134 w 182"/>
              <a:gd name="T77" fmla="*/ 91 h 148"/>
              <a:gd name="T78" fmla="*/ 134 w 182"/>
              <a:gd name="T79" fmla="*/ 80 h 148"/>
              <a:gd name="T80" fmla="*/ 138 w 182"/>
              <a:gd name="T81" fmla="*/ 70 h 148"/>
              <a:gd name="T82" fmla="*/ 146 w 182"/>
              <a:gd name="T83" fmla="*/ 65 h 148"/>
              <a:gd name="T84" fmla="*/ 148 w 182"/>
              <a:gd name="T85" fmla="*/ 59 h 148"/>
              <a:gd name="T86" fmla="*/ 151 w 182"/>
              <a:gd name="T87" fmla="*/ 55 h 148"/>
              <a:gd name="T88" fmla="*/ 161 w 182"/>
              <a:gd name="T89" fmla="*/ 50 h 148"/>
              <a:gd name="T90" fmla="*/ 172 w 182"/>
              <a:gd name="T91" fmla="*/ 44 h 148"/>
              <a:gd name="T92" fmla="*/ 180 w 182"/>
              <a:gd name="T93" fmla="*/ 40 h 148"/>
              <a:gd name="T94" fmla="*/ 182 w 182"/>
              <a:gd name="T95" fmla="*/ 34 h 148"/>
              <a:gd name="T96" fmla="*/ 178 w 182"/>
              <a:gd name="T97" fmla="*/ 21 h 148"/>
              <a:gd name="T98" fmla="*/ 168 w 182"/>
              <a:gd name="T99" fmla="*/ 25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82" h="148">
                <a:moveTo>
                  <a:pt x="168" y="25"/>
                </a:moveTo>
                <a:lnTo>
                  <a:pt x="161" y="23"/>
                </a:lnTo>
                <a:lnTo>
                  <a:pt x="148" y="17"/>
                </a:lnTo>
                <a:lnTo>
                  <a:pt x="136" y="17"/>
                </a:lnTo>
                <a:lnTo>
                  <a:pt x="123" y="17"/>
                </a:lnTo>
                <a:lnTo>
                  <a:pt x="123" y="17"/>
                </a:lnTo>
                <a:lnTo>
                  <a:pt x="113" y="6"/>
                </a:lnTo>
                <a:lnTo>
                  <a:pt x="113" y="6"/>
                </a:lnTo>
                <a:lnTo>
                  <a:pt x="102" y="8"/>
                </a:lnTo>
                <a:lnTo>
                  <a:pt x="102" y="8"/>
                </a:lnTo>
                <a:lnTo>
                  <a:pt x="91" y="8"/>
                </a:lnTo>
                <a:lnTo>
                  <a:pt x="83" y="6"/>
                </a:lnTo>
                <a:lnTo>
                  <a:pt x="76" y="4"/>
                </a:lnTo>
                <a:lnTo>
                  <a:pt x="68" y="2"/>
                </a:lnTo>
                <a:lnTo>
                  <a:pt x="68" y="2"/>
                </a:lnTo>
                <a:lnTo>
                  <a:pt x="40" y="0"/>
                </a:lnTo>
                <a:lnTo>
                  <a:pt x="25" y="0"/>
                </a:lnTo>
                <a:lnTo>
                  <a:pt x="19" y="2"/>
                </a:lnTo>
                <a:lnTo>
                  <a:pt x="17" y="2"/>
                </a:lnTo>
                <a:lnTo>
                  <a:pt x="17" y="2"/>
                </a:lnTo>
                <a:lnTo>
                  <a:pt x="17" y="4"/>
                </a:lnTo>
                <a:lnTo>
                  <a:pt x="17" y="6"/>
                </a:lnTo>
                <a:lnTo>
                  <a:pt x="13" y="6"/>
                </a:lnTo>
                <a:lnTo>
                  <a:pt x="9" y="6"/>
                </a:lnTo>
                <a:lnTo>
                  <a:pt x="8" y="8"/>
                </a:lnTo>
                <a:lnTo>
                  <a:pt x="6" y="10"/>
                </a:lnTo>
                <a:lnTo>
                  <a:pt x="6" y="10"/>
                </a:lnTo>
                <a:lnTo>
                  <a:pt x="6" y="17"/>
                </a:lnTo>
                <a:lnTo>
                  <a:pt x="6" y="25"/>
                </a:lnTo>
                <a:lnTo>
                  <a:pt x="9" y="38"/>
                </a:lnTo>
                <a:lnTo>
                  <a:pt x="11" y="46"/>
                </a:lnTo>
                <a:lnTo>
                  <a:pt x="11" y="51"/>
                </a:lnTo>
                <a:lnTo>
                  <a:pt x="11" y="59"/>
                </a:lnTo>
                <a:lnTo>
                  <a:pt x="11" y="65"/>
                </a:lnTo>
                <a:lnTo>
                  <a:pt x="11" y="65"/>
                </a:lnTo>
                <a:lnTo>
                  <a:pt x="6" y="74"/>
                </a:lnTo>
                <a:lnTo>
                  <a:pt x="6" y="78"/>
                </a:lnTo>
                <a:lnTo>
                  <a:pt x="2" y="82"/>
                </a:lnTo>
                <a:lnTo>
                  <a:pt x="2" y="82"/>
                </a:lnTo>
                <a:lnTo>
                  <a:pt x="2" y="89"/>
                </a:lnTo>
                <a:lnTo>
                  <a:pt x="0" y="97"/>
                </a:lnTo>
                <a:lnTo>
                  <a:pt x="0" y="97"/>
                </a:lnTo>
                <a:lnTo>
                  <a:pt x="4" y="97"/>
                </a:lnTo>
                <a:lnTo>
                  <a:pt x="8" y="99"/>
                </a:lnTo>
                <a:lnTo>
                  <a:pt x="8" y="99"/>
                </a:lnTo>
                <a:lnTo>
                  <a:pt x="8" y="101"/>
                </a:lnTo>
                <a:lnTo>
                  <a:pt x="9" y="104"/>
                </a:lnTo>
                <a:lnTo>
                  <a:pt x="9" y="104"/>
                </a:lnTo>
                <a:lnTo>
                  <a:pt x="11" y="108"/>
                </a:lnTo>
                <a:lnTo>
                  <a:pt x="13" y="110"/>
                </a:lnTo>
                <a:lnTo>
                  <a:pt x="13" y="110"/>
                </a:lnTo>
                <a:lnTo>
                  <a:pt x="11" y="114"/>
                </a:lnTo>
                <a:lnTo>
                  <a:pt x="11" y="118"/>
                </a:lnTo>
                <a:lnTo>
                  <a:pt x="8" y="123"/>
                </a:lnTo>
                <a:lnTo>
                  <a:pt x="8" y="123"/>
                </a:lnTo>
                <a:lnTo>
                  <a:pt x="9" y="125"/>
                </a:lnTo>
                <a:lnTo>
                  <a:pt x="9" y="127"/>
                </a:lnTo>
                <a:lnTo>
                  <a:pt x="11" y="129"/>
                </a:lnTo>
                <a:lnTo>
                  <a:pt x="13" y="129"/>
                </a:lnTo>
                <a:lnTo>
                  <a:pt x="19" y="129"/>
                </a:lnTo>
                <a:lnTo>
                  <a:pt x="25" y="129"/>
                </a:lnTo>
                <a:lnTo>
                  <a:pt x="30" y="127"/>
                </a:lnTo>
                <a:lnTo>
                  <a:pt x="36" y="127"/>
                </a:lnTo>
                <a:lnTo>
                  <a:pt x="38" y="127"/>
                </a:lnTo>
                <a:lnTo>
                  <a:pt x="40" y="127"/>
                </a:lnTo>
                <a:lnTo>
                  <a:pt x="44" y="129"/>
                </a:lnTo>
                <a:lnTo>
                  <a:pt x="45" y="131"/>
                </a:lnTo>
                <a:lnTo>
                  <a:pt x="45" y="131"/>
                </a:lnTo>
                <a:lnTo>
                  <a:pt x="47" y="137"/>
                </a:lnTo>
                <a:lnTo>
                  <a:pt x="49" y="142"/>
                </a:lnTo>
                <a:lnTo>
                  <a:pt x="49" y="144"/>
                </a:lnTo>
                <a:lnTo>
                  <a:pt x="51" y="146"/>
                </a:lnTo>
                <a:lnTo>
                  <a:pt x="53" y="148"/>
                </a:lnTo>
                <a:lnTo>
                  <a:pt x="57" y="148"/>
                </a:lnTo>
                <a:lnTo>
                  <a:pt x="57" y="148"/>
                </a:lnTo>
                <a:lnTo>
                  <a:pt x="59" y="146"/>
                </a:lnTo>
                <a:lnTo>
                  <a:pt x="61" y="144"/>
                </a:lnTo>
                <a:lnTo>
                  <a:pt x="62" y="140"/>
                </a:lnTo>
                <a:lnTo>
                  <a:pt x="62" y="140"/>
                </a:lnTo>
                <a:lnTo>
                  <a:pt x="64" y="140"/>
                </a:lnTo>
                <a:lnTo>
                  <a:pt x="68" y="140"/>
                </a:lnTo>
                <a:lnTo>
                  <a:pt x="70" y="138"/>
                </a:lnTo>
                <a:lnTo>
                  <a:pt x="70" y="137"/>
                </a:lnTo>
                <a:lnTo>
                  <a:pt x="70" y="137"/>
                </a:lnTo>
                <a:lnTo>
                  <a:pt x="74" y="135"/>
                </a:lnTo>
                <a:lnTo>
                  <a:pt x="78" y="135"/>
                </a:lnTo>
                <a:lnTo>
                  <a:pt x="83" y="135"/>
                </a:lnTo>
                <a:lnTo>
                  <a:pt x="83" y="135"/>
                </a:lnTo>
                <a:lnTo>
                  <a:pt x="91" y="137"/>
                </a:lnTo>
                <a:lnTo>
                  <a:pt x="95" y="137"/>
                </a:lnTo>
                <a:lnTo>
                  <a:pt x="95" y="135"/>
                </a:lnTo>
                <a:lnTo>
                  <a:pt x="96" y="135"/>
                </a:lnTo>
                <a:lnTo>
                  <a:pt x="96" y="135"/>
                </a:lnTo>
                <a:lnTo>
                  <a:pt x="102" y="133"/>
                </a:lnTo>
                <a:lnTo>
                  <a:pt x="106" y="133"/>
                </a:lnTo>
                <a:lnTo>
                  <a:pt x="108" y="135"/>
                </a:lnTo>
                <a:lnTo>
                  <a:pt x="108" y="135"/>
                </a:lnTo>
                <a:lnTo>
                  <a:pt x="108" y="129"/>
                </a:lnTo>
                <a:lnTo>
                  <a:pt x="108" y="127"/>
                </a:lnTo>
                <a:lnTo>
                  <a:pt x="108" y="125"/>
                </a:lnTo>
                <a:lnTo>
                  <a:pt x="108" y="125"/>
                </a:lnTo>
                <a:lnTo>
                  <a:pt x="112" y="123"/>
                </a:lnTo>
                <a:lnTo>
                  <a:pt x="117" y="121"/>
                </a:lnTo>
                <a:lnTo>
                  <a:pt x="123" y="119"/>
                </a:lnTo>
                <a:lnTo>
                  <a:pt x="125" y="118"/>
                </a:lnTo>
                <a:lnTo>
                  <a:pt x="125" y="114"/>
                </a:lnTo>
                <a:lnTo>
                  <a:pt x="125" y="114"/>
                </a:lnTo>
                <a:lnTo>
                  <a:pt x="129" y="110"/>
                </a:lnTo>
                <a:lnTo>
                  <a:pt x="129" y="108"/>
                </a:lnTo>
                <a:lnTo>
                  <a:pt x="131" y="104"/>
                </a:lnTo>
                <a:lnTo>
                  <a:pt x="131" y="104"/>
                </a:lnTo>
                <a:lnTo>
                  <a:pt x="136" y="102"/>
                </a:lnTo>
                <a:lnTo>
                  <a:pt x="138" y="101"/>
                </a:lnTo>
                <a:lnTo>
                  <a:pt x="140" y="99"/>
                </a:lnTo>
                <a:lnTo>
                  <a:pt x="140" y="99"/>
                </a:lnTo>
                <a:lnTo>
                  <a:pt x="136" y="93"/>
                </a:lnTo>
                <a:lnTo>
                  <a:pt x="134" y="91"/>
                </a:lnTo>
                <a:lnTo>
                  <a:pt x="134" y="87"/>
                </a:lnTo>
                <a:lnTo>
                  <a:pt x="134" y="87"/>
                </a:lnTo>
                <a:lnTo>
                  <a:pt x="134" y="80"/>
                </a:lnTo>
                <a:lnTo>
                  <a:pt x="136" y="72"/>
                </a:lnTo>
                <a:lnTo>
                  <a:pt x="136" y="72"/>
                </a:lnTo>
                <a:lnTo>
                  <a:pt x="138" y="70"/>
                </a:lnTo>
                <a:lnTo>
                  <a:pt x="140" y="68"/>
                </a:lnTo>
                <a:lnTo>
                  <a:pt x="144" y="67"/>
                </a:lnTo>
                <a:lnTo>
                  <a:pt x="146" y="65"/>
                </a:lnTo>
                <a:lnTo>
                  <a:pt x="146" y="65"/>
                </a:lnTo>
                <a:lnTo>
                  <a:pt x="148" y="63"/>
                </a:lnTo>
                <a:lnTo>
                  <a:pt x="148" y="59"/>
                </a:lnTo>
                <a:lnTo>
                  <a:pt x="149" y="55"/>
                </a:lnTo>
                <a:lnTo>
                  <a:pt x="151" y="55"/>
                </a:lnTo>
                <a:lnTo>
                  <a:pt x="151" y="55"/>
                </a:lnTo>
                <a:lnTo>
                  <a:pt x="153" y="53"/>
                </a:lnTo>
                <a:lnTo>
                  <a:pt x="155" y="51"/>
                </a:lnTo>
                <a:lnTo>
                  <a:pt x="161" y="50"/>
                </a:lnTo>
                <a:lnTo>
                  <a:pt x="161" y="50"/>
                </a:lnTo>
                <a:lnTo>
                  <a:pt x="166" y="46"/>
                </a:lnTo>
                <a:lnTo>
                  <a:pt x="172" y="44"/>
                </a:lnTo>
                <a:lnTo>
                  <a:pt x="172" y="44"/>
                </a:lnTo>
                <a:lnTo>
                  <a:pt x="178" y="42"/>
                </a:lnTo>
                <a:lnTo>
                  <a:pt x="180" y="40"/>
                </a:lnTo>
                <a:lnTo>
                  <a:pt x="182" y="38"/>
                </a:lnTo>
                <a:lnTo>
                  <a:pt x="182" y="38"/>
                </a:lnTo>
                <a:lnTo>
                  <a:pt x="182" y="34"/>
                </a:lnTo>
                <a:lnTo>
                  <a:pt x="182" y="31"/>
                </a:lnTo>
                <a:lnTo>
                  <a:pt x="180" y="25"/>
                </a:lnTo>
                <a:lnTo>
                  <a:pt x="178" y="21"/>
                </a:lnTo>
                <a:lnTo>
                  <a:pt x="168" y="25"/>
                </a:lnTo>
                <a:lnTo>
                  <a:pt x="168" y="25"/>
                </a:lnTo>
                <a:lnTo>
                  <a:pt x="168" y="25"/>
                </a:lnTo>
                <a:close/>
              </a:path>
            </a:pathLst>
          </a:custGeom>
          <a:solidFill>
            <a:schemeClr val="bg1">
              <a:lumMod val="85000"/>
            </a:schemeClr>
          </a:solidFill>
          <a:ln w="635" cap="rnd">
            <a:solidFill>
              <a:schemeClr val="bg1">
                <a:alpha val="17000"/>
              </a:schemeClr>
            </a:solidFill>
            <a:round/>
            <a:headEnd/>
            <a:tailEnd/>
          </a:ln>
        </p:spPr>
        <p:txBody>
          <a:bodyPr/>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67" name="Freeform 265"/>
          <p:cNvSpPr>
            <a:spLocks/>
          </p:cNvSpPr>
          <p:nvPr userDrawn="1"/>
        </p:nvSpPr>
        <p:spPr bwMode="auto">
          <a:xfrm>
            <a:off x="1024559" y="3133246"/>
            <a:ext cx="370519" cy="256404"/>
          </a:xfrm>
          <a:custGeom>
            <a:avLst/>
            <a:gdLst>
              <a:gd name="T0" fmla="*/ 148 w 182"/>
              <a:gd name="T1" fmla="*/ 17 h 148"/>
              <a:gd name="T2" fmla="*/ 123 w 182"/>
              <a:gd name="T3" fmla="*/ 17 h 148"/>
              <a:gd name="T4" fmla="*/ 102 w 182"/>
              <a:gd name="T5" fmla="*/ 8 h 148"/>
              <a:gd name="T6" fmla="*/ 83 w 182"/>
              <a:gd name="T7" fmla="*/ 6 h 148"/>
              <a:gd name="T8" fmla="*/ 68 w 182"/>
              <a:gd name="T9" fmla="*/ 2 h 148"/>
              <a:gd name="T10" fmla="*/ 19 w 182"/>
              <a:gd name="T11" fmla="*/ 2 h 148"/>
              <a:gd name="T12" fmla="*/ 17 w 182"/>
              <a:gd name="T13" fmla="*/ 4 h 148"/>
              <a:gd name="T14" fmla="*/ 9 w 182"/>
              <a:gd name="T15" fmla="*/ 6 h 148"/>
              <a:gd name="T16" fmla="*/ 6 w 182"/>
              <a:gd name="T17" fmla="*/ 10 h 148"/>
              <a:gd name="T18" fmla="*/ 9 w 182"/>
              <a:gd name="T19" fmla="*/ 38 h 148"/>
              <a:gd name="T20" fmla="*/ 11 w 182"/>
              <a:gd name="T21" fmla="*/ 59 h 148"/>
              <a:gd name="T22" fmla="*/ 6 w 182"/>
              <a:gd name="T23" fmla="*/ 74 h 148"/>
              <a:gd name="T24" fmla="*/ 2 w 182"/>
              <a:gd name="T25" fmla="*/ 82 h 148"/>
              <a:gd name="T26" fmla="*/ 0 w 182"/>
              <a:gd name="T27" fmla="*/ 97 h 148"/>
              <a:gd name="T28" fmla="*/ 8 w 182"/>
              <a:gd name="T29" fmla="*/ 99 h 148"/>
              <a:gd name="T30" fmla="*/ 9 w 182"/>
              <a:gd name="T31" fmla="*/ 104 h 148"/>
              <a:gd name="T32" fmla="*/ 13 w 182"/>
              <a:gd name="T33" fmla="*/ 110 h 148"/>
              <a:gd name="T34" fmla="*/ 8 w 182"/>
              <a:gd name="T35" fmla="*/ 123 h 148"/>
              <a:gd name="T36" fmla="*/ 9 w 182"/>
              <a:gd name="T37" fmla="*/ 127 h 148"/>
              <a:gd name="T38" fmla="*/ 19 w 182"/>
              <a:gd name="T39" fmla="*/ 129 h 148"/>
              <a:gd name="T40" fmla="*/ 36 w 182"/>
              <a:gd name="T41" fmla="*/ 127 h 148"/>
              <a:gd name="T42" fmla="*/ 44 w 182"/>
              <a:gd name="T43" fmla="*/ 129 h 148"/>
              <a:gd name="T44" fmla="*/ 47 w 182"/>
              <a:gd name="T45" fmla="*/ 137 h 148"/>
              <a:gd name="T46" fmla="*/ 51 w 182"/>
              <a:gd name="T47" fmla="*/ 146 h 148"/>
              <a:gd name="T48" fmla="*/ 57 w 182"/>
              <a:gd name="T49" fmla="*/ 148 h 148"/>
              <a:gd name="T50" fmla="*/ 62 w 182"/>
              <a:gd name="T51" fmla="*/ 140 h 148"/>
              <a:gd name="T52" fmla="*/ 68 w 182"/>
              <a:gd name="T53" fmla="*/ 140 h 148"/>
              <a:gd name="T54" fmla="*/ 70 w 182"/>
              <a:gd name="T55" fmla="*/ 137 h 148"/>
              <a:gd name="T56" fmla="*/ 83 w 182"/>
              <a:gd name="T57" fmla="*/ 135 h 148"/>
              <a:gd name="T58" fmla="*/ 95 w 182"/>
              <a:gd name="T59" fmla="*/ 137 h 148"/>
              <a:gd name="T60" fmla="*/ 96 w 182"/>
              <a:gd name="T61" fmla="*/ 135 h 148"/>
              <a:gd name="T62" fmla="*/ 108 w 182"/>
              <a:gd name="T63" fmla="*/ 135 h 148"/>
              <a:gd name="T64" fmla="*/ 108 w 182"/>
              <a:gd name="T65" fmla="*/ 127 h 148"/>
              <a:gd name="T66" fmla="*/ 112 w 182"/>
              <a:gd name="T67" fmla="*/ 123 h 148"/>
              <a:gd name="T68" fmla="*/ 125 w 182"/>
              <a:gd name="T69" fmla="*/ 118 h 148"/>
              <a:gd name="T70" fmla="*/ 129 w 182"/>
              <a:gd name="T71" fmla="*/ 110 h 148"/>
              <a:gd name="T72" fmla="*/ 131 w 182"/>
              <a:gd name="T73" fmla="*/ 104 h 148"/>
              <a:gd name="T74" fmla="*/ 140 w 182"/>
              <a:gd name="T75" fmla="*/ 99 h 148"/>
              <a:gd name="T76" fmla="*/ 134 w 182"/>
              <a:gd name="T77" fmla="*/ 91 h 148"/>
              <a:gd name="T78" fmla="*/ 134 w 182"/>
              <a:gd name="T79" fmla="*/ 80 h 148"/>
              <a:gd name="T80" fmla="*/ 138 w 182"/>
              <a:gd name="T81" fmla="*/ 70 h 148"/>
              <a:gd name="T82" fmla="*/ 146 w 182"/>
              <a:gd name="T83" fmla="*/ 65 h 148"/>
              <a:gd name="T84" fmla="*/ 148 w 182"/>
              <a:gd name="T85" fmla="*/ 59 h 148"/>
              <a:gd name="T86" fmla="*/ 151 w 182"/>
              <a:gd name="T87" fmla="*/ 55 h 148"/>
              <a:gd name="T88" fmla="*/ 161 w 182"/>
              <a:gd name="T89" fmla="*/ 50 h 148"/>
              <a:gd name="T90" fmla="*/ 172 w 182"/>
              <a:gd name="T91" fmla="*/ 44 h 148"/>
              <a:gd name="T92" fmla="*/ 180 w 182"/>
              <a:gd name="T93" fmla="*/ 40 h 148"/>
              <a:gd name="T94" fmla="*/ 182 w 182"/>
              <a:gd name="T95" fmla="*/ 34 h 148"/>
              <a:gd name="T96" fmla="*/ 178 w 182"/>
              <a:gd name="T97" fmla="*/ 21 h 148"/>
              <a:gd name="T98" fmla="*/ 168 w 182"/>
              <a:gd name="T99" fmla="*/ 25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82" h="148">
                <a:moveTo>
                  <a:pt x="168" y="25"/>
                </a:moveTo>
                <a:lnTo>
                  <a:pt x="161" y="23"/>
                </a:lnTo>
                <a:lnTo>
                  <a:pt x="148" y="17"/>
                </a:lnTo>
                <a:lnTo>
                  <a:pt x="136" y="17"/>
                </a:lnTo>
                <a:lnTo>
                  <a:pt x="123" y="17"/>
                </a:lnTo>
                <a:lnTo>
                  <a:pt x="123" y="17"/>
                </a:lnTo>
                <a:lnTo>
                  <a:pt x="113" y="6"/>
                </a:lnTo>
                <a:lnTo>
                  <a:pt x="113" y="6"/>
                </a:lnTo>
                <a:lnTo>
                  <a:pt x="102" y="8"/>
                </a:lnTo>
                <a:lnTo>
                  <a:pt x="102" y="8"/>
                </a:lnTo>
                <a:lnTo>
                  <a:pt x="91" y="8"/>
                </a:lnTo>
                <a:lnTo>
                  <a:pt x="83" y="6"/>
                </a:lnTo>
                <a:lnTo>
                  <a:pt x="76" y="4"/>
                </a:lnTo>
                <a:lnTo>
                  <a:pt x="68" y="2"/>
                </a:lnTo>
                <a:lnTo>
                  <a:pt x="68" y="2"/>
                </a:lnTo>
                <a:lnTo>
                  <a:pt x="40" y="0"/>
                </a:lnTo>
                <a:lnTo>
                  <a:pt x="25" y="0"/>
                </a:lnTo>
                <a:lnTo>
                  <a:pt x="19" y="2"/>
                </a:lnTo>
                <a:lnTo>
                  <a:pt x="17" y="2"/>
                </a:lnTo>
                <a:lnTo>
                  <a:pt x="17" y="2"/>
                </a:lnTo>
                <a:lnTo>
                  <a:pt x="17" y="4"/>
                </a:lnTo>
                <a:lnTo>
                  <a:pt x="17" y="6"/>
                </a:lnTo>
                <a:lnTo>
                  <a:pt x="13" y="6"/>
                </a:lnTo>
                <a:lnTo>
                  <a:pt x="9" y="6"/>
                </a:lnTo>
                <a:lnTo>
                  <a:pt x="8" y="8"/>
                </a:lnTo>
                <a:lnTo>
                  <a:pt x="6" y="10"/>
                </a:lnTo>
                <a:lnTo>
                  <a:pt x="6" y="10"/>
                </a:lnTo>
                <a:lnTo>
                  <a:pt x="6" y="17"/>
                </a:lnTo>
                <a:lnTo>
                  <a:pt x="6" y="25"/>
                </a:lnTo>
                <a:lnTo>
                  <a:pt x="9" y="38"/>
                </a:lnTo>
                <a:lnTo>
                  <a:pt x="11" y="46"/>
                </a:lnTo>
                <a:lnTo>
                  <a:pt x="11" y="51"/>
                </a:lnTo>
                <a:lnTo>
                  <a:pt x="11" y="59"/>
                </a:lnTo>
                <a:lnTo>
                  <a:pt x="11" y="65"/>
                </a:lnTo>
                <a:lnTo>
                  <a:pt x="11" y="65"/>
                </a:lnTo>
                <a:lnTo>
                  <a:pt x="6" y="74"/>
                </a:lnTo>
                <a:lnTo>
                  <a:pt x="6" y="78"/>
                </a:lnTo>
                <a:lnTo>
                  <a:pt x="2" y="82"/>
                </a:lnTo>
                <a:lnTo>
                  <a:pt x="2" y="82"/>
                </a:lnTo>
                <a:lnTo>
                  <a:pt x="2" y="89"/>
                </a:lnTo>
                <a:lnTo>
                  <a:pt x="0" y="97"/>
                </a:lnTo>
                <a:lnTo>
                  <a:pt x="0" y="97"/>
                </a:lnTo>
                <a:lnTo>
                  <a:pt x="4" y="97"/>
                </a:lnTo>
                <a:lnTo>
                  <a:pt x="8" y="99"/>
                </a:lnTo>
                <a:lnTo>
                  <a:pt x="8" y="99"/>
                </a:lnTo>
                <a:lnTo>
                  <a:pt x="8" y="101"/>
                </a:lnTo>
                <a:lnTo>
                  <a:pt x="9" y="104"/>
                </a:lnTo>
                <a:lnTo>
                  <a:pt x="9" y="104"/>
                </a:lnTo>
                <a:lnTo>
                  <a:pt x="11" y="108"/>
                </a:lnTo>
                <a:lnTo>
                  <a:pt x="13" y="110"/>
                </a:lnTo>
                <a:lnTo>
                  <a:pt x="13" y="110"/>
                </a:lnTo>
                <a:lnTo>
                  <a:pt x="11" y="114"/>
                </a:lnTo>
                <a:lnTo>
                  <a:pt x="11" y="118"/>
                </a:lnTo>
                <a:lnTo>
                  <a:pt x="8" y="123"/>
                </a:lnTo>
                <a:lnTo>
                  <a:pt x="8" y="123"/>
                </a:lnTo>
                <a:lnTo>
                  <a:pt x="9" y="125"/>
                </a:lnTo>
                <a:lnTo>
                  <a:pt x="9" y="127"/>
                </a:lnTo>
                <a:lnTo>
                  <a:pt x="11" y="129"/>
                </a:lnTo>
                <a:lnTo>
                  <a:pt x="13" y="129"/>
                </a:lnTo>
                <a:lnTo>
                  <a:pt x="19" y="129"/>
                </a:lnTo>
                <a:lnTo>
                  <a:pt x="25" y="129"/>
                </a:lnTo>
                <a:lnTo>
                  <a:pt x="30" y="127"/>
                </a:lnTo>
                <a:lnTo>
                  <a:pt x="36" y="127"/>
                </a:lnTo>
                <a:lnTo>
                  <a:pt x="38" y="127"/>
                </a:lnTo>
                <a:lnTo>
                  <a:pt x="40" y="127"/>
                </a:lnTo>
                <a:lnTo>
                  <a:pt x="44" y="129"/>
                </a:lnTo>
                <a:lnTo>
                  <a:pt x="45" y="131"/>
                </a:lnTo>
                <a:lnTo>
                  <a:pt x="45" y="131"/>
                </a:lnTo>
                <a:lnTo>
                  <a:pt x="47" y="137"/>
                </a:lnTo>
                <a:lnTo>
                  <a:pt x="49" y="142"/>
                </a:lnTo>
                <a:lnTo>
                  <a:pt x="49" y="144"/>
                </a:lnTo>
                <a:lnTo>
                  <a:pt x="51" y="146"/>
                </a:lnTo>
                <a:lnTo>
                  <a:pt x="53" y="148"/>
                </a:lnTo>
                <a:lnTo>
                  <a:pt x="57" y="148"/>
                </a:lnTo>
                <a:lnTo>
                  <a:pt x="57" y="148"/>
                </a:lnTo>
                <a:lnTo>
                  <a:pt x="59" y="146"/>
                </a:lnTo>
                <a:lnTo>
                  <a:pt x="61" y="144"/>
                </a:lnTo>
                <a:lnTo>
                  <a:pt x="62" y="140"/>
                </a:lnTo>
                <a:lnTo>
                  <a:pt x="62" y="140"/>
                </a:lnTo>
                <a:lnTo>
                  <a:pt x="64" y="140"/>
                </a:lnTo>
                <a:lnTo>
                  <a:pt x="68" y="140"/>
                </a:lnTo>
                <a:lnTo>
                  <a:pt x="70" y="138"/>
                </a:lnTo>
                <a:lnTo>
                  <a:pt x="70" y="137"/>
                </a:lnTo>
                <a:lnTo>
                  <a:pt x="70" y="137"/>
                </a:lnTo>
                <a:lnTo>
                  <a:pt x="74" y="135"/>
                </a:lnTo>
                <a:lnTo>
                  <a:pt x="78" y="135"/>
                </a:lnTo>
                <a:lnTo>
                  <a:pt x="83" y="135"/>
                </a:lnTo>
                <a:lnTo>
                  <a:pt x="83" y="135"/>
                </a:lnTo>
                <a:lnTo>
                  <a:pt x="91" y="137"/>
                </a:lnTo>
                <a:lnTo>
                  <a:pt x="95" y="137"/>
                </a:lnTo>
                <a:lnTo>
                  <a:pt x="95" y="135"/>
                </a:lnTo>
                <a:lnTo>
                  <a:pt x="96" y="135"/>
                </a:lnTo>
                <a:lnTo>
                  <a:pt x="96" y="135"/>
                </a:lnTo>
                <a:lnTo>
                  <a:pt x="102" y="133"/>
                </a:lnTo>
                <a:lnTo>
                  <a:pt x="106" y="133"/>
                </a:lnTo>
                <a:lnTo>
                  <a:pt x="108" y="135"/>
                </a:lnTo>
                <a:lnTo>
                  <a:pt x="108" y="135"/>
                </a:lnTo>
                <a:lnTo>
                  <a:pt x="108" y="129"/>
                </a:lnTo>
                <a:lnTo>
                  <a:pt x="108" y="127"/>
                </a:lnTo>
                <a:lnTo>
                  <a:pt x="108" y="125"/>
                </a:lnTo>
                <a:lnTo>
                  <a:pt x="108" y="125"/>
                </a:lnTo>
                <a:lnTo>
                  <a:pt x="112" y="123"/>
                </a:lnTo>
                <a:lnTo>
                  <a:pt x="117" y="121"/>
                </a:lnTo>
                <a:lnTo>
                  <a:pt x="123" y="119"/>
                </a:lnTo>
                <a:lnTo>
                  <a:pt x="125" y="118"/>
                </a:lnTo>
                <a:lnTo>
                  <a:pt x="125" y="114"/>
                </a:lnTo>
                <a:lnTo>
                  <a:pt x="125" y="114"/>
                </a:lnTo>
                <a:lnTo>
                  <a:pt x="129" y="110"/>
                </a:lnTo>
                <a:lnTo>
                  <a:pt x="129" y="108"/>
                </a:lnTo>
                <a:lnTo>
                  <a:pt x="131" y="104"/>
                </a:lnTo>
                <a:lnTo>
                  <a:pt x="131" y="104"/>
                </a:lnTo>
                <a:lnTo>
                  <a:pt x="136" y="102"/>
                </a:lnTo>
                <a:lnTo>
                  <a:pt x="138" y="101"/>
                </a:lnTo>
                <a:lnTo>
                  <a:pt x="140" y="99"/>
                </a:lnTo>
                <a:lnTo>
                  <a:pt x="140" y="99"/>
                </a:lnTo>
                <a:lnTo>
                  <a:pt x="136" y="93"/>
                </a:lnTo>
                <a:lnTo>
                  <a:pt x="134" y="91"/>
                </a:lnTo>
                <a:lnTo>
                  <a:pt x="134" y="87"/>
                </a:lnTo>
                <a:lnTo>
                  <a:pt x="134" y="87"/>
                </a:lnTo>
                <a:lnTo>
                  <a:pt x="134" y="80"/>
                </a:lnTo>
                <a:lnTo>
                  <a:pt x="136" y="72"/>
                </a:lnTo>
                <a:lnTo>
                  <a:pt x="136" y="72"/>
                </a:lnTo>
                <a:lnTo>
                  <a:pt x="138" y="70"/>
                </a:lnTo>
                <a:lnTo>
                  <a:pt x="140" y="68"/>
                </a:lnTo>
                <a:lnTo>
                  <a:pt x="144" y="67"/>
                </a:lnTo>
                <a:lnTo>
                  <a:pt x="146" y="65"/>
                </a:lnTo>
                <a:lnTo>
                  <a:pt x="146" y="65"/>
                </a:lnTo>
                <a:lnTo>
                  <a:pt x="148" y="63"/>
                </a:lnTo>
                <a:lnTo>
                  <a:pt x="148" y="59"/>
                </a:lnTo>
                <a:lnTo>
                  <a:pt x="149" y="55"/>
                </a:lnTo>
                <a:lnTo>
                  <a:pt x="151" y="55"/>
                </a:lnTo>
                <a:lnTo>
                  <a:pt x="151" y="55"/>
                </a:lnTo>
                <a:lnTo>
                  <a:pt x="153" y="53"/>
                </a:lnTo>
                <a:lnTo>
                  <a:pt x="155" y="51"/>
                </a:lnTo>
                <a:lnTo>
                  <a:pt x="161" y="50"/>
                </a:lnTo>
                <a:lnTo>
                  <a:pt x="161" y="50"/>
                </a:lnTo>
                <a:lnTo>
                  <a:pt x="166" y="46"/>
                </a:lnTo>
                <a:lnTo>
                  <a:pt x="172" y="44"/>
                </a:lnTo>
                <a:lnTo>
                  <a:pt x="172" y="44"/>
                </a:lnTo>
                <a:lnTo>
                  <a:pt x="178" y="42"/>
                </a:lnTo>
                <a:lnTo>
                  <a:pt x="180" y="40"/>
                </a:lnTo>
                <a:lnTo>
                  <a:pt x="182" y="38"/>
                </a:lnTo>
                <a:lnTo>
                  <a:pt x="182" y="38"/>
                </a:lnTo>
                <a:lnTo>
                  <a:pt x="182" y="34"/>
                </a:lnTo>
                <a:lnTo>
                  <a:pt x="182" y="31"/>
                </a:lnTo>
                <a:lnTo>
                  <a:pt x="180" y="25"/>
                </a:lnTo>
                <a:lnTo>
                  <a:pt x="178" y="21"/>
                </a:lnTo>
                <a:lnTo>
                  <a:pt x="168" y="25"/>
                </a:lnTo>
                <a:lnTo>
                  <a:pt x="168" y="25"/>
                </a:lnTo>
                <a:lnTo>
                  <a:pt x="168" y="25"/>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68" name="Freeform 266"/>
          <p:cNvSpPr>
            <a:spLocks/>
          </p:cNvSpPr>
          <p:nvPr userDrawn="1"/>
        </p:nvSpPr>
        <p:spPr bwMode="auto">
          <a:xfrm>
            <a:off x="1374720" y="3257983"/>
            <a:ext cx="26467" cy="25987"/>
          </a:xfrm>
          <a:custGeom>
            <a:avLst/>
            <a:gdLst>
              <a:gd name="T0" fmla="*/ 10 w 13"/>
              <a:gd name="T1" fmla="*/ 15 h 15"/>
              <a:gd name="T2" fmla="*/ 10 w 13"/>
              <a:gd name="T3" fmla="*/ 15 h 15"/>
              <a:gd name="T4" fmla="*/ 10 w 13"/>
              <a:gd name="T5" fmla="*/ 12 h 15"/>
              <a:gd name="T6" fmla="*/ 13 w 13"/>
              <a:gd name="T7" fmla="*/ 10 h 15"/>
              <a:gd name="T8" fmla="*/ 13 w 13"/>
              <a:gd name="T9" fmla="*/ 6 h 15"/>
              <a:gd name="T10" fmla="*/ 8 w 13"/>
              <a:gd name="T11" fmla="*/ 0 h 15"/>
              <a:gd name="T12" fmla="*/ 0 w 13"/>
              <a:gd name="T13" fmla="*/ 8 h 15"/>
              <a:gd name="T14" fmla="*/ 10 w 13"/>
              <a:gd name="T15" fmla="*/ 15 h 15"/>
              <a:gd name="T16" fmla="*/ 10 w 13"/>
              <a:gd name="T17" fmla="*/ 15 h 15"/>
              <a:gd name="T18" fmla="*/ 10 w 13"/>
              <a:gd name="T19"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 h="15">
                <a:moveTo>
                  <a:pt x="10" y="15"/>
                </a:moveTo>
                <a:lnTo>
                  <a:pt x="10" y="15"/>
                </a:lnTo>
                <a:lnTo>
                  <a:pt x="10" y="12"/>
                </a:lnTo>
                <a:lnTo>
                  <a:pt x="13" y="10"/>
                </a:lnTo>
                <a:lnTo>
                  <a:pt x="13" y="6"/>
                </a:lnTo>
                <a:lnTo>
                  <a:pt x="8" y="0"/>
                </a:lnTo>
                <a:lnTo>
                  <a:pt x="0" y="8"/>
                </a:lnTo>
                <a:lnTo>
                  <a:pt x="10" y="15"/>
                </a:lnTo>
                <a:lnTo>
                  <a:pt x="10" y="15"/>
                </a:lnTo>
                <a:lnTo>
                  <a:pt x="10" y="15"/>
                </a:lnTo>
                <a:close/>
              </a:path>
            </a:pathLst>
          </a:custGeom>
          <a:solidFill>
            <a:schemeClr val="bg1">
              <a:lumMod val="85000"/>
            </a:schemeClr>
          </a:solidFill>
          <a:ln w="635" cap="rnd">
            <a:solidFill>
              <a:schemeClr val="bg1">
                <a:alpha val="17000"/>
              </a:schemeClr>
            </a:solidFill>
            <a:round/>
            <a:headEnd/>
            <a:tailEnd/>
          </a:ln>
        </p:spPr>
        <p:txBody>
          <a:bodyPr/>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69" name="Freeform 267"/>
          <p:cNvSpPr>
            <a:spLocks/>
          </p:cNvSpPr>
          <p:nvPr userDrawn="1"/>
        </p:nvSpPr>
        <p:spPr bwMode="auto">
          <a:xfrm>
            <a:off x="1374720" y="3257983"/>
            <a:ext cx="26467" cy="25987"/>
          </a:xfrm>
          <a:custGeom>
            <a:avLst/>
            <a:gdLst>
              <a:gd name="T0" fmla="*/ 10 w 13"/>
              <a:gd name="T1" fmla="*/ 15 h 15"/>
              <a:gd name="T2" fmla="*/ 10 w 13"/>
              <a:gd name="T3" fmla="*/ 15 h 15"/>
              <a:gd name="T4" fmla="*/ 10 w 13"/>
              <a:gd name="T5" fmla="*/ 12 h 15"/>
              <a:gd name="T6" fmla="*/ 13 w 13"/>
              <a:gd name="T7" fmla="*/ 10 h 15"/>
              <a:gd name="T8" fmla="*/ 13 w 13"/>
              <a:gd name="T9" fmla="*/ 6 h 15"/>
              <a:gd name="T10" fmla="*/ 8 w 13"/>
              <a:gd name="T11" fmla="*/ 0 h 15"/>
              <a:gd name="T12" fmla="*/ 0 w 13"/>
              <a:gd name="T13" fmla="*/ 8 h 15"/>
              <a:gd name="T14" fmla="*/ 10 w 13"/>
              <a:gd name="T15" fmla="*/ 15 h 15"/>
              <a:gd name="T16" fmla="*/ 10 w 13"/>
              <a:gd name="T17" fmla="*/ 15 h 15"/>
              <a:gd name="T18" fmla="*/ 10 w 13"/>
              <a:gd name="T19"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 h="15">
                <a:moveTo>
                  <a:pt x="10" y="15"/>
                </a:moveTo>
                <a:lnTo>
                  <a:pt x="10" y="15"/>
                </a:lnTo>
                <a:lnTo>
                  <a:pt x="10" y="12"/>
                </a:lnTo>
                <a:lnTo>
                  <a:pt x="13" y="10"/>
                </a:lnTo>
                <a:lnTo>
                  <a:pt x="13" y="6"/>
                </a:lnTo>
                <a:lnTo>
                  <a:pt x="8" y="0"/>
                </a:lnTo>
                <a:lnTo>
                  <a:pt x="0" y="8"/>
                </a:lnTo>
                <a:lnTo>
                  <a:pt x="10" y="15"/>
                </a:lnTo>
                <a:lnTo>
                  <a:pt x="10" y="15"/>
                </a:lnTo>
                <a:lnTo>
                  <a:pt x="10" y="15"/>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70" name="Freeform 268"/>
          <p:cNvSpPr>
            <a:spLocks/>
          </p:cNvSpPr>
          <p:nvPr userDrawn="1"/>
        </p:nvSpPr>
        <p:spPr bwMode="auto">
          <a:xfrm>
            <a:off x="1162995" y="2871644"/>
            <a:ext cx="370519" cy="304915"/>
          </a:xfrm>
          <a:custGeom>
            <a:avLst/>
            <a:gdLst>
              <a:gd name="T0" fmla="*/ 100 w 182"/>
              <a:gd name="T1" fmla="*/ 176 h 176"/>
              <a:gd name="T2" fmla="*/ 80 w 182"/>
              <a:gd name="T3" fmla="*/ 168 h 176"/>
              <a:gd name="T4" fmla="*/ 57 w 182"/>
              <a:gd name="T5" fmla="*/ 168 h 176"/>
              <a:gd name="T6" fmla="*/ 45 w 182"/>
              <a:gd name="T7" fmla="*/ 159 h 176"/>
              <a:gd name="T8" fmla="*/ 51 w 182"/>
              <a:gd name="T9" fmla="*/ 132 h 176"/>
              <a:gd name="T10" fmla="*/ 53 w 182"/>
              <a:gd name="T11" fmla="*/ 117 h 176"/>
              <a:gd name="T12" fmla="*/ 53 w 182"/>
              <a:gd name="T13" fmla="*/ 100 h 176"/>
              <a:gd name="T14" fmla="*/ 44 w 182"/>
              <a:gd name="T15" fmla="*/ 96 h 176"/>
              <a:gd name="T16" fmla="*/ 38 w 182"/>
              <a:gd name="T17" fmla="*/ 89 h 176"/>
              <a:gd name="T18" fmla="*/ 36 w 182"/>
              <a:gd name="T19" fmla="*/ 81 h 176"/>
              <a:gd name="T20" fmla="*/ 30 w 182"/>
              <a:gd name="T21" fmla="*/ 76 h 176"/>
              <a:gd name="T22" fmla="*/ 23 w 182"/>
              <a:gd name="T23" fmla="*/ 74 h 176"/>
              <a:gd name="T24" fmla="*/ 13 w 182"/>
              <a:gd name="T25" fmla="*/ 70 h 176"/>
              <a:gd name="T26" fmla="*/ 2 w 182"/>
              <a:gd name="T27" fmla="*/ 62 h 176"/>
              <a:gd name="T28" fmla="*/ 0 w 182"/>
              <a:gd name="T29" fmla="*/ 61 h 176"/>
              <a:gd name="T30" fmla="*/ 2 w 182"/>
              <a:gd name="T31" fmla="*/ 55 h 176"/>
              <a:gd name="T32" fmla="*/ 10 w 182"/>
              <a:gd name="T33" fmla="*/ 51 h 176"/>
              <a:gd name="T34" fmla="*/ 23 w 182"/>
              <a:gd name="T35" fmla="*/ 49 h 176"/>
              <a:gd name="T36" fmla="*/ 25 w 182"/>
              <a:gd name="T37" fmla="*/ 49 h 176"/>
              <a:gd name="T38" fmla="*/ 34 w 182"/>
              <a:gd name="T39" fmla="*/ 55 h 176"/>
              <a:gd name="T40" fmla="*/ 40 w 182"/>
              <a:gd name="T41" fmla="*/ 57 h 176"/>
              <a:gd name="T42" fmla="*/ 45 w 182"/>
              <a:gd name="T43" fmla="*/ 57 h 176"/>
              <a:gd name="T44" fmla="*/ 47 w 182"/>
              <a:gd name="T45" fmla="*/ 53 h 176"/>
              <a:gd name="T46" fmla="*/ 47 w 182"/>
              <a:gd name="T47" fmla="*/ 47 h 176"/>
              <a:gd name="T48" fmla="*/ 44 w 182"/>
              <a:gd name="T49" fmla="*/ 40 h 176"/>
              <a:gd name="T50" fmla="*/ 42 w 182"/>
              <a:gd name="T51" fmla="*/ 34 h 176"/>
              <a:gd name="T52" fmla="*/ 45 w 182"/>
              <a:gd name="T53" fmla="*/ 30 h 176"/>
              <a:gd name="T54" fmla="*/ 49 w 182"/>
              <a:gd name="T55" fmla="*/ 32 h 176"/>
              <a:gd name="T56" fmla="*/ 66 w 182"/>
              <a:gd name="T57" fmla="*/ 38 h 176"/>
              <a:gd name="T58" fmla="*/ 68 w 182"/>
              <a:gd name="T59" fmla="*/ 36 h 176"/>
              <a:gd name="T60" fmla="*/ 70 w 182"/>
              <a:gd name="T61" fmla="*/ 36 h 176"/>
              <a:gd name="T62" fmla="*/ 74 w 182"/>
              <a:gd name="T63" fmla="*/ 28 h 176"/>
              <a:gd name="T64" fmla="*/ 80 w 182"/>
              <a:gd name="T65" fmla="*/ 25 h 176"/>
              <a:gd name="T66" fmla="*/ 81 w 182"/>
              <a:gd name="T67" fmla="*/ 25 h 176"/>
              <a:gd name="T68" fmla="*/ 83 w 182"/>
              <a:gd name="T69" fmla="*/ 27 h 176"/>
              <a:gd name="T70" fmla="*/ 87 w 182"/>
              <a:gd name="T71" fmla="*/ 25 h 176"/>
              <a:gd name="T72" fmla="*/ 91 w 182"/>
              <a:gd name="T73" fmla="*/ 15 h 176"/>
              <a:gd name="T74" fmla="*/ 95 w 182"/>
              <a:gd name="T75" fmla="*/ 4 h 176"/>
              <a:gd name="T76" fmla="*/ 95 w 182"/>
              <a:gd name="T77" fmla="*/ 4 h 176"/>
              <a:gd name="T78" fmla="*/ 98 w 182"/>
              <a:gd name="T79" fmla="*/ 2 h 176"/>
              <a:gd name="T80" fmla="*/ 102 w 182"/>
              <a:gd name="T81" fmla="*/ 0 h 176"/>
              <a:gd name="T82" fmla="*/ 129 w 182"/>
              <a:gd name="T83" fmla="*/ 28 h 176"/>
              <a:gd name="T84" fmla="*/ 182 w 182"/>
              <a:gd name="T85" fmla="*/ 47 h 176"/>
              <a:gd name="T86" fmla="*/ 163 w 182"/>
              <a:gd name="T87" fmla="*/ 85 h 176"/>
              <a:gd name="T88" fmla="*/ 168 w 182"/>
              <a:gd name="T89" fmla="*/ 104 h 176"/>
              <a:gd name="T90" fmla="*/ 168 w 182"/>
              <a:gd name="T91" fmla="*/ 123 h 176"/>
              <a:gd name="T92" fmla="*/ 165 w 182"/>
              <a:gd name="T93" fmla="*/ 125 h 176"/>
              <a:gd name="T94" fmla="*/ 168 w 182"/>
              <a:gd name="T95" fmla="*/ 140 h 176"/>
              <a:gd name="T96" fmla="*/ 178 w 182"/>
              <a:gd name="T97" fmla="*/ 146 h 176"/>
              <a:gd name="T98" fmla="*/ 168 w 182"/>
              <a:gd name="T99" fmla="*/ 155 h 176"/>
              <a:gd name="T100" fmla="*/ 167 w 182"/>
              <a:gd name="T101" fmla="*/ 159 h 176"/>
              <a:gd name="T102" fmla="*/ 161 w 182"/>
              <a:gd name="T103" fmla="*/ 163 h 176"/>
              <a:gd name="T104" fmla="*/ 159 w 182"/>
              <a:gd name="T105" fmla="*/ 165 h 176"/>
              <a:gd name="T106" fmla="*/ 153 w 182"/>
              <a:gd name="T107" fmla="*/ 165 h 176"/>
              <a:gd name="T108" fmla="*/ 146 w 182"/>
              <a:gd name="T109" fmla="*/ 163 h 176"/>
              <a:gd name="T110" fmla="*/ 134 w 182"/>
              <a:gd name="T111" fmla="*/ 157 h 176"/>
              <a:gd name="T112" fmla="*/ 127 w 182"/>
              <a:gd name="T113" fmla="*/ 153 h 176"/>
              <a:gd name="T114" fmla="*/ 119 w 182"/>
              <a:gd name="T115" fmla="*/ 155 h 176"/>
              <a:gd name="T116" fmla="*/ 117 w 182"/>
              <a:gd name="T117" fmla="*/ 157 h 176"/>
              <a:gd name="T118" fmla="*/ 114 w 182"/>
              <a:gd name="T119" fmla="*/ 163 h 176"/>
              <a:gd name="T120" fmla="*/ 110 w 182"/>
              <a:gd name="T121" fmla="*/ 174 h 176"/>
              <a:gd name="T122" fmla="*/ 110 w 182"/>
              <a:gd name="T123" fmla="*/ 174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82" h="176">
                <a:moveTo>
                  <a:pt x="110" y="174"/>
                </a:moveTo>
                <a:lnTo>
                  <a:pt x="100" y="176"/>
                </a:lnTo>
                <a:lnTo>
                  <a:pt x="95" y="174"/>
                </a:lnTo>
                <a:lnTo>
                  <a:pt x="80" y="168"/>
                </a:lnTo>
                <a:lnTo>
                  <a:pt x="68" y="168"/>
                </a:lnTo>
                <a:lnTo>
                  <a:pt x="57" y="168"/>
                </a:lnTo>
                <a:lnTo>
                  <a:pt x="45" y="159"/>
                </a:lnTo>
                <a:lnTo>
                  <a:pt x="45" y="159"/>
                </a:lnTo>
                <a:lnTo>
                  <a:pt x="47" y="148"/>
                </a:lnTo>
                <a:lnTo>
                  <a:pt x="51" y="132"/>
                </a:lnTo>
                <a:lnTo>
                  <a:pt x="51" y="132"/>
                </a:lnTo>
                <a:lnTo>
                  <a:pt x="53" y="117"/>
                </a:lnTo>
                <a:lnTo>
                  <a:pt x="53" y="100"/>
                </a:lnTo>
                <a:lnTo>
                  <a:pt x="53" y="100"/>
                </a:lnTo>
                <a:lnTo>
                  <a:pt x="47" y="100"/>
                </a:lnTo>
                <a:lnTo>
                  <a:pt x="44" y="96"/>
                </a:lnTo>
                <a:lnTo>
                  <a:pt x="42" y="93"/>
                </a:lnTo>
                <a:lnTo>
                  <a:pt x="38" y="89"/>
                </a:lnTo>
                <a:lnTo>
                  <a:pt x="38" y="89"/>
                </a:lnTo>
                <a:lnTo>
                  <a:pt x="36" y="81"/>
                </a:lnTo>
                <a:lnTo>
                  <a:pt x="34" y="78"/>
                </a:lnTo>
                <a:lnTo>
                  <a:pt x="30" y="76"/>
                </a:lnTo>
                <a:lnTo>
                  <a:pt x="30" y="76"/>
                </a:lnTo>
                <a:lnTo>
                  <a:pt x="23" y="74"/>
                </a:lnTo>
                <a:lnTo>
                  <a:pt x="13" y="70"/>
                </a:lnTo>
                <a:lnTo>
                  <a:pt x="13" y="70"/>
                </a:lnTo>
                <a:lnTo>
                  <a:pt x="6" y="66"/>
                </a:lnTo>
                <a:lnTo>
                  <a:pt x="2" y="62"/>
                </a:lnTo>
                <a:lnTo>
                  <a:pt x="0" y="61"/>
                </a:lnTo>
                <a:lnTo>
                  <a:pt x="0" y="61"/>
                </a:lnTo>
                <a:lnTo>
                  <a:pt x="0" y="57"/>
                </a:lnTo>
                <a:lnTo>
                  <a:pt x="2" y="55"/>
                </a:lnTo>
                <a:lnTo>
                  <a:pt x="6" y="53"/>
                </a:lnTo>
                <a:lnTo>
                  <a:pt x="10" y="51"/>
                </a:lnTo>
                <a:lnTo>
                  <a:pt x="17" y="49"/>
                </a:lnTo>
                <a:lnTo>
                  <a:pt x="23" y="49"/>
                </a:lnTo>
                <a:lnTo>
                  <a:pt x="23" y="49"/>
                </a:lnTo>
                <a:lnTo>
                  <a:pt x="25" y="49"/>
                </a:lnTo>
                <a:lnTo>
                  <a:pt x="28" y="51"/>
                </a:lnTo>
                <a:lnTo>
                  <a:pt x="34" y="55"/>
                </a:lnTo>
                <a:lnTo>
                  <a:pt x="36" y="55"/>
                </a:lnTo>
                <a:lnTo>
                  <a:pt x="40" y="57"/>
                </a:lnTo>
                <a:lnTo>
                  <a:pt x="42" y="57"/>
                </a:lnTo>
                <a:lnTo>
                  <a:pt x="45" y="57"/>
                </a:lnTo>
                <a:lnTo>
                  <a:pt x="45" y="57"/>
                </a:lnTo>
                <a:lnTo>
                  <a:pt x="47" y="53"/>
                </a:lnTo>
                <a:lnTo>
                  <a:pt x="47" y="51"/>
                </a:lnTo>
                <a:lnTo>
                  <a:pt x="47" y="47"/>
                </a:lnTo>
                <a:lnTo>
                  <a:pt x="45" y="44"/>
                </a:lnTo>
                <a:lnTo>
                  <a:pt x="44" y="40"/>
                </a:lnTo>
                <a:lnTo>
                  <a:pt x="42" y="36"/>
                </a:lnTo>
                <a:lnTo>
                  <a:pt x="42" y="34"/>
                </a:lnTo>
                <a:lnTo>
                  <a:pt x="45" y="30"/>
                </a:lnTo>
                <a:lnTo>
                  <a:pt x="45" y="30"/>
                </a:lnTo>
                <a:lnTo>
                  <a:pt x="47" y="30"/>
                </a:lnTo>
                <a:lnTo>
                  <a:pt x="49" y="32"/>
                </a:lnTo>
                <a:lnTo>
                  <a:pt x="57" y="36"/>
                </a:lnTo>
                <a:lnTo>
                  <a:pt x="66" y="38"/>
                </a:lnTo>
                <a:lnTo>
                  <a:pt x="68" y="38"/>
                </a:lnTo>
                <a:lnTo>
                  <a:pt x="68" y="36"/>
                </a:lnTo>
                <a:lnTo>
                  <a:pt x="70" y="36"/>
                </a:lnTo>
                <a:lnTo>
                  <a:pt x="70" y="36"/>
                </a:lnTo>
                <a:lnTo>
                  <a:pt x="72" y="32"/>
                </a:lnTo>
                <a:lnTo>
                  <a:pt x="74" y="28"/>
                </a:lnTo>
                <a:lnTo>
                  <a:pt x="76" y="25"/>
                </a:lnTo>
                <a:lnTo>
                  <a:pt x="80" y="25"/>
                </a:lnTo>
                <a:lnTo>
                  <a:pt x="80" y="25"/>
                </a:lnTo>
                <a:lnTo>
                  <a:pt x="81" y="25"/>
                </a:lnTo>
                <a:lnTo>
                  <a:pt x="83" y="25"/>
                </a:lnTo>
                <a:lnTo>
                  <a:pt x="83" y="27"/>
                </a:lnTo>
                <a:lnTo>
                  <a:pt x="87" y="25"/>
                </a:lnTo>
                <a:lnTo>
                  <a:pt x="87" y="25"/>
                </a:lnTo>
                <a:lnTo>
                  <a:pt x="89" y="21"/>
                </a:lnTo>
                <a:lnTo>
                  <a:pt x="91" y="15"/>
                </a:lnTo>
                <a:lnTo>
                  <a:pt x="95" y="4"/>
                </a:lnTo>
                <a:lnTo>
                  <a:pt x="95" y="4"/>
                </a:lnTo>
                <a:lnTo>
                  <a:pt x="95" y="4"/>
                </a:lnTo>
                <a:lnTo>
                  <a:pt x="95" y="4"/>
                </a:lnTo>
                <a:lnTo>
                  <a:pt x="95" y="4"/>
                </a:lnTo>
                <a:lnTo>
                  <a:pt x="98" y="2"/>
                </a:lnTo>
                <a:lnTo>
                  <a:pt x="98" y="2"/>
                </a:lnTo>
                <a:lnTo>
                  <a:pt x="102" y="0"/>
                </a:lnTo>
                <a:lnTo>
                  <a:pt x="123" y="15"/>
                </a:lnTo>
                <a:lnTo>
                  <a:pt x="129" y="28"/>
                </a:lnTo>
                <a:lnTo>
                  <a:pt x="140" y="28"/>
                </a:lnTo>
                <a:lnTo>
                  <a:pt x="182" y="47"/>
                </a:lnTo>
                <a:lnTo>
                  <a:pt x="176" y="74"/>
                </a:lnTo>
                <a:lnTo>
                  <a:pt x="163" y="85"/>
                </a:lnTo>
                <a:lnTo>
                  <a:pt x="153" y="100"/>
                </a:lnTo>
                <a:lnTo>
                  <a:pt x="168" y="104"/>
                </a:lnTo>
                <a:lnTo>
                  <a:pt x="167" y="114"/>
                </a:lnTo>
                <a:lnTo>
                  <a:pt x="168" y="123"/>
                </a:lnTo>
                <a:lnTo>
                  <a:pt x="165" y="125"/>
                </a:lnTo>
                <a:lnTo>
                  <a:pt x="165" y="125"/>
                </a:lnTo>
                <a:lnTo>
                  <a:pt x="167" y="132"/>
                </a:lnTo>
                <a:lnTo>
                  <a:pt x="168" y="140"/>
                </a:lnTo>
                <a:lnTo>
                  <a:pt x="178" y="146"/>
                </a:lnTo>
                <a:lnTo>
                  <a:pt x="178" y="146"/>
                </a:lnTo>
                <a:lnTo>
                  <a:pt x="174" y="149"/>
                </a:lnTo>
                <a:lnTo>
                  <a:pt x="168" y="155"/>
                </a:lnTo>
                <a:lnTo>
                  <a:pt x="168" y="155"/>
                </a:lnTo>
                <a:lnTo>
                  <a:pt x="167" y="159"/>
                </a:lnTo>
                <a:lnTo>
                  <a:pt x="165" y="161"/>
                </a:lnTo>
                <a:lnTo>
                  <a:pt x="161" y="163"/>
                </a:lnTo>
                <a:lnTo>
                  <a:pt x="161" y="163"/>
                </a:lnTo>
                <a:lnTo>
                  <a:pt x="159" y="165"/>
                </a:lnTo>
                <a:lnTo>
                  <a:pt x="157" y="165"/>
                </a:lnTo>
                <a:lnTo>
                  <a:pt x="153" y="165"/>
                </a:lnTo>
                <a:lnTo>
                  <a:pt x="151" y="165"/>
                </a:lnTo>
                <a:lnTo>
                  <a:pt x="146" y="163"/>
                </a:lnTo>
                <a:lnTo>
                  <a:pt x="140" y="159"/>
                </a:lnTo>
                <a:lnTo>
                  <a:pt x="134" y="157"/>
                </a:lnTo>
                <a:lnTo>
                  <a:pt x="129" y="155"/>
                </a:lnTo>
                <a:lnTo>
                  <a:pt x="127" y="153"/>
                </a:lnTo>
                <a:lnTo>
                  <a:pt x="123" y="155"/>
                </a:lnTo>
                <a:lnTo>
                  <a:pt x="119" y="155"/>
                </a:lnTo>
                <a:lnTo>
                  <a:pt x="117" y="157"/>
                </a:lnTo>
                <a:lnTo>
                  <a:pt x="117" y="157"/>
                </a:lnTo>
                <a:lnTo>
                  <a:pt x="115" y="159"/>
                </a:lnTo>
                <a:lnTo>
                  <a:pt x="114" y="163"/>
                </a:lnTo>
                <a:lnTo>
                  <a:pt x="112" y="166"/>
                </a:lnTo>
                <a:lnTo>
                  <a:pt x="110" y="174"/>
                </a:lnTo>
                <a:lnTo>
                  <a:pt x="110" y="174"/>
                </a:lnTo>
                <a:lnTo>
                  <a:pt x="110" y="174"/>
                </a:lnTo>
                <a:lnTo>
                  <a:pt x="110" y="174"/>
                </a:lnTo>
                <a:close/>
              </a:path>
            </a:pathLst>
          </a:custGeom>
          <a:solidFill>
            <a:schemeClr val="bg1">
              <a:lumMod val="85000"/>
            </a:schemeClr>
          </a:solidFill>
          <a:ln w="635" cap="rnd">
            <a:solidFill>
              <a:schemeClr val="bg1">
                <a:alpha val="17000"/>
              </a:schemeClr>
            </a:solidFill>
            <a:round/>
            <a:headEnd/>
            <a:tailEnd/>
          </a:ln>
        </p:spPr>
        <p:txBody>
          <a:bodyPr/>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71" name="Freeform 269"/>
          <p:cNvSpPr>
            <a:spLocks/>
          </p:cNvSpPr>
          <p:nvPr userDrawn="1"/>
        </p:nvSpPr>
        <p:spPr bwMode="auto">
          <a:xfrm>
            <a:off x="1162995" y="2871644"/>
            <a:ext cx="370519" cy="304915"/>
          </a:xfrm>
          <a:custGeom>
            <a:avLst/>
            <a:gdLst>
              <a:gd name="T0" fmla="*/ 100 w 182"/>
              <a:gd name="T1" fmla="*/ 176 h 176"/>
              <a:gd name="T2" fmla="*/ 80 w 182"/>
              <a:gd name="T3" fmla="*/ 168 h 176"/>
              <a:gd name="T4" fmla="*/ 57 w 182"/>
              <a:gd name="T5" fmla="*/ 168 h 176"/>
              <a:gd name="T6" fmla="*/ 45 w 182"/>
              <a:gd name="T7" fmla="*/ 159 h 176"/>
              <a:gd name="T8" fmla="*/ 51 w 182"/>
              <a:gd name="T9" fmla="*/ 132 h 176"/>
              <a:gd name="T10" fmla="*/ 53 w 182"/>
              <a:gd name="T11" fmla="*/ 117 h 176"/>
              <a:gd name="T12" fmla="*/ 53 w 182"/>
              <a:gd name="T13" fmla="*/ 100 h 176"/>
              <a:gd name="T14" fmla="*/ 44 w 182"/>
              <a:gd name="T15" fmla="*/ 96 h 176"/>
              <a:gd name="T16" fmla="*/ 38 w 182"/>
              <a:gd name="T17" fmla="*/ 89 h 176"/>
              <a:gd name="T18" fmla="*/ 36 w 182"/>
              <a:gd name="T19" fmla="*/ 81 h 176"/>
              <a:gd name="T20" fmla="*/ 30 w 182"/>
              <a:gd name="T21" fmla="*/ 76 h 176"/>
              <a:gd name="T22" fmla="*/ 23 w 182"/>
              <a:gd name="T23" fmla="*/ 74 h 176"/>
              <a:gd name="T24" fmla="*/ 13 w 182"/>
              <a:gd name="T25" fmla="*/ 70 h 176"/>
              <a:gd name="T26" fmla="*/ 2 w 182"/>
              <a:gd name="T27" fmla="*/ 62 h 176"/>
              <a:gd name="T28" fmla="*/ 0 w 182"/>
              <a:gd name="T29" fmla="*/ 61 h 176"/>
              <a:gd name="T30" fmla="*/ 2 w 182"/>
              <a:gd name="T31" fmla="*/ 55 h 176"/>
              <a:gd name="T32" fmla="*/ 10 w 182"/>
              <a:gd name="T33" fmla="*/ 51 h 176"/>
              <a:gd name="T34" fmla="*/ 23 w 182"/>
              <a:gd name="T35" fmla="*/ 49 h 176"/>
              <a:gd name="T36" fmla="*/ 25 w 182"/>
              <a:gd name="T37" fmla="*/ 49 h 176"/>
              <a:gd name="T38" fmla="*/ 34 w 182"/>
              <a:gd name="T39" fmla="*/ 55 h 176"/>
              <a:gd name="T40" fmla="*/ 40 w 182"/>
              <a:gd name="T41" fmla="*/ 57 h 176"/>
              <a:gd name="T42" fmla="*/ 45 w 182"/>
              <a:gd name="T43" fmla="*/ 57 h 176"/>
              <a:gd name="T44" fmla="*/ 47 w 182"/>
              <a:gd name="T45" fmla="*/ 53 h 176"/>
              <a:gd name="T46" fmla="*/ 47 w 182"/>
              <a:gd name="T47" fmla="*/ 47 h 176"/>
              <a:gd name="T48" fmla="*/ 44 w 182"/>
              <a:gd name="T49" fmla="*/ 40 h 176"/>
              <a:gd name="T50" fmla="*/ 42 w 182"/>
              <a:gd name="T51" fmla="*/ 34 h 176"/>
              <a:gd name="T52" fmla="*/ 45 w 182"/>
              <a:gd name="T53" fmla="*/ 30 h 176"/>
              <a:gd name="T54" fmla="*/ 49 w 182"/>
              <a:gd name="T55" fmla="*/ 32 h 176"/>
              <a:gd name="T56" fmla="*/ 66 w 182"/>
              <a:gd name="T57" fmla="*/ 38 h 176"/>
              <a:gd name="T58" fmla="*/ 68 w 182"/>
              <a:gd name="T59" fmla="*/ 36 h 176"/>
              <a:gd name="T60" fmla="*/ 70 w 182"/>
              <a:gd name="T61" fmla="*/ 36 h 176"/>
              <a:gd name="T62" fmla="*/ 74 w 182"/>
              <a:gd name="T63" fmla="*/ 28 h 176"/>
              <a:gd name="T64" fmla="*/ 80 w 182"/>
              <a:gd name="T65" fmla="*/ 25 h 176"/>
              <a:gd name="T66" fmla="*/ 81 w 182"/>
              <a:gd name="T67" fmla="*/ 25 h 176"/>
              <a:gd name="T68" fmla="*/ 83 w 182"/>
              <a:gd name="T69" fmla="*/ 27 h 176"/>
              <a:gd name="T70" fmla="*/ 87 w 182"/>
              <a:gd name="T71" fmla="*/ 25 h 176"/>
              <a:gd name="T72" fmla="*/ 91 w 182"/>
              <a:gd name="T73" fmla="*/ 15 h 176"/>
              <a:gd name="T74" fmla="*/ 95 w 182"/>
              <a:gd name="T75" fmla="*/ 4 h 176"/>
              <a:gd name="T76" fmla="*/ 95 w 182"/>
              <a:gd name="T77" fmla="*/ 4 h 176"/>
              <a:gd name="T78" fmla="*/ 98 w 182"/>
              <a:gd name="T79" fmla="*/ 2 h 176"/>
              <a:gd name="T80" fmla="*/ 102 w 182"/>
              <a:gd name="T81" fmla="*/ 0 h 176"/>
              <a:gd name="T82" fmla="*/ 129 w 182"/>
              <a:gd name="T83" fmla="*/ 28 h 176"/>
              <a:gd name="T84" fmla="*/ 182 w 182"/>
              <a:gd name="T85" fmla="*/ 47 h 176"/>
              <a:gd name="T86" fmla="*/ 163 w 182"/>
              <a:gd name="T87" fmla="*/ 85 h 176"/>
              <a:gd name="T88" fmla="*/ 168 w 182"/>
              <a:gd name="T89" fmla="*/ 104 h 176"/>
              <a:gd name="T90" fmla="*/ 168 w 182"/>
              <a:gd name="T91" fmla="*/ 123 h 176"/>
              <a:gd name="T92" fmla="*/ 165 w 182"/>
              <a:gd name="T93" fmla="*/ 125 h 176"/>
              <a:gd name="T94" fmla="*/ 168 w 182"/>
              <a:gd name="T95" fmla="*/ 140 h 176"/>
              <a:gd name="T96" fmla="*/ 178 w 182"/>
              <a:gd name="T97" fmla="*/ 146 h 176"/>
              <a:gd name="T98" fmla="*/ 168 w 182"/>
              <a:gd name="T99" fmla="*/ 155 h 176"/>
              <a:gd name="T100" fmla="*/ 167 w 182"/>
              <a:gd name="T101" fmla="*/ 159 h 176"/>
              <a:gd name="T102" fmla="*/ 161 w 182"/>
              <a:gd name="T103" fmla="*/ 163 h 176"/>
              <a:gd name="T104" fmla="*/ 159 w 182"/>
              <a:gd name="T105" fmla="*/ 165 h 176"/>
              <a:gd name="T106" fmla="*/ 153 w 182"/>
              <a:gd name="T107" fmla="*/ 165 h 176"/>
              <a:gd name="T108" fmla="*/ 146 w 182"/>
              <a:gd name="T109" fmla="*/ 163 h 176"/>
              <a:gd name="T110" fmla="*/ 134 w 182"/>
              <a:gd name="T111" fmla="*/ 157 h 176"/>
              <a:gd name="T112" fmla="*/ 127 w 182"/>
              <a:gd name="T113" fmla="*/ 153 h 176"/>
              <a:gd name="T114" fmla="*/ 119 w 182"/>
              <a:gd name="T115" fmla="*/ 155 h 176"/>
              <a:gd name="T116" fmla="*/ 117 w 182"/>
              <a:gd name="T117" fmla="*/ 157 h 176"/>
              <a:gd name="T118" fmla="*/ 114 w 182"/>
              <a:gd name="T119" fmla="*/ 163 h 176"/>
              <a:gd name="T120" fmla="*/ 110 w 182"/>
              <a:gd name="T121" fmla="*/ 174 h 176"/>
              <a:gd name="T122" fmla="*/ 110 w 182"/>
              <a:gd name="T123" fmla="*/ 174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82" h="176">
                <a:moveTo>
                  <a:pt x="110" y="174"/>
                </a:moveTo>
                <a:lnTo>
                  <a:pt x="100" y="176"/>
                </a:lnTo>
                <a:lnTo>
                  <a:pt x="95" y="174"/>
                </a:lnTo>
                <a:lnTo>
                  <a:pt x="80" y="168"/>
                </a:lnTo>
                <a:lnTo>
                  <a:pt x="68" y="168"/>
                </a:lnTo>
                <a:lnTo>
                  <a:pt x="57" y="168"/>
                </a:lnTo>
                <a:lnTo>
                  <a:pt x="45" y="159"/>
                </a:lnTo>
                <a:lnTo>
                  <a:pt x="45" y="159"/>
                </a:lnTo>
                <a:lnTo>
                  <a:pt x="47" y="148"/>
                </a:lnTo>
                <a:lnTo>
                  <a:pt x="51" y="132"/>
                </a:lnTo>
                <a:lnTo>
                  <a:pt x="51" y="132"/>
                </a:lnTo>
                <a:lnTo>
                  <a:pt x="53" y="117"/>
                </a:lnTo>
                <a:lnTo>
                  <a:pt x="53" y="100"/>
                </a:lnTo>
                <a:lnTo>
                  <a:pt x="53" y="100"/>
                </a:lnTo>
                <a:lnTo>
                  <a:pt x="47" y="100"/>
                </a:lnTo>
                <a:lnTo>
                  <a:pt x="44" y="96"/>
                </a:lnTo>
                <a:lnTo>
                  <a:pt x="42" y="93"/>
                </a:lnTo>
                <a:lnTo>
                  <a:pt x="38" y="89"/>
                </a:lnTo>
                <a:lnTo>
                  <a:pt x="38" y="89"/>
                </a:lnTo>
                <a:lnTo>
                  <a:pt x="36" y="81"/>
                </a:lnTo>
                <a:lnTo>
                  <a:pt x="34" y="78"/>
                </a:lnTo>
                <a:lnTo>
                  <a:pt x="30" y="76"/>
                </a:lnTo>
                <a:lnTo>
                  <a:pt x="30" y="76"/>
                </a:lnTo>
                <a:lnTo>
                  <a:pt x="23" y="74"/>
                </a:lnTo>
                <a:lnTo>
                  <a:pt x="13" y="70"/>
                </a:lnTo>
                <a:lnTo>
                  <a:pt x="13" y="70"/>
                </a:lnTo>
                <a:lnTo>
                  <a:pt x="6" y="66"/>
                </a:lnTo>
                <a:lnTo>
                  <a:pt x="2" y="62"/>
                </a:lnTo>
                <a:lnTo>
                  <a:pt x="0" y="61"/>
                </a:lnTo>
                <a:lnTo>
                  <a:pt x="0" y="61"/>
                </a:lnTo>
                <a:lnTo>
                  <a:pt x="0" y="57"/>
                </a:lnTo>
                <a:lnTo>
                  <a:pt x="2" y="55"/>
                </a:lnTo>
                <a:lnTo>
                  <a:pt x="6" y="53"/>
                </a:lnTo>
                <a:lnTo>
                  <a:pt x="10" y="51"/>
                </a:lnTo>
                <a:lnTo>
                  <a:pt x="17" y="49"/>
                </a:lnTo>
                <a:lnTo>
                  <a:pt x="23" y="49"/>
                </a:lnTo>
                <a:lnTo>
                  <a:pt x="23" y="49"/>
                </a:lnTo>
                <a:lnTo>
                  <a:pt x="25" y="49"/>
                </a:lnTo>
                <a:lnTo>
                  <a:pt x="28" y="51"/>
                </a:lnTo>
                <a:lnTo>
                  <a:pt x="34" y="55"/>
                </a:lnTo>
                <a:lnTo>
                  <a:pt x="36" y="55"/>
                </a:lnTo>
                <a:lnTo>
                  <a:pt x="40" y="57"/>
                </a:lnTo>
                <a:lnTo>
                  <a:pt x="42" y="57"/>
                </a:lnTo>
                <a:lnTo>
                  <a:pt x="45" y="57"/>
                </a:lnTo>
                <a:lnTo>
                  <a:pt x="45" y="57"/>
                </a:lnTo>
                <a:lnTo>
                  <a:pt x="47" y="53"/>
                </a:lnTo>
                <a:lnTo>
                  <a:pt x="47" y="51"/>
                </a:lnTo>
                <a:lnTo>
                  <a:pt x="47" y="47"/>
                </a:lnTo>
                <a:lnTo>
                  <a:pt x="45" y="44"/>
                </a:lnTo>
                <a:lnTo>
                  <a:pt x="44" y="40"/>
                </a:lnTo>
                <a:lnTo>
                  <a:pt x="42" y="36"/>
                </a:lnTo>
                <a:lnTo>
                  <a:pt x="42" y="34"/>
                </a:lnTo>
                <a:lnTo>
                  <a:pt x="45" y="30"/>
                </a:lnTo>
                <a:lnTo>
                  <a:pt x="45" y="30"/>
                </a:lnTo>
                <a:lnTo>
                  <a:pt x="47" y="30"/>
                </a:lnTo>
                <a:lnTo>
                  <a:pt x="49" y="32"/>
                </a:lnTo>
                <a:lnTo>
                  <a:pt x="57" y="36"/>
                </a:lnTo>
                <a:lnTo>
                  <a:pt x="66" y="38"/>
                </a:lnTo>
                <a:lnTo>
                  <a:pt x="68" y="38"/>
                </a:lnTo>
                <a:lnTo>
                  <a:pt x="68" y="36"/>
                </a:lnTo>
                <a:lnTo>
                  <a:pt x="70" y="36"/>
                </a:lnTo>
                <a:lnTo>
                  <a:pt x="70" y="36"/>
                </a:lnTo>
                <a:lnTo>
                  <a:pt x="72" y="32"/>
                </a:lnTo>
                <a:lnTo>
                  <a:pt x="74" y="28"/>
                </a:lnTo>
                <a:lnTo>
                  <a:pt x="76" y="25"/>
                </a:lnTo>
                <a:lnTo>
                  <a:pt x="80" y="25"/>
                </a:lnTo>
                <a:lnTo>
                  <a:pt x="80" y="25"/>
                </a:lnTo>
                <a:lnTo>
                  <a:pt x="81" y="25"/>
                </a:lnTo>
                <a:lnTo>
                  <a:pt x="83" y="25"/>
                </a:lnTo>
                <a:lnTo>
                  <a:pt x="83" y="27"/>
                </a:lnTo>
                <a:lnTo>
                  <a:pt x="87" y="25"/>
                </a:lnTo>
                <a:lnTo>
                  <a:pt x="87" y="25"/>
                </a:lnTo>
                <a:lnTo>
                  <a:pt x="89" y="21"/>
                </a:lnTo>
                <a:lnTo>
                  <a:pt x="91" y="15"/>
                </a:lnTo>
                <a:lnTo>
                  <a:pt x="95" y="4"/>
                </a:lnTo>
                <a:lnTo>
                  <a:pt x="95" y="4"/>
                </a:lnTo>
                <a:lnTo>
                  <a:pt x="95" y="4"/>
                </a:lnTo>
                <a:lnTo>
                  <a:pt x="95" y="4"/>
                </a:lnTo>
                <a:lnTo>
                  <a:pt x="95" y="4"/>
                </a:lnTo>
                <a:lnTo>
                  <a:pt x="98" y="2"/>
                </a:lnTo>
                <a:lnTo>
                  <a:pt x="98" y="2"/>
                </a:lnTo>
                <a:lnTo>
                  <a:pt x="102" y="0"/>
                </a:lnTo>
                <a:lnTo>
                  <a:pt x="123" y="15"/>
                </a:lnTo>
                <a:lnTo>
                  <a:pt x="129" y="28"/>
                </a:lnTo>
                <a:lnTo>
                  <a:pt x="140" y="28"/>
                </a:lnTo>
                <a:lnTo>
                  <a:pt x="182" y="47"/>
                </a:lnTo>
                <a:lnTo>
                  <a:pt x="176" y="74"/>
                </a:lnTo>
                <a:lnTo>
                  <a:pt x="163" y="85"/>
                </a:lnTo>
                <a:lnTo>
                  <a:pt x="153" y="100"/>
                </a:lnTo>
                <a:lnTo>
                  <a:pt x="168" y="104"/>
                </a:lnTo>
                <a:lnTo>
                  <a:pt x="167" y="114"/>
                </a:lnTo>
                <a:lnTo>
                  <a:pt x="168" y="123"/>
                </a:lnTo>
                <a:lnTo>
                  <a:pt x="165" y="125"/>
                </a:lnTo>
                <a:lnTo>
                  <a:pt x="165" y="125"/>
                </a:lnTo>
                <a:lnTo>
                  <a:pt x="167" y="132"/>
                </a:lnTo>
                <a:lnTo>
                  <a:pt x="168" y="140"/>
                </a:lnTo>
                <a:lnTo>
                  <a:pt x="178" y="146"/>
                </a:lnTo>
                <a:lnTo>
                  <a:pt x="178" y="146"/>
                </a:lnTo>
                <a:lnTo>
                  <a:pt x="174" y="149"/>
                </a:lnTo>
                <a:lnTo>
                  <a:pt x="168" y="155"/>
                </a:lnTo>
                <a:lnTo>
                  <a:pt x="168" y="155"/>
                </a:lnTo>
                <a:lnTo>
                  <a:pt x="167" y="159"/>
                </a:lnTo>
                <a:lnTo>
                  <a:pt x="165" y="161"/>
                </a:lnTo>
                <a:lnTo>
                  <a:pt x="161" y="163"/>
                </a:lnTo>
                <a:lnTo>
                  <a:pt x="161" y="163"/>
                </a:lnTo>
                <a:lnTo>
                  <a:pt x="159" y="165"/>
                </a:lnTo>
                <a:lnTo>
                  <a:pt x="157" y="165"/>
                </a:lnTo>
                <a:lnTo>
                  <a:pt x="153" y="165"/>
                </a:lnTo>
                <a:lnTo>
                  <a:pt x="151" y="165"/>
                </a:lnTo>
                <a:lnTo>
                  <a:pt x="146" y="163"/>
                </a:lnTo>
                <a:lnTo>
                  <a:pt x="140" y="159"/>
                </a:lnTo>
                <a:lnTo>
                  <a:pt x="134" y="157"/>
                </a:lnTo>
                <a:lnTo>
                  <a:pt x="129" y="155"/>
                </a:lnTo>
                <a:lnTo>
                  <a:pt x="127" y="153"/>
                </a:lnTo>
                <a:lnTo>
                  <a:pt x="123" y="155"/>
                </a:lnTo>
                <a:lnTo>
                  <a:pt x="119" y="155"/>
                </a:lnTo>
                <a:lnTo>
                  <a:pt x="117" y="157"/>
                </a:lnTo>
                <a:lnTo>
                  <a:pt x="117" y="157"/>
                </a:lnTo>
                <a:lnTo>
                  <a:pt x="115" y="159"/>
                </a:lnTo>
                <a:lnTo>
                  <a:pt x="114" y="163"/>
                </a:lnTo>
                <a:lnTo>
                  <a:pt x="112" y="166"/>
                </a:lnTo>
                <a:lnTo>
                  <a:pt x="110" y="174"/>
                </a:lnTo>
                <a:lnTo>
                  <a:pt x="110" y="174"/>
                </a:lnTo>
                <a:lnTo>
                  <a:pt x="110" y="174"/>
                </a:lnTo>
                <a:lnTo>
                  <a:pt x="110" y="174"/>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72" name="Freeform 270"/>
          <p:cNvSpPr>
            <a:spLocks/>
          </p:cNvSpPr>
          <p:nvPr userDrawn="1"/>
        </p:nvSpPr>
        <p:spPr bwMode="auto">
          <a:xfrm>
            <a:off x="1551836" y="3157502"/>
            <a:ext cx="26467" cy="55439"/>
          </a:xfrm>
          <a:custGeom>
            <a:avLst/>
            <a:gdLst>
              <a:gd name="T0" fmla="*/ 6 w 13"/>
              <a:gd name="T1" fmla="*/ 28 h 32"/>
              <a:gd name="T2" fmla="*/ 0 w 13"/>
              <a:gd name="T3" fmla="*/ 17 h 32"/>
              <a:gd name="T4" fmla="*/ 0 w 13"/>
              <a:gd name="T5" fmla="*/ 9 h 32"/>
              <a:gd name="T6" fmla="*/ 6 w 13"/>
              <a:gd name="T7" fmla="*/ 3 h 32"/>
              <a:gd name="T8" fmla="*/ 13 w 13"/>
              <a:gd name="T9" fmla="*/ 0 h 32"/>
              <a:gd name="T10" fmla="*/ 13 w 13"/>
              <a:gd name="T11" fmla="*/ 13 h 32"/>
              <a:gd name="T12" fmla="*/ 11 w 13"/>
              <a:gd name="T13" fmla="*/ 26 h 32"/>
              <a:gd name="T14" fmla="*/ 11 w 13"/>
              <a:gd name="T15" fmla="*/ 32 h 32"/>
              <a:gd name="T16" fmla="*/ 6 w 13"/>
              <a:gd name="T17" fmla="*/ 28 h 32"/>
              <a:gd name="T18" fmla="*/ 6 w 13"/>
              <a:gd name="T19" fmla="*/ 28 h 32"/>
              <a:gd name="T20" fmla="*/ 6 w 13"/>
              <a:gd name="T21"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32">
                <a:moveTo>
                  <a:pt x="6" y="28"/>
                </a:moveTo>
                <a:lnTo>
                  <a:pt x="0" y="17"/>
                </a:lnTo>
                <a:lnTo>
                  <a:pt x="0" y="9"/>
                </a:lnTo>
                <a:lnTo>
                  <a:pt x="6" y="3"/>
                </a:lnTo>
                <a:lnTo>
                  <a:pt x="13" y="0"/>
                </a:lnTo>
                <a:lnTo>
                  <a:pt x="13" y="13"/>
                </a:lnTo>
                <a:lnTo>
                  <a:pt x="11" y="26"/>
                </a:lnTo>
                <a:lnTo>
                  <a:pt x="11" y="32"/>
                </a:lnTo>
                <a:lnTo>
                  <a:pt x="6" y="28"/>
                </a:lnTo>
                <a:lnTo>
                  <a:pt x="6" y="28"/>
                </a:lnTo>
                <a:lnTo>
                  <a:pt x="6" y="28"/>
                </a:lnTo>
                <a:close/>
              </a:path>
            </a:pathLst>
          </a:custGeom>
          <a:solidFill>
            <a:schemeClr val="bg1">
              <a:lumMod val="85000"/>
            </a:schemeClr>
          </a:solidFill>
          <a:ln w="635" cap="rnd">
            <a:solidFill>
              <a:schemeClr val="bg1">
                <a:alpha val="17000"/>
              </a:schemeClr>
            </a:solidFill>
            <a:round/>
            <a:headEnd/>
            <a:tailEnd/>
          </a:ln>
        </p:spPr>
        <p:txBody>
          <a:bodyPr/>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73" name="Freeform 271"/>
          <p:cNvSpPr>
            <a:spLocks/>
          </p:cNvSpPr>
          <p:nvPr userDrawn="1"/>
        </p:nvSpPr>
        <p:spPr bwMode="auto">
          <a:xfrm>
            <a:off x="1551836" y="3157502"/>
            <a:ext cx="26467" cy="55439"/>
          </a:xfrm>
          <a:custGeom>
            <a:avLst/>
            <a:gdLst>
              <a:gd name="T0" fmla="*/ 6 w 13"/>
              <a:gd name="T1" fmla="*/ 28 h 32"/>
              <a:gd name="T2" fmla="*/ 0 w 13"/>
              <a:gd name="T3" fmla="*/ 17 h 32"/>
              <a:gd name="T4" fmla="*/ 0 w 13"/>
              <a:gd name="T5" fmla="*/ 9 h 32"/>
              <a:gd name="T6" fmla="*/ 6 w 13"/>
              <a:gd name="T7" fmla="*/ 3 h 32"/>
              <a:gd name="T8" fmla="*/ 13 w 13"/>
              <a:gd name="T9" fmla="*/ 0 h 32"/>
              <a:gd name="T10" fmla="*/ 13 w 13"/>
              <a:gd name="T11" fmla="*/ 13 h 32"/>
              <a:gd name="T12" fmla="*/ 11 w 13"/>
              <a:gd name="T13" fmla="*/ 26 h 32"/>
              <a:gd name="T14" fmla="*/ 11 w 13"/>
              <a:gd name="T15" fmla="*/ 32 h 32"/>
              <a:gd name="T16" fmla="*/ 6 w 13"/>
              <a:gd name="T17" fmla="*/ 28 h 32"/>
              <a:gd name="T18" fmla="*/ 6 w 13"/>
              <a:gd name="T19" fmla="*/ 28 h 32"/>
              <a:gd name="T20" fmla="*/ 6 w 13"/>
              <a:gd name="T21"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32">
                <a:moveTo>
                  <a:pt x="6" y="28"/>
                </a:moveTo>
                <a:lnTo>
                  <a:pt x="0" y="17"/>
                </a:lnTo>
                <a:lnTo>
                  <a:pt x="0" y="9"/>
                </a:lnTo>
                <a:lnTo>
                  <a:pt x="6" y="3"/>
                </a:lnTo>
                <a:lnTo>
                  <a:pt x="13" y="0"/>
                </a:lnTo>
                <a:lnTo>
                  <a:pt x="13" y="13"/>
                </a:lnTo>
                <a:lnTo>
                  <a:pt x="11" y="26"/>
                </a:lnTo>
                <a:lnTo>
                  <a:pt x="11" y="32"/>
                </a:lnTo>
                <a:lnTo>
                  <a:pt x="6" y="28"/>
                </a:lnTo>
                <a:lnTo>
                  <a:pt x="6" y="28"/>
                </a:lnTo>
                <a:lnTo>
                  <a:pt x="6" y="28"/>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74" name="Freeform 272"/>
          <p:cNvSpPr>
            <a:spLocks/>
          </p:cNvSpPr>
          <p:nvPr userDrawn="1"/>
        </p:nvSpPr>
        <p:spPr bwMode="auto">
          <a:xfrm>
            <a:off x="1901997" y="2658551"/>
            <a:ext cx="158795" cy="105680"/>
          </a:xfrm>
          <a:custGeom>
            <a:avLst/>
            <a:gdLst>
              <a:gd name="T0" fmla="*/ 23 w 78"/>
              <a:gd name="T1" fmla="*/ 49 h 61"/>
              <a:gd name="T2" fmla="*/ 23 w 78"/>
              <a:gd name="T3" fmla="*/ 32 h 61"/>
              <a:gd name="T4" fmla="*/ 13 w 78"/>
              <a:gd name="T5" fmla="*/ 32 h 61"/>
              <a:gd name="T6" fmla="*/ 0 w 78"/>
              <a:gd name="T7" fmla="*/ 27 h 61"/>
              <a:gd name="T8" fmla="*/ 0 w 78"/>
              <a:gd name="T9" fmla="*/ 10 h 61"/>
              <a:gd name="T10" fmla="*/ 13 w 78"/>
              <a:gd name="T11" fmla="*/ 4 h 61"/>
              <a:gd name="T12" fmla="*/ 46 w 78"/>
              <a:gd name="T13" fmla="*/ 4 h 61"/>
              <a:gd name="T14" fmla="*/ 49 w 78"/>
              <a:gd name="T15" fmla="*/ 0 h 61"/>
              <a:gd name="T16" fmla="*/ 55 w 78"/>
              <a:gd name="T17" fmla="*/ 2 h 61"/>
              <a:gd name="T18" fmla="*/ 55 w 78"/>
              <a:gd name="T19" fmla="*/ 6 h 61"/>
              <a:gd name="T20" fmla="*/ 66 w 78"/>
              <a:gd name="T21" fmla="*/ 10 h 61"/>
              <a:gd name="T22" fmla="*/ 78 w 78"/>
              <a:gd name="T23" fmla="*/ 21 h 61"/>
              <a:gd name="T24" fmla="*/ 78 w 78"/>
              <a:gd name="T25" fmla="*/ 30 h 61"/>
              <a:gd name="T26" fmla="*/ 63 w 78"/>
              <a:gd name="T27" fmla="*/ 36 h 61"/>
              <a:gd name="T28" fmla="*/ 63 w 78"/>
              <a:gd name="T29" fmla="*/ 53 h 61"/>
              <a:gd name="T30" fmla="*/ 55 w 78"/>
              <a:gd name="T31" fmla="*/ 53 h 61"/>
              <a:gd name="T32" fmla="*/ 49 w 78"/>
              <a:gd name="T33" fmla="*/ 61 h 61"/>
              <a:gd name="T34" fmla="*/ 34 w 78"/>
              <a:gd name="T35" fmla="*/ 61 h 61"/>
              <a:gd name="T36" fmla="*/ 34 w 78"/>
              <a:gd name="T37" fmla="*/ 51 h 61"/>
              <a:gd name="T38" fmla="*/ 23 w 78"/>
              <a:gd name="T39" fmla="*/ 49 h 61"/>
              <a:gd name="T40" fmla="*/ 23 w 78"/>
              <a:gd name="T41" fmla="*/ 49 h 61"/>
              <a:gd name="T42" fmla="*/ 23 w 78"/>
              <a:gd name="T43" fmla="*/ 49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8" h="61">
                <a:moveTo>
                  <a:pt x="23" y="49"/>
                </a:moveTo>
                <a:lnTo>
                  <a:pt x="23" y="32"/>
                </a:lnTo>
                <a:lnTo>
                  <a:pt x="13" y="32"/>
                </a:lnTo>
                <a:lnTo>
                  <a:pt x="0" y="27"/>
                </a:lnTo>
                <a:lnTo>
                  <a:pt x="0" y="10"/>
                </a:lnTo>
                <a:lnTo>
                  <a:pt x="13" y="4"/>
                </a:lnTo>
                <a:lnTo>
                  <a:pt x="46" y="4"/>
                </a:lnTo>
                <a:lnTo>
                  <a:pt x="49" y="0"/>
                </a:lnTo>
                <a:lnTo>
                  <a:pt x="55" y="2"/>
                </a:lnTo>
                <a:lnTo>
                  <a:pt x="55" y="6"/>
                </a:lnTo>
                <a:lnTo>
                  <a:pt x="66" y="10"/>
                </a:lnTo>
                <a:lnTo>
                  <a:pt x="78" y="21"/>
                </a:lnTo>
                <a:lnTo>
                  <a:pt x="78" y="30"/>
                </a:lnTo>
                <a:lnTo>
                  <a:pt x="63" y="36"/>
                </a:lnTo>
                <a:lnTo>
                  <a:pt x="63" y="53"/>
                </a:lnTo>
                <a:lnTo>
                  <a:pt x="55" y="53"/>
                </a:lnTo>
                <a:lnTo>
                  <a:pt x="49" y="61"/>
                </a:lnTo>
                <a:lnTo>
                  <a:pt x="34" y="61"/>
                </a:lnTo>
                <a:lnTo>
                  <a:pt x="34" y="51"/>
                </a:lnTo>
                <a:lnTo>
                  <a:pt x="23" y="49"/>
                </a:lnTo>
                <a:lnTo>
                  <a:pt x="23" y="49"/>
                </a:lnTo>
                <a:lnTo>
                  <a:pt x="23" y="49"/>
                </a:lnTo>
                <a:close/>
              </a:path>
            </a:pathLst>
          </a:custGeom>
          <a:solidFill>
            <a:schemeClr val="bg1">
              <a:lumMod val="85000"/>
            </a:schemeClr>
          </a:solidFill>
          <a:ln w="635" cap="rnd">
            <a:solidFill>
              <a:schemeClr val="bg1">
                <a:alpha val="17000"/>
              </a:schemeClr>
            </a:solidFill>
            <a:round/>
            <a:headEnd/>
            <a:tailEnd/>
          </a:ln>
        </p:spPr>
        <p:txBody>
          <a:bodyPr/>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75" name="Freeform 273"/>
          <p:cNvSpPr>
            <a:spLocks/>
          </p:cNvSpPr>
          <p:nvPr userDrawn="1"/>
        </p:nvSpPr>
        <p:spPr bwMode="auto">
          <a:xfrm>
            <a:off x="1901997" y="2658551"/>
            <a:ext cx="158795" cy="105680"/>
          </a:xfrm>
          <a:custGeom>
            <a:avLst/>
            <a:gdLst>
              <a:gd name="T0" fmla="*/ 23 w 78"/>
              <a:gd name="T1" fmla="*/ 49 h 61"/>
              <a:gd name="T2" fmla="*/ 23 w 78"/>
              <a:gd name="T3" fmla="*/ 32 h 61"/>
              <a:gd name="T4" fmla="*/ 13 w 78"/>
              <a:gd name="T5" fmla="*/ 32 h 61"/>
              <a:gd name="T6" fmla="*/ 0 w 78"/>
              <a:gd name="T7" fmla="*/ 27 h 61"/>
              <a:gd name="T8" fmla="*/ 0 w 78"/>
              <a:gd name="T9" fmla="*/ 10 h 61"/>
              <a:gd name="T10" fmla="*/ 13 w 78"/>
              <a:gd name="T11" fmla="*/ 4 h 61"/>
              <a:gd name="T12" fmla="*/ 46 w 78"/>
              <a:gd name="T13" fmla="*/ 4 h 61"/>
              <a:gd name="T14" fmla="*/ 49 w 78"/>
              <a:gd name="T15" fmla="*/ 0 h 61"/>
              <a:gd name="T16" fmla="*/ 55 w 78"/>
              <a:gd name="T17" fmla="*/ 2 h 61"/>
              <a:gd name="T18" fmla="*/ 55 w 78"/>
              <a:gd name="T19" fmla="*/ 6 h 61"/>
              <a:gd name="T20" fmla="*/ 66 w 78"/>
              <a:gd name="T21" fmla="*/ 10 h 61"/>
              <a:gd name="T22" fmla="*/ 78 w 78"/>
              <a:gd name="T23" fmla="*/ 21 h 61"/>
              <a:gd name="T24" fmla="*/ 78 w 78"/>
              <a:gd name="T25" fmla="*/ 30 h 61"/>
              <a:gd name="T26" fmla="*/ 63 w 78"/>
              <a:gd name="T27" fmla="*/ 36 h 61"/>
              <a:gd name="T28" fmla="*/ 63 w 78"/>
              <a:gd name="T29" fmla="*/ 53 h 61"/>
              <a:gd name="T30" fmla="*/ 55 w 78"/>
              <a:gd name="T31" fmla="*/ 53 h 61"/>
              <a:gd name="T32" fmla="*/ 49 w 78"/>
              <a:gd name="T33" fmla="*/ 61 h 61"/>
              <a:gd name="T34" fmla="*/ 34 w 78"/>
              <a:gd name="T35" fmla="*/ 61 h 61"/>
              <a:gd name="T36" fmla="*/ 34 w 78"/>
              <a:gd name="T37" fmla="*/ 51 h 61"/>
              <a:gd name="T38" fmla="*/ 23 w 78"/>
              <a:gd name="T39" fmla="*/ 49 h 61"/>
              <a:gd name="T40" fmla="*/ 23 w 78"/>
              <a:gd name="T41" fmla="*/ 49 h 61"/>
              <a:gd name="T42" fmla="*/ 23 w 78"/>
              <a:gd name="T43" fmla="*/ 49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8" h="61">
                <a:moveTo>
                  <a:pt x="23" y="49"/>
                </a:moveTo>
                <a:lnTo>
                  <a:pt x="23" y="32"/>
                </a:lnTo>
                <a:lnTo>
                  <a:pt x="13" y="32"/>
                </a:lnTo>
                <a:lnTo>
                  <a:pt x="0" y="27"/>
                </a:lnTo>
                <a:lnTo>
                  <a:pt x="0" y="10"/>
                </a:lnTo>
                <a:lnTo>
                  <a:pt x="13" y="4"/>
                </a:lnTo>
                <a:lnTo>
                  <a:pt x="46" y="4"/>
                </a:lnTo>
                <a:lnTo>
                  <a:pt x="49" y="0"/>
                </a:lnTo>
                <a:lnTo>
                  <a:pt x="55" y="2"/>
                </a:lnTo>
                <a:lnTo>
                  <a:pt x="55" y="6"/>
                </a:lnTo>
                <a:lnTo>
                  <a:pt x="66" y="10"/>
                </a:lnTo>
                <a:lnTo>
                  <a:pt x="78" y="21"/>
                </a:lnTo>
                <a:lnTo>
                  <a:pt x="78" y="30"/>
                </a:lnTo>
                <a:lnTo>
                  <a:pt x="63" y="36"/>
                </a:lnTo>
                <a:lnTo>
                  <a:pt x="63" y="53"/>
                </a:lnTo>
                <a:lnTo>
                  <a:pt x="55" y="53"/>
                </a:lnTo>
                <a:lnTo>
                  <a:pt x="49" y="61"/>
                </a:lnTo>
                <a:lnTo>
                  <a:pt x="34" y="61"/>
                </a:lnTo>
                <a:lnTo>
                  <a:pt x="34" y="51"/>
                </a:lnTo>
                <a:lnTo>
                  <a:pt x="23" y="49"/>
                </a:lnTo>
                <a:lnTo>
                  <a:pt x="23" y="49"/>
                </a:lnTo>
                <a:lnTo>
                  <a:pt x="23" y="49"/>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76" name="Freeform 274"/>
          <p:cNvSpPr>
            <a:spLocks/>
          </p:cNvSpPr>
          <p:nvPr userDrawn="1"/>
        </p:nvSpPr>
        <p:spPr bwMode="auto">
          <a:xfrm>
            <a:off x="1901997" y="2596183"/>
            <a:ext cx="197475" cy="98751"/>
          </a:xfrm>
          <a:custGeom>
            <a:avLst/>
            <a:gdLst>
              <a:gd name="T0" fmla="*/ 0 w 97"/>
              <a:gd name="T1" fmla="*/ 46 h 57"/>
              <a:gd name="T2" fmla="*/ 0 w 97"/>
              <a:gd name="T3" fmla="*/ 34 h 57"/>
              <a:gd name="T4" fmla="*/ 0 w 97"/>
              <a:gd name="T5" fmla="*/ 34 h 57"/>
              <a:gd name="T6" fmla="*/ 0 w 97"/>
              <a:gd name="T7" fmla="*/ 34 h 57"/>
              <a:gd name="T8" fmla="*/ 0 w 97"/>
              <a:gd name="T9" fmla="*/ 30 h 57"/>
              <a:gd name="T10" fmla="*/ 0 w 97"/>
              <a:gd name="T11" fmla="*/ 29 h 57"/>
              <a:gd name="T12" fmla="*/ 0 w 97"/>
              <a:gd name="T13" fmla="*/ 29 h 57"/>
              <a:gd name="T14" fmla="*/ 4 w 97"/>
              <a:gd name="T15" fmla="*/ 23 h 57"/>
              <a:gd name="T16" fmla="*/ 6 w 97"/>
              <a:gd name="T17" fmla="*/ 19 h 57"/>
              <a:gd name="T18" fmla="*/ 6 w 97"/>
              <a:gd name="T19" fmla="*/ 19 h 57"/>
              <a:gd name="T20" fmla="*/ 4 w 97"/>
              <a:gd name="T21" fmla="*/ 17 h 57"/>
              <a:gd name="T22" fmla="*/ 4 w 97"/>
              <a:gd name="T23" fmla="*/ 15 h 57"/>
              <a:gd name="T24" fmla="*/ 4 w 97"/>
              <a:gd name="T25" fmla="*/ 13 h 57"/>
              <a:gd name="T26" fmla="*/ 6 w 97"/>
              <a:gd name="T27" fmla="*/ 13 h 57"/>
              <a:gd name="T28" fmla="*/ 6 w 97"/>
              <a:gd name="T29" fmla="*/ 13 h 57"/>
              <a:gd name="T30" fmla="*/ 8 w 97"/>
              <a:gd name="T31" fmla="*/ 13 h 57"/>
              <a:gd name="T32" fmla="*/ 10 w 97"/>
              <a:gd name="T33" fmla="*/ 11 h 57"/>
              <a:gd name="T34" fmla="*/ 13 w 97"/>
              <a:gd name="T35" fmla="*/ 10 h 57"/>
              <a:gd name="T36" fmla="*/ 13 w 97"/>
              <a:gd name="T37" fmla="*/ 10 h 57"/>
              <a:gd name="T38" fmla="*/ 13 w 97"/>
              <a:gd name="T39" fmla="*/ 10 h 57"/>
              <a:gd name="T40" fmla="*/ 17 w 97"/>
              <a:gd name="T41" fmla="*/ 10 h 57"/>
              <a:gd name="T42" fmla="*/ 19 w 97"/>
              <a:gd name="T43" fmla="*/ 8 h 57"/>
              <a:gd name="T44" fmla="*/ 23 w 97"/>
              <a:gd name="T45" fmla="*/ 13 h 57"/>
              <a:gd name="T46" fmla="*/ 29 w 97"/>
              <a:gd name="T47" fmla="*/ 17 h 57"/>
              <a:gd name="T48" fmla="*/ 36 w 97"/>
              <a:gd name="T49" fmla="*/ 23 h 57"/>
              <a:gd name="T50" fmla="*/ 36 w 97"/>
              <a:gd name="T51" fmla="*/ 23 h 57"/>
              <a:gd name="T52" fmla="*/ 36 w 97"/>
              <a:gd name="T53" fmla="*/ 25 h 57"/>
              <a:gd name="T54" fmla="*/ 36 w 97"/>
              <a:gd name="T55" fmla="*/ 25 h 57"/>
              <a:gd name="T56" fmla="*/ 38 w 97"/>
              <a:gd name="T57" fmla="*/ 25 h 57"/>
              <a:gd name="T58" fmla="*/ 38 w 97"/>
              <a:gd name="T59" fmla="*/ 25 h 57"/>
              <a:gd name="T60" fmla="*/ 42 w 97"/>
              <a:gd name="T61" fmla="*/ 25 h 57"/>
              <a:gd name="T62" fmla="*/ 46 w 97"/>
              <a:gd name="T63" fmla="*/ 25 h 57"/>
              <a:gd name="T64" fmla="*/ 47 w 97"/>
              <a:gd name="T65" fmla="*/ 23 h 57"/>
              <a:gd name="T66" fmla="*/ 47 w 97"/>
              <a:gd name="T67" fmla="*/ 15 h 57"/>
              <a:gd name="T68" fmla="*/ 47 w 97"/>
              <a:gd name="T69" fmla="*/ 11 h 57"/>
              <a:gd name="T70" fmla="*/ 46 w 97"/>
              <a:gd name="T71" fmla="*/ 4 h 57"/>
              <a:gd name="T72" fmla="*/ 59 w 97"/>
              <a:gd name="T73" fmla="*/ 0 h 57"/>
              <a:gd name="T74" fmla="*/ 74 w 97"/>
              <a:gd name="T75" fmla="*/ 10 h 57"/>
              <a:gd name="T76" fmla="*/ 87 w 97"/>
              <a:gd name="T77" fmla="*/ 13 h 57"/>
              <a:gd name="T78" fmla="*/ 93 w 97"/>
              <a:gd name="T79" fmla="*/ 19 h 57"/>
              <a:gd name="T80" fmla="*/ 97 w 97"/>
              <a:gd name="T81" fmla="*/ 46 h 57"/>
              <a:gd name="T82" fmla="*/ 89 w 97"/>
              <a:gd name="T83" fmla="*/ 57 h 57"/>
              <a:gd name="T84" fmla="*/ 78 w 97"/>
              <a:gd name="T85" fmla="*/ 57 h 57"/>
              <a:gd name="T86" fmla="*/ 66 w 97"/>
              <a:gd name="T87" fmla="*/ 46 h 57"/>
              <a:gd name="T88" fmla="*/ 55 w 97"/>
              <a:gd name="T89" fmla="*/ 42 h 57"/>
              <a:gd name="T90" fmla="*/ 55 w 97"/>
              <a:gd name="T91" fmla="*/ 38 h 57"/>
              <a:gd name="T92" fmla="*/ 49 w 97"/>
              <a:gd name="T93" fmla="*/ 38 h 57"/>
              <a:gd name="T94" fmla="*/ 46 w 97"/>
              <a:gd name="T95" fmla="*/ 42 h 57"/>
              <a:gd name="T96" fmla="*/ 13 w 97"/>
              <a:gd name="T97" fmla="*/ 42 h 57"/>
              <a:gd name="T98" fmla="*/ 0 w 97"/>
              <a:gd name="T99" fmla="*/ 46 h 57"/>
              <a:gd name="T100" fmla="*/ 0 w 97"/>
              <a:gd name="T101" fmla="*/ 46 h 57"/>
              <a:gd name="T102" fmla="*/ 0 w 97"/>
              <a:gd name="T103" fmla="*/ 4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97" h="57">
                <a:moveTo>
                  <a:pt x="0" y="46"/>
                </a:moveTo>
                <a:lnTo>
                  <a:pt x="0" y="34"/>
                </a:lnTo>
                <a:lnTo>
                  <a:pt x="0" y="34"/>
                </a:lnTo>
                <a:lnTo>
                  <a:pt x="0" y="34"/>
                </a:lnTo>
                <a:lnTo>
                  <a:pt x="0" y="30"/>
                </a:lnTo>
                <a:lnTo>
                  <a:pt x="0" y="29"/>
                </a:lnTo>
                <a:lnTo>
                  <a:pt x="0" y="29"/>
                </a:lnTo>
                <a:lnTo>
                  <a:pt x="4" y="23"/>
                </a:lnTo>
                <a:lnTo>
                  <a:pt x="6" y="19"/>
                </a:lnTo>
                <a:lnTo>
                  <a:pt x="6" y="19"/>
                </a:lnTo>
                <a:lnTo>
                  <a:pt x="4" y="17"/>
                </a:lnTo>
                <a:lnTo>
                  <a:pt x="4" y="15"/>
                </a:lnTo>
                <a:lnTo>
                  <a:pt x="4" y="13"/>
                </a:lnTo>
                <a:lnTo>
                  <a:pt x="6" y="13"/>
                </a:lnTo>
                <a:lnTo>
                  <a:pt x="6" y="13"/>
                </a:lnTo>
                <a:lnTo>
                  <a:pt x="8" y="13"/>
                </a:lnTo>
                <a:lnTo>
                  <a:pt x="10" y="11"/>
                </a:lnTo>
                <a:lnTo>
                  <a:pt x="13" y="10"/>
                </a:lnTo>
                <a:lnTo>
                  <a:pt x="13" y="10"/>
                </a:lnTo>
                <a:lnTo>
                  <a:pt x="13" y="10"/>
                </a:lnTo>
                <a:lnTo>
                  <a:pt x="17" y="10"/>
                </a:lnTo>
                <a:lnTo>
                  <a:pt x="19" y="8"/>
                </a:lnTo>
                <a:lnTo>
                  <a:pt x="23" y="13"/>
                </a:lnTo>
                <a:lnTo>
                  <a:pt x="29" y="17"/>
                </a:lnTo>
                <a:lnTo>
                  <a:pt x="36" y="23"/>
                </a:lnTo>
                <a:lnTo>
                  <a:pt x="36" y="23"/>
                </a:lnTo>
                <a:lnTo>
                  <a:pt x="36" y="25"/>
                </a:lnTo>
                <a:lnTo>
                  <a:pt x="36" y="25"/>
                </a:lnTo>
                <a:lnTo>
                  <a:pt x="38" y="25"/>
                </a:lnTo>
                <a:lnTo>
                  <a:pt x="38" y="25"/>
                </a:lnTo>
                <a:lnTo>
                  <a:pt x="42" y="25"/>
                </a:lnTo>
                <a:lnTo>
                  <a:pt x="46" y="25"/>
                </a:lnTo>
                <a:lnTo>
                  <a:pt x="47" y="23"/>
                </a:lnTo>
                <a:lnTo>
                  <a:pt x="47" y="15"/>
                </a:lnTo>
                <a:lnTo>
                  <a:pt x="47" y="11"/>
                </a:lnTo>
                <a:lnTo>
                  <a:pt x="46" y="4"/>
                </a:lnTo>
                <a:lnTo>
                  <a:pt x="59" y="0"/>
                </a:lnTo>
                <a:lnTo>
                  <a:pt x="74" y="10"/>
                </a:lnTo>
                <a:lnTo>
                  <a:pt x="87" y="13"/>
                </a:lnTo>
                <a:lnTo>
                  <a:pt x="93" y="19"/>
                </a:lnTo>
                <a:lnTo>
                  <a:pt x="97" y="46"/>
                </a:lnTo>
                <a:lnTo>
                  <a:pt x="89" y="57"/>
                </a:lnTo>
                <a:lnTo>
                  <a:pt x="78" y="57"/>
                </a:lnTo>
                <a:lnTo>
                  <a:pt x="66" y="46"/>
                </a:lnTo>
                <a:lnTo>
                  <a:pt x="55" y="42"/>
                </a:lnTo>
                <a:lnTo>
                  <a:pt x="55" y="38"/>
                </a:lnTo>
                <a:lnTo>
                  <a:pt x="49" y="38"/>
                </a:lnTo>
                <a:lnTo>
                  <a:pt x="46" y="42"/>
                </a:lnTo>
                <a:lnTo>
                  <a:pt x="13" y="42"/>
                </a:lnTo>
                <a:lnTo>
                  <a:pt x="0" y="46"/>
                </a:lnTo>
                <a:lnTo>
                  <a:pt x="0" y="46"/>
                </a:lnTo>
                <a:lnTo>
                  <a:pt x="0" y="46"/>
                </a:lnTo>
                <a:close/>
              </a:path>
            </a:pathLst>
          </a:custGeom>
          <a:solidFill>
            <a:schemeClr val="bg1">
              <a:lumMod val="85000"/>
            </a:schemeClr>
          </a:solidFill>
          <a:ln w="635" cap="rnd">
            <a:solidFill>
              <a:schemeClr val="bg1">
                <a:alpha val="17000"/>
              </a:schemeClr>
            </a:solidFill>
            <a:round/>
            <a:headEnd/>
            <a:tailEnd/>
          </a:ln>
        </p:spPr>
        <p:txBody>
          <a:bodyPr/>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77" name="Freeform 275"/>
          <p:cNvSpPr>
            <a:spLocks/>
          </p:cNvSpPr>
          <p:nvPr userDrawn="1"/>
        </p:nvSpPr>
        <p:spPr bwMode="auto">
          <a:xfrm>
            <a:off x="1901997" y="2596183"/>
            <a:ext cx="197475" cy="98751"/>
          </a:xfrm>
          <a:custGeom>
            <a:avLst/>
            <a:gdLst>
              <a:gd name="T0" fmla="*/ 0 w 97"/>
              <a:gd name="T1" fmla="*/ 46 h 57"/>
              <a:gd name="T2" fmla="*/ 0 w 97"/>
              <a:gd name="T3" fmla="*/ 34 h 57"/>
              <a:gd name="T4" fmla="*/ 0 w 97"/>
              <a:gd name="T5" fmla="*/ 34 h 57"/>
              <a:gd name="T6" fmla="*/ 0 w 97"/>
              <a:gd name="T7" fmla="*/ 34 h 57"/>
              <a:gd name="T8" fmla="*/ 0 w 97"/>
              <a:gd name="T9" fmla="*/ 30 h 57"/>
              <a:gd name="T10" fmla="*/ 0 w 97"/>
              <a:gd name="T11" fmla="*/ 29 h 57"/>
              <a:gd name="T12" fmla="*/ 0 w 97"/>
              <a:gd name="T13" fmla="*/ 29 h 57"/>
              <a:gd name="T14" fmla="*/ 4 w 97"/>
              <a:gd name="T15" fmla="*/ 23 h 57"/>
              <a:gd name="T16" fmla="*/ 6 w 97"/>
              <a:gd name="T17" fmla="*/ 19 h 57"/>
              <a:gd name="T18" fmla="*/ 6 w 97"/>
              <a:gd name="T19" fmla="*/ 19 h 57"/>
              <a:gd name="T20" fmla="*/ 4 w 97"/>
              <a:gd name="T21" fmla="*/ 17 h 57"/>
              <a:gd name="T22" fmla="*/ 4 w 97"/>
              <a:gd name="T23" fmla="*/ 15 h 57"/>
              <a:gd name="T24" fmla="*/ 4 w 97"/>
              <a:gd name="T25" fmla="*/ 13 h 57"/>
              <a:gd name="T26" fmla="*/ 6 w 97"/>
              <a:gd name="T27" fmla="*/ 13 h 57"/>
              <a:gd name="T28" fmla="*/ 6 w 97"/>
              <a:gd name="T29" fmla="*/ 13 h 57"/>
              <a:gd name="T30" fmla="*/ 8 w 97"/>
              <a:gd name="T31" fmla="*/ 13 h 57"/>
              <a:gd name="T32" fmla="*/ 10 w 97"/>
              <a:gd name="T33" fmla="*/ 11 h 57"/>
              <a:gd name="T34" fmla="*/ 13 w 97"/>
              <a:gd name="T35" fmla="*/ 10 h 57"/>
              <a:gd name="T36" fmla="*/ 13 w 97"/>
              <a:gd name="T37" fmla="*/ 10 h 57"/>
              <a:gd name="T38" fmla="*/ 13 w 97"/>
              <a:gd name="T39" fmla="*/ 10 h 57"/>
              <a:gd name="T40" fmla="*/ 17 w 97"/>
              <a:gd name="T41" fmla="*/ 10 h 57"/>
              <a:gd name="T42" fmla="*/ 19 w 97"/>
              <a:gd name="T43" fmla="*/ 8 h 57"/>
              <a:gd name="T44" fmla="*/ 23 w 97"/>
              <a:gd name="T45" fmla="*/ 13 h 57"/>
              <a:gd name="T46" fmla="*/ 29 w 97"/>
              <a:gd name="T47" fmla="*/ 17 h 57"/>
              <a:gd name="T48" fmla="*/ 36 w 97"/>
              <a:gd name="T49" fmla="*/ 23 h 57"/>
              <a:gd name="T50" fmla="*/ 36 w 97"/>
              <a:gd name="T51" fmla="*/ 23 h 57"/>
              <a:gd name="T52" fmla="*/ 36 w 97"/>
              <a:gd name="T53" fmla="*/ 25 h 57"/>
              <a:gd name="T54" fmla="*/ 36 w 97"/>
              <a:gd name="T55" fmla="*/ 25 h 57"/>
              <a:gd name="T56" fmla="*/ 38 w 97"/>
              <a:gd name="T57" fmla="*/ 25 h 57"/>
              <a:gd name="T58" fmla="*/ 38 w 97"/>
              <a:gd name="T59" fmla="*/ 25 h 57"/>
              <a:gd name="T60" fmla="*/ 42 w 97"/>
              <a:gd name="T61" fmla="*/ 25 h 57"/>
              <a:gd name="T62" fmla="*/ 46 w 97"/>
              <a:gd name="T63" fmla="*/ 25 h 57"/>
              <a:gd name="T64" fmla="*/ 47 w 97"/>
              <a:gd name="T65" fmla="*/ 23 h 57"/>
              <a:gd name="T66" fmla="*/ 47 w 97"/>
              <a:gd name="T67" fmla="*/ 15 h 57"/>
              <a:gd name="T68" fmla="*/ 47 w 97"/>
              <a:gd name="T69" fmla="*/ 11 h 57"/>
              <a:gd name="T70" fmla="*/ 46 w 97"/>
              <a:gd name="T71" fmla="*/ 4 h 57"/>
              <a:gd name="T72" fmla="*/ 59 w 97"/>
              <a:gd name="T73" fmla="*/ 0 h 57"/>
              <a:gd name="T74" fmla="*/ 74 w 97"/>
              <a:gd name="T75" fmla="*/ 10 h 57"/>
              <a:gd name="T76" fmla="*/ 87 w 97"/>
              <a:gd name="T77" fmla="*/ 13 h 57"/>
              <a:gd name="T78" fmla="*/ 93 w 97"/>
              <a:gd name="T79" fmla="*/ 19 h 57"/>
              <a:gd name="T80" fmla="*/ 97 w 97"/>
              <a:gd name="T81" fmla="*/ 46 h 57"/>
              <a:gd name="T82" fmla="*/ 89 w 97"/>
              <a:gd name="T83" fmla="*/ 57 h 57"/>
              <a:gd name="T84" fmla="*/ 78 w 97"/>
              <a:gd name="T85" fmla="*/ 57 h 57"/>
              <a:gd name="T86" fmla="*/ 66 w 97"/>
              <a:gd name="T87" fmla="*/ 46 h 57"/>
              <a:gd name="T88" fmla="*/ 55 w 97"/>
              <a:gd name="T89" fmla="*/ 42 h 57"/>
              <a:gd name="T90" fmla="*/ 55 w 97"/>
              <a:gd name="T91" fmla="*/ 38 h 57"/>
              <a:gd name="T92" fmla="*/ 49 w 97"/>
              <a:gd name="T93" fmla="*/ 38 h 57"/>
              <a:gd name="T94" fmla="*/ 46 w 97"/>
              <a:gd name="T95" fmla="*/ 42 h 57"/>
              <a:gd name="T96" fmla="*/ 13 w 97"/>
              <a:gd name="T97" fmla="*/ 42 h 57"/>
              <a:gd name="T98" fmla="*/ 0 w 97"/>
              <a:gd name="T99" fmla="*/ 46 h 57"/>
              <a:gd name="T100" fmla="*/ 0 w 97"/>
              <a:gd name="T101" fmla="*/ 46 h 57"/>
              <a:gd name="T102" fmla="*/ 0 w 97"/>
              <a:gd name="T103" fmla="*/ 4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97" h="57">
                <a:moveTo>
                  <a:pt x="0" y="46"/>
                </a:moveTo>
                <a:lnTo>
                  <a:pt x="0" y="34"/>
                </a:lnTo>
                <a:lnTo>
                  <a:pt x="0" y="34"/>
                </a:lnTo>
                <a:lnTo>
                  <a:pt x="0" y="34"/>
                </a:lnTo>
                <a:lnTo>
                  <a:pt x="0" y="30"/>
                </a:lnTo>
                <a:lnTo>
                  <a:pt x="0" y="29"/>
                </a:lnTo>
                <a:lnTo>
                  <a:pt x="0" y="29"/>
                </a:lnTo>
                <a:lnTo>
                  <a:pt x="4" y="23"/>
                </a:lnTo>
                <a:lnTo>
                  <a:pt x="6" y="19"/>
                </a:lnTo>
                <a:lnTo>
                  <a:pt x="6" y="19"/>
                </a:lnTo>
                <a:lnTo>
                  <a:pt x="4" y="17"/>
                </a:lnTo>
                <a:lnTo>
                  <a:pt x="4" y="15"/>
                </a:lnTo>
                <a:lnTo>
                  <a:pt x="4" y="13"/>
                </a:lnTo>
                <a:lnTo>
                  <a:pt x="6" y="13"/>
                </a:lnTo>
                <a:lnTo>
                  <a:pt x="6" y="13"/>
                </a:lnTo>
                <a:lnTo>
                  <a:pt x="8" y="13"/>
                </a:lnTo>
                <a:lnTo>
                  <a:pt x="10" y="11"/>
                </a:lnTo>
                <a:lnTo>
                  <a:pt x="13" y="10"/>
                </a:lnTo>
                <a:lnTo>
                  <a:pt x="13" y="10"/>
                </a:lnTo>
                <a:lnTo>
                  <a:pt x="13" y="10"/>
                </a:lnTo>
                <a:lnTo>
                  <a:pt x="17" y="10"/>
                </a:lnTo>
                <a:lnTo>
                  <a:pt x="19" y="8"/>
                </a:lnTo>
                <a:lnTo>
                  <a:pt x="23" y="13"/>
                </a:lnTo>
                <a:lnTo>
                  <a:pt x="29" y="17"/>
                </a:lnTo>
                <a:lnTo>
                  <a:pt x="36" y="23"/>
                </a:lnTo>
                <a:lnTo>
                  <a:pt x="36" y="23"/>
                </a:lnTo>
                <a:lnTo>
                  <a:pt x="36" y="25"/>
                </a:lnTo>
                <a:lnTo>
                  <a:pt x="36" y="25"/>
                </a:lnTo>
                <a:lnTo>
                  <a:pt x="38" y="25"/>
                </a:lnTo>
                <a:lnTo>
                  <a:pt x="38" y="25"/>
                </a:lnTo>
                <a:lnTo>
                  <a:pt x="42" y="25"/>
                </a:lnTo>
                <a:lnTo>
                  <a:pt x="46" y="25"/>
                </a:lnTo>
                <a:lnTo>
                  <a:pt x="47" y="23"/>
                </a:lnTo>
                <a:lnTo>
                  <a:pt x="47" y="15"/>
                </a:lnTo>
                <a:lnTo>
                  <a:pt x="47" y="11"/>
                </a:lnTo>
                <a:lnTo>
                  <a:pt x="46" y="4"/>
                </a:lnTo>
                <a:lnTo>
                  <a:pt x="59" y="0"/>
                </a:lnTo>
                <a:lnTo>
                  <a:pt x="74" y="10"/>
                </a:lnTo>
                <a:lnTo>
                  <a:pt x="87" y="13"/>
                </a:lnTo>
                <a:lnTo>
                  <a:pt x="93" y="19"/>
                </a:lnTo>
                <a:lnTo>
                  <a:pt x="97" y="46"/>
                </a:lnTo>
                <a:lnTo>
                  <a:pt x="89" y="57"/>
                </a:lnTo>
                <a:lnTo>
                  <a:pt x="78" y="57"/>
                </a:lnTo>
                <a:lnTo>
                  <a:pt x="66" y="46"/>
                </a:lnTo>
                <a:lnTo>
                  <a:pt x="55" y="42"/>
                </a:lnTo>
                <a:lnTo>
                  <a:pt x="55" y="38"/>
                </a:lnTo>
                <a:lnTo>
                  <a:pt x="49" y="38"/>
                </a:lnTo>
                <a:lnTo>
                  <a:pt x="46" y="42"/>
                </a:lnTo>
                <a:lnTo>
                  <a:pt x="13" y="42"/>
                </a:lnTo>
                <a:lnTo>
                  <a:pt x="0" y="46"/>
                </a:lnTo>
                <a:lnTo>
                  <a:pt x="0" y="46"/>
                </a:lnTo>
                <a:lnTo>
                  <a:pt x="0" y="46"/>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78" name="Freeform 276"/>
          <p:cNvSpPr>
            <a:spLocks/>
          </p:cNvSpPr>
          <p:nvPr userDrawn="1"/>
        </p:nvSpPr>
        <p:spPr bwMode="auto">
          <a:xfrm>
            <a:off x="1901996" y="2055653"/>
            <a:ext cx="297231" cy="469499"/>
          </a:xfrm>
          <a:custGeom>
            <a:avLst/>
            <a:gdLst>
              <a:gd name="T0" fmla="*/ 114 w 146"/>
              <a:gd name="T1" fmla="*/ 236 h 271"/>
              <a:gd name="T2" fmla="*/ 146 w 146"/>
              <a:gd name="T3" fmla="*/ 195 h 271"/>
              <a:gd name="T4" fmla="*/ 127 w 146"/>
              <a:gd name="T5" fmla="*/ 170 h 271"/>
              <a:gd name="T6" fmla="*/ 129 w 146"/>
              <a:gd name="T7" fmla="*/ 159 h 271"/>
              <a:gd name="T8" fmla="*/ 127 w 146"/>
              <a:gd name="T9" fmla="*/ 148 h 271"/>
              <a:gd name="T10" fmla="*/ 123 w 146"/>
              <a:gd name="T11" fmla="*/ 129 h 271"/>
              <a:gd name="T12" fmla="*/ 125 w 146"/>
              <a:gd name="T13" fmla="*/ 112 h 271"/>
              <a:gd name="T14" fmla="*/ 112 w 146"/>
              <a:gd name="T15" fmla="*/ 89 h 271"/>
              <a:gd name="T16" fmla="*/ 114 w 146"/>
              <a:gd name="T17" fmla="*/ 55 h 271"/>
              <a:gd name="T18" fmla="*/ 106 w 146"/>
              <a:gd name="T19" fmla="*/ 44 h 271"/>
              <a:gd name="T20" fmla="*/ 117 w 146"/>
              <a:gd name="T21" fmla="*/ 19 h 271"/>
              <a:gd name="T22" fmla="*/ 97 w 146"/>
              <a:gd name="T23" fmla="*/ 0 h 271"/>
              <a:gd name="T24" fmla="*/ 76 w 146"/>
              <a:gd name="T25" fmla="*/ 2 h 271"/>
              <a:gd name="T26" fmla="*/ 66 w 146"/>
              <a:gd name="T27" fmla="*/ 32 h 271"/>
              <a:gd name="T28" fmla="*/ 55 w 146"/>
              <a:gd name="T29" fmla="*/ 44 h 271"/>
              <a:gd name="T30" fmla="*/ 21 w 146"/>
              <a:gd name="T31" fmla="*/ 36 h 271"/>
              <a:gd name="T32" fmla="*/ 0 w 146"/>
              <a:gd name="T33" fmla="*/ 30 h 271"/>
              <a:gd name="T34" fmla="*/ 27 w 146"/>
              <a:gd name="T35" fmla="*/ 47 h 271"/>
              <a:gd name="T36" fmla="*/ 36 w 146"/>
              <a:gd name="T37" fmla="*/ 76 h 271"/>
              <a:gd name="T38" fmla="*/ 36 w 146"/>
              <a:gd name="T39" fmla="*/ 102 h 271"/>
              <a:gd name="T40" fmla="*/ 44 w 146"/>
              <a:gd name="T41" fmla="*/ 121 h 271"/>
              <a:gd name="T42" fmla="*/ 53 w 146"/>
              <a:gd name="T43" fmla="*/ 125 h 271"/>
              <a:gd name="T44" fmla="*/ 55 w 146"/>
              <a:gd name="T45" fmla="*/ 127 h 271"/>
              <a:gd name="T46" fmla="*/ 63 w 146"/>
              <a:gd name="T47" fmla="*/ 134 h 271"/>
              <a:gd name="T48" fmla="*/ 63 w 146"/>
              <a:gd name="T49" fmla="*/ 134 h 271"/>
              <a:gd name="T50" fmla="*/ 61 w 146"/>
              <a:gd name="T51" fmla="*/ 134 h 271"/>
              <a:gd name="T52" fmla="*/ 57 w 146"/>
              <a:gd name="T53" fmla="*/ 138 h 271"/>
              <a:gd name="T54" fmla="*/ 59 w 146"/>
              <a:gd name="T55" fmla="*/ 142 h 271"/>
              <a:gd name="T56" fmla="*/ 55 w 146"/>
              <a:gd name="T57" fmla="*/ 144 h 271"/>
              <a:gd name="T58" fmla="*/ 53 w 146"/>
              <a:gd name="T59" fmla="*/ 144 h 271"/>
              <a:gd name="T60" fmla="*/ 49 w 146"/>
              <a:gd name="T61" fmla="*/ 148 h 271"/>
              <a:gd name="T62" fmla="*/ 36 w 146"/>
              <a:gd name="T63" fmla="*/ 163 h 271"/>
              <a:gd name="T64" fmla="*/ 29 w 146"/>
              <a:gd name="T65" fmla="*/ 168 h 271"/>
              <a:gd name="T66" fmla="*/ 27 w 146"/>
              <a:gd name="T67" fmla="*/ 170 h 271"/>
              <a:gd name="T68" fmla="*/ 27 w 146"/>
              <a:gd name="T69" fmla="*/ 172 h 271"/>
              <a:gd name="T70" fmla="*/ 21 w 146"/>
              <a:gd name="T71" fmla="*/ 174 h 271"/>
              <a:gd name="T72" fmla="*/ 19 w 146"/>
              <a:gd name="T73" fmla="*/ 176 h 271"/>
              <a:gd name="T74" fmla="*/ 13 w 146"/>
              <a:gd name="T75" fmla="*/ 185 h 271"/>
              <a:gd name="T76" fmla="*/ 6 w 146"/>
              <a:gd name="T77" fmla="*/ 185 h 271"/>
              <a:gd name="T78" fmla="*/ 4 w 146"/>
              <a:gd name="T79" fmla="*/ 193 h 271"/>
              <a:gd name="T80" fmla="*/ 2 w 146"/>
              <a:gd name="T81" fmla="*/ 197 h 271"/>
              <a:gd name="T82" fmla="*/ 8 w 146"/>
              <a:gd name="T83" fmla="*/ 212 h 271"/>
              <a:gd name="T84" fmla="*/ 6 w 146"/>
              <a:gd name="T85" fmla="*/ 225 h 271"/>
              <a:gd name="T86" fmla="*/ 4 w 146"/>
              <a:gd name="T87" fmla="*/ 233 h 271"/>
              <a:gd name="T88" fmla="*/ 6 w 146"/>
              <a:gd name="T89" fmla="*/ 240 h 271"/>
              <a:gd name="T90" fmla="*/ 4 w 146"/>
              <a:gd name="T91" fmla="*/ 242 h 271"/>
              <a:gd name="T92" fmla="*/ 4 w 146"/>
              <a:gd name="T93" fmla="*/ 246 h 271"/>
              <a:gd name="T94" fmla="*/ 4 w 146"/>
              <a:gd name="T95" fmla="*/ 257 h 271"/>
              <a:gd name="T96" fmla="*/ 17 w 146"/>
              <a:gd name="T97" fmla="*/ 259 h 271"/>
              <a:gd name="T98" fmla="*/ 17 w 146"/>
              <a:gd name="T99" fmla="*/ 267 h 271"/>
              <a:gd name="T100" fmla="*/ 32 w 146"/>
              <a:gd name="T101" fmla="*/ 271 h 271"/>
              <a:gd name="T102" fmla="*/ 44 w 146"/>
              <a:gd name="T103" fmla="*/ 267 h 271"/>
              <a:gd name="T104" fmla="*/ 46 w 146"/>
              <a:gd name="T105" fmla="*/ 263 h 271"/>
              <a:gd name="T106" fmla="*/ 51 w 146"/>
              <a:gd name="T107" fmla="*/ 261 h 271"/>
              <a:gd name="T108" fmla="*/ 61 w 146"/>
              <a:gd name="T109" fmla="*/ 257 h 271"/>
              <a:gd name="T110" fmla="*/ 76 w 146"/>
              <a:gd name="T111" fmla="*/ 257 h 271"/>
              <a:gd name="T112" fmla="*/ 76 w 146"/>
              <a:gd name="T113" fmla="*/ 255 h 271"/>
              <a:gd name="T114" fmla="*/ 78 w 146"/>
              <a:gd name="T115" fmla="*/ 255 h 271"/>
              <a:gd name="T116" fmla="*/ 80 w 146"/>
              <a:gd name="T117" fmla="*/ 257 h 271"/>
              <a:gd name="T118" fmla="*/ 82 w 146"/>
              <a:gd name="T119" fmla="*/ 257 h 271"/>
              <a:gd name="T120" fmla="*/ 93 w 146"/>
              <a:gd name="T121" fmla="*/ 254 h 271"/>
              <a:gd name="T122" fmla="*/ 93 w 146"/>
              <a:gd name="T123" fmla="*/ 254 h 2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46" h="271">
                <a:moveTo>
                  <a:pt x="93" y="254"/>
                </a:moveTo>
                <a:lnTo>
                  <a:pt x="114" y="236"/>
                </a:lnTo>
                <a:lnTo>
                  <a:pt x="127" y="219"/>
                </a:lnTo>
                <a:lnTo>
                  <a:pt x="146" y="195"/>
                </a:lnTo>
                <a:lnTo>
                  <a:pt x="133" y="180"/>
                </a:lnTo>
                <a:lnTo>
                  <a:pt x="127" y="170"/>
                </a:lnTo>
                <a:lnTo>
                  <a:pt x="133" y="163"/>
                </a:lnTo>
                <a:lnTo>
                  <a:pt x="129" y="159"/>
                </a:lnTo>
                <a:lnTo>
                  <a:pt x="127" y="155"/>
                </a:lnTo>
                <a:lnTo>
                  <a:pt x="127" y="148"/>
                </a:lnTo>
                <a:lnTo>
                  <a:pt x="123" y="142"/>
                </a:lnTo>
                <a:lnTo>
                  <a:pt x="123" y="129"/>
                </a:lnTo>
                <a:lnTo>
                  <a:pt x="127" y="123"/>
                </a:lnTo>
                <a:lnTo>
                  <a:pt x="125" y="112"/>
                </a:lnTo>
                <a:lnTo>
                  <a:pt x="117" y="104"/>
                </a:lnTo>
                <a:lnTo>
                  <a:pt x="112" y="89"/>
                </a:lnTo>
                <a:lnTo>
                  <a:pt x="127" y="72"/>
                </a:lnTo>
                <a:lnTo>
                  <a:pt x="114" y="55"/>
                </a:lnTo>
                <a:lnTo>
                  <a:pt x="106" y="53"/>
                </a:lnTo>
                <a:lnTo>
                  <a:pt x="106" y="44"/>
                </a:lnTo>
                <a:lnTo>
                  <a:pt x="106" y="32"/>
                </a:lnTo>
                <a:lnTo>
                  <a:pt x="117" y="19"/>
                </a:lnTo>
                <a:lnTo>
                  <a:pt x="116" y="11"/>
                </a:lnTo>
                <a:lnTo>
                  <a:pt x="97" y="0"/>
                </a:lnTo>
                <a:lnTo>
                  <a:pt x="89" y="2"/>
                </a:lnTo>
                <a:lnTo>
                  <a:pt x="76" y="2"/>
                </a:lnTo>
                <a:lnTo>
                  <a:pt x="68" y="17"/>
                </a:lnTo>
                <a:lnTo>
                  <a:pt x="66" y="32"/>
                </a:lnTo>
                <a:lnTo>
                  <a:pt x="59" y="32"/>
                </a:lnTo>
                <a:lnTo>
                  <a:pt x="55" y="44"/>
                </a:lnTo>
                <a:lnTo>
                  <a:pt x="40" y="36"/>
                </a:lnTo>
                <a:lnTo>
                  <a:pt x="21" y="36"/>
                </a:lnTo>
                <a:lnTo>
                  <a:pt x="8" y="21"/>
                </a:lnTo>
                <a:lnTo>
                  <a:pt x="0" y="30"/>
                </a:lnTo>
                <a:lnTo>
                  <a:pt x="15" y="49"/>
                </a:lnTo>
                <a:lnTo>
                  <a:pt x="27" y="47"/>
                </a:lnTo>
                <a:lnTo>
                  <a:pt x="36" y="59"/>
                </a:lnTo>
                <a:lnTo>
                  <a:pt x="36" y="76"/>
                </a:lnTo>
                <a:lnTo>
                  <a:pt x="42" y="95"/>
                </a:lnTo>
                <a:lnTo>
                  <a:pt x="36" y="102"/>
                </a:lnTo>
                <a:lnTo>
                  <a:pt x="46" y="115"/>
                </a:lnTo>
                <a:lnTo>
                  <a:pt x="44" y="121"/>
                </a:lnTo>
                <a:lnTo>
                  <a:pt x="51" y="121"/>
                </a:lnTo>
                <a:lnTo>
                  <a:pt x="53" y="125"/>
                </a:lnTo>
                <a:lnTo>
                  <a:pt x="55" y="127"/>
                </a:lnTo>
                <a:lnTo>
                  <a:pt x="55" y="127"/>
                </a:lnTo>
                <a:lnTo>
                  <a:pt x="59" y="132"/>
                </a:lnTo>
                <a:lnTo>
                  <a:pt x="63" y="134"/>
                </a:lnTo>
                <a:lnTo>
                  <a:pt x="63" y="134"/>
                </a:lnTo>
                <a:lnTo>
                  <a:pt x="63" y="134"/>
                </a:lnTo>
                <a:lnTo>
                  <a:pt x="63" y="134"/>
                </a:lnTo>
                <a:lnTo>
                  <a:pt x="61" y="134"/>
                </a:lnTo>
                <a:lnTo>
                  <a:pt x="59" y="136"/>
                </a:lnTo>
                <a:lnTo>
                  <a:pt x="57" y="138"/>
                </a:lnTo>
                <a:lnTo>
                  <a:pt x="57" y="138"/>
                </a:lnTo>
                <a:lnTo>
                  <a:pt x="59" y="142"/>
                </a:lnTo>
                <a:lnTo>
                  <a:pt x="57" y="144"/>
                </a:lnTo>
                <a:lnTo>
                  <a:pt x="55" y="144"/>
                </a:lnTo>
                <a:lnTo>
                  <a:pt x="55" y="144"/>
                </a:lnTo>
                <a:lnTo>
                  <a:pt x="53" y="144"/>
                </a:lnTo>
                <a:lnTo>
                  <a:pt x="51" y="146"/>
                </a:lnTo>
                <a:lnTo>
                  <a:pt x="49" y="148"/>
                </a:lnTo>
                <a:lnTo>
                  <a:pt x="42" y="153"/>
                </a:lnTo>
                <a:lnTo>
                  <a:pt x="36" y="163"/>
                </a:lnTo>
                <a:lnTo>
                  <a:pt x="29" y="168"/>
                </a:lnTo>
                <a:lnTo>
                  <a:pt x="29" y="168"/>
                </a:lnTo>
                <a:lnTo>
                  <a:pt x="29" y="170"/>
                </a:lnTo>
                <a:lnTo>
                  <a:pt x="27" y="170"/>
                </a:lnTo>
                <a:lnTo>
                  <a:pt x="27" y="172"/>
                </a:lnTo>
                <a:lnTo>
                  <a:pt x="27" y="172"/>
                </a:lnTo>
                <a:lnTo>
                  <a:pt x="25" y="172"/>
                </a:lnTo>
                <a:lnTo>
                  <a:pt x="21" y="174"/>
                </a:lnTo>
                <a:lnTo>
                  <a:pt x="19" y="176"/>
                </a:lnTo>
                <a:lnTo>
                  <a:pt x="19" y="176"/>
                </a:lnTo>
                <a:lnTo>
                  <a:pt x="15" y="180"/>
                </a:lnTo>
                <a:lnTo>
                  <a:pt x="13" y="185"/>
                </a:lnTo>
                <a:lnTo>
                  <a:pt x="6" y="185"/>
                </a:lnTo>
                <a:lnTo>
                  <a:pt x="6" y="185"/>
                </a:lnTo>
                <a:lnTo>
                  <a:pt x="4" y="189"/>
                </a:lnTo>
                <a:lnTo>
                  <a:pt x="4" y="193"/>
                </a:lnTo>
                <a:lnTo>
                  <a:pt x="2" y="197"/>
                </a:lnTo>
                <a:lnTo>
                  <a:pt x="2" y="197"/>
                </a:lnTo>
                <a:lnTo>
                  <a:pt x="2" y="206"/>
                </a:lnTo>
                <a:lnTo>
                  <a:pt x="8" y="212"/>
                </a:lnTo>
                <a:lnTo>
                  <a:pt x="4" y="218"/>
                </a:lnTo>
                <a:lnTo>
                  <a:pt x="6" y="225"/>
                </a:lnTo>
                <a:lnTo>
                  <a:pt x="4" y="233"/>
                </a:lnTo>
                <a:lnTo>
                  <a:pt x="4" y="233"/>
                </a:lnTo>
                <a:lnTo>
                  <a:pt x="4" y="236"/>
                </a:lnTo>
                <a:lnTo>
                  <a:pt x="6" y="240"/>
                </a:lnTo>
                <a:lnTo>
                  <a:pt x="4" y="242"/>
                </a:lnTo>
                <a:lnTo>
                  <a:pt x="4" y="242"/>
                </a:lnTo>
                <a:lnTo>
                  <a:pt x="4" y="244"/>
                </a:lnTo>
                <a:lnTo>
                  <a:pt x="4" y="246"/>
                </a:lnTo>
                <a:lnTo>
                  <a:pt x="4" y="250"/>
                </a:lnTo>
                <a:lnTo>
                  <a:pt x="4" y="257"/>
                </a:lnTo>
                <a:lnTo>
                  <a:pt x="10" y="257"/>
                </a:lnTo>
                <a:lnTo>
                  <a:pt x="17" y="259"/>
                </a:lnTo>
                <a:lnTo>
                  <a:pt x="21" y="265"/>
                </a:lnTo>
                <a:lnTo>
                  <a:pt x="17" y="267"/>
                </a:lnTo>
                <a:lnTo>
                  <a:pt x="27" y="271"/>
                </a:lnTo>
                <a:lnTo>
                  <a:pt x="32" y="271"/>
                </a:lnTo>
                <a:lnTo>
                  <a:pt x="44" y="267"/>
                </a:lnTo>
                <a:lnTo>
                  <a:pt x="44" y="267"/>
                </a:lnTo>
                <a:lnTo>
                  <a:pt x="46" y="263"/>
                </a:lnTo>
                <a:lnTo>
                  <a:pt x="46" y="263"/>
                </a:lnTo>
                <a:lnTo>
                  <a:pt x="49" y="261"/>
                </a:lnTo>
                <a:lnTo>
                  <a:pt x="51" y="261"/>
                </a:lnTo>
                <a:lnTo>
                  <a:pt x="59" y="257"/>
                </a:lnTo>
                <a:lnTo>
                  <a:pt x="61" y="257"/>
                </a:lnTo>
                <a:lnTo>
                  <a:pt x="68" y="257"/>
                </a:lnTo>
                <a:lnTo>
                  <a:pt x="76" y="257"/>
                </a:lnTo>
                <a:lnTo>
                  <a:pt x="76" y="257"/>
                </a:lnTo>
                <a:lnTo>
                  <a:pt x="76" y="255"/>
                </a:lnTo>
                <a:lnTo>
                  <a:pt x="78" y="254"/>
                </a:lnTo>
                <a:lnTo>
                  <a:pt x="78" y="255"/>
                </a:lnTo>
                <a:lnTo>
                  <a:pt x="78" y="255"/>
                </a:lnTo>
                <a:lnTo>
                  <a:pt x="80" y="257"/>
                </a:lnTo>
                <a:lnTo>
                  <a:pt x="82" y="257"/>
                </a:lnTo>
                <a:lnTo>
                  <a:pt x="82" y="257"/>
                </a:lnTo>
                <a:lnTo>
                  <a:pt x="87" y="255"/>
                </a:lnTo>
                <a:lnTo>
                  <a:pt x="93" y="254"/>
                </a:lnTo>
                <a:lnTo>
                  <a:pt x="93" y="254"/>
                </a:lnTo>
                <a:lnTo>
                  <a:pt x="93" y="254"/>
                </a:lnTo>
                <a:close/>
              </a:path>
            </a:pathLst>
          </a:custGeom>
          <a:solidFill>
            <a:schemeClr val="bg1">
              <a:lumMod val="85000"/>
            </a:schemeClr>
          </a:solidFill>
          <a:ln w="635" cap="rnd">
            <a:solidFill>
              <a:schemeClr val="bg1">
                <a:alpha val="17000"/>
              </a:schemeClr>
            </a:solidFill>
            <a:round/>
            <a:headEnd/>
            <a:tailEnd/>
          </a:ln>
        </p:spPr>
        <p:txBody>
          <a:bodyPr/>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79" name="Freeform 277"/>
          <p:cNvSpPr>
            <a:spLocks/>
          </p:cNvSpPr>
          <p:nvPr userDrawn="1"/>
        </p:nvSpPr>
        <p:spPr bwMode="auto">
          <a:xfrm>
            <a:off x="1901996" y="2055653"/>
            <a:ext cx="297231" cy="469499"/>
          </a:xfrm>
          <a:custGeom>
            <a:avLst/>
            <a:gdLst>
              <a:gd name="T0" fmla="*/ 114 w 146"/>
              <a:gd name="T1" fmla="*/ 236 h 271"/>
              <a:gd name="T2" fmla="*/ 146 w 146"/>
              <a:gd name="T3" fmla="*/ 195 h 271"/>
              <a:gd name="T4" fmla="*/ 127 w 146"/>
              <a:gd name="T5" fmla="*/ 170 h 271"/>
              <a:gd name="T6" fmla="*/ 129 w 146"/>
              <a:gd name="T7" fmla="*/ 159 h 271"/>
              <a:gd name="T8" fmla="*/ 127 w 146"/>
              <a:gd name="T9" fmla="*/ 148 h 271"/>
              <a:gd name="T10" fmla="*/ 123 w 146"/>
              <a:gd name="T11" fmla="*/ 129 h 271"/>
              <a:gd name="T12" fmla="*/ 125 w 146"/>
              <a:gd name="T13" fmla="*/ 112 h 271"/>
              <a:gd name="T14" fmla="*/ 112 w 146"/>
              <a:gd name="T15" fmla="*/ 89 h 271"/>
              <a:gd name="T16" fmla="*/ 114 w 146"/>
              <a:gd name="T17" fmla="*/ 55 h 271"/>
              <a:gd name="T18" fmla="*/ 106 w 146"/>
              <a:gd name="T19" fmla="*/ 44 h 271"/>
              <a:gd name="T20" fmla="*/ 117 w 146"/>
              <a:gd name="T21" fmla="*/ 19 h 271"/>
              <a:gd name="T22" fmla="*/ 97 w 146"/>
              <a:gd name="T23" fmla="*/ 0 h 271"/>
              <a:gd name="T24" fmla="*/ 76 w 146"/>
              <a:gd name="T25" fmla="*/ 2 h 271"/>
              <a:gd name="T26" fmla="*/ 66 w 146"/>
              <a:gd name="T27" fmla="*/ 32 h 271"/>
              <a:gd name="T28" fmla="*/ 55 w 146"/>
              <a:gd name="T29" fmla="*/ 44 h 271"/>
              <a:gd name="T30" fmla="*/ 21 w 146"/>
              <a:gd name="T31" fmla="*/ 36 h 271"/>
              <a:gd name="T32" fmla="*/ 0 w 146"/>
              <a:gd name="T33" fmla="*/ 30 h 271"/>
              <a:gd name="T34" fmla="*/ 27 w 146"/>
              <a:gd name="T35" fmla="*/ 47 h 271"/>
              <a:gd name="T36" fmla="*/ 36 w 146"/>
              <a:gd name="T37" fmla="*/ 76 h 271"/>
              <a:gd name="T38" fmla="*/ 36 w 146"/>
              <a:gd name="T39" fmla="*/ 102 h 271"/>
              <a:gd name="T40" fmla="*/ 44 w 146"/>
              <a:gd name="T41" fmla="*/ 121 h 271"/>
              <a:gd name="T42" fmla="*/ 53 w 146"/>
              <a:gd name="T43" fmla="*/ 125 h 271"/>
              <a:gd name="T44" fmla="*/ 55 w 146"/>
              <a:gd name="T45" fmla="*/ 127 h 271"/>
              <a:gd name="T46" fmla="*/ 63 w 146"/>
              <a:gd name="T47" fmla="*/ 134 h 271"/>
              <a:gd name="T48" fmla="*/ 63 w 146"/>
              <a:gd name="T49" fmla="*/ 134 h 271"/>
              <a:gd name="T50" fmla="*/ 61 w 146"/>
              <a:gd name="T51" fmla="*/ 134 h 271"/>
              <a:gd name="T52" fmla="*/ 57 w 146"/>
              <a:gd name="T53" fmla="*/ 138 h 271"/>
              <a:gd name="T54" fmla="*/ 59 w 146"/>
              <a:gd name="T55" fmla="*/ 142 h 271"/>
              <a:gd name="T56" fmla="*/ 55 w 146"/>
              <a:gd name="T57" fmla="*/ 144 h 271"/>
              <a:gd name="T58" fmla="*/ 53 w 146"/>
              <a:gd name="T59" fmla="*/ 144 h 271"/>
              <a:gd name="T60" fmla="*/ 49 w 146"/>
              <a:gd name="T61" fmla="*/ 148 h 271"/>
              <a:gd name="T62" fmla="*/ 36 w 146"/>
              <a:gd name="T63" fmla="*/ 163 h 271"/>
              <a:gd name="T64" fmla="*/ 29 w 146"/>
              <a:gd name="T65" fmla="*/ 168 h 271"/>
              <a:gd name="T66" fmla="*/ 27 w 146"/>
              <a:gd name="T67" fmla="*/ 170 h 271"/>
              <a:gd name="T68" fmla="*/ 27 w 146"/>
              <a:gd name="T69" fmla="*/ 172 h 271"/>
              <a:gd name="T70" fmla="*/ 21 w 146"/>
              <a:gd name="T71" fmla="*/ 174 h 271"/>
              <a:gd name="T72" fmla="*/ 19 w 146"/>
              <a:gd name="T73" fmla="*/ 176 h 271"/>
              <a:gd name="T74" fmla="*/ 13 w 146"/>
              <a:gd name="T75" fmla="*/ 185 h 271"/>
              <a:gd name="T76" fmla="*/ 6 w 146"/>
              <a:gd name="T77" fmla="*/ 185 h 271"/>
              <a:gd name="T78" fmla="*/ 4 w 146"/>
              <a:gd name="T79" fmla="*/ 193 h 271"/>
              <a:gd name="T80" fmla="*/ 2 w 146"/>
              <a:gd name="T81" fmla="*/ 197 h 271"/>
              <a:gd name="T82" fmla="*/ 8 w 146"/>
              <a:gd name="T83" fmla="*/ 212 h 271"/>
              <a:gd name="T84" fmla="*/ 6 w 146"/>
              <a:gd name="T85" fmla="*/ 225 h 271"/>
              <a:gd name="T86" fmla="*/ 4 w 146"/>
              <a:gd name="T87" fmla="*/ 233 h 271"/>
              <a:gd name="T88" fmla="*/ 6 w 146"/>
              <a:gd name="T89" fmla="*/ 240 h 271"/>
              <a:gd name="T90" fmla="*/ 4 w 146"/>
              <a:gd name="T91" fmla="*/ 242 h 271"/>
              <a:gd name="T92" fmla="*/ 4 w 146"/>
              <a:gd name="T93" fmla="*/ 246 h 271"/>
              <a:gd name="T94" fmla="*/ 4 w 146"/>
              <a:gd name="T95" fmla="*/ 257 h 271"/>
              <a:gd name="T96" fmla="*/ 17 w 146"/>
              <a:gd name="T97" fmla="*/ 259 h 271"/>
              <a:gd name="T98" fmla="*/ 17 w 146"/>
              <a:gd name="T99" fmla="*/ 267 h 271"/>
              <a:gd name="T100" fmla="*/ 32 w 146"/>
              <a:gd name="T101" fmla="*/ 271 h 271"/>
              <a:gd name="T102" fmla="*/ 44 w 146"/>
              <a:gd name="T103" fmla="*/ 267 h 271"/>
              <a:gd name="T104" fmla="*/ 46 w 146"/>
              <a:gd name="T105" fmla="*/ 263 h 271"/>
              <a:gd name="T106" fmla="*/ 51 w 146"/>
              <a:gd name="T107" fmla="*/ 261 h 271"/>
              <a:gd name="T108" fmla="*/ 61 w 146"/>
              <a:gd name="T109" fmla="*/ 257 h 271"/>
              <a:gd name="T110" fmla="*/ 76 w 146"/>
              <a:gd name="T111" fmla="*/ 257 h 271"/>
              <a:gd name="T112" fmla="*/ 76 w 146"/>
              <a:gd name="T113" fmla="*/ 255 h 271"/>
              <a:gd name="T114" fmla="*/ 78 w 146"/>
              <a:gd name="T115" fmla="*/ 255 h 271"/>
              <a:gd name="T116" fmla="*/ 80 w 146"/>
              <a:gd name="T117" fmla="*/ 257 h 271"/>
              <a:gd name="T118" fmla="*/ 82 w 146"/>
              <a:gd name="T119" fmla="*/ 257 h 271"/>
              <a:gd name="T120" fmla="*/ 93 w 146"/>
              <a:gd name="T121" fmla="*/ 254 h 271"/>
              <a:gd name="T122" fmla="*/ 93 w 146"/>
              <a:gd name="T123" fmla="*/ 254 h 2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46" h="271">
                <a:moveTo>
                  <a:pt x="93" y="254"/>
                </a:moveTo>
                <a:lnTo>
                  <a:pt x="114" y="236"/>
                </a:lnTo>
                <a:lnTo>
                  <a:pt x="127" y="219"/>
                </a:lnTo>
                <a:lnTo>
                  <a:pt x="146" y="195"/>
                </a:lnTo>
                <a:lnTo>
                  <a:pt x="133" y="180"/>
                </a:lnTo>
                <a:lnTo>
                  <a:pt x="127" y="170"/>
                </a:lnTo>
                <a:lnTo>
                  <a:pt x="133" y="163"/>
                </a:lnTo>
                <a:lnTo>
                  <a:pt x="129" y="159"/>
                </a:lnTo>
                <a:lnTo>
                  <a:pt x="127" y="155"/>
                </a:lnTo>
                <a:lnTo>
                  <a:pt x="127" y="148"/>
                </a:lnTo>
                <a:lnTo>
                  <a:pt x="123" y="142"/>
                </a:lnTo>
                <a:lnTo>
                  <a:pt x="123" y="129"/>
                </a:lnTo>
                <a:lnTo>
                  <a:pt x="127" y="123"/>
                </a:lnTo>
                <a:lnTo>
                  <a:pt x="125" y="112"/>
                </a:lnTo>
                <a:lnTo>
                  <a:pt x="117" y="104"/>
                </a:lnTo>
                <a:lnTo>
                  <a:pt x="112" y="89"/>
                </a:lnTo>
                <a:lnTo>
                  <a:pt x="127" y="72"/>
                </a:lnTo>
                <a:lnTo>
                  <a:pt x="114" y="55"/>
                </a:lnTo>
                <a:lnTo>
                  <a:pt x="106" y="53"/>
                </a:lnTo>
                <a:lnTo>
                  <a:pt x="106" y="44"/>
                </a:lnTo>
                <a:lnTo>
                  <a:pt x="106" y="32"/>
                </a:lnTo>
                <a:lnTo>
                  <a:pt x="117" y="19"/>
                </a:lnTo>
                <a:lnTo>
                  <a:pt x="116" y="11"/>
                </a:lnTo>
                <a:lnTo>
                  <a:pt x="97" y="0"/>
                </a:lnTo>
                <a:lnTo>
                  <a:pt x="89" y="2"/>
                </a:lnTo>
                <a:lnTo>
                  <a:pt x="76" y="2"/>
                </a:lnTo>
                <a:lnTo>
                  <a:pt x="68" y="17"/>
                </a:lnTo>
                <a:lnTo>
                  <a:pt x="66" y="32"/>
                </a:lnTo>
                <a:lnTo>
                  <a:pt x="59" y="32"/>
                </a:lnTo>
                <a:lnTo>
                  <a:pt x="55" y="44"/>
                </a:lnTo>
                <a:lnTo>
                  <a:pt x="40" y="36"/>
                </a:lnTo>
                <a:lnTo>
                  <a:pt x="21" y="36"/>
                </a:lnTo>
                <a:lnTo>
                  <a:pt x="8" y="21"/>
                </a:lnTo>
                <a:lnTo>
                  <a:pt x="0" y="30"/>
                </a:lnTo>
                <a:lnTo>
                  <a:pt x="15" y="49"/>
                </a:lnTo>
                <a:lnTo>
                  <a:pt x="27" y="47"/>
                </a:lnTo>
                <a:lnTo>
                  <a:pt x="36" y="59"/>
                </a:lnTo>
                <a:lnTo>
                  <a:pt x="36" y="76"/>
                </a:lnTo>
                <a:lnTo>
                  <a:pt x="42" y="95"/>
                </a:lnTo>
                <a:lnTo>
                  <a:pt x="36" y="102"/>
                </a:lnTo>
                <a:lnTo>
                  <a:pt x="46" y="115"/>
                </a:lnTo>
                <a:lnTo>
                  <a:pt x="44" y="121"/>
                </a:lnTo>
                <a:lnTo>
                  <a:pt x="51" y="121"/>
                </a:lnTo>
                <a:lnTo>
                  <a:pt x="53" y="125"/>
                </a:lnTo>
                <a:lnTo>
                  <a:pt x="55" y="127"/>
                </a:lnTo>
                <a:lnTo>
                  <a:pt x="55" y="127"/>
                </a:lnTo>
                <a:lnTo>
                  <a:pt x="59" y="132"/>
                </a:lnTo>
                <a:lnTo>
                  <a:pt x="63" y="134"/>
                </a:lnTo>
                <a:lnTo>
                  <a:pt x="63" y="134"/>
                </a:lnTo>
                <a:lnTo>
                  <a:pt x="63" y="134"/>
                </a:lnTo>
                <a:lnTo>
                  <a:pt x="63" y="134"/>
                </a:lnTo>
                <a:lnTo>
                  <a:pt x="61" y="134"/>
                </a:lnTo>
                <a:lnTo>
                  <a:pt x="59" y="136"/>
                </a:lnTo>
                <a:lnTo>
                  <a:pt x="57" y="138"/>
                </a:lnTo>
                <a:lnTo>
                  <a:pt x="57" y="138"/>
                </a:lnTo>
                <a:lnTo>
                  <a:pt x="59" y="142"/>
                </a:lnTo>
                <a:lnTo>
                  <a:pt x="57" y="144"/>
                </a:lnTo>
                <a:lnTo>
                  <a:pt x="55" y="144"/>
                </a:lnTo>
                <a:lnTo>
                  <a:pt x="55" y="144"/>
                </a:lnTo>
                <a:lnTo>
                  <a:pt x="53" y="144"/>
                </a:lnTo>
                <a:lnTo>
                  <a:pt x="51" y="146"/>
                </a:lnTo>
                <a:lnTo>
                  <a:pt x="49" y="148"/>
                </a:lnTo>
                <a:lnTo>
                  <a:pt x="42" y="153"/>
                </a:lnTo>
                <a:lnTo>
                  <a:pt x="36" y="163"/>
                </a:lnTo>
                <a:lnTo>
                  <a:pt x="29" y="168"/>
                </a:lnTo>
                <a:lnTo>
                  <a:pt x="29" y="168"/>
                </a:lnTo>
                <a:lnTo>
                  <a:pt x="29" y="170"/>
                </a:lnTo>
                <a:lnTo>
                  <a:pt x="27" y="170"/>
                </a:lnTo>
                <a:lnTo>
                  <a:pt x="27" y="172"/>
                </a:lnTo>
                <a:lnTo>
                  <a:pt x="27" y="172"/>
                </a:lnTo>
                <a:lnTo>
                  <a:pt x="25" y="172"/>
                </a:lnTo>
                <a:lnTo>
                  <a:pt x="21" y="174"/>
                </a:lnTo>
                <a:lnTo>
                  <a:pt x="19" y="176"/>
                </a:lnTo>
                <a:lnTo>
                  <a:pt x="19" y="176"/>
                </a:lnTo>
                <a:lnTo>
                  <a:pt x="15" y="180"/>
                </a:lnTo>
                <a:lnTo>
                  <a:pt x="13" y="185"/>
                </a:lnTo>
                <a:lnTo>
                  <a:pt x="6" y="185"/>
                </a:lnTo>
                <a:lnTo>
                  <a:pt x="6" y="185"/>
                </a:lnTo>
                <a:lnTo>
                  <a:pt x="4" y="189"/>
                </a:lnTo>
                <a:lnTo>
                  <a:pt x="4" y="193"/>
                </a:lnTo>
                <a:lnTo>
                  <a:pt x="2" y="197"/>
                </a:lnTo>
                <a:lnTo>
                  <a:pt x="2" y="197"/>
                </a:lnTo>
                <a:lnTo>
                  <a:pt x="2" y="206"/>
                </a:lnTo>
                <a:lnTo>
                  <a:pt x="8" y="212"/>
                </a:lnTo>
                <a:lnTo>
                  <a:pt x="4" y="218"/>
                </a:lnTo>
                <a:lnTo>
                  <a:pt x="6" y="225"/>
                </a:lnTo>
                <a:lnTo>
                  <a:pt x="4" y="233"/>
                </a:lnTo>
                <a:lnTo>
                  <a:pt x="4" y="233"/>
                </a:lnTo>
                <a:lnTo>
                  <a:pt x="4" y="236"/>
                </a:lnTo>
                <a:lnTo>
                  <a:pt x="6" y="240"/>
                </a:lnTo>
                <a:lnTo>
                  <a:pt x="4" y="242"/>
                </a:lnTo>
                <a:lnTo>
                  <a:pt x="4" y="242"/>
                </a:lnTo>
                <a:lnTo>
                  <a:pt x="4" y="244"/>
                </a:lnTo>
                <a:lnTo>
                  <a:pt x="4" y="246"/>
                </a:lnTo>
                <a:lnTo>
                  <a:pt x="4" y="250"/>
                </a:lnTo>
                <a:lnTo>
                  <a:pt x="4" y="257"/>
                </a:lnTo>
                <a:lnTo>
                  <a:pt x="10" y="257"/>
                </a:lnTo>
                <a:lnTo>
                  <a:pt x="17" y="259"/>
                </a:lnTo>
                <a:lnTo>
                  <a:pt x="21" y="265"/>
                </a:lnTo>
                <a:lnTo>
                  <a:pt x="17" y="267"/>
                </a:lnTo>
                <a:lnTo>
                  <a:pt x="27" y="271"/>
                </a:lnTo>
                <a:lnTo>
                  <a:pt x="32" y="271"/>
                </a:lnTo>
                <a:lnTo>
                  <a:pt x="44" y="267"/>
                </a:lnTo>
                <a:lnTo>
                  <a:pt x="44" y="267"/>
                </a:lnTo>
                <a:lnTo>
                  <a:pt x="46" y="263"/>
                </a:lnTo>
                <a:lnTo>
                  <a:pt x="46" y="263"/>
                </a:lnTo>
                <a:lnTo>
                  <a:pt x="49" y="261"/>
                </a:lnTo>
                <a:lnTo>
                  <a:pt x="51" y="261"/>
                </a:lnTo>
                <a:lnTo>
                  <a:pt x="59" y="257"/>
                </a:lnTo>
                <a:lnTo>
                  <a:pt x="61" y="257"/>
                </a:lnTo>
                <a:lnTo>
                  <a:pt x="68" y="257"/>
                </a:lnTo>
                <a:lnTo>
                  <a:pt x="76" y="257"/>
                </a:lnTo>
                <a:lnTo>
                  <a:pt x="76" y="257"/>
                </a:lnTo>
                <a:lnTo>
                  <a:pt x="76" y="255"/>
                </a:lnTo>
                <a:lnTo>
                  <a:pt x="78" y="254"/>
                </a:lnTo>
                <a:lnTo>
                  <a:pt x="78" y="255"/>
                </a:lnTo>
                <a:lnTo>
                  <a:pt x="78" y="255"/>
                </a:lnTo>
                <a:lnTo>
                  <a:pt x="80" y="257"/>
                </a:lnTo>
                <a:lnTo>
                  <a:pt x="82" y="257"/>
                </a:lnTo>
                <a:lnTo>
                  <a:pt x="82" y="257"/>
                </a:lnTo>
                <a:lnTo>
                  <a:pt x="87" y="255"/>
                </a:lnTo>
                <a:lnTo>
                  <a:pt x="93" y="254"/>
                </a:lnTo>
                <a:lnTo>
                  <a:pt x="93" y="254"/>
                </a:lnTo>
                <a:lnTo>
                  <a:pt x="93" y="254"/>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80" name="Freeform 278"/>
          <p:cNvSpPr>
            <a:spLocks/>
          </p:cNvSpPr>
          <p:nvPr userDrawn="1"/>
        </p:nvSpPr>
        <p:spPr bwMode="auto">
          <a:xfrm>
            <a:off x="1448009" y="2003679"/>
            <a:ext cx="747147" cy="599432"/>
          </a:xfrm>
          <a:custGeom>
            <a:avLst/>
            <a:gdLst>
              <a:gd name="T0" fmla="*/ 320 w 367"/>
              <a:gd name="T1" fmla="*/ 28 h 346"/>
              <a:gd name="T2" fmla="*/ 231 w 367"/>
              <a:gd name="T3" fmla="*/ 51 h 346"/>
              <a:gd name="T4" fmla="*/ 159 w 367"/>
              <a:gd name="T5" fmla="*/ 104 h 346"/>
              <a:gd name="T6" fmla="*/ 100 w 367"/>
              <a:gd name="T7" fmla="*/ 214 h 346"/>
              <a:gd name="T8" fmla="*/ 96 w 367"/>
              <a:gd name="T9" fmla="*/ 302 h 346"/>
              <a:gd name="T10" fmla="*/ 81 w 367"/>
              <a:gd name="T11" fmla="*/ 308 h 346"/>
              <a:gd name="T12" fmla="*/ 61 w 367"/>
              <a:gd name="T13" fmla="*/ 335 h 346"/>
              <a:gd name="T14" fmla="*/ 30 w 367"/>
              <a:gd name="T15" fmla="*/ 346 h 346"/>
              <a:gd name="T16" fmla="*/ 17 w 367"/>
              <a:gd name="T17" fmla="*/ 333 h 346"/>
              <a:gd name="T18" fmla="*/ 10 w 367"/>
              <a:gd name="T19" fmla="*/ 321 h 346"/>
              <a:gd name="T20" fmla="*/ 17 w 367"/>
              <a:gd name="T21" fmla="*/ 310 h 346"/>
              <a:gd name="T22" fmla="*/ 13 w 367"/>
              <a:gd name="T23" fmla="*/ 301 h 346"/>
              <a:gd name="T24" fmla="*/ 11 w 367"/>
              <a:gd name="T25" fmla="*/ 291 h 346"/>
              <a:gd name="T26" fmla="*/ 2 w 367"/>
              <a:gd name="T27" fmla="*/ 282 h 346"/>
              <a:gd name="T28" fmla="*/ 4 w 367"/>
              <a:gd name="T29" fmla="*/ 270 h 346"/>
              <a:gd name="T30" fmla="*/ 0 w 367"/>
              <a:gd name="T31" fmla="*/ 257 h 346"/>
              <a:gd name="T32" fmla="*/ 10 w 367"/>
              <a:gd name="T33" fmla="*/ 242 h 346"/>
              <a:gd name="T34" fmla="*/ 28 w 367"/>
              <a:gd name="T35" fmla="*/ 234 h 346"/>
              <a:gd name="T36" fmla="*/ 32 w 367"/>
              <a:gd name="T37" fmla="*/ 225 h 346"/>
              <a:gd name="T38" fmla="*/ 51 w 367"/>
              <a:gd name="T39" fmla="*/ 219 h 346"/>
              <a:gd name="T40" fmla="*/ 66 w 367"/>
              <a:gd name="T41" fmla="*/ 210 h 346"/>
              <a:gd name="T42" fmla="*/ 76 w 367"/>
              <a:gd name="T43" fmla="*/ 197 h 346"/>
              <a:gd name="T44" fmla="*/ 83 w 367"/>
              <a:gd name="T45" fmla="*/ 185 h 346"/>
              <a:gd name="T46" fmla="*/ 93 w 367"/>
              <a:gd name="T47" fmla="*/ 178 h 346"/>
              <a:gd name="T48" fmla="*/ 98 w 367"/>
              <a:gd name="T49" fmla="*/ 172 h 346"/>
              <a:gd name="T50" fmla="*/ 106 w 367"/>
              <a:gd name="T51" fmla="*/ 161 h 346"/>
              <a:gd name="T52" fmla="*/ 115 w 367"/>
              <a:gd name="T53" fmla="*/ 142 h 346"/>
              <a:gd name="T54" fmla="*/ 131 w 367"/>
              <a:gd name="T55" fmla="*/ 117 h 346"/>
              <a:gd name="T56" fmla="*/ 138 w 367"/>
              <a:gd name="T57" fmla="*/ 106 h 346"/>
              <a:gd name="T58" fmla="*/ 146 w 367"/>
              <a:gd name="T59" fmla="*/ 91 h 346"/>
              <a:gd name="T60" fmla="*/ 155 w 367"/>
              <a:gd name="T61" fmla="*/ 87 h 346"/>
              <a:gd name="T62" fmla="*/ 159 w 367"/>
              <a:gd name="T63" fmla="*/ 77 h 346"/>
              <a:gd name="T64" fmla="*/ 138 w 367"/>
              <a:gd name="T65" fmla="*/ 79 h 346"/>
              <a:gd name="T66" fmla="*/ 134 w 367"/>
              <a:gd name="T67" fmla="*/ 77 h 346"/>
              <a:gd name="T68" fmla="*/ 146 w 367"/>
              <a:gd name="T69" fmla="*/ 62 h 346"/>
              <a:gd name="T70" fmla="*/ 155 w 367"/>
              <a:gd name="T71" fmla="*/ 60 h 346"/>
              <a:gd name="T72" fmla="*/ 159 w 367"/>
              <a:gd name="T73" fmla="*/ 62 h 346"/>
              <a:gd name="T74" fmla="*/ 170 w 367"/>
              <a:gd name="T75" fmla="*/ 66 h 346"/>
              <a:gd name="T76" fmla="*/ 170 w 367"/>
              <a:gd name="T77" fmla="*/ 58 h 346"/>
              <a:gd name="T78" fmla="*/ 193 w 367"/>
              <a:gd name="T79" fmla="*/ 49 h 346"/>
              <a:gd name="T80" fmla="*/ 195 w 367"/>
              <a:gd name="T81" fmla="*/ 28 h 346"/>
              <a:gd name="T82" fmla="*/ 208 w 367"/>
              <a:gd name="T83" fmla="*/ 26 h 346"/>
              <a:gd name="T84" fmla="*/ 219 w 367"/>
              <a:gd name="T85" fmla="*/ 40 h 346"/>
              <a:gd name="T86" fmla="*/ 233 w 367"/>
              <a:gd name="T87" fmla="*/ 34 h 346"/>
              <a:gd name="T88" fmla="*/ 229 w 367"/>
              <a:gd name="T89" fmla="*/ 22 h 346"/>
              <a:gd name="T90" fmla="*/ 242 w 367"/>
              <a:gd name="T91" fmla="*/ 26 h 346"/>
              <a:gd name="T92" fmla="*/ 255 w 367"/>
              <a:gd name="T93" fmla="*/ 15 h 346"/>
              <a:gd name="T94" fmla="*/ 274 w 367"/>
              <a:gd name="T95" fmla="*/ 7 h 346"/>
              <a:gd name="T96" fmla="*/ 286 w 367"/>
              <a:gd name="T97" fmla="*/ 13 h 346"/>
              <a:gd name="T98" fmla="*/ 284 w 367"/>
              <a:gd name="T99" fmla="*/ 24 h 346"/>
              <a:gd name="T100" fmla="*/ 291 w 367"/>
              <a:gd name="T101" fmla="*/ 24 h 346"/>
              <a:gd name="T102" fmla="*/ 303 w 367"/>
              <a:gd name="T103" fmla="*/ 0 h 346"/>
              <a:gd name="T104" fmla="*/ 308 w 367"/>
              <a:gd name="T105" fmla="*/ 19 h 346"/>
              <a:gd name="T106" fmla="*/ 312 w 367"/>
              <a:gd name="T107" fmla="*/ 7 h 346"/>
              <a:gd name="T108" fmla="*/ 327 w 367"/>
              <a:gd name="T109" fmla="*/ 7 h 346"/>
              <a:gd name="T110" fmla="*/ 333 w 367"/>
              <a:gd name="T111" fmla="*/ 11 h 346"/>
              <a:gd name="T112" fmla="*/ 348 w 367"/>
              <a:gd name="T113" fmla="*/ 13 h 346"/>
              <a:gd name="T114" fmla="*/ 346 w 367"/>
              <a:gd name="T115" fmla="*/ 28 h 346"/>
              <a:gd name="T116" fmla="*/ 340 w 367"/>
              <a:gd name="T117" fmla="*/ 34 h 346"/>
              <a:gd name="T118" fmla="*/ 352 w 367"/>
              <a:gd name="T119" fmla="*/ 38 h 3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67" h="346">
                <a:moveTo>
                  <a:pt x="357" y="40"/>
                </a:moveTo>
                <a:lnTo>
                  <a:pt x="357" y="40"/>
                </a:lnTo>
                <a:lnTo>
                  <a:pt x="367" y="41"/>
                </a:lnTo>
                <a:lnTo>
                  <a:pt x="363" y="45"/>
                </a:lnTo>
                <a:lnTo>
                  <a:pt x="354" y="45"/>
                </a:lnTo>
                <a:lnTo>
                  <a:pt x="350" y="49"/>
                </a:lnTo>
                <a:lnTo>
                  <a:pt x="340" y="49"/>
                </a:lnTo>
                <a:lnTo>
                  <a:pt x="339" y="41"/>
                </a:lnTo>
                <a:lnTo>
                  <a:pt x="320" y="28"/>
                </a:lnTo>
                <a:lnTo>
                  <a:pt x="312" y="32"/>
                </a:lnTo>
                <a:lnTo>
                  <a:pt x="299" y="32"/>
                </a:lnTo>
                <a:lnTo>
                  <a:pt x="291" y="45"/>
                </a:lnTo>
                <a:lnTo>
                  <a:pt x="289" y="62"/>
                </a:lnTo>
                <a:lnTo>
                  <a:pt x="282" y="62"/>
                </a:lnTo>
                <a:lnTo>
                  <a:pt x="278" y="74"/>
                </a:lnTo>
                <a:lnTo>
                  <a:pt x="263" y="66"/>
                </a:lnTo>
                <a:lnTo>
                  <a:pt x="244" y="66"/>
                </a:lnTo>
                <a:lnTo>
                  <a:pt x="231" y="51"/>
                </a:lnTo>
                <a:lnTo>
                  <a:pt x="223" y="60"/>
                </a:lnTo>
                <a:lnTo>
                  <a:pt x="214" y="60"/>
                </a:lnTo>
                <a:lnTo>
                  <a:pt x="216" y="74"/>
                </a:lnTo>
                <a:lnTo>
                  <a:pt x="208" y="81"/>
                </a:lnTo>
                <a:lnTo>
                  <a:pt x="183" y="74"/>
                </a:lnTo>
                <a:lnTo>
                  <a:pt x="187" y="85"/>
                </a:lnTo>
                <a:lnTo>
                  <a:pt x="182" y="91"/>
                </a:lnTo>
                <a:lnTo>
                  <a:pt x="172" y="87"/>
                </a:lnTo>
                <a:lnTo>
                  <a:pt x="159" y="104"/>
                </a:lnTo>
                <a:lnTo>
                  <a:pt x="161" y="115"/>
                </a:lnTo>
                <a:lnTo>
                  <a:pt x="148" y="128"/>
                </a:lnTo>
                <a:lnTo>
                  <a:pt x="146" y="140"/>
                </a:lnTo>
                <a:lnTo>
                  <a:pt x="138" y="140"/>
                </a:lnTo>
                <a:lnTo>
                  <a:pt x="136" y="166"/>
                </a:lnTo>
                <a:lnTo>
                  <a:pt x="123" y="181"/>
                </a:lnTo>
                <a:lnTo>
                  <a:pt x="131" y="197"/>
                </a:lnTo>
                <a:lnTo>
                  <a:pt x="115" y="197"/>
                </a:lnTo>
                <a:lnTo>
                  <a:pt x="100" y="214"/>
                </a:lnTo>
                <a:lnTo>
                  <a:pt x="104" y="221"/>
                </a:lnTo>
                <a:lnTo>
                  <a:pt x="104" y="255"/>
                </a:lnTo>
                <a:lnTo>
                  <a:pt x="114" y="263"/>
                </a:lnTo>
                <a:lnTo>
                  <a:pt x="114" y="270"/>
                </a:lnTo>
                <a:lnTo>
                  <a:pt x="104" y="272"/>
                </a:lnTo>
                <a:lnTo>
                  <a:pt x="104" y="278"/>
                </a:lnTo>
                <a:lnTo>
                  <a:pt x="108" y="282"/>
                </a:lnTo>
                <a:lnTo>
                  <a:pt x="108" y="297"/>
                </a:lnTo>
                <a:lnTo>
                  <a:pt x="96" y="302"/>
                </a:lnTo>
                <a:lnTo>
                  <a:pt x="96" y="323"/>
                </a:lnTo>
                <a:lnTo>
                  <a:pt x="89" y="323"/>
                </a:lnTo>
                <a:lnTo>
                  <a:pt x="85" y="319"/>
                </a:lnTo>
                <a:lnTo>
                  <a:pt x="85" y="319"/>
                </a:lnTo>
                <a:lnTo>
                  <a:pt x="83" y="316"/>
                </a:lnTo>
                <a:lnTo>
                  <a:pt x="83" y="316"/>
                </a:lnTo>
                <a:lnTo>
                  <a:pt x="81" y="314"/>
                </a:lnTo>
                <a:lnTo>
                  <a:pt x="81" y="312"/>
                </a:lnTo>
                <a:lnTo>
                  <a:pt x="81" y="308"/>
                </a:lnTo>
                <a:lnTo>
                  <a:pt x="79" y="306"/>
                </a:lnTo>
                <a:lnTo>
                  <a:pt x="78" y="314"/>
                </a:lnTo>
                <a:lnTo>
                  <a:pt x="74" y="319"/>
                </a:lnTo>
                <a:lnTo>
                  <a:pt x="72" y="319"/>
                </a:lnTo>
                <a:lnTo>
                  <a:pt x="66" y="319"/>
                </a:lnTo>
                <a:lnTo>
                  <a:pt x="62" y="331"/>
                </a:lnTo>
                <a:lnTo>
                  <a:pt x="62" y="331"/>
                </a:lnTo>
                <a:lnTo>
                  <a:pt x="62" y="333"/>
                </a:lnTo>
                <a:lnTo>
                  <a:pt x="61" y="335"/>
                </a:lnTo>
                <a:lnTo>
                  <a:pt x="59" y="336"/>
                </a:lnTo>
                <a:lnTo>
                  <a:pt x="57" y="336"/>
                </a:lnTo>
                <a:lnTo>
                  <a:pt x="57" y="336"/>
                </a:lnTo>
                <a:lnTo>
                  <a:pt x="55" y="336"/>
                </a:lnTo>
                <a:lnTo>
                  <a:pt x="51" y="338"/>
                </a:lnTo>
                <a:lnTo>
                  <a:pt x="47" y="342"/>
                </a:lnTo>
                <a:lnTo>
                  <a:pt x="44" y="346"/>
                </a:lnTo>
                <a:lnTo>
                  <a:pt x="38" y="346"/>
                </a:lnTo>
                <a:lnTo>
                  <a:pt x="30" y="346"/>
                </a:lnTo>
                <a:lnTo>
                  <a:pt x="25" y="344"/>
                </a:lnTo>
                <a:lnTo>
                  <a:pt x="25" y="344"/>
                </a:lnTo>
                <a:lnTo>
                  <a:pt x="25" y="342"/>
                </a:lnTo>
                <a:lnTo>
                  <a:pt x="21" y="338"/>
                </a:lnTo>
                <a:lnTo>
                  <a:pt x="21" y="338"/>
                </a:lnTo>
                <a:lnTo>
                  <a:pt x="19" y="335"/>
                </a:lnTo>
                <a:lnTo>
                  <a:pt x="17" y="333"/>
                </a:lnTo>
                <a:lnTo>
                  <a:pt x="17" y="333"/>
                </a:lnTo>
                <a:lnTo>
                  <a:pt x="17" y="333"/>
                </a:lnTo>
                <a:lnTo>
                  <a:pt x="15" y="331"/>
                </a:lnTo>
                <a:lnTo>
                  <a:pt x="11" y="331"/>
                </a:lnTo>
                <a:lnTo>
                  <a:pt x="10" y="329"/>
                </a:lnTo>
                <a:lnTo>
                  <a:pt x="10" y="327"/>
                </a:lnTo>
                <a:lnTo>
                  <a:pt x="10" y="327"/>
                </a:lnTo>
                <a:lnTo>
                  <a:pt x="8" y="325"/>
                </a:lnTo>
                <a:lnTo>
                  <a:pt x="8" y="323"/>
                </a:lnTo>
                <a:lnTo>
                  <a:pt x="10" y="321"/>
                </a:lnTo>
                <a:lnTo>
                  <a:pt x="10" y="321"/>
                </a:lnTo>
                <a:lnTo>
                  <a:pt x="11" y="321"/>
                </a:lnTo>
                <a:lnTo>
                  <a:pt x="11" y="321"/>
                </a:lnTo>
                <a:lnTo>
                  <a:pt x="13" y="323"/>
                </a:lnTo>
                <a:lnTo>
                  <a:pt x="19" y="323"/>
                </a:lnTo>
                <a:lnTo>
                  <a:pt x="19" y="323"/>
                </a:lnTo>
                <a:lnTo>
                  <a:pt x="19" y="314"/>
                </a:lnTo>
                <a:lnTo>
                  <a:pt x="19" y="314"/>
                </a:lnTo>
                <a:lnTo>
                  <a:pt x="19" y="312"/>
                </a:lnTo>
                <a:lnTo>
                  <a:pt x="17" y="310"/>
                </a:lnTo>
                <a:lnTo>
                  <a:pt x="15" y="310"/>
                </a:lnTo>
                <a:lnTo>
                  <a:pt x="15" y="310"/>
                </a:lnTo>
                <a:lnTo>
                  <a:pt x="15" y="310"/>
                </a:lnTo>
                <a:lnTo>
                  <a:pt x="8" y="316"/>
                </a:lnTo>
                <a:lnTo>
                  <a:pt x="2" y="314"/>
                </a:lnTo>
                <a:lnTo>
                  <a:pt x="6" y="304"/>
                </a:lnTo>
                <a:lnTo>
                  <a:pt x="6" y="299"/>
                </a:lnTo>
                <a:lnTo>
                  <a:pt x="11" y="304"/>
                </a:lnTo>
                <a:lnTo>
                  <a:pt x="13" y="301"/>
                </a:lnTo>
                <a:lnTo>
                  <a:pt x="13" y="301"/>
                </a:lnTo>
                <a:lnTo>
                  <a:pt x="17" y="301"/>
                </a:lnTo>
                <a:lnTo>
                  <a:pt x="19" y="299"/>
                </a:lnTo>
                <a:lnTo>
                  <a:pt x="19" y="297"/>
                </a:lnTo>
                <a:lnTo>
                  <a:pt x="19" y="295"/>
                </a:lnTo>
                <a:lnTo>
                  <a:pt x="19" y="295"/>
                </a:lnTo>
                <a:lnTo>
                  <a:pt x="15" y="293"/>
                </a:lnTo>
                <a:lnTo>
                  <a:pt x="13" y="291"/>
                </a:lnTo>
                <a:lnTo>
                  <a:pt x="11" y="291"/>
                </a:lnTo>
                <a:lnTo>
                  <a:pt x="10" y="291"/>
                </a:lnTo>
                <a:lnTo>
                  <a:pt x="10" y="291"/>
                </a:lnTo>
                <a:lnTo>
                  <a:pt x="8" y="289"/>
                </a:lnTo>
                <a:lnTo>
                  <a:pt x="6" y="289"/>
                </a:lnTo>
                <a:lnTo>
                  <a:pt x="2" y="289"/>
                </a:lnTo>
                <a:lnTo>
                  <a:pt x="2" y="289"/>
                </a:lnTo>
                <a:lnTo>
                  <a:pt x="2" y="284"/>
                </a:lnTo>
                <a:lnTo>
                  <a:pt x="2" y="284"/>
                </a:lnTo>
                <a:lnTo>
                  <a:pt x="2" y="282"/>
                </a:lnTo>
                <a:lnTo>
                  <a:pt x="4" y="280"/>
                </a:lnTo>
                <a:lnTo>
                  <a:pt x="4" y="278"/>
                </a:lnTo>
                <a:lnTo>
                  <a:pt x="4" y="278"/>
                </a:lnTo>
                <a:lnTo>
                  <a:pt x="6" y="276"/>
                </a:lnTo>
                <a:lnTo>
                  <a:pt x="8" y="276"/>
                </a:lnTo>
                <a:lnTo>
                  <a:pt x="8" y="274"/>
                </a:lnTo>
                <a:lnTo>
                  <a:pt x="8" y="274"/>
                </a:lnTo>
                <a:lnTo>
                  <a:pt x="4" y="270"/>
                </a:lnTo>
                <a:lnTo>
                  <a:pt x="4" y="270"/>
                </a:lnTo>
                <a:lnTo>
                  <a:pt x="0" y="268"/>
                </a:lnTo>
                <a:lnTo>
                  <a:pt x="0" y="266"/>
                </a:lnTo>
                <a:lnTo>
                  <a:pt x="0" y="266"/>
                </a:lnTo>
                <a:lnTo>
                  <a:pt x="0" y="266"/>
                </a:lnTo>
                <a:lnTo>
                  <a:pt x="0" y="266"/>
                </a:lnTo>
                <a:lnTo>
                  <a:pt x="0" y="266"/>
                </a:lnTo>
                <a:lnTo>
                  <a:pt x="0" y="263"/>
                </a:lnTo>
                <a:lnTo>
                  <a:pt x="0" y="263"/>
                </a:lnTo>
                <a:lnTo>
                  <a:pt x="0" y="257"/>
                </a:lnTo>
                <a:lnTo>
                  <a:pt x="0" y="257"/>
                </a:lnTo>
                <a:lnTo>
                  <a:pt x="4" y="253"/>
                </a:lnTo>
                <a:lnTo>
                  <a:pt x="6" y="251"/>
                </a:lnTo>
                <a:lnTo>
                  <a:pt x="6" y="249"/>
                </a:lnTo>
                <a:lnTo>
                  <a:pt x="6" y="249"/>
                </a:lnTo>
                <a:lnTo>
                  <a:pt x="6" y="246"/>
                </a:lnTo>
                <a:lnTo>
                  <a:pt x="8" y="242"/>
                </a:lnTo>
                <a:lnTo>
                  <a:pt x="10" y="242"/>
                </a:lnTo>
                <a:lnTo>
                  <a:pt x="10" y="242"/>
                </a:lnTo>
                <a:lnTo>
                  <a:pt x="19" y="242"/>
                </a:lnTo>
                <a:lnTo>
                  <a:pt x="19" y="242"/>
                </a:lnTo>
                <a:lnTo>
                  <a:pt x="19" y="242"/>
                </a:lnTo>
                <a:lnTo>
                  <a:pt x="19" y="240"/>
                </a:lnTo>
                <a:lnTo>
                  <a:pt x="23" y="240"/>
                </a:lnTo>
                <a:lnTo>
                  <a:pt x="23" y="240"/>
                </a:lnTo>
                <a:lnTo>
                  <a:pt x="25" y="238"/>
                </a:lnTo>
                <a:lnTo>
                  <a:pt x="28" y="238"/>
                </a:lnTo>
                <a:lnTo>
                  <a:pt x="28" y="234"/>
                </a:lnTo>
                <a:lnTo>
                  <a:pt x="28" y="234"/>
                </a:lnTo>
                <a:lnTo>
                  <a:pt x="36" y="234"/>
                </a:lnTo>
                <a:lnTo>
                  <a:pt x="40" y="234"/>
                </a:lnTo>
                <a:lnTo>
                  <a:pt x="42" y="232"/>
                </a:lnTo>
                <a:lnTo>
                  <a:pt x="42" y="232"/>
                </a:lnTo>
                <a:lnTo>
                  <a:pt x="42" y="232"/>
                </a:lnTo>
                <a:lnTo>
                  <a:pt x="36" y="229"/>
                </a:lnTo>
                <a:lnTo>
                  <a:pt x="32" y="225"/>
                </a:lnTo>
                <a:lnTo>
                  <a:pt x="32" y="225"/>
                </a:lnTo>
                <a:lnTo>
                  <a:pt x="34" y="223"/>
                </a:lnTo>
                <a:lnTo>
                  <a:pt x="36" y="221"/>
                </a:lnTo>
                <a:lnTo>
                  <a:pt x="40" y="221"/>
                </a:lnTo>
                <a:lnTo>
                  <a:pt x="40" y="221"/>
                </a:lnTo>
                <a:lnTo>
                  <a:pt x="44" y="221"/>
                </a:lnTo>
                <a:lnTo>
                  <a:pt x="47" y="221"/>
                </a:lnTo>
                <a:lnTo>
                  <a:pt x="47" y="221"/>
                </a:lnTo>
                <a:lnTo>
                  <a:pt x="51" y="219"/>
                </a:lnTo>
                <a:lnTo>
                  <a:pt x="51" y="219"/>
                </a:lnTo>
                <a:lnTo>
                  <a:pt x="53" y="217"/>
                </a:lnTo>
                <a:lnTo>
                  <a:pt x="53" y="217"/>
                </a:lnTo>
                <a:lnTo>
                  <a:pt x="53" y="210"/>
                </a:lnTo>
                <a:lnTo>
                  <a:pt x="53" y="206"/>
                </a:lnTo>
                <a:lnTo>
                  <a:pt x="53" y="206"/>
                </a:lnTo>
                <a:lnTo>
                  <a:pt x="59" y="210"/>
                </a:lnTo>
                <a:lnTo>
                  <a:pt x="62" y="210"/>
                </a:lnTo>
                <a:lnTo>
                  <a:pt x="66" y="210"/>
                </a:lnTo>
                <a:lnTo>
                  <a:pt x="66" y="210"/>
                </a:lnTo>
                <a:lnTo>
                  <a:pt x="66" y="210"/>
                </a:lnTo>
                <a:lnTo>
                  <a:pt x="70" y="204"/>
                </a:lnTo>
                <a:lnTo>
                  <a:pt x="70" y="204"/>
                </a:lnTo>
                <a:lnTo>
                  <a:pt x="72" y="204"/>
                </a:lnTo>
                <a:lnTo>
                  <a:pt x="74" y="202"/>
                </a:lnTo>
                <a:lnTo>
                  <a:pt x="74" y="202"/>
                </a:lnTo>
                <a:lnTo>
                  <a:pt x="76" y="200"/>
                </a:lnTo>
                <a:lnTo>
                  <a:pt x="76" y="200"/>
                </a:lnTo>
                <a:lnTo>
                  <a:pt x="76" y="197"/>
                </a:lnTo>
                <a:lnTo>
                  <a:pt x="78" y="195"/>
                </a:lnTo>
                <a:lnTo>
                  <a:pt x="78" y="193"/>
                </a:lnTo>
                <a:lnTo>
                  <a:pt x="78" y="193"/>
                </a:lnTo>
                <a:lnTo>
                  <a:pt x="78" y="193"/>
                </a:lnTo>
                <a:lnTo>
                  <a:pt x="78" y="191"/>
                </a:lnTo>
                <a:lnTo>
                  <a:pt x="78" y="189"/>
                </a:lnTo>
                <a:lnTo>
                  <a:pt x="78" y="189"/>
                </a:lnTo>
                <a:lnTo>
                  <a:pt x="81" y="187"/>
                </a:lnTo>
                <a:lnTo>
                  <a:pt x="83" y="185"/>
                </a:lnTo>
                <a:lnTo>
                  <a:pt x="85" y="183"/>
                </a:lnTo>
                <a:lnTo>
                  <a:pt x="85" y="183"/>
                </a:lnTo>
                <a:lnTo>
                  <a:pt x="93" y="183"/>
                </a:lnTo>
                <a:lnTo>
                  <a:pt x="93" y="183"/>
                </a:lnTo>
                <a:lnTo>
                  <a:pt x="93" y="183"/>
                </a:lnTo>
                <a:lnTo>
                  <a:pt x="95" y="183"/>
                </a:lnTo>
                <a:lnTo>
                  <a:pt x="95" y="183"/>
                </a:lnTo>
                <a:lnTo>
                  <a:pt x="93" y="179"/>
                </a:lnTo>
                <a:lnTo>
                  <a:pt x="93" y="178"/>
                </a:lnTo>
                <a:lnTo>
                  <a:pt x="89" y="178"/>
                </a:lnTo>
                <a:lnTo>
                  <a:pt x="89" y="178"/>
                </a:lnTo>
                <a:lnTo>
                  <a:pt x="87" y="176"/>
                </a:lnTo>
                <a:lnTo>
                  <a:pt x="85" y="174"/>
                </a:lnTo>
                <a:lnTo>
                  <a:pt x="83" y="174"/>
                </a:lnTo>
                <a:lnTo>
                  <a:pt x="83" y="172"/>
                </a:lnTo>
                <a:lnTo>
                  <a:pt x="83" y="172"/>
                </a:lnTo>
                <a:lnTo>
                  <a:pt x="83" y="172"/>
                </a:lnTo>
                <a:lnTo>
                  <a:pt x="98" y="172"/>
                </a:lnTo>
                <a:lnTo>
                  <a:pt x="98" y="172"/>
                </a:lnTo>
                <a:lnTo>
                  <a:pt x="98" y="170"/>
                </a:lnTo>
                <a:lnTo>
                  <a:pt x="100" y="168"/>
                </a:lnTo>
                <a:lnTo>
                  <a:pt x="102" y="168"/>
                </a:lnTo>
                <a:lnTo>
                  <a:pt x="102" y="168"/>
                </a:lnTo>
                <a:lnTo>
                  <a:pt x="104" y="166"/>
                </a:lnTo>
                <a:lnTo>
                  <a:pt x="104" y="166"/>
                </a:lnTo>
                <a:lnTo>
                  <a:pt x="104" y="164"/>
                </a:lnTo>
                <a:lnTo>
                  <a:pt x="106" y="161"/>
                </a:lnTo>
                <a:lnTo>
                  <a:pt x="108" y="153"/>
                </a:lnTo>
                <a:lnTo>
                  <a:pt x="108" y="145"/>
                </a:lnTo>
                <a:lnTo>
                  <a:pt x="108" y="145"/>
                </a:lnTo>
                <a:lnTo>
                  <a:pt x="108" y="144"/>
                </a:lnTo>
                <a:lnTo>
                  <a:pt x="110" y="144"/>
                </a:lnTo>
                <a:lnTo>
                  <a:pt x="112" y="144"/>
                </a:lnTo>
                <a:lnTo>
                  <a:pt x="112" y="144"/>
                </a:lnTo>
                <a:lnTo>
                  <a:pt x="114" y="142"/>
                </a:lnTo>
                <a:lnTo>
                  <a:pt x="115" y="142"/>
                </a:lnTo>
                <a:lnTo>
                  <a:pt x="115" y="142"/>
                </a:lnTo>
                <a:lnTo>
                  <a:pt x="114" y="138"/>
                </a:lnTo>
                <a:lnTo>
                  <a:pt x="115" y="134"/>
                </a:lnTo>
                <a:lnTo>
                  <a:pt x="115" y="132"/>
                </a:lnTo>
                <a:lnTo>
                  <a:pt x="115" y="132"/>
                </a:lnTo>
                <a:lnTo>
                  <a:pt x="123" y="125"/>
                </a:lnTo>
                <a:lnTo>
                  <a:pt x="123" y="125"/>
                </a:lnTo>
                <a:lnTo>
                  <a:pt x="131" y="117"/>
                </a:lnTo>
                <a:lnTo>
                  <a:pt x="131" y="117"/>
                </a:lnTo>
                <a:lnTo>
                  <a:pt x="132" y="113"/>
                </a:lnTo>
                <a:lnTo>
                  <a:pt x="138" y="113"/>
                </a:lnTo>
                <a:lnTo>
                  <a:pt x="138" y="113"/>
                </a:lnTo>
                <a:lnTo>
                  <a:pt x="140" y="111"/>
                </a:lnTo>
                <a:lnTo>
                  <a:pt x="140" y="108"/>
                </a:lnTo>
                <a:lnTo>
                  <a:pt x="138" y="108"/>
                </a:lnTo>
                <a:lnTo>
                  <a:pt x="138" y="108"/>
                </a:lnTo>
                <a:lnTo>
                  <a:pt x="138" y="106"/>
                </a:lnTo>
                <a:lnTo>
                  <a:pt x="138" y="106"/>
                </a:lnTo>
                <a:lnTo>
                  <a:pt x="136" y="108"/>
                </a:lnTo>
                <a:lnTo>
                  <a:pt x="134" y="108"/>
                </a:lnTo>
                <a:lnTo>
                  <a:pt x="138" y="104"/>
                </a:lnTo>
                <a:lnTo>
                  <a:pt x="138" y="104"/>
                </a:lnTo>
                <a:lnTo>
                  <a:pt x="144" y="96"/>
                </a:lnTo>
                <a:lnTo>
                  <a:pt x="144" y="96"/>
                </a:lnTo>
                <a:lnTo>
                  <a:pt x="144" y="94"/>
                </a:lnTo>
                <a:lnTo>
                  <a:pt x="144" y="94"/>
                </a:lnTo>
                <a:lnTo>
                  <a:pt x="146" y="91"/>
                </a:lnTo>
                <a:lnTo>
                  <a:pt x="146" y="87"/>
                </a:lnTo>
                <a:lnTo>
                  <a:pt x="146" y="87"/>
                </a:lnTo>
                <a:lnTo>
                  <a:pt x="148" y="91"/>
                </a:lnTo>
                <a:lnTo>
                  <a:pt x="148" y="91"/>
                </a:lnTo>
                <a:lnTo>
                  <a:pt x="149" y="87"/>
                </a:lnTo>
                <a:lnTo>
                  <a:pt x="149" y="87"/>
                </a:lnTo>
                <a:lnTo>
                  <a:pt x="151" y="87"/>
                </a:lnTo>
                <a:lnTo>
                  <a:pt x="153" y="87"/>
                </a:lnTo>
                <a:lnTo>
                  <a:pt x="155" y="87"/>
                </a:lnTo>
                <a:lnTo>
                  <a:pt x="155" y="87"/>
                </a:lnTo>
                <a:lnTo>
                  <a:pt x="159" y="87"/>
                </a:lnTo>
                <a:lnTo>
                  <a:pt x="159" y="83"/>
                </a:lnTo>
                <a:lnTo>
                  <a:pt x="159" y="83"/>
                </a:lnTo>
                <a:lnTo>
                  <a:pt x="159" y="81"/>
                </a:lnTo>
                <a:lnTo>
                  <a:pt x="161" y="79"/>
                </a:lnTo>
                <a:lnTo>
                  <a:pt x="161" y="77"/>
                </a:lnTo>
                <a:lnTo>
                  <a:pt x="159" y="77"/>
                </a:lnTo>
                <a:lnTo>
                  <a:pt x="159" y="77"/>
                </a:lnTo>
                <a:lnTo>
                  <a:pt x="155" y="75"/>
                </a:lnTo>
                <a:lnTo>
                  <a:pt x="157" y="75"/>
                </a:lnTo>
                <a:lnTo>
                  <a:pt x="151" y="77"/>
                </a:lnTo>
                <a:lnTo>
                  <a:pt x="151" y="77"/>
                </a:lnTo>
                <a:lnTo>
                  <a:pt x="146" y="77"/>
                </a:lnTo>
                <a:lnTo>
                  <a:pt x="144" y="79"/>
                </a:lnTo>
                <a:lnTo>
                  <a:pt x="140" y="79"/>
                </a:lnTo>
                <a:lnTo>
                  <a:pt x="138" y="79"/>
                </a:lnTo>
                <a:lnTo>
                  <a:pt x="138" y="79"/>
                </a:lnTo>
                <a:lnTo>
                  <a:pt x="134" y="83"/>
                </a:lnTo>
                <a:lnTo>
                  <a:pt x="132" y="85"/>
                </a:lnTo>
                <a:lnTo>
                  <a:pt x="127" y="85"/>
                </a:lnTo>
                <a:lnTo>
                  <a:pt x="127" y="85"/>
                </a:lnTo>
                <a:lnTo>
                  <a:pt x="123" y="87"/>
                </a:lnTo>
                <a:lnTo>
                  <a:pt x="119" y="87"/>
                </a:lnTo>
                <a:lnTo>
                  <a:pt x="115" y="91"/>
                </a:lnTo>
                <a:lnTo>
                  <a:pt x="112" y="89"/>
                </a:lnTo>
                <a:lnTo>
                  <a:pt x="134" y="77"/>
                </a:lnTo>
                <a:lnTo>
                  <a:pt x="142" y="74"/>
                </a:lnTo>
                <a:lnTo>
                  <a:pt x="136" y="68"/>
                </a:lnTo>
                <a:lnTo>
                  <a:pt x="136" y="68"/>
                </a:lnTo>
                <a:lnTo>
                  <a:pt x="134" y="66"/>
                </a:lnTo>
                <a:lnTo>
                  <a:pt x="132" y="66"/>
                </a:lnTo>
                <a:lnTo>
                  <a:pt x="134" y="66"/>
                </a:lnTo>
                <a:lnTo>
                  <a:pt x="134" y="66"/>
                </a:lnTo>
                <a:lnTo>
                  <a:pt x="140" y="62"/>
                </a:lnTo>
                <a:lnTo>
                  <a:pt x="146" y="62"/>
                </a:lnTo>
                <a:lnTo>
                  <a:pt x="146" y="62"/>
                </a:lnTo>
                <a:lnTo>
                  <a:pt x="146" y="62"/>
                </a:lnTo>
                <a:lnTo>
                  <a:pt x="148" y="62"/>
                </a:lnTo>
                <a:lnTo>
                  <a:pt x="148" y="62"/>
                </a:lnTo>
                <a:lnTo>
                  <a:pt x="149" y="62"/>
                </a:lnTo>
                <a:lnTo>
                  <a:pt x="149" y="62"/>
                </a:lnTo>
                <a:lnTo>
                  <a:pt x="155" y="57"/>
                </a:lnTo>
                <a:lnTo>
                  <a:pt x="155" y="57"/>
                </a:lnTo>
                <a:lnTo>
                  <a:pt x="155" y="60"/>
                </a:lnTo>
                <a:lnTo>
                  <a:pt x="155" y="60"/>
                </a:lnTo>
                <a:lnTo>
                  <a:pt x="155" y="64"/>
                </a:lnTo>
                <a:lnTo>
                  <a:pt x="155" y="66"/>
                </a:lnTo>
                <a:lnTo>
                  <a:pt x="157" y="68"/>
                </a:lnTo>
                <a:lnTo>
                  <a:pt x="157" y="68"/>
                </a:lnTo>
                <a:lnTo>
                  <a:pt x="159" y="66"/>
                </a:lnTo>
                <a:lnTo>
                  <a:pt x="159" y="66"/>
                </a:lnTo>
                <a:lnTo>
                  <a:pt x="157" y="62"/>
                </a:lnTo>
                <a:lnTo>
                  <a:pt x="159" y="62"/>
                </a:lnTo>
                <a:lnTo>
                  <a:pt x="161" y="64"/>
                </a:lnTo>
                <a:lnTo>
                  <a:pt x="161" y="64"/>
                </a:lnTo>
                <a:lnTo>
                  <a:pt x="163" y="66"/>
                </a:lnTo>
                <a:lnTo>
                  <a:pt x="165" y="66"/>
                </a:lnTo>
                <a:lnTo>
                  <a:pt x="166" y="66"/>
                </a:lnTo>
                <a:lnTo>
                  <a:pt x="166" y="66"/>
                </a:lnTo>
                <a:lnTo>
                  <a:pt x="166" y="66"/>
                </a:lnTo>
                <a:lnTo>
                  <a:pt x="170" y="66"/>
                </a:lnTo>
                <a:lnTo>
                  <a:pt x="170" y="66"/>
                </a:lnTo>
                <a:lnTo>
                  <a:pt x="170" y="66"/>
                </a:lnTo>
                <a:lnTo>
                  <a:pt x="172" y="64"/>
                </a:lnTo>
                <a:lnTo>
                  <a:pt x="174" y="64"/>
                </a:lnTo>
                <a:lnTo>
                  <a:pt x="176" y="64"/>
                </a:lnTo>
                <a:lnTo>
                  <a:pt x="178" y="62"/>
                </a:lnTo>
                <a:lnTo>
                  <a:pt x="172" y="58"/>
                </a:lnTo>
                <a:lnTo>
                  <a:pt x="172" y="58"/>
                </a:lnTo>
                <a:lnTo>
                  <a:pt x="170" y="58"/>
                </a:lnTo>
                <a:lnTo>
                  <a:pt x="170" y="58"/>
                </a:lnTo>
                <a:lnTo>
                  <a:pt x="168" y="55"/>
                </a:lnTo>
                <a:lnTo>
                  <a:pt x="168" y="55"/>
                </a:lnTo>
                <a:lnTo>
                  <a:pt x="170" y="51"/>
                </a:lnTo>
                <a:lnTo>
                  <a:pt x="172" y="49"/>
                </a:lnTo>
                <a:lnTo>
                  <a:pt x="172" y="49"/>
                </a:lnTo>
                <a:lnTo>
                  <a:pt x="176" y="43"/>
                </a:lnTo>
                <a:lnTo>
                  <a:pt x="182" y="49"/>
                </a:lnTo>
                <a:lnTo>
                  <a:pt x="189" y="53"/>
                </a:lnTo>
                <a:lnTo>
                  <a:pt x="193" y="49"/>
                </a:lnTo>
                <a:lnTo>
                  <a:pt x="193" y="49"/>
                </a:lnTo>
                <a:lnTo>
                  <a:pt x="193" y="49"/>
                </a:lnTo>
                <a:lnTo>
                  <a:pt x="193" y="47"/>
                </a:lnTo>
                <a:lnTo>
                  <a:pt x="193" y="45"/>
                </a:lnTo>
                <a:lnTo>
                  <a:pt x="193" y="45"/>
                </a:lnTo>
                <a:lnTo>
                  <a:pt x="189" y="41"/>
                </a:lnTo>
                <a:lnTo>
                  <a:pt x="193" y="38"/>
                </a:lnTo>
                <a:lnTo>
                  <a:pt x="195" y="28"/>
                </a:lnTo>
                <a:lnTo>
                  <a:pt x="195" y="28"/>
                </a:lnTo>
                <a:lnTo>
                  <a:pt x="195" y="26"/>
                </a:lnTo>
                <a:lnTo>
                  <a:pt x="197" y="24"/>
                </a:lnTo>
                <a:lnTo>
                  <a:pt x="199" y="24"/>
                </a:lnTo>
                <a:lnTo>
                  <a:pt x="199" y="24"/>
                </a:lnTo>
                <a:lnTo>
                  <a:pt x="202" y="24"/>
                </a:lnTo>
                <a:lnTo>
                  <a:pt x="208" y="22"/>
                </a:lnTo>
                <a:lnTo>
                  <a:pt x="208" y="24"/>
                </a:lnTo>
                <a:lnTo>
                  <a:pt x="208" y="24"/>
                </a:lnTo>
                <a:lnTo>
                  <a:pt x="208" y="26"/>
                </a:lnTo>
                <a:lnTo>
                  <a:pt x="210" y="28"/>
                </a:lnTo>
                <a:lnTo>
                  <a:pt x="210" y="28"/>
                </a:lnTo>
                <a:lnTo>
                  <a:pt x="210" y="38"/>
                </a:lnTo>
                <a:lnTo>
                  <a:pt x="214" y="41"/>
                </a:lnTo>
                <a:lnTo>
                  <a:pt x="214" y="41"/>
                </a:lnTo>
                <a:lnTo>
                  <a:pt x="218" y="41"/>
                </a:lnTo>
                <a:lnTo>
                  <a:pt x="219" y="40"/>
                </a:lnTo>
                <a:lnTo>
                  <a:pt x="219" y="40"/>
                </a:lnTo>
                <a:lnTo>
                  <a:pt x="219" y="40"/>
                </a:lnTo>
                <a:lnTo>
                  <a:pt x="219" y="40"/>
                </a:lnTo>
                <a:lnTo>
                  <a:pt x="221" y="36"/>
                </a:lnTo>
                <a:lnTo>
                  <a:pt x="223" y="36"/>
                </a:lnTo>
                <a:lnTo>
                  <a:pt x="223" y="32"/>
                </a:lnTo>
                <a:lnTo>
                  <a:pt x="223" y="30"/>
                </a:lnTo>
                <a:lnTo>
                  <a:pt x="231" y="32"/>
                </a:lnTo>
                <a:lnTo>
                  <a:pt x="231" y="32"/>
                </a:lnTo>
                <a:lnTo>
                  <a:pt x="231" y="32"/>
                </a:lnTo>
                <a:lnTo>
                  <a:pt x="233" y="34"/>
                </a:lnTo>
                <a:lnTo>
                  <a:pt x="235" y="32"/>
                </a:lnTo>
                <a:lnTo>
                  <a:pt x="235" y="32"/>
                </a:lnTo>
                <a:lnTo>
                  <a:pt x="235" y="32"/>
                </a:lnTo>
                <a:lnTo>
                  <a:pt x="235" y="30"/>
                </a:lnTo>
                <a:lnTo>
                  <a:pt x="231" y="28"/>
                </a:lnTo>
                <a:lnTo>
                  <a:pt x="229" y="24"/>
                </a:lnTo>
                <a:lnTo>
                  <a:pt x="229" y="24"/>
                </a:lnTo>
                <a:lnTo>
                  <a:pt x="229" y="22"/>
                </a:lnTo>
                <a:lnTo>
                  <a:pt x="229" y="22"/>
                </a:lnTo>
                <a:lnTo>
                  <a:pt x="229" y="21"/>
                </a:lnTo>
                <a:lnTo>
                  <a:pt x="231" y="19"/>
                </a:lnTo>
                <a:lnTo>
                  <a:pt x="233" y="19"/>
                </a:lnTo>
                <a:lnTo>
                  <a:pt x="235" y="19"/>
                </a:lnTo>
                <a:lnTo>
                  <a:pt x="236" y="19"/>
                </a:lnTo>
                <a:lnTo>
                  <a:pt x="236" y="21"/>
                </a:lnTo>
                <a:lnTo>
                  <a:pt x="236" y="21"/>
                </a:lnTo>
                <a:lnTo>
                  <a:pt x="240" y="24"/>
                </a:lnTo>
                <a:lnTo>
                  <a:pt x="242" y="26"/>
                </a:lnTo>
                <a:lnTo>
                  <a:pt x="244" y="26"/>
                </a:lnTo>
                <a:lnTo>
                  <a:pt x="250" y="24"/>
                </a:lnTo>
                <a:lnTo>
                  <a:pt x="244" y="19"/>
                </a:lnTo>
                <a:lnTo>
                  <a:pt x="244" y="13"/>
                </a:lnTo>
                <a:lnTo>
                  <a:pt x="244" y="13"/>
                </a:lnTo>
                <a:lnTo>
                  <a:pt x="252" y="11"/>
                </a:lnTo>
                <a:lnTo>
                  <a:pt x="252" y="11"/>
                </a:lnTo>
                <a:lnTo>
                  <a:pt x="255" y="11"/>
                </a:lnTo>
                <a:lnTo>
                  <a:pt x="255" y="15"/>
                </a:lnTo>
                <a:lnTo>
                  <a:pt x="255" y="15"/>
                </a:lnTo>
                <a:lnTo>
                  <a:pt x="255" y="21"/>
                </a:lnTo>
                <a:lnTo>
                  <a:pt x="255" y="24"/>
                </a:lnTo>
                <a:lnTo>
                  <a:pt x="263" y="21"/>
                </a:lnTo>
                <a:lnTo>
                  <a:pt x="263" y="21"/>
                </a:lnTo>
                <a:lnTo>
                  <a:pt x="267" y="17"/>
                </a:lnTo>
                <a:lnTo>
                  <a:pt x="267" y="17"/>
                </a:lnTo>
                <a:lnTo>
                  <a:pt x="270" y="11"/>
                </a:lnTo>
                <a:lnTo>
                  <a:pt x="274" y="7"/>
                </a:lnTo>
                <a:lnTo>
                  <a:pt x="274" y="7"/>
                </a:lnTo>
                <a:lnTo>
                  <a:pt x="276" y="7"/>
                </a:lnTo>
                <a:lnTo>
                  <a:pt x="276" y="7"/>
                </a:lnTo>
                <a:lnTo>
                  <a:pt x="282" y="7"/>
                </a:lnTo>
                <a:lnTo>
                  <a:pt x="284" y="5"/>
                </a:lnTo>
                <a:lnTo>
                  <a:pt x="286" y="4"/>
                </a:lnTo>
                <a:lnTo>
                  <a:pt x="293" y="2"/>
                </a:lnTo>
                <a:lnTo>
                  <a:pt x="286" y="13"/>
                </a:lnTo>
                <a:lnTo>
                  <a:pt x="286" y="13"/>
                </a:lnTo>
                <a:lnTo>
                  <a:pt x="284" y="15"/>
                </a:lnTo>
                <a:lnTo>
                  <a:pt x="282" y="17"/>
                </a:lnTo>
                <a:lnTo>
                  <a:pt x="282" y="19"/>
                </a:lnTo>
                <a:lnTo>
                  <a:pt x="282" y="19"/>
                </a:lnTo>
                <a:lnTo>
                  <a:pt x="282" y="21"/>
                </a:lnTo>
                <a:lnTo>
                  <a:pt x="284" y="21"/>
                </a:lnTo>
                <a:lnTo>
                  <a:pt x="286" y="22"/>
                </a:lnTo>
                <a:lnTo>
                  <a:pt x="284" y="24"/>
                </a:lnTo>
                <a:lnTo>
                  <a:pt x="284" y="24"/>
                </a:lnTo>
                <a:lnTo>
                  <a:pt x="282" y="26"/>
                </a:lnTo>
                <a:lnTo>
                  <a:pt x="282" y="28"/>
                </a:lnTo>
                <a:lnTo>
                  <a:pt x="286" y="28"/>
                </a:lnTo>
                <a:lnTo>
                  <a:pt x="286" y="28"/>
                </a:lnTo>
                <a:lnTo>
                  <a:pt x="286" y="28"/>
                </a:lnTo>
                <a:lnTo>
                  <a:pt x="286" y="28"/>
                </a:lnTo>
                <a:lnTo>
                  <a:pt x="289" y="24"/>
                </a:lnTo>
                <a:lnTo>
                  <a:pt x="289" y="24"/>
                </a:lnTo>
                <a:lnTo>
                  <a:pt x="291" y="24"/>
                </a:lnTo>
                <a:lnTo>
                  <a:pt x="291" y="24"/>
                </a:lnTo>
                <a:lnTo>
                  <a:pt x="291" y="22"/>
                </a:lnTo>
                <a:lnTo>
                  <a:pt x="293" y="21"/>
                </a:lnTo>
                <a:lnTo>
                  <a:pt x="297" y="19"/>
                </a:lnTo>
                <a:lnTo>
                  <a:pt x="297" y="11"/>
                </a:lnTo>
                <a:lnTo>
                  <a:pt x="297" y="7"/>
                </a:lnTo>
                <a:lnTo>
                  <a:pt x="297" y="7"/>
                </a:lnTo>
                <a:lnTo>
                  <a:pt x="301" y="4"/>
                </a:lnTo>
                <a:lnTo>
                  <a:pt x="303" y="0"/>
                </a:lnTo>
                <a:lnTo>
                  <a:pt x="303" y="0"/>
                </a:lnTo>
                <a:lnTo>
                  <a:pt x="303" y="2"/>
                </a:lnTo>
                <a:lnTo>
                  <a:pt x="303" y="2"/>
                </a:lnTo>
                <a:lnTo>
                  <a:pt x="303" y="7"/>
                </a:lnTo>
                <a:lnTo>
                  <a:pt x="303" y="7"/>
                </a:lnTo>
                <a:lnTo>
                  <a:pt x="303" y="11"/>
                </a:lnTo>
                <a:lnTo>
                  <a:pt x="305" y="15"/>
                </a:lnTo>
                <a:lnTo>
                  <a:pt x="308" y="19"/>
                </a:lnTo>
                <a:lnTo>
                  <a:pt x="308" y="19"/>
                </a:lnTo>
                <a:lnTo>
                  <a:pt x="308" y="19"/>
                </a:lnTo>
                <a:lnTo>
                  <a:pt x="308" y="19"/>
                </a:lnTo>
                <a:lnTo>
                  <a:pt x="312" y="17"/>
                </a:lnTo>
                <a:lnTo>
                  <a:pt x="312" y="17"/>
                </a:lnTo>
                <a:lnTo>
                  <a:pt x="312" y="11"/>
                </a:lnTo>
                <a:lnTo>
                  <a:pt x="314" y="9"/>
                </a:lnTo>
                <a:lnTo>
                  <a:pt x="312" y="7"/>
                </a:lnTo>
                <a:lnTo>
                  <a:pt x="312" y="7"/>
                </a:lnTo>
                <a:lnTo>
                  <a:pt x="312" y="7"/>
                </a:lnTo>
                <a:lnTo>
                  <a:pt x="312" y="7"/>
                </a:lnTo>
                <a:lnTo>
                  <a:pt x="314" y="4"/>
                </a:lnTo>
                <a:lnTo>
                  <a:pt x="316" y="2"/>
                </a:lnTo>
                <a:lnTo>
                  <a:pt x="320" y="2"/>
                </a:lnTo>
                <a:lnTo>
                  <a:pt x="320" y="2"/>
                </a:lnTo>
                <a:lnTo>
                  <a:pt x="322" y="2"/>
                </a:lnTo>
                <a:lnTo>
                  <a:pt x="323" y="4"/>
                </a:lnTo>
                <a:lnTo>
                  <a:pt x="325" y="5"/>
                </a:lnTo>
                <a:lnTo>
                  <a:pt x="327" y="7"/>
                </a:lnTo>
                <a:lnTo>
                  <a:pt x="327" y="15"/>
                </a:lnTo>
                <a:lnTo>
                  <a:pt x="327" y="15"/>
                </a:lnTo>
                <a:lnTo>
                  <a:pt x="329" y="19"/>
                </a:lnTo>
                <a:lnTo>
                  <a:pt x="329" y="21"/>
                </a:lnTo>
                <a:lnTo>
                  <a:pt x="331" y="19"/>
                </a:lnTo>
                <a:lnTo>
                  <a:pt x="331" y="19"/>
                </a:lnTo>
                <a:lnTo>
                  <a:pt x="331" y="11"/>
                </a:lnTo>
                <a:lnTo>
                  <a:pt x="331" y="11"/>
                </a:lnTo>
                <a:lnTo>
                  <a:pt x="333" y="11"/>
                </a:lnTo>
                <a:lnTo>
                  <a:pt x="333" y="11"/>
                </a:lnTo>
                <a:lnTo>
                  <a:pt x="339" y="9"/>
                </a:lnTo>
                <a:lnTo>
                  <a:pt x="339" y="7"/>
                </a:lnTo>
                <a:lnTo>
                  <a:pt x="339" y="7"/>
                </a:lnTo>
                <a:lnTo>
                  <a:pt x="340" y="11"/>
                </a:lnTo>
                <a:lnTo>
                  <a:pt x="342" y="11"/>
                </a:lnTo>
                <a:lnTo>
                  <a:pt x="344" y="13"/>
                </a:lnTo>
                <a:lnTo>
                  <a:pt x="344" y="13"/>
                </a:lnTo>
                <a:lnTo>
                  <a:pt x="348" y="13"/>
                </a:lnTo>
                <a:lnTo>
                  <a:pt x="352" y="15"/>
                </a:lnTo>
                <a:lnTo>
                  <a:pt x="356" y="17"/>
                </a:lnTo>
                <a:lnTo>
                  <a:pt x="356" y="17"/>
                </a:lnTo>
                <a:lnTo>
                  <a:pt x="357" y="22"/>
                </a:lnTo>
                <a:lnTo>
                  <a:pt x="363" y="22"/>
                </a:lnTo>
                <a:lnTo>
                  <a:pt x="365" y="22"/>
                </a:lnTo>
                <a:lnTo>
                  <a:pt x="356" y="26"/>
                </a:lnTo>
                <a:lnTo>
                  <a:pt x="346" y="28"/>
                </a:lnTo>
                <a:lnTo>
                  <a:pt x="346" y="28"/>
                </a:lnTo>
                <a:lnTo>
                  <a:pt x="344" y="28"/>
                </a:lnTo>
                <a:lnTo>
                  <a:pt x="342" y="30"/>
                </a:lnTo>
                <a:lnTo>
                  <a:pt x="340" y="28"/>
                </a:lnTo>
                <a:lnTo>
                  <a:pt x="340" y="28"/>
                </a:lnTo>
                <a:lnTo>
                  <a:pt x="339" y="28"/>
                </a:lnTo>
                <a:lnTo>
                  <a:pt x="337" y="28"/>
                </a:lnTo>
                <a:lnTo>
                  <a:pt x="335" y="28"/>
                </a:lnTo>
                <a:lnTo>
                  <a:pt x="331" y="28"/>
                </a:lnTo>
                <a:lnTo>
                  <a:pt x="340" y="34"/>
                </a:lnTo>
                <a:lnTo>
                  <a:pt x="340" y="34"/>
                </a:lnTo>
                <a:lnTo>
                  <a:pt x="340" y="36"/>
                </a:lnTo>
                <a:lnTo>
                  <a:pt x="342" y="38"/>
                </a:lnTo>
                <a:lnTo>
                  <a:pt x="342" y="38"/>
                </a:lnTo>
                <a:lnTo>
                  <a:pt x="342" y="38"/>
                </a:lnTo>
                <a:lnTo>
                  <a:pt x="342" y="38"/>
                </a:lnTo>
                <a:lnTo>
                  <a:pt x="344" y="38"/>
                </a:lnTo>
                <a:lnTo>
                  <a:pt x="346" y="38"/>
                </a:lnTo>
                <a:lnTo>
                  <a:pt x="352" y="38"/>
                </a:lnTo>
                <a:lnTo>
                  <a:pt x="357" y="40"/>
                </a:lnTo>
                <a:lnTo>
                  <a:pt x="357" y="40"/>
                </a:lnTo>
                <a:lnTo>
                  <a:pt x="357" y="40"/>
                </a:lnTo>
                <a:lnTo>
                  <a:pt x="357" y="40"/>
                </a:lnTo>
                <a:close/>
              </a:path>
            </a:pathLst>
          </a:custGeom>
          <a:solidFill>
            <a:schemeClr val="bg1">
              <a:lumMod val="85000"/>
            </a:schemeClr>
          </a:solidFill>
          <a:ln w="635" cap="rnd">
            <a:solidFill>
              <a:schemeClr val="bg1">
                <a:alpha val="17000"/>
              </a:schemeClr>
            </a:solidFill>
            <a:round/>
            <a:headEnd/>
            <a:tailEnd/>
          </a:ln>
        </p:spPr>
        <p:txBody>
          <a:bodyPr/>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81" name="Freeform 279"/>
          <p:cNvSpPr>
            <a:spLocks/>
          </p:cNvSpPr>
          <p:nvPr userDrawn="1"/>
        </p:nvSpPr>
        <p:spPr bwMode="auto">
          <a:xfrm>
            <a:off x="1448009" y="2003679"/>
            <a:ext cx="747147" cy="599432"/>
          </a:xfrm>
          <a:custGeom>
            <a:avLst/>
            <a:gdLst>
              <a:gd name="T0" fmla="*/ 320 w 367"/>
              <a:gd name="T1" fmla="*/ 28 h 346"/>
              <a:gd name="T2" fmla="*/ 231 w 367"/>
              <a:gd name="T3" fmla="*/ 51 h 346"/>
              <a:gd name="T4" fmla="*/ 159 w 367"/>
              <a:gd name="T5" fmla="*/ 104 h 346"/>
              <a:gd name="T6" fmla="*/ 100 w 367"/>
              <a:gd name="T7" fmla="*/ 214 h 346"/>
              <a:gd name="T8" fmla="*/ 96 w 367"/>
              <a:gd name="T9" fmla="*/ 302 h 346"/>
              <a:gd name="T10" fmla="*/ 81 w 367"/>
              <a:gd name="T11" fmla="*/ 308 h 346"/>
              <a:gd name="T12" fmla="*/ 61 w 367"/>
              <a:gd name="T13" fmla="*/ 335 h 346"/>
              <a:gd name="T14" fmla="*/ 30 w 367"/>
              <a:gd name="T15" fmla="*/ 346 h 346"/>
              <a:gd name="T16" fmla="*/ 17 w 367"/>
              <a:gd name="T17" fmla="*/ 333 h 346"/>
              <a:gd name="T18" fmla="*/ 10 w 367"/>
              <a:gd name="T19" fmla="*/ 321 h 346"/>
              <a:gd name="T20" fmla="*/ 17 w 367"/>
              <a:gd name="T21" fmla="*/ 310 h 346"/>
              <a:gd name="T22" fmla="*/ 13 w 367"/>
              <a:gd name="T23" fmla="*/ 301 h 346"/>
              <a:gd name="T24" fmla="*/ 11 w 367"/>
              <a:gd name="T25" fmla="*/ 291 h 346"/>
              <a:gd name="T26" fmla="*/ 2 w 367"/>
              <a:gd name="T27" fmla="*/ 282 h 346"/>
              <a:gd name="T28" fmla="*/ 4 w 367"/>
              <a:gd name="T29" fmla="*/ 270 h 346"/>
              <a:gd name="T30" fmla="*/ 0 w 367"/>
              <a:gd name="T31" fmla="*/ 257 h 346"/>
              <a:gd name="T32" fmla="*/ 10 w 367"/>
              <a:gd name="T33" fmla="*/ 242 h 346"/>
              <a:gd name="T34" fmla="*/ 28 w 367"/>
              <a:gd name="T35" fmla="*/ 234 h 346"/>
              <a:gd name="T36" fmla="*/ 32 w 367"/>
              <a:gd name="T37" fmla="*/ 225 h 346"/>
              <a:gd name="T38" fmla="*/ 51 w 367"/>
              <a:gd name="T39" fmla="*/ 219 h 346"/>
              <a:gd name="T40" fmla="*/ 66 w 367"/>
              <a:gd name="T41" fmla="*/ 210 h 346"/>
              <a:gd name="T42" fmla="*/ 76 w 367"/>
              <a:gd name="T43" fmla="*/ 197 h 346"/>
              <a:gd name="T44" fmla="*/ 83 w 367"/>
              <a:gd name="T45" fmla="*/ 185 h 346"/>
              <a:gd name="T46" fmla="*/ 93 w 367"/>
              <a:gd name="T47" fmla="*/ 178 h 346"/>
              <a:gd name="T48" fmla="*/ 98 w 367"/>
              <a:gd name="T49" fmla="*/ 172 h 346"/>
              <a:gd name="T50" fmla="*/ 106 w 367"/>
              <a:gd name="T51" fmla="*/ 161 h 346"/>
              <a:gd name="T52" fmla="*/ 115 w 367"/>
              <a:gd name="T53" fmla="*/ 142 h 346"/>
              <a:gd name="T54" fmla="*/ 131 w 367"/>
              <a:gd name="T55" fmla="*/ 117 h 346"/>
              <a:gd name="T56" fmla="*/ 138 w 367"/>
              <a:gd name="T57" fmla="*/ 106 h 346"/>
              <a:gd name="T58" fmla="*/ 146 w 367"/>
              <a:gd name="T59" fmla="*/ 91 h 346"/>
              <a:gd name="T60" fmla="*/ 155 w 367"/>
              <a:gd name="T61" fmla="*/ 87 h 346"/>
              <a:gd name="T62" fmla="*/ 159 w 367"/>
              <a:gd name="T63" fmla="*/ 77 h 346"/>
              <a:gd name="T64" fmla="*/ 138 w 367"/>
              <a:gd name="T65" fmla="*/ 79 h 346"/>
              <a:gd name="T66" fmla="*/ 134 w 367"/>
              <a:gd name="T67" fmla="*/ 77 h 346"/>
              <a:gd name="T68" fmla="*/ 146 w 367"/>
              <a:gd name="T69" fmla="*/ 62 h 346"/>
              <a:gd name="T70" fmla="*/ 155 w 367"/>
              <a:gd name="T71" fmla="*/ 60 h 346"/>
              <a:gd name="T72" fmla="*/ 159 w 367"/>
              <a:gd name="T73" fmla="*/ 62 h 346"/>
              <a:gd name="T74" fmla="*/ 170 w 367"/>
              <a:gd name="T75" fmla="*/ 66 h 346"/>
              <a:gd name="T76" fmla="*/ 170 w 367"/>
              <a:gd name="T77" fmla="*/ 58 h 346"/>
              <a:gd name="T78" fmla="*/ 193 w 367"/>
              <a:gd name="T79" fmla="*/ 49 h 346"/>
              <a:gd name="T80" fmla="*/ 195 w 367"/>
              <a:gd name="T81" fmla="*/ 28 h 346"/>
              <a:gd name="T82" fmla="*/ 208 w 367"/>
              <a:gd name="T83" fmla="*/ 26 h 346"/>
              <a:gd name="T84" fmla="*/ 219 w 367"/>
              <a:gd name="T85" fmla="*/ 40 h 346"/>
              <a:gd name="T86" fmla="*/ 233 w 367"/>
              <a:gd name="T87" fmla="*/ 34 h 346"/>
              <a:gd name="T88" fmla="*/ 229 w 367"/>
              <a:gd name="T89" fmla="*/ 22 h 346"/>
              <a:gd name="T90" fmla="*/ 242 w 367"/>
              <a:gd name="T91" fmla="*/ 26 h 346"/>
              <a:gd name="T92" fmla="*/ 255 w 367"/>
              <a:gd name="T93" fmla="*/ 15 h 346"/>
              <a:gd name="T94" fmla="*/ 274 w 367"/>
              <a:gd name="T95" fmla="*/ 7 h 346"/>
              <a:gd name="T96" fmla="*/ 286 w 367"/>
              <a:gd name="T97" fmla="*/ 13 h 346"/>
              <a:gd name="T98" fmla="*/ 284 w 367"/>
              <a:gd name="T99" fmla="*/ 24 h 346"/>
              <a:gd name="T100" fmla="*/ 291 w 367"/>
              <a:gd name="T101" fmla="*/ 24 h 346"/>
              <a:gd name="T102" fmla="*/ 303 w 367"/>
              <a:gd name="T103" fmla="*/ 0 h 346"/>
              <a:gd name="T104" fmla="*/ 308 w 367"/>
              <a:gd name="T105" fmla="*/ 19 h 346"/>
              <a:gd name="T106" fmla="*/ 312 w 367"/>
              <a:gd name="T107" fmla="*/ 7 h 346"/>
              <a:gd name="T108" fmla="*/ 327 w 367"/>
              <a:gd name="T109" fmla="*/ 7 h 346"/>
              <a:gd name="T110" fmla="*/ 333 w 367"/>
              <a:gd name="T111" fmla="*/ 11 h 346"/>
              <a:gd name="T112" fmla="*/ 348 w 367"/>
              <a:gd name="T113" fmla="*/ 13 h 346"/>
              <a:gd name="T114" fmla="*/ 346 w 367"/>
              <a:gd name="T115" fmla="*/ 28 h 346"/>
              <a:gd name="T116" fmla="*/ 340 w 367"/>
              <a:gd name="T117" fmla="*/ 34 h 346"/>
              <a:gd name="T118" fmla="*/ 352 w 367"/>
              <a:gd name="T119" fmla="*/ 38 h 3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67" h="346">
                <a:moveTo>
                  <a:pt x="357" y="40"/>
                </a:moveTo>
                <a:lnTo>
                  <a:pt x="357" y="40"/>
                </a:lnTo>
                <a:lnTo>
                  <a:pt x="367" y="41"/>
                </a:lnTo>
                <a:lnTo>
                  <a:pt x="363" y="45"/>
                </a:lnTo>
                <a:lnTo>
                  <a:pt x="354" y="45"/>
                </a:lnTo>
                <a:lnTo>
                  <a:pt x="350" y="49"/>
                </a:lnTo>
                <a:lnTo>
                  <a:pt x="340" y="49"/>
                </a:lnTo>
                <a:lnTo>
                  <a:pt x="339" y="41"/>
                </a:lnTo>
                <a:lnTo>
                  <a:pt x="320" y="28"/>
                </a:lnTo>
                <a:lnTo>
                  <a:pt x="312" y="32"/>
                </a:lnTo>
                <a:lnTo>
                  <a:pt x="299" y="32"/>
                </a:lnTo>
                <a:lnTo>
                  <a:pt x="291" y="45"/>
                </a:lnTo>
                <a:lnTo>
                  <a:pt x="289" y="62"/>
                </a:lnTo>
                <a:lnTo>
                  <a:pt x="282" y="62"/>
                </a:lnTo>
                <a:lnTo>
                  <a:pt x="278" y="74"/>
                </a:lnTo>
                <a:lnTo>
                  <a:pt x="263" y="66"/>
                </a:lnTo>
                <a:lnTo>
                  <a:pt x="244" y="66"/>
                </a:lnTo>
                <a:lnTo>
                  <a:pt x="231" y="51"/>
                </a:lnTo>
                <a:lnTo>
                  <a:pt x="223" y="60"/>
                </a:lnTo>
                <a:lnTo>
                  <a:pt x="214" y="60"/>
                </a:lnTo>
                <a:lnTo>
                  <a:pt x="216" y="74"/>
                </a:lnTo>
                <a:lnTo>
                  <a:pt x="208" y="81"/>
                </a:lnTo>
                <a:lnTo>
                  <a:pt x="183" y="74"/>
                </a:lnTo>
                <a:lnTo>
                  <a:pt x="187" y="85"/>
                </a:lnTo>
                <a:lnTo>
                  <a:pt x="182" y="91"/>
                </a:lnTo>
                <a:lnTo>
                  <a:pt x="172" y="87"/>
                </a:lnTo>
                <a:lnTo>
                  <a:pt x="159" y="104"/>
                </a:lnTo>
                <a:lnTo>
                  <a:pt x="161" y="115"/>
                </a:lnTo>
                <a:lnTo>
                  <a:pt x="148" y="128"/>
                </a:lnTo>
                <a:lnTo>
                  <a:pt x="146" y="140"/>
                </a:lnTo>
                <a:lnTo>
                  <a:pt x="138" y="140"/>
                </a:lnTo>
                <a:lnTo>
                  <a:pt x="136" y="166"/>
                </a:lnTo>
                <a:lnTo>
                  <a:pt x="123" y="181"/>
                </a:lnTo>
                <a:lnTo>
                  <a:pt x="131" y="197"/>
                </a:lnTo>
                <a:lnTo>
                  <a:pt x="115" y="197"/>
                </a:lnTo>
                <a:lnTo>
                  <a:pt x="100" y="214"/>
                </a:lnTo>
                <a:lnTo>
                  <a:pt x="104" y="221"/>
                </a:lnTo>
                <a:lnTo>
                  <a:pt x="104" y="255"/>
                </a:lnTo>
                <a:lnTo>
                  <a:pt x="114" y="263"/>
                </a:lnTo>
                <a:lnTo>
                  <a:pt x="114" y="270"/>
                </a:lnTo>
                <a:lnTo>
                  <a:pt x="104" y="272"/>
                </a:lnTo>
                <a:lnTo>
                  <a:pt x="104" y="278"/>
                </a:lnTo>
                <a:lnTo>
                  <a:pt x="108" y="282"/>
                </a:lnTo>
                <a:lnTo>
                  <a:pt x="108" y="297"/>
                </a:lnTo>
                <a:lnTo>
                  <a:pt x="96" y="302"/>
                </a:lnTo>
                <a:lnTo>
                  <a:pt x="96" y="323"/>
                </a:lnTo>
                <a:lnTo>
                  <a:pt x="89" y="323"/>
                </a:lnTo>
                <a:lnTo>
                  <a:pt x="85" y="319"/>
                </a:lnTo>
                <a:lnTo>
                  <a:pt x="85" y="319"/>
                </a:lnTo>
                <a:lnTo>
                  <a:pt x="83" y="316"/>
                </a:lnTo>
                <a:lnTo>
                  <a:pt x="83" y="316"/>
                </a:lnTo>
                <a:lnTo>
                  <a:pt x="81" y="314"/>
                </a:lnTo>
                <a:lnTo>
                  <a:pt x="81" y="312"/>
                </a:lnTo>
                <a:lnTo>
                  <a:pt x="81" y="308"/>
                </a:lnTo>
                <a:lnTo>
                  <a:pt x="79" y="306"/>
                </a:lnTo>
                <a:lnTo>
                  <a:pt x="78" y="314"/>
                </a:lnTo>
                <a:lnTo>
                  <a:pt x="74" y="319"/>
                </a:lnTo>
                <a:lnTo>
                  <a:pt x="72" y="319"/>
                </a:lnTo>
                <a:lnTo>
                  <a:pt x="66" y="319"/>
                </a:lnTo>
                <a:lnTo>
                  <a:pt x="62" y="331"/>
                </a:lnTo>
                <a:lnTo>
                  <a:pt x="62" y="331"/>
                </a:lnTo>
                <a:lnTo>
                  <a:pt x="62" y="333"/>
                </a:lnTo>
                <a:lnTo>
                  <a:pt x="61" y="335"/>
                </a:lnTo>
                <a:lnTo>
                  <a:pt x="59" y="336"/>
                </a:lnTo>
                <a:lnTo>
                  <a:pt x="57" y="336"/>
                </a:lnTo>
                <a:lnTo>
                  <a:pt x="57" y="336"/>
                </a:lnTo>
                <a:lnTo>
                  <a:pt x="55" y="336"/>
                </a:lnTo>
                <a:lnTo>
                  <a:pt x="51" y="338"/>
                </a:lnTo>
                <a:lnTo>
                  <a:pt x="47" y="342"/>
                </a:lnTo>
                <a:lnTo>
                  <a:pt x="44" y="346"/>
                </a:lnTo>
                <a:lnTo>
                  <a:pt x="38" y="346"/>
                </a:lnTo>
                <a:lnTo>
                  <a:pt x="30" y="346"/>
                </a:lnTo>
                <a:lnTo>
                  <a:pt x="25" y="344"/>
                </a:lnTo>
                <a:lnTo>
                  <a:pt x="25" y="344"/>
                </a:lnTo>
                <a:lnTo>
                  <a:pt x="25" y="342"/>
                </a:lnTo>
                <a:lnTo>
                  <a:pt x="21" y="338"/>
                </a:lnTo>
                <a:lnTo>
                  <a:pt x="21" y="338"/>
                </a:lnTo>
                <a:lnTo>
                  <a:pt x="19" y="335"/>
                </a:lnTo>
                <a:lnTo>
                  <a:pt x="17" y="333"/>
                </a:lnTo>
                <a:lnTo>
                  <a:pt x="17" y="333"/>
                </a:lnTo>
                <a:lnTo>
                  <a:pt x="17" y="333"/>
                </a:lnTo>
                <a:lnTo>
                  <a:pt x="15" y="331"/>
                </a:lnTo>
                <a:lnTo>
                  <a:pt x="11" y="331"/>
                </a:lnTo>
                <a:lnTo>
                  <a:pt x="10" y="329"/>
                </a:lnTo>
                <a:lnTo>
                  <a:pt x="10" y="327"/>
                </a:lnTo>
                <a:lnTo>
                  <a:pt x="10" y="327"/>
                </a:lnTo>
                <a:lnTo>
                  <a:pt x="8" y="325"/>
                </a:lnTo>
                <a:lnTo>
                  <a:pt x="8" y="323"/>
                </a:lnTo>
                <a:lnTo>
                  <a:pt x="10" y="321"/>
                </a:lnTo>
                <a:lnTo>
                  <a:pt x="10" y="321"/>
                </a:lnTo>
                <a:lnTo>
                  <a:pt x="11" y="321"/>
                </a:lnTo>
                <a:lnTo>
                  <a:pt x="11" y="321"/>
                </a:lnTo>
                <a:lnTo>
                  <a:pt x="13" y="323"/>
                </a:lnTo>
                <a:lnTo>
                  <a:pt x="19" y="323"/>
                </a:lnTo>
                <a:lnTo>
                  <a:pt x="19" y="323"/>
                </a:lnTo>
                <a:lnTo>
                  <a:pt x="19" y="314"/>
                </a:lnTo>
                <a:lnTo>
                  <a:pt x="19" y="314"/>
                </a:lnTo>
                <a:lnTo>
                  <a:pt x="19" y="312"/>
                </a:lnTo>
                <a:lnTo>
                  <a:pt x="17" y="310"/>
                </a:lnTo>
                <a:lnTo>
                  <a:pt x="15" y="310"/>
                </a:lnTo>
                <a:lnTo>
                  <a:pt x="15" y="310"/>
                </a:lnTo>
                <a:lnTo>
                  <a:pt x="15" y="310"/>
                </a:lnTo>
                <a:lnTo>
                  <a:pt x="8" y="316"/>
                </a:lnTo>
                <a:lnTo>
                  <a:pt x="2" y="314"/>
                </a:lnTo>
                <a:lnTo>
                  <a:pt x="6" y="304"/>
                </a:lnTo>
                <a:lnTo>
                  <a:pt x="6" y="299"/>
                </a:lnTo>
                <a:lnTo>
                  <a:pt x="11" y="304"/>
                </a:lnTo>
                <a:lnTo>
                  <a:pt x="13" y="301"/>
                </a:lnTo>
                <a:lnTo>
                  <a:pt x="13" y="301"/>
                </a:lnTo>
                <a:lnTo>
                  <a:pt x="17" y="301"/>
                </a:lnTo>
                <a:lnTo>
                  <a:pt x="19" y="299"/>
                </a:lnTo>
                <a:lnTo>
                  <a:pt x="19" y="297"/>
                </a:lnTo>
                <a:lnTo>
                  <a:pt x="19" y="295"/>
                </a:lnTo>
                <a:lnTo>
                  <a:pt x="19" y="295"/>
                </a:lnTo>
                <a:lnTo>
                  <a:pt x="15" y="293"/>
                </a:lnTo>
                <a:lnTo>
                  <a:pt x="13" y="291"/>
                </a:lnTo>
                <a:lnTo>
                  <a:pt x="11" y="291"/>
                </a:lnTo>
                <a:lnTo>
                  <a:pt x="10" y="291"/>
                </a:lnTo>
                <a:lnTo>
                  <a:pt x="10" y="291"/>
                </a:lnTo>
                <a:lnTo>
                  <a:pt x="8" y="289"/>
                </a:lnTo>
                <a:lnTo>
                  <a:pt x="6" y="289"/>
                </a:lnTo>
                <a:lnTo>
                  <a:pt x="2" y="289"/>
                </a:lnTo>
                <a:lnTo>
                  <a:pt x="2" y="289"/>
                </a:lnTo>
                <a:lnTo>
                  <a:pt x="2" y="284"/>
                </a:lnTo>
                <a:lnTo>
                  <a:pt x="2" y="284"/>
                </a:lnTo>
                <a:lnTo>
                  <a:pt x="2" y="282"/>
                </a:lnTo>
                <a:lnTo>
                  <a:pt x="4" y="280"/>
                </a:lnTo>
                <a:lnTo>
                  <a:pt x="4" y="278"/>
                </a:lnTo>
                <a:lnTo>
                  <a:pt x="4" y="278"/>
                </a:lnTo>
                <a:lnTo>
                  <a:pt x="6" y="276"/>
                </a:lnTo>
                <a:lnTo>
                  <a:pt x="8" y="276"/>
                </a:lnTo>
                <a:lnTo>
                  <a:pt x="8" y="274"/>
                </a:lnTo>
                <a:lnTo>
                  <a:pt x="8" y="274"/>
                </a:lnTo>
                <a:lnTo>
                  <a:pt x="4" y="270"/>
                </a:lnTo>
                <a:lnTo>
                  <a:pt x="4" y="270"/>
                </a:lnTo>
                <a:lnTo>
                  <a:pt x="0" y="268"/>
                </a:lnTo>
                <a:lnTo>
                  <a:pt x="0" y="266"/>
                </a:lnTo>
                <a:lnTo>
                  <a:pt x="0" y="266"/>
                </a:lnTo>
                <a:lnTo>
                  <a:pt x="0" y="266"/>
                </a:lnTo>
                <a:lnTo>
                  <a:pt x="0" y="266"/>
                </a:lnTo>
                <a:lnTo>
                  <a:pt x="0" y="266"/>
                </a:lnTo>
                <a:lnTo>
                  <a:pt x="0" y="263"/>
                </a:lnTo>
                <a:lnTo>
                  <a:pt x="0" y="263"/>
                </a:lnTo>
                <a:lnTo>
                  <a:pt x="0" y="257"/>
                </a:lnTo>
                <a:lnTo>
                  <a:pt x="0" y="257"/>
                </a:lnTo>
                <a:lnTo>
                  <a:pt x="4" y="253"/>
                </a:lnTo>
                <a:lnTo>
                  <a:pt x="6" y="251"/>
                </a:lnTo>
                <a:lnTo>
                  <a:pt x="6" y="249"/>
                </a:lnTo>
                <a:lnTo>
                  <a:pt x="6" y="249"/>
                </a:lnTo>
                <a:lnTo>
                  <a:pt x="6" y="246"/>
                </a:lnTo>
                <a:lnTo>
                  <a:pt x="8" y="242"/>
                </a:lnTo>
                <a:lnTo>
                  <a:pt x="10" y="242"/>
                </a:lnTo>
                <a:lnTo>
                  <a:pt x="10" y="242"/>
                </a:lnTo>
                <a:lnTo>
                  <a:pt x="19" y="242"/>
                </a:lnTo>
                <a:lnTo>
                  <a:pt x="19" y="242"/>
                </a:lnTo>
                <a:lnTo>
                  <a:pt x="19" y="242"/>
                </a:lnTo>
                <a:lnTo>
                  <a:pt x="19" y="240"/>
                </a:lnTo>
                <a:lnTo>
                  <a:pt x="23" y="240"/>
                </a:lnTo>
                <a:lnTo>
                  <a:pt x="23" y="240"/>
                </a:lnTo>
                <a:lnTo>
                  <a:pt x="25" y="238"/>
                </a:lnTo>
                <a:lnTo>
                  <a:pt x="28" y="238"/>
                </a:lnTo>
                <a:lnTo>
                  <a:pt x="28" y="234"/>
                </a:lnTo>
                <a:lnTo>
                  <a:pt x="28" y="234"/>
                </a:lnTo>
                <a:lnTo>
                  <a:pt x="36" y="234"/>
                </a:lnTo>
                <a:lnTo>
                  <a:pt x="40" y="234"/>
                </a:lnTo>
                <a:lnTo>
                  <a:pt x="42" y="232"/>
                </a:lnTo>
                <a:lnTo>
                  <a:pt x="42" y="232"/>
                </a:lnTo>
                <a:lnTo>
                  <a:pt x="42" y="232"/>
                </a:lnTo>
                <a:lnTo>
                  <a:pt x="36" y="229"/>
                </a:lnTo>
                <a:lnTo>
                  <a:pt x="32" y="225"/>
                </a:lnTo>
                <a:lnTo>
                  <a:pt x="32" y="225"/>
                </a:lnTo>
                <a:lnTo>
                  <a:pt x="34" y="223"/>
                </a:lnTo>
                <a:lnTo>
                  <a:pt x="36" y="221"/>
                </a:lnTo>
                <a:lnTo>
                  <a:pt x="40" y="221"/>
                </a:lnTo>
                <a:lnTo>
                  <a:pt x="40" y="221"/>
                </a:lnTo>
                <a:lnTo>
                  <a:pt x="44" y="221"/>
                </a:lnTo>
                <a:lnTo>
                  <a:pt x="47" y="221"/>
                </a:lnTo>
                <a:lnTo>
                  <a:pt x="47" y="221"/>
                </a:lnTo>
                <a:lnTo>
                  <a:pt x="51" y="219"/>
                </a:lnTo>
                <a:lnTo>
                  <a:pt x="51" y="219"/>
                </a:lnTo>
                <a:lnTo>
                  <a:pt x="53" y="217"/>
                </a:lnTo>
                <a:lnTo>
                  <a:pt x="53" y="217"/>
                </a:lnTo>
                <a:lnTo>
                  <a:pt x="53" y="210"/>
                </a:lnTo>
                <a:lnTo>
                  <a:pt x="53" y="206"/>
                </a:lnTo>
                <a:lnTo>
                  <a:pt x="53" y="206"/>
                </a:lnTo>
                <a:lnTo>
                  <a:pt x="59" y="210"/>
                </a:lnTo>
                <a:lnTo>
                  <a:pt x="62" y="210"/>
                </a:lnTo>
                <a:lnTo>
                  <a:pt x="66" y="210"/>
                </a:lnTo>
                <a:lnTo>
                  <a:pt x="66" y="210"/>
                </a:lnTo>
                <a:lnTo>
                  <a:pt x="66" y="210"/>
                </a:lnTo>
                <a:lnTo>
                  <a:pt x="70" y="204"/>
                </a:lnTo>
                <a:lnTo>
                  <a:pt x="70" y="204"/>
                </a:lnTo>
                <a:lnTo>
                  <a:pt x="72" y="204"/>
                </a:lnTo>
                <a:lnTo>
                  <a:pt x="74" y="202"/>
                </a:lnTo>
                <a:lnTo>
                  <a:pt x="74" y="202"/>
                </a:lnTo>
                <a:lnTo>
                  <a:pt x="76" y="200"/>
                </a:lnTo>
                <a:lnTo>
                  <a:pt x="76" y="200"/>
                </a:lnTo>
                <a:lnTo>
                  <a:pt x="76" y="197"/>
                </a:lnTo>
                <a:lnTo>
                  <a:pt x="78" y="195"/>
                </a:lnTo>
                <a:lnTo>
                  <a:pt x="78" y="193"/>
                </a:lnTo>
                <a:lnTo>
                  <a:pt x="78" y="193"/>
                </a:lnTo>
                <a:lnTo>
                  <a:pt x="78" y="193"/>
                </a:lnTo>
                <a:lnTo>
                  <a:pt x="78" y="191"/>
                </a:lnTo>
                <a:lnTo>
                  <a:pt x="78" y="189"/>
                </a:lnTo>
                <a:lnTo>
                  <a:pt x="78" y="189"/>
                </a:lnTo>
                <a:lnTo>
                  <a:pt x="81" y="187"/>
                </a:lnTo>
                <a:lnTo>
                  <a:pt x="83" y="185"/>
                </a:lnTo>
                <a:lnTo>
                  <a:pt x="85" y="183"/>
                </a:lnTo>
                <a:lnTo>
                  <a:pt x="85" y="183"/>
                </a:lnTo>
                <a:lnTo>
                  <a:pt x="93" y="183"/>
                </a:lnTo>
                <a:lnTo>
                  <a:pt x="93" y="183"/>
                </a:lnTo>
                <a:lnTo>
                  <a:pt x="93" y="183"/>
                </a:lnTo>
                <a:lnTo>
                  <a:pt x="95" y="183"/>
                </a:lnTo>
                <a:lnTo>
                  <a:pt x="95" y="183"/>
                </a:lnTo>
                <a:lnTo>
                  <a:pt x="93" y="179"/>
                </a:lnTo>
                <a:lnTo>
                  <a:pt x="93" y="178"/>
                </a:lnTo>
                <a:lnTo>
                  <a:pt x="89" y="178"/>
                </a:lnTo>
                <a:lnTo>
                  <a:pt x="89" y="178"/>
                </a:lnTo>
                <a:lnTo>
                  <a:pt x="87" y="176"/>
                </a:lnTo>
                <a:lnTo>
                  <a:pt x="85" y="174"/>
                </a:lnTo>
                <a:lnTo>
                  <a:pt x="83" y="174"/>
                </a:lnTo>
                <a:lnTo>
                  <a:pt x="83" y="172"/>
                </a:lnTo>
                <a:lnTo>
                  <a:pt x="83" y="172"/>
                </a:lnTo>
                <a:lnTo>
                  <a:pt x="83" y="172"/>
                </a:lnTo>
                <a:lnTo>
                  <a:pt x="98" y="172"/>
                </a:lnTo>
                <a:lnTo>
                  <a:pt x="98" y="172"/>
                </a:lnTo>
                <a:lnTo>
                  <a:pt x="98" y="170"/>
                </a:lnTo>
                <a:lnTo>
                  <a:pt x="100" y="168"/>
                </a:lnTo>
                <a:lnTo>
                  <a:pt x="102" y="168"/>
                </a:lnTo>
                <a:lnTo>
                  <a:pt x="102" y="168"/>
                </a:lnTo>
                <a:lnTo>
                  <a:pt x="104" y="166"/>
                </a:lnTo>
                <a:lnTo>
                  <a:pt x="104" y="166"/>
                </a:lnTo>
                <a:lnTo>
                  <a:pt x="104" y="164"/>
                </a:lnTo>
                <a:lnTo>
                  <a:pt x="106" y="161"/>
                </a:lnTo>
                <a:lnTo>
                  <a:pt x="108" y="153"/>
                </a:lnTo>
                <a:lnTo>
                  <a:pt x="108" y="145"/>
                </a:lnTo>
                <a:lnTo>
                  <a:pt x="108" y="145"/>
                </a:lnTo>
                <a:lnTo>
                  <a:pt x="108" y="144"/>
                </a:lnTo>
                <a:lnTo>
                  <a:pt x="110" y="144"/>
                </a:lnTo>
                <a:lnTo>
                  <a:pt x="112" y="144"/>
                </a:lnTo>
                <a:lnTo>
                  <a:pt x="112" y="144"/>
                </a:lnTo>
                <a:lnTo>
                  <a:pt x="114" y="142"/>
                </a:lnTo>
                <a:lnTo>
                  <a:pt x="115" y="142"/>
                </a:lnTo>
                <a:lnTo>
                  <a:pt x="115" y="142"/>
                </a:lnTo>
                <a:lnTo>
                  <a:pt x="114" y="138"/>
                </a:lnTo>
                <a:lnTo>
                  <a:pt x="115" y="134"/>
                </a:lnTo>
                <a:lnTo>
                  <a:pt x="115" y="132"/>
                </a:lnTo>
                <a:lnTo>
                  <a:pt x="115" y="132"/>
                </a:lnTo>
                <a:lnTo>
                  <a:pt x="123" y="125"/>
                </a:lnTo>
                <a:lnTo>
                  <a:pt x="123" y="125"/>
                </a:lnTo>
                <a:lnTo>
                  <a:pt x="131" y="117"/>
                </a:lnTo>
                <a:lnTo>
                  <a:pt x="131" y="117"/>
                </a:lnTo>
                <a:lnTo>
                  <a:pt x="132" y="113"/>
                </a:lnTo>
                <a:lnTo>
                  <a:pt x="138" y="113"/>
                </a:lnTo>
                <a:lnTo>
                  <a:pt x="138" y="113"/>
                </a:lnTo>
                <a:lnTo>
                  <a:pt x="140" y="111"/>
                </a:lnTo>
                <a:lnTo>
                  <a:pt x="140" y="108"/>
                </a:lnTo>
                <a:lnTo>
                  <a:pt x="138" y="108"/>
                </a:lnTo>
                <a:lnTo>
                  <a:pt x="138" y="108"/>
                </a:lnTo>
                <a:lnTo>
                  <a:pt x="138" y="106"/>
                </a:lnTo>
                <a:lnTo>
                  <a:pt x="138" y="106"/>
                </a:lnTo>
                <a:lnTo>
                  <a:pt x="136" y="108"/>
                </a:lnTo>
                <a:lnTo>
                  <a:pt x="134" y="108"/>
                </a:lnTo>
                <a:lnTo>
                  <a:pt x="138" y="104"/>
                </a:lnTo>
                <a:lnTo>
                  <a:pt x="138" y="104"/>
                </a:lnTo>
                <a:lnTo>
                  <a:pt x="144" y="96"/>
                </a:lnTo>
                <a:lnTo>
                  <a:pt x="144" y="96"/>
                </a:lnTo>
                <a:lnTo>
                  <a:pt x="144" y="94"/>
                </a:lnTo>
                <a:lnTo>
                  <a:pt x="144" y="94"/>
                </a:lnTo>
                <a:lnTo>
                  <a:pt x="146" y="91"/>
                </a:lnTo>
                <a:lnTo>
                  <a:pt x="146" y="87"/>
                </a:lnTo>
                <a:lnTo>
                  <a:pt x="146" y="87"/>
                </a:lnTo>
                <a:lnTo>
                  <a:pt x="148" y="91"/>
                </a:lnTo>
                <a:lnTo>
                  <a:pt x="148" y="91"/>
                </a:lnTo>
                <a:lnTo>
                  <a:pt x="149" y="87"/>
                </a:lnTo>
                <a:lnTo>
                  <a:pt x="149" y="87"/>
                </a:lnTo>
                <a:lnTo>
                  <a:pt x="151" y="87"/>
                </a:lnTo>
                <a:lnTo>
                  <a:pt x="153" y="87"/>
                </a:lnTo>
                <a:lnTo>
                  <a:pt x="155" y="87"/>
                </a:lnTo>
                <a:lnTo>
                  <a:pt x="155" y="87"/>
                </a:lnTo>
                <a:lnTo>
                  <a:pt x="159" y="87"/>
                </a:lnTo>
                <a:lnTo>
                  <a:pt x="159" y="83"/>
                </a:lnTo>
                <a:lnTo>
                  <a:pt x="159" y="83"/>
                </a:lnTo>
                <a:lnTo>
                  <a:pt x="159" y="81"/>
                </a:lnTo>
                <a:lnTo>
                  <a:pt x="161" y="79"/>
                </a:lnTo>
                <a:lnTo>
                  <a:pt x="161" y="77"/>
                </a:lnTo>
                <a:lnTo>
                  <a:pt x="159" y="77"/>
                </a:lnTo>
                <a:lnTo>
                  <a:pt x="159" y="77"/>
                </a:lnTo>
                <a:lnTo>
                  <a:pt x="155" y="75"/>
                </a:lnTo>
                <a:lnTo>
                  <a:pt x="157" y="75"/>
                </a:lnTo>
                <a:lnTo>
                  <a:pt x="151" y="77"/>
                </a:lnTo>
                <a:lnTo>
                  <a:pt x="151" y="77"/>
                </a:lnTo>
                <a:lnTo>
                  <a:pt x="146" y="77"/>
                </a:lnTo>
                <a:lnTo>
                  <a:pt x="144" y="79"/>
                </a:lnTo>
                <a:lnTo>
                  <a:pt x="140" y="79"/>
                </a:lnTo>
                <a:lnTo>
                  <a:pt x="138" y="79"/>
                </a:lnTo>
                <a:lnTo>
                  <a:pt x="138" y="79"/>
                </a:lnTo>
                <a:lnTo>
                  <a:pt x="134" y="83"/>
                </a:lnTo>
                <a:lnTo>
                  <a:pt x="132" y="85"/>
                </a:lnTo>
                <a:lnTo>
                  <a:pt x="127" y="85"/>
                </a:lnTo>
                <a:lnTo>
                  <a:pt x="127" y="85"/>
                </a:lnTo>
                <a:lnTo>
                  <a:pt x="123" y="87"/>
                </a:lnTo>
                <a:lnTo>
                  <a:pt x="119" y="87"/>
                </a:lnTo>
                <a:lnTo>
                  <a:pt x="115" y="91"/>
                </a:lnTo>
                <a:lnTo>
                  <a:pt x="112" y="89"/>
                </a:lnTo>
                <a:lnTo>
                  <a:pt x="134" y="77"/>
                </a:lnTo>
                <a:lnTo>
                  <a:pt x="142" y="74"/>
                </a:lnTo>
                <a:lnTo>
                  <a:pt x="136" y="68"/>
                </a:lnTo>
                <a:lnTo>
                  <a:pt x="136" y="68"/>
                </a:lnTo>
                <a:lnTo>
                  <a:pt x="134" y="66"/>
                </a:lnTo>
                <a:lnTo>
                  <a:pt x="132" y="66"/>
                </a:lnTo>
                <a:lnTo>
                  <a:pt x="134" y="66"/>
                </a:lnTo>
                <a:lnTo>
                  <a:pt x="134" y="66"/>
                </a:lnTo>
                <a:lnTo>
                  <a:pt x="140" y="62"/>
                </a:lnTo>
                <a:lnTo>
                  <a:pt x="146" y="62"/>
                </a:lnTo>
                <a:lnTo>
                  <a:pt x="146" y="62"/>
                </a:lnTo>
                <a:lnTo>
                  <a:pt x="146" y="62"/>
                </a:lnTo>
                <a:lnTo>
                  <a:pt x="148" y="62"/>
                </a:lnTo>
                <a:lnTo>
                  <a:pt x="148" y="62"/>
                </a:lnTo>
                <a:lnTo>
                  <a:pt x="149" y="62"/>
                </a:lnTo>
                <a:lnTo>
                  <a:pt x="149" y="62"/>
                </a:lnTo>
                <a:lnTo>
                  <a:pt x="155" y="57"/>
                </a:lnTo>
                <a:lnTo>
                  <a:pt x="155" y="57"/>
                </a:lnTo>
                <a:lnTo>
                  <a:pt x="155" y="60"/>
                </a:lnTo>
                <a:lnTo>
                  <a:pt x="155" y="60"/>
                </a:lnTo>
                <a:lnTo>
                  <a:pt x="155" y="64"/>
                </a:lnTo>
                <a:lnTo>
                  <a:pt x="155" y="66"/>
                </a:lnTo>
                <a:lnTo>
                  <a:pt x="157" y="68"/>
                </a:lnTo>
                <a:lnTo>
                  <a:pt x="157" y="68"/>
                </a:lnTo>
                <a:lnTo>
                  <a:pt x="159" y="66"/>
                </a:lnTo>
                <a:lnTo>
                  <a:pt x="159" y="66"/>
                </a:lnTo>
                <a:lnTo>
                  <a:pt x="157" y="62"/>
                </a:lnTo>
                <a:lnTo>
                  <a:pt x="159" y="62"/>
                </a:lnTo>
                <a:lnTo>
                  <a:pt x="161" y="64"/>
                </a:lnTo>
                <a:lnTo>
                  <a:pt x="161" y="64"/>
                </a:lnTo>
                <a:lnTo>
                  <a:pt x="163" y="66"/>
                </a:lnTo>
                <a:lnTo>
                  <a:pt x="165" y="66"/>
                </a:lnTo>
                <a:lnTo>
                  <a:pt x="166" y="66"/>
                </a:lnTo>
                <a:lnTo>
                  <a:pt x="166" y="66"/>
                </a:lnTo>
                <a:lnTo>
                  <a:pt x="166" y="66"/>
                </a:lnTo>
                <a:lnTo>
                  <a:pt x="170" y="66"/>
                </a:lnTo>
                <a:lnTo>
                  <a:pt x="170" y="66"/>
                </a:lnTo>
                <a:lnTo>
                  <a:pt x="170" y="66"/>
                </a:lnTo>
                <a:lnTo>
                  <a:pt x="172" y="64"/>
                </a:lnTo>
                <a:lnTo>
                  <a:pt x="174" y="64"/>
                </a:lnTo>
                <a:lnTo>
                  <a:pt x="176" y="64"/>
                </a:lnTo>
                <a:lnTo>
                  <a:pt x="178" y="62"/>
                </a:lnTo>
                <a:lnTo>
                  <a:pt x="172" y="58"/>
                </a:lnTo>
                <a:lnTo>
                  <a:pt x="172" y="58"/>
                </a:lnTo>
                <a:lnTo>
                  <a:pt x="170" y="58"/>
                </a:lnTo>
                <a:lnTo>
                  <a:pt x="170" y="58"/>
                </a:lnTo>
                <a:lnTo>
                  <a:pt x="168" y="55"/>
                </a:lnTo>
                <a:lnTo>
                  <a:pt x="168" y="55"/>
                </a:lnTo>
                <a:lnTo>
                  <a:pt x="170" y="51"/>
                </a:lnTo>
                <a:lnTo>
                  <a:pt x="172" y="49"/>
                </a:lnTo>
                <a:lnTo>
                  <a:pt x="172" y="49"/>
                </a:lnTo>
                <a:lnTo>
                  <a:pt x="176" y="43"/>
                </a:lnTo>
                <a:lnTo>
                  <a:pt x="182" y="49"/>
                </a:lnTo>
                <a:lnTo>
                  <a:pt x="189" y="53"/>
                </a:lnTo>
                <a:lnTo>
                  <a:pt x="193" y="49"/>
                </a:lnTo>
                <a:lnTo>
                  <a:pt x="193" y="49"/>
                </a:lnTo>
                <a:lnTo>
                  <a:pt x="193" y="49"/>
                </a:lnTo>
                <a:lnTo>
                  <a:pt x="193" y="47"/>
                </a:lnTo>
                <a:lnTo>
                  <a:pt x="193" y="45"/>
                </a:lnTo>
                <a:lnTo>
                  <a:pt x="193" y="45"/>
                </a:lnTo>
                <a:lnTo>
                  <a:pt x="189" y="41"/>
                </a:lnTo>
                <a:lnTo>
                  <a:pt x="193" y="38"/>
                </a:lnTo>
                <a:lnTo>
                  <a:pt x="195" y="28"/>
                </a:lnTo>
                <a:lnTo>
                  <a:pt x="195" y="28"/>
                </a:lnTo>
                <a:lnTo>
                  <a:pt x="195" y="26"/>
                </a:lnTo>
                <a:lnTo>
                  <a:pt x="197" y="24"/>
                </a:lnTo>
                <a:lnTo>
                  <a:pt x="199" y="24"/>
                </a:lnTo>
                <a:lnTo>
                  <a:pt x="199" y="24"/>
                </a:lnTo>
                <a:lnTo>
                  <a:pt x="202" y="24"/>
                </a:lnTo>
                <a:lnTo>
                  <a:pt x="208" y="22"/>
                </a:lnTo>
                <a:lnTo>
                  <a:pt x="208" y="24"/>
                </a:lnTo>
                <a:lnTo>
                  <a:pt x="208" y="24"/>
                </a:lnTo>
                <a:lnTo>
                  <a:pt x="208" y="26"/>
                </a:lnTo>
                <a:lnTo>
                  <a:pt x="210" y="28"/>
                </a:lnTo>
                <a:lnTo>
                  <a:pt x="210" y="28"/>
                </a:lnTo>
                <a:lnTo>
                  <a:pt x="210" y="38"/>
                </a:lnTo>
                <a:lnTo>
                  <a:pt x="214" y="41"/>
                </a:lnTo>
                <a:lnTo>
                  <a:pt x="214" y="41"/>
                </a:lnTo>
                <a:lnTo>
                  <a:pt x="218" y="41"/>
                </a:lnTo>
                <a:lnTo>
                  <a:pt x="219" y="40"/>
                </a:lnTo>
                <a:lnTo>
                  <a:pt x="219" y="40"/>
                </a:lnTo>
                <a:lnTo>
                  <a:pt x="219" y="40"/>
                </a:lnTo>
                <a:lnTo>
                  <a:pt x="219" y="40"/>
                </a:lnTo>
                <a:lnTo>
                  <a:pt x="221" y="36"/>
                </a:lnTo>
                <a:lnTo>
                  <a:pt x="223" y="36"/>
                </a:lnTo>
                <a:lnTo>
                  <a:pt x="223" y="32"/>
                </a:lnTo>
                <a:lnTo>
                  <a:pt x="223" y="30"/>
                </a:lnTo>
                <a:lnTo>
                  <a:pt x="231" y="32"/>
                </a:lnTo>
                <a:lnTo>
                  <a:pt x="231" y="32"/>
                </a:lnTo>
                <a:lnTo>
                  <a:pt x="231" y="32"/>
                </a:lnTo>
                <a:lnTo>
                  <a:pt x="233" y="34"/>
                </a:lnTo>
                <a:lnTo>
                  <a:pt x="235" y="32"/>
                </a:lnTo>
                <a:lnTo>
                  <a:pt x="235" y="32"/>
                </a:lnTo>
                <a:lnTo>
                  <a:pt x="235" y="32"/>
                </a:lnTo>
                <a:lnTo>
                  <a:pt x="235" y="30"/>
                </a:lnTo>
                <a:lnTo>
                  <a:pt x="231" y="28"/>
                </a:lnTo>
                <a:lnTo>
                  <a:pt x="229" y="24"/>
                </a:lnTo>
                <a:lnTo>
                  <a:pt x="229" y="24"/>
                </a:lnTo>
                <a:lnTo>
                  <a:pt x="229" y="22"/>
                </a:lnTo>
                <a:lnTo>
                  <a:pt x="229" y="22"/>
                </a:lnTo>
                <a:lnTo>
                  <a:pt x="229" y="21"/>
                </a:lnTo>
                <a:lnTo>
                  <a:pt x="231" y="19"/>
                </a:lnTo>
                <a:lnTo>
                  <a:pt x="233" y="19"/>
                </a:lnTo>
                <a:lnTo>
                  <a:pt x="235" y="19"/>
                </a:lnTo>
                <a:lnTo>
                  <a:pt x="236" y="19"/>
                </a:lnTo>
                <a:lnTo>
                  <a:pt x="236" y="21"/>
                </a:lnTo>
                <a:lnTo>
                  <a:pt x="236" y="21"/>
                </a:lnTo>
                <a:lnTo>
                  <a:pt x="240" y="24"/>
                </a:lnTo>
                <a:lnTo>
                  <a:pt x="242" y="26"/>
                </a:lnTo>
                <a:lnTo>
                  <a:pt x="244" y="26"/>
                </a:lnTo>
                <a:lnTo>
                  <a:pt x="250" y="24"/>
                </a:lnTo>
                <a:lnTo>
                  <a:pt x="244" y="19"/>
                </a:lnTo>
                <a:lnTo>
                  <a:pt x="244" y="13"/>
                </a:lnTo>
                <a:lnTo>
                  <a:pt x="244" y="13"/>
                </a:lnTo>
                <a:lnTo>
                  <a:pt x="252" y="11"/>
                </a:lnTo>
                <a:lnTo>
                  <a:pt x="252" y="11"/>
                </a:lnTo>
                <a:lnTo>
                  <a:pt x="255" y="11"/>
                </a:lnTo>
                <a:lnTo>
                  <a:pt x="255" y="15"/>
                </a:lnTo>
                <a:lnTo>
                  <a:pt x="255" y="15"/>
                </a:lnTo>
                <a:lnTo>
                  <a:pt x="255" y="21"/>
                </a:lnTo>
                <a:lnTo>
                  <a:pt x="255" y="24"/>
                </a:lnTo>
                <a:lnTo>
                  <a:pt x="263" y="21"/>
                </a:lnTo>
                <a:lnTo>
                  <a:pt x="263" y="21"/>
                </a:lnTo>
                <a:lnTo>
                  <a:pt x="267" y="17"/>
                </a:lnTo>
                <a:lnTo>
                  <a:pt x="267" y="17"/>
                </a:lnTo>
                <a:lnTo>
                  <a:pt x="270" y="11"/>
                </a:lnTo>
                <a:lnTo>
                  <a:pt x="274" y="7"/>
                </a:lnTo>
                <a:lnTo>
                  <a:pt x="274" y="7"/>
                </a:lnTo>
                <a:lnTo>
                  <a:pt x="276" y="7"/>
                </a:lnTo>
                <a:lnTo>
                  <a:pt x="276" y="7"/>
                </a:lnTo>
                <a:lnTo>
                  <a:pt x="282" y="7"/>
                </a:lnTo>
                <a:lnTo>
                  <a:pt x="284" y="5"/>
                </a:lnTo>
                <a:lnTo>
                  <a:pt x="286" y="4"/>
                </a:lnTo>
                <a:lnTo>
                  <a:pt x="293" y="2"/>
                </a:lnTo>
                <a:lnTo>
                  <a:pt x="286" y="13"/>
                </a:lnTo>
                <a:lnTo>
                  <a:pt x="286" y="13"/>
                </a:lnTo>
                <a:lnTo>
                  <a:pt x="284" y="15"/>
                </a:lnTo>
                <a:lnTo>
                  <a:pt x="282" y="17"/>
                </a:lnTo>
                <a:lnTo>
                  <a:pt x="282" y="19"/>
                </a:lnTo>
                <a:lnTo>
                  <a:pt x="282" y="19"/>
                </a:lnTo>
                <a:lnTo>
                  <a:pt x="282" y="21"/>
                </a:lnTo>
                <a:lnTo>
                  <a:pt x="284" y="21"/>
                </a:lnTo>
                <a:lnTo>
                  <a:pt x="286" y="22"/>
                </a:lnTo>
                <a:lnTo>
                  <a:pt x="284" y="24"/>
                </a:lnTo>
                <a:lnTo>
                  <a:pt x="284" y="24"/>
                </a:lnTo>
                <a:lnTo>
                  <a:pt x="282" y="26"/>
                </a:lnTo>
                <a:lnTo>
                  <a:pt x="282" y="28"/>
                </a:lnTo>
                <a:lnTo>
                  <a:pt x="286" y="28"/>
                </a:lnTo>
                <a:lnTo>
                  <a:pt x="286" y="28"/>
                </a:lnTo>
                <a:lnTo>
                  <a:pt x="286" y="28"/>
                </a:lnTo>
                <a:lnTo>
                  <a:pt x="286" y="28"/>
                </a:lnTo>
                <a:lnTo>
                  <a:pt x="289" y="24"/>
                </a:lnTo>
                <a:lnTo>
                  <a:pt x="289" y="24"/>
                </a:lnTo>
                <a:lnTo>
                  <a:pt x="291" y="24"/>
                </a:lnTo>
                <a:lnTo>
                  <a:pt x="291" y="24"/>
                </a:lnTo>
                <a:lnTo>
                  <a:pt x="291" y="22"/>
                </a:lnTo>
                <a:lnTo>
                  <a:pt x="293" y="21"/>
                </a:lnTo>
                <a:lnTo>
                  <a:pt x="297" y="19"/>
                </a:lnTo>
                <a:lnTo>
                  <a:pt x="297" y="11"/>
                </a:lnTo>
                <a:lnTo>
                  <a:pt x="297" y="7"/>
                </a:lnTo>
                <a:lnTo>
                  <a:pt x="297" y="7"/>
                </a:lnTo>
                <a:lnTo>
                  <a:pt x="301" y="4"/>
                </a:lnTo>
                <a:lnTo>
                  <a:pt x="303" y="0"/>
                </a:lnTo>
                <a:lnTo>
                  <a:pt x="303" y="0"/>
                </a:lnTo>
                <a:lnTo>
                  <a:pt x="303" y="2"/>
                </a:lnTo>
                <a:lnTo>
                  <a:pt x="303" y="2"/>
                </a:lnTo>
                <a:lnTo>
                  <a:pt x="303" y="7"/>
                </a:lnTo>
                <a:lnTo>
                  <a:pt x="303" y="7"/>
                </a:lnTo>
                <a:lnTo>
                  <a:pt x="303" y="11"/>
                </a:lnTo>
                <a:lnTo>
                  <a:pt x="305" y="15"/>
                </a:lnTo>
                <a:lnTo>
                  <a:pt x="308" y="19"/>
                </a:lnTo>
                <a:lnTo>
                  <a:pt x="308" y="19"/>
                </a:lnTo>
                <a:lnTo>
                  <a:pt x="308" y="19"/>
                </a:lnTo>
                <a:lnTo>
                  <a:pt x="308" y="19"/>
                </a:lnTo>
                <a:lnTo>
                  <a:pt x="312" y="17"/>
                </a:lnTo>
                <a:lnTo>
                  <a:pt x="312" y="17"/>
                </a:lnTo>
                <a:lnTo>
                  <a:pt x="312" y="11"/>
                </a:lnTo>
                <a:lnTo>
                  <a:pt x="314" y="9"/>
                </a:lnTo>
                <a:lnTo>
                  <a:pt x="312" y="7"/>
                </a:lnTo>
                <a:lnTo>
                  <a:pt x="312" y="7"/>
                </a:lnTo>
                <a:lnTo>
                  <a:pt x="312" y="7"/>
                </a:lnTo>
                <a:lnTo>
                  <a:pt x="312" y="7"/>
                </a:lnTo>
                <a:lnTo>
                  <a:pt x="314" y="4"/>
                </a:lnTo>
                <a:lnTo>
                  <a:pt x="316" y="2"/>
                </a:lnTo>
                <a:lnTo>
                  <a:pt x="320" y="2"/>
                </a:lnTo>
                <a:lnTo>
                  <a:pt x="320" y="2"/>
                </a:lnTo>
                <a:lnTo>
                  <a:pt x="322" y="2"/>
                </a:lnTo>
                <a:lnTo>
                  <a:pt x="323" y="4"/>
                </a:lnTo>
                <a:lnTo>
                  <a:pt x="325" y="5"/>
                </a:lnTo>
                <a:lnTo>
                  <a:pt x="327" y="7"/>
                </a:lnTo>
                <a:lnTo>
                  <a:pt x="327" y="15"/>
                </a:lnTo>
                <a:lnTo>
                  <a:pt x="327" y="15"/>
                </a:lnTo>
                <a:lnTo>
                  <a:pt x="329" y="19"/>
                </a:lnTo>
                <a:lnTo>
                  <a:pt x="329" y="21"/>
                </a:lnTo>
                <a:lnTo>
                  <a:pt x="331" y="19"/>
                </a:lnTo>
                <a:lnTo>
                  <a:pt x="331" y="19"/>
                </a:lnTo>
                <a:lnTo>
                  <a:pt x="331" y="11"/>
                </a:lnTo>
                <a:lnTo>
                  <a:pt x="331" y="11"/>
                </a:lnTo>
                <a:lnTo>
                  <a:pt x="333" y="11"/>
                </a:lnTo>
                <a:lnTo>
                  <a:pt x="333" y="11"/>
                </a:lnTo>
                <a:lnTo>
                  <a:pt x="339" y="9"/>
                </a:lnTo>
                <a:lnTo>
                  <a:pt x="339" y="7"/>
                </a:lnTo>
                <a:lnTo>
                  <a:pt x="339" y="7"/>
                </a:lnTo>
                <a:lnTo>
                  <a:pt x="340" y="11"/>
                </a:lnTo>
                <a:lnTo>
                  <a:pt x="342" y="11"/>
                </a:lnTo>
                <a:lnTo>
                  <a:pt x="344" y="13"/>
                </a:lnTo>
                <a:lnTo>
                  <a:pt x="344" y="13"/>
                </a:lnTo>
                <a:lnTo>
                  <a:pt x="348" y="13"/>
                </a:lnTo>
                <a:lnTo>
                  <a:pt x="352" y="15"/>
                </a:lnTo>
                <a:lnTo>
                  <a:pt x="356" y="17"/>
                </a:lnTo>
                <a:lnTo>
                  <a:pt x="356" y="17"/>
                </a:lnTo>
                <a:lnTo>
                  <a:pt x="357" y="22"/>
                </a:lnTo>
                <a:lnTo>
                  <a:pt x="363" y="22"/>
                </a:lnTo>
                <a:lnTo>
                  <a:pt x="365" y="22"/>
                </a:lnTo>
                <a:lnTo>
                  <a:pt x="356" y="26"/>
                </a:lnTo>
                <a:lnTo>
                  <a:pt x="346" y="28"/>
                </a:lnTo>
                <a:lnTo>
                  <a:pt x="346" y="28"/>
                </a:lnTo>
                <a:lnTo>
                  <a:pt x="344" y="28"/>
                </a:lnTo>
                <a:lnTo>
                  <a:pt x="342" y="30"/>
                </a:lnTo>
                <a:lnTo>
                  <a:pt x="340" y="28"/>
                </a:lnTo>
                <a:lnTo>
                  <a:pt x="340" y="28"/>
                </a:lnTo>
                <a:lnTo>
                  <a:pt x="339" y="28"/>
                </a:lnTo>
                <a:lnTo>
                  <a:pt x="337" y="28"/>
                </a:lnTo>
                <a:lnTo>
                  <a:pt x="335" y="28"/>
                </a:lnTo>
                <a:lnTo>
                  <a:pt x="331" y="28"/>
                </a:lnTo>
                <a:lnTo>
                  <a:pt x="340" y="34"/>
                </a:lnTo>
                <a:lnTo>
                  <a:pt x="340" y="34"/>
                </a:lnTo>
                <a:lnTo>
                  <a:pt x="340" y="36"/>
                </a:lnTo>
                <a:lnTo>
                  <a:pt x="342" y="38"/>
                </a:lnTo>
                <a:lnTo>
                  <a:pt x="342" y="38"/>
                </a:lnTo>
                <a:lnTo>
                  <a:pt x="342" y="38"/>
                </a:lnTo>
                <a:lnTo>
                  <a:pt x="342" y="38"/>
                </a:lnTo>
                <a:lnTo>
                  <a:pt x="344" y="38"/>
                </a:lnTo>
                <a:lnTo>
                  <a:pt x="346" y="38"/>
                </a:lnTo>
                <a:lnTo>
                  <a:pt x="352" y="38"/>
                </a:lnTo>
                <a:lnTo>
                  <a:pt x="357" y="40"/>
                </a:lnTo>
                <a:lnTo>
                  <a:pt x="357" y="40"/>
                </a:lnTo>
                <a:lnTo>
                  <a:pt x="357" y="40"/>
                </a:lnTo>
                <a:lnTo>
                  <a:pt x="357" y="40"/>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82" name="Freeform 280"/>
          <p:cNvSpPr>
            <a:spLocks/>
          </p:cNvSpPr>
          <p:nvPr userDrawn="1"/>
        </p:nvSpPr>
        <p:spPr bwMode="auto">
          <a:xfrm>
            <a:off x="1967143" y="2530350"/>
            <a:ext cx="138436" cy="88356"/>
          </a:xfrm>
          <a:custGeom>
            <a:avLst/>
            <a:gdLst>
              <a:gd name="T0" fmla="*/ 14 w 68"/>
              <a:gd name="T1" fmla="*/ 42 h 51"/>
              <a:gd name="T2" fmla="*/ 27 w 68"/>
              <a:gd name="T3" fmla="*/ 38 h 51"/>
              <a:gd name="T4" fmla="*/ 42 w 68"/>
              <a:gd name="T5" fmla="*/ 48 h 51"/>
              <a:gd name="T6" fmla="*/ 55 w 68"/>
              <a:gd name="T7" fmla="*/ 51 h 51"/>
              <a:gd name="T8" fmla="*/ 61 w 68"/>
              <a:gd name="T9" fmla="*/ 44 h 51"/>
              <a:gd name="T10" fmla="*/ 57 w 68"/>
              <a:gd name="T11" fmla="*/ 25 h 51"/>
              <a:gd name="T12" fmla="*/ 57 w 68"/>
              <a:gd name="T13" fmla="*/ 19 h 51"/>
              <a:gd name="T14" fmla="*/ 63 w 68"/>
              <a:gd name="T15" fmla="*/ 17 h 51"/>
              <a:gd name="T16" fmla="*/ 68 w 68"/>
              <a:gd name="T17" fmla="*/ 6 h 51"/>
              <a:gd name="T18" fmla="*/ 61 w 68"/>
              <a:gd name="T19" fmla="*/ 6 h 51"/>
              <a:gd name="T20" fmla="*/ 53 w 68"/>
              <a:gd name="T21" fmla="*/ 6 h 51"/>
              <a:gd name="T22" fmla="*/ 53 w 68"/>
              <a:gd name="T23" fmla="*/ 6 h 51"/>
              <a:gd name="T24" fmla="*/ 50 w 68"/>
              <a:gd name="T25" fmla="*/ 6 h 51"/>
              <a:gd name="T26" fmla="*/ 50 w 68"/>
              <a:gd name="T27" fmla="*/ 6 h 51"/>
              <a:gd name="T28" fmla="*/ 48 w 68"/>
              <a:gd name="T29" fmla="*/ 6 h 51"/>
              <a:gd name="T30" fmla="*/ 46 w 68"/>
              <a:gd name="T31" fmla="*/ 4 h 51"/>
              <a:gd name="T32" fmla="*/ 42 w 68"/>
              <a:gd name="T33" fmla="*/ 2 h 51"/>
              <a:gd name="T34" fmla="*/ 42 w 68"/>
              <a:gd name="T35" fmla="*/ 2 h 51"/>
              <a:gd name="T36" fmla="*/ 38 w 68"/>
              <a:gd name="T37" fmla="*/ 4 h 51"/>
              <a:gd name="T38" fmla="*/ 38 w 68"/>
              <a:gd name="T39" fmla="*/ 4 h 51"/>
              <a:gd name="T40" fmla="*/ 36 w 68"/>
              <a:gd name="T41" fmla="*/ 2 h 51"/>
              <a:gd name="T42" fmla="*/ 36 w 68"/>
              <a:gd name="T43" fmla="*/ 2 h 51"/>
              <a:gd name="T44" fmla="*/ 33 w 68"/>
              <a:gd name="T45" fmla="*/ 0 h 51"/>
              <a:gd name="T46" fmla="*/ 33 w 68"/>
              <a:gd name="T47" fmla="*/ 0 h 51"/>
              <a:gd name="T48" fmla="*/ 31 w 68"/>
              <a:gd name="T49" fmla="*/ 0 h 51"/>
              <a:gd name="T50" fmla="*/ 31 w 68"/>
              <a:gd name="T51" fmla="*/ 0 h 51"/>
              <a:gd name="T52" fmla="*/ 29 w 68"/>
              <a:gd name="T53" fmla="*/ 2 h 51"/>
              <a:gd name="T54" fmla="*/ 27 w 68"/>
              <a:gd name="T55" fmla="*/ 2 h 51"/>
              <a:gd name="T56" fmla="*/ 27 w 68"/>
              <a:gd name="T57" fmla="*/ 2 h 51"/>
              <a:gd name="T58" fmla="*/ 23 w 68"/>
              <a:gd name="T59" fmla="*/ 4 h 51"/>
              <a:gd name="T60" fmla="*/ 21 w 68"/>
              <a:gd name="T61" fmla="*/ 4 h 51"/>
              <a:gd name="T62" fmla="*/ 19 w 68"/>
              <a:gd name="T63" fmla="*/ 4 h 51"/>
              <a:gd name="T64" fmla="*/ 17 w 68"/>
              <a:gd name="T65" fmla="*/ 6 h 51"/>
              <a:gd name="T66" fmla="*/ 17 w 68"/>
              <a:gd name="T67" fmla="*/ 6 h 51"/>
              <a:gd name="T68" fmla="*/ 4 w 68"/>
              <a:gd name="T69" fmla="*/ 6 h 51"/>
              <a:gd name="T70" fmla="*/ 0 w 68"/>
              <a:gd name="T71" fmla="*/ 14 h 51"/>
              <a:gd name="T72" fmla="*/ 0 w 68"/>
              <a:gd name="T73" fmla="*/ 17 h 51"/>
              <a:gd name="T74" fmla="*/ 0 w 68"/>
              <a:gd name="T75" fmla="*/ 17 h 51"/>
              <a:gd name="T76" fmla="*/ 2 w 68"/>
              <a:gd name="T77" fmla="*/ 23 h 51"/>
              <a:gd name="T78" fmla="*/ 2 w 68"/>
              <a:gd name="T79" fmla="*/ 23 h 51"/>
              <a:gd name="T80" fmla="*/ 0 w 68"/>
              <a:gd name="T81" fmla="*/ 27 h 51"/>
              <a:gd name="T82" fmla="*/ 0 w 68"/>
              <a:gd name="T83" fmla="*/ 29 h 51"/>
              <a:gd name="T84" fmla="*/ 2 w 68"/>
              <a:gd name="T85" fmla="*/ 29 h 51"/>
              <a:gd name="T86" fmla="*/ 2 w 68"/>
              <a:gd name="T87" fmla="*/ 29 h 51"/>
              <a:gd name="T88" fmla="*/ 4 w 68"/>
              <a:gd name="T89" fmla="*/ 34 h 51"/>
              <a:gd name="T90" fmla="*/ 4 w 68"/>
              <a:gd name="T91" fmla="*/ 36 h 51"/>
              <a:gd name="T92" fmla="*/ 10 w 68"/>
              <a:gd name="T93" fmla="*/ 36 h 51"/>
              <a:gd name="T94" fmla="*/ 12 w 68"/>
              <a:gd name="T95" fmla="*/ 36 h 51"/>
              <a:gd name="T96" fmla="*/ 14 w 68"/>
              <a:gd name="T97" fmla="*/ 42 h 51"/>
              <a:gd name="T98" fmla="*/ 14 w 68"/>
              <a:gd name="T99" fmla="*/ 42 h 51"/>
              <a:gd name="T100" fmla="*/ 14 w 68"/>
              <a:gd name="T101" fmla="*/ 42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8" h="51">
                <a:moveTo>
                  <a:pt x="14" y="42"/>
                </a:moveTo>
                <a:lnTo>
                  <a:pt x="27" y="38"/>
                </a:lnTo>
                <a:lnTo>
                  <a:pt x="42" y="48"/>
                </a:lnTo>
                <a:lnTo>
                  <a:pt x="55" y="51"/>
                </a:lnTo>
                <a:lnTo>
                  <a:pt x="61" y="44"/>
                </a:lnTo>
                <a:lnTo>
                  <a:pt x="57" y="25"/>
                </a:lnTo>
                <a:lnTo>
                  <a:pt x="57" y="19"/>
                </a:lnTo>
                <a:lnTo>
                  <a:pt x="63" y="17"/>
                </a:lnTo>
                <a:lnTo>
                  <a:pt x="68" y="6"/>
                </a:lnTo>
                <a:lnTo>
                  <a:pt x="61" y="6"/>
                </a:lnTo>
                <a:lnTo>
                  <a:pt x="53" y="6"/>
                </a:lnTo>
                <a:lnTo>
                  <a:pt x="53" y="6"/>
                </a:lnTo>
                <a:lnTo>
                  <a:pt x="50" y="6"/>
                </a:lnTo>
                <a:lnTo>
                  <a:pt x="50" y="6"/>
                </a:lnTo>
                <a:lnTo>
                  <a:pt x="48" y="6"/>
                </a:lnTo>
                <a:lnTo>
                  <a:pt x="46" y="4"/>
                </a:lnTo>
                <a:lnTo>
                  <a:pt x="42" y="2"/>
                </a:lnTo>
                <a:lnTo>
                  <a:pt x="42" y="2"/>
                </a:lnTo>
                <a:lnTo>
                  <a:pt x="38" y="4"/>
                </a:lnTo>
                <a:lnTo>
                  <a:pt x="38" y="4"/>
                </a:lnTo>
                <a:lnTo>
                  <a:pt x="36" y="2"/>
                </a:lnTo>
                <a:lnTo>
                  <a:pt x="36" y="2"/>
                </a:lnTo>
                <a:lnTo>
                  <a:pt x="33" y="0"/>
                </a:lnTo>
                <a:lnTo>
                  <a:pt x="33" y="0"/>
                </a:lnTo>
                <a:lnTo>
                  <a:pt x="31" y="0"/>
                </a:lnTo>
                <a:lnTo>
                  <a:pt x="31" y="0"/>
                </a:lnTo>
                <a:lnTo>
                  <a:pt x="29" y="2"/>
                </a:lnTo>
                <a:lnTo>
                  <a:pt x="27" y="2"/>
                </a:lnTo>
                <a:lnTo>
                  <a:pt x="27" y="2"/>
                </a:lnTo>
                <a:lnTo>
                  <a:pt x="23" y="4"/>
                </a:lnTo>
                <a:lnTo>
                  <a:pt x="21" y="4"/>
                </a:lnTo>
                <a:lnTo>
                  <a:pt x="19" y="4"/>
                </a:lnTo>
                <a:lnTo>
                  <a:pt x="17" y="6"/>
                </a:lnTo>
                <a:lnTo>
                  <a:pt x="17" y="6"/>
                </a:lnTo>
                <a:lnTo>
                  <a:pt x="4" y="6"/>
                </a:lnTo>
                <a:lnTo>
                  <a:pt x="0" y="14"/>
                </a:lnTo>
                <a:lnTo>
                  <a:pt x="0" y="17"/>
                </a:lnTo>
                <a:lnTo>
                  <a:pt x="0" y="17"/>
                </a:lnTo>
                <a:lnTo>
                  <a:pt x="2" y="23"/>
                </a:lnTo>
                <a:lnTo>
                  <a:pt x="2" y="23"/>
                </a:lnTo>
                <a:lnTo>
                  <a:pt x="0" y="27"/>
                </a:lnTo>
                <a:lnTo>
                  <a:pt x="0" y="29"/>
                </a:lnTo>
                <a:lnTo>
                  <a:pt x="2" y="29"/>
                </a:lnTo>
                <a:lnTo>
                  <a:pt x="2" y="29"/>
                </a:lnTo>
                <a:lnTo>
                  <a:pt x="4" y="34"/>
                </a:lnTo>
                <a:lnTo>
                  <a:pt x="4" y="36"/>
                </a:lnTo>
                <a:lnTo>
                  <a:pt x="10" y="36"/>
                </a:lnTo>
                <a:lnTo>
                  <a:pt x="12" y="36"/>
                </a:lnTo>
                <a:lnTo>
                  <a:pt x="14" y="42"/>
                </a:lnTo>
                <a:lnTo>
                  <a:pt x="14" y="42"/>
                </a:lnTo>
                <a:lnTo>
                  <a:pt x="14" y="42"/>
                </a:lnTo>
                <a:close/>
              </a:path>
            </a:pathLst>
          </a:custGeom>
          <a:solidFill>
            <a:schemeClr val="bg1">
              <a:lumMod val="85000"/>
            </a:schemeClr>
          </a:solidFill>
          <a:ln w="635" cap="rnd">
            <a:solidFill>
              <a:schemeClr val="bg1">
                <a:alpha val="17000"/>
              </a:schemeClr>
            </a:solidFill>
            <a:round/>
            <a:headEnd/>
            <a:tailEnd/>
          </a:ln>
        </p:spPr>
        <p:txBody>
          <a:bodyPr/>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83" name="Freeform 281"/>
          <p:cNvSpPr>
            <a:spLocks/>
          </p:cNvSpPr>
          <p:nvPr userDrawn="1"/>
        </p:nvSpPr>
        <p:spPr bwMode="auto">
          <a:xfrm>
            <a:off x="1967143" y="2530350"/>
            <a:ext cx="138436" cy="88356"/>
          </a:xfrm>
          <a:custGeom>
            <a:avLst/>
            <a:gdLst>
              <a:gd name="T0" fmla="*/ 14 w 68"/>
              <a:gd name="T1" fmla="*/ 42 h 51"/>
              <a:gd name="T2" fmla="*/ 27 w 68"/>
              <a:gd name="T3" fmla="*/ 38 h 51"/>
              <a:gd name="T4" fmla="*/ 42 w 68"/>
              <a:gd name="T5" fmla="*/ 48 h 51"/>
              <a:gd name="T6" fmla="*/ 55 w 68"/>
              <a:gd name="T7" fmla="*/ 51 h 51"/>
              <a:gd name="T8" fmla="*/ 61 w 68"/>
              <a:gd name="T9" fmla="*/ 44 h 51"/>
              <a:gd name="T10" fmla="*/ 57 w 68"/>
              <a:gd name="T11" fmla="*/ 25 h 51"/>
              <a:gd name="T12" fmla="*/ 57 w 68"/>
              <a:gd name="T13" fmla="*/ 19 h 51"/>
              <a:gd name="T14" fmla="*/ 63 w 68"/>
              <a:gd name="T15" fmla="*/ 17 h 51"/>
              <a:gd name="T16" fmla="*/ 68 w 68"/>
              <a:gd name="T17" fmla="*/ 6 h 51"/>
              <a:gd name="T18" fmla="*/ 61 w 68"/>
              <a:gd name="T19" fmla="*/ 6 h 51"/>
              <a:gd name="T20" fmla="*/ 53 w 68"/>
              <a:gd name="T21" fmla="*/ 6 h 51"/>
              <a:gd name="T22" fmla="*/ 53 w 68"/>
              <a:gd name="T23" fmla="*/ 6 h 51"/>
              <a:gd name="T24" fmla="*/ 50 w 68"/>
              <a:gd name="T25" fmla="*/ 6 h 51"/>
              <a:gd name="T26" fmla="*/ 50 w 68"/>
              <a:gd name="T27" fmla="*/ 6 h 51"/>
              <a:gd name="T28" fmla="*/ 48 w 68"/>
              <a:gd name="T29" fmla="*/ 6 h 51"/>
              <a:gd name="T30" fmla="*/ 46 w 68"/>
              <a:gd name="T31" fmla="*/ 4 h 51"/>
              <a:gd name="T32" fmla="*/ 42 w 68"/>
              <a:gd name="T33" fmla="*/ 2 h 51"/>
              <a:gd name="T34" fmla="*/ 42 w 68"/>
              <a:gd name="T35" fmla="*/ 2 h 51"/>
              <a:gd name="T36" fmla="*/ 38 w 68"/>
              <a:gd name="T37" fmla="*/ 4 h 51"/>
              <a:gd name="T38" fmla="*/ 38 w 68"/>
              <a:gd name="T39" fmla="*/ 4 h 51"/>
              <a:gd name="T40" fmla="*/ 36 w 68"/>
              <a:gd name="T41" fmla="*/ 2 h 51"/>
              <a:gd name="T42" fmla="*/ 36 w 68"/>
              <a:gd name="T43" fmla="*/ 2 h 51"/>
              <a:gd name="T44" fmla="*/ 33 w 68"/>
              <a:gd name="T45" fmla="*/ 0 h 51"/>
              <a:gd name="T46" fmla="*/ 33 w 68"/>
              <a:gd name="T47" fmla="*/ 0 h 51"/>
              <a:gd name="T48" fmla="*/ 31 w 68"/>
              <a:gd name="T49" fmla="*/ 0 h 51"/>
              <a:gd name="T50" fmla="*/ 31 w 68"/>
              <a:gd name="T51" fmla="*/ 0 h 51"/>
              <a:gd name="T52" fmla="*/ 29 w 68"/>
              <a:gd name="T53" fmla="*/ 2 h 51"/>
              <a:gd name="T54" fmla="*/ 27 w 68"/>
              <a:gd name="T55" fmla="*/ 2 h 51"/>
              <a:gd name="T56" fmla="*/ 27 w 68"/>
              <a:gd name="T57" fmla="*/ 2 h 51"/>
              <a:gd name="T58" fmla="*/ 23 w 68"/>
              <a:gd name="T59" fmla="*/ 4 h 51"/>
              <a:gd name="T60" fmla="*/ 21 w 68"/>
              <a:gd name="T61" fmla="*/ 4 h 51"/>
              <a:gd name="T62" fmla="*/ 19 w 68"/>
              <a:gd name="T63" fmla="*/ 4 h 51"/>
              <a:gd name="T64" fmla="*/ 17 w 68"/>
              <a:gd name="T65" fmla="*/ 6 h 51"/>
              <a:gd name="T66" fmla="*/ 17 w 68"/>
              <a:gd name="T67" fmla="*/ 6 h 51"/>
              <a:gd name="T68" fmla="*/ 4 w 68"/>
              <a:gd name="T69" fmla="*/ 6 h 51"/>
              <a:gd name="T70" fmla="*/ 0 w 68"/>
              <a:gd name="T71" fmla="*/ 14 h 51"/>
              <a:gd name="T72" fmla="*/ 0 w 68"/>
              <a:gd name="T73" fmla="*/ 17 h 51"/>
              <a:gd name="T74" fmla="*/ 0 w 68"/>
              <a:gd name="T75" fmla="*/ 17 h 51"/>
              <a:gd name="T76" fmla="*/ 2 w 68"/>
              <a:gd name="T77" fmla="*/ 23 h 51"/>
              <a:gd name="T78" fmla="*/ 2 w 68"/>
              <a:gd name="T79" fmla="*/ 23 h 51"/>
              <a:gd name="T80" fmla="*/ 0 w 68"/>
              <a:gd name="T81" fmla="*/ 27 h 51"/>
              <a:gd name="T82" fmla="*/ 0 w 68"/>
              <a:gd name="T83" fmla="*/ 29 h 51"/>
              <a:gd name="T84" fmla="*/ 2 w 68"/>
              <a:gd name="T85" fmla="*/ 29 h 51"/>
              <a:gd name="T86" fmla="*/ 2 w 68"/>
              <a:gd name="T87" fmla="*/ 29 h 51"/>
              <a:gd name="T88" fmla="*/ 4 w 68"/>
              <a:gd name="T89" fmla="*/ 34 h 51"/>
              <a:gd name="T90" fmla="*/ 4 w 68"/>
              <a:gd name="T91" fmla="*/ 36 h 51"/>
              <a:gd name="T92" fmla="*/ 10 w 68"/>
              <a:gd name="T93" fmla="*/ 36 h 51"/>
              <a:gd name="T94" fmla="*/ 12 w 68"/>
              <a:gd name="T95" fmla="*/ 36 h 51"/>
              <a:gd name="T96" fmla="*/ 14 w 68"/>
              <a:gd name="T97" fmla="*/ 42 h 51"/>
              <a:gd name="T98" fmla="*/ 14 w 68"/>
              <a:gd name="T99" fmla="*/ 42 h 51"/>
              <a:gd name="T100" fmla="*/ 14 w 68"/>
              <a:gd name="T101" fmla="*/ 42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8" h="51">
                <a:moveTo>
                  <a:pt x="14" y="42"/>
                </a:moveTo>
                <a:lnTo>
                  <a:pt x="27" y="38"/>
                </a:lnTo>
                <a:lnTo>
                  <a:pt x="42" y="48"/>
                </a:lnTo>
                <a:lnTo>
                  <a:pt x="55" y="51"/>
                </a:lnTo>
                <a:lnTo>
                  <a:pt x="61" y="44"/>
                </a:lnTo>
                <a:lnTo>
                  <a:pt x="57" y="25"/>
                </a:lnTo>
                <a:lnTo>
                  <a:pt x="57" y="19"/>
                </a:lnTo>
                <a:lnTo>
                  <a:pt x="63" y="17"/>
                </a:lnTo>
                <a:lnTo>
                  <a:pt x="68" y="6"/>
                </a:lnTo>
                <a:lnTo>
                  <a:pt x="61" y="6"/>
                </a:lnTo>
                <a:lnTo>
                  <a:pt x="53" y="6"/>
                </a:lnTo>
                <a:lnTo>
                  <a:pt x="53" y="6"/>
                </a:lnTo>
                <a:lnTo>
                  <a:pt x="50" y="6"/>
                </a:lnTo>
                <a:lnTo>
                  <a:pt x="50" y="6"/>
                </a:lnTo>
                <a:lnTo>
                  <a:pt x="48" y="6"/>
                </a:lnTo>
                <a:lnTo>
                  <a:pt x="46" y="4"/>
                </a:lnTo>
                <a:lnTo>
                  <a:pt x="42" y="2"/>
                </a:lnTo>
                <a:lnTo>
                  <a:pt x="42" y="2"/>
                </a:lnTo>
                <a:lnTo>
                  <a:pt x="38" y="4"/>
                </a:lnTo>
                <a:lnTo>
                  <a:pt x="38" y="4"/>
                </a:lnTo>
                <a:lnTo>
                  <a:pt x="36" y="2"/>
                </a:lnTo>
                <a:lnTo>
                  <a:pt x="36" y="2"/>
                </a:lnTo>
                <a:lnTo>
                  <a:pt x="33" y="0"/>
                </a:lnTo>
                <a:lnTo>
                  <a:pt x="33" y="0"/>
                </a:lnTo>
                <a:lnTo>
                  <a:pt x="31" y="0"/>
                </a:lnTo>
                <a:lnTo>
                  <a:pt x="31" y="0"/>
                </a:lnTo>
                <a:lnTo>
                  <a:pt x="29" y="2"/>
                </a:lnTo>
                <a:lnTo>
                  <a:pt x="27" y="2"/>
                </a:lnTo>
                <a:lnTo>
                  <a:pt x="27" y="2"/>
                </a:lnTo>
                <a:lnTo>
                  <a:pt x="23" y="4"/>
                </a:lnTo>
                <a:lnTo>
                  <a:pt x="21" y="4"/>
                </a:lnTo>
                <a:lnTo>
                  <a:pt x="19" y="4"/>
                </a:lnTo>
                <a:lnTo>
                  <a:pt x="17" y="6"/>
                </a:lnTo>
                <a:lnTo>
                  <a:pt x="17" y="6"/>
                </a:lnTo>
                <a:lnTo>
                  <a:pt x="4" y="6"/>
                </a:lnTo>
                <a:lnTo>
                  <a:pt x="0" y="14"/>
                </a:lnTo>
                <a:lnTo>
                  <a:pt x="0" y="17"/>
                </a:lnTo>
                <a:lnTo>
                  <a:pt x="0" y="17"/>
                </a:lnTo>
                <a:lnTo>
                  <a:pt x="2" y="23"/>
                </a:lnTo>
                <a:lnTo>
                  <a:pt x="2" y="23"/>
                </a:lnTo>
                <a:lnTo>
                  <a:pt x="0" y="27"/>
                </a:lnTo>
                <a:lnTo>
                  <a:pt x="0" y="29"/>
                </a:lnTo>
                <a:lnTo>
                  <a:pt x="2" y="29"/>
                </a:lnTo>
                <a:lnTo>
                  <a:pt x="2" y="29"/>
                </a:lnTo>
                <a:lnTo>
                  <a:pt x="4" y="34"/>
                </a:lnTo>
                <a:lnTo>
                  <a:pt x="4" y="36"/>
                </a:lnTo>
                <a:lnTo>
                  <a:pt x="10" y="36"/>
                </a:lnTo>
                <a:lnTo>
                  <a:pt x="12" y="36"/>
                </a:lnTo>
                <a:lnTo>
                  <a:pt x="14" y="42"/>
                </a:lnTo>
                <a:lnTo>
                  <a:pt x="14" y="42"/>
                </a:lnTo>
                <a:lnTo>
                  <a:pt x="14" y="42"/>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84" name="Freeform 282"/>
          <p:cNvSpPr>
            <a:spLocks/>
          </p:cNvSpPr>
          <p:nvPr userDrawn="1"/>
        </p:nvSpPr>
        <p:spPr bwMode="auto">
          <a:xfrm>
            <a:off x="1918283" y="2573660"/>
            <a:ext cx="42752" cy="22523"/>
          </a:xfrm>
          <a:custGeom>
            <a:avLst/>
            <a:gdLst>
              <a:gd name="T0" fmla="*/ 4 w 21"/>
              <a:gd name="T1" fmla="*/ 4 h 13"/>
              <a:gd name="T2" fmla="*/ 4 w 21"/>
              <a:gd name="T3" fmla="*/ 9 h 13"/>
              <a:gd name="T4" fmla="*/ 7 w 21"/>
              <a:gd name="T5" fmla="*/ 13 h 13"/>
              <a:gd name="T6" fmla="*/ 9 w 21"/>
              <a:gd name="T7" fmla="*/ 11 h 13"/>
              <a:gd name="T8" fmla="*/ 11 w 21"/>
              <a:gd name="T9" fmla="*/ 9 h 13"/>
              <a:gd name="T10" fmla="*/ 13 w 21"/>
              <a:gd name="T11" fmla="*/ 9 h 13"/>
              <a:gd name="T12" fmla="*/ 19 w 21"/>
              <a:gd name="T13" fmla="*/ 4 h 13"/>
              <a:gd name="T14" fmla="*/ 21 w 21"/>
              <a:gd name="T15" fmla="*/ 2 h 13"/>
              <a:gd name="T16" fmla="*/ 13 w 21"/>
              <a:gd name="T17" fmla="*/ 2 h 13"/>
              <a:gd name="T18" fmla="*/ 13 w 21"/>
              <a:gd name="T19" fmla="*/ 2 h 13"/>
              <a:gd name="T20" fmla="*/ 13 w 21"/>
              <a:gd name="T21" fmla="*/ 4 h 13"/>
              <a:gd name="T22" fmla="*/ 11 w 21"/>
              <a:gd name="T23" fmla="*/ 4 h 13"/>
              <a:gd name="T24" fmla="*/ 11 w 21"/>
              <a:gd name="T25" fmla="*/ 2 h 13"/>
              <a:gd name="T26" fmla="*/ 11 w 21"/>
              <a:gd name="T27" fmla="*/ 2 h 13"/>
              <a:gd name="T28" fmla="*/ 9 w 21"/>
              <a:gd name="T29" fmla="*/ 0 h 13"/>
              <a:gd name="T30" fmla="*/ 7 w 21"/>
              <a:gd name="T31" fmla="*/ 0 h 13"/>
              <a:gd name="T32" fmla="*/ 5 w 21"/>
              <a:gd name="T33" fmla="*/ 0 h 13"/>
              <a:gd name="T34" fmla="*/ 0 w 21"/>
              <a:gd name="T35" fmla="*/ 4 h 13"/>
              <a:gd name="T36" fmla="*/ 4 w 21"/>
              <a:gd name="T37" fmla="*/ 4 h 13"/>
              <a:gd name="T38" fmla="*/ 4 w 21"/>
              <a:gd name="T39" fmla="*/ 4 h 13"/>
              <a:gd name="T40" fmla="*/ 4 w 21"/>
              <a:gd name="T41" fmla="*/ 4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1" h="13">
                <a:moveTo>
                  <a:pt x="4" y="4"/>
                </a:moveTo>
                <a:lnTo>
                  <a:pt x="4" y="9"/>
                </a:lnTo>
                <a:lnTo>
                  <a:pt x="7" y="13"/>
                </a:lnTo>
                <a:lnTo>
                  <a:pt x="9" y="11"/>
                </a:lnTo>
                <a:lnTo>
                  <a:pt x="11" y="9"/>
                </a:lnTo>
                <a:lnTo>
                  <a:pt x="13" y="9"/>
                </a:lnTo>
                <a:lnTo>
                  <a:pt x="19" y="4"/>
                </a:lnTo>
                <a:lnTo>
                  <a:pt x="21" y="2"/>
                </a:lnTo>
                <a:lnTo>
                  <a:pt x="13" y="2"/>
                </a:lnTo>
                <a:lnTo>
                  <a:pt x="13" y="2"/>
                </a:lnTo>
                <a:lnTo>
                  <a:pt x="13" y="4"/>
                </a:lnTo>
                <a:lnTo>
                  <a:pt x="11" y="4"/>
                </a:lnTo>
                <a:lnTo>
                  <a:pt x="11" y="2"/>
                </a:lnTo>
                <a:lnTo>
                  <a:pt x="11" y="2"/>
                </a:lnTo>
                <a:lnTo>
                  <a:pt x="9" y="0"/>
                </a:lnTo>
                <a:lnTo>
                  <a:pt x="7" y="0"/>
                </a:lnTo>
                <a:lnTo>
                  <a:pt x="5" y="0"/>
                </a:lnTo>
                <a:lnTo>
                  <a:pt x="0" y="4"/>
                </a:lnTo>
                <a:lnTo>
                  <a:pt x="4" y="4"/>
                </a:lnTo>
                <a:lnTo>
                  <a:pt x="4" y="4"/>
                </a:lnTo>
                <a:lnTo>
                  <a:pt x="4" y="4"/>
                </a:lnTo>
                <a:close/>
              </a:path>
            </a:pathLst>
          </a:custGeom>
          <a:solidFill>
            <a:schemeClr val="bg1">
              <a:lumMod val="85000"/>
            </a:schemeClr>
          </a:solidFill>
          <a:ln w="635" cap="rnd">
            <a:solidFill>
              <a:schemeClr val="bg1">
                <a:alpha val="17000"/>
              </a:schemeClr>
            </a:solidFill>
            <a:round/>
            <a:headEnd/>
            <a:tailEnd/>
          </a:ln>
        </p:spPr>
        <p:txBody>
          <a:bodyPr/>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85" name="Freeform 283"/>
          <p:cNvSpPr>
            <a:spLocks/>
          </p:cNvSpPr>
          <p:nvPr userDrawn="1"/>
        </p:nvSpPr>
        <p:spPr bwMode="auto">
          <a:xfrm>
            <a:off x="1918283" y="2573660"/>
            <a:ext cx="42752" cy="22523"/>
          </a:xfrm>
          <a:custGeom>
            <a:avLst/>
            <a:gdLst>
              <a:gd name="T0" fmla="*/ 4 w 21"/>
              <a:gd name="T1" fmla="*/ 4 h 13"/>
              <a:gd name="T2" fmla="*/ 4 w 21"/>
              <a:gd name="T3" fmla="*/ 9 h 13"/>
              <a:gd name="T4" fmla="*/ 7 w 21"/>
              <a:gd name="T5" fmla="*/ 13 h 13"/>
              <a:gd name="T6" fmla="*/ 9 w 21"/>
              <a:gd name="T7" fmla="*/ 11 h 13"/>
              <a:gd name="T8" fmla="*/ 11 w 21"/>
              <a:gd name="T9" fmla="*/ 9 h 13"/>
              <a:gd name="T10" fmla="*/ 13 w 21"/>
              <a:gd name="T11" fmla="*/ 9 h 13"/>
              <a:gd name="T12" fmla="*/ 19 w 21"/>
              <a:gd name="T13" fmla="*/ 4 h 13"/>
              <a:gd name="T14" fmla="*/ 21 w 21"/>
              <a:gd name="T15" fmla="*/ 2 h 13"/>
              <a:gd name="T16" fmla="*/ 13 w 21"/>
              <a:gd name="T17" fmla="*/ 2 h 13"/>
              <a:gd name="T18" fmla="*/ 13 w 21"/>
              <a:gd name="T19" fmla="*/ 2 h 13"/>
              <a:gd name="T20" fmla="*/ 13 w 21"/>
              <a:gd name="T21" fmla="*/ 4 h 13"/>
              <a:gd name="T22" fmla="*/ 11 w 21"/>
              <a:gd name="T23" fmla="*/ 4 h 13"/>
              <a:gd name="T24" fmla="*/ 11 w 21"/>
              <a:gd name="T25" fmla="*/ 2 h 13"/>
              <a:gd name="T26" fmla="*/ 11 w 21"/>
              <a:gd name="T27" fmla="*/ 2 h 13"/>
              <a:gd name="T28" fmla="*/ 9 w 21"/>
              <a:gd name="T29" fmla="*/ 0 h 13"/>
              <a:gd name="T30" fmla="*/ 7 w 21"/>
              <a:gd name="T31" fmla="*/ 0 h 13"/>
              <a:gd name="T32" fmla="*/ 5 w 21"/>
              <a:gd name="T33" fmla="*/ 0 h 13"/>
              <a:gd name="T34" fmla="*/ 0 w 21"/>
              <a:gd name="T35" fmla="*/ 4 h 13"/>
              <a:gd name="T36" fmla="*/ 4 w 21"/>
              <a:gd name="T37" fmla="*/ 4 h 13"/>
              <a:gd name="T38" fmla="*/ 4 w 21"/>
              <a:gd name="T39" fmla="*/ 4 h 13"/>
              <a:gd name="T40" fmla="*/ 4 w 21"/>
              <a:gd name="T41" fmla="*/ 4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1" h="13">
                <a:moveTo>
                  <a:pt x="4" y="4"/>
                </a:moveTo>
                <a:lnTo>
                  <a:pt x="4" y="9"/>
                </a:lnTo>
                <a:lnTo>
                  <a:pt x="7" y="13"/>
                </a:lnTo>
                <a:lnTo>
                  <a:pt x="9" y="11"/>
                </a:lnTo>
                <a:lnTo>
                  <a:pt x="11" y="9"/>
                </a:lnTo>
                <a:lnTo>
                  <a:pt x="13" y="9"/>
                </a:lnTo>
                <a:lnTo>
                  <a:pt x="19" y="4"/>
                </a:lnTo>
                <a:lnTo>
                  <a:pt x="21" y="2"/>
                </a:lnTo>
                <a:lnTo>
                  <a:pt x="13" y="2"/>
                </a:lnTo>
                <a:lnTo>
                  <a:pt x="13" y="2"/>
                </a:lnTo>
                <a:lnTo>
                  <a:pt x="13" y="4"/>
                </a:lnTo>
                <a:lnTo>
                  <a:pt x="11" y="4"/>
                </a:lnTo>
                <a:lnTo>
                  <a:pt x="11" y="2"/>
                </a:lnTo>
                <a:lnTo>
                  <a:pt x="11" y="2"/>
                </a:lnTo>
                <a:lnTo>
                  <a:pt x="9" y="0"/>
                </a:lnTo>
                <a:lnTo>
                  <a:pt x="7" y="0"/>
                </a:lnTo>
                <a:lnTo>
                  <a:pt x="5" y="0"/>
                </a:lnTo>
                <a:lnTo>
                  <a:pt x="0" y="4"/>
                </a:lnTo>
                <a:lnTo>
                  <a:pt x="4" y="4"/>
                </a:lnTo>
                <a:lnTo>
                  <a:pt x="4" y="4"/>
                </a:lnTo>
                <a:lnTo>
                  <a:pt x="4" y="4"/>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86" name="Freeform 284"/>
          <p:cNvSpPr>
            <a:spLocks/>
          </p:cNvSpPr>
          <p:nvPr userDrawn="1"/>
        </p:nvSpPr>
        <p:spPr bwMode="auto">
          <a:xfrm>
            <a:off x="1629196" y="2104163"/>
            <a:ext cx="366448" cy="602896"/>
          </a:xfrm>
          <a:custGeom>
            <a:avLst/>
            <a:gdLst>
              <a:gd name="T0" fmla="*/ 19 w 180"/>
              <a:gd name="T1" fmla="*/ 239 h 348"/>
              <a:gd name="T2" fmla="*/ 25 w 180"/>
              <a:gd name="T3" fmla="*/ 212 h 348"/>
              <a:gd name="T4" fmla="*/ 15 w 180"/>
              <a:gd name="T5" fmla="*/ 182 h 348"/>
              <a:gd name="T6" fmla="*/ 15 w 180"/>
              <a:gd name="T7" fmla="*/ 163 h 348"/>
              <a:gd name="T8" fmla="*/ 34 w 180"/>
              <a:gd name="T9" fmla="*/ 123 h 348"/>
              <a:gd name="T10" fmla="*/ 59 w 180"/>
              <a:gd name="T11" fmla="*/ 70 h 348"/>
              <a:gd name="T12" fmla="*/ 94 w 180"/>
              <a:gd name="T13" fmla="*/ 31 h 348"/>
              <a:gd name="T14" fmla="*/ 127 w 180"/>
              <a:gd name="T15" fmla="*/ 16 h 348"/>
              <a:gd name="T16" fmla="*/ 161 w 180"/>
              <a:gd name="T17" fmla="*/ 19 h 348"/>
              <a:gd name="T18" fmla="*/ 172 w 180"/>
              <a:gd name="T19" fmla="*/ 57 h 348"/>
              <a:gd name="T20" fmla="*/ 180 w 180"/>
              <a:gd name="T21" fmla="*/ 93 h 348"/>
              <a:gd name="T22" fmla="*/ 159 w 180"/>
              <a:gd name="T23" fmla="*/ 93 h 348"/>
              <a:gd name="T24" fmla="*/ 155 w 180"/>
              <a:gd name="T25" fmla="*/ 95 h 348"/>
              <a:gd name="T26" fmla="*/ 147 w 180"/>
              <a:gd name="T27" fmla="*/ 97 h 348"/>
              <a:gd name="T28" fmla="*/ 146 w 180"/>
              <a:gd name="T29" fmla="*/ 101 h 348"/>
              <a:gd name="T30" fmla="*/ 142 w 180"/>
              <a:gd name="T31" fmla="*/ 104 h 348"/>
              <a:gd name="T32" fmla="*/ 138 w 180"/>
              <a:gd name="T33" fmla="*/ 112 h 348"/>
              <a:gd name="T34" fmla="*/ 132 w 180"/>
              <a:gd name="T35" fmla="*/ 118 h 348"/>
              <a:gd name="T36" fmla="*/ 138 w 180"/>
              <a:gd name="T37" fmla="*/ 125 h 348"/>
              <a:gd name="T38" fmla="*/ 136 w 180"/>
              <a:gd name="T39" fmla="*/ 137 h 348"/>
              <a:gd name="T40" fmla="*/ 123 w 180"/>
              <a:gd name="T41" fmla="*/ 148 h 348"/>
              <a:gd name="T42" fmla="*/ 117 w 180"/>
              <a:gd name="T43" fmla="*/ 150 h 348"/>
              <a:gd name="T44" fmla="*/ 112 w 180"/>
              <a:gd name="T45" fmla="*/ 156 h 348"/>
              <a:gd name="T46" fmla="*/ 104 w 180"/>
              <a:gd name="T47" fmla="*/ 157 h 348"/>
              <a:gd name="T48" fmla="*/ 93 w 180"/>
              <a:gd name="T49" fmla="*/ 173 h 348"/>
              <a:gd name="T50" fmla="*/ 89 w 180"/>
              <a:gd name="T51" fmla="*/ 174 h 348"/>
              <a:gd name="T52" fmla="*/ 89 w 180"/>
              <a:gd name="T53" fmla="*/ 178 h 348"/>
              <a:gd name="T54" fmla="*/ 85 w 180"/>
              <a:gd name="T55" fmla="*/ 184 h 348"/>
              <a:gd name="T56" fmla="*/ 83 w 180"/>
              <a:gd name="T57" fmla="*/ 191 h 348"/>
              <a:gd name="T58" fmla="*/ 83 w 180"/>
              <a:gd name="T59" fmla="*/ 208 h 348"/>
              <a:gd name="T60" fmla="*/ 85 w 180"/>
              <a:gd name="T61" fmla="*/ 226 h 348"/>
              <a:gd name="T62" fmla="*/ 89 w 180"/>
              <a:gd name="T63" fmla="*/ 227 h 348"/>
              <a:gd name="T64" fmla="*/ 100 w 180"/>
              <a:gd name="T65" fmla="*/ 231 h 348"/>
              <a:gd name="T66" fmla="*/ 100 w 180"/>
              <a:gd name="T67" fmla="*/ 239 h 348"/>
              <a:gd name="T68" fmla="*/ 104 w 180"/>
              <a:gd name="T69" fmla="*/ 244 h 348"/>
              <a:gd name="T70" fmla="*/ 104 w 180"/>
              <a:gd name="T71" fmla="*/ 252 h 348"/>
              <a:gd name="T72" fmla="*/ 100 w 180"/>
              <a:gd name="T73" fmla="*/ 254 h 348"/>
              <a:gd name="T74" fmla="*/ 96 w 180"/>
              <a:gd name="T75" fmla="*/ 263 h 348"/>
              <a:gd name="T76" fmla="*/ 77 w 180"/>
              <a:gd name="T77" fmla="*/ 271 h 348"/>
              <a:gd name="T78" fmla="*/ 76 w 180"/>
              <a:gd name="T79" fmla="*/ 273 h 348"/>
              <a:gd name="T80" fmla="*/ 76 w 180"/>
              <a:gd name="T81" fmla="*/ 288 h 348"/>
              <a:gd name="T82" fmla="*/ 74 w 180"/>
              <a:gd name="T83" fmla="*/ 294 h 348"/>
              <a:gd name="T84" fmla="*/ 74 w 180"/>
              <a:gd name="T85" fmla="*/ 313 h 348"/>
              <a:gd name="T86" fmla="*/ 70 w 180"/>
              <a:gd name="T87" fmla="*/ 322 h 348"/>
              <a:gd name="T88" fmla="*/ 70 w 180"/>
              <a:gd name="T89" fmla="*/ 333 h 348"/>
              <a:gd name="T90" fmla="*/ 60 w 180"/>
              <a:gd name="T91" fmla="*/ 330 h 348"/>
              <a:gd name="T92" fmla="*/ 51 w 180"/>
              <a:gd name="T93" fmla="*/ 331 h 348"/>
              <a:gd name="T94" fmla="*/ 45 w 180"/>
              <a:gd name="T95" fmla="*/ 333 h 348"/>
              <a:gd name="T96" fmla="*/ 42 w 180"/>
              <a:gd name="T97" fmla="*/ 343 h 348"/>
              <a:gd name="T98" fmla="*/ 36 w 180"/>
              <a:gd name="T99" fmla="*/ 348 h 348"/>
              <a:gd name="T100" fmla="*/ 26 w 180"/>
              <a:gd name="T101" fmla="*/ 343 h 348"/>
              <a:gd name="T102" fmla="*/ 26 w 180"/>
              <a:gd name="T103" fmla="*/ 330 h 348"/>
              <a:gd name="T104" fmla="*/ 26 w 180"/>
              <a:gd name="T105" fmla="*/ 322 h 348"/>
              <a:gd name="T106" fmla="*/ 21 w 180"/>
              <a:gd name="T107" fmla="*/ 314 h 348"/>
              <a:gd name="T108" fmla="*/ 19 w 180"/>
              <a:gd name="T109" fmla="*/ 309 h 348"/>
              <a:gd name="T110" fmla="*/ 9 w 180"/>
              <a:gd name="T111" fmla="*/ 292 h 348"/>
              <a:gd name="T112" fmla="*/ 0 w 180"/>
              <a:gd name="T113" fmla="*/ 267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80" h="348">
                <a:moveTo>
                  <a:pt x="0" y="267"/>
                </a:moveTo>
                <a:lnTo>
                  <a:pt x="7" y="267"/>
                </a:lnTo>
                <a:lnTo>
                  <a:pt x="7" y="244"/>
                </a:lnTo>
                <a:lnTo>
                  <a:pt x="19" y="239"/>
                </a:lnTo>
                <a:lnTo>
                  <a:pt x="19" y="224"/>
                </a:lnTo>
                <a:lnTo>
                  <a:pt x="15" y="220"/>
                </a:lnTo>
                <a:lnTo>
                  <a:pt x="15" y="214"/>
                </a:lnTo>
                <a:lnTo>
                  <a:pt x="25" y="212"/>
                </a:lnTo>
                <a:lnTo>
                  <a:pt x="25" y="205"/>
                </a:lnTo>
                <a:lnTo>
                  <a:pt x="15" y="197"/>
                </a:lnTo>
                <a:lnTo>
                  <a:pt x="15" y="197"/>
                </a:lnTo>
                <a:lnTo>
                  <a:pt x="15" y="182"/>
                </a:lnTo>
                <a:lnTo>
                  <a:pt x="15" y="182"/>
                </a:lnTo>
                <a:lnTo>
                  <a:pt x="15" y="173"/>
                </a:lnTo>
                <a:lnTo>
                  <a:pt x="15" y="173"/>
                </a:lnTo>
                <a:lnTo>
                  <a:pt x="15" y="163"/>
                </a:lnTo>
                <a:lnTo>
                  <a:pt x="11" y="156"/>
                </a:lnTo>
                <a:lnTo>
                  <a:pt x="26" y="139"/>
                </a:lnTo>
                <a:lnTo>
                  <a:pt x="42" y="139"/>
                </a:lnTo>
                <a:lnTo>
                  <a:pt x="34" y="123"/>
                </a:lnTo>
                <a:lnTo>
                  <a:pt x="47" y="108"/>
                </a:lnTo>
                <a:lnTo>
                  <a:pt x="49" y="80"/>
                </a:lnTo>
                <a:lnTo>
                  <a:pt x="57" y="80"/>
                </a:lnTo>
                <a:lnTo>
                  <a:pt x="59" y="70"/>
                </a:lnTo>
                <a:lnTo>
                  <a:pt x="72" y="57"/>
                </a:lnTo>
                <a:lnTo>
                  <a:pt x="70" y="46"/>
                </a:lnTo>
                <a:lnTo>
                  <a:pt x="83" y="29"/>
                </a:lnTo>
                <a:lnTo>
                  <a:pt x="94" y="31"/>
                </a:lnTo>
                <a:lnTo>
                  <a:pt x="98" y="27"/>
                </a:lnTo>
                <a:lnTo>
                  <a:pt x="94" y="14"/>
                </a:lnTo>
                <a:lnTo>
                  <a:pt x="121" y="21"/>
                </a:lnTo>
                <a:lnTo>
                  <a:pt x="127" y="16"/>
                </a:lnTo>
                <a:lnTo>
                  <a:pt x="127" y="0"/>
                </a:lnTo>
                <a:lnTo>
                  <a:pt x="134" y="2"/>
                </a:lnTo>
                <a:lnTo>
                  <a:pt x="149" y="21"/>
                </a:lnTo>
                <a:lnTo>
                  <a:pt x="161" y="19"/>
                </a:lnTo>
                <a:lnTo>
                  <a:pt x="172" y="29"/>
                </a:lnTo>
                <a:lnTo>
                  <a:pt x="172" y="29"/>
                </a:lnTo>
                <a:lnTo>
                  <a:pt x="170" y="48"/>
                </a:lnTo>
                <a:lnTo>
                  <a:pt x="172" y="57"/>
                </a:lnTo>
                <a:lnTo>
                  <a:pt x="176" y="67"/>
                </a:lnTo>
                <a:lnTo>
                  <a:pt x="170" y="74"/>
                </a:lnTo>
                <a:lnTo>
                  <a:pt x="180" y="87"/>
                </a:lnTo>
                <a:lnTo>
                  <a:pt x="180" y="93"/>
                </a:lnTo>
                <a:lnTo>
                  <a:pt x="172" y="93"/>
                </a:lnTo>
                <a:lnTo>
                  <a:pt x="164" y="93"/>
                </a:lnTo>
                <a:lnTo>
                  <a:pt x="164" y="93"/>
                </a:lnTo>
                <a:lnTo>
                  <a:pt x="159" y="93"/>
                </a:lnTo>
                <a:lnTo>
                  <a:pt x="159" y="93"/>
                </a:lnTo>
                <a:lnTo>
                  <a:pt x="153" y="93"/>
                </a:lnTo>
                <a:lnTo>
                  <a:pt x="153" y="93"/>
                </a:lnTo>
                <a:lnTo>
                  <a:pt x="155" y="95"/>
                </a:lnTo>
                <a:lnTo>
                  <a:pt x="153" y="97"/>
                </a:lnTo>
                <a:lnTo>
                  <a:pt x="153" y="97"/>
                </a:lnTo>
                <a:lnTo>
                  <a:pt x="153" y="97"/>
                </a:lnTo>
                <a:lnTo>
                  <a:pt x="147" y="97"/>
                </a:lnTo>
                <a:lnTo>
                  <a:pt x="146" y="97"/>
                </a:lnTo>
                <a:lnTo>
                  <a:pt x="146" y="99"/>
                </a:lnTo>
                <a:lnTo>
                  <a:pt x="146" y="99"/>
                </a:lnTo>
                <a:lnTo>
                  <a:pt x="146" y="101"/>
                </a:lnTo>
                <a:lnTo>
                  <a:pt x="144" y="103"/>
                </a:lnTo>
                <a:lnTo>
                  <a:pt x="142" y="104"/>
                </a:lnTo>
                <a:lnTo>
                  <a:pt x="142" y="104"/>
                </a:lnTo>
                <a:lnTo>
                  <a:pt x="142" y="104"/>
                </a:lnTo>
                <a:lnTo>
                  <a:pt x="142" y="108"/>
                </a:lnTo>
                <a:lnTo>
                  <a:pt x="140" y="108"/>
                </a:lnTo>
                <a:lnTo>
                  <a:pt x="138" y="110"/>
                </a:lnTo>
                <a:lnTo>
                  <a:pt x="138" y="112"/>
                </a:lnTo>
                <a:lnTo>
                  <a:pt x="138" y="112"/>
                </a:lnTo>
                <a:lnTo>
                  <a:pt x="138" y="114"/>
                </a:lnTo>
                <a:lnTo>
                  <a:pt x="134" y="116"/>
                </a:lnTo>
                <a:lnTo>
                  <a:pt x="132" y="118"/>
                </a:lnTo>
                <a:lnTo>
                  <a:pt x="132" y="120"/>
                </a:lnTo>
                <a:lnTo>
                  <a:pt x="132" y="120"/>
                </a:lnTo>
                <a:lnTo>
                  <a:pt x="132" y="120"/>
                </a:lnTo>
                <a:lnTo>
                  <a:pt x="138" y="125"/>
                </a:lnTo>
                <a:lnTo>
                  <a:pt x="138" y="125"/>
                </a:lnTo>
                <a:lnTo>
                  <a:pt x="138" y="125"/>
                </a:lnTo>
                <a:lnTo>
                  <a:pt x="138" y="129"/>
                </a:lnTo>
                <a:lnTo>
                  <a:pt x="136" y="137"/>
                </a:lnTo>
                <a:lnTo>
                  <a:pt x="127" y="142"/>
                </a:lnTo>
                <a:lnTo>
                  <a:pt x="127" y="142"/>
                </a:lnTo>
                <a:lnTo>
                  <a:pt x="127" y="146"/>
                </a:lnTo>
                <a:lnTo>
                  <a:pt x="123" y="148"/>
                </a:lnTo>
                <a:lnTo>
                  <a:pt x="123" y="148"/>
                </a:lnTo>
                <a:lnTo>
                  <a:pt x="123" y="148"/>
                </a:lnTo>
                <a:lnTo>
                  <a:pt x="119" y="150"/>
                </a:lnTo>
                <a:lnTo>
                  <a:pt x="117" y="150"/>
                </a:lnTo>
                <a:lnTo>
                  <a:pt x="115" y="154"/>
                </a:lnTo>
                <a:lnTo>
                  <a:pt x="115" y="154"/>
                </a:lnTo>
                <a:lnTo>
                  <a:pt x="113" y="154"/>
                </a:lnTo>
                <a:lnTo>
                  <a:pt x="112" y="156"/>
                </a:lnTo>
                <a:lnTo>
                  <a:pt x="110" y="156"/>
                </a:lnTo>
                <a:lnTo>
                  <a:pt x="110" y="156"/>
                </a:lnTo>
                <a:lnTo>
                  <a:pt x="106" y="156"/>
                </a:lnTo>
                <a:lnTo>
                  <a:pt x="104" y="157"/>
                </a:lnTo>
                <a:lnTo>
                  <a:pt x="100" y="159"/>
                </a:lnTo>
                <a:lnTo>
                  <a:pt x="96" y="167"/>
                </a:lnTo>
                <a:lnTo>
                  <a:pt x="93" y="173"/>
                </a:lnTo>
                <a:lnTo>
                  <a:pt x="93" y="173"/>
                </a:lnTo>
                <a:lnTo>
                  <a:pt x="93" y="174"/>
                </a:lnTo>
                <a:lnTo>
                  <a:pt x="91" y="174"/>
                </a:lnTo>
                <a:lnTo>
                  <a:pt x="89" y="174"/>
                </a:lnTo>
                <a:lnTo>
                  <a:pt x="89" y="174"/>
                </a:lnTo>
                <a:lnTo>
                  <a:pt x="89" y="174"/>
                </a:lnTo>
                <a:lnTo>
                  <a:pt x="89" y="176"/>
                </a:lnTo>
                <a:lnTo>
                  <a:pt x="89" y="178"/>
                </a:lnTo>
                <a:lnTo>
                  <a:pt x="89" y="178"/>
                </a:lnTo>
                <a:lnTo>
                  <a:pt x="87" y="178"/>
                </a:lnTo>
                <a:lnTo>
                  <a:pt x="87" y="180"/>
                </a:lnTo>
                <a:lnTo>
                  <a:pt x="87" y="182"/>
                </a:lnTo>
                <a:lnTo>
                  <a:pt x="85" y="184"/>
                </a:lnTo>
                <a:lnTo>
                  <a:pt x="85" y="184"/>
                </a:lnTo>
                <a:lnTo>
                  <a:pt x="85" y="186"/>
                </a:lnTo>
                <a:lnTo>
                  <a:pt x="85" y="190"/>
                </a:lnTo>
                <a:lnTo>
                  <a:pt x="83" y="191"/>
                </a:lnTo>
                <a:lnTo>
                  <a:pt x="83" y="191"/>
                </a:lnTo>
                <a:lnTo>
                  <a:pt x="83" y="197"/>
                </a:lnTo>
                <a:lnTo>
                  <a:pt x="83" y="197"/>
                </a:lnTo>
                <a:lnTo>
                  <a:pt x="83" y="208"/>
                </a:lnTo>
                <a:lnTo>
                  <a:pt x="83" y="216"/>
                </a:lnTo>
                <a:lnTo>
                  <a:pt x="83" y="222"/>
                </a:lnTo>
                <a:lnTo>
                  <a:pt x="83" y="222"/>
                </a:lnTo>
                <a:lnTo>
                  <a:pt x="85" y="226"/>
                </a:lnTo>
                <a:lnTo>
                  <a:pt x="85" y="226"/>
                </a:lnTo>
                <a:lnTo>
                  <a:pt x="87" y="227"/>
                </a:lnTo>
                <a:lnTo>
                  <a:pt x="89" y="227"/>
                </a:lnTo>
                <a:lnTo>
                  <a:pt x="89" y="227"/>
                </a:lnTo>
                <a:lnTo>
                  <a:pt x="94" y="227"/>
                </a:lnTo>
                <a:lnTo>
                  <a:pt x="98" y="229"/>
                </a:lnTo>
                <a:lnTo>
                  <a:pt x="100" y="231"/>
                </a:lnTo>
                <a:lnTo>
                  <a:pt x="100" y="231"/>
                </a:lnTo>
                <a:lnTo>
                  <a:pt x="100" y="231"/>
                </a:lnTo>
                <a:lnTo>
                  <a:pt x="100" y="233"/>
                </a:lnTo>
                <a:lnTo>
                  <a:pt x="100" y="235"/>
                </a:lnTo>
                <a:lnTo>
                  <a:pt x="100" y="239"/>
                </a:lnTo>
                <a:lnTo>
                  <a:pt x="100" y="239"/>
                </a:lnTo>
                <a:lnTo>
                  <a:pt x="104" y="243"/>
                </a:lnTo>
                <a:lnTo>
                  <a:pt x="104" y="243"/>
                </a:lnTo>
                <a:lnTo>
                  <a:pt x="104" y="244"/>
                </a:lnTo>
                <a:lnTo>
                  <a:pt x="104" y="244"/>
                </a:lnTo>
                <a:lnTo>
                  <a:pt x="104" y="248"/>
                </a:lnTo>
                <a:lnTo>
                  <a:pt x="104" y="250"/>
                </a:lnTo>
                <a:lnTo>
                  <a:pt x="104" y="252"/>
                </a:lnTo>
                <a:lnTo>
                  <a:pt x="104" y="252"/>
                </a:lnTo>
                <a:lnTo>
                  <a:pt x="102" y="254"/>
                </a:lnTo>
                <a:lnTo>
                  <a:pt x="100" y="254"/>
                </a:lnTo>
                <a:lnTo>
                  <a:pt x="100" y="254"/>
                </a:lnTo>
                <a:lnTo>
                  <a:pt x="100" y="258"/>
                </a:lnTo>
                <a:lnTo>
                  <a:pt x="100" y="258"/>
                </a:lnTo>
                <a:lnTo>
                  <a:pt x="98" y="261"/>
                </a:lnTo>
                <a:lnTo>
                  <a:pt x="96" y="263"/>
                </a:lnTo>
                <a:lnTo>
                  <a:pt x="94" y="263"/>
                </a:lnTo>
                <a:lnTo>
                  <a:pt x="89" y="263"/>
                </a:lnTo>
                <a:lnTo>
                  <a:pt x="85" y="269"/>
                </a:lnTo>
                <a:lnTo>
                  <a:pt x="77" y="271"/>
                </a:lnTo>
                <a:lnTo>
                  <a:pt x="77" y="271"/>
                </a:lnTo>
                <a:lnTo>
                  <a:pt x="76" y="271"/>
                </a:lnTo>
                <a:lnTo>
                  <a:pt x="74" y="271"/>
                </a:lnTo>
                <a:lnTo>
                  <a:pt x="76" y="273"/>
                </a:lnTo>
                <a:lnTo>
                  <a:pt x="76" y="273"/>
                </a:lnTo>
                <a:lnTo>
                  <a:pt x="77" y="278"/>
                </a:lnTo>
                <a:lnTo>
                  <a:pt x="77" y="284"/>
                </a:lnTo>
                <a:lnTo>
                  <a:pt x="76" y="288"/>
                </a:lnTo>
                <a:lnTo>
                  <a:pt x="74" y="288"/>
                </a:lnTo>
                <a:lnTo>
                  <a:pt x="74" y="288"/>
                </a:lnTo>
                <a:lnTo>
                  <a:pt x="74" y="290"/>
                </a:lnTo>
                <a:lnTo>
                  <a:pt x="74" y="294"/>
                </a:lnTo>
                <a:lnTo>
                  <a:pt x="74" y="299"/>
                </a:lnTo>
                <a:lnTo>
                  <a:pt x="74" y="299"/>
                </a:lnTo>
                <a:lnTo>
                  <a:pt x="74" y="309"/>
                </a:lnTo>
                <a:lnTo>
                  <a:pt x="74" y="313"/>
                </a:lnTo>
                <a:lnTo>
                  <a:pt x="72" y="314"/>
                </a:lnTo>
                <a:lnTo>
                  <a:pt x="74" y="318"/>
                </a:lnTo>
                <a:lnTo>
                  <a:pt x="70" y="322"/>
                </a:lnTo>
                <a:lnTo>
                  <a:pt x="70" y="322"/>
                </a:lnTo>
                <a:lnTo>
                  <a:pt x="70" y="330"/>
                </a:lnTo>
                <a:lnTo>
                  <a:pt x="70" y="331"/>
                </a:lnTo>
                <a:lnTo>
                  <a:pt x="70" y="333"/>
                </a:lnTo>
                <a:lnTo>
                  <a:pt x="70" y="333"/>
                </a:lnTo>
                <a:lnTo>
                  <a:pt x="70" y="333"/>
                </a:lnTo>
                <a:lnTo>
                  <a:pt x="66" y="328"/>
                </a:lnTo>
                <a:lnTo>
                  <a:pt x="60" y="330"/>
                </a:lnTo>
                <a:lnTo>
                  <a:pt x="60" y="330"/>
                </a:lnTo>
                <a:lnTo>
                  <a:pt x="53" y="330"/>
                </a:lnTo>
                <a:lnTo>
                  <a:pt x="53" y="330"/>
                </a:lnTo>
                <a:lnTo>
                  <a:pt x="51" y="330"/>
                </a:lnTo>
                <a:lnTo>
                  <a:pt x="51" y="331"/>
                </a:lnTo>
                <a:lnTo>
                  <a:pt x="49" y="331"/>
                </a:lnTo>
                <a:lnTo>
                  <a:pt x="49" y="333"/>
                </a:lnTo>
                <a:lnTo>
                  <a:pt x="49" y="333"/>
                </a:lnTo>
                <a:lnTo>
                  <a:pt x="45" y="333"/>
                </a:lnTo>
                <a:lnTo>
                  <a:pt x="43" y="335"/>
                </a:lnTo>
                <a:lnTo>
                  <a:pt x="42" y="339"/>
                </a:lnTo>
                <a:lnTo>
                  <a:pt x="42" y="339"/>
                </a:lnTo>
                <a:lnTo>
                  <a:pt x="42" y="343"/>
                </a:lnTo>
                <a:lnTo>
                  <a:pt x="42" y="343"/>
                </a:lnTo>
                <a:lnTo>
                  <a:pt x="40" y="347"/>
                </a:lnTo>
                <a:lnTo>
                  <a:pt x="38" y="347"/>
                </a:lnTo>
                <a:lnTo>
                  <a:pt x="36" y="348"/>
                </a:lnTo>
                <a:lnTo>
                  <a:pt x="34" y="348"/>
                </a:lnTo>
                <a:lnTo>
                  <a:pt x="34" y="348"/>
                </a:lnTo>
                <a:lnTo>
                  <a:pt x="26" y="348"/>
                </a:lnTo>
                <a:lnTo>
                  <a:pt x="26" y="343"/>
                </a:lnTo>
                <a:lnTo>
                  <a:pt x="26" y="335"/>
                </a:lnTo>
                <a:lnTo>
                  <a:pt x="26" y="330"/>
                </a:lnTo>
                <a:lnTo>
                  <a:pt x="26" y="330"/>
                </a:lnTo>
                <a:lnTo>
                  <a:pt x="26" y="330"/>
                </a:lnTo>
                <a:lnTo>
                  <a:pt x="26" y="330"/>
                </a:lnTo>
                <a:lnTo>
                  <a:pt x="26" y="326"/>
                </a:lnTo>
                <a:lnTo>
                  <a:pt x="26" y="322"/>
                </a:lnTo>
                <a:lnTo>
                  <a:pt x="26" y="322"/>
                </a:lnTo>
                <a:lnTo>
                  <a:pt x="23" y="320"/>
                </a:lnTo>
                <a:lnTo>
                  <a:pt x="23" y="318"/>
                </a:lnTo>
                <a:lnTo>
                  <a:pt x="23" y="314"/>
                </a:lnTo>
                <a:lnTo>
                  <a:pt x="21" y="314"/>
                </a:lnTo>
                <a:lnTo>
                  <a:pt x="21" y="314"/>
                </a:lnTo>
                <a:lnTo>
                  <a:pt x="19" y="313"/>
                </a:lnTo>
                <a:lnTo>
                  <a:pt x="19" y="313"/>
                </a:lnTo>
                <a:lnTo>
                  <a:pt x="19" y="309"/>
                </a:lnTo>
                <a:lnTo>
                  <a:pt x="17" y="309"/>
                </a:lnTo>
                <a:lnTo>
                  <a:pt x="17" y="309"/>
                </a:lnTo>
                <a:lnTo>
                  <a:pt x="11" y="303"/>
                </a:lnTo>
                <a:lnTo>
                  <a:pt x="9" y="292"/>
                </a:lnTo>
                <a:lnTo>
                  <a:pt x="4" y="282"/>
                </a:lnTo>
                <a:lnTo>
                  <a:pt x="0" y="277"/>
                </a:lnTo>
                <a:lnTo>
                  <a:pt x="0" y="267"/>
                </a:lnTo>
                <a:lnTo>
                  <a:pt x="0" y="267"/>
                </a:lnTo>
                <a:lnTo>
                  <a:pt x="0" y="267"/>
                </a:lnTo>
                <a:close/>
              </a:path>
            </a:pathLst>
          </a:custGeom>
          <a:solidFill>
            <a:schemeClr val="bg1">
              <a:lumMod val="85000"/>
            </a:schemeClr>
          </a:solidFill>
          <a:ln w="635" cap="rnd">
            <a:solidFill>
              <a:schemeClr val="bg1">
                <a:alpha val="17000"/>
              </a:schemeClr>
            </a:solidFill>
            <a:round/>
            <a:headEnd/>
            <a:tailEnd/>
          </a:ln>
        </p:spPr>
        <p:txBody>
          <a:bodyPr/>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87" name="Freeform 285"/>
          <p:cNvSpPr>
            <a:spLocks/>
          </p:cNvSpPr>
          <p:nvPr userDrawn="1"/>
        </p:nvSpPr>
        <p:spPr bwMode="auto">
          <a:xfrm>
            <a:off x="1629196" y="2104163"/>
            <a:ext cx="366448" cy="602896"/>
          </a:xfrm>
          <a:custGeom>
            <a:avLst/>
            <a:gdLst>
              <a:gd name="T0" fmla="*/ 19 w 180"/>
              <a:gd name="T1" fmla="*/ 239 h 348"/>
              <a:gd name="T2" fmla="*/ 25 w 180"/>
              <a:gd name="T3" fmla="*/ 212 h 348"/>
              <a:gd name="T4" fmla="*/ 15 w 180"/>
              <a:gd name="T5" fmla="*/ 182 h 348"/>
              <a:gd name="T6" fmla="*/ 15 w 180"/>
              <a:gd name="T7" fmla="*/ 163 h 348"/>
              <a:gd name="T8" fmla="*/ 34 w 180"/>
              <a:gd name="T9" fmla="*/ 123 h 348"/>
              <a:gd name="T10" fmla="*/ 59 w 180"/>
              <a:gd name="T11" fmla="*/ 70 h 348"/>
              <a:gd name="T12" fmla="*/ 94 w 180"/>
              <a:gd name="T13" fmla="*/ 31 h 348"/>
              <a:gd name="T14" fmla="*/ 127 w 180"/>
              <a:gd name="T15" fmla="*/ 16 h 348"/>
              <a:gd name="T16" fmla="*/ 161 w 180"/>
              <a:gd name="T17" fmla="*/ 19 h 348"/>
              <a:gd name="T18" fmla="*/ 172 w 180"/>
              <a:gd name="T19" fmla="*/ 57 h 348"/>
              <a:gd name="T20" fmla="*/ 180 w 180"/>
              <a:gd name="T21" fmla="*/ 93 h 348"/>
              <a:gd name="T22" fmla="*/ 159 w 180"/>
              <a:gd name="T23" fmla="*/ 93 h 348"/>
              <a:gd name="T24" fmla="*/ 155 w 180"/>
              <a:gd name="T25" fmla="*/ 95 h 348"/>
              <a:gd name="T26" fmla="*/ 147 w 180"/>
              <a:gd name="T27" fmla="*/ 97 h 348"/>
              <a:gd name="T28" fmla="*/ 146 w 180"/>
              <a:gd name="T29" fmla="*/ 101 h 348"/>
              <a:gd name="T30" fmla="*/ 142 w 180"/>
              <a:gd name="T31" fmla="*/ 104 h 348"/>
              <a:gd name="T32" fmla="*/ 138 w 180"/>
              <a:gd name="T33" fmla="*/ 112 h 348"/>
              <a:gd name="T34" fmla="*/ 132 w 180"/>
              <a:gd name="T35" fmla="*/ 118 h 348"/>
              <a:gd name="T36" fmla="*/ 138 w 180"/>
              <a:gd name="T37" fmla="*/ 125 h 348"/>
              <a:gd name="T38" fmla="*/ 136 w 180"/>
              <a:gd name="T39" fmla="*/ 137 h 348"/>
              <a:gd name="T40" fmla="*/ 123 w 180"/>
              <a:gd name="T41" fmla="*/ 148 h 348"/>
              <a:gd name="T42" fmla="*/ 117 w 180"/>
              <a:gd name="T43" fmla="*/ 150 h 348"/>
              <a:gd name="T44" fmla="*/ 112 w 180"/>
              <a:gd name="T45" fmla="*/ 156 h 348"/>
              <a:gd name="T46" fmla="*/ 104 w 180"/>
              <a:gd name="T47" fmla="*/ 157 h 348"/>
              <a:gd name="T48" fmla="*/ 93 w 180"/>
              <a:gd name="T49" fmla="*/ 173 h 348"/>
              <a:gd name="T50" fmla="*/ 89 w 180"/>
              <a:gd name="T51" fmla="*/ 174 h 348"/>
              <a:gd name="T52" fmla="*/ 89 w 180"/>
              <a:gd name="T53" fmla="*/ 178 h 348"/>
              <a:gd name="T54" fmla="*/ 85 w 180"/>
              <a:gd name="T55" fmla="*/ 184 h 348"/>
              <a:gd name="T56" fmla="*/ 83 w 180"/>
              <a:gd name="T57" fmla="*/ 191 h 348"/>
              <a:gd name="T58" fmla="*/ 83 w 180"/>
              <a:gd name="T59" fmla="*/ 208 h 348"/>
              <a:gd name="T60" fmla="*/ 85 w 180"/>
              <a:gd name="T61" fmla="*/ 226 h 348"/>
              <a:gd name="T62" fmla="*/ 89 w 180"/>
              <a:gd name="T63" fmla="*/ 227 h 348"/>
              <a:gd name="T64" fmla="*/ 100 w 180"/>
              <a:gd name="T65" fmla="*/ 231 h 348"/>
              <a:gd name="T66" fmla="*/ 100 w 180"/>
              <a:gd name="T67" fmla="*/ 239 h 348"/>
              <a:gd name="T68" fmla="*/ 104 w 180"/>
              <a:gd name="T69" fmla="*/ 244 h 348"/>
              <a:gd name="T70" fmla="*/ 104 w 180"/>
              <a:gd name="T71" fmla="*/ 252 h 348"/>
              <a:gd name="T72" fmla="*/ 100 w 180"/>
              <a:gd name="T73" fmla="*/ 254 h 348"/>
              <a:gd name="T74" fmla="*/ 96 w 180"/>
              <a:gd name="T75" fmla="*/ 263 h 348"/>
              <a:gd name="T76" fmla="*/ 77 w 180"/>
              <a:gd name="T77" fmla="*/ 271 h 348"/>
              <a:gd name="T78" fmla="*/ 76 w 180"/>
              <a:gd name="T79" fmla="*/ 273 h 348"/>
              <a:gd name="T80" fmla="*/ 76 w 180"/>
              <a:gd name="T81" fmla="*/ 288 h 348"/>
              <a:gd name="T82" fmla="*/ 74 w 180"/>
              <a:gd name="T83" fmla="*/ 294 h 348"/>
              <a:gd name="T84" fmla="*/ 74 w 180"/>
              <a:gd name="T85" fmla="*/ 313 h 348"/>
              <a:gd name="T86" fmla="*/ 70 w 180"/>
              <a:gd name="T87" fmla="*/ 322 h 348"/>
              <a:gd name="T88" fmla="*/ 70 w 180"/>
              <a:gd name="T89" fmla="*/ 333 h 348"/>
              <a:gd name="T90" fmla="*/ 60 w 180"/>
              <a:gd name="T91" fmla="*/ 330 h 348"/>
              <a:gd name="T92" fmla="*/ 51 w 180"/>
              <a:gd name="T93" fmla="*/ 331 h 348"/>
              <a:gd name="T94" fmla="*/ 45 w 180"/>
              <a:gd name="T95" fmla="*/ 333 h 348"/>
              <a:gd name="T96" fmla="*/ 42 w 180"/>
              <a:gd name="T97" fmla="*/ 343 h 348"/>
              <a:gd name="T98" fmla="*/ 36 w 180"/>
              <a:gd name="T99" fmla="*/ 348 h 348"/>
              <a:gd name="T100" fmla="*/ 26 w 180"/>
              <a:gd name="T101" fmla="*/ 343 h 348"/>
              <a:gd name="T102" fmla="*/ 26 w 180"/>
              <a:gd name="T103" fmla="*/ 330 h 348"/>
              <a:gd name="T104" fmla="*/ 26 w 180"/>
              <a:gd name="T105" fmla="*/ 322 h 348"/>
              <a:gd name="T106" fmla="*/ 21 w 180"/>
              <a:gd name="T107" fmla="*/ 314 h 348"/>
              <a:gd name="T108" fmla="*/ 19 w 180"/>
              <a:gd name="T109" fmla="*/ 309 h 348"/>
              <a:gd name="T110" fmla="*/ 9 w 180"/>
              <a:gd name="T111" fmla="*/ 292 h 348"/>
              <a:gd name="T112" fmla="*/ 0 w 180"/>
              <a:gd name="T113" fmla="*/ 267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80" h="348">
                <a:moveTo>
                  <a:pt x="0" y="267"/>
                </a:moveTo>
                <a:lnTo>
                  <a:pt x="7" y="267"/>
                </a:lnTo>
                <a:lnTo>
                  <a:pt x="7" y="244"/>
                </a:lnTo>
                <a:lnTo>
                  <a:pt x="19" y="239"/>
                </a:lnTo>
                <a:lnTo>
                  <a:pt x="19" y="224"/>
                </a:lnTo>
                <a:lnTo>
                  <a:pt x="15" y="220"/>
                </a:lnTo>
                <a:lnTo>
                  <a:pt x="15" y="214"/>
                </a:lnTo>
                <a:lnTo>
                  <a:pt x="25" y="212"/>
                </a:lnTo>
                <a:lnTo>
                  <a:pt x="25" y="205"/>
                </a:lnTo>
                <a:lnTo>
                  <a:pt x="15" y="197"/>
                </a:lnTo>
                <a:lnTo>
                  <a:pt x="15" y="197"/>
                </a:lnTo>
                <a:lnTo>
                  <a:pt x="15" y="182"/>
                </a:lnTo>
                <a:lnTo>
                  <a:pt x="15" y="182"/>
                </a:lnTo>
                <a:lnTo>
                  <a:pt x="15" y="173"/>
                </a:lnTo>
                <a:lnTo>
                  <a:pt x="15" y="173"/>
                </a:lnTo>
                <a:lnTo>
                  <a:pt x="15" y="163"/>
                </a:lnTo>
                <a:lnTo>
                  <a:pt x="11" y="156"/>
                </a:lnTo>
                <a:lnTo>
                  <a:pt x="26" y="139"/>
                </a:lnTo>
                <a:lnTo>
                  <a:pt x="42" y="139"/>
                </a:lnTo>
                <a:lnTo>
                  <a:pt x="34" y="123"/>
                </a:lnTo>
                <a:lnTo>
                  <a:pt x="47" y="108"/>
                </a:lnTo>
                <a:lnTo>
                  <a:pt x="49" y="80"/>
                </a:lnTo>
                <a:lnTo>
                  <a:pt x="57" y="80"/>
                </a:lnTo>
                <a:lnTo>
                  <a:pt x="59" y="70"/>
                </a:lnTo>
                <a:lnTo>
                  <a:pt x="72" y="57"/>
                </a:lnTo>
                <a:lnTo>
                  <a:pt x="70" y="46"/>
                </a:lnTo>
                <a:lnTo>
                  <a:pt x="83" y="29"/>
                </a:lnTo>
                <a:lnTo>
                  <a:pt x="94" y="31"/>
                </a:lnTo>
                <a:lnTo>
                  <a:pt x="98" y="27"/>
                </a:lnTo>
                <a:lnTo>
                  <a:pt x="94" y="14"/>
                </a:lnTo>
                <a:lnTo>
                  <a:pt x="121" y="21"/>
                </a:lnTo>
                <a:lnTo>
                  <a:pt x="127" y="16"/>
                </a:lnTo>
                <a:lnTo>
                  <a:pt x="127" y="0"/>
                </a:lnTo>
                <a:lnTo>
                  <a:pt x="134" y="2"/>
                </a:lnTo>
                <a:lnTo>
                  <a:pt x="149" y="21"/>
                </a:lnTo>
                <a:lnTo>
                  <a:pt x="161" y="19"/>
                </a:lnTo>
                <a:lnTo>
                  <a:pt x="172" y="29"/>
                </a:lnTo>
                <a:lnTo>
                  <a:pt x="172" y="29"/>
                </a:lnTo>
                <a:lnTo>
                  <a:pt x="170" y="48"/>
                </a:lnTo>
                <a:lnTo>
                  <a:pt x="172" y="57"/>
                </a:lnTo>
                <a:lnTo>
                  <a:pt x="176" y="67"/>
                </a:lnTo>
                <a:lnTo>
                  <a:pt x="170" y="74"/>
                </a:lnTo>
                <a:lnTo>
                  <a:pt x="180" y="87"/>
                </a:lnTo>
                <a:lnTo>
                  <a:pt x="180" y="93"/>
                </a:lnTo>
                <a:lnTo>
                  <a:pt x="172" y="93"/>
                </a:lnTo>
                <a:lnTo>
                  <a:pt x="164" y="93"/>
                </a:lnTo>
                <a:lnTo>
                  <a:pt x="164" y="93"/>
                </a:lnTo>
                <a:lnTo>
                  <a:pt x="159" y="93"/>
                </a:lnTo>
                <a:lnTo>
                  <a:pt x="159" y="93"/>
                </a:lnTo>
                <a:lnTo>
                  <a:pt x="153" y="93"/>
                </a:lnTo>
                <a:lnTo>
                  <a:pt x="153" y="93"/>
                </a:lnTo>
                <a:lnTo>
                  <a:pt x="155" y="95"/>
                </a:lnTo>
                <a:lnTo>
                  <a:pt x="153" y="97"/>
                </a:lnTo>
                <a:lnTo>
                  <a:pt x="153" y="97"/>
                </a:lnTo>
                <a:lnTo>
                  <a:pt x="153" y="97"/>
                </a:lnTo>
                <a:lnTo>
                  <a:pt x="147" y="97"/>
                </a:lnTo>
                <a:lnTo>
                  <a:pt x="146" y="97"/>
                </a:lnTo>
                <a:lnTo>
                  <a:pt x="146" y="99"/>
                </a:lnTo>
                <a:lnTo>
                  <a:pt x="146" y="99"/>
                </a:lnTo>
                <a:lnTo>
                  <a:pt x="146" y="101"/>
                </a:lnTo>
                <a:lnTo>
                  <a:pt x="144" y="103"/>
                </a:lnTo>
                <a:lnTo>
                  <a:pt x="142" y="104"/>
                </a:lnTo>
                <a:lnTo>
                  <a:pt x="142" y="104"/>
                </a:lnTo>
                <a:lnTo>
                  <a:pt x="142" y="104"/>
                </a:lnTo>
                <a:lnTo>
                  <a:pt x="142" y="108"/>
                </a:lnTo>
                <a:lnTo>
                  <a:pt x="140" y="108"/>
                </a:lnTo>
                <a:lnTo>
                  <a:pt x="138" y="110"/>
                </a:lnTo>
                <a:lnTo>
                  <a:pt x="138" y="112"/>
                </a:lnTo>
                <a:lnTo>
                  <a:pt x="138" y="112"/>
                </a:lnTo>
                <a:lnTo>
                  <a:pt x="138" y="114"/>
                </a:lnTo>
                <a:lnTo>
                  <a:pt x="134" y="116"/>
                </a:lnTo>
                <a:lnTo>
                  <a:pt x="132" y="118"/>
                </a:lnTo>
                <a:lnTo>
                  <a:pt x="132" y="120"/>
                </a:lnTo>
                <a:lnTo>
                  <a:pt x="132" y="120"/>
                </a:lnTo>
                <a:lnTo>
                  <a:pt x="132" y="120"/>
                </a:lnTo>
                <a:lnTo>
                  <a:pt x="138" y="125"/>
                </a:lnTo>
                <a:lnTo>
                  <a:pt x="138" y="125"/>
                </a:lnTo>
                <a:lnTo>
                  <a:pt x="138" y="125"/>
                </a:lnTo>
                <a:lnTo>
                  <a:pt x="138" y="129"/>
                </a:lnTo>
                <a:lnTo>
                  <a:pt x="136" y="137"/>
                </a:lnTo>
                <a:lnTo>
                  <a:pt x="127" y="142"/>
                </a:lnTo>
                <a:lnTo>
                  <a:pt x="127" y="142"/>
                </a:lnTo>
                <a:lnTo>
                  <a:pt x="127" y="146"/>
                </a:lnTo>
                <a:lnTo>
                  <a:pt x="123" y="148"/>
                </a:lnTo>
                <a:lnTo>
                  <a:pt x="123" y="148"/>
                </a:lnTo>
                <a:lnTo>
                  <a:pt x="123" y="148"/>
                </a:lnTo>
                <a:lnTo>
                  <a:pt x="119" y="150"/>
                </a:lnTo>
                <a:lnTo>
                  <a:pt x="117" y="150"/>
                </a:lnTo>
                <a:lnTo>
                  <a:pt x="115" y="154"/>
                </a:lnTo>
                <a:lnTo>
                  <a:pt x="115" y="154"/>
                </a:lnTo>
                <a:lnTo>
                  <a:pt x="113" y="154"/>
                </a:lnTo>
                <a:lnTo>
                  <a:pt x="112" y="156"/>
                </a:lnTo>
                <a:lnTo>
                  <a:pt x="110" y="156"/>
                </a:lnTo>
                <a:lnTo>
                  <a:pt x="110" y="156"/>
                </a:lnTo>
                <a:lnTo>
                  <a:pt x="106" y="156"/>
                </a:lnTo>
                <a:lnTo>
                  <a:pt x="104" y="157"/>
                </a:lnTo>
                <a:lnTo>
                  <a:pt x="100" y="159"/>
                </a:lnTo>
                <a:lnTo>
                  <a:pt x="96" y="167"/>
                </a:lnTo>
                <a:lnTo>
                  <a:pt x="93" y="173"/>
                </a:lnTo>
                <a:lnTo>
                  <a:pt x="93" y="173"/>
                </a:lnTo>
                <a:lnTo>
                  <a:pt x="93" y="174"/>
                </a:lnTo>
                <a:lnTo>
                  <a:pt x="91" y="174"/>
                </a:lnTo>
                <a:lnTo>
                  <a:pt x="89" y="174"/>
                </a:lnTo>
                <a:lnTo>
                  <a:pt x="89" y="174"/>
                </a:lnTo>
                <a:lnTo>
                  <a:pt x="89" y="174"/>
                </a:lnTo>
                <a:lnTo>
                  <a:pt x="89" y="176"/>
                </a:lnTo>
                <a:lnTo>
                  <a:pt x="89" y="178"/>
                </a:lnTo>
                <a:lnTo>
                  <a:pt x="89" y="178"/>
                </a:lnTo>
                <a:lnTo>
                  <a:pt x="87" y="178"/>
                </a:lnTo>
                <a:lnTo>
                  <a:pt x="87" y="180"/>
                </a:lnTo>
                <a:lnTo>
                  <a:pt x="87" y="182"/>
                </a:lnTo>
                <a:lnTo>
                  <a:pt x="85" y="184"/>
                </a:lnTo>
                <a:lnTo>
                  <a:pt x="85" y="184"/>
                </a:lnTo>
                <a:lnTo>
                  <a:pt x="85" y="186"/>
                </a:lnTo>
                <a:lnTo>
                  <a:pt x="85" y="190"/>
                </a:lnTo>
                <a:lnTo>
                  <a:pt x="83" y="191"/>
                </a:lnTo>
                <a:lnTo>
                  <a:pt x="83" y="191"/>
                </a:lnTo>
                <a:lnTo>
                  <a:pt x="83" y="197"/>
                </a:lnTo>
                <a:lnTo>
                  <a:pt x="83" y="197"/>
                </a:lnTo>
                <a:lnTo>
                  <a:pt x="83" y="208"/>
                </a:lnTo>
                <a:lnTo>
                  <a:pt x="83" y="216"/>
                </a:lnTo>
                <a:lnTo>
                  <a:pt x="83" y="222"/>
                </a:lnTo>
                <a:lnTo>
                  <a:pt x="83" y="222"/>
                </a:lnTo>
                <a:lnTo>
                  <a:pt x="85" y="226"/>
                </a:lnTo>
                <a:lnTo>
                  <a:pt x="85" y="226"/>
                </a:lnTo>
                <a:lnTo>
                  <a:pt x="87" y="227"/>
                </a:lnTo>
                <a:lnTo>
                  <a:pt x="89" y="227"/>
                </a:lnTo>
                <a:lnTo>
                  <a:pt x="89" y="227"/>
                </a:lnTo>
                <a:lnTo>
                  <a:pt x="94" y="227"/>
                </a:lnTo>
                <a:lnTo>
                  <a:pt x="98" y="229"/>
                </a:lnTo>
                <a:lnTo>
                  <a:pt x="100" y="231"/>
                </a:lnTo>
                <a:lnTo>
                  <a:pt x="100" y="231"/>
                </a:lnTo>
                <a:lnTo>
                  <a:pt x="100" y="231"/>
                </a:lnTo>
                <a:lnTo>
                  <a:pt x="100" y="233"/>
                </a:lnTo>
                <a:lnTo>
                  <a:pt x="100" y="235"/>
                </a:lnTo>
                <a:lnTo>
                  <a:pt x="100" y="239"/>
                </a:lnTo>
                <a:lnTo>
                  <a:pt x="100" y="239"/>
                </a:lnTo>
                <a:lnTo>
                  <a:pt x="104" y="243"/>
                </a:lnTo>
                <a:lnTo>
                  <a:pt x="104" y="243"/>
                </a:lnTo>
                <a:lnTo>
                  <a:pt x="104" y="244"/>
                </a:lnTo>
                <a:lnTo>
                  <a:pt x="104" y="244"/>
                </a:lnTo>
                <a:lnTo>
                  <a:pt x="104" y="248"/>
                </a:lnTo>
                <a:lnTo>
                  <a:pt x="104" y="250"/>
                </a:lnTo>
                <a:lnTo>
                  <a:pt x="104" y="252"/>
                </a:lnTo>
                <a:lnTo>
                  <a:pt x="104" y="252"/>
                </a:lnTo>
                <a:lnTo>
                  <a:pt x="102" y="254"/>
                </a:lnTo>
                <a:lnTo>
                  <a:pt x="100" y="254"/>
                </a:lnTo>
                <a:lnTo>
                  <a:pt x="100" y="254"/>
                </a:lnTo>
                <a:lnTo>
                  <a:pt x="100" y="258"/>
                </a:lnTo>
                <a:lnTo>
                  <a:pt x="100" y="258"/>
                </a:lnTo>
                <a:lnTo>
                  <a:pt x="98" y="261"/>
                </a:lnTo>
                <a:lnTo>
                  <a:pt x="96" y="263"/>
                </a:lnTo>
                <a:lnTo>
                  <a:pt x="94" y="263"/>
                </a:lnTo>
                <a:lnTo>
                  <a:pt x="89" y="263"/>
                </a:lnTo>
                <a:lnTo>
                  <a:pt x="85" y="269"/>
                </a:lnTo>
                <a:lnTo>
                  <a:pt x="77" y="271"/>
                </a:lnTo>
                <a:lnTo>
                  <a:pt x="77" y="271"/>
                </a:lnTo>
                <a:lnTo>
                  <a:pt x="76" y="271"/>
                </a:lnTo>
                <a:lnTo>
                  <a:pt x="74" y="271"/>
                </a:lnTo>
                <a:lnTo>
                  <a:pt x="76" y="273"/>
                </a:lnTo>
                <a:lnTo>
                  <a:pt x="76" y="273"/>
                </a:lnTo>
                <a:lnTo>
                  <a:pt x="77" y="278"/>
                </a:lnTo>
                <a:lnTo>
                  <a:pt x="77" y="284"/>
                </a:lnTo>
                <a:lnTo>
                  <a:pt x="76" y="288"/>
                </a:lnTo>
                <a:lnTo>
                  <a:pt x="74" y="288"/>
                </a:lnTo>
                <a:lnTo>
                  <a:pt x="74" y="288"/>
                </a:lnTo>
                <a:lnTo>
                  <a:pt x="74" y="290"/>
                </a:lnTo>
                <a:lnTo>
                  <a:pt x="74" y="294"/>
                </a:lnTo>
                <a:lnTo>
                  <a:pt x="74" y="299"/>
                </a:lnTo>
                <a:lnTo>
                  <a:pt x="74" y="299"/>
                </a:lnTo>
                <a:lnTo>
                  <a:pt x="74" y="309"/>
                </a:lnTo>
                <a:lnTo>
                  <a:pt x="74" y="313"/>
                </a:lnTo>
                <a:lnTo>
                  <a:pt x="72" y="314"/>
                </a:lnTo>
                <a:lnTo>
                  <a:pt x="74" y="318"/>
                </a:lnTo>
                <a:lnTo>
                  <a:pt x="70" y="322"/>
                </a:lnTo>
                <a:lnTo>
                  <a:pt x="70" y="322"/>
                </a:lnTo>
                <a:lnTo>
                  <a:pt x="70" y="330"/>
                </a:lnTo>
                <a:lnTo>
                  <a:pt x="70" y="331"/>
                </a:lnTo>
                <a:lnTo>
                  <a:pt x="70" y="333"/>
                </a:lnTo>
                <a:lnTo>
                  <a:pt x="70" y="333"/>
                </a:lnTo>
                <a:lnTo>
                  <a:pt x="70" y="333"/>
                </a:lnTo>
                <a:lnTo>
                  <a:pt x="66" y="328"/>
                </a:lnTo>
                <a:lnTo>
                  <a:pt x="60" y="330"/>
                </a:lnTo>
                <a:lnTo>
                  <a:pt x="60" y="330"/>
                </a:lnTo>
                <a:lnTo>
                  <a:pt x="53" y="330"/>
                </a:lnTo>
                <a:lnTo>
                  <a:pt x="53" y="330"/>
                </a:lnTo>
                <a:lnTo>
                  <a:pt x="51" y="330"/>
                </a:lnTo>
                <a:lnTo>
                  <a:pt x="51" y="331"/>
                </a:lnTo>
                <a:lnTo>
                  <a:pt x="49" y="331"/>
                </a:lnTo>
                <a:lnTo>
                  <a:pt x="49" y="333"/>
                </a:lnTo>
                <a:lnTo>
                  <a:pt x="49" y="333"/>
                </a:lnTo>
                <a:lnTo>
                  <a:pt x="45" y="333"/>
                </a:lnTo>
                <a:lnTo>
                  <a:pt x="43" y="335"/>
                </a:lnTo>
                <a:lnTo>
                  <a:pt x="42" y="339"/>
                </a:lnTo>
                <a:lnTo>
                  <a:pt x="42" y="339"/>
                </a:lnTo>
                <a:lnTo>
                  <a:pt x="42" y="343"/>
                </a:lnTo>
                <a:lnTo>
                  <a:pt x="42" y="343"/>
                </a:lnTo>
                <a:lnTo>
                  <a:pt x="40" y="347"/>
                </a:lnTo>
                <a:lnTo>
                  <a:pt x="38" y="347"/>
                </a:lnTo>
                <a:lnTo>
                  <a:pt x="36" y="348"/>
                </a:lnTo>
                <a:lnTo>
                  <a:pt x="34" y="348"/>
                </a:lnTo>
                <a:lnTo>
                  <a:pt x="34" y="348"/>
                </a:lnTo>
                <a:lnTo>
                  <a:pt x="26" y="348"/>
                </a:lnTo>
                <a:lnTo>
                  <a:pt x="26" y="343"/>
                </a:lnTo>
                <a:lnTo>
                  <a:pt x="26" y="335"/>
                </a:lnTo>
                <a:lnTo>
                  <a:pt x="26" y="330"/>
                </a:lnTo>
                <a:lnTo>
                  <a:pt x="26" y="330"/>
                </a:lnTo>
                <a:lnTo>
                  <a:pt x="26" y="330"/>
                </a:lnTo>
                <a:lnTo>
                  <a:pt x="26" y="330"/>
                </a:lnTo>
                <a:lnTo>
                  <a:pt x="26" y="326"/>
                </a:lnTo>
                <a:lnTo>
                  <a:pt x="26" y="322"/>
                </a:lnTo>
                <a:lnTo>
                  <a:pt x="26" y="322"/>
                </a:lnTo>
                <a:lnTo>
                  <a:pt x="23" y="320"/>
                </a:lnTo>
                <a:lnTo>
                  <a:pt x="23" y="318"/>
                </a:lnTo>
                <a:lnTo>
                  <a:pt x="23" y="314"/>
                </a:lnTo>
                <a:lnTo>
                  <a:pt x="21" y="314"/>
                </a:lnTo>
                <a:lnTo>
                  <a:pt x="21" y="314"/>
                </a:lnTo>
                <a:lnTo>
                  <a:pt x="19" y="313"/>
                </a:lnTo>
                <a:lnTo>
                  <a:pt x="19" y="313"/>
                </a:lnTo>
                <a:lnTo>
                  <a:pt x="19" y="309"/>
                </a:lnTo>
                <a:lnTo>
                  <a:pt x="17" y="309"/>
                </a:lnTo>
                <a:lnTo>
                  <a:pt x="17" y="309"/>
                </a:lnTo>
                <a:lnTo>
                  <a:pt x="11" y="303"/>
                </a:lnTo>
                <a:lnTo>
                  <a:pt x="9" y="292"/>
                </a:lnTo>
                <a:lnTo>
                  <a:pt x="4" y="282"/>
                </a:lnTo>
                <a:lnTo>
                  <a:pt x="0" y="277"/>
                </a:lnTo>
                <a:lnTo>
                  <a:pt x="0" y="267"/>
                </a:lnTo>
                <a:lnTo>
                  <a:pt x="0" y="267"/>
                </a:lnTo>
                <a:lnTo>
                  <a:pt x="0" y="267"/>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88" name="Freeform 286"/>
          <p:cNvSpPr>
            <a:spLocks/>
          </p:cNvSpPr>
          <p:nvPr userDrawn="1"/>
        </p:nvSpPr>
        <p:spPr bwMode="auto">
          <a:xfrm>
            <a:off x="1818528" y="2596183"/>
            <a:ext cx="26467" cy="46776"/>
          </a:xfrm>
          <a:custGeom>
            <a:avLst/>
            <a:gdLst>
              <a:gd name="T0" fmla="*/ 3 w 13"/>
              <a:gd name="T1" fmla="*/ 8 h 27"/>
              <a:gd name="T2" fmla="*/ 0 w 13"/>
              <a:gd name="T3" fmla="*/ 11 h 27"/>
              <a:gd name="T4" fmla="*/ 0 w 13"/>
              <a:gd name="T5" fmla="*/ 19 h 27"/>
              <a:gd name="T6" fmla="*/ 0 w 13"/>
              <a:gd name="T7" fmla="*/ 27 h 27"/>
              <a:gd name="T8" fmla="*/ 0 w 13"/>
              <a:gd name="T9" fmla="*/ 27 h 27"/>
              <a:gd name="T10" fmla="*/ 1 w 13"/>
              <a:gd name="T11" fmla="*/ 27 h 27"/>
              <a:gd name="T12" fmla="*/ 3 w 13"/>
              <a:gd name="T13" fmla="*/ 25 h 27"/>
              <a:gd name="T14" fmla="*/ 3 w 13"/>
              <a:gd name="T15" fmla="*/ 23 h 27"/>
              <a:gd name="T16" fmla="*/ 3 w 13"/>
              <a:gd name="T17" fmla="*/ 23 h 27"/>
              <a:gd name="T18" fmla="*/ 3 w 13"/>
              <a:gd name="T19" fmla="*/ 21 h 27"/>
              <a:gd name="T20" fmla="*/ 5 w 13"/>
              <a:gd name="T21" fmla="*/ 19 h 27"/>
              <a:gd name="T22" fmla="*/ 5 w 13"/>
              <a:gd name="T23" fmla="*/ 17 h 27"/>
              <a:gd name="T24" fmla="*/ 7 w 13"/>
              <a:gd name="T25" fmla="*/ 13 h 27"/>
              <a:gd name="T26" fmla="*/ 13 w 13"/>
              <a:gd name="T27" fmla="*/ 10 h 27"/>
              <a:gd name="T28" fmla="*/ 11 w 13"/>
              <a:gd name="T29" fmla="*/ 6 h 27"/>
              <a:gd name="T30" fmla="*/ 11 w 13"/>
              <a:gd name="T31" fmla="*/ 0 h 27"/>
              <a:gd name="T32" fmla="*/ 5 w 13"/>
              <a:gd name="T33" fmla="*/ 6 h 27"/>
              <a:gd name="T34" fmla="*/ 3 w 13"/>
              <a:gd name="T35" fmla="*/ 8 h 27"/>
              <a:gd name="T36" fmla="*/ 3 w 13"/>
              <a:gd name="T37" fmla="*/ 8 h 27"/>
              <a:gd name="T38" fmla="*/ 3 w 13"/>
              <a:gd name="T39" fmla="*/ 8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3" h="27">
                <a:moveTo>
                  <a:pt x="3" y="8"/>
                </a:moveTo>
                <a:lnTo>
                  <a:pt x="0" y="11"/>
                </a:lnTo>
                <a:lnTo>
                  <a:pt x="0" y="19"/>
                </a:lnTo>
                <a:lnTo>
                  <a:pt x="0" y="27"/>
                </a:lnTo>
                <a:lnTo>
                  <a:pt x="0" y="27"/>
                </a:lnTo>
                <a:lnTo>
                  <a:pt x="1" y="27"/>
                </a:lnTo>
                <a:lnTo>
                  <a:pt x="3" y="25"/>
                </a:lnTo>
                <a:lnTo>
                  <a:pt x="3" y="23"/>
                </a:lnTo>
                <a:lnTo>
                  <a:pt x="3" y="23"/>
                </a:lnTo>
                <a:lnTo>
                  <a:pt x="3" y="21"/>
                </a:lnTo>
                <a:lnTo>
                  <a:pt x="5" y="19"/>
                </a:lnTo>
                <a:lnTo>
                  <a:pt x="5" y="17"/>
                </a:lnTo>
                <a:lnTo>
                  <a:pt x="7" y="13"/>
                </a:lnTo>
                <a:lnTo>
                  <a:pt x="13" y="10"/>
                </a:lnTo>
                <a:lnTo>
                  <a:pt x="11" y="6"/>
                </a:lnTo>
                <a:lnTo>
                  <a:pt x="11" y="0"/>
                </a:lnTo>
                <a:lnTo>
                  <a:pt x="5" y="6"/>
                </a:lnTo>
                <a:lnTo>
                  <a:pt x="3" y="8"/>
                </a:lnTo>
                <a:lnTo>
                  <a:pt x="3" y="8"/>
                </a:lnTo>
                <a:lnTo>
                  <a:pt x="3" y="8"/>
                </a:lnTo>
                <a:close/>
              </a:path>
            </a:pathLst>
          </a:custGeom>
          <a:solidFill>
            <a:schemeClr val="bg1">
              <a:lumMod val="85000"/>
            </a:schemeClr>
          </a:solidFill>
          <a:ln w="635" cap="rnd">
            <a:solidFill>
              <a:schemeClr val="bg1">
                <a:alpha val="17000"/>
              </a:schemeClr>
            </a:solidFill>
            <a:round/>
            <a:headEnd/>
            <a:tailEnd/>
          </a:ln>
        </p:spPr>
        <p:txBody>
          <a:bodyPr/>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89" name="Freeform 287"/>
          <p:cNvSpPr>
            <a:spLocks/>
          </p:cNvSpPr>
          <p:nvPr userDrawn="1"/>
        </p:nvSpPr>
        <p:spPr bwMode="auto">
          <a:xfrm>
            <a:off x="1818528" y="2596183"/>
            <a:ext cx="26467" cy="46776"/>
          </a:xfrm>
          <a:custGeom>
            <a:avLst/>
            <a:gdLst>
              <a:gd name="T0" fmla="*/ 3 w 13"/>
              <a:gd name="T1" fmla="*/ 8 h 27"/>
              <a:gd name="T2" fmla="*/ 0 w 13"/>
              <a:gd name="T3" fmla="*/ 11 h 27"/>
              <a:gd name="T4" fmla="*/ 0 w 13"/>
              <a:gd name="T5" fmla="*/ 19 h 27"/>
              <a:gd name="T6" fmla="*/ 0 w 13"/>
              <a:gd name="T7" fmla="*/ 27 h 27"/>
              <a:gd name="T8" fmla="*/ 0 w 13"/>
              <a:gd name="T9" fmla="*/ 27 h 27"/>
              <a:gd name="T10" fmla="*/ 1 w 13"/>
              <a:gd name="T11" fmla="*/ 27 h 27"/>
              <a:gd name="T12" fmla="*/ 3 w 13"/>
              <a:gd name="T13" fmla="*/ 25 h 27"/>
              <a:gd name="T14" fmla="*/ 3 w 13"/>
              <a:gd name="T15" fmla="*/ 23 h 27"/>
              <a:gd name="T16" fmla="*/ 3 w 13"/>
              <a:gd name="T17" fmla="*/ 23 h 27"/>
              <a:gd name="T18" fmla="*/ 3 w 13"/>
              <a:gd name="T19" fmla="*/ 21 h 27"/>
              <a:gd name="T20" fmla="*/ 5 w 13"/>
              <a:gd name="T21" fmla="*/ 19 h 27"/>
              <a:gd name="T22" fmla="*/ 5 w 13"/>
              <a:gd name="T23" fmla="*/ 17 h 27"/>
              <a:gd name="T24" fmla="*/ 7 w 13"/>
              <a:gd name="T25" fmla="*/ 13 h 27"/>
              <a:gd name="T26" fmla="*/ 13 w 13"/>
              <a:gd name="T27" fmla="*/ 10 h 27"/>
              <a:gd name="T28" fmla="*/ 11 w 13"/>
              <a:gd name="T29" fmla="*/ 6 h 27"/>
              <a:gd name="T30" fmla="*/ 11 w 13"/>
              <a:gd name="T31" fmla="*/ 0 h 27"/>
              <a:gd name="T32" fmla="*/ 5 w 13"/>
              <a:gd name="T33" fmla="*/ 6 h 27"/>
              <a:gd name="T34" fmla="*/ 3 w 13"/>
              <a:gd name="T35" fmla="*/ 8 h 27"/>
              <a:gd name="T36" fmla="*/ 3 w 13"/>
              <a:gd name="T37" fmla="*/ 8 h 27"/>
              <a:gd name="T38" fmla="*/ 3 w 13"/>
              <a:gd name="T39" fmla="*/ 8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3" h="27">
                <a:moveTo>
                  <a:pt x="3" y="8"/>
                </a:moveTo>
                <a:lnTo>
                  <a:pt x="0" y="11"/>
                </a:lnTo>
                <a:lnTo>
                  <a:pt x="0" y="19"/>
                </a:lnTo>
                <a:lnTo>
                  <a:pt x="0" y="27"/>
                </a:lnTo>
                <a:lnTo>
                  <a:pt x="0" y="27"/>
                </a:lnTo>
                <a:lnTo>
                  <a:pt x="1" y="27"/>
                </a:lnTo>
                <a:lnTo>
                  <a:pt x="3" y="25"/>
                </a:lnTo>
                <a:lnTo>
                  <a:pt x="3" y="23"/>
                </a:lnTo>
                <a:lnTo>
                  <a:pt x="3" y="23"/>
                </a:lnTo>
                <a:lnTo>
                  <a:pt x="3" y="21"/>
                </a:lnTo>
                <a:lnTo>
                  <a:pt x="5" y="19"/>
                </a:lnTo>
                <a:lnTo>
                  <a:pt x="5" y="17"/>
                </a:lnTo>
                <a:lnTo>
                  <a:pt x="7" y="13"/>
                </a:lnTo>
                <a:lnTo>
                  <a:pt x="13" y="10"/>
                </a:lnTo>
                <a:lnTo>
                  <a:pt x="11" y="6"/>
                </a:lnTo>
                <a:lnTo>
                  <a:pt x="11" y="0"/>
                </a:lnTo>
                <a:lnTo>
                  <a:pt x="5" y="6"/>
                </a:lnTo>
                <a:lnTo>
                  <a:pt x="3" y="8"/>
                </a:lnTo>
                <a:lnTo>
                  <a:pt x="3" y="8"/>
                </a:lnTo>
                <a:lnTo>
                  <a:pt x="3" y="8"/>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90" name="Freeform 288"/>
          <p:cNvSpPr>
            <a:spLocks/>
          </p:cNvSpPr>
          <p:nvPr userDrawn="1"/>
        </p:nvSpPr>
        <p:spPr bwMode="auto">
          <a:xfrm>
            <a:off x="2018039" y="4879567"/>
            <a:ext cx="219868" cy="197500"/>
          </a:xfrm>
          <a:custGeom>
            <a:avLst/>
            <a:gdLst>
              <a:gd name="T0" fmla="*/ 0 w 108"/>
              <a:gd name="T1" fmla="*/ 34 h 114"/>
              <a:gd name="T2" fmla="*/ 2 w 108"/>
              <a:gd name="T3" fmla="*/ 34 h 114"/>
              <a:gd name="T4" fmla="*/ 21 w 108"/>
              <a:gd name="T5" fmla="*/ 34 h 114"/>
              <a:gd name="T6" fmla="*/ 32 w 108"/>
              <a:gd name="T7" fmla="*/ 21 h 114"/>
              <a:gd name="T8" fmla="*/ 47 w 108"/>
              <a:gd name="T9" fmla="*/ 17 h 114"/>
              <a:gd name="T10" fmla="*/ 47 w 108"/>
              <a:gd name="T11" fmla="*/ 8 h 114"/>
              <a:gd name="T12" fmla="*/ 55 w 108"/>
              <a:gd name="T13" fmla="*/ 0 h 114"/>
              <a:gd name="T14" fmla="*/ 70 w 108"/>
              <a:gd name="T15" fmla="*/ 0 h 114"/>
              <a:gd name="T16" fmla="*/ 74 w 108"/>
              <a:gd name="T17" fmla="*/ 6 h 114"/>
              <a:gd name="T18" fmla="*/ 89 w 108"/>
              <a:gd name="T19" fmla="*/ 10 h 114"/>
              <a:gd name="T20" fmla="*/ 104 w 108"/>
              <a:gd name="T21" fmla="*/ 21 h 114"/>
              <a:gd name="T22" fmla="*/ 102 w 108"/>
              <a:gd name="T23" fmla="*/ 55 h 114"/>
              <a:gd name="T24" fmla="*/ 108 w 108"/>
              <a:gd name="T25" fmla="*/ 72 h 114"/>
              <a:gd name="T26" fmla="*/ 102 w 108"/>
              <a:gd name="T27" fmla="*/ 78 h 114"/>
              <a:gd name="T28" fmla="*/ 95 w 108"/>
              <a:gd name="T29" fmla="*/ 99 h 114"/>
              <a:gd name="T30" fmla="*/ 79 w 108"/>
              <a:gd name="T31" fmla="*/ 114 h 114"/>
              <a:gd name="T32" fmla="*/ 49 w 108"/>
              <a:gd name="T33" fmla="*/ 106 h 114"/>
              <a:gd name="T34" fmla="*/ 34 w 108"/>
              <a:gd name="T35" fmla="*/ 101 h 114"/>
              <a:gd name="T36" fmla="*/ 30 w 108"/>
              <a:gd name="T37" fmla="*/ 86 h 114"/>
              <a:gd name="T38" fmla="*/ 23 w 108"/>
              <a:gd name="T39" fmla="*/ 76 h 114"/>
              <a:gd name="T40" fmla="*/ 13 w 108"/>
              <a:gd name="T41" fmla="*/ 69 h 114"/>
              <a:gd name="T42" fmla="*/ 9 w 108"/>
              <a:gd name="T43" fmla="*/ 57 h 114"/>
              <a:gd name="T44" fmla="*/ 2 w 108"/>
              <a:gd name="T45" fmla="*/ 50 h 114"/>
              <a:gd name="T46" fmla="*/ 0 w 108"/>
              <a:gd name="T47" fmla="*/ 34 h 114"/>
              <a:gd name="T48" fmla="*/ 0 w 108"/>
              <a:gd name="T49" fmla="*/ 34 h 114"/>
              <a:gd name="T50" fmla="*/ 0 w 108"/>
              <a:gd name="T51" fmla="*/ 3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08" h="114">
                <a:moveTo>
                  <a:pt x="0" y="34"/>
                </a:moveTo>
                <a:lnTo>
                  <a:pt x="2" y="34"/>
                </a:lnTo>
                <a:lnTo>
                  <a:pt x="21" y="34"/>
                </a:lnTo>
                <a:lnTo>
                  <a:pt x="32" y="21"/>
                </a:lnTo>
                <a:lnTo>
                  <a:pt x="47" y="17"/>
                </a:lnTo>
                <a:lnTo>
                  <a:pt x="47" y="8"/>
                </a:lnTo>
                <a:lnTo>
                  <a:pt x="55" y="0"/>
                </a:lnTo>
                <a:lnTo>
                  <a:pt x="70" y="0"/>
                </a:lnTo>
                <a:lnTo>
                  <a:pt x="74" y="6"/>
                </a:lnTo>
                <a:lnTo>
                  <a:pt x="89" y="10"/>
                </a:lnTo>
                <a:lnTo>
                  <a:pt x="104" y="21"/>
                </a:lnTo>
                <a:lnTo>
                  <a:pt x="102" y="55"/>
                </a:lnTo>
                <a:lnTo>
                  <a:pt x="108" y="72"/>
                </a:lnTo>
                <a:lnTo>
                  <a:pt x="102" y="78"/>
                </a:lnTo>
                <a:lnTo>
                  <a:pt x="95" y="99"/>
                </a:lnTo>
                <a:lnTo>
                  <a:pt x="79" y="114"/>
                </a:lnTo>
                <a:lnTo>
                  <a:pt x="49" y="106"/>
                </a:lnTo>
                <a:lnTo>
                  <a:pt x="34" y="101"/>
                </a:lnTo>
                <a:lnTo>
                  <a:pt x="30" y="86"/>
                </a:lnTo>
                <a:lnTo>
                  <a:pt x="23" y="76"/>
                </a:lnTo>
                <a:lnTo>
                  <a:pt x="13" y="69"/>
                </a:lnTo>
                <a:lnTo>
                  <a:pt x="9" y="57"/>
                </a:lnTo>
                <a:lnTo>
                  <a:pt x="2" y="50"/>
                </a:lnTo>
                <a:lnTo>
                  <a:pt x="0" y="34"/>
                </a:lnTo>
                <a:lnTo>
                  <a:pt x="0" y="34"/>
                </a:lnTo>
                <a:lnTo>
                  <a:pt x="0" y="34"/>
                </a:lnTo>
                <a:close/>
              </a:path>
            </a:pathLst>
          </a:custGeom>
          <a:solidFill>
            <a:schemeClr val="bg1">
              <a:lumMod val="85000"/>
            </a:schemeClr>
          </a:solidFill>
          <a:ln w="635" cap="rnd">
            <a:solidFill>
              <a:schemeClr val="bg1">
                <a:alpha val="17000"/>
              </a:schemeClr>
            </a:solidFill>
            <a:round/>
            <a:headEnd/>
            <a:tailEnd/>
          </a:ln>
        </p:spPr>
        <p:txBody>
          <a:bodyPr/>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91" name="Freeform 289"/>
          <p:cNvSpPr>
            <a:spLocks/>
          </p:cNvSpPr>
          <p:nvPr userDrawn="1"/>
        </p:nvSpPr>
        <p:spPr bwMode="auto">
          <a:xfrm>
            <a:off x="2018039" y="4879567"/>
            <a:ext cx="219868" cy="197500"/>
          </a:xfrm>
          <a:custGeom>
            <a:avLst/>
            <a:gdLst>
              <a:gd name="T0" fmla="*/ 0 w 108"/>
              <a:gd name="T1" fmla="*/ 34 h 114"/>
              <a:gd name="T2" fmla="*/ 2 w 108"/>
              <a:gd name="T3" fmla="*/ 34 h 114"/>
              <a:gd name="T4" fmla="*/ 21 w 108"/>
              <a:gd name="T5" fmla="*/ 34 h 114"/>
              <a:gd name="T6" fmla="*/ 32 w 108"/>
              <a:gd name="T7" fmla="*/ 21 h 114"/>
              <a:gd name="T8" fmla="*/ 47 w 108"/>
              <a:gd name="T9" fmla="*/ 17 h 114"/>
              <a:gd name="T10" fmla="*/ 47 w 108"/>
              <a:gd name="T11" fmla="*/ 8 h 114"/>
              <a:gd name="T12" fmla="*/ 55 w 108"/>
              <a:gd name="T13" fmla="*/ 0 h 114"/>
              <a:gd name="T14" fmla="*/ 70 w 108"/>
              <a:gd name="T15" fmla="*/ 0 h 114"/>
              <a:gd name="T16" fmla="*/ 74 w 108"/>
              <a:gd name="T17" fmla="*/ 6 h 114"/>
              <a:gd name="T18" fmla="*/ 89 w 108"/>
              <a:gd name="T19" fmla="*/ 10 h 114"/>
              <a:gd name="T20" fmla="*/ 104 w 108"/>
              <a:gd name="T21" fmla="*/ 21 h 114"/>
              <a:gd name="T22" fmla="*/ 102 w 108"/>
              <a:gd name="T23" fmla="*/ 55 h 114"/>
              <a:gd name="T24" fmla="*/ 108 w 108"/>
              <a:gd name="T25" fmla="*/ 72 h 114"/>
              <a:gd name="T26" fmla="*/ 102 w 108"/>
              <a:gd name="T27" fmla="*/ 78 h 114"/>
              <a:gd name="T28" fmla="*/ 95 w 108"/>
              <a:gd name="T29" fmla="*/ 99 h 114"/>
              <a:gd name="T30" fmla="*/ 79 w 108"/>
              <a:gd name="T31" fmla="*/ 114 h 114"/>
              <a:gd name="T32" fmla="*/ 49 w 108"/>
              <a:gd name="T33" fmla="*/ 106 h 114"/>
              <a:gd name="T34" fmla="*/ 34 w 108"/>
              <a:gd name="T35" fmla="*/ 101 h 114"/>
              <a:gd name="T36" fmla="*/ 30 w 108"/>
              <a:gd name="T37" fmla="*/ 86 h 114"/>
              <a:gd name="T38" fmla="*/ 23 w 108"/>
              <a:gd name="T39" fmla="*/ 76 h 114"/>
              <a:gd name="T40" fmla="*/ 13 w 108"/>
              <a:gd name="T41" fmla="*/ 69 h 114"/>
              <a:gd name="T42" fmla="*/ 9 w 108"/>
              <a:gd name="T43" fmla="*/ 57 h 114"/>
              <a:gd name="T44" fmla="*/ 2 w 108"/>
              <a:gd name="T45" fmla="*/ 50 h 114"/>
              <a:gd name="T46" fmla="*/ 0 w 108"/>
              <a:gd name="T47" fmla="*/ 34 h 114"/>
              <a:gd name="T48" fmla="*/ 0 w 108"/>
              <a:gd name="T49" fmla="*/ 34 h 114"/>
              <a:gd name="T50" fmla="*/ 0 w 108"/>
              <a:gd name="T51" fmla="*/ 3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08" h="114">
                <a:moveTo>
                  <a:pt x="0" y="34"/>
                </a:moveTo>
                <a:lnTo>
                  <a:pt x="2" y="34"/>
                </a:lnTo>
                <a:lnTo>
                  <a:pt x="21" y="34"/>
                </a:lnTo>
                <a:lnTo>
                  <a:pt x="32" y="21"/>
                </a:lnTo>
                <a:lnTo>
                  <a:pt x="47" y="17"/>
                </a:lnTo>
                <a:lnTo>
                  <a:pt x="47" y="8"/>
                </a:lnTo>
                <a:lnTo>
                  <a:pt x="55" y="0"/>
                </a:lnTo>
                <a:lnTo>
                  <a:pt x="70" y="0"/>
                </a:lnTo>
                <a:lnTo>
                  <a:pt x="74" y="6"/>
                </a:lnTo>
                <a:lnTo>
                  <a:pt x="89" y="10"/>
                </a:lnTo>
                <a:lnTo>
                  <a:pt x="104" y="21"/>
                </a:lnTo>
                <a:lnTo>
                  <a:pt x="102" y="55"/>
                </a:lnTo>
                <a:lnTo>
                  <a:pt x="108" y="72"/>
                </a:lnTo>
                <a:lnTo>
                  <a:pt x="102" y="78"/>
                </a:lnTo>
                <a:lnTo>
                  <a:pt x="95" y="99"/>
                </a:lnTo>
                <a:lnTo>
                  <a:pt x="79" y="114"/>
                </a:lnTo>
                <a:lnTo>
                  <a:pt x="49" y="106"/>
                </a:lnTo>
                <a:lnTo>
                  <a:pt x="34" y="101"/>
                </a:lnTo>
                <a:lnTo>
                  <a:pt x="30" y="86"/>
                </a:lnTo>
                <a:lnTo>
                  <a:pt x="23" y="76"/>
                </a:lnTo>
                <a:lnTo>
                  <a:pt x="13" y="69"/>
                </a:lnTo>
                <a:lnTo>
                  <a:pt x="9" y="57"/>
                </a:lnTo>
                <a:lnTo>
                  <a:pt x="2" y="50"/>
                </a:lnTo>
                <a:lnTo>
                  <a:pt x="0" y="34"/>
                </a:lnTo>
                <a:lnTo>
                  <a:pt x="0" y="34"/>
                </a:lnTo>
                <a:lnTo>
                  <a:pt x="0" y="34"/>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92" name="Freeform 290"/>
          <p:cNvSpPr>
            <a:spLocks/>
          </p:cNvSpPr>
          <p:nvPr userDrawn="1"/>
        </p:nvSpPr>
        <p:spPr bwMode="auto">
          <a:xfrm>
            <a:off x="4528206" y="4749631"/>
            <a:ext cx="1174668" cy="854104"/>
          </a:xfrm>
          <a:custGeom>
            <a:avLst/>
            <a:gdLst>
              <a:gd name="T0" fmla="*/ 93 w 577"/>
              <a:gd name="T1" fmla="*/ 395 h 493"/>
              <a:gd name="T2" fmla="*/ 30 w 577"/>
              <a:gd name="T3" fmla="*/ 406 h 493"/>
              <a:gd name="T4" fmla="*/ 11 w 577"/>
              <a:gd name="T5" fmla="*/ 291 h 493"/>
              <a:gd name="T6" fmla="*/ 0 w 577"/>
              <a:gd name="T7" fmla="*/ 259 h 493"/>
              <a:gd name="T8" fmla="*/ 6 w 577"/>
              <a:gd name="T9" fmla="*/ 225 h 493"/>
              <a:gd name="T10" fmla="*/ 6 w 577"/>
              <a:gd name="T11" fmla="*/ 206 h 493"/>
              <a:gd name="T12" fmla="*/ 19 w 577"/>
              <a:gd name="T13" fmla="*/ 185 h 493"/>
              <a:gd name="T14" fmla="*/ 40 w 577"/>
              <a:gd name="T15" fmla="*/ 172 h 493"/>
              <a:gd name="T16" fmla="*/ 68 w 577"/>
              <a:gd name="T17" fmla="*/ 164 h 493"/>
              <a:gd name="T18" fmla="*/ 95 w 577"/>
              <a:gd name="T19" fmla="*/ 151 h 493"/>
              <a:gd name="T20" fmla="*/ 125 w 577"/>
              <a:gd name="T21" fmla="*/ 128 h 493"/>
              <a:gd name="T22" fmla="*/ 146 w 577"/>
              <a:gd name="T23" fmla="*/ 92 h 493"/>
              <a:gd name="T24" fmla="*/ 166 w 577"/>
              <a:gd name="T25" fmla="*/ 72 h 493"/>
              <a:gd name="T26" fmla="*/ 176 w 577"/>
              <a:gd name="T27" fmla="*/ 64 h 493"/>
              <a:gd name="T28" fmla="*/ 197 w 577"/>
              <a:gd name="T29" fmla="*/ 51 h 493"/>
              <a:gd name="T30" fmla="*/ 210 w 577"/>
              <a:gd name="T31" fmla="*/ 64 h 493"/>
              <a:gd name="T32" fmla="*/ 219 w 577"/>
              <a:gd name="T33" fmla="*/ 79 h 493"/>
              <a:gd name="T34" fmla="*/ 238 w 577"/>
              <a:gd name="T35" fmla="*/ 72 h 493"/>
              <a:gd name="T36" fmla="*/ 240 w 577"/>
              <a:gd name="T37" fmla="*/ 34 h 493"/>
              <a:gd name="T38" fmla="*/ 257 w 577"/>
              <a:gd name="T39" fmla="*/ 26 h 493"/>
              <a:gd name="T40" fmla="*/ 267 w 577"/>
              <a:gd name="T41" fmla="*/ 26 h 493"/>
              <a:gd name="T42" fmla="*/ 280 w 577"/>
              <a:gd name="T43" fmla="*/ 5 h 493"/>
              <a:gd name="T44" fmla="*/ 287 w 577"/>
              <a:gd name="T45" fmla="*/ 15 h 493"/>
              <a:gd name="T46" fmla="*/ 318 w 577"/>
              <a:gd name="T47" fmla="*/ 26 h 493"/>
              <a:gd name="T48" fmla="*/ 337 w 577"/>
              <a:gd name="T49" fmla="*/ 38 h 493"/>
              <a:gd name="T50" fmla="*/ 322 w 577"/>
              <a:gd name="T51" fmla="*/ 47 h 493"/>
              <a:gd name="T52" fmla="*/ 329 w 577"/>
              <a:gd name="T53" fmla="*/ 81 h 493"/>
              <a:gd name="T54" fmla="*/ 374 w 577"/>
              <a:gd name="T55" fmla="*/ 106 h 493"/>
              <a:gd name="T56" fmla="*/ 395 w 577"/>
              <a:gd name="T57" fmla="*/ 104 h 493"/>
              <a:gd name="T58" fmla="*/ 410 w 577"/>
              <a:gd name="T59" fmla="*/ 72 h 493"/>
              <a:gd name="T60" fmla="*/ 410 w 577"/>
              <a:gd name="T61" fmla="*/ 43 h 493"/>
              <a:gd name="T62" fmla="*/ 414 w 577"/>
              <a:gd name="T63" fmla="*/ 9 h 493"/>
              <a:gd name="T64" fmla="*/ 431 w 577"/>
              <a:gd name="T65" fmla="*/ 38 h 493"/>
              <a:gd name="T66" fmla="*/ 437 w 577"/>
              <a:gd name="T67" fmla="*/ 58 h 493"/>
              <a:gd name="T68" fmla="*/ 461 w 577"/>
              <a:gd name="T69" fmla="*/ 106 h 493"/>
              <a:gd name="T70" fmla="*/ 469 w 577"/>
              <a:gd name="T71" fmla="*/ 130 h 493"/>
              <a:gd name="T72" fmla="*/ 494 w 577"/>
              <a:gd name="T73" fmla="*/ 155 h 493"/>
              <a:gd name="T74" fmla="*/ 514 w 577"/>
              <a:gd name="T75" fmla="*/ 172 h 493"/>
              <a:gd name="T76" fmla="*/ 545 w 577"/>
              <a:gd name="T77" fmla="*/ 223 h 493"/>
              <a:gd name="T78" fmla="*/ 564 w 577"/>
              <a:gd name="T79" fmla="*/ 236 h 493"/>
              <a:gd name="T80" fmla="*/ 567 w 577"/>
              <a:gd name="T81" fmla="*/ 248 h 493"/>
              <a:gd name="T82" fmla="*/ 575 w 577"/>
              <a:gd name="T83" fmla="*/ 283 h 493"/>
              <a:gd name="T84" fmla="*/ 548 w 577"/>
              <a:gd name="T85" fmla="*/ 380 h 493"/>
              <a:gd name="T86" fmla="*/ 533 w 577"/>
              <a:gd name="T87" fmla="*/ 423 h 493"/>
              <a:gd name="T88" fmla="*/ 488 w 577"/>
              <a:gd name="T89" fmla="*/ 473 h 493"/>
              <a:gd name="T90" fmla="*/ 477 w 577"/>
              <a:gd name="T91" fmla="*/ 488 h 493"/>
              <a:gd name="T92" fmla="*/ 437 w 577"/>
              <a:gd name="T93" fmla="*/ 482 h 493"/>
              <a:gd name="T94" fmla="*/ 422 w 577"/>
              <a:gd name="T95" fmla="*/ 490 h 493"/>
              <a:gd name="T96" fmla="*/ 414 w 577"/>
              <a:gd name="T97" fmla="*/ 478 h 493"/>
              <a:gd name="T98" fmla="*/ 395 w 577"/>
              <a:gd name="T99" fmla="*/ 473 h 493"/>
              <a:gd name="T100" fmla="*/ 367 w 577"/>
              <a:gd name="T101" fmla="*/ 423 h 493"/>
              <a:gd name="T102" fmla="*/ 357 w 577"/>
              <a:gd name="T103" fmla="*/ 414 h 493"/>
              <a:gd name="T104" fmla="*/ 344 w 577"/>
              <a:gd name="T105" fmla="*/ 423 h 493"/>
              <a:gd name="T106" fmla="*/ 342 w 577"/>
              <a:gd name="T107" fmla="*/ 406 h 493"/>
              <a:gd name="T108" fmla="*/ 352 w 577"/>
              <a:gd name="T109" fmla="*/ 386 h 493"/>
              <a:gd name="T110" fmla="*/ 316 w 577"/>
              <a:gd name="T111" fmla="*/ 408 h 493"/>
              <a:gd name="T112" fmla="*/ 299 w 577"/>
              <a:gd name="T113" fmla="*/ 378 h 493"/>
              <a:gd name="T114" fmla="*/ 295 w 577"/>
              <a:gd name="T115" fmla="*/ 369 h 493"/>
              <a:gd name="T116" fmla="*/ 267 w 577"/>
              <a:gd name="T117" fmla="*/ 357 h 493"/>
              <a:gd name="T118" fmla="*/ 235 w 577"/>
              <a:gd name="T119" fmla="*/ 357 h 493"/>
              <a:gd name="T120" fmla="*/ 182 w 577"/>
              <a:gd name="T121" fmla="*/ 365 h 4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77" h="493">
                <a:moveTo>
                  <a:pt x="182" y="365"/>
                </a:moveTo>
                <a:lnTo>
                  <a:pt x="161" y="378"/>
                </a:lnTo>
                <a:lnTo>
                  <a:pt x="151" y="388"/>
                </a:lnTo>
                <a:lnTo>
                  <a:pt x="146" y="395"/>
                </a:lnTo>
                <a:lnTo>
                  <a:pt x="129" y="395"/>
                </a:lnTo>
                <a:lnTo>
                  <a:pt x="113" y="393"/>
                </a:lnTo>
                <a:lnTo>
                  <a:pt x="98" y="395"/>
                </a:lnTo>
                <a:lnTo>
                  <a:pt x="93" y="395"/>
                </a:lnTo>
                <a:lnTo>
                  <a:pt x="87" y="401"/>
                </a:lnTo>
                <a:lnTo>
                  <a:pt x="81" y="406"/>
                </a:lnTo>
                <a:lnTo>
                  <a:pt x="76" y="408"/>
                </a:lnTo>
                <a:lnTo>
                  <a:pt x="66" y="416"/>
                </a:lnTo>
                <a:lnTo>
                  <a:pt x="51" y="416"/>
                </a:lnTo>
                <a:lnTo>
                  <a:pt x="40" y="416"/>
                </a:lnTo>
                <a:lnTo>
                  <a:pt x="34" y="410"/>
                </a:lnTo>
                <a:lnTo>
                  <a:pt x="30" y="406"/>
                </a:lnTo>
                <a:lnTo>
                  <a:pt x="26" y="401"/>
                </a:lnTo>
                <a:lnTo>
                  <a:pt x="26" y="391"/>
                </a:lnTo>
                <a:lnTo>
                  <a:pt x="30" y="388"/>
                </a:lnTo>
                <a:lnTo>
                  <a:pt x="30" y="374"/>
                </a:lnTo>
                <a:lnTo>
                  <a:pt x="34" y="357"/>
                </a:lnTo>
                <a:lnTo>
                  <a:pt x="23" y="329"/>
                </a:lnTo>
                <a:lnTo>
                  <a:pt x="23" y="314"/>
                </a:lnTo>
                <a:lnTo>
                  <a:pt x="11" y="291"/>
                </a:lnTo>
                <a:lnTo>
                  <a:pt x="11" y="278"/>
                </a:lnTo>
                <a:lnTo>
                  <a:pt x="11" y="278"/>
                </a:lnTo>
                <a:lnTo>
                  <a:pt x="9" y="276"/>
                </a:lnTo>
                <a:lnTo>
                  <a:pt x="4" y="270"/>
                </a:lnTo>
                <a:lnTo>
                  <a:pt x="4" y="270"/>
                </a:lnTo>
                <a:lnTo>
                  <a:pt x="2" y="268"/>
                </a:lnTo>
                <a:lnTo>
                  <a:pt x="0" y="263"/>
                </a:lnTo>
                <a:lnTo>
                  <a:pt x="0" y="259"/>
                </a:lnTo>
                <a:lnTo>
                  <a:pt x="6" y="265"/>
                </a:lnTo>
                <a:lnTo>
                  <a:pt x="11" y="257"/>
                </a:lnTo>
                <a:lnTo>
                  <a:pt x="11" y="246"/>
                </a:lnTo>
                <a:lnTo>
                  <a:pt x="6" y="231"/>
                </a:lnTo>
                <a:lnTo>
                  <a:pt x="6" y="231"/>
                </a:lnTo>
                <a:lnTo>
                  <a:pt x="6" y="229"/>
                </a:lnTo>
                <a:lnTo>
                  <a:pt x="6" y="227"/>
                </a:lnTo>
                <a:lnTo>
                  <a:pt x="6" y="225"/>
                </a:lnTo>
                <a:lnTo>
                  <a:pt x="6" y="225"/>
                </a:lnTo>
                <a:lnTo>
                  <a:pt x="4" y="221"/>
                </a:lnTo>
                <a:lnTo>
                  <a:pt x="0" y="219"/>
                </a:lnTo>
                <a:lnTo>
                  <a:pt x="0" y="215"/>
                </a:lnTo>
                <a:lnTo>
                  <a:pt x="2" y="212"/>
                </a:lnTo>
                <a:lnTo>
                  <a:pt x="2" y="212"/>
                </a:lnTo>
                <a:lnTo>
                  <a:pt x="4" y="210"/>
                </a:lnTo>
                <a:lnTo>
                  <a:pt x="6" y="206"/>
                </a:lnTo>
                <a:lnTo>
                  <a:pt x="6" y="202"/>
                </a:lnTo>
                <a:lnTo>
                  <a:pt x="6" y="189"/>
                </a:lnTo>
                <a:lnTo>
                  <a:pt x="11" y="183"/>
                </a:lnTo>
                <a:lnTo>
                  <a:pt x="11" y="193"/>
                </a:lnTo>
                <a:lnTo>
                  <a:pt x="11" y="193"/>
                </a:lnTo>
                <a:lnTo>
                  <a:pt x="13" y="191"/>
                </a:lnTo>
                <a:lnTo>
                  <a:pt x="19" y="185"/>
                </a:lnTo>
                <a:lnTo>
                  <a:pt x="19" y="185"/>
                </a:lnTo>
                <a:lnTo>
                  <a:pt x="23" y="181"/>
                </a:lnTo>
                <a:lnTo>
                  <a:pt x="26" y="181"/>
                </a:lnTo>
                <a:lnTo>
                  <a:pt x="28" y="179"/>
                </a:lnTo>
                <a:lnTo>
                  <a:pt x="28" y="179"/>
                </a:lnTo>
                <a:lnTo>
                  <a:pt x="32" y="178"/>
                </a:lnTo>
                <a:lnTo>
                  <a:pt x="36" y="176"/>
                </a:lnTo>
                <a:lnTo>
                  <a:pt x="40" y="172"/>
                </a:lnTo>
                <a:lnTo>
                  <a:pt x="40" y="172"/>
                </a:lnTo>
                <a:lnTo>
                  <a:pt x="44" y="168"/>
                </a:lnTo>
                <a:lnTo>
                  <a:pt x="47" y="166"/>
                </a:lnTo>
                <a:lnTo>
                  <a:pt x="51" y="164"/>
                </a:lnTo>
                <a:lnTo>
                  <a:pt x="62" y="164"/>
                </a:lnTo>
                <a:lnTo>
                  <a:pt x="62" y="164"/>
                </a:lnTo>
                <a:lnTo>
                  <a:pt x="62" y="164"/>
                </a:lnTo>
                <a:lnTo>
                  <a:pt x="64" y="166"/>
                </a:lnTo>
                <a:lnTo>
                  <a:pt x="68" y="164"/>
                </a:lnTo>
                <a:lnTo>
                  <a:pt x="74" y="161"/>
                </a:lnTo>
                <a:lnTo>
                  <a:pt x="74" y="161"/>
                </a:lnTo>
                <a:lnTo>
                  <a:pt x="78" y="155"/>
                </a:lnTo>
                <a:lnTo>
                  <a:pt x="81" y="153"/>
                </a:lnTo>
                <a:lnTo>
                  <a:pt x="85" y="151"/>
                </a:lnTo>
                <a:lnTo>
                  <a:pt x="85" y="151"/>
                </a:lnTo>
                <a:lnTo>
                  <a:pt x="85" y="151"/>
                </a:lnTo>
                <a:lnTo>
                  <a:pt x="95" y="151"/>
                </a:lnTo>
                <a:lnTo>
                  <a:pt x="95" y="151"/>
                </a:lnTo>
                <a:lnTo>
                  <a:pt x="100" y="151"/>
                </a:lnTo>
                <a:lnTo>
                  <a:pt x="104" y="151"/>
                </a:lnTo>
                <a:lnTo>
                  <a:pt x="108" y="147"/>
                </a:lnTo>
                <a:lnTo>
                  <a:pt x="108" y="147"/>
                </a:lnTo>
                <a:lnTo>
                  <a:pt x="113" y="142"/>
                </a:lnTo>
                <a:lnTo>
                  <a:pt x="113" y="142"/>
                </a:lnTo>
                <a:lnTo>
                  <a:pt x="125" y="128"/>
                </a:lnTo>
                <a:lnTo>
                  <a:pt x="125" y="123"/>
                </a:lnTo>
                <a:lnTo>
                  <a:pt x="125" y="109"/>
                </a:lnTo>
                <a:lnTo>
                  <a:pt x="129" y="102"/>
                </a:lnTo>
                <a:lnTo>
                  <a:pt x="134" y="96"/>
                </a:lnTo>
                <a:lnTo>
                  <a:pt x="146" y="109"/>
                </a:lnTo>
                <a:lnTo>
                  <a:pt x="146" y="102"/>
                </a:lnTo>
                <a:lnTo>
                  <a:pt x="153" y="102"/>
                </a:lnTo>
                <a:lnTo>
                  <a:pt x="146" y="92"/>
                </a:lnTo>
                <a:lnTo>
                  <a:pt x="157" y="92"/>
                </a:lnTo>
                <a:lnTo>
                  <a:pt x="163" y="92"/>
                </a:lnTo>
                <a:lnTo>
                  <a:pt x="163" y="92"/>
                </a:lnTo>
                <a:lnTo>
                  <a:pt x="163" y="83"/>
                </a:lnTo>
                <a:lnTo>
                  <a:pt x="163" y="83"/>
                </a:lnTo>
                <a:lnTo>
                  <a:pt x="165" y="75"/>
                </a:lnTo>
                <a:lnTo>
                  <a:pt x="166" y="72"/>
                </a:lnTo>
                <a:lnTo>
                  <a:pt x="166" y="72"/>
                </a:lnTo>
                <a:lnTo>
                  <a:pt x="168" y="70"/>
                </a:lnTo>
                <a:lnTo>
                  <a:pt x="168" y="68"/>
                </a:lnTo>
                <a:lnTo>
                  <a:pt x="168" y="64"/>
                </a:lnTo>
                <a:lnTo>
                  <a:pt x="168" y="64"/>
                </a:lnTo>
                <a:lnTo>
                  <a:pt x="170" y="64"/>
                </a:lnTo>
                <a:lnTo>
                  <a:pt x="170" y="64"/>
                </a:lnTo>
                <a:lnTo>
                  <a:pt x="174" y="64"/>
                </a:lnTo>
                <a:lnTo>
                  <a:pt x="176" y="64"/>
                </a:lnTo>
                <a:lnTo>
                  <a:pt x="176" y="64"/>
                </a:lnTo>
                <a:lnTo>
                  <a:pt x="176" y="64"/>
                </a:lnTo>
                <a:lnTo>
                  <a:pt x="182" y="58"/>
                </a:lnTo>
                <a:lnTo>
                  <a:pt x="193" y="55"/>
                </a:lnTo>
                <a:lnTo>
                  <a:pt x="193" y="55"/>
                </a:lnTo>
                <a:lnTo>
                  <a:pt x="195" y="51"/>
                </a:lnTo>
                <a:lnTo>
                  <a:pt x="197" y="51"/>
                </a:lnTo>
                <a:lnTo>
                  <a:pt x="197" y="51"/>
                </a:lnTo>
                <a:lnTo>
                  <a:pt x="199" y="51"/>
                </a:lnTo>
                <a:lnTo>
                  <a:pt x="199" y="51"/>
                </a:lnTo>
                <a:lnTo>
                  <a:pt x="202" y="55"/>
                </a:lnTo>
                <a:lnTo>
                  <a:pt x="202" y="55"/>
                </a:lnTo>
                <a:lnTo>
                  <a:pt x="208" y="60"/>
                </a:lnTo>
                <a:lnTo>
                  <a:pt x="208" y="62"/>
                </a:lnTo>
                <a:lnTo>
                  <a:pt x="210" y="64"/>
                </a:lnTo>
                <a:lnTo>
                  <a:pt x="210" y="64"/>
                </a:lnTo>
                <a:lnTo>
                  <a:pt x="210" y="64"/>
                </a:lnTo>
                <a:lnTo>
                  <a:pt x="212" y="68"/>
                </a:lnTo>
                <a:lnTo>
                  <a:pt x="214" y="72"/>
                </a:lnTo>
                <a:lnTo>
                  <a:pt x="216" y="75"/>
                </a:lnTo>
                <a:lnTo>
                  <a:pt x="216" y="75"/>
                </a:lnTo>
                <a:lnTo>
                  <a:pt x="216" y="77"/>
                </a:lnTo>
                <a:lnTo>
                  <a:pt x="217" y="79"/>
                </a:lnTo>
                <a:lnTo>
                  <a:pt x="219" y="79"/>
                </a:lnTo>
                <a:lnTo>
                  <a:pt x="219" y="79"/>
                </a:lnTo>
                <a:lnTo>
                  <a:pt x="223" y="79"/>
                </a:lnTo>
                <a:lnTo>
                  <a:pt x="225" y="75"/>
                </a:lnTo>
                <a:lnTo>
                  <a:pt x="225" y="75"/>
                </a:lnTo>
                <a:lnTo>
                  <a:pt x="227" y="74"/>
                </a:lnTo>
                <a:lnTo>
                  <a:pt x="229" y="72"/>
                </a:lnTo>
                <a:lnTo>
                  <a:pt x="235" y="72"/>
                </a:lnTo>
                <a:lnTo>
                  <a:pt x="238" y="72"/>
                </a:lnTo>
                <a:lnTo>
                  <a:pt x="240" y="72"/>
                </a:lnTo>
                <a:lnTo>
                  <a:pt x="231" y="62"/>
                </a:lnTo>
                <a:lnTo>
                  <a:pt x="231" y="62"/>
                </a:lnTo>
                <a:lnTo>
                  <a:pt x="235" y="58"/>
                </a:lnTo>
                <a:lnTo>
                  <a:pt x="238" y="51"/>
                </a:lnTo>
                <a:lnTo>
                  <a:pt x="238" y="51"/>
                </a:lnTo>
                <a:lnTo>
                  <a:pt x="240" y="47"/>
                </a:lnTo>
                <a:lnTo>
                  <a:pt x="240" y="34"/>
                </a:lnTo>
                <a:lnTo>
                  <a:pt x="240" y="34"/>
                </a:lnTo>
                <a:lnTo>
                  <a:pt x="240" y="34"/>
                </a:lnTo>
                <a:lnTo>
                  <a:pt x="242" y="34"/>
                </a:lnTo>
                <a:lnTo>
                  <a:pt x="246" y="34"/>
                </a:lnTo>
                <a:lnTo>
                  <a:pt x="250" y="30"/>
                </a:lnTo>
                <a:lnTo>
                  <a:pt x="250" y="30"/>
                </a:lnTo>
                <a:lnTo>
                  <a:pt x="253" y="26"/>
                </a:lnTo>
                <a:lnTo>
                  <a:pt x="257" y="26"/>
                </a:lnTo>
                <a:lnTo>
                  <a:pt x="259" y="26"/>
                </a:lnTo>
                <a:lnTo>
                  <a:pt x="261" y="26"/>
                </a:lnTo>
                <a:lnTo>
                  <a:pt x="261" y="26"/>
                </a:lnTo>
                <a:lnTo>
                  <a:pt x="261" y="26"/>
                </a:lnTo>
                <a:lnTo>
                  <a:pt x="263" y="22"/>
                </a:lnTo>
                <a:lnTo>
                  <a:pt x="265" y="22"/>
                </a:lnTo>
                <a:lnTo>
                  <a:pt x="265" y="24"/>
                </a:lnTo>
                <a:lnTo>
                  <a:pt x="267" y="26"/>
                </a:lnTo>
                <a:lnTo>
                  <a:pt x="269" y="26"/>
                </a:lnTo>
                <a:lnTo>
                  <a:pt x="269" y="24"/>
                </a:lnTo>
                <a:lnTo>
                  <a:pt x="269" y="24"/>
                </a:lnTo>
                <a:lnTo>
                  <a:pt x="278" y="13"/>
                </a:lnTo>
                <a:lnTo>
                  <a:pt x="278" y="13"/>
                </a:lnTo>
                <a:lnTo>
                  <a:pt x="280" y="11"/>
                </a:lnTo>
                <a:lnTo>
                  <a:pt x="280" y="9"/>
                </a:lnTo>
                <a:lnTo>
                  <a:pt x="280" y="5"/>
                </a:lnTo>
                <a:lnTo>
                  <a:pt x="280" y="5"/>
                </a:lnTo>
                <a:lnTo>
                  <a:pt x="280" y="7"/>
                </a:lnTo>
                <a:lnTo>
                  <a:pt x="280" y="9"/>
                </a:lnTo>
                <a:lnTo>
                  <a:pt x="280" y="13"/>
                </a:lnTo>
                <a:lnTo>
                  <a:pt x="284" y="13"/>
                </a:lnTo>
                <a:lnTo>
                  <a:pt x="284" y="15"/>
                </a:lnTo>
                <a:lnTo>
                  <a:pt x="287" y="15"/>
                </a:lnTo>
                <a:lnTo>
                  <a:pt x="287" y="15"/>
                </a:lnTo>
                <a:lnTo>
                  <a:pt x="295" y="15"/>
                </a:lnTo>
                <a:lnTo>
                  <a:pt x="301" y="19"/>
                </a:lnTo>
                <a:lnTo>
                  <a:pt x="303" y="21"/>
                </a:lnTo>
                <a:lnTo>
                  <a:pt x="304" y="22"/>
                </a:lnTo>
                <a:lnTo>
                  <a:pt x="304" y="22"/>
                </a:lnTo>
                <a:lnTo>
                  <a:pt x="312" y="22"/>
                </a:lnTo>
                <a:lnTo>
                  <a:pt x="316" y="22"/>
                </a:lnTo>
                <a:lnTo>
                  <a:pt x="318" y="26"/>
                </a:lnTo>
                <a:lnTo>
                  <a:pt x="320" y="26"/>
                </a:lnTo>
                <a:lnTo>
                  <a:pt x="320" y="26"/>
                </a:lnTo>
                <a:lnTo>
                  <a:pt x="325" y="26"/>
                </a:lnTo>
                <a:lnTo>
                  <a:pt x="325" y="26"/>
                </a:lnTo>
                <a:lnTo>
                  <a:pt x="331" y="26"/>
                </a:lnTo>
                <a:lnTo>
                  <a:pt x="333" y="28"/>
                </a:lnTo>
                <a:lnTo>
                  <a:pt x="337" y="30"/>
                </a:lnTo>
                <a:lnTo>
                  <a:pt x="337" y="38"/>
                </a:lnTo>
                <a:lnTo>
                  <a:pt x="337" y="38"/>
                </a:lnTo>
                <a:lnTo>
                  <a:pt x="335" y="41"/>
                </a:lnTo>
                <a:lnTo>
                  <a:pt x="331" y="43"/>
                </a:lnTo>
                <a:lnTo>
                  <a:pt x="331" y="45"/>
                </a:lnTo>
                <a:lnTo>
                  <a:pt x="329" y="45"/>
                </a:lnTo>
                <a:lnTo>
                  <a:pt x="329" y="45"/>
                </a:lnTo>
                <a:lnTo>
                  <a:pt x="323" y="45"/>
                </a:lnTo>
                <a:lnTo>
                  <a:pt x="322" y="47"/>
                </a:lnTo>
                <a:lnTo>
                  <a:pt x="323" y="47"/>
                </a:lnTo>
                <a:lnTo>
                  <a:pt x="323" y="47"/>
                </a:lnTo>
                <a:lnTo>
                  <a:pt x="323" y="51"/>
                </a:lnTo>
                <a:lnTo>
                  <a:pt x="323" y="55"/>
                </a:lnTo>
                <a:lnTo>
                  <a:pt x="323" y="57"/>
                </a:lnTo>
                <a:lnTo>
                  <a:pt x="320" y="64"/>
                </a:lnTo>
                <a:lnTo>
                  <a:pt x="320" y="72"/>
                </a:lnTo>
                <a:lnTo>
                  <a:pt x="329" y="81"/>
                </a:lnTo>
                <a:lnTo>
                  <a:pt x="337" y="89"/>
                </a:lnTo>
                <a:lnTo>
                  <a:pt x="342" y="92"/>
                </a:lnTo>
                <a:lnTo>
                  <a:pt x="356" y="96"/>
                </a:lnTo>
                <a:lnTo>
                  <a:pt x="367" y="96"/>
                </a:lnTo>
                <a:lnTo>
                  <a:pt x="367" y="96"/>
                </a:lnTo>
                <a:lnTo>
                  <a:pt x="373" y="102"/>
                </a:lnTo>
                <a:lnTo>
                  <a:pt x="373" y="102"/>
                </a:lnTo>
                <a:lnTo>
                  <a:pt x="374" y="106"/>
                </a:lnTo>
                <a:lnTo>
                  <a:pt x="374" y="106"/>
                </a:lnTo>
                <a:lnTo>
                  <a:pt x="378" y="109"/>
                </a:lnTo>
                <a:lnTo>
                  <a:pt x="384" y="109"/>
                </a:lnTo>
                <a:lnTo>
                  <a:pt x="388" y="111"/>
                </a:lnTo>
                <a:lnTo>
                  <a:pt x="388" y="111"/>
                </a:lnTo>
                <a:lnTo>
                  <a:pt x="391" y="108"/>
                </a:lnTo>
                <a:lnTo>
                  <a:pt x="391" y="108"/>
                </a:lnTo>
                <a:lnTo>
                  <a:pt x="395" y="104"/>
                </a:lnTo>
                <a:lnTo>
                  <a:pt x="399" y="102"/>
                </a:lnTo>
                <a:lnTo>
                  <a:pt x="401" y="100"/>
                </a:lnTo>
                <a:lnTo>
                  <a:pt x="403" y="96"/>
                </a:lnTo>
                <a:lnTo>
                  <a:pt x="403" y="96"/>
                </a:lnTo>
                <a:lnTo>
                  <a:pt x="403" y="91"/>
                </a:lnTo>
                <a:lnTo>
                  <a:pt x="405" y="87"/>
                </a:lnTo>
                <a:lnTo>
                  <a:pt x="407" y="83"/>
                </a:lnTo>
                <a:lnTo>
                  <a:pt x="410" y="72"/>
                </a:lnTo>
                <a:lnTo>
                  <a:pt x="410" y="72"/>
                </a:lnTo>
                <a:lnTo>
                  <a:pt x="410" y="72"/>
                </a:lnTo>
                <a:lnTo>
                  <a:pt x="410" y="72"/>
                </a:lnTo>
                <a:lnTo>
                  <a:pt x="410" y="64"/>
                </a:lnTo>
                <a:lnTo>
                  <a:pt x="410" y="64"/>
                </a:lnTo>
                <a:lnTo>
                  <a:pt x="410" y="55"/>
                </a:lnTo>
                <a:lnTo>
                  <a:pt x="410" y="55"/>
                </a:lnTo>
                <a:lnTo>
                  <a:pt x="410" y="43"/>
                </a:lnTo>
                <a:lnTo>
                  <a:pt x="409" y="30"/>
                </a:lnTo>
                <a:lnTo>
                  <a:pt x="410" y="22"/>
                </a:lnTo>
                <a:lnTo>
                  <a:pt x="410" y="22"/>
                </a:lnTo>
                <a:lnTo>
                  <a:pt x="410" y="19"/>
                </a:lnTo>
                <a:lnTo>
                  <a:pt x="410" y="15"/>
                </a:lnTo>
                <a:lnTo>
                  <a:pt x="414" y="13"/>
                </a:lnTo>
                <a:lnTo>
                  <a:pt x="414" y="13"/>
                </a:lnTo>
                <a:lnTo>
                  <a:pt x="414" y="9"/>
                </a:lnTo>
                <a:lnTo>
                  <a:pt x="416" y="7"/>
                </a:lnTo>
                <a:lnTo>
                  <a:pt x="416" y="5"/>
                </a:lnTo>
                <a:lnTo>
                  <a:pt x="420" y="0"/>
                </a:lnTo>
                <a:lnTo>
                  <a:pt x="431" y="17"/>
                </a:lnTo>
                <a:lnTo>
                  <a:pt x="431" y="17"/>
                </a:lnTo>
                <a:lnTo>
                  <a:pt x="431" y="34"/>
                </a:lnTo>
                <a:lnTo>
                  <a:pt x="431" y="34"/>
                </a:lnTo>
                <a:lnTo>
                  <a:pt x="431" y="38"/>
                </a:lnTo>
                <a:lnTo>
                  <a:pt x="431" y="38"/>
                </a:lnTo>
                <a:lnTo>
                  <a:pt x="433" y="38"/>
                </a:lnTo>
                <a:lnTo>
                  <a:pt x="433" y="38"/>
                </a:lnTo>
                <a:lnTo>
                  <a:pt x="433" y="43"/>
                </a:lnTo>
                <a:lnTo>
                  <a:pt x="433" y="43"/>
                </a:lnTo>
                <a:lnTo>
                  <a:pt x="433" y="51"/>
                </a:lnTo>
                <a:lnTo>
                  <a:pt x="435" y="55"/>
                </a:lnTo>
                <a:lnTo>
                  <a:pt x="437" y="58"/>
                </a:lnTo>
                <a:lnTo>
                  <a:pt x="441" y="64"/>
                </a:lnTo>
                <a:lnTo>
                  <a:pt x="450" y="64"/>
                </a:lnTo>
                <a:lnTo>
                  <a:pt x="456" y="72"/>
                </a:lnTo>
                <a:lnTo>
                  <a:pt x="461" y="89"/>
                </a:lnTo>
                <a:lnTo>
                  <a:pt x="461" y="89"/>
                </a:lnTo>
                <a:lnTo>
                  <a:pt x="461" y="96"/>
                </a:lnTo>
                <a:lnTo>
                  <a:pt x="461" y="96"/>
                </a:lnTo>
                <a:lnTo>
                  <a:pt x="461" y="106"/>
                </a:lnTo>
                <a:lnTo>
                  <a:pt x="461" y="106"/>
                </a:lnTo>
                <a:lnTo>
                  <a:pt x="463" y="109"/>
                </a:lnTo>
                <a:lnTo>
                  <a:pt x="465" y="115"/>
                </a:lnTo>
                <a:lnTo>
                  <a:pt x="469" y="121"/>
                </a:lnTo>
                <a:lnTo>
                  <a:pt x="469" y="121"/>
                </a:lnTo>
                <a:lnTo>
                  <a:pt x="469" y="123"/>
                </a:lnTo>
                <a:lnTo>
                  <a:pt x="469" y="127"/>
                </a:lnTo>
                <a:lnTo>
                  <a:pt x="469" y="130"/>
                </a:lnTo>
                <a:lnTo>
                  <a:pt x="469" y="130"/>
                </a:lnTo>
                <a:lnTo>
                  <a:pt x="477" y="140"/>
                </a:lnTo>
                <a:lnTo>
                  <a:pt x="477" y="140"/>
                </a:lnTo>
                <a:lnTo>
                  <a:pt x="482" y="145"/>
                </a:lnTo>
                <a:lnTo>
                  <a:pt x="482" y="145"/>
                </a:lnTo>
                <a:lnTo>
                  <a:pt x="494" y="157"/>
                </a:lnTo>
                <a:lnTo>
                  <a:pt x="494" y="157"/>
                </a:lnTo>
                <a:lnTo>
                  <a:pt x="494" y="155"/>
                </a:lnTo>
                <a:lnTo>
                  <a:pt x="496" y="153"/>
                </a:lnTo>
                <a:lnTo>
                  <a:pt x="496" y="151"/>
                </a:lnTo>
                <a:lnTo>
                  <a:pt x="497" y="153"/>
                </a:lnTo>
                <a:lnTo>
                  <a:pt x="499" y="155"/>
                </a:lnTo>
                <a:lnTo>
                  <a:pt x="501" y="157"/>
                </a:lnTo>
                <a:lnTo>
                  <a:pt x="501" y="157"/>
                </a:lnTo>
                <a:lnTo>
                  <a:pt x="514" y="172"/>
                </a:lnTo>
                <a:lnTo>
                  <a:pt x="514" y="172"/>
                </a:lnTo>
                <a:lnTo>
                  <a:pt x="514" y="181"/>
                </a:lnTo>
                <a:lnTo>
                  <a:pt x="514" y="181"/>
                </a:lnTo>
                <a:lnTo>
                  <a:pt x="516" y="185"/>
                </a:lnTo>
                <a:lnTo>
                  <a:pt x="518" y="187"/>
                </a:lnTo>
                <a:lnTo>
                  <a:pt x="522" y="191"/>
                </a:lnTo>
                <a:lnTo>
                  <a:pt x="528" y="202"/>
                </a:lnTo>
                <a:lnTo>
                  <a:pt x="533" y="210"/>
                </a:lnTo>
                <a:lnTo>
                  <a:pt x="545" y="223"/>
                </a:lnTo>
                <a:lnTo>
                  <a:pt x="545" y="223"/>
                </a:lnTo>
                <a:lnTo>
                  <a:pt x="552" y="231"/>
                </a:lnTo>
                <a:lnTo>
                  <a:pt x="552" y="231"/>
                </a:lnTo>
                <a:lnTo>
                  <a:pt x="554" y="232"/>
                </a:lnTo>
                <a:lnTo>
                  <a:pt x="556" y="234"/>
                </a:lnTo>
                <a:lnTo>
                  <a:pt x="562" y="236"/>
                </a:lnTo>
                <a:lnTo>
                  <a:pt x="564" y="236"/>
                </a:lnTo>
                <a:lnTo>
                  <a:pt x="564" y="236"/>
                </a:lnTo>
                <a:lnTo>
                  <a:pt x="564" y="238"/>
                </a:lnTo>
                <a:lnTo>
                  <a:pt x="564" y="238"/>
                </a:lnTo>
                <a:lnTo>
                  <a:pt x="564" y="238"/>
                </a:lnTo>
                <a:lnTo>
                  <a:pt x="564" y="240"/>
                </a:lnTo>
                <a:lnTo>
                  <a:pt x="564" y="244"/>
                </a:lnTo>
                <a:lnTo>
                  <a:pt x="567" y="249"/>
                </a:lnTo>
                <a:lnTo>
                  <a:pt x="567" y="249"/>
                </a:lnTo>
                <a:lnTo>
                  <a:pt x="567" y="248"/>
                </a:lnTo>
                <a:lnTo>
                  <a:pt x="567" y="248"/>
                </a:lnTo>
                <a:lnTo>
                  <a:pt x="565" y="248"/>
                </a:lnTo>
                <a:lnTo>
                  <a:pt x="567" y="253"/>
                </a:lnTo>
                <a:lnTo>
                  <a:pt x="571" y="263"/>
                </a:lnTo>
                <a:lnTo>
                  <a:pt x="571" y="263"/>
                </a:lnTo>
                <a:lnTo>
                  <a:pt x="575" y="276"/>
                </a:lnTo>
                <a:lnTo>
                  <a:pt x="577" y="282"/>
                </a:lnTo>
                <a:lnTo>
                  <a:pt x="575" y="283"/>
                </a:lnTo>
                <a:lnTo>
                  <a:pt x="575" y="283"/>
                </a:lnTo>
                <a:lnTo>
                  <a:pt x="575" y="297"/>
                </a:lnTo>
                <a:lnTo>
                  <a:pt x="575" y="318"/>
                </a:lnTo>
                <a:lnTo>
                  <a:pt x="565" y="329"/>
                </a:lnTo>
                <a:lnTo>
                  <a:pt x="565" y="346"/>
                </a:lnTo>
                <a:lnTo>
                  <a:pt x="560" y="352"/>
                </a:lnTo>
                <a:lnTo>
                  <a:pt x="560" y="365"/>
                </a:lnTo>
                <a:lnTo>
                  <a:pt x="548" y="380"/>
                </a:lnTo>
                <a:lnTo>
                  <a:pt x="545" y="391"/>
                </a:lnTo>
                <a:lnTo>
                  <a:pt x="537" y="399"/>
                </a:lnTo>
                <a:lnTo>
                  <a:pt x="533" y="406"/>
                </a:lnTo>
                <a:lnTo>
                  <a:pt x="533" y="406"/>
                </a:lnTo>
                <a:lnTo>
                  <a:pt x="533" y="408"/>
                </a:lnTo>
                <a:lnTo>
                  <a:pt x="533" y="420"/>
                </a:lnTo>
                <a:lnTo>
                  <a:pt x="533" y="420"/>
                </a:lnTo>
                <a:lnTo>
                  <a:pt x="533" y="423"/>
                </a:lnTo>
                <a:lnTo>
                  <a:pt x="531" y="429"/>
                </a:lnTo>
                <a:lnTo>
                  <a:pt x="528" y="433"/>
                </a:lnTo>
                <a:lnTo>
                  <a:pt x="526" y="450"/>
                </a:lnTo>
                <a:lnTo>
                  <a:pt x="526" y="458"/>
                </a:lnTo>
                <a:lnTo>
                  <a:pt x="516" y="465"/>
                </a:lnTo>
                <a:lnTo>
                  <a:pt x="509" y="475"/>
                </a:lnTo>
                <a:lnTo>
                  <a:pt x="496" y="473"/>
                </a:lnTo>
                <a:lnTo>
                  <a:pt x="488" y="473"/>
                </a:lnTo>
                <a:lnTo>
                  <a:pt x="488" y="473"/>
                </a:lnTo>
                <a:lnTo>
                  <a:pt x="484" y="475"/>
                </a:lnTo>
                <a:lnTo>
                  <a:pt x="482" y="478"/>
                </a:lnTo>
                <a:lnTo>
                  <a:pt x="480" y="482"/>
                </a:lnTo>
                <a:lnTo>
                  <a:pt x="480" y="482"/>
                </a:lnTo>
                <a:lnTo>
                  <a:pt x="480" y="484"/>
                </a:lnTo>
                <a:lnTo>
                  <a:pt x="478" y="486"/>
                </a:lnTo>
                <a:lnTo>
                  <a:pt x="477" y="488"/>
                </a:lnTo>
                <a:lnTo>
                  <a:pt x="465" y="493"/>
                </a:lnTo>
                <a:lnTo>
                  <a:pt x="461" y="486"/>
                </a:lnTo>
                <a:lnTo>
                  <a:pt x="450" y="482"/>
                </a:lnTo>
                <a:lnTo>
                  <a:pt x="458" y="476"/>
                </a:lnTo>
                <a:lnTo>
                  <a:pt x="450" y="471"/>
                </a:lnTo>
                <a:lnTo>
                  <a:pt x="443" y="478"/>
                </a:lnTo>
                <a:lnTo>
                  <a:pt x="437" y="482"/>
                </a:lnTo>
                <a:lnTo>
                  <a:pt x="437" y="482"/>
                </a:lnTo>
                <a:lnTo>
                  <a:pt x="437" y="486"/>
                </a:lnTo>
                <a:lnTo>
                  <a:pt x="435" y="486"/>
                </a:lnTo>
                <a:lnTo>
                  <a:pt x="431" y="486"/>
                </a:lnTo>
                <a:lnTo>
                  <a:pt x="431" y="486"/>
                </a:lnTo>
                <a:lnTo>
                  <a:pt x="427" y="486"/>
                </a:lnTo>
                <a:lnTo>
                  <a:pt x="424" y="490"/>
                </a:lnTo>
                <a:lnTo>
                  <a:pt x="422" y="490"/>
                </a:lnTo>
                <a:lnTo>
                  <a:pt x="422" y="490"/>
                </a:lnTo>
                <a:lnTo>
                  <a:pt x="418" y="488"/>
                </a:lnTo>
                <a:lnTo>
                  <a:pt x="416" y="486"/>
                </a:lnTo>
                <a:lnTo>
                  <a:pt x="416" y="486"/>
                </a:lnTo>
                <a:lnTo>
                  <a:pt x="414" y="482"/>
                </a:lnTo>
                <a:lnTo>
                  <a:pt x="414" y="482"/>
                </a:lnTo>
                <a:lnTo>
                  <a:pt x="414" y="478"/>
                </a:lnTo>
                <a:lnTo>
                  <a:pt x="414" y="478"/>
                </a:lnTo>
                <a:lnTo>
                  <a:pt x="414" y="478"/>
                </a:lnTo>
                <a:lnTo>
                  <a:pt x="410" y="478"/>
                </a:lnTo>
                <a:lnTo>
                  <a:pt x="410" y="478"/>
                </a:lnTo>
                <a:lnTo>
                  <a:pt x="401" y="478"/>
                </a:lnTo>
                <a:lnTo>
                  <a:pt x="399" y="478"/>
                </a:lnTo>
                <a:lnTo>
                  <a:pt x="397" y="475"/>
                </a:lnTo>
                <a:lnTo>
                  <a:pt x="397" y="475"/>
                </a:lnTo>
                <a:lnTo>
                  <a:pt x="395" y="473"/>
                </a:lnTo>
                <a:lnTo>
                  <a:pt x="395" y="473"/>
                </a:lnTo>
                <a:lnTo>
                  <a:pt x="391" y="473"/>
                </a:lnTo>
                <a:lnTo>
                  <a:pt x="390" y="471"/>
                </a:lnTo>
                <a:lnTo>
                  <a:pt x="390" y="471"/>
                </a:lnTo>
                <a:lnTo>
                  <a:pt x="384" y="465"/>
                </a:lnTo>
                <a:lnTo>
                  <a:pt x="378" y="454"/>
                </a:lnTo>
                <a:lnTo>
                  <a:pt x="378" y="440"/>
                </a:lnTo>
                <a:lnTo>
                  <a:pt x="371" y="429"/>
                </a:lnTo>
                <a:lnTo>
                  <a:pt x="367" y="423"/>
                </a:lnTo>
                <a:lnTo>
                  <a:pt x="357" y="423"/>
                </a:lnTo>
                <a:lnTo>
                  <a:pt x="357" y="423"/>
                </a:lnTo>
                <a:lnTo>
                  <a:pt x="356" y="422"/>
                </a:lnTo>
                <a:lnTo>
                  <a:pt x="356" y="420"/>
                </a:lnTo>
                <a:lnTo>
                  <a:pt x="357" y="416"/>
                </a:lnTo>
                <a:lnTo>
                  <a:pt x="357" y="416"/>
                </a:lnTo>
                <a:lnTo>
                  <a:pt x="357" y="416"/>
                </a:lnTo>
                <a:lnTo>
                  <a:pt x="357" y="414"/>
                </a:lnTo>
                <a:lnTo>
                  <a:pt x="356" y="414"/>
                </a:lnTo>
                <a:lnTo>
                  <a:pt x="354" y="412"/>
                </a:lnTo>
                <a:lnTo>
                  <a:pt x="354" y="410"/>
                </a:lnTo>
                <a:lnTo>
                  <a:pt x="356" y="408"/>
                </a:lnTo>
                <a:lnTo>
                  <a:pt x="356" y="408"/>
                </a:lnTo>
                <a:lnTo>
                  <a:pt x="359" y="405"/>
                </a:lnTo>
                <a:lnTo>
                  <a:pt x="352" y="414"/>
                </a:lnTo>
                <a:lnTo>
                  <a:pt x="344" y="423"/>
                </a:lnTo>
                <a:lnTo>
                  <a:pt x="339" y="420"/>
                </a:lnTo>
                <a:lnTo>
                  <a:pt x="339" y="420"/>
                </a:lnTo>
                <a:lnTo>
                  <a:pt x="337" y="420"/>
                </a:lnTo>
                <a:lnTo>
                  <a:pt x="335" y="420"/>
                </a:lnTo>
                <a:lnTo>
                  <a:pt x="337" y="416"/>
                </a:lnTo>
                <a:lnTo>
                  <a:pt x="337" y="416"/>
                </a:lnTo>
                <a:lnTo>
                  <a:pt x="339" y="412"/>
                </a:lnTo>
                <a:lnTo>
                  <a:pt x="342" y="406"/>
                </a:lnTo>
                <a:lnTo>
                  <a:pt x="342" y="406"/>
                </a:lnTo>
                <a:lnTo>
                  <a:pt x="346" y="403"/>
                </a:lnTo>
                <a:lnTo>
                  <a:pt x="346" y="401"/>
                </a:lnTo>
                <a:lnTo>
                  <a:pt x="346" y="399"/>
                </a:lnTo>
                <a:lnTo>
                  <a:pt x="346" y="393"/>
                </a:lnTo>
                <a:lnTo>
                  <a:pt x="346" y="393"/>
                </a:lnTo>
                <a:lnTo>
                  <a:pt x="350" y="389"/>
                </a:lnTo>
                <a:lnTo>
                  <a:pt x="352" y="386"/>
                </a:lnTo>
                <a:lnTo>
                  <a:pt x="354" y="382"/>
                </a:lnTo>
                <a:lnTo>
                  <a:pt x="350" y="372"/>
                </a:lnTo>
                <a:lnTo>
                  <a:pt x="342" y="382"/>
                </a:lnTo>
                <a:lnTo>
                  <a:pt x="335" y="393"/>
                </a:lnTo>
                <a:lnTo>
                  <a:pt x="325" y="403"/>
                </a:lnTo>
                <a:lnTo>
                  <a:pt x="316" y="412"/>
                </a:lnTo>
                <a:lnTo>
                  <a:pt x="316" y="412"/>
                </a:lnTo>
                <a:lnTo>
                  <a:pt x="316" y="408"/>
                </a:lnTo>
                <a:lnTo>
                  <a:pt x="316" y="408"/>
                </a:lnTo>
                <a:lnTo>
                  <a:pt x="316" y="403"/>
                </a:lnTo>
                <a:lnTo>
                  <a:pt x="312" y="395"/>
                </a:lnTo>
                <a:lnTo>
                  <a:pt x="308" y="389"/>
                </a:lnTo>
                <a:lnTo>
                  <a:pt x="308" y="389"/>
                </a:lnTo>
                <a:lnTo>
                  <a:pt x="303" y="384"/>
                </a:lnTo>
                <a:lnTo>
                  <a:pt x="299" y="380"/>
                </a:lnTo>
                <a:lnTo>
                  <a:pt x="299" y="378"/>
                </a:lnTo>
                <a:lnTo>
                  <a:pt x="299" y="376"/>
                </a:lnTo>
                <a:lnTo>
                  <a:pt x="299" y="376"/>
                </a:lnTo>
                <a:lnTo>
                  <a:pt x="299" y="374"/>
                </a:lnTo>
                <a:lnTo>
                  <a:pt x="301" y="372"/>
                </a:lnTo>
                <a:lnTo>
                  <a:pt x="299" y="371"/>
                </a:lnTo>
                <a:lnTo>
                  <a:pt x="297" y="369"/>
                </a:lnTo>
                <a:lnTo>
                  <a:pt x="297" y="369"/>
                </a:lnTo>
                <a:lnTo>
                  <a:pt x="295" y="369"/>
                </a:lnTo>
                <a:lnTo>
                  <a:pt x="295" y="369"/>
                </a:lnTo>
                <a:lnTo>
                  <a:pt x="293" y="367"/>
                </a:lnTo>
                <a:lnTo>
                  <a:pt x="293" y="365"/>
                </a:lnTo>
                <a:lnTo>
                  <a:pt x="291" y="363"/>
                </a:lnTo>
                <a:lnTo>
                  <a:pt x="287" y="363"/>
                </a:lnTo>
                <a:lnTo>
                  <a:pt x="287" y="363"/>
                </a:lnTo>
                <a:lnTo>
                  <a:pt x="272" y="363"/>
                </a:lnTo>
                <a:lnTo>
                  <a:pt x="267" y="357"/>
                </a:lnTo>
                <a:lnTo>
                  <a:pt x="255" y="353"/>
                </a:lnTo>
                <a:lnTo>
                  <a:pt x="255" y="353"/>
                </a:lnTo>
                <a:lnTo>
                  <a:pt x="246" y="353"/>
                </a:lnTo>
                <a:lnTo>
                  <a:pt x="246" y="353"/>
                </a:lnTo>
                <a:lnTo>
                  <a:pt x="242" y="353"/>
                </a:lnTo>
                <a:lnTo>
                  <a:pt x="242" y="355"/>
                </a:lnTo>
                <a:lnTo>
                  <a:pt x="240" y="357"/>
                </a:lnTo>
                <a:lnTo>
                  <a:pt x="235" y="357"/>
                </a:lnTo>
                <a:lnTo>
                  <a:pt x="235" y="357"/>
                </a:lnTo>
                <a:lnTo>
                  <a:pt x="219" y="357"/>
                </a:lnTo>
                <a:lnTo>
                  <a:pt x="219" y="357"/>
                </a:lnTo>
                <a:lnTo>
                  <a:pt x="212" y="357"/>
                </a:lnTo>
                <a:lnTo>
                  <a:pt x="204" y="361"/>
                </a:lnTo>
                <a:lnTo>
                  <a:pt x="199" y="361"/>
                </a:lnTo>
                <a:lnTo>
                  <a:pt x="189" y="369"/>
                </a:lnTo>
                <a:lnTo>
                  <a:pt x="182" y="365"/>
                </a:lnTo>
                <a:lnTo>
                  <a:pt x="182" y="365"/>
                </a:lnTo>
                <a:lnTo>
                  <a:pt x="182" y="365"/>
                </a:lnTo>
                <a:close/>
              </a:path>
            </a:pathLst>
          </a:custGeom>
          <a:solidFill>
            <a:schemeClr val="bg1">
              <a:lumMod val="85000"/>
            </a:schemeClr>
          </a:solidFill>
          <a:ln w="635" cap="rnd">
            <a:solidFill>
              <a:schemeClr val="bg1">
                <a:alpha val="17000"/>
              </a:schemeClr>
            </a:solidFill>
            <a:round/>
            <a:headEnd/>
            <a:tailEnd/>
          </a:ln>
        </p:spPr>
        <p:txBody>
          <a:bodyPr/>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93" name="Freeform 291"/>
          <p:cNvSpPr>
            <a:spLocks/>
          </p:cNvSpPr>
          <p:nvPr userDrawn="1"/>
        </p:nvSpPr>
        <p:spPr bwMode="auto">
          <a:xfrm>
            <a:off x="4528206" y="4749631"/>
            <a:ext cx="1174668" cy="854104"/>
          </a:xfrm>
          <a:custGeom>
            <a:avLst/>
            <a:gdLst>
              <a:gd name="T0" fmla="*/ 93 w 577"/>
              <a:gd name="T1" fmla="*/ 395 h 493"/>
              <a:gd name="T2" fmla="*/ 30 w 577"/>
              <a:gd name="T3" fmla="*/ 406 h 493"/>
              <a:gd name="T4" fmla="*/ 11 w 577"/>
              <a:gd name="T5" fmla="*/ 291 h 493"/>
              <a:gd name="T6" fmla="*/ 0 w 577"/>
              <a:gd name="T7" fmla="*/ 259 h 493"/>
              <a:gd name="T8" fmla="*/ 6 w 577"/>
              <a:gd name="T9" fmla="*/ 225 h 493"/>
              <a:gd name="T10" fmla="*/ 6 w 577"/>
              <a:gd name="T11" fmla="*/ 206 h 493"/>
              <a:gd name="T12" fmla="*/ 19 w 577"/>
              <a:gd name="T13" fmla="*/ 185 h 493"/>
              <a:gd name="T14" fmla="*/ 40 w 577"/>
              <a:gd name="T15" fmla="*/ 172 h 493"/>
              <a:gd name="T16" fmla="*/ 68 w 577"/>
              <a:gd name="T17" fmla="*/ 164 h 493"/>
              <a:gd name="T18" fmla="*/ 95 w 577"/>
              <a:gd name="T19" fmla="*/ 151 h 493"/>
              <a:gd name="T20" fmla="*/ 125 w 577"/>
              <a:gd name="T21" fmla="*/ 128 h 493"/>
              <a:gd name="T22" fmla="*/ 146 w 577"/>
              <a:gd name="T23" fmla="*/ 92 h 493"/>
              <a:gd name="T24" fmla="*/ 166 w 577"/>
              <a:gd name="T25" fmla="*/ 72 h 493"/>
              <a:gd name="T26" fmla="*/ 176 w 577"/>
              <a:gd name="T27" fmla="*/ 64 h 493"/>
              <a:gd name="T28" fmla="*/ 197 w 577"/>
              <a:gd name="T29" fmla="*/ 51 h 493"/>
              <a:gd name="T30" fmla="*/ 210 w 577"/>
              <a:gd name="T31" fmla="*/ 64 h 493"/>
              <a:gd name="T32" fmla="*/ 219 w 577"/>
              <a:gd name="T33" fmla="*/ 79 h 493"/>
              <a:gd name="T34" fmla="*/ 238 w 577"/>
              <a:gd name="T35" fmla="*/ 72 h 493"/>
              <a:gd name="T36" fmla="*/ 240 w 577"/>
              <a:gd name="T37" fmla="*/ 34 h 493"/>
              <a:gd name="T38" fmla="*/ 257 w 577"/>
              <a:gd name="T39" fmla="*/ 26 h 493"/>
              <a:gd name="T40" fmla="*/ 267 w 577"/>
              <a:gd name="T41" fmla="*/ 26 h 493"/>
              <a:gd name="T42" fmla="*/ 280 w 577"/>
              <a:gd name="T43" fmla="*/ 5 h 493"/>
              <a:gd name="T44" fmla="*/ 287 w 577"/>
              <a:gd name="T45" fmla="*/ 15 h 493"/>
              <a:gd name="T46" fmla="*/ 318 w 577"/>
              <a:gd name="T47" fmla="*/ 26 h 493"/>
              <a:gd name="T48" fmla="*/ 337 w 577"/>
              <a:gd name="T49" fmla="*/ 38 h 493"/>
              <a:gd name="T50" fmla="*/ 322 w 577"/>
              <a:gd name="T51" fmla="*/ 47 h 493"/>
              <a:gd name="T52" fmla="*/ 329 w 577"/>
              <a:gd name="T53" fmla="*/ 81 h 493"/>
              <a:gd name="T54" fmla="*/ 374 w 577"/>
              <a:gd name="T55" fmla="*/ 106 h 493"/>
              <a:gd name="T56" fmla="*/ 395 w 577"/>
              <a:gd name="T57" fmla="*/ 104 h 493"/>
              <a:gd name="T58" fmla="*/ 410 w 577"/>
              <a:gd name="T59" fmla="*/ 72 h 493"/>
              <a:gd name="T60" fmla="*/ 410 w 577"/>
              <a:gd name="T61" fmla="*/ 43 h 493"/>
              <a:gd name="T62" fmla="*/ 414 w 577"/>
              <a:gd name="T63" fmla="*/ 9 h 493"/>
              <a:gd name="T64" fmla="*/ 431 w 577"/>
              <a:gd name="T65" fmla="*/ 38 h 493"/>
              <a:gd name="T66" fmla="*/ 437 w 577"/>
              <a:gd name="T67" fmla="*/ 58 h 493"/>
              <a:gd name="T68" fmla="*/ 461 w 577"/>
              <a:gd name="T69" fmla="*/ 106 h 493"/>
              <a:gd name="T70" fmla="*/ 469 w 577"/>
              <a:gd name="T71" fmla="*/ 130 h 493"/>
              <a:gd name="T72" fmla="*/ 494 w 577"/>
              <a:gd name="T73" fmla="*/ 155 h 493"/>
              <a:gd name="T74" fmla="*/ 514 w 577"/>
              <a:gd name="T75" fmla="*/ 172 h 493"/>
              <a:gd name="T76" fmla="*/ 545 w 577"/>
              <a:gd name="T77" fmla="*/ 223 h 493"/>
              <a:gd name="T78" fmla="*/ 564 w 577"/>
              <a:gd name="T79" fmla="*/ 236 h 493"/>
              <a:gd name="T80" fmla="*/ 567 w 577"/>
              <a:gd name="T81" fmla="*/ 248 h 493"/>
              <a:gd name="T82" fmla="*/ 575 w 577"/>
              <a:gd name="T83" fmla="*/ 283 h 493"/>
              <a:gd name="T84" fmla="*/ 548 w 577"/>
              <a:gd name="T85" fmla="*/ 380 h 493"/>
              <a:gd name="T86" fmla="*/ 533 w 577"/>
              <a:gd name="T87" fmla="*/ 423 h 493"/>
              <a:gd name="T88" fmla="*/ 488 w 577"/>
              <a:gd name="T89" fmla="*/ 473 h 493"/>
              <a:gd name="T90" fmla="*/ 477 w 577"/>
              <a:gd name="T91" fmla="*/ 488 h 493"/>
              <a:gd name="T92" fmla="*/ 437 w 577"/>
              <a:gd name="T93" fmla="*/ 482 h 493"/>
              <a:gd name="T94" fmla="*/ 422 w 577"/>
              <a:gd name="T95" fmla="*/ 490 h 493"/>
              <a:gd name="T96" fmla="*/ 414 w 577"/>
              <a:gd name="T97" fmla="*/ 478 h 493"/>
              <a:gd name="T98" fmla="*/ 395 w 577"/>
              <a:gd name="T99" fmla="*/ 473 h 493"/>
              <a:gd name="T100" fmla="*/ 367 w 577"/>
              <a:gd name="T101" fmla="*/ 423 h 493"/>
              <a:gd name="T102" fmla="*/ 357 w 577"/>
              <a:gd name="T103" fmla="*/ 414 h 493"/>
              <a:gd name="T104" fmla="*/ 344 w 577"/>
              <a:gd name="T105" fmla="*/ 423 h 493"/>
              <a:gd name="T106" fmla="*/ 342 w 577"/>
              <a:gd name="T107" fmla="*/ 406 h 493"/>
              <a:gd name="T108" fmla="*/ 352 w 577"/>
              <a:gd name="T109" fmla="*/ 386 h 493"/>
              <a:gd name="T110" fmla="*/ 316 w 577"/>
              <a:gd name="T111" fmla="*/ 408 h 493"/>
              <a:gd name="T112" fmla="*/ 299 w 577"/>
              <a:gd name="T113" fmla="*/ 378 h 493"/>
              <a:gd name="T114" fmla="*/ 295 w 577"/>
              <a:gd name="T115" fmla="*/ 369 h 493"/>
              <a:gd name="T116" fmla="*/ 267 w 577"/>
              <a:gd name="T117" fmla="*/ 357 h 493"/>
              <a:gd name="T118" fmla="*/ 235 w 577"/>
              <a:gd name="T119" fmla="*/ 357 h 493"/>
              <a:gd name="T120" fmla="*/ 182 w 577"/>
              <a:gd name="T121" fmla="*/ 365 h 4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77" h="493">
                <a:moveTo>
                  <a:pt x="182" y="365"/>
                </a:moveTo>
                <a:lnTo>
                  <a:pt x="161" y="378"/>
                </a:lnTo>
                <a:lnTo>
                  <a:pt x="151" y="388"/>
                </a:lnTo>
                <a:lnTo>
                  <a:pt x="146" y="395"/>
                </a:lnTo>
                <a:lnTo>
                  <a:pt x="129" y="395"/>
                </a:lnTo>
                <a:lnTo>
                  <a:pt x="113" y="393"/>
                </a:lnTo>
                <a:lnTo>
                  <a:pt x="98" y="395"/>
                </a:lnTo>
                <a:lnTo>
                  <a:pt x="93" y="395"/>
                </a:lnTo>
                <a:lnTo>
                  <a:pt x="87" y="401"/>
                </a:lnTo>
                <a:lnTo>
                  <a:pt x="81" y="406"/>
                </a:lnTo>
                <a:lnTo>
                  <a:pt x="76" y="408"/>
                </a:lnTo>
                <a:lnTo>
                  <a:pt x="66" y="416"/>
                </a:lnTo>
                <a:lnTo>
                  <a:pt x="51" y="416"/>
                </a:lnTo>
                <a:lnTo>
                  <a:pt x="40" y="416"/>
                </a:lnTo>
                <a:lnTo>
                  <a:pt x="34" y="410"/>
                </a:lnTo>
                <a:lnTo>
                  <a:pt x="30" y="406"/>
                </a:lnTo>
                <a:lnTo>
                  <a:pt x="26" y="401"/>
                </a:lnTo>
                <a:lnTo>
                  <a:pt x="26" y="391"/>
                </a:lnTo>
                <a:lnTo>
                  <a:pt x="30" y="388"/>
                </a:lnTo>
                <a:lnTo>
                  <a:pt x="30" y="374"/>
                </a:lnTo>
                <a:lnTo>
                  <a:pt x="34" y="357"/>
                </a:lnTo>
                <a:lnTo>
                  <a:pt x="23" y="329"/>
                </a:lnTo>
                <a:lnTo>
                  <a:pt x="23" y="314"/>
                </a:lnTo>
                <a:lnTo>
                  <a:pt x="11" y="291"/>
                </a:lnTo>
                <a:lnTo>
                  <a:pt x="11" y="278"/>
                </a:lnTo>
                <a:lnTo>
                  <a:pt x="11" y="278"/>
                </a:lnTo>
                <a:lnTo>
                  <a:pt x="9" y="276"/>
                </a:lnTo>
                <a:lnTo>
                  <a:pt x="4" y="270"/>
                </a:lnTo>
                <a:lnTo>
                  <a:pt x="4" y="270"/>
                </a:lnTo>
                <a:lnTo>
                  <a:pt x="2" y="268"/>
                </a:lnTo>
                <a:lnTo>
                  <a:pt x="0" y="263"/>
                </a:lnTo>
                <a:lnTo>
                  <a:pt x="0" y="259"/>
                </a:lnTo>
                <a:lnTo>
                  <a:pt x="6" y="265"/>
                </a:lnTo>
                <a:lnTo>
                  <a:pt x="11" y="257"/>
                </a:lnTo>
                <a:lnTo>
                  <a:pt x="11" y="246"/>
                </a:lnTo>
                <a:lnTo>
                  <a:pt x="6" y="231"/>
                </a:lnTo>
                <a:lnTo>
                  <a:pt x="6" y="231"/>
                </a:lnTo>
                <a:lnTo>
                  <a:pt x="6" y="229"/>
                </a:lnTo>
                <a:lnTo>
                  <a:pt x="6" y="227"/>
                </a:lnTo>
                <a:lnTo>
                  <a:pt x="6" y="225"/>
                </a:lnTo>
                <a:lnTo>
                  <a:pt x="6" y="225"/>
                </a:lnTo>
                <a:lnTo>
                  <a:pt x="4" y="221"/>
                </a:lnTo>
                <a:lnTo>
                  <a:pt x="0" y="219"/>
                </a:lnTo>
                <a:lnTo>
                  <a:pt x="0" y="215"/>
                </a:lnTo>
                <a:lnTo>
                  <a:pt x="2" y="212"/>
                </a:lnTo>
                <a:lnTo>
                  <a:pt x="2" y="212"/>
                </a:lnTo>
                <a:lnTo>
                  <a:pt x="4" y="210"/>
                </a:lnTo>
                <a:lnTo>
                  <a:pt x="6" y="206"/>
                </a:lnTo>
                <a:lnTo>
                  <a:pt x="6" y="202"/>
                </a:lnTo>
                <a:lnTo>
                  <a:pt x="6" y="189"/>
                </a:lnTo>
                <a:lnTo>
                  <a:pt x="11" y="183"/>
                </a:lnTo>
                <a:lnTo>
                  <a:pt x="11" y="193"/>
                </a:lnTo>
                <a:lnTo>
                  <a:pt x="11" y="193"/>
                </a:lnTo>
                <a:lnTo>
                  <a:pt x="13" y="191"/>
                </a:lnTo>
                <a:lnTo>
                  <a:pt x="19" y="185"/>
                </a:lnTo>
                <a:lnTo>
                  <a:pt x="19" y="185"/>
                </a:lnTo>
                <a:lnTo>
                  <a:pt x="23" y="181"/>
                </a:lnTo>
                <a:lnTo>
                  <a:pt x="26" y="181"/>
                </a:lnTo>
                <a:lnTo>
                  <a:pt x="28" y="179"/>
                </a:lnTo>
                <a:lnTo>
                  <a:pt x="28" y="179"/>
                </a:lnTo>
                <a:lnTo>
                  <a:pt x="32" y="178"/>
                </a:lnTo>
                <a:lnTo>
                  <a:pt x="36" y="176"/>
                </a:lnTo>
                <a:lnTo>
                  <a:pt x="40" y="172"/>
                </a:lnTo>
                <a:lnTo>
                  <a:pt x="40" y="172"/>
                </a:lnTo>
                <a:lnTo>
                  <a:pt x="44" y="168"/>
                </a:lnTo>
                <a:lnTo>
                  <a:pt x="47" y="166"/>
                </a:lnTo>
                <a:lnTo>
                  <a:pt x="51" y="164"/>
                </a:lnTo>
                <a:lnTo>
                  <a:pt x="62" y="164"/>
                </a:lnTo>
                <a:lnTo>
                  <a:pt x="62" y="164"/>
                </a:lnTo>
                <a:lnTo>
                  <a:pt x="62" y="164"/>
                </a:lnTo>
                <a:lnTo>
                  <a:pt x="64" y="166"/>
                </a:lnTo>
                <a:lnTo>
                  <a:pt x="68" y="164"/>
                </a:lnTo>
                <a:lnTo>
                  <a:pt x="74" y="161"/>
                </a:lnTo>
                <a:lnTo>
                  <a:pt x="74" y="161"/>
                </a:lnTo>
                <a:lnTo>
                  <a:pt x="78" y="155"/>
                </a:lnTo>
                <a:lnTo>
                  <a:pt x="81" y="153"/>
                </a:lnTo>
                <a:lnTo>
                  <a:pt x="85" y="151"/>
                </a:lnTo>
                <a:lnTo>
                  <a:pt x="85" y="151"/>
                </a:lnTo>
                <a:lnTo>
                  <a:pt x="85" y="151"/>
                </a:lnTo>
                <a:lnTo>
                  <a:pt x="95" y="151"/>
                </a:lnTo>
                <a:lnTo>
                  <a:pt x="95" y="151"/>
                </a:lnTo>
                <a:lnTo>
                  <a:pt x="100" y="151"/>
                </a:lnTo>
                <a:lnTo>
                  <a:pt x="104" y="151"/>
                </a:lnTo>
                <a:lnTo>
                  <a:pt x="108" y="147"/>
                </a:lnTo>
                <a:lnTo>
                  <a:pt x="108" y="147"/>
                </a:lnTo>
                <a:lnTo>
                  <a:pt x="113" y="142"/>
                </a:lnTo>
                <a:lnTo>
                  <a:pt x="113" y="142"/>
                </a:lnTo>
                <a:lnTo>
                  <a:pt x="125" y="128"/>
                </a:lnTo>
                <a:lnTo>
                  <a:pt x="125" y="123"/>
                </a:lnTo>
                <a:lnTo>
                  <a:pt x="125" y="109"/>
                </a:lnTo>
                <a:lnTo>
                  <a:pt x="129" y="102"/>
                </a:lnTo>
                <a:lnTo>
                  <a:pt x="134" y="96"/>
                </a:lnTo>
                <a:lnTo>
                  <a:pt x="146" y="109"/>
                </a:lnTo>
                <a:lnTo>
                  <a:pt x="146" y="102"/>
                </a:lnTo>
                <a:lnTo>
                  <a:pt x="153" y="102"/>
                </a:lnTo>
                <a:lnTo>
                  <a:pt x="146" y="92"/>
                </a:lnTo>
                <a:lnTo>
                  <a:pt x="157" y="92"/>
                </a:lnTo>
                <a:lnTo>
                  <a:pt x="163" y="92"/>
                </a:lnTo>
                <a:lnTo>
                  <a:pt x="163" y="92"/>
                </a:lnTo>
                <a:lnTo>
                  <a:pt x="163" y="83"/>
                </a:lnTo>
                <a:lnTo>
                  <a:pt x="163" y="83"/>
                </a:lnTo>
                <a:lnTo>
                  <a:pt x="165" y="75"/>
                </a:lnTo>
                <a:lnTo>
                  <a:pt x="166" y="72"/>
                </a:lnTo>
                <a:lnTo>
                  <a:pt x="166" y="72"/>
                </a:lnTo>
                <a:lnTo>
                  <a:pt x="168" y="70"/>
                </a:lnTo>
                <a:lnTo>
                  <a:pt x="168" y="68"/>
                </a:lnTo>
                <a:lnTo>
                  <a:pt x="168" y="64"/>
                </a:lnTo>
                <a:lnTo>
                  <a:pt x="168" y="64"/>
                </a:lnTo>
                <a:lnTo>
                  <a:pt x="170" y="64"/>
                </a:lnTo>
                <a:lnTo>
                  <a:pt x="170" y="64"/>
                </a:lnTo>
                <a:lnTo>
                  <a:pt x="174" y="64"/>
                </a:lnTo>
                <a:lnTo>
                  <a:pt x="176" y="64"/>
                </a:lnTo>
                <a:lnTo>
                  <a:pt x="176" y="64"/>
                </a:lnTo>
                <a:lnTo>
                  <a:pt x="176" y="64"/>
                </a:lnTo>
                <a:lnTo>
                  <a:pt x="182" y="58"/>
                </a:lnTo>
                <a:lnTo>
                  <a:pt x="193" y="55"/>
                </a:lnTo>
                <a:lnTo>
                  <a:pt x="193" y="55"/>
                </a:lnTo>
                <a:lnTo>
                  <a:pt x="195" y="51"/>
                </a:lnTo>
                <a:lnTo>
                  <a:pt x="197" y="51"/>
                </a:lnTo>
                <a:lnTo>
                  <a:pt x="197" y="51"/>
                </a:lnTo>
                <a:lnTo>
                  <a:pt x="199" y="51"/>
                </a:lnTo>
                <a:lnTo>
                  <a:pt x="199" y="51"/>
                </a:lnTo>
                <a:lnTo>
                  <a:pt x="202" y="55"/>
                </a:lnTo>
                <a:lnTo>
                  <a:pt x="202" y="55"/>
                </a:lnTo>
                <a:lnTo>
                  <a:pt x="208" y="60"/>
                </a:lnTo>
                <a:lnTo>
                  <a:pt x="208" y="62"/>
                </a:lnTo>
                <a:lnTo>
                  <a:pt x="210" y="64"/>
                </a:lnTo>
                <a:lnTo>
                  <a:pt x="210" y="64"/>
                </a:lnTo>
                <a:lnTo>
                  <a:pt x="210" y="64"/>
                </a:lnTo>
                <a:lnTo>
                  <a:pt x="212" y="68"/>
                </a:lnTo>
                <a:lnTo>
                  <a:pt x="214" y="72"/>
                </a:lnTo>
                <a:lnTo>
                  <a:pt x="216" y="75"/>
                </a:lnTo>
                <a:lnTo>
                  <a:pt x="216" y="75"/>
                </a:lnTo>
                <a:lnTo>
                  <a:pt x="216" y="77"/>
                </a:lnTo>
                <a:lnTo>
                  <a:pt x="217" y="79"/>
                </a:lnTo>
                <a:lnTo>
                  <a:pt x="219" y="79"/>
                </a:lnTo>
                <a:lnTo>
                  <a:pt x="219" y="79"/>
                </a:lnTo>
                <a:lnTo>
                  <a:pt x="223" y="79"/>
                </a:lnTo>
                <a:lnTo>
                  <a:pt x="225" y="75"/>
                </a:lnTo>
                <a:lnTo>
                  <a:pt x="225" y="75"/>
                </a:lnTo>
                <a:lnTo>
                  <a:pt x="227" y="74"/>
                </a:lnTo>
                <a:lnTo>
                  <a:pt x="229" y="72"/>
                </a:lnTo>
                <a:lnTo>
                  <a:pt x="235" y="72"/>
                </a:lnTo>
                <a:lnTo>
                  <a:pt x="238" y="72"/>
                </a:lnTo>
                <a:lnTo>
                  <a:pt x="240" y="72"/>
                </a:lnTo>
                <a:lnTo>
                  <a:pt x="231" y="62"/>
                </a:lnTo>
                <a:lnTo>
                  <a:pt x="231" y="62"/>
                </a:lnTo>
                <a:lnTo>
                  <a:pt x="235" y="58"/>
                </a:lnTo>
                <a:lnTo>
                  <a:pt x="238" y="51"/>
                </a:lnTo>
                <a:lnTo>
                  <a:pt x="238" y="51"/>
                </a:lnTo>
                <a:lnTo>
                  <a:pt x="240" y="47"/>
                </a:lnTo>
                <a:lnTo>
                  <a:pt x="240" y="34"/>
                </a:lnTo>
                <a:lnTo>
                  <a:pt x="240" y="34"/>
                </a:lnTo>
                <a:lnTo>
                  <a:pt x="240" y="34"/>
                </a:lnTo>
                <a:lnTo>
                  <a:pt x="242" y="34"/>
                </a:lnTo>
                <a:lnTo>
                  <a:pt x="246" y="34"/>
                </a:lnTo>
                <a:lnTo>
                  <a:pt x="250" y="30"/>
                </a:lnTo>
                <a:lnTo>
                  <a:pt x="250" y="30"/>
                </a:lnTo>
                <a:lnTo>
                  <a:pt x="253" y="26"/>
                </a:lnTo>
                <a:lnTo>
                  <a:pt x="257" y="26"/>
                </a:lnTo>
                <a:lnTo>
                  <a:pt x="259" y="26"/>
                </a:lnTo>
                <a:lnTo>
                  <a:pt x="261" y="26"/>
                </a:lnTo>
                <a:lnTo>
                  <a:pt x="261" y="26"/>
                </a:lnTo>
                <a:lnTo>
                  <a:pt x="261" y="26"/>
                </a:lnTo>
                <a:lnTo>
                  <a:pt x="263" y="22"/>
                </a:lnTo>
                <a:lnTo>
                  <a:pt x="265" y="22"/>
                </a:lnTo>
                <a:lnTo>
                  <a:pt x="265" y="24"/>
                </a:lnTo>
                <a:lnTo>
                  <a:pt x="267" y="26"/>
                </a:lnTo>
                <a:lnTo>
                  <a:pt x="269" y="26"/>
                </a:lnTo>
                <a:lnTo>
                  <a:pt x="269" y="24"/>
                </a:lnTo>
                <a:lnTo>
                  <a:pt x="269" y="24"/>
                </a:lnTo>
                <a:lnTo>
                  <a:pt x="278" y="13"/>
                </a:lnTo>
                <a:lnTo>
                  <a:pt x="278" y="13"/>
                </a:lnTo>
                <a:lnTo>
                  <a:pt x="280" y="11"/>
                </a:lnTo>
                <a:lnTo>
                  <a:pt x="280" y="9"/>
                </a:lnTo>
                <a:lnTo>
                  <a:pt x="280" y="5"/>
                </a:lnTo>
                <a:lnTo>
                  <a:pt x="280" y="5"/>
                </a:lnTo>
                <a:lnTo>
                  <a:pt x="280" y="7"/>
                </a:lnTo>
                <a:lnTo>
                  <a:pt x="280" y="9"/>
                </a:lnTo>
                <a:lnTo>
                  <a:pt x="280" y="13"/>
                </a:lnTo>
                <a:lnTo>
                  <a:pt x="284" y="13"/>
                </a:lnTo>
                <a:lnTo>
                  <a:pt x="284" y="15"/>
                </a:lnTo>
                <a:lnTo>
                  <a:pt x="287" y="15"/>
                </a:lnTo>
                <a:lnTo>
                  <a:pt x="287" y="15"/>
                </a:lnTo>
                <a:lnTo>
                  <a:pt x="295" y="15"/>
                </a:lnTo>
                <a:lnTo>
                  <a:pt x="301" y="19"/>
                </a:lnTo>
                <a:lnTo>
                  <a:pt x="303" y="21"/>
                </a:lnTo>
                <a:lnTo>
                  <a:pt x="304" y="22"/>
                </a:lnTo>
                <a:lnTo>
                  <a:pt x="304" y="22"/>
                </a:lnTo>
                <a:lnTo>
                  <a:pt x="312" y="22"/>
                </a:lnTo>
                <a:lnTo>
                  <a:pt x="316" y="22"/>
                </a:lnTo>
                <a:lnTo>
                  <a:pt x="318" y="26"/>
                </a:lnTo>
                <a:lnTo>
                  <a:pt x="320" y="26"/>
                </a:lnTo>
                <a:lnTo>
                  <a:pt x="320" y="26"/>
                </a:lnTo>
                <a:lnTo>
                  <a:pt x="325" y="26"/>
                </a:lnTo>
                <a:lnTo>
                  <a:pt x="325" y="26"/>
                </a:lnTo>
                <a:lnTo>
                  <a:pt x="331" y="26"/>
                </a:lnTo>
                <a:lnTo>
                  <a:pt x="333" y="28"/>
                </a:lnTo>
                <a:lnTo>
                  <a:pt x="337" y="30"/>
                </a:lnTo>
                <a:lnTo>
                  <a:pt x="337" y="38"/>
                </a:lnTo>
                <a:lnTo>
                  <a:pt x="337" y="38"/>
                </a:lnTo>
                <a:lnTo>
                  <a:pt x="335" y="41"/>
                </a:lnTo>
                <a:lnTo>
                  <a:pt x="331" y="43"/>
                </a:lnTo>
                <a:lnTo>
                  <a:pt x="331" y="45"/>
                </a:lnTo>
                <a:lnTo>
                  <a:pt x="329" y="45"/>
                </a:lnTo>
                <a:lnTo>
                  <a:pt x="329" y="45"/>
                </a:lnTo>
                <a:lnTo>
                  <a:pt x="323" y="45"/>
                </a:lnTo>
                <a:lnTo>
                  <a:pt x="322" y="47"/>
                </a:lnTo>
                <a:lnTo>
                  <a:pt x="323" y="47"/>
                </a:lnTo>
                <a:lnTo>
                  <a:pt x="323" y="47"/>
                </a:lnTo>
                <a:lnTo>
                  <a:pt x="323" y="51"/>
                </a:lnTo>
                <a:lnTo>
                  <a:pt x="323" y="55"/>
                </a:lnTo>
                <a:lnTo>
                  <a:pt x="323" y="57"/>
                </a:lnTo>
                <a:lnTo>
                  <a:pt x="320" y="64"/>
                </a:lnTo>
                <a:lnTo>
                  <a:pt x="320" y="72"/>
                </a:lnTo>
                <a:lnTo>
                  <a:pt x="329" y="81"/>
                </a:lnTo>
                <a:lnTo>
                  <a:pt x="337" y="89"/>
                </a:lnTo>
                <a:lnTo>
                  <a:pt x="342" y="92"/>
                </a:lnTo>
                <a:lnTo>
                  <a:pt x="356" y="96"/>
                </a:lnTo>
                <a:lnTo>
                  <a:pt x="367" y="96"/>
                </a:lnTo>
                <a:lnTo>
                  <a:pt x="367" y="96"/>
                </a:lnTo>
                <a:lnTo>
                  <a:pt x="373" y="102"/>
                </a:lnTo>
                <a:lnTo>
                  <a:pt x="373" y="102"/>
                </a:lnTo>
                <a:lnTo>
                  <a:pt x="374" y="106"/>
                </a:lnTo>
                <a:lnTo>
                  <a:pt x="374" y="106"/>
                </a:lnTo>
                <a:lnTo>
                  <a:pt x="378" y="109"/>
                </a:lnTo>
                <a:lnTo>
                  <a:pt x="384" y="109"/>
                </a:lnTo>
                <a:lnTo>
                  <a:pt x="388" y="111"/>
                </a:lnTo>
                <a:lnTo>
                  <a:pt x="388" y="111"/>
                </a:lnTo>
                <a:lnTo>
                  <a:pt x="391" y="108"/>
                </a:lnTo>
                <a:lnTo>
                  <a:pt x="391" y="108"/>
                </a:lnTo>
                <a:lnTo>
                  <a:pt x="395" y="104"/>
                </a:lnTo>
                <a:lnTo>
                  <a:pt x="399" y="102"/>
                </a:lnTo>
                <a:lnTo>
                  <a:pt x="401" y="100"/>
                </a:lnTo>
                <a:lnTo>
                  <a:pt x="403" y="96"/>
                </a:lnTo>
                <a:lnTo>
                  <a:pt x="403" y="96"/>
                </a:lnTo>
                <a:lnTo>
                  <a:pt x="403" y="91"/>
                </a:lnTo>
                <a:lnTo>
                  <a:pt x="405" y="87"/>
                </a:lnTo>
                <a:lnTo>
                  <a:pt x="407" y="83"/>
                </a:lnTo>
                <a:lnTo>
                  <a:pt x="410" y="72"/>
                </a:lnTo>
                <a:lnTo>
                  <a:pt x="410" y="72"/>
                </a:lnTo>
                <a:lnTo>
                  <a:pt x="410" y="72"/>
                </a:lnTo>
                <a:lnTo>
                  <a:pt x="410" y="72"/>
                </a:lnTo>
                <a:lnTo>
                  <a:pt x="410" y="64"/>
                </a:lnTo>
                <a:lnTo>
                  <a:pt x="410" y="64"/>
                </a:lnTo>
                <a:lnTo>
                  <a:pt x="410" y="55"/>
                </a:lnTo>
                <a:lnTo>
                  <a:pt x="410" y="55"/>
                </a:lnTo>
                <a:lnTo>
                  <a:pt x="410" y="43"/>
                </a:lnTo>
                <a:lnTo>
                  <a:pt x="409" y="30"/>
                </a:lnTo>
                <a:lnTo>
                  <a:pt x="410" y="22"/>
                </a:lnTo>
                <a:lnTo>
                  <a:pt x="410" y="22"/>
                </a:lnTo>
                <a:lnTo>
                  <a:pt x="410" y="19"/>
                </a:lnTo>
                <a:lnTo>
                  <a:pt x="410" y="15"/>
                </a:lnTo>
                <a:lnTo>
                  <a:pt x="414" y="13"/>
                </a:lnTo>
                <a:lnTo>
                  <a:pt x="414" y="13"/>
                </a:lnTo>
                <a:lnTo>
                  <a:pt x="414" y="9"/>
                </a:lnTo>
                <a:lnTo>
                  <a:pt x="416" y="7"/>
                </a:lnTo>
                <a:lnTo>
                  <a:pt x="416" y="5"/>
                </a:lnTo>
                <a:lnTo>
                  <a:pt x="420" y="0"/>
                </a:lnTo>
                <a:lnTo>
                  <a:pt x="431" y="17"/>
                </a:lnTo>
                <a:lnTo>
                  <a:pt x="431" y="17"/>
                </a:lnTo>
                <a:lnTo>
                  <a:pt x="431" y="34"/>
                </a:lnTo>
                <a:lnTo>
                  <a:pt x="431" y="34"/>
                </a:lnTo>
                <a:lnTo>
                  <a:pt x="431" y="38"/>
                </a:lnTo>
                <a:lnTo>
                  <a:pt x="431" y="38"/>
                </a:lnTo>
                <a:lnTo>
                  <a:pt x="433" y="38"/>
                </a:lnTo>
                <a:lnTo>
                  <a:pt x="433" y="38"/>
                </a:lnTo>
                <a:lnTo>
                  <a:pt x="433" y="43"/>
                </a:lnTo>
                <a:lnTo>
                  <a:pt x="433" y="43"/>
                </a:lnTo>
                <a:lnTo>
                  <a:pt x="433" y="51"/>
                </a:lnTo>
                <a:lnTo>
                  <a:pt x="435" y="55"/>
                </a:lnTo>
                <a:lnTo>
                  <a:pt x="437" y="58"/>
                </a:lnTo>
                <a:lnTo>
                  <a:pt x="441" y="64"/>
                </a:lnTo>
                <a:lnTo>
                  <a:pt x="450" y="64"/>
                </a:lnTo>
                <a:lnTo>
                  <a:pt x="456" y="72"/>
                </a:lnTo>
                <a:lnTo>
                  <a:pt x="461" y="89"/>
                </a:lnTo>
                <a:lnTo>
                  <a:pt x="461" y="89"/>
                </a:lnTo>
                <a:lnTo>
                  <a:pt x="461" y="96"/>
                </a:lnTo>
                <a:lnTo>
                  <a:pt x="461" y="96"/>
                </a:lnTo>
                <a:lnTo>
                  <a:pt x="461" y="106"/>
                </a:lnTo>
                <a:lnTo>
                  <a:pt x="461" y="106"/>
                </a:lnTo>
                <a:lnTo>
                  <a:pt x="463" y="109"/>
                </a:lnTo>
                <a:lnTo>
                  <a:pt x="465" y="115"/>
                </a:lnTo>
                <a:lnTo>
                  <a:pt x="469" y="121"/>
                </a:lnTo>
                <a:lnTo>
                  <a:pt x="469" y="121"/>
                </a:lnTo>
                <a:lnTo>
                  <a:pt x="469" y="123"/>
                </a:lnTo>
                <a:lnTo>
                  <a:pt x="469" y="127"/>
                </a:lnTo>
                <a:lnTo>
                  <a:pt x="469" y="130"/>
                </a:lnTo>
                <a:lnTo>
                  <a:pt x="469" y="130"/>
                </a:lnTo>
                <a:lnTo>
                  <a:pt x="477" y="140"/>
                </a:lnTo>
                <a:lnTo>
                  <a:pt x="477" y="140"/>
                </a:lnTo>
                <a:lnTo>
                  <a:pt x="482" y="145"/>
                </a:lnTo>
                <a:lnTo>
                  <a:pt x="482" y="145"/>
                </a:lnTo>
                <a:lnTo>
                  <a:pt x="494" y="157"/>
                </a:lnTo>
                <a:lnTo>
                  <a:pt x="494" y="157"/>
                </a:lnTo>
                <a:lnTo>
                  <a:pt x="494" y="155"/>
                </a:lnTo>
                <a:lnTo>
                  <a:pt x="496" y="153"/>
                </a:lnTo>
                <a:lnTo>
                  <a:pt x="496" y="151"/>
                </a:lnTo>
                <a:lnTo>
                  <a:pt x="497" y="153"/>
                </a:lnTo>
                <a:lnTo>
                  <a:pt x="499" y="155"/>
                </a:lnTo>
                <a:lnTo>
                  <a:pt x="501" y="157"/>
                </a:lnTo>
                <a:lnTo>
                  <a:pt x="501" y="157"/>
                </a:lnTo>
                <a:lnTo>
                  <a:pt x="514" y="172"/>
                </a:lnTo>
                <a:lnTo>
                  <a:pt x="514" y="172"/>
                </a:lnTo>
                <a:lnTo>
                  <a:pt x="514" y="181"/>
                </a:lnTo>
                <a:lnTo>
                  <a:pt x="514" y="181"/>
                </a:lnTo>
                <a:lnTo>
                  <a:pt x="516" y="185"/>
                </a:lnTo>
                <a:lnTo>
                  <a:pt x="518" y="187"/>
                </a:lnTo>
                <a:lnTo>
                  <a:pt x="522" y="191"/>
                </a:lnTo>
                <a:lnTo>
                  <a:pt x="528" y="202"/>
                </a:lnTo>
                <a:lnTo>
                  <a:pt x="533" y="210"/>
                </a:lnTo>
                <a:lnTo>
                  <a:pt x="545" y="223"/>
                </a:lnTo>
                <a:lnTo>
                  <a:pt x="545" y="223"/>
                </a:lnTo>
                <a:lnTo>
                  <a:pt x="552" y="231"/>
                </a:lnTo>
                <a:lnTo>
                  <a:pt x="552" y="231"/>
                </a:lnTo>
                <a:lnTo>
                  <a:pt x="554" y="232"/>
                </a:lnTo>
                <a:lnTo>
                  <a:pt x="556" y="234"/>
                </a:lnTo>
                <a:lnTo>
                  <a:pt x="562" y="236"/>
                </a:lnTo>
                <a:lnTo>
                  <a:pt x="564" y="236"/>
                </a:lnTo>
                <a:lnTo>
                  <a:pt x="564" y="236"/>
                </a:lnTo>
                <a:lnTo>
                  <a:pt x="564" y="238"/>
                </a:lnTo>
                <a:lnTo>
                  <a:pt x="564" y="238"/>
                </a:lnTo>
                <a:lnTo>
                  <a:pt x="564" y="238"/>
                </a:lnTo>
                <a:lnTo>
                  <a:pt x="564" y="240"/>
                </a:lnTo>
                <a:lnTo>
                  <a:pt x="564" y="244"/>
                </a:lnTo>
                <a:lnTo>
                  <a:pt x="567" y="249"/>
                </a:lnTo>
                <a:lnTo>
                  <a:pt x="567" y="249"/>
                </a:lnTo>
                <a:lnTo>
                  <a:pt x="567" y="248"/>
                </a:lnTo>
                <a:lnTo>
                  <a:pt x="567" y="248"/>
                </a:lnTo>
                <a:lnTo>
                  <a:pt x="565" y="248"/>
                </a:lnTo>
                <a:lnTo>
                  <a:pt x="567" y="253"/>
                </a:lnTo>
                <a:lnTo>
                  <a:pt x="571" y="263"/>
                </a:lnTo>
                <a:lnTo>
                  <a:pt x="571" y="263"/>
                </a:lnTo>
                <a:lnTo>
                  <a:pt x="575" y="276"/>
                </a:lnTo>
                <a:lnTo>
                  <a:pt x="577" y="282"/>
                </a:lnTo>
                <a:lnTo>
                  <a:pt x="575" y="283"/>
                </a:lnTo>
                <a:lnTo>
                  <a:pt x="575" y="283"/>
                </a:lnTo>
                <a:lnTo>
                  <a:pt x="575" y="297"/>
                </a:lnTo>
                <a:lnTo>
                  <a:pt x="575" y="318"/>
                </a:lnTo>
                <a:lnTo>
                  <a:pt x="565" y="329"/>
                </a:lnTo>
                <a:lnTo>
                  <a:pt x="565" y="346"/>
                </a:lnTo>
                <a:lnTo>
                  <a:pt x="560" y="352"/>
                </a:lnTo>
                <a:lnTo>
                  <a:pt x="560" y="365"/>
                </a:lnTo>
                <a:lnTo>
                  <a:pt x="548" y="380"/>
                </a:lnTo>
                <a:lnTo>
                  <a:pt x="545" y="391"/>
                </a:lnTo>
                <a:lnTo>
                  <a:pt x="537" y="399"/>
                </a:lnTo>
                <a:lnTo>
                  <a:pt x="533" y="406"/>
                </a:lnTo>
                <a:lnTo>
                  <a:pt x="533" y="406"/>
                </a:lnTo>
                <a:lnTo>
                  <a:pt x="533" y="408"/>
                </a:lnTo>
                <a:lnTo>
                  <a:pt x="533" y="420"/>
                </a:lnTo>
                <a:lnTo>
                  <a:pt x="533" y="420"/>
                </a:lnTo>
                <a:lnTo>
                  <a:pt x="533" y="423"/>
                </a:lnTo>
                <a:lnTo>
                  <a:pt x="531" y="429"/>
                </a:lnTo>
                <a:lnTo>
                  <a:pt x="528" y="433"/>
                </a:lnTo>
                <a:lnTo>
                  <a:pt x="526" y="450"/>
                </a:lnTo>
                <a:lnTo>
                  <a:pt x="526" y="458"/>
                </a:lnTo>
                <a:lnTo>
                  <a:pt x="516" y="465"/>
                </a:lnTo>
                <a:lnTo>
                  <a:pt x="509" y="475"/>
                </a:lnTo>
                <a:lnTo>
                  <a:pt x="496" y="473"/>
                </a:lnTo>
                <a:lnTo>
                  <a:pt x="488" y="473"/>
                </a:lnTo>
                <a:lnTo>
                  <a:pt x="488" y="473"/>
                </a:lnTo>
                <a:lnTo>
                  <a:pt x="484" y="475"/>
                </a:lnTo>
                <a:lnTo>
                  <a:pt x="482" y="478"/>
                </a:lnTo>
                <a:lnTo>
                  <a:pt x="480" y="482"/>
                </a:lnTo>
                <a:lnTo>
                  <a:pt x="480" y="482"/>
                </a:lnTo>
                <a:lnTo>
                  <a:pt x="480" y="484"/>
                </a:lnTo>
                <a:lnTo>
                  <a:pt x="478" y="486"/>
                </a:lnTo>
                <a:lnTo>
                  <a:pt x="477" y="488"/>
                </a:lnTo>
                <a:lnTo>
                  <a:pt x="465" y="493"/>
                </a:lnTo>
                <a:lnTo>
                  <a:pt x="461" y="486"/>
                </a:lnTo>
                <a:lnTo>
                  <a:pt x="450" y="482"/>
                </a:lnTo>
                <a:lnTo>
                  <a:pt x="458" y="476"/>
                </a:lnTo>
                <a:lnTo>
                  <a:pt x="450" y="471"/>
                </a:lnTo>
                <a:lnTo>
                  <a:pt x="443" y="478"/>
                </a:lnTo>
                <a:lnTo>
                  <a:pt x="437" y="482"/>
                </a:lnTo>
                <a:lnTo>
                  <a:pt x="437" y="482"/>
                </a:lnTo>
                <a:lnTo>
                  <a:pt x="437" y="486"/>
                </a:lnTo>
                <a:lnTo>
                  <a:pt x="435" y="486"/>
                </a:lnTo>
                <a:lnTo>
                  <a:pt x="431" y="486"/>
                </a:lnTo>
                <a:lnTo>
                  <a:pt x="431" y="486"/>
                </a:lnTo>
                <a:lnTo>
                  <a:pt x="427" y="486"/>
                </a:lnTo>
                <a:lnTo>
                  <a:pt x="424" y="490"/>
                </a:lnTo>
                <a:lnTo>
                  <a:pt x="422" y="490"/>
                </a:lnTo>
                <a:lnTo>
                  <a:pt x="422" y="490"/>
                </a:lnTo>
                <a:lnTo>
                  <a:pt x="418" y="488"/>
                </a:lnTo>
                <a:lnTo>
                  <a:pt x="416" y="486"/>
                </a:lnTo>
                <a:lnTo>
                  <a:pt x="416" y="486"/>
                </a:lnTo>
                <a:lnTo>
                  <a:pt x="414" y="482"/>
                </a:lnTo>
                <a:lnTo>
                  <a:pt x="414" y="482"/>
                </a:lnTo>
                <a:lnTo>
                  <a:pt x="414" y="478"/>
                </a:lnTo>
                <a:lnTo>
                  <a:pt x="414" y="478"/>
                </a:lnTo>
                <a:lnTo>
                  <a:pt x="414" y="478"/>
                </a:lnTo>
                <a:lnTo>
                  <a:pt x="410" y="478"/>
                </a:lnTo>
                <a:lnTo>
                  <a:pt x="410" y="478"/>
                </a:lnTo>
                <a:lnTo>
                  <a:pt x="401" y="478"/>
                </a:lnTo>
                <a:lnTo>
                  <a:pt x="399" y="478"/>
                </a:lnTo>
                <a:lnTo>
                  <a:pt x="397" y="475"/>
                </a:lnTo>
                <a:lnTo>
                  <a:pt x="397" y="475"/>
                </a:lnTo>
                <a:lnTo>
                  <a:pt x="395" y="473"/>
                </a:lnTo>
                <a:lnTo>
                  <a:pt x="395" y="473"/>
                </a:lnTo>
                <a:lnTo>
                  <a:pt x="391" y="473"/>
                </a:lnTo>
                <a:lnTo>
                  <a:pt x="390" y="471"/>
                </a:lnTo>
                <a:lnTo>
                  <a:pt x="390" y="471"/>
                </a:lnTo>
                <a:lnTo>
                  <a:pt x="384" y="465"/>
                </a:lnTo>
                <a:lnTo>
                  <a:pt x="378" y="454"/>
                </a:lnTo>
                <a:lnTo>
                  <a:pt x="378" y="440"/>
                </a:lnTo>
                <a:lnTo>
                  <a:pt x="371" y="429"/>
                </a:lnTo>
                <a:lnTo>
                  <a:pt x="367" y="423"/>
                </a:lnTo>
                <a:lnTo>
                  <a:pt x="357" y="423"/>
                </a:lnTo>
                <a:lnTo>
                  <a:pt x="357" y="423"/>
                </a:lnTo>
                <a:lnTo>
                  <a:pt x="356" y="422"/>
                </a:lnTo>
                <a:lnTo>
                  <a:pt x="356" y="420"/>
                </a:lnTo>
                <a:lnTo>
                  <a:pt x="357" y="416"/>
                </a:lnTo>
                <a:lnTo>
                  <a:pt x="357" y="416"/>
                </a:lnTo>
                <a:lnTo>
                  <a:pt x="357" y="416"/>
                </a:lnTo>
                <a:lnTo>
                  <a:pt x="357" y="414"/>
                </a:lnTo>
                <a:lnTo>
                  <a:pt x="356" y="414"/>
                </a:lnTo>
                <a:lnTo>
                  <a:pt x="354" y="412"/>
                </a:lnTo>
                <a:lnTo>
                  <a:pt x="354" y="410"/>
                </a:lnTo>
                <a:lnTo>
                  <a:pt x="356" y="408"/>
                </a:lnTo>
                <a:lnTo>
                  <a:pt x="356" y="408"/>
                </a:lnTo>
                <a:lnTo>
                  <a:pt x="359" y="405"/>
                </a:lnTo>
                <a:lnTo>
                  <a:pt x="352" y="414"/>
                </a:lnTo>
                <a:lnTo>
                  <a:pt x="344" y="423"/>
                </a:lnTo>
                <a:lnTo>
                  <a:pt x="339" y="420"/>
                </a:lnTo>
                <a:lnTo>
                  <a:pt x="339" y="420"/>
                </a:lnTo>
                <a:lnTo>
                  <a:pt x="337" y="420"/>
                </a:lnTo>
                <a:lnTo>
                  <a:pt x="335" y="420"/>
                </a:lnTo>
                <a:lnTo>
                  <a:pt x="337" y="416"/>
                </a:lnTo>
                <a:lnTo>
                  <a:pt x="337" y="416"/>
                </a:lnTo>
                <a:lnTo>
                  <a:pt x="339" y="412"/>
                </a:lnTo>
                <a:lnTo>
                  <a:pt x="342" y="406"/>
                </a:lnTo>
                <a:lnTo>
                  <a:pt x="342" y="406"/>
                </a:lnTo>
                <a:lnTo>
                  <a:pt x="346" y="403"/>
                </a:lnTo>
                <a:lnTo>
                  <a:pt x="346" y="401"/>
                </a:lnTo>
                <a:lnTo>
                  <a:pt x="346" y="399"/>
                </a:lnTo>
                <a:lnTo>
                  <a:pt x="346" y="393"/>
                </a:lnTo>
                <a:lnTo>
                  <a:pt x="346" y="393"/>
                </a:lnTo>
                <a:lnTo>
                  <a:pt x="350" y="389"/>
                </a:lnTo>
                <a:lnTo>
                  <a:pt x="352" y="386"/>
                </a:lnTo>
                <a:lnTo>
                  <a:pt x="354" y="382"/>
                </a:lnTo>
                <a:lnTo>
                  <a:pt x="350" y="372"/>
                </a:lnTo>
                <a:lnTo>
                  <a:pt x="342" y="382"/>
                </a:lnTo>
                <a:lnTo>
                  <a:pt x="335" y="393"/>
                </a:lnTo>
                <a:lnTo>
                  <a:pt x="325" y="403"/>
                </a:lnTo>
                <a:lnTo>
                  <a:pt x="316" y="412"/>
                </a:lnTo>
                <a:lnTo>
                  <a:pt x="316" y="412"/>
                </a:lnTo>
                <a:lnTo>
                  <a:pt x="316" y="408"/>
                </a:lnTo>
                <a:lnTo>
                  <a:pt x="316" y="408"/>
                </a:lnTo>
                <a:lnTo>
                  <a:pt x="316" y="403"/>
                </a:lnTo>
                <a:lnTo>
                  <a:pt x="312" y="395"/>
                </a:lnTo>
                <a:lnTo>
                  <a:pt x="308" y="389"/>
                </a:lnTo>
                <a:lnTo>
                  <a:pt x="308" y="389"/>
                </a:lnTo>
                <a:lnTo>
                  <a:pt x="303" y="384"/>
                </a:lnTo>
                <a:lnTo>
                  <a:pt x="299" y="380"/>
                </a:lnTo>
                <a:lnTo>
                  <a:pt x="299" y="378"/>
                </a:lnTo>
                <a:lnTo>
                  <a:pt x="299" y="376"/>
                </a:lnTo>
                <a:lnTo>
                  <a:pt x="299" y="376"/>
                </a:lnTo>
                <a:lnTo>
                  <a:pt x="299" y="374"/>
                </a:lnTo>
                <a:lnTo>
                  <a:pt x="301" y="372"/>
                </a:lnTo>
                <a:lnTo>
                  <a:pt x="299" y="371"/>
                </a:lnTo>
                <a:lnTo>
                  <a:pt x="297" y="369"/>
                </a:lnTo>
                <a:lnTo>
                  <a:pt x="297" y="369"/>
                </a:lnTo>
                <a:lnTo>
                  <a:pt x="295" y="369"/>
                </a:lnTo>
                <a:lnTo>
                  <a:pt x="295" y="369"/>
                </a:lnTo>
                <a:lnTo>
                  <a:pt x="293" y="367"/>
                </a:lnTo>
                <a:lnTo>
                  <a:pt x="293" y="365"/>
                </a:lnTo>
                <a:lnTo>
                  <a:pt x="291" y="363"/>
                </a:lnTo>
                <a:lnTo>
                  <a:pt x="287" y="363"/>
                </a:lnTo>
                <a:lnTo>
                  <a:pt x="287" y="363"/>
                </a:lnTo>
                <a:lnTo>
                  <a:pt x="272" y="363"/>
                </a:lnTo>
                <a:lnTo>
                  <a:pt x="267" y="357"/>
                </a:lnTo>
                <a:lnTo>
                  <a:pt x="255" y="353"/>
                </a:lnTo>
                <a:lnTo>
                  <a:pt x="255" y="353"/>
                </a:lnTo>
                <a:lnTo>
                  <a:pt x="246" y="353"/>
                </a:lnTo>
                <a:lnTo>
                  <a:pt x="246" y="353"/>
                </a:lnTo>
                <a:lnTo>
                  <a:pt x="242" y="353"/>
                </a:lnTo>
                <a:lnTo>
                  <a:pt x="242" y="355"/>
                </a:lnTo>
                <a:lnTo>
                  <a:pt x="240" y="357"/>
                </a:lnTo>
                <a:lnTo>
                  <a:pt x="235" y="357"/>
                </a:lnTo>
                <a:lnTo>
                  <a:pt x="235" y="357"/>
                </a:lnTo>
                <a:lnTo>
                  <a:pt x="219" y="357"/>
                </a:lnTo>
                <a:lnTo>
                  <a:pt x="219" y="357"/>
                </a:lnTo>
                <a:lnTo>
                  <a:pt x="212" y="357"/>
                </a:lnTo>
                <a:lnTo>
                  <a:pt x="204" y="361"/>
                </a:lnTo>
                <a:lnTo>
                  <a:pt x="199" y="361"/>
                </a:lnTo>
                <a:lnTo>
                  <a:pt x="189" y="369"/>
                </a:lnTo>
                <a:lnTo>
                  <a:pt x="182" y="365"/>
                </a:lnTo>
                <a:lnTo>
                  <a:pt x="182" y="365"/>
                </a:lnTo>
                <a:lnTo>
                  <a:pt x="182" y="365"/>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94" name="Freeform 292"/>
          <p:cNvSpPr>
            <a:spLocks/>
          </p:cNvSpPr>
          <p:nvPr userDrawn="1"/>
        </p:nvSpPr>
        <p:spPr bwMode="auto">
          <a:xfrm>
            <a:off x="5436180" y="5653978"/>
            <a:ext cx="111971" cy="98751"/>
          </a:xfrm>
          <a:custGeom>
            <a:avLst/>
            <a:gdLst>
              <a:gd name="T0" fmla="*/ 10 w 55"/>
              <a:gd name="T1" fmla="*/ 0 h 57"/>
              <a:gd name="T2" fmla="*/ 15 w 55"/>
              <a:gd name="T3" fmla="*/ 7 h 57"/>
              <a:gd name="T4" fmla="*/ 27 w 55"/>
              <a:gd name="T5" fmla="*/ 7 h 57"/>
              <a:gd name="T6" fmla="*/ 34 w 55"/>
              <a:gd name="T7" fmla="*/ 7 h 57"/>
              <a:gd name="T8" fmla="*/ 40 w 55"/>
              <a:gd name="T9" fmla="*/ 2 h 57"/>
              <a:gd name="T10" fmla="*/ 51 w 55"/>
              <a:gd name="T11" fmla="*/ 2 h 57"/>
              <a:gd name="T12" fmla="*/ 55 w 55"/>
              <a:gd name="T13" fmla="*/ 2 h 57"/>
              <a:gd name="T14" fmla="*/ 53 w 55"/>
              <a:gd name="T15" fmla="*/ 11 h 57"/>
              <a:gd name="T16" fmla="*/ 53 w 55"/>
              <a:gd name="T17" fmla="*/ 21 h 57"/>
              <a:gd name="T18" fmla="*/ 53 w 55"/>
              <a:gd name="T19" fmla="*/ 28 h 57"/>
              <a:gd name="T20" fmla="*/ 46 w 55"/>
              <a:gd name="T21" fmla="*/ 36 h 57"/>
              <a:gd name="T22" fmla="*/ 46 w 55"/>
              <a:gd name="T23" fmla="*/ 43 h 57"/>
              <a:gd name="T24" fmla="*/ 44 w 55"/>
              <a:gd name="T25" fmla="*/ 49 h 57"/>
              <a:gd name="T26" fmla="*/ 38 w 55"/>
              <a:gd name="T27" fmla="*/ 43 h 57"/>
              <a:gd name="T28" fmla="*/ 38 w 55"/>
              <a:gd name="T29" fmla="*/ 53 h 57"/>
              <a:gd name="T30" fmla="*/ 34 w 55"/>
              <a:gd name="T31" fmla="*/ 57 h 57"/>
              <a:gd name="T32" fmla="*/ 25 w 55"/>
              <a:gd name="T33" fmla="*/ 57 h 57"/>
              <a:gd name="T34" fmla="*/ 21 w 55"/>
              <a:gd name="T35" fmla="*/ 53 h 57"/>
              <a:gd name="T36" fmla="*/ 17 w 55"/>
              <a:gd name="T37" fmla="*/ 45 h 57"/>
              <a:gd name="T38" fmla="*/ 12 w 55"/>
              <a:gd name="T39" fmla="*/ 36 h 57"/>
              <a:gd name="T40" fmla="*/ 12 w 55"/>
              <a:gd name="T41" fmla="*/ 30 h 57"/>
              <a:gd name="T42" fmla="*/ 12 w 55"/>
              <a:gd name="T43" fmla="*/ 30 h 57"/>
              <a:gd name="T44" fmla="*/ 14 w 55"/>
              <a:gd name="T45" fmla="*/ 28 h 57"/>
              <a:gd name="T46" fmla="*/ 14 w 55"/>
              <a:gd name="T47" fmla="*/ 24 h 57"/>
              <a:gd name="T48" fmla="*/ 14 w 55"/>
              <a:gd name="T49" fmla="*/ 24 h 57"/>
              <a:gd name="T50" fmla="*/ 12 w 55"/>
              <a:gd name="T51" fmla="*/ 24 h 57"/>
              <a:gd name="T52" fmla="*/ 12 w 55"/>
              <a:gd name="T53" fmla="*/ 24 h 57"/>
              <a:gd name="T54" fmla="*/ 8 w 55"/>
              <a:gd name="T55" fmla="*/ 24 h 57"/>
              <a:gd name="T56" fmla="*/ 6 w 55"/>
              <a:gd name="T57" fmla="*/ 23 h 57"/>
              <a:gd name="T58" fmla="*/ 6 w 55"/>
              <a:gd name="T59" fmla="*/ 23 h 57"/>
              <a:gd name="T60" fmla="*/ 2 w 55"/>
              <a:gd name="T61" fmla="*/ 21 h 57"/>
              <a:gd name="T62" fmla="*/ 0 w 55"/>
              <a:gd name="T63" fmla="*/ 19 h 57"/>
              <a:gd name="T64" fmla="*/ 2 w 55"/>
              <a:gd name="T65" fmla="*/ 2 h 57"/>
              <a:gd name="T66" fmla="*/ 10 w 55"/>
              <a:gd name="T67" fmla="*/ 0 h 57"/>
              <a:gd name="T68" fmla="*/ 10 w 55"/>
              <a:gd name="T69" fmla="*/ 0 h 57"/>
              <a:gd name="T70" fmla="*/ 10 w 55"/>
              <a:gd name="T71" fmla="*/ 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5" h="57">
                <a:moveTo>
                  <a:pt x="10" y="0"/>
                </a:moveTo>
                <a:lnTo>
                  <a:pt x="15" y="7"/>
                </a:lnTo>
                <a:lnTo>
                  <a:pt x="27" y="7"/>
                </a:lnTo>
                <a:lnTo>
                  <a:pt x="34" y="7"/>
                </a:lnTo>
                <a:lnTo>
                  <a:pt x="40" y="2"/>
                </a:lnTo>
                <a:lnTo>
                  <a:pt x="51" y="2"/>
                </a:lnTo>
                <a:lnTo>
                  <a:pt x="55" y="2"/>
                </a:lnTo>
                <a:lnTo>
                  <a:pt x="53" y="11"/>
                </a:lnTo>
                <a:lnTo>
                  <a:pt x="53" y="21"/>
                </a:lnTo>
                <a:lnTo>
                  <a:pt x="53" y="28"/>
                </a:lnTo>
                <a:lnTo>
                  <a:pt x="46" y="36"/>
                </a:lnTo>
                <a:lnTo>
                  <a:pt x="46" y="43"/>
                </a:lnTo>
                <a:lnTo>
                  <a:pt x="44" y="49"/>
                </a:lnTo>
                <a:lnTo>
                  <a:pt x="38" y="43"/>
                </a:lnTo>
                <a:lnTo>
                  <a:pt x="38" y="53"/>
                </a:lnTo>
                <a:lnTo>
                  <a:pt x="34" y="57"/>
                </a:lnTo>
                <a:lnTo>
                  <a:pt x="25" y="57"/>
                </a:lnTo>
                <a:lnTo>
                  <a:pt x="21" y="53"/>
                </a:lnTo>
                <a:lnTo>
                  <a:pt x="17" y="45"/>
                </a:lnTo>
                <a:lnTo>
                  <a:pt x="12" y="36"/>
                </a:lnTo>
                <a:lnTo>
                  <a:pt x="12" y="30"/>
                </a:lnTo>
                <a:lnTo>
                  <a:pt x="12" y="30"/>
                </a:lnTo>
                <a:lnTo>
                  <a:pt x="14" y="28"/>
                </a:lnTo>
                <a:lnTo>
                  <a:pt x="14" y="24"/>
                </a:lnTo>
                <a:lnTo>
                  <a:pt x="14" y="24"/>
                </a:lnTo>
                <a:lnTo>
                  <a:pt x="12" y="24"/>
                </a:lnTo>
                <a:lnTo>
                  <a:pt x="12" y="24"/>
                </a:lnTo>
                <a:lnTo>
                  <a:pt x="8" y="24"/>
                </a:lnTo>
                <a:lnTo>
                  <a:pt x="6" y="23"/>
                </a:lnTo>
                <a:lnTo>
                  <a:pt x="6" y="23"/>
                </a:lnTo>
                <a:lnTo>
                  <a:pt x="2" y="21"/>
                </a:lnTo>
                <a:lnTo>
                  <a:pt x="0" y="19"/>
                </a:lnTo>
                <a:lnTo>
                  <a:pt x="2" y="2"/>
                </a:lnTo>
                <a:lnTo>
                  <a:pt x="10" y="0"/>
                </a:lnTo>
                <a:lnTo>
                  <a:pt x="10" y="0"/>
                </a:lnTo>
                <a:lnTo>
                  <a:pt x="10" y="0"/>
                </a:lnTo>
                <a:close/>
              </a:path>
            </a:pathLst>
          </a:custGeom>
          <a:solidFill>
            <a:schemeClr val="bg1">
              <a:lumMod val="85000"/>
            </a:schemeClr>
          </a:solidFill>
          <a:ln w="635" cap="rnd">
            <a:solidFill>
              <a:schemeClr val="bg1">
                <a:alpha val="17000"/>
              </a:schemeClr>
            </a:solidFill>
            <a:round/>
            <a:headEnd/>
            <a:tailEnd/>
          </a:ln>
        </p:spPr>
        <p:txBody>
          <a:bodyPr/>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95" name="Freeform 293"/>
          <p:cNvSpPr>
            <a:spLocks/>
          </p:cNvSpPr>
          <p:nvPr userDrawn="1"/>
        </p:nvSpPr>
        <p:spPr bwMode="auto">
          <a:xfrm>
            <a:off x="5436180" y="5653978"/>
            <a:ext cx="111971" cy="98751"/>
          </a:xfrm>
          <a:custGeom>
            <a:avLst/>
            <a:gdLst>
              <a:gd name="T0" fmla="*/ 10 w 55"/>
              <a:gd name="T1" fmla="*/ 0 h 57"/>
              <a:gd name="T2" fmla="*/ 15 w 55"/>
              <a:gd name="T3" fmla="*/ 7 h 57"/>
              <a:gd name="T4" fmla="*/ 27 w 55"/>
              <a:gd name="T5" fmla="*/ 7 h 57"/>
              <a:gd name="T6" fmla="*/ 34 w 55"/>
              <a:gd name="T7" fmla="*/ 7 h 57"/>
              <a:gd name="T8" fmla="*/ 40 w 55"/>
              <a:gd name="T9" fmla="*/ 2 h 57"/>
              <a:gd name="T10" fmla="*/ 51 w 55"/>
              <a:gd name="T11" fmla="*/ 2 h 57"/>
              <a:gd name="T12" fmla="*/ 55 w 55"/>
              <a:gd name="T13" fmla="*/ 2 h 57"/>
              <a:gd name="T14" fmla="*/ 53 w 55"/>
              <a:gd name="T15" fmla="*/ 11 h 57"/>
              <a:gd name="T16" fmla="*/ 53 w 55"/>
              <a:gd name="T17" fmla="*/ 21 h 57"/>
              <a:gd name="T18" fmla="*/ 53 w 55"/>
              <a:gd name="T19" fmla="*/ 28 h 57"/>
              <a:gd name="T20" fmla="*/ 46 w 55"/>
              <a:gd name="T21" fmla="*/ 36 h 57"/>
              <a:gd name="T22" fmla="*/ 46 w 55"/>
              <a:gd name="T23" fmla="*/ 43 h 57"/>
              <a:gd name="T24" fmla="*/ 44 w 55"/>
              <a:gd name="T25" fmla="*/ 49 h 57"/>
              <a:gd name="T26" fmla="*/ 38 w 55"/>
              <a:gd name="T27" fmla="*/ 43 h 57"/>
              <a:gd name="T28" fmla="*/ 38 w 55"/>
              <a:gd name="T29" fmla="*/ 53 h 57"/>
              <a:gd name="T30" fmla="*/ 34 w 55"/>
              <a:gd name="T31" fmla="*/ 57 h 57"/>
              <a:gd name="T32" fmla="*/ 25 w 55"/>
              <a:gd name="T33" fmla="*/ 57 h 57"/>
              <a:gd name="T34" fmla="*/ 21 w 55"/>
              <a:gd name="T35" fmla="*/ 53 h 57"/>
              <a:gd name="T36" fmla="*/ 17 w 55"/>
              <a:gd name="T37" fmla="*/ 45 h 57"/>
              <a:gd name="T38" fmla="*/ 12 w 55"/>
              <a:gd name="T39" fmla="*/ 36 h 57"/>
              <a:gd name="T40" fmla="*/ 12 w 55"/>
              <a:gd name="T41" fmla="*/ 30 h 57"/>
              <a:gd name="T42" fmla="*/ 12 w 55"/>
              <a:gd name="T43" fmla="*/ 30 h 57"/>
              <a:gd name="T44" fmla="*/ 14 w 55"/>
              <a:gd name="T45" fmla="*/ 28 h 57"/>
              <a:gd name="T46" fmla="*/ 14 w 55"/>
              <a:gd name="T47" fmla="*/ 24 h 57"/>
              <a:gd name="T48" fmla="*/ 14 w 55"/>
              <a:gd name="T49" fmla="*/ 24 h 57"/>
              <a:gd name="T50" fmla="*/ 12 w 55"/>
              <a:gd name="T51" fmla="*/ 24 h 57"/>
              <a:gd name="T52" fmla="*/ 12 w 55"/>
              <a:gd name="T53" fmla="*/ 24 h 57"/>
              <a:gd name="T54" fmla="*/ 8 w 55"/>
              <a:gd name="T55" fmla="*/ 24 h 57"/>
              <a:gd name="T56" fmla="*/ 6 w 55"/>
              <a:gd name="T57" fmla="*/ 23 h 57"/>
              <a:gd name="T58" fmla="*/ 6 w 55"/>
              <a:gd name="T59" fmla="*/ 23 h 57"/>
              <a:gd name="T60" fmla="*/ 2 w 55"/>
              <a:gd name="T61" fmla="*/ 21 h 57"/>
              <a:gd name="T62" fmla="*/ 0 w 55"/>
              <a:gd name="T63" fmla="*/ 19 h 57"/>
              <a:gd name="T64" fmla="*/ 2 w 55"/>
              <a:gd name="T65" fmla="*/ 2 h 57"/>
              <a:gd name="T66" fmla="*/ 10 w 55"/>
              <a:gd name="T67" fmla="*/ 0 h 57"/>
              <a:gd name="T68" fmla="*/ 10 w 55"/>
              <a:gd name="T69" fmla="*/ 0 h 57"/>
              <a:gd name="T70" fmla="*/ 10 w 55"/>
              <a:gd name="T71" fmla="*/ 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5" h="57">
                <a:moveTo>
                  <a:pt x="10" y="0"/>
                </a:moveTo>
                <a:lnTo>
                  <a:pt x="15" y="7"/>
                </a:lnTo>
                <a:lnTo>
                  <a:pt x="27" y="7"/>
                </a:lnTo>
                <a:lnTo>
                  <a:pt x="34" y="7"/>
                </a:lnTo>
                <a:lnTo>
                  <a:pt x="40" y="2"/>
                </a:lnTo>
                <a:lnTo>
                  <a:pt x="51" y="2"/>
                </a:lnTo>
                <a:lnTo>
                  <a:pt x="55" y="2"/>
                </a:lnTo>
                <a:lnTo>
                  <a:pt x="53" y="11"/>
                </a:lnTo>
                <a:lnTo>
                  <a:pt x="53" y="21"/>
                </a:lnTo>
                <a:lnTo>
                  <a:pt x="53" y="28"/>
                </a:lnTo>
                <a:lnTo>
                  <a:pt x="46" y="36"/>
                </a:lnTo>
                <a:lnTo>
                  <a:pt x="46" y="43"/>
                </a:lnTo>
                <a:lnTo>
                  <a:pt x="44" y="49"/>
                </a:lnTo>
                <a:lnTo>
                  <a:pt x="38" y="43"/>
                </a:lnTo>
                <a:lnTo>
                  <a:pt x="38" y="53"/>
                </a:lnTo>
                <a:lnTo>
                  <a:pt x="34" y="57"/>
                </a:lnTo>
                <a:lnTo>
                  <a:pt x="25" y="57"/>
                </a:lnTo>
                <a:lnTo>
                  <a:pt x="21" y="53"/>
                </a:lnTo>
                <a:lnTo>
                  <a:pt x="17" y="45"/>
                </a:lnTo>
                <a:lnTo>
                  <a:pt x="12" y="36"/>
                </a:lnTo>
                <a:lnTo>
                  <a:pt x="12" y="30"/>
                </a:lnTo>
                <a:lnTo>
                  <a:pt x="12" y="30"/>
                </a:lnTo>
                <a:lnTo>
                  <a:pt x="14" y="28"/>
                </a:lnTo>
                <a:lnTo>
                  <a:pt x="14" y="24"/>
                </a:lnTo>
                <a:lnTo>
                  <a:pt x="14" y="24"/>
                </a:lnTo>
                <a:lnTo>
                  <a:pt x="12" y="24"/>
                </a:lnTo>
                <a:lnTo>
                  <a:pt x="12" y="24"/>
                </a:lnTo>
                <a:lnTo>
                  <a:pt x="8" y="24"/>
                </a:lnTo>
                <a:lnTo>
                  <a:pt x="6" y="23"/>
                </a:lnTo>
                <a:lnTo>
                  <a:pt x="6" y="23"/>
                </a:lnTo>
                <a:lnTo>
                  <a:pt x="2" y="21"/>
                </a:lnTo>
                <a:lnTo>
                  <a:pt x="0" y="19"/>
                </a:lnTo>
                <a:lnTo>
                  <a:pt x="2" y="2"/>
                </a:lnTo>
                <a:lnTo>
                  <a:pt x="10" y="0"/>
                </a:lnTo>
                <a:lnTo>
                  <a:pt x="10" y="0"/>
                </a:lnTo>
                <a:lnTo>
                  <a:pt x="10" y="0"/>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96" name="Freeform 294"/>
          <p:cNvSpPr>
            <a:spLocks/>
          </p:cNvSpPr>
          <p:nvPr userDrawn="1"/>
        </p:nvSpPr>
        <p:spPr bwMode="auto">
          <a:xfrm>
            <a:off x="5332352" y="4702856"/>
            <a:ext cx="0" cy="3467"/>
          </a:xfrm>
          <a:custGeom>
            <a:avLst/>
            <a:gdLst>
              <a:gd name="T0" fmla="*/ 0 h 2"/>
              <a:gd name="T1" fmla="*/ 0 h 2"/>
              <a:gd name="T2" fmla="*/ 2 h 2"/>
              <a:gd name="T3" fmla="*/ 2 h 2"/>
              <a:gd name="T4" fmla="*/ 0 h 2"/>
              <a:gd name="T5" fmla="*/ 0 h 2"/>
              <a:gd name="T6" fmla="*/ 0 h 2"/>
              <a:gd name="T7" fmla="*/ 0 h 2"/>
            </a:gdLst>
            <a:ahLst/>
            <a:cxnLst>
              <a:cxn ang="0">
                <a:pos x="0" y="T0"/>
              </a:cxn>
              <a:cxn ang="0">
                <a:pos x="0" y="T1"/>
              </a:cxn>
              <a:cxn ang="0">
                <a:pos x="0" y="T2"/>
              </a:cxn>
              <a:cxn ang="0">
                <a:pos x="0" y="T3"/>
              </a:cxn>
              <a:cxn ang="0">
                <a:pos x="0" y="T4"/>
              </a:cxn>
              <a:cxn ang="0">
                <a:pos x="0" y="T5"/>
              </a:cxn>
              <a:cxn ang="0">
                <a:pos x="0" y="T6"/>
              </a:cxn>
              <a:cxn ang="0">
                <a:pos x="0" y="T7"/>
              </a:cxn>
            </a:cxnLst>
            <a:rect l="0" t="0" r="r" b="b"/>
            <a:pathLst>
              <a:path h="2">
                <a:moveTo>
                  <a:pt x="0" y="0"/>
                </a:moveTo>
                <a:lnTo>
                  <a:pt x="0" y="0"/>
                </a:lnTo>
                <a:lnTo>
                  <a:pt x="0" y="2"/>
                </a:lnTo>
                <a:lnTo>
                  <a:pt x="0" y="2"/>
                </a:lnTo>
                <a:lnTo>
                  <a:pt x="0" y="0"/>
                </a:lnTo>
                <a:lnTo>
                  <a:pt x="0" y="0"/>
                </a:lnTo>
                <a:lnTo>
                  <a:pt x="0" y="0"/>
                </a:lnTo>
                <a:lnTo>
                  <a:pt x="0" y="0"/>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97" name="Freeform 295"/>
          <p:cNvSpPr>
            <a:spLocks/>
          </p:cNvSpPr>
          <p:nvPr userDrawn="1"/>
        </p:nvSpPr>
        <p:spPr bwMode="auto">
          <a:xfrm>
            <a:off x="5362891" y="4706320"/>
            <a:ext cx="12215" cy="3467"/>
          </a:xfrm>
          <a:custGeom>
            <a:avLst/>
            <a:gdLst>
              <a:gd name="T0" fmla="*/ 6 w 6"/>
              <a:gd name="T1" fmla="*/ 2 h 2"/>
              <a:gd name="T2" fmla="*/ 6 w 6"/>
              <a:gd name="T3" fmla="*/ 2 h 2"/>
              <a:gd name="T4" fmla="*/ 4 w 6"/>
              <a:gd name="T5" fmla="*/ 0 h 2"/>
              <a:gd name="T6" fmla="*/ 0 w 6"/>
              <a:gd name="T7" fmla="*/ 0 h 2"/>
              <a:gd name="T8" fmla="*/ 0 w 6"/>
              <a:gd name="T9" fmla="*/ 0 h 2"/>
              <a:gd name="T10" fmla="*/ 4 w 6"/>
              <a:gd name="T11" fmla="*/ 2 h 2"/>
              <a:gd name="T12" fmla="*/ 6 w 6"/>
              <a:gd name="T13" fmla="*/ 2 h 2"/>
              <a:gd name="T14" fmla="*/ 6 w 6"/>
              <a:gd name="T15" fmla="*/ 2 h 2"/>
              <a:gd name="T16" fmla="*/ 6 w 6"/>
              <a:gd name="T17" fmla="*/ 2 h 2"/>
              <a:gd name="T18" fmla="*/ 6 w 6"/>
              <a:gd name="T19"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2">
                <a:moveTo>
                  <a:pt x="6" y="2"/>
                </a:moveTo>
                <a:lnTo>
                  <a:pt x="6" y="2"/>
                </a:lnTo>
                <a:lnTo>
                  <a:pt x="4" y="0"/>
                </a:lnTo>
                <a:lnTo>
                  <a:pt x="0" y="0"/>
                </a:lnTo>
                <a:lnTo>
                  <a:pt x="0" y="0"/>
                </a:lnTo>
                <a:lnTo>
                  <a:pt x="4" y="2"/>
                </a:lnTo>
                <a:lnTo>
                  <a:pt x="6" y="2"/>
                </a:lnTo>
                <a:lnTo>
                  <a:pt x="6" y="2"/>
                </a:lnTo>
                <a:lnTo>
                  <a:pt x="6" y="2"/>
                </a:lnTo>
                <a:lnTo>
                  <a:pt x="6" y="2"/>
                </a:lnTo>
                <a:close/>
              </a:path>
            </a:pathLst>
          </a:custGeom>
          <a:solidFill>
            <a:schemeClr val="bg1">
              <a:lumMod val="85000"/>
            </a:schemeClr>
          </a:solidFill>
          <a:ln w="635" cap="rnd">
            <a:solidFill>
              <a:schemeClr val="bg1">
                <a:alpha val="17000"/>
              </a:schemeClr>
            </a:solidFill>
            <a:round/>
            <a:headEnd/>
            <a:tailEnd/>
          </a:ln>
        </p:spPr>
        <p:txBody>
          <a:bodyPr/>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98" name="Freeform 296"/>
          <p:cNvSpPr>
            <a:spLocks/>
          </p:cNvSpPr>
          <p:nvPr userDrawn="1"/>
        </p:nvSpPr>
        <p:spPr bwMode="auto">
          <a:xfrm>
            <a:off x="5362891" y="4706320"/>
            <a:ext cx="12215" cy="3467"/>
          </a:xfrm>
          <a:custGeom>
            <a:avLst/>
            <a:gdLst>
              <a:gd name="T0" fmla="*/ 6 w 6"/>
              <a:gd name="T1" fmla="*/ 2 h 2"/>
              <a:gd name="T2" fmla="*/ 6 w 6"/>
              <a:gd name="T3" fmla="*/ 2 h 2"/>
              <a:gd name="T4" fmla="*/ 4 w 6"/>
              <a:gd name="T5" fmla="*/ 0 h 2"/>
              <a:gd name="T6" fmla="*/ 0 w 6"/>
              <a:gd name="T7" fmla="*/ 0 h 2"/>
              <a:gd name="T8" fmla="*/ 0 w 6"/>
              <a:gd name="T9" fmla="*/ 0 h 2"/>
              <a:gd name="T10" fmla="*/ 4 w 6"/>
              <a:gd name="T11" fmla="*/ 2 h 2"/>
              <a:gd name="T12" fmla="*/ 6 w 6"/>
              <a:gd name="T13" fmla="*/ 2 h 2"/>
              <a:gd name="T14" fmla="*/ 6 w 6"/>
              <a:gd name="T15" fmla="*/ 2 h 2"/>
              <a:gd name="T16" fmla="*/ 6 w 6"/>
              <a:gd name="T17" fmla="*/ 2 h 2"/>
              <a:gd name="T18" fmla="*/ 6 w 6"/>
              <a:gd name="T19"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2">
                <a:moveTo>
                  <a:pt x="6" y="2"/>
                </a:moveTo>
                <a:lnTo>
                  <a:pt x="6" y="2"/>
                </a:lnTo>
                <a:lnTo>
                  <a:pt x="4" y="0"/>
                </a:lnTo>
                <a:lnTo>
                  <a:pt x="0" y="0"/>
                </a:lnTo>
                <a:lnTo>
                  <a:pt x="0" y="0"/>
                </a:lnTo>
                <a:lnTo>
                  <a:pt x="4" y="2"/>
                </a:lnTo>
                <a:lnTo>
                  <a:pt x="6" y="2"/>
                </a:lnTo>
                <a:lnTo>
                  <a:pt x="6" y="2"/>
                </a:lnTo>
                <a:lnTo>
                  <a:pt x="6" y="2"/>
                </a:lnTo>
                <a:lnTo>
                  <a:pt x="6" y="2"/>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299" name="Freeform 297"/>
          <p:cNvSpPr>
            <a:spLocks/>
          </p:cNvSpPr>
          <p:nvPr userDrawn="1"/>
        </p:nvSpPr>
        <p:spPr bwMode="auto">
          <a:xfrm>
            <a:off x="5529827" y="4668207"/>
            <a:ext cx="0" cy="0"/>
          </a:xfrm>
          <a:custGeom>
            <a:avLst/>
            <a:gdLst/>
            <a:ahLst/>
            <a:cxnLst>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00" name="Freeform 298"/>
          <p:cNvSpPr>
            <a:spLocks/>
          </p:cNvSpPr>
          <p:nvPr userDrawn="1"/>
        </p:nvSpPr>
        <p:spPr bwMode="auto">
          <a:xfrm>
            <a:off x="5529827" y="4668207"/>
            <a:ext cx="4072" cy="0"/>
          </a:xfrm>
          <a:custGeom>
            <a:avLst/>
            <a:gdLst>
              <a:gd name="T0" fmla="*/ 0 w 2"/>
              <a:gd name="T1" fmla="*/ 2 w 2"/>
              <a:gd name="T2" fmla="*/ 2 w 2"/>
              <a:gd name="T3" fmla="*/ 0 w 2"/>
              <a:gd name="T4" fmla="*/ 0 w 2"/>
              <a:gd name="T5" fmla="*/ 0 w 2"/>
            </a:gdLst>
            <a:ahLst/>
            <a:cxnLst>
              <a:cxn ang="0">
                <a:pos x="T0" y="0"/>
              </a:cxn>
              <a:cxn ang="0">
                <a:pos x="T1" y="0"/>
              </a:cxn>
              <a:cxn ang="0">
                <a:pos x="T2" y="0"/>
              </a:cxn>
              <a:cxn ang="0">
                <a:pos x="T3" y="0"/>
              </a:cxn>
              <a:cxn ang="0">
                <a:pos x="T4" y="0"/>
              </a:cxn>
              <a:cxn ang="0">
                <a:pos x="T5" y="0"/>
              </a:cxn>
            </a:cxnLst>
            <a:rect l="0" t="0" r="r" b="b"/>
            <a:pathLst>
              <a:path w="2">
                <a:moveTo>
                  <a:pt x="0" y="0"/>
                </a:moveTo>
                <a:lnTo>
                  <a:pt x="2" y="0"/>
                </a:lnTo>
                <a:lnTo>
                  <a:pt x="2" y="0"/>
                </a:lnTo>
                <a:lnTo>
                  <a:pt x="0" y="0"/>
                </a:lnTo>
                <a:lnTo>
                  <a:pt x="0" y="0"/>
                </a:lnTo>
                <a:lnTo>
                  <a:pt x="0" y="0"/>
                </a:lnTo>
                <a:close/>
              </a:path>
            </a:pathLst>
          </a:custGeom>
          <a:solidFill>
            <a:schemeClr val="bg1">
              <a:lumMod val="85000"/>
            </a:schemeClr>
          </a:solidFill>
          <a:ln w="635" cap="rnd">
            <a:solidFill>
              <a:schemeClr val="bg1">
                <a:alpha val="17000"/>
              </a:schemeClr>
            </a:solidFill>
            <a:round/>
            <a:headEnd/>
            <a:tailEnd/>
          </a:ln>
        </p:spPr>
        <p:txBody>
          <a:bodyPr/>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01" name="Freeform 299"/>
          <p:cNvSpPr>
            <a:spLocks/>
          </p:cNvSpPr>
          <p:nvPr userDrawn="1"/>
        </p:nvSpPr>
        <p:spPr bwMode="auto">
          <a:xfrm>
            <a:off x="5529827" y="4668207"/>
            <a:ext cx="4072" cy="0"/>
          </a:xfrm>
          <a:custGeom>
            <a:avLst/>
            <a:gdLst>
              <a:gd name="T0" fmla="*/ 0 w 2"/>
              <a:gd name="T1" fmla="*/ 2 w 2"/>
              <a:gd name="T2" fmla="*/ 2 w 2"/>
              <a:gd name="T3" fmla="*/ 0 w 2"/>
              <a:gd name="T4" fmla="*/ 0 w 2"/>
              <a:gd name="T5" fmla="*/ 0 w 2"/>
            </a:gdLst>
            <a:ahLst/>
            <a:cxnLst>
              <a:cxn ang="0">
                <a:pos x="T0" y="0"/>
              </a:cxn>
              <a:cxn ang="0">
                <a:pos x="T1" y="0"/>
              </a:cxn>
              <a:cxn ang="0">
                <a:pos x="T2" y="0"/>
              </a:cxn>
              <a:cxn ang="0">
                <a:pos x="T3" y="0"/>
              </a:cxn>
              <a:cxn ang="0">
                <a:pos x="T4" y="0"/>
              </a:cxn>
              <a:cxn ang="0">
                <a:pos x="T5" y="0"/>
              </a:cxn>
            </a:cxnLst>
            <a:rect l="0" t="0" r="r" b="b"/>
            <a:pathLst>
              <a:path w="2">
                <a:moveTo>
                  <a:pt x="0" y="0"/>
                </a:moveTo>
                <a:lnTo>
                  <a:pt x="2" y="0"/>
                </a:lnTo>
                <a:lnTo>
                  <a:pt x="2" y="0"/>
                </a:lnTo>
                <a:lnTo>
                  <a:pt x="0" y="0"/>
                </a:lnTo>
                <a:lnTo>
                  <a:pt x="0" y="0"/>
                </a:lnTo>
                <a:lnTo>
                  <a:pt x="0" y="0"/>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02" name="Freeform 300"/>
          <p:cNvSpPr>
            <a:spLocks/>
          </p:cNvSpPr>
          <p:nvPr userDrawn="1"/>
        </p:nvSpPr>
        <p:spPr bwMode="auto">
          <a:xfrm>
            <a:off x="5332354" y="4526143"/>
            <a:ext cx="285015" cy="216559"/>
          </a:xfrm>
          <a:custGeom>
            <a:avLst/>
            <a:gdLst>
              <a:gd name="T0" fmla="*/ 135 w 140"/>
              <a:gd name="T1" fmla="*/ 119 h 125"/>
              <a:gd name="T2" fmla="*/ 135 w 140"/>
              <a:gd name="T3" fmla="*/ 114 h 125"/>
              <a:gd name="T4" fmla="*/ 133 w 140"/>
              <a:gd name="T5" fmla="*/ 110 h 125"/>
              <a:gd name="T6" fmla="*/ 133 w 140"/>
              <a:gd name="T7" fmla="*/ 108 h 125"/>
              <a:gd name="T8" fmla="*/ 119 w 140"/>
              <a:gd name="T9" fmla="*/ 108 h 125"/>
              <a:gd name="T10" fmla="*/ 121 w 140"/>
              <a:gd name="T11" fmla="*/ 104 h 125"/>
              <a:gd name="T12" fmla="*/ 119 w 140"/>
              <a:gd name="T13" fmla="*/ 102 h 125"/>
              <a:gd name="T14" fmla="*/ 112 w 140"/>
              <a:gd name="T15" fmla="*/ 97 h 125"/>
              <a:gd name="T16" fmla="*/ 106 w 140"/>
              <a:gd name="T17" fmla="*/ 93 h 125"/>
              <a:gd name="T18" fmla="*/ 93 w 140"/>
              <a:gd name="T19" fmla="*/ 76 h 125"/>
              <a:gd name="T20" fmla="*/ 85 w 140"/>
              <a:gd name="T21" fmla="*/ 61 h 125"/>
              <a:gd name="T22" fmla="*/ 93 w 140"/>
              <a:gd name="T23" fmla="*/ 61 h 125"/>
              <a:gd name="T24" fmla="*/ 99 w 140"/>
              <a:gd name="T25" fmla="*/ 57 h 125"/>
              <a:gd name="T26" fmla="*/ 97 w 140"/>
              <a:gd name="T27" fmla="*/ 53 h 125"/>
              <a:gd name="T28" fmla="*/ 89 w 140"/>
              <a:gd name="T29" fmla="*/ 49 h 125"/>
              <a:gd name="T30" fmla="*/ 85 w 140"/>
              <a:gd name="T31" fmla="*/ 44 h 125"/>
              <a:gd name="T32" fmla="*/ 80 w 140"/>
              <a:gd name="T33" fmla="*/ 38 h 125"/>
              <a:gd name="T34" fmla="*/ 74 w 140"/>
              <a:gd name="T35" fmla="*/ 38 h 125"/>
              <a:gd name="T36" fmla="*/ 66 w 140"/>
              <a:gd name="T37" fmla="*/ 30 h 125"/>
              <a:gd name="T38" fmla="*/ 55 w 140"/>
              <a:gd name="T39" fmla="*/ 19 h 125"/>
              <a:gd name="T40" fmla="*/ 48 w 140"/>
              <a:gd name="T41" fmla="*/ 17 h 125"/>
              <a:gd name="T42" fmla="*/ 44 w 140"/>
              <a:gd name="T43" fmla="*/ 15 h 125"/>
              <a:gd name="T44" fmla="*/ 32 w 140"/>
              <a:gd name="T45" fmla="*/ 6 h 125"/>
              <a:gd name="T46" fmla="*/ 21 w 140"/>
              <a:gd name="T47" fmla="*/ 6 h 125"/>
              <a:gd name="T48" fmla="*/ 12 w 140"/>
              <a:gd name="T49" fmla="*/ 4 h 125"/>
              <a:gd name="T50" fmla="*/ 4 w 140"/>
              <a:gd name="T51" fmla="*/ 0 h 125"/>
              <a:gd name="T52" fmla="*/ 2 w 140"/>
              <a:gd name="T53" fmla="*/ 102 h 125"/>
              <a:gd name="T54" fmla="*/ 0 w 140"/>
              <a:gd name="T55" fmla="*/ 102 h 125"/>
              <a:gd name="T56" fmla="*/ 0 w 140"/>
              <a:gd name="T57" fmla="*/ 104 h 125"/>
              <a:gd name="T58" fmla="*/ 15 w 140"/>
              <a:gd name="T59" fmla="*/ 104 h 125"/>
              <a:gd name="T60" fmla="*/ 21 w 140"/>
              <a:gd name="T61" fmla="*/ 106 h 125"/>
              <a:gd name="T62" fmla="*/ 21 w 140"/>
              <a:gd name="T63" fmla="*/ 106 h 125"/>
              <a:gd name="T64" fmla="*/ 25 w 140"/>
              <a:gd name="T65" fmla="*/ 106 h 125"/>
              <a:gd name="T66" fmla="*/ 27 w 140"/>
              <a:gd name="T67" fmla="*/ 104 h 125"/>
              <a:gd name="T68" fmla="*/ 34 w 140"/>
              <a:gd name="T69" fmla="*/ 102 h 125"/>
              <a:gd name="T70" fmla="*/ 36 w 140"/>
              <a:gd name="T71" fmla="*/ 95 h 125"/>
              <a:gd name="T72" fmla="*/ 44 w 140"/>
              <a:gd name="T73" fmla="*/ 87 h 125"/>
              <a:gd name="T74" fmla="*/ 55 w 140"/>
              <a:gd name="T75" fmla="*/ 78 h 125"/>
              <a:gd name="T76" fmla="*/ 63 w 140"/>
              <a:gd name="T77" fmla="*/ 76 h 125"/>
              <a:gd name="T78" fmla="*/ 66 w 140"/>
              <a:gd name="T79" fmla="*/ 78 h 125"/>
              <a:gd name="T80" fmla="*/ 68 w 140"/>
              <a:gd name="T81" fmla="*/ 80 h 125"/>
              <a:gd name="T82" fmla="*/ 68 w 140"/>
              <a:gd name="T83" fmla="*/ 80 h 125"/>
              <a:gd name="T84" fmla="*/ 74 w 140"/>
              <a:gd name="T85" fmla="*/ 87 h 125"/>
              <a:gd name="T86" fmla="*/ 82 w 140"/>
              <a:gd name="T87" fmla="*/ 97 h 125"/>
              <a:gd name="T88" fmla="*/ 85 w 140"/>
              <a:gd name="T89" fmla="*/ 104 h 125"/>
              <a:gd name="T90" fmla="*/ 102 w 140"/>
              <a:gd name="T91" fmla="*/ 121 h 125"/>
              <a:gd name="T92" fmla="*/ 140 w 140"/>
              <a:gd name="T93" fmla="*/ 125 h 125"/>
              <a:gd name="T94" fmla="*/ 135 w 140"/>
              <a:gd name="T95" fmla="*/ 119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40" h="125">
                <a:moveTo>
                  <a:pt x="135" y="119"/>
                </a:moveTo>
                <a:lnTo>
                  <a:pt x="135" y="119"/>
                </a:lnTo>
                <a:lnTo>
                  <a:pt x="135" y="119"/>
                </a:lnTo>
                <a:lnTo>
                  <a:pt x="136" y="117"/>
                </a:lnTo>
                <a:lnTo>
                  <a:pt x="135" y="116"/>
                </a:lnTo>
                <a:lnTo>
                  <a:pt x="135" y="114"/>
                </a:lnTo>
                <a:lnTo>
                  <a:pt x="135" y="114"/>
                </a:lnTo>
                <a:lnTo>
                  <a:pt x="133" y="110"/>
                </a:lnTo>
                <a:lnTo>
                  <a:pt x="133" y="110"/>
                </a:lnTo>
                <a:lnTo>
                  <a:pt x="133" y="108"/>
                </a:lnTo>
                <a:lnTo>
                  <a:pt x="133" y="108"/>
                </a:lnTo>
                <a:lnTo>
                  <a:pt x="133" y="108"/>
                </a:lnTo>
                <a:lnTo>
                  <a:pt x="129" y="108"/>
                </a:lnTo>
                <a:lnTo>
                  <a:pt x="129" y="108"/>
                </a:lnTo>
                <a:lnTo>
                  <a:pt x="119" y="108"/>
                </a:lnTo>
                <a:lnTo>
                  <a:pt x="119" y="108"/>
                </a:lnTo>
                <a:lnTo>
                  <a:pt x="121" y="104"/>
                </a:lnTo>
                <a:lnTo>
                  <a:pt x="121" y="104"/>
                </a:lnTo>
                <a:lnTo>
                  <a:pt x="121" y="102"/>
                </a:lnTo>
                <a:lnTo>
                  <a:pt x="119" y="102"/>
                </a:lnTo>
                <a:lnTo>
                  <a:pt x="119" y="102"/>
                </a:lnTo>
                <a:lnTo>
                  <a:pt x="118" y="102"/>
                </a:lnTo>
                <a:lnTo>
                  <a:pt x="116" y="100"/>
                </a:lnTo>
                <a:lnTo>
                  <a:pt x="112" y="97"/>
                </a:lnTo>
                <a:lnTo>
                  <a:pt x="112" y="97"/>
                </a:lnTo>
                <a:lnTo>
                  <a:pt x="106" y="93"/>
                </a:lnTo>
                <a:lnTo>
                  <a:pt x="106" y="93"/>
                </a:lnTo>
                <a:lnTo>
                  <a:pt x="97" y="82"/>
                </a:lnTo>
                <a:lnTo>
                  <a:pt x="97" y="82"/>
                </a:lnTo>
                <a:lnTo>
                  <a:pt x="93" y="76"/>
                </a:lnTo>
                <a:lnTo>
                  <a:pt x="93" y="76"/>
                </a:lnTo>
                <a:lnTo>
                  <a:pt x="85" y="66"/>
                </a:lnTo>
                <a:lnTo>
                  <a:pt x="85" y="61"/>
                </a:lnTo>
                <a:lnTo>
                  <a:pt x="91" y="61"/>
                </a:lnTo>
                <a:lnTo>
                  <a:pt x="91" y="61"/>
                </a:lnTo>
                <a:lnTo>
                  <a:pt x="93" y="61"/>
                </a:lnTo>
                <a:lnTo>
                  <a:pt x="97" y="59"/>
                </a:lnTo>
                <a:lnTo>
                  <a:pt x="99" y="59"/>
                </a:lnTo>
                <a:lnTo>
                  <a:pt x="99" y="57"/>
                </a:lnTo>
                <a:lnTo>
                  <a:pt x="99" y="55"/>
                </a:lnTo>
                <a:lnTo>
                  <a:pt x="97" y="53"/>
                </a:lnTo>
                <a:lnTo>
                  <a:pt x="97" y="53"/>
                </a:lnTo>
                <a:lnTo>
                  <a:pt x="93" y="51"/>
                </a:lnTo>
                <a:lnTo>
                  <a:pt x="89" y="49"/>
                </a:lnTo>
                <a:lnTo>
                  <a:pt x="89" y="49"/>
                </a:lnTo>
                <a:lnTo>
                  <a:pt x="85" y="47"/>
                </a:lnTo>
                <a:lnTo>
                  <a:pt x="85" y="47"/>
                </a:lnTo>
                <a:lnTo>
                  <a:pt x="85" y="44"/>
                </a:lnTo>
                <a:lnTo>
                  <a:pt x="82" y="42"/>
                </a:lnTo>
                <a:lnTo>
                  <a:pt x="80" y="38"/>
                </a:lnTo>
                <a:lnTo>
                  <a:pt x="80" y="38"/>
                </a:lnTo>
                <a:lnTo>
                  <a:pt x="78" y="38"/>
                </a:lnTo>
                <a:lnTo>
                  <a:pt x="78" y="38"/>
                </a:lnTo>
                <a:lnTo>
                  <a:pt x="74" y="38"/>
                </a:lnTo>
                <a:lnTo>
                  <a:pt x="70" y="36"/>
                </a:lnTo>
                <a:lnTo>
                  <a:pt x="68" y="34"/>
                </a:lnTo>
                <a:lnTo>
                  <a:pt x="66" y="30"/>
                </a:lnTo>
                <a:lnTo>
                  <a:pt x="66" y="30"/>
                </a:lnTo>
                <a:lnTo>
                  <a:pt x="55" y="19"/>
                </a:lnTo>
                <a:lnTo>
                  <a:pt x="55" y="19"/>
                </a:lnTo>
                <a:lnTo>
                  <a:pt x="55" y="17"/>
                </a:lnTo>
                <a:lnTo>
                  <a:pt x="51" y="17"/>
                </a:lnTo>
                <a:lnTo>
                  <a:pt x="48" y="17"/>
                </a:lnTo>
                <a:lnTo>
                  <a:pt x="48" y="17"/>
                </a:lnTo>
                <a:lnTo>
                  <a:pt x="46" y="15"/>
                </a:lnTo>
                <a:lnTo>
                  <a:pt x="44" y="15"/>
                </a:lnTo>
                <a:lnTo>
                  <a:pt x="38" y="12"/>
                </a:lnTo>
                <a:lnTo>
                  <a:pt x="32" y="6"/>
                </a:lnTo>
                <a:lnTo>
                  <a:pt x="32" y="6"/>
                </a:lnTo>
                <a:lnTo>
                  <a:pt x="27" y="6"/>
                </a:lnTo>
                <a:lnTo>
                  <a:pt x="27" y="6"/>
                </a:lnTo>
                <a:lnTo>
                  <a:pt x="21" y="6"/>
                </a:lnTo>
                <a:lnTo>
                  <a:pt x="21" y="6"/>
                </a:lnTo>
                <a:lnTo>
                  <a:pt x="15" y="6"/>
                </a:lnTo>
                <a:lnTo>
                  <a:pt x="12" y="4"/>
                </a:lnTo>
                <a:lnTo>
                  <a:pt x="4" y="0"/>
                </a:lnTo>
                <a:lnTo>
                  <a:pt x="4" y="0"/>
                </a:lnTo>
                <a:lnTo>
                  <a:pt x="4" y="0"/>
                </a:lnTo>
                <a:lnTo>
                  <a:pt x="4" y="0"/>
                </a:lnTo>
                <a:lnTo>
                  <a:pt x="2" y="51"/>
                </a:lnTo>
                <a:lnTo>
                  <a:pt x="2" y="102"/>
                </a:lnTo>
                <a:lnTo>
                  <a:pt x="2" y="102"/>
                </a:lnTo>
                <a:lnTo>
                  <a:pt x="0" y="102"/>
                </a:lnTo>
                <a:lnTo>
                  <a:pt x="0" y="102"/>
                </a:lnTo>
                <a:lnTo>
                  <a:pt x="0" y="102"/>
                </a:lnTo>
                <a:lnTo>
                  <a:pt x="0" y="102"/>
                </a:lnTo>
                <a:lnTo>
                  <a:pt x="0" y="104"/>
                </a:lnTo>
                <a:lnTo>
                  <a:pt x="0" y="104"/>
                </a:lnTo>
                <a:lnTo>
                  <a:pt x="4" y="104"/>
                </a:lnTo>
                <a:lnTo>
                  <a:pt x="15" y="104"/>
                </a:lnTo>
                <a:lnTo>
                  <a:pt x="15" y="104"/>
                </a:lnTo>
                <a:lnTo>
                  <a:pt x="19" y="104"/>
                </a:lnTo>
                <a:lnTo>
                  <a:pt x="21" y="106"/>
                </a:lnTo>
                <a:lnTo>
                  <a:pt x="21" y="106"/>
                </a:lnTo>
                <a:lnTo>
                  <a:pt x="21" y="106"/>
                </a:lnTo>
                <a:lnTo>
                  <a:pt x="21" y="106"/>
                </a:lnTo>
                <a:lnTo>
                  <a:pt x="23" y="108"/>
                </a:lnTo>
                <a:lnTo>
                  <a:pt x="25" y="108"/>
                </a:lnTo>
                <a:lnTo>
                  <a:pt x="25" y="106"/>
                </a:lnTo>
                <a:lnTo>
                  <a:pt x="25" y="106"/>
                </a:lnTo>
                <a:lnTo>
                  <a:pt x="25" y="106"/>
                </a:lnTo>
                <a:lnTo>
                  <a:pt x="27" y="104"/>
                </a:lnTo>
                <a:lnTo>
                  <a:pt x="31" y="102"/>
                </a:lnTo>
                <a:lnTo>
                  <a:pt x="34" y="102"/>
                </a:lnTo>
                <a:lnTo>
                  <a:pt x="34" y="102"/>
                </a:lnTo>
                <a:lnTo>
                  <a:pt x="34" y="100"/>
                </a:lnTo>
                <a:lnTo>
                  <a:pt x="34" y="97"/>
                </a:lnTo>
                <a:lnTo>
                  <a:pt x="36" y="95"/>
                </a:lnTo>
                <a:lnTo>
                  <a:pt x="36" y="95"/>
                </a:lnTo>
                <a:lnTo>
                  <a:pt x="40" y="91"/>
                </a:lnTo>
                <a:lnTo>
                  <a:pt x="44" y="87"/>
                </a:lnTo>
                <a:lnTo>
                  <a:pt x="51" y="83"/>
                </a:lnTo>
                <a:lnTo>
                  <a:pt x="55" y="78"/>
                </a:lnTo>
                <a:lnTo>
                  <a:pt x="55" y="78"/>
                </a:lnTo>
                <a:lnTo>
                  <a:pt x="57" y="78"/>
                </a:lnTo>
                <a:lnTo>
                  <a:pt x="59" y="76"/>
                </a:lnTo>
                <a:lnTo>
                  <a:pt x="63" y="76"/>
                </a:lnTo>
                <a:lnTo>
                  <a:pt x="65" y="76"/>
                </a:lnTo>
                <a:lnTo>
                  <a:pt x="66" y="78"/>
                </a:lnTo>
                <a:lnTo>
                  <a:pt x="66" y="78"/>
                </a:lnTo>
                <a:lnTo>
                  <a:pt x="68" y="80"/>
                </a:lnTo>
                <a:lnTo>
                  <a:pt x="68" y="80"/>
                </a:lnTo>
                <a:lnTo>
                  <a:pt x="68" y="80"/>
                </a:lnTo>
                <a:lnTo>
                  <a:pt x="68" y="80"/>
                </a:lnTo>
                <a:lnTo>
                  <a:pt x="68" y="80"/>
                </a:lnTo>
                <a:lnTo>
                  <a:pt x="68" y="80"/>
                </a:lnTo>
                <a:lnTo>
                  <a:pt x="70" y="83"/>
                </a:lnTo>
                <a:lnTo>
                  <a:pt x="70" y="83"/>
                </a:lnTo>
                <a:lnTo>
                  <a:pt x="74" y="87"/>
                </a:lnTo>
                <a:lnTo>
                  <a:pt x="80" y="89"/>
                </a:lnTo>
                <a:lnTo>
                  <a:pt x="82" y="93"/>
                </a:lnTo>
                <a:lnTo>
                  <a:pt x="82" y="97"/>
                </a:lnTo>
                <a:lnTo>
                  <a:pt x="82" y="97"/>
                </a:lnTo>
                <a:lnTo>
                  <a:pt x="83" y="100"/>
                </a:lnTo>
                <a:lnTo>
                  <a:pt x="85" y="104"/>
                </a:lnTo>
                <a:lnTo>
                  <a:pt x="89" y="108"/>
                </a:lnTo>
                <a:lnTo>
                  <a:pt x="93" y="114"/>
                </a:lnTo>
                <a:lnTo>
                  <a:pt x="102" y="121"/>
                </a:lnTo>
                <a:lnTo>
                  <a:pt x="123" y="125"/>
                </a:lnTo>
                <a:lnTo>
                  <a:pt x="133" y="125"/>
                </a:lnTo>
                <a:lnTo>
                  <a:pt x="140" y="125"/>
                </a:lnTo>
                <a:lnTo>
                  <a:pt x="140" y="125"/>
                </a:lnTo>
                <a:lnTo>
                  <a:pt x="135" y="119"/>
                </a:lnTo>
                <a:lnTo>
                  <a:pt x="135" y="119"/>
                </a:lnTo>
                <a:lnTo>
                  <a:pt x="135" y="119"/>
                </a:lnTo>
                <a:lnTo>
                  <a:pt x="135" y="119"/>
                </a:lnTo>
                <a:close/>
              </a:path>
            </a:pathLst>
          </a:custGeom>
          <a:solidFill>
            <a:schemeClr val="bg1">
              <a:lumMod val="85000"/>
            </a:schemeClr>
          </a:solidFill>
          <a:ln w="635" cap="rnd">
            <a:solidFill>
              <a:schemeClr val="bg1">
                <a:alpha val="17000"/>
              </a:schemeClr>
            </a:solidFill>
            <a:round/>
            <a:headEnd/>
            <a:tailEnd/>
          </a:ln>
        </p:spPr>
        <p:txBody>
          <a:bodyPr/>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03" name="Freeform 301"/>
          <p:cNvSpPr>
            <a:spLocks/>
          </p:cNvSpPr>
          <p:nvPr userDrawn="1"/>
        </p:nvSpPr>
        <p:spPr bwMode="auto">
          <a:xfrm>
            <a:off x="5332354" y="4526143"/>
            <a:ext cx="285015" cy="216559"/>
          </a:xfrm>
          <a:custGeom>
            <a:avLst/>
            <a:gdLst>
              <a:gd name="T0" fmla="*/ 135 w 140"/>
              <a:gd name="T1" fmla="*/ 119 h 125"/>
              <a:gd name="T2" fmla="*/ 135 w 140"/>
              <a:gd name="T3" fmla="*/ 114 h 125"/>
              <a:gd name="T4" fmla="*/ 133 w 140"/>
              <a:gd name="T5" fmla="*/ 110 h 125"/>
              <a:gd name="T6" fmla="*/ 133 w 140"/>
              <a:gd name="T7" fmla="*/ 108 h 125"/>
              <a:gd name="T8" fmla="*/ 119 w 140"/>
              <a:gd name="T9" fmla="*/ 108 h 125"/>
              <a:gd name="T10" fmla="*/ 121 w 140"/>
              <a:gd name="T11" fmla="*/ 104 h 125"/>
              <a:gd name="T12" fmla="*/ 119 w 140"/>
              <a:gd name="T13" fmla="*/ 102 h 125"/>
              <a:gd name="T14" fmla="*/ 112 w 140"/>
              <a:gd name="T15" fmla="*/ 97 h 125"/>
              <a:gd name="T16" fmla="*/ 106 w 140"/>
              <a:gd name="T17" fmla="*/ 93 h 125"/>
              <a:gd name="T18" fmla="*/ 93 w 140"/>
              <a:gd name="T19" fmla="*/ 76 h 125"/>
              <a:gd name="T20" fmla="*/ 85 w 140"/>
              <a:gd name="T21" fmla="*/ 61 h 125"/>
              <a:gd name="T22" fmla="*/ 93 w 140"/>
              <a:gd name="T23" fmla="*/ 61 h 125"/>
              <a:gd name="T24" fmla="*/ 99 w 140"/>
              <a:gd name="T25" fmla="*/ 57 h 125"/>
              <a:gd name="T26" fmla="*/ 97 w 140"/>
              <a:gd name="T27" fmla="*/ 53 h 125"/>
              <a:gd name="T28" fmla="*/ 89 w 140"/>
              <a:gd name="T29" fmla="*/ 49 h 125"/>
              <a:gd name="T30" fmla="*/ 85 w 140"/>
              <a:gd name="T31" fmla="*/ 44 h 125"/>
              <a:gd name="T32" fmla="*/ 80 w 140"/>
              <a:gd name="T33" fmla="*/ 38 h 125"/>
              <a:gd name="T34" fmla="*/ 74 w 140"/>
              <a:gd name="T35" fmla="*/ 38 h 125"/>
              <a:gd name="T36" fmla="*/ 66 w 140"/>
              <a:gd name="T37" fmla="*/ 30 h 125"/>
              <a:gd name="T38" fmla="*/ 55 w 140"/>
              <a:gd name="T39" fmla="*/ 19 h 125"/>
              <a:gd name="T40" fmla="*/ 48 w 140"/>
              <a:gd name="T41" fmla="*/ 17 h 125"/>
              <a:gd name="T42" fmla="*/ 44 w 140"/>
              <a:gd name="T43" fmla="*/ 15 h 125"/>
              <a:gd name="T44" fmla="*/ 32 w 140"/>
              <a:gd name="T45" fmla="*/ 6 h 125"/>
              <a:gd name="T46" fmla="*/ 21 w 140"/>
              <a:gd name="T47" fmla="*/ 6 h 125"/>
              <a:gd name="T48" fmla="*/ 12 w 140"/>
              <a:gd name="T49" fmla="*/ 4 h 125"/>
              <a:gd name="T50" fmla="*/ 4 w 140"/>
              <a:gd name="T51" fmla="*/ 0 h 125"/>
              <a:gd name="T52" fmla="*/ 2 w 140"/>
              <a:gd name="T53" fmla="*/ 102 h 125"/>
              <a:gd name="T54" fmla="*/ 0 w 140"/>
              <a:gd name="T55" fmla="*/ 102 h 125"/>
              <a:gd name="T56" fmla="*/ 0 w 140"/>
              <a:gd name="T57" fmla="*/ 104 h 125"/>
              <a:gd name="T58" fmla="*/ 15 w 140"/>
              <a:gd name="T59" fmla="*/ 104 h 125"/>
              <a:gd name="T60" fmla="*/ 21 w 140"/>
              <a:gd name="T61" fmla="*/ 106 h 125"/>
              <a:gd name="T62" fmla="*/ 21 w 140"/>
              <a:gd name="T63" fmla="*/ 106 h 125"/>
              <a:gd name="T64" fmla="*/ 25 w 140"/>
              <a:gd name="T65" fmla="*/ 106 h 125"/>
              <a:gd name="T66" fmla="*/ 27 w 140"/>
              <a:gd name="T67" fmla="*/ 104 h 125"/>
              <a:gd name="T68" fmla="*/ 34 w 140"/>
              <a:gd name="T69" fmla="*/ 102 h 125"/>
              <a:gd name="T70" fmla="*/ 36 w 140"/>
              <a:gd name="T71" fmla="*/ 95 h 125"/>
              <a:gd name="T72" fmla="*/ 44 w 140"/>
              <a:gd name="T73" fmla="*/ 87 h 125"/>
              <a:gd name="T74" fmla="*/ 55 w 140"/>
              <a:gd name="T75" fmla="*/ 78 h 125"/>
              <a:gd name="T76" fmla="*/ 63 w 140"/>
              <a:gd name="T77" fmla="*/ 76 h 125"/>
              <a:gd name="T78" fmla="*/ 66 w 140"/>
              <a:gd name="T79" fmla="*/ 78 h 125"/>
              <a:gd name="T80" fmla="*/ 68 w 140"/>
              <a:gd name="T81" fmla="*/ 80 h 125"/>
              <a:gd name="T82" fmla="*/ 68 w 140"/>
              <a:gd name="T83" fmla="*/ 80 h 125"/>
              <a:gd name="T84" fmla="*/ 74 w 140"/>
              <a:gd name="T85" fmla="*/ 87 h 125"/>
              <a:gd name="T86" fmla="*/ 82 w 140"/>
              <a:gd name="T87" fmla="*/ 97 h 125"/>
              <a:gd name="T88" fmla="*/ 85 w 140"/>
              <a:gd name="T89" fmla="*/ 104 h 125"/>
              <a:gd name="T90" fmla="*/ 102 w 140"/>
              <a:gd name="T91" fmla="*/ 121 h 125"/>
              <a:gd name="T92" fmla="*/ 140 w 140"/>
              <a:gd name="T93" fmla="*/ 125 h 125"/>
              <a:gd name="T94" fmla="*/ 135 w 140"/>
              <a:gd name="T95" fmla="*/ 119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40" h="125">
                <a:moveTo>
                  <a:pt x="135" y="119"/>
                </a:moveTo>
                <a:lnTo>
                  <a:pt x="135" y="119"/>
                </a:lnTo>
                <a:lnTo>
                  <a:pt x="135" y="119"/>
                </a:lnTo>
                <a:lnTo>
                  <a:pt x="136" y="117"/>
                </a:lnTo>
                <a:lnTo>
                  <a:pt x="135" y="116"/>
                </a:lnTo>
                <a:lnTo>
                  <a:pt x="135" y="114"/>
                </a:lnTo>
                <a:lnTo>
                  <a:pt x="135" y="114"/>
                </a:lnTo>
                <a:lnTo>
                  <a:pt x="133" y="110"/>
                </a:lnTo>
                <a:lnTo>
                  <a:pt x="133" y="110"/>
                </a:lnTo>
                <a:lnTo>
                  <a:pt x="133" y="108"/>
                </a:lnTo>
                <a:lnTo>
                  <a:pt x="133" y="108"/>
                </a:lnTo>
                <a:lnTo>
                  <a:pt x="133" y="108"/>
                </a:lnTo>
                <a:lnTo>
                  <a:pt x="129" y="108"/>
                </a:lnTo>
                <a:lnTo>
                  <a:pt x="129" y="108"/>
                </a:lnTo>
                <a:lnTo>
                  <a:pt x="119" y="108"/>
                </a:lnTo>
                <a:lnTo>
                  <a:pt x="119" y="108"/>
                </a:lnTo>
                <a:lnTo>
                  <a:pt x="121" y="104"/>
                </a:lnTo>
                <a:lnTo>
                  <a:pt x="121" y="104"/>
                </a:lnTo>
                <a:lnTo>
                  <a:pt x="121" y="102"/>
                </a:lnTo>
                <a:lnTo>
                  <a:pt x="119" y="102"/>
                </a:lnTo>
                <a:lnTo>
                  <a:pt x="119" y="102"/>
                </a:lnTo>
                <a:lnTo>
                  <a:pt x="118" y="102"/>
                </a:lnTo>
                <a:lnTo>
                  <a:pt x="116" y="100"/>
                </a:lnTo>
                <a:lnTo>
                  <a:pt x="112" y="97"/>
                </a:lnTo>
                <a:lnTo>
                  <a:pt x="112" y="97"/>
                </a:lnTo>
                <a:lnTo>
                  <a:pt x="106" y="93"/>
                </a:lnTo>
                <a:lnTo>
                  <a:pt x="106" y="93"/>
                </a:lnTo>
                <a:lnTo>
                  <a:pt x="97" y="82"/>
                </a:lnTo>
                <a:lnTo>
                  <a:pt x="97" y="82"/>
                </a:lnTo>
                <a:lnTo>
                  <a:pt x="93" y="76"/>
                </a:lnTo>
                <a:lnTo>
                  <a:pt x="93" y="76"/>
                </a:lnTo>
                <a:lnTo>
                  <a:pt x="85" y="66"/>
                </a:lnTo>
                <a:lnTo>
                  <a:pt x="85" y="61"/>
                </a:lnTo>
                <a:lnTo>
                  <a:pt x="91" y="61"/>
                </a:lnTo>
                <a:lnTo>
                  <a:pt x="91" y="61"/>
                </a:lnTo>
                <a:lnTo>
                  <a:pt x="93" y="61"/>
                </a:lnTo>
                <a:lnTo>
                  <a:pt x="97" y="59"/>
                </a:lnTo>
                <a:lnTo>
                  <a:pt x="99" y="59"/>
                </a:lnTo>
                <a:lnTo>
                  <a:pt x="99" y="57"/>
                </a:lnTo>
                <a:lnTo>
                  <a:pt x="99" y="55"/>
                </a:lnTo>
                <a:lnTo>
                  <a:pt x="97" y="53"/>
                </a:lnTo>
                <a:lnTo>
                  <a:pt x="97" y="53"/>
                </a:lnTo>
                <a:lnTo>
                  <a:pt x="93" y="51"/>
                </a:lnTo>
                <a:lnTo>
                  <a:pt x="89" y="49"/>
                </a:lnTo>
                <a:lnTo>
                  <a:pt x="89" y="49"/>
                </a:lnTo>
                <a:lnTo>
                  <a:pt x="85" y="47"/>
                </a:lnTo>
                <a:lnTo>
                  <a:pt x="85" y="47"/>
                </a:lnTo>
                <a:lnTo>
                  <a:pt x="85" y="44"/>
                </a:lnTo>
                <a:lnTo>
                  <a:pt x="82" y="42"/>
                </a:lnTo>
                <a:lnTo>
                  <a:pt x="80" y="38"/>
                </a:lnTo>
                <a:lnTo>
                  <a:pt x="80" y="38"/>
                </a:lnTo>
                <a:lnTo>
                  <a:pt x="78" y="38"/>
                </a:lnTo>
                <a:lnTo>
                  <a:pt x="78" y="38"/>
                </a:lnTo>
                <a:lnTo>
                  <a:pt x="74" y="38"/>
                </a:lnTo>
                <a:lnTo>
                  <a:pt x="70" y="36"/>
                </a:lnTo>
                <a:lnTo>
                  <a:pt x="68" y="34"/>
                </a:lnTo>
                <a:lnTo>
                  <a:pt x="66" y="30"/>
                </a:lnTo>
                <a:lnTo>
                  <a:pt x="66" y="30"/>
                </a:lnTo>
                <a:lnTo>
                  <a:pt x="55" y="19"/>
                </a:lnTo>
                <a:lnTo>
                  <a:pt x="55" y="19"/>
                </a:lnTo>
                <a:lnTo>
                  <a:pt x="55" y="17"/>
                </a:lnTo>
                <a:lnTo>
                  <a:pt x="51" y="17"/>
                </a:lnTo>
                <a:lnTo>
                  <a:pt x="48" y="17"/>
                </a:lnTo>
                <a:lnTo>
                  <a:pt x="48" y="17"/>
                </a:lnTo>
                <a:lnTo>
                  <a:pt x="46" y="15"/>
                </a:lnTo>
                <a:lnTo>
                  <a:pt x="44" y="15"/>
                </a:lnTo>
                <a:lnTo>
                  <a:pt x="38" y="12"/>
                </a:lnTo>
                <a:lnTo>
                  <a:pt x="32" y="6"/>
                </a:lnTo>
                <a:lnTo>
                  <a:pt x="32" y="6"/>
                </a:lnTo>
                <a:lnTo>
                  <a:pt x="27" y="6"/>
                </a:lnTo>
                <a:lnTo>
                  <a:pt x="27" y="6"/>
                </a:lnTo>
                <a:lnTo>
                  <a:pt x="21" y="6"/>
                </a:lnTo>
                <a:lnTo>
                  <a:pt x="21" y="6"/>
                </a:lnTo>
                <a:lnTo>
                  <a:pt x="15" y="6"/>
                </a:lnTo>
                <a:lnTo>
                  <a:pt x="12" y="4"/>
                </a:lnTo>
                <a:lnTo>
                  <a:pt x="4" y="0"/>
                </a:lnTo>
                <a:lnTo>
                  <a:pt x="4" y="0"/>
                </a:lnTo>
                <a:lnTo>
                  <a:pt x="4" y="0"/>
                </a:lnTo>
                <a:lnTo>
                  <a:pt x="4" y="0"/>
                </a:lnTo>
                <a:lnTo>
                  <a:pt x="2" y="51"/>
                </a:lnTo>
                <a:lnTo>
                  <a:pt x="2" y="102"/>
                </a:lnTo>
                <a:lnTo>
                  <a:pt x="2" y="102"/>
                </a:lnTo>
                <a:lnTo>
                  <a:pt x="0" y="102"/>
                </a:lnTo>
                <a:lnTo>
                  <a:pt x="0" y="102"/>
                </a:lnTo>
                <a:lnTo>
                  <a:pt x="0" y="102"/>
                </a:lnTo>
                <a:lnTo>
                  <a:pt x="0" y="102"/>
                </a:lnTo>
                <a:lnTo>
                  <a:pt x="0" y="104"/>
                </a:lnTo>
                <a:lnTo>
                  <a:pt x="0" y="104"/>
                </a:lnTo>
                <a:lnTo>
                  <a:pt x="4" y="104"/>
                </a:lnTo>
                <a:lnTo>
                  <a:pt x="15" y="104"/>
                </a:lnTo>
                <a:lnTo>
                  <a:pt x="15" y="104"/>
                </a:lnTo>
                <a:lnTo>
                  <a:pt x="19" y="104"/>
                </a:lnTo>
                <a:lnTo>
                  <a:pt x="21" y="106"/>
                </a:lnTo>
                <a:lnTo>
                  <a:pt x="21" y="106"/>
                </a:lnTo>
                <a:lnTo>
                  <a:pt x="21" y="106"/>
                </a:lnTo>
                <a:lnTo>
                  <a:pt x="21" y="106"/>
                </a:lnTo>
                <a:lnTo>
                  <a:pt x="23" y="108"/>
                </a:lnTo>
                <a:lnTo>
                  <a:pt x="25" y="108"/>
                </a:lnTo>
                <a:lnTo>
                  <a:pt x="25" y="106"/>
                </a:lnTo>
                <a:lnTo>
                  <a:pt x="25" y="106"/>
                </a:lnTo>
                <a:lnTo>
                  <a:pt x="25" y="106"/>
                </a:lnTo>
                <a:lnTo>
                  <a:pt x="27" y="104"/>
                </a:lnTo>
                <a:lnTo>
                  <a:pt x="31" y="102"/>
                </a:lnTo>
                <a:lnTo>
                  <a:pt x="34" y="102"/>
                </a:lnTo>
                <a:lnTo>
                  <a:pt x="34" y="102"/>
                </a:lnTo>
                <a:lnTo>
                  <a:pt x="34" y="100"/>
                </a:lnTo>
                <a:lnTo>
                  <a:pt x="34" y="97"/>
                </a:lnTo>
                <a:lnTo>
                  <a:pt x="36" y="95"/>
                </a:lnTo>
                <a:lnTo>
                  <a:pt x="36" y="95"/>
                </a:lnTo>
                <a:lnTo>
                  <a:pt x="40" y="91"/>
                </a:lnTo>
                <a:lnTo>
                  <a:pt x="44" y="87"/>
                </a:lnTo>
                <a:lnTo>
                  <a:pt x="51" y="83"/>
                </a:lnTo>
                <a:lnTo>
                  <a:pt x="55" y="78"/>
                </a:lnTo>
                <a:lnTo>
                  <a:pt x="55" y="78"/>
                </a:lnTo>
                <a:lnTo>
                  <a:pt x="57" y="78"/>
                </a:lnTo>
                <a:lnTo>
                  <a:pt x="59" y="76"/>
                </a:lnTo>
                <a:lnTo>
                  <a:pt x="63" y="76"/>
                </a:lnTo>
                <a:lnTo>
                  <a:pt x="65" y="76"/>
                </a:lnTo>
                <a:lnTo>
                  <a:pt x="66" y="78"/>
                </a:lnTo>
                <a:lnTo>
                  <a:pt x="66" y="78"/>
                </a:lnTo>
                <a:lnTo>
                  <a:pt x="68" y="80"/>
                </a:lnTo>
                <a:lnTo>
                  <a:pt x="68" y="80"/>
                </a:lnTo>
                <a:lnTo>
                  <a:pt x="68" y="80"/>
                </a:lnTo>
                <a:lnTo>
                  <a:pt x="68" y="80"/>
                </a:lnTo>
                <a:lnTo>
                  <a:pt x="68" y="80"/>
                </a:lnTo>
                <a:lnTo>
                  <a:pt x="68" y="80"/>
                </a:lnTo>
                <a:lnTo>
                  <a:pt x="70" y="83"/>
                </a:lnTo>
                <a:lnTo>
                  <a:pt x="70" y="83"/>
                </a:lnTo>
                <a:lnTo>
                  <a:pt x="74" y="87"/>
                </a:lnTo>
                <a:lnTo>
                  <a:pt x="80" y="89"/>
                </a:lnTo>
                <a:lnTo>
                  <a:pt x="82" y="93"/>
                </a:lnTo>
                <a:lnTo>
                  <a:pt x="82" y="97"/>
                </a:lnTo>
                <a:lnTo>
                  <a:pt x="82" y="97"/>
                </a:lnTo>
                <a:lnTo>
                  <a:pt x="83" y="100"/>
                </a:lnTo>
                <a:lnTo>
                  <a:pt x="85" y="104"/>
                </a:lnTo>
                <a:lnTo>
                  <a:pt x="89" y="108"/>
                </a:lnTo>
                <a:lnTo>
                  <a:pt x="93" y="114"/>
                </a:lnTo>
                <a:lnTo>
                  <a:pt x="102" y="121"/>
                </a:lnTo>
                <a:lnTo>
                  <a:pt x="123" y="125"/>
                </a:lnTo>
                <a:lnTo>
                  <a:pt x="133" y="125"/>
                </a:lnTo>
                <a:lnTo>
                  <a:pt x="140" y="125"/>
                </a:lnTo>
                <a:lnTo>
                  <a:pt x="140" y="125"/>
                </a:lnTo>
                <a:lnTo>
                  <a:pt x="135" y="119"/>
                </a:lnTo>
                <a:lnTo>
                  <a:pt x="135" y="119"/>
                </a:lnTo>
                <a:lnTo>
                  <a:pt x="135" y="119"/>
                </a:lnTo>
                <a:lnTo>
                  <a:pt x="135" y="119"/>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04" name="Freeform 302"/>
          <p:cNvSpPr>
            <a:spLocks/>
          </p:cNvSpPr>
          <p:nvPr userDrawn="1"/>
        </p:nvSpPr>
        <p:spPr bwMode="auto">
          <a:xfrm>
            <a:off x="5548149" y="4562525"/>
            <a:ext cx="120115" cy="65835"/>
          </a:xfrm>
          <a:custGeom>
            <a:avLst/>
            <a:gdLst>
              <a:gd name="T0" fmla="*/ 10 w 59"/>
              <a:gd name="T1" fmla="*/ 30 h 38"/>
              <a:gd name="T2" fmla="*/ 13 w 59"/>
              <a:gd name="T3" fmla="*/ 30 h 38"/>
              <a:gd name="T4" fmla="*/ 13 w 59"/>
              <a:gd name="T5" fmla="*/ 30 h 38"/>
              <a:gd name="T6" fmla="*/ 15 w 59"/>
              <a:gd name="T7" fmla="*/ 32 h 38"/>
              <a:gd name="T8" fmla="*/ 17 w 59"/>
              <a:gd name="T9" fmla="*/ 36 h 38"/>
              <a:gd name="T10" fmla="*/ 17 w 59"/>
              <a:gd name="T11" fmla="*/ 36 h 38"/>
              <a:gd name="T12" fmla="*/ 21 w 59"/>
              <a:gd name="T13" fmla="*/ 36 h 38"/>
              <a:gd name="T14" fmla="*/ 21 w 59"/>
              <a:gd name="T15" fmla="*/ 36 h 38"/>
              <a:gd name="T16" fmla="*/ 23 w 59"/>
              <a:gd name="T17" fmla="*/ 36 h 38"/>
              <a:gd name="T18" fmla="*/ 25 w 59"/>
              <a:gd name="T19" fmla="*/ 38 h 38"/>
              <a:gd name="T20" fmla="*/ 27 w 59"/>
              <a:gd name="T21" fmla="*/ 38 h 38"/>
              <a:gd name="T22" fmla="*/ 29 w 59"/>
              <a:gd name="T23" fmla="*/ 36 h 38"/>
              <a:gd name="T24" fmla="*/ 29 w 59"/>
              <a:gd name="T25" fmla="*/ 36 h 38"/>
              <a:gd name="T26" fmla="*/ 32 w 59"/>
              <a:gd name="T27" fmla="*/ 34 h 38"/>
              <a:gd name="T28" fmla="*/ 36 w 59"/>
              <a:gd name="T29" fmla="*/ 32 h 38"/>
              <a:gd name="T30" fmla="*/ 38 w 59"/>
              <a:gd name="T31" fmla="*/ 32 h 38"/>
              <a:gd name="T32" fmla="*/ 38 w 59"/>
              <a:gd name="T33" fmla="*/ 32 h 38"/>
              <a:gd name="T34" fmla="*/ 42 w 59"/>
              <a:gd name="T35" fmla="*/ 28 h 38"/>
              <a:gd name="T36" fmla="*/ 46 w 59"/>
              <a:gd name="T37" fmla="*/ 26 h 38"/>
              <a:gd name="T38" fmla="*/ 49 w 59"/>
              <a:gd name="T39" fmla="*/ 25 h 38"/>
              <a:gd name="T40" fmla="*/ 53 w 59"/>
              <a:gd name="T41" fmla="*/ 23 h 38"/>
              <a:gd name="T42" fmla="*/ 59 w 59"/>
              <a:gd name="T43" fmla="*/ 17 h 38"/>
              <a:gd name="T44" fmla="*/ 57 w 59"/>
              <a:gd name="T45" fmla="*/ 4 h 38"/>
              <a:gd name="T46" fmla="*/ 51 w 59"/>
              <a:gd name="T47" fmla="*/ 0 h 38"/>
              <a:gd name="T48" fmla="*/ 46 w 59"/>
              <a:gd name="T49" fmla="*/ 8 h 38"/>
              <a:gd name="T50" fmla="*/ 42 w 59"/>
              <a:gd name="T51" fmla="*/ 13 h 38"/>
              <a:gd name="T52" fmla="*/ 34 w 59"/>
              <a:gd name="T53" fmla="*/ 19 h 38"/>
              <a:gd name="T54" fmla="*/ 25 w 59"/>
              <a:gd name="T55" fmla="*/ 23 h 38"/>
              <a:gd name="T56" fmla="*/ 17 w 59"/>
              <a:gd name="T57" fmla="*/ 23 h 38"/>
              <a:gd name="T58" fmla="*/ 2 w 59"/>
              <a:gd name="T59" fmla="*/ 23 h 38"/>
              <a:gd name="T60" fmla="*/ 0 w 59"/>
              <a:gd name="T61" fmla="*/ 25 h 38"/>
              <a:gd name="T62" fmla="*/ 10 w 59"/>
              <a:gd name="T63" fmla="*/ 30 h 38"/>
              <a:gd name="T64" fmla="*/ 10 w 59"/>
              <a:gd name="T65" fmla="*/ 30 h 38"/>
              <a:gd name="T66" fmla="*/ 10 w 59"/>
              <a:gd name="T67" fmla="*/ 3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9" h="38">
                <a:moveTo>
                  <a:pt x="10" y="30"/>
                </a:moveTo>
                <a:lnTo>
                  <a:pt x="13" y="30"/>
                </a:lnTo>
                <a:lnTo>
                  <a:pt x="13" y="30"/>
                </a:lnTo>
                <a:lnTo>
                  <a:pt x="15" y="32"/>
                </a:lnTo>
                <a:lnTo>
                  <a:pt x="17" y="36"/>
                </a:lnTo>
                <a:lnTo>
                  <a:pt x="17" y="36"/>
                </a:lnTo>
                <a:lnTo>
                  <a:pt x="21" y="36"/>
                </a:lnTo>
                <a:lnTo>
                  <a:pt x="21" y="36"/>
                </a:lnTo>
                <a:lnTo>
                  <a:pt x="23" y="36"/>
                </a:lnTo>
                <a:lnTo>
                  <a:pt x="25" y="38"/>
                </a:lnTo>
                <a:lnTo>
                  <a:pt x="27" y="38"/>
                </a:lnTo>
                <a:lnTo>
                  <a:pt x="29" y="36"/>
                </a:lnTo>
                <a:lnTo>
                  <a:pt x="29" y="36"/>
                </a:lnTo>
                <a:lnTo>
                  <a:pt x="32" y="34"/>
                </a:lnTo>
                <a:lnTo>
                  <a:pt x="36" y="32"/>
                </a:lnTo>
                <a:lnTo>
                  <a:pt x="38" y="32"/>
                </a:lnTo>
                <a:lnTo>
                  <a:pt x="38" y="32"/>
                </a:lnTo>
                <a:lnTo>
                  <a:pt x="42" y="28"/>
                </a:lnTo>
                <a:lnTo>
                  <a:pt x="46" y="26"/>
                </a:lnTo>
                <a:lnTo>
                  <a:pt x="49" y="25"/>
                </a:lnTo>
                <a:lnTo>
                  <a:pt x="53" y="23"/>
                </a:lnTo>
                <a:lnTo>
                  <a:pt x="59" y="17"/>
                </a:lnTo>
                <a:lnTo>
                  <a:pt x="57" y="4"/>
                </a:lnTo>
                <a:lnTo>
                  <a:pt x="51" y="0"/>
                </a:lnTo>
                <a:lnTo>
                  <a:pt x="46" y="8"/>
                </a:lnTo>
                <a:lnTo>
                  <a:pt x="42" y="13"/>
                </a:lnTo>
                <a:lnTo>
                  <a:pt x="34" y="19"/>
                </a:lnTo>
                <a:lnTo>
                  <a:pt x="25" y="23"/>
                </a:lnTo>
                <a:lnTo>
                  <a:pt x="17" y="23"/>
                </a:lnTo>
                <a:lnTo>
                  <a:pt x="2" y="23"/>
                </a:lnTo>
                <a:lnTo>
                  <a:pt x="0" y="25"/>
                </a:lnTo>
                <a:lnTo>
                  <a:pt x="10" y="30"/>
                </a:lnTo>
                <a:lnTo>
                  <a:pt x="10" y="30"/>
                </a:lnTo>
                <a:lnTo>
                  <a:pt x="10" y="30"/>
                </a:lnTo>
                <a:close/>
              </a:path>
            </a:pathLst>
          </a:custGeom>
          <a:solidFill>
            <a:schemeClr val="bg1">
              <a:lumMod val="85000"/>
            </a:schemeClr>
          </a:solidFill>
          <a:ln w="635" cap="rnd">
            <a:solidFill>
              <a:schemeClr val="bg1">
                <a:alpha val="17000"/>
              </a:schemeClr>
            </a:solidFill>
            <a:round/>
            <a:headEnd/>
            <a:tailEnd/>
          </a:ln>
        </p:spPr>
        <p:txBody>
          <a:bodyPr/>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05" name="Freeform 303"/>
          <p:cNvSpPr>
            <a:spLocks/>
          </p:cNvSpPr>
          <p:nvPr userDrawn="1"/>
        </p:nvSpPr>
        <p:spPr bwMode="auto">
          <a:xfrm>
            <a:off x="5548149" y="4562525"/>
            <a:ext cx="120115" cy="65835"/>
          </a:xfrm>
          <a:custGeom>
            <a:avLst/>
            <a:gdLst>
              <a:gd name="T0" fmla="*/ 10 w 59"/>
              <a:gd name="T1" fmla="*/ 30 h 38"/>
              <a:gd name="T2" fmla="*/ 13 w 59"/>
              <a:gd name="T3" fmla="*/ 30 h 38"/>
              <a:gd name="T4" fmla="*/ 13 w 59"/>
              <a:gd name="T5" fmla="*/ 30 h 38"/>
              <a:gd name="T6" fmla="*/ 15 w 59"/>
              <a:gd name="T7" fmla="*/ 32 h 38"/>
              <a:gd name="T8" fmla="*/ 17 w 59"/>
              <a:gd name="T9" fmla="*/ 36 h 38"/>
              <a:gd name="T10" fmla="*/ 17 w 59"/>
              <a:gd name="T11" fmla="*/ 36 h 38"/>
              <a:gd name="T12" fmla="*/ 21 w 59"/>
              <a:gd name="T13" fmla="*/ 36 h 38"/>
              <a:gd name="T14" fmla="*/ 21 w 59"/>
              <a:gd name="T15" fmla="*/ 36 h 38"/>
              <a:gd name="T16" fmla="*/ 23 w 59"/>
              <a:gd name="T17" fmla="*/ 36 h 38"/>
              <a:gd name="T18" fmla="*/ 25 w 59"/>
              <a:gd name="T19" fmla="*/ 38 h 38"/>
              <a:gd name="T20" fmla="*/ 27 w 59"/>
              <a:gd name="T21" fmla="*/ 38 h 38"/>
              <a:gd name="T22" fmla="*/ 29 w 59"/>
              <a:gd name="T23" fmla="*/ 36 h 38"/>
              <a:gd name="T24" fmla="*/ 29 w 59"/>
              <a:gd name="T25" fmla="*/ 36 h 38"/>
              <a:gd name="T26" fmla="*/ 32 w 59"/>
              <a:gd name="T27" fmla="*/ 34 h 38"/>
              <a:gd name="T28" fmla="*/ 36 w 59"/>
              <a:gd name="T29" fmla="*/ 32 h 38"/>
              <a:gd name="T30" fmla="*/ 38 w 59"/>
              <a:gd name="T31" fmla="*/ 32 h 38"/>
              <a:gd name="T32" fmla="*/ 38 w 59"/>
              <a:gd name="T33" fmla="*/ 32 h 38"/>
              <a:gd name="T34" fmla="*/ 42 w 59"/>
              <a:gd name="T35" fmla="*/ 28 h 38"/>
              <a:gd name="T36" fmla="*/ 46 w 59"/>
              <a:gd name="T37" fmla="*/ 26 h 38"/>
              <a:gd name="T38" fmla="*/ 49 w 59"/>
              <a:gd name="T39" fmla="*/ 25 h 38"/>
              <a:gd name="T40" fmla="*/ 53 w 59"/>
              <a:gd name="T41" fmla="*/ 23 h 38"/>
              <a:gd name="T42" fmla="*/ 59 w 59"/>
              <a:gd name="T43" fmla="*/ 17 h 38"/>
              <a:gd name="T44" fmla="*/ 57 w 59"/>
              <a:gd name="T45" fmla="*/ 4 h 38"/>
              <a:gd name="T46" fmla="*/ 51 w 59"/>
              <a:gd name="T47" fmla="*/ 0 h 38"/>
              <a:gd name="T48" fmla="*/ 46 w 59"/>
              <a:gd name="T49" fmla="*/ 8 h 38"/>
              <a:gd name="T50" fmla="*/ 42 w 59"/>
              <a:gd name="T51" fmla="*/ 13 h 38"/>
              <a:gd name="T52" fmla="*/ 34 w 59"/>
              <a:gd name="T53" fmla="*/ 19 h 38"/>
              <a:gd name="T54" fmla="*/ 25 w 59"/>
              <a:gd name="T55" fmla="*/ 23 h 38"/>
              <a:gd name="T56" fmla="*/ 17 w 59"/>
              <a:gd name="T57" fmla="*/ 23 h 38"/>
              <a:gd name="T58" fmla="*/ 2 w 59"/>
              <a:gd name="T59" fmla="*/ 23 h 38"/>
              <a:gd name="T60" fmla="*/ 0 w 59"/>
              <a:gd name="T61" fmla="*/ 25 h 38"/>
              <a:gd name="T62" fmla="*/ 10 w 59"/>
              <a:gd name="T63" fmla="*/ 30 h 38"/>
              <a:gd name="T64" fmla="*/ 10 w 59"/>
              <a:gd name="T65" fmla="*/ 30 h 38"/>
              <a:gd name="T66" fmla="*/ 10 w 59"/>
              <a:gd name="T67" fmla="*/ 3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9" h="38">
                <a:moveTo>
                  <a:pt x="10" y="30"/>
                </a:moveTo>
                <a:lnTo>
                  <a:pt x="13" y="30"/>
                </a:lnTo>
                <a:lnTo>
                  <a:pt x="13" y="30"/>
                </a:lnTo>
                <a:lnTo>
                  <a:pt x="15" y="32"/>
                </a:lnTo>
                <a:lnTo>
                  <a:pt x="17" y="36"/>
                </a:lnTo>
                <a:lnTo>
                  <a:pt x="17" y="36"/>
                </a:lnTo>
                <a:lnTo>
                  <a:pt x="21" y="36"/>
                </a:lnTo>
                <a:lnTo>
                  <a:pt x="21" y="36"/>
                </a:lnTo>
                <a:lnTo>
                  <a:pt x="23" y="36"/>
                </a:lnTo>
                <a:lnTo>
                  <a:pt x="25" y="38"/>
                </a:lnTo>
                <a:lnTo>
                  <a:pt x="27" y="38"/>
                </a:lnTo>
                <a:lnTo>
                  <a:pt x="29" y="36"/>
                </a:lnTo>
                <a:lnTo>
                  <a:pt x="29" y="36"/>
                </a:lnTo>
                <a:lnTo>
                  <a:pt x="32" y="34"/>
                </a:lnTo>
                <a:lnTo>
                  <a:pt x="36" y="32"/>
                </a:lnTo>
                <a:lnTo>
                  <a:pt x="38" y="32"/>
                </a:lnTo>
                <a:lnTo>
                  <a:pt x="38" y="32"/>
                </a:lnTo>
                <a:lnTo>
                  <a:pt x="42" y="28"/>
                </a:lnTo>
                <a:lnTo>
                  <a:pt x="46" y="26"/>
                </a:lnTo>
                <a:lnTo>
                  <a:pt x="49" y="25"/>
                </a:lnTo>
                <a:lnTo>
                  <a:pt x="53" y="23"/>
                </a:lnTo>
                <a:lnTo>
                  <a:pt x="59" y="17"/>
                </a:lnTo>
                <a:lnTo>
                  <a:pt x="57" y="4"/>
                </a:lnTo>
                <a:lnTo>
                  <a:pt x="51" y="0"/>
                </a:lnTo>
                <a:lnTo>
                  <a:pt x="46" y="8"/>
                </a:lnTo>
                <a:lnTo>
                  <a:pt x="42" y="13"/>
                </a:lnTo>
                <a:lnTo>
                  <a:pt x="34" y="19"/>
                </a:lnTo>
                <a:lnTo>
                  <a:pt x="25" y="23"/>
                </a:lnTo>
                <a:lnTo>
                  <a:pt x="17" y="23"/>
                </a:lnTo>
                <a:lnTo>
                  <a:pt x="2" y="23"/>
                </a:lnTo>
                <a:lnTo>
                  <a:pt x="0" y="25"/>
                </a:lnTo>
                <a:lnTo>
                  <a:pt x="10" y="30"/>
                </a:lnTo>
                <a:lnTo>
                  <a:pt x="10" y="30"/>
                </a:lnTo>
                <a:lnTo>
                  <a:pt x="10" y="30"/>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06" name="Freeform 304"/>
          <p:cNvSpPr>
            <a:spLocks/>
          </p:cNvSpPr>
          <p:nvPr userDrawn="1"/>
        </p:nvSpPr>
        <p:spPr bwMode="auto">
          <a:xfrm>
            <a:off x="6075429" y="5650513"/>
            <a:ext cx="228012" cy="209628"/>
          </a:xfrm>
          <a:custGeom>
            <a:avLst/>
            <a:gdLst>
              <a:gd name="T0" fmla="*/ 0 w 112"/>
              <a:gd name="T1" fmla="*/ 104 h 121"/>
              <a:gd name="T2" fmla="*/ 0 w 112"/>
              <a:gd name="T3" fmla="*/ 102 h 121"/>
              <a:gd name="T4" fmla="*/ 4 w 112"/>
              <a:gd name="T5" fmla="*/ 100 h 121"/>
              <a:gd name="T6" fmla="*/ 8 w 112"/>
              <a:gd name="T7" fmla="*/ 94 h 121"/>
              <a:gd name="T8" fmla="*/ 8 w 112"/>
              <a:gd name="T9" fmla="*/ 93 h 121"/>
              <a:gd name="T10" fmla="*/ 10 w 112"/>
              <a:gd name="T11" fmla="*/ 87 h 121"/>
              <a:gd name="T12" fmla="*/ 10 w 112"/>
              <a:gd name="T13" fmla="*/ 85 h 121"/>
              <a:gd name="T14" fmla="*/ 15 w 112"/>
              <a:gd name="T15" fmla="*/ 81 h 121"/>
              <a:gd name="T16" fmla="*/ 19 w 112"/>
              <a:gd name="T17" fmla="*/ 76 h 121"/>
              <a:gd name="T18" fmla="*/ 23 w 112"/>
              <a:gd name="T19" fmla="*/ 70 h 121"/>
              <a:gd name="T20" fmla="*/ 25 w 112"/>
              <a:gd name="T21" fmla="*/ 70 h 121"/>
              <a:gd name="T22" fmla="*/ 31 w 112"/>
              <a:gd name="T23" fmla="*/ 68 h 121"/>
              <a:gd name="T24" fmla="*/ 42 w 112"/>
              <a:gd name="T25" fmla="*/ 60 h 121"/>
              <a:gd name="T26" fmla="*/ 48 w 112"/>
              <a:gd name="T27" fmla="*/ 55 h 121"/>
              <a:gd name="T28" fmla="*/ 49 w 112"/>
              <a:gd name="T29" fmla="*/ 51 h 121"/>
              <a:gd name="T30" fmla="*/ 61 w 112"/>
              <a:gd name="T31" fmla="*/ 45 h 121"/>
              <a:gd name="T32" fmla="*/ 65 w 112"/>
              <a:gd name="T33" fmla="*/ 38 h 121"/>
              <a:gd name="T34" fmla="*/ 68 w 112"/>
              <a:gd name="T35" fmla="*/ 30 h 121"/>
              <a:gd name="T36" fmla="*/ 70 w 112"/>
              <a:gd name="T37" fmla="*/ 28 h 121"/>
              <a:gd name="T38" fmla="*/ 72 w 112"/>
              <a:gd name="T39" fmla="*/ 23 h 121"/>
              <a:gd name="T40" fmla="*/ 82 w 112"/>
              <a:gd name="T41" fmla="*/ 9 h 121"/>
              <a:gd name="T42" fmla="*/ 89 w 112"/>
              <a:gd name="T43" fmla="*/ 0 h 121"/>
              <a:gd name="T44" fmla="*/ 93 w 112"/>
              <a:gd name="T45" fmla="*/ 15 h 121"/>
              <a:gd name="T46" fmla="*/ 104 w 112"/>
              <a:gd name="T47" fmla="*/ 9 h 121"/>
              <a:gd name="T48" fmla="*/ 112 w 112"/>
              <a:gd name="T49" fmla="*/ 13 h 121"/>
              <a:gd name="T50" fmla="*/ 108 w 112"/>
              <a:gd name="T51" fmla="*/ 25 h 121"/>
              <a:gd name="T52" fmla="*/ 108 w 112"/>
              <a:gd name="T53" fmla="*/ 26 h 121"/>
              <a:gd name="T54" fmla="*/ 106 w 112"/>
              <a:gd name="T55" fmla="*/ 30 h 121"/>
              <a:gd name="T56" fmla="*/ 102 w 112"/>
              <a:gd name="T57" fmla="*/ 32 h 121"/>
              <a:gd name="T58" fmla="*/ 101 w 112"/>
              <a:gd name="T59" fmla="*/ 36 h 121"/>
              <a:gd name="T60" fmla="*/ 101 w 112"/>
              <a:gd name="T61" fmla="*/ 40 h 121"/>
              <a:gd name="T62" fmla="*/ 97 w 112"/>
              <a:gd name="T63" fmla="*/ 43 h 121"/>
              <a:gd name="T64" fmla="*/ 89 w 112"/>
              <a:gd name="T65" fmla="*/ 55 h 121"/>
              <a:gd name="T66" fmla="*/ 93 w 112"/>
              <a:gd name="T67" fmla="*/ 68 h 121"/>
              <a:gd name="T68" fmla="*/ 82 w 112"/>
              <a:gd name="T69" fmla="*/ 68 h 121"/>
              <a:gd name="T70" fmla="*/ 78 w 112"/>
              <a:gd name="T71" fmla="*/ 70 h 121"/>
              <a:gd name="T72" fmla="*/ 70 w 112"/>
              <a:gd name="T73" fmla="*/ 72 h 121"/>
              <a:gd name="T74" fmla="*/ 68 w 112"/>
              <a:gd name="T75" fmla="*/ 81 h 121"/>
              <a:gd name="T76" fmla="*/ 63 w 112"/>
              <a:gd name="T77" fmla="*/ 91 h 121"/>
              <a:gd name="T78" fmla="*/ 59 w 112"/>
              <a:gd name="T79" fmla="*/ 102 h 121"/>
              <a:gd name="T80" fmla="*/ 48 w 112"/>
              <a:gd name="T81" fmla="*/ 113 h 121"/>
              <a:gd name="T82" fmla="*/ 32 w 112"/>
              <a:gd name="T83" fmla="*/ 119 h 121"/>
              <a:gd name="T84" fmla="*/ 32 w 112"/>
              <a:gd name="T85" fmla="*/ 119 h 121"/>
              <a:gd name="T86" fmla="*/ 27 w 112"/>
              <a:gd name="T87" fmla="*/ 119 h 121"/>
              <a:gd name="T88" fmla="*/ 17 w 112"/>
              <a:gd name="T89" fmla="*/ 113 h 121"/>
              <a:gd name="T90" fmla="*/ 8 w 112"/>
              <a:gd name="T91" fmla="*/ 113 h 121"/>
              <a:gd name="T92" fmla="*/ 0 w 112"/>
              <a:gd name="T93" fmla="*/ 110 h 121"/>
              <a:gd name="T94" fmla="*/ 0 w 112"/>
              <a:gd name="T95" fmla="*/ 110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12" h="121">
                <a:moveTo>
                  <a:pt x="0" y="110"/>
                </a:moveTo>
                <a:lnTo>
                  <a:pt x="0" y="104"/>
                </a:lnTo>
                <a:lnTo>
                  <a:pt x="0" y="104"/>
                </a:lnTo>
                <a:lnTo>
                  <a:pt x="0" y="102"/>
                </a:lnTo>
                <a:lnTo>
                  <a:pt x="4" y="100"/>
                </a:lnTo>
                <a:lnTo>
                  <a:pt x="4" y="100"/>
                </a:lnTo>
                <a:lnTo>
                  <a:pt x="6" y="96"/>
                </a:lnTo>
                <a:lnTo>
                  <a:pt x="8" y="94"/>
                </a:lnTo>
                <a:lnTo>
                  <a:pt x="8" y="93"/>
                </a:lnTo>
                <a:lnTo>
                  <a:pt x="8" y="93"/>
                </a:lnTo>
                <a:lnTo>
                  <a:pt x="8" y="89"/>
                </a:lnTo>
                <a:lnTo>
                  <a:pt x="10" y="87"/>
                </a:lnTo>
                <a:lnTo>
                  <a:pt x="10" y="85"/>
                </a:lnTo>
                <a:lnTo>
                  <a:pt x="10" y="85"/>
                </a:lnTo>
                <a:lnTo>
                  <a:pt x="15" y="81"/>
                </a:lnTo>
                <a:lnTo>
                  <a:pt x="15" y="81"/>
                </a:lnTo>
                <a:lnTo>
                  <a:pt x="19" y="76"/>
                </a:lnTo>
                <a:lnTo>
                  <a:pt x="19" y="76"/>
                </a:lnTo>
                <a:lnTo>
                  <a:pt x="21" y="72"/>
                </a:lnTo>
                <a:lnTo>
                  <a:pt x="23" y="70"/>
                </a:lnTo>
                <a:lnTo>
                  <a:pt x="25" y="70"/>
                </a:lnTo>
                <a:lnTo>
                  <a:pt x="25" y="70"/>
                </a:lnTo>
                <a:lnTo>
                  <a:pt x="27" y="68"/>
                </a:lnTo>
                <a:lnTo>
                  <a:pt x="31" y="68"/>
                </a:lnTo>
                <a:lnTo>
                  <a:pt x="32" y="66"/>
                </a:lnTo>
                <a:lnTo>
                  <a:pt x="42" y="60"/>
                </a:lnTo>
                <a:lnTo>
                  <a:pt x="42" y="60"/>
                </a:lnTo>
                <a:lnTo>
                  <a:pt x="48" y="55"/>
                </a:lnTo>
                <a:lnTo>
                  <a:pt x="48" y="55"/>
                </a:lnTo>
                <a:lnTo>
                  <a:pt x="49" y="51"/>
                </a:lnTo>
                <a:lnTo>
                  <a:pt x="55" y="51"/>
                </a:lnTo>
                <a:lnTo>
                  <a:pt x="61" y="45"/>
                </a:lnTo>
                <a:lnTo>
                  <a:pt x="65" y="38"/>
                </a:lnTo>
                <a:lnTo>
                  <a:pt x="65" y="38"/>
                </a:lnTo>
                <a:lnTo>
                  <a:pt x="66" y="36"/>
                </a:lnTo>
                <a:lnTo>
                  <a:pt x="68" y="30"/>
                </a:lnTo>
                <a:lnTo>
                  <a:pt x="68" y="30"/>
                </a:lnTo>
                <a:lnTo>
                  <a:pt x="70" y="28"/>
                </a:lnTo>
                <a:lnTo>
                  <a:pt x="70" y="25"/>
                </a:lnTo>
                <a:lnTo>
                  <a:pt x="72" y="23"/>
                </a:lnTo>
                <a:lnTo>
                  <a:pt x="78" y="17"/>
                </a:lnTo>
                <a:lnTo>
                  <a:pt x="82" y="9"/>
                </a:lnTo>
                <a:lnTo>
                  <a:pt x="83" y="6"/>
                </a:lnTo>
                <a:lnTo>
                  <a:pt x="89" y="0"/>
                </a:lnTo>
                <a:lnTo>
                  <a:pt x="93" y="6"/>
                </a:lnTo>
                <a:lnTo>
                  <a:pt x="93" y="15"/>
                </a:lnTo>
                <a:lnTo>
                  <a:pt x="101" y="15"/>
                </a:lnTo>
                <a:lnTo>
                  <a:pt x="104" y="9"/>
                </a:lnTo>
                <a:lnTo>
                  <a:pt x="106" y="6"/>
                </a:lnTo>
                <a:lnTo>
                  <a:pt x="112" y="13"/>
                </a:lnTo>
                <a:lnTo>
                  <a:pt x="104" y="19"/>
                </a:lnTo>
                <a:lnTo>
                  <a:pt x="108" y="25"/>
                </a:lnTo>
                <a:lnTo>
                  <a:pt x="108" y="25"/>
                </a:lnTo>
                <a:lnTo>
                  <a:pt x="108" y="26"/>
                </a:lnTo>
                <a:lnTo>
                  <a:pt x="108" y="28"/>
                </a:lnTo>
                <a:lnTo>
                  <a:pt x="106" y="30"/>
                </a:lnTo>
                <a:lnTo>
                  <a:pt x="106" y="30"/>
                </a:lnTo>
                <a:lnTo>
                  <a:pt x="102" y="32"/>
                </a:lnTo>
                <a:lnTo>
                  <a:pt x="101" y="34"/>
                </a:lnTo>
                <a:lnTo>
                  <a:pt x="101" y="36"/>
                </a:lnTo>
                <a:lnTo>
                  <a:pt x="101" y="36"/>
                </a:lnTo>
                <a:lnTo>
                  <a:pt x="101" y="40"/>
                </a:lnTo>
                <a:lnTo>
                  <a:pt x="101" y="42"/>
                </a:lnTo>
                <a:lnTo>
                  <a:pt x="97" y="43"/>
                </a:lnTo>
                <a:lnTo>
                  <a:pt x="93" y="49"/>
                </a:lnTo>
                <a:lnTo>
                  <a:pt x="89" y="55"/>
                </a:lnTo>
                <a:lnTo>
                  <a:pt x="93" y="60"/>
                </a:lnTo>
                <a:lnTo>
                  <a:pt x="93" y="68"/>
                </a:lnTo>
                <a:lnTo>
                  <a:pt x="87" y="68"/>
                </a:lnTo>
                <a:lnTo>
                  <a:pt x="82" y="68"/>
                </a:lnTo>
                <a:lnTo>
                  <a:pt x="82" y="68"/>
                </a:lnTo>
                <a:lnTo>
                  <a:pt x="78" y="70"/>
                </a:lnTo>
                <a:lnTo>
                  <a:pt x="74" y="72"/>
                </a:lnTo>
                <a:lnTo>
                  <a:pt x="70" y="72"/>
                </a:lnTo>
                <a:lnTo>
                  <a:pt x="68" y="74"/>
                </a:lnTo>
                <a:lnTo>
                  <a:pt x="68" y="81"/>
                </a:lnTo>
                <a:lnTo>
                  <a:pt x="66" y="83"/>
                </a:lnTo>
                <a:lnTo>
                  <a:pt x="63" y="91"/>
                </a:lnTo>
                <a:lnTo>
                  <a:pt x="59" y="96"/>
                </a:lnTo>
                <a:lnTo>
                  <a:pt x="59" y="102"/>
                </a:lnTo>
                <a:lnTo>
                  <a:pt x="51" y="110"/>
                </a:lnTo>
                <a:lnTo>
                  <a:pt x="48" y="113"/>
                </a:lnTo>
                <a:lnTo>
                  <a:pt x="40" y="121"/>
                </a:lnTo>
                <a:lnTo>
                  <a:pt x="32" y="119"/>
                </a:lnTo>
                <a:lnTo>
                  <a:pt x="32" y="119"/>
                </a:lnTo>
                <a:lnTo>
                  <a:pt x="32" y="119"/>
                </a:lnTo>
                <a:lnTo>
                  <a:pt x="27" y="119"/>
                </a:lnTo>
                <a:lnTo>
                  <a:pt x="27" y="119"/>
                </a:lnTo>
                <a:lnTo>
                  <a:pt x="21" y="119"/>
                </a:lnTo>
                <a:lnTo>
                  <a:pt x="17" y="113"/>
                </a:lnTo>
                <a:lnTo>
                  <a:pt x="12" y="113"/>
                </a:lnTo>
                <a:lnTo>
                  <a:pt x="8" y="113"/>
                </a:lnTo>
                <a:lnTo>
                  <a:pt x="2" y="112"/>
                </a:lnTo>
                <a:lnTo>
                  <a:pt x="0" y="110"/>
                </a:lnTo>
                <a:lnTo>
                  <a:pt x="0" y="110"/>
                </a:lnTo>
                <a:lnTo>
                  <a:pt x="0" y="110"/>
                </a:lnTo>
                <a:close/>
              </a:path>
            </a:pathLst>
          </a:custGeom>
          <a:solidFill>
            <a:schemeClr val="bg1">
              <a:lumMod val="85000"/>
            </a:schemeClr>
          </a:solidFill>
          <a:ln w="635" cap="rnd">
            <a:solidFill>
              <a:schemeClr val="bg1">
                <a:alpha val="17000"/>
              </a:schemeClr>
            </a:solidFill>
            <a:round/>
            <a:headEnd/>
            <a:tailEnd/>
          </a:ln>
        </p:spPr>
        <p:txBody>
          <a:bodyPr/>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07" name="Freeform 305"/>
          <p:cNvSpPr>
            <a:spLocks/>
          </p:cNvSpPr>
          <p:nvPr userDrawn="1"/>
        </p:nvSpPr>
        <p:spPr bwMode="auto">
          <a:xfrm>
            <a:off x="6075429" y="5650513"/>
            <a:ext cx="228012" cy="209628"/>
          </a:xfrm>
          <a:custGeom>
            <a:avLst/>
            <a:gdLst>
              <a:gd name="T0" fmla="*/ 0 w 112"/>
              <a:gd name="T1" fmla="*/ 104 h 121"/>
              <a:gd name="T2" fmla="*/ 0 w 112"/>
              <a:gd name="T3" fmla="*/ 102 h 121"/>
              <a:gd name="T4" fmla="*/ 4 w 112"/>
              <a:gd name="T5" fmla="*/ 100 h 121"/>
              <a:gd name="T6" fmla="*/ 8 w 112"/>
              <a:gd name="T7" fmla="*/ 94 h 121"/>
              <a:gd name="T8" fmla="*/ 8 w 112"/>
              <a:gd name="T9" fmla="*/ 93 h 121"/>
              <a:gd name="T10" fmla="*/ 10 w 112"/>
              <a:gd name="T11" fmla="*/ 87 h 121"/>
              <a:gd name="T12" fmla="*/ 10 w 112"/>
              <a:gd name="T13" fmla="*/ 85 h 121"/>
              <a:gd name="T14" fmla="*/ 15 w 112"/>
              <a:gd name="T15" fmla="*/ 81 h 121"/>
              <a:gd name="T16" fmla="*/ 19 w 112"/>
              <a:gd name="T17" fmla="*/ 76 h 121"/>
              <a:gd name="T18" fmla="*/ 23 w 112"/>
              <a:gd name="T19" fmla="*/ 70 h 121"/>
              <a:gd name="T20" fmla="*/ 25 w 112"/>
              <a:gd name="T21" fmla="*/ 70 h 121"/>
              <a:gd name="T22" fmla="*/ 31 w 112"/>
              <a:gd name="T23" fmla="*/ 68 h 121"/>
              <a:gd name="T24" fmla="*/ 42 w 112"/>
              <a:gd name="T25" fmla="*/ 60 h 121"/>
              <a:gd name="T26" fmla="*/ 48 w 112"/>
              <a:gd name="T27" fmla="*/ 55 h 121"/>
              <a:gd name="T28" fmla="*/ 49 w 112"/>
              <a:gd name="T29" fmla="*/ 51 h 121"/>
              <a:gd name="T30" fmla="*/ 61 w 112"/>
              <a:gd name="T31" fmla="*/ 45 h 121"/>
              <a:gd name="T32" fmla="*/ 65 w 112"/>
              <a:gd name="T33" fmla="*/ 38 h 121"/>
              <a:gd name="T34" fmla="*/ 68 w 112"/>
              <a:gd name="T35" fmla="*/ 30 h 121"/>
              <a:gd name="T36" fmla="*/ 70 w 112"/>
              <a:gd name="T37" fmla="*/ 28 h 121"/>
              <a:gd name="T38" fmla="*/ 72 w 112"/>
              <a:gd name="T39" fmla="*/ 23 h 121"/>
              <a:gd name="T40" fmla="*/ 82 w 112"/>
              <a:gd name="T41" fmla="*/ 9 h 121"/>
              <a:gd name="T42" fmla="*/ 89 w 112"/>
              <a:gd name="T43" fmla="*/ 0 h 121"/>
              <a:gd name="T44" fmla="*/ 93 w 112"/>
              <a:gd name="T45" fmla="*/ 15 h 121"/>
              <a:gd name="T46" fmla="*/ 104 w 112"/>
              <a:gd name="T47" fmla="*/ 9 h 121"/>
              <a:gd name="T48" fmla="*/ 112 w 112"/>
              <a:gd name="T49" fmla="*/ 13 h 121"/>
              <a:gd name="T50" fmla="*/ 108 w 112"/>
              <a:gd name="T51" fmla="*/ 25 h 121"/>
              <a:gd name="T52" fmla="*/ 108 w 112"/>
              <a:gd name="T53" fmla="*/ 26 h 121"/>
              <a:gd name="T54" fmla="*/ 106 w 112"/>
              <a:gd name="T55" fmla="*/ 30 h 121"/>
              <a:gd name="T56" fmla="*/ 102 w 112"/>
              <a:gd name="T57" fmla="*/ 32 h 121"/>
              <a:gd name="T58" fmla="*/ 101 w 112"/>
              <a:gd name="T59" fmla="*/ 36 h 121"/>
              <a:gd name="T60" fmla="*/ 101 w 112"/>
              <a:gd name="T61" fmla="*/ 40 h 121"/>
              <a:gd name="T62" fmla="*/ 97 w 112"/>
              <a:gd name="T63" fmla="*/ 43 h 121"/>
              <a:gd name="T64" fmla="*/ 89 w 112"/>
              <a:gd name="T65" fmla="*/ 55 h 121"/>
              <a:gd name="T66" fmla="*/ 93 w 112"/>
              <a:gd name="T67" fmla="*/ 68 h 121"/>
              <a:gd name="T68" fmla="*/ 82 w 112"/>
              <a:gd name="T69" fmla="*/ 68 h 121"/>
              <a:gd name="T70" fmla="*/ 78 w 112"/>
              <a:gd name="T71" fmla="*/ 70 h 121"/>
              <a:gd name="T72" fmla="*/ 70 w 112"/>
              <a:gd name="T73" fmla="*/ 72 h 121"/>
              <a:gd name="T74" fmla="*/ 68 w 112"/>
              <a:gd name="T75" fmla="*/ 81 h 121"/>
              <a:gd name="T76" fmla="*/ 63 w 112"/>
              <a:gd name="T77" fmla="*/ 91 h 121"/>
              <a:gd name="T78" fmla="*/ 59 w 112"/>
              <a:gd name="T79" fmla="*/ 102 h 121"/>
              <a:gd name="T80" fmla="*/ 48 w 112"/>
              <a:gd name="T81" fmla="*/ 113 h 121"/>
              <a:gd name="T82" fmla="*/ 32 w 112"/>
              <a:gd name="T83" fmla="*/ 119 h 121"/>
              <a:gd name="T84" fmla="*/ 32 w 112"/>
              <a:gd name="T85" fmla="*/ 119 h 121"/>
              <a:gd name="T86" fmla="*/ 27 w 112"/>
              <a:gd name="T87" fmla="*/ 119 h 121"/>
              <a:gd name="T88" fmla="*/ 17 w 112"/>
              <a:gd name="T89" fmla="*/ 113 h 121"/>
              <a:gd name="T90" fmla="*/ 8 w 112"/>
              <a:gd name="T91" fmla="*/ 113 h 121"/>
              <a:gd name="T92" fmla="*/ 0 w 112"/>
              <a:gd name="T93" fmla="*/ 110 h 121"/>
              <a:gd name="T94" fmla="*/ 0 w 112"/>
              <a:gd name="T95" fmla="*/ 110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12" h="121">
                <a:moveTo>
                  <a:pt x="0" y="110"/>
                </a:moveTo>
                <a:lnTo>
                  <a:pt x="0" y="104"/>
                </a:lnTo>
                <a:lnTo>
                  <a:pt x="0" y="104"/>
                </a:lnTo>
                <a:lnTo>
                  <a:pt x="0" y="102"/>
                </a:lnTo>
                <a:lnTo>
                  <a:pt x="4" y="100"/>
                </a:lnTo>
                <a:lnTo>
                  <a:pt x="4" y="100"/>
                </a:lnTo>
                <a:lnTo>
                  <a:pt x="6" y="96"/>
                </a:lnTo>
                <a:lnTo>
                  <a:pt x="8" y="94"/>
                </a:lnTo>
                <a:lnTo>
                  <a:pt x="8" y="93"/>
                </a:lnTo>
                <a:lnTo>
                  <a:pt x="8" y="93"/>
                </a:lnTo>
                <a:lnTo>
                  <a:pt x="8" y="89"/>
                </a:lnTo>
                <a:lnTo>
                  <a:pt x="10" y="87"/>
                </a:lnTo>
                <a:lnTo>
                  <a:pt x="10" y="85"/>
                </a:lnTo>
                <a:lnTo>
                  <a:pt x="10" y="85"/>
                </a:lnTo>
                <a:lnTo>
                  <a:pt x="15" y="81"/>
                </a:lnTo>
                <a:lnTo>
                  <a:pt x="15" y="81"/>
                </a:lnTo>
                <a:lnTo>
                  <a:pt x="19" y="76"/>
                </a:lnTo>
                <a:lnTo>
                  <a:pt x="19" y="76"/>
                </a:lnTo>
                <a:lnTo>
                  <a:pt x="21" y="72"/>
                </a:lnTo>
                <a:lnTo>
                  <a:pt x="23" y="70"/>
                </a:lnTo>
                <a:lnTo>
                  <a:pt x="25" y="70"/>
                </a:lnTo>
                <a:lnTo>
                  <a:pt x="25" y="70"/>
                </a:lnTo>
                <a:lnTo>
                  <a:pt x="27" y="68"/>
                </a:lnTo>
                <a:lnTo>
                  <a:pt x="31" y="68"/>
                </a:lnTo>
                <a:lnTo>
                  <a:pt x="32" y="66"/>
                </a:lnTo>
                <a:lnTo>
                  <a:pt x="42" y="60"/>
                </a:lnTo>
                <a:lnTo>
                  <a:pt x="42" y="60"/>
                </a:lnTo>
                <a:lnTo>
                  <a:pt x="48" y="55"/>
                </a:lnTo>
                <a:lnTo>
                  <a:pt x="48" y="55"/>
                </a:lnTo>
                <a:lnTo>
                  <a:pt x="49" y="51"/>
                </a:lnTo>
                <a:lnTo>
                  <a:pt x="55" y="51"/>
                </a:lnTo>
                <a:lnTo>
                  <a:pt x="61" y="45"/>
                </a:lnTo>
                <a:lnTo>
                  <a:pt x="65" y="38"/>
                </a:lnTo>
                <a:lnTo>
                  <a:pt x="65" y="38"/>
                </a:lnTo>
                <a:lnTo>
                  <a:pt x="66" y="36"/>
                </a:lnTo>
                <a:lnTo>
                  <a:pt x="68" y="30"/>
                </a:lnTo>
                <a:lnTo>
                  <a:pt x="68" y="30"/>
                </a:lnTo>
                <a:lnTo>
                  <a:pt x="70" y="28"/>
                </a:lnTo>
                <a:lnTo>
                  <a:pt x="70" y="25"/>
                </a:lnTo>
                <a:lnTo>
                  <a:pt x="72" y="23"/>
                </a:lnTo>
                <a:lnTo>
                  <a:pt x="78" y="17"/>
                </a:lnTo>
                <a:lnTo>
                  <a:pt x="82" y="9"/>
                </a:lnTo>
                <a:lnTo>
                  <a:pt x="83" y="6"/>
                </a:lnTo>
                <a:lnTo>
                  <a:pt x="89" y="0"/>
                </a:lnTo>
                <a:lnTo>
                  <a:pt x="93" y="6"/>
                </a:lnTo>
                <a:lnTo>
                  <a:pt x="93" y="15"/>
                </a:lnTo>
                <a:lnTo>
                  <a:pt x="101" y="15"/>
                </a:lnTo>
                <a:lnTo>
                  <a:pt x="104" y="9"/>
                </a:lnTo>
                <a:lnTo>
                  <a:pt x="106" y="6"/>
                </a:lnTo>
                <a:lnTo>
                  <a:pt x="112" y="13"/>
                </a:lnTo>
                <a:lnTo>
                  <a:pt x="104" y="19"/>
                </a:lnTo>
                <a:lnTo>
                  <a:pt x="108" y="25"/>
                </a:lnTo>
                <a:lnTo>
                  <a:pt x="108" y="25"/>
                </a:lnTo>
                <a:lnTo>
                  <a:pt x="108" y="26"/>
                </a:lnTo>
                <a:lnTo>
                  <a:pt x="108" y="28"/>
                </a:lnTo>
                <a:lnTo>
                  <a:pt x="106" y="30"/>
                </a:lnTo>
                <a:lnTo>
                  <a:pt x="106" y="30"/>
                </a:lnTo>
                <a:lnTo>
                  <a:pt x="102" y="32"/>
                </a:lnTo>
                <a:lnTo>
                  <a:pt x="101" y="34"/>
                </a:lnTo>
                <a:lnTo>
                  <a:pt x="101" y="36"/>
                </a:lnTo>
                <a:lnTo>
                  <a:pt x="101" y="36"/>
                </a:lnTo>
                <a:lnTo>
                  <a:pt x="101" y="40"/>
                </a:lnTo>
                <a:lnTo>
                  <a:pt x="101" y="42"/>
                </a:lnTo>
                <a:lnTo>
                  <a:pt x="97" y="43"/>
                </a:lnTo>
                <a:lnTo>
                  <a:pt x="93" y="49"/>
                </a:lnTo>
                <a:lnTo>
                  <a:pt x="89" y="55"/>
                </a:lnTo>
                <a:lnTo>
                  <a:pt x="93" y="60"/>
                </a:lnTo>
                <a:lnTo>
                  <a:pt x="93" y="68"/>
                </a:lnTo>
                <a:lnTo>
                  <a:pt x="87" y="68"/>
                </a:lnTo>
                <a:lnTo>
                  <a:pt x="82" y="68"/>
                </a:lnTo>
                <a:lnTo>
                  <a:pt x="82" y="68"/>
                </a:lnTo>
                <a:lnTo>
                  <a:pt x="78" y="70"/>
                </a:lnTo>
                <a:lnTo>
                  <a:pt x="74" y="72"/>
                </a:lnTo>
                <a:lnTo>
                  <a:pt x="70" y="72"/>
                </a:lnTo>
                <a:lnTo>
                  <a:pt x="68" y="74"/>
                </a:lnTo>
                <a:lnTo>
                  <a:pt x="68" y="81"/>
                </a:lnTo>
                <a:lnTo>
                  <a:pt x="66" y="83"/>
                </a:lnTo>
                <a:lnTo>
                  <a:pt x="63" y="91"/>
                </a:lnTo>
                <a:lnTo>
                  <a:pt x="59" y="96"/>
                </a:lnTo>
                <a:lnTo>
                  <a:pt x="59" y="102"/>
                </a:lnTo>
                <a:lnTo>
                  <a:pt x="51" y="110"/>
                </a:lnTo>
                <a:lnTo>
                  <a:pt x="48" y="113"/>
                </a:lnTo>
                <a:lnTo>
                  <a:pt x="40" y="121"/>
                </a:lnTo>
                <a:lnTo>
                  <a:pt x="32" y="119"/>
                </a:lnTo>
                <a:lnTo>
                  <a:pt x="32" y="119"/>
                </a:lnTo>
                <a:lnTo>
                  <a:pt x="32" y="119"/>
                </a:lnTo>
                <a:lnTo>
                  <a:pt x="27" y="119"/>
                </a:lnTo>
                <a:lnTo>
                  <a:pt x="27" y="119"/>
                </a:lnTo>
                <a:lnTo>
                  <a:pt x="21" y="119"/>
                </a:lnTo>
                <a:lnTo>
                  <a:pt x="17" y="113"/>
                </a:lnTo>
                <a:lnTo>
                  <a:pt x="12" y="113"/>
                </a:lnTo>
                <a:lnTo>
                  <a:pt x="8" y="113"/>
                </a:lnTo>
                <a:lnTo>
                  <a:pt x="2" y="112"/>
                </a:lnTo>
                <a:lnTo>
                  <a:pt x="0" y="110"/>
                </a:lnTo>
                <a:lnTo>
                  <a:pt x="0" y="110"/>
                </a:lnTo>
                <a:lnTo>
                  <a:pt x="0" y="110"/>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08" name="Freeform 306"/>
          <p:cNvSpPr>
            <a:spLocks/>
          </p:cNvSpPr>
          <p:nvPr userDrawn="1"/>
        </p:nvSpPr>
        <p:spPr bwMode="auto">
          <a:xfrm>
            <a:off x="6252543" y="5459942"/>
            <a:ext cx="168975" cy="220023"/>
          </a:xfrm>
          <a:custGeom>
            <a:avLst/>
            <a:gdLst>
              <a:gd name="T0" fmla="*/ 31 w 83"/>
              <a:gd name="T1" fmla="*/ 123 h 127"/>
              <a:gd name="T2" fmla="*/ 40 w 83"/>
              <a:gd name="T3" fmla="*/ 127 h 127"/>
              <a:gd name="T4" fmla="*/ 49 w 83"/>
              <a:gd name="T5" fmla="*/ 121 h 127"/>
              <a:gd name="T6" fmla="*/ 51 w 83"/>
              <a:gd name="T7" fmla="*/ 119 h 127"/>
              <a:gd name="T8" fmla="*/ 53 w 83"/>
              <a:gd name="T9" fmla="*/ 116 h 127"/>
              <a:gd name="T10" fmla="*/ 55 w 83"/>
              <a:gd name="T11" fmla="*/ 114 h 127"/>
              <a:gd name="T12" fmla="*/ 59 w 83"/>
              <a:gd name="T13" fmla="*/ 106 h 127"/>
              <a:gd name="T14" fmla="*/ 63 w 83"/>
              <a:gd name="T15" fmla="*/ 97 h 127"/>
              <a:gd name="T16" fmla="*/ 66 w 83"/>
              <a:gd name="T17" fmla="*/ 83 h 127"/>
              <a:gd name="T18" fmla="*/ 74 w 83"/>
              <a:gd name="T19" fmla="*/ 83 h 127"/>
              <a:gd name="T20" fmla="*/ 74 w 83"/>
              <a:gd name="T21" fmla="*/ 82 h 127"/>
              <a:gd name="T22" fmla="*/ 76 w 83"/>
              <a:gd name="T23" fmla="*/ 78 h 127"/>
              <a:gd name="T24" fmla="*/ 78 w 83"/>
              <a:gd name="T25" fmla="*/ 76 h 127"/>
              <a:gd name="T26" fmla="*/ 82 w 83"/>
              <a:gd name="T27" fmla="*/ 68 h 127"/>
              <a:gd name="T28" fmla="*/ 80 w 83"/>
              <a:gd name="T29" fmla="*/ 65 h 127"/>
              <a:gd name="T30" fmla="*/ 82 w 83"/>
              <a:gd name="T31" fmla="*/ 63 h 127"/>
              <a:gd name="T32" fmla="*/ 83 w 83"/>
              <a:gd name="T33" fmla="*/ 59 h 127"/>
              <a:gd name="T34" fmla="*/ 80 w 83"/>
              <a:gd name="T35" fmla="*/ 51 h 127"/>
              <a:gd name="T36" fmla="*/ 74 w 83"/>
              <a:gd name="T37" fmla="*/ 59 h 127"/>
              <a:gd name="T38" fmla="*/ 70 w 83"/>
              <a:gd name="T39" fmla="*/ 59 h 127"/>
              <a:gd name="T40" fmla="*/ 59 w 83"/>
              <a:gd name="T41" fmla="*/ 59 h 127"/>
              <a:gd name="T42" fmla="*/ 55 w 83"/>
              <a:gd name="T43" fmla="*/ 57 h 127"/>
              <a:gd name="T44" fmla="*/ 49 w 83"/>
              <a:gd name="T45" fmla="*/ 51 h 127"/>
              <a:gd name="T46" fmla="*/ 48 w 83"/>
              <a:gd name="T47" fmla="*/ 44 h 127"/>
              <a:gd name="T48" fmla="*/ 40 w 83"/>
              <a:gd name="T49" fmla="*/ 38 h 127"/>
              <a:gd name="T50" fmla="*/ 36 w 83"/>
              <a:gd name="T51" fmla="*/ 42 h 127"/>
              <a:gd name="T52" fmla="*/ 32 w 83"/>
              <a:gd name="T53" fmla="*/ 34 h 127"/>
              <a:gd name="T54" fmla="*/ 31 w 83"/>
              <a:gd name="T55" fmla="*/ 30 h 127"/>
              <a:gd name="T56" fmla="*/ 27 w 83"/>
              <a:gd name="T57" fmla="*/ 27 h 127"/>
              <a:gd name="T58" fmla="*/ 27 w 83"/>
              <a:gd name="T59" fmla="*/ 25 h 127"/>
              <a:gd name="T60" fmla="*/ 25 w 83"/>
              <a:gd name="T61" fmla="*/ 15 h 127"/>
              <a:gd name="T62" fmla="*/ 15 w 83"/>
              <a:gd name="T63" fmla="*/ 8 h 127"/>
              <a:gd name="T64" fmla="*/ 17 w 83"/>
              <a:gd name="T65" fmla="*/ 6 h 127"/>
              <a:gd name="T66" fmla="*/ 14 w 83"/>
              <a:gd name="T67" fmla="*/ 4 h 127"/>
              <a:gd name="T68" fmla="*/ 6 w 83"/>
              <a:gd name="T69" fmla="*/ 4 h 127"/>
              <a:gd name="T70" fmla="*/ 8 w 83"/>
              <a:gd name="T71" fmla="*/ 8 h 127"/>
              <a:gd name="T72" fmla="*/ 6 w 83"/>
              <a:gd name="T73" fmla="*/ 10 h 127"/>
              <a:gd name="T74" fmla="*/ 8 w 83"/>
              <a:gd name="T75" fmla="*/ 15 h 127"/>
              <a:gd name="T76" fmla="*/ 10 w 83"/>
              <a:gd name="T77" fmla="*/ 19 h 127"/>
              <a:gd name="T78" fmla="*/ 15 w 83"/>
              <a:gd name="T79" fmla="*/ 27 h 127"/>
              <a:gd name="T80" fmla="*/ 23 w 83"/>
              <a:gd name="T81" fmla="*/ 36 h 127"/>
              <a:gd name="T82" fmla="*/ 27 w 83"/>
              <a:gd name="T83" fmla="*/ 42 h 127"/>
              <a:gd name="T84" fmla="*/ 29 w 83"/>
              <a:gd name="T85" fmla="*/ 53 h 127"/>
              <a:gd name="T86" fmla="*/ 31 w 83"/>
              <a:gd name="T87" fmla="*/ 68 h 127"/>
              <a:gd name="T88" fmla="*/ 27 w 83"/>
              <a:gd name="T89" fmla="*/ 83 h 127"/>
              <a:gd name="T90" fmla="*/ 21 w 83"/>
              <a:gd name="T91" fmla="*/ 85 h 127"/>
              <a:gd name="T92" fmla="*/ 23 w 83"/>
              <a:gd name="T93" fmla="*/ 89 h 127"/>
              <a:gd name="T94" fmla="*/ 25 w 83"/>
              <a:gd name="T95" fmla="*/ 93 h 127"/>
              <a:gd name="T96" fmla="*/ 29 w 83"/>
              <a:gd name="T97" fmla="*/ 95 h 127"/>
              <a:gd name="T98" fmla="*/ 32 w 83"/>
              <a:gd name="T99" fmla="*/ 99 h 127"/>
              <a:gd name="T100" fmla="*/ 36 w 83"/>
              <a:gd name="T101" fmla="*/ 104 h 127"/>
              <a:gd name="T102" fmla="*/ 36 w 83"/>
              <a:gd name="T103" fmla="*/ 117 h 127"/>
              <a:gd name="T104" fmla="*/ 31 w 83"/>
              <a:gd name="T105" fmla="*/ 123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3" h="127">
                <a:moveTo>
                  <a:pt x="31" y="123"/>
                </a:moveTo>
                <a:lnTo>
                  <a:pt x="31" y="123"/>
                </a:lnTo>
                <a:lnTo>
                  <a:pt x="32" y="125"/>
                </a:lnTo>
                <a:lnTo>
                  <a:pt x="40" y="127"/>
                </a:lnTo>
                <a:lnTo>
                  <a:pt x="44" y="127"/>
                </a:lnTo>
                <a:lnTo>
                  <a:pt x="49" y="121"/>
                </a:lnTo>
                <a:lnTo>
                  <a:pt x="49" y="121"/>
                </a:lnTo>
                <a:lnTo>
                  <a:pt x="51" y="119"/>
                </a:lnTo>
                <a:lnTo>
                  <a:pt x="53" y="116"/>
                </a:lnTo>
                <a:lnTo>
                  <a:pt x="53" y="116"/>
                </a:lnTo>
                <a:lnTo>
                  <a:pt x="55" y="114"/>
                </a:lnTo>
                <a:lnTo>
                  <a:pt x="55" y="114"/>
                </a:lnTo>
                <a:lnTo>
                  <a:pt x="59" y="106"/>
                </a:lnTo>
                <a:lnTo>
                  <a:pt x="59" y="106"/>
                </a:lnTo>
                <a:lnTo>
                  <a:pt x="63" y="102"/>
                </a:lnTo>
                <a:lnTo>
                  <a:pt x="63" y="97"/>
                </a:lnTo>
                <a:lnTo>
                  <a:pt x="63" y="89"/>
                </a:lnTo>
                <a:lnTo>
                  <a:pt x="66" y="83"/>
                </a:lnTo>
                <a:lnTo>
                  <a:pt x="68" y="83"/>
                </a:lnTo>
                <a:lnTo>
                  <a:pt x="74" y="83"/>
                </a:lnTo>
                <a:lnTo>
                  <a:pt x="74" y="83"/>
                </a:lnTo>
                <a:lnTo>
                  <a:pt x="74" y="82"/>
                </a:lnTo>
                <a:lnTo>
                  <a:pt x="74" y="80"/>
                </a:lnTo>
                <a:lnTo>
                  <a:pt x="76" y="78"/>
                </a:lnTo>
                <a:lnTo>
                  <a:pt x="76" y="78"/>
                </a:lnTo>
                <a:lnTo>
                  <a:pt x="78" y="76"/>
                </a:lnTo>
                <a:lnTo>
                  <a:pt x="82" y="68"/>
                </a:lnTo>
                <a:lnTo>
                  <a:pt x="82" y="68"/>
                </a:lnTo>
                <a:lnTo>
                  <a:pt x="80" y="66"/>
                </a:lnTo>
                <a:lnTo>
                  <a:pt x="80" y="65"/>
                </a:lnTo>
                <a:lnTo>
                  <a:pt x="82" y="63"/>
                </a:lnTo>
                <a:lnTo>
                  <a:pt x="82" y="63"/>
                </a:lnTo>
                <a:lnTo>
                  <a:pt x="82" y="61"/>
                </a:lnTo>
                <a:lnTo>
                  <a:pt x="83" y="59"/>
                </a:lnTo>
                <a:lnTo>
                  <a:pt x="83" y="55"/>
                </a:lnTo>
                <a:lnTo>
                  <a:pt x="80" y="51"/>
                </a:lnTo>
                <a:lnTo>
                  <a:pt x="74" y="59"/>
                </a:lnTo>
                <a:lnTo>
                  <a:pt x="74" y="59"/>
                </a:lnTo>
                <a:lnTo>
                  <a:pt x="70" y="59"/>
                </a:lnTo>
                <a:lnTo>
                  <a:pt x="70" y="59"/>
                </a:lnTo>
                <a:lnTo>
                  <a:pt x="59" y="59"/>
                </a:lnTo>
                <a:lnTo>
                  <a:pt x="59" y="59"/>
                </a:lnTo>
                <a:lnTo>
                  <a:pt x="57" y="59"/>
                </a:lnTo>
                <a:lnTo>
                  <a:pt x="55" y="57"/>
                </a:lnTo>
                <a:lnTo>
                  <a:pt x="53" y="55"/>
                </a:lnTo>
                <a:lnTo>
                  <a:pt x="49" y="51"/>
                </a:lnTo>
                <a:lnTo>
                  <a:pt x="48" y="49"/>
                </a:lnTo>
                <a:lnTo>
                  <a:pt x="48" y="44"/>
                </a:lnTo>
                <a:lnTo>
                  <a:pt x="44" y="40"/>
                </a:lnTo>
                <a:lnTo>
                  <a:pt x="40" y="38"/>
                </a:lnTo>
                <a:lnTo>
                  <a:pt x="40" y="46"/>
                </a:lnTo>
                <a:lnTo>
                  <a:pt x="36" y="42"/>
                </a:lnTo>
                <a:lnTo>
                  <a:pt x="34" y="40"/>
                </a:lnTo>
                <a:lnTo>
                  <a:pt x="32" y="34"/>
                </a:lnTo>
                <a:lnTo>
                  <a:pt x="31" y="30"/>
                </a:lnTo>
                <a:lnTo>
                  <a:pt x="31" y="30"/>
                </a:lnTo>
                <a:lnTo>
                  <a:pt x="29" y="29"/>
                </a:lnTo>
                <a:lnTo>
                  <a:pt x="27" y="27"/>
                </a:lnTo>
                <a:lnTo>
                  <a:pt x="27" y="25"/>
                </a:lnTo>
                <a:lnTo>
                  <a:pt x="27" y="25"/>
                </a:lnTo>
                <a:lnTo>
                  <a:pt x="27" y="19"/>
                </a:lnTo>
                <a:lnTo>
                  <a:pt x="25" y="15"/>
                </a:lnTo>
                <a:lnTo>
                  <a:pt x="21" y="10"/>
                </a:lnTo>
                <a:lnTo>
                  <a:pt x="15" y="8"/>
                </a:lnTo>
                <a:lnTo>
                  <a:pt x="15" y="8"/>
                </a:lnTo>
                <a:lnTo>
                  <a:pt x="17" y="6"/>
                </a:lnTo>
                <a:lnTo>
                  <a:pt x="15" y="4"/>
                </a:lnTo>
                <a:lnTo>
                  <a:pt x="14" y="4"/>
                </a:lnTo>
                <a:lnTo>
                  <a:pt x="14" y="4"/>
                </a:lnTo>
                <a:lnTo>
                  <a:pt x="6" y="4"/>
                </a:lnTo>
                <a:lnTo>
                  <a:pt x="0" y="0"/>
                </a:lnTo>
                <a:lnTo>
                  <a:pt x="8" y="8"/>
                </a:lnTo>
                <a:lnTo>
                  <a:pt x="8" y="8"/>
                </a:lnTo>
                <a:lnTo>
                  <a:pt x="6" y="10"/>
                </a:lnTo>
                <a:lnTo>
                  <a:pt x="6" y="13"/>
                </a:lnTo>
                <a:lnTo>
                  <a:pt x="8" y="15"/>
                </a:lnTo>
                <a:lnTo>
                  <a:pt x="8" y="15"/>
                </a:lnTo>
                <a:lnTo>
                  <a:pt x="10" y="19"/>
                </a:lnTo>
                <a:lnTo>
                  <a:pt x="14" y="23"/>
                </a:lnTo>
                <a:lnTo>
                  <a:pt x="15" y="27"/>
                </a:lnTo>
                <a:lnTo>
                  <a:pt x="21" y="32"/>
                </a:lnTo>
                <a:lnTo>
                  <a:pt x="23" y="36"/>
                </a:lnTo>
                <a:lnTo>
                  <a:pt x="27" y="32"/>
                </a:lnTo>
                <a:lnTo>
                  <a:pt x="27" y="42"/>
                </a:lnTo>
                <a:lnTo>
                  <a:pt x="32" y="49"/>
                </a:lnTo>
                <a:lnTo>
                  <a:pt x="29" y="53"/>
                </a:lnTo>
                <a:lnTo>
                  <a:pt x="31" y="61"/>
                </a:lnTo>
                <a:lnTo>
                  <a:pt x="31" y="68"/>
                </a:lnTo>
                <a:lnTo>
                  <a:pt x="27" y="76"/>
                </a:lnTo>
                <a:lnTo>
                  <a:pt x="27" y="83"/>
                </a:lnTo>
                <a:lnTo>
                  <a:pt x="21" y="83"/>
                </a:lnTo>
                <a:lnTo>
                  <a:pt x="21" y="85"/>
                </a:lnTo>
                <a:lnTo>
                  <a:pt x="21" y="85"/>
                </a:lnTo>
                <a:lnTo>
                  <a:pt x="23" y="89"/>
                </a:lnTo>
                <a:lnTo>
                  <a:pt x="23" y="89"/>
                </a:lnTo>
                <a:lnTo>
                  <a:pt x="25" y="93"/>
                </a:lnTo>
                <a:lnTo>
                  <a:pt x="25" y="93"/>
                </a:lnTo>
                <a:lnTo>
                  <a:pt x="29" y="95"/>
                </a:lnTo>
                <a:lnTo>
                  <a:pt x="31" y="97"/>
                </a:lnTo>
                <a:lnTo>
                  <a:pt x="32" y="99"/>
                </a:lnTo>
                <a:lnTo>
                  <a:pt x="36" y="100"/>
                </a:lnTo>
                <a:lnTo>
                  <a:pt x="36" y="104"/>
                </a:lnTo>
                <a:lnTo>
                  <a:pt x="40" y="112"/>
                </a:lnTo>
                <a:lnTo>
                  <a:pt x="36" y="117"/>
                </a:lnTo>
                <a:lnTo>
                  <a:pt x="31" y="123"/>
                </a:lnTo>
                <a:lnTo>
                  <a:pt x="31" y="123"/>
                </a:lnTo>
                <a:lnTo>
                  <a:pt x="31" y="123"/>
                </a:lnTo>
                <a:close/>
              </a:path>
            </a:pathLst>
          </a:custGeom>
          <a:solidFill>
            <a:schemeClr val="bg1">
              <a:lumMod val="85000"/>
            </a:schemeClr>
          </a:solidFill>
          <a:ln w="635" cap="rnd">
            <a:solidFill>
              <a:schemeClr val="bg1">
                <a:alpha val="17000"/>
              </a:schemeClr>
            </a:solidFill>
            <a:round/>
            <a:headEnd/>
            <a:tailEnd/>
          </a:ln>
        </p:spPr>
        <p:txBody>
          <a:bodyPr/>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09" name="Freeform 307"/>
          <p:cNvSpPr>
            <a:spLocks/>
          </p:cNvSpPr>
          <p:nvPr userDrawn="1"/>
        </p:nvSpPr>
        <p:spPr bwMode="auto">
          <a:xfrm>
            <a:off x="6252543" y="5459942"/>
            <a:ext cx="168975" cy="220023"/>
          </a:xfrm>
          <a:custGeom>
            <a:avLst/>
            <a:gdLst>
              <a:gd name="T0" fmla="*/ 31 w 83"/>
              <a:gd name="T1" fmla="*/ 123 h 127"/>
              <a:gd name="T2" fmla="*/ 40 w 83"/>
              <a:gd name="T3" fmla="*/ 127 h 127"/>
              <a:gd name="T4" fmla="*/ 49 w 83"/>
              <a:gd name="T5" fmla="*/ 121 h 127"/>
              <a:gd name="T6" fmla="*/ 51 w 83"/>
              <a:gd name="T7" fmla="*/ 119 h 127"/>
              <a:gd name="T8" fmla="*/ 53 w 83"/>
              <a:gd name="T9" fmla="*/ 116 h 127"/>
              <a:gd name="T10" fmla="*/ 55 w 83"/>
              <a:gd name="T11" fmla="*/ 114 h 127"/>
              <a:gd name="T12" fmla="*/ 59 w 83"/>
              <a:gd name="T13" fmla="*/ 106 h 127"/>
              <a:gd name="T14" fmla="*/ 63 w 83"/>
              <a:gd name="T15" fmla="*/ 97 h 127"/>
              <a:gd name="T16" fmla="*/ 66 w 83"/>
              <a:gd name="T17" fmla="*/ 83 h 127"/>
              <a:gd name="T18" fmla="*/ 74 w 83"/>
              <a:gd name="T19" fmla="*/ 83 h 127"/>
              <a:gd name="T20" fmla="*/ 74 w 83"/>
              <a:gd name="T21" fmla="*/ 82 h 127"/>
              <a:gd name="T22" fmla="*/ 76 w 83"/>
              <a:gd name="T23" fmla="*/ 78 h 127"/>
              <a:gd name="T24" fmla="*/ 78 w 83"/>
              <a:gd name="T25" fmla="*/ 76 h 127"/>
              <a:gd name="T26" fmla="*/ 82 w 83"/>
              <a:gd name="T27" fmla="*/ 68 h 127"/>
              <a:gd name="T28" fmla="*/ 80 w 83"/>
              <a:gd name="T29" fmla="*/ 65 h 127"/>
              <a:gd name="T30" fmla="*/ 82 w 83"/>
              <a:gd name="T31" fmla="*/ 63 h 127"/>
              <a:gd name="T32" fmla="*/ 83 w 83"/>
              <a:gd name="T33" fmla="*/ 59 h 127"/>
              <a:gd name="T34" fmla="*/ 80 w 83"/>
              <a:gd name="T35" fmla="*/ 51 h 127"/>
              <a:gd name="T36" fmla="*/ 74 w 83"/>
              <a:gd name="T37" fmla="*/ 59 h 127"/>
              <a:gd name="T38" fmla="*/ 70 w 83"/>
              <a:gd name="T39" fmla="*/ 59 h 127"/>
              <a:gd name="T40" fmla="*/ 59 w 83"/>
              <a:gd name="T41" fmla="*/ 59 h 127"/>
              <a:gd name="T42" fmla="*/ 55 w 83"/>
              <a:gd name="T43" fmla="*/ 57 h 127"/>
              <a:gd name="T44" fmla="*/ 49 w 83"/>
              <a:gd name="T45" fmla="*/ 51 h 127"/>
              <a:gd name="T46" fmla="*/ 48 w 83"/>
              <a:gd name="T47" fmla="*/ 44 h 127"/>
              <a:gd name="T48" fmla="*/ 40 w 83"/>
              <a:gd name="T49" fmla="*/ 38 h 127"/>
              <a:gd name="T50" fmla="*/ 36 w 83"/>
              <a:gd name="T51" fmla="*/ 42 h 127"/>
              <a:gd name="T52" fmla="*/ 32 w 83"/>
              <a:gd name="T53" fmla="*/ 34 h 127"/>
              <a:gd name="T54" fmla="*/ 31 w 83"/>
              <a:gd name="T55" fmla="*/ 30 h 127"/>
              <a:gd name="T56" fmla="*/ 27 w 83"/>
              <a:gd name="T57" fmla="*/ 27 h 127"/>
              <a:gd name="T58" fmla="*/ 27 w 83"/>
              <a:gd name="T59" fmla="*/ 25 h 127"/>
              <a:gd name="T60" fmla="*/ 25 w 83"/>
              <a:gd name="T61" fmla="*/ 15 h 127"/>
              <a:gd name="T62" fmla="*/ 15 w 83"/>
              <a:gd name="T63" fmla="*/ 8 h 127"/>
              <a:gd name="T64" fmla="*/ 17 w 83"/>
              <a:gd name="T65" fmla="*/ 6 h 127"/>
              <a:gd name="T66" fmla="*/ 14 w 83"/>
              <a:gd name="T67" fmla="*/ 4 h 127"/>
              <a:gd name="T68" fmla="*/ 6 w 83"/>
              <a:gd name="T69" fmla="*/ 4 h 127"/>
              <a:gd name="T70" fmla="*/ 8 w 83"/>
              <a:gd name="T71" fmla="*/ 8 h 127"/>
              <a:gd name="T72" fmla="*/ 6 w 83"/>
              <a:gd name="T73" fmla="*/ 10 h 127"/>
              <a:gd name="T74" fmla="*/ 8 w 83"/>
              <a:gd name="T75" fmla="*/ 15 h 127"/>
              <a:gd name="T76" fmla="*/ 10 w 83"/>
              <a:gd name="T77" fmla="*/ 19 h 127"/>
              <a:gd name="T78" fmla="*/ 15 w 83"/>
              <a:gd name="T79" fmla="*/ 27 h 127"/>
              <a:gd name="T80" fmla="*/ 23 w 83"/>
              <a:gd name="T81" fmla="*/ 36 h 127"/>
              <a:gd name="T82" fmla="*/ 27 w 83"/>
              <a:gd name="T83" fmla="*/ 42 h 127"/>
              <a:gd name="T84" fmla="*/ 29 w 83"/>
              <a:gd name="T85" fmla="*/ 53 h 127"/>
              <a:gd name="T86" fmla="*/ 31 w 83"/>
              <a:gd name="T87" fmla="*/ 68 h 127"/>
              <a:gd name="T88" fmla="*/ 27 w 83"/>
              <a:gd name="T89" fmla="*/ 83 h 127"/>
              <a:gd name="T90" fmla="*/ 21 w 83"/>
              <a:gd name="T91" fmla="*/ 85 h 127"/>
              <a:gd name="T92" fmla="*/ 23 w 83"/>
              <a:gd name="T93" fmla="*/ 89 h 127"/>
              <a:gd name="T94" fmla="*/ 25 w 83"/>
              <a:gd name="T95" fmla="*/ 93 h 127"/>
              <a:gd name="T96" fmla="*/ 29 w 83"/>
              <a:gd name="T97" fmla="*/ 95 h 127"/>
              <a:gd name="T98" fmla="*/ 32 w 83"/>
              <a:gd name="T99" fmla="*/ 99 h 127"/>
              <a:gd name="T100" fmla="*/ 36 w 83"/>
              <a:gd name="T101" fmla="*/ 104 h 127"/>
              <a:gd name="T102" fmla="*/ 36 w 83"/>
              <a:gd name="T103" fmla="*/ 117 h 127"/>
              <a:gd name="T104" fmla="*/ 31 w 83"/>
              <a:gd name="T105" fmla="*/ 123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3" h="127">
                <a:moveTo>
                  <a:pt x="31" y="123"/>
                </a:moveTo>
                <a:lnTo>
                  <a:pt x="31" y="123"/>
                </a:lnTo>
                <a:lnTo>
                  <a:pt x="32" y="125"/>
                </a:lnTo>
                <a:lnTo>
                  <a:pt x="40" y="127"/>
                </a:lnTo>
                <a:lnTo>
                  <a:pt x="44" y="127"/>
                </a:lnTo>
                <a:lnTo>
                  <a:pt x="49" y="121"/>
                </a:lnTo>
                <a:lnTo>
                  <a:pt x="49" y="121"/>
                </a:lnTo>
                <a:lnTo>
                  <a:pt x="51" y="119"/>
                </a:lnTo>
                <a:lnTo>
                  <a:pt x="53" y="116"/>
                </a:lnTo>
                <a:lnTo>
                  <a:pt x="53" y="116"/>
                </a:lnTo>
                <a:lnTo>
                  <a:pt x="55" y="114"/>
                </a:lnTo>
                <a:lnTo>
                  <a:pt x="55" y="114"/>
                </a:lnTo>
                <a:lnTo>
                  <a:pt x="59" y="106"/>
                </a:lnTo>
                <a:lnTo>
                  <a:pt x="59" y="106"/>
                </a:lnTo>
                <a:lnTo>
                  <a:pt x="63" y="102"/>
                </a:lnTo>
                <a:lnTo>
                  <a:pt x="63" y="97"/>
                </a:lnTo>
                <a:lnTo>
                  <a:pt x="63" y="89"/>
                </a:lnTo>
                <a:lnTo>
                  <a:pt x="66" y="83"/>
                </a:lnTo>
                <a:lnTo>
                  <a:pt x="68" y="83"/>
                </a:lnTo>
                <a:lnTo>
                  <a:pt x="74" y="83"/>
                </a:lnTo>
                <a:lnTo>
                  <a:pt x="74" y="83"/>
                </a:lnTo>
                <a:lnTo>
                  <a:pt x="74" y="82"/>
                </a:lnTo>
                <a:lnTo>
                  <a:pt x="74" y="80"/>
                </a:lnTo>
                <a:lnTo>
                  <a:pt x="76" y="78"/>
                </a:lnTo>
                <a:lnTo>
                  <a:pt x="76" y="78"/>
                </a:lnTo>
                <a:lnTo>
                  <a:pt x="78" y="76"/>
                </a:lnTo>
                <a:lnTo>
                  <a:pt x="82" y="68"/>
                </a:lnTo>
                <a:lnTo>
                  <a:pt x="82" y="68"/>
                </a:lnTo>
                <a:lnTo>
                  <a:pt x="80" y="66"/>
                </a:lnTo>
                <a:lnTo>
                  <a:pt x="80" y="65"/>
                </a:lnTo>
                <a:lnTo>
                  <a:pt x="82" y="63"/>
                </a:lnTo>
                <a:lnTo>
                  <a:pt x="82" y="63"/>
                </a:lnTo>
                <a:lnTo>
                  <a:pt x="82" y="61"/>
                </a:lnTo>
                <a:lnTo>
                  <a:pt x="83" y="59"/>
                </a:lnTo>
                <a:lnTo>
                  <a:pt x="83" y="55"/>
                </a:lnTo>
                <a:lnTo>
                  <a:pt x="80" y="51"/>
                </a:lnTo>
                <a:lnTo>
                  <a:pt x="74" y="59"/>
                </a:lnTo>
                <a:lnTo>
                  <a:pt x="74" y="59"/>
                </a:lnTo>
                <a:lnTo>
                  <a:pt x="70" y="59"/>
                </a:lnTo>
                <a:lnTo>
                  <a:pt x="70" y="59"/>
                </a:lnTo>
                <a:lnTo>
                  <a:pt x="59" y="59"/>
                </a:lnTo>
                <a:lnTo>
                  <a:pt x="59" y="59"/>
                </a:lnTo>
                <a:lnTo>
                  <a:pt x="57" y="59"/>
                </a:lnTo>
                <a:lnTo>
                  <a:pt x="55" y="57"/>
                </a:lnTo>
                <a:lnTo>
                  <a:pt x="53" y="55"/>
                </a:lnTo>
                <a:lnTo>
                  <a:pt x="49" y="51"/>
                </a:lnTo>
                <a:lnTo>
                  <a:pt x="48" y="49"/>
                </a:lnTo>
                <a:lnTo>
                  <a:pt x="48" y="44"/>
                </a:lnTo>
                <a:lnTo>
                  <a:pt x="44" y="40"/>
                </a:lnTo>
                <a:lnTo>
                  <a:pt x="40" y="38"/>
                </a:lnTo>
                <a:lnTo>
                  <a:pt x="40" y="46"/>
                </a:lnTo>
                <a:lnTo>
                  <a:pt x="36" y="42"/>
                </a:lnTo>
                <a:lnTo>
                  <a:pt x="34" y="40"/>
                </a:lnTo>
                <a:lnTo>
                  <a:pt x="32" y="34"/>
                </a:lnTo>
                <a:lnTo>
                  <a:pt x="31" y="30"/>
                </a:lnTo>
                <a:lnTo>
                  <a:pt x="31" y="30"/>
                </a:lnTo>
                <a:lnTo>
                  <a:pt x="29" y="29"/>
                </a:lnTo>
                <a:lnTo>
                  <a:pt x="27" y="27"/>
                </a:lnTo>
                <a:lnTo>
                  <a:pt x="27" y="25"/>
                </a:lnTo>
                <a:lnTo>
                  <a:pt x="27" y="25"/>
                </a:lnTo>
                <a:lnTo>
                  <a:pt x="27" y="19"/>
                </a:lnTo>
                <a:lnTo>
                  <a:pt x="25" y="15"/>
                </a:lnTo>
                <a:lnTo>
                  <a:pt x="21" y="10"/>
                </a:lnTo>
                <a:lnTo>
                  <a:pt x="15" y="8"/>
                </a:lnTo>
                <a:lnTo>
                  <a:pt x="15" y="8"/>
                </a:lnTo>
                <a:lnTo>
                  <a:pt x="17" y="6"/>
                </a:lnTo>
                <a:lnTo>
                  <a:pt x="15" y="4"/>
                </a:lnTo>
                <a:lnTo>
                  <a:pt x="14" y="4"/>
                </a:lnTo>
                <a:lnTo>
                  <a:pt x="14" y="4"/>
                </a:lnTo>
                <a:lnTo>
                  <a:pt x="6" y="4"/>
                </a:lnTo>
                <a:lnTo>
                  <a:pt x="0" y="0"/>
                </a:lnTo>
                <a:lnTo>
                  <a:pt x="8" y="8"/>
                </a:lnTo>
                <a:lnTo>
                  <a:pt x="8" y="8"/>
                </a:lnTo>
                <a:lnTo>
                  <a:pt x="6" y="10"/>
                </a:lnTo>
                <a:lnTo>
                  <a:pt x="6" y="13"/>
                </a:lnTo>
                <a:lnTo>
                  <a:pt x="8" y="15"/>
                </a:lnTo>
                <a:lnTo>
                  <a:pt x="8" y="15"/>
                </a:lnTo>
                <a:lnTo>
                  <a:pt x="10" y="19"/>
                </a:lnTo>
                <a:lnTo>
                  <a:pt x="14" y="23"/>
                </a:lnTo>
                <a:lnTo>
                  <a:pt x="15" y="27"/>
                </a:lnTo>
                <a:lnTo>
                  <a:pt x="21" y="32"/>
                </a:lnTo>
                <a:lnTo>
                  <a:pt x="23" y="36"/>
                </a:lnTo>
                <a:lnTo>
                  <a:pt x="27" y="32"/>
                </a:lnTo>
                <a:lnTo>
                  <a:pt x="27" y="42"/>
                </a:lnTo>
                <a:lnTo>
                  <a:pt x="32" y="49"/>
                </a:lnTo>
                <a:lnTo>
                  <a:pt x="29" y="53"/>
                </a:lnTo>
                <a:lnTo>
                  <a:pt x="31" y="61"/>
                </a:lnTo>
                <a:lnTo>
                  <a:pt x="31" y="68"/>
                </a:lnTo>
                <a:lnTo>
                  <a:pt x="27" y="76"/>
                </a:lnTo>
                <a:lnTo>
                  <a:pt x="27" y="83"/>
                </a:lnTo>
                <a:lnTo>
                  <a:pt x="21" y="83"/>
                </a:lnTo>
                <a:lnTo>
                  <a:pt x="21" y="85"/>
                </a:lnTo>
                <a:lnTo>
                  <a:pt x="21" y="85"/>
                </a:lnTo>
                <a:lnTo>
                  <a:pt x="23" y="89"/>
                </a:lnTo>
                <a:lnTo>
                  <a:pt x="23" y="89"/>
                </a:lnTo>
                <a:lnTo>
                  <a:pt x="25" y="93"/>
                </a:lnTo>
                <a:lnTo>
                  <a:pt x="25" y="93"/>
                </a:lnTo>
                <a:lnTo>
                  <a:pt x="29" y="95"/>
                </a:lnTo>
                <a:lnTo>
                  <a:pt x="31" y="97"/>
                </a:lnTo>
                <a:lnTo>
                  <a:pt x="32" y="99"/>
                </a:lnTo>
                <a:lnTo>
                  <a:pt x="36" y="100"/>
                </a:lnTo>
                <a:lnTo>
                  <a:pt x="36" y="104"/>
                </a:lnTo>
                <a:lnTo>
                  <a:pt x="40" y="112"/>
                </a:lnTo>
                <a:lnTo>
                  <a:pt x="36" y="117"/>
                </a:lnTo>
                <a:lnTo>
                  <a:pt x="31" y="123"/>
                </a:lnTo>
                <a:lnTo>
                  <a:pt x="31" y="123"/>
                </a:lnTo>
                <a:lnTo>
                  <a:pt x="31" y="123"/>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10" name="Freeform 308"/>
          <p:cNvSpPr>
            <a:spLocks/>
          </p:cNvSpPr>
          <p:nvPr userDrawn="1"/>
        </p:nvSpPr>
        <p:spPr bwMode="auto">
          <a:xfrm>
            <a:off x="2545315" y="3219870"/>
            <a:ext cx="89576" cy="71031"/>
          </a:xfrm>
          <a:custGeom>
            <a:avLst/>
            <a:gdLst>
              <a:gd name="T0" fmla="*/ 15 w 44"/>
              <a:gd name="T1" fmla="*/ 24 h 41"/>
              <a:gd name="T2" fmla="*/ 4 w 44"/>
              <a:gd name="T3" fmla="*/ 18 h 41"/>
              <a:gd name="T4" fmla="*/ 0 w 44"/>
              <a:gd name="T5" fmla="*/ 1 h 41"/>
              <a:gd name="T6" fmla="*/ 21 w 44"/>
              <a:gd name="T7" fmla="*/ 0 h 41"/>
              <a:gd name="T8" fmla="*/ 28 w 44"/>
              <a:gd name="T9" fmla="*/ 7 h 41"/>
              <a:gd name="T10" fmla="*/ 30 w 44"/>
              <a:gd name="T11" fmla="*/ 15 h 41"/>
              <a:gd name="T12" fmla="*/ 42 w 44"/>
              <a:gd name="T13" fmla="*/ 26 h 41"/>
              <a:gd name="T14" fmla="*/ 44 w 44"/>
              <a:gd name="T15" fmla="*/ 41 h 41"/>
              <a:gd name="T16" fmla="*/ 30 w 44"/>
              <a:gd name="T17" fmla="*/ 41 h 41"/>
              <a:gd name="T18" fmla="*/ 23 w 44"/>
              <a:gd name="T19" fmla="*/ 34 h 41"/>
              <a:gd name="T20" fmla="*/ 15 w 44"/>
              <a:gd name="T21" fmla="*/ 24 h 41"/>
              <a:gd name="T22" fmla="*/ 15 w 44"/>
              <a:gd name="T23" fmla="*/ 24 h 41"/>
              <a:gd name="T24" fmla="*/ 15 w 44"/>
              <a:gd name="T25" fmla="*/ 24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41">
                <a:moveTo>
                  <a:pt x="15" y="24"/>
                </a:moveTo>
                <a:lnTo>
                  <a:pt x="4" y="18"/>
                </a:lnTo>
                <a:lnTo>
                  <a:pt x="0" y="1"/>
                </a:lnTo>
                <a:lnTo>
                  <a:pt x="21" y="0"/>
                </a:lnTo>
                <a:lnTo>
                  <a:pt x="28" y="7"/>
                </a:lnTo>
                <a:lnTo>
                  <a:pt x="30" y="15"/>
                </a:lnTo>
                <a:lnTo>
                  <a:pt x="42" y="26"/>
                </a:lnTo>
                <a:lnTo>
                  <a:pt x="44" y="41"/>
                </a:lnTo>
                <a:lnTo>
                  <a:pt x="30" y="41"/>
                </a:lnTo>
                <a:lnTo>
                  <a:pt x="23" y="34"/>
                </a:lnTo>
                <a:lnTo>
                  <a:pt x="15" y="24"/>
                </a:lnTo>
                <a:lnTo>
                  <a:pt x="15" y="24"/>
                </a:lnTo>
                <a:lnTo>
                  <a:pt x="15" y="24"/>
                </a:lnTo>
                <a:close/>
              </a:path>
            </a:pathLst>
          </a:custGeom>
          <a:solidFill>
            <a:schemeClr val="bg1">
              <a:lumMod val="85000"/>
            </a:schemeClr>
          </a:solidFill>
          <a:ln w="635" cap="rnd">
            <a:solidFill>
              <a:schemeClr val="bg1">
                <a:alpha val="17000"/>
              </a:schemeClr>
            </a:solidFill>
            <a:round/>
            <a:headEnd/>
            <a:tailEnd/>
          </a:ln>
        </p:spPr>
        <p:txBody>
          <a:bodyPr/>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11" name="Freeform 309"/>
          <p:cNvSpPr>
            <a:spLocks/>
          </p:cNvSpPr>
          <p:nvPr userDrawn="1"/>
        </p:nvSpPr>
        <p:spPr bwMode="auto">
          <a:xfrm>
            <a:off x="2545315" y="3219870"/>
            <a:ext cx="89576" cy="71031"/>
          </a:xfrm>
          <a:custGeom>
            <a:avLst/>
            <a:gdLst>
              <a:gd name="T0" fmla="*/ 15 w 44"/>
              <a:gd name="T1" fmla="*/ 24 h 41"/>
              <a:gd name="T2" fmla="*/ 4 w 44"/>
              <a:gd name="T3" fmla="*/ 18 h 41"/>
              <a:gd name="T4" fmla="*/ 0 w 44"/>
              <a:gd name="T5" fmla="*/ 1 h 41"/>
              <a:gd name="T6" fmla="*/ 21 w 44"/>
              <a:gd name="T7" fmla="*/ 0 h 41"/>
              <a:gd name="T8" fmla="*/ 28 w 44"/>
              <a:gd name="T9" fmla="*/ 7 h 41"/>
              <a:gd name="T10" fmla="*/ 30 w 44"/>
              <a:gd name="T11" fmla="*/ 15 h 41"/>
              <a:gd name="T12" fmla="*/ 42 w 44"/>
              <a:gd name="T13" fmla="*/ 26 h 41"/>
              <a:gd name="T14" fmla="*/ 44 w 44"/>
              <a:gd name="T15" fmla="*/ 41 h 41"/>
              <a:gd name="T16" fmla="*/ 30 w 44"/>
              <a:gd name="T17" fmla="*/ 41 h 41"/>
              <a:gd name="T18" fmla="*/ 23 w 44"/>
              <a:gd name="T19" fmla="*/ 34 h 41"/>
              <a:gd name="T20" fmla="*/ 15 w 44"/>
              <a:gd name="T21" fmla="*/ 24 h 41"/>
              <a:gd name="T22" fmla="*/ 15 w 44"/>
              <a:gd name="T23" fmla="*/ 24 h 41"/>
              <a:gd name="T24" fmla="*/ 15 w 44"/>
              <a:gd name="T25" fmla="*/ 24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41">
                <a:moveTo>
                  <a:pt x="15" y="24"/>
                </a:moveTo>
                <a:lnTo>
                  <a:pt x="4" y="18"/>
                </a:lnTo>
                <a:lnTo>
                  <a:pt x="0" y="1"/>
                </a:lnTo>
                <a:lnTo>
                  <a:pt x="21" y="0"/>
                </a:lnTo>
                <a:lnTo>
                  <a:pt x="28" y="7"/>
                </a:lnTo>
                <a:lnTo>
                  <a:pt x="30" y="15"/>
                </a:lnTo>
                <a:lnTo>
                  <a:pt x="42" y="26"/>
                </a:lnTo>
                <a:lnTo>
                  <a:pt x="44" y="41"/>
                </a:lnTo>
                <a:lnTo>
                  <a:pt x="30" y="41"/>
                </a:lnTo>
                <a:lnTo>
                  <a:pt x="23" y="34"/>
                </a:lnTo>
                <a:lnTo>
                  <a:pt x="15" y="24"/>
                </a:lnTo>
                <a:lnTo>
                  <a:pt x="15" y="24"/>
                </a:lnTo>
                <a:lnTo>
                  <a:pt x="15" y="24"/>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12" name="Freeform 310"/>
          <p:cNvSpPr>
            <a:spLocks/>
          </p:cNvSpPr>
          <p:nvPr userDrawn="1"/>
        </p:nvSpPr>
        <p:spPr bwMode="auto">
          <a:xfrm>
            <a:off x="2807937" y="3166161"/>
            <a:ext cx="415307" cy="246011"/>
          </a:xfrm>
          <a:custGeom>
            <a:avLst/>
            <a:gdLst>
              <a:gd name="T0" fmla="*/ 39 w 204"/>
              <a:gd name="T1" fmla="*/ 93 h 142"/>
              <a:gd name="T2" fmla="*/ 58 w 204"/>
              <a:gd name="T3" fmla="*/ 87 h 142"/>
              <a:gd name="T4" fmla="*/ 73 w 204"/>
              <a:gd name="T5" fmla="*/ 95 h 142"/>
              <a:gd name="T6" fmla="*/ 100 w 204"/>
              <a:gd name="T7" fmla="*/ 104 h 142"/>
              <a:gd name="T8" fmla="*/ 115 w 204"/>
              <a:gd name="T9" fmla="*/ 121 h 142"/>
              <a:gd name="T10" fmla="*/ 128 w 204"/>
              <a:gd name="T11" fmla="*/ 138 h 142"/>
              <a:gd name="T12" fmla="*/ 151 w 204"/>
              <a:gd name="T13" fmla="*/ 142 h 142"/>
              <a:gd name="T14" fmla="*/ 170 w 204"/>
              <a:gd name="T15" fmla="*/ 125 h 142"/>
              <a:gd name="T16" fmla="*/ 189 w 204"/>
              <a:gd name="T17" fmla="*/ 104 h 142"/>
              <a:gd name="T18" fmla="*/ 204 w 204"/>
              <a:gd name="T19" fmla="*/ 104 h 142"/>
              <a:gd name="T20" fmla="*/ 191 w 204"/>
              <a:gd name="T21" fmla="*/ 89 h 142"/>
              <a:gd name="T22" fmla="*/ 147 w 204"/>
              <a:gd name="T23" fmla="*/ 55 h 142"/>
              <a:gd name="T24" fmla="*/ 111 w 204"/>
              <a:gd name="T25" fmla="*/ 31 h 142"/>
              <a:gd name="T26" fmla="*/ 98 w 204"/>
              <a:gd name="T27" fmla="*/ 12 h 142"/>
              <a:gd name="T28" fmla="*/ 83 w 204"/>
              <a:gd name="T29" fmla="*/ 8 h 142"/>
              <a:gd name="T30" fmla="*/ 77 w 204"/>
              <a:gd name="T31" fmla="*/ 13 h 142"/>
              <a:gd name="T32" fmla="*/ 62 w 204"/>
              <a:gd name="T33" fmla="*/ 19 h 142"/>
              <a:gd name="T34" fmla="*/ 43 w 204"/>
              <a:gd name="T35" fmla="*/ 29 h 142"/>
              <a:gd name="T36" fmla="*/ 34 w 204"/>
              <a:gd name="T37" fmla="*/ 17 h 142"/>
              <a:gd name="T38" fmla="*/ 24 w 204"/>
              <a:gd name="T39" fmla="*/ 8 h 142"/>
              <a:gd name="T40" fmla="*/ 22 w 204"/>
              <a:gd name="T41" fmla="*/ 6 h 142"/>
              <a:gd name="T42" fmla="*/ 9 w 204"/>
              <a:gd name="T43" fmla="*/ 12 h 142"/>
              <a:gd name="T44" fmla="*/ 2 w 204"/>
              <a:gd name="T45" fmla="*/ 27 h 142"/>
              <a:gd name="T46" fmla="*/ 3 w 204"/>
              <a:gd name="T47" fmla="*/ 19 h 142"/>
              <a:gd name="T48" fmla="*/ 15 w 204"/>
              <a:gd name="T49" fmla="*/ 17 h 142"/>
              <a:gd name="T50" fmla="*/ 17 w 204"/>
              <a:gd name="T51" fmla="*/ 21 h 142"/>
              <a:gd name="T52" fmla="*/ 22 w 204"/>
              <a:gd name="T53" fmla="*/ 27 h 142"/>
              <a:gd name="T54" fmla="*/ 28 w 204"/>
              <a:gd name="T55" fmla="*/ 38 h 142"/>
              <a:gd name="T56" fmla="*/ 22 w 204"/>
              <a:gd name="T57" fmla="*/ 38 h 142"/>
              <a:gd name="T58" fmla="*/ 15 w 204"/>
              <a:gd name="T59" fmla="*/ 38 h 142"/>
              <a:gd name="T60" fmla="*/ 13 w 204"/>
              <a:gd name="T61" fmla="*/ 36 h 142"/>
              <a:gd name="T62" fmla="*/ 13 w 204"/>
              <a:gd name="T63" fmla="*/ 34 h 142"/>
              <a:gd name="T64" fmla="*/ 11 w 204"/>
              <a:gd name="T65" fmla="*/ 38 h 142"/>
              <a:gd name="T66" fmla="*/ 7 w 204"/>
              <a:gd name="T67" fmla="*/ 42 h 142"/>
              <a:gd name="T68" fmla="*/ 2 w 204"/>
              <a:gd name="T69" fmla="*/ 46 h 142"/>
              <a:gd name="T70" fmla="*/ 5 w 204"/>
              <a:gd name="T71" fmla="*/ 51 h 142"/>
              <a:gd name="T72" fmla="*/ 15 w 204"/>
              <a:gd name="T73" fmla="*/ 63 h 142"/>
              <a:gd name="T74" fmla="*/ 17 w 204"/>
              <a:gd name="T75" fmla="*/ 72 h 142"/>
              <a:gd name="T76" fmla="*/ 17 w 204"/>
              <a:gd name="T77" fmla="*/ 102 h 142"/>
              <a:gd name="T78" fmla="*/ 28 w 204"/>
              <a:gd name="T79" fmla="*/ 104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04" h="142">
                <a:moveTo>
                  <a:pt x="28" y="104"/>
                </a:moveTo>
                <a:lnTo>
                  <a:pt x="39" y="93"/>
                </a:lnTo>
                <a:lnTo>
                  <a:pt x="47" y="93"/>
                </a:lnTo>
                <a:lnTo>
                  <a:pt x="58" y="87"/>
                </a:lnTo>
                <a:lnTo>
                  <a:pt x="64" y="87"/>
                </a:lnTo>
                <a:lnTo>
                  <a:pt x="73" y="95"/>
                </a:lnTo>
                <a:lnTo>
                  <a:pt x="89" y="99"/>
                </a:lnTo>
                <a:lnTo>
                  <a:pt x="100" y="104"/>
                </a:lnTo>
                <a:lnTo>
                  <a:pt x="107" y="112"/>
                </a:lnTo>
                <a:lnTo>
                  <a:pt x="115" y="121"/>
                </a:lnTo>
                <a:lnTo>
                  <a:pt x="124" y="119"/>
                </a:lnTo>
                <a:lnTo>
                  <a:pt x="128" y="138"/>
                </a:lnTo>
                <a:lnTo>
                  <a:pt x="140" y="142"/>
                </a:lnTo>
                <a:lnTo>
                  <a:pt x="151" y="142"/>
                </a:lnTo>
                <a:lnTo>
                  <a:pt x="155" y="131"/>
                </a:lnTo>
                <a:lnTo>
                  <a:pt x="170" y="125"/>
                </a:lnTo>
                <a:lnTo>
                  <a:pt x="177" y="110"/>
                </a:lnTo>
                <a:lnTo>
                  <a:pt x="189" y="104"/>
                </a:lnTo>
                <a:lnTo>
                  <a:pt x="204" y="104"/>
                </a:lnTo>
                <a:lnTo>
                  <a:pt x="204" y="104"/>
                </a:lnTo>
                <a:lnTo>
                  <a:pt x="204" y="93"/>
                </a:lnTo>
                <a:lnTo>
                  <a:pt x="191" y="89"/>
                </a:lnTo>
                <a:lnTo>
                  <a:pt x="170" y="74"/>
                </a:lnTo>
                <a:lnTo>
                  <a:pt x="147" y="55"/>
                </a:lnTo>
                <a:lnTo>
                  <a:pt x="134" y="31"/>
                </a:lnTo>
                <a:lnTo>
                  <a:pt x="111" y="31"/>
                </a:lnTo>
                <a:lnTo>
                  <a:pt x="107" y="12"/>
                </a:lnTo>
                <a:lnTo>
                  <a:pt x="98" y="12"/>
                </a:lnTo>
                <a:lnTo>
                  <a:pt x="89" y="0"/>
                </a:lnTo>
                <a:lnTo>
                  <a:pt x="83" y="8"/>
                </a:lnTo>
                <a:lnTo>
                  <a:pt x="77" y="8"/>
                </a:lnTo>
                <a:lnTo>
                  <a:pt x="77" y="13"/>
                </a:lnTo>
                <a:lnTo>
                  <a:pt x="66" y="13"/>
                </a:lnTo>
                <a:lnTo>
                  <a:pt x="62" y="19"/>
                </a:lnTo>
                <a:lnTo>
                  <a:pt x="66" y="29"/>
                </a:lnTo>
                <a:lnTo>
                  <a:pt x="43" y="29"/>
                </a:lnTo>
                <a:lnTo>
                  <a:pt x="43" y="29"/>
                </a:lnTo>
                <a:lnTo>
                  <a:pt x="34" y="17"/>
                </a:lnTo>
                <a:lnTo>
                  <a:pt x="28" y="10"/>
                </a:lnTo>
                <a:lnTo>
                  <a:pt x="24" y="8"/>
                </a:lnTo>
                <a:lnTo>
                  <a:pt x="22" y="6"/>
                </a:lnTo>
                <a:lnTo>
                  <a:pt x="22" y="6"/>
                </a:lnTo>
                <a:lnTo>
                  <a:pt x="17" y="8"/>
                </a:lnTo>
                <a:lnTo>
                  <a:pt x="9" y="12"/>
                </a:lnTo>
                <a:lnTo>
                  <a:pt x="0" y="17"/>
                </a:lnTo>
                <a:lnTo>
                  <a:pt x="2" y="27"/>
                </a:lnTo>
                <a:lnTo>
                  <a:pt x="3" y="29"/>
                </a:lnTo>
                <a:lnTo>
                  <a:pt x="3" y="19"/>
                </a:lnTo>
                <a:lnTo>
                  <a:pt x="13" y="17"/>
                </a:lnTo>
                <a:lnTo>
                  <a:pt x="15" y="17"/>
                </a:lnTo>
                <a:lnTo>
                  <a:pt x="15" y="17"/>
                </a:lnTo>
                <a:lnTo>
                  <a:pt x="17" y="21"/>
                </a:lnTo>
                <a:lnTo>
                  <a:pt x="17" y="21"/>
                </a:lnTo>
                <a:lnTo>
                  <a:pt x="22" y="27"/>
                </a:lnTo>
                <a:lnTo>
                  <a:pt x="28" y="36"/>
                </a:lnTo>
                <a:lnTo>
                  <a:pt x="28" y="38"/>
                </a:lnTo>
                <a:lnTo>
                  <a:pt x="22" y="38"/>
                </a:lnTo>
                <a:lnTo>
                  <a:pt x="22" y="38"/>
                </a:lnTo>
                <a:lnTo>
                  <a:pt x="15" y="38"/>
                </a:lnTo>
                <a:lnTo>
                  <a:pt x="15" y="38"/>
                </a:lnTo>
                <a:lnTo>
                  <a:pt x="13" y="38"/>
                </a:lnTo>
                <a:lnTo>
                  <a:pt x="13" y="36"/>
                </a:lnTo>
                <a:lnTo>
                  <a:pt x="13" y="36"/>
                </a:lnTo>
                <a:lnTo>
                  <a:pt x="13" y="34"/>
                </a:lnTo>
                <a:lnTo>
                  <a:pt x="13" y="34"/>
                </a:lnTo>
                <a:lnTo>
                  <a:pt x="11" y="38"/>
                </a:lnTo>
                <a:lnTo>
                  <a:pt x="11" y="38"/>
                </a:lnTo>
                <a:lnTo>
                  <a:pt x="7" y="42"/>
                </a:lnTo>
                <a:lnTo>
                  <a:pt x="3" y="44"/>
                </a:lnTo>
                <a:lnTo>
                  <a:pt x="2" y="46"/>
                </a:lnTo>
                <a:lnTo>
                  <a:pt x="2" y="51"/>
                </a:lnTo>
                <a:lnTo>
                  <a:pt x="5" y="51"/>
                </a:lnTo>
                <a:lnTo>
                  <a:pt x="11" y="57"/>
                </a:lnTo>
                <a:lnTo>
                  <a:pt x="15" y="63"/>
                </a:lnTo>
                <a:lnTo>
                  <a:pt x="11" y="66"/>
                </a:lnTo>
                <a:lnTo>
                  <a:pt x="17" y="72"/>
                </a:lnTo>
                <a:lnTo>
                  <a:pt x="17" y="89"/>
                </a:lnTo>
                <a:lnTo>
                  <a:pt x="17" y="102"/>
                </a:lnTo>
                <a:lnTo>
                  <a:pt x="28" y="104"/>
                </a:lnTo>
                <a:lnTo>
                  <a:pt x="28" y="104"/>
                </a:lnTo>
                <a:lnTo>
                  <a:pt x="28" y="104"/>
                </a:lnTo>
                <a:close/>
              </a:path>
            </a:pathLst>
          </a:custGeom>
          <a:solidFill>
            <a:schemeClr val="bg1">
              <a:lumMod val="85000"/>
            </a:schemeClr>
          </a:solidFill>
          <a:ln w="635" cap="rnd">
            <a:solidFill>
              <a:schemeClr val="bg1">
                <a:alpha val="17000"/>
              </a:schemeClr>
            </a:solidFill>
            <a:round/>
            <a:headEnd/>
            <a:tailEnd/>
          </a:ln>
        </p:spPr>
        <p:txBody>
          <a:bodyPr/>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13" name="Freeform 311"/>
          <p:cNvSpPr>
            <a:spLocks/>
          </p:cNvSpPr>
          <p:nvPr userDrawn="1"/>
        </p:nvSpPr>
        <p:spPr bwMode="auto">
          <a:xfrm>
            <a:off x="2807937" y="3166161"/>
            <a:ext cx="415307" cy="246011"/>
          </a:xfrm>
          <a:custGeom>
            <a:avLst/>
            <a:gdLst>
              <a:gd name="T0" fmla="*/ 39 w 204"/>
              <a:gd name="T1" fmla="*/ 93 h 142"/>
              <a:gd name="T2" fmla="*/ 58 w 204"/>
              <a:gd name="T3" fmla="*/ 87 h 142"/>
              <a:gd name="T4" fmla="*/ 73 w 204"/>
              <a:gd name="T5" fmla="*/ 95 h 142"/>
              <a:gd name="T6" fmla="*/ 100 w 204"/>
              <a:gd name="T7" fmla="*/ 104 h 142"/>
              <a:gd name="T8" fmla="*/ 115 w 204"/>
              <a:gd name="T9" fmla="*/ 121 h 142"/>
              <a:gd name="T10" fmla="*/ 128 w 204"/>
              <a:gd name="T11" fmla="*/ 138 h 142"/>
              <a:gd name="T12" fmla="*/ 151 w 204"/>
              <a:gd name="T13" fmla="*/ 142 h 142"/>
              <a:gd name="T14" fmla="*/ 170 w 204"/>
              <a:gd name="T15" fmla="*/ 125 h 142"/>
              <a:gd name="T16" fmla="*/ 189 w 204"/>
              <a:gd name="T17" fmla="*/ 104 h 142"/>
              <a:gd name="T18" fmla="*/ 204 w 204"/>
              <a:gd name="T19" fmla="*/ 104 h 142"/>
              <a:gd name="T20" fmla="*/ 191 w 204"/>
              <a:gd name="T21" fmla="*/ 89 h 142"/>
              <a:gd name="T22" fmla="*/ 147 w 204"/>
              <a:gd name="T23" fmla="*/ 55 h 142"/>
              <a:gd name="T24" fmla="*/ 111 w 204"/>
              <a:gd name="T25" fmla="*/ 31 h 142"/>
              <a:gd name="T26" fmla="*/ 98 w 204"/>
              <a:gd name="T27" fmla="*/ 12 h 142"/>
              <a:gd name="T28" fmla="*/ 83 w 204"/>
              <a:gd name="T29" fmla="*/ 8 h 142"/>
              <a:gd name="T30" fmla="*/ 77 w 204"/>
              <a:gd name="T31" fmla="*/ 13 h 142"/>
              <a:gd name="T32" fmla="*/ 62 w 204"/>
              <a:gd name="T33" fmla="*/ 19 h 142"/>
              <a:gd name="T34" fmla="*/ 43 w 204"/>
              <a:gd name="T35" fmla="*/ 29 h 142"/>
              <a:gd name="T36" fmla="*/ 34 w 204"/>
              <a:gd name="T37" fmla="*/ 17 h 142"/>
              <a:gd name="T38" fmla="*/ 24 w 204"/>
              <a:gd name="T39" fmla="*/ 8 h 142"/>
              <a:gd name="T40" fmla="*/ 22 w 204"/>
              <a:gd name="T41" fmla="*/ 6 h 142"/>
              <a:gd name="T42" fmla="*/ 9 w 204"/>
              <a:gd name="T43" fmla="*/ 12 h 142"/>
              <a:gd name="T44" fmla="*/ 2 w 204"/>
              <a:gd name="T45" fmla="*/ 27 h 142"/>
              <a:gd name="T46" fmla="*/ 3 w 204"/>
              <a:gd name="T47" fmla="*/ 19 h 142"/>
              <a:gd name="T48" fmla="*/ 15 w 204"/>
              <a:gd name="T49" fmla="*/ 17 h 142"/>
              <a:gd name="T50" fmla="*/ 17 w 204"/>
              <a:gd name="T51" fmla="*/ 21 h 142"/>
              <a:gd name="T52" fmla="*/ 22 w 204"/>
              <a:gd name="T53" fmla="*/ 27 h 142"/>
              <a:gd name="T54" fmla="*/ 28 w 204"/>
              <a:gd name="T55" fmla="*/ 38 h 142"/>
              <a:gd name="T56" fmla="*/ 22 w 204"/>
              <a:gd name="T57" fmla="*/ 38 h 142"/>
              <a:gd name="T58" fmla="*/ 15 w 204"/>
              <a:gd name="T59" fmla="*/ 38 h 142"/>
              <a:gd name="T60" fmla="*/ 13 w 204"/>
              <a:gd name="T61" fmla="*/ 36 h 142"/>
              <a:gd name="T62" fmla="*/ 13 w 204"/>
              <a:gd name="T63" fmla="*/ 34 h 142"/>
              <a:gd name="T64" fmla="*/ 11 w 204"/>
              <a:gd name="T65" fmla="*/ 38 h 142"/>
              <a:gd name="T66" fmla="*/ 7 w 204"/>
              <a:gd name="T67" fmla="*/ 42 h 142"/>
              <a:gd name="T68" fmla="*/ 2 w 204"/>
              <a:gd name="T69" fmla="*/ 46 h 142"/>
              <a:gd name="T70" fmla="*/ 5 w 204"/>
              <a:gd name="T71" fmla="*/ 51 h 142"/>
              <a:gd name="T72" fmla="*/ 15 w 204"/>
              <a:gd name="T73" fmla="*/ 63 h 142"/>
              <a:gd name="T74" fmla="*/ 17 w 204"/>
              <a:gd name="T75" fmla="*/ 72 h 142"/>
              <a:gd name="T76" fmla="*/ 17 w 204"/>
              <a:gd name="T77" fmla="*/ 102 h 142"/>
              <a:gd name="T78" fmla="*/ 28 w 204"/>
              <a:gd name="T79" fmla="*/ 104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04" h="142">
                <a:moveTo>
                  <a:pt x="28" y="104"/>
                </a:moveTo>
                <a:lnTo>
                  <a:pt x="39" y="93"/>
                </a:lnTo>
                <a:lnTo>
                  <a:pt x="47" y="93"/>
                </a:lnTo>
                <a:lnTo>
                  <a:pt x="58" y="87"/>
                </a:lnTo>
                <a:lnTo>
                  <a:pt x="64" y="87"/>
                </a:lnTo>
                <a:lnTo>
                  <a:pt x="73" y="95"/>
                </a:lnTo>
                <a:lnTo>
                  <a:pt x="89" y="99"/>
                </a:lnTo>
                <a:lnTo>
                  <a:pt x="100" y="104"/>
                </a:lnTo>
                <a:lnTo>
                  <a:pt x="107" y="112"/>
                </a:lnTo>
                <a:lnTo>
                  <a:pt x="115" y="121"/>
                </a:lnTo>
                <a:lnTo>
                  <a:pt x="124" y="119"/>
                </a:lnTo>
                <a:lnTo>
                  <a:pt x="128" y="138"/>
                </a:lnTo>
                <a:lnTo>
                  <a:pt x="140" y="142"/>
                </a:lnTo>
                <a:lnTo>
                  <a:pt x="151" y="142"/>
                </a:lnTo>
                <a:lnTo>
                  <a:pt x="155" y="131"/>
                </a:lnTo>
                <a:lnTo>
                  <a:pt x="170" y="125"/>
                </a:lnTo>
                <a:lnTo>
                  <a:pt x="177" y="110"/>
                </a:lnTo>
                <a:lnTo>
                  <a:pt x="189" y="104"/>
                </a:lnTo>
                <a:lnTo>
                  <a:pt x="204" y="104"/>
                </a:lnTo>
                <a:lnTo>
                  <a:pt x="204" y="104"/>
                </a:lnTo>
                <a:lnTo>
                  <a:pt x="204" y="93"/>
                </a:lnTo>
                <a:lnTo>
                  <a:pt x="191" y="89"/>
                </a:lnTo>
                <a:lnTo>
                  <a:pt x="170" y="74"/>
                </a:lnTo>
                <a:lnTo>
                  <a:pt x="147" y="55"/>
                </a:lnTo>
                <a:lnTo>
                  <a:pt x="134" y="31"/>
                </a:lnTo>
                <a:lnTo>
                  <a:pt x="111" y="31"/>
                </a:lnTo>
                <a:lnTo>
                  <a:pt x="107" y="12"/>
                </a:lnTo>
                <a:lnTo>
                  <a:pt x="98" y="12"/>
                </a:lnTo>
                <a:lnTo>
                  <a:pt x="89" y="0"/>
                </a:lnTo>
                <a:lnTo>
                  <a:pt x="83" y="8"/>
                </a:lnTo>
                <a:lnTo>
                  <a:pt x="77" y="8"/>
                </a:lnTo>
                <a:lnTo>
                  <a:pt x="77" y="13"/>
                </a:lnTo>
                <a:lnTo>
                  <a:pt x="66" y="13"/>
                </a:lnTo>
                <a:lnTo>
                  <a:pt x="62" y="19"/>
                </a:lnTo>
                <a:lnTo>
                  <a:pt x="66" y="29"/>
                </a:lnTo>
                <a:lnTo>
                  <a:pt x="43" y="29"/>
                </a:lnTo>
                <a:lnTo>
                  <a:pt x="43" y="29"/>
                </a:lnTo>
                <a:lnTo>
                  <a:pt x="34" y="17"/>
                </a:lnTo>
                <a:lnTo>
                  <a:pt x="28" y="10"/>
                </a:lnTo>
                <a:lnTo>
                  <a:pt x="24" y="8"/>
                </a:lnTo>
                <a:lnTo>
                  <a:pt x="22" y="6"/>
                </a:lnTo>
                <a:lnTo>
                  <a:pt x="22" y="6"/>
                </a:lnTo>
                <a:lnTo>
                  <a:pt x="17" y="8"/>
                </a:lnTo>
                <a:lnTo>
                  <a:pt x="9" y="12"/>
                </a:lnTo>
                <a:lnTo>
                  <a:pt x="0" y="17"/>
                </a:lnTo>
                <a:lnTo>
                  <a:pt x="2" y="27"/>
                </a:lnTo>
                <a:lnTo>
                  <a:pt x="3" y="29"/>
                </a:lnTo>
                <a:lnTo>
                  <a:pt x="3" y="19"/>
                </a:lnTo>
                <a:lnTo>
                  <a:pt x="13" y="17"/>
                </a:lnTo>
                <a:lnTo>
                  <a:pt x="15" y="17"/>
                </a:lnTo>
                <a:lnTo>
                  <a:pt x="15" y="17"/>
                </a:lnTo>
                <a:lnTo>
                  <a:pt x="17" y="21"/>
                </a:lnTo>
                <a:lnTo>
                  <a:pt x="17" y="21"/>
                </a:lnTo>
                <a:lnTo>
                  <a:pt x="22" y="27"/>
                </a:lnTo>
                <a:lnTo>
                  <a:pt x="28" y="36"/>
                </a:lnTo>
                <a:lnTo>
                  <a:pt x="28" y="38"/>
                </a:lnTo>
                <a:lnTo>
                  <a:pt x="22" y="38"/>
                </a:lnTo>
                <a:lnTo>
                  <a:pt x="22" y="38"/>
                </a:lnTo>
                <a:lnTo>
                  <a:pt x="15" y="38"/>
                </a:lnTo>
                <a:lnTo>
                  <a:pt x="15" y="38"/>
                </a:lnTo>
                <a:lnTo>
                  <a:pt x="13" y="38"/>
                </a:lnTo>
                <a:lnTo>
                  <a:pt x="13" y="36"/>
                </a:lnTo>
                <a:lnTo>
                  <a:pt x="13" y="36"/>
                </a:lnTo>
                <a:lnTo>
                  <a:pt x="13" y="34"/>
                </a:lnTo>
                <a:lnTo>
                  <a:pt x="13" y="34"/>
                </a:lnTo>
                <a:lnTo>
                  <a:pt x="11" y="38"/>
                </a:lnTo>
                <a:lnTo>
                  <a:pt x="11" y="38"/>
                </a:lnTo>
                <a:lnTo>
                  <a:pt x="7" y="42"/>
                </a:lnTo>
                <a:lnTo>
                  <a:pt x="3" y="44"/>
                </a:lnTo>
                <a:lnTo>
                  <a:pt x="2" y="46"/>
                </a:lnTo>
                <a:lnTo>
                  <a:pt x="2" y="51"/>
                </a:lnTo>
                <a:lnTo>
                  <a:pt x="5" y="51"/>
                </a:lnTo>
                <a:lnTo>
                  <a:pt x="11" y="57"/>
                </a:lnTo>
                <a:lnTo>
                  <a:pt x="15" y="63"/>
                </a:lnTo>
                <a:lnTo>
                  <a:pt x="11" y="66"/>
                </a:lnTo>
                <a:lnTo>
                  <a:pt x="17" y="72"/>
                </a:lnTo>
                <a:lnTo>
                  <a:pt x="17" y="89"/>
                </a:lnTo>
                <a:lnTo>
                  <a:pt x="17" y="102"/>
                </a:lnTo>
                <a:lnTo>
                  <a:pt x="28" y="104"/>
                </a:lnTo>
                <a:lnTo>
                  <a:pt x="28" y="104"/>
                </a:lnTo>
                <a:lnTo>
                  <a:pt x="28" y="104"/>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14" name="Freeform 312"/>
          <p:cNvSpPr>
            <a:spLocks/>
          </p:cNvSpPr>
          <p:nvPr userDrawn="1"/>
        </p:nvSpPr>
        <p:spPr bwMode="auto">
          <a:xfrm>
            <a:off x="2588069" y="3192149"/>
            <a:ext cx="134364" cy="116075"/>
          </a:xfrm>
          <a:custGeom>
            <a:avLst/>
            <a:gdLst>
              <a:gd name="T0" fmla="*/ 21 w 66"/>
              <a:gd name="T1" fmla="*/ 57 h 67"/>
              <a:gd name="T2" fmla="*/ 21 w 66"/>
              <a:gd name="T3" fmla="*/ 42 h 67"/>
              <a:gd name="T4" fmla="*/ 9 w 66"/>
              <a:gd name="T5" fmla="*/ 31 h 67"/>
              <a:gd name="T6" fmla="*/ 6 w 66"/>
              <a:gd name="T7" fmla="*/ 23 h 67"/>
              <a:gd name="T8" fmla="*/ 0 w 66"/>
              <a:gd name="T9" fmla="*/ 14 h 67"/>
              <a:gd name="T10" fmla="*/ 4 w 66"/>
              <a:gd name="T11" fmla="*/ 10 h 67"/>
              <a:gd name="T12" fmla="*/ 9 w 66"/>
              <a:gd name="T13" fmla="*/ 10 h 67"/>
              <a:gd name="T14" fmla="*/ 11 w 66"/>
              <a:gd name="T15" fmla="*/ 14 h 67"/>
              <a:gd name="T16" fmla="*/ 23 w 66"/>
              <a:gd name="T17" fmla="*/ 14 h 67"/>
              <a:gd name="T18" fmla="*/ 23 w 66"/>
              <a:gd name="T19" fmla="*/ 8 h 67"/>
              <a:gd name="T20" fmla="*/ 19 w 66"/>
              <a:gd name="T21" fmla="*/ 2 h 67"/>
              <a:gd name="T22" fmla="*/ 21 w 66"/>
              <a:gd name="T23" fmla="*/ 0 h 67"/>
              <a:gd name="T24" fmla="*/ 34 w 66"/>
              <a:gd name="T25" fmla="*/ 12 h 67"/>
              <a:gd name="T26" fmla="*/ 41 w 66"/>
              <a:gd name="T27" fmla="*/ 12 h 67"/>
              <a:gd name="T28" fmla="*/ 51 w 66"/>
              <a:gd name="T29" fmla="*/ 4 h 67"/>
              <a:gd name="T30" fmla="*/ 51 w 66"/>
              <a:gd name="T31" fmla="*/ 4 h 67"/>
              <a:gd name="T32" fmla="*/ 53 w 66"/>
              <a:gd name="T33" fmla="*/ 6 h 67"/>
              <a:gd name="T34" fmla="*/ 57 w 66"/>
              <a:gd name="T35" fmla="*/ 14 h 67"/>
              <a:gd name="T36" fmla="*/ 57 w 66"/>
              <a:gd name="T37" fmla="*/ 14 h 67"/>
              <a:gd name="T38" fmla="*/ 66 w 66"/>
              <a:gd name="T39" fmla="*/ 21 h 67"/>
              <a:gd name="T40" fmla="*/ 66 w 66"/>
              <a:gd name="T41" fmla="*/ 21 h 67"/>
              <a:gd name="T42" fmla="*/ 66 w 66"/>
              <a:gd name="T43" fmla="*/ 25 h 67"/>
              <a:gd name="T44" fmla="*/ 66 w 66"/>
              <a:gd name="T45" fmla="*/ 29 h 67"/>
              <a:gd name="T46" fmla="*/ 66 w 66"/>
              <a:gd name="T47" fmla="*/ 29 h 67"/>
              <a:gd name="T48" fmla="*/ 66 w 66"/>
              <a:gd name="T49" fmla="*/ 34 h 67"/>
              <a:gd name="T50" fmla="*/ 64 w 66"/>
              <a:gd name="T51" fmla="*/ 34 h 67"/>
              <a:gd name="T52" fmla="*/ 62 w 66"/>
              <a:gd name="T53" fmla="*/ 42 h 67"/>
              <a:gd name="T54" fmla="*/ 60 w 66"/>
              <a:gd name="T55" fmla="*/ 51 h 67"/>
              <a:gd name="T56" fmla="*/ 57 w 66"/>
              <a:gd name="T57" fmla="*/ 55 h 67"/>
              <a:gd name="T58" fmla="*/ 57 w 66"/>
              <a:gd name="T59" fmla="*/ 63 h 67"/>
              <a:gd name="T60" fmla="*/ 55 w 66"/>
              <a:gd name="T61" fmla="*/ 67 h 67"/>
              <a:gd name="T62" fmla="*/ 55 w 66"/>
              <a:gd name="T63" fmla="*/ 67 h 67"/>
              <a:gd name="T64" fmla="*/ 41 w 66"/>
              <a:gd name="T65" fmla="*/ 61 h 67"/>
              <a:gd name="T66" fmla="*/ 47 w 66"/>
              <a:gd name="T67" fmla="*/ 48 h 67"/>
              <a:gd name="T68" fmla="*/ 41 w 66"/>
              <a:gd name="T69" fmla="*/ 42 h 67"/>
              <a:gd name="T70" fmla="*/ 21 w 66"/>
              <a:gd name="T71" fmla="*/ 57 h 67"/>
              <a:gd name="T72" fmla="*/ 21 w 66"/>
              <a:gd name="T73" fmla="*/ 57 h 67"/>
              <a:gd name="T74" fmla="*/ 21 w 66"/>
              <a:gd name="T75" fmla="*/ 57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6" h="67">
                <a:moveTo>
                  <a:pt x="21" y="57"/>
                </a:moveTo>
                <a:lnTo>
                  <a:pt x="21" y="42"/>
                </a:lnTo>
                <a:lnTo>
                  <a:pt x="9" y="31"/>
                </a:lnTo>
                <a:lnTo>
                  <a:pt x="6" y="23"/>
                </a:lnTo>
                <a:lnTo>
                  <a:pt x="0" y="14"/>
                </a:lnTo>
                <a:lnTo>
                  <a:pt x="4" y="10"/>
                </a:lnTo>
                <a:lnTo>
                  <a:pt x="9" y="10"/>
                </a:lnTo>
                <a:lnTo>
                  <a:pt x="11" y="14"/>
                </a:lnTo>
                <a:lnTo>
                  <a:pt x="23" y="14"/>
                </a:lnTo>
                <a:lnTo>
                  <a:pt x="23" y="8"/>
                </a:lnTo>
                <a:lnTo>
                  <a:pt x="19" y="2"/>
                </a:lnTo>
                <a:lnTo>
                  <a:pt x="21" y="0"/>
                </a:lnTo>
                <a:lnTo>
                  <a:pt x="34" y="12"/>
                </a:lnTo>
                <a:lnTo>
                  <a:pt x="41" y="12"/>
                </a:lnTo>
                <a:lnTo>
                  <a:pt x="51" y="4"/>
                </a:lnTo>
                <a:lnTo>
                  <a:pt x="51" y="4"/>
                </a:lnTo>
                <a:lnTo>
                  <a:pt x="53" y="6"/>
                </a:lnTo>
                <a:lnTo>
                  <a:pt x="57" y="14"/>
                </a:lnTo>
                <a:lnTo>
                  <a:pt x="57" y="14"/>
                </a:lnTo>
                <a:lnTo>
                  <a:pt x="66" y="21"/>
                </a:lnTo>
                <a:lnTo>
                  <a:pt x="66" y="21"/>
                </a:lnTo>
                <a:lnTo>
                  <a:pt x="66" y="25"/>
                </a:lnTo>
                <a:lnTo>
                  <a:pt x="66" y="29"/>
                </a:lnTo>
                <a:lnTo>
                  <a:pt x="66" y="29"/>
                </a:lnTo>
                <a:lnTo>
                  <a:pt x="66" y="34"/>
                </a:lnTo>
                <a:lnTo>
                  <a:pt x="64" y="34"/>
                </a:lnTo>
                <a:lnTo>
                  <a:pt x="62" y="42"/>
                </a:lnTo>
                <a:lnTo>
                  <a:pt x="60" y="51"/>
                </a:lnTo>
                <a:lnTo>
                  <a:pt x="57" y="55"/>
                </a:lnTo>
                <a:lnTo>
                  <a:pt x="57" y="63"/>
                </a:lnTo>
                <a:lnTo>
                  <a:pt x="55" y="67"/>
                </a:lnTo>
                <a:lnTo>
                  <a:pt x="55" y="67"/>
                </a:lnTo>
                <a:lnTo>
                  <a:pt x="41" y="61"/>
                </a:lnTo>
                <a:lnTo>
                  <a:pt x="47" y="48"/>
                </a:lnTo>
                <a:lnTo>
                  <a:pt x="41" y="42"/>
                </a:lnTo>
                <a:lnTo>
                  <a:pt x="21" y="57"/>
                </a:lnTo>
                <a:lnTo>
                  <a:pt x="21" y="57"/>
                </a:lnTo>
                <a:lnTo>
                  <a:pt x="21" y="57"/>
                </a:lnTo>
                <a:close/>
              </a:path>
            </a:pathLst>
          </a:custGeom>
          <a:solidFill>
            <a:schemeClr val="bg1">
              <a:lumMod val="85000"/>
            </a:schemeClr>
          </a:solidFill>
          <a:ln w="635" cap="rnd">
            <a:solidFill>
              <a:schemeClr val="bg1">
                <a:alpha val="17000"/>
              </a:schemeClr>
            </a:solidFill>
            <a:round/>
            <a:headEnd/>
            <a:tailEnd/>
          </a:ln>
        </p:spPr>
        <p:txBody>
          <a:bodyPr/>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15" name="Freeform 313"/>
          <p:cNvSpPr>
            <a:spLocks/>
          </p:cNvSpPr>
          <p:nvPr userDrawn="1"/>
        </p:nvSpPr>
        <p:spPr bwMode="auto">
          <a:xfrm>
            <a:off x="2588069" y="3192149"/>
            <a:ext cx="134364" cy="116075"/>
          </a:xfrm>
          <a:custGeom>
            <a:avLst/>
            <a:gdLst>
              <a:gd name="T0" fmla="*/ 21 w 66"/>
              <a:gd name="T1" fmla="*/ 57 h 67"/>
              <a:gd name="T2" fmla="*/ 21 w 66"/>
              <a:gd name="T3" fmla="*/ 42 h 67"/>
              <a:gd name="T4" fmla="*/ 9 w 66"/>
              <a:gd name="T5" fmla="*/ 31 h 67"/>
              <a:gd name="T6" fmla="*/ 6 w 66"/>
              <a:gd name="T7" fmla="*/ 23 h 67"/>
              <a:gd name="T8" fmla="*/ 0 w 66"/>
              <a:gd name="T9" fmla="*/ 14 h 67"/>
              <a:gd name="T10" fmla="*/ 4 w 66"/>
              <a:gd name="T11" fmla="*/ 10 h 67"/>
              <a:gd name="T12" fmla="*/ 9 w 66"/>
              <a:gd name="T13" fmla="*/ 10 h 67"/>
              <a:gd name="T14" fmla="*/ 11 w 66"/>
              <a:gd name="T15" fmla="*/ 14 h 67"/>
              <a:gd name="T16" fmla="*/ 23 w 66"/>
              <a:gd name="T17" fmla="*/ 14 h 67"/>
              <a:gd name="T18" fmla="*/ 23 w 66"/>
              <a:gd name="T19" fmla="*/ 8 h 67"/>
              <a:gd name="T20" fmla="*/ 19 w 66"/>
              <a:gd name="T21" fmla="*/ 2 h 67"/>
              <a:gd name="T22" fmla="*/ 21 w 66"/>
              <a:gd name="T23" fmla="*/ 0 h 67"/>
              <a:gd name="T24" fmla="*/ 34 w 66"/>
              <a:gd name="T25" fmla="*/ 12 h 67"/>
              <a:gd name="T26" fmla="*/ 41 w 66"/>
              <a:gd name="T27" fmla="*/ 12 h 67"/>
              <a:gd name="T28" fmla="*/ 51 w 66"/>
              <a:gd name="T29" fmla="*/ 4 h 67"/>
              <a:gd name="T30" fmla="*/ 51 w 66"/>
              <a:gd name="T31" fmla="*/ 4 h 67"/>
              <a:gd name="T32" fmla="*/ 53 w 66"/>
              <a:gd name="T33" fmla="*/ 6 h 67"/>
              <a:gd name="T34" fmla="*/ 57 w 66"/>
              <a:gd name="T35" fmla="*/ 14 h 67"/>
              <a:gd name="T36" fmla="*/ 57 w 66"/>
              <a:gd name="T37" fmla="*/ 14 h 67"/>
              <a:gd name="T38" fmla="*/ 66 w 66"/>
              <a:gd name="T39" fmla="*/ 21 h 67"/>
              <a:gd name="T40" fmla="*/ 66 w 66"/>
              <a:gd name="T41" fmla="*/ 21 h 67"/>
              <a:gd name="T42" fmla="*/ 66 w 66"/>
              <a:gd name="T43" fmla="*/ 25 h 67"/>
              <a:gd name="T44" fmla="*/ 66 w 66"/>
              <a:gd name="T45" fmla="*/ 29 h 67"/>
              <a:gd name="T46" fmla="*/ 66 w 66"/>
              <a:gd name="T47" fmla="*/ 29 h 67"/>
              <a:gd name="T48" fmla="*/ 66 w 66"/>
              <a:gd name="T49" fmla="*/ 34 h 67"/>
              <a:gd name="T50" fmla="*/ 64 w 66"/>
              <a:gd name="T51" fmla="*/ 34 h 67"/>
              <a:gd name="T52" fmla="*/ 62 w 66"/>
              <a:gd name="T53" fmla="*/ 42 h 67"/>
              <a:gd name="T54" fmla="*/ 60 w 66"/>
              <a:gd name="T55" fmla="*/ 51 h 67"/>
              <a:gd name="T56" fmla="*/ 57 w 66"/>
              <a:gd name="T57" fmla="*/ 55 h 67"/>
              <a:gd name="T58" fmla="*/ 57 w 66"/>
              <a:gd name="T59" fmla="*/ 63 h 67"/>
              <a:gd name="T60" fmla="*/ 55 w 66"/>
              <a:gd name="T61" fmla="*/ 67 h 67"/>
              <a:gd name="T62" fmla="*/ 55 w 66"/>
              <a:gd name="T63" fmla="*/ 67 h 67"/>
              <a:gd name="T64" fmla="*/ 41 w 66"/>
              <a:gd name="T65" fmla="*/ 61 h 67"/>
              <a:gd name="T66" fmla="*/ 47 w 66"/>
              <a:gd name="T67" fmla="*/ 48 h 67"/>
              <a:gd name="T68" fmla="*/ 41 w 66"/>
              <a:gd name="T69" fmla="*/ 42 h 67"/>
              <a:gd name="T70" fmla="*/ 21 w 66"/>
              <a:gd name="T71" fmla="*/ 57 h 67"/>
              <a:gd name="T72" fmla="*/ 21 w 66"/>
              <a:gd name="T73" fmla="*/ 57 h 67"/>
              <a:gd name="T74" fmla="*/ 21 w 66"/>
              <a:gd name="T75" fmla="*/ 57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6" h="67">
                <a:moveTo>
                  <a:pt x="21" y="57"/>
                </a:moveTo>
                <a:lnTo>
                  <a:pt x="21" y="42"/>
                </a:lnTo>
                <a:lnTo>
                  <a:pt x="9" y="31"/>
                </a:lnTo>
                <a:lnTo>
                  <a:pt x="6" y="23"/>
                </a:lnTo>
                <a:lnTo>
                  <a:pt x="0" y="14"/>
                </a:lnTo>
                <a:lnTo>
                  <a:pt x="4" y="10"/>
                </a:lnTo>
                <a:lnTo>
                  <a:pt x="9" y="10"/>
                </a:lnTo>
                <a:lnTo>
                  <a:pt x="11" y="14"/>
                </a:lnTo>
                <a:lnTo>
                  <a:pt x="23" y="14"/>
                </a:lnTo>
                <a:lnTo>
                  <a:pt x="23" y="8"/>
                </a:lnTo>
                <a:lnTo>
                  <a:pt x="19" y="2"/>
                </a:lnTo>
                <a:lnTo>
                  <a:pt x="21" y="0"/>
                </a:lnTo>
                <a:lnTo>
                  <a:pt x="34" y="12"/>
                </a:lnTo>
                <a:lnTo>
                  <a:pt x="41" y="12"/>
                </a:lnTo>
                <a:lnTo>
                  <a:pt x="51" y="4"/>
                </a:lnTo>
                <a:lnTo>
                  <a:pt x="51" y="4"/>
                </a:lnTo>
                <a:lnTo>
                  <a:pt x="53" y="6"/>
                </a:lnTo>
                <a:lnTo>
                  <a:pt x="57" y="14"/>
                </a:lnTo>
                <a:lnTo>
                  <a:pt x="57" y="14"/>
                </a:lnTo>
                <a:lnTo>
                  <a:pt x="66" y="21"/>
                </a:lnTo>
                <a:lnTo>
                  <a:pt x="66" y="21"/>
                </a:lnTo>
                <a:lnTo>
                  <a:pt x="66" y="25"/>
                </a:lnTo>
                <a:lnTo>
                  <a:pt x="66" y="29"/>
                </a:lnTo>
                <a:lnTo>
                  <a:pt x="66" y="29"/>
                </a:lnTo>
                <a:lnTo>
                  <a:pt x="66" y="34"/>
                </a:lnTo>
                <a:lnTo>
                  <a:pt x="64" y="34"/>
                </a:lnTo>
                <a:lnTo>
                  <a:pt x="62" y="42"/>
                </a:lnTo>
                <a:lnTo>
                  <a:pt x="60" y="51"/>
                </a:lnTo>
                <a:lnTo>
                  <a:pt x="57" y="55"/>
                </a:lnTo>
                <a:lnTo>
                  <a:pt x="57" y="63"/>
                </a:lnTo>
                <a:lnTo>
                  <a:pt x="55" y="67"/>
                </a:lnTo>
                <a:lnTo>
                  <a:pt x="55" y="67"/>
                </a:lnTo>
                <a:lnTo>
                  <a:pt x="41" y="61"/>
                </a:lnTo>
                <a:lnTo>
                  <a:pt x="47" y="48"/>
                </a:lnTo>
                <a:lnTo>
                  <a:pt x="41" y="42"/>
                </a:lnTo>
                <a:lnTo>
                  <a:pt x="21" y="57"/>
                </a:lnTo>
                <a:lnTo>
                  <a:pt x="21" y="57"/>
                </a:lnTo>
                <a:lnTo>
                  <a:pt x="21" y="57"/>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16" name="Freeform 314"/>
          <p:cNvSpPr>
            <a:spLocks/>
          </p:cNvSpPr>
          <p:nvPr userDrawn="1"/>
        </p:nvSpPr>
        <p:spPr bwMode="auto">
          <a:xfrm>
            <a:off x="2911765" y="3070876"/>
            <a:ext cx="492668" cy="285856"/>
          </a:xfrm>
          <a:custGeom>
            <a:avLst/>
            <a:gdLst>
              <a:gd name="T0" fmla="*/ 0 w 242"/>
              <a:gd name="T1" fmla="*/ 82 h 165"/>
              <a:gd name="T2" fmla="*/ 0 w 242"/>
              <a:gd name="T3" fmla="*/ 12 h 165"/>
              <a:gd name="T4" fmla="*/ 38 w 242"/>
              <a:gd name="T5" fmla="*/ 0 h 165"/>
              <a:gd name="T6" fmla="*/ 66 w 242"/>
              <a:gd name="T7" fmla="*/ 19 h 165"/>
              <a:gd name="T8" fmla="*/ 85 w 242"/>
              <a:gd name="T9" fmla="*/ 40 h 165"/>
              <a:gd name="T10" fmla="*/ 126 w 242"/>
              <a:gd name="T11" fmla="*/ 38 h 165"/>
              <a:gd name="T12" fmla="*/ 145 w 242"/>
              <a:gd name="T13" fmla="*/ 57 h 165"/>
              <a:gd name="T14" fmla="*/ 145 w 242"/>
              <a:gd name="T15" fmla="*/ 72 h 165"/>
              <a:gd name="T16" fmla="*/ 153 w 242"/>
              <a:gd name="T17" fmla="*/ 74 h 165"/>
              <a:gd name="T18" fmla="*/ 153 w 242"/>
              <a:gd name="T19" fmla="*/ 86 h 165"/>
              <a:gd name="T20" fmla="*/ 174 w 242"/>
              <a:gd name="T21" fmla="*/ 87 h 165"/>
              <a:gd name="T22" fmla="*/ 176 w 242"/>
              <a:gd name="T23" fmla="*/ 95 h 165"/>
              <a:gd name="T24" fmla="*/ 181 w 242"/>
              <a:gd name="T25" fmla="*/ 97 h 165"/>
              <a:gd name="T26" fmla="*/ 191 w 242"/>
              <a:gd name="T27" fmla="*/ 78 h 165"/>
              <a:gd name="T28" fmla="*/ 196 w 242"/>
              <a:gd name="T29" fmla="*/ 78 h 165"/>
              <a:gd name="T30" fmla="*/ 202 w 242"/>
              <a:gd name="T31" fmla="*/ 74 h 165"/>
              <a:gd name="T32" fmla="*/ 215 w 242"/>
              <a:gd name="T33" fmla="*/ 67 h 165"/>
              <a:gd name="T34" fmla="*/ 215 w 242"/>
              <a:gd name="T35" fmla="*/ 72 h 165"/>
              <a:gd name="T36" fmla="*/ 212 w 242"/>
              <a:gd name="T37" fmla="*/ 76 h 165"/>
              <a:gd name="T38" fmla="*/ 208 w 242"/>
              <a:gd name="T39" fmla="*/ 82 h 165"/>
              <a:gd name="T40" fmla="*/ 217 w 242"/>
              <a:gd name="T41" fmla="*/ 86 h 165"/>
              <a:gd name="T42" fmla="*/ 227 w 242"/>
              <a:gd name="T43" fmla="*/ 84 h 165"/>
              <a:gd name="T44" fmla="*/ 242 w 242"/>
              <a:gd name="T45" fmla="*/ 95 h 165"/>
              <a:gd name="T46" fmla="*/ 227 w 242"/>
              <a:gd name="T47" fmla="*/ 103 h 165"/>
              <a:gd name="T48" fmla="*/ 210 w 242"/>
              <a:gd name="T49" fmla="*/ 103 h 165"/>
              <a:gd name="T50" fmla="*/ 210 w 242"/>
              <a:gd name="T51" fmla="*/ 91 h 165"/>
              <a:gd name="T52" fmla="*/ 208 w 242"/>
              <a:gd name="T53" fmla="*/ 89 h 165"/>
              <a:gd name="T54" fmla="*/ 202 w 242"/>
              <a:gd name="T55" fmla="*/ 95 h 165"/>
              <a:gd name="T56" fmla="*/ 193 w 242"/>
              <a:gd name="T57" fmla="*/ 95 h 165"/>
              <a:gd name="T58" fmla="*/ 193 w 242"/>
              <a:gd name="T59" fmla="*/ 103 h 165"/>
              <a:gd name="T60" fmla="*/ 181 w 242"/>
              <a:gd name="T61" fmla="*/ 104 h 165"/>
              <a:gd name="T62" fmla="*/ 181 w 242"/>
              <a:gd name="T63" fmla="*/ 116 h 165"/>
              <a:gd name="T64" fmla="*/ 166 w 242"/>
              <a:gd name="T65" fmla="*/ 116 h 165"/>
              <a:gd name="T66" fmla="*/ 160 w 242"/>
              <a:gd name="T67" fmla="*/ 123 h 165"/>
              <a:gd name="T68" fmla="*/ 172 w 242"/>
              <a:gd name="T69" fmla="*/ 129 h 165"/>
              <a:gd name="T70" fmla="*/ 172 w 242"/>
              <a:gd name="T71" fmla="*/ 133 h 165"/>
              <a:gd name="T72" fmla="*/ 179 w 242"/>
              <a:gd name="T73" fmla="*/ 146 h 165"/>
              <a:gd name="T74" fmla="*/ 170 w 242"/>
              <a:gd name="T75" fmla="*/ 157 h 165"/>
              <a:gd name="T76" fmla="*/ 170 w 242"/>
              <a:gd name="T77" fmla="*/ 165 h 165"/>
              <a:gd name="T78" fmla="*/ 153 w 242"/>
              <a:gd name="T79" fmla="*/ 159 h 165"/>
              <a:gd name="T80" fmla="*/ 153 w 242"/>
              <a:gd name="T81" fmla="*/ 148 h 165"/>
              <a:gd name="T82" fmla="*/ 138 w 242"/>
              <a:gd name="T83" fmla="*/ 144 h 165"/>
              <a:gd name="T84" fmla="*/ 119 w 242"/>
              <a:gd name="T85" fmla="*/ 129 h 165"/>
              <a:gd name="T86" fmla="*/ 96 w 242"/>
              <a:gd name="T87" fmla="*/ 108 h 165"/>
              <a:gd name="T88" fmla="*/ 83 w 242"/>
              <a:gd name="T89" fmla="*/ 86 h 165"/>
              <a:gd name="T90" fmla="*/ 60 w 242"/>
              <a:gd name="T91" fmla="*/ 86 h 165"/>
              <a:gd name="T92" fmla="*/ 56 w 242"/>
              <a:gd name="T93" fmla="*/ 67 h 165"/>
              <a:gd name="T94" fmla="*/ 49 w 242"/>
              <a:gd name="T95" fmla="*/ 67 h 165"/>
              <a:gd name="T96" fmla="*/ 38 w 242"/>
              <a:gd name="T97" fmla="*/ 55 h 165"/>
              <a:gd name="T98" fmla="*/ 32 w 242"/>
              <a:gd name="T99" fmla="*/ 63 h 165"/>
              <a:gd name="T100" fmla="*/ 28 w 242"/>
              <a:gd name="T101" fmla="*/ 63 h 165"/>
              <a:gd name="T102" fmla="*/ 28 w 242"/>
              <a:gd name="T103" fmla="*/ 68 h 165"/>
              <a:gd name="T104" fmla="*/ 17 w 242"/>
              <a:gd name="T105" fmla="*/ 67 h 165"/>
              <a:gd name="T106" fmla="*/ 11 w 242"/>
              <a:gd name="T107" fmla="*/ 74 h 165"/>
              <a:gd name="T108" fmla="*/ 17 w 242"/>
              <a:gd name="T109" fmla="*/ 84 h 165"/>
              <a:gd name="T110" fmla="*/ 0 w 242"/>
              <a:gd name="T111" fmla="*/ 82 h 165"/>
              <a:gd name="T112" fmla="*/ 0 w 242"/>
              <a:gd name="T113" fmla="*/ 82 h 165"/>
              <a:gd name="T114" fmla="*/ 0 w 242"/>
              <a:gd name="T115" fmla="*/ 82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42" h="165">
                <a:moveTo>
                  <a:pt x="0" y="82"/>
                </a:moveTo>
                <a:lnTo>
                  <a:pt x="0" y="12"/>
                </a:lnTo>
                <a:lnTo>
                  <a:pt x="38" y="0"/>
                </a:lnTo>
                <a:lnTo>
                  <a:pt x="66" y="19"/>
                </a:lnTo>
                <a:lnTo>
                  <a:pt x="85" y="40"/>
                </a:lnTo>
                <a:lnTo>
                  <a:pt x="126" y="38"/>
                </a:lnTo>
                <a:lnTo>
                  <a:pt x="145" y="57"/>
                </a:lnTo>
                <a:lnTo>
                  <a:pt x="145" y="72"/>
                </a:lnTo>
                <a:lnTo>
                  <a:pt x="153" y="74"/>
                </a:lnTo>
                <a:lnTo>
                  <a:pt x="153" y="86"/>
                </a:lnTo>
                <a:lnTo>
                  <a:pt x="174" y="87"/>
                </a:lnTo>
                <a:lnTo>
                  <a:pt x="176" y="95"/>
                </a:lnTo>
                <a:lnTo>
                  <a:pt x="181" y="97"/>
                </a:lnTo>
                <a:lnTo>
                  <a:pt x="191" y="78"/>
                </a:lnTo>
                <a:lnTo>
                  <a:pt x="196" y="78"/>
                </a:lnTo>
                <a:lnTo>
                  <a:pt x="202" y="74"/>
                </a:lnTo>
                <a:lnTo>
                  <a:pt x="215" y="67"/>
                </a:lnTo>
                <a:lnTo>
                  <a:pt x="215" y="72"/>
                </a:lnTo>
                <a:lnTo>
                  <a:pt x="212" y="76"/>
                </a:lnTo>
                <a:lnTo>
                  <a:pt x="208" y="82"/>
                </a:lnTo>
                <a:lnTo>
                  <a:pt x="217" y="86"/>
                </a:lnTo>
                <a:lnTo>
                  <a:pt x="227" y="84"/>
                </a:lnTo>
                <a:lnTo>
                  <a:pt x="242" y="95"/>
                </a:lnTo>
                <a:lnTo>
                  <a:pt x="227" y="103"/>
                </a:lnTo>
                <a:lnTo>
                  <a:pt x="210" y="103"/>
                </a:lnTo>
                <a:lnTo>
                  <a:pt x="210" y="91"/>
                </a:lnTo>
                <a:lnTo>
                  <a:pt x="208" y="89"/>
                </a:lnTo>
                <a:lnTo>
                  <a:pt x="202" y="95"/>
                </a:lnTo>
                <a:lnTo>
                  <a:pt x="193" y="95"/>
                </a:lnTo>
                <a:lnTo>
                  <a:pt x="193" y="103"/>
                </a:lnTo>
                <a:lnTo>
                  <a:pt x="181" y="104"/>
                </a:lnTo>
                <a:lnTo>
                  <a:pt x="181" y="116"/>
                </a:lnTo>
                <a:lnTo>
                  <a:pt x="166" y="116"/>
                </a:lnTo>
                <a:lnTo>
                  <a:pt x="160" y="123"/>
                </a:lnTo>
                <a:lnTo>
                  <a:pt x="172" y="129"/>
                </a:lnTo>
                <a:lnTo>
                  <a:pt x="172" y="133"/>
                </a:lnTo>
                <a:lnTo>
                  <a:pt x="179" y="146"/>
                </a:lnTo>
                <a:lnTo>
                  <a:pt x="170" y="157"/>
                </a:lnTo>
                <a:lnTo>
                  <a:pt x="170" y="165"/>
                </a:lnTo>
                <a:lnTo>
                  <a:pt x="153" y="159"/>
                </a:lnTo>
                <a:lnTo>
                  <a:pt x="153" y="148"/>
                </a:lnTo>
                <a:lnTo>
                  <a:pt x="138" y="144"/>
                </a:lnTo>
                <a:lnTo>
                  <a:pt x="119" y="129"/>
                </a:lnTo>
                <a:lnTo>
                  <a:pt x="96" y="108"/>
                </a:lnTo>
                <a:lnTo>
                  <a:pt x="83" y="86"/>
                </a:lnTo>
                <a:lnTo>
                  <a:pt x="60" y="86"/>
                </a:lnTo>
                <a:lnTo>
                  <a:pt x="56" y="67"/>
                </a:lnTo>
                <a:lnTo>
                  <a:pt x="49" y="67"/>
                </a:lnTo>
                <a:lnTo>
                  <a:pt x="38" y="55"/>
                </a:lnTo>
                <a:lnTo>
                  <a:pt x="32" y="63"/>
                </a:lnTo>
                <a:lnTo>
                  <a:pt x="28" y="63"/>
                </a:lnTo>
                <a:lnTo>
                  <a:pt x="28" y="68"/>
                </a:lnTo>
                <a:lnTo>
                  <a:pt x="17" y="67"/>
                </a:lnTo>
                <a:lnTo>
                  <a:pt x="11" y="74"/>
                </a:lnTo>
                <a:lnTo>
                  <a:pt x="17" y="84"/>
                </a:lnTo>
                <a:lnTo>
                  <a:pt x="0" y="82"/>
                </a:lnTo>
                <a:lnTo>
                  <a:pt x="0" y="82"/>
                </a:lnTo>
                <a:lnTo>
                  <a:pt x="0" y="82"/>
                </a:lnTo>
                <a:close/>
              </a:path>
            </a:pathLst>
          </a:custGeom>
          <a:solidFill>
            <a:schemeClr val="bg1">
              <a:lumMod val="85000"/>
            </a:schemeClr>
          </a:solidFill>
          <a:ln w="635" cap="rnd">
            <a:solidFill>
              <a:schemeClr val="bg1">
                <a:alpha val="17000"/>
              </a:schemeClr>
            </a:solidFill>
            <a:round/>
            <a:headEnd/>
            <a:tailEnd/>
          </a:ln>
        </p:spPr>
        <p:txBody>
          <a:bodyPr/>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17" name="Freeform 315"/>
          <p:cNvSpPr>
            <a:spLocks/>
          </p:cNvSpPr>
          <p:nvPr userDrawn="1"/>
        </p:nvSpPr>
        <p:spPr bwMode="auto">
          <a:xfrm>
            <a:off x="2911765" y="3070876"/>
            <a:ext cx="492668" cy="285856"/>
          </a:xfrm>
          <a:custGeom>
            <a:avLst/>
            <a:gdLst>
              <a:gd name="T0" fmla="*/ 0 w 242"/>
              <a:gd name="T1" fmla="*/ 82 h 165"/>
              <a:gd name="T2" fmla="*/ 0 w 242"/>
              <a:gd name="T3" fmla="*/ 12 h 165"/>
              <a:gd name="T4" fmla="*/ 38 w 242"/>
              <a:gd name="T5" fmla="*/ 0 h 165"/>
              <a:gd name="T6" fmla="*/ 66 w 242"/>
              <a:gd name="T7" fmla="*/ 19 h 165"/>
              <a:gd name="T8" fmla="*/ 85 w 242"/>
              <a:gd name="T9" fmla="*/ 40 h 165"/>
              <a:gd name="T10" fmla="*/ 126 w 242"/>
              <a:gd name="T11" fmla="*/ 38 h 165"/>
              <a:gd name="T12" fmla="*/ 145 w 242"/>
              <a:gd name="T13" fmla="*/ 57 h 165"/>
              <a:gd name="T14" fmla="*/ 145 w 242"/>
              <a:gd name="T15" fmla="*/ 72 h 165"/>
              <a:gd name="T16" fmla="*/ 153 w 242"/>
              <a:gd name="T17" fmla="*/ 74 h 165"/>
              <a:gd name="T18" fmla="*/ 153 w 242"/>
              <a:gd name="T19" fmla="*/ 86 h 165"/>
              <a:gd name="T20" fmla="*/ 174 w 242"/>
              <a:gd name="T21" fmla="*/ 87 h 165"/>
              <a:gd name="T22" fmla="*/ 176 w 242"/>
              <a:gd name="T23" fmla="*/ 95 h 165"/>
              <a:gd name="T24" fmla="*/ 181 w 242"/>
              <a:gd name="T25" fmla="*/ 97 h 165"/>
              <a:gd name="T26" fmla="*/ 191 w 242"/>
              <a:gd name="T27" fmla="*/ 78 h 165"/>
              <a:gd name="T28" fmla="*/ 196 w 242"/>
              <a:gd name="T29" fmla="*/ 78 h 165"/>
              <a:gd name="T30" fmla="*/ 202 w 242"/>
              <a:gd name="T31" fmla="*/ 74 h 165"/>
              <a:gd name="T32" fmla="*/ 215 w 242"/>
              <a:gd name="T33" fmla="*/ 67 h 165"/>
              <a:gd name="T34" fmla="*/ 215 w 242"/>
              <a:gd name="T35" fmla="*/ 72 h 165"/>
              <a:gd name="T36" fmla="*/ 212 w 242"/>
              <a:gd name="T37" fmla="*/ 76 h 165"/>
              <a:gd name="T38" fmla="*/ 208 w 242"/>
              <a:gd name="T39" fmla="*/ 82 h 165"/>
              <a:gd name="T40" fmla="*/ 217 w 242"/>
              <a:gd name="T41" fmla="*/ 86 h 165"/>
              <a:gd name="T42" fmla="*/ 227 w 242"/>
              <a:gd name="T43" fmla="*/ 84 h 165"/>
              <a:gd name="T44" fmla="*/ 242 w 242"/>
              <a:gd name="T45" fmla="*/ 95 h 165"/>
              <a:gd name="T46" fmla="*/ 227 w 242"/>
              <a:gd name="T47" fmla="*/ 103 h 165"/>
              <a:gd name="T48" fmla="*/ 210 w 242"/>
              <a:gd name="T49" fmla="*/ 103 h 165"/>
              <a:gd name="T50" fmla="*/ 210 w 242"/>
              <a:gd name="T51" fmla="*/ 91 h 165"/>
              <a:gd name="T52" fmla="*/ 208 w 242"/>
              <a:gd name="T53" fmla="*/ 89 h 165"/>
              <a:gd name="T54" fmla="*/ 202 w 242"/>
              <a:gd name="T55" fmla="*/ 95 h 165"/>
              <a:gd name="T56" fmla="*/ 193 w 242"/>
              <a:gd name="T57" fmla="*/ 95 h 165"/>
              <a:gd name="T58" fmla="*/ 193 w 242"/>
              <a:gd name="T59" fmla="*/ 103 h 165"/>
              <a:gd name="T60" fmla="*/ 181 w 242"/>
              <a:gd name="T61" fmla="*/ 104 h 165"/>
              <a:gd name="T62" fmla="*/ 181 w 242"/>
              <a:gd name="T63" fmla="*/ 116 h 165"/>
              <a:gd name="T64" fmla="*/ 166 w 242"/>
              <a:gd name="T65" fmla="*/ 116 h 165"/>
              <a:gd name="T66" fmla="*/ 160 w 242"/>
              <a:gd name="T67" fmla="*/ 123 h 165"/>
              <a:gd name="T68" fmla="*/ 172 w 242"/>
              <a:gd name="T69" fmla="*/ 129 h 165"/>
              <a:gd name="T70" fmla="*/ 172 w 242"/>
              <a:gd name="T71" fmla="*/ 133 h 165"/>
              <a:gd name="T72" fmla="*/ 179 w 242"/>
              <a:gd name="T73" fmla="*/ 146 h 165"/>
              <a:gd name="T74" fmla="*/ 170 w 242"/>
              <a:gd name="T75" fmla="*/ 157 h 165"/>
              <a:gd name="T76" fmla="*/ 170 w 242"/>
              <a:gd name="T77" fmla="*/ 165 h 165"/>
              <a:gd name="T78" fmla="*/ 153 w 242"/>
              <a:gd name="T79" fmla="*/ 159 h 165"/>
              <a:gd name="T80" fmla="*/ 153 w 242"/>
              <a:gd name="T81" fmla="*/ 148 h 165"/>
              <a:gd name="T82" fmla="*/ 138 w 242"/>
              <a:gd name="T83" fmla="*/ 144 h 165"/>
              <a:gd name="T84" fmla="*/ 119 w 242"/>
              <a:gd name="T85" fmla="*/ 129 h 165"/>
              <a:gd name="T86" fmla="*/ 96 w 242"/>
              <a:gd name="T87" fmla="*/ 108 h 165"/>
              <a:gd name="T88" fmla="*/ 83 w 242"/>
              <a:gd name="T89" fmla="*/ 86 h 165"/>
              <a:gd name="T90" fmla="*/ 60 w 242"/>
              <a:gd name="T91" fmla="*/ 86 h 165"/>
              <a:gd name="T92" fmla="*/ 56 w 242"/>
              <a:gd name="T93" fmla="*/ 67 h 165"/>
              <a:gd name="T94" fmla="*/ 49 w 242"/>
              <a:gd name="T95" fmla="*/ 67 h 165"/>
              <a:gd name="T96" fmla="*/ 38 w 242"/>
              <a:gd name="T97" fmla="*/ 55 h 165"/>
              <a:gd name="T98" fmla="*/ 32 w 242"/>
              <a:gd name="T99" fmla="*/ 63 h 165"/>
              <a:gd name="T100" fmla="*/ 28 w 242"/>
              <a:gd name="T101" fmla="*/ 63 h 165"/>
              <a:gd name="T102" fmla="*/ 28 w 242"/>
              <a:gd name="T103" fmla="*/ 68 h 165"/>
              <a:gd name="T104" fmla="*/ 17 w 242"/>
              <a:gd name="T105" fmla="*/ 67 h 165"/>
              <a:gd name="T106" fmla="*/ 11 w 242"/>
              <a:gd name="T107" fmla="*/ 74 h 165"/>
              <a:gd name="T108" fmla="*/ 17 w 242"/>
              <a:gd name="T109" fmla="*/ 84 h 165"/>
              <a:gd name="T110" fmla="*/ 0 w 242"/>
              <a:gd name="T111" fmla="*/ 82 h 165"/>
              <a:gd name="T112" fmla="*/ 0 w 242"/>
              <a:gd name="T113" fmla="*/ 82 h 165"/>
              <a:gd name="T114" fmla="*/ 0 w 242"/>
              <a:gd name="T115" fmla="*/ 82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42" h="165">
                <a:moveTo>
                  <a:pt x="0" y="82"/>
                </a:moveTo>
                <a:lnTo>
                  <a:pt x="0" y="12"/>
                </a:lnTo>
                <a:lnTo>
                  <a:pt x="38" y="0"/>
                </a:lnTo>
                <a:lnTo>
                  <a:pt x="66" y="19"/>
                </a:lnTo>
                <a:lnTo>
                  <a:pt x="85" y="40"/>
                </a:lnTo>
                <a:lnTo>
                  <a:pt x="126" y="38"/>
                </a:lnTo>
                <a:lnTo>
                  <a:pt x="145" y="57"/>
                </a:lnTo>
                <a:lnTo>
                  <a:pt x="145" y="72"/>
                </a:lnTo>
                <a:lnTo>
                  <a:pt x="153" y="74"/>
                </a:lnTo>
                <a:lnTo>
                  <a:pt x="153" y="86"/>
                </a:lnTo>
                <a:lnTo>
                  <a:pt x="174" y="87"/>
                </a:lnTo>
                <a:lnTo>
                  <a:pt x="176" y="95"/>
                </a:lnTo>
                <a:lnTo>
                  <a:pt x="181" y="97"/>
                </a:lnTo>
                <a:lnTo>
                  <a:pt x="191" y="78"/>
                </a:lnTo>
                <a:lnTo>
                  <a:pt x="196" y="78"/>
                </a:lnTo>
                <a:lnTo>
                  <a:pt x="202" y="74"/>
                </a:lnTo>
                <a:lnTo>
                  <a:pt x="215" y="67"/>
                </a:lnTo>
                <a:lnTo>
                  <a:pt x="215" y="72"/>
                </a:lnTo>
                <a:lnTo>
                  <a:pt x="212" y="76"/>
                </a:lnTo>
                <a:lnTo>
                  <a:pt x="208" y="82"/>
                </a:lnTo>
                <a:lnTo>
                  <a:pt x="217" y="86"/>
                </a:lnTo>
                <a:lnTo>
                  <a:pt x="227" y="84"/>
                </a:lnTo>
                <a:lnTo>
                  <a:pt x="242" y="95"/>
                </a:lnTo>
                <a:lnTo>
                  <a:pt x="227" y="103"/>
                </a:lnTo>
                <a:lnTo>
                  <a:pt x="210" y="103"/>
                </a:lnTo>
                <a:lnTo>
                  <a:pt x="210" y="91"/>
                </a:lnTo>
                <a:lnTo>
                  <a:pt x="208" y="89"/>
                </a:lnTo>
                <a:lnTo>
                  <a:pt x="202" y="95"/>
                </a:lnTo>
                <a:lnTo>
                  <a:pt x="193" y="95"/>
                </a:lnTo>
                <a:lnTo>
                  <a:pt x="193" y="103"/>
                </a:lnTo>
                <a:lnTo>
                  <a:pt x="181" y="104"/>
                </a:lnTo>
                <a:lnTo>
                  <a:pt x="181" y="116"/>
                </a:lnTo>
                <a:lnTo>
                  <a:pt x="166" y="116"/>
                </a:lnTo>
                <a:lnTo>
                  <a:pt x="160" y="123"/>
                </a:lnTo>
                <a:lnTo>
                  <a:pt x="172" y="129"/>
                </a:lnTo>
                <a:lnTo>
                  <a:pt x="172" y="133"/>
                </a:lnTo>
                <a:lnTo>
                  <a:pt x="179" y="146"/>
                </a:lnTo>
                <a:lnTo>
                  <a:pt x="170" y="157"/>
                </a:lnTo>
                <a:lnTo>
                  <a:pt x="170" y="165"/>
                </a:lnTo>
                <a:lnTo>
                  <a:pt x="153" y="159"/>
                </a:lnTo>
                <a:lnTo>
                  <a:pt x="153" y="148"/>
                </a:lnTo>
                <a:lnTo>
                  <a:pt x="138" y="144"/>
                </a:lnTo>
                <a:lnTo>
                  <a:pt x="119" y="129"/>
                </a:lnTo>
                <a:lnTo>
                  <a:pt x="96" y="108"/>
                </a:lnTo>
                <a:lnTo>
                  <a:pt x="83" y="86"/>
                </a:lnTo>
                <a:lnTo>
                  <a:pt x="60" y="86"/>
                </a:lnTo>
                <a:lnTo>
                  <a:pt x="56" y="67"/>
                </a:lnTo>
                <a:lnTo>
                  <a:pt x="49" y="67"/>
                </a:lnTo>
                <a:lnTo>
                  <a:pt x="38" y="55"/>
                </a:lnTo>
                <a:lnTo>
                  <a:pt x="32" y="63"/>
                </a:lnTo>
                <a:lnTo>
                  <a:pt x="28" y="63"/>
                </a:lnTo>
                <a:lnTo>
                  <a:pt x="28" y="68"/>
                </a:lnTo>
                <a:lnTo>
                  <a:pt x="17" y="67"/>
                </a:lnTo>
                <a:lnTo>
                  <a:pt x="11" y="74"/>
                </a:lnTo>
                <a:lnTo>
                  <a:pt x="17" y="84"/>
                </a:lnTo>
                <a:lnTo>
                  <a:pt x="0" y="82"/>
                </a:lnTo>
                <a:lnTo>
                  <a:pt x="0" y="82"/>
                </a:lnTo>
                <a:lnTo>
                  <a:pt x="0" y="82"/>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18" name="Freeform 316"/>
          <p:cNvSpPr>
            <a:spLocks/>
          </p:cNvSpPr>
          <p:nvPr userDrawn="1"/>
        </p:nvSpPr>
        <p:spPr bwMode="auto">
          <a:xfrm>
            <a:off x="2567709" y="3261450"/>
            <a:ext cx="555779" cy="462567"/>
          </a:xfrm>
          <a:custGeom>
            <a:avLst/>
            <a:gdLst>
              <a:gd name="T0" fmla="*/ 31 w 273"/>
              <a:gd name="T1" fmla="*/ 17 h 267"/>
              <a:gd name="T2" fmla="*/ 51 w 273"/>
              <a:gd name="T3" fmla="*/ 21 h 267"/>
              <a:gd name="T4" fmla="*/ 72 w 273"/>
              <a:gd name="T5" fmla="*/ 44 h 267"/>
              <a:gd name="T6" fmla="*/ 72 w 273"/>
              <a:gd name="T7" fmla="*/ 45 h 267"/>
              <a:gd name="T8" fmla="*/ 80 w 273"/>
              <a:gd name="T9" fmla="*/ 49 h 267"/>
              <a:gd name="T10" fmla="*/ 84 w 273"/>
              <a:gd name="T11" fmla="*/ 51 h 267"/>
              <a:gd name="T12" fmla="*/ 85 w 273"/>
              <a:gd name="T13" fmla="*/ 51 h 267"/>
              <a:gd name="T14" fmla="*/ 93 w 273"/>
              <a:gd name="T15" fmla="*/ 57 h 267"/>
              <a:gd name="T16" fmla="*/ 104 w 273"/>
              <a:gd name="T17" fmla="*/ 63 h 267"/>
              <a:gd name="T18" fmla="*/ 118 w 273"/>
              <a:gd name="T19" fmla="*/ 61 h 267"/>
              <a:gd name="T20" fmla="*/ 121 w 273"/>
              <a:gd name="T21" fmla="*/ 61 h 267"/>
              <a:gd name="T22" fmla="*/ 127 w 273"/>
              <a:gd name="T23" fmla="*/ 59 h 267"/>
              <a:gd name="T24" fmla="*/ 138 w 273"/>
              <a:gd name="T25" fmla="*/ 47 h 267"/>
              <a:gd name="T26" fmla="*/ 165 w 273"/>
              <a:gd name="T27" fmla="*/ 38 h 267"/>
              <a:gd name="T28" fmla="*/ 191 w 273"/>
              <a:gd name="T29" fmla="*/ 40 h 267"/>
              <a:gd name="T30" fmla="*/ 233 w 273"/>
              <a:gd name="T31" fmla="*/ 66 h 267"/>
              <a:gd name="T32" fmla="*/ 246 w 273"/>
              <a:gd name="T33" fmla="*/ 83 h 267"/>
              <a:gd name="T34" fmla="*/ 239 w 273"/>
              <a:gd name="T35" fmla="*/ 138 h 267"/>
              <a:gd name="T36" fmla="*/ 252 w 273"/>
              <a:gd name="T37" fmla="*/ 170 h 267"/>
              <a:gd name="T38" fmla="*/ 265 w 273"/>
              <a:gd name="T39" fmla="*/ 214 h 267"/>
              <a:gd name="T40" fmla="*/ 273 w 273"/>
              <a:gd name="T41" fmla="*/ 240 h 267"/>
              <a:gd name="T42" fmla="*/ 250 w 273"/>
              <a:gd name="T43" fmla="*/ 265 h 267"/>
              <a:gd name="T44" fmla="*/ 239 w 273"/>
              <a:gd name="T45" fmla="*/ 267 h 267"/>
              <a:gd name="T46" fmla="*/ 235 w 273"/>
              <a:gd name="T47" fmla="*/ 265 h 267"/>
              <a:gd name="T48" fmla="*/ 225 w 273"/>
              <a:gd name="T49" fmla="*/ 259 h 267"/>
              <a:gd name="T50" fmla="*/ 210 w 273"/>
              <a:gd name="T51" fmla="*/ 259 h 267"/>
              <a:gd name="T52" fmla="*/ 195 w 273"/>
              <a:gd name="T53" fmla="*/ 259 h 267"/>
              <a:gd name="T54" fmla="*/ 188 w 273"/>
              <a:gd name="T55" fmla="*/ 255 h 267"/>
              <a:gd name="T56" fmla="*/ 186 w 273"/>
              <a:gd name="T57" fmla="*/ 254 h 267"/>
              <a:gd name="T58" fmla="*/ 186 w 273"/>
              <a:gd name="T59" fmla="*/ 250 h 267"/>
              <a:gd name="T60" fmla="*/ 180 w 273"/>
              <a:gd name="T61" fmla="*/ 244 h 267"/>
              <a:gd name="T62" fmla="*/ 178 w 273"/>
              <a:gd name="T63" fmla="*/ 240 h 267"/>
              <a:gd name="T64" fmla="*/ 176 w 273"/>
              <a:gd name="T65" fmla="*/ 235 h 267"/>
              <a:gd name="T66" fmla="*/ 174 w 273"/>
              <a:gd name="T67" fmla="*/ 231 h 267"/>
              <a:gd name="T68" fmla="*/ 169 w 273"/>
              <a:gd name="T69" fmla="*/ 231 h 267"/>
              <a:gd name="T70" fmla="*/ 167 w 273"/>
              <a:gd name="T71" fmla="*/ 235 h 267"/>
              <a:gd name="T72" fmla="*/ 150 w 273"/>
              <a:gd name="T73" fmla="*/ 238 h 267"/>
              <a:gd name="T74" fmla="*/ 138 w 273"/>
              <a:gd name="T75" fmla="*/ 240 h 267"/>
              <a:gd name="T76" fmla="*/ 137 w 273"/>
              <a:gd name="T77" fmla="*/ 242 h 267"/>
              <a:gd name="T78" fmla="*/ 131 w 273"/>
              <a:gd name="T79" fmla="*/ 238 h 267"/>
              <a:gd name="T80" fmla="*/ 118 w 273"/>
              <a:gd name="T81" fmla="*/ 225 h 267"/>
              <a:gd name="T82" fmla="*/ 110 w 273"/>
              <a:gd name="T83" fmla="*/ 219 h 267"/>
              <a:gd name="T84" fmla="*/ 104 w 273"/>
              <a:gd name="T85" fmla="*/ 221 h 267"/>
              <a:gd name="T86" fmla="*/ 104 w 273"/>
              <a:gd name="T87" fmla="*/ 219 h 267"/>
              <a:gd name="T88" fmla="*/ 99 w 273"/>
              <a:gd name="T89" fmla="*/ 210 h 267"/>
              <a:gd name="T90" fmla="*/ 95 w 273"/>
              <a:gd name="T91" fmla="*/ 206 h 267"/>
              <a:gd name="T92" fmla="*/ 95 w 273"/>
              <a:gd name="T93" fmla="*/ 202 h 267"/>
              <a:gd name="T94" fmla="*/ 95 w 273"/>
              <a:gd name="T95" fmla="*/ 197 h 267"/>
              <a:gd name="T96" fmla="*/ 91 w 273"/>
              <a:gd name="T97" fmla="*/ 195 h 267"/>
              <a:gd name="T98" fmla="*/ 89 w 273"/>
              <a:gd name="T99" fmla="*/ 189 h 267"/>
              <a:gd name="T100" fmla="*/ 87 w 273"/>
              <a:gd name="T101" fmla="*/ 185 h 267"/>
              <a:gd name="T102" fmla="*/ 78 w 273"/>
              <a:gd name="T103" fmla="*/ 176 h 267"/>
              <a:gd name="T104" fmla="*/ 63 w 273"/>
              <a:gd name="T105" fmla="*/ 184 h 267"/>
              <a:gd name="T106" fmla="*/ 38 w 273"/>
              <a:gd name="T107" fmla="*/ 132 h 267"/>
              <a:gd name="T108" fmla="*/ 16 w 273"/>
              <a:gd name="T109" fmla="*/ 97 h 267"/>
              <a:gd name="T110" fmla="*/ 17 w 273"/>
              <a:gd name="T111" fmla="*/ 74 h 267"/>
              <a:gd name="T112" fmla="*/ 6 w 273"/>
              <a:gd name="T113" fmla="*/ 47 h 267"/>
              <a:gd name="T114" fmla="*/ 4 w 273"/>
              <a:gd name="T115" fmla="*/ 0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73" h="267">
                <a:moveTo>
                  <a:pt x="4" y="0"/>
                </a:moveTo>
                <a:lnTo>
                  <a:pt x="19" y="17"/>
                </a:lnTo>
                <a:lnTo>
                  <a:pt x="31" y="17"/>
                </a:lnTo>
                <a:lnTo>
                  <a:pt x="51" y="2"/>
                </a:lnTo>
                <a:lnTo>
                  <a:pt x="57" y="8"/>
                </a:lnTo>
                <a:lnTo>
                  <a:pt x="51" y="21"/>
                </a:lnTo>
                <a:lnTo>
                  <a:pt x="65" y="27"/>
                </a:lnTo>
                <a:lnTo>
                  <a:pt x="67" y="36"/>
                </a:lnTo>
                <a:lnTo>
                  <a:pt x="72" y="44"/>
                </a:lnTo>
                <a:lnTo>
                  <a:pt x="72" y="44"/>
                </a:lnTo>
                <a:lnTo>
                  <a:pt x="72" y="44"/>
                </a:lnTo>
                <a:lnTo>
                  <a:pt x="72" y="45"/>
                </a:lnTo>
                <a:lnTo>
                  <a:pt x="72" y="45"/>
                </a:lnTo>
                <a:lnTo>
                  <a:pt x="76" y="49"/>
                </a:lnTo>
                <a:lnTo>
                  <a:pt x="80" y="49"/>
                </a:lnTo>
                <a:lnTo>
                  <a:pt x="80" y="49"/>
                </a:lnTo>
                <a:lnTo>
                  <a:pt x="82" y="49"/>
                </a:lnTo>
                <a:lnTo>
                  <a:pt x="84" y="51"/>
                </a:lnTo>
                <a:lnTo>
                  <a:pt x="84" y="51"/>
                </a:lnTo>
                <a:lnTo>
                  <a:pt x="85" y="51"/>
                </a:lnTo>
                <a:lnTo>
                  <a:pt x="85" y="51"/>
                </a:lnTo>
                <a:lnTo>
                  <a:pt x="87" y="53"/>
                </a:lnTo>
                <a:lnTo>
                  <a:pt x="91" y="55"/>
                </a:lnTo>
                <a:lnTo>
                  <a:pt x="93" y="57"/>
                </a:lnTo>
                <a:lnTo>
                  <a:pt x="99" y="63"/>
                </a:lnTo>
                <a:lnTo>
                  <a:pt x="99" y="63"/>
                </a:lnTo>
                <a:lnTo>
                  <a:pt x="104" y="63"/>
                </a:lnTo>
                <a:lnTo>
                  <a:pt x="116" y="63"/>
                </a:lnTo>
                <a:lnTo>
                  <a:pt x="116" y="63"/>
                </a:lnTo>
                <a:lnTo>
                  <a:pt x="118" y="61"/>
                </a:lnTo>
                <a:lnTo>
                  <a:pt x="118" y="61"/>
                </a:lnTo>
                <a:lnTo>
                  <a:pt x="120" y="61"/>
                </a:lnTo>
                <a:lnTo>
                  <a:pt x="121" y="61"/>
                </a:lnTo>
                <a:lnTo>
                  <a:pt x="125" y="61"/>
                </a:lnTo>
                <a:lnTo>
                  <a:pt x="127" y="59"/>
                </a:lnTo>
                <a:lnTo>
                  <a:pt x="127" y="59"/>
                </a:lnTo>
                <a:lnTo>
                  <a:pt x="131" y="53"/>
                </a:lnTo>
                <a:lnTo>
                  <a:pt x="137" y="59"/>
                </a:lnTo>
                <a:lnTo>
                  <a:pt x="138" y="47"/>
                </a:lnTo>
                <a:lnTo>
                  <a:pt x="148" y="49"/>
                </a:lnTo>
                <a:lnTo>
                  <a:pt x="157" y="38"/>
                </a:lnTo>
                <a:lnTo>
                  <a:pt x="165" y="38"/>
                </a:lnTo>
                <a:lnTo>
                  <a:pt x="176" y="32"/>
                </a:lnTo>
                <a:lnTo>
                  <a:pt x="182" y="32"/>
                </a:lnTo>
                <a:lnTo>
                  <a:pt x="191" y="40"/>
                </a:lnTo>
                <a:lnTo>
                  <a:pt x="207" y="44"/>
                </a:lnTo>
                <a:lnTo>
                  <a:pt x="218" y="49"/>
                </a:lnTo>
                <a:lnTo>
                  <a:pt x="233" y="66"/>
                </a:lnTo>
                <a:lnTo>
                  <a:pt x="242" y="63"/>
                </a:lnTo>
                <a:lnTo>
                  <a:pt x="242" y="63"/>
                </a:lnTo>
                <a:lnTo>
                  <a:pt x="246" y="83"/>
                </a:lnTo>
                <a:lnTo>
                  <a:pt x="235" y="108"/>
                </a:lnTo>
                <a:lnTo>
                  <a:pt x="235" y="119"/>
                </a:lnTo>
                <a:lnTo>
                  <a:pt x="239" y="138"/>
                </a:lnTo>
                <a:lnTo>
                  <a:pt x="239" y="153"/>
                </a:lnTo>
                <a:lnTo>
                  <a:pt x="252" y="161"/>
                </a:lnTo>
                <a:lnTo>
                  <a:pt x="252" y="170"/>
                </a:lnTo>
                <a:lnTo>
                  <a:pt x="239" y="180"/>
                </a:lnTo>
                <a:lnTo>
                  <a:pt x="250" y="206"/>
                </a:lnTo>
                <a:lnTo>
                  <a:pt x="265" y="214"/>
                </a:lnTo>
                <a:lnTo>
                  <a:pt x="267" y="229"/>
                </a:lnTo>
                <a:lnTo>
                  <a:pt x="273" y="233"/>
                </a:lnTo>
                <a:lnTo>
                  <a:pt x="273" y="240"/>
                </a:lnTo>
                <a:lnTo>
                  <a:pt x="259" y="242"/>
                </a:lnTo>
                <a:lnTo>
                  <a:pt x="254" y="250"/>
                </a:lnTo>
                <a:lnTo>
                  <a:pt x="250" y="265"/>
                </a:lnTo>
                <a:lnTo>
                  <a:pt x="250" y="265"/>
                </a:lnTo>
                <a:lnTo>
                  <a:pt x="244" y="265"/>
                </a:lnTo>
                <a:lnTo>
                  <a:pt x="239" y="267"/>
                </a:lnTo>
                <a:lnTo>
                  <a:pt x="237" y="265"/>
                </a:lnTo>
                <a:lnTo>
                  <a:pt x="235" y="265"/>
                </a:lnTo>
                <a:lnTo>
                  <a:pt x="235" y="265"/>
                </a:lnTo>
                <a:lnTo>
                  <a:pt x="233" y="261"/>
                </a:lnTo>
                <a:lnTo>
                  <a:pt x="229" y="259"/>
                </a:lnTo>
                <a:lnTo>
                  <a:pt x="225" y="259"/>
                </a:lnTo>
                <a:lnTo>
                  <a:pt x="225" y="259"/>
                </a:lnTo>
                <a:lnTo>
                  <a:pt x="210" y="259"/>
                </a:lnTo>
                <a:lnTo>
                  <a:pt x="210" y="259"/>
                </a:lnTo>
                <a:lnTo>
                  <a:pt x="203" y="259"/>
                </a:lnTo>
                <a:lnTo>
                  <a:pt x="203" y="259"/>
                </a:lnTo>
                <a:lnTo>
                  <a:pt x="195" y="259"/>
                </a:lnTo>
                <a:lnTo>
                  <a:pt x="191" y="257"/>
                </a:lnTo>
                <a:lnTo>
                  <a:pt x="191" y="257"/>
                </a:lnTo>
                <a:lnTo>
                  <a:pt x="188" y="255"/>
                </a:lnTo>
                <a:lnTo>
                  <a:pt x="188" y="255"/>
                </a:lnTo>
                <a:lnTo>
                  <a:pt x="186" y="254"/>
                </a:lnTo>
                <a:lnTo>
                  <a:pt x="186" y="254"/>
                </a:lnTo>
                <a:lnTo>
                  <a:pt x="186" y="252"/>
                </a:lnTo>
                <a:lnTo>
                  <a:pt x="186" y="252"/>
                </a:lnTo>
                <a:lnTo>
                  <a:pt x="186" y="250"/>
                </a:lnTo>
                <a:lnTo>
                  <a:pt x="184" y="246"/>
                </a:lnTo>
                <a:lnTo>
                  <a:pt x="184" y="246"/>
                </a:lnTo>
                <a:lnTo>
                  <a:pt x="180" y="244"/>
                </a:lnTo>
                <a:lnTo>
                  <a:pt x="180" y="242"/>
                </a:lnTo>
                <a:lnTo>
                  <a:pt x="178" y="240"/>
                </a:lnTo>
                <a:lnTo>
                  <a:pt x="178" y="240"/>
                </a:lnTo>
                <a:lnTo>
                  <a:pt x="178" y="240"/>
                </a:lnTo>
                <a:lnTo>
                  <a:pt x="178" y="237"/>
                </a:lnTo>
                <a:lnTo>
                  <a:pt x="176" y="235"/>
                </a:lnTo>
                <a:lnTo>
                  <a:pt x="174" y="231"/>
                </a:lnTo>
                <a:lnTo>
                  <a:pt x="174" y="231"/>
                </a:lnTo>
                <a:lnTo>
                  <a:pt x="174" y="231"/>
                </a:lnTo>
                <a:lnTo>
                  <a:pt x="172" y="229"/>
                </a:lnTo>
                <a:lnTo>
                  <a:pt x="169" y="231"/>
                </a:lnTo>
                <a:lnTo>
                  <a:pt x="169" y="231"/>
                </a:lnTo>
                <a:lnTo>
                  <a:pt x="169" y="233"/>
                </a:lnTo>
                <a:lnTo>
                  <a:pt x="169" y="235"/>
                </a:lnTo>
                <a:lnTo>
                  <a:pt x="167" y="235"/>
                </a:lnTo>
                <a:lnTo>
                  <a:pt x="159" y="237"/>
                </a:lnTo>
                <a:lnTo>
                  <a:pt x="159" y="237"/>
                </a:lnTo>
                <a:lnTo>
                  <a:pt x="150" y="238"/>
                </a:lnTo>
                <a:lnTo>
                  <a:pt x="144" y="240"/>
                </a:lnTo>
                <a:lnTo>
                  <a:pt x="138" y="240"/>
                </a:lnTo>
                <a:lnTo>
                  <a:pt x="138" y="240"/>
                </a:lnTo>
                <a:lnTo>
                  <a:pt x="138" y="240"/>
                </a:lnTo>
                <a:lnTo>
                  <a:pt x="137" y="242"/>
                </a:lnTo>
                <a:lnTo>
                  <a:pt x="137" y="242"/>
                </a:lnTo>
                <a:lnTo>
                  <a:pt x="135" y="240"/>
                </a:lnTo>
                <a:lnTo>
                  <a:pt x="131" y="238"/>
                </a:lnTo>
                <a:lnTo>
                  <a:pt x="131" y="238"/>
                </a:lnTo>
                <a:lnTo>
                  <a:pt x="123" y="231"/>
                </a:lnTo>
                <a:lnTo>
                  <a:pt x="123" y="231"/>
                </a:lnTo>
                <a:lnTo>
                  <a:pt x="118" y="225"/>
                </a:lnTo>
                <a:lnTo>
                  <a:pt x="114" y="221"/>
                </a:lnTo>
                <a:lnTo>
                  <a:pt x="110" y="219"/>
                </a:lnTo>
                <a:lnTo>
                  <a:pt x="110" y="219"/>
                </a:lnTo>
                <a:lnTo>
                  <a:pt x="110" y="219"/>
                </a:lnTo>
                <a:lnTo>
                  <a:pt x="106" y="221"/>
                </a:lnTo>
                <a:lnTo>
                  <a:pt x="104" y="221"/>
                </a:lnTo>
                <a:lnTo>
                  <a:pt x="104" y="219"/>
                </a:lnTo>
                <a:lnTo>
                  <a:pt x="104" y="219"/>
                </a:lnTo>
                <a:lnTo>
                  <a:pt x="104" y="219"/>
                </a:lnTo>
                <a:lnTo>
                  <a:pt x="103" y="216"/>
                </a:lnTo>
                <a:lnTo>
                  <a:pt x="101" y="212"/>
                </a:lnTo>
                <a:lnTo>
                  <a:pt x="99" y="210"/>
                </a:lnTo>
                <a:lnTo>
                  <a:pt x="99" y="210"/>
                </a:lnTo>
                <a:lnTo>
                  <a:pt x="97" y="208"/>
                </a:lnTo>
                <a:lnTo>
                  <a:pt x="95" y="206"/>
                </a:lnTo>
                <a:lnTo>
                  <a:pt x="95" y="204"/>
                </a:lnTo>
                <a:lnTo>
                  <a:pt x="95" y="204"/>
                </a:lnTo>
                <a:lnTo>
                  <a:pt x="95" y="202"/>
                </a:lnTo>
                <a:lnTo>
                  <a:pt x="97" y="201"/>
                </a:lnTo>
                <a:lnTo>
                  <a:pt x="97" y="199"/>
                </a:lnTo>
                <a:lnTo>
                  <a:pt x="95" y="197"/>
                </a:lnTo>
                <a:lnTo>
                  <a:pt x="95" y="197"/>
                </a:lnTo>
                <a:lnTo>
                  <a:pt x="93" y="197"/>
                </a:lnTo>
                <a:lnTo>
                  <a:pt x="91" y="195"/>
                </a:lnTo>
                <a:lnTo>
                  <a:pt x="89" y="191"/>
                </a:lnTo>
                <a:lnTo>
                  <a:pt x="89" y="191"/>
                </a:lnTo>
                <a:lnTo>
                  <a:pt x="89" y="189"/>
                </a:lnTo>
                <a:lnTo>
                  <a:pt x="89" y="187"/>
                </a:lnTo>
                <a:lnTo>
                  <a:pt x="87" y="185"/>
                </a:lnTo>
                <a:lnTo>
                  <a:pt x="87" y="185"/>
                </a:lnTo>
                <a:lnTo>
                  <a:pt x="84" y="182"/>
                </a:lnTo>
                <a:lnTo>
                  <a:pt x="80" y="180"/>
                </a:lnTo>
                <a:lnTo>
                  <a:pt x="78" y="176"/>
                </a:lnTo>
                <a:lnTo>
                  <a:pt x="78" y="176"/>
                </a:lnTo>
                <a:lnTo>
                  <a:pt x="67" y="176"/>
                </a:lnTo>
                <a:lnTo>
                  <a:pt x="63" y="184"/>
                </a:lnTo>
                <a:lnTo>
                  <a:pt x="51" y="172"/>
                </a:lnTo>
                <a:lnTo>
                  <a:pt x="46" y="157"/>
                </a:lnTo>
                <a:lnTo>
                  <a:pt x="38" y="132"/>
                </a:lnTo>
                <a:lnTo>
                  <a:pt x="25" y="123"/>
                </a:lnTo>
                <a:lnTo>
                  <a:pt x="16" y="114"/>
                </a:lnTo>
                <a:lnTo>
                  <a:pt x="16" y="97"/>
                </a:lnTo>
                <a:lnTo>
                  <a:pt x="27" y="85"/>
                </a:lnTo>
                <a:lnTo>
                  <a:pt x="27" y="78"/>
                </a:lnTo>
                <a:lnTo>
                  <a:pt x="17" y="74"/>
                </a:lnTo>
                <a:lnTo>
                  <a:pt x="17" y="64"/>
                </a:lnTo>
                <a:lnTo>
                  <a:pt x="6" y="53"/>
                </a:lnTo>
                <a:lnTo>
                  <a:pt x="6" y="47"/>
                </a:lnTo>
                <a:lnTo>
                  <a:pt x="0" y="34"/>
                </a:lnTo>
                <a:lnTo>
                  <a:pt x="0" y="10"/>
                </a:lnTo>
                <a:lnTo>
                  <a:pt x="4" y="0"/>
                </a:lnTo>
                <a:lnTo>
                  <a:pt x="4" y="0"/>
                </a:lnTo>
                <a:lnTo>
                  <a:pt x="4" y="0"/>
                </a:lnTo>
                <a:close/>
              </a:path>
            </a:pathLst>
          </a:custGeom>
          <a:solidFill>
            <a:schemeClr val="bg1">
              <a:lumMod val="85000"/>
            </a:schemeClr>
          </a:solidFill>
          <a:ln w="635" cap="rnd">
            <a:solidFill>
              <a:schemeClr val="bg1">
                <a:alpha val="17000"/>
              </a:schemeClr>
            </a:solidFill>
            <a:round/>
            <a:headEnd/>
            <a:tailEnd/>
          </a:ln>
        </p:spPr>
        <p:txBody>
          <a:bodyPr/>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19" name="Freeform 317"/>
          <p:cNvSpPr>
            <a:spLocks/>
          </p:cNvSpPr>
          <p:nvPr userDrawn="1"/>
        </p:nvSpPr>
        <p:spPr bwMode="auto">
          <a:xfrm>
            <a:off x="2567709" y="3261450"/>
            <a:ext cx="555779" cy="462567"/>
          </a:xfrm>
          <a:custGeom>
            <a:avLst/>
            <a:gdLst>
              <a:gd name="T0" fmla="*/ 31 w 273"/>
              <a:gd name="T1" fmla="*/ 17 h 267"/>
              <a:gd name="T2" fmla="*/ 51 w 273"/>
              <a:gd name="T3" fmla="*/ 21 h 267"/>
              <a:gd name="T4" fmla="*/ 72 w 273"/>
              <a:gd name="T5" fmla="*/ 44 h 267"/>
              <a:gd name="T6" fmla="*/ 72 w 273"/>
              <a:gd name="T7" fmla="*/ 45 h 267"/>
              <a:gd name="T8" fmla="*/ 80 w 273"/>
              <a:gd name="T9" fmla="*/ 49 h 267"/>
              <a:gd name="T10" fmla="*/ 84 w 273"/>
              <a:gd name="T11" fmla="*/ 51 h 267"/>
              <a:gd name="T12" fmla="*/ 85 w 273"/>
              <a:gd name="T13" fmla="*/ 51 h 267"/>
              <a:gd name="T14" fmla="*/ 93 w 273"/>
              <a:gd name="T15" fmla="*/ 57 h 267"/>
              <a:gd name="T16" fmla="*/ 104 w 273"/>
              <a:gd name="T17" fmla="*/ 63 h 267"/>
              <a:gd name="T18" fmla="*/ 118 w 273"/>
              <a:gd name="T19" fmla="*/ 61 h 267"/>
              <a:gd name="T20" fmla="*/ 121 w 273"/>
              <a:gd name="T21" fmla="*/ 61 h 267"/>
              <a:gd name="T22" fmla="*/ 127 w 273"/>
              <a:gd name="T23" fmla="*/ 59 h 267"/>
              <a:gd name="T24" fmla="*/ 138 w 273"/>
              <a:gd name="T25" fmla="*/ 47 h 267"/>
              <a:gd name="T26" fmla="*/ 165 w 273"/>
              <a:gd name="T27" fmla="*/ 38 h 267"/>
              <a:gd name="T28" fmla="*/ 191 w 273"/>
              <a:gd name="T29" fmla="*/ 40 h 267"/>
              <a:gd name="T30" fmla="*/ 233 w 273"/>
              <a:gd name="T31" fmla="*/ 66 h 267"/>
              <a:gd name="T32" fmla="*/ 246 w 273"/>
              <a:gd name="T33" fmla="*/ 83 h 267"/>
              <a:gd name="T34" fmla="*/ 239 w 273"/>
              <a:gd name="T35" fmla="*/ 138 h 267"/>
              <a:gd name="T36" fmla="*/ 252 w 273"/>
              <a:gd name="T37" fmla="*/ 170 h 267"/>
              <a:gd name="T38" fmla="*/ 265 w 273"/>
              <a:gd name="T39" fmla="*/ 214 h 267"/>
              <a:gd name="T40" fmla="*/ 273 w 273"/>
              <a:gd name="T41" fmla="*/ 240 h 267"/>
              <a:gd name="T42" fmla="*/ 250 w 273"/>
              <a:gd name="T43" fmla="*/ 265 h 267"/>
              <a:gd name="T44" fmla="*/ 239 w 273"/>
              <a:gd name="T45" fmla="*/ 267 h 267"/>
              <a:gd name="T46" fmla="*/ 235 w 273"/>
              <a:gd name="T47" fmla="*/ 265 h 267"/>
              <a:gd name="T48" fmla="*/ 225 w 273"/>
              <a:gd name="T49" fmla="*/ 259 h 267"/>
              <a:gd name="T50" fmla="*/ 210 w 273"/>
              <a:gd name="T51" fmla="*/ 259 h 267"/>
              <a:gd name="T52" fmla="*/ 195 w 273"/>
              <a:gd name="T53" fmla="*/ 259 h 267"/>
              <a:gd name="T54" fmla="*/ 188 w 273"/>
              <a:gd name="T55" fmla="*/ 255 h 267"/>
              <a:gd name="T56" fmla="*/ 186 w 273"/>
              <a:gd name="T57" fmla="*/ 254 h 267"/>
              <a:gd name="T58" fmla="*/ 186 w 273"/>
              <a:gd name="T59" fmla="*/ 250 h 267"/>
              <a:gd name="T60" fmla="*/ 180 w 273"/>
              <a:gd name="T61" fmla="*/ 244 h 267"/>
              <a:gd name="T62" fmla="*/ 178 w 273"/>
              <a:gd name="T63" fmla="*/ 240 h 267"/>
              <a:gd name="T64" fmla="*/ 176 w 273"/>
              <a:gd name="T65" fmla="*/ 235 h 267"/>
              <a:gd name="T66" fmla="*/ 174 w 273"/>
              <a:gd name="T67" fmla="*/ 231 h 267"/>
              <a:gd name="T68" fmla="*/ 169 w 273"/>
              <a:gd name="T69" fmla="*/ 231 h 267"/>
              <a:gd name="T70" fmla="*/ 167 w 273"/>
              <a:gd name="T71" fmla="*/ 235 h 267"/>
              <a:gd name="T72" fmla="*/ 150 w 273"/>
              <a:gd name="T73" fmla="*/ 238 h 267"/>
              <a:gd name="T74" fmla="*/ 138 w 273"/>
              <a:gd name="T75" fmla="*/ 240 h 267"/>
              <a:gd name="T76" fmla="*/ 137 w 273"/>
              <a:gd name="T77" fmla="*/ 242 h 267"/>
              <a:gd name="T78" fmla="*/ 131 w 273"/>
              <a:gd name="T79" fmla="*/ 238 h 267"/>
              <a:gd name="T80" fmla="*/ 118 w 273"/>
              <a:gd name="T81" fmla="*/ 225 h 267"/>
              <a:gd name="T82" fmla="*/ 110 w 273"/>
              <a:gd name="T83" fmla="*/ 219 h 267"/>
              <a:gd name="T84" fmla="*/ 104 w 273"/>
              <a:gd name="T85" fmla="*/ 221 h 267"/>
              <a:gd name="T86" fmla="*/ 104 w 273"/>
              <a:gd name="T87" fmla="*/ 219 h 267"/>
              <a:gd name="T88" fmla="*/ 99 w 273"/>
              <a:gd name="T89" fmla="*/ 210 h 267"/>
              <a:gd name="T90" fmla="*/ 95 w 273"/>
              <a:gd name="T91" fmla="*/ 206 h 267"/>
              <a:gd name="T92" fmla="*/ 95 w 273"/>
              <a:gd name="T93" fmla="*/ 202 h 267"/>
              <a:gd name="T94" fmla="*/ 95 w 273"/>
              <a:gd name="T95" fmla="*/ 197 h 267"/>
              <a:gd name="T96" fmla="*/ 91 w 273"/>
              <a:gd name="T97" fmla="*/ 195 h 267"/>
              <a:gd name="T98" fmla="*/ 89 w 273"/>
              <a:gd name="T99" fmla="*/ 189 h 267"/>
              <a:gd name="T100" fmla="*/ 87 w 273"/>
              <a:gd name="T101" fmla="*/ 185 h 267"/>
              <a:gd name="T102" fmla="*/ 78 w 273"/>
              <a:gd name="T103" fmla="*/ 176 h 267"/>
              <a:gd name="T104" fmla="*/ 63 w 273"/>
              <a:gd name="T105" fmla="*/ 184 h 267"/>
              <a:gd name="T106" fmla="*/ 38 w 273"/>
              <a:gd name="T107" fmla="*/ 132 h 267"/>
              <a:gd name="T108" fmla="*/ 16 w 273"/>
              <a:gd name="T109" fmla="*/ 97 h 267"/>
              <a:gd name="T110" fmla="*/ 17 w 273"/>
              <a:gd name="T111" fmla="*/ 74 h 267"/>
              <a:gd name="T112" fmla="*/ 6 w 273"/>
              <a:gd name="T113" fmla="*/ 47 h 267"/>
              <a:gd name="T114" fmla="*/ 4 w 273"/>
              <a:gd name="T115" fmla="*/ 0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73" h="267">
                <a:moveTo>
                  <a:pt x="4" y="0"/>
                </a:moveTo>
                <a:lnTo>
                  <a:pt x="19" y="17"/>
                </a:lnTo>
                <a:lnTo>
                  <a:pt x="31" y="17"/>
                </a:lnTo>
                <a:lnTo>
                  <a:pt x="51" y="2"/>
                </a:lnTo>
                <a:lnTo>
                  <a:pt x="57" y="8"/>
                </a:lnTo>
                <a:lnTo>
                  <a:pt x="51" y="21"/>
                </a:lnTo>
                <a:lnTo>
                  <a:pt x="65" y="27"/>
                </a:lnTo>
                <a:lnTo>
                  <a:pt x="67" y="36"/>
                </a:lnTo>
                <a:lnTo>
                  <a:pt x="72" y="44"/>
                </a:lnTo>
                <a:lnTo>
                  <a:pt x="72" y="44"/>
                </a:lnTo>
                <a:lnTo>
                  <a:pt x="72" y="44"/>
                </a:lnTo>
                <a:lnTo>
                  <a:pt x="72" y="45"/>
                </a:lnTo>
                <a:lnTo>
                  <a:pt x="72" y="45"/>
                </a:lnTo>
                <a:lnTo>
                  <a:pt x="76" y="49"/>
                </a:lnTo>
                <a:lnTo>
                  <a:pt x="80" y="49"/>
                </a:lnTo>
                <a:lnTo>
                  <a:pt x="80" y="49"/>
                </a:lnTo>
                <a:lnTo>
                  <a:pt x="82" y="49"/>
                </a:lnTo>
                <a:lnTo>
                  <a:pt x="84" y="51"/>
                </a:lnTo>
                <a:lnTo>
                  <a:pt x="84" y="51"/>
                </a:lnTo>
                <a:lnTo>
                  <a:pt x="85" y="51"/>
                </a:lnTo>
                <a:lnTo>
                  <a:pt x="85" y="51"/>
                </a:lnTo>
                <a:lnTo>
                  <a:pt x="87" y="53"/>
                </a:lnTo>
                <a:lnTo>
                  <a:pt x="91" y="55"/>
                </a:lnTo>
                <a:lnTo>
                  <a:pt x="93" y="57"/>
                </a:lnTo>
                <a:lnTo>
                  <a:pt x="99" y="63"/>
                </a:lnTo>
                <a:lnTo>
                  <a:pt x="99" y="63"/>
                </a:lnTo>
                <a:lnTo>
                  <a:pt x="104" y="63"/>
                </a:lnTo>
                <a:lnTo>
                  <a:pt x="116" y="63"/>
                </a:lnTo>
                <a:lnTo>
                  <a:pt x="116" y="63"/>
                </a:lnTo>
                <a:lnTo>
                  <a:pt x="118" y="61"/>
                </a:lnTo>
                <a:lnTo>
                  <a:pt x="118" y="61"/>
                </a:lnTo>
                <a:lnTo>
                  <a:pt x="120" y="61"/>
                </a:lnTo>
                <a:lnTo>
                  <a:pt x="121" y="61"/>
                </a:lnTo>
                <a:lnTo>
                  <a:pt x="125" y="61"/>
                </a:lnTo>
                <a:lnTo>
                  <a:pt x="127" y="59"/>
                </a:lnTo>
                <a:lnTo>
                  <a:pt x="127" y="59"/>
                </a:lnTo>
                <a:lnTo>
                  <a:pt x="131" y="53"/>
                </a:lnTo>
                <a:lnTo>
                  <a:pt x="137" y="59"/>
                </a:lnTo>
                <a:lnTo>
                  <a:pt x="138" y="47"/>
                </a:lnTo>
                <a:lnTo>
                  <a:pt x="148" y="49"/>
                </a:lnTo>
                <a:lnTo>
                  <a:pt x="157" y="38"/>
                </a:lnTo>
                <a:lnTo>
                  <a:pt x="165" y="38"/>
                </a:lnTo>
                <a:lnTo>
                  <a:pt x="176" y="32"/>
                </a:lnTo>
                <a:lnTo>
                  <a:pt x="182" y="32"/>
                </a:lnTo>
                <a:lnTo>
                  <a:pt x="191" y="40"/>
                </a:lnTo>
                <a:lnTo>
                  <a:pt x="207" y="44"/>
                </a:lnTo>
                <a:lnTo>
                  <a:pt x="218" y="49"/>
                </a:lnTo>
                <a:lnTo>
                  <a:pt x="233" y="66"/>
                </a:lnTo>
                <a:lnTo>
                  <a:pt x="242" y="63"/>
                </a:lnTo>
                <a:lnTo>
                  <a:pt x="242" y="63"/>
                </a:lnTo>
                <a:lnTo>
                  <a:pt x="246" y="83"/>
                </a:lnTo>
                <a:lnTo>
                  <a:pt x="235" y="108"/>
                </a:lnTo>
                <a:lnTo>
                  <a:pt x="235" y="119"/>
                </a:lnTo>
                <a:lnTo>
                  <a:pt x="239" y="138"/>
                </a:lnTo>
                <a:lnTo>
                  <a:pt x="239" y="153"/>
                </a:lnTo>
                <a:lnTo>
                  <a:pt x="252" y="161"/>
                </a:lnTo>
                <a:lnTo>
                  <a:pt x="252" y="170"/>
                </a:lnTo>
                <a:lnTo>
                  <a:pt x="239" y="180"/>
                </a:lnTo>
                <a:lnTo>
                  <a:pt x="250" y="206"/>
                </a:lnTo>
                <a:lnTo>
                  <a:pt x="265" y="214"/>
                </a:lnTo>
                <a:lnTo>
                  <a:pt x="267" y="229"/>
                </a:lnTo>
                <a:lnTo>
                  <a:pt x="273" y="233"/>
                </a:lnTo>
                <a:lnTo>
                  <a:pt x="273" y="240"/>
                </a:lnTo>
                <a:lnTo>
                  <a:pt x="259" y="242"/>
                </a:lnTo>
                <a:lnTo>
                  <a:pt x="254" y="250"/>
                </a:lnTo>
                <a:lnTo>
                  <a:pt x="250" y="265"/>
                </a:lnTo>
                <a:lnTo>
                  <a:pt x="250" y="265"/>
                </a:lnTo>
                <a:lnTo>
                  <a:pt x="244" y="265"/>
                </a:lnTo>
                <a:lnTo>
                  <a:pt x="239" y="267"/>
                </a:lnTo>
                <a:lnTo>
                  <a:pt x="237" y="265"/>
                </a:lnTo>
                <a:lnTo>
                  <a:pt x="235" y="265"/>
                </a:lnTo>
                <a:lnTo>
                  <a:pt x="235" y="265"/>
                </a:lnTo>
                <a:lnTo>
                  <a:pt x="233" y="261"/>
                </a:lnTo>
                <a:lnTo>
                  <a:pt x="229" y="259"/>
                </a:lnTo>
                <a:lnTo>
                  <a:pt x="225" y="259"/>
                </a:lnTo>
                <a:lnTo>
                  <a:pt x="225" y="259"/>
                </a:lnTo>
                <a:lnTo>
                  <a:pt x="210" y="259"/>
                </a:lnTo>
                <a:lnTo>
                  <a:pt x="210" y="259"/>
                </a:lnTo>
                <a:lnTo>
                  <a:pt x="203" y="259"/>
                </a:lnTo>
                <a:lnTo>
                  <a:pt x="203" y="259"/>
                </a:lnTo>
                <a:lnTo>
                  <a:pt x="195" y="259"/>
                </a:lnTo>
                <a:lnTo>
                  <a:pt x="191" y="257"/>
                </a:lnTo>
                <a:lnTo>
                  <a:pt x="191" y="257"/>
                </a:lnTo>
                <a:lnTo>
                  <a:pt x="188" y="255"/>
                </a:lnTo>
                <a:lnTo>
                  <a:pt x="188" y="255"/>
                </a:lnTo>
                <a:lnTo>
                  <a:pt x="186" y="254"/>
                </a:lnTo>
                <a:lnTo>
                  <a:pt x="186" y="254"/>
                </a:lnTo>
                <a:lnTo>
                  <a:pt x="186" y="252"/>
                </a:lnTo>
                <a:lnTo>
                  <a:pt x="186" y="252"/>
                </a:lnTo>
                <a:lnTo>
                  <a:pt x="186" y="250"/>
                </a:lnTo>
                <a:lnTo>
                  <a:pt x="184" y="246"/>
                </a:lnTo>
                <a:lnTo>
                  <a:pt x="184" y="246"/>
                </a:lnTo>
                <a:lnTo>
                  <a:pt x="180" y="244"/>
                </a:lnTo>
                <a:lnTo>
                  <a:pt x="180" y="242"/>
                </a:lnTo>
                <a:lnTo>
                  <a:pt x="178" y="240"/>
                </a:lnTo>
                <a:lnTo>
                  <a:pt x="178" y="240"/>
                </a:lnTo>
                <a:lnTo>
                  <a:pt x="178" y="240"/>
                </a:lnTo>
                <a:lnTo>
                  <a:pt x="178" y="237"/>
                </a:lnTo>
                <a:lnTo>
                  <a:pt x="176" y="235"/>
                </a:lnTo>
                <a:lnTo>
                  <a:pt x="174" y="231"/>
                </a:lnTo>
                <a:lnTo>
                  <a:pt x="174" y="231"/>
                </a:lnTo>
                <a:lnTo>
                  <a:pt x="174" y="231"/>
                </a:lnTo>
                <a:lnTo>
                  <a:pt x="172" y="229"/>
                </a:lnTo>
                <a:lnTo>
                  <a:pt x="169" y="231"/>
                </a:lnTo>
                <a:lnTo>
                  <a:pt x="169" y="231"/>
                </a:lnTo>
                <a:lnTo>
                  <a:pt x="169" y="233"/>
                </a:lnTo>
                <a:lnTo>
                  <a:pt x="169" y="235"/>
                </a:lnTo>
                <a:lnTo>
                  <a:pt x="167" y="235"/>
                </a:lnTo>
                <a:lnTo>
                  <a:pt x="159" y="237"/>
                </a:lnTo>
                <a:lnTo>
                  <a:pt x="159" y="237"/>
                </a:lnTo>
                <a:lnTo>
                  <a:pt x="150" y="238"/>
                </a:lnTo>
                <a:lnTo>
                  <a:pt x="144" y="240"/>
                </a:lnTo>
                <a:lnTo>
                  <a:pt x="138" y="240"/>
                </a:lnTo>
                <a:lnTo>
                  <a:pt x="138" y="240"/>
                </a:lnTo>
                <a:lnTo>
                  <a:pt x="138" y="240"/>
                </a:lnTo>
                <a:lnTo>
                  <a:pt x="137" y="242"/>
                </a:lnTo>
                <a:lnTo>
                  <a:pt x="137" y="242"/>
                </a:lnTo>
                <a:lnTo>
                  <a:pt x="135" y="240"/>
                </a:lnTo>
                <a:lnTo>
                  <a:pt x="131" y="238"/>
                </a:lnTo>
                <a:lnTo>
                  <a:pt x="131" y="238"/>
                </a:lnTo>
                <a:lnTo>
                  <a:pt x="123" y="231"/>
                </a:lnTo>
                <a:lnTo>
                  <a:pt x="123" y="231"/>
                </a:lnTo>
                <a:lnTo>
                  <a:pt x="118" y="225"/>
                </a:lnTo>
                <a:lnTo>
                  <a:pt x="114" y="221"/>
                </a:lnTo>
                <a:lnTo>
                  <a:pt x="110" y="219"/>
                </a:lnTo>
                <a:lnTo>
                  <a:pt x="110" y="219"/>
                </a:lnTo>
                <a:lnTo>
                  <a:pt x="110" y="219"/>
                </a:lnTo>
                <a:lnTo>
                  <a:pt x="106" y="221"/>
                </a:lnTo>
                <a:lnTo>
                  <a:pt x="104" y="221"/>
                </a:lnTo>
                <a:lnTo>
                  <a:pt x="104" y="219"/>
                </a:lnTo>
                <a:lnTo>
                  <a:pt x="104" y="219"/>
                </a:lnTo>
                <a:lnTo>
                  <a:pt x="104" y="219"/>
                </a:lnTo>
                <a:lnTo>
                  <a:pt x="103" y="216"/>
                </a:lnTo>
                <a:lnTo>
                  <a:pt x="101" y="212"/>
                </a:lnTo>
                <a:lnTo>
                  <a:pt x="99" y="210"/>
                </a:lnTo>
                <a:lnTo>
                  <a:pt x="99" y="210"/>
                </a:lnTo>
                <a:lnTo>
                  <a:pt x="97" y="208"/>
                </a:lnTo>
                <a:lnTo>
                  <a:pt x="95" y="206"/>
                </a:lnTo>
                <a:lnTo>
                  <a:pt x="95" y="204"/>
                </a:lnTo>
                <a:lnTo>
                  <a:pt x="95" y="204"/>
                </a:lnTo>
                <a:lnTo>
                  <a:pt x="95" y="202"/>
                </a:lnTo>
                <a:lnTo>
                  <a:pt x="97" y="201"/>
                </a:lnTo>
                <a:lnTo>
                  <a:pt x="97" y="199"/>
                </a:lnTo>
                <a:lnTo>
                  <a:pt x="95" y="197"/>
                </a:lnTo>
                <a:lnTo>
                  <a:pt x="95" y="197"/>
                </a:lnTo>
                <a:lnTo>
                  <a:pt x="93" y="197"/>
                </a:lnTo>
                <a:lnTo>
                  <a:pt x="91" y="195"/>
                </a:lnTo>
                <a:lnTo>
                  <a:pt x="89" y="191"/>
                </a:lnTo>
                <a:lnTo>
                  <a:pt x="89" y="191"/>
                </a:lnTo>
                <a:lnTo>
                  <a:pt x="89" y="189"/>
                </a:lnTo>
                <a:lnTo>
                  <a:pt x="89" y="187"/>
                </a:lnTo>
                <a:lnTo>
                  <a:pt x="87" y="185"/>
                </a:lnTo>
                <a:lnTo>
                  <a:pt x="87" y="185"/>
                </a:lnTo>
                <a:lnTo>
                  <a:pt x="84" y="182"/>
                </a:lnTo>
                <a:lnTo>
                  <a:pt x="80" y="180"/>
                </a:lnTo>
                <a:lnTo>
                  <a:pt x="78" y="176"/>
                </a:lnTo>
                <a:lnTo>
                  <a:pt x="78" y="176"/>
                </a:lnTo>
                <a:lnTo>
                  <a:pt x="67" y="176"/>
                </a:lnTo>
                <a:lnTo>
                  <a:pt x="63" y="184"/>
                </a:lnTo>
                <a:lnTo>
                  <a:pt x="51" y="172"/>
                </a:lnTo>
                <a:lnTo>
                  <a:pt x="46" y="157"/>
                </a:lnTo>
                <a:lnTo>
                  <a:pt x="38" y="132"/>
                </a:lnTo>
                <a:lnTo>
                  <a:pt x="25" y="123"/>
                </a:lnTo>
                <a:lnTo>
                  <a:pt x="16" y="114"/>
                </a:lnTo>
                <a:lnTo>
                  <a:pt x="16" y="97"/>
                </a:lnTo>
                <a:lnTo>
                  <a:pt x="27" y="85"/>
                </a:lnTo>
                <a:lnTo>
                  <a:pt x="27" y="78"/>
                </a:lnTo>
                <a:lnTo>
                  <a:pt x="17" y="74"/>
                </a:lnTo>
                <a:lnTo>
                  <a:pt x="17" y="64"/>
                </a:lnTo>
                <a:lnTo>
                  <a:pt x="6" y="53"/>
                </a:lnTo>
                <a:lnTo>
                  <a:pt x="6" y="47"/>
                </a:lnTo>
                <a:lnTo>
                  <a:pt x="0" y="34"/>
                </a:lnTo>
                <a:lnTo>
                  <a:pt x="0" y="10"/>
                </a:lnTo>
                <a:lnTo>
                  <a:pt x="4" y="0"/>
                </a:lnTo>
                <a:lnTo>
                  <a:pt x="4" y="0"/>
                </a:lnTo>
                <a:lnTo>
                  <a:pt x="4" y="0"/>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20" name="Freeform 318"/>
          <p:cNvSpPr>
            <a:spLocks/>
          </p:cNvSpPr>
          <p:nvPr userDrawn="1"/>
        </p:nvSpPr>
        <p:spPr bwMode="auto">
          <a:xfrm>
            <a:off x="3296532" y="3154034"/>
            <a:ext cx="315552" cy="126471"/>
          </a:xfrm>
          <a:custGeom>
            <a:avLst/>
            <a:gdLst>
              <a:gd name="T0" fmla="*/ 21 w 155"/>
              <a:gd name="T1" fmla="*/ 55 h 73"/>
              <a:gd name="T2" fmla="*/ 21 w 155"/>
              <a:gd name="T3" fmla="*/ 55 h 73"/>
              <a:gd name="T4" fmla="*/ 38 w 155"/>
              <a:gd name="T5" fmla="*/ 55 h 73"/>
              <a:gd name="T6" fmla="*/ 53 w 155"/>
              <a:gd name="T7" fmla="*/ 47 h 73"/>
              <a:gd name="T8" fmla="*/ 36 w 155"/>
              <a:gd name="T9" fmla="*/ 36 h 73"/>
              <a:gd name="T10" fmla="*/ 26 w 155"/>
              <a:gd name="T11" fmla="*/ 38 h 73"/>
              <a:gd name="T12" fmla="*/ 19 w 155"/>
              <a:gd name="T13" fmla="*/ 34 h 73"/>
              <a:gd name="T14" fmla="*/ 23 w 155"/>
              <a:gd name="T15" fmla="*/ 28 h 73"/>
              <a:gd name="T16" fmla="*/ 26 w 155"/>
              <a:gd name="T17" fmla="*/ 24 h 73"/>
              <a:gd name="T18" fmla="*/ 26 w 155"/>
              <a:gd name="T19" fmla="*/ 20 h 73"/>
              <a:gd name="T20" fmla="*/ 30 w 155"/>
              <a:gd name="T21" fmla="*/ 9 h 73"/>
              <a:gd name="T22" fmla="*/ 60 w 155"/>
              <a:gd name="T23" fmla="*/ 11 h 73"/>
              <a:gd name="T24" fmla="*/ 60 w 155"/>
              <a:gd name="T25" fmla="*/ 11 h 73"/>
              <a:gd name="T26" fmla="*/ 68 w 155"/>
              <a:gd name="T27" fmla="*/ 0 h 73"/>
              <a:gd name="T28" fmla="*/ 83 w 155"/>
              <a:gd name="T29" fmla="*/ 7 h 73"/>
              <a:gd name="T30" fmla="*/ 142 w 155"/>
              <a:gd name="T31" fmla="*/ 7 h 73"/>
              <a:gd name="T32" fmla="*/ 145 w 155"/>
              <a:gd name="T33" fmla="*/ 17 h 73"/>
              <a:gd name="T34" fmla="*/ 155 w 155"/>
              <a:gd name="T35" fmla="*/ 17 h 73"/>
              <a:gd name="T36" fmla="*/ 155 w 155"/>
              <a:gd name="T37" fmla="*/ 24 h 73"/>
              <a:gd name="T38" fmla="*/ 132 w 155"/>
              <a:gd name="T39" fmla="*/ 30 h 73"/>
              <a:gd name="T40" fmla="*/ 128 w 155"/>
              <a:gd name="T41" fmla="*/ 41 h 73"/>
              <a:gd name="T42" fmla="*/ 113 w 155"/>
              <a:gd name="T43" fmla="*/ 39 h 73"/>
              <a:gd name="T44" fmla="*/ 108 w 155"/>
              <a:gd name="T45" fmla="*/ 53 h 73"/>
              <a:gd name="T46" fmla="*/ 108 w 155"/>
              <a:gd name="T47" fmla="*/ 53 h 73"/>
              <a:gd name="T48" fmla="*/ 96 w 155"/>
              <a:gd name="T49" fmla="*/ 51 h 73"/>
              <a:gd name="T50" fmla="*/ 92 w 155"/>
              <a:gd name="T51" fmla="*/ 58 h 73"/>
              <a:gd name="T52" fmla="*/ 89 w 155"/>
              <a:gd name="T53" fmla="*/ 53 h 73"/>
              <a:gd name="T54" fmla="*/ 79 w 155"/>
              <a:gd name="T55" fmla="*/ 53 h 73"/>
              <a:gd name="T56" fmla="*/ 74 w 155"/>
              <a:gd name="T57" fmla="*/ 58 h 73"/>
              <a:gd name="T58" fmla="*/ 68 w 155"/>
              <a:gd name="T59" fmla="*/ 58 h 73"/>
              <a:gd name="T60" fmla="*/ 68 w 155"/>
              <a:gd name="T61" fmla="*/ 73 h 73"/>
              <a:gd name="T62" fmla="*/ 41 w 155"/>
              <a:gd name="T63" fmla="*/ 73 h 73"/>
              <a:gd name="T64" fmla="*/ 36 w 155"/>
              <a:gd name="T65" fmla="*/ 68 h 73"/>
              <a:gd name="T66" fmla="*/ 30 w 155"/>
              <a:gd name="T67" fmla="*/ 73 h 73"/>
              <a:gd name="T68" fmla="*/ 21 w 155"/>
              <a:gd name="T69" fmla="*/ 70 h 73"/>
              <a:gd name="T70" fmla="*/ 0 w 155"/>
              <a:gd name="T71" fmla="*/ 70 h 73"/>
              <a:gd name="T72" fmla="*/ 7 w 155"/>
              <a:gd name="T73" fmla="*/ 60 h 73"/>
              <a:gd name="T74" fmla="*/ 21 w 155"/>
              <a:gd name="T75" fmla="*/ 55 h 73"/>
              <a:gd name="T76" fmla="*/ 21 w 155"/>
              <a:gd name="T77" fmla="*/ 55 h 73"/>
              <a:gd name="T78" fmla="*/ 21 w 155"/>
              <a:gd name="T79" fmla="*/ 55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55" h="73">
                <a:moveTo>
                  <a:pt x="21" y="55"/>
                </a:moveTo>
                <a:lnTo>
                  <a:pt x="21" y="55"/>
                </a:lnTo>
                <a:lnTo>
                  <a:pt x="38" y="55"/>
                </a:lnTo>
                <a:lnTo>
                  <a:pt x="53" y="47"/>
                </a:lnTo>
                <a:lnTo>
                  <a:pt x="36" y="36"/>
                </a:lnTo>
                <a:lnTo>
                  <a:pt x="26" y="38"/>
                </a:lnTo>
                <a:lnTo>
                  <a:pt x="19" y="34"/>
                </a:lnTo>
                <a:lnTo>
                  <a:pt x="23" y="28"/>
                </a:lnTo>
                <a:lnTo>
                  <a:pt x="26" y="24"/>
                </a:lnTo>
                <a:lnTo>
                  <a:pt x="26" y="20"/>
                </a:lnTo>
                <a:lnTo>
                  <a:pt x="30" y="9"/>
                </a:lnTo>
                <a:lnTo>
                  <a:pt x="60" y="11"/>
                </a:lnTo>
                <a:lnTo>
                  <a:pt x="60" y="11"/>
                </a:lnTo>
                <a:lnTo>
                  <a:pt x="68" y="0"/>
                </a:lnTo>
                <a:lnTo>
                  <a:pt x="83" y="7"/>
                </a:lnTo>
                <a:lnTo>
                  <a:pt x="142" y="7"/>
                </a:lnTo>
                <a:lnTo>
                  <a:pt x="145" y="17"/>
                </a:lnTo>
                <a:lnTo>
                  <a:pt x="155" y="17"/>
                </a:lnTo>
                <a:lnTo>
                  <a:pt x="155" y="24"/>
                </a:lnTo>
                <a:lnTo>
                  <a:pt x="132" y="30"/>
                </a:lnTo>
                <a:lnTo>
                  <a:pt x="128" y="41"/>
                </a:lnTo>
                <a:lnTo>
                  <a:pt x="113" y="39"/>
                </a:lnTo>
                <a:lnTo>
                  <a:pt x="108" y="53"/>
                </a:lnTo>
                <a:lnTo>
                  <a:pt x="108" y="53"/>
                </a:lnTo>
                <a:lnTo>
                  <a:pt x="96" y="51"/>
                </a:lnTo>
                <a:lnTo>
                  <a:pt x="92" y="58"/>
                </a:lnTo>
                <a:lnTo>
                  <a:pt x="89" y="53"/>
                </a:lnTo>
                <a:lnTo>
                  <a:pt x="79" y="53"/>
                </a:lnTo>
                <a:lnTo>
                  <a:pt x="74" y="58"/>
                </a:lnTo>
                <a:lnTo>
                  <a:pt x="68" y="58"/>
                </a:lnTo>
                <a:lnTo>
                  <a:pt x="68" y="73"/>
                </a:lnTo>
                <a:lnTo>
                  <a:pt x="41" y="73"/>
                </a:lnTo>
                <a:lnTo>
                  <a:pt x="36" y="68"/>
                </a:lnTo>
                <a:lnTo>
                  <a:pt x="30" y="73"/>
                </a:lnTo>
                <a:lnTo>
                  <a:pt x="21" y="70"/>
                </a:lnTo>
                <a:lnTo>
                  <a:pt x="0" y="70"/>
                </a:lnTo>
                <a:lnTo>
                  <a:pt x="7" y="60"/>
                </a:lnTo>
                <a:lnTo>
                  <a:pt x="21" y="55"/>
                </a:lnTo>
                <a:lnTo>
                  <a:pt x="21" y="55"/>
                </a:lnTo>
                <a:lnTo>
                  <a:pt x="21" y="55"/>
                </a:lnTo>
                <a:close/>
              </a:path>
            </a:pathLst>
          </a:custGeom>
          <a:solidFill>
            <a:schemeClr val="bg1">
              <a:lumMod val="85000"/>
            </a:schemeClr>
          </a:solidFill>
          <a:ln w="635" cap="rnd">
            <a:solidFill>
              <a:schemeClr val="bg1">
                <a:alpha val="17000"/>
              </a:schemeClr>
            </a:solidFill>
            <a:round/>
            <a:headEnd/>
            <a:tailEnd/>
          </a:ln>
        </p:spPr>
        <p:txBody>
          <a:bodyPr/>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21" name="Freeform 319"/>
          <p:cNvSpPr>
            <a:spLocks/>
          </p:cNvSpPr>
          <p:nvPr userDrawn="1"/>
        </p:nvSpPr>
        <p:spPr bwMode="auto">
          <a:xfrm>
            <a:off x="3296532" y="3154034"/>
            <a:ext cx="315552" cy="126471"/>
          </a:xfrm>
          <a:custGeom>
            <a:avLst/>
            <a:gdLst>
              <a:gd name="T0" fmla="*/ 21 w 155"/>
              <a:gd name="T1" fmla="*/ 55 h 73"/>
              <a:gd name="T2" fmla="*/ 21 w 155"/>
              <a:gd name="T3" fmla="*/ 55 h 73"/>
              <a:gd name="T4" fmla="*/ 38 w 155"/>
              <a:gd name="T5" fmla="*/ 55 h 73"/>
              <a:gd name="T6" fmla="*/ 53 w 155"/>
              <a:gd name="T7" fmla="*/ 47 h 73"/>
              <a:gd name="T8" fmla="*/ 36 w 155"/>
              <a:gd name="T9" fmla="*/ 36 h 73"/>
              <a:gd name="T10" fmla="*/ 26 w 155"/>
              <a:gd name="T11" fmla="*/ 38 h 73"/>
              <a:gd name="T12" fmla="*/ 19 w 155"/>
              <a:gd name="T13" fmla="*/ 34 h 73"/>
              <a:gd name="T14" fmla="*/ 23 w 155"/>
              <a:gd name="T15" fmla="*/ 28 h 73"/>
              <a:gd name="T16" fmla="*/ 26 w 155"/>
              <a:gd name="T17" fmla="*/ 24 h 73"/>
              <a:gd name="T18" fmla="*/ 26 w 155"/>
              <a:gd name="T19" fmla="*/ 20 h 73"/>
              <a:gd name="T20" fmla="*/ 30 w 155"/>
              <a:gd name="T21" fmla="*/ 9 h 73"/>
              <a:gd name="T22" fmla="*/ 60 w 155"/>
              <a:gd name="T23" fmla="*/ 11 h 73"/>
              <a:gd name="T24" fmla="*/ 60 w 155"/>
              <a:gd name="T25" fmla="*/ 11 h 73"/>
              <a:gd name="T26" fmla="*/ 68 w 155"/>
              <a:gd name="T27" fmla="*/ 0 h 73"/>
              <a:gd name="T28" fmla="*/ 83 w 155"/>
              <a:gd name="T29" fmla="*/ 7 h 73"/>
              <a:gd name="T30" fmla="*/ 142 w 155"/>
              <a:gd name="T31" fmla="*/ 7 h 73"/>
              <a:gd name="T32" fmla="*/ 145 w 155"/>
              <a:gd name="T33" fmla="*/ 17 h 73"/>
              <a:gd name="T34" fmla="*/ 155 w 155"/>
              <a:gd name="T35" fmla="*/ 17 h 73"/>
              <a:gd name="T36" fmla="*/ 155 w 155"/>
              <a:gd name="T37" fmla="*/ 24 h 73"/>
              <a:gd name="T38" fmla="*/ 132 w 155"/>
              <a:gd name="T39" fmla="*/ 30 h 73"/>
              <a:gd name="T40" fmla="*/ 128 w 155"/>
              <a:gd name="T41" fmla="*/ 41 h 73"/>
              <a:gd name="T42" fmla="*/ 113 w 155"/>
              <a:gd name="T43" fmla="*/ 39 h 73"/>
              <a:gd name="T44" fmla="*/ 108 w 155"/>
              <a:gd name="T45" fmla="*/ 53 h 73"/>
              <a:gd name="T46" fmla="*/ 108 w 155"/>
              <a:gd name="T47" fmla="*/ 53 h 73"/>
              <a:gd name="T48" fmla="*/ 96 w 155"/>
              <a:gd name="T49" fmla="*/ 51 h 73"/>
              <a:gd name="T50" fmla="*/ 92 w 155"/>
              <a:gd name="T51" fmla="*/ 58 h 73"/>
              <a:gd name="T52" fmla="*/ 89 w 155"/>
              <a:gd name="T53" fmla="*/ 53 h 73"/>
              <a:gd name="T54" fmla="*/ 79 w 155"/>
              <a:gd name="T55" fmla="*/ 53 h 73"/>
              <a:gd name="T56" fmla="*/ 74 w 155"/>
              <a:gd name="T57" fmla="*/ 58 h 73"/>
              <a:gd name="T58" fmla="*/ 68 w 155"/>
              <a:gd name="T59" fmla="*/ 58 h 73"/>
              <a:gd name="T60" fmla="*/ 68 w 155"/>
              <a:gd name="T61" fmla="*/ 73 h 73"/>
              <a:gd name="T62" fmla="*/ 41 w 155"/>
              <a:gd name="T63" fmla="*/ 73 h 73"/>
              <a:gd name="T64" fmla="*/ 36 w 155"/>
              <a:gd name="T65" fmla="*/ 68 h 73"/>
              <a:gd name="T66" fmla="*/ 30 w 155"/>
              <a:gd name="T67" fmla="*/ 73 h 73"/>
              <a:gd name="T68" fmla="*/ 21 w 155"/>
              <a:gd name="T69" fmla="*/ 70 h 73"/>
              <a:gd name="T70" fmla="*/ 0 w 155"/>
              <a:gd name="T71" fmla="*/ 70 h 73"/>
              <a:gd name="T72" fmla="*/ 7 w 155"/>
              <a:gd name="T73" fmla="*/ 60 h 73"/>
              <a:gd name="T74" fmla="*/ 21 w 155"/>
              <a:gd name="T75" fmla="*/ 55 h 73"/>
              <a:gd name="T76" fmla="*/ 21 w 155"/>
              <a:gd name="T77" fmla="*/ 55 h 73"/>
              <a:gd name="T78" fmla="*/ 21 w 155"/>
              <a:gd name="T79" fmla="*/ 55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55" h="73">
                <a:moveTo>
                  <a:pt x="21" y="55"/>
                </a:moveTo>
                <a:lnTo>
                  <a:pt x="21" y="55"/>
                </a:lnTo>
                <a:lnTo>
                  <a:pt x="38" y="55"/>
                </a:lnTo>
                <a:lnTo>
                  <a:pt x="53" y="47"/>
                </a:lnTo>
                <a:lnTo>
                  <a:pt x="36" y="36"/>
                </a:lnTo>
                <a:lnTo>
                  <a:pt x="26" y="38"/>
                </a:lnTo>
                <a:lnTo>
                  <a:pt x="19" y="34"/>
                </a:lnTo>
                <a:lnTo>
                  <a:pt x="23" y="28"/>
                </a:lnTo>
                <a:lnTo>
                  <a:pt x="26" y="24"/>
                </a:lnTo>
                <a:lnTo>
                  <a:pt x="26" y="20"/>
                </a:lnTo>
                <a:lnTo>
                  <a:pt x="30" y="9"/>
                </a:lnTo>
                <a:lnTo>
                  <a:pt x="60" y="11"/>
                </a:lnTo>
                <a:lnTo>
                  <a:pt x="60" y="11"/>
                </a:lnTo>
                <a:lnTo>
                  <a:pt x="68" y="0"/>
                </a:lnTo>
                <a:lnTo>
                  <a:pt x="83" y="7"/>
                </a:lnTo>
                <a:lnTo>
                  <a:pt x="142" y="7"/>
                </a:lnTo>
                <a:lnTo>
                  <a:pt x="145" y="17"/>
                </a:lnTo>
                <a:lnTo>
                  <a:pt x="155" y="17"/>
                </a:lnTo>
                <a:lnTo>
                  <a:pt x="155" y="24"/>
                </a:lnTo>
                <a:lnTo>
                  <a:pt x="132" y="30"/>
                </a:lnTo>
                <a:lnTo>
                  <a:pt x="128" y="41"/>
                </a:lnTo>
                <a:lnTo>
                  <a:pt x="113" y="39"/>
                </a:lnTo>
                <a:lnTo>
                  <a:pt x="108" y="53"/>
                </a:lnTo>
                <a:lnTo>
                  <a:pt x="108" y="53"/>
                </a:lnTo>
                <a:lnTo>
                  <a:pt x="96" y="51"/>
                </a:lnTo>
                <a:lnTo>
                  <a:pt x="92" y="58"/>
                </a:lnTo>
                <a:lnTo>
                  <a:pt x="89" y="53"/>
                </a:lnTo>
                <a:lnTo>
                  <a:pt x="79" y="53"/>
                </a:lnTo>
                <a:lnTo>
                  <a:pt x="74" y="58"/>
                </a:lnTo>
                <a:lnTo>
                  <a:pt x="68" y="58"/>
                </a:lnTo>
                <a:lnTo>
                  <a:pt x="68" y="73"/>
                </a:lnTo>
                <a:lnTo>
                  <a:pt x="41" y="73"/>
                </a:lnTo>
                <a:lnTo>
                  <a:pt x="36" y="68"/>
                </a:lnTo>
                <a:lnTo>
                  <a:pt x="30" y="73"/>
                </a:lnTo>
                <a:lnTo>
                  <a:pt x="21" y="70"/>
                </a:lnTo>
                <a:lnTo>
                  <a:pt x="0" y="70"/>
                </a:lnTo>
                <a:lnTo>
                  <a:pt x="7" y="60"/>
                </a:lnTo>
                <a:lnTo>
                  <a:pt x="21" y="55"/>
                </a:lnTo>
                <a:lnTo>
                  <a:pt x="21" y="55"/>
                </a:lnTo>
                <a:lnTo>
                  <a:pt x="21" y="55"/>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22" name="Freeform 320"/>
          <p:cNvSpPr>
            <a:spLocks/>
          </p:cNvSpPr>
          <p:nvPr userDrawn="1"/>
        </p:nvSpPr>
        <p:spPr bwMode="auto">
          <a:xfrm>
            <a:off x="3058342" y="3353270"/>
            <a:ext cx="476383" cy="415791"/>
          </a:xfrm>
          <a:custGeom>
            <a:avLst/>
            <a:gdLst>
              <a:gd name="T0" fmla="*/ 9 w 234"/>
              <a:gd name="T1" fmla="*/ 153 h 240"/>
              <a:gd name="T2" fmla="*/ 26 w 234"/>
              <a:gd name="T3" fmla="*/ 176 h 240"/>
              <a:gd name="T4" fmla="*/ 32 w 234"/>
              <a:gd name="T5" fmla="*/ 187 h 240"/>
              <a:gd name="T6" fmla="*/ 11 w 234"/>
              <a:gd name="T7" fmla="*/ 197 h 240"/>
              <a:gd name="T8" fmla="*/ 9 w 234"/>
              <a:gd name="T9" fmla="*/ 212 h 240"/>
              <a:gd name="T10" fmla="*/ 11 w 234"/>
              <a:gd name="T11" fmla="*/ 210 h 240"/>
              <a:gd name="T12" fmla="*/ 17 w 234"/>
              <a:gd name="T13" fmla="*/ 212 h 240"/>
              <a:gd name="T14" fmla="*/ 17 w 234"/>
              <a:gd name="T15" fmla="*/ 212 h 240"/>
              <a:gd name="T16" fmla="*/ 20 w 234"/>
              <a:gd name="T17" fmla="*/ 212 h 240"/>
              <a:gd name="T18" fmla="*/ 24 w 234"/>
              <a:gd name="T19" fmla="*/ 214 h 240"/>
              <a:gd name="T20" fmla="*/ 28 w 234"/>
              <a:gd name="T21" fmla="*/ 212 h 240"/>
              <a:gd name="T22" fmla="*/ 30 w 234"/>
              <a:gd name="T23" fmla="*/ 212 h 240"/>
              <a:gd name="T24" fmla="*/ 37 w 234"/>
              <a:gd name="T25" fmla="*/ 212 h 240"/>
              <a:gd name="T26" fmla="*/ 43 w 234"/>
              <a:gd name="T27" fmla="*/ 210 h 240"/>
              <a:gd name="T28" fmla="*/ 47 w 234"/>
              <a:gd name="T29" fmla="*/ 210 h 240"/>
              <a:gd name="T30" fmla="*/ 58 w 234"/>
              <a:gd name="T31" fmla="*/ 212 h 240"/>
              <a:gd name="T32" fmla="*/ 68 w 234"/>
              <a:gd name="T33" fmla="*/ 212 h 240"/>
              <a:gd name="T34" fmla="*/ 73 w 234"/>
              <a:gd name="T35" fmla="*/ 212 h 240"/>
              <a:gd name="T36" fmla="*/ 79 w 234"/>
              <a:gd name="T37" fmla="*/ 214 h 240"/>
              <a:gd name="T38" fmla="*/ 92 w 234"/>
              <a:gd name="T39" fmla="*/ 229 h 240"/>
              <a:gd name="T40" fmla="*/ 102 w 234"/>
              <a:gd name="T41" fmla="*/ 240 h 240"/>
              <a:gd name="T42" fmla="*/ 111 w 234"/>
              <a:gd name="T43" fmla="*/ 231 h 240"/>
              <a:gd name="T44" fmla="*/ 132 w 234"/>
              <a:gd name="T45" fmla="*/ 229 h 240"/>
              <a:gd name="T46" fmla="*/ 140 w 234"/>
              <a:gd name="T47" fmla="*/ 214 h 240"/>
              <a:gd name="T48" fmla="*/ 132 w 234"/>
              <a:gd name="T49" fmla="*/ 193 h 240"/>
              <a:gd name="T50" fmla="*/ 124 w 234"/>
              <a:gd name="T51" fmla="*/ 178 h 240"/>
              <a:gd name="T52" fmla="*/ 140 w 234"/>
              <a:gd name="T53" fmla="*/ 174 h 240"/>
              <a:gd name="T54" fmla="*/ 160 w 234"/>
              <a:gd name="T55" fmla="*/ 153 h 240"/>
              <a:gd name="T56" fmla="*/ 177 w 234"/>
              <a:gd name="T57" fmla="*/ 131 h 240"/>
              <a:gd name="T58" fmla="*/ 187 w 234"/>
              <a:gd name="T59" fmla="*/ 119 h 240"/>
              <a:gd name="T60" fmla="*/ 194 w 234"/>
              <a:gd name="T61" fmla="*/ 98 h 240"/>
              <a:gd name="T62" fmla="*/ 192 w 234"/>
              <a:gd name="T63" fmla="*/ 78 h 240"/>
              <a:gd name="T64" fmla="*/ 185 w 234"/>
              <a:gd name="T65" fmla="*/ 49 h 240"/>
              <a:gd name="T66" fmla="*/ 194 w 234"/>
              <a:gd name="T67" fmla="*/ 45 h 240"/>
              <a:gd name="T68" fmla="*/ 208 w 234"/>
              <a:gd name="T69" fmla="*/ 45 h 240"/>
              <a:gd name="T70" fmla="*/ 232 w 234"/>
              <a:gd name="T71" fmla="*/ 40 h 240"/>
              <a:gd name="T72" fmla="*/ 215 w 234"/>
              <a:gd name="T73" fmla="*/ 21 h 240"/>
              <a:gd name="T74" fmla="*/ 196 w 234"/>
              <a:gd name="T75" fmla="*/ 0 h 240"/>
              <a:gd name="T76" fmla="*/ 175 w 234"/>
              <a:gd name="T77" fmla="*/ 8 h 240"/>
              <a:gd name="T78" fmla="*/ 155 w 234"/>
              <a:gd name="T79" fmla="*/ 15 h 240"/>
              <a:gd name="T80" fmla="*/ 155 w 234"/>
              <a:gd name="T81" fmla="*/ 27 h 240"/>
              <a:gd name="T82" fmla="*/ 145 w 234"/>
              <a:gd name="T83" fmla="*/ 44 h 240"/>
              <a:gd name="T84" fmla="*/ 130 w 234"/>
              <a:gd name="T85" fmla="*/ 59 h 240"/>
              <a:gd name="T86" fmla="*/ 122 w 234"/>
              <a:gd name="T87" fmla="*/ 76 h 240"/>
              <a:gd name="T88" fmla="*/ 111 w 234"/>
              <a:gd name="T89" fmla="*/ 104 h 240"/>
              <a:gd name="T90" fmla="*/ 96 w 234"/>
              <a:gd name="T91" fmla="*/ 100 h 240"/>
              <a:gd name="T92" fmla="*/ 81 w 234"/>
              <a:gd name="T93" fmla="*/ 106 h 240"/>
              <a:gd name="T94" fmla="*/ 75 w 234"/>
              <a:gd name="T95" fmla="*/ 134 h 240"/>
              <a:gd name="T96" fmla="*/ 47 w 234"/>
              <a:gd name="T97" fmla="*/ 138 h 240"/>
              <a:gd name="T98" fmla="*/ 0 w 234"/>
              <a:gd name="T99" fmla="*/ 134 h 240"/>
              <a:gd name="T100" fmla="*/ 0 w 234"/>
              <a:gd name="T101" fmla="*/ 134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34" h="240">
                <a:moveTo>
                  <a:pt x="0" y="134"/>
                </a:moveTo>
                <a:lnTo>
                  <a:pt x="9" y="153"/>
                </a:lnTo>
                <a:lnTo>
                  <a:pt x="22" y="161"/>
                </a:lnTo>
                <a:lnTo>
                  <a:pt x="26" y="176"/>
                </a:lnTo>
                <a:lnTo>
                  <a:pt x="32" y="180"/>
                </a:lnTo>
                <a:lnTo>
                  <a:pt x="32" y="187"/>
                </a:lnTo>
                <a:lnTo>
                  <a:pt x="18" y="189"/>
                </a:lnTo>
                <a:lnTo>
                  <a:pt x="11" y="197"/>
                </a:lnTo>
                <a:lnTo>
                  <a:pt x="11" y="197"/>
                </a:lnTo>
                <a:lnTo>
                  <a:pt x="9" y="212"/>
                </a:lnTo>
                <a:lnTo>
                  <a:pt x="9" y="212"/>
                </a:lnTo>
                <a:lnTo>
                  <a:pt x="11" y="210"/>
                </a:lnTo>
                <a:lnTo>
                  <a:pt x="13" y="210"/>
                </a:lnTo>
                <a:lnTo>
                  <a:pt x="17" y="212"/>
                </a:lnTo>
                <a:lnTo>
                  <a:pt x="17" y="212"/>
                </a:lnTo>
                <a:lnTo>
                  <a:pt x="17" y="212"/>
                </a:lnTo>
                <a:lnTo>
                  <a:pt x="20" y="214"/>
                </a:lnTo>
                <a:lnTo>
                  <a:pt x="20" y="212"/>
                </a:lnTo>
                <a:lnTo>
                  <a:pt x="20" y="212"/>
                </a:lnTo>
                <a:lnTo>
                  <a:pt x="24" y="214"/>
                </a:lnTo>
                <a:lnTo>
                  <a:pt x="26" y="214"/>
                </a:lnTo>
                <a:lnTo>
                  <a:pt x="28" y="212"/>
                </a:lnTo>
                <a:lnTo>
                  <a:pt x="28" y="212"/>
                </a:lnTo>
                <a:lnTo>
                  <a:pt x="30" y="212"/>
                </a:lnTo>
                <a:lnTo>
                  <a:pt x="32" y="212"/>
                </a:lnTo>
                <a:lnTo>
                  <a:pt x="37" y="212"/>
                </a:lnTo>
                <a:lnTo>
                  <a:pt x="37" y="212"/>
                </a:lnTo>
                <a:lnTo>
                  <a:pt x="43" y="210"/>
                </a:lnTo>
                <a:lnTo>
                  <a:pt x="47" y="210"/>
                </a:lnTo>
                <a:lnTo>
                  <a:pt x="47" y="210"/>
                </a:lnTo>
                <a:lnTo>
                  <a:pt x="54" y="212"/>
                </a:lnTo>
                <a:lnTo>
                  <a:pt x="58" y="212"/>
                </a:lnTo>
                <a:lnTo>
                  <a:pt x="58" y="212"/>
                </a:lnTo>
                <a:lnTo>
                  <a:pt x="68" y="212"/>
                </a:lnTo>
                <a:lnTo>
                  <a:pt x="68" y="212"/>
                </a:lnTo>
                <a:lnTo>
                  <a:pt x="73" y="212"/>
                </a:lnTo>
                <a:lnTo>
                  <a:pt x="75" y="210"/>
                </a:lnTo>
                <a:lnTo>
                  <a:pt x="79" y="214"/>
                </a:lnTo>
                <a:lnTo>
                  <a:pt x="87" y="221"/>
                </a:lnTo>
                <a:lnTo>
                  <a:pt x="92" y="229"/>
                </a:lnTo>
                <a:lnTo>
                  <a:pt x="96" y="235"/>
                </a:lnTo>
                <a:lnTo>
                  <a:pt x="102" y="240"/>
                </a:lnTo>
                <a:lnTo>
                  <a:pt x="109" y="240"/>
                </a:lnTo>
                <a:lnTo>
                  <a:pt x="111" y="231"/>
                </a:lnTo>
                <a:lnTo>
                  <a:pt x="124" y="231"/>
                </a:lnTo>
                <a:lnTo>
                  <a:pt x="132" y="229"/>
                </a:lnTo>
                <a:lnTo>
                  <a:pt x="140" y="229"/>
                </a:lnTo>
                <a:lnTo>
                  <a:pt x="140" y="214"/>
                </a:lnTo>
                <a:lnTo>
                  <a:pt x="132" y="204"/>
                </a:lnTo>
                <a:lnTo>
                  <a:pt x="132" y="193"/>
                </a:lnTo>
                <a:lnTo>
                  <a:pt x="126" y="187"/>
                </a:lnTo>
                <a:lnTo>
                  <a:pt x="124" y="178"/>
                </a:lnTo>
                <a:lnTo>
                  <a:pt x="134" y="166"/>
                </a:lnTo>
                <a:lnTo>
                  <a:pt x="140" y="174"/>
                </a:lnTo>
                <a:lnTo>
                  <a:pt x="155" y="168"/>
                </a:lnTo>
                <a:lnTo>
                  <a:pt x="160" y="153"/>
                </a:lnTo>
                <a:lnTo>
                  <a:pt x="170" y="149"/>
                </a:lnTo>
                <a:lnTo>
                  <a:pt x="177" y="131"/>
                </a:lnTo>
                <a:lnTo>
                  <a:pt x="185" y="127"/>
                </a:lnTo>
                <a:lnTo>
                  <a:pt x="187" y="119"/>
                </a:lnTo>
                <a:lnTo>
                  <a:pt x="196" y="112"/>
                </a:lnTo>
                <a:lnTo>
                  <a:pt x="194" y="98"/>
                </a:lnTo>
                <a:lnTo>
                  <a:pt x="204" y="91"/>
                </a:lnTo>
                <a:lnTo>
                  <a:pt x="192" y="78"/>
                </a:lnTo>
                <a:lnTo>
                  <a:pt x="187" y="70"/>
                </a:lnTo>
                <a:lnTo>
                  <a:pt x="185" y="49"/>
                </a:lnTo>
                <a:lnTo>
                  <a:pt x="185" y="49"/>
                </a:lnTo>
                <a:lnTo>
                  <a:pt x="194" y="45"/>
                </a:lnTo>
                <a:lnTo>
                  <a:pt x="194" y="45"/>
                </a:lnTo>
                <a:lnTo>
                  <a:pt x="208" y="45"/>
                </a:lnTo>
                <a:lnTo>
                  <a:pt x="215" y="47"/>
                </a:lnTo>
                <a:lnTo>
                  <a:pt x="232" y="40"/>
                </a:lnTo>
                <a:lnTo>
                  <a:pt x="234" y="28"/>
                </a:lnTo>
                <a:lnTo>
                  <a:pt x="215" y="21"/>
                </a:lnTo>
                <a:lnTo>
                  <a:pt x="215" y="11"/>
                </a:lnTo>
                <a:lnTo>
                  <a:pt x="196" y="0"/>
                </a:lnTo>
                <a:lnTo>
                  <a:pt x="191" y="8"/>
                </a:lnTo>
                <a:lnTo>
                  <a:pt x="175" y="8"/>
                </a:lnTo>
                <a:lnTo>
                  <a:pt x="166" y="11"/>
                </a:lnTo>
                <a:lnTo>
                  <a:pt x="155" y="15"/>
                </a:lnTo>
                <a:lnTo>
                  <a:pt x="149" y="21"/>
                </a:lnTo>
                <a:lnTo>
                  <a:pt x="155" y="27"/>
                </a:lnTo>
                <a:lnTo>
                  <a:pt x="151" y="38"/>
                </a:lnTo>
                <a:lnTo>
                  <a:pt x="145" y="44"/>
                </a:lnTo>
                <a:lnTo>
                  <a:pt x="141" y="59"/>
                </a:lnTo>
                <a:lnTo>
                  <a:pt x="130" y="59"/>
                </a:lnTo>
                <a:lnTo>
                  <a:pt x="130" y="70"/>
                </a:lnTo>
                <a:lnTo>
                  <a:pt x="122" y="76"/>
                </a:lnTo>
                <a:lnTo>
                  <a:pt x="117" y="98"/>
                </a:lnTo>
                <a:lnTo>
                  <a:pt x="111" y="104"/>
                </a:lnTo>
                <a:lnTo>
                  <a:pt x="105" y="98"/>
                </a:lnTo>
                <a:lnTo>
                  <a:pt x="96" y="100"/>
                </a:lnTo>
                <a:lnTo>
                  <a:pt x="92" y="106"/>
                </a:lnTo>
                <a:lnTo>
                  <a:pt x="81" y="106"/>
                </a:lnTo>
                <a:lnTo>
                  <a:pt x="75" y="123"/>
                </a:lnTo>
                <a:lnTo>
                  <a:pt x="75" y="134"/>
                </a:lnTo>
                <a:lnTo>
                  <a:pt x="60" y="134"/>
                </a:lnTo>
                <a:lnTo>
                  <a:pt x="47" y="138"/>
                </a:lnTo>
                <a:lnTo>
                  <a:pt x="28" y="138"/>
                </a:lnTo>
                <a:lnTo>
                  <a:pt x="0" y="134"/>
                </a:lnTo>
                <a:lnTo>
                  <a:pt x="0" y="134"/>
                </a:lnTo>
                <a:lnTo>
                  <a:pt x="0" y="134"/>
                </a:lnTo>
                <a:close/>
              </a:path>
            </a:pathLst>
          </a:custGeom>
          <a:solidFill>
            <a:schemeClr val="bg1">
              <a:lumMod val="85000"/>
            </a:schemeClr>
          </a:solidFill>
          <a:ln w="635" cap="rnd">
            <a:solidFill>
              <a:schemeClr val="bg1">
                <a:alpha val="17000"/>
              </a:schemeClr>
            </a:solidFill>
            <a:round/>
            <a:headEnd/>
            <a:tailEnd/>
          </a:ln>
        </p:spPr>
        <p:txBody>
          <a:bodyPr/>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23" name="Freeform 321"/>
          <p:cNvSpPr>
            <a:spLocks/>
          </p:cNvSpPr>
          <p:nvPr userDrawn="1"/>
        </p:nvSpPr>
        <p:spPr bwMode="auto">
          <a:xfrm>
            <a:off x="3058342" y="3353270"/>
            <a:ext cx="476383" cy="415791"/>
          </a:xfrm>
          <a:custGeom>
            <a:avLst/>
            <a:gdLst>
              <a:gd name="T0" fmla="*/ 9 w 234"/>
              <a:gd name="T1" fmla="*/ 153 h 240"/>
              <a:gd name="T2" fmla="*/ 26 w 234"/>
              <a:gd name="T3" fmla="*/ 176 h 240"/>
              <a:gd name="T4" fmla="*/ 32 w 234"/>
              <a:gd name="T5" fmla="*/ 187 h 240"/>
              <a:gd name="T6" fmla="*/ 11 w 234"/>
              <a:gd name="T7" fmla="*/ 197 h 240"/>
              <a:gd name="T8" fmla="*/ 9 w 234"/>
              <a:gd name="T9" fmla="*/ 212 h 240"/>
              <a:gd name="T10" fmla="*/ 11 w 234"/>
              <a:gd name="T11" fmla="*/ 210 h 240"/>
              <a:gd name="T12" fmla="*/ 17 w 234"/>
              <a:gd name="T13" fmla="*/ 212 h 240"/>
              <a:gd name="T14" fmla="*/ 17 w 234"/>
              <a:gd name="T15" fmla="*/ 212 h 240"/>
              <a:gd name="T16" fmla="*/ 20 w 234"/>
              <a:gd name="T17" fmla="*/ 212 h 240"/>
              <a:gd name="T18" fmla="*/ 24 w 234"/>
              <a:gd name="T19" fmla="*/ 214 h 240"/>
              <a:gd name="T20" fmla="*/ 28 w 234"/>
              <a:gd name="T21" fmla="*/ 212 h 240"/>
              <a:gd name="T22" fmla="*/ 30 w 234"/>
              <a:gd name="T23" fmla="*/ 212 h 240"/>
              <a:gd name="T24" fmla="*/ 37 w 234"/>
              <a:gd name="T25" fmla="*/ 212 h 240"/>
              <a:gd name="T26" fmla="*/ 43 w 234"/>
              <a:gd name="T27" fmla="*/ 210 h 240"/>
              <a:gd name="T28" fmla="*/ 47 w 234"/>
              <a:gd name="T29" fmla="*/ 210 h 240"/>
              <a:gd name="T30" fmla="*/ 58 w 234"/>
              <a:gd name="T31" fmla="*/ 212 h 240"/>
              <a:gd name="T32" fmla="*/ 68 w 234"/>
              <a:gd name="T33" fmla="*/ 212 h 240"/>
              <a:gd name="T34" fmla="*/ 73 w 234"/>
              <a:gd name="T35" fmla="*/ 212 h 240"/>
              <a:gd name="T36" fmla="*/ 79 w 234"/>
              <a:gd name="T37" fmla="*/ 214 h 240"/>
              <a:gd name="T38" fmla="*/ 92 w 234"/>
              <a:gd name="T39" fmla="*/ 229 h 240"/>
              <a:gd name="T40" fmla="*/ 102 w 234"/>
              <a:gd name="T41" fmla="*/ 240 h 240"/>
              <a:gd name="T42" fmla="*/ 111 w 234"/>
              <a:gd name="T43" fmla="*/ 231 h 240"/>
              <a:gd name="T44" fmla="*/ 132 w 234"/>
              <a:gd name="T45" fmla="*/ 229 h 240"/>
              <a:gd name="T46" fmla="*/ 140 w 234"/>
              <a:gd name="T47" fmla="*/ 214 h 240"/>
              <a:gd name="T48" fmla="*/ 132 w 234"/>
              <a:gd name="T49" fmla="*/ 193 h 240"/>
              <a:gd name="T50" fmla="*/ 124 w 234"/>
              <a:gd name="T51" fmla="*/ 178 h 240"/>
              <a:gd name="T52" fmla="*/ 140 w 234"/>
              <a:gd name="T53" fmla="*/ 174 h 240"/>
              <a:gd name="T54" fmla="*/ 160 w 234"/>
              <a:gd name="T55" fmla="*/ 153 h 240"/>
              <a:gd name="T56" fmla="*/ 177 w 234"/>
              <a:gd name="T57" fmla="*/ 131 h 240"/>
              <a:gd name="T58" fmla="*/ 187 w 234"/>
              <a:gd name="T59" fmla="*/ 119 h 240"/>
              <a:gd name="T60" fmla="*/ 194 w 234"/>
              <a:gd name="T61" fmla="*/ 98 h 240"/>
              <a:gd name="T62" fmla="*/ 192 w 234"/>
              <a:gd name="T63" fmla="*/ 78 h 240"/>
              <a:gd name="T64" fmla="*/ 185 w 234"/>
              <a:gd name="T65" fmla="*/ 49 h 240"/>
              <a:gd name="T66" fmla="*/ 194 w 234"/>
              <a:gd name="T67" fmla="*/ 45 h 240"/>
              <a:gd name="T68" fmla="*/ 208 w 234"/>
              <a:gd name="T69" fmla="*/ 45 h 240"/>
              <a:gd name="T70" fmla="*/ 232 w 234"/>
              <a:gd name="T71" fmla="*/ 40 h 240"/>
              <a:gd name="T72" fmla="*/ 215 w 234"/>
              <a:gd name="T73" fmla="*/ 21 h 240"/>
              <a:gd name="T74" fmla="*/ 196 w 234"/>
              <a:gd name="T75" fmla="*/ 0 h 240"/>
              <a:gd name="T76" fmla="*/ 175 w 234"/>
              <a:gd name="T77" fmla="*/ 8 h 240"/>
              <a:gd name="T78" fmla="*/ 155 w 234"/>
              <a:gd name="T79" fmla="*/ 15 h 240"/>
              <a:gd name="T80" fmla="*/ 155 w 234"/>
              <a:gd name="T81" fmla="*/ 27 h 240"/>
              <a:gd name="T82" fmla="*/ 145 w 234"/>
              <a:gd name="T83" fmla="*/ 44 h 240"/>
              <a:gd name="T84" fmla="*/ 130 w 234"/>
              <a:gd name="T85" fmla="*/ 59 h 240"/>
              <a:gd name="T86" fmla="*/ 122 w 234"/>
              <a:gd name="T87" fmla="*/ 76 h 240"/>
              <a:gd name="T88" fmla="*/ 111 w 234"/>
              <a:gd name="T89" fmla="*/ 104 h 240"/>
              <a:gd name="T90" fmla="*/ 96 w 234"/>
              <a:gd name="T91" fmla="*/ 100 h 240"/>
              <a:gd name="T92" fmla="*/ 81 w 234"/>
              <a:gd name="T93" fmla="*/ 106 h 240"/>
              <a:gd name="T94" fmla="*/ 75 w 234"/>
              <a:gd name="T95" fmla="*/ 134 h 240"/>
              <a:gd name="T96" fmla="*/ 47 w 234"/>
              <a:gd name="T97" fmla="*/ 138 h 240"/>
              <a:gd name="T98" fmla="*/ 0 w 234"/>
              <a:gd name="T99" fmla="*/ 134 h 240"/>
              <a:gd name="T100" fmla="*/ 0 w 234"/>
              <a:gd name="T101" fmla="*/ 134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34" h="240">
                <a:moveTo>
                  <a:pt x="0" y="134"/>
                </a:moveTo>
                <a:lnTo>
                  <a:pt x="9" y="153"/>
                </a:lnTo>
                <a:lnTo>
                  <a:pt x="22" y="161"/>
                </a:lnTo>
                <a:lnTo>
                  <a:pt x="26" y="176"/>
                </a:lnTo>
                <a:lnTo>
                  <a:pt x="32" y="180"/>
                </a:lnTo>
                <a:lnTo>
                  <a:pt x="32" y="187"/>
                </a:lnTo>
                <a:lnTo>
                  <a:pt x="18" y="189"/>
                </a:lnTo>
                <a:lnTo>
                  <a:pt x="11" y="197"/>
                </a:lnTo>
                <a:lnTo>
                  <a:pt x="11" y="197"/>
                </a:lnTo>
                <a:lnTo>
                  <a:pt x="9" y="212"/>
                </a:lnTo>
                <a:lnTo>
                  <a:pt x="9" y="212"/>
                </a:lnTo>
                <a:lnTo>
                  <a:pt x="11" y="210"/>
                </a:lnTo>
                <a:lnTo>
                  <a:pt x="13" y="210"/>
                </a:lnTo>
                <a:lnTo>
                  <a:pt x="17" y="212"/>
                </a:lnTo>
                <a:lnTo>
                  <a:pt x="17" y="212"/>
                </a:lnTo>
                <a:lnTo>
                  <a:pt x="17" y="212"/>
                </a:lnTo>
                <a:lnTo>
                  <a:pt x="20" y="214"/>
                </a:lnTo>
                <a:lnTo>
                  <a:pt x="20" y="212"/>
                </a:lnTo>
                <a:lnTo>
                  <a:pt x="20" y="212"/>
                </a:lnTo>
                <a:lnTo>
                  <a:pt x="24" y="214"/>
                </a:lnTo>
                <a:lnTo>
                  <a:pt x="26" y="214"/>
                </a:lnTo>
                <a:lnTo>
                  <a:pt x="28" y="212"/>
                </a:lnTo>
                <a:lnTo>
                  <a:pt x="28" y="212"/>
                </a:lnTo>
                <a:lnTo>
                  <a:pt x="30" y="212"/>
                </a:lnTo>
                <a:lnTo>
                  <a:pt x="32" y="212"/>
                </a:lnTo>
                <a:lnTo>
                  <a:pt x="37" y="212"/>
                </a:lnTo>
                <a:lnTo>
                  <a:pt x="37" y="212"/>
                </a:lnTo>
                <a:lnTo>
                  <a:pt x="43" y="210"/>
                </a:lnTo>
                <a:lnTo>
                  <a:pt x="47" y="210"/>
                </a:lnTo>
                <a:lnTo>
                  <a:pt x="47" y="210"/>
                </a:lnTo>
                <a:lnTo>
                  <a:pt x="54" y="212"/>
                </a:lnTo>
                <a:lnTo>
                  <a:pt x="58" y="212"/>
                </a:lnTo>
                <a:lnTo>
                  <a:pt x="58" y="212"/>
                </a:lnTo>
                <a:lnTo>
                  <a:pt x="68" y="212"/>
                </a:lnTo>
                <a:lnTo>
                  <a:pt x="68" y="212"/>
                </a:lnTo>
                <a:lnTo>
                  <a:pt x="73" y="212"/>
                </a:lnTo>
                <a:lnTo>
                  <a:pt x="75" y="210"/>
                </a:lnTo>
                <a:lnTo>
                  <a:pt x="79" y="214"/>
                </a:lnTo>
                <a:lnTo>
                  <a:pt x="87" y="221"/>
                </a:lnTo>
                <a:lnTo>
                  <a:pt x="92" y="229"/>
                </a:lnTo>
                <a:lnTo>
                  <a:pt x="96" y="235"/>
                </a:lnTo>
                <a:lnTo>
                  <a:pt x="102" y="240"/>
                </a:lnTo>
                <a:lnTo>
                  <a:pt x="109" y="240"/>
                </a:lnTo>
                <a:lnTo>
                  <a:pt x="111" y="231"/>
                </a:lnTo>
                <a:lnTo>
                  <a:pt x="124" y="231"/>
                </a:lnTo>
                <a:lnTo>
                  <a:pt x="132" y="229"/>
                </a:lnTo>
                <a:lnTo>
                  <a:pt x="140" y="229"/>
                </a:lnTo>
                <a:lnTo>
                  <a:pt x="140" y="214"/>
                </a:lnTo>
                <a:lnTo>
                  <a:pt x="132" y="204"/>
                </a:lnTo>
                <a:lnTo>
                  <a:pt x="132" y="193"/>
                </a:lnTo>
                <a:lnTo>
                  <a:pt x="126" y="187"/>
                </a:lnTo>
                <a:lnTo>
                  <a:pt x="124" y="178"/>
                </a:lnTo>
                <a:lnTo>
                  <a:pt x="134" y="166"/>
                </a:lnTo>
                <a:lnTo>
                  <a:pt x="140" y="174"/>
                </a:lnTo>
                <a:lnTo>
                  <a:pt x="155" y="168"/>
                </a:lnTo>
                <a:lnTo>
                  <a:pt x="160" y="153"/>
                </a:lnTo>
                <a:lnTo>
                  <a:pt x="170" y="149"/>
                </a:lnTo>
                <a:lnTo>
                  <a:pt x="177" y="131"/>
                </a:lnTo>
                <a:lnTo>
                  <a:pt x="185" y="127"/>
                </a:lnTo>
                <a:lnTo>
                  <a:pt x="187" y="119"/>
                </a:lnTo>
                <a:lnTo>
                  <a:pt x="196" y="112"/>
                </a:lnTo>
                <a:lnTo>
                  <a:pt x="194" y="98"/>
                </a:lnTo>
                <a:lnTo>
                  <a:pt x="204" y="91"/>
                </a:lnTo>
                <a:lnTo>
                  <a:pt x="192" y="78"/>
                </a:lnTo>
                <a:lnTo>
                  <a:pt x="187" y="70"/>
                </a:lnTo>
                <a:lnTo>
                  <a:pt x="185" y="49"/>
                </a:lnTo>
                <a:lnTo>
                  <a:pt x="185" y="49"/>
                </a:lnTo>
                <a:lnTo>
                  <a:pt x="194" y="45"/>
                </a:lnTo>
                <a:lnTo>
                  <a:pt x="194" y="45"/>
                </a:lnTo>
                <a:lnTo>
                  <a:pt x="208" y="45"/>
                </a:lnTo>
                <a:lnTo>
                  <a:pt x="215" y="47"/>
                </a:lnTo>
                <a:lnTo>
                  <a:pt x="232" y="40"/>
                </a:lnTo>
                <a:lnTo>
                  <a:pt x="234" y="28"/>
                </a:lnTo>
                <a:lnTo>
                  <a:pt x="215" y="21"/>
                </a:lnTo>
                <a:lnTo>
                  <a:pt x="215" y="11"/>
                </a:lnTo>
                <a:lnTo>
                  <a:pt x="196" y="0"/>
                </a:lnTo>
                <a:lnTo>
                  <a:pt x="191" y="8"/>
                </a:lnTo>
                <a:lnTo>
                  <a:pt x="175" y="8"/>
                </a:lnTo>
                <a:lnTo>
                  <a:pt x="166" y="11"/>
                </a:lnTo>
                <a:lnTo>
                  <a:pt x="155" y="15"/>
                </a:lnTo>
                <a:lnTo>
                  <a:pt x="149" y="21"/>
                </a:lnTo>
                <a:lnTo>
                  <a:pt x="155" y="27"/>
                </a:lnTo>
                <a:lnTo>
                  <a:pt x="151" y="38"/>
                </a:lnTo>
                <a:lnTo>
                  <a:pt x="145" y="44"/>
                </a:lnTo>
                <a:lnTo>
                  <a:pt x="141" y="59"/>
                </a:lnTo>
                <a:lnTo>
                  <a:pt x="130" y="59"/>
                </a:lnTo>
                <a:lnTo>
                  <a:pt x="130" y="70"/>
                </a:lnTo>
                <a:lnTo>
                  <a:pt x="122" y="76"/>
                </a:lnTo>
                <a:lnTo>
                  <a:pt x="117" y="98"/>
                </a:lnTo>
                <a:lnTo>
                  <a:pt x="111" y="104"/>
                </a:lnTo>
                <a:lnTo>
                  <a:pt x="105" y="98"/>
                </a:lnTo>
                <a:lnTo>
                  <a:pt x="96" y="100"/>
                </a:lnTo>
                <a:lnTo>
                  <a:pt x="92" y="106"/>
                </a:lnTo>
                <a:lnTo>
                  <a:pt x="81" y="106"/>
                </a:lnTo>
                <a:lnTo>
                  <a:pt x="75" y="123"/>
                </a:lnTo>
                <a:lnTo>
                  <a:pt x="75" y="134"/>
                </a:lnTo>
                <a:lnTo>
                  <a:pt x="60" y="134"/>
                </a:lnTo>
                <a:lnTo>
                  <a:pt x="47" y="138"/>
                </a:lnTo>
                <a:lnTo>
                  <a:pt x="28" y="138"/>
                </a:lnTo>
                <a:lnTo>
                  <a:pt x="0" y="134"/>
                </a:lnTo>
                <a:lnTo>
                  <a:pt x="0" y="134"/>
                </a:lnTo>
                <a:lnTo>
                  <a:pt x="0" y="134"/>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24" name="Freeform 322"/>
          <p:cNvSpPr>
            <a:spLocks/>
          </p:cNvSpPr>
          <p:nvPr userDrawn="1"/>
        </p:nvSpPr>
        <p:spPr bwMode="auto">
          <a:xfrm>
            <a:off x="3237495" y="3225065"/>
            <a:ext cx="223940" cy="138599"/>
          </a:xfrm>
          <a:custGeom>
            <a:avLst/>
            <a:gdLst>
              <a:gd name="T0" fmla="*/ 10 w 110"/>
              <a:gd name="T1" fmla="*/ 76 h 80"/>
              <a:gd name="T2" fmla="*/ 10 w 110"/>
              <a:gd name="T3" fmla="*/ 68 h 80"/>
              <a:gd name="T4" fmla="*/ 17 w 110"/>
              <a:gd name="T5" fmla="*/ 57 h 80"/>
              <a:gd name="T6" fmla="*/ 12 w 110"/>
              <a:gd name="T7" fmla="*/ 46 h 80"/>
              <a:gd name="T8" fmla="*/ 12 w 110"/>
              <a:gd name="T9" fmla="*/ 40 h 80"/>
              <a:gd name="T10" fmla="*/ 0 w 110"/>
              <a:gd name="T11" fmla="*/ 34 h 80"/>
              <a:gd name="T12" fmla="*/ 6 w 110"/>
              <a:gd name="T13" fmla="*/ 27 h 80"/>
              <a:gd name="T14" fmla="*/ 21 w 110"/>
              <a:gd name="T15" fmla="*/ 27 h 80"/>
              <a:gd name="T16" fmla="*/ 21 w 110"/>
              <a:gd name="T17" fmla="*/ 15 h 80"/>
              <a:gd name="T18" fmla="*/ 33 w 110"/>
              <a:gd name="T19" fmla="*/ 14 h 80"/>
              <a:gd name="T20" fmla="*/ 33 w 110"/>
              <a:gd name="T21" fmla="*/ 6 h 80"/>
              <a:gd name="T22" fmla="*/ 40 w 110"/>
              <a:gd name="T23" fmla="*/ 8 h 80"/>
              <a:gd name="T24" fmla="*/ 48 w 110"/>
              <a:gd name="T25" fmla="*/ 0 h 80"/>
              <a:gd name="T26" fmla="*/ 50 w 110"/>
              <a:gd name="T27" fmla="*/ 4 h 80"/>
              <a:gd name="T28" fmla="*/ 50 w 110"/>
              <a:gd name="T29" fmla="*/ 14 h 80"/>
              <a:gd name="T30" fmla="*/ 36 w 110"/>
              <a:gd name="T31" fmla="*/ 19 h 80"/>
              <a:gd name="T32" fmla="*/ 29 w 110"/>
              <a:gd name="T33" fmla="*/ 29 h 80"/>
              <a:gd name="T34" fmla="*/ 50 w 110"/>
              <a:gd name="T35" fmla="*/ 29 h 80"/>
              <a:gd name="T36" fmla="*/ 59 w 110"/>
              <a:gd name="T37" fmla="*/ 32 h 80"/>
              <a:gd name="T38" fmla="*/ 65 w 110"/>
              <a:gd name="T39" fmla="*/ 27 h 80"/>
              <a:gd name="T40" fmla="*/ 70 w 110"/>
              <a:gd name="T41" fmla="*/ 32 h 80"/>
              <a:gd name="T42" fmla="*/ 97 w 110"/>
              <a:gd name="T43" fmla="*/ 32 h 80"/>
              <a:gd name="T44" fmla="*/ 97 w 110"/>
              <a:gd name="T45" fmla="*/ 46 h 80"/>
              <a:gd name="T46" fmla="*/ 104 w 110"/>
              <a:gd name="T47" fmla="*/ 48 h 80"/>
              <a:gd name="T48" fmla="*/ 108 w 110"/>
              <a:gd name="T49" fmla="*/ 55 h 80"/>
              <a:gd name="T50" fmla="*/ 110 w 110"/>
              <a:gd name="T51" fmla="*/ 68 h 80"/>
              <a:gd name="T52" fmla="*/ 89 w 110"/>
              <a:gd name="T53" fmla="*/ 68 h 80"/>
              <a:gd name="T54" fmla="*/ 78 w 110"/>
              <a:gd name="T55" fmla="*/ 76 h 80"/>
              <a:gd name="T56" fmla="*/ 63 w 110"/>
              <a:gd name="T57" fmla="*/ 80 h 80"/>
              <a:gd name="T58" fmla="*/ 63 w 110"/>
              <a:gd name="T59" fmla="*/ 65 h 80"/>
              <a:gd name="T60" fmla="*/ 61 w 110"/>
              <a:gd name="T61" fmla="*/ 57 h 80"/>
              <a:gd name="T62" fmla="*/ 52 w 110"/>
              <a:gd name="T63" fmla="*/ 51 h 80"/>
              <a:gd name="T64" fmla="*/ 48 w 110"/>
              <a:gd name="T65" fmla="*/ 55 h 80"/>
              <a:gd name="T66" fmla="*/ 48 w 110"/>
              <a:gd name="T67" fmla="*/ 66 h 80"/>
              <a:gd name="T68" fmla="*/ 36 w 110"/>
              <a:gd name="T69" fmla="*/ 66 h 80"/>
              <a:gd name="T70" fmla="*/ 31 w 110"/>
              <a:gd name="T71" fmla="*/ 72 h 80"/>
              <a:gd name="T72" fmla="*/ 21 w 110"/>
              <a:gd name="T73" fmla="*/ 72 h 80"/>
              <a:gd name="T74" fmla="*/ 16 w 110"/>
              <a:gd name="T75" fmla="*/ 78 h 80"/>
              <a:gd name="T76" fmla="*/ 10 w 110"/>
              <a:gd name="T77" fmla="*/ 76 h 80"/>
              <a:gd name="T78" fmla="*/ 10 w 110"/>
              <a:gd name="T79" fmla="*/ 76 h 80"/>
              <a:gd name="T80" fmla="*/ 10 w 110"/>
              <a:gd name="T81" fmla="*/ 76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10" h="80">
                <a:moveTo>
                  <a:pt x="10" y="76"/>
                </a:moveTo>
                <a:lnTo>
                  <a:pt x="10" y="68"/>
                </a:lnTo>
                <a:lnTo>
                  <a:pt x="17" y="57"/>
                </a:lnTo>
                <a:lnTo>
                  <a:pt x="12" y="46"/>
                </a:lnTo>
                <a:lnTo>
                  <a:pt x="12" y="40"/>
                </a:lnTo>
                <a:lnTo>
                  <a:pt x="0" y="34"/>
                </a:lnTo>
                <a:lnTo>
                  <a:pt x="6" y="27"/>
                </a:lnTo>
                <a:lnTo>
                  <a:pt x="21" y="27"/>
                </a:lnTo>
                <a:lnTo>
                  <a:pt x="21" y="15"/>
                </a:lnTo>
                <a:lnTo>
                  <a:pt x="33" y="14"/>
                </a:lnTo>
                <a:lnTo>
                  <a:pt x="33" y="6"/>
                </a:lnTo>
                <a:lnTo>
                  <a:pt x="40" y="8"/>
                </a:lnTo>
                <a:lnTo>
                  <a:pt x="48" y="0"/>
                </a:lnTo>
                <a:lnTo>
                  <a:pt x="50" y="4"/>
                </a:lnTo>
                <a:lnTo>
                  <a:pt x="50" y="14"/>
                </a:lnTo>
                <a:lnTo>
                  <a:pt x="36" y="19"/>
                </a:lnTo>
                <a:lnTo>
                  <a:pt x="29" y="29"/>
                </a:lnTo>
                <a:lnTo>
                  <a:pt x="50" y="29"/>
                </a:lnTo>
                <a:lnTo>
                  <a:pt x="59" y="32"/>
                </a:lnTo>
                <a:lnTo>
                  <a:pt x="65" y="27"/>
                </a:lnTo>
                <a:lnTo>
                  <a:pt x="70" y="32"/>
                </a:lnTo>
                <a:lnTo>
                  <a:pt x="97" y="32"/>
                </a:lnTo>
                <a:lnTo>
                  <a:pt x="97" y="46"/>
                </a:lnTo>
                <a:lnTo>
                  <a:pt x="104" y="48"/>
                </a:lnTo>
                <a:lnTo>
                  <a:pt x="108" y="55"/>
                </a:lnTo>
                <a:lnTo>
                  <a:pt x="110" y="68"/>
                </a:lnTo>
                <a:lnTo>
                  <a:pt x="89" y="68"/>
                </a:lnTo>
                <a:lnTo>
                  <a:pt x="78" y="76"/>
                </a:lnTo>
                <a:lnTo>
                  <a:pt x="63" y="80"/>
                </a:lnTo>
                <a:lnTo>
                  <a:pt x="63" y="65"/>
                </a:lnTo>
                <a:lnTo>
                  <a:pt x="61" y="57"/>
                </a:lnTo>
                <a:lnTo>
                  <a:pt x="52" y="51"/>
                </a:lnTo>
                <a:lnTo>
                  <a:pt x="48" y="55"/>
                </a:lnTo>
                <a:lnTo>
                  <a:pt x="48" y="66"/>
                </a:lnTo>
                <a:lnTo>
                  <a:pt x="36" y="66"/>
                </a:lnTo>
                <a:lnTo>
                  <a:pt x="31" y="72"/>
                </a:lnTo>
                <a:lnTo>
                  <a:pt x="21" y="72"/>
                </a:lnTo>
                <a:lnTo>
                  <a:pt x="16" y="78"/>
                </a:lnTo>
                <a:lnTo>
                  <a:pt x="10" y="76"/>
                </a:lnTo>
                <a:lnTo>
                  <a:pt x="10" y="76"/>
                </a:lnTo>
                <a:lnTo>
                  <a:pt x="10" y="76"/>
                </a:lnTo>
                <a:close/>
              </a:path>
            </a:pathLst>
          </a:custGeom>
          <a:solidFill>
            <a:schemeClr val="bg1">
              <a:lumMod val="85000"/>
            </a:schemeClr>
          </a:solidFill>
          <a:ln w="635" cap="rnd">
            <a:solidFill>
              <a:schemeClr val="bg1">
                <a:alpha val="17000"/>
              </a:schemeClr>
            </a:solidFill>
            <a:round/>
            <a:headEnd/>
            <a:tailEnd/>
          </a:ln>
        </p:spPr>
        <p:txBody>
          <a:bodyPr/>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25" name="Freeform 323"/>
          <p:cNvSpPr>
            <a:spLocks/>
          </p:cNvSpPr>
          <p:nvPr userDrawn="1"/>
        </p:nvSpPr>
        <p:spPr bwMode="auto">
          <a:xfrm>
            <a:off x="3237495" y="3225065"/>
            <a:ext cx="223940" cy="138599"/>
          </a:xfrm>
          <a:custGeom>
            <a:avLst/>
            <a:gdLst>
              <a:gd name="T0" fmla="*/ 10 w 110"/>
              <a:gd name="T1" fmla="*/ 76 h 80"/>
              <a:gd name="T2" fmla="*/ 10 w 110"/>
              <a:gd name="T3" fmla="*/ 68 h 80"/>
              <a:gd name="T4" fmla="*/ 17 w 110"/>
              <a:gd name="T5" fmla="*/ 57 h 80"/>
              <a:gd name="T6" fmla="*/ 12 w 110"/>
              <a:gd name="T7" fmla="*/ 46 h 80"/>
              <a:gd name="T8" fmla="*/ 12 w 110"/>
              <a:gd name="T9" fmla="*/ 40 h 80"/>
              <a:gd name="T10" fmla="*/ 0 w 110"/>
              <a:gd name="T11" fmla="*/ 34 h 80"/>
              <a:gd name="T12" fmla="*/ 6 w 110"/>
              <a:gd name="T13" fmla="*/ 27 h 80"/>
              <a:gd name="T14" fmla="*/ 21 w 110"/>
              <a:gd name="T15" fmla="*/ 27 h 80"/>
              <a:gd name="T16" fmla="*/ 21 w 110"/>
              <a:gd name="T17" fmla="*/ 15 h 80"/>
              <a:gd name="T18" fmla="*/ 33 w 110"/>
              <a:gd name="T19" fmla="*/ 14 h 80"/>
              <a:gd name="T20" fmla="*/ 33 w 110"/>
              <a:gd name="T21" fmla="*/ 6 h 80"/>
              <a:gd name="T22" fmla="*/ 40 w 110"/>
              <a:gd name="T23" fmla="*/ 8 h 80"/>
              <a:gd name="T24" fmla="*/ 48 w 110"/>
              <a:gd name="T25" fmla="*/ 0 h 80"/>
              <a:gd name="T26" fmla="*/ 50 w 110"/>
              <a:gd name="T27" fmla="*/ 4 h 80"/>
              <a:gd name="T28" fmla="*/ 50 w 110"/>
              <a:gd name="T29" fmla="*/ 14 h 80"/>
              <a:gd name="T30" fmla="*/ 36 w 110"/>
              <a:gd name="T31" fmla="*/ 19 h 80"/>
              <a:gd name="T32" fmla="*/ 29 w 110"/>
              <a:gd name="T33" fmla="*/ 29 h 80"/>
              <a:gd name="T34" fmla="*/ 50 w 110"/>
              <a:gd name="T35" fmla="*/ 29 h 80"/>
              <a:gd name="T36" fmla="*/ 59 w 110"/>
              <a:gd name="T37" fmla="*/ 32 h 80"/>
              <a:gd name="T38" fmla="*/ 65 w 110"/>
              <a:gd name="T39" fmla="*/ 27 h 80"/>
              <a:gd name="T40" fmla="*/ 70 w 110"/>
              <a:gd name="T41" fmla="*/ 32 h 80"/>
              <a:gd name="T42" fmla="*/ 97 w 110"/>
              <a:gd name="T43" fmla="*/ 32 h 80"/>
              <a:gd name="T44" fmla="*/ 97 w 110"/>
              <a:gd name="T45" fmla="*/ 46 h 80"/>
              <a:gd name="T46" fmla="*/ 104 w 110"/>
              <a:gd name="T47" fmla="*/ 48 h 80"/>
              <a:gd name="T48" fmla="*/ 108 w 110"/>
              <a:gd name="T49" fmla="*/ 55 h 80"/>
              <a:gd name="T50" fmla="*/ 110 w 110"/>
              <a:gd name="T51" fmla="*/ 68 h 80"/>
              <a:gd name="T52" fmla="*/ 89 w 110"/>
              <a:gd name="T53" fmla="*/ 68 h 80"/>
              <a:gd name="T54" fmla="*/ 78 w 110"/>
              <a:gd name="T55" fmla="*/ 76 h 80"/>
              <a:gd name="T56" fmla="*/ 63 w 110"/>
              <a:gd name="T57" fmla="*/ 80 h 80"/>
              <a:gd name="T58" fmla="*/ 63 w 110"/>
              <a:gd name="T59" fmla="*/ 65 h 80"/>
              <a:gd name="T60" fmla="*/ 61 w 110"/>
              <a:gd name="T61" fmla="*/ 57 h 80"/>
              <a:gd name="T62" fmla="*/ 52 w 110"/>
              <a:gd name="T63" fmla="*/ 51 h 80"/>
              <a:gd name="T64" fmla="*/ 48 w 110"/>
              <a:gd name="T65" fmla="*/ 55 h 80"/>
              <a:gd name="T66" fmla="*/ 48 w 110"/>
              <a:gd name="T67" fmla="*/ 66 h 80"/>
              <a:gd name="T68" fmla="*/ 36 w 110"/>
              <a:gd name="T69" fmla="*/ 66 h 80"/>
              <a:gd name="T70" fmla="*/ 31 w 110"/>
              <a:gd name="T71" fmla="*/ 72 h 80"/>
              <a:gd name="T72" fmla="*/ 21 w 110"/>
              <a:gd name="T73" fmla="*/ 72 h 80"/>
              <a:gd name="T74" fmla="*/ 16 w 110"/>
              <a:gd name="T75" fmla="*/ 78 h 80"/>
              <a:gd name="T76" fmla="*/ 10 w 110"/>
              <a:gd name="T77" fmla="*/ 76 h 80"/>
              <a:gd name="T78" fmla="*/ 10 w 110"/>
              <a:gd name="T79" fmla="*/ 76 h 80"/>
              <a:gd name="T80" fmla="*/ 10 w 110"/>
              <a:gd name="T81" fmla="*/ 76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10" h="80">
                <a:moveTo>
                  <a:pt x="10" y="76"/>
                </a:moveTo>
                <a:lnTo>
                  <a:pt x="10" y="68"/>
                </a:lnTo>
                <a:lnTo>
                  <a:pt x="17" y="57"/>
                </a:lnTo>
                <a:lnTo>
                  <a:pt x="12" y="46"/>
                </a:lnTo>
                <a:lnTo>
                  <a:pt x="12" y="40"/>
                </a:lnTo>
                <a:lnTo>
                  <a:pt x="0" y="34"/>
                </a:lnTo>
                <a:lnTo>
                  <a:pt x="6" y="27"/>
                </a:lnTo>
                <a:lnTo>
                  <a:pt x="21" y="27"/>
                </a:lnTo>
                <a:lnTo>
                  <a:pt x="21" y="15"/>
                </a:lnTo>
                <a:lnTo>
                  <a:pt x="33" y="14"/>
                </a:lnTo>
                <a:lnTo>
                  <a:pt x="33" y="6"/>
                </a:lnTo>
                <a:lnTo>
                  <a:pt x="40" y="8"/>
                </a:lnTo>
                <a:lnTo>
                  <a:pt x="48" y="0"/>
                </a:lnTo>
                <a:lnTo>
                  <a:pt x="50" y="4"/>
                </a:lnTo>
                <a:lnTo>
                  <a:pt x="50" y="14"/>
                </a:lnTo>
                <a:lnTo>
                  <a:pt x="36" y="19"/>
                </a:lnTo>
                <a:lnTo>
                  <a:pt x="29" y="29"/>
                </a:lnTo>
                <a:lnTo>
                  <a:pt x="50" y="29"/>
                </a:lnTo>
                <a:lnTo>
                  <a:pt x="59" y="32"/>
                </a:lnTo>
                <a:lnTo>
                  <a:pt x="65" y="27"/>
                </a:lnTo>
                <a:lnTo>
                  <a:pt x="70" y="32"/>
                </a:lnTo>
                <a:lnTo>
                  <a:pt x="97" y="32"/>
                </a:lnTo>
                <a:lnTo>
                  <a:pt x="97" y="46"/>
                </a:lnTo>
                <a:lnTo>
                  <a:pt x="104" y="48"/>
                </a:lnTo>
                <a:lnTo>
                  <a:pt x="108" y="55"/>
                </a:lnTo>
                <a:lnTo>
                  <a:pt x="110" y="68"/>
                </a:lnTo>
                <a:lnTo>
                  <a:pt x="89" y="68"/>
                </a:lnTo>
                <a:lnTo>
                  <a:pt x="78" y="76"/>
                </a:lnTo>
                <a:lnTo>
                  <a:pt x="63" y="80"/>
                </a:lnTo>
                <a:lnTo>
                  <a:pt x="63" y="65"/>
                </a:lnTo>
                <a:lnTo>
                  <a:pt x="61" y="57"/>
                </a:lnTo>
                <a:lnTo>
                  <a:pt x="52" y="51"/>
                </a:lnTo>
                <a:lnTo>
                  <a:pt x="48" y="55"/>
                </a:lnTo>
                <a:lnTo>
                  <a:pt x="48" y="66"/>
                </a:lnTo>
                <a:lnTo>
                  <a:pt x="36" y="66"/>
                </a:lnTo>
                <a:lnTo>
                  <a:pt x="31" y="72"/>
                </a:lnTo>
                <a:lnTo>
                  <a:pt x="21" y="72"/>
                </a:lnTo>
                <a:lnTo>
                  <a:pt x="16" y="78"/>
                </a:lnTo>
                <a:lnTo>
                  <a:pt x="10" y="76"/>
                </a:lnTo>
                <a:lnTo>
                  <a:pt x="10" y="76"/>
                </a:lnTo>
                <a:lnTo>
                  <a:pt x="10" y="76"/>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26" name="Freeform 324"/>
          <p:cNvSpPr>
            <a:spLocks/>
          </p:cNvSpPr>
          <p:nvPr userDrawn="1"/>
        </p:nvSpPr>
        <p:spPr bwMode="auto">
          <a:xfrm>
            <a:off x="2985054" y="2707060"/>
            <a:ext cx="830615" cy="531867"/>
          </a:xfrm>
          <a:custGeom>
            <a:avLst/>
            <a:gdLst>
              <a:gd name="T0" fmla="*/ 26 w 408"/>
              <a:gd name="T1" fmla="*/ 180 h 307"/>
              <a:gd name="T2" fmla="*/ 41 w 408"/>
              <a:gd name="T3" fmla="*/ 165 h 307"/>
              <a:gd name="T4" fmla="*/ 47 w 408"/>
              <a:gd name="T5" fmla="*/ 165 h 307"/>
              <a:gd name="T6" fmla="*/ 53 w 408"/>
              <a:gd name="T7" fmla="*/ 165 h 307"/>
              <a:gd name="T8" fmla="*/ 53 w 408"/>
              <a:gd name="T9" fmla="*/ 165 h 307"/>
              <a:gd name="T10" fmla="*/ 56 w 408"/>
              <a:gd name="T11" fmla="*/ 173 h 307"/>
              <a:gd name="T12" fmla="*/ 79 w 408"/>
              <a:gd name="T13" fmla="*/ 163 h 307"/>
              <a:gd name="T14" fmla="*/ 56 w 408"/>
              <a:gd name="T15" fmla="*/ 140 h 307"/>
              <a:gd name="T16" fmla="*/ 66 w 408"/>
              <a:gd name="T17" fmla="*/ 118 h 307"/>
              <a:gd name="T18" fmla="*/ 54 w 408"/>
              <a:gd name="T19" fmla="*/ 95 h 307"/>
              <a:gd name="T20" fmla="*/ 30 w 408"/>
              <a:gd name="T21" fmla="*/ 86 h 307"/>
              <a:gd name="T22" fmla="*/ 39 w 408"/>
              <a:gd name="T23" fmla="*/ 72 h 307"/>
              <a:gd name="T24" fmla="*/ 49 w 408"/>
              <a:gd name="T25" fmla="*/ 53 h 307"/>
              <a:gd name="T26" fmla="*/ 41 w 408"/>
              <a:gd name="T27" fmla="*/ 33 h 307"/>
              <a:gd name="T28" fmla="*/ 158 w 408"/>
              <a:gd name="T29" fmla="*/ 0 h 307"/>
              <a:gd name="T30" fmla="*/ 179 w 408"/>
              <a:gd name="T31" fmla="*/ 6 h 307"/>
              <a:gd name="T32" fmla="*/ 200 w 408"/>
              <a:gd name="T33" fmla="*/ 27 h 307"/>
              <a:gd name="T34" fmla="*/ 208 w 408"/>
              <a:gd name="T35" fmla="*/ 27 h 307"/>
              <a:gd name="T36" fmla="*/ 213 w 408"/>
              <a:gd name="T37" fmla="*/ 46 h 307"/>
              <a:gd name="T38" fmla="*/ 225 w 408"/>
              <a:gd name="T39" fmla="*/ 46 h 307"/>
              <a:gd name="T40" fmla="*/ 263 w 408"/>
              <a:gd name="T41" fmla="*/ 25 h 307"/>
              <a:gd name="T42" fmla="*/ 280 w 408"/>
              <a:gd name="T43" fmla="*/ 53 h 307"/>
              <a:gd name="T44" fmla="*/ 314 w 408"/>
              <a:gd name="T45" fmla="*/ 99 h 307"/>
              <a:gd name="T46" fmla="*/ 327 w 408"/>
              <a:gd name="T47" fmla="*/ 104 h 307"/>
              <a:gd name="T48" fmla="*/ 346 w 408"/>
              <a:gd name="T49" fmla="*/ 103 h 307"/>
              <a:gd name="T50" fmla="*/ 363 w 408"/>
              <a:gd name="T51" fmla="*/ 106 h 307"/>
              <a:gd name="T52" fmla="*/ 374 w 408"/>
              <a:gd name="T53" fmla="*/ 116 h 307"/>
              <a:gd name="T54" fmla="*/ 384 w 408"/>
              <a:gd name="T55" fmla="*/ 131 h 307"/>
              <a:gd name="T56" fmla="*/ 399 w 408"/>
              <a:gd name="T57" fmla="*/ 125 h 307"/>
              <a:gd name="T58" fmla="*/ 401 w 408"/>
              <a:gd name="T59" fmla="*/ 140 h 307"/>
              <a:gd name="T60" fmla="*/ 389 w 408"/>
              <a:gd name="T61" fmla="*/ 156 h 307"/>
              <a:gd name="T62" fmla="*/ 385 w 408"/>
              <a:gd name="T63" fmla="*/ 176 h 307"/>
              <a:gd name="T64" fmla="*/ 351 w 408"/>
              <a:gd name="T65" fmla="*/ 180 h 307"/>
              <a:gd name="T66" fmla="*/ 342 w 408"/>
              <a:gd name="T67" fmla="*/ 218 h 307"/>
              <a:gd name="T68" fmla="*/ 329 w 408"/>
              <a:gd name="T69" fmla="*/ 214 h 307"/>
              <a:gd name="T70" fmla="*/ 317 w 408"/>
              <a:gd name="T71" fmla="*/ 258 h 307"/>
              <a:gd name="T72" fmla="*/ 298 w 408"/>
              <a:gd name="T73" fmla="*/ 275 h 307"/>
              <a:gd name="T74" fmla="*/ 236 w 408"/>
              <a:gd name="T75" fmla="*/ 265 h 307"/>
              <a:gd name="T76" fmla="*/ 213 w 408"/>
              <a:gd name="T77" fmla="*/ 269 h 307"/>
              <a:gd name="T78" fmla="*/ 179 w 408"/>
              <a:gd name="T79" fmla="*/ 278 h 307"/>
              <a:gd name="T80" fmla="*/ 155 w 408"/>
              <a:gd name="T81" fmla="*/ 290 h 307"/>
              <a:gd name="T82" fmla="*/ 140 w 408"/>
              <a:gd name="T83" fmla="*/ 305 h 307"/>
              <a:gd name="T84" fmla="*/ 117 w 408"/>
              <a:gd name="T85" fmla="*/ 296 h 307"/>
              <a:gd name="T86" fmla="*/ 109 w 408"/>
              <a:gd name="T87" fmla="*/ 282 h 307"/>
              <a:gd name="T88" fmla="*/ 90 w 408"/>
              <a:gd name="T89" fmla="*/ 248 h 307"/>
              <a:gd name="T90" fmla="*/ 30 w 408"/>
              <a:gd name="T91" fmla="*/ 229 h 307"/>
              <a:gd name="T92" fmla="*/ 0 w 408"/>
              <a:gd name="T93" fmla="*/ 210 h 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08" h="307">
                <a:moveTo>
                  <a:pt x="0" y="210"/>
                </a:moveTo>
                <a:lnTo>
                  <a:pt x="26" y="180"/>
                </a:lnTo>
                <a:lnTo>
                  <a:pt x="36" y="178"/>
                </a:lnTo>
                <a:lnTo>
                  <a:pt x="41" y="165"/>
                </a:lnTo>
                <a:lnTo>
                  <a:pt x="41" y="165"/>
                </a:lnTo>
                <a:lnTo>
                  <a:pt x="47" y="165"/>
                </a:lnTo>
                <a:lnTo>
                  <a:pt x="51" y="165"/>
                </a:lnTo>
                <a:lnTo>
                  <a:pt x="53" y="165"/>
                </a:lnTo>
                <a:lnTo>
                  <a:pt x="53" y="165"/>
                </a:lnTo>
                <a:lnTo>
                  <a:pt x="53" y="165"/>
                </a:lnTo>
                <a:lnTo>
                  <a:pt x="54" y="169"/>
                </a:lnTo>
                <a:lnTo>
                  <a:pt x="56" y="173"/>
                </a:lnTo>
                <a:lnTo>
                  <a:pt x="62" y="178"/>
                </a:lnTo>
                <a:lnTo>
                  <a:pt x="79" y="163"/>
                </a:lnTo>
                <a:lnTo>
                  <a:pt x="68" y="144"/>
                </a:lnTo>
                <a:lnTo>
                  <a:pt x="56" y="140"/>
                </a:lnTo>
                <a:lnTo>
                  <a:pt x="56" y="129"/>
                </a:lnTo>
                <a:lnTo>
                  <a:pt x="66" y="118"/>
                </a:lnTo>
                <a:lnTo>
                  <a:pt x="56" y="106"/>
                </a:lnTo>
                <a:lnTo>
                  <a:pt x="54" y="95"/>
                </a:lnTo>
                <a:lnTo>
                  <a:pt x="45" y="93"/>
                </a:lnTo>
                <a:lnTo>
                  <a:pt x="30" y="86"/>
                </a:lnTo>
                <a:lnTo>
                  <a:pt x="28" y="76"/>
                </a:lnTo>
                <a:lnTo>
                  <a:pt x="39" y="72"/>
                </a:lnTo>
                <a:lnTo>
                  <a:pt x="36" y="61"/>
                </a:lnTo>
                <a:lnTo>
                  <a:pt x="49" y="53"/>
                </a:lnTo>
                <a:lnTo>
                  <a:pt x="41" y="48"/>
                </a:lnTo>
                <a:lnTo>
                  <a:pt x="41" y="33"/>
                </a:lnTo>
                <a:lnTo>
                  <a:pt x="58" y="36"/>
                </a:lnTo>
                <a:lnTo>
                  <a:pt x="158" y="0"/>
                </a:lnTo>
                <a:lnTo>
                  <a:pt x="170" y="8"/>
                </a:lnTo>
                <a:lnTo>
                  <a:pt x="179" y="6"/>
                </a:lnTo>
                <a:lnTo>
                  <a:pt x="183" y="25"/>
                </a:lnTo>
                <a:lnTo>
                  <a:pt x="200" y="27"/>
                </a:lnTo>
                <a:lnTo>
                  <a:pt x="200" y="33"/>
                </a:lnTo>
                <a:lnTo>
                  <a:pt x="208" y="27"/>
                </a:lnTo>
                <a:lnTo>
                  <a:pt x="217" y="33"/>
                </a:lnTo>
                <a:lnTo>
                  <a:pt x="213" y="46"/>
                </a:lnTo>
                <a:lnTo>
                  <a:pt x="213" y="46"/>
                </a:lnTo>
                <a:lnTo>
                  <a:pt x="225" y="46"/>
                </a:lnTo>
                <a:lnTo>
                  <a:pt x="257" y="25"/>
                </a:lnTo>
                <a:lnTo>
                  <a:pt x="263" y="25"/>
                </a:lnTo>
                <a:lnTo>
                  <a:pt x="261" y="36"/>
                </a:lnTo>
                <a:lnTo>
                  <a:pt x="280" y="53"/>
                </a:lnTo>
                <a:lnTo>
                  <a:pt x="308" y="104"/>
                </a:lnTo>
                <a:lnTo>
                  <a:pt x="314" y="99"/>
                </a:lnTo>
                <a:lnTo>
                  <a:pt x="315" y="91"/>
                </a:lnTo>
                <a:lnTo>
                  <a:pt x="327" y="104"/>
                </a:lnTo>
                <a:lnTo>
                  <a:pt x="336" y="104"/>
                </a:lnTo>
                <a:lnTo>
                  <a:pt x="346" y="103"/>
                </a:lnTo>
                <a:lnTo>
                  <a:pt x="355" y="99"/>
                </a:lnTo>
                <a:lnTo>
                  <a:pt x="363" y="106"/>
                </a:lnTo>
                <a:lnTo>
                  <a:pt x="368" y="116"/>
                </a:lnTo>
                <a:lnTo>
                  <a:pt x="374" y="116"/>
                </a:lnTo>
                <a:lnTo>
                  <a:pt x="374" y="127"/>
                </a:lnTo>
                <a:lnTo>
                  <a:pt x="384" y="131"/>
                </a:lnTo>
                <a:lnTo>
                  <a:pt x="395" y="131"/>
                </a:lnTo>
                <a:lnTo>
                  <a:pt x="399" y="125"/>
                </a:lnTo>
                <a:lnTo>
                  <a:pt x="408" y="137"/>
                </a:lnTo>
                <a:lnTo>
                  <a:pt x="401" y="140"/>
                </a:lnTo>
                <a:lnTo>
                  <a:pt x="399" y="152"/>
                </a:lnTo>
                <a:lnTo>
                  <a:pt x="389" y="156"/>
                </a:lnTo>
                <a:lnTo>
                  <a:pt x="382" y="163"/>
                </a:lnTo>
                <a:lnTo>
                  <a:pt x="385" y="176"/>
                </a:lnTo>
                <a:lnTo>
                  <a:pt x="378" y="188"/>
                </a:lnTo>
                <a:lnTo>
                  <a:pt x="351" y="180"/>
                </a:lnTo>
                <a:lnTo>
                  <a:pt x="342" y="209"/>
                </a:lnTo>
                <a:lnTo>
                  <a:pt x="342" y="218"/>
                </a:lnTo>
                <a:lnTo>
                  <a:pt x="332" y="218"/>
                </a:lnTo>
                <a:lnTo>
                  <a:pt x="329" y="214"/>
                </a:lnTo>
                <a:lnTo>
                  <a:pt x="312" y="220"/>
                </a:lnTo>
                <a:lnTo>
                  <a:pt x="317" y="258"/>
                </a:lnTo>
                <a:lnTo>
                  <a:pt x="308" y="275"/>
                </a:lnTo>
                <a:lnTo>
                  <a:pt x="298" y="275"/>
                </a:lnTo>
                <a:lnTo>
                  <a:pt x="295" y="265"/>
                </a:lnTo>
                <a:lnTo>
                  <a:pt x="236" y="265"/>
                </a:lnTo>
                <a:lnTo>
                  <a:pt x="223" y="258"/>
                </a:lnTo>
                <a:lnTo>
                  <a:pt x="213" y="269"/>
                </a:lnTo>
                <a:lnTo>
                  <a:pt x="185" y="267"/>
                </a:lnTo>
                <a:lnTo>
                  <a:pt x="179" y="278"/>
                </a:lnTo>
                <a:lnTo>
                  <a:pt x="164" y="286"/>
                </a:lnTo>
                <a:lnTo>
                  <a:pt x="155" y="290"/>
                </a:lnTo>
                <a:lnTo>
                  <a:pt x="145" y="307"/>
                </a:lnTo>
                <a:lnTo>
                  <a:pt x="140" y="305"/>
                </a:lnTo>
                <a:lnTo>
                  <a:pt x="138" y="297"/>
                </a:lnTo>
                <a:lnTo>
                  <a:pt x="117" y="296"/>
                </a:lnTo>
                <a:lnTo>
                  <a:pt x="117" y="286"/>
                </a:lnTo>
                <a:lnTo>
                  <a:pt x="109" y="282"/>
                </a:lnTo>
                <a:lnTo>
                  <a:pt x="109" y="267"/>
                </a:lnTo>
                <a:lnTo>
                  <a:pt x="90" y="248"/>
                </a:lnTo>
                <a:lnTo>
                  <a:pt x="49" y="252"/>
                </a:lnTo>
                <a:lnTo>
                  <a:pt x="30" y="229"/>
                </a:lnTo>
                <a:lnTo>
                  <a:pt x="0" y="210"/>
                </a:lnTo>
                <a:lnTo>
                  <a:pt x="0" y="210"/>
                </a:lnTo>
                <a:lnTo>
                  <a:pt x="0" y="210"/>
                </a:lnTo>
                <a:close/>
              </a:path>
            </a:pathLst>
          </a:custGeom>
          <a:solidFill>
            <a:schemeClr val="bg1">
              <a:lumMod val="85000"/>
            </a:schemeClr>
          </a:solidFill>
          <a:ln w="635" cap="rnd">
            <a:solidFill>
              <a:schemeClr val="bg1">
                <a:alpha val="17000"/>
              </a:schemeClr>
            </a:solidFill>
            <a:round/>
            <a:headEnd/>
            <a:tailEnd/>
          </a:ln>
        </p:spPr>
        <p:txBody>
          <a:bodyPr/>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27" name="Freeform 325"/>
          <p:cNvSpPr>
            <a:spLocks/>
          </p:cNvSpPr>
          <p:nvPr userDrawn="1"/>
        </p:nvSpPr>
        <p:spPr bwMode="auto">
          <a:xfrm>
            <a:off x="2985054" y="2707060"/>
            <a:ext cx="830615" cy="531867"/>
          </a:xfrm>
          <a:custGeom>
            <a:avLst/>
            <a:gdLst>
              <a:gd name="T0" fmla="*/ 26 w 408"/>
              <a:gd name="T1" fmla="*/ 180 h 307"/>
              <a:gd name="T2" fmla="*/ 41 w 408"/>
              <a:gd name="T3" fmla="*/ 165 h 307"/>
              <a:gd name="T4" fmla="*/ 47 w 408"/>
              <a:gd name="T5" fmla="*/ 165 h 307"/>
              <a:gd name="T6" fmla="*/ 53 w 408"/>
              <a:gd name="T7" fmla="*/ 165 h 307"/>
              <a:gd name="T8" fmla="*/ 53 w 408"/>
              <a:gd name="T9" fmla="*/ 165 h 307"/>
              <a:gd name="T10" fmla="*/ 56 w 408"/>
              <a:gd name="T11" fmla="*/ 173 h 307"/>
              <a:gd name="T12" fmla="*/ 79 w 408"/>
              <a:gd name="T13" fmla="*/ 163 h 307"/>
              <a:gd name="T14" fmla="*/ 56 w 408"/>
              <a:gd name="T15" fmla="*/ 140 h 307"/>
              <a:gd name="T16" fmla="*/ 66 w 408"/>
              <a:gd name="T17" fmla="*/ 118 h 307"/>
              <a:gd name="T18" fmla="*/ 54 w 408"/>
              <a:gd name="T19" fmla="*/ 95 h 307"/>
              <a:gd name="T20" fmla="*/ 30 w 408"/>
              <a:gd name="T21" fmla="*/ 86 h 307"/>
              <a:gd name="T22" fmla="*/ 39 w 408"/>
              <a:gd name="T23" fmla="*/ 72 h 307"/>
              <a:gd name="T24" fmla="*/ 49 w 408"/>
              <a:gd name="T25" fmla="*/ 53 h 307"/>
              <a:gd name="T26" fmla="*/ 41 w 408"/>
              <a:gd name="T27" fmla="*/ 33 h 307"/>
              <a:gd name="T28" fmla="*/ 158 w 408"/>
              <a:gd name="T29" fmla="*/ 0 h 307"/>
              <a:gd name="T30" fmla="*/ 179 w 408"/>
              <a:gd name="T31" fmla="*/ 6 h 307"/>
              <a:gd name="T32" fmla="*/ 200 w 408"/>
              <a:gd name="T33" fmla="*/ 27 h 307"/>
              <a:gd name="T34" fmla="*/ 208 w 408"/>
              <a:gd name="T35" fmla="*/ 27 h 307"/>
              <a:gd name="T36" fmla="*/ 213 w 408"/>
              <a:gd name="T37" fmla="*/ 46 h 307"/>
              <a:gd name="T38" fmla="*/ 225 w 408"/>
              <a:gd name="T39" fmla="*/ 46 h 307"/>
              <a:gd name="T40" fmla="*/ 263 w 408"/>
              <a:gd name="T41" fmla="*/ 25 h 307"/>
              <a:gd name="T42" fmla="*/ 280 w 408"/>
              <a:gd name="T43" fmla="*/ 53 h 307"/>
              <a:gd name="T44" fmla="*/ 314 w 408"/>
              <a:gd name="T45" fmla="*/ 99 h 307"/>
              <a:gd name="T46" fmla="*/ 327 w 408"/>
              <a:gd name="T47" fmla="*/ 104 h 307"/>
              <a:gd name="T48" fmla="*/ 346 w 408"/>
              <a:gd name="T49" fmla="*/ 103 h 307"/>
              <a:gd name="T50" fmla="*/ 363 w 408"/>
              <a:gd name="T51" fmla="*/ 106 h 307"/>
              <a:gd name="T52" fmla="*/ 374 w 408"/>
              <a:gd name="T53" fmla="*/ 116 h 307"/>
              <a:gd name="T54" fmla="*/ 384 w 408"/>
              <a:gd name="T55" fmla="*/ 131 h 307"/>
              <a:gd name="T56" fmla="*/ 399 w 408"/>
              <a:gd name="T57" fmla="*/ 125 h 307"/>
              <a:gd name="T58" fmla="*/ 401 w 408"/>
              <a:gd name="T59" fmla="*/ 140 h 307"/>
              <a:gd name="T60" fmla="*/ 389 w 408"/>
              <a:gd name="T61" fmla="*/ 156 h 307"/>
              <a:gd name="T62" fmla="*/ 385 w 408"/>
              <a:gd name="T63" fmla="*/ 176 h 307"/>
              <a:gd name="T64" fmla="*/ 351 w 408"/>
              <a:gd name="T65" fmla="*/ 180 h 307"/>
              <a:gd name="T66" fmla="*/ 342 w 408"/>
              <a:gd name="T67" fmla="*/ 218 h 307"/>
              <a:gd name="T68" fmla="*/ 329 w 408"/>
              <a:gd name="T69" fmla="*/ 214 h 307"/>
              <a:gd name="T70" fmla="*/ 317 w 408"/>
              <a:gd name="T71" fmla="*/ 258 h 307"/>
              <a:gd name="T72" fmla="*/ 298 w 408"/>
              <a:gd name="T73" fmla="*/ 275 h 307"/>
              <a:gd name="T74" fmla="*/ 236 w 408"/>
              <a:gd name="T75" fmla="*/ 265 h 307"/>
              <a:gd name="T76" fmla="*/ 213 w 408"/>
              <a:gd name="T77" fmla="*/ 269 h 307"/>
              <a:gd name="T78" fmla="*/ 179 w 408"/>
              <a:gd name="T79" fmla="*/ 278 h 307"/>
              <a:gd name="T80" fmla="*/ 155 w 408"/>
              <a:gd name="T81" fmla="*/ 290 h 307"/>
              <a:gd name="T82" fmla="*/ 140 w 408"/>
              <a:gd name="T83" fmla="*/ 305 h 307"/>
              <a:gd name="T84" fmla="*/ 117 w 408"/>
              <a:gd name="T85" fmla="*/ 296 h 307"/>
              <a:gd name="T86" fmla="*/ 109 w 408"/>
              <a:gd name="T87" fmla="*/ 282 h 307"/>
              <a:gd name="T88" fmla="*/ 90 w 408"/>
              <a:gd name="T89" fmla="*/ 248 h 307"/>
              <a:gd name="T90" fmla="*/ 30 w 408"/>
              <a:gd name="T91" fmla="*/ 229 h 307"/>
              <a:gd name="T92" fmla="*/ 0 w 408"/>
              <a:gd name="T93" fmla="*/ 210 h 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08" h="307">
                <a:moveTo>
                  <a:pt x="0" y="210"/>
                </a:moveTo>
                <a:lnTo>
                  <a:pt x="26" y="180"/>
                </a:lnTo>
                <a:lnTo>
                  <a:pt x="36" y="178"/>
                </a:lnTo>
                <a:lnTo>
                  <a:pt x="41" y="165"/>
                </a:lnTo>
                <a:lnTo>
                  <a:pt x="41" y="165"/>
                </a:lnTo>
                <a:lnTo>
                  <a:pt x="47" y="165"/>
                </a:lnTo>
                <a:lnTo>
                  <a:pt x="51" y="165"/>
                </a:lnTo>
                <a:lnTo>
                  <a:pt x="53" y="165"/>
                </a:lnTo>
                <a:lnTo>
                  <a:pt x="53" y="165"/>
                </a:lnTo>
                <a:lnTo>
                  <a:pt x="53" y="165"/>
                </a:lnTo>
                <a:lnTo>
                  <a:pt x="54" y="169"/>
                </a:lnTo>
                <a:lnTo>
                  <a:pt x="56" y="173"/>
                </a:lnTo>
                <a:lnTo>
                  <a:pt x="62" y="178"/>
                </a:lnTo>
                <a:lnTo>
                  <a:pt x="79" y="163"/>
                </a:lnTo>
                <a:lnTo>
                  <a:pt x="68" y="144"/>
                </a:lnTo>
                <a:lnTo>
                  <a:pt x="56" y="140"/>
                </a:lnTo>
                <a:lnTo>
                  <a:pt x="56" y="129"/>
                </a:lnTo>
                <a:lnTo>
                  <a:pt x="66" y="118"/>
                </a:lnTo>
                <a:lnTo>
                  <a:pt x="56" y="106"/>
                </a:lnTo>
                <a:lnTo>
                  <a:pt x="54" y="95"/>
                </a:lnTo>
                <a:lnTo>
                  <a:pt x="45" y="93"/>
                </a:lnTo>
                <a:lnTo>
                  <a:pt x="30" y="86"/>
                </a:lnTo>
                <a:lnTo>
                  <a:pt x="28" y="76"/>
                </a:lnTo>
                <a:lnTo>
                  <a:pt x="39" y="72"/>
                </a:lnTo>
                <a:lnTo>
                  <a:pt x="36" y="61"/>
                </a:lnTo>
                <a:lnTo>
                  <a:pt x="49" y="53"/>
                </a:lnTo>
                <a:lnTo>
                  <a:pt x="41" y="48"/>
                </a:lnTo>
                <a:lnTo>
                  <a:pt x="41" y="33"/>
                </a:lnTo>
                <a:lnTo>
                  <a:pt x="58" y="36"/>
                </a:lnTo>
                <a:lnTo>
                  <a:pt x="158" y="0"/>
                </a:lnTo>
                <a:lnTo>
                  <a:pt x="170" y="8"/>
                </a:lnTo>
                <a:lnTo>
                  <a:pt x="179" y="6"/>
                </a:lnTo>
                <a:lnTo>
                  <a:pt x="183" y="25"/>
                </a:lnTo>
                <a:lnTo>
                  <a:pt x="200" y="27"/>
                </a:lnTo>
                <a:lnTo>
                  <a:pt x="200" y="33"/>
                </a:lnTo>
                <a:lnTo>
                  <a:pt x="208" y="27"/>
                </a:lnTo>
                <a:lnTo>
                  <a:pt x="217" y="33"/>
                </a:lnTo>
                <a:lnTo>
                  <a:pt x="213" y="46"/>
                </a:lnTo>
                <a:lnTo>
                  <a:pt x="213" y="46"/>
                </a:lnTo>
                <a:lnTo>
                  <a:pt x="225" y="46"/>
                </a:lnTo>
                <a:lnTo>
                  <a:pt x="257" y="25"/>
                </a:lnTo>
                <a:lnTo>
                  <a:pt x="263" y="25"/>
                </a:lnTo>
                <a:lnTo>
                  <a:pt x="261" y="36"/>
                </a:lnTo>
                <a:lnTo>
                  <a:pt x="280" y="53"/>
                </a:lnTo>
                <a:lnTo>
                  <a:pt x="308" y="104"/>
                </a:lnTo>
                <a:lnTo>
                  <a:pt x="314" y="99"/>
                </a:lnTo>
                <a:lnTo>
                  <a:pt x="315" y="91"/>
                </a:lnTo>
                <a:lnTo>
                  <a:pt x="327" y="104"/>
                </a:lnTo>
                <a:lnTo>
                  <a:pt x="336" y="104"/>
                </a:lnTo>
                <a:lnTo>
                  <a:pt x="346" y="103"/>
                </a:lnTo>
                <a:lnTo>
                  <a:pt x="355" y="99"/>
                </a:lnTo>
                <a:lnTo>
                  <a:pt x="363" y="106"/>
                </a:lnTo>
                <a:lnTo>
                  <a:pt x="368" y="116"/>
                </a:lnTo>
                <a:lnTo>
                  <a:pt x="374" y="116"/>
                </a:lnTo>
                <a:lnTo>
                  <a:pt x="374" y="127"/>
                </a:lnTo>
                <a:lnTo>
                  <a:pt x="384" y="131"/>
                </a:lnTo>
                <a:lnTo>
                  <a:pt x="395" y="131"/>
                </a:lnTo>
                <a:lnTo>
                  <a:pt x="399" y="125"/>
                </a:lnTo>
                <a:lnTo>
                  <a:pt x="408" y="137"/>
                </a:lnTo>
                <a:lnTo>
                  <a:pt x="401" y="140"/>
                </a:lnTo>
                <a:lnTo>
                  <a:pt x="399" y="152"/>
                </a:lnTo>
                <a:lnTo>
                  <a:pt x="389" y="156"/>
                </a:lnTo>
                <a:lnTo>
                  <a:pt x="382" y="163"/>
                </a:lnTo>
                <a:lnTo>
                  <a:pt x="385" y="176"/>
                </a:lnTo>
                <a:lnTo>
                  <a:pt x="378" y="188"/>
                </a:lnTo>
                <a:lnTo>
                  <a:pt x="351" y="180"/>
                </a:lnTo>
                <a:lnTo>
                  <a:pt x="342" y="209"/>
                </a:lnTo>
                <a:lnTo>
                  <a:pt x="342" y="218"/>
                </a:lnTo>
                <a:lnTo>
                  <a:pt x="332" y="218"/>
                </a:lnTo>
                <a:lnTo>
                  <a:pt x="329" y="214"/>
                </a:lnTo>
                <a:lnTo>
                  <a:pt x="312" y="220"/>
                </a:lnTo>
                <a:lnTo>
                  <a:pt x="317" y="258"/>
                </a:lnTo>
                <a:lnTo>
                  <a:pt x="308" y="275"/>
                </a:lnTo>
                <a:lnTo>
                  <a:pt x="298" y="275"/>
                </a:lnTo>
                <a:lnTo>
                  <a:pt x="295" y="265"/>
                </a:lnTo>
                <a:lnTo>
                  <a:pt x="236" y="265"/>
                </a:lnTo>
                <a:lnTo>
                  <a:pt x="223" y="258"/>
                </a:lnTo>
                <a:lnTo>
                  <a:pt x="213" y="269"/>
                </a:lnTo>
                <a:lnTo>
                  <a:pt x="185" y="267"/>
                </a:lnTo>
                <a:lnTo>
                  <a:pt x="179" y="278"/>
                </a:lnTo>
                <a:lnTo>
                  <a:pt x="164" y="286"/>
                </a:lnTo>
                <a:lnTo>
                  <a:pt x="155" y="290"/>
                </a:lnTo>
                <a:lnTo>
                  <a:pt x="145" y="307"/>
                </a:lnTo>
                <a:lnTo>
                  <a:pt x="140" y="305"/>
                </a:lnTo>
                <a:lnTo>
                  <a:pt x="138" y="297"/>
                </a:lnTo>
                <a:lnTo>
                  <a:pt x="117" y="296"/>
                </a:lnTo>
                <a:lnTo>
                  <a:pt x="117" y="286"/>
                </a:lnTo>
                <a:lnTo>
                  <a:pt x="109" y="282"/>
                </a:lnTo>
                <a:lnTo>
                  <a:pt x="109" y="267"/>
                </a:lnTo>
                <a:lnTo>
                  <a:pt x="90" y="248"/>
                </a:lnTo>
                <a:lnTo>
                  <a:pt x="49" y="252"/>
                </a:lnTo>
                <a:lnTo>
                  <a:pt x="30" y="229"/>
                </a:lnTo>
                <a:lnTo>
                  <a:pt x="0" y="210"/>
                </a:lnTo>
                <a:lnTo>
                  <a:pt x="0" y="210"/>
                </a:lnTo>
                <a:lnTo>
                  <a:pt x="0" y="210"/>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28" name="Freeform 326"/>
          <p:cNvSpPr>
            <a:spLocks/>
          </p:cNvSpPr>
          <p:nvPr userDrawn="1"/>
        </p:nvSpPr>
        <p:spPr bwMode="auto">
          <a:xfrm>
            <a:off x="3276175" y="3389650"/>
            <a:ext cx="798043" cy="828116"/>
          </a:xfrm>
          <a:custGeom>
            <a:avLst/>
            <a:gdLst>
              <a:gd name="T0" fmla="*/ 337 w 392"/>
              <a:gd name="T1" fmla="*/ 221 h 478"/>
              <a:gd name="T2" fmla="*/ 358 w 392"/>
              <a:gd name="T3" fmla="*/ 195 h 478"/>
              <a:gd name="T4" fmla="*/ 386 w 392"/>
              <a:gd name="T5" fmla="*/ 164 h 478"/>
              <a:gd name="T6" fmla="*/ 379 w 392"/>
              <a:gd name="T7" fmla="*/ 136 h 478"/>
              <a:gd name="T8" fmla="*/ 346 w 392"/>
              <a:gd name="T9" fmla="*/ 134 h 478"/>
              <a:gd name="T10" fmla="*/ 309 w 392"/>
              <a:gd name="T11" fmla="*/ 164 h 478"/>
              <a:gd name="T12" fmla="*/ 282 w 392"/>
              <a:gd name="T13" fmla="*/ 161 h 478"/>
              <a:gd name="T14" fmla="*/ 273 w 392"/>
              <a:gd name="T15" fmla="*/ 149 h 478"/>
              <a:gd name="T16" fmla="*/ 235 w 392"/>
              <a:gd name="T17" fmla="*/ 168 h 478"/>
              <a:gd name="T18" fmla="*/ 174 w 392"/>
              <a:gd name="T19" fmla="*/ 108 h 478"/>
              <a:gd name="T20" fmla="*/ 157 w 392"/>
              <a:gd name="T21" fmla="*/ 60 h 478"/>
              <a:gd name="T22" fmla="*/ 152 w 392"/>
              <a:gd name="T23" fmla="*/ 0 h 478"/>
              <a:gd name="T24" fmla="*/ 78 w 392"/>
              <a:gd name="T25" fmla="*/ 28 h 478"/>
              <a:gd name="T26" fmla="*/ 80 w 392"/>
              <a:gd name="T27" fmla="*/ 98 h 478"/>
              <a:gd name="T28" fmla="*/ 48 w 392"/>
              <a:gd name="T29" fmla="*/ 149 h 478"/>
              <a:gd name="T30" fmla="*/ 25 w 392"/>
              <a:gd name="T31" fmla="*/ 174 h 478"/>
              <a:gd name="T32" fmla="*/ 25 w 392"/>
              <a:gd name="T33" fmla="*/ 208 h 478"/>
              <a:gd name="T34" fmla="*/ 0 w 392"/>
              <a:gd name="T35" fmla="*/ 221 h 478"/>
              <a:gd name="T36" fmla="*/ 12 w 392"/>
              <a:gd name="T37" fmla="*/ 236 h 478"/>
              <a:gd name="T38" fmla="*/ 27 w 392"/>
              <a:gd name="T39" fmla="*/ 233 h 478"/>
              <a:gd name="T40" fmla="*/ 23 w 392"/>
              <a:gd name="T41" fmla="*/ 238 h 478"/>
              <a:gd name="T42" fmla="*/ 23 w 392"/>
              <a:gd name="T43" fmla="*/ 263 h 478"/>
              <a:gd name="T44" fmla="*/ 29 w 392"/>
              <a:gd name="T45" fmla="*/ 270 h 478"/>
              <a:gd name="T46" fmla="*/ 44 w 392"/>
              <a:gd name="T47" fmla="*/ 267 h 478"/>
              <a:gd name="T48" fmla="*/ 51 w 392"/>
              <a:gd name="T49" fmla="*/ 263 h 478"/>
              <a:gd name="T50" fmla="*/ 51 w 392"/>
              <a:gd name="T51" fmla="*/ 255 h 478"/>
              <a:gd name="T52" fmla="*/ 55 w 392"/>
              <a:gd name="T53" fmla="*/ 246 h 478"/>
              <a:gd name="T54" fmla="*/ 59 w 392"/>
              <a:gd name="T55" fmla="*/ 242 h 478"/>
              <a:gd name="T56" fmla="*/ 59 w 392"/>
              <a:gd name="T57" fmla="*/ 285 h 478"/>
              <a:gd name="T58" fmla="*/ 65 w 392"/>
              <a:gd name="T59" fmla="*/ 291 h 478"/>
              <a:gd name="T60" fmla="*/ 63 w 392"/>
              <a:gd name="T61" fmla="*/ 318 h 478"/>
              <a:gd name="T62" fmla="*/ 76 w 392"/>
              <a:gd name="T63" fmla="*/ 367 h 478"/>
              <a:gd name="T64" fmla="*/ 82 w 392"/>
              <a:gd name="T65" fmla="*/ 380 h 478"/>
              <a:gd name="T66" fmla="*/ 85 w 392"/>
              <a:gd name="T67" fmla="*/ 395 h 478"/>
              <a:gd name="T68" fmla="*/ 85 w 392"/>
              <a:gd name="T69" fmla="*/ 408 h 478"/>
              <a:gd name="T70" fmla="*/ 97 w 392"/>
              <a:gd name="T71" fmla="*/ 422 h 478"/>
              <a:gd name="T72" fmla="*/ 102 w 392"/>
              <a:gd name="T73" fmla="*/ 433 h 478"/>
              <a:gd name="T74" fmla="*/ 106 w 392"/>
              <a:gd name="T75" fmla="*/ 446 h 478"/>
              <a:gd name="T76" fmla="*/ 116 w 392"/>
              <a:gd name="T77" fmla="*/ 463 h 478"/>
              <a:gd name="T78" fmla="*/ 120 w 392"/>
              <a:gd name="T79" fmla="*/ 473 h 478"/>
              <a:gd name="T80" fmla="*/ 129 w 392"/>
              <a:gd name="T81" fmla="*/ 478 h 478"/>
              <a:gd name="T82" fmla="*/ 144 w 392"/>
              <a:gd name="T83" fmla="*/ 461 h 478"/>
              <a:gd name="T84" fmla="*/ 148 w 392"/>
              <a:gd name="T85" fmla="*/ 456 h 478"/>
              <a:gd name="T86" fmla="*/ 155 w 392"/>
              <a:gd name="T87" fmla="*/ 439 h 478"/>
              <a:gd name="T88" fmla="*/ 155 w 392"/>
              <a:gd name="T89" fmla="*/ 429 h 478"/>
              <a:gd name="T90" fmla="*/ 163 w 392"/>
              <a:gd name="T91" fmla="*/ 416 h 478"/>
              <a:gd name="T92" fmla="*/ 165 w 392"/>
              <a:gd name="T93" fmla="*/ 395 h 478"/>
              <a:gd name="T94" fmla="*/ 165 w 392"/>
              <a:gd name="T95" fmla="*/ 374 h 478"/>
              <a:gd name="T96" fmla="*/ 165 w 392"/>
              <a:gd name="T97" fmla="*/ 367 h 478"/>
              <a:gd name="T98" fmla="*/ 178 w 392"/>
              <a:gd name="T99" fmla="*/ 350 h 478"/>
              <a:gd name="T100" fmla="*/ 186 w 392"/>
              <a:gd name="T101" fmla="*/ 346 h 478"/>
              <a:gd name="T102" fmla="*/ 189 w 392"/>
              <a:gd name="T103" fmla="*/ 338 h 478"/>
              <a:gd name="T104" fmla="*/ 201 w 392"/>
              <a:gd name="T105" fmla="*/ 329 h 478"/>
              <a:gd name="T106" fmla="*/ 208 w 392"/>
              <a:gd name="T107" fmla="*/ 321 h 478"/>
              <a:gd name="T108" fmla="*/ 224 w 392"/>
              <a:gd name="T109" fmla="*/ 302 h 478"/>
              <a:gd name="T110" fmla="*/ 250 w 392"/>
              <a:gd name="T111" fmla="*/ 276 h 478"/>
              <a:gd name="T112" fmla="*/ 258 w 392"/>
              <a:gd name="T113" fmla="*/ 259 h 478"/>
              <a:gd name="T114" fmla="*/ 263 w 392"/>
              <a:gd name="T115" fmla="*/ 253 h 478"/>
              <a:gd name="T116" fmla="*/ 280 w 392"/>
              <a:gd name="T117" fmla="*/ 227 h 478"/>
              <a:gd name="T118" fmla="*/ 278 w 392"/>
              <a:gd name="T119" fmla="*/ 176 h 478"/>
              <a:gd name="T120" fmla="*/ 309 w 392"/>
              <a:gd name="T121" fmla="*/ 195 h 478"/>
              <a:gd name="T122" fmla="*/ 312 w 392"/>
              <a:gd name="T123" fmla="*/ 233 h 478"/>
              <a:gd name="T124" fmla="*/ 329 w 392"/>
              <a:gd name="T125" fmla="*/ 248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92" h="478">
                <a:moveTo>
                  <a:pt x="329" y="248"/>
                </a:moveTo>
                <a:lnTo>
                  <a:pt x="335" y="248"/>
                </a:lnTo>
                <a:lnTo>
                  <a:pt x="339" y="234"/>
                </a:lnTo>
                <a:lnTo>
                  <a:pt x="343" y="229"/>
                </a:lnTo>
                <a:lnTo>
                  <a:pt x="337" y="221"/>
                </a:lnTo>
                <a:lnTo>
                  <a:pt x="348" y="215"/>
                </a:lnTo>
                <a:lnTo>
                  <a:pt x="354" y="208"/>
                </a:lnTo>
                <a:lnTo>
                  <a:pt x="354" y="208"/>
                </a:lnTo>
                <a:lnTo>
                  <a:pt x="354" y="198"/>
                </a:lnTo>
                <a:lnTo>
                  <a:pt x="358" y="195"/>
                </a:lnTo>
                <a:lnTo>
                  <a:pt x="362" y="183"/>
                </a:lnTo>
                <a:lnTo>
                  <a:pt x="362" y="183"/>
                </a:lnTo>
                <a:lnTo>
                  <a:pt x="363" y="172"/>
                </a:lnTo>
                <a:lnTo>
                  <a:pt x="381" y="157"/>
                </a:lnTo>
                <a:lnTo>
                  <a:pt x="386" y="164"/>
                </a:lnTo>
                <a:lnTo>
                  <a:pt x="386" y="153"/>
                </a:lnTo>
                <a:lnTo>
                  <a:pt x="392" y="153"/>
                </a:lnTo>
                <a:lnTo>
                  <a:pt x="390" y="142"/>
                </a:lnTo>
                <a:lnTo>
                  <a:pt x="384" y="136"/>
                </a:lnTo>
                <a:lnTo>
                  <a:pt x="379" y="136"/>
                </a:lnTo>
                <a:lnTo>
                  <a:pt x="384" y="128"/>
                </a:lnTo>
                <a:lnTo>
                  <a:pt x="373" y="119"/>
                </a:lnTo>
                <a:lnTo>
                  <a:pt x="367" y="128"/>
                </a:lnTo>
                <a:lnTo>
                  <a:pt x="354" y="125"/>
                </a:lnTo>
                <a:lnTo>
                  <a:pt x="346" y="134"/>
                </a:lnTo>
                <a:lnTo>
                  <a:pt x="339" y="136"/>
                </a:lnTo>
                <a:lnTo>
                  <a:pt x="328" y="147"/>
                </a:lnTo>
                <a:lnTo>
                  <a:pt x="324" y="147"/>
                </a:lnTo>
                <a:lnTo>
                  <a:pt x="324" y="164"/>
                </a:lnTo>
                <a:lnTo>
                  <a:pt x="309" y="164"/>
                </a:lnTo>
                <a:lnTo>
                  <a:pt x="297" y="164"/>
                </a:lnTo>
                <a:lnTo>
                  <a:pt x="286" y="166"/>
                </a:lnTo>
                <a:lnTo>
                  <a:pt x="286" y="166"/>
                </a:lnTo>
                <a:lnTo>
                  <a:pt x="286" y="163"/>
                </a:lnTo>
                <a:lnTo>
                  <a:pt x="282" y="161"/>
                </a:lnTo>
                <a:lnTo>
                  <a:pt x="282" y="157"/>
                </a:lnTo>
                <a:lnTo>
                  <a:pt x="282" y="157"/>
                </a:lnTo>
                <a:lnTo>
                  <a:pt x="282" y="149"/>
                </a:lnTo>
                <a:lnTo>
                  <a:pt x="276" y="145"/>
                </a:lnTo>
                <a:lnTo>
                  <a:pt x="273" y="149"/>
                </a:lnTo>
                <a:lnTo>
                  <a:pt x="269" y="163"/>
                </a:lnTo>
                <a:lnTo>
                  <a:pt x="269" y="166"/>
                </a:lnTo>
                <a:lnTo>
                  <a:pt x="265" y="170"/>
                </a:lnTo>
                <a:lnTo>
                  <a:pt x="254" y="170"/>
                </a:lnTo>
                <a:lnTo>
                  <a:pt x="235" y="168"/>
                </a:lnTo>
                <a:lnTo>
                  <a:pt x="216" y="155"/>
                </a:lnTo>
                <a:lnTo>
                  <a:pt x="189" y="149"/>
                </a:lnTo>
                <a:lnTo>
                  <a:pt x="174" y="130"/>
                </a:lnTo>
                <a:lnTo>
                  <a:pt x="163" y="130"/>
                </a:lnTo>
                <a:lnTo>
                  <a:pt x="174" y="108"/>
                </a:lnTo>
                <a:lnTo>
                  <a:pt x="159" y="93"/>
                </a:lnTo>
                <a:lnTo>
                  <a:pt x="142" y="85"/>
                </a:lnTo>
                <a:lnTo>
                  <a:pt x="140" y="68"/>
                </a:lnTo>
                <a:lnTo>
                  <a:pt x="152" y="68"/>
                </a:lnTo>
                <a:lnTo>
                  <a:pt x="157" y="60"/>
                </a:lnTo>
                <a:lnTo>
                  <a:pt x="146" y="49"/>
                </a:lnTo>
                <a:lnTo>
                  <a:pt x="150" y="32"/>
                </a:lnTo>
                <a:lnTo>
                  <a:pt x="161" y="23"/>
                </a:lnTo>
                <a:lnTo>
                  <a:pt x="167" y="15"/>
                </a:lnTo>
                <a:lnTo>
                  <a:pt x="152" y="0"/>
                </a:lnTo>
                <a:lnTo>
                  <a:pt x="127" y="7"/>
                </a:lnTo>
                <a:lnTo>
                  <a:pt x="123" y="19"/>
                </a:lnTo>
                <a:lnTo>
                  <a:pt x="108" y="28"/>
                </a:lnTo>
                <a:lnTo>
                  <a:pt x="87" y="24"/>
                </a:lnTo>
                <a:lnTo>
                  <a:pt x="78" y="28"/>
                </a:lnTo>
                <a:lnTo>
                  <a:pt x="80" y="51"/>
                </a:lnTo>
                <a:lnTo>
                  <a:pt x="97" y="70"/>
                </a:lnTo>
                <a:lnTo>
                  <a:pt x="85" y="77"/>
                </a:lnTo>
                <a:lnTo>
                  <a:pt x="89" y="91"/>
                </a:lnTo>
                <a:lnTo>
                  <a:pt x="80" y="98"/>
                </a:lnTo>
                <a:lnTo>
                  <a:pt x="78" y="106"/>
                </a:lnTo>
                <a:lnTo>
                  <a:pt x="70" y="111"/>
                </a:lnTo>
                <a:lnTo>
                  <a:pt x="63" y="128"/>
                </a:lnTo>
                <a:lnTo>
                  <a:pt x="53" y="132"/>
                </a:lnTo>
                <a:lnTo>
                  <a:pt x="48" y="149"/>
                </a:lnTo>
                <a:lnTo>
                  <a:pt x="33" y="153"/>
                </a:lnTo>
                <a:lnTo>
                  <a:pt x="27" y="145"/>
                </a:lnTo>
                <a:lnTo>
                  <a:pt x="17" y="157"/>
                </a:lnTo>
                <a:lnTo>
                  <a:pt x="19" y="166"/>
                </a:lnTo>
                <a:lnTo>
                  <a:pt x="25" y="174"/>
                </a:lnTo>
                <a:lnTo>
                  <a:pt x="25" y="183"/>
                </a:lnTo>
                <a:lnTo>
                  <a:pt x="25" y="183"/>
                </a:lnTo>
                <a:lnTo>
                  <a:pt x="33" y="193"/>
                </a:lnTo>
                <a:lnTo>
                  <a:pt x="33" y="208"/>
                </a:lnTo>
                <a:lnTo>
                  <a:pt x="25" y="208"/>
                </a:lnTo>
                <a:lnTo>
                  <a:pt x="17" y="210"/>
                </a:lnTo>
                <a:lnTo>
                  <a:pt x="4" y="210"/>
                </a:lnTo>
                <a:lnTo>
                  <a:pt x="2" y="219"/>
                </a:lnTo>
                <a:lnTo>
                  <a:pt x="2" y="219"/>
                </a:lnTo>
                <a:lnTo>
                  <a:pt x="0" y="221"/>
                </a:lnTo>
                <a:lnTo>
                  <a:pt x="0" y="221"/>
                </a:lnTo>
                <a:lnTo>
                  <a:pt x="2" y="225"/>
                </a:lnTo>
                <a:lnTo>
                  <a:pt x="2" y="225"/>
                </a:lnTo>
                <a:lnTo>
                  <a:pt x="8" y="231"/>
                </a:lnTo>
                <a:lnTo>
                  <a:pt x="12" y="236"/>
                </a:lnTo>
                <a:lnTo>
                  <a:pt x="17" y="236"/>
                </a:lnTo>
                <a:lnTo>
                  <a:pt x="23" y="236"/>
                </a:lnTo>
                <a:lnTo>
                  <a:pt x="23" y="236"/>
                </a:lnTo>
                <a:lnTo>
                  <a:pt x="25" y="234"/>
                </a:lnTo>
                <a:lnTo>
                  <a:pt x="27" y="233"/>
                </a:lnTo>
                <a:lnTo>
                  <a:pt x="27" y="236"/>
                </a:lnTo>
                <a:lnTo>
                  <a:pt x="27" y="236"/>
                </a:lnTo>
                <a:lnTo>
                  <a:pt x="27" y="236"/>
                </a:lnTo>
                <a:lnTo>
                  <a:pt x="25" y="238"/>
                </a:lnTo>
                <a:lnTo>
                  <a:pt x="23" y="238"/>
                </a:lnTo>
                <a:lnTo>
                  <a:pt x="19" y="238"/>
                </a:lnTo>
                <a:lnTo>
                  <a:pt x="8" y="244"/>
                </a:lnTo>
                <a:lnTo>
                  <a:pt x="8" y="244"/>
                </a:lnTo>
                <a:lnTo>
                  <a:pt x="21" y="259"/>
                </a:lnTo>
                <a:lnTo>
                  <a:pt x="23" y="263"/>
                </a:lnTo>
                <a:lnTo>
                  <a:pt x="23" y="263"/>
                </a:lnTo>
                <a:lnTo>
                  <a:pt x="25" y="267"/>
                </a:lnTo>
                <a:lnTo>
                  <a:pt x="27" y="268"/>
                </a:lnTo>
                <a:lnTo>
                  <a:pt x="27" y="270"/>
                </a:lnTo>
                <a:lnTo>
                  <a:pt x="29" y="270"/>
                </a:lnTo>
                <a:lnTo>
                  <a:pt x="29" y="270"/>
                </a:lnTo>
                <a:lnTo>
                  <a:pt x="36" y="270"/>
                </a:lnTo>
                <a:lnTo>
                  <a:pt x="36" y="270"/>
                </a:lnTo>
                <a:lnTo>
                  <a:pt x="40" y="270"/>
                </a:lnTo>
                <a:lnTo>
                  <a:pt x="44" y="267"/>
                </a:lnTo>
                <a:lnTo>
                  <a:pt x="46" y="267"/>
                </a:lnTo>
                <a:lnTo>
                  <a:pt x="46" y="267"/>
                </a:lnTo>
                <a:lnTo>
                  <a:pt x="48" y="265"/>
                </a:lnTo>
                <a:lnTo>
                  <a:pt x="50" y="265"/>
                </a:lnTo>
                <a:lnTo>
                  <a:pt x="51" y="263"/>
                </a:lnTo>
                <a:lnTo>
                  <a:pt x="51" y="263"/>
                </a:lnTo>
                <a:lnTo>
                  <a:pt x="51" y="259"/>
                </a:lnTo>
                <a:lnTo>
                  <a:pt x="51" y="259"/>
                </a:lnTo>
                <a:lnTo>
                  <a:pt x="51" y="257"/>
                </a:lnTo>
                <a:lnTo>
                  <a:pt x="51" y="255"/>
                </a:lnTo>
                <a:lnTo>
                  <a:pt x="51" y="253"/>
                </a:lnTo>
                <a:lnTo>
                  <a:pt x="53" y="251"/>
                </a:lnTo>
                <a:lnTo>
                  <a:pt x="53" y="251"/>
                </a:lnTo>
                <a:lnTo>
                  <a:pt x="53" y="250"/>
                </a:lnTo>
                <a:lnTo>
                  <a:pt x="55" y="246"/>
                </a:lnTo>
                <a:lnTo>
                  <a:pt x="55" y="242"/>
                </a:lnTo>
                <a:lnTo>
                  <a:pt x="55" y="242"/>
                </a:lnTo>
                <a:lnTo>
                  <a:pt x="57" y="242"/>
                </a:lnTo>
                <a:lnTo>
                  <a:pt x="59" y="242"/>
                </a:lnTo>
                <a:lnTo>
                  <a:pt x="59" y="242"/>
                </a:lnTo>
                <a:lnTo>
                  <a:pt x="59" y="242"/>
                </a:lnTo>
                <a:lnTo>
                  <a:pt x="59" y="253"/>
                </a:lnTo>
                <a:lnTo>
                  <a:pt x="59" y="253"/>
                </a:lnTo>
                <a:lnTo>
                  <a:pt x="63" y="267"/>
                </a:lnTo>
                <a:lnTo>
                  <a:pt x="59" y="285"/>
                </a:lnTo>
                <a:lnTo>
                  <a:pt x="59" y="285"/>
                </a:lnTo>
                <a:lnTo>
                  <a:pt x="63" y="287"/>
                </a:lnTo>
                <a:lnTo>
                  <a:pt x="65" y="289"/>
                </a:lnTo>
                <a:lnTo>
                  <a:pt x="65" y="291"/>
                </a:lnTo>
                <a:lnTo>
                  <a:pt x="65" y="291"/>
                </a:lnTo>
                <a:lnTo>
                  <a:pt x="65" y="291"/>
                </a:lnTo>
                <a:lnTo>
                  <a:pt x="63" y="297"/>
                </a:lnTo>
                <a:lnTo>
                  <a:pt x="61" y="301"/>
                </a:lnTo>
                <a:lnTo>
                  <a:pt x="59" y="304"/>
                </a:lnTo>
                <a:lnTo>
                  <a:pt x="63" y="318"/>
                </a:lnTo>
                <a:lnTo>
                  <a:pt x="63" y="325"/>
                </a:lnTo>
                <a:lnTo>
                  <a:pt x="63" y="335"/>
                </a:lnTo>
                <a:lnTo>
                  <a:pt x="70" y="346"/>
                </a:lnTo>
                <a:lnTo>
                  <a:pt x="70" y="355"/>
                </a:lnTo>
                <a:lnTo>
                  <a:pt x="76" y="367"/>
                </a:lnTo>
                <a:lnTo>
                  <a:pt x="76" y="367"/>
                </a:lnTo>
                <a:lnTo>
                  <a:pt x="76" y="371"/>
                </a:lnTo>
                <a:lnTo>
                  <a:pt x="78" y="374"/>
                </a:lnTo>
                <a:lnTo>
                  <a:pt x="78" y="374"/>
                </a:lnTo>
                <a:lnTo>
                  <a:pt x="82" y="380"/>
                </a:lnTo>
                <a:lnTo>
                  <a:pt x="82" y="384"/>
                </a:lnTo>
                <a:lnTo>
                  <a:pt x="82" y="384"/>
                </a:lnTo>
                <a:lnTo>
                  <a:pt x="85" y="388"/>
                </a:lnTo>
                <a:lnTo>
                  <a:pt x="85" y="393"/>
                </a:lnTo>
                <a:lnTo>
                  <a:pt x="85" y="395"/>
                </a:lnTo>
                <a:lnTo>
                  <a:pt x="85" y="397"/>
                </a:lnTo>
                <a:lnTo>
                  <a:pt x="85" y="397"/>
                </a:lnTo>
                <a:lnTo>
                  <a:pt x="85" y="399"/>
                </a:lnTo>
                <a:lnTo>
                  <a:pt x="85" y="403"/>
                </a:lnTo>
                <a:lnTo>
                  <a:pt x="85" y="408"/>
                </a:lnTo>
                <a:lnTo>
                  <a:pt x="89" y="414"/>
                </a:lnTo>
                <a:lnTo>
                  <a:pt x="89" y="414"/>
                </a:lnTo>
                <a:lnTo>
                  <a:pt x="93" y="418"/>
                </a:lnTo>
                <a:lnTo>
                  <a:pt x="95" y="418"/>
                </a:lnTo>
                <a:lnTo>
                  <a:pt x="97" y="422"/>
                </a:lnTo>
                <a:lnTo>
                  <a:pt x="97" y="422"/>
                </a:lnTo>
                <a:lnTo>
                  <a:pt x="97" y="425"/>
                </a:lnTo>
                <a:lnTo>
                  <a:pt x="99" y="429"/>
                </a:lnTo>
                <a:lnTo>
                  <a:pt x="102" y="433"/>
                </a:lnTo>
                <a:lnTo>
                  <a:pt x="102" y="433"/>
                </a:lnTo>
                <a:lnTo>
                  <a:pt x="102" y="437"/>
                </a:lnTo>
                <a:lnTo>
                  <a:pt x="104" y="439"/>
                </a:lnTo>
                <a:lnTo>
                  <a:pt x="104" y="442"/>
                </a:lnTo>
                <a:lnTo>
                  <a:pt x="104" y="442"/>
                </a:lnTo>
                <a:lnTo>
                  <a:pt x="106" y="446"/>
                </a:lnTo>
                <a:lnTo>
                  <a:pt x="110" y="452"/>
                </a:lnTo>
                <a:lnTo>
                  <a:pt x="114" y="459"/>
                </a:lnTo>
                <a:lnTo>
                  <a:pt x="114" y="459"/>
                </a:lnTo>
                <a:lnTo>
                  <a:pt x="114" y="459"/>
                </a:lnTo>
                <a:lnTo>
                  <a:pt x="116" y="463"/>
                </a:lnTo>
                <a:lnTo>
                  <a:pt x="116" y="463"/>
                </a:lnTo>
                <a:lnTo>
                  <a:pt x="116" y="467"/>
                </a:lnTo>
                <a:lnTo>
                  <a:pt x="118" y="469"/>
                </a:lnTo>
                <a:lnTo>
                  <a:pt x="120" y="473"/>
                </a:lnTo>
                <a:lnTo>
                  <a:pt x="120" y="473"/>
                </a:lnTo>
                <a:lnTo>
                  <a:pt x="123" y="475"/>
                </a:lnTo>
                <a:lnTo>
                  <a:pt x="127" y="476"/>
                </a:lnTo>
                <a:lnTo>
                  <a:pt x="127" y="476"/>
                </a:lnTo>
                <a:lnTo>
                  <a:pt x="127" y="476"/>
                </a:lnTo>
                <a:lnTo>
                  <a:pt x="129" y="478"/>
                </a:lnTo>
                <a:lnTo>
                  <a:pt x="131" y="478"/>
                </a:lnTo>
                <a:lnTo>
                  <a:pt x="133" y="476"/>
                </a:lnTo>
                <a:lnTo>
                  <a:pt x="133" y="476"/>
                </a:lnTo>
                <a:lnTo>
                  <a:pt x="140" y="467"/>
                </a:lnTo>
                <a:lnTo>
                  <a:pt x="144" y="461"/>
                </a:lnTo>
                <a:lnTo>
                  <a:pt x="144" y="461"/>
                </a:lnTo>
                <a:lnTo>
                  <a:pt x="144" y="459"/>
                </a:lnTo>
                <a:lnTo>
                  <a:pt x="144" y="458"/>
                </a:lnTo>
                <a:lnTo>
                  <a:pt x="148" y="456"/>
                </a:lnTo>
                <a:lnTo>
                  <a:pt x="148" y="456"/>
                </a:lnTo>
                <a:lnTo>
                  <a:pt x="155" y="444"/>
                </a:lnTo>
                <a:lnTo>
                  <a:pt x="155" y="444"/>
                </a:lnTo>
                <a:lnTo>
                  <a:pt x="155" y="442"/>
                </a:lnTo>
                <a:lnTo>
                  <a:pt x="155" y="442"/>
                </a:lnTo>
                <a:lnTo>
                  <a:pt x="155" y="439"/>
                </a:lnTo>
                <a:lnTo>
                  <a:pt x="154" y="437"/>
                </a:lnTo>
                <a:lnTo>
                  <a:pt x="154" y="435"/>
                </a:lnTo>
                <a:lnTo>
                  <a:pt x="154" y="433"/>
                </a:lnTo>
                <a:lnTo>
                  <a:pt x="154" y="431"/>
                </a:lnTo>
                <a:lnTo>
                  <a:pt x="155" y="429"/>
                </a:lnTo>
                <a:lnTo>
                  <a:pt x="155" y="429"/>
                </a:lnTo>
                <a:lnTo>
                  <a:pt x="163" y="420"/>
                </a:lnTo>
                <a:lnTo>
                  <a:pt x="163" y="418"/>
                </a:lnTo>
                <a:lnTo>
                  <a:pt x="163" y="416"/>
                </a:lnTo>
                <a:lnTo>
                  <a:pt x="163" y="416"/>
                </a:lnTo>
                <a:lnTo>
                  <a:pt x="165" y="410"/>
                </a:lnTo>
                <a:lnTo>
                  <a:pt x="165" y="405"/>
                </a:lnTo>
                <a:lnTo>
                  <a:pt x="165" y="405"/>
                </a:lnTo>
                <a:lnTo>
                  <a:pt x="165" y="395"/>
                </a:lnTo>
                <a:lnTo>
                  <a:pt x="165" y="395"/>
                </a:lnTo>
                <a:lnTo>
                  <a:pt x="165" y="389"/>
                </a:lnTo>
                <a:lnTo>
                  <a:pt x="167" y="384"/>
                </a:lnTo>
                <a:lnTo>
                  <a:pt x="167" y="384"/>
                </a:lnTo>
                <a:lnTo>
                  <a:pt x="167" y="378"/>
                </a:lnTo>
                <a:lnTo>
                  <a:pt x="165" y="374"/>
                </a:lnTo>
                <a:lnTo>
                  <a:pt x="165" y="374"/>
                </a:lnTo>
                <a:lnTo>
                  <a:pt x="165" y="374"/>
                </a:lnTo>
                <a:lnTo>
                  <a:pt x="163" y="371"/>
                </a:lnTo>
                <a:lnTo>
                  <a:pt x="165" y="367"/>
                </a:lnTo>
                <a:lnTo>
                  <a:pt x="165" y="367"/>
                </a:lnTo>
                <a:lnTo>
                  <a:pt x="167" y="363"/>
                </a:lnTo>
                <a:lnTo>
                  <a:pt x="167" y="363"/>
                </a:lnTo>
                <a:lnTo>
                  <a:pt x="174" y="355"/>
                </a:lnTo>
                <a:lnTo>
                  <a:pt x="174" y="355"/>
                </a:lnTo>
                <a:lnTo>
                  <a:pt x="178" y="350"/>
                </a:lnTo>
                <a:lnTo>
                  <a:pt x="180" y="350"/>
                </a:lnTo>
                <a:lnTo>
                  <a:pt x="182" y="348"/>
                </a:lnTo>
                <a:lnTo>
                  <a:pt x="184" y="346"/>
                </a:lnTo>
                <a:lnTo>
                  <a:pt x="184" y="346"/>
                </a:lnTo>
                <a:lnTo>
                  <a:pt x="186" y="346"/>
                </a:lnTo>
                <a:lnTo>
                  <a:pt x="188" y="344"/>
                </a:lnTo>
                <a:lnTo>
                  <a:pt x="189" y="342"/>
                </a:lnTo>
                <a:lnTo>
                  <a:pt x="189" y="342"/>
                </a:lnTo>
                <a:lnTo>
                  <a:pt x="189" y="342"/>
                </a:lnTo>
                <a:lnTo>
                  <a:pt x="189" y="338"/>
                </a:lnTo>
                <a:lnTo>
                  <a:pt x="189" y="338"/>
                </a:lnTo>
                <a:lnTo>
                  <a:pt x="193" y="333"/>
                </a:lnTo>
                <a:lnTo>
                  <a:pt x="193" y="333"/>
                </a:lnTo>
                <a:lnTo>
                  <a:pt x="197" y="329"/>
                </a:lnTo>
                <a:lnTo>
                  <a:pt x="201" y="329"/>
                </a:lnTo>
                <a:lnTo>
                  <a:pt x="203" y="325"/>
                </a:lnTo>
                <a:lnTo>
                  <a:pt x="203" y="325"/>
                </a:lnTo>
                <a:lnTo>
                  <a:pt x="207" y="323"/>
                </a:lnTo>
                <a:lnTo>
                  <a:pt x="208" y="321"/>
                </a:lnTo>
                <a:lnTo>
                  <a:pt x="208" y="321"/>
                </a:lnTo>
                <a:lnTo>
                  <a:pt x="212" y="316"/>
                </a:lnTo>
                <a:lnTo>
                  <a:pt x="212" y="316"/>
                </a:lnTo>
                <a:lnTo>
                  <a:pt x="218" y="310"/>
                </a:lnTo>
                <a:lnTo>
                  <a:pt x="218" y="310"/>
                </a:lnTo>
                <a:lnTo>
                  <a:pt x="224" y="302"/>
                </a:lnTo>
                <a:lnTo>
                  <a:pt x="229" y="293"/>
                </a:lnTo>
                <a:lnTo>
                  <a:pt x="235" y="287"/>
                </a:lnTo>
                <a:lnTo>
                  <a:pt x="242" y="284"/>
                </a:lnTo>
                <a:lnTo>
                  <a:pt x="244" y="282"/>
                </a:lnTo>
                <a:lnTo>
                  <a:pt x="250" y="276"/>
                </a:lnTo>
                <a:lnTo>
                  <a:pt x="256" y="267"/>
                </a:lnTo>
                <a:lnTo>
                  <a:pt x="256" y="263"/>
                </a:lnTo>
                <a:lnTo>
                  <a:pt x="256" y="263"/>
                </a:lnTo>
                <a:lnTo>
                  <a:pt x="258" y="259"/>
                </a:lnTo>
                <a:lnTo>
                  <a:pt x="258" y="259"/>
                </a:lnTo>
                <a:lnTo>
                  <a:pt x="259" y="257"/>
                </a:lnTo>
                <a:lnTo>
                  <a:pt x="259" y="257"/>
                </a:lnTo>
                <a:lnTo>
                  <a:pt x="261" y="257"/>
                </a:lnTo>
                <a:lnTo>
                  <a:pt x="261" y="257"/>
                </a:lnTo>
                <a:lnTo>
                  <a:pt x="263" y="253"/>
                </a:lnTo>
                <a:lnTo>
                  <a:pt x="269" y="251"/>
                </a:lnTo>
                <a:lnTo>
                  <a:pt x="273" y="251"/>
                </a:lnTo>
                <a:lnTo>
                  <a:pt x="278" y="251"/>
                </a:lnTo>
                <a:lnTo>
                  <a:pt x="286" y="251"/>
                </a:lnTo>
                <a:lnTo>
                  <a:pt x="280" y="227"/>
                </a:lnTo>
                <a:lnTo>
                  <a:pt x="273" y="208"/>
                </a:lnTo>
                <a:lnTo>
                  <a:pt x="275" y="198"/>
                </a:lnTo>
                <a:lnTo>
                  <a:pt x="282" y="191"/>
                </a:lnTo>
                <a:lnTo>
                  <a:pt x="275" y="181"/>
                </a:lnTo>
                <a:lnTo>
                  <a:pt x="278" y="176"/>
                </a:lnTo>
                <a:lnTo>
                  <a:pt x="286" y="183"/>
                </a:lnTo>
                <a:lnTo>
                  <a:pt x="294" y="183"/>
                </a:lnTo>
                <a:lnTo>
                  <a:pt x="294" y="191"/>
                </a:lnTo>
                <a:lnTo>
                  <a:pt x="297" y="195"/>
                </a:lnTo>
                <a:lnTo>
                  <a:pt x="309" y="195"/>
                </a:lnTo>
                <a:lnTo>
                  <a:pt x="324" y="195"/>
                </a:lnTo>
                <a:lnTo>
                  <a:pt x="324" y="200"/>
                </a:lnTo>
                <a:lnTo>
                  <a:pt x="320" y="212"/>
                </a:lnTo>
                <a:lnTo>
                  <a:pt x="314" y="212"/>
                </a:lnTo>
                <a:lnTo>
                  <a:pt x="312" y="233"/>
                </a:lnTo>
                <a:lnTo>
                  <a:pt x="320" y="233"/>
                </a:lnTo>
                <a:lnTo>
                  <a:pt x="324" y="217"/>
                </a:lnTo>
                <a:lnTo>
                  <a:pt x="326" y="217"/>
                </a:lnTo>
                <a:lnTo>
                  <a:pt x="329" y="248"/>
                </a:lnTo>
                <a:lnTo>
                  <a:pt x="329" y="248"/>
                </a:lnTo>
                <a:lnTo>
                  <a:pt x="329" y="248"/>
                </a:lnTo>
                <a:close/>
              </a:path>
            </a:pathLst>
          </a:custGeom>
          <a:solidFill>
            <a:schemeClr val="bg1">
              <a:lumMod val="85000"/>
            </a:schemeClr>
          </a:solidFill>
          <a:ln w="635" cap="rnd">
            <a:solidFill>
              <a:schemeClr val="bg1">
                <a:alpha val="17000"/>
              </a:schemeClr>
            </a:solidFill>
            <a:round/>
            <a:headEnd/>
            <a:tailEnd/>
          </a:ln>
        </p:spPr>
        <p:txBody>
          <a:bodyPr/>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29" name="Freeform 327"/>
          <p:cNvSpPr>
            <a:spLocks/>
          </p:cNvSpPr>
          <p:nvPr userDrawn="1"/>
        </p:nvSpPr>
        <p:spPr bwMode="auto">
          <a:xfrm>
            <a:off x="3276175" y="3389650"/>
            <a:ext cx="798043" cy="828116"/>
          </a:xfrm>
          <a:custGeom>
            <a:avLst/>
            <a:gdLst>
              <a:gd name="T0" fmla="*/ 337 w 392"/>
              <a:gd name="T1" fmla="*/ 221 h 478"/>
              <a:gd name="T2" fmla="*/ 358 w 392"/>
              <a:gd name="T3" fmla="*/ 195 h 478"/>
              <a:gd name="T4" fmla="*/ 386 w 392"/>
              <a:gd name="T5" fmla="*/ 164 h 478"/>
              <a:gd name="T6" fmla="*/ 379 w 392"/>
              <a:gd name="T7" fmla="*/ 136 h 478"/>
              <a:gd name="T8" fmla="*/ 346 w 392"/>
              <a:gd name="T9" fmla="*/ 134 h 478"/>
              <a:gd name="T10" fmla="*/ 309 w 392"/>
              <a:gd name="T11" fmla="*/ 164 h 478"/>
              <a:gd name="T12" fmla="*/ 282 w 392"/>
              <a:gd name="T13" fmla="*/ 161 h 478"/>
              <a:gd name="T14" fmla="*/ 273 w 392"/>
              <a:gd name="T15" fmla="*/ 149 h 478"/>
              <a:gd name="T16" fmla="*/ 235 w 392"/>
              <a:gd name="T17" fmla="*/ 168 h 478"/>
              <a:gd name="T18" fmla="*/ 174 w 392"/>
              <a:gd name="T19" fmla="*/ 108 h 478"/>
              <a:gd name="T20" fmla="*/ 157 w 392"/>
              <a:gd name="T21" fmla="*/ 60 h 478"/>
              <a:gd name="T22" fmla="*/ 152 w 392"/>
              <a:gd name="T23" fmla="*/ 0 h 478"/>
              <a:gd name="T24" fmla="*/ 78 w 392"/>
              <a:gd name="T25" fmla="*/ 28 h 478"/>
              <a:gd name="T26" fmla="*/ 80 w 392"/>
              <a:gd name="T27" fmla="*/ 98 h 478"/>
              <a:gd name="T28" fmla="*/ 48 w 392"/>
              <a:gd name="T29" fmla="*/ 149 h 478"/>
              <a:gd name="T30" fmla="*/ 25 w 392"/>
              <a:gd name="T31" fmla="*/ 174 h 478"/>
              <a:gd name="T32" fmla="*/ 25 w 392"/>
              <a:gd name="T33" fmla="*/ 208 h 478"/>
              <a:gd name="T34" fmla="*/ 0 w 392"/>
              <a:gd name="T35" fmla="*/ 221 h 478"/>
              <a:gd name="T36" fmla="*/ 12 w 392"/>
              <a:gd name="T37" fmla="*/ 236 h 478"/>
              <a:gd name="T38" fmla="*/ 27 w 392"/>
              <a:gd name="T39" fmla="*/ 233 h 478"/>
              <a:gd name="T40" fmla="*/ 23 w 392"/>
              <a:gd name="T41" fmla="*/ 238 h 478"/>
              <a:gd name="T42" fmla="*/ 23 w 392"/>
              <a:gd name="T43" fmla="*/ 263 h 478"/>
              <a:gd name="T44" fmla="*/ 29 w 392"/>
              <a:gd name="T45" fmla="*/ 270 h 478"/>
              <a:gd name="T46" fmla="*/ 44 w 392"/>
              <a:gd name="T47" fmla="*/ 267 h 478"/>
              <a:gd name="T48" fmla="*/ 51 w 392"/>
              <a:gd name="T49" fmla="*/ 263 h 478"/>
              <a:gd name="T50" fmla="*/ 51 w 392"/>
              <a:gd name="T51" fmla="*/ 255 h 478"/>
              <a:gd name="T52" fmla="*/ 55 w 392"/>
              <a:gd name="T53" fmla="*/ 246 h 478"/>
              <a:gd name="T54" fmla="*/ 59 w 392"/>
              <a:gd name="T55" fmla="*/ 242 h 478"/>
              <a:gd name="T56" fmla="*/ 59 w 392"/>
              <a:gd name="T57" fmla="*/ 285 h 478"/>
              <a:gd name="T58" fmla="*/ 65 w 392"/>
              <a:gd name="T59" fmla="*/ 291 h 478"/>
              <a:gd name="T60" fmla="*/ 63 w 392"/>
              <a:gd name="T61" fmla="*/ 318 h 478"/>
              <a:gd name="T62" fmla="*/ 76 w 392"/>
              <a:gd name="T63" fmla="*/ 367 h 478"/>
              <a:gd name="T64" fmla="*/ 82 w 392"/>
              <a:gd name="T65" fmla="*/ 380 h 478"/>
              <a:gd name="T66" fmla="*/ 85 w 392"/>
              <a:gd name="T67" fmla="*/ 395 h 478"/>
              <a:gd name="T68" fmla="*/ 85 w 392"/>
              <a:gd name="T69" fmla="*/ 408 h 478"/>
              <a:gd name="T70" fmla="*/ 97 w 392"/>
              <a:gd name="T71" fmla="*/ 422 h 478"/>
              <a:gd name="T72" fmla="*/ 102 w 392"/>
              <a:gd name="T73" fmla="*/ 433 h 478"/>
              <a:gd name="T74" fmla="*/ 106 w 392"/>
              <a:gd name="T75" fmla="*/ 446 h 478"/>
              <a:gd name="T76" fmla="*/ 116 w 392"/>
              <a:gd name="T77" fmla="*/ 463 h 478"/>
              <a:gd name="T78" fmla="*/ 120 w 392"/>
              <a:gd name="T79" fmla="*/ 473 h 478"/>
              <a:gd name="T80" fmla="*/ 129 w 392"/>
              <a:gd name="T81" fmla="*/ 478 h 478"/>
              <a:gd name="T82" fmla="*/ 144 w 392"/>
              <a:gd name="T83" fmla="*/ 461 h 478"/>
              <a:gd name="T84" fmla="*/ 148 w 392"/>
              <a:gd name="T85" fmla="*/ 456 h 478"/>
              <a:gd name="T86" fmla="*/ 155 w 392"/>
              <a:gd name="T87" fmla="*/ 439 h 478"/>
              <a:gd name="T88" fmla="*/ 155 w 392"/>
              <a:gd name="T89" fmla="*/ 429 h 478"/>
              <a:gd name="T90" fmla="*/ 163 w 392"/>
              <a:gd name="T91" fmla="*/ 416 h 478"/>
              <a:gd name="T92" fmla="*/ 165 w 392"/>
              <a:gd name="T93" fmla="*/ 395 h 478"/>
              <a:gd name="T94" fmla="*/ 165 w 392"/>
              <a:gd name="T95" fmla="*/ 374 h 478"/>
              <a:gd name="T96" fmla="*/ 165 w 392"/>
              <a:gd name="T97" fmla="*/ 367 h 478"/>
              <a:gd name="T98" fmla="*/ 178 w 392"/>
              <a:gd name="T99" fmla="*/ 350 h 478"/>
              <a:gd name="T100" fmla="*/ 186 w 392"/>
              <a:gd name="T101" fmla="*/ 346 h 478"/>
              <a:gd name="T102" fmla="*/ 189 w 392"/>
              <a:gd name="T103" fmla="*/ 338 h 478"/>
              <a:gd name="T104" fmla="*/ 201 w 392"/>
              <a:gd name="T105" fmla="*/ 329 h 478"/>
              <a:gd name="T106" fmla="*/ 208 w 392"/>
              <a:gd name="T107" fmla="*/ 321 h 478"/>
              <a:gd name="T108" fmla="*/ 224 w 392"/>
              <a:gd name="T109" fmla="*/ 302 h 478"/>
              <a:gd name="T110" fmla="*/ 250 w 392"/>
              <a:gd name="T111" fmla="*/ 276 h 478"/>
              <a:gd name="T112" fmla="*/ 258 w 392"/>
              <a:gd name="T113" fmla="*/ 259 h 478"/>
              <a:gd name="T114" fmla="*/ 263 w 392"/>
              <a:gd name="T115" fmla="*/ 253 h 478"/>
              <a:gd name="T116" fmla="*/ 280 w 392"/>
              <a:gd name="T117" fmla="*/ 227 h 478"/>
              <a:gd name="T118" fmla="*/ 278 w 392"/>
              <a:gd name="T119" fmla="*/ 176 h 478"/>
              <a:gd name="T120" fmla="*/ 309 w 392"/>
              <a:gd name="T121" fmla="*/ 195 h 478"/>
              <a:gd name="T122" fmla="*/ 312 w 392"/>
              <a:gd name="T123" fmla="*/ 233 h 478"/>
              <a:gd name="T124" fmla="*/ 329 w 392"/>
              <a:gd name="T125" fmla="*/ 248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92" h="478">
                <a:moveTo>
                  <a:pt x="329" y="248"/>
                </a:moveTo>
                <a:lnTo>
                  <a:pt x="335" y="248"/>
                </a:lnTo>
                <a:lnTo>
                  <a:pt x="339" y="234"/>
                </a:lnTo>
                <a:lnTo>
                  <a:pt x="343" y="229"/>
                </a:lnTo>
                <a:lnTo>
                  <a:pt x="337" y="221"/>
                </a:lnTo>
                <a:lnTo>
                  <a:pt x="348" y="215"/>
                </a:lnTo>
                <a:lnTo>
                  <a:pt x="354" y="208"/>
                </a:lnTo>
                <a:lnTo>
                  <a:pt x="354" y="208"/>
                </a:lnTo>
                <a:lnTo>
                  <a:pt x="354" y="198"/>
                </a:lnTo>
                <a:lnTo>
                  <a:pt x="358" y="195"/>
                </a:lnTo>
                <a:lnTo>
                  <a:pt x="362" y="183"/>
                </a:lnTo>
                <a:lnTo>
                  <a:pt x="362" y="183"/>
                </a:lnTo>
                <a:lnTo>
                  <a:pt x="363" y="172"/>
                </a:lnTo>
                <a:lnTo>
                  <a:pt x="381" y="157"/>
                </a:lnTo>
                <a:lnTo>
                  <a:pt x="386" y="164"/>
                </a:lnTo>
                <a:lnTo>
                  <a:pt x="386" y="153"/>
                </a:lnTo>
                <a:lnTo>
                  <a:pt x="392" y="153"/>
                </a:lnTo>
                <a:lnTo>
                  <a:pt x="390" y="142"/>
                </a:lnTo>
                <a:lnTo>
                  <a:pt x="384" y="136"/>
                </a:lnTo>
                <a:lnTo>
                  <a:pt x="379" y="136"/>
                </a:lnTo>
                <a:lnTo>
                  <a:pt x="384" y="128"/>
                </a:lnTo>
                <a:lnTo>
                  <a:pt x="373" y="119"/>
                </a:lnTo>
                <a:lnTo>
                  <a:pt x="367" y="128"/>
                </a:lnTo>
                <a:lnTo>
                  <a:pt x="354" y="125"/>
                </a:lnTo>
                <a:lnTo>
                  <a:pt x="346" y="134"/>
                </a:lnTo>
                <a:lnTo>
                  <a:pt x="339" y="136"/>
                </a:lnTo>
                <a:lnTo>
                  <a:pt x="328" y="147"/>
                </a:lnTo>
                <a:lnTo>
                  <a:pt x="324" y="147"/>
                </a:lnTo>
                <a:lnTo>
                  <a:pt x="324" y="164"/>
                </a:lnTo>
                <a:lnTo>
                  <a:pt x="309" y="164"/>
                </a:lnTo>
                <a:lnTo>
                  <a:pt x="297" y="164"/>
                </a:lnTo>
                <a:lnTo>
                  <a:pt x="286" y="166"/>
                </a:lnTo>
                <a:lnTo>
                  <a:pt x="286" y="166"/>
                </a:lnTo>
                <a:lnTo>
                  <a:pt x="286" y="163"/>
                </a:lnTo>
                <a:lnTo>
                  <a:pt x="282" y="161"/>
                </a:lnTo>
                <a:lnTo>
                  <a:pt x="282" y="157"/>
                </a:lnTo>
                <a:lnTo>
                  <a:pt x="282" y="157"/>
                </a:lnTo>
                <a:lnTo>
                  <a:pt x="282" y="149"/>
                </a:lnTo>
                <a:lnTo>
                  <a:pt x="276" y="145"/>
                </a:lnTo>
                <a:lnTo>
                  <a:pt x="273" y="149"/>
                </a:lnTo>
                <a:lnTo>
                  <a:pt x="269" y="163"/>
                </a:lnTo>
                <a:lnTo>
                  <a:pt x="269" y="166"/>
                </a:lnTo>
                <a:lnTo>
                  <a:pt x="265" y="170"/>
                </a:lnTo>
                <a:lnTo>
                  <a:pt x="254" y="170"/>
                </a:lnTo>
                <a:lnTo>
                  <a:pt x="235" y="168"/>
                </a:lnTo>
                <a:lnTo>
                  <a:pt x="216" y="155"/>
                </a:lnTo>
                <a:lnTo>
                  <a:pt x="189" y="149"/>
                </a:lnTo>
                <a:lnTo>
                  <a:pt x="174" y="130"/>
                </a:lnTo>
                <a:lnTo>
                  <a:pt x="163" y="130"/>
                </a:lnTo>
                <a:lnTo>
                  <a:pt x="174" y="108"/>
                </a:lnTo>
                <a:lnTo>
                  <a:pt x="159" y="93"/>
                </a:lnTo>
                <a:lnTo>
                  <a:pt x="142" y="85"/>
                </a:lnTo>
                <a:lnTo>
                  <a:pt x="140" y="68"/>
                </a:lnTo>
                <a:lnTo>
                  <a:pt x="152" y="68"/>
                </a:lnTo>
                <a:lnTo>
                  <a:pt x="157" y="60"/>
                </a:lnTo>
                <a:lnTo>
                  <a:pt x="146" y="49"/>
                </a:lnTo>
                <a:lnTo>
                  <a:pt x="150" y="32"/>
                </a:lnTo>
                <a:lnTo>
                  <a:pt x="161" y="23"/>
                </a:lnTo>
                <a:lnTo>
                  <a:pt x="167" y="15"/>
                </a:lnTo>
                <a:lnTo>
                  <a:pt x="152" y="0"/>
                </a:lnTo>
                <a:lnTo>
                  <a:pt x="127" y="7"/>
                </a:lnTo>
                <a:lnTo>
                  <a:pt x="123" y="19"/>
                </a:lnTo>
                <a:lnTo>
                  <a:pt x="108" y="28"/>
                </a:lnTo>
                <a:lnTo>
                  <a:pt x="87" y="24"/>
                </a:lnTo>
                <a:lnTo>
                  <a:pt x="78" y="28"/>
                </a:lnTo>
                <a:lnTo>
                  <a:pt x="80" y="51"/>
                </a:lnTo>
                <a:lnTo>
                  <a:pt x="97" y="70"/>
                </a:lnTo>
                <a:lnTo>
                  <a:pt x="85" y="77"/>
                </a:lnTo>
                <a:lnTo>
                  <a:pt x="89" y="91"/>
                </a:lnTo>
                <a:lnTo>
                  <a:pt x="80" y="98"/>
                </a:lnTo>
                <a:lnTo>
                  <a:pt x="78" y="106"/>
                </a:lnTo>
                <a:lnTo>
                  <a:pt x="70" y="111"/>
                </a:lnTo>
                <a:lnTo>
                  <a:pt x="63" y="128"/>
                </a:lnTo>
                <a:lnTo>
                  <a:pt x="53" y="132"/>
                </a:lnTo>
                <a:lnTo>
                  <a:pt x="48" y="149"/>
                </a:lnTo>
                <a:lnTo>
                  <a:pt x="33" y="153"/>
                </a:lnTo>
                <a:lnTo>
                  <a:pt x="27" y="145"/>
                </a:lnTo>
                <a:lnTo>
                  <a:pt x="17" y="157"/>
                </a:lnTo>
                <a:lnTo>
                  <a:pt x="19" y="166"/>
                </a:lnTo>
                <a:lnTo>
                  <a:pt x="25" y="174"/>
                </a:lnTo>
                <a:lnTo>
                  <a:pt x="25" y="183"/>
                </a:lnTo>
                <a:lnTo>
                  <a:pt x="25" y="183"/>
                </a:lnTo>
                <a:lnTo>
                  <a:pt x="33" y="193"/>
                </a:lnTo>
                <a:lnTo>
                  <a:pt x="33" y="208"/>
                </a:lnTo>
                <a:lnTo>
                  <a:pt x="25" y="208"/>
                </a:lnTo>
                <a:lnTo>
                  <a:pt x="17" y="210"/>
                </a:lnTo>
                <a:lnTo>
                  <a:pt x="4" y="210"/>
                </a:lnTo>
                <a:lnTo>
                  <a:pt x="2" y="219"/>
                </a:lnTo>
                <a:lnTo>
                  <a:pt x="2" y="219"/>
                </a:lnTo>
                <a:lnTo>
                  <a:pt x="0" y="221"/>
                </a:lnTo>
                <a:lnTo>
                  <a:pt x="0" y="221"/>
                </a:lnTo>
                <a:lnTo>
                  <a:pt x="2" y="225"/>
                </a:lnTo>
                <a:lnTo>
                  <a:pt x="2" y="225"/>
                </a:lnTo>
                <a:lnTo>
                  <a:pt x="8" y="231"/>
                </a:lnTo>
                <a:lnTo>
                  <a:pt x="12" y="236"/>
                </a:lnTo>
                <a:lnTo>
                  <a:pt x="17" y="236"/>
                </a:lnTo>
                <a:lnTo>
                  <a:pt x="23" y="236"/>
                </a:lnTo>
                <a:lnTo>
                  <a:pt x="23" y="236"/>
                </a:lnTo>
                <a:lnTo>
                  <a:pt x="25" y="234"/>
                </a:lnTo>
                <a:lnTo>
                  <a:pt x="27" y="233"/>
                </a:lnTo>
                <a:lnTo>
                  <a:pt x="27" y="236"/>
                </a:lnTo>
                <a:lnTo>
                  <a:pt x="27" y="236"/>
                </a:lnTo>
                <a:lnTo>
                  <a:pt x="27" y="236"/>
                </a:lnTo>
                <a:lnTo>
                  <a:pt x="25" y="238"/>
                </a:lnTo>
                <a:lnTo>
                  <a:pt x="23" y="238"/>
                </a:lnTo>
                <a:lnTo>
                  <a:pt x="19" y="238"/>
                </a:lnTo>
                <a:lnTo>
                  <a:pt x="8" y="244"/>
                </a:lnTo>
                <a:lnTo>
                  <a:pt x="8" y="244"/>
                </a:lnTo>
                <a:lnTo>
                  <a:pt x="21" y="259"/>
                </a:lnTo>
                <a:lnTo>
                  <a:pt x="23" y="263"/>
                </a:lnTo>
                <a:lnTo>
                  <a:pt x="23" y="263"/>
                </a:lnTo>
                <a:lnTo>
                  <a:pt x="25" y="267"/>
                </a:lnTo>
                <a:lnTo>
                  <a:pt x="27" y="268"/>
                </a:lnTo>
                <a:lnTo>
                  <a:pt x="27" y="270"/>
                </a:lnTo>
                <a:lnTo>
                  <a:pt x="29" y="270"/>
                </a:lnTo>
                <a:lnTo>
                  <a:pt x="29" y="270"/>
                </a:lnTo>
                <a:lnTo>
                  <a:pt x="36" y="270"/>
                </a:lnTo>
                <a:lnTo>
                  <a:pt x="36" y="270"/>
                </a:lnTo>
                <a:lnTo>
                  <a:pt x="40" y="270"/>
                </a:lnTo>
                <a:lnTo>
                  <a:pt x="44" y="267"/>
                </a:lnTo>
                <a:lnTo>
                  <a:pt x="46" y="267"/>
                </a:lnTo>
                <a:lnTo>
                  <a:pt x="46" y="267"/>
                </a:lnTo>
                <a:lnTo>
                  <a:pt x="48" y="265"/>
                </a:lnTo>
                <a:lnTo>
                  <a:pt x="50" y="265"/>
                </a:lnTo>
                <a:lnTo>
                  <a:pt x="51" y="263"/>
                </a:lnTo>
                <a:lnTo>
                  <a:pt x="51" y="263"/>
                </a:lnTo>
                <a:lnTo>
                  <a:pt x="51" y="259"/>
                </a:lnTo>
                <a:lnTo>
                  <a:pt x="51" y="259"/>
                </a:lnTo>
                <a:lnTo>
                  <a:pt x="51" y="257"/>
                </a:lnTo>
                <a:lnTo>
                  <a:pt x="51" y="255"/>
                </a:lnTo>
                <a:lnTo>
                  <a:pt x="51" y="253"/>
                </a:lnTo>
                <a:lnTo>
                  <a:pt x="53" y="251"/>
                </a:lnTo>
                <a:lnTo>
                  <a:pt x="53" y="251"/>
                </a:lnTo>
                <a:lnTo>
                  <a:pt x="53" y="250"/>
                </a:lnTo>
                <a:lnTo>
                  <a:pt x="55" y="246"/>
                </a:lnTo>
                <a:lnTo>
                  <a:pt x="55" y="242"/>
                </a:lnTo>
                <a:lnTo>
                  <a:pt x="55" y="242"/>
                </a:lnTo>
                <a:lnTo>
                  <a:pt x="57" y="242"/>
                </a:lnTo>
                <a:lnTo>
                  <a:pt x="59" y="242"/>
                </a:lnTo>
                <a:lnTo>
                  <a:pt x="59" y="242"/>
                </a:lnTo>
                <a:lnTo>
                  <a:pt x="59" y="242"/>
                </a:lnTo>
                <a:lnTo>
                  <a:pt x="59" y="253"/>
                </a:lnTo>
                <a:lnTo>
                  <a:pt x="59" y="253"/>
                </a:lnTo>
                <a:lnTo>
                  <a:pt x="63" y="267"/>
                </a:lnTo>
                <a:lnTo>
                  <a:pt x="59" y="285"/>
                </a:lnTo>
                <a:lnTo>
                  <a:pt x="59" y="285"/>
                </a:lnTo>
                <a:lnTo>
                  <a:pt x="63" y="287"/>
                </a:lnTo>
                <a:lnTo>
                  <a:pt x="65" y="289"/>
                </a:lnTo>
                <a:lnTo>
                  <a:pt x="65" y="291"/>
                </a:lnTo>
                <a:lnTo>
                  <a:pt x="65" y="291"/>
                </a:lnTo>
                <a:lnTo>
                  <a:pt x="65" y="291"/>
                </a:lnTo>
                <a:lnTo>
                  <a:pt x="63" y="297"/>
                </a:lnTo>
                <a:lnTo>
                  <a:pt x="61" y="301"/>
                </a:lnTo>
                <a:lnTo>
                  <a:pt x="59" y="304"/>
                </a:lnTo>
                <a:lnTo>
                  <a:pt x="63" y="318"/>
                </a:lnTo>
                <a:lnTo>
                  <a:pt x="63" y="325"/>
                </a:lnTo>
                <a:lnTo>
                  <a:pt x="63" y="335"/>
                </a:lnTo>
                <a:lnTo>
                  <a:pt x="70" y="346"/>
                </a:lnTo>
                <a:lnTo>
                  <a:pt x="70" y="355"/>
                </a:lnTo>
                <a:lnTo>
                  <a:pt x="76" y="367"/>
                </a:lnTo>
                <a:lnTo>
                  <a:pt x="76" y="367"/>
                </a:lnTo>
                <a:lnTo>
                  <a:pt x="76" y="371"/>
                </a:lnTo>
                <a:lnTo>
                  <a:pt x="78" y="374"/>
                </a:lnTo>
                <a:lnTo>
                  <a:pt x="78" y="374"/>
                </a:lnTo>
                <a:lnTo>
                  <a:pt x="82" y="380"/>
                </a:lnTo>
                <a:lnTo>
                  <a:pt x="82" y="384"/>
                </a:lnTo>
                <a:lnTo>
                  <a:pt x="82" y="384"/>
                </a:lnTo>
                <a:lnTo>
                  <a:pt x="85" y="388"/>
                </a:lnTo>
                <a:lnTo>
                  <a:pt x="85" y="393"/>
                </a:lnTo>
                <a:lnTo>
                  <a:pt x="85" y="395"/>
                </a:lnTo>
                <a:lnTo>
                  <a:pt x="85" y="397"/>
                </a:lnTo>
                <a:lnTo>
                  <a:pt x="85" y="397"/>
                </a:lnTo>
                <a:lnTo>
                  <a:pt x="85" y="399"/>
                </a:lnTo>
                <a:lnTo>
                  <a:pt x="85" y="403"/>
                </a:lnTo>
                <a:lnTo>
                  <a:pt x="85" y="408"/>
                </a:lnTo>
                <a:lnTo>
                  <a:pt x="89" y="414"/>
                </a:lnTo>
                <a:lnTo>
                  <a:pt x="89" y="414"/>
                </a:lnTo>
                <a:lnTo>
                  <a:pt x="93" y="418"/>
                </a:lnTo>
                <a:lnTo>
                  <a:pt x="95" y="418"/>
                </a:lnTo>
                <a:lnTo>
                  <a:pt x="97" y="422"/>
                </a:lnTo>
                <a:lnTo>
                  <a:pt x="97" y="422"/>
                </a:lnTo>
                <a:lnTo>
                  <a:pt x="97" y="425"/>
                </a:lnTo>
                <a:lnTo>
                  <a:pt x="99" y="429"/>
                </a:lnTo>
                <a:lnTo>
                  <a:pt x="102" y="433"/>
                </a:lnTo>
                <a:lnTo>
                  <a:pt x="102" y="433"/>
                </a:lnTo>
                <a:lnTo>
                  <a:pt x="102" y="437"/>
                </a:lnTo>
                <a:lnTo>
                  <a:pt x="104" y="439"/>
                </a:lnTo>
                <a:lnTo>
                  <a:pt x="104" y="442"/>
                </a:lnTo>
                <a:lnTo>
                  <a:pt x="104" y="442"/>
                </a:lnTo>
                <a:lnTo>
                  <a:pt x="106" y="446"/>
                </a:lnTo>
                <a:lnTo>
                  <a:pt x="110" y="452"/>
                </a:lnTo>
                <a:lnTo>
                  <a:pt x="114" y="459"/>
                </a:lnTo>
                <a:lnTo>
                  <a:pt x="114" y="459"/>
                </a:lnTo>
                <a:lnTo>
                  <a:pt x="114" y="459"/>
                </a:lnTo>
                <a:lnTo>
                  <a:pt x="116" y="463"/>
                </a:lnTo>
                <a:lnTo>
                  <a:pt x="116" y="463"/>
                </a:lnTo>
                <a:lnTo>
                  <a:pt x="116" y="467"/>
                </a:lnTo>
                <a:lnTo>
                  <a:pt x="118" y="469"/>
                </a:lnTo>
                <a:lnTo>
                  <a:pt x="120" y="473"/>
                </a:lnTo>
                <a:lnTo>
                  <a:pt x="120" y="473"/>
                </a:lnTo>
                <a:lnTo>
                  <a:pt x="123" y="475"/>
                </a:lnTo>
                <a:lnTo>
                  <a:pt x="127" y="476"/>
                </a:lnTo>
                <a:lnTo>
                  <a:pt x="127" y="476"/>
                </a:lnTo>
                <a:lnTo>
                  <a:pt x="127" y="476"/>
                </a:lnTo>
                <a:lnTo>
                  <a:pt x="129" y="478"/>
                </a:lnTo>
                <a:lnTo>
                  <a:pt x="131" y="478"/>
                </a:lnTo>
                <a:lnTo>
                  <a:pt x="133" y="476"/>
                </a:lnTo>
                <a:lnTo>
                  <a:pt x="133" y="476"/>
                </a:lnTo>
                <a:lnTo>
                  <a:pt x="140" y="467"/>
                </a:lnTo>
                <a:lnTo>
                  <a:pt x="144" y="461"/>
                </a:lnTo>
                <a:lnTo>
                  <a:pt x="144" y="461"/>
                </a:lnTo>
                <a:lnTo>
                  <a:pt x="144" y="459"/>
                </a:lnTo>
                <a:lnTo>
                  <a:pt x="144" y="458"/>
                </a:lnTo>
                <a:lnTo>
                  <a:pt x="148" y="456"/>
                </a:lnTo>
                <a:lnTo>
                  <a:pt x="148" y="456"/>
                </a:lnTo>
                <a:lnTo>
                  <a:pt x="155" y="444"/>
                </a:lnTo>
                <a:lnTo>
                  <a:pt x="155" y="444"/>
                </a:lnTo>
                <a:lnTo>
                  <a:pt x="155" y="442"/>
                </a:lnTo>
                <a:lnTo>
                  <a:pt x="155" y="442"/>
                </a:lnTo>
                <a:lnTo>
                  <a:pt x="155" y="439"/>
                </a:lnTo>
                <a:lnTo>
                  <a:pt x="154" y="437"/>
                </a:lnTo>
                <a:lnTo>
                  <a:pt x="154" y="435"/>
                </a:lnTo>
                <a:lnTo>
                  <a:pt x="154" y="433"/>
                </a:lnTo>
                <a:lnTo>
                  <a:pt x="154" y="431"/>
                </a:lnTo>
                <a:lnTo>
                  <a:pt x="155" y="429"/>
                </a:lnTo>
                <a:lnTo>
                  <a:pt x="155" y="429"/>
                </a:lnTo>
                <a:lnTo>
                  <a:pt x="163" y="420"/>
                </a:lnTo>
                <a:lnTo>
                  <a:pt x="163" y="418"/>
                </a:lnTo>
                <a:lnTo>
                  <a:pt x="163" y="416"/>
                </a:lnTo>
                <a:lnTo>
                  <a:pt x="163" y="416"/>
                </a:lnTo>
                <a:lnTo>
                  <a:pt x="165" y="410"/>
                </a:lnTo>
                <a:lnTo>
                  <a:pt x="165" y="405"/>
                </a:lnTo>
                <a:lnTo>
                  <a:pt x="165" y="405"/>
                </a:lnTo>
                <a:lnTo>
                  <a:pt x="165" y="395"/>
                </a:lnTo>
                <a:lnTo>
                  <a:pt x="165" y="395"/>
                </a:lnTo>
                <a:lnTo>
                  <a:pt x="165" y="389"/>
                </a:lnTo>
                <a:lnTo>
                  <a:pt x="167" y="384"/>
                </a:lnTo>
                <a:lnTo>
                  <a:pt x="167" y="384"/>
                </a:lnTo>
                <a:lnTo>
                  <a:pt x="167" y="378"/>
                </a:lnTo>
                <a:lnTo>
                  <a:pt x="165" y="374"/>
                </a:lnTo>
                <a:lnTo>
                  <a:pt x="165" y="374"/>
                </a:lnTo>
                <a:lnTo>
                  <a:pt x="165" y="374"/>
                </a:lnTo>
                <a:lnTo>
                  <a:pt x="163" y="371"/>
                </a:lnTo>
                <a:lnTo>
                  <a:pt x="165" y="367"/>
                </a:lnTo>
                <a:lnTo>
                  <a:pt x="165" y="367"/>
                </a:lnTo>
                <a:lnTo>
                  <a:pt x="167" y="363"/>
                </a:lnTo>
                <a:lnTo>
                  <a:pt x="167" y="363"/>
                </a:lnTo>
                <a:lnTo>
                  <a:pt x="174" y="355"/>
                </a:lnTo>
                <a:lnTo>
                  <a:pt x="174" y="355"/>
                </a:lnTo>
                <a:lnTo>
                  <a:pt x="178" y="350"/>
                </a:lnTo>
                <a:lnTo>
                  <a:pt x="180" y="350"/>
                </a:lnTo>
                <a:lnTo>
                  <a:pt x="182" y="348"/>
                </a:lnTo>
                <a:lnTo>
                  <a:pt x="184" y="346"/>
                </a:lnTo>
                <a:lnTo>
                  <a:pt x="184" y="346"/>
                </a:lnTo>
                <a:lnTo>
                  <a:pt x="186" y="346"/>
                </a:lnTo>
                <a:lnTo>
                  <a:pt x="188" y="344"/>
                </a:lnTo>
                <a:lnTo>
                  <a:pt x="189" y="342"/>
                </a:lnTo>
                <a:lnTo>
                  <a:pt x="189" y="342"/>
                </a:lnTo>
                <a:lnTo>
                  <a:pt x="189" y="342"/>
                </a:lnTo>
                <a:lnTo>
                  <a:pt x="189" y="338"/>
                </a:lnTo>
                <a:lnTo>
                  <a:pt x="189" y="338"/>
                </a:lnTo>
                <a:lnTo>
                  <a:pt x="193" y="333"/>
                </a:lnTo>
                <a:lnTo>
                  <a:pt x="193" y="333"/>
                </a:lnTo>
                <a:lnTo>
                  <a:pt x="197" y="329"/>
                </a:lnTo>
                <a:lnTo>
                  <a:pt x="201" y="329"/>
                </a:lnTo>
                <a:lnTo>
                  <a:pt x="203" y="325"/>
                </a:lnTo>
                <a:lnTo>
                  <a:pt x="203" y="325"/>
                </a:lnTo>
                <a:lnTo>
                  <a:pt x="207" y="323"/>
                </a:lnTo>
                <a:lnTo>
                  <a:pt x="208" y="321"/>
                </a:lnTo>
                <a:lnTo>
                  <a:pt x="208" y="321"/>
                </a:lnTo>
                <a:lnTo>
                  <a:pt x="212" y="316"/>
                </a:lnTo>
                <a:lnTo>
                  <a:pt x="212" y="316"/>
                </a:lnTo>
                <a:lnTo>
                  <a:pt x="218" y="310"/>
                </a:lnTo>
                <a:lnTo>
                  <a:pt x="218" y="310"/>
                </a:lnTo>
                <a:lnTo>
                  <a:pt x="224" y="302"/>
                </a:lnTo>
                <a:lnTo>
                  <a:pt x="229" y="293"/>
                </a:lnTo>
                <a:lnTo>
                  <a:pt x="235" y="287"/>
                </a:lnTo>
                <a:lnTo>
                  <a:pt x="242" y="284"/>
                </a:lnTo>
                <a:lnTo>
                  <a:pt x="244" y="282"/>
                </a:lnTo>
                <a:lnTo>
                  <a:pt x="250" y="276"/>
                </a:lnTo>
                <a:lnTo>
                  <a:pt x="256" y="267"/>
                </a:lnTo>
                <a:lnTo>
                  <a:pt x="256" y="263"/>
                </a:lnTo>
                <a:lnTo>
                  <a:pt x="256" y="263"/>
                </a:lnTo>
                <a:lnTo>
                  <a:pt x="258" y="259"/>
                </a:lnTo>
                <a:lnTo>
                  <a:pt x="258" y="259"/>
                </a:lnTo>
                <a:lnTo>
                  <a:pt x="259" y="257"/>
                </a:lnTo>
                <a:lnTo>
                  <a:pt x="259" y="257"/>
                </a:lnTo>
                <a:lnTo>
                  <a:pt x="261" y="257"/>
                </a:lnTo>
                <a:lnTo>
                  <a:pt x="261" y="257"/>
                </a:lnTo>
                <a:lnTo>
                  <a:pt x="263" y="253"/>
                </a:lnTo>
                <a:lnTo>
                  <a:pt x="269" y="251"/>
                </a:lnTo>
                <a:lnTo>
                  <a:pt x="273" y="251"/>
                </a:lnTo>
                <a:lnTo>
                  <a:pt x="278" y="251"/>
                </a:lnTo>
                <a:lnTo>
                  <a:pt x="286" y="251"/>
                </a:lnTo>
                <a:lnTo>
                  <a:pt x="280" y="227"/>
                </a:lnTo>
                <a:lnTo>
                  <a:pt x="273" y="208"/>
                </a:lnTo>
                <a:lnTo>
                  <a:pt x="275" y="198"/>
                </a:lnTo>
                <a:lnTo>
                  <a:pt x="282" y="191"/>
                </a:lnTo>
                <a:lnTo>
                  <a:pt x="275" y="181"/>
                </a:lnTo>
                <a:lnTo>
                  <a:pt x="278" y="176"/>
                </a:lnTo>
                <a:lnTo>
                  <a:pt x="286" y="183"/>
                </a:lnTo>
                <a:lnTo>
                  <a:pt x="294" y="183"/>
                </a:lnTo>
                <a:lnTo>
                  <a:pt x="294" y="191"/>
                </a:lnTo>
                <a:lnTo>
                  <a:pt x="297" y="195"/>
                </a:lnTo>
                <a:lnTo>
                  <a:pt x="309" y="195"/>
                </a:lnTo>
                <a:lnTo>
                  <a:pt x="324" y="195"/>
                </a:lnTo>
                <a:lnTo>
                  <a:pt x="324" y="200"/>
                </a:lnTo>
                <a:lnTo>
                  <a:pt x="320" y="212"/>
                </a:lnTo>
                <a:lnTo>
                  <a:pt x="314" y="212"/>
                </a:lnTo>
                <a:lnTo>
                  <a:pt x="312" y="233"/>
                </a:lnTo>
                <a:lnTo>
                  <a:pt x="320" y="233"/>
                </a:lnTo>
                <a:lnTo>
                  <a:pt x="324" y="217"/>
                </a:lnTo>
                <a:lnTo>
                  <a:pt x="326" y="217"/>
                </a:lnTo>
                <a:lnTo>
                  <a:pt x="329" y="248"/>
                </a:lnTo>
                <a:lnTo>
                  <a:pt x="329" y="248"/>
                </a:lnTo>
                <a:lnTo>
                  <a:pt x="329" y="248"/>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30" name="Freeform 328"/>
          <p:cNvSpPr>
            <a:spLocks/>
          </p:cNvSpPr>
          <p:nvPr userDrawn="1"/>
        </p:nvSpPr>
        <p:spPr bwMode="auto">
          <a:xfrm>
            <a:off x="3608015" y="3566360"/>
            <a:ext cx="223940" cy="117808"/>
          </a:xfrm>
          <a:custGeom>
            <a:avLst/>
            <a:gdLst>
              <a:gd name="T0" fmla="*/ 0 w 110"/>
              <a:gd name="T1" fmla="*/ 28 h 68"/>
              <a:gd name="T2" fmla="*/ 11 w 110"/>
              <a:gd name="T3" fmla="*/ 28 h 68"/>
              <a:gd name="T4" fmla="*/ 26 w 110"/>
              <a:gd name="T5" fmla="*/ 47 h 68"/>
              <a:gd name="T6" fmla="*/ 53 w 110"/>
              <a:gd name="T7" fmla="*/ 53 h 68"/>
              <a:gd name="T8" fmla="*/ 72 w 110"/>
              <a:gd name="T9" fmla="*/ 66 h 68"/>
              <a:gd name="T10" fmla="*/ 91 w 110"/>
              <a:gd name="T11" fmla="*/ 68 h 68"/>
              <a:gd name="T12" fmla="*/ 102 w 110"/>
              <a:gd name="T13" fmla="*/ 68 h 68"/>
              <a:gd name="T14" fmla="*/ 106 w 110"/>
              <a:gd name="T15" fmla="*/ 64 h 68"/>
              <a:gd name="T16" fmla="*/ 106 w 110"/>
              <a:gd name="T17" fmla="*/ 61 h 68"/>
              <a:gd name="T18" fmla="*/ 110 w 110"/>
              <a:gd name="T19" fmla="*/ 47 h 68"/>
              <a:gd name="T20" fmla="*/ 95 w 110"/>
              <a:gd name="T21" fmla="*/ 47 h 68"/>
              <a:gd name="T22" fmla="*/ 83 w 110"/>
              <a:gd name="T23" fmla="*/ 43 h 68"/>
              <a:gd name="T24" fmla="*/ 42 w 110"/>
              <a:gd name="T25" fmla="*/ 13 h 68"/>
              <a:gd name="T26" fmla="*/ 23 w 110"/>
              <a:gd name="T27" fmla="*/ 0 h 68"/>
              <a:gd name="T28" fmla="*/ 11 w 110"/>
              <a:gd name="T29" fmla="*/ 6 h 68"/>
              <a:gd name="T30" fmla="*/ 0 w 110"/>
              <a:gd name="T31" fmla="*/ 28 h 68"/>
              <a:gd name="T32" fmla="*/ 0 w 110"/>
              <a:gd name="T33" fmla="*/ 28 h 68"/>
              <a:gd name="T34" fmla="*/ 0 w 110"/>
              <a:gd name="T35" fmla="*/ 2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0" h="68">
                <a:moveTo>
                  <a:pt x="0" y="28"/>
                </a:moveTo>
                <a:lnTo>
                  <a:pt x="11" y="28"/>
                </a:lnTo>
                <a:lnTo>
                  <a:pt x="26" y="47"/>
                </a:lnTo>
                <a:lnTo>
                  <a:pt x="53" y="53"/>
                </a:lnTo>
                <a:lnTo>
                  <a:pt x="72" y="66"/>
                </a:lnTo>
                <a:lnTo>
                  <a:pt x="91" y="68"/>
                </a:lnTo>
                <a:lnTo>
                  <a:pt x="102" y="68"/>
                </a:lnTo>
                <a:lnTo>
                  <a:pt x="106" y="64"/>
                </a:lnTo>
                <a:lnTo>
                  <a:pt x="106" y="61"/>
                </a:lnTo>
                <a:lnTo>
                  <a:pt x="110" y="47"/>
                </a:lnTo>
                <a:lnTo>
                  <a:pt x="95" y="47"/>
                </a:lnTo>
                <a:lnTo>
                  <a:pt x="83" y="43"/>
                </a:lnTo>
                <a:lnTo>
                  <a:pt x="42" y="13"/>
                </a:lnTo>
                <a:lnTo>
                  <a:pt x="23" y="0"/>
                </a:lnTo>
                <a:lnTo>
                  <a:pt x="11" y="6"/>
                </a:lnTo>
                <a:lnTo>
                  <a:pt x="0" y="28"/>
                </a:lnTo>
                <a:lnTo>
                  <a:pt x="0" y="28"/>
                </a:lnTo>
                <a:lnTo>
                  <a:pt x="0" y="28"/>
                </a:lnTo>
                <a:close/>
              </a:path>
            </a:pathLst>
          </a:custGeom>
          <a:solidFill>
            <a:schemeClr val="bg1">
              <a:lumMod val="85000"/>
            </a:schemeClr>
          </a:solidFill>
          <a:ln w="635" cap="rnd">
            <a:solidFill>
              <a:schemeClr val="bg1">
                <a:alpha val="17000"/>
              </a:schemeClr>
            </a:solidFill>
            <a:round/>
            <a:headEnd/>
            <a:tailEnd/>
          </a:ln>
        </p:spPr>
        <p:txBody>
          <a:bodyPr/>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31" name="Freeform 329"/>
          <p:cNvSpPr>
            <a:spLocks/>
          </p:cNvSpPr>
          <p:nvPr userDrawn="1"/>
        </p:nvSpPr>
        <p:spPr bwMode="auto">
          <a:xfrm>
            <a:off x="3608015" y="3566360"/>
            <a:ext cx="223940" cy="117808"/>
          </a:xfrm>
          <a:custGeom>
            <a:avLst/>
            <a:gdLst>
              <a:gd name="T0" fmla="*/ 0 w 110"/>
              <a:gd name="T1" fmla="*/ 28 h 68"/>
              <a:gd name="T2" fmla="*/ 11 w 110"/>
              <a:gd name="T3" fmla="*/ 28 h 68"/>
              <a:gd name="T4" fmla="*/ 26 w 110"/>
              <a:gd name="T5" fmla="*/ 47 h 68"/>
              <a:gd name="T6" fmla="*/ 53 w 110"/>
              <a:gd name="T7" fmla="*/ 53 h 68"/>
              <a:gd name="T8" fmla="*/ 72 w 110"/>
              <a:gd name="T9" fmla="*/ 66 h 68"/>
              <a:gd name="T10" fmla="*/ 91 w 110"/>
              <a:gd name="T11" fmla="*/ 68 h 68"/>
              <a:gd name="T12" fmla="*/ 102 w 110"/>
              <a:gd name="T13" fmla="*/ 68 h 68"/>
              <a:gd name="T14" fmla="*/ 106 w 110"/>
              <a:gd name="T15" fmla="*/ 64 h 68"/>
              <a:gd name="T16" fmla="*/ 106 w 110"/>
              <a:gd name="T17" fmla="*/ 61 h 68"/>
              <a:gd name="T18" fmla="*/ 110 w 110"/>
              <a:gd name="T19" fmla="*/ 47 h 68"/>
              <a:gd name="T20" fmla="*/ 95 w 110"/>
              <a:gd name="T21" fmla="*/ 47 h 68"/>
              <a:gd name="T22" fmla="*/ 83 w 110"/>
              <a:gd name="T23" fmla="*/ 43 h 68"/>
              <a:gd name="T24" fmla="*/ 42 w 110"/>
              <a:gd name="T25" fmla="*/ 13 h 68"/>
              <a:gd name="T26" fmla="*/ 23 w 110"/>
              <a:gd name="T27" fmla="*/ 0 h 68"/>
              <a:gd name="T28" fmla="*/ 11 w 110"/>
              <a:gd name="T29" fmla="*/ 6 h 68"/>
              <a:gd name="T30" fmla="*/ 0 w 110"/>
              <a:gd name="T31" fmla="*/ 28 h 68"/>
              <a:gd name="T32" fmla="*/ 0 w 110"/>
              <a:gd name="T33" fmla="*/ 28 h 68"/>
              <a:gd name="T34" fmla="*/ 0 w 110"/>
              <a:gd name="T35" fmla="*/ 2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0" h="68">
                <a:moveTo>
                  <a:pt x="0" y="28"/>
                </a:moveTo>
                <a:lnTo>
                  <a:pt x="11" y="28"/>
                </a:lnTo>
                <a:lnTo>
                  <a:pt x="26" y="47"/>
                </a:lnTo>
                <a:lnTo>
                  <a:pt x="53" y="53"/>
                </a:lnTo>
                <a:lnTo>
                  <a:pt x="72" y="66"/>
                </a:lnTo>
                <a:lnTo>
                  <a:pt x="91" y="68"/>
                </a:lnTo>
                <a:lnTo>
                  <a:pt x="102" y="68"/>
                </a:lnTo>
                <a:lnTo>
                  <a:pt x="106" y="64"/>
                </a:lnTo>
                <a:lnTo>
                  <a:pt x="106" y="61"/>
                </a:lnTo>
                <a:lnTo>
                  <a:pt x="110" y="47"/>
                </a:lnTo>
                <a:lnTo>
                  <a:pt x="95" y="47"/>
                </a:lnTo>
                <a:lnTo>
                  <a:pt x="83" y="43"/>
                </a:lnTo>
                <a:lnTo>
                  <a:pt x="42" y="13"/>
                </a:lnTo>
                <a:lnTo>
                  <a:pt x="23" y="0"/>
                </a:lnTo>
                <a:lnTo>
                  <a:pt x="11" y="6"/>
                </a:lnTo>
                <a:lnTo>
                  <a:pt x="0" y="28"/>
                </a:lnTo>
                <a:lnTo>
                  <a:pt x="0" y="28"/>
                </a:lnTo>
                <a:lnTo>
                  <a:pt x="0" y="28"/>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32" name="Freeform 330"/>
          <p:cNvSpPr>
            <a:spLocks/>
          </p:cNvSpPr>
          <p:nvPr userDrawn="1"/>
        </p:nvSpPr>
        <p:spPr bwMode="auto">
          <a:xfrm>
            <a:off x="3831954" y="3694563"/>
            <a:ext cx="114007" cy="150724"/>
          </a:xfrm>
          <a:custGeom>
            <a:avLst/>
            <a:gdLst>
              <a:gd name="T0" fmla="*/ 49 w 56"/>
              <a:gd name="T1" fmla="*/ 87 h 87"/>
              <a:gd name="T2" fmla="*/ 45 w 56"/>
              <a:gd name="T3" fmla="*/ 83 h 87"/>
              <a:gd name="T4" fmla="*/ 47 w 56"/>
              <a:gd name="T5" fmla="*/ 75 h 87"/>
              <a:gd name="T6" fmla="*/ 47 w 56"/>
              <a:gd name="T7" fmla="*/ 70 h 87"/>
              <a:gd name="T8" fmla="*/ 47 w 56"/>
              <a:gd name="T9" fmla="*/ 66 h 87"/>
              <a:gd name="T10" fmla="*/ 39 w 56"/>
              <a:gd name="T11" fmla="*/ 66 h 87"/>
              <a:gd name="T12" fmla="*/ 36 w 56"/>
              <a:gd name="T13" fmla="*/ 64 h 87"/>
              <a:gd name="T14" fmla="*/ 32 w 56"/>
              <a:gd name="T15" fmla="*/ 64 h 87"/>
              <a:gd name="T16" fmla="*/ 32 w 56"/>
              <a:gd name="T17" fmla="*/ 70 h 87"/>
              <a:gd name="T18" fmla="*/ 28 w 56"/>
              <a:gd name="T19" fmla="*/ 74 h 87"/>
              <a:gd name="T20" fmla="*/ 22 w 56"/>
              <a:gd name="T21" fmla="*/ 72 h 87"/>
              <a:gd name="T22" fmla="*/ 17 w 56"/>
              <a:gd name="T23" fmla="*/ 74 h 87"/>
              <a:gd name="T24" fmla="*/ 11 w 56"/>
              <a:gd name="T25" fmla="*/ 75 h 87"/>
              <a:gd name="T26" fmla="*/ 7 w 56"/>
              <a:gd name="T27" fmla="*/ 51 h 87"/>
              <a:gd name="T28" fmla="*/ 0 w 56"/>
              <a:gd name="T29" fmla="*/ 32 h 87"/>
              <a:gd name="T30" fmla="*/ 0 w 56"/>
              <a:gd name="T31" fmla="*/ 22 h 87"/>
              <a:gd name="T32" fmla="*/ 9 w 56"/>
              <a:gd name="T33" fmla="*/ 15 h 87"/>
              <a:gd name="T34" fmla="*/ 0 w 56"/>
              <a:gd name="T35" fmla="*/ 5 h 87"/>
              <a:gd name="T36" fmla="*/ 5 w 56"/>
              <a:gd name="T37" fmla="*/ 0 h 87"/>
              <a:gd name="T38" fmla="*/ 11 w 56"/>
              <a:gd name="T39" fmla="*/ 7 h 87"/>
              <a:gd name="T40" fmla="*/ 21 w 56"/>
              <a:gd name="T41" fmla="*/ 7 h 87"/>
              <a:gd name="T42" fmla="*/ 21 w 56"/>
              <a:gd name="T43" fmla="*/ 15 h 87"/>
              <a:gd name="T44" fmla="*/ 24 w 56"/>
              <a:gd name="T45" fmla="*/ 19 h 87"/>
              <a:gd name="T46" fmla="*/ 51 w 56"/>
              <a:gd name="T47" fmla="*/ 19 h 87"/>
              <a:gd name="T48" fmla="*/ 51 w 56"/>
              <a:gd name="T49" fmla="*/ 24 h 87"/>
              <a:gd name="T50" fmla="*/ 47 w 56"/>
              <a:gd name="T51" fmla="*/ 36 h 87"/>
              <a:gd name="T52" fmla="*/ 41 w 56"/>
              <a:gd name="T53" fmla="*/ 36 h 87"/>
              <a:gd name="T54" fmla="*/ 39 w 56"/>
              <a:gd name="T55" fmla="*/ 57 h 87"/>
              <a:gd name="T56" fmla="*/ 47 w 56"/>
              <a:gd name="T57" fmla="*/ 55 h 87"/>
              <a:gd name="T58" fmla="*/ 51 w 56"/>
              <a:gd name="T59" fmla="*/ 41 h 87"/>
              <a:gd name="T60" fmla="*/ 53 w 56"/>
              <a:gd name="T61" fmla="*/ 41 h 87"/>
              <a:gd name="T62" fmla="*/ 56 w 56"/>
              <a:gd name="T63" fmla="*/ 72 h 87"/>
              <a:gd name="T64" fmla="*/ 56 w 56"/>
              <a:gd name="T65" fmla="*/ 83 h 87"/>
              <a:gd name="T66" fmla="*/ 49 w 56"/>
              <a:gd name="T67" fmla="*/ 87 h 87"/>
              <a:gd name="T68" fmla="*/ 49 w 56"/>
              <a:gd name="T69" fmla="*/ 87 h 87"/>
              <a:gd name="T70" fmla="*/ 49 w 56"/>
              <a:gd name="T71" fmla="*/ 8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6" h="87">
                <a:moveTo>
                  <a:pt x="49" y="87"/>
                </a:moveTo>
                <a:lnTo>
                  <a:pt x="45" y="83"/>
                </a:lnTo>
                <a:lnTo>
                  <a:pt x="47" y="75"/>
                </a:lnTo>
                <a:lnTo>
                  <a:pt x="47" y="70"/>
                </a:lnTo>
                <a:lnTo>
                  <a:pt x="47" y="66"/>
                </a:lnTo>
                <a:lnTo>
                  <a:pt x="39" y="66"/>
                </a:lnTo>
                <a:lnTo>
                  <a:pt x="36" y="64"/>
                </a:lnTo>
                <a:lnTo>
                  <a:pt x="32" y="64"/>
                </a:lnTo>
                <a:lnTo>
                  <a:pt x="32" y="70"/>
                </a:lnTo>
                <a:lnTo>
                  <a:pt x="28" y="74"/>
                </a:lnTo>
                <a:lnTo>
                  <a:pt x="22" y="72"/>
                </a:lnTo>
                <a:lnTo>
                  <a:pt x="17" y="74"/>
                </a:lnTo>
                <a:lnTo>
                  <a:pt x="11" y="75"/>
                </a:lnTo>
                <a:lnTo>
                  <a:pt x="7" y="51"/>
                </a:lnTo>
                <a:lnTo>
                  <a:pt x="0" y="32"/>
                </a:lnTo>
                <a:lnTo>
                  <a:pt x="0" y="22"/>
                </a:lnTo>
                <a:lnTo>
                  <a:pt x="9" y="15"/>
                </a:lnTo>
                <a:lnTo>
                  <a:pt x="0" y="5"/>
                </a:lnTo>
                <a:lnTo>
                  <a:pt x="5" y="0"/>
                </a:lnTo>
                <a:lnTo>
                  <a:pt x="11" y="7"/>
                </a:lnTo>
                <a:lnTo>
                  <a:pt x="21" y="7"/>
                </a:lnTo>
                <a:lnTo>
                  <a:pt x="21" y="15"/>
                </a:lnTo>
                <a:lnTo>
                  <a:pt x="24" y="19"/>
                </a:lnTo>
                <a:lnTo>
                  <a:pt x="51" y="19"/>
                </a:lnTo>
                <a:lnTo>
                  <a:pt x="51" y="24"/>
                </a:lnTo>
                <a:lnTo>
                  <a:pt x="47" y="36"/>
                </a:lnTo>
                <a:lnTo>
                  <a:pt x="41" y="36"/>
                </a:lnTo>
                <a:lnTo>
                  <a:pt x="39" y="57"/>
                </a:lnTo>
                <a:lnTo>
                  <a:pt x="47" y="55"/>
                </a:lnTo>
                <a:lnTo>
                  <a:pt x="51" y="41"/>
                </a:lnTo>
                <a:lnTo>
                  <a:pt x="53" y="41"/>
                </a:lnTo>
                <a:lnTo>
                  <a:pt x="56" y="72"/>
                </a:lnTo>
                <a:lnTo>
                  <a:pt x="56" y="83"/>
                </a:lnTo>
                <a:lnTo>
                  <a:pt x="49" y="87"/>
                </a:lnTo>
                <a:lnTo>
                  <a:pt x="49" y="87"/>
                </a:lnTo>
                <a:lnTo>
                  <a:pt x="49" y="87"/>
                </a:lnTo>
                <a:close/>
              </a:path>
            </a:pathLst>
          </a:custGeom>
          <a:solidFill>
            <a:schemeClr val="bg1">
              <a:lumMod val="85000"/>
            </a:schemeClr>
          </a:solidFill>
          <a:ln w="635" cap="rnd">
            <a:solidFill>
              <a:schemeClr val="bg1">
                <a:alpha val="17000"/>
              </a:schemeClr>
            </a:solidFill>
            <a:round/>
            <a:headEnd/>
            <a:tailEnd/>
          </a:ln>
        </p:spPr>
        <p:txBody>
          <a:bodyPr/>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33" name="Freeform 331"/>
          <p:cNvSpPr>
            <a:spLocks/>
          </p:cNvSpPr>
          <p:nvPr userDrawn="1"/>
        </p:nvSpPr>
        <p:spPr bwMode="auto">
          <a:xfrm>
            <a:off x="3831954" y="3694563"/>
            <a:ext cx="114007" cy="150724"/>
          </a:xfrm>
          <a:custGeom>
            <a:avLst/>
            <a:gdLst>
              <a:gd name="T0" fmla="*/ 49 w 56"/>
              <a:gd name="T1" fmla="*/ 87 h 87"/>
              <a:gd name="T2" fmla="*/ 45 w 56"/>
              <a:gd name="T3" fmla="*/ 83 h 87"/>
              <a:gd name="T4" fmla="*/ 47 w 56"/>
              <a:gd name="T5" fmla="*/ 75 h 87"/>
              <a:gd name="T6" fmla="*/ 47 w 56"/>
              <a:gd name="T7" fmla="*/ 70 h 87"/>
              <a:gd name="T8" fmla="*/ 47 w 56"/>
              <a:gd name="T9" fmla="*/ 66 h 87"/>
              <a:gd name="T10" fmla="*/ 39 w 56"/>
              <a:gd name="T11" fmla="*/ 66 h 87"/>
              <a:gd name="T12" fmla="*/ 36 w 56"/>
              <a:gd name="T13" fmla="*/ 64 h 87"/>
              <a:gd name="T14" fmla="*/ 32 w 56"/>
              <a:gd name="T15" fmla="*/ 64 h 87"/>
              <a:gd name="T16" fmla="*/ 32 w 56"/>
              <a:gd name="T17" fmla="*/ 70 h 87"/>
              <a:gd name="T18" fmla="*/ 28 w 56"/>
              <a:gd name="T19" fmla="*/ 74 h 87"/>
              <a:gd name="T20" fmla="*/ 22 w 56"/>
              <a:gd name="T21" fmla="*/ 72 h 87"/>
              <a:gd name="T22" fmla="*/ 17 w 56"/>
              <a:gd name="T23" fmla="*/ 74 h 87"/>
              <a:gd name="T24" fmla="*/ 11 w 56"/>
              <a:gd name="T25" fmla="*/ 75 h 87"/>
              <a:gd name="T26" fmla="*/ 7 w 56"/>
              <a:gd name="T27" fmla="*/ 51 h 87"/>
              <a:gd name="T28" fmla="*/ 0 w 56"/>
              <a:gd name="T29" fmla="*/ 32 h 87"/>
              <a:gd name="T30" fmla="*/ 0 w 56"/>
              <a:gd name="T31" fmla="*/ 22 h 87"/>
              <a:gd name="T32" fmla="*/ 9 w 56"/>
              <a:gd name="T33" fmla="*/ 15 h 87"/>
              <a:gd name="T34" fmla="*/ 0 w 56"/>
              <a:gd name="T35" fmla="*/ 5 h 87"/>
              <a:gd name="T36" fmla="*/ 5 w 56"/>
              <a:gd name="T37" fmla="*/ 0 h 87"/>
              <a:gd name="T38" fmla="*/ 11 w 56"/>
              <a:gd name="T39" fmla="*/ 7 h 87"/>
              <a:gd name="T40" fmla="*/ 21 w 56"/>
              <a:gd name="T41" fmla="*/ 7 h 87"/>
              <a:gd name="T42" fmla="*/ 21 w 56"/>
              <a:gd name="T43" fmla="*/ 15 h 87"/>
              <a:gd name="T44" fmla="*/ 24 w 56"/>
              <a:gd name="T45" fmla="*/ 19 h 87"/>
              <a:gd name="T46" fmla="*/ 51 w 56"/>
              <a:gd name="T47" fmla="*/ 19 h 87"/>
              <a:gd name="T48" fmla="*/ 51 w 56"/>
              <a:gd name="T49" fmla="*/ 24 h 87"/>
              <a:gd name="T50" fmla="*/ 47 w 56"/>
              <a:gd name="T51" fmla="*/ 36 h 87"/>
              <a:gd name="T52" fmla="*/ 41 w 56"/>
              <a:gd name="T53" fmla="*/ 36 h 87"/>
              <a:gd name="T54" fmla="*/ 39 w 56"/>
              <a:gd name="T55" fmla="*/ 57 h 87"/>
              <a:gd name="T56" fmla="*/ 47 w 56"/>
              <a:gd name="T57" fmla="*/ 55 h 87"/>
              <a:gd name="T58" fmla="*/ 51 w 56"/>
              <a:gd name="T59" fmla="*/ 41 h 87"/>
              <a:gd name="T60" fmla="*/ 53 w 56"/>
              <a:gd name="T61" fmla="*/ 41 h 87"/>
              <a:gd name="T62" fmla="*/ 56 w 56"/>
              <a:gd name="T63" fmla="*/ 72 h 87"/>
              <a:gd name="T64" fmla="*/ 56 w 56"/>
              <a:gd name="T65" fmla="*/ 83 h 87"/>
              <a:gd name="T66" fmla="*/ 49 w 56"/>
              <a:gd name="T67" fmla="*/ 87 h 87"/>
              <a:gd name="T68" fmla="*/ 49 w 56"/>
              <a:gd name="T69" fmla="*/ 87 h 87"/>
              <a:gd name="T70" fmla="*/ 49 w 56"/>
              <a:gd name="T71" fmla="*/ 8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6" h="87">
                <a:moveTo>
                  <a:pt x="49" y="87"/>
                </a:moveTo>
                <a:lnTo>
                  <a:pt x="45" y="83"/>
                </a:lnTo>
                <a:lnTo>
                  <a:pt x="47" y="75"/>
                </a:lnTo>
                <a:lnTo>
                  <a:pt x="47" y="70"/>
                </a:lnTo>
                <a:lnTo>
                  <a:pt x="47" y="66"/>
                </a:lnTo>
                <a:lnTo>
                  <a:pt x="39" y="66"/>
                </a:lnTo>
                <a:lnTo>
                  <a:pt x="36" y="64"/>
                </a:lnTo>
                <a:lnTo>
                  <a:pt x="32" y="64"/>
                </a:lnTo>
                <a:lnTo>
                  <a:pt x="32" y="70"/>
                </a:lnTo>
                <a:lnTo>
                  <a:pt x="28" y="74"/>
                </a:lnTo>
                <a:lnTo>
                  <a:pt x="22" y="72"/>
                </a:lnTo>
                <a:lnTo>
                  <a:pt x="17" y="74"/>
                </a:lnTo>
                <a:lnTo>
                  <a:pt x="11" y="75"/>
                </a:lnTo>
                <a:lnTo>
                  <a:pt x="7" y="51"/>
                </a:lnTo>
                <a:lnTo>
                  <a:pt x="0" y="32"/>
                </a:lnTo>
                <a:lnTo>
                  <a:pt x="0" y="22"/>
                </a:lnTo>
                <a:lnTo>
                  <a:pt x="9" y="15"/>
                </a:lnTo>
                <a:lnTo>
                  <a:pt x="0" y="5"/>
                </a:lnTo>
                <a:lnTo>
                  <a:pt x="5" y="0"/>
                </a:lnTo>
                <a:lnTo>
                  <a:pt x="11" y="7"/>
                </a:lnTo>
                <a:lnTo>
                  <a:pt x="21" y="7"/>
                </a:lnTo>
                <a:lnTo>
                  <a:pt x="21" y="15"/>
                </a:lnTo>
                <a:lnTo>
                  <a:pt x="24" y="19"/>
                </a:lnTo>
                <a:lnTo>
                  <a:pt x="51" y="19"/>
                </a:lnTo>
                <a:lnTo>
                  <a:pt x="51" y="24"/>
                </a:lnTo>
                <a:lnTo>
                  <a:pt x="47" y="36"/>
                </a:lnTo>
                <a:lnTo>
                  <a:pt x="41" y="36"/>
                </a:lnTo>
                <a:lnTo>
                  <a:pt x="39" y="57"/>
                </a:lnTo>
                <a:lnTo>
                  <a:pt x="47" y="55"/>
                </a:lnTo>
                <a:lnTo>
                  <a:pt x="51" y="41"/>
                </a:lnTo>
                <a:lnTo>
                  <a:pt x="53" y="41"/>
                </a:lnTo>
                <a:lnTo>
                  <a:pt x="56" y="72"/>
                </a:lnTo>
                <a:lnTo>
                  <a:pt x="56" y="83"/>
                </a:lnTo>
                <a:lnTo>
                  <a:pt x="49" y="87"/>
                </a:lnTo>
                <a:lnTo>
                  <a:pt x="49" y="87"/>
                </a:lnTo>
                <a:lnTo>
                  <a:pt x="49" y="87"/>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34" name="Freeform 332"/>
          <p:cNvSpPr>
            <a:spLocks/>
          </p:cNvSpPr>
          <p:nvPr userDrawn="1"/>
        </p:nvSpPr>
        <p:spPr bwMode="auto">
          <a:xfrm>
            <a:off x="3589692" y="4176189"/>
            <a:ext cx="69219" cy="103948"/>
          </a:xfrm>
          <a:custGeom>
            <a:avLst/>
            <a:gdLst>
              <a:gd name="T0" fmla="*/ 9 w 34"/>
              <a:gd name="T1" fmla="*/ 0 h 60"/>
              <a:gd name="T2" fmla="*/ 9 w 34"/>
              <a:gd name="T3" fmla="*/ 13 h 60"/>
              <a:gd name="T4" fmla="*/ 9 w 34"/>
              <a:gd name="T5" fmla="*/ 13 h 60"/>
              <a:gd name="T6" fmla="*/ 7 w 34"/>
              <a:gd name="T7" fmla="*/ 15 h 60"/>
              <a:gd name="T8" fmla="*/ 5 w 34"/>
              <a:gd name="T9" fmla="*/ 21 h 60"/>
              <a:gd name="T10" fmla="*/ 5 w 34"/>
              <a:gd name="T11" fmla="*/ 21 h 60"/>
              <a:gd name="T12" fmla="*/ 3 w 34"/>
              <a:gd name="T13" fmla="*/ 21 h 60"/>
              <a:gd name="T14" fmla="*/ 1 w 34"/>
              <a:gd name="T15" fmla="*/ 21 h 60"/>
              <a:gd name="T16" fmla="*/ 1 w 34"/>
              <a:gd name="T17" fmla="*/ 22 h 60"/>
              <a:gd name="T18" fmla="*/ 1 w 34"/>
              <a:gd name="T19" fmla="*/ 22 h 60"/>
              <a:gd name="T20" fmla="*/ 1 w 34"/>
              <a:gd name="T21" fmla="*/ 26 h 60"/>
              <a:gd name="T22" fmla="*/ 0 w 34"/>
              <a:gd name="T23" fmla="*/ 28 h 60"/>
              <a:gd name="T24" fmla="*/ 0 w 34"/>
              <a:gd name="T25" fmla="*/ 30 h 60"/>
              <a:gd name="T26" fmla="*/ 0 w 34"/>
              <a:gd name="T27" fmla="*/ 30 h 60"/>
              <a:gd name="T28" fmla="*/ 0 w 34"/>
              <a:gd name="T29" fmla="*/ 30 h 60"/>
              <a:gd name="T30" fmla="*/ 1 w 34"/>
              <a:gd name="T31" fmla="*/ 34 h 60"/>
              <a:gd name="T32" fmla="*/ 3 w 34"/>
              <a:gd name="T33" fmla="*/ 40 h 60"/>
              <a:gd name="T34" fmla="*/ 5 w 34"/>
              <a:gd name="T35" fmla="*/ 43 h 60"/>
              <a:gd name="T36" fmla="*/ 7 w 34"/>
              <a:gd name="T37" fmla="*/ 55 h 60"/>
              <a:gd name="T38" fmla="*/ 11 w 34"/>
              <a:gd name="T39" fmla="*/ 60 h 60"/>
              <a:gd name="T40" fmla="*/ 17 w 34"/>
              <a:gd name="T41" fmla="*/ 60 h 60"/>
              <a:gd name="T42" fmla="*/ 24 w 34"/>
              <a:gd name="T43" fmla="*/ 57 h 60"/>
              <a:gd name="T44" fmla="*/ 24 w 34"/>
              <a:gd name="T45" fmla="*/ 57 h 60"/>
              <a:gd name="T46" fmla="*/ 28 w 34"/>
              <a:gd name="T47" fmla="*/ 53 h 60"/>
              <a:gd name="T48" fmla="*/ 28 w 34"/>
              <a:gd name="T49" fmla="*/ 53 h 60"/>
              <a:gd name="T50" fmla="*/ 30 w 34"/>
              <a:gd name="T51" fmla="*/ 51 h 60"/>
              <a:gd name="T52" fmla="*/ 32 w 34"/>
              <a:gd name="T53" fmla="*/ 51 h 60"/>
              <a:gd name="T54" fmla="*/ 34 w 34"/>
              <a:gd name="T55" fmla="*/ 51 h 60"/>
              <a:gd name="T56" fmla="*/ 34 w 34"/>
              <a:gd name="T57" fmla="*/ 47 h 60"/>
              <a:gd name="T58" fmla="*/ 34 w 34"/>
              <a:gd name="T59" fmla="*/ 47 h 60"/>
              <a:gd name="T60" fmla="*/ 34 w 34"/>
              <a:gd name="T61" fmla="*/ 40 h 60"/>
              <a:gd name="T62" fmla="*/ 34 w 34"/>
              <a:gd name="T63" fmla="*/ 38 h 60"/>
              <a:gd name="T64" fmla="*/ 34 w 34"/>
              <a:gd name="T65" fmla="*/ 36 h 60"/>
              <a:gd name="T66" fmla="*/ 34 w 34"/>
              <a:gd name="T67" fmla="*/ 36 h 60"/>
              <a:gd name="T68" fmla="*/ 32 w 34"/>
              <a:gd name="T69" fmla="*/ 34 h 60"/>
              <a:gd name="T70" fmla="*/ 32 w 34"/>
              <a:gd name="T71" fmla="*/ 30 h 60"/>
              <a:gd name="T72" fmla="*/ 32 w 34"/>
              <a:gd name="T73" fmla="*/ 26 h 60"/>
              <a:gd name="T74" fmla="*/ 28 w 34"/>
              <a:gd name="T75" fmla="*/ 19 h 60"/>
              <a:gd name="T76" fmla="*/ 22 w 34"/>
              <a:gd name="T77" fmla="*/ 13 h 60"/>
              <a:gd name="T78" fmla="*/ 18 w 34"/>
              <a:gd name="T79" fmla="*/ 9 h 60"/>
              <a:gd name="T80" fmla="*/ 11 w 34"/>
              <a:gd name="T81" fmla="*/ 2 h 60"/>
              <a:gd name="T82" fmla="*/ 9 w 34"/>
              <a:gd name="T83" fmla="*/ 0 h 60"/>
              <a:gd name="T84" fmla="*/ 9 w 34"/>
              <a:gd name="T85" fmla="*/ 0 h 60"/>
              <a:gd name="T86" fmla="*/ 9 w 34"/>
              <a:gd name="T87"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4" h="60">
                <a:moveTo>
                  <a:pt x="9" y="0"/>
                </a:moveTo>
                <a:lnTo>
                  <a:pt x="9" y="13"/>
                </a:lnTo>
                <a:lnTo>
                  <a:pt x="9" y="13"/>
                </a:lnTo>
                <a:lnTo>
                  <a:pt x="7" y="15"/>
                </a:lnTo>
                <a:lnTo>
                  <a:pt x="5" y="21"/>
                </a:lnTo>
                <a:lnTo>
                  <a:pt x="5" y="21"/>
                </a:lnTo>
                <a:lnTo>
                  <a:pt x="3" y="21"/>
                </a:lnTo>
                <a:lnTo>
                  <a:pt x="1" y="21"/>
                </a:lnTo>
                <a:lnTo>
                  <a:pt x="1" y="22"/>
                </a:lnTo>
                <a:lnTo>
                  <a:pt x="1" y="22"/>
                </a:lnTo>
                <a:lnTo>
                  <a:pt x="1" y="26"/>
                </a:lnTo>
                <a:lnTo>
                  <a:pt x="0" y="28"/>
                </a:lnTo>
                <a:lnTo>
                  <a:pt x="0" y="30"/>
                </a:lnTo>
                <a:lnTo>
                  <a:pt x="0" y="30"/>
                </a:lnTo>
                <a:lnTo>
                  <a:pt x="0" y="30"/>
                </a:lnTo>
                <a:lnTo>
                  <a:pt x="1" y="34"/>
                </a:lnTo>
                <a:lnTo>
                  <a:pt x="3" y="40"/>
                </a:lnTo>
                <a:lnTo>
                  <a:pt x="5" y="43"/>
                </a:lnTo>
                <a:lnTo>
                  <a:pt x="7" y="55"/>
                </a:lnTo>
                <a:lnTo>
                  <a:pt x="11" y="60"/>
                </a:lnTo>
                <a:lnTo>
                  <a:pt x="17" y="60"/>
                </a:lnTo>
                <a:lnTo>
                  <a:pt x="24" y="57"/>
                </a:lnTo>
                <a:lnTo>
                  <a:pt x="24" y="57"/>
                </a:lnTo>
                <a:lnTo>
                  <a:pt x="28" y="53"/>
                </a:lnTo>
                <a:lnTo>
                  <a:pt x="28" y="53"/>
                </a:lnTo>
                <a:lnTo>
                  <a:pt x="30" y="51"/>
                </a:lnTo>
                <a:lnTo>
                  <a:pt x="32" y="51"/>
                </a:lnTo>
                <a:lnTo>
                  <a:pt x="34" y="51"/>
                </a:lnTo>
                <a:lnTo>
                  <a:pt x="34" y="47"/>
                </a:lnTo>
                <a:lnTo>
                  <a:pt x="34" y="47"/>
                </a:lnTo>
                <a:lnTo>
                  <a:pt x="34" y="40"/>
                </a:lnTo>
                <a:lnTo>
                  <a:pt x="34" y="38"/>
                </a:lnTo>
                <a:lnTo>
                  <a:pt x="34" y="36"/>
                </a:lnTo>
                <a:lnTo>
                  <a:pt x="34" y="36"/>
                </a:lnTo>
                <a:lnTo>
                  <a:pt x="32" y="34"/>
                </a:lnTo>
                <a:lnTo>
                  <a:pt x="32" y="30"/>
                </a:lnTo>
                <a:lnTo>
                  <a:pt x="32" y="26"/>
                </a:lnTo>
                <a:lnTo>
                  <a:pt x="28" y="19"/>
                </a:lnTo>
                <a:lnTo>
                  <a:pt x="22" y="13"/>
                </a:lnTo>
                <a:lnTo>
                  <a:pt x="18" y="9"/>
                </a:lnTo>
                <a:lnTo>
                  <a:pt x="11" y="2"/>
                </a:lnTo>
                <a:lnTo>
                  <a:pt x="9" y="0"/>
                </a:lnTo>
                <a:lnTo>
                  <a:pt x="9" y="0"/>
                </a:lnTo>
                <a:lnTo>
                  <a:pt x="9" y="0"/>
                </a:lnTo>
                <a:close/>
              </a:path>
            </a:pathLst>
          </a:custGeom>
          <a:solidFill>
            <a:schemeClr val="bg1">
              <a:lumMod val="85000"/>
            </a:schemeClr>
          </a:solidFill>
          <a:ln w="635" cap="rnd">
            <a:solidFill>
              <a:schemeClr val="bg1">
                <a:alpha val="17000"/>
              </a:schemeClr>
            </a:solidFill>
            <a:round/>
            <a:headEnd/>
            <a:tailEnd/>
          </a:ln>
        </p:spPr>
        <p:txBody>
          <a:bodyPr/>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35" name="Freeform 333"/>
          <p:cNvSpPr>
            <a:spLocks/>
          </p:cNvSpPr>
          <p:nvPr userDrawn="1"/>
        </p:nvSpPr>
        <p:spPr bwMode="auto">
          <a:xfrm>
            <a:off x="3589692" y="4176189"/>
            <a:ext cx="69219" cy="103948"/>
          </a:xfrm>
          <a:custGeom>
            <a:avLst/>
            <a:gdLst>
              <a:gd name="T0" fmla="*/ 9 w 34"/>
              <a:gd name="T1" fmla="*/ 0 h 60"/>
              <a:gd name="T2" fmla="*/ 9 w 34"/>
              <a:gd name="T3" fmla="*/ 13 h 60"/>
              <a:gd name="T4" fmla="*/ 9 w 34"/>
              <a:gd name="T5" fmla="*/ 13 h 60"/>
              <a:gd name="T6" fmla="*/ 7 w 34"/>
              <a:gd name="T7" fmla="*/ 15 h 60"/>
              <a:gd name="T8" fmla="*/ 5 w 34"/>
              <a:gd name="T9" fmla="*/ 21 h 60"/>
              <a:gd name="T10" fmla="*/ 5 w 34"/>
              <a:gd name="T11" fmla="*/ 21 h 60"/>
              <a:gd name="T12" fmla="*/ 3 w 34"/>
              <a:gd name="T13" fmla="*/ 21 h 60"/>
              <a:gd name="T14" fmla="*/ 1 w 34"/>
              <a:gd name="T15" fmla="*/ 21 h 60"/>
              <a:gd name="T16" fmla="*/ 1 w 34"/>
              <a:gd name="T17" fmla="*/ 22 h 60"/>
              <a:gd name="T18" fmla="*/ 1 w 34"/>
              <a:gd name="T19" fmla="*/ 22 h 60"/>
              <a:gd name="T20" fmla="*/ 1 w 34"/>
              <a:gd name="T21" fmla="*/ 26 h 60"/>
              <a:gd name="T22" fmla="*/ 0 w 34"/>
              <a:gd name="T23" fmla="*/ 28 h 60"/>
              <a:gd name="T24" fmla="*/ 0 w 34"/>
              <a:gd name="T25" fmla="*/ 30 h 60"/>
              <a:gd name="T26" fmla="*/ 0 w 34"/>
              <a:gd name="T27" fmla="*/ 30 h 60"/>
              <a:gd name="T28" fmla="*/ 0 w 34"/>
              <a:gd name="T29" fmla="*/ 30 h 60"/>
              <a:gd name="T30" fmla="*/ 1 w 34"/>
              <a:gd name="T31" fmla="*/ 34 h 60"/>
              <a:gd name="T32" fmla="*/ 3 w 34"/>
              <a:gd name="T33" fmla="*/ 40 h 60"/>
              <a:gd name="T34" fmla="*/ 5 w 34"/>
              <a:gd name="T35" fmla="*/ 43 h 60"/>
              <a:gd name="T36" fmla="*/ 7 w 34"/>
              <a:gd name="T37" fmla="*/ 55 h 60"/>
              <a:gd name="T38" fmla="*/ 11 w 34"/>
              <a:gd name="T39" fmla="*/ 60 h 60"/>
              <a:gd name="T40" fmla="*/ 17 w 34"/>
              <a:gd name="T41" fmla="*/ 60 h 60"/>
              <a:gd name="T42" fmla="*/ 24 w 34"/>
              <a:gd name="T43" fmla="*/ 57 h 60"/>
              <a:gd name="T44" fmla="*/ 24 w 34"/>
              <a:gd name="T45" fmla="*/ 57 h 60"/>
              <a:gd name="T46" fmla="*/ 28 w 34"/>
              <a:gd name="T47" fmla="*/ 53 h 60"/>
              <a:gd name="T48" fmla="*/ 28 w 34"/>
              <a:gd name="T49" fmla="*/ 53 h 60"/>
              <a:gd name="T50" fmla="*/ 30 w 34"/>
              <a:gd name="T51" fmla="*/ 51 h 60"/>
              <a:gd name="T52" fmla="*/ 32 w 34"/>
              <a:gd name="T53" fmla="*/ 51 h 60"/>
              <a:gd name="T54" fmla="*/ 34 w 34"/>
              <a:gd name="T55" fmla="*/ 51 h 60"/>
              <a:gd name="T56" fmla="*/ 34 w 34"/>
              <a:gd name="T57" fmla="*/ 47 h 60"/>
              <a:gd name="T58" fmla="*/ 34 w 34"/>
              <a:gd name="T59" fmla="*/ 47 h 60"/>
              <a:gd name="T60" fmla="*/ 34 w 34"/>
              <a:gd name="T61" fmla="*/ 40 h 60"/>
              <a:gd name="T62" fmla="*/ 34 w 34"/>
              <a:gd name="T63" fmla="*/ 38 h 60"/>
              <a:gd name="T64" fmla="*/ 34 w 34"/>
              <a:gd name="T65" fmla="*/ 36 h 60"/>
              <a:gd name="T66" fmla="*/ 34 w 34"/>
              <a:gd name="T67" fmla="*/ 36 h 60"/>
              <a:gd name="T68" fmla="*/ 32 w 34"/>
              <a:gd name="T69" fmla="*/ 34 h 60"/>
              <a:gd name="T70" fmla="*/ 32 w 34"/>
              <a:gd name="T71" fmla="*/ 30 h 60"/>
              <a:gd name="T72" fmla="*/ 32 w 34"/>
              <a:gd name="T73" fmla="*/ 26 h 60"/>
              <a:gd name="T74" fmla="*/ 28 w 34"/>
              <a:gd name="T75" fmla="*/ 19 h 60"/>
              <a:gd name="T76" fmla="*/ 22 w 34"/>
              <a:gd name="T77" fmla="*/ 13 h 60"/>
              <a:gd name="T78" fmla="*/ 18 w 34"/>
              <a:gd name="T79" fmla="*/ 9 h 60"/>
              <a:gd name="T80" fmla="*/ 11 w 34"/>
              <a:gd name="T81" fmla="*/ 2 h 60"/>
              <a:gd name="T82" fmla="*/ 9 w 34"/>
              <a:gd name="T83" fmla="*/ 0 h 60"/>
              <a:gd name="T84" fmla="*/ 9 w 34"/>
              <a:gd name="T85" fmla="*/ 0 h 60"/>
              <a:gd name="T86" fmla="*/ 9 w 34"/>
              <a:gd name="T87"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4" h="60">
                <a:moveTo>
                  <a:pt x="9" y="0"/>
                </a:moveTo>
                <a:lnTo>
                  <a:pt x="9" y="13"/>
                </a:lnTo>
                <a:lnTo>
                  <a:pt x="9" y="13"/>
                </a:lnTo>
                <a:lnTo>
                  <a:pt x="7" y="15"/>
                </a:lnTo>
                <a:lnTo>
                  <a:pt x="5" y="21"/>
                </a:lnTo>
                <a:lnTo>
                  <a:pt x="5" y="21"/>
                </a:lnTo>
                <a:lnTo>
                  <a:pt x="3" y="21"/>
                </a:lnTo>
                <a:lnTo>
                  <a:pt x="1" y="21"/>
                </a:lnTo>
                <a:lnTo>
                  <a:pt x="1" y="22"/>
                </a:lnTo>
                <a:lnTo>
                  <a:pt x="1" y="22"/>
                </a:lnTo>
                <a:lnTo>
                  <a:pt x="1" y="26"/>
                </a:lnTo>
                <a:lnTo>
                  <a:pt x="0" y="28"/>
                </a:lnTo>
                <a:lnTo>
                  <a:pt x="0" y="30"/>
                </a:lnTo>
                <a:lnTo>
                  <a:pt x="0" y="30"/>
                </a:lnTo>
                <a:lnTo>
                  <a:pt x="0" y="30"/>
                </a:lnTo>
                <a:lnTo>
                  <a:pt x="1" y="34"/>
                </a:lnTo>
                <a:lnTo>
                  <a:pt x="3" y="40"/>
                </a:lnTo>
                <a:lnTo>
                  <a:pt x="5" y="43"/>
                </a:lnTo>
                <a:lnTo>
                  <a:pt x="7" y="55"/>
                </a:lnTo>
                <a:lnTo>
                  <a:pt x="11" y="60"/>
                </a:lnTo>
                <a:lnTo>
                  <a:pt x="17" y="60"/>
                </a:lnTo>
                <a:lnTo>
                  <a:pt x="24" y="57"/>
                </a:lnTo>
                <a:lnTo>
                  <a:pt x="24" y="57"/>
                </a:lnTo>
                <a:lnTo>
                  <a:pt x="28" y="53"/>
                </a:lnTo>
                <a:lnTo>
                  <a:pt x="28" y="53"/>
                </a:lnTo>
                <a:lnTo>
                  <a:pt x="30" y="51"/>
                </a:lnTo>
                <a:lnTo>
                  <a:pt x="32" y="51"/>
                </a:lnTo>
                <a:lnTo>
                  <a:pt x="34" y="51"/>
                </a:lnTo>
                <a:lnTo>
                  <a:pt x="34" y="47"/>
                </a:lnTo>
                <a:lnTo>
                  <a:pt x="34" y="47"/>
                </a:lnTo>
                <a:lnTo>
                  <a:pt x="34" y="40"/>
                </a:lnTo>
                <a:lnTo>
                  <a:pt x="34" y="38"/>
                </a:lnTo>
                <a:lnTo>
                  <a:pt x="34" y="36"/>
                </a:lnTo>
                <a:lnTo>
                  <a:pt x="34" y="36"/>
                </a:lnTo>
                <a:lnTo>
                  <a:pt x="32" y="34"/>
                </a:lnTo>
                <a:lnTo>
                  <a:pt x="32" y="30"/>
                </a:lnTo>
                <a:lnTo>
                  <a:pt x="32" y="26"/>
                </a:lnTo>
                <a:lnTo>
                  <a:pt x="28" y="19"/>
                </a:lnTo>
                <a:lnTo>
                  <a:pt x="22" y="13"/>
                </a:lnTo>
                <a:lnTo>
                  <a:pt x="18" y="9"/>
                </a:lnTo>
                <a:lnTo>
                  <a:pt x="11" y="2"/>
                </a:lnTo>
                <a:lnTo>
                  <a:pt x="9" y="0"/>
                </a:lnTo>
                <a:lnTo>
                  <a:pt x="9" y="0"/>
                </a:lnTo>
                <a:lnTo>
                  <a:pt x="9" y="0"/>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36" name="Freeform 334"/>
          <p:cNvSpPr>
            <a:spLocks/>
          </p:cNvSpPr>
          <p:nvPr userDrawn="1"/>
        </p:nvSpPr>
        <p:spPr bwMode="auto">
          <a:xfrm>
            <a:off x="3931710" y="3625263"/>
            <a:ext cx="242263" cy="540528"/>
          </a:xfrm>
          <a:custGeom>
            <a:avLst/>
            <a:gdLst>
              <a:gd name="T0" fmla="*/ 7 w 119"/>
              <a:gd name="T1" fmla="*/ 123 h 312"/>
              <a:gd name="T2" fmla="*/ 13 w 119"/>
              <a:gd name="T3" fmla="*/ 112 h 312"/>
              <a:gd name="T4" fmla="*/ 21 w 119"/>
              <a:gd name="T5" fmla="*/ 93 h 312"/>
              <a:gd name="T6" fmla="*/ 26 w 119"/>
              <a:gd name="T7" fmla="*/ 79 h 312"/>
              <a:gd name="T8" fmla="*/ 32 w 119"/>
              <a:gd name="T9" fmla="*/ 62 h 312"/>
              <a:gd name="T10" fmla="*/ 40 w 119"/>
              <a:gd name="T11" fmla="*/ 47 h 312"/>
              <a:gd name="T12" fmla="*/ 59 w 119"/>
              <a:gd name="T13" fmla="*/ 21 h 312"/>
              <a:gd name="T14" fmla="*/ 64 w 119"/>
              <a:gd name="T15" fmla="*/ 17 h 312"/>
              <a:gd name="T16" fmla="*/ 68 w 119"/>
              <a:gd name="T17" fmla="*/ 6 h 312"/>
              <a:gd name="T18" fmla="*/ 81 w 119"/>
              <a:gd name="T19" fmla="*/ 9 h 312"/>
              <a:gd name="T20" fmla="*/ 89 w 119"/>
              <a:gd name="T21" fmla="*/ 19 h 312"/>
              <a:gd name="T22" fmla="*/ 76 w 119"/>
              <a:gd name="T23" fmla="*/ 59 h 312"/>
              <a:gd name="T24" fmla="*/ 87 w 119"/>
              <a:gd name="T25" fmla="*/ 78 h 312"/>
              <a:gd name="T26" fmla="*/ 87 w 119"/>
              <a:gd name="T27" fmla="*/ 87 h 312"/>
              <a:gd name="T28" fmla="*/ 94 w 119"/>
              <a:gd name="T29" fmla="*/ 110 h 312"/>
              <a:gd name="T30" fmla="*/ 111 w 119"/>
              <a:gd name="T31" fmla="*/ 119 h 312"/>
              <a:gd name="T32" fmla="*/ 110 w 119"/>
              <a:gd name="T33" fmla="*/ 131 h 312"/>
              <a:gd name="T34" fmla="*/ 91 w 119"/>
              <a:gd name="T35" fmla="*/ 148 h 312"/>
              <a:gd name="T36" fmla="*/ 74 w 119"/>
              <a:gd name="T37" fmla="*/ 165 h 312"/>
              <a:gd name="T38" fmla="*/ 91 w 119"/>
              <a:gd name="T39" fmla="*/ 208 h 312"/>
              <a:gd name="T40" fmla="*/ 81 w 119"/>
              <a:gd name="T41" fmla="*/ 225 h 312"/>
              <a:gd name="T42" fmla="*/ 98 w 119"/>
              <a:gd name="T43" fmla="*/ 269 h 312"/>
              <a:gd name="T44" fmla="*/ 85 w 119"/>
              <a:gd name="T45" fmla="*/ 303 h 312"/>
              <a:gd name="T46" fmla="*/ 85 w 119"/>
              <a:gd name="T47" fmla="*/ 297 h 312"/>
              <a:gd name="T48" fmla="*/ 85 w 119"/>
              <a:gd name="T49" fmla="*/ 289 h 312"/>
              <a:gd name="T50" fmla="*/ 83 w 119"/>
              <a:gd name="T51" fmla="*/ 278 h 312"/>
              <a:gd name="T52" fmla="*/ 85 w 119"/>
              <a:gd name="T53" fmla="*/ 276 h 312"/>
              <a:gd name="T54" fmla="*/ 87 w 119"/>
              <a:gd name="T55" fmla="*/ 272 h 312"/>
              <a:gd name="T56" fmla="*/ 87 w 119"/>
              <a:gd name="T57" fmla="*/ 272 h 312"/>
              <a:gd name="T58" fmla="*/ 85 w 119"/>
              <a:gd name="T59" fmla="*/ 265 h 312"/>
              <a:gd name="T60" fmla="*/ 83 w 119"/>
              <a:gd name="T61" fmla="*/ 261 h 312"/>
              <a:gd name="T62" fmla="*/ 79 w 119"/>
              <a:gd name="T63" fmla="*/ 255 h 312"/>
              <a:gd name="T64" fmla="*/ 79 w 119"/>
              <a:gd name="T65" fmla="*/ 255 h 312"/>
              <a:gd name="T66" fmla="*/ 77 w 119"/>
              <a:gd name="T67" fmla="*/ 252 h 312"/>
              <a:gd name="T68" fmla="*/ 74 w 119"/>
              <a:gd name="T69" fmla="*/ 248 h 312"/>
              <a:gd name="T70" fmla="*/ 74 w 119"/>
              <a:gd name="T71" fmla="*/ 242 h 312"/>
              <a:gd name="T72" fmla="*/ 72 w 119"/>
              <a:gd name="T73" fmla="*/ 238 h 312"/>
              <a:gd name="T74" fmla="*/ 72 w 119"/>
              <a:gd name="T75" fmla="*/ 233 h 312"/>
              <a:gd name="T76" fmla="*/ 72 w 119"/>
              <a:gd name="T77" fmla="*/ 219 h 312"/>
              <a:gd name="T78" fmla="*/ 72 w 119"/>
              <a:gd name="T79" fmla="*/ 218 h 312"/>
              <a:gd name="T80" fmla="*/ 70 w 119"/>
              <a:gd name="T81" fmla="*/ 214 h 312"/>
              <a:gd name="T82" fmla="*/ 68 w 119"/>
              <a:gd name="T83" fmla="*/ 210 h 312"/>
              <a:gd name="T84" fmla="*/ 68 w 119"/>
              <a:gd name="T85" fmla="*/ 202 h 312"/>
              <a:gd name="T86" fmla="*/ 64 w 119"/>
              <a:gd name="T87" fmla="*/ 199 h 312"/>
              <a:gd name="T88" fmla="*/ 62 w 119"/>
              <a:gd name="T89" fmla="*/ 197 h 312"/>
              <a:gd name="T90" fmla="*/ 62 w 119"/>
              <a:gd name="T91" fmla="*/ 193 h 312"/>
              <a:gd name="T92" fmla="*/ 60 w 119"/>
              <a:gd name="T93" fmla="*/ 201 h 312"/>
              <a:gd name="T94" fmla="*/ 47 w 119"/>
              <a:gd name="T95" fmla="*/ 206 h 312"/>
              <a:gd name="T96" fmla="*/ 43 w 119"/>
              <a:gd name="T97" fmla="*/ 214 h 312"/>
              <a:gd name="T98" fmla="*/ 40 w 119"/>
              <a:gd name="T99" fmla="*/ 214 h 312"/>
              <a:gd name="T100" fmla="*/ 32 w 119"/>
              <a:gd name="T101" fmla="*/ 214 h 312"/>
              <a:gd name="T102" fmla="*/ 26 w 119"/>
              <a:gd name="T103" fmla="*/ 214 h 312"/>
              <a:gd name="T104" fmla="*/ 26 w 119"/>
              <a:gd name="T105" fmla="*/ 212 h 312"/>
              <a:gd name="T106" fmla="*/ 26 w 119"/>
              <a:gd name="T107" fmla="*/ 204 h 312"/>
              <a:gd name="T108" fmla="*/ 28 w 119"/>
              <a:gd name="T109" fmla="*/ 199 h 312"/>
              <a:gd name="T110" fmla="*/ 30 w 119"/>
              <a:gd name="T111" fmla="*/ 197 h 312"/>
              <a:gd name="T112" fmla="*/ 32 w 119"/>
              <a:gd name="T113" fmla="*/ 187 h 312"/>
              <a:gd name="T114" fmla="*/ 26 w 119"/>
              <a:gd name="T115" fmla="*/ 165 h 312"/>
              <a:gd name="T116" fmla="*/ 13 w 119"/>
              <a:gd name="T117" fmla="*/ 146 h 312"/>
              <a:gd name="T118" fmla="*/ 4 w 119"/>
              <a:gd name="T119" fmla="*/ 134 h 312"/>
              <a:gd name="T120" fmla="*/ 0 w 119"/>
              <a:gd name="T121" fmla="*/ 127 h 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19" h="312">
                <a:moveTo>
                  <a:pt x="0" y="127"/>
                </a:moveTo>
                <a:lnTo>
                  <a:pt x="7" y="123"/>
                </a:lnTo>
                <a:lnTo>
                  <a:pt x="7" y="112"/>
                </a:lnTo>
                <a:lnTo>
                  <a:pt x="13" y="112"/>
                </a:lnTo>
                <a:lnTo>
                  <a:pt x="15" y="98"/>
                </a:lnTo>
                <a:lnTo>
                  <a:pt x="21" y="93"/>
                </a:lnTo>
                <a:lnTo>
                  <a:pt x="15" y="85"/>
                </a:lnTo>
                <a:lnTo>
                  <a:pt x="26" y="79"/>
                </a:lnTo>
                <a:lnTo>
                  <a:pt x="32" y="72"/>
                </a:lnTo>
                <a:lnTo>
                  <a:pt x="32" y="62"/>
                </a:lnTo>
                <a:lnTo>
                  <a:pt x="36" y="59"/>
                </a:lnTo>
                <a:lnTo>
                  <a:pt x="40" y="47"/>
                </a:lnTo>
                <a:lnTo>
                  <a:pt x="41" y="36"/>
                </a:lnTo>
                <a:lnTo>
                  <a:pt x="59" y="21"/>
                </a:lnTo>
                <a:lnTo>
                  <a:pt x="64" y="28"/>
                </a:lnTo>
                <a:lnTo>
                  <a:pt x="64" y="17"/>
                </a:lnTo>
                <a:lnTo>
                  <a:pt x="70" y="17"/>
                </a:lnTo>
                <a:lnTo>
                  <a:pt x="68" y="6"/>
                </a:lnTo>
                <a:lnTo>
                  <a:pt x="74" y="0"/>
                </a:lnTo>
                <a:lnTo>
                  <a:pt x="81" y="9"/>
                </a:lnTo>
                <a:lnTo>
                  <a:pt x="83" y="17"/>
                </a:lnTo>
                <a:lnTo>
                  <a:pt x="89" y="19"/>
                </a:lnTo>
                <a:lnTo>
                  <a:pt x="89" y="45"/>
                </a:lnTo>
                <a:lnTo>
                  <a:pt x="76" y="59"/>
                </a:lnTo>
                <a:lnTo>
                  <a:pt x="74" y="78"/>
                </a:lnTo>
                <a:lnTo>
                  <a:pt x="87" y="78"/>
                </a:lnTo>
                <a:lnTo>
                  <a:pt x="87" y="87"/>
                </a:lnTo>
                <a:lnTo>
                  <a:pt x="87" y="87"/>
                </a:lnTo>
                <a:lnTo>
                  <a:pt x="94" y="97"/>
                </a:lnTo>
                <a:lnTo>
                  <a:pt x="94" y="110"/>
                </a:lnTo>
                <a:lnTo>
                  <a:pt x="106" y="114"/>
                </a:lnTo>
                <a:lnTo>
                  <a:pt x="111" y="119"/>
                </a:lnTo>
                <a:lnTo>
                  <a:pt x="119" y="119"/>
                </a:lnTo>
                <a:lnTo>
                  <a:pt x="110" y="131"/>
                </a:lnTo>
                <a:lnTo>
                  <a:pt x="108" y="138"/>
                </a:lnTo>
                <a:lnTo>
                  <a:pt x="91" y="148"/>
                </a:lnTo>
                <a:lnTo>
                  <a:pt x="79" y="151"/>
                </a:lnTo>
                <a:lnTo>
                  <a:pt x="74" y="165"/>
                </a:lnTo>
                <a:lnTo>
                  <a:pt x="72" y="178"/>
                </a:lnTo>
                <a:lnTo>
                  <a:pt x="91" y="208"/>
                </a:lnTo>
                <a:lnTo>
                  <a:pt x="87" y="225"/>
                </a:lnTo>
                <a:lnTo>
                  <a:pt x="81" y="225"/>
                </a:lnTo>
                <a:lnTo>
                  <a:pt x="89" y="233"/>
                </a:lnTo>
                <a:lnTo>
                  <a:pt x="98" y="269"/>
                </a:lnTo>
                <a:lnTo>
                  <a:pt x="91" y="295"/>
                </a:lnTo>
                <a:lnTo>
                  <a:pt x="85" y="303"/>
                </a:lnTo>
                <a:lnTo>
                  <a:pt x="85" y="312"/>
                </a:lnTo>
                <a:lnTo>
                  <a:pt x="85" y="297"/>
                </a:lnTo>
                <a:lnTo>
                  <a:pt x="85" y="289"/>
                </a:lnTo>
                <a:lnTo>
                  <a:pt x="85" y="289"/>
                </a:lnTo>
                <a:lnTo>
                  <a:pt x="83" y="278"/>
                </a:lnTo>
                <a:lnTo>
                  <a:pt x="83" y="278"/>
                </a:lnTo>
                <a:lnTo>
                  <a:pt x="83" y="278"/>
                </a:lnTo>
                <a:lnTo>
                  <a:pt x="85" y="276"/>
                </a:lnTo>
                <a:lnTo>
                  <a:pt x="87" y="274"/>
                </a:lnTo>
                <a:lnTo>
                  <a:pt x="87" y="272"/>
                </a:lnTo>
                <a:lnTo>
                  <a:pt x="87" y="272"/>
                </a:lnTo>
                <a:lnTo>
                  <a:pt x="87" y="272"/>
                </a:lnTo>
                <a:lnTo>
                  <a:pt x="85" y="269"/>
                </a:lnTo>
                <a:lnTo>
                  <a:pt x="85" y="265"/>
                </a:lnTo>
                <a:lnTo>
                  <a:pt x="83" y="263"/>
                </a:lnTo>
                <a:lnTo>
                  <a:pt x="83" y="261"/>
                </a:lnTo>
                <a:lnTo>
                  <a:pt x="83" y="261"/>
                </a:lnTo>
                <a:lnTo>
                  <a:pt x="79" y="255"/>
                </a:lnTo>
                <a:lnTo>
                  <a:pt x="79" y="255"/>
                </a:lnTo>
                <a:lnTo>
                  <a:pt x="79" y="255"/>
                </a:lnTo>
                <a:lnTo>
                  <a:pt x="79" y="252"/>
                </a:lnTo>
                <a:lnTo>
                  <a:pt x="77" y="252"/>
                </a:lnTo>
                <a:lnTo>
                  <a:pt x="77" y="252"/>
                </a:lnTo>
                <a:lnTo>
                  <a:pt x="74" y="248"/>
                </a:lnTo>
                <a:lnTo>
                  <a:pt x="74" y="242"/>
                </a:lnTo>
                <a:lnTo>
                  <a:pt x="74" y="242"/>
                </a:lnTo>
                <a:lnTo>
                  <a:pt x="74" y="238"/>
                </a:lnTo>
                <a:lnTo>
                  <a:pt x="72" y="238"/>
                </a:lnTo>
                <a:lnTo>
                  <a:pt x="72" y="235"/>
                </a:lnTo>
                <a:lnTo>
                  <a:pt x="72" y="233"/>
                </a:lnTo>
                <a:lnTo>
                  <a:pt x="72" y="233"/>
                </a:lnTo>
                <a:lnTo>
                  <a:pt x="72" y="219"/>
                </a:lnTo>
                <a:lnTo>
                  <a:pt x="72" y="219"/>
                </a:lnTo>
                <a:lnTo>
                  <a:pt x="72" y="218"/>
                </a:lnTo>
                <a:lnTo>
                  <a:pt x="72" y="216"/>
                </a:lnTo>
                <a:lnTo>
                  <a:pt x="70" y="214"/>
                </a:lnTo>
                <a:lnTo>
                  <a:pt x="70" y="214"/>
                </a:lnTo>
                <a:lnTo>
                  <a:pt x="68" y="210"/>
                </a:lnTo>
                <a:lnTo>
                  <a:pt x="68" y="206"/>
                </a:lnTo>
                <a:lnTo>
                  <a:pt x="68" y="202"/>
                </a:lnTo>
                <a:lnTo>
                  <a:pt x="68" y="202"/>
                </a:lnTo>
                <a:lnTo>
                  <a:pt x="64" y="199"/>
                </a:lnTo>
                <a:lnTo>
                  <a:pt x="64" y="199"/>
                </a:lnTo>
                <a:lnTo>
                  <a:pt x="62" y="197"/>
                </a:lnTo>
                <a:lnTo>
                  <a:pt x="62" y="193"/>
                </a:lnTo>
                <a:lnTo>
                  <a:pt x="62" y="193"/>
                </a:lnTo>
                <a:lnTo>
                  <a:pt x="60" y="193"/>
                </a:lnTo>
                <a:lnTo>
                  <a:pt x="60" y="201"/>
                </a:lnTo>
                <a:lnTo>
                  <a:pt x="51" y="206"/>
                </a:lnTo>
                <a:lnTo>
                  <a:pt x="47" y="206"/>
                </a:lnTo>
                <a:lnTo>
                  <a:pt x="43" y="214"/>
                </a:lnTo>
                <a:lnTo>
                  <a:pt x="43" y="214"/>
                </a:lnTo>
                <a:lnTo>
                  <a:pt x="40" y="214"/>
                </a:lnTo>
                <a:lnTo>
                  <a:pt x="40" y="214"/>
                </a:lnTo>
                <a:lnTo>
                  <a:pt x="32" y="214"/>
                </a:lnTo>
                <a:lnTo>
                  <a:pt x="32" y="214"/>
                </a:lnTo>
                <a:lnTo>
                  <a:pt x="28" y="214"/>
                </a:lnTo>
                <a:lnTo>
                  <a:pt x="26" y="214"/>
                </a:lnTo>
                <a:lnTo>
                  <a:pt x="26" y="214"/>
                </a:lnTo>
                <a:lnTo>
                  <a:pt x="26" y="212"/>
                </a:lnTo>
                <a:lnTo>
                  <a:pt x="26" y="212"/>
                </a:lnTo>
                <a:lnTo>
                  <a:pt x="26" y="204"/>
                </a:lnTo>
                <a:lnTo>
                  <a:pt x="26" y="201"/>
                </a:lnTo>
                <a:lnTo>
                  <a:pt x="28" y="199"/>
                </a:lnTo>
                <a:lnTo>
                  <a:pt x="28" y="199"/>
                </a:lnTo>
                <a:lnTo>
                  <a:pt x="30" y="197"/>
                </a:lnTo>
                <a:lnTo>
                  <a:pt x="32" y="193"/>
                </a:lnTo>
                <a:lnTo>
                  <a:pt x="32" y="187"/>
                </a:lnTo>
                <a:lnTo>
                  <a:pt x="32" y="182"/>
                </a:lnTo>
                <a:lnTo>
                  <a:pt x="26" y="165"/>
                </a:lnTo>
                <a:lnTo>
                  <a:pt x="21" y="153"/>
                </a:lnTo>
                <a:lnTo>
                  <a:pt x="13" y="146"/>
                </a:lnTo>
                <a:lnTo>
                  <a:pt x="7" y="138"/>
                </a:lnTo>
                <a:lnTo>
                  <a:pt x="4" y="134"/>
                </a:lnTo>
                <a:lnTo>
                  <a:pt x="0" y="127"/>
                </a:lnTo>
                <a:lnTo>
                  <a:pt x="0" y="127"/>
                </a:lnTo>
                <a:lnTo>
                  <a:pt x="0" y="127"/>
                </a:lnTo>
                <a:close/>
              </a:path>
            </a:pathLst>
          </a:custGeom>
          <a:solidFill>
            <a:schemeClr val="bg1">
              <a:lumMod val="85000"/>
            </a:schemeClr>
          </a:solidFill>
          <a:ln w="635" cap="rnd">
            <a:solidFill>
              <a:schemeClr val="bg1">
                <a:alpha val="17000"/>
              </a:schemeClr>
            </a:solidFill>
            <a:round/>
            <a:headEnd/>
            <a:tailEnd/>
          </a:ln>
        </p:spPr>
        <p:txBody>
          <a:bodyPr/>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37" name="Freeform 335"/>
          <p:cNvSpPr>
            <a:spLocks/>
          </p:cNvSpPr>
          <p:nvPr userDrawn="1"/>
        </p:nvSpPr>
        <p:spPr bwMode="auto">
          <a:xfrm>
            <a:off x="3931710" y="3625263"/>
            <a:ext cx="242263" cy="540528"/>
          </a:xfrm>
          <a:custGeom>
            <a:avLst/>
            <a:gdLst>
              <a:gd name="T0" fmla="*/ 7 w 119"/>
              <a:gd name="T1" fmla="*/ 123 h 312"/>
              <a:gd name="T2" fmla="*/ 13 w 119"/>
              <a:gd name="T3" fmla="*/ 112 h 312"/>
              <a:gd name="T4" fmla="*/ 21 w 119"/>
              <a:gd name="T5" fmla="*/ 93 h 312"/>
              <a:gd name="T6" fmla="*/ 26 w 119"/>
              <a:gd name="T7" fmla="*/ 79 h 312"/>
              <a:gd name="T8" fmla="*/ 32 w 119"/>
              <a:gd name="T9" fmla="*/ 62 h 312"/>
              <a:gd name="T10" fmla="*/ 40 w 119"/>
              <a:gd name="T11" fmla="*/ 47 h 312"/>
              <a:gd name="T12" fmla="*/ 59 w 119"/>
              <a:gd name="T13" fmla="*/ 21 h 312"/>
              <a:gd name="T14" fmla="*/ 64 w 119"/>
              <a:gd name="T15" fmla="*/ 17 h 312"/>
              <a:gd name="T16" fmla="*/ 68 w 119"/>
              <a:gd name="T17" fmla="*/ 6 h 312"/>
              <a:gd name="T18" fmla="*/ 81 w 119"/>
              <a:gd name="T19" fmla="*/ 9 h 312"/>
              <a:gd name="T20" fmla="*/ 89 w 119"/>
              <a:gd name="T21" fmla="*/ 19 h 312"/>
              <a:gd name="T22" fmla="*/ 76 w 119"/>
              <a:gd name="T23" fmla="*/ 59 h 312"/>
              <a:gd name="T24" fmla="*/ 87 w 119"/>
              <a:gd name="T25" fmla="*/ 78 h 312"/>
              <a:gd name="T26" fmla="*/ 87 w 119"/>
              <a:gd name="T27" fmla="*/ 87 h 312"/>
              <a:gd name="T28" fmla="*/ 94 w 119"/>
              <a:gd name="T29" fmla="*/ 110 h 312"/>
              <a:gd name="T30" fmla="*/ 111 w 119"/>
              <a:gd name="T31" fmla="*/ 119 h 312"/>
              <a:gd name="T32" fmla="*/ 110 w 119"/>
              <a:gd name="T33" fmla="*/ 131 h 312"/>
              <a:gd name="T34" fmla="*/ 91 w 119"/>
              <a:gd name="T35" fmla="*/ 148 h 312"/>
              <a:gd name="T36" fmla="*/ 74 w 119"/>
              <a:gd name="T37" fmla="*/ 165 h 312"/>
              <a:gd name="T38" fmla="*/ 91 w 119"/>
              <a:gd name="T39" fmla="*/ 208 h 312"/>
              <a:gd name="T40" fmla="*/ 81 w 119"/>
              <a:gd name="T41" fmla="*/ 225 h 312"/>
              <a:gd name="T42" fmla="*/ 98 w 119"/>
              <a:gd name="T43" fmla="*/ 269 h 312"/>
              <a:gd name="T44" fmla="*/ 85 w 119"/>
              <a:gd name="T45" fmla="*/ 303 h 312"/>
              <a:gd name="T46" fmla="*/ 85 w 119"/>
              <a:gd name="T47" fmla="*/ 297 h 312"/>
              <a:gd name="T48" fmla="*/ 85 w 119"/>
              <a:gd name="T49" fmla="*/ 289 h 312"/>
              <a:gd name="T50" fmla="*/ 83 w 119"/>
              <a:gd name="T51" fmla="*/ 278 h 312"/>
              <a:gd name="T52" fmla="*/ 85 w 119"/>
              <a:gd name="T53" fmla="*/ 276 h 312"/>
              <a:gd name="T54" fmla="*/ 87 w 119"/>
              <a:gd name="T55" fmla="*/ 272 h 312"/>
              <a:gd name="T56" fmla="*/ 87 w 119"/>
              <a:gd name="T57" fmla="*/ 272 h 312"/>
              <a:gd name="T58" fmla="*/ 85 w 119"/>
              <a:gd name="T59" fmla="*/ 265 h 312"/>
              <a:gd name="T60" fmla="*/ 83 w 119"/>
              <a:gd name="T61" fmla="*/ 261 h 312"/>
              <a:gd name="T62" fmla="*/ 79 w 119"/>
              <a:gd name="T63" fmla="*/ 255 h 312"/>
              <a:gd name="T64" fmla="*/ 79 w 119"/>
              <a:gd name="T65" fmla="*/ 255 h 312"/>
              <a:gd name="T66" fmla="*/ 77 w 119"/>
              <a:gd name="T67" fmla="*/ 252 h 312"/>
              <a:gd name="T68" fmla="*/ 74 w 119"/>
              <a:gd name="T69" fmla="*/ 248 h 312"/>
              <a:gd name="T70" fmla="*/ 74 w 119"/>
              <a:gd name="T71" fmla="*/ 242 h 312"/>
              <a:gd name="T72" fmla="*/ 72 w 119"/>
              <a:gd name="T73" fmla="*/ 238 h 312"/>
              <a:gd name="T74" fmla="*/ 72 w 119"/>
              <a:gd name="T75" fmla="*/ 233 h 312"/>
              <a:gd name="T76" fmla="*/ 72 w 119"/>
              <a:gd name="T77" fmla="*/ 219 h 312"/>
              <a:gd name="T78" fmla="*/ 72 w 119"/>
              <a:gd name="T79" fmla="*/ 218 h 312"/>
              <a:gd name="T80" fmla="*/ 70 w 119"/>
              <a:gd name="T81" fmla="*/ 214 h 312"/>
              <a:gd name="T82" fmla="*/ 68 w 119"/>
              <a:gd name="T83" fmla="*/ 210 h 312"/>
              <a:gd name="T84" fmla="*/ 68 w 119"/>
              <a:gd name="T85" fmla="*/ 202 h 312"/>
              <a:gd name="T86" fmla="*/ 64 w 119"/>
              <a:gd name="T87" fmla="*/ 199 h 312"/>
              <a:gd name="T88" fmla="*/ 62 w 119"/>
              <a:gd name="T89" fmla="*/ 197 h 312"/>
              <a:gd name="T90" fmla="*/ 62 w 119"/>
              <a:gd name="T91" fmla="*/ 193 h 312"/>
              <a:gd name="T92" fmla="*/ 60 w 119"/>
              <a:gd name="T93" fmla="*/ 201 h 312"/>
              <a:gd name="T94" fmla="*/ 47 w 119"/>
              <a:gd name="T95" fmla="*/ 206 h 312"/>
              <a:gd name="T96" fmla="*/ 43 w 119"/>
              <a:gd name="T97" fmla="*/ 214 h 312"/>
              <a:gd name="T98" fmla="*/ 40 w 119"/>
              <a:gd name="T99" fmla="*/ 214 h 312"/>
              <a:gd name="T100" fmla="*/ 32 w 119"/>
              <a:gd name="T101" fmla="*/ 214 h 312"/>
              <a:gd name="T102" fmla="*/ 26 w 119"/>
              <a:gd name="T103" fmla="*/ 214 h 312"/>
              <a:gd name="T104" fmla="*/ 26 w 119"/>
              <a:gd name="T105" fmla="*/ 212 h 312"/>
              <a:gd name="T106" fmla="*/ 26 w 119"/>
              <a:gd name="T107" fmla="*/ 204 h 312"/>
              <a:gd name="T108" fmla="*/ 28 w 119"/>
              <a:gd name="T109" fmla="*/ 199 h 312"/>
              <a:gd name="T110" fmla="*/ 30 w 119"/>
              <a:gd name="T111" fmla="*/ 197 h 312"/>
              <a:gd name="T112" fmla="*/ 32 w 119"/>
              <a:gd name="T113" fmla="*/ 187 h 312"/>
              <a:gd name="T114" fmla="*/ 26 w 119"/>
              <a:gd name="T115" fmla="*/ 165 h 312"/>
              <a:gd name="T116" fmla="*/ 13 w 119"/>
              <a:gd name="T117" fmla="*/ 146 h 312"/>
              <a:gd name="T118" fmla="*/ 4 w 119"/>
              <a:gd name="T119" fmla="*/ 134 h 312"/>
              <a:gd name="T120" fmla="*/ 0 w 119"/>
              <a:gd name="T121" fmla="*/ 127 h 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19" h="312">
                <a:moveTo>
                  <a:pt x="0" y="127"/>
                </a:moveTo>
                <a:lnTo>
                  <a:pt x="7" y="123"/>
                </a:lnTo>
                <a:lnTo>
                  <a:pt x="7" y="112"/>
                </a:lnTo>
                <a:lnTo>
                  <a:pt x="13" y="112"/>
                </a:lnTo>
                <a:lnTo>
                  <a:pt x="15" y="98"/>
                </a:lnTo>
                <a:lnTo>
                  <a:pt x="21" y="93"/>
                </a:lnTo>
                <a:lnTo>
                  <a:pt x="15" y="85"/>
                </a:lnTo>
                <a:lnTo>
                  <a:pt x="26" y="79"/>
                </a:lnTo>
                <a:lnTo>
                  <a:pt x="32" y="72"/>
                </a:lnTo>
                <a:lnTo>
                  <a:pt x="32" y="62"/>
                </a:lnTo>
                <a:lnTo>
                  <a:pt x="36" y="59"/>
                </a:lnTo>
                <a:lnTo>
                  <a:pt x="40" y="47"/>
                </a:lnTo>
                <a:lnTo>
                  <a:pt x="41" y="36"/>
                </a:lnTo>
                <a:lnTo>
                  <a:pt x="59" y="21"/>
                </a:lnTo>
                <a:lnTo>
                  <a:pt x="64" y="28"/>
                </a:lnTo>
                <a:lnTo>
                  <a:pt x="64" y="17"/>
                </a:lnTo>
                <a:lnTo>
                  <a:pt x="70" y="17"/>
                </a:lnTo>
                <a:lnTo>
                  <a:pt x="68" y="6"/>
                </a:lnTo>
                <a:lnTo>
                  <a:pt x="74" y="0"/>
                </a:lnTo>
                <a:lnTo>
                  <a:pt x="81" y="9"/>
                </a:lnTo>
                <a:lnTo>
                  <a:pt x="83" y="17"/>
                </a:lnTo>
                <a:lnTo>
                  <a:pt x="89" y="19"/>
                </a:lnTo>
                <a:lnTo>
                  <a:pt x="89" y="45"/>
                </a:lnTo>
                <a:lnTo>
                  <a:pt x="76" y="59"/>
                </a:lnTo>
                <a:lnTo>
                  <a:pt x="74" y="78"/>
                </a:lnTo>
                <a:lnTo>
                  <a:pt x="87" y="78"/>
                </a:lnTo>
                <a:lnTo>
                  <a:pt x="87" y="87"/>
                </a:lnTo>
                <a:lnTo>
                  <a:pt x="87" y="87"/>
                </a:lnTo>
                <a:lnTo>
                  <a:pt x="94" y="97"/>
                </a:lnTo>
                <a:lnTo>
                  <a:pt x="94" y="110"/>
                </a:lnTo>
                <a:lnTo>
                  <a:pt x="106" y="114"/>
                </a:lnTo>
                <a:lnTo>
                  <a:pt x="111" y="119"/>
                </a:lnTo>
                <a:lnTo>
                  <a:pt x="119" y="119"/>
                </a:lnTo>
                <a:lnTo>
                  <a:pt x="110" y="131"/>
                </a:lnTo>
                <a:lnTo>
                  <a:pt x="108" y="138"/>
                </a:lnTo>
                <a:lnTo>
                  <a:pt x="91" y="148"/>
                </a:lnTo>
                <a:lnTo>
                  <a:pt x="79" y="151"/>
                </a:lnTo>
                <a:lnTo>
                  <a:pt x="74" y="165"/>
                </a:lnTo>
                <a:lnTo>
                  <a:pt x="72" y="178"/>
                </a:lnTo>
                <a:lnTo>
                  <a:pt x="91" y="208"/>
                </a:lnTo>
                <a:lnTo>
                  <a:pt x="87" y="225"/>
                </a:lnTo>
                <a:lnTo>
                  <a:pt x="81" y="225"/>
                </a:lnTo>
                <a:lnTo>
                  <a:pt x="89" y="233"/>
                </a:lnTo>
                <a:lnTo>
                  <a:pt x="98" y="269"/>
                </a:lnTo>
                <a:lnTo>
                  <a:pt x="91" y="295"/>
                </a:lnTo>
                <a:lnTo>
                  <a:pt x="85" y="303"/>
                </a:lnTo>
                <a:lnTo>
                  <a:pt x="85" y="312"/>
                </a:lnTo>
                <a:lnTo>
                  <a:pt x="85" y="297"/>
                </a:lnTo>
                <a:lnTo>
                  <a:pt x="85" y="289"/>
                </a:lnTo>
                <a:lnTo>
                  <a:pt x="85" y="289"/>
                </a:lnTo>
                <a:lnTo>
                  <a:pt x="83" y="278"/>
                </a:lnTo>
                <a:lnTo>
                  <a:pt x="83" y="278"/>
                </a:lnTo>
                <a:lnTo>
                  <a:pt x="83" y="278"/>
                </a:lnTo>
                <a:lnTo>
                  <a:pt x="85" y="276"/>
                </a:lnTo>
                <a:lnTo>
                  <a:pt x="87" y="274"/>
                </a:lnTo>
                <a:lnTo>
                  <a:pt x="87" y="272"/>
                </a:lnTo>
                <a:lnTo>
                  <a:pt x="87" y="272"/>
                </a:lnTo>
                <a:lnTo>
                  <a:pt x="87" y="272"/>
                </a:lnTo>
                <a:lnTo>
                  <a:pt x="85" y="269"/>
                </a:lnTo>
                <a:lnTo>
                  <a:pt x="85" y="265"/>
                </a:lnTo>
                <a:lnTo>
                  <a:pt x="83" y="263"/>
                </a:lnTo>
                <a:lnTo>
                  <a:pt x="83" y="261"/>
                </a:lnTo>
                <a:lnTo>
                  <a:pt x="83" y="261"/>
                </a:lnTo>
                <a:lnTo>
                  <a:pt x="79" y="255"/>
                </a:lnTo>
                <a:lnTo>
                  <a:pt x="79" y="255"/>
                </a:lnTo>
                <a:lnTo>
                  <a:pt x="79" y="255"/>
                </a:lnTo>
                <a:lnTo>
                  <a:pt x="79" y="252"/>
                </a:lnTo>
                <a:lnTo>
                  <a:pt x="77" y="252"/>
                </a:lnTo>
                <a:lnTo>
                  <a:pt x="77" y="252"/>
                </a:lnTo>
                <a:lnTo>
                  <a:pt x="74" y="248"/>
                </a:lnTo>
                <a:lnTo>
                  <a:pt x="74" y="242"/>
                </a:lnTo>
                <a:lnTo>
                  <a:pt x="74" y="242"/>
                </a:lnTo>
                <a:lnTo>
                  <a:pt x="74" y="238"/>
                </a:lnTo>
                <a:lnTo>
                  <a:pt x="72" y="238"/>
                </a:lnTo>
                <a:lnTo>
                  <a:pt x="72" y="235"/>
                </a:lnTo>
                <a:lnTo>
                  <a:pt x="72" y="233"/>
                </a:lnTo>
                <a:lnTo>
                  <a:pt x="72" y="233"/>
                </a:lnTo>
                <a:lnTo>
                  <a:pt x="72" y="219"/>
                </a:lnTo>
                <a:lnTo>
                  <a:pt x="72" y="219"/>
                </a:lnTo>
                <a:lnTo>
                  <a:pt x="72" y="218"/>
                </a:lnTo>
                <a:lnTo>
                  <a:pt x="72" y="216"/>
                </a:lnTo>
                <a:lnTo>
                  <a:pt x="70" y="214"/>
                </a:lnTo>
                <a:lnTo>
                  <a:pt x="70" y="214"/>
                </a:lnTo>
                <a:lnTo>
                  <a:pt x="68" y="210"/>
                </a:lnTo>
                <a:lnTo>
                  <a:pt x="68" y="206"/>
                </a:lnTo>
                <a:lnTo>
                  <a:pt x="68" y="202"/>
                </a:lnTo>
                <a:lnTo>
                  <a:pt x="68" y="202"/>
                </a:lnTo>
                <a:lnTo>
                  <a:pt x="64" y="199"/>
                </a:lnTo>
                <a:lnTo>
                  <a:pt x="64" y="199"/>
                </a:lnTo>
                <a:lnTo>
                  <a:pt x="62" y="197"/>
                </a:lnTo>
                <a:lnTo>
                  <a:pt x="62" y="193"/>
                </a:lnTo>
                <a:lnTo>
                  <a:pt x="62" y="193"/>
                </a:lnTo>
                <a:lnTo>
                  <a:pt x="60" y="193"/>
                </a:lnTo>
                <a:lnTo>
                  <a:pt x="60" y="201"/>
                </a:lnTo>
                <a:lnTo>
                  <a:pt x="51" y="206"/>
                </a:lnTo>
                <a:lnTo>
                  <a:pt x="47" y="206"/>
                </a:lnTo>
                <a:lnTo>
                  <a:pt x="43" y="214"/>
                </a:lnTo>
                <a:lnTo>
                  <a:pt x="43" y="214"/>
                </a:lnTo>
                <a:lnTo>
                  <a:pt x="40" y="214"/>
                </a:lnTo>
                <a:lnTo>
                  <a:pt x="40" y="214"/>
                </a:lnTo>
                <a:lnTo>
                  <a:pt x="32" y="214"/>
                </a:lnTo>
                <a:lnTo>
                  <a:pt x="32" y="214"/>
                </a:lnTo>
                <a:lnTo>
                  <a:pt x="28" y="214"/>
                </a:lnTo>
                <a:lnTo>
                  <a:pt x="26" y="214"/>
                </a:lnTo>
                <a:lnTo>
                  <a:pt x="26" y="214"/>
                </a:lnTo>
                <a:lnTo>
                  <a:pt x="26" y="212"/>
                </a:lnTo>
                <a:lnTo>
                  <a:pt x="26" y="212"/>
                </a:lnTo>
                <a:lnTo>
                  <a:pt x="26" y="204"/>
                </a:lnTo>
                <a:lnTo>
                  <a:pt x="26" y="201"/>
                </a:lnTo>
                <a:lnTo>
                  <a:pt x="28" y="199"/>
                </a:lnTo>
                <a:lnTo>
                  <a:pt x="28" y="199"/>
                </a:lnTo>
                <a:lnTo>
                  <a:pt x="30" y="197"/>
                </a:lnTo>
                <a:lnTo>
                  <a:pt x="32" y="193"/>
                </a:lnTo>
                <a:lnTo>
                  <a:pt x="32" y="187"/>
                </a:lnTo>
                <a:lnTo>
                  <a:pt x="32" y="182"/>
                </a:lnTo>
                <a:lnTo>
                  <a:pt x="26" y="165"/>
                </a:lnTo>
                <a:lnTo>
                  <a:pt x="21" y="153"/>
                </a:lnTo>
                <a:lnTo>
                  <a:pt x="13" y="146"/>
                </a:lnTo>
                <a:lnTo>
                  <a:pt x="7" y="138"/>
                </a:lnTo>
                <a:lnTo>
                  <a:pt x="4" y="134"/>
                </a:lnTo>
                <a:lnTo>
                  <a:pt x="0" y="127"/>
                </a:lnTo>
                <a:lnTo>
                  <a:pt x="0" y="127"/>
                </a:lnTo>
                <a:lnTo>
                  <a:pt x="0" y="127"/>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38" name="Freeform 336"/>
          <p:cNvSpPr>
            <a:spLocks/>
          </p:cNvSpPr>
          <p:nvPr userDrawn="1"/>
        </p:nvSpPr>
        <p:spPr bwMode="auto">
          <a:xfrm>
            <a:off x="3850275" y="3625263"/>
            <a:ext cx="85504" cy="51975"/>
          </a:xfrm>
          <a:custGeom>
            <a:avLst/>
            <a:gdLst>
              <a:gd name="T0" fmla="*/ 0 w 42"/>
              <a:gd name="T1" fmla="*/ 11 h 30"/>
              <a:gd name="T2" fmla="*/ 0 w 42"/>
              <a:gd name="T3" fmla="*/ 21 h 30"/>
              <a:gd name="T4" fmla="*/ 6 w 42"/>
              <a:gd name="T5" fmla="*/ 30 h 30"/>
              <a:gd name="T6" fmla="*/ 15 w 42"/>
              <a:gd name="T7" fmla="*/ 28 h 30"/>
              <a:gd name="T8" fmla="*/ 27 w 42"/>
              <a:gd name="T9" fmla="*/ 28 h 30"/>
              <a:gd name="T10" fmla="*/ 42 w 42"/>
              <a:gd name="T11" fmla="*/ 28 h 30"/>
              <a:gd name="T12" fmla="*/ 42 w 42"/>
              <a:gd name="T13" fmla="*/ 17 h 30"/>
              <a:gd name="T14" fmla="*/ 42 w 42"/>
              <a:gd name="T15" fmla="*/ 13 h 30"/>
              <a:gd name="T16" fmla="*/ 34 w 42"/>
              <a:gd name="T17" fmla="*/ 11 h 30"/>
              <a:gd name="T18" fmla="*/ 21 w 42"/>
              <a:gd name="T19" fmla="*/ 8 h 30"/>
              <a:gd name="T20" fmla="*/ 21 w 42"/>
              <a:gd name="T21" fmla="*/ 0 h 30"/>
              <a:gd name="T22" fmla="*/ 12 w 42"/>
              <a:gd name="T23" fmla="*/ 0 h 30"/>
              <a:gd name="T24" fmla="*/ 0 w 42"/>
              <a:gd name="T25" fmla="*/ 11 h 30"/>
              <a:gd name="T26" fmla="*/ 0 w 42"/>
              <a:gd name="T27" fmla="*/ 11 h 30"/>
              <a:gd name="T28" fmla="*/ 0 w 42"/>
              <a:gd name="T29" fmla="*/ 11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2" h="30">
                <a:moveTo>
                  <a:pt x="0" y="11"/>
                </a:moveTo>
                <a:lnTo>
                  <a:pt x="0" y="21"/>
                </a:lnTo>
                <a:lnTo>
                  <a:pt x="6" y="30"/>
                </a:lnTo>
                <a:lnTo>
                  <a:pt x="15" y="28"/>
                </a:lnTo>
                <a:lnTo>
                  <a:pt x="27" y="28"/>
                </a:lnTo>
                <a:lnTo>
                  <a:pt x="42" y="28"/>
                </a:lnTo>
                <a:lnTo>
                  <a:pt x="42" y="17"/>
                </a:lnTo>
                <a:lnTo>
                  <a:pt x="42" y="13"/>
                </a:lnTo>
                <a:lnTo>
                  <a:pt x="34" y="11"/>
                </a:lnTo>
                <a:lnTo>
                  <a:pt x="21" y="8"/>
                </a:lnTo>
                <a:lnTo>
                  <a:pt x="21" y="0"/>
                </a:lnTo>
                <a:lnTo>
                  <a:pt x="12" y="0"/>
                </a:lnTo>
                <a:lnTo>
                  <a:pt x="0" y="11"/>
                </a:lnTo>
                <a:lnTo>
                  <a:pt x="0" y="11"/>
                </a:lnTo>
                <a:lnTo>
                  <a:pt x="0" y="11"/>
                </a:lnTo>
                <a:close/>
              </a:path>
            </a:pathLst>
          </a:custGeom>
          <a:solidFill>
            <a:schemeClr val="bg1">
              <a:lumMod val="85000"/>
            </a:schemeClr>
          </a:solidFill>
          <a:ln w="635" cap="rnd">
            <a:solidFill>
              <a:schemeClr val="bg1">
                <a:alpha val="17000"/>
              </a:schemeClr>
            </a:solidFill>
            <a:round/>
            <a:headEnd/>
            <a:tailEnd/>
          </a:ln>
        </p:spPr>
        <p:txBody>
          <a:bodyPr/>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39" name="Freeform 337"/>
          <p:cNvSpPr>
            <a:spLocks/>
          </p:cNvSpPr>
          <p:nvPr userDrawn="1"/>
        </p:nvSpPr>
        <p:spPr bwMode="auto">
          <a:xfrm>
            <a:off x="3850275" y="3625263"/>
            <a:ext cx="85504" cy="51975"/>
          </a:xfrm>
          <a:custGeom>
            <a:avLst/>
            <a:gdLst>
              <a:gd name="T0" fmla="*/ 0 w 42"/>
              <a:gd name="T1" fmla="*/ 11 h 30"/>
              <a:gd name="T2" fmla="*/ 0 w 42"/>
              <a:gd name="T3" fmla="*/ 21 h 30"/>
              <a:gd name="T4" fmla="*/ 6 w 42"/>
              <a:gd name="T5" fmla="*/ 30 h 30"/>
              <a:gd name="T6" fmla="*/ 15 w 42"/>
              <a:gd name="T7" fmla="*/ 28 h 30"/>
              <a:gd name="T8" fmla="*/ 27 w 42"/>
              <a:gd name="T9" fmla="*/ 28 h 30"/>
              <a:gd name="T10" fmla="*/ 42 w 42"/>
              <a:gd name="T11" fmla="*/ 28 h 30"/>
              <a:gd name="T12" fmla="*/ 42 w 42"/>
              <a:gd name="T13" fmla="*/ 17 h 30"/>
              <a:gd name="T14" fmla="*/ 42 w 42"/>
              <a:gd name="T15" fmla="*/ 13 h 30"/>
              <a:gd name="T16" fmla="*/ 34 w 42"/>
              <a:gd name="T17" fmla="*/ 11 h 30"/>
              <a:gd name="T18" fmla="*/ 21 w 42"/>
              <a:gd name="T19" fmla="*/ 8 h 30"/>
              <a:gd name="T20" fmla="*/ 21 w 42"/>
              <a:gd name="T21" fmla="*/ 0 h 30"/>
              <a:gd name="T22" fmla="*/ 12 w 42"/>
              <a:gd name="T23" fmla="*/ 0 h 30"/>
              <a:gd name="T24" fmla="*/ 0 w 42"/>
              <a:gd name="T25" fmla="*/ 11 h 30"/>
              <a:gd name="T26" fmla="*/ 0 w 42"/>
              <a:gd name="T27" fmla="*/ 11 h 30"/>
              <a:gd name="T28" fmla="*/ 0 w 42"/>
              <a:gd name="T29" fmla="*/ 11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2" h="30">
                <a:moveTo>
                  <a:pt x="0" y="11"/>
                </a:moveTo>
                <a:lnTo>
                  <a:pt x="0" y="21"/>
                </a:lnTo>
                <a:lnTo>
                  <a:pt x="6" y="30"/>
                </a:lnTo>
                <a:lnTo>
                  <a:pt x="15" y="28"/>
                </a:lnTo>
                <a:lnTo>
                  <a:pt x="27" y="28"/>
                </a:lnTo>
                <a:lnTo>
                  <a:pt x="42" y="28"/>
                </a:lnTo>
                <a:lnTo>
                  <a:pt x="42" y="17"/>
                </a:lnTo>
                <a:lnTo>
                  <a:pt x="42" y="13"/>
                </a:lnTo>
                <a:lnTo>
                  <a:pt x="34" y="11"/>
                </a:lnTo>
                <a:lnTo>
                  <a:pt x="21" y="8"/>
                </a:lnTo>
                <a:lnTo>
                  <a:pt x="21" y="0"/>
                </a:lnTo>
                <a:lnTo>
                  <a:pt x="12" y="0"/>
                </a:lnTo>
                <a:lnTo>
                  <a:pt x="0" y="11"/>
                </a:lnTo>
                <a:lnTo>
                  <a:pt x="0" y="11"/>
                </a:lnTo>
                <a:lnTo>
                  <a:pt x="0" y="11"/>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40" name="Freeform 338"/>
          <p:cNvSpPr>
            <a:spLocks/>
          </p:cNvSpPr>
          <p:nvPr userDrawn="1"/>
        </p:nvSpPr>
        <p:spPr bwMode="auto">
          <a:xfrm>
            <a:off x="4078287" y="3864343"/>
            <a:ext cx="230048" cy="419256"/>
          </a:xfrm>
          <a:custGeom>
            <a:avLst/>
            <a:gdLst>
              <a:gd name="T0" fmla="*/ 13 w 113"/>
              <a:gd name="T1" fmla="*/ 165 h 242"/>
              <a:gd name="T2" fmla="*/ 26 w 113"/>
              <a:gd name="T3" fmla="*/ 133 h 242"/>
              <a:gd name="T4" fmla="*/ 9 w 113"/>
              <a:gd name="T5" fmla="*/ 87 h 242"/>
              <a:gd name="T6" fmla="*/ 19 w 113"/>
              <a:gd name="T7" fmla="*/ 70 h 242"/>
              <a:gd name="T8" fmla="*/ 2 w 113"/>
              <a:gd name="T9" fmla="*/ 28 h 242"/>
              <a:gd name="T10" fmla="*/ 19 w 113"/>
              <a:gd name="T11" fmla="*/ 10 h 242"/>
              <a:gd name="T12" fmla="*/ 41 w 113"/>
              <a:gd name="T13" fmla="*/ 8 h 242"/>
              <a:gd name="T14" fmla="*/ 47 w 113"/>
              <a:gd name="T15" fmla="*/ 17 h 242"/>
              <a:gd name="T16" fmla="*/ 47 w 113"/>
              <a:gd name="T17" fmla="*/ 53 h 242"/>
              <a:gd name="T18" fmla="*/ 75 w 113"/>
              <a:gd name="T19" fmla="*/ 44 h 242"/>
              <a:gd name="T20" fmla="*/ 91 w 113"/>
              <a:gd name="T21" fmla="*/ 40 h 242"/>
              <a:gd name="T22" fmla="*/ 102 w 113"/>
              <a:gd name="T23" fmla="*/ 70 h 242"/>
              <a:gd name="T24" fmla="*/ 113 w 113"/>
              <a:gd name="T25" fmla="*/ 106 h 242"/>
              <a:gd name="T26" fmla="*/ 77 w 113"/>
              <a:gd name="T27" fmla="*/ 102 h 242"/>
              <a:gd name="T28" fmla="*/ 73 w 113"/>
              <a:gd name="T29" fmla="*/ 144 h 242"/>
              <a:gd name="T30" fmla="*/ 72 w 113"/>
              <a:gd name="T31" fmla="*/ 146 h 242"/>
              <a:gd name="T32" fmla="*/ 66 w 113"/>
              <a:gd name="T33" fmla="*/ 144 h 242"/>
              <a:gd name="T34" fmla="*/ 60 w 113"/>
              <a:gd name="T35" fmla="*/ 138 h 242"/>
              <a:gd name="T36" fmla="*/ 53 w 113"/>
              <a:gd name="T37" fmla="*/ 129 h 242"/>
              <a:gd name="T38" fmla="*/ 47 w 113"/>
              <a:gd name="T39" fmla="*/ 121 h 242"/>
              <a:gd name="T40" fmla="*/ 34 w 113"/>
              <a:gd name="T41" fmla="*/ 119 h 242"/>
              <a:gd name="T42" fmla="*/ 30 w 113"/>
              <a:gd name="T43" fmla="*/ 142 h 242"/>
              <a:gd name="T44" fmla="*/ 22 w 113"/>
              <a:gd name="T45" fmla="*/ 176 h 242"/>
              <a:gd name="T46" fmla="*/ 22 w 113"/>
              <a:gd name="T47" fmla="*/ 180 h 242"/>
              <a:gd name="T48" fmla="*/ 22 w 113"/>
              <a:gd name="T49" fmla="*/ 184 h 242"/>
              <a:gd name="T50" fmla="*/ 24 w 113"/>
              <a:gd name="T51" fmla="*/ 185 h 242"/>
              <a:gd name="T52" fmla="*/ 30 w 113"/>
              <a:gd name="T53" fmla="*/ 185 h 242"/>
              <a:gd name="T54" fmla="*/ 38 w 113"/>
              <a:gd name="T55" fmla="*/ 201 h 242"/>
              <a:gd name="T56" fmla="*/ 38 w 113"/>
              <a:gd name="T57" fmla="*/ 208 h 242"/>
              <a:gd name="T58" fmla="*/ 38 w 113"/>
              <a:gd name="T59" fmla="*/ 212 h 242"/>
              <a:gd name="T60" fmla="*/ 41 w 113"/>
              <a:gd name="T61" fmla="*/ 218 h 242"/>
              <a:gd name="T62" fmla="*/ 49 w 113"/>
              <a:gd name="T63" fmla="*/ 223 h 242"/>
              <a:gd name="T64" fmla="*/ 60 w 113"/>
              <a:gd name="T65" fmla="*/ 235 h 242"/>
              <a:gd name="T66" fmla="*/ 51 w 113"/>
              <a:gd name="T67" fmla="*/ 240 h 242"/>
              <a:gd name="T68" fmla="*/ 38 w 113"/>
              <a:gd name="T69" fmla="*/ 233 h 242"/>
              <a:gd name="T70" fmla="*/ 34 w 113"/>
              <a:gd name="T71" fmla="*/ 225 h 242"/>
              <a:gd name="T72" fmla="*/ 28 w 113"/>
              <a:gd name="T73" fmla="*/ 221 h 242"/>
              <a:gd name="T74" fmla="*/ 24 w 113"/>
              <a:gd name="T75" fmla="*/ 220 h 242"/>
              <a:gd name="T76" fmla="*/ 13 w 113"/>
              <a:gd name="T77" fmla="*/ 206 h 242"/>
              <a:gd name="T78" fmla="*/ 11 w 113"/>
              <a:gd name="T79" fmla="*/ 204 h 242"/>
              <a:gd name="T80" fmla="*/ 9 w 113"/>
              <a:gd name="T81" fmla="*/ 197 h 242"/>
              <a:gd name="T82" fmla="*/ 9 w 113"/>
              <a:gd name="T83" fmla="*/ 195 h 242"/>
              <a:gd name="T84" fmla="*/ 11 w 113"/>
              <a:gd name="T85" fmla="*/ 191 h 242"/>
              <a:gd name="T86" fmla="*/ 13 w 113"/>
              <a:gd name="T87" fmla="*/ 174 h 242"/>
              <a:gd name="T88" fmla="*/ 13 w 113"/>
              <a:gd name="T89" fmla="*/ 174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13" h="242">
                <a:moveTo>
                  <a:pt x="13" y="174"/>
                </a:moveTo>
                <a:lnTo>
                  <a:pt x="13" y="165"/>
                </a:lnTo>
                <a:lnTo>
                  <a:pt x="21" y="157"/>
                </a:lnTo>
                <a:lnTo>
                  <a:pt x="26" y="133"/>
                </a:lnTo>
                <a:lnTo>
                  <a:pt x="17" y="95"/>
                </a:lnTo>
                <a:lnTo>
                  <a:pt x="9" y="87"/>
                </a:lnTo>
                <a:lnTo>
                  <a:pt x="15" y="87"/>
                </a:lnTo>
                <a:lnTo>
                  <a:pt x="19" y="70"/>
                </a:lnTo>
                <a:lnTo>
                  <a:pt x="0" y="40"/>
                </a:lnTo>
                <a:lnTo>
                  <a:pt x="2" y="28"/>
                </a:lnTo>
                <a:lnTo>
                  <a:pt x="7" y="15"/>
                </a:lnTo>
                <a:lnTo>
                  <a:pt x="19" y="10"/>
                </a:lnTo>
                <a:lnTo>
                  <a:pt x="36" y="0"/>
                </a:lnTo>
                <a:lnTo>
                  <a:pt x="41" y="8"/>
                </a:lnTo>
                <a:lnTo>
                  <a:pt x="41" y="17"/>
                </a:lnTo>
                <a:lnTo>
                  <a:pt x="47" y="17"/>
                </a:lnTo>
                <a:lnTo>
                  <a:pt x="53" y="17"/>
                </a:lnTo>
                <a:lnTo>
                  <a:pt x="47" y="53"/>
                </a:lnTo>
                <a:lnTo>
                  <a:pt x="64" y="44"/>
                </a:lnTo>
                <a:lnTo>
                  <a:pt x="75" y="44"/>
                </a:lnTo>
                <a:lnTo>
                  <a:pt x="81" y="36"/>
                </a:lnTo>
                <a:lnTo>
                  <a:pt x="91" y="40"/>
                </a:lnTo>
                <a:lnTo>
                  <a:pt x="104" y="53"/>
                </a:lnTo>
                <a:lnTo>
                  <a:pt x="102" y="70"/>
                </a:lnTo>
                <a:lnTo>
                  <a:pt x="113" y="83"/>
                </a:lnTo>
                <a:lnTo>
                  <a:pt x="113" y="106"/>
                </a:lnTo>
                <a:lnTo>
                  <a:pt x="91" y="106"/>
                </a:lnTo>
                <a:lnTo>
                  <a:pt x="77" y="102"/>
                </a:lnTo>
                <a:lnTo>
                  <a:pt x="68" y="119"/>
                </a:lnTo>
                <a:lnTo>
                  <a:pt x="73" y="144"/>
                </a:lnTo>
                <a:lnTo>
                  <a:pt x="73" y="144"/>
                </a:lnTo>
                <a:lnTo>
                  <a:pt x="72" y="146"/>
                </a:lnTo>
                <a:lnTo>
                  <a:pt x="70" y="146"/>
                </a:lnTo>
                <a:lnTo>
                  <a:pt x="66" y="144"/>
                </a:lnTo>
                <a:lnTo>
                  <a:pt x="66" y="144"/>
                </a:lnTo>
                <a:lnTo>
                  <a:pt x="60" y="138"/>
                </a:lnTo>
                <a:lnTo>
                  <a:pt x="56" y="134"/>
                </a:lnTo>
                <a:lnTo>
                  <a:pt x="53" y="129"/>
                </a:lnTo>
                <a:lnTo>
                  <a:pt x="47" y="129"/>
                </a:lnTo>
                <a:lnTo>
                  <a:pt x="47" y="121"/>
                </a:lnTo>
                <a:lnTo>
                  <a:pt x="43" y="117"/>
                </a:lnTo>
                <a:lnTo>
                  <a:pt x="34" y="119"/>
                </a:lnTo>
                <a:lnTo>
                  <a:pt x="38" y="133"/>
                </a:lnTo>
                <a:lnTo>
                  <a:pt x="30" y="142"/>
                </a:lnTo>
                <a:lnTo>
                  <a:pt x="24" y="155"/>
                </a:lnTo>
                <a:lnTo>
                  <a:pt x="22" y="176"/>
                </a:lnTo>
                <a:lnTo>
                  <a:pt x="22" y="176"/>
                </a:lnTo>
                <a:lnTo>
                  <a:pt x="22" y="180"/>
                </a:lnTo>
                <a:lnTo>
                  <a:pt x="22" y="182"/>
                </a:lnTo>
                <a:lnTo>
                  <a:pt x="22" y="184"/>
                </a:lnTo>
                <a:lnTo>
                  <a:pt x="22" y="184"/>
                </a:lnTo>
                <a:lnTo>
                  <a:pt x="24" y="185"/>
                </a:lnTo>
                <a:lnTo>
                  <a:pt x="28" y="185"/>
                </a:lnTo>
                <a:lnTo>
                  <a:pt x="30" y="185"/>
                </a:lnTo>
                <a:lnTo>
                  <a:pt x="38" y="201"/>
                </a:lnTo>
                <a:lnTo>
                  <a:pt x="38" y="201"/>
                </a:lnTo>
                <a:lnTo>
                  <a:pt x="36" y="206"/>
                </a:lnTo>
                <a:lnTo>
                  <a:pt x="38" y="208"/>
                </a:lnTo>
                <a:lnTo>
                  <a:pt x="38" y="212"/>
                </a:lnTo>
                <a:lnTo>
                  <a:pt x="38" y="212"/>
                </a:lnTo>
                <a:lnTo>
                  <a:pt x="41" y="216"/>
                </a:lnTo>
                <a:lnTo>
                  <a:pt x="41" y="218"/>
                </a:lnTo>
                <a:lnTo>
                  <a:pt x="41" y="221"/>
                </a:lnTo>
                <a:lnTo>
                  <a:pt x="49" y="223"/>
                </a:lnTo>
                <a:lnTo>
                  <a:pt x="58" y="229"/>
                </a:lnTo>
                <a:lnTo>
                  <a:pt x="60" y="235"/>
                </a:lnTo>
                <a:lnTo>
                  <a:pt x="58" y="242"/>
                </a:lnTo>
                <a:lnTo>
                  <a:pt x="51" y="240"/>
                </a:lnTo>
                <a:lnTo>
                  <a:pt x="51" y="240"/>
                </a:lnTo>
                <a:lnTo>
                  <a:pt x="38" y="233"/>
                </a:lnTo>
                <a:lnTo>
                  <a:pt x="38" y="233"/>
                </a:lnTo>
                <a:lnTo>
                  <a:pt x="34" y="225"/>
                </a:lnTo>
                <a:lnTo>
                  <a:pt x="30" y="223"/>
                </a:lnTo>
                <a:lnTo>
                  <a:pt x="28" y="221"/>
                </a:lnTo>
                <a:lnTo>
                  <a:pt x="28" y="221"/>
                </a:lnTo>
                <a:lnTo>
                  <a:pt x="24" y="220"/>
                </a:lnTo>
                <a:lnTo>
                  <a:pt x="21" y="214"/>
                </a:lnTo>
                <a:lnTo>
                  <a:pt x="13" y="206"/>
                </a:lnTo>
                <a:lnTo>
                  <a:pt x="13" y="206"/>
                </a:lnTo>
                <a:lnTo>
                  <a:pt x="11" y="204"/>
                </a:lnTo>
                <a:lnTo>
                  <a:pt x="9" y="201"/>
                </a:lnTo>
                <a:lnTo>
                  <a:pt x="9" y="197"/>
                </a:lnTo>
                <a:lnTo>
                  <a:pt x="9" y="197"/>
                </a:lnTo>
                <a:lnTo>
                  <a:pt x="9" y="195"/>
                </a:lnTo>
                <a:lnTo>
                  <a:pt x="11" y="193"/>
                </a:lnTo>
                <a:lnTo>
                  <a:pt x="11" y="191"/>
                </a:lnTo>
                <a:lnTo>
                  <a:pt x="11" y="182"/>
                </a:lnTo>
                <a:lnTo>
                  <a:pt x="13" y="174"/>
                </a:lnTo>
                <a:lnTo>
                  <a:pt x="13" y="174"/>
                </a:lnTo>
                <a:lnTo>
                  <a:pt x="13" y="174"/>
                </a:lnTo>
                <a:close/>
              </a:path>
            </a:pathLst>
          </a:custGeom>
          <a:solidFill>
            <a:schemeClr val="bg1">
              <a:lumMod val="85000"/>
            </a:schemeClr>
          </a:solidFill>
          <a:ln w="635" cap="rnd">
            <a:solidFill>
              <a:schemeClr val="bg1">
                <a:alpha val="17000"/>
              </a:schemeClr>
            </a:solidFill>
            <a:round/>
            <a:headEnd/>
            <a:tailEnd/>
          </a:ln>
        </p:spPr>
        <p:txBody>
          <a:bodyPr/>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41" name="Freeform 339"/>
          <p:cNvSpPr>
            <a:spLocks/>
          </p:cNvSpPr>
          <p:nvPr userDrawn="1"/>
        </p:nvSpPr>
        <p:spPr bwMode="auto">
          <a:xfrm>
            <a:off x="4078287" y="3864343"/>
            <a:ext cx="230048" cy="419256"/>
          </a:xfrm>
          <a:custGeom>
            <a:avLst/>
            <a:gdLst>
              <a:gd name="T0" fmla="*/ 13 w 113"/>
              <a:gd name="T1" fmla="*/ 165 h 242"/>
              <a:gd name="T2" fmla="*/ 26 w 113"/>
              <a:gd name="T3" fmla="*/ 133 h 242"/>
              <a:gd name="T4" fmla="*/ 9 w 113"/>
              <a:gd name="T5" fmla="*/ 87 h 242"/>
              <a:gd name="T6" fmla="*/ 19 w 113"/>
              <a:gd name="T7" fmla="*/ 70 h 242"/>
              <a:gd name="T8" fmla="*/ 2 w 113"/>
              <a:gd name="T9" fmla="*/ 28 h 242"/>
              <a:gd name="T10" fmla="*/ 19 w 113"/>
              <a:gd name="T11" fmla="*/ 10 h 242"/>
              <a:gd name="T12" fmla="*/ 41 w 113"/>
              <a:gd name="T13" fmla="*/ 8 h 242"/>
              <a:gd name="T14" fmla="*/ 47 w 113"/>
              <a:gd name="T15" fmla="*/ 17 h 242"/>
              <a:gd name="T16" fmla="*/ 47 w 113"/>
              <a:gd name="T17" fmla="*/ 53 h 242"/>
              <a:gd name="T18" fmla="*/ 75 w 113"/>
              <a:gd name="T19" fmla="*/ 44 h 242"/>
              <a:gd name="T20" fmla="*/ 91 w 113"/>
              <a:gd name="T21" fmla="*/ 40 h 242"/>
              <a:gd name="T22" fmla="*/ 102 w 113"/>
              <a:gd name="T23" fmla="*/ 70 h 242"/>
              <a:gd name="T24" fmla="*/ 113 w 113"/>
              <a:gd name="T25" fmla="*/ 106 h 242"/>
              <a:gd name="T26" fmla="*/ 77 w 113"/>
              <a:gd name="T27" fmla="*/ 102 h 242"/>
              <a:gd name="T28" fmla="*/ 73 w 113"/>
              <a:gd name="T29" fmla="*/ 144 h 242"/>
              <a:gd name="T30" fmla="*/ 72 w 113"/>
              <a:gd name="T31" fmla="*/ 146 h 242"/>
              <a:gd name="T32" fmla="*/ 66 w 113"/>
              <a:gd name="T33" fmla="*/ 144 h 242"/>
              <a:gd name="T34" fmla="*/ 60 w 113"/>
              <a:gd name="T35" fmla="*/ 138 h 242"/>
              <a:gd name="T36" fmla="*/ 53 w 113"/>
              <a:gd name="T37" fmla="*/ 129 h 242"/>
              <a:gd name="T38" fmla="*/ 47 w 113"/>
              <a:gd name="T39" fmla="*/ 121 h 242"/>
              <a:gd name="T40" fmla="*/ 34 w 113"/>
              <a:gd name="T41" fmla="*/ 119 h 242"/>
              <a:gd name="T42" fmla="*/ 30 w 113"/>
              <a:gd name="T43" fmla="*/ 142 h 242"/>
              <a:gd name="T44" fmla="*/ 22 w 113"/>
              <a:gd name="T45" fmla="*/ 176 h 242"/>
              <a:gd name="T46" fmla="*/ 22 w 113"/>
              <a:gd name="T47" fmla="*/ 180 h 242"/>
              <a:gd name="T48" fmla="*/ 22 w 113"/>
              <a:gd name="T49" fmla="*/ 184 h 242"/>
              <a:gd name="T50" fmla="*/ 24 w 113"/>
              <a:gd name="T51" fmla="*/ 185 h 242"/>
              <a:gd name="T52" fmla="*/ 30 w 113"/>
              <a:gd name="T53" fmla="*/ 185 h 242"/>
              <a:gd name="T54" fmla="*/ 38 w 113"/>
              <a:gd name="T55" fmla="*/ 201 h 242"/>
              <a:gd name="T56" fmla="*/ 38 w 113"/>
              <a:gd name="T57" fmla="*/ 208 h 242"/>
              <a:gd name="T58" fmla="*/ 38 w 113"/>
              <a:gd name="T59" fmla="*/ 212 h 242"/>
              <a:gd name="T60" fmla="*/ 41 w 113"/>
              <a:gd name="T61" fmla="*/ 218 h 242"/>
              <a:gd name="T62" fmla="*/ 49 w 113"/>
              <a:gd name="T63" fmla="*/ 223 h 242"/>
              <a:gd name="T64" fmla="*/ 60 w 113"/>
              <a:gd name="T65" fmla="*/ 235 h 242"/>
              <a:gd name="T66" fmla="*/ 51 w 113"/>
              <a:gd name="T67" fmla="*/ 240 h 242"/>
              <a:gd name="T68" fmla="*/ 38 w 113"/>
              <a:gd name="T69" fmla="*/ 233 h 242"/>
              <a:gd name="T70" fmla="*/ 34 w 113"/>
              <a:gd name="T71" fmla="*/ 225 h 242"/>
              <a:gd name="T72" fmla="*/ 28 w 113"/>
              <a:gd name="T73" fmla="*/ 221 h 242"/>
              <a:gd name="T74" fmla="*/ 24 w 113"/>
              <a:gd name="T75" fmla="*/ 220 h 242"/>
              <a:gd name="T76" fmla="*/ 13 w 113"/>
              <a:gd name="T77" fmla="*/ 206 h 242"/>
              <a:gd name="T78" fmla="*/ 11 w 113"/>
              <a:gd name="T79" fmla="*/ 204 h 242"/>
              <a:gd name="T80" fmla="*/ 9 w 113"/>
              <a:gd name="T81" fmla="*/ 197 h 242"/>
              <a:gd name="T82" fmla="*/ 9 w 113"/>
              <a:gd name="T83" fmla="*/ 195 h 242"/>
              <a:gd name="T84" fmla="*/ 11 w 113"/>
              <a:gd name="T85" fmla="*/ 191 h 242"/>
              <a:gd name="T86" fmla="*/ 13 w 113"/>
              <a:gd name="T87" fmla="*/ 174 h 242"/>
              <a:gd name="T88" fmla="*/ 13 w 113"/>
              <a:gd name="T89" fmla="*/ 174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13" h="242">
                <a:moveTo>
                  <a:pt x="13" y="174"/>
                </a:moveTo>
                <a:lnTo>
                  <a:pt x="13" y="165"/>
                </a:lnTo>
                <a:lnTo>
                  <a:pt x="21" y="157"/>
                </a:lnTo>
                <a:lnTo>
                  <a:pt x="26" y="133"/>
                </a:lnTo>
                <a:lnTo>
                  <a:pt x="17" y="95"/>
                </a:lnTo>
                <a:lnTo>
                  <a:pt x="9" y="87"/>
                </a:lnTo>
                <a:lnTo>
                  <a:pt x="15" y="87"/>
                </a:lnTo>
                <a:lnTo>
                  <a:pt x="19" y="70"/>
                </a:lnTo>
                <a:lnTo>
                  <a:pt x="0" y="40"/>
                </a:lnTo>
                <a:lnTo>
                  <a:pt x="2" y="28"/>
                </a:lnTo>
                <a:lnTo>
                  <a:pt x="7" y="15"/>
                </a:lnTo>
                <a:lnTo>
                  <a:pt x="19" y="10"/>
                </a:lnTo>
                <a:lnTo>
                  <a:pt x="36" y="0"/>
                </a:lnTo>
                <a:lnTo>
                  <a:pt x="41" y="8"/>
                </a:lnTo>
                <a:lnTo>
                  <a:pt x="41" y="17"/>
                </a:lnTo>
                <a:lnTo>
                  <a:pt x="47" y="17"/>
                </a:lnTo>
                <a:lnTo>
                  <a:pt x="53" y="17"/>
                </a:lnTo>
                <a:lnTo>
                  <a:pt x="47" y="53"/>
                </a:lnTo>
                <a:lnTo>
                  <a:pt x="64" y="44"/>
                </a:lnTo>
                <a:lnTo>
                  <a:pt x="75" y="44"/>
                </a:lnTo>
                <a:lnTo>
                  <a:pt x="81" y="36"/>
                </a:lnTo>
                <a:lnTo>
                  <a:pt x="91" y="40"/>
                </a:lnTo>
                <a:lnTo>
                  <a:pt x="104" y="53"/>
                </a:lnTo>
                <a:lnTo>
                  <a:pt x="102" y="70"/>
                </a:lnTo>
                <a:lnTo>
                  <a:pt x="113" y="83"/>
                </a:lnTo>
                <a:lnTo>
                  <a:pt x="113" y="106"/>
                </a:lnTo>
                <a:lnTo>
                  <a:pt x="91" y="106"/>
                </a:lnTo>
                <a:lnTo>
                  <a:pt x="77" y="102"/>
                </a:lnTo>
                <a:lnTo>
                  <a:pt x="68" y="119"/>
                </a:lnTo>
                <a:lnTo>
                  <a:pt x="73" y="144"/>
                </a:lnTo>
                <a:lnTo>
                  <a:pt x="73" y="144"/>
                </a:lnTo>
                <a:lnTo>
                  <a:pt x="72" y="146"/>
                </a:lnTo>
                <a:lnTo>
                  <a:pt x="70" y="146"/>
                </a:lnTo>
                <a:lnTo>
                  <a:pt x="66" y="144"/>
                </a:lnTo>
                <a:lnTo>
                  <a:pt x="66" y="144"/>
                </a:lnTo>
                <a:lnTo>
                  <a:pt x="60" y="138"/>
                </a:lnTo>
                <a:lnTo>
                  <a:pt x="56" y="134"/>
                </a:lnTo>
                <a:lnTo>
                  <a:pt x="53" y="129"/>
                </a:lnTo>
                <a:lnTo>
                  <a:pt x="47" y="129"/>
                </a:lnTo>
                <a:lnTo>
                  <a:pt x="47" y="121"/>
                </a:lnTo>
                <a:lnTo>
                  <a:pt x="43" y="117"/>
                </a:lnTo>
                <a:lnTo>
                  <a:pt x="34" y="119"/>
                </a:lnTo>
                <a:lnTo>
                  <a:pt x="38" y="133"/>
                </a:lnTo>
                <a:lnTo>
                  <a:pt x="30" y="142"/>
                </a:lnTo>
                <a:lnTo>
                  <a:pt x="24" y="155"/>
                </a:lnTo>
                <a:lnTo>
                  <a:pt x="22" y="176"/>
                </a:lnTo>
                <a:lnTo>
                  <a:pt x="22" y="176"/>
                </a:lnTo>
                <a:lnTo>
                  <a:pt x="22" y="180"/>
                </a:lnTo>
                <a:lnTo>
                  <a:pt x="22" y="182"/>
                </a:lnTo>
                <a:lnTo>
                  <a:pt x="22" y="184"/>
                </a:lnTo>
                <a:lnTo>
                  <a:pt x="22" y="184"/>
                </a:lnTo>
                <a:lnTo>
                  <a:pt x="24" y="185"/>
                </a:lnTo>
                <a:lnTo>
                  <a:pt x="28" y="185"/>
                </a:lnTo>
                <a:lnTo>
                  <a:pt x="30" y="185"/>
                </a:lnTo>
                <a:lnTo>
                  <a:pt x="38" y="201"/>
                </a:lnTo>
                <a:lnTo>
                  <a:pt x="38" y="201"/>
                </a:lnTo>
                <a:lnTo>
                  <a:pt x="36" y="206"/>
                </a:lnTo>
                <a:lnTo>
                  <a:pt x="38" y="208"/>
                </a:lnTo>
                <a:lnTo>
                  <a:pt x="38" y="212"/>
                </a:lnTo>
                <a:lnTo>
                  <a:pt x="38" y="212"/>
                </a:lnTo>
                <a:lnTo>
                  <a:pt x="41" y="216"/>
                </a:lnTo>
                <a:lnTo>
                  <a:pt x="41" y="218"/>
                </a:lnTo>
                <a:lnTo>
                  <a:pt x="41" y="221"/>
                </a:lnTo>
                <a:lnTo>
                  <a:pt x="49" y="223"/>
                </a:lnTo>
                <a:lnTo>
                  <a:pt x="58" y="229"/>
                </a:lnTo>
                <a:lnTo>
                  <a:pt x="60" y="235"/>
                </a:lnTo>
                <a:lnTo>
                  <a:pt x="58" y="242"/>
                </a:lnTo>
                <a:lnTo>
                  <a:pt x="51" y="240"/>
                </a:lnTo>
                <a:lnTo>
                  <a:pt x="51" y="240"/>
                </a:lnTo>
                <a:lnTo>
                  <a:pt x="38" y="233"/>
                </a:lnTo>
                <a:lnTo>
                  <a:pt x="38" y="233"/>
                </a:lnTo>
                <a:lnTo>
                  <a:pt x="34" y="225"/>
                </a:lnTo>
                <a:lnTo>
                  <a:pt x="30" y="223"/>
                </a:lnTo>
                <a:lnTo>
                  <a:pt x="28" y="221"/>
                </a:lnTo>
                <a:lnTo>
                  <a:pt x="28" y="221"/>
                </a:lnTo>
                <a:lnTo>
                  <a:pt x="24" y="220"/>
                </a:lnTo>
                <a:lnTo>
                  <a:pt x="21" y="214"/>
                </a:lnTo>
                <a:lnTo>
                  <a:pt x="13" y="206"/>
                </a:lnTo>
                <a:lnTo>
                  <a:pt x="13" y="206"/>
                </a:lnTo>
                <a:lnTo>
                  <a:pt x="11" y="204"/>
                </a:lnTo>
                <a:lnTo>
                  <a:pt x="9" y="201"/>
                </a:lnTo>
                <a:lnTo>
                  <a:pt x="9" y="197"/>
                </a:lnTo>
                <a:lnTo>
                  <a:pt x="9" y="197"/>
                </a:lnTo>
                <a:lnTo>
                  <a:pt x="9" y="195"/>
                </a:lnTo>
                <a:lnTo>
                  <a:pt x="11" y="193"/>
                </a:lnTo>
                <a:lnTo>
                  <a:pt x="11" y="191"/>
                </a:lnTo>
                <a:lnTo>
                  <a:pt x="11" y="182"/>
                </a:lnTo>
                <a:lnTo>
                  <a:pt x="13" y="174"/>
                </a:lnTo>
                <a:lnTo>
                  <a:pt x="13" y="174"/>
                </a:lnTo>
                <a:lnTo>
                  <a:pt x="13" y="174"/>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42" name="Freeform 340"/>
          <p:cNvSpPr>
            <a:spLocks/>
          </p:cNvSpPr>
          <p:nvPr userDrawn="1"/>
        </p:nvSpPr>
        <p:spPr bwMode="auto">
          <a:xfrm>
            <a:off x="4212651" y="3782919"/>
            <a:ext cx="207655" cy="422720"/>
          </a:xfrm>
          <a:custGeom>
            <a:avLst/>
            <a:gdLst>
              <a:gd name="T0" fmla="*/ 45 w 102"/>
              <a:gd name="T1" fmla="*/ 210 h 244"/>
              <a:gd name="T2" fmla="*/ 51 w 102"/>
              <a:gd name="T3" fmla="*/ 208 h 244"/>
              <a:gd name="T4" fmla="*/ 53 w 102"/>
              <a:gd name="T5" fmla="*/ 195 h 244"/>
              <a:gd name="T6" fmla="*/ 74 w 102"/>
              <a:gd name="T7" fmla="*/ 181 h 244"/>
              <a:gd name="T8" fmla="*/ 79 w 102"/>
              <a:gd name="T9" fmla="*/ 176 h 244"/>
              <a:gd name="T10" fmla="*/ 79 w 102"/>
              <a:gd name="T11" fmla="*/ 164 h 244"/>
              <a:gd name="T12" fmla="*/ 77 w 102"/>
              <a:gd name="T13" fmla="*/ 142 h 244"/>
              <a:gd name="T14" fmla="*/ 72 w 102"/>
              <a:gd name="T15" fmla="*/ 130 h 244"/>
              <a:gd name="T16" fmla="*/ 68 w 102"/>
              <a:gd name="T17" fmla="*/ 113 h 244"/>
              <a:gd name="T18" fmla="*/ 26 w 102"/>
              <a:gd name="T19" fmla="*/ 66 h 244"/>
              <a:gd name="T20" fmla="*/ 36 w 102"/>
              <a:gd name="T21" fmla="*/ 60 h 244"/>
              <a:gd name="T22" fmla="*/ 32 w 102"/>
              <a:gd name="T23" fmla="*/ 45 h 244"/>
              <a:gd name="T24" fmla="*/ 17 w 102"/>
              <a:gd name="T25" fmla="*/ 47 h 244"/>
              <a:gd name="T26" fmla="*/ 9 w 102"/>
              <a:gd name="T27" fmla="*/ 26 h 244"/>
              <a:gd name="T28" fmla="*/ 6 w 102"/>
              <a:gd name="T29" fmla="*/ 7 h 244"/>
              <a:gd name="T30" fmla="*/ 42 w 102"/>
              <a:gd name="T31" fmla="*/ 0 h 244"/>
              <a:gd name="T32" fmla="*/ 66 w 102"/>
              <a:gd name="T33" fmla="*/ 6 h 244"/>
              <a:gd name="T34" fmla="*/ 72 w 102"/>
              <a:gd name="T35" fmla="*/ 26 h 244"/>
              <a:gd name="T36" fmla="*/ 85 w 102"/>
              <a:gd name="T37" fmla="*/ 26 h 244"/>
              <a:gd name="T38" fmla="*/ 81 w 102"/>
              <a:gd name="T39" fmla="*/ 30 h 244"/>
              <a:gd name="T40" fmla="*/ 68 w 102"/>
              <a:gd name="T41" fmla="*/ 40 h 244"/>
              <a:gd name="T42" fmla="*/ 59 w 102"/>
              <a:gd name="T43" fmla="*/ 49 h 244"/>
              <a:gd name="T44" fmla="*/ 49 w 102"/>
              <a:gd name="T45" fmla="*/ 72 h 244"/>
              <a:gd name="T46" fmla="*/ 49 w 102"/>
              <a:gd name="T47" fmla="*/ 74 h 244"/>
              <a:gd name="T48" fmla="*/ 53 w 102"/>
              <a:gd name="T49" fmla="*/ 79 h 244"/>
              <a:gd name="T50" fmla="*/ 59 w 102"/>
              <a:gd name="T51" fmla="*/ 89 h 244"/>
              <a:gd name="T52" fmla="*/ 68 w 102"/>
              <a:gd name="T53" fmla="*/ 106 h 244"/>
              <a:gd name="T54" fmla="*/ 89 w 102"/>
              <a:gd name="T55" fmla="*/ 127 h 244"/>
              <a:gd name="T56" fmla="*/ 98 w 102"/>
              <a:gd name="T57" fmla="*/ 136 h 244"/>
              <a:gd name="T58" fmla="*/ 100 w 102"/>
              <a:gd name="T59" fmla="*/ 153 h 244"/>
              <a:gd name="T60" fmla="*/ 102 w 102"/>
              <a:gd name="T61" fmla="*/ 161 h 244"/>
              <a:gd name="T62" fmla="*/ 102 w 102"/>
              <a:gd name="T63" fmla="*/ 164 h 244"/>
              <a:gd name="T64" fmla="*/ 100 w 102"/>
              <a:gd name="T65" fmla="*/ 185 h 244"/>
              <a:gd name="T66" fmla="*/ 89 w 102"/>
              <a:gd name="T67" fmla="*/ 204 h 244"/>
              <a:gd name="T68" fmla="*/ 74 w 102"/>
              <a:gd name="T69" fmla="*/ 212 h 244"/>
              <a:gd name="T70" fmla="*/ 60 w 102"/>
              <a:gd name="T71" fmla="*/ 219 h 244"/>
              <a:gd name="T72" fmla="*/ 51 w 102"/>
              <a:gd name="T73" fmla="*/ 234 h 244"/>
              <a:gd name="T74" fmla="*/ 40 w 102"/>
              <a:gd name="T75" fmla="*/ 240 h 244"/>
              <a:gd name="T76" fmla="*/ 38 w 102"/>
              <a:gd name="T77" fmla="*/ 231 h 244"/>
              <a:gd name="T78" fmla="*/ 40 w 102"/>
              <a:gd name="T79" fmla="*/ 219 h 244"/>
              <a:gd name="T80" fmla="*/ 36 w 102"/>
              <a:gd name="T81" fmla="*/ 214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2" h="244">
                <a:moveTo>
                  <a:pt x="36" y="214"/>
                </a:moveTo>
                <a:lnTo>
                  <a:pt x="45" y="210"/>
                </a:lnTo>
                <a:lnTo>
                  <a:pt x="45" y="210"/>
                </a:lnTo>
                <a:lnTo>
                  <a:pt x="51" y="208"/>
                </a:lnTo>
                <a:lnTo>
                  <a:pt x="57" y="206"/>
                </a:lnTo>
                <a:lnTo>
                  <a:pt x="53" y="195"/>
                </a:lnTo>
                <a:lnTo>
                  <a:pt x="62" y="191"/>
                </a:lnTo>
                <a:lnTo>
                  <a:pt x="74" y="181"/>
                </a:lnTo>
                <a:lnTo>
                  <a:pt x="79" y="176"/>
                </a:lnTo>
                <a:lnTo>
                  <a:pt x="79" y="176"/>
                </a:lnTo>
                <a:lnTo>
                  <a:pt x="79" y="170"/>
                </a:lnTo>
                <a:lnTo>
                  <a:pt x="79" y="164"/>
                </a:lnTo>
                <a:lnTo>
                  <a:pt x="74" y="153"/>
                </a:lnTo>
                <a:lnTo>
                  <a:pt x="77" y="142"/>
                </a:lnTo>
                <a:lnTo>
                  <a:pt x="77" y="136"/>
                </a:lnTo>
                <a:lnTo>
                  <a:pt x="72" y="130"/>
                </a:lnTo>
                <a:lnTo>
                  <a:pt x="77" y="125"/>
                </a:lnTo>
                <a:lnTo>
                  <a:pt x="68" y="113"/>
                </a:lnTo>
                <a:lnTo>
                  <a:pt x="36" y="77"/>
                </a:lnTo>
                <a:lnTo>
                  <a:pt x="26" y="66"/>
                </a:lnTo>
                <a:lnTo>
                  <a:pt x="26" y="60"/>
                </a:lnTo>
                <a:lnTo>
                  <a:pt x="36" y="60"/>
                </a:lnTo>
                <a:lnTo>
                  <a:pt x="36" y="51"/>
                </a:lnTo>
                <a:lnTo>
                  <a:pt x="32" y="45"/>
                </a:lnTo>
                <a:lnTo>
                  <a:pt x="25" y="38"/>
                </a:lnTo>
                <a:lnTo>
                  <a:pt x="17" y="47"/>
                </a:lnTo>
                <a:lnTo>
                  <a:pt x="9" y="34"/>
                </a:lnTo>
                <a:lnTo>
                  <a:pt x="9" y="26"/>
                </a:lnTo>
                <a:lnTo>
                  <a:pt x="0" y="15"/>
                </a:lnTo>
                <a:lnTo>
                  <a:pt x="6" y="7"/>
                </a:lnTo>
                <a:lnTo>
                  <a:pt x="19" y="7"/>
                </a:lnTo>
                <a:lnTo>
                  <a:pt x="42" y="0"/>
                </a:lnTo>
                <a:lnTo>
                  <a:pt x="55" y="6"/>
                </a:lnTo>
                <a:lnTo>
                  <a:pt x="66" y="6"/>
                </a:lnTo>
                <a:lnTo>
                  <a:pt x="66" y="19"/>
                </a:lnTo>
                <a:lnTo>
                  <a:pt x="72" y="26"/>
                </a:lnTo>
                <a:lnTo>
                  <a:pt x="85" y="26"/>
                </a:lnTo>
                <a:lnTo>
                  <a:pt x="85" y="26"/>
                </a:lnTo>
                <a:lnTo>
                  <a:pt x="81" y="30"/>
                </a:lnTo>
                <a:lnTo>
                  <a:pt x="81" y="30"/>
                </a:lnTo>
                <a:lnTo>
                  <a:pt x="74" y="38"/>
                </a:lnTo>
                <a:lnTo>
                  <a:pt x="68" y="40"/>
                </a:lnTo>
                <a:lnTo>
                  <a:pt x="62" y="41"/>
                </a:lnTo>
                <a:lnTo>
                  <a:pt x="59" y="49"/>
                </a:lnTo>
                <a:lnTo>
                  <a:pt x="51" y="58"/>
                </a:lnTo>
                <a:lnTo>
                  <a:pt x="49" y="72"/>
                </a:lnTo>
                <a:lnTo>
                  <a:pt x="49" y="72"/>
                </a:lnTo>
                <a:lnTo>
                  <a:pt x="49" y="74"/>
                </a:lnTo>
                <a:lnTo>
                  <a:pt x="51" y="77"/>
                </a:lnTo>
                <a:lnTo>
                  <a:pt x="53" y="79"/>
                </a:lnTo>
                <a:lnTo>
                  <a:pt x="53" y="79"/>
                </a:lnTo>
                <a:lnTo>
                  <a:pt x="59" y="89"/>
                </a:lnTo>
                <a:lnTo>
                  <a:pt x="62" y="93"/>
                </a:lnTo>
                <a:lnTo>
                  <a:pt x="68" y="106"/>
                </a:lnTo>
                <a:lnTo>
                  <a:pt x="79" y="119"/>
                </a:lnTo>
                <a:lnTo>
                  <a:pt x="89" y="127"/>
                </a:lnTo>
                <a:lnTo>
                  <a:pt x="98" y="136"/>
                </a:lnTo>
                <a:lnTo>
                  <a:pt x="98" y="136"/>
                </a:lnTo>
                <a:lnTo>
                  <a:pt x="100" y="153"/>
                </a:lnTo>
                <a:lnTo>
                  <a:pt x="100" y="153"/>
                </a:lnTo>
                <a:lnTo>
                  <a:pt x="102" y="159"/>
                </a:lnTo>
                <a:lnTo>
                  <a:pt x="102" y="161"/>
                </a:lnTo>
                <a:lnTo>
                  <a:pt x="102" y="164"/>
                </a:lnTo>
                <a:lnTo>
                  <a:pt x="102" y="164"/>
                </a:lnTo>
                <a:lnTo>
                  <a:pt x="100" y="176"/>
                </a:lnTo>
                <a:lnTo>
                  <a:pt x="100" y="185"/>
                </a:lnTo>
                <a:lnTo>
                  <a:pt x="94" y="191"/>
                </a:lnTo>
                <a:lnTo>
                  <a:pt x="89" y="204"/>
                </a:lnTo>
                <a:lnTo>
                  <a:pt x="83" y="210"/>
                </a:lnTo>
                <a:lnTo>
                  <a:pt x="74" y="212"/>
                </a:lnTo>
                <a:lnTo>
                  <a:pt x="68" y="212"/>
                </a:lnTo>
                <a:lnTo>
                  <a:pt x="60" y="219"/>
                </a:lnTo>
                <a:lnTo>
                  <a:pt x="55" y="225"/>
                </a:lnTo>
                <a:lnTo>
                  <a:pt x="51" y="234"/>
                </a:lnTo>
                <a:lnTo>
                  <a:pt x="47" y="240"/>
                </a:lnTo>
                <a:lnTo>
                  <a:pt x="40" y="240"/>
                </a:lnTo>
                <a:lnTo>
                  <a:pt x="38" y="244"/>
                </a:lnTo>
                <a:lnTo>
                  <a:pt x="38" y="231"/>
                </a:lnTo>
                <a:lnTo>
                  <a:pt x="40" y="223"/>
                </a:lnTo>
                <a:lnTo>
                  <a:pt x="40" y="219"/>
                </a:lnTo>
                <a:lnTo>
                  <a:pt x="36" y="214"/>
                </a:lnTo>
                <a:lnTo>
                  <a:pt x="36" y="214"/>
                </a:lnTo>
                <a:lnTo>
                  <a:pt x="36" y="214"/>
                </a:lnTo>
                <a:close/>
              </a:path>
            </a:pathLst>
          </a:custGeom>
          <a:solidFill>
            <a:schemeClr val="bg1">
              <a:lumMod val="85000"/>
            </a:schemeClr>
          </a:solidFill>
          <a:ln w="635" cap="rnd">
            <a:solidFill>
              <a:schemeClr val="bg1">
                <a:alpha val="17000"/>
              </a:schemeClr>
            </a:solidFill>
            <a:round/>
            <a:headEnd/>
            <a:tailEnd/>
          </a:ln>
        </p:spPr>
        <p:txBody>
          <a:bodyPr/>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43" name="Freeform 341"/>
          <p:cNvSpPr>
            <a:spLocks/>
          </p:cNvSpPr>
          <p:nvPr userDrawn="1"/>
        </p:nvSpPr>
        <p:spPr bwMode="auto">
          <a:xfrm>
            <a:off x="4212651" y="3782919"/>
            <a:ext cx="207655" cy="422720"/>
          </a:xfrm>
          <a:custGeom>
            <a:avLst/>
            <a:gdLst>
              <a:gd name="T0" fmla="*/ 45 w 102"/>
              <a:gd name="T1" fmla="*/ 210 h 244"/>
              <a:gd name="T2" fmla="*/ 51 w 102"/>
              <a:gd name="T3" fmla="*/ 208 h 244"/>
              <a:gd name="T4" fmla="*/ 53 w 102"/>
              <a:gd name="T5" fmla="*/ 195 h 244"/>
              <a:gd name="T6" fmla="*/ 74 w 102"/>
              <a:gd name="T7" fmla="*/ 181 h 244"/>
              <a:gd name="T8" fmla="*/ 79 w 102"/>
              <a:gd name="T9" fmla="*/ 176 h 244"/>
              <a:gd name="T10" fmla="*/ 79 w 102"/>
              <a:gd name="T11" fmla="*/ 164 h 244"/>
              <a:gd name="T12" fmla="*/ 77 w 102"/>
              <a:gd name="T13" fmla="*/ 142 h 244"/>
              <a:gd name="T14" fmla="*/ 72 w 102"/>
              <a:gd name="T15" fmla="*/ 130 h 244"/>
              <a:gd name="T16" fmla="*/ 68 w 102"/>
              <a:gd name="T17" fmla="*/ 113 h 244"/>
              <a:gd name="T18" fmla="*/ 26 w 102"/>
              <a:gd name="T19" fmla="*/ 66 h 244"/>
              <a:gd name="T20" fmla="*/ 36 w 102"/>
              <a:gd name="T21" fmla="*/ 60 h 244"/>
              <a:gd name="T22" fmla="*/ 32 w 102"/>
              <a:gd name="T23" fmla="*/ 45 h 244"/>
              <a:gd name="T24" fmla="*/ 17 w 102"/>
              <a:gd name="T25" fmla="*/ 47 h 244"/>
              <a:gd name="T26" fmla="*/ 9 w 102"/>
              <a:gd name="T27" fmla="*/ 26 h 244"/>
              <a:gd name="T28" fmla="*/ 6 w 102"/>
              <a:gd name="T29" fmla="*/ 7 h 244"/>
              <a:gd name="T30" fmla="*/ 42 w 102"/>
              <a:gd name="T31" fmla="*/ 0 h 244"/>
              <a:gd name="T32" fmla="*/ 66 w 102"/>
              <a:gd name="T33" fmla="*/ 6 h 244"/>
              <a:gd name="T34" fmla="*/ 72 w 102"/>
              <a:gd name="T35" fmla="*/ 26 h 244"/>
              <a:gd name="T36" fmla="*/ 85 w 102"/>
              <a:gd name="T37" fmla="*/ 26 h 244"/>
              <a:gd name="T38" fmla="*/ 81 w 102"/>
              <a:gd name="T39" fmla="*/ 30 h 244"/>
              <a:gd name="T40" fmla="*/ 68 w 102"/>
              <a:gd name="T41" fmla="*/ 40 h 244"/>
              <a:gd name="T42" fmla="*/ 59 w 102"/>
              <a:gd name="T43" fmla="*/ 49 h 244"/>
              <a:gd name="T44" fmla="*/ 49 w 102"/>
              <a:gd name="T45" fmla="*/ 72 h 244"/>
              <a:gd name="T46" fmla="*/ 49 w 102"/>
              <a:gd name="T47" fmla="*/ 74 h 244"/>
              <a:gd name="T48" fmla="*/ 53 w 102"/>
              <a:gd name="T49" fmla="*/ 79 h 244"/>
              <a:gd name="T50" fmla="*/ 59 w 102"/>
              <a:gd name="T51" fmla="*/ 89 h 244"/>
              <a:gd name="T52" fmla="*/ 68 w 102"/>
              <a:gd name="T53" fmla="*/ 106 h 244"/>
              <a:gd name="T54" fmla="*/ 89 w 102"/>
              <a:gd name="T55" fmla="*/ 127 h 244"/>
              <a:gd name="T56" fmla="*/ 98 w 102"/>
              <a:gd name="T57" fmla="*/ 136 h 244"/>
              <a:gd name="T58" fmla="*/ 100 w 102"/>
              <a:gd name="T59" fmla="*/ 153 h 244"/>
              <a:gd name="T60" fmla="*/ 102 w 102"/>
              <a:gd name="T61" fmla="*/ 161 h 244"/>
              <a:gd name="T62" fmla="*/ 102 w 102"/>
              <a:gd name="T63" fmla="*/ 164 h 244"/>
              <a:gd name="T64" fmla="*/ 100 w 102"/>
              <a:gd name="T65" fmla="*/ 185 h 244"/>
              <a:gd name="T66" fmla="*/ 89 w 102"/>
              <a:gd name="T67" fmla="*/ 204 h 244"/>
              <a:gd name="T68" fmla="*/ 74 w 102"/>
              <a:gd name="T69" fmla="*/ 212 h 244"/>
              <a:gd name="T70" fmla="*/ 60 w 102"/>
              <a:gd name="T71" fmla="*/ 219 h 244"/>
              <a:gd name="T72" fmla="*/ 51 w 102"/>
              <a:gd name="T73" fmla="*/ 234 h 244"/>
              <a:gd name="T74" fmla="*/ 40 w 102"/>
              <a:gd name="T75" fmla="*/ 240 h 244"/>
              <a:gd name="T76" fmla="*/ 38 w 102"/>
              <a:gd name="T77" fmla="*/ 231 h 244"/>
              <a:gd name="T78" fmla="*/ 40 w 102"/>
              <a:gd name="T79" fmla="*/ 219 h 244"/>
              <a:gd name="T80" fmla="*/ 36 w 102"/>
              <a:gd name="T81" fmla="*/ 214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2" h="244">
                <a:moveTo>
                  <a:pt x="36" y="214"/>
                </a:moveTo>
                <a:lnTo>
                  <a:pt x="45" y="210"/>
                </a:lnTo>
                <a:lnTo>
                  <a:pt x="45" y="210"/>
                </a:lnTo>
                <a:lnTo>
                  <a:pt x="51" y="208"/>
                </a:lnTo>
                <a:lnTo>
                  <a:pt x="57" y="206"/>
                </a:lnTo>
                <a:lnTo>
                  <a:pt x="53" y="195"/>
                </a:lnTo>
                <a:lnTo>
                  <a:pt x="62" y="191"/>
                </a:lnTo>
                <a:lnTo>
                  <a:pt x="74" y="181"/>
                </a:lnTo>
                <a:lnTo>
                  <a:pt x="79" y="176"/>
                </a:lnTo>
                <a:lnTo>
                  <a:pt x="79" y="176"/>
                </a:lnTo>
                <a:lnTo>
                  <a:pt x="79" y="170"/>
                </a:lnTo>
                <a:lnTo>
                  <a:pt x="79" y="164"/>
                </a:lnTo>
                <a:lnTo>
                  <a:pt x="74" y="153"/>
                </a:lnTo>
                <a:lnTo>
                  <a:pt x="77" y="142"/>
                </a:lnTo>
                <a:lnTo>
                  <a:pt x="77" y="136"/>
                </a:lnTo>
                <a:lnTo>
                  <a:pt x="72" y="130"/>
                </a:lnTo>
                <a:lnTo>
                  <a:pt x="77" y="125"/>
                </a:lnTo>
                <a:lnTo>
                  <a:pt x="68" y="113"/>
                </a:lnTo>
                <a:lnTo>
                  <a:pt x="36" y="77"/>
                </a:lnTo>
                <a:lnTo>
                  <a:pt x="26" y="66"/>
                </a:lnTo>
                <a:lnTo>
                  <a:pt x="26" y="60"/>
                </a:lnTo>
                <a:lnTo>
                  <a:pt x="36" y="60"/>
                </a:lnTo>
                <a:lnTo>
                  <a:pt x="36" y="51"/>
                </a:lnTo>
                <a:lnTo>
                  <a:pt x="32" y="45"/>
                </a:lnTo>
                <a:lnTo>
                  <a:pt x="25" y="38"/>
                </a:lnTo>
                <a:lnTo>
                  <a:pt x="17" y="47"/>
                </a:lnTo>
                <a:lnTo>
                  <a:pt x="9" y="34"/>
                </a:lnTo>
                <a:lnTo>
                  <a:pt x="9" y="26"/>
                </a:lnTo>
                <a:lnTo>
                  <a:pt x="0" y="15"/>
                </a:lnTo>
                <a:lnTo>
                  <a:pt x="6" y="7"/>
                </a:lnTo>
                <a:lnTo>
                  <a:pt x="19" y="7"/>
                </a:lnTo>
                <a:lnTo>
                  <a:pt x="42" y="0"/>
                </a:lnTo>
                <a:lnTo>
                  <a:pt x="55" y="6"/>
                </a:lnTo>
                <a:lnTo>
                  <a:pt x="66" y="6"/>
                </a:lnTo>
                <a:lnTo>
                  <a:pt x="66" y="19"/>
                </a:lnTo>
                <a:lnTo>
                  <a:pt x="72" y="26"/>
                </a:lnTo>
                <a:lnTo>
                  <a:pt x="85" y="26"/>
                </a:lnTo>
                <a:lnTo>
                  <a:pt x="85" y="26"/>
                </a:lnTo>
                <a:lnTo>
                  <a:pt x="81" y="30"/>
                </a:lnTo>
                <a:lnTo>
                  <a:pt x="81" y="30"/>
                </a:lnTo>
                <a:lnTo>
                  <a:pt x="74" y="38"/>
                </a:lnTo>
                <a:lnTo>
                  <a:pt x="68" y="40"/>
                </a:lnTo>
                <a:lnTo>
                  <a:pt x="62" y="41"/>
                </a:lnTo>
                <a:lnTo>
                  <a:pt x="59" y="49"/>
                </a:lnTo>
                <a:lnTo>
                  <a:pt x="51" y="58"/>
                </a:lnTo>
                <a:lnTo>
                  <a:pt x="49" y="72"/>
                </a:lnTo>
                <a:lnTo>
                  <a:pt x="49" y="72"/>
                </a:lnTo>
                <a:lnTo>
                  <a:pt x="49" y="74"/>
                </a:lnTo>
                <a:lnTo>
                  <a:pt x="51" y="77"/>
                </a:lnTo>
                <a:lnTo>
                  <a:pt x="53" y="79"/>
                </a:lnTo>
                <a:lnTo>
                  <a:pt x="53" y="79"/>
                </a:lnTo>
                <a:lnTo>
                  <a:pt x="59" y="89"/>
                </a:lnTo>
                <a:lnTo>
                  <a:pt x="62" y="93"/>
                </a:lnTo>
                <a:lnTo>
                  <a:pt x="68" y="106"/>
                </a:lnTo>
                <a:lnTo>
                  <a:pt x="79" y="119"/>
                </a:lnTo>
                <a:lnTo>
                  <a:pt x="89" y="127"/>
                </a:lnTo>
                <a:lnTo>
                  <a:pt x="98" y="136"/>
                </a:lnTo>
                <a:lnTo>
                  <a:pt x="98" y="136"/>
                </a:lnTo>
                <a:lnTo>
                  <a:pt x="100" y="153"/>
                </a:lnTo>
                <a:lnTo>
                  <a:pt x="100" y="153"/>
                </a:lnTo>
                <a:lnTo>
                  <a:pt x="102" y="159"/>
                </a:lnTo>
                <a:lnTo>
                  <a:pt x="102" y="161"/>
                </a:lnTo>
                <a:lnTo>
                  <a:pt x="102" y="164"/>
                </a:lnTo>
                <a:lnTo>
                  <a:pt x="102" y="164"/>
                </a:lnTo>
                <a:lnTo>
                  <a:pt x="100" y="176"/>
                </a:lnTo>
                <a:lnTo>
                  <a:pt x="100" y="185"/>
                </a:lnTo>
                <a:lnTo>
                  <a:pt x="94" y="191"/>
                </a:lnTo>
                <a:lnTo>
                  <a:pt x="89" y="204"/>
                </a:lnTo>
                <a:lnTo>
                  <a:pt x="83" y="210"/>
                </a:lnTo>
                <a:lnTo>
                  <a:pt x="74" y="212"/>
                </a:lnTo>
                <a:lnTo>
                  <a:pt x="68" y="212"/>
                </a:lnTo>
                <a:lnTo>
                  <a:pt x="60" y="219"/>
                </a:lnTo>
                <a:lnTo>
                  <a:pt x="55" y="225"/>
                </a:lnTo>
                <a:lnTo>
                  <a:pt x="51" y="234"/>
                </a:lnTo>
                <a:lnTo>
                  <a:pt x="47" y="240"/>
                </a:lnTo>
                <a:lnTo>
                  <a:pt x="40" y="240"/>
                </a:lnTo>
                <a:lnTo>
                  <a:pt x="38" y="244"/>
                </a:lnTo>
                <a:lnTo>
                  <a:pt x="38" y="231"/>
                </a:lnTo>
                <a:lnTo>
                  <a:pt x="40" y="223"/>
                </a:lnTo>
                <a:lnTo>
                  <a:pt x="40" y="219"/>
                </a:lnTo>
                <a:lnTo>
                  <a:pt x="36" y="214"/>
                </a:lnTo>
                <a:lnTo>
                  <a:pt x="36" y="214"/>
                </a:lnTo>
                <a:lnTo>
                  <a:pt x="36" y="214"/>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44" name="Freeform 342"/>
          <p:cNvSpPr>
            <a:spLocks/>
          </p:cNvSpPr>
          <p:nvPr userDrawn="1"/>
        </p:nvSpPr>
        <p:spPr bwMode="auto">
          <a:xfrm>
            <a:off x="4151577" y="3808906"/>
            <a:ext cx="217835" cy="252940"/>
          </a:xfrm>
          <a:custGeom>
            <a:avLst/>
            <a:gdLst>
              <a:gd name="T0" fmla="*/ 77 w 107"/>
              <a:gd name="T1" fmla="*/ 138 h 146"/>
              <a:gd name="T2" fmla="*/ 85 w 107"/>
              <a:gd name="T3" fmla="*/ 146 h 146"/>
              <a:gd name="T4" fmla="*/ 90 w 107"/>
              <a:gd name="T5" fmla="*/ 138 h 146"/>
              <a:gd name="T6" fmla="*/ 104 w 107"/>
              <a:gd name="T7" fmla="*/ 138 h 146"/>
              <a:gd name="T8" fmla="*/ 107 w 107"/>
              <a:gd name="T9" fmla="*/ 127 h 146"/>
              <a:gd name="T10" fmla="*/ 107 w 107"/>
              <a:gd name="T11" fmla="*/ 121 h 146"/>
              <a:gd name="T12" fmla="*/ 102 w 107"/>
              <a:gd name="T13" fmla="*/ 113 h 146"/>
              <a:gd name="T14" fmla="*/ 106 w 107"/>
              <a:gd name="T15" fmla="*/ 110 h 146"/>
              <a:gd name="T16" fmla="*/ 56 w 107"/>
              <a:gd name="T17" fmla="*/ 51 h 146"/>
              <a:gd name="T18" fmla="*/ 56 w 107"/>
              <a:gd name="T19" fmla="*/ 45 h 146"/>
              <a:gd name="T20" fmla="*/ 66 w 107"/>
              <a:gd name="T21" fmla="*/ 45 h 146"/>
              <a:gd name="T22" fmla="*/ 66 w 107"/>
              <a:gd name="T23" fmla="*/ 36 h 146"/>
              <a:gd name="T24" fmla="*/ 55 w 107"/>
              <a:gd name="T25" fmla="*/ 23 h 146"/>
              <a:gd name="T26" fmla="*/ 47 w 107"/>
              <a:gd name="T27" fmla="*/ 32 h 146"/>
              <a:gd name="T28" fmla="*/ 39 w 107"/>
              <a:gd name="T29" fmla="*/ 19 h 146"/>
              <a:gd name="T30" fmla="*/ 39 w 107"/>
              <a:gd name="T31" fmla="*/ 11 h 146"/>
              <a:gd name="T32" fmla="*/ 30 w 107"/>
              <a:gd name="T33" fmla="*/ 0 h 146"/>
              <a:gd name="T34" fmla="*/ 22 w 107"/>
              <a:gd name="T35" fmla="*/ 0 h 146"/>
              <a:gd name="T36" fmla="*/ 17 w 107"/>
              <a:gd name="T37" fmla="*/ 4 h 146"/>
              <a:gd name="T38" fmla="*/ 24 w 107"/>
              <a:gd name="T39" fmla="*/ 15 h 146"/>
              <a:gd name="T40" fmla="*/ 24 w 107"/>
              <a:gd name="T41" fmla="*/ 21 h 146"/>
              <a:gd name="T42" fmla="*/ 17 w 107"/>
              <a:gd name="T43" fmla="*/ 21 h 146"/>
              <a:gd name="T44" fmla="*/ 11 w 107"/>
              <a:gd name="T45" fmla="*/ 13 h 146"/>
              <a:gd name="T46" fmla="*/ 2 w 107"/>
              <a:gd name="T47" fmla="*/ 25 h 146"/>
              <a:gd name="T48" fmla="*/ 0 w 107"/>
              <a:gd name="T49" fmla="*/ 32 h 146"/>
              <a:gd name="T50" fmla="*/ 5 w 107"/>
              <a:gd name="T51" fmla="*/ 38 h 146"/>
              <a:gd name="T52" fmla="*/ 5 w 107"/>
              <a:gd name="T53" fmla="*/ 49 h 146"/>
              <a:gd name="T54" fmla="*/ 17 w 107"/>
              <a:gd name="T55" fmla="*/ 49 h 146"/>
              <a:gd name="T56" fmla="*/ 11 w 107"/>
              <a:gd name="T57" fmla="*/ 85 h 146"/>
              <a:gd name="T58" fmla="*/ 28 w 107"/>
              <a:gd name="T59" fmla="*/ 76 h 146"/>
              <a:gd name="T60" fmla="*/ 39 w 107"/>
              <a:gd name="T61" fmla="*/ 76 h 146"/>
              <a:gd name="T62" fmla="*/ 45 w 107"/>
              <a:gd name="T63" fmla="*/ 66 h 146"/>
              <a:gd name="T64" fmla="*/ 55 w 107"/>
              <a:gd name="T65" fmla="*/ 70 h 146"/>
              <a:gd name="T66" fmla="*/ 68 w 107"/>
              <a:gd name="T67" fmla="*/ 85 h 146"/>
              <a:gd name="T68" fmla="*/ 66 w 107"/>
              <a:gd name="T69" fmla="*/ 100 h 146"/>
              <a:gd name="T70" fmla="*/ 77 w 107"/>
              <a:gd name="T71" fmla="*/ 113 h 146"/>
              <a:gd name="T72" fmla="*/ 77 w 107"/>
              <a:gd name="T73" fmla="*/ 138 h 146"/>
              <a:gd name="T74" fmla="*/ 77 w 107"/>
              <a:gd name="T75" fmla="*/ 138 h 146"/>
              <a:gd name="T76" fmla="*/ 77 w 107"/>
              <a:gd name="T77" fmla="*/ 138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07" h="146">
                <a:moveTo>
                  <a:pt x="77" y="138"/>
                </a:moveTo>
                <a:lnTo>
                  <a:pt x="85" y="146"/>
                </a:lnTo>
                <a:lnTo>
                  <a:pt x="90" y="138"/>
                </a:lnTo>
                <a:lnTo>
                  <a:pt x="104" y="138"/>
                </a:lnTo>
                <a:lnTo>
                  <a:pt x="107" y="127"/>
                </a:lnTo>
                <a:lnTo>
                  <a:pt x="107" y="121"/>
                </a:lnTo>
                <a:lnTo>
                  <a:pt x="102" y="113"/>
                </a:lnTo>
                <a:lnTo>
                  <a:pt x="106" y="110"/>
                </a:lnTo>
                <a:lnTo>
                  <a:pt x="56" y="51"/>
                </a:lnTo>
                <a:lnTo>
                  <a:pt x="56" y="45"/>
                </a:lnTo>
                <a:lnTo>
                  <a:pt x="66" y="45"/>
                </a:lnTo>
                <a:lnTo>
                  <a:pt x="66" y="36"/>
                </a:lnTo>
                <a:lnTo>
                  <a:pt x="55" y="23"/>
                </a:lnTo>
                <a:lnTo>
                  <a:pt x="47" y="32"/>
                </a:lnTo>
                <a:lnTo>
                  <a:pt x="39" y="19"/>
                </a:lnTo>
                <a:lnTo>
                  <a:pt x="39" y="11"/>
                </a:lnTo>
                <a:lnTo>
                  <a:pt x="30" y="0"/>
                </a:lnTo>
                <a:lnTo>
                  <a:pt x="22" y="0"/>
                </a:lnTo>
                <a:lnTo>
                  <a:pt x="17" y="4"/>
                </a:lnTo>
                <a:lnTo>
                  <a:pt x="24" y="15"/>
                </a:lnTo>
                <a:lnTo>
                  <a:pt x="24" y="21"/>
                </a:lnTo>
                <a:lnTo>
                  <a:pt x="17" y="21"/>
                </a:lnTo>
                <a:lnTo>
                  <a:pt x="11" y="13"/>
                </a:lnTo>
                <a:lnTo>
                  <a:pt x="2" y="25"/>
                </a:lnTo>
                <a:lnTo>
                  <a:pt x="0" y="32"/>
                </a:lnTo>
                <a:lnTo>
                  <a:pt x="5" y="38"/>
                </a:lnTo>
                <a:lnTo>
                  <a:pt x="5" y="49"/>
                </a:lnTo>
                <a:lnTo>
                  <a:pt x="17" y="49"/>
                </a:lnTo>
                <a:lnTo>
                  <a:pt x="11" y="85"/>
                </a:lnTo>
                <a:lnTo>
                  <a:pt x="28" y="76"/>
                </a:lnTo>
                <a:lnTo>
                  <a:pt x="39" y="76"/>
                </a:lnTo>
                <a:lnTo>
                  <a:pt x="45" y="66"/>
                </a:lnTo>
                <a:lnTo>
                  <a:pt x="55" y="70"/>
                </a:lnTo>
                <a:lnTo>
                  <a:pt x="68" y="85"/>
                </a:lnTo>
                <a:lnTo>
                  <a:pt x="66" y="100"/>
                </a:lnTo>
                <a:lnTo>
                  <a:pt x="77" y="113"/>
                </a:lnTo>
                <a:lnTo>
                  <a:pt x="77" y="138"/>
                </a:lnTo>
                <a:lnTo>
                  <a:pt x="77" y="138"/>
                </a:lnTo>
                <a:lnTo>
                  <a:pt x="77" y="138"/>
                </a:lnTo>
                <a:close/>
              </a:path>
            </a:pathLst>
          </a:custGeom>
          <a:solidFill>
            <a:schemeClr val="bg1">
              <a:lumMod val="85000"/>
            </a:schemeClr>
          </a:solidFill>
          <a:ln w="635" cap="rnd">
            <a:solidFill>
              <a:schemeClr val="bg1">
                <a:alpha val="17000"/>
              </a:schemeClr>
            </a:solidFill>
            <a:round/>
            <a:headEnd/>
            <a:tailEnd/>
          </a:ln>
        </p:spPr>
        <p:txBody>
          <a:bodyPr/>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45" name="Freeform 343"/>
          <p:cNvSpPr>
            <a:spLocks/>
          </p:cNvSpPr>
          <p:nvPr userDrawn="1"/>
        </p:nvSpPr>
        <p:spPr bwMode="auto">
          <a:xfrm>
            <a:off x="4151577" y="3808906"/>
            <a:ext cx="217835" cy="252940"/>
          </a:xfrm>
          <a:custGeom>
            <a:avLst/>
            <a:gdLst>
              <a:gd name="T0" fmla="*/ 77 w 107"/>
              <a:gd name="T1" fmla="*/ 138 h 146"/>
              <a:gd name="T2" fmla="*/ 85 w 107"/>
              <a:gd name="T3" fmla="*/ 146 h 146"/>
              <a:gd name="T4" fmla="*/ 90 w 107"/>
              <a:gd name="T5" fmla="*/ 138 h 146"/>
              <a:gd name="T6" fmla="*/ 104 w 107"/>
              <a:gd name="T7" fmla="*/ 138 h 146"/>
              <a:gd name="T8" fmla="*/ 107 w 107"/>
              <a:gd name="T9" fmla="*/ 127 h 146"/>
              <a:gd name="T10" fmla="*/ 107 w 107"/>
              <a:gd name="T11" fmla="*/ 121 h 146"/>
              <a:gd name="T12" fmla="*/ 102 w 107"/>
              <a:gd name="T13" fmla="*/ 113 h 146"/>
              <a:gd name="T14" fmla="*/ 106 w 107"/>
              <a:gd name="T15" fmla="*/ 110 h 146"/>
              <a:gd name="T16" fmla="*/ 56 w 107"/>
              <a:gd name="T17" fmla="*/ 51 h 146"/>
              <a:gd name="T18" fmla="*/ 56 w 107"/>
              <a:gd name="T19" fmla="*/ 45 h 146"/>
              <a:gd name="T20" fmla="*/ 66 w 107"/>
              <a:gd name="T21" fmla="*/ 45 h 146"/>
              <a:gd name="T22" fmla="*/ 66 w 107"/>
              <a:gd name="T23" fmla="*/ 36 h 146"/>
              <a:gd name="T24" fmla="*/ 55 w 107"/>
              <a:gd name="T25" fmla="*/ 23 h 146"/>
              <a:gd name="T26" fmla="*/ 47 w 107"/>
              <a:gd name="T27" fmla="*/ 32 h 146"/>
              <a:gd name="T28" fmla="*/ 39 w 107"/>
              <a:gd name="T29" fmla="*/ 19 h 146"/>
              <a:gd name="T30" fmla="*/ 39 w 107"/>
              <a:gd name="T31" fmla="*/ 11 h 146"/>
              <a:gd name="T32" fmla="*/ 30 w 107"/>
              <a:gd name="T33" fmla="*/ 0 h 146"/>
              <a:gd name="T34" fmla="*/ 22 w 107"/>
              <a:gd name="T35" fmla="*/ 0 h 146"/>
              <a:gd name="T36" fmla="*/ 17 w 107"/>
              <a:gd name="T37" fmla="*/ 4 h 146"/>
              <a:gd name="T38" fmla="*/ 24 w 107"/>
              <a:gd name="T39" fmla="*/ 15 h 146"/>
              <a:gd name="T40" fmla="*/ 24 w 107"/>
              <a:gd name="T41" fmla="*/ 21 h 146"/>
              <a:gd name="T42" fmla="*/ 17 w 107"/>
              <a:gd name="T43" fmla="*/ 21 h 146"/>
              <a:gd name="T44" fmla="*/ 11 w 107"/>
              <a:gd name="T45" fmla="*/ 13 h 146"/>
              <a:gd name="T46" fmla="*/ 2 w 107"/>
              <a:gd name="T47" fmla="*/ 25 h 146"/>
              <a:gd name="T48" fmla="*/ 0 w 107"/>
              <a:gd name="T49" fmla="*/ 32 h 146"/>
              <a:gd name="T50" fmla="*/ 5 w 107"/>
              <a:gd name="T51" fmla="*/ 38 h 146"/>
              <a:gd name="T52" fmla="*/ 5 w 107"/>
              <a:gd name="T53" fmla="*/ 49 h 146"/>
              <a:gd name="T54" fmla="*/ 17 w 107"/>
              <a:gd name="T55" fmla="*/ 49 h 146"/>
              <a:gd name="T56" fmla="*/ 11 w 107"/>
              <a:gd name="T57" fmla="*/ 85 h 146"/>
              <a:gd name="T58" fmla="*/ 28 w 107"/>
              <a:gd name="T59" fmla="*/ 76 h 146"/>
              <a:gd name="T60" fmla="*/ 39 w 107"/>
              <a:gd name="T61" fmla="*/ 76 h 146"/>
              <a:gd name="T62" fmla="*/ 45 w 107"/>
              <a:gd name="T63" fmla="*/ 66 h 146"/>
              <a:gd name="T64" fmla="*/ 55 w 107"/>
              <a:gd name="T65" fmla="*/ 70 h 146"/>
              <a:gd name="T66" fmla="*/ 68 w 107"/>
              <a:gd name="T67" fmla="*/ 85 h 146"/>
              <a:gd name="T68" fmla="*/ 66 w 107"/>
              <a:gd name="T69" fmla="*/ 100 h 146"/>
              <a:gd name="T70" fmla="*/ 77 w 107"/>
              <a:gd name="T71" fmla="*/ 113 h 146"/>
              <a:gd name="T72" fmla="*/ 77 w 107"/>
              <a:gd name="T73" fmla="*/ 138 h 146"/>
              <a:gd name="T74" fmla="*/ 77 w 107"/>
              <a:gd name="T75" fmla="*/ 138 h 146"/>
              <a:gd name="T76" fmla="*/ 77 w 107"/>
              <a:gd name="T77" fmla="*/ 138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07" h="146">
                <a:moveTo>
                  <a:pt x="77" y="138"/>
                </a:moveTo>
                <a:lnTo>
                  <a:pt x="85" y="146"/>
                </a:lnTo>
                <a:lnTo>
                  <a:pt x="90" y="138"/>
                </a:lnTo>
                <a:lnTo>
                  <a:pt x="104" y="138"/>
                </a:lnTo>
                <a:lnTo>
                  <a:pt x="107" y="127"/>
                </a:lnTo>
                <a:lnTo>
                  <a:pt x="107" y="121"/>
                </a:lnTo>
                <a:lnTo>
                  <a:pt x="102" y="113"/>
                </a:lnTo>
                <a:lnTo>
                  <a:pt x="106" y="110"/>
                </a:lnTo>
                <a:lnTo>
                  <a:pt x="56" y="51"/>
                </a:lnTo>
                <a:lnTo>
                  <a:pt x="56" y="45"/>
                </a:lnTo>
                <a:lnTo>
                  <a:pt x="66" y="45"/>
                </a:lnTo>
                <a:lnTo>
                  <a:pt x="66" y="36"/>
                </a:lnTo>
                <a:lnTo>
                  <a:pt x="55" y="23"/>
                </a:lnTo>
                <a:lnTo>
                  <a:pt x="47" y="32"/>
                </a:lnTo>
                <a:lnTo>
                  <a:pt x="39" y="19"/>
                </a:lnTo>
                <a:lnTo>
                  <a:pt x="39" y="11"/>
                </a:lnTo>
                <a:lnTo>
                  <a:pt x="30" y="0"/>
                </a:lnTo>
                <a:lnTo>
                  <a:pt x="22" y="0"/>
                </a:lnTo>
                <a:lnTo>
                  <a:pt x="17" y="4"/>
                </a:lnTo>
                <a:lnTo>
                  <a:pt x="24" y="15"/>
                </a:lnTo>
                <a:lnTo>
                  <a:pt x="24" y="21"/>
                </a:lnTo>
                <a:lnTo>
                  <a:pt x="17" y="21"/>
                </a:lnTo>
                <a:lnTo>
                  <a:pt x="11" y="13"/>
                </a:lnTo>
                <a:lnTo>
                  <a:pt x="2" y="25"/>
                </a:lnTo>
                <a:lnTo>
                  <a:pt x="0" y="32"/>
                </a:lnTo>
                <a:lnTo>
                  <a:pt x="5" y="38"/>
                </a:lnTo>
                <a:lnTo>
                  <a:pt x="5" y="49"/>
                </a:lnTo>
                <a:lnTo>
                  <a:pt x="17" y="49"/>
                </a:lnTo>
                <a:lnTo>
                  <a:pt x="11" y="85"/>
                </a:lnTo>
                <a:lnTo>
                  <a:pt x="28" y="76"/>
                </a:lnTo>
                <a:lnTo>
                  <a:pt x="39" y="76"/>
                </a:lnTo>
                <a:lnTo>
                  <a:pt x="45" y="66"/>
                </a:lnTo>
                <a:lnTo>
                  <a:pt x="55" y="70"/>
                </a:lnTo>
                <a:lnTo>
                  <a:pt x="68" y="85"/>
                </a:lnTo>
                <a:lnTo>
                  <a:pt x="66" y="100"/>
                </a:lnTo>
                <a:lnTo>
                  <a:pt x="77" y="113"/>
                </a:lnTo>
                <a:lnTo>
                  <a:pt x="77" y="138"/>
                </a:lnTo>
                <a:lnTo>
                  <a:pt x="77" y="138"/>
                </a:lnTo>
                <a:lnTo>
                  <a:pt x="77" y="138"/>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46" name="Freeform 344"/>
          <p:cNvSpPr>
            <a:spLocks/>
          </p:cNvSpPr>
          <p:nvPr userDrawn="1"/>
        </p:nvSpPr>
        <p:spPr bwMode="auto">
          <a:xfrm>
            <a:off x="4216726" y="4041056"/>
            <a:ext cx="156759" cy="112611"/>
          </a:xfrm>
          <a:custGeom>
            <a:avLst/>
            <a:gdLst>
              <a:gd name="T0" fmla="*/ 5 w 77"/>
              <a:gd name="T1" fmla="*/ 42 h 65"/>
              <a:gd name="T2" fmla="*/ 5 w 77"/>
              <a:gd name="T3" fmla="*/ 40 h 65"/>
              <a:gd name="T4" fmla="*/ 0 w 77"/>
              <a:gd name="T5" fmla="*/ 17 h 65"/>
              <a:gd name="T6" fmla="*/ 11 w 77"/>
              <a:gd name="T7" fmla="*/ 0 h 65"/>
              <a:gd name="T8" fmla="*/ 23 w 77"/>
              <a:gd name="T9" fmla="*/ 4 h 65"/>
              <a:gd name="T10" fmla="*/ 45 w 77"/>
              <a:gd name="T11" fmla="*/ 4 h 65"/>
              <a:gd name="T12" fmla="*/ 53 w 77"/>
              <a:gd name="T13" fmla="*/ 12 h 65"/>
              <a:gd name="T14" fmla="*/ 58 w 77"/>
              <a:gd name="T15" fmla="*/ 4 h 65"/>
              <a:gd name="T16" fmla="*/ 72 w 77"/>
              <a:gd name="T17" fmla="*/ 4 h 65"/>
              <a:gd name="T18" fmla="*/ 77 w 77"/>
              <a:gd name="T19" fmla="*/ 15 h 65"/>
              <a:gd name="T20" fmla="*/ 77 w 77"/>
              <a:gd name="T21" fmla="*/ 27 h 65"/>
              <a:gd name="T22" fmla="*/ 72 w 77"/>
              <a:gd name="T23" fmla="*/ 32 h 65"/>
              <a:gd name="T24" fmla="*/ 60 w 77"/>
              <a:gd name="T25" fmla="*/ 42 h 65"/>
              <a:gd name="T26" fmla="*/ 51 w 77"/>
              <a:gd name="T27" fmla="*/ 46 h 65"/>
              <a:gd name="T28" fmla="*/ 55 w 77"/>
              <a:gd name="T29" fmla="*/ 57 h 65"/>
              <a:gd name="T30" fmla="*/ 55 w 77"/>
              <a:gd name="T31" fmla="*/ 57 h 65"/>
              <a:gd name="T32" fmla="*/ 43 w 77"/>
              <a:gd name="T33" fmla="*/ 61 h 65"/>
              <a:gd name="T34" fmla="*/ 34 w 77"/>
              <a:gd name="T35" fmla="*/ 65 h 65"/>
              <a:gd name="T36" fmla="*/ 24 w 77"/>
              <a:gd name="T37" fmla="*/ 65 h 65"/>
              <a:gd name="T38" fmla="*/ 24 w 77"/>
              <a:gd name="T39" fmla="*/ 65 h 65"/>
              <a:gd name="T40" fmla="*/ 21 w 77"/>
              <a:gd name="T41" fmla="*/ 61 h 65"/>
              <a:gd name="T42" fmla="*/ 21 w 77"/>
              <a:gd name="T43" fmla="*/ 61 h 65"/>
              <a:gd name="T44" fmla="*/ 17 w 77"/>
              <a:gd name="T45" fmla="*/ 55 h 65"/>
              <a:gd name="T46" fmla="*/ 17 w 77"/>
              <a:gd name="T47" fmla="*/ 53 h 65"/>
              <a:gd name="T48" fmla="*/ 17 w 77"/>
              <a:gd name="T49" fmla="*/ 53 h 65"/>
              <a:gd name="T50" fmla="*/ 15 w 77"/>
              <a:gd name="T51" fmla="*/ 53 h 65"/>
              <a:gd name="T52" fmla="*/ 11 w 77"/>
              <a:gd name="T53" fmla="*/ 51 h 65"/>
              <a:gd name="T54" fmla="*/ 11 w 77"/>
              <a:gd name="T55" fmla="*/ 49 h 65"/>
              <a:gd name="T56" fmla="*/ 7 w 77"/>
              <a:gd name="T57" fmla="*/ 49 h 65"/>
              <a:gd name="T58" fmla="*/ 5 w 77"/>
              <a:gd name="T59" fmla="*/ 42 h 65"/>
              <a:gd name="T60" fmla="*/ 5 w 77"/>
              <a:gd name="T61" fmla="*/ 42 h 65"/>
              <a:gd name="T62" fmla="*/ 5 w 77"/>
              <a:gd name="T63" fmla="*/ 42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7" h="65">
                <a:moveTo>
                  <a:pt x="5" y="42"/>
                </a:moveTo>
                <a:lnTo>
                  <a:pt x="5" y="40"/>
                </a:lnTo>
                <a:lnTo>
                  <a:pt x="0" y="17"/>
                </a:lnTo>
                <a:lnTo>
                  <a:pt x="11" y="0"/>
                </a:lnTo>
                <a:lnTo>
                  <a:pt x="23" y="4"/>
                </a:lnTo>
                <a:lnTo>
                  <a:pt x="45" y="4"/>
                </a:lnTo>
                <a:lnTo>
                  <a:pt x="53" y="12"/>
                </a:lnTo>
                <a:lnTo>
                  <a:pt x="58" y="4"/>
                </a:lnTo>
                <a:lnTo>
                  <a:pt x="72" y="4"/>
                </a:lnTo>
                <a:lnTo>
                  <a:pt x="77" y="15"/>
                </a:lnTo>
                <a:lnTo>
                  <a:pt x="77" y="27"/>
                </a:lnTo>
                <a:lnTo>
                  <a:pt x="72" y="32"/>
                </a:lnTo>
                <a:lnTo>
                  <a:pt x="60" y="42"/>
                </a:lnTo>
                <a:lnTo>
                  <a:pt x="51" y="46"/>
                </a:lnTo>
                <a:lnTo>
                  <a:pt x="55" y="57"/>
                </a:lnTo>
                <a:lnTo>
                  <a:pt x="55" y="57"/>
                </a:lnTo>
                <a:lnTo>
                  <a:pt x="43" y="61"/>
                </a:lnTo>
                <a:lnTo>
                  <a:pt x="34" y="65"/>
                </a:lnTo>
                <a:lnTo>
                  <a:pt x="24" y="65"/>
                </a:lnTo>
                <a:lnTo>
                  <a:pt x="24" y="65"/>
                </a:lnTo>
                <a:lnTo>
                  <a:pt x="21" y="61"/>
                </a:lnTo>
                <a:lnTo>
                  <a:pt x="21" y="61"/>
                </a:lnTo>
                <a:lnTo>
                  <a:pt x="17" y="55"/>
                </a:lnTo>
                <a:lnTo>
                  <a:pt x="17" y="53"/>
                </a:lnTo>
                <a:lnTo>
                  <a:pt x="17" y="53"/>
                </a:lnTo>
                <a:lnTo>
                  <a:pt x="15" y="53"/>
                </a:lnTo>
                <a:lnTo>
                  <a:pt x="11" y="51"/>
                </a:lnTo>
                <a:lnTo>
                  <a:pt x="11" y="49"/>
                </a:lnTo>
                <a:lnTo>
                  <a:pt x="7" y="49"/>
                </a:lnTo>
                <a:lnTo>
                  <a:pt x="5" y="42"/>
                </a:lnTo>
                <a:lnTo>
                  <a:pt x="5" y="42"/>
                </a:lnTo>
                <a:lnTo>
                  <a:pt x="5" y="42"/>
                </a:lnTo>
                <a:close/>
              </a:path>
            </a:pathLst>
          </a:custGeom>
          <a:solidFill>
            <a:schemeClr val="bg1">
              <a:lumMod val="85000"/>
            </a:schemeClr>
          </a:solidFill>
          <a:ln w="635" cap="rnd">
            <a:solidFill>
              <a:schemeClr val="bg1">
                <a:alpha val="17000"/>
              </a:schemeClr>
            </a:solidFill>
            <a:round/>
            <a:headEnd/>
            <a:tailEnd/>
          </a:ln>
        </p:spPr>
        <p:txBody>
          <a:bodyPr/>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47" name="Freeform 345"/>
          <p:cNvSpPr>
            <a:spLocks/>
          </p:cNvSpPr>
          <p:nvPr userDrawn="1"/>
        </p:nvSpPr>
        <p:spPr bwMode="auto">
          <a:xfrm>
            <a:off x="4216726" y="4041056"/>
            <a:ext cx="156759" cy="112611"/>
          </a:xfrm>
          <a:custGeom>
            <a:avLst/>
            <a:gdLst>
              <a:gd name="T0" fmla="*/ 5 w 77"/>
              <a:gd name="T1" fmla="*/ 42 h 65"/>
              <a:gd name="T2" fmla="*/ 5 w 77"/>
              <a:gd name="T3" fmla="*/ 40 h 65"/>
              <a:gd name="T4" fmla="*/ 0 w 77"/>
              <a:gd name="T5" fmla="*/ 17 h 65"/>
              <a:gd name="T6" fmla="*/ 11 w 77"/>
              <a:gd name="T7" fmla="*/ 0 h 65"/>
              <a:gd name="T8" fmla="*/ 23 w 77"/>
              <a:gd name="T9" fmla="*/ 4 h 65"/>
              <a:gd name="T10" fmla="*/ 45 w 77"/>
              <a:gd name="T11" fmla="*/ 4 h 65"/>
              <a:gd name="T12" fmla="*/ 53 w 77"/>
              <a:gd name="T13" fmla="*/ 12 h 65"/>
              <a:gd name="T14" fmla="*/ 58 w 77"/>
              <a:gd name="T15" fmla="*/ 4 h 65"/>
              <a:gd name="T16" fmla="*/ 72 w 77"/>
              <a:gd name="T17" fmla="*/ 4 h 65"/>
              <a:gd name="T18" fmla="*/ 77 w 77"/>
              <a:gd name="T19" fmla="*/ 15 h 65"/>
              <a:gd name="T20" fmla="*/ 77 w 77"/>
              <a:gd name="T21" fmla="*/ 27 h 65"/>
              <a:gd name="T22" fmla="*/ 72 w 77"/>
              <a:gd name="T23" fmla="*/ 32 h 65"/>
              <a:gd name="T24" fmla="*/ 60 w 77"/>
              <a:gd name="T25" fmla="*/ 42 h 65"/>
              <a:gd name="T26" fmla="*/ 51 w 77"/>
              <a:gd name="T27" fmla="*/ 46 h 65"/>
              <a:gd name="T28" fmla="*/ 55 w 77"/>
              <a:gd name="T29" fmla="*/ 57 h 65"/>
              <a:gd name="T30" fmla="*/ 55 w 77"/>
              <a:gd name="T31" fmla="*/ 57 h 65"/>
              <a:gd name="T32" fmla="*/ 43 w 77"/>
              <a:gd name="T33" fmla="*/ 61 h 65"/>
              <a:gd name="T34" fmla="*/ 34 w 77"/>
              <a:gd name="T35" fmla="*/ 65 h 65"/>
              <a:gd name="T36" fmla="*/ 24 w 77"/>
              <a:gd name="T37" fmla="*/ 65 h 65"/>
              <a:gd name="T38" fmla="*/ 24 w 77"/>
              <a:gd name="T39" fmla="*/ 65 h 65"/>
              <a:gd name="T40" fmla="*/ 21 w 77"/>
              <a:gd name="T41" fmla="*/ 61 h 65"/>
              <a:gd name="T42" fmla="*/ 21 w 77"/>
              <a:gd name="T43" fmla="*/ 61 h 65"/>
              <a:gd name="T44" fmla="*/ 17 w 77"/>
              <a:gd name="T45" fmla="*/ 55 h 65"/>
              <a:gd name="T46" fmla="*/ 17 w 77"/>
              <a:gd name="T47" fmla="*/ 53 h 65"/>
              <a:gd name="T48" fmla="*/ 17 w 77"/>
              <a:gd name="T49" fmla="*/ 53 h 65"/>
              <a:gd name="T50" fmla="*/ 15 w 77"/>
              <a:gd name="T51" fmla="*/ 53 h 65"/>
              <a:gd name="T52" fmla="*/ 11 w 77"/>
              <a:gd name="T53" fmla="*/ 51 h 65"/>
              <a:gd name="T54" fmla="*/ 11 w 77"/>
              <a:gd name="T55" fmla="*/ 49 h 65"/>
              <a:gd name="T56" fmla="*/ 7 w 77"/>
              <a:gd name="T57" fmla="*/ 49 h 65"/>
              <a:gd name="T58" fmla="*/ 5 w 77"/>
              <a:gd name="T59" fmla="*/ 42 h 65"/>
              <a:gd name="T60" fmla="*/ 5 w 77"/>
              <a:gd name="T61" fmla="*/ 42 h 65"/>
              <a:gd name="T62" fmla="*/ 5 w 77"/>
              <a:gd name="T63" fmla="*/ 42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7" h="65">
                <a:moveTo>
                  <a:pt x="5" y="42"/>
                </a:moveTo>
                <a:lnTo>
                  <a:pt x="5" y="40"/>
                </a:lnTo>
                <a:lnTo>
                  <a:pt x="0" y="17"/>
                </a:lnTo>
                <a:lnTo>
                  <a:pt x="11" y="0"/>
                </a:lnTo>
                <a:lnTo>
                  <a:pt x="23" y="4"/>
                </a:lnTo>
                <a:lnTo>
                  <a:pt x="45" y="4"/>
                </a:lnTo>
                <a:lnTo>
                  <a:pt x="53" y="12"/>
                </a:lnTo>
                <a:lnTo>
                  <a:pt x="58" y="4"/>
                </a:lnTo>
                <a:lnTo>
                  <a:pt x="72" y="4"/>
                </a:lnTo>
                <a:lnTo>
                  <a:pt x="77" y="15"/>
                </a:lnTo>
                <a:lnTo>
                  <a:pt x="77" y="27"/>
                </a:lnTo>
                <a:lnTo>
                  <a:pt x="72" y="32"/>
                </a:lnTo>
                <a:lnTo>
                  <a:pt x="60" y="42"/>
                </a:lnTo>
                <a:lnTo>
                  <a:pt x="51" y="46"/>
                </a:lnTo>
                <a:lnTo>
                  <a:pt x="55" y="57"/>
                </a:lnTo>
                <a:lnTo>
                  <a:pt x="55" y="57"/>
                </a:lnTo>
                <a:lnTo>
                  <a:pt x="43" y="61"/>
                </a:lnTo>
                <a:lnTo>
                  <a:pt x="34" y="65"/>
                </a:lnTo>
                <a:lnTo>
                  <a:pt x="24" y="65"/>
                </a:lnTo>
                <a:lnTo>
                  <a:pt x="24" y="65"/>
                </a:lnTo>
                <a:lnTo>
                  <a:pt x="21" y="61"/>
                </a:lnTo>
                <a:lnTo>
                  <a:pt x="21" y="61"/>
                </a:lnTo>
                <a:lnTo>
                  <a:pt x="17" y="55"/>
                </a:lnTo>
                <a:lnTo>
                  <a:pt x="17" y="53"/>
                </a:lnTo>
                <a:lnTo>
                  <a:pt x="17" y="53"/>
                </a:lnTo>
                <a:lnTo>
                  <a:pt x="15" y="53"/>
                </a:lnTo>
                <a:lnTo>
                  <a:pt x="11" y="51"/>
                </a:lnTo>
                <a:lnTo>
                  <a:pt x="11" y="49"/>
                </a:lnTo>
                <a:lnTo>
                  <a:pt x="7" y="49"/>
                </a:lnTo>
                <a:lnTo>
                  <a:pt x="5" y="42"/>
                </a:lnTo>
                <a:lnTo>
                  <a:pt x="5" y="42"/>
                </a:lnTo>
                <a:lnTo>
                  <a:pt x="5" y="42"/>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48" name="Freeform 346"/>
          <p:cNvSpPr>
            <a:spLocks/>
          </p:cNvSpPr>
          <p:nvPr userDrawn="1"/>
        </p:nvSpPr>
        <p:spPr bwMode="auto">
          <a:xfrm>
            <a:off x="4155649" y="4264543"/>
            <a:ext cx="118079" cy="150724"/>
          </a:xfrm>
          <a:custGeom>
            <a:avLst/>
            <a:gdLst>
              <a:gd name="T0" fmla="*/ 0 w 58"/>
              <a:gd name="T1" fmla="*/ 0 h 87"/>
              <a:gd name="T2" fmla="*/ 13 w 58"/>
              <a:gd name="T3" fmla="*/ 9 h 87"/>
              <a:gd name="T4" fmla="*/ 20 w 58"/>
              <a:gd name="T5" fmla="*/ 11 h 87"/>
              <a:gd name="T6" fmla="*/ 22 w 58"/>
              <a:gd name="T7" fmla="*/ 4 h 87"/>
              <a:gd name="T8" fmla="*/ 28 w 58"/>
              <a:gd name="T9" fmla="*/ 9 h 87"/>
              <a:gd name="T10" fmla="*/ 28 w 58"/>
              <a:gd name="T11" fmla="*/ 9 h 87"/>
              <a:gd name="T12" fmla="*/ 34 w 58"/>
              <a:gd name="T13" fmla="*/ 15 h 87"/>
              <a:gd name="T14" fmla="*/ 34 w 58"/>
              <a:gd name="T15" fmla="*/ 15 h 87"/>
              <a:gd name="T16" fmla="*/ 41 w 58"/>
              <a:gd name="T17" fmla="*/ 21 h 87"/>
              <a:gd name="T18" fmla="*/ 45 w 58"/>
              <a:gd name="T19" fmla="*/ 24 h 87"/>
              <a:gd name="T20" fmla="*/ 45 w 58"/>
              <a:gd name="T21" fmla="*/ 24 h 87"/>
              <a:gd name="T22" fmla="*/ 45 w 58"/>
              <a:gd name="T23" fmla="*/ 34 h 87"/>
              <a:gd name="T24" fmla="*/ 45 w 58"/>
              <a:gd name="T25" fmla="*/ 34 h 87"/>
              <a:gd name="T26" fmla="*/ 45 w 58"/>
              <a:gd name="T27" fmla="*/ 47 h 87"/>
              <a:gd name="T28" fmla="*/ 45 w 58"/>
              <a:gd name="T29" fmla="*/ 55 h 87"/>
              <a:gd name="T30" fmla="*/ 51 w 58"/>
              <a:gd name="T31" fmla="*/ 62 h 87"/>
              <a:gd name="T32" fmla="*/ 51 w 58"/>
              <a:gd name="T33" fmla="*/ 62 h 87"/>
              <a:gd name="T34" fmla="*/ 51 w 58"/>
              <a:gd name="T35" fmla="*/ 62 h 87"/>
              <a:gd name="T36" fmla="*/ 51 w 58"/>
              <a:gd name="T37" fmla="*/ 64 h 87"/>
              <a:gd name="T38" fmla="*/ 51 w 58"/>
              <a:gd name="T39" fmla="*/ 66 h 87"/>
              <a:gd name="T40" fmla="*/ 53 w 58"/>
              <a:gd name="T41" fmla="*/ 72 h 87"/>
              <a:gd name="T42" fmla="*/ 53 w 58"/>
              <a:gd name="T43" fmla="*/ 72 h 87"/>
              <a:gd name="T44" fmla="*/ 56 w 58"/>
              <a:gd name="T45" fmla="*/ 83 h 87"/>
              <a:gd name="T46" fmla="*/ 58 w 58"/>
              <a:gd name="T47" fmla="*/ 87 h 87"/>
              <a:gd name="T48" fmla="*/ 58 w 58"/>
              <a:gd name="T49" fmla="*/ 87 h 87"/>
              <a:gd name="T50" fmla="*/ 49 w 58"/>
              <a:gd name="T51" fmla="*/ 87 h 87"/>
              <a:gd name="T52" fmla="*/ 49 w 58"/>
              <a:gd name="T53" fmla="*/ 87 h 87"/>
              <a:gd name="T54" fmla="*/ 43 w 58"/>
              <a:gd name="T55" fmla="*/ 87 h 87"/>
              <a:gd name="T56" fmla="*/ 39 w 58"/>
              <a:gd name="T57" fmla="*/ 85 h 87"/>
              <a:gd name="T58" fmla="*/ 37 w 58"/>
              <a:gd name="T59" fmla="*/ 83 h 87"/>
              <a:gd name="T60" fmla="*/ 37 w 58"/>
              <a:gd name="T61" fmla="*/ 83 h 87"/>
              <a:gd name="T62" fmla="*/ 30 w 58"/>
              <a:gd name="T63" fmla="*/ 76 h 87"/>
              <a:gd name="T64" fmla="*/ 30 w 58"/>
              <a:gd name="T65" fmla="*/ 76 h 87"/>
              <a:gd name="T66" fmla="*/ 30 w 58"/>
              <a:gd name="T67" fmla="*/ 72 h 87"/>
              <a:gd name="T68" fmla="*/ 30 w 58"/>
              <a:gd name="T69" fmla="*/ 70 h 87"/>
              <a:gd name="T70" fmla="*/ 30 w 58"/>
              <a:gd name="T71" fmla="*/ 68 h 87"/>
              <a:gd name="T72" fmla="*/ 28 w 58"/>
              <a:gd name="T73" fmla="*/ 68 h 87"/>
              <a:gd name="T74" fmla="*/ 28 w 58"/>
              <a:gd name="T75" fmla="*/ 68 h 87"/>
              <a:gd name="T76" fmla="*/ 28 w 58"/>
              <a:gd name="T77" fmla="*/ 68 h 87"/>
              <a:gd name="T78" fmla="*/ 24 w 58"/>
              <a:gd name="T79" fmla="*/ 66 h 87"/>
              <a:gd name="T80" fmla="*/ 22 w 58"/>
              <a:gd name="T81" fmla="*/ 66 h 87"/>
              <a:gd name="T82" fmla="*/ 20 w 58"/>
              <a:gd name="T83" fmla="*/ 64 h 87"/>
              <a:gd name="T84" fmla="*/ 15 w 58"/>
              <a:gd name="T85" fmla="*/ 60 h 87"/>
              <a:gd name="T86" fmla="*/ 15 w 58"/>
              <a:gd name="T87" fmla="*/ 60 h 87"/>
              <a:gd name="T88" fmla="*/ 13 w 58"/>
              <a:gd name="T89" fmla="*/ 60 h 87"/>
              <a:gd name="T90" fmla="*/ 11 w 58"/>
              <a:gd name="T91" fmla="*/ 58 h 87"/>
              <a:gd name="T92" fmla="*/ 11 w 58"/>
              <a:gd name="T93" fmla="*/ 55 h 87"/>
              <a:gd name="T94" fmla="*/ 11 w 58"/>
              <a:gd name="T95" fmla="*/ 55 h 87"/>
              <a:gd name="T96" fmla="*/ 11 w 58"/>
              <a:gd name="T97" fmla="*/ 51 h 87"/>
              <a:gd name="T98" fmla="*/ 9 w 58"/>
              <a:gd name="T99" fmla="*/ 47 h 87"/>
              <a:gd name="T100" fmla="*/ 7 w 58"/>
              <a:gd name="T101" fmla="*/ 41 h 87"/>
              <a:gd name="T102" fmla="*/ 5 w 58"/>
              <a:gd name="T103" fmla="*/ 34 h 87"/>
              <a:gd name="T104" fmla="*/ 1 w 58"/>
              <a:gd name="T105" fmla="*/ 26 h 87"/>
              <a:gd name="T106" fmla="*/ 0 w 58"/>
              <a:gd name="T107" fmla="*/ 21 h 87"/>
              <a:gd name="T108" fmla="*/ 1 w 58"/>
              <a:gd name="T109" fmla="*/ 17 h 87"/>
              <a:gd name="T110" fmla="*/ 0 w 58"/>
              <a:gd name="T111" fmla="*/ 11 h 87"/>
              <a:gd name="T112" fmla="*/ 0 w 58"/>
              <a:gd name="T113" fmla="*/ 0 h 87"/>
              <a:gd name="T114" fmla="*/ 0 w 58"/>
              <a:gd name="T115" fmla="*/ 0 h 87"/>
              <a:gd name="T116" fmla="*/ 0 w 58"/>
              <a:gd name="T117"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8" h="87">
                <a:moveTo>
                  <a:pt x="0" y="0"/>
                </a:moveTo>
                <a:lnTo>
                  <a:pt x="13" y="9"/>
                </a:lnTo>
                <a:lnTo>
                  <a:pt x="20" y="11"/>
                </a:lnTo>
                <a:lnTo>
                  <a:pt x="22" y="4"/>
                </a:lnTo>
                <a:lnTo>
                  <a:pt x="28" y="9"/>
                </a:lnTo>
                <a:lnTo>
                  <a:pt x="28" y="9"/>
                </a:lnTo>
                <a:lnTo>
                  <a:pt x="34" y="15"/>
                </a:lnTo>
                <a:lnTo>
                  <a:pt x="34" y="15"/>
                </a:lnTo>
                <a:lnTo>
                  <a:pt x="41" y="21"/>
                </a:lnTo>
                <a:lnTo>
                  <a:pt x="45" y="24"/>
                </a:lnTo>
                <a:lnTo>
                  <a:pt x="45" y="24"/>
                </a:lnTo>
                <a:lnTo>
                  <a:pt x="45" y="34"/>
                </a:lnTo>
                <a:lnTo>
                  <a:pt x="45" y="34"/>
                </a:lnTo>
                <a:lnTo>
                  <a:pt x="45" y="47"/>
                </a:lnTo>
                <a:lnTo>
                  <a:pt x="45" y="55"/>
                </a:lnTo>
                <a:lnTo>
                  <a:pt x="51" y="62"/>
                </a:lnTo>
                <a:lnTo>
                  <a:pt x="51" y="62"/>
                </a:lnTo>
                <a:lnTo>
                  <a:pt x="51" y="62"/>
                </a:lnTo>
                <a:lnTo>
                  <a:pt x="51" y="64"/>
                </a:lnTo>
                <a:lnTo>
                  <a:pt x="51" y="66"/>
                </a:lnTo>
                <a:lnTo>
                  <a:pt x="53" y="72"/>
                </a:lnTo>
                <a:lnTo>
                  <a:pt x="53" y="72"/>
                </a:lnTo>
                <a:lnTo>
                  <a:pt x="56" y="83"/>
                </a:lnTo>
                <a:lnTo>
                  <a:pt x="58" y="87"/>
                </a:lnTo>
                <a:lnTo>
                  <a:pt x="58" y="87"/>
                </a:lnTo>
                <a:lnTo>
                  <a:pt x="49" y="87"/>
                </a:lnTo>
                <a:lnTo>
                  <a:pt x="49" y="87"/>
                </a:lnTo>
                <a:lnTo>
                  <a:pt x="43" y="87"/>
                </a:lnTo>
                <a:lnTo>
                  <a:pt x="39" y="85"/>
                </a:lnTo>
                <a:lnTo>
                  <a:pt x="37" y="83"/>
                </a:lnTo>
                <a:lnTo>
                  <a:pt x="37" y="83"/>
                </a:lnTo>
                <a:lnTo>
                  <a:pt x="30" y="76"/>
                </a:lnTo>
                <a:lnTo>
                  <a:pt x="30" y="76"/>
                </a:lnTo>
                <a:lnTo>
                  <a:pt x="30" y="72"/>
                </a:lnTo>
                <a:lnTo>
                  <a:pt x="30" y="70"/>
                </a:lnTo>
                <a:lnTo>
                  <a:pt x="30" y="68"/>
                </a:lnTo>
                <a:lnTo>
                  <a:pt x="28" y="68"/>
                </a:lnTo>
                <a:lnTo>
                  <a:pt x="28" y="68"/>
                </a:lnTo>
                <a:lnTo>
                  <a:pt x="28" y="68"/>
                </a:lnTo>
                <a:lnTo>
                  <a:pt x="24" y="66"/>
                </a:lnTo>
                <a:lnTo>
                  <a:pt x="22" y="66"/>
                </a:lnTo>
                <a:lnTo>
                  <a:pt x="20" y="64"/>
                </a:lnTo>
                <a:lnTo>
                  <a:pt x="15" y="60"/>
                </a:lnTo>
                <a:lnTo>
                  <a:pt x="15" y="60"/>
                </a:lnTo>
                <a:lnTo>
                  <a:pt x="13" y="60"/>
                </a:lnTo>
                <a:lnTo>
                  <a:pt x="11" y="58"/>
                </a:lnTo>
                <a:lnTo>
                  <a:pt x="11" y="55"/>
                </a:lnTo>
                <a:lnTo>
                  <a:pt x="11" y="55"/>
                </a:lnTo>
                <a:lnTo>
                  <a:pt x="11" y="51"/>
                </a:lnTo>
                <a:lnTo>
                  <a:pt x="9" y="47"/>
                </a:lnTo>
                <a:lnTo>
                  <a:pt x="7" y="41"/>
                </a:lnTo>
                <a:lnTo>
                  <a:pt x="5" y="34"/>
                </a:lnTo>
                <a:lnTo>
                  <a:pt x="1" y="26"/>
                </a:lnTo>
                <a:lnTo>
                  <a:pt x="0" y="21"/>
                </a:lnTo>
                <a:lnTo>
                  <a:pt x="1" y="17"/>
                </a:lnTo>
                <a:lnTo>
                  <a:pt x="0" y="11"/>
                </a:lnTo>
                <a:lnTo>
                  <a:pt x="0" y="0"/>
                </a:lnTo>
                <a:lnTo>
                  <a:pt x="0" y="0"/>
                </a:lnTo>
                <a:lnTo>
                  <a:pt x="0" y="0"/>
                </a:lnTo>
                <a:close/>
              </a:path>
            </a:pathLst>
          </a:custGeom>
          <a:solidFill>
            <a:schemeClr val="bg1">
              <a:lumMod val="85000"/>
            </a:schemeClr>
          </a:solidFill>
          <a:ln w="635" cap="rnd">
            <a:solidFill>
              <a:schemeClr val="bg1">
                <a:alpha val="17000"/>
              </a:schemeClr>
            </a:solidFill>
            <a:round/>
            <a:headEnd/>
            <a:tailEnd/>
          </a:ln>
        </p:spPr>
        <p:txBody>
          <a:bodyPr/>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49" name="Freeform 347"/>
          <p:cNvSpPr>
            <a:spLocks/>
          </p:cNvSpPr>
          <p:nvPr userDrawn="1"/>
        </p:nvSpPr>
        <p:spPr bwMode="auto">
          <a:xfrm>
            <a:off x="4155649" y="4264543"/>
            <a:ext cx="118079" cy="150724"/>
          </a:xfrm>
          <a:custGeom>
            <a:avLst/>
            <a:gdLst>
              <a:gd name="T0" fmla="*/ 0 w 58"/>
              <a:gd name="T1" fmla="*/ 0 h 87"/>
              <a:gd name="T2" fmla="*/ 13 w 58"/>
              <a:gd name="T3" fmla="*/ 9 h 87"/>
              <a:gd name="T4" fmla="*/ 20 w 58"/>
              <a:gd name="T5" fmla="*/ 11 h 87"/>
              <a:gd name="T6" fmla="*/ 22 w 58"/>
              <a:gd name="T7" fmla="*/ 4 h 87"/>
              <a:gd name="T8" fmla="*/ 28 w 58"/>
              <a:gd name="T9" fmla="*/ 9 h 87"/>
              <a:gd name="T10" fmla="*/ 28 w 58"/>
              <a:gd name="T11" fmla="*/ 9 h 87"/>
              <a:gd name="T12" fmla="*/ 34 w 58"/>
              <a:gd name="T13" fmla="*/ 15 h 87"/>
              <a:gd name="T14" fmla="*/ 34 w 58"/>
              <a:gd name="T15" fmla="*/ 15 h 87"/>
              <a:gd name="T16" fmla="*/ 41 w 58"/>
              <a:gd name="T17" fmla="*/ 21 h 87"/>
              <a:gd name="T18" fmla="*/ 45 w 58"/>
              <a:gd name="T19" fmla="*/ 24 h 87"/>
              <a:gd name="T20" fmla="*/ 45 w 58"/>
              <a:gd name="T21" fmla="*/ 24 h 87"/>
              <a:gd name="T22" fmla="*/ 45 w 58"/>
              <a:gd name="T23" fmla="*/ 34 h 87"/>
              <a:gd name="T24" fmla="*/ 45 w 58"/>
              <a:gd name="T25" fmla="*/ 34 h 87"/>
              <a:gd name="T26" fmla="*/ 45 w 58"/>
              <a:gd name="T27" fmla="*/ 47 h 87"/>
              <a:gd name="T28" fmla="*/ 45 w 58"/>
              <a:gd name="T29" fmla="*/ 55 h 87"/>
              <a:gd name="T30" fmla="*/ 51 w 58"/>
              <a:gd name="T31" fmla="*/ 62 h 87"/>
              <a:gd name="T32" fmla="*/ 51 w 58"/>
              <a:gd name="T33" fmla="*/ 62 h 87"/>
              <a:gd name="T34" fmla="*/ 51 w 58"/>
              <a:gd name="T35" fmla="*/ 62 h 87"/>
              <a:gd name="T36" fmla="*/ 51 w 58"/>
              <a:gd name="T37" fmla="*/ 64 h 87"/>
              <a:gd name="T38" fmla="*/ 51 w 58"/>
              <a:gd name="T39" fmla="*/ 66 h 87"/>
              <a:gd name="T40" fmla="*/ 53 w 58"/>
              <a:gd name="T41" fmla="*/ 72 h 87"/>
              <a:gd name="T42" fmla="*/ 53 w 58"/>
              <a:gd name="T43" fmla="*/ 72 h 87"/>
              <a:gd name="T44" fmla="*/ 56 w 58"/>
              <a:gd name="T45" fmla="*/ 83 h 87"/>
              <a:gd name="T46" fmla="*/ 58 w 58"/>
              <a:gd name="T47" fmla="*/ 87 h 87"/>
              <a:gd name="T48" fmla="*/ 58 w 58"/>
              <a:gd name="T49" fmla="*/ 87 h 87"/>
              <a:gd name="T50" fmla="*/ 49 w 58"/>
              <a:gd name="T51" fmla="*/ 87 h 87"/>
              <a:gd name="T52" fmla="*/ 49 w 58"/>
              <a:gd name="T53" fmla="*/ 87 h 87"/>
              <a:gd name="T54" fmla="*/ 43 w 58"/>
              <a:gd name="T55" fmla="*/ 87 h 87"/>
              <a:gd name="T56" fmla="*/ 39 w 58"/>
              <a:gd name="T57" fmla="*/ 85 h 87"/>
              <a:gd name="T58" fmla="*/ 37 w 58"/>
              <a:gd name="T59" fmla="*/ 83 h 87"/>
              <a:gd name="T60" fmla="*/ 37 w 58"/>
              <a:gd name="T61" fmla="*/ 83 h 87"/>
              <a:gd name="T62" fmla="*/ 30 w 58"/>
              <a:gd name="T63" fmla="*/ 76 h 87"/>
              <a:gd name="T64" fmla="*/ 30 w 58"/>
              <a:gd name="T65" fmla="*/ 76 h 87"/>
              <a:gd name="T66" fmla="*/ 30 w 58"/>
              <a:gd name="T67" fmla="*/ 72 h 87"/>
              <a:gd name="T68" fmla="*/ 30 w 58"/>
              <a:gd name="T69" fmla="*/ 70 h 87"/>
              <a:gd name="T70" fmla="*/ 30 w 58"/>
              <a:gd name="T71" fmla="*/ 68 h 87"/>
              <a:gd name="T72" fmla="*/ 28 w 58"/>
              <a:gd name="T73" fmla="*/ 68 h 87"/>
              <a:gd name="T74" fmla="*/ 28 w 58"/>
              <a:gd name="T75" fmla="*/ 68 h 87"/>
              <a:gd name="T76" fmla="*/ 28 w 58"/>
              <a:gd name="T77" fmla="*/ 68 h 87"/>
              <a:gd name="T78" fmla="*/ 24 w 58"/>
              <a:gd name="T79" fmla="*/ 66 h 87"/>
              <a:gd name="T80" fmla="*/ 22 w 58"/>
              <a:gd name="T81" fmla="*/ 66 h 87"/>
              <a:gd name="T82" fmla="*/ 20 w 58"/>
              <a:gd name="T83" fmla="*/ 64 h 87"/>
              <a:gd name="T84" fmla="*/ 15 w 58"/>
              <a:gd name="T85" fmla="*/ 60 h 87"/>
              <a:gd name="T86" fmla="*/ 15 w 58"/>
              <a:gd name="T87" fmla="*/ 60 h 87"/>
              <a:gd name="T88" fmla="*/ 13 w 58"/>
              <a:gd name="T89" fmla="*/ 60 h 87"/>
              <a:gd name="T90" fmla="*/ 11 w 58"/>
              <a:gd name="T91" fmla="*/ 58 h 87"/>
              <a:gd name="T92" fmla="*/ 11 w 58"/>
              <a:gd name="T93" fmla="*/ 55 h 87"/>
              <a:gd name="T94" fmla="*/ 11 w 58"/>
              <a:gd name="T95" fmla="*/ 55 h 87"/>
              <a:gd name="T96" fmla="*/ 11 w 58"/>
              <a:gd name="T97" fmla="*/ 51 h 87"/>
              <a:gd name="T98" fmla="*/ 9 w 58"/>
              <a:gd name="T99" fmla="*/ 47 h 87"/>
              <a:gd name="T100" fmla="*/ 7 w 58"/>
              <a:gd name="T101" fmla="*/ 41 h 87"/>
              <a:gd name="T102" fmla="*/ 5 w 58"/>
              <a:gd name="T103" fmla="*/ 34 h 87"/>
              <a:gd name="T104" fmla="*/ 1 w 58"/>
              <a:gd name="T105" fmla="*/ 26 h 87"/>
              <a:gd name="T106" fmla="*/ 0 w 58"/>
              <a:gd name="T107" fmla="*/ 21 h 87"/>
              <a:gd name="T108" fmla="*/ 1 w 58"/>
              <a:gd name="T109" fmla="*/ 17 h 87"/>
              <a:gd name="T110" fmla="*/ 0 w 58"/>
              <a:gd name="T111" fmla="*/ 11 h 87"/>
              <a:gd name="T112" fmla="*/ 0 w 58"/>
              <a:gd name="T113" fmla="*/ 0 h 87"/>
              <a:gd name="T114" fmla="*/ 0 w 58"/>
              <a:gd name="T115" fmla="*/ 0 h 87"/>
              <a:gd name="T116" fmla="*/ 0 w 58"/>
              <a:gd name="T117"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8" h="87">
                <a:moveTo>
                  <a:pt x="0" y="0"/>
                </a:moveTo>
                <a:lnTo>
                  <a:pt x="13" y="9"/>
                </a:lnTo>
                <a:lnTo>
                  <a:pt x="20" y="11"/>
                </a:lnTo>
                <a:lnTo>
                  <a:pt x="22" y="4"/>
                </a:lnTo>
                <a:lnTo>
                  <a:pt x="28" y="9"/>
                </a:lnTo>
                <a:lnTo>
                  <a:pt x="28" y="9"/>
                </a:lnTo>
                <a:lnTo>
                  <a:pt x="34" y="15"/>
                </a:lnTo>
                <a:lnTo>
                  <a:pt x="34" y="15"/>
                </a:lnTo>
                <a:lnTo>
                  <a:pt x="41" y="21"/>
                </a:lnTo>
                <a:lnTo>
                  <a:pt x="45" y="24"/>
                </a:lnTo>
                <a:lnTo>
                  <a:pt x="45" y="24"/>
                </a:lnTo>
                <a:lnTo>
                  <a:pt x="45" y="34"/>
                </a:lnTo>
                <a:lnTo>
                  <a:pt x="45" y="34"/>
                </a:lnTo>
                <a:lnTo>
                  <a:pt x="45" y="47"/>
                </a:lnTo>
                <a:lnTo>
                  <a:pt x="45" y="55"/>
                </a:lnTo>
                <a:lnTo>
                  <a:pt x="51" y="62"/>
                </a:lnTo>
                <a:lnTo>
                  <a:pt x="51" y="62"/>
                </a:lnTo>
                <a:lnTo>
                  <a:pt x="51" y="62"/>
                </a:lnTo>
                <a:lnTo>
                  <a:pt x="51" y="64"/>
                </a:lnTo>
                <a:lnTo>
                  <a:pt x="51" y="66"/>
                </a:lnTo>
                <a:lnTo>
                  <a:pt x="53" y="72"/>
                </a:lnTo>
                <a:lnTo>
                  <a:pt x="53" y="72"/>
                </a:lnTo>
                <a:lnTo>
                  <a:pt x="56" y="83"/>
                </a:lnTo>
                <a:lnTo>
                  <a:pt x="58" y="87"/>
                </a:lnTo>
                <a:lnTo>
                  <a:pt x="58" y="87"/>
                </a:lnTo>
                <a:lnTo>
                  <a:pt x="49" y="87"/>
                </a:lnTo>
                <a:lnTo>
                  <a:pt x="49" y="87"/>
                </a:lnTo>
                <a:lnTo>
                  <a:pt x="43" y="87"/>
                </a:lnTo>
                <a:lnTo>
                  <a:pt x="39" y="85"/>
                </a:lnTo>
                <a:lnTo>
                  <a:pt x="37" y="83"/>
                </a:lnTo>
                <a:lnTo>
                  <a:pt x="37" y="83"/>
                </a:lnTo>
                <a:lnTo>
                  <a:pt x="30" y="76"/>
                </a:lnTo>
                <a:lnTo>
                  <a:pt x="30" y="76"/>
                </a:lnTo>
                <a:lnTo>
                  <a:pt x="30" y="72"/>
                </a:lnTo>
                <a:lnTo>
                  <a:pt x="30" y="70"/>
                </a:lnTo>
                <a:lnTo>
                  <a:pt x="30" y="68"/>
                </a:lnTo>
                <a:lnTo>
                  <a:pt x="28" y="68"/>
                </a:lnTo>
                <a:lnTo>
                  <a:pt x="28" y="68"/>
                </a:lnTo>
                <a:lnTo>
                  <a:pt x="28" y="68"/>
                </a:lnTo>
                <a:lnTo>
                  <a:pt x="24" y="66"/>
                </a:lnTo>
                <a:lnTo>
                  <a:pt x="22" y="66"/>
                </a:lnTo>
                <a:lnTo>
                  <a:pt x="20" y="64"/>
                </a:lnTo>
                <a:lnTo>
                  <a:pt x="15" y="60"/>
                </a:lnTo>
                <a:lnTo>
                  <a:pt x="15" y="60"/>
                </a:lnTo>
                <a:lnTo>
                  <a:pt x="13" y="60"/>
                </a:lnTo>
                <a:lnTo>
                  <a:pt x="11" y="58"/>
                </a:lnTo>
                <a:lnTo>
                  <a:pt x="11" y="55"/>
                </a:lnTo>
                <a:lnTo>
                  <a:pt x="11" y="55"/>
                </a:lnTo>
                <a:lnTo>
                  <a:pt x="11" y="51"/>
                </a:lnTo>
                <a:lnTo>
                  <a:pt x="9" y="47"/>
                </a:lnTo>
                <a:lnTo>
                  <a:pt x="7" y="41"/>
                </a:lnTo>
                <a:lnTo>
                  <a:pt x="5" y="34"/>
                </a:lnTo>
                <a:lnTo>
                  <a:pt x="1" y="26"/>
                </a:lnTo>
                <a:lnTo>
                  <a:pt x="0" y="21"/>
                </a:lnTo>
                <a:lnTo>
                  <a:pt x="1" y="17"/>
                </a:lnTo>
                <a:lnTo>
                  <a:pt x="0" y="11"/>
                </a:lnTo>
                <a:lnTo>
                  <a:pt x="0" y="0"/>
                </a:lnTo>
                <a:lnTo>
                  <a:pt x="0" y="0"/>
                </a:lnTo>
                <a:lnTo>
                  <a:pt x="0" y="0"/>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50" name="Freeform 348"/>
          <p:cNvSpPr>
            <a:spLocks/>
          </p:cNvSpPr>
          <p:nvPr userDrawn="1"/>
        </p:nvSpPr>
        <p:spPr bwMode="auto">
          <a:xfrm>
            <a:off x="4442699" y="4250681"/>
            <a:ext cx="254479" cy="171515"/>
          </a:xfrm>
          <a:custGeom>
            <a:avLst/>
            <a:gdLst>
              <a:gd name="T0" fmla="*/ 0 w 125"/>
              <a:gd name="T1" fmla="*/ 89 h 99"/>
              <a:gd name="T2" fmla="*/ 8 w 125"/>
              <a:gd name="T3" fmla="*/ 89 h 99"/>
              <a:gd name="T4" fmla="*/ 10 w 125"/>
              <a:gd name="T5" fmla="*/ 91 h 99"/>
              <a:gd name="T6" fmla="*/ 10 w 125"/>
              <a:gd name="T7" fmla="*/ 89 h 99"/>
              <a:gd name="T8" fmla="*/ 10 w 125"/>
              <a:gd name="T9" fmla="*/ 84 h 99"/>
              <a:gd name="T10" fmla="*/ 14 w 125"/>
              <a:gd name="T11" fmla="*/ 80 h 99"/>
              <a:gd name="T12" fmla="*/ 16 w 125"/>
              <a:gd name="T13" fmla="*/ 76 h 99"/>
              <a:gd name="T14" fmla="*/ 19 w 125"/>
              <a:gd name="T15" fmla="*/ 72 h 99"/>
              <a:gd name="T16" fmla="*/ 19 w 125"/>
              <a:gd name="T17" fmla="*/ 70 h 99"/>
              <a:gd name="T18" fmla="*/ 21 w 125"/>
              <a:gd name="T19" fmla="*/ 70 h 99"/>
              <a:gd name="T20" fmla="*/ 23 w 125"/>
              <a:gd name="T21" fmla="*/ 68 h 99"/>
              <a:gd name="T22" fmla="*/ 27 w 125"/>
              <a:gd name="T23" fmla="*/ 65 h 99"/>
              <a:gd name="T24" fmla="*/ 31 w 125"/>
              <a:gd name="T25" fmla="*/ 65 h 99"/>
              <a:gd name="T26" fmla="*/ 33 w 125"/>
              <a:gd name="T27" fmla="*/ 65 h 99"/>
              <a:gd name="T28" fmla="*/ 34 w 125"/>
              <a:gd name="T29" fmla="*/ 65 h 99"/>
              <a:gd name="T30" fmla="*/ 42 w 125"/>
              <a:gd name="T31" fmla="*/ 57 h 99"/>
              <a:gd name="T32" fmla="*/ 53 w 125"/>
              <a:gd name="T33" fmla="*/ 44 h 99"/>
              <a:gd name="T34" fmla="*/ 59 w 125"/>
              <a:gd name="T35" fmla="*/ 46 h 99"/>
              <a:gd name="T36" fmla="*/ 67 w 125"/>
              <a:gd name="T37" fmla="*/ 46 h 99"/>
              <a:gd name="T38" fmla="*/ 72 w 125"/>
              <a:gd name="T39" fmla="*/ 31 h 99"/>
              <a:gd name="T40" fmla="*/ 76 w 125"/>
              <a:gd name="T41" fmla="*/ 29 h 99"/>
              <a:gd name="T42" fmla="*/ 80 w 125"/>
              <a:gd name="T43" fmla="*/ 23 h 99"/>
              <a:gd name="T44" fmla="*/ 80 w 125"/>
              <a:gd name="T45" fmla="*/ 17 h 99"/>
              <a:gd name="T46" fmla="*/ 86 w 125"/>
              <a:gd name="T47" fmla="*/ 10 h 99"/>
              <a:gd name="T48" fmla="*/ 91 w 125"/>
              <a:gd name="T49" fmla="*/ 4 h 99"/>
              <a:gd name="T50" fmla="*/ 93 w 125"/>
              <a:gd name="T51" fmla="*/ 0 h 99"/>
              <a:gd name="T52" fmla="*/ 97 w 125"/>
              <a:gd name="T53" fmla="*/ 0 h 99"/>
              <a:gd name="T54" fmla="*/ 103 w 125"/>
              <a:gd name="T55" fmla="*/ 4 h 99"/>
              <a:gd name="T56" fmla="*/ 104 w 125"/>
              <a:gd name="T57" fmla="*/ 8 h 99"/>
              <a:gd name="T58" fmla="*/ 104 w 125"/>
              <a:gd name="T59" fmla="*/ 12 h 99"/>
              <a:gd name="T60" fmla="*/ 104 w 125"/>
              <a:gd name="T61" fmla="*/ 15 h 99"/>
              <a:gd name="T62" fmla="*/ 108 w 125"/>
              <a:gd name="T63" fmla="*/ 15 h 99"/>
              <a:gd name="T64" fmla="*/ 112 w 125"/>
              <a:gd name="T65" fmla="*/ 17 h 99"/>
              <a:gd name="T66" fmla="*/ 120 w 125"/>
              <a:gd name="T67" fmla="*/ 25 h 99"/>
              <a:gd name="T68" fmla="*/ 125 w 125"/>
              <a:gd name="T69" fmla="*/ 29 h 99"/>
              <a:gd name="T70" fmla="*/ 125 w 125"/>
              <a:gd name="T71" fmla="*/ 31 h 99"/>
              <a:gd name="T72" fmla="*/ 118 w 125"/>
              <a:gd name="T73" fmla="*/ 29 h 99"/>
              <a:gd name="T74" fmla="*/ 116 w 125"/>
              <a:gd name="T75" fmla="*/ 31 h 99"/>
              <a:gd name="T76" fmla="*/ 116 w 125"/>
              <a:gd name="T77" fmla="*/ 40 h 99"/>
              <a:gd name="T78" fmla="*/ 104 w 125"/>
              <a:gd name="T79" fmla="*/ 46 h 99"/>
              <a:gd name="T80" fmla="*/ 78 w 125"/>
              <a:gd name="T81" fmla="*/ 59 h 99"/>
              <a:gd name="T82" fmla="*/ 61 w 125"/>
              <a:gd name="T83" fmla="*/ 87 h 99"/>
              <a:gd name="T84" fmla="*/ 21 w 125"/>
              <a:gd name="T85" fmla="*/ 97 h 99"/>
              <a:gd name="T86" fmla="*/ 0 w 125"/>
              <a:gd name="T87" fmla="*/ 89 h 99"/>
              <a:gd name="T88" fmla="*/ 0 w 125"/>
              <a:gd name="T89" fmla="*/ 89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25" h="99">
                <a:moveTo>
                  <a:pt x="0" y="89"/>
                </a:moveTo>
                <a:lnTo>
                  <a:pt x="0" y="89"/>
                </a:lnTo>
                <a:lnTo>
                  <a:pt x="8" y="89"/>
                </a:lnTo>
                <a:lnTo>
                  <a:pt x="8" y="89"/>
                </a:lnTo>
                <a:lnTo>
                  <a:pt x="10" y="89"/>
                </a:lnTo>
                <a:lnTo>
                  <a:pt x="10" y="91"/>
                </a:lnTo>
                <a:lnTo>
                  <a:pt x="10" y="91"/>
                </a:lnTo>
                <a:lnTo>
                  <a:pt x="10" y="89"/>
                </a:lnTo>
                <a:lnTo>
                  <a:pt x="10" y="89"/>
                </a:lnTo>
                <a:lnTo>
                  <a:pt x="10" y="84"/>
                </a:lnTo>
                <a:lnTo>
                  <a:pt x="14" y="80"/>
                </a:lnTo>
                <a:lnTo>
                  <a:pt x="14" y="80"/>
                </a:lnTo>
                <a:lnTo>
                  <a:pt x="16" y="78"/>
                </a:lnTo>
                <a:lnTo>
                  <a:pt x="16" y="76"/>
                </a:lnTo>
                <a:lnTo>
                  <a:pt x="17" y="74"/>
                </a:lnTo>
                <a:lnTo>
                  <a:pt x="19" y="72"/>
                </a:lnTo>
                <a:lnTo>
                  <a:pt x="19" y="72"/>
                </a:lnTo>
                <a:lnTo>
                  <a:pt x="19" y="70"/>
                </a:lnTo>
                <a:lnTo>
                  <a:pt x="21" y="70"/>
                </a:lnTo>
                <a:lnTo>
                  <a:pt x="21" y="70"/>
                </a:lnTo>
                <a:lnTo>
                  <a:pt x="23" y="68"/>
                </a:lnTo>
                <a:lnTo>
                  <a:pt x="23" y="68"/>
                </a:lnTo>
                <a:lnTo>
                  <a:pt x="27" y="65"/>
                </a:lnTo>
                <a:lnTo>
                  <a:pt x="27" y="65"/>
                </a:lnTo>
                <a:lnTo>
                  <a:pt x="31" y="65"/>
                </a:lnTo>
                <a:lnTo>
                  <a:pt x="31" y="65"/>
                </a:lnTo>
                <a:lnTo>
                  <a:pt x="33" y="65"/>
                </a:lnTo>
                <a:lnTo>
                  <a:pt x="33" y="65"/>
                </a:lnTo>
                <a:lnTo>
                  <a:pt x="34" y="66"/>
                </a:lnTo>
                <a:lnTo>
                  <a:pt x="34" y="65"/>
                </a:lnTo>
                <a:lnTo>
                  <a:pt x="34" y="65"/>
                </a:lnTo>
                <a:lnTo>
                  <a:pt x="42" y="57"/>
                </a:lnTo>
                <a:lnTo>
                  <a:pt x="48" y="49"/>
                </a:lnTo>
                <a:lnTo>
                  <a:pt x="53" y="44"/>
                </a:lnTo>
                <a:lnTo>
                  <a:pt x="53" y="42"/>
                </a:lnTo>
                <a:lnTo>
                  <a:pt x="59" y="46"/>
                </a:lnTo>
                <a:lnTo>
                  <a:pt x="63" y="49"/>
                </a:lnTo>
                <a:lnTo>
                  <a:pt x="67" y="46"/>
                </a:lnTo>
                <a:lnTo>
                  <a:pt x="72" y="40"/>
                </a:lnTo>
                <a:lnTo>
                  <a:pt x="72" y="31"/>
                </a:lnTo>
                <a:lnTo>
                  <a:pt x="72" y="31"/>
                </a:lnTo>
                <a:lnTo>
                  <a:pt x="76" y="29"/>
                </a:lnTo>
                <a:lnTo>
                  <a:pt x="80" y="25"/>
                </a:lnTo>
                <a:lnTo>
                  <a:pt x="80" y="23"/>
                </a:lnTo>
                <a:lnTo>
                  <a:pt x="80" y="23"/>
                </a:lnTo>
                <a:lnTo>
                  <a:pt x="80" y="17"/>
                </a:lnTo>
                <a:lnTo>
                  <a:pt x="80" y="17"/>
                </a:lnTo>
                <a:lnTo>
                  <a:pt x="86" y="10"/>
                </a:lnTo>
                <a:lnTo>
                  <a:pt x="86" y="10"/>
                </a:lnTo>
                <a:lnTo>
                  <a:pt x="91" y="4"/>
                </a:lnTo>
                <a:lnTo>
                  <a:pt x="91" y="4"/>
                </a:lnTo>
                <a:lnTo>
                  <a:pt x="93" y="0"/>
                </a:lnTo>
                <a:lnTo>
                  <a:pt x="95" y="0"/>
                </a:lnTo>
                <a:lnTo>
                  <a:pt x="97" y="0"/>
                </a:lnTo>
                <a:lnTo>
                  <a:pt x="97" y="0"/>
                </a:lnTo>
                <a:lnTo>
                  <a:pt x="103" y="4"/>
                </a:lnTo>
                <a:lnTo>
                  <a:pt x="103" y="4"/>
                </a:lnTo>
                <a:lnTo>
                  <a:pt x="104" y="8"/>
                </a:lnTo>
                <a:lnTo>
                  <a:pt x="104" y="10"/>
                </a:lnTo>
                <a:lnTo>
                  <a:pt x="104" y="12"/>
                </a:lnTo>
                <a:lnTo>
                  <a:pt x="104" y="15"/>
                </a:lnTo>
                <a:lnTo>
                  <a:pt x="104" y="15"/>
                </a:lnTo>
                <a:lnTo>
                  <a:pt x="106" y="15"/>
                </a:lnTo>
                <a:lnTo>
                  <a:pt x="108" y="15"/>
                </a:lnTo>
                <a:lnTo>
                  <a:pt x="110" y="15"/>
                </a:lnTo>
                <a:lnTo>
                  <a:pt x="112" y="17"/>
                </a:lnTo>
                <a:lnTo>
                  <a:pt x="112" y="17"/>
                </a:lnTo>
                <a:lnTo>
                  <a:pt x="120" y="25"/>
                </a:lnTo>
                <a:lnTo>
                  <a:pt x="121" y="25"/>
                </a:lnTo>
                <a:lnTo>
                  <a:pt x="125" y="29"/>
                </a:lnTo>
                <a:lnTo>
                  <a:pt x="125" y="31"/>
                </a:lnTo>
                <a:lnTo>
                  <a:pt x="125" y="31"/>
                </a:lnTo>
                <a:lnTo>
                  <a:pt x="120" y="29"/>
                </a:lnTo>
                <a:lnTo>
                  <a:pt x="118" y="29"/>
                </a:lnTo>
                <a:lnTo>
                  <a:pt x="116" y="31"/>
                </a:lnTo>
                <a:lnTo>
                  <a:pt x="116" y="31"/>
                </a:lnTo>
                <a:lnTo>
                  <a:pt x="116" y="31"/>
                </a:lnTo>
                <a:lnTo>
                  <a:pt x="116" y="40"/>
                </a:lnTo>
                <a:lnTo>
                  <a:pt x="112" y="46"/>
                </a:lnTo>
                <a:lnTo>
                  <a:pt x="104" y="46"/>
                </a:lnTo>
                <a:lnTo>
                  <a:pt x="78" y="44"/>
                </a:lnTo>
                <a:lnTo>
                  <a:pt x="78" y="59"/>
                </a:lnTo>
                <a:lnTo>
                  <a:pt x="70" y="68"/>
                </a:lnTo>
                <a:lnTo>
                  <a:pt x="61" y="87"/>
                </a:lnTo>
                <a:lnTo>
                  <a:pt x="33" y="89"/>
                </a:lnTo>
                <a:lnTo>
                  <a:pt x="21" y="97"/>
                </a:lnTo>
                <a:lnTo>
                  <a:pt x="8" y="99"/>
                </a:lnTo>
                <a:lnTo>
                  <a:pt x="0" y="89"/>
                </a:lnTo>
                <a:lnTo>
                  <a:pt x="0" y="89"/>
                </a:lnTo>
                <a:lnTo>
                  <a:pt x="0" y="89"/>
                </a:lnTo>
                <a:close/>
              </a:path>
            </a:pathLst>
          </a:custGeom>
          <a:solidFill>
            <a:schemeClr val="bg1">
              <a:lumMod val="85000"/>
            </a:schemeClr>
          </a:solidFill>
          <a:ln w="635" cap="rnd">
            <a:solidFill>
              <a:schemeClr val="bg1">
                <a:alpha val="17000"/>
              </a:schemeClr>
            </a:solidFill>
            <a:round/>
            <a:headEnd/>
            <a:tailEnd/>
          </a:ln>
        </p:spPr>
        <p:txBody>
          <a:bodyPr/>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51" name="Freeform 349"/>
          <p:cNvSpPr>
            <a:spLocks/>
          </p:cNvSpPr>
          <p:nvPr userDrawn="1"/>
        </p:nvSpPr>
        <p:spPr bwMode="auto">
          <a:xfrm>
            <a:off x="4442699" y="4250681"/>
            <a:ext cx="254479" cy="171515"/>
          </a:xfrm>
          <a:custGeom>
            <a:avLst/>
            <a:gdLst>
              <a:gd name="T0" fmla="*/ 0 w 125"/>
              <a:gd name="T1" fmla="*/ 89 h 99"/>
              <a:gd name="T2" fmla="*/ 8 w 125"/>
              <a:gd name="T3" fmla="*/ 89 h 99"/>
              <a:gd name="T4" fmla="*/ 10 w 125"/>
              <a:gd name="T5" fmla="*/ 91 h 99"/>
              <a:gd name="T6" fmla="*/ 10 w 125"/>
              <a:gd name="T7" fmla="*/ 89 h 99"/>
              <a:gd name="T8" fmla="*/ 10 w 125"/>
              <a:gd name="T9" fmla="*/ 84 h 99"/>
              <a:gd name="T10" fmla="*/ 14 w 125"/>
              <a:gd name="T11" fmla="*/ 80 h 99"/>
              <a:gd name="T12" fmla="*/ 16 w 125"/>
              <a:gd name="T13" fmla="*/ 76 h 99"/>
              <a:gd name="T14" fmla="*/ 19 w 125"/>
              <a:gd name="T15" fmla="*/ 72 h 99"/>
              <a:gd name="T16" fmla="*/ 19 w 125"/>
              <a:gd name="T17" fmla="*/ 70 h 99"/>
              <a:gd name="T18" fmla="*/ 21 w 125"/>
              <a:gd name="T19" fmla="*/ 70 h 99"/>
              <a:gd name="T20" fmla="*/ 23 w 125"/>
              <a:gd name="T21" fmla="*/ 68 h 99"/>
              <a:gd name="T22" fmla="*/ 27 w 125"/>
              <a:gd name="T23" fmla="*/ 65 h 99"/>
              <a:gd name="T24" fmla="*/ 31 w 125"/>
              <a:gd name="T25" fmla="*/ 65 h 99"/>
              <a:gd name="T26" fmla="*/ 33 w 125"/>
              <a:gd name="T27" fmla="*/ 65 h 99"/>
              <a:gd name="T28" fmla="*/ 34 w 125"/>
              <a:gd name="T29" fmla="*/ 65 h 99"/>
              <a:gd name="T30" fmla="*/ 42 w 125"/>
              <a:gd name="T31" fmla="*/ 57 h 99"/>
              <a:gd name="T32" fmla="*/ 53 w 125"/>
              <a:gd name="T33" fmla="*/ 44 h 99"/>
              <a:gd name="T34" fmla="*/ 59 w 125"/>
              <a:gd name="T35" fmla="*/ 46 h 99"/>
              <a:gd name="T36" fmla="*/ 67 w 125"/>
              <a:gd name="T37" fmla="*/ 46 h 99"/>
              <a:gd name="T38" fmla="*/ 72 w 125"/>
              <a:gd name="T39" fmla="*/ 31 h 99"/>
              <a:gd name="T40" fmla="*/ 76 w 125"/>
              <a:gd name="T41" fmla="*/ 29 h 99"/>
              <a:gd name="T42" fmla="*/ 80 w 125"/>
              <a:gd name="T43" fmla="*/ 23 h 99"/>
              <a:gd name="T44" fmla="*/ 80 w 125"/>
              <a:gd name="T45" fmla="*/ 17 h 99"/>
              <a:gd name="T46" fmla="*/ 86 w 125"/>
              <a:gd name="T47" fmla="*/ 10 h 99"/>
              <a:gd name="T48" fmla="*/ 91 w 125"/>
              <a:gd name="T49" fmla="*/ 4 h 99"/>
              <a:gd name="T50" fmla="*/ 93 w 125"/>
              <a:gd name="T51" fmla="*/ 0 h 99"/>
              <a:gd name="T52" fmla="*/ 97 w 125"/>
              <a:gd name="T53" fmla="*/ 0 h 99"/>
              <a:gd name="T54" fmla="*/ 103 w 125"/>
              <a:gd name="T55" fmla="*/ 4 h 99"/>
              <a:gd name="T56" fmla="*/ 104 w 125"/>
              <a:gd name="T57" fmla="*/ 8 h 99"/>
              <a:gd name="T58" fmla="*/ 104 w 125"/>
              <a:gd name="T59" fmla="*/ 12 h 99"/>
              <a:gd name="T60" fmla="*/ 104 w 125"/>
              <a:gd name="T61" fmla="*/ 15 h 99"/>
              <a:gd name="T62" fmla="*/ 108 w 125"/>
              <a:gd name="T63" fmla="*/ 15 h 99"/>
              <a:gd name="T64" fmla="*/ 112 w 125"/>
              <a:gd name="T65" fmla="*/ 17 h 99"/>
              <a:gd name="T66" fmla="*/ 120 w 125"/>
              <a:gd name="T67" fmla="*/ 25 h 99"/>
              <a:gd name="T68" fmla="*/ 125 w 125"/>
              <a:gd name="T69" fmla="*/ 29 h 99"/>
              <a:gd name="T70" fmla="*/ 125 w 125"/>
              <a:gd name="T71" fmla="*/ 31 h 99"/>
              <a:gd name="T72" fmla="*/ 118 w 125"/>
              <a:gd name="T73" fmla="*/ 29 h 99"/>
              <a:gd name="T74" fmla="*/ 116 w 125"/>
              <a:gd name="T75" fmla="*/ 31 h 99"/>
              <a:gd name="T76" fmla="*/ 116 w 125"/>
              <a:gd name="T77" fmla="*/ 40 h 99"/>
              <a:gd name="T78" fmla="*/ 104 w 125"/>
              <a:gd name="T79" fmla="*/ 46 h 99"/>
              <a:gd name="T80" fmla="*/ 78 w 125"/>
              <a:gd name="T81" fmla="*/ 59 h 99"/>
              <a:gd name="T82" fmla="*/ 61 w 125"/>
              <a:gd name="T83" fmla="*/ 87 h 99"/>
              <a:gd name="T84" fmla="*/ 21 w 125"/>
              <a:gd name="T85" fmla="*/ 97 h 99"/>
              <a:gd name="T86" fmla="*/ 0 w 125"/>
              <a:gd name="T87" fmla="*/ 89 h 99"/>
              <a:gd name="T88" fmla="*/ 0 w 125"/>
              <a:gd name="T89" fmla="*/ 89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25" h="99">
                <a:moveTo>
                  <a:pt x="0" y="89"/>
                </a:moveTo>
                <a:lnTo>
                  <a:pt x="0" y="89"/>
                </a:lnTo>
                <a:lnTo>
                  <a:pt x="8" y="89"/>
                </a:lnTo>
                <a:lnTo>
                  <a:pt x="8" y="89"/>
                </a:lnTo>
                <a:lnTo>
                  <a:pt x="10" y="89"/>
                </a:lnTo>
                <a:lnTo>
                  <a:pt x="10" y="91"/>
                </a:lnTo>
                <a:lnTo>
                  <a:pt x="10" y="91"/>
                </a:lnTo>
                <a:lnTo>
                  <a:pt x="10" y="89"/>
                </a:lnTo>
                <a:lnTo>
                  <a:pt x="10" y="89"/>
                </a:lnTo>
                <a:lnTo>
                  <a:pt x="10" y="84"/>
                </a:lnTo>
                <a:lnTo>
                  <a:pt x="14" y="80"/>
                </a:lnTo>
                <a:lnTo>
                  <a:pt x="14" y="80"/>
                </a:lnTo>
                <a:lnTo>
                  <a:pt x="16" y="78"/>
                </a:lnTo>
                <a:lnTo>
                  <a:pt x="16" y="76"/>
                </a:lnTo>
                <a:lnTo>
                  <a:pt x="17" y="74"/>
                </a:lnTo>
                <a:lnTo>
                  <a:pt x="19" y="72"/>
                </a:lnTo>
                <a:lnTo>
                  <a:pt x="19" y="72"/>
                </a:lnTo>
                <a:lnTo>
                  <a:pt x="19" y="70"/>
                </a:lnTo>
                <a:lnTo>
                  <a:pt x="21" y="70"/>
                </a:lnTo>
                <a:lnTo>
                  <a:pt x="21" y="70"/>
                </a:lnTo>
                <a:lnTo>
                  <a:pt x="23" y="68"/>
                </a:lnTo>
                <a:lnTo>
                  <a:pt x="23" y="68"/>
                </a:lnTo>
                <a:lnTo>
                  <a:pt x="27" y="65"/>
                </a:lnTo>
                <a:lnTo>
                  <a:pt x="27" y="65"/>
                </a:lnTo>
                <a:lnTo>
                  <a:pt x="31" y="65"/>
                </a:lnTo>
                <a:lnTo>
                  <a:pt x="31" y="65"/>
                </a:lnTo>
                <a:lnTo>
                  <a:pt x="33" y="65"/>
                </a:lnTo>
                <a:lnTo>
                  <a:pt x="33" y="65"/>
                </a:lnTo>
                <a:lnTo>
                  <a:pt x="34" y="66"/>
                </a:lnTo>
                <a:lnTo>
                  <a:pt x="34" y="65"/>
                </a:lnTo>
                <a:lnTo>
                  <a:pt x="34" y="65"/>
                </a:lnTo>
                <a:lnTo>
                  <a:pt x="42" y="57"/>
                </a:lnTo>
                <a:lnTo>
                  <a:pt x="48" y="49"/>
                </a:lnTo>
                <a:lnTo>
                  <a:pt x="53" y="44"/>
                </a:lnTo>
                <a:lnTo>
                  <a:pt x="53" y="42"/>
                </a:lnTo>
                <a:lnTo>
                  <a:pt x="59" y="46"/>
                </a:lnTo>
                <a:lnTo>
                  <a:pt x="63" y="49"/>
                </a:lnTo>
                <a:lnTo>
                  <a:pt x="67" y="46"/>
                </a:lnTo>
                <a:lnTo>
                  <a:pt x="72" y="40"/>
                </a:lnTo>
                <a:lnTo>
                  <a:pt x="72" y="31"/>
                </a:lnTo>
                <a:lnTo>
                  <a:pt x="72" y="31"/>
                </a:lnTo>
                <a:lnTo>
                  <a:pt x="76" y="29"/>
                </a:lnTo>
                <a:lnTo>
                  <a:pt x="80" y="25"/>
                </a:lnTo>
                <a:lnTo>
                  <a:pt x="80" y="23"/>
                </a:lnTo>
                <a:lnTo>
                  <a:pt x="80" y="23"/>
                </a:lnTo>
                <a:lnTo>
                  <a:pt x="80" y="17"/>
                </a:lnTo>
                <a:lnTo>
                  <a:pt x="80" y="17"/>
                </a:lnTo>
                <a:lnTo>
                  <a:pt x="86" y="10"/>
                </a:lnTo>
                <a:lnTo>
                  <a:pt x="86" y="10"/>
                </a:lnTo>
                <a:lnTo>
                  <a:pt x="91" y="4"/>
                </a:lnTo>
                <a:lnTo>
                  <a:pt x="91" y="4"/>
                </a:lnTo>
                <a:lnTo>
                  <a:pt x="93" y="0"/>
                </a:lnTo>
                <a:lnTo>
                  <a:pt x="95" y="0"/>
                </a:lnTo>
                <a:lnTo>
                  <a:pt x="97" y="0"/>
                </a:lnTo>
                <a:lnTo>
                  <a:pt x="97" y="0"/>
                </a:lnTo>
                <a:lnTo>
                  <a:pt x="103" y="4"/>
                </a:lnTo>
                <a:lnTo>
                  <a:pt x="103" y="4"/>
                </a:lnTo>
                <a:lnTo>
                  <a:pt x="104" y="8"/>
                </a:lnTo>
                <a:lnTo>
                  <a:pt x="104" y="10"/>
                </a:lnTo>
                <a:lnTo>
                  <a:pt x="104" y="12"/>
                </a:lnTo>
                <a:lnTo>
                  <a:pt x="104" y="15"/>
                </a:lnTo>
                <a:lnTo>
                  <a:pt x="104" y="15"/>
                </a:lnTo>
                <a:lnTo>
                  <a:pt x="106" y="15"/>
                </a:lnTo>
                <a:lnTo>
                  <a:pt x="108" y="15"/>
                </a:lnTo>
                <a:lnTo>
                  <a:pt x="110" y="15"/>
                </a:lnTo>
                <a:lnTo>
                  <a:pt x="112" y="17"/>
                </a:lnTo>
                <a:lnTo>
                  <a:pt x="112" y="17"/>
                </a:lnTo>
                <a:lnTo>
                  <a:pt x="120" y="25"/>
                </a:lnTo>
                <a:lnTo>
                  <a:pt x="121" y="25"/>
                </a:lnTo>
                <a:lnTo>
                  <a:pt x="125" y="29"/>
                </a:lnTo>
                <a:lnTo>
                  <a:pt x="125" y="31"/>
                </a:lnTo>
                <a:lnTo>
                  <a:pt x="125" y="31"/>
                </a:lnTo>
                <a:lnTo>
                  <a:pt x="120" y="29"/>
                </a:lnTo>
                <a:lnTo>
                  <a:pt x="118" y="29"/>
                </a:lnTo>
                <a:lnTo>
                  <a:pt x="116" y="31"/>
                </a:lnTo>
                <a:lnTo>
                  <a:pt x="116" y="31"/>
                </a:lnTo>
                <a:lnTo>
                  <a:pt x="116" y="31"/>
                </a:lnTo>
                <a:lnTo>
                  <a:pt x="116" y="40"/>
                </a:lnTo>
                <a:lnTo>
                  <a:pt x="112" y="46"/>
                </a:lnTo>
                <a:lnTo>
                  <a:pt x="104" y="46"/>
                </a:lnTo>
                <a:lnTo>
                  <a:pt x="78" y="44"/>
                </a:lnTo>
                <a:lnTo>
                  <a:pt x="78" y="59"/>
                </a:lnTo>
                <a:lnTo>
                  <a:pt x="70" y="68"/>
                </a:lnTo>
                <a:lnTo>
                  <a:pt x="61" y="87"/>
                </a:lnTo>
                <a:lnTo>
                  <a:pt x="33" y="89"/>
                </a:lnTo>
                <a:lnTo>
                  <a:pt x="21" y="97"/>
                </a:lnTo>
                <a:lnTo>
                  <a:pt x="8" y="99"/>
                </a:lnTo>
                <a:lnTo>
                  <a:pt x="0" y="89"/>
                </a:lnTo>
                <a:lnTo>
                  <a:pt x="0" y="89"/>
                </a:lnTo>
                <a:lnTo>
                  <a:pt x="0" y="89"/>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52" name="Freeform 350"/>
          <p:cNvSpPr>
            <a:spLocks/>
          </p:cNvSpPr>
          <p:nvPr userDrawn="1"/>
        </p:nvSpPr>
        <p:spPr bwMode="auto">
          <a:xfrm>
            <a:off x="4550599" y="4304388"/>
            <a:ext cx="38680" cy="31184"/>
          </a:xfrm>
          <a:custGeom>
            <a:avLst/>
            <a:gdLst>
              <a:gd name="T0" fmla="*/ 0 w 19"/>
              <a:gd name="T1" fmla="*/ 11 h 18"/>
              <a:gd name="T2" fmla="*/ 6 w 19"/>
              <a:gd name="T3" fmla="*/ 15 h 18"/>
              <a:gd name="T4" fmla="*/ 10 w 19"/>
              <a:gd name="T5" fmla="*/ 18 h 18"/>
              <a:gd name="T6" fmla="*/ 14 w 19"/>
              <a:gd name="T7" fmla="*/ 15 h 18"/>
              <a:gd name="T8" fmla="*/ 19 w 19"/>
              <a:gd name="T9" fmla="*/ 9 h 18"/>
              <a:gd name="T10" fmla="*/ 19 w 19"/>
              <a:gd name="T11" fmla="*/ 0 h 18"/>
              <a:gd name="T12" fmla="*/ 12 w 19"/>
              <a:gd name="T13" fmla="*/ 0 h 18"/>
              <a:gd name="T14" fmla="*/ 8 w 19"/>
              <a:gd name="T15" fmla="*/ 5 h 18"/>
              <a:gd name="T16" fmla="*/ 0 w 19"/>
              <a:gd name="T17" fmla="*/ 11 h 18"/>
              <a:gd name="T18" fmla="*/ 0 w 19"/>
              <a:gd name="T19" fmla="*/ 11 h 18"/>
              <a:gd name="T20" fmla="*/ 0 w 19"/>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 h="18">
                <a:moveTo>
                  <a:pt x="0" y="11"/>
                </a:moveTo>
                <a:lnTo>
                  <a:pt x="6" y="15"/>
                </a:lnTo>
                <a:lnTo>
                  <a:pt x="10" y="18"/>
                </a:lnTo>
                <a:lnTo>
                  <a:pt x="14" y="15"/>
                </a:lnTo>
                <a:lnTo>
                  <a:pt x="19" y="9"/>
                </a:lnTo>
                <a:lnTo>
                  <a:pt x="19" y="0"/>
                </a:lnTo>
                <a:lnTo>
                  <a:pt x="12" y="0"/>
                </a:lnTo>
                <a:lnTo>
                  <a:pt x="8" y="5"/>
                </a:lnTo>
                <a:lnTo>
                  <a:pt x="0" y="11"/>
                </a:lnTo>
                <a:lnTo>
                  <a:pt x="0" y="11"/>
                </a:lnTo>
                <a:lnTo>
                  <a:pt x="0" y="11"/>
                </a:lnTo>
                <a:close/>
              </a:path>
            </a:pathLst>
          </a:custGeom>
          <a:solidFill>
            <a:schemeClr val="bg1">
              <a:lumMod val="85000"/>
            </a:schemeClr>
          </a:solidFill>
          <a:ln w="635" cap="rnd">
            <a:solidFill>
              <a:schemeClr val="bg1">
                <a:alpha val="17000"/>
              </a:schemeClr>
            </a:solidFill>
            <a:round/>
            <a:headEnd/>
            <a:tailEnd/>
          </a:ln>
        </p:spPr>
        <p:txBody>
          <a:bodyPr/>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53" name="Freeform 351"/>
          <p:cNvSpPr>
            <a:spLocks/>
          </p:cNvSpPr>
          <p:nvPr userDrawn="1"/>
        </p:nvSpPr>
        <p:spPr bwMode="auto">
          <a:xfrm>
            <a:off x="4550599" y="4304388"/>
            <a:ext cx="38680" cy="31184"/>
          </a:xfrm>
          <a:custGeom>
            <a:avLst/>
            <a:gdLst>
              <a:gd name="T0" fmla="*/ 0 w 19"/>
              <a:gd name="T1" fmla="*/ 11 h 18"/>
              <a:gd name="T2" fmla="*/ 6 w 19"/>
              <a:gd name="T3" fmla="*/ 15 h 18"/>
              <a:gd name="T4" fmla="*/ 10 w 19"/>
              <a:gd name="T5" fmla="*/ 18 h 18"/>
              <a:gd name="T6" fmla="*/ 14 w 19"/>
              <a:gd name="T7" fmla="*/ 15 h 18"/>
              <a:gd name="T8" fmla="*/ 19 w 19"/>
              <a:gd name="T9" fmla="*/ 9 h 18"/>
              <a:gd name="T10" fmla="*/ 19 w 19"/>
              <a:gd name="T11" fmla="*/ 0 h 18"/>
              <a:gd name="T12" fmla="*/ 12 w 19"/>
              <a:gd name="T13" fmla="*/ 0 h 18"/>
              <a:gd name="T14" fmla="*/ 8 w 19"/>
              <a:gd name="T15" fmla="*/ 5 h 18"/>
              <a:gd name="T16" fmla="*/ 0 w 19"/>
              <a:gd name="T17" fmla="*/ 11 h 18"/>
              <a:gd name="T18" fmla="*/ 0 w 19"/>
              <a:gd name="T19" fmla="*/ 11 h 18"/>
              <a:gd name="T20" fmla="*/ 0 w 19"/>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 h="18">
                <a:moveTo>
                  <a:pt x="0" y="11"/>
                </a:moveTo>
                <a:lnTo>
                  <a:pt x="6" y="15"/>
                </a:lnTo>
                <a:lnTo>
                  <a:pt x="10" y="18"/>
                </a:lnTo>
                <a:lnTo>
                  <a:pt x="14" y="15"/>
                </a:lnTo>
                <a:lnTo>
                  <a:pt x="19" y="9"/>
                </a:lnTo>
                <a:lnTo>
                  <a:pt x="19" y="0"/>
                </a:lnTo>
                <a:lnTo>
                  <a:pt x="12" y="0"/>
                </a:lnTo>
                <a:lnTo>
                  <a:pt x="8" y="5"/>
                </a:lnTo>
                <a:lnTo>
                  <a:pt x="0" y="11"/>
                </a:lnTo>
                <a:lnTo>
                  <a:pt x="0" y="11"/>
                </a:lnTo>
                <a:lnTo>
                  <a:pt x="0" y="11"/>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54" name="Freeform 352"/>
          <p:cNvSpPr>
            <a:spLocks/>
          </p:cNvSpPr>
          <p:nvPr userDrawn="1"/>
        </p:nvSpPr>
        <p:spPr bwMode="auto">
          <a:xfrm>
            <a:off x="4786754" y="4176189"/>
            <a:ext cx="134364" cy="107412"/>
          </a:xfrm>
          <a:custGeom>
            <a:avLst/>
            <a:gdLst>
              <a:gd name="T0" fmla="*/ 0 w 66"/>
              <a:gd name="T1" fmla="*/ 41 h 62"/>
              <a:gd name="T2" fmla="*/ 0 w 66"/>
              <a:gd name="T3" fmla="*/ 38 h 62"/>
              <a:gd name="T4" fmla="*/ 2 w 66"/>
              <a:gd name="T5" fmla="*/ 36 h 62"/>
              <a:gd name="T6" fmla="*/ 4 w 66"/>
              <a:gd name="T7" fmla="*/ 30 h 62"/>
              <a:gd name="T8" fmla="*/ 5 w 66"/>
              <a:gd name="T9" fmla="*/ 26 h 62"/>
              <a:gd name="T10" fmla="*/ 9 w 66"/>
              <a:gd name="T11" fmla="*/ 24 h 62"/>
              <a:gd name="T12" fmla="*/ 13 w 66"/>
              <a:gd name="T13" fmla="*/ 24 h 62"/>
              <a:gd name="T14" fmla="*/ 19 w 66"/>
              <a:gd name="T15" fmla="*/ 21 h 62"/>
              <a:gd name="T16" fmla="*/ 22 w 66"/>
              <a:gd name="T17" fmla="*/ 17 h 62"/>
              <a:gd name="T18" fmla="*/ 22 w 66"/>
              <a:gd name="T19" fmla="*/ 13 h 62"/>
              <a:gd name="T20" fmla="*/ 22 w 66"/>
              <a:gd name="T21" fmla="*/ 15 h 62"/>
              <a:gd name="T22" fmla="*/ 26 w 66"/>
              <a:gd name="T23" fmla="*/ 21 h 62"/>
              <a:gd name="T24" fmla="*/ 26 w 66"/>
              <a:gd name="T25" fmla="*/ 22 h 62"/>
              <a:gd name="T26" fmla="*/ 28 w 66"/>
              <a:gd name="T27" fmla="*/ 22 h 62"/>
              <a:gd name="T28" fmla="*/ 30 w 66"/>
              <a:gd name="T29" fmla="*/ 24 h 62"/>
              <a:gd name="T30" fmla="*/ 34 w 66"/>
              <a:gd name="T31" fmla="*/ 22 h 62"/>
              <a:gd name="T32" fmla="*/ 39 w 66"/>
              <a:gd name="T33" fmla="*/ 17 h 62"/>
              <a:gd name="T34" fmla="*/ 43 w 66"/>
              <a:gd name="T35" fmla="*/ 9 h 62"/>
              <a:gd name="T36" fmla="*/ 47 w 66"/>
              <a:gd name="T37" fmla="*/ 9 h 62"/>
              <a:gd name="T38" fmla="*/ 53 w 66"/>
              <a:gd name="T39" fmla="*/ 4 h 62"/>
              <a:gd name="T40" fmla="*/ 55 w 66"/>
              <a:gd name="T41" fmla="*/ 0 h 62"/>
              <a:gd name="T42" fmla="*/ 62 w 66"/>
              <a:gd name="T43" fmla="*/ 7 h 62"/>
              <a:gd name="T44" fmla="*/ 60 w 66"/>
              <a:gd name="T45" fmla="*/ 9 h 62"/>
              <a:gd name="T46" fmla="*/ 58 w 66"/>
              <a:gd name="T47" fmla="*/ 13 h 62"/>
              <a:gd name="T48" fmla="*/ 58 w 66"/>
              <a:gd name="T49" fmla="*/ 21 h 62"/>
              <a:gd name="T50" fmla="*/ 58 w 66"/>
              <a:gd name="T51" fmla="*/ 26 h 62"/>
              <a:gd name="T52" fmla="*/ 62 w 66"/>
              <a:gd name="T53" fmla="*/ 36 h 62"/>
              <a:gd name="T54" fmla="*/ 64 w 66"/>
              <a:gd name="T55" fmla="*/ 36 h 62"/>
              <a:gd name="T56" fmla="*/ 64 w 66"/>
              <a:gd name="T57" fmla="*/ 40 h 62"/>
              <a:gd name="T58" fmla="*/ 62 w 66"/>
              <a:gd name="T59" fmla="*/ 43 h 62"/>
              <a:gd name="T60" fmla="*/ 58 w 66"/>
              <a:gd name="T61" fmla="*/ 47 h 62"/>
              <a:gd name="T62" fmla="*/ 55 w 66"/>
              <a:gd name="T63" fmla="*/ 47 h 62"/>
              <a:gd name="T64" fmla="*/ 51 w 66"/>
              <a:gd name="T65" fmla="*/ 43 h 62"/>
              <a:gd name="T66" fmla="*/ 51 w 66"/>
              <a:gd name="T67" fmla="*/ 57 h 62"/>
              <a:gd name="T68" fmla="*/ 53 w 66"/>
              <a:gd name="T69" fmla="*/ 58 h 62"/>
              <a:gd name="T70" fmla="*/ 51 w 66"/>
              <a:gd name="T71" fmla="*/ 60 h 62"/>
              <a:gd name="T72" fmla="*/ 41 w 66"/>
              <a:gd name="T73" fmla="*/ 60 h 62"/>
              <a:gd name="T74" fmla="*/ 41 w 66"/>
              <a:gd name="T75" fmla="*/ 60 h 62"/>
              <a:gd name="T76" fmla="*/ 38 w 66"/>
              <a:gd name="T77" fmla="*/ 62 h 62"/>
              <a:gd name="T78" fmla="*/ 34 w 66"/>
              <a:gd name="T79" fmla="*/ 60 h 62"/>
              <a:gd name="T80" fmla="*/ 28 w 66"/>
              <a:gd name="T81" fmla="*/ 57 h 62"/>
              <a:gd name="T82" fmla="*/ 26 w 66"/>
              <a:gd name="T83" fmla="*/ 53 h 62"/>
              <a:gd name="T84" fmla="*/ 24 w 66"/>
              <a:gd name="T85" fmla="*/ 51 h 62"/>
              <a:gd name="T86" fmla="*/ 26 w 66"/>
              <a:gd name="T87" fmla="*/ 47 h 62"/>
              <a:gd name="T88" fmla="*/ 30 w 66"/>
              <a:gd name="T89" fmla="*/ 41 h 62"/>
              <a:gd name="T90" fmla="*/ 28 w 66"/>
              <a:gd name="T91" fmla="*/ 34 h 62"/>
              <a:gd name="T92" fmla="*/ 19 w 66"/>
              <a:gd name="T93" fmla="*/ 30 h 62"/>
              <a:gd name="T94" fmla="*/ 17 w 66"/>
              <a:gd name="T95" fmla="*/ 32 h 62"/>
              <a:gd name="T96" fmla="*/ 13 w 66"/>
              <a:gd name="T97" fmla="*/ 34 h 62"/>
              <a:gd name="T98" fmla="*/ 5 w 66"/>
              <a:gd name="T99" fmla="*/ 36 h 62"/>
              <a:gd name="T100" fmla="*/ 0 w 66"/>
              <a:gd name="T101" fmla="*/ 41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6" h="62">
                <a:moveTo>
                  <a:pt x="0" y="41"/>
                </a:moveTo>
                <a:lnTo>
                  <a:pt x="0" y="41"/>
                </a:lnTo>
                <a:lnTo>
                  <a:pt x="0" y="40"/>
                </a:lnTo>
                <a:lnTo>
                  <a:pt x="0" y="38"/>
                </a:lnTo>
                <a:lnTo>
                  <a:pt x="2" y="36"/>
                </a:lnTo>
                <a:lnTo>
                  <a:pt x="2" y="36"/>
                </a:lnTo>
                <a:lnTo>
                  <a:pt x="2" y="34"/>
                </a:lnTo>
                <a:lnTo>
                  <a:pt x="4" y="30"/>
                </a:lnTo>
                <a:lnTo>
                  <a:pt x="5" y="26"/>
                </a:lnTo>
                <a:lnTo>
                  <a:pt x="5" y="26"/>
                </a:lnTo>
                <a:lnTo>
                  <a:pt x="7" y="26"/>
                </a:lnTo>
                <a:lnTo>
                  <a:pt x="9" y="24"/>
                </a:lnTo>
                <a:lnTo>
                  <a:pt x="13" y="24"/>
                </a:lnTo>
                <a:lnTo>
                  <a:pt x="13" y="24"/>
                </a:lnTo>
                <a:lnTo>
                  <a:pt x="13" y="24"/>
                </a:lnTo>
                <a:lnTo>
                  <a:pt x="19" y="21"/>
                </a:lnTo>
                <a:lnTo>
                  <a:pt x="22" y="17"/>
                </a:lnTo>
                <a:lnTo>
                  <a:pt x="22" y="17"/>
                </a:lnTo>
                <a:lnTo>
                  <a:pt x="22" y="15"/>
                </a:lnTo>
                <a:lnTo>
                  <a:pt x="22" y="13"/>
                </a:lnTo>
                <a:lnTo>
                  <a:pt x="22" y="15"/>
                </a:lnTo>
                <a:lnTo>
                  <a:pt x="22" y="15"/>
                </a:lnTo>
                <a:lnTo>
                  <a:pt x="24" y="17"/>
                </a:lnTo>
                <a:lnTo>
                  <a:pt x="26" y="21"/>
                </a:lnTo>
                <a:lnTo>
                  <a:pt x="26" y="22"/>
                </a:lnTo>
                <a:lnTo>
                  <a:pt x="26" y="22"/>
                </a:lnTo>
                <a:lnTo>
                  <a:pt x="28" y="22"/>
                </a:lnTo>
                <a:lnTo>
                  <a:pt x="28" y="22"/>
                </a:lnTo>
                <a:lnTo>
                  <a:pt x="30" y="24"/>
                </a:lnTo>
                <a:lnTo>
                  <a:pt x="30" y="24"/>
                </a:lnTo>
                <a:lnTo>
                  <a:pt x="34" y="22"/>
                </a:lnTo>
                <a:lnTo>
                  <a:pt x="34" y="22"/>
                </a:lnTo>
                <a:lnTo>
                  <a:pt x="39" y="17"/>
                </a:lnTo>
                <a:lnTo>
                  <a:pt x="39" y="17"/>
                </a:lnTo>
                <a:lnTo>
                  <a:pt x="43" y="9"/>
                </a:lnTo>
                <a:lnTo>
                  <a:pt x="43" y="9"/>
                </a:lnTo>
                <a:lnTo>
                  <a:pt x="45" y="9"/>
                </a:lnTo>
                <a:lnTo>
                  <a:pt x="47" y="9"/>
                </a:lnTo>
                <a:lnTo>
                  <a:pt x="49" y="7"/>
                </a:lnTo>
                <a:lnTo>
                  <a:pt x="53" y="4"/>
                </a:lnTo>
                <a:lnTo>
                  <a:pt x="55" y="0"/>
                </a:lnTo>
                <a:lnTo>
                  <a:pt x="55" y="0"/>
                </a:lnTo>
                <a:lnTo>
                  <a:pt x="58" y="4"/>
                </a:lnTo>
                <a:lnTo>
                  <a:pt x="62" y="7"/>
                </a:lnTo>
                <a:lnTo>
                  <a:pt x="62" y="9"/>
                </a:lnTo>
                <a:lnTo>
                  <a:pt x="60" y="9"/>
                </a:lnTo>
                <a:lnTo>
                  <a:pt x="60" y="9"/>
                </a:lnTo>
                <a:lnTo>
                  <a:pt x="58" y="13"/>
                </a:lnTo>
                <a:lnTo>
                  <a:pt x="58" y="13"/>
                </a:lnTo>
                <a:lnTo>
                  <a:pt x="58" y="21"/>
                </a:lnTo>
                <a:lnTo>
                  <a:pt x="58" y="21"/>
                </a:lnTo>
                <a:lnTo>
                  <a:pt x="58" y="26"/>
                </a:lnTo>
                <a:lnTo>
                  <a:pt x="58" y="30"/>
                </a:lnTo>
                <a:lnTo>
                  <a:pt x="62" y="36"/>
                </a:lnTo>
                <a:lnTo>
                  <a:pt x="62" y="36"/>
                </a:lnTo>
                <a:lnTo>
                  <a:pt x="64" y="36"/>
                </a:lnTo>
                <a:lnTo>
                  <a:pt x="66" y="36"/>
                </a:lnTo>
                <a:lnTo>
                  <a:pt x="64" y="40"/>
                </a:lnTo>
                <a:lnTo>
                  <a:pt x="64" y="40"/>
                </a:lnTo>
                <a:lnTo>
                  <a:pt x="62" y="43"/>
                </a:lnTo>
                <a:lnTo>
                  <a:pt x="58" y="47"/>
                </a:lnTo>
                <a:lnTo>
                  <a:pt x="58" y="47"/>
                </a:lnTo>
                <a:lnTo>
                  <a:pt x="58" y="47"/>
                </a:lnTo>
                <a:lnTo>
                  <a:pt x="55" y="47"/>
                </a:lnTo>
                <a:lnTo>
                  <a:pt x="53" y="43"/>
                </a:lnTo>
                <a:lnTo>
                  <a:pt x="51" y="43"/>
                </a:lnTo>
                <a:lnTo>
                  <a:pt x="51" y="47"/>
                </a:lnTo>
                <a:lnTo>
                  <a:pt x="51" y="57"/>
                </a:lnTo>
                <a:lnTo>
                  <a:pt x="51" y="57"/>
                </a:lnTo>
                <a:lnTo>
                  <a:pt x="53" y="58"/>
                </a:lnTo>
                <a:lnTo>
                  <a:pt x="53" y="60"/>
                </a:lnTo>
                <a:lnTo>
                  <a:pt x="51" y="60"/>
                </a:lnTo>
                <a:lnTo>
                  <a:pt x="51" y="60"/>
                </a:lnTo>
                <a:lnTo>
                  <a:pt x="41" y="60"/>
                </a:lnTo>
                <a:lnTo>
                  <a:pt x="41" y="60"/>
                </a:lnTo>
                <a:lnTo>
                  <a:pt x="41" y="60"/>
                </a:lnTo>
                <a:lnTo>
                  <a:pt x="39" y="62"/>
                </a:lnTo>
                <a:lnTo>
                  <a:pt x="38" y="62"/>
                </a:lnTo>
                <a:lnTo>
                  <a:pt x="36" y="62"/>
                </a:lnTo>
                <a:lnTo>
                  <a:pt x="34" y="60"/>
                </a:lnTo>
                <a:lnTo>
                  <a:pt x="34" y="60"/>
                </a:lnTo>
                <a:lnTo>
                  <a:pt x="28" y="57"/>
                </a:lnTo>
                <a:lnTo>
                  <a:pt x="26" y="53"/>
                </a:lnTo>
                <a:lnTo>
                  <a:pt x="26" y="53"/>
                </a:lnTo>
                <a:lnTo>
                  <a:pt x="24" y="53"/>
                </a:lnTo>
                <a:lnTo>
                  <a:pt x="24" y="51"/>
                </a:lnTo>
                <a:lnTo>
                  <a:pt x="26" y="47"/>
                </a:lnTo>
                <a:lnTo>
                  <a:pt x="26" y="47"/>
                </a:lnTo>
                <a:lnTo>
                  <a:pt x="28" y="43"/>
                </a:lnTo>
                <a:lnTo>
                  <a:pt x="30" y="41"/>
                </a:lnTo>
                <a:lnTo>
                  <a:pt x="28" y="40"/>
                </a:lnTo>
                <a:lnTo>
                  <a:pt x="28" y="34"/>
                </a:lnTo>
                <a:lnTo>
                  <a:pt x="19" y="30"/>
                </a:lnTo>
                <a:lnTo>
                  <a:pt x="19" y="30"/>
                </a:lnTo>
                <a:lnTo>
                  <a:pt x="17" y="32"/>
                </a:lnTo>
                <a:lnTo>
                  <a:pt x="17" y="32"/>
                </a:lnTo>
                <a:lnTo>
                  <a:pt x="15" y="34"/>
                </a:lnTo>
                <a:lnTo>
                  <a:pt x="13" y="34"/>
                </a:lnTo>
                <a:lnTo>
                  <a:pt x="9" y="30"/>
                </a:lnTo>
                <a:lnTo>
                  <a:pt x="5" y="36"/>
                </a:lnTo>
                <a:lnTo>
                  <a:pt x="0" y="41"/>
                </a:lnTo>
                <a:lnTo>
                  <a:pt x="0" y="41"/>
                </a:lnTo>
                <a:lnTo>
                  <a:pt x="0" y="41"/>
                </a:lnTo>
                <a:close/>
              </a:path>
            </a:pathLst>
          </a:custGeom>
          <a:solidFill>
            <a:schemeClr val="bg1">
              <a:lumMod val="85000"/>
            </a:schemeClr>
          </a:solidFill>
          <a:ln w="635" cap="rnd">
            <a:solidFill>
              <a:schemeClr val="bg1">
                <a:alpha val="17000"/>
              </a:schemeClr>
            </a:solidFill>
            <a:round/>
            <a:headEnd/>
            <a:tailEnd/>
          </a:ln>
        </p:spPr>
        <p:txBody>
          <a:bodyPr/>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55" name="Freeform 353"/>
          <p:cNvSpPr>
            <a:spLocks/>
          </p:cNvSpPr>
          <p:nvPr userDrawn="1"/>
        </p:nvSpPr>
        <p:spPr bwMode="auto">
          <a:xfrm>
            <a:off x="4786754" y="4176189"/>
            <a:ext cx="134364" cy="107412"/>
          </a:xfrm>
          <a:custGeom>
            <a:avLst/>
            <a:gdLst>
              <a:gd name="T0" fmla="*/ 0 w 66"/>
              <a:gd name="T1" fmla="*/ 41 h 62"/>
              <a:gd name="T2" fmla="*/ 0 w 66"/>
              <a:gd name="T3" fmla="*/ 38 h 62"/>
              <a:gd name="T4" fmla="*/ 2 w 66"/>
              <a:gd name="T5" fmla="*/ 36 h 62"/>
              <a:gd name="T6" fmla="*/ 4 w 66"/>
              <a:gd name="T7" fmla="*/ 30 h 62"/>
              <a:gd name="T8" fmla="*/ 5 w 66"/>
              <a:gd name="T9" fmla="*/ 26 h 62"/>
              <a:gd name="T10" fmla="*/ 9 w 66"/>
              <a:gd name="T11" fmla="*/ 24 h 62"/>
              <a:gd name="T12" fmla="*/ 13 w 66"/>
              <a:gd name="T13" fmla="*/ 24 h 62"/>
              <a:gd name="T14" fmla="*/ 19 w 66"/>
              <a:gd name="T15" fmla="*/ 21 h 62"/>
              <a:gd name="T16" fmla="*/ 22 w 66"/>
              <a:gd name="T17" fmla="*/ 17 h 62"/>
              <a:gd name="T18" fmla="*/ 22 w 66"/>
              <a:gd name="T19" fmla="*/ 13 h 62"/>
              <a:gd name="T20" fmla="*/ 22 w 66"/>
              <a:gd name="T21" fmla="*/ 15 h 62"/>
              <a:gd name="T22" fmla="*/ 26 w 66"/>
              <a:gd name="T23" fmla="*/ 21 h 62"/>
              <a:gd name="T24" fmla="*/ 26 w 66"/>
              <a:gd name="T25" fmla="*/ 22 h 62"/>
              <a:gd name="T26" fmla="*/ 28 w 66"/>
              <a:gd name="T27" fmla="*/ 22 h 62"/>
              <a:gd name="T28" fmla="*/ 30 w 66"/>
              <a:gd name="T29" fmla="*/ 24 h 62"/>
              <a:gd name="T30" fmla="*/ 34 w 66"/>
              <a:gd name="T31" fmla="*/ 22 h 62"/>
              <a:gd name="T32" fmla="*/ 39 w 66"/>
              <a:gd name="T33" fmla="*/ 17 h 62"/>
              <a:gd name="T34" fmla="*/ 43 w 66"/>
              <a:gd name="T35" fmla="*/ 9 h 62"/>
              <a:gd name="T36" fmla="*/ 47 w 66"/>
              <a:gd name="T37" fmla="*/ 9 h 62"/>
              <a:gd name="T38" fmla="*/ 53 w 66"/>
              <a:gd name="T39" fmla="*/ 4 h 62"/>
              <a:gd name="T40" fmla="*/ 55 w 66"/>
              <a:gd name="T41" fmla="*/ 0 h 62"/>
              <a:gd name="T42" fmla="*/ 62 w 66"/>
              <a:gd name="T43" fmla="*/ 7 h 62"/>
              <a:gd name="T44" fmla="*/ 60 w 66"/>
              <a:gd name="T45" fmla="*/ 9 h 62"/>
              <a:gd name="T46" fmla="*/ 58 w 66"/>
              <a:gd name="T47" fmla="*/ 13 h 62"/>
              <a:gd name="T48" fmla="*/ 58 w 66"/>
              <a:gd name="T49" fmla="*/ 21 h 62"/>
              <a:gd name="T50" fmla="*/ 58 w 66"/>
              <a:gd name="T51" fmla="*/ 26 h 62"/>
              <a:gd name="T52" fmla="*/ 62 w 66"/>
              <a:gd name="T53" fmla="*/ 36 h 62"/>
              <a:gd name="T54" fmla="*/ 64 w 66"/>
              <a:gd name="T55" fmla="*/ 36 h 62"/>
              <a:gd name="T56" fmla="*/ 64 w 66"/>
              <a:gd name="T57" fmla="*/ 40 h 62"/>
              <a:gd name="T58" fmla="*/ 62 w 66"/>
              <a:gd name="T59" fmla="*/ 43 h 62"/>
              <a:gd name="T60" fmla="*/ 58 w 66"/>
              <a:gd name="T61" fmla="*/ 47 h 62"/>
              <a:gd name="T62" fmla="*/ 55 w 66"/>
              <a:gd name="T63" fmla="*/ 47 h 62"/>
              <a:gd name="T64" fmla="*/ 51 w 66"/>
              <a:gd name="T65" fmla="*/ 43 h 62"/>
              <a:gd name="T66" fmla="*/ 51 w 66"/>
              <a:gd name="T67" fmla="*/ 57 h 62"/>
              <a:gd name="T68" fmla="*/ 53 w 66"/>
              <a:gd name="T69" fmla="*/ 58 h 62"/>
              <a:gd name="T70" fmla="*/ 51 w 66"/>
              <a:gd name="T71" fmla="*/ 60 h 62"/>
              <a:gd name="T72" fmla="*/ 41 w 66"/>
              <a:gd name="T73" fmla="*/ 60 h 62"/>
              <a:gd name="T74" fmla="*/ 41 w 66"/>
              <a:gd name="T75" fmla="*/ 60 h 62"/>
              <a:gd name="T76" fmla="*/ 38 w 66"/>
              <a:gd name="T77" fmla="*/ 62 h 62"/>
              <a:gd name="T78" fmla="*/ 34 w 66"/>
              <a:gd name="T79" fmla="*/ 60 h 62"/>
              <a:gd name="T80" fmla="*/ 28 w 66"/>
              <a:gd name="T81" fmla="*/ 57 h 62"/>
              <a:gd name="T82" fmla="*/ 26 w 66"/>
              <a:gd name="T83" fmla="*/ 53 h 62"/>
              <a:gd name="T84" fmla="*/ 24 w 66"/>
              <a:gd name="T85" fmla="*/ 51 h 62"/>
              <a:gd name="T86" fmla="*/ 26 w 66"/>
              <a:gd name="T87" fmla="*/ 47 h 62"/>
              <a:gd name="T88" fmla="*/ 30 w 66"/>
              <a:gd name="T89" fmla="*/ 41 h 62"/>
              <a:gd name="T90" fmla="*/ 28 w 66"/>
              <a:gd name="T91" fmla="*/ 34 h 62"/>
              <a:gd name="T92" fmla="*/ 19 w 66"/>
              <a:gd name="T93" fmla="*/ 30 h 62"/>
              <a:gd name="T94" fmla="*/ 17 w 66"/>
              <a:gd name="T95" fmla="*/ 32 h 62"/>
              <a:gd name="T96" fmla="*/ 13 w 66"/>
              <a:gd name="T97" fmla="*/ 34 h 62"/>
              <a:gd name="T98" fmla="*/ 5 w 66"/>
              <a:gd name="T99" fmla="*/ 36 h 62"/>
              <a:gd name="T100" fmla="*/ 0 w 66"/>
              <a:gd name="T101" fmla="*/ 41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6" h="62">
                <a:moveTo>
                  <a:pt x="0" y="41"/>
                </a:moveTo>
                <a:lnTo>
                  <a:pt x="0" y="41"/>
                </a:lnTo>
                <a:lnTo>
                  <a:pt x="0" y="40"/>
                </a:lnTo>
                <a:lnTo>
                  <a:pt x="0" y="38"/>
                </a:lnTo>
                <a:lnTo>
                  <a:pt x="2" y="36"/>
                </a:lnTo>
                <a:lnTo>
                  <a:pt x="2" y="36"/>
                </a:lnTo>
                <a:lnTo>
                  <a:pt x="2" y="34"/>
                </a:lnTo>
                <a:lnTo>
                  <a:pt x="4" y="30"/>
                </a:lnTo>
                <a:lnTo>
                  <a:pt x="5" y="26"/>
                </a:lnTo>
                <a:lnTo>
                  <a:pt x="5" y="26"/>
                </a:lnTo>
                <a:lnTo>
                  <a:pt x="7" y="26"/>
                </a:lnTo>
                <a:lnTo>
                  <a:pt x="9" y="24"/>
                </a:lnTo>
                <a:lnTo>
                  <a:pt x="13" y="24"/>
                </a:lnTo>
                <a:lnTo>
                  <a:pt x="13" y="24"/>
                </a:lnTo>
                <a:lnTo>
                  <a:pt x="13" y="24"/>
                </a:lnTo>
                <a:lnTo>
                  <a:pt x="19" y="21"/>
                </a:lnTo>
                <a:lnTo>
                  <a:pt x="22" y="17"/>
                </a:lnTo>
                <a:lnTo>
                  <a:pt x="22" y="17"/>
                </a:lnTo>
                <a:lnTo>
                  <a:pt x="22" y="15"/>
                </a:lnTo>
                <a:lnTo>
                  <a:pt x="22" y="13"/>
                </a:lnTo>
                <a:lnTo>
                  <a:pt x="22" y="15"/>
                </a:lnTo>
                <a:lnTo>
                  <a:pt x="22" y="15"/>
                </a:lnTo>
                <a:lnTo>
                  <a:pt x="24" y="17"/>
                </a:lnTo>
                <a:lnTo>
                  <a:pt x="26" y="21"/>
                </a:lnTo>
                <a:lnTo>
                  <a:pt x="26" y="22"/>
                </a:lnTo>
                <a:lnTo>
                  <a:pt x="26" y="22"/>
                </a:lnTo>
                <a:lnTo>
                  <a:pt x="28" y="22"/>
                </a:lnTo>
                <a:lnTo>
                  <a:pt x="28" y="22"/>
                </a:lnTo>
                <a:lnTo>
                  <a:pt x="30" y="24"/>
                </a:lnTo>
                <a:lnTo>
                  <a:pt x="30" y="24"/>
                </a:lnTo>
                <a:lnTo>
                  <a:pt x="34" y="22"/>
                </a:lnTo>
                <a:lnTo>
                  <a:pt x="34" y="22"/>
                </a:lnTo>
                <a:lnTo>
                  <a:pt x="39" y="17"/>
                </a:lnTo>
                <a:lnTo>
                  <a:pt x="39" y="17"/>
                </a:lnTo>
                <a:lnTo>
                  <a:pt x="43" y="9"/>
                </a:lnTo>
                <a:lnTo>
                  <a:pt x="43" y="9"/>
                </a:lnTo>
                <a:lnTo>
                  <a:pt x="45" y="9"/>
                </a:lnTo>
                <a:lnTo>
                  <a:pt x="47" y="9"/>
                </a:lnTo>
                <a:lnTo>
                  <a:pt x="49" y="7"/>
                </a:lnTo>
                <a:lnTo>
                  <a:pt x="53" y="4"/>
                </a:lnTo>
                <a:lnTo>
                  <a:pt x="55" y="0"/>
                </a:lnTo>
                <a:lnTo>
                  <a:pt x="55" y="0"/>
                </a:lnTo>
                <a:lnTo>
                  <a:pt x="58" y="4"/>
                </a:lnTo>
                <a:lnTo>
                  <a:pt x="62" y="7"/>
                </a:lnTo>
                <a:lnTo>
                  <a:pt x="62" y="9"/>
                </a:lnTo>
                <a:lnTo>
                  <a:pt x="60" y="9"/>
                </a:lnTo>
                <a:lnTo>
                  <a:pt x="60" y="9"/>
                </a:lnTo>
                <a:lnTo>
                  <a:pt x="58" y="13"/>
                </a:lnTo>
                <a:lnTo>
                  <a:pt x="58" y="13"/>
                </a:lnTo>
                <a:lnTo>
                  <a:pt x="58" y="21"/>
                </a:lnTo>
                <a:lnTo>
                  <a:pt x="58" y="21"/>
                </a:lnTo>
                <a:lnTo>
                  <a:pt x="58" y="26"/>
                </a:lnTo>
                <a:lnTo>
                  <a:pt x="58" y="30"/>
                </a:lnTo>
                <a:lnTo>
                  <a:pt x="62" y="36"/>
                </a:lnTo>
                <a:lnTo>
                  <a:pt x="62" y="36"/>
                </a:lnTo>
                <a:lnTo>
                  <a:pt x="64" y="36"/>
                </a:lnTo>
                <a:lnTo>
                  <a:pt x="66" y="36"/>
                </a:lnTo>
                <a:lnTo>
                  <a:pt x="64" y="40"/>
                </a:lnTo>
                <a:lnTo>
                  <a:pt x="64" y="40"/>
                </a:lnTo>
                <a:lnTo>
                  <a:pt x="62" y="43"/>
                </a:lnTo>
                <a:lnTo>
                  <a:pt x="58" y="47"/>
                </a:lnTo>
                <a:lnTo>
                  <a:pt x="58" y="47"/>
                </a:lnTo>
                <a:lnTo>
                  <a:pt x="58" y="47"/>
                </a:lnTo>
                <a:lnTo>
                  <a:pt x="55" y="47"/>
                </a:lnTo>
                <a:lnTo>
                  <a:pt x="53" y="43"/>
                </a:lnTo>
                <a:lnTo>
                  <a:pt x="51" y="43"/>
                </a:lnTo>
                <a:lnTo>
                  <a:pt x="51" y="47"/>
                </a:lnTo>
                <a:lnTo>
                  <a:pt x="51" y="57"/>
                </a:lnTo>
                <a:lnTo>
                  <a:pt x="51" y="57"/>
                </a:lnTo>
                <a:lnTo>
                  <a:pt x="53" y="58"/>
                </a:lnTo>
                <a:lnTo>
                  <a:pt x="53" y="60"/>
                </a:lnTo>
                <a:lnTo>
                  <a:pt x="51" y="60"/>
                </a:lnTo>
                <a:lnTo>
                  <a:pt x="51" y="60"/>
                </a:lnTo>
                <a:lnTo>
                  <a:pt x="41" y="60"/>
                </a:lnTo>
                <a:lnTo>
                  <a:pt x="41" y="60"/>
                </a:lnTo>
                <a:lnTo>
                  <a:pt x="41" y="60"/>
                </a:lnTo>
                <a:lnTo>
                  <a:pt x="39" y="62"/>
                </a:lnTo>
                <a:lnTo>
                  <a:pt x="38" y="62"/>
                </a:lnTo>
                <a:lnTo>
                  <a:pt x="36" y="62"/>
                </a:lnTo>
                <a:lnTo>
                  <a:pt x="34" y="60"/>
                </a:lnTo>
                <a:lnTo>
                  <a:pt x="34" y="60"/>
                </a:lnTo>
                <a:lnTo>
                  <a:pt x="28" y="57"/>
                </a:lnTo>
                <a:lnTo>
                  <a:pt x="26" y="53"/>
                </a:lnTo>
                <a:lnTo>
                  <a:pt x="26" y="53"/>
                </a:lnTo>
                <a:lnTo>
                  <a:pt x="24" y="53"/>
                </a:lnTo>
                <a:lnTo>
                  <a:pt x="24" y="51"/>
                </a:lnTo>
                <a:lnTo>
                  <a:pt x="26" y="47"/>
                </a:lnTo>
                <a:lnTo>
                  <a:pt x="26" y="47"/>
                </a:lnTo>
                <a:lnTo>
                  <a:pt x="28" y="43"/>
                </a:lnTo>
                <a:lnTo>
                  <a:pt x="30" y="41"/>
                </a:lnTo>
                <a:lnTo>
                  <a:pt x="28" y="40"/>
                </a:lnTo>
                <a:lnTo>
                  <a:pt x="28" y="34"/>
                </a:lnTo>
                <a:lnTo>
                  <a:pt x="19" y="30"/>
                </a:lnTo>
                <a:lnTo>
                  <a:pt x="19" y="30"/>
                </a:lnTo>
                <a:lnTo>
                  <a:pt x="17" y="32"/>
                </a:lnTo>
                <a:lnTo>
                  <a:pt x="17" y="32"/>
                </a:lnTo>
                <a:lnTo>
                  <a:pt x="15" y="34"/>
                </a:lnTo>
                <a:lnTo>
                  <a:pt x="13" y="34"/>
                </a:lnTo>
                <a:lnTo>
                  <a:pt x="9" y="30"/>
                </a:lnTo>
                <a:lnTo>
                  <a:pt x="5" y="36"/>
                </a:lnTo>
                <a:lnTo>
                  <a:pt x="0" y="41"/>
                </a:lnTo>
                <a:lnTo>
                  <a:pt x="0" y="41"/>
                </a:lnTo>
                <a:lnTo>
                  <a:pt x="0" y="41"/>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56" name="Freeform 354"/>
          <p:cNvSpPr>
            <a:spLocks/>
          </p:cNvSpPr>
          <p:nvPr userDrawn="1"/>
        </p:nvSpPr>
        <p:spPr bwMode="auto">
          <a:xfrm>
            <a:off x="4654426" y="4125945"/>
            <a:ext cx="63111" cy="72764"/>
          </a:xfrm>
          <a:custGeom>
            <a:avLst/>
            <a:gdLst>
              <a:gd name="T0" fmla="*/ 2 w 31"/>
              <a:gd name="T1" fmla="*/ 36 h 42"/>
              <a:gd name="T2" fmla="*/ 2 w 31"/>
              <a:gd name="T3" fmla="*/ 36 h 42"/>
              <a:gd name="T4" fmla="*/ 4 w 31"/>
              <a:gd name="T5" fmla="*/ 34 h 42"/>
              <a:gd name="T6" fmla="*/ 6 w 31"/>
              <a:gd name="T7" fmla="*/ 31 h 42"/>
              <a:gd name="T8" fmla="*/ 6 w 31"/>
              <a:gd name="T9" fmla="*/ 31 h 42"/>
              <a:gd name="T10" fmla="*/ 10 w 31"/>
              <a:gd name="T11" fmla="*/ 27 h 42"/>
              <a:gd name="T12" fmla="*/ 12 w 31"/>
              <a:gd name="T13" fmla="*/ 27 h 42"/>
              <a:gd name="T14" fmla="*/ 12 w 31"/>
              <a:gd name="T15" fmla="*/ 27 h 42"/>
              <a:gd name="T16" fmla="*/ 14 w 31"/>
              <a:gd name="T17" fmla="*/ 27 h 42"/>
              <a:gd name="T18" fmla="*/ 16 w 31"/>
              <a:gd name="T19" fmla="*/ 25 h 42"/>
              <a:gd name="T20" fmla="*/ 16 w 31"/>
              <a:gd name="T21" fmla="*/ 21 h 42"/>
              <a:gd name="T22" fmla="*/ 16 w 31"/>
              <a:gd name="T23" fmla="*/ 21 h 42"/>
              <a:gd name="T24" fmla="*/ 16 w 31"/>
              <a:gd name="T25" fmla="*/ 17 h 42"/>
              <a:gd name="T26" fmla="*/ 16 w 31"/>
              <a:gd name="T27" fmla="*/ 17 h 42"/>
              <a:gd name="T28" fmla="*/ 19 w 31"/>
              <a:gd name="T29" fmla="*/ 16 h 42"/>
              <a:gd name="T30" fmla="*/ 19 w 31"/>
              <a:gd name="T31" fmla="*/ 16 h 42"/>
              <a:gd name="T32" fmla="*/ 19 w 31"/>
              <a:gd name="T33" fmla="*/ 14 h 42"/>
              <a:gd name="T34" fmla="*/ 21 w 31"/>
              <a:gd name="T35" fmla="*/ 14 h 42"/>
              <a:gd name="T36" fmla="*/ 23 w 31"/>
              <a:gd name="T37" fmla="*/ 14 h 42"/>
              <a:gd name="T38" fmla="*/ 23 w 31"/>
              <a:gd name="T39" fmla="*/ 12 h 42"/>
              <a:gd name="T40" fmla="*/ 23 w 31"/>
              <a:gd name="T41" fmla="*/ 12 h 42"/>
              <a:gd name="T42" fmla="*/ 23 w 31"/>
              <a:gd name="T43" fmla="*/ 10 h 42"/>
              <a:gd name="T44" fmla="*/ 25 w 31"/>
              <a:gd name="T45" fmla="*/ 6 h 42"/>
              <a:gd name="T46" fmla="*/ 27 w 31"/>
              <a:gd name="T47" fmla="*/ 4 h 42"/>
              <a:gd name="T48" fmla="*/ 27 w 31"/>
              <a:gd name="T49" fmla="*/ 4 h 42"/>
              <a:gd name="T50" fmla="*/ 29 w 31"/>
              <a:gd name="T51" fmla="*/ 2 h 42"/>
              <a:gd name="T52" fmla="*/ 29 w 31"/>
              <a:gd name="T53" fmla="*/ 0 h 42"/>
              <a:gd name="T54" fmla="*/ 31 w 31"/>
              <a:gd name="T55" fmla="*/ 2 h 42"/>
              <a:gd name="T56" fmla="*/ 31 w 31"/>
              <a:gd name="T57" fmla="*/ 2 h 42"/>
              <a:gd name="T58" fmla="*/ 31 w 31"/>
              <a:gd name="T59" fmla="*/ 12 h 42"/>
              <a:gd name="T60" fmla="*/ 31 w 31"/>
              <a:gd name="T61" fmla="*/ 16 h 42"/>
              <a:gd name="T62" fmla="*/ 19 w 31"/>
              <a:gd name="T63" fmla="*/ 25 h 42"/>
              <a:gd name="T64" fmla="*/ 19 w 31"/>
              <a:gd name="T65" fmla="*/ 25 h 42"/>
              <a:gd name="T66" fmla="*/ 19 w 31"/>
              <a:gd name="T67" fmla="*/ 27 h 42"/>
              <a:gd name="T68" fmla="*/ 17 w 31"/>
              <a:gd name="T69" fmla="*/ 27 h 42"/>
              <a:gd name="T70" fmla="*/ 16 w 31"/>
              <a:gd name="T71" fmla="*/ 31 h 42"/>
              <a:gd name="T72" fmla="*/ 16 w 31"/>
              <a:gd name="T73" fmla="*/ 31 h 42"/>
              <a:gd name="T74" fmla="*/ 16 w 31"/>
              <a:gd name="T75" fmla="*/ 33 h 42"/>
              <a:gd name="T76" fmla="*/ 14 w 31"/>
              <a:gd name="T77" fmla="*/ 34 h 42"/>
              <a:gd name="T78" fmla="*/ 10 w 31"/>
              <a:gd name="T79" fmla="*/ 38 h 42"/>
              <a:gd name="T80" fmla="*/ 6 w 31"/>
              <a:gd name="T81" fmla="*/ 42 h 42"/>
              <a:gd name="T82" fmla="*/ 0 w 31"/>
              <a:gd name="T83" fmla="*/ 42 h 42"/>
              <a:gd name="T84" fmla="*/ 0 w 31"/>
              <a:gd name="T85" fmla="*/ 42 h 42"/>
              <a:gd name="T86" fmla="*/ 0 w 31"/>
              <a:gd name="T87" fmla="*/ 40 h 42"/>
              <a:gd name="T88" fmla="*/ 0 w 31"/>
              <a:gd name="T89" fmla="*/ 38 h 42"/>
              <a:gd name="T90" fmla="*/ 2 w 31"/>
              <a:gd name="T91" fmla="*/ 36 h 42"/>
              <a:gd name="T92" fmla="*/ 2 w 31"/>
              <a:gd name="T93" fmla="*/ 36 h 42"/>
              <a:gd name="T94" fmla="*/ 2 w 31"/>
              <a:gd name="T95" fmla="*/ 36 h 42"/>
              <a:gd name="T96" fmla="*/ 2 w 31"/>
              <a:gd name="T97" fmla="*/ 36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1" h="42">
                <a:moveTo>
                  <a:pt x="2" y="36"/>
                </a:moveTo>
                <a:lnTo>
                  <a:pt x="2" y="36"/>
                </a:lnTo>
                <a:lnTo>
                  <a:pt x="4" y="34"/>
                </a:lnTo>
                <a:lnTo>
                  <a:pt x="6" y="31"/>
                </a:lnTo>
                <a:lnTo>
                  <a:pt x="6" y="31"/>
                </a:lnTo>
                <a:lnTo>
                  <a:pt x="10" y="27"/>
                </a:lnTo>
                <a:lnTo>
                  <a:pt x="12" y="27"/>
                </a:lnTo>
                <a:lnTo>
                  <a:pt x="12" y="27"/>
                </a:lnTo>
                <a:lnTo>
                  <a:pt x="14" y="27"/>
                </a:lnTo>
                <a:lnTo>
                  <a:pt x="16" y="25"/>
                </a:lnTo>
                <a:lnTo>
                  <a:pt x="16" y="21"/>
                </a:lnTo>
                <a:lnTo>
                  <a:pt x="16" y="21"/>
                </a:lnTo>
                <a:lnTo>
                  <a:pt x="16" y="17"/>
                </a:lnTo>
                <a:lnTo>
                  <a:pt x="16" y="17"/>
                </a:lnTo>
                <a:lnTo>
                  <a:pt x="19" y="16"/>
                </a:lnTo>
                <a:lnTo>
                  <a:pt x="19" y="16"/>
                </a:lnTo>
                <a:lnTo>
                  <a:pt x="19" y="14"/>
                </a:lnTo>
                <a:lnTo>
                  <a:pt x="21" y="14"/>
                </a:lnTo>
                <a:lnTo>
                  <a:pt x="23" y="14"/>
                </a:lnTo>
                <a:lnTo>
                  <a:pt x="23" y="12"/>
                </a:lnTo>
                <a:lnTo>
                  <a:pt x="23" y="12"/>
                </a:lnTo>
                <a:lnTo>
                  <a:pt x="23" y="10"/>
                </a:lnTo>
                <a:lnTo>
                  <a:pt x="25" y="6"/>
                </a:lnTo>
                <a:lnTo>
                  <a:pt x="27" y="4"/>
                </a:lnTo>
                <a:lnTo>
                  <a:pt x="27" y="4"/>
                </a:lnTo>
                <a:lnTo>
                  <a:pt x="29" y="2"/>
                </a:lnTo>
                <a:lnTo>
                  <a:pt x="29" y="0"/>
                </a:lnTo>
                <a:lnTo>
                  <a:pt x="31" y="2"/>
                </a:lnTo>
                <a:lnTo>
                  <a:pt x="31" y="2"/>
                </a:lnTo>
                <a:lnTo>
                  <a:pt x="31" y="12"/>
                </a:lnTo>
                <a:lnTo>
                  <a:pt x="31" y="16"/>
                </a:lnTo>
                <a:lnTo>
                  <a:pt x="19" y="25"/>
                </a:lnTo>
                <a:lnTo>
                  <a:pt x="19" y="25"/>
                </a:lnTo>
                <a:lnTo>
                  <a:pt x="19" y="27"/>
                </a:lnTo>
                <a:lnTo>
                  <a:pt x="17" y="27"/>
                </a:lnTo>
                <a:lnTo>
                  <a:pt x="16" y="31"/>
                </a:lnTo>
                <a:lnTo>
                  <a:pt x="16" y="31"/>
                </a:lnTo>
                <a:lnTo>
                  <a:pt x="16" y="33"/>
                </a:lnTo>
                <a:lnTo>
                  <a:pt x="14" y="34"/>
                </a:lnTo>
                <a:lnTo>
                  <a:pt x="10" y="38"/>
                </a:lnTo>
                <a:lnTo>
                  <a:pt x="6" y="42"/>
                </a:lnTo>
                <a:lnTo>
                  <a:pt x="0" y="42"/>
                </a:lnTo>
                <a:lnTo>
                  <a:pt x="0" y="42"/>
                </a:lnTo>
                <a:lnTo>
                  <a:pt x="0" y="40"/>
                </a:lnTo>
                <a:lnTo>
                  <a:pt x="0" y="38"/>
                </a:lnTo>
                <a:lnTo>
                  <a:pt x="2" y="36"/>
                </a:lnTo>
                <a:lnTo>
                  <a:pt x="2" y="36"/>
                </a:lnTo>
                <a:lnTo>
                  <a:pt x="2" y="36"/>
                </a:lnTo>
                <a:lnTo>
                  <a:pt x="2" y="36"/>
                </a:lnTo>
                <a:close/>
              </a:path>
            </a:pathLst>
          </a:custGeom>
          <a:solidFill>
            <a:schemeClr val="bg1">
              <a:lumMod val="85000"/>
            </a:schemeClr>
          </a:solidFill>
          <a:ln w="635" cap="rnd">
            <a:solidFill>
              <a:schemeClr val="bg1">
                <a:alpha val="17000"/>
              </a:schemeClr>
            </a:solidFill>
            <a:round/>
            <a:headEnd/>
            <a:tailEnd/>
          </a:ln>
        </p:spPr>
        <p:txBody>
          <a:bodyPr/>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57" name="Freeform 355"/>
          <p:cNvSpPr>
            <a:spLocks/>
          </p:cNvSpPr>
          <p:nvPr userDrawn="1"/>
        </p:nvSpPr>
        <p:spPr bwMode="auto">
          <a:xfrm>
            <a:off x="4654426" y="4125945"/>
            <a:ext cx="63111" cy="72764"/>
          </a:xfrm>
          <a:custGeom>
            <a:avLst/>
            <a:gdLst>
              <a:gd name="T0" fmla="*/ 2 w 31"/>
              <a:gd name="T1" fmla="*/ 36 h 42"/>
              <a:gd name="T2" fmla="*/ 2 w 31"/>
              <a:gd name="T3" fmla="*/ 36 h 42"/>
              <a:gd name="T4" fmla="*/ 4 w 31"/>
              <a:gd name="T5" fmla="*/ 34 h 42"/>
              <a:gd name="T6" fmla="*/ 6 w 31"/>
              <a:gd name="T7" fmla="*/ 31 h 42"/>
              <a:gd name="T8" fmla="*/ 6 w 31"/>
              <a:gd name="T9" fmla="*/ 31 h 42"/>
              <a:gd name="T10" fmla="*/ 10 w 31"/>
              <a:gd name="T11" fmla="*/ 27 h 42"/>
              <a:gd name="T12" fmla="*/ 12 w 31"/>
              <a:gd name="T13" fmla="*/ 27 h 42"/>
              <a:gd name="T14" fmla="*/ 12 w 31"/>
              <a:gd name="T15" fmla="*/ 27 h 42"/>
              <a:gd name="T16" fmla="*/ 14 w 31"/>
              <a:gd name="T17" fmla="*/ 27 h 42"/>
              <a:gd name="T18" fmla="*/ 16 w 31"/>
              <a:gd name="T19" fmla="*/ 25 h 42"/>
              <a:gd name="T20" fmla="*/ 16 w 31"/>
              <a:gd name="T21" fmla="*/ 21 h 42"/>
              <a:gd name="T22" fmla="*/ 16 w 31"/>
              <a:gd name="T23" fmla="*/ 21 h 42"/>
              <a:gd name="T24" fmla="*/ 16 w 31"/>
              <a:gd name="T25" fmla="*/ 17 h 42"/>
              <a:gd name="T26" fmla="*/ 16 w 31"/>
              <a:gd name="T27" fmla="*/ 17 h 42"/>
              <a:gd name="T28" fmla="*/ 19 w 31"/>
              <a:gd name="T29" fmla="*/ 16 h 42"/>
              <a:gd name="T30" fmla="*/ 19 w 31"/>
              <a:gd name="T31" fmla="*/ 16 h 42"/>
              <a:gd name="T32" fmla="*/ 19 w 31"/>
              <a:gd name="T33" fmla="*/ 14 h 42"/>
              <a:gd name="T34" fmla="*/ 21 w 31"/>
              <a:gd name="T35" fmla="*/ 14 h 42"/>
              <a:gd name="T36" fmla="*/ 23 w 31"/>
              <a:gd name="T37" fmla="*/ 14 h 42"/>
              <a:gd name="T38" fmla="*/ 23 w 31"/>
              <a:gd name="T39" fmla="*/ 12 h 42"/>
              <a:gd name="T40" fmla="*/ 23 w 31"/>
              <a:gd name="T41" fmla="*/ 12 h 42"/>
              <a:gd name="T42" fmla="*/ 23 w 31"/>
              <a:gd name="T43" fmla="*/ 10 h 42"/>
              <a:gd name="T44" fmla="*/ 25 w 31"/>
              <a:gd name="T45" fmla="*/ 6 h 42"/>
              <a:gd name="T46" fmla="*/ 27 w 31"/>
              <a:gd name="T47" fmla="*/ 4 h 42"/>
              <a:gd name="T48" fmla="*/ 27 w 31"/>
              <a:gd name="T49" fmla="*/ 4 h 42"/>
              <a:gd name="T50" fmla="*/ 29 w 31"/>
              <a:gd name="T51" fmla="*/ 2 h 42"/>
              <a:gd name="T52" fmla="*/ 29 w 31"/>
              <a:gd name="T53" fmla="*/ 0 h 42"/>
              <a:gd name="T54" fmla="*/ 31 w 31"/>
              <a:gd name="T55" fmla="*/ 2 h 42"/>
              <a:gd name="T56" fmla="*/ 31 w 31"/>
              <a:gd name="T57" fmla="*/ 2 h 42"/>
              <a:gd name="T58" fmla="*/ 31 w 31"/>
              <a:gd name="T59" fmla="*/ 12 h 42"/>
              <a:gd name="T60" fmla="*/ 31 w 31"/>
              <a:gd name="T61" fmla="*/ 16 h 42"/>
              <a:gd name="T62" fmla="*/ 19 w 31"/>
              <a:gd name="T63" fmla="*/ 25 h 42"/>
              <a:gd name="T64" fmla="*/ 19 w 31"/>
              <a:gd name="T65" fmla="*/ 25 h 42"/>
              <a:gd name="T66" fmla="*/ 19 w 31"/>
              <a:gd name="T67" fmla="*/ 27 h 42"/>
              <a:gd name="T68" fmla="*/ 17 w 31"/>
              <a:gd name="T69" fmla="*/ 27 h 42"/>
              <a:gd name="T70" fmla="*/ 16 w 31"/>
              <a:gd name="T71" fmla="*/ 31 h 42"/>
              <a:gd name="T72" fmla="*/ 16 w 31"/>
              <a:gd name="T73" fmla="*/ 31 h 42"/>
              <a:gd name="T74" fmla="*/ 16 w 31"/>
              <a:gd name="T75" fmla="*/ 33 h 42"/>
              <a:gd name="T76" fmla="*/ 14 w 31"/>
              <a:gd name="T77" fmla="*/ 34 h 42"/>
              <a:gd name="T78" fmla="*/ 10 w 31"/>
              <a:gd name="T79" fmla="*/ 38 h 42"/>
              <a:gd name="T80" fmla="*/ 6 w 31"/>
              <a:gd name="T81" fmla="*/ 42 h 42"/>
              <a:gd name="T82" fmla="*/ 0 w 31"/>
              <a:gd name="T83" fmla="*/ 42 h 42"/>
              <a:gd name="T84" fmla="*/ 0 w 31"/>
              <a:gd name="T85" fmla="*/ 42 h 42"/>
              <a:gd name="T86" fmla="*/ 0 w 31"/>
              <a:gd name="T87" fmla="*/ 40 h 42"/>
              <a:gd name="T88" fmla="*/ 0 w 31"/>
              <a:gd name="T89" fmla="*/ 38 h 42"/>
              <a:gd name="T90" fmla="*/ 2 w 31"/>
              <a:gd name="T91" fmla="*/ 36 h 42"/>
              <a:gd name="T92" fmla="*/ 2 w 31"/>
              <a:gd name="T93" fmla="*/ 36 h 42"/>
              <a:gd name="T94" fmla="*/ 2 w 31"/>
              <a:gd name="T95" fmla="*/ 36 h 42"/>
              <a:gd name="T96" fmla="*/ 2 w 31"/>
              <a:gd name="T97" fmla="*/ 36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1" h="42">
                <a:moveTo>
                  <a:pt x="2" y="36"/>
                </a:moveTo>
                <a:lnTo>
                  <a:pt x="2" y="36"/>
                </a:lnTo>
                <a:lnTo>
                  <a:pt x="4" y="34"/>
                </a:lnTo>
                <a:lnTo>
                  <a:pt x="6" y="31"/>
                </a:lnTo>
                <a:lnTo>
                  <a:pt x="6" y="31"/>
                </a:lnTo>
                <a:lnTo>
                  <a:pt x="10" y="27"/>
                </a:lnTo>
                <a:lnTo>
                  <a:pt x="12" y="27"/>
                </a:lnTo>
                <a:lnTo>
                  <a:pt x="12" y="27"/>
                </a:lnTo>
                <a:lnTo>
                  <a:pt x="14" y="27"/>
                </a:lnTo>
                <a:lnTo>
                  <a:pt x="16" y="25"/>
                </a:lnTo>
                <a:lnTo>
                  <a:pt x="16" y="21"/>
                </a:lnTo>
                <a:lnTo>
                  <a:pt x="16" y="21"/>
                </a:lnTo>
                <a:lnTo>
                  <a:pt x="16" y="17"/>
                </a:lnTo>
                <a:lnTo>
                  <a:pt x="16" y="17"/>
                </a:lnTo>
                <a:lnTo>
                  <a:pt x="19" y="16"/>
                </a:lnTo>
                <a:lnTo>
                  <a:pt x="19" y="16"/>
                </a:lnTo>
                <a:lnTo>
                  <a:pt x="19" y="14"/>
                </a:lnTo>
                <a:lnTo>
                  <a:pt x="21" y="14"/>
                </a:lnTo>
                <a:lnTo>
                  <a:pt x="23" y="14"/>
                </a:lnTo>
                <a:lnTo>
                  <a:pt x="23" y="12"/>
                </a:lnTo>
                <a:lnTo>
                  <a:pt x="23" y="12"/>
                </a:lnTo>
                <a:lnTo>
                  <a:pt x="23" y="10"/>
                </a:lnTo>
                <a:lnTo>
                  <a:pt x="25" y="6"/>
                </a:lnTo>
                <a:lnTo>
                  <a:pt x="27" y="4"/>
                </a:lnTo>
                <a:lnTo>
                  <a:pt x="27" y="4"/>
                </a:lnTo>
                <a:lnTo>
                  <a:pt x="29" y="2"/>
                </a:lnTo>
                <a:lnTo>
                  <a:pt x="29" y="0"/>
                </a:lnTo>
                <a:lnTo>
                  <a:pt x="31" y="2"/>
                </a:lnTo>
                <a:lnTo>
                  <a:pt x="31" y="2"/>
                </a:lnTo>
                <a:lnTo>
                  <a:pt x="31" y="12"/>
                </a:lnTo>
                <a:lnTo>
                  <a:pt x="31" y="16"/>
                </a:lnTo>
                <a:lnTo>
                  <a:pt x="19" y="25"/>
                </a:lnTo>
                <a:lnTo>
                  <a:pt x="19" y="25"/>
                </a:lnTo>
                <a:lnTo>
                  <a:pt x="19" y="27"/>
                </a:lnTo>
                <a:lnTo>
                  <a:pt x="17" y="27"/>
                </a:lnTo>
                <a:lnTo>
                  <a:pt x="16" y="31"/>
                </a:lnTo>
                <a:lnTo>
                  <a:pt x="16" y="31"/>
                </a:lnTo>
                <a:lnTo>
                  <a:pt x="16" y="33"/>
                </a:lnTo>
                <a:lnTo>
                  <a:pt x="14" y="34"/>
                </a:lnTo>
                <a:lnTo>
                  <a:pt x="10" y="38"/>
                </a:lnTo>
                <a:lnTo>
                  <a:pt x="6" y="42"/>
                </a:lnTo>
                <a:lnTo>
                  <a:pt x="0" y="42"/>
                </a:lnTo>
                <a:lnTo>
                  <a:pt x="0" y="42"/>
                </a:lnTo>
                <a:lnTo>
                  <a:pt x="0" y="40"/>
                </a:lnTo>
                <a:lnTo>
                  <a:pt x="0" y="38"/>
                </a:lnTo>
                <a:lnTo>
                  <a:pt x="2" y="36"/>
                </a:lnTo>
                <a:lnTo>
                  <a:pt x="2" y="36"/>
                </a:lnTo>
                <a:lnTo>
                  <a:pt x="2" y="36"/>
                </a:lnTo>
                <a:lnTo>
                  <a:pt x="2" y="36"/>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58" name="Freeform 356"/>
          <p:cNvSpPr>
            <a:spLocks/>
          </p:cNvSpPr>
          <p:nvPr userDrawn="1"/>
        </p:nvSpPr>
        <p:spPr bwMode="auto">
          <a:xfrm>
            <a:off x="4786753" y="4113817"/>
            <a:ext cx="65147" cy="77963"/>
          </a:xfrm>
          <a:custGeom>
            <a:avLst/>
            <a:gdLst>
              <a:gd name="T0" fmla="*/ 4 w 32"/>
              <a:gd name="T1" fmla="*/ 36 h 45"/>
              <a:gd name="T2" fmla="*/ 4 w 32"/>
              <a:gd name="T3" fmla="*/ 36 h 45"/>
              <a:gd name="T4" fmla="*/ 5 w 32"/>
              <a:gd name="T5" fmla="*/ 36 h 45"/>
              <a:gd name="T6" fmla="*/ 7 w 32"/>
              <a:gd name="T7" fmla="*/ 36 h 45"/>
              <a:gd name="T8" fmla="*/ 7 w 32"/>
              <a:gd name="T9" fmla="*/ 38 h 45"/>
              <a:gd name="T10" fmla="*/ 7 w 32"/>
              <a:gd name="T11" fmla="*/ 40 h 45"/>
              <a:gd name="T12" fmla="*/ 7 w 32"/>
              <a:gd name="T13" fmla="*/ 40 h 45"/>
              <a:gd name="T14" fmla="*/ 7 w 32"/>
              <a:gd name="T15" fmla="*/ 43 h 45"/>
              <a:gd name="T16" fmla="*/ 9 w 32"/>
              <a:gd name="T17" fmla="*/ 45 h 45"/>
              <a:gd name="T18" fmla="*/ 11 w 32"/>
              <a:gd name="T19" fmla="*/ 45 h 45"/>
              <a:gd name="T20" fmla="*/ 15 w 32"/>
              <a:gd name="T21" fmla="*/ 45 h 45"/>
              <a:gd name="T22" fmla="*/ 17 w 32"/>
              <a:gd name="T23" fmla="*/ 41 h 45"/>
              <a:gd name="T24" fmla="*/ 17 w 32"/>
              <a:gd name="T25" fmla="*/ 41 h 45"/>
              <a:gd name="T26" fmla="*/ 19 w 32"/>
              <a:gd name="T27" fmla="*/ 40 h 45"/>
              <a:gd name="T28" fmla="*/ 19 w 32"/>
              <a:gd name="T29" fmla="*/ 38 h 45"/>
              <a:gd name="T30" fmla="*/ 21 w 32"/>
              <a:gd name="T31" fmla="*/ 34 h 45"/>
              <a:gd name="T32" fmla="*/ 21 w 32"/>
              <a:gd name="T33" fmla="*/ 34 h 45"/>
              <a:gd name="T34" fmla="*/ 26 w 32"/>
              <a:gd name="T35" fmla="*/ 28 h 45"/>
              <a:gd name="T36" fmla="*/ 26 w 32"/>
              <a:gd name="T37" fmla="*/ 28 h 45"/>
              <a:gd name="T38" fmla="*/ 32 w 32"/>
              <a:gd name="T39" fmla="*/ 21 h 45"/>
              <a:gd name="T40" fmla="*/ 28 w 32"/>
              <a:gd name="T41" fmla="*/ 13 h 45"/>
              <a:gd name="T42" fmla="*/ 19 w 32"/>
              <a:gd name="T43" fmla="*/ 24 h 45"/>
              <a:gd name="T44" fmla="*/ 15 w 32"/>
              <a:gd name="T45" fmla="*/ 32 h 45"/>
              <a:gd name="T46" fmla="*/ 15 w 32"/>
              <a:gd name="T47" fmla="*/ 32 h 45"/>
              <a:gd name="T48" fmla="*/ 17 w 32"/>
              <a:gd name="T49" fmla="*/ 34 h 45"/>
              <a:gd name="T50" fmla="*/ 17 w 32"/>
              <a:gd name="T51" fmla="*/ 36 h 45"/>
              <a:gd name="T52" fmla="*/ 15 w 32"/>
              <a:gd name="T53" fmla="*/ 34 h 45"/>
              <a:gd name="T54" fmla="*/ 15 w 32"/>
              <a:gd name="T55" fmla="*/ 34 h 45"/>
              <a:gd name="T56" fmla="*/ 13 w 32"/>
              <a:gd name="T57" fmla="*/ 32 h 45"/>
              <a:gd name="T58" fmla="*/ 11 w 32"/>
              <a:gd name="T59" fmla="*/ 26 h 45"/>
              <a:gd name="T60" fmla="*/ 11 w 32"/>
              <a:gd name="T61" fmla="*/ 23 h 45"/>
              <a:gd name="T62" fmla="*/ 11 w 32"/>
              <a:gd name="T63" fmla="*/ 21 h 45"/>
              <a:gd name="T64" fmla="*/ 13 w 32"/>
              <a:gd name="T65" fmla="*/ 21 h 45"/>
              <a:gd name="T66" fmla="*/ 13 w 32"/>
              <a:gd name="T67" fmla="*/ 21 h 45"/>
              <a:gd name="T68" fmla="*/ 15 w 32"/>
              <a:gd name="T69" fmla="*/ 21 h 45"/>
              <a:gd name="T70" fmla="*/ 17 w 32"/>
              <a:gd name="T71" fmla="*/ 19 h 45"/>
              <a:gd name="T72" fmla="*/ 17 w 32"/>
              <a:gd name="T73" fmla="*/ 17 h 45"/>
              <a:gd name="T74" fmla="*/ 13 w 32"/>
              <a:gd name="T75" fmla="*/ 13 h 45"/>
              <a:gd name="T76" fmla="*/ 7 w 32"/>
              <a:gd name="T77" fmla="*/ 7 h 45"/>
              <a:gd name="T78" fmla="*/ 0 w 32"/>
              <a:gd name="T79" fmla="*/ 0 h 45"/>
              <a:gd name="T80" fmla="*/ 0 w 32"/>
              <a:gd name="T81" fmla="*/ 13 h 45"/>
              <a:gd name="T82" fmla="*/ 0 w 32"/>
              <a:gd name="T83" fmla="*/ 21 h 45"/>
              <a:gd name="T84" fmla="*/ 2 w 32"/>
              <a:gd name="T85" fmla="*/ 26 h 45"/>
              <a:gd name="T86" fmla="*/ 7 w 32"/>
              <a:gd name="T87" fmla="*/ 26 h 45"/>
              <a:gd name="T88" fmla="*/ 11 w 32"/>
              <a:gd name="T89" fmla="*/ 28 h 45"/>
              <a:gd name="T90" fmla="*/ 4 w 32"/>
              <a:gd name="T91" fmla="*/ 36 h 45"/>
              <a:gd name="T92" fmla="*/ 4 w 32"/>
              <a:gd name="T93" fmla="*/ 36 h 45"/>
              <a:gd name="T94" fmla="*/ 4 w 32"/>
              <a:gd name="T95" fmla="*/ 36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 h="45">
                <a:moveTo>
                  <a:pt x="4" y="36"/>
                </a:moveTo>
                <a:lnTo>
                  <a:pt x="4" y="36"/>
                </a:lnTo>
                <a:lnTo>
                  <a:pt x="5" y="36"/>
                </a:lnTo>
                <a:lnTo>
                  <a:pt x="7" y="36"/>
                </a:lnTo>
                <a:lnTo>
                  <a:pt x="7" y="38"/>
                </a:lnTo>
                <a:lnTo>
                  <a:pt x="7" y="40"/>
                </a:lnTo>
                <a:lnTo>
                  <a:pt x="7" y="40"/>
                </a:lnTo>
                <a:lnTo>
                  <a:pt x="7" y="43"/>
                </a:lnTo>
                <a:lnTo>
                  <a:pt x="9" y="45"/>
                </a:lnTo>
                <a:lnTo>
                  <a:pt x="11" y="45"/>
                </a:lnTo>
                <a:lnTo>
                  <a:pt x="15" y="45"/>
                </a:lnTo>
                <a:lnTo>
                  <a:pt x="17" y="41"/>
                </a:lnTo>
                <a:lnTo>
                  <a:pt x="17" y="41"/>
                </a:lnTo>
                <a:lnTo>
                  <a:pt x="19" y="40"/>
                </a:lnTo>
                <a:lnTo>
                  <a:pt x="19" y="38"/>
                </a:lnTo>
                <a:lnTo>
                  <a:pt x="21" y="34"/>
                </a:lnTo>
                <a:lnTo>
                  <a:pt x="21" y="34"/>
                </a:lnTo>
                <a:lnTo>
                  <a:pt x="26" y="28"/>
                </a:lnTo>
                <a:lnTo>
                  <a:pt x="26" y="28"/>
                </a:lnTo>
                <a:lnTo>
                  <a:pt x="32" y="21"/>
                </a:lnTo>
                <a:lnTo>
                  <a:pt x="28" y="13"/>
                </a:lnTo>
                <a:lnTo>
                  <a:pt x="19" y="24"/>
                </a:lnTo>
                <a:lnTo>
                  <a:pt x="15" y="32"/>
                </a:lnTo>
                <a:lnTo>
                  <a:pt x="15" y="32"/>
                </a:lnTo>
                <a:lnTo>
                  <a:pt x="17" y="34"/>
                </a:lnTo>
                <a:lnTo>
                  <a:pt x="17" y="36"/>
                </a:lnTo>
                <a:lnTo>
                  <a:pt x="15" y="34"/>
                </a:lnTo>
                <a:lnTo>
                  <a:pt x="15" y="34"/>
                </a:lnTo>
                <a:lnTo>
                  <a:pt x="13" y="32"/>
                </a:lnTo>
                <a:lnTo>
                  <a:pt x="11" y="26"/>
                </a:lnTo>
                <a:lnTo>
                  <a:pt x="11" y="23"/>
                </a:lnTo>
                <a:lnTo>
                  <a:pt x="11" y="21"/>
                </a:lnTo>
                <a:lnTo>
                  <a:pt x="13" y="21"/>
                </a:lnTo>
                <a:lnTo>
                  <a:pt x="13" y="21"/>
                </a:lnTo>
                <a:lnTo>
                  <a:pt x="15" y="21"/>
                </a:lnTo>
                <a:lnTo>
                  <a:pt x="17" y="19"/>
                </a:lnTo>
                <a:lnTo>
                  <a:pt x="17" y="17"/>
                </a:lnTo>
                <a:lnTo>
                  <a:pt x="13" y="13"/>
                </a:lnTo>
                <a:lnTo>
                  <a:pt x="7" y="7"/>
                </a:lnTo>
                <a:lnTo>
                  <a:pt x="0" y="0"/>
                </a:lnTo>
                <a:lnTo>
                  <a:pt x="0" y="13"/>
                </a:lnTo>
                <a:lnTo>
                  <a:pt x="0" y="21"/>
                </a:lnTo>
                <a:lnTo>
                  <a:pt x="2" y="26"/>
                </a:lnTo>
                <a:lnTo>
                  <a:pt x="7" y="26"/>
                </a:lnTo>
                <a:lnTo>
                  <a:pt x="11" y="28"/>
                </a:lnTo>
                <a:lnTo>
                  <a:pt x="4" y="36"/>
                </a:lnTo>
                <a:lnTo>
                  <a:pt x="4" y="36"/>
                </a:lnTo>
                <a:lnTo>
                  <a:pt x="4" y="36"/>
                </a:lnTo>
                <a:close/>
              </a:path>
            </a:pathLst>
          </a:custGeom>
          <a:solidFill>
            <a:schemeClr val="bg1">
              <a:lumMod val="85000"/>
            </a:schemeClr>
          </a:solidFill>
          <a:ln w="635" cap="rnd">
            <a:solidFill>
              <a:schemeClr val="bg1">
                <a:alpha val="17000"/>
              </a:schemeClr>
            </a:solidFill>
            <a:round/>
            <a:headEnd/>
            <a:tailEnd/>
          </a:ln>
        </p:spPr>
        <p:txBody>
          <a:bodyPr/>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59" name="Freeform 357"/>
          <p:cNvSpPr>
            <a:spLocks/>
          </p:cNvSpPr>
          <p:nvPr userDrawn="1"/>
        </p:nvSpPr>
        <p:spPr bwMode="auto">
          <a:xfrm>
            <a:off x="4786753" y="4113817"/>
            <a:ext cx="65147" cy="77963"/>
          </a:xfrm>
          <a:custGeom>
            <a:avLst/>
            <a:gdLst>
              <a:gd name="T0" fmla="*/ 4 w 32"/>
              <a:gd name="T1" fmla="*/ 36 h 45"/>
              <a:gd name="T2" fmla="*/ 4 w 32"/>
              <a:gd name="T3" fmla="*/ 36 h 45"/>
              <a:gd name="T4" fmla="*/ 5 w 32"/>
              <a:gd name="T5" fmla="*/ 36 h 45"/>
              <a:gd name="T6" fmla="*/ 7 w 32"/>
              <a:gd name="T7" fmla="*/ 36 h 45"/>
              <a:gd name="T8" fmla="*/ 7 w 32"/>
              <a:gd name="T9" fmla="*/ 38 h 45"/>
              <a:gd name="T10" fmla="*/ 7 w 32"/>
              <a:gd name="T11" fmla="*/ 40 h 45"/>
              <a:gd name="T12" fmla="*/ 7 w 32"/>
              <a:gd name="T13" fmla="*/ 40 h 45"/>
              <a:gd name="T14" fmla="*/ 7 w 32"/>
              <a:gd name="T15" fmla="*/ 43 h 45"/>
              <a:gd name="T16" fmla="*/ 9 w 32"/>
              <a:gd name="T17" fmla="*/ 45 h 45"/>
              <a:gd name="T18" fmla="*/ 11 w 32"/>
              <a:gd name="T19" fmla="*/ 45 h 45"/>
              <a:gd name="T20" fmla="*/ 15 w 32"/>
              <a:gd name="T21" fmla="*/ 45 h 45"/>
              <a:gd name="T22" fmla="*/ 17 w 32"/>
              <a:gd name="T23" fmla="*/ 41 h 45"/>
              <a:gd name="T24" fmla="*/ 17 w 32"/>
              <a:gd name="T25" fmla="*/ 41 h 45"/>
              <a:gd name="T26" fmla="*/ 19 w 32"/>
              <a:gd name="T27" fmla="*/ 40 h 45"/>
              <a:gd name="T28" fmla="*/ 19 w 32"/>
              <a:gd name="T29" fmla="*/ 38 h 45"/>
              <a:gd name="T30" fmla="*/ 21 w 32"/>
              <a:gd name="T31" fmla="*/ 34 h 45"/>
              <a:gd name="T32" fmla="*/ 21 w 32"/>
              <a:gd name="T33" fmla="*/ 34 h 45"/>
              <a:gd name="T34" fmla="*/ 26 w 32"/>
              <a:gd name="T35" fmla="*/ 28 h 45"/>
              <a:gd name="T36" fmla="*/ 26 w 32"/>
              <a:gd name="T37" fmla="*/ 28 h 45"/>
              <a:gd name="T38" fmla="*/ 32 w 32"/>
              <a:gd name="T39" fmla="*/ 21 h 45"/>
              <a:gd name="T40" fmla="*/ 28 w 32"/>
              <a:gd name="T41" fmla="*/ 13 h 45"/>
              <a:gd name="T42" fmla="*/ 19 w 32"/>
              <a:gd name="T43" fmla="*/ 24 h 45"/>
              <a:gd name="T44" fmla="*/ 15 w 32"/>
              <a:gd name="T45" fmla="*/ 32 h 45"/>
              <a:gd name="T46" fmla="*/ 15 w 32"/>
              <a:gd name="T47" fmla="*/ 32 h 45"/>
              <a:gd name="T48" fmla="*/ 17 w 32"/>
              <a:gd name="T49" fmla="*/ 34 h 45"/>
              <a:gd name="T50" fmla="*/ 17 w 32"/>
              <a:gd name="T51" fmla="*/ 36 h 45"/>
              <a:gd name="T52" fmla="*/ 15 w 32"/>
              <a:gd name="T53" fmla="*/ 34 h 45"/>
              <a:gd name="T54" fmla="*/ 15 w 32"/>
              <a:gd name="T55" fmla="*/ 34 h 45"/>
              <a:gd name="T56" fmla="*/ 13 w 32"/>
              <a:gd name="T57" fmla="*/ 32 h 45"/>
              <a:gd name="T58" fmla="*/ 11 w 32"/>
              <a:gd name="T59" fmla="*/ 26 h 45"/>
              <a:gd name="T60" fmla="*/ 11 w 32"/>
              <a:gd name="T61" fmla="*/ 23 h 45"/>
              <a:gd name="T62" fmla="*/ 11 w 32"/>
              <a:gd name="T63" fmla="*/ 21 h 45"/>
              <a:gd name="T64" fmla="*/ 13 w 32"/>
              <a:gd name="T65" fmla="*/ 21 h 45"/>
              <a:gd name="T66" fmla="*/ 13 w 32"/>
              <a:gd name="T67" fmla="*/ 21 h 45"/>
              <a:gd name="T68" fmla="*/ 15 w 32"/>
              <a:gd name="T69" fmla="*/ 21 h 45"/>
              <a:gd name="T70" fmla="*/ 17 w 32"/>
              <a:gd name="T71" fmla="*/ 19 h 45"/>
              <a:gd name="T72" fmla="*/ 17 w 32"/>
              <a:gd name="T73" fmla="*/ 17 h 45"/>
              <a:gd name="T74" fmla="*/ 13 w 32"/>
              <a:gd name="T75" fmla="*/ 13 h 45"/>
              <a:gd name="T76" fmla="*/ 7 w 32"/>
              <a:gd name="T77" fmla="*/ 7 h 45"/>
              <a:gd name="T78" fmla="*/ 0 w 32"/>
              <a:gd name="T79" fmla="*/ 0 h 45"/>
              <a:gd name="T80" fmla="*/ 0 w 32"/>
              <a:gd name="T81" fmla="*/ 13 h 45"/>
              <a:gd name="T82" fmla="*/ 0 w 32"/>
              <a:gd name="T83" fmla="*/ 21 h 45"/>
              <a:gd name="T84" fmla="*/ 2 w 32"/>
              <a:gd name="T85" fmla="*/ 26 h 45"/>
              <a:gd name="T86" fmla="*/ 7 w 32"/>
              <a:gd name="T87" fmla="*/ 26 h 45"/>
              <a:gd name="T88" fmla="*/ 11 w 32"/>
              <a:gd name="T89" fmla="*/ 28 h 45"/>
              <a:gd name="T90" fmla="*/ 4 w 32"/>
              <a:gd name="T91" fmla="*/ 36 h 45"/>
              <a:gd name="T92" fmla="*/ 4 w 32"/>
              <a:gd name="T93" fmla="*/ 36 h 45"/>
              <a:gd name="T94" fmla="*/ 4 w 32"/>
              <a:gd name="T95" fmla="*/ 36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 h="45">
                <a:moveTo>
                  <a:pt x="4" y="36"/>
                </a:moveTo>
                <a:lnTo>
                  <a:pt x="4" y="36"/>
                </a:lnTo>
                <a:lnTo>
                  <a:pt x="5" y="36"/>
                </a:lnTo>
                <a:lnTo>
                  <a:pt x="7" y="36"/>
                </a:lnTo>
                <a:lnTo>
                  <a:pt x="7" y="38"/>
                </a:lnTo>
                <a:lnTo>
                  <a:pt x="7" y="40"/>
                </a:lnTo>
                <a:lnTo>
                  <a:pt x="7" y="40"/>
                </a:lnTo>
                <a:lnTo>
                  <a:pt x="7" y="43"/>
                </a:lnTo>
                <a:lnTo>
                  <a:pt x="9" y="45"/>
                </a:lnTo>
                <a:lnTo>
                  <a:pt x="11" y="45"/>
                </a:lnTo>
                <a:lnTo>
                  <a:pt x="15" y="45"/>
                </a:lnTo>
                <a:lnTo>
                  <a:pt x="17" y="41"/>
                </a:lnTo>
                <a:lnTo>
                  <a:pt x="17" y="41"/>
                </a:lnTo>
                <a:lnTo>
                  <a:pt x="19" y="40"/>
                </a:lnTo>
                <a:lnTo>
                  <a:pt x="19" y="38"/>
                </a:lnTo>
                <a:lnTo>
                  <a:pt x="21" y="34"/>
                </a:lnTo>
                <a:lnTo>
                  <a:pt x="21" y="34"/>
                </a:lnTo>
                <a:lnTo>
                  <a:pt x="26" y="28"/>
                </a:lnTo>
                <a:lnTo>
                  <a:pt x="26" y="28"/>
                </a:lnTo>
                <a:lnTo>
                  <a:pt x="32" y="21"/>
                </a:lnTo>
                <a:lnTo>
                  <a:pt x="28" y="13"/>
                </a:lnTo>
                <a:lnTo>
                  <a:pt x="19" y="24"/>
                </a:lnTo>
                <a:lnTo>
                  <a:pt x="15" y="32"/>
                </a:lnTo>
                <a:lnTo>
                  <a:pt x="15" y="32"/>
                </a:lnTo>
                <a:lnTo>
                  <a:pt x="17" y="34"/>
                </a:lnTo>
                <a:lnTo>
                  <a:pt x="17" y="36"/>
                </a:lnTo>
                <a:lnTo>
                  <a:pt x="15" y="34"/>
                </a:lnTo>
                <a:lnTo>
                  <a:pt x="15" y="34"/>
                </a:lnTo>
                <a:lnTo>
                  <a:pt x="13" y="32"/>
                </a:lnTo>
                <a:lnTo>
                  <a:pt x="11" y="26"/>
                </a:lnTo>
                <a:lnTo>
                  <a:pt x="11" y="23"/>
                </a:lnTo>
                <a:lnTo>
                  <a:pt x="11" y="21"/>
                </a:lnTo>
                <a:lnTo>
                  <a:pt x="13" y="21"/>
                </a:lnTo>
                <a:lnTo>
                  <a:pt x="13" y="21"/>
                </a:lnTo>
                <a:lnTo>
                  <a:pt x="15" y="21"/>
                </a:lnTo>
                <a:lnTo>
                  <a:pt x="17" y="19"/>
                </a:lnTo>
                <a:lnTo>
                  <a:pt x="17" y="17"/>
                </a:lnTo>
                <a:lnTo>
                  <a:pt x="13" y="13"/>
                </a:lnTo>
                <a:lnTo>
                  <a:pt x="7" y="7"/>
                </a:lnTo>
                <a:lnTo>
                  <a:pt x="0" y="0"/>
                </a:lnTo>
                <a:lnTo>
                  <a:pt x="0" y="13"/>
                </a:lnTo>
                <a:lnTo>
                  <a:pt x="0" y="21"/>
                </a:lnTo>
                <a:lnTo>
                  <a:pt x="2" y="26"/>
                </a:lnTo>
                <a:lnTo>
                  <a:pt x="7" y="26"/>
                </a:lnTo>
                <a:lnTo>
                  <a:pt x="11" y="28"/>
                </a:lnTo>
                <a:lnTo>
                  <a:pt x="4" y="36"/>
                </a:lnTo>
                <a:lnTo>
                  <a:pt x="4" y="36"/>
                </a:lnTo>
                <a:lnTo>
                  <a:pt x="4" y="36"/>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60" name="Freeform 358"/>
          <p:cNvSpPr>
            <a:spLocks/>
          </p:cNvSpPr>
          <p:nvPr userDrawn="1"/>
        </p:nvSpPr>
        <p:spPr bwMode="auto">
          <a:xfrm>
            <a:off x="4721607" y="3916319"/>
            <a:ext cx="168975" cy="237347"/>
          </a:xfrm>
          <a:custGeom>
            <a:avLst/>
            <a:gdLst>
              <a:gd name="T0" fmla="*/ 64 w 83"/>
              <a:gd name="T1" fmla="*/ 123 h 137"/>
              <a:gd name="T2" fmla="*/ 70 w 83"/>
              <a:gd name="T3" fmla="*/ 131 h 137"/>
              <a:gd name="T4" fmla="*/ 75 w 83"/>
              <a:gd name="T5" fmla="*/ 137 h 137"/>
              <a:gd name="T6" fmla="*/ 75 w 83"/>
              <a:gd name="T7" fmla="*/ 133 h 137"/>
              <a:gd name="T8" fmla="*/ 79 w 83"/>
              <a:gd name="T9" fmla="*/ 127 h 137"/>
              <a:gd name="T10" fmla="*/ 83 w 83"/>
              <a:gd name="T11" fmla="*/ 125 h 137"/>
              <a:gd name="T12" fmla="*/ 77 w 83"/>
              <a:gd name="T13" fmla="*/ 118 h 137"/>
              <a:gd name="T14" fmla="*/ 75 w 83"/>
              <a:gd name="T15" fmla="*/ 114 h 137"/>
              <a:gd name="T16" fmla="*/ 73 w 83"/>
              <a:gd name="T17" fmla="*/ 108 h 137"/>
              <a:gd name="T18" fmla="*/ 64 w 83"/>
              <a:gd name="T19" fmla="*/ 97 h 137"/>
              <a:gd name="T20" fmla="*/ 62 w 83"/>
              <a:gd name="T21" fmla="*/ 91 h 137"/>
              <a:gd name="T22" fmla="*/ 60 w 83"/>
              <a:gd name="T23" fmla="*/ 91 h 137"/>
              <a:gd name="T24" fmla="*/ 54 w 83"/>
              <a:gd name="T25" fmla="*/ 84 h 137"/>
              <a:gd name="T26" fmla="*/ 47 w 83"/>
              <a:gd name="T27" fmla="*/ 76 h 137"/>
              <a:gd name="T28" fmla="*/ 39 w 83"/>
              <a:gd name="T29" fmla="*/ 76 h 137"/>
              <a:gd name="T30" fmla="*/ 34 w 83"/>
              <a:gd name="T31" fmla="*/ 70 h 137"/>
              <a:gd name="T32" fmla="*/ 30 w 83"/>
              <a:gd name="T33" fmla="*/ 76 h 137"/>
              <a:gd name="T34" fmla="*/ 26 w 83"/>
              <a:gd name="T35" fmla="*/ 67 h 137"/>
              <a:gd name="T36" fmla="*/ 26 w 83"/>
              <a:gd name="T37" fmla="*/ 53 h 137"/>
              <a:gd name="T38" fmla="*/ 26 w 83"/>
              <a:gd name="T39" fmla="*/ 48 h 137"/>
              <a:gd name="T40" fmla="*/ 32 w 83"/>
              <a:gd name="T41" fmla="*/ 44 h 137"/>
              <a:gd name="T42" fmla="*/ 36 w 83"/>
              <a:gd name="T43" fmla="*/ 42 h 137"/>
              <a:gd name="T44" fmla="*/ 37 w 83"/>
              <a:gd name="T45" fmla="*/ 27 h 137"/>
              <a:gd name="T46" fmla="*/ 36 w 83"/>
              <a:gd name="T47" fmla="*/ 19 h 137"/>
              <a:gd name="T48" fmla="*/ 32 w 83"/>
              <a:gd name="T49" fmla="*/ 6 h 137"/>
              <a:gd name="T50" fmla="*/ 24 w 83"/>
              <a:gd name="T51" fmla="*/ 6 h 137"/>
              <a:gd name="T52" fmla="*/ 20 w 83"/>
              <a:gd name="T53" fmla="*/ 2 h 137"/>
              <a:gd name="T54" fmla="*/ 11 w 83"/>
              <a:gd name="T55" fmla="*/ 0 h 137"/>
              <a:gd name="T56" fmla="*/ 11 w 83"/>
              <a:gd name="T57" fmla="*/ 4 h 137"/>
              <a:gd name="T58" fmla="*/ 5 w 83"/>
              <a:gd name="T59" fmla="*/ 14 h 137"/>
              <a:gd name="T60" fmla="*/ 5 w 83"/>
              <a:gd name="T61" fmla="*/ 14 h 137"/>
              <a:gd name="T62" fmla="*/ 7 w 83"/>
              <a:gd name="T63" fmla="*/ 27 h 137"/>
              <a:gd name="T64" fmla="*/ 9 w 83"/>
              <a:gd name="T65" fmla="*/ 34 h 137"/>
              <a:gd name="T66" fmla="*/ 11 w 83"/>
              <a:gd name="T67" fmla="*/ 38 h 137"/>
              <a:gd name="T68" fmla="*/ 0 w 83"/>
              <a:gd name="T69" fmla="*/ 42 h 137"/>
              <a:gd name="T70" fmla="*/ 1 w 83"/>
              <a:gd name="T71" fmla="*/ 51 h 137"/>
              <a:gd name="T72" fmla="*/ 5 w 83"/>
              <a:gd name="T73" fmla="*/ 59 h 137"/>
              <a:gd name="T74" fmla="*/ 13 w 83"/>
              <a:gd name="T75" fmla="*/ 76 h 137"/>
              <a:gd name="T76" fmla="*/ 20 w 83"/>
              <a:gd name="T77" fmla="*/ 80 h 137"/>
              <a:gd name="T78" fmla="*/ 28 w 83"/>
              <a:gd name="T79" fmla="*/ 80 h 137"/>
              <a:gd name="T80" fmla="*/ 32 w 83"/>
              <a:gd name="T81" fmla="*/ 80 h 137"/>
              <a:gd name="T82" fmla="*/ 36 w 83"/>
              <a:gd name="T83" fmla="*/ 84 h 137"/>
              <a:gd name="T84" fmla="*/ 43 w 83"/>
              <a:gd name="T85" fmla="*/ 87 h 137"/>
              <a:gd name="T86" fmla="*/ 58 w 83"/>
              <a:gd name="T87" fmla="*/ 97 h 137"/>
              <a:gd name="T88" fmla="*/ 62 w 83"/>
              <a:gd name="T89" fmla="*/ 101 h 137"/>
              <a:gd name="T90" fmla="*/ 60 w 83"/>
              <a:gd name="T91" fmla="*/ 104 h 137"/>
              <a:gd name="T92" fmla="*/ 64 w 83"/>
              <a:gd name="T93" fmla="*/ 112 h 137"/>
              <a:gd name="T94" fmla="*/ 64 w 83"/>
              <a:gd name="T95" fmla="*/ 121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83" h="137">
                <a:moveTo>
                  <a:pt x="64" y="121"/>
                </a:moveTo>
                <a:lnTo>
                  <a:pt x="64" y="121"/>
                </a:lnTo>
                <a:lnTo>
                  <a:pt x="64" y="123"/>
                </a:lnTo>
                <a:lnTo>
                  <a:pt x="66" y="127"/>
                </a:lnTo>
                <a:lnTo>
                  <a:pt x="68" y="127"/>
                </a:lnTo>
                <a:lnTo>
                  <a:pt x="70" y="131"/>
                </a:lnTo>
                <a:lnTo>
                  <a:pt x="73" y="137"/>
                </a:lnTo>
                <a:lnTo>
                  <a:pt x="73" y="137"/>
                </a:lnTo>
                <a:lnTo>
                  <a:pt x="75" y="137"/>
                </a:lnTo>
                <a:lnTo>
                  <a:pt x="75" y="135"/>
                </a:lnTo>
                <a:lnTo>
                  <a:pt x="75" y="133"/>
                </a:lnTo>
                <a:lnTo>
                  <a:pt x="75" y="133"/>
                </a:lnTo>
                <a:lnTo>
                  <a:pt x="75" y="129"/>
                </a:lnTo>
                <a:lnTo>
                  <a:pt x="79" y="127"/>
                </a:lnTo>
                <a:lnTo>
                  <a:pt x="79" y="127"/>
                </a:lnTo>
                <a:lnTo>
                  <a:pt x="79" y="125"/>
                </a:lnTo>
                <a:lnTo>
                  <a:pt x="81" y="125"/>
                </a:lnTo>
                <a:lnTo>
                  <a:pt x="83" y="125"/>
                </a:lnTo>
                <a:lnTo>
                  <a:pt x="79" y="118"/>
                </a:lnTo>
                <a:lnTo>
                  <a:pt x="79" y="118"/>
                </a:lnTo>
                <a:lnTo>
                  <a:pt x="77" y="118"/>
                </a:lnTo>
                <a:lnTo>
                  <a:pt x="75" y="116"/>
                </a:lnTo>
                <a:lnTo>
                  <a:pt x="75" y="114"/>
                </a:lnTo>
                <a:lnTo>
                  <a:pt x="75" y="114"/>
                </a:lnTo>
                <a:lnTo>
                  <a:pt x="75" y="112"/>
                </a:lnTo>
                <a:lnTo>
                  <a:pt x="73" y="110"/>
                </a:lnTo>
                <a:lnTo>
                  <a:pt x="73" y="108"/>
                </a:lnTo>
                <a:lnTo>
                  <a:pt x="66" y="104"/>
                </a:lnTo>
                <a:lnTo>
                  <a:pt x="64" y="97"/>
                </a:lnTo>
                <a:lnTo>
                  <a:pt x="64" y="97"/>
                </a:lnTo>
                <a:lnTo>
                  <a:pt x="64" y="93"/>
                </a:lnTo>
                <a:lnTo>
                  <a:pt x="64" y="93"/>
                </a:lnTo>
                <a:lnTo>
                  <a:pt x="62" y="91"/>
                </a:lnTo>
                <a:lnTo>
                  <a:pt x="62" y="91"/>
                </a:lnTo>
                <a:lnTo>
                  <a:pt x="62" y="91"/>
                </a:lnTo>
                <a:lnTo>
                  <a:pt x="60" y="91"/>
                </a:lnTo>
                <a:lnTo>
                  <a:pt x="56" y="89"/>
                </a:lnTo>
                <a:lnTo>
                  <a:pt x="53" y="87"/>
                </a:lnTo>
                <a:lnTo>
                  <a:pt x="54" y="84"/>
                </a:lnTo>
                <a:lnTo>
                  <a:pt x="51" y="80"/>
                </a:lnTo>
                <a:lnTo>
                  <a:pt x="47" y="76"/>
                </a:lnTo>
                <a:lnTo>
                  <a:pt x="47" y="76"/>
                </a:lnTo>
                <a:lnTo>
                  <a:pt x="43" y="76"/>
                </a:lnTo>
                <a:lnTo>
                  <a:pt x="41" y="76"/>
                </a:lnTo>
                <a:lnTo>
                  <a:pt x="39" y="76"/>
                </a:lnTo>
                <a:lnTo>
                  <a:pt x="39" y="76"/>
                </a:lnTo>
                <a:lnTo>
                  <a:pt x="36" y="72"/>
                </a:lnTo>
                <a:lnTo>
                  <a:pt x="34" y="70"/>
                </a:lnTo>
                <a:lnTo>
                  <a:pt x="32" y="72"/>
                </a:lnTo>
                <a:lnTo>
                  <a:pt x="32" y="72"/>
                </a:lnTo>
                <a:lnTo>
                  <a:pt x="30" y="76"/>
                </a:lnTo>
                <a:lnTo>
                  <a:pt x="30" y="76"/>
                </a:lnTo>
                <a:lnTo>
                  <a:pt x="28" y="68"/>
                </a:lnTo>
                <a:lnTo>
                  <a:pt x="26" y="67"/>
                </a:lnTo>
                <a:lnTo>
                  <a:pt x="26" y="63"/>
                </a:lnTo>
                <a:lnTo>
                  <a:pt x="26" y="63"/>
                </a:lnTo>
                <a:lnTo>
                  <a:pt x="26" y="53"/>
                </a:lnTo>
                <a:lnTo>
                  <a:pt x="26" y="53"/>
                </a:lnTo>
                <a:lnTo>
                  <a:pt x="26" y="51"/>
                </a:lnTo>
                <a:lnTo>
                  <a:pt x="26" y="48"/>
                </a:lnTo>
                <a:lnTo>
                  <a:pt x="28" y="48"/>
                </a:lnTo>
                <a:lnTo>
                  <a:pt x="32" y="44"/>
                </a:lnTo>
                <a:lnTo>
                  <a:pt x="32" y="44"/>
                </a:lnTo>
                <a:lnTo>
                  <a:pt x="34" y="44"/>
                </a:lnTo>
                <a:lnTo>
                  <a:pt x="36" y="44"/>
                </a:lnTo>
                <a:lnTo>
                  <a:pt x="36" y="42"/>
                </a:lnTo>
                <a:lnTo>
                  <a:pt x="37" y="36"/>
                </a:lnTo>
                <a:lnTo>
                  <a:pt x="37" y="36"/>
                </a:lnTo>
                <a:lnTo>
                  <a:pt x="37" y="27"/>
                </a:lnTo>
                <a:lnTo>
                  <a:pt x="37" y="27"/>
                </a:lnTo>
                <a:lnTo>
                  <a:pt x="36" y="23"/>
                </a:lnTo>
                <a:lnTo>
                  <a:pt x="36" y="19"/>
                </a:lnTo>
                <a:lnTo>
                  <a:pt x="32" y="16"/>
                </a:lnTo>
                <a:lnTo>
                  <a:pt x="32" y="6"/>
                </a:lnTo>
                <a:lnTo>
                  <a:pt x="32" y="6"/>
                </a:lnTo>
                <a:lnTo>
                  <a:pt x="28" y="6"/>
                </a:lnTo>
                <a:lnTo>
                  <a:pt x="28" y="6"/>
                </a:lnTo>
                <a:lnTo>
                  <a:pt x="24" y="6"/>
                </a:lnTo>
                <a:lnTo>
                  <a:pt x="20" y="4"/>
                </a:lnTo>
                <a:lnTo>
                  <a:pt x="20" y="2"/>
                </a:lnTo>
                <a:lnTo>
                  <a:pt x="20" y="2"/>
                </a:lnTo>
                <a:lnTo>
                  <a:pt x="17" y="0"/>
                </a:lnTo>
                <a:lnTo>
                  <a:pt x="13" y="0"/>
                </a:lnTo>
                <a:lnTo>
                  <a:pt x="11" y="0"/>
                </a:lnTo>
                <a:lnTo>
                  <a:pt x="11" y="2"/>
                </a:lnTo>
                <a:lnTo>
                  <a:pt x="11" y="2"/>
                </a:lnTo>
                <a:lnTo>
                  <a:pt x="11" y="4"/>
                </a:lnTo>
                <a:lnTo>
                  <a:pt x="11" y="6"/>
                </a:lnTo>
                <a:lnTo>
                  <a:pt x="9" y="10"/>
                </a:lnTo>
                <a:lnTo>
                  <a:pt x="5" y="14"/>
                </a:lnTo>
                <a:lnTo>
                  <a:pt x="5" y="14"/>
                </a:lnTo>
                <a:lnTo>
                  <a:pt x="5" y="14"/>
                </a:lnTo>
                <a:lnTo>
                  <a:pt x="5" y="14"/>
                </a:lnTo>
                <a:lnTo>
                  <a:pt x="7" y="17"/>
                </a:lnTo>
                <a:lnTo>
                  <a:pt x="7" y="19"/>
                </a:lnTo>
                <a:lnTo>
                  <a:pt x="7" y="27"/>
                </a:lnTo>
                <a:lnTo>
                  <a:pt x="7" y="27"/>
                </a:lnTo>
                <a:lnTo>
                  <a:pt x="9" y="31"/>
                </a:lnTo>
                <a:lnTo>
                  <a:pt x="9" y="34"/>
                </a:lnTo>
                <a:lnTo>
                  <a:pt x="11" y="34"/>
                </a:lnTo>
                <a:lnTo>
                  <a:pt x="11" y="38"/>
                </a:lnTo>
                <a:lnTo>
                  <a:pt x="11" y="38"/>
                </a:lnTo>
                <a:lnTo>
                  <a:pt x="7" y="42"/>
                </a:lnTo>
                <a:lnTo>
                  <a:pt x="5" y="42"/>
                </a:lnTo>
                <a:lnTo>
                  <a:pt x="0" y="42"/>
                </a:lnTo>
                <a:lnTo>
                  <a:pt x="0" y="42"/>
                </a:lnTo>
                <a:lnTo>
                  <a:pt x="0" y="46"/>
                </a:lnTo>
                <a:lnTo>
                  <a:pt x="1" y="51"/>
                </a:lnTo>
                <a:lnTo>
                  <a:pt x="3" y="55"/>
                </a:lnTo>
                <a:lnTo>
                  <a:pt x="3" y="55"/>
                </a:lnTo>
                <a:lnTo>
                  <a:pt x="5" y="59"/>
                </a:lnTo>
                <a:lnTo>
                  <a:pt x="9" y="63"/>
                </a:lnTo>
                <a:lnTo>
                  <a:pt x="11" y="68"/>
                </a:lnTo>
                <a:lnTo>
                  <a:pt x="13" y="76"/>
                </a:lnTo>
                <a:lnTo>
                  <a:pt x="17" y="80"/>
                </a:lnTo>
                <a:lnTo>
                  <a:pt x="20" y="80"/>
                </a:lnTo>
                <a:lnTo>
                  <a:pt x="20" y="80"/>
                </a:lnTo>
                <a:lnTo>
                  <a:pt x="26" y="80"/>
                </a:lnTo>
                <a:lnTo>
                  <a:pt x="26" y="80"/>
                </a:lnTo>
                <a:lnTo>
                  <a:pt x="28" y="80"/>
                </a:lnTo>
                <a:lnTo>
                  <a:pt x="28" y="80"/>
                </a:lnTo>
                <a:lnTo>
                  <a:pt x="30" y="80"/>
                </a:lnTo>
                <a:lnTo>
                  <a:pt x="32" y="80"/>
                </a:lnTo>
                <a:lnTo>
                  <a:pt x="32" y="80"/>
                </a:lnTo>
                <a:lnTo>
                  <a:pt x="32" y="84"/>
                </a:lnTo>
                <a:lnTo>
                  <a:pt x="36" y="84"/>
                </a:lnTo>
                <a:lnTo>
                  <a:pt x="39" y="84"/>
                </a:lnTo>
                <a:lnTo>
                  <a:pt x="39" y="84"/>
                </a:lnTo>
                <a:lnTo>
                  <a:pt x="43" y="87"/>
                </a:lnTo>
                <a:lnTo>
                  <a:pt x="51" y="91"/>
                </a:lnTo>
                <a:lnTo>
                  <a:pt x="58" y="97"/>
                </a:lnTo>
                <a:lnTo>
                  <a:pt x="58" y="97"/>
                </a:lnTo>
                <a:lnTo>
                  <a:pt x="62" y="97"/>
                </a:lnTo>
                <a:lnTo>
                  <a:pt x="62" y="101"/>
                </a:lnTo>
                <a:lnTo>
                  <a:pt x="62" y="101"/>
                </a:lnTo>
                <a:lnTo>
                  <a:pt x="62" y="101"/>
                </a:lnTo>
                <a:lnTo>
                  <a:pt x="62" y="101"/>
                </a:lnTo>
                <a:lnTo>
                  <a:pt x="60" y="104"/>
                </a:lnTo>
                <a:lnTo>
                  <a:pt x="60" y="104"/>
                </a:lnTo>
                <a:lnTo>
                  <a:pt x="62" y="108"/>
                </a:lnTo>
                <a:lnTo>
                  <a:pt x="64" y="112"/>
                </a:lnTo>
                <a:lnTo>
                  <a:pt x="68" y="121"/>
                </a:lnTo>
                <a:lnTo>
                  <a:pt x="64" y="121"/>
                </a:lnTo>
                <a:lnTo>
                  <a:pt x="64" y="121"/>
                </a:lnTo>
                <a:lnTo>
                  <a:pt x="64" y="121"/>
                </a:lnTo>
                <a:close/>
              </a:path>
            </a:pathLst>
          </a:custGeom>
          <a:solidFill>
            <a:schemeClr val="bg1">
              <a:lumMod val="85000"/>
            </a:schemeClr>
          </a:solidFill>
          <a:ln w="635" cap="rnd">
            <a:solidFill>
              <a:schemeClr val="bg1">
                <a:alpha val="17000"/>
              </a:schemeClr>
            </a:solidFill>
            <a:round/>
            <a:headEnd/>
            <a:tailEnd/>
          </a:ln>
        </p:spPr>
        <p:txBody>
          <a:bodyPr/>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61" name="Freeform 359"/>
          <p:cNvSpPr>
            <a:spLocks/>
          </p:cNvSpPr>
          <p:nvPr userDrawn="1"/>
        </p:nvSpPr>
        <p:spPr bwMode="auto">
          <a:xfrm>
            <a:off x="4721607" y="3916319"/>
            <a:ext cx="168975" cy="237347"/>
          </a:xfrm>
          <a:custGeom>
            <a:avLst/>
            <a:gdLst>
              <a:gd name="T0" fmla="*/ 64 w 83"/>
              <a:gd name="T1" fmla="*/ 123 h 137"/>
              <a:gd name="T2" fmla="*/ 70 w 83"/>
              <a:gd name="T3" fmla="*/ 131 h 137"/>
              <a:gd name="T4" fmla="*/ 75 w 83"/>
              <a:gd name="T5" fmla="*/ 137 h 137"/>
              <a:gd name="T6" fmla="*/ 75 w 83"/>
              <a:gd name="T7" fmla="*/ 133 h 137"/>
              <a:gd name="T8" fmla="*/ 79 w 83"/>
              <a:gd name="T9" fmla="*/ 127 h 137"/>
              <a:gd name="T10" fmla="*/ 83 w 83"/>
              <a:gd name="T11" fmla="*/ 125 h 137"/>
              <a:gd name="T12" fmla="*/ 77 w 83"/>
              <a:gd name="T13" fmla="*/ 118 h 137"/>
              <a:gd name="T14" fmla="*/ 75 w 83"/>
              <a:gd name="T15" fmla="*/ 114 h 137"/>
              <a:gd name="T16" fmla="*/ 73 w 83"/>
              <a:gd name="T17" fmla="*/ 108 h 137"/>
              <a:gd name="T18" fmla="*/ 64 w 83"/>
              <a:gd name="T19" fmla="*/ 97 h 137"/>
              <a:gd name="T20" fmla="*/ 62 w 83"/>
              <a:gd name="T21" fmla="*/ 91 h 137"/>
              <a:gd name="T22" fmla="*/ 60 w 83"/>
              <a:gd name="T23" fmla="*/ 91 h 137"/>
              <a:gd name="T24" fmla="*/ 54 w 83"/>
              <a:gd name="T25" fmla="*/ 84 h 137"/>
              <a:gd name="T26" fmla="*/ 47 w 83"/>
              <a:gd name="T27" fmla="*/ 76 h 137"/>
              <a:gd name="T28" fmla="*/ 39 w 83"/>
              <a:gd name="T29" fmla="*/ 76 h 137"/>
              <a:gd name="T30" fmla="*/ 34 w 83"/>
              <a:gd name="T31" fmla="*/ 70 h 137"/>
              <a:gd name="T32" fmla="*/ 30 w 83"/>
              <a:gd name="T33" fmla="*/ 76 h 137"/>
              <a:gd name="T34" fmla="*/ 26 w 83"/>
              <a:gd name="T35" fmla="*/ 67 h 137"/>
              <a:gd name="T36" fmla="*/ 26 w 83"/>
              <a:gd name="T37" fmla="*/ 53 h 137"/>
              <a:gd name="T38" fmla="*/ 26 w 83"/>
              <a:gd name="T39" fmla="*/ 48 h 137"/>
              <a:gd name="T40" fmla="*/ 32 w 83"/>
              <a:gd name="T41" fmla="*/ 44 h 137"/>
              <a:gd name="T42" fmla="*/ 36 w 83"/>
              <a:gd name="T43" fmla="*/ 42 h 137"/>
              <a:gd name="T44" fmla="*/ 37 w 83"/>
              <a:gd name="T45" fmla="*/ 27 h 137"/>
              <a:gd name="T46" fmla="*/ 36 w 83"/>
              <a:gd name="T47" fmla="*/ 19 h 137"/>
              <a:gd name="T48" fmla="*/ 32 w 83"/>
              <a:gd name="T49" fmla="*/ 6 h 137"/>
              <a:gd name="T50" fmla="*/ 24 w 83"/>
              <a:gd name="T51" fmla="*/ 6 h 137"/>
              <a:gd name="T52" fmla="*/ 20 w 83"/>
              <a:gd name="T53" fmla="*/ 2 h 137"/>
              <a:gd name="T54" fmla="*/ 11 w 83"/>
              <a:gd name="T55" fmla="*/ 0 h 137"/>
              <a:gd name="T56" fmla="*/ 11 w 83"/>
              <a:gd name="T57" fmla="*/ 4 h 137"/>
              <a:gd name="T58" fmla="*/ 5 w 83"/>
              <a:gd name="T59" fmla="*/ 14 h 137"/>
              <a:gd name="T60" fmla="*/ 5 w 83"/>
              <a:gd name="T61" fmla="*/ 14 h 137"/>
              <a:gd name="T62" fmla="*/ 7 w 83"/>
              <a:gd name="T63" fmla="*/ 27 h 137"/>
              <a:gd name="T64" fmla="*/ 9 w 83"/>
              <a:gd name="T65" fmla="*/ 34 h 137"/>
              <a:gd name="T66" fmla="*/ 11 w 83"/>
              <a:gd name="T67" fmla="*/ 38 h 137"/>
              <a:gd name="T68" fmla="*/ 0 w 83"/>
              <a:gd name="T69" fmla="*/ 42 h 137"/>
              <a:gd name="T70" fmla="*/ 1 w 83"/>
              <a:gd name="T71" fmla="*/ 51 h 137"/>
              <a:gd name="T72" fmla="*/ 5 w 83"/>
              <a:gd name="T73" fmla="*/ 59 h 137"/>
              <a:gd name="T74" fmla="*/ 13 w 83"/>
              <a:gd name="T75" fmla="*/ 76 h 137"/>
              <a:gd name="T76" fmla="*/ 20 w 83"/>
              <a:gd name="T77" fmla="*/ 80 h 137"/>
              <a:gd name="T78" fmla="*/ 28 w 83"/>
              <a:gd name="T79" fmla="*/ 80 h 137"/>
              <a:gd name="T80" fmla="*/ 32 w 83"/>
              <a:gd name="T81" fmla="*/ 80 h 137"/>
              <a:gd name="T82" fmla="*/ 36 w 83"/>
              <a:gd name="T83" fmla="*/ 84 h 137"/>
              <a:gd name="T84" fmla="*/ 43 w 83"/>
              <a:gd name="T85" fmla="*/ 87 h 137"/>
              <a:gd name="T86" fmla="*/ 58 w 83"/>
              <a:gd name="T87" fmla="*/ 97 h 137"/>
              <a:gd name="T88" fmla="*/ 62 w 83"/>
              <a:gd name="T89" fmla="*/ 101 h 137"/>
              <a:gd name="T90" fmla="*/ 60 w 83"/>
              <a:gd name="T91" fmla="*/ 104 h 137"/>
              <a:gd name="T92" fmla="*/ 64 w 83"/>
              <a:gd name="T93" fmla="*/ 112 h 137"/>
              <a:gd name="T94" fmla="*/ 64 w 83"/>
              <a:gd name="T95" fmla="*/ 121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83" h="137">
                <a:moveTo>
                  <a:pt x="64" y="121"/>
                </a:moveTo>
                <a:lnTo>
                  <a:pt x="64" y="121"/>
                </a:lnTo>
                <a:lnTo>
                  <a:pt x="64" y="123"/>
                </a:lnTo>
                <a:lnTo>
                  <a:pt x="66" y="127"/>
                </a:lnTo>
                <a:lnTo>
                  <a:pt x="68" y="127"/>
                </a:lnTo>
                <a:lnTo>
                  <a:pt x="70" y="131"/>
                </a:lnTo>
                <a:lnTo>
                  <a:pt x="73" y="137"/>
                </a:lnTo>
                <a:lnTo>
                  <a:pt x="73" y="137"/>
                </a:lnTo>
                <a:lnTo>
                  <a:pt x="75" y="137"/>
                </a:lnTo>
                <a:lnTo>
                  <a:pt x="75" y="135"/>
                </a:lnTo>
                <a:lnTo>
                  <a:pt x="75" y="133"/>
                </a:lnTo>
                <a:lnTo>
                  <a:pt x="75" y="133"/>
                </a:lnTo>
                <a:lnTo>
                  <a:pt x="75" y="129"/>
                </a:lnTo>
                <a:lnTo>
                  <a:pt x="79" y="127"/>
                </a:lnTo>
                <a:lnTo>
                  <a:pt x="79" y="127"/>
                </a:lnTo>
                <a:lnTo>
                  <a:pt x="79" y="125"/>
                </a:lnTo>
                <a:lnTo>
                  <a:pt x="81" y="125"/>
                </a:lnTo>
                <a:lnTo>
                  <a:pt x="83" y="125"/>
                </a:lnTo>
                <a:lnTo>
                  <a:pt x="79" y="118"/>
                </a:lnTo>
                <a:lnTo>
                  <a:pt x="79" y="118"/>
                </a:lnTo>
                <a:lnTo>
                  <a:pt x="77" y="118"/>
                </a:lnTo>
                <a:lnTo>
                  <a:pt x="75" y="116"/>
                </a:lnTo>
                <a:lnTo>
                  <a:pt x="75" y="114"/>
                </a:lnTo>
                <a:lnTo>
                  <a:pt x="75" y="114"/>
                </a:lnTo>
                <a:lnTo>
                  <a:pt x="75" y="112"/>
                </a:lnTo>
                <a:lnTo>
                  <a:pt x="73" y="110"/>
                </a:lnTo>
                <a:lnTo>
                  <a:pt x="73" y="108"/>
                </a:lnTo>
                <a:lnTo>
                  <a:pt x="66" y="104"/>
                </a:lnTo>
                <a:lnTo>
                  <a:pt x="64" y="97"/>
                </a:lnTo>
                <a:lnTo>
                  <a:pt x="64" y="97"/>
                </a:lnTo>
                <a:lnTo>
                  <a:pt x="64" y="93"/>
                </a:lnTo>
                <a:lnTo>
                  <a:pt x="64" y="93"/>
                </a:lnTo>
                <a:lnTo>
                  <a:pt x="62" y="91"/>
                </a:lnTo>
                <a:lnTo>
                  <a:pt x="62" y="91"/>
                </a:lnTo>
                <a:lnTo>
                  <a:pt x="62" y="91"/>
                </a:lnTo>
                <a:lnTo>
                  <a:pt x="60" y="91"/>
                </a:lnTo>
                <a:lnTo>
                  <a:pt x="56" y="89"/>
                </a:lnTo>
                <a:lnTo>
                  <a:pt x="53" y="87"/>
                </a:lnTo>
                <a:lnTo>
                  <a:pt x="54" y="84"/>
                </a:lnTo>
                <a:lnTo>
                  <a:pt x="51" y="80"/>
                </a:lnTo>
                <a:lnTo>
                  <a:pt x="47" y="76"/>
                </a:lnTo>
                <a:lnTo>
                  <a:pt x="47" y="76"/>
                </a:lnTo>
                <a:lnTo>
                  <a:pt x="43" y="76"/>
                </a:lnTo>
                <a:lnTo>
                  <a:pt x="41" y="76"/>
                </a:lnTo>
                <a:lnTo>
                  <a:pt x="39" y="76"/>
                </a:lnTo>
                <a:lnTo>
                  <a:pt x="39" y="76"/>
                </a:lnTo>
                <a:lnTo>
                  <a:pt x="36" y="72"/>
                </a:lnTo>
                <a:lnTo>
                  <a:pt x="34" y="70"/>
                </a:lnTo>
                <a:lnTo>
                  <a:pt x="32" y="72"/>
                </a:lnTo>
                <a:lnTo>
                  <a:pt x="32" y="72"/>
                </a:lnTo>
                <a:lnTo>
                  <a:pt x="30" y="76"/>
                </a:lnTo>
                <a:lnTo>
                  <a:pt x="30" y="76"/>
                </a:lnTo>
                <a:lnTo>
                  <a:pt x="28" y="68"/>
                </a:lnTo>
                <a:lnTo>
                  <a:pt x="26" y="67"/>
                </a:lnTo>
                <a:lnTo>
                  <a:pt x="26" y="63"/>
                </a:lnTo>
                <a:lnTo>
                  <a:pt x="26" y="63"/>
                </a:lnTo>
                <a:lnTo>
                  <a:pt x="26" y="53"/>
                </a:lnTo>
                <a:lnTo>
                  <a:pt x="26" y="53"/>
                </a:lnTo>
                <a:lnTo>
                  <a:pt x="26" y="51"/>
                </a:lnTo>
                <a:lnTo>
                  <a:pt x="26" y="48"/>
                </a:lnTo>
                <a:lnTo>
                  <a:pt x="28" y="48"/>
                </a:lnTo>
                <a:lnTo>
                  <a:pt x="32" y="44"/>
                </a:lnTo>
                <a:lnTo>
                  <a:pt x="32" y="44"/>
                </a:lnTo>
                <a:lnTo>
                  <a:pt x="34" y="44"/>
                </a:lnTo>
                <a:lnTo>
                  <a:pt x="36" y="44"/>
                </a:lnTo>
                <a:lnTo>
                  <a:pt x="36" y="42"/>
                </a:lnTo>
                <a:lnTo>
                  <a:pt x="37" y="36"/>
                </a:lnTo>
                <a:lnTo>
                  <a:pt x="37" y="36"/>
                </a:lnTo>
                <a:lnTo>
                  <a:pt x="37" y="27"/>
                </a:lnTo>
                <a:lnTo>
                  <a:pt x="37" y="27"/>
                </a:lnTo>
                <a:lnTo>
                  <a:pt x="36" y="23"/>
                </a:lnTo>
                <a:lnTo>
                  <a:pt x="36" y="19"/>
                </a:lnTo>
                <a:lnTo>
                  <a:pt x="32" y="16"/>
                </a:lnTo>
                <a:lnTo>
                  <a:pt x="32" y="6"/>
                </a:lnTo>
                <a:lnTo>
                  <a:pt x="32" y="6"/>
                </a:lnTo>
                <a:lnTo>
                  <a:pt x="28" y="6"/>
                </a:lnTo>
                <a:lnTo>
                  <a:pt x="28" y="6"/>
                </a:lnTo>
                <a:lnTo>
                  <a:pt x="24" y="6"/>
                </a:lnTo>
                <a:lnTo>
                  <a:pt x="20" y="4"/>
                </a:lnTo>
                <a:lnTo>
                  <a:pt x="20" y="2"/>
                </a:lnTo>
                <a:lnTo>
                  <a:pt x="20" y="2"/>
                </a:lnTo>
                <a:lnTo>
                  <a:pt x="17" y="0"/>
                </a:lnTo>
                <a:lnTo>
                  <a:pt x="13" y="0"/>
                </a:lnTo>
                <a:lnTo>
                  <a:pt x="11" y="0"/>
                </a:lnTo>
                <a:lnTo>
                  <a:pt x="11" y="2"/>
                </a:lnTo>
                <a:lnTo>
                  <a:pt x="11" y="2"/>
                </a:lnTo>
                <a:lnTo>
                  <a:pt x="11" y="4"/>
                </a:lnTo>
                <a:lnTo>
                  <a:pt x="11" y="6"/>
                </a:lnTo>
                <a:lnTo>
                  <a:pt x="9" y="10"/>
                </a:lnTo>
                <a:lnTo>
                  <a:pt x="5" y="14"/>
                </a:lnTo>
                <a:lnTo>
                  <a:pt x="5" y="14"/>
                </a:lnTo>
                <a:lnTo>
                  <a:pt x="5" y="14"/>
                </a:lnTo>
                <a:lnTo>
                  <a:pt x="5" y="14"/>
                </a:lnTo>
                <a:lnTo>
                  <a:pt x="7" y="17"/>
                </a:lnTo>
                <a:lnTo>
                  <a:pt x="7" y="19"/>
                </a:lnTo>
                <a:lnTo>
                  <a:pt x="7" y="27"/>
                </a:lnTo>
                <a:lnTo>
                  <a:pt x="7" y="27"/>
                </a:lnTo>
                <a:lnTo>
                  <a:pt x="9" y="31"/>
                </a:lnTo>
                <a:lnTo>
                  <a:pt x="9" y="34"/>
                </a:lnTo>
                <a:lnTo>
                  <a:pt x="11" y="34"/>
                </a:lnTo>
                <a:lnTo>
                  <a:pt x="11" y="38"/>
                </a:lnTo>
                <a:lnTo>
                  <a:pt x="11" y="38"/>
                </a:lnTo>
                <a:lnTo>
                  <a:pt x="7" y="42"/>
                </a:lnTo>
                <a:lnTo>
                  <a:pt x="5" y="42"/>
                </a:lnTo>
                <a:lnTo>
                  <a:pt x="0" y="42"/>
                </a:lnTo>
                <a:lnTo>
                  <a:pt x="0" y="42"/>
                </a:lnTo>
                <a:lnTo>
                  <a:pt x="0" y="46"/>
                </a:lnTo>
                <a:lnTo>
                  <a:pt x="1" y="51"/>
                </a:lnTo>
                <a:lnTo>
                  <a:pt x="3" y="55"/>
                </a:lnTo>
                <a:lnTo>
                  <a:pt x="3" y="55"/>
                </a:lnTo>
                <a:lnTo>
                  <a:pt x="5" y="59"/>
                </a:lnTo>
                <a:lnTo>
                  <a:pt x="9" y="63"/>
                </a:lnTo>
                <a:lnTo>
                  <a:pt x="11" y="68"/>
                </a:lnTo>
                <a:lnTo>
                  <a:pt x="13" y="76"/>
                </a:lnTo>
                <a:lnTo>
                  <a:pt x="17" y="80"/>
                </a:lnTo>
                <a:lnTo>
                  <a:pt x="20" y="80"/>
                </a:lnTo>
                <a:lnTo>
                  <a:pt x="20" y="80"/>
                </a:lnTo>
                <a:lnTo>
                  <a:pt x="26" y="80"/>
                </a:lnTo>
                <a:lnTo>
                  <a:pt x="26" y="80"/>
                </a:lnTo>
                <a:lnTo>
                  <a:pt x="28" y="80"/>
                </a:lnTo>
                <a:lnTo>
                  <a:pt x="28" y="80"/>
                </a:lnTo>
                <a:lnTo>
                  <a:pt x="30" y="80"/>
                </a:lnTo>
                <a:lnTo>
                  <a:pt x="32" y="80"/>
                </a:lnTo>
                <a:lnTo>
                  <a:pt x="32" y="80"/>
                </a:lnTo>
                <a:lnTo>
                  <a:pt x="32" y="84"/>
                </a:lnTo>
                <a:lnTo>
                  <a:pt x="36" y="84"/>
                </a:lnTo>
                <a:lnTo>
                  <a:pt x="39" y="84"/>
                </a:lnTo>
                <a:lnTo>
                  <a:pt x="39" y="84"/>
                </a:lnTo>
                <a:lnTo>
                  <a:pt x="43" y="87"/>
                </a:lnTo>
                <a:lnTo>
                  <a:pt x="51" y="91"/>
                </a:lnTo>
                <a:lnTo>
                  <a:pt x="58" y="97"/>
                </a:lnTo>
                <a:lnTo>
                  <a:pt x="58" y="97"/>
                </a:lnTo>
                <a:lnTo>
                  <a:pt x="62" y="97"/>
                </a:lnTo>
                <a:lnTo>
                  <a:pt x="62" y="101"/>
                </a:lnTo>
                <a:lnTo>
                  <a:pt x="62" y="101"/>
                </a:lnTo>
                <a:lnTo>
                  <a:pt x="62" y="101"/>
                </a:lnTo>
                <a:lnTo>
                  <a:pt x="62" y="101"/>
                </a:lnTo>
                <a:lnTo>
                  <a:pt x="60" y="104"/>
                </a:lnTo>
                <a:lnTo>
                  <a:pt x="60" y="104"/>
                </a:lnTo>
                <a:lnTo>
                  <a:pt x="62" y="108"/>
                </a:lnTo>
                <a:lnTo>
                  <a:pt x="64" y="112"/>
                </a:lnTo>
                <a:lnTo>
                  <a:pt x="68" y="121"/>
                </a:lnTo>
                <a:lnTo>
                  <a:pt x="64" y="121"/>
                </a:lnTo>
                <a:lnTo>
                  <a:pt x="64" y="121"/>
                </a:lnTo>
                <a:lnTo>
                  <a:pt x="64" y="121"/>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62" name="Freeform 360"/>
          <p:cNvSpPr>
            <a:spLocks/>
          </p:cNvSpPr>
          <p:nvPr userDrawn="1"/>
        </p:nvSpPr>
        <p:spPr bwMode="auto">
          <a:xfrm>
            <a:off x="4731787" y="4063578"/>
            <a:ext cx="42752" cy="39847"/>
          </a:xfrm>
          <a:custGeom>
            <a:avLst/>
            <a:gdLst>
              <a:gd name="T0" fmla="*/ 0 w 21"/>
              <a:gd name="T1" fmla="*/ 0 h 23"/>
              <a:gd name="T2" fmla="*/ 0 w 21"/>
              <a:gd name="T3" fmla="*/ 0 h 23"/>
              <a:gd name="T4" fmla="*/ 12 w 21"/>
              <a:gd name="T5" fmla="*/ 14 h 23"/>
              <a:gd name="T6" fmla="*/ 15 w 21"/>
              <a:gd name="T7" fmla="*/ 19 h 23"/>
              <a:gd name="T8" fmla="*/ 15 w 21"/>
              <a:gd name="T9" fmla="*/ 19 h 23"/>
              <a:gd name="T10" fmla="*/ 13 w 21"/>
              <a:gd name="T11" fmla="*/ 21 h 23"/>
              <a:gd name="T12" fmla="*/ 13 w 21"/>
              <a:gd name="T13" fmla="*/ 23 h 23"/>
              <a:gd name="T14" fmla="*/ 15 w 21"/>
              <a:gd name="T15" fmla="*/ 23 h 23"/>
              <a:gd name="T16" fmla="*/ 15 w 21"/>
              <a:gd name="T17" fmla="*/ 23 h 23"/>
              <a:gd name="T18" fmla="*/ 19 w 21"/>
              <a:gd name="T19" fmla="*/ 23 h 23"/>
              <a:gd name="T20" fmla="*/ 21 w 21"/>
              <a:gd name="T21" fmla="*/ 23 h 23"/>
              <a:gd name="T22" fmla="*/ 21 w 21"/>
              <a:gd name="T23" fmla="*/ 21 h 23"/>
              <a:gd name="T24" fmla="*/ 21 w 21"/>
              <a:gd name="T25" fmla="*/ 21 h 23"/>
              <a:gd name="T26" fmla="*/ 19 w 21"/>
              <a:gd name="T27" fmla="*/ 19 h 23"/>
              <a:gd name="T28" fmla="*/ 19 w 21"/>
              <a:gd name="T29" fmla="*/ 16 h 23"/>
              <a:gd name="T30" fmla="*/ 19 w 21"/>
              <a:gd name="T31" fmla="*/ 12 h 23"/>
              <a:gd name="T32" fmla="*/ 17 w 21"/>
              <a:gd name="T33" fmla="*/ 8 h 23"/>
              <a:gd name="T34" fmla="*/ 15 w 21"/>
              <a:gd name="T35" fmla="*/ 4 h 23"/>
              <a:gd name="T36" fmla="*/ 15 w 21"/>
              <a:gd name="T37" fmla="*/ 4 h 23"/>
              <a:gd name="T38" fmla="*/ 13 w 21"/>
              <a:gd name="T39" fmla="*/ 4 h 23"/>
              <a:gd name="T40" fmla="*/ 12 w 21"/>
              <a:gd name="T41" fmla="*/ 4 h 23"/>
              <a:gd name="T42" fmla="*/ 10 w 21"/>
              <a:gd name="T43" fmla="*/ 4 h 23"/>
              <a:gd name="T44" fmla="*/ 10 w 21"/>
              <a:gd name="T45" fmla="*/ 4 h 23"/>
              <a:gd name="T46" fmla="*/ 8 w 21"/>
              <a:gd name="T47" fmla="*/ 2 h 23"/>
              <a:gd name="T48" fmla="*/ 4 w 21"/>
              <a:gd name="T49" fmla="*/ 0 h 23"/>
              <a:gd name="T50" fmla="*/ 0 w 21"/>
              <a:gd name="T51" fmla="*/ 0 h 23"/>
              <a:gd name="T52" fmla="*/ 0 w 21"/>
              <a:gd name="T53" fmla="*/ 0 h 23"/>
              <a:gd name="T54" fmla="*/ 0 w 21"/>
              <a:gd name="T55" fmla="*/ 0 h 23"/>
              <a:gd name="T56" fmla="*/ 0 w 21"/>
              <a:gd name="T5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1" h="23">
                <a:moveTo>
                  <a:pt x="0" y="0"/>
                </a:moveTo>
                <a:lnTo>
                  <a:pt x="0" y="0"/>
                </a:lnTo>
                <a:lnTo>
                  <a:pt x="12" y="14"/>
                </a:lnTo>
                <a:lnTo>
                  <a:pt x="15" y="19"/>
                </a:lnTo>
                <a:lnTo>
                  <a:pt x="15" y="19"/>
                </a:lnTo>
                <a:lnTo>
                  <a:pt x="13" y="21"/>
                </a:lnTo>
                <a:lnTo>
                  <a:pt x="13" y="23"/>
                </a:lnTo>
                <a:lnTo>
                  <a:pt x="15" y="23"/>
                </a:lnTo>
                <a:lnTo>
                  <a:pt x="15" y="23"/>
                </a:lnTo>
                <a:lnTo>
                  <a:pt x="19" y="23"/>
                </a:lnTo>
                <a:lnTo>
                  <a:pt x="21" y="23"/>
                </a:lnTo>
                <a:lnTo>
                  <a:pt x="21" y="21"/>
                </a:lnTo>
                <a:lnTo>
                  <a:pt x="21" y="21"/>
                </a:lnTo>
                <a:lnTo>
                  <a:pt x="19" y="19"/>
                </a:lnTo>
                <a:lnTo>
                  <a:pt x="19" y="16"/>
                </a:lnTo>
                <a:lnTo>
                  <a:pt x="19" y="12"/>
                </a:lnTo>
                <a:lnTo>
                  <a:pt x="17" y="8"/>
                </a:lnTo>
                <a:lnTo>
                  <a:pt x="15" y="4"/>
                </a:lnTo>
                <a:lnTo>
                  <a:pt x="15" y="4"/>
                </a:lnTo>
                <a:lnTo>
                  <a:pt x="13" y="4"/>
                </a:lnTo>
                <a:lnTo>
                  <a:pt x="12" y="4"/>
                </a:lnTo>
                <a:lnTo>
                  <a:pt x="10" y="4"/>
                </a:lnTo>
                <a:lnTo>
                  <a:pt x="10" y="4"/>
                </a:lnTo>
                <a:lnTo>
                  <a:pt x="8" y="2"/>
                </a:lnTo>
                <a:lnTo>
                  <a:pt x="4" y="0"/>
                </a:lnTo>
                <a:lnTo>
                  <a:pt x="0" y="0"/>
                </a:lnTo>
                <a:lnTo>
                  <a:pt x="0" y="0"/>
                </a:lnTo>
                <a:lnTo>
                  <a:pt x="0" y="0"/>
                </a:lnTo>
                <a:lnTo>
                  <a:pt x="0" y="0"/>
                </a:lnTo>
                <a:close/>
              </a:path>
            </a:pathLst>
          </a:custGeom>
          <a:solidFill>
            <a:schemeClr val="bg1">
              <a:lumMod val="85000"/>
            </a:schemeClr>
          </a:solidFill>
          <a:ln w="635" cap="rnd">
            <a:solidFill>
              <a:schemeClr val="bg1">
                <a:alpha val="17000"/>
              </a:schemeClr>
            </a:solidFill>
            <a:round/>
            <a:headEnd/>
            <a:tailEnd/>
          </a:ln>
        </p:spPr>
        <p:txBody>
          <a:bodyPr/>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63" name="Freeform 361"/>
          <p:cNvSpPr>
            <a:spLocks/>
          </p:cNvSpPr>
          <p:nvPr userDrawn="1"/>
        </p:nvSpPr>
        <p:spPr bwMode="auto">
          <a:xfrm>
            <a:off x="4731787" y="4063578"/>
            <a:ext cx="42752" cy="39847"/>
          </a:xfrm>
          <a:custGeom>
            <a:avLst/>
            <a:gdLst>
              <a:gd name="T0" fmla="*/ 0 w 21"/>
              <a:gd name="T1" fmla="*/ 0 h 23"/>
              <a:gd name="T2" fmla="*/ 0 w 21"/>
              <a:gd name="T3" fmla="*/ 0 h 23"/>
              <a:gd name="T4" fmla="*/ 12 w 21"/>
              <a:gd name="T5" fmla="*/ 14 h 23"/>
              <a:gd name="T6" fmla="*/ 15 w 21"/>
              <a:gd name="T7" fmla="*/ 19 h 23"/>
              <a:gd name="T8" fmla="*/ 15 w 21"/>
              <a:gd name="T9" fmla="*/ 19 h 23"/>
              <a:gd name="T10" fmla="*/ 13 w 21"/>
              <a:gd name="T11" fmla="*/ 21 h 23"/>
              <a:gd name="T12" fmla="*/ 13 w 21"/>
              <a:gd name="T13" fmla="*/ 23 h 23"/>
              <a:gd name="T14" fmla="*/ 15 w 21"/>
              <a:gd name="T15" fmla="*/ 23 h 23"/>
              <a:gd name="T16" fmla="*/ 15 w 21"/>
              <a:gd name="T17" fmla="*/ 23 h 23"/>
              <a:gd name="T18" fmla="*/ 19 w 21"/>
              <a:gd name="T19" fmla="*/ 23 h 23"/>
              <a:gd name="T20" fmla="*/ 21 w 21"/>
              <a:gd name="T21" fmla="*/ 23 h 23"/>
              <a:gd name="T22" fmla="*/ 21 w 21"/>
              <a:gd name="T23" fmla="*/ 21 h 23"/>
              <a:gd name="T24" fmla="*/ 21 w 21"/>
              <a:gd name="T25" fmla="*/ 21 h 23"/>
              <a:gd name="T26" fmla="*/ 19 w 21"/>
              <a:gd name="T27" fmla="*/ 19 h 23"/>
              <a:gd name="T28" fmla="*/ 19 w 21"/>
              <a:gd name="T29" fmla="*/ 16 h 23"/>
              <a:gd name="T30" fmla="*/ 19 w 21"/>
              <a:gd name="T31" fmla="*/ 12 h 23"/>
              <a:gd name="T32" fmla="*/ 17 w 21"/>
              <a:gd name="T33" fmla="*/ 8 h 23"/>
              <a:gd name="T34" fmla="*/ 15 w 21"/>
              <a:gd name="T35" fmla="*/ 4 h 23"/>
              <a:gd name="T36" fmla="*/ 15 w 21"/>
              <a:gd name="T37" fmla="*/ 4 h 23"/>
              <a:gd name="T38" fmla="*/ 13 w 21"/>
              <a:gd name="T39" fmla="*/ 4 h 23"/>
              <a:gd name="T40" fmla="*/ 12 w 21"/>
              <a:gd name="T41" fmla="*/ 4 h 23"/>
              <a:gd name="T42" fmla="*/ 10 w 21"/>
              <a:gd name="T43" fmla="*/ 4 h 23"/>
              <a:gd name="T44" fmla="*/ 10 w 21"/>
              <a:gd name="T45" fmla="*/ 4 h 23"/>
              <a:gd name="T46" fmla="*/ 8 w 21"/>
              <a:gd name="T47" fmla="*/ 2 h 23"/>
              <a:gd name="T48" fmla="*/ 4 w 21"/>
              <a:gd name="T49" fmla="*/ 0 h 23"/>
              <a:gd name="T50" fmla="*/ 0 w 21"/>
              <a:gd name="T51" fmla="*/ 0 h 23"/>
              <a:gd name="T52" fmla="*/ 0 w 21"/>
              <a:gd name="T53" fmla="*/ 0 h 23"/>
              <a:gd name="T54" fmla="*/ 0 w 21"/>
              <a:gd name="T55" fmla="*/ 0 h 23"/>
              <a:gd name="T56" fmla="*/ 0 w 21"/>
              <a:gd name="T5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1" h="23">
                <a:moveTo>
                  <a:pt x="0" y="0"/>
                </a:moveTo>
                <a:lnTo>
                  <a:pt x="0" y="0"/>
                </a:lnTo>
                <a:lnTo>
                  <a:pt x="12" y="14"/>
                </a:lnTo>
                <a:lnTo>
                  <a:pt x="15" y="19"/>
                </a:lnTo>
                <a:lnTo>
                  <a:pt x="15" y="19"/>
                </a:lnTo>
                <a:lnTo>
                  <a:pt x="13" y="21"/>
                </a:lnTo>
                <a:lnTo>
                  <a:pt x="13" y="23"/>
                </a:lnTo>
                <a:lnTo>
                  <a:pt x="15" y="23"/>
                </a:lnTo>
                <a:lnTo>
                  <a:pt x="15" y="23"/>
                </a:lnTo>
                <a:lnTo>
                  <a:pt x="19" y="23"/>
                </a:lnTo>
                <a:lnTo>
                  <a:pt x="21" y="23"/>
                </a:lnTo>
                <a:lnTo>
                  <a:pt x="21" y="21"/>
                </a:lnTo>
                <a:lnTo>
                  <a:pt x="21" y="21"/>
                </a:lnTo>
                <a:lnTo>
                  <a:pt x="19" y="19"/>
                </a:lnTo>
                <a:lnTo>
                  <a:pt x="19" y="16"/>
                </a:lnTo>
                <a:lnTo>
                  <a:pt x="19" y="12"/>
                </a:lnTo>
                <a:lnTo>
                  <a:pt x="17" y="8"/>
                </a:lnTo>
                <a:lnTo>
                  <a:pt x="15" y="4"/>
                </a:lnTo>
                <a:lnTo>
                  <a:pt x="15" y="4"/>
                </a:lnTo>
                <a:lnTo>
                  <a:pt x="13" y="4"/>
                </a:lnTo>
                <a:lnTo>
                  <a:pt x="12" y="4"/>
                </a:lnTo>
                <a:lnTo>
                  <a:pt x="10" y="4"/>
                </a:lnTo>
                <a:lnTo>
                  <a:pt x="10" y="4"/>
                </a:lnTo>
                <a:lnTo>
                  <a:pt x="8" y="2"/>
                </a:lnTo>
                <a:lnTo>
                  <a:pt x="4" y="0"/>
                </a:lnTo>
                <a:lnTo>
                  <a:pt x="0" y="0"/>
                </a:lnTo>
                <a:lnTo>
                  <a:pt x="0" y="0"/>
                </a:lnTo>
                <a:lnTo>
                  <a:pt x="0" y="0"/>
                </a:lnTo>
                <a:lnTo>
                  <a:pt x="0" y="0"/>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64" name="Freeform 362"/>
          <p:cNvSpPr>
            <a:spLocks/>
          </p:cNvSpPr>
          <p:nvPr userDrawn="1"/>
        </p:nvSpPr>
        <p:spPr bwMode="auto">
          <a:xfrm>
            <a:off x="5075840" y="4489762"/>
            <a:ext cx="260587" cy="213095"/>
          </a:xfrm>
          <a:custGeom>
            <a:avLst/>
            <a:gdLst>
              <a:gd name="T0" fmla="*/ 128 w 128"/>
              <a:gd name="T1" fmla="*/ 21 h 123"/>
              <a:gd name="T2" fmla="*/ 128 w 128"/>
              <a:gd name="T3" fmla="*/ 21 h 123"/>
              <a:gd name="T4" fmla="*/ 122 w 128"/>
              <a:gd name="T5" fmla="*/ 15 h 123"/>
              <a:gd name="T6" fmla="*/ 105 w 128"/>
              <a:gd name="T7" fmla="*/ 12 h 123"/>
              <a:gd name="T8" fmla="*/ 104 w 128"/>
              <a:gd name="T9" fmla="*/ 14 h 123"/>
              <a:gd name="T10" fmla="*/ 100 w 128"/>
              <a:gd name="T11" fmla="*/ 14 h 123"/>
              <a:gd name="T12" fmla="*/ 96 w 128"/>
              <a:gd name="T13" fmla="*/ 12 h 123"/>
              <a:gd name="T14" fmla="*/ 87 w 128"/>
              <a:gd name="T15" fmla="*/ 0 h 123"/>
              <a:gd name="T16" fmla="*/ 75 w 128"/>
              <a:gd name="T17" fmla="*/ 8 h 123"/>
              <a:gd name="T18" fmla="*/ 71 w 128"/>
              <a:gd name="T19" fmla="*/ 10 h 123"/>
              <a:gd name="T20" fmla="*/ 64 w 128"/>
              <a:gd name="T21" fmla="*/ 12 h 123"/>
              <a:gd name="T22" fmla="*/ 58 w 128"/>
              <a:gd name="T23" fmla="*/ 15 h 123"/>
              <a:gd name="T24" fmla="*/ 53 w 128"/>
              <a:gd name="T25" fmla="*/ 23 h 123"/>
              <a:gd name="T26" fmla="*/ 43 w 128"/>
              <a:gd name="T27" fmla="*/ 27 h 123"/>
              <a:gd name="T28" fmla="*/ 34 w 128"/>
              <a:gd name="T29" fmla="*/ 17 h 123"/>
              <a:gd name="T30" fmla="*/ 22 w 128"/>
              <a:gd name="T31" fmla="*/ 17 h 123"/>
              <a:gd name="T32" fmla="*/ 7 w 128"/>
              <a:gd name="T33" fmla="*/ 17 h 123"/>
              <a:gd name="T34" fmla="*/ 5 w 128"/>
              <a:gd name="T35" fmla="*/ 25 h 123"/>
              <a:gd name="T36" fmla="*/ 9 w 128"/>
              <a:gd name="T37" fmla="*/ 44 h 123"/>
              <a:gd name="T38" fmla="*/ 20 w 128"/>
              <a:gd name="T39" fmla="*/ 44 h 123"/>
              <a:gd name="T40" fmla="*/ 20 w 128"/>
              <a:gd name="T41" fmla="*/ 38 h 123"/>
              <a:gd name="T42" fmla="*/ 30 w 128"/>
              <a:gd name="T43" fmla="*/ 38 h 123"/>
              <a:gd name="T44" fmla="*/ 70 w 128"/>
              <a:gd name="T45" fmla="*/ 59 h 123"/>
              <a:gd name="T46" fmla="*/ 81 w 128"/>
              <a:gd name="T47" fmla="*/ 67 h 123"/>
              <a:gd name="T48" fmla="*/ 92 w 128"/>
              <a:gd name="T49" fmla="*/ 82 h 123"/>
              <a:gd name="T50" fmla="*/ 98 w 128"/>
              <a:gd name="T51" fmla="*/ 91 h 123"/>
              <a:gd name="T52" fmla="*/ 98 w 128"/>
              <a:gd name="T53" fmla="*/ 97 h 123"/>
              <a:gd name="T54" fmla="*/ 96 w 128"/>
              <a:gd name="T55" fmla="*/ 97 h 123"/>
              <a:gd name="T56" fmla="*/ 94 w 128"/>
              <a:gd name="T57" fmla="*/ 99 h 123"/>
              <a:gd name="T58" fmla="*/ 88 w 128"/>
              <a:gd name="T59" fmla="*/ 99 h 123"/>
              <a:gd name="T60" fmla="*/ 85 w 128"/>
              <a:gd name="T61" fmla="*/ 99 h 123"/>
              <a:gd name="T62" fmla="*/ 85 w 128"/>
              <a:gd name="T63" fmla="*/ 97 h 123"/>
              <a:gd name="T64" fmla="*/ 81 w 128"/>
              <a:gd name="T65" fmla="*/ 99 h 123"/>
              <a:gd name="T66" fmla="*/ 79 w 128"/>
              <a:gd name="T67" fmla="*/ 106 h 123"/>
              <a:gd name="T68" fmla="*/ 83 w 128"/>
              <a:gd name="T69" fmla="*/ 112 h 123"/>
              <a:gd name="T70" fmla="*/ 88 w 128"/>
              <a:gd name="T71" fmla="*/ 116 h 123"/>
              <a:gd name="T72" fmla="*/ 96 w 128"/>
              <a:gd name="T73" fmla="*/ 118 h 123"/>
              <a:gd name="T74" fmla="*/ 100 w 128"/>
              <a:gd name="T75" fmla="*/ 114 h 123"/>
              <a:gd name="T76" fmla="*/ 107 w 128"/>
              <a:gd name="T77" fmla="*/ 110 h 123"/>
              <a:gd name="T78" fmla="*/ 111 w 128"/>
              <a:gd name="T79" fmla="*/ 110 h 123"/>
              <a:gd name="T80" fmla="*/ 115 w 128"/>
              <a:gd name="T81" fmla="*/ 112 h 123"/>
              <a:gd name="T82" fmla="*/ 119 w 128"/>
              <a:gd name="T83" fmla="*/ 114 h 123"/>
              <a:gd name="T84" fmla="*/ 126 w 128"/>
              <a:gd name="T85" fmla="*/ 118 h 123"/>
              <a:gd name="T86" fmla="*/ 128 w 128"/>
              <a:gd name="T87" fmla="*/ 121 h 123"/>
              <a:gd name="T88" fmla="*/ 126 w 128"/>
              <a:gd name="T89" fmla="*/ 123 h 123"/>
              <a:gd name="T90" fmla="*/ 128 w 128"/>
              <a:gd name="T91" fmla="*/ 123 h 123"/>
              <a:gd name="T92" fmla="*/ 128 w 128"/>
              <a:gd name="T93" fmla="*/ 21 h 123"/>
              <a:gd name="T94" fmla="*/ 128 w 128"/>
              <a:gd name="T95" fmla="*/ 21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8" h="123">
                <a:moveTo>
                  <a:pt x="128" y="21"/>
                </a:moveTo>
                <a:lnTo>
                  <a:pt x="128" y="21"/>
                </a:lnTo>
                <a:lnTo>
                  <a:pt x="128" y="21"/>
                </a:lnTo>
                <a:lnTo>
                  <a:pt x="128" y="21"/>
                </a:lnTo>
                <a:lnTo>
                  <a:pt x="124" y="19"/>
                </a:lnTo>
                <a:lnTo>
                  <a:pt x="122" y="15"/>
                </a:lnTo>
                <a:lnTo>
                  <a:pt x="105" y="12"/>
                </a:lnTo>
                <a:lnTo>
                  <a:pt x="105" y="12"/>
                </a:lnTo>
                <a:lnTo>
                  <a:pt x="104" y="12"/>
                </a:lnTo>
                <a:lnTo>
                  <a:pt x="104" y="14"/>
                </a:lnTo>
                <a:lnTo>
                  <a:pt x="100" y="14"/>
                </a:lnTo>
                <a:lnTo>
                  <a:pt x="100" y="14"/>
                </a:lnTo>
                <a:lnTo>
                  <a:pt x="98" y="12"/>
                </a:lnTo>
                <a:lnTo>
                  <a:pt x="96" y="12"/>
                </a:lnTo>
                <a:lnTo>
                  <a:pt x="96" y="12"/>
                </a:lnTo>
                <a:lnTo>
                  <a:pt x="87" y="0"/>
                </a:lnTo>
                <a:lnTo>
                  <a:pt x="81" y="0"/>
                </a:lnTo>
                <a:lnTo>
                  <a:pt x="75" y="8"/>
                </a:lnTo>
                <a:lnTo>
                  <a:pt x="75" y="8"/>
                </a:lnTo>
                <a:lnTo>
                  <a:pt x="71" y="10"/>
                </a:lnTo>
                <a:lnTo>
                  <a:pt x="68" y="12"/>
                </a:lnTo>
                <a:lnTo>
                  <a:pt x="64" y="12"/>
                </a:lnTo>
                <a:lnTo>
                  <a:pt x="58" y="15"/>
                </a:lnTo>
                <a:lnTo>
                  <a:pt x="58" y="15"/>
                </a:lnTo>
                <a:lnTo>
                  <a:pt x="53" y="23"/>
                </a:lnTo>
                <a:lnTo>
                  <a:pt x="53" y="23"/>
                </a:lnTo>
                <a:lnTo>
                  <a:pt x="49" y="27"/>
                </a:lnTo>
                <a:lnTo>
                  <a:pt x="43" y="27"/>
                </a:lnTo>
                <a:lnTo>
                  <a:pt x="37" y="21"/>
                </a:lnTo>
                <a:lnTo>
                  <a:pt x="34" y="17"/>
                </a:lnTo>
                <a:lnTo>
                  <a:pt x="28" y="12"/>
                </a:lnTo>
                <a:lnTo>
                  <a:pt x="22" y="17"/>
                </a:lnTo>
                <a:lnTo>
                  <a:pt x="17" y="17"/>
                </a:lnTo>
                <a:lnTo>
                  <a:pt x="7" y="17"/>
                </a:lnTo>
                <a:lnTo>
                  <a:pt x="0" y="21"/>
                </a:lnTo>
                <a:lnTo>
                  <a:pt x="5" y="25"/>
                </a:lnTo>
                <a:lnTo>
                  <a:pt x="9" y="34"/>
                </a:lnTo>
                <a:lnTo>
                  <a:pt x="9" y="44"/>
                </a:lnTo>
                <a:lnTo>
                  <a:pt x="15" y="44"/>
                </a:lnTo>
                <a:lnTo>
                  <a:pt x="20" y="44"/>
                </a:lnTo>
                <a:lnTo>
                  <a:pt x="20" y="38"/>
                </a:lnTo>
                <a:lnTo>
                  <a:pt x="20" y="38"/>
                </a:lnTo>
                <a:lnTo>
                  <a:pt x="30" y="38"/>
                </a:lnTo>
                <a:lnTo>
                  <a:pt x="30" y="38"/>
                </a:lnTo>
                <a:lnTo>
                  <a:pt x="54" y="51"/>
                </a:lnTo>
                <a:lnTo>
                  <a:pt x="70" y="59"/>
                </a:lnTo>
                <a:lnTo>
                  <a:pt x="81" y="67"/>
                </a:lnTo>
                <a:lnTo>
                  <a:pt x="81" y="67"/>
                </a:lnTo>
                <a:lnTo>
                  <a:pt x="85" y="72"/>
                </a:lnTo>
                <a:lnTo>
                  <a:pt x="92" y="82"/>
                </a:lnTo>
                <a:lnTo>
                  <a:pt x="96" y="87"/>
                </a:lnTo>
                <a:lnTo>
                  <a:pt x="98" y="91"/>
                </a:lnTo>
                <a:lnTo>
                  <a:pt x="100" y="95"/>
                </a:lnTo>
                <a:lnTo>
                  <a:pt x="98" y="97"/>
                </a:lnTo>
                <a:lnTo>
                  <a:pt x="96" y="97"/>
                </a:lnTo>
                <a:lnTo>
                  <a:pt x="96" y="97"/>
                </a:lnTo>
                <a:lnTo>
                  <a:pt x="96" y="97"/>
                </a:lnTo>
                <a:lnTo>
                  <a:pt x="94" y="99"/>
                </a:lnTo>
                <a:lnTo>
                  <a:pt x="92" y="99"/>
                </a:lnTo>
                <a:lnTo>
                  <a:pt x="88" y="99"/>
                </a:lnTo>
                <a:lnTo>
                  <a:pt x="88" y="99"/>
                </a:lnTo>
                <a:lnTo>
                  <a:pt x="85" y="99"/>
                </a:lnTo>
                <a:lnTo>
                  <a:pt x="85" y="97"/>
                </a:lnTo>
                <a:lnTo>
                  <a:pt x="85" y="97"/>
                </a:lnTo>
                <a:lnTo>
                  <a:pt x="81" y="99"/>
                </a:lnTo>
                <a:lnTo>
                  <a:pt x="81" y="99"/>
                </a:lnTo>
                <a:lnTo>
                  <a:pt x="79" y="103"/>
                </a:lnTo>
                <a:lnTo>
                  <a:pt x="79" y="106"/>
                </a:lnTo>
                <a:lnTo>
                  <a:pt x="81" y="110"/>
                </a:lnTo>
                <a:lnTo>
                  <a:pt x="83" y="112"/>
                </a:lnTo>
                <a:lnTo>
                  <a:pt x="85" y="116"/>
                </a:lnTo>
                <a:lnTo>
                  <a:pt x="88" y="116"/>
                </a:lnTo>
                <a:lnTo>
                  <a:pt x="92" y="118"/>
                </a:lnTo>
                <a:lnTo>
                  <a:pt x="96" y="118"/>
                </a:lnTo>
                <a:lnTo>
                  <a:pt x="96" y="118"/>
                </a:lnTo>
                <a:lnTo>
                  <a:pt x="100" y="114"/>
                </a:lnTo>
                <a:lnTo>
                  <a:pt x="105" y="112"/>
                </a:lnTo>
                <a:lnTo>
                  <a:pt x="107" y="110"/>
                </a:lnTo>
                <a:lnTo>
                  <a:pt x="111" y="110"/>
                </a:lnTo>
                <a:lnTo>
                  <a:pt x="111" y="110"/>
                </a:lnTo>
                <a:lnTo>
                  <a:pt x="115" y="112"/>
                </a:lnTo>
                <a:lnTo>
                  <a:pt x="115" y="112"/>
                </a:lnTo>
                <a:lnTo>
                  <a:pt x="117" y="114"/>
                </a:lnTo>
                <a:lnTo>
                  <a:pt x="119" y="114"/>
                </a:lnTo>
                <a:lnTo>
                  <a:pt x="122" y="116"/>
                </a:lnTo>
                <a:lnTo>
                  <a:pt x="126" y="118"/>
                </a:lnTo>
                <a:lnTo>
                  <a:pt x="126" y="118"/>
                </a:lnTo>
                <a:lnTo>
                  <a:pt x="128" y="121"/>
                </a:lnTo>
                <a:lnTo>
                  <a:pt x="126" y="123"/>
                </a:lnTo>
                <a:lnTo>
                  <a:pt x="126" y="123"/>
                </a:lnTo>
                <a:lnTo>
                  <a:pt x="128" y="123"/>
                </a:lnTo>
                <a:lnTo>
                  <a:pt x="128" y="123"/>
                </a:lnTo>
                <a:lnTo>
                  <a:pt x="128" y="72"/>
                </a:lnTo>
                <a:lnTo>
                  <a:pt x="128" y="21"/>
                </a:lnTo>
                <a:lnTo>
                  <a:pt x="128" y="21"/>
                </a:lnTo>
                <a:lnTo>
                  <a:pt x="128" y="21"/>
                </a:lnTo>
                <a:lnTo>
                  <a:pt x="128" y="21"/>
                </a:lnTo>
                <a:close/>
              </a:path>
            </a:pathLst>
          </a:custGeom>
          <a:solidFill>
            <a:schemeClr val="bg1">
              <a:lumMod val="85000"/>
            </a:schemeClr>
          </a:solidFill>
          <a:ln w="635" cap="rnd">
            <a:solidFill>
              <a:schemeClr val="bg1">
                <a:alpha val="17000"/>
              </a:schemeClr>
            </a:solidFill>
            <a:round/>
            <a:headEnd/>
            <a:tailEnd/>
          </a:ln>
        </p:spPr>
        <p:txBody>
          <a:bodyPr/>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65" name="Freeform 363"/>
          <p:cNvSpPr>
            <a:spLocks/>
          </p:cNvSpPr>
          <p:nvPr userDrawn="1"/>
        </p:nvSpPr>
        <p:spPr bwMode="auto">
          <a:xfrm>
            <a:off x="5075840" y="4489762"/>
            <a:ext cx="260587" cy="213095"/>
          </a:xfrm>
          <a:custGeom>
            <a:avLst/>
            <a:gdLst>
              <a:gd name="T0" fmla="*/ 128 w 128"/>
              <a:gd name="T1" fmla="*/ 21 h 123"/>
              <a:gd name="T2" fmla="*/ 128 w 128"/>
              <a:gd name="T3" fmla="*/ 21 h 123"/>
              <a:gd name="T4" fmla="*/ 122 w 128"/>
              <a:gd name="T5" fmla="*/ 15 h 123"/>
              <a:gd name="T6" fmla="*/ 105 w 128"/>
              <a:gd name="T7" fmla="*/ 12 h 123"/>
              <a:gd name="T8" fmla="*/ 104 w 128"/>
              <a:gd name="T9" fmla="*/ 14 h 123"/>
              <a:gd name="T10" fmla="*/ 100 w 128"/>
              <a:gd name="T11" fmla="*/ 14 h 123"/>
              <a:gd name="T12" fmla="*/ 96 w 128"/>
              <a:gd name="T13" fmla="*/ 12 h 123"/>
              <a:gd name="T14" fmla="*/ 87 w 128"/>
              <a:gd name="T15" fmla="*/ 0 h 123"/>
              <a:gd name="T16" fmla="*/ 75 w 128"/>
              <a:gd name="T17" fmla="*/ 8 h 123"/>
              <a:gd name="T18" fmla="*/ 71 w 128"/>
              <a:gd name="T19" fmla="*/ 10 h 123"/>
              <a:gd name="T20" fmla="*/ 64 w 128"/>
              <a:gd name="T21" fmla="*/ 12 h 123"/>
              <a:gd name="T22" fmla="*/ 58 w 128"/>
              <a:gd name="T23" fmla="*/ 15 h 123"/>
              <a:gd name="T24" fmla="*/ 53 w 128"/>
              <a:gd name="T25" fmla="*/ 23 h 123"/>
              <a:gd name="T26" fmla="*/ 43 w 128"/>
              <a:gd name="T27" fmla="*/ 27 h 123"/>
              <a:gd name="T28" fmla="*/ 34 w 128"/>
              <a:gd name="T29" fmla="*/ 17 h 123"/>
              <a:gd name="T30" fmla="*/ 22 w 128"/>
              <a:gd name="T31" fmla="*/ 17 h 123"/>
              <a:gd name="T32" fmla="*/ 7 w 128"/>
              <a:gd name="T33" fmla="*/ 17 h 123"/>
              <a:gd name="T34" fmla="*/ 5 w 128"/>
              <a:gd name="T35" fmla="*/ 25 h 123"/>
              <a:gd name="T36" fmla="*/ 9 w 128"/>
              <a:gd name="T37" fmla="*/ 44 h 123"/>
              <a:gd name="T38" fmla="*/ 20 w 128"/>
              <a:gd name="T39" fmla="*/ 44 h 123"/>
              <a:gd name="T40" fmla="*/ 20 w 128"/>
              <a:gd name="T41" fmla="*/ 38 h 123"/>
              <a:gd name="T42" fmla="*/ 30 w 128"/>
              <a:gd name="T43" fmla="*/ 38 h 123"/>
              <a:gd name="T44" fmla="*/ 70 w 128"/>
              <a:gd name="T45" fmla="*/ 59 h 123"/>
              <a:gd name="T46" fmla="*/ 81 w 128"/>
              <a:gd name="T47" fmla="*/ 67 h 123"/>
              <a:gd name="T48" fmla="*/ 92 w 128"/>
              <a:gd name="T49" fmla="*/ 82 h 123"/>
              <a:gd name="T50" fmla="*/ 98 w 128"/>
              <a:gd name="T51" fmla="*/ 91 h 123"/>
              <a:gd name="T52" fmla="*/ 98 w 128"/>
              <a:gd name="T53" fmla="*/ 97 h 123"/>
              <a:gd name="T54" fmla="*/ 96 w 128"/>
              <a:gd name="T55" fmla="*/ 97 h 123"/>
              <a:gd name="T56" fmla="*/ 94 w 128"/>
              <a:gd name="T57" fmla="*/ 99 h 123"/>
              <a:gd name="T58" fmla="*/ 88 w 128"/>
              <a:gd name="T59" fmla="*/ 99 h 123"/>
              <a:gd name="T60" fmla="*/ 85 w 128"/>
              <a:gd name="T61" fmla="*/ 99 h 123"/>
              <a:gd name="T62" fmla="*/ 85 w 128"/>
              <a:gd name="T63" fmla="*/ 97 h 123"/>
              <a:gd name="T64" fmla="*/ 81 w 128"/>
              <a:gd name="T65" fmla="*/ 99 h 123"/>
              <a:gd name="T66" fmla="*/ 79 w 128"/>
              <a:gd name="T67" fmla="*/ 106 h 123"/>
              <a:gd name="T68" fmla="*/ 83 w 128"/>
              <a:gd name="T69" fmla="*/ 112 h 123"/>
              <a:gd name="T70" fmla="*/ 88 w 128"/>
              <a:gd name="T71" fmla="*/ 116 h 123"/>
              <a:gd name="T72" fmla="*/ 96 w 128"/>
              <a:gd name="T73" fmla="*/ 118 h 123"/>
              <a:gd name="T74" fmla="*/ 100 w 128"/>
              <a:gd name="T75" fmla="*/ 114 h 123"/>
              <a:gd name="T76" fmla="*/ 107 w 128"/>
              <a:gd name="T77" fmla="*/ 110 h 123"/>
              <a:gd name="T78" fmla="*/ 111 w 128"/>
              <a:gd name="T79" fmla="*/ 110 h 123"/>
              <a:gd name="T80" fmla="*/ 115 w 128"/>
              <a:gd name="T81" fmla="*/ 112 h 123"/>
              <a:gd name="T82" fmla="*/ 119 w 128"/>
              <a:gd name="T83" fmla="*/ 114 h 123"/>
              <a:gd name="T84" fmla="*/ 126 w 128"/>
              <a:gd name="T85" fmla="*/ 118 h 123"/>
              <a:gd name="T86" fmla="*/ 128 w 128"/>
              <a:gd name="T87" fmla="*/ 121 h 123"/>
              <a:gd name="T88" fmla="*/ 126 w 128"/>
              <a:gd name="T89" fmla="*/ 123 h 123"/>
              <a:gd name="T90" fmla="*/ 128 w 128"/>
              <a:gd name="T91" fmla="*/ 123 h 123"/>
              <a:gd name="T92" fmla="*/ 128 w 128"/>
              <a:gd name="T93" fmla="*/ 21 h 123"/>
              <a:gd name="T94" fmla="*/ 128 w 128"/>
              <a:gd name="T95" fmla="*/ 21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8" h="123">
                <a:moveTo>
                  <a:pt x="128" y="21"/>
                </a:moveTo>
                <a:lnTo>
                  <a:pt x="128" y="21"/>
                </a:lnTo>
                <a:lnTo>
                  <a:pt x="128" y="21"/>
                </a:lnTo>
                <a:lnTo>
                  <a:pt x="128" y="21"/>
                </a:lnTo>
                <a:lnTo>
                  <a:pt x="124" y="19"/>
                </a:lnTo>
                <a:lnTo>
                  <a:pt x="122" y="15"/>
                </a:lnTo>
                <a:lnTo>
                  <a:pt x="105" y="12"/>
                </a:lnTo>
                <a:lnTo>
                  <a:pt x="105" y="12"/>
                </a:lnTo>
                <a:lnTo>
                  <a:pt x="104" y="12"/>
                </a:lnTo>
                <a:lnTo>
                  <a:pt x="104" y="14"/>
                </a:lnTo>
                <a:lnTo>
                  <a:pt x="100" y="14"/>
                </a:lnTo>
                <a:lnTo>
                  <a:pt x="100" y="14"/>
                </a:lnTo>
                <a:lnTo>
                  <a:pt x="98" y="12"/>
                </a:lnTo>
                <a:lnTo>
                  <a:pt x="96" y="12"/>
                </a:lnTo>
                <a:lnTo>
                  <a:pt x="96" y="12"/>
                </a:lnTo>
                <a:lnTo>
                  <a:pt x="87" y="0"/>
                </a:lnTo>
                <a:lnTo>
                  <a:pt x="81" y="0"/>
                </a:lnTo>
                <a:lnTo>
                  <a:pt x="75" y="8"/>
                </a:lnTo>
                <a:lnTo>
                  <a:pt x="75" y="8"/>
                </a:lnTo>
                <a:lnTo>
                  <a:pt x="71" y="10"/>
                </a:lnTo>
                <a:lnTo>
                  <a:pt x="68" y="12"/>
                </a:lnTo>
                <a:lnTo>
                  <a:pt x="64" y="12"/>
                </a:lnTo>
                <a:lnTo>
                  <a:pt x="58" y="15"/>
                </a:lnTo>
                <a:lnTo>
                  <a:pt x="58" y="15"/>
                </a:lnTo>
                <a:lnTo>
                  <a:pt x="53" y="23"/>
                </a:lnTo>
                <a:lnTo>
                  <a:pt x="53" y="23"/>
                </a:lnTo>
                <a:lnTo>
                  <a:pt x="49" y="27"/>
                </a:lnTo>
                <a:lnTo>
                  <a:pt x="43" y="27"/>
                </a:lnTo>
                <a:lnTo>
                  <a:pt x="37" y="21"/>
                </a:lnTo>
                <a:lnTo>
                  <a:pt x="34" y="17"/>
                </a:lnTo>
                <a:lnTo>
                  <a:pt x="28" y="12"/>
                </a:lnTo>
                <a:lnTo>
                  <a:pt x="22" y="17"/>
                </a:lnTo>
                <a:lnTo>
                  <a:pt x="17" y="17"/>
                </a:lnTo>
                <a:lnTo>
                  <a:pt x="7" y="17"/>
                </a:lnTo>
                <a:lnTo>
                  <a:pt x="0" y="21"/>
                </a:lnTo>
                <a:lnTo>
                  <a:pt x="5" y="25"/>
                </a:lnTo>
                <a:lnTo>
                  <a:pt x="9" y="34"/>
                </a:lnTo>
                <a:lnTo>
                  <a:pt x="9" y="44"/>
                </a:lnTo>
                <a:lnTo>
                  <a:pt x="15" y="44"/>
                </a:lnTo>
                <a:lnTo>
                  <a:pt x="20" y="44"/>
                </a:lnTo>
                <a:lnTo>
                  <a:pt x="20" y="38"/>
                </a:lnTo>
                <a:lnTo>
                  <a:pt x="20" y="38"/>
                </a:lnTo>
                <a:lnTo>
                  <a:pt x="30" y="38"/>
                </a:lnTo>
                <a:lnTo>
                  <a:pt x="30" y="38"/>
                </a:lnTo>
                <a:lnTo>
                  <a:pt x="54" y="51"/>
                </a:lnTo>
                <a:lnTo>
                  <a:pt x="70" y="59"/>
                </a:lnTo>
                <a:lnTo>
                  <a:pt x="81" y="67"/>
                </a:lnTo>
                <a:lnTo>
                  <a:pt x="81" y="67"/>
                </a:lnTo>
                <a:lnTo>
                  <a:pt x="85" y="72"/>
                </a:lnTo>
                <a:lnTo>
                  <a:pt x="92" y="82"/>
                </a:lnTo>
                <a:lnTo>
                  <a:pt x="96" y="87"/>
                </a:lnTo>
                <a:lnTo>
                  <a:pt x="98" y="91"/>
                </a:lnTo>
                <a:lnTo>
                  <a:pt x="100" y="95"/>
                </a:lnTo>
                <a:lnTo>
                  <a:pt x="98" y="97"/>
                </a:lnTo>
                <a:lnTo>
                  <a:pt x="96" y="97"/>
                </a:lnTo>
                <a:lnTo>
                  <a:pt x="96" y="97"/>
                </a:lnTo>
                <a:lnTo>
                  <a:pt x="96" y="97"/>
                </a:lnTo>
                <a:lnTo>
                  <a:pt x="94" y="99"/>
                </a:lnTo>
                <a:lnTo>
                  <a:pt x="92" y="99"/>
                </a:lnTo>
                <a:lnTo>
                  <a:pt x="88" y="99"/>
                </a:lnTo>
                <a:lnTo>
                  <a:pt x="88" y="99"/>
                </a:lnTo>
                <a:lnTo>
                  <a:pt x="85" y="99"/>
                </a:lnTo>
                <a:lnTo>
                  <a:pt x="85" y="97"/>
                </a:lnTo>
                <a:lnTo>
                  <a:pt x="85" y="97"/>
                </a:lnTo>
                <a:lnTo>
                  <a:pt x="81" y="99"/>
                </a:lnTo>
                <a:lnTo>
                  <a:pt x="81" y="99"/>
                </a:lnTo>
                <a:lnTo>
                  <a:pt x="79" y="103"/>
                </a:lnTo>
                <a:lnTo>
                  <a:pt x="79" y="106"/>
                </a:lnTo>
                <a:lnTo>
                  <a:pt x="81" y="110"/>
                </a:lnTo>
                <a:lnTo>
                  <a:pt x="83" y="112"/>
                </a:lnTo>
                <a:lnTo>
                  <a:pt x="85" y="116"/>
                </a:lnTo>
                <a:lnTo>
                  <a:pt x="88" y="116"/>
                </a:lnTo>
                <a:lnTo>
                  <a:pt x="92" y="118"/>
                </a:lnTo>
                <a:lnTo>
                  <a:pt x="96" y="118"/>
                </a:lnTo>
                <a:lnTo>
                  <a:pt x="96" y="118"/>
                </a:lnTo>
                <a:lnTo>
                  <a:pt x="100" y="114"/>
                </a:lnTo>
                <a:lnTo>
                  <a:pt x="105" y="112"/>
                </a:lnTo>
                <a:lnTo>
                  <a:pt x="107" y="110"/>
                </a:lnTo>
                <a:lnTo>
                  <a:pt x="111" y="110"/>
                </a:lnTo>
                <a:lnTo>
                  <a:pt x="111" y="110"/>
                </a:lnTo>
                <a:lnTo>
                  <a:pt x="115" y="112"/>
                </a:lnTo>
                <a:lnTo>
                  <a:pt x="115" y="112"/>
                </a:lnTo>
                <a:lnTo>
                  <a:pt x="117" y="114"/>
                </a:lnTo>
                <a:lnTo>
                  <a:pt x="119" y="114"/>
                </a:lnTo>
                <a:lnTo>
                  <a:pt x="122" y="116"/>
                </a:lnTo>
                <a:lnTo>
                  <a:pt x="126" y="118"/>
                </a:lnTo>
                <a:lnTo>
                  <a:pt x="126" y="118"/>
                </a:lnTo>
                <a:lnTo>
                  <a:pt x="128" y="121"/>
                </a:lnTo>
                <a:lnTo>
                  <a:pt x="126" y="123"/>
                </a:lnTo>
                <a:lnTo>
                  <a:pt x="126" y="123"/>
                </a:lnTo>
                <a:lnTo>
                  <a:pt x="128" y="123"/>
                </a:lnTo>
                <a:lnTo>
                  <a:pt x="128" y="123"/>
                </a:lnTo>
                <a:lnTo>
                  <a:pt x="128" y="72"/>
                </a:lnTo>
                <a:lnTo>
                  <a:pt x="128" y="21"/>
                </a:lnTo>
                <a:lnTo>
                  <a:pt x="128" y="21"/>
                </a:lnTo>
                <a:lnTo>
                  <a:pt x="128" y="21"/>
                </a:lnTo>
                <a:lnTo>
                  <a:pt x="128" y="21"/>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66" name="Freeform 364"/>
          <p:cNvSpPr>
            <a:spLocks/>
          </p:cNvSpPr>
          <p:nvPr userDrawn="1"/>
        </p:nvSpPr>
        <p:spPr bwMode="auto">
          <a:xfrm>
            <a:off x="5037160" y="4451649"/>
            <a:ext cx="99755" cy="51975"/>
          </a:xfrm>
          <a:custGeom>
            <a:avLst/>
            <a:gdLst>
              <a:gd name="T0" fmla="*/ 0 w 49"/>
              <a:gd name="T1" fmla="*/ 11 h 30"/>
              <a:gd name="T2" fmla="*/ 0 w 49"/>
              <a:gd name="T3" fmla="*/ 11 h 30"/>
              <a:gd name="T4" fmla="*/ 2 w 49"/>
              <a:gd name="T5" fmla="*/ 13 h 30"/>
              <a:gd name="T6" fmla="*/ 2 w 49"/>
              <a:gd name="T7" fmla="*/ 15 h 30"/>
              <a:gd name="T8" fmla="*/ 2 w 49"/>
              <a:gd name="T9" fmla="*/ 15 h 30"/>
              <a:gd name="T10" fmla="*/ 5 w 49"/>
              <a:gd name="T11" fmla="*/ 15 h 30"/>
              <a:gd name="T12" fmla="*/ 5 w 49"/>
              <a:gd name="T13" fmla="*/ 15 h 30"/>
              <a:gd name="T14" fmla="*/ 11 w 49"/>
              <a:gd name="T15" fmla="*/ 15 h 30"/>
              <a:gd name="T16" fmla="*/ 20 w 49"/>
              <a:gd name="T17" fmla="*/ 20 h 30"/>
              <a:gd name="T18" fmla="*/ 20 w 49"/>
              <a:gd name="T19" fmla="*/ 28 h 30"/>
              <a:gd name="T20" fmla="*/ 26 w 49"/>
              <a:gd name="T21" fmla="*/ 30 h 30"/>
              <a:gd name="T22" fmla="*/ 32 w 49"/>
              <a:gd name="T23" fmla="*/ 30 h 30"/>
              <a:gd name="T24" fmla="*/ 39 w 49"/>
              <a:gd name="T25" fmla="*/ 30 h 30"/>
              <a:gd name="T26" fmla="*/ 41 w 49"/>
              <a:gd name="T27" fmla="*/ 26 h 30"/>
              <a:gd name="T28" fmla="*/ 49 w 49"/>
              <a:gd name="T29" fmla="*/ 26 h 30"/>
              <a:gd name="T30" fmla="*/ 49 w 49"/>
              <a:gd name="T31" fmla="*/ 20 h 30"/>
              <a:gd name="T32" fmla="*/ 49 w 49"/>
              <a:gd name="T33" fmla="*/ 9 h 30"/>
              <a:gd name="T34" fmla="*/ 49 w 49"/>
              <a:gd name="T35" fmla="*/ 9 h 30"/>
              <a:gd name="T36" fmla="*/ 49 w 49"/>
              <a:gd name="T37" fmla="*/ 7 h 30"/>
              <a:gd name="T38" fmla="*/ 49 w 49"/>
              <a:gd name="T39" fmla="*/ 5 h 30"/>
              <a:gd name="T40" fmla="*/ 49 w 49"/>
              <a:gd name="T41" fmla="*/ 5 h 30"/>
              <a:gd name="T42" fmla="*/ 49 w 49"/>
              <a:gd name="T43" fmla="*/ 5 h 30"/>
              <a:gd name="T44" fmla="*/ 45 w 49"/>
              <a:gd name="T45" fmla="*/ 3 h 30"/>
              <a:gd name="T46" fmla="*/ 43 w 49"/>
              <a:gd name="T47" fmla="*/ 3 h 30"/>
              <a:gd name="T48" fmla="*/ 39 w 49"/>
              <a:gd name="T49" fmla="*/ 0 h 30"/>
              <a:gd name="T50" fmla="*/ 39 w 49"/>
              <a:gd name="T51" fmla="*/ 0 h 30"/>
              <a:gd name="T52" fmla="*/ 39 w 49"/>
              <a:gd name="T53" fmla="*/ 0 h 30"/>
              <a:gd name="T54" fmla="*/ 34 w 49"/>
              <a:gd name="T55" fmla="*/ 0 h 30"/>
              <a:gd name="T56" fmla="*/ 34 w 49"/>
              <a:gd name="T57" fmla="*/ 0 h 30"/>
              <a:gd name="T58" fmla="*/ 22 w 49"/>
              <a:gd name="T59" fmla="*/ 0 h 30"/>
              <a:gd name="T60" fmla="*/ 22 w 49"/>
              <a:gd name="T61" fmla="*/ 0 h 30"/>
              <a:gd name="T62" fmla="*/ 19 w 49"/>
              <a:gd name="T63" fmla="*/ 0 h 30"/>
              <a:gd name="T64" fmla="*/ 13 w 49"/>
              <a:gd name="T65" fmla="*/ 2 h 30"/>
              <a:gd name="T66" fmla="*/ 7 w 49"/>
              <a:gd name="T67" fmla="*/ 3 h 30"/>
              <a:gd name="T68" fmla="*/ 3 w 49"/>
              <a:gd name="T69" fmla="*/ 3 h 30"/>
              <a:gd name="T70" fmla="*/ 0 w 49"/>
              <a:gd name="T71" fmla="*/ 11 h 30"/>
              <a:gd name="T72" fmla="*/ 0 w 49"/>
              <a:gd name="T73" fmla="*/ 11 h 30"/>
              <a:gd name="T74" fmla="*/ 0 w 49"/>
              <a:gd name="T75" fmla="*/ 11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9" h="30">
                <a:moveTo>
                  <a:pt x="0" y="11"/>
                </a:moveTo>
                <a:lnTo>
                  <a:pt x="0" y="11"/>
                </a:lnTo>
                <a:lnTo>
                  <a:pt x="2" y="13"/>
                </a:lnTo>
                <a:lnTo>
                  <a:pt x="2" y="15"/>
                </a:lnTo>
                <a:lnTo>
                  <a:pt x="2" y="15"/>
                </a:lnTo>
                <a:lnTo>
                  <a:pt x="5" y="15"/>
                </a:lnTo>
                <a:lnTo>
                  <a:pt x="5" y="15"/>
                </a:lnTo>
                <a:lnTo>
                  <a:pt x="11" y="15"/>
                </a:lnTo>
                <a:lnTo>
                  <a:pt x="20" y="20"/>
                </a:lnTo>
                <a:lnTo>
                  <a:pt x="20" y="28"/>
                </a:lnTo>
                <a:lnTo>
                  <a:pt x="26" y="30"/>
                </a:lnTo>
                <a:lnTo>
                  <a:pt x="32" y="30"/>
                </a:lnTo>
                <a:lnTo>
                  <a:pt x="39" y="30"/>
                </a:lnTo>
                <a:lnTo>
                  <a:pt x="41" y="26"/>
                </a:lnTo>
                <a:lnTo>
                  <a:pt x="49" y="26"/>
                </a:lnTo>
                <a:lnTo>
                  <a:pt x="49" y="20"/>
                </a:lnTo>
                <a:lnTo>
                  <a:pt x="49" y="9"/>
                </a:lnTo>
                <a:lnTo>
                  <a:pt x="49" y="9"/>
                </a:lnTo>
                <a:lnTo>
                  <a:pt x="49" y="7"/>
                </a:lnTo>
                <a:lnTo>
                  <a:pt x="49" y="5"/>
                </a:lnTo>
                <a:lnTo>
                  <a:pt x="49" y="5"/>
                </a:lnTo>
                <a:lnTo>
                  <a:pt x="49" y="5"/>
                </a:lnTo>
                <a:lnTo>
                  <a:pt x="45" y="3"/>
                </a:lnTo>
                <a:lnTo>
                  <a:pt x="43" y="3"/>
                </a:lnTo>
                <a:lnTo>
                  <a:pt x="39" y="0"/>
                </a:lnTo>
                <a:lnTo>
                  <a:pt x="39" y="0"/>
                </a:lnTo>
                <a:lnTo>
                  <a:pt x="39" y="0"/>
                </a:lnTo>
                <a:lnTo>
                  <a:pt x="34" y="0"/>
                </a:lnTo>
                <a:lnTo>
                  <a:pt x="34" y="0"/>
                </a:lnTo>
                <a:lnTo>
                  <a:pt x="22" y="0"/>
                </a:lnTo>
                <a:lnTo>
                  <a:pt x="22" y="0"/>
                </a:lnTo>
                <a:lnTo>
                  <a:pt x="19" y="0"/>
                </a:lnTo>
                <a:lnTo>
                  <a:pt x="13" y="2"/>
                </a:lnTo>
                <a:lnTo>
                  <a:pt x="7" y="3"/>
                </a:lnTo>
                <a:lnTo>
                  <a:pt x="3" y="3"/>
                </a:lnTo>
                <a:lnTo>
                  <a:pt x="0" y="11"/>
                </a:lnTo>
                <a:lnTo>
                  <a:pt x="0" y="11"/>
                </a:lnTo>
                <a:lnTo>
                  <a:pt x="0" y="11"/>
                </a:lnTo>
                <a:close/>
              </a:path>
            </a:pathLst>
          </a:custGeom>
          <a:solidFill>
            <a:schemeClr val="bg1">
              <a:lumMod val="85000"/>
            </a:schemeClr>
          </a:solidFill>
          <a:ln w="635" cap="rnd">
            <a:solidFill>
              <a:schemeClr val="bg1">
                <a:alpha val="17000"/>
              </a:schemeClr>
            </a:solidFill>
            <a:round/>
            <a:headEnd/>
            <a:tailEnd/>
          </a:ln>
        </p:spPr>
        <p:txBody>
          <a:bodyPr/>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67" name="Freeform 365"/>
          <p:cNvSpPr>
            <a:spLocks/>
          </p:cNvSpPr>
          <p:nvPr userDrawn="1"/>
        </p:nvSpPr>
        <p:spPr bwMode="auto">
          <a:xfrm>
            <a:off x="5037160" y="4451649"/>
            <a:ext cx="99755" cy="51975"/>
          </a:xfrm>
          <a:custGeom>
            <a:avLst/>
            <a:gdLst>
              <a:gd name="T0" fmla="*/ 0 w 49"/>
              <a:gd name="T1" fmla="*/ 11 h 30"/>
              <a:gd name="T2" fmla="*/ 0 w 49"/>
              <a:gd name="T3" fmla="*/ 11 h 30"/>
              <a:gd name="T4" fmla="*/ 2 w 49"/>
              <a:gd name="T5" fmla="*/ 13 h 30"/>
              <a:gd name="T6" fmla="*/ 2 w 49"/>
              <a:gd name="T7" fmla="*/ 15 h 30"/>
              <a:gd name="T8" fmla="*/ 2 w 49"/>
              <a:gd name="T9" fmla="*/ 15 h 30"/>
              <a:gd name="T10" fmla="*/ 5 w 49"/>
              <a:gd name="T11" fmla="*/ 15 h 30"/>
              <a:gd name="T12" fmla="*/ 5 w 49"/>
              <a:gd name="T13" fmla="*/ 15 h 30"/>
              <a:gd name="T14" fmla="*/ 11 w 49"/>
              <a:gd name="T15" fmla="*/ 15 h 30"/>
              <a:gd name="T16" fmla="*/ 20 w 49"/>
              <a:gd name="T17" fmla="*/ 20 h 30"/>
              <a:gd name="T18" fmla="*/ 20 w 49"/>
              <a:gd name="T19" fmla="*/ 28 h 30"/>
              <a:gd name="T20" fmla="*/ 26 w 49"/>
              <a:gd name="T21" fmla="*/ 30 h 30"/>
              <a:gd name="T22" fmla="*/ 32 w 49"/>
              <a:gd name="T23" fmla="*/ 30 h 30"/>
              <a:gd name="T24" fmla="*/ 39 w 49"/>
              <a:gd name="T25" fmla="*/ 30 h 30"/>
              <a:gd name="T26" fmla="*/ 41 w 49"/>
              <a:gd name="T27" fmla="*/ 26 h 30"/>
              <a:gd name="T28" fmla="*/ 49 w 49"/>
              <a:gd name="T29" fmla="*/ 26 h 30"/>
              <a:gd name="T30" fmla="*/ 49 w 49"/>
              <a:gd name="T31" fmla="*/ 20 h 30"/>
              <a:gd name="T32" fmla="*/ 49 w 49"/>
              <a:gd name="T33" fmla="*/ 9 h 30"/>
              <a:gd name="T34" fmla="*/ 49 w 49"/>
              <a:gd name="T35" fmla="*/ 9 h 30"/>
              <a:gd name="T36" fmla="*/ 49 w 49"/>
              <a:gd name="T37" fmla="*/ 7 h 30"/>
              <a:gd name="T38" fmla="*/ 49 w 49"/>
              <a:gd name="T39" fmla="*/ 5 h 30"/>
              <a:gd name="T40" fmla="*/ 49 w 49"/>
              <a:gd name="T41" fmla="*/ 5 h 30"/>
              <a:gd name="T42" fmla="*/ 49 w 49"/>
              <a:gd name="T43" fmla="*/ 5 h 30"/>
              <a:gd name="T44" fmla="*/ 45 w 49"/>
              <a:gd name="T45" fmla="*/ 3 h 30"/>
              <a:gd name="T46" fmla="*/ 43 w 49"/>
              <a:gd name="T47" fmla="*/ 3 h 30"/>
              <a:gd name="T48" fmla="*/ 39 w 49"/>
              <a:gd name="T49" fmla="*/ 0 h 30"/>
              <a:gd name="T50" fmla="*/ 39 w 49"/>
              <a:gd name="T51" fmla="*/ 0 h 30"/>
              <a:gd name="T52" fmla="*/ 39 w 49"/>
              <a:gd name="T53" fmla="*/ 0 h 30"/>
              <a:gd name="T54" fmla="*/ 34 w 49"/>
              <a:gd name="T55" fmla="*/ 0 h 30"/>
              <a:gd name="T56" fmla="*/ 34 w 49"/>
              <a:gd name="T57" fmla="*/ 0 h 30"/>
              <a:gd name="T58" fmla="*/ 22 w 49"/>
              <a:gd name="T59" fmla="*/ 0 h 30"/>
              <a:gd name="T60" fmla="*/ 22 w 49"/>
              <a:gd name="T61" fmla="*/ 0 h 30"/>
              <a:gd name="T62" fmla="*/ 19 w 49"/>
              <a:gd name="T63" fmla="*/ 0 h 30"/>
              <a:gd name="T64" fmla="*/ 13 w 49"/>
              <a:gd name="T65" fmla="*/ 2 h 30"/>
              <a:gd name="T66" fmla="*/ 7 w 49"/>
              <a:gd name="T67" fmla="*/ 3 h 30"/>
              <a:gd name="T68" fmla="*/ 3 w 49"/>
              <a:gd name="T69" fmla="*/ 3 h 30"/>
              <a:gd name="T70" fmla="*/ 0 w 49"/>
              <a:gd name="T71" fmla="*/ 11 h 30"/>
              <a:gd name="T72" fmla="*/ 0 w 49"/>
              <a:gd name="T73" fmla="*/ 11 h 30"/>
              <a:gd name="T74" fmla="*/ 0 w 49"/>
              <a:gd name="T75" fmla="*/ 11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9" h="30">
                <a:moveTo>
                  <a:pt x="0" y="11"/>
                </a:moveTo>
                <a:lnTo>
                  <a:pt x="0" y="11"/>
                </a:lnTo>
                <a:lnTo>
                  <a:pt x="2" y="13"/>
                </a:lnTo>
                <a:lnTo>
                  <a:pt x="2" y="15"/>
                </a:lnTo>
                <a:lnTo>
                  <a:pt x="2" y="15"/>
                </a:lnTo>
                <a:lnTo>
                  <a:pt x="5" y="15"/>
                </a:lnTo>
                <a:lnTo>
                  <a:pt x="5" y="15"/>
                </a:lnTo>
                <a:lnTo>
                  <a:pt x="11" y="15"/>
                </a:lnTo>
                <a:lnTo>
                  <a:pt x="20" y="20"/>
                </a:lnTo>
                <a:lnTo>
                  <a:pt x="20" y="28"/>
                </a:lnTo>
                <a:lnTo>
                  <a:pt x="26" y="30"/>
                </a:lnTo>
                <a:lnTo>
                  <a:pt x="32" y="30"/>
                </a:lnTo>
                <a:lnTo>
                  <a:pt x="39" y="30"/>
                </a:lnTo>
                <a:lnTo>
                  <a:pt x="41" y="26"/>
                </a:lnTo>
                <a:lnTo>
                  <a:pt x="49" y="26"/>
                </a:lnTo>
                <a:lnTo>
                  <a:pt x="49" y="20"/>
                </a:lnTo>
                <a:lnTo>
                  <a:pt x="49" y="9"/>
                </a:lnTo>
                <a:lnTo>
                  <a:pt x="49" y="9"/>
                </a:lnTo>
                <a:lnTo>
                  <a:pt x="49" y="7"/>
                </a:lnTo>
                <a:lnTo>
                  <a:pt x="49" y="5"/>
                </a:lnTo>
                <a:lnTo>
                  <a:pt x="49" y="5"/>
                </a:lnTo>
                <a:lnTo>
                  <a:pt x="49" y="5"/>
                </a:lnTo>
                <a:lnTo>
                  <a:pt x="45" y="3"/>
                </a:lnTo>
                <a:lnTo>
                  <a:pt x="43" y="3"/>
                </a:lnTo>
                <a:lnTo>
                  <a:pt x="39" y="0"/>
                </a:lnTo>
                <a:lnTo>
                  <a:pt x="39" y="0"/>
                </a:lnTo>
                <a:lnTo>
                  <a:pt x="39" y="0"/>
                </a:lnTo>
                <a:lnTo>
                  <a:pt x="34" y="0"/>
                </a:lnTo>
                <a:lnTo>
                  <a:pt x="34" y="0"/>
                </a:lnTo>
                <a:lnTo>
                  <a:pt x="22" y="0"/>
                </a:lnTo>
                <a:lnTo>
                  <a:pt x="22" y="0"/>
                </a:lnTo>
                <a:lnTo>
                  <a:pt x="19" y="0"/>
                </a:lnTo>
                <a:lnTo>
                  <a:pt x="13" y="2"/>
                </a:lnTo>
                <a:lnTo>
                  <a:pt x="7" y="3"/>
                </a:lnTo>
                <a:lnTo>
                  <a:pt x="3" y="3"/>
                </a:lnTo>
                <a:lnTo>
                  <a:pt x="0" y="11"/>
                </a:lnTo>
                <a:lnTo>
                  <a:pt x="0" y="11"/>
                </a:lnTo>
                <a:lnTo>
                  <a:pt x="0" y="11"/>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68" name="Freeform 366"/>
          <p:cNvSpPr>
            <a:spLocks/>
          </p:cNvSpPr>
          <p:nvPr userDrawn="1"/>
        </p:nvSpPr>
        <p:spPr bwMode="auto">
          <a:xfrm>
            <a:off x="4697178" y="4397943"/>
            <a:ext cx="181188" cy="207896"/>
          </a:xfrm>
          <a:custGeom>
            <a:avLst/>
            <a:gdLst>
              <a:gd name="T0" fmla="*/ 12 w 89"/>
              <a:gd name="T1" fmla="*/ 120 h 120"/>
              <a:gd name="T2" fmla="*/ 15 w 89"/>
              <a:gd name="T3" fmla="*/ 118 h 120"/>
              <a:gd name="T4" fmla="*/ 19 w 89"/>
              <a:gd name="T5" fmla="*/ 108 h 120"/>
              <a:gd name="T6" fmla="*/ 19 w 89"/>
              <a:gd name="T7" fmla="*/ 104 h 120"/>
              <a:gd name="T8" fmla="*/ 19 w 89"/>
              <a:gd name="T9" fmla="*/ 84 h 120"/>
              <a:gd name="T10" fmla="*/ 19 w 89"/>
              <a:gd name="T11" fmla="*/ 70 h 120"/>
              <a:gd name="T12" fmla="*/ 25 w 89"/>
              <a:gd name="T13" fmla="*/ 67 h 120"/>
              <a:gd name="T14" fmla="*/ 25 w 89"/>
              <a:gd name="T15" fmla="*/ 72 h 120"/>
              <a:gd name="T16" fmla="*/ 29 w 89"/>
              <a:gd name="T17" fmla="*/ 80 h 120"/>
              <a:gd name="T18" fmla="*/ 32 w 89"/>
              <a:gd name="T19" fmla="*/ 91 h 120"/>
              <a:gd name="T20" fmla="*/ 30 w 89"/>
              <a:gd name="T21" fmla="*/ 97 h 120"/>
              <a:gd name="T22" fmla="*/ 32 w 89"/>
              <a:gd name="T23" fmla="*/ 97 h 120"/>
              <a:gd name="T24" fmla="*/ 40 w 89"/>
              <a:gd name="T25" fmla="*/ 103 h 120"/>
              <a:gd name="T26" fmla="*/ 49 w 89"/>
              <a:gd name="T27" fmla="*/ 116 h 120"/>
              <a:gd name="T28" fmla="*/ 51 w 89"/>
              <a:gd name="T29" fmla="*/ 120 h 120"/>
              <a:gd name="T30" fmla="*/ 55 w 89"/>
              <a:gd name="T31" fmla="*/ 118 h 120"/>
              <a:gd name="T32" fmla="*/ 59 w 89"/>
              <a:gd name="T33" fmla="*/ 116 h 120"/>
              <a:gd name="T34" fmla="*/ 66 w 89"/>
              <a:gd name="T35" fmla="*/ 114 h 120"/>
              <a:gd name="T36" fmla="*/ 65 w 89"/>
              <a:gd name="T37" fmla="*/ 108 h 120"/>
              <a:gd name="T38" fmla="*/ 63 w 89"/>
              <a:gd name="T39" fmla="*/ 97 h 120"/>
              <a:gd name="T40" fmla="*/ 61 w 89"/>
              <a:gd name="T41" fmla="*/ 93 h 120"/>
              <a:gd name="T42" fmla="*/ 53 w 89"/>
              <a:gd name="T43" fmla="*/ 91 h 120"/>
              <a:gd name="T44" fmla="*/ 44 w 89"/>
              <a:gd name="T45" fmla="*/ 76 h 120"/>
              <a:gd name="T46" fmla="*/ 32 w 89"/>
              <a:gd name="T47" fmla="*/ 55 h 120"/>
              <a:gd name="T48" fmla="*/ 55 w 89"/>
              <a:gd name="T49" fmla="*/ 50 h 120"/>
              <a:gd name="T50" fmla="*/ 55 w 89"/>
              <a:gd name="T51" fmla="*/ 42 h 120"/>
              <a:gd name="T52" fmla="*/ 36 w 89"/>
              <a:gd name="T53" fmla="*/ 36 h 120"/>
              <a:gd name="T54" fmla="*/ 32 w 89"/>
              <a:gd name="T55" fmla="*/ 46 h 120"/>
              <a:gd name="T56" fmla="*/ 29 w 89"/>
              <a:gd name="T57" fmla="*/ 50 h 120"/>
              <a:gd name="T58" fmla="*/ 23 w 89"/>
              <a:gd name="T59" fmla="*/ 46 h 120"/>
              <a:gd name="T60" fmla="*/ 19 w 89"/>
              <a:gd name="T61" fmla="*/ 40 h 120"/>
              <a:gd name="T62" fmla="*/ 13 w 89"/>
              <a:gd name="T63" fmla="*/ 38 h 120"/>
              <a:gd name="T64" fmla="*/ 19 w 89"/>
              <a:gd name="T65" fmla="*/ 27 h 120"/>
              <a:gd name="T66" fmla="*/ 23 w 89"/>
              <a:gd name="T67" fmla="*/ 25 h 120"/>
              <a:gd name="T68" fmla="*/ 36 w 89"/>
              <a:gd name="T69" fmla="*/ 25 h 120"/>
              <a:gd name="T70" fmla="*/ 51 w 89"/>
              <a:gd name="T71" fmla="*/ 19 h 120"/>
              <a:gd name="T72" fmla="*/ 51 w 89"/>
              <a:gd name="T73" fmla="*/ 21 h 120"/>
              <a:gd name="T74" fmla="*/ 59 w 89"/>
              <a:gd name="T75" fmla="*/ 23 h 120"/>
              <a:gd name="T76" fmla="*/ 66 w 89"/>
              <a:gd name="T77" fmla="*/ 25 h 120"/>
              <a:gd name="T78" fmla="*/ 66 w 89"/>
              <a:gd name="T79" fmla="*/ 27 h 120"/>
              <a:gd name="T80" fmla="*/ 76 w 89"/>
              <a:gd name="T81" fmla="*/ 23 h 120"/>
              <a:gd name="T82" fmla="*/ 80 w 89"/>
              <a:gd name="T83" fmla="*/ 19 h 120"/>
              <a:gd name="T84" fmla="*/ 89 w 89"/>
              <a:gd name="T85" fmla="*/ 0 h 120"/>
              <a:gd name="T86" fmla="*/ 76 w 89"/>
              <a:gd name="T87" fmla="*/ 6 h 120"/>
              <a:gd name="T88" fmla="*/ 70 w 89"/>
              <a:gd name="T89" fmla="*/ 8 h 120"/>
              <a:gd name="T90" fmla="*/ 72 w 89"/>
              <a:gd name="T91" fmla="*/ 12 h 120"/>
              <a:gd name="T92" fmla="*/ 70 w 89"/>
              <a:gd name="T93" fmla="*/ 14 h 120"/>
              <a:gd name="T94" fmla="*/ 61 w 89"/>
              <a:gd name="T95" fmla="*/ 14 h 120"/>
              <a:gd name="T96" fmla="*/ 40 w 89"/>
              <a:gd name="T97" fmla="*/ 10 h 120"/>
              <a:gd name="T98" fmla="*/ 27 w 89"/>
              <a:gd name="T99" fmla="*/ 4 h 120"/>
              <a:gd name="T100" fmla="*/ 21 w 89"/>
              <a:gd name="T101" fmla="*/ 10 h 120"/>
              <a:gd name="T102" fmla="*/ 12 w 89"/>
              <a:gd name="T103" fmla="*/ 19 h 120"/>
              <a:gd name="T104" fmla="*/ 10 w 89"/>
              <a:gd name="T105" fmla="*/ 25 h 120"/>
              <a:gd name="T106" fmla="*/ 10 w 89"/>
              <a:gd name="T107" fmla="*/ 33 h 120"/>
              <a:gd name="T108" fmla="*/ 2 w 89"/>
              <a:gd name="T109" fmla="*/ 44 h 120"/>
              <a:gd name="T110" fmla="*/ 0 w 89"/>
              <a:gd name="T111" fmla="*/ 55 h 120"/>
              <a:gd name="T112" fmla="*/ 0 w 89"/>
              <a:gd name="T113" fmla="*/ 68 h 120"/>
              <a:gd name="T114" fmla="*/ 0 w 89"/>
              <a:gd name="T115" fmla="*/ 55 h 120"/>
              <a:gd name="T116" fmla="*/ 2 w 89"/>
              <a:gd name="T117" fmla="*/ 86 h 120"/>
              <a:gd name="T118" fmla="*/ 8 w 89"/>
              <a:gd name="T119" fmla="*/ 99 h 120"/>
              <a:gd name="T120" fmla="*/ 6 w 89"/>
              <a:gd name="T121" fmla="*/ 101 h 120"/>
              <a:gd name="T122" fmla="*/ 6 w 89"/>
              <a:gd name="T123" fmla="*/ 12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9" h="120">
                <a:moveTo>
                  <a:pt x="6" y="120"/>
                </a:moveTo>
                <a:lnTo>
                  <a:pt x="12" y="120"/>
                </a:lnTo>
                <a:lnTo>
                  <a:pt x="12" y="120"/>
                </a:lnTo>
                <a:lnTo>
                  <a:pt x="13" y="120"/>
                </a:lnTo>
                <a:lnTo>
                  <a:pt x="13" y="120"/>
                </a:lnTo>
                <a:lnTo>
                  <a:pt x="15" y="118"/>
                </a:lnTo>
                <a:lnTo>
                  <a:pt x="15" y="118"/>
                </a:lnTo>
                <a:lnTo>
                  <a:pt x="19" y="114"/>
                </a:lnTo>
                <a:lnTo>
                  <a:pt x="19" y="108"/>
                </a:lnTo>
                <a:lnTo>
                  <a:pt x="19" y="108"/>
                </a:lnTo>
                <a:lnTo>
                  <a:pt x="19" y="104"/>
                </a:lnTo>
                <a:lnTo>
                  <a:pt x="19" y="104"/>
                </a:lnTo>
                <a:lnTo>
                  <a:pt x="19" y="93"/>
                </a:lnTo>
                <a:lnTo>
                  <a:pt x="19" y="93"/>
                </a:lnTo>
                <a:lnTo>
                  <a:pt x="19" y="84"/>
                </a:lnTo>
                <a:lnTo>
                  <a:pt x="19" y="76"/>
                </a:lnTo>
                <a:lnTo>
                  <a:pt x="19" y="70"/>
                </a:lnTo>
                <a:lnTo>
                  <a:pt x="19" y="70"/>
                </a:lnTo>
                <a:lnTo>
                  <a:pt x="21" y="67"/>
                </a:lnTo>
                <a:lnTo>
                  <a:pt x="23" y="67"/>
                </a:lnTo>
                <a:lnTo>
                  <a:pt x="25" y="67"/>
                </a:lnTo>
                <a:lnTo>
                  <a:pt x="25" y="68"/>
                </a:lnTo>
                <a:lnTo>
                  <a:pt x="25" y="68"/>
                </a:lnTo>
                <a:lnTo>
                  <a:pt x="25" y="72"/>
                </a:lnTo>
                <a:lnTo>
                  <a:pt x="25" y="74"/>
                </a:lnTo>
                <a:lnTo>
                  <a:pt x="29" y="80"/>
                </a:lnTo>
                <a:lnTo>
                  <a:pt x="29" y="80"/>
                </a:lnTo>
                <a:lnTo>
                  <a:pt x="30" y="84"/>
                </a:lnTo>
                <a:lnTo>
                  <a:pt x="32" y="87"/>
                </a:lnTo>
                <a:lnTo>
                  <a:pt x="32" y="91"/>
                </a:lnTo>
                <a:lnTo>
                  <a:pt x="32" y="91"/>
                </a:lnTo>
                <a:lnTo>
                  <a:pt x="30" y="93"/>
                </a:lnTo>
                <a:lnTo>
                  <a:pt x="30" y="97"/>
                </a:lnTo>
                <a:lnTo>
                  <a:pt x="32" y="97"/>
                </a:lnTo>
                <a:lnTo>
                  <a:pt x="32" y="97"/>
                </a:lnTo>
                <a:lnTo>
                  <a:pt x="32" y="97"/>
                </a:lnTo>
                <a:lnTo>
                  <a:pt x="36" y="99"/>
                </a:lnTo>
                <a:lnTo>
                  <a:pt x="38" y="101"/>
                </a:lnTo>
                <a:lnTo>
                  <a:pt x="40" y="103"/>
                </a:lnTo>
                <a:lnTo>
                  <a:pt x="44" y="103"/>
                </a:lnTo>
                <a:lnTo>
                  <a:pt x="53" y="112"/>
                </a:lnTo>
                <a:lnTo>
                  <a:pt x="49" y="116"/>
                </a:lnTo>
                <a:lnTo>
                  <a:pt x="49" y="116"/>
                </a:lnTo>
                <a:lnTo>
                  <a:pt x="49" y="118"/>
                </a:lnTo>
                <a:lnTo>
                  <a:pt x="51" y="120"/>
                </a:lnTo>
                <a:lnTo>
                  <a:pt x="53" y="120"/>
                </a:lnTo>
                <a:lnTo>
                  <a:pt x="55" y="120"/>
                </a:lnTo>
                <a:lnTo>
                  <a:pt x="55" y="118"/>
                </a:lnTo>
                <a:lnTo>
                  <a:pt x="55" y="118"/>
                </a:lnTo>
                <a:lnTo>
                  <a:pt x="57" y="116"/>
                </a:lnTo>
                <a:lnTo>
                  <a:pt x="59" y="116"/>
                </a:lnTo>
                <a:lnTo>
                  <a:pt x="63" y="116"/>
                </a:lnTo>
                <a:lnTo>
                  <a:pt x="65" y="114"/>
                </a:lnTo>
                <a:lnTo>
                  <a:pt x="66" y="114"/>
                </a:lnTo>
                <a:lnTo>
                  <a:pt x="66" y="112"/>
                </a:lnTo>
                <a:lnTo>
                  <a:pt x="65" y="108"/>
                </a:lnTo>
                <a:lnTo>
                  <a:pt x="65" y="108"/>
                </a:lnTo>
                <a:lnTo>
                  <a:pt x="63" y="104"/>
                </a:lnTo>
                <a:lnTo>
                  <a:pt x="63" y="103"/>
                </a:lnTo>
                <a:lnTo>
                  <a:pt x="63" y="97"/>
                </a:lnTo>
                <a:lnTo>
                  <a:pt x="63" y="93"/>
                </a:lnTo>
                <a:lnTo>
                  <a:pt x="63" y="93"/>
                </a:lnTo>
                <a:lnTo>
                  <a:pt x="61" y="93"/>
                </a:lnTo>
                <a:lnTo>
                  <a:pt x="61" y="93"/>
                </a:lnTo>
                <a:lnTo>
                  <a:pt x="55" y="93"/>
                </a:lnTo>
                <a:lnTo>
                  <a:pt x="53" y="91"/>
                </a:lnTo>
                <a:lnTo>
                  <a:pt x="51" y="89"/>
                </a:lnTo>
                <a:lnTo>
                  <a:pt x="46" y="84"/>
                </a:lnTo>
                <a:lnTo>
                  <a:pt x="44" y="76"/>
                </a:lnTo>
                <a:lnTo>
                  <a:pt x="38" y="68"/>
                </a:lnTo>
                <a:lnTo>
                  <a:pt x="36" y="59"/>
                </a:lnTo>
                <a:lnTo>
                  <a:pt x="32" y="55"/>
                </a:lnTo>
                <a:lnTo>
                  <a:pt x="38" y="50"/>
                </a:lnTo>
                <a:lnTo>
                  <a:pt x="44" y="50"/>
                </a:lnTo>
                <a:lnTo>
                  <a:pt x="55" y="50"/>
                </a:lnTo>
                <a:lnTo>
                  <a:pt x="55" y="50"/>
                </a:lnTo>
                <a:lnTo>
                  <a:pt x="55" y="42"/>
                </a:lnTo>
                <a:lnTo>
                  <a:pt x="55" y="42"/>
                </a:lnTo>
                <a:lnTo>
                  <a:pt x="44" y="38"/>
                </a:lnTo>
                <a:lnTo>
                  <a:pt x="40" y="38"/>
                </a:lnTo>
                <a:lnTo>
                  <a:pt x="36" y="36"/>
                </a:lnTo>
                <a:lnTo>
                  <a:pt x="36" y="36"/>
                </a:lnTo>
                <a:lnTo>
                  <a:pt x="36" y="40"/>
                </a:lnTo>
                <a:lnTo>
                  <a:pt x="32" y="46"/>
                </a:lnTo>
                <a:lnTo>
                  <a:pt x="29" y="50"/>
                </a:lnTo>
                <a:lnTo>
                  <a:pt x="29" y="50"/>
                </a:lnTo>
                <a:lnTo>
                  <a:pt x="29" y="50"/>
                </a:lnTo>
                <a:lnTo>
                  <a:pt x="29" y="50"/>
                </a:lnTo>
                <a:lnTo>
                  <a:pt x="25" y="50"/>
                </a:lnTo>
                <a:lnTo>
                  <a:pt x="23" y="46"/>
                </a:lnTo>
                <a:lnTo>
                  <a:pt x="21" y="42"/>
                </a:lnTo>
                <a:lnTo>
                  <a:pt x="19" y="40"/>
                </a:lnTo>
                <a:lnTo>
                  <a:pt x="19" y="40"/>
                </a:lnTo>
                <a:lnTo>
                  <a:pt x="15" y="38"/>
                </a:lnTo>
                <a:lnTo>
                  <a:pt x="13" y="38"/>
                </a:lnTo>
                <a:lnTo>
                  <a:pt x="13" y="38"/>
                </a:lnTo>
                <a:lnTo>
                  <a:pt x="19" y="31"/>
                </a:lnTo>
                <a:lnTo>
                  <a:pt x="19" y="31"/>
                </a:lnTo>
                <a:lnTo>
                  <a:pt x="19" y="27"/>
                </a:lnTo>
                <a:lnTo>
                  <a:pt x="21" y="25"/>
                </a:lnTo>
                <a:lnTo>
                  <a:pt x="21" y="25"/>
                </a:lnTo>
                <a:lnTo>
                  <a:pt x="23" y="25"/>
                </a:lnTo>
                <a:lnTo>
                  <a:pt x="23" y="25"/>
                </a:lnTo>
                <a:lnTo>
                  <a:pt x="36" y="25"/>
                </a:lnTo>
                <a:lnTo>
                  <a:pt x="36" y="25"/>
                </a:lnTo>
                <a:lnTo>
                  <a:pt x="40" y="23"/>
                </a:lnTo>
                <a:lnTo>
                  <a:pt x="46" y="23"/>
                </a:lnTo>
                <a:lnTo>
                  <a:pt x="51" y="19"/>
                </a:lnTo>
                <a:lnTo>
                  <a:pt x="51" y="19"/>
                </a:lnTo>
                <a:lnTo>
                  <a:pt x="51" y="21"/>
                </a:lnTo>
                <a:lnTo>
                  <a:pt x="51" y="21"/>
                </a:lnTo>
                <a:lnTo>
                  <a:pt x="55" y="23"/>
                </a:lnTo>
                <a:lnTo>
                  <a:pt x="59" y="23"/>
                </a:lnTo>
                <a:lnTo>
                  <a:pt x="59" y="23"/>
                </a:lnTo>
                <a:lnTo>
                  <a:pt x="63" y="23"/>
                </a:lnTo>
                <a:lnTo>
                  <a:pt x="65" y="23"/>
                </a:lnTo>
                <a:lnTo>
                  <a:pt x="66" y="25"/>
                </a:lnTo>
                <a:lnTo>
                  <a:pt x="66" y="27"/>
                </a:lnTo>
                <a:lnTo>
                  <a:pt x="66" y="27"/>
                </a:lnTo>
                <a:lnTo>
                  <a:pt x="66" y="27"/>
                </a:lnTo>
                <a:lnTo>
                  <a:pt x="70" y="25"/>
                </a:lnTo>
                <a:lnTo>
                  <a:pt x="72" y="23"/>
                </a:lnTo>
                <a:lnTo>
                  <a:pt x="76" y="23"/>
                </a:lnTo>
                <a:lnTo>
                  <a:pt x="76" y="23"/>
                </a:lnTo>
                <a:lnTo>
                  <a:pt x="80" y="19"/>
                </a:lnTo>
                <a:lnTo>
                  <a:pt x="80" y="19"/>
                </a:lnTo>
                <a:lnTo>
                  <a:pt x="83" y="16"/>
                </a:lnTo>
                <a:lnTo>
                  <a:pt x="85" y="8"/>
                </a:lnTo>
                <a:lnTo>
                  <a:pt x="89" y="0"/>
                </a:lnTo>
                <a:lnTo>
                  <a:pt x="89" y="0"/>
                </a:lnTo>
                <a:lnTo>
                  <a:pt x="82" y="4"/>
                </a:lnTo>
                <a:lnTo>
                  <a:pt x="76" y="6"/>
                </a:lnTo>
                <a:lnTo>
                  <a:pt x="72" y="6"/>
                </a:lnTo>
                <a:lnTo>
                  <a:pt x="72" y="6"/>
                </a:lnTo>
                <a:lnTo>
                  <a:pt x="70" y="8"/>
                </a:lnTo>
                <a:lnTo>
                  <a:pt x="70" y="8"/>
                </a:lnTo>
                <a:lnTo>
                  <a:pt x="70" y="10"/>
                </a:lnTo>
                <a:lnTo>
                  <a:pt x="72" y="12"/>
                </a:lnTo>
                <a:lnTo>
                  <a:pt x="72" y="12"/>
                </a:lnTo>
                <a:lnTo>
                  <a:pt x="72" y="14"/>
                </a:lnTo>
                <a:lnTo>
                  <a:pt x="70" y="14"/>
                </a:lnTo>
                <a:lnTo>
                  <a:pt x="66" y="16"/>
                </a:lnTo>
                <a:lnTo>
                  <a:pt x="61" y="14"/>
                </a:lnTo>
                <a:lnTo>
                  <a:pt x="61" y="14"/>
                </a:lnTo>
                <a:lnTo>
                  <a:pt x="49" y="12"/>
                </a:lnTo>
                <a:lnTo>
                  <a:pt x="44" y="12"/>
                </a:lnTo>
                <a:lnTo>
                  <a:pt x="40" y="10"/>
                </a:lnTo>
                <a:lnTo>
                  <a:pt x="40" y="10"/>
                </a:lnTo>
                <a:lnTo>
                  <a:pt x="30" y="10"/>
                </a:lnTo>
                <a:lnTo>
                  <a:pt x="27" y="4"/>
                </a:lnTo>
                <a:lnTo>
                  <a:pt x="27" y="4"/>
                </a:lnTo>
                <a:lnTo>
                  <a:pt x="21" y="10"/>
                </a:lnTo>
                <a:lnTo>
                  <a:pt x="21" y="10"/>
                </a:lnTo>
                <a:lnTo>
                  <a:pt x="13" y="21"/>
                </a:lnTo>
                <a:lnTo>
                  <a:pt x="13" y="21"/>
                </a:lnTo>
                <a:lnTo>
                  <a:pt x="12" y="19"/>
                </a:lnTo>
                <a:lnTo>
                  <a:pt x="10" y="19"/>
                </a:lnTo>
                <a:lnTo>
                  <a:pt x="10" y="21"/>
                </a:lnTo>
                <a:lnTo>
                  <a:pt x="10" y="25"/>
                </a:lnTo>
                <a:lnTo>
                  <a:pt x="10" y="25"/>
                </a:lnTo>
                <a:lnTo>
                  <a:pt x="10" y="33"/>
                </a:lnTo>
                <a:lnTo>
                  <a:pt x="10" y="33"/>
                </a:lnTo>
                <a:lnTo>
                  <a:pt x="8" y="36"/>
                </a:lnTo>
                <a:lnTo>
                  <a:pt x="6" y="40"/>
                </a:lnTo>
                <a:lnTo>
                  <a:pt x="2" y="44"/>
                </a:lnTo>
                <a:lnTo>
                  <a:pt x="2" y="48"/>
                </a:lnTo>
                <a:lnTo>
                  <a:pt x="2" y="48"/>
                </a:lnTo>
                <a:lnTo>
                  <a:pt x="0" y="55"/>
                </a:lnTo>
                <a:lnTo>
                  <a:pt x="0" y="63"/>
                </a:lnTo>
                <a:lnTo>
                  <a:pt x="0" y="68"/>
                </a:lnTo>
                <a:lnTo>
                  <a:pt x="0" y="68"/>
                </a:lnTo>
                <a:lnTo>
                  <a:pt x="0" y="67"/>
                </a:lnTo>
                <a:lnTo>
                  <a:pt x="0" y="67"/>
                </a:lnTo>
                <a:lnTo>
                  <a:pt x="0" y="55"/>
                </a:lnTo>
                <a:lnTo>
                  <a:pt x="0" y="67"/>
                </a:lnTo>
                <a:lnTo>
                  <a:pt x="2" y="76"/>
                </a:lnTo>
                <a:lnTo>
                  <a:pt x="2" y="86"/>
                </a:lnTo>
                <a:lnTo>
                  <a:pt x="4" y="93"/>
                </a:lnTo>
                <a:lnTo>
                  <a:pt x="6" y="97"/>
                </a:lnTo>
                <a:lnTo>
                  <a:pt x="8" y="99"/>
                </a:lnTo>
                <a:lnTo>
                  <a:pt x="8" y="99"/>
                </a:lnTo>
                <a:lnTo>
                  <a:pt x="6" y="101"/>
                </a:lnTo>
                <a:lnTo>
                  <a:pt x="6" y="101"/>
                </a:lnTo>
                <a:lnTo>
                  <a:pt x="6" y="106"/>
                </a:lnTo>
                <a:lnTo>
                  <a:pt x="4" y="114"/>
                </a:lnTo>
                <a:lnTo>
                  <a:pt x="6" y="120"/>
                </a:lnTo>
                <a:lnTo>
                  <a:pt x="6" y="120"/>
                </a:lnTo>
                <a:lnTo>
                  <a:pt x="6" y="120"/>
                </a:lnTo>
                <a:close/>
              </a:path>
            </a:pathLst>
          </a:custGeom>
          <a:solidFill>
            <a:schemeClr val="bg1">
              <a:lumMod val="85000"/>
            </a:schemeClr>
          </a:solidFill>
          <a:ln w="635" cap="rnd">
            <a:solidFill>
              <a:schemeClr val="bg1">
                <a:alpha val="17000"/>
              </a:schemeClr>
            </a:solidFill>
            <a:round/>
            <a:headEnd/>
            <a:tailEnd/>
          </a:ln>
        </p:spPr>
        <p:txBody>
          <a:bodyPr/>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69" name="Freeform 367"/>
          <p:cNvSpPr>
            <a:spLocks/>
          </p:cNvSpPr>
          <p:nvPr userDrawn="1"/>
        </p:nvSpPr>
        <p:spPr bwMode="auto">
          <a:xfrm>
            <a:off x="4697178" y="4397943"/>
            <a:ext cx="181188" cy="207896"/>
          </a:xfrm>
          <a:custGeom>
            <a:avLst/>
            <a:gdLst>
              <a:gd name="T0" fmla="*/ 12 w 89"/>
              <a:gd name="T1" fmla="*/ 120 h 120"/>
              <a:gd name="T2" fmla="*/ 15 w 89"/>
              <a:gd name="T3" fmla="*/ 118 h 120"/>
              <a:gd name="T4" fmla="*/ 19 w 89"/>
              <a:gd name="T5" fmla="*/ 108 h 120"/>
              <a:gd name="T6" fmla="*/ 19 w 89"/>
              <a:gd name="T7" fmla="*/ 104 h 120"/>
              <a:gd name="T8" fmla="*/ 19 w 89"/>
              <a:gd name="T9" fmla="*/ 84 h 120"/>
              <a:gd name="T10" fmla="*/ 19 w 89"/>
              <a:gd name="T11" fmla="*/ 70 h 120"/>
              <a:gd name="T12" fmla="*/ 25 w 89"/>
              <a:gd name="T13" fmla="*/ 67 h 120"/>
              <a:gd name="T14" fmla="*/ 25 w 89"/>
              <a:gd name="T15" fmla="*/ 72 h 120"/>
              <a:gd name="T16" fmla="*/ 29 w 89"/>
              <a:gd name="T17" fmla="*/ 80 h 120"/>
              <a:gd name="T18" fmla="*/ 32 w 89"/>
              <a:gd name="T19" fmla="*/ 91 h 120"/>
              <a:gd name="T20" fmla="*/ 30 w 89"/>
              <a:gd name="T21" fmla="*/ 97 h 120"/>
              <a:gd name="T22" fmla="*/ 32 w 89"/>
              <a:gd name="T23" fmla="*/ 97 h 120"/>
              <a:gd name="T24" fmla="*/ 40 w 89"/>
              <a:gd name="T25" fmla="*/ 103 h 120"/>
              <a:gd name="T26" fmla="*/ 49 w 89"/>
              <a:gd name="T27" fmla="*/ 116 h 120"/>
              <a:gd name="T28" fmla="*/ 51 w 89"/>
              <a:gd name="T29" fmla="*/ 120 h 120"/>
              <a:gd name="T30" fmla="*/ 55 w 89"/>
              <a:gd name="T31" fmla="*/ 118 h 120"/>
              <a:gd name="T32" fmla="*/ 59 w 89"/>
              <a:gd name="T33" fmla="*/ 116 h 120"/>
              <a:gd name="T34" fmla="*/ 66 w 89"/>
              <a:gd name="T35" fmla="*/ 114 h 120"/>
              <a:gd name="T36" fmla="*/ 65 w 89"/>
              <a:gd name="T37" fmla="*/ 108 h 120"/>
              <a:gd name="T38" fmla="*/ 63 w 89"/>
              <a:gd name="T39" fmla="*/ 97 h 120"/>
              <a:gd name="T40" fmla="*/ 61 w 89"/>
              <a:gd name="T41" fmla="*/ 93 h 120"/>
              <a:gd name="T42" fmla="*/ 53 w 89"/>
              <a:gd name="T43" fmla="*/ 91 h 120"/>
              <a:gd name="T44" fmla="*/ 44 w 89"/>
              <a:gd name="T45" fmla="*/ 76 h 120"/>
              <a:gd name="T46" fmla="*/ 32 w 89"/>
              <a:gd name="T47" fmla="*/ 55 h 120"/>
              <a:gd name="T48" fmla="*/ 55 w 89"/>
              <a:gd name="T49" fmla="*/ 50 h 120"/>
              <a:gd name="T50" fmla="*/ 55 w 89"/>
              <a:gd name="T51" fmla="*/ 42 h 120"/>
              <a:gd name="T52" fmla="*/ 36 w 89"/>
              <a:gd name="T53" fmla="*/ 36 h 120"/>
              <a:gd name="T54" fmla="*/ 32 w 89"/>
              <a:gd name="T55" fmla="*/ 46 h 120"/>
              <a:gd name="T56" fmla="*/ 29 w 89"/>
              <a:gd name="T57" fmla="*/ 50 h 120"/>
              <a:gd name="T58" fmla="*/ 23 w 89"/>
              <a:gd name="T59" fmla="*/ 46 h 120"/>
              <a:gd name="T60" fmla="*/ 19 w 89"/>
              <a:gd name="T61" fmla="*/ 40 h 120"/>
              <a:gd name="T62" fmla="*/ 13 w 89"/>
              <a:gd name="T63" fmla="*/ 38 h 120"/>
              <a:gd name="T64" fmla="*/ 19 w 89"/>
              <a:gd name="T65" fmla="*/ 27 h 120"/>
              <a:gd name="T66" fmla="*/ 23 w 89"/>
              <a:gd name="T67" fmla="*/ 25 h 120"/>
              <a:gd name="T68" fmla="*/ 36 w 89"/>
              <a:gd name="T69" fmla="*/ 25 h 120"/>
              <a:gd name="T70" fmla="*/ 51 w 89"/>
              <a:gd name="T71" fmla="*/ 19 h 120"/>
              <a:gd name="T72" fmla="*/ 51 w 89"/>
              <a:gd name="T73" fmla="*/ 21 h 120"/>
              <a:gd name="T74" fmla="*/ 59 w 89"/>
              <a:gd name="T75" fmla="*/ 23 h 120"/>
              <a:gd name="T76" fmla="*/ 66 w 89"/>
              <a:gd name="T77" fmla="*/ 25 h 120"/>
              <a:gd name="T78" fmla="*/ 66 w 89"/>
              <a:gd name="T79" fmla="*/ 27 h 120"/>
              <a:gd name="T80" fmla="*/ 76 w 89"/>
              <a:gd name="T81" fmla="*/ 23 h 120"/>
              <a:gd name="T82" fmla="*/ 80 w 89"/>
              <a:gd name="T83" fmla="*/ 19 h 120"/>
              <a:gd name="T84" fmla="*/ 89 w 89"/>
              <a:gd name="T85" fmla="*/ 0 h 120"/>
              <a:gd name="T86" fmla="*/ 76 w 89"/>
              <a:gd name="T87" fmla="*/ 6 h 120"/>
              <a:gd name="T88" fmla="*/ 70 w 89"/>
              <a:gd name="T89" fmla="*/ 8 h 120"/>
              <a:gd name="T90" fmla="*/ 72 w 89"/>
              <a:gd name="T91" fmla="*/ 12 h 120"/>
              <a:gd name="T92" fmla="*/ 70 w 89"/>
              <a:gd name="T93" fmla="*/ 14 h 120"/>
              <a:gd name="T94" fmla="*/ 61 w 89"/>
              <a:gd name="T95" fmla="*/ 14 h 120"/>
              <a:gd name="T96" fmla="*/ 40 w 89"/>
              <a:gd name="T97" fmla="*/ 10 h 120"/>
              <a:gd name="T98" fmla="*/ 27 w 89"/>
              <a:gd name="T99" fmla="*/ 4 h 120"/>
              <a:gd name="T100" fmla="*/ 21 w 89"/>
              <a:gd name="T101" fmla="*/ 10 h 120"/>
              <a:gd name="T102" fmla="*/ 12 w 89"/>
              <a:gd name="T103" fmla="*/ 19 h 120"/>
              <a:gd name="T104" fmla="*/ 10 w 89"/>
              <a:gd name="T105" fmla="*/ 25 h 120"/>
              <a:gd name="T106" fmla="*/ 10 w 89"/>
              <a:gd name="T107" fmla="*/ 33 h 120"/>
              <a:gd name="T108" fmla="*/ 2 w 89"/>
              <a:gd name="T109" fmla="*/ 44 h 120"/>
              <a:gd name="T110" fmla="*/ 0 w 89"/>
              <a:gd name="T111" fmla="*/ 55 h 120"/>
              <a:gd name="T112" fmla="*/ 0 w 89"/>
              <a:gd name="T113" fmla="*/ 68 h 120"/>
              <a:gd name="T114" fmla="*/ 0 w 89"/>
              <a:gd name="T115" fmla="*/ 55 h 120"/>
              <a:gd name="T116" fmla="*/ 2 w 89"/>
              <a:gd name="T117" fmla="*/ 86 h 120"/>
              <a:gd name="T118" fmla="*/ 8 w 89"/>
              <a:gd name="T119" fmla="*/ 99 h 120"/>
              <a:gd name="T120" fmla="*/ 6 w 89"/>
              <a:gd name="T121" fmla="*/ 101 h 120"/>
              <a:gd name="T122" fmla="*/ 6 w 89"/>
              <a:gd name="T123" fmla="*/ 12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9" h="120">
                <a:moveTo>
                  <a:pt x="6" y="120"/>
                </a:moveTo>
                <a:lnTo>
                  <a:pt x="12" y="120"/>
                </a:lnTo>
                <a:lnTo>
                  <a:pt x="12" y="120"/>
                </a:lnTo>
                <a:lnTo>
                  <a:pt x="13" y="120"/>
                </a:lnTo>
                <a:lnTo>
                  <a:pt x="13" y="120"/>
                </a:lnTo>
                <a:lnTo>
                  <a:pt x="15" y="118"/>
                </a:lnTo>
                <a:lnTo>
                  <a:pt x="15" y="118"/>
                </a:lnTo>
                <a:lnTo>
                  <a:pt x="19" y="114"/>
                </a:lnTo>
                <a:lnTo>
                  <a:pt x="19" y="108"/>
                </a:lnTo>
                <a:lnTo>
                  <a:pt x="19" y="108"/>
                </a:lnTo>
                <a:lnTo>
                  <a:pt x="19" y="104"/>
                </a:lnTo>
                <a:lnTo>
                  <a:pt x="19" y="104"/>
                </a:lnTo>
                <a:lnTo>
                  <a:pt x="19" y="93"/>
                </a:lnTo>
                <a:lnTo>
                  <a:pt x="19" y="93"/>
                </a:lnTo>
                <a:lnTo>
                  <a:pt x="19" y="84"/>
                </a:lnTo>
                <a:lnTo>
                  <a:pt x="19" y="76"/>
                </a:lnTo>
                <a:lnTo>
                  <a:pt x="19" y="70"/>
                </a:lnTo>
                <a:lnTo>
                  <a:pt x="19" y="70"/>
                </a:lnTo>
                <a:lnTo>
                  <a:pt x="21" y="67"/>
                </a:lnTo>
                <a:lnTo>
                  <a:pt x="23" y="67"/>
                </a:lnTo>
                <a:lnTo>
                  <a:pt x="25" y="67"/>
                </a:lnTo>
                <a:lnTo>
                  <a:pt x="25" y="68"/>
                </a:lnTo>
                <a:lnTo>
                  <a:pt x="25" y="68"/>
                </a:lnTo>
                <a:lnTo>
                  <a:pt x="25" y="72"/>
                </a:lnTo>
                <a:lnTo>
                  <a:pt x="25" y="74"/>
                </a:lnTo>
                <a:lnTo>
                  <a:pt x="29" y="80"/>
                </a:lnTo>
                <a:lnTo>
                  <a:pt x="29" y="80"/>
                </a:lnTo>
                <a:lnTo>
                  <a:pt x="30" y="84"/>
                </a:lnTo>
                <a:lnTo>
                  <a:pt x="32" y="87"/>
                </a:lnTo>
                <a:lnTo>
                  <a:pt x="32" y="91"/>
                </a:lnTo>
                <a:lnTo>
                  <a:pt x="32" y="91"/>
                </a:lnTo>
                <a:lnTo>
                  <a:pt x="30" y="93"/>
                </a:lnTo>
                <a:lnTo>
                  <a:pt x="30" y="97"/>
                </a:lnTo>
                <a:lnTo>
                  <a:pt x="32" y="97"/>
                </a:lnTo>
                <a:lnTo>
                  <a:pt x="32" y="97"/>
                </a:lnTo>
                <a:lnTo>
                  <a:pt x="32" y="97"/>
                </a:lnTo>
                <a:lnTo>
                  <a:pt x="36" y="99"/>
                </a:lnTo>
                <a:lnTo>
                  <a:pt x="38" y="101"/>
                </a:lnTo>
                <a:lnTo>
                  <a:pt x="40" y="103"/>
                </a:lnTo>
                <a:lnTo>
                  <a:pt x="44" y="103"/>
                </a:lnTo>
                <a:lnTo>
                  <a:pt x="53" y="112"/>
                </a:lnTo>
                <a:lnTo>
                  <a:pt x="49" y="116"/>
                </a:lnTo>
                <a:lnTo>
                  <a:pt x="49" y="116"/>
                </a:lnTo>
                <a:lnTo>
                  <a:pt x="49" y="118"/>
                </a:lnTo>
                <a:lnTo>
                  <a:pt x="51" y="120"/>
                </a:lnTo>
                <a:lnTo>
                  <a:pt x="53" y="120"/>
                </a:lnTo>
                <a:lnTo>
                  <a:pt x="55" y="120"/>
                </a:lnTo>
                <a:lnTo>
                  <a:pt x="55" y="118"/>
                </a:lnTo>
                <a:lnTo>
                  <a:pt x="55" y="118"/>
                </a:lnTo>
                <a:lnTo>
                  <a:pt x="57" y="116"/>
                </a:lnTo>
                <a:lnTo>
                  <a:pt x="59" y="116"/>
                </a:lnTo>
                <a:lnTo>
                  <a:pt x="63" y="116"/>
                </a:lnTo>
                <a:lnTo>
                  <a:pt x="65" y="114"/>
                </a:lnTo>
                <a:lnTo>
                  <a:pt x="66" y="114"/>
                </a:lnTo>
                <a:lnTo>
                  <a:pt x="66" y="112"/>
                </a:lnTo>
                <a:lnTo>
                  <a:pt x="65" y="108"/>
                </a:lnTo>
                <a:lnTo>
                  <a:pt x="65" y="108"/>
                </a:lnTo>
                <a:lnTo>
                  <a:pt x="63" y="104"/>
                </a:lnTo>
                <a:lnTo>
                  <a:pt x="63" y="103"/>
                </a:lnTo>
                <a:lnTo>
                  <a:pt x="63" y="97"/>
                </a:lnTo>
                <a:lnTo>
                  <a:pt x="63" y="93"/>
                </a:lnTo>
                <a:lnTo>
                  <a:pt x="63" y="93"/>
                </a:lnTo>
                <a:lnTo>
                  <a:pt x="61" y="93"/>
                </a:lnTo>
                <a:lnTo>
                  <a:pt x="61" y="93"/>
                </a:lnTo>
                <a:lnTo>
                  <a:pt x="55" y="93"/>
                </a:lnTo>
                <a:lnTo>
                  <a:pt x="53" y="91"/>
                </a:lnTo>
                <a:lnTo>
                  <a:pt x="51" y="89"/>
                </a:lnTo>
                <a:lnTo>
                  <a:pt x="46" y="84"/>
                </a:lnTo>
                <a:lnTo>
                  <a:pt x="44" y="76"/>
                </a:lnTo>
                <a:lnTo>
                  <a:pt x="38" y="68"/>
                </a:lnTo>
                <a:lnTo>
                  <a:pt x="36" y="59"/>
                </a:lnTo>
                <a:lnTo>
                  <a:pt x="32" y="55"/>
                </a:lnTo>
                <a:lnTo>
                  <a:pt x="38" y="50"/>
                </a:lnTo>
                <a:lnTo>
                  <a:pt x="44" y="50"/>
                </a:lnTo>
                <a:lnTo>
                  <a:pt x="55" y="50"/>
                </a:lnTo>
                <a:lnTo>
                  <a:pt x="55" y="50"/>
                </a:lnTo>
                <a:lnTo>
                  <a:pt x="55" y="42"/>
                </a:lnTo>
                <a:lnTo>
                  <a:pt x="55" y="42"/>
                </a:lnTo>
                <a:lnTo>
                  <a:pt x="44" y="38"/>
                </a:lnTo>
                <a:lnTo>
                  <a:pt x="40" y="38"/>
                </a:lnTo>
                <a:lnTo>
                  <a:pt x="36" y="36"/>
                </a:lnTo>
                <a:lnTo>
                  <a:pt x="36" y="36"/>
                </a:lnTo>
                <a:lnTo>
                  <a:pt x="36" y="40"/>
                </a:lnTo>
                <a:lnTo>
                  <a:pt x="32" y="46"/>
                </a:lnTo>
                <a:lnTo>
                  <a:pt x="29" y="50"/>
                </a:lnTo>
                <a:lnTo>
                  <a:pt x="29" y="50"/>
                </a:lnTo>
                <a:lnTo>
                  <a:pt x="29" y="50"/>
                </a:lnTo>
                <a:lnTo>
                  <a:pt x="29" y="50"/>
                </a:lnTo>
                <a:lnTo>
                  <a:pt x="25" y="50"/>
                </a:lnTo>
                <a:lnTo>
                  <a:pt x="23" y="46"/>
                </a:lnTo>
                <a:lnTo>
                  <a:pt x="21" y="42"/>
                </a:lnTo>
                <a:lnTo>
                  <a:pt x="19" y="40"/>
                </a:lnTo>
                <a:lnTo>
                  <a:pt x="19" y="40"/>
                </a:lnTo>
                <a:lnTo>
                  <a:pt x="15" y="38"/>
                </a:lnTo>
                <a:lnTo>
                  <a:pt x="13" y="38"/>
                </a:lnTo>
                <a:lnTo>
                  <a:pt x="13" y="38"/>
                </a:lnTo>
                <a:lnTo>
                  <a:pt x="19" y="31"/>
                </a:lnTo>
                <a:lnTo>
                  <a:pt x="19" y="31"/>
                </a:lnTo>
                <a:lnTo>
                  <a:pt x="19" y="27"/>
                </a:lnTo>
                <a:lnTo>
                  <a:pt x="21" y="25"/>
                </a:lnTo>
                <a:lnTo>
                  <a:pt x="21" y="25"/>
                </a:lnTo>
                <a:lnTo>
                  <a:pt x="23" y="25"/>
                </a:lnTo>
                <a:lnTo>
                  <a:pt x="23" y="25"/>
                </a:lnTo>
                <a:lnTo>
                  <a:pt x="36" y="25"/>
                </a:lnTo>
                <a:lnTo>
                  <a:pt x="36" y="25"/>
                </a:lnTo>
                <a:lnTo>
                  <a:pt x="40" y="23"/>
                </a:lnTo>
                <a:lnTo>
                  <a:pt x="46" y="23"/>
                </a:lnTo>
                <a:lnTo>
                  <a:pt x="51" y="19"/>
                </a:lnTo>
                <a:lnTo>
                  <a:pt x="51" y="19"/>
                </a:lnTo>
                <a:lnTo>
                  <a:pt x="51" y="21"/>
                </a:lnTo>
                <a:lnTo>
                  <a:pt x="51" y="21"/>
                </a:lnTo>
                <a:lnTo>
                  <a:pt x="55" y="23"/>
                </a:lnTo>
                <a:lnTo>
                  <a:pt x="59" y="23"/>
                </a:lnTo>
                <a:lnTo>
                  <a:pt x="59" y="23"/>
                </a:lnTo>
                <a:lnTo>
                  <a:pt x="63" y="23"/>
                </a:lnTo>
                <a:lnTo>
                  <a:pt x="65" y="23"/>
                </a:lnTo>
                <a:lnTo>
                  <a:pt x="66" y="25"/>
                </a:lnTo>
                <a:lnTo>
                  <a:pt x="66" y="27"/>
                </a:lnTo>
                <a:lnTo>
                  <a:pt x="66" y="27"/>
                </a:lnTo>
                <a:lnTo>
                  <a:pt x="66" y="27"/>
                </a:lnTo>
                <a:lnTo>
                  <a:pt x="70" y="25"/>
                </a:lnTo>
                <a:lnTo>
                  <a:pt x="72" y="23"/>
                </a:lnTo>
                <a:lnTo>
                  <a:pt x="76" y="23"/>
                </a:lnTo>
                <a:lnTo>
                  <a:pt x="76" y="23"/>
                </a:lnTo>
                <a:lnTo>
                  <a:pt x="80" y="19"/>
                </a:lnTo>
                <a:lnTo>
                  <a:pt x="80" y="19"/>
                </a:lnTo>
                <a:lnTo>
                  <a:pt x="83" y="16"/>
                </a:lnTo>
                <a:lnTo>
                  <a:pt x="85" y="8"/>
                </a:lnTo>
                <a:lnTo>
                  <a:pt x="89" y="0"/>
                </a:lnTo>
                <a:lnTo>
                  <a:pt x="89" y="0"/>
                </a:lnTo>
                <a:lnTo>
                  <a:pt x="82" y="4"/>
                </a:lnTo>
                <a:lnTo>
                  <a:pt x="76" y="6"/>
                </a:lnTo>
                <a:lnTo>
                  <a:pt x="72" y="6"/>
                </a:lnTo>
                <a:lnTo>
                  <a:pt x="72" y="6"/>
                </a:lnTo>
                <a:lnTo>
                  <a:pt x="70" y="8"/>
                </a:lnTo>
                <a:lnTo>
                  <a:pt x="70" y="8"/>
                </a:lnTo>
                <a:lnTo>
                  <a:pt x="70" y="10"/>
                </a:lnTo>
                <a:lnTo>
                  <a:pt x="72" y="12"/>
                </a:lnTo>
                <a:lnTo>
                  <a:pt x="72" y="12"/>
                </a:lnTo>
                <a:lnTo>
                  <a:pt x="72" y="14"/>
                </a:lnTo>
                <a:lnTo>
                  <a:pt x="70" y="14"/>
                </a:lnTo>
                <a:lnTo>
                  <a:pt x="66" y="16"/>
                </a:lnTo>
                <a:lnTo>
                  <a:pt x="61" y="14"/>
                </a:lnTo>
                <a:lnTo>
                  <a:pt x="61" y="14"/>
                </a:lnTo>
                <a:lnTo>
                  <a:pt x="49" y="12"/>
                </a:lnTo>
                <a:lnTo>
                  <a:pt x="44" y="12"/>
                </a:lnTo>
                <a:lnTo>
                  <a:pt x="40" y="10"/>
                </a:lnTo>
                <a:lnTo>
                  <a:pt x="40" y="10"/>
                </a:lnTo>
                <a:lnTo>
                  <a:pt x="30" y="10"/>
                </a:lnTo>
                <a:lnTo>
                  <a:pt x="27" y="4"/>
                </a:lnTo>
                <a:lnTo>
                  <a:pt x="27" y="4"/>
                </a:lnTo>
                <a:lnTo>
                  <a:pt x="21" y="10"/>
                </a:lnTo>
                <a:lnTo>
                  <a:pt x="21" y="10"/>
                </a:lnTo>
                <a:lnTo>
                  <a:pt x="13" y="21"/>
                </a:lnTo>
                <a:lnTo>
                  <a:pt x="13" y="21"/>
                </a:lnTo>
                <a:lnTo>
                  <a:pt x="12" y="19"/>
                </a:lnTo>
                <a:lnTo>
                  <a:pt x="10" y="19"/>
                </a:lnTo>
                <a:lnTo>
                  <a:pt x="10" y="21"/>
                </a:lnTo>
                <a:lnTo>
                  <a:pt x="10" y="25"/>
                </a:lnTo>
                <a:lnTo>
                  <a:pt x="10" y="25"/>
                </a:lnTo>
                <a:lnTo>
                  <a:pt x="10" y="33"/>
                </a:lnTo>
                <a:lnTo>
                  <a:pt x="10" y="33"/>
                </a:lnTo>
                <a:lnTo>
                  <a:pt x="8" y="36"/>
                </a:lnTo>
                <a:lnTo>
                  <a:pt x="6" y="40"/>
                </a:lnTo>
                <a:lnTo>
                  <a:pt x="2" y="44"/>
                </a:lnTo>
                <a:lnTo>
                  <a:pt x="2" y="48"/>
                </a:lnTo>
                <a:lnTo>
                  <a:pt x="2" y="48"/>
                </a:lnTo>
                <a:lnTo>
                  <a:pt x="0" y="55"/>
                </a:lnTo>
                <a:lnTo>
                  <a:pt x="0" y="63"/>
                </a:lnTo>
                <a:lnTo>
                  <a:pt x="0" y="68"/>
                </a:lnTo>
                <a:lnTo>
                  <a:pt x="0" y="68"/>
                </a:lnTo>
                <a:lnTo>
                  <a:pt x="0" y="67"/>
                </a:lnTo>
                <a:lnTo>
                  <a:pt x="0" y="67"/>
                </a:lnTo>
                <a:lnTo>
                  <a:pt x="0" y="55"/>
                </a:lnTo>
                <a:lnTo>
                  <a:pt x="0" y="67"/>
                </a:lnTo>
                <a:lnTo>
                  <a:pt x="2" y="76"/>
                </a:lnTo>
                <a:lnTo>
                  <a:pt x="2" y="86"/>
                </a:lnTo>
                <a:lnTo>
                  <a:pt x="4" y="93"/>
                </a:lnTo>
                <a:lnTo>
                  <a:pt x="6" y="97"/>
                </a:lnTo>
                <a:lnTo>
                  <a:pt x="8" y="99"/>
                </a:lnTo>
                <a:lnTo>
                  <a:pt x="8" y="99"/>
                </a:lnTo>
                <a:lnTo>
                  <a:pt x="6" y="101"/>
                </a:lnTo>
                <a:lnTo>
                  <a:pt x="6" y="101"/>
                </a:lnTo>
                <a:lnTo>
                  <a:pt x="6" y="106"/>
                </a:lnTo>
                <a:lnTo>
                  <a:pt x="4" y="114"/>
                </a:lnTo>
                <a:lnTo>
                  <a:pt x="6" y="120"/>
                </a:lnTo>
                <a:lnTo>
                  <a:pt x="6" y="120"/>
                </a:lnTo>
                <a:lnTo>
                  <a:pt x="6" y="120"/>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70" name="Freeform 368"/>
          <p:cNvSpPr>
            <a:spLocks/>
          </p:cNvSpPr>
          <p:nvPr userDrawn="1"/>
        </p:nvSpPr>
        <p:spPr bwMode="auto">
          <a:xfrm>
            <a:off x="4009071" y="4287065"/>
            <a:ext cx="319624" cy="327435"/>
          </a:xfrm>
          <a:custGeom>
            <a:avLst/>
            <a:gdLst>
              <a:gd name="T0" fmla="*/ 11 w 157"/>
              <a:gd name="T1" fmla="*/ 25 h 189"/>
              <a:gd name="T2" fmla="*/ 15 w 157"/>
              <a:gd name="T3" fmla="*/ 30 h 189"/>
              <a:gd name="T4" fmla="*/ 34 w 157"/>
              <a:gd name="T5" fmla="*/ 47 h 189"/>
              <a:gd name="T6" fmla="*/ 39 w 157"/>
              <a:gd name="T7" fmla="*/ 53 h 189"/>
              <a:gd name="T8" fmla="*/ 47 w 157"/>
              <a:gd name="T9" fmla="*/ 61 h 189"/>
              <a:gd name="T10" fmla="*/ 49 w 157"/>
              <a:gd name="T11" fmla="*/ 63 h 189"/>
              <a:gd name="T12" fmla="*/ 53 w 157"/>
              <a:gd name="T13" fmla="*/ 72 h 189"/>
              <a:gd name="T14" fmla="*/ 55 w 157"/>
              <a:gd name="T15" fmla="*/ 83 h 189"/>
              <a:gd name="T16" fmla="*/ 55 w 157"/>
              <a:gd name="T17" fmla="*/ 91 h 189"/>
              <a:gd name="T18" fmla="*/ 56 w 157"/>
              <a:gd name="T19" fmla="*/ 95 h 189"/>
              <a:gd name="T20" fmla="*/ 60 w 157"/>
              <a:gd name="T21" fmla="*/ 97 h 189"/>
              <a:gd name="T22" fmla="*/ 70 w 157"/>
              <a:gd name="T23" fmla="*/ 102 h 189"/>
              <a:gd name="T24" fmla="*/ 75 w 157"/>
              <a:gd name="T25" fmla="*/ 108 h 189"/>
              <a:gd name="T26" fmla="*/ 75 w 157"/>
              <a:gd name="T27" fmla="*/ 115 h 189"/>
              <a:gd name="T28" fmla="*/ 94 w 157"/>
              <a:gd name="T29" fmla="*/ 142 h 189"/>
              <a:gd name="T30" fmla="*/ 96 w 157"/>
              <a:gd name="T31" fmla="*/ 142 h 189"/>
              <a:gd name="T32" fmla="*/ 98 w 157"/>
              <a:gd name="T33" fmla="*/ 148 h 189"/>
              <a:gd name="T34" fmla="*/ 102 w 157"/>
              <a:gd name="T35" fmla="*/ 157 h 189"/>
              <a:gd name="T36" fmla="*/ 117 w 157"/>
              <a:gd name="T37" fmla="*/ 176 h 189"/>
              <a:gd name="T38" fmla="*/ 117 w 157"/>
              <a:gd name="T39" fmla="*/ 178 h 189"/>
              <a:gd name="T40" fmla="*/ 126 w 157"/>
              <a:gd name="T41" fmla="*/ 185 h 189"/>
              <a:gd name="T42" fmla="*/ 143 w 157"/>
              <a:gd name="T43" fmla="*/ 189 h 189"/>
              <a:gd name="T44" fmla="*/ 149 w 157"/>
              <a:gd name="T45" fmla="*/ 174 h 189"/>
              <a:gd name="T46" fmla="*/ 151 w 157"/>
              <a:gd name="T47" fmla="*/ 165 h 189"/>
              <a:gd name="T48" fmla="*/ 151 w 157"/>
              <a:gd name="T49" fmla="*/ 155 h 189"/>
              <a:gd name="T50" fmla="*/ 155 w 157"/>
              <a:gd name="T51" fmla="*/ 150 h 189"/>
              <a:gd name="T52" fmla="*/ 153 w 157"/>
              <a:gd name="T53" fmla="*/ 146 h 189"/>
              <a:gd name="T54" fmla="*/ 155 w 157"/>
              <a:gd name="T55" fmla="*/ 140 h 189"/>
              <a:gd name="T56" fmla="*/ 147 w 157"/>
              <a:gd name="T57" fmla="*/ 136 h 189"/>
              <a:gd name="T58" fmla="*/ 142 w 157"/>
              <a:gd name="T59" fmla="*/ 132 h 189"/>
              <a:gd name="T60" fmla="*/ 128 w 157"/>
              <a:gd name="T61" fmla="*/ 119 h 189"/>
              <a:gd name="T62" fmla="*/ 128 w 157"/>
              <a:gd name="T63" fmla="*/ 115 h 189"/>
              <a:gd name="T64" fmla="*/ 123 w 157"/>
              <a:gd name="T65" fmla="*/ 108 h 189"/>
              <a:gd name="T66" fmla="*/ 113 w 157"/>
              <a:gd name="T67" fmla="*/ 85 h 189"/>
              <a:gd name="T68" fmla="*/ 111 w 157"/>
              <a:gd name="T69" fmla="*/ 87 h 189"/>
              <a:gd name="T70" fmla="*/ 102 w 157"/>
              <a:gd name="T71" fmla="*/ 78 h 189"/>
              <a:gd name="T72" fmla="*/ 98 w 157"/>
              <a:gd name="T73" fmla="*/ 72 h 189"/>
              <a:gd name="T74" fmla="*/ 90 w 157"/>
              <a:gd name="T75" fmla="*/ 64 h 189"/>
              <a:gd name="T76" fmla="*/ 85 w 157"/>
              <a:gd name="T77" fmla="*/ 63 h 189"/>
              <a:gd name="T78" fmla="*/ 72 w 157"/>
              <a:gd name="T79" fmla="*/ 53 h 189"/>
              <a:gd name="T80" fmla="*/ 68 w 157"/>
              <a:gd name="T81" fmla="*/ 49 h 189"/>
              <a:gd name="T82" fmla="*/ 58 w 157"/>
              <a:gd name="T83" fmla="*/ 38 h 189"/>
              <a:gd name="T84" fmla="*/ 34 w 157"/>
              <a:gd name="T85" fmla="*/ 11 h 189"/>
              <a:gd name="T86" fmla="*/ 30 w 157"/>
              <a:gd name="T87" fmla="*/ 8 h 189"/>
              <a:gd name="T88" fmla="*/ 19 w 157"/>
              <a:gd name="T89" fmla="*/ 8 h 189"/>
              <a:gd name="T90" fmla="*/ 7 w 157"/>
              <a:gd name="T91" fmla="*/ 6 h 189"/>
              <a:gd name="T92" fmla="*/ 0 w 157"/>
              <a:gd name="T93" fmla="*/ 4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57" h="189">
                <a:moveTo>
                  <a:pt x="0" y="4"/>
                </a:moveTo>
                <a:lnTo>
                  <a:pt x="5" y="15"/>
                </a:lnTo>
                <a:lnTo>
                  <a:pt x="11" y="25"/>
                </a:lnTo>
                <a:lnTo>
                  <a:pt x="11" y="25"/>
                </a:lnTo>
                <a:lnTo>
                  <a:pt x="15" y="30"/>
                </a:lnTo>
                <a:lnTo>
                  <a:pt x="15" y="30"/>
                </a:lnTo>
                <a:lnTo>
                  <a:pt x="22" y="38"/>
                </a:lnTo>
                <a:lnTo>
                  <a:pt x="26" y="42"/>
                </a:lnTo>
                <a:lnTo>
                  <a:pt x="34" y="47"/>
                </a:lnTo>
                <a:lnTo>
                  <a:pt x="34" y="47"/>
                </a:lnTo>
                <a:lnTo>
                  <a:pt x="39" y="53"/>
                </a:lnTo>
                <a:lnTo>
                  <a:pt x="39" y="53"/>
                </a:lnTo>
                <a:lnTo>
                  <a:pt x="41" y="55"/>
                </a:lnTo>
                <a:lnTo>
                  <a:pt x="45" y="57"/>
                </a:lnTo>
                <a:lnTo>
                  <a:pt x="47" y="61"/>
                </a:lnTo>
                <a:lnTo>
                  <a:pt x="49" y="63"/>
                </a:lnTo>
                <a:lnTo>
                  <a:pt x="49" y="63"/>
                </a:lnTo>
                <a:lnTo>
                  <a:pt x="49" y="63"/>
                </a:lnTo>
                <a:lnTo>
                  <a:pt x="49" y="68"/>
                </a:lnTo>
                <a:lnTo>
                  <a:pt x="51" y="70"/>
                </a:lnTo>
                <a:lnTo>
                  <a:pt x="53" y="72"/>
                </a:lnTo>
                <a:lnTo>
                  <a:pt x="55" y="76"/>
                </a:lnTo>
                <a:lnTo>
                  <a:pt x="55" y="76"/>
                </a:lnTo>
                <a:lnTo>
                  <a:pt x="55" y="83"/>
                </a:lnTo>
                <a:lnTo>
                  <a:pt x="56" y="87"/>
                </a:lnTo>
                <a:lnTo>
                  <a:pt x="56" y="87"/>
                </a:lnTo>
                <a:lnTo>
                  <a:pt x="55" y="91"/>
                </a:lnTo>
                <a:lnTo>
                  <a:pt x="55" y="93"/>
                </a:lnTo>
                <a:lnTo>
                  <a:pt x="56" y="95"/>
                </a:lnTo>
                <a:lnTo>
                  <a:pt x="56" y="95"/>
                </a:lnTo>
                <a:lnTo>
                  <a:pt x="56" y="95"/>
                </a:lnTo>
                <a:lnTo>
                  <a:pt x="58" y="95"/>
                </a:lnTo>
                <a:lnTo>
                  <a:pt x="60" y="97"/>
                </a:lnTo>
                <a:lnTo>
                  <a:pt x="64" y="98"/>
                </a:lnTo>
                <a:lnTo>
                  <a:pt x="64" y="98"/>
                </a:lnTo>
                <a:lnTo>
                  <a:pt x="70" y="102"/>
                </a:lnTo>
                <a:lnTo>
                  <a:pt x="72" y="104"/>
                </a:lnTo>
                <a:lnTo>
                  <a:pt x="73" y="106"/>
                </a:lnTo>
                <a:lnTo>
                  <a:pt x="75" y="108"/>
                </a:lnTo>
                <a:lnTo>
                  <a:pt x="75" y="108"/>
                </a:lnTo>
                <a:lnTo>
                  <a:pt x="75" y="112"/>
                </a:lnTo>
                <a:lnTo>
                  <a:pt x="75" y="115"/>
                </a:lnTo>
                <a:lnTo>
                  <a:pt x="77" y="121"/>
                </a:lnTo>
                <a:lnTo>
                  <a:pt x="83" y="134"/>
                </a:lnTo>
                <a:lnTo>
                  <a:pt x="94" y="142"/>
                </a:lnTo>
                <a:lnTo>
                  <a:pt x="94" y="142"/>
                </a:lnTo>
                <a:lnTo>
                  <a:pt x="96" y="142"/>
                </a:lnTo>
                <a:lnTo>
                  <a:pt x="96" y="142"/>
                </a:lnTo>
                <a:lnTo>
                  <a:pt x="98" y="144"/>
                </a:lnTo>
                <a:lnTo>
                  <a:pt x="98" y="148"/>
                </a:lnTo>
                <a:lnTo>
                  <a:pt x="98" y="148"/>
                </a:lnTo>
                <a:lnTo>
                  <a:pt x="100" y="153"/>
                </a:lnTo>
                <a:lnTo>
                  <a:pt x="100" y="155"/>
                </a:lnTo>
                <a:lnTo>
                  <a:pt x="102" y="157"/>
                </a:lnTo>
                <a:lnTo>
                  <a:pt x="102" y="157"/>
                </a:lnTo>
                <a:lnTo>
                  <a:pt x="107" y="163"/>
                </a:lnTo>
                <a:lnTo>
                  <a:pt x="117" y="176"/>
                </a:lnTo>
                <a:lnTo>
                  <a:pt x="117" y="176"/>
                </a:lnTo>
                <a:lnTo>
                  <a:pt x="117" y="176"/>
                </a:lnTo>
                <a:lnTo>
                  <a:pt x="117" y="178"/>
                </a:lnTo>
                <a:lnTo>
                  <a:pt x="121" y="182"/>
                </a:lnTo>
                <a:lnTo>
                  <a:pt x="126" y="185"/>
                </a:lnTo>
                <a:lnTo>
                  <a:pt x="126" y="185"/>
                </a:lnTo>
                <a:lnTo>
                  <a:pt x="134" y="187"/>
                </a:lnTo>
                <a:lnTo>
                  <a:pt x="140" y="189"/>
                </a:lnTo>
                <a:lnTo>
                  <a:pt x="143" y="189"/>
                </a:lnTo>
                <a:lnTo>
                  <a:pt x="149" y="182"/>
                </a:lnTo>
                <a:lnTo>
                  <a:pt x="149" y="182"/>
                </a:lnTo>
                <a:lnTo>
                  <a:pt x="149" y="174"/>
                </a:lnTo>
                <a:lnTo>
                  <a:pt x="149" y="174"/>
                </a:lnTo>
                <a:lnTo>
                  <a:pt x="151" y="168"/>
                </a:lnTo>
                <a:lnTo>
                  <a:pt x="151" y="165"/>
                </a:lnTo>
                <a:lnTo>
                  <a:pt x="151" y="159"/>
                </a:lnTo>
                <a:lnTo>
                  <a:pt x="151" y="159"/>
                </a:lnTo>
                <a:lnTo>
                  <a:pt x="151" y="155"/>
                </a:lnTo>
                <a:lnTo>
                  <a:pt x="153" y="151"/>
                </a:lnTo>
                <a:lnTo>
                  <a:pt x="157" y="150"/>
                </a:lnTo>
                <a:lnTo>
                  <a:pt x="155" y="150"/>
                </a:lnTo>
                <a:lnTo>
                  <a:pt x="155" y="148"/>
                </a:lnTo>
                <a:lnTo>
                  <a:pt x="155" y="148"/>
                </a:lnTo>
                <a:lnTo>
                  <a:pt x="153" y="146"/>
                </a:lnTo>
                <a:lnTo>
                  <a:pt x="155" y="144"/>
                </a:lnTo>
                <a:lnTo>
                  <a:pt x="157" y="142"/>
                </a:lnTo>
                <a:lnTo>
                  <a:pt x="155" y="140"/>
                </a:lnTo>
                <a:lnTo>
                  <a:pt x="155" y="140"/>
                </a:lnTo>
                <a:lnTo>
                  <a:pt x="151" y="138"/>
                </a:lnTo>
                <a:lnTo>
                  <a:pt x="147" y="136"/>
                </a:lnTo>
                <a:lnTo>
                  <a:pt x="143" y="134"/>
                </a:lnTo>
                <a:lnTo>
                  <a:pt x="142" y="132"/>
                </a:lnTo>
                <a:lnTo>
                  <a:pt x="142" y="132"/>
                </a:lnTo>
                <a:lnTo>
                  <a:pt x="136" y="127"/>
                </a:lnTo>
                <a:lnTo>
                  <a:pt x="136" y="127"/>
                </a:lnTo>
                <a:lnTo>
                  <a:pt x="128" y="119"/>
                </a:lnTo>
                <a:lnTo>
                  <a:pt x="128" y="117"/>
                </a:lnTo>
                <a:lnTo>
                  <a:pt x="128" y="115"/>
                </a:lnTo>
                <a:lnTo>
                  <a:pt x="128" y="115"/>
                </a:lnTo>
                <a:lnTo>
                  <a:pt x="126" y="112"/>
                </a:lnTo>
                <a:lnTo>
                  <a:pt x="123" y="108"/>
                </a:lnTo>
                <a:lnTo>
                  <a:pt x="123" y="108"/>
                </a:lnTo>
                <a:lnTo>
                  <a:pt x="117" y="100"/>
                </a:lnTo>
                <a:lnTo>
                  <a:pt x="119" y="93"/>
                </a:lnTo>
                <a:lnTo>
                  <a:pt x="113" y="85"/>
                </a:lnTo>
                <a:lnTo>
                  <a:pt x="113" y="85"/>
                </a:lnTo>
                <a:lnTo>
                  <a:pt x="113" y="87"/>
                </a:lnTo>
                <a:lnTo>
                  <a:pt x="111" y="87"/>
                </a:lnTo>
                <a:lnTo>
                  <a:pt x="109" y="83"/>
                </a:lnTo>
                <a:lnTo>
                  <a:pt x="109" y="83"/>
                </a:lnTo>
                <a:lnTo>
                  <a:pt x="102" y="78"/>
                </a:lnTo>
                <a:lnTo>
                  <a:pt x="102" y="78"/>
                </a:lnTo>
                <a:lnTo>
                  <a:pt x="98" y="72"/>
                </a:lnTo>
                <a:lnTo>
                  <a:pt x="98" y="72"/>
                </a:lnTo>
                <a:lnTo>
                  <a:pt x="96" y="68"/>
                </a:lnTo>
                <a:lnTo>
                  <a:pt x="94" y="66"/>
                </a:lnTo>
                <a:lnTo>
                  <a:pt x="90" y="64"/>
                </a:lnTo>
                <a:lnTo>
                  <a:pt x="90" y="64"/>
                </a:lnTo>
                <a:lnTo>
                  <a:pt x="89" y="63"/>
                </a:lnTo>
                <a:lnTo>
                  <a:pt x="85" y="63"/>
                </a:lnTo>
                <a:lnTo>
                  <a:pt x="79" y="59"/>
                </a:lnTo>
                <a:lnTo>
                  <a:pt x="72" y="53"/>
                </a:lnTo>
                <a:lnTo>
                  <a:pt x="72" y="53"/>
                </a:lnTo>
                <a:lnTo>
                  <a:pt x="73" y="53"/>
                </a:lnTo>
                <a:lnTo>
                  <a:pt x="72" y="53"/>
                </a:lnTo>
                <a:lnTo>
                  <a:pt x="68" y="49"/>
                </a:lnTo>
                <a:lnTo>
                  <a:pt x="68" y="49"/>
                </a:lnTo>
                <a:lnTo>
                  <a:pt x="58" y="38"/>
                </a:lnTo>
                <a:lnTo>
                  <a:pt x="58" y="38"/>
                </a:lnTo>
                <a:lnTo>
                  <a:pt x="49" y="27"/>
                </a:lnTo>
                <a:lnTo>
                  <a:pt x="45" y="21"/>
                </a:lnTo>
                <a:lnTo>
                  <a:pt x="34" y="11"/>
                </a:lnTo>
                <a:lnTo>
                  <a:pt x="32" y="10"/>
                </a:lnTo>
                <a:lnTo>
                  <a:pt x="32" y="10"/>
                </a:lnTo>
                <a:lnTo>
                  <a:pt x="30" y="8"/>
                </a:lnTo>
                <a:lnTo>
                  <a:pt x="24" y="8"/>
                </a:lnTo>
                <a:lnTo>
                  <a:pt x="24" y="8"/>
                </a:lnTo>
                <a:lnTo>
                  <a:pt x="19" y="8"/>
                </a:lnTo>
                <a:lnTo>
                  <a:pt x="15" y="10"/>
                </a:lnTo>
                <a:lnTo>
                  <a:pt x="11" y="10"/>
                </a:lnTo>
                <a:lnTo>
                  <a:pt x="7" y="6"/>
                </a:lnTo>
                <a:lnTo>
                  <a:pt x="7" y="0"/>
                </a:lnTo>
                <a:lnTo>
                  <a:pt x="0" y="4"/>
                </a:lnTo>
                <a:lnTo>
                  <a:pt x="0" y="4"/>
                </a:lnTo>
                <a:lnTo>
                  <a:pt x="0" y="4"/>
                </a:lnTo>
                <a:close/>
              </a:path>
            </a:pathLst>
          </a:custGeom>
          <a:solidFill>
            <a:schemeClr val="bg1">
              <a:lumMod val="85000"/>
            </a:schemeClr>
          </a:solidFill>
          <a:ln w="635" cap="rnd">
            <a:solidFill>
              <a:schemeClr val="bg1">
                <a:alpha val="17000"/>
              </a:schemeClr>
            </a:solidFill>
            <a:round/>
            <a:headEnd/>
            <a:tailEnd/>
          </a:ln>
        </p:spPr>
        <p:txBody>
          <a:bodyPr/>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71" name="Freeform 369"/>
          <p:cNvSpPr>
            <a:spLocks/>
          </p:cNvSpPr>
          <p:nvPr userDrawn="1"/>
        </p:nvSpPr>
        <p:spPr bwMode="auto">
          <a:xfrm>
            <a:off x="4009071" y="4287065"/>
            <a:ext cx="319624" cy="327435"/>
          </a:xfrm>
          <a:custGeom>
            <a:avLst/>
            <a:gdLst>
              <a:gd name="T0" fmla="*/ 11 w 157"/>
              <a:gd name="T1" fmla="*/ 25 h 189"/>
              <a:gd name="T2" fmla="*/ 15 w 157"/>
              <a:gd name="T3" fmla="*/ 30 h 189"/>
              <a:gd name="T4" fmla="*/ 34 w 157"/>
              <a:gd name="T5" fmla="*/ 47 h 189"/>
              <a:gd name="T6" fmla="*/ 39 w 157"/>
              <a:gd name="T7" fmla="*/ 53 h 189"/>
              <a:gd name="T8" fmla="*/ 47 w 157"/>
              <a:gd name="T9" fmla="*/ 61 h 189"/>
              <a:gd name="T10" fmla="*/ 49 w 157"/>
              <a:gd name="T11" fmla="*/ 63 h 189"/>
              <a:gd name="T12" fmla="*/ 53 w 157"/>
              <a:gd name="T13" fmla="*/ 72 h 189"/>
              <a:gd name="T14" fmla="*/ 55 w 157"/>
              <a:gd name="T15" fmla="*/ 83 h 189"/>
              <a:gd name="T16" fmla="*/ 55 w 157"/>
              <a:gd name="T17" fmla="*/ 91 h 189"/>
              <a:gd name="T18" fmla="*/ 56 w 157"/>
              <a:gd name="T19" fmla="*/ 95 h 189"/>
              <a:gd name="T20" fmla="*/ 60 w 157"/>
              <a:gd name="T21" fmla="*/ 97 h 189"/>
              <a:gd name="T22" fmla="*/ 70 w 157"/>
              <a:gd name="T23" fmla="*/ 102 h 189"/>
              <a:gd name="T24" fmla="*/ 75 w 157"/>
              <a:gd name="T25" fmla="*/ 108 h 189"/>
              <a:gd name="T26" fmla="*/ 75 w 157"/>
              <a:gd name="T27" fmla="*/ 115 h 189"/>
              <a:gd name="T28" fmla="*/ 94 w 157"/>
              <a:gd name="T29" fmla="*/ 142 h 189"/>
              <a:gd name="T30" fmla="*/ 96 w 157"/>
              <a:gd name="T31" fmla="*/ 142 h 189"/>
              <a:gd name="T32" fmla="*/ 98 w 157"/>
              <a:gd name="T33" fmla="*/ 148 h 189"/>
              <a:gd name="T34" fmla="*/ 102 w 157"/>
              <a:gd name="T35" fmla="*/ 157 h 189"/>
              <a:gd name="T36" fmla="*/ 117 w 157"/>
              <a:gd name="T37" fmla="*/ 176 h 189"/>
              <a:gd name="T38" fmla="*/ 117 w 157"/>
              <a:gd name="T39" fmla="*/ 178 h 189"/>
              <a:gd name="T40" fmla="*/ 126 w 157"/>
              <a:gd name="T41" fmla="*/ 185 h 189"/>
              <a:gd name="T42" fmla="*/ 143 w 157"/>
              <a:gd name="T43" fmla="*/ 189 h 189"/>
              <a:gd name="T44" fmla="*/ 149 w 157"/>
              <a:gd name="T45" fmla="*/ 174 h 189"/>
              <a:gd name="T46" fmla="*/ 151 w 157"/>
              <a:gd name="T47" fmla="*/ 165 h 189"/>
              <a:gd name="T48" fmla="*/ 151 w 157"/>
              <a:gd name="T49" fmla="*/ 155 h 189"/>
              <a:gd name="T50" fmla="*/ 155 w 157"/>
              <a:gd name="T51" fmla="*/ 150 h 189"/>
              <a:gd name="T52" fmla="*/ 153 w 157"/>
              <a:gd name="T53" fmla="*/ 146 h 189"/>
              <a:gd name="T54" fmla="*/ 155 w 157"/>
              <a:gd name="T55" fmla="*/ 140 h 189"/>
              <a:gd name="T56" fmla="*/ 147 w 157"/>
              <a:gd name="T57" fmla="*/ 136 h 189"/>
              <a:gd name="T58" fmla="*/ 142 w 157"/>
              <a:gd name="T59" fmla="*/ 132 h 189"/>
              <a:gd name="T60" fmla="*/ 128 w 157"/>
              <a:gd name="T61" fmla="*/ 119 h 189"/>
              <a:gd name="T62" fmla="*/ 128 w 157"/>
              <a:gd name="T63" fmla="*/ 115 h 189"/>
              <a:gd name="T64" fmla="*/ 123 w 157"/>
              <a:gd name="T65" fmla="*/ 108 h 189"/>
              <a:gd name="T66" fmla="*/ 113 w 157"/>
              <a:gd name="T67" fmla="*/ 85 h 189"/>
              <a:gd name="T68" fmla="*/ 111 w 157"/>
              <a:gd name="T69" fmla="*/ 87 h 189"/>
              <a:gd name="T70" fmla="*/ 102 w 157"/>
              <a:gd name="T71" fmla="*/ 78 h 189"/>
              <a:gd name="T72" fmla="*/ 98 w 157"/>
              <a:gd name="T73" fmla="*/ 72 h 189"/>
              <a:gd name="T74" fmla="*/ 90 w 157"/>
              <a:gd name="T75" fmla="*/ 64 h 189"/>
              <a:gd name="T76" fmla="*/ 85 w 157"/>
              <a:gd name="T77" fmla="*/ 63 h 189"/>
              <a:gd name="T78" fmla="*/ 72 w 157"/>
              <a:gd name="T79" fmla="*/ 53 h 189"/>
              <a:gd name="T80" fmla="*/ 68 w 157"/>
              <a:gd name="T81" fmla="*/ 49 h 189"/>
              <a:gd name="T82" fmla="*/ 58 w 157"/>
              <a:gd name="T83" fmla="*/ 38 h 189"/>
              <a:gd name="T84" fmla="*/ 34 w 157"/>
              <a:gd name="T85" fmla="*/ 11 h 189"/>
              <a:gd name="T86" fmla="*/ 30 w 157"/>
              <a:gd name="T87" fmla="*/ 8 h 189"/>
              <a:gd name="T88" fmla="*/ 19 w 157"/>
              <a:gd name="T89" fmla="*/ 8 h 189"/>
              <a:gd name="T90" fmla="*/ 7 w 157"/>
              <a:gd name="T91" fmla="*/ 6 h 189"/>
              <a:gd name="T92" fmla="*/ 0 w 157"/>
              <a:gd name="T93" fmla="*/ 4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57" h="189">
                <a:moveTo>
                  <a:pt x="0" y="4"/>
                </a:moveTo>
                <a:lnTo>
                  <a:pt x="5" y="15"/>
                </a:lnTo>
                <a:lnTo>
                  <a:pt x="11" y="25"/>
                </a:lnTo>
                <a:lnTo>
                  <a:pt x="11" y="25"/>
                </a:lnTo>
                <a:lnTo>
                  <a:pt x="15" y="30"/>
                </a:lnTo>
                <a:lnTo>
                  <a:pt x="15" y="30"/>
                </a:lnTo>
                <a:lnTo>
                  <a:pt x="22" y="38"/>
                </a:lnTo>
                <a:lnTo>
                  <a:pt x="26" y="42"/>
                </a:lnTo>
                <a:lnTo>
                  <a:pt x="34" y="47"/>
                </a:lnTo>
                <a:lnTo>
                  <a:pt x="34" y="47"/>
                </a:lnTo>
                <a:lnTo>
                  <a:pt x="39" y="53"/>
                </a:lnTo>
                <a:lnTo>
                  <a:pt x="39" y="53"/>
                </a:lnTo>
                <a:lnTo>
                  <a:pt x="41" y="55"/>
                </a:lnTo>
                <a:lnTo>
                  <a:pt x="45" y="57"/>
                </a:lnTo>
                <a:lnTo>
                  <a:pt x="47" y="61"/>
                </a:lnTo>
                <a:lnTo>
                  <a:pt x="49" y="63"/>
                </a:lnTo>
                <a:lnTo>
                  <a:pt x="49" y="63"/>
                </a:lnTo>
                <a:lnTo>
                  <a:pt x="49" y="63"/>
                </a:lnTo>
                <a:lnTo>
                  <a:pt x="49" y="68"/>
                </a:lnTo>
                <a:lnTo>
                  <a:pt x="51" y="70"/>
                </a:lnTo>
                <a:lnTo>
                  <a:pt x="53" y="72"/>
                </a:lnTo>
                <a:lnTo>
                  <a:pt x="55" y="76"/>
                </a:lnTo>
                <a:lnTo>
                  <a:pt x="55" y="76"/>
                </a:lnTo>
                <a:lnTo>
                  <a:pt x="55" y="83"/>
                </a:lnTo>
                <a:lnTo>
                  <a:pt x="56" y="87"/>
                </a:lnTo>
                <a:lnTo>
                  <a:pt x="56" y="87"/>
                </a:lnTo>
                <a:lnTo>
                  <a:pt x="55" y="91"/>
                </a:lnTo>
                <a:lnTo>
                  <a:pt x="55" y="93"/>
                </a:lnTo>
                <a:lnTo>
                  <a:pt x="56" y="95"/>
                </a:lnTo>
                <a:lnTo>
                  <a:pt x="56" y="95"/>
                </a:lnTo>
                <a:lnTo>
                  <a:pt x="56" y="95"/>
                </a:lnTo>
                <a:lnTo>
                  <a:pt x="58" y="95"/>
                </a:lnTo>
                <a:lnTo>
                  <a:pt x="60" y="97"/>
                </a:lnTo>
                <a:lnTo>
                  <a:pt x="64" y="98"/>
                </a:lnTo>
                <a:lnTo>
                  <a:pt x="64" y="98"/>
                </a:lnTo>
                <a:lnTo>
                  <a:pt x="70" y="102"/>
                </a:lnTo>
                <a:lnTo>
                  <a:pt x="72" y="104"/>
                </a:lnTo>
                <a:lnTo>
                  <a:pt x="73" y="106"/>
                </a:lnTo>
                <a:lnTo>
                  <a:pt x="75" y="108"/>
                </a:lnTo>
                <a:lnTo>
                  <a:pt x="75" y="108"/>
                </a:lnTo>
                <a:lnTo>
                  <a:pt x="75" y="112"/>
                </a:lnTo>
                <a:lnTo>
                  <a:pt x="75" y="115"/>
                </a:lnTo>
                <a:lnTo>
                  <a:pt x="77" y="121"/>
                </a:lnTo>
                <a:lnTo>
                  <a:pt x="83" y="134"/>
                </a:lnTo>
                <a:lnTo>
                  <a:pt x="94" y="142"/>
                </a:lnTo>
                <a:lnTo>
                  <a:pt x="94" y="142"/>
                </a:lnTo>
                <a:lnTo>
                  <a:pt x="96" y="142"/>
                </a:lnTo>
                <a:lnTo>
                  <a:pt x="96" y="142"/>
                </a:lnTo>
                <a:lnTo>
                  <a:pt x="98" y="144"/>
                </a:lnTo>
                <a:lnTo>
                  <a:pt x="98" y="148"/>
                </a:lnTo>
                <a:lnTo>
                  <a:pt x="98" y="148"/>
                </a:lnTo>
                <a:lnTo>
                  <a:pt x="100" y="153"/>
                </a:lnTo>
                <a:lnTo>
                  <a:pt x="100" y="155"/>
                </a:lnTo>
                <a:lnTo>
                  <a:pt x="102" y="157"/>
                </a:lnTo>
                <a:lnTo>
                  <a:pt x="102" y="157"/>
                </a:lnTo>
                <a:lnTo>
                  <a:pt x="107" y="163"/>
                </a:lnTo>
                <a:lnTo>
                  <a:pt x="117" y="176"/>
                </a:lnTo>
                <a:lnTo>
                  <a:pt x="117" y="176"/>
                </a:lnTo>
                <a:lnTo>
                  <a:pt x="117" y="176"/>
                </a:lnTo>
                <a:lnTo>
                  <a:pt x="117" y="178"/>
                </a:lnTo>
                <a:lnTo>
                  <a:pt x="121" y="182"/>
                </a:lnTo>
                <a:lnTo>
                  <a:pt x="126" y="185"/>
                </a:lnTo>
                <a:lnTo>
                  <a:pt x="126" y="185"/>
                </a:lnTo>
                <a:lnTo>
                  <a:pt x="134" y="187"/>
                </a:lnTo>
                <a:lnTo>
                  <a:pt x="140" y="189"/>
                </a:lnTo>
                <a:lnTo>
                  <a:pt x="143" y="189"/>
                </a:lnTo>
                <a:lnTo>
                  <a:pt x="149" y="182"/>
                </a:lnTo>
                <a:lnTo>
                  <a:pt x="149" y="182"/>
                </a:lnTo>
                <a:lnTo>
                  <a:pt x="149" y="174"/>
                </a:lnTo>
                <a:lnTo>
                  <a:pt x="149" y="174"/>
                </a:lnTo>
                <a:lnTo>
                  <a:pt x="151" y="168"/>
                </a:lnTo>
                <a:lnTo>
                  <a:pt x="151" y="165"/>
                </a:lnTo>
                <a:lnTo>
                  <a:pt x="151" y="159"/>
                </a:lnTo>
                <a:lnTo>
                  <a:pt x="151" y="159"/>
                </a:lnTo>
                <a:lnTo>
                  <a:pt x="151" y="155"/>
                </a:lnTo>
                <a:lnTo>
                  <a:pt x="153" y="151"/>
                </a:lnTo>
                <a:lnTo>
                  <a:pt x="157" y="150"/>
                </a:lnTo>
                <a:lnTo>
                  <a:pt x="155" y="150"/>
                </a:lnTo>
                <a:lnTo>
                  <a:pt x="155" y="148"/>
                </a:lnTo>
                <a:lnTo>
                  <a:pt x="155" y="148"/>
                </a:lnTo>
                <a:lnTo>
                  <a:pt x="153" y="146"/>
                </a:lnTo>
                <a:lnTo>
                  <a:pt x="155" y="144"/>
                </a:lnTo>
                <a:lnTo>
                  <a:pt x="157" y="142"/>
                </a:lnTo>
                <a:lnTo>
                  <a:pt x="155" y="140"/>
                </a:lnTo>
                <a:lnTo>
                  <a:pt x="155" y="140"/>
                </a:lnTo>
                <a:lnTo>
                  <a:pt x="151" y="138"/>
                </a:lnTo>
                <a:lnTo>
                  <a:pt x="147" y="136"/>
                </a:lnTo>
                <a:lnTo>
                  <a:pt x="143" y="134"/>
                </a:lnTo>
                <a:lnTo>
                  <a:pt x="142" y="132"/>
                </a:lnTo>
                <a:lnTo>
                  <a:pt x="142" y="132"/>
                </a:lnTo>
                <a:lnTo>
                  <a:pt x="136" y="127"/>
                </a:lnTo>
                <a:lnTo>
                  <a:pt x="136" y="127"/>
                </a:lnTo>
                <a:lnTo>
                  <a:pt x="128" y="119"/>
                </a:lnTo>
                <a:lnTo>
                  <a:pt x="128" y="117"/>
                </a:lnTo>
                <a:lnTo>
                  <a:pt x="128" y="115"/>
                </a:lnTo>
                <a:lnTo>
                  <a:pt x="128" y="115"/>
                </a:lnTo>
                <a:lnTo>
                  <a:pt x="126" y="112"/>
                </a:lnTo>
                <a:lnTo>
                  <a:pt x="123" y="108"/>
                </a:lnTo>
                <a:lnTo>
                  <a:pt x="123" y="108"/>
                </a:lnTo>
                <a:lnTo>
                  <a:pt x="117" y="100"/>
                </a:lnTo>
                <a:lnTo>
                  <a:pt x="119" y="93"/>
                </a:lnTo>
                <a:lnTo>
                  <a:pt x="113" y="85"/>
                </a:lnTo>
                <a:lnTo>
                  <a:pt x="113" y="85"/>
                </a:lnTo>
                <a:lnTo>
                  <a:pt x="113" y="87"/>
                </a:lnTo>
                <a:lnTo>
                  <a:pt x="111" y="87"/>
                </a:lnTo>
                <a:lnTo>
                  <a:pt x="109" y="83"/>
                </a:lnTo>
                <a:lnTo>
                  <a:pt x="109" y="83"/>
                </a:lnTo>
                <a:lnTo>
                  <a:pt x="102" y="78"/>
                </a:lnTo>
                <a:lnTo>
                  <a:pt x="102" y="78"/>
                </a:lnTo>
                <a:lnTo>
                  <a:pt x="98" y="72"/>
                </a:lnTo>
                <a:lnTo>
                  <a:pt x="98" y="72"/>
                </a:lnTo>
                <a:lnTo>
                  <a:pt x="96" y="68"/>
                </a:lnTo>
                <a:lnTo>
                  <a:pt x="94" y="66"/>
                </a:lnTo>
                <a:lnTo>
                  <a:pt x="90" y="64"/>
                </a:lnTo>
                <a:lnTo>
                  <a:pt x="90" y="64"/>
                </a:lnTo>
                <a:lnTo>
                  <a:pt x="89" y="63"/>
                </a:lnTo>
                <a:lnTo>
                  <a:pt x="85" y="63"/>
                </a:lnTo>
                <a:lnTo>
                  <a:pt x="79" y="59"/>
                </a:lnTo>
                <a:lnTo>
                  <a:pt x="72" y="53"/>
                </a:lnTo>
                <a:lnTo>
                  <a:pt x="72" y="53"/>
                </a:lnTo>
                <a:lnTo>
                  <a:pt x="73" y="53"/>
                </a:lnTo>
                <a:lnTo>
                  <a:pt x="72" y="53"/>
                </a:lnTo>
                <a:lnTo>
                  <a:pt x="68" y="49"/>
                </a:lnTo>
                <a:lnTo>
                  <a:pt x="68" y="49"/>
                </a:lnTo>
                <a:lnTo>
                  <a:pt x="58" y="38"/>
                </a:lnTo>
                <a:lnTo>
                  <a:pt x="58" y="38"/>
                </a:lnTo>
                <a:lnTo>
                  <a:pt x="49" y="27"/>
                </a:lnTo>
                <a:lnTo>
                  <a:pt x="45" y="21"/>
                </a:lnTo>
                <a:lnTo>
                  <a:pt x="34" y="11"/>
                </a:lnTo>
                <a:lnTo>
                  <a:pt x="32" y="10"/>
                </a:lnTo>
                <a:lnTo>
                  <a:pt x="32" y="10"/>
                </a:lnTo>
                <a:lnTo>
                  <a:pt x="30" y="8"/>
                </a:lnTo>
                <a:lnTo>
                  <a:pt x="24" y="8"/>
                </a:lnTo>
                <a:lnTo>
                  <a:pt x="24" y="8"/>
                </a:lnTo>
                <a:lnTo>
                  <a:pt x="19" y="8"/>
                </a:lnTo>
                <a:lnTo>
                  <a:pt x="15" y="10"/>
                </a:lnTo>
                <a:lnTo>
                  <a:pt x="11" y="10"/>
                </a:lnTo>
                <a:lnTo>
                  <a:pt x="7" y="6"/>
                </a:lnTo>
                <a:lnTo>
                  <a:pt x="7" y="0"/>
                </a:lnTo>
                <a:lnTo>
                  <a:pt x="0" y="4"/>
                </a:lnTo>
                <a:lnTo>
                  <a:pt x="0" y="4"/>
                </a:lnTo>
                <a:lnTo>
                  <a:pt x="0" y="4"/>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72" name="Freeform 370"/>
          <p:cNvSpPr>
            <a:spLocks/>
          </p:cNvSpPr>
          <p:nvPr userDrawn="1"/>
        </p:nvSpPr>
        <p:spPr bwMode="auto">
          <a:xfrm>
            <a:off x="4312410" y="4614501"/>
            <a:ext cx="285015" cy="76228"/>
          </a:xfrm>
          <a:custGeom>
            <a:avLst/>
            <a:gdLst>
              <a:gd name="T0" fmla="*/ 0 w 140"/>
              <a:gd name="T1" fmla="*/ 4 h 44"/>
              <a:gd name="T2" fmla="*/ 6 w 140"/>
              <a:gd name="T3" fmla="*/ 4 h 44"/>
              <a:gd name="T4" fmla="*/ 11 w 140"/>
              <a:gd name="T5" fmla="*/ 0 h 44"/>
              <a:gd name="T6" fmla="*/ 15 w 140"/>
              <a:gd name="T7" fmla="*/ 0 h 44"/>
              <a:gd name="T8" fmla="*/ 19 w 140"/>
              <a:gd name="T9" fmla="*/ 0 h 44"/>
              <a:gd name="T10" fmla="*/ 21 w 140"/>
              <a:gd name="T11" fmla="*/ 2 h 44"/>
              <a:gd name="T12" fmla="*/ 23 w 140"/>
              <a:gd name="T13" fmla="*/ 4 h 44"/>
              <a:gd name="T14" fmla="*/ 25 w 140"/>
              <a:gd name="T15" fmla="*/ 4 h 44"/>
              <a:gd name="T16" fmla="*/ 32 w 140"/>
              <a:gd name="T17" fmla="*/ 8 h 44"/>
              <a:gd name="T18" fmla="*/ 45 w 140"/>
              <a:gd name="T19" fmla="*/ 13 h 44"/>
              <a:gd name="T20" fmla="*/ 47 w 140"/>
              <a:gd name="T21" fmla="*/ 12 h 44"/>
              <a:gd name="T22" fmla="*/ 51 w 140"/>
              <a:gd name="T23" fmla="*/ 13 h 44"/>
              <a:gd name="T24" fmla="*/ 53 w 140"/>
              <a:gd name="T25" fmla="*/ 15 h 44"/>
              <a:gd name="T26" fmla="*/ 57 w 140"/>
              <a:gd name="T27" fmla="*/ 15 h 44"/>
              <a:gd name="T28" fmla="*/ 72 w 140"/>
              <a:gd name="T29" fmla="*/ 15 h 44"/>
              <a:gd name="T30" fmla="*/ 72 w 140"/>
              <a:gd name="T31" fmla="*/ 8 h 44"/>
              <a:gd name="T32" fmla="*/ 80 w 140"/>
              <a:gd name="T33" fmla="*/ 10 h 44"/>
              <a:gd name="T34" fmla="*/ 83 w 140"/>
              <a:gd name="T35" fmla="*/ 12 h 44"/>
              <a:gd name="T36" fmla="*/ 85 w 140"/>
              <a:gd name="T37" fmla="*/ 12 h 44"/>
              <a:gd name="T38" fmla="*/ 89 w 140"/>
              <a:gd name="T39" fmla="*/ 13 h 44"/>
              <a:gd name="T40" fmla="*/ 100 w 140"/>
              <a:gd name="T41" fmla="*/ 13 h 44"/>
              <a:gd name="T42" fmla="*/ 100 w 140"/>
              <a:gd name="T43" fmla="*/ 25 h 44"/>
              <a:gd name="T44" fmla="*/ 104 w 140"/>
              <a:gd name="T45" fmla="*/ 31 h 44"/>
              <a:gd name="T46" fmla="*/ 106 w 140"/>
              <a:gd name="T47" fmla="*/ 32 h 44"/>
              <a:gd name="T48" fmla="*/ 110 w 140"/>
              <a:gd name="T49" fmla="*/ 31 h 44"/>
              <a:gd name="T50" fmla="*/ 114 w 140"/>
              <a:gd name="T51" fmla="*/ 29 h 44"/>
              <a:gd name="T52" fmla="*/ 117 w 140"/>
              <a:gd name="T53" fmla="*/ 29 h 44"/>
              <a:gd name="T54" fmla="*/ 125 w 140"/>
              <a:gd name="T55" fmla="*/ 32 h 44"/>
              <a:gd name="T56" fmla="*/ 131 w 140"/>
              <a:gd name="T57" fmla="*/ 36 h 44"/>
              <a:gd name="T58" fmla="*/ 140 w 140"/>
              <a:gd name="T59" fmla="*/ 40 h 44"/>
              <a:gd name="T60" fmla="*/ 140 w 140"/>
              <a:gd name="T61" fmla="*/ 42 h 44"/>
              <a:gd name="T62" fmla="*/ 136 w 140"/>
              <a:gd name="T63" fmla="*/ 44 h 44"/>
              <a:gd name="T64" fmla="*/ 127 w 140"/>
              <a:gd name="T65" fmla="*/ 44 h 44"/>
              <a:gd name="T66" fmla="*/ 123 w 140"/>
              <a:gd name="T67" fmla="*/ 44 h 44"/>
              <a:gd name="T68" fmla="*/ 110 w 140"/>
              <a:gd name="T69" fmla="*/ 44 h 44"/>
              <a:gd name="T70" fmla="*/ 98 w 140"/>
              <a:gd name="T71" fmla="*/ 38 h 44"/>
              <a:gd name="T72" fmla="*/ 91 w 140"/>
              <a:gd name="T73" fmla="*/ 36 h 44"/>
              <a:gd name="T74" fmla="*/ 80 w 140"/>
              <a:gd name="T75" fmla="*/ 36 h 44"/>
              <a:gd name="T76" fmla="*/ 74 w 140"/>
              <a:gd name="T77" fmla="*/ 36 h 44"/>
              <a:gd name="T78" fmla="*/ 68 w 140"/>
              <a:gd name="T79" fmla="*/ 34 h 44"/>
              <a:gd name="T80" fmla="*/ 64 w 140"/>
              <a:gd name="T81" fmla="*/ 32 h 44"/>
              <a:gd name="T82" fmla="*/ 57 w 140"/>
              <a:gd name="T83" fmla="*/ 29 h 44"/>
              <a:gd name="T84" fmla="*/ 36 w 140"/>
              <a:gd name="T85" fmla="*/ 29 h 44"/>
              <a:gd name="T86" fmla="*/ 27 w 140"/>
              <a:gd name="T87" fmla="*/ 25 h 44"/>
              <a:gd name="T88" fmla="*/ 17 w 140"/>
              <a:gd name="T89" fmla="*/ 25 h 44"/>
              <a:gd name="T90" fmla="*/ 13 w 140"/>
              <a:gd name="T91" fmla="*/ 25 h 44"/>
              <a:gd name="T92" fmla="*/ 11 w 140"/>
              <a:gd name="T93" fmla="*/ 23 h 44"/>
              <a:gd name="T94" fmla="*/ 10 w 140"/>
              <a:gd name="T95" fmla="*/ 15 h 44"/>
              <a:gd name="T96" fmla="*/ 0 w 140"/>
              <a:gd name="T97" fmla="*/ 1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40" h="44">
                <a:moveTo>
                  <a:pt x="0" y="12"/>
                </a:moveTo>
                <a:lnTo>
                  <a:pt x="0" y="4"/>
                </a:lnTo>
                <a:lnTo>
                  <a:pt x="0" y="4"/>
                </a:lnTo>
                <a:lnTo>
                  <a:pt x="6" y="4"/>
                </a:lnTo>
                <a:lnTo>
                  <a:pt x="11" y="0"/>
                </a:lnTo>
                <a:lnTo>
                  <a:pt x="11" y="0"/>
                </a:lnTo>
                <a:lnTo>
                  <a:pt x="15" y="0"/>
                </a:lnTo>
                <a:lnTo>
                  <a:pt x="15" y="0"/>
                </a:lnTo>
                <a:lnTo>
                  <a:pt x="19" y="0"/>
                </a:lnTo>
                <a:lnTo>
                  <a:pt x="19" y="0"/>
                </a:lnTo>
                <a:lnTo>
                  <a:pt x="19" y="2"/>
                </a:lnTo>
                <a:lnTo>
                  <a:pt x="21" y="2"/>
                </a:lnTo>
                <a:lnTo>
                  <a:pt x="21" y="2"/>
                </a:lnTo>
                <a:lnTo>
                  <a:pt x="23" y="4"/>
                </a:lnTo>
                <a:lnTo>
                  <a:pt x="23" y="4"/>
                </a:lnTo>
                <a:lnTo>
                  <a:pt x="25" y="4"/>
                </a:lnTo>
                <a:lnTo>
                  <a:pt x="27" y="6"/>
                </a:lnTo>
                <a:lnTo>
                  <a:pt x="32" y="8"/>
                </a:lnTo>
                <a:lnTo>
                  <a:pt x="40" y="8"/>
                </a:lnTo>
                <a:lnTo>
                  <a:pt x="45" y="13"/>
                </a:lnTo>
                <a:lnTo>
                  <a:pt x="45" y="13"/>
                </a:lnTo>
                <a:lnTo>
                  <a:pt x="47" y="12"/>
                </a:lnTo>
                <a:lnTo>
                  <a:pt x="49" y="12"/>
                </a:lnTo>
                <a:lnTo>
                  <a:pt x="51" y="13"/>
                </a:lnTo>
                <a:lnTo>
                  <a:pt x="51" y="13"/>
                </a:lnTo>
                <a:lnTo>
                  <a:pt x="53" y="15"/>
                </a:lnTo>
                <a:lnTo>
                  <a:pt x="57" y="15"/>
                </a:lnTo>
                <a:lnTo>
                  <a:pt x="57" y="15"/>
                </a:lnTo>
                <a:lnTo>
                  <a:pt x="64" y="15"/>
                </a:lnTo>
                <a:lnTo>
                  <a:pt x="72" y="15"/>
                </a:lnTo>
                <a:lnTo>
                  <a:pt x="72" y="8"/>
                </a:lnTo>
                <a:lnTo>
                  <a:pt x="72" y="8"/>
                </a:lnTo>
                <a:lnTo>
                  <a:pt x="76" y="10"/>
                </a:lnTo>
                <a:lnTo>
                  <a:pt x="80" y="10"/>
                </a:lnTo>
                <a:lnTo>
                  <a:pt x="83" y="12"/>
                </a:lnTo>
                <a:lnTo>
                  <a:pt x="83" y="12"/>
                </a:lnTo>
                <a:lnTo>
                  <a:pt x="85" y="12"/>
                </a:lnTo>
                <a:lnTo>
                  <a:pt x="85" y="12"/>
                </a:lnTo>
                <a:lnTo>
                  <a:pt x="87" y="13"/>
                </a:lnTo>
                <a:lnTo>
                  <a:pt x="89" y="13"/>
                </a:lnTo>
                <a:lnTo>
                  <a:pt x="89" y="13"/>
                </a:lnTo>
                <a:lnTo>
                  <a:pt x="100" y="13"/>
                </a:lnTo>
                <a:lnTo>
                  <a:pt x="100" y="25"/>
                </a:lnTo>
                <a:lnTo>
                  <a:pt x="100" y="25"/>
                </a:lnTo>
                <a:lnTo>
                  <a:pt x="102" y="29"/>
                </a:lnTo>
                <a:lnTo>
                  <a:pt x="104" y="31"/>
                </a:lnTo>
                <a:lnTo>
                  <a:pt x="106" y="32"/>
                </a:lnTo>
                <a:lnTo>
                  <a:pt x="106" y="32"/>
                </a:lnTo>
                <a:lnTo>
                  <a:pt x="110" y="31"/>
                </a:lnTo>
                <a:lnTo>
                  <a:pt x="110" y="31"/>
                </a:lnTo>
                <a:lnTo>
                  <a:pt x="112" y="31"/>
                </a:lnTo>
                <a:lnTo>
                  <a:pt x="114" y="29"/>
                </a:lnTo>
                <a:lnTo>
                  <a:pt x="114" y="29"/>
                </a:lnTo>
                <a:lnTo>
                  <a:pt x="117" y="29"/>
                </a:lnTo>
                <a:lnTo>
                  <a:pt x="125" y="32"/>
                </a:lnTo>
                <a:lnTo>
                  <a:pt x="125" y="32"/>
                </a:lnTo>
                <a:lnTo>
                  <a:pt x="127" y="34"/>
                </a:lnTo>
                <a:lnTo>
                  <a:pt x="131" y="36"/>
                </a:lnTo>
                <a:lnTo>
                  <a:pt x="136" y="36"/>
                </a:lnTo>
                <a:lnTo>
                  <a:pt x="140" y="40"/>
                </a:lnTo>
                <a:lnTo>
                  <a:pt x="140" y="40"/>
                </a:lnTo>
                <a:lnTo>
                  <a:pt x="140" y="42"/>
                </a:lnTo>
                <a:lnTo>
                  <a:pt x="138" y="44"/>
                </a:lnTo>
                <a:lnTo>
                  <a:pt x="136" y="44"/>
                </a:lnTo>
                <a:lnTo>
                  <a:pt x="136" y="44"/>
                </a:lnTo>
                <a:lnTo>
                  <a:pt x="127" y="44"/>
                </a:lnTo>
                <a:lnTo>
                  <a:pt x="127" y="44"/>
                </a:lnTo>
                <a:lnTo>
                  <a:pt x="123" y="44"/>
                </a:lnTo>
                <a:lnTo>
                  <a:pt x="123" y="44"/>
                </a:lnTo>
                <a:lnTo>
                  <a:pt x="110" y="44"/>
                </a:lnTo>
                <a:lnTo>
                  <a:pt x="98" y="38"/>
                </a:lnTo>
                <a:lnTo>
                  <a:pt x="98" y="38"/>
                </a:lnTo>
                <a:lnTo>
                  <a:pt x="97" y="38"/>
                </a:lnTo>
                <a:lnTo>
                  <a:pt x="91" y="36"/>
                </a:lnTo>
                <a:lnTo>
                  <a:pt x="91" y="36"/>
                </a:lnTo>
                <a:lnTo>
                  <a:pt x="80" y="36"/>
                </a:lnTo>
                <a:lnTo>
                  <a:pt x="80" y="36"/>
                </a:lnTo>
                <a:lnTo>
                  <a:pt x="74" y="36"/>
                </a:lnTo>
                <a:lnTo>
                  <a:pt x="70" y="36"/>
                </a:lnTo>
                <a:lnTo>
                  <a:pt x="68" y="34"/>
                </a:lnTo>
                <a:lnTo>
                  <a:pt x="68" y="34"/>
                </a:lnTo>
                <a:lnTo>
                  <a:pt x="64" y="32"/>
                </a:lnTo>
                <a:lnTo>
                  <a:pt x="61" y="31"/>
                </a:lnTo>
                <a:lnTo>
                  <a:pt x="57" y="29"/>
                </a:lnTo>
                <a:lnTo>
                  <a:pt x="45" y="29"/>
                </a:lnTo>
                <a:lnTo>
                  <a:pt x="36" y="29"/>
                </a:lnTo>
                <a:lnTo>
                  <a:pt x="27" y="25"/>
                </a:lnTo>
                <a:lnTo>
                  <a:pt x="27" y="25"/>
                </a:lnTo>
                <a:lnTo>
                  <a:pt x="21" y="25"/>
                </a:lnTo>
                <a:lnTo>
                  <a:pt x="17" y="25"/>
                </a:lnTo>
                <a:lnTo>
                  <a:pt x="13" y="25"/>
                </a:lnTo>
                <a:lnTo>
                  <a:pt x="13" y="25"/>
                </a:lnTo>
                <a:lnTo>
                  <a:pt x="13" y="23"/>
                </a:lnTo>
                <a:lnTo>
                  <a:pt x="11" y="23"/>
                </a:lnTo>
                <a:lnTo>
                  <a:pt x="10" y="21"/>
                </a:lnTo>
                <a:lnTo>
                  <a:pt x="10" y="15"/>
                </a:lnTo>
                <a:lnTo>
                  <a:pt x="0" y="12"/>
                </a:lnTo>
                <a:lnTo>
                  <a:pt x="0" y="12"/>
                </a:lnTo>
                <a:lnTo>
                  <a:pt x="0" y="12"/>
                </a:lnTo>
                <a:close/>
              </a:path>
            </a:pathLst>
          </a:custGeom>
          <a:solidFill>
            <a:schemeClr val="bg1">
              <a:lumMod val="85000"/>
            </a:schemeClr>
          </a:solidFill>
          <a:ln w="635" cap="rnd">
            <a:solidFill>
              <a:schemeClr val="bg1">
                <a:alpha val="17000"/>
              </a:schemeClr>
            </a:solidFill>
            <a:round/>
            <a:headEnd/>
            <a:tailEnd/>
          </a:ln>
        </p:spPr>
        <p:txBody>
          <a:bodyPr/>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73" name="Freeform 371"/>
          <p:cNvSpPr>
            <a:spLocks/>
          </p:cNvSpPr>
          <p:nvPr userDrawn="1"/>
        </p:nvSpPr>
        <p:spPr bwMode="auto">
          <a:xfrm>
            <a:off x="4312410" y="4614501"/>
            <a:ext cx="285015" cy="76228"/>
          </a:xfrm>
          <a:custGeom>
            <a:avLst/>
            <a:gdLst>
              <a:gd name="T0" fmla="*/ 0 w 140"/>
              <a:gd name="T1" fmla="*/ 4 h 44"/>
              <a:gd name="T2" fmla="*/ 6 w 140"/>
              <a:gd name="T3" fmla="*/ 4 h 44"/>
              <a:gd name="T4" fmla="*/ 11 w 140"/>
              <a:gd name="T5" fmla="*/ 0 h 44"/>
              <a:gd name="T6" fmla="*/ 15 w 140"/>
              <a:gd name="T7" fmla="*/ 0 h 44"/>
              <a:gd name="T8" fmla="*/ 19 w 140"/>
              <a:gd name="T9" fmla="*/ 0 h 44"/>
              <a:gd name="T10" fmla="*/ 21 w 140"/>
              <a:gd name="T11" fmla="*/ 2 h 44"/>
              <a:gd name="T12" fmla="*/ 23 w 140"/>
              <a:gd name="T13" fmla="*/ 4 h 44"/>
              <a:gd name="T14" fmla="*/ 25 w 140"/>
              <a:gd name="T15" fmla="*/ 4 h 44"/>
              <a:gd name="T16" fmla="*/ 32 w 140"/>
              <a:gd name="T17" fmla="*/ 8 h 44"/>
              <a:gd name="T18" fmla="*/ 45 w 140"/>
              <a:gd name="T19" fmla="*/ 13 h 44"/>
              <a:gd name="T20" fmla="*/ 47 w 140"/>
              <a:gd name="T21" fmla="*/ 12 h 44"/>
              <a:gd name="T22" fmla="*/ 51 w 140"/>
              <a:gd name="T23" fmla="*/ 13 h 44"/>
              <a:gd name="T24" fmla="*/ 53 w 140"/>
              <a:gd name="T25" fmla="*/ 15 h 44"/>
              <a:gd name="T26" fmla="*/ 57 w 140"/>
              <a:gd name="T27" fmla="*/ 15 h 44"/>
              <a:gd name="T28" fmla="*/ 72 w 140"/>
              <a:gd name="T29" fmla="*/ 15 h 44"/>
              <a:gd name="T30" fmla="*/ 72 w 140"/>
              <a:gd name="T31" fmla="*/ 8 h 44"/>
              <a:gd name="T32" fmla="*/ 80 w 140"/>
              <a:gd name="T33" fmla="*/ 10 h 44"/>
              <a:gd name="T34" fmla="*/ 83 w 140"/>
              <a:gd name="T35" fmla="*/ 12 h 44"/>
              <a:gd name="T36" fmla="*/ 85 w 140"/>
              <a:gd name="T37" fmla="*/ 12 h 44"/>
              <a:gd name="T38" fmla="*/ 89 w 140"/>
              <a:gd name="T39" fmla="*/ 13 h 44"/>
              <a:gd name="T40" fmla="*/ 100 w 140"/>
              <a:gd name="T41" fmla="*/ 13 h 44"/>
              <a:gd name="T42" fmla="*/ 100 w 140"/>
              <a:gd name="T43" fmla="*/ 25 h 44"/>
              <a:gd name="T44" fmla="*/ 104 w 140"/>
              <a:gd name="T45" fmla="*/ 31 h 44"/>
              <a:gd name="T46" fmla="*/ 106 w 140"/>
              <a:gd name="T47" fmla="*/ 32 h 44"/>
              <a:gd name="T48" fmla="*/ 110 w 140"/>
              <a:gd name="T49" fmla="*/ 31 h 44"/>
              <a:gd name="T50" fmla="*/ 114 w 140"/>
              <a:gd name="T51" fmla="*/ 29 h 44"/>
              <a:gd name="T52" fmla="*/ 117 w 140"/>
              <a:gd name="T53" fmla="*/ 29 h 44"/>
              <a:gd name="T54" fmla="*/ 125 w 140"/>
              <a:gd name="T55" fmla="*/ 32 h 44"/>
              <a:gd name="T56" fmla="*/ 131 w 140"/>
              <a:gd name="T57" fmla="*/ 36 h 44"/>
              <a:gd name="T58" fmla="*/ 140 w 140"/>
              <a:gd name="T59" fmla="*/ 40 h 44"/>
              <a:gd name="T60" fmla="*/ 140 w 140"/>
              <a:gd name="T61" fmla="*/ 42 h 44"/>
              <a:gd name="T62" fmla="*/ 136 w 140"/>
              <a:gd name="T63" fmla="*/ 44 h 44"/>
              <a:gd name="T64" fmla="*/ 127 w 140"/>
              <a:gd name="T65" fmla="*/ 44 h 44"/>
              <a:gd name="T66" fmla="*/ 123 w 140"/>
              <a:gd name="T67" fmla="*/ 44 h 44"/>
              <a:gd name="T68" fmla="*/ 110 w 140"/>
              <a:gd name="T69" fmla="*/ 44 h 44"/>
              <a:gd name="T70" fmla="*/ 98 w 140"/>
              <a:gd name="T71" fmla="*/ 38 h 44"/>
              <a:gd name="T72" fmla="*/ 91 w 140"/>
              <a:gd name="T73" fmla="*/ 36 h 44"/>
              <a:gd name="T74" fmla="*/ 80 w 140"/>
              <a:gd name="T75" fmla="*/ 36 h 44"/>
              <a:gd name="T76" fmla="*/ 74 w 140"/>
              <a:gd name="T77" fmla="*/ 36 h 44"/>
              <a:gd name="T78" fmla="*/ 68 w 140"/>
              <a:gd name="T79" fmla="*/ 34 h 44"/>
              <a:gd name="T80" fmla="*/ 64 w 140"/>
              <a:gd name="T81" fmla="*/ 32 h 44"/>
              <a:gd name="T82" fmla="*/ 57 w 140"/>
              <a:gd name="T83" fmla="*/ 29 h 44"/>
              <a:gd name="T84" fmla="*/ 36 w 140"/>
              <a:gd name="T85" fmla="*/ 29 h 44"/>
              <a:gd name="T86" fmla="*/ 27 w 140"/>
              <a:gd name="T87" fmla="*/ 25 h 44"/>
              <a:gd name="T88" fmla="*/ 17 w 140"/>
              <a:gd name="T89" fmla="*/ 25 h 44"/>
              <a:gd name="T90" fmla="*/ 13 w 140"/>
              <a:gd name="T91" fmla="*/ 25 h 44"/>
              <a:gd name="T92" fmla="*/ 11 w 140"/>
              <a:gd name="T93" fmla="*/ 23 h 44"/>
              <a:gd name="T94" fmla="*/ 10 w 140"/>
              <a:gd name="T95" fmla="*/ 15 h 44"/>
              <a:gd name="T96" fmla="*/ 0 w 140"/>
              <a:gd name="T97" fmla="*/ 1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40" h="44">
                <a:moveTo>
                  <a:pt x="0" y="12"/>
                </a:moveTo>
                <a:lnTo>
                  <a:pt x="0" y="4"/>
                </a:lnTo>
                <a:lnTo>
                  <a:pt x="0" y="4"/>
                </a:lnTo>
                <a:lnTo>
                  <a:pt x="6" y="4"/>
                </a:lnTo>
                <a:lnTo>
                  <a:pt x="11" y="0"/>
                </a:lnTo>
                <a:lnTo>
                  <a:pt x="11" y="0"/>
                </a:lnTo>
                <a:lnTo>
                  <a:pt x="15" y="0"/>
                </a:lnTo>
                <a:lnTo>
                  <a:pt x="15" y="0"/>
                </a:lnTo>
                <a:lnTo>
                  <a:pt x="19" y="0"/>
                </a:lnTo>
                <a:lnTo>
                  <a:pt x="19" y="0"/>
                </a:lnTo>
                <a:lnTo>
                  <a:pt x="19" y="2"/>
                </a:lnTo>
                <a:lnTo>
                  <a:pt x="21" y="2"/>
                </a:lnTo>
                <a:lnTo>
                  <a:pt x="21" y="2"/>
                </a:lnTo>
                <a:lnTo>
                  <a:pt x="23" y="4"/>
                </a:lnTo>
                <a:lnTo>
                  <a:pt x="23" y="4"/>
                </a:lnTo>
                <a:lnTo>
                  <a:pt x="25" y="4"/>
                </a:lnTo>
                <a:lnTo>
                  <a:pt x="27" y="6"/>
                </a:lnTo>
                <a:lnTo>
                  <a:pt x="32" y="8"/>
                </a:lnTo>
                <a:lnTo>
                  <a:pt x="40" y="8"/>
                </a:lnTo>
                <a:lnTo>
                  <a:pt x="45" y="13"/>
                </a:lnTo>
                <a:lnTo>
                  <a:pt x="45" y="13"/>
                </a:lnTo>
                <a:lnTo>
                  <a:pt x="47" y="12"/>
                </a:lnTo>
                <a:lnTo>
                  <a:pt x="49" y="12"/>
                </a:lnTo>
                <a:lnTo>
                  <a:pt x="51" y="13"/>
                </a:lnTo>
                <a:lnTo>
                  <a:pt x="51" y="13"/>
                </a:lnTo>
                <a:lnTo>
                  <a:pt x="53" y="15"/>
                </a:lnTo>
                <a:lnTo>
                  <a:pt x="57" y="15"/>
                </a:lnTo>
                <a:lnTo>
                  <a:pt x="57" y="15"/>
                </a:lnTo>
                <a:lnTo>
                  <a:pt x="64" y="15"/>
                </a:lnTo>
                <a:lnTo>
                  <a:pt x="72" y="15"/>
                </a:lnTo>
                <a:lnTo>
                  <a:pt x="72" y="8"/>
                </a:lnTo>
                <a:lnTo>
                  <a:pt x="72" y="8"/>
                </a:lnTo>
                <a:lnTo>
                  <a:pt x="76" y="10"/>
                </a:lnTo>
                <a:lnTo>
                  <a:pt x="80" y="10"/>
                </a:lnTo>
                <a:lnTo>
                  <a:pt x="83" y="12"/>
                </a:lnTo>
                <a:lnTo>
                  <a:pt x="83" y="12"/>
                </a:lnTo>
                <a:lnTo>
                  <a:pt x="85" y="12"/>
                </a:lnTo>
                <a:lnTo>
                  <a:pt x="85" y="12"/>
                </a:lnTo>
                <a:lnTo>
                  <a:pt x="87" y="13"/>
                </a:lnTo>
                <a:lnTo>
                  <a:pt x="89" y="13"/>
                </a:lnTo>
                <a:lnTo>
                  <a:pt x="89" y="13"/>
                </a:lnTo>
                <a:lnTo>
                  <a:pt x="100" y="13"/>
                </a:lnTo>
                <a:lnTo>
                  <a:pt x="100" y="25"/>
                </a:lnTo>
                <a:lnTo>
                  <a:pt x="100" y="25"/>
                </a:lnTo>
                <a:lnTo>
                  <a:pt x="102" y="29"/>
                </a:lnTo>
                <a:lnTo>
                  <a:pt x="104" y="31"/>
                </a:lnTo>
                <a:lnTo>
                  <a:pt x="106" y="32"/>
                </a:lnTo>
                <a:lnTo>
                  <a:pt x="106" y="32"/>
                </a:lnTo>
                <a:lnTo>
                  <a:pt x="110" y="31"/>
                </a:lnTo>
                <a:lnTo>
                  <a:pt x="110" y="31"/>
                </a:lnTo>
                <a:lnTo>
                  <a:pt x="112" y="31"/>
                </a:lnTo>
                <a:lnTo>
                  <a:pt x="114" y="29"/>
                </a:lnTo>
                <a:lnTo>
                  <a:pt x="114" y="29"/>
                </a:lnTo>
                <a:lnTo>
                  <a:pt x="117" y="29"/>
                </a:lnTo>
                <a:lnTo>
                  <a:pt x="125" y="32"/>
                </a:lnTo>
                <a:lnTo>
                  <a:pt x="125" y="32"/>
                </a:lnTo>
                <a:lnTo>
                  <a:pt x="127" y="34"/>
                </a:lnTo>
                <a:lnTo>
                  <a:pt x="131" y="36"/>
                </a:lnTo>
                <a:lnTo>
                  <a:pt x="136" y="36"/>
                </a:lnTo>
                <a:lnTo>
                  <a:pt x="140" y="40"/>
                </a:lnTo>
                <a:lnTo>
                  <a:pt x="140" y="40"/>
                </a:lnTo>
                <a:lnTo>
                  <a:pt x="140" y="42"/>
                </a:lnTo>
                <a:lnTo>
                  <a:pt x="138" y="44"/>
                </a:lnTo>
                <a:lnTo>
                  <a:pt x="136" y="44"/>
                </a:lnTo>
                <a:lnTo>
                  <a:pt x="136" y="44"/>
                </a:lnTo>
                <a:lnTo>
                  <a:pt x="127" y="44"/>
                </a:lnTo>
                <a:lnTo>
                  <a:pt x="127" y="44"/>
                </a:lnTo>
                <a:lnTo>
                  <a:pt x="123" y="44"/>
                </a:lnTo>
                <a:lnTo>
                  <a:pt x="123" y="44"/>
                </a:lnTo>
                <a:lnTo>
                  <a:pt x="110" y="44"/>
                </a:lnTo>
                <a:lnTo>
                  <a:pt x="98" y="38"/>
                </a:lnTo>
                <a:lnTo>
                  <a:pt x="98" y="38"/>
                </a:lnTo>
                <a:lnTo>
                  <a:pt x="97" y="38"/>
                </a:lnTo>
                <a:lnTo>
                  <a:pt x="91" y="36"/>
                </a:lnTo>
                <a:lnTo>
                  <a:pt x="91" y="36"/>
                </a:lnTo>
                <a:lnTo>
                  <a:pt x="80" y="36"/>
                </a:lnTo>
                <a:lnTo>
                  <a:pt x="80" y="36"/>
                </a:lnTo>
                <a:lnTo>
                  <a:pt x="74" y="36"/>
                </a:lnTo>
                <a:lnTo>
                  <a:pt x="70" y="36"/>
                </a:lnTo>
                <a:lnTo>
                  <a:pt x="68" y="34"/>
                </a:lnTo>
                <a:lnTo>
                  <a:pt x="68" y="34"/>
                </a:lnTo>
                <a:lnTo>
                  <a:pt x="64" y="32"/>
                </a:lnTo>
                <a:lnTo>
                  <a:pt x="61" y="31"/>
                </a:lnTo>
                <a:lnTo>
                  <a:pt x="57" y="29"/>
                </a:lnTo>
                <a:lnTo>
                  <a:pt x="45" y="29"/>
                </a:lnTo>
                <a:lnTo>
                  <a:pt x="36" y="29"/>
                </a:lnTo>
                <a:lnTo>
                  <a:pt x="27" y="25"/>
                </a:lnTo>
                <a:lnTo>
                  <a:pt x="27" y="25"/>
                </a:lnTo>
                <a:lnTo>
                  <a:pt x="21" y="25"/>
                </a:lnTo>
                <a:lnTo>
                  <a:pt x="17" y="25"/>
                </a:lnTo>
                <a:lnTo>
                  <a:pt x="13" y="25"/>
                </a:lnTo>
                <a:lnTo>
                  <a:pt x="13" y="25"/>
                </a:lnTo>
                <a:lnTo>
                  <a:pt x="13" y="23"/>
                </a:lnTo>
                <a:lnTo>
                  <a:pt x="11" y="23"/>
                </a:lnTo>
                <a:lnTo>
                  <a:pt x="10" y="21"/>
                </a:lnTo>
                <a:lnTo>
                  <a:pt x="10" y="15"/>
                </a:lnTo>
                <a:lnTo>
                  <a:pt x="0" y="12"/>
                </a:lnTo>
                <a:lnTo>
                  <a:pt x="0" y="12"/>
                </a:lnTo>
                <a:lnTo>
                  <a:pt x="0" y="12"/>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74" name="Freeform 372"/>
          <p:cNvSpPr>
            <a:spLocks/>
          </p:cNvSpPr>
          <p:nvPr userDrawn="1"/>
        </p:nvSpPr>
        <p:spPr bwMode="auto">
          <a:xfrm>
            <a:off x="4404022" y="4326914"/>
            <a:ext cx="289087" cy="235615"/>
          </a:xfrm>
          <a:custGeom>
            <a:avLst/>
            <a:gdLst>
              <a:gd name="T0" fmla="*/ 27 w 142"/>
              <a:gd name="T1" fmla="*/ 57 h 136"/>
              <a:gd name="T2" fmla="*/ 52 w 142"/>
              <a:gd name="T3" fmla="*/ 45 h 136"/>
              <a:gd name="T4" fmla="*/ 89 w 142"/>
              <a:gd name="T5" fmla="*/ 24 h 136"/>
              <a:gd name="T6" fmla="*/ 97 w 142"/>
              <a:gd name="T7" fmla="*/ 0 h 136"/>
              <a:gd name="T8" fmla="*/ 123 w 142"/>
              <a:gd name="T9" fmla="*/ 2 h 136"/>
              <a:gd name="T10" fmla="*/ 123 w 142"/>
              <a:gd name="T11" fmla="*/ 9 h 136"/>
              <a:gd name="T12" fmla="*/ 123 w 142"/>
              <a:gd name="T13" fmla="*/ 11 h 136"/>
              <a:gd name="T14" fmla="*/ 120 w 142"/>
              <a:gd name="T15" fmla="*/ 15 h 136"/>
              <a:gd name="T16" fmla="*/ 123 w 142"/>
              <a:gd name="T17" fmla="*/ 19 h 136"/>
              <a:gd name="T18" fmla="*/ 123 w 142"/>
              <a:gd name="T19" fmla="*/ 21 h 136"/>
              <a:gd name="T20" fmla="*/ 125 w 142"/>
              <a:gd name="T21" fmla="*/ 26 h 136"/>
              <a:gd name="T22" fmla="*/ 125 w 142"/>
              <a:gd name="T23" fmla="*/ 38 h 136"/>
              <a:gd name="T24" fmla="*/ 129 w 142"/>
              <a:gd name="T25" fmla="*/ 41 h 136"/>
              <a:gd name="T26" fmla="*/ 139 w 142"/>
              <a:gd name="T27" fmla="*/ 51 h 136"/>
              <a:gd name="T28" fmla="*/ 142 w 142"/>
              <a:gd name="T29" fmla="*/ 60 h 136"/>
              <a:gd name="T30" fmla="*/ 123 w 142"/>
              <a:gd name="T31" fmla="*/ 60 h 136"/>
              <a:gd name="T32" fmla="*/ 123 w 142"/>
              <a:gd name="T33" fmla="*/ 74 h 136"/>
              <a:gd name="T34" fmla="*/ 110 w 142"/>
              <a:gd name="T35" fmla="*/ 92 h 136"/>
              <a:gd name="T36" fmla="*/ 108 w 142"/>
              <a:gd name="T37" fmla="*/ 94 h 136"/>
              <a:gd name="T38" fmla="*/ 108 w 142"/>
              <a:gd name="T39" fmla="*/ 96 h 136"/>
              <a:gd name="T40" fmla="*/ 108 w 142"/>
              <a:gd name="T41" fmla="*/ 98 h 136"/>
              <a:gd name="T42" fmla="*/ 108 w 142"/>
              <a:gd name="T43" fmla="*/ 102 h 136"/>
              <a:gd name="T44" fmla="*/ 106 w 142"/>
              <a:gd name="T45" fmla="*/ 119 h 136"/>
              <a:gd name="T46" fmla="*/ 101 w 142"/>
              <a:gd name="T47" fmla="*/ 132 h 136"/>
              <a:gd name="T48" fmla="*/ 87 w 142"/>
              <a:gd name="T49" fmla="*/ 132 h 136"/>
              <a:gd name="T50" fmla="*/ 80 w 142"/>
              <a:gd name="T51" fmla="*/ 136 h 136"/>
              <a:gd name="T52" fmla="*/ 78 w 142"/>
              <a:gd name="T53" fmla="*/ 136 h 136"/>
              <a:gd name="T54" fmla="*/ 78 w 142"/>
              <a:gd name="T55" fmla="*/ 132 h 136"/>
              <a:gd name="T56" fmla="*/ 80 w 142"/>
              <a:gd name="T57" fmla="*/ 128 h 136"/>
              <a:gd name="T58" fmla="*/ 80 w 142"/>
              <a:gd name="T59" fmla="*/ 125 h 136"/>
              <a:gd name="T60" fmla="*/ 78 w 142"/>
              <a:gd name="T61" fmla="*/ 123 h 136"/>
              <a:gd name="T62" fmla="*/ 72 w 142"/>
              <a:gd name="T63" fmla="*/ 123 h 136"/>
              <a:gd name="T64" fmla="*/ 61 w 142"/>
              <a:gd name="T65" fmla="*/ 123 h 136"/>
              <a:gd name="T66" fmla="*/ 59 w 142"/>
              <a:gd name="T67" fmla="*/ 123 h 136"/>
              <a:gd name="T68" fmla="*/ 55 w 142"/>
              <a:gd name="T69" fmla="*/ 121 h 136"/>
              <a:gd name="T70" fmla="*/ 53 w 142"/>
              <a:gd name="T71" fmla="*/ 123 h 136"/>
              <a:gd name="T72" fmla="*/ 50 w 142"/>
              <a:gd name="T73" fmla="*/ 123 h 136"/>
              <a:gd name="T74" fmla="*/ 46 w 142"/>
              <a:gd name="T75" fmla="*/ 123 h 136"/>
              <a:gd name="T76" fmla="*/ 42 w 142"/>
              <a:gd name="T77" fmla="*/ 123 h 136"/>
              <a:gd name="T78" fmla="*/ 46 w 142"/>
              <a:gd name="T79" fmla="*/ 119 h 136"/>
              <a:gd name="T80" fmla="*/ 46 w 142"/>
              <a:gd name="T81" fmla="*/ 115 h 136"/>
              <a:gd name="T82" fmla="*/ 42 w 142"/>
              <a:gd name="T83" fmla="*/ 115 h 136"/>
              <a:gd name="T84" fmla="*/ 36 w 142"/>
              <a:gd name="T85" fmla="*/ 119 h 136"/>
              <a:gd name="T86" fmla="*/ 35 w 142"/>
              <a:gd name="T87" fmla="*/ 119 h 136"/>
              <a:gd name="T88" fmla="*/ 31 w 142"/>
              <a:gd name="T89" fmla="*/ 117 h 136"/>
              <a:gd name="T90" fmla="*/ 25 w 142"/>
              <a:gd name="T91" fmla="*/ 115 h 136"/>
              <a:gd name="T92" fmla="*/ 19 w 142"/>
              <a:gd name="T93" fmla="*/ 108 h 136"/>
              <a:gd name="T94" fmla="*/ 16 w 142"/>
              <a:gd name="T95" fmla="*/ 89 h 136"/>
              <a:gd name="T96" fmla="*/ 10 w 142"/>
              <a:gd name="T97" fmla="*/ 81 h 136"/>
              <a:gd name="T98" fmla="*/ 6 w 142"/>
              <a:gd name="T99" fmla="*/ 77 h 136"/>
              <a:gd name="T100" fmla="*/ 2 w 142"/>
              <a:gd name="T101" fmla="*/ 74 h 136"/>
              <a:gd name="T102" fmla="*/ 0 w 142"/>
              <a:gd name="T103" fmla="*/ 66 h 136"/>
              <a:gd name="T104" fmla="*/ 0 w 142"/>
              <a:gd name="T105" fmla="*/ 64 h 136"/>
              <a:gd name="T106" fmla="*/ 2 w 142"/>
              <a:gd name="T107" fmla="*/ 60 h 136"/>
              <a:gd name="T108" fmla="*/ 2 w 142"/>
              <a:gd name="T109" fmla="*/ 51 h 136"/>
              <a:gd name="T110" fmla="*/ 0 w 142"/>
              <a:gd name="T111" fmla="*/ 43 h 136"/>
              <a:gd name="T112" fmla="*/ 2 w 142"/>
              <a:gd name="T113" fmla="*/ 43 h 136"/>
              <a:gd name="T114" fmla="*/ 4 w 142"/>
              <a:gd name="T115" fmla="*/ 43 h 136"/>
              <a:gd name="T116" fmla="*/ 6 w 142"/>
              <a:gd name="T117" fmla="*/ 40 h 136"/>
              <a:gd name="T118" fmla="*/ 10 w 142"/>
              <a:gd name="T119" fmla="*/ 36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42" h="136">
                <a:moveTo>
                  <a:pt x="10" y="36"/>
                </a:moveTo>
                <a:lnTo>
                  <a:pt x="27" y="57"/>
                </a:lnTo>
                <a:lnTo>
                  <a:pt x="40" y="53"/>
                </a:lnTo>
                <a:lnTo>
                  <a:pt x="52" y="45"/>
                </a:lnTo>
                <a:lnTo>
                  <a:pt x="80" y="43"/>
                </a:lnTo>
                <a:lnTo>
                  <a:pt x="89" y="24"/>
                </a:lnTo>
                <a:lnTo>
                  <a:pt x="97" y="15"/>
                </a:lnTo>
                <a:lnTo>
                  <a:pt x="97" y="0"/>
                </a:lnTo>
                <a:lnTo>
                  <a:pt x="123" y="2"/>
                </a:lnTo>
                <a:lnTo>
                  <a:pt x="123" y="2"/>
                </a:lnTo>
                <a:lnTo>
                  <a:pt x="123" y="5"/>
                </a:lnTo>
                <a:lnTo>
                  <a:pt x="123" y="9"/>
                </a:lnTo>
                <a:lnTo>
                  <a:pt x="123" y="11"/>
                </a:lnTo>
                <a:lnTo>
                  <a:pt x="123" y="11"/>
                </a:lnTo>
                <a:lnTo>
                  <a:pt x="120" y="15"/>
                </a:lnTo>
                <a:lnTo>
                  <a:pt x="120" y="15"/>
                </a:lnTo>
                <a:lnTo>
                  <a:pt x="122" y="17"/>
                </a:lnTo>
                <a:lnTo>
                  <a:pt x="123" y="19"/>
                </a:lnTo>
                <a:lnTo>
                  <a:pt x="123" y="21"/>
                </a:lnTo>
                <a:lnTo>
                  <a:pt x="123" y="21"/>
                </a:lnTo>
                <a:lnTo>
                  <a:pt x="123" y="24"/>
                </a:lnTo>
                <a:lnTo>
                  <a:pt x="125" y="26"/>
                </a:lnTo>
                <a:lnTo>
                  <a:pt x="127" y="28"/>
                </a:lnTo>
                <a:lnTo>
                  <a:pt x="125" y="38"/>
                </a:lnTo>
                <a:lnTo>
                  <a:pt x="125" y="38"/>
                </a:lnTo>
                <a:lnTo>
                  <a:pt x="129" y="41"/>
                </a:lnTo>
                <a:lnTo>
                  <a:pt x="129" y="41"/>
                </a:lnTo>
                <a:lnTo>
                  <a:pt x="139" y="51"/>
                </a:lnTo>
                <a:lnTo>
                  <a:pt x="139" y="57"/>
                </a:lnTo>
                <a:lnTo>
                  <a:pt x="142" y="60"/>
                </a:lnTo>
                <a:lnTo>
                  <a:pt x="131" y="58"/>
                </a:lnTo>
                <a:lnTo>
                  <a:pt x="123" y="60"/>
                </a:lnTo>
                <a:lnTo>
                  <a:pt x="123" y="64"/>
                </a:lnTo>
                <a:lnTo>
                  <a:pt x="123" y="74"/>
                </a:lnTo>
                <a:lnTo>
                  <a:pt x="120" y="81"/>
                </a:lnTo>
                <a:lnTo>
                  <a:pt x="110" y="92"/>
                </a:lnTo>
                <a:lnTo>
                  <a:pt x="110" y="92"/>
                </a:lnTo>
                <a:lnTo>
                  <a:pt x="108" y="94"/>
                </a:lnTo>
                <a:lnTo>
                  <a:pt x="106" y="94"/>
                </a:lnTo>
                <a:lnTo>
                  <a:pt x="108" y="96"/>
                </a:lnTo>
                <a:lnTo>
                  <a:pt x="108" y="96"/>
                </a:lnTo>
                <a:lnTo>
                  <a:pt x="108" y="98"/>
                </a:lnTo>
                <a:lnTo>
                  <a:pt x="108" y="102"/>
                </a:lnTo>
                <a:lnTo>
                  <a:pt x="108" y="102"/>
                </a:lnTo>
                <a:lnTo>
                  <a:pt x="106" y="111"/>
                </a:lnTo>
                <a:lnTo>
                  <a:pt x="106" y="119"/>
                </a:lnTo>
                <a:lnTo>
                  <a:pt x="106" y="128"/>
                </a:lnTo>
                <a:lnTo>
                  <a:pt x="101" y="132"/>
                </a:lnTo>
                <a:lnTo>
                  <a:pt x="95" y="132"/>
                </a:lnTo>
                <a:lnTo>
                  <a:pt x="87" y="132"/>
                </a:lnTo>
                <a:lnTo>
                  <a:pt x="84" y="136"/>
                </a:lnTo>
                <a:lnTo>
                  <a:pt x="80" y="136"/>
                </a:lnTo>
                <a:lnTo>
                  <a:pt x="80" y="136"/>
                </a:lnTo>
                <a:lnTo>
                  <a:pt x="78" y="136"/>
                </a:lnTo>
                <a:lnTo>
                  <a:pt x="76" y="134"/>
                </a:lnTo>
                <a:lnTo>
                  <a:pt x="78" y="132"/>
                </a:lnTo>
                <a:lnTo>
                  <a:pt x="78" y="132"/>
                </a:lnTo>
                <a:lnTo>
                  <a:pt x="80" y="128"/>
                </a:lnTo>
                <a:lnTo>
                  <a:pt x="80" y="127"/>
                </a:lnTo>
                <a:lnTo>
                  <a:pt x="80" y="125"/>
                </a:lnTo>
                <a:lnTo>
                  <a:pt x="80" y="125"/>
                </a:lnTo>
                <a:lnTo>
                  <a:pt x="78" y="123"/>
                </a:lnTo>
                <a:lnTo>
                  <a:pt x="72" y="123"/>
                </a:lnTo>
                <a:lnTo>
                  <a:pt x="72" y="123"/>
                </a:lnTo>
                <a:lnTo>
                  <a:pt x="69" y="123"/>
                </a:lnTo>
                <a:lnTo>
                  <a:pt x="61" y="123"/>
                </a:lnTo>
                <a:lnTo>
                  <a:pt x="59" y="123"/>
                </a:lnTo>
                <a:lnTo>
                  <a:pt x="59" y="123"/>
                </a:lnTo>
                <a:lnTo>
                  <a:pt x="57" y="121"/>
                </a:lnTo>
                <a:lnTo>
                  <a:pt x="55" y="121"/>
                </a:lnTo>
                <a:lnTo>
                  <a:pt x="53" y="123"/>
                </a:lnTo>
                <a:lnTo>
                  <a:pt x="53" y="123"/>
                </a:lnTo>
                <a:lnTo>
                  <a:pt x="52" y="123"/>
                </a:lnTo>
                <a:lnTo>
                  <a:pt x="50" y="123"/>
                </a:lnTo>
                <a:lnTo>
                  <a:pt x="46" y="123"/>
                </a:lnTo>
                <a:lnTo>
                  <a:pt x="46" y="123"/>
                </a:lnTo>
                <a:lnTo>
                  <a:pt x="42" y="123"/>
                </a:lnTo>
                <a:lnTo>
                  <a:pt x="42" y="123"/>
                </a:lnTo>
                <a:lnTo>
                  <a:pt x="46" y="119"/>
                </a:lnTo>
                <a:lnTo>
                  <a:pt x="46" y="119"/>
                </a:lnTo>
                <a:lnTo>
                  <a:pt x="46" y="117"/>
                </a:lnTo>
                <a:lnTo>
                  <a:pt x="46" y="115"/>
                </a:lnTo>
                <a:lnTo>
                  <a:pt x="42" y="115"/>
                </a:lnTo>
                <a:lnTo>
                  <a:pt x="42" y="115"/>
                </a:lnTo>
                <a:lnTo>
                  <a:pt x="38" y="115"/>
                </a:lnTo>
                <a:lnTo>
                  <a:pt x="36" y="119"/>
                </a:lnTo>
                <a:lnTo>
                  <a:pt x="35" y="119"/>
                </a:lnTo>
                <a:lnTo>
                  <a:pt x="35" y="119"/>
                </a:lnTo>
                <a:lnTo>
                  <a:pt x="35" y="119"/>
                </a:lnTo>
                <a:lnTo>
                  <a:pt x="31" y="117"/>
                </a:lnTo>
                <a:lnTo>
                  <a:pt x="29" y="115"/>
                </a:lnTo>
                <a:lnTo>
                  <a:pt x="25" y="115"/>
                </a:lnTo>
                <a:lnTo>
                  <a:pt x="19" y="115"/>
                </a:lnTo>
                <a:lnTo>
                  <a:pt x="19" y="108"/>
                </a:lnTo>
                <a:lnTo>
                  <a:pt x="16" y="94"/>
                </a:lnTo>
                <a:lnTo>
                  <a:pt x="16" y="89"/>
                </a:lnTo>
                <a:lnTo>
                  <a:pt x="12" y="83"/>
                </a:lnTo>
                <a:lnTo>
                  <a:pt x="10" y="81"/>
                </a:lnTo>
                <a:lnTo>
                  <a:pt x="10" y="81"/>
                </a:lnTo>
                <a:lnTo>
                  <a:pt x="6" y="77"/>
                </a:lnTo>
                <a:lnTo>
                  <a:pt x="6" y="77"/>
                </a:lnTo>
                <a:lnTo>
                  <a:pt x="2" y="74"/>
                </a:lnTo>
                <a:lnTo>
                  <a:pt x="0" y="70"/>
                </a:lnTo>
                <a:lnTo>
                  <a:pt x="0" y="66"/>
                </a:lnTo>
                <a:lnTo>
                  <a:pt x="0" y="66"/>
                </a:lnTo>
                <a:lnTo>
                  <a:pt x="0" y="64"/>
                </a:lnTo>
                <a:lnTo>
                  <a:pt x="0" y="62"/>
                </a:lnTo>
                <a:lnTo>
                  <a:pt x="2" y="60"/>
                </a:lnTo>
                <a:lnTo>
                  <a:pt x="2" y="51"/>
                </a:lnTo>
                <a:lnTo>
                  <a:pt x="2" y="51"/>
                </a:lnTo>
                <a:lnTo>
                  <a:pt x="0" y="47"/>
                </a:lnTo>
                <a:lnTo>
                  <a:pt x="0" y="43"/>
                </a:lnTo>
                <a:lnTo>
                  <a:pt x="0" y="43"/>
                </a:lnTo>
                <a:lnTo>
                  <a:pt x="2" y="43"/>
                </a:lnTo>
                <a:lnTo>
                  <a:pt x="2" y="43"/>
                </a:lnTo>
                <a:lnTo>
                  <a:pt x="4" y="43"/>
                </a:lnTo>
                <a:lnTo>
                  <a:pt x="6" y="41"/>
                </a:lnTo>
                <a:lnTo>
                  <a:pt x="6" y="40"/>
                </a:lnTo>
                <a:lnTo>
                  <a:pt x="10" y="36"/>
                </a:lnTo>
                <a:lnTo>
                  <a:pt x="10" y="36"/>
                </a:lnTo>
                <a:lnTo>
                  <a:pt x="10" y="36"/>
                </a:lnTo>
                <a:close/>
              </a:path>
            </a:pathLst>
          </a:custGeom>
          <a:solidFill>
            <a:schemeClr val="bg1">
              <a:lumMod val="85000"/>
            </a:schemeClr>
          </a:solidFill>
          <a:ln w="635" cap="rnd">
            <a:solidFill>
              <a:schemeClr val="bg1">
                <a:alpha val="17000"/>
              </a:schemeClr>
            </a:solidFill>
            <a:round/>
            <a:headEnd/>
            <a:tailEnd/>
          </a:ln>
        </p:spPr>
        <p:txBody>
          <a:bodyPr/>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75" name="Freeform 373"/>
          <p:cNvSpPr>
            <a:spLocks/>
          </p:cNvSpPr>
          <p:nvPr userDrawn="1"/>
        </p:nvSpPr>
        <p:spPr bwMode="auto">
          <a:xfrm>
            <a:off x="4404022" y="4326914"/>
            <a:ext cx="289087" cy="235615"/>
          </a:xfrm>
          <a:custGeom>
            <a:avLst/>
            <a:gdLst>
              <a:gd name="T0" fmla="*/ 27 w 142"/>
              <a:gd name="T1" fmla="*/ 57 h 136"/>
              <a:gd name="T2" fmla="*/ 52 w 142"/>
              <a:gd name="T3" fmla="*/ 45 h 136"/>
              <a:gd name="T4" fmla="*/ 89 w 142"/>
              <a:gd name="T5" fmla="*/ 24 h 136"/>
              <a:gd name="T6" fmla="*/ 97 w 142"/>
              <a:gd name="T7" fmla="*/ 0 h 136"/>
              <a:gd name="T8" fmla="*/ 123 w 142"/>
              <a:gd name="T9" fmla="*/ 2 h 136"/>
              <a:gd name="T10" fmla="*/ 123 w 142"/>
              <a:gd name="T11" fmla="*/ 9 h 136"/>
              <a:gd name="T12" fmla="*/ 123 w 142"/>
              <a:gd name="T13" fmla="*/ 11 h 136"/>
              <a:gd name="T14" fmla="*/ 120 w 142"/>
              <a:gd name="T15" fmla="*/ 15 h 136"/>
              <a:gd name="T16" fmla="*/ 123 w 142"/>
              <a:gd name="T17" fmla="*/ 19 h 136"/>
              <a:gd name="T18" fmla="*/ 123 w 142"/>
              <a:gd name="T19" fmla="*/ 21 h 136"/>
              <a:gd name="T20" fmla="*/ 125 w 142"/>
              <a:gd name="T21" fmla="*/ 26 h 136"/>
              <a:gd name="T22" fmla="*/ 125 w 142"/>
              <a:gd name="T23" fmla="*/ 38 h 136"/>
              <a:gd name="T24" fmla="*/ 129 w 142"/>
              <a:gd name="T25" fmla="*/ 41 h 136"/>
              <a:gd name="T26" fmla="*/ 139 w 142"/>
              <a:gd name="T27" fmla="*/ 51 h 136"/>
              <a:gd name="T28" fmla="*/ 142 w 142"/>
              <a:gd name="T29" fmla="*/ 60 h 136"/>
              <a:gd name="T30" fmla="*/ 123 w 142"/>
              <a:gd name="T31" fmla="*/ 60 h 136"/>
              <a:gd name="T32" fmla="*/ 123 w 142"/>
              <a:gd name="T33" fmla="*/ 74 h 136"/>
              <a:gd name="T34" fmla="*/ 110 w 142"/>
              <a:gd name="T35" fmla="*/ 92 h 136"/>
              <a:gd name="T36" fmla="*/ 108 w 142"/>
              <a:gd name="T37" fmla="*/ 94 h 136"/>
              <a:gd name="T38" fmla="*/ 108 w 142"/>
              <a:gd name="T39" fmla="*/ 96 h 136"/>
              <a:gd name="T40" fmla="*/ 108 w 142"/>
              <a:gd name="T41" fmla="*/ 98 h 136"/>
              <a:gd name="T42" fmla="*/ 108 w 142"/>
              <a:gd name="T43" fmla="*/ 102 h 136"/>
              <a:gd name="T44" fmla="*/ 106 w 142"/>
              <a:gd name="T45" fmla="*/ 119 h 136"/>
              <a:gd name="T46" fmla="*/ 101 w 142"/>
              <a:gd name="T47" fmla="*/ 132 h 136"/>
              <a:gd name="T48" fmla="*/ 87 w 142"/>
              <a:gd name="T49" fmla="*/ 132 h 136"/>
              <a:gd name="T50" fmla="*/ 80 w 142"/>
              <a:gd name="T51" fmla="*/ 136 h 136"/>
              <a:gd name="T52" fmla="*/ 78 w 142"/>
              <a:gd name="T53" fmla="*/ 136 h 136"/>
              <a:gd name="T54" fmla="*/ 78 w 142"/>
              <a:gd name="T55" fmla="*/ 132 h 136"/>
              <a:gd name="T56" fmla="*/ 80 w 142"/>
              <a:gd name="T57" fmla="*/ 128 h 136"/>
              <a:gd name="T58" fmla="*/ 80 w 142"/>
              <a:gd name="T59" fmla="*/ 125 h 136"/>
              <a:gd name="T60" fmla="*/ 78 w 142"/>
              <a:gd name="T61" fmla="*/ 123 h 136"/>
              <a:gd name="T62" fmla="*/ 72 w 142"/>
              <a:gd name="T63" fmla="*/ 123 h 136"/>
              <a:gd name="T64" fmla="*/ 61 w 142"/>
              <a:gd name="T65" fmla="*/ 123 h 136"/>
              <a:gd name="T66" fmla="*/ 59 w 142"/>
              <a:gd name="T67" fmla="*/ 123 h 136"/>
              <a:gd name="T68" fmla="*/ 55 w 142"/>
              <a:gd name="T69" fmla="*/ 121 h 136"/>
              <a:gd name="T70" fmla="*/ 53 w 142"/>
              <a:gd name="T71" fmla="*/ 123 h 136"/>
              <a:gd name="T72" fmla="*/ 50 w 142"/>
              <a:gd name="T73" fmla="*/ 123 h 136"/>
              <a:gd name="T74" fmla="*/ 46 w 142"/>
              <a:gd name="T75" fmla="*/ 123 h 136"/>
              <a:gd name="T76" fmla="*/ 42 w 142"/>
              <a:gd name="T77" fmla="*/ 123 h 136"/>
              <a:gd name="T78" fmla="*/ 46 w 142"/>
              <a:gd name="T79" fmla="*/ 119 h 136"/>
              <a:gd name="T80" fmla="*/ 46 w 142"/>
              <a:gd name="T81" fmla="*/ 115 h 136"/>
              <a:gd name="T82" fmla="*/ 42 w 142"/>
              <a:gd name="T83" fmla="*/ 115 h 136"/>
              <a:gd name="T84" fmla="*/ 36 w 142"/>
              <a:gd name="T85" fmla="*/ 119 h 136"/>
              <a:gd name="T86" fmla="*/ 35 w 142"/>
              <a:gd name="T87" fmla="*/ 119 h 136"/>
              <a:gd name="T88" fmla="*/ 31 w 142"/>
              <a:gd name="T89" fmla="*/ 117 h 136"/>
              <a:gd name="T90" fmla="*/ 25 w 142"/>
              <a:gd name="T91" fmla="*/ 115 h 136"/>
              <a:gd name="T92" fmla="*/ 19 w 142"/>
              <a:gd name="T93" fmla="*/ 108 h 136"/>
              <a:gd name="T94" fmla="*/ 16 w 142"/>
              <a:gd name="T95" fmla="*/ 89 h 136"/>
              <a:gd name="T96" fmla="*/ 10 w 142"/>
              <a:gd name="T97" fmla="*/ 81 h 136"/>
              <a:gd name="T98" fmla="*/ 6 w 142"/>
              <a:gd name="T99" fmla="*/ 77 h 136"/>
              <a:gd name="T100" fmla="*/ 2 w 142"/>
              <a:gd name="T101" fmla="*/ 74 h 136"/>
              <a:gd name="T102" fmla="*/ 0 w 142"/>
              <a:gd name="T103" fmla="*/ 66 h 136"/>
              <a:gd name="T104" fmla="*/ 0 w 142"/>
              <a:gd name="T105" fmla="*/ 64 h 136"/>
              <a:gd name="T106" fmla="*/ 2 w 142"/>
              <a:gd name="T107" fmla="*/ 60 h 136"/>
              <a:gd name="T108" fmla="*/ 2 w 142"/>
              <a:gd name="T109" fmla="*/ 51 h 136"/>
              <a:gd name="T110" fmla="*/ 0 w 142"/>
              <a:gd name="T111" fmla="*/ 43 h 136"/>
              <a:gd name="T112" fmla="*/ 2 w 142"/>
              <a:gd name="T113" fmla="*/ 43 h 136"/>
              <a:gd name="T114" fmla="*/ 4 w 142"/>
              <a:gd name="T115" fmla="*/ 43 h 136"/>
              <a:gd name="T116" fmla="*/ 6 w 142"/>
              <a:gd name="T117" fmla="*/ 40 h 136"/>
              <a:gd name="T118" fmla="*/ 10 w 142"/>
              <a:gd name="T119" fmla="*/ 36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42" h="136">
                <a:moveTo>
                  <a:pt x="10" y="36"/>
                </a:moveTo>
                <a:lnTo>
                  <a:pt x="27" y="57"/>
                </a:lnTo>
                <a:lnTo>
                  <a:pt x="40" y="53"/>
                </a:lnTo>
                <a:lnTo>
                  <a:pt x="52" y="45"/>
                </a:lnTo>
                <a:lnTo>
                  <a:pt x="80" y="43"/>
                </a:lnTo>
                <a:lnTo>
                  <a:pt x="89" y="24"/>
                </a:lnTo>
                <a:lnTo>
                  <a:pt x="97" y="15"/>
                </a:lnTo>
                <a:lnTo>
                  <a:pt x="97" y="0"/>
                </a:lnTo>
                <a:lnTo>
                  <a:pt x="123" y="2"/>
                </a:lnTo>
                <a:lnTo>
                  <a:pt x="123" y="2"/>
                </a:lnTo>
                <a:lnTo>
                  <a:pt x="123" y="5"/>
                </a:lnTo>
                <a:lnTo>
                  <a:pt x="123" y="9"/>
                </a:lnTo>
                <a:lnTo>
                  <a:pt x="123" y="11"/>
                </a:lnTo>
                <a:lnTo>
                  <a:pt x="123" y="11"/>
                </a:lnTo>
                <a:lnTo>
                  <a:pt x="120" y="15"/>
                </a:lnTo>
                <a:lnTo>
                  <a:pt x="120" y="15"/>
                </a:lnTo>
                <a:lnTo>
                  <a:pt x="122" y="17"/>
                </a:lnTo>
                <a:lnTo>
                  <a:pt x="123" y="19"/>
                </a:lnTo>
                <a:lnTo>
                  <a:pt x="123" y="21"/>
                </a:lnTo>
                <a:lnTo>
                  <a:pt x="123" y="21"/>
                </a:lnTo>
                <a:lnTo>
                  <a:pt x="123" y="24"/>
                </a:lnTo>
                <a:lnTo>
                  <a:pt x="125" y="26"/>
                </a:lnTo>
                <a:lnTo>
                  <a:pt x="127" y="28"/>
                </a:lnTo>
                <a:lnTo>
                  <a:pt x="125" y="38"/>
                </a:lnTo>
                <a:lnTo>
                  <a:pt x="125" y="38"/>
                </a:lnTo>
                <a:lnTo>
                  <a:pt x="129" y="41"/>
                </a:lnTo>
                <a:lnTo>
                  <a:pt x="129" y="41"/>
                </a:lnTo>
                <a:lnTo>
                  <a:pt x="139" y="51"/>
                </a:lnTo>
                <a:lnTo>
                  <a:pt x="139" y="57"/>
                </a:lnTo>
                <a:lnTo>
                  <a:pt x="142" y="60"/>
                </a:lnTo>
                <a:lnTo>
                  <a:pt x="131" y="58"/>
                </a:lnTo>
                <a:lnTo>
                  <a:pt x="123" y="60"/>
                </a:lnTo>
                <a:lnTo>
                  <a:pt x="123" y="64"/>
                </a:lnTo>
                <a:lnTo>
                  <a:pt x="123" y="74"/>
                </a:lnTo>
                <a:lnTo>
                  <a:pt x="120" y="81"/>
                </a:lnTo>
                <a:lnTo>
                  <a:pt x="110" y="92"/>
                </a:lnTo>
                <a:lnTo>
                  <a:pt x="110" y="92"/>
                </a:lnTo>
                <a:lnTo>
                  <a:pt x="108" y="94"/>
                </a:lnTo>
                <a:lnTo>
                  <a:pt x="106" y="94"/>
                </a:lnTo>
                <a:lnTo>
                  <a:pt x="108" y="96"/>
                </a:lnTo>
                <a:lnTo>
                  <a:pt x="108" y="96"/>
                </a:lnTo>
                <a:lnTo>
                  <a:pt x="108" y="98"/>
                </a:lnTo>
                <a:lnTo>
                  <a:pt x="108" y="102"/>
                </a:lnTo>
                <a:lnTo>
                  <a:pt x="108" y="102"/>
                </a:lnTo>
                <a:lnTo>
                  <a:pt x="106" y="111"/>
                </a:lnTo>
                <a:lnTo>
                  <a:pt x="106" y="119"/>
                </a:lnTo>
                <a:lnTo>
                  <a:pt x="106" y="128"/>
                </a:lnTo>
                <a:lnTo>
                  <a:pt x="101" y="132"/>
                </a:lnTo>
                <a:lnTo>
                  <a:pt x="95" y="132"/>
                </a:lnTo>
                <a:lnTo>
                  <a:pt x="87" y="132"/>
                </a:lnTo>
                <a:lnTo>
                  <a:pt x="84" y="136"/>
                </a:lnTo>
                <a:lnTo>
                  <a:pt x="80" y="136"/>
                </a:lnTo>
                <a:lnTo>
                  <a:pt x="80" y="136"/>
                </a:lnTo>
                <a:lnTo>
                  <a:pt x="78" y="136"/>
                </a:lnTo>
                <a:lnTo>
                  <a:pt x="76" y="134"/>
                </a:lnTo>
                <a:lnTo>
                  <a:pt x="78" y="132"/>
                </a:lnTo>
                <a:lnTo>
                  <a:pt x="78" y="132"/>
                </a:lnTo>
                <a:lnTo>
                  <a:pt x="80" y="128"/>
                </a:lnTo>
                <a:lnTo>
                  <a:pt x="80" y="127"/>
                </a:lnTo>
                <a:lnTo>
                  <a:pt x="80" y="125"/>
                </a:lnTo>
                <a:lnTo>
                  <a:pt x="80" y="125"/>
                </a:lnTo>
                <a:lnTo>
                  <a:pt x="78" y="123"/>
                </a:lnTo>
                <a:lnTo>
                  <a:pt x="72" y="123"/>
                </a:lnTo>
                <a:lnTo>
                  <a:pt x="72" y="123"/>
                </a:lnTo>
                <a:lnTo>
                  <a:pt x="69" y="123"/>
                </a:lnTo>
                <a:lnTo>
                  <a:pt x="61" y="123"/>
                </a:lnTo>
                <a:lnTo>
                  <a:pt x="59" y="123"/>
                </a:lnTo>
                <a:lnTo>
                  <a:pt x="59" y="123"/>
                </a:lnTo>
                <a:lnTo>
                  <a:pt x="57" y="121"/>
                </a:lnTo>
                <a:lnTo>
                  <a:pt x="55" y="121"/>
                </a:lnTo>
                <a:lnTo>
                  <a:pt x="53" y="123"/>
                </a:lnTo>
                <a:lnTo>
                  <a:pt x="53" y="123"/>
                </a:lnTo>
                <a:lnTo>
                  <a:pt x="52" y="123"/>
                </a:lnTo>
                <a:lnTo>
                  <a:pt x="50" y="123"/>
                </a:lnTo>
                <a:lnTo>
                  <a:pt x="46" y="123"/>
                </a:lnTo>
                <a:lnTo>
                  <a:pt x="46" y="123"/>
                </a:lnTo>
                <a:lnTo>
                  <a:pt x="42" y="123"/>
                </a:lnTo>
                <a:lnTo>
                  <a:pt x="42" y="123"/>
                </a:lnTo>
                <a:lnTo>
                  <a:pt x="46" y="119"/>
                </a:lnTo>
                <a:lnTo>
                  <a:pt x="46" y="119"/>
                </a:lnTo>
                <a:lnTo>
                  <a:pt x="46" y="117"/>
                </a:lnTo>
                <a:lnTo>
                  <a:pt x="46" y="115"/>
                </a:lnTo>
                <a:lnTo>
                  <a:pt x="42" y="115"/>
                </a:lnTo>
                <a:lnTo>
                  <a:pt x="42" y="115"/>
                </a:lnTo>
                <a:lnTo>
                  <a:pt x="38" y="115"/>
                </a:lnTo>
                <a:lnTo>
                  <a:pt x="36" y="119"/>
                </a:lnTo>
                <a:lnTo>
                  <a:pt x="35" y="119"/>
                </a:lnTo>
                <a:lnTo>
                  <a:pt x="35" y="119"/>
                </a:lnTo>
                <a:lnTo>
                  <a:pt x="35" y="119"/>
                </a:lnTo>
                <a:lnTo>
                  <a:pt x="31" y="117"/>
                </a:lnTo>
                <a:lnTo>
                  <a:pt x="29" y="115"/>
                </a:lnTo>
                <a:lnTo>
                  <a:pt x="25" y="115"/>
                </a:lnTo>
                <a:lnTo>
                  <a:pt x="19" y="115"/>
                </a:lnTo>
                <a:lnTo>
                  <a:pt x="19" y="108"/>
                </a:lnTo>
                <a:lnTo>
                  <a:pt x="16" y="94"/>
                </a:lnTo>
                <a:lnTo>
                  <a:pt x="16" y="89"/>
                </a:lnTo>
                <a:lnTo>
                  <a:pt x="12" y="83"/>
                </a:lnTo>
                <a:lnTo>
                  <a:pt x="10" y="81"/>
                </a:lnTo>
                <a:lnTo>
                  <a:pt x="10" y="81"/>
                </a:lnTo>
                <a:lnTo>
                  <a:pt x="6" y="77"/>
                </a:lnTo>
                <a:lnTo>
                  <a:pt x="6" y="77"/>
                </a:lnTo>
                <a:lnTo>
                  <a:pt x="2" y="74"/>
                </a:lnTo>
                <a:lnTo>
                  <a:pt x="0" y="70"/>
                </a:lnTo>
                <a:lnTo>
                  <a:pt x="0" y="66"/>
                </a:lnTo>
                <a:lnTo>
                  <a:pt x="0" y="66"/>
                </a:lnTo>
                <a:lnTo>
                  <a:pt x="0" y="64"/>
                </a:lnTo>
                <a:lnTo>
                  <a:pt x="0" y="62"/>
                </a:lnTo>
                <a:lnTo>
                  <a:pt x="2" y="60"/>
                </a:lnTo>
                <a:lnTo>
                  <a:pt x="2" y="51"/>
                </a:lnTo>
                <a:lnTo>
                  <a:pt x="2" y="51"/>
                </a:lnTo>
                <a:lnTo>
                  <a:pt x="0" y="47"/>
                </a:lnTo>
                <a:lnTo>
                  <a:pt x="0" y="43"/>
                </a:lnTo>
                <a:lnTo>
                  <a:pt x="0" y="43"/>
                </a:lnTo>
                <a:lnTo>
                  <a:pt x="2" y="43"/>
                </a:lnTo>
                <a:lnTo>
                  <a:pt x="2" y="43"/>
                </a:lnTo>
                <a:lnTo>
                  <a:pt x="4" y="43"/>
                </a:lnTo>
                <a:lnTo>
                  <a:pt x="6" y="41"/>
                </a:lnTo>
                <a:lnTo>
                  <a:pt x="6" y="40"/>
                </a:lnTo>
                <a:lnTo>
                  <a:pt x="10" y="36"/>
                </a:lnTo>
                <a:lnTo>
                  <a:pt x="10" y="36"/>
                </a:lnTo>
                <a:lnTo>
                  <a:pt x="10" y="36"/>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76" name="Freeform 374"/>
          <p:cNvSpPr>
            <a:spLocks/>
          </p:cNvSpPr>
          <p:nvPr userDrawn="1"/>
        </p:nvSpPr>
        <p:spPr bwMode="auto">
          <a:xfrm>
            <a:off x="4605565" y="4676869"/>
            <a:ext cx="22395" cy="22523"/>
          </a:xfrm>
          <a:custGeom>
            <a:avLst/>
            <a:gdLst>
              <a:gd name="T0" fmla="*/ 4 w 11"/>
              <a:gd name="T1" fmla="*/ 0 h 13"/>
              <a:gd name="T2" fmla="*/ 0 w 11"/>
              <a:gd name="T3" fmla="*/ 8 h 13"/>
              <a:gd name="T4" fmla="*/ 6 w 11"/>
              <a:gd name="T5" fmla="*/ 13 h 13"/>
              <a:gd name="T6" fmla="*/ 11 w 11"/>
              <a:gd name="T7" fmla="*/ 8 h 13"/>
              <a:gd name="T8" fmla="*/ 11 w 11"/>
              <a:gd name="T9" fmla="*/ 8 h 13"/>
              <a:gd name="T10" fmla="*/ 6 w 11"/>
              <a:gd name="T11" fmla="*/ 4 h 13"/>
              <a:gd name="T12" fmla="*/ 4 w 11"/>
              <a:gd name="T13" fmla="*/ 2 h 13"/>
              <a:gd name="T14" fmla="*/ 4 w 11"/>
              <a:gd name="T15" fmla="*/ 2 h 13"/>
              <a:gd name="T16" fmla="*/ 4 w 11"/>
              <a:gd name="T17" fmla="*/ 0 h 13"/>
              <a:gd name="T18" fmla="*/ 4 w 11"/>
              <a:gd name="T19" fmla="*/ 0 h 13"/>
              <a:gd name="T20" fmla="*/ 4 w 11"/>
              <a:gd name="T21" fmla="*/ 0 h 13"/>
              <a:gd name="T22" fmla="*/ 4 w 11"/>
              <a:gd name="T23"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 h="13">
                <a:moveTo>
                  <a:pt x="4" y="0"/>
                </a:moveTo>
                <a:lnTo>
                  <a:pt x="0" y="8"/>
                </a:lnTo>
                <a:lnTo>
                  <a:pt x="6" y="13"/>
                </a:lnTo>
                <a:lnTo>
                  <a:pt x="11" y="8"/>
                </a:lnTo>
                <a:lnTo>
                  <a:pt x="11" y="8"/>
                </a:lnTo>
                <a:lnTo>
                  <a:pt x="6" y="4"/>
                </a:lnTo>
                <a:lnTo>
                  <a:pt x="4" y="2"/>
                </a:lnTo>
                <a:lnTo>
                  <a:pt x="4" y="2"/>
                </a:lnTo>
                <a:lnTo>
                  <a:pt x="4" y="0"/>
                </a:lnTo>
                <a:lnTo>
                  <a:pt x="4" y="0"/>
                </a:lnTo>
                <a:lnTo>
                  <a:pt x="4" y="0"/>
                </a:lnTo>
                <a:lnTo>
                  <a:pt x="4" y="0"/>
                </a:lnTo>
                <a:close/>
              </a:path>
            </a:pathLst>
          </a:custGeom>
          <a:solidFill>
            <a:schemeClr val="bg1">
              <a:lumMod val="85000"/>
            </a:schemeClr>
          </a:solidFill>
          <a:ln w="635" cap="rnd">
            <a:solidFill>
              <a:schemeClr val="bg1">
                <a:alpha val="17000"/>
              </a:schemeClr>
            </a:solidFill>
            <a:round/>
            <a:headEnd/>
            <a:tailEnd/>
          </a:ln>
        </p:spPr>
        <p:txBody>
          <a:bodyPr/>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77" name="Freeform 375"/>
          <p:cNvSpPr>
            <a:spLocks/>
          </p:cNvSpPr>
          <p:nvPr userDrawn="1"/>
        </p:nvSpPr>
        <p:spPr bwMode="auto">
          <a:xfrm>
            <a:off x="4605565" y="4676869"/>
            <a:ext cx="22395" cy="22523"/>
          </a:xfrm>
          <a:custGeom>
            <a:avLst/>
            <a:gdLst>
              <a:gd name="T0" fmla="*/ 4 w 11"/>
              <a:gd name="T1" fmla="*/ 0 h 13"/>
              <a:gd name="T2" fmla="*/ 0 w 11"/>
              <a:gd name="T3" fmla="*/ 8 h 13"/>
              <a:gd name="T4" fmla="*/ 6 w 11"/>
              <a:gd name="T5" fmla="*/ 13 h 13"/>
              <a:gd name="T6" fmla="*/ 11 w 11"/>
              <a:gd name="T7" fmla="*/ 8 h 13"/>
              <a:gd name="T8" fmla="*/ 11 w 11"/>
              <a:gd name="T9" fmla="*/ 8 h 13"/>
              <a:gd name="T10" fmla="*/ 6 w 11"/>
              <a:gd name="T11" fmla="*/ 4 h 13"/>
              <a:gd name="T12" fmla="*/ 4 w 11"/>
              <a:gd name="T13" fmla="*/ 2 h 13"/>
              <a:gd name="T14" fmla="*/ 4 w 11"/>
              <a:gd name="T15" fmla="*/ 2 h 13"/>
              <a:gd name="T16" fmla="*/ 4 w 11"/>
              <a:gd name="T17" fmla="*/ 0 h 13"/>
              <a:gd name="T18" fmla="*/ 4 w 11"/>
              <a:gd name="T19" fmla="*/ 0 h 13"/>
              <a:gd name="T20" fmla="*/ 4 w 11"/>
              <a:gd name="T21" fmla="*/ 0 h 13"/>
              <a:gd name="T22" fmla="*/ 4 w 11"/>
              <a:gd name="T23"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 h="13">
                <a:moveTo>
                  <a:pt x="4" y="0"/>
                </a:moveTo>
                <a:lnTo>
                  <a:pt x="0" y="8"/>
                </a:lnTo>
                <a:lnTo>
                  <a:pt x="6" y="13"/>
                </a:lnTo>
                <a:lnTo>
                  <a:pt x="11" y="8"/>
                </a:lnTo>
                <a:lnTo>
                  <a:pt x="11" y="8"/>
                </a:lnTo>
                <a:lnTo>
                  <a:pt x="6" y="4"/>
                </a:lnTo>
                <a:lnTo>
                  <a:pt x="4" y="2"/>
                </a:lnTo>
                <a:lnTo>
                  <a:pt x="4" y="2"/>
                </a:lnTo>
                <a:lnTo>
                  <a:pt x="4" y="0"/>
                </a:lnTo>
                <a:lnTo>
                  <a:pt x="4" y="0"/>
                </a:lnTo>
                <a:lnTo>
                  <a:pt x="4" y="0"/>
                </a:lnTo>
                <a:lnTo>
                  <a:pt x="4" y="0"/>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78" name="Freeform 376"/>
          <p:cNvSpPr>
            <a:spLocks/>
          </p:cNvSpPr>
          <p:nvPr userDrawn="1"/>
        </p:nvSpPr>
        <p:spPr bwMode="auto">
          <a:xfrm>
            <a:off x="4632032" y="4683797"/>
            <a:ext cx="26467" cy="19059"/>
          </a:xfrm>
          <a:custGeom>
            <a:avLst/>
            <a:gdLst>
              <a:gd name="T0" fmla="*/ 8 w 13"/>
              <a:gd name="T1" fmla="*/ 0 h 11"/>
              <a:gd name="T2" fmla="*/ 13 w 13"/>
              <a:gd name="T3" fmla="*/ 6 h 11"/>
              <a:gd name="T4" fmla="*/ 10 w 13"/>
              <a:gd name="T5" fmla="*/ 11 h 11"/>
              <a:gd name="T6" fmla="*/ 0 w 13"/>
              <a:gd name="T7" fmla="*/ 11 h 11"/>
              <a:gd name="T8" fmla="*/ 4 w 13"/>
              <a:gd name="T9" fmla="*/ 4 h 11"/>
              <a:gd name="T10" fmla="*/ 8 w 13"/>
              <a:gd name="T11" fmla="*/ 0 h 11"/>
              <a:gd name="T12" fmla="*/ 8 w 13"/>
              <a:gd name="T13" fmla="*/ 0 h 11"/>
              <a:gd name="T14" fmla="*/ 8 w 13"/>
              <a:gd name="T15" fmla="*/ 0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11">
                <a:moveTo>
                  <a:pt x="8" y="0"/>
                </a:moveTo>
                <a:lnTo>
                  <a:pt x="13" y="6"/>
                </a:lnTo>
                <a:lnTo>
                  <a:pt x="10" y="11"/>
                </a:lnTo>
                <a:lnTo>
                  <a:pt x="0" y="11"/>
                </a:lnTo>
                <a:lnTo>
                  <a:pt x="4" y="4"/>
                </a:lnTo>
                <a:lnTo>
                  <a:pt x="8" y="0"/>
                </a:lnTo>
                <a:lnTo>
                  <a:pt x="8" y="0"/>
                </a:lnTo>
                <a:lnTo>
                  <a:pt x="8" y="0"/>
                </a:lnTo>
                <a:close/>
              </a:path>
            </a:pathLst>
          </a:custGeom>
          <a:solidFill>
            <a:schemeClr val="bg1">
              <a:lumMod val="85000"/>
            </a:schemeClr>
          </a:solidFill>
          <a:ln w="635" cap="rnd">
            <a:solidFill>
              <a:schemeClr val="bg1">
                <a:alpha val="17000"/>
              </a:schemeClr>
            </a:solidFill>
            <a:round/>
            <a:headEnd/>
            <a:tailEnd/>
          </a:ln>
        </p:spPr>
        <p:txBody>
          <a:bodyPr/>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79" name="Freeform 377"/>
          <p:cNvSpPr>
            <a:spLocks/>
          </p:cNvSpPr>
          <p:nvPr userDrawn="1"/>
        </p:nvSpPr>
        <p:spPr bwMode="auto">
          <a:xfrm>
            <a:off x="4632032" y="4683797"/>
            <a:ext cx="26467" cy="19059"/>
          </a:xfrm>
          <a:custGeom>
            <a:avLst/>
            <a:gdLst>
              <a:gd name="T0" fmla="*/ 8 w 13"/>
              <a:gd name="T1" fmla="*/ 0 h 11"/>
              <a:gd name="T2" fmla="*/ 13 w 13"/>
              <a:gd name="T3" fmla="*/ 6 h 11"/>
              <a:gd name="T4" fmla="*/ 10 w 13"/>
              <a:gd name="T5" fmla="*/ 11 h 11"/>
              <a:gd name="T6" fmla="*/ 0 w 13"/>
              <a:gd name="T7" fmla="*/ 11 h 11"/>
              <a:gd name="T8" fmla="*/ 4 w 13"/>
              <a:gd name="T9" fmla="*/ 4 h 11"/>
              <a:gd name="T10" fmla="*/ 8 w 13"/>
              <a:gd name="T11" fmla="*/ 0 h 11"/>
              <a:gd name="T12" fmla="*/ 8 w 13"/>
              <a:gd name="T13" fmla="*/ 0 h 11"/>
              <a:gd name="T14" fmla="*/ 8 w 13"/>
              <a:gd name="T15" fmla="*/ 0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11">
                <a:moveTo>
                  <a:pt x="8" y="0"/>
                </a:moveTo>
                <a:lnTo>
                  <a:pt x="13" y="6"/>
                </a:lnTo>
                <a:lnTo>
                  <a:pt x="10" y="11"/>
                </a:lnTo>
                <a:lnTo>
                  <a:pt x="0" y="11"/>
                </a:lnTo>
                <a:lnTo>
                  <a:pt x="4" y="4"/>
                </a:lnTo>
                <a:lnTo>
                  <a:pt x="8" y="0"/>
                </a:lnTo>
                <a:lnTo>
                  <a:pt x="8" y="0"/>
                </a:lnTo>
                <a:lnTo>
                  <a:pt x="8" y="0"/>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80" name="Freeform 378"/>
          <p:cNvSpPr>
            <a:spLocks/>
          </p:cNvSpPr>
          <p:nvPr userDrawn="1"/>
        </p:nvSpPr>
        <p:spPr bwMode="auto">
          <a:xfrm>
            <a:off x="4670712" y="4676870"/>
            <a:ext cx="22395" cy="17324"/>
          </a:xfrm>
          <a:custGeom>
            <a:avLst/>
            <a:gdLst>
              <a:gd name="T0" fmla="*/ 0 w 11"/>
              <a:gd name="T1" fmla="*/ 0 h 10"/>
              <a:gd name="T2" fmla="*/ 4 w 11"/>
              <a:gd name="T3" fmla="*/ 8 h 10"/>
              <a:gd name="T4" fmla="*/ 9 w 11"/>
              <a:gd name="T5" fmla="*/ 10 h 10"/>
              <a:gd name="T6" fmla="*/ 11 w 11"/>
              <a:gd name="T7" fmla="*/ 8 h 10"/>
              <a:gd name="T8" fmla="*/ 11 w 11"/>
              <a:gd name="T9" fmla="*/ 2 h 10"/>
              <a:gd name="T10" fmla="*/ 0 w 11"/>
              <a:gd name="T11" fmla="*/ 0 h 10"/>
              <a:gd name="T12" fmla="*/ 0 w 11"/>
              <a:gd name="T13" fmla="*/ 0 h 10"/>
              <a:gd name="T14" fmla="*/ 0 w 11"/>
              <a:gd name="T15" fmla="*/ 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10">
                <a:moveTo>
                  <a:pt x="0" y="0"/>
                </a:moveTo>
                <a:lnTo>
                  <a:pt x="4" y="8"/>
                </a:lnTo>
                <a:lnTo>
                  <a:pt x="9" y="10"/>
                </a:lnTo>
                <a:lnTo>
                  <a:pt x="11" y="8"/>
                </a:lnTo>
                <a:lnTo>
                  <a:pt x="11" y="2"/>
                </a:lnTo>
                <a:lnTo>
                  <a:pt x="0" y="0"/>
                </a:lnTo>
                <a:lnTo>
                  <a:pt x="0" y="0"/>
                </a:lnTo>
                <a:lnTo>
                  <a:pt x="0" y="0"/>
                </a:lnTo>
                <a:close/>
              </a:path>
            </a:pathLst>
          </a:custGeom>
          <a:solidFill>
            <a:schemeClr val="bg1">
              <a:lumMod val="85000"/>
            </a:schemeClr>
          </a:solidFill>
          <a:ln w="635" cap="rnd">
            <a:solidFill>
              <a:schemeClr val="bg1">
                <a:alpha val="17000"/>
              </a:schemeClr>
            </a:solidFill>
            <a:round/>
            <a:headEnd/>
            <a:tailEnd/>
          </a:ln>
        </p:spPr>
        <p:txBody>
          <a:bodyPr/>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81" name="Freeform 379"/>
          <p:cNvSpPr>
            <a:spLocks/>
          </p:cNvSpPr>
          <p:nvPr userDrawn="1"/>
        </p:nvSpPr>
        <p:spPr bwMode="auto">
          <a:xfrm>
            <a:off x="4670712" y="4676870"/>
            <a:ext cx="22395" cy="17324"/>
          </a:xfrm>
          <a:custGeom>
            <a:avLst/>
            <a:gdLst>
              <a:gd name="T0" fmla="*/ 0 w 11"/>
              <a:gd name="T1" fmla="*/ 0 h 10"/>
              <a:gd name="T2" fmla="*/ 4 w 11"/>
              <a:gd name="T3" fmla="*/ 8 h 10"/>
              <a:gd name="T4" fmla="*/ 9 w 11"/>
              <a:gd name="T5" fmla="*/ 10 h 10"/>
              <a:gd name="T6" fmla="*/ 11 w 11"/>
              <a:gd name="T7" fmla="*/ 8 h 10"/>
              <a:gd name="T8" fmla="*/ 11 w 11"/>
              <a:gd name="T9" fmla="*/ 2 h 10"/>
              <a:gd name="T10" fmla="*/ 0 w 11"/>
              <a:gd name="T11" fmla="*/ 0 h 10"/>
              <a:gd name="T12" fmla="*/ 0 w 11"/>
              <a:gd name="T13" fmla="*/ 0 h 10"/>
              <a:gd name="T14" fmla="*/ 0 w 11"/>
              <a:gd name="T15" fmla="*/ 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10">
                <a:moveTo>
                  <a:pt x="0" y="0"/>
                </a:moveTo>
                <a:lnTo>
                  <a:pt x="4" y="8"/>
                </a:lnTo>
                <a:lnTo>
                  <a:pt x="9" y="10"/>
                </a:lnTo>
                <a:lnTo>
                  <a:pt x="11" y="8"/>
                </a:lnTo>
                <a:lnTo>
                  <a:pt x="11" y="2"/>
                </a:lnTo>
                <a:lnTo>
                  <a:pt x="0" y="0"/>
                </a:lnTo>
                <a:lnTo>
                  <a:pt x="0" y="0"/>
                </a:lnTo>
                <a:lnTo>
                  <a:pt x="0" y="0"/>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82" name="Freeform 380"/>
          <p:cNvSpPr>
            <a:spLocks/>
          </p:cNvSpPr>
          <p:nvPr userDrawn="1"/>
        </p:nvSpPr>
        <p:spPr bwMode="auto">
          <a:xfrm>
            <a:off x="4717538" y="4669939"/>
            <a:ext cx="156759" cy="24255"/>
          </a:xfrm>
          <a:custGeom>
            <a:avLst/>
            <a:gdLst>
              <a:gd name="T0" fmla="*/ 7 w 77"/>
              <a:gd name="T1" fmla="*/ 6 h 14"/>
              <a:gd name="T2" fmla="*/ 7 w 77"/>
              <a:gd name="T3" fmla="*/ 6 h 14"/>
              <a:gd name="T4" fmla="*/ 2 w 77"/>
              <a:gd name="T5" fmla="*/ 10 h 14"/>
              <a:gd name="T6" fmla="*/ 0 w 77"/>
              <a:gd name="T7" fmla="*/ 12 h 14"/>
              <a:gd name="T8" fmla="*/ 0 w 77"/>
              <a:gd name="T9" fmla="*/ 12 h 14"/>
              <a:gd name="T10" fmla="*/ 2 w 77"/>
              <a:gd name="T11" fmla="*/ 12 h 14"/>
              <a:gd name="T12" fmla="*/ 2 w 77"/>
              <a:gd name="T13" fmla="*/ 12 h 14"/>
              <a:gd name="T14" fmla="*/ 11 w 77"/>
              <a:gd name="T15" fmla="*/ 12 h 14"/>
              <a:gd name="T16" fmla="*/ 11 w 77"/>
              <a:gd name="T17" fmla="*/ 12 h 14"/>
              <a:gd name="T18" fmla="*/ 15 w 77"/>
              <a:gd name="T19" fmla="*/ 14 h 14"/>
              <a:gd name="T20" fmla="*/ 20 w 77"/>
              <a:gd name="T21" fmla="*/ 14 h 14"/>
              <a:gd name="T22" fmla="*/ 20 w 77"/>
              <a:gd name="T23" fmla="*/ 14 h 14"/>
              <a:gd name="T24" fmla="*/ 24 w 77"/>
              <a:gd name="T25" fmla="*/ 14 h 14"/>
              <a:gd name="T26" fmla="*/ 26 w 77"/>
              <a:gd name="T27" fmla="*/ 14 h 14"/>
              <a:gd name="T28" fmla="*/ 26 w 77"/>
              <a:gd name="T29" fmla="*/ 14 h 14"/>
              <a:gd name="T30" fmla="*/ 30 w 77"/>
              <a:gd name="T31" fmla="*/ 14 h 14"/>
              <a:gd name="T32" fmla="*/ 30 w 77"/>
              <a:gd name="T33" fmla="*/ 14 h 14"/>
              <a:gd name="T34" fmla="*/ 30 w 77"/>
              <a:gd name="T35" fmla="*/ 12 h 14"/>
              <a:gd name="T36" fmla="*/ 36 w 77"/>
              <a:gd name="T37" fmla="*/ 12 h 14"/>
              <a:gd name="T38" fmla="*/ 36 w 77"/>
              <a:gd name="T39" fmla="*/ 12 h 14"/>
              <a:gd name="T40" fmla="*/ 38 w 77"/>
              <a:gd name="T41" fmla="*/ 12 h 14"/>
              <a:gd name="T42" fmla="*/ 41 w 77"/>
              <a:gd name="T43" fmla="*/ 10 h 14"/>
              <a:gd name="T44" fmla="*/ 41 w 77"/>
              <a:gd name="T45" fmla="*/ 8 h 14"/>
              <a:gd name="T46" fmla="*/ 41 w 77"/>
              <a:gd name="T47" fmla="*/ 8 h 14"/>
              <a:gd name="T48" fmla="*/ 45 w 77"/>
              <a:gd name="T49" fmla="*/ 6 h 14"/>
              <a:gd name="T50" fmla="*/ 53 w 77"/>
              <a:gd name="T51" fmla="*/ 6 h 14"/>
              <a:gd name="T52" fmla="*/ 53 w 77"/>
              <a:gd name="T53" fmla="*/ 6 h 14"/>
              <a:gd name="T54" fmla="*/ 62 w 77"/>
              <a:gd name="T55" fmla="*/ 4 h 14"/>
              <a:gd name="T56" fmla="*/ 62 w 77"/>
              <a:gd name="T57" fmla="*/ 4 h 14"/>
              <a:gd name="T58" fmla="*/ 72 w 77"/>
              <a:gd name="T59" fmla="*/ 6 h 14"/>
              <a:gd name="T60" fmla="*/ 77 w 77"/>
              <a:gd name="T61" fmla="*/ 6 h 14"/>
              <a:gd name="T62" fmla="*/ 77 w 77"/>
              <a:gd name="T63" fmla="*/ 6 h 14"/>
              <a:gd name="T64" fmla="*/ 77 w 77"/>
              <a:gd name="T65" fmla="*/ 4 h 14"/>
              <a:gd name="T66" fmla="*/ 77 w 77"/>
              <a:gd name="T67" fmla="*/ 4 h 14"/>
              <a:gd name="T68" fmla="*/ 75 w 77"/>
              <a:gd name="T69" fmla="*/ 4 h 14"/>
              <a:gd name="T70" fmla="*/ 72 w 77"/>
              <a:gd name="T71" fmla="*/ 2 h 14"/>
              <a:gd name="T72" fmla="*/ 58 w 77"/>
              <a:gd name="T73" fmla="*/ 2 h 14"/>
              <a:gd name="T74" fmla="*/ 41 w 77"/>
              <a:gd name="T75" fmla="*/ 0 h 14"/>
              <a:gd name="T76" fmla="*/ 36 w 77"/>
              <a:gd name="T77" fmla="*/ 8 h 14"/>
              <a:gd name="T78" fmla="*/ 24 w 77"/>
              <a:gd name="T79" fmla="*/ 8 h 14"/>
              <a:gd name="T80" fmla="*/ 17 w 77"/>
              <a:gd name="T81" fmla="*/ 8 h 14"/>
              <a:gd name="T82" fmla="*/ 11 w 77"/>
              <a:gd name="T83" fmla="*/ 6 h 14"/>
              <a:gd name="T84" fmla="*/ 7 w 77"/>
              <a:gd name="T85" fmla="*/ 6 h 14"/>
              <a:gd name="T86" fmla="*/ 7 w 77"/>
              <a:gd name="T87" fmla="*/ 6 h 14"/>
              <a:gd name="T88" fmla="*/ 7 w 77"/>
              <a:gd name="T89" fmla="*/ 6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7" h="14">
                <a:moveTo>
                  <a:pt x="7" y="6"/>
                </a:moveTo>
                <a:lnTo>
                  <a:pt x="7" y="6"/>
                </a:lnTo>
                <a:lnTo>
                  <a:pt x="2" y="10"/>
                </a:lnTo>
                <a:lnTo>
                  <a:pt x="0" y="12"/>
                </a:lnTo>
                <a:lnTo>
                  <a:pt x="0" y="12"/>
                </a:lnTo>
                <a:lnTo>
                  <a:pt x="2" y="12"/>
                </a:lnTo>
                <a:lnTo>
                  <a:pt x="2" y="12"/>
                </a:lnTo>
                <a:lnTo>
                  <a:pt x="11" y="12"/>
                </a:lnTo>
                <a:lnTo>
                  <a:pt x="11" y="12"/>
                </a:lnTo>
                <a:lnTo>
                  <a:pt x="15" y="14"/>
                </a:lnTo>
                <a:lnTo>
                  <a:pt x="20" y="14"/>
                </a:lnTo>
                <a:lnTo>
                  <a:pt x="20" y="14"/>
                </a:lnTo>
                <a:lnTo>
                  <a:pt x="24" y="14"/>
                </a:lnTo>
                <a:lnTo>
                  <a:pt x="26" y="14"/>
                </a:lnTo>
                <a:lnTo>
                  <a:pt x="26" y="14"/>
                </a:lnTo>
                <a:lnTo>
                  <a:pt x="30" y="14"/>
                </a:lnTo>
                <a:lnTo>
                  <a:pt x="30" y="14"/>
                </a:lnTo>
                <a:lnTo>
                  <a:pt x="30" y="12"/>
                </a:lnTo>
                <a:lnTo>
                  <a:pt x="36" y="12"/>
                </a:lnTo>
                <a:lnTo>
                  <a:pt x="36" y="12"/>
                </a:lnTo>
                <a:lnTo>
                  <a:pt x="38" y="12"/>
                </a:lnTo>
                <a:lnTo>
                  <a:pt x="41" y="10"/>
                </a:lnTo>
                <a:lnTo>
                  <a:pt x="41" y="8"/>
                </a:lnTo>
                <a:lnTo>
                  <a:pt x="41" y="8"/>
                </a:lnTo>
                <a:lnTo>
                  <a:pt x="45" y="6"/>
                </a:lnTo>
                <a:lnTo>
                  <a:pt x="53" y="6"/>
                </a:lnTo>
                <a:lnTo>
                  <a:pt x="53" y="6"/>
                </a:lnTo>
                <a:lnTo>
                  <a:pt x="62" y="4"/>
                </a:lnTo>
                <a:lnTo>
                  <a:pt x="62" y="4"/>
                </a:lnTo>
                <a:lnTo>
                  <a:pt x="72" y="6"/>
                </a:lnTo>
                <a:lnTo>
                  <a:pt x="77" y="6"/>
                </a:lnTo>
                <a:lnTo>
                  <a:pt x="77" y="6"/>
                </a:lnTo>
                <a:lnTo>
                  <a:pt x="77" y="4"/>
                </a:lnTo>
                <a:lnTo>
                  <a:pt x="77" y="4"/>
                </a:lnTo>
                <a:lnTo>
                  <a:pt x="75" y="4"/>
                </a:lnTo>
                <a:lnTo>
                  <a:pt x="72" y="2"/>
                </a:lnTo>
                <a:lnTo>
                  <a:pt x="58" y="2"/>
                </a:lnTo>
                <a:lnTo>
                  <a:pt x="41" y="0"/>
                </a:lnTo>
                <a:lnTo>
                  <a:pt x="36" y="8"/>
                </a:lnTo>
                <a:lnTo>
                  <a:pt x="24" y="8"/>
                </a:lnTo>
                <a:lnTo>
                  <a:pt x="17" y="8"/>
                </a:lnTo>
                <a:lnTo>
                  <a:pt x="11" y="6"/>
                </a:lnTo>
                <a:lnTo>
                  <a:pt x="7" y="6"/>
                </a:lnTo>
                <a:lnTo>
                  <a:pt x="7" y="6"/>
                </a:lnTo>
                <a:lnTo>
                  <a:pt x="7" y="6"/>
                </a:lnTo>
                <a:close/>
              </a:path>
            </a:pathLst>
          </a:custGeom>
          <a:solidFill>
            <a:schemeClr val="bg1">
              <a:lumMod val="85000"/>
            </a:schemeClr>
          </a:solidFill>
          <a:ln w="635" cap="rnd">
            <a:solidFill>
              <a:schemeClr val="bg1">
                <a:alpha val="17000"/>
              </a:schemeClr>
            </a:solidFill>
            <a:round/>
            <a:headEnd/>
            <a:tailEnd/>
          </a:ln>
        </p:spPr>
        <p:txBody>
          <a:bodyPr/>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83" name="Freeform 381"/>
          <p:cNvSpPr>
            <a:spLocks/>
          </p:cNvSpPr>
          <p:nvPr userDrawn="1"/>
        </p:nvSpPr>
        <p:spPr bwMode="auto">
          <a:xfrm>
            <a:off x="4717538" y="4669939"/>
            <a:ext cx="156759" cy="24255"/>
          </a:xfrm>
          <a:custGeom>
            <a:avLst/>
            <a:gdLst>
              <a:gd name="T0" fmla="*/ 7 w 77"/>
              <a:gd name="T1" fmla="*/ 6 h 14"/>
              <a:gd name="T2" fmla="*/ 7 w 77"/>
              <a:gd name="T3" fmla="*/ 6 h 14"/>
              <a:gd name="T4" fmla="*/ 2 w 77"/>
              <a:gd name="T5" fmla="*/ 10 h 14"/>
              <a:gd name="T6" fmla="*/ 0 w 77"/>
              <a:gd name="T7" fmla="*/ 12 h 14"/>
              <a:gd name="T8" fmla="*/ 0 w 77"/>
              <a:gd name="T9" fmla="*/ 12 h 14"/>
              <a:gd name="T10" fmla="*/ 2 w 77"/>
              <a:gd name="T11" fmla="*/ 12 h 14"/>
              <a:gd name="T12" fmla="*/ 2 w 77"/>
              <a:gd name="T13" fmla="*/ 12 h 14"/>
              <a:gd name="T14" fmla="*/ 11 w 77"/>
              <a:gd name="T15" fmla="*/ 12 h 14"/>
              <a:gd name="T16" fmla="*/ 11 w 77"/>
              <a:gd name="T17" fmla="*/ 12 h 14"/>
              <a:gd name="T18" fmla="*/ 15 w 77"/>
              <a:gd name="T19" fmla="*/ 14 h 14"/>
              <a:gd name="T20" fmla="*/ 20 w 77"/>
              <a:gd name="T21" fmla="*/ 14 h 14"/>
              <a:gd name="T22" fmla="*/ 20 w 77"/>
              <a:gd name="T23" fmla="*/ 14 h 14"/>
              <a:gd name="T24" fmla="*/ 24 w 77"/>
              <a:gd name="T25" fmla="*/ 14 h 14"/>
              <a:gd name="T26" fmla="*/ 26 w 77"/>
              <a:gd name="T27" fmla="*/ 14 h 14"/>
              <a:gd name="T28" fmla="*/ 26 w 77"/>
              <a:gd name="T29" fmla="*/ 14 h 14"/>
              <a:gd name="T30" fmla="*/ 30 w 77"/>
              <a:gd name="T31" fmla="*/ 14 h 14"/>
              <a:gd name="T32" fmla="*/ 30 w 77"/>
              <a:gd name="T33" fmla="*/ 14 h 14"/>
              <a:gd name="T34" fmla="*/ 30 w 77"/>
              <a:gd name="T35" fmla="*/ 12 h 14"/>
              <a:gd name="T36" fmla="*/ 36 w 77"/>
              <a:gd name="T37" fmla="*/ 12 h 14"/>
              <a:gd name="T38" fmla="*/ 36 w 77"/>
              <a:gd name="T39" fmla="*/ 12 h 14"/>
              <a:gd name="T40" fmla="*/ 38 w 77"/>
              <a:gd name="T41" fmla="*/ 12 h 14"/>
              <a:gd name="T42" fmla="*/ 41 w 77"/>
              <a:gd name="T43" fmla="*/ 10 h 14"/>
              <a:gd name="T44" fmla="*/ 41 w 77"/>
              <a:gd name="T45" fmla="*/ 8 h 14"/>
              <a:gd name="T46" fmla="*/ 41 w 77"/>
              <a:gd name="T47" fmla="*/ 8 h 14"/>
              <a:gd name="T48" fmla="*/ 45 w 77"/>
              <a:gd name="T49" fmla="*/ 6 h 14"/>
              <a:gd name="T50" fmla="*/ 53 w 77"/>
              <a:gd name="T51" fmla="*/ 6 h 14"/>
              <a:gd name="T52" fmla="*/ 53 w 77"/>
              <a:gd name="T53" fmla="*/ 6 h 14"/>
              <a:gd name="T54" fmla="*/ 62 w 77"/>
              <a:gd name="T55" fmla="*/ 4 h 14"/>
              <a:gd name="T56" fmla="*/ 62 w 77"/>
              <a:gd name="T57" fmla="*/ 4 h 14"/>
              <a:gd name="T58" fmla="*/ 72 w 77"/>
              <a:gd name="T59" fmla="*/ 6 h 14"/>
              <a:gd name="T60" fmla="*/ 77 w 77"/>
              <a:gd name="T61" fmla="*/ 6 h 14"/>
              <a:gd name="T62" fmla="*/ 77 w 77"/>
              <a:gd name="T63" fmla="*/ 6 h 14"/>
              <a:gd name="T64" fmla="*/ 77 w 77"/>
              <a:gd name="T65" fmla="*/ 4 h 14"/>
              <a:gd name="T66" fmla="*/ 77 w 77"/>
              <a:gd name="T67" fmla="*/ 4 h 14"/>
              <a:gd name="T68" fmla="*/ 75 w 77"/>
              <a:gd name="T69" fmla="*/ 4 h 14"/>
              <a:gd name="T70" fmla="*/ 72 w 77"/>
              <a:gd name="T71" fmla="*/ 2 h 14"/>
              <a:gd name="T72" fmla="*/ 58 w 77"/>
              <a:gd name="T73" fmla="*/ 2 h 14"/>
              <a:gd name="T74" fmla="*/ 41 w 77"/>
              <a:gd name="T75" fmla="*/ 0 h 14"/>
              <a:gd name="T76" fmla="*/ 36 w 77"/>
              <a:gd name="T77" fmla="*/ 8 h 14"/>
              <a:gd name="T78" fmla="*/ 24 w 77"/>
              <a:gd name="T79" fmla="*/ 8 h 14"/>
              <a:gd name="T80" fmla="*/ 17 w 77"/>
              <a:gd name="T81" fmla="*/ 8 h 14"/>
              <a:gd name="T82" fmla="*/ 11 w 77"/>
              <a:gd name="T83" fmla="*/ 6 h 14"/>
              <a:gd name="T84" fmla="*/ 7 w 77"/>
              <a:gd name="T85" fmla="*/ 6 h 14"/>
              <a:gd name="T86" fmla="*/ 7 w 77"/>
              <a:gd name="T87" fmla="*/ 6 h 14"/>
              <a:gd name="T88" fmla="*/ 7 w 77"/>
              <a:gd name="T89" fmla="*/ 6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7" h="14">
                <a:moveTo>
                  <a:pt x="7" y="6"/>
                </a:moveTo>
                <a:lnTo>
                  <a:pt x="7" y="6"/>
                </a:lnTo>
                <a:lnTo>
                  <a:pt x="2" y="10"/>
                </a:lnTo>
                <a:lnTo>
                  <a:pt x="0" y="12"/>
                </a:lnTo>
                <a:lnTo>
                  <a:pt x="0" y="12"/>
                </a:lnTo>
                <a:lnTo>
                  <a:pt x="2" y="12"/>
                </a:lnTo>
                <a:lnTo>
                  <a:pt x="2" y="12"/>
                </a:lnTo>
                <a:lnTo>
                  <a:pt x="11" y="12"/>
                </a:lnTo>
                <a:lnTo>
                  <a:pt x="11" y="12"/>
                </a:lnTo>
                <a:lnTo>
                  <a:pt x="15" y="14"/>
                </a:lnTo>
                <a:lnTo>
                  <a:pt x="20" y="14"/>
                </a:lnTo>
                <a:lnTo>
                  <a:pt x="20" y="14"/>
                </a:lnTo>
                <a:lnTo>
                  <a:pt x="24" y="14"/>
                </a:lnTo>
                <a:lnTo>
                  <a:pt x="26" y="14"/>
                </a:lnTo>
                <a:lnTo>
                  <a:pt x="26" y="14"/>
                </a:lnTo>
                <a:lnTo>
                  <a:pt x="30" y="14"/>
                </a:lnTo>
                <a:lnTo>
                  <a:pt x="30" y="14"/>
                </a:lnTo>
                <a:lnTo>
                  <a:pt x="30" y="12"/>
                </a:lnTo>
                <a:lnTo>
                  <a:pt x="36" y="12"/>
                </a:lnTo>
                <a:lnTo>
                  <a:pt x="36" y="12"/>
                </a:lnTo>
                <a:lnTo>
                  <a:pt x="38" y="12"/>
                </a:lnTo>
                <a:lnTo>
                  <a:pt x="41" y="10"/>
                </a:lnTo>
                <a:lnTo>
                  <a:pt x="41" y="8"/>
                </a:lnTo>
                <a:lnTo>
                  <a:pt x="41" y="8"/>
                </a:lnTo>
                <a:lnTo>
                  <a:pt x="45" y="6"/>
                </a:lnTo>
                <a:lnTo>
                  <a:pt x="53" y="6"/>
                </a:lnTo>
                <a:lnTo>
                  <a:pt x="53" y="6"/>
                </a:lnTo>
                <a:lnTo>
                  <a:pt x="62" y="4"/>
                </a:lnTo>
                <a:lnTo>
                  <a:pt x="62" y="4"/>
                </a:lnTo>
                <a:lnTo>
                  <a:pt x="72" y="6"/>
                </a:lnTo>
                <a:lnTo>
                  <a:pt x="77" y="6"/>
                </a:lnTo>
                <a:lnTo>
                  <a:pt x="77" y="6"/>
                </a:lnTo>
                <a:lnTo>
                  <a:pt x="77" y="4"/>
                </a:lnTo>
                <a:lnTo>
                  <a:pt x="77" y="4"/>
                </a:lnTo>
                <a:lnTo>
                  <a:pt x="75" y="4"/>
                </a:lnTo>
                <a:lnTo>
                  <a:pt x="72" y="2"/>
                </a:lnTo>
                <a:lnTo>
                  <a:pt x="58" y="2"/>
                </a:lnTo>
                <a:lnTo>
                  <a:pt x="41" y="0"/>
                </a:lnTo>
                <a:lnTo>
                  <a:pt x="36" y="8"/>
                </a:lnTo>
                <a:lnTo>
                  <a:pt x="24" y="8"/>
                </a:lnTo>
                <a:lnTo>
                  <a:pt x="17" y="8"/>
                </a:lnTo>
                <a:lnTo>
                  <a:pt x="11" y="6"/>
                </a:lnTo>
                <a:lnTo>
                  <a:pt x="7" y="6"/>
                </a:lnTo>
                <a:lnTo>
                  <a:pt x="7" y="6"/>
                </a:lnTo>
                <a:lnTo>
                  <a:pt x="7" y="6"/>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84" name="Freeform 382"/>
          <p:cNvSpPr>
            <a:spLocks/>
          </p:cNvSpPr>
          <p:nvPr userDrawn="1"/>
        </p:nvSpPr>
        <p:spPr bwMode="auto">
          <a:xfrm>
            <a:off x="4693107" y="4702855"/>
            <a:ext cx="46824" cy="32919"/>
          </a:xfrm>
          <a:custGeom>
            <a:avLst/>
            <a:gdLst>
              <a:gd name="T0" fmla="*/ 0 w 23"/>
              <a:gd name="T1" fmla="*/ 8 h 19"/>
              <a:gd name="T2" fmla="*/ 0 w 23"/>
              <a:gd name="T3" fmla="*/ 8 h 19"/>
              <a:gd name="T4" fmla="*/ 0 w 23"/>
              <a:gd name="T5" fmla="*/ 6 h 19"/>
              <a:gd name="T6" fmla="*/ 0 w 23"/>
              <a:gd name="T7" fmla="*/ 2 h 19"/>
              <a:gd name="T8" fmla="*/ 0 w 23"/>
              <a:gd name="T9" fmla="*/ 0 h 19"/>
              <a:gd name="T10" fmla="*/ 2 w 23"/>
              <a:gd name="T11" fmla="*/ 0 h 19"/>
              <a:gd name="T12" fmla="*/ 4 w 23"/>
              <a:gd name="T13" fmla="*/ 0 h 19"/>
              <a:gd name="T14" fmla="*/ 4 w 23"/>
              <a:gd name="T15" fmla="*/ 2 h 19"/>
              <a:gd name="T16" fmla="*/ 4 w 23"/>
              <a:gd name="T17" fmla="*/ 2 h 19"/>
              <a:gd name="T18" fmla="*/ 10 w 23"/>
              <a:gd name="T19" fmla="*/ 4 h 19"/>
              <a:gd name="T20" fmla="*/ 12 w 23"/>
              <a:gd name="T21" fmla="*/ 6 h 19"/>
              <a:gd name="T22" fmla="*/ 15 w 23"/>
              <a:gd name="T23" fmla="*/ 4 h 19"/>
              <a:gd name="T24" fmla="*/ 15 w 23"/>
              <a:gd name="T25" fmla="*/ 4 h 19"/>
              <a:gd name="T26" fmla="*/ 15 w 23"/>
              <a:gd name="T27" fmla="*/ 4 h 19"/>
              <a:gd name="T28" fmla="*/ 15 w 23"/>
              <a:gd name="T29" fmla="*/ 8 h 19"/>
              <a:gd name="T30" fmla="*/ 19 w 23"/>
              <a:gd name="T31" fmla="*/ 12 h 19"/>
              <a:gd name="T32" fmla="*/ 21 w 23"/>
              <a:gd name="T33" fmla="*/ 12 h 19"/>
              <a:gd name="T34" fmla="*/ 21 w 23"/>
              <a:gd name="T35" fmla="*/ 12 h 19"/>
              <a:gd name="T36" fmla="*/ 23 w 23"/>
              <a:gd name="T37" fmla="*/ 12 h 19"/>
              <a:gd name="T38" fmla="*/ 23 w 23"/>
              <a:gd name="T39" fmla="*/ 15 h 19"/>
              <a:gd name="T40" fmla="*/ 23 w 23"/>
              <a:gd name="T41" fmla="*/ 17 h 19"/>
              <a:gd name="T42" fmla="*/ 21 w 23"/>
              <a:gd name="T43" fmla="*/ 19 h 19"/>
              <a:gd name="T44" fmla="*/ 15 w 23"/>
              <a:gd name="T45" fmla="*/ 15 h 19"/>
              <a:gd name="T46" fmla="*/ 10 w 23"/>
              <a:gd name="T47" fmla="*/ 12 h 19"/>
              <a:gd name="T48" fmla="*/ 0 w 23"/>
              <a:gd name="T49" fmla="*/ 8 h 19"/>
              <a:gd name="T50" fmla="*/ 0 w 23"/>
              <a:gd name="T51" fmla="*/ 8 h 19"/>
              <a:gd name="T52" fmla="*/ 0 w 23"/>
              <a:gd name="T53" fmla="*/ 8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3" h="19">
                <a:moveTo>
                  <a:pt x="0" y="8"/>
                </a:moveTo>
                <a:lnTo>
                  <a:pt x="0" y="8"/>
                </a:lnTo>
                <a:lnTo>
                  <a:pt x="0" y="6"/>
                </a:lnTo>
                <a:lnTo>
                  <a:pt x="0" y="2"/>
                </a:lnTo>
                <a:lnTo>
                  <a:pt x="0" y="0"/>
                </a:lnTo>
                <a:lnTo>
                  <a:pt x="2" y="0"/>
                </a:lnTo>
                <a:lnTo>
                  <a:pt x="4" y="0"/>
                </a:lnTo>
                <a:lnTo>
                  <a:pt x="4" y="2"/>
                </a:lnTo>
                <a:lnTo>
                  <a:pt x="4" y="2"/>
                </a:lnTo>
                <a:lnTo>
                  <a:pt x="10" y="4"/>
                </a:lnTo>
                <a:lnTo>
                  <a:pt x="12" y="6"/>
                </a:lnTo>
                <a:lnTo>
                  <a:pt x="15" y="4"/>
                </a:lnTo>
                <a:lnTo>
                  <a:pt x="15" y="4"/>
                </a:lnTo>
                <a:lnTo>
                  <a:pt x="15" y="4"/>
                </a:lnTo>
                <a:lnTo>
                  <a:pt x="15" y="8"/>
                </a:lnTo>
                <a:lnTo>
                  <a:pt x="19" y="12"/>
                </a:lnTo>
                <a:lnTo>
                  <a:pt x="21" y="12"/>
                </a:lnTo>
                <a:lnTo>
                  <a:pt x="21" y="12"/>
                </a:lnTo>
                <a:lnTo>
                  <a:pt x="23" y="12"/>
                </a:lnTo>
                <a:lnTo>
                  <a:pt x="23" y="15"/>
                </a:lnTo>
                <a:lnTo>
                  <a:pt x="23" y="17"/>
                </a:lnTo>
                <a:lnTo>
                  <a:pt x="21" y="19"/>
                </a:lnTo>
                <a:lnTo>
                  <a:pt x="15" y="15"/>
                </a:lnTo>
                <a:lnTo>
                  <a:pt x="10" y="12"/>
                </a:lnTo>
                <a:lnTo>
                  <a:pt x="0" y="8"/>
                </a:lnTo>
                <a:lnTo>
                  <a:pt x="0" y="8"/>
                </a:lnTo>
                <a:lnTo>
                  <a:pt x="0" y="8"/>
                </a:lnTo>
                <a:close/>
              </a:path>
            </a:pathLst>
          </a:custGeom>
          <a:solidFill>
            <a:schemeClr val="bg1">
              <a:lumMod val="85000"/>
            </a:schemeClr>
          </a:solidFill>
          <a:ln w="635" cap="rnd">
            <a:solidFill>
              <a:schemeClr val="bg1">
                <a:alpha val="17000"/>
              </a:schemeClr>
            </a:solidFill>
            <a:round/>
            <a:headEnd/>
            <a:tailEnd/>
          </a:ln>
        </p:spPr>
        <p:txBody>
          <a:bodyPr/>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85" name="Freeform 383"/>
          <p:cNvSpPr>
            <a:spLocks/>
          </p:cNvSpPr>
          <p:nvPr userDrawn="1"/>
        </p:nvSpPr>
        <p:spPr bwMode="auto">
          <a:xfrm>
            <a:off x="4693107" y="4702855"/>
            <a:ext cx="46824" cy="32919"/>
          </a:xfrm>
          <a:custGeom>
            <a:avLst/>
            <a:gdLst>
              <a:gd name="T0" fmla="*/ 0 w 23"/>
              <a:gd name="T1" fmla="*/ 8 h 19"/>
              <a:gd name="T2" fmla="*/ 0 w 23"/>
              <a:gd name="T3" fmla="*/ 8 h 19"/>
              <a:gd name="T4" fmla="*/ 0 w 23"/>
              <a:gd name="T5" fmla="*/ 6 h 19"/>
              <a:gd name="T6" fmla="*/ 0 w 23"/>
              <a:gd name="T7" fmla="*/ 2 h 19"/>
              <a:gd name="T8" fmla="*/ 0 w 23"/>
              <a:gd name="T9" fmla="*/ 0 h 19"/>
              <a:gd name="T10" fmla="*/ 2 w 23"/>
              <a:gd name="T11" fmla="*/ 0 h 19"/>
              <a:gd name="T12" fmla="*/ 4 w 23"/>
              <a:gd name="T13" fmla="*/ 0 h 19"/>
              <a:gd name="T14" fmla="*/ 4 w 23"/>
              <a:gd name="T15" fmla="*/ 2 h 19"/>
              <a:gd name="T16" fmla="*/ 4 w 23"/>
              <a:gd name="T17" fmla="*/ 2 h 19"/>
              <a:gd name="T18" fmla="*/ 10 w 23"/>
              <a:gd name="T19" fmla="*/ 4 h 19"/>
              <a:gd name="T20" fmla="*/ 12 w 23"/>
              <a:gd name="T21" fmla="*/ 6 h 19"/>
              <a:gd name="T22" fmla="*/ 15 w 23"/>
              <a:gd name="T23" fmla="*/ 4 h 19"/>
              <a:gd name="T24" fmla="*/ 15 w 23"/>
              <a:gd name="T25" fmla="*/ 4 h 19"/>
              <a:gd name="T26" fmla="*/ 15 w 23"/>
              <a:gd name="T27" fmla="*/ 4 h 19"/>
              <a:gd name="T28" fmla="*/ 15 w 23"/>
              <a:gd name="T29" fmla="*/ 8 h 19"/>
              <a:gd name="T30" fmla="*/ 19 w 23"/>
              <a:gd name="T31" fmla="*/ 12 h 19"/>
              <a:gd name="T32" fmla="*/ 21 w 23"/>
              <a:gd name="T33" fmla="*/ 12 h 19"/>
              <a:gd name="T34" fmla="*/ 21 w 23"/>
              <a:gd name="T35" fmla="*/ 12 h 19"/>
              <a:gd name="T36" fmla="*/ 23 w 23"/>
              <a:gd name="T37" fmla="*/ 12 h 19"/>
              <a:gd name="T38" fmla="*/ 23 w 23"/>
              <a:gd name="T39" fmla="*/ 15 h 19"/>
              <a:gd name="T40" fmla="*/ 23 w 23"/>
              <a:gd name="T41" fmla="*/ 17 h 19"/>
              <a:gd name="T42" fmla="*/ 21 w 23"/>
              <a:gd name="T43" fmla="*/ 19 h 19"/>
              <a:gd name="T44" fmla="*/ 15 w 23"/>
              <a:gd name="T45" fmla="*/ 15 h 19"/>
              <a:gd name="T46" fmla="*/ 10 w 23"/>
              <a:gd name="T47" fmla="*/ 12 h 19"/>
              <a:gd name="T48" fmla="*/ 0 w 23"/>
              <a:gd name="T49" fmla="*/ 8 h 19"/>
              <a:gd name="T50" fmla="*/ 0 w 23"/>
              <a:gd name="T51" fmla="*/ 8 h 19"/>
              <a:gd name="T52" fmla="*/ 0 w 23"/>
              <a:gd name="T53" fmla="*/ 8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3" h="19">
                <a:moveTo>
                  <a:pt x="0" y="8"/>
                </a:moveTo>
                <a:lnTo>
                  <a:pt x="0" y="8"/>
                </a:lnTo>
                <a:lnTo>
                  <a:pt x="0" y="6"/>
                </a:lnTo>
                <a:lnTo>
                  <a:pt x="0" y="2"/>
                </a:lnTo>
                <a:lnTo>
                  <a:pt x="0" y="0"/>
                </a:lnTo>
                <a:lnTo>
                  <a:pt x="2" y="0"/>
                </a:lnTo>
                <a:lnTo>
                  <a:pt x="4" y="0"/>
                </a:lnTo>
                <a:lnTo>
                  <a:pt x="4" y="2"/>
                </a:lnTo>
                <a:lnTo>
                  <a:pt x="4" y="2"/>
                </a:lnTo>
                <a:lnTo>
                  <a:pt x="10" y="4"/>
                </a:lnTo>
                <a:lnTo>
                  <a:pt x="12" y="6"/>
                </a:lnTo>
                <a:lnTo>
                  <a:pt x="15" y="4"/>
                </a:lnTo>
                <a:lnTo>
                  <a:pt x="15" y="4"/>
                </a:lnTo>
                <a:lnTo>
                  <a:pt x="15" y="4"/>
                </a:lnTo>
                <a:lnTo>
                  <a:pt x="15" y="8"/>
                </a:lnTo>
                <a:lnTo>
                  <a:pt x="19" y="12"/>
                </a:lnTo>
                <a:lnTo>
                  <a:pt x="21" y="12"/>
                </a:lnTo>
                <a:lnTo>
                  <a:pt x="21" y="12"/>
                </a:lnTo>
                <a:lnTo>
                  <a:pt x="23" y="12"/>
                </a:lnTo>
                <a:lnTo>
                  <a:pt x="23" y="15"/>
                </a:lnTo>
                <a:lnTo>
                  <a:pt x="23" y="17"/>
                </a:lnTo>
                <a:lnTo>
                  <a:pt x="21" y="19"/>
                </a:lnTo>
                <a:lnTo>
                  <a:pt x="15" y="15"/>
                </a:lnTo>
                <a:lnTo>
                  <a:pt x="10" y="12"/>
                </a:lnTo>
                <a:lnTo>
                  <a:pt x="0" y="8"/>
                </a:lnTo>
                <a:lnTo>
                  <a:pt x="0" y="8"/>
                </a:lnTo>
                <a:lnTo>
                  <a:pt x="0" y="8"/>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86" name="Freeform 384"/>
          <p:cNvSpPr>
            <a:spLocks/>
          </p:cNvSpPr>
          <p:nvPr userDrawn="1"/>
        </p:nvSpPr>
        <p:spPr bwMode="auto">
          <a:xfrm>
            <a:off x="4825435" y="4680333"/>
            <a:ext cx="109935" cy="51975"/>
          </a:xfrm>
          <a:custGeom>
            <a:avLst/>
            <a:gdLst>
              <a:gd name="T0" fmla="*/ 0 w 54"/>
              <a:gd name="T1" fmla="*/ 25 h 30"/>
              <a:gd name="T2" fmla="*/ 0 w 54"/>
              <a:gd name="T3" fmla="*/ 25 h 30"/>
              <a:gd name="T4" fmla="*/ 5 w 54"/>
              <a:gd name="T5" fmla="*/ 19 h 30"/>
              <a:gd name="T6" fmla="*/ 5 w 54"/>
              <a:gd name="T7" fmla="*/ 19 h 30"/>
              <a:gd name="T8" fmla="*/ 9 w 54"/>
              <a:gd name="T9" fmla="*/ 17 h 30"/>
              <a:gd name="T10" fmla="*/ 11 w 54"/>
              <a:gd name="T11" fmla="*/ 15 h 30"/>
              <a:gd name="T12" fmla="*/ 15 w 54"/>
              <a:gd name="T13" fmla="*/ 15 h 30"/>
              <a:gd name="T14" fmla="*/ 19 w 54"/>
              <a:gd name="T15" fmla="*/ 11 h 30"/>
              <a:gd name="T16" fmla="*/ 19 w 54"/>
              <a:gd name="T17" fmla="*/ 11 h 30"/>
              <a:gd name="T18" fmla="*/ 22 w 54"/>
              <a:gd name="T19" fmla="*/ 8 h 30"/>
              <a:gd name="T20" fmla="*/ 26 w 54"/>
              <a:gd name="T21" fmla="*/ 6 h 30"/>
              <a:gd name="T22" fmla="*/ 28 w 54"/>
              <a:gd name="T23" fmla="*/ 6 h 30"/>
              <a:gd name="T24" fmla="*/ 28 w 54"/>
              <a:gd name="T25" fmla="*/ 6 h 30"/>
              <a:gd name="T26" fmla="*/ 30 w 54"/>
              <a:gd name="T27" fmla="*/ 4 h 30"/>
              <a:gd name="T28" fmla="*/ 32 w 54"/>
              <a:gd name="T29" fmla="*/ 2 h 30"/>
              <a:gd name="T30" fmla="*/ 36 w 54"/>
              <a:gd name="T31" fmla="*/ 0 h 30"/>
              <a:gd name="T32" fmla="*/ 51 w 54"/>
              <a:gd name="T33" fmla="*/ 0 h 30"/>
              <a:gd name="T34" fmla="*/ 54 w 54"/>
              <a:gd name="T35" fmla="*/ 2 h 30"/>
              <a:gd name="T36" fmla="*/ 54 w 54"/>
              <a:gd name="T37" fmla="*/ 2 h 30"/>
              <a:gd name="T38" fmla="*/ 51 w 54"/>
              <a:gd name="T39" fmla="*/ 8 h 30"/>
              <a:gd name="T40" fmla="*/ 51 w 54"/>
              <a:gd name="T41" fmla="*/ 8 h 30"/>
              <a:gd name="T42" fmla="*/ 47 w 54"/>
              <a:gd name="T43" fmla="*/ 10 h 30"/>
              <a:gd name="T44" fmla="*/ 41 w 54"/>
              <a:gd name="T45" fmla="*/ 11 h 30"/>
              <a:gd name="T46" fmla="*/ 39 w 54"/>
              <a:gd name="T47" fmla="*/ 13 h 30"/>
              <a:gd name="T48" fmla="*/ 36 w 54"/>
              <a:gd name="T49" fmla="*/ 13 h 30"/>
              <a:gd name="T50" fmla="*/ 36 w 54"/>
              <a:gd name="T51" fmla="*/ 13 h 30"/>
              <a:gd name="T52" fmla="*/ 30 w 54"/>
              <a:gd name="T53" fmla="*/ 15 h 30"/>
              <a:gd name="T54" fmla="*/ 28 w 54"/>
              <a:gd name="T55" fmla="*/ 15 h 30"/>
              <a:gd name="T56" fmla="*/ 28 w 54"/>
              <a:gd name="T57" fmla="*/ 15 h 30"/>
              <a:gd name="T58" fmla="*/ 22 w 54"/>
              <a:gd name="T59" fmla="*/ 23 h 30"/>
              <a:gd name="T60" fmla="*/ 22 w 54"/>
              <a:gd name="T61" fmla="*/ 23 h 30"/>
              <a:gd name="T62" fmla="*/ 19 w 54"/>
              <a:gd name="T63" fmla="*/ 28 h 30"/>
              <a:gd name="T64" fmla="*/ 17 w 54"/>
              <a:gd name="T65" fmla="*/ 30 h 30"/>
              <a:gd name="T66" fmla="*/ 15 w 54"/>
              <a:gd name="T67" fmla="*/ 30 h 30"/>
              <a:gd name="T68" fmla="*/ 15 w 54"/>
              <a:gd name="T69" fmla="*/ 30 h 30"/>
              <a:gd name="T70" fmla="*/ 3 w 54"/>
              <a:gd name="T71" fmla="*/ 30 h 30"/>
              <a:gd name="T72" fmla="*/ 0 w 54"/>
              <a:gd name="T73" fmla="*/ 25 h 30"/>
              <a:gd name="T74" fmla="*/ 0 w 54"/>
              <a:gd name="T75" fmla="*/ 25 h 30"/>
              <a:gd name="T76" fmla="*/ 0 w 54"/>
              <a:gd name="T77" fmla="*/ 2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4" h="30">
                <a:moveTo>
                  <a:pt x="0" y="25"/>
                </a:moveTo>
                <a:lnTo>
                  <a:pt x="0" y="25"/>
                </a:lnTo>
                <a:lnTo>
                  <a:pt x="5" y="19"/>
                </a:lnTo>
                <a:lnTo>
                  <a:pt x="5" y="19"/>
                </a:lnTo>
                <a:lnTo>
                  <a:pt x="9" y="17"/>
                </a:lnTo>
                <a:lnTo>
                  <a:pt x="11" y="15"/>
                </a:lnTo>
                <a:lnTo>
                  <a:pt x="15" y="15"/>
                </a:lnTo>
                <a:lnTo>
                  <a:pt x="19" y="11"/>
                </a:lnTo>
                <a:lnTo>
                  <a:pt x="19" y="11"/>
                </a:lnTo>
                <a:lnTo>
                  <a:pt x="22" y="8"/>
                </a:lnTo>
                <a:lnTo>
                  <a:pt x="26" y="6"/>
                </a:lnTo>
                <a:lnTo>
                  <a:pt x="28" y="6"/>
                </a:lnTo>
                <a:lnTo>
                  <a:pt x="28" y="6"/>
                </a:lnTo>
                <a:lnTo>
                  <a:pt x="30" y="4"/>
                </a:lnTo>
                <a:lnTo>
                  <a:pt x="32" y="2"/>
                </a:lnTo>
                <a:lnTo>
                  <a:pt x="36" y="0"/>
                </a:lnTo>
                <a:lnTo>
                  <a:pt x="51" y="0"/>
                </a:lnTo>
                <a:lnTo>
                  <a:pt x="54" y="2"/>
                </a:lnTo>
                <a:lnTo>
                  <a:pt x="54" y="2"/>
                </a:lnTo>
                <a:lnTo>
                  <a:pt x="51" y="8"/>
                </a:lnTo>
                <a:lnTo>
                  <a:pt x="51" y="8"/>
                </a:lnTo>
                <a:lnTo>
                  <a:pt x="47" y="10"/>
                </a:lnTo>
                <a:lnTo>
                  <a:pt x="41" y="11"/>
                </a:lnTo>
                <a:lnTo>
                  <a:pt x="39" y="13"/>
                </a:lnTo>
                <a:lnTo>
                  <a:pt x="36" y="13"/>
                </a:lnTo>
                <a:lnTo>
                  <a:pt x="36" y="13"/>
                </a:lnTo>
                <a:lnTo>
                  <a:pt x="30" y="15"/>
                </a:lnTo>
                <a:lnTo>
                  <a:pt x="28" y="15"/>
                </a:lnTo>
                <a:lnTo>
                  <a:pt x="28" y="15"/>
                </a:lnTo>
                <a:lnTo>
                  <a:pt x="22" y="23"/>
                </a:lnTo>
                <a:lnTo>
                  <a:pt x="22" y="23"/>
                </a:lnTo>
                <a:lnTo>
                  <a:pt x="19" y="28"/>
                </a:lnTo>
                <a:lnTo>
                  <a:pt x="17" y="30"/>
                </a:lnTo>
                <a:lnTo>
                  <a:pt x="15" y="30"/>
                </a:lnTo>
                <a:lnTo>
                  <a:pt x="15" y="30"/>
                </a:lnTo>
                <a:lnTo>
                  <a:pt x="3" y="30"/>
                </a:lnTo>
                <a:lnTo>
                  <a:pt x="0" y="25"/>
                </a:lnTo>
                <a:lnTo>
                  <a:pt x="0" y="25"/>
                </a:lnTo>
                <a:lnTo>
                  <a:pt x="0" y="25"/>
                </a:lnTo>
                <a:close/>
              </a:path>
            </a:pathLst>
          </a:custGeom>
          <a:solidFill>
            <a:schemeClr val="bg1">
              <a:lumMod val="85000"/>
            </a:schemeClr>
          </a:solidFill>
          <a:ln w="635" cap="rnd">
            <a:solidFill>
              <a:schemeClr val="bg1">
                <a:alpha val="17000"/>
              </a:schemeClr>
            </a:solidFill>
            <a:round/>
            <a:headEnd/>
            <a:tailEnd/>
          </a:ln>
        </p:spPr>
        <p:txBody>
          <a:bodyPr/>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87" name="Freeform 385"/>
          <p:cNvSpPr>
            <a:spLocks/>
          </p:cNvSpPr>
          <p:nvPr userDrawn="1"/>
        </p:nvSpPr>
        <p:spPr bwMode="auto">
          <a:xfrm>
            <a:off x="4825435" y="4680333"/>
            <a:ext cx="109935" cy="51975"/>
          </a:xfrm>
          <a:custGeom>
            <a:avLst/>
            <a:gdLst>
              <a:gd name="T0" fmla="*/ 0 w 54"/>
              <a:gd name="T1" fmla="*/ 25 h 30"/>
              <a:gd name="T2" fmla="*/ 0 w 54"/>
              <a:gd name="T3" fmla="*/ 25 h 30"/>
              <a:gd name="T4" fmla="*/ 5 w 54"/>
              <a:gd name="T5" fmla="*/ 19 h 30"/>
              <a:gd name="T6" fmla="*/ 5 w 54"/>
              <a:gd name="T7" fmla="*/ 19 h 30"/>
              <a:gd name="T8" fmla="*/ 9 w 54"/>
              <a:gd name="T9" fmla="*/ 17 h 30"/>
              <a:gd name="T10" fmla="*/ 11 w 54"/>
              <a:gd name="T11" fmla="*/ 15 h 30"/>
              <a:gd name="T12" fmla="*/ 15 w 54"/>
              <a:gd name="T13" fmla="*/ 15 h 30"/>
              <a:gd name="T14" fmla="*/ 19 w 54"/>
              <a:gd name="T15" fmla="*/ 11 h 30"/>
              <a:gd name="T16" fmla="*/ 19 w 54"/>
              <a:gd name="T17" fmla="*/ 11 h 30"/>
              <a:gd name="T18" fmla="*/ 22 w 54"/>
              <a:gd name="T19" fmla="*/ 8 h 30"/>
              <a:gd name="T20" fmla="*/ 26 w 54"/>
              <a:gd name="T21" fmla="*/ 6 h 30"/>
              <a:gd name="T22" fmla="*/ 28 w 54"/>
              <a:gd name="T23" fmla="*/ 6 h 30"/>
              <a:gd name="T24" fmla="*/ 28 w 54"/>
              <a:gd name="T25" fmla="*/ 6 h 30"/>
              <a:gd name="T26" fmla="*/ 30 w 54"/>
              <a:gd name="T27" fmla="*/ 4 h 30"/>
              <a:gd name="T28" fmla="*/ 32 w 54"/>
              <a:gd name="T29" fmla="*/ 2 h 30"/>
              <a:gd name="T30" fmla="*/ 36 w 54"/>
              <a:gd name="T31" fmla="*/ 0 h 30"/>
              <a:gd name="T32" fmla="*/ 51 w 54"/>
              <a:gd name="T33" fmla="*/ 0 h 30"/>
              <a:gd name="T34" fmla="*/ 54 w 54"/>
              <a:gd name="T35" fmla="*/ 2 h 30"/>
              <a:gd name="T36" fmla="*/ 54 w 54"/>
              <a:gd name="T37" fmla="*/ 2 h 30"/>
              <a:gd name="T38" fmla="*/ 51 w 54"/>
              <a:gd name="T39" fmla="*/ 8 h 30"/>
              <a:gd name="T40" fmla="*/ 51 w 54"/>
              <a:gd name="T41" fmla="*/ 8 h 30"/>
              <a:gd name="T42" fmla="*/ 47 w 54"/>
              <a:gd name="T43" fmla="*/ 10 h 30"/>
              <a:gd name="T44" fmla="*/ 41 w 54"/>
              <a:gd name="T45" fmla="*/ 11 h 30"/>
              <a:gd name="T46" fmla="*/ 39 w 54"/>
              <a:gd name="T47" fmla="*/ 13 h 30"/>
              <a:gd name="T48" fmla="*/ 36 w 54"/>
              <a:gd name="T49" fmla="*/ 13 h 30"/>
              <a:gd name="T50" fmla="*/ 36 w 54"/>
              <a:gd name="T51" fmla="*/ 13 h 30"/>
              <a:gd name="T52" fmla="*/ 30 w 54"/>
              <a:gd name="T53" fmla="*/ 15 h 30"/>
              <a:gd name="T54" fmla="*/ 28 w 54"/>
              <a:gd name="T55" fmla="*/ 15 h 30"/>
              <a:gd name="T56" fmla="*/ 28 w 54"/>
              <a:gd name="T57" fmla="*/ 15 h 30"/>
              <a:gd name="T58" fmla="*/ 22 w 54"/>
              <a:gd name="T59" fmla="*/ 23 h 30"/>
              <a:gd name="T60" fmla="*/ 22 w 54"/>
              <a:gd name="T61" fmla="*/ 23 h 30"/>
              <a:gd name="T62" fmla="*/ 19 w 54"/>
              <a:gd name="T63" fmla="*/ 28 h 30"/>
              <a:gd name="T64" fmla="*/ 17 w 54"/>
              <a:gd name="T65" fmla="*/ 30 h 30"/>
              <a:gd name="T66" fmla="*/ 15 w 54"/>
              <a:gd name="T67" fmla="*/ 30 h 30"/>
              <a:gd name="T68" fmla="*/ 15 w 54"/>
              <a:gd name="T69" fmla="*/ 30 h 30"/>
              <a:gd name="T70" fmla="*/ 3 w 54"/>
              <a:gd name="T71" fmla="*/ 30 h 30"/>
              <a:gd name="T72" fmla="*/ 0 w 54"/>
              <a:gd name="T73" fmla="*/ 25 h 30"/>
              <a:gd name="T74" fmla="*/ 0 w 54"/>
              <a:gd name="T75" fmla="*/ 25 h 30"/>
              <a:gd name="T76" fmla="*/ 0 w 54"/>
              <a:gd name="T77" fmla="*/ 2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4" h="30">
                <a:moveTo>
                  <a:pt x="0" y="25"/>
                </a:moveTo>
                <a:lnTo>
                  <a:pt x="0" y="25"/>
                </a:lnTo>
                <a:lnTo>
                  <a:pt x="5" y="19"/>
                </a:lnTo>
                <a:lnTo>
                  <a:pt x="5" y="19"/>
                </a:lnTo>
                <a:lnTo>
                  <a:pt x="9" y="17"/>
                </a:lnTo>
                <a:lnTo>
                  <a:pt x="11" y="15"/>
                </a:lnTo>
                <a:lnTo>
                  <a:pt x="15" y="15"/>
                </a:lnTo>
                <a:lnTo>
                  <a:pt x="19" y="11"/>
                </a:lnTo>
                <a:lnTo>
                  <a:pt x="19" y="11"/>
                </a:lnTo>
                <a:lnTo>
                  <a:pt x="22" y="8"/>
                </a:lnTo>
                <a:lnTo>
                  <a:pt x="26" y="6"/>
                </a:lnTo>
                <a:lnTo>
                  <a:pt x="28" y="6"/>
                </a:lnTo>
                <a:lnTo>
                  <a:pt x="28" y="6"/>
                </a:lnTo>
                <a:lnTo>
                  <a:pt x="30" y="4"/>
                </a:lnTo>
                <a:lnTo>
                  <a:pt x="32" y="2"/>
                </a:lnTo>
                <a:lnTo>
                  <a:pt x="36" y="0"/>
                </a:lnTo>
                <a:lnTo>
                  <a:pt x="51" y="0"/>
                </a:lnTo>
                <a:lnTo>
                  <a:pt x="54" y="2"/>
                </a:lnTo>
                <a:lnTo>
                  <a:pt x="54" y="2"/>
                </a:lnTo>
                <a:lnTo>
                  <a:pt x="51" y="8"/>
                </a:lnTo>
                <a:lnTo>
                  <a:pt x="51" y="8"/>
                </a:lnTo>
                <a:lnTo>
                  <a:pt x="47" y="10"/>
                </a:lnTo>
                <a:lnTo>
                  <a:pt x="41" y="11"/>
                </a:lnTo>
                <a:lnTo>
                  <a:pt x="39" y="13"/>
                </a:lnTo>
                <a:lnTo>
                  <a:pt x="36" y="13"/>
                </a:lnTo>
                <a:lnTo>
                  <a:pt x="36" y="13"/>
                </a:lnTo>
                <a:lnTo>
                  <a:pt x="30" y="15"/>
                </a:lnTo>
                <a:lnTo>
                  <a:pt x="28" y="15"/>
                </a:lnTo>
                <a:lnTo>
                  <a:pt x="28" y="15"/>
                </a:lnTo>
                <a:lnTo>
                  <a:pt x="22" y="23"/>
                </a:lnTo>
                <a:lnTo>
                  <a:pt x="22" y="23"/>
                </a:lnTo>
                <a:lnTo>
                  <a:pt x="19" y="28"/>
                </a:lnTo>
                <a:lnTo>
                  <a:pt x="17" y="30"/>
                </a:lnTo>
                <a:lnTo>
                  <a:pt x="15" y="30"/>
                </a:lnTo>
                <a:lnTo>
                  <a:pt x="15" y="30"/>
                </a:lnTo>
                <a:lnTo>
                  <a:pt x="3" y="30"/>
                </a:lnTo>
                <a:lnTo>
                  <a:pt x="0" y="25"/>
                </a:lnTo>
                <a:lnTo>
                  <a:pt x="0" y="25"/>
                </a:lnTo>
                <a:lnTo>
                  <a:pt x="0" y="25"/>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88" name="Freeform 386"/>
          <p:cNvSpPr>
            <a:spLocks/>
          </p:cNvSpPr>
          <p:nvPr userDrawn="1"/>
        </p:nvSpPr>
        <p:spPr bwMode="auto">
          <a:xfrm>
            <a:off x="4723646" y="3724014"/>
            <a:ext cx="63111" cy="95287"/>
          </a:xfrm>
          <a:custGeom>
            <a:avLst/>
            <a:gdLst>
              <a:gd name="T0" fmla="*/ 4 w 31"/>
              <a:gd name="T1" fmla="*/ 30 h 55"/>
              <a:gd name="T2" fmla="*/ 0 w 31"/>
              <a:gd name="T3" fmla="*/ 40 h 55"/>
              <a:gd name="T4" fmla="*/ 6 w 31"/>
              <a:gd name="T5" fmla="*/ 45 h 55"/>
              <a:gd name="T6" fmla="*/ 12 w 31"/>
              <a:gd name="T7" fmla="*/ 55 h 55"/>
              <a:gd name="T8" fmla="*/ 19 w 31"/>
              <a:gd name="T9" fmla="*/ 45 h 55"/>
              <a:gd name="T10" fmla="*/ 19 w 31"/>
              <a:gd name="T11" fmla="*/ 45 h 55"/>
              <a:gd name="T12" fmla="*/ 21 w 31"/>
              <a:gd name="T13" fmla="*/ 45 h 55"/>
              <a:gd name="T14" fmla="*/ 23 w 31"/>
              <a:gd name="T15" fmla="*/ 43 h 55"/>
              <a:gd name="T16" fmla="*/ 23 w 31"/>
              <a:gd name="T17" fmla="*/ 40 h 55"/>
              <a:gd name="T18" fmla="*/ 23 w 31"/>
              <a:gd name="T19" fmla="*/ 40 h 55"/>
              <a:gd name="T20" fmla="*/ 23 w 31"/>
              <a:gd name="T21" fmla="*/ 32 h 55"/>
              <a:gd name="T22" fmla="*/ 27 w 31"/>
              <a:gd name="T23" fmla="*/ 24 h 55"/>
              <a:gd name="T24" fmla="*/ 27 w 31"/>
              <a:gd name="T25" fmla="*/ 24 h 55"/>
              <a:gd name="T26" fmla="*/ 25 w 31"/>
              <a:gd name="T27" fmla="*/ 22 h 55"/>
              <a:gd name="T28" fmla="*/ 25 w 31"/>
              <a:gd name="T29" fmla="*/ 19 h 55"/>
              <a:gd name="T30" fmla="*/ 27 w 31"/>
              <a:gd name="T31" fmla="*/ 15 h 55"/>
              <a:gd name="T32" fmla="*/ 27 w 31"/>
              <a:gd name="T33" fmla="*/ 15 h 55"/>
              <a:gd name="T34" fmla="*/ 29 w 31"/>
              <a:gd name="T35" fmla="*/ 11 h 55"/>
              <a:gd name="T36" fmla="*/ 31 w 31"/>
              <a:gd name="T37" fmla="*/ 9 h 55"/>
              <a:gd name="T38" fmla="*/ 31 w 31"/>
              <a:gd name="T39" fmla="*/ 5 h 55"/>
              <a:gd name="T40" fmla="*/ 25 w 31"/>
              <a:gd name="T41" fmla="*/ 0 h 55"/>
              <a:gd name="T42" fmla="*/ 17 w 31"/>
              <a:gd name="T43" fmla="*/ 9 h 55"/>
              <a:gd name="T44" fmla="*/ 12 w 31"/>
              <a:gd name="T45" fmla="*/ 11 h 55"/>
              <a:gd name="T46" fmla="*/ 8 w 31"/>
              <a:gd name="T47" fmla="*/ 17 h 55"/>
              <a:gd name="T48" fmla="*/ 6 w 31"/>
              <a:gd name="T49" fmla="*/ 24 h 55"/>
              <a:gd name="T50" fmla="*/ 4 w 31"/>
              <a:gd name="T51" fmla="*/ 30 h 55"/>
              <a:gd name="T52" fmla="*/ 4 w 31"/>
              <a:gd name="T53" fmla="*/ 30 h 55"/>
              <a:gd name="T54" fmla="*/ 4 w 31"/>
              <a:gd name="T55" fmla="*/ 3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1" h="55">
                <a:moveTo>
                  <a:pt x="4" y="30"/>
                </a:moveTo>
                <a:lnTo>
                  <a:pt x="0" y="40"/>
                </a:lnTo>
                <a:lnTo>
                  <a:pt x="6" y="45"/>
                </a:lnTo>
                <a:lnTo>
                  <a:pt x="12" y="55"/>
                </a:lnTo>
                <a:lnTo>
                  <a:pt x="19" y="45"/>
                </a:lnTo>
                <a:lnTo>
                  <a:pt x="19" y="45"/>
                </a:lnTo>
                <a:lnTo>
                  <a:pt x="21" y="45"/>
                </a:lnTo>
                <a:lnTo>
                  <a:pt x="23" y="43"/>
                </a:lnTo>
                <a:lnTo>
                  <a:pt x="23" y="40"/>
                </a:lnTo>
                <a:lnTo>
                  <a:pt x="23" y="40"/>
                </a:lnTo>
                <a:lnTo>
                  <a:pt x="23" y="32"/>
                </a:lnTo>
                <a:lnTo>
                  <a:pt x="27" y="24"/>
                </a:lnTo>
                <a:lnTo>
                  <a:pt x="27" y="24"/>
                </a:lnTo>
                <a:lnTo>
                  <a:pt x="25" y="22"/>
                </a:lnTo>
                <a:lnTo>
                  <a:pt x="25" y="19"/>
                </a:lnTo>
                <a:lnTo>
                  <a:pt x="27" y="15"/>
                </a:lnTo>
                <a:lnTo>
                  <a:pt x="27" y="15"/>
                </a:lnTo>
                <a:lnTo>
                  <a:pt x="29" y="11"/>
                </a:lnTo>
                <a:lnTo>
                  <a:pt x="31" y="9"/>
                </a:lnTo>
                <a:lnTo>
                  <a:pt x="31" y="5"/>
                </a:lnTo>
                <a:lnTo>
                  <a:pt x="25" y="0"/>
                </a:lnTo>
                <a:lnTo>
                  <a:pt x="17" y="9"/>
                </a:lnTo>
                <a:lnTo>
                  <a:pt x="12" y="11"/>
                </a:lnTo>
                <a:lnTo>
                  <a:pt x="8" y="17"/>
                </a:lnTo>
                <a:lnTo>
                  <a:pt x="6" y="24"/>
                </a:lnTo>
                <a:lnTo>
                  <a:pt x="4" y="30"/>
                </a:lnTo>
                <a:lnTo>
                  <a:pt x="4" y="30"/>
                </a:lnTo>
                <a:lnTo>
                  <a:pt x="4" y="30"/>
                </a:lnTo>
                <a:close/>
              </a:path>
            </a:pathLst>
          </a:custGeom>
          <a:solidFill>
            <a:schemeClr val="bg1">
              <a:lumMod val="85000"/>
            </a:schemeClr>
          </a:solidFill>
          <a:ln w="635" cap="rnd">
            <a:solidFill>
              <a:schemeClr val="bg1">
                <a:alpha val="17000"/>
              </a:schemeClr>
            </a:solidFill>
            <a:round/>
            <a:headEnd/>
            <a:tailEnd/>
          </a:ln>
        </p:spPr>
        <p:txBody>
          <a:bodyPr/>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89" name="Freeform 387"/>
          <p:cNvSpPr>
            <a:spLocks/>
          </p:cNvSpPr>
          <p:nvPr userDrawn="1"/>
        </p:nvSpPr>
        <p:spPr bwMode="auto">
          <a:xfrm>
            <a:off x="4723646" y="3724014"/>
            <a:ext cx="63111" cy="95287"/>
          </a:xfrm>
          <a:custGeom>
            <a:avLst/>
            <a:gdLst>
              <a:gd name="T0" fmla="*/ 4 w 31"/>
              <a:gd name="T1" fmla="*/ 30 h 55"/>
              <a:gd name="T2" fmla="*/ 0 w 31"/>
              <a:gd name="T3" fmla="*/ 40 h 55"/>
              <a:gd name="T4" fmla="*/ 6 w 31"/>
              <a:gd name="T5" fmla="*/ 45 h 55"/>
              <a:gd name="T6" fmla="*/ 12 w 31"/>
              <a:gd name="T7" fmla="*/ 55 h 55"/>
              <a:gd name="T8" fmla="*/ 19 w 31"/>
              <a:gd name="T9" fmla="*/ 45 h 55"/>
              <a:gd name="T10" fmla="*/ 19 w 31"/>
              <a:gd name="T11" fmla="*/ 45 h 55"/>
              <a:gd name="T12" fmla="*/ 21 w 31"/>
              <a:gd name="T13" fmla="*/ 45 h 55"/>
              <a:gd name="T14" fmla="*/ 23 w 31"/>
              <a:gd name="T15" fmla="*/ 43 h 55"/>
              <a:gd name="T16" fmla="*/ 23 w 31"/>
              <a:gd name="T17" fmla="*/ 40 h 55"/>
              <a:gd name="T18" fmla="*/ 23 w 31"/>
              <a:gd name="T19" fmla="*/ 40 h 55"/>
              <a:gd name="T20" fmla="*/ 23 w 31"/>
              <a:gd name="T21" fmla="*/ 32 h 55"/>
              <a:gd name="T22" fmla="*/ 27 w 31"/>
              <a:gd name="T23" fmla="*/ 24 h 55"/>
              <a:gd name="T24" fmla="*/ 27 w 31"/>
              <a:gd name="T25" fmla="*/ 24 h 55"/>
              <a:gd name="T26" fmla="*/ 25 w 31"/>
              <a:gd name="T27" fmla="*/ 22 h 55"/>
              <a:gd name="T28" fmla="*/ 25 w 31"/>
              <a:gd name="T29" fmla="*/ 19 h 55"/>
              <a:gd name="T30" fmla="*/ 27 w 31"/>
              <a:gd name="T31" fmla="*/ 15 h 55"/>
              <a:gd name="T32" fmla="*/ 27 w 31"/>
              <a:gd name="T33" fmla="*/ 15 h 55"/>
              <a:gd name="T34" fmla="*/ 29 w 31"/>
              <a:gd name="T35" fmla="*/ 11 h 55"/>
              <a:gd name="T36" fmla="*/ 31 w 31"/>
              <a:gd name="T37" fmla="*/ 9 h 55"/>
              <a:gd name="T38" fmla="*/ 31 w 31"/>
              <a:gd name="T39" fmla="*/ 5 h 55"/>
              <a:gd name="T40" fmla="*/ 25 w 31"/>
              <a:gd name="T41" fmla="*/ 0 h 55"/>
              <a:gd name="T42" fmla="*/ 17 w 31"/>
              <a:gd name="T43" fmla="*/ 9 h 55"/>
              <a:gd name="T44" fmla="*/ 12 w 31"/>
              <a:gd name="T45" fmla="*/ 11 h 55"/>
              <a:gd name="T46" fmla="*/ 8 w 31"/>
              <a:gd name="T47" fmla="*/ 17 h 55"/>
              <a:gd name="T48" fmla="*/ 6 w 31"/>
              <a:gd name="T49" fmla="*/ 24 h 55"/>
              <a:gd name="T50" fmla="*/ 4 w 31"/>
              <a:gd name="T51" fmla="*/ 30 h 55"/>
              <a:gd name="T52" fmla="*/ 4 w 31"/>
              <a:gd name="T53" fmla="*/ 30 h 55"/>
              <a:gd name="T54" fmla="*/ 4 w 31"/>
              <a:gd name="T55" fmla="*/ 3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1" h="55">
                <a:moveTo>
                  <a:pt x="4" y="30"/>
                </a:moveTo>
                <a:lnTo>
                  <a:pt x="0" y="40"/>
                </a:lnTo>
                <a:lnTo>
                  <a:pt x="6" y="45"/>
                </a:lnTo>
                <a:lnTo>
                  <a:pt x="12" y="55"/>
                </a:lnTo>
                <a:lnTo>
                  <a:pt x="19" y="45"/>
                </a:lnTo>
                <a:lnTo>
                  <a:pt x="19" y="45"/>
                </a:lnTo>
                <a:lnTo>
                  <a:pt x="21" y="45"/>
                </a:lnTo>
                <a:lnTo>
                  <a:pt x="23" y="43"/>
                </a:lnTo>
                <a:lnTo>
                  <a:pt x="23" y="40"/>
                </a:lnTo>
                <a:lnTo>
                  <a:pt x="23" y="40"/>
                </a:lnTo>
                <a:lnTo>
                  <a:pt x="23" y="32"/>
                </a:lnTo>
                <a:lnTo>
                  <a:pt x="27" y="24"/>
                </a:lnTo>
                <a:lnTo>
                  <a:pt x="27" y="24"/>
                </a:lnTo>
                <a:lnTo>
                  <a:pt x="25" y="22"/>
                </a:lnTo>
                <a:lnTo>
                  <a:pt x="25" y="19"/>
                </a:lnTo>
                <a:lnTo>
                  <a:pt x="27" y="15"/>
                </a:lnTo>
                <a:lnTo>
                  <a:pt x="27" y="15"/>
                </a:lnTo>
                <a:lnTo>
                  <a:pt x="29" y="11"/>
                </a:lnTo>
                <a:lnTo>
                  <a:pt x="31" y="9"/>
                </a:lnTo>
                <a:lnTo>
                  <a:pt x="31" y="5"/>
                </a:lnTo>
                <a:lnTo>
                  <a:pt x="25" y="0"/>
                </a:lnTo>
                <a:lnTo>
                  <a:pt x="17" y="9"/>
                </a:lnTo>
                <a:lnTo>
                  <a:pt x="12" y="11"/>
                </a:lnTo>
                <a:lnTo>
                  <a:pt x="8" y="17"/>
                </a:lnTo>
                <a:lnTo>
                  <a:pt x="6" y="24"/>
                </a:lnTo>
                <a:lnTo>
                  <a:pt x="4" y="30"/>
                </a:lnTo>
                <a:lnTo>
                  <a:pt x="4" y="30"/>
                </a:lnTo>
                <a:lnTo>
                  <a:pt x="4" y="30"/>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90" name="Freeform 388"/>
          <p:cNvSpPr>
            <a:spLocks/>
          </p:cNvSpPr>
          <p:nvPr userDrawn="1"/>
        </p:nvSpPr>
        <p:spPr bwMode="auto">
          <a:xfrm>
            <a:off x="4401984" y="3878202"/>
            <a:ext cx="73291" cy="48511"/>
          </a:xfrm>
          <a:custGeom>
            <a:avLst/>
            <a:gdLst>
              <a:gd name="T0" fmla="*/ 0 w 36"/>
              <a:gd name="T1" fmla="*/ 17 h 28"/>
              <a:gd name="T2" fmla="*/ 0 w 36"/>
              <a:gd name="T3" fmla="*/ 17 h 28"/>
              <a:gd name="T4" fmla="*/ 0 w 36"/>
              <a:gd name="T5" fmla="*/ 22 h 28"/>
              <a:gd name="T6" fmla="*/ 1 w 36"/>
              <a:gd name="T7" fmla="*/ 26 h 28"/>
              <a:gd name="T8" fmla="*/ 1 w 36"/>
              <a:gd name="T9" fmla="*/ 26 h 28"/>
              <a:gd name="T10" fmla="*/ 3 w 36"/>
              <a:gd name="T11" fmla="*/ 26 h 28"/>
              <a:gd name="T12" fmla="*/ 3 w 36"/>
              <a:gd name="T13" fmla="*/ 26 h 28"/>
              <a:gd name="T14" fmla="*/ 9 w 36"/>
              <a:gd name="T15" fmla="*/ 28 h 28"/>
              <a:gd name="T16" fmla="*/ 13 w 36"/>
              <a:gd name="T17" fmla="*/ 28 h 28"/>
              <a:gd name="T18" fmla="*/ 13 w 36"/>
              <a:gd name="T19" fmla="*/ 28 h 28"/>
              <a:gd name="T20" fmla="*/ 17 w 36"/>
              <a:gd name="T21" fmla="*/ 26 h 28"/>
              <a:gd name="T22" fmla="*/ 20 w 36"/>
              <a:gd name="T23" fmla="*/ 24 h 28"/>
              <a:gd name="T24" fmla="*/ 20 w 36"/>
              <a:gd name="T25" fmla="*/ 24 h 28"/>
              <a:gd name="T26" fmla="*/ 20 w 36"/>
              <a:gd name="T27" fmla="*/ 22 h 28"/>
              <a:gd name="T28" fmla="*/ 22 w 36"/>
              <a:gd name="T29" fmla="*/ 19 h 28"/>
              <a:gd name="T30" fmla="*/ 22 w 36"/>
              <a:gd name="T31" fmla="*/ 19 h 28"/>
              <a:gd name="T32" fmla="*/ 22 w 36"/>
              <a:gd name="T33" fmla="*/ 15 h 28"/>
              <a:gd name="T34" fmla="*/ 26 w 36"/>
              <a:gd name="T35" fmla="*/ 9 h 28"/>
              <a:gd name="T36" fmla="*/ 26 w 36"/>
              <a:gd name="T37" fmla="*/ 9 h 28"/>
              <a:gd name="T38" fmla="*/ 28 w 36"/>
              <a:gd name="T39" fmla="*/ 7 h 28"/>
              <a:gd name="T40" fmla="*/ 32 w 36"/>
              <a:gd name="T41" fmla="*/ 5 h 28"/>
              <a:gd name="T42" fmla="*/ 32 w 36"/>
              <a:gd name="T43" fmla="*/ 5 h 28"/>
              <a:gd name="T44" fmla="*/ 32 w 36"/>
              <a:gd name="T45" fmla="*/ 5 h 28"/>
              <a:gd name="T46" fmla="*/ 34 w 36"/>
              <a:gd name="T47" fmla="*/ 3 h 28"/>
              <a:gd name="T48" fmla="*/ 36 w 36"/>
              <a:gd name="T49" fmla="*/ 2 h 28"/>
              <a:gd name="T50" fmla="*/ 34 w 36"/>
              <a:gd name="T51" fmla="*/ 2 h 28"/>
              <a:gd name="T52" fmla="*/ 32 w 36"/>
              <a:gd name="T53" fmla="*/ 2 h 28"/>
              <a:gd name="T54" fmla="*/ 32 w 36"/>
              <a:gd name="T55" fmla="*/ 0 h 28"/>
              <a:gd name="T56" fmla="*/ 28 w 36"/>
              <a:gd name="T57" fmla="*/ 0 h 28"/>
              <a:gd name="T58" fmla="*/ 28 w 36"/>
              <a:gd name="T59" fmla="*/ 0 h 28"/>
              <a:gd name="T60" fmla="*/ 17 w 36"/>
              <a:gd name="T61" fmla="*/ 0 h 28"/>
              <a:gd name="T62" fmla="*/ 9 w 36"/>
              <a:gd name="T63" fmla="*/ 2 h 28"/>
              <a:gd name="T64" fmla="*/ 5 w 36"/>
              <a:gd name="T65" fmla="*/ 5 h 28"/>
              <a:gd name="T66" fmla="*/ 1 w 36"/>
              <a:gd name="T67" fmla="*/ 13 h 28"/>
              <a:gd name="T68" fmla="*/ 0 w 36"/>
              <a:gd name="T69" fmla="*/ 17 h 28"/>
              <a:gd name="T70" fmla="*/ 0 w 36"/>
              <a:gd name="T71" fmla="*/ 17 h 28"/>
              <a:gd name="T72" fmla="*/ 0 w 36"/>
              <a:gd name="T73" fmla="*/ 17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6" h="28">
                <a:moveTo>
                  <a:pt x="0" y="17"/>
                </a:moveTo>
                <a:lnTo>
                  <a:pt x="0" y="17"/>
                </a:lnTo>
                <a:lnTo>
                  <a:pt x="0" y="22"/>
                </a:lnTo>
                <a:lnTo>
                  <a:pt x="1" y="26"/>
                </a:lnTo>
                <a:lnTo>
                  <a:pt x="1" y="26"/>
                </a:lnTo>
                <a:lnTo>
                  <a:pt x="3" y="26"/>
                </a:lnTo>
                <a:lnTo>
                  <a:pt x="3" y="26"/>
                </a:lnTo>
                <a:lnTo>
                  <a:pt x="9" y="28"/>
                </a:lnTo>
                <a:lnTo>
                  <a:pt x="13" y="28"/>
                </a:lnTo>
                <a:lnTo>
                  <a:pt x="13" y="28"/>
                </a:lnTo>
                <a:lnTo>
                  <a:pt x="17" y="26"/>
                </a:lnTo>
                <a:lnTo>
                  <a:pt x="20" y="24"/>
                </a:lnTo>
                <a:lnTo>
                  <a:pt x="20" y="24"/>
                </a:lnTo>
                <a:lnTo>
                  <a:pt x="20" y="22"/>
                </a:lnTo>
                <a:lnTo>
                  <a:pt x="22" y="19"/>
                </a:lnTo>
                <a:lnTo>
                  <a:pt x="22" y="19"/>
                </a:lnTo>
                <a:lnTo>
                  <a:pt x="22" y="15"/>
                </a:lnTo>
                <a:lnTo>
                  <a:pt x="26" y="9"/>
                </a:lnTo>
                <a:lnTo>
                  <a:pt x="26" y="9"/>
                </a:lnTo>
                <a:lnTo>
                  <a:pt x="28" y="7"/>
                </a:lnTo>
                <a:lnTo>
                  <a:pt x="32" y="5"/>
                </a:lnTo>
                <a:lnTo>
                  <a:pt x="32" y="5"/>
                </a:lnTo>
                <a:lnTo>
                  <a:pt x="32" y="5"/>
                </a:lnTo>
                <a:lnTo>
                  <a:pt x="34" y="3"/>
                </a:lnTo>
                <a:lnTo>
                  <a:pt x="36" y="2"/>
                </a:lnTo>
                <a:lnTo>
                  <a:pt x="34" y="2"/>
                </a:lnTo>
                <a:lnTo>
                  <a:pt x="32" y="2"/>
                </a:lnTo>
                <a:lnTo>
                  <a:pt x="32" y="0"/>
                </a:lnTo>
                <a:lnTo>
                  <a:pt x="28" y="0"/>
                </a:lnTo>
                <a:lnTo>
                  <a:pt x="28" y="0"/>
                </a:lnTo>
                <a:lnTo>
                  <a:pt x="17" y="0"/>
                </a:lnTo>
                <a:lnTo>
                  <a:pt x="9" y="2"/>
                </a:lnTo>
                <a:lnTo>
                  <a:pt x="5" y="5"/>
                </a:lnTo>
                <a:lnTo>
                  <a:pt x="1" y="13"/>
                </a:lnTo>
                <a:lnTo>
                  <a:pt x="0" y="17"/>
                </a:lnTo>
                <a:lnTo>
                  <a:pt x="0" y="17"/>
                </a:lnTo>
                <a:lnTo>
                  <a:pt x="0" y="17"/>
                </a:lnTo>
                <a:close/>
              </a:path>
            </a:pathLst>
          </a:custGeom>
          <a:solidFill>
            <a:schemeClr val="bg1">
              <a:lumMod val="85000"/>
            </a:schemeClr>
          </a:solidFill>
          <a:ln w="635" cap="rnd">
            <a:solidFill>
              <a:schemeClr val="bg1">
                <a:alpha val="17000"/>
              </a:schemeClr>
            </a:solidFill>
            <a:round/>
            <a:headEnd/>
            <a:tailEnd/>
          </a:ln>
        </p:spPr>
        <p:txBody>
          <a:bodyPr/>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91" name="Freeform 389"/>
          <p:cNvSpPr>
            <a:spLocks/>
          </p:cNvSpPr>
          <p:nvPr userDrawn="1"/>
        </p:nvSpPr>
        <p:spPr bwMode="auto">
          <a:xfrm>
            <a:off x="4401984" y="3878202"/>
            <a:ext cx="73291" cy="48511"/>
          </a:xfrm>
          <a:custGeom>
            <a:avLst/>
            <a:gdLst>
              <a:gd name="T0" fmla="*/ 0 w 36"/>
              <a:gd name="T1" fmla="*/ 17 h 28"/>
              <a:gd name="T2" fmla="*/ 0 w 36"/>
              <a:gd name="T3" fmla="*/ 17 h 28"/>
              <a:gd name="T4" fmla="*/ 0 w 36"/>
              <a:gd name="T5" fmla="*/ 22 h 28"/>
              <a:gd name="T6" fmla="*/ 1 w 36"/>
              <a:gd name="T7" fmla="*/ 26 h 28"/>
              <a:gd name="T8" fmla="*/ 1 w 36"/>
              <a:gd name="T9" fmla="*/ 26 h 28"/>
              <a:gd name="T10" fmla="*/ 3 w 36"/>
              <a:gd name="T11" fmla="*/ 26 h 28"/>
              <a:gd name="T12" fmla="*/ 3 w 36"/>
              <a:gd name="T13" fmla="*/ 26 h 28"/>
              <a:gd name="T14" fmla="*/ 9 w 36"/>
              <a:gd name="T15" fmla="*/ 28 h 28"/>
              <a:gd name="T16" fmla="*/ 13 w 36"/>
              <a:gd name="T17" fmla="*/ 28 h 28"/>
              <a:gd name="T18" fmla="*/ 13 w 36"/>
              <a:gd name="T19" fmla="*/ 28 h 28"/>
              <a:gd name="T20" fmla="*/ 17 w 36"/>
              <a:gd name="T21" fmla="*/ 26 h 28"/>
              <a:gd name="T22" fmla="*/ 20 w 36"/>
              <a:gd name="T23" fmla="*/ 24 h 28"/>
              <a:gd name="T24" fmla="*/ 20 w 36"/>
              <a:gd name="T25" fmla="*/ 24 h 28"/>
              <a:gd name="T26" fmla="*/ 20 w 36"/>
              <a:gd name="T27" fmla="*/ 22 h 28"/>
              <a:gd name="T28" fmla="*/ 22 w 36"/>
              <a:gd name="T29" fmla="*/ 19 h 28"/>
              <a:gd name="T30" fmla="*/ 22 w 36"/>
              <a:gd name="T31" fmla="*/ 19 h 28"/>
              <a:gd name="T32" fmla="*/ 22 w 36"/>
              <a:gd name="T33" fmla="*/ 15 h 28"/>
              <a:gd name="T34" fmla="*/ 26 w 36"/>
              <a:gd name="T35" fmla="*/ 9 h 28"/>
              <a:gd name="T36" fmla="*/ 26 w 36"/>
              <a:gd name="T37" fmla="*/ 9 h 28"/>
              <a:gd name="T38" fmla="*/ 28 w 36"/>
              <a:gd name="T39" fmla="*/ 7 h 28"/>
              <a:gd name="T40" fmla="*/ 32 w 36"/>
              <a:gd name="T41" fmla="*/ 5 h 28"/>
              <a:gd name="T42" fmla="*/ 32 w 36"/>
              <a:gd name="T43" fmla="*/ 5 h 28"/>
              <a:gd name="T44" fmla="*/ 32 w 36"/>
              <a:gd name="T45" fmla="*/ 5 h 28"/>
              <a:gd name="T46" fmla="*/ 34 w 36"/>
              <a:gd name="T47" fmla="*/ 3 h 28"/>
              <a:gd name="T48" fmla="*/ 36 w 36"/>
              <a:gd name="T49" fmla="*/ 2 h 28"/>
              <a:gd name="T50" fmla="*/ 34 w 36"/>
              <a:gd name="T51" fmla="*/ 2 h 28"/>
              <a:gd name="T52" fmla="*/ 32 w 36"/>
              <a:gd name="T53" fmla="*/ 2 h 28"/>
              <a:gd name="T54" fmla="*/ 32 w 36"/>
              <a:gd name="T55" fmla="*/ 0 h 28"/>
              <a:gd name="T56" fmla="*/ 28 w 36"/>
              <a:gd name="T57" fmla="*/ 0 h 28"/>
              <a:gd name="T58" fmla="*/ 28 w 36"/>
              <a:gd name="T59" fmla="*/ 0 h 28"/>
              <a:gd name="T60" fmla="*/ 17 w 36"/>
              <a:gd name="T61" fmla="*/ 0 h 28"/>
              <a:gd name="T62" fmla="*/ 9 w 36"/>
              <a:gd name="T63" fmla="*/ 2 h 28"/>
              <a:gd name="T64" fmla="*/ 5 w 36"/>
              <a:gd name="T65" fmla="*/ 5 h 28"/>
              <a:gd name="T66" fmla="*/ 1 w 36"/>
              <a:gd name="T67" fmla="*/ 13 h 28"/>
              <a:gd name="T68" fmla="*/ 0 w 36"/>
              <a:gd name="T69" fmla="*/ 17 h 28"/>
              <a:gd name="T70" fmla="*/ 0 w 36"/>
              <a:gd name="T71" fmla="*/ 17 h 28"/>
              <a:gd name="T72" fmla="*/ 0 w 36"/>
              <a:gd name="T73" fmla="*/ 17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6" h="28">
                <a:moveTo>
                  <a:pt x="0" y="17"/>
                </a:moveTo>
                <a:lnTo>
                  <a:pt x="0" y="17"/>
                </a:lnTo>
                <a:lnTo>
                  <a:pt x="0" y="22"/>
                </a:lnTo>
                <a:lnTo>
                  <a:pt x="1" y="26"/>
                </a:lnTo>
                <a:lnTo>
                  <a:pt x="1" y="26"/>
                </a:lnTo>
                <a:lnTo>
                  <a:pt x="3" y="26"/>
                </a:lnTo>
                <a:lnTo>
                  <a:pt x="3" y="26"/>
                </a:lnTo>
                <a:lnTo>
                  <a:pt x="9" y="28"/>
                </a:lnTo>
                <a:lnTo>
                  <a:pt x="13" y="28"/>
                </a:lnTo>
                <a:lnTo>
                  <a:pt x="13" y="28"/>
                </a:lnTo>
                <a:lnTo>
                  <a:pt x="17" y="26"/>
                </a:lnTo>
                <a:lnTo>
                  <a:pt x="20" y="24"/>
                </a:lnTo>
                <a:lnTo>
                  <a:pt x="20" y="24"/>
                </a:lnTo>
                <a:lnTo>
                  <a:pt x="20" y="22"/>
                </a:lnTo>
                <a:lnTo>
                  <a:pt x="22" y="19"/>
                </a:lnTo>
                <a:lnTo>
                  <a:pt x="22" y="19"/>
                </a:lnTo>
                <a:lnTo>
                  <a:pt x="22" y="15"/>
                </a:lnTo>
                <a:lnTo>
                  <a:pt x="26" y="9"/>
                </a:lnTo>
                <a:lnTo>
                  <a:pt x="26" y="9"/>
                </a:lnTo>
                <a:lnTo>
                  <a:pt x="28" y="7"/>
                </a:lnTo>
                <a:lnTo>
                  <a:pt x="32" y="5"/>
                </a:lnTo>
                <a:lnTo>
                  <a:pt x="32" y="5"/>
                </a:lnTo>
                <a:lnTo>
                  <a:pt x="32" y="5"/>
                </a:lnTo>
                <a:lnTo>
                  <a:pt x="34" y="3"/>
                </a:lnTo>
                <a:lnTo>
                  <a:pt x="36" y="2"/>
                </a:lnTo>
                <a:lnTo>
                  <a:pt x="34" y="2"/>
                </a:lnTo>
                <a:lnTo>
                  <a:pt x="32" y="2"/>
                </a:lnTo>
                <a:lnTo>
                  <a:pt x="32" y="0"/>
                </a:lnTo>
                <a:lnTo>
                  <a:pt x="28" y="0"/>
                </a:lnTo>
                <a:lnTo>
                  <a:pt x="28" y="0"/>
                </a:lnTo>
                <a:lnTo>
                  <a:pt x="17" y="0"/>
                </a:lnTo>
                <a:lnTo>
                  <a:pt x="9" y="2"/>
                </a:lnTo>
                <a:lnTo>
                  <a:pt x="5" y="5"/>
                </a:lnTo>
                <a:lnTo>
                  <a:pt x="1" y="13"/>
                </a:lnTo>
                <a:lnTo>
                  <a:pt x="0" y="17"/>
                </a:lnTo>
                <a:lnTo>
                  <a:pt x="0" y="17"/>
                </a:lnTo>
                <a:lnTo>
                  <a:pt x="0" y="17"/>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92" name="Freeform 390"/>
          <p:cNvSpPr>
            <a:spLocks/>
          </p:cNvSpPr>
          <p:nvPr userDrawn="1"/>
        </p:nvSpPr>
        <p:spPr bwMode="auto">
          <a:xfrm>
            <a:off x="3434970" y="2786754"/>
            <a:ext cx="1720268" cy="1077591"/>
          </a:xfrm>
          <a:custGeom>
            <a:avLst/>
            <a:gdLst>
              <a:gd name="T0" fmla="*/ 401 w 845"/>
              <a:gd name="T1" fmla="*/ 582 h 622"/>
              <a:gd name="T2" fmla="*/ 369 w 845"/>
              <a:gd name="T3" fmla="*/ 611 h 622"/>
              <a:gd name="T4" fmla="*/ 331 w 845"/>
              <a:gd name="T5" fmla="*/ 562 h 622"/>
              <a:gd name="T6" fmla="*/ 318 w 845"/>
              <a:gd name="T7" fmla="*/ 482 h 622"/>
              <a:gd name="T8" fmla="*/ 278 w 845"/>
              <a:gd name="T9" fmla="*/ 471 h 622"/>
              <a:gd name="T10" fmla="*/ 225 w 845"/>
              <a:gd name="T11" fmla="*/ 492 h 622"/>
              <a:gd name="T12" fmla="*/ 168 w 845"/>
              <a:gd name="T13" fmla="*/ 492 h 622"/>
              <a:gd name="T14" fmla="*/ 79 w 845"/>
              <a:gd name="T15" fmla="*/ 408 h 622"/>
              <a:gd name="T16" fmla="*/ 30 w 845"/>
              <a:gd name="T17" fmla="*/ 348 h 622"/>
              <a:gd name="T18" fmla="*/ 0 w 845"/>
              <a:gd name="T19" fmla="*/ 285 h 622"/>
              <a:gd name="T20" fmla="*/ 40 w 845"/>
              <a:gd name="T21" fmla="*/ 265 h 622"/>
              <a:gd name="T22" fmla="*/ 91 w 845"/>
              <a:gd name="T23" fmla="*/ 174 h 622"/>
              <a:gd name="T24" fmla="*/ 164 w 845"/>
              <a:gd name="T25" fmla="*/ 130 h 622"/>
              <a:gd name="T26" fmla="*/ 198 w 845"/>
              <a:gd name="T27" fmla="*/ 106 h 622"/>
              <a:gd name="T28" fmla="*/ 291 w 845"/>
              <a:gd name="T29" fmla="*/ 193 h 622"/>
              <a:gd name="T30" fmla="*/ 480 w 845"/>
              <a:gd name="T31" fmla="*/ 229 h 622"/>
              <a:gd name="T32" fmla="*/ 548 w 845"/>
              <a:gd name="T33" fmla="*/ 183 h 622"/>
              <a:gd name="T34" fmla="*/ 632 w 845"/>
              <a:gd name="T35" fmla="*/ 142 h 622"/>
              <a:gd name="T36" fmla="*/ 590 w 845"/>
              <a:gd name="T37" fmla="*/ 77 h 622"/>
              <a:gd name="T38" fmla="*/ 647 w 845"/>
              <a:gd name="T39" fmla="*/ 21 h 622"/>
              <a:gd name="T40" fmla="*/ 720 w 845"/>
              <a:gd name="T41" fmla="*/ 13 h 622"/>
              <a:gd name="T42" fmla="*/ 794 w 845"/>
              <a:gd name="T43" fmla="*/ 121 h 622"/>
              <a:gd name="T44" fmla="*/ 840 w 845"/>
              <a:gd name="T45" fmla="*/ 130 h 622"/>
              <a:gd name="T46" fmla="*/ 779 w 845"/>
              <a:gd name="T47" fmla="*/ 214 h 622"/>
              <a:gd name="T48" fmla="*/ 732 w 845"/>
              <a:gd name="T49" fmla="*/ 246 h 622"/>
              <a:gd name="T50" fmla="*/ 664 w 845"/>
              <a:gd name="T51" fmla="*/ 291 h 622"/>
              <a:gd name="T52" fmla="*/ 660 w 845"/>
              <a:gd name="T53" fmla="*/ 289 h 622"/>
              <a:gd name="T54" fmla="*/ 668 w 845"/>
              <a:gd name="T55" fmla="*/ 267 h 622"/>
              <a:gd name="T56" fmla="*/ 658 w 845"/>
              <a:gd name="T57" fmla="*/ 255 h 622"/>
              <a:gd name="T58" fmla="*/ 647 w 845"/>
              <a:gd name="T59" fmla="*/ 268 h 622"/>
              <a:gd name="T60" fmla="*/ 633 w 845"/>
              <a:gd name="T61" fmla="*/ 274 h 622"/>
              <a:gd name="T62" fmla="*/ 626 w 845"/>
              <a:gd name="T63" fmla="*/ 291 h 622"/>
              <a:gd name="T64" fmla="*/ 603 w 845"/>
              <a:gd name="T65" fmla="*/ 304 h 622"/>
              <a:gd name="T66" fmla="*/ 622 w 845"/>
              <a:gd name="T67" fmla="*/ 314 h 622"/>
              <a:gd name="T68" fmla="*/ 632 w 845"/>
              <a:gd name="T69" fmla="*/ 331 h 622"/>
              <a:gd name="T70" fmla="*/ 643 w 845"/>
              <a:gd name="T71" fmla="*/ 319 h 622"/>
              <a:gd name="T72" fmla="*/ 649 w 845"/>
              <a:gd name="T73" fmla="*/ 318 h 622"/>
              <a:gd name="T74" fmla="*/ 664 w 845"/>
              <a:gd name="T75" fmla="*/ 319 h 622"/>
              <a:gd name="T76" fmla="*/ 669 w 845"/>
              <a:gd name="T77" fmla="*/ 333 h 622"/>
              <a:gd name="T78" fmla="*/ 656 w 845"/>
              <a:gd name="T79" fmla="*/ 335 h 622"/>
              <a:gd name="T80" fmla="*/ 641 w 845"/>
              <a:gd name="T81" fmla="*/ 348 h 622"/>
              <a:gd name="T82" fmla="*/ 632 w 845"/>
              <a:gd name="T83" fmla="*/ 376 h 622"/>
              <a:gd name="T84" fmla="*/ 641 w 845"/>
              <a:gd name="T85" fmla="*/ 388 h 622"/>
              <a:gd name="T86" fmla="*/ 647 w 845"/>
              <a:gd name="T87" fmla="*/ 408 h 622"/>
              <a:gd name="T88" fmla="*/ 645 w 845"/>
              <a:gd name="T89" fmla="*/ 452 h 622"/>
              <a:gd name="T90" fmla="*/ 652 w 845"/>
              <a:gd name="T91" fmla="*/ 454 h 622"/>
              <a:gd name="T92" fmla="*/ 656 w 845"/>
              <a:gd name="T93" fmla="*/ 484 h 622"/>
              <a:gd name="T94" fmla="*/ 647 w 845"/>
              <a:gd name="T95" fmla="*/ 492 h 622"/>
              <a:gd name="T96" fmla="*/ 632 w 845"/>
              <a:gd name="T97" fmla="*/ 514 h 622"/>
              <a:gd name="T98" fmla="*/ 626 w 845"/>
              <a:gd name="T99" fmla="*/ 535 h 622"/>
              <a:gd name="T100" fmla="*/ 615 w 845"/>
              <a:gd name="T101" fmla="*/ 552 h 622"/>
              <a:gd name="T102" fmla="*/ 599 w 845"/>
              <a:gd name="T103" fmla="*/ 569 h 622"/>
              <a:gd name="T104" fmla="*/ 581 w 845"/>
              <a:gd name="T105" fmla="*/ 582 h 622"/>
              <a:gd name="T106" fmla="*/ 563 w 845"/>
              <a:gd name="T107" fmla="*/ 581 h 622"/>
              <a:gd name="T108" fmla="*/ 537 w 845"/>
              <a:gd name="T109" fmla="*/ 594 h 622"/>
              <a:gd name="T110" fmla="*/ 522 w 845"/>
              <a:gd name="T111" fmla="*/ 599 h 622"/>
              <a:gd name="T112" fmla="*/ 499 w 845"/>
              <a:gd name="T113" fmla="*/ 622 h 622"/>
              <a:gd name="T114" fmla="*/ 467 w 845"/>
              <a:gd name="T115" fmla="*/ 601 h 6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45" h="622">
                <a:moveTo>
                  <a:pt x="467" y="601"/>
                </a:moveTo>
                <a:lnTo>
                  <a:pt x="454" y="601"/>
                </a:lnTo>
                <a:lnTo>
                  <a:pt x="446" y="594"/>
                </a:lnTo>
                <a:lnTo>
                  <a:pt x="446" y="581"/>
                </a:lnTo>
                <a:lnTo>
                  <a:pt x="437" y="581"/>
                </a:lnTo>
                <a:lnTo>
                  <a:pt x="424" y="573"/>
                </a:lnTo>
                <a:lnTo>
                  <a:pt x="401" y="582"/>
                </a:lnTo>
                <a:lnTo>
                  <a:pt x="388" y="582"/>
                </a:lnTo>
                <a:lnTo>
                  <a:pt x="382" y="590"/>
                </a:lnTo>
                <a:lnTo>
                  <a:pt x="372" y="590"/>
                </a:lnTo>
                <a:lnTo>
                  <a:pt x="369" y="594"/>
                </a:lnTo>
                <a:lnTo>
                  <a:pt x="376" y="603"/>
                </a:lnTo>
                <a:lnTo>
                  <a:pt x="376" y="611"/>
                </a:lnTo>
                <a:lnTo>
                  <a:pt x="369" y="611"/>
                </a:lnTo>
                <a:lnTo>
                  <a:pt x="363" y="603"/>
                </a:lnTo>
                <a:lnTo>
                  <a:pt x="355" y="603"/>
                </a:lnTo>
                <a:lnTo>
                  <a:pt x="350" y="598"/>
                </a:lnTo>
                <a:lnTo>
                  <a:pt x="338" y="594"/>
                </a:lnTo>
                <a:lnTo>
                  <a:pt x="338" y="581"/>
                </a:lnTo>
                <a:lnTo>
                  <a:pt x="331" y="571"/>
                </a:lnTo>
                <a:lnTo>
                  <a:pt x="331" y="562"/>
                </a:lnTo>
                <a:lnTo>
                  <a:pt x="318" y="562"/>
                </a:lnTo>
                <a:lnTo>
                  <a:pt x="321" y="543"/>
                </a:lnTo>
                <a:lnTo>
                  <a:pt x="333" y="529"/>
                </a:lnTo>
                <a:lnTo>
                  <a:pt x="333" y="503"/>
                </a:lnTo>
                <a:lnTo>
                  <a:pt x="327" y="501"/>
                </a:lnTo>
                <a:lnTo>
                  <a:pt x="325" y="492"/>
                </a:lnTo>
                <a:lnTo>
                  <a:pt x="318" y="482"/>
                </a:lnTo>
                <a:lnTo>
                  <a:pt x="312" y="490"/>
                </a:lnTo>
                <a:lnTo>
                  <a:pt x="306" y="484"/>
                </a:lnTo>
                <a:lnTo>
                  <a:pt x="301" y="484"/>
                </a:lnTo>
                <a:lnTo>
                  <a:pt x="306" y="476"/>
                </a:lnTo>
                <a:lnTo>
                  <a:pt x="295" y="467"/>
                </a:lnTo>
                <a:lnTo>
                  <a:pt x="289" y="475"/>
                </a:lnTo>
                <a:lnTo>
                  <a:pt x="278" y="471"/>
                </a:lnTo>
                <a:lnTo>
                  <a:pt x="268" y="482"/>
                </a:lnTo>
                <a:lnTo>
                  <a:pt x="261" y="484"/>
                </a:lnTo>
                <a:lnTo>
                  <a:pt x="250" y="495"/>
                </a:lnTo>
                <a:lnTo>
                  <a:pt x="246" y="495"/>
                </a:lnTo>
                <a:lnTo>
                  <a:pt x="246" y="497"/>
                </a:lnTo>
                <a:lnTo>
                  <a:pt x="238" y="495"/>
                </a:lnTo>
                <a:lnTo>
                  <a:pt x="225" y="492"/>
                </a:lnTo>
                <a:lnTo>
                  <a:pt x="225" y="484"/>
                </a:lnTo>
                <a:lnTo>
                  <a:pt x="216" y="484"/>
                </a:lnTo>
                <a:lnTo>
                  <a:pt x="204" y="495"/>
                </a:lnTo>
                <a:lnTo>
                  <a:pt x="198" y="493"/>
                </a:lnTo>
                <a:lnTo>
                  <a:pt x="195" y="495"/>
                </a:lnTo>
                <a:lnTo>
                  <a:pt x="180" y="495"/>
                </a:lnTo>
                <a:lnTo>
                  <a:pt x="168" y="492"/>
                </a:lnTo>
                <a:lnTo>
                  <a:pt x="110" y="450"/>
                </a:lnTo>
                <a:lnTo>
                  <a:pt x="96" y="456"/>
                </a:lnTo>
                <a:lnTo>
                  <a:pt x="81" y="441"/>
                </a:lnTo>
                <a:lnTo>
                  <a:pt x="64" y="433"/>
                </a:lnTo>
                <a:lnTo>
                  <a:pt x="62" y="416"/>
                </a:lnTo>
                <a:lnTo>
                  <a:pt x="74" y="416"/>
                </a:lnTo>
                <a:lnTo>
                  <a:pt x="79" y="408"/>
                </a:lnTo>
                <a:lnTo>
                  <a:pt x="68" y="397"/>
                </a:lnTo>
                <a:lnTo>
                  <a:pt x="72" y="380"/>
                </a:lnTo>
                <a:lnTo>
                  <a:pt x="83" y="371"/>
                </a:lnTo>
                <a:lnTo>
                  <a:pt x="89" y="363"/>
                </a:lnTo>
                <a:lnTo>
                  <a:pt x="74" y="348"/>
                </a:lnTo>
                <a:lnTo>
                  <a:pt x="49" y="355"/>
                </a:lnTo>
                <a:lnTo>
                  <a:pt x="30" y="348"/>
                </a:lnTo>
                <a:lnTo>
                  <a:pt x="30" y="338"/>
                </a:lnTo>
                <a:lnTo>
                  <a:pt x="13" y="329"/>
                </a:lnTo>
                <a:lnTo>
                  <a:pt x="13" y="321"/>
                </a:lnTo>
                <a:lnTo>
                  <a:pt x="11" y="308"/>
                </a:lnTo>
                <a:lnTo>
                  <a:pt x="7" y="301"/>
                </a:lnTo>
                <a:lnTo>
                  <a:pt x="0" y="299"/>
                </a:lnTo>
                <a:lnTo>
                  <a:pt x="0" y="285"/>
                </a:lnTo>
                <a:lnTo>
                  <a:pt x="0" y="270"/>
                </a:lnTo>
                <a:lnTo>
                  <a:pt x="6" y="270"/>
                </a:lnTo>
                <a:lnTo>
                  <a:pt x="11" y="263"/>
                </a:lnTo>
                <a:lnTo>
                  <a:pt x="21" y="263"/>
                </a:lnTo>
                <a:lnTo>
                  <a:pt x="24" y="270"/>
                </a:lnTo>
                <a:lnTo>
                  <a:pt x="30" y="263"/>
                </a:lnTo>
                <a:lnTo>
                  <a:pt x="40" y="265"/>
                </a:lnTo>
                <a:lnTo>
                  <a:pt x="45" y="251"/>
                </a:lnTo>
                <a:lnTo>
                  <a:pt x="60" y="253"/>
                </a:lnTo>
                <a:lnTo>
                  <a:pt x="64" y="242"/>
                </a:lnTo>
                <a:lnTo>
                  <a:pt x="87" y="234"/>
                </a:lnTo>
                <a:lnTo>
                  <a:pt x="87" y="229"/>
                </a:lnTo>
                <a:lnTo>
                  <a:pt x="96" y="210"/>
                </a:lnTo>
                <a:lnTo>
                  <a:pt x="91" y="174"/>
                </a:lnTo>
                <a:lnTo>
                  <a:pt x="108" y="166"/>
                </a:lnTo>
                <a:lnTo>
                  <a:pt x="111" y="172"/>
                </a:lnTo>
                <a:lnTo>
                  <a:pt x="121" y="172"/>
                </a:lnTo>
                <a:lnTo>
                  <a:pt x="121" y="163"/>
                </a:lnTo>
                <a:lnTo>
                  <a:pt x="130" y="134"/>
                </a:lnTo>
                <a:lnTo>
                  <a:pt x="157" y="142"/>
                </a:lnTo>
                <a:lnTo>
                  <a:pt x="164" y="130"/>
                </a:lnTo>
                <a:lnTo>
                  <a:pt x="161" y="117"/>
                </a:lnTo>
                <a:lnTo>
                  <a:pt x="168" y="108"/>
                </a:lnTo>
                <a:lnTo>
                  <a:pt x="178" y="106"/>
                </a:lnTo>
                <a:lnTo>
                  <a:pt x="178" y="94"/>
                </a:lnTo>
                <a:lnTo>
                  <a:pt x="187" y="89"/>
                </a:lnTo>
                <a:lnTo>
                  <a:pt x="191" y="94"/>
                </a:lnTo>
                <a:lnTo>
                  <a:pt x="198" y="106"/>
                </a:lnTo>
                <a:lnTo>
                  <a:pt x="212" y="117"/>
                </a:lnTo>
                <a:lnTo>
                  <a:pt x="225" y="121"/>
                </a:lnTo>
                <a:lnTo>
                  <a:pt x="234" y="153"/>
                </a:lnTo>
                <a:lnTo>
                  <a:pt x="231" y="168"/>
                </a:lnTo>
                <a:lnTo>
                  <a:pt x="242" y="172"/>
                </a:lnTo>
                <a:lnTo>
                  <a:pt x="268" y="180"/>
                </a:lnTo>
                <a:lnTo>
                  <a:pt x="291" y="193"/>
                </a:lnTo>
                <a:lnTo>
                  <a:pt x="304" y="221"/>
                </a:lnTo>
                <a:lnTo>
                  <a:pt x="369" y="225"/>
                </a:lnTo>
                <a:lnTo>
                  <a:pt x="382" y="234"/>
                </a:lnTo>
                <a:lnTo>
                  <a:pt x="399" y="238"/>
                </a:lnTo>
                <a:lnTo>
                  <a:pt x="416" y="242"/>
                </a:lnTo>
                <a:lnTo>
                  <a:pt x="448" y="227"/>
                </a:lnTo>
                <a:lnTo>
                  <a:pt x="480" y="229"/>
                </a:lnTo>
                <a:lnTo>
                  <a:pt x="499" y="221"/>
                </a:lnTo>
                <a:lnTo>
                  <a:pt x="511" y="210"/>
                </a:lnTo>
                <a:lnTo>
                  <a:pt x="522" y="204"/>
                </a:lnTo>
                <a:lnTo>
                  <a:pt x="514" y="191"/>
                </a:lnTo>
                <a:lnTo>
                  <a:pt x="524" y="176"/>
                </a:lnTo>
                <a:lnTo>
                  <a:pt x="539" y="183"/>
                </a:lnTo>
                <a:lnTo>
                  <a:pt x="548" y="183"/>
                </a:lnTo>
                <a:lnTo>
                  <a:pt x="560" y="166"/>
                </a:lnTo>
                <a:lnTo>
                  <a:pt x="575" y="168"/>
                </a:lnTo>
                <a:lnTo>
                  <a:pt x="584" y="159"/>
                </a:lnTo>
                <a:lnTo>
                  <a:pt x="590" y="151"/>
                </a:lnTo>
                <a:lnTo>
                  <a:pt x="603" y="149"/>
                </a:lnTo>
                <a:lnTo>
                  <a:pt x="616" y="142"/>
                </a:lnTo>
                <a:lnTo>
                  <a:pt x="632" y="142"/>
                </a:lnTo>
                <a:lnTo>
                  <a:pt x="622" y="127"/>
                </a:lnTo>
                <a:lnTo>
                  <a:pt x="609" y="115"/>
                </a:lnTo>
                <a:lnTo>
                  <a:pt x="599" y="117"/>
                </a:lnTo>
                <a:lnTo>
                  <a:pt x="599" y="125"/>
                </a:lnTo>
                <a:lnTo>
                  <a:pt x="584" y="121"/>
                </a:lnTo>
                <a:lnTo>
                  <a:pt x="573" y="117"/>
                </a:lnTo>
                <a:lnTo>
                  <a:pt x="590" y="77"/>
                </a:lnTo>
                <a:lnTo>
                  <a:pt x="605" y="85"/>
                </a:lnTo>
                <a:lnTo>
                  <a:pt x="616" y="76"/>
                </a:lnTo>
                <a:lnTo>
                  <a:pt x="626" y="76"/>
                </a:lnTo>
                <a:lnTo>
                  <a:pt x="626" y="64"/>
                </a:lnTo>
                <a:lnTo>
                  <a:pt x="637" y="36"/>
                </a:lnTo>
                <a:lnTo>
                  <a:pt x="647" y="28"/>
                </a:lnTo>
                <a:lnTo>
                  <a:pt x="647" y="21"/>
                </a:lnTo>
                <a:lnTo>
                  <a:pt x="637" y="15"/>
                </a:lnTo>
                <a:lnTo>
                  <a:pt x="647" y="6"/>
                </a:lnTo>
                <a:lnTo>
                  <a:pt x="668" y="0"/>
                </a:lnTo>
                <a:lnTo>
                  <a:pt x="690" y="0"/>
                </a:lnTo>
                <a:lnTo>
                  <a:pt x="702" y="7"/>
                </a:lnTo>
                <a:lnTo>
                  <a:pt x="713" y="6"/>
                </a:lnTo>
                <a:lnTo>
                  <a:pt x="720" y="13"/>
                </a:lnTo>
                <a:lnTo>
                  <a:pt x="743" y="66"/>
                </a:lnTo>
                <a:lnTo>
                  <a:pt x="743" y="81"/>
                </a:lnTo>
                <a:lnTo>
                  <a:pt x="756" y="85"/>
                </a:lnTo>
                <a:lnTo>
                  <a:pt x="766" y="85"/>
                </a:lnTo>
                <a:lnTo>
                  <a:pt x="775" y="91"/>
                </a:lnTo>
                <a:lnTo>
                  <a:pt x="785" y="102"/>
                </a:lnTo>
                <a:lnTo>
                  <a:pt x="794" y="121"/>
                </a:lnTo>
                <a:lnTo>
                  <a:pt x="802" y="125"/>
                </a:lnTo>
                <a:lnTo>
                  <a:pt x="811" y="125"/>
                </a:lnTo>
                <a:lnTo>
                  <a:pt x="819" y="117"/>
                </a:lnTo>
                <a:lnTo>
                  <a:pt x="832" y="113"/>
                </a:lnTo>
                <a:lnTo>
                  <a:pt x="841" y="110"/>
                </a:lnTo>
                <a:lnTo>
                  <a:pt x="845" y="125"/>
                </a:lnTo>
                <a:lnTo>
                  <a:pt x="840" y="130"/>
                </a:lnTo>
                <a:lnTo>
                  <a:pt x="824" y="168"/>
                </a:lnTo>
                <a:lnTo>
                  <a:pt x="824" y="176"/>
                </a:lnTo>
                <a:lnTo>
                  <a:pt x="804" y="176"/>
                </a:lnTo>
                <a:lnTo>
                  <a:pt x="794" y="181"/>
                </a:lnTo>
                <a:lnTo>
                  <a:pt x="794" y="214"/>
                </a:lnTo>
                <a:lnTo>
                  <a:pt x="789" y="221"/>
                </a:lnTo>
                <a:lnTo>
                  <a:pt x="779" y="214"/>
                </a:lnTo>
                <a:lnTo>
                  <a:pt x="773" y="227"/>
                </a:lnTo>
                <a:lnTo>
                  <a:pt x="768" y="234"/>
                </a:lnTo>
                <a:lnTo>
                  <a:pt x="749" y="234"/>
                </a:lnTo>
                <a:lnTo>
                  <a:pt x="753" y="246"/>
                </a:lnTo>
                <a:lnTo>
                  <a:pt x="743" y="248"/>
                </a:lnTo>
                <a:lnTo>
                  <a:pt x="737" y="242"/>
                </a:lnTo>
                <a:lnTo>
                  <a:pt x="732" y="246"/>
                </a:lnTo>
                <a:lnTo>
                  <a:pt x="726" y="255"/>
                </a:lnTo>
                <a:lnTo>
                  <a:pt x="698" y="274"/>
                </a:lnTo>
                <a:lnTo>
                  <a:pt x="694" y="276"/>
                </a:lnTo>
                <a:lnTo>
                  <a:pt x="681" y="282"/>
                </a:lnTo>
                <a:lnTo>
                  <a:pt x="673" y="291"/>
                </a:lnTo>
                <a:lnTo>
                  <a:pt x="664" y="291"/>
                </a:lnTo>
                <a:lnTo>
                  <a:pt x="664" y="291"/>
                </a:lnTo>
                <a:lnTo>
                  <a:pt x="664" y="291"/>
                </a:lnTo>
                <a:lnTo>
                  <a:pt x="660" y="293"/>
                </a:lnTo>
                <a:lnTo>
                  <a:pt x="658" y="295"/>
                </a:lnTo>
                <a:lnTo>
                  <a:pt x="658" y="295"/>
                </a:lnTo>
                <a:lnTo>
                  <a:pt x="652" y="297"/>
                </a:lnTo>
                <a:lnTo>
                  <a:pt x="652" y="299"/>
                </a:lnTo>
                <a:lnTo>
                  <a:pt x="660" y="289"/>
                </a:lnTo>
                <a:lnTo>
                  <a:pt x="656" y="282"/>
                </a:lnTo>
                <a:lnTo>
                  <a:pt x="662" y="274"/>
                </a:lnTo>
                <a:lnTo>
                  <a:pt x="662" y="274"/>
                </a:lnTo>
                <a:lnTo>
                  <a:pt x="664" y="272"/>
                </a:lnTo>
                <a:lnTo>
                  <a:pt x="668" y="268"/>
                </a:lnTo>
                <a:lnTo>
                  <a:pt x="668" y="267"/>
                </a:lnTo>
                <a:lnTo>
                  <a:pt x="668" y="267"/>
                </a:lnTo>
                <a:lnTo>
                  <a:pt x="668" y="263"/>
                </a:lnTo>
                <a:lnTo>
                  <a:pt x="664" y="259"/>
                </a:lnTo>
                <a:lnTo>
                  <a:pt x="664" y="257"/>
                </a:lnTo>
                <a:lnTo>
                  <a:pt x="664" y="257"/>
                </a:lnTo>
                <a:lnTo>
                  <a:pt x="662" y="255"/>
                </a:lnTo>
                <a:lnTo>
                  <a:pt x="660" y="255"/>
                </a:lnTo>
                <a:lnTo>
                  <a:pt x="658" y="255"/>
                </a:lnTo>
                <a:lnTo>
                  <a:pt x="658" y="255"/>
                </a:lnTo>
                <a:lnTo>
                  <a:pt x="656" y="255"/>
                </a:lnTo>
                <a:lnTo>
                  <a:pt x="654" y="255"/>
                </a:lnTo>
                <a:lnTo>
                  <a:pt x="652" y="259"/>
                </a:lnTo>
                <a:lnTo>
                  <a:pt x="652" y="259"/>
                </a:lnTo>
                <a:lnTo>
                  <a:pt x="647" y="265"/>
                </a:lnTo>
                <a:lnTo>
                  <a:pt x="647" y="268"/>
                </a:lnTo>
                <a:lnTo>
                  <a:pt x="643" y="268"/>
                </a:lnTo>
                <a:lnTo>
                  <a:pt x="643" y="268"/>
                </a:lnTo>
                <a:lnTo>
                  <a:pt x="641" y="268"/>
                </a:lnTo>
                <a:lnTo>
                  <a:pt x="639" y="270"/>
                </a:lnTo>
                <a:lnTo>
                  <a:pt x="637" y="274"/>
                </a:lnTo>
                <a:lnTo>
                  <a:pt x="637" y="274"/>
                </a:lnTo>
                <a:lnTo>
                  <a:pt x="633" y="274"/>
                </a:lnTo>
                <a:lnTo>
                  <a:pt x="632" y="276"/>
                </a:lnTo>
                <a:lnTo>
                  <a:pt x="632" y="276"/>
                </a:lnTo>
                <a:lnTo>
                  <a:pt x="630" y="276"/>
                </a:lnTo>
                <a:lnTo>
                  <a:pt x="630" y="276"/>
                </a:lnTo>
                <a:lnTo>
                  <a:pt x="626" y="280"/>
                </a:lnTo>
                <a:lnTo>
                  <a:pt x="626" y="285"/>
                </a:lnTo>
                <a:lnTo>
                  <a:pt x="626" y="291"/>
                </a:lnTo>
                <a:lnTo>
                  <a:pt x="611" y="293"/>
                </a:lnTo>
                <a:lnTo>
                  <a:pt x="599" y="293"/>
                </a:lnTo>
                <a:lnTo>
                  <a:pt x="599" y="293"/>
                </a:lnTo>
                <a:lnTo>
                  <a:pt x="599" y="297"/>
                </a:lnTo>
                <a:lnTo>
                  <a:pt x="601" y="301"/>
                </a:lnTo>
                <a:lnTo>
                  <a:pt x="603" y="304"/>
                </a:lnTo>
                <a:lnTo>
                  <a:pt x="603" y="304"/>
                </a:lnTo>
                <a:lnTo>
                  <a:pt x="607" y="308"/>
                </a:lnTo>
                <a:lnTo>
                  <a:pt x="607" y="310"/>
                </a:lnTo>
                <a:lnTo>
                  <a:pt x="611" y="312"/>
                </a:lnTo>
                <a:lnTo>
                  <a:pt x="611" y="312"/>
                </a:lnTo>
                <a:lnTo>
                  <a:pt x="616" y="312"/>
                </a:lnTo>
                <a:lnTo>
                  <a:pt x="622" y="314"/>
                </a:lnTo>
                <a:lnTo>
                  <a:pt x="622" y="314"/>
                </a:lnTo>
                <a:lnTo>
                  <a:pt x="622" y="318"/>
                </a:lnTo>
                <a:lnTo>
                  <a:pt x="622" y="318"/>
                </a:lnTo>
                <a:lnTo>
                  <a:pt x="622" y="325"/>
                </a:lnTo>
                <a:lnTo>
                  <a:pt x="622" y="329"/>
                </a:lnTo>
                <a:lnTo>
                  <a:pt x="630" y="331"/>
                </a:lnTo>
                <a:lnTo>
                  <a:pt x="630" y="331"/>
                </a:lnTo>
                <a:lnTo>
                  <a:pt x="632" y="331"/>
                </a:lnTo>
                <a:lnTo>
                  <a:pt x="633" y="329"/>
                </a:lnTo>
                <a:lnTo>
                  <a:pt x="637" y="327"/>
                </a:lnTo>
                <a:lnTo>
                  <a:pt x="637" y="327"/>
                </a:lnTo>
                <a:lnTo>
                  <a:pt x="637" y="323"/>
                </a:lnTo>
                <a:lnTo>
                  <a:pt x="637" y="321"/>
                </a:lnTo>
                <a:lnTo>
                  <a:pt x="639" y="321"/>
                </a:lnTo>
                <a:lnTo>
                  <a:pt x="643" y="319"/>
                </a:lnTo>
                <a:lnTo>
                  <a:pt x="643" y="319"/>
                </a:lnTo>
                <a:lnTo>
                  <a:pt x="645" y="318"/>
                </a:lnTo>
                <a:lnTo>
                  <a:pt x="647" y="318"/>
                </a:lnTo>
                <a:lnTo>
                  <a:pt x="647" y="316"/>
                </a:lnTo>
                <a:lnTo>
                  <a:pt x="649" y="316"/>
                </a:lnTo>
                <a:lnTo>
                  <a:pt x="649" y="318"/>
                </a:lnTo>
                <a:lnTo>
                  <a:pt x="649" y="318"/>
                </a:lnTo>
                <a:lnTo>
                  <a:pt x="650" y="318"/>
                </a:lnTo>
                <a:lnTo>
                  <a:pt x="652" y="318"/>
                </a:lnTo>
                <a:lnTo>
                  <a:pt x="656" y="318"/>
                </a:lnTo>
                <a:lnTo>
                  <a:pt x="660" y="318"/>
                </a:lnTo>
                <a:lnTo>
                  <a:pt x="662" y="318"/>
                </a:lnTo>
                <a:lnTo>
                  <a:pt x="664" y="319"/>
                </a:lnTo>
                <a:lnTo>
                  <a:pt x="664" y="319"/>
                </a:lnTo>
                <a:lnTo>
                  <a:pt x="666" y="321"/>
                </a:lnTo>
                <a:lnTo>
                  <a:pt x="668" y="323"/>
                </a:lnTo>
                <a:lnTo>
                  <a:pt x="671" y="325"/>
                </a:lnTo>
                <a:lnTo>
                  <a:pt x="673" y="327"/>
                </a:lnTo>
                <a:lnTo>
                  <a:pt x="673" y="327"/>
                </a:lnTo>
                <a:lnTo>
                  <a:pt x="671" y="331"/>
                </a:lnTo>
                <a:lnTo>
                  <a:pt x="669" y="333"/>
                </a:lnTo>
                <a:lnTo>
                  <a:pt x="669" y="335"/>
                </a:lnTo>
                <a:lnTo>
                  <a:pt x="668" y="335"/>
                </a:lnTo>
                <a:lnTo>
                  <a:pt x="668" y="335"/>
                </a:lnTo>
                <a:lnTo>
                  <a:pt x="664" y="335"/>
                </a:lnTo>
                <a:lnTo>
                  <a:pt x="660" y="333"/>
                </a:lnTo>
                <a:lnTo>
                  <a:pt x="658" y="333"/>
                </a:lnTo>
                <a:lnTo>
                  <a:pt x="656" y="335"/>
                </a:lnTo>
                <a:lnTo>
                  <a:pt x="656" y="335"/>
                </a:lnTo>
                <a:lnTo>
                  <a:pt x="652" y="338"/>
                </a:lnTo>
                <a:lnTo>
                  <a:pt x="649" y="340"/>
                </a:lnTo>
                <a:lnTo>
                  <a:pt x="649" y="340"/>
                </a:lnTo>
                <a:lnTo>
                  <a:pt x="647" y="342"/>
                </a:lnTo>
                <a:lnTo>
                  <a:pt x="641" y="348"/>
                </a:lnTo>
                <a:lnTo>
                  <a:pt x="641" y="348"/>
                </a:lnTo>
                <a:lnTo>
                  <a:pt x="633" y="355"/>
                </a:lnTo>
                <a:lnTo>
                  <a:pt x="633" y="355"/>
                </a:lnTo>
                <a:lnTo>
                  <a:pt x="622" y="369"/>
                </a:lnTo>
                <a:lnTo>
                  <a:pt x="622" y="369"/>
                </a:lnTo>
                <a:lnTo>
                  <a:pt x="628" y="374"/>
                </a:lnTo>
                <a:lnTo>
                  <a:pt x="628" y="374"/>
                </a:lnTo>
                <a:lnTo>
                  <a:pt x="632" y="376"/>
                </a:lnTo>
                <a:lnTo>
                  <a:pt x="633" y="378"/>
                </a:lnTo>
                <a:lnTo>
                  <a:pt x="637" y="380"/>
                </a:lnTo>
                <a:lnTo>
                  <a:pt x="639" y="380"/>
                </a:lnTo>
                <a:lnTo>
                  <a:pt x="639" y="380"/>
                </a:lnTo>
                <a:lnTo>
                  <a:pt x="641" y="382"/>
                </a:lnTo>
                <a:lnTo>
                  <a:pt x="641" y="386"/>
                </a:lnTo>
                <a:lnTo>
                  <a:pt x="641" y="388"/>
                </a:lnTo>
                <a:lnTo>
                  <a:pt x="647" y="393"/>
                </a:lnTo>
                <a:lnTo>
                  <a:pt x="647" y="403"/>
                </a:lnTo>
                <a:lnTo>
                  <a:pt x="647" y="403"/>
                </a:lnTo>
                <a:lnTo>
                  <a:pt x="647" y="405"/>
                </a:lnTo>
                <a:lnTo>
                  <a:pt x="647" y="406"/>
                </a:lnTo>
                <a:lnTo>
                  <a:pt x="647" y="408"/>
                </a:lnTo>
                <a:lnTo>
                  <a:pt x="647" y="408"/>
                </a:lnTo>
                <a:lnTo>
                  <a:pt x="652" y="414"/>
                </a:lnTo>
                <a:lnTo>
                  <a:pt x="652" y="414"/>
                </a:lnTo>
                <a:lnTo>
                  <a:pt x="658" y="420"/>
                </a:lnTo>
                <a:lnTo>
                  <a:pt x="660" y="431"/>
                </a:lnTo>
                <a:lnTo>
                  <a:pt x="660" y="441"/>
                </a:lnTo>
                <a:lnTo>
                  <a:pt x="654" y="448"/>
                </a:lnTo>
                <a:lnTo>
                  <a:pt x="645" y="452"/>
                </a:lnTo>
                <a:lnTo>
                  <a:pt x="643" y="454"/>
                </a:lnTo>
                <a:lnTo>
                  <a:pt x="643" y="454"/>
                </a:lnTo>
                <a:lnTo>
                  <a:pt x="647" y="454"/>
                </a:lnTo>
                <a:lnTo>
                  <a:pt x="649" y="454"/>
                </a:lnTo>
                <a:lnTo>
                  <a:pt x="650" y="454"/>
                </a:lnTo>
                <a:lnTo>
                  <a:pt x="652" y="454"/>
                </a:lnTo>
                <a:lnTo>
                  <a:pt x="652" y="454"/>
                </a:lnTo>
                <a:lnTo>
                  <a:pt x="654" y="456"/>
                </a:lnTo>
                <a:lnTo>
                  <a:pt x="658" y="458"/>
                </a:lnTo>
                <a:lnTo>
                  <a:pt x="664" y="458"/>
                </a:lnTo>
                <a:lnTo>
                  <a:pt x="656" y="465"/>
                </a:lnTo>
                <a:lnTo>
                  <a:pt x="656" y="471"/>
                </a:lnTo>
                <a:lnTo>
                  <a:pt x="656" y="480"/>
                </a:lnTo>
                <a:lnTo>
                  <a:pt x="656" y="484"/>
                </a:lnTo>
                <a:lnTo>
                  <a:pt x="656" y="484"/>
                </a:lnTo>
                <a:lnTo>
                  <a:pt x="656" y="488"/>
                </a:lnTo>
                <a:lnTo>
                  <a:pt x="652" y="490"/>
                </a:lnTo>
                <a:lnTo>
                  <a:pt x="652" y="490"/>
                </a:lnTo>
                <a:lnTo>
                  <a:pt x="652" y="490"/>
                </a:lnTo>
                <a:lnTo>
                  <a:pt x="649" y="490"/>
                </a:lnTo>
                <a:lnTo>
                  <a:pt x="647" y="492"/>
                </a:lnTo>
                <a:lnTo>
                  <a:pt x="645" y="493"/>
                </a:lnTo>
                <a:lnTo>
                  <a:pt x="637" y="501"/>
                </a:lnTo>
                <a:lnTo>
                  <a:pt x="637" y="509"/>
                </a:lnTo>
                <a:lnTo>
                  <a:pt x="637" y="509"/>
                </a:lnTo>
                <a:lnTo>
                  <a:pt x="633" y="511"/>
                </a:lnTo>
                <a:lnTo>
                  <a:pt x="632" y="511"/>
                </a:lnTo>
                <a:lnTo>
                  <a:pt x="632" y="514"/>
                </a:lnTo>
                <a:lnTo>
                  <a:pt x="632" y="514"/>
                </a:lnTo>
                <a:lnTo>
                  <a:pt x="632" y="522"/>
                </a:lnTo>
                <a:lnTo>
                  <a:pt x="632" y="522"/>
                </a:lnTo>
                <a:lnTo>
                  <a:pt x="632" y="526"/>
                </a:lnTo>
                <a:lnTo>
                  <a:pt x="630" y="531"/>
                </a:lnTo>
                <a:lnTo>
                  <a:pt x="630" y="531"/>
                </a:lnTo>
                <a:lnTo>
                  <a:pt x="626" y="535"/>
                </a:lnTo>
                <a:lnTo>
                  <a:pt x="622" y="541"/>
                </a:lnTo>
                <a:lnTo>
                  <a:pt x="622" y="541"/>
                </a:lnTo>
                <a:lnTo>
                  <a:pt x="618" y="543"/>
                </a:lnTo>
                <a:lnTo>
                  <a:pt x="616" y="545"/>
                </a:lnTo>
                <a:lnTo>
                  <a:pt x="616" y="548"/>
                </a:lnTo>
                <a:lnTo>
                  <a:pt x="616" y="548"/>
                </a:lnTo>
                <a:lnTo>
                  <a:pt x="615" y="552"/>
                </a:lnTo>
                <a:lnTo>
                  <a:pt x="611" y="554"/>
                </a:lnTo>
                <a:lnTo>
                  <a:pt x="607" y="556"/>
                </a:lnTo>
                <a:lnTo>
                  <a:pt x="607" y="562"/>
                </a:lnTo>
                <a:lnTo>
                  <a:pt x="607" y="562"/>
                </a:lnTo>
                <a:lnTo>
                  <a:pt x="605" y="563"/>
                </a:lnTo>
                <a:lnTo>
                  <a:pt x="599" y="569"/>
                </a:lnTo>
                <a:lnTo>
                  <a:pt x="599" y="569"/>
                </a:lnTo>
                <a:lnTo>
                  <a:pt x="596" y="569"/>
                </a:lnTo>
                <a:lnTo>
                  <a:pt x="596" y="569"/>
                </a:lnTo>
                <a:lnTo>
                  <a:pt x="592" y="569"/>
                </a:lnTo>
                <a:lnTo>
                  <a:pt x="590" y="573"/>
                </a:lnTo>
                <a:lnTo>
                  <a:pt x="590" y="573"/>
                </a:lnTo>
                <a:lnTo>
                  <a:pt x="582" y="581"/>
                </a:lnTo>
                <a:lnTo>
                  <a:pt x="581" y="582"/>
                </a:lnTo>
                <a:lnTo>
                  <a:pt x="579" y="582"/>
                </a:lnTo>
                <a:lnTo>
                  <a:pt x="579" y="582"/>
                </a:lnTo>
                <a:lnTo>
                  <a:pt x="567" y="582"/>
                </a:lnTo>
                <a:lnTo>
                  <a:pt x="567" y="582"/>
                </a:lnTo>
                <a:lnTo>
                  <a:pt x="563" y="582"/>
                </a:lnTo>
                <a:lnTo>
                  <a:pt x="563" y="582"/>
                </a:lnTo>
                <a:lnTo>
                  <a:pt x="563" y="581"/>
                </a:lnTo>
                <a:lnTo>
                  <a:pt x="560" y="582"/>
                </a:lnTo>
                <a:lnTo>
                  <a:pt x="560" y="582"/>
                </a:lnTo>
                <a:lnTo>
                  <a:pt x="558" y="586"/>
                </a:lnTo>
                <a:lnTo>
                  <a:pt x="556" y="586"/>
                </a:lnTo>
                <a:lnTo>
                  <a:pt x="554" y="586"/>
                </a:lnTo>
                <a:lnTo>
                  <a:pt x="543" y="590"/>
                </a:lnTo>
                <a:lnTo>
                  <a:pt x="537" y="594"/>
                </a:lnTo>
                <a:lnTo>
                  <a:pt x="531" y="598"/>
                </a:lnTo>
                <a:lnTo>
                  <a:pt x="531" y="598"/>
                </a:lnTo>
                <a:lnTo>
                  <a:pt x="529" y="594"/>
                </a:lnTo>
                <a:lnTo>
                  <a:pt x="529" y="594"/>
                </a:lnTo>
                <a:lnTo>
                  <a:pt x="526" y="598"/>
                </a:lnTo>
                <a:lnTo>
                  <a:pt x="526" y="598"/>
                </a:lnTo>
                <a:lnTo>
                  <a:pt x="522" y="599"/>
                </a:lnTo>
                <a:lnTo>
                  <a:pt x="518" y="601"/>
                </a:lnTo>
                <a:lnTo>
                  <a:pt x="512" y="603"/>
                </a:lnTo>
                <a:lnTo>
                  <a:pt x="505" y="603"/>
                </a:lnTo>
                <a:lnTo>
                  <a:pt x="501" y="607"/>
                </a:lnTo>
                <a:lnTo>
                  <a:pt x="499" y="611"/>
                </a:lnTo>
                <a:lnTo>
                  <a:pt x="499" y="615"/>
                </a:lnTo>
                <a:lnTo>
                  <a:pt x="499" y="622"/>
                </a:lnTo>
                <a:lnTo>
                  <a:pt x="494" y="622"/>
                </a:lnTo>
                <a:lnTo>
                  <a:pt x="494" y="615"/>
                </a:lnTo>
                <a:lnTo>
                  <a:pt x="492" y="605"/>
                </a:lnTo>
                <a:lnTo>
                  <a:pt x="492" y="601"/>
                </a:lnTo>
                <a:lnTo>
                  <a:pt x="478" y="601"/>
                </a:lnTo>
                <a:lnTo>
                  <a:pt x="473" y="601"/>
                </a:lnTo>
                <a:lnTo>
                  <a:pt x="467" y="601"/>
                </a:lnTo>
                <a:lnTo>
                  <a:pt x="467" y="601"/>
                </a:lnTo>
                <a:lnTo>
                  <a:pt x="467" y="601"/>
                </a:lnTo>
                <a:close/>
              </a:path>
            </a:pathLst>
          </a:custGeom>
          <a:solidFill>
            <a:schemeClr val="bg1">
              <a:lumMod val="85000"/>
            </a:schemeClr>
          </a:solidFill>
          <a:ln w="635" cap="rnd">
            <a:solidFill>
              <a:schemeClr val="bg1">
                <a:alpha val="17000"/>
              </a:schemeClr>
            </a:solidFill>
            <a:round/>
            <a:headEnd/>
            <a:tailEnd/>
          </a:ln>
        </p:spPr>
        <p:txBody>
          <a:bodyPr/>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93" name="Freeform 391"/>
          <p:cNvSpPr>
            <a:spLocks/>
          </p:cNvSpPr>
          <p:nvPr userDrawn="1"/>
        </p:nvSpPr>
        <p:spPr bwMode="auto">
          <a:xfrm>
            <a:off x="3434970" y="2786754"/>
            <a:ext cx="1720268" cy="1077591"/>
          </a:xfrm>
          <a:custGeom>
            <a:avLst/>
            <a:gdLst>
              <a:gd name="T0" fmla="*/ 401 w 845"/>
              <a:gd name="T1" fmla="*/ 582 h 622"/>
              <a:gd name="T2" fmla="*/ 369 w 845"/>
              <a:gd name="T3" fmla="*/ 611 h 622"/>
              <a:gd name="T4" fmla="*/ 331 w 845"/>
              <a:gd name="T5" fmla="*/ 562 h 622"/>
              <a:gd name="T6" fmla="*/ 318 w 845"/>
              <a:gd name="T7" fmla="*/ 482 h 622"/>
              <a:gd name="T8" fmla="*/ 278 w 845"/>
              <a:gd name="T9" fmla="*/ 471 h 622"/>
              <a:gd name="T10" fmla="*/ 225 w 845"/>
              <a:gd name="T11" fmla="*/ 492 h 622"/>
              <a:gd name="T12" fmla="*/ 168 w 845"/>
              <a:gd name="T13" fmla="*/ 492 h 622"/>
              <a:gd name="T14" fmla="*/ 79 w 845"/>
              <a:gd name="T15" fmla="*/ 408 h 622"/>
              <a:gd name="T16" fmla="*/ 30 w 845"/>
              <a:gd name="T17" fmla="*/ 348 h 622"/>
              <a:gd name="T18" fmla="*/ 0 w 845"/>
              <a:gd name="T19" fmla="*/ 285 h 622"/>
              <a:gd name="T20" fmla="*/ 40 w 845"/>
              <a:gd name="T21" fmla="*/ 265 h 622"/>
              <a:gd name="T22" fmla="*/ 91 w 845"/>
              <a:gd name="T23" fmla="*/ 174 h 622"/>
              <a:gd name="T24" fmla="*/ 164 w 845"/>
              <a:gd name="T25" fmla="*/ 130 h 622"/>
              <a:gd name="T26" fmla="*/ 198 w 845"/>
              <a:gd name="T27" fmla="*/ 106 h 622"/>
              <a:gd name="T28" fmla="*/ 291 w 845"/>
              <a:gd name="T29" fmla="*/ 193 h 622"/>
              <a:gd name="T30" fmla="*/ 480 w 845"/>
              <a:gd name="T31" fmla="*/ 229 h 622"/>
              <a:gd name="T32" fmla="*/ 548 w 845"/>
              <a:gd name="T33" fmla="*/ 183 h 622"/>
              <a:gd name="T34" fmla="*/ 632 w 845"/>
              <a:gd name="T35" fmla="*/ 142 h 622"/>
              <a:gd name="T36" fmla="*/ 590 w 845"/>
              <a:gd name="T37" fmla="*/ 77 h 622"/>
              <a:gd name="T38" fmla="*/ 647 w 845"/>
              <a:gd name="T39" fmla="*/ 21 h 622"/>
              <a:gd name="T40" fmla="*/ 720 w 845"/>
              <a:gd name="T41" fmla="*/ 13 h 622"/>
              <a:gd name="T42" fmla="*/ 794 w 845"/>
              <a:gd name="T43" fmla="*/ 121 h 622"/>
              <a:gd name="T44" fmla="*/ 840 w 845"/>
              <a:gd name="T45" fmla="*/ 130 h 622"/>
              <a:gd name="T46" fmla="*/ 779 w 845"/>
              <a:gd name="T47" fmla="*/ 214 h 622"/>
              <a:gd name="T48" fmla="*/ 732 w 845"/>
              <a:gd name="T49" fmla="*/ 246 h 622"/>
              <a:gd name="T50" fmla="*/ 664 w 845"/>
              <a:gd name="T51" fmla="*/ 291 h 622"/>
              <a:gd name="T52" fmla="*/ 660 w 845"/>
              <a:gd name="T53" fmla="*/ 289 h 622"/>
              <a:gd name="T54" fmla="*/ 668 w 845"/>
              <a:gd name="T55" fmla="*/ 267 h 622"/>
              <a:gd name="T56" fmla="*/ 658 w 845"/>
              <a:gd name="T57" fmla="*/ 255 h 622"/>
              <a:gd name="T58" fmla="*/ 647 w 845"/>
              <a:gd name="T59" fmla="*/ 268 h 622"/>
              <a:gd name="T60" fmla="*/ 633 w 845"/>
              <a:gd name="T61" fmla="*/ 274 h 622"/>
              <a:gd name="T62" fmla="*/ 626 w 845"/>
              <a:gd name="T63" fmla="*/ 291 h 622"/>
              <a:gd name="T64" fmla="*/ 603 w 845"/>
              <a:gd name="T65" fmla="*/ 304 h 622"/>
              <a:gd name="T66" fmla="*/ 622 w 845"/>
              <a:gd name="T67" fmla="*/ 314 h 622"/>
              <a:gd name="T68" fmla="*/ 632 w 845"/>
              <a:gd name="T69" fmla="*/ 331 h 622"/>
              <a:gd name="T70" fmla="*/ 643 w 845"/>
              <a:gd name="T71" fmla="*/ 319 h 622"/>
              <a:gd name="T72" fmla="*/ 649 w 845"/>
              <a:gd name="T73" fmla="*/ 318 h 622"/>
              <a:gd name="T74" fmla="*/ 664 w 845"/>
              <a:gd name="T75" fmla="*/ 319 h 622"/>
              <a:gd name="T76" fmla="*/ 669 w 845"/>
              <a:gd name="T77" fmla="*/ 333 h 622"/>
              <a:gd name="T78" fmla="*/ 656 w 845"/>
              <a:gd name="T79" fmla="*/ 335 h 622"/>
              <a:gd name="T80" fmla="*/ 641 w 845"/>
              <a:gd name="T81" fmla="*/ 348 h 622"/>
              <a:gd name="T82" fmla="*/ 632 w 845"/>
              <a:gd name="T83" fmla="*/ 376 h 622"/>
              <a:gd name="T84" fmla="*/ 641 w 845"/>
              <a:gd name="T85" fmla="*/ 388 h 622"/>
              <a:gd name="T86" fmla="*/ 647 w 845"/>
              <a:gd name="T87" fmla="*/ 408 h 622"/>
              <a:gd name="T88" fmla="*/ 645 w 845"/>
              <a:gd name="T89" fmla="*/ 452 h 622"/>
              <a:gd name="T90" fmla="*/ 652 w 845"/>
              <a:gd name="T91" fmla="*/ 454 h 622"/>
              <a:gd name="T92" fmla="*/ 656 w 845"/>
              <a:gd name="T93" fmla="*/ 484 h 622"/>
              <a:gd name="T94" fmla="*/ 647 w 845"/>
              <a:gd name="T95" fmla="*/ 492 h 622"/>
              <a:gd name="T96" fmla="*/ 632 w 845"/>
              <a:gd name="T97" fmla="*/ 514 h 622"/>
              <a:gd name="T98" fmla="*/ 626 w 845"/>
              <a:gd name="T99" fmla="*/ 535 h 622"/>
              <a:gd name="T100" fmla="*/ 615 w 845"/>
              <a:gd name="T101" fmla="*/ 552 h 622"/>
              <a:gd name="T102" fmla="*/ 599 w 845"/>
              <a:gd name="T103" fmla="*/ 569 h 622"/>
              <a:gd name="T104" fmla="*/ 581 w 845"/>
              <a:gd name="T105" fmla="*/ 582 h 622"/>
              <a:gd name="T106" fmla="*/ 563 w 845"/>
              <a:gd name="T107" fmla="*/ 581 h 622"/>
              <a:gd name="T108" fmla="*/ 537 w 845"/>
              <a:gd name="T109" fmla="*/ 594 h 622"/>
              <a:gd name="T110" fmla="*/ 522 w 845"/>
              <a:gd name="T111" fmla="*/ 599 h 622"/>
              <a:gd name="T112" fmla="*/ 499 w 845"/>
              <a:gd name="T113" fmla="*/ 622 h 622"/>
              <a:gd name="T114" fmla="*/ 467 w 845"/>
              <a:gd name="T115" fmla="*/ 601 h 6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45" h="622">
                <a:moveTo>
                  <a:pt x="467" y="601"/>
                </a:moveTo>
                <a:lnTo>
                  <a:pt x="454" y="601"/>
                </a:lnTo>
                <a:lnTo>
                  <a:pt x="446" y="594"/>
                </a:lnTo>
                <a:lnTo>
                  <a:pt x="446" y="581"/>
                </a:lnTo>
                <a:lnTo>
                  <a:pt x="437" y="581"/>
                </a:lnTo>
                <a:lnTo>
                  <a:pt x="424" y="573"/>
                </a:lnTo>
                <a:lnTo>
                  <a:pt x="401" y="582"/>
                </a:lnTo>
                <a:lnTo>
                  <a:pt x="388" y="582"/>
                </a:lnTo>
                <a:lnTo>
                  <a:pt x="382" y="590"/>
                </a:lnTo>
                <a:lnTo>
                  <a:pt x="372" y="590"/>
                </a:lnTo>
                <a:lnTo>
                  <a:pt x="369" y="594"/>
                </a:lnTo>
                <a:lnTo>
                  <a:pt x="376" y="603"/>
                </a:lnTo>
                <a:lnTo>
                  <a:pt x="376" y="611"/>
                </a:lnTo>
                <a:lnTo>
                  <a:pt x="369" y="611"/>
                </a:lnTo>
                <a:lnTo>
                  <a:pt x="363" y="603"/>
                </a:lnTo>
                <a:lnTo>
                  <a:pt x="355" y="603"/>
                </a:lnTo>
                <a:lnTo>
                  <a:pt x="350" y="598"/>
                </a:lnTo>
                <a:lnTo>
                  <a:pt x="338" y="594"/>
                </a:lnTo>
                <a:lnTo>
                  <a:pt x="338" y="581"/>
                </a:lnTo>
                <a:lnTo>
                  <a:pt x="331" y="571"/>
                </a:lnTo>
                <a:lnTo>
                  <a:pt x="331" y="562"/>
                </a:lnTo>
                <a:lnTo>
                  <a:pt x="318" y="562"/>
                </a:lnTo>
                <a:lnTo>
                  <a:pt x="321" y="543"/>
                </a:lnTo>
                <a:lnTo>
                  <a:pt x="333" y="529"/>
                </a:lnTo>
                <a:lnTo>
                  <a:pt x="333" y="503"/>
                </a:lnTo>
                <a:lnTo>
                  <a:pt x="327" y="501"/>
                </a:lnTo>
                <a:lnTo>
                  <a:pt x="325" y="492"/>
                </a:lnTo>
                <a:lnTo>
                  <a:pt x="318" y="482"/>
                </a:lnTo>
                <a:lnTo>
                  <a:pt x="312" y="490"/>
                </a:lnTo>
                <a:lnTo>
                  <a:pt x="306" y="484"/>
                </a:lnTo>
                <a:lnTo>
                  <a:pt x="301" y="484"/>
                </a:lnTo>
                <a:lnTo>
                  <a:pt x="306" y="476"/>
                </a:lnTo>
                <a:lnTo>
                  <a:pt x="295" y="467"/>
                </a:lnTo>
                <a:lnTo>
                  <a:pt x="289" y="475"/>
                </a:lnTo>
                <a:lnTo>
                  <a:pt x="278" y="471"/>
                </a:lnTo>
                <a:lnTo>
                  <a:pt x="268" y="482"/>
                </a:lnTo>
                <a:lnTo>
                  <a:pt x="261" y="484"/>
                </a:lnTo>
                <a:lnTo>
                  <a:pt x="250" y="495"/>
                </a:lnTo>
                <a:lnTo>
                  <a:pt x="246" y="495"/>
                </a:lnTo>
                <a:lnTo>
                  <a:pt x="246" y="497"/>
                </a:lnTo>
                <a:lnTo>
                  <a:pt x="238" y="495"/>
                </a:lnTo>
                <a:lnTo>
                  <a:pt x="225" y="492"/>
                </a:lnTo>
                <a:lnTo>
                  <a:pt x="225" y="484"/>
                </a:lnTo>
                <a:lnTo>
                  <a:pt x="216" y="484"/>
                </a:lnTo>
                <a:lnTo>
                  <a:pt x="204" y="495"/>
                </a:lnTo>
                <a:lnTo>
                  <a:pt x="198" y="493"/>
                </a:lnTo>
                <a:lnTo>
                  <a:pt x="195" y="495"/>
                </a:lnTo>
                <a:lnTo>
                  <a:pt x="180" y="495"/>
                </a:lnTo>
                <a:lnTo>
                  <a:pt x="168" y="492"/>
                </a:lnTo>
                <a:lnTo>
                  <a:pt x="110" y="450"/>
                </a:lnTo>
                <a:lnTo>
                  <a:pt x="96" y="456"/>
                </a:lnTo>
                <a:lnTo>
                  <a:pt x="81" y="441"/>
                </a:lnTo>
                <a:lnTo>
                  <a:pt x="64" y="433"/>
                </a:lnTo>
                <a:lnTo>
                  <a:pt x="62" y="416"/>
                </a:lnTo>
                <a:lnTo>
                  <a:pt x="74" y="416"/>
                </a:lnTo>
                <a:lnTo>
                  <a:pt x="79" y="408"/>
                </a:lnTo>
                <a:lnTo>
                  <a:pt x="68" y="397"/>
                </a:lnTo>
                <a:lnTo>
                  <a:pt x="72" y="380"/>
                </a:lnTo>
                <a:lnTo>
                  <a:pt x="83" y="371"/>
                </a:lnTo>
                <a:lnTo>
                  <a:pt x="89" y="363"/>
                </a:lnTo>
                <a:lnTo>
                  <a:pt x="74" y="348"/>
                </a:lnTo>
                <a:lnTo>
                  <a:pt x="49" y="355"/>
                </a:lnTo>
                <a:lnTo>
                  <a:pt x="30" y="348"/>
                </a:lnTo>
                <a:lnTo>
                  <a:pt x="30" y="338"/>
                </a:lnTo>
                <a:lnTo>
                  <a:pt x="13" y="329"/>
                </a:lnTo>
                <a:lnTo>
                  <a:pt x="13" y="321"/>
                </a:lnTo>
                <a:lnTo>
                  <a:pt x="11" y="308"/>
                </a:lnTo>
                <a:lnTo>
                  <a:pt x="7" y="301"/>
                </a:lnTo>
                <a:lnTo>
                  <a:pt x="0" y="299"/>
                </a:lnTo>
                <a:lnTo>
                  <a:pt x="0" y="285"/>
                </a:lnTo>
                <a:lnTo>
                  <a:pt x="0" y="270"/>
                </a:lnTo>
                <a:lnTo>
                  <a:pt x="6" y="270"/>
                </a:lnTo>
                <a:lnTo>
                  <a:pt x="11" y="263"/>
                </a:lnTo>
                <a:lnTo>
                  <a:pt x="21" y="263"/>
                </a:lnTo>
                <a:lnTo>
                  <a:pt x="24" y="270"/>
                </a:lnTo>
                <a:lnTo>
                  <a:pt x="30" y="263"/>
                </a:lnTo>
                <a:lnTo>
                  <a:pt x="40" y="265"/>
                </a:lnTo>
                <a:lnTo>
                  <a:pt x="45" y="251"/>
                </a:lnTo>
                <a:lnTo>
                  <a:pt x="60" y="253"/>
                </a:lnTo>
                <a:lnTo>
                  <a:pt x="64" y="242"/>
                </a:lnTo>
                <a:lnTo>
                  <a:pt x="87" y="234"/>
                </a:lnTo>
                <a:lnTo>
                  <a:pt x="87" y="229"/>
                </a:lnTo>
                <a:lnTo>
                  <a:pt x="96" y="210"/>
                </a:lnTo>
                <a:lnTo>
                  <a:pt x="91" y="174"/>
                </a:lnTo>
                <a:lnTo>
                  <a:pt x="108" y="166"/>
                </a:lnTo>
                <a:lnTo>
                  <a:pt x="111" y="172"/>
                </a:lnTo>
                <a:lnTo>
                  <a:pt x="121" y="172"/>
                </a:lnTo>
                <a:lnTo>
                  <a:pt x="121" y="163"/>
                </a:lnTo>
                <a:lnTo>
                  <a:pt x="130" y="134"/>
                </a:lnTo>
                <a:lnTo>
                  <a:pt x="157" y="142"/>
                </a:lnTo>
                <a:lnTo>
                  <a:pt x="164" y="130"/>
                </a:lnTo>
                <a:lnTo>
                  <a:pt x="161" y="117"/>
                </a:lnTo>
                <a:lnTo>
                  <a:pt x="168" y="108"/>
                </a:lnTo>
                <a:lnTo>
                  <a:pt x="178" y="106"/>
                </a:lnTo>
                <a:lnTo>
                  <a:pt x="178" y="94"/>
                </a:lnTo>
                <a:lnTo>
                  <a:pt x="187" y="89"/>
                </a:lnTo>
                <a:lnTo>
                  <a:pt x="191" y="94"/>
                </a:lnTo>
                <a:lnTo>
                  <a:pt x="198" y="106"/>
                </a:lnTo>
                <a:lnTo>
                  <a:pt x="212" y="117"/>
                </a:lnTo>
                <a:lnTo>
                  <a:pt x="225" y="121"/>
                </a:lnTo>
                <a:lnTo>
                  <a:pt x="234" y="153"/>
                </a:lnTo>
                <a:lnTo>
                  <a:pt x="231" y="168"/>
                </a:lnTo>
                <a:lnTo>
                  <a:pt x="242" y="172"/>
                </a:lnTo>
                <a:lnTo>
                  <a:pt x="268" y="180"/>
                </a:lnTo>
                <a:lnTo>
                  <a:pt x="291" y="193"/>
                </a:lnTo>
                <a:lnTo>
                  <a:pt x="304" y="221"/>
                </a:lnTo>
                <a:lnTo>
                  <a:pt x="369" y="225"/>
                </a:lnTo>
                <a:lnTo>
                  <a:pt x="382" y="234"/>
                </a:lnTo>
                <a:lnTo>
                  <a:pt x="399" y="238"/>
                </a:lnTo>
                <a:lnTo>
                  <a:pt x="416" y="242"/>
                </a:lnTo>
                <a:lnTo>
                  <a:pt x="448" y="227"/>
                </a:lnTo>
                <a:lnTo>
                  <a:pt x="480" y="229"/>
                </a:lnTo>
                <a:lnTo>
                  <a:pt x="499" y="221"/>
                </a:lnTo>
                <a:lnTo>
                  <a:pt x="511" y="210"/>
                </a:lnTo>
                <a:lnTo>
                  <a:pt x="522" y="204"/>
                </a:lnTo>
                <a:lnTo>
                  <a:pt x="514" y="191"/>
                </a:lnTo>
                <a:lnTo>
                  <a:pt x="524" y="176"/>
                </a:lnTo>
                <a:lnTo>
                  <a:pt x="539" y="183"/>
                </a:lnTo>
                <a:lnTo>
                  <a:pt x="548" y="183"/>
                </a:lnTo>
                <a:lnTo>
                  <a:pt x="560" y="166"/>
                </a:lnTo>
                <a:lnTo>
                  <a:pt x="575" y="168"/>
                </a:lnTo>
                <a:lnTo>
                  <a:pt x="584" y="159"/>
                </a:lnTo>
                <a:lnTo>
                  <a:pt x="590" y="151"/>
                </a:lnTo>
                <a:lnTo>
                  <a:pt x="603" y="149"/>
                </a:lnTo>
                <a:lnTo>
                  <a:pt x="616" y="142"/>
                </a:lnTo>
                <a:lnTo>
                  <a:pt x="632" y="142"/>
                </a:lnTo>
                <a:lnTo>
                  <a:pt x="622" y="127"/>
                </a:lnTo>
                <a:lnTo>
                  <a:pt x="609" y="115"/>
                </a:lnTo>
                <a:lnTo>
                  <a:pt x="599" y="117"/>
                </a:lnTo>
                <a:lnTo>
                  <a:pt x="599" y="125"/>
                </a:lnTo>
                <a:lnTo>
                  <a:pt x="584" y="121"/>
                </a:lnTo>
                <a:lnTo>
                  <a:pt x="573" y="117"/>
                </a:lnTo>
                <a:lnTo>
                  <a:pt x="590" y="77"/>
                </a:lnTo>
                <a:lnTo>
                  <a:pt x="605" y="85"/>
                </a:lnTo>
                <a:lnTo>
                  <a:pt x="616" y="76"/>
                </a:lnTo>
                <a:lnTo>
                  <a:pt x="626" y="76"/>
                </a:lnTo>
                <a:lnTo>
                  <a:pt x="626" y="64"/>
                </a:lnTo>
                <a:lnTo>
                  <a:pt x="637" y="36"/>
                </a:lnTo>
                <a:lnTo>
                  <a:pt x="647" y="28"/>
                </a:lnTo>
                <a:lnTo>
                  <a:pt x="647" y="21"/>
                </a:lnTo>
                <a:lnTo>
                  <a:pt x="637" y="15"/>
                </a:lnTo>
                <a:lnTo>
                  <a:pt x="647" y="6"/>
                </a:lnTo>
                <a:lnTo>
                  <a:pt x="668" y="0"/>
                </a:lnTo>
                <a:lnTo>
                  <a:pt x="690" y="0"/>
                </a:lnTo>
                <a:lnTo>
                  <a:pt x="702" y="7"/>
                </a:lnTo>
                <a:lnTo>
                  <a:pt x="713" y="6"/>
                </a:lnTo>
                <a:lnTo>
                  <a:pt x="720" y="13"/>
                </a:lnTo>
                <a:lnTo>
                  <a:pt x="743" y="66"/>
                </a:lnTo>
                <a:lnTo>
                  <a:pt x="743" y="81"/>
                </a:lnTo>
                <a:lnTo>
                  <a:pt x="756" y="85"/>
                </a:lnTo>
                <a:lnTo>
                  <a:pt x="766" y="85"/>
                </a:lnTo>
                <a:lnTo>
                  <a:pt x="775" y="91"/>
                </a:lnTo>
                <a:lnTo>
                  <a:pt x="785" y="102"/>
                </a:lnTo>
                <a:lnTo>
                  <a:pt x="794" y="121"/>
                </a:lnTo>
                <a:lnTo>
                  <a:pt x="802" y="125"/>
                </a:lnTo>
                <a:lnTo>
                  <a:pt x="811" y="125"/>
                </a:lnTo>
                <a:lnTo>
                  <a:pt x="819" y="117"/>
                </a:lnTo>
                <a:lnTo>
                  <a:pt x="832" y="113"/>
                </a:lnTo>
                <a:lnTo>
                  <a:pt x="841" y="110"/>
                </a:lnTo>
                <a:lnTo>
                  <a:pt x="845" y="125"/>
                </a:lnTo>
                <a:lnTo>
                  <a:pt x="840" y="130"/>
                </a:lnTo>
                <a:lnTo>
                  <a:pt x="824" y="168"/>
                </a:lnTo>
                <a:lnTo>
                  <a:pt x="824" y="176"/>
                </a:lnTo>
                <a:lnTo>
                  <a:pt x="804" y="176"/>
                </a:lnTo>
                <a:lnTo>
                  <a:pt x="794" y="181"/>
                </a:lnTo>
                <a:lnTo>
                  <a:pt x="794" y="214"/>
                </a:lnTo>
                <a:lnTo>
                  <a:pt x="789" y="221"/>
                </a:lnTo>
                <a:lnTo>
                  <a:pt x="779" y="214"/>
                </a:lnTo>
                <a:lnTo>
                  <a:pt x="773" y="227"/>
                </a:lnTo>
                <a:lnTo>
                  <a:pt x="768" y="234"/>
                </a:lnTo>
                <a:lnTo>
                  <a:pt x="749" y="234"/>
                </a:lnTo>
                <a:lnTo>
                  <a:pt x="753" y="246"/>
                </a:lnTo>
                <a:lnTo>
                  <a:pt x="743" y="248"/>
                </a:lnTo>
                <a:lnTo>
                  <a:pt x="737" y="242"/>
                </a:lnTo>
                <a:lnTo>
                  <a:pt x="732" y="246"/>
                </a:lnTo>
                <a:lnTo>
                  <a:pt x="726" y="255"/>
                </a:lnTo>
                <a:lnTo>
                  <a:pt x="698" y="274"/>
                </a:lnTo>
                <a:lnTo>
                  <a:pt x="694" y="276"/>
                </a:lnTo>
                <a:lnTo>
                  <a:pt x="681" y="282"/>
                </a:lnTo>
                <a:lnTo>
                  <a:pt x="673" y="291"/>
                </a:lnTo>
                <a:lnTo>
                  <a:pt x="664" y="291"/>
                </a:lnTo>
                <a:lnTo>
                  <a:pt x="664" y="291"/>
                </a:lnTo>
                <a:lnTo>
                  <a:pt x="664" y="291"/>
                </a:lnTo>
                <a:lnTo>
                  <a:pt x="660" y="293"/>
                </a:lnTo>
                <a:lnTo>
                  <a:pt x="658" y="295"/>
                </a:lnTo>
                <a:lnTo>
                  <a:pt x="658" y="295"/>
                </a:lnTo>
                <a:lnTo>
                  <a:pt x="652" y="297"/>
                </a:lnTo>
                <a:lnTo>
                  <a:pt x="652" y="299"/>
                </a:lnTo>
                <a:lnTo>
                  <a:pt x="660" y="289"/>
                </a:lnTo>
                <a:lnTo>
                  <a:pt x="656" y="282"/>
                </a:lnTo>
                <a:lnTo>
                  <a:pt x="662" y="274"/>
                </a:lnTo>
                <a:lnTo>
                  <a:pt x="662" y="274"/>
                </a:lnTo>
                <a:lnTo>
                  <a:pt x="664" y="272"/>
                </a:lnTo>
                <a:lnTo>
                  <a:pt x="668" y="268"/>
                </a:lnTo>
                <a:lnTo>
                  <a:pt x="668" y="267"/>
                </a:lnTo>
                <a:lnTo>
                  <a:pt x="668" y="267"/>
                </a:lnTo>
                <a:lnTo>
                  <a:pt x="668" y="263"/>
                </a:lnTo>
                <a:lnTo>
                  <a:pt x="664" y="259"/>
                </a:lnTo>
                <a:lnTo>
                  <a:pt x="664" y="257"/>
                </a:lnTo>
                <a:lnTo>
                  <a:pt x="664" y="257"/>
                </a:lnTo>
                <a:lnTo>
                  <a:pt x="662" y="255"/>
                </a:lnTo>
                <a:lnTo>
                  <a:pt x="660" y="255"/>
                </a:lnTo>
                <a:lnTo>
                  <a:pt x="658" y="255"/>
                </a:lnTo>
                <a:lnTo>
                  <a:pt x="658" y="255"/>
                </a:lnTo>
                <a:lnTo>
                  <a:pt x="656" y="255"/>
                </a:lnTo>
                <a:lnTo>
                  <a:pt x="654" y="255"/>
                </a:lnTo>
                <a:lnTo>
                  <a:pt x="652" y="259"/>
                </a:lnTo>
                <a:lnTo>
                  <a:pt x="652" y="259"/>
                </a:lnTo>
                <a:lnTo>
                  <a:pt x="647" y="265"/>
                </a:lnTo>
                <a:lnTo>
                  <a:pt x="647" y="268"/>
                </a:lnTo>
                <a:lnTo>
                  <a:pt x="643" y="268"/>
                </a:lnTo>
                <a:lnTo>
                  <a:pt x="643" y="268"/>
                </a:lnTo>
                <a:lnTo>
                  <a:pt x="641" y="268"/>
                </a:lnTo>
                <a:lnTo>
                  <a:pt x="639" y="270"/>
                </a:lnTo>
                <a:lnTo>
                  <a:pt x="637" y="274"/>
                </a:lnTo>
                <a:lnTo>
                  <a:pt x="637" y="274"/>
                </a:lnTo>
                <a:lnTo>
                  <a:pt x="633" y="274"/>
                </a:lnTo>
                <a:lnTo>
                  <a:pt x="632" y="276"/>
                </a:lnTo>
                <a:lnTo>
                  <a:pt x="632" y="276"/>
                </a:lnTo>
                <a:lnTo>
                  <a:pt x="630" y="276"/>
                </a:lnTo>
                <a:lnTo>
                  <a:pt x="630" y="276"/>
                </a:lnTo>
                <a:lnTo>
                  <a:pt x="626" y="280"/>
                </a:lnTo>
                <a:lnTo>
                  <a:pt x="626" y="285"/>
                </a:lnTo>
                <a:lnTo>
                  <a:pt x="626" y="291"/>
                </a:lnTo>
                <a:lnTo>
                  <a:pt x="611" y="293"/>
                </a:lnTo>
                <a:lnTo>
                  <a:pt x="599" y="293"/>
                </a:lnTo>
                <a:lnTo>
                  <a:pt x="599" y="293"/>
                </a:lnTo>
                <a:lnTo>
                  <a:pt x="599" y="297"/>
                </a:lnTo>
                <a:lnTo>
                  <a:pt x="601" y="301"/>
                </a:lnTo>
                <a:lnTo>
                  <a:pt x="603" y="304"/>
                </a:lnTo>
                <a:lnTo>
                  <a:pt x="603" y="304"/>
                </a:lnTo>
                <a:lnTo>
                  <a:pt x="607" y="308"/>
                </a:lnTo>
                <a:lnTo>
                  <a:pt x="607" y="310"/>
                </a:lnTo>
                <a:lnTo>
                  <a:pt x="611" y="312"/>
                </a:lnTo>
                <a:lnTo>
                  <a:pt x="611" y="312"/>
                </a:lnTo>
                <a:lnTo>
                  <a:pt x="616" y="312"/>
                </a:lnTo>
                <a:lnTo>
                  <a:pt x="622" y="314"/>
                </a:lnTo>
                <a:lnTo>
                  <a:pt x="622" y="314"/>
                </a:lnTo>
                <a:lnTo>
                  <a:pt x="622" y="318"/>
                </a:lnTo>
                <a:lnTo>
                  <a:pt x="622" y="318"/>
                </a:lnTo>
                <a:lnTo>
                  <a:pt x="622" y="325"/>
                </a:lnTo>
                <a:lnTo>
                  <a:pt x="622" y="329"/>
                </a:lnTo>
                <a:lnTo>
                  <a:pt x="630" y="331"/>
                </a:lnTo>
                <a:lnTo>
                  <a:pt x="630" y="331"/>
                </a:lnTo>
                <a:lnTo>
                  <a:pt x="632" y="331"/>
                </a:lnTo>
                <a:lnTo>
                  <a:pt x="633" y="329"/>
                </a:lnTo>
                <a:lnTo>
                  <a:pt x="637" y="327"/>
                </a:lnTo>
                <a:lnTo>
                  <a:pt x="637" y="327"/>
                </a:lnTo>
                <a:lnTo>
                  <a:pt x="637" y="323"/>
                </a:lnTo>
                <a:lnTo>
                  <a:pt x="637" y="321"/>
                </a:lnTo>
                <a:lnTo>
                  <a:pt x="639" y="321"/>
                </a:lnTo>
                <a:lnTo>
                  <a:pt x="643" y="319"/>
                </a:lnTo>
                <a:lnTo>
                  <a:pt x="643" y="319"/>
                </a:lnTo>
                <a:lnTo>
                  <a:pt x="645" y="318"/>
                </a:lnTo>
                <a:lnTo>
                  <a:pt x="647" y="318"/>
                </a:lnTo>
                <a:lnTo>
                  <a:pt x="647" y="316"/>
                </a:lnTo>
                <a:lnTo>
                  <a:pt x="649" y="316"/>
                </a:lnTo>
                <a:lnTo>
                  <a:pt x="649" y="318"/>
                </a:lnTo>
                <a:lnTo>
                  <a:pt x="649" y="318"/>
                </a:lnTo>
                <a:lnTo>
                  <a:pt x="650" y="318"/>
                </a:lnTo>
                <a:lnTo>
                  <a:pt x="652" y="318"/>
                </a:lnTo>
                <a:lnTo>
                  <a:pt x="656" y="318"/>
                </a:lnTo>
                <a:lnTo>
                  <a:pt x="660" y="318"/>
                </a:lnTo>
                <a:lnTo>
                  <a:pt x="662" y="318"/>
                </a:lnTo>
                <a:lnTo>
                  <a:pt x="664" y="319"/>
                </a:lnTo>
                <a:lnTo>
                  <a:pt x="664" y="319"/>
                </a:lnTo>
                <a:lnTo>
                  <a:pt x="666" y="321"/>
                </a:lnTo>
                <a:lnTo>
                  <a:pt x="668" y="323"/>
                </a:lnTo>
                <a:lnTo>
                  <a:pt x="671" y="325"/>
                </a:lnTo>
                <a:lnTo>
                  <a:pt x="673" y="327"/>
                </a:lnTo>
                <a:lnTo>
                  <a:pt x="673" y="327"/>
                </a:lnTo>
                <a:lnTo>
                  <a:pt x="671" y="331"/>
                </a:lnTo>
                <a:lnTo>
                  <a:pt x="669" y="333"/>
                </a:lnTo>
                <a:lnTo>
                  <a:pt x="669" y="335"/>
                </a:lnTo>
                <a:lnTo>
                  <a:pt x="668" y="335"/>
                </a:lnTo>
                <a:lnTo>
                  <a:pt x="668" y="335"/>
                </a:lnTo>
                <a:lnTo>
                  <a:pt x="664" y="335"/>
                </a:lnTo>
                <a:lnTo>
                  <a:pt x="660" y="333"/>
                </a:lnTo>
                <a:lnTo>
                  <a:pt x="658" y="333"/>
                </a:lnTo>
                <a:lnTo>
                  <a:pt x="656" y="335"/>
                </a:lnTo>
                <a:lnTo>
                  <a:pt x="656" y="335"/>
                </a:lnTo>
                <a:lnTo>
                  <a:pt x="652" y="338"/>
                </a:lnTo>
                <a:lnTo>
                  <a:pt x="649" y="340"/>
                </a:lnTo>
                <a:lnTo>
                  <a:pt x="649" y="340"/>
                </a:lnTo>
                <a:lnTo>
                  <a:pt x="647" y="342"/>
                </a:lnTo>
                <a:lnTo>
                  <a:pt x="641" y="348"/>
                </a:lnTo>
                <a:lnTo>
                  <a:pt x="641" y="348"/>
                </a:lnTo>
                <a:lnTo>
                  <a:pt x="633" y="355"/>
                </a:lnTo>
                <a:lnTo>
                  <a:pt x="633" y="355"/>
                </a:lnTo>
                <a:lnTo>
                  <a:pt x="622" y="369"/>
                </a:lnTo>
                <a:lnTo>
                  <a:pt x="622" y="369"/>
                </a:lnTo>
                <a:lnTo>
                  <a:pt x="628" y="374"/>
                </a:lnTo>
                <a:lnTo>
                  <a:pt x="628" y="374"/>
                </a:lnTo>
                <a:lnTo>
                  <a:pt x="632" y="376"/>
                </a:lnTo>
                <a:lnTo>
                  <a:pt x="633" y="378"/>
                </a:lnTo>
                <a:lnTo>
                  <a:pt x="637" y="380"/>
                </a:lnTo>
                <a:lnTo>
                  <a:pt x="639" y="380"/>
                </a:lnTo>
                <a:lnTo>
                  <a:pt x="639" y="380"/>
                </a:lnTo>
                <a:lnTo>
                  <a:pt x="641" y="382"/>
                </a:lnTo>
                <a:lnTo>
                  <a:pt x="641" y="386"/>
                </a:lnTo>
                <a:lnTo>
                  <a:pt x="641" y="388"/>
                </a:lnTo>
                <a:lnTo>
                  <a:pt x="647" y="393"/>
                </a:lnTo>
                <a:lnTo>
                  <a:pt x="647" y="403"/>
                </a:lnTo>
                <a:lnTo>
                  <a:pt x="647" y="403"/>
                </a:lnTo>
                <a:lnTo>
                  <a:pt x="647" y="405"/>
                </a:lnTo>
                <a:lnTo>
                  <a:pt x="647" y="406"/>
                </a:lnTo>
                <a:lnTo>
                  <a:pt x="647" y="408"/>
                </a:lnTo>
                <a:lnTo>
                  <a:pt x="647" y="408"/>
                </a:lnTo>
                <a:lnTo>
                  <a:pt x="652" y="414"/>
                </a:lnTo>
                <a:lnTo>
                  <a:pt x="652" y="414"/>
                </a:lnTo>
                <a:lnTo>
                  <a:pt x="658" y="420"/>
                </a:lnTo>
                <a:lnTo>
                  <a:pt x="660" y="431"/>
                </a:lnTo>
                <a:lnTo>
                  <a:pt x="660" y="441"/>
                </a:lnTo>
                <a:lnTo>
                  <a:pt x="654" y="448"/>
                </a:lnTo>
                <a:lnTo>
                  <a:pt x="645" y="452"/>
                </a:lnTo>
                <a:lnTo>
                  <a:pt x="643" y="454"/>
                </a:lnTo>
                <a:lnTo>
                  <a:pt x="643" y="454"/>
                </a:lnTo>
                <a:lnTo>
                  <a:pt x="647" y="454"/>
                </a:lnTo>
                <a:lnTo>
                  <a:pt x="649" y="454"/>
                </a:lnTo>
                <a:lnTo>
                  <a:pt x="650" y="454"/>
                </a:lnTo>
                <a:lnTo>
                  <a:pt x="652" y="454"/>
                </a:lnTo>
                <a:lnTo>
                  <a:pt x="652" y="454"/>
                </a:lnTo>
                <a:lnTo>
                  <a:pt x="654" y="456"/>
                </a:lnTo>
                <a:lnTo>
                  <a:pt x="658" y="458"/>
                </a:lnTo>
                <a:lnTo>
                  <a:pt x="664" y="458"/>
                </a:lnTo>
                <a:lnTo>
                  <a:pt x="656" y="465"/>
                </a:lnTo>
                <a:lnTo>
                  <a:pt x="656" y="471"/>
                </a:lnTo>
                <a:lnTo>
                  <a:pt x="656" y="480"/>
                </a:lnTo>
                <a:lnTo>
                  <a:pt x="656" y="484"/>
                </a:lnTo>
                <a:lnTo>
                  <a:pt x="656" y="484"/>
                </a:lnTo>
                <a:lnTo>
                  <a:pt x="656" y="488"/>
                </a:lnTo>
                <a:lnTo>
                  <a:pt x="652" y="490"/>
                </a:lnTo>
                <a:lnTo>
                  <a:pt x="652" y="490"/>
                </a:lnTo>
                <a:lnTo>
                  <a:pt x="652" y="490"/>
                </a:lnTo>
                <a:lnTo>
                  <a:pt x="649" y="490"/>
                </a:lnTo>
                <a:lnTo>
                  <a:pt x="647" y="492"/>
                </a:lnTo>
                <a:lnTo>
                  <a:pt x="645" y="493"/>
                </a:lnTo>
                <a:lnTo>
                  <a:pt x="637" y="501"/>
                </a:lnTo>
                <a:lnTo>
                  <a:pt x="637" y="509"/>
                </a:lnTo>
                <a:lnTo>
                  <a:pt x="637" y="509"/>
                </a:lnTo>
                <a:lnTo>
                  <a:pt x="633" y="511"/>
                </a:lnTo>
                <a:lnTo>
                  <a:pt x="632" y="511"/>
                </a:lnTo>
                <a:lnTo>
                  <a:pt x="632" y="514"/>
                </a:lnTo>
                <a:lnTo>
                  <a:pt x="632" y="514"/>
                </a:lnTo>
                <a:lnTo>
                  <a:pt x="632" y="522"/>
                </a:lnTo>
                <a:lnTo>
                  <a:pt x="632" y="522"/>
                </a:lnTo>
                <a:lnTo>
                  <a:pt x="632" y="526"/>
                </a:lnTo>
                <a:lnTo>
                  <a:pt x="630" y="531"/>
                </a:lnTo>
                <a:lnTo>
                  <a:pt x="630" y="531"/>
                </a:lnTo>
                <a:lnTo>
                  <a:pt x="626" y="535"/>
                </a:lnTo>
                <a:lnTo>
                  <a:pt x="622" y="541"/>
                </a:lnTo>
                <a:lnTo>
                  <a:pt x="622" y="541"/>
                </a:lnTo>
                <a:lnTo>
                  <a:pt x="618" y="543"/>
                </a:lnTo>
                <a:lnTo>
                  <a:pt x="616" y="545"/>
                </a:lnTo>
                <a:lnTo>
                  <a:pt x="616" y="548"/>
                </a:lnTo>
                <a:lnTo>
                  <a:pt x="616" y="548"/>
                </a:lnTo>
                <a:lnTo>
                  <a:pt x="615" y="552"/>
                </a:lnTo>
                <a:lnTo>
                  <a:pt x="611" y="554"/>
                </a:lnTo>
                <a:lnTo>
                  <a:pt x="607" y="556"/>
                </a:lnTo>
                <a:lnTo>
                  <a:pt x="607" y="562"/>
                </a:lnTo>
                <a:lnTo>
                  <a:pt x="607" y="562"/>
                </a:lnTo>
                <a:lnTo>
                  <a:pt x="605" y="563"/>
                </a:lnTo>
                <a:lnTo>
                  <a:pt x="599" y="569"/>
                </a:lnTo>
                <a:lnTo>
                  <a:pt x="599" y="569"/>
                </a:lnTo>
                <a:lnTo>
                  <a:pt x="596" y="569"/>
                </a:lnTo>
                <a:lnTo>
                  <a:pt x="596" y="569"/>
                </a:lnTo>
                <a:lnTo>
                  <a:pt x="592" y="569"/>
                </a:lnTo>
                <a:lnTo>
                  <a:pt x="590" y="573"/>
                </a:lnTo>
                <a:lnTo>
                  <a:pt x="590" y="573"/>
                </a:lnTo>
                <a:lnTo>
                  <a:pt x="582" y="581"/>
                </a:lnTo>
                <a:lnTo>
                  <a:pt x="581" y="582"/>
                </a:lnTo>
                <a:lnTo>
                  <a:pt x="579" y="582"/>
                </a:lnTo>
                <a:lnTo>
                  <a:pt x="579" y="582"/>
                </a:lnTo>
                <a:lnTo>
                  <a:pt x="567" y="582"/>
                </a:lnTo>
                <a:lnTo>
                  <a:pt x="567" y="582"/>
                </a:lnTo>
                <a:lnTo>
                  <a:pt x="563" y="582"/>
                </a:lnTo>
                <a:lnTo>
                  <a:pt x="563" y="582"/>
                </a:lnTo>
                <a:lnTo>
                  <a:pt x="563" y="581"/>
                </a:lnTo>
                <a:lnTo>
                  <a:pt x="560" y="582"/>
                </a:lnTo>
                <a:lnTo>
                  <a:pt x="560" y="582"/>
                </a:lnTo>
                <a:lnTo>
                  <a:pt x="558" y="586"/>
                </a:lnTo>
                <a:lnTo>
                  <a:pt x="556" y="586"/>
                </a:lnTo>
                <a:lnTo>
                  <a:pt x="554" y="586"/>
                </a:lnTo>
                <a:lnTo>
                  <a:pt x="543" y="590"/>
                </a:lnTo>
                <a:lnTo>
                  <a:pt x="537" y="594"/>
                </a:lnTo>
                <a:lnTo>
                  <a:pt x="531" y="598"/>
                </a:lnTo>
                <a:lnTo>
                  <a:pt x="531" y="598"/>
                </a:lnTo>
                <a:lnTo>
                  <a:pt x="529" y="594"/>
                </a:lnTo>
                <a:lnTo>
                  <a:pt x="529" y="594"/>
                </a:lnTo>
                <a:lnTo>
                  <a:pt x="526" y="598"/>
                </a:lnTo>
                <a:lnTo>
                  <a:pt x="526" y="598"/>
                </a:lnTo>
                <a:lnTo>
                  <a:pt x="522" y="599"/>
                </a:lnTo>
                <a:lnTo>
                  <a:pt x="518" y="601"/>
                </a:lnTo>
                <a:lnTo>
                  <a:pt x="512" y="603"/>
                </a:lnTo>
                <a:lnTo>
                  <a:pt x="505" y="603"/>
                </a:lnTo>
                <a:lnTo>
                  <a:pt x="501" y="607"/>
                </a:lnTo>
                <a:lnTo>
                  <a:pt x="499" y="611"/>
                </a:lnTo>
                <a:lnTo>
                  <a:pt x="499" y="615"/>
                </a:lnTo>
                <a:lnTo>
                  <a:pt x="499" y="622"/>
                </a:lnTo>
                <a:lnTo>
                  <a:pt x="494" y="622"/>
                </a:lnTo>
                <a:lnTo>
                  <a:pt x="494" y="615"/>
                </a:lnTo>
                <a:lnTo>
                  <a:pt x="492" y="605"/>
                </a:lnTo>
                <a:lnTo>
                  <a:pt x="492" y="601"/>
                </a:lnTo>
                <a:lnTo>
                  <a:pt x="478" y="601"/>
                </a:lnTo>
                <a:lnTo>
                  <a:pt x="473" y="601"/>
                </a:lnTo>
                <a:lnTo>
                  <a:pt x="467" y="601"/>
                </a:lnTo>
                <a:lnTo>
                  <a:pt x="467" y="601"/>
                </a:lnTo>
                <a:lnTo>
                  <a:pt x="467" y="601"/>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94" name="Freeform 392"/>
          <p:cNvSpPr>
            <a:spLocks/>
          </p:cNvSpPr>
          <p:nvPr userDrawn="1"/>
        </p:nvSpPr>
        <p:spPr bwMode="auto">
          <a:xfrm>
            <a:off x="3823811" y="2838725"/>
            <a:ext cx="897796" cy="367283"/>
          </a:xfrm>
          <a:custGeom>
            <a:avLst/>
            <a:gdLst>
              <a:gd name="T0" fmla="*/ 7 w 441"/>
              <a:gd name="T1" fmla="*/ 57 h 212"/>
              <a:gd name="T2" fmla="*/ 11 w 441"/>
              <a:gd name="T3" fmla="*/ 55 h 212"/>
              <a:gd name="T4" fmla="*/ 32 w 441"/>
              <a:gd name="T5" fmla="*/ 40 h 212"/>
              <a:gd name="T6" fmla="*/ 43 w 441"/>
              <a:gd name="T7" fmla="*/ 34 h 212"/>
              <a:gd name="T8" fmla="*/ 57 w 441"/>
              <a:gd name="T9" fmla="*/ 28 h 212"/>
              <a:gd name="T10" fmla="*/ 70 w 441"/>
              <a:gd name="T11" fmla="*/ 27 h 212"/>
              <a:gd name="T12" fmla="*/ 89 w 441"/>
              <a:gd name="T13" fmla="*/ 44 h 212"/>
              <a:gd name="T14" fmla="*/ 132 w 441"/>
              <a:gd name="T15" fmla="*/ 44 h 212"/>
              <a:gd name="T16" fmla="*/ 130 w 441"/>
              <a:gd name="T17" fmla="*/ 23 h 212"/>
              <a:gd name="T18" fmla="*/ 189 w 441"/>
              <a:gd name="T19" fmla="*/ 17 h 212"/>
              <a:gd name="T20" fmla="*/ 216 w 441"/>
              <a:gd name="T21" fmla="*/ 40 h 212"/>
              <a:gd name="T22" fmla="*/ 233 w 441"/>
              <a:gd name="T23" fmla="*/ 36 h 212"/>
              <a:gd name="T24" fmla="*/ 251 w 441"/>
              <a:gd name="T25" fmla="*/ 36 h 212"/>
              <a:gd name="T26" fmla="*/ 272 w 441"/>
              <a:gd name="T27" fmla="*/ 46 h 212"/>
              <a:gd name="T28" fmla="*/ 310 w 441"/>
              <a:gd name="T29" fmla="*/ 63 h 212"/>
              <a:gd name="T30" fmla="*/ 331 w 441"/>
              <a:gd name="T31" fmla="*/ 55 h 212"/>
              <a:gd name="T32" fmla="*/ 342 w 441"/>
              <a:gd name="T33" fmla="*/ 55 h 212"/>
              <a:gd name="T34" fmla="*/ 374 w 441"/>
              <a:gd name="T35" fmla="*/ 42 h 212"/>
              <a:gd name="T36" fmla="*/ 393 w 441"/>
              <a:gd name="T37" fmla="*/ 46 h 212"/>
              <a:gd name="T38" fmla="*/ 382 w 441"/>
              <a:gd name="T39" fmla="*/ 87 h 212"/>
              <a:gd name="T40" fmla="*/ 408 w 441"/>
              <a:gd name="T41" fmla="*/ 89 h 212"/>
              <a:gd name="T42" fmla="*/ 431 w 441"/>
              <a:gd name="T43" fmla="*/ 97 h 212"/>
              <a:gd name="T44" fmla="*/ 425 w 441"/>
              <a:gd name="T45" fmla="*/ 112 h 212"/>
              <a:gd name="T46" fmla="*/ 399 w 441"/>
              <a:gd name="T47" fmla="*/ 121 h 212"/>
              <a:gd name="T48" fmla="*/ 384 w 441"/>
              <a:gd name="T49" fmla="*/ 138 h 212"/>
              <a:gd name="T50" fmla="*/ 357 w 441"/>
              <a:gd name="T51" fmla="*/ 153 h 212"/>
              <a:gd name="T52" fmla="*/ 333 w 441"/>
              <a:gd name="T53" fmla="*/ 148 h 212"/>
              <a:gd name="T54" fmla="*/ 331 w 441"/>
              <a:gd name="T55" fmla="*/ 174 h 212"/>
              <a:gd name="T56" fmla="*/ 308 w 441"/>
              <a:gd name="T57" fmla="*/ 191 h 212"/>
              <a:gd name="T58" fmla="*/ 257 w 441"/>
              <a:gd name="T59" fmla="*/ 197 h 212"/>
              <a:gd name="T60" fmla="*/ 191 w 441"/>
              <a:gd name="T61" fmla="*/ 204 h 212"/>
              <a:gd name="T62" fmla="*/ 113 w 441"/>
              <a:gd name="T63" fmla="*/ 191 h 212"/>
              <a:gd name="T64" fmla="*/ 77 w 441"/>
              <a:gd name="T65" fmla="*/ 151 h 212"/>
              <a:gd name="T66" fmla="*/ 40 w 441"/>
              <a:gd name="T67" fmla="*/ 138 h 212"/>
              <a:gd name="T68" fmla="*/ 34 w 441"/>
              <a:gd name="T69" fmla="*/ 93 h 212"/>
              <a:gd name="T70" fmla="*/ 7 w 441"/>
              <a:gd name="T71" fmla="*/ 76 h 212"/>
              <a:gd name="T72" fmla="*/ 0 w 441"/>
              <a:gd name="T73" fmla="*/ 64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41" h="212">
                <a:moveTo>
                  <a:pt x="0" y="64"/>
                </a:moveTo>
                <a:lnTo>
                  <a:pt x="7" y="57"/>
                </a:lnTo>
                <a:lnTo>
                  <a:pt x="7" y="57"/>
                </a:lnTo>
                <a:lnTo>
                  <a:pt x="11" y="55"/>
                </a:lnTo>
                <a:lnTo>
                  <a:pt x="21" y="53"/>
                </a:lnTo>
                <a:lnTo>
                  <a:pt x="32" y="40"/>
                </a:lnTo>
                <a:lnTo>
                  <a:pt x="32" y="40"/>
                </a:lnTo>
                <a:lnTo>
                  <a:pt x="43" y="34"/>
                </a:lnTo>
                <a:lnTo>
                  <a:pt x="43" y="34"/>
                </a:lnTo>
                <a:lnTo>
                  <a:pt x="57" y="28"/>
                </a:lnTo>
                <a:lnTo>
                  <a:pt x="64" y="28"/>
                </a:lnTo>
                <a:lnTo>
                  <a:pt x="70" y="27"/>
                </a:lnTo>
                <a:lnTo>
                  <a:pt x="87" y="36"/>
                </a:lnTo>
                <a:lnTo>
                  <a:pt x="89" y="44"/>
                </a:lnTo>
                <a:lnTo>
                  <a:pt x="119" y="49"/>
                </a:lnTo>
                <a:lnTo>
                  <a:pt x="132" y="44"/>
                </a:lnTo>
                <a:lnTo>
                  <a:pt x="136" y="36"/>
                </a:lnTo>
                <a:lnTo>
                  <a:pt x="130" y="23"/>
                </a:lnTo>
                <a:lnTo>
                  <a:pt x="144" y="0"/>
                </a:lnTo>
                <a:lnTo>
                  <a:pt x="189" y="17"/>
                </a:lnTo>
                <a:lnTo>
                  <a:pt x="197" y="34"/>
                </a:lnTo>
                <a:lnTo>
                  <a:pt x="216" y="40"/>
                </a:lnTo>
                <a:lnTo>
                  <a:pt x="233" y="36"/>
                </a:lnTo>
                <a:lnTo>
                  <a:pt x="233" y="36"/>
                </a:lnTo>
                <a:lnTo>
                  <a:pt x="251" y="36"/>
                </a:lnTo>
                <a:lnTo>
                  <a:pt x="251" y="36"/>
                </a:lnTo>
                <a:lnTo>
                  <a:pt x="263" y="42"/>
                </a:lnTo>
                <a:lnTo>
                  <a:pt x="272" y="46"/>
                </a:lnTo>
                <a:lnTo>
                  <a:pt x="282" y="59"/>
                </a:lnTo>
                <a:lnTo>
                  <a:pt x="310" y="63"/>
                </a:lnTo>
                <a:lnTo>
                  <a:pt x="331" y="55"/>
                </a:lnTo>
                <a:lnTo>
                  <a:pt x="331" y="55"/>
                </a:lnTo>
                <a:lnTo>
                  <a:pt x="338" y="55"/>
                </a:lnTo>
                <a:lnTo>
                  <a:pt x="342" y="55"/>
                </a:lnTo>
                <a:lnTo>
                  <a:pt x="357" y="40"/>
                </a:lnTo>
                <a:lnTo>
                  <a:pt x="374" y="42"/>
                </a:lnTo>
                <a:lnTo>
                  <a:pt x="378" y="46"/>
                </a:lnTo>
                <a:lnTo>
                  <a:pt x="393" y="46"/>
                </a:lnTo>
                <a:lnTo>
                  <a:pt x="399" y="47"/>
                </a:lnTo>
                <a:lnTo>
                  <a:pt x="382" y="87"/>
                </a:lnTo>
                <a:lnTo>
                  <a:pt x="408" y="97"/>
                </a:lnTo>
                <a:lnTo>
                  <a:pt x="408" y="89"/>
                </a:lnTo>
                <a:lnTo>
                  <a:pt x="418" y="85"/>
                </a:lnTo>
                <a:lnTo>
                  <a:pt x="431" y="97"/>
                </a:lnTo>
                <a:lnTo>
                  <a:pt x="441" y="114"/>
                </a:lnTo>
                <a:lnTo>
                  <a:pt x="425" y="112"/>
                </a:lnTo>
                <a:lnTo>
                  <a:pt x="412" y="119"/>
                </a:lnTo>
                <a:lnTo>
                  <a:pt x="399" y="121"/>
                </a:lnTo>
                <a:lnTo>
                  <a:pt x="393" y="129"/>
                </a:lnTo>
                <a:lnTo>
                  <a:pt x="384" y="138"/>
                </a:lnTo>
                <a:lnTo>
                  <a:pt x="369" y="138"/>
                </a:lnTo>
                <a:lnTo>
                  <a:pt x="357" y="153"/>
                </a:lnTo>
                <a:lnTo>
                  <a:pt x="348" y="155"/>
                </a:lnTo>
                <a:lnTo>
                  <a:pt x="333" y="148"/>
                </a:lnTo>
                <a:lnTo>
                  <a:pt x="323" y="161"/>
                </a:lnTo>
                <a:lnTo>
                  <a:pt x="331" y="174"/>
                </a:lnTo>
                <a:lnTo>
                  <a:pt x="320" y="180"/>
                </a:lnTo>
                <a:lnTo>
                  <a:pt x="308" y="191"/>
                </a:lnTo>
                <a:lnTo>
                  <a:pt x="289" y="199"/>
                </a:lnTo>
                <a:lnTo>
                  <a:pt x="257" y="197"/>
                </a:lnTo>
                <a:lnTo>
                  <a:pt x="225" y="212"/>
                </a:lnTo>
                <a:lnTo>
                  <a:pt x="191" y="204"/>
                </a:lnTo>
                <a:lnTo>
                  <a:pt x="178" y="197"/>
                </a:lnTo>
                <a:lnTo>
                  <a:pt x="113" y="191"/>
                </a:lnTo>
                <a:lnTo>
                  <a:pt x="100" y="163"/>
                </a:lnTo>
                <a:lnTo>
                  <a:pt x="77" y="151"/>
                </a:lnTo>
                <a:lnTo>
                  <a:pt x="51" y="144"/>
                </a:lnTo>
                <a:lnTo>
                  <a:pt x="40" y="138"/>
                </a:lnTo>
                <a:lnTo>
                  <a:pt x="43" y="123"/>
                </a:lnTo>
                <a:lnTo>
                  <a:pt x="34" y="93"/>
                </a:lnTo>
                <a:lnTo>
                  <a:pt x="21" y="87"/>
                </a:lnTo>
                <a:lnTo>
                  <a:pt x="7" y="76"/>
                </a:lnTo>
                <a:lnTo>
                  <a:pt x="0" y="64"/>
                </a:lnTo>
                <a:lnTo>
                  <a:pt x="0" y="64"/>
                </a:lnTo>
                <a:lnTo>
                  <a:pt x="0" y="64"/>
                </a:lnTo>
                <a:close/>
              </a:path>
            </a:pathLst>
          </a:custGeom>
          <a:solidFill>
            <a:schemeClr val="bg1">
              <a:lumMod val="85000"/>
            </a:schemeClr>
          </a:solidFill>
          <a:ln w="635" cap="rnd">
            <a:solidFill>
              <a:schemeClr val="bg1">
                <a:alpha val="17000"/>
              </a:schemeClr>
            </a:solidFill>
            <a:round/>
            <a:headEnd/>
            <a:tailEnd/>
          </a:ln>
        </p:spPr>
        <p:txBody>
          <a:bodyPr/>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95" name="Freeform 393"/>
          <p:cNvSpPr>
            <a:spLocks/>
          </p:cNvSpPr>
          <p:nvPr userDrawn="1"/>
        </p:nvSpPr>
        <p:spPr bwMode="auto">
          <a:xfrm>
            <a:off x="3823811" y="2838725"/>
            <a:ext cx="897796" cy="367283"/>
          </a:xfrm>
          <a:custGeom>
            <a:avLst/>
            <a:gdLst>
              <a:gd name="T0" fmla="*/ 7 w 441"/>
              <a:gd name="T1" fmla="*/ 57 h 212"/>
              <a:gd name="T2" fmla="*/ 11 w 441"/>
              <a:gd name="T3" fmla="*/ 55 h 212"/>
              <a:gd name="T4" fmla="*/ 32 w 441"/>
              <a:gd name="T5" fmla="*/ 40 h 212"/>
              <a:gd name="T6" fmla="*/ 43 w 441"/>
              <a:gd name="T7" fmla="*/ 34 h 212"/>
              <a:gd name="T8" fmla="*/ 57 w 441"/>
              <a:gd name="T9" fmla="*/ 28 h 212"/>
              <a:gd name="T10" fmla="*/ 70 w 441"/>
              <a:gd name="T11" fmla="*/ 27 h 212"/>
              <a:gd name="T12" fmla="*/ 89 w 441"/>
              <a:gd name="T13" fmla="*/ 44 h 212"/>
              <a:gd name="T14" fmla="*/ 132 w 441"/>
              <a:gd name="T15" fmla="*/ 44 h 212"/>
              <a:gd name="T16" fmla="*/ 130 w 441"/>
              <a:gd name="T17" fmla="*/ 23 h 212"/>
              <a:gd name="T18" fmla="*/ 189 w 441"/>
              <a:gd name="T19" fmla="*/ 17 h 212"/>
              <a:gd name="T20" fmla="*/ 216 w 441"/>
              <a:gd name="T21" fmla="*/ 40 h 212"/>
              <a:gd name="T22" fmla="*/ 233 w 441"/>
              <a:gd name="T23" fmla="*/ 36 h 212"/>
              <a:gd name="T24" fmla="*/ 251 w 441"/>
              <a:gd name="T25" fmla="*/ 36 h 212"/>
              <a:gd name="T26" fmla="*/ 272 w 441"/>
              <a:gd name="T27" fmla="*/ 46 h 212"/>
              <a:gd name="T28" fmla="*/ 310 w 441"/>
              <a:gd name="T29" fmla="*/ 63 h 212"/>
              <a:gd name="T30" fmla="*/ 331 w 441"/>
              <a:gd name="T31" fmla="*/ 55 h 212"/>
              <a:gd name="T32" fmla="*/ 342 w 441"/>
              <a:gd name="T33" fmla="*/ 55 h 212"/>
              <a:gd name="T34" fmla="*/ 374 w 441"/>
              <a:gd name="T35" fmla="*/ 42 h 212"/>
              <a:gd name="T36" fmla="*/ 393 w 441"/>
              <a:gd name="T37" fmla="*/ 46 h 212"/>
              <a:gd name="T38" fmla="*/ 382 w 441"/>
              <a:gd name="T39" fmla="*/ 87 h 212"/>
              <a:gd name="T40" fmla="*/ 408 w 441"/>
              <a:gd name="T41" fmla="*/ 89 h 212"/>
              <a:gd name="T42" fmla="*/ 431 w 441"/>
              <a:gd name="T43" fmla="*/ 97 h 212"/>
              <a:gd name="T44" fmla="*/ 425 w 441"/>
              <a:gd name="T45" fmla="*/ 112 h 212"/>
              <a:gd name="T46" fmla="*/ 399 w 441"/>
              <a:gd name="T47" fmla="*/ 121 h 212"/>
              <a:gd name="T48" fmla="*/ 384 w 441"/>
              <a:gd name="T49" fmla="*/ 138 h 212"/>
              <a:gd name="T50" fmla="*/ 357 w 441"/>
              <a:gd name="T51" fmla="*/ 153 h 212"/>
              <a:gd name="T52" fmla="*/ 333 w 441"/>
              <a:gd name="T53" fmla="*/ 148 h 212"/>
              <a:gd name="T54" fmla="*/ 331 w 441"/>
              <a:gd name="T55" fmla="*/ 174 h 212"/>
              <a:gd name="T56" fmla="*/ 308 w 441"/>
              <a:gd name="T57" fmla="*/ 191 h 212"/>
              <a:gd name="T58" fmla="*/ 257 w 441"/>
              <a:gd name="T59" fmla="*/ 197 h 212"/>
              <a:gd name="T60" fmla="*/ 191 w 441"/>
              <a:gd name="T61" fmla="*/ 204 h 212"/>
              <a:gd name="T62" fmla="*/ 113 w 441"/>
              <a:gd name="T63" fmla="*/ 191 h 212"/>
              <a:gd name="T64" fmla="*/ 77 w 441"/>
              <a:gd name="T65" fmla="*/ 151 h 212"/>
              <a:gd name="T66" fmla="*/ 40 w 441"/>
              <a:gd name="T67" fmla="*/ 138 h 212"/>
              <a:gd name="T68" fmla="*/ 34 w 441"/>
              <a:gd name="T69" fmla="*/ 93 h 212"/>
              <a:gd name="T70" fmla="*/ 7 w 441"/>
              <a:gd name="T71" fmla="*/ 76 h 212"/>
              <a:gd name="T72" fmla="*/ 0 w 441"/>
              <a:gd name="T73" fmla="*/ 64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41" h="212">
                <a:moveTo>
                  <a:pt x="0" y="64"/>
                </a:moveTo>
                <a:lnTo>
                  <a:pt x="7" y="57"/>
                </a:lnTo>
                <a:lnTo>
                  <a:pt x="7" y="57"/>
                </a:lnTo>
                <a:lnTo>
                  <a:pt x="11" y="55"/>
                </a:lnTo>
                <a:lnTo>
                  <a:pt x="21" y="53"/>
                </a:lnTo>
                <a:lnTo>
                  <a:pt x="32" y="40"/>
                </a:lnTo>
                <a:lnTo>
                  <a:pt x="32" y="40"/>
                </a:lnTo>
                <a:lnTo>
                  <a:pt x="43" y="34"/>
                </a:lnTo>
                <a:lnTo>
                  <a:pt x="43" y="34"/>
                </a:lnTo>
                <a:lnTo>
                  <a:pt x="57" y="28"/>
                </a:lnTo>
                <a:lnTo>
                  <a:pt x="64" y="28"/>
                </a:lnTo>
                <a:lnTo>
                  <a:pt x="70" y="27"/>
                </a:lnTo>
                <a:lnTo>
                  <a:pt x="87" y="36"/>
                </a:lnTo>
                <a:lnTo>
                  <a:pt x="89" y="44"/>
                </a:lnTo>
                <a:lnTo>
                  <a:pt x="119" y="49"/>
                </a:lnTo>
                <a:lnTo>
                  <a:pt x="132" y="44"/>
                </a:lnTo>
                <a:lnTo>
                  <a:pt x="136" y="36"/>
                </a:lnTo>
                <a:lnTo>
                  <a:pt x="130" y="23"/>
                </a:lnTo>
                <a:lnTo>
                  <a:pt x="144" y="0"/>
                </a:lnTo>
                <a:lnTo>
                  <a:pt x="189" y="17"/>
                </a:lnTo>
                <a:lnTo>
                  <a:pt x="197" y="34"/>
                </a:lnTo>
                <a:lnTo>
                  <a:pt x="216" y="40"/>
                </a:lnTo>
                <a:lnTo>
                  <a:pt x="233" y="36"/>
                </a:lnTo>
                <a:lnTo>
                  <a:pt x="233" y="36"/>
                </a:lnTo>
                <a:lnTo>
                  <a:pt x="251" y="36"/>
                </a:lnTo>
                <a:lnTo>
                  <a:pt x="251" y="36"/>
                </a:lnTo>
                <a:lnTo>
                  <a:pt x="263" y="42"/>
                </a:lnTo>
                <a:lnTo>
                  <a:pt x="272" y="46"/>
                </a:lnTo>
                <a:lnTo>
                  <a:pt x="282" y="59"/>
                </a:lnTo>
                <a:lnTo>
                  <a:pt x="310" y="63"/>
                </a:lnTo>
                <a:lnTo>
                  <a:pt x="331" y="55"/>
                </a:lnTo>
                <a:lnTo>
                  <a:pt x="331" y="55"/>
                </a:lnTo>
                <a:lnTo>
                  <a:pt x="338" y="55"/>
                </a:lnTo>
                <a:lnTo>
                  <a:pt x="342" y="55"/>
                </a:lnTo>
                <a:lnTo>
                  <a:pt x="357" y="40"/>
                </a:lnTo>
                <a:lnTo>
                  <a:pt x="374" y="42"/>
                </a:lnTo>
                <a:lnTo>
                  <a:pt x="378" y="46"/>
                </a:lnTo>
                <a:lnTo>
                  <a:pt x="393" y="46"/>
                </a:lnTo>
                <a:lnTo>
                  <a:pt x="399" y="47"/>
                </a:lnTo>
                <a:lnTo>
                  <a:pt x="382" y="87"/>
                </a:lnTo>
                <a:lnTo>
                  <a:pt x="408" y="97"/>
                </a:lnTo>
                <a:lnTo>
                  <a:pt x="408" y="89"/>
                </a:lnTo>
                <a:lnTo>
                  <a:pt x="418" y="85"/>
                </a:lnTo>
                <a:lnTo>
                  <a:pt x="431" y="97"/>
                </a:lnTo>
                <a:lnTo>
                  <a:pt x="441" y="114"/>
                </a:lnTo>
                <a:lnTo>
                  <a:pt x="425" y="112"/>
                </a:lnTo>
                <a:lnTo>
                  <a:pt x="412" y="119"/>
                </a:lnTo>
                <a:lnTo>
                  <a:pt x="399" y="121"/>
                </a:lnTo>
                <a:lnTo>
                  <a:pt x="393" y="129"/>
                </a:lnTo>
                <a:lnTo>
                  <a:pt x="384" y="138"/>
                </a:lnTo>
                <a:lnTo>
                  <a:pt x="369" y="138"/>
                </a:lnTo>
                <a:lnTo>
                  <a:pt x="357" y="153"/>
                </a:lnTo>
                <a:lnTo>
                  <a:pt x="348" y="155"/>
                </a:lnTo>
                <a:lnTo>
                  <a:pt x="333" y="148"/>
                </a:lnTo>
                <a:lnTo>
                  <a:pt x="323" y="161"/>
                </a:lnTo>
                <a:lnTo>
                  <a:pt x="331" y="174"/>
                </a:lnTo>
                <a:lnTo>
                  <a:pt x="320" y="180"/>
                </a:lnTo>
                <a:lnTo>
                  <a:pt x="308" y="191"/>
                </a:lnTo>
                <a:lnTo>
                  <a:pt x="289" y="199"/>
                </a:lnTo>
                <a:lnTo>
                  <a:pt x="257" y="197"/>
                </a:lnTo>
                <a:lnTo>
                  <a:pt x="225" y="212"/>
                </a:lnTo>
                <a:lnTo>
                  <a:pt x="191" y="204"/>
                </a:lnTo>
                <a:lnTo>
                  <a:pt x="178" y="197"/>
                </a:lnTo>
                <a:lnTo>
                  <a:pt x="113" y="191"/>
                </a:lnTo>
                <a:lnTo>
                  <a:pt x="100" y="163"/>
                </a:lnTo>
                <a:lnTo>
                  <a:pt x="77" y="151"/>
                </a:lnTo>
                <a:lnTo>
                  <a:pt x="51" y="144"/>
                </a:lnTo>
                <a:lnTo>
                  <a:pt x="40" y="138"/>
                </a:lnTo>
                <a:lnTo>
                  <a:pt x="43" y="123"/>
                </a:lnTo>
                <a:lnTo>
                  <a:pt x="34" y="93"/>
                </a:lnTo>
                <a:lnTo>
                  <a:pt x="21" y="87"/>
                </a:lnTo>
                <a:lnTo>
                  <a:pt x="7" y="76"/>
                </a:lnTo>
                <a:lnTo>
                  <a:pt x="0" y="64"/>
                </a:lnTo>
                <a:lnTo>
                  <a:pt x="0" y="64"/>
                </a:lnTo>
                <a:lnTo>
                  <a:pt x="0" y="64"/>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96" name="Freeform 394"/>
          <p:cNvSpPr>
            <a:spLocks/>
          </p:cNvSpPr>
          <p:nvPr userDrawn="1"/>
        </p:nvSpPr>
        <p:spPr bwMode="auto">
          <a:xfrm>
            <a:off x="4847828" y="3157499"/>
            <a:ext cx="193403" cy="180176"/>
          </a:xfrm>
          <a:custGeom>
            <a:avLst/>
            <a:gdLst>
              <a:gd name="T0" fmla="*/ 4 w 95"/>
              <a:gd name="T1" fmla="*/ 60 h 104"/>
              <a:gd name="T2" fmla="*/ 43 w 95"/>
              <a:gd name="T3" fmla="*/ 28 h 104"/>
              <a:gd name="T4" fmla="*/ 59 w 95"/>
              <a:gd name="T5" fmla="*/ 32 h 104"/>
              <a:gd name="T6" fmla="*/ 74 w 95"/>
              <a:gd name="T7" fmla="*/ 20 h 104"/>
              <a:gd name="T8" fmla="*/ 85 w 95"/>
              <a:gd name="T9" fmla="*/ 0 h 104"/>
              <a:gd name="T10" fmla="*/ 95 w 95"/>
              <a:gd name="T11" fmla="*/ 11 h 104"/>
              <a:gd name="T12" fmla="*/ 79 w 95"/>
              <a:gd name="T13" fmla="*/ 37 h 104"/>
              <a:gd name="T14" fmla="*/ 81 w 95"/>
              <a:gd name="T15" fmla="*/ 41 h 104"/>
              <a:gd name="T16" fmla="*/ 79 w 95"/>
              <a:gd name="T17" fmla="*/ 49 h 104"/>
              <a:gd name="T18" fmla="*/ 79 w 95"/>
              <a:gd name="T19" fmla="*/ 49 h 104"/>
              <a:gd name="T20" fmla="*/ 81 w 95"/>
              <a:gd name="T21" fmla="*/ 49 h 104"/>
              <a:gd name="T22" fmla="*/ 81 w 95"/>
              <a:gd name="T23" fmla="*/ 51 h 104"/>
              <a:gd name="T24" fmla="*/ 74 w 95"/>
              <a:gd name="T25" fmla="*/ 54 h 104"/>
              <a:gd name="T26" fmla="*/ 64 w 95"/>
              <a:gd name="T27" fmla="*/ 60 h 104"/>
              <a:gd name="T28" fmla="*/ 59 w 95"/>
              <a:gd name="T29" fmla="*/ 62 h 104"/>
              <a:gd name="T30" fmla="*/ 59 w 95"/>
              <a:gd name="T31" fmla="*/ 62 h 104"/>
              <a:gd name="T32" fmla="*/ 53 w 95"/>
              <a:gd name="T33" fmla="*/ 66 h 104"/>
              <a:gd name="T34" fmla="*/ 59 w 95"/>
              <a:gd name="T35" fmla="*/ 81 h 104"/>
              <a:gd name="T36" fmla="*/ 47 w 95"/>
              <a:gd name="T37" fmla="*/ 94 h 104"/>
              <a:gd name="T38" fmla="*/ 36 w 95"/>
              <a:gd name="T39" fmla="*/ 104 h 104"/>
              <a:gd name="T40" fmla="*/ 23 w 95"/>
              <a:gd name="T41" fmla="*/ 104 h 104"/>
              <a:gd name="T42" fmla="*/ 13 w 95"/>
              <a:gd name="T43" fmla="*/ 104 h 104"/>
              <a:gd name="T44" fmla="*/ 13 w 95"/>
              <a:gd name="T45" fmla="*/ 102 h 104"/>
              <a:gd name="T46" fmla="*/ 11 w 95"/>
              <a:gd name="T47" fmla="*/ 98 h 104"/>
              <a:gd name="T48" fmla="*/ 13 w 95"/>
              <a:gd name="T49" fmla="*/ 90 h 104"/>
              <a:gd name="T50" fmla="*/ 13 w 95"/>
              <a:gd name="T51" fmla="*/ 90 h 104"/>
              <a:gd name="T52" fmla="*/ 17 w 95"/>
              <a:gd name="T53" fmla="*/ 87 h 104"/>
              <a:gd name="T54" fmla="*/ 17 w 95"/>
              <a:gd name="T55" fmla="*/ 83 h 104"/>
              <a:gd name="T56" fmla="*/ 17 w 95"/>
              <a:gd name="T57" fmla="*/ 79 h 104"/>
              <a:gd name="T58" fmla="*/ 15 w 95"/>
              <a:gd name="T59" fmla="*/ 70 h 104"/>
              <a:gd name="T60" fmla="*/ 8 w 95"/>
              <a:gd name="T61" fmla="*/ 66 h 104"/>
              <a:gd name="T62" fmla="*/ 0 w 95"/>
              <a:gd name="T63" fmla="*/ 62 h 104"/>
              <a:gd name="T64" fmla="*/ 0 w 95"/>
              <a:gd name="T65" fmla="*/ 62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5" h="104">
                <a:moveTo>
                  <a:pt x="0" y="62"/>
                </a:moveTo>
                <a:lnTo>
                  <a:pt x="4" y="60"/>
                </a:lnTo>
                <a:lnTo>
                  <a:pt x="32" y="41"/>
                </a:lnTo>
                <a:lnTo>
                  <a:pt x="43" y="28"/>
                </a:lnTo>
                <a:lnTo>
                  <a:pt x="47" y="34"/>
                </a:lnTo>
                <a:lnTo>
                  <a:pt x="59" y="32"/>
                </a:lnTo>
                <a:lnTo>
                  <a:pt x="55" y="20"/>
                </a:lnTo>
                <a:lnTo>
                  <a:pt x="74" y="20"/>
                </a:lnTo>
                <a:lnTo>
                  <a:pt x="79" y="13"/>
                </a:lnTo>
                <a:lnTo>
                  <a:pt x="85" y="0"/>
                </a:lnTo>
                <a:lnTo>
                  <a:pt x="95" y="7"/>
                </a:lnTo>
                <a:lnTo>
                  <a:pt x="95" y="11"/>
                </a:lnTo>
                <a:lnTo>
                  <a:pt x="81" y="28"/>
                </a:lnTo>
                <a:lnTo>
                  <a:pt x="79" y="37"/>
                </a:lnTo>
                <a:lnTo>
                  <a:pt x="79" y="37"/>
                </a:lnTo>
                <a:lnTo>
                  <a:pt x="81" y="41"/>
                </a:lnTo>
                <a:lnTo>
                  <a:pt x="81" y="45"/>
                </a:lnTo>
                <a:lnTo>
                  <a:pt x="79" y="49"/>
                </a:lnTo>
                <a:lnTo>
                  <a:pt x="79" y="49"/>
                </a:lnTo>
                <a:lnTo>
                  <a:pt x="79" y="49"/>
                </a:lnTo>
                <a:lnTo>
                  <a:pt x="79" y="49"/>
                </a:lnTo>
                <a:lnTo>
                  <a:pt x="81" y="49"/>
                </a:lnTo>
                <a:lnTo>
                  <a:pt x="81" y="49"/>
                </a:lnTo>
                <a:lnTo>
                  <a:pt x="81" y="51"/>
                </a:lnTo>
                <a:lnTo>
                  <a:pt x="74" y="54"/>
                </a:lnTo>
                <a:lnTo>
                  <a:pt x="74" y="54"/>
                </a:lnTo>
                <a:lnTo>
                  <a:pt x="68" y="58"/>
                </a:lnTo>
                <a:lnTo>
                  <a:pt x="64" y="60"/>
                </a:lnTo>
                <a:lnTo>
                  <a:pt x="62" y="62"/>
                </a:lnTo>
                <a:lnTo>
                  <a:pt x="59" y="62"/>
                </a:lnTo>
                <a:lnTo>
                  <a:pt x="59" y="62"/>
                </a:lnTo>
                <a:lnTo>
                  <a:pt x="59" y="62"/>
                </a:lnTo>
                <a:lnTo>
                  <a:pt x="55" y="64"/>
                </a:lnTo>
                <a:lnTo>
                  <a:pt x="53" y="66"/>
                </a:lnTo>
                <a:lnTo>
                  <a:pt x="53" y="75"/>
                </a:lnTo>
                <a:lnTo>
                  <a:pt x="59" y="81"/>
                </a:lnTo>
                <a:lnTo>
                  <a:pt x="60" y="90"/>
                </a:lnTo>
                <a:lnTo>
                  <a:pt x="47" y="94"/>
                </a:lnTo>
                <a:lnTo>
                  <a:pt x="36" y="104"/>
                </a:lnTo>
                <a:lnTo>
                  <a:pt x="36" y="104"/>
                </a:lnTo>
                <a:lnTo>
                  <a:pt x="28" y="104"/>
                </a:lnTo>
                <a:lnTo>
                  <a:pt x="23" y="104"/>
                </a:lnTo>
                <a:lnTo>
                  <a:pt x="17" y="104"/>
                </a:lnTo>
                <a:lnTo>
                  <a:pt x="13" y="104"/>
                </a:lnTo>
                <a:lnTo>
                  <a:pt x="13" y="104"/>
                </a:lnTo>
                <a:lnTo>
                  <a:pt x="13" y="102"/>
                </a:lnTo>
                <a:lnTo>
                  <a:pt x="11" y="98"/>
                </a:lnTo>
                <a:lnTo>
                  <a:pt x="11" y="98"/>
                </a:lnTo>
                <a:lnTo>
                  <a:pt x="9" y="96"/>
                </a:lnTo>
                <a:lnTo>
                  <a:pt x="13" y="90"/>
                </a:lnTo>
                <a:lnTo>
                  <a:pt x="13" y="90"/>
                </a:lnTo>
                <a:lnTo>
                  <a:pt x="13" y="90"/>
                </a:lnTo>
                <a:lnTo>
                  <a:pt x="17" y="88"/>
                </a:lnTo>
                <a:lnTo>
                  <a:pt x="17" y="87"/>
                </a:lnTo>
                <a:lnTo>
                  <a:pt x="17" y="87"/>
                </a:lnTo>
                <a:lnTo>
                  <a:pt x="17" y="83"/>
                </a:lnTo>
                <a:lnTo>
                  <a:pt x="17" y="81"/>
                </a:lnTo>
                <a:lnTo>
                  <a:pt x="17" y="79"/>
                </a:lnTo>
                <a:lnTo>
                  <a:pt x="17" y="73"/>
                </a:lnTo>
                <a:lnTo>
                  <a:pt x="15" y="70"/>
                </a:lnTo>
                <a:lnTo>
                  <a:pt x="11" y="66"/>
                </a:lnTo>
                <a:lnTo>
                  <a:pt x="8" y="66"/>
                </a:lnTo>
                <a:lnTo>
                  <a:pt x="4" y="66"/>
                </a:lnTo>
                <a:lnTo>
                  <a:pt x="0" y="62"/>
                </a:lnTo>
                <a:lnTo>
                  <a:pt x="0" y="62"/>
                </a:lnTo>
                <a:lnTo>
                  <a:pt x="0" y="62"/>
                </a:lnTo>
                <a:close/>
              </a:path>
            </a:pathLst>
          </a:custGeom>
          <a:solidFill>
            <a:schemeClr val="bg1">
              <a:lumMod val="85000"/>
            </a:schemeClr>
          </a:solidFill>
          <a:ln w="635" cap="rnd">
            <a:solidFill>
              <a:schemeClr val="bg1">
                <a:alpha val="17000"/>
              </a:schemeClr>
            </a:solidFill>
            <a:round/>
            <a:headEnd/>
            <a:tailEnd/>
          </a:ln>
        </p:spPr>
        <p:txBody>
          <a:bodyPr/>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97" name="Freeform 395"/>
          <p:cNvSpPr>
            <a:spLocks/>
          </p:cNvSpPr>
          <p:nvPr userDrawn="1"/>
        </p:nvSpPr>
        <p:spPr bwMode="auto">
          <a:xfrm>
            <a:off x="4847828" y="3157499"/>
            <a:ext cx="193403" cy="180176"/>
          </a:xfrm>
          <a:custGeom>
            <a:avLst/>
            <a:gdLst>
              <a:gd name="T0" fmla="*/ 4 w 95"/>
              <a:gd name="T1" fmla="*/ 60 h 104"/>
              <a:gd name="T2" fmla="*/ 43 w 95"/>
              <a:gd name="T3" fmla="*/ 28 h 104"/>
              <a:gd name="T4" fmla="*/ 59 w 95"/>
              <a:gd name="T5" fmla="*/ 32 h 104"/>
              <a:gd name="T6" fmla="*/ 74 w 95"/>
              <a:gd name="T7" fmla="*/ 20 h 104"/>
              <a:gd name="T8" fmla="*/ 85 w 95"/>
              <a:gd name="T9" fmla="*/ 0 h 104"/>
              <a:gd name="T10" fmla="*/ 95 w 95"/>
              <a:gd name="T11" fmla="*/ 11 h 104"/>
              <a:gd name="T12" fmla="*/ 79 w 95"/>
              <a:gd name="T13" fmla="*/ 37 h 104"/>
              <a:gd name="T14" fmla="*/ 81 w 95"/>
              <a:gd name="T15" fmla="*/ 41 h 104"/>
              <a:gd name="T16" fmla="*/ 79 w 95"/>
              <a:gd name="T17" fmla="*/ 49 h 104"/>
              <a:gd name="T18" fmla="*/ 79 w 95"/>
              <a:gd name="T19" fmla="*/ 49 h 104"/>
              <a:gd name="T20" fmla="*/ 81 w 95"/>
              <a:gd name="T21" fmla="*/ 49 h 104"/>
              <a:gd name="T22" fmla="*/ 81 w 95"/>
              <a:gd name="T23" fmla="*/ 51 h 104"/>
              <a:gd name="T24" fmla="*/ 74 w 95"/>
              <a:gd name="T25" fmla="*/ 54 h 104"/>
              <a:gd name="T26" fmla="*/ 64 w 95"/>
              <a:gd name="T27" fmla="*/ 60 h 104"/>
              <a:gd name="T28" fmla="*/ 59 w 95"/>
              <a:gd name="T29" fmla="*/ 62 h 104"/>
              <a:gd name="T30" fmla="*/ 59 w 95"/>
              <a:gd name="T31" fmla="*/ 62 h 104"/>
              <a:gd name="T32" fmla="*/ 53 w 95"/>
              <a:gd name="T33" fmla="*/ 66 h 104"/>
              <a:gd name="T34" fmla="*/ 59 w 95"/>
              <a:gd name="T35" fmla="*/ 81 h 104"/>
              <a:gd name="T36" fmla="*/ 47 w 95"/>
              <a:gd name="T37" fmla="*/ 94 h 104"/>
              <a:gd name="T38" fmla="*/ 36 w 95"/>
              <a:gd name="T39" fmla="*/ 104 h 104"/>
              <a:gd name="T40" fmla="*/ 23 w 95"/>
              <a:gd name="T41" fmla="*/ 104 h 104"/>
              <a:gd name="T42" fmla="*/ 13 w 95"/>
              <a:gd name="T43" fmla="*/ 104 h 104"/>
              <a:gd name="T44" fmla="*/ 13 w 95"/>
              <a:gd name="T45" fmla="*/ 102 h 104"/>
              <a:gd name="T46" fmla="*/ 11 w 95"/>
              <a:gd name="T47" fmla="*/ 98 h 104"/>
              <a:gd name="T48" fmla="*/ 13 w 95"/>
              <a:gd name="T49" fmla="*/ 90 h 104"/>
              <a:gd name="T50" fmla="*/ 13 w 95"/>
              <a:gd name="T51" fmla="*/ 90 h 104"/>
              <a:gd name="T52" fmla="*/ 17 w 95"/>
              <a:gd name="T53" fmla="*/ 87 h 104"/>
              <a:gd name="T54" fmla="*/ 17 w 95"/>
              <a:gd name="T55" fmla="*/ 83 h 104"/>
              <a:gd name="T56" fmla="*/ 17 w 95"/>
              <a:gd name="T57" fmla="*/ 79 h 104"/>
              <a:gd name="T58" fmla="*/ 15 w 95"/>
              <a:gd name="T59" fmla="*/ 70 h 104"/>
              <a:gd name="T60" fmla="*/ 8 w 95"/>
              <a:gd name="T61" fmla="*/ 66 h 104"/>
              <a:gd name="T62" fmla="*/ 0 w 95"/>
              <a:gd name="T63" fmla="*/ 62 h 104"/>
              <a:gd name="T64" fmla="*/ 0 w 95"/>
              <a:gd name="T65" fmla="*/ 62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5" h="104">
                <a:moveTo>
                  <a:pt x="0" y="62"/>
                </a:moveTo>
                <a:lnTo>
                  <a:pt x="4" y="60"/>
                </a:lnTo>
                <a:lnTo>
                  <a:pt x="32" y="41"/>
                </a:lnTo>
                <a:lnTo>
                  <a:pt x="43" y="28"/>
                </a:lnTo>
                <a:lnTo>
                  <a:pt x="47" y="34"/>
                </a:lnTo>
                <a:lnTo>
                  <a:pt x="59" y="32"/>
                </a:lnTo>
                <a:lnTo>
                  <a:pt x="55" y="20"/>
                </a:lnTo>
                <a:lnTo>
                  <a:pt x="74" y="20"/>
                </a:lnTo>
                <a:lnTo>
                  <a:pt x="79" y="13"/>
                </a:lnTo>
                <a:lnTo>
                  <a:pt x="85" y="0"/>
                </a:lnTo>
                <a:lnTo>
                  <a:pt x="95" y="7"/>
                </a:lnTo>
                <a:lnTo>
                  <a:pt x="95" y="11"/>
                </a:lnTo>
                <a:lnTo>
                  <a:pt x="81" y="28"/>
                </a:lnTo>
                <a:lnTo>
                  <a:pt x="79" y="37"/>
                </a:lnTo>
                <a:lnTo>
                  <a:pt x="79" y="37"/>
                </a:lnTo>
                <a:lnTo>
                  <a:pt x="81" y="41"/>
                </a:lnTo>
                <a:lnTo>
                  <a:pt x="81" y="45"/>
                </a:lnTo>
                <a:lnTo>
                  <a:pt x="79" y="49"/>
                </a:lnTo>
                <a:lnTo>
                  <a:pt x="79" y="49"/>
                </a:lnTo>
                <a:lnTo>
                  <a:pt x="79" y="49"/>
                </a:lnTo>
                <a:lnTo>
                  <a:pt x="79" y="49"/>
                </a:lnTo>
                <a:lnTo>
                  <a:pt x="81" y="49"/>
                </a:lnTo>
                <a:lnTo>
                  <a:pt x="81" y="49"/>
                </a:lnTo>
                <a:lnTo>
                  <a:pt x="81" y="51"/>
                </a:lnTo>
                <a:lnTo>
                  <a:pt x="74" y="54"/>
                </a:lnTo>
                <a:lnTo>
                  <a:pt x="74" y="54"/>
                </a:lnTo>
                <a:lnTo>
                  <a:pt x="68" y="58"/>
                </a:lnTo>
                <a:lnTo>
                  <a:pt x="64" y="60"/>
                </a:lnTo>
                <a:lnTo>
                  <a:pt x="62" y="62"/>
                </a:lnTo>
                <a:lnTo>
                  <a:pt x="59" y="62"/>
                </a:lnTo>
                <a:lnTo>
                  <a:pt x="59" y="62"/>
                </a:lnTo>
                <a:lnTo>
                  <a:pt x="59" y="62"/>
                </a:lnTo>
                <a:lnTo>
                  <a:pt x="55" y="64"/>
                </a:lnTo>
                <a:lnTo>
                  <a:pt x="53" y="66"/>
                </a:lnTo>
                <a:lnTo>
                  <a:pt x="53" y="75"/>
                </a:lnTo>
                <a:lnTo>
                  <a:pt x="59" y="81"/>
                </a:lnTo>
                <a:lnTo>
                  <a:pt x="60" y="90"/>
                </a:lnTo>
                <a:lnTo>
                  <a:pt x="47" y="94"/>
                </a:lnTo>
                <a:lnTo>
                  <a:pt x="36" y="104"/>
                </a:lnTo>
                <a:lnTo>
                  <a:pt x="36" y="104"/>
                </a:lnTo>
                <a:lnTo>
                  <a:pt x="28" y="104"/>
                </a:lnTo>
                <a:lnTo>
                  <a:pt x="23" y="104"/>
                </a:lnTo>
                <a:lnTo>
                  <a:pt x="17" y="104"/>
                </a:lnTo>
                <a:lnTo>
                  <a:pt x="13" y="104"/>
                </a:lnTo>
                <a:lnTo>
                  <a:pt x="13" y="104"/>
                </a:lnTo>
                <a:lnTo>
                  <a:pt x="13" y="102"/>
                </a:lnTo>
                <a:lnTo>
                  <a:pt x="11" y="98"/>
                </a:lnTo>
                <a:lnTo>
                  <a:pt x="11" y="98"/>
                </a:lnTo>
                <a:lnTo>
                  <a:pt x="9" y="96"/>
                </a:lnTo>
                <a:lnTo>
                  <a:pt x="13" y="90"/>
                </a:lnTo>
                <a:lnTo>
                  <a:pt x="13" y="90"/>
                </a:lnTo>
                <a:lnTo>
                  <a:pt x="13" y="90"/>
                </a:lnTo>
                <a:lnTo>
                  <a:pt x="17" y="88"/>
                </a:lnTo>
                <a:lnTo>
                  <a:pt x="17" y="87"/>
                </a:lnTo>
                <a:lnTo>
                  <a:pt x="17" y="87"/>
                </a:lnTo>
                <a:lnTo>
                  <a:pt x="17" y="83"/>
                </a:lnTo>
                <a:lnTo>
                  <a:pt x="17" y="81"/>
                </a:lnTo>
                <a:lnTo>
                  <a:pt x="17" y="79"/>
                </a:lnTo>
                <a:lnTo>
                  <a:pt x="17" y="73"/>
                </a:lnTo>
                <a:lnTo>
                  <a:pt x="15" y="70"/>
                </a:lnTo>
                <a:lnTo>
                  <a:pt x="11" y="66"/>
                </a:lnTo>
                <a:lnTo>
                  <a:pt x="8" y="66"/>
                </a:lnTo>
                <a:lnTo>
                  <a:pt x="4" y="66"/>
                </a:lnTo>
                <a:lnTo>
                  <a:pt x="0" y="62"/>
                </a:lnTo>
                <a:lnTo>
                  <a:pt x="0" y="62"/>
                </a:lnTo>
                <a:lnTo>
                  <a:pt x="0" y="62"/>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98" name="Freeform 396"/>
          <p:cNvSpPr>
            <a:spLocks/>
          </p:cNvSpPr>
          <p:nvPr userDrawn="1"/>
        </p:nvSpPr>
        <p:spPr bwMode="auto">
          <a:xfrm>
            <a:off x="4908903" y="3313422"/>
            <a:ext cx="103827" cy="135132"/>
          </a:xfrm>
          <a:custGeom>
            <a:avLst/>
            <a:gdLst>
              <a:gd name="T0" fmla="*/ 17 w 51"/>
              <a:gd name="T1" fmla="*/ 2 h 78"/>
              <a:gd name="T2" fmla="*/ 30 w 51"/>
              <a:gd name="T3" fmla="*/ 0 h 78"/>
              <a:gd name="T4" fmla="*/ 34 w 51"/>
              <a:gd name="T5" fmla="*/ 4 h 78"/>
              <a:gd name="T6" fmla="*/ 36 w 51"/>
              <a:gd name="T7" fmla="*/ 6 h 78"/>
              <a:gd name="T8" fmla="*/ 40 w 51"/>
              <a:gd name="T9" fmla="*/ 10 h 78"/>
              <a:gd name="T10" fmla="*/ 42 w 51"/>
              <a:gd name="T11" fmla="*/ 17 h 78"/>
              <a:gd name="T12" fmla="*/ 42 w 51"/>
              <a:gd name="T13" fmla="*/ 25 h 78"/>
              <a:gd name="T14" fmla="*/ 44 w 51"/>
              <a:gd name="T15" fmla="*/ 29 h 78"/>
              <a:gd name="T16" fmla="*/ 44 w 51"/>
              <a:gd name="T17" fmla="*/ 36 h 78"/>
              <a:gd name="T18" fmla="*/ 46 w 51"/>
              <a:gd name="T19" fmla="*/ 44 h 78"/>
              <a:gd name="T20" fmla="*/ 49 w 51"/>
              <a:gd name="T21" fmla="*/ 55 h 78"/>
              <a:gd name="T22" fmla="*/ 42 w 51"/>
              <a:gd name="T23" fmla="*/ 63 h 78"/>
              <a:gd name="T24" fmla="*/ 42 w 51"/>
              <a:gd name="T25" fmla="*/ 65 h 78"/>
              <a:gd name="T26" fmla="*/ 40 w 51"/>
              <a:gd name="T27" fmla="*/ 65 h 78"/>
              <a:gd name="T28" fmla="*/ 38 w 51"/>
              <a:gd name="T29" fmla="*/ 65 h 78"/>
              <a:gd name="T30" fmla="*/ 36 w 51"/>
              <a:gd name="T31" fmla="*/ 67 h 78"/>
              <a:gd name="T32" fmla="*/ 34 w 51"/>
              <a:gd name="T33" fmla="*/ 68 h 78"/>
              <a:gd name="T34" fmla="*/ 25 w 51"/>
              <a:gd name="T35" fmla="*/ 68 h 78"/>
              <a:gd name="T36" fmla="*/ 19 w 51"/>
              <a:gd name="T37" fmla="*/ 70 h 78"/>
              <a:gd name="T38" fmla="*/ 15 w 51"/>
              <a:gd name="T39" fmla="*/ 72 h 78"/>
              <a:gd name="T40" fmla="*/ 15 w 51"/>
              <a:gd name="T41" fmla="*/ 70 h 78"/>
              <a:gd name="T42" fmla="*/ 12 w 51"/>
              <a:gd name="T43" fmla="*/ 72 h 78"/>
              <a:gd name="T44" fmla="*/ 10 w 51"/>
              <a:gd name="T45" fmla="*/ 74 h 78"/>
              <a:gd name="T46" fmla="*/ 2 w 51"/>
              <a:gd name="T47" fmla="*/ 78 h 78"/>
              <a:gd name="T48" fmla="*/ 0 w 51"/>
              <a:gd name="T49" fmla="*/ 78 h 78"/>
              <a:gd name="T50" fmla="*/ 2 w 51"/>
              <a:gd name="T51" fmla="*/ 63 h 78"/>
              <a:gd name="T52" fmla="*/ 2 w 51"/>
              <a:gd name="T53" fmla="*/ 59 h 78"/>
              <a:gd name="T54" fmla="*/ 6 w 51"/>
              <a:gd name="T55" fmla="*/ 51 h 78"/>
              <a:gd name="T56" fmla="*/ 8 w 51"/>
              <a:gd name="T57" fmla="*/ 50 h 78"/>
              <a:gd name="T58" fmla="*/ 6 w 51"/>
              <a:gd name="T59" fmla="*/ 44 h 78"/>
              <a:gd name="T60" fmla="*/ 6 w 51"/>
              <a:gd name="T61" fmla="*/ 27 h 78"/>
              <a:gd name="T62" fmla="*/ 4 w 51"/>
              <a:gd name="T63" fmla="*/ 21 h 78"/>
              <a:gd name="T64" fmla="*/ 6 w 51"/>
              <a:gd name="T65" fmla="*/ 14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1" h="78">
                <a:moveTo>
                  <a:pt x="6" y="14"/>
                </a:moveTo>
                <a:lnTo>
                  <a:pt x="17" y="2"/>
                </a:lnTo>
                <a:lnTo>
                  <a:pt x="30" y="0"/>
                </a:lnTo>
                <a:lnTo>
                  <a:pt x="30" y="0"/>
                </a:lnTo>
                <a:lnTo>
                  <a:pt x="32" y="2"/>
                </a:lnTo>
                <a:lnTo>
                  <a:pt x="34" y="4"/>
                </a:lnTo>
                <a:lnTo>
                  <a:pt x="36" y="6"/>
                </a:lnTo>
                <a:lnTo>
                  <a:pt x="36" y="6"/>
                </a:lnTo>
                <a:lnTo>
                  <a:pt x="36" y="10"/>
                </a:lnTo>
                <a:lnTo>
                  <a:pt x="40" y="10"/>
                </a:lnTo>
                <a:lnTo>
                  <a:pt x="40" y="14"/>
                </a:lnTo>
                <a:lnTo>
                  <a:pt x="42" y="17"/>
                </a:lnTo>
                <a:lnTo>
                  <a:pt x="42" y="17"/>
                </a:lnTo>
                <a:lnTo>
                  <a:pt x="42" y="25"/>
                </a:lnTo>
                <a:lnTo>
                  <a:pt x="42" y="25"/>
                </a:lnTo>
                <a:lnTo>
                  <a:pt x="44" y="29"/>
                </a:lnTo>
                <a:lnTo>
                  <a:pt x="44" y="31"/>
                </a:lnTo>
                <a:lnTo>
                  <a:pt x="44" y="36"/>
                </a:lnTo>
                <a:lnTo>
                  <a:pt x="44" y="36"/>
                </a:lnTo>
                <a:lnTo>
                  <a:pt x="46" y="44"/>
                </a:lnTo>
                <a:lnTo>
                  <a:pt x="46" y="50"/>
                </a:lnTo>
                <a:lnTo>
                  <a:pt x="49" y="55"/>
                </a:lnTo>
                <a:lnTo>
                  <a:pt x="51" y="59"/>
                </a:lnTo>
                <a:lnTo>
                  <a:pt x="42" y="63"/>
                </a:lnTo>
                <a:lnTo>
                  <a:pt x="42" y="63"/>
                </a:lnTo>
                <a:lnTo>
                  <a:pt x="42" y="65"/>
                </a:lnTo>
                <a:lnTo>
                  <a:pt x="42" y="65"/>
                </a:lnTo>
                <a:lnTo>
                  <a:pt x="40" y="65"/>
                </a:lnTo>
                <a:lnTo>
                  <a:pt x="40" y="65"/>
                </a:lnTo>
                <a:lnTo>
                  <a:pt x="38" y="65"/>
                </a:lnTo>
                <a:lnTo>
                  <a:pt x="36" y="67"/>
                </a:lnTo>
                <a:lnTo>
                  <a:pt x="36" y="67"/>
                </a:lnTo>
                <a:lnTo>
                  <a:pt x="34" y="68"/>
                </a:lnTo>
                <a:lnTo>
                  <a:pt x="34" y="68"/>
                </a:lnTo>
                <a:lnTo>
                  <a:pt x="29" y="68"/>
                </a:lnTo>
                <a:lnTo>
                  <a:pt x="25" y="68"/>
                </a:lnTo>
                <a:lnTo>
                  <a:pt x="25" y="68"/>
                </a:lnTo>
                <a:lnTo>
                  <a:pt x="19" y="70"/>
                </a:lnTo>
                <a:lnTo>
                  <a:pt x="17" y="70"/>
                </a:lnTo>
                <a:lnTo>
                  <a:pt x="15" y="72"/>
                </a:lnTo>
                <a:lnTo>
                  <a:pt x="15" y="72"/>
                </a:lnTo>
                <a:lnTo>
                  <a:pt x="15" y="70"/>
                </a:lnTo>
                <a:lnTo>
                  <a:pt x="13" y="70"/>
                </a:lnTo>
                <a:lnTo>
                  <a:pt x="12" y="72"/>
                </a:lnTo>
                <a:lnTo>
                  <a:pt x="10" y="74"/>
                </a:lnTo>
                <a:lnTo>
                  <a:pt x="10" y="74"/>
                </a:lnTo>
                <a:lnTo>
                  <a:pt x="4" y="76"/>
                </a:lnTo>
                <a:lnTo>
                  <a:pt x="2" y="78"/>
                </a:lnTo>
                <a:lnTo>
                  <a:pt x="0" y="78"/>
                </a:lnTo>
                <a:lnTo>
                  <a:pt x="0" y="78"/>
                </a:lnTo>
                <a:lnTo>
                  <a:pt x="2" y="70"/>
                </a:lnTo>
                <a:lnTo>
                  <a:pt x="2" y="63"/>
                </a:lnTo>
                <a:lnTo>
                  <a:pt x="2" y="63"/>
                </a:lnTo>
                <a:lnTo>
                  <a:pt x="2" y="59"/>
                </a:lnTo>
                <a:lnTo>
                  <a:pt x="4" y="55"/>
                </a:lnTo>
                <a:lnTo>
                  <a:pt x="6" y="51"/>
                </a:lnTo>
                <a:lnTo>
                  <a:pt x="8" y="50"/>
                </a:lnTo>
                <a:lnTo>
                  <a:pt x="8" y="50"/>
                </a:lnTo>
                <a:lnTo>
                  <a:pt x="6" y="46"/>
                </a:lnTo>
                <a:lnTo>
                  <a:pt x="6" y="44"/>
                </a:lnTo>
                <a:lnTo>
                  <a:pt x="4" y="40"/>
                </a:lnTo>
                <a:lnTo>
                  <a:pt x="6" y="27"/>
                </a:lnTo>
                <a:lnTo>
                  <a:pt x="6" y="25"/>
                </a:lnTo>
                <a:lnTo>
                  <a:pt x="4" y="21"/>
                </a:lnTo>
                <a:lnTo>
                  <a:pt x="6" y="14"/>
                </a:lnTo>
                <a:lnTo>
                  <a:pt x="6" y="14"/>
                </a:lnTo>
                <a:lnTo>
                  <a:pt x="6" y="14"/>
                </a:lnTo>
                <a:close/>
              </a:path>
            </a:pathLst>
          </a:custGeom>
          <a:solidFill>
            <a:schemeClr val="bg1">
              <a:lumMod val="85000"/>
            </a:schemeClr>
          </a:solidFill>
          <a:ln w="635" cap="rnd">
            <a:solidFill>
              <a:schemeClr val="bg1">
                <a:alpha val="17000"/>
              </a:schemeClr>
            </a:solidFill>
            <a:round/>
            <a:headEnd/>
            <a:tailEnd/>
          </a:ln>
        </p:spPr>
        <p:txBody>
          <a:bodyPr/>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399" name="Freeform 397"/>
          <p:cNvSpPr>
            <a:spLocks/>
          </p:cNvSpPr>
          <p:nvPr userDrawn="1"/>
        </p:nvSpPr>
        <p:spPr bwMode="auto">
          <a:xfrm>
            <a:off x="4908903" y="3313422"/>
            <a:ext cx="103827" cy="135132"/>
          </a:xfrm>
          <a:custGeom>
            <a:avLst/>
            <a:gdLst>
              <a:gd name="T0" fmla="*/ 17 w 51"/>
              <a:gd name="T1" fmla="*/ 2 h 78"/>
              <a:gd name="T2" fmla="*/ 30 w 51"/>
              <a:gd name="T3" fmla="*/ 0 h 78"/>
              <a:gd name="T4" fmla="*/ 34 w 51"/>
              <a:gd name="T5" fmla="*/ 4 h 78"/>
              <a:gd name="T6" fmla="*/ 36 w 51"/>
              <a:gd name="T7" fmla="*/ 6 h 78"/>
              <a:gd name="T8" fmla="*/ 40 w 51"/>
              <a:gd name="T9" fmla="*/ 10 h 78"/>
              <a:gd name="T10" fmla="*/ 42 w 51"/>
              <a:gd name="T11" fmla="*/ 17 h 78"/>
              <a:gd name="T12" fmla="*/ 42 w 51"/>
              <a:gd name="T13" fmla="*/ 25 h 78"/>
              <a:gd name="T14" fmla="*/ 44 w 51"/>
              <a:gd name="T15" fmla="*/ 29 h 78"/>
              <a:gd name="T16" fmla="*/ 44 w 51"/>
              <a:gd name="T17" fmla="*/ 36 h 78"/>
              <a:gd name="T18" fmla="*/ 46 w 51"/>
              <a:gd name="T19" fmla="*/ 44 h 78"/>
              <a:gd name="T20" fmla="*/ 49 w 51"/>
              <a:gd name="T21" fmla="*/ 55 h 78"/>
              <a:gd name="T22" fmla="*/ 42 w 51"/>
              <a:gd name="T23" fmla="*/ 63 h 78"/>
              <a:gd name="T24" fmla="*/ 42 w 51"/>
              <a:gd name="T25" fmla="*/ 65 h 78"/>
              <a:gd name="T26" fmla="*/ 40 w 51"/>
              <a:gd name="T27" fmla="*/ 65 h 78"/>
              <a:gd name="T28" fmla="*/ 38 w 51"/>
              <a:gd name="T29" fmla="*/ 65 h 78"/>
              <a:gd name="T30" fmla="*/ 36 w 51"/>
              <a:gd name="T31" fmla="*/ 67 h 78"/>
              <a:gd name="T32" fmla="*/ 34 w 51"/>
              <a:gd name="T33" fmla="*/ 68 h 78"/>
              <a:gd name="T34" fmla="*/ 25 w 51"/>
              <a:gd name="T35" fmla="*/ 68 h 78"/>
              <a:gd name="T36" fmla="*/ 19 w 51"/>
              <a:gd name="T37" fmla="*/ 70 h 78"/>
              <a:gd name="T38" fmla="*/ 15 w 51"/>
              <a:gd name="T39" fmla="*/ 72 h 78"/>
              <a:gd name="T40" fmla="*/ 15 w 51"/>
              <a:gd name="T41" fmla="*/ 70 h 78"/>
              <a:gd name="T42" fmla="*/ 12 w 51"/>
              <a:gd name="T43" fmla="*/ 72 h 78"/>
              <a:gd name="T44" fmla="*/ 10 w 51"/>
              <a:gd name="T45" fmla="*/ 74 h 78"/>
              <a:gd name="T46" fmla="*/ 2 w 51"/>
              <a:gd name="T47" fmla="*/ 78 h 78"/>
              <a:gd name="T48" fmla="*/ 0 w 51"/>
              <a:gd name="T49" fmla="*/ 78 h 78"/>
              <a:gd name="T50" fmla="*/ 2 w 51"/>
              <a:gd name="T51" fmla="*/ 63 h 78"/>
              <a:gd name="T52" fmla="*/ 2 w 51"/>
              <a:gd name="T53" fmla="*/ 59 h 78"/>
              <a:gd name="T54" fmla="*/ 6 w 51"/>
              <a:gd name="T55" fmla="*/ 51 h 78"/>
              <a:gd name="T56" fmla="*/ 8 w 51"/>
              <a:gd name="T57" fmla="*/ 50 h 78"/>
              <a:gd name="T58" fmla="*/ 6 w 51"/>
              <a:gd name="T59" fmla="*/ 44 h 78"/>
              <a:gd name="T60" fmla="*/ 6 w 51"/>
              <a:gd name="T61" fmla="*/ 27 h 78"/>
              <a:gd name="T62" fmla="*/ 4 w 51"/>
              <a:gd name="T63" fmla="*/ 21 h 78"/>
              <a:gd name="T64" fmla="*/ 6 w 51"/>
              <a:gd name="T65" fmla="*/ 14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1" h="78">
                <a:moveTo>
                  <a:pt x="6" y="14"/>
                </a:moveTo>
                <a:lnTo>
                  <a:pt x="17" y="2"/>
                </a:lnTo>
                <a:lnTo>
                  <a:pt x="30" y="0"/>
                </a:lnTo>
                <a:lnTo>
                  <a:pt x="30" y="0"/>
                </a:lnTo>
                <a:lnTo>
                  <a:pt x="32" y="2"/>
                </a:lnTo>
                <a:lnTo>
                  <a:pt x="34" y="4"/>
                </a:lnTo>
                <a:lnTo>
                  <a:pt x="36" y="6"/>
                </a:lnTo>
                <a:lnTo>
                  <a:pt x="36" y="6"/>
                </a:lnTo>
                <a:lnTo>
                  <a:pt x="36" y="10"/>
                </a:lnTo>
                <a:lnTo>
                  <a:pt x="40" y="10"/>
                </a:lnTo>
                <a:lnTo>
                  <a:pt x="40" y="14"/>
                </a:lnTo>
                <a:lnTo>
                  <a:pt x="42" y="17"/>
                </a:lnTo>
                <a:lnTo>
                  <a:pt x="42" y="17"/>
                </a:lnTo>
                <a:lnTo>
                  <a:pt x="42" y="25"/>
                </a:lnTo>
                <a:lnTo>
                  <a:pt x="42" y="25"/>
                </a:lnTo>
                <a:lnTo>
                  <a:pt x="44" y="29"/>
                </a:lnTo>
                <a:lnTo>
                  <a:pt x="44" y="31"/>
                </a:lnTo>
                <a:lnTo>
                  <a:pt x="44" y="36"/>
                </a:lnTo>
                <a:lnTo>
                  <a:pt x="44" y="36"/>
                </a:lnTo>
                <a:lnTo>
                  <a:pt x="46" y="44"/>
                </a:lnTo>
                <a:lnTo>
                  <a:pt x="46" y="50"/>
                </a:lnTo>
                <a:lnTo>
                  <a:pt x="49" y="55"/>
                </a:lnTo>
                <a:lnTo>
                  <a:pt x="51" y="59"/>
                </a:lnTo>
                <a:lnTo>
                  <a:pt x="42" y="63"/>
                </a:lnTo>
                <a:lnTo>
                  <a:pt x="42" y="63"/>
                </a:lnTo>
                <a:lnTo>
                  <a:pt x="42" y="65"/>
                </a:lnTo>
                <a:lnTo>
                  <a:pt x="42" y="65"/>
                </a:lnTo>
                <a:lnTo>
                  <a:pt x="40" y="65"/>
                </a:lnTo>
                <a:lnTo>
                  <a:pt x="40" y="65"/>
                </a:lnTo>
                <a:lnTo>
                  <a:pt x="38" y="65"/>
                </a:lnTo>
                <a:lnTo>
                  <a:pt x="36" y="67"/>
                </a:lnTo>
                <a:lnTo>
                  <a:pt x="36" y="67"/>
                </a:lnTo>
                <a:lnTo>
                  <a:pt x="34" y="68"/>
                </a:lnTo>
                <a:lnTo>
                  <a:pt x="34" y="68"/>
                </a:lnTo>
                <a:lnTo>
                  <a:pt x="29" y="68"/>
                </a:lnTo>
                <a:lnTo>
                  <a:pt x="25" y="68"/>
                </a:lnTo>
                <a:lnTo>
                  <a:pt x="25" y="68"/>
                </a:lnTo>
                <a:lnTo>
                  <a:pt x="19" y="70"/>
                </a:lnTo>
                <a:lnTo>
                  <a:pt x="17" y="70"/>
                </a:lnTo>
                <a:lnTo>
                  <a:pt x="15" y="72"/>
                </a:lnTo>
                <a:lnTo>
                  <a:pt x="15" y="72"/>
                </a:lnTo>
                <a:lnTo>
                  <a:pt x="15" y="70"/>
                </a:lnTo>
                <a:lnTo>
                  <a:pt x="13" y="70"/>
                </a:lnTo>
                <a:lnTo>
                  <a:pt x="12" y="72"/>
                </a:lnTo>
                <a:lnTo>
                  <a:pt x="10" y="74"/>
                </a:lnTo>
                <a:lnTo>
                  <a:pt x="10" y="74"/>
                </a:lnTo>
                <a:lnTo>
                  <a:pt x="4" y="76"/>
                </a:lnTo>
                <a:lnTo>
                  <a:pt x="2" y="78"/>
                </a:lnTo>
                <a:lnTo>
                  <a:pt x="0" y="78"/>
                </a:lnTo>
                <a:lnTo>
                  <a:pt x="0" y="78"/>
                </a:lnTo>
                <a:lnTo>
                  <a:pt x="2" y="70"/>
                </a:lnTo>
                <a:lnTo>
                  <a:pt x="2" y="63"/>
                </a:lnTo>
                <a:lnTo>
                  <a:pt x="2" y="63"/>
                </a:lnTo>
                <a:lnTo>
                  <a:pt x="2" y="59"/>
                </a:lnTo>
                <a:lnTo>
                  <a:pt x="4" y="55"/>
                </a:lnTo>
                <a:lnTo>
                  <a:pt x="6" y="51"/>
                </a:lnTo>
                <a:lnTo>
                  <a:pt x="8" y="50"/>
                </a:lnTo>
                <a:lnTo>
                  <a:pt x="8" y="50"/>
                </a:lnTo>
                <a:lnTo>
                  <a:pt x="6" y="46"/>
                </a:lnTo>
                <a:lnTo>
                  <a:pt x="6" y="44"/>
                </a:lnTo>
                <a:lnTo>
                  <a:pt x="4" y="40"/>
                </a:lnTo>
                <a:lnTo>
                  <a:pt x="6" y="27"/>
                </a:lnTo>
                <a:lnTo>
                  <a:pt x="6" y="25"/>
                </a:lnTo>
                <a:lnTo>
                  <a:pt x="4" y="21"/>
                </a:lnTo>
                <a:lnTo>
                  <a:pt x="6" y="14"/>
                </a:lnTo>
                <a:lnTo>
                  <a:pt x="6" y="14"/>
                </a:lnTo>
                <a:lnTo>
                  <a:pt x="6" y="14"/>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00" name="Freeform 398"/>
          <p:cNvSpPr>
            <a:spLocks/>
          </p:cNvSpPr>
          <p:nvPr userDrawn="1"/>
        </p:nvSpPr>
        <p:spPr bwMode="auto">
          <a:xfrm>
            <a:off x="5002551" y="3228530"/>
            <a:ext cx="364412" cy="318775"/>
          </a:xfrm>
          <a:custGeom>
            <a:avLst/>
            <a:gdLst>
              <a:gd name="T0" fmla="*/ 17 w 179"/>
              <a:gd name="T1" fmla="*/ 176 h 184"/>
              <a:gd name="T2" fmla="*/ 17 w 179"/>
              <a:gd name="T3" fmla="*/ 167 h 184"/>
              <a:gd name="T4" fmla="*/ 17 w 179"/>
              <a:gd name="T5" fmla="*/ 159 h 184"/>
              <a:gd name="T6" fmla="*/ 9 w 179"/>
              <a:gd name="T7" fmla="*/ 151 h 184"/>
              <a:gd name="T8" fmla="*/ 5 w 179"/>
              <a:gd name="T9" fmla="*/ 159 h 184"/>
              <a:gd name="T10" fmla="*/ 0 w 179"/>
              <a:gd name="T11" fmla="*/ 150 h 184"/>
              <a:gd name="T12" fmla="*/ 2 w 179"/>
              <a:gd name="T13" fmla="*/ 146 h 184"/>
              <a:gd name="T14" fmla="*/ 9 w 179"/>
              <a:gd name="T15" fmla="*/ 142 h 184"/>
              <a:gd name="T16" fmla="*/ 17 w 179"/>
              <a:gd name="T17" fmla="*/ 142 h 184"/>
              <a:gd name="T18" fmla="*/ 20 w 179"/>
              <a:gd name="T19" fmla="*/ 138 h 184"/>
              <a:gd name="T20" fmla="*/ 22 w 179"/>
              <a:gd name="T21" fmla="*/ 133 h 184"/>
              <a:gd name="T22" fmla="*/ 26 w 179"/>
              <a:gd name="T23" fmla="*/ 127 h 184"/>
              <a:gd name="T24" fmla="*/ 39 w 179"/>
              <a:gd name="T25" fmla="*/ 112 h 184"/>
              <a:gd name="T26" fmla="*/ 49 w 179"/>
              <a:gd name="T27" fmla="*/ 106 h 184"/>
              <a:gd name="T28" fmla="*/ 60 w 179"/>
              <a:gd name="T29" fmla="*/ 106 h 184"/>
              <a:gd name="T30" fmla="*/ 79 w 179"/>
              <a:gd name="T31" fmla="*/ 102 h 184"/>
              <a:gd name="T32" fmla="*/ 85 w 179"/>
              <a:gd name="T33" fmla="*/ 104 h 184"/>
              <a:gd name="T34" fmla="*/ 94 w 179"/>
              <a:gd name="T35" fmla="*/ 100 h 184"/>
              <a:gd name="T36" fmla="*/ 102 w 179"/>
              <a:gd name="T37" fmla="*/ 87 h 184"/>
              <a:gd name="T38" fmla="*/ 106 w 179"/>
              <a:gd name="T39" fmla="*/ 82 h 184"/>
              <a:gd name="T40" fmla="*/ 109 w 179"/>
              <a:gd name="T41" fmla="*/ 66 h 184"/>
              <a:gd name="T42" fmla="*/ 117 w 179"/>
              <a:gd name="T43" fmla="*/ 76 h 184"/>
              <a:gd name="T44" fmla="*/ 130 w 179"/>
              <a:gd name="T45" fmla="*/ 66 h 184"/>
              <a:gd name="T46" fmla="*/ 143 w 179"/>
              <a:gd name="T47" fmla="*/ 53 h 184"/>
              <a:gd name="T48" fmla="*/ 145 w 179"/>
              <a:gd name="T49" fmla="*/ 46 h 184"/>
              <a:gd name="T50" fmla="*/ 151 w 179"/>
              <a:gd name="T51" fmla="*/ 40 h 184"/>
              <a:gd name="T52" fmla="*/ 151 w 179"/>
              <a:gd name="T53" fmla="*/ 32 h 184"/>
              <a:gd name="T54" fmla="*/ 155 w 179"/>
              <a:gd name="T55" fmla="*/ 17 h 184"/>
              <a:gd name="T56" fmla="*/ 153 w 179"/>
              <a:gd name="T57" fmla="*/ 12 h 184"/>
              <a:gd name="T58" fmla="*/ 151 w 179"/>
              <a:gd name="T59" fmla="*/ 8 h 184"/>
              <a:gd name="T60" fmla="*/ 170 w 179"/>
              <a:gd name="T61" fmla="*/ 0 h 184"/>
              <a:gd name="T62" fmla="*/ 177 w 179"/>
              <a:gd name="T63" fmla="*/ 13 h 184"/>
              <a:gd name="T64" fmla="*/ 179 w 179"/>
              <a:gd name="T65" fmla="*/ 38 h 184"/>
              <a:gd name="T66" fmla="*/ 174 w 179"/>
              <a:gd name="T67" fmla="*/ 44 h 184"/>
              <a:gd name="T68" fmla="*/ 170 w 179"/>
              <a:gd name="T69" fmla="*/ 51 h 184"/>
              <a:gd name="T70" fmla="*/ 166 w 179"/>
              <a:gd name="T71" fmla="*/ 55 h 184"/>
              <a:gd name="T72" fmla="*/ 170 w 179"/>
              <a:gd name="T73" fmla="*/ 66 h 184"/>
              <a:gd name="T74" fmla="*/ 170 w 179"/>
              <a:gd name="T75" fmla="*/ 74 h 184"/>
              <a:gd name="T76" fmla="*/ 162 w 179"/>
              <a:gd name="T77" fmla="*/ 87 h 184"/>
              <a:gd name="T78" fmla="*/ 160 w 179"/>
              <a:gd name="T79" fmla="*/ 97 h 184"/>
              <a:gd name="T80" fmla="*/ 162 w 179"/>
              <a:gd name="T81" fmla="*/ 104 h 184"/>
              <a:gd name="T82" fmla="*/ 157 w 179"/>
              <a:gd name="T83" fmla="*/ 106 h 184"/>
              <a:gd name="T84" fmla="*/ 151 w 179"/>
              <a:gd name="T85" fmla="*/ 114 h 184"/>
              <a:gd name="T86" fmla="*/ 130 w 179"/>
              <a:gd name="T87" fmla="*/ 117 h 184"/>
              <a:gd name="T88" fmla="*/ 121 w 179"/>
              <a:gd name="T89" fmla="*/ 121 h 184"/>
              <a:gd name="T90" fmla="*/ 113 w 179"/>
              <a:gd name="T91" fmla="*/ 121 h 184"/>
              <a:gd name="T92" fmla="*/ 106 w 179"/>
              <a:gd name="T93" fmla="*/ 116 h 184"/>
              <a:gd name="T94" fmla="*/ 104 w 179"/>
              <a:gd name="T95" fmla="*/ 119 h 184"/>
              <a:gd name="T96" fmla="*/ 106 w 179"/>
              <a:gd name="T97" fmla="*/ 121 h 184"/>
              <a:gd name="T98" fmla="*/ 102 w 179"/>
              <a:gd name="T99" fmla="*/ 131 h 184"/>
              <a:gd name="T100" fmla="*/ 98 w 179"/>
              <a:gd name="T101" fmla="*/ 136 h 184"/>
              <a:gd name="T102" fmla="*/ 85 w 179"/>
              <a:gd name="T103" fmla="*/ 142 h 184"/>
              <a:gd name="T104" fmla="*/ 81 w 179"/>
              <a:gd name="T105" fmla="*/ 136 h 184"/>
              <a:gd name="T106" fmla="*/ 85 w 179"/>
              <a:gd name="T107" fmla="*/ 127 h 184"/>
              <a:gd name="T108" fmla="*/ 87 w 179"/>
              <a:gd name="T109" fmla="*/ 121 h 184"/>
              <a:gd name="T110" fmla="*/ 77 w 179"/>
              <a:gd name="T111" fmla="*/ 119 h 184"/>
              <a:gd name="T112" fmla="*/ 68 w 179"/>
              <a:gd name="T113" fmla="*/ 119 h 184"/>
              <a:gd name="T114" fmla="*/ 60 w 179"/>
              <a:gd name="T115" fmla="*/ 125 h 184"/>
              <a:gd name="T116" fmla="*/ 32 w 179"/>
              <a:gd name="T117" fmla="*/ 133 h 184"/>
              <a:gd name="T118" fmla="*/ 36 w 179"/>
              <a:gd name="T119" fmla="*/ 151 h 184"/>
              <a:gd name="T120" fmla="*/ 24 w 179"/>
              <a:gd name="T121" fmla="*/ 178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79" h="184">
                <a:moveTo>
                  <a:pt x="24" y="178"/>
                </a:moveTo>
                <a:lnTo>
                  <a:pt x="20" y="184"/>
                </a:lnTo>
                <a:lnTo>
                  <a:pt x="17" y="180"/>
                </a:lnTo>
                <a:lnTo>
                  <a:pt x="17" y="176"/>
                </a:lnTo>
                <a:lnTo>
                  <a:pt x="11" y="180"/>
                </a:lnTo>
                <a:lnTo>
                  <a:pt x="11" y="176"/>
                </a:lnTo>
                <a:lnTo>
                  <a:pt x="17" y="167"/>
                </a:lnTo>
                <a:lnTo>
                  <a:pt x="17" y="167"/>
                </a:lnTo>
                <a:lnTo>
                  <a:pt x="17" y="165"/>
                </a:lnTo>
                <a:lnTo>
                  <a:pt x="17" y="163"/>
                </a:lnTo>
                <a:lnTo>
                  <a:pt x="17" y="159"/>
                </a:lnTo>
                <a:lnTo>
                  <a:pt x="17" y="159"/>
                </a:lnTo>
                <a:lnTo>
                  <a:pt x="17" y="159"/>
                </a:lnTo>
                <a:lnTo>
                  <a:pt x="17" y="153"/>
                </a:lnTo>
                <a:lnTo>
                  <a:pt x="17" y="151"/>
                </a:lnTo>
                <a:lnTo>
                  <a:pt x="9" y="151"/>
                </a:lnTo>
                <a:lnTo>
                  <a:pt x="9" y="151"/>
                </a:lnTo>
                <a:lnTo>
                  <a:pt x="9" y="155"/>
                </a:lnTo>
                <a:lnTo>
                  <a:pt x="5" y="157"/>
                </a:lnTo>
                <a:lnTo>
                  <a:pt x="5" y="159"/>
                </a:lnTo>
                <a:lnTo>
                  <a:pt x="5" y="157"/>
                </a:lnTo>
                <a:lnTo>
                  <a:pt x="5" y="157"/>
                </a:lnTo>
                <a:lnTo>
                  <a:pt x="2" y="153"/>
                </a:lnTo>
                <a:lnTo>
                  <a:pt x="0" y="150"/>
                </a:lnTo>
                <a:lnTo>
                  <a:pt x="0" y="148"/>
                </a:lnTo>
                <a:lnTo>
                  <a:pt x="0" y="146"/>
                </a:lnTo>
                <a:lnTo>
                  <a:pt x="2" y="146"/>
                </a:lnTo>
                <a:lnTo>
                  <a:pt x="2" y="146"/>
                </a:lnTo>
                <a:lnTo>
                  <a:pt x="5" y="146"/>
                </a:lnTo>
                <a:lnTo>
                  <a:pt x="9" y="142"/>
                </a:lnTo>
                <a:lnTo>
                  <a:pt x="9" y="142"/>
                </a:lnTo>
                <a:lnTo>
                  <a:pt x="9" y="142"/>
                </a:lnTo>
                <a:lnTo>
                  <a:pt x="11" y="142"/>
                </a:lnTo>
                <a:lnTo>
                  <a:pt x="15" y="142"/>
                </a:lnTo>
                <a:lnTo>
                  <a:pt x="17" y="142"/>
                </a:lnTo>
                <a:lnTo>
                  <a:pt x="17" y="142"/>
                </a:lnTo>
                <a:lnTo>
                  <a:pt x="19" y="140"/>
                </a:lnTo>
                <a:lnTo>
                  <a:pt x="19" y="140"/>
                </a:lnTo>
                <a:lnTo>
                  <a:pt x="19" y="138"/>
                </a:lnTo>
                <a:lnTo>
                  <a:pt x="20" y="138"/>
                </a:lnTo>
                <a:lnTo>
                  <a:pt x="20" y="136"/>
                </a:lnTo>
                <a:lnTo>
                  <a:pt x="22" y="136"/>
                </a:lnTo>
                <a:lnTo>
                  <a:pt x="22" y="136"/>
                </a:lnTo>
                <a:lnTo>
                  <a:pt x="22" y="133"/>
                </a:lnTo>
                <a:lnTo>
                  <a:pt x="24" y="131"/>
                </a:lnTo>
                <a:lnTo>
                  <a:pt x="26" y="127"/>
                </a:lnTo>
                <a:lnTo>
                  <a:pt x="26" y="127"/>
                </a:lnTo>
                <a:lnTo>
                  <a:pt x="26" y="127"/>
                </a:lnTo>
                <a:lnTo>
                  <a:pt x="32" y="121"/>
                </a:lnTo>
                <a:lnTo>
                  <a:pt x="32" y="121"/>
                </a:lnTo>
                <a:lnTo>
                  <a:pt x="39" y="112"/>
                </a:lnTo>
                <a:lnTo>
                  <a:pt x="39" y="112"/>
                </a:lnTo>
                <a:lnTo>
                  <a:pt x="43" y="110"/>
                </a:lnTo>
                <a:lnTo>
                  <a:pt x="47" y="108"/>
                </a:lnTo>
                <a:lnTo>
                  <a:pt x="49" y="106"/>
                </a:lnTo>
                <a:lnTo>
                  <a:pt x="49" y="106"/>
                </a:lnTo>
                <a:lnTo>
                  <a:pt x="54" y="106"/>
                </a:lnTo>
                <a:lnTo>
                  <a:pt x="54" y="106"/>
                </a:lnTo>
                <a:lnTo>
                  <a:pt x="58" y="106"/>
                </a:lnTo>
                <a:lnTo>
                  <a:pt x="60" y="106"/>
                </a:lnTo>
                <a:lnTo>
                  <a:pt x="66" y="104"/>
                </a:lnTo>
                <a:lnTo>
                  <a:pt x="66" y="104"/>
                </a:lnTo>
                <a:lnTo>
                  <a:pt x="71" y="104"/>
                </a:lnTo>
                <a:lnTo>
                  <a:pt x="79" y="102"/>
                </a:lnTo>
                <a:lnTo>
                  <a:pt x="83" y="100"/>
                </a:lnTo>
                <a:lnTo>
                  <a:pt x="83" y="100"/>
                </a:lnTo>
                <a:lnTo>
                  <a:pt x="83" y="102"/>
                </a:lnTo>
                <a:lnTo>
                  <a:pt x="85" y="104"/>
                </a:lnTo>
                <a:lnTo>
                  <a:pt x="87" y="104"/>
                </a:lnTo>
                <a:lnTo>
                  <a:pt x="87" y="104"/>
                </a:lnTo>
                <a:lnTo>
                  <a:pt x="92" y="104"/>
                </a:lnTo>
                <a:lnTo>
                  <a:pt x="94" y="100"/>
                </a:lnTo>
                <a:lnTo>
                  <a:pt x="98" y="99"/>
                </a:lnTo>
                <a:lnTo>
                  <a:pt x="98" y="89"/>
                </a:lnTo>
                <a:lnTo>
                  <a:pt x="98" y="89"/>
                </a:lnTo>
                <a:lnTo>
                  <a:pt x="102" y="87"/>
                </a:lnTo>
                <a:lnTo>
                  <a:pt x="104" y="85"/>
                </a:lnTo>
                <a:lnTo>
                  <a:pt x="106" y="83"/>
                </a:lnTo>
                <a:lnTo>
                  <a:pt x="106" y="82"/>
                </a:lnTo>
                <a:lnTo>
                  <a:pt x="106" y="82"/>
                </a:lnTo>
                <a:lnTo>
                  <a:pt x="106" y="74"/>
                </a:lnTo>
                <a:lnTo>
                  <a:pt x="107" y="70"/>
                </a:lnTo>
                <a:lnTo>
                  <a:pt x="109" y="66"/>
                </a:lnTo>
                <a:lnTo>
                  <a:pt x="109" y="66"/>
                </a:lnTo>
                <a:lnTo>
                  <a:pt x="111" y="66"/>
                </a:lnTo>
                <a:lnTo>
                  <a:pt x="113" y="66"/>
                </a:lnTo>
                <a:lnTo>
                  <a:pt x="113" y="66"/>
                </a:lnTo>
                <a:lnTo>
                  <a:pt x="117" y="76"/>
                </a:lnTo>
                <a:lnTo>
                  <a:pt x="117" y="76"/>
                </a:lnTo>
                <a:lnTo>
                  <a:pt x="121" y="74"/>
                </a:lnTo>
                <a:lnTo>
                  <a:pt x="124" y="72"/>
                </a:lnTo>
                <a:lnTo>
                  <a:pt x="130" y="66"/>
                </a:lnTo>
                <a:lnTo>
                  <a:pt x="130" y="66"/>
                </a:lnTo>
                <a:lnTo>
                  <a:pt x="138" y="57"/>
                </a:lnTo>
                <a:lnTo>
                  <a:pt x="138" y="57"/>
                </a:lnTo>
                <a:lnTo>
                  <a:pt x="143" y="53"/>
                </a:lnTo>
                <a:lnTo>
                  <a:pt x="143" y="51"/>
                </a:lnTo>
                <a:lnTo>
                  <a:pt x="145" y="49"/>
                </a:lnTo>
                <a:lnTo>
                  <a:pt x="145" y="49"/>
                </a:lnTo>
                <a:lnTo>
                  <a:pt x="145" y="46"/>
                </a:lnTo>
                <a:lnTo>
                  <a:pt x="147" y="46"/>
                </a:lnTo>
                <a:lnTo>
                  <a:pt x="149" y="42"/>
                </a:lnTo>
                <a:lnTo>
                  <a:pt x="151" y="40"/>
                </a:lnTo>
                <a:lnTo>
                  <a:pt x="151" y="40"/>
                </a:lnTo>
                <a:lnTo>
                  <a:pt x="151" y="38"/>
                </a:lnTo>
                <a:lnTo>
                  <a:pt x="151" y="36"/>
                </a:lnTo>
                <a:lnTo>
                  <a:pt x="151" y="34"/>
                </a:lnTo>
                <a:lnTo>
                  <a:pt x="151" y="32"/>
                </a:lnTo>
                <a:lnTo>
                  <a:pt x="151" y="32"/>
                </a:lnTo>
                <a:lnTo>
                  <a:pt x="151" y="23"/>
                </a:lnTo>
                <a:lnTo>
                  <a:pt x="151" y="23"/>
                </a:lnTo>
                <a:lnTo>
                  <a:pt x="155" y="17"/>
                </a:lnTo>
                <a:lnTo>
                  <a:pt x="155" y="13"/>
                </a:lnTo>
                <a:lnTo>
                  <a:pt x="155" y="12"/>
                </a:lnTo>
                <a:lnTo>
                  <a:pt x="153" y="12"/>
                </a:lnTo>
                <a:lnTo>
                  <a:pt x="153" y="12"/>
                </a:lnTo>
                <a:lnTo>
                  <a:pt x="151" y="10"/>
                </a:lnTo>
                <a:lnTo>
                  <a:pt x="151" y="8"/>
                </a:lnTo>
                <a:lnTo>
                  <a:pt x="151" y="8"/>
                </a:lnTo>
                <a:lnTo>
                  <a:pt x="151" y="8"/>
                </a:lnTo>
                <a:lnTo>
                  <a:pt x="151" y="8"/>
                </a:lnTo>
                <a:lnTo>
                  <a:pt x="158" y="0"/>
                </a:lnTo>
                <a:lnTo>
                  <a:pt x="162" y="0"/>
                </a:lnTo>
                <a:lnTo>
                  <a:pt x="170" y="0"/>
                </a:lnTo>
                <a:lnTo>
                  <a:pt x="174" y="8"/>
                </a:lnTo>
                <a:lnTo>
                  <a:pt x="174" y="8"/>
                </a:lnTo>
                <a:lnTo>
                  <a:pt x="176" y="12"/>
                </a:lnTo>
                <a:lnTo>
                  <a:pt x="177" y="13"/>
                </a:lnTo>
                <a:lnTo>
                  <a:pt x="177" y="15"/>
                </a:lnTo>
                <a:lnTo>
                  <a:pt x="177" y="15"/>
                </a:lnTo>
                <a:lnTo>
                  <a:pt x="179" y="25"/>
                </a:lnTo>
                <a:lnTo>
                  <a:pt x="179" y="38"/>
                </a:lnTo>
                <a:lnTo>
                  <a:pt x="179" y="38"/>
                </a:lnTo>
                <a:lnTo>
                  <a:pt x="176" y="38"/>
                </a:lnTo>
                <a:lnTo>
                  <a:pt x="174" y="42"/>
                </a:lnTo>
                <a:lnTo>
                  <a:pt x="174" y="44"/>
                </a:lnTo>
                <a:lnTo>
                  <a:pt x="174" y="44"/>
                </a:lnTo>
                <a:lnTo>
                  <a:pt x="174" y="46"/>
                </a:lnTo>
                <a:lnTo>
                  <a:pt x="170" y="49"/>
                </a:lnTo>
                <a:lnTo>
                  <a:pt x="170" y="51"/>
                </a:lnTo>
                <a:lnTo>
                  <a:pt x="170" y="51"/>
                </a:lnTo>
                <a:lnTo>
                  <a:pt x="166" y="53"/>
                </a:lnTo>
                <a:lnTo>
                  <a:pt x="166" y="53"/>
                </a:lnTo>
                <a:lnTo>
                  <a:pt x="166" y="55"/>
                </a:lnTo>
                <a:lnTo>
                  <a:pt x="166" y="55"/>
                </a:lnTo>
                <a:lnTo>
                  <a:pt x="168" y="59"/>
                </a:lnTo>
                <a:lnTo>
                  <a:pt x="170" y="63"/>
                </a:lnTo>
                <a:lnTo>
                  <a:pt x="170" y="66"/>
                </a:lnTo>
                <a:lnTo>
                  <a:pt x="170" y="66"/>
                </a:lnTo>
                <a:lnTo>
                  <a:pt x="174" y="68"/>
                </a:lnTo>
                <a:lnTo>
                  <a:pt x="174" y="70"/>
                </a:lnTo>
                <a:lnTo>
                  <a:pt x="170" y="74"/>
                </a:lnTo>
                <a:lnTo>
                  <a:pt x="170" y="74"/>
                </a:lnTo>
                <a:lnTo>
                  <a:pt x="164" y="83"/>
                </a:lnTo>
                <a:lnTo>
                  <a:pt x="162" y="87"/>
                </a:lnTo>
                <a:lnTo>
                  <a:pt x="162" y="87"/>
                </a:lnTo>
                <a:lnTo>
                  <a:pt x="160" y="91"/>
                </a:lnTo>
                <a:lnTo>
                  <a:pt x="160" y="95"/>
                </a:lnTo>
                <a:lnTo>
                  <a:pt x="160" y="97"/>
                </a:lnTo>
                <a:lnTo>
                  <a:pt x="160" y="97"/>
                </a:lnTo>
                <a:lnTo>
                  <a:pt x="164" y="100"/>
                </a:lnTo>
                <a:lnTo>
                  <a:pt x="168" y="102"/>
                </a:lnTo>
                <a:lnTo>
                  <a:pt x="168" y="102"/>
                </a:lnTo>
                <a:lnTo>
                  <a:pt x="162" y="104"/>
                </a:lnTo>
                <a:lnTo>
                  <a:pt x="158" y="104"/>
                </a:lnTo>
                <a:lnTo>
                  <a:pt x="158" y="106"/>
                </a:lnTo>
                <a:lnTo>
                  <a:pt x="157" y="106"/>
                </a:lnTo>
                <a:lnTo>
                  <a:pt x="157" y="106"/>
                </a:lnTo>
                <a:lnTo>
                  <a:pt x="157" y="110"/>
                </a:lnTo>
                <a:lnTo>
                  <a:pt x="155" y="112"/>
                </a:lnTo>
                <a:lnTo>
                  <a:pt x="153" y="114"/>
                </a:lnTo>
                <a:lnTo>
                  <a:pt x="151" y="114"/>
                </a:lnTo>
                <a:lnTo>
                  <a:pt x="145" y="112"/>
                </a:lnTo>
                <a:lnTo>
                  <a:pt x="141" y="112"/>
                </a:lnTo>
                <a:lnTo>
                  <a:pt x="138" y="117"/>
                </a:lnTo>
                <a:lnTo>
                  <a:pt x="130" y="117"/>
                </a:lnTo>
                <a:lnTo>
                  <a:pt x="130" y="117"/>
                </a:lnTo>
                <a:lnTo>
                  <a:pt x="128" y="119"/>
                </a:lnTo>
                <a:lnTo>
                  <a:pt x="124" y="121"/>
                </a:lnTo>
                <a:lnTo>
                  <a:pt x="121" y="121"/>
                </a:lnTo>
                <a:lnTo>
                  <a:pt x="121" y="121"/>
                </a:lnTo>
                <a:lnTo>
                  <a:pt x="119" y="121"/>
                </a:lnTo>
                <a:lnTo>
                  <a:pt x="113" y="121"/>
                </a:lnTo>
                <a:lnTo>
                  <a:pt x="113" y="121"/>
                </a:lnTo>
                <a:lnTo>
                  <a:pt x="109" y="119"/>
                </a:lnTo>
                <a:lnTo>
                  <a:pt x="107" y="119"/>
                </a:lnTo>
                <a:lnTo>
                  <a:pt x="107" y="119"/>
                </a:lnTo>
                <a:lnTo>
                  <a:pt x="106" y="116"/>
                </a:lnTo>
                <a:lnTo>
                  <a:pt x="106" y="114"/>
                </a:lnTo>
                <a:lnTo>
                  <a:pt x="106" y="116"/>
                </a:lnTo>
                <a:lnTo>
                  <a:pt x="106" y="116"/>
                </a:lnTo>
                <a:lnTo>
                  <a:pt x="104" y="119"/>
                </a:lnTo>
                <a:lnTo>
                  <a:pt x="104" y="119"/>
                </a:lnTo>
                <a:lnTo>
                  <a:pt x="104" y="121"/>
                </a:lnTo>
                <a:lnTo>
                  <a:pt x="106" y="121"/>
                </a:lnTo>
                <a:lnTo>
                  <a:pt x="106" y="121"/>
                </a:lnTo>
                <a:lnTo>
                  <a:pt x="106" y="123"/>
                </a:lnTo>
                <a:lnTo>
                  <a:pt x="106" y="125"/>
                </a:lnTo>
                <a:lnTo>
                  <a:pt x="102" y="131"/>
                </a:lnTo>
                <a:lnTo>
                  <a:pt x="102" y="131"/>
                </a:lnTo>
                <a:lnTo>
                  <a:pt x="100" y="133"/>
                </a:lnTo>
                <a:lnTo>
                  <a:pt x="98" y="134"/>
                </a:lnTo>
                <a:lnTo>
                  <a:pt x="98" y="136"/>
                </a:lnTo>
                <a:lnTo>
                  <a:pt x="98" y="136"/>
                </a:lnTo>
                <a:lnTo>
                  <a:pt x="98" y="136"/>
                </a:lnTo>
                <a:lnTo>
                  <a:pt x="92" y="136"/>
                </a:lnTo>
                <a:lnTo>
                  <a:pt x="89" y="138"/>
                </a:lnTo>
                <a:lnTo>
                  <a:pt x="85" y="142"/>
                </a:lnTo>
                <a:lnTo>
                  <a:pt x="85" y="142"/>
                </a:lnTo>
                <a:lnTo>
                  <a:pt x="83" y="140"/>
                </a:lnTo>
                <a:lnTo>
                  <a:pt x="81" y="138"/>
                </a:lnTo>
                <a:lnTo>
                  <a:pt x="81" y="136"/>
                </a:lnTo>
                <a:lnTo>
                  <a:pt x="81" y="136"/>
                </a:lnTo>
                <a:lnTo>
                  <a:pt x="81" y="129"/>
                </a:lnTo>
                <a:lnTo>
                  <a:pt x="81" y="129"/>
                </a:lnTo>
                <a:lnTo>
                  <a:pt x="85" y="127"/>
                </a:lnTo>
                <a:lnTo>
                  <a:pt x="87" y="123"/>
                </a:lnTo>
                <a:lnTo>
                  <a:pt x="87" y="123"/>
                </a:lnTo>
                <a:lnTo>
                  <a:pt x="87" y="121"/>
                </a:lnTo>
                <a:lnTo>
                  <a:pt x="87" y="121"/>
                </a:lnTo>
                <a:lnTo>
                  <a:pt x="85" y="119"/>
                </a:lnTo>
                <a:lnTo>
                  <a:pt x="83" y="119"/>
                </a:lnTo>
                <a:lnTo>
                  <a:pt x="77" y="119"/>
                </a:lnTo>
                <a:lnTo>
                  <a:pt x="77" y="119"/>
                </a:lnTo>
                <a:lnTo>
                  <a:pt x="75" y="117"/>
                </a:lnTo>
                <a:lnTo>
                  <a:pt x="73" y="117"/>
                </a:lnTo>
                <a:lnTo>
                  <a:pt x="71" y="117"/>
                </a:lnTo>
                <a:lnTo>
                  <a:pt x="68" y="119"/>
                </a:lnTo>
                <a:lnTo>
                  <a:pt x="68" y="119"/>
                </a:lnTo>
                <a:lnTo>
                  <a:pt x="64" y="123"/>
                </a:lnTo>
                <a:lnTo>
                  <a:pt x="62" y="123"/>
                </a:lnTo>
                <a:lnTo>
                  <a:pt x="60" y="125"/>
                </a:lnTo>
                <a:lnTo>
                  <a:pt x="54" y="131"/>
                </a:lnTo>
                <a:lnTo>
                  <a:pt x="43" y="131"/>
                </a:lnTo>
                <a:lnTo>
                  <a:pt x="36" y="133"/>
                </a:lnTo>
                <a:lnTo>
                  <a:pt x="32" y="133"/>
                </a:lnTo>
                <a:lnTo>
                  <a:pt x="26" y="138"/>
                </a:lnTo>
                <a:lnTo>
                  <a:pt x="22" y="142"/>
                </a:lnTo>
                <a:lnTo>
                  <a:pt x="34" y="146"/>
                </a:lnTo>
                <a:lnTo>
                  <a:pt x="36" y="151"/>
                </a:lnTo>
                <a:lnTo>
                  <a:pt x="32" y="161"/>
                </a:lnTo>
                <a:lnTo>
                  <a:pt x="28" y="169"/>
                </a:lnTo>
                <a:lnTo>
                  <a:pt x="24" y="178"/>
                </a:lnTo>
                <a:lnTo>
                  <a:pt x="24" y="178"/>
                </a:lnTo>
                <a:lnTo>
                  <a:pt x="24" y="178"/>
                </a:lnTo>
                <a:close/>
              </a:path>
            </a:pathLst>
          </a:custGeom>
          <a:solidFill>
            <a:schemeClr val="bg1">
              <a:lumMod val="85000"/>
            </a:schemeClr>
          </a:solidFill>
          <a:ln w="635" cap="rnd">
            <a:solidFill>
              <a:schemeClr val="bg1">
                <a:alpha val="17000"/>
              </a:schemeClr>
            </a:solidFill>
            <a:round/>
            <a:headEnd/>
            <a:tailEnd/>
          </a:ln>
        </p:spPr>
        <p:txBody>
          <a:bodyPr/>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01" name="Freeform 399"/>
          <p:cNvSpPr>
            <a:spLocks/>
          </p:cNvSpPr>
          <p:nvPr userDrawn="1"/>
        </p:nvSpPr>
        <p:spPr bwMode="auto">
          <a:xfrm>
            <a:off x="5002551" y="3228530"/>
            <a:ext cx="364412" cy="318775"/>
          </a:xfrm>
          <a:custGeom>
            <a:avLst/>
            <a:gdLst>
              <a:gd name="T0" fmla="*/ 17 w 179"/>
              <a:gd name="T1" fmla="*/ 176 h 184"/>
              <a:gd name="T2" fmla="*/ 17 w 179"/>
              <a:gd name="T3" fmla="*/ 167 h 184"/>
              <a:gd name="T4" fmla="*/ 17 w 179"/>
              <a:gd name="T5" fmla="*/ 159 h 184"/>
              <a:gd name="T6" fmla="*/ 9 w 179"/>
              <a:gd name="T7" fmla="*/ 151 h 184"/>
              <a:gd name="T8" fmla="*/ 5 w 179"/>
              <a:gd name="T9" fmla="*/ 159 h 184"/>
              <a:gd name="T10" fmla="*/ 0 w 179"/>
              <a:gd name="T11" fmla="*/ 150 h 184"/>
              <a:gd name="T12" fmla="*/ 2 w 179"/>
              <a:gd name="T13" fmla="*/ 146 h 184"/>
              <a:gd name="T14" fmla="*/ 9 w 179"/>
              <a:gd name="T15" fmla="*/ 142 h 184"/>
              <a:gd name="T16" fmla="*/ 17 w 179"/>
              <a:gd name="T17" fmla="*/ 142 h 184"/>
              <a:gd name="T18" fmla="*/ 20 w 179"/>
              <a:gd name="T19" fmla="*/ 138 h 184"/>
              <a:gd name="T20" fmla="*/ 22 w 179"/>
              <a:gd name="T21" fmla="*/ 133 h 184"/>
              <a:gd name="T22" fmla="*/ 26 w 179"/>
              <a:gd name="T23" fmla="*/ 127 h 184"/>
              <a:gd name="T24" fmla="*/ 39 w 179"/>
              <a:gd name="T25" fmla="*/ 112 h 184"/>
              <a:gd name="T26" fmla="*/ 49 w 179"/>
              <a:gd name="T27" fmla="*/ 106 h 184"/>
              <a:gd name="T28" fmla="*/ 60 w 179"/>
              <a:gd name="T29" fmla="*/ 106 h 184"/>
              <a:gd name="T30" fmla="*/ 79 w 179"/>
              <a:gd name="T31" fmla="*/ 102 h 184"/>
              <a:gd name="T32" fmla="*/ 85 w 179"/>
              <a:gd name="T33" fmla="*/ 104 h 184"/>
              <a:gd name="T34" fmla="*/ 94 w 179"/>
              <a:gd name="T35" fmla="*/ 100 h 184"/>
              <a:gd name="T36" fmla="*/ 102 w 179"/>
              <a:gd name="T37" fmla="*/ 87 h 184"/>
              <a:gd name="T38" fmla="*/ 106 w 179"/>
              <a:gd name="T39" fmla="*/ 82 h 184"/>
              <a:gd name="T40" fmla="*/ 109 w 179"/>
              <a:gd name="T41" fmla="*/ 66 h 184"/>
              <a:gd name="T42" fmla="*/ 117 w 179"/>
              <a:gd name="T43" fmla="*/ 76 h 184"/>
              <a:gd name="T44" fmla="*/ 130 w 179"/>
              <a:gd name="T45" fmla="*/ 66 h 184"/>
              <a:gd name="T46" fmla="*/ 143 w 179"/>
              <a:gd name="T47" fmla="*/ 53 h 184"/>
              <a:gd name="T48" fmla="*/ 145 w 179"/>
              <a:gd name="T49" fmla="*/ 46 h 184"/>
              <a:gd name="T50" fmla="*/ 151 w 179"/>
              <a:gd name="T51" fmla="*/ 40 h 184"/>
              <a:gd name="T52" fmla="*/ 151 w 179"/>
              <a:gd name="T53" fmla="*/ 32 h 184"/>
              <a:gd name="T54" fmla="*/ 155 w 179"/>
              <a:gd name="T55" fmla="*/ 17 h 184"/>
              <a:gd name="T56" fmla="*/ 153 w 179"/>
              <a:gd name="T57" fmla="*/ 12 h 184"/>
              <a:gd name="T58" fmla="*/ 151 w 179"/>
              <a:gd name="T59" fmla="*/ 8 h 184"/>
              <a:gd name="T60" fmla="*/ 170 w 179"/>
              <a:gd name="T61" fmla="*/ 0 h 184"/>
              <a:gd name="T62" fmla="*/ 177 w 179"/>
              <a:gd name="T63" fmla="*/ 13 h 184"/>
              <a:gd name="T64" fmla="*/ 179 w 179"/>
              <a:gd name="T65" fmla="*/ 38 h 184"/>
              <a:gd name="T66" fmla="*/ 174 w 179"/>
              <a:gd name="T67" fmla="*/ 44 h 184"/>
              <a:gd name="T68" fmla="*/ 170 w 179"/>
              <a:gd name="T69" fmla="*/ 51 h 184"/>
              <a:gd name="T70" fmla="*/ 166 w 179"/>
              <a:gd name="T71" fmla="*/ 55 h 184"/>
              <a:gd name="T72" fmla="*/ 170 w 179"/>
              <a:gd name="T73" fmla="*/ 66 h 184"/>
              <a:gd name="T74" fmla="*/ 170 w 179"/>
              <a:gd name="T75" fmla="*/ 74 h 184"/>
              <a:gd name="T76" fmla="*/ 162 w 179"/>
              <a:gd name="T77" fmla="*/ 87 h 184"/>
              <a:gd name="T78" fmla="*/ 160 w 179"/>
              <a:gd name="T79" fmla="*/ 97 h 184"/>
              <a:gd name="T80" fmla="*/ 162 w 179"/>
              <a:gd name="T81" fmla="*/ 104 h 184"/>
              <a:gd name="T82" fmla="*/ 157 w 179"/>
              <a:gd name="T83" fmla="*/ 106 h 184"/>
              <a:gd name="T84" fmla="*/ 151 w 179"/>
              <a:gd name="T85" fmla="*/ 114 h 184"/>
              <a:gd name="T86" fmla="*/ 130 w 179"/>
              <a:gd name="T87" fmla="*/ 117 h 184"/>
              <a:gd name="T88" fmla="*/ 121 w 179"/>
              <a:gd name="T89" fmla="*/ 121 h 184"/>
              <a:gd name="T90" fmla="*/ 113 w 179"/>
              <a:gd name="T91" fmla="*/ 121 h 184"/>
              <a:gd name="T92" fmla="*/ 106 w 179"/>
              <a:gd name="T93" fmla="*/ 116 h 184"/>
              <a:gd name="T94" fmla="*/ 104 w 179"/>
              <a:gd name="T95" fmla="*/ 119 h 184"/>
              <a:gd name="T96" fmla="*/ 106 w 179"/>
              <a:gd name="T97" fmla="*/ 121 h 184"/>
              <a:gd name="T98" fmla="*/ 102 w 179"/>
              <a:gd name="T99" fmla="*/ 131 h 184"/>
              <a:gd name="T100" fmla="*/ 98 w 179"/>
              <a:gd name="T101" fmla="*/ 136 h 184"/>
              <a:gd name="T102" fmla="*/ 85 w 179"/>
              <a:gd name="T103" fmla="*/ 142 h 184"/>
              <a:gd name="T104" fmla="*/ 81 w 179"/>
              <a:gd name="T105" fmla="*/ 136 h 184"/>
              <a:gd name="T106" fmla="*/ 85 w 179"/>
              <a:gd name="T107" fmla="*/ 127 h 184"/>
              <a:gd name="T108" fmla="*/ 87 w 179"/>
              <a:gd name="T109" fmla="*/ 121 h 184"/>
              <a:gd name="T110" fmla="*/ 77 w 179"/>
              <a:gd name="T111" fmla="*/ 119 h 184"/>
              <a:gd name="T112" fmla="*/ 68 w 179"/>
              <a:gd name="T113" fmla="*/ 119 h 184"/>
              <a:gd name="T114" fmla="*/ 60 w 179"/>
              <a:gd name="T115" fmla="*/ 125 h 184"/>
              <a:gd name="T116" fmla="*/ 32 w 179"/>
              <a:gd name="T117" fmla="*/ 133 h 184"/>
              <a:gd name="T118" fmla="*/ 36 w 179"/>
              <a:gd name="T119" fmla="*/ 151 h 184"/>
              <a:gd name="T120" fmla="*/ 24 w 179"/>
              <a:gd name="T121" fmla="*/ 178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79" h="184">
                <a:moveTo>
                  <a:pt x="24" y="178"/>
                </a:moveTo>
                <a:lnTo>
                  <a:pt x="20" y="184"/>
                </a:lnTo>
                <a:lnTo>
                  <a:pt x="17" y="180"/>
                </a:lnTo>
                <a:lnTo>
                  <a:pt x="17" y="176"/>
                </a:lnTo>
                <a:lnTo>
                  <a:pt x="11" y="180"/>
                </a:lnTo>
                <a:lnTo>
                  <a:pt x="11" y="176"/>
                </a:lnTo>
                <a:lnTo>
                  <a:pt x="17" y="167"/>
                </a:lnTo>
                <a:lnTo>
                  <a:pt x="17" y="167"/>
                </a:lnTo>
                <a:lnTo>
                  <a:pt x="17" y="165"/>
                </a:lnTo>
                <a:lnTo>
                  <a:pt x="17" y="163"/>
                </a:lnTo>
                <a:lnTo>
                  <a:pt x="17" y="159"/>
                </a:lnTo>
                <a:lnTo>
                  <a:pt x="17" y="159"/>
                </a:lnTo>
                <a:lnTo>
                  <a:pt x="17" y="159"/>
                </a:lnTo>
                <a:lnTo>
                  <a:pt x="17" y="153"/>
                </a:lnTo>
                <a:lnTo>
                  <a:pt x="17" y="151"/>
                </a:lnTo>
                <a:lnTo>
                  <a:pt x="9" y="151"/>
                </a:lnTo>
                <a:lnTo>
                  <a:pt x="9" y="151"/>
                </a:lnTo>
                <a:lnTo>
                  <a:pt x="9" y="155"/>
                </a:lnTo>
                <a:lnTo>
                  <a:pt x="5" y="157"/>
                </a:lnTo>
                <a:lnTo>
                  <a:pt x="5" y="159"/>
                </a:lnTo>
                <a:lnTo>
                  <a:pt x="5" y="157"/>
                </a:lnTo>
                <a:lnTo>
                  <a:pt x="5" y="157"/>
                </a:lnTo>
                <a:lnTo>
                  <a:pt x="2" y="153"/>
                </a:lnTo>
                <a:lnTo>
                  <a:pt x="0" y="150"/>
                </a:lnTo>
                <a:lnTo>
                  <a:pt x="0" y="148"/>
                </a:lnTo>
                <a:lnTo>
                  <a:pt x="0" y="146"/>
                </a:lnTo>
                <a:lnTo>
                  <a:pt x="2" y="146"/>
                </a:lnTo>
                <a:lnTo>
                  <a:pt x="2" y="146"/>
                </a:lnTo>
                <a:lnTo>
                  <a:pt x="5" y="146"/>
                </a:lnTo>
                <a:lnTo>
                  <a:pt x="9" y="142"/>
                </a:lnTo>
                <a:lnTo>
                  <a:pt x="9" y="142"/>
                </a:lnTo>
                <a:lnTo>
                  <a:pt x="9" y="142"/>
                </a:lnTo>
                <a:lnTo>
                  <a:pt x="11" y="142"/>
                </a:lnTo>
                <a:lnTo>
                  <a:pt x="15" y="142"/>
                </a:lnTo>
                <a:lnTo>
                  <a:pt x="17" y="142"/>
                </a:lnTo>
                <a:lnTo>
                  <a:pt x="17" y="142"/>
                </a:lnTo>
                <a:lnTo>
                  <a:pt x="19" y="140"/>
                </a:lnTo>
                <a:lnTo>
                  <a:pt x="19" y="140"/>
                </a:lnTo>
                <a:lnTo>
                  <a:pt x="19" y="138"/>
                </a:lnTo>
                <a:lnTo>
                  <a:pt x="20" y="138"/>
                </a:lnTo>
                <a:lnTo>
                  <a:pt x="20" y="136"/>
                </a:lnTo>
                <a:lnTo>
                  <a:pt x="22" y="136"/>
                </a:lnTo>
                <a:lnTo>
                  <a:pt x="22" y="136"/>
                </a:lnTo>
                <a:lnTo>
                  <a:pt x="22" y="133"/>
                </a:lnTo>
                <a:lnTo>
                  <a:pt x="24" y="131"/>
                </a:lnTo>
                <a:lnTo>
                  <a:pt x="26" y="127"/>
                </a:lnTo>
                <a:lnTo>
                  <a:pt x="26" y="127"/>
                </a:lnTo>
                <a:lnTo>
                  <a:pt x="26" y="127"/>
                </a:lnTo>
                <a:lnTo>
                  <a:pt x="32" y="121"/>
                </a:lnTo>
                <a:lnTo>
                  <a:pt x="32" y="121"/>
                </a:lnTo>
                <a:lnTo>
                  <a:pt x="39" y="112"/>
                </a:lnTo>
                <a:lnTo>
                  <a:pt x="39" y="112"/>
                </a:lnTo>
                <a:lnTo>
                  <a:pt x="43" y="110"/>
                </a:lnTo>
                <a:lnTo>
                  <a:pt x="47" y="108"/>
                </a:lnTo>
                <a:lnTo>
                  <a:pt x="49" y="106"/>
                </a:lnTo>
                <a:lnTo>
                  <a:pt x="49" y="106"/>
                </a:lnTo>
                <a:lnTo>
                  <a:pt x="54" y="106"/>
                </a:lnTo>
                <a:lnTo>
                  <a:pt x="54" y="106"/>
                </a:lnTo>
                <a:lnTo>
                  <a:pt x="58" y="106"/>
                </a:lnTo>
                <a:lnTo>
                  <a:pt x="60" y="106"/>
                </a:lnTo>
                <a:lnTo>
                  <a:pt x="66" y="104"/>
                </a:lnTo>
                <a:lnTo>
                  <a:pt x="66" y="104"/>
                </a:lnTo>
                <a:lnTo>
                  <a:pt x="71" y="104"/>
                </a:lnTo>
                <a:lnTo>
                  <a:pt x="79" y="102"/>
                </a:lnTo>
                <a:lnTo>
                  <a:pt x="83" y="100"/>
                </a:lnTo>
                <a:lnTo>
                  <a:pt x="83" y="100"/>
                </a:lnTo>
                <a:lnTo>
                  <a:pt x="83" y="102"/>
                </a:lnTo>
                <a:lnTo>
                  <a:pt x="85" y="104"/>
                </a:lnTo>
                <a:lnTo>
                  <a:pt x="87" y="104"/>
                </a:lnTo>
                <a:lnTo>
                  <a:pt x="87" y="104"/>
                </a:lnTo>
                <a:lnTo>
                  <a:pt x="92" y="104"/>
                </a:lnTo>
                <a:lnTo>
                  <a:pt x="94" y="100"/>
                </a:lnTo>
                <a:lnTo>
                  <a:pt x="98" y="99"/>
                </a:lnTo>
                <a:lnTo>
                  <a:pt x="98" y="89"/>
                </a:lnTo>
                <a:lnTo>
                  <a:pt x="98" y="89"/>
                </a:lnTo>
                <a:lnTo>
                  <a:pt x="102" y="87"/>
                </a:lnTo>
                <a:lnTo>
                  <a:pt x="104" y="85"/>
                </a:lnTo>
                <a:lnTo>
                  <a:pt x="106" y="83"/>
                </a:lnTo>
                <a:lnTo>
                  <a:pt x="106" y="82"/>
                </a:lnTo>
                <a:lnTo>
                  <a:pt x="106" y="82"/>
                </a:lnTo>
                <a:lnTo>
                  <a:pt x="106" y="74"/>
                </a:lnTo>
                <a:lnTo>
                  <a:pt x="107" y="70"/>
                </a:lnTo>
                <a:lnTo>
                  <a:pt x="109" y="66"/>
                </a:lnTo>
                <a:lnTo>
                  <a:pt x="109" y="66"/>
                </a:lnTo>
                <a:lnTo>
                  <a:pt x="111" y="66"/>
                </a:lnTo>
                <a:lnTo>
                  <a:pt x="113" y="66"/>
                </a:lnTo>
                <a:lnTo>
                  <a:pt x="113" y="66"/>
                </a:lnTo>
                <a:lnTo>
                  <a:pt x="117" y="76"/>
                </a:lnTo>
                <a:lnTo>
                  <a:pt x="117" y="76"/>
                </a:lnTo>
                <a:lnTo>
                  <a:pt x="121" y="74"/>
                </a:lnTo>
                <a:lnTo>
                  <a:pt x="124" y="72"/>
                </a:lnTo>
                <a:lnTo>
                  <a:pt x="130" y="66"/>
                </a:lnTo>
                <a:lnTo>
                  <a:pt x="130" y="66"/>
                </a:lnTo>
                <a:lnTo>
                  <a:pt x="138" y="57"/>
                </a:lnTo>
                <a:lnTo>
                  <a:pt x="138" y="57"/>
                </a:lnTo>
                <a:lnTo>
                  <a:pt x="143" y="53"/>
                </a:lnTo>
                <a:lnTo>
                  <a:pt x="143" y="51"/>
                </a:lnTo>
                <a:lnTo>
                  <a:pt x="145" y="49"/>
                </a:lnTo>
                <a:lnTo>
                  <a:pt x="145" y="49"/>
                </a:lnTo>
                <a:lnTo>
                  <a:pt x="145" y="46"/>
                </a:lnTo>
                <a:lnTo>
                  <a:pt x="147" y="46"/>
                </a:lnTo>
                <a:lnTo>
                  <a:pt x="149" y="42"/>
                </a:lnTo>
                <a:lnTo>
                  <a:pt x="151" y="40"/>
                </a:lnTo>
                <a:lnTo>
                  <a:pt x="151" y="40"/>
                </a:lnTo>
                <a:lnTo>
                  <a:pt x="151" y="38"/>
                </a:lnTo>
                <a:lnTo>
                  <a:pt x="151" y="36"/>
                </a:lnTo>
                <a:lnTo>
                  <a:pt x="151" y="34"/>
                </a:lnTo>
                <a:lnTo>
                  <a:pt x="151" y="32"/>
                </a:lnTo>
                <a:lnTo>
                  <a:pt x="151" y="32"/>
                </a:lnTo>
                <a:lnTo>
                  <a:pt x="151" y="23"/>
                </a:lnTo>
                <a:lnTo>
                  <a:pt x="151" y="23"/>
                </a:lnTo>
                <a:lnTo>
                  <a:pt x="155" y="17"/>
                </a:lnTo>
                <a:lnTo>
                  <a:pt x="155" y="13"/>
                </a:lnTo>
                <a:lnTo>
                  <a:pt x="155" y="12"/>
                </a:lnTo>
                <a:lnTo>
                  <a:pt x="153" y="12"/>
                </a:lnTo>
                <a:lnTo>
                  <a:pt x="153" y="12"/>
                </a:lnTo>
                <a:lnTo>
                  <a:pt x="151" y="10"/>
                </a:lnTo>
                <a:lnTo>
                  <a:pt x="151" y="8"/>
                </a:lnTo>
                <a:lnTo>
                  <a:pt x="151" y="8"/>
                </a:lnTo>
                <a:lnTo>
                  <a:pt x="151" y="8"/>
                </a:lnTo>
                <a:lnTo>
                  <a:pt x="151" y="8"/>
                </a:lnTo>
                <a:lnTo>
                  <a:pt x="158" y="0"/>
                </a:lnTo>
                <a:lnTo>
                  <a:pt x="162" y="0"/>
                </a:lnTo>
                <a:lnTo>
                  <a:pt x="170" y="0"/>
                </a:lnTo>
                <a:lnTo>
                  <a:pt x="174" y="8"/>
                </a:lnTo>
                <a:lnTo>
                  <a:pt x="174" y="8"/>
                </a:lnTo>
                <a:lnTo>
                  <a:pt x="176" y="12"/>
                </a:lnTo>
                <a:lnTo>
                  <a:pt x="177" y="13"/>
                </a:lnTo>
                <a:lnTo>
                  <a:pt x="177" y="15"/>
                </a:lnTo>
                <a:lnTo>
                  <a:pt x="177" y="15"/>
                </a:lnTo>
                <a:lnTo>
                  <a:pt x="179" y="25"/>
                </a:lnTo>
                <a:lnTo>
                  <a:pt x="179" y="38"/>
                </a:lnTo>
                <a:lnTo>
                  <a:pt x="179" y="38"/>
                </a:lnTo>
                <a:lnTo>
                  <a:pt x="176" y="38"/>
                </a:lnTo>
                <a:lnTo>
                  <a:pt x="174" y="42"/>
                </a:lnTo>
                <a:lnTo>
                  <a:pt x="174" y="44"/>
                </a:lnTo>
                <a:lnTo>
                  <a:pt x="174" y="44"/>
                </a:lnTo>
                <a:lnTo>
                  <a:pt x="174" y="46"/>
                </a:lnTo>
                <a:lnTo>
                  <a:pt x="170" y="49"/>
                </a:lnTo>
                <a:lnTo>
                  <a:pt x="170" y="51"/>
                </a:lnTo>
                <a:lnTo>
                  <a:pt x="170" y="51"/>
                </a:lnTo>
                <a:lnTo>
                  <a:pt x="166" y="53"/>
                </a:lnTo>
                <a:lnTo>
                  <a:pt x="166" y="53"/>
                </a:lnTo>
                <a:lnTo>
                  <a:pt x="166" y="55"/>
                </a:lnTo>
                <a:lnTo>
                  <a:pt x="166" y="55"/>
                </a:lnTo>
                <a:lnTo>
                  <a:pt x="168" y="59"/>
                </a:lnTo>
                <a:lnTo>
                  <a:pt x="170" y="63"/>
                </a:lnTo>
                <a:lnTo>
                  <a:pt x="170" y="66"/>
                </a:lnTo>
                <a:lnTo>
                  <a:pt x="170" y="66"/>
                </a:lnTo>
                <a:lnTo>
                  <a:pt x="174" y="68"/>
                </a:lnTo>
                <a:lnTo>
                  <a:pt x="174" y="70"/>
                </a:lnTo>
                <a:lnTo>
                  <a:pt x="170" y="74"/>
                </a:lnTo>
                <a:lnTo>
                  <a:pt x="170" y="74"/>
                </a:lnTo>
                <a:lnTo>
                  <a:pt x="164" y="83"/>
                </a:lnTo>
                <a:lnTo>
                  <a:pt x="162" y="87"/>
                </a:lnTo>
                <a:lnTo>
                  <a:pt x="162" y="87"/>
                </a:lnTo>
                <a:lnTo>
                  <a:pt x="160" y="91"/>
                </a:lnTo>
                <a:lnTo>
                  <a:pt x="160" y="95"/>
                </a:lnTo>
                <a:lnTo>
                  <a:pt x="160" y="97"/>
                </a:lnTo>
                <a:lnTo>
                  <a:pt x="160" y="97"/>
                </a:lnTo>
                <a:lnTo>
                  <a:pt x="164" y="100"/>
                </a:lnTo>
                <a:lnTo>
                  <a:pt x="168" y="102"/>
                </a:lnTo>
                <a:lnTo>
                  <a:pt x="168" y="102"/>
                </a:lnTo>
                <a:lnTo>
                  <a:pt x="162" y="104"/>
                </a:lnTo>
                <a:lnTo>
                  <a:pt x="158" y="104"/>
                </a:lnTo>
                <a:lnTo>
                  <a:pt x="158" y="106"/>
                </a:lnTo>
                <a:lnTo>
                  <a:pt x="157" y="106"/>
                </a:lnTo>
                <a:lnTo>
                  <a:pt x="157" y="106"/>
                </a:lnTo>
                <a:lnTo>
                  <a:pt x="157" y="110"/>
                </a:lnTo>
                <a:lnTo>
                  <a:pt x="155" y="112"/>
                </a:lnTo>
                <a:lnTo>
                  <a:pt x="153" y="114"/>
                </a:lnTo>
                <a:lnTo>
                  <a:pt x="151" y="114"/>
                </a:lnTo>
                <a:lnTo>
                  <a:pt x="145" y="112"/>
                </a:lnTo>
                <a:lnTo>
                  <a:pt x="141" y="112"/>
                </a:lnTo>
                <a:lnTo>
                  <a:pt x="138" y="117"/>
                </a:lnTo>
                <a:lnTo>
                  <a:pt x="130" y="117"/>
                </a:lnTo>
                <a:lnTo>
                  <a:pt x="130" y="117"/>
                </a:lnTo>
                <a:lnTo>
                  <a:pt x="128" y="119"/>
                </a:lnTo>
                <a:lnTo>
                  <a:pt x="124" y="121"/>
                </a:lnTo>
                <a:lnTo>
                  <a:pt x="121" y="121"/>
                </a:lnTo>
                <a:lnTo>
                  <a:pt x="121" y="121"/>
                </a:lnTo>
                <a:lnTo>
                  <a:pt x="119" y="121"/>
                </a:lnTo>
                <a:lnTo>
                  <a:pt x="113" y="121"/>
                </a:lnTo>
                <a:lnTo>
                  <a:pt x="113" y="121"/>
                </a:lnTo>
                <a:lnTo>
                  <a:pt x="109" y="119"/>
                </a:lnTo>
                <a:lnTo>
                  <a:pt x="107" y="119"/>
                </a:lnTo>
                <a:lnTo>
                  <a:pt x="107" y="119"/>
                </a:lnTo>
                <a:lnTo>
                  <a:pt x="106" y="116"/>
                </a:lnTo>
                <a:lnTo>
                  <a:pt x="106" y="114"/>
                </a:lnTo>
                <a:lnTo>
                  <a:pt x="106" y="116"/>
                </a:lnTo>
                <a:lnTo>
                  <a:pt x="106" y="116"/>
                </a:lnTo>
                <a:lnTo>
                  <a:pt x="104" y="119"/>
                </a:lnTo>
                <a:lnTo>
                  <a:pt x="104" y="119"/>
                </a:lnTo>
                <a:lnTo>
                  <a:pt x="104" y="121"/>
                </a:lnTo>
                <a:lnTo>
                  <a:pt x="106" y="121"/>
                </a:lnTo>
                <a:lnTo>
                  <a:pt x="106" y="121"/>
                </a:lnTo>
                <a:lnTo>
                  <a:pt x="106" y="123"/>
                </a:lnTo>
                <a:lnTo>
                  <a:pt x="106" y="125"/>
                </a:lnTo>
                <a:lnTo>
                  <a:pt x="102" y="131"/>
                </a:lnTo>
                <a:lnTo>
                  <a:pt x="102" y="131"/>
                </a:lnTo>
                <a:lnTo>
                  <a:pt x="100" y="133"/>
                </a:lnTo>
                <a:lnTo>
                  <a:pt x="98" y="134"/>
                </a:lnTo>
                <a:lnTo>
                  <a:pt x="98" y="136"/>
                </a:lnTo>
                <a:lnTo>
                  <a:pt x="98" y="136"/>
                </a:lnTo>
                <a:lnTo>
                  <a:pt x="98" y="136"/>
                </a:lnTo>
                <a:lnTo>
                  <a:pt x="92" y="136"/>
                </a:lnTo>
                <a:lnTo>
                  <a:pt x="89" y="138"/>
                </a:lnTo>
                <a:lnTo>
                  <a:pt x="85" y="142"/>
                </a:lnTo>
                <a:lnTo>
                  <a:pt x="85" y="142"/>
                </a:lnTo>
                <a:lnTo>
                  <a:pt x="83" y="140"/>
                </a:lnTo>
                <a:lnTo>
                  <a:pt x="81" y="138"/>
                </a:lnTo>
                <a:lnTo>
                  <a:pt x="81" y="136"/>
                </a:lnTo>
                <a:lnTo>
                  <a:pt x="81" y="136"/>
                </a:lnTo>
                <a:lnTo>
                  <a:pt x="81" y="129"/>
                </a:lnTo>
                <a:lnTo>
                  <a:pt x="81" y="129"/>
                </a:lnTo>
                <a:lnTo>
                  <a:pt x="85" y="127"/>
                </a:lnTo>
                <a:lnTo>
                  <a:pt x="87" y="123"/>
                </a:lnTo>
                <a:lnTo>
                  <a:pt x="87" y="123"/>
                </a:lnTo>
                <a:lnTo>
                  <a:pt x="87" y="121"/>
                </a:lnTo>
                <a:lnTo>
                  <a:pt x="87" y="121"/>
                </a:lnTo>
                <a:lnTo>
                  <a:pt x="85" y="119"/>
                </a:lnTo>
                <a:lnTo>
                  <a:pt x="83" y="119"/>
                </a:lnTo>
                <a:lnTo>
                  <a:pt x="77" y="119"/>
                </a:lnTo>
                <a:lnTo>
                  <a:pt x="77" y="119"/>
                </a:lnTo>
                <a:lnTo>
                  <a:pt x="75" y="117"/>
                </a:lnTo>
                <a:lnTo>
                  <a:pt x="73" y="117"/>
                </a:lnTo>
                <a:lnTo>
                  <a:pt x="71" y="117"/>
                </a:lnTo>
                <a:lnTo>
                  <a:pt x="68" y="119"/>
                </a:lnTo>
                <a:lnTo>
                  <a:pt x="68" y="119"/>
                </a:lnTo>
                <a:lnTo>
                  <a:pt x="64" y="123"/>
                </a:lnTo>
                <a:lnTo>
                  <a:pt x="62" y="123"/>
                </a:lnTo>
                <a:lnTo>
                  <a:pt x="60" y="125"/>
                </a:lnTo>
                <a:lnTo>
                  <a:pt x="54" y="131"/>
                </a:lnTo>
                <a:lnTo>
                  <a:pt x="43" y="131"/>
                </a:lnTo>
                <a:lnTo>
                  <a:pt x="36" y="133"/>
                </a:lnTo>
                <a:lnTo>
                  <a:pt x="32" y="133"/>
                </a:lnTo>
                <a:lnTo>
                  <a:pt x="26" y="138"/>
                </a:lnTo>
                <a:lnTo>
                  <a:pt x="22" y="142"/>
                </a:lnTo>
                <a:lnTo>
                  <a:pt x="34" y="146"/>
                </a:lnTo>
                <a:lnTo>
                  <a:pt x="36" y="151"/>
                </a:lnTo>
                <a:lnTo>
                  <a:pt x="32" y="161"/>
                </a:lnTo>
                <a:lnTo>
                  <a:pt x="28" y="169"/>
                </a:lnTo>
                <a:lnTo>
                  <a:pt x="24" y="178"/>
                </a:lnTo>
                <a:lnTo>
                  <a:pt x="24" y="178"/>
                </a:lnTo>
                <a:lnTo>
                  <a:pt x="24" y="178"/>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02" name="Freeform 400"/>
          <p:cNvSpPr>
            <a:spLocks/>
          </p:cNvSpPr>
          <p:nvPr userDrawn="1"/>
        </p:nvSpPr>
        <p:spPr bwMode="auto">
          <a:xfrm>
            <a:off x="5086020" y="3448552"/>
            <a:ext cx="65147" cy="62368"/>
          </a:xfrm>
          <a:custGeom>
            <a:avLst/>
            <a:gdLst>
              <a:gd name="T0" fmla="*/ 0 w 32"/>
              <a:gd name="T1" fmla="*/ 17 h 36"/>
              <a:gd name="T2" fmla="*/ 0 w 32"/>
              <a:gd name="T3" fmla="*/ 17 h 36"/>
              <a:gd name="T4" fmla="*/ 0 w 32"/>
              <a:gd name="T5" fmla="*/ 21 h 36"/>
              <a:gd name="T6" fmla="*/ 0 w 32"/>
              <a:gd name="T7" fmla="*/ 21 h 36"/>
              <a:gd name="T8" fmla="*/ 0 w 32"/>
              <a:gd name="T9" fmla="*/ 24 h 36"/>
              <a:gd name="T10" fmla="*/ 2 w 32"/>
              <a:gd name="T11" fmla="*/ 26 h 36"/>
              <a:gd name="T12" fmla="*/ 4 w 32"/>
              <a:gd name="T13" fmla="*/ 26 h 36"/>
              <a:gd name="T14" fmla="*/ 4 w 32"/>
              <a:gd name="T15" fmla="*/ 26 h 36"/>
              <a:gd name="T16" fmla="*/ 4 w 32"/>
              <a:gd name="T17" fmla="*/ 32 h 36"/>
              <a:gd name="T18" fmla="*/ 4 w 32"/>
              <a:gd name="T19" fmla="*/ 34 h 36"/>
              <a:gd name="T20" fmla="*/ 6 w 32"/>
              <a:gd name="T21" fmla="*/ 36 h 36"/>
              <a:gd name="T22" fmla="*/ 6 w 32"/>
              <a:gd name="T23" fmla="*/ 34 h 36"/>
              <a:gd name="T24" fmla="*/ 8 w 32"/>
              <a:gd name="T25" fmla="*/ 32 h 36"/>
              <a:gd name="T26" fmla="*/ 8 w 32"/>
              <a:gd name="T27" fmla="*/ 32 h 36"/>
              <a:gd name="T28" fmla="*/ 12 w 32"/>
              <a:gd name="T29" fmla="*/ 28 h 36"/>
              <a:gd name="T30" fmla="*/ 15 w 32"/>
              <a:gd name="T31" fmla="*/ 26 h 36"/>
              <a:gd name="T32" fmla="*/ 17 w 32"/>
              <a:gd name="T33" fmla="*/ 24 h 36"/>
              <a:gd name="T34" fmla="*/ 17 w 32"/>
              <a:gd name="T35" fmla="*/ 23 h 36"/>
              <a:gd name="T36" fmla="*/ 17 w 32"/>
              <a:gd name="T37" fmla="*/ 23 h 36"/>
              <a:gd name="T38" fmla="*/ 17 w 32"/>
              <a:gd name="T39" fmla="*/ 21 h 36"/>
              <a:gd name="T40" fmla="*/ 15 w 32"/>
              <a:gd name="T41" fmla="*/ 19 h 36"/>
              <a:gd name="T42" fmla="*/ 17 w 32"/>
              <a:gd name="T43" fmla="*/ 19 h 36"/>
              <a:gd name="T44" fmla="*/ 17 w 32"/>
              <a:gd name="T45" fmla="*/ 19 h 36"/>
              <a:gd name="T46" fmla="*/ 19 w 32"/>
              <a:gd name="T47" fmla="*/ 17 h 36"/>
              <a:gd name="T48" fmla="*/ 23 w 32"/>
              <a:gd name="T49" fmla="*/ 15 h 36"/>
              <a:gd name="T50" fmla="*/ 27 w 32"/>
              <a:gd name="T51" fmla="*/ 15 h 36"/>
              <a:gd name="T52" fmla="*/ 29 w 32"/>
              <a:gd name="T53" fmla="*/ 11 h 36"/>
              <a:gd name="T54" fmla="*/ 32 w 32"/>
              <a:gd name="T55" fmla="*/ 9 h 36"/>
              <a:gd name="T56" fmla="*/ 32 w 32"/>
              <a:gd name="T57" fmla="*/ 9 h 36"/>
              <a:gd name="T58" fmla="*/ 32 w 32"/>
              <a:gd name="T59" fmla="*/ 6 h 36"/>
              <a:gd name="T60" fmla="*/ 32 w 32"/>
              <a:gd name="T61" fmla="*/ 2 h 36"/>
              <a:gd name="T62" fmla="*/ 32 w 32"/>
              <a:gd name="T63" fmla="*/ 2 h 36"/>
              <a:gd name="T64" fmla="*/ 30 w 32"/>
              <a:gd name="T65" fmla="*/ 0 h 36"/>
              <a:gd name="T66" fmla="*/ 30 w 32"/>
              <a:gd name="T67" fmla="*/ 0 h 36"/>
              <a:gd name="T68" fmla="*/ 27 w 32"/>
              <a:gd name="T69" fmla="*/ 2 h 36"/>
              <a:gd name="T70" fmla="*/ 23 w 32"/>
              <a:gd name="T71" fmla="*/ 4 h 36"/>
              <a:gd name="T72" fmla="*/ 23 w 32"/>
              <a:gd name="T73" fmla="*/ 4 h 36"/>
              <a:gd name="T74" fmla="*/ 21 w 32"/>
              <a:gd name="T75" fmla="*/ 6 h 36"/>
              <a:gd name="T76" fmla="*/ 17 w 32"/>
              <a:gd name="T77" fmla="*/ 7 h 36"/>
              <a:gd name="T78" fmla="*/ 13 w 32"/>
              <a:gd name="T79" fmla="*/ 9 h 36"/>
              <a:gd name="T80" fmla="*/ 10 w 32"/>
              <a:gd name="T81" fmla="*/ 15 h 36"/>
              <a:gd name="T82" fmla="*/ 4 w 32"/>
              <a:gd name="T83" fmla="*/ 15 h 36"/>
              <a:gd name="T84" fmla="*/ 0 w 32"/>
              <a:gd name="T85" fmla="*/ 17 h 36"/>
              <a:gd name="T86" fmla="*/ 0 w 32"/>
              <a:gd name="T87" fmla="*/ 17 h 36"/>
              <a:gd name="T88" fmla="*/ 0 w 32"/>
              <a:gd name="T89" fmla="*/ 17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2" h="36">
                <a:moveTo>
                  <a:pt x="0" y="17"/>
                </a:moveTo>
                <a:lnTo>
                  <a:pt x="0" y="17"/>
                </a:lnTo>
                <a:lnTo>
                  <a:pt x="0" y="21"/>
                </a:lnTo>
                <a:lnTo>
                  <a:pt x="0" y="21"/>
                </a:lnTo>
                <a:lnTo>
                  <a:pt x="0" y="24"/>
                </a:lnTo>
                <a:lnTo>
                  <a:pt x="2" y="26"/>
                </a:lnTo>
                <a:lnTo>
                  <a:pt x="4" y="26"/>
                </a:lnTo>
                <a:lnTo>
                  <a:pt x="4" y="26"/>
                </a:lnTo>
                <a:lnTo>
                  <a:pt x="4" y="32"/>
                </a:lnTo>
                <a:lnTo>
                  <a:pt x="4" y="34"/>
                </a:lnTo>
                <a:lnTo>
                  <a:pt x="6" y="36"/>
                </a:lnTo>
                <a:lnTo>
                  <a:pt x="6" y="34"/>
                </a:lnTo>
                <a:lnTo>
                  <a:pt x="8" y="32"/>
                </a:lnTo>
                <a:lnTo>
                  <a:pt x="8" y="32"/>
                </a:lnTo>
                <a:lnTo>
                  <a:pt x="12" y="28"/>
                </a:lnTo>
                <a:lnTo>
                  <a:pt x="15" y="26"/>
                </a:lnTo>
                <a:lnTo>
                  <a:pt x="17" y="24"/>
                </a:lnTo>
                <a:lnTo>
                  <a:pt x="17" y="23"/>
                </a:lnTo>
                <a:lnTo>
                  <a:pt x="17" y="23"/>
                </a:lnTo>
                <a:lnTo>
                  <a:pt x="17" y="21"/>
                </a:lnTo>
                <a:lnTo>
                  <a:pt x="15" y="19"/>
                </a:lnTo>
                <a:lnTo>
                  <a:pt x="17" y="19"/>
                </a:lnTo>
                <a:lnTo>
                  <a:pt x="17" y="19"/>
                </a:lnTo>
                <a:lnTo>
                  <a:pt x="19" y="17"/>
                </a:lnTo>
                <a:lnTo>
                  <a:pt x="23" y="15"/>
                </a:lnTo>
                <a:lnTo>
                  <a:pt x="27" y="15"/>
                </a:lnTo>
                <a:lnTo>
                  <a:pt x="29" y="11"/>
                </a:lnTo>
                <a:lnTo>
                  <a:pt x="32" y="9"/>
                </a:lnTo>
                <a:lnTo>
                  <a:pt x="32" y="9"/>
                </a:lnTo>
                <a:lnTo>
                  <a:pt x="32" y="6"/>
                </a:lnTo>
                <a:lnTo>
                  <a:pt x="32" y="2"/>
                </a:lnTo>
                <a:lnTo>
                  <a:pt x="32" y="2"/>
                </a:lnTo>
                <a:lnTo>
                  <a:pt x="30" y="0"/>
                </a:lnTo>
                <a:lnTo>
                  <a:pt x="30" y="0"/>
                </a:lnTo>
                <a:lnTo>
                  <a:pt x="27" y="2"/>
                </a:lnTo>
                <a:lnTo>
                  <a:pt x="23" y="4"/>
                </a:lnTo>
                <a:lnTo>
                  <a:pt x="23" y="4"/>
                </a:lnTo>
                <a:lnTo>
                  <a:pt x="21" y="6"/>
                </a:lnTo>
                <a:lnTo>
                  <a:pt x="17" y="7"/>
                </a:lnTo>
                <a:lnTo>
                  <a:pt x="13" y="9"/>
                </a:lnTo>
                <a:lnTo>
                  <a:pt x="10" y="15"/>
                </a:lnTo>
                <a:lnTo>
                  <a:pt x="4" y="15"/>
                </a:lnTo>
                <a:lnTo>
                  <a:pt x="0" y="17"/>
                </a:lnTo>
                <a:lnTo>
                  <a:pt x="0" y="17"/>
                </a:lnTo>
                <a:lnTo>
                  <a:pt x="0" y="17"/>
                </a:lnTo>
                <a:close/>
              </a:path>
            </a:pathLst>
          </a:custGeom>
          <a:solidFill>
            <a:schemeClr val="bg1">
              <a:lumMod val="85000"/>
            </a:schemeClr>
          </a:solidFill>
          <a:ln w="635" cap="rnd">
            <a:solidFill>
              <a:schemeClr val="bg1">
                <a:alpha val="17000"/>
              </a:schemeClr>
            </a:solidFill>
            <a:round/>
            <a:headEnd/>
            <a:tailEnd/>
          </a:ln>
        </p:spPr>
        <p:txBody>
          <a:bodyPr/>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03" name="Freeform 401"/>
          <p:cNvSpPr>
            <a:spLocks/>
          </p:cNvSpPr>
          <p:nvPr userDrawn="1"/>
        </p:nvSpPr>
        <p:spPr bwMode="auto">
          <a:xfrm>
            <a:off x="5086020" y="3448552"/>
            <a:ext cx="65147" cy="62368"/>
          </a:xfrm>
          <a:custGeom>
            <a:avLst/>
            <a:gdLst>
              <a:gd name="T0" fmla="*/ 0 w 32"/>
              <a:gd name="T1" fmla="*/ 17 h 36"/>
              <a:gd name="T2" fmla="*/ 0 w 32"/>
              <a:gd name="T3" fmla="*/ 17 h 36"/>
              <a:gd name="T4" fmla="*/ 0 w 32"/>
              <a:gd name="T5" fmla="*/ 21 h 36"/>
              <a:gd name="T6" fmla="*/ 0 w 32"/>
              <a:gd name="T7" fmla="*/ 21 h 36"/>
              <a:gd name="T8" fmla="*/ 0 w 32"/>
              <a:gd name="T9" fmla="*/ 24 h 36"/>
              <a:gd name="T10" fmla="*/ 2 w 32"/>
              <a:gd name="T11" fmla="*/ 26 h 36"/>
              <a:gd name="T12" fmla="*/ 4 w 32"/>
              <a:gd name="T13" fmla="*/ 26 h 36"/>
              <a:gd name="T14" fmla="*/ 4 w 32"/>
              <a:gd name="T15" fmla="*/ 26 h 36"/>
              <a:gd name="T16" fmla="*/ 4 w 32"/>
              <a:gd name="T17" fmla="*/ 32 h 36"/>
              <a:gd name="T18" fmla="*/ 4 w 32"/>
              <a:gd name="T19" fmla="*/ 34 h 36"/>
              <a:gd name="T20" fmla="*/ 6 w 32"/>
              <a:gd name="T21" fmla="*/ 36 h 36"/>
              <a:gd name="T22" fmla="*/ 6 w 32"/>
              <a:gd name="T23" fmla="*/ 34 h 36"/>
              <a:gd name="T24" fmla="*/ 8 w 32"/>
              <a:gd name="T25" fmla="*/ 32 h 36"/>
              <a:gd name="T26" fmla="*/ 8 w 32"/>
              <a:gd name="T27" fmla="*/ 32 h 36"/>
              <a:gd name="T28" fmla="*/ 12 w 32"/>
              <a:gd name="T29" fmla="*/ 28 h 36"/>
              <a:gd name="T30" fmla="*/ 15 w 32"/>
              <a:gd name="T31" fmla="*/ 26 h 36"/>
              <a:gd name="T32" fmla="*/ 17 w 32"/>
              <a:gd name="T33" fmla="*/ 24 h 36"/>
              <a:gd name="T34" fmla="*/ 17 w 32"/>
              <a:gd name="T35" fmla="*/ 23 h 36"/>
              <a:gd name="T36" fmla="*/ 17 w 32"/>
              <a:gd name="T37" fmla="*/ 23 h 36"/>
              <a:gd name="T38" fmla="*/ 17 w 32"/>
              <a:gd name="T39" fmla="*/ 21 h 36"/>
              <a:gd name="T40" fmla="*/ 15 w 32"/>
              <a:gd name="T41" fmla="*/ 19 h 36"/>
              <a:gd name="T42" fmla="*/ 17 w 32"/>
              <a:gd name="T43" fmla="*/ 19 h 36"/>
              <a:gd name="T44" fmla="*/ 17 w 32"/>
              <a:gd name="T45" fmla="*/ 19 h 36"/>
              <a:gd name="T46" fmla="*/ 19 w 32"/>
              <a:gd name="T47" fmla="*/ 17 h 36"/>
              <a:gd name="T48" fmla="*/ 23 w 32"/>
              <a:gd name="T49" fmla="*/ 15 h 36"/>
              <a:gd name="T50" fmla="*/ 27 w 32"/>
              <a:gd name="T51" fmla="*/ 15 h 36"/>
              <a:gd name="T52" fmla="*/ 29 w 32"/>
              <a:gd name="T53" fmla="*/ 11 h 36"/>
              <a:gd name="T54" fmla="*/ 32 w 32"/>
              <a:gd name="T55" fmla="*/ 9 h 36"/>
              <a:gd name="T56" fmla="*/ 32 w 32"/>
              <a:gd name="T57" fmla="*/ 9 h 36"/>
              <a:gd name="T58" fmla="*/ 32 w 32"/>
              <a:gd name="T59" fmla="*/ 6 h 36"/>
              <a:gd name="T60" fmla="*/ 32 w 32"/>
              <a:gd name="T61" fmla="*/ 2 h 36"/>
              <a:gd name="T62" fmla="*/ 32 w 32"/>
              <a:gd name="T63" fmla="*/ 2 h 36"/>
              <a:gd name="T64" fmla="*/ 30 w 32"/>
              <a:gd name="T65" fmla="*/ 0 h 36"/>
              <a:gd name="T66" fmla="*/ 30 w 32"/>
              <a:gd name="T67" fmla="*/ 0 h 36"/>
              <a:gd name="T68" fmla="*/ 27 w 32"/>
              <a:gd name="T69" fmla="*/ 2 h 36"/>
              <a:gd name="T70" fmla="*/ 23 w 32"/>
              <a:gd name="T71" fmla="*/ 4 h 36"/>
              <a:gd name="T72" fmla="*/ 23 w 32"/>
              <a:gd name="T73" fmla="*/ 4 h 36"/>
              <a:gd name="T74" fmla="*/ 21 w 32"/>
              <a:gd name="T75" fmla="*/ 6 h 36"/>
              <a:gd name="T76" fmla="*/ 17 w 32"/>
              <a:gd name="T77" fmla="*/ 7 h 36"/>
              <a:gd name="T78" fmla="*/ 13 w 32"/>
              <a:gd name="T79" fmla="*/ 9 h 36"/>
              <a:gd name="T80" fmla="*/ 10 w 32"/>
              <a:gd name="T81" fmla="*/ 15 h 36"/>
              <a:gd name="T82" fmla="*/ 4 w 32"/>
              <a:gd name="T83" fmla="*/ 15 h 36"/>
              <a:gd name="T84" fmla="*/ 0 w 32"/>
              <a:gd name="T85" fmla="*/ 17 h 36"/>
              <a:gd name="T86" fmla="*/ 0 w 32"/>
              <a:gd name="T87" fmla="*/ 17 h 36"/>
              <a:gd name="T88" fmla="*/ 0 w 32"/>
              <a:gd name="T89" fmla="*/ 17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2" h="36">
                <a:moveTo>
                  <a:pt x="0" y="17"/>
                </a:moveTo>
                <a:lnTo>
                  <a:pt x="0" y="17"/>
                </a:lnTo>
                <a:lnTo>
                  <a:pt x="0" y="21"/>
                </a:lnTo>
                <a:lnTo>
                  <a:pt x="0" y="21"/>
                </a:lnTo>
                <a:lnTo>
                  <a:pt x="0" y="24"/>
                </a:lnTo>
                <a:lnTo>
                  <a:pt x="2" y="26"/>
                </a:lnTo>
                <a:lnTo>
                  <a:pt x="4" y="26"/>
                </a:lnTo>
                <a:lnTo>
                  <a:pt x="4" y="26"/>
                </a:lnTo>
                <a:lnTo>
                  <a:pt x="4" y="32"/>
                </a:lnTo>
                <a:lnTo>
                  <a:pt x="4" y="34"/>
                </a:lnTo>
                <a:lnTo>
                  <a:pt x="6" y="36"/>
                </a:lnTo>
                <a:lnTo>
                  <a:pt x="6" y="34"/>
                </a:lnTo>
                <a:lnTo>
                  <a:pt x="8" y="32"/>
                </a:lnTo>
                <a:lnTo>
                  <a:pt x="8" y="32"/>
                </a:lnTo>
                <a:lnTo>
                  <a:pt x="12" y="28"/>
                </a:lnTo>
                <a:lnTo>
                  <a:pt x="15" y="26"/>
                </a:lnTo>
                <a:lnTo>
                  <a:pt x="17" y="24"/>
                </a:lnTo>
                <a:lnTo>
                  <a:pt x="17" y="23"/>
                </a:lnTo>
                <a:lnTo>
                  <a:pt x="17" y="23"/>
                </a:lnTo>
                <a:lnTo>
                  <a:pt x="17" y="21"/>
                </a:lnTo>
                <a:lnTo>
                  <a:pt x="15" y="19"/>
                </a:lnTo>
                <a:lnTo>
                  <a:pt x="17" y="19"/>
                </a:lnTo>
                <a:lnTo>
                  <a:pt x="17" y="19"/>
                </a:lnTo>
                <a:lnTo>
                  <a:pt x="19" y="17"/>
                </a:lnTo>
                <a:lnTo>
                  <a:pt x="23" y="15"/>
                </a:lnTo>
                <a:lnTo>
                  <a:pt x="27" y="15"/>
                </a:lnTo>
                <a:lnTo>
                  <a:pt x="29" y="11"/>
                </a:lnTo>
                <a:lnTo>
                  <a:pt x="32" y="9"/>
                </a:lnTo>
                <a:lnTo>
                  <a:pt x="32" y="9"/>
                </a:lnTo>
                <a:lnTo>
                  <a:pt x="32" y="6"/>
                </a:lnTo>
                <a:lnTo>
                  <a:pt x="32" y="2"/>
                </a:lnTo>
                <a:lnTo>
                  <a:pt x="32" y="2"/>
                </a:lnTo>
                <a:lnTo>
                  <a:pt x="30" y="0"/>
                </a:lnTo>
                <a:lnTo>
                  <a:pt x="30" y="0"/>
                </a:lnTo>
                <a:lnTo>
                  <a:pt x="27" y="2"/>
                </a:lnTo>
                <a:lnTo>
                  <a:pt x="23" y="4"/>
                </a:lnTo>
                <a:lnTo>
                  <a:pt x="23" y="4"/>
                </a:lnTo>
                <a:lnTo>
                  <a:pt x="21" y="6"/>
                </a:lnTo>
                <a:lnTo>
                  <a:pt x="17" y="7"/>
                </a:lnTo>
                <a:lnTo>
                  <a:pt x="13" y="9"/>
                </a:lnTo>
                <a:lnTo>
                  <a:pt x="10" y="15"/>
                </a:lnTo>
                <a:lnTo>
                  <a:pt x="4" y="15"/>
                </a:lnTo>
                <a:lnTo>
                  <a:pt x="0" y="17"/>
                </a:lnTo>
                <a:lnTo>
                  <a:pt x="0" y="17"/>
                </a:lnTo>
                <a:lnTo>
                  <a:pt x="0" y="17"/>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04" name="Freeform 402"/>
          <p:cNvSpPr>
            <a:spLocks/>
          </p:cNvSpPr>
          <p:nvPr userDrawn="1"/>
        </p:nvSpPr>
        <p:spPr bwMode="auto">
          <a:xfrm>
            <a:off x="5309961" y="3084737"/>
            <a:ext cx="181188" cy="135132"/>
          </a:xfrm>
          <a:custGeom>
            <a:avLst/>
            <a:gdLst>
              <a:gd name="T0" fmla="*/ 0 w 89"/>
              <a:gd name="T1" fmla="*/ 72 h 78"/>
              <a:gd name="T2" fmla="*/ 0 w 89"/>
              <a:gd name="T3" fmla="*/ 64 h 78"/>
              <a:gd name="T4" fmla="*/ 0 w 89"/>
              <a:gd name="T5" fmla="*/ 60 h 78"/>
              <a:gd name="T6" fmla="*/ 0 w 89"/>
              <a:gd name="T7" fmla="*/ 55 h 78"/>
              <a:gd name="T8" fmla="*/ 2 w 89"/>
              <a:gd name="T9" fmla="*/ 51 h 78"/>
              <a:gd name="T10" fmla="*/ 6 w 89"/>
              <a:gd name="T11" fmla="*/ 49 h 78"/>
              <a:gd name="T12" fmla="*/ 7 w 89"/>
              <a:gd name="T13" fmla="*/ 47 h 78"/>
              <a:gd name="T14" fmla="*/ 6 w 89"/>
              <a:gd name="T15" fmla="*/ 43 h 78"/>
              <a:gd name="T16" fmla="*/ 6 w 89"/>
              <a:gd name="T17" fmla="*/ 42 h 78"/>
              <a:gd name="T18" fmla="*/ 11 w 89"/>
              <a:gd name="T19" fmla="*/ 40 h 78"/>
              <a:gd name="T20" fmla="*/ 19 w 89"/>
              <a:gd name="T21" fmla="*/ 42 h 78"/>
              <a:gd name="T22" fmla="*/ 21 w 89"/>
              <a:gd name="T23" fmla="*/ 38 h 78"/>
              <a:gd name="T24" fmla="*/ 25 w 89"/>
              <a:gd name="T25" fmla="*/ 32 h 78"/>
              <a:gd name="T26" fmla="*/ 25 w 89"/>
              <a:gd name="T27" fmla="*/ 25 h 78"/>
              <a:gd name="T28" fmla="*/ 25 w 89"/>
              <a:gd name="T29" fmla="*/ 21 h 78"/>
              <a:gd name="T30" fmla="*/ 26 w 89"/>
              <a:gd name="T31" fmla="*/ 13 h 78"/>
              <a:gd name="T32" fmla="*/ 28 w 89"/>
              <a:gd name="T33" fmla="*/ 9 h 78"/>
              <a:gd name="T34" fmla="*/ 28 w 89"/>
              <a:gd name="T35" fmla="*/ 2 h 78"/>
              <a:gd name="T36" fmla="*/ 26 w 89"/>
              <a:gd name="T37" fmla="*/ 0 h 78"/>
              <a:gd name="T38" fmla="*/ 25 w 89"/>
              <a:gd name="T39" fmla="*/ 0 h 78"/>
              <a:gd name="T40" fmla="*/ 26 w 89"/>
              <a:gd name="T41" fmla="*/ 0 h 78"/>
              <a:gd name="T42" fmla="*/ 34 w 89"/>
              <a:gd name="T43" fmla="*/ 4 h 78"/>
              <a:gd name="T44" fmla="*/ 47 w 89"/>
              <a:gd name="T45" fmla="*/ 17 h 78"/>
              <a:gd name="T46" fmla="*/ 49 w 89"/>
              <a:gd name="T47" fmla="*/ 19 h 78"/>
              <a:gd name="T48" fmla="*/ 53 w 89"/>
              <a:gd name="T49" fmla="*/ 23 h 78"/>
              <a:gd name="T50" fmla="*/ 60 w 89"/>
              <a:gd name="T51" fmla="*/ 25 h 78"/>
              <a:gd name="T52" fmla="*/ 70 w 89"/>
              <a:gd name="T53" fmla="*/ 28 h 78"/>
              <a:gd name="T54" fmla="*/ 74 w 89"/>
              <a:gd name="T55" fmla="*/ 26 h 78"/>
              <a:gd name="T56" fmla="*/ 77 w 89"/>
              <a:gd name="T57" fmla="*/ 26 h 78"/>
              <a:gd name="T58" fmla="*/ 85 w 89"/>
              <a:gd name="T59" fmla="*/ 21 h 78"/>
              <a:gd name="T60" fmla="*/ 87 w 89"/>
              <a:gd name="T61" fmla="*/ 23 h 78"/>
              <a:gd name="T62" fmla="*/ 89 w 89"/>
              <a:gd name="T63" fmla="*/ 25 h 78"/>
              <a:gd name="T64" fmla="*/ 83 w 89"/>
              <a:gd name="T65" fmla="*/ 30 h 78"/>
              <a:gd name="T66" fmla="*/ 79 w 89"/>
              <a:gd name="T67" fmla="*/ 38 h 78"/>
              <a:gd name="T68" fmla="*/ 76 w 89"/>
              <a:gd name="T69" fmla="*/ 43 h 78"/>
              <a:gd name="T70" fmla="*/ 70 w 89"/>
              <a:gd name="T71" fmla="*/ 45 h 78"/>
              <a:gd name="T72" fmla="*/ 60 w 89"/>
              <a:gd name="T73" fmla="*/ 49 h 78"/>
              <a:gd name="T74" fmla="*/ 49 w 89"/>
              <a:gd name="T75" fmla="*/ 51 h 78"/>
              <a:gd name="T76" fmla="*/ 51 w 89"/>
              <a:gd name="T77" fmla="*/ 55 h 78"/>
              <a:gd name="T78" fmla="*/ 51 w 89"/>
              <a:gd name="T79" fmla="*/ 60 h 78"/>
              <a:gd name="T80" fmla="*/ 47 w 89"/>
              <a:gd name="T81" fmla="*/ 64 h 78"/>
              <a:gd name="T82" fmla="*/ 45 w 89"/>
              <a:gd name="T83" fmla="*/ 68 h 78"/>
              <a:gd name="T84" fmla="*/ 42 w 89"/>
              <a:gd name="T85" fmla="*/ 68 h 78"/>
              <a:gd name="T86" fmla="*/ 38 w 89"/>
              <a:gd name="T87" fmla="*/ 64 h 78"/>
              <a:gd name="T88" fmla="*/ 32 w 89"/>
              <a:gd name="T89" fmla="*/ 60 h 78"/>
              <a:gd name="T90" fmla="*/ 23 w 89"/>
              <a:gd name="T91" fmla="*/ 55 h 78"/>
              <a:gd name="T92" fmla="*/ 19 w 89"/>
              <a:gd name="T93" fmla="*/ 57 h 78"/>
              <a:gd name="T94" fmla="*/ 15 w 89"/>
              <a:gd name="T95" fmla="*/ 60 h 78"/>
              <a:gd name="T96" fmla="*/ 6 w 89"/>
              <a:gd name="T97" fmla="*/ 62 h 78"/>
              <a:gd name="T98" fmla="*/ 15 w 89"/>
              <a:gd name="T99" fmla="*/ 72 h 78"/>
              <a:gd name="T100" fmla="*/ 2 w 89"/>
              <a:gd name="T101" fmla="*/ 72 h 78"/>
              <a:gd name="T102" fmla="*/ 0 w 89"/>
              <a:gd name="T103" fmla="*/ 72 h 78"/>
              <a:gd name="T104" fmla="*/ 0 w 89"/>
              <a:gd name="T105" fmla="*/ 72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9" h="78">
                <a:moveTo>
                  <a:pt x="0" y="72"/>
                </a:moveTo>
                <a:lnTo>
                  <a:pt x="0" y="72"/>
                </a:lnTo>
                <a:lnTo>
                  <a:pt x="0" y="64"/>
                </a:lnTo>
                <a:lnTo>
                  <a:pt x="0" y="64"/>
                </a:lnTo>
                <a:lnTo>
                  <a:pt x="0" y="64"/>
                </a:lnTo>
                <a:lnTo>
                  <a:pt x="0" y="60"/>
                </a:lnTo>
                <a:lnTo>
                  <a:pt x="0" y="60"/>
                </a:lnTo>
                <a:lnTo>
                  <a:pt x="0" y="55"/>
                </a:lnTo>
                <a:lnTo>
                  <a:pt x="0" y="53"/>
                </a:lnTo>
                <a:lnTo>
                  <a:pt x="2" y="51"/>
                </a:lnTo>
                <a:lnTo>
                  <a:pt x="2" y="51"/>
                </a:lnTo>
                <a:lnTo>
                  <a:pt x="6" y="49"/>
                </a:lnTo>
                <a:lnTo>
                  <a:pt x="7" y="47"/>
                </a:lnTo>
                <a:lnTo>
                  <a:pt x="7" y="47"/>
                </a:lnTo>
                <a:lnTo>
                  <a:pt x="6" y="45"/>
                </a:lnTo>
                <a:lnTo>
                  <a:pt x="6" y="43"/>
                </a:lnTo>
                <a:lnTo>
                  <a:pt x="6" y="42"/>
                </a:lnTo>
                <a:lnTo>
                  <a:pt x="6" y="42"/>
                </a:lnTo>
                <a:lnTo>
                  <a:pt x="9" y="40"/>
                </a:lnTo>
                <a:lnTo>
                  <a:pt x="11" y="40"/>
                </a:lnTo>
                <a:lnTo>
                  <a:pt x="13" y="42"/>
                </a:lnTo>
                <a:lnTo>
                  <a:pt x="19" y="42"/>
                </a:lnTo>
                <a:lnTo>
                  <a:pt x="19" y="42"/>
                </a:lnTo>
                <a:lnTo>
                  <a:pt x="21" y="38"/>
                </a:lnTo>
                <a:lnTo>
                  <a:pt x="23" y="36"/>
                </a:lnTo>
                <a:lnTo>
                  <a:pt x="25" y="32"/>
                </a:lnTo>
                <a:lnTo>
                  <a:pt x="25" y="32"/>
                </a:lnTo>
                <a:lnTo>
                  <a:pt x="25" y="25"/>
                </a:lnTo>
                <a:lnTo>
                  <a:pt x="25" y="25"/>
                </a:lnTo>
                <a:lnTo>
                  <a:pt x="25" y="21"/>
                </a:lnTo>
                <a:lnTo>
                  <a:pt x="26" y="17"/>
                </a:lnTo>
                <a:lnTo>
                  <a:pt x="26" y="13"/>
                </a:lnTo>
                <a:lnTo>
                  <a:pt x="26" y="13"/>
                </a:lnTo>
                <a:lnTo>
                  <a:pt x="28" y="9"/>
                </a:lnTo>
                <a:lnTo>
                  <a:pt x="28" y="6"/>
                </a:lnTo>
                <a:lnTo>
                  <a:pt x="28" y="2"/>
                </a:lnTo>
                <a:lnTo>
                  <a:pt x="28" y="2"/>
                </a:lnTo>
                <a:lnTo>
                  <a:pt x="26" y="0"/>
                </a:lnTo>
                <a:lnTo>
                  <a:pt x="25" y="0"/>
                </a:lnTo>
                <a:lnTo>
                  <a:pt x="25" y="0"/>
                </a:lnTo>
                <a:lnTo>
                  <a:pt x="26" y="0"/>
                </a:lnTo>
                <a:lnTo>
                  <a:pt x="26" y="0"/>
                </a:lnTo>
                <a:lnTo>
                  <a:pt x="30" y="0"/>
                </a:lnTo>
                <a:lnTo>
                  <a:pt x="34" y="4"/>
                </a:lnTo>
                <a:lnTo>
                  <a:pt x="40" y="8"/>
                </a:lnTo>
                <a:lnTo>
                  <a:pt x="47" y="17"/>
                </a:lnTo>
                <a:lnTo>
                  <a:pt x="47" y="17"/>
                </a:lnTo>
                <a:lnTo>
                  <a:pt x="49" y="19"/>
                </a:lnTo>
                <a:lnTo>
                  <a:pt x="49" y="19"/>
                </a:lnTo>
                <a:lnTo>
                  <a:pt x="53" y="23"/>
                </a:lnTo>
                <a:lnTo>
                  <a:pt x="57" y="25"/>
                </a:lnTo>
                <a:lnTo>
                  <a:pt x="60" y="25"/>
                </a:lnTo>
                <a:lnTo>
                  <a:pt x="70" y="28"/>
                </a:lnTo>
                <a:lnTo>
                  <a:pt x="70" y="28"/>
                </a:lnTo>
                <a:lnTo>
                  <a:pt x="70" y="26"/>
                </a:lnTo>
                <a:lnTo>
                  <a:pt x="74" y="26"/>
                </a:lnTo>
                <a:lnTo>
                  <a:pt x="74" y="26"/>
                </a:lnTo>
                <a:lnTo>
                  <a:pt x="77" y="26"/>
                </a:lnTo>
                <a:lnTo>
                  <a:pt x="81" y="25"/>
                </a:lnTo>
                <a:lnTo>
                  <a:pt x="85" y="21"/>
                </a:lnTo>
                <a:lnTo>
                  <a:pt x="85" y="21"/>
                </a:lnTo>
                <a:lnTo>
                  <a:pt x="87" y="23"/>
                </a:lnTo>
                <a:lnTo>
                  <a:pt x="89" y="23"/>
                </a:lnTo>
                <a:lnTo>
                  <a:pt x="89" y="25"/>
                </a:lnTo>
                <a:lnTo>
                  <a:pt x="89" y="25"/>
                </a:lnTo>
                <a:lnTo>
                  <a:pt x="83" y="30"/>
                </a:lnTo>
                <a:lnTo>
                  <a:pt x="79" y="32"/>
                </a:lnTo>
                <a:lnTo>
                  <a:pt x="79" y="38"/>
                </a:lnTo>
                <a:lnTo>
                  <a:pt x="83" y="38"/>
                </a:lnTo>
                <a:lnTo>
                  <a:pt x="76" y="43"/>
                </a:lnTo>
                <a:lnTo>
                  <a:pt x="76" y="43"/>
                </a:lnTo>
                <a:lnTo>
                  <a:pt x="70" y="45"/>
                </a:lnTo>
                <a:lnTo>
                  <a:pt x="60" y="49"/>
                </a:lnTo>
                <a:lnTo>
                  <a:pt x="60" y="49"/>
                </a:lnTo>
                <a:lnTo>
                  <a:pt x="55" y="49"/>
                </a:lnTo>
                <a:lnTo>
                  <a:pt x="49" y="51"/>
                </a:lnTo>
                <a:lnTo>
                  <a:pt x="49" y="51"/>
                </a:lnTo>
                <a:lnTo>
                  <a:pt x="51" y="55"/>
                </a:lnTo>
                <a:lnTo>
                  <a:pt x="51" y="57"/>
                </a:lnTo>
                <a:lnTo>
                  <a:pt x="51" y="60"/>
                </a:lnTo>
                <a:lnTo>
                  <a:pt x="51" y="60"/>
                </a:lnTo>
                <a:lnTo>
                  <a:pt x="47" y="64"/>
                </a:lnTo>
                <a:lnTo>
                  <a:pt x="47" y="64"/>
                </a:lnTo>
                <a:lnTo>
                  <a:pt x="45" y="68"/>
                </a:lnTo>
                <a:lnTo>
                  <a:pt x="43" y="70"/>
                </a:lnTo>
                <a:lnTo>
                  <a:pt x="42" y="68"/>
                </a:lnTo>
                <a:lnTo>
                  <a:pt x="42" y="68"/>
                </a:lnTo>
                <a:lnTo>
                  <a:pt x="38" y="64"/>
                </a:lnTo>
                <a:lnTo>
                  <a:pt x="34" y="62"/>
                </a:lnTo>
                <a:lnTo>
                  <a:pt x="32" y="60"/>
                </a:lnTo>
                <a:lnTo>
                  <a:pt x="26" y="60"/>
                </a:lnTo>
                <a:lnTo>
                  <a:pt x="23" y="55"/>
                </a:lnTo>
                <a:lnTo>
                  <a:pt x="23" y="55"/>
                </a:lnTo>
                <a:lnTo>
                  <a:pt x="19" y="57"/>
                </a:lnTo>
                <a:lnTo>
                  <a:pt x="15" y="59"/>
                </a:lnTo>
                <a:lnTo>
                  <a:pt x="15" y="60"/>
                </a:lnTo>
                <a:lnTo>
                  <a:pt x="6" y="57"/>
                </a:lnTo>
                <a:lnTo>
                  <a:pt x="6" y="62"/>
                </a:lnTo>
                <a:lnTo>
                  <a:pt x="13" y="68"/>
                </a:lnTo>
                <a:lnTo>
                  <a:pt x="15" y="72"/>
                </a:lnTo>
                <a:lnTo>
                  <a:pt x="9" y="72"/>
                </a:lnTo>
                <a:lnTo>
                  <a:pt x="2" y="72"/>
                </a:lnTo>
                <a:lnTo>
                  <a:pt x="0" y="78"/>
                </a:lnTo>
                <a:lnTo>
                  <a:pt x="0" y="72"/>
                </a:lnTo>
                <a:lnTo>
                  <a:pt x="0" y="72"/>
                </a:lnTo>
                <a:lnTo>
                  <a:pt x="0" y="72"/>
                </a:lnTo>
                <a:close/>
              </a:path>
            </a:pathLst>
          </a:custGeom>
          <a:solidFill>
            <a:schemeClr val="bg1">
              <a:lumMod val="85000"/>
            </a:schemeClr>
          </a:solidFill>
          <a:ln w="635" cap="rnd">
            <a:solidFill>
              <a:schemeClr val="bg1">
                <a:alpha val="17000"/>
              </a:schemeClr>
            </a:solidFill>
            <a:round/>
            <a:headEnd/>
            <a:tailEnd/>
          </a:ln>
        </p:spPr>
        <p:txBody>
          <a:bodyPr/>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05" name="Freeform 403"/>
          <p:cNvSpPr>
            <a:spLocks/>
          </p:cNvSpPr>
          <p:nvPr userDrawn="1"/>
        </p:nvSpPr>
        <p:spPr bwMode="auto">
          <a:xfrm>
            <a:off x="5309961" y="3084737"/>
            <a:ext cx="181188" cy="135132"/>
          </a:xfrm>
          <a:custGeom>
            <a:avLst/>
            <a:gdLst>
              <a:gd name="T0" fmla="*/ 0 w 89"/>
              <a:gd name="T1" fmla="*/ 72 h 78"/>
              <a:gd name="T2" fmla="*/ 0 w 89"/>
              <a:gd name="T3" fmla="*/ 64 h 78"/>
              <a:gd name="T4" fmla="*/ 0 w 89"/>
              <a:gd name="T5" fmla="*/ 60 h 78"/>
              <a:gd name="T6" fmla="*/ 0 w 89"/>
              <a:gd name="T7" fmla="*/ 55 h 78"/>
              <a:gd name="T8" fmla="*/ 2 w 89"/>
              <a:gd name="T9" fmla="*/ 51 h 78"/>
              <a:gd name="T10" fmla="*/ 6 w 89"/>
              <a:gd name="T11" fmla="*/ 49 h 78"/>
              <a:gd name="T12" fmla="*/ 7 w 89"/>
              <a:gd name="T13" fmla="*/ 47 h 78"/>
              <a:gd name="T14" fmla="*/ 6 w 89"/>
              <a:gd name="T15" fmla="*/ 43 h 78"/>
              <a:gd name="T16" fmla="*/ 6 w 89"/>
              <a:gd name="T17" fmla="*/ 42 h 78"/>
              <a:gd name="T18" fmla="*/ 11 w 89"/>
              <a:gd name="T19" fmla="*/ 40 h 78"/>
              <a:gd name="T20" fmla="*/ 19 w 89"/>
              <a:gd name="T21" fmla="*/ 42 h 78"/>
              <a:gd name="T22" fmla="*/ 21 w 89"/>
              <a:gd name="T23" fmla="*/ 38 h 78"/>
              <a:gd name="T24" fmla="*/ 25 w 89"/>
              <a:gd name="T25" fmla="*/ 32 h 78"/>
              <a:gd name="T26" fmla="*/ 25 w 89"/>
              <a:gd name="T27" fmla="*/ 25 h 78"/>
              <a:gd name="T28" fmla="*/ 25 w 89"/>
              <a:gd name="T29" fmla="*/ 21 h 78"/>
              <a:gd name="T30" fmla="*/ 26 w 89"/>
              <a:gd name="T31" fmla="*/ 13 h 78"/>
              <a:gd name="T32" fmla="*/ 28 w 89"/>
              <a:gd name="T33" fmla="*/ 9 h 78"/>
              <a:gd name="T34" fmla="*/ 28 w 89"/>
              <a:gd name="T35" fmla="*/ 2 h 78"/>
              <a:gd name="T36" fmla="*/ 26 w 89"/>
              <a:gd name="T37" fmla="*/ 0 h 78"/>
              <a:gd name="T38" fmla="*/ 25 w 89"/>
              <a:gd name="T39" fmla="*/ 0 h 78"/>
              <a:gd name="T40" fmla="*/ 26 w 89"/>
              <a:gd name="T41" fmla="*/ 0 h 78"/>
              <a:gd name="T42" fmla="*/ 34 w 89"/>
              <a:gd name="T43" fmla="*/ 4 h 78"/>
              <a:gd name="T44" fmla="*/ 47 w 89"/>
              <a:gd name="T45" fmla="*/ 17 h 78"/>
              <a:gd name="T46" fmla="*/ 49 w 89"/>
              <a:gd name="T47" fmla="*/ 19 h 78"/>
              <a:gd name="T48" fmla="*/ 53 w 89"/>
              <a:gd name="T49" fmla="*/ 23 h 78"/>
              <a:gd name="T50" fmla="*/ 60 w 89"/>
              <a:gd name="T51" fmla="*/ 25 h 78"/>
              <a:gd name="T52" fmla="*/ 70 w 89"/>
              <a:gd name="T53" fmla="*/ 28 h 78"/>
              <a:gd name="T54" fmla="*/ 74 w 89"/>
              <a:gd name="T55" fmla="*/ 26 h 78"/>
              <a:gd name="T56" fmla="*/ 77 w 89"/>
              <a:gd name="T57" fmla="*/ 26 h 78"/>
              <a:gd name="T58" fmla="*/ 85 w 89"/>
              <a:gd name="T59" fmla="*/ 21 h 78"/>
              <a:gd name="T60" fmla="*/ 87 w 89"/>
              <a:gd name="T61" fmla="*/ 23 h 78"/>
              <a:gd name="T62" fmla="*/ 89 w 89"/>
              <a:gd name="T63" fmla="*/ 25 h 78"/>
              <a:gd name="T64" fmla="*/ 83 w 89"/>
              <a:gd name="T65" fmla="*/ 30 h 78"/>
              <a:gd name="T66" fmla="*/ 79 w 89"/>
              <a:gd name="T67" fmla="*/ 38 h 78"/>
              <a:gd name="T68" fmla="*/ 76 w 89"/>
              <a:gd name="T69" fmla="*/ 43 h 78"/>
              <a:gd name="T70" fmla="*/ 70 w 89"/>
              <a:gd name="T71" fmla="*/ 45 h 78"/>
              <a:gd name="T72" fmla="*/ 60 w 89"/>
              <a:gd name="T73" fmla="*/ 49 h 78"/>
              <a:gd name="T74" fmla="*/ 49 w 89"/>
              <a:gd name="T75" fmla="*/ 51 h 78"/>
              <a:gd name="T76" fmla="*/ 51 w 89"/>
              <a:gd name="T77" fmla="*/ 55 h 78"/>
              <a:gd name="T78" fmla="*/ 51 w 89"/>
              <a:gd name="T79" fmla="*/ 60 h 78"/>
              <a:gd name="T80" fmla="*/ 47 w 89"/>
              <a:gd name="T81" fmla="*/ 64 h 78"/>
              <a:gd name="T82" fmla="*/ 45 w 89"/>
              <a:gd name="T83" fmla="*/ 68 h 78"/>
              <a:gd name="T84" fmla="*/ 42 w 89"/>
              <a:gd name="T85" fmla="*/ 68 h 78"/>
              <a:gd name="T86" fmla="*/ 38 w 89"/>
              <a:gd name="T87" fmla="*/ 64 h 78"/>
              <a:gd name="T88" fmla="*/ 32 w 89"/>
              <a:gd name="T89" fmla="*/ 60 h 78"/>
              <a:gd name="T90" fmla="*/ 23 w 89"/>
              <a:gd name="T91" fmla="*/ 55 h 78"/>
              <a:gd name="T92" fmla="*/ 19 w 89"/>
              <a:gd name="T93" fmla="*/ 57 h 78"/>
              <a:gd name="T94" fmla="*/ 15 w 89"/>
              <a:gd name="T95" fmla="*/ 60 h 78"/>
              <a:gd name="T96" fmla="*/ 6 w 89"/>
              <a:gd name="T97" fmla="*/ 62 h 78"/>
              <a:gd name="T98" fmla="*/ 15 w 89"/>
              <a:gd name="T99" fmla="*/ 72 h 78"/>
              <a:gd name="T100" fmla="*/ 2 w 89"/>
              <a:gd name="T101" fmla="*/ 72 h 78"/>
              <a:gd name="T102" fmla="*/ 0 w 89"/>
              <a:gd name="T103" fmla="*/ 72 h 78"/>
              <a:gd name="T104" fmla="*/ 0 w 89"/>
              <a:gd name="T105" fmla="*/ 72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9" h="78">
                <a:moveTo>
                  <a:pt x="0" y="72"/>
                </a:moveTo>
                <a:lnTo>
                  <a:pt x="0" y="72"/>
                </a:lnTo>
                <a:lnTo>
                  <a:pt x="0" y="64"/>
                </a:lnTo>
                <a:lnTo>
                  <a:pt x="0" y="64"/>
                </a:lnTo>
                <a:lnTo>
                  <a:pt x="0" y="64"/>
                </a:lnTo>
                <a:lnTo>
                  <a:pt x="0" y="60"/>
                </a:lnTo>
                <a:lnTo>
                  <a:pt x="0" y="60"/>
                </a:lnTo>
                <a:lnTo>
                  <a:pt x="0" y="55"/>
                </a:lnTo>
                <a:lnTo>
                  <a:pt x="0" y="53"/>
                </a:lnTo>
                <a:lnTo>
                  <a:pt x="2" y="51"/>
                </a:lnTo>
                <a:lnTo>
                  <a:pt x="2" y="51"/>
                </a:lnTo>
                <a:lnTo>
                  <a:pt x="6" y="49"/>
                </a:lnTo>
                <a:lnTo>
                  <a:pt x="7" y="47"/>
                </a:lnTo>
                <a:lnTo>
                  <a:pt x="7" y="47"/>
                </a:lnTo>
                <a:lnTo>
                  <a:pt x="6" y="45"/>
                </a:lnTo>
                <a:lnTo>
                  <a:pt x="6" y="43"/>
                </a:lnTo>
                <a:lnTo>
                  <a:pt x="6" y="42"/>
                </a:lnTo>
                <a:lnTo>
                  <a:pt x="6" y="42"/>
                </a:lnTo>
                <a:lnTo>
                  <a:pt x="9" y="40"/>
                </a:lnTo>
                <a:lnTo>
                  <a:pt x="11" y="40"/>
                </a:lnTo>
                <a:lnTo>
                  <a:pt x="13" y="42"/>
                </a:lnTo>
                <a:lnTo>
                  <a:pt x="19" y="42"/>
                </a:lnTo>
                <a:lnTo>
                  <a:pt x="19" y="42"/>
                </a:lnTo>
                <a:lnTo>
                  <a:pt x="21" y="38"/>
                </a:lnTo>
                <a:lnTo>
                  <a:pt x="23" y="36"/>
                </a:lnTo>
                <a:lnTo>
                  <a:pt x="25" y="32"/>
                </a:lnTo>
                <a:lnTo>
                  <a:pt x="25" y="32"/>
                </a:lnTo>
                <a:lnTo>
                  <a:pt x="25" y="25"/>
                </a:lnTo>
                <a:lnTo>
                  <a:pt x="25" y="25"/>
                </a:lnTo>
                <a:lnTo>
                  <a:pt x="25" y="21"/>
                </a:lnTo>
                <a:lnTo>
                  <a:pt x="26" y="17"/>
                </a:lnTo>
                <a:lnTo>
                  <a:pt x="26" y="13"/>
                </a:lnTo>
                <a:lnTo>
                  <a:pt x="26" y="13"/>
                </a:lnTo>
                <a:lnTo>
                  <a:pt x="28" y="9"/>
                </a:lnTo>
                <a:lnTo>
                  <a:pt x="28" y="6"/>
                </a:lnTo>
                <a:lnTo>
                  <a:pt x="28" y="2"/>
                </a:lnTo>
                <a:lnTo>
                  <a:pt x="28" y="2"/>
                </a:lnTo>
                <a:lnTo>
                  <a:pt x="26" y="0"/>
                </a:lnTo>
                <a:lnTo>
                  <a:pt x="25" y="0"/>
                </a:lnTo>
                <a:lnTo>
                  <a:pt x="25" y="0"/>
                </a:lnTo>
                <a:lnTo>
                  <a:pt x="26" y="0"/>
                </a:lnTo>
                <a:lnTo>
                  <a:pt x="26" y="0"/>
                </a:lnTo>
                <a:lnTo>
                  <a:pt x="30" y="0"/>
                </a:lnTo>
                <a:lnTo>
                  <a:pt x="34" y="4"/>
                </a:lnTo>
                <a:lnTo>
                  <a:pt x="40" y="8"/>
                </a:lnTo>
                <a:lnTo>
                  <a:pt x="47" y="17"/>
                </a:lnTo>
                <a:lnTo>
                  <a:pt x="47" y="17"/>
                </a:lnTo>
                <a:lnTo>
                  <a:pt x="49" y="19"/>
                </a:lnTo>
                <a:lnTo>
                  <a:pt x="49" y="19"/>
                </a:lnTo>
                <a:lnTo>
                  <a:pt x="53" y="23"/>
                </a:lnTo>
                <a:lnTo>
                  <a:pt x="57" y="25"/>
                </a:lnTo>
                <a:lnTo>
                  <a:pt x="60" y="25"/>
                </a:lnTo>
                <a:lnTo>
                  <a:pt x="70" y="28"/>
                </a:lnTo>
                <a:lnTo>
                  <a:pt x="70" y="28"/>
                </a:lnTo>
                <a:lnTo>
                  <a:pt x="70" y="26"/>
                </a:lnTo>
                <a:lnTo>
                  <a:pt x="74" y="26"/>
                </a:lnTo>
                <a:lnTo>
                  <a:pt x="74" y="26"/>
                </a:lnTo>
                <a:lnTo>
                  <a:pt x="77" y="26"/>
                </a:lnTo>
                <a:lnTo>
                  <a:pt x="81" y="25"/>
                </a:lnTo>
                <a:lnTo>
                  <a:pt x="85" y="21"/>
                </a:lnTo>
                <a:lnTo>
                  <a:pt x="85" y="21"/>
                </a:lnTo>
                <a:lnTo>
                  <a:pt x="87" y="23"/>
                </a:lnTo>
                <a:lnTo>
                  <a:pt x="89" y="23"/>
                </a:lnTo>
                <a:lnTo>
                  <a:pt x="89" y="25"/>
                </a:lnTo>
                <a:lnTo>
                  <a:pt x="89" y="25"/>
                </a:lnTo>
                <a:lnTo>
                  <a:pt x="83" y="30"/>
                </a:lnTo>
                <a:lnTo>
                  <a:pt x="79" y="32"/>
                </a:lnTo>
                <a:lnTo>
                  <a:pt x="79" y="38"/>
                </a:lnTo>
                <a:lnTo>
                  <a:pt x="83" y="38"/>
                </a:lnTo>
                <a:lnTo>
                  <a:pt x="76" y="43"/>
                </a:lnTo>
                <a:lnTo>
                  <a:pt x="76" y="43"/>
                </a:lnTo>
                <a:lnTo>
                  <a:pt x="70" y="45"/>
                </a:lnTo>
                <a:lnTo>
                  <a:pt x="60" y="49"/>
                </a:lnTo>
                <a:lnTo>
                  <a:pt x="60" y="49"/>
                </a:lnTo>
                <a:lnTo>
                  <a:pt x="55" y="49"/>
                </a:lnTo>
                <a:lnTo>
                  <a:pt x="49" y="51"/>
                </a:lnTo>
                <a:lnTo>
                  <a:pt x="49" y="51"/>
                </a:lnTo>
                <a:lnTo>
                  <a:pt x="51" y="55"/>
                </a:lnTo>
                <a:lnTo>
                  <a:pt x="51" y="57"/>
                </a:lnTo>
                <a:lnTo>
                  <a:pt x="51" y="60"/>
                </a:lnTo>
                <a:lnTo>
                  <a:pt x="51" y="60"/>
                </a:lnTo>
                <a:lnTo>
                  <a:pt x="47" y="64"/>
                </a:lnTo>
                <a:lnTo>
                  <a:pt x="47" y="64"/>
                </a:lnTo>
                <a:lnTo>
                  <a:pt x="45" y="68"/>
                </a:lnTo>
                <a:lnTo>
                  <a:pt x="43" y="70"/>
                </a:lnTo>
                <a:lnTo>
                  <a:pt x="42" y="68"/>
                </a:lnTo>
                <a:lnTo>
                  <a:pt x="42" y="68"/>
                </a:lnTo>
                <a:lnTo>
                  <a:pt x="38" y="64"/>
                </a:lnTo>
                <a:lnTo>
                  <a:pt x="34" y="62"/>
                </a:lnTo>
                <a:lnTo>
                  <a:pt x="32" y="60"/>
                </a:lnTo>
                <a:lnTo>
                  <a:pt x="26" y="60"/>
                </a:lnTo>
                <a:lnTo>
                  <a:pt x="23" y="55"/>
                </a:lnTo>
                <a:lnTo>
                  <a:pt x="23" y="55"/>
                </a:lnTo>
                <a:lnTo>
                  <a:pt x="19" y="57"/>
                </a:lnTo>
                <a:lnTo>
                  <a:pt x="15" y="59"/>
                </a:lnTo>
                <a:lnTo>
                  <a:pt x="15" y="60"/>
                </a:lnTo>
                <a:lnTo>
                  <a:pt x="6" y="57"/>
                </a:lnTo>
                <a:lnTo>
                  <a:pt x="6" y="62"/>
                </a:lnTo>
                <a:lnTo>
                  <a:pt x="13" y="68"/>
                </a:lnTo>
                <a:lnTo>
                  <a:pt x="15" y="72"/>
                </a:lnTo>
                <a:lnTo>
                  <a:pt x="9" y="72"/>
                </a:lnTo>
                <a:lnTo>
                  <a:pt x="2" y="72"/>
                </a:lnTo>
                <a:lnTo>
                  <a:pt x="0" y="78"/>
                </a:lnTo>
                <a:lnTo>
                  <a:pt x="0" y="72"/>
                </a:lnTo>
                <a:lnTo>
                  <a:pt x="0" y="72"/>
                </a:lnTo>
                <a:lnTo>
                  <a:pt x="0" y="72"/>
                </a:lnTo>
                <a:close/>
              </a:path>
            </a:pathLst>
          </a:custGeom>
          <a:solidFill>
            <a:schemeClr val="bg1">
              <a:lumMod val="85000"/>
            </a:schemeClr>
          </a:solidFill>
          <a:ln w="635" cap="rnd">
            <a:solidFill>
              <a:schemeClr val="bg1">
                <a:alpha val="17000"/>
              </a:schemeClr>
            </a:solidFill>
            <a:prstDash val="solid"/>
            <a:round/>
            <a:headEnd/>
            <a:tailEnd/>
          </a:ln>
        </p:spPr>
        <p:txBody>
          <a:bodyPr/>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10" name="Freeform 409"/>
          <p:cNvSpPr>
            <a:spLocks/>
          </p:cNvSpPr>
          <p:nvPr userDrawn="1"/>
        </p:nvSpPr>
        <p:spPr bwMode="auto">
          <a:xfrm>
            <a:off x="2083034" y="1647278"/>
            <a:ext cx="4696052" cy="1565508"/>
          </a:xfrm>
          <a:custGeom>
            <a:avLst/>
            <a:gdLst>
              <a:gd name="T0" fmla="*/ 280 w 2307"/>
              <a:gd name="T1" fmla="*/ 749 h 904"/>
              <a:gd name="T2" fmla="*/ 484 w 2307"/>
              <a:gd name="T3" fmla="*/ 643 h 904"/>
              <a:gd name="T4" fmla="*/ 974 w 2307"/>
              <a:gd name="T5" fmla="*/ 735 h 904"/>
              <a:gd name="T6" fmla="*/ 1441 w 2307"/>
              <a:gd name="T7" fmla="*/ 749 h 904"/>
              <a:gd name="T8" fmla="*/ 1551 w 2307"/>
              <a:gd name="T9" fmla="*/ 648 h 904"/>
              <a:gd name="T10" fmla="*/ 1748 w 2307"/>
              <a:gd name="T11" fmla="*/ 535 h 904"/>
              <a:gd name="T12" fmla="*/ 1836 w 2307"/>
              <a:gd name="T13" fmla="*/ 463 h 904"/>
              <a:gd name="T14" fmla="*/ 1884 w 2307"/>
              <a:gd name="T15" fmla="*/ 490 h 904"/>
              <a:gd name="T16" fmla="*/ 1916 w 2307"/>
              <a:gd name="T17" fmla="*/ 490 h 904"/>
              <a:gd name="T18" fmla="*/ 1838 w 2307"/>
              <a:gd name="T19" fmla="*/ 561 h 904"/>
              <a:gd name="T20" fmla="*/ 1821 w 2307"/>
              <a:gd name="T21" fmla="*/ 677 h 904"/>
              <a:gd name="T22" fmla="*/ 1874 w 2307"/>
              <a:gd name="T23" fmla="*/ 650 h 904"/>
              <a:gd name="T24" fmla="*/ 1918 w 2307"/>
              <a:gd name="T25" fmla="*/ 567 h 904"/>
              <a:gd name="T26" fmla="*/ 1957 w 2307"/>
              <a:gd name="T27" fmla="*/ 497 h 904"/>
              <a:gd name="T28" fmla="*/ 2024 w 2307"/>
              <a:gd name="T29" fmla="*/ 501 h 904"/>
              <a:gd name="T30" fmla="*/ 2103 w 2307"/>
              <a:gd name="T31" fmla="*/ 450 h 904"/>
              <a:gd name="T32" fmla="*/ 2137 w 2307"/>
              <a:gd name="T33" fmla="*/ 420 h 904"/>
              <a:gd name="T34" fmla="*/ 2141 w 2307"/>
              <a:gd name="T35" fmla="*/ 391 h 904"/>
              <a:gd name="T36" fmla="*/ 2184 w 2307"/>
              <a:gd name="T37" fmla="*/ 372 h 904"/>
              <a:gd name="T38" fmla="*/ 2270 w 2307"/>
              <a:gd name="T39" fmla="*/ 401 h 904"/>
              <a:gd name="T40" fmla="*/ 2290 w 2307"/>
              <a:gd name="T41" fmla="*/ 340 h 904"/>
              <a:gd name="T42" fmla="*/ 2228 w 2307"/>
              <a:gd name="T43" fmla="*/ 317 h 904"/>
              <a:gd name="T44" fmla="*/ 2103 w 2307"/>
              <a:gd name="T45" fmla="*/ 249 h 904"/>
              <a:gd name="T46" fmla="*/ 2027 w 2307"/>
              <a:gd name="T47" fmla="*/ 278 h 904"/>
              <a:gd name="T48" fmla="*/ 1976 w 2307"/>
              <a:gd name="T49" fmla="*/ 255 h 904"/>
              <a:gd name="T50" fmla="*/ 1785 w 2307"/>
              <a:gd name="T51" fmla="*/ 215 h 904"/>
              <a:gd name="T52" fmla="*/ 1732 w 2307"/>
              <a:gd name="T53" fmla="*/ 185 h 904"/>
              <a:gd name="T54" fmla="*/ 1647 w 2307"/>
              <a:gd name="T55" fmla="*/ 168 h 904"/>
              <a:gd name="T56" fmla="*/ 1574 w 2307"/>
              <a:gd name="T57" fmla="*/ 198 h 904"/>
              <a:gd name="T58" fmla="*/ 1458 w 2307"/>
              <a:gd name="T59" fmla="*/ 223 h 904"/>
              <a:gd name="T60" fmla="*/ 1422 w 2307"/>
              <a:gd name="T61" fmla="*/ 143 h 904"/>
              <a:gd name="T62" fmla="*/ 1282 w 2307"/>
              <a:gd name="T63" fmla="*/ 140 h 904"/>
              <a:gd name="T64" fmla="*/ 1156 w 2307"/>
              <a:gd name="T65" fmla="*/ 126 h 904"/>
              <a:gd name="T66" fmla="*/ 1146 w 2307"/>
              <a:gd name="T67" fmla="*/ 121 h 904"/>
              <a:gd name="T68" fmla="*/ 1209 w 2307"/>
              <a:gd name="T69" fmla="*/ 68 h 904"/>
              <a:gd name="T70" fmla="*/ 1127 w 2307"/>
              <a:gd name="T71" fmla="*/ 39 h 904"/>
              <a:gd name="T72" fmla="*/ 1061 w 2307"/>
              <a:gd name="T73" fmla="*/ 2 h 904"/>
              <a:gd name="T74" fmla="*/ 999 w 2307"/>
              <a:gd name="T75" fmla="*/ 53 h 904"/>
              <a:gd name="T76" fmla="*/ 910 w 2307"/>
              <a:gd name="T77" fmla="*/ 68 h 904"/>
              <a:gd name="T78" fmla="*/ 842 w 2307"/>
              <a:gd name="T79" fmla="*/ 128 h 904"/>
              <a:gd name="T80" fmla="*/ 775 w 2307"/>
              <a:gd name="T81" fmla="*/ 176 h 904"/>
              <a:gd name="T82" fmla="*/ 724 w 2307"/>
              <a:gd name="T83" fmla="*/ 177 h 904"/>
              <a:gd name="T84" fmla="*/ 709 w 2307"/>
              <a:gd name="T85" fmla="*/ 206 h 904"/>
              <a:gd name="T86" fmla="*/ 664 w 2307"/>
              <a:gd name="T87" fmla="*/ 189 h 904"/>
              <a:gd name="T88" fmla="*/ 719 w 2307"/>
              <a:gd name="T89" fmla="*/ 304 h 904"/>
              <a:gd name="T90" fmla="*/ 634 w 2307"/>
              <a:gd name="T91" fmla="*/ 344 h 904"/>
              <a:gd name="T92" fmla="*/ 656 w 2307"/>
              <a:gd name="T93" fmla="*/ 306 h 904"/>
              <a:gd name="T94" fmla="*/ 649 w 2307"/>
              <a:gd name="T95" fmla="*/ 187 h 904"/>
              <a:gd name="T96" fmla="*/ 571 w 2307"/>
              <a:gd name="T97" fmla="*/ 219 h 904"/>
              <a:gd name="T98" fmla="*/ 594 w 2307"/>
              <a:gd name="T99" fmla="*/ 281 h 904"/>
              <a:gd name="T100" fmla="*/ 477 w 2307"/>
              <a:gd name="T101" fmla="*/ 263 h 904"/>
              <a:gd name="T102" fmla="*/ 388 w 2307"/>
              <a:gd name="T103" fmla="*/ 289 h 904"/>
              <a:gd name="T104" fmla="*/ 323 w 2307"/>
              <a:gd name="T105" fmla="*/ 297 h 904"/>
              <a:gd name="T106" fmla="*/ 254 w 2307"/>
              <a:gd name="T107" fmla="*/ 306 h 904"/>
              <a:gd name="T108" fmla="*/ 236 w 2307"/>
              <a:gd name="T109" fmla="*/ 344 h 904"/>
              <a:gd name="T110" fmla="*/ 174 w 2307"/>
              <a:gd name="T111" fmla="*/ 389 h 904"/>
              <a:gd name="T112" fmla="*/ 136 w 2307"/>
              <a:gd name="T113" fmla="*/ 406 h 904"/>
              <a:gd name="T114" fmla="*/ 93 w 2307"/>
              <a:gd name="T115" fmla="*/ 331 h 904"/>
              <a:gd name="T116" fmla="*/ 191 w 2307"/>
              <a:gd name="T117" fmla="*/ 334 h 904"/>
              <a:gd name="T118" fmla="*/ 132 w 2307"/>
              <a:gd name="T119" fmla="*/ 268 h 904"/>
              <a:gd name="T120" fmla="*/ 36 w 2307"/>
              <a:gd name="T121" fmla="*/ 348 h 904"/>
              <a:gd name="T122" fmla="*/ 57 w 2307"/>
              <a:gd name="T123" fmla="*/ 671 h 904"/>
              <a:gd name="T124" fmla="*/ 168 w 2307"/>
              <a:gd name="T125" fmla="*/ 856 h 9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307" h="904">
                <a:moveTo>
                  <a:pt x="174" y="862"/>
                </a:moveTo>
                <a:lnTo>
                  <a:pt x="182" y="858"/>
                </a:lnTo>
                <a:lnTo>
                  <a:pt x="195" y="864"/>
                </a:lnTo>
                <a:lnTo>
                  <a:pt x="218" y="864"/>
                </a:lnTo>
                <a:lnTo>
                  <a:pt x="231" y="879"/>
                </a:lnTo>
                <a:lnTo>
                  <a:pt x="236" y="875"/>
                </a:lnTo>
                <a:lnTo>
                  <a:pt x="252" y="875"/>
                </a:lnTo>
                <a:lnTo>
                  <a:pt x="261" y="889"/>
                </a:lnTo>
                <a:lnTo>
                  <a:pt x="271" y="892"/>
                </a:lnTo>
                <a:lnTo>
                  <a:pt x="282" y="904"/>
                </a:lnTo>
                <a:lnTo>
                  <a:pt x="291" y="904"/>
                </a:lnTo>
                <a:lnTo>
                  <a:pt x="299" y="896"/>
                </a:lnTo>
                <a:lnTo>
                  <a:pt x="299" y="896"/>
                </a:lnTo>
                <a:lnTo>
                  <a:pt x="295" y="892"/>
                </a:lnTo>
                <a:lnTo>
                  <a:pt x="291" y="890"/>
                </a:lnTo>
                <a:lnTo>
                  <a:pt x="291" y="889"/>
                </a:lnTo>
                <a:lnTo>
                  <a:pt x="291" y="889"/>
                </a:lnTo>
                <a:lnTo>
                  <a:pt x="289" y="883"/>
                </a:lnTo>
                <a:lnTo>
                  <a:pt x="286" y="879"/>
                </a:lnTo>
                <a:lnTo>
                  <a:pt x="282" y="873"/>
                </a:lnTo>
                <a:lnTo>
                  <a:pt x="282" y="873"/>
                </a:lnTo>
                <a:lnTo>
                  <a:pt x="284" y="870"/>
                </a:lnTo>
                <a:lnTo>
                  <a:pt x="284" y="864"/>
                </a:lnTo>
                <a:lnTo>
                  <a:pt x="284" y="864"/>
                </a:lnTo>
                <a:lnTo>
                  <a:pt x="284" y="855"/>
                </a:lnTo>
                <a:lnTo>
                  <a:pt x="280" y="849"/>
                </a:lnTo>
                <a:lnTo>
                  <a:pt x="274" y="843"/>
                </a:lnTo>
                <a:lnTo>
                  <a:pt x="274" y="843"/>
                </a:lnTo>
                <a:lnTo>
                  <a:pt x="276" y="841"/>
                </a:lnTo>
                <a:lnTo>
                  <a:pt x="276" y="841"/>
                </a:lnTo>
                <a:lnTo>
                  <a:pt x="278" y="838"/>
                </a:lnTo>
                <a:lnTo>
                  <a:pt x="278" y="838"/>
                </a:lnTo>
                <a:lnTo>
                  <a:pt x="280" y="832"/>
                </a:lnTo>
                <a:lnTo>
                  <a:pt x="282" y="826"/>
                </a:lnTo>
                <a:lnTo>
                  <a:pt x="286" y="821"/>
                </a:lnTo>
                <a:lnTo>
                  <a:pt x="297" y="815"/>
                </a:lnTo>
                <a:lnTo>
                  <a:pt x="301" y="809"/>
                </a:lnTo>
                <a:lnTo>
                  <a:pt x="306" y="805"/>
                </a:lnTo>
                <a:lnTo>
                  <a:pt x="301" y="798"/>
                </a:lnTo>
                <a:lnTo>
                  <a:pt x="306" y="798"/>
                </a:lnTo>
                <a:lnTo>
                  <a:pt x="293" y="775"/>
                </a:lnTo>
                <a:lnTo>
                  <a:pt x="280" y="775"/>
                </a:lnTo>
                <a:lnTo>
                  <a:pt x="280" y="768"/>
                </a:lnTo>
                <a:lnTo>
                  <a:pt x="272" y="760"/>
                </a:lnTo>
                <a:lnTo>
                  <a:pt x="272" y="756"/>
                </a:lnTo>
                <a:lnTo>
                  <a:pt x="280" y="749"/>
                </a:lnTo>
                <a:lnTo>
                  <a:pt x="274" y="737"/>
                </a:lnTo>
                <a:lnTo>
                  <a:pt x="284" y="728"/>
                </a:lnTo>
                <a:lnTo>
                  <a:pt x="286" y="720"/>
                </a:lnTo>
                <a:lnTo>
                  <a:pt x="297" y="732"/>
                </a:lnTo>
                <a:lnTo>
                  <a:pt x="305" y="728"/>
                </a:lnTo>
                <a:lnTo>
                  <a:pt x="305" y="716"/>
                </a:lnTo>
                <a:lnTo>
                  <a:pt x="318" y="701"/>
                </a:lnTo>
                <a:lnTo>
                  <a:pt x="335" y="692"/>
                </a:lnTo>
                <a:lnTo>
                  <a:pt x="339" y="698"/>
                </a:lnTo>
                <a:lnTo>
                  <a:pt x="346" y="698"/>
                </a:lnTo>
                <a:lnTo>
                  <a:pt x="352" y="692"/>
                </a:lnTo>
                <a:lnTo>
                  <a:pt x="359" y="701"/>
                </a:lnTo>
                <a:lnTo>
                  <a:pt x="369" y="698"/>
                </a:lnTo>
                <a:lnTo>
                  <a:pt x="382" y="709"/>
                </a:lnTo>
                <a:lnTo>
                  <a:pt x="386" y="720"/>
                </a:lnTo>
                <a:lnTo>
                  <a:pt x="388" y="716"/>
                </a:lnTo>
                <a:lnTo>
                  <a:pt x="392" y="711"/>
                </a:lnTo>
                <a:lnTo>
                  <a:pt x="403" y="716"/>
                </a:lnTo>
                <a:lnTo>
                  <a:pt x="403" y="716"/>
                </a:lnTo>
                <a:lnTo>
                  <a:pt x="407" y="711"/>
                </a:lnTo>
                <a:lnTo>
                  <a:pt x="410" y="707"/>
                </a:lnTo>
                <a:lnTo>
                  <a:pt x="412" y="707"/>
                </a:lnTo>
                <a:lnTo>
                  <a:pt x="412" y="707"/>
                </a:lnTo>
                <a:lnTo>
                  <a:pt x="412" y="707"/>
                </a:lnTo>
                <a:lnTo>
                  <a:pt x="428" y="707"/>
                </a:lnTo>
                <a:lnTo>
                  <a:pt x="428" y="707"/>
                </a:lnTo>
                <a:lnTo>
                  <a:pt x="428" y="711"/>
                </a:lnTo>
                <a:lnTo>
                  <a:pt x="429" y="711"/>
                </a:lnTo>
                <a:lnTo>
                  <a:pt x="429" y="711"/>
                </a:lnTo>
                <a:lnTo>
                  <a:pt x="429" y="711"/>
                </a:lnTo>
                <a:lnTo>
                  <a:pt x="433" y="709"/>
                </a:lnTo>
                <a:lnTo>
                  <a:pt x="435" y="707"/>
                </a:lnTo>
                <a:lnTo>
                  <a:pt x="441" y="707"/>
                </a:lnTo>
                <a:lnTo>
                  <a:pt x="448" y="716"/>
                </a:lnTo>
                <a:lnTo>
                  <a:pt x="460" y="718"/>
                </a:lnTo>
                <a:lnTo>
                  <a:pt x="465" y="713"/>
                </a:lnTo>
                <a:lnTo>
                  <a:pt x="473" y="716"/>
                </a:lnTo>
                <a:lnTo>
                  <a:pt x="486" y="713"/>
                </a:lnTo>
                <a:lnTo>
                  <a:pt x="488" y="705"/>
                </a:lnTo>
                <a:lnTo>
                  <a:pt x="473" y="698"/>
                </a:lnTo>
                <a:lnTo>
                  <a:pt x="471" y="688"/>
                </a:lnTo>
                <a:lnTo>
                  <a:pt x="482" y="684"/>
                </a:lnTo>
                <a:lnTo>
                  <a:pt x="479" y="671"/>
                </a:lnTo>
                <a:lnTo>
                  <a:pt x="492" y="665"/>
                </a:lnTo>
                <a:lnTo>
                  <a:pt x="484" y="658"/>
                </a:lnTo>
                <a:lnTo>
                  <a:pt x="484" y="643"/>
                </a:lnTo>
                <a:lnTo>
                  <a:pt x="503" y="646"/>
                </a:lnTo>
                <a:lnTo>
                  <a:pt x="601" y="612"/>
                </a:lnTo>
                <a:lnTo>
                  <a:pt x="613" y="618"/>
                </a:lnTo>
                <a:lnTo>
                  <a:pt x="624" y="618"/>
                </a:lnTo>
                <a:lnTo>
                  <a:pt x="626" y="637"/>
                </a:lnTo>
                <a:lnTo>
                  <a:pt x="626" y="637"/>
                </a:lnTo>
                <a:lnTo>
                  <a:pt x="643" y="637"/>
                </a:lnTo>
                <a:lnTo>
                  <a:pt x="643" y="645"/>
                </a:lnTo>
                <a:lnTo>
                  <a:pt x="651" y="637"/>
                </a:lnTo>
                <a:lnTo>
                  <a:pt x="660" y="643"/>
                </a:lnTo>
                <a:lnTo>
                  <a:pt x="656" y="658"/>
                </a:lnTo>
                <a:lnTo>
                  <a:pt x="668" y="658"/>
                </a:lnTo>
                <a:lnTo>
                  <a:pt x="700" y="637"/>
                </a:lnTo>
                <a:lnTo>
                  <a:pt x="706" y="637"/>
                </a:lnTo>
                <a:lnTo>
                  <a:pt x="704" y="648"/>
                </a:lnTo>
                <a:lnTo>
                  <a:pt x="723" y="664"/>
                </a:lnTo>
                <a:lnTo>
                  <a:pt x="751" y="715"/>
                </a:lnTo>
                <a:lnTo>
                  <a:pt x="757" y="711"/>
                </a:lnTo>
                <a:lnTo>
                  <a:pt x="758" y="701"/>
                </a:lnTo>
                <a:lnTo>
                  <a:pt x="770" y="715"/>
                </a:lnTo>
                <a:lnTo>
                  <a:pt x="779" y="715"/>
                </a:lnTo>
                <a:lnTo>
                  <a:pt x="789" y="713"/>
                </a:lnTo>
                <a:lnTo>
                  <a:pt x="798" y="709"/>
                </a:lnTo>
                <a:lnTo>
                  <a:pt x="806" y="718"/>
                </a:lnTo>
                <a:lnTo>
                  <a:pt x="811" y="728"/>
                </a:lnTo>
                <a:lnTo>
                  <a:pt x="817" y="728"/>
                </a:lnTo>
                <a:lnTo>
                  <a:pt x="817" y="737"/>
                </a:lnTo>
                <a:lnTo>
                  <a:pt x="827" y="743"/>
                </a:lnTo>
                <a:lnTo>
                  <a:pt x="838" y="743"/>
                </a:lnTo>
                <a:lnTo>
                  <a:pt x="842" y="737"/>
                </a:lnTo>
                <a:lnTo>
                  <a:pt x="851" y="747"/>
                </a:lnTo>
                <a:lnTo>
                  <a:pt x="855" y="752"/>
                </a:lnTo>
                <a:lnTo>
                  <a:pt x="862" y="743"/>
                </a:lnTo>
                <a:lnTo>
                  <a:pt x="876" y="739"/>
                </a:lnTo>
                <a:lnTo>
                  <a:pt x="887" y="728"/>
                </a:lnTo>
                <a:lnTo>
                  <a:pt x="887" y="728"/>
                </a:lnTo>
                <a:lnTo>
                  <a:pt x="893" y="724"/>
                </a:lnTo>
                <a:lnTo>
                  <a:pt x="898" y="722"/>
                </a:lnTo>
                <a:lnTo>
                  <a:pt x="900" y="720"/>
                </a:lnTo>
                <a:lnTo>
                  <a:pt x="912" y="716"/>
                </a:lnTo>
                <a:lnTo>
                  <a:pt x="919" y="716"/>
                </a:lnTo>
                <a:lnTo>
                  <a:pt x="925" y="715"/>
                </a:lnTo>
                <a:lnTo>
                  <a:pt x="942" y="722"/>
                </a:lnTo>
                <a:lnTo>
                  <a:pt x="944" y="730"/>
                </a:lnTo>
                <a:lnTo>
                  <a:pt x="957" y="734"/>
                </a:lnTo>
                <a:lnTo>
                  <a:pt x="974" y="735"/>
                </a:lnTo>
                <a:lnTo>
                  <a:pt x="987" y="732"/>
                </a:lnTo>
                <a:lnTo>
                  <a:pt x="991" y="722"/>
                </a:lnTo>
                <a:lnTo>
                  <a:pt x="985" y="709"/>
                </a:lnTo>
                <a:lnTo>
                  <a:pt x="999" y="686"/>
                </a:lnTo>
                <a:lnTo>
                  <a:pt x="1044" y="703"/>
                </a:lnTo>
                <a:lnTo>
                  <a:pt x="1052" y="720"/>
                </a:lnTo>
                <a:lnTo>
                  <a:pt x="1052" y="720"/>
                </a:lnTo>
                <a:lnTo>
                  <a:pt x="1059" y="724"/>
                </a:lnTo>
                <a:lnTo>
                  <a:pt x="1067" y="726"/>
                </a:lnTo>
                <a:lnTo>
                  <a:pt x="1071" y="728"/>
                </a:lnTo>
                <a:lnTo>
                  <a:pt x="1088" y="722"/>
                </a:lnTo>
                <a:lnTo>
                  <a:pt x="1106" y="724"/>
                </a:lnTo>
                <a:lnTo>
                  <a:pt x="1127" y="734"/>
                </a:lnTo>
                <a:lnTo>
                  <a:pt x="1137" y="745"/>
                </a:lnTo>
                <a:lnTo>
                  <a:pt x="1137" y="745"/>
                </a:lnTo>
                <a:lnTo>
                  <a:pt x="1165" y="749"/>
                </a:lnTo>
                <a:lnTo>
                  <a:pt x="1165" y="749"/>
                </a:lnTo>
                <a:lnTo>
                  <a:pt x="1176" y="745"/>
                </a:lnTo>
                <a:lnTo>
                  <a:pt x="1186" y="743"/>
                </a:lnTo>
                <a:lnTo>
                  <a:pt x="1197" y="743"/>
                </a:lnTo>
                <a:lnTo>
                  <a:pt x="1197" y="743"/>
                </a:lnTo>
                <a:lnTo>
                  <a:pt x="1212" y="726"/>
                </a:lnTo>
                <a:lnTo>
                  <a:pt x="1229" y="728"/>
                </a:lnTo>
                <a:lnTo>
                  <a:pt x="1233" y="734"/>
                </a:lnTo>
                <a:lnTo>
                  <a:pt x="1250" y="734"/>
                </a:lnTo>
                <a:lnTo>
                  <a:pt x="1271" y="743"/>
                </a:lnTo>
                <a:lnTo>
                  <a:pt x="1282" y="734"/>
                </a:lnTo>
                <a:lnTo>
                  <a:pt x="1290" y="734"/>
                </a:lnTo>
                <a:lnTo>
                  <a:pt x="1290" y="726"/>
                </a:lnTo>
                <a:lnTo>
                  <a:pt x="1290" y="722"/>
                </a:lnTo>
                <a:lnTo>
                  <a:pt x="1303" y="694"/>
                </a:lnTo>
                <a:lnTo>
                  <a:pt x="1313" y="686"/>
                </a:lnTo>
                <a:lnTo>
                  <a:pt x="1313" y="679"/>
                </a:lnTo>
                <a:lnTo>
                  <a:pt x="1303" y="673"/>
                </a:lnTo>
                <a:lnTo>
                  <a:pt x="1311" y="664"/>
                </a:lnTo>
                <a:lnTo>
                  <a:pt x="1332" y="658"/>
                </a:lnTo>
                <a:lnTo>
                  <a:pt x="1354" y="658"/>
                </a:lnTo>
                <a:lnTo>
                  <a:pt x="1366" y="665"/>
                </a:lnTo>
                <a:lnTo>
                  <a:pt x="1377" y="664"/>
                </a:lnTo>
                <a:lnTo>
                  <a:pt x="1386" y="671"/>
                </a:lnTo>
                <a:lnTo>
                  <a:pt x="1398" y="701"/>
                </a:lnTo>
                <a:lnTo>
                  <a:pt x="1407" y="724"/>
                </a:lnTo>
                <a:lnTo>
                  <a:pt x="1409" y="739"/>
                </a:lnTo>
                <a:lnTo>
                  <a:pt x="1420" y="743"/>
                </a:lnTo>
                <a:lnTo>
                  <a:pt x="1430" y="743"/>
                </a:lnTo>
                <a:lnTo>
                  <a:pt x="1441" y="749"/>
                </a:lnTo>
                <a:lnTo>
                  <a:pt x="1451" y="760"/>
                </a:lnTo>
                <a:lnTo>
                  <a:pt x="1458" y="779"/>
                </a:lnTo>
                <a:lnTo>
                  <a:pt x="1468" y="783"/>
                </a:lnTo>
                <a:lnTo>
                  <a:pt x="1477" y="783"/>
                </a:lnTo>
                <a:lnTo>
                  <a:pt x="1483" y="775"/>
                </a:lnTo>
                <a:lnTo>
                  <a:pt x="1496" y="771"/>
                </a:lnTo>
                <a:lnTo>
                  <a:pt x="1505" y="768"/>
                </a:lnTo>
                <a:lnTo>
                  <a:pt x="1509" y="783"/>
                </a:lnTo>
                <a:lnTo>
                  <a:pt x="1504" y="788"/>
                </a:lnTo>
                <a:lnTo>
                  <a:pt x="1488" y="826"/>
                </a:lnTo>
                <a:lnTo>
                  <a:pt x="1488" y="834"/>
                </a:lnTo>
                <a:lnTo>
                  <a:pt x="1468" y="834"/>
                </a:lnTo>
                <a:lnTo>
                  <a:pt x="1458" y="839"/>
                </a:lnTo>
                <a:lnTo>
                  <a:pt x="1458" y="872"/>
                </a:lnTo>
                <a:lnTo>
                  <a:pt x="1453" y="879"/>
                </a:lnTo>
                <a:lnTo>
                  <a:pt x="1453" y="883"/>
                </a:lnTo>
                <a:lnTo>
                  <a:pt x="1464" y="877"/>
                </a:lnTo>
                <a:lnTo>
                  <a:pt x="1473" y="872"/>
                </a:lnTo>
                <a:lnTo>
                  <a:pt x="1481" y="877"/>
                </a:lnTo>
                <a:lnTo>
                  <a:pt x="1490" y="881"/>
                </a:lnTo>
                <a:lnTo>
                  <a:pt x="1500" y="877"/>
                </a:lnTo>
                <a:lnTo>
                  <a:pt x="1507" y="868"/>
                </a:lnTo>
                <a:lnTo>
                  <a:pt x="1521" y="860"/>
                </a:lnTo>
                <a:lnTo>
                  <a:pt x="1528" y="851"/>
                </a:lnTo>
                <a:lnTo>
                  <a:pt x="1547" y="828"/>
                </a:lnTo>
                <a:lnTo>
                  <a:pt x="1557" y="811"/>
                </a:lnTo>
                <a:lnTo>
                  <a:pt x="1570" y="786"/>
                </a:lnTo>
                <a:lnTo>
                  <a:pt x="1581" y="775"/>
                </a:lnTo>
                <a:lnTo>
                  <a:pt x="1587" y="768"/>
                </a:lnTo>
                <a:lnTo>
                  <a:pt x="1592" y="749"/>
                </a:lnTo>
                <a:lnTo>
                  <a:pt x="1594" y="734"/>
                </a:lnTo>
                <a:lnTo>
                  <a:pt x="1594" y="716"/>
                </a:lnTo>
                <a:lnTo>
                  <a:pt x="1598" y="703"/>
                </a:lnTo>
                <a:lnTo>
                  <a:pt x="1604" y="692"/>
                </a:lnTo>
                <a:lnTo>
                  <a:pt x="1604" y="686"/>
                </a:lnTo>
                <a:lnTo>
                  <a:pt x="1604" y="673"/>
                </a:lnTo>
                <a:lnTo>
                  <a:pt x="1600" y="669"/>
                </a:lnTo>
                <a:lnTo>
                  <a:pt x="1606" y="669"/>
                </a:lnTo>
                <a:lnTo>
                  <a:pt x="1604" y="660"/>
                </a:lnTo>
                <a:lnTo>
                  <a:pt x="1587" y="641"/>
                </a:lnTo>
                <a:lnTo>
                  <a:pt x="1570" y="639"/>
                </a:lnTo>
                <a:lnTo>
                  <a:pt x="1566" y="645"/>
                </a:lnTo>
                <a:lnTo>
                  <a:pt x="1562" y="648"/>
                </a:lnTo>
                <a:lnTo>
                  <a:pt x="1562" y="654"/>
                </a:lnTo>
                <a:lnTo>
                  <a:pt x="1551" y="654"/>
                </a:lnTo>
                <a:lnTo>
                  <a:pt x="1551" y="648"/>
                </a:lnTo>
                <a:lnTo>
                  <a:pt x="1551" y="648"/>
                </a:lnTo>
                <a:lnTo>
                  <a:pt x="1551" y="646"/>
                </a:lnTo>
                <a:lnTo>
                  <a:pt x="1551" y="645"/>
                </a:lnTo>
                <a:lnTo>
                  <a:pt x="1551" y="643"/>
                </a:lnTo>
                <a:lnTo>
                  <a:pt x="1551" y="643"/>
                </a:lnTo>
                <a:lnTo>
                  <a:pt x="1553" y="641"/>
                </a:lnTo>
                <a:lnTo>
                  <a:pt x="1553" y="639"/>
                </a:lnTo>
                <a:lnTo>
                  <a:pt x="1553" y="637"/>
                </a:lnTo>
                <a:lnTo>
                  <a:pt x="1547" y="643"/>
                </a:lnTo>
                <a:lnTo>
                  <a:pt x="1543" y="648"/>
                </a:lnTo>
                <a:lnTo>
                  <a:pt x="1540" y="648"/>
                </a:lnTo>
                <a:lnTo>
                  <a:pt x="1541" y="633"/>
                </a:lnTo>
                <a:lnTo>
                  <a:pt x="1541" y="633"/>
                </a:lnTo>
                <a:lnTo>
                  <a:pt x="1530" y="631"/>
                </a:lnTo>
                <a:lnTo>
                  <a:pt x="1523" y="629"/>
                </a:lnTo>
                <a:lnTo>
                  <a:pt x="1521" y="629"/>
                </a:lnTo>
                <a:lnTo>
                  <a:pt x="1519" y="629"/>
                </a:lnTo>
                <a:lnTo>
                  <a:pt x="1519" y="629"/>
                </a:lnTo>
                <a:lnTo>
                  <a:pt x="1519" y="622"/>
                </a:lnTo>
                <a:lnTo>
                  <a:pt x="1558" y="594"/>
                </a:lnTo>
                <a:lnTo>
                  <a:pt x="1562" y="588"/>
                </a:lnTo>
                <a:lnTo>
                  <a:pt x="1585" y="561"/>
                </a:lnTo>
                <a:lnTo>
                  <a:pt x="1594" y="561"/>
                </a:lnTo>
                <a:lnTo>
                  <a:pt x="1596" y="550"/>
                </a:lnTo>
                <a:lnTo>
                  <a:pt x="1610" y="541"/>
                </a:lnTo>
                <a:lnTo>
                  <a:pt x="1623" y="525"/>
                </a:lnTo>
                <a:lnTo>
                  <a:pt x="1668" y="525"/>
                </a:lnTo>
                <a:lnTo>
                  <a:pt x="1674" y="529"/>
                </a:lnTo>
                <a:lnTo>
                  <a:pt x="1678" y="529"/>
                </a:lnTo>
                <a:lnTo>
                  <a:pt x="1679" y="522"/>
                </a:lnTo>
                <a:lnTo>
                  <a:pt x="1691" y="524"/>
                </a:lnTo>
                <a:lnTo>
                  <a:pt x="1706" y="524"/>
                </a:lnTo>
                <a:lnTo>
                  <a:pt x="1706" y="524"/>
                </a:lnTo>
                <a:lnTo>
                  <a:pt x="1712" y="524"/>
                </a:lnTo>
                <a:lnTo>
                  <a:pt x="1712" y="524"/>
                </a:lnTo>
                <a:lnTo>
                  <a:pt x="1715" y="524"/>
                </a:lnTo>
                <a:lnTo>
                  <a:pt x="1717" y="522"/>
                </a:lnTo>
                <a:lnTo>
                  <a:pt x="1721" y="518"/>
                </a:lnTo>
                <a:lnTo>
                  <a:pt x="1729" y="514"/>
                </a:lnTo>
                <a:lnTo>
                  <a:pt x="1734" y="518"/>
                </a:lnTo>
                <a:lnTo>
                  <a:pt x="1742" y="518"/>
                </a:lnTo>
                <a:lnTo>
                  <a:pt x="1753" y="522"/>
                </a:lnTo>
                <a:lnTo>
                  <a:pt x="1759" y="527"/>
                </a:lnTo>
                <a:lnTo>
                  <a:pt x="1748" y="529"/>
                </a:lnTo>
                <a:lnTo>
                  <a:pt x="1748" y="535"/>
                </a:lnTo>
                <a:lnTo>
                  <a:pt x="1748" y="535"/>
                </a:lnTo>
                <a:lnTo>
                  <a:pt x="1753" y="535"/>
                </a:lnTo>
                <a:lnTo>
                  <a:pt x="1753" y="535"/>
                </a:lnTo>
                <a:lnTo>
                  <a:pt x="1763" y="535"/>
                </a:lnTo>
                <a:lnTo>
                  <a:pt x="1763" y="535"/>
                </a:lnTo>
                <a:lnTo>
                  <a:pt x="1766" y="535"/>
                </a:lnTo>
                <a:lnTo>
                  <a:pt x="1770" y="535"/>
                </a:lnTo>
                <a:lnTo>
                  <a:pt x="1772" y="535"/>
                </a:lnTo>
                <a:lnTo>
                  <a:pt x="1772" y="535"/>
                </a:lnTo>
                <a:lnTo>
                  <a:pt x="1778" y="527"/>
                </a:lnTo>
                <a:lnTo>
                  <a:pt x="1785" y="529"/>
                </a:lnTo>
                <a:lnTo>
                  <a:pt x="1785" y="529"/>
                </a:lnTo>
                <a:lnTo>
                  <a:pt x="1793" y="531"/>
                </a:lnTo>
                <a:lnTo>
                  <a:pt x="1797" y="531"/>
                </a:lnTo>
                <a:lnTo>
                  <a:pt x="1801" y="531"/>
                </a:lnTo>
                <a:lnTo>
                  <a:pt x="1801" y="529"/>
                </a:lnTo>
                <a:lnTo>
                  <a:pt x="1801" y="529"/>
                </a:lnTo>
                <a:lnTo>
                  <a:pt x="1804" y="527"/>
                </a:lnTo>
                <a:lnTo>
                  <a:pt x="1804" y="524"/>
                </a:lnTo>
                <a:lnTo>
                  <a:pt x="1804" y="520"/>
                </a:lnTo>
                <a:lnTo>
                  <a:pt x="1793" y="520"/>
                </a:lnTo>
                <a:lnTo>
                  <a:pt x="1793" y="520"/>
                </a:lnTo>
                <a:lnTo>
                  <a:pt x="1793" y="516"/>
                </a:lnTo>
                <a:lnTo>
                  <a:pt x="1793" y="512"/>
                </a:lnTo>
                <a:lnTo>
                  <a:pt x="1795" y="508"/>
                </a:lnTo>
                <a:lnTo>
                  <a:pt x="1795" y="508"/>
                </a:lnTo>
                <a:lnTo>
                  <a:pt x="1808" y="495"/>
                </a:lnTo>
                <a:lnTo>
                  <a:pt x="1808" y="495"/>
                </a:lnTo>
                <a:lnTo>
                  <a:pt x="1812" y="490"/>
                </a:lnTo>
                <a:lnTo>
                  <a:pt x="1819" y="486"/>
                </a:lnTo>
                <a:lnTo>
                  <a:pt x="1819" y="486"/>
                </a:lnTo>
                <a:lnTo>
                  <a:pt x="1821" y="484"/>
                </a:lnTo>
                <a:lnTo>
                  <a:pt x="1823" y="482"/>
                </a:lnTo>
                <a:lnTo>
                  <a:pt x="1823" y="480"/>
                </a:lnTo>
                <a:lnTo>
                  <a:pt x="1823" y="480"/>
                </a:lnTo>
                <a:lnTo>
                  <a:pt x="1823" y="476"/>
                </a:lnTo>
                <a:lnTo>
                  <a:pt x="1823" y="474"/>
                </a:lnTo>
                <a:lnTo>
                  <a:pt x="1823" y="472"/>
                </a:lnTo>
                <a:lnTo>
                  <a:pt x="1823" y="472"/>
                </a:lnTo>
                <a:lnTo>
                  <a:pt x="1825" y="472"/>
                </a:lnTo>
                <a:lnTo>
                  <a:pt x="1825" y="472"/>
                </a:lnTo>
                <a:lnTo>
                  <a:pt x="1827" y="472"/>
                </a:lnTo>
                <a:lnTo>
                  <a:pt x="1827" y="469"/>
                </a:lnTo>
                <a:lnTo>
                  <a:pt x="1827" y="469"/>
                </a:lnTo>
                <a:lnTo>
                  <a:pt x="1833" y="465"/>
                </a:lnTo>
                <a:lnTo>
                  <a:pt x="1835" y="463"/>
                </a:lnTo>
                <a:lnTo>
                  <a:pt x="1836" y="463"/>
                </a:lnTo>
                <a:lnTo>
                  <a:pt x="1836" y="463"/>
                </a:lnTo>
                <a:lnTo>
                  <a:pt x="1846" y="463"/>
                </a:lnTo>
                <a:lnTo>
                  <a:pt x="1846" y="463"/>
                </a:lnTo>
                <a:lnTo>
                  <a:pt x="1853" y="465"/>
                </a:lnTo>
                <a:lnTo>
                  <a:pt x="1857" y="465"/>
                </a:lnTo>
                <a:lnTo>
                  <a:pt x="1857" y="465"/>
                </a:lnTo>
                <a:lnTo>
                  <a:pt x="1859" y="465"/>
                </a:lnTo>
                <a:lnTo>
                  <a:pt x="1861" y="465"/>
                </a:lnTo>
                <a:lnTo>
                  <a:pt x="1865" y="465"/>
                </a:lnTo>
                <a:lnTo>
                  <a:pt x="1865" y="465"/>
                </a:lnTo>
                <a:lnTo>
                  <a:pt x="1865" y="465"/>
                </a:lnTo>
                <a:lnTo>
                  <a:pt x="1867" y="461"/>
                </a:lnTo>
                <a:lnTo>
                  <a:pt x="1867" y="461"/>
                </a:lnTo>
                <a:lnTo>
                  <a:pt x="1869" y="465"/>
                </a:lnTo>
                <a:lnTo>
                  <a:pt x="1870" y="467"/>
                </a:lnTo>
                <a:lnTo>
                  <a:pt x="1872" y="469"/>
                </a:lnTo>
                <a:lnTo>
                  <a:pt x="1872" y="467"/>
                </a:lnTo>
                <a:lnTo>
                  <a:pt x="1872" y="467"/>
                </a:lnTo>
                <a:lnTo>
                  <a:pt x="1874" y="465"/>
                </a:lnTo>
                <a:lnTo>
                  <a:pt x="1874" y="461"/>
                </a:lnTo>
                <a:lnTo>
                  <a:pt x="1874" y="461"/>
                </a:lnTo>
                <a:lnTo>
                  <a:pt x="1878" y="461"/>
                </a:lnTo>
                <a:lnTo>
                  <a:pt x="1878" y="461"/>
                </a:lnTo>
                <a:lnTo>
                  <a:pt x="1878" y="465"/>
                </a:lnTo>
                <a:lnTo>
                  <a:pt x="1878" y="465"/>
                </a:lnTo>
                <a:lnTo>
                  <a:pt x="1878" y="469"/>
                </a:lnTo>
                <a:lnTo>
                  <a:pt x="1878" y="469"/>
                </a:lnTo>
                <a:lnTo>
                  <a:pt x="1878" y="469"/>
                </a:lnTo>
                <a:lnTo>
                  <a:pt x="1876" y="472"/>
                </a:lnTo>
                <a:lnTo>
                  <a:pt x="1874" y="474"/>
                </a:lnTo>
                <a:lnTo>
                  <a:pt x="1872" y="476"/>
                </a:lnTo>
                <a:lnTo>
                  <a:pt x="1872" y="476"/>
                </a:lnTo>
                <a:lnTo>
                  <a:pt x="1876" y="480"/>
                </a:lnTo>
                <a:lnTo>
                  <a:pt x="1876" y="480"/>
                </a:lnTo>
                <a:lnTo>
                  <a:pt x="1878" y="484"/>
                </a:lnTo>
                <a:lnTo>
                  <a:pt x="1878" y="486"/>
                </a:lnTo>
                <a:lnTo>
                  <a:pt x="1878" y="486"/>
                </a:lnTo>
                <a:lnTo>
                  <a:pt x="1874" y="488"/>
                </a:lnTo>
                <a:lnTo>
                  <a:pt x="1874" y="490"/>
                </a:lnTo>
                <a:lnTo>
                  <a:pt x="1874" y="490"/>
                </a:lnTo>
                <a:lnTo>
                  <a:pt x="1874" y="490"/>
                </a:lnTo>
                <a:lnTo>
                  <a:pt x="1874" y="490"/>
                </a:lnTo>
                <a:lnTo>
                  <a:pt x="1878" y="490"/>
                </a:lnTo>
                <a:lnTo>
                  <a:pt x="1880" y="490"/>
                </a:lnTo>
                <a:lnTo>
                  <a:pt x="1882" y="491"/>
                </a:lnTo>
                <a:lnTo>
                  <a:pt x="1884" y="490"/>
                </a:lnTo>
                <a:lnTo>
                  <a:pt x="1884" y="490"/>
                </a:lnTo>
                <a:lnTo>
                  <a:pt x="1889" y="486"/>
                </a:lnTo>
                <a:lnTo>
                  <a:pt x="1889" y="486"/>
                </a:lnTo>
                <a:lnTo>
                  <a:pt x="1893" y="482"/>
                </a:lnTo>
                <a:lnTo>
                  <a:pt x="1897" y="474"/>
                </a:lnTo>
                <a:lnTo>
                  <a:pt x="1906" y="471"/>
                </a:lnTo>
                <a:lnTo>
                  <a:pt x="1914" y="471"/>
                </a:lnTo>
                <a:lnTo>
                  <a:pt x="1914" y="471"/>
                </a:lnTo>
                <a:lnTo>
                  <a:pt x="1916" y="469"/>
                </a:lnTo>
                <a:lnTo>
                  <a:pt x="1918" y="469"/>
                </a:lnTo>
                <a:lnTo>
                  <a:pt x="1920" y="465"/>
                </a:lnTo>
                <a:lnTo>
                  <a:pt x="1920" y="465"/>
                </a:lnTo>
                <a:lnTo>
                  <a:pt x="1920" y="455"/>
                </a:lnTo>
                <a:lnTo>
                  <a:pt x="1922" y="448"/>
                </a:lnTo>
                <a:lnTo>
                  <a:pt x="1927" y="444"/>
                </a:lnTo>
                <a:lnTo>
                  <a:pt x="1935" y="440"/>
                </a:lnTo>
                <a:lnTo>
                  <a:pt x="1935" y="440"/>
                </a:lnTo>
                <a:lnTo>
                  <a:pt x="1939" y="444"/>
                </a:lnTo>
                <a:lnTo>
                  <a:pt x="1944" y="444"/>
                </a:lnTo>
                <a:lnTo>
                  <a:pt x="1944" y="444"/>
                </a:lnTo>
                <a:lnTo>
                  <a:pt x="1948" y="444"/>
                </a:lnTo>
                <a:lnTo>
                  <a:pt x="1952" y="446"/>
                </a:lnTo>
                <a:lnTo>
                  <a:pt x="1942" y="446"/>
                </a:lnTo>
                <a:lnTo>
                  <a:pt x="1935" y="454"/>
                </a:lnTo>
                <a:lnTo>
                  <a:pt x="1935" y="454"/>
                </a:lnTo>
                <a:lnTo>
                  <a:pt x="1933" y="457"/>
                </a:lnTo>
                <a:lnTo>
                  <a:pt x="1931" y="459"/>
                </a:lnTo>
                <a:lnTo>
                  <a:pt x="1931" y="461"/>
                </a:lnTo>
                <a:lnTo>
                  <a:pt x="1931" y="461"/>
                </a:lnTo>
                <a:lnTo>
                  <a:pt x="1931" y="469"/>
                </a:lnTo>
                <a:lnTo>
                  <a:pt x="1931" y="469"/>
                </a:lnTo>
                <a:lnTo>
                  <a:pt x="1931" y="471"/>
                </a:lnTo>
                <a:lnTo>
                  <a:pt x="1931" y="474"/>
                </a:lnTo>
                <a:lnTo>
                  <a:pt x="1929" y="476"/>
                </a:lnTo>
                <a:lnTo>
                  <a:pt x="1929" y="476"/>
                </a:lnTo>
                <a:lnTo>
                  <a:pt x="1927" y="478"/>
                </a:lnTo>
                <a:lnTo>
                  <a:pt x="1927" y="482"/>
                </a:lnTo>
                <a:lnTo>
                  <a:pt x="1923" y="486"/>
                </a:lnTo>
                <a:lnTo>
                  <a:pt x="1923" y="486"/>
                </a:lnTo>
                <a:lnTo>
                  <a:pt x="1922" y="488"/>
                </a:lnTo>
                <a:lnTo>
                  <a:pt x="1922" y="490"/>
                </a:lnTo>
                <a:lnTo>
                  <a:pt x="1920" y="490"/>
                </a:lnTo>
                <a:lnTo>
                  <a:pt x="1920" y="490"/>
                </a:lnTo>
                <a:lnTo>
                  <a:pt x="1918" y="490"/>
                </a:lnTo>
                <a:lnTo>
                  <a:pt x="1916" y="490"/>
                </a:lnTo>
                <a:lnTo>
                  <a:pt x="1916" y="490"/>
                </a:lnTo>
                <a:lnTo>
                  <a:pt x="1912" y="490"/>
                </a:lnTo>
                <a:lnTo>
                  <a:pt x="1912" y="490"/>
                </a:lnTo>
                <a:lnTo>
                  <a:pt x="1912" y="493"/>
                </a:lnTo>
                <a:lnTo>
                  <a:pt x="1910" y="495"/>
                </a:lnTo>
                <a:lnTo>
                  <a:pt x="1908" y="497"/>
                </a:lnTo>
                <a:lnTo>
                  <a:pt x="1906" y="497"/>
                </a:lnTo>
                <a:lnTo>
                  <a:pt x="1906" y="497"/>
                </a:lnTo>
                <a:lnTo>
                  <a:pt x="1905" y="497"/>
                </a:lnTo>
                <a:lnTo>
                  <a:pt x="1901" y="499"/>
                </a:lnTo>
                <a:lnTo>
                  <a:pt x="1897" y="501"/>
                </a:lnTo>
                <a:lnTo>
                  <a:pt x="1895" y="505"/>
                </a:lnTo>
                <a:lnTo>
                  <a:pt x="1895" y="505"/>
                </a:lnTo>
                <a:lnTo>
                  <a:pt x="1895" y="505"/>
                </a:lnTo>
                <a:lnTo>
                  <a:pt x="1895" y="507"/>
                </a:lnTo>
                <a:lnTo>
                  <a:pt x="1893" y="508"/>
                </a:lnTo>
                <a:lnTo>
                  <a:pt x="1893" y="508"/>
                </a:lnTo>
                <a:lnTo>
                  <a:pt x="1888" y="514"/>
                </a:lnTo>
                <a:lnTo>
                  <a:pt x="1884" y="516"/>
                </a:lnTo>
                <a:lnTo>
                  <a:pt x="1882" y="518"/>
                </a:lnTo>
                <a:lnTo>
                  <a:pt x="1880" y="522"/>
                </a:lnTo>
                <a:lnTo>
                  <a:pt x="1874" y="527"/>
                </a:lnTo>
                <a:lnTo>
                  <a:pt x="1870" y="531"/>
                </a:lnTo>
                <a:lnTo>
                  <a:pt x="1870" y="531"/>
                </a:lnTo>
                <a:lnTo>
                  <a:pt x="1870" y="533"/>
                </a:lnTo>
                <a:lnTo>
                  <a:pt x="1870" y="535"/>
                </a:lnTo>
                <a:lnTo>
                  <a:pt x="1869" y="537"/>
                </a:lnTo>
                <a:lnTo>
                  <a:pt x="1869" y="537"/>
                </a:lnTo>
                <a:lnTo>
                  <a:pt x="1865" y="539"/>
                </a:lnTo>
                <a:lnTo>
                  <a:pt x="1865" y="541"/>
                </a:lnTo>
                <a:lnTo>
                  <a:pt x="1865" y="541"/>
                </a:lnTo>
                <a:lnTo>
                  <a:pt x="1865" y="541"/>
                </a:lnTo>
                <a:lnTo>
                  <a:pt x="1865" y="542"/>
                </a:lnTo>
                <a:lnTo>
                  <a:pt x="1861" y="544"/>
                </a:lnTo>
                <a:lnTo>
                  <a:pt x="1859" y="546"/>
                </a:lnTo>
                <a:lnTo>
                  <a:pt x="1859" y="546"/>
                </a:lnTo>
                <a:lnTo>
                  <a:pt x="1853" y="550"/>
                </a:lnTo>
                <a:lnTo>
                  <a:pt x="1853" y="550"/>
                </a:lnTo>
                <a:lnTo>
                  <a:pt x="1853" y="552"/>
                </a:lnTo>
                <a:lnTo>
                  <a:pt x="1850" y="550"/>
                </a:lnTo>
                <a:lnTo>
                  <a:pt x="1848" y="552"/>
                </a:lnTo>
                <a:lnTo>
                  <a:pt x="1848" y="552"/>
                </a:lnTo>
                <a:lnTo>
                  <a:pt x="1848" y="552"/>
                </a:lnTo>
                <a:lnTo>
                  <a:pt x="1842" y="558"/>
                </a:lnTo>
                <a:lnTo>
                  <a:pt x="1842" y="558"/>
                </a:lnTo>
                <a:lnTo>
                  <a:pt x="1840" y="559"/>
                </a:lnTo>
                <a:lnTo>
                  <a:pt x="1838" y="561"/>
                </a:lnTo>
                <a:lnTo>
                  <a:pt x="1835" y="561"/>
                </a:lnTo>
                <a:lnTo>
                  <a:pt x="1835" y="561"/>
                </a:lnTo>
                <a:lnTo>
                  <a:pt x="1827" y="561"/>
                </a:lnTo>
                <a:lnTo>
                  <a:pt x="1827" y="561"/>
                </a:lnTo>
                <a:lnTo>
                  <a:pt x="1827" y="569"/>
                </a:lnTo>
                <a:lnTo>
                  <a:pt x="1827" y="575"/>
                </a:lnTo>
                <a:lnTo>
                  <a:pt x="1827" y="575"/>
                </a:lnTo>
                <a:lnTo>
                  <a:pt x="1823" y="577"/>
                </a:lnTo>
                <a:lnTo>
                  <a:pt x="1821" y="578"/>
                </a:lnTo>
                <a:lnTo>
                  <a:pt x="1821" y="578"/>
                </a:lnTo>
                <a:lnTo>
                  <a:pt x="1816" y="584"/>
                </a:lnTo>
                <a:lnTo>
                  <a:pt x="1816" y="584"/>
                </a:lnTo>
                <a:lnTo>
                  <a:pt x="1812" y="588"/>
                </a:lnTo>
                <a:lnTo>
                  <a:pt x="1812" y="590"/>
                </a:lnTo>
                <a:lnTo>
                  <a:pt x="1812" y="592"/>
                </a:lnTo>
                <a:lnTo>
                  <a:pt x="1812" y="592"/>
                </a:lnTo>
                <a:lnTo>
                  <a:pt x="1812" y="599"/>
                </a:lnTo>
                <a:lnTo>
                  <a:pt x="1812" y="599"/>
                </a:lnTo>
                <a:lnTo>
                  <a:pt x="1812" y="605"/>
                </a:lnTo>
                <a:lnTo>
                  <a:pt x="1812" y="605"/>
                </a:lnTo>
                <a:lnTo>
                  <a:pt x="1812" y="607"/>
                </a:lnTo>
                <a:lnTo>
                  <a:pt x="1812" y="609"/>
                </a:lnTo>
                <a:lnTo>
                  <a:pt x="1810" y="611"/>
                </a:lnTo>
                <a:lnTo>
                  <a:pt x="1810" y="616"/>
                </a:lnTo>
                <a:lnTo>
                  <a:pt x="1810" y="616"/>
                </a:lnTo>
                <a:lnTo>
                  <a:pt x="1810" y="633"/>
                </a:lnTo>
                <a:lnTo>
                  <a:pt x="1810" y="633"/>
                </a:lnTo>
                <a:lnTo>
                  <a:pt x="1812" y="637"/>
                </a:lnTo>
                <a:lnTo>
                  <a:pt x="1812" y="639"/>
                </a:lnTo>
                <a:lnTo>
                  <a:pt x="1814" y="641"/>
                </a:lnTo>
                <a:lnTo>
                  <a:pt x="1814" y="641"/>
                </a:lnTo>
                <a:lnTo>
                  <a:pt x="1814" y="648"/>
                </a:lnTo>
                <a:lnTo>
                  <a:pt x="1814" y="648"/>
                </a:lnTo>
                <a:lnTo>
                  <a:pt x="1816" y="650"/>
                </a:lnTo>
                <a:lnTo>
                  <a:pt x="1816" y="654"/>
                </a:lnTo>
                <a:lnTo>
                  <a:pt x="1816" y="654"/>
                </a:lnTo>
                <a:lnTo>
                  <a:pt x="1816" y="664"/>
                </a:lnTo>
                <a:lnTo>
                  <a:pt x="1816" y="664"/>
                </a:lnTo>
                <a:lnTo>
                  <a:pt x="1816" y="667"/>
                </a:lnTo>
                <a:lnTo>
                  <a:pt x="1816" y="669"/>
                </a:lnTo>
                <a:lnTo>
                  <a:pt x="1816" y="673"/>
                </a:lnTo>
                <a:lnTo>
                  <a:pt x="1816" y="673"/>
                </a:lnTo>
                <a:lnTo>
                  <a:pt x="1821" y="675"/>
                </a:lnTo>
                <a:lnTo>
                  <a:pt x="1821" y="677"/>
                </a:lnTo>
                <a:lnTo>
                  <a:pt x="1821" y="677"/>
                </a:lnTo>
                <a:lnTo>
                  <a:pt x="1821" y="677"/>
                </a:lnTo>
                <a:lnTo>
                  <a:pt x="1821" y="677"/>
                </a:lnTo>
                <a:lnTo>
                  <a:pt x="1819" y="679"/>
                </a:lnTo>
                <a:lnTo>
                  <a:pt x="1821" y="681"/>
                </a:lnTo>
                <a:lnTo>
                  <a:pt x="1821" y="684"/>
                </a:lnTo>
                <a:lnTo>
                  <a:pt x="1821" y="692"/>
                </a:lnTo>
                <a:lnTo>
                  <a:pt x="1821" y="692"/>
                </a:lnTo>
                <a:lnTo>
                  <a:pt x="1821" y="699"/>
                </a:lnTo>
                <a:lnTo>
                  <a:pt x="1821" y="699"/>
                </a:lnTo>
                <a:lnTo>
                  <a:pt x="1821" y="701"/>
                </a:lnTo>
                <a:lnTo>
                  <a:pt x="1823" y="703"/>
                </a:lnTo>
                <a:lnTo>
                  <a:pt x="1823" y="707"/>
                </a:lnTo>
                <a:lnTo>
                  <a:pt x="1823" y="713"/>
                </a:lnTo>
                <a:lnTo>
                  <a:pt x="1823" y="713"/>
                </a:lnTo>
                <a:lnTo>
                  <a:pt x="1827" y="716"/>
                </a:lnTo>
                <a:lnTo>
                  <a:pt x="1827" y="718"/>
                </a:lnTo>
                <a:lnTo>
                  <a:pt x="1827" y="718"/>
                </a:lnTo>
                <a:lnTo>
                  <a:pt x="1827" y="716"/>
                </a:lnTo>
                <a:lnTo>
                  <a:pt x="1827" y="716"/>
                </a:lnTo>
                <a:lnTo>
                  <a:pt x="1827" y="715"/>
                </a:lnTo>
                <a:lnTo>
                  <a:pt x="1829" y="713"/>
                </a:lnTo>
                <a:lnTo>
                  <a:pt x="1833" y="709"/>
                </a:lnTo>
                <a:lnTo>
                  <a:pt x="1833" y="709"/>
                </a:lnTo>
                <a:lnTo>
                  <a:pt x="1836" y="705"/>
                </a:lnTo>
                <a:lnTo>
                  <a:pt x="1836" y="705"/>
                </a:lnTo>
                <a:lnTo>
                  <a:pt x="1842" y="699"/>
                </a:lnTo>
                <a:lnTo>
                  <a:pt x="1842" y="699"/>
                </a:lnTo>
                <a:lnTo>
                  <a:pt x="1848" y="692"/>
                </a:lnTo>
                <a:lnTo>
                  <a:pt x="1848" y="692"/>
                </a:lnTo>
                <a:lnTo>
                  <a:pt x="1853" y="684"/>
                </a:lnTo>
                <a:lnTo>
                  <a:pt x="1853" y="675"/>
                </a:lnTo>
                <a:lnTo>
                  <a:pt x="1853" y="669"/>
                </a:lnTo>
                <a:lnTo>
                  <a:pt x="1853" y="669"/>
                </a:lnTo>
                <a:lnTo>
                  <a:pt x="1855" y="667"/>
                </a:lnTo>
                <a:lnTo>
                  <a:pt x="1857" y="665"/>
                </a:lnTo>
                <a:lnTo>
                  <a:pt x="1859" y="665"/>
                </a:lnTo>
                <a:lnTo>
                  <a:pt x="1859" y="665"/>
                </a:lnTo>
                <a:lnTo>
                  <a:pt x="1865" y="665"/>
                </a:lnTo>
                <a:lnTo>
                  <a:pt x="1865" y="665"/>
                </a:lnTo>
                <a:lnTo>
                  <a:pt x="1872" y="665"/>
                </a:lnTo>
                <a:lnTo>
                  <a:pt x="1872" y="665"/>
                </a:lnTo>
                <a:lnTo>
                  <a:pt x="1874" y="667"/>
                </a:lnTo>
                <a:lnTo>
                  <a:pt x="1874" y="665"/>
                </a:lnTo>
                <a:lnTo>
                  <a:pt x="1874" y="662"/>
                </a:lnTo>
                <a:lnTo>
                  <a:pt x="1874" y="662"/>
                </a:lnTo>
                <a:lnTo>
                  <a:pt x="1874" y="650"/>
                </a:lnTo>
                <a:lnTo>
                  <a:pt x="1874" y="650"/>
                </a:lnTo>
                <a:lnTo>
                  <a:pt x="1874" y="645"/>
                </a:lnTo>
                <a:lnTo>
                  <a:pt x="1874" y="645"/>
                </a:lnTo>
                <a:lnTo>
                  <a:pt x="1878" y="643"/>
                </a:lnTo>
                <a:lnTo>
                  <a:pt x="1882" y="639"/>
                </a:lnTo>
                <a:lnTo>
                  <a:pt x="1882" y="639"/>
                </a:lnTo>
                <a:lnTo>
                  <a:pt x="1884" y="637"/>
                </a:lnTo>
                <a:lnTo>
                  <a:pt x="1886" y="635"/>
                </a:lnTo>
                <a:lnTo>
                  <a:pt x="1889" y="635"/>
                </a:lnTo>
                <a:lnTo>
                  <a:pt x="1901" y="639"/>
                </a:lnTo>
                <a:lnTo>
                  <a:pt x="1901" y="639"/>
                </a:lnTo>
                <a:lnTo>
                  <a:pt x="1903" y="637"/>
                </a:lnTo>
                <a:lnTo>
                  <a:pt x="1905" y="637"/>
                </a:lnTo>
                <a:lnTo>
                  <a:pt x="1905" y="635"/>
                </a:lnTo>
                <a:lnTo>
                  <a:pt x="1905" y="635"/>
                </a:lnTo>
                <a:lnTo>
                  <a:pt x="1905" y="629"/>
                </a:lnTo>
                <a:lnTo>
                  <a:pt x="1905" y="628"/>
                </a:lnTo>
                <a:lnTo>
                  <a:pt x="1905" y="626"/>
                </a:lnTo>
                <a:lnTo>
                  <a:pt x="1905" y="626"/>
                </a:lnTo>
                <a:lnTo>
                  <a:pt x="1901" y="620"/>
                </a:lnTo>
                <a:lnTo>
                  <a:pt x="1899" y="614"/>
                </a:lnTo>
                <a:lnTo>
                  <a:pt x="1899" y="614"/>
                </a:lnTo>
                <a:lnTo>
                  <a:pt x="1899" y="612"/>
                </a:lnTo>
                <a:lnTo>
                  <a:pt x="1901" y="609"/>
                </a:lnTo>
                <a:lnTo>
                  <a:pt x="1901" y="609"/>
                </a:lnTo>
                <a:lnTo>
                  <a:pt x="1905" y="605"/>
                </a:lnTo>
                <a:lnTo>
                  <a:pt x="1905" y="603"/>
                </a:lnTo>
                <a:lnTo>
                  <a:pt x="1903" y="603"/>
                </a:lnTo>
                <a:lnTo>
                  <a:pt x="1901" y="603"/>
                </a:lnTo>
                <a:lnTo>
                  <a:pt x="1908" y="599"/>
                </a:lnTo>
                <a:lnTo>
                  <a:pt x="1908" y="594"/>
                </a:lnTo>
                <a:lnTo>
                  <a:pt x="1912" y="597"/>
                </a:lnTo>
                <a:lnTo>
                  <a:pt x="1920" y="601"/>
                </a:lnTo>
                <a:lnTo>
                  <a:pt x="1920" y="601"/>
                </a:lnTo>
                <a:lnTo>
                  <a:pt x="1920" y="601"/>
                </a:lnTo>
                <a:lnTo>
                  <a:pt x="1922" y="601"/>
                </a:lnTo>
                <a:lnTo>
                  <a:pt x="1922" y="597"/>
                </a:lnTo>
                <a:lnTo>
                  <a:pt x="1922" y="597"/>
                </a:lnTo>
                <a:lnTo>
                  <a:pt x="1922" y="590"/>
                </a:lnTo>
                <a:lnTo>
                  <a:pt x="1918" y="586"/>
                </a:lnTo>
                <a:lnTo>
                  <a:pt x="1912" y="584"/>
                </a:lnTo>
                <a:lnTo>
                  <a:pt x="1912" y="577"/>
                </a:lnTo>
                <a:lnTo>
                  <a:pt x="1914" y="571"/>
                </a:lnTo>
                <a:lnTo>
                  <a:pt x="1914" y="571"/>
                </a:lnTo>
                <a:lnTo>
                  <a:pt x="1916" y="569"/>
                </a:lnTo>
                <a:lnTo>
                  <a:pt x="1918" y="567"/>
                </a:lnTo>
                <a:lnTo>
                  <a:pt x="1918" y="567"/>
                </a:lnTo>
                <a:lnTo>
                  <a:pt x="1920" y="565"/>
                </a:lnTo>
                <a:lnTo>
                  <a:pt x="1920" y="563"/>
                </a:lnTo>
                <a:lnTo>
                  <a:pt x="1914" y="558"/>
                </a:lnTo>
                <a:lnTo>
                  <a:pt x="1914" y="558"/>
                </a:lnTo>
                <a:lnTo>
                  <a:pt x="1908" y="559"/>
                </a:lnTo>
                <a:lnTo>
                  <a:pt x="1906" y="561"/>
                </a:lnTo>
                <a:lnTo>
                  <a:pt x="1905" y="559"/>
                </a:lnTo>
                <a:lnTo>
                  <a:pt x="1905" y="559"/>
                </a:lnTo>
                <a:lnTo>
                  <a:pt x="1905" y="559"/>
                </a:lnTo>
                <a:lnTo>
                  <a:pt x="1905" y="558"/>
                </a:lnTo>
                <a:lnTo>
                  <a:pt x="1903" y="556"/>
                </a:lnTo>
                <a:lnTo>
                  <a:pt x="1903" y="554"/>
                </a:lnTo>
                <a:lnTo>
                  <a:pt x="1901" y="550"/>
                </a:lnTo>
                <a:lnTo>
                  <a:pt x="1901" y="550"/>
                </a:lnTo>
                <a:lnTo>
                  <a:pt x="1901" y="548"/>
                </a:lnTo>
                <a:lnTo>
                  <a:pt x="1901" y="546"/>
                </a:lnTo>
                <a:lnTo>
                  <a:pt x="1901" y="544"/>
                </a:lnTo>
                <a:lnTo>
                  <a:pt x="1905" y="544"/>
                </a:lnTo>
                <a:lnTo>
                  <a:pt x="1905" y="544"/>
                </a:lnTo>
                <a:lnTo>
                  <a:pt x="1906" y="544"/>
                </a:lnTo>
                <a:lnTo>
                  <a:pt x="1908" y="542"/>
                </a:lnTo>
                <a:lnTo>
                  <a:pt x="1910" y="541"/>
                </a:lnTo>
                <a:lnTo>
                  <a:pt x="1912" y="533"/>
                </a:lnTo>
                <a:lnTo>
                  <a:pt x="1912" y="533"/>
                </a:lnTo>
                <a:lnTo>
                  <a:pt x="1916" y="529"/>
                </a:lnTo>
                <a:lnTo>
                  <a:pt x="1918" y="527"/>
                </a:lnTo>
                <a:lnTo>
                  <a:pt x="1920" y="524"/>
                </a:lnTo>
                <a:lnTo>
                  <a:pt x="1920" y="524"/>
                </a:lnTo>
                <a:lnTo>
                  <a:pt x="1920" y="522"/>
                </a:lnTo>
                <a:lnTo>
                  <a:pt x="1920" y="522"/>
                </a:lnTo>
                <a:lnTo>
                  <a:pt x="1923" y="518"/>
                </a:lnTo>
                <a:lnTo>
                  <a:pt x="1923" y="518"/>
                </a:lnTo>
                <a:lnTo>
                  <a:pt x="1927" y="514"/>
                </a:lnTo>
                <a:lnTo>
                  <a:pt x="1927" y="510"/>
                </a:lnTo>
                <a:lnTo>
                  <a:pt x="1935" y="507"/>
                </a:lnTo>
                <a:lnTo>
                  <a:pt x="1935" y="507"/>
                </a:lnTo>
                <a:lnTo>
                  <a:pt x="1935" y="507"/>
                </a:lnTo>
                <a:lnTo>
                  <a:pt x="1939" y="507"/>
                </a:lnTo>
                <a:lnTo>
                  <a:pt x="1939" y="507"/>
                </a:lnTo>
                <a:lnTo>
                  <a:pt x="1944" y="507"/>
                </a:lnTo>
                <a:lnTo>
                  <a:pt x="1946" y="507"/>
                </a:lnTo>
                <a:lnTo>
                  <a:pt x="1948" y="507"/>
                </a:lnTo>
                <a:lnTo>
                  <a:pt x="1948" y="507"/>
                </a:lnTo>
                <a:lnTo>
                  <a:pt x="1954" y="501"/>
                </a:lnTo>
                <a:lnTo>
                  <a:pt x="1954" y="501"/>
                </a:lnTo>
                <a:lnTo>
                  <a:pt x="1957" y="497"/>
                </a:lnTo>
                <a:lnTo>
                  <a:pt x="1963" y="499"/>
                </a:lnTo>
                <a:lnTo>
                  <a:pt x="1963" y="499"/>
                </a:lnTo>
                <a:lnTo>
                  <a:pt x="1965" y="499"/>
                </a:lnTo>
                <a:lnTo>
                  <a:pt x="1965" y="501"/>
                </a:lnTo>
                <a:lnTo>
                  <a:pt x="1965" y="503"/>
                </a:lnTo>
                <a:lnTo>
                  <a:pt x="1965" y="503"/>
                </a:lnTo>
                <a:lnTo>
                  <a:pt x="1965" y="507"/>
                </a:lnTo>
                <a:lnTo>
                  <a:pt x="1963" y="510"/>
                </a:lnTo>
                <a:lnTo>
                  <a:pt x="1963" y="510"/>
                </a:lnTo>
                <a:lnTo>
                  <a:pt x="1963" y="512"/>
                </a:lnTo>
                <a:lnTo>
                  <a:pt x="1963" y="512"/>
                </a:lnTo>
                <a:lnTo>
                  <a:pt x="1965" y="512"/>
                </a:lnTo>
                <a:lnTo>
                  <a:pt x="1969" y="510"/>
                </a:lnTo>
                <a:lnTo>
                  <a:pt x="1969" y="510"/>
                </a:lnTo>
                <a:lnTo>
                  <a:pt x="1971" y="507"/>
                </a:lnTo>
                <a:lnTo>
                  <a:pt x="1975" y="505"/>
                </a:lnTo>
                <a:lnTo>
                  <a:pt x="1976" y="505"/>
                </a:lnTo>
                <a:lnTo>
                  <a:pt x="1978" y="503"/>
                </a:lnTo>
                <a:lnTo>
                  <a:pt x="1978" y="503"/>
                </a:lnTo>
                <a:lnTo>
                  <a:pt x="1978" y="501"/>
                </a:lnTo>
                <a:lnTo>
                  <a:pt x="1978" y="499"/>
                </a:lnTo>
                <a:lnTo>
                  <a:pt x="1980" y="499"/>
                </a:lnTo>
                <a:lnTo>
                  <a:pt x="1982" y="499"/>
                </a:lnTo>
                <a:lnTo>
                  <a:pt x="1982" y="499"/>
                </a:lnTo>
                <a:lnTo>
                  <a:pt x="1997" y="497"/>
                </a:lnTo>
                <a:lnTo>
                  <a:pt x="1997" y="497"/>
                </a:lnTo>
                <a:lnTo>
                  <a:pt x="2001" y="497"/>
                </a:lnTo>
                <a:lnTo>
                  <a:pt x="2001" y="497"/>
                </a:lnTo>
                <a:lnTo>
                  <a:pt x="2010" y="497"/>
                </a:lnTo>
                <a:lnTo>
                  <a:pt x="2010" y="497"/>
                </a:lnTo>
                <a:lnTo>
                  <a:pt x="2012" y="499"/>
                </a:lnTo>
                <a:lnTo>
                  <a:pt x="2014" y="499"/>
                </a:lnTo>
                <a:lnTo>
                  <a:pt x="2014" y="501"/>
                </a:lnTo>
                <a:lnTo>
                  <a:pt x="2014" y="501"/>
                </a:lnTo>
                <a:lnTo>
                  <a:pt x="2014" y="505"/>
                </a:lnTo>
                <a:lnTo>
                  <a:pt x="2014" y="507"/>
                </a:lnTo>
                <a:lnTo>
                  <a:pt x="2014" y="507"/>
                </a:lnTo>
                <a:lnTo>
                  <a:pt x="2014" y="507"/>
                </a:lnTo>
                <a:lnTo>
                  <a:pt x="2016" y="510"/>
                </a:lnTo>
                <a:lnTo>
                  <a:pt x="2020" y="510"/>
                </a:lnTo>
                <a:lnTo>
                  <a:pt x="2022" y="512"/>
                </a:lnTo>
                <a:lnTo>
                  <a:pt x="2022" y="510"/>
                </a:lnTo>
                <a:lnTo>
                  <a:pt x="2024" y="510"/>
                </a:lnTo>
                <a:lnTo>
                  <a:pt x="2024" y="510"/>
                </a:lnTo>
                <a:lnTo>
                  <a:pt x="2024" y="501"/>
                </a:lnTo>
                <a:lnTo>
                  <a:pt x="2024" y="501"/>
                </a:lnTo>
                <a:lnTo>
                  <a:pt x="2026" y="499"/>
                </a:lnTo>
                <a:lnTo>
                  <a:pt x="2026" y="499"/>
                </a:lnTo>
                <a:lnTo>
                  <a:pt x="2027" y="497"/>
                </a:lnTo>
                <a:lnTo>
                  <a:pt x="2031" y="497"/>
                </a:lnTo>
                <a:lnTo>
                  <a:pt x="2035" y="497"/>
                </a:lnTo>
                <a:lnTo>
                  <a:pt x="2037" y="495"/>
                </a:lnTo>
                <a:lnTo>
                  <a:pt x="2039" y="495"/>
                </a:lnTo>
                <a:lnTo>
                  <a:pt x="2039" y="495"/>
                </a:lnTo>
                <a:lnTo>
                  <a:pt x="2041" y="493"/>
                </a:lnTo>
                <a:lnTo>
                  <a:pt x="2043" y="491"/>
                </a:lnTo>
                <a:lnTo>
                  <a:pt x="2044" y="491"/>
                </a:lnTo>
                <a:lnTo>
                  <a:pt x="2048" y="490"/>
                </a:lnTo>
                <a:lnTo>
                  <a:pt x="2048" y="490"/>
                </a:lnTo>
                <a:lnTo>
                  <a:pt x="2050" y="486"/>
                </a:lnTo>
                <a:lnTo>
                  <a:pt x="2054" y="486"/>
                </a:lnTo>
                <a:lnTo>
                  <a:pt x="2054" y="486"/>
                </a:lnTo>
                <a:lnTo>
                  <a:pt x="2056" y="484"/>
                </a:lnTo>
                <a:lnTo>
                  <a:pt x="2056" y="484"/>
                </a:lnTo>
                <a:lnTo>
                  <a:pt x="2054" y="478"/>
                </a:lnTo>
                <a:lnTo>
                  <a:pt x="2056" y="476"/>
                </a:lnTo>
                <a:lnTo>
                  <a:pt x="2060" y="476"/>
                </a:lnTo>
                <a:lnTo>
                  <a:pt x="2060" y="476"/>
                </a:lnTo>
                <a:lnTo>
                  <a:pt x="2063" y="476"/>
                </a:lnTo>
                <a:lnTo>
                  <a:pt x="2065" y="474"/>
                </a:lnTo>
                <a:lnTo>
                  <a:pt x="2067" y="472"/>
                </a:lnTo>
                <a:lnTo>
                  <a:pt x="2067" y="472"/>
                </a:lnTo>
                <a:lnTo>
                  <a:pt x="2071" y="469"/>
                </a:lnTo>
                <a:lnTo>
                  <a:pt x="2071" y="469"/>
                </a:lnTo>
                <a:lnTo>
                  <a:pt x="2077" y="465"/>
                </a:lnTo>
                <a:lnTo>
                  <a:pt x="2077" y="465"/>
                </a:lnTo>
                <a:lnTo>
                  <a:pt x="2077" y="465"/>
                </a:lnTo>
                <a:lnTo>
                  <a:pt x="2080" y="465"/>
                </a:lnTo>
                <a:lnTo>
                  <a:pt x="2080" y="465"/>
                </a:lnTo>
                <a:lnTo>
                  <a:pt x="2084" y="465"/>
                </a:lnTo>
                <a:lnTo>
                  <a:pt x="2084" y="465"/>
                </a:lnTo>
                <a:lnTo>
                  <a:pt x="2086" y="463"/>
                </a:lnTo>
                <a:lnTo>
                  <a:pt x="2086" y="461"/>
                </a:lnTo>
                <a:lnTo>
                  <a:pt x="2090" y="461"/>
                </a:lnTo>
                <a:lnTo>
                  <a:pt x="2092" y="459"/>
                </a:lnTo>
                <a:lnTo>
                  <a:pt x="2092" y="459"/>
                </a:lnTo>
                <a:lnTo>
                  <a:pt x="2096" y="455"/>
                </a:lnTo>
                <a:lnTo>
                  <a:pt x="2097" y="454"/>
                </a:lnTo>
                <a:lnTo>
                  <a:pt x="2099" y="452"/>
                </a:lnTo>
                <a:lnTo>
                  <a:pt x="2099" y="452"/>
                </a:lnTo>
                <a:lnTo>
                  <a:pt x="2103" y="452"/>
                </a:lnTo>
                <a:lnTo>
                  <a:pt x="2103" y="450"/>
                </a:lnTo>
                <a:lnTo>
                  <a:pt x="2107" y="450"/>
                </a:lnTo>
                <a:lnTo>
                  <a:pt x="2107" y="450"/>
                </a:lnTo>
                <a:lnTo>
                  <a:pt x="2111" y="450"/>
                </a:lnTo>
                <a:lnTo>
                  <a:pt x="2111" y="448"/>
                </a:lnTo>
                <a:lnTo>
                  <a:pt x="2113" y="448"/>
                </a:lnTo>
                <a:lnTo>
                  <a:pt x="2113" y="448"/>
                </a:lnTo>
                <a:lnTo>
                  <a:pt x="2114" y="446"/>
                </a:lnTo>
                <a:lnTo>
                  <a:pt x="2118" y="444"/>
                </a:lnTo>
                <a:lnTo>
                  <a:pt x="2120" y="444"/>
                </a:lnTo>
                <a:lnTo>
                  <a:pt x="2120" y="444"/>
                </a:lnTo>
                <a:lnTo>
                  <a:pt x="2120" y="444"/>
                </a:lnTo>
                <a:lnTo>
                  <a:pt x="2120" y="440"/>
                </a:lnTo>
                <a:lnTo>
                  <a:pt x="2118" y="440"/>
                </a:lnTo>
                <a:lnTo>
                  <a:pt x="2118" y="440"/>
                </a:lnTo>
                <a:lnTo>
                  <a:pt x="2120" y="440"/>
                </a:lnTo>
                <a:lnTo>
                  <a:pt x="2120" y="440"/>
                </a:lnTo>
                <a:lnTo>
                  <a:pt x="2124" y="440"/>
                </a:lnTo>
                <a:lnTo>
                  <a:pt x="2126" y="442"/>
                </a:lnTo>
                <a:lnTo>
                  <a:pt x="2128" y="444"/>
                </a:lnTo>
                <a:lnTo>
                  <a:pt x="2135" y="448"/>
                </a:lnTo>
                <a:lnTo>
                  <a:pt x="2135" y="448"/>
                </a:lnTo>
                <a:lnTo>
                  <a:pt x="2143" y="448"/>
                </a:lnTo>
                <a:lnTo>
                  <a:pt x="2143" y="448"/>
                </a:lnTo>
                <a:lnTo>
                  <a:pt x="2147" y="448"/>
                </a:lnTo>
                <a:lnTo>
                  <a:pt x="2149" y="448"/>
                </a:lnTo>
                <a:lnTo>
                  <a:pt x="2150" y="450"/>
                </a:lnTo>
                <a:lnTo>
                  <a:pt x="2150" y="448"/>
                </a:lnTo>
                <a:lnTo>
                  <a:pt x="2150" y="448"/>
                </a:lnTo>
                <a:lnTo>
                  <a:pt x="2150" y="448"/>
                </a:lnTo>
                <a:lnTo>
                  <a:pt x="2150" y="444"/>
                </a:lnTo>
                <a:lnTo>
                  <a:pt x="2149" y="444"/>
                </a:lnTo>
                <a:lnTo>
                  <a:pt x="2149" y="444"/>
                </a:lnTo>
                <a:lnTo>
                  <a:pt x="2150" y="442"/>
                </a:lnTo>
                <a:lnTo>
                  <a:pt x="2150" y="442"/>
                </a:lnTo>
                <a:lnTo>
                  <a:pt x="2154" y="440"/>
                </a:lnTo>
                <a:lnTo>
                  <a:pt x="2154" y="440"/>
                </a:lnTo>
                <a:lnTo>
                  <a:pt x="2156" y="438"/>
                </a:lnTo>
                <a:lnTo>
                  <a:pt x="2156" y="438"/>
                </a:lnTo>
                <a:lnTo>
                  <a:pt x="2156" y="438"/>
                </a:lnTo>
                <a:lnTo>
                  <a:pt x="2154" y="435"/>
                </a:lnTo>
                <a:lnTo>
                  <a:pt x="2152" y="431"/>
                </a:lnTo>
                <a:lnTo>
                  <a:pt x="2152" y="431"/>
                </a:lnTo>
                <a:lnTo>
                  <a:pt x="2149" y="427"/>
                </a:lnTo>
                <a:lnTo>
                  <a:pt x="2143" y="420"/>
                </a:lnTo>
                <a:lnTo>
                  <a:pt x="2137" y="420"/>
                </a:lnTo>
                <a:lnTo>
                  <a:pt x="2137" y="420"/>
                </a:lnTo>
                <a:lnTo>
                  <a:pt x="2141" y="420"/>
                </a:lnTo>
                <a:lnTo>
                  <a:pt x="2143" y="418"/>
                </a:lnTo>
                <a:lnTo>
                  <a:pt x="2143" y="416"/>
                </a:lnTo>
                <a:lnTo>
                  <a:pt x="2143" y="416"/>
                </a:lnTo>
                <a:lnTo>
                  <a:pt x="2143" y="416"/>
                </a:lnTo>
                <a:lnTo>
                  <a:pt x="2141" y="412"/>
                </a:lnTo>
                <a:lnTo>
                  <a:pt x="2141" y="410"/>
                </a:lnTo>
                <a:lnTo>
                  <a:pt x="2141" y="410"/>
                </a:lnTo>
                <a:lnTo>
                  <a:pt x="2139" y="406"/>
                </a:lnTo>
                <a:lnTo>
                  <a:pt x="2139" y="406"/>
                </a:lnTo>
                <a:lnTo>
                  <a:pt x="2135" y="403"/>
                </a:lnTo>
                <a:lnTo>
                  <a:pt x="2131" y="403"/>
                </a:lnTo>
                <a:lnTo>
                  <a:pt x="2128" y="399"/>
                </a:lnTo>
                <a:lnTo>
                  <a:pt x="2124" y="393"/>
                </a:lnTo>
                <a:lnTo>
                  <a:pt x="2120" y="389"/>
                </a:lnTo>
                <a:lnTo>
                  <a:pt x="2120" y="389"/>
                </a:lnTo>
                <a:lnTo>
                  <a:pt x="2120" y="389"/>
                </a:lnTo>
                <a:lnTo>
                  <a:pt x="2120" y="393"/>
                </a:lnTo>
                <a:lnTo>
                  <a:pt x="2120" y="393"/>
                </a:lnTo>
                <a:lnTo>
                  <a:pt x="2120" y="395"/>
                </a:lnTo>
                <a:lnTo>
                  <a:pt x="2118" y="395"/>
                </a:lnTo>
                <a:lnTo>
                  <a:pt x="2114" y="393"/>
                </a:lnTo>
                <a:lnTo>
                  <a:pt x="2114" y="393"/>
                </a:lnTo>
                <a:lnTo>
                  <a:pt x="2109" y="389"/>
                </a:lnTo>
                <a:lnTo>
                  <a:pt x="2107" y="389"/>
                </a:lnTo>
                <a:lnTo>
                  <a:pt x="2107" y="389"/>
                </a:lnTo>
                <a:lnTo>
                  <a:pt x="2103" y="387"/>
                </a:lnTo>
                <a:lnTo>
                  <a:pt x="2103" y="385"/>
                </a:lnTo>
                <a:lnTo>
                  <a:pt x="2103" y="385"/>
                </a:lnTo>
                <a:lnTo>
                  <a:pt x="2103" y="385"/>
                </a:lnTo>
                <a:lnTo>
                  <a:pt x="2103" y="385"/>
                </a:lnTo>
                <a:lnTo>
                  <a:pt x="2109" y="384"/>
                </a:lnTo>
                <a:lnTo>
                  <a:pt x="2111" y="382"/>
                </a:lnTo>
                <a:lnTo>
                  <a:pt x="2113" y="380"/>
                </a:lnTo>
                <a:lnTo>
                  <a:pt x="2120" y="380"/>
                </a:lnTo>
                <a:lnTo>
                  <a:pt x="2120" y="380"/>
                </a:lnTo>
                <a:lnTo>
                  <a:pt x="2124" y="382"/>
                </a:lnTo>
                <a:lnTo>
                  <a:pt x="2126" y="382"/>
                </a:lnTo>
                <a:lnTo>
                  <a:pt x="2130" y="384"/>
                </a:lnTo>
                <a:lnTo>
                  <a:pt x="2130" y="384"/>
                </a:lnTo>
                <a:lnTo>
                  <a:pt x="2133" y="389"/>
                </a:lnTo>
                <a:lnTo>
                  <a:pt x="2133" y="389"/>
                </a:lnTo>
                <a:lnTo>
                  <a:pt x="2135" y="389"/>
                </a:lnTo>
                <a:lnTo>
                  <a:pt x="2137" y="391"/>
                </a:lnTo>
                <a:lnTo>
                  <a:pt x="2139" y="393"/>
                </a:lnTo>
                <a:lnTo>
                  <a:pt x="2141" y="391"/>
                </a:lnTo>
                <a:lnTo>
                  <a:pt x="2141" y="391"/>
                </a:lnTo>
                <a:lnTo>
                  <a:pt x="2147" y="387"/>
                </a:lnTo>
                <a:lnTo>
                  <a:pt x="2149" y="385"/>
                </a:lnTo>
                <a:lnTo>
                  <a:pt x="2152" y="385"/>
                </a:lnTo>
                <a:lnTo>
                  <a:pt x="2152" y="385"/>
                </a:lnTo>
                <a:lnTo>
                  <a:pt x="2156" y="385"/>
                </a:lnTo>
                <a:lnTo>
                  <a:pt x="2158" y="382"/>
                </a:lnTo>
                <a:lnTo>
                  <a:pt x="2158" y="382"/>
                </a:lnTo>
                <a:lnTo>
                  <a:pt x="2164" y="378"/>
                </a:lnTo>
                <a:lnTo>
                  <a:pt x="2164" y="378"/>
                </a:lnTo>
                <a:lnTo>
                  <a:pt x="2162" y="378"/>
                </a:lnTo>
                <a:lnTo>
                  <a:pt x="2162" y="376"/>
                </a:lnTo>
                <a:lnTo>
                  <a:pt x="2162" y="372"/>
                </a:lnTo>
                <a:lnTo>
                  <a:pt x="2162" y="372"/>
                </a:lnTo>
                <a:lnTo>
                  <a:pt x="2166" y="370"/>
                </a:lnTo>
                <a:lnTo>
                  <a:pt x="2166" y="370"/>
                </a:lnTo>
                <a:lnTo>
                  <a:pt x="2169" y="368"/>
                </a:lnTo>
                <a:lnTo>
                  <a:pt x="2171" y="368"/>
                </a:lnTo>
                <a:lnTo>
                  <a:pt x="2171" y="368"/>
                </a:lnTo>
                <a:lnTo>
                  <a:pt x="2169" y="365"/>
                </a:lnTo>
                <a:lnTo>
                  <a:pt x="2169" y="365"/>
                </a:lnTo>
                <a:lnTo>
                  <a:pt x="2166" y="361"/>
                </a:lnTo>
                <a:lnTo>
                  <a:pt x="2166" y="359"/>
                </a:lnTo>
                <a:lnTo>
                  <a:pt x="2166" y="357"/>
                </a:lnTo>
                <a:lnTo>
                  <a:pt x="2166" y="357"/>
                </a:lnTo>
                <a:lnTo>
                  <a:pt x="2166" y="355"/>
                </a:lnTo>
                <a:lnTo>
                  <a:pt x="2166" y="353"/>
                </a:lnTo>
                <a:lnTo>
                  <a:pt x="2166" y="353"/>
                </a:lnTo>
                <a:lnTo>
                  <a:pt x="2169" y="353"/>
                </a:lnTo>
                <a:lnTo>
                  <a:pt x="2169" y="353"/>
                </a:lnTo>
                <a:lnTo>
                  <a:pt x="2173" y="351"/>
                </a:lnTo>
                <a:lnTo>
                  <a:pt x="2177" y="351"/>
                </a:lnTo>
                <a:lnTo>
                  <a:pt x="2183" y="348"/>
                </a:lnTo>
                <a:lnTo>
                  <a:pt x="2183" y="348"/>
                </a:lnTo>
                <a:lnTo>
                  <a:pt x="2183" y="355"/>
                </a:lnTo>
                <a:lnTo>
                  <a:pt x="2183" y="355"/>
                </a:lnTo>
                <a:lnTo>
                  <a:pt x="2181" y="361"/>
                </a:lnTo>
                <a:lnTo>
                  <a:pt x="2181" y="363"/>
                </a:lnTo>
                <a:lnTo>
                  <a:pt x="2183" y="365"/>
                </a:lnTo>
                <a:lnTo>
                  <a:pt x="2183" y="365"/>
                </a:lnTo>
                <a:lnTo>
                  <a:pt x="2183" y="367"/>
                </a:lnTo>
                <a:lnTo>
                  <a:pt x="2183" y="368"/>
                </a:lnTo>
                <a:lnTo>
                  <a:pt x="2183" y="372"/>
                </a:lnTo>
                <a:lnTo>
                  <a:pt x="2183" y="372"/>
                </a:lnTo>
                <a:lnTo>
                  <a:pt x="2184" y="372"/>
                </a:lnTo>
                <a:lnTo>
                  <a:pt x="2184" y="372"/>
                </a:lnTo>
                <a:lnTo>
                  <a:pt x="2188" y="372"/>
                </a:lnTo>
                <a:lnTo>
                  <a:pt x="2192" y="372"/>
                </a:lnTo>
                <a:lnTo>
                  <a:pt x="2192" y="372"/>
                </a:lnTo>
                <a:lnTo>
                  <a:pt x="2196" y="372"/>
                </a:lnTo>
                <a:lnTo>
                  <a:pt x="2200" y="372"/>
                </a:lnTo>
                <a:lnTo>
                  <a:pt x="2203" y="372"/>
                </a:lnTo>
                <a:lnTo>
                  <a:pt x="2203" y="372"/>
                </a:lnTo>
                <a:lnTo>
                  <a:pt x="2203" y="372"/>
                </a:lnTo>
                <a:lnTo>
                  <a:pt x="2207" y="368"/>
                </a:lnTo>
                <a:lnTo>
                  <a:pt x="2211" y="368"/>
                </a:lnTo>
                <a:lnTo>
                  <a:pt x="2211" y="368"/>
                </a:lnTo>
                <a:lnTo>
                  <a:pt x="2213" y="368"/>
                </a:lnTo>
                <a:lnTo>
                  <a:pt x="2218" y="372"/>
                </a:lnTo>
                <a:lnTo>
                  <a:pt x="2224" y="374"/>
                </a:lnTo>
                <a:lnTo>
                  <a:pt x="2224" y="374"/>
                </a:lnTo>
                <a:lnTo>
                  <a:pt x="2220" y="378"/>
                </a:lnTo>
                <a:lnTo>
                  <a:pt x="2218" y="378"/>
                </a:lnTo>
                <a:lnTo>
                  <a:pt x="2218" y="380"/>
                </a:lnTo>
                <a:lnTo>
                  <a:pt x="2218" y="382"/>
                </a:lnTo>
                <a:lnTo>
                  <a:pt x="2218" y="382"/>
                </a:lnTo>
                <a:lnTo>
                  <a:pt x="2224" y="385"/>
                </a:lnTo>
                <a:lnTo>
                  <a:pt x="2224" y="385"/>
                </a:lnTo>
                <a:lnTo>
                  <a:pt x="2226" y="385"/>
                </a:lnTo>
                <a:lnTo>
                  <a:pt x="2226" y="387"/>
                </a:lnTo>
                <a:lnTo>
                  <a:pt x="2230" y="389"/>
                </a:lnTo>
                <a:lnTo>
                  <a:pt x="2230" y="389"/>
                </a:lnTo>
                <a:lnTo>
                  <a:pt x="2234" y="389"/>
                </a:lnTo>
                <a:lnTo>
                  <a:pt x="2235" y="389"/>
                </a:lnTo>
                <a:lnTo>
                  <a:pt x="2237" y="393"/>
                </a:lnTo>
                <a:lnTo>
                  <a:pt x="2241" y="397"/>
                </a:lnTo>
                <a:lnTo>
                  <a:pt x="2241" y="397"/>
                </a:lnTo>
                <a:lnTo>
                  <a:pt x="2245" y="399"/>
                </a:lnTo>
                <a:lnTo>
                  <a:pt x="2247" y="399"/>
                </a:lnTo>
                <a:lnTo>
                  <a:pt x="2249" y="399"/>
                </a:lnTo>
                <a:lnTo>
                  <a:pt x="2249" y="399"/>
                </a:lnTo>
                <a:lnTo>
                  <a:pt x="2253" y="399"/>
                </a:lnTo>
                <a:lnTo>
                  <a:pt x="2253" y="403"/>
                </a:lnTo>
                <a:lnTo>
                  <a:pt x="2254" y="403"/>
                </a:lnTo>
                <a:lnTo>
                  <a:pt x="2256" y="403"/>
                </a:lnTo>
                <a:lnTo>
                  <a:pt x="2256" y="403"/>
                </a:lnTo>
                <a:lnTo>
                  <a:pt x="2260" y="403"/>
                </a:lnTo>
                <a:lnTo>
                  <a:pt x="2262" y="404"/>
                </a:lnTo>
                <a:lnTo>
                  <a:pt x="2264" y="404"/>
                </a:lnTo>
                <a:lnTo>
                  <a:pt x="2268" y="403"/>
                </a:lnTo>
                <a:lnTo>
                  <a:pt x="2268" y="403"/>
                </a:lnTo>
                <a:lnTo>
                  <a:pt x="2270" y="401"/>
                </a:lnTo>
                <a:lnTo>
                  <a:pt x="2270" y="401"/>
                </a:lnTo>
                <a:lnTo>
                  <a:pt x="2270" y="401"/>
                </a:lnTo>
                <a:lnTo>
                  <a:pt x="2270" y="399"/>
                </a:lnTo>
                <a:lnTo>
                  <a:pt x="2270" y="399"/>
                </a:lnTo>
                <a:lnTo>
                  <a:pt x="2270" y="397"/>
                </a:lnTo>
                <a:lnTo>
                  <a:pt x="2268" y="393"/>
                </a:lnTo>
                <a:lnTo>
                  <a:pt x="2264" y="389"/>
                </a:lnTo>
                <a:lnTo>
                  <a:pt x="2264" y="389"/>
                </a:lnTo>
                <a:lnTo>
                  <a:pt x="2264" y="389"/>
                </a:lnTo>
                <a:lnTo>
                  <a:pt x="2264" y="389"/>
                </a:lnTo>
                <a:lnTo>
                  <a:pt x="2268" y="385"/>
                </a:lnTo>
                <a:lnTo>
                  <a:pt x="2270" y="385"/>
                </a:lnTo>
                <a:lnTo>
                  <a:pt x="2270" y="382"/>
                </a:lnTo>
                <a:lnTo>
                  <a:pt x="2270" y="382"/>
                </a:lnTo>
                <a:lnTo>
                  <a:pt x="2270" y="380"/>
                </a:lnTo>
                <a:lnTo>
                  <a:pt x="2271" y="378"/>
                </a:lnTo>
                <a:lnTo>
                  <a:pt x="2273" y="378"/>
                </a:lnTo>
                <a:lnTo>
                  <a:pt x="2273" y="374"/>
                </a:lnTo>
                <a:lnTo>
                  <a:pt x="2273" y="374"/>
                </a:lnTo>
                <a:lnTo>
                  <a:pt x="2271" y="370"/>
                </a:lnTo>
                <a:lnTo>
                  <a:pt x="2270" y="368"/>
                </a:lnTo>
                <a:lnTo>
                  <a:pt x="2270" y="367"/>
                </a:lnTo>
                <a:lnTo>
                  <a:pt x="2271" y="367"/>
                </a:lnTo>
                <a:lnTo>
                  <a:pt x="2271" y="367"/>
                </a:lnTo>
                <a:lnTo>
                  <a:pt x="2273" y="367"/>
                </a:lnTo>
                <a:lnTo>
                  <a:pt x="2275" y="368"/>
                </a:lnTo>
                <a:lnTo>
                  <a:pt x="2281" y="368"/>
                </a:lnTo>
                <a:lnTo>
                  <a:pt x="2283" y="372"/>
                </a:lnTo>
                <a:lnTo>
                  <a:pt x="2285" y="370"/>
                </a:lnTo>
                <a:lnTo>
                  <a:pt x="2287" y="368"/>
                </a:lnTo>
                <a:lnTo>
                  <a:pt x="2287" y="368"/>
                </a:lnTo>
                <a:lnTo>
                  <a:pt x="2288" y="367"/>
                </a:lnTo>
                <a:lnTo>
                  <a:pt x="2292" y="365"/>
                </a:lnTo>
                <a:lnTo>
                  <a:pt x="2296" y="365"/>
                </a:lnTo>
                <a:lnTo>
                  <a:pt x="2296" y="365"/>
                </a:lnTo>
                <a:lnTo>
                  <a:pt x="2302" y="357"/>
                </a:lnTo>
                <a:lnTo>
                  <a:pt x="2302" y="357"/>
                </a:lnTo>
                <a:lnTo>
                  <a:pt x="2304" y="357"/>
                </a:lnTo>
                <a:lnTo>
                  <a:pt x="2305" y="357"/>
                </a:lnTo>
                <a:lnTo>
                  <a:pt x="2307" y="357"/>
                </a:lnTo>
                <a:lnTo>
                  <a:pt x="2307" y="355"/>
                </a:lnTo>
                <a:lnTo>
                  <a:pt x="2307" y="355"/>
                </a:lnTo>
                <a:lnTo>
                  <a:pt x="2298" y="344"/>
                </a:lnTo>
                <a:lnTo>
                  <a:pt x="2298" y="344"/>
                </a:lnTo>
                <a:lnTo>
                  <a:pt x="2294" y="342"/>
                </a:lnTo>
                <a:lnTo>
                  <a:pt x="2290" y="340"/>
                </a:lnTo>
                <a:lnTo>
                  <a:pt x="2287" y="340"/>
                </a:lnTo>
                <a:lnTo>
                  <a:pt x="2283" y="336"/>
                </a:lnTo>
                <a:lnTo>
                  <a:pt x="2283" y="336"/>
                </a:lnTo>
                <a:lnTo>
                  <a:pt x="2281" y="334"/>
                </a:lnTo>
                <a:lnTo>
                  <a:pt x="2281" y="334"/>
                </a:lnTo>
                <a:lnTo>
                  <a:pt x="2277" y="334"/>
                </a:lnTo>
                <a:lnTo>
                  <a:pt x="2277" y="334"/>
                </a:lnTo>
                <a:lnTo>
                  <a:pt x="2277" y="333"/>
                </a:lnTo>
                <a:lnTo>
                  <a:pt x="2275" y="331"/>
                </a:lnTo>
                <a:lnTo>
                  <a:pt x="2273" y="331"/>
                </a:lnTo>
                <a:lnTo>
                  <a:pt x="2273" y="331"/>
                </a:lnTo>
                <a:lnTo>
                  <a:pt x="2264" y="331"/>
                </a:lnTo>
                <a:lnTo>
                  <a:pt x="2264" y="331"/>
                </a:lnTo>
                <a:lnTo>
                  <a:pt x="2264" y="333"/>
                </a:lnTo>
                <a:lnTo>
                  <a:pt x="2266" y="333"/>
                </a:lnTo>
                <a:lnTo>
                  <a:pt x="2264" y="334"/>
                </a:lnTo>
                <a:lnTo>
                  <a:pt x="2262" y="333"/>
                </a:lnTo>
                <a:lnTo>
                  <a:pt x="2262" y="333"/>
                </a:lnTo>
                <a:lnTo>
                  <a:pt x="2256" y="331"/>
                </a:lnTo>
                <a:lnTo>
                  <a:pt x="2254" y="331"/>
                </a:lnTo>
                <a:lnTo>
                  <a:pt x="2251" y="327"/>
                </a:lnTo>
                <a:lnTo>
                  <a:pt x="2241" y="327"/>
                </a:lnTo>
                <a:lnTo>
                  <a:pt x="2247" y="340"/>
                </a:lnTo>
                <a:lnTo>
                  <a:pt x="2247" y="340"/>
                </a:lnTo>
                <a:lnTo>
                  <a:pt x="2247" y="340"/>
                </a:lnTo>
                <a:lnTo>
                  <a:pt x="2249" y="344"/>
                </a:lnTo>
                <a:lnTo>
                  <a:pt x="2249" y="344"/>
                </a:lnTo>
                <a:lnTo>
                  <a:pt x="2249" y="346"/>
                </a:lnTo>
                <a:lnTo>
                  <a:pt x="2247" y="346"/>
                </a:lnTo>
                <a:lnTo>
                  <a:pt x="2245" y="344"/>
                </a:lnTo>
                <a:lnTo>
                  <a:pt x="2245" y="344"/>
                </a:lnTo>
                <a:lnTo>
                  <a:pt x="2235" y="342"/>
                </a:lnTo>
                <a:lnTo>
                  <a:pt x="2234" y="340"/>
                </a:lnTo>
                <a:lnTo>
                  <a:pt x="2234" y="340"/>
                </a:lnTo>
                <a:lnTo>
                  <a:pt x="2234" y="340"/>
                </a:lnTo>
                <a:lnTo>
                  <a:pt x="2234" y="329"/>
                </a:lnTo>
                <a:lnTo>
                  <a:pt x="2234" y="329"/>
                </a:lnTo>
                <a:lnTo>
                  <a:pt x="2234" y="327"/>
                </a:lnTo>
                <a:lnTo>
                  <a:pt x="2234" y="323"/>
                </a:lnTo>
                <a:lnTo>
                  <a:pt x="2234" y="321"/>
                </a:lnTo>
                <a:lnTo>
                  <a:pt x="2234" y="319"/>
                </a:lnTo>
                <a:lnTo>
                  <a:pt x="2234" y="319"/>
                </a:lnTo>
                <a:lnTo>
                  <a:pt x="2230" y="317"/>
                </a:lnTo>
                <a:lnTo>
                  <a:pt x="2230" y="317"/>
                </a:lnTo>
                <a:lnTo>
                  <a:pt x="2230" y="319"/>
                </a:lnTo>
                <a:lnTo>
                  <a:pt x="2228" y="317"/>
                </a:lnTo>
                <a:lnTo>
                  <a:pt x="2224" y="314"/>
                </a:lnTo>
                <a:lnTo>
                  <a:pt x="2224" y="314"/>
                </a:lnTo>
                <a:lnTo>
                  <a:pt x="2218" y="310"/>
                </a:lnTo>
                <a:lnTo>
                  <a:pt x="2215" y="308"/>
                </a:lnTo>
                <a:lnTo>
                  <a:pt x="2213" y="306"/>
                </a:lnTo>
                <a:lnTo>
                  <a:pt x="2211" y="306"/>
                </a:lnTo>
                <a:lnTo>
                  <a:pt x="2211" y="306"/>
                </a:lnTo>
                <a:lnTo>
                  <a:pt x="2211" y="306"/>
                </a:lnTo>
                <a:lnTo>
                  <a:pt x="2211" y="306"/>
                </a:lnTo>
                <a:lnTo>
                  <a:pt x="2211" y="304"/>
                </a:lnTo>
                <a:lnTo>
                  <a:pt x="2207" y="302"/>
                </a:lnTo>
                <a:lnTo>
                  <a:pt x="2207" y="302"/>
                </a:lnTo>
                <a:lnTo>
                  <a:pt x="2192" y="295"/>
                </a:lnTo>
                <a:lnTo>
                  <a:pt x="2190" y="291"/>
                </a:lnTo>
                <a:lnTo>
                  <a:pt x="2190" y="291"/>
                </a:lnTo>
                <a:lnTo>
                  <a:pt x="2186" y="289"/>
                </a:lnTo>
                <a:lnTo>
                  <a:pt x="2184" y="287"/>
                </a:lnTo>
                <a:lnTo>
                  <a:pt x="2181" y="283"/>
                </a:lnTo>
                <a:lnTo>
                  <a:pt x="2181" y="283"/>
                </a:lnTo>
                <a:lnTo>
                  <a:pt x="2177" y="281"/>
                </a:lnTo>
                <a:lnTo>
                  <a:pt x="2177" y="281"/>
                </a:lnTo>
                <a:lnTo>
                  <a:pt x="2169" y="278"/>
                </a:lnTo>
                <a:lnTo>
                  <a:pt x="2162" y="278"/>
                </a:lnTo>
                <a:lnTo>
                  <a:pt x="2162" y="278"/>
                </a:lnTo>
                <a:lnTo>
                  <a:pt x="2162" y="278"/>
                </a:lnTo>
                <a:lnTo>
                  <a:pt x="2162" y="276"/>
                </a:lnTo>
                <a:lnTo>
                  <a:pt x="2160" y="274"/>
                </a:lnTo>
                <a:lnTo>
                  <a:pt x="2156" y="272"/>
                </a:lnTo>
                <a:lnTo>
                  <a:pt x="2156" y="272"/>
                </a:lnTo>
                <a:lnTo>
                  <a:pt x="2150" y="270"/>
                </a:lnTo>
                <a:lnTo>
                  <a:pt x="2149" y="268"/>
                </a:lnTo>
                <a:lnTo>
                  <a:pt x="2147" y="268"/>
                </a:lnTo>
                <a:lnTo>
                  <a:pt x="2147" y="268"/>
                </a:lnTo>
                <a:lnTo>
                  <a:pt x="2143" y="264"/>
                </a:lnTo>
                <a:lnTo>
                  <a:pt x="2137" y="261"/>
                </a:lnTo>
                <a:lnTo>
                  <a:pt x="2130" y="257"/>
                </a:lnTo>
                <a:lnTo>
                  <a:pt x="2130" y="257"/>
                </a:lnTo>
                <a:lnTo>
                  <a:pt x="2120" y="257"/>
                </a:lnTo>
                <a:lnTo>
                  <a:pt x="2120" y="257"/>
                </a:lnTo>
                <a:lnTo>
                  <a:pt x="2113" y="255"/>
                </a:lnTo>
                <a:lnTo>
                  <a:pt x="2109" y="255"/>
                </a:lnTo>
                <a:lnTo>
                  <a:pt x="2109" y="255"/>
                </a:lnTo>
                <a:lnTo>
                  <a:pt x="2107" y="251"/>
                </a:lnTo>
                <a:lnTo>
                  <a:pt x="2105" y="251"/>
                </a:lnTo>
                <a:lnTo>
                  <a:pt x="2103" y="249"/>
                </a:lnTo>
                <a:lnTo>
                  <a:pt x="2103" y="249"/>
                </a:lnTo>
                <a:lnTo>
                  <a:pt x="2065" y="249"/>
                </a:lnTo>
                <a:lnTo>
                  <a:pt x="2065" y="249"/>
                </a:lnTo>
                <a:lnTo>
                  <a:pt x="2065" y="251"/>
                </a:lnTo>
                <a:lnTo>
                  <a:pt x="2063" y="251"/>
                </a:lnTo>
                <a:lnTo>
                  <a:pt x="2062" y="253"/>
                </a:lnTo>
                <a:lnTo>
                  <a:pt x="2060" y="253"/>
                </a:lnTo>
                <a:lnTo>
                  <a:pt x="2058" y="251"/>
                </a:lnTo>
                <a:lnTo>
                  <a:pt x="2054" y="249"/>
                </a:lnTo>
                <a:lnTo>
                  <a:pt x="2054" y="249"/>
                </a:lnTo>
                <a:lnTo>
                  <a:pt x="2050" y="244"/>
                </a:lnTo>
                <a:lnTo>
                  <a:pt x="2044" y="242"/>
                </a:lnTo>
                <a:lnTo>
                  <a:pt x="2041" y="240"/>
                </a:lnTo>
                <a:lnTo>
                  <a:pt x="2039" y="240"/>
                </a:lnTo>
                <a:lnTo>
                  <a:pt x="2039" y="242"/>
                </a:lnTo>
                <a:lnTo>
                  <a:pt x="2039" y="242"/>
                </a:lnTo>
                <a:lnTo>
                  <a:pt x="2035" y="244"/>
                </a:lnTo>
                <a:lnTo>
                  <a:pt x="2035" y="244"/>
                </a:lnTo>
                <a:lnTo>
                  <a:pt x="2033" y="244"/>
                </a:lnTo>
                <a:lnTo>
                  <a:pt x="2033" y="244"/>
                </a:lnTo>
                <a:lnTo>
                  <a:pt x="2031" y="244"/>
                </a:lnTo>
                <a:lnTo>
                  <a:pt x="2029" y="244"/>
                </a:lnTo>
                <a:lnTo>
                  <a:pt x="2027" y="244"/>
                </a:lnTo>
                <a:lnTo>
                  <a:pt x="2027" y="244"/>
                </a:lnTo>
                <a:lnTo>
                  <a:pt x="2026" y="238"/>
                </a:lnTo>
                <a:lnTo>
                  <a:pt x="2026" y="238"/>
                </a:lnTo>
                <a:lnTo>
                  <a:pt x="2026" y="238"/>
                </a:lnTo>
                <a:lnTo>
                  <a:pt x="2026" y="244"/>
                </a:lnTo>
                <a:lnTo>
                  <a:pt x="2024" y="247"/>
                </a:lnTo>
                <a:lnTo>
                  <a:pt x="2024" y="251"/>
                </a:lnTo>
                <a:lnTo>
                  <a:pt x="2024" y="251"/>
                </a:lnTo>
                <a:lnTo>
                  <a:pt x="2022" y="253"/>
                </a:lnTo>
                <a:lnTo>
                  <a:pt x="2020" y="255"/>
                </a:lnTo>
                <a:lnTo>
                  <a:pt x="2020" y="257"/>
                </a:lnTo>
                <a:lnTo>
                  <a:pt x="2022" y="261"/>
                </a:lnTo>
                <a:lnTo>
                  <a:pt x="2022" y="261"/>
                </a:lnTo>
                <a:lnTo>
                  <a:pt x="2026" y="264"/>
                </a:lnTo>
                <a:lnTo>
                  <a:pt x="2027" y="264"/>
                </a:lnTo>
                <a:lnTo>
                  <a:pt x="2027" y="268"/>
                </a:lnTo>
                <a:lnTo>
                  <a:pt x="2027" y="268"/>
                </a:lnTo>
                <a:lnTo>
                  <a:pt x="2027" y="272"/>
                </a:lnTo>
                <a:lnTo>
                  <a:pt x="2027" y="274"/>
                </a:lnTo>
                <a:lnTo>
                  <a:pt x="2027" y="274"/>
                </a:lnTo>
                <a:lnTo>
                  <a:pt x="2031" y="276"/>
                </a:lnTo>
                <a:lnTo>
                  <a:pt x="2031" y="276"/>
                </a:lnTo>
                <a:lnTo>
                  <a:pt x="2027" y="278"/>
                </a:lnTo>
                <a:lnTo>
                  <a:pt x="2027" y="278"/>
                </a:lnTo>
                <a:lnTo>
                  <a:pt x="2024" y="278"/>
                </a:lnTo>
                <a:lnTo>
                  <a:pt x="2022" y="278"/>
                </a:lnTo>
                <a:lnTo>
                  <a:pt x="2020" y="280"/>
                </a:lnTo>
                <a:lnTo>
                  <a:pt x="2016" y="280"/>
                </a:lnTo>
                <a:lnTo>
                  <a:pt x="2016" y="280"/>
                </a:lnTo>
                <a:lnTo>
                  <a:pt x="2012" y="281"/>
                </a:lnTo>
                <a:lnTo>
                  <a:pt x="2010" y="281"/>
                </a:lnTo>
                <a:lnTo>
                  <a:pt x="2010" y="281"/>
                </a:lnTo>
                <a:lnTo>
                  <a:pt x="2009" y="280"/>
                </a:lnTo>
                <a:lnTo>
                  <a:pt x="2009" y="280"/>
                </a:lnTo>
                <a:lnTo>
                  <a:pt x="2009" y="276"/>
                </a:lnTo>
                <a:lnTo>
                  <a:pt x="2007" y="272"/>
                </a:lnTo>
                <a:lnTo>
                  <a:pt x="2007" y="272"/>
                </a:lnTo>
                <a:lnTo>
                  <a:pt x="2005" y="272"/>
                </a:lnTo>
                <a:lnTo>
                  <a:pt x="2001" y="268"/>
                </a:lnTo>
                <a:lnTo>
                  <a:pt x="1997" y="268"/>
                </a:lnTo>
                <a:lnTo>
                  <a:pt x="1997" y="268"/>
                </a:lnTo>
                <a:lnTo>
                  <a:pt x="1995" y="264"/>
                </a:lnTo>
                <a:lnTo>
                  <a:pt x="1992" y="264"/>
                </a:lnTo>
                <a:lnTo>
                  <a:pt x="1988" y="263"/>
                </a:lnTo>
                <a:lnTo>
                  <a:pt x="1988" y="263"/>
                </a:lnTo>
                <a:lnTo>
                  <a:pt x="1988" y="261"/>
                </a:lnTo>
                <a:lnTo>
                  <a:pt x="1988" y="261"/>
                </a:lnTo>
                <a:lnTo>
                  <a:pt x="1988" y="261"/>
                </a:lnTo>
                <a:lnTo>
                  <a:pt x="1988" y="257"/>
                </a:lnTo>
                <a:lnTo>
                  <a:pt x="1988" y="255"/>
                </a:lnTo>
                <a:lnTo>
                  <a:pt x="1990" y="255"/>
                </a:lnTo>
                <a:lnTo>
                  <a:pt x="1990" y="255"/>
                </a:lnTo>
                <a:lnTo>
                  <a:pt x="1993" y="255"/>
                </a:lnTo>
                <a:lnTo>
                  <a:pt x="1999" y="255"/>
                </a:lnTo>
                <a:lnTo>
                  <a:pt x="1999" y="255"/>
                </a:lnTo>
                <a:lnTo>
                  <a:pt x="2005" y="255"/>
                </a:lnTo>
                <a:lnTo>
                  <a:pt x="2007" y="253"/>
                </a:lnTo>
                <a:lnTo>
                  <a:pt x="2007" y="253"/>
                </a:lnTo>
                <a:lnTo>
                  <a:pt x="2007" y="251"/>
                </a:lnTo>
                <a:lnTo>
                  <a:pt x="2007" y="251"/>
                </a:lnTo>
                <a:lnTo>
                  <a:pt x="2005" y="247"/>
                </a:lnTo>
                <a:lnTo>
                  <a:pt x="2005" y="247"/>
                </a:lnTo>
                <a:lnTo>
                  <a:pt x="2001" y="244"/>
                </a:lnTo>
                <a:lnTo>
                  <a:pt x="1997" y="244"/>
                </a:lnTo>
                <a:lnTo>
                  <a:pt x="1995" y="242"/>
                </a:lnTo>
                <a:lnTo>
                  <a:pt x="1995" y="242"/>
                </a:lnTo>
                <a:lnTo>
                  <a:pt x="1990" y="244"/>
                </a:lnTo>
                <a:lnTo>
                  <a:pt x="1986" y="244"/>
                </a:lnTo>
                <a:lnTo>
                  <a:pt x="1980" y="251"/>
                </a:lnTo>
                <a:lnTo>
                  <a:pt x="1976" y="255"/>
                </a:lnTo>
                <a:lnTo>
                  <a:pt x="1976" y="255"/>
                </a:lnTo>
                <a:lnTo>
                  <a:pt x="1973" y="257"/>
                </a:lnTo>
                <a:lnTo>
                  <a:pt x="1969" y="257"/>
                </a:lnTo>
                <a:lnTo>
                  <a:pt x="1963" y="257"/>
                </a:lnTo>
                <a:lnTo>
                  <a:pt x="1963" y="257"/>
                </a:lnTo>
                <a:lnTo>
                  <a:pt x="1959" y="257"/>
                </a:lnTo>
                <a:lnTo>
                  <a:pt x="1954" y="257"/>
                </a:lnTo>
                <a:lnTo>
                  <a:pt x="1950" y="255"/>
                </a:lnTo>
                <a:lnTo>
                  <a:pt x="1946" y="255"/>
                </a:lnTo>
                <a:lnTo>
                  <a:pt x="1946" y="255"/>
                </a:lnTo>
                <a:lnTo>
                  <a:pt x="1939" y="255"/>
                </a:lnTo>
                <a:lnTo>
                  <a:pt x="1939" y="255"/>
                </a:lnTo>
                <a:lnTo>
                  <a:pt x="1933" y="255"/>
                </a:lnTo>
                <a:lnTo>
                  <a:pt x="1927" y="255"/>
                </a:lnTo>
                <a:lnTo>
                  <a:pt x="1922" y="253"/>
                </a:lnTo>
                <a:lnTo>
                  <a:pt x="1922" y="253"/>
                </a:lnTo>
                <a:lnTo>
                  <a:pt x="1908" y="253"/>
                </a:lnTo>
                <a:lnTo>
                  <a:pt x="1908" y="253"/>
                </a:lnTo>
                <a:lnTo>
                  <a:pt x="1901" y="253"/>
                </a:lnTo>
                <a:lnTo>
                  <a:pt x="1901" y="253"/>
                </a:lnTo>
                <a:lnTo>
                  <a:pt x="1895" y="253"/>
                </a:lnTo>
                <a:lnTo>
                  <a:pt x="1895" y="253"/>
                </a:lnTo>
                <a:lnTo>
                  <a:pt x="1895" y="255"/>
                </a:lnTo>
                <a:lnTo>
                  <a:pt x="1899" y="259"/>
                </a:lnTo>
                <a:lnTo>
                  <a:pt x="1899" y="261"/>
                </a:lnTo>
                <a:lnTo>
                  <a:pt x="1897" y="261"/>
                </a:lnTo>
                <a:lnTo>
                  <a:pt x="1893" y="261"/>
                </a:lnTo>
                <a:lnTo>
                  <a:pt x="1889" y="257"/>
                </a:lnTo>
                <a:lnTo>
                  <a:pt x="1889" y="257"/>
                </a:lnTo>
                <a:lnTo>
                  <a:pt x="1870" y="251"/>
                </a:lnTo>
                <a:lnTo>
                  <a:pt x="1869" y="247"/>
                </a:lnTo>
                <a:lnTo>
                  <a:pt x="1869" y="240"/>
                </a:lnTo>
                <a:lnTo>
                  <a:pt x="1874" y="230"/>
                </a:lnTo>
                <a:lnTo>
                  <a:pt x="1857" y="217"/>
                </a:lnTo>
                <a:lnTo>
                  <a:pt x="1857" y="217"/>
                </a:lnTo>
                <a:lnTo>
                  <a:pt x="1852" y="215"/>
                </a:lnTo>
                <a:lnTo>
                  <a:pt x="1844" y="215"/>
                </a:lnTo>
                <a:lnTo>
                  <a:pt x="1844" y="215"/>
                </a:lnTo>
                <a:lnTo>
                  <a:pt x="1838" y="215"/>
                </a:lnTo>
                <a:lnTo>
                  <a:pt x="1829" y="215"/>
                </a:lnTo>
                <a:lnTo>
                  <a:pt x="1823" y="215"/>
                </a:lnTo>
                <a:lnTo>
                  <a:pt x="1823" y="215"/>
                </a:lnTo>
                <a:lnTo>
                  <a:pt x="1814" y="215"/>
                </a:lnTo>
                <a:lnTo>
                  <a:pt x="1814" y="215"/>
                </a:lnTo>
                <a:lnTo>
                  <a:pt x="1793" y="215"/>
                </a:lnTo>
                <a:lnTo>
                  <a:pt x="1785" y="215"/>
                </a:lnTo>
                <a:lnTo>
                  <a:pt x="1785" y="215"/>
                </a:lnTo>
                <a:lnTo>
                  <a:pt x="1785" y="217"/>
                </a:lnTo>
                <a:lnTo>
                  <a:pt x="1782" y="219"/>
                </a:lnTo>
                <a:lnTo>
                  <a:pt x="1780" y="219"/>
                </a:lnTo>
                <a:lnTo>
                  <a:pt x="1780" y="219"/>
                </a:lnTo>
                <a:lnTo>
                  <a:pt x="1763" y="221"/>
                </a:lnTo>
                <a:lnTo>
                  <a:pt x="1763" y="221"/>
                </a:lnTo>
                <a:lnTo>
                  <a:pt x="1759" y="219"/>
                </a:lnTo>
                <a:lnTo>
                  <a:pt x="1755" y="217"/>
                </a:lnTo>
                <a:lnTo>
                  <a:pt x="1755" y="211"/>
                </a:lnTo>
                <a:lnTo>
                  <a:pt x="1755" y="211"/>
                </a:lnTo>
                <a:lnTo>
                  <a:pt x="1755" y="210"/>
                </a:lnTo>
                <a:lnTo>
                  <a:pt x="1753" y="206"/>
                </a:lnTo>
                <a:lnTo>
                  <a:pt x="1753" y="206"/>
                </a:lnTo>
                <a:lnTo>
                  <a:pt x="1749" y="206"/>
                </a:lnTo>
                <a:lnTo>
                  <a:pt x="1748" y="204"/>
                </a:lnTo>
                <a:lnTo>
                  <a:pt x="1744" y="204"/>
                </a:lnTo>
                <a:lnTo>
                  <a:pt x="1742" y="206"/>
                </a:lnTo>
                <a:lnTo>
                  <a:pt x="1742" y="206"/>
                </a:lnTo>
                <a:lnTo>
                  <a:pt x="1742" y="202"/>
                </a:lnTo>
                <a:lnTo>
                  <a:pt x="1742" y="200"/>
                </a:lnTo>
                <a:lnTo>
                  <a:pt x="1740" y="198"/>
                </a:lnTo>
                <a:lnTo>
                  <a:pt x="1740" y="198"/>
                </a:lnTo>
                <a:lnTo>
                  <a:pt x="1738" y="198"/>
                </a:lnTo>
                <a:lnTo>
                  <a:pt x="1736" y="196"/>
                </a:lnTo>
                <a:lnTo>
                  <a:pt x="1734" y="196"/>
                </a:lnTo>
                <a:lnTo>
                  <a:pt x="1734" y="196"/>
                </a:lnTo>
                <a:lnTo>
                  <a:pt x="1731" y="198"/>
                </a:lnTo>
                <a:lnTo>
                  <a:pt x="1727" y="198"/>
                </a:lnTo>
                <a:lnTo>
                  <a:pt x="1727" y="198"/>
                </a:lnTo>
                <a:lnTo>
                  <a:pt x="1727" y="198"/>
                </a:lnTo>
                <a:lnTo>
                  <a:pt x="1723" y="196"/>
                </a:lnTo>
                <a:lnTo>
                  <a:pt x="1721" y="196"/>
                </a:lnTo>
                <a:lnTo>
                  <a:pt x="1715" y="194"/>
                </a:lnTo>
                <a:lnTo>
                  <a:pt x="1715" y="194"/>
                </a:lnTo>
                <a:lnTo>
                  <a:pt x="1715" y="193"/>
                </a:lnTo>
                <a:lnTo>
                  <a:pt x="1714" y="191"/>
                </a:lnTo>
                <a:lnTo>
                  <a:pt x="1715" y="189"/>
                </a:lnTo>
                <a:lnTo>
                  <a:pt x="1715" y="189"/>
                </a:lnTo>
                <a:lnTo>
                  <a:pt x="1721" y="189"/>
                </a:lnTo>
                <a:lnTo>
                  <a:pt x="1723" y="187"/>
                </a:lnTo>
                <a:lnTo>
                  <a:pt x="1727" y="187"/>
                </a:lnTo>
                <a:lnTo>
                  <a:pt x="1727" y="187"/>
                </a:lnTo>
                <a:lnTo>
                  <a:pt x="1731" y="185"/>
                </a:lnTo>
                <a:lnTo>
                  <a:pt x="1732" y="185"/>
                </a:lnTo>
                <a:lnTo>
                  <a:pt x="1732" y="185"/>
                </a:lnTo>
                <a:lnTo>
                  <a:pt x="1729" y="183"/>
                </a:lnTo>
                <a:lnTo>
                  <a:pt x="1729" y="183"/>
                </a:lnTo>
                <a:lnTo>
                  <a:pt x="1723" y="181"/>
                </a:lnTo>
                <a:lnTo>
                  <a:pt x="1719" y="179"/>
                </a:lnTo>
                <a:lnTo>
                  <a:pt x="1715" y="179"/>
                </a:lnTo>
                <a:lnTo>
                  <a:pt x="1715" y="179"/>
                </a:lnTo>
                <a:lnTo>
                  <a:pt x="1710" y="177"/>
                </a:lnTo>
                <a:lnTo>
                  <a:pt x="1708" y="176"/>
                </a:lnTo>
                <a:lnTo>
                  <a:pt x="1704" y="176"/>
                </a:lnTo>
                <a:lnTo>
                  <a:pt x="1704" y="176"/>
                </a:lnTo>
                <a:lnTo>
                  <a:pt x="1695" y="176"/>
                </a:lnTo>
                <a:lnTo>
                  <a:pt x="1685" y="176"/>
                </a:lnTo>
                <a:lnTo>
                  <a:pt x="1685" y="176"/>
                </a:lnTo>
                <a:lnTo>
                  <a:pt x="1681" y="179"/>
                </a:lnTo>
                <a:lnTo>
                  <a:pt x="1681" y="179"/>
                </a:lnTo>
                <a:lnTo>
                  <a:pt x="1674" y="189"/>
                </a:lnTo>
                <a:lnTo>
                  <a:pt x="1674" y="189"/>
                </a:lnTo>
                <a:lnTo>
                  <a:pt x="1672" y="193"/>
                </a:lnTo>
                <a:lnTo>
                  <a:pt x="1670" y="196"/>
                </a:lnTo>
                <a:lnTo>
                  <a:pt x="1668" y="198"/>
                </a:lnTo>
                <a:lnTo>
                  <a:pt x="1668" y="196"/>
                </a:lnTo>
                <a:lnTo>
                  <a:pt x="1666" y="196"/>
                </a:lnTo>
                <a:lnTo>
                  <a:pt x="1666" y="196"/>
                </a:lnTo>
                <a:lnTo>
                  <a:pt x="1662" y="191"/>
                </a:lnTo>
                <a:lnTo>
                  <a:pt x="1662" y="191"/>
                </a:lnTo>
                <a:lnTo>
                  <a:pt x="1661" y="189"/>
                </a:lnTo>
                <a:lnTo>
                  <a:pt x="1661" y="187"/>
                </a:lnTo>
                <a:lnTo>
                  <a:pt x="1662" y="185"/>
                </a:lnTo>
                <a:lnTo>
                  <a:pt x="1662" y="185"/>
                </a:lnTo>
                <a:lnTo>
                  <a:pt x="1662" y="185"/>
                </a:lnTo>
                <a:lnTo>
                  <a:pt x="1664" y="185"/>
                </a:lnTo>
                <a:lnTo>
                  <a:pt x="1666" y="181"/>
                </a:lnTo>
                <a:lnTo>
                  <a:pt x="1670" y="179"/>
                </a:lnTo>
                <a:lnTo>
                  <a:pt x="1670" y="179"/>
                </a:lnTo>
                <a:lnTo>
                  <a:pt x="1670" y="176"/>
                </a:lnTo>
                <a:lnTo>
                  <a:pt x="1672" y="174"/>
                </a:lnTo>
                <a:lnTo>
                  <a:pt x="1674" y="174"/>
                </a:lnTo>
                <a:lnTo>
                  <a:pt x="1674" y="174"/>
                </a:lnTo>
                <a:lnTo>
                  <a:pt x="1679" y="174"/>
                </a:lnTo>
                <a:lnTo>
                  <a:pt x="1664" y="168"/>
                </a:lnTo>
                <a:lnTo>
                  <a:pt x="1664" y="168"/>
                </a:lnTo>
                <a:lnTo>
                  <a:pt x="1662" y="168"/>
                </a:lnTo>
                <a:lnTo>
                  <a:pt x="1655" y="168"/>
                </a:lnTo>
                <a:lnTo>
                  <a:pt x="1655" y="168"/>
                </a:lnTo>
                <a:lnTo>
                  <a:pt x="1651" y="168"/>
                </a:lnTo>
                <a:lnTo>
                  <a:pt x="1647" y="168"/>
                </a:lnTo>
                <a:lnTo>
                  <a:pt x="1647" y="168"/>
                </a:lnTo>
                <a:lnTo>
                  <a:pt x="1644" y="166"/>
                </a:lnTo>
                <a:lnTo>
                  <a:pt x="1644" y="166"/>
                </a:lnTo>
                <a:lnTo>
                  <a:pt x="1636" y="166"/>
                </a:lnTo>
                <a:lnTo>
                  <a:pt x="1632" y="164"/>
                </a:lnTo>
                <a:lnTo>
                  <a:pt x="1625" y="162"/>
                </a:lnTo>
                <a:lnTo>
                  <a:pt x="1625" y="162"/>
                </a:lnTo>
                <a:lnTo>
                  <a:pt x="1621" y="162"/>
                </a:lnTo>
                <a:lnTo>
                  <a:pt x="1621" y="162"/>
                </a:lnTo>
                <a:lnTo>
                  <a:pt x="1610" y="162"/>
                </a:lnTo>
                <a:lnTo>
                  <a:pt x="1610" y="162"/>
                </a:lnTo>
                <a:lnTo>
                  <a:pt x="1610" y="159"/>
                </a:lnTo>
                <a:lnTo>
                  <a:pt x="1608" y="157"/>
                </a:lnTo>
                <a:lnTo>
                  <a:pt x="1606" y="157"/>
                </a:lnTo>
                <a:lnTo>
                  <a:pt x="1606" y="157"/>
                </a:lnTo>
                <a:lnTo>
                  <a:pt x="1596" y="157"/>
                </a:lnTo>
                <a:lnTo>
                  <a:pt x="1594" y="157"/>
                </a:lnTo>
                <a:lnTo>
                  <a:pt x="1592" y="159"/>
                </a:lnTo>
                <a:lnTo>
                  <a:pt x="1592" y="159"/>
                </a:lnTo>
                <a:lnTo>
                  <a:pt x="1594" y="160"/>
                </a:lnTo>
                <a:lnTo>
                  <a:pt x="1600" y="164"/>
                </a:lnTo>
                <a:lnTo>
                  <a:pt x="1600" y="168"/>
                </a:lnTo>
                <a:lnTo>
                  <a:pt x="1600" y="168"/>
                </a:lnTo>
                <a:lnTo>
                  <a:pt x="1600" y="168"/>
                </a:lnTo>
                <a:lnTo>
                  <a:pt x="1596" y="170"/>
                </a:lnTo>
                <a:lnTo>
                  <a:pt x="1596" y="170"/>
                </a:lnTo>
                <a:lnTo>
                  <a:pt x="1591" y="168"/>
                </a:lnTo>
                <a:lnTo>
                  <a:pt x="1587" y="168"/>
                </a:lnTo>
                <a:lnTo>
                  <a:pt x="1585" y="168"/>
                </a:lnTo>
                <a:lnTo>
                  <a:pt x="1581" y="170"/>
                </a:lnTo>
                <a:lnTo>
                  <a:pt x="1581" y="170"/>
                </a:lnTo>
                <a:lnTo>
                  <a:pt x="1577" y="174"/>
                </a:lnTo>
                <a:lnTo>
                  <a:pt x="1577" y="174"/>
                </a:lnTo>
                <a:lnTo>
                  <a:pt x="1575" y="176"/>
                </a:lnTo>
                <a:lnTo>
                  <a:pt x="1575" y="176"/>
                </a:lnTo>
                <a:lnTo>
                  <a:pt x="1577" y="177"/>
                </a:lnTo>
                <a:lnTo>
                  <a:pt x="1577" y="179"/>
                </a:lnTo>
                <a:lnTo>
                  <a:pt x="1581" y="181"/>
                </a:lnTo>
                <a:lnTo>
                  <a:pt x="1585" y="183"/>
                </a:lnTo>
                <a:lnTo>
                  <a:pt x="1581" y="193"/>
                </a:lnTo>
                <a:lnTo>
                  <a:pt x="1581" y="193"/>
                </a:lnTo>
                <a:lnTo>
                  <a:pt x="1583" y="194"/>
                </a:lnTo>
                <a:lnTo>
                  <a:pt x="1583" y="196"/>
                </a:lnTo>
                <a:lnTo>
                  <a:pt x="1585" y="198"/>
                </a:lnTo>
                <a:lnTo>
                  <a:pt x="1585" y="198"/>
                </a:lnTo>
                <a:lnTo>
                  <a:pt x="1574" y="198"/>
                </a:lnTo>
                <a:lnTo>
                  <a:pt x="1566" y="196"/>
                </a:lnTo>
                <a:lnTo>
                  <a:pt x="1566" y="196"/>
                </a:lnTo>
                <a:lnTo>
                  <a:pt x="1553" y="198"/>
                </a:lnTo>
                <a:lnTo>
                  <a:pt x="1553" y="198"/>
                </a:lnTo>
                <a:lnTo>
                  <a:pt x="1551" y="198"/>
                </a:lnTo>
                <a:lnTo>
                  <a:pt x="1547" y="198"/>
                </a:lnTo>
                <a:lnTo>
                  <a:pt x="1545" y="200"/>
                </a:lnTo>
                <a:lnTo>
                  <a:pt x="1545" y="200"/>
                </a:lnTo>
                <a:lnTo>
                  <a:pt x="1547" y="202"/>
                </a:lnTo>
                <a:lnTo>
                  <a:pt x="1545" y="202"/>
                </a:lnTo>
                <a:lnTo>
                  <a:pt x="1540" y="200"/>
                </a:lnTo>
                <a:lnTo>
                  <a:pt x="1540" y="200"/>
                </a:lnTo>
                <a:lnTo>
                  <a:pt x="1536" y="198"/>
                </a:lnTo>
                <a:lnTo>
                  <a:pt x="1532" y="194"/>
                </a:lnTo>
                <a:lnTo>
                  <a:pt x="1530" y="193"/>
                </a:lnTo>
                <a:lnTo>
                  <a:pt x="1530" y="193"/>
                </a:lnTo>
                <a:lnTo>
                  <a:pt x="1528" y="194"/>
                </a:lnTo>
                <a:lnTo>
                  <a:pt x="1528" y="194"/>
                </a:lnTo>
                <a:lnTo>
                  <a:pt x="1524" y="198"/>
                </a:lnTo>
                <a:lnTo>
                  <a:pt x="1521" y="198"/>
                </a:lnTo>
                <a:lnTo>
                  <a:pt x="1521" y="198"/>
                </a:lnTo>
                <a:lnTo>
                  <a:pt x="1515" y="200"/>
                </a:lnTo>
                <a:lnTo>
                  <a:pt x="1511" y="202"/>
                </a:lnTo>
                <a:lnTo>
                  <a:pt x="1511" y="202"/>
                </a:lnTo>
                <a:lnTo>
                  <a:pt x="1504" y="202"/>
                </a:lnTo>
                <a:lnTo>
                  <a:pt x="1504" y="202"/>
                </a:lnTo>
                <a:lnTo>
                  <a:pt x="1498" y="202"/>
                </a:lnTo>
                <a:lnTo>
                  <a:pt x="1494" y="200"/>
                </a:lnTo>
                <a:lnTo>
                  <a:pt x="1494" y="200"/>
                </a:lnTo>
                <a:lnTo>
                  <a:pt x="1494" y="196"/>
                </a:lnTo>
                <a:lnTo>
                  <a:pt x="1492" y="194"/>
                </a:lnTo>
                <a:lnTo>
                  <a:pt x="1490" y="194"/>
                </a:lnTo>
                <a:lnTo>
                  <a:pt x="1490" y="194"/>
                </a:lnTo>
                <a:lnTo>
                  <a:pt x="1488" y="193"/>
                </a:lnTo>
                <a:lnTo>
                  <a:pt x="1485" y="191"/>
                </a:lnTo>
                <a:lnTo>
                  <a:pt x="1485" y="191"/>
                </a:lnTo>
                <a:lnTo>
                  <a:pt x="1483" y="189"/>
                </a:lnTo>
                <a:lnTo>
                  <a:pt x="1477" y="194"/>
                </a:lnTo>
                <a:lnTo>
                  <a:pt x="1471" y="208"/>
                </a:lnTo>
                <a:lnTo>
                  <a:pt x="1466" y="215"/>
                </a:lnTo>
                <a:lnTo>
                  <a:pt x="1466" y="215"/>
                </a:lnTo>
                <a:lnTo>
                  <a:pt x="1462" y="217"/>
                </a:lnTo>
                <a:lnTo>
                  <a:pt x="1462" y="221"/>
                </a:lnTo>
                <a:lnTo>
                  <a:pt x="1458" y="223"/>
                </a:lnTo>
                <a:lnTo>
                  <a:pt x="1458" y="223"/>
                </a:lnTo>
                <a:lnTo>
                  <a:pt x="1458" y="223"/>
                </a:lnTo>
                <a:lnTo>
                  <a:pt x="1456" y="221"/>
                </a:lnTo>
                <a:lnTo>
                  <a:pt x="1456" y="219"/>
                </a:lnTo>
                <a:lnTo>
                  <a:pt x="1454" y="219"/>
                </a:lnTo>
                <a:lnTo>
                  <a:pt x="1454" y="219"/>
                </a:lnTo>
                <a:lnTo>
                  <a:pt x="1451" y="217"/>
                </a:lnTo>
                <a:lnTo>
                  <a:pt x="1447" y="215"/>
                </a:lnTo>
                <a:lnTo>
                  <a:pt x="1445" y="213"/>
                </a:lnTo>
                <a:lnTo>
                  <a:pt x="1436" y="206"/>
                </a:lnTo>
                <a:lnTo>
                  <a:pt x="1434" y="200"/>
                </a:lnTo>
                <a:lnTo>
                  <a:pt x="1432" y="194"/>
                </a:lnTo>
                <a:lnTo>
                  <a:pt x="1428" y="191"/>
                </a:lnTo>
                <a:lnTo>
                  <a:pt x="1428" y="189"/>
                </a:lnTo>
                <a:lnTo>
                  <a:pt x="1428" y="189"/>
                </a:lnTo>
                <a:lnTo>
                  <a:pt x="1430" y="185"/>
                </a:lnTo>
                <a:lnTo>
                  <a:pt x="1430" y="185"/>
                </a:lnTo>
                <a:lnTo>
                  <a:pt x="1436" y="179"/>
                </a:lnTo>
                <a:lnTo>
                  <a:pt x="1436" y="179"/>
                </a:lnTo>
                <a:lnTo>
                  <a:pt x="1437" y="177"/>
                </a:lnTo>
                <a:lnTo>
                  <a:pt x="1439" y="176"/>
                </a:lnTo>
                <a:lnTo>
                  <a:pt x="1439" y="176"/>
                </a:lnTo>
                <a:lnTo>
                  <a:pt x="1437" y="174"/>
                </a:lnTo>
                <a:lnTo>
                  <a:pt x="1437" y="174"/>
                </a:lnTo>
                <a:lnTo>
                  <a:pt x="1436" y="172"/>
                </a:lnTo>
                <a:lnTo>
                  <a:pt x="1434" y="170"/>
                </a:lnTo>
                <a:lnTo>
                  <a:pt x="1430" y="170"/>
                </a:lnTo>
                <a:lnTo>
                  <a:pt x="1428" y="170"/>
                </a:lnTo>
                <a:lnTo>
                  <a:pt x="1428" y="170"/>
                </a:lnTo>
                <a:lnTo>
                  <a:pt x="1428" y="168"/>
                </a:lnTo>
                <a:lnTo>
                  <a:pt x="1428" y="168"/>
                </a:lnTo>
                <a:lnTo>
                  <a:pt x="1428" y="168"/>
                </a:lnTo>
                <a:lnTo>
                  <a:pt x="1430" y="168"/>
                </a:lnTo>
                <a:lnTo>
                  <a:pt x="1432" y="168"/>
                </a:lnTo>
                <a:lnTo>
                  <a:pt x="1432" y="168"/>
                </a:lnTo>
                <a:lnTo>
                  <a:pt x="1432" y="168"/>
                </a:lnTo>
                <a:lnTo>
                  <a:pt x="1432" y="162"/>
                </a:lnTo>
                <a:lnTo>
                  <a:pt x="1432" y="162"/>
                </a:lnTo>
                <a:lnTo>
                  <a:pt x="1430" y="159"/>
                </a:lnTo>
                <a:lnTo>
                  <a:pt x="1430" y="155"/>
                </a:lnTo>
                <a:lnTo>
                  <a:pt x="1428" y="153"/>
                </a:lnTo>
                <a:lnTo>
                  <a:pt x="1428" y="151"/>
                </a:lnTo>
                <a:lnTo>
                  <a:pt x="1428" y="151"/>
                </a:lnTo>
                <a:lnTo>
                  <a:pt x="1428" y="149"/>
                </a:lnTo>
                <a:lnTo>
                  <a:pt x="1426" y="149"/>
                </a:lnTo>
                <a:lnTo>
                  <a:pt x="1424" y="147"/>
                </a:lnTo>
                <a:lnTo>
                  <a:pt x="1424" y="147"/>
                </a:lnTo>
                <a:lnTo>
                  <a:pt x="1422" y="143"/>
                </a:lnTo>
                <a:lnTo>
                  <a:pt x="1420" y="141"/>
                </a:lnTo>
                <a:lnTo>
                  <a:pt x="1415" y="138"/>
                </a:lnTo>
                <a:lnTo>
                  <a:pt x="1405" y="138"/>
                </a:lnTo>
                <a:lnTo>
                  <a:pt x="1392" y="140"/>
                </a:lnTo>
                <a:lnTo>
                  <a:pt x="1375" y="136"/>
                </a:lnTo>
                <a:lnTo>
                  <a:pt x="1375" y="136"/>
                </a:lnTo>
                <a:lnTo>
                  <a:pt x="1369" y="130"/>
                </a:lnTo>
                <a:lnTo>
                  <a:pt x="1369" y="130"/>
                </a:lnTo>
                <a:lnTo>
                  <a:pt x="1366" y="126"/>
                </a:lnTo>
                <a:lnTo>
                  <a:pt x="1362" y="126"/>
                </a:lnTo>
                <a:lnTo>
                  <a:pt x="1358" y="123"/>
                </a:lnTo>
                <a:lnTo>
                  <a:pt x="1358" y="130"/>
                </a:lnTo>
                <a:lnTo>
                  <a:pt x="1350" y="132"/>
                </a:lnTo>
                <a:lnTo>
                  <a:pt x="1350" y="132"/>
                </a:lnTo>
                <a:lnTo>
                  <a:pt x="1350" y="132"/>
                </a:lnTo>
                <a:lnTo>
                  <a:pt x="1349" y="132"/>
                </a:lnTo>
                <a:lnTo>
                  <a:pt x="1347" y="136"/>
                </a:lnTo>
                <a:lnTo>
                  <a:pt x="1347" y="136"/>
                </a:lnTo>
                <a:lnTo>
                  <a:pt x="1349" y="138"/>
                </a:lnTo>
                <a:lnTo>
                  <a:pt x="1350" y="141"/>
                </a:lnTo>
                <a:lnTo>
                  <a:pt x="1350" y="143"/>
                </a:lnTo>
                <a:lnTo>
                  <a:pt x="1350" y="153"/>
                </a:lnTo>
                <a:lnTo>
                  <a:pt x="1350" y="159"/>
                </a:lnTo>
                <a:lnTo>
                  <a:pt x="1350" y="159"/>
                </a:lnTo>
                <a:lnTo>
                  <a:pt x="1345" y="157"/>
                </a:lnTo>
                <a:lnTo>
                  <a:pt x="1339" y="155"/>
                </a:lnTo>
                <a:lnTo>
                  <a:pt x="1339" y="155"/>
                </a:lnTo>
                <a:lnTo>
                  <a:pt x="1320" y="157"/>
                </a:lnTo>
                <a:lnTo>
                  <a:pt x="1307" y="153"/>
                </a:lnTo>
                <a:lnTo>
                  <a:pt x="1303" y="149"/>
                </a:lnTo>
                <a:lnTo>
                  <a:pt x="1303" y="149"/>
                </a:lnTo>
                <a:lnTo>
                  <a:pt x="1301" y="151"/>
                </a:lnTo>
                <a:lnTo>
                  <a:pt x="1297" y="153"/>
                </a:lnTo>
                <a:lnTo>
                  <a:pt x="1297" y="155"/>
                </a:lnTo>
                <a:lnTo>
                  <a:pt x="1296" y="155"/>
                </a:lnTo>
                <a:lnTo>
                  <a:pt x="1292" y="155"/>
                </a:lnTo>
                <a:lnTo>
                  <a:pt x="1290" y="153"/>
                </a:lnTo>
                <a:lnTo>
                  <a:pt x="1290" y="153"/>
                </a:lnTo>
                <a:lnTo>
                  <a:pt x="1286" y="149"/>
                </a:lnTo>
                <a:lnTo>
                  <a:pt x="1282" y="147"/>
                </a:lnTo>
                <a:lnTo>
                  <a:pt x="1279" y="147"/>
                </a:lnTo>
                <a:lnTo>
                  <a:pt x="1277" y="143"/>
                </a:lnTo>
                <a:lnTo>
                  <a:pt x="1277" y="143"/>
                </a:lnTo>
                <a:lnTo>
                  <a:pt x="1277" y="143"/>
                </a:lnTo>
                <a:lnTo>
                  <a:pt x="1279" y="141"/>
                </a:lnTo>
                <a:lnTo>
                  <a:pt x="1282" y="140"/>
                </a:lnTo>
                <a:lnTo>
                  <a:pt x="1286" y="136"/>
                </a:lnTo>
                <a:lnTo>
                  <a:pt x="1286" y="136"/>
                </a:lnTo>
                <a:lnTo>
                  <a:pt x="1284" y="134"/>
                </a:lnTo>
                <a:lnTo>
                  <a:pt x="1282" y="134"/>
                </a:lnTo>
                <a:lnTo>
                  <a:pt x="1279" y="132"/>
                </a:lnTo>
                <a:lnTo>
                  <a:pt x="1279" y="132"/>
                </a:lnTo>
                <a:lnTo>
                  <a:pt x="1265" y="132"/>
                </a:lnTo>
                <a:lnTo>
                  <a:pt x="1265" y="132"/>
                </a:lnTo>
                <a:lnTo>
                  <a:pt x="1258" y="132"/>
                </a:lnTo>
                <a:lnTo>
                  <a:pt x="1258" y="132"/>
                </a:lnTo>
                <a:lnTo>
                  <a:pt x="1246" y="132"/>
                </a:lnTo>
                <a:lnTo>
                  <a:pt x="1246" y="132"/>
                </a:lnTo>
                <a:lnTo>
                  <a:pt x="1235" y="132"/>
                </a:lnTo>
                <a:lnTo>
                  <a:pt x="1235" y="132"/>
                </a:lnTo>
                <a:lnTo>
                  <a:pt x="1231" y="132"/>
                </a:lnTo>
                <a:lnTo>
                  <a:pt x="1224" y="132"/>
                </a:lnTo>
                <a:lnTo>
                  <a:pt x="1212" y="136"/>
                </a:lnTo>
                <a:lnTo>
                  <a:pt x="1212" y="140"/>
                </a:lnTo>
                <a:lnTo>
                  <a:pt x="1212" y="140"/>
                </a:lnTo>
                <a:lnTo>
                  <a:pt x="1210" y="141"/>
                </a:lnTo>
                <a:lnTo>
                  <a:pt x="1209" y="143"/>
                </a:lnTo>
                <a:lnTo>
                  <a:pt x="1209" y="143"/>
                </a:lnTo>
                <a:lnTo>
                  <a:pt x="1207" y="143"/>
                </a:lnTo>
                <a:lnTo>
                  <a:pt x="1207" y="143"/>
                </a:lnTo>
                <a:lnTo>
                  <a:pt x="1207" y="141"/>
                </a:lnTo>
                <a:lnTo>
                  <a:pt x="1205" y="138"/>
                </a:lnTo>
                <a:lnTo>
                  <a:pt x="1205" y="134"/>
                </a:lnTo>
                <a:lnTo>
                  <a:pt x="1205" y="134"/>
                </a:lnTo>
                <a:lnTo>
                  <a:pt x="1207" y="132"/>
                </a:lnTo>
                <a:lnTo>
                  <a:pt x="1207" y="130"/>
                </a:lnTo>
                <a:lnTo>
                  <a:pt x="1207" y="130"/>
                </a:lnTo>
                <a:lnTo>
                  <a:pt x="1207" y="130"/>
                </a:lnTo>
                <a:lnTo>
                  <a:pt x="1203" y="126"/>
                </a:lnTo>
                <a:lnTo>
                  <a:pt x="1201" y="123"/>
                </a:lnTo>
                <a:lnTo>
                  <a:pt x="1193" y="130"/>
                </a:lnTo>
                <a:lnTo>
                  <a:pt x="1182" y="128"/>
                </a:lnTo>
                <a:lnTo>
                  <a:pt x="1178" y="128"/>
                </a:lnTo>
                <a:lnTo>
                  <a:pt x="1178" y="123"/>
                </a:lnTo>
                <a:lnTo>
                  <a:pt x="1178" y="123"/>
                </a:lnTo>
                <a:lnTo>
                  <a:pt x="1175" y="123"/>
                </a:lnTo>
                <a:lnTo>
                  <a:pt x="1169" y="121"/>
                </a:lnTo>
                <a:lnTo>
                  <a:pt x="1169" y="121"/>
                </a:lnTo>
                <a:lnTo>
                  <a:pt x="1159" y="123"/>
                </a:lnTo>
                <a:lnTo>
                  <a:pt x="1159" y="123"/>
                </a:lnTo>
                <a:lnTo>
                  <a:pt x="1156" y="126"/>
                </a:lnTo>
                <a:lnTo>
                  <a:pt x="1156" y="126"/>
                </a:lnTo>
                <a:lnTo>
                  <a:pt x="1156" y="126"/>
                </a:lnTo>
                <a:lnTo>
                  <a:pt x="1156" y="128"/>
                </a:lnTo>
                <a:lnTo>
                  <a:pt x="1156" y="130"/>
                </a:lnTo>
                <a:lnTo>
                  <a:pt x="1161" y="132"/>
                </a:lnTo>
                <a:lnTo>
                  <a:pt x="1161" y="132"/>
                </a:lnTo>
                <a:lnTo>
                  <a:pt x="1163" y="134"/>
                </a:lnTo>
                <a:lnTo>
                  <a:pt x="1163" y="136"/>
                </a:lnTo>
                <a:lnTo>
                  <a:pt x="1161" y="136"/>
                </a:lnTo>
                <a:lnTo>
                  <a:pt x="1161" y="136"/>
                </a:lnTo>
                <a:lnTo>
                  <a:pt x="1158" y="136"/>
                </a:lnTo>
                <a:lnTo>
                  <a:pt x="1156" y="134"/>
                </a:lnTo>
                <a:lnTo>
                  <a:pt x="1154" y="134"/>
                </a:lnTo>
                <a:lnTo>
                  <a:pt x="1152" y="136"/>
                </a:lnTo>
                <a:lnTo>
                  <a:pt x="1152" y="136"/>
                </a:lnTo>
                <a:lnTo>
                  <a:pt x="1150" y="138"/>
                </a:lnTo>
                <a:lnTo>
                  <a:pt x="1148" y="140"/>
                </a:lnTo>
                <a:lnTo>
                  <a:pt x="1144" y="141"/>
                </a:lnTo>
                <a:lnTo>
                  <a:pt x="1140" y="141"/>
                </a:lnTo>
                <a:lnTo>
                  <a:pt x="1140" y="141"/>
                </a:lnTo>
                <a:lnTo>
                  <a:pt x="1137" y="143"/>
                </a:lnTo>
                <a:lnTo>
                  <a:pt x="1133" y="143"/>
                </a:lnTo>
                <a:lnTo>
                  <a:pt x="1129" y="147"/>
                </a:lnTo>
                <a:lnTo>
                  <a:pt x="1129" y="147"/>
                </a:lnTo>
                <a:lnTo>
                  <a:pt x="1112" y="149"/>
                </a:lnTo>
                <a:lnTo>
                  <a:pt x="1112" y="149"/>
                </a:lnTo>
                <a:lnTo>
                  <a:pt x="1105" y="149"/>
                </a:lnTo>
                <a:lnTo>
                  <a:pt x="1097" y="157"/>
                </a:lnTo>
                <a:lnTo>
                  <a:pt x="1088" y="160"/>
                </a:lnTo>
                <a:lnTo>
                  <a:pt x="1101" y="143"/>
                </a:lnTo>
                <a:lnTo>
                  <a:pt x="1112" y="141"/>
                </a:lnTo>
                <a:lnTo>
                  <a:pt x="1118" y="136"/>
                </a:lnTo>
                <a:lnTo>
                  <a:pt x="1118" y="136"/>
                </a:lnTo>
                <a:lnTo>
                  <a:pt x="1125" y="134"/>
                </a:lnTo>
                <a:lnTo>
                  <a:pt x="1125" y="134"/>
                </a:lnTo>
                <a:lnTo>
                  <a:pt x="1127" y="136"/>
                </a:lnTo>
                <a:lnTo>
                  <a:pt x="1129" y="136"/>
                </a:lnTo>
                <a:lnTo>
                  <a:pt x="1129" y="136"/>
                </a:lnTo>
                <a:lnTo>
                  <a:pt x="1133" y="132"/>
                </a:lnTo>
                <a:lnTo>
                  <a:pt x="1133" y="132"/>
                </a:lnTo>
                <a:lnTo>
                  <a:pt x="1139" y="128"/>
                </a:lnTo>
                <a:lnTo>
                  <a:pt x="1140" y="126"/>
                </a:lnTo>
                <a:lnTo>
                  <a:pt x="1144" y="126"/>
                </a:lnTo>
                <a:lnTo>
                  <a:pt x="1144" y="126"/>
                </a:lnTo>
                <a:lnTo>
                  <a:pt x="1144" y="126"/>
                </a:lnTo>
                <a:lnTo>
                  <a:pt x="1144" y="123"/>
                </a:lnTo>
                <a:lnTo>
                  <a:pt x="1146" y="121"/>
                </a:lnTo>
                <a:lnTo>
                  <a:pt x="1146" y="121"/>
                </a:lnTo>
                <a:lnTo>
                  <a:pt x="1148" y="119"/>
                </a:lnTo>
                <a:lnTo>
                  <a:pt x="1150" y="119"/>
                </a:lnTo>
                <a:lnTo>
                  <a:pt x="1152" y="119"/>
                </a:lnTo>
                <a:lnTo>
                  <a:pt x="1152" y="119"/>
                </a:lnTo>
                <a:lnTo>
                  <a:pt x="1154" y="115"/>
                </a:lnTo>
                <a:lnTo>
                  <a:pt x="1156" y="113"/>
                </a:lnTo>
                <a:lnTo>
                  <a:pt x="1158" y="111"/>
                </a:lnTo>
                <a:lnTo>
                  <a:pt x="1158" y="111"/>
                </a:lnTo>
                <a:lnTo>
                  <a:pt x="1159" y="111"/>
                </a:lnTo>
                <a:lnTo>
                  <a:pt x="1159" y="107"/>
                </a:lnTo>
                <a:lnTo>
                  <a:pt x="1163" y="106"/>
                </a:lnTo>
                <a:lnTo>
                  <a:pt x="1163" y="106"/>
                </a:lnTo>
                <a:lnTo>
                  <a:pt x="1165" y="106"/>
                </a:lnTo>
                <a:lnTo>
                  <a:pt x="1165" y="106"/>
                </a:lnTo>
                <a:lnTo>
                  <a:pt x="1171" y="104"/>
                </a:lnTo>
                <a:lnTo>
                  <a:pt x="1175" y="104"/>
                </a:lnTo>
                <a:lnTo>
                  <a:pt x="1176" y="102"/>
                </a:lnTo>
                <a:lnTo>
                  <a:pt x="1180" y="102"/>
                </a:lnTo>
                <a:lnTo>
                  <a:pt x="1190" y="92"/>
                </a:lnTo>
                <a:lnTo>
                  <a:pt x="1190" y="92"/>
                </a:lnTo>
                <a:lnTo>
                  <a:pt x="1193" y="92"/>
                </a:lnTo>
                <a:lnTo>
                  <a:pt x="1197" y="90"/>
                </a:lnTo>
                <a:lnTo>
                  <a:pt x="1197" y="89"/>
                </a:lnTo>
                <a:lnTo>
                  <a:pt x="1197" y="89"/>
                </a:lnTo>
                <a:lnTo>
                  <a:pt x="1201" y="89"/>
                </a:lnTo>
                <a:lnTo>
                  <a:pt x="1201" y="87"/>
                </a:lnTo>
                <a:lnTo>
                  <a:pt x="1203" y="87"/>
                </a:lnTo>
                <a:lnTo>
                  <a:pt x="1205" y="85"/>
                </a:lnTo>
                <a:lnTo>
                  <a:pt x="1205" y="85"/>
                </a:lnTo>
                <a:lnTo>
                  <a:pt x="1209" y="81"/>
                </a:lnTo>
                <a:lnTo>
                  <a:pt x="1209" y="81"/>
                </a:lnTo>
                <a:lnTo>
                  <a:pt x="1212" y="79"/>
                </a:lnTo>
                <a:lnTo>
                  <a:pt x="1212" y="77"/>
                </a:lnTo>
                <a:lnTo>
                  <a:pt x="1210" y="77"/>
                </a:lnTo>
                <a:lnTo>
                  <a:pt x="1210" y="77"/>
                </a:lnTo>
                <a:lnTo>
                  <a:pt x="1209" y="72"/>
                </a:lnTo>
                <a:lnTo>
                  <a:pt x="1207" y="70"/>
                </a:lnTo>
                <a:lnTo>
                  <a:pt x="1205" y="70"/>
                </a:lnTo>
                <a:lnTo>
                  <a:pt x="1205" y="70"/>
                </a:lnTo>
                <a:lnTo>
                  <a:pt x="1203" y="70"/>
                </a:lnTo>
                <a:lnTo>
                  <a:pt x="1203" y="68"/>
                </a:lnTo>
                <a:lnTo>
                  <a:pt x="1201" y="68"/>
                </a:lnTo>
                <a:lnTo>
                  <a:pt x="1201" y="68"/>
                </a:lnTo>
                <a:lnTo>
                  <a:pt x="1205" y="68"/>
                </a:lnTo>
                <a:lnTo>
                  <a:pt x="1209" y="68"/>
                </a:lnTo>
                <a:lnTo>
                  <a:pt x="1209" y="68"/>
                </a:lnTo>
                <a:lnTo>
                  <a:pt x="1210" y="68"/>
                </a:lnTo>
                <a:lnTo>
                  <a:pt x="1210" y="68"/>
                </a:lnTo>
                <a:lnTo>
                  <a:pt x="1212" y="66"/>
                </a:lnTo>
                <a:lnTo>
                  <a:pt x="1212" y="64"/>
                </a:lnTo>
                <a:lnTo>
                  <a:pt x="1214" y="62"/>
                </a:lnTo>
                <a:lnTo>
                  <a:pt x="1214" y="62"/>
                </a:lnTo>
                <a:lnTo>
                  <a:pt x="1212" y="60"/>
                </a:lnTo>
                <a:lnTo>
                  <a:pt x="1212" y="60"/>
                </a:lnTo>
                <a:lnTo>
                  <a:pt x="1210" y="56"/>
                </a:lnTo>
                <a:lnTo>
                  <a:pt x="1209" y="56"/>
                </a:lnTo>
                <a:lnTo>
                  <a:pt x="1209" y="54"/>
                </a:lnTo>
                <a:lnTo>
                  <a:pt x="1209" y="54"/>
                </a:lnTo>
                <a:lnTo>
                  <a:pt x="1207" y="53"/>
                </a:lnTo>
                <a:lnTo>
                  <a:pt x="1207" y="51"/>
                </a:lnTo>
                <a:lnTo>
                  <a:pt x="1199" y="53"/>
                </a:lnTo>
                <a:lnTo>
                  <a:pt x="1195" y="43"/>
                </a:lnTo>
                <a:lnTo>
                  <a:pt x="1195" y="43"/>
                </a:lnTo>
                <a:lnTo>
                  <a:pt x="1193" y="39"/>
                </a:lnTo>
                <a:lnTo>
                  <a:pt x="1192" y="37"/>
                </a:lnTo>
                <a:lnTo>
                  <a:pt x="1190" y="36"/>
                </a:lnTo>
                <a:lnTo>
                  <a:pt x="1190" y="36"/>
                </a:lnTo>
                <a:lnTo>
                  <a:pt x="1178" y="36"/>
                </a:lnTo>
                <a:lnTo>
                  <a:pt x="1178" y="36"/>
                </a:lnTo>
                <a:lnTo>
                  <a:pt x="1169" y="36"/>
                </a:lnTo>
                <a:lnTo>
                  <a:pt x="1163" y="36"/>
                </a:lnTo>
                <a:lnTo>
                  <a:pt x="1161" y="36"/>
                </a:lnTo>
                <a:lnTo>
                  <a:pt x="1159" y="36"/>
                </a:lnTo>
                <a:lnTo>
                  <a:pt x="1159" y="36"/>
                </a:lnTo>
                <a:lnTo>
                  <a:pt x="1159" y="34"/>
                </a:lnTo>
                <a:lnTo>
                  <a:pt x="1156" y="34"/>
                </a:lnTo>
                <a:lnTo>
                  <a:pt x="1152" y="34"/>
                </a:lnTo>
                <a:lnTo>
                  <a:pt x="1150" y="34"/>
                </a:lnTo>
                <a:lnTo>
                  <a:pt x="1150" y="34"/>
                </a:lnTo>
                <a:lnTo>
                  <a:pt x="1150" y="32"/>
                </a:lnTo>
                <a:lnTo>
                  <a:pt x="1148" y="32"/>
                </a:lnTo>
                <a:lnTo>
                  <a:pt x="1144" y="32"/>
                </a:lnTo>
                <a:lnTo>
                  <a:pt x="1144" y="32"/>
                </a:lnTo>
                <a:lnTo>
                  <a:pt x="1140" y="32"/>
                </a:lnTo>
                <a:lnTo>
                  <a:pt x="1139" y="34"/>
                </a:lnTo>
                <a:lnTo>
                  <a:pt x="1135" y="34"/>
                </a:lnTo>
                <a:lnTo>
                  <a:pt x="1135" y="34"/>
                </a:lnTo>
                <a:lnTo>
                  <a:pt x="1131" y="36"/>
                </a:lnTo>
                <a:lnTo>
                  <a:pt x="1129" y="36"/>
                </a:lnTo>
                <a:lnTo>
                  <a:pt x="1129" y="36"/>
                </a:lnTo>
                <a:lnTo>
                  <a:pt x="1127" y="39"/>
                </a:lnTo>
                <a:lnTo>
                  <a:pt x="1125" y="41"/>
                </a:lnTo>
                <a:lnTo>
                  <a:pt x="1122" y="41"/>
                </a:lnTo>
                <a:lnTo>
                  <a:pt x="1122" y="41"/>
                </a:lnTo>
                <a:lnTo>
                  <a:pt x="1112" y="41"/>
                </a:lnTo>
                <a:lnTo>
                  <a:pt x="1106" y="41"/>
                </a:lnTo>
                <a:lnTo>
                  <a:pt x="1114" y="32"/>
                </a:lnTo>
                <a:lnTo>
                  <a:pt x="1114" y="32"/>
                </a:lnTo>
                <a:lnTo>
                  <a:pt x="1116" y="32"/>
                </a:lnTo>
                <a:lnTo>
                  <a:pt x="1118" y="30"/>
                </a:lnTo>
                <a:lnTo>
                  <a:pt x="1118" y="28"/>
                </a:lnTo>
                <a:lnTo>
                  <a:pt x="1118" y="28"/>
                </a:lnTo>
                <a:lnTo>
                  <a:pt x="1120" y="22"/>
                </a:lnTo>
                <a:lnTo>
                  <a:pt x="1118" y="22"/>
                </a:lnTo>
                <a:lnTo>
                  <a:pt x="1116" y="22"/>
                </a:lnTo>
                <a:lnTo>
                  <a:pt x="1116" y="22"/>
                </a:lnTo>
                <a:lnTo>
                  <a:pt x="1108" y="22"/>
                </a:lnTo>
                <a:lnTo>
                  <a:pt x="1108" y="22"/>
                </a:lnTo>
                <a:lnTo>
                  <a:pt x="1097" y="22"/>
                </a:lnTo>
                <a:lnTo>
                  <a:pt x="1093" y="22"/>
                </a:lnTo>
                <a:lnTo>
                  <a:pt x="1086" y="22"/>
                </a:lnTo>
                <a:lnTo>
                  <a:pt x="1078" y="19"/>
                </a:lnTo>
                <a:lnTo>
                  <a:pt x="1078" y="19"/>
                </a:lnTo>
                <a:lnTo>
                  <a:pt x="1086" y="17"/>
                </a:lnTo>
                <a:lnTo>
                  <a:pt x="1093" y="15"/>
                </a:lnTo>
                <a:lnTo>
                  <a:pt x="1093" y="15"/>
                </a:lnTo>
                <a:lnTo>
                  <a:pt x="1097" y="15"/>
                </a:lnTo>
                <a:lnTo>
                  <a:pt x="1097" y="13"/>
                </a:lnTo>
                <a:lnTo>
                  <a:pt x="1099" y="11"/>
                </a:lnTo>
                <a:lnTo>
                  <a:pt x="1095" y="5"/>
                </a:lnTo>
                <a:lnTo>
                  <a:pt x="1095" y="5"/>
                </a:lnTo>
                <a:lnTo>
                  <a:pt x="1095" y="5"/>
                </a:lnTo>
                <a:lnTo>
                  <a:pt x="1093" y="3"/>
                </a:lnTo>
                <a:lnTo>
                  <a:pt x="1091" y="3"/>
                </a:lnTo>
                <a:lnTo>
                  <a:pt x="1091" y="3"/>
                </a:lnTo>
                <a:lnTo>
                  <a:pt x="1088" y="3"/>
                </a:lnTo>
                <a:lnTo>
                  <a:pt x="1088" y="3"/>
                </a:lnTo>
                <a:lnTo>
                  <a:pt x="1082" y="2"/>
                </a:lnTo>
                <a:lnTo>
                  <a:pt x="1076" y="2"/>
                </a:lnTo>
                <a:lnTo>
                  <a:pt x="1076" y="2"/>
                </a:lnTo>
                <a:lnTo>
                  <a:pt x="1074" y="2"/>
                </a:lnTo>
                <a:lnTo>
                  <a:pt x="1072" y="0"/>
                </a:lnTo>
                <a:lnTo>
                  <a:pt x="1071" y="0"/>
                </a:lnTo>
                <a:lnTo>
                  <a:pt x="1071" y="0"/>
                </a:lnTo>
                <a:lnTo>
                  <a:pt x="1071" y="0"/>
                </a:lnTo>
                <a:lnTo>
                  <a:pt x="1065" y="2"/>
                </a:lnTo>
                <a:lnTo>
                  <a:pt x="1061" y="2"/>
                </a:lnTo>
                <a:lnTo>
                  <a:pt x="1061" y="2"/>
                </a:lnTo>
                <a:lnTo>
                  <a:pt x="1053" y="2"/>
                </a:lnTo>
                <a:lnTo>
                  <a:pt x="1052" y="3"/>
                </a:lnTo>
                <a:lnTo>
                  <a:pt x="1048" y="3"/>
                </a:lnTo>
                <a:lnTo>
                  <a:pt x="1048" y="3"/>
                </a:lnTo>
                <a:lnTo>
                  <a:pt x="1044" y="11"/>
                </a:lnTo>
                <a:lnTo>
                  <a:pt x="1044" y="11"/>
                </a:lnTo>
                <a:lnTo>
                  <a:pt x="1038" y="17"/>
                </a:lnTo>
                <a:lnTo>
                  <a:pt x="1038" y="17"/>
                </a:lnTo>
                <a:lnTo>
                  <a:pt x="1033" y="22"/>
                </a:lnTo>
                <a:lnTo>
                  <a:pt x="1029" y="24"/>
                </a:lnTo>
                <a:lnTo>
                  <a:pt x="1027" y="26"/>
                </a:lnTo>
                <a:lnTo>
                  <a:pt x="1027" y="26"/>
                </a:lnTo>
                <a:lnTo>
                  <a:pt x="1031" y="28"/>
                </a:lnTo>
                <a:lnTo>
                  <a:pt x="1033" y="30"/>
                </a:lnTo>
                <a:lnTo>
                  <a:pt x="1033" y="30"/>
                </a:lnTo>
                <a:lnTo>
                  <a:pt x="1033" y="32"/>
                </a:lnTo>
                <a:lnTo>
                  <a:pt x="1033" y="32"/>
                </a:lnTo>
                <a:lnTo>
                  <a:pt x="1031" y="34"/>
                </a:lnTo>
                <a:lnTo>
                  <a:pt x="1033" y="37"/>
                </a:lnTo>
                <a:lnTo>
                  <a:pt x="1033" y="41"/>
                </a:lnTo>
                <a:lnTo>
                  <a:pt x="1033" y="41"/>
                </a:lnTo>
                <a:lnTo>
                  <a:pt x="1027" y="41"/>
                </a:lnTo>
                <a:lnTo>
                  <a:pt x="1027" y="41"/>
                </a:lnTo>
                <a:lnTo>
                  <a:pt x="1023" y="41"/>
                </a:lnTo>
                <a:lnTo>
                  <a:pt x="1018" y="41"/>
                </a:lnTo>
                <a:lnTo>
                  <a:pt x="1018" y="41"/>
                </a:lnTo>
                <a:lnTo>
                  <a:pt x="1010" y="41"/>
                </a:lnTo>
                <a:lnTo>
                  <a:pt x="1010" y="41"/>
                </a:lnTo>
                <a:lnTo>
                  <a:pt x="1002" y="41"/>
                </a:lnTo>
                <a:lnTo>
                  <a:pt x="1001" y="41"/>
                </a:lnTo>
                <a:lnTo>
                  <a:pt x="1004" y="49"/>
                </a:lnTo>
                <a:lnTo>
                  <a:pt x="1004" y="49"/>
                </a:lnTo>
                <a:lnTo>
                  <a:pt x="1006" y="49"/>
                </a:lnTo>
                <a:lnTo>
                  <a:pt x="1006" y="51"/>
                </a:lnTo>
                <a:lnTo>
                  <a:pt x="1010" y="51"/>
                </a:lnTo>
                <a:lnTo>
                  <a:pt x="1010" y="51"/>
                </a:lnTo>
                <a:lnTo>
                  <a:pt x="1012" y="53"/>
                </a:lnTo>
                <a:lnTo>
                  <a:pt x="1014" y="54"/>
                </a:lnTo>
                <a:lnTo>
                  <a:pt x="1016" y="54"/>
                </a:lnTo>
                <a:lnTo>
                  <a:pt x="1012" y="54"/>
                </a:lnTo>
                <a:lnTo>
                  <a:pt x="1012" y="54"/>
                </a:lnTo>
                <a:lnTo>
                  <a:pt x="1008" y="54"/>
                </a:lnTo>
                <a:lnTo>
                  <a:pt x="1004" y="54"/>
                </a:lnTo>
                <a:lnTo>
                  <a:pt x="999" y="53"/>
                </a:lnTo>
                <a:lnTo>
                  <a:pt x="999" y="53"/>
                </a:lnTo>
                <a:lnTo>
                  <a:pt x="985" y="53"/>
                </a:lnTo>
                <a:lnTo>
                  <a:pt x="985" y="53"/>
                </a:lnTo>
                <a:lnTo>
                  <a:pt x="987" y="53"/>
                </a:lnTo>
                <a:lnTo>
                  <a:pt x="987" y="56"/>
                </a:lnTo>
                <a:lnTo>
                  <a:pt x="987" y="56"/>
                </a:lnTo>
                <a:lnTo>
                  <a:pt x="985" y="58"/>
                </a:lnTo>
                <a:lnTo>
                  <a:pt x="982" y="58"/>
                </a:lnTo>
                <a:lnTo>
                  <a:pt x="980" y="60"/>
                </a:lnTo>
                <a:lnTo>
                  <a:pt x="980" y="60"/>
                </a:lnTo>
                <a:lnTo>
                  <a:pt x="974" y="60"/>
                </a:lnTo>
                <a:lnTo>
                  <a:pt x="970" y="60"/>
                </a:lnTo>
                <a:lnTo>
                  <a:pt x="970" y="60"/>
                </a:lnTo>
                <a:lnTo>
                  <a:pt x="968" y="60"/>
                </a:lnTo>
                <a:lnTo>
                  <a:pt x="968" y="60"/>
                </a:lnTo>
                <a:lnTo>
                  <a:pt x="968" y="58"/>
                </a:lnTo>
                <a:lnTo>
                  <a:pt x="968" y="58"/>
                </a:lnTo>
                <a:lnTo>
                  <a:pt x="972" y="56"/>
                </a:lnTo>
                <a:lnTo>
                  <a:pt x="972" y="54"/>
                </a:lnTo>
                <a:lnTo>
                  <a:pt x="972" y="54"/>
                </a:lnTo>
                <a:lnTo>
                  <a:pt x="967" y="53"/>
                </a:lnTo>
                <a:lnTo>
                  <a:pt x="967" y="53"/>
                </a:lnTo>
                <a:lnTo>
                  <a:pt x="953" y="53"/>
                </a:lnTo>
                <a:lnTo>
                  <a:pt x="951" y="53"/>
                </a:lnTo>
                <a:lnTo>
                  <a:pt x="940" y="53"/>
                </a:lnTo>
                <a:lnTo>
                  <a:pt x="940" y="53"/>
                </a:lnTo>
                <a:lnTo>
                  <a:pt x="936" y="53"/>
                </a:lnTo>
                <a:lnTo>
                  <a:pt x="934" y="53"/>
                </a:lnTo>
                <a:lnTo>
                  <a:pt x="932" y="54"/>
                </a:lnTo>
                <a:lnTo>
                  <a:pt x="932" y="54"/>
                </a:lnTo>
                <a:lnTo>
                  <a:pt x="929" y="56"/>
                </a:lnTo>
                <a:lnTo>
                  <a:pt x="927" y="58"/>
                </a:lnTo>
                <a:lnTo>
                  <a:pt x="925" y="58"/>
                </a:lnTo>
                <a:lnTo>
                  <a:pt x="927" y="58"/>
                </a:lnTo>
                <a:lnTo>
                  <a:pt x="927" y="58"/>
                </a:lnTo>
                <a:lnTo>
                  <a:pt x="931" y="60"/>
                </a:lnTo>
                <a:lnTo>
                  <a:pt x="934" y="62"/>
                </a:lnTo>
                <a:lnTo>
                  <a:pt x="934" y="62"/>
                </a:lnTo>
                <a:lnTo>
                  <a:pt x="931" y="64"/>
                </a:lnTo>
                <a:lnTo>
                  <a:pt x="927" y="64"/>
                </a:lnTo>
                <a:lnTo>
                  <a:pt x="923" y="64"/>
                </a:lnTo>
                <a:lnTo>
                  <a:pt x="923" y="64"/>
                </a:lnTo>
                <a:lnTo>
                  <a:pt x="915" y="66"/>
                </a:lnTo>
                <a:lnTo>
                  <a:pt x="914" y="66"/>
                </a:lnTo>
                <a:lnTo>
                  <a:pt x="912" y="66"/>
                </a:lnTo>
                <a:lnTo>
                  <a:pt x="912" y="66"/>
                </a:lnTo>
                <a:lnTo>
                  <a:pt x="910" y="68"/>
                </a:lnTo>
                <a:lnTo>
                  <a:pt x="906" y="70"/>
                </a:lnTo>
                <a:lnTo>
                  <a:pt x="906" y="70"/>
                </a:lnTo>
                <a:lnTo>
                  <a:pt x="898" y="70"/>
                </a:lnTo>
                <a:lnTo>
                  <a:pt x="893" y="72"/>
                </a:lnTo>
                <a:lnTo>
                  <a:pt x="893" y="72"/>
                </a:lnTo>
                <a:lnTo>
                  <a:pt x="889" y="72"/>
                </a:lnTo>
                <a:lnTo>
                  <a:pt x="887" y="72"/>
                </a:lnTo>
                <a:lnTo>
                  <a:pt x="885" y="73"/>
                </a:lnTo>
                <a:lnTo>
                  <a:pt x="885" y="73"/>
                </a:lnTo>
                <a:lnTo>
                  <a:pt x="881" y="77"/>
                </a:lnTo>
                <a:lnTo>
                  <a:pt x="878" y="79"/>
                </a:lnTo>
                <a:lnTo>
                  <a:pt x="872" y="79"/>
                </a:lnTo>
                <a:lnTo>
                  <a:pt x="872" y="79"/>
                </a:lnTo>
                <a:lnTo>
                  <a:pt x="870" y="81"/>
                </a:lnTo>
                <a:lnTo>
                  <a:pt x="866" y="83"/>
                </a:lnTo>
                <a:lnTo>
                  <a:pt x="866" y="83"/>
                </a:lnTo>
                <a:lnTo>
                  <a:pt x="864" y="87"/>
                </a:lnTo>
                <a:lnTo>
                  <a:pt x="862" y="89"/>
                </a:lnTo>
                <a:lnTo>
                  <a:pt x="861" y="89"/>
                </a:lnTo>
                <a:lnTo>
                  <a:pt x="861" y="89"/>
                </a:lnTo>
                <a:lnTo>
                  <a:pt x="851" y="89"/>
                </a:lnTo>
                <a:lnTo>
                  <a:pt x="851" y="89"/>
                </a:lnTo>
                <a:lnTo>
                  <a:pt x="853" y="90"/>
                </a:lnTo>
                <a:lnTo>
                  <a:pt x="851" y="92"/>
                </a:lnTo>
                <a:lnTo>
                  <a:pt x="849" y="92"/>
                </a:lnTo>
                <a:lnTo>
                  <a:pt x="849" y="92"/>
                </a:lnTo>
                <a:lnTo>
                  <a:pt x="844" y="92"/>
                </a:lnTo>
                <a:lnTo>
                  <a:pt x="842" y="94"/>
                </a:lnTo>
                <a:lnTo>
                  <a:pt x="840" y="94"/>
                </a:lnTo>
                <a:lnTo>
                  <a:pt x="840" y="94"/>
                </a:lnTo>
                <a:lnTo>
                  <a:pt x="840" y="96"/>
                </a:lnTo>
                <a:lnTo>
                  <a:pt x="838" y="100"/>
                </a:lnTo>
                <a:lnTo>
                  <a:pt x="838" y="104"/>
                </a:lnTo>
                <a:lnTo>
                  <a:pt x="838" y="104"/>
                </a:lnTo>
                <a:lnTo>
                  <a:pt x="840" y="104"/>
                </a:lnTo>
                <a:lnTo>
                  <a:pt x="842" y="104"/>
                </a:lnTo>
                <a:lnTo>
                  <a:pt x="840" y="106"/>
                </a:lnTo>
                <a:lnTo>
                  <a:pt x="840" y="106"/>
                </a:lnTo>
                <a:lnTo>
                  <a:pt x="840" y="107"/>
                </a:lnTo>
                <a:lnTo>
                  <a:pt x="840" y="109"/>
                </a:lnTo>
                <a:lnTo>
                  <a:pt x="840" y="111"/>
                </a:lnTo>
                <a:lnTo>
                  <a:pt x="853" y="121"/>
                </a:lnTo>
                <a:lnTo>
                  <a:pt x="853" y="126"/>
                </a:lnTo>
                <a:lnTo>
                  <a:pt x="853" y="126"/>
                </a:lnTo>
                <a:lnTo>
                  <a:pt x="842" y="128"/>
                </a:lnTo>
                <a:lnTo>
                  <a:pt x="842" y="128"/>
                </a:lnTo>
                <a:lnTo>
                  <a:pt x="840" y="126"/>
                </a:lnTo>
                <a:lnTo>
                  <a:pt x="840" y="126"/>
                </a:lnTo>
                <a:lnTo>
                  <a:pt x="838" y="126"/>
                </a:lnTo>
                <a:lnTo>
                  <a:pt x="834" y="126"/>
                </a:lnTo>
                <a:lnTo>
                  <a:pt x="834" y="126"/>
                </a:lnTo>
                <a:lnTo>
                  <a:pt x="828" y="128"/>
                </a:lnTo>
                <a:lnTo>
                  <a:pt x="825" y="128"/>
                </a:lnTo>
                <a:lnTo>
                  <a:pt x="825" y="128"/>
                </a:lnTo>
                <a:lnTo>
                  <a:pt x="815" y="128"/>
                </a:lnTo>
                <a:lnTo>
                  <a:pt x="810" y="128"/>
                </a:lnTo>
                <a:lnTo>
                  <a:pt x="810" y="128"/>
                </a:lnTo>
                <a:lnTo>
                  <a:pt x="806" y="128"/>
                </a:lnTo>
                <a:lnTo>
                  <a:pt x="806" y="128"/>
                </a:lnTo>
                <a:lnTo>
                  <a:pt x="806" y="130"/>
                </a:lnTo>
                <a:lnTo>
                  <a:pt x="800" y="132"/>
                </a:lnTo>
                <a:lnTo>
                  <a:pt x="794" y="132"/>
                </a:lnTo>
                <a:lnTo>
                  <a:pt x="794" y="132"/>
                </a:lnTo>
                <a:lnTo>
                  <a:pt x="787" y="132"/>
                </a:lnTo>
                <a:lnTo>
                  <a:pt x="787" y="132"/>
                </a:lnTo>
                <a:lnTo>
                  <a:pt x="781" y="132"/>
                </a:lnTo>
                <a:lnTo>
                  <a:pt x="781" y="132"/>
                </a:lnTo>
                <a:lnTo>
                  <a:pt x="777" y="134"/>
                </a:lnTo>
                <a:lnTo>
                  <a:pt x="775" y="134"/>
                </a:lnTo>
                <a:lnTo>
                  <a:pt x="766" y="134"/>
                </a:lnTo>
                <a:lnTo>
                  <a:pt x="760" y="147"/>
                </a:lnTo>
                <a:lnTo>
                  <a:pt x="760" y="147"/>
                </a:lnTo>
                <a:lnTo>
                  <a:pt x="760" y="149"/>
                </a:lnTo>
                <a:lnTo>
                  <a:pt x="760" y="151"/>
                </a:lnTo>
                <a:lnTo>
                  <a:pt x="760" y="153"/>
                </a:lnTo>
                <a:lnTo>
                  <a:pt x="760" y="153"/>
                </a:lnTo>
                <a:lnTo>
                  <a:pt x="762" y="155"/>
                </a:lnTo>
                <a:lnTo>
                  <a:pt x="764" y="157"/>
                </a:lnTo>
                <a:lnTo>
                  <a:pt x="764" y="157"/>
                </a:lnTo>
                <a:lnTo>
                  <a:pt x="764" y="157"/>
                </a:lnTo>
                <a:lnTo>
                  <a:pt x="764" y="168"/>
                </a:lnTo>
                <a:lnTo>
                  <a:pt x="764" y="168"/>
                </a:lnTo>
                <a:lnTo>
                  <a:pt x="764" y="170"/>
                </a:lnTo>
                <a:lnTo>
                  <a:pt x="766" y="172"/>
                </a:lnTo>
                <a:lnTo>
                  <a:pt x="768" y="172"/>
                </a:lnTo>
                <a:lnTo>
                  <a:pt x="768" y="172"/>
                </a:lnTo>
                <a:lnTo>
                  <a:pt x="768" y="172"/>
                </a:lnTo>
                <a:lnTo>
                  <a:pt x="768" y="170"/>
                </a:lnTo>
                <a:lnTo>
                  <a:pt x="770" y="170"/>
                </a:lnTo>
                <a:lnTo>
                  <a:pt x="774" y="172"/>
                </a:lnTo>
                <a:lnTo>
                  <a:pt x="774" y="172"/>
                </a:lnTo>
                <a:lnTo>
                  <a:pt x="775" y="176"/>
                </a:lnTo>
                <a:lnTo>
                  <a:pt x="779" y="176"/>
                </a:lnTo>
                <a:lnTo>
                  <a:pt x="783" y="176"/>
                </a:lnTo>
                <a:lnTo>
                  <a:pt x="789" y="183"/>
                </a:lnTo>
                <a:lnTo>
                  <a:pt x="791" y="189"/>
                </a:lnTo>
                <a:lnTo>
                  <a:pt x="791" y="189"/>
                </a:lnTo>
                <a:lnTo>
                  <a:pt x="791" y="191"/>
                </a:lnTo>
                <a:lnTo>
                  <a:pt x="793" y="191"/>
                </a:lnTo>
                <a:lnTo>
                  <a:pt x="791" y="193"/>
                </a:lnTo>
                <a:lnTo>
                  <a:pt x="791" y="193"/>
                </a:lnTo>
                <a:lnTo>
                  <a:pt x="781" y="191"/>
                </a:lnTo>
                <a:lnTo>
                  <a:pt x="775" y="191"/>
                </a:lnTo>
                <a:lnTo>
                  <a:pt x="768" y="185"/>
                </a:lnTo>
                <a:lnTo>
                  <a:pt x="768" y="185"/>
                </a:lnTo>
                <a:lnTo>
                  <a:pt x="762" y="183"/>
                </a:lnTo>
                <a:lnTo>
                  <a:pt x="758" y="181"/>
                </a:lnTo>
                <a:lnTo>
                  <a:pt x="757" y="179"/>
                </a:lnTo>
                <a:lnTo>
                  <a:pt x="757" y="179"/>
                </a:lnTo>
                <a:lnTo>
                  <a:pt x="753" y="176"/>
                </a:lnTo>
                <a:lnTo>
                  <a:pt x="749" y="174"/>
                </a:lnTo>
                <a:lnTo>
                  <a:pt x="747" y="172"/>
                </a:lnTo>
                <a:lnTo>
                  <a:pt x="741" y="172"/>
                </a:lnTo>
                <a:lnTo>
                  <a:pt x="741" y="172"/>
                </a:lnTo>
                <a:lnTo>
                  <a:pt x="736" y="172"/>
                </a:lnTo>
                <a:lnTo>
                  <a:pt x="734" y="172"/>
                </a:lnTo>
                <a:lnTo>
                  <a:pt x="734" y="172"/>
                </a:lnTo>
                <a:lnTo>
                  <a:pt x="734" y="170"/>
                </a:lnTo>
                <a:lnTo>
                  <a:pt x="734" y="170"/>
                </a:lnTo>
                <a:lnTo>
                  <a:pt x="732" y="170"/>
                </a:lnTo>
                <a:lnTo>
                  <a:pt x="728" y="168"/>
                </a:lnTo>
                <a:lnTo>
                  <a:pt x="728" y="168"/>
                </a:lnTo>
                <a:lnTo>
                  <a:pt x="721" y="164"/>
                </a:lnTo>
                <a:lnTo>
                  <a:pt x="715" y="164"/>
                </a:lnTo>
                <a:lnTo>
                  <a:pt x="709" y="170"/>
                </a:lnTo>
                <a:lnTo>
                  <a:pt x="709" y="170"/>
                </a:lnTo>
                <a:lnTo>
                  <a:pt x="709" y="174"/>
                </a:lnTo>
                <a:lnTo>
                  <a:pt x="709" y="176"/>
                </a:lnTo>
                <a:lnTo>
                  <a:pt x="711" y="176"/>
                </a:lnTo>
                <a:lnTo>
                  <a:pt x="713" y="176"/>
                </a:lnTo>
                <a:lnTo>
                  <a:pt x="713" y="176"/>
                </a:lnTo>
                <a:lnTo>
                  <a:pt x="713" y="177"/>
                </a:lnTo>
                <a:lnTo>
                  <a:pt x="715" y="177"/>
                </a:lnTo>
                <a:lnTo>
                  <a:pt x="715" y="179"/>
                </a:lnTo>
                <a:lnTo>
                  <a:pt x="719" y="179"/>
                </a:lnTo>
                <a:lnTo>
                  <a:pt x="719" y="179"/>
                </a:lnTo>
                <a:lnTo>
                  <a:pt x="723" y="179"/>
                </a:lnTo>
                <a:lnTo>
                  <a:pt x="724" y="177"/>
                </a:lnTo>
                <a:lnTo>
                  <a:pt x="724" y="177"/>
                </a:lnTo>
                <a:lnTo>
                  <a:pt x="724" y="179"/>
                </a:lnTo>
                <a:lnTo>
                  <a:pt x="724" y="179"/>
                </a:lnTo>
                <a:lnTo>
                  <a:pt x="726" y="181"/>
                </a:lnTo>
                <a:lnTo>
                  <a:pt x="726" y="185"/>
                </a:lnTo>
                <a:lnTo>
                  <a:pt x="728" y="185"/>
                </a:lnTo>
                <a:lnTo>
                  <a:pt x="728" y="185"/>
                </a:lnTo>
                <a:lnTo>
                  <a:pt x="724" y="185"/>
                </a:lnTo>
                <a:lnTo>
                  <a:pt x="724" y="185"/>
                </a:lnTo>
                <a:lnTo>
                  <a:pt x="715" y="185"/>
                </a:lnTo>
                <a:lnTo>
                  <a:pt x="715" y="185"/>
                </a:lnTo>
                <a:lnTo>
                  <a:pt x="711" y="185"/>
                </a:lnTo>
                <a:lnTo>
                  <a:pt x="709" y="185"/>
                </a:lnTo>
                <a:lnTo>
                  <a:pt x="707" y="183"/>
                </a:lnTo>
                <a:lnTo>
                  <a:pt x="706" y="183"/>
                </a:lnTo>
                <a:lnTo>
                  <a:pt x="706" y="183"/>
                </a:lnTo>
                <a:lnTo>
                  <a:pt x="700" y="181"/>
                </a:lnTo>
                <a:lnTo>
                  <a:pt x="698" y="183"/>
                </a:lnTo>
                <a:lnTo>
                  <a:pt x="700" y="185"/>
                </a:lnTo>
                <a:lnTo>
                  <a:pt x="700" y="185"/>
                </a:lnTo>
                <a:lnTo>
                  <a:pt x="702" y="189"/>
                </a:lnTo>
                <a:lnTo>
                  <a:pt x="706" y="193"/>
                </a:lnTo>
                <a:lnTo>
                  <a:pt x="709" y="198"/>
                </a:lnTo>
                <a:lnTo>
                  <a:pt x="709" y="198"/>
                </a:lnTo>
                <a:lnTo>
                  <a:pt x="715" y="200"/>
                </a:lnTo>
                <a:lnTo>
                  <a:pt x="717" y="202"/>
                </a:lnTo>
                <a:lnTo>
                  <a:pt x="721" y="202"/>
                </a:lnTo>
                <a:lnTo>
                  <a:pt x="721" y="202"/>
                </a:lnTo>
                <a:lnTo>
                  <a:pt x="723" y="202"/>
                </a:lnTo>
                <a:lnTo>
                  <a:pt x="724" y="202"/>
                </a:lnTo>
                <a:lnTo>
                  <a:pt x="724" y="202"/>
                </a:lnTo>
                <a:lnTo>
                  <a:pt x="726" y="202"/>
                </a:lnTo>
                <a:lnTo>
                  <a:pt x="726" y="202"/>
                </a:lnTo>
                <a:lnTo>
                  <a:pt x="734" y="210"/>
                </a:lnTo>
                <a:lnTo>
                  <a:pt x="740" y="215"/>
                </a:lnTo>
                <a:lnTo>
                  <a:pt x="740" y="215"/>
                </a:lnTo>
                <a:lnTo>
                  <a:pt x="732" y="215"/>
                </a:lnTo>
                <a:lnTo>
                  <a:pt x="732" y="215"/>
                </a:lnTo>
                <a:lnTo>
                  <a:pt x="730" y="213"/>
                </a:lnTo>
                <a:lnTo>
                  <a:pt x="728" y="213"/>
                </a:lnTo>
                <a:lnTo>
                  <a:pt x="728" y="211"/>
                </a:lnTo>
                <a:lnTo>
                  <a:pt x="724" y="211"/>
                </a:lnTo>
                <a:lnTo>
                  <a:pt x="724" y="211"/>
                </a:lnTo>
                <a:lnTo>
                  <a:pt x="719" y="210"/>
                </a:lnTo>
                <a:lnTo>
                  <a:pt x="715" y="210"/>
                </a:lnTo>
                <a:lnTo>
                  <a:pt x="709" y="206"/>
                </a:lnTo>
                <a:lnTo>
                  <a:pt x="709" y="206"/>
                </a:lnTo>
                <a:lnTo>
                  <a:pt x="698" y="206"/>
                </a:lnTo>
                <a:lnTo>
                  <a:pt x="698" y="206"/>
                </a:lnTo>
                <a:lnTo>
                  <a:pt x="694" y="206"/>
                </a:lnTo>
                <a:lnTo>
                  <a:pt x="692" y="206"/>
                </a:lnTo>
                <a:lnTo>
                  <a:pt x="688" y="204"/>
                </a:lnTo>
                <a:lnTo>
                  <a:pt x="688" y="204"/>
                </a:lnTo>
                <a:lnTo>
                  <a:pt x="690" y="200"/>
                </a:lnTo>
                <a:lnTo>
                  <a:pt x="690" y="198"/>
                </a:lnTo>
                <a:lnTo>
                  <a:pt x="688" y="194"/>
                </a:lnTo>
                <a:lnTo>
                  <a:pt x="688" y="194"/>
                </a:lnTo>
                <a:lnTo>
                  <a:pt x="688" y="193"/>
                </a:lnTo>
                <a:lnTo>
                  <a:pt x="687" y="189"/>
                </a:lnTo>
                <a:lnTo>
                  <a:pt x="687" y="185"/>
                </a:lnTo>
                <a:lnTo>
                  <a:pt x="687" y="185"/>
                </a:lnTo>
                <a:lnTo>
                  <a:pt x="688" y="185"/>
                </a:lnTo>
                <a:lnTo>
                  <a:pt x="690" y="181"/>
                </a:lnTo>
                <a:lnTo>
                  <a:pt x="692" y="177"/>
                </a:lnTo>
                <a:lnTo>
                  <a:pt x="692" y="177"/>
                </a:lnTo>
                <a:lnTo>
                  <a:pt x="692" y="168"/>
                </a:lnTo>
                <a:lnTo>
                  <a:pt x="687" y="155"/>
                </a:lnTo>
                <a:lnTo>
                  <a:pt x="683" y="157"/>
                </a:lnTo>
                <a:lnTo>
                  <a:pt x="683" y="157"/>
                </a:lnTo>
                <a:lnTo>
                  <a:pt x="681" y="159"/>
                </a:lnTo>
                <a:lnTo>
                  <a:pt x="679" y="160"/>
                </a:lnTo>
                <a:lnTo>
                  <a:pt x="679" y="162"/>
                </a:lnTo>
                <a:lnTo>
                  <a:pt x="681" y="162"/>
                </a:lnTo>
                <a:lnTo>
                  <a:pt x="681" y="162"/>
                </a:lnTo>
                <a:lnTo>
                  <a:pt x="683" y="164"/>
                </a:lnTo>
                <a:lnTo>
                  <a:pt x="683" y="168"/>
                </a:lnTo>
                <a:lnTo>
                  <a:pt x="683" y="172"/>
                </a:lnTo>
                <a:lnTo>
                  <a:pt x="683" y="172"/>
                </a:lnTo>
                <a:lnTo>
                  <a:pt x="683" y="177"/>
                </a:lnTo>
                <a:lnTo>
                  <a:pt x="683" y="179"/>
                </a:lnTo>
                <a:lnTo>
                  <a:pt x="681" y="181"/>
                </a:lnTo>
                <a:lnTo>
                  <a:pt x="679" y="181"/>
                </a:lnTo>
                <a:lnTo>
                  <a:pt x="679" y="181"/>
                </a:lnTo>
                <a:lnTo>
                  <a:pt x="677" y="181"/>
                </a:lnTo>
                <a:lnTo>
                  <a:pt x="677" y="181"/>
                </a:lnTo>
                <a:lnTo>
                  <a:pt x="677" y="183"/>
                </a:lnTo>
                <a:lnTo>
                  <a:pt x="673" y="183"/>
                </a:lnTo>
                <a:lnTo>
                  <a:pt x="673" y="183"/>
                </a:lnTo>
                <a:lnTo>
                  <a:pt x="668" y="183"/>
                </a:lnTo>
                <a:lnTo>
                  <a:pt x="664" y="185"/>
                </a:lnTo>
                <a:lnTo>
                  <a:pt x="664" y="189"/>
                </a:lnTo>
                <a:lnTo>
                  <a:pt x="664" y="189"/>
                </a:lnTo>
                <a:lnTo>
                  <a:pt x="664" y="191"/>
                </a:lnTo>
                <a:lnTo>
                  <a:pt x="662" y="196"/>
                </a:lnTo>
                <a:lnTo>
                  <a:pt x="658" y="200"/>
                </a:lnTo>
                <a:lnTo>
                  <a:pt x="658" y="200"/>
                </a:lnTo>
                <a:lnTo>
                  <a:pt x="670" y="213"/>
                </a:lnTo>
                <a:lnTo>
                  <a:pt x="670" y="213"/>
                </a:lnTo>
                <a:lnTo>
                  <a:pt x="671" y="217"/>
                </a:lnTo>
                <a:lnTo>
                  <a:pt x="673" y="223"/>
                </a:lnTo>
                <a:lnTo>
                  <a:pt x="673" y="227"/>
                </a:lnTo>
                <a:lnTo>
                  <a:pt x="668" y="238"/>
                </a:lnTo>
                <a:lnTo>
                  <a:pt x="668" y="238"/>
                </a:lnTo>
                <a:lnTo>
                  <a:pt x="666" y="247"/>
                </a:lnTo>
                <a:lnTo>
                  <a:pt x="666" y="247"/>
                </a:lnTo>
                <a:lnTo>
                  <a:pt x="668" y="257"/>
                </a:lnTo>
                <a:lnTo>
                  <a:pt x="668" y="264"/>
                </a:lnTo>
                <a:lnTo>
                  <a:pt x="671" y="270"/>
                </a:lnTo>
                <a:lnTo>
                  <a:pt x="671" y="270"/>
                </a:lnTo>
                <a:lnTo>
                  <a:pt x="675" y="272"/>
                </a:lnTo>
                <a:lnTo>
                  <a:pt x="679" y="272"/>
                </a:lnTo>
                <a:lnTo>
                  <a:pt x="683" y="270"/>
                </a:lnTo>
                <a:lnTo>
                  <a:pt x="683" y="270"/>
                </a:lnTo>
                <a:lnTo>
                  <a:pt x="683" y="270"/>
                </a:lnTo>
                <a:lnTo>
                  <a:pt x="687" y="266"/>
                </a:lnTo>
                <a:lnTo>
                  <a:pt x="688" y="264"/>
                </a:lnTo>
                <a:lnTo>
                  <a:pt x="690" y="264"/>
                </a:lnTo>
                <a:lnTo>
                  <a:pt x="690" y="264"/>
                </a:lnTo>
                <a:lnTo>
                  <a:pt x="700" y="264"/>
                </a:lnTo>
                <a:lnTo>
                  <a:pt x="706" y="268"/>
                </a:lnTo>
                <a:lnTo>
                  <a:pt x="706" y="268"/>
                </a:lnTo>
                <a:lnTo>
                  <a:pt x="709" y="268"/>
                </a:lnTo>
                <a:lnTo>
                  <a:pt x="713" y="270"/>
                </a:lnTo>
                <a:lnTo>
                  <a:pt x="715" y="272"/>
                </a:lnTo>
                <a:lnTo>
                  <a:pt x="715" y="272"/>
                </a:lnTo>
                <a:lnTo>
                  <a:pt x="717" y="272"/>
                </a:lnTo>
                <a:lnTo>
                  <a:pt x="719" y="272"/>
                </a:lnTo>
                <a:lnTo>
                  <a:pt x="721" y="274"/>
                </a:lnTo>
                <a:lnTo>
                  <a:pt x="723" y="276"/>
                </a:lnTo>
                <a:lnTo>
                  <a:pt x="723" y="276"/>
                </a:lnTo>
                <a:lnTo>
                  <a:pt x="721" y="283"/>
                </a:lnTo>
                <a:lnTo>
                  <a:pt x="721" y="285"/>
                </a:lnTo>
                <a:lnTo>
                  <a:pt x="723" y="289"/>
                </a:lnTo>
                <a:lnTo>
                  <a:pt x="723" y="289"/>
                </a:lnTo>
                <a:lnTo>
                  <a:pt x="723" y="291"/>
                </a:lnTo>
                <a:lnTo>
                  <a:pt x="723" y="293"/>
                </a:lnTo>
                <a:lnTo>
                  <a:pt x="721" y="297"/>
                </a:lnTo>
                <a:lnTo>
                  <a:pt x="719" y="304"/>
                </a:lnTo>
                <a:lnTo>
                  <a:pt x="724" y="308"/>
                </a:lnTo>
                <a:lnTo>
                  <a:pt x="736" y="310"/>
                </a:lnTo>
                <a:lnTo>
                  <a:pt x="721" y="314"/>
                </a:lnTo>
                <a:lnTo>
                  <a:pt x="717" y="310"/>
                </a:lnTo>
                <a:lnTo>
                  <a:pt x="717" y="310"/>
                </a:lnTo>
                <a:lnTo>
                  <a:pt x="715" y="306"/>
                </a:lnTo>
                <a:lnTo>
                  <a:pt x="715" y="302"/>
                </a:lnTo>
                <a:lnTo>
                  <a:pt x="715" y="300"/>
                </a:lnTo>
                <a:lnTo>
                  <a:pt x="715" y="300"/>
                </a:lnTo>
                <a:lnTo>
                  <a:pt x="713" y="297"/>
                </a:lnTo>
                <a:lnTo>
                  <a:pt x="713" y="291"/>
                </a:lnTo>
                <a:lnTo>
                  <a:pt x="713" y="283"/>
                </a:lnTo>
                <a:lnTo>
                  <a:pt x="706" y="274"/>
                </a:lnTo>
                <a:lnTo>
                  <a:pt x="692" y="274"/>
                </a:lnTo>
                <a:lnTo>
                  <a:pt x="692" y="274"/>
                </a:lnTo>
                <a:lnTo>
                  <a:pt x="687" y="274"/>
                </a:lnTo>
                <a:lnTo>
                  <a:pt x="683" y="276"/>
                </a:lnTo>
                <a:lnTo>
                  <a:pt x="679" y="278"/>
                </a:lnTo>
                <a:lnTo>
                  <a:pt x="679" y="278"/>
                </a:lnTo>
                <a:lnTo>
                  <a:pt x="677" y="280"/>
                </a:lnTo>
                <a:lnTo>
                  <a:pt x="677" y="280"/>
                </a:lnTo>
                <a:lnTo>
                  <a:pt x="675" y="281"/>
                </a:lnTo>
                <a:lnTo>
                  <a:pt x="675" y="285"/>
                </a:lnTo>
                <a:lnTo>
                  <a:pt x="675" y="289"/>
                </a:lnTo>
                <a:lnTo>
                  <a:pt x="677" y="291"/>
                </a:lnTo>
                <a:lnTo>
                  <a:pt x="677" y="291"/>
                </a:lnTo>
                <a:lnTo>
                  <a:pt x="683" y="295"/>
                </a:lnTo>
                <a:lnTo>
                  <a:pt x="683" y="297"/>
                </a:lnTo>
                <a:lnTo>
                  <a:pt x="683" y="297"/>
                </a:lnTo>
                <a:lnTo>
                  <a:pt x="683" y="298"/>
                </a:lnTo>
                <a:lnTo>
                  <a:pt x="683" y="298"/>
                </a:lnTo>
                <a:lnTo>
                  <a:pt x="679" y="302"/>
                </a:lnTo>
                <a:lnTo>
                  <a:pt x="679" y="306"/>
                </a:lnTo>
                <a:lnTo>
                  <a:pt x="673" y="314"/>
                </a:lnTo>
                <a:lnTo>
                  <a:pt x="671" y="316"/>
                </a:lnTo>
                <a:lnTo>
                  <a:pt x="668" y="327"/>
                </a:lnTo>
                <a:lnTo>
                  <a:pt x="647" y="334"/>
                </a:lnTo>
                <a:lnTo>
                  <a:pt x="647" y="334"/>
                </a:lnTo>
                <a:lnTo>
                  <a:pt x="649" y="340"/>
                </a:lnTo>
                <a:lnTo>
                  <a:pt x="649" y="344"/>
                </a:lnTo>
                <a:lnTo>
                  <a:pt x="647" y="344"/>
                </a:lnTo>
                <a:lnTo>
                  <a:pt x="647" y="344"/>
                </a:lnTo>
                <a:lnTo>
                  <a:pt x="647" y="344"/>
                </a:lnTo>
                <a:lnTo>
                  <a:pt x="641" y="344"/>
                </a:lnTo>
                <a:lnTo>
                  <a:pt x="634" y="344"/>
                </a:lnTo>
                <a:lnTo>
                  <a:pt x="634" y="344"/>
                </a:lnTo>
                <a:lnTo>
                  <a:pt x="619" y="344"/>
                </a:lnTo>
                <a:lnTo>
                  <a:pt x="619" y="344"/>
                </a:lnTo>
                <a:lnTo>
                  <a:pt x="620" y="344"/>
                </a:lnTo>
                <a:lnTo>
                  <a:pt x="619" y="344"/>
                </a:lnTo>
                <a:lnTo>
                  <a:pt x="613" y="344"/>
                </a:lnTo>
                <a:lnTo>
                  <a:pt x="613" y="344"/>
                </a:lnTo>
                <a:lnTo>
                  <a:pt x="600" y="338"/>
                </a:lnTo>
                <a:lnTo>
                  <a:pt x="598" y="336"/>
                </a:lnTo>
                <a:lnTo>
                  <a:pt x="598" y="336"/>
                </a:lnTo>
                <a:lnTo>
                  <a:pt x="596" y="336"/>
                </a:lnTo>
                <a:lnTo>
                  <a:pt x="598" y="334"/>
                </a:lnTo>
                <a:lnTo>
                  <a:pt x="600" y="334"/>
                </a:lnTo>
                <a:lnTo>
                  <a:pt x="603" y="334"/>
                </a:lnTo>
                <a:lnTo>
                  <a:pt x="603" y="334"/>
                </a:lnTo>
                <a:lnTo>
                  <a:pt x="605" y="334"/>
                </a:lnTo>
                <a:lnTo>
                  <a:pt x="607" y="334"/>
                </a:lnTo>
                <a:lnTo>
                  <a:pt x="609" y="338"/>
                </a:lnTo>
                <a:lnTo>
                  <a:pt x="609" y="340"/>
                </a:lnTo>
                <a:lnTo>
                  <a:pt x="611" y="340"/>
                </a:lnTo>
                <a:lnTo>
                  <a:pt x="611" y="340"/>
                </a:lnTo>
                <a:lnTo>
                  <a:pt x="615" y="338"/>
                </a:lnTo>
                <a:lnTo>
                  <a:pt x="615" y="338"/>
                </a:lnTo>
                <a:lnTo>
                  <a:pt x="620" y="336"/>
                </a:lnTo>
                <a:lnTo>
                  <a:pt x="624" y="334"/>
                </a:lnTo>
                <a:lnTo>
                  <a:pt x="626" y="334"/>
                </a:lnTo>
                <a:lnTo>
                  <a:pt x="626" y="336"/>
                </a:lnTo>
                <a:lnTo>
                  <a:pt x="626" y="336"/>
                </a:lnTo>
                <a:lnTo>
                  <a:pt x="630" y="334"/>
                </a:lnTo>
                <a:lnTo>
                  <a:pt x="634" y="334"/>
                </a:lnTo>
                <a:lnTo>
                  <a:pt x="634" y="334"/>
                </a:lnTo>
                <a:lnTo>
                  <a:pt x="634" y="334"/>
                </a:lnTo>
                <a:lnTo>
                  <a:pt x="634" y="334"/>
                </a:lnTo>
                <a:lnTo>
                  <a:pt x="634" y="331"/>
                </a:lnTo>
                <a:lnTo>
                  <a:pt x="634" y="331"/>
                </a:lnTo>
                <a:lnTo>
                  <a:pt x="634" y="331"/>
                </a:lnTo>
                <a:lnTo>
                  <a:pt x="636" y="327"/>
                </a:lnTo>
                <a:lnTo>
                  <a:pt x="636" y="327"/>
                </a:lnTo>
                <a:lnTo>
                  <a:pt x="641" y="319"/>
                </a:lnTo>
                <a:lnTo>
                  <a:pt x="641" y="319"/>
                </a:lnTo>
                <a:lnTo>
                  <a:pt x="647" y="314"/>
                </a:lnTo>
                <a:lnTo>
                  <a:pt x="647" y="314"/>
                </a:lnTo>
                <a:lnTo>
                  <a:pt x="651" y="310"/>
                </a:lnTo>
                <a:lnTo>
                  <a:pt x="653" y="308"/>
                </a:lnTo>
                <a:lnTo>
                  <a:pt x="654" y="306"/>
                </a:lnTo>
                <a:lnTo>
                  <a:pt x="656" y="306"/>
                </a:lnTo>
                <a:lnTo>
                  <a:pt x="656" y="306"/>
                </a:lnTo>
                <a:lnTo>
                  <a:pt x="660" y="302"/>
                </a:lnTo>
                <a:lnTo>
                  <a:pt x="660" y="298"/>
                </a:lnTo>
                <a:lnTo>
                  <a:pt x="660" y="298"/>
                </a:lnTo>
                <a:lnTo>
                  <a:pt x="660" y="297"/>
                </a:lnTo>
                <a:lnTo>
                  <a:pt x="658" y="295"/>
                </a:lnTo>
                <a:lnTo>
                  <a:pt x="660" y="293"/>
                </a:lnTo>
                <a:lnTo>
                  <a:pt x="660" y="293"/>
                </a:lnTo>
                <a:lnTo>
                  <a:pt x="662" y="291"/>
                </a:lnTo>
                <a:lnTo>
                  <a:pt x="664" y="289"/>
                </a:lnTo>
                <a:lnTo>
                  <a:pt x="664" y="285"/>
                </a:lnTo>
                <a:lnTo>
                  <a:pt x="664" y="285"/>
                </a:lnTo>
                <a:lnTo>
                  <a:pt x="662" y="285"/>
                </a:lnTo>
                <a:lnTo>
                  <a:pt x="662" y="281"/>
                </a:lnTo>
                <a:lnTo>
                  <a:pt x="662" y="280"/>
                </a:lnTo>
                <a:lnTo>
                  <a:pt x="660" y="278"/>
                </a:lnTo>
                <a:lnTo>
                  <a:pt x="660" y="278"/>
                </a:lnTo>
                <a:lnTo>
                  <a:pt x="656" y="274"/>
                </a:lnTo>
                <a:lnTo>
                  <a:pt x="656" y="274"/>
                </a:lnTo>
                <a:lnTo>
                  <a:pt x="649" y="274"/>
                </a:lnTo>
                <a:lnTo>
                  <a:pt x="649" y="274"/>
                </a:lnTo>
                <a:lnTo>
                  <a:pt x="649" y="257"/>
                </a:lnTo>
                <a:lnTo>
                  <a:pt x="649" y="257"/>
                </a:lnTo>
                <a:lnTo>
                  <a:pt x="651" y="242"/>
                </a:lnTo>
                <a:lnTo>
                  <a:pt x="651" y="242"/>
                </a:lnTo>
                <a:lnTo>
                  <a:pt x="651" y="234"/>
                </a:lnTo>
                <a:lnTo>
                  <a:pt x="651" y="234"/>
                </a:lnTo>
                <a:lnTo>
                  <a:pt x="651" y="230"/>
                </a:lnTo>
                <a:lnTo>
                  <a:pt x="653" y="223"/>
                </a:lnTo>
                <a:lnTo>
                  <a:pt x="653" y="223"/>
                </a:lnTo>
                <a:lnTo>
                  <a:pt x="651" y="219"/>
                </a:lnTo>
                <a:lnTo>
                  <a:pt x="651" y="213"/>
                </a:lnTo>
                <a:lnTo>
                  <a:pt x="647" y="210"/>
                </a:lnTo>
                <a:lnTo>
                  <a:pt x="647" y="210"/>
                </a:lnTo>
                <a:lnTo>
                  <a:pt x="645" y="210"/>
                </a:lnTo>
                <a:lnTo>
                  <a:pt x="641" y="206"/>
                </a:lnTo>
                <a:lnTo>
                  <a:pt x="641" y="206"/>
                </a:lnTo>
                <a:lnTo>
                  <a:pt x="641" y="206"/>
                </a:lnTo>
                <a:lnTo>
                  <a:pt x="637" y="202"/>
                </a:lnTo>
                <a:lnTo>
                  <a:pt x="637" y="202"/>
                </a:lnTo>
                <a:lnTo>
                  <a:pt x="639" y="200"/>
                </a:lnTo>
                <a:lnTo>
                  <a:pt x="639" y="200"/>
                </a:lnTo>
                <a:lnTo>
                  <a:pt x="641" y="196"/>
                </a:lnTo>
                <a:lnTo>
                  <a:pt x="643" y="193"/>
                </a:lnTo>
                <a:lnTo>
                  <a:pt x="643" y="193"/>
                </a:lnTo>
                <a:lnTo>
                  <a:pt x="649" y="187"/>
                </a:lnTo>
                <a:lnTo>
                  <a:pt x="649" y="187"/>
                </a:lnTo>
                <a:lnTo>
                  <a:pt x="651" y="185"/>
                </a:lnTo>
                <a:lnTo>
                  <a:pt x="651" y="181"/>
                </a:lnTo>
                <a:lnTo>
                  <a:pt x="651" y="177"/>
                </a:lnTo>
                <a:lnTo>
                  <a:pt x="651" y="177"/>
                </a:lnTo>
                <a:lnTo>
                  <a:pt x="651" y="168"/>
                </a:lnTo>
                <a:lnTo>
                  <a:pt x="651" y="168"/>
                </a:lnTo>
                <a:lnTo>
                  <a:pt x="653" y="166"/>
                </a:lnTo>
                <a:lnTo>
                  <a:pt x="653" y="164"/>
                </a:lnTo>
                <a:lnTo>
                  <a:pt x="653" y="160"/>
                </a:lnTo>
                <a:lnTo>
                  <a:pt x="653" y="160"/>
                </a:lnTo>
                <a:lnTo>
                  <a:pt x="651" y="160"/>
                </a:lnTo>
                <a:lnTo>
                  <a:pt x="651" y="160"/>
                </a:lnTo>
                <a:lnTo>
                  <a:pt x="641" y="159"/>
                </a:lnTo>
                <a:lnTo>
                  <a:pt x="634" y="159"/>
                </a:lnTo>
                <a:lnTo>
                  <a:pt x="634" y="159"/>
                </a:lnTo>
                <a:lnTo>
                  <a:pt x="617" y="157"/>
                </a:lnTo>
                <a:lnTo>
                  <a:pt x="609" y="157"/>
                </a:lnTo>
                <a:lnTo>
                  <a:pt x="607" y="157"/>
                </a:lnTo>
                <a:lnTo>
                  <a:pt x="603" y="155"/>
                </a:lnTo>
                <a:lnTo>
                  <a:pt x="594" y="168"/>
                </a:lnTo>
                <a:lnTo>
                  <a:pt x="594" y="168"/>
                </a:lnTo>
                <a:lnTo>
                  <a:pt x="594" y="174"/>
                </a:lnTo>
                <a:lnTo>
                  <a:pt x="594" y="176"/>
                </a:lnTo>
                <a:lnTo>
                  <a:pt x="594" y="179"/>
                </a:lnTo>
                <a:lnTo>
                  <a:pt x="594" y="179"/>
                </a:lnTo>
                <a:lnTo>
                  <a:pt x="592" y="181"/>
                </a:lnTo>
                <a:lnTo>
                  <a:pt x="590" y="185"/>
                </a:lnTo>
                <a:lnTo>
                  <a:pt x="590" y="185"/>
                </a:lnTo>
                <a:lnTo>
                  <a:pt x="583" y="191"/>
                </a:lnTo>
                <a:lnTo>
                  <a:pt x="579" y="193"/>
                </a:lnTo>
                <a:lnTo>
                  <a:pt x="579" y="194"/>
                </a:lnTo>
                <a:lnTo>
                  <a:pt x="579" y="194"/>
                </a:lnTo>
                <a:lnTo>
                  <a:pt x="579" y="194"/>
                </a:lnTo>
                <a:lnTo>
                  <a:pt x="581" y="194"/>
                </a:lnTo>
                <a:lnTo>
                  <a:pt x="579" y="196"/>
                </a:lnTo>
                <a:lnTo>
                  <a:pt x="577" y="198"/>
                </a:lnTo>
                <a:lnTo>
                  <a:pt x="571" y="202"/>
                </a:lnTo>
                <a:lnTo>
                  <a:pt x="564" y="210"/>
                </a:lnTo>
                <a:lnTo>
                  <a:pt x="564" y="210"/>
                </a:lnTo>
                <a:lnTo>
                  <a:pt x="566" y="211"/>
                </a:lnTo>
                <a:lnTo>
                  <a:pt x="567" y="215"/>
                </a:lnTo>
                <a:lnTo>
                  <a:pt x="567" y="215"/>
                </a:lnTo>
                <a:lnTo>
                  <a:pt x="567" y="217"/>
                </a:lnTo>
                <a:lnTo>
                  <a:pt x="569" y="217"/>
                </a:lnTo>
                <a:lnTo>
                  <a:pt x="571" y="219"/>
                </a:lnTo>
                <a:lnTo>
                  <a:pt x="571" y="219"/>
                </a:lnTo>
                <a:lnTo>
                  <a:pt x="571" y="219"/>
                </a:lnTo>
                <a:lnTo>
                  <a:pt x="571" y="225"/>
                </a:lnTo>
                <a:lnTo>
                  <a:pt x="571" y="230"/>
                </a:lnTo>
                <a:lnTo>
                  <a:pt x="571" y="230"/>
                </a:lnTo>
                <a:lnTo>
                  <a:pt x="569" y="230"/>
                </a:lnTo>
                <a:lnTo>
                  <a:pt x="567" y="232"/>
                </a:lnTo>
                <a:lnTo>
                  <a:pt x="567" y="234"/>
                </a:lnTo>
                <a:lnTo>
                  <a:pt x="567" y="236"/>
                </a:lnTo>
                <a:lnTo>
                  <a:pt x="567" y="236"/>
                </a:lnTo>
                <a:lnTo>
                  <a:pt x="567" y="236"/>
                </a:lnTo>
                <a:lnTo>
                  <a:pt x="567" y="238"/>
                </a:lnTo>
                <a:lnTo>
                  <a:pt x="569" y="242"/>
                </a:lnTo>
                <a:lnTo>
                  <a:pt x="569" y="244"/>
                </a:lnTo>
                <a:lnTo>
                  <a:pt x="569" y="244"/>
                </a:lnTo>
                <a:lnTo>
                  <a:pt x="567" y="244"/>
                </a:lnTo>
                <a:lnTo>
                  <a:pt x="567" y="244"/>
                </a:lnTo>
                <a:lnTo>
                  <a:pt x="567" y="246"/>
                </a:lnTo>
                <a:lnTo>
                  <a:pt x="567" y="246"/>
                </a:lnTo>
                <a:lnTo>
                  <a:pt x="567" y="249"/>
                </a:lnTo>
                <a:lnTo>
                  <a:pt x="567" y="251"/>
                </a:lnTo>
                <a:lnTo>
                  <a:pt x="569" y="253"/>
                </a:lnTo>
                <a:lnTo>
                  <a:pt x="571" y="253"/>
                </a:lnTo>
                <a:lnTo>
                  <a:pt x="571" y="253"/>
                </a:lnTo>
                <a:lnTo>
                  <a:pt x="573" y="255"/>
                </a:lnTo>
                <a:lnTo>
                  <a:pt x="575" y="255"/>
                </a:lnTo>
                <a:lnTo>
                  <a:pt x="575" y="257"/>
                </a:lnTo>
                <a:lnTo>
                  <a:pt x="577" y="257"/>
                </a:lnTo>
                <a:lnTo>
                  <a:pt x="577" y="257"/>
                </a:lnTo>
                <a:lnTo>
                  <a:pt x="583" y="257"/>
                </a:lnTo>
                <a:lnTo>
                  <a:pt x="586" y="257"/>
                </a:lnTo>
                <a:lnTo>
                  <a:pt x="588" y="261"/>
                </a:lnTo>
                <a:lnTo>
                  <a:pt x="590" y="261"/>
                </a:lnTo>
                <a:lnTo>
                  <a:pt x="588" y="261"/>
                </a:lnTo>
                <a:lnTo>
                  <a:pt x="588" y="261"/>
                </a:lnTo>
                <a:lnTo>
                  <a:pt x="588" y="264"/>
                </a:lnTo>
                <a:lnTo>
                  <a:pt x="588" y="266"/>
                </a:lnTo>
                <a:lnTo>
                  <a:pt x="592" y="272"/>
                </a:lnTo>
                <a:lnTo>
                  <a:pt x="592" y="272"/>
                </a:lnTo>
                <a:lnTo>
                  <a:pt x="594" y="272"/>
                </a:lnTo>
                <a:lnTo>
                  <a:pt x="598" y="274"/>
                </a:lnTo>
                <a:lnTo>
                  <a:pt x="598" y="274"/>
                </a:lnTo>
                <a:lnTo>
                  <a:pt x="594" y="278"/>
                </a:lnTo>
                <a:lnTo>
                  <a:pt x="594" y="280"/>
                </a:lnTo>
                <a:lnTo>
                  <a:pt x="594" y="281"/>
                </a:lnTo>
                <a:lnTo>
                  <a:pt x="594" y="281"/>
                </a:lnTo>
                <a:lnTo>
                  <a:pt x="594" y="281"/>
                </a:lnTo>
                <a:lnTo>
                  <a:pt x="594" y="281"/>
                </a:lnTo>
                <a:lnTo>
                  <a:pt x="594" y="285"/>
                </a:lnTo>
                <a:lnTo>
                  <a:pt x="592" y="287"/>
                </a:lnTo>
                <a:lnTo>
                  <a:pt x="588" y="291"/>
                </a:lnTo>
                <a:lnTo>
                  <a:pt x="588" y="291"/>
                </a:lnTo>
                <a:lnTo>
                  <a:pt x="583" y="291"/>
                </a:lnTo>
                <a:lnTo>
                  <a:pt x="581" y="291"/>
                </a:lnTo>
                <a:lnTo>
                  <a:pt x="579" y="289"/>
                </a:lnTo>
                <a:lnTo>
                  <a:pt x="575" y="285"/>
                </a:lnTo>
                <a:lnTo>
                  <a:pt x="575" y="285"/>
                </a:lnTo>
                <a:lnTo>
                  <a:pt x="571" y="281"/>
                </a:lnTo>
                <a:lnTo>
                  <a:pt x="571" y="281"/>
                </a:lnTo>
                <a:lnTo>
                  <a:pt x="567" y="281"/>
                </a:lnTo>
                <a:lnTo>
                  <a:pt x="566" y="278"/>
                </a:lnTo>
                <a:lnTo>
                  <a:pt x="566" y="278"/>
                </a:lnTo>
                <a:lnTo>
                  <a:pt x="560" y="272"/>
                </a:lnTo>
                <a:lnTo>
                  <a:pt x="560" y="272"/>
                </a:lnTo>
                <a:lnTo>
                  <a:pt x="556" y="272"/>
                </a:lnTo>
                <a:lnTo>
                  <a:pt x="556" y="272"/>
                </a:lnTo>
                <a:lnTo>
                  <a:pt x="552" y="272"/>
                </a:lnTo>
                <a:lnTo>
                  <a:pt x="549" y="270"/>
                </a:lnTo>
                <a:lnTo>
                  <a:pt x="545" y="268"/>
                </a:lnTo>
                <a:lnTo>
                  <a:pt x="545" y="268"/>
                </a:lnTo>
                <a:lnTo>
                  <a:pt x="541" y="266"/>
                </a:lnTo>
                <a:lnTo>
                  <a:pt x="537" y="264"/>
                </a:lnTo>
                <a:lnTo>
                  <a:pt x="537" y="264"/>
                </a:lnTo>
                <a:lnTo>
                  <a:pt x="530" y="257"/>
                </a:lnTo>
                <a:lnTo>
                  <a:pt x="524" y="253"/>
                </a:lnTo>
                <a:lnTo>
                  <a:pt x="524" y="253"/>
                </a:lnTo>
                <a:lnTo>
                  <a:pt x="522" y="253"/>
                </a:lnTo>
                <a:lnTo>
                  <a:pt x="518" y="253"/>
                </a:lnTo>
                <a:lnTo>
                  <a:pt x="518" y="253"/>
                </a:lnTo>
                <a:lnTo>
                  <a:pt x="509" y="251"/>
                </a:lnTo>
                <a:lnTo>
                  <a:pt x="503" y="251"/>
                </a:lnTo>
                <a:lnTo>
                  <a:pt x="503" y="251"/>
                </a:lnTo>
                <a:lnTo>
                  <a:pt x="499" y="251"/>
                </a:lnTo>
                <a:lnTo>
                  <a:pt x="496" y="251"/>
                </a:lnTo>
                <a:lnTo>
                  <a:pt x="496" y="251"/>
                </a:lnTo>
                <a:lnTo>
                  <a:pt x="488" y="249"/>
                </a:lnTo>
                <a:lnTo>
                  <a:pt x="486" y="247"/>
                </a:lnTo>
                <a:lnTo>
                  <a:pt x="482" y="247"/>
                </a:lnTo>
                <a:lnTo>
                  <a:pt x="479" y="247"/>
                </a:lnTo>
                <a:lnTo>
                  <a:pt x="473" y="255"/>
                </a:lnTo>
                <a:lnTo>
                  <a:pt x="473" y="255"/>
                </a:lnTo>
                <a:lnTo>
                  <a:pt x="475" y="257"/>
                </a:lnTo>
                <a:lnTo>
                  <a:pt x="477" y="263"/>
                </a:lnTo>
                <a:lnTo>
                  <a:pt x="477" y="263"/>
                </a:lnTo>
                <a:lnTo>
                  <a:pt x="479" y="264"/>
                </a:lnTo>
                <a:lnTo>
                  <a:pt x="480" y="268"/>
                </a:lnTo>
                <a:lnTo>
                  <a:pt x="482" y="270"/>
                </a:lnTo>
                <a:lnTo>
                  <a:pt x="482" y="270"/>
                </a:lnTo>
                <a:lnTo>
                  <a:pt x="477" y="274"/>
                </a:lnTo>
                <a:lnTo>
                  <a:pt x="477" y="274"/>
                </a:lnTo>
                <a:lnTo>
                  <a:pt x="475" y="276"/>
                </a:lnTo>
                <a:lnTo>
                  <a:pt x="471" y="276"/>
                </a:lnTo>
                <a:lnTo>
                  <a:pt x="465" y="278"/>
                </a:lnTo>
                <a:lnTo>
                  <a:pt x="465" y="285"/>
                </a:lnTo>
                <a:lnTo>
                  <a:pt x="465" y="285"/>
                </a:lnTo>
                <a:lnTo>
                  <a:pt x="463" y="287"/>
                </a:lnTo>
                <a:lnTo>
                  <a:pt x="463" y="289"/>
                </a:lnTo>
                <a:lnTo>
                  <a:pt x="463" y="289"/>
                </a:lnTo>
                <a:lnTo>
                  <a:pt x="462" y="289"/>
                </a:lnTo>
                <a:lnTo>
                  <a:pt x="462" y="289"/>
                </a:lnTo>
                <a:lnTo>
                  <a:pt x="460" y="287"/>
                </a:lnTo>
                <a:lnTo>
                  <a:pt x="460" y="285"/>
                </a:lnTo>
                <a:lnTo>
                  <a:pt x="456" y="285"/>
                </a:lnTo>
                <a:lnTo>
                  <a:pt x="452" y="285"/>
                </a:lnTo>
                <a:lnTo>
                  <a:pt x="452" y="285"/>
                </a:lnTo>
                <a:lnTo>
                  <a:pt x="452" y="285"/>
                </a:lnTo>
                <a:lnTo>
                  <a:pt x="452" y="285"/>
                </a:lnTo>
                <a:lnTo>
                  <a:pt x="452" y="278"/>
                </a:lnTo>
                <a:lnTo>
                  <a:pt x="452" y="278"/>
                </a:lnTo>
                <a:lnTo>
                  <a:pt x="452" y="272"/>
                </a:lnTo>
                <a:lnTo>
                  <a:pt x="450" y="268"/>
                </a:lnTo>
                <a:lnTo>
                  <a:pt x="445" y="272"/>
                </a:lnTo>
                <a:lnTo>
                  <a:pt x="445" y="272"/>
                </a:lnTo>
                <a:lnTo>
                  <a:pt x="445" y="274"/>
                </a:lnTo>
                <a:lnTo>
                  <a:pt x="441" y="276"/>
                </a:lnTo>
                <a:lnTo>
                  <a:pt x="439" y="276"/>
                </a:lnTo>
                <a:lnTo>
                  <a:pt x="439" y="276"/>
                </a:lnTo>
                <a:lnTo>
                  <a:pt x="435" y="278"/>
                </a:lnTo>
                <a:lnTo>
                  <a:pt x="429" y="278"/>
                </a:lnTo>
                <a:lnTo>
                  <a:pt x="426" y="281"/>
                </a:lnTo>
                <a:lnTo>
                  <a:pt x="412" y="281"/>
                </a:lnTo>
                <a:lnTo>
                  <a:pt x="407" y="285"/>
                </a:lnTo>
                <a:lnTo>
                  <a:pt x="399" y="285"/>
                </a:lnTo>
                <a:lnTo>
                  <a:pt x="399" y="285"/>
                </a:lnTo>
                <a:lnTo>
                  <a:pt x="397" y="289"/>
                </a:lnTo>
                <a:lnTo>
                  <a:pt x="395" y="289"/>
                </a:lnTo>
                <a:lnTo>
                  <a:pt x="392" y="289"/>
                </a:lnTo>
                <a:lnTo>
                  <a:pt x="392" y="289"/>
                </a:lnTo>
                <a:lnTo>
                  <a:pt x="388" y="289"/>
                </a:lnTo>
                <a:lnTo>
                  <a:pt x="384" y="291"/>
                </a:lnTo>
                <a:lnTo>
                  <a:pt x="380" y="293"/>
                </a:lnTo>
                <a:lnTo>
                  <a:pt x="378" y="293"/>
                </a:lnTo>
                <a:lnTo>
                  <a:pt x="378" y="293"/>
                </a:lnTo>
                <a:lnTo>
                  <a:pt x="371" y="293"/>
                </a:lnTo>
                <a:lnTo>
                  <a:pt x="371" y="293"/>
                </a:lnTo>
                <a:lnTo>
                  <a:pt x="371" y="289"/>
                </a:lnTo>
                <a:lnTo>
                  <a:pt x="371" y="289"/>
                </a:lnTo>
                <a:lnTo>
                  <a:pt x="371" y="289"/>
                </a:lnTo>
                <a:lnTo>
                  <a:pt x="371" y="289"/>
                </a:lnTo>
                <a:lnTo>
                  <a:pt x="371" y="287"/>
                </a:lnTo>
                <a:lnTo>
                  <a:pt x="373" y="287"/>
                </a:lnTo>
                <a:lnTo>
                  <a:pt x="373" y="287"/>
                </a:lnTo>
                <a:lnTo>
                  <a:pt x="375" y="287"/>
                </a:lnTo>
                <a:lnTo>
                  <a:pt x="376" y="285"/>
                </a:lnTo>
                <a:lnTo>
                  <a:pt x="376" y="281"/>
                </a:lnTo>
                <a:lnTo>
                  <a:pt x="376" y="278"/>
                </a:lnTo>
                <a:lnTo>
                  <a:pt x="380" y="272"/>
                </a:lnTo>
                <a:lnTo>
                  <a:pt x="380" y="272"/>
                </a:lnTo>
                <a:lnTo>
                  <a:pt x="382" y="270"/>
                </a:lnTo>
                <a:lnTo>
                  <a:pt x="382" y="268"/>
                </a:lnTo>
                <a:lnTo>
                  <a:pt x="380" y="268"/>
                </a:lnTo>
                <a:lnTo>
                  <a:pt x="380" y="268"/>
                </a:lnTo>
                <a:lnTo>
                  <a:pt x="373" y="272"/>
                </a:lnTo>
                <a:lnTo>
                  <a:pt x="369" y="272"/>
                </a:lnTo>
                <a:lnTo>
                  <a:pt x="369" y="272"/>
                </a:lnTo>
                <a:lnTo>
                  <a:pt x="367" y="272"/>
                </a:lnTo>
                <a:lnTo>
                  <a:pt x="363" y="276"/>
                </a:lnTo>
                <a:lnTo>
                  <a:pt x="363" y="276"/>
                </a:lnTo>
                <a:lnTo>
                  <a:pt x="361" y="281"/>
                </a:lnTo>
                <a:lnTo>
                  <a:pt x="359" y="285"/>
                </a:lnTo>
                <a:lnTo>
                  <a:pt x="359" y="289"/>
                </a:lnTo>
                <a:lnTo>
                  <a:pt x="354" y="283"/>
                </a:lnTo>
                <a:lnTo>
                  <a:pt x="354" y="283"/>
                </a:lnTo>
                <a:lnTo>
                  <a:pt x="346" y="281"/>
                </a:lnTo>
                <a:lnTo>
                  <a:pt x="346" y="281"/>
                </a:lnTo>
                <a:lnTo>
                  <a:pt x="342" y="281"/>
                </a:lnTo>
                <a:lnTo>
                  <a:pt x="341" y="285"/>
                </a:lnTo>
                <a:lnTo>
                  <a:pt x="341" y="285"/>
                </a:lnTo>
                <a:lnTo>
                  <a:pt x="339" y="285"/>
                </a:lnTo>
                <a:lnTo>
                  <a:pt x="339" y="285"/>
                </a:lnTo>
                <a:lnTo>
                  <a:pt x="337" y="285"/>
                </a:lnTo>
                <a:lnTo>
                  <a:pt x="335" y="287"/>
                </a:lnTo>
                <a:lnTo>
                  <a:pt x="335" y="287"/>
                </a:lnTo>
                <a:lnTo>
                  <a:pt x="329" y="293"/>
                </a:lnTo>
                <a:lnTo>
                  <a:pt x="323" y="297"/>
                </a:lnTo>
                <a:lnTo>
                  <a:pt x="318" y="298"/>
                </a:lnTo>
                <a:lnTo>
                  <a:pt x="314" y="302"/>
                </a:lnTo>
                <a:lnTo>
                  <a:pt x="314" y="302"/>
                </a:lnTo>
                <a:lnTo>
                  <a:pt x="306" y="302"/>
                </a:lnTo>
                <a:lnTo>
                  <a:pt x="301" y="302"/>
                </a:lnTo>
                <a:lnTo>
                  <a:pt x="301" y="302"/>
                </a:lnTo>
                <a:lnTo>
                  <a:pt x="299" y="304"/>
                </a:lnTo>
                <a:lnTo>
                  <a:pt x="299" y="306"/>
                </a:lnTo>
                <a:lnTo>
                  <a:pt x="297" y="306"/>
                </a:lnTo>
                <a:lnTo>
                  <a:pt x="297" y="306"/>
                </a:lnTo>
                <a:lnTo>
                  <a:pt x="291" y="306"/>
                </a:lnTo>
                <a:lnTo>
                  <a:pt x="291" y="306"/>
                </a:lnTo>
                <a:lnTo>
                  <a:pt x="291" y="319"/>
                </a:lnTo>
                <a:lnTo>
                  <a:pt x="291" y="319"/>
                </a:lnTo>
                <a:lnTo>
                  <a:pt x="291" y="323"/>
                </a:lnTo>
                <a:lnTo>
                  <a:pt x="289" y="327"/>
                </a:lnTo>
                <a:lnTo>
                  <a:pt x="288" y="331"/>
                </a:lnTo>
                <a:lnTo>
                  <a:pt x="288" y="331"/>
                </a:lnTo>
                <a:lnTo>
                  <a:pt x="282" y="329"/>
                </a:lnTo>
                <a:lnTo>
                  <a:pt x="274" y="327"/>
                </a:lnTo>
                <a:lnTo>
                  <a:pt x="274" y="327"/>
                </a:lnTo>
                <a:lnTo>
                  <a:pt x="269" y="327"/>
                </a:lnTo>
                <a:lnTo>
                  <a:pt x="269" y="327"/>
                </a:lnTo>
                <a:lnTo>
                  <a:pt x="265" y="331"/>
                </a:lnTo>
                <a:lnTo>
                  <a:pt x="261" y="331"/>
                </a:lnTo>
                <a:lnTo>
                  <a:pt x="261" y="329"/>
                </a:lnTo>
                <a:lnTo>
                  <a:pt x="261" y="327"/>
                </a:lnTo>
                <a:lnTo>
                  <a:pt x="261" y="327"/>
                </a:lnTo>
                <a:lnTo>
                  <a:pt x="261" y="325"/>
                </a:lnTo>
                <a:lnTo>
                  <a:pt x="259" y="321"/>
                </a:lnTo>
                <a:lnTo>
                  <a:pt x="257" y="319"/>
                </a:lnTo>
                <a:lnTo>
                  <a:pt x="255" y="319"/>
                </a:lnTo>
                <a:lnTo>
                  <a:pt x="255" y="319"/>
                </a:lnTo>
                <a:lnTo>
                  <a:pt x="250" y="317"/>
                </a:lnTo>
                <a:lnTo>
                  <a:pt x="248" y="316"/>
                </a:lnTo>
                <a:lnTo>
                  <a:pt x="248" y="316"/>
                </a:lnTo>
                <a:lnTo>
                  <a:pt x="248" y="314"/>
                </a:lnTo>
                <a:lnTo>
                  <a:pt x="248" y="314"/>
                </a:lnTo>
                <a:lnTo>
                  <a:pt x="250" y="314"/>
                </a:lnTo>
                <a:lnTo>
                  <a:pt x="250" y="310"/>
                </a:lnTo>
                <a:lnTo>
                  <a:pt x="250" y="310"/>
                </a:lnTo>
                <a:lnTo>
                  <a:pt x="250" y="308"/>
                </a:lnTo>
                <a:lnTo>
                  <a:pt x="250" y="308"/>
                </a:lnTo>
                <a:lnTo>
                  <a:pt x="252" y="306"/>
                </a:lnTo>
                <a:lnTo>
                  <a:pt x="254" y="306"/>
                </a:lnTo>
                <a:lnTo>
                  <a:pt x="254" y="306"/>
                </a:lnTo>
                <a:lnTo>
                  <a:pt x="254" y="306"/>
                </a:lnTo>
                <a:lnTo>
                  <a:pt x="254" y="304"/>
                </a:lnTo>
                <a:lnTo>
                  <a:pt x="254" y="304"/>
                </a:lnTo>
                <a:lnTo>
                  <a:pt x="254" y="302"/>
                </a:lnTo>
                <a:lnTo>
                  <a:pt x="259" y="302"/>
                </a:lnTo>
                <a:lnTo>
                  <a:pt x="259" y="302"/>
                </a:lnTo>
                <a:lnTo>
                  <a:pt x="267" y="302"/>
                </a:lnTo>
                <a:lnTo>
                  <a:pt x="274" y="300"/>
                </a:lnTo>
                <a:lnTo>
                  <a:pt x="271" y="289"/>
                </a:lnTo>
                <a:lnTo>
                  <a:pt x="265" y="283"/>
                </a:lnTo>
                <a:lnTo>
                  <a:pt x="255" y="281"/>
                </a:lnTo>
                <a:lnTo>
                  <a:pt x="242" y="281"/>
                </a:lnTo>
                <a:lnTo>
                  <a:pt x="236" y="281"/>
                </a:lnTo>
                <a:lnTo>
                  <a:pt x="231" y="280"/>
                </a:lnTo>
                <a:lnTo>
                  <a:pt x="227" y="278"/>
                </a:lnTo>
                <a:lnTo>
                  <a:pt x="227" y="278"/>
                </a:lnTo>
                <a:lnTo>
                  <a:pt x="233" y="281"/>
                </a:lnTo>
                <a:lnTo>
                  <a:pt x="235" y="285"/>
                </a:lnTo>
                <a:lnTo>
                  <a:pt x="236" y="287"/>
                </a:lnTo>
                <a:lnTo>
                  <a:pt x="236" y="287"/>
                </a:lnTo>
                <a:lnTo>
                  <a:pt x="236" y="289"/>
                </a:lnTo>
                <a:lnTo>
                  <a:pt x="238" y="293"/>
                </a:lnTo>
                <a:lnTo>
                  <a:pt x="238" y="293"/>
                </a:lnTo>
                <a:lnTo>
                  <a:pt x="240" y="293"/>
                </a:lnTo>
                <a:lnTo>
                  <a:pt x="242" y="293"/>
                </a:lnTo>
                <a:lnTo>
                  <a:pt x="242" y="293"/>
                </a:lnTo>
                <a:lnTo>
                  <a:pt x="242" y="293"/>
                </a:lnTo>
                <a:lnTo>
                  <a:pt x="238" y="297"/>
                </a:lnTo>
                <a:lnTo>
                  <a:pt x="238" y="297"/>
                </a:lnTo>
                <a:lnTo>
                  <a:pt x="236" y="302"/>
                </a:lnTo>
                <a:lnTo>
                  <a:pt x="233" y="308"/>
                </a:lnTo>
                <a:lnTo>
                  <a:pt x="231" y="314"/>
                </a:lnTo>
                <a:lnTo>
                  <a:pt x="233" y="314"/>
                </a:lnTo>
                <a:lnTo>
                  <a:pt x="233" y="314"/>
                </a:lnTo>
                <a:lnTo>
                  <a:pt x="238" y="316"/>
                </a:lnTo>
                <a:lnTo>
                  <a:pt x="242" y="319"/>
                </a:lnTo>
                <a:lnTo>
                  <a:pt x="244" y="319"/>
                </a:lnTo>
                <a:lnTo>
                  <a:pt x="244" y="321"/>
                </a:lnTo>
                <a:lnTo>
                  <a:pt x="244" y="321"/>
                </a:lnTo>
                <a:lnTo>
                  <a:pt x="242" y="333"/>
                </a:lnTo>
                <a:lnTo>
                  <a:pt x="242" y="333"/>
                </a:lnTo>
                <a:lnTo>
                  <a:pt x="242" y="334"/>
                </a:lnTo>
                <a:lnTo>
                  <a:pt x="242" y="336"/>
                </a:lnTo>
                <a:lnTo>
                  <a:pt x="238" y="340"/>
                </a:lnTo>
                <a:lnTo>
                  <a:pt x="238" y="340"/>
                </a:lnTo>
                <a:lnTo>
                  <a:pt x="236" y="344"/>
                </a:lnTo>
                <a:lnTo>
                  <a:pt x="236" y="348"/>
                </a:lnTo>
                <a:lnTo>
                  <a:pt x="236" y="351"/>
                </a:lnTo>
                <a:lnTo>
                  <a:pt x="236" y="351"/>
                </a:lnTo>
                <a:lnTo>
                  <a:pt x="235" y="351"/>
                </a:lnTo>
                <a:lnTo>
                  <a:pt x="233" y="351"/>
                </a:lnTo>
                <a:lnTo>
                  <a:pt x="231" y="351"/>
                </a:lnTo>
                <a:lnTo>
                  <a:pt x="231" y="351"/>
                </a:lnTo>
                <a:lnTo>
                  <a:pt x="229" y="348"/>
                </a:lnTo>
                <a:lnTo>
                  <a:pt x="229" y="348"/>
                </a:lnTo>
                <a:lnTo>
                  <a:pt x="229" y="344"/>
                </a:lnTo>
                <a:lnTo>
                  <a:pt x="225" y="340"/>
                </a:lnTo>
                <a:lnTo>
                  <a:pt x="214" y="336"/>
                </a:lnTo>
                <a:lnTo>
                  <a:pt x="206" y="340"/>
                </a:lnTo>
                <a:lnTo>
                  <a:pt x="206" y="340"/>
                </a:lnTo>
                <a:lnTo>
                  <a:pt x="204" y="344"/>
                </a:lnTo>
                <a:lnTo>
                  <a:pt x="204" y="344"/>
                </a:lnTo>
                <a:lnTo>
                  <a:pt x="201" y="348"/>
                </a:lnTo>
                <a:lnTo>
                  <a:pt x="201" y="348"/>
                </a:lnTo>
                <a:lnTo>
                  <a:pt x="199" y="348"/>
                </a:lnTo>
                <a:lnTo>
                  <a:pt x="195" y="350"/>
                </a:lnTo>
                <a:lnTo>
                  <a:pt x="191" y="351"/>
                </a:lnTo>
                <a:lnTo>
                  <a:pt x="180" y="357"/>
                </a:lnTo>
                <a:lnTo>
                  <a:pt x="176" y="365"/>
                </a:lnTo>
                <a:lnTo>
                  <a:pt x="176" y="365"/>
                </a:lnTo>
                <a:lnTo>
                  <a:pt x="176" y="365"/>
                </a:lnTo>
                <a:lnTo>
                  <a:pt x="174" y="365"/>
                </a:lnTo>
                <a:lnTo>
                  <a:pt x="174" y="365"/>
                </a:lnTo>
                <a:lnTo>
                  <a:pt x="174" y="365"/>
                </a:lnTo>
                <a:lnTo>
                  <a:pt x="176" y="370"/>
                </a:lnTo>
                <a:lnTo>
                  <a:pt x="176" y="370"/>
                </a:lnTo>
                <a:lnTo>
                  <a:pt x="180" y="376"/>
                </a:lnTo>
                <a:lnTo>
                  <a:pt x="184" y="380"/>
                </a:lnTo>
                <a:lnTo>
                  <a:pt x="184" y="384"/>
                </a:lnTo>
                <a:lnTo>
                  <a:pt x="184" y="384"/>
                </a:lnTo>
                <a:lnTo>
                  <a:pt x="189" y="385"/>
                </a:lnTo>
                <a:lnTo>
                  <a:pt x="191" y="389"/>
                </a:lnTo>
                <a:lnTo>
                  <a:pt x="191" y="389"/>
                </a:lnTo>
                <a:lnTo>
                  <a:pt x="187" y="389"/>
                </a:lnTo>
                <a:lnTo>
                  <a:pt x="187" y="389"/>
                </a:lnTo>
                <a:lnTo>
                  <a:pt x="185" y="389"/>
                </a:lnTo>
                <a:lnTo>
                  <a:pt x="184" y="389"/>
                </a:lnTo>
                <a:lnTo>
                  <a:pt x="184" y="389"/>
                </a:lnTo>
                <a:lnTo>
                  <a:pt x="180" y="391"/>
                </a:lnTo>
                <a:lnTo>
                  <a:pt x="180" y="391"/>
                </a:lnTo>
                <a:lnTo>
                  <a:pt x="176" y="389"/>
                </a:lnTo>
                <a:lnTo>
                  <a:pt x="174" y="389"/>
                </a:lnTo>
                <a:lnTo>
                  <a:pt x="170" y="389"/>
                </a:lnTo>
                <a:lnTo>
                  <a:pt x="168" y="389"/>
                </a:lnTo>
                <a:lnTo>
                  <a:pt x="168" y="389"/>
                </a:lnTo>
                <a:lnTo>
                  <a:pt x="165" y="389"/>
                </a:lnTo>
                <a:lnTo>
                  <a:pt x="161" y="387"/>
                </a:lnTo>
                <a:lnTo>
                  <a:pt x="159" y="385"/>
                </a:lnTo>
                <a:lnTo>
                  <a:pt x="159" y="385"/>
                </a:lnTo>
                <a:lnTo>
                  <a:pt x="157" y="384"/>
                </a:lnTo>
                <a:lnTo>
                  <a:pt x="157" y="384"/>
                </a:lnTo>
                <a:lnTo>
                  <a:pt x="153" y="382"/>
                </a:lnTo>
                <a:lnTo>
                  <a:pt x="153" y="382"/>
                </a:lnTo>
                <a:lnTo>
                  <a:pt x="150" y="380"/>
                </a:lnTo>
                <a:lnTo>
                  <a:pt x="148" y="378"/>
                </a:lnTo>
                <a:lnTo>
                  <a:pt x="148" y="378"/>
                </a:lnTo>
                <a:lnTo>
                  <a:pt x="146" y="376"/>
                </a:lnTo>
                <a:lnTo>
                  <a:pt x="144" y="376"/>
                </a:lnTo>
                <a:lnTo>
                  <a:pt x="140" y="374"/>
                </a:lnTo>
                <a:lnTo>
                  <a:pt x="140" y="374"/>
                </a:lnTo>
                <a:lnTo>
                  <a:pt x="138" y="372"/>
                </a:lnTo>
                <a:lnTo>
                  <a:pt x="134" y="372"/>
                </a:lnTo>
                <a:lnTo>
                  <a:pt x="132" y="376"/>
                </a:lnTo>
                <a:lnTo>
                  <a:pt x="132" y="376"/>
                </a:lnTo>
                <a:lnTo>
                  <a:pt x="132" y="378"/>
                </a:lnTo>
                <a:lnTo>
                  <a:pt x="131" y="378"/>
                </a:lnTo>
                <a:lnTo>
                  <a:pt x="132" y="382"/>
                </a:lnTo>
                <a:lnTo>
                  <a:pt x="132" y="382"/>
                </a:lnTo>
                <a:lnTo>
                  <a:pt x="132" y="387"/>
                </a:lnTo>
                <a:lnTo>
                  <a:pt x="132" y="389"/>
                </a:lnTo>
                <a:lnTo>
                  <a:pt x="134" y="389"/>
                </a:lnTo>
                <a:lnTo>
                  <a:pt x="136" y="389"/>
                </a:lnTo>
                <a:lnTo>
                  <a:pt x="136" y="389"/>
                </a:lnTo>
                <a:lnTo>
                  <a:pt x="140" y="391"/>
                </a:lnTo>
                <a:lnTo>
                  <a:pt x="144" y="393"/>
                </a:lnTo>
                <a:lnTo>
                  <a:pt x="148" y="395"/>
                </a:lnTo>
                <a:lnTo>
                  <a:pt x="148" y="395"/>
                </a:lnTo>
                <a:lnTo>
                  <a:pt x="148" y="397"/>
                </a:lnTo>
                <a:lnTo>
                  <a:pt x="150" y="397"/>
                </a:lnTo>
                <a:lnTo>
                  <a:pt x="151" y="399"/>
                </a:lnTo>
                <a:lnTo>
                  <a:pt x="153" y="399"/>
                </a:lnTo>
                <a:lnTo>
                  <a:pt x="151" y="399"/>
                </a:lnTo>
                <a:lnTo>
                  <a:pt x="148" y="403"/>
                </a:lnTo>
                <a:lnTo>
                  <a:pt x="148" y="403"/>
                </a:lnTo>
                <a:lnTo>
                  <a:pt x="142" y="406"/>
                </a:lnTo>
                <a:lnTo>
                  <a:pt x="138" y="406"/>
                </a:lnTo>
                <a:lnTo>
                  <a:pt x="136" y="406"/>
                </a:lnTo>
                <a:lnTo>
                  <a:pt x="136" y="406"/>
                </a:lnTo>
                <a:lnTo>
                  <a:pt x="136" y="410"/>
                </a:lnTo>
                <a:lnTo>
                  <a:pt x="136" y="410"/>
                </a:lnTo>
                <a:lnTo>
                  <a:pt x="134" y="410"/>
                </a:lnTo>
                <a:lnTo>
                  <a:pt x="134" y="410"/>
                </a:lnTo>
                <a:lnTo>
                  <a:pt x="131" y="406"/>
                </a:lnTo>
                <a:lnTo>
                  <a:pt x="131" y="406"/>
                </a:lnTo>
                <a:lnTo>
                  <a:pt x="123" y="399"/>
                </a:lnTo>
                <a:lnTo>
                  <a:pt x="123" y="399"/>
                </a:lnTo>
                <a:lnTo>
                  <a:pt x="121" y="397"/>
                </a:lnTo>
                <a:lnTo>
                  <a:pt x="119" y="395"/>
                </a:lnTo>
                <a:lnTo>
                  <a:pt x="115" y="393"/>
                </a:lnTo>
                <a:lnTo>
                  <a:pt x="115" y="393"/>
                </a:lnTo>
                <a:lnTo>
                  <a:pt x="112" y="393"/>
                </a:lnTo>
                <a:lnTo>
                  <a:pt x="108" y="391"/>
                </a:lnTo>
                <a:lnTo>
                  <a:pt x="104" y="389"/>
                </a:lnTo>
                <a:lnTo>
                  <a:pt x="104" y="389"/>
                </a:lnTo>
                <a:lnTo>
                  <a:pt x="104" y="385"/>
                </a:lnTo>
                <a:lnTo>
                  <a:pt x="106" y="378"/>
                </a:lnTo>
                <a:lnTo>
                  <a:pt x="106" y="378"/>
                </a:lnTo>
                <a:lnTo>
                  <a:pt x="104" y="365"/>
                </a:lnTo>
                <a:lnTo>
                  <a:pt x="106" y="359"/>
                </a:lnTo>
                <a:lnTo>
                  <a:pt x="106" y="359"/>
                </a:lnTo>
                <a:lnTo>
                  <a:pt x="104" y="353"/>
                </a:lnTo>
                <a:lnTo>
                  <a:pt x="98" y="344"/>
                </a:lnTo>
                <a:lnTo>
                  <a:pt x="98" y="344"/>
                </a:lnTo>
                <a:lnTo>
                  <a:pt x="97" y="344"/>
                </a:lnTo>
                <a:lnTo>
                  <a:pt x="95" y="344"/>
                </a:lnTo>
                <a:lnTo>
                  <a:pt x="93" y="344"/>
                </a:lnTo>
                <a:lnTo>
                  <a:pt x="93" y="342"/>
                </a:lnTo>
                <a:lnTo>
                  <a:pt x="93" y="342"/>
                </a:lnTo>
                <a:lnTo>
                  <a:pt x="87" y="340"/>
                </a:lnTo>
                <a:lnTo>
                  <a:pt x="83" y="336"/>
                </a:lnTo>
                <a:lnTo>
                  <a:pt x="83" y="336"/>
                </a:lnTo>
                <a:lnTo>
                  <a:pt x="81" y="334"/>
                </a:lnTo>
                <a:lnTo>
                  <a:pt x="80" y="331"/>
                </a:lnTo>
                <a:lnTo>
                  <a:pt x="80" y="331"/>
                </a:lnTo>
                <a:lnTo>
                  <a:pt x="68" y="319"/>
                </a:lnTo>
                <a:lnTo>
                  <a:pt x="64" y="316"/>
                </a:lnTo>
                <a:lnTo>
                  <a:pt x="80" y="319"/>
                </a:lnTo>
                <a:lnTo>
                  <a:pt x="80" y="319"/>
                </a:lnTo>
                <a:lnTo>
                  <a:pt x="87" y="329"/>
                </a:lnTo>
                <a:lnTo>
                  <a:pt x="87" y="329"/>
                </a:lnTo>
                <a:lnTo>
                  <a:pt x="87" y="331"/>
                </a:lnTo>
                <a:lnTo>
                  <a:pt x="89" y="331"/>
                </a:lnTo>
                <a:lnTo>
                  <a:pt x="93" y="331"/>
                </a:lnTo>
                <a:lnTo>
                  <a:pt x="93" y="331"/>
                </a:lnTo>
                <a:lnTo>
                  <a:pt x="97" y="333"/>
                </a:lnTo>
                <a:lnTo>
                  <a:pt x="98" y="334"/>
                </a:lnTo>
                <a:lnTo>
                  <a:pt x="104" y="334"/>
                </a:lnTo>
                <a:lnTo>
                  <a:pt x="104" y="334"/>
                </a:lnTo>
                <a:lnTo>
                  <a:pt x="106" y="334"/>
                </a:lnTo>
                <a:lnTo>
                  <a:pt x="108" y="336"/>
                </a:lnTo>
                <a:lnTo>
                  <a:pt x="112" y="338"/>
                </a:lnTo>
                <a:lnTo>
                  <a:pt x="112" y="338"/>
                </a:lnTo>
                <a:lnTo>
                  <a:pt x="115" y="340"/>
                </a:lnTo>
                <a:lnTo>
                  <a:pt x="119" y="340"/>
                </a:lnTo>
                <a:lnTo>
                  <a:pt x="119" y="340"/>
                </a:lnTo>
                <a:lnTo>
                  <a:pt x="123" y="342"/>
                </a:lnTo>
                <a:lnTo>
                  <a:pt x="127" y="344"/>
                </a:lnTo>
                <a:lnTo>
                  <a:pt x="127" y="344"/>
                </a:lnTo>
                <a:lnTo>
                  <a:pt x="129" y="344"/>
                </a:lnTo>
                <a:lnTo>
                  <a:pt x="132" y="342"/>
                </a:lnTo>
                <a:lnTo>
                  <a:pt x="132" y="342"/>
                </a:lnTo>
                <a:lnTo>
                  <a:pt x="134" y="342"/>
                </a:lnTo>
                <a:lnTo>
                  <a:pt x="134" y="342"/>
                </a:lnTo>
                <a:lnTo>
                  <a:pt x="132" y="342"/>
                </a:lnTo>
                <a:lnTo>
                  <a:pt x="134" y="342"/>
                </a:lnTo>
                <a:lnTo>
                  <a:pt x="138" y="344"/>
                </a:lnTo>
                <a:lnTo>
                  <a:pt x="138" y="344"/>
                </a:lnTo>
                <a:lnTo>
                  <a:pt x="150" y="350"/>
                </a:lnTo>
                <a:lnTo>
                  <a:pt x="153" y="351"/>
                </a:lnTo>
                <a:lnTo>
                  <a:pt x="153" y="351"/>
                </a:lnTo>
                <a:lnTo>
                  <a:pt x="157" y="351"/>
                </a:lnTo>
                <a:lnTo>
                  <a:pt x="157" y="351"/>
                </a:lnTo>
                <a:lnTo>
                  <a:pt x="161" y="351"/>
                </a:lnTo>
                <a:lnTo>
                  <a:pt x="165" y="348"/>
                </a:lnTo>
                <a:lnTo>
                  <a:pt x="165" y="348"/>
                </a:lnTo>
                <a:lnTo>
                  <a:pt x="170" y="346"/>
                </a:lnTo>
                <a:lnTo>
                  <a:pt x="172" y="346"/>
                </a:lnTo>
                <a:lnTo>
                  <a:pt x="174" y="346"/>
                </a:lnTo>
                <a:lnTo>
                  <a:pt x="176" y="344"/>
                </a:lnTo>
                <a:lnTo>
                  <a:pt x="176" y="344"/>
                </a:lnTo>
                <a:lnTo>
                  <a:pt x="178" y="344"/>
                </a:lnTo>
                <a:lnTo>
                  <a:pt x="180" y="342"/>
                </a:lnTo>
                <a:lnTo>
                  <a:pt x="182" y="342"/>
                </a:lnTo>
                <a:lnTo>
                  <a:pt x="184" y="340"/>
                </a:lnTo>
                <a:lnTo>
                  <a:pt x="184" y="340"/>
                </a:lnTo>
                <a:lnTo>
                  <a:pt x="187" y="336"/>
                </a:lnTo>
                <a:lnTo>
                  <a:pt x="187" y="336"/>
                </a:lnTo>
                <a:lnTo>
                  <a:pt x="189" y="334"/>
                </a:lnTo>
                <a:lnTo>
                  <a:pt x="191" y="334"/>
                </a:lnTo>
                <a:lnTo>
                  <a:pt x="191" y="334"/>
                </a:lnTo>
                <a:lnTo>
                  <a:pt x="195" y="331"/>
                </a:lnTo>
                <a:lnTo>
                  <a:pt x="195" y="331"/>
                </a:lnTo>
                <a:lnTo>
                  <a:pt x="197" y="327"/>
                </a:lnTo>
                <a:lnTo>
                  <a:pt x="199" y="327"/>
                </a:lnTo>
                <a:lnTo>
                  <a:pt x="199" y="327"/>
                </a:lnTo>
                <a:lnTo>
                  <a:pt x="199" y="325"/>
                </a:lnTo>
                <a:lnTo>
                  <a:pt x="201" y="319"/>
                </a:lnTo>
                <a:lnTo>
                  <a:pt x="201" y="319"/>
                </a:lnTo>
                <a:lnTo>
                  <a:pt x="199" y="319"/>
                </a:lnTo>
                <a:lnTo>
                  <a:pt x="199" y="317"/>
                </a:lnTo>
                <a:lnTo>
                  <a:pt x="199" y="316"/>
                </a:lnTo>
                <a:lnTo>
                  <a:pt x="197" y="314"/>
                </a:lnTo>
                <a:lnTo>
                  <a:pt x="197" y="314"/>
                </a:lnTo>
                <a:lnTo>
                  <a:pt x="195" y="306"/>
                </a:lnTo>
                <a:lnTo>
                  <a:pt x="195" y="306"/>
                </a:lnTo>
                <a:lnTo>
                  <a:pt x="195" y="306"/>
                </a:lnTo>
                <a:lnTo>
                  <a:pt x="195" y="306"/>
                </a:lnTo>
                <a:lnTo>
                  <a:pt x="193" y="304"/>
                </a:lnTo>
                <a:lnTo>
                  <a:pt x="191" y="302"/>
                </a:lnTo>
                <a:lnTo>
                  <a:pt x="191" y="302"/>
                </a:lnTo>
                <a:lnTo>
                  <a:pt x="189" y="302"/>
                </a:lnTo>
                <a:lnTo>
                  <a:pt x="189" y="302"/>
                </a:lnTo>
                <a:lnTo>
                  <a:pt x="184" y="298"/>
                </a:lnTo>
                <a:lnTo>
                  <a:pt x="180" y="297"/>
                </a:lnTo>
                <a:lnTo>
                  <a:pt x="180" y="297"/>
                </a:lnTo>
                <a:lnTo>
                  <a:pt x="176" y="295"/>
                </a:lnTo>
                <a:lnTo>
                  <a:pt x="174" y="295"/>
                </a:lnTo>
                <a:lnTo>
                  <a:pt x="170" y="293"/>
                </a:lnTo>
                <a:lnTo>
                  <a:pt x="170" y="293"/>
                </a:lnTo>
                <a:lnTo>
                  <a:pt x="168" y="291"/>
                </a:lnTo>
                <a:lnTo>
                  <a:pt x="165" y="289"/>
                </a:lnTo>
                <a:lnTo>
                  <a:pt x="161" y="289"/>
                </a:lnTo>
                <a:lnTo>
                  <a:pt x="159" y="287"/>
                </a:lnTo>
                <a:lnTo>
                  <a:pt x="159" y="287"/>
                </a:lnTo>
                <a:lnTo>
                  <a:pt x="155" y="281"/>
                </a:lnTo>
                <a:lnTo>
                  <a:pt x="153" y="280"/>
                </a:lnTo>
                <a:lnTo>
                  <a:pt x="151" y="278"/>
                </a:lnTo>
                <a:lnTo>
                  <a:pt x="151" y="278"/>
                </a:lnTo>
                <a:lnTo>
                  <a:pt x="150" y="278"/>
                </a:lnTo>
                <a:lnTo>
                  <a:pt x="148" y="276"/>
                </a:lnTo>
                <a:lnTo>
                  <a:pt x="146" y="276"/>
                </a:lnTo>
                <a:lnTo>
                  <a:pt x="140" y="274"/>
                </a:lnTo>
                <a:lnTo>
                  <a:pt x="140" y="274"/>
                </a:lnTo>
                <a:lnTo>
                  <a:pt x="136" y="272"/>
                </a:lnTo>
                <a:lnTo>
                  <a:pt x="132" y="270"/>
                </a:lnTo>
                <a:lnTo>
                  <a:pt x="132" y="268"/>
                </a:lnTo>
                <a:lnTo>
                  <a:pt x="131" y="268"/>
                </a:lnTo>
                <a:lnTo>
                  <a:pt x="131" y="268"/>
                </a:lnTo>
                <a:lnTo>
                  <a:pt x="127" y="268"/>
                </a:lnTo>
                <a:lnTo>
                  <a:pt x="127" y="266"/>
                </a:lnTo>
                <a:lnTo>
                  <a:pt x="123" y="264"/>
                </a:lnTo>
                <a:lnTo>
                  <a:pt x="121" y="264"/>
                </a:lnTo>
                <a:lnTo>
                  <a:pt x="121" y="264"/>
                </a:lnTo>
                <a:lnTo>
                  <a:pt x="117" y="263"/>
                </a:lnTo>
                <a:lnTo>
                  <a:pt x="114" y="261"/>
                </a:lnTo>
                <a:lnTo>
                  <a:pt x="114" y="261"/>
                </a:lnTo>
                <a:lnTo>
                  <a:pt x="112" y="261"/>
                </a:lnTo>
                <a:lnTo>
                  <a:pt x="110" y="261"/>
                </a:lnTo>
                <a:lnTo>
                  <a:pt x="106" y="259"/>
                </a:lnTo>
                <a:lnTo>
                  <a:pt x="100" y="257"/>
                </a:lnTo>
                <a:lnTo>
                  <a:pt x="100" y="257"/>
                </a:lnTo>
                <a:lnTo>
                  <a:pt x="89" y="257"/>
                </a:lnTo>
                <a:lnTo>
                  <a:pt x="83" y="257"/>
                </a:lnTo>
                <a:lnTo>
                  <a:pt x="83" y="257"/>
                </a:lnTo>
                <a:lnTo>
                  <a:pt x="85" y="261"/>
                </a:lnTo>
                <a:lnTo>
                  <a:pt x="87" y="264"/>
                </a:lnTo>
                <a:lnTo>
                  <a:pt x="85" y="264"/>
                </a:lnTo>
                <a:lnTo>
                  <a:pt x="85" y="264"/>
                </a:lnTo>
                <a:lnTo>
                  <a:pt x="85" y="264"/>
                </a:lnTo>
                <a:lnTo>
                  <a:pt x="81" y="264"/>
                </a:lnTo>
                <a:lnTo>
                  <a:pt x="80" y="264"/>
                </a:lnTo>
                <a:lnTo>
                  <a:pt x="80" y="264"/>
                </a:lnTo>
                <a:lnTo>
                  <a:pt x="78" y="264"/>
                </a:lnTo>
                <a:lnTo>
                  <a:pt x="76" y="261"/>
                </a:lnTo>
                <a:lnTo>
                  <a:pt x="76" y="261"/>
                </a:lnTo>
                <a:lnTo>
                  <a:pt x="76" y="253"/>
                </a:lnTo>
                <a:lnTo>
                  <a:pt x="68" y="249"/>
                </a:lnTo>
                <a:lnTo>
                  <a:pt x="80" y="247"/>
                </a:lnTo>
                <a:lnTo>
                  <a:pt x="68" y="240"/>
                </a:lnTo>
                <a:lnTo>
                  <a:pt x="61" y="240"/>
                </a:lnTo>
                <a:lnTo>
                  <a:pt x="55" y="247"/>
                </a:lnTo>
                <a:lnTo>
                  <a:pt x="51" y="251"/>
                </a:lnTo>
                <a:lnTo>
                  <a:pt x="42" y="251"/>
                </a:lnTo>
                <a:lnTo>
                  <a:pt x="38" y="255"/>
                </a:lnTo>
                <a:lnTo>
                  <a:pt x="30" y="255"/>
                </a:lnTo>
                <a:lnTo>
                  <a:pt x="19" y="268"/>
                </a:lnTo>
                <a:lnTo>
                  <a:pt x="19" y="289"/>
                </a:lnTo>
                <a:lnTo>
                  <a:pt x="27" y="291"/>
                </a:lnTo>
                <a:lnTo>
                  <a:pt x="38" y="308"/>
                </a:lnTo>
                <a:lnTo>
                  <a:pt x="23" y="325"/>
                </a:lnTo>
                <a:lnTo>
                  <a:pt x="30" y="340"/>
                </a:lnTo>
                <a:lnTo>
                  <a:pt x="36" y="348"/>
                </a:lnTo>
                <a:lnTo>
                  <a:pt x="36" y="348"/>
                </a:lnTo>
                <a:lnTo>
                  <a:pt x="38" y="357"/>
                </a:lnTo>
                <a:lnTo>
                  <a:pt x="34" y="365"/>
                </a:lnTo>
                <a:lnTo>
                  <a:pt x="34" y="378"/>
                </a:lnTo>
                <a:lnTo>
                  <a:pt x="38" y="382"/>
                </a:lnTo>
                <a:lnTo>
                  <a:pt x="38" y="391"/>
                </a:lnTo>
                <a:lnTo>
                  <a:pt x="44" y="399"/>
                </a:lnTo>
                <a:lnTo>
                  <a:pt x="38" y="406"/>
                </a:lnTo>
                <a:lnTo>
                  <a:pt x="59" y="431"/>
                </a:lnTo>
                <a:lnTo>
                  <a:pt x="27" y="471"/>
                </a:lnTo>
                <a:lnTo>
                  <a:pt x="10" y="484"/>
                </a:lnTo>
                <a:lnTo>
                  <a:pt x="15" y="486"/>
                </a:lnTo>
                <a:lnTo>
                  <a:pt x="21" y="491"/>
                </a:lnTo>
                <a:lnTo>
                  <a:pt x="19" y="503"/>
                </a:lnTo>
                <a:lnTo>
                  <a:pt x="27" y="503"/>
                </a:lnTo>
                <a:lnTo>
                  <a:pt x="34" y="499"/>
                </a:lnTo>
                <a:lnTo>
                  <a:pt x="34" y="499"/>
                </a:lnTo>
                <a:lnTo>
                  <a:pt x="36" y="501"/>
                </a:lnTo>
                <a:lnTo>
                  <a:pt x="36" y="503"/>
                </a:lnTo>
                <a:lnTo>
                  <a:pt x="36" y="505"/>
                </a:lnTo>
                <a:lnTo>
                  <a:pt x="36" y="505"/>
                </a:lnTo>
                <a:lnTo>
                  <a:pt x="32" y="507"/>
                </a:lnTo>
                <a:lnTo>
                  <a:pt x="30" y="507"/>
                </a:lnTo>
                <a:lnTo>
                  <a:pt x="27" y="508"/>
                </a:lnTo>
                <a:lnTo>
                  <a:pt x="27" y="508"/>
                </a:lnTo>
                <a:lnTo>
                  <a:pt x="21" y="508"/>
                </a:lnTo>
                <a:lnTo>
                  <a:pt x="21" y="508"/>
                </a:lnTo>
                <a:lnTo>
                  <a:pt x="13" y="508"/>
                </a:lnTo>
                <a:lnTo>
                  <a:pt x="11" y="510"/>
                </a:lnTo>
                <a:lnTo>
                  <a:pt x="11" y="516"/>
                </a:lnTo>
                <a:lnTo>
                  <a:pt x="6" y="525"/>
                </a:lnTo>
                <a:lnTo>
                  <a:pt x="0" y="527"/>
                </a:lnTo>
                <a:lnTo>
                  <a:pt x="0" y="535"/>
                </a:lnTo>
                <a:lnTo>
                  <a:pt x="4" y="554"/>
                </a:lnTo>
                <a:lnTo>
                  <a:pt x="0" y="561"/>
                </a:lnTo>
                <a:lnTo>
                  <a:pt x="6" y="567"/>
                </a:lnTo>
                <a:lnTo>
                  <a:pt x="10" y="594"/>
                </a:lnTo>
                <a:lnTo>
                  <a:pt x="25" y="597"/>
                </a:lnTo>
                <a:lnTo>
                  <a:pt x="25" y="605"/>
                </a:lnTo>
                <a:lnTo>
                  <a:pt x="40" y="603"/>
                </a:lnTo>
                <a:lnTo>
                  <a:pt x="47" y="611"/>
                </a:lnTo>
                <a:lnTo>
                  <a:pt x="53" y="628"/>
                </a:lnTo>
                <a:lnTo>
                  <a:pt x="74" y="652"/>
                </a:lnTo>
                <a:lnTo>
                  <a:pt x="66" y="660"/>
                </a:lnTo>
                <a:lnTo>
                  <a:pt x="57" y="660"/>
                </a:lnTo>
                <a:lnTo>
                  <a:pt x="57" y="671"/>
                </a:lnTo>
                <a:lnTo>
                  <a:pt x="61" y="682"/>
                </a:lnTo>
                <a:lnTo>
                  <a:pt x="68" y="682"/>
                </a:lnTo>
                <a:lnTo>
                  <a:pt x="74" y="677"/>
                </a:lnTo>
                <a:lnTo>
                  <a:pt x="89" y="677"/>
                </a:lnTo>
                <a:lnTo>
                  <a:pt x="97" y="690"/>
                </a:lnTo>
                <a:lnTo>
                  <a:pt x="97" y="701"/>
                </a:lnTo>
                <a:lnTo>
                  <a:pt x="104" y="699"/>
                </a:lnTo>
                <a:lnTo>
                  <a:pt x="108" y="701"/>
                </a:lnTo>
                <a:lnTo>
                  <a:pt x="115" y="716"/>
                </a:lnTo>
                <a:lnTo>
                  <a:pt x="117" y="718"/>
                </a:lnTo>
                <a:lnTo>
                  <a:pt x="131" y="722"/>
                </a:lnTo>
                <a:lnTo>
                  <a:pt x="142" y="718"/>
                </a:lnTo>
                <a:lnTo>
                  <a:pt x="150" y="728"/>
                </a:lnTo>
                <a:lnTo>
                  <a:pt x="167" y="730"/>
                </a:lnTo>
                <a:lnTo>
                  <a:pt x="180" y="737"/>
                </a:lnTo>
                <a:lnTo>
                  <a:pt x="176" y="754"/>
                </a:lnTo>
                <a:lnTo>
                  <a:pt x="176" y="771"/>
                </a:lnTo>
                <a:lnTo>
                  <a:pt x="165" y="775"/>
                </a:lnTo>
                <a:lnTo>
                  <a:pt x="153" y="779"/>
                </a:lnTo>
                <a:lnTo>
                  <a:pt x="148" y="786"/>
                </a:lnTo>
                <a:lnTo>
                  <a:pt x="159" y="788"/>
                </a:lnTo>
                <a:lnTo>
                  <a:pt x="165" y="788"/>
                </a:lnTo>
                <a:lnTo>
                  <a:pt x="159" y="796"/>
                </a:lnTo>
                <a:lnTo>
                  <a:pt x="159" y="796"/>
                </a:lnTo>
                <a:lnTo>
                  <a:pt x="159" y="796"/>
                </a:lnTo>
                <a:lnTo>
                  <a:pt x="159" y="798"/>
                </a:lnTo>
                <a:lnTo>
                  <a:pt x="155" y="798"/>
                </a:lnTo>
                <a:lnTo>
                  <a:pt x="155" y="798"/>
                </a:lnTo>
                <a:lnTo>
                  <a:pt x="151" y="798"/>
                </a:lnTo>
                <a:lnTo>
                  <a:pt x="148" y="803"/>
                </a:lnTo>
                <a:lnTo>
                  <a:pt x="150" y="807"/>
                </a:lnTo>
                <a:lnTo>
                  <a:pt x="148" y="817"/>
                </a:lnTo>
                <a:lnTo>
                  <a:pt x="142" y="819"/>
                </a:lnTo>
                <a:lnTo>
                  <a:pt x="140" y="822"/>
                </a:lnTo>
                <a:lnTo>
                  <a:pt x="134" y="824"/>
                </a:lnTo>
                <a:lnTo>
                  <a:pt x="136" y="830"/>
                </a:lnTo>
                <a:lnTo>
                  <a:pt x="138" y="834"/>
                </a:lnTo>
                <a:lnTo>
                  <a:pt x="146" y="834"/>
                </a:lnTo>
                <a:lnTo>
                  <a:pt x="150" y="838"/>
                </a:lnTo>
                <a:lnTo>
                  <a:pt x="150" y="838"/>
                </a:lnTo>
                <a:lnTo>
                  <a:pt x="157" y="845"/>
                </a:lnTo>
                <a:lnTo>
                  <a:pt x="157" y="845"/>
                </a:lnTo>
                <a:lnTo>
                  <a:pt x="159" y="847"/>
                </a:lnTo>
                <a:lnTo>
                  <a:pt x="161" y="847"/>
                </a:lnTo>
                <a:lnTo>
                  <a:pt x="168" y="855"/>
                </a:lnTo>
                <a:lnTo>
                  <a:pt x="168" y="856"/>
                </a:lnTo>
                <a:lnTo>
                  <a:pt x="174" y="862"/>
                </a:lnTo>
                <a:lnTo>
                  <a:pt x="174" y="862"/>
                </a:lnTo>
                <a:lnTo>
                  <a:pt x="174" y="862"/>
                </a:lnTo>
                <a:close/>
              </a:path>
            </a:pathLst>
          </a:custGeom>
          <a:solidFill>
            <a:schemeClr val="bg1">
              <a:lumMod val="85000"/>
            </a:schemeClr>
          </a:solidFill>
          <a:ln w="635" cap="rnd">
            <a:solidFill>
              <a:schemeClr val="bg1">
                <a:alpha val="17000"/>
              </a:schemeClr>
            </a:solidFill>
            <a:round/>
            <a:headEnd/>
            <a:tailEnd/>
          </a:ln>
        </p:spPr>
        <p:txBody>
          <a:bodyPr lIns="108823" tIns="54412" rIns="108823" bIns="54412"/>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11" name="Freeform 410"/>
          <p:cNvSpPr>
            <a:spLocks/>
          </p:cNvSpPr>
          <p:nvPr userDrawn="1"/>
        </p:nvSpPr>
        <p:spPr bwMode="auto">
          <a:xfrm>
            <a:off x="2083034" y="1647278"/>
            <a:ext cx="4696052" cy="1565508"/>
          </a:xfrm>
          <a:custGeom>
            <a:avLst/>
            <a:gdLst>
              <a:gd name="T0" fmla="*/ 280 w 2307"/>
              <a:gd name="T1" fmla="*/ 749 h 904"/>
              <a:gd name="T2" fmla="*/ 484 w 2307"/>
              <a:gd name="T3" fmla="*/ 643 h 904"/>
              <a:gd name="T4" fmla="*/ 974 w 2307"/>
              <a:gd name="T5" fmla="*/ 735 h 904"/>
              <a:gd name="T6" fmla="*/ 1441 w 2307"/>
              <a:gd name="T7" fmla="*/ 749 h 904"/>
              <a:gd name="T8" fmla="*/ 1551 w 2307"/>
              <a:gd name="T9" fmla="*/ 648 h 904"/>
              <a:gd name="T10" fmla="*/ 1748 w 2307"/>
              <a:gd name="T11" fmla="*/ 535 h 904"/>
              <a:gd name="T12" fmla="*/ 1836 w 2307"/>
              <a:gd name="T13" fmla="*/ 463 h 904"/>
              <a:gd name="T14" fmla="*/ 1884 w 2307"/>
              <a:gd name="T15" fmla="*/ 490 h 904"/>
              <a:gd name="T16" fmla="*/ 1916 w 2307"/>
              <a:gd name="T17" fmla="*/ 490 h 904"/>
              <a:gd name="T18" fmla="*/ 1838 w 2307"/>
              <a:gd name="T19" fmla="*/ 561 h 904"/>
              <a:gd name="T20" fmla="*/ 1821 w 2307"/>
              <a:gd name="T21" fmla="*/ 677 h 904"/>
              <a:gd name="T22" fmla="*/ 1874 w 2307"/>
              <a:gd name="T23" fmla="*/ 650 h 904"/>
              <a:gd name="T24" fmla="*/ 1918 w 2307"/>
              <a:gd name="T25" fmla="*/ 567 h 904"/>
              <a:gd name="T26" fmla="*/ 1957 w 2307"/>
              <a:gd name="T27" fmla="*/ 497 h 904"/>
              <a:gd name="T28" fmla="*/ 2024 w 2307"/>
              <a:gd name="T29" fmla="*/ 501 h 904"/>
              <a:gd name="T30" fmla="*/ 2103 w 2307"/>
              <a:gd name="T31" fmla="*/ 450 h 904"/>
              <a:gd name="T32" fmla="*/ 2137 w 2307"/>
              <a:gd name="T33" fmla="*/ 420 h 904"/>
              <a:gd name="T34" fmla="*/ 2141 w 2307"/>
              <a:gd name="T35" fmla="*/ 391 h 904"/>
              <a:gd name="T36" fmla="*/ 2184 w 2307"/>
              <a:gd name="T37" fmla="*/ 372 h 904"/>
              <a:gd name="T38" fmla="*/ 2270 w 2307"/>
              <a:gd name="T39" fmla="*/ 401 h 904"/>
              <a:gd name="T40" fmla="*/ 2290 w 2307"/>
              <a:gd name="T41" fmla="*/ 340 h 904"/>
              <a:gd name="T42" fmla="*/ 2228 w 2307"/>
              <a:gd name="T43" fmla="*/ 317 h 904"/>
              <a:gd name="T44" fmla="*/ 2103 w 2307"/>
              <a:gd name="T45" fmla="*/ 249 h 904"/>
              <a:gd name="T46" fmla="*/ 2027 w 2307"/>
              <a:gd name="T47" fmla="*/ 278 h 904"/>
              <a:gd name="T48" fmla="*/ 1976 w 2307"/>
              <a:gd name="T49" fmla="*/ 255 h 904"/>
              <a:gd name="T50" fmla="*/ 1785 w 2307"/>
              <a:gd name="T51" fmla="*/ 215 h 904"/>
              <a:gd name="T52" fmla="*/ 1732 w 2307"/>
              <a:gd name="T53" fmla="*/ 185 h 904"/>
              <a:gd name="T54" fmla="*/ 1647 w 2307"/>
              <a:gd name="T55" fmla="*/ 168 h 904"/>
              <a:gd name="T56" fmla="*/ 1574 w 2307"/>
              <a:gd name="T57" fmla="*/ 198 h 904"/>
              <a:gd name="T58" fmla="*/ 1458 w 2307"/>
              <a:gd name="T59" fmla="*/ 223 h 904"/>
              <a:gd name="T60" fmla="*/ 1422 w 2307"/>
              <a:gd name="T61" fmla="*/ 143 h 904"/>
              <a:gd name="T62" fmla="*/ 1282 w 2307"/>
              <a:gd name="T63" fmla="*/ 140 h 904"/>
              <a:gd name="T64" fmla="*/ 1156 w 2307"/>
              <a:gd name="T65" fmla="*/ 126 h 904"/>
              <a:gd name="T66" fmla="*/ 1146 w 2307"/>
              <a:gd name="T67" fmla="*/ 121 h 904"/>
              <a:gd name="T68" fmla="*/ 1209 w 2307"/>
              <a:gd name="T69" fmla="*/ 68 h 904"/>
              <a:gd name="T70" fmla="*/ 1127 w 2307"/>
              <a:gd name="T71" fmla="*/ 39 h 904"/>
              <a:gd name="T72" fmla="*/ 1061 w 2307"/>
              <a:gd name="T73" fmla="*/ 2 h 904"/>
              <a:gd name="T74" fmla="*/ 999 w 2307"/>
              <a:gd name="T75" fmla="*/ 53 h 904"/>
              <a:gd name="T76" fmla="*/ 910 w 2307"/>
              <a:gd name="T77" fmla="*/ 68 h 904"/>
              <a:gd name="T78" fmla="*/ 842 w 2307"/>
              <a:gd name="T79" fmla="*/ 128 h 904"/>
              <a:gd name="T80" fmla="*/ 775 w 2307"/>
              <a:gd name="T81" fmla="*/ 176 h 904"/>
              <a:gd name="T82" fmla="*/ 724 w 2307"/>
              <a:gd name="T83" fmla="*/ 177 h 904"/>
              <a:gd name="T84" fmla="*/ 709 w 2307"/>
              <a:gd name="T85" fmla="*/ 206 h 904"/>
              <a:gd name="T86" fmla="*/ 664 w 2307"/>
              <a:gd name="T87" fmla="*/ 189 h 904"/>
              <a:gd name="T88" fmla="*/ 719 w 2307"/>
              <a:gd name="T89" fmla="*/ 304 h 904"/>
              <a:gd name="T90" fmla="*/ 634 w 2307"/>
              <a:gd name="T91" fmla="*/ 344 h 904"/>
              <a:gd name="T92" fmla="*/ 656 w 2307"/>
              <a:gd name="T93" fmla="*/ 306 h 904"/>
              <a:gd name="T94" fmla="*/ 649 w 2307"/>
              <a:gd name="T95" fmla="*/ 187 h 904"/>
              <a:gd name="T96" fmla="*/ 571 w 2307"/>
              <a:gd name="T97" fmla="*/ 219 h 904"/>
              <a:gd name="T98" fmla="*/ 594 w 2307"/>
              <a:gd name="T99" fmla="*/ 281 h 904"/>
              <a:gd name="T100" fmla="*/ 477 w 2307"/>
              <a:gd name="T101" fmla="*/ 263 h 904"/>
              <a:gd name="T102" fmla="*/ 388 w 2307"/>
              <a:gd name="T103" fmla="*/ 289 h 904"/>
              <a:gd name="T104" fmla="*/ 323 w 2307"/>
              <a:gd name="T105" fmla="*/ 297 h 904"/>
              <a:gd name="T106" fmla="*/ 254 w 2307"/>
              <a:gd name="T107" fmla="*/ 306 h 904"/>
              <a:gd name="T108" fmla="*/ 236 w 2307"/>
              <a:gd name="T109" fmla="*/ 344 h 904"/>
              <a:gd name="T110" fmla="*/ 174 w 2307"/>
              <a:gd name="T111" fmla="*/ 389 h 904"/>
              <a:gd name="T112" fmla="*/ 136 w 2307"/>
              <a:gd name="T113" fmla="*/ 406 h 904"/>
              <a:gd name="T114" fmla="*/ 93 w 2307"/>
              <a:gd name="T115" fmla="*/ 331 h 904"/>
              <a:gd name="T116" fmla="*/ 191 w 2307"/>
              <a:gd name="T117" fmla="*/ 334 h 904"/>
              <a:gd name="T118" fmla="*/ 132 w 2307"/>
              <a:gd name="T119" fmla="*/ 268 h 904"/>
              <a:gd name="T120" fmla="*/ 36 w 2307"/>
              <a:gd name="T121" fmla="*/ 348 h 904"/>
              <a:gd name="T122" fmla="*/ 57 w 2307"/>
              <a:gd name="T123" fmla="*/ 671 h 904"/>
              <a:gd name="T124" fmla="*/ 168 w 2307"/>
              <a:gd name="T125" fmla="*/ 856 h 9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307" h="904">
                <a:moveTo>
                  <a:pt x="174" y="862"/>
                </a:moveTo>
                <a:lnTo>
                  <a:pt x="182" y="858"/>
                </a:lnTo>
                <a:lnTo>
                  <a:pt x="195" y="864"/>
                </a:lnTo>
                <a:lnTo>
                  <a:pt x="218" y="864"/>
                </a:lnTo>
                <a:lnTo>
                  <a:pt x="231" y="879"/>
                </a:lnTo>
                <a:lnTo>
                  <a:pt x="236" y="875"/>
                </a:lnTo>
                <a:lnTo>
                  <a:pt x="252" y="875"/>
                </a:lnTo>
                <a:lnTo>
                  <a:pt x="261" y="889"/>
                </a:lnTo>
                <a:lnTo>
                  <a:pt x="271" y="892"/>
                </a:lnTo>
                <a:lnTo>
                  <a:pt x="282" y="904"/>
                </a:lnTo>
                <a:lnTo>
                  <a:pt x="291" y="904"/>
                </a:lnTo>
                <a:lnTo>
                  <a:pt x="299" y="896"/>
                </a:lnTo>
                <a:lnTo>
                  <a:pt x="299" y="896"/>
                </a:lnTo>
                <a:lnTo>
                  <a:pt x="295" y="892"/>
                </a:lnTo>
                <a:lnTo>
                  <a:pt x="291" y="890"/>
                </a:lnTo>
                <a:lnTo>
                  <a:pt x="291" y="889"/>
                </a:lnTo>
                <a:lnTo>
                  <a:pt x="291" y="889"/>
                </a:lnTo>
                <a:lnTo>
                  <a:pt x="289" y="883"/>
                </a:lnTo>
                <a:lnTo>
                  <a:pt x="286" y="879"/>
                </a:lnTo>
                <a:lnTo>
                  <a:pt x="282" y="873"/>
                </a:lnTo>
                <a:lnTo>
                  <a:pt x="282" y="873"/>
                </a:lnTo>
                <a:lnTo>
                  <a:pt x="284" y="870"/>
                </a:lnTo>
                <a:lnTo>
                  <a:pt x="284" y="864"/>
                </a:lnTo>
                <a:lnTo>
                  <a:pt x="284" y="864"/>
                </a:lnTo>
                <a:lnTo>
                  <a:pt x="284" y="855"/>
                </a:lnTo>
                <a:lnTo>
                  <a:pt x="280" y="849"/>
                </a:lnTo>
                <a:lnTo>
                  <a:pt x="274" y="843"/>
                </a:lnTo>
                <a:lnTo>
                  <a:pt x="274" y="843"/>
                </a:lnTo>
                <a:lnTo>
                  <a:pt x="276" y="841"/>
                </a:lnTo>
                <a:lnTo>
                  <a:pt x="276" y="841"/>
                </a:lnTo>
                <a:lnTo>
                  <a:pt x="278" y="838"/>
                </a:lnTo>
                <a:lnTo>
                  <a:pt x="278" y="838"/>
                </a:lnTo>
                <a:lnTo>
                  <a:pt x="280" y="832"/>
                </a:lnTo>
                <a:lnTo>
                  <a:pt x="282" y="826"/>
                </a:lnTo>
                <a:lnTo>
                  <a:pt x="286" y="821"/>
                </a:lnTo>
                <a:lnTo>
                  <a:pt x="297" y="815"/>
                </a:lnTo>
                <a:lnTo>
                  <a:pt x="301" y="809"/>
                </a:lnTo>
                <a:lnTo>
                  <a:pt x="306" y="805"/>
                </a:lnTo>
                <a:lnTo>
                  <a:pt x="301" y="798"/>
                </a:lnTo>
                <a:lnTo>
                  <a:pt x="306" y="798"/>
                </a:lnTo>
                <a:lnTo>
                  <a:pt x="293" y="775"/>
                </a:lnTo>
                <a:lnTo>
                  <a:pt x="280" y="775"/>
                </a:lnTo>
                <a:lnTo>
                  <a:pt x="280" y="768"/>
                </a:lnTo>
                <a:lnTo>
                  <a:pt x="272" y="760"/>
                </a:lnTo>
                <a:lnTo>
                  <a:pt x="272" y="756"/>
                </a:lnTo>
                <a:lnTo>
                  <a:pt x="280" y="749"/>
                </a:lnTo>
                <a:lnTo>
                  <a:pt x="274" y="737"/>
                </a:lnTo>
                <a:lnTo>
                  <a:pt x="284" y="728"/>
                </a:lnTo>
                <a:lnTo>
                  <a:pt x="286" y="720"/>
                </a:lnTo>
                <a:lnTo>
                  <a:pt x="297" y="732"/>
                </a:lnTo>
                <a:lnTo>
                  <a:pt x="305" y="728"/>
                </a:lnTo>
                <a:lnTo>
                  <a:pt x="305" y="716"/>
                </a:lnTo>
                <a:lnTo>
                  <a:pt x="318" y="701"/>
                </a:lnTo>
                <a:lnTo>
                  <a:pt x="335" y="692"/>
                </a:lnTo>
                <a:lnTo>
                  <a:pt x="339" y="698"/>
                </a:lnTo>
                <a:lnTo>
                  <a:pt x="346" y="698"/>
                </a:lnTo>
                <a:lnTo>
                  <a:pt x="352" y="692"/>
                </a:lnTo>
                <a:lnTo>
                  <a:pt x="359" y="701"/>
                </a:lnTo>
                <a:lnTo>
                  <a:pt x="369" y="698"/>
                </a:lnTo>
                <a:lnTo>
                  <a:pt x="382" y="709"/>
                </a:lnTo>
                <a:lnTo>
                  <a:pt x="386" y="720"/>
                </a:lnTo>
                <a:lnTo>
                  <a:pt x="388" y="716"/>
                </a:lnTo>
                <a:lnTo>
                  <a:pt x="392" y="711"/>
                </a:lnTo>
                <a:lnTo>
                  <a:pt x="403" y="716"/>
                </a:lnTo>
                <a:lnTo>
                  <a:pt x="403" y="716"/>
                </a:lnTo>
                <a:lnTo>
                  <a:pt x="407" y="711"/>
                </a:lnTo>
                <a:lnTo>
                  <a:pt x="410" y="707"/>
                </a:lnTo>
                <a:lnTo>
                  <a:pt x="412" y="707"/>
                </a:lnTo>
                <a:lnTo>
                  <a:pt x="412" y="707"/>
                </a:lnTo>
                <a:lnTo>
                  <a:pt x="412" y="707"/>
                </a:lnTo>
                <a:lnTo>
                  <a:pt x="428" y="707"/>
                </a:lnTo>
                <a:lnTo>
                  <a:pt x="428" y="707"/>
                </a:lnTo>
                <a:lnTo>
                  <a:pt x="428" y="711"/>
                </a:lnTo>
                <a:lnTo>
                  <a:pt x="429" y="711"/>
                </a:lnTo>
                <a:lnTo>
                  <a:pt x="429" y="711"/>
                </a:lnTo>
                <a:lnTo>
                  <a:pt x="429" y="711"/>
                </a:lnTo>
                <a:lnTo>
                  <a:pt x="433" y="709"/>
                </a:lnTo>
                <a:lnTo>
                  <a:pt x="435" y="707"/>
                </a:lnTo>
                <a:lnTo>
                  <a:pt x="441" y="707"/>
                </a:lnTo>
                <a:lnTo>
                  <a:pt x="448" y="716"/>
                </a:lnTo>
                <a:lnTo>
                  <a:pt x="460" y="718"/>
                </a:lnTo>
                <a:lnTo>
                  <a:pt x="465" y="713"/>
                </a:lnTo>
                <a:lnTo>
                  <a:pt x="473" y="716"/>
                </a:lnTo>
                <a:lnTo>
                  <a:pt x="486" y="713"/>
                </a:lnTo>
                <a:lnTo>
                  <a:pt x="488" y="705"/>
                </a:lnTo>
                <a:lnTo>
                  <a:pt x="473" y="698"/>
                </a:lnTo>
                <a:lnTo>
                  <a:pt x="471" y="688"/>
                </a:lnTo>
                <a:lnTo>
                  <a:pt x="482" y="684"/>
                </a:lnTo>
                <a:lnTo>
                  <a:pt x="479" y="671"/>
                </a:lnTo>
                <a:lnTo>
                  <a:pt x="492" y="665"/>
                </a:lnTo>
                <a:lnTo>
                  <a:pt x="484" y="658"/>
                </a:lnTo>
                <a:lnTo>
                  <a:pt x="484" y="643"/>
                </a:lnTo>
                <a:lnTo>
                  <a:pt x="503" y="646"/>
                </a:lnTo>
                <a:lnTo>
                  <a:pt x="601" y="612"/>
                </a:lnTo>
                <a:lnTo>
                  <a:pt x="613" y="618"/>
                </a:lnTo>
                <a:lnTo>
                  <a:pt x="624" y="618"/>
                </a:lnTo>
                <a:lnTo>
                  <a:pt x="626" y="637"/>
                </a:lnTo>
                <a:lnTo>
                  <a:pt x="626" y="637"/>
                </a:lnTo>
                <a:lnTo>
                  <a:pt x="643" y="637"/>
                </a:lnTo>
                <a:lnTo>
                  <a:pt x="643" y="645"/>
                </a:lnTo>
                <a:lnTo>
                  <a:pt x="651" y="637"/>
                </a:lnTo>
                <a:lnTo>
                  <a:pt x="660" y="643"/>
                </a:lnTo>
                <a:lnTo>
                  <a:pt x="656" y="658"/>
                </a:lnTo>
                <a:lnTo>
                  <a:pt x="668" y="658"/>
                </a:lnTo>
                <a:lnTo>
                  <a:pt x="700" y="637"/>
                </a:lnTo>
                <a:lnTo>
                  <a:pt x="706" y="637"/>
                </a:lnTo>
                <a:lnTo>
                  <a:pt x="704" y="648"/>
                </a:lnTo>
                <a:lnTo>
                  <a:pt x="723" y="664"/>
                </a:lnTo>
                <a:lnTo>
                  <a:pt x="751" y="715"/>
                </a:lnTo>
                <a:lnTo>
                  <a:pt x="757" y="711"/>
                </a:lnTo>
                <a:lnTo>
                  <a:pt x="758" y="701"/>
                </a:lnTo>
                <a:lnTo>
                  <a:pt x="770" y="715"/>
                </a:lnTo>
                <a:lnTo>
                  <a:pt x="779" y="715"/>
                </a:lnTo>
                <a:lnTo>
                  <a:pt x="789" y="713"/>
                </a:lnTo>
                <a:lnTo>
                  <a:pt x="798" y="709"/>
                </a:lnTo>
                <a:lnTo>
                  <a:pt x="806" y="718"/>
                </a:lnTo>
                <a:lnTo>
                  <a:pt x="811" y="728"/>
                </a:lnTo>
                <a:lnTo>
                  <a:pt x="817" y="728"/>
                </a:lnTo>
                <a:lnTo>
                  <a:pt x="817" y="737"/>
                </a:lnTo>
                <a:lnTo>
                  <a:pt x="827" y="743"/>
                </a:lnTo>
                <a:lnTo>
                  <a:pt x="838" y="743"/>
                </a:lnTo>
                <a:lnTo>
                  <a:pt x="842" y="737"/>
                </a:lnTo>
                <a:lnTo>
                  <a:pt x="851" y="747"/>
                </a:lnTo>
                <a:lnTo>
                  <a:pt x="855" y="752"/>
                </a:lnTo>
                <a:lnTo>
                  <a:pt x="862" y="743"/>
                </a:lnTo>
                <a:lnTo>
                  <a:pt x="876" y="739"/>
                </a:lnTo>
                <a:lnTo>
                  <a:pt x="887" y="728"/>
                </a:lnTo>
                <a:lnTo>
                  <a:pt x="887" y="728"/>
                </a:lnTo>
                <a:lnTo>
                  <a:pt x="893" y="724"/>
                </a:lnTo>
                <a:lnTo>
                  <a:pt x="898" y="722"/>
                </a:lnTo>
                <a:lnTo>
                  <a:pt x="900" y="720"/>
                </a:lnTo>
                <a:lnTo>
                  <a:pt x="912" y="716"/>
                </a:lnTo>
                <a:lnTo>
                  <a:pt x="919" y="716"/>
                </a:lnTo>
                <a:lnTo>
                  <a:pt x="925" y="715"/>
                </a:lnTo>
                <a:lnTo>
                  <a:pt x="942" y="722"/>
                </a:lnTo>
                <a:lnTo>
                  <a:pt x="944" y="730"/>
                </a:lnTo>
                <a:lnTo>
                  <a:pt x="957" y="734"/>
                </a:lnTo>
                <a:lnTo>
                  <a:pt x="974" y="735"/>
                </a:lnTo>
                <a:lnTo>
                  <a:pt x="987" y="732"/>
                </a:lnTo>
                <a:lnTo>
                  <a:pt x="991" y="722"/>
                </a:lnTo>
                <a:lnTo>
                  <a:pt x="985" y="709"/>
                </a:lnTo>
                <a:lnTo>
                  <a:pt x="999" y="686"/>
                </a:lnTo>
                <a:lnTo>
                  <a:pt x="1044" y="703"/>
                </a:lnTo>
                <a:lnTo>
                  <a:pt x="1052" y="720"/>
                </a:lnTo>
                <a:lnTo>
                  <a:pt x="1052" y="720"/>
                </a:lnTo>
                <a:lnTo>
                  <a:pt x="1059" y="724"/>
                </a:lnTo>
                <a:lnTo>
                  <a:pt x="1067" y="726"/>
                </a:lnTo>
                <a:lnTo>
                  <a:pt x="1071" y="728"/>
                </a:lnTo>
                <a:lnTo>
                  <a:pt x="1088" y="722"/>
                </a:lnTo>
                <a:lnTo>
                  <a:pt x="1106" y="724"/>
                </a:lnTo>
                <a:lnTo>
                  <a:pt x="1127" y="734"/>
                </a:lnTo>
                <a:lnTo>
                  <a:pt x="1137" y="745"/>
                </a:lnTo>
                <a:lnTo>
                  <a:pt x="1137" y="745"/>
                </a:lnTo>
                <a:lnTo>
                  <a:pt x="1165" y="749"/>
                </a:lnTo>
                <a:lnTo>
                  <a:pt x="1165" y="749"/>
                </a:lnTo>
                <a:lnTo>
                  <a:pt x="1176" y="745"/>
                </a:lnTo>
                <a:lnTo>
                  <a:pt x="1186" y="743"/>
                </a:lnTo>
                <a:lnTo>
                  <a:pt x="1197" y="743"/>
                </a:lnTo>
                <a:lnTo>
                  <a:pt x="1197" y="743"/>
                </a:lnTo>
                <a:lnTo>
                  <a:pt x="1212" y="726"/>
                </a:lnTo>
                <a:lnTo>
                  <a:pt x="1229" y="728"/>
                </a:lnTo>
                <a:lnTo>
                  <a:pt x="1233" y="734"/>
                </a:lnTo>
                <a:lnTo>
                  <a:pt x="1250" y="734"/>
                </a:lnTo>
                <a:lnTo>
                  <a:pt x="1271" y="743"/>
                </a:lnTo>
                <a:lnTo>
                  <a:pt x="1282" y="734"/>
                </a:lnTo>
                <a:lnTo>
                  <a:pt x="1290" y="734"/>
                </a:lnTo>
                <a:lnTo>
                  <a:pt x="1290" y="726"/>
                </a:lnTo>
                <a:lnTo>
                  <a:pt x="1290" y="722"/>
                </a:lnTo>
                <a:lnTo>
                  <a:pt x="1303" y="694"/>
                </a:lnTo>
                <a:lnTo>
                  <a:pt x="1313" y="686"/>
                </a:lnTo>
                <a:lnTo>
                  <a:pt x="1313" y="679"/>
                </a:lnTo>
                <a:lnTo>
                  <a:pt x="1303" y="673"/>
                </a:lnTo>
                <a:lnTo>
                  <a:pt x="1311" y="664"/>
                </a:lnTo>
                <a:lnTo>
                  <a:pt x="1332" y="658"/>
                </a:lnTo>
                <a:lnTo>
                  <a:pt x="1354" y="658"/>
                </a:lnTo>
                <a:lnTo>
                  <a:pt x="1366" y="665"/>
                </a:lnTo>
                <a:lnTo>
                  <a:pt x="1377" y="664"/>
                </a:lnTo>
                <a:lnTo>
                  <a:pt x="1386" y="671"/>
                </a:lnTo>
                <a:lnTo>
                  <a:pt x="1398" y="701"/>
                </a:lnTo>
                <a:lnTo>
                  <a:pt x="1407" y="724"/>
                </a:lnTo>
                <a:lnTo>
                  <a:pt x="1409" y="739"/>
                </a:lnTo>
                <a:lnTo>
                  <a:pt x="1420" y="743"/>
                </a:lnTo>
                <a:lnTo>
                  <a:pt x="1430" y="743"/>
                </a:lnTo>
                <a:lnTo>
                  <a:pt x="1441" y="749"/>
                </a:lnTo>
                <a:lnTo>
                  <a:pt x="1451" y="760"/>
                </a:lnTo>
                <a:lnTo>
                  <a:pt x="1458" y="779"/>
                </a:lnTo>
                <a:lnTo>
                  <a:pt x="1468" y="783"/>
                </a:lnTo>
                <a:lnTo>
                  <a:pt x="1477" y="783"/>
                </a:lnTo>
                <a:lnTo>
                  <a:pt x="1483" y="775"/>
                </a:lnTo>
                <a:lnTo>
                  <a:pt x="1496" y="771"/>
                </a:lnTo>
                <a:lnTo>
                  <a:pt x="1505" y="768"/>
                </a:lnTo>
                <a:lnTo>
                  <a:pt x="1509" y="783"/>
                </a:lnTo>
                <a:lnTo>
                  <a:pt x="1504" y="788"/>
                </a:lnTo>
                <a:lnTo>
                  <a:pt x="1488" y="826"/>
                </a:lnTo>
                <a:lnTo>
                  <a:pt x="1488" y="834"/>
                </a:lnTo>
                <a:lnTo>
                  <a:pt x="1468" y="834"/>
                </a:lnTo>
                <a:lnTo>
                  <a:pt x="1458" y="839"/>
                </a:lnTo>
                <a:lnTo>
                  <a:pt x="1458" y="872"/>
                </a:lnTo>
                <a:lnTo>
                  <a:pt x="1453" y="879"/>
                </a:lnTo>
                <a:lnTo>
                  <a:pt x="1453" y="883"/>
                </a:lnTo>
                <a:lnTo>
                  <a:pt x="1464" y="877"/>
                </a:lnTo>
                <a:lnTo>
                  <a:pt x="1473" y="872"/>
                </a:lnTo>
                <a:lnTo>
                  <a:pt x="1481" y="877"/>
                </a:lnTo>
                <a:lnTo>
                  <a:pt x="1490" y="881"/>
                </a:lnTo>
                <a:lnTo>
                  <a:pt x="1500" y="877"/>
                </a:lnTo>
                <a:lnTo>
                  <a:pt x="1507" y="868"/>
                </a:lnTo>
                <a:lnTo>
                  <a:pt x="1521" y="860"/>
                </a:lnTo>
                <a:lnTo>
                  <a:pt x="1528" y="851"/>
                </a:lnTo>
                <a:lnTo>
                  <a:pt x="1547" y="828"/>
                </a:lnTo>
                <a:lnTo>
                  <a:pt x="1557" y="811"/>
                </a:lnTo>
                <a:lnTo>
                  <a:pt x="1570" y="786"/>
                </a:lnTo>
                <a:lnTo>
                  <a:pt x="1581" y="775"/>
                </a:lnTo>
                <a:lnTo>
                  <a:pt x="1587" y="768"/>
                </a:lnTo>
                <a:lnTo>
                  <a:pt x="1592" y="749"/>
                </a:lnTo>
                <a:lnTo>
                  <a:pt x="1594" y="734"/>
                </a:lnTo>
                <a:lnTo>
                  <a:pt x="1594" y="716"/>
                </a:lnTo>
                <a:lnTo>
                  <a:pt x="1598" y="703"/>
                </a:lnTo>
                <a:lnTo>
                  <a:pt x="1604" y="692"/>
                </a:lnTo>
                <a:lnTo>
                  <a:pt x="1604" y="686"/>
                </a:lnTo>
                <a:lnTo>
                  <a:pt x="1604" y="673"/>
                </a:lnTo>
                <a:lnTo>
                  <a:pt x="1600" y="669"/>
                </a:lnTo>
                <a:lnTo>
                  <a:pt x="1606" y="669"/>
                </a:lnTo>
                <a:lnTo>
                  <a:pt x="1604" y="660"/>
                </a:lnTo>
                <a:lnTo>
                  <a:pt x="1587" y="641"/>
                </a:lnTo>
                <a:lnTo>
                  <a:pt x="1570" y="639"/>
                </a:lnTo>
                <a:lnTo>
                  <a:pt x="1566" y="645"/>
                </a:lnTo>
                <a:lnTo>
                  <a:pt x="1562" y="648"/>
                </a:lnTo>
                <a:lnTo>
                  <a:pt x="1562" y="654"/>
                </a:lnTo>
                <a:lnTo>
                  <a:pt x="1551" y="654"/>
                </a:lnTo>
                <a:lnTo>
                  <a:pt x="1551" y="648"/>
                </a:lnTo>
                <a:lnTo>
                  <a:pt x="1551" y="648"/>
                </a:lnTo>
                <a:lnTo>
                  <a:pt x="1551" y="646"/>
                </a:lnTo>
                <a:lnTo>
                  <a:pt x="1551" y="645"/>
                </a:lnTo>
                <a:lnTo>
                  <a:pt x="1551" y="643"/>
                </a:lnTo>
                <a:lnTo>
                  <a:pt x="1551" y="643"/>
                </a:lnTo>
                <a:lnTo>
                  <a:pt x="1553" y="641"/>
                </a:lnTo>
                <a:lnTo>
                  <a:pt x="1553" y="639"/>
                </a:lnTo>
                <a:lnTo>
                  <a:pt x="1553" y="637"/>
                </a:lnTo>
                <a:lnTo>
                  <a:pt x="1547" y="643"/>
                </a:lnTo>
                <a:lnTo>
                  <a:pt x="1543" y="648"/>
                </a:lnTo>
                <a:lnTo>
                  <a:pt x="1540" y="648"/>
                </a:lnTo>
                <a:lnTo>
                  <a:pt x="1541" y="633"/>
                </a:lnTo>
                <a:lnTo>
                  <a:pt x="1541" y="633"/>
                </a:lnTo>
                <a:lnTo>
                  <a:pt x="1530" y="631"/>
                </a:lnTo>
                <a:lnTo>
                  <a:pt x="1523" y="629"/>
                </a:lnTo>
                <a:lnTo>
                  <a:pt x="1521" y="629"/>
                </a:lnTo>
                <a:lnTo>
                  <a:pt x="1519" y="629"/>
                </a:lnTo>
                <a:lnTo>
                  <a:pt x="1519" y="629"/>
                </a:lnTo>
                <a:lnTo>
                  <a:pt x="1519" y="622"/>
                </a:lnTo>
                <a:lnTo>
                  <a:pt x="1558" y="594"/>
                </a:lnTo>
                <a:lnTo>
                  <a:pt x="1562" y="588"/>
                </a:lnTo>
                <a:lnTo>
                  <a:pt x="1585" y="561"/>
                </a:lnTo>
                <a:lnTo>
                  <a:pt x="1594" y="561"/>
                </a:lnTo>
                <a:lnTo>
                  <a:pt x="1596" y="550"/>
                </a:lnTo>
                <a:lnTo>
                  <a:pt x="1610" y="541"/>
                </a:lnTo>
                <a:lnTo>
                  <a:pt x="1623" y="525"/>
                </a:lnTo>
                <a:lnTo>
                  <a:pt x="1668" y="525"/>
                </a:lnTo>
                <a:lnTo>
                  <a:pt x="1674" y="529"/>
                </a:lnTo>
                <a:lnTo>
                  <a:pt x="1678" y="529"/>
                </a:lnTo>
                <a:lnTo>
                  <a:pt x="1679" y="522"/>
                </a:lnTo>
                <a:lnTo>
                  <a:pt x="1691" y="524"/>
                </a:lnTo>
                <a:lnTo>
                  <a:pt x="1706" y="524"/>
                </a:lnTo>
                <a:lnTo>
                  <a:pt x="1706" y="524"/>
                </a:lnTo>
                <a:lnTo>
                  <a:pt x="1712" y="524"/>
                </a:lnTo>
                <a:lnTo>
                  <a:pt x="1712" y="524"/>
                </a:lnTo>
                <a:lnTo>
                  <a:pt x="1715" y="524"/>
                </a:lnTo>
                <a:lnTo>
                  <a:pt x="1717" y="522"/>
                </a:lnTo>
                <a:lnTo>
                  <a:pt x="1721" y="518"/>
                </a:lnTo>
                <a:lnTo>
                  <a:pt x="1729" y="514"/>
                </a:lnTo>
                <a:lnTo>
                  <a:pt x="1734" y="518"/>
                </a:lnTo>
                <a:lnTo>
                  <a:pt x="1742" y="518"/>
                </a:lnTo>
                <a:lnTo>
                  <a:pt x="1753" y="522"/>
                </a:lnTo>
                <a:lnTo>
                  <a:pt x="1759" y="527"/>
                </a:lnTo>
                <a:lnTo>
                  <a:pt x="1748" y="529"/>
                </a:lnTo>
                <a:lnTo>
                  <a:pt x="1748" y="535"/>
                </a:lnTo>
                <a:lnTo>
                  <a:pt x="1748" y="535"/>
                </a:lnTo>
                <a:lnTo>
                  <a:pt x="1753" y="535"/>
                </a:lnTo>
                <a:lnTo>
                  <a:pt x="1753" y="535"/>
                </a:lnTo>
                <a:lnTo>
                  <a:pt x="1763" y="535"/>
                </a:lnTo>
                <a:lnTo>
                  <a:pt x="1763" y="535"/>
                </a:lnTo>
                <a:lnTo>
                  <a:pt x="1766" y="535"/>
                </a:lnTo>
                <a:lnTo>
                  <a:pt x="1770" y="535"/>
                </a:lnTo>
                <a:lnTo>
                  <a:pt x="1772" y="535"/>
                </a:lnTo>
                <a:lnTo>
                  <a:pt x="1772" y="535"/>
                </a:lnTo>
                <a:lnTo>
                  <a:pt x="1778" y="527"/>
                </a:lnTo>
                <a:lnTo>
                  <a:pt x="1785" y="529"/>
                </a:lnTo>
                <a:lnTo>
                  <a:pt x="1785" y="529"/>
                </a:lnTo>
                <a:lnTo>
                  <a:pt x="1793" y="531"/>
                </a:lnTo>
                <a:lnTo>
                  <a:pt x="1797" y="531"/>
                </a:lnTo>
                <a:lnTo>
                  <a:pt x="1801" y="531"/>
                </a:lnTo>
                <a:lnTo>
                  <a:pt x="1801" y="529"/>
                </a:lnTo>
                <a:lnTo>
                  <a:pt x="1801" y="529"/>
                </a:lnTo>
                <a:lnTo>
                  <a:pt x="1804" y="527"/>
                </a:lnTo>
                <a:lnTo>
                  <a:pt x="1804" y="524"/>
                </a:lnTo>
                <a:lnTo>
                  <a:pt x="1804" y="520"/>
                </a:lnTo>
                <a:lnTo>
                  <a:pt x="1793" y="520"/>
                </a:lnTo>
                <a:lnTo>
                  <a:pt x="1793" y="520"/>
                </a:lnTo>
                <a:lnTo>
                  <a:pt x="1793" y="516"/>
                </a:lnTo>
                <a:lnTo>
                  <a:pt x="1793" y="512"/>
                </a:lnTo>
                <a:lnTo>
                  <a:pt x="1795" y="508"/>
                </a:lnTo>
                <a:lnTo>
                  <a:pt x="1795" y="508"/>
                </a:lnTo>
                <a:lnTo>
                  <a:pt x="1808" y="495"/>
                </a:lnTo>
                <a:lnTo>
                  <a:pt x="1808" y="495"/>
                </a:lnTo>
                <a:lnTo>
                  <a:pt x="1812" y="490"/>
                </a:lnTo>
                <a:lnTo>
                  <a:pt x="1819" y="486"/>
                </a:lnTo>
                <a:lnTo>
                  <a:pt x="1819" y="486"/>
                </a:lnTo>
                <a:lnTo>
                  <a:pt x="1821" y="484"/>
                </a:lnTo>
                <a:lnTo>
                  <a:pt x="1823" y="482"/>
                </a:lnTo>
                <a:lnTo>
                  <a:pt x="1823" y="480"/>
                </a:lnTo>
                <a:lnTo>
                  <a:pt x="1823" y="480"/>
                </a:lnTo>
                <a:lnTo>
                  <a:pt x="1823" y="476"/>
                </a:lnTo>
                <a:lnTo>
                  <a:pt x="1823" y="474"/>
                </a:lnTo>
                <a:lnTo>
                  <a:pt x="1823" y="472"/>
                </a:lnTo>
                <a:lnTo>
                  <a:pt x="1823" y="472"/>
                </a:lnTo>
                <a:lnTo>
                  <a:pt x="1825" y="472"/>
                </a:lnTo>
                <a:lnTo>
                  <a:pt x="1825" y="472"/>
                </a:lnTo>
                <a:lnTo>
                  <a:pt x="1827" y="472"/>
                </a:lnTo>
                <a:lnTo>
                  <a:pt x="1827" y="469"/>
                </a:lnTo>
                <a:lnTo>
                  <a:pt x="1827" y="469"/>
                </a:lnTo>
                <a:lnTo>
                  <a:pt x="1833" y="465"/>
                </a:lnTo>
                <a:lnTo>
                  <a:pt x="1835" y="463"/>
                </a:lnTo>
                <a:lnTo>
                  <a:pt x="1836" y="463"/>
                </a:lnTo>
                <a:lnTo>
                  <a:pt x="1836" y="463"/>
                </a:lnTo>
                <a:lnTo>
                  <a:pt x="1846" y="463"/>
                </a:lnTo>
                <a:lnTo>
                  <a:pt x="1846" y="463"/>
                </a:lnTo>
                <a:lnTo>
                  <a:pt x="1853" y="465"/>
                </a:lnTo>
                <a:lnTo>
                  <a:pt x="1857" y="465"/>
                </a:lnTo>
                <a:lnTo>
                  <a:pt x="1857" y="465"/>
                </a:lnTo>
                <a:lnTo>
                  <a:pt x="1859" y="465"/>
                </a:lnTo>
                <a:lnTo>
                  <a:pt x="1861" y="465"/>
                </a:lnTo>
                <a:lnTo>
                  <a:pt x="1865" y="465"/>
                </a:lnTo>
                <a:lnTo>
                  <a:pt x="1865" y="465"/>
                </a:lnTo>
                <a:lnTo>
                  <a:pt x="1865" y="465"/>
                </a:lnTo>
                <a:lnTo>
                  <a:pt x="1867" y="461"/>
                </a:lnTo>
                <a:lnTo>
                  <a:pt x="1867" y="461"/>
                </a:lnTo>
                <a:lnTo>
                  <a:pt x="1869" y="465"/>
                </a:lnTo>
                <a:lnTo>
                  <a:pt x="1870" y="467"/>
                </a:lnTo>
                <a:lnTo>
                  <a:pt x="1872" y="469"/>
                </a:lnTo>
                <a:lnTo>
                  <a:pt x="1872" y="467"/>
                </a:lnTo>
                <a:lnTo>
                  <a:pt x="1872" y="467"/>
                </a:lnTo>
                <a:lnTo>
                  <a:pt x="1874" y="465"/>
                </a:lnTo>
                <a:lnTo>
                  <a:pt x="1874" y="461"/>
                </a:lnTo>
                <a:lnTo>
                  <a:pt x="1874" y="461"/>
                </a:lnTo>
                <a:lnTo>
                  <a:pt x="1878" y="461"/>
                </a:lnTo>
                <a:lnTo>
                  <a:pt x="1878" y="461"/>
                </a:lnTo>
                <a:lnTo>
                  <a:pt x="1878" y="465"/>
                </a:lnTo>
                <a:lnTo>
                  <a:pt x="1878" y="465"/>
                </a:lnTo>
                <a:lnTo>
                  <a:pt x="1878" y="469"/>
                </a:lnTo>
                <a:lnTo>
                  <a:pt x="1878" y="469"/>
                </a:lnTo>
                <a:lnTo>
                  <a:pt x="1878" y="469"/>
                </a:lnTo>
                <a:lnTo>
                  <a:pt x="1876" y="472"/>
                </a:lnTo>
                <a:lnTo>
                  <a:pt x="1874" y="474"/>
                </a:lnTo>
                <a:lnTo>
                  <a:pt x="1872" y="476"/>
                </a:lnTo>
                <a:lnTo>
                  <a:pt x="1872" y="476"/>
                </a:lnTo>
                <a:lnTo>
                  <a:pt x="1876" y="480"/>
                </a:lnTo>
                <a:lnTo>
                  <a:pt x="1876" y="480"/>
                </a:lnTo>
                <a:lnTo>
                  <a:pt x="1878" y="484"/>
                </a:lnTo>
                <a:lnTo>
                  <a:pt x="1878" y="486"/>
                </a:lnTo>
                <a:lnTo>
                  <a:pt x="1878" y="486"/>
                </a:lnTo>
                <a:lnTo>
                  <a:pt x="1874" y="488"/>
                </a:lnTo>
                <a:lnTo>
                  <a:pt x="1874" y="490"/>
                </a:lnTo>
                <a:lnTo>
                  <a:pt x="1874" y="490"/>
                </a:lnTo>
                <a:lnTo>
                  <a:pt x="1874" y="490"/>
                </a:lnTo>
                <a:lnTo>
                  <a:pt x="1874" y="490"/>
                </a:lnTo>
                <a:lnTo>
                  <a:pt x="1878" y="490"/>
                </a:lnTo>
                <a:lnTo>
                  <a:pt x="1880" y="490"/>
                </a:lnTo>
                <a:lnTo>
                  <a:pt x="1882" y="491"/>
                </a:lnTo>
                <a:lnTo>
                  <a:pt x="1884" y="490"/>
                </a:lnTo>
                <a:lnTo>
                  <a:pt x="1884" y="490"/>
                </a:lnTo>
                <a:lnTo>
                  <a:pt x="1889" y="486"/>
                </a:lnTo>
                <a:lnTo>
                  <a:pt x="1889" y="486"/>
                </a:lnTo>
                <a:lnTo>
                  <a:pt x="1893" y="482"/>
                </a:lnTo>
                <a:lnTo>
                  <a:pt x="1897" y="474"/>
                </a:lnTo>
                <a:lnTo>
                  <a:pt x="1906" y="471"/>
                </a:lnTo>
                <a:lnTo>
                  <a:pt x="1914" y="471"/>
                </a:lnTo>
                <a:lnTo>
                  <a:pt x="1914" y="471"/>
                </a:lnTo>
                <a:lnTo>
                  <a:pt x="1916" y="469"/>
                </a:lnTo>
                <a:lnTo>
                  <a:pt x="1918" y="469"/>
                </a:lnTo>
                <a:lnTo>
                  <a:pt x="1920" y="465"/>
                </a:lnTo>
                <a:lnTo>
                  <a:pt x="1920" y="465"/>
                </a:lnTo>
                <a:lnTo>
                  <a:pt x="1920" y="455"/>
                </a:lnTo>
                <a:lnTo>
                  <a:pt x="1922" y="448"/>
                </a:lnTo>
                <a:lnTo>
                  <a:pt x="1927" y="444"/>
                </a:lnTo>
                <a:lnTo>
                  <a:pt x="1935" y="440"/>
                </a:lnTo>
                <a:lnTo>
                  <a:pt x="1935" y="440"/>
                </a:lnTo>
                <a:lnTo>
                  <a:pt x="1939" y="444"/>
                </a:lnTo>
                <a:lnTo>
                  <a:pt x="1944" y="444"/>
                </a:lnTo>
                <a:lnTo>
                  <a:pt x="1944" y="444"/>
                </a:lnTo>
                <a:lnTo>
                  <a:pt x="1948" y="444"/>
                </a:lnTo>
                <a:lnTo>
                  <a:pt x="1952" y="446"/>
                </a:lnTo>
                <a:lnTo>
                  <a:pt x="1942" y="446"/>
                </a:lnTo>
                <a:lnTo>
                  <a:pt x="1935" y="454"/>
                </a:lnTo>
                <a:lnTo>
                  <a:pt x="1935" y="454"/>
                </a:lnTo>
                <a:lnTo>
                  <a:pt x="1933" y="457"/>
                </a:lnTo>
                <a:lnTo>
                  <a:pt x="1931" y="459"/>
                </a:lnTo>
                <a:lnTo>
                  <a:pt x="1931" y="461"/>
                </a:lnTo>
                <a:lnTo>
                  <a:pt x="1931" y="461"/>
                </a:lnTo>
                <a:lnTo>
                  <a:pt x="1931" y="469"/>
                </a:lnTo>
                <a:lnTo>
                  <a:pt x="1931" y="469"/>
                </a:lnTo>
                <a:lnTo>
                  <a:pt x="1931" y="471"/>
                </a:lnTo>
                <a:lnTo>
                  <a:pt x="1931" y="474"/>
                </a:lnTo>
                <a:lnTo>
                  <a:pt x="1929" y="476"/>
                </a:lnTo>
                <a:lnTo>
                  <a:pt x="1929" y="476"/>
                </a:lnTo>
                <a:lnTo>
                  <a:pt x="1927" y="478"/>
                </a:lnTo>
                <a:lnTo>
                  <a:pt x="1927" y="482"/>
                </a:lnTo>
                <a:lnTo>
                  <a:pt x="1923" y="486"/>
                </a:lnTo>
                <a:lnTo>
                  <a:pt x="1923" y="486"/>
                </a:lnTo>
                <a:lnTo>
                  <a:pt x="1922" y="488"/>
                </a:lnTo>
                <a:lnTo>
                  <a:pt x="1922" y="490"/>
                </a:lnTo>
                <a:lnTo>
                  <a:pt x="1920" y="490"/>
                </a:lnTo>
                <a:lnTo>
                  <a:pt x="1920" y="490"/>
                </a:lnTo>
                <a:lnTo>
                  <a:pt x="1918" y="490"/>
                </a:lnTo>
                <a:lnTo>
                  <a:pt x="1916" y="490"/>
                </a:lnTo>
                <a:lnTo>
                  <a:pt x="1916" y="490"/>
                </a:lnTo>
                <a:lnTo>
                  <a:pt x="1912" y="490"/>
                </a:lnTo>
                <a:lnTo>
                  <a:pt x="1912" y="490"/>
                </a:lnTo>
                <a:lnTo>
                  <a:pt x="1912" y="493"/>
                </a:lnTo>
                <a:lnTo>
                  <a:pt x="1910" y="495"/>
                </a:lnTo>
                <a:lnTo>
                  <a:pt x="1908" y="497"/>
                </a:lnTo>
                <a:lnTo>
                  <a:pt x="1906" y="497"/>
                </a:lnTo>
                <a:lnTo>
                  <a:pt x="1906" y="497"/>
                </a:lnTo>
                <a:lnTo>
                  <a:pt x="1905" y="497"/>
                </a:lnTo>
                <a:lnTo>
                  <a:pt x="1901" y="499"/>
                </a:lnTo>
                <a:lnTo>
                  <a:pt x="1897" y="501"/>
                </a:lnTo>
                <a:lnTo>
                  <a:pt x="1895" y="505"/>
                </a:lnTo>
                <a:lnTo>
                  <a:pt x="1895" y="505"/>
                </a:lnTo>
                <a:lnTo>
                  <a:pt x="1895" y="505"/>
                </a:lnTo>
                <a:lnTo>
                  <a:pt x="1895" y="507"/>
                </a:lnTo>
                <a:lnTo>
                  <a:pt x="1893" y="508"/>
                </a:lnTo>
                <a:lnTo>
                  <a:pt x="1893" y="508"/>
                </a:lnTo>
                <a:lnTo>
                  <a:pt x="1888" y="514"/>
                </a:lnTo>
                <a:lnTo>
                  <a:pt x="1884" y="516"/>
                </a:lnTo>
                <a:lnTo>
                  <a:pt x="1882" y="518"/>
                </a:lnTo>
                <a:lnTo>
                  <a:pt x="1880" y="522"/>
                </a:lnTo>
                <a:lnTo>
                  <a:pt x="1874" y="527"/>
                </a:lnTo>
                <a:lnTo>
                  <a:pt x="1870" y="531"/>
                </a:lnTo>
                <a:lnTo>
                  <a:pt x="1870" y="531"/>
                </a:lnTo>
                <a:lnTo>
                  <a:pt x="1870" y="533"/>
                </a:lnTo>
                <a:lnTo>
                  <a:pt x="1870" y="535"/>
                </a:lnTo>
                <a:lnTo>
                  <a:pt x="1869" y="537"/>
                </a:lnTo>
                <a:lnTo>
                  <a:pt x="1869" y="537"/>
                </a:lnTo>
                <a:lnTo>
                  <a:pt x="1865" y="539"/>
                </a:lnTo>
                <a:lnTo>
                  <a:pt x="1865" y="541"/>
                </a:lnTo>
                <a:lnTo>
                  <a:pt x="1865" y="541"/>
                </a:lnTo>
                <a:lnTo>
                  <a:pt x="1865" y="541"/>
                </a:lnTo>
                <a:lnTo>
                  <a:pt x="1865" y="542"/>
                </a:lnTo>
                <a:lnTo>
                  <a:pt x="1861" y="544"/>
                </a:lnTo>
                <a:lnTo>
                  <a:pt x="1859" y="546"/>
                </a:lnTo>
                <a:lnTo>
                  <a:pt x="1859" y="546"/>
                </a:lnTo>
                <a:lnTo>
                  <a:pt x="1853" y="550"/>
                </a:lnTo>
                <a:lnTo>
                  <a:pt x="1853" y="550"/>
                </a:lnTo>
                <a:lnTo>
                  <a:pt x="1853" y="552"/>
                </a:lnTo>
                <a:lnTo>
                  <a:pt x="1850" y="550"/>
                </a:lnTo>
                <a:lnTo>
                  <a:pt x="1848" y="552"/>
                </a:lnTo>
                <a:lnTo>
                  <a:pt x="1848" y="552"/>
                </a:lnTo>
                <a:lnTo>
                  <a:pt x="1848" y="552"/>
                </a:lnTo>
                <a:lnTo>
                  <a:pt x="1842" y="558"/>
                </a:lnTo>
                <a:lnTo>
                  <a:pt x="1842" y="558"/>
                </a:lnTo>
                <a:lnTo>
                  <a:pt x="1840" y="559"/>
                </a:lnTo>
                <a:lnTo>
                  <a:pt x="1838" y="561"/>
                </a:lnTo>
                <a:lnTo>
                  <a:pt x="1835" y="561"/>
                </a:lnTo>
                <a:lnTo>
                  <a:pt x="1835" y="561"/>
                </a:lnTo>
                <a:lnTo>
                  <a:pt x="1827" y="561"/>
                </a:lnTo>
                <a:lnTo>
                  <a:pt x="1827" y="561"/>
                </a:lnTo>
                <a:lnTo>
                  <a:pt x="1827" y="569"/>
                </a:lnTo>
                <a:lnTo>
                  <a:pt x="1827" y="575"/>
                </a:lnTo>
                <a:lnTo>
                  <a:pt x="1827" y="575"/>
                </a:lnTo>
                <a:lnTo>
                  <a:pt x="1823" y="577"/>
                </a:lnTo>
                <a:lnTo>
                  <a:pt x="1821" y="578"/>
                </a:lnTo>
                <a:lnTo>
                  <a:pt x="1821" y="578"/>
                </a:lnTo>
                <a:lnTo>
                  <a:pt x="1816" y="584"/>
                </a:lnTo>
                <a:lnTo>
                  <a:pt x="1816" y="584"/>
                </a:lnTo>
                <a:lnTo>
                  <a:pt x="1812" y="588"/>
                </a:lnTo>
                <a:lnTo>
                  <a:pt x="1812" y="590"/>
                </a:lnTo>
                <a:lnTo>
                  <a:pt x="1812" y="592"/>
                </a:lnTo>
                <a:lnTo>
                  <a:pt x="1812" y="592"/>
                </a:lnTo>
                <a:lnTo>
                  <a:pt x="1812" y="599"/>
                </a:lnTo>
                <a:lnTo>
                  <a:pt x="1812" y="599"/>
                </a:lnTo>
                <a:lnTo>
                  <a:pt x="1812" y="605"/>
                </a:lnTo>
                <a:lnTo>
                  <a:pt x="1812" y="605"/>
                </a:lnTo>
                <a:lnTo>
                  <a:pt x="1812" y="607"/>
                </a:lnTo>
                <a:lnTo>
                  <a:pt x="1812" y="609"/>
                </a:lnTo>
                <a:lnTo>
                  <a:pt x="1810" y="611"/>
                </a:lnTo>
                <a:lnTo>
                  <a:pt x="1810" y="616"/>
                </a:lnTo>
                <a:lnTo>
                  <a:pt x="1810" y="616"/>
                </a:lnTo>
                <a:lnTo>
                  <a:pt x="1810" y="633"/>
                </a:lnTo>
                <a:lnTo>
                  <a:pt x="1810" y="633"/>
                </a:lnTo>
                <a:lnTo>
                  <a:pt x="1812" y="637"/>
                </a:lnTo>
                <a:lnTo>
                  <a:pt x="1812" y="639"/>
                </a:lnTo>
                <a:lnTo>
                  <a:pt x="1814" y="641"/>
                </a:lnTo>
                <a:lnTo>
                  <a:pt x="1814" y="641"/>
                </a:lnTo>
                <a:lnTo>
                  <a:pt x="1814" y="648"/>
                </a:lnTo>
                <a:lnTo>
                  <a:pt x="1814" y="648"/>
                </a:lnTo>
                <a:lnTo>
                  <a:pt x="1816" y="650"/>
                </a:lnTo>
                <a:lnTo>
                  <a:pt x="1816" y="654"/>
                </a:lnTo>
                <a:lnTo>
                  <a:pt x="1816" y="654"/>
                </a:lnTo>
                <a:lnTo>
                  <a:pt x="1816" y="664"/>
                </a:lnTo>
                <a:lnTo>
                  <a:pt x="1816" y="664"/>
                </a:lnTo>
                <a:lnTo>
                  <a:pt x="1816" y="667"/>
                </a:lnTo>
                <a:lnTo>
                  <a:pt x="1816" y="669"/>
                </a:lnTo>
                <a:lnTo>
                  <a:pt x="1816" y="673"/>
                </a:lnTo>
                <a:lnTo>
                  <a:pt x="1816" y="673"/>
                </a:lnTo>
                <a:lnTo>
                  <a:pt x="1821" y="675"/>
                </a:lnTo>
                <a:lnTo>
                  <a:pt x="1821" y="677"/>
                </a:lnTo>
                <a:lnTo>
                  <a:pt x="1821" y="677"/>
                </a:lnTo>
                <a:lnTo>
                  <a:pt x="1821" y="677"/>
                </a:lnTo>
                <a:lnTo>
                  <a:pt x="1821" y="677"/>
                </a:lnTo>
                <a:lnTo>
                  <a:pt x="1819" y="679"/>
                </a:lnTo>
                <a:lnTo>
                  <a:pt x="1821" y="681"/>
                </a:lnTo>
                <a:lnTo>
                  <a:pt x="1821" y="684"/>
                </a:lnTo>
                <a:lnTo>
                  <a:pt x="1821" y="692"/>
                </a:lnTo>
                <a:lnTo>
                  <a:pt x="1821" y="692"/>
                </a:lnTo>
                <a:lnTo>
                  <a:pt x="1821" y="699"/>
                </a:lnTo>
                <a:lnTo>
                  <a:pt x="1821" y="699"/>
                </a:lnTo>
                <a:lnTo>
                  <a:pt x="1821" y="701"/>
                </a:lnTo>
                <a:lnTo>
                  <a:pt x="1823" y="703"/>
                </a:lnTo>
                <a:lnTo>
                  <a:pt x="1823" y="707"/>
                </a:lnTo>
                <a:lnTo>
                  <a:pt x="1823" y="713"/>
                </a:lnTo>
                <a:lnTo>
                  <a:pt x="1823" y="713"/>
                </a:lnTo>
                <a:lnTo>
                  <a:pt x="1827" y="716"/>
                </a:lnTo>
                <a:lnTo>
                  <a:pt x="1827" y="718"/>
                </a:lnTo>
                <a:lnTo>
                  <a:pt x="1827" y="718"/>
                </a:lnTo>
                <a:lnTo>
                  <a:pt x="1827" y="716"/>
                </a:lnTo>
                <a:lnTo>
                  <a:pt x="1827" y="716"/>
                </a:lnTo>
                <a:lnTo>
                  <a:pt x="1827" y="715"/>
                </a:lnTo>
                <a:lnTo>
                  <a:pt x="1829" y="713"/>
                </a:lnTo>
                <a:lnTo>
                  <a:pt x="1833" y="709"/>
                </a:lnTo>
                <a:lnTo>
                  <a:pt x="1833" y="709"/>
                </a:lnTo>
                <a:lnTo>
                  <a:pt x="1836" y="705"/>
                </a:lnTo>
                <a:lnTo>
                  <a:pt x="1836" y="705"/>
                </a:lnTo>
                <a:lnTo>
                  <a:pt x="1842" y="699"/>
                </a:lnTo>
                <a:lnTo>
                  <a:pt x="1842" y="699"/>
                </a:lnTo>
                <a:lnTo>
                  <a:pt x="1848" y="692"/>
                </a:lnTo>
                <a:lnTo>
                  <a:pt x="1848" y="692"/>
                </a:lnTo>
                <a:lnTo>
                  <a:pt x="1853" y="684"/>
                </a:lnTo>
                <a:lnTo>
                  <a:pt x="1853" y="675"/>
                </a:lnTo>
                <a:lnTo>
                  <a:pt x="1853" y="669"/>
                </a:lnTo>
                <a:lnTo>
                  <a:pt x="1853" y="669"/>
                </a:lnTo>
                <a:lnTo>
                  <a:pt x="1855" y="667"/>
                </a:lnTo>
                <a:lnTo>
                  <a:pt x="1857" y="665"/>
                </a:lnTo>
                <a:lnTo>
                  <a:pt x="1859" y="665"/>
                </a:lnTo>
                <a:lnTo>
                  <a:pt x="1859" y="665"/>
                </a:lnTo>
                <a:lnTo>
                  <a:pt x="1865" y="665"/>
                </a:lnTo>
                <a:lnTo>
                  <a:pt x="1865" y="665"/>
                </a:lnTo>
                <a:lnTo>
                  <a:pt x="1872" y="665"/>
                </a:lnTo>
                <a:lnTo>
                  <a:pt x="1872" y="665"/>
                </a:lnTo>
                <a:lnTo>
                  <a:pt x="1874" y="667"/>
                </a:lnTo>
                <a:lnTo>
                  <a:pt x="1874" y="665"/>
                </a:lnTo>
                <a:lnTo>
                  <a:pt x="1874" y="662"/>
                </a:lnTo>
                <a:lnTo>
                  <a:pt x="1874" y="662"/>
                </a:lnTo>
                <a:lnTo>
                  <a:pt x="1874" y="650"/>
                </a:lnTo>
                <a:lnTo>
                  <a:pt x="1874" y="650"/>
                </a:lnTo>
                <a:lnTo>
                  <a:pt x="1874" y="645"/>
                </a:lnTo>
                <a:lnTo>
                  <a:pt x="1874" y="645"/>
                </a:lnTo>
                <a:lnTo>
                  <a:pt x="1878" y="643"/>
                </a:lnTo>
                <a:lnTo>
                  <a:pt x="1882" y="639"/>
                </a:lnTo>
                <a:lnTo>
                  <a:pt x="1882" y="639"/>
                </a:lnTo>
                <a:lnTo>
                  <a:pt x="1884" y="637"/>
                </a:lnTo>
                <a:lnTo>
                  <a:pt x="1886" y="635"/>
                </a:lnTo>
                <a:lnTo>
                  <a:pt x="1889" y="635"/>
                </a:lnTo>
                <a:lnTo>
                  <a:pt x="1901" y="639"/>
                </a:lnTo>
                <a:lnTo>
                  <a:pt x="1901" y="639"/>
                </a:lnTo>
                <a:lnTo>
                  <a:pt x="1903" y="637"/>
                </a:lnTo>
                <a:lnTo>
                  <a:pt x="1905" y="637"/>
                </a:lnTo>
                <a:lnTo>
                  <a:pt x="1905" y="635"/>
                </a:lnTo>
                <a:lnTo>
                  <a:pt x="1905" y="635"/>
                </a:lnTo>
                <a:lnTo>
                  <a:pt x="1905" y="629"/>
                </a:lnTo>
                <a:lnTo>
                  <a:pt x="1905" y="628"/>
                </a:lnTo>
                <a:lnTo>
                  <a:pt x="1905" y="626"/>
                </a:lnTo>
                <a:lnTo>
                  <a:pt x="1905" y="626"/>
                </a:lnTo>
                <a:lnTo>
                  <a:pt x="1901" y="620"/>
                </a:lnTo>
                <a:lnTo>
                  <a:pt x="1899" y="614"/>
                </a:lnTo>
                <a:lnTo>
                  <a:pt x="1899" y="614"/>
                </a:lnTo>
                <a:lnTo>
                  <a:pt x="1899" y="612"/>
                </a:lnTo>
                <a:lnTo>
                  <a:pt x="1901" y="609"/>
                </a:lnTo>
                <a:lnTo>
                  <a:pt x="1901" y="609"/>
                </a:lnTo>
                <a:lnTo>
                  <a:pt x="1905" y="605"/>
                </a:lnTo>
                <a:lnTo>
                  <a:pt x="1905" y="603"/>
                </a:lnTo>
                <a:lnTo>
                  <a:pt x="1903" y="603"/>
                </a:lnTo>
                <a:lnTo>
                  <a:pt x="1901" y="603"/>
                </a:lnTo>
                <a:lnTo>
                  <a:pt x="1908" y="599"/>
                </a:lnTo>
                <a:lnTo>
                  <a:pt x="1908" y="594"/>
                </a:lnTo>
                <a:lnTo>
                  <a:pt x="1912" y="597"/>
                </a:lnTo>
                <a:lnTo>
                  <a:pt x="1920" y="601"/>
                </a:lnTo>
                <a:lnTo>
                  <a:pt x="1920" y="601"/>
                </a:lnTo>
                <a:lnTo>
                  <a:pt x="1920" y="601"/>
                </a:lnTo>
                <a:lnTo>
                  <a:pt x="1922" y="601"/>
                </a:lnTo>
                <a:lnTo>
                  <a:pt x="1922" y="597"/>
                </a:lnTo>
                <a:lnTo>
                  <a:pt x="1922" y="597"/>
                </a:lnTo>
                <a:lnTo>
                  <a:pt x="1922" y="590"/>
                </a:lnTo>
                <a:lnTo>
                  <a:pt x="1918" y="586"/>
                </a:lnTo>
                <a:lnTo>
                  <a:pt x="1912" y="584"/>
                </a:lnTo>
                <a:lnTo>
                  <a:pt x="1912" y="577"/>
                </a:lnTo>
                <a:lnTo>
                  <a:pt x="1914" y="571"/>
                </a:lnTo>
                <a:lnTo>
                  <a:pt x="1914" y="571"/>
                </a:lnTo>
                <a:lnTo>
                  <a:pt x="1916" y="569"/>
                </a:lnTo>
                <a:lnTo>
                  <a:pt x="1918" y="567"/>
                </a:lnTo>
                <a:lnTo>
                  <a:pt x="1918" y="567"/>
                </a:lnTo>
                <a:lnTo>
                  <a:pt x="1920" y="565"/>
                </a:lnTo>
                <a:lnTo>
                  <a:pt x="1920" y="563"/>
                </a:lnTo>
                <a:lnTo>
                  <a:pt x="1914" y="558"/>
                </a:lnTo>
                <a:lnTo>
                  <a:pt x="1914" y="558"/>
                </a:lnTo>
                <a:lnTo>
                  <a:pt x="1908" y="559"/>
                </a:lnTo>
                <a:lnTo>
                  <a:pt x="1906" y="561"/>
                </a:lnTo>
                <a:lnTo>
                  <a:pt x="1905" y="559"/>
                </a:lnTo>
                <a:lnTo>
                  <a:pt x="1905" y="559"/>
                </a:lnTo>
                <a:lnTo>
                  <a:pt x="1905" y="559"/>
                </a:lnTo>
                <a:lnTo>
                  <a:pt x="1905" y="558"/>
                </a:lnTo>
                <a:lnTo>
                  <a:pt x="1903" y="556"/>
                </a:lnTo>
                <a:lnTo>
                  <a:pt x="1903" y="554"/>
                </a:lnTo>
                <a:lnTo>
                  <a:pt x="1901" y="550"/>
                </a:lnTo>
                <a:lnTo>
                  <a:pt x="1901" y="550"/>
                </a:lnTo>
                <a:lnTo>
                  <a:pt x="1901" y="548"/>
                </a:lnTo>
                <a:lnTo>
                  <a:pt x="1901" y="546"/>
                </a:lnTo>
                <a:lnTo>
                  <a:pt x="1901" y="544"/>
                </a:lnTo>
                <a:lnTo>
                  <a:pt x="1905" y="544"/>
                </a:lnTo>
                <a:lnTo>
                  <a:pt x="1905" y="544"/>
                </a:lnTo>
                <a:lnTo>
                  <a:pt x="1906" y="544"/>
                </a:lnTo>
                <a:lnTo>
                  <a:pt x="1908" y="542"/>
                </a:lnTo>
                <a:lnTo>
                  <a:pt x="1910" y="541"/>
                </a:lnTo>
                <a:lnTo>
                  <a:pt x="1912" y="533"/>
                </a:lnTo>
                <a:lnTo>
                  <a:pt x="1912" y="533"/>
                </a:lnTo>
                <a:lnTo>
                  <a:pt x="1916" y="529"/>
                </a:lnTo>
                <a:lnTo>
                  <a:pt x="1918" y="527"/>
                </a:lnTo>
                <a:lnTo>
                  <a:pt x="1920" y="524"/>
                </a:lnTo>
                <a:lnTo>
                  <a:pt x="1920" y="524"/>
                </a:lnTo>
                <a:lnTo>
                  <a:pt x="1920" y="522"/>
                </a:lnTo>
                <a:lnTo>
                  <a:pt x="1920" y="522"/>
                </a:lnTo>
                <a:lnTo>
                  <a:pt x="1923" y="518"/>
                </a:lnTo>
                <a:lnTo>
                  <a:pt x="1923" y="518"/>
                </a:lnTo>
                <a:lnTo>
                  <a:pt x="1927" y="514"/>
                </a:lnTo>
                <a:lnTo>
                  <a:pt x="1927" y="510"/>
                </a:lnTo>
                <a:lnTo>
                  <a:pt x="1935" y="507"/>
                </a:lnTo>
                <a:lnTo>
                  <a:pt x="1935" y="507"/>
                </a:lnTo>
                <a:lnTo>
                  <a:pt x="1935" y="507"/>
                </a:lnTo>
                <a:lnTo>
                  <a:pt x="1939" y="507"/>
                </a:lnTo>
                <a:lnTo>
                  <a:pt x="1939" y="507"/>
                </a:lnTo>
                <a:lnTo>
                  <a:pt x="1944" y="507"/>
                </a:lnTo>
                <a:lnTo>
                  <a:pt x="1946" y="507"/>
                </a:lnTo>
                <a:lnTo>
                  <a:pt x="1948" y="507"/>
                </a:lnTo>
                <a:lnTo>
                  <a:pt x="1948" y="507"/>
                </a:lnTo>
                <a:lnTo>
                  <a:pt x="1954" y="501"/>
                </a:lnTo>
                <a:lnTo>
                  <a:pt x="1954" y="501"/>
                </a:lnTo>
                <a:lnTo>
                  <a:pt x="1957" y="497"/>
                </a:lnTo>
                <a:lnTo>
                  <a:pt x="1963" y="499"/>
                </a:lnTo>
                <a:lnTo>
                  <a:pt x="1963" y="499"/>
                </a:lnTo>
                <a:lnTo>
                  <a:pt x="1965" y="499"/>
                </a:lnTo>
                <a:lnTo>
                  <a:pt x="1965" y="501"/>
                </a:lnTo>
                <a:lnTo>
                  <a:pt x="1965" y="503"/>
                </a:lnTo>
                <a:lnTo>
                  <a:pt x="1965" y="503"/>
                </a:lnTo>
                <a:lnTo>
                  <a:pt x="1965" y="507"/>
                </a:lnTo>
                <a:lnTo>
                  <a:pt x="1963" y="510"/>
                </a:lnTo>
                <a:lnTo>
                  <a:pt x="1963" y="510"/>
                </a:lnTo>
                <a:lnTo>
                  <a:pt x="1963" y="512"/>
                </a:lnTo>
                <a:lnTo>
                  <a:pt x="1963" y="512"/>
                </a:lnTo>
                <a:lnTo>
                  <a:pt x="1965" y="512"/>
                </a:lnTo>
                <a:lnTo>
                  <a:pt x="1969" y="510"/>
                </a:lnTo>
                <a:lnTo>
                  <a:pt x="1969" y="510"/>
                </a:lnTo>
                <a:lnTo>
                  <a:pt x="1971" y="507"/>
                </a:lnTo>
                <a:lnTo>
                  <a:pt x="1975" y="505"/>
                </a:lnTo>
                <a:lnTo>
                  <a:pt x="1976" y="505"/>
                </a:lnTo>
                <a:lnTo>
                  <a:pt x="1978" y="503"/>
                </a:lnTo>
                <a:lnTo>
                  <a:pt x="1978" y="503"/>
                </a:lnTo>
                <a:lnTo>
                  <a:pt x="1978" y="501"/>
                </a:lnTo>
                <a:lnTo>
                  <a:pt x="1978" y="499"/>
                </a:lnTo>
                <a:lnTo>
                  <a:pt x="1980" y="499"/>
                </a:lnTo>
                <a:lnTo>
                  <a:pt x="1982" y="499"/>
                </a:lnTo>
                <a:lnTo>
                  <a:pt x="1982" y="499"/>
                </a:lnTo>
                <a:lnTo>
                  <a:pt x="1997" y="497"/>
                </a:lnTo>
                <a:lnTo>
                  <a:pt x="1997" y="497"/>
                </a:lnTo>
                <a:lnTo>
                  <a:pt x="2001" y="497"/>
                </a:lnTo>
                <a:lnTo>
                  <a:pt x="2001" y="497"/>
                </a:lnTo>
                <a:lnTo>
                  <a:pt x="2010" y="497"/>
                </a:lnTo>
                <a:lnTo>
                  <a:pt x="2010" y="497"/>
                </a:lnTo>
                <a:lnTo>
                  <a:pt x="2012" y="499"/>
                </a:lnTo>
                <a:lnTo>
                  <a:pt x="2014" y="499"/>
                </a:lnTo>
                <a:lnTo>
                  <a:pt x="2014" y="501"/>
                </a:lnTo>
                <a:lnTo>
                  <a:pt x="2014" y="501"/>
                </a:lnTo>
                <a:lnTo>
                  <a:pt x="2014" y="505"/>
                </a:lnTo>
                <a:lnTo>
                  <a:pt x="2014" y="507"/>
                </a:lnTo>
                <a:lnTo>
                  <a:pt x="2014" y="507"/>
                </a:lnTo>
                <a:lnTo>
                  <a:pt x="2014" y="507"/>
                </a:lnTo>
                <a:lnTo>
                  <a:pt x="2016" y="510"/>
                </a:lnTo>
                <a:lnTo>
                  <a:pt x="2020" y="510"/>
                </a:lnTo>
                <a:lnTo>
                  <a:pt x="2022" y="512"/>
                </a:lnTo>
                <a:lnTo>
                  <a:pt x="2022" y="510"/>
                </a:lnTo>
                <a:lnTo>
                  <a:pt x="2024" y="510"/>
                </a:lnTo>
                <a:lnTo>
                  <a:pt x="2024" y="510"/>
                </a:lnTo>
                <a:lnTo>
                  <a:pt x="2024" y="501"/>
                </a:lnTo>
                <a:lnTo>
                  <a:pt x="2024" y="501"/>
                </a:lnTo>
                <a:lnTo>
                  <a:pt x="2026" y="499"/>
                </a:lnTo>
                <a:lnTo>
                  <a:pt x="2026" y="499"/>
                </a:lnTo>
                <a:lnTo>
                  <a:pt x="2027" y="497"/>
                </a:lnTo>
                <a:lnTo>
                  <a:pt x="2031" y="497"/>
                </a:lnTo>
                <a:lnTo>
                  <a:pt x="2035" y="497"/>
                </a:lnTo>
                <a:lnTo>
                  <a:pt x="2037" y="495"/>
                </a:lnTo>
                <a:lnTo>
                  <a:pt x="2039" y="495"/>
                </a:lnTo>
                <a:lnTo>
                  <a:pt x="2039" y="495"/>
                </a:lnTo>
                <a:lnTo>
                  <a:pt x="2041" y="493"/>
                </a:lnTo>
                <a:lnTo>
                  <a:pt x="2043" y="491"/>
                </a:lnTo>
                <a:lnTo>
                  <a:pt x="2044" y="491"/>
                </a:lnTo>
                <a:lnTo>
                  <a:pt x="2048" y="490"/>
                </a:lnTo>
                <a:lnTo>
                  <a:pt x="2048" y="490"/>
                </a:lnTo>
                <a:lnTo>
                  <a:pt x="2050" y="486"/>
                </a:lnTo>
                <a:lnTo>
                  <a:pt x="2054" y="486"/>
                </a:lnTo>
                <a:lnTo>
                  <a:pt x="2054" y="486"/>
                </a:lnTo>
                <a:lnTo>
                  <a:pt x="2056" y="484"/>
                </a:lnTo>
                <a:lnTo>
                  <a:pt x="2056" y="484"/>
                </a:lnTo>
                <a:lnTo>
                  <a:pt x="2054" y="478"/>
                </a:lnTo>
                <a:lnTo>
                  <a:pt x="2056" y="476"/>
                </a:lnTo>
                <a:lnTo>
                  <a:pt x="2060" y="476"/>
                </a:lnTo>
                <a:lnTo>
                  <a:pt x="2060" y="476"/>
                </a:lnTo>
                <a:lnTo>
                  <a:pt x="2063" y="476"/>
                </a:lnTo>
                <a:lnTo>
                  <a:pt x="2065" y="474"/>
                </a:lnTo>
                <a:lnTo>
                  <a:pt x="2067" y="472"/>
                </a:lnTo>
                <a:lnTo>
                  <a:pt x="2067" y="472"/>
                </a:lnTo>
                <a:lnTo>
                  <a:pt x="2071" y="469"/>
                </a:lnTo>
                <a:lnTo>
                  <a:pt x="2071" y="469"/>
                </a:lnTo>
                <a:lnTo>
                  <a:pt x="2077" y="465"/>
                </a:lnTo>
                <a:lnTo>
                  <a:pt x="2077" y="465"/>
                </a:lnTo>
                <a:lnTo>
                  <a:pt x="2077" y="465"/>
                </a:lnTo>
                <a:lnTo>
                  <a:pt x="2080" y="465"/>
                </a:lnTo>
                <a:lnTo>
                  <a:pt x="2080" y="465"/>
                </a:lnTo>
                <a:lnTo>
                  <a:pt x="2084" y="465"/>
                </a:lnTo>
                <a:lnTo>
                  <a:pt x="2084" y="465"/>
                </a:lnTo>
                <a:lnTo>
                  <a:pt x="2086" y="463"/>
                </a:lnTo>
                <a:lnTo>
                  <a:pt x="2086" y="461"/>
                </a:lnTo>
                <a:lnTo>
                  <a:pt x="2090" y="461"/>
                </a:lnTo>
                <a:lnTo>
                  <a:pt x="2092" y="459"/>
                </a:lnTo>
                <a:lnTo>
                  <a:pt x="2092" y="459"/>
                </a:lnTo>
                <a:lnTo>
                  <a:pt x="2096" y="455"/>
                </a:lnTo>
                <a:lnTo>
                  <a:pt x="2097" y="454"/>
                </a:lnTo>
                <a:lnTo>
                  <a:pt x="2099" y="452"/>
                </a:lnTo>
                <a:lnTo>
                  <a:pt x="2099" y="452"/>
                </a:lnTo>
                <a:lnTo>
                  <a:pt x="2103" y="452"/>
                </a:lnTo>
                <a:lnTo>
                  <a:pt x="2103" y="450"/>
                </a:lnTo>
                <a:lnTo>
                  <a:pt x="2107" y="450"/>
                </a:lnTo>
                <a:lnTo>
                  <a:pt x="2107" y="450"/>
                </a:lnTo>
                <a:lnTo>
                  <a:pt x="2111" y="450"/>
                </a:lnTo>
                <a:lnTo>
                  <a:pt x="2111" y="448"/>
                </a:lnTo>
                <a:lnTo>
                  <a:pt x="2113" y="448"/>
                </a:lnTo>
                <a:lnTo>
                  <a:pt x="2113" y="448"/>
                </a:lnTo>
                <a:lnTo>
                  <a:pt x="2114" y="446"/>
                </a:lnTo>
                <a:lnTo>
                  <a:pt x="2118" y="444"/>
                </a:lnTo>
                <a:lnTo>
                  <a:pt x="2120" y="444"/>
                </a:lnTo>
                <a:lnTo>
                  <a:pt x="2120" y="444"/>
                </a:lnTo>
                <a:lnTo>
                  <a:pt x="2120" y="444"/>
                </a:lnTo>
                <a:lnTo>
                  <a:pt x="2120" y="440"/>
                </a:lnTo>
                <a:lnTo>
                  <a:pt x="2118" y="440"/>
                </a:lnTo>
                <a:lnTo>
                  <a:pt x="2118" y="440"/>
                </a:lnTo>
                <a:lnTo>
                  <a:pt x="2120" y="440"/>
                </a:lnTo>
                <a:lnTo>
                  <a:pt x="2120" y="440"/>
                </a:lnTo>
                <a:lnTo>
                  <a:pt x="2124" y="440"/>
                </a:lnTo>
                <a:lnTo>
                  <a:pt x="2126" y="442"/>
                </a:lnTo>
                <a:lnTo>
                  <a:pt x="2128" y="444"/>
                </a:lnTo>
                <a:lnTo>
                  <a:pt x="2135" y="448"/>
                </a:lnTo>
                <a:lnTo>
                  <a:pt x="2135" y="448"/>
                </a:lnTo>
                <a:lnTo>
                  <a:pt x="2143" y="448"/>
                </a:lnTo>
                <a:lnTo>
                  <a:pt x="2143" y="448"/>
                </a:lnTo>
                <a:lnTo>
                  <a:pt x="2147" y="448"/>
                </a:lnTo>
                <a:lnTo>
                  <a:pt x="2149" y="448"/>
                </a:lnTo>
                <a:lnTo>
                  <a:pt x="2150" y="450"/>
                </a:lnTo>
                <a:lnTo>
                  <a:pt x="2150" y="448"/>
                </a:lnTo>
                <a:lnTo>
                  <a:pt x="2150" y="448"/>
                </a:lnTo>
                <a:lnTo>
                  <a:pt x="2150" y="448"/>
                </a:lnTo>
                <a:lnTo>
                  <a:pt x="2150" y="444"/>
                </a:lnTo>
                <a:lnTo>
                  <a:pt x="2149" y="444"/>
                </a:lnTo>
                <a:lnTo>
                  <a:pt x="2149" y="444"/>
                </a:lnTo>
                <a:lnTo>
                  <a:pt x="2150" y="442"/>
                </a:lnTo>
                <a:lnTo>
                  <a:pt x="2150" y="442"/>
                </a:lnTo>
                <a:lnTo>
                  <a:pt x="2154" y="440"/>
                </a:lnTo>
                <a:lnTo>
                  <a:pt x="2154" y="440"/>
                </a:lnTo>
                <a:lnTo>
                  <a:pt x="2156" y="438"/>
                </a:lnTo>
                <a:lnTo>
                  <a:pt x="2156" y="438"/>
                </a:lnTo>
                <a:lnTo>
                  <a:pt x="2156" y="438"/>
                </a:lnTo>
                <a:lnTo>
                  <a:pt x="2154" y="435"/>
                </a:lnTo>
                <a:lnTo>
                  <a:pt x="2152" y="431"/>
                </a:lnTo>
                <a:lnTo>
                  <a:pt x="2152" y="431"/>
                </a:lnTo>
                <a:lnTo>
                  <a:pt x="2149" y="427"/>
                </a:lnTo>
                <a:lnTo>
                  <a:pt x="2143" y="420"/>
                </a:lnTo>
                <a:lnTo>
                  <a:pt x="2137" y="420"/>
                </a:lnTo>
                <a:lnTo>
                  <a:pt x="2137" y="420"/>
                </a:lnTo>
                <a:lnTo>
                  <a:pt x="2141" y="420"/>
                </a:lnTo>
                <a:lnTo>
                  <a:pt x="2143" y="418"/>
                </a:lnTo>
                <a:lnTo>
                  <a:pt x="2143" y="416"/>
                </a:lnTo>
                <a:lnTo>
                  <a:pt x="2143" y="416"/>
                </a:lnTo>
                <a:lnTo>
                  <a:pt x="2143" y="416"/>
                </a:lnTo>
                <a:lnTo>
                  <a:pt x="2141" y="412"/>
                </a:lnTo>
                <a:lnTo>
                  <a:pt x="2141" y="410"/>
                </a:lnTo>
                <a:lnTo>
                  <a:pt x="2141" y="410"/>
                </a:lnTo>
                <a:lnTo>
                  <a:pt x="2139" y="406"/>
                </a:lnTo>
                <a:lnTo>
                  <a:pt x="2139" y="406"/>
                </a:lnTo>
                <a:lnTo>
                  <a:pt x="2135" y="403"/>
                </a:lnTo>
                <a:lnTo>
                  <a:pt x="2131" y="403"/>
                </a:lnTo>
                <a:lnTo>
                  <a:pt x="2128" y="399"/>
                </a:lnTo>
                <a:lnTo>
                  <a:pt x="2124" y="393"/>
                </a:lnTo>
                <a:lnTo>
                  <a:pt x="2120" y="389"/>
                </a:lnTo>
                <a:lnTo>
                  <a:pt x="2120" y="389"/>
                </a:lnTo>
                <a:lnTo>
                  <a:pt x="2120" y="389"/>
                </a:lnTo>
                <a:lnTo>
                  <a:pt x="2120" y="393"/>
                </a:lnTo>
                <a:lnTo>
                  <a:pt x="2120" y="393"/>
                </a:lnTo>
                <a:lnTo>
                  <a:pt x="2120" y="395"/>
                </a:lnTo>
                <a:lnTo>
                  <a:pt x="2118" y="395"/>
                </a:lnTo>
                <a:lnTo>
                  <a:pt x="2114" y="393"/>
                </a:lnTo>
                <a:lnTo>
                  <a:pt x="2114" y="393"/>
                </a:lnTo>
                <a:lnTo>
                  <a:pt x="2109" y="389"/>
                </a:lnTo>
                <a:lnTo>
                  <a:pt x="2107" y="389"/>
                </a:lnTo>
                <a:lnTo>
                  <a:pt x="2107" y="389"/>
                </a:lnTo>
                <a:lnTo>
                  <a:pt x="2103" y="387"/>
                </a:lnTo>
                <a:lnTo>
                  <a:pt x="2103" y="385"/>
                </a:lnTo>
                <a:lnTo>
                  <a:pt x="2103" y="385"/>
                </a:lnTo>
                <a:lnTo>
                  <a:pt x="2103" y="385"/>
                </a:lnTo>
                <a:lnTo>
                  <a:pt x="2103" y="385"/>
                </a:lnTo>
                <a:lnTo>
                  <a:pt x="2109" y="384"/>
                </a:lnTo>
                <a:lnTo>
                  <a:pt x="2111" y="382"/>
                </a:lnTo>
                <a:lnTo>
                  <a:pt x="2113" y="380"/>
                </a:lnTo>
                <a:lnTo>
                  <a:pt x="2120" y="380"/>
                </a:lnTo>
                <a:lnTo>
                  <a:pt x="2120" y="380"/>
                </a:lnTo>
                <a:lnTo>
                  <a:pt x="2124" y="382"/>
                </a:lnTo>
                <a:lnTo>
                  <a:pt x="2126" y="382"/>
                </a:lnTo>
                <a:lnTo>
                  <a:pt x="2130" y="384"/>
                </a:lnTo>
                <a:lnTo>
                  <a:pt x="2130" y="384"/>
                </a:lnTo>
                <a:lnTo>
                  <a:pt x="2133" y="389"/>
                </a:lnTo>
                <a:lnTo>
                  <a:pt x="2133" y="389"/>
                </a:lnTo>
                <a:lnTo>
                  <a:pt x="2135" y="389"/>
                </a:lnTo>
                <a:lnTo>
                  <a:pt x="2137" y="391"/>
                </a:lnTo>
                <a:lnTo>
                  <a:pt x="2139" y="393"/>
                </a:lnTo>
                <a:lnTo>
                  <a:pt x="2141" y="391"/>
                </a:lnTo>
                <a:lnTo>
                  <a:pt x="2141" y="391"/>
                </a:lnTo>
                <a:lnTo>
                  <a:pt x="2147" y="387"/>
                </a:lnTo>
                <a:lnTo>
                  <a:pt x="2149" y="385"/>
                </a:lnTo>
                <a:lnTo>
                  <a:pt x="2152" y="385"/>
                </a:lnTo>
                <a:lnTo>
                  <a:pt x="2152" y="385"/>
                </a:lnTo>
                <a:lnTo>
                  <a:pt x="2156" y="385"/>
                </a:lnTo>
                <a:lnTo>
                  <a:pt x="2158" y="382"/>
                </a:lnTo>
                <a:lnTo>
                  <a:pt x="2158" y="382"/>
                </a:lnTo>
                <a:lnTo>
                  <a:pt x="2164" y="378"/>
                </a:lnTo>
                <a:lnTo>
                  <a:pt x="2164" y="378"/>
                </a:lnTo>
                <a:lnTo>
                  <a:pt x="2162" y="378"/>
                </a:lnTo>
                <a:lnTo>
                  <a:pt x="2162" y="376"/>
                </a:lnTo>
                <a:lnTo>
                  <a:pt x="2162" y="372"/>
                </a:lnTo>
                <a:lnTo>
                  <a:pt x="2162" y="372"/>
                </a:lnTo>
                <a:lnTo>
                  <a:pt x="2166" y="370"/>
                </a:lnTo>
                <a:lnTo>
                  <a:pt x="2166" y="370"/>
                </a:lnTo>
                <a:lnTo>
                  <a:pt x="2169" y="368"/>
                </a:lnTo>
                <a:lnTo>
                  <a:pt x="2171" y="368"/>
                </a:lnTo>
                <a:lnTo>
                  <a:pt x="2171" y="368"/>
                </a:lnTo>
                <a:lnTo>
                  <a:pt x="2169" y="365"/>
                </a:lnTo>
                <a:lnTo>
                  <a:pt x="2169" y="365"/>
                </a:lnTo>
                <a:lnTo>
                  <a:pt x="2166" y="361"/>
                </a:lnTo>
                <a:lnTo>
                  <a:pt x="2166" y="359"/>
                </a:lnTo>
                <a:lnTo>
                  <a:pt x="2166" y="357"/>
                </a:lnTo>
                <a:lnTo>
                  <a:pt x="2166" y="357"/>
                </a:lnTo>
                <a:lnTo>
                  <a:pt x="2166" y="355"/>
                </a:lnTo>
                <a:lnTo>
                  <a:pt x="2166" y="353"/>
                </a:lnTo>
                <a:lnTo>
                  <a:pt x="2166" y="353"/>
                </a:lnTo>
                <a:lnTo>
                  <a:pt x="2169" y="353"/>
                </a:lnTo>
                <a:lnTo>
                  <a:pt x="2169" y="353"/>
                </a:lnTo>
                <a:lnTo>
                  <a:pt x="2173" y="351"/>
                </a:lnTo>
                <a:lnTo>
                  <a:pt x="2177" y="351"/>
                </a:lnTo>
                <a:lnTo>
                  <a:pt x="2183" y="348"/>
                </a:lnTo>
                <a:lnTo>
                  <a:pt x="2183" y="348"/>
                </a:lnTo>
                <a:lnTo>
                  <a:pt x="2183" y="355"/>
                </a:lnTo>
                <a:lnTo>
                  <a:pt x="2183" y="355"/>
                </a:lnTo>
                <a:lnTo>
                  <a:pt x="2181" y="361"/>
                </a:lnTo>
                <a:lnTo>
                  <a:pt x="2181" y="363"/>
                </a:lnTo>
                <a:lnTo>
                  <a:pt x="2183" y="365"/>
                </a:lnTo>
                <a:lnTo>
                  <a:pt x="2183" y="365"/>
                </a:lnTo>
                <a:lnTo>
                  <a:pt x="2183" y="367"/>
                </a:lnTo>
                <a:lnTo>
                  <a:pt x="2183" y="368"/>
                </a:lnTo>
                <a:lnTo>
                  <a:pt x="2183" y="372"/>
                </a:lnTo>
                <a:lnTo>
                  <a:pt x="2183" y="372"/>
                </a:lnTo>
                <a:lnTo>
                  <a:pt x="2184" y="372"/>
                </a:lnTo>
                <a:lnTo>
                  <a:pt x="2184" y="372"/>
                </a:lnTo>
                <a:lnTo>
                  <a:pt x="2188" y="372"/>
                </a:lnTo>
                <a:lnTo>
                  <a:pt x="2192" y="372"/>
                </a:lnTo>
                <a:lnTo>
                  <a:pt x="2192" y="372"/>
                </a:lnTo>
                <a:lnTo>
                  <a:pt x="2196" y="372"/>
                </a:lnTo>
                <a:lnTo>
                  <a:pt x="2200" y="372"/>
                </a:lnTo>
                <a:lnTo>
                  <a:pt x="2203" y="372"/>
                </a:lnTo>
                <a:lnTo>
                  <a:pt x="2203" y="372"/>
                </a:lnTo>
                <a:lnTo>
                  <a:pt x="2203" y="372"/>
                </a:lnTo>
                <a:lnTo>
                  <a:pt x="2207" y="368"/>
                </a:lnTo>
                <a:lnTo>
                  <a:pt x="2211" y="368"/>
                </a:lnTo>
                <a:lnTo>
                  <a:pt x="2211" y="368"/>
                </a:lnTo>
                <a:lnTo>
                  <a:pt x="2213" y="368"/>
                </a:lnTo>
                <a:lnTo>
                  <a:pt x="2218" y="372"/>
                </a:lnTo>
                <a:lnTo>
                  <a:pt x="2224" y="374"/>
                </a:lnTo>
                <a:lnTo>
                  <a:pt x="2224" y="374"/>
                </a:lnTo>
                <a:lnTo>
                  <a:pt x="2220" y="378"/>
                </a:lnTo>
                <a:lnTo>
                  <a:pt x="2218" y="378"/>
                </a:lnTo>
                <a:lnTo>
                  <a:pt x="2218" y="380"/>
                </a:lnTo>
                <a:lnTo>
                  <a:pt x="2218" y="382"/>
                </a:lnTo>
                <a:lnTo>
                  <a:pt x="2218" y="382"/>
                </a:lnTo>
                <a:lnTo>
                  <a:pt x="2224" y="385"/>
                </a:lnTo>
                <a:lnTo>
                  <a:pt x="2224" y="385"/>
                </a:lnTo>
                <a:lnTo>
                  <a:pt x="2226" y="385"/>
                </a:lnTo>
                <a:lnTo>
                  <a:pt x="2226" y="387"/>
                </a:lnTo>
                <a:lnTo>
                  <a:pt x="2230" y="389"/>
                </a:lnTo>
                <a:lnTo>
                  <a:pt x="2230" y="389"/>
                </a:lnTo>
                <a:lnTo>
                  <a:pt x="2234" y="389"/>
                </a:lnTo>
                <a:lnTo>
                  <a:pt x="2235" y="389"/>
                </a:lnTo>
                <a:lnTo>
                  <a:pt x="2237" y="393"/>
                </a:lnTo>
                <a:lnTo>
                  <a:pt x="2241" y="397"/>
                </a:lnTo>
                <a:lnTo>
                  <a:pt x="2241" y="397"/>
                </a:lnTo>
                <a:lnTo>
                  <a:pt x="2245" y="399"/>
                </a:lnTo>
                <a:lnTo>
                  <a:pt x="2247" y="399"/>
                </a:lnTo>
                <a:lnTo>
                  <a:pt x="2249" y="399"/>
                </a:lnTo>
                <a:lnTo>
                  <a:pt x="2249" y="399"/>
                </a:lnTo>
                <a:lnTo>
                  <a:pt x="2253" y="399"/>
                </a:lnTo>
                <a:lnTo>
                  <a:pt x="2253" y="403"/>
                </a:lnTo>
                <a:lnTo>
                  <a:pt x="2254" y="403"/>
                </a:lnTo>
                <a:lnTo>
                  <a:pt x="2256" y="403"/>
                </a:lnTo>
                <a:lnTo>
                  <a:pt x="2256" y="403"/>
                </a:lnTo>
                <a:lnTo>
                  <a:pt x="2260" y="403"/>
                </a:lnTo>
                <a:lnTo>
                  <a:pt x="2262" y="404"/>
                </a:lnTo>
                <a:lnTo>
                  <a:pt x="2264" y="404"/>
                </a:lnTo>
                <a:lnTo>
                  <a:pt x="2268" y="403"/>
                </a:lnTo>
                <a:lnTo>
                  <a:pt x="2268" y="403"/>
                </a:lnTo>
                <a:lnTo>
                  <a:pt x="2270" y="401"/>
                </a:lnTo>
                <a:lnTo>
                  <a:pt x="2270" y="401"/>
                </a:lnTo>
                <a:lnTo>
                  <a:pt x="2270" y="401"/>
                </a:lnTo>
                <a:lnTo>
                  <a:pt x="2270" y="399"/>
                </a:lnTo>
                <a:lnTo>
                  <a:pt x="2270" y="399"/>
                </a:lnTo>
                <a:lnTo>
                  <a:pt x="2270" y="397"/>
                </a:lnTo>
                <a:lnTo>
                  <a:pt x="2268" y="393"/>
                </a:lnTo>
                <a:lnTo>
                  <a:pt x="2264" y="389"/>
                </a:lnTo>
                <a:lnTo>
                  <a:pt x="2264" y="389"/>
                </a:lnTo>
                <a:lnTo>
                  <a:pt x="2264" y="389"/>
                </a:lnTo>
                <a:lnTo>
                  <a:pt x="2264" y="389"/>
                </a:lnTo>
                <a:lnTo>
                  <a:pt x="2268" y="385"/>
                </a:lnTo>
                <a:lnTo>
                  <a:pt x="2270" y="385"/>
                </a:lnTo>
                <a:lnTo>
                  <a:pt x="2270" y="382"/>
                </a:lnTo>
                <a:lnTo>
                  <a:pt x="2270" y="382"/>
                </a:lnTo>
                <a:lnTo>
                  <a:pt x="2270" y="380"/>
                </a:lnTo>
                <a:lnTo>
                  <a:pt x="2271" y="378"/>
                </a:lnTo>
                <a:lnTo>
                  <a:pt x="2273" y="378"/>
                </a:lnTo>
                <a:lnTo>
                  <a:pt x="2273" y="374"/>
                </a:lnTo>
                <a:lnTo>
                  <a:pt x="2273" y="374"/>
                </a:lnTo>
                <a:lnTo>
                  <a:pt x="2271" y="370"/>
                </a:lnTo>
                <a:lnTo>
                  <a:pt x="2270" y="368"/>
                </a:lnTo>
                <a:lnTo>
                  <a:pt x="2270" y="367"/>
                </a:lnTo>
                <a:lnTo>
                  <a:pt x="2271" y="367"/>
                </a:lnTo>
                <a:lnTo>
                  <a:pt x="2271" y="367"/>
                </a:lnTo>
                <a:lnTo>
                  <a:pt x="2273" y="367"/>
                </a:lnTo>
                <a:lnTo>
                  <a:pt x="2275" y="368"/>
                </a:lnTo>
                <a:lnTo>
                  <a:pt x="2281" y="368"/>
                </a:lnTo>
                <a:lnTo>
                  <a:pt x="2283" y="372"/>
                </a:lnTo>
                <a:lnTo>
                  <a:pt x="2285" y="370"/>
                </a:lnTo>
                <a:lnTo>
                  <a:pt x="2287" y="368"/>
                </a:lnTo>
                <a:lnTo>
                  <a:pt x="2287" y="368"/>
                </a:lnTo>
                <a:lnTo>
                  <a:pt x="2288" y="367"/>
                </a:lnTo>
                <a:lnTo>
                  <a:pt x="2292" y="365"/>
                </a:lnTo>
                <a:lnTo>
                  <a:pt x="2296" y="365"/>
                </a:lnTo>
                <a:lnTo>
                  <a:pt x="2296" y="365"/>
                </a:lnTo>
                <a:lnTo>
                  <a:pt x="2302" y="357"/>
                </a:lnTo>
                <a:lnTo>
                  <a:pt x="2302" y="357"/>
                </a:lnTo>
                <a:lnTo>
                  <a:pt x="2304" y="357"/>
                </a:lnTo>
                <a:lnTo>
                  <a:pt x="2305" y="357"/>
                </a:lnTo>
                <a:lnTo>
                  <a:pt x="2307" y="357"/>
                </a:lnTo>
                <a:lnTo>
                  <a:pt x="2307" y="355"/>
                </a:lnTo>
                <a:lnTo>
                  <a:pt x="2307" y="355"/>
                </a:lnTo>
                <a:lnTo>
                  <a:pt x="2298" y="344"/>
                </a:lnTo>
                <a:lnTo>
                  <a:pt x="2298" y="344"/>
                </a:lnTo>
                <a:lnTo>
                  <a:pt x="2294" y="342"/>
                </a:lnTo>
                <a:lnTo>
                  <a:pt x="2290" y="340"/>
                </a:lnTo>
                <a:lnTo>
                  <a:pt x="2287" y="340"/>
                </a:lnTo>
                <a:lnTo>
                  <a:pt x="2283" y="336"/>
                </a:lnTo>
                <a:lnTo>
                  <a:pt x="2283" y="336"/>
                </a:lnTo>
                <a:lnTo>
                  <a:pt x="2281" y="334"/>
                </a:lnTo>
                <a:lnTo>
                  <a:pt x="2281" y="334"/>
                </a:lnTo>
                <a:lnTo>
                  <a:pt x="2277" y="334"/>
                </a:lnTo>
                <a:lnTo>
                  <a:pt x="2277" y="334"/>
                </a:lnTo>
                <a:lnTo>
                  <a:pt x="2277" y="333"/>
                </a:lnTo>
                <a:lnTo>
                  <a:pt x="2275" y="331"/>
                </a:lnTo>
                <a:lnTo>
                  <a:pt x="2273" y="331"/>
                </a:lnTo>
                <a:lnTo>
                  <a:pt x="2273" y="331"/>
                </a:lnTo>
                <a:lnTo>
                  <a:pt x="2264" y="331"/>
                </a:lnTo>
                <a:lnTo>
                  <a:pt x="2264" y="331"/>
                </a:lnTo>
                <a:lnTo>
                  <a:pt x="2264" y="333"/>
                </a:lnTo>
                <a:lnTo>
                  <a:pt x="2266" y="333"/>
                </a:lnTo>
                <a:lnTo>
                  <a:pt x="2264" y="334"/>
                </a:lnTo>
                <a:lnTo>
                  <a:pt x="2262" y="333"/>
                </a:lnTo>
                <a:lnTo>
                  <a:pt x="2262" y="333"/>
                </a:lnTo>
                <a:lnTo>
                  <a:pt x="2256" y="331"/>
                </a:lnTo>
                <a:lnTo>
                  <a:pt x="2254" y="331"/>
                </a:lnTo>
                <a:lnTo>
                  <a:pt x="2251" y="327"/>
                </a:lnTo>
                <a:lnTo>
                  <a:pt x="2241" y="327"/>
                </a:lnTo>
                <a:lnTo>
                  <a:pt x="2247" y="340"/>
                </a:lnTo>
                <a:lnTo>
                  <a:pt x="2247" y="340"/>
                </a:lnTo>
                <a:lnTo>
                  <a:pt x="2247" y="340"/>
                </a:lnTo>
                <a:lnTo>
                  <a:pt x="2249" y="344"/>
                </a:lnTo>
                <a:lnTo>
                  <a:pt x="2249" y="344"/>
                </a:lnTo>
                <a:lnTo>
                  <a:pt x="2249" y="346"/>
                </a:lnTo>
                <a:lnTo>
                  <a:pt x="2247" y="346"/>
                </a:lnTo>
                <a:lnTo>
                  <a:pt x="2245" y="344"/>
                </a:lnTo>
                <a:lnTo>
                  <a:pt x="2245" y="344"/>
                </a:lnTo>
                <a:lnTo>
                  <a:pt x="2235" y="342"/>
                </a:lnTo>
                <a:lnTo>
                  <a:pt x="2234" y="340"/>
                </a:lnTo>
                <a:lnTo>
                  <a:pt x="2234" y="340"/>
                </a:lnTo>
                <a:lnTo>
                  <a:pt x="2234" y="340"/>
                </a:lnTo>
                <a:lnTo>
                  <a:pt x="2234" y="329"/>
                </a:lnTo>
                <a:lnTo>
                  <a:pt x="2234" y="329"/>
                </a:lnTo>
                <a:lnTo>
                  <a:pt x="2234" y="327"/>
                </a:lnTo>
                <a:lnTo>
                  <a:pt x="2234" y="323"/>
                </a:lnTo>
                <a:lnTo>
                  <a:pt x="2234" y="321"/>
                </a:lnTo>
                <a:lnTo>
                  <a:pt x="2234" y="319"/>
                </a:lnTo>
                <a:lnTo>
                  <a:pt x="2234" y="319"/>
                </a:lnTo>
                <a:lnTo>
                  <a:pt x="2230" y="317"/>
                </a:lnTo>
                <a:lnTo>
                  <a:pt x="2230" y="317"/>
                </a:lnTo>
                <a:lnTo>
                  <a:pt x="2230" y="319"/>
                </a:lnTo>
                <a:lnTo>
                  <a:pt x="2228" y="317"/>
                </a:lnTo>
                <a:lnTo>
                  <a:pt x="2224" y="314"/>
                </a:lnTo>
                <a:lnTo>
                  <a:pt x="2224" y="314"/>
                </a:lnTo>
                <a:lnTo>
                  <a:pt x="2218" y="310"/>
                </a:lnTo>
                <a:lnTo>
                  <a:pt x="2215" y="308"/>
                </a:lnTo>
                <a:lnTo>
                  <a:pt x="2213" y="306"/>
                </a:lnTo>
                <a:lnTo>
                  <a:pt x="2211" y="306"/>
                </a:lnTo>
                <a:lnTo>
                  <a:pt x="2211" y="306"/>
                </a:lnTo>
                <a:lnTo>
                  <a:pt x="2211" y="306"/>
                </a:lnTo>
                <a:lnTo>
                  <a:pt x="2211" y="306"/>
                </a:lnTo>
                <a:lnTo>
                  <a:pt x="2211" y="304"/>
                </a:lnTo>
                <a:lnTo>
                  <a:pt x="2207" y="302"/>
                </a:lnTo>
                <a:lnTo>
                  <a:pt x="2207" y="302"/>
                </a:lnTo>
                <a:lnTo>
                  <a:pt x="2192" y="295"/>
                </a:lnTo>
                <a:lnTo>
                  <a:pt x="2190" y="291"/>
                </a:lnTo>
                <a:lnTo>
                  <a:pt x="2190" y="291"/>
                </a:lnTo>
                <a:lnTo>
                  <a:pt x="2186" y="289"/>
                </a:lnTo>
                <a:lnTo>
                  <a:pt x="2184" y="287"/>
                </a:lnTo>
                <a:lnTo>
                  <a:pt x="2181" y="283"/>
                </a:lnTo>
                <a:lnTo>
                  <a:pt x="2181" y="283"/>
                </a:lnTo>
                <a:lnTo>
                  <a:pt x="2177" y="281"/>
                </a:lnTo>
                <a:lnTo>
                  <a:pt x="2177" y="281"/>
                </a:lnTo>
                <a:lnTo>
                  <a:pt x="2169" y="278"/>
                </a:lnTo>
                <a:lnTo>
                  <a:pt x="2162" y="278"/>
                </a:lnTo>
                <a:lnTo>
                  <a:pt x="2162" y="278"/>
                </a:lnTo>
                <a:lnTo>
                  <a:pt x="2162" y="278"/>
                </a:lnTo>
                <a:lnTo>
                  <a:pt x="2162" y="276"/>
                </a:lnTo>
                <a:lnTo>
                  <a:pt x="2160" y="274"/>
                </a:lnTo>
                <a:lnTo>
                  <a:pt x="2156" y="272"/>
                </a:lnTo>
                <a:lnTo>
                  <a:pt x="2156" y="272"/>
                </a:lnTo>
                <a:lnTo>
                  <a:pt x="2150" y="270"/>
                </a:lnTo>
                <a:lnTo>
                  <a:pt x="2149" y="268"/>
                </a:lnTo>
                <a:lnTo>
                  <a:pt x="2147" y="268"/>
                </a:lnTo>
                <a:lnTo>
                  <a:pt x="2147" y="268"/>
                </a:lnTo>
                <a:lnTo>
                  <a:pt x="2143" y="264"/>
                </a:lnTo>
                <a:lnTo>
                  <a:pt x="2137" y="261"/>
                </a:lnTo>
                <a:lnTo>
                  <a:pt x="2130" y="257"/>
                </a:lnTo>
                <a:lnTo>
                  <a:pt x="2130" y="257"/>
                </a:lnTo>
                <a:lnTo>
                  <a:pt x="2120" y="257"/>
                </a:lnTo>
                <a:lnTo>
                  <a:pt x="2120" y="257"/>
                </a:lnTo>
                <a:lnTo>
                  <a:pt x="2113" y="255"/>
                </a:lnTo>
                <a:lnTo>
                  <a:pt x="2109" y="255"/>
                </a:lnTo>
                <a:lnTo>
                  <a:pt x="2109" y="255"/>
                </a:lnTo>
                <a:lnTo>
                  <a:pt x="2107" y="251"/>
                </a:lnTo>
                <a:lnTo>
                  <a:pt x="2105" y="251"/>
                </a:lnTo>
                <a:lnTo>
                  <a:pt x="2103" y="249"/>
                </a:lnTo>
                <a:lnTo>
                  <a:pt x="2103" y="249"/>
                </a:lnTo>
                <a:lnTo>
                  <a:pt x="2065" y="249"/>
                </a:lnTo>
                <a:lnTo>
                  <a:pt x="2065" y="249"/>
                </a:lnTo>
                <a:lnTo>
                  <a:pt x="2065" y="251"/>
                </a:lnTo>
                <a:lnTo>
                  <a:pt x="2063" y="251"/>
                </a:lnTo>
                <a:lnTo>
                  <a:pt x="2062" y="253"/>
                </a:lnTo>
                <a:lnTo>
                  <a:pt x="2060" y="253"/>
                </a:lnTo>
                <a:lnTo>
                  <a:pt x="2058" y="251"/>
                </a:lnTo>
                <a:lnTo>
                  <a:pt x="2054" y="249"/>
                </a:lnTo>
                <a:lnTo>
                  <a:pt x="2054" y="249"/>
                </a:lnTo>
                <a:lnTo>
                  <a:pt x="2050" y="244"/>
                </a:lnTo>
                <a:lnTo>
                  <a:pt x="2044" y="242"/>
                </a:lnTo>
                <a:lnTo>
                  <a:pt x="2041" y="240"/>
                </a:lnTo>
                <a:lnTo>
                  <a:pt x="2039" y="240"/>
                </a:lnTo>
                <a:lnTo>
                  <a:pt x="2039" y="242"/>
                </a:lnTo>
                <a:lnTo>
                  <a:pt x="2039" y="242"/>
                </a:lnTo>
                <a:lnTo>
                  <a:pt x="2035" y="244"/>
                </a:lnTo>
                <a:lnTo>
                  <a:pt x="2035" y="244"/>
                </a:lnTo>
                <a:lnTo>
                  <a:pt x="2033" y="244"/>
                </a:lnTo>
                <a:lnTo>
                  <a:pt x="2033" y="244"/>
                </a:lnTo>
                <a:lnTo>
                  <a:pt x="2031" y="244"/>
                </a:lnTo>
                <a:lnTo>
                  <a:pt x="2029" y="244"/>
                </a:lnTo>
                <a:lnTo>
                  <a:pt x="2027" y="244"/>
                </a:lnTo>
                <a:lnTo>
                  <a:pt x="2027" y="244"/>
                </a:lnTo>
                <a:lnTo>
                  <a:pt x="2026" y="238"/>
                </a:lnTo>
                <a:lnTo>
                  <a:pt x="2026" y="238"/>
                </a:lnTo>
                <a:lnTo>
                  <a:pt x="2026" y="238"/>
                </a:lnTo>
                <a:lnTo>
                  <a:pt x="2026" y="244"/>
                </a:lnTo>
                <a:lnTo>
                  <a:pt x="2024" y="247"/>
                </a:lnTo>
                <a:lnTo>
                  <a:pt x="2024" y="251"/>
                </a:lnTo>
                <a:lnTo>
                  <a:pt x="2024" y="251"/>
                </a:lnTo>
                <a:lnTo>
                  <a:pt x="2022" y="253"/>
                </a:lnTo>
                <a:lnTo>
                  <a:pt x="2020" y="255"/>
                </a:lnTo>
                <a:lnTo>
                  <a:pt x="2020" y="257"/>
                </a:lnTo>
                <a:lnTo>
                  <a:pt x="2022" y="261"/>
                </a:lnTo>
                <a:lnTo>
                  <a:pt x="2022" y="261"/>
                </a:lnTo>
                <a:lnTo>
                  <a:pt x="2026" y="264"/>
                </a:lnTo>
                <a:lnTo>
                  <a:pt x="2027" y="264"/>
                </a:lnTo>
                <a:lnTo>
                  <a:pt x="2027" y="268"/>
                </a:lnTo>
                <a:lnTo>
                  <a:pt x="2027" y="268"/>
                </a:lnTo>
                <a:lnTo>
                  <a:pt x="2027" y="272"/>
                </a:lnTo>
                <a:lnTo>
                  <a:pt x="2027" y="274"/>
                </a:lnTo>
                <a:lnTo>
                  <a:pt x="2027" y="274"/>
                </a:lnTo>
                <a:lnTo>
                  <a:pt x="2031" y="276"/>
                </a:lnTo>
                <a:lnTo>
                  <a:pt x="2031" y="276"/>
                </a:lnTo>
                <a:lnTo>
                  <a:pt x="2027" y="278"/>
                </a:lnTo>
                <a:lnTo>
                  <a:pt x="2027" y="278"/>
                </a:lnTo>
                <a:lnTo>
                  <a:pt x="2024" y="278"/>
                </a:lnTo>
                <a:lnTo>
                  <a:pt x="2022" y="278"/>
                </a:lnTo>
                <a:lnTo>
                  <a:pt x="2020" y="280"/>
                </a:lnTo>
                <a:lnTo>
                  <a:pt x="2016" y="280"/>
                </a:lnTo>
                <a:lnTo>
                  <a:pt x="2016" y="280"/>
                </a:lnTo>
                <a:lnTo>
                  <a:pt x="2012" y="281"/>
                </a:lnTo>
                <a:lnTo>
                  <a:pt x="2010" y="281"/>
                </a:lnTo>
                <a:lnTo>
                  <a:pt x="2010" y="281"/>
                </a:lnTo>
                <a:lnTo>
                  <a:pt x="2009" y="280"/>
                </a:lnTo>
                <a:lnTo>
                  <a:pt x="2009" y="280"/>
                </a:lnTo>
                <a:lnTo>
                  <a:pt x="2009" y="276"/>
                </a:lnTo>
                <a:lnTo>
                  <a:pt x="2007" y="272"/>
                </a:lnTo>
                <a:lnTo>
                  <a:pt x="2007" y="272"/>
                </a:lnTo>
                <a:lnTo>
                  <a:pt x="2005" y="272"/>
                </a:lnTo>
                <a:lnTo>
                  <a:pt x="2001" y="268"/>
                </a:lnTo>
                <a:lnTo>
                  <a:pt x="1997" y="268"/>
                </a:lnTo>
                <a:lnTo>
                  <a:pt x="1997" y="268"/>
                </a:lnTo>
                <a:lnTo>
                  <a:pt x="1995" y="264"/>
                </a:lnTo>
                <a:lnTo>
                  <a:pt x="1992" y="264"/>
                </a:lnTo>
                <a:lnTo>
                  <a:pt x="1988" y="263"/>
                </a:lnTo>
                <a:lnTo>
                  <a:pt x="1988" y="263"/>
                </a:lnTo>
                <a:lnTo>
                  <a:pt x="1988" y="261"/>
                </a:lnTo>
                <a:lnTo>
                  <a:pt x="1988" y="261"/>
                </a:lnTo>
                <a:lnTo>
                  <a:pt x="1988" y="261"/>
                </a:lnTo>
                <a:lnTo>
                  <a:pt x="1988" y="257"/>
                </a:lnTo>
                <a:lnTo>
                  <a:pt x="1988" y="255"/>
                </a:lnTo>
                <a:lnTo>
                  <a:pt x="1990" y="255"/>
                </a:lnTo>
                <a:lnTo>
                  <a:pt x="1990" y="255"/>
                </a:lnTo>
                <a:lnTo>
                  <a:pt x="1993" y="255"/>
                </a:lnTo>
                <a:lnTo>
                  <a:pt x="1999" y="255"/>
                </a:lnTo>
                <a:lnTo>
                  <a:pt x="1999" y="255"/>
                </a:lnTo>
                <a:lnTo>
                  <a:pt x="2005" y="255"/>
                </a:lnTo>
                <a:lnTo>
                  <a:pt x="2007" y="253"/>
                </a:lnTo>
                <a:lnTo>
                  <a:pt x="2007" y="253"/>
                </a:lnTo>
                <a:lnTo>
                  <a:pt x="2007" y="251"/>
                </a:lnTo>
                <a:lnTo>
                  <a:pt x="2007" y="251"/>
                </a:lnTo>
                <a:lnTo>
                  <a:pt x="2005" y="247"/>
                </a:lnTo>
                <a:lnTo>
                  <a:pt x="2005" y="247"/>
                </a:lnTo>
                <a:lnTo>
                  <a:pt x="2001" y="244"/>
                </a:lnTo>
                <a:lnTo>
                  <a:pt x="1997" y="244"/>
                </a:lnTo>
                <a:lnTo>
                  <a:pt x="1995" y="242"/>
                </a:lnTo>
                <a:lnTo>
                  <a:pt x="1995" y="242"/>
                </a:lnTo>
                <a:lnTo>
                  <a:pt x="1990" y="244"/>
                </a:lnTo>
                <a:lnTo>
                  <a:pt x="1986" y="244"/>
                </a:lnTo>
                <a:lnTo>
                  <a:pt x="1980" y="251"/>
                </a:lnTo>
                <a:lnTo>
                  <a:pt x="1976" y="255"/>
                </a:lnTo>
                <a:lnTo>
                  <a:pt x="1976" y="255"/>
                </a:lnTo>
                <a:lnTo>
                  <a:pt x="1973" y="257"/>
                </a:lnTo>
                <a:lnTo>
                  <a:pt x="1969" y="257"/>
                </a:lnTo>
                <a:lnTo>
                  <a:pt x="1963" y="257"/>
                </a:lnTo>
                <a:lnTo>
                  <a:pt x="1963" y="257"/>
                </a:lnTo>
                <a:lnTo>
                  <a:pt x="1959" y="257"/>
                </a:lnTo>
                <a:lnTo>
                  <a:pt x="1954" y="257"/>
                </a:lnTo>
                <a:lnTo>
                  <a:pt x="1950" y="255"/>
                </a:lnTo>
                <a:lnTo>
                  <a:pt x="1946" y="255"/>
                </a:lnTo>
                <a:lnTo>
                  <a:pt x="1946" y="255"/>
                </a:lnTo>
                <a:lnTo>
                  <a:pt x="1939" y="255"/>
                </a:lnTo>
                <a:lnTo>
                  <a:pt x="1939" y="255"/>
                </a:lnTo>
                <a:lnTo>
                  <a:pt x="1933" y="255"/>
                </a:lnTo>
                <a:lnTo>
                  <a:pt x="1927" y="255"/>
                </a:lnTo>
                <a:lnTo>
                  <a:pt x="1922" y="253"/>
                </a:lnTo>
                <a:lnTo>
                  <a:pt x="1922" y="253"/>
                </a:lnTo>
                <a:lnTo>
                  <a:pt x="1908" y="253"/>
                </a:lnTo>
                <a:lnTo>
                  <a:pt x="1908" y="253"/>
                </a:lnTo>
                <a:lnTo>
                  <a:pt x="1901" y="253"/>
                </a:lnTo>
                <a:lnTo>
                  <a:pt x="1901" y="253"/>
                </a:lnTo>
                <a:lnTo>
                  <a:pt x="1895" y="253"/>
                </a:lnTo>
                <a:lnTo>
                  <a:pt x="1895" y="253"/>
                </a:lnTo>
                <a:lnTo>
                  <a:pt x="1895" y="255"/>
                </a:lnTo>
                <a:lnTo>
                  <a:pt x="1899" y="259"/>
                </a:lnTo>
                <a:lnTo>
                  <a:pt x="1899" y="261"/>
                </a:lnTo>
                <a:lnTo>
                  <a:pt x="1897" y="261"/>
                </a:lnTo>
                <a:lnTo>
                  <a:pt x="1893" y="261"/>
                </a:lnTo>
                <a:lnTo>
                  <a:pt x="1889" y="257"/>
                </a:lnTo>
                <a:lnTo>
                  <a:pt x="1889" y="257"/>
                </a:lnTo>
                <a:lnTo>
                  <a:pt x="1870" y="251"/>
                </a:lnTo>
                <a:lnTo>
                  <a:pt x="1869" y="247"/>
                </a:lnTo>
                <a:lnTo>
                  <a:pt x="1869" y="240"/>
                </a:lnTo>
                <a:lnTo>
                  <a:pt x="1874" y="230"/>
                </a:lnTo>
                <a:lnTo>
                  <a:pt x="1857" y="217"/>
                </a:lnTo>
                <a:lnTo>
                  <a:pt x="1857" y="217"/>
                </a:lnTo>
                <a:lnTo>
                  <a:pt x="1852" y="215"/>
                </a:lnTo>
                <a:lnTo>
                  <a:pt x="1844" y="215"/>
                </a:lnTo>
                <a:lnTo>
                  <a:pt x="1844" y="215"/>
                </a:lnTo>
                <a:lnTo>
                  <a:pt x="1838" y="215"/>
                </a:lnTo>
                <a:lnTo>
                  <a:pt x="1829" y="215"/>
                </a:lnTo>
                <a:lnTo>
                  <a:pt x="1823" y="215"/>
                </a:lnTo>
                <a:lnTo>
                  <a:pt x="1823" y="215"/>
                </a:lnTo>
                <a:lnTo>
                  <a:pt x="1814" y="215"/>
                </a:lnTo>
                <a:lnTo>
                  <a:pt x="1814" y="215"/>
                </a:lnTo>
                <a:lnTo>
                  <a:pt x="1793" y="215"/>
                </a:lnTo>
                <a:lnTo>
                  <a:pt x="1785" y="215"/>
                </a:lnTo>
                <a:lnTo>
                  <a:pt x="1785" y="215"/>
                </a:lnTo>
                <a:lnTo>
                  <a:pt x="1785" y="217"/>
                </a:lnTo>
                <a:lnTo>
                  <a:pt x="1782" y="219"/>
                </a:lnTo>
                <a:lnTo>
                  <a:pt x="1780" y="219"/>
                </a:lnTo>
                <a:lnTo>
                  <a:pt x="1780" y="219"/>
                </a:lnTo>
                <a:lnTo>
                  <a:pt x="1763" y="221"/>
                </a:lnTo>
                <a:lnTo>
                  <a:pt x="1763" y="221"/>
                </a:lnTo>
                <a:lnTo>
                  <a:pt x="1759" y="219"/>
                </a:lnTo>
                <a:lnTo>
                  <a:pt x="1755" y="217"/>
                </a:lnTo>
                <a:lnTo>
                  <a:pt x="1755" y="211"/>
                </a:lnTo>
                <a:lnTo>
                  <a:pt x="1755" y="211"/>
                </a:lnTo>
                <a:lnTo>
                  <a:pt x="1755" y="210"/>
                </a:lnTo>
                <a:lnTo>
                  <a:pt x="1753" y="206"/>
                </a:lnTo>
                <a:lnTo>
                  <a:pt x="1753" y="206"/>
                </a:lnTo>
                <a:lnTo>
                  <a:pt x="1749" y="206"/>
                </a:lnTo>
                <a:lnTo>
                  <a:pt x="1748" y="204"/>
                </a:lnTo>
                <a:lnTo>
                  <a:pt x="1744" y="204"/>
                </a:lnTo>
                <a:lnTo>
                  <a:pt x="1742" y="206"/>
                </a:lnTo>
                <a:lnTo>
                  <a:pt x="1742" y="206"/>
                </a:lnTo>
                <a:lnTo>
                  <a:pt x="1742" y="202"/>
                </a:lnTo>
                <a:lnTo>
                  <a:pt x="1742" y="200"/>
                </a:lnTo>
                <a:lnTo>
                  <a:pt x="1740" y="198"/>
                </a:lnTo>
                <a:lnTo>
                  <a:pt x="1740" y="198"/>
                </a:lnTo>
                <a:lnTo>
                  <a:pt x="1738" y="198"/>
                </a:lnTo>
                <a:lnTo>
                  <a:pt x="1736" y="196"/>
                </a:lnTo>
                <a:lnTo>
                  <a:pt x="1734" y="196"/>
                </a:lnTo>
                <a:lnTo>
                  <a:pt x="1734" y="196"/>
                </a:lnTo>
                <a:lnTo>
                  <a:pt x="1731" y="198"/>
                </a:lnTo>
                <a:lnTo>
                  <a:pt x="1727" y="198"/>
                </a:lnTo>
                <a:lnTo>
                  <a:pt x="1727" y="198"/>
                </a:lnTo>
                <a:lnTo>
                  <a:pt x="1727" y="198"/>
                </a:lnTo>
                <a:lnTo>
                  <a:pt x="1723" y="196"/>
                </a:lnTo>
                <a:lnTo>
                  <a:pt x="1721" y="196"/>
                </a:lnTo>
                <a:lnTo>
                  <a:pt x="1715" y="194"/>
                </a:lnTo>
                <a:lnTo>
                  <a:pt x="1715" y="194"/>
                </a:lnTo>
                <a:lnTo>
                  <a:pt x="1715" y="193"/>
                </a:lnTo>
                <a:lnTo>
                  <a:pt x="1714" y="191"/>
                </a:lnTo>
                <a:lnTo>
                  <a:pt x="1715" y="189"/>
                </a:lnTo>
                <a:lnTo>
                  <a:pt x="1715" y="189"/>
                </a:lnTo>
                <a:lnTo>
                  <a:pt x="1721" y="189"/>
                </a:lnTo>
                <a:lnTo>
                  <a:pt x="1723" y="187"/>
                </a:lnTo>
                <a:lnTo>
                  <a:pt x="1727" y="187"/>
                </a:lnTo>
                <a:lnTo>
                  <a:pt x="1727" y="187"/>
                </a:lnTo>
                <a:lnTo>
                  <a:pt x="1731" y="185"/>
                </a:lnTo>
                <a:lnTo>
                  <a:pt x="1732" y="185"/>
                </a:lnTo>
                <a:lnTo>
                  <a:pt x="1732" y="185"/>
                </a:lnTo>
                <a:lnTo>
                  <a:pt x="1729" y="183"/>
                </a:lnTo>
                <a:lnTo>
                  <a:pt x="1729" y="183"/>
                </a:lnTo>
                <a:lnTo>
                  <a:pt x="1723" y="181"/>
                </a:lnTo>
                <a:lnTo>
                  <a:pt x="1719" y="179"/>
                </a:lnTo>
                <a:lnTo>
                  <a:pt x="1715" y="179"/>
                </a:lnTo>
                <a:lnTo>
                  <a:pt x="1715" y="179"/>
                </a:lnTo>
                <a:lnTo>
                  <a:pt x="1710" y="177"/>
                </a:lnTo>
                <a:lnTo>
                  <a:pt x="1708" y="176"/>
                </a:lnTo>
                <a:lnTo>
                  <a:pt x="1704" y="176"/>
                </a:lnTo>
                <a:lnTo>
                  <a:pt x="1704" y="176"/>
                </a:lnTo>
                <a:lnTo>
                  <a:pt x="1695" y="176"/>
                </a:lnTo>
                <a:lnTo>
                  <a:pt x="1685" y="176"/>
                </a:lnTo>
                <a:lnTo>
                  <a:pt x="1685" y="176"/>
                </a:lnTo>
                <a:lnTo>
                  <a:pt x="1681" y="179"/>
                </a:lnTo>
                <a:lnTo>
                  <a:pt x="1681" y="179"/>
                </a:lnTo>
                <a:lnTo>
                  <a:pt x="1674" y="189"/>
                </a:lnTo>
                <a:lnTo>
                  <a:pt x="1674" y="189"/>
                </a:lnTo>
                <a:lnTo>
                  <a:pt x="1672" y="193"/>
                </a:lnTo>
                <a:lnTo>
                  <a:pt x="1670" y="196"/>
                </a:lnTo>
                <a:lnTo>
                  <a:pt x="1668" y="198"/>
                </a:lnTo>
                <a:lnTo>
                  <a:pt x="1668" y="196"/>
                </a:lnTo>
                <a:lnTo>
                  <a:pt x="1666" y="196"/>
                </a:lnTo>
                <a:lnTo>
                  <a:pt x="1666" y="196"/>
                </a:lnTo>
                <a:lnTo>
                  <a:pt x="1662" y="191"/>
                </a:lnTo>
                <a:lnTo>
                  <a:pt x="1662" y="191"/>
                </a:lnTo>
                <a:lnTo>
                  <a:pt x="1661" y="189"/>
                </a:lnTo>
                <a:lnTo>
                  <a:pt x="1661" y="187"/>
                </a:lnTo>
                <a:lnTo>
                  <a:pt x="1662" y="185"/>
                </a:lnTo>
                <a:lnTo>
                  <a:pt x="1662" y="185"/>
                </a:lnTo>
                <a:lnTo>
                  <a:pt x="1662" y="185"/>
                </a:lnTo>
                <a:lnTo>
                  <a:pt x="1664" y="185"/>
                </a:lnTo>
                <a:lnTo>
                  <a:pt x="1666" y="181"/>
                </a:lnTo>
                <a:lnTo>
                  <a:pt x="1670" y="179"/>
                </a:lnTo>
                <a:lnTo>
                  <a:pt x="1670" y="179"/>
                </a:lnTo>
                <a:lnTo>
                  <a:pt x="1670" y="176"/>
                </a:lnTo>
                <a:lnTo>
                  <a:pt x="1672" y="174"/>
                </a:lnTo>
                <a:lnTo>
                  <a:pt x="1674" y="174"/>
                </a:lnTo>
                <a:lnTo>
                  <a:pt x="1674" y="174"/>
                </a:lnTo>
                <a:lnTo>
                  <a:pt x="1679" y="174"/>
                </a:lnTo>
                <a:lnTo>
                  <a:pt x="1664" y="168"/>
                </a:lnTo>
                <a:lnTo>
                  <a:pt x="1664" y="168"/>
                </a:lnTo>
                <a:lnTo>
                  <a:pt x="1662" y="168"/>
                </a:lnTo>
                <a:lnTo>
                  <a:pt x="1655" y="168"/>
                </a:lnTo>
                <a:lnTo>
                  <a:pt x="1655" y="168"/>
                </a:lnTo>
                <a:lnTo>
                  <a:pt x="1651" y="168"/>
                </a:lnTo>
                <a:lnTo>
                  <a:pt x="1647" y="168"/>
                </a:lnTo>
                <a:lnTo>
                  <a:pt x="1647" y="168"/>
                </a:lnTo>
                <a:lnTo>
                  <a:pt x="1644" y="166"/>
                </a:lnTo>
                <a:lnTo>
                  <a:pt x="1644" y="166"/>
                </a:lnTo>
                <a:lnTo>
                  <a:pt x="1636" y="166"/>
                </a:lnTo>
                <a:lnTo>
                  <a:pt x="1632" y="164"/>
                </a:lnTo>
                <a:lnTo>
                  <a:pt x="1625" y="162"/>
                </a:lnTo>
                <a:lnTo>
                  <a:pt x="1625" y="162"/>
                </a:lnTo>
                <a:lnTo>
                  <a:pt x="1621" y="162"/>
                </a:lnTo>
                <a:lnTo>
                  <a:pt x="1621" y="162"/>
                </a:lnTo>
                <a:lnTo>
                  <a:pt x="1610" y="162"/>
                </a:lnTo>
                <a:lnTo>
                  <a:pt x="1610" y="162"/>
                </a:lnTo>
                <a:lnTo>
                  <a:pt x="1610" y="159"/>
                </a:lnTo>
                <a:lnTo>
                  <a:pt x="1608" y="157"/>
                </a:lnTo>
                <a:lnTo>
                  <a:pt x="1606" y="157"/>
                </a:lnTo>
                <a:lnTo>
                  <a:pt x="1606" y="157"/>
                </a:lnTo>
                <a:lnTo>
                  <a:pt x="1596" y="157"/>
                </a:lnTo>
                <a:lnTo>
                  <a:pt x="1594" y="157"/>
                </a:lnTo>
                <a:lnTo>
                  <a:pt x="1592" y="159"/>
                </a:lnTo>
                <a:lnTo>
                  <a:pt x="1592" y="159"/>
                </a:lnTo>
                <a:lnTo>
                  <a:pt x="1594" y="160"/>
                </a:lnTo>
                <a:lnTo>
                  <a:pt x="1600" y="164"/>
                </a:lnTo>
                <a:lnTo>
                  <a:pt x="1600" y="168"/>
                </a:lnTo>
                <a:lnTo>
                  <a:pt x="1600" y="168"/>
                </a:lnTo>
                <a:lnTo>
                  <a:pt x="1600" y="168"/>
                </a:lnTo>
                <a:lnTo>
                  <a:pt x="1596" y="170"/>
                </a:lnTo>
                <a:lnTo>
                  <a:pt x="1596" y="170"/>
                </a:lnTo>
                <a:lnTo>
                  <a:pt x="1591" y="168"/>
                </a:lnTo>
                <a:lnTo>
                  <a:pt x="1587" y="168"/>
                </a:lnTo>
                <a:lnTo>
                  <a:pt x="1585" y="168"/>
                </a:lnTo>
                <a:lnTo>
                  <a:pt x="1581" y="170"/>
                </a:lnTo>
                <a:lnTo>
                  <a:pt x="1581" y="170"/>
                </a:lnTo>
                <a:lnTo>
                  <a:pt x="1577" y="174"/>
                </a:lnTo>
                <a:lnTo>
                  <a:pt x="1577" y="174"/>
                </a:lnTo>
                <a:lnTo>
                  <a:pt x="1575" y="176"/>
                </a:lnTo>
                <a:lnTo>
                  <a:pt x="1575" y="176"/>
                </a:lnTo>
                <a:lnTo>
                  <a:pt x="1577" y="177"/>
                </a:lnTo>
                <a:lnTo>
                  <a:pt x="1577" y="179"/>
                </a:lnTo>
                <a:lnTo>
                  <a:pt x="1581" y="181"/>
                </a:lnTo>
                <a:lnTo>
                  <a:pt x="1585" y="183"/>
                </a:lnTo>
                <a:lnTo>
                  <a:pt x="1581" y="193"/>
                </a:lnTo>
                <a:lnTo>
                  <a:pt x="1581" y="193"/>
                </a:lnTo>
                <a:lnTo>
                  <a:pt x="1583" y="194"/>
                </a:lnTo>
                <a:lnTo>
                  <a:pt x="1583" y="196"/>
                </a:lnTo>
                <a:lnTo>
                  <a:pt x="1585" y="198"/>
                </a:lnTo>
                <a:lnTo>
                  <a:pt x="1585" y="198"/>
                </a:lnTo>
                <a:lnTo>
                  <a:pt x="1574" y="198"/>
                </a:lnTo>
                <a:lnTo>
                  <a:pt x="1566" y="196"/>
                </a:lnTo>
                <a:lnTo>
                  <a:pt x="1566" y="196"/>
                </a:lnTo>
                <a:lnTo>
                  <a:pt x="1553" y="198"/>
                </a:lnTo>
                <a:lnTo>
                  <a:pt x="1553" y="198"/>
                </a:lnTo>
                <a:lnTo>
                  <a:pt x="1551" y="198"/>
                </a:lnTo>
                <a:lnTo>
                  <a:pt x="1547" y="198"/>
                </a:lnTo>
                <a:lnTo>
                  <a:pt x="1545" y="200"/>
                </a:lnTo>
                <a:lnTo>
                  <a:pt x="1545" y="200"/>
                </a:lnTo>
                <a:lnTo>
                  <a:pt x="1547" y="202"/>
                </a:lnTo>
                <a:lnTo>
                  <a:pt x="1545" y="202"/>
                </a:lnTo>
                <a:lnTo>
                  <a:pt x="1540" y="200"/>
                </a:lnTo>
                <a:lnTo>
                  <a:pt x="1540" y="200"/>
                </a:lnTo>
                <a:lnTo>
                  <a:pt x="1536" y="198"/>
                </a:lnTo>
                <a:lnTo>
                  <a:pt x="1532" y="194"/>
                </a:lnTo>
                <a:lnTo>
                  <a:pt x="1530" y="193"/>
                </a:lnTo>
                <a:lnTo>
                  <a:pt x="1530" y="193"/>
                </a:lnTo>
                <a:lnTo>
                  <a:pt x="1528" y="194"/>
                </a:lnTo>
                <a:lnTo>
                  <a:pt x="1528" y="194"/>
                </a:lnTo>
                <a:lnTo>
                  <a:pt x="1524" y="198"/>
                </a:lnTo>
                <a:lnTo>
                  <a:pt x="1521" y="198"/>
                </a:lnTo>
                <a:lnTo>
                  <a:pt x="1521" y="198"/>
                </a:lnTo>
                <a:lnTo>
                  <a:pt x="1515" y="200"/>
                </a:lnTo>
                <a:lnTo>
                  <a:pt x="1511" y="202"/>
                </a:lnTo>
                <a:lnTo>
                  <a:pt x="1511" y="202"/>
                </a:lnTo>
                <a:lnTo>
                  <a:pt x="1504" y="202"/>
                </a:lnTo>
                <a:lnTo>
                  <a:pt x="1504" y="202"/>
                </a:lnTo>
                <a:lnTo>
                  <a:pt x="1498" y="202"/>
                </a:lnTo>
                <a:lnTo>
                  <a:pt x="1494" y="200"/>
                </a:lnTo>
                <a:lnTo>
                  <a:pt x="1494" y="200"/>
                </a:lnTo>
                <a:lnTo>
                  <a:pt x="1494" y="196"/>
                </a:lnTo>
                <a:lnTo>
                  <a:pt x="1492" y="194"/>
                </a:lnTo>
                <a:lnTo>
                  <a:pt x="1490" y="194"/>
                </a:lnTo>
                <a:lnTo>
                  <a:pt x="1490" y="194"/>
                </a:lnTo>
                <a:lnTo>
                  <a:pt x="1488" y="193"/>
                </a:lnTo>
                <a:lnTo>
                  <a:pt x="1485" y="191"/>
                </a:lnTo>
                <a:lnTo>
                  <a:pt x="1485" y="191"/>
                </a:lnTo>
                <a:lnTo>
                  <a:pt x="1483" y="189"/>
                </a:lnTo>
                <a:lnTo>
                  <a:pt x="1477" y="194"/>
                </a:lnTo>
                <a:lnTo>
                  <a:pt x="1471" y="208"/>
                </a:lnTo>
                <a:lnTo>
                  <a:pt x="1466" y="215"/>
                </a:lnTo>
                <a:lnTo>
                  <a:pt x="1466" y="215"/>
                </a:lnTo>
                <a:lnTo>
                  <a:pt x="1462" y="217"/>
                </a:lnTo>
                <a:lnTo>
                  <a:pt x="1462" y="221"/>
                </a:lnTo>
                <a:lnTo>
                  <a:pt x="1458" y="223"/>
                </a:lnTo>
                <a:lnTo>
                  <a:pt x="1458" y="223"/>
                </a:lnTo>
                <a:lnTo>
                  <a:pt x="1458" y="223"/>
                </a:lnTo>
                <a:lnTo>
                  <a:pt x="1456" y="221"/>
                </a:lnTo>
                <a:lnTo>
                  <a:pt x="1456" y="219"/>
                </a:lnTo>
                <a:lnTo>
                  <a:pt x="1454" y="219"/>
                </a:lnTo>
                <a:lnTo>
                  <a:pt x="1454" y="219"/>
                </a:lnTo>
                <a:lnTo>
                  <a:pt x="1451" y="217"/>
                </a:lnTo>
                <a:lnTo>
                  <a:pt x="1447" y="215"/>
                </a:lnTo>
                <a:lnTo>
                  <a:pt x="1445" y="213"/>
                </a:lnTo>
                <a:lnTo>
                  <a:pt x="1436" y="206"/>
                </a:lnTo>
                <a:lnTo>
                  <a:pt x="1434" y="200"/>
                </a:lnTo>
                <a:lnTo>
                  <a:pt x="1432" y="194"/>
                </a:lnTo>
                <a:lnTo>
                  <a:pt x="1428" y="191"/>
                </a:lnTo>
                <a:lnTo>
                  <a:pt x="1428" y="189"/>
                </a:lnTo>
                <a:lnTo>
                  <a:pt x="1428" y="189"/>
                </a:lnTo>
                <a:lnTo>
                  <a:pt x="1430" y="185"/>
                </a:lnTo>
                <a:lnTo>
                  <a:pt x="1430" y="185"/>
                </a:lnTo>
                <a:lnTo>
                  <a:pt x="1436" y="179"/>
                </a:lnTo>
                <a:lnTo>
                  <a:pt x="1436" y="179"/>
                </a:lnTo>
                <a:lnTo>
                  <a:pt x="1437" y="177"/>
                </a:lnTo>
                <a:lnTo>
                  <a:pt x="1439" y="176"/>
                </a:lnTo>
                <a:lnTo>
                  <a:pt x="1439" y="176"/>
                </a:lnTo>
                <a:lnTo>
                  <a:pt x="1437" y="174"/>
                </a:lnTo>
                <a:lnTo>
                  <a:pt x="1437" y="174"/>
                </a:lnTo>
                <a:lnTo>
                  <a:pt x="1436" y="172"/>
                </a:lnTo>
                <a:lnTo>
                  <a:pt x="1434" y="170"/>
                </a:lnTo>
                <a:lnTo>
                  <a:pt x="1430" y="170"/>
                </a:lnTo>
                <a:lnTo>
                  <a:pt x="1428" y="170"/>
                </a:lnTo>
                <a:lnTo>
                  <a:pt x="1428" y="170"/>
                </a:lnTo>
                <a:lnTo>
                  <a:pt x="1428" y="168"/>
                </a:lnTo>
                <a:lnTo>
                  <a:pt x="1428" y="168"/>
                </a:lnTo>
                <a:lnTo>
                  <a:pt x="1428" y="168"/>
                </a:lnTo>
                <a:lnTo>
                  <a:pt x="1430" y="168"/>
                </a:lnTo>
                <a:lnTo>
                  <a:pt x="1432" y="168"/>
                </a:lnTo>
                <a:lnTo>
                  <a:pt x="1432" y="168"/>
                </a:lnTo>
                <a:lnTo>
                  <a:pt x="1432" y="168"/>
                </a:lnTo>
                <a:lnTo>
                  <a:pt x="1432" y="162"/>
                </a:lnTo>
                <a:lnTo>
                  <a:pt x="1432" y="162"/>
                </a:lnTo>
                <a:lnTo>
                  <a:pt x="1430" y="159"/>
                </a:lnTo>
                <a:lnTo>
                  <a:pt x="1430" y="155"/>
                </a:lnTo>
                <a:lnTo>
                  <a:pt x="1428" y="153"/>
                </a:lnTo>
                <a:lnTo>
                  <a:pt x="1428" y="151"/>
                </a:lnTo>
                <a:lnTo>
                  <a:pt x="1428" y="151"/>
                </a:lnTo>
                <a:lnTo>
                  <a:pt x="1428" y="149"/>
                </a:lnTo>
                <a:lnTo>
                  <a:pt x="1426" y="149"/>
                </a:lnTo>
                <a:lnTo>
                  <a:pt x="1424" y="147"/>
                </a:lnTo>
                <a:lnTo>
                  <a:pt x="1424" y="147"/>
                </a:lnTo>
                <a:lnTo>
                  <a:pt x="1422" y="143"/>
                </a:lnTo>
                <a:lnTo>
                  <a:pt x="1420" y="141"/>
                </a:lnTo>
                <a:lnTo>
                  <a:pt x="1415" y="138"/>
                </a:lnTo>
                <a:lnTo>
                  <a:pt x="1405" y="138"/>
                </a:lnTo>
                <a:lnTo>
                  <a:pt x="1392" y="140"/>
                </a:lnTo>
                <a:lnTo>
                  <a:pt x="1375" y="136"/>
                </a:lnTo>
                <a:lnTo>
                  <a:pt x="1375" y="136"/>
                </a:lnTo>
                <a:lnTo>
                  <a:pt x="1369" y="130"/>
                </a:lnTo>
                <a:lnTo>
                  <a:pt x="1369" y="130"/>
                </a:lnTo>
                <a:lnTo>
                  <a:pt x="1366" y="126"/>
                </a:lnTo>
                <a:lnTo>
                  <a:pt x="1362" y="126"/>
                </a:lnTo>
                <a:lnTo>
                  <a:pt x="1358" y="123"/>
                </a:lnTo>
                <a:lnTo>
                  <a:pt x="1358" y="130"/>
                </a:lnTo>
                <a:lnTo>
                  <a:pt x="1350" y="132"/>
                </a:lnTo>
                <a:lnTo>
                  <a:pt x="1350" y="132"/>
                </a:lnTo>
                <a:lnTo>
                  <a:pt x="1350" y="132"/>
                </a:lnTo>
                <a:lnTo>
                  <a:pt x="1349" y="132"/>
                </a:lnTo>
                <a:lnTo>
                  <a:pt x="1347" y="136"/>
                </a:lnTo>
                <a:lnTo>
                  <a:pt x="1347" y="136"/>
                </a:lnTo>
                <a:lnTo>
                  <a:pt x="1349" y="138"/>
                </a:lnTo>
                <a:lnTo>
                  <a:pt x="1350" y="141"/>
                </a:lnTo>
                <a:lnTo>
                  <a:pt x="1350" y="143"/>
                </a:lnTo>
                <a:lnTo>
                  <a:pt x="1350" y="153"/>
                </a:lnTo>
                <a:lnTo>
                  <a:pt x="1350" y="159"/>
                </a:lnTo>
                <a:lnTo>
                  <a:pt x="1350" y="159"/>
                </a:lnTo>
                <a:lnTo>
                  <a:pt x="1345" y="157"/>
                </a:lnTo>
                <a:lnTo>
                  <a:pt x="1339" y="155"/>
                </a:lnTo>
                <a:lnTo>
                  <a:pt x="1339" y="155"/>
                </a:lnTo>
                <a:lnTo>
                  <a:pt x="1320" y="157"/>
                </a:lnTo>
                <a:lnTo>
                  <a:pt x="1307" y="153"/>
                </a:lnTo>
                <a:lnTo>
                  <a:pt x="1303" y="149"/>
                </a:lnTo>
                <a:lnTo>
                  <a:pt x="1303" y="149"/>
                </a:lnTo>
                <a:lnTo>
                  <a:pt x="1301" y="151"/>
                </a:lnTo>
                <a:lnTo>
                  <a:pt x="1297" y="153"/>
                </a:lnTo>
                <a:lnTo>
                  <a:pt x="1297" y="155"/>
                </a:lnTo>
                <a:lnTo>
                  <a:pt x="1296" y="155"/>
                </a:lnTo>
                <a:lnTo>
                  <a:pt x="1292" y="155"/>
                </a:lnTo>
                <a:lnTo>
                  <a:pt x="1290" y="153"/>
                </a:lnTo>
                <a:lnTo>
                  <a:pt x="1290" y="153"/>
                </a:lnTo>
                <a:lnTo>
                  <a:pt x="1286" y="149"/>
                </a:lnTo>
                <a:lnTo>
                  <a:pt x="1282" y="147"/>
                </a:lnTo>
                <a:lnTo>
                  <a:pt x="1279" y="147"/>
                </a:lnTo>
                <a:lnTo>
                  <a:pt x="1277" y="143"/>
                </a:lnTo>
                <a:lnTo>
                  <a:pt x="1277" y="143"/>
                </a:lnTo>
                <a:lnTo>
                  <a:pt x="1277" y="143"/>
                </a:lnTo>
                <a:lnTo>
                  <a:pt x="1279" y="141"/>
                </a:lnTo>
                <a:lnTo>
                  <a:pt x="1282" y="140"/>
                </a:lnTo>
                <a:lnTo>
                  <a:pt x="1286" y="136"/>
                </a:lnTo>
                <a:lnTo>
                  <a:pt x="1286" y="136"/>
                </a:lnTo>
                <a:lnTo>
                  <a:pt x="1284" y="134"/>
                </a:lnTo>
                <a:lnTo>
                  <a:pt x="1282" y="134"/>
                </a:lnTo>
                <a:lnTo>
                  <a:pt x="1279" y="132"/>
                </a:lnTo>
                <a:lnTo>
                  <a:pt x="1279" y="132"/>
                </a:lnTo>
                <a:lnTo>
                  <a:pt x="1265" y="132"/>
                </a:lnTo>
                <a:lnTo>
                  <a:pt x="1265" y="132"/>
                </a:lnTo>
                <a:lnTo>
                  <a:pt x="1258" y="132"/>
                </a:lnTo>
                <a:lnTo>
                  <a:pt x="1258" y="132"/>
                </a:lnTo>
                <a:lnTo>
                  <a:pt x="1246" y="132"/>
                </a:lnTo>
                <a:lnTo>
                  <a:pt x="1246" y="132"/>
                </a:lnTo>
                <a:lnTo>
                  <a:pt x="1235" y="132"/>
                </a:lnTo>
                <a:lnTo>
                  <a:pt x="1235" y="132"/>
                </a:lnTo>
                <a:lnTo>
                  <a:pt x="1231" y="132"/>
                </a:lnTo>
                <a:lnTo>
                  <a:pt x="1224" y="132"/>
                </a:lnTo>
                <a:lnTo>
                  <a:pt x="1212" y="136"/>
                </a:lnTo>
                <a:lnTo>
                  <a:pt x="1212" y="140"/>
                </a:lnTo>
                <a:lnTo>
                  <a:pt x="1212" y="140"/>
                </a:lnTo>
                <a:lnTo>
                  <a:pt x="1210" y="141"/>
                </a:lnTo>
                <a:lnTo>
                  <a:pt x="1209" y="143"/>
                </a:lnTo>
                <a:lnTo>
                  <a:pt x="1209" y="143"/>
                </a:lnTo>
                <a:lnTo>
                  <a:pt x="1207" y="143"/>
                </a:lnTo>
                <a:lnTo>
                  <a:pt x="1207" y="143"/>
                </a:lnTo>
                <a:lnTo>
                  <a:pt x="1207" y="141"/>
                </a:lnTo>
                <a:lnTo>
                  <a:pt x="1205" y="138"/>
                </a:lnTo>
                <a:lnTo>
                  <a:pt x="1205" y="134"/>
                </a:lnTo>
                <a:lnTo>
                  <a:pt x="1205" y="134"/>
                </a:lnTo>
                <a:lnTo>
                  <a:pt x="1207" y="132"/>
                </a:lnTo>
                <a:lnTo>
                  <a:pt x="1207" y="130"/>
                </a:lnTo>
                <a:lnTo>
                  <a:pt x="1207" y="130"/>
                </a:lnTo>
                <a:lnTo>
                  <a:pt x="1207" y="130"/>
                </a:lnTo>
                <a:lnTo>
                  <a:pt x="1203" y="126"/>
                </a:lnTo>
                <a:lnTo>
                  <a:pt x="1201" y="123"/>
                </a:lnTo>
                <a:lnTo>
                  <a:pt x="1193" y="130"/>
                </a:lnTo>
                <a:lnTo>
                  <a:pt x="1182" y="128"/>
                </a:lnTo>
                <a:lnTo>
                  <a:pt x="1178" y="128"/>
                </a:lnTo>
                <a:lnTo>
                  <a:pt x="1178" y="123"/>
                </a:lnTo>
                <a:lnTo>
                  <a:pt x="1178" y="123"/>
                </a:lnTo>
                <a:lnTo>
                  <a:pt x="1175" y="123"/>
                </a:lnTo>
                <a:lnTo>
                  <a:pt x="1169" y="121"/>
                </a:lnTo>
                <a:lnTo>
                  <a:pt x="1169" y="121"/>
                </a:lnTo>
                <a:lnTo>
                  <a:pt x="1159" y="123"/>
                </a:lnTo>
                <a:lnTo>
                  <a:pt x="1159" y="123"/>
                </a:lnTo>
                <a:lnTo>
                  <a:pt x="1156" y="126"/>
                </a:lnTo>
                <a:lnTo>
                  <a:pt x="1156" y="126"/>
                </a:lnTo>
                <a:lnTo>
                  <a:pt x="1156" y="126"/>
                </a:lnTo>
                <a:lnTo>
                  <a:pt x="1156" y="128"/>
                </a:lnTo>
                <a:lnTo>
                  <a:pt x="1156" y="130"/>
                </a:lnTo>
                <a:lnTo>
                  <a:pt x="1161" y="132"/>
                </a:lnTo>
                <a:lnTo>
                  <a:pt x="1161" y="132"/>
                </a:lnTo>
                <a:lnTo>
                  <a:pt x="1163" y="134"/>
                </a:lnTo>
                <a:lnTo>
                  <a:pt x="1163" y="136"/>
                </a:lnTo>
                <a:lnTo>
                  <a:pt x="1161" y="136"/>
                </a:lnTo>
                <a:lnTo>
                  <a:pt x="1161" y="136"/>
                </a:lnTo>
                <a:lnTo>
                  <a:pt x="1158" y="136"/>
                </a:lnTo>
                <a:lnTo>
                  <a:pt x="1156" y="134"/>
                </a:lnTo>
                <a:lnTo>
                  <a:pt x="1154" y="134"/>
                </a:lnTo>
                <a:lnTo>
                  <a:pt x="1152" y="136"/>
                </a:lnTo>
                <a:lnTo>
                  <a:pt x="1152" y="136"/>
                </a:lnTo>
                <a:lnTo>
                  <a:pt x="1150" y="138"/>
                </a:lnTo>
                <a:lnTo>
                  <a:pt x="1148" y="140"/>
                </a:lnTo>
                <a:lnTo>
                  <a:pt x="1144" y="141"/>
                </a:lnTo>
                <a:lnTo>
                  <a:pt x="1140" y="141"/>
                </a:lnTo>
                <a:lnTo>
                  <a:pt x="1140" y="141"/>
                </a:lnTo>
                <a:lnTo>
                  <a:pt x="1137" y="143"/>
                </a:lnTo>
                <a:lnTo>
                  <a:pt x="1133" y="143"/>
                </a:lnTo>
                <a:lnTo>
                  <a:pt x="1129" y="147"/>
                </a:lnTo>
                <a:lnTo>
                  <a:pt x="1129" y="147"/>
                </a:lnTo>
                <a:lnTo>
                  <a:pt x="1112" y="149"/>
                </a:lnTo>
                <a:lnTo>
                  <a:pt x="1112" y="149"/>
                </a:lnTo>
                <a:lnTo>
                  <a:pt x="1105" y="149"/>
                </a:lnTo>
                <a:lnTo>
                  <a:pt x="1097" y="157"/>
                </a:lnTo>
                <a:lnTo>
                  <a:pt x="1088" y="160"/>
                </a:lnTo>
                <a:lnTo>
                  <a:pt x="1101" y="143"/>
                </a:lnTo>
                <a:lnTo>
                  <a:pt x="1112" y="141"/>
                </a:lnTo>
                <a:lnTo>
                  <a:pt x="1118" y="136"/>
                </a:lnTo>
                <a:lnTo>
                  <a:pt x="1118" y="136"/>
                </a:lnTo>
                <a:lnTo>
                  <a:pt x="1125" y="134"/>
                </a:lnTo>
                <a:lnTo>
                  <a:pt x="1125" y="134"/>
                </a:lnTo>
                <a:lnTo>
                  <a:pt x="1127" y="136"/>
                </a:lnTo>
                <a:lnTo>
                  <a:pt x="1129" y="136"/>
                </a:lnTo>
                <a:lnTo>
                  <a:pt x="1129" y="136"/>
                </a:lnTo>
                <a:lnTo>
                  <a:pt x="1133" y="132"/>
                </a:lnTo>
                <a:lnTo>
                  <a:pt x="1133" y="132"/>
                </a:lnTo>
                <a:lnTo>
                  <a:pt x="1139" y="128"/>
                </a:lnTo>
                <a:lnTo>
                  <a:pt x="1140" y="126"/>
                </a:lnTo>
                <a:lnTo>
                  <a:pt x="1144" y="126"/>
                </a:lnTo>
                <a:lnTo>
                  <a:pt x="1144" y="126"/>
                </a:lnTo>
                <a:lnTo>
                  <a:pt x="1144" y="126"/>
                </a:lnTo>
                <a:lnTo>
                  <a:pt x="1144" y="123"/>
                </a:lnTo>
                <a:lnTo>
                  <a:pt x="1146" y="121"/>
                </a:lnTo>
                <a:lnTo>
                  <a:pt x="1146" y="121"/>
                </a:lnTo>
                <a:lnTo>
                  <a:pt x="1148" y="119"/>
                </a:lnTo>
                <a:lnTo>
                  <a:pt x="1150" y="119"/>
                </a:lnTo>
                <a:lnTo>
                  <a:pt x="1152" y="119"/>
                </a:lnTo>
                <a:lnTo>
                  <a:pt x="1152" y="119"/>
                </a:lnTo>
                <a:lnTo>
                  <a:pt x="1154" y="115"/>
                </a:lnTo>
                <a:lnTo>
                  <a:pt x="1156" y="113"/>
                </a:lnTo>
                <a:lnTo>
                  <a:pt x="1158" y="111"/>
                </a:lnTo>
                <a:lnTo>
                  <a:pt x="1158" y="111"/>
                </a:lnTo>
                <a:lnTo>
                  <a:pt x="1159" y="111"/>
                </a:lnTo>
                <a:lnTo>
                  <a:pt x="1159" y="107"/>
                </a:lnTo>
                <a:lnTo>
                  <a:pt x="1163" y="106"/>
                </a:lnTo>
                <a:lnTo>
                  <a:pt x="1163" y="106"/>
                </a:lnTo>
                <a:lnTo>
                  <a:pt x="1165" y="106"/>
                </a:lnTo>
                <a:lnTo>
                  <a:pt x="1165" y="106"/>
                </a:lnTo>
                <a:lnTo>
                  <a:pt x="1171" y="104"/>
                </a:lnTo>
                <a:lnTo>
                  <a:pt x="1175" y="104"/>
                </a:lnTo>
                <a:lnTo>
                  <a:pt x="1176" y="102"/>
                </a:lnTo>
                <a:lnTo>
                  <a:pt x="1180" y="102"/>
                </a:lnTo>
                <a:lnTo>
                  <a:pt x="1190" y="92"/>
                </a:lnTo>
                <a:lnTo>
                  <a:pt x="1190" y="92"/>
                </a:lnTo>
                <a:lnTo>
                  <a:pt x="1193" y="92"/>
                </a:lnTo>
                <a:lnTo>
                  <a:pt x="1197" y="90"/>
                </a:lnTo>
                <a:lnTo>
                  <a:pt x="1197" y="89"/>
                </a:lnTo>
                <a:lnTo>
                  <a:pt x="1197" y="89"/>
                </a:lnTo>
                <a:lnTo>
                  <a:pt x="1201" y="89"/>
                </a:lnTo>
                <a:lnTo>
                  <a:pt x="1201" y="87"/>
                </a:lnTo>
                <a:lnTo>
                  <a:pt x="1203" y="87"/>
                </a:lnTo>
                <a:lnTo>
                  <a:pt x="1205" y="85"/>
                </a:lnTo>
                <a:lnTo>
                  <a:pt x="1205" y="85"/>
                </a:lnTo>
                <a:lnTo>
                  <a:pt x="1209" y="81"/>
                </a:lnTo>
                <a:lnTo>
                  <a:pt x="1209" y="81"/>
                </a:lnTo>
                <a:lnTo>
                  <a:pt x="1212" y="79"/>
                </a:lnTo>
                <a:lnTo>
                  <a:pt x="1212" y="77"/>
                </a:lnTo>
                <a:lnTo>
                  <a:pt x="1210" y="77"/>
                </a:lnTo>
                <a:lnTo>
                  <a:pt x="1210" y="77"/>
                </a:lnTo>
                <a:lnTo>
                  <a:pt x="1209" y="72"/>
                </a:lnTo>
                <a:lnTo>
                  <a:pt x="1207" y="70"/>
                </a:lnTo>
                <a:lnTo>
                  <a:pt x="1205" y="70"/>
                </a:lnTo>
                <a:lnTo>
                  <a:pt x="1205" y="70"/>
                </a:lnTo>
                <a:lnTo>
                  <a:pt x="1203" y="70"/>
                </a:lnTo>
                <a:lnTo>
                  <a:pt x="1203" y="68"/>
                </a:lnTo>
                <a:lnTo>
                  <a:pt x="1201" y="68"/>
                </a:lnTo>
                <a:lnTo>
                  <a:pt x="1201" y="68"/>
                </a:lnTo>
                <a:lnTo>
                  <a:pt x="1205" y="68"/>
                </a:lnTo>
                <a:lnTo>
                  <a:pt x="1209" y="68"/>
                </a:lnTo>
                <a:lnTo>
                  <a:pt x="1209" y="68"/>
                </a:lnTo>
                <a:lnTo>
                  <a:pt x="1210" y="68"/>
                </a:lnTo>
                <a:lnTo>
                  <a:pt x="1210" y="68"/>
                </a:lnTo>
                <a:lnTo>
                  <a:pt x="1212" y="66"/>
                </a:lnTo>
                <a:lnTo>
                  <a:pt x="1212" y="64"/>
                </a:lnTo>
                <a:lnTo>
                  <a:pt x="1214" y="62"/>
                </a:lnTo>
                <a:lnTo>
                  <a:pt x="1214" y="62"/>
                </a:lnTo>
                <a:lnTo>
                  <a:pt x="1212" y="60"/>
                </a:lnTo>
                <a:lnTo>
                  <a:pt x="1212" y="60"/>
                </a:lnTo>
                <a:lnTo>
                  <a:pt x="1210" y="56"/>
                </a:lnTo>
                <a:lnTo>
                  <a:pt x="1209" y="56"/>
                </a:lnTo>
                <a:lnTo>
                  <a:pt x="1209" y="54"/>
                </a:lnTo>
                <a:lnTo>
                  <a:pt x="1209" y="54"/>
                </a:lnTo>
                <a:lnTo>
                  <a:pt x="1207" y="53"/>
                </a:lnTo>
                <a:lnTo>
                  <a:pt x="1207" y="51"/>
                </a:lnTo>
                <a:lnTo>
                  <a:pt x="1199" y="53"/>
                </a:lnTo>
                <a:lnTo>
                  <a:pt x="1195" y="43"/>
                </a:lnTo>
                <a:lnTo>
                  <a:pt x="1195" y="43"/>
                </a:lnTo>
                <a:lnTo>
                  <a:pt x="1193" y="39"/>
                </a:lnTo>
                <a:lnTo>
                  <a:pt x="1192" y="37"/>
                </a:lnTo>
                <a:lnTo>
                  <a:pt x="1190" y="36"/>
                </a:lnTo>
                <a:lnTo>
                  <a:pt x="1190" y="36"/>
                </a:lnTo>
                <a:lnTo>
                  <a:pt x="1178" y="36"/>
                </a:lnTo>
                <a:lnTo>
                  <a:pt x="1178" y="36"/>
                </a:lnTo>
                <a:lnTo>
                  <a:pt x="1169" y="36"/>
                </a:lnTo>
                <a:lnTo>
                  <a:pt x="1163" y="36"/>
                </a:lnTo>
                <a:lnTo>
                  <a:pt x="1161" y="36"/>
                </a:lnTo>
                <a:lnTo>
                  <a:pt x="1159" y="36"/>
                </a:lnTo>
                <a:lnTo>
                  <a:pt x="1159" y="36"/>
                </a:lnTo>
                <a:lnTo>
                  <a:pt x="1159" y="34"/>
                </a:lnTo>
                <a:lnTo>
                  <a:pt x="1156" y="34"/>
                </a:lnTo>
                <a:lnTo>
                  <a:pt x="1152" y="34"/>
                </a:lnTo>
                <a:lnTo>
                  <a:pt x="1150" y="34"/>
                </a:lnTo>
                <a:lnTo>
                  <a:pt x="1150" y="34"/>
                </a:lnTo>
                <a:lnTo>
                  <a:pt x="1150" y="32"/>
                </a:lnTo>
                <a:lnTo>
                  <a:pt x="1148" y="32"/>
                </a:lnTo>
                <a:lnTo>
                  <a:pt x="1144" y="32"/>
                </a:lnTo>
                <a:lnTo>
                  <a:pt x="1144" y="32"/>
                </a:lnTo>
                <a:lnTo>
                  <a:pt x="1140" y="32"/>
                </a:lnTo>
                <a:lnTo>
                  <a:pt x="1139" y="34"/>
                </a:lnTo>
                <a:lnTo>
                  <a:pt x="1135" y="34"/>
                </a:lnTo>
                <a:lnTo>
                  <a:pt x="1135" y="34"/>
                </a:lnTo>
                <a:lnTo>
                  <a:pt x="1131" y="36"/>
                </a:lnTo>
                <a:lnTo>
                  <a:pt x="1129" y="36"/>
                </a:lnTo>
                <a:lnTo>
                  <a:pt x="1129" y="36"/>
                </a:lnTo>
                <a:lnTo>
                  <a:pt x="1127" y="39"/>
                </a:lnTo>
                <a:lnTo>
                  <a:pt x="1125" y="41"/>
                </a:lnTo>
                <a:lnTo>
                  <a:pt x="1122" y="41"/>
                </a:lnTo>
                <a:lnTo>
                  <a:pt x="1122" y="41"/>
                </a:lnTo>
                <a:lnTo>
                  <a:pt x="1112" y="41"/>
                </a:lnTo>
                <a:lnTo>
                  <a:pt x="1106" y="41"/>
                </a:lnTo>
                <a:lnTo>
                  <a:pt x="1114" y="32"/>
                </a:lnTo>
                <a:lnTo>
                  <a:pt x="1114" y="32"/>
                </a:lnTo>
                <a:lnTo>
                  <a:pt x="1116" y="32"/>
                </a:lnTo>
                <a:lnTo>
                  <a:pt x="1118" y="30"/>
                </a:lnTo>
                <a:lnTo>
                  <a:pt x="1118" y="28"/>
                </a:lnTo>
                <a:lnTo>
                  <a:pt x="1118" y="28"/>
                </a:lnTo>
                <a:lnTo>
                  <a:pt x="1120" y="22"/>
                </a:lnTo>
                <a:lnTo>
                  <a:pt x="1118" y="22"/>
                </a:lnTo>
                <a:lnTo>
                  <a:pt x="1116" y="22"/>
                </a:lnTo>
                <a:lnTo>
                  <a:pt x="1116" y="22"/>
                </a:lnTo>
                <a:lnTo>
                  <a:pt x="1108" y="22"/>
                </a:lnTo>
                <a:lnTo>
                  <a:pt x="1108" y="22"/>
                </a:lnTo>
                <a:lnTo>
                  <a:pt x="1097" y="22"/>
                </a:lnTo>
                <a:lnTo>
                  <a:pt x="1093" y="22"/>
                </a:lnTo>
                <a:lnTo>
                  <a:pt x="1086" y="22"/>
                </a:lnTo>
                <a:lnTo>
                  <a:pt x="1078" y="19"/>
                </a:lnTo>
                <a:lnTo>
                  <a:pt x="1078" y="19"/>
                </a:lnTo>
                <a:lnTo>
                  <a:pt x="1086" y="17"/>
                </a:lnTo>
                <a:lnTo>
                  <a:pt x="1093" y="15"/>
                </a:lnTo>
                <a:lnTo>
                  <a:pt x="1093" y="15"/>
                </a:lnTo>
                <a:lnTo>
                  <a:pt x="1097" y="15"/>
                </a:lnTo>
                <a:lnTo>
                  <a:pt x="1097" y="13"/>
                </a:lnTo>
                <a:lnTo>
                  <a:pt x="1099" y="11"/>
                </a:lnTo>
                <a:lnTo>
                  <a:pt x="1095" y="5"/>
                </a:lnTo>
                <a:lnTo>
                  <a:pt x="1095" y="5"/>
                </a:lnTo>
                <a:lnTo>
                  <a:pt x="1095" y="5"/>
                </a:lnTo>
                <a:lnTo>
                  <a:pt x="1093" y="3"/>
                </a:lnTo>
                <a:lnTo>
                  <a:pt x="1091" y="3"/>
                </a:lnTo>
                <a:lnTo>
                  <a:pt x="1091" y="3"/>
                </a:lnTo>
                <a:lnTo>
                  <a:pt x="1088" y="3"/>
                </a:lnTo>
                <a:lnTo>
                  <a:pt x="1088" y="3"/>
                </a:lnTo>
                <a:lnTo>
                  <a:pt x="1082" y="2"/>
                </a:lnTo>
                <a:lnTo>
                  <a:pt x="1076" y="2"/>
                </a:lnTo>
                <a:lnTo>
                  <a:pt x="1076" y="2"/>
                </a:lnTo>
                <a:lnTo>
                  <a:pt x="1074" y="2"/>
                </a:lnTo>
                <a:lnTo>
                  <a:pt x="1072" y="0"/>
                </a:lnTo>
                <a:lnTo>
                  <a:pt x="1071" y="0"/>
                </a:lnTo>
                <a:lnTo>
                  <a:pt x="1071" y="0"/>
                </a:lnTo>
                <a:lnTo>
                  <a:pt x="1071" y="0"/>
                </a:lnTo>
                <a:lnTo>
                  <a:pt x="1065" y="2"/>
                </a:lnTo>
                <a:lnTo>
                  <a:pt x="1061" y="2"/>
                </a:lnTo>
                <a:lnTo>
                  <a:pt x="1061" y="2"/>
                </a:lnTo>
                <a:lnTo>
                  <a:pt x="1053" y="2"/>
                </a:lnTo>
                <a:lnTo>
                  <a:pt x="1052" y="3"/>
                </a:lnTo>
                <a:lnTo>
                  <a:pt x="1048" y="3"/>
                </a:lnTo>
                <a:lnTo>
                  <a:pt x="1048" y="3"/>
                </a:lnTo>
                <a:lnTo>
                  <a:pt x="1044" y="11"/>
                </a:lnTo>
                <a:lnTo>
                  <a:pt x="1044" y="11"/>
                </a:lnTo>
                <a:lnTo>
                  <a:pt x="1038" y="17"/>
                </a:lnTo>
                <a:lnTo>
                  <a:pt x="1038" y="17"/>
                </a:lnTo>
                <a:lnTo>
                  <a:pt x="1033" y="22"/>
                </a:lnTo>
                <a:lnTo>
                  <a:pt x="1029" y="24"/>
                </a:lnTo>
                <a:lnTo>
                  <a:pt x="1027" y="26"/>
                </a:lnTo>
                <a:lnTo>
                  <a:pt x="1027" y="26"/>
                </a:lnTo>
                <a:lnTo>
                  <a:pt x="1031" y="28"/>
                </a:lnTo>
                <a:lnTo>
                  <a:pt x="1033" y="30"/>
                </a:lnTo>
                <a:lnTo>
                  <a:pt x="1033" y="30"/>
                </a:lnTo>
                <a:lnTo>
                  <a:pt x="1033" y="32"/>
                </a:lnTo>
                <a:lnTo>
                  <a:pt x="1033" y="32"/>
                </a:lnTo>
                <a:lnTo>
                  <a:pt x="1031" y="34"/>
                </a:lnTo>
                <a:lnTo>
                  <a:pt x="1033" y="37"/>
                </a:lnTo>
                <a:lnTo>
                  <a:pt x="1033" y="41"/>
                </a:lnTo>
                <a:lnTo>
                  <a:pt x="1033" y="41"/>
                </a:lnTo>
                <a:lnTo>
                  <a:pt x="1027" y="41"/>
                </a:lnTo>
                <a:lnTo>
                  <a:pt x="1027" y="41"/>
                </a:lnTo>
                <a:lnTo>
                  <a:pt x="1023" y="41"/>
                </a:lnTo>
                <a:lnTo>
                  <a:pt x="1018" y="41"/>
                </a:lnTo>
                <a:lnTo>
                  <a:pt x="1018" y="41"/>
                </a:lnTo>
                <a:lnTo>
                  <a:pt x="1010" y="41"/>
                </a:lnTo>
                <a:lnTo>
                  <a:pt x="1010" y="41"/>
                </a:lnTo>
                <a:lnTo>
                  <a:pt x="1002" y="41"/>
                </a:lnTo>
                <a:lnTo>
                  <a:pt x="1001" y="41"/>
                </a:lnTo>
                <a:lnTo>
                  <a:pt x="1004" y="49"/>
                </a:lnTo>
                <a:lnTo>
                  <a:pt x="1004" y="49"/>
                </a:lnTo>
                <a:lnTo>
                  <a:pt x="1006" y="49"/>
                </a:lnTo>
                <a:lnTo>
                  <a:pt x="1006" y="51"/>
                </a:lnTo>
                <a:lnTo>
                  <a:pt x="1010" y="51"/>
                </a:lnTo>
                <a:lnTo>
                  <a:pt x="1010" y="51"/>
                </a:lnTo>
                <a:lnTo>
                  <a:pt x="1012" y="53"/>
                </a:lnTo>
                <a:lnTo>
                  <a:pt x="1014" y="54"/>
                </a:lnTo>
                <a:lnTo>
                  <a:pt x="1016" y="54"/>
                </a:lnTo>
                <a:lnTo>
                  <a:pt x="1012" y="54"/>
                </a:lnTo>
                <a:lnTo>
                  <a:pt x="1012" y="54"/>
                </a:lnTo>
                <a:lnTo>
                  <a:pt x="1008" y="54"/>
                </a:lnTo>
                <a:lnTo>
                  <a:pt x="1004" y="54"/>
                </a:lnTo>
                <a:lnTo>
                  <a:pt x="999" y="53"/>
                </a:lnTo>
                <a:lnTo>
                  <a:pt x="999" y="53"/>
                </a:lnTo>
                <a:lnTo>
                  <a:pt x="985" y="53"/>
                </a:lnTo>
                <a:lnTo>
                  <a:pt x="985" y="53"/>
                </a:lnTo>
                <a:lnTo>
                  <a:pt x="987" y="53"/>
                </a:lnTo>
                <a:lnTo>
                  <a:pt x="987" y="56"/>
                </a:lnTo>
                <a:lnTo>
                  <a:pt x="987" y="56"/>
                </a:lnTo>
                <a:lnTo>
                  <a:pt x="985" y="58"/>
                </a:lnTo>
                <a:lnTo>
                  <a:pt x="982" y="58"/>
                </a:lnTo>
                <a:lnTo>
                  <a:pt x="980" y="60"/>
                </a:lnTo>
                <a:lnTo>
                  <a:pt x="980" y="60"/>
                </a:lnTo>
                <a:lnTo>
                  <a:pt x="974" y="60"/>
                </a:lnTo>
                <a:lnTo>
                  <a:pt x="970" y="60"/>
                </a:lnTo>
                <a:lnTo>
                  <a:pt x="970" y="60"/>
                </a:lnTo>
                <a:lnTo>
                  <a:pt x="968" y="60"/>
                </a:lnTo>
                <a:lnTo>
                  <a:pt x="968" y="60"/>
                </a:lnTo>
                <a:lnTo>
                  <a:pt x="968" y="58"/>
                </a:lnTo>
                <a:lnTo>
                  <a:pt x="968" y="58"/>
                </a:lnTo>
                <a:lnTo>
                  <a:pt x="972" y="56"/>
                </a:lnTo>
                <a:lnTo>
                  <a:pt x="972" y="54"/>
                </a:lnTo>
                <a:lnTo>
                  <a:pt x="972" y="54"/>
                </a:lnTo>
                <a:lnTo>
                  <a:pt x="967" y="53"/>
                </a:lnTo>
                <a:lnTo>
                  <a:pt x="967" y="53"/>
                </a:lnTo>
                <a:lnTo>
                  <a:pt x="953" y="53"/>
                </a:lnTo>
                <a:lnTo>
                  <a:pt x="951" y="53"/>
                </a:lnTo>
                <a:lnTo>
                  <a:pt x="940" y="53"/>
                </a:lnTo>
                <a:lnTo>
                  <a:pt x="940" y="53"/>
                </a:lnTo>
                <a:lnTo>
                  <a:pt x="936" y="53"/>
                </a:lnTo>
                <a:lnTo>
                  <a:pt x="934" y="53"/>
                </a:lnTo>
                <a:lnTo>
                  <a:pt x="932" y="54"/>
                </a:lnTo>
                <a:lnTo>
                  <a:pt x="932" y="54"/>
                </a:lnTo>
                <a:lnTo>
                  <a:pt x="929" y="56"/>
                </a:lnTo>
                <a:lnTo>
                  <a:pt x="927" y="58"/>
                </a:lnTo>
                <a:lnTo>
                  <a:pt x="925" y="58"/>
                </a:lnTo>
                <a:lnTo>
                  <a:pt x="927" y="58"/>
                </a:lnTo>
                <a:lnTo>
                  <a:pt x="927" y="58"/>
                </a:lnTo>
                <a:lnTo>
                  <a:pt x="931" y="60"/>
                </a:lnTo>
                <a:lnTo>
                  <a:pt x="934" y="62"/>
                </a:lnTo>
                <a:lnTo>
                  <a:pt x="934" y="62"/>
                </a:lnTo>
                <a:lnTo>
                  <a:pt x="931" y="64"/>
                </a:lnTo>
                <a:lnTo>
                  <a:pt x="927" y="64"/>
                </a:lnTo>
                <a:lnTo>
                  <a:pt x="923" y="64"/>
                </a:lnTo>
                <a:lnTo>
                  <a:pt x="923" y="64"/>
                </a:lnTo>
                <a:lnTo>
                  <a:pt x="915" y="66"/>
                </a:lnTo>
                <a:lnTo>
                  <a:pt x="914" y="66"/>
                </a:lnTo>
                <a:lnTo>
                  <a:pt x="912" y="66"/>
                </a:lnTo>
                <a:lnTo>
                  <a:pt x="912" y="66"/>
                </a:lnTo>
                <a:lnTo>
                  <a:pt x="910" y="68"/>
                </a:lnTo>
                <a:lnTo>
                  <a:pt x="906" y="70"/>
                </a:lnTo>
                <a:lnTo>
                  <a:pt x="906" y="70"/>
                </a:lnTo>
                <a:lnTo>
                  <a:pt x="898" y="70"/>
                </a:lnTo>
                <a:lnTo>
                  <a:pt x="893" y="72"/>
                </a:lnTo>
                <a:lnTo>
                  <a:pt x="893" y="72"/>
                </a:lnTo>
                <a:lnTo>
                  <a:pt x="889" y="72"/>
                </a:lnTo>
                <a:lnTo>
                  <a:pt x="887" y="72"/>
                </a:lnTo>
                <a:lnTo>
                  <a:pt x="885" y="73"/>
                </a:lnTo>
                <a:lnTo>
                  <a:pt x="885" y="73"/>
                </a:lnTo>
                <a:lnTo>
                  <a:pt x="881" y="77"/>
                </a:lnTo>
                <a:lnTo>
                  <a:pt x="878" y="79"/>
                </a:lnTo>
                <a:lnTo>
                  <a:pt x="872" y="79"/>
                </a:lnTo>
                <a:lnTo>
                  <a:pt x="872" y="79"/>
                </a:lnTo>
                <a:lnTo>
                  <a:pt x="870" y="81"/>
                </a:lnTo>
                <a:lnTo>
                  <a:pt x="866" y="83"/>
                </a:lnTo>
                <a:lnTo>
                  <a:pt x="866" y="83"/>
                </a:lnTo>
                <a:lnTo>
                  <a:pt x="864" y="87"/>
                </a:lnTo>
                <a:lnTo>
                  <a:pt x="862" y="89"/>
                </a:lnTo>
                <a:lnTo>
                  <a:pt x="861" y="89"/>
                </a:lnTo>
                <a:lnTo>
                  <a:pt x="861" y="89"/>
                </a:lnTo>
                <a:lnTo>
                  <a:pt x="851" y="89"/>
                </a:lnTo>
                <a:lnTo>
                  <a:pt x="851" y="89"/>
                </a:lnTo>
                <a:lnTo>
                  <a:pt x="853" y="90"/>
                </a:lnTo>
                <a:lnTo>
                  <a:pt x="851" y="92"/>
                </a:lnTo>
                <a:lnTo>
                  <a:pt x="849" y="92"/>
                </a:lnTo>
                <a:lnTo>
                  <a:pt x="849" y="92"/>
                </a:lnTo>
                <a:lnTo>
                  <a:pt x="844" y="92"/>
                </a:lnTo>
                <a:lnTo>
                  <a:pt x="842" y="94"/>
                </a:lnTo>
                <a:lnTo>
                  <a:pt x="840" y="94"/>
                </a:lnTo>
                <a:lnTo>
                  <a:pt x="840" y="94"/>
                </a:lnTo>
                <a:lnTo>
                  <a:pt x="840" y="96"/>
                </a:lnTo>
                <a:lnTo>
                  <a:pt x="838" y="100"/>
                </a:lnTo>
                <a:lnTo>
                  <a:pt x="838" y="104"/>
                </a:lnTo>
                <a:lnTo>
                  <a:pt x="838" y="104"/>
                </a:lnTo>
                <a:lnTo>
                  <a:pt x="840" y="104"/>
                </a:lnTo>
                <a:lnTo>
                  <a:pt x="842" y="104"/>
                </a:lnTo>
                <a:lnTo>
                  <a:pt x="840" y="106"/>
                </a:lnTo>
                <a:lnTo>
                  <a:pt x="840" y="106"/>
                </a:lnTo>
                <a:lnTo>
                  <a:pt x="840" y="107"/>
                </a:lnTo>
                <a:lnTo>
                  <a:pt x="840" y="109"/>
                </a:lnTo>
                <a:lnTo>
                  <a:pt x="840" y="111"/>
                </a:lnTo>
                <a:lnTo>
                  <a:pt x="853" y="121"/>
                </a:lnTo>
                <a:lnTo>
                  <a:pt x="853" y="126"/>
                </a:lnTo>
                <a:lnTo>
                  <a:pt x="853" y="126"/>
                </a:lnTo>
                <a:lnTo>
                  <a:pt x="842" y="128"/>
                </a:lnTo>
                <a:lnTo>
                  <a:pt x="842" y="128"/>
                </a:lnTo>
                <a:lnTo>
                  <a:pt x="840" y="126"/>
                </a:lnTo>
                <a:lnTo>
                  <a:pt x="840" y="126"/>
                </a:lnTo>
                <a:lnTo>
                  <a:pt x="838" y="126"/>
                </a:lnTo>
                <a:lnTo>
                  <a:pt x="834" y="126"/>
                </a:lnTo>
                <a:lnTo>
                  <a:pt x="834" y="126"/>
                </a:lnTo>
                <a:lnTo>
                  <a:pt x="828" y="128"/>
                </a:lnTo>
                <a:lnTo>
                  <a:pt x="825" y="128"/>
                </a:lnTo>
                <a:lnTo>
                  <a:pt x="825" y="128"/>
                </a:lnTo>
                <a:lnTo>
                  <a:pt x="815" y="128"/>
                </a:lnTo>
                <a:lnTo>
                  <a:pt x="810" y="128"/>
                </a:lnTo>
                <a:lnTo>
                  <a:pt x="810" y="128"/>
                </a:lnTo>
                <a:lnTo>
                  <a:pt x="806" y="128"/>
                </a:lnTo>
                <a:lnTo>
                  <a:pt x="806" y="128"/>
                </a:lnTo>
                <a:lnTo>
                  <a:pt x="806" y="130"/>
                </a:lnTo>
                <a:lnTo>
                  <a:pt x="800" y="132"/>
                </a:lnTo>
                <a:lnTo>
                  <a:pt x="794" y="132"/>
                </a:lnTo>
                <a:lnTo>
                  <a:pt x="794" y="132"/>
                </a:lnTo>
                <a:lnTo>
                  <a:pt x="787" y="132"/>
                </a:lnTo>
                <a:lnTo>
                  <a:pt x="787" y="132"/>
                </a:lnTo>
                <a:lnTo>
                  <a:pt x="781" y="132"/>
                </a:lnTo>
                <a:lnTo>
                  <a:pt x="781" y="132"/>
                </a:lnTo>
                <a:lnTo>
                  <a:pt x="777" y="134"/>
                </a:lnTo>
                <a:lnTo>
                  <a:pt x="775" y="134"/>
                </a:lnTo>
                <a:lnTo>
                  <a:pt x="766" y="134"/>
                </a:lnTo>
                <a:lnTo>
                  <a:pt x="760" y="147"/>
                </a:lnTo>
                <a:lnTo>
                  <a:pt x="760" y="147"/>
                </a:lnTo>
                <a:lnTo>
                  <a:pt x="760" y="149"/>
                </a:lnTo>
                <a:lnTo>
                  <a:pt x="760" y="151"/>
                </a:lnTo>
                <a:lnTo>
                  <a:pt x="760" y="153"/>
                </a:lnTo>
                <a:lnTo>
                  <a:pt x="760" y="153"/>
                </a:lnTo>
                <a:lnTo>
                  <a:pt x="762" y="155"/>
                </a:lnTo>
                <a:lnTo>
                  <a:pt x="764" y="157"/>
                </a:lnTo>
                <a:lnTo>
                  <a:pt x="764" y="157"/>
                </a:lnTo>
                <a:lnTo>
                  <a:pt x="764" y="157"/>
                </a:lnTo>
                <a:lnTo>
                  <a:pt x="764" y="168"/>
                </a:lnTo>
                <a:lnTo>
                  <a:pt x="764" y="168"/>
                </a:lnTo>
                <a:lnTo>
                  <a:pt x="764" y="170"/>
                </a:lnTo>
                <a:lnTo>
                  <a:pt x="766" y="172"/>
                </a:lnTo>
                <a:lnTo>
                  <a:pt x="768" y="172"/>
                </a:lnTo>
                <a:lnTo>
                  <a:pt x="768" y="172"/>
                </a:lnTo>
                <a:lnTo>
                  <a:pt x="768" y="172"/>
                </a:lnTo>
                <a:lnTo>
                  <a:pt x="768" y="170"/>
                </a:lnTo>
                <a:lnTo>
                  <a:pt x="770" y="170"/>
                </a:lnTo>
                <a:lnTo>
                  <a:pt x="774" y="172"/>
                </a:lnTo>
                <a:lnTo>
                  <a:pt x="774" y="172"/>
                </a:lnTo>
                <a:lnTo>
                  <a:pt x="775" y="176"/>
                </a:lnTo>
                <a:lnTo>
                  <a:pt x="779" y="176"/>
                </a:lnTo>
                <a:lnTo>
                  <a:pt x="783" y="176"/>
                </a:lnTo>
                <a:lnTo>
                  <a:pt x="789" y="183"/>
                </a:lnTo>
                <a:lnTo>
                  <a:pt x="791" y="189"/>
                </a:lnTo>
                <a:lnTo>
                  <a:pt x="791" y="189"/>
                </a:lnTo>
                <a:lnTo>
                  <a:pt x="791" y="191"/>
                </a:lnTo>
                <a:lnTo>
                  <a:pt x="793" y="191"/>
                </a:lnTo>
                <a:lnTo>
                  <a:pt x="791" y="193"/>
                </a:lnTo>
                <a:lnTo>
                  <a:pt x="791" y="193"/>
                </a:lnTo>
                <a:lnTo>
                  <a:pt x="781" y="191"/>
                </a:lnTo>
                <a:lnTo>
                  <a:pt x="775" y="191"/>
                </a:lnTo>
                <a:lnTo>
                  <a:pt x="768" y="185"/>
                </a:lnTo>
                <a:lnTo>
                  <a:pt x="768" y="185"/>
                </a:lnTo>
                <a:lnTo>
                  <a:pt x="762" y="183"/>
                </a:lnTo>
                <a:lnTo>
                  <a:pt x="758" y="181"/>
                </a:lnTo>
                <a:lnTo>
                  <a:pt x="757" y="179"/>
                </a:lnTo>
                <a:lnTo>
                  <a:pt x="757" y="179"/>
                </a:lnTo>
                <a:lnTo>
                  <a:pt x="753" y="176"/>
                </a:lnTo>
                <a:lnTo>
                  <a:pt x="749" y="174"/>
                </a:lnTo>
                <a:lnTo>
                  <a:pt x="747" y="172"/>
                </a:lnTo>
                <a:lnTo>
                  <a:pt x="741" y="172"/>
                </a:lnTo>
                <a:lnTo>
                  <a:pt x="741" y="172"/>
                </a:lnTo>
                <a:lnTo>
                  <a:pt x="736" y="172"/>
                </a:lnTo>
                <a:lnTo>
                  <a:pt x="734" y="172"/>
                </a:lnTo>
                <a:lnTo>
                  <a:pt x="734" y="172"/>
                </a:lnTo>
                <a:lnTo>
                  <a:pt x="734" y="170"/>
                </a:lnTo>
                <a:lnTo>
                  <a:pt x="734" y="170"/>
                </a:lnTo>
                <a:lnTo>
                  <a:pt x="732" y="170"/>
                </a:lnTo>
                <a:lnTo>
                  <a:pt x="728" y="168"/>
                </a:lnTo>
                <a:lnTo>
                  <a:pt x="728" y="168"/>
                </a:lnTo>
                <a:lnTo>
                  <a:pt x="721" y="164"/>
                </a:lnTo>
                <a:lnTo>
                  <a:pt x="715" y="164"/>
                </a:lnTo>
                <a:lnTo>
                  <a:pt x="709" y="170"/>
                </a:lnTo>
                <a:lnTo>
                  <a:pt x="709" y="170"/>
                </a:lnTo>
                <a:lnTo>
                  <a:pt x="709" y="174"/>
                </a:lnTo>
                <a:lnTo>
                  <a:pt x="709" y="176"/>
                </a:lnTo>
                <a:lnTo>
                  <a:pt x="711" y="176"/>
                </a:lnTo>
                <a:lnTo>
                  <a:pt x="713" y="176"/>
                </a:lnTo>
                <a:lnTo>
                  <a:pt x="713" y="176"/>
                </a:lnTo>
                <a:lnTo>
                  <a:pt x="713" y="177"/>
                </a:lnTo>
                <a:lnTo>
                  <a:pt x="715" y="177"/>
                </a:lnTo>
                <a:lnTo>
                  <a:pt x="715" y="179"/>
                </a:lnTo>
                <a:lnTo>
                  <a:pt x="719" y="179"/>
                </a:lnTo>
                <a:lnTo>
                  <a:pt x="719" y="179"/>
                </a:lnTo>
                <a:lnTo>
                  <a:pt x="723" y="179"/>
                </a:lnTo>
                <a:lnTo>
                  <a:pt x="724" y="177"/>
                </a:lnTo>
                <a:lnTo>
                  <a:pt x="724" y="177"/>
                </a:lnTo>
                <a:lnTo>
                  <a:pt x="724" y="179"/>
                </a:lnTo>
                <a:lnTo>
                  <a:pt x="724" y="179"/>
                </a:lnTo>
                <a:lnTo>
                  <a:pt x="726" y="181"/>
                </a:lnTo>
                <a:lnTo>
                  <a:pt x="726" y="185"/>
                </a:lnTo>
                <a:lnTo>
                  <a:pt x="728" y="185"/>
                </a:lnTo>
                <a:lnTo>
                  <a:pt x="728" y="185"/>
                </a:lnTo>
                <a:lnTo>
                  <a:pt x="724" y="185"/>
                </a:lnTo>
                <a:lnTo>
                  <a:pt x="724" y="185"/>
                </a:lnTo>
                <a:lnTo>
                  <a:pt x="715" y="185"/>
                </a:lnTo>
                <a:lnTo>
                  <a:pt x="715" y="185"/>
                </a:lnTo>
                <a:lnTo>
                  <a:pt x="711" y="185"/>
                </a:lnTo>
                <a:lnTo>
                  <a:pt x="709" y="185"/>
                </a:lnTo>
                <a:lnTo>
                  <a:pt x="707" y="183"/>
                </a:lnTo>
                <a:lnTo>
                  <a:pt x="706" y="183"/>
                </a:lnTo>
                <a:lnTo>
                  <a:pt x="706" y="183"/>
                </a:lnTo>
                <a:lnTo>
                  <a:pt x="700" y="181"/>
                </a:lnTo>
                <a:lnTo>
                  <a:pt x="698" y="183"/>
                </a:lnTo>
                <a:lnTo>
                  <a:pt x="700" y="185"/>
                </a:lnTo>
                <a:lnTo>
                  <a:pt x="700" y="185"/>
                </a:lnTo>
                <a:lnTo>
                  <a:pt x="702" y="189"/>
                </a:lnTo>
                <a:lnTo>
                  <a:pt x="706" y="193"/>
                </a:lnTo>
                <a:lnTo>
                  <a:pt x="709" y="198"/>
                </a:lnTo>
                <a:lnTo>
                  <a:pt x="709" y="198"/>
                </a:lnTo>
                <a:lnTo>
                  <a:pt x="715" y="200"/>
                </a:lnTo>
                <a:lnTo>
                  <a:pt x="717" y="202"/>
                </a:lnTo>
                <a:lnTo>
                  <a:pt x="721" y="202"/>
                </a:lnTo>
                <a:lnTo>
                  <a:pt x="721" y="202"/>
                </a:lnTo>
                <a:lnTo>
                  <a:pt x="723" y="202"/>
                </a:lnTo>
                <a:lnTo>
                  <a:pt x="724" y="202"/>
                </a:lnTo>
                <a:lnTo>
                  <a:pt x="724" y="202"/>
                </a:lnTo>
                <a:lnTo>
                  <a:pt x="726" y="202"/>
                </a:lnTo>
                <a:lnTo>
                  <a:pt x="726" y="202"/>
                </a:lnTo>
                <a:lnTo>
                  <a:pt x="734" y="210"/>
                </a:lnTo>
                <a:lnTo>
                  <a:pt x="740" y="215"/>
                </a:lnTo>
                <a:lnTo>
                  <a:pt x="740" y="215"/>
                </a:lnTo>
                <a:lnTo>
                  <a:pt x="732" y="215"/>
                </a:lnTo>
                <a:lnTo>
                  <a:pt x="732" y="215"/>
                </a:lnTo>
                <a:lnTo>
                  <a:pt x="730" y="213"/>
                </a:lnTo>
                <a:lnTo>
                  <a:pt x="728" y="213"/>
                </a:lnTo>
                <a:lnTo>
                  <a:pt x="728" y="211"/>
                </a:lnTo>
                <a:lnTo>
                  <a:pt x="724" y="211"/>
                </a:lnTo>
                <a:lnTo>
                  <a:pt x="724" y="211"/>
                </a:lnTo>
                <a:lnTo>
                  <a:pt x="719" y="210"/>
                </a:lnTo>
                <a:lnTo>
                  <a:pt x="715" y="210"/>
                </a:lnTo>
                <a:lnTo>
                  <a:pt x="709" y="206"/>
                </a:lnTo>
                <a:lnTo>
                  <a:pt x="709" y="206"/>
                </a:lnTo>
                <a:lnTo>
                  <a:pt x="698" y="206"/>
                </a:lnTo>
                <a:lnTo>
                  <a:pt x="698" y="206"/>
                </a:lnTo>
                <a:lnTo>
                  <a:pt x="694" y="206"/>
                </a:lnTo>
                <a:lnTo>
                  <a:pt x="692" y="206"/>
                </a:lnTo>
                <a:lnTo>
                  <a:pt x="688" y="204"/>
                </a:lnTo>
                <a:lnTo>
                  <a:pt x="688" y="204"/>
                </a:lnTo>
                <a:lnTo>
                  <a:pt x="690" y="200"/>
                </a:lnTo>
                <a:lnTo>
                  <a:pt x="690" y="198"/>
                </a:lnTo>
                <a:lnTo>
                  <a:pt x="688" y="194"/>
                </a:lnTo>
                <a:lnTo>
                  <a:pt x="688" y="194"/>
                </a:lnTo>
                <a:lnTo>
                  <a:pt x="688" y="193"/>
                </a:lnTo>
                <a:lnTo>
                  <a:pt x="687" y="189"/>
                </a:lnTo>
                <a:lnTo>
                  <a:pt x="687" y="185"/>
                </a:lnTo>
                <a:lnTo>
                  <a:pt x="687" y="185"/>
                </a:lnTo>
                <a:lnTo>
                  <a:pt x="688" y="185"/>
                </a:lnTo>
                <a:lnTo>
                  <a:pt x="690" y="181"/>
                </a:lnTo>
                <a:lnTo>
                  <a:pt x="692" y="177"/>
                </a:lnTo>
                <a:lnTo>
                  <a:pt x="692" y="177"/>
                </a:lnTo>
                <a:lnTo>
                  <a:pt x="692" y="168"/>
                </a:lnTo>
                <a:lnTo>
                  <a:pt x="687" y="155"/>
                </a:lnTo>
                <a:lnTo>
                  <a:pt x="683" y="157"/>
                </a:lnTo>
                <a:lnTo>
                  <a:pt x="683" y="157"/>
                </a:lnTo>
                <a:lnTo>
                  <a:pt x="681" y="159"/>
                </a:lnTo>
                <a:lnTo>
                  <a:pt x="679" y="160"/>
                </a:lnTo>
                <a:lnTo>
                  <a:pt x="679" y="162"/>
                </a:lnTo>
                <a:lnTo>
                  <a:pt x="681" y="162"/>
                </a:lnTo>
                <a:lnTo>
                  <a:pt x="681" y="162"/>
                </a:lnTo>
                <a:lnTo>
                  <a:pt x="683" y="164"/>
                </a:lnTo>
                <a:lnTo>
                  <a:pt x="683" y="168"/>
                </a:lnTo>
                <a:lnTo>
                  <a:pt x="683" y="172"/>
                </a:lnTo>
                <a:lnTo>
                  <a:pt x="683" y="172"/>
                </a:lnTo>
                <a:lnTo>
                  <a:pt x="683" y="177"/>
                </a:lnTo>
                <a:lnTo>
                  <a:pt x="683" y="179"/>
                </a:lnTo>
                <a:lnTo>
                  <a:pt x="681" y="181"/>
                </a:lnTo>
                <a:lnTo>
                  <a:pt x="679" y="181"/>
                </a:lnTo>
                <a:lnTo>
                  <a:pt x="679" y="181"/>
                </a:lnTo>
                <a:lnTo>
                  <a:pt x="677" y="181"/>
                </a:lnTo>
                <a:lnTo>
                  <a:pt x="677" y="181"/>
                </a:lnTo>
                <a:lnTo>
                  <a:pt x="677" y="183"/>
                </a:lnTo>
                <a:lnTo>
                  <a:pt x="673" y="183"/>
                </a:lnTo>
                <a:lnTo>
                  <a:pt x="673" y="183"/>
                </a:lnTo>
                <a:lnTo>
                  <a:pt x="668" y="183"/>
                </a:lnTo>
                <a:lnTo>
                  <a:pt x="664" y="185"/>
                </a:lnTo>
                <a:lnTo>
                  <a:pt x="664" y="189"/>
                </a:lnTo>
                <a:lnTo>
                  <a:pt x="664" y="189"/>
                </a:lnTo>
                <a:lnTo>
                  <a:pt x="664" y="191"/>
                </a:lnTo>
                <a:lnTo>
                  <a:pt x="662" y="196"/>
                </a:lnTo>
                <a:lnTo>
                  <a:pt x="658" y="200"/>
                </a:lnTo>
                <a:lnTo>
                  <a:pt x="658" y="200"/>
                </a:lnTo>
                <a:lnTo>
                  <a:pt x="670" y="213"/>
                </a:lnTo>
                <a:lnTo>
                  <a:pt x="670" y="213"/>
                </a:lnTo>
                <a:lnTo>
                  <a:pt x="671" y="217"/>
                </a:lnTo>
                <a:lnTo>
                  <a:pt x="673" y="223"/>
                </a:lnTo>
                <a:lnTo>
                  <a:pt x="673" y="227"/>
                </a:lnTo>
                <a:lnTo>
                  <a:pt x="668" y="238"/>
                </a:lnTo>
                <a:lnTo>
                  <a:pt x="668" y="238"/>
                </a:lnTo>
                <a:lnTo>
                  <a:pt x="666" y="247"/>
                </a:lnTo>
                <a:lnTo>
                  <a:pt x="666" y="247"/>
                </a:lnTo>
                <a:lnTo>
                  <a:pt x="668" y="257"/>
                </a:lnTo>
                <a:lnTo>
                  <a:pt x="668" y="264"/>
                </a:lnTo>
                <a:lnTo>
                  <a:pt x="671" y="270"/>
                </a:lnTo>
                <a:lnTo>
                  <a:pt x="671" y="270"/>
                </a:lnTo>
                <a:lnTo>
                  <a:pt x="675" y="272"/>
                </a:lnTo>
                <a:lnTo>
                  <a:pt x="679" y="272"/>
                </a:lnTo>
                <a:lnTo>
                  <a:pt x="683" y="270"/>
                </a:lnTo>
                <a:lnTo>
                  <a:pt x="683" y="270"/>
                </a:lnTo>
                <a:lnTo>
                  <a:pt x="683" y="270"/>
                </a:lnTo>
                <a:lnTo>
                  <a:pt x="687" y="266"/>
                </a:lnTo>
                <a:lnTo>
                  <a:pt x="688" y="264"/>
                </a:lnTo>
                <a:lnTo>
                  <a:pt x="690" y="264"/>
                </a:lnTo>
                <a:lnTo>
                  <a:pt x="690" y="264"/>
                </a:lnTo>
                <a:lnTo>
                  <a:pt x="700" y="264"/>
                </a:lnTo>
                <a:lnTo>
                  <a:pt x="706" y="268"/>
                </a:lnTo>
                <a:lnTo>
                  <a:pt x="706" y="268"/>
                </a:lnTo>
                <a:lnTo>
                  <a:pt x="709" y="268"/>
                </a:lnTo>
                <a:lnTo>
                  <a:pt x="713" y="270"/>
                </a:lnTo>
                <a:lnTo>
                  <a:pt x="715" y="272"/>
                </a:lnTo>
                <a:lnTo>
                  <a:pt x="715" y="272"/>
                </a:lnTo>
                <a:lnTo>
                  <a:pt x="717" y="272"/>
                </a:lnTo>
                <a:lnTo>
                  <a:pt x="719" y="272"/>
                </a:lnTo>
                <a:lnTo>
                  <a:pt x="721" y="274"/>
                </a:lnTo>
                <a:lnTo>
                  <a:pt x="723" y="276"/>
                </a:lnTo>
                <a:lnTo>
                  <a:pt x="723" y="276"/>
                </a:lnTo>
                <a:lnTo>
                  <a:pt x="721" y="283"/>
                </a:lnTo>
                <a:lnTo>
                  <a:pt x="721" y="285"/>
                </a:lnTo>
                <a:lnTo>
                  <a:pt x="723" y="289"/>
                </a:lnTo>
                <a:lnTo>
                  <a:pt x="723" y="289"/>
                </a:lnTo>
                <a:lnTo>
                  <a:pt x="723" y="291"/>
                </a:lnTo>
                <a:lnTo>
                  <a:pt x="723" y="293"/>
                </a:lnTo>
                <a:lnTo>
                  <a:pt x="721" y="297"/>
                </a:lnTo>
                <a:lnTo>
                  <a:pt x="719" y="304"/>
                </a:lnTo>
                <a:lnTo>
                  <a:pt x="724" y="308"/>
                </a:lnTo>
                <a:lnTo>
                  <a:pt x="736" y="310"/>
                </a:lnTo>
                <a:lnTo>
                  <a:pt x="721" y="314"/>
                </a:lnTo>
                <a:lnTo>
                  <a:pt x="717" y="310"/>
                </a:lnTo>
                <a:lnTo>
                  <a:pt x="717" y="310"/>
                </a:lnTo>
                <a:lnTo>
                  <a:pt x="715" y="306"/>
                </a:lnTo>
                <a:lnTo>
                  <a:pt x="715" y="302"/>
                </a:lnTo>
                <a:lnTo>
                  <a:pt x="715" y="300"/>
                </a:lnTo>
                <a:lnTo>
                  <a:pt x="715" y="300"/>
                </a:lnTo>
                <a:lnTo>
                  <a:pt x="713" y="297"/>
                </a:lnTo>
                <a:lnTo>
                  <a:pt x="713" y="291"/>
                </a:lnTo>
                <a:lnTo>
                  <a:pt x="713" y="283"/>
                </a:lnTo>
                <a:lnTo>
                  <a:pt x="706" y="274"/>
                </a:lnTo>
                <a:lnTo>
                  <a:pt x="692" y="274"/>
                </a:lnTo>
                <a:lnTo>
                  <a:pt x="692" y="274"/>
                </a:lnTo>
                <a:lnTo>
                  <a:pt x="687" y="274"/>
                </a:lnTo>
                <a:lnTo>
                  <a:pt x="683" y="276"/>
                </a:lnTo>
                <a:lnTo>
                  <a:pt x="679" y="278"/>
                </a:lnTo>
                <a:lnTo>
                  <a:pt x="679" y="278"/>
                </a:lnTo>
                <a:lnTo>
                  <a:pt x="677" y="280"/>
                </a:lnTo>
                <a:lnTo>
                  <a:pt x="677" y="280"/>
                </a:lnTo>
                <a:lnTo>
                  <a:pt x="675" y="281"/>
                </a:lnTo>
                <a:lnTo>
                  <a:pt x="675" y="285"/>
                </a:lnTo>
                <a:lnTo>
                  <a:pt x="675" y="289"/>
                </a:lnTo>
                <a:lnTo>
                  <a:pt x="677" y="291"/>
                </a:lnTo>
                <a:lnTo>
                  <a:pt x="677" y="291"/>
                </a:lnTo>
                <a:lnTo>
                  <a:pt x="683" y="295"/>
                </a:lnTo>
                <a:lnTo>
                  <a:pt x="683" y="297"/>
                </a:lnTo>
                <a:lnTo>
                  <a:pt x="683" y="297"/>
                </a:lnTo>
                <a:lnTo>
                  <a:pt x="683" y="298"/>
                </a:lnTo>
                <a:lnTo>
                  <a:pt x="683" y="298"/>
                </a:lnTo>
                <a:lnTo>
                  <a:pt x="679" y="302"/>
                </a:lnTo>
                <a:lnTo>
                  <a:pt x="679" y="306"/>
                </a:lnTo>
                <a:lnTo>
                  <a:pt x="673" y="314"/>
                </a:lnTo>
                <a:lnTo>
                  <a:pt x="671" y="316"/>
                </a:lnTo>
                <a:lnTo>
                  <a:pt x="668" y="327"/>
                </a:lnTo>
                <a:lnTo>
                  <a:pt x="647" y="334"/>
                </a:lnTo>
                <a:lnTo>
                  <a:pt x="647" y="334"/>
                </a:lnTo>
                <a:lnTo>
                  <a:pt x="649" y="340"/>
                </a:lnTo>
                <a:lnTo>
                  <a:pt x="649" y="344"/>
                </a:lnTo>
                <a:lnTo>
                  <a:pt x="647" y="344"/>
                </a:lnTo>
                <a:lnTo>
                  <a:pt x="647" y="344"/>
                </a:lnTo>
                <a:lnTo>
                  <a:pt x="647" y="344"/>
                </a:lnTo>
                <a:lnTo>
                  <a:pt x="641" y="344"/>
                </a:lnTo>
                <a:lnTo>
                  <a:pt x="634" y="344"/>
                </a:lnTo>
                <a:lnTo>
                  <a:pt x="634" y="344"/>
                </a:lnTo>
                <a:lnTo>
                  <a:pt x="619" y="344"/>
                </a:lnTo>
                <a:lnTo>
                  <a:pt x="619" y="344"/>
                </a:lnTo>
                <a:lnTo>
                  <a:pt x="620" y="344"/>
                </a:lnTo>
                <a:lnTo>
                  <a:pt x="619" y="344"/>
                </a:lnTo>
                <a:lnTo>
                  <a:pt x="613" y="344"/>
                </a:lnTo>
                <a:lnTo>
                  <a:pt x="613" y="344"/>
                </a:lnTo>
                <a:lnTo>
                  <a:pt x="600" y="338"/>
                </a:lnTo>
                <a:lnTo>
                  <a:pt x="598" y="336"/>
                </a:lnTo>
                <a:lnTo>
                  <a:pt x="598" y="336"/>
                </a:lnTo>
                <a:lnTo>
                  <a:pt x="596" y="336"/>
                </a:lnTo>
                <a:lnTo>
                  <a:pt x="598" y="334"/>
                </a:lnTo>
                <a:lnTo>
                  <a:pt x="600" y="334"/>
                </a:lnTo>
                <a:lnTo>
                  <a:pt x="603" y="334"/>
                </a:lnTo>
                <a:lnTo>
                  <a:pt x="603" y="334"/>
                </a:lnTo>
                <a:lnTo>
                  <a:pt x="605" y="334"/>
                </a:lnTo>
                <a:lnTo>
                  <a:pt x="607" y="334"/>
                </a:lnTo>
                <a:lnTo>
                  <a:pt x="609" y="338"/>
                </a:lnTo>
                <a:lnTo>
                  <a:pt x="609" y="340"/>
                </a:lnTo>
                <a:lnTo>
                  <a:pt x="611" y="340"/>
                </a:lnTo>
                <a:lnTo>
                  <a:pt x="611" y="340"/>
                </a:lnTo>
                <a:lnTo>
                  <a:pt x="615" y="338"/>
                </a:lnTo>
                <a:lnTo>
                  <a:pt x="615" y="338"/>
                </a:lnTo>
                <a:lnTo>
                  <a:pt x="620" y="336"/>
                </a:lnTo>
                <a:lnTo>
                  <a:pt x="624" y="334"/>
                </a:lnTo>
                <a:lnTo>
                  <a:pt x="626" y="334"/>
                </a:lnTo>
                <a:lnTo>
                  <a:pt x="626" y="336"/>
                </a:lnTo>
                <a:lnTo>
                  <a:pt x="626" y="336"/>
                </a:lnTo>
                <a:lnTo>
                  <a:pt x="630" y="334"/>
                </a:lnTo>
                <a:lnTo>
                  <a:pt x="634" y="334"/>
                </a:lnTo>
                <a:lnTo>
                  <a:pt x="634" y="334"/>
                </a:lnTo>
                <a:lnTo>
                  <a:pt x="634" y="334"/>
                </a:lnTo>
                <a:lnTo>
                  <a:pt x="634" y="334"/>
                </a:lnTo>
                <a:lnTo>
                  <a:pt x="634" y="331"/>
                </a:lnTo>
                <a:lnTo>
                  <a:pt x="634" y="331"/>
                </a:lnTo>
                <a:lnTo>
                  <a:pt x="634" y="331"/>
                </a:lnTo>
                <a:lnTo>
                  <a:pt x="636" y="327"/>
                </a:lnTo>
                <a:lnTo>
                  <a:pt x="636" y="327"/>
                </a:lnTo>
                <a:lnTo>
                  <a:pt x="641" y="319"/>
                </a:lnTo>
                <a:lnTo>
                  <a:pt x="641" y="319"/>
                </a:lnTo>
                <a:lnTo>
                  <a:pt x="647" y="314"/>
                </a:lnTo>
                <a:lnTo>
                  <a:pt x="647" y="314"/>
                </a:lnTo>
                <a:lnTo>
                  <a:pt x="651" y="310"/>
                </a:lnTo>
                <a:lnTo>
                  <a:pt x="653" y="308"/>
                </a:lnTo>
                <a:lnTo>
                  <a:pt x="654" y="306"/>
                </a:lnTo>
                <a:lnTo>
                  <a:pt x="656" y="306"/>
                </a:lnTo>
                <a:lnTo>
                  <a:pt x="656" y="306"/>
                </a:lnTo>
                <a:lnTo>
                  <a:pt x="660" y="302"/>
                </a:lnTo>
                <a:lnTo>
                  <a:pt x="660" y="298"/>
                </a:lnTo>
                <a:lnTo>
                  <a:pt x="660" y="298"/>
                </a:lnTo>
                <a:lnTo>
                  <a:pt x="660" y="297"/>
                </a:lnTo>
                <a:lnTo>
                  <a:pt x="658" y="295"/>
                </a:lnTo>
                <a:lnTo>
                  <a:pt x="660" y="293"/>
                </a:lnTo>
                <a:lnTo>
                  <a:pt x="660" y="293"/>
                </a:lnTo>
                <a:lnTo>
                  <a:pt x="662" y="291"/>
                </a:lnTo>
                <a:lnTo>
                  <a:pt x="664" y="289"/>
                </a:lnTo>
                <a:lnTo>
                  <a:pt x="664" y="285"/>
                </a:lnTo>
                <a:lnTo>
                  <a:pt x="664" y="285"/>
                </a:lnTo>
                <a:lnTo>
                  <a:pt x="662" y="285"/>
                </a:lnTo>
                <a:lnTo>
                  <a:pt x="662" y="281"/>
                </a:lnTo>
                <a:lnTo>
                  <a:pt x="662" y="280"/>
                </a:lnTo>
                <a:lnTo>
                  <a:pt x="660" y="278"/>
                </a:lnTo>
                <a:lnTo>
                  <a:pt x="660" y="278"/>
                </a:lnTo>
                <a:lnTo>
                  <a:pt x="656" y="274"/>
                </a:lnTo>
                <a:lnTo>
                  <a:pt x="656" y="274"/>
                </a:lnTo>
                <a:lnTo>
                  <a:pt x="649" y="274"/>
                </a:lnTo>
                <a:lnTo>
                  <a:pt x="649" y="274"/>
                </a:lnTo>
                <a:lnTo>
                  <a:pt x="649" y="257"/>
                </a:lnTo>
                <a:lnTo>
                  <a:pt x="649" y="257"/>
                </a:lnTo>
                <a:lnTo>
                  <a:pt x="651" y="242"/>
                </a:lnTo>
                <a:lnTo>
                  <a:pt x="651" y="242"/>
                </a:lnTo>
                <a:lnTo>
                  <a:pt x="651" y="234"/>
                </a:lnTo>
                <a:lnTo>
                  <a:pt x="651" y="234"/>
                </a:lnTo>
                <a:lnTo>
                  <a:pt x="651" y="230"/>
                </a:lnTo>
                <a:lnTo>
                  <a:pt x="653" y="223"/>
                </a:lnTo>
                <a:lnTo>
                  <a:pt x="653" y="223"/>
                </a:lnTo>
                <a:lnTo>
                  <a:pt x="651" y="219"/>
                </a:lnTo>
                <a:lnTo>
                  <a:pt x="651" y="213"/>
                </a:lnTo>
                <a:lnTo>
                  <a:pt x="647" y="210"/>
                </a:lnTo>
                <a:lnTo>
                  <a:pt x="647" y="210"/>
                </a:lnTo>
                <a:lnTo>
                  <a:pt x="645" y="210"/>
                </a:lnTo>
                <a:lnTo>
                  <a:pt x="641" y="206"/>
                </a:lnTo>
                <a:lnTo>
                  <a:pt x="641" y="206"/>
                </a:lnTo>
                <a:lnTo>
                  <a:pt x="641" y="206"/>
                </a:lnTo>
                <a:lnTo>
                  <a:pt x="637" y="202"/>
                </a:lnTo>
                <a:lnTo>
                  <a:pt x="637" y="202"/>
                </a:lnTo>
                <a:lnTo>
                  <a:pt x="639" y="200"/>
                </a:lnTo>
                <a:lnTo>
                  <a:pt x="639" y="200"/>
                </a:lnTo>
                <a:lnTo>
                  <a:pt x="641" y="196"/>
                </a:lnTo>
                <a:lnTo>
                  <a:pt x="643" y="193"/>
                </a:lnTo>
                <a:lnTo>
                  <a:pt x="643" y="193"/>
                </a:lnTo>
                <a:lnTo>
                  <a:pt x="649" y="187"/>
                </a:lnTo>
                <a:lnTo>
                  <a:pt x="649" y="187"/>
                </a:lnTo>
                <a:lnTo>
                  <a:pt x="651" y="185"/>
                </a:lnTo>
                <a:lnTo>
                  <a:pt x="651" y="181"/>
                </a:lnTo>
                <a:lnTo>
                  <a:pt x="651" y="177"/>
                </a:lnTo>
                <a:lnTo>
                  <a:pt x="651" y="177"/>
                </a:lnTo>
                <a:lnTo>
                  <a:pt x="651" y="168"/>
                </a:lnTo>
                <a:lnTo>
                  <a:pt x="651" y="168"/>
                </a:lnTo>
                <a:lnTo>
                  <a:pt x="653" y="166"/>
                </a:lnTo>
                <a:lnTo>
                  <a:pt x="653" y="164"/>
                </a:lnTo>
                <a:lnTo>
                  <a:pt x="653" y="160"/>
                </a:lnTo>
                <a:lnTo>
                  <a:pt x="653" y="160"/>
                </a:lnTo>
                <a:lnTo>
                  <a:pt x="651" y="160"/>
                </a:lnTo>
                <a:lnTo>
                  <a:pt x="651" y="160"/>
                </a:lnTo>
                <a:lnTo>
                  <a:pt x="641" y="159"/>
                </a:lnTo>
                <a:lnTo>
                  <a:pt x="634" y="159"/>
                </a:lnTo>
                <a:lnTo>
                  <a:pt x="634" y="159"/>
                </a:lnTo>
                <a:lnTo>
                  <a:pt x="617" y="157"/>
                </a:lnTo>
                <a:lnTo>
                  <a:pt x="609" y="157"/>
                </a:lnTo>
                <a:lnTo>
                  <a:pt x="607" y="157"/>
                </a:lnTo>
                <a:lnTo>
                  <a:pt x="603" y="155"/>
                </a:lnTo>
                <a:lnTo>
                  <a:pt x="594" y="168"/>
                </a:lnTo>
                <a:lnTo>
                  <a:pt x="594" y="168"/>
                </a:lnTo>
                <a:lnTo>
                  <a:pt x="594" y="174"/>
                </a:lnTo>
                <a:lnTo>
                  <a:pt x="594" y="176"/>
                </a:lnTo>
                <a:lnTo>
                  <a:pt x="594" y="179"/>
                </a:lnTo>
                <a:lnTo>
                  <a:pt x="594" y="179"/>
                </a:lnTo>
                <a:lnTo>
                  <a:pt x="592" y="181"/>
                </a:lnTo>
                <a:lnTo>
                  <a:pt x="590" y="185"/>
                </a:lnTo>
                <a:lnTo>
                  <a:pt x="590" y="185"/>
                </a:lnTo>
                <a:lnTo>
                  <a:pt x="583" y="191"/>
                </a:lnTo>
                <a:lnTo>
                  <a:pt x="579" y="193"/>
                </a:lnTo>
                <a:lnTo>
                  <a:pt x="579" y="194"/>
                </a:lnTo>
                <a:lnTo>
                  <a:pt x="579" y="194"/>
                </a:lnTo>
                <a:lnTo>
                  <a:pt x="579" y="194"/>
                </a:lnTo>
                <a:lnTo>
                  <a:pt x="581" y="194"/>
                </a:lnTo>
                <a:lnTo>
                  <a:pt x="579" y="196"/>
                </a:lnTo>
                <a:lnTo>
                  <a:pt x="577" y="198"/>
                </a:lnTo>
                <a:lnTo>
                  <a:pt x="571" y="202"/>
                </a:lnTo>
                <a:lnTo>
                  <a:pt x="564" y="210"/>
                </a:lnTo>
                <a:lnTo>
                  <a:pt x="564" y="210"/>
                </a:lnTo>
                <a:lnTo>
                  <a:pt x="566" y="211"/>
                </a:lnTo>
                <a:lnTo>
                  <a:pt x="567" y="215"/>
                </a:lnTo>
                <a:lnTo>
                  <a:pt x="567" y="215"/>
                </a:lnTo>
                <a:lnTo>
                  <a:pt x="567" y="217"/>
                </a:lnTo>
                <a:lnTo>
                  <a:pt x="569" y="217"/>
                </a:lnTo>
                <a:lnTo>
                  <a:pt x="571" y="219"/>
                </a:lnTo>
                <a:lnTo>
                  <a:pt x="571" y="219"/>
                </a:lnTo>
                <a:lnTo>
                  <a:pt x="571" y="219"/>
                </a:lnTo>
                <a:lnTo>
                  <a:pt x="571" y="225"/>
                </a:lnTo>
                <a:lnTo>
                  <a:pt x="571" y="230"/>
                </a:lnTo>
                <a:lnTo>
                  <a:pt x="571" y="230"/>
                </a:lnTo>
                <a:lnTo>
                  <a:pt x="569" y="230"/>
                </a:lnTo>
                <a:lnTo>
                  <a:pt x="567" y="232"/>
                </a:lnTo>
                <a:lnTo>
                  <a:pt x="567" y="234"/>
                </a:lnTo>
                <a:lnTo>
                  <a:pt x="567" y="236"/>
                </a:lnTo>
                <a:lnTo>
                  <a:pt x="567" y="236"/>
                </a:lnTo>
                <a:lnTo>
                  <a:pt x="567" y="236"/>
                </a:lnTo>
                <a:lnTo>
                  <a:pt x="567" y="238"/>
                </a:lnTo>
                <a:lnTo>
                  <a:pt x="569" y="242"/>
                </a:lnTo>
                <a:lnTo>
                  <a:pt x="569" y="244"/>
                </a:lnTo>
                <a:lnTo>
                  <a:pt x="569" y="244"/>
                </a:lnTo>
                <a:lnTo>
                  <a:pt x="567" y="244"/>
                </a:lnTo>
                <a:lnTo>
                  <a:pt x="567" y="244"/>
                </a:lnTo>
                <a:lnTo>
                  <a:pt x="567" y="246"/>
                </a:lnTo>
                <a:lnTo>
                  <a:pt x="567" y="246"/>
                </a:lnTo>
                <a:lnTo>
                  <a:pt x="567" y="249"/>
                </a:lnTo>
                <a:lnTo>
                  <a:pt x="567" y="251"/>
                </a:lnTo>
                <a:lnTo>
                  <a:pt x="569" y="253"/>
                </a:lnTo>
                <a:lnTo>
                  <a:pt x="571" y="253"/>
                </a:lnTo>
                <a:lnTo>
                  <a:pt x="571" y="253"/>
                </a:lnTo>
                <a:lnTo>
                  <a:pt x="573" y="255"/>
                </a:lnTo>
                <a:lnTo>
                  <a:pt x="575" y="255"/>
                </a:lnTo>
                <a:lnTo>
                  <a:pt x="575" y="257"/>
                </a:lnTo>
                <a:lnTo>
                  <a:pt x="577" y="257"/>
                </a:lnTo>
                <a:lnTo>
                  <a:pt x="577" y="257"/>
                </a:lnTo>
                <a:lnTo>
                  <a:pt x="583" y="257"/>
                </a:lnTo>
                <a:lnTo>
                  <a:pt x="586" y="257"/>
                </a:lnTo>
                <a:lnTo>
                  <a:pt x="588" y="261"/>
                </a:lnTo>
                <a:lnTo>
                  <a:pt x="590" y="261"/>
                </a:lnTo>
                <a:lnTo>
                  <a:pt x="588" y="261"/>
                </a:lnTo>
                <a:lnTo>
                  <a:pt x="588" y="261"/>
                </a:lnTo>
                <a:lnTo>
                  <a:pt x="588" y="264"/>
                </a:lnTo>
                <a:lnTo>
                  <a:pt x="588" y="266"/>
                </a:lnTo>
                <a:lnTo>
                  <a:pt x="592" y="272"/>
                </a:lnTo>
                <a:lnTo>
                  <a:pt x="592" y="272"/>
                </a:lnTo>
                <a:lnTo>
                  <a:pt x="594" y="272"/>
                </a:lnTo>
                <a:lnTo>
                  <a:pt x="598" y="274"/>
                </a:lnTo>
                <a:lnTo>
                  <a:pt x="598" y="274"/>
                </a:lnTo>
                <a:lnTo>
                  <a:pt x="594" y="278"/>
                </a:lnTo>
                <a:lnTo>
                  <a:pt x="594" y="280"/>
                </a:lnTo>
                <a:lnTo>
                  <a:pt x="594" y="281"/>
                </a:lnTo>
                <a:lnTo>
                  <a:pt x="594" y="281"/>
                </a:lnTo>
                <a:lnTo>
                  <a:pt x="594" y="281"/>
                </a:lnTo>
                <a:lnTo>
                  <a:pt x="594" y="281"/>
                </a:lnTo>
                <a:lnTo>
                  <a:pt x="594" y="285"/>
                </a:lnTo>
                <a:lnTo>
                  <a:pt x="592" y="287"/>
                </a:lnTo>
                <a:lnTo>
                  <a:pt x="588" y="291"/>
                </a:lnTo>
                <a:lnTo>
                  <a:pt x="588" y="291"/>
                </a:lnTo>
                <a:lnTo>
                  <a:pt x="583" y="291"/>
                </a:lnTo>
                <a:lnTo>
                  <a:pt x="581" y="291"/>
                </a:lnTo>
                <a:lnTo>
                  <a:pt x="579" y="289"/>
                </a:lnTo>
                <a:lnTo>
                  <a:pt x="575" y="285"/>
                </a:lnTo>
                <a:lnTo>
                  <a:pt x="575" y="285"/>
                </a:lnTo>
                <a:lnTo>
                  <a:pt x="571" y="281"/>
                </a:lnTo>
                <a:lnTo>
                  <a:pt x="571" y="281"/>
                </a:lnTo>
                <a:lnTo>
                  <a:pt x="567" y="281"/>
                </a:lnTo>
                <a:lnTo>
                  <a:pt x="566" y="278"/>
                </a:lnTo>
                <a:lnTo>
                  <a:pt x="566" y="278"/>
                </a:lnTo>
                <a:lnTo>
                  <a:pt x="560" y="272"/>
                </a:lnTo>
                <a:lnTo>
                  <a:pt x="560" y="272"/>
                </a:lnTo>
                <a:lnTo>
                  <a:pt x="556" y="272"/>
                </a:lnTo>
                <a:lnTo>
                  <a:pt x="556" y="272"/>
                </a:lnTo>
                <a:lnTo>
                  <a:pt x="552" y="272"/>
                </a:lnTo>
                <a:lnTo>
                  <a:pt x="549" y="270"/>
                </a:lnTo>
                <a:lnTo>
                  <a:pt x="545" y="268"/>
                </a:lnTo>
                <a:lnTo>
                  <a:pt x="545" y="268"/>
                </a:lnTo>
                <a:lnTo>
                  <a:pt x="541" y="266"/>
                </a:lnTo>
                <a:lnTo>
                  <a:pt x="537" y="264"/>
                </a:lnTo>
                <a:lnTo>
                  <a:pt x="537" y="264"/>
                </a:lnTo>
                <a:lnTo>
                  <a:pt x="530" y="257"/>
                </a:lnTo>
                <a:lnTo>
                  <a:pt x="524" y="253"/>
                </a:lnTo>
                <a:lnTo>
                  <a:pt x="524" y="253"/>
                </a:lnTo>
                <a:lnTo>
                  <a:pt x="522" y="253"/>
                </a:lnTo>
                <a:lnTo>
                  <a:pt x="518" y="253"/>
                </a:lnTo>
                <a:lnTo>
                  <a:pt x="518" y="253"/>
                </a:lnTo>
                <a:lnTo>
                  <a:pt x="509" y="251"/>
                </a:lnTo>
                <a:lnTo>
                  <a:pt x="503" y="251"/>
                </a:lnTo>
                <a:lnTo>
                  <a:pt x="503" y="251"/>
                </a:lnTo>
                <a:lnTo>
                  <a:pt x="499" y="251"/>
                </a:lnTo>
                <a:lnTo>
                  <a:pt x="496" y="251"/>
                </a:lnTo>
                <a:lnTo>
                  <a:pt x="496" y="251"/>
                </a:lnTo>
                <a:lnTo>
                  <a:pt x="488" y="249"/>
                </a:lnTo>
                <a:lnTo>
                  <a:pt x="486" y="247"/>
                </a:lnTo>
                <a:lnTo>
                  <a:pt x="482" y="247"/>
                </a:lnTo>
                <a:lnTo>
                  <a:pt x="479" y="247"/>
                </a:lnTo>
                <a:lnTo>
                  <a:pt x="473" y="255"/>
                </a:lnTo>
                <a:lnTo>
                  <a:pt x="473" y="255"/>
                </a:lnTo>
                <a:lnTo>
                  <a:pt x="475" y="257"/>
                </a:lnTo>
                <a:lnTo>
                  <a:pt x="477" y="263"/>
                </a:lnTo>
                <a:lnTo>
                  <a:pt x="477" y="263"/>
                </a:lnTo>
                <a:lnTo>
                  <a:pt x="479" y="264"/>
                </a:lnTo>
                <a:lnTo>
                  <a:pt x="480" y="268"/>
                </a:lnTo>
                <a:lnTo>
                  <a:pt x="482" y="270"/>
                </a:lnTo>
                <a:lnTo>
                  <a:pt x="482" y="270"/>
                </a:lnTo>
                <a:lnTo>
                  <a:pt x="477" y="274"/>
                </a:lnTo>
                <a:lnTo>
                  <a:pt x="477" y="274"/>
                </a:lnTo>
                <a:lnTo>
                  <a:pt x="475" y="276"/>
                </a:lnTo>
                <a:lnTo>
                  <a:pt x="471" y="276"/>
                </a:lnTo>
                <a:lnTo>
                  <a:pt x="465" y="278"/>
                </a:lnTo>
                <a:lnTo>
                  <a:pt x="465" y="285"/>
                </a:lnTo>
                <a:lnTo>
                  <a:pt x="465" y="285"/>
                </a:lnTo>
                <a:lnTo>
                  <a:pt x="463" y="287"/>
                </a:lnTo>
                <a:lnTo>
                  <a:pt x="463" y="289"/>
                </a:lnTo>
                <a:lnTo>
                  <a:pt x="463" y="289"/>
                </a:lnTo>
                <a:lnTo>
                  <a:pt x="462" y="289"/>
                </a:lnTo>
                <a:lnTo>
                  <a:pt x="462" y="289"/>
                </a:lnTo>
                <a:lnTo>
                  <a:pt x="460" y="287"/>
                </a:lnTo>
                <a:lnTo>
                  <a:pt x="460" y="285"/>
                </a:lnTo>
                <a:lnTo>
                  <a:pt x="456" y="285"/>
                </a:lnTo>
                <a:lnTo>
                  <a:pt x="452" y="285"/>
                </a:lnTo>
                <a:lnTo>
                  <a:pt x="452" y="285"/>
                </a:lnTo>
                <a:lnTo>
                  <a:pt x="452" y="285"/>
                </a:lnTo>
                <a:lnTo>
                  <a:pt x="452" y="285"/>
                </a:lnTo>
                <a:lnTo>
                  <a:pt x="452" y="278"/>
                </a:lnTo>
                <a:lnTo>
                  <a:pt x="452" y="278"/>
                </a:lnTo>
                <a:lnTo>
                  <a:pt x="452" y="272"/>
                </a:lnTo>
                <a:lnTo>
                  <a:pt x="450" y="268"/>
                </a:lnTo>
                <a:lnTo>
                  <a:pt x="445" y="272"/>
                </a:lnTo>
                <a:lnTo>
                  <a:pt x="445" y="272"/>
                </a:lnTo>
                <a:lnTo>
                  <a:pt x="445" y="274"/>
                </a:lnTo>
                <a:lnTo>
                  <a:pt x="441" y="276"/>
                </a:lnTo>
                <a:lnTo>
                  <a:pt x="439" y="276"/>
                </a:lnTo>
                <a:lnTo>
                  <a:pt x="439" y="276"/>
                </a:lnTo>
                <a:lnTo>
                  <a:pt x="435" y="278"/>
                </a:lnTo>
                <a:lnTo>
                  <a:pt x="429" y="278"/>
                </a:lnTo>
                <a:lnTo>
                  <a:pt x="426" y="281"/>
                </a:lnTo>
                <a:lnTo>
                  <a:pt x="412" y="281"/>
                </a:lnTo>
                <a:lnTo>
                  <a:pt x="407" y="285"/>
                </a:lnTo>
                <a:lnTo>
                  <a:pt x="399" y="285"/>
                </a:lnTo>
                <a:lnTo>
                  <a:pt x="399" y="285"/>
                </a:lnTo>
                <a:lnTo>
                  <a:pt x="397" y="289"/>
                </a:lnTo>
                <a:lnTo>
                  <a:pt x="395" y="289"/>
                </a:lnTo>
                <a:lnTo>
                  <a:pt x="392" y="289"/>
                </a:lnTo>
                <a:lnTo>
                  <a:pt x="392" y="289"/>
                </a:lnTo>
                <a:lnTo>
                  <a:pt x="388" y="289"/>
                </a:lnTo>
                <a:lnTo>
                  <a:pt x="384" y="291"/>
                </a:lnTo>
                <a:lnTo>
                  <a:pt x="380" y="293"/>
                </a:lnTo>
                <a:lnTo>
                  <a:pt x="378" y="293"/>
                </a:lnTo>
                <a:lnTo>
                  <a:pt x="378" y="293"/>
                </a:lnTo>
                <a:lnTo>
                  <a:pt x="371" y="293"/>
                </a:lnTo>
                <a:lnTo>
                  <a:pt x="371" y="293"/>
                </a:lnTo>
                <a:lnTo>
                  <a:pt x="371" y="289"/>
                </a:lnTo>
                <a:lnTo>
                  <a:pt x="371" y="289"/>
                </a:lnTo>
                <a:lnTo>
                  <a:pt x="371" y="289"/>
                </a:lnTo>
                <a:lnTo>
                  <a:pt x="371" y="289"/>
                </a:lnTo>
                <a:lnTo>
                  <a:pt x="371" y="287"/>
                </a:lnTo>
                <a:lnTo>
                  <a:pt x="373" y="287"/>
                </a:lnTo>
                <a:lnTo>
                  <a:pt x="373" y="287"/>
                </a:lnTo>
                <a:lnTo>
                  <a:pt x="375" y="287"/>
                </a:lnTo>
                <a:lnTo>
                  <a:pt x="376" y="285"/>
                </a:lnTo>
                <a:lnTo>
                  <a:pt x="376" y="281"/>
                </a:lnTo>
                <a:lnTo>
                  <a:pt x="376" y="278"/>
                </a:lnTo>
                <a:lnTo>
                  <a:pt x="380" y="272"/>
                </a:lnTo>
                <a:lnTo>
                  <a:pt x="380" y="272"/>
                </a:lnTo>
                <a:lnTo>
                  <a:pt x="382" y="270"/>
                </a:lnTo>
                <a:lnTo>
                  <a:pt x="382" y="268"/>
                </a:lnTo>
                <a:lnTo>
                  <a:pt x="380" y="268"/>
                </a:lnTo>
                <a:lnTo>
                  <a:pt x="380" y="268"/>
                </a:lnTo>
                <a:lnTo>
                  <a:pt x="373" y="272"/>
                </a:lnTo>
                <a:lnTo>
                  <a:pt x="369" y="272"/>
                </a:lnTo>
                <a:lnTo>
                  <a:pt x="369" y="272"/>
                </a:lnTo>
                <a:lnTo>
                  <a:pt x="367" y="272"/>
                </a:lnTo>
                <a:lnTo>
                  <a:pt x="363" y="276"/>
                </a:lnTo>
                <a:lnTo>
                  <a:pt x="363" y="276"/>
                </a:lnTo>
                <a:lnTo>
                  <a:pt x="361" y="281"/>
                </a:lnTo>
                <a:lnTo>
                  <a:pt x="359" y="285"/>
                </a:lnTo>
                <a:lnTo>
                  <a:pt x="359" y="289"/>
                </a:lnTo>
                <a:lnTo>
                  <a:pt x="354" y="283"/>
                </a:lnTo>
                <a:lnTo>
                  <a:pt x="354" y="283"/>
                </a:lnTo>
                <a:lnTo>
                  <a:pt x="346" y="281"/>
                </a:lnTo>
                <a:lnTo>
                  <a:pt x="346" y="281"/>
                </a:lnTo>
                <a:lnTo>
                  <a:pt x="342" y="281"/>
                </a:lnTo>
                <a:lnTo>
                  <a:pt x="341" y="285"/>
                </a:lnTo>
                <a:lnTo>
                  <a:pt x="341" y="285"/>
                </a:lnTo>
                <a:lnTo>
                  <a:pt x="339" y="285"/>
                </a:lnTo>
                <a:lnTo>
                  <a:pt x="339" y="285"/>
                </a:lnTo>
                <a:lnTo>
                  <a:pt x="337" y="285"/>
                </a:lnTo>
                <a:lnTo>
                  <a:pt x="335" y="287"/>
                </a:lnTo>
                <a:lnTo>
                  <a:pt x="335" y="287"/>
                </a:lnTo>
                <a:lnTo>
                  <a:pt x="329" y="293"/>
                </a:lnTo>
                <a:lnTo>
                  <a:pt x="323" y="297"/>
                </a:lnTo>
                <a:lnTo>
                  <a:pt x="318" y="298"/>
                </a:lnTo>
                <a:lnTo>
                  <a:pt x="314" y="302"/>
                </a:lnTo>
                <a:lnTo>
                  <a:pt x="314" y="302"/>
                </a:lnTo>
                <a:lnTo>
                  <a:pt x="306" y="302"/>
                </a:lnTo>
                <a:lnTo>
                  <a:pt x="301" y="302"/>
                </a:lnTo>
                <a:lnTo>
                  <a:pt x="301" y="302"/>
                </a:lnTo>
                <a:lnTo>
                  <a:pt x="299" y="304"/>
                </a:lnTo>
                <a:lnTo>
                  <a:pt x="299" y="306"/>
                </a:lnTo>
                <a:lnTo>
                  <a:pt x="297" y="306"/>
                </a:lnTo>
                <a:lnTo>
                  <a:pt x="297" y="306"/>
                </a:lnTo>
                <a:lnTo>
                  <a:pt x="291" y="306"/>
                </a:lnTo>
                <a:lnTo>
                  <a:pt x="291" y="306"/>
                </a:lnTo>
                <a:lnTo>
                  <a:pt x="291" y="319"/>
                </a:lnTo>
                <a:lnTo>
                  <a:pt x="291" y="319"/>
                </a:lnTo>
                <a:lnTo>
                  <a:pt x="291" y="323"/>
                </a:lnTo>
                <a:lnTo>
                  <a:pt x="289" y="327"/>
                </a:lnTo>
                <a:lnTo>
                  <a:pt x="288" y="331"/>
                </a:lnTo>
                <a:lnTo>
                  <a:pt x="288" y="331"/>
                </a:lnTo>
                <a:lnTo>
                  <a:pt x="282" y="329"/>
                </a:lnTo>
                <a:lnTo>
                  <a:pt x="274" y="327"/>
                </a:lnTo>
                <a:lnTo>
                  <a:pt x="274" y="327"/>
                </a:lnTo>
                <a:lnTo>
                  <a:pt x="269" y="327"/>
                </a:lnTo>
                <a:lnTo>
                  <a:pt x="269" y="327"/>
                </a:lnTo>
                <a:lnTo>
                  <a:pt x="265" y="331"/>
                </a:lnTo>
                <a:lnTo>
                  <a:pt x="261" y="331"/>
                </a:lnTo>
                <a:lnTo>
                  <a:pt x="261" y="329"/>
                </a:lnTo>
                <a:lnTo>
                  <a:pt x="261" y="327"/>
                </a:lnTo>
                <a:lnTo>
                  <a:pt x="261" y="327"/>
                </a:lnTo>
                <a:lnTo>
                  <a:pt x="261" y="325"/>
                </a:lnTo>
                <a:lnTo>
                  <a:pt x="259" y="321"/>
                </a:lnTo>
                <a:lnTo>
                  <a:pt x="257" y="319"/>
                </a:lnTo>
                <a:lnTo>
                  <a:pt x="255" y="319"/>
                </a:lnTo>
                <a:lnTo>
                  <a:pt x="255" y="319"/>
                </a:lnTo>
                <a:lnTo>
                  <a:pt x="250" y="317"/>
                </a:lnTo>
                <a:lnTo>
                  <a:pt x="248" y="316"/>
                </a:lnTo>
                <a:lnTo>
                  <a:pt x="248" y="316"/>
                </a:lnTo>
                <a:lnTo>
                  <a:pt x="248" y="314"/>
                </a:lnTo>
                <a:lnTo>
                  <a:pt x="248" y="314"/>
                </a:lnTo>
                <a:lnTo>
                  <a:pt x="250" y="314"/>
                </a:lnTo>
                <a:lnTo>
                  <a:pt x="250" y="310"/>
                </a:lnTo>
                <a:lnTo>
                  <a:pt x="250" y="310"/>
                </a:lnTo>
                <a:lnTo>
                  <a:pt x="250" y="308"/>
                </a:lnTo>
                <a:lnTo>
                  <a:pt x="250" y="308"/>
                </a:lnTo>
                <a:lnTo>
                  <a:pt x="252" y="306"/>
                </a:lnTo>
                <a:lnTo>
                  <a:pt x="254" y="306"/>
                </a:lnTo>
                <a:lnTo>
                  <a:pt x="254" y="306"/>
                </a:lnTo>
                <a:lnTo>
                  <a:pt x="254" y="306"/>
                </a:lnTo>
                <a:lnTo>
                  <a:pt x="254" y="304"/>
                </a:lnTo>
                <a:lnTo>
                  <a:pt x="254" y="304"/>
                </a:lnTo>
                <a:lnTo>
                  <a:pt x="254" y="302"/>
                </a:lnTo>
                <a:lnTo>
                  <a:pt x="259" y="302"/>
                </a:lnTo>
                <a:lnTo>
                  <a:pt x="259" y="302"/>
                </a:lnTo>
                <a:lnTo>
                  <a:pt x="267" y="302"/>
                </a:lnTo>
                <a:lnTo>
                  <a:pt x="274" y="300"/>
                </a:lnTo>
                <a:lnTo>
                  <a:pt x="271" y="289"/>
                </a:lnTo>
                <a:lnTo>
                  <a:pt x="265" y="283"/>
                </a:lnTo>
                <a:lnTo>
                  <a:pt x="255" y="281"/>
                </a:lnTo>
                <a:lnTo>
                  <a:pt x="242" y="281"/>
                </a:lnTo>
                <a:lnTo>
                  <a:pt x="236" y="281"/>
                </a:lnTo>
                <a:lnTo>
                  <a:pt x="231" y="280"/>
                </a:lnTo>
                <a:lnTo>
                  <a:pt x="227" y="278"/>
                </a:lnTo>
                <a:lnTo>
                  <a:pt x="227" y="278"/>
                </a:lnTo>
                <a:lnTo>
                  <a:pt x="233" y="281"/>
                </a:lnTo>
                <a:lnTo>
                  <a:pt x="235" y="285"/>
                </a:lnTo>
                <a:lnTo>
                  <a:pt x="236" y="287"/>
                </a:lnTo>
                <a:lnTo>
                  <a:pt x="236" y="287"/>
                </a:lnTo>
                <a:lnTo>
                  <a:pt x="236" y="289"/>
                </a:lnTo>
                <a:lnTo>
                  <a:pt x="238" y="293"/>
                </a:lnTo>
                <a:lnTo>
                  <a:pt x="238" y="293"/>
                </a:lnTo>
                <a:lnTo>
                  <a:pt x="240" y="293"/>
                </a:lnTo>
                <a:lnTo>
                  <a:pt x="242" y="293"/>
                </a:lnTo>
                <a:lnTo>
                  <a:pt x="242" y="293"/>
                </a:lnTo>
                <a:lnTo>
                  <a:pt x="242" y="293"/>
                </a:lnTo>
                <a:lnTo>
                  <a:pt x="238" y="297"/>
                </a:lnTo>
                <a:lnTo>
                  <a:pt x="238" y="297"/>
                </a:lnTo>
                <a:lnTo>
                  <a:pt x="236" y="302"/>
                </a:lnTo>
                <a:lnTo>
                  <a:pt x="233" y="308"/>
                </a:lnTo>
                <a:lnTo>
                  <a:pt x="231" y="314"/>
                </a:lnTo>
                <a:lnTo>
                  <a:pt x="233" y="314"/>
                </a:lnTo>
                <a:lnTo>
                  <a:pt x="233" y="314"/>
                </a:lnTo>
                <a:lnTo>
                  <a:pt x="238" y="316"/>
                </a:lnTo>
                <a:lnTo>
                  <a:pt x="242" y="319"/>
                </a:lnTo>
                <a:lnTo>
                  <a:pt x="244" y="319"/>
                </a:lnTo>
                <a:lnTo>
                  <a:pt x="244" y="321"/>
                </a:lnTo>
                <a:lnTo>
                  <a:pt x="244" y="321"/>
                </a:lnTo>
                <a:lnTo>
                  <a:pt x="242" y="333"/>
                </a:lnTo>
                <a:lnTo>
                  <a:pt x="242" y="333"/>
                </a:lnTo>
                <a:lnTo>
                  <a:pt x="242" y="334"/>
                </a:lnTo>
                <a:lnTo>
                  <a:pt x="242" y="336"/>
                </a:lnTo>
                <a:lnTo>
                  <a:pt x="238" y="340"/>
                </a:lnTo>
                <a:lnTo>
                  <a:pt x="238" y="340"/>
                </a:lnTo>
                <a:lnTo>
                  <a:pt x="236" y="344"/>
                </a:lnTo>
                <a:lnTo>
                  <a:pt x="236" y="348"/>
                </a:lnTo>
                <a:lnTo>
                  <a:pt x="236" y="351"/>
                </a:lnTo>
                <a:lnTo>
                  <a:pt x="236" y="351"/>
                </a:lnTo>
                <a:lnTo>
                  <a:pt x="235" y="351"/>
                </a:lnTo>
                <a:lnTo>
                  <a:pt x="233" y="351"/>
                </a:lnTo>
                <a:lnTo>
                  <a:pt x="231" y="351"/>
                </a:lnTo>
                <a:lnTo>
                  <a:pt x="231" y="351"/>
                </a:lnTo>
                <a:lnTo>
                  <a:pt x="229" y="348"/>
                </a:lnTo>
                <a:lnTo>
                  <a:pt x="229" y="348"/>
                </a:lnTo>
                <a:lnTo>
                  <a:pt x="229" y="344"/>
                </a:lnTo>
                <a:lnTo>
                  <a:pt x="225" y="340"/>
                </a:lnTo>
                <a:lnTo>
                  <a:pt x="214" y="336"/>
                </a:lnTo>
                <a:lnTo>
                  <a:pt x="206" y="340"/>
                </a:lnTo>
                <a:lnTo>
                  <a:pt x="206" y="340"/>
                </a:lnTo>
                <a:lnTo>
                  <a:pt x="204" y="344"/>
                </a:lnTo>
                <a:lnTo>
                  <a:pt x="204" y="344"/>
                </a:lnTo>
                <a:lnTo>
                  <a:pt x="201" y="348"/>
                </a:lnTo>
                <a:lnTo>
                  <a:pt x="201" y="348"/>
                </a:lnTo>
                <a:lnTo>
                  <a:pt x="199" y="348"/>
                </a:lnTo>
                <a:lnTo>
                  <a:pt x="195" y="350"/>
                </a:lnTo>
                <a:lnTo>
                  <a:pt x="191" y="351"/>
                </a:lnTo>
                <a:lnTo>
                  <a:pt x="180" y="357"/>
                </a:lnTo>
                <a:lnTo>
                  <a:pt x="176" y="365"/>
                </a:lnTo>
                <a:lnTo>
                  <a:pt x="176" y="365"/>
                </a:lnTo>
                <a:lnTo>
                  <a:pt x="176" y="365"/>
                </a:lnTo>
                <a:lnTo>
                  <a:pt x="174" y="365"/>
                </a:lnTo>
                <a:lnTo>
                  <a:pt x="174" y="365"/>
                </a:lnTo>
                <a:lnTo>
                  <a:pt x="174" y="365"/>
                </a:lnTo>
                <a:lnTo>
                  <a:pt x="176" y="370"/>
                </a:lnTo>
                <a:lnTo>
                  <a:pt x="176" y="370"/>
                </a:lnTo>
                <a:lnTo>
                  <a:pt x="180" y="376"/>
                </a:lnTo>
                <a:lnTo>
                  <a:pt x="184" y="380"/>
                </a:lnTo>
                <a:lnTo>
                  <a:pt x="184" y="384"/>
                </a:lnTo>
                <a:lnTo>
                  <a:pt x="184" y="384"/>
                </a:lnTo>
                <a:lnTo>
                  <a:pt x="189" y="385"/>
                </a:lnTo>
                <a:lnTo>
                  <a:pt x="191" y="389"/>
                </a:lnTo>
                <a:lnTo>
                  <a:pt x="191" y="389"/>
                </a:lnTo>
                <a:lnTo>
                  <a:pt x="187" y="389"/>
                </a:lnTo>
                <a:lnTo>
                  <a:pt x="187" y="389"/>
                </a:lnTo>
                <a:lnTo>
                  <a:pt x="185" y="389"/>
                </a:lnTo>
                <a:lnTo>
                  <a:pt x="184" y="389"/>
                </a:lnTo>
                <a:lnTo>
                  <a:pt x="184" y="389"/>
                </a:lnTo>
                <a:lnTo>
                  <a:pt x="180" y="391"/>
                </a:lnTo>
                <a:lnTo>
                  <a:pt x="180" y="391"/>
                </a:lnTo>
                <a:lnTo>
                  <a:pt x="176" y="389"/>
                </a:lnTo>
                <a:lnTo>
                  <a:pt x="174" y="389"/>
                </a:lnTo>
                <a:lnTo>
                  <a:pt x="170" y="389"/>
                </a:lnTo>
                <a:lnTo>
                  <a:pt x="168" y="389"/>
                </a:lnTo>
                <a:lnTo>
                  <a:pt x="168" y="389"/>
                </a:lnTo>
                <a:lnTo>
                  <a:pt x="165" y="389"/>
                </a:lnTo>
                <a:lnTo>
                  <a:pt x="161" y="387"/>
                </a:lnTo>
                <a:lnTo>
                  <a:pt x="159" y="385"/>
                </a:lnTo>
                <a:lnTo>
                  <a:pt x="159" y="385"/>
                </a:lnTo>
                <a:lnTo>
                  <a:pt x="157" y="384"/>
                </a:lnTo>
                <a:lnTo>
                  <a:pt x="157" y="384"/>
                </a:lnTo>
                <a:lnTo>
                  <a:pt x="153" y="382"/>
                </a:lnTo>
                <a:lnTo>
                  <a:pt x="153" y="382"/>
                </a:lnTo>
                <a:lnTo>
                  <a:pt x="150" y="380"/>
                </a:lnTo>
                <a:lnTo>
                  <a:pt x="148" y="378"/>
                </a:lnTo>
                <a:lnTo>
                  <a:pt x="148" y="378"/>
                </a:lnTo>
                <a:lnTo>
                  <a:pt x="146" y="376"/>
                </a:lnTo>
                <a:lnTo>
                  <a:pt x="144" y="376"/>
                </a:lnTo>
                <a:lnTo>
                  <a:pt x="140" y="374"/>
                </a:lnTo>
                <a:lnTo>
                  <a:pt x="140" y="374"/>
                </a:lnTo>
                <a:lnTo>
                  <a:pt x="138" y="372"/>
                </a:lnTo>
                <a:lnTo>
                  <a:pt x="134" y="372"/>
                </a:lnTo>
                <a:lnTo>
                  <a:pt x="132" y="376"/>
                </a:lnTo>
                <a:lnTo>
                  <a:pt x="132" y="376"/>
                </a:lnTo>
                <a:lnTo>
                  <a:pt x="132" y="378"/>
                </a:lnTo>
                <a:lnTo>
                  <a:pt x="131" y="378"/>
                </a:lnTo>
                <a:lnTo>
                  <a:pt x="132" y="382"/>
                </a:lnTo>
                <a:lnTo>
                  <a:pt x="132" y="382"/>
                </a:lnTo>
                <a:lnTo>
                  <a:pt x="132" y="387"/>
                </a:lnTo>
                <a:lnTo>
                  <a:pt x="132" y="389"/>
                </a:lnTo>
                <a:lnTo>
                  <a:pt x="134" y="389"/>
                </a:lnTo>
                <a:lnTo>
                  <a:pt x="136" y="389"/>
                </a:lnTo>
                <a:lnTo>
                  <a:pt x="136" y="389"/>
                </a:lnTo>
                <a:lnTo>
                  <a:pt x="140" y="391"/>
                </a:lnTo>
                <a:lnTo>
                  <a:pt x="144" y="393"/>
                </a:lnTo>
                <a:lnTo>
                  <a:pt x="148" y="395"/>
                </a:lnTo>
                <a:lnTo>
                  <a:pt x="148" y="395"/>
                </a:lnTo>
                <a:lnTo>
                  <a:pt x="148" y="397"/>
                </a:lnTo>
                <a:lnTo>
                  <a:pt x="150" y="397"/>
                </a:lnTo>
                <a:lnTo>
                  <a:pt x="151" y="399"/>
                </a:lnTo>
                <a:lnTo>
                  <a:pt x="153" y="399"/>
                </a:lnTo>
                <a:lnTo>
                  <a:pt x="151" y="399"/>
                </a:lnTo>
                <a:lnTo>
                  <a:pt x="148" y="403"/>
                </a:lnTo>
                <a:lnTo>
                  <a:pt x="148" y="403"/>
                </a:lnTo>
                <a:lnTo>
                  <a:pt x="142" y="406"/>
                </a:lnTo>
                <a:lnTo>
                  <a:pt x="138" y="406"/>
                </a:lnTo>
                <a:lnTo>
                  <a:pt x="136" y="406"/>
                </a:lnTo>
                <a:lnTo>
                  <a:pt x="136" y="406"/>
                </a:lnTo>
                <a:lnTo>
                  <a:pt x="136" y="410"/>
                </a:lnTo>
                <a:lnTo>
                  <a:pt x="136" y="410"/>
                </a:lnTo>
                <a:lnTo>
                  <a:pt x="134" y="410"/>
                </a:lnTo>
                <a:lnTo>
                  <a:pt x="134" y="410"/>
                </a:lnTo>
                <a:lnTo>
                  <a:pt x="131" y="406"/>
                </a:lnTo>
                <a:lnTo>
                  <a:pt x="131" y="406"/>
                </a:lnTo>
                <a:lnTo>
                  <a:pt x="123" y="399"/>
                </a:lnTo>
                <a:lnTo>
                  <a:pt x="123" y="399"/>
                </a:lnTo>
                <a:lnTo>
                  <a:pt x="121" y="397"/>
                </a:lnTo>
                <a:lnTo>
                  <a:pt x="119" y="395"/>
                </a:lnTo>
                <a:lnTo>
                  <a:pt x="115" y="393"/>
                </a:lnTo>
                <a:lnTo>
                  <a:pt x="115" y="393"/>
                </a:lnTo>
                <a:lnTo>
                  <a:pt x="112" y="393"/>
                </a:lnTo>
                <a:lnTo>
                  <a:pt x="108" y="391"/>
                </a:lnTo>
                <a:lnTo>
                  <a:pt x="104" y="389"/>
                </a:lnTo>
                <a:lnTo>
                  <a:pt x="104" y="389"/>
                </a:lnTo>
                <a:lnTo>
                  <a:pt x="104" y="385"/>
                </a:lnTo>
                <a:lnTo>
                  <a:pt x="106" y="378"/>
                </a:lnTo>
                <a:lnTo>
                  <a:pt x="106" y="378"/>
                </a:lnTo>
                <a:lnTo>
                  <a:pt x="104" y="365"/>
                </a:lnTo>
                <a:lnTo>
                  <a:pt x="106" y="359"/>
                </a:lnTo>
                <a:lnTo>
                  <a:pt x="106" y="359"/>
                </a:lnTo>
                <a:lnTo>
                  <a:pt x="104" y="353"/>
                </a:lnTo>
                <a:lnTo>
                  <a:pt x="98" y="344"/>
                </a:lnTo>
                <a:lnTo>
                  <a:pt x="98" y="344"/>
                </a:lnTo>
                <a:lnTo>
                  <a:pt x="97" y="344"/>
                </a:lnTo>
                <a:lnTo>
                  <a:pt x="95" y="344"/>
                </a:lnTo>
                <a:lnTo>
                  <a:pt x="93" y="344"/>
                </a:lnTo>
                <a:lnTo>
                  <a:pt x="93" y="342"/>
                </a:lnTo>
                <a:lnTo>
                  <a:pt x="93" y="342"/>
                </a:lnTo>
                <a:lnTo>
                  <a:pt x="87" y="340"/>
                </a:lnTo>
                <a:lnTo>
                  <a:pt x="83" y="336"/>
                </a:lnTo>
                <a:lnTo>
                  <a:pt x="83" y="336"/>
                </a:lnTo>
                <a:lnTo>
                  <a:pt x="81" y="334"/>
                </a:lnTo>
                <a:lnTo>
                  <a:pt x="80" y="331"/>
                </a:lnTo>
                <a:lnTo>
                  <a:pt x="80" y="331"/>
                </a:lnTo>
                <a:lnTo>
                  <a:pt x="68" y="319"/>
                </a:lnTo>
                <a:lnTo>
                  <a:pt x="64" y="316"/>
                </a:lnTo>
                <a:lnTo>
                  <a:pt x="80" y="319"/>
                </a:lnTo>
                <a:lnTo>
                  <a:pt x="80" y="319"/>
                </a:lnTo>
                <a:lnTo>
                  <a:pt x="87" y="329"/>
                </a:lnTo>
                <a:lnTo>
                  <a:pt x="87" y="329"/>
                </a:lnTo>
                <a:lnTo>
                  <a:pt x="87" y="331"/>
                </a:lnTo>
                <a:lnTo>
                  <a:pt x="89" y="331"/>
                </a:lnTo>
                <a:lnTo>
                  <a:pt x="93" y="331"/>
                </a:lnTo>
                <a:lnTo>
                  <a:pt x="93" y="331"/>
                </a:lnTo>
                <a:lnTo>
                  <a:pt x="97" y="333"/>
                </a:lnTo>
                <a:lnTo>
                  <a:pt x="98" y="334"/>
                </a:lnTo>
                <a:lnTo>
                  <a:pt x="104" y="334"/>
                </a:lnTo>
                <a:lnTo>
                  <a:pt x="104" y="334"/>
                </a:lnTo>
                <a:lnTo>
                  <a:pt x="106" y="334"/>
                </a:lnTo>
                <a:lnTo>
                  <a:pt x="108" y="336"/>
                </a:lnTo>
                <a:lnTo>
                  <a:pt x="112" y="338"/>
                </a:lnTo>
                <a:lnTo>
                  <a:pt x="112" y="338"/>
                </a:lnTo>
                <a:lnTo>
                  <a:pt x="115" y="340"/>
                </a:lnTo>
                <a:lnTo>
                  <a:pt x="119" y="340"/>
                </a:lnTo>
                <a:lnTo>
                  <a:pt x="119" y="340"/>
                </a:lnTo>
                <a:lnTo>
                  <a:pt x="123" y="342"/>
                </a:lnTo>
                <a:lnTo>
                  <a:pt x="127" y="344"/>
                </a:lnTo>
                <a:lnTo>
                  <a:pt x="127" y="344"/>
                </a:lnTo>
                <a:lnTo>
                  <a:pt x="129" y="344"/>
                </a:lnTo>
                <a:lnTo>
                  <a:pt x="132" y="342"/>
                </a:lnTo>
                <a:lnTo>
                  <a:pt x="132" y="342"/>
                </a:lnTo>
                <a:lnTo>
                  <a:pt x="134" y="342"/>
                </a:lnTo>
                <a:lnTo>
                  <a:pt x="134" y="342"/>
                </a:lnTo>
                <a:lnTo>
                  <a:pt x="132" y="342"/>
                </a:lnTo>
                <a:lnTo>
                  <a:pt x="134" y="342"/>
                </a:lnTo>
                <a:lnTo>
                  <a:pt x="138" y="344"/>
                </a:lnTo>
                <a:lnTo>
                  <a:pt x="138" y="344"/>
                </a:lnTo>
                <a:lnTo>
                  <a:pt x="150" y="350"/>
                </a:lnTo>
                <a:lnTo>
                  <a:pt x="153" y="351"/>
                </a:lnTo>
                <a:lnTo>
                  <a:pt x="153" y="351"/>
                </a:lnTo>
                <a:lnTo>
                  <a:pt x="157" y="351"/>
                </a:lnTo>
                <a:lnTo>
                  <a:pt x="157" y="351"/>
                </a:lnTo>
                <a:lnTo>
                  <a:pt x="161" y="351"/>
                </a:lnTo>
                <a:lnTo>
                  <a:pt x="165" y="348"/>
                </a:lnTo>
                <a:lnTo>
                  <a:pt x="165" y="348"/>
                </a:lnTo>
                <a:lnTo>
                  <a:pt x="170" y="346"/>
                </a:lnTo>
                <a:lnTo>
                  <a:pt x="172" y="346"/>
                </a:lnTo>
                <a:lnTo>
                  <a:pt x="174" y="346"/>
                </a:lnTo>
                <a:lnTo>
                  <a:pt x="176" y="344"/>
                </a:lnTo>
                <a:lnTo>
                  <a:pt x="176" y="344"/>
                </a:lnTo>
                <a:lnTo>
                  <a:pt x="178" y="344"/>
                </a:lnTo>
                <a:lnTo>
                  <a:pt x="180" y="342"/>
                </a:lnTo>
                <a:lnTo>
                  <a:pt x="182" y="342"/>
                </a:lnTo>
                <a:lnTo>
                  <a:pt x="184" y="340"/>
                </a:lnTo>
                <a:lnTo>
                  <a:pt x="184" y="340"/>
                </a:lnTo>
                <a:lnTo>
                  <a:pt x="187" y="336"/>
                </a:lnTo>
                <a:lnTo>
                  <a:pt x="187" y="336"/>
                </a:lnTo>
                <a:lnTo>
                  <a:pt x="189" y="334"/>
                </a:lnTo>
                <a:lnTo>
                  <a:pt x="191" y="334"/>
                </a:lnTo>
                <a:lnTo>
                  <a:pt x="191" y="334"/>
                </a:lnTo>
                <a:lnTo>
                  <a:pt x="195" y="331"/>
                </a:lnTo>
                <a:lnTo>
                  <a:pt x="195" y="331"/>
                </a:lnTo>
                <a:lnTo>
                  <a:pt x="197" y="327"/>
                </a:lnTo>
                <a:lnTo>
                  <a:pt x="199" y="327"/>
                </a:lnTo>
                <a:lnTo>
                  <a:pt x="199" y="327"/>
                </a:lnTo>
                <a:lnTo>
                  <a:pt x="199" y="325"/>
                </a:lnTo>
                <a:lnTo>
                  <a:pt x="201" y="319"/>
                </a:lnTo>
                <a:lnTo>
                  <a:pt x="201" y="319"/>
                </a:lnTo>
                <a:lnTo>
                  <a:pt x="199" y="319"/>
                </a:lnTo>
                <a:lnTo>
                  <a:pt x="199" y="317"/>
                </a:lnTo>
                <a:lnTo>
                  <a:pt x="199" y="316"/>
                </a:lnTo>
                <a:lnTo>
                  <a:pt x="197" y="314"/>
                </a:lnTo>
                <a:lnTo>
                  <a:pt x="197" y="314"/>
                </a:lnTo>
                <a:lnTo>
                  <a:pt x="195" y="306"/>
                </a:lnTo>
                <a:lnTo>
                  <a:pt x="195" y="306"/>
                </a:lnTo>
                <a:lnTo>
                  <a:pt x="195" y="306"/>
                </a:lnTo>
                <a:lnTo>
                  <a:pt x="195" y="306"/>
                </a:lnTo>
                <a:lnTo>
                  <a:pt x="193" y="304"/>
                </a:lnTo>
                <a:lnTo>
                  <a:pt x="191" y="302"/>
                </a:lnTo>
                <a:lnTo>
                  <a:pt x="191" y="302"/>
                </a:lnTo>
                <a:lnTo>
                  <a:pt x="189" y="302"/>
                </a:lnTo>
                <a:lnTo>
                  <a:pt x="189" y="302"/>
                </a:lnTo>
                <a:lnTo>
                  <a:pt x="184" y="298"/>
                </a:lnTo>
                <a:lnTo>
                  <a:pt x="180" y="297"/>
                </a:lnTo>
                <a:lnTo>
                  <a:pt x="180" y="297"/>
                </a:lnTo>
                <a:lnTo>
                  <a:pt x="176" y="295"/>
                </a:lnTo>
                <a:lnTo>
                  <a:pt x="174" y="295"/>
                </a:lnTo>
                <a:lnTo>
                  <a:pt x="170" y="293"/>
                </a:lnTo>
                <a:lnTo>
                  <a:pt x="170" y="293"/>
                </a:lnTo>
                <a:lnTo>
                  <a:pt x="168" y="291"/>
                </a:lnTo>
                <a:lnTo>
                  <a:pt x="165" y="289"/>
                </a:lnTo>
                <a:lnTo>
                  <a:pt x="161" y="289"/>
                </a:lnTo>
                <a:lnTo>
                  <a:pt x="159" y="287"/>
                </a:lnTo>
                <a:lnTo>
                  <a:pt x="159" y="287"/>
                </a:lnTo>
                <a:lnTo>
                  <a:pt x="155" y="281"/>
                </a:lnTo>
                <a:lnTo>
                  <a:pt x="153" y="280"/>
                </a:lnTo>
                <a:lnTo>
                  <a:pt x="151" y="278"/>
                </a:lnTo>
                <a:lnTo>
                  <a:pt x="151" y="278"/>
                </a:lnTo>
                <a:lnTo>
                  <a:pt x="150" y="278"/>
                </a:lnTo>
                <a:lnTo>
                  <a:pt x="148" y="276"/>
                </a:lnTo>
                <a:lnTo>
                  <a:pt x="146" y="276"/>
                </a:lnTo>
                <a:lnTo>
                  <a:pt x="140" y="274"/>
                </a:lnTo>
                <a:lnTo>
                  <a:pt x="140" y="274"/>
                </a:lnTo>
                <a:lnTo>
                  <a:pt x="136" y="272"/>
                </a:lnTo>
                <a:lnTo>
                  <a:pt x="132" y="270"/>
                </a:lnTo>
                <a:lnTo>
                  <a:pt x="132" y="268"/>
                </a:lnTo>
                <a:lnTo>
                  <a:pt x="131" y="268"/>
                </a:lnTo>
                <a:lnTo>
                  <a:pt x="131" y="268"/>
                </a:lnTo>
                <a:lnTo>
                  <a:pt x="127" y="268"/>
                </a:lnTo>
                <a:lnTo>
                  <a:pt x="127" y="266"/>
                </a:lnTo>
                <a:lnTo>
                  <a:pt x="123" y="264"/>
                </a:lnTo>
                <a:lnTo>
                  <a:pt x="121" y="264"/>
                </a:lnTo>
                <a:lnTo>
                  <a:pt x="121" y="264"/>
                </a:lnTo>
                <a:lnTo>
                  <a:pt x="117" y="263"/>
                </a:lnTo>
                <a:lnTo>
                  <a:pt x="114" y="261"/>
                </a:lnTo>
                <a:lnTo>
                  <a:pt x="114" y="261"/>
                </a:lnTo>
                <a:lnTo>
                  <a:pt x="112" y="261"/>
                </a:lnTo>
                <a:lnTo>
                  <a:pt x="110" y="261"/>
                </a:lnTo>
                <a:lnTo>
                  <a:pt x="106" y="259"/>
                </a:lnTo>
                <a:lnTo>
                  <a:pt x="100" y="257"/>
                </a:lnTo>
                <a:lnTo>
                  <a:pt x="100" y="257"/>
                </a:lnTo>
                <a:lnTo>
                  <a:pt x="89" y="257"/>
                </a:lnTo>
                <a:lnTo>
                  <a:pt x="83" y="257"/>
                </a:lnTo>
                <a:lnTo>
                  <a:pt x="83" y="257"/>
                </a:lnTo>
                <a:lnTo>
                  <a:pt x="85" y="261"/>
                </a:lnTo>
                <a:lnTo>
                  <a:pt x="87" y="264"/>
                </a:lnTo>
                <a:lnTo>
                  <a:pt x="85" y="264"/>
                </a:lnTo>
                <a:lnTo>
                  <a:pt x="85" y="264"/>
                </a:lnTo>
                <a:lnTo>
                  <a:pt x="85" y="264"/>
                </a:lnTo>
                <a:lnTo>
                  <a:pt x="81" y="264"/>
                </a:lnTo>
                <a:lnTo>
                  <a:pt x="80" y="264"/>
                </a:lnTo>
                <a:lnTo>
                  <a:pt x="80" y="264"/>
                </a:lnTo>
                <a:lnTo>
                  <a:pt x="78" y="264"/>
                </a:lnTo>
                <a:lnTo>
                  <a:pt x="76" y="261"/>
                </a:lnTo>
                <a:lnTo>
                  <a:pt x="76" y="261"/>
                </a:lnTo>
                <a:lnTo>
                  <a:pt x="76" y="253"/>
                </a:lnTo>
                <a:lnTo>
                  <a:pt x="68" y="249"/>
                </a:lnTo>
                <a:lnTo>
                  <a:pt x="80" y="247"/>
                </a:lnTo>
                <a:lnTo>
                  <a:pt x="68" y="240"/>
                </a:lnTo>
                <a:lnTo>
                  <a:pt x="61" y="240"/>
                </a:lnTo>
                <a:lnTo>
                  <a:pt x="55" y="247"/>
                </a:lnTo>
                <a:lnTo>
                  <a:pt x="51" y="251"/>
                </a:lnTo>
                <a:lnTo>
                  <a:pt x="42" y="251"/>
                </a:lnTo>
                <a:lnTo>
                  <a:pt x="38" y="255"/>
                </a:lnTo>
                <a:lnTo>
                  <a:pt x="30" y="255"/>
                </a:lnTo>
                <a:lnTo>
                  <a:pt x="19" y="268"/>
                </a:lnTo>
                <a:lnTo>
                  <a:pt x="19" y="289"/>
                </a:lnTo>
                <a:lnTo>
                  <a:pt x="27" y="291"/>
                </a:lnTo>
                <a:lnTo>
                  <a:pt x="38" y="308"/>
                </a:lnTo>
                <a:lnTo>
                  <a:pt x="23" y="325"/>
                </a:lnTo>
                <a:lnTo>
                  <a:pt x="30" y="340"/>
                </a:lnTo>
                <a:lnTo>
                  <a:pt x="36" y="348"/>
                </a:lnTo>
                <a:lnTo>
                  <a:pt x="36" y="348"/>
                </a:lnTo>
                <a:lnTo>
                  <a:pt x="38" y="357"/>
                </a:lnTo>
                <a:lnTo>
                  <a:pt x="34" y="365"/>
                </a:lnTo>
                <a:lnTo>
                  <a:pt x="34" y="378"/>
                </a:lnTo>
                <a:lnTo>
                  <a:pt x="38" y="382"/>
                </a:lnTo>
                <a:lnTo>
                  <a:pt x="38" y="391"/>
                </a:lnTo>
                <a:lnTo>
                  <a:pt x="44" y="399"/>
                </a:lnTo>
                <a:lnTo>
                  <a:pt x="38" y="406"/>
                </a:lnTo>
                <a:lnTo>
                  <a:pt x="59" y="431"/>
                </a:lnTo>
                <a:lnTo>
                  <a:pt x="27" y="471"/>
                </a:lnTo>
                <a:lnTo>
                  <a:pt x="10" y="484"/>
                </a:lnTo>
                <a:lnTo>
                  <a:pt x="15" y="486"/>
                </a:lnTo>
                <a:lnTo>
                  <a:pt x="21" y="491"/>
                </a:lnTo>
                <a:lnTo>
                  <a:pt x="19" y="503"/>
                </a:lnTo>
                <a:lnTo>
                  <a:pt x="27" y="503"/>
                </a:lnTo>
                <a:lnTo>
                  <a:pt x="34" y="499"/>
                </a:lnTo>
                <a:lnTo>
                  <a:pt x="34" y="499"/>
                </a:lnTo>
                <a:lnTo>
                  <a:pt x="36" y="501"/>
                </a:lnTo>
                <a:lnTo>
                  <a:pt x="36" y="503"/>
                </a:lnTo>
                <a:lnTo>
                  <a:pt x="36" y="505"/>
                </a:lnTo>
                <a:lnTo>
                  <a:pt x="36" y="505"/>
                </a:lnTo>
                <a:lnTo>
                  <a:pt x="32" y="507"/>
                </a:lnTo>
                <a:lnTo>
                  <a:pt x="30" y="507"/>
                </a:lnTo>
                <a:lnTo>
                  <a:pt x="27" y="508"/>
                </a:lnTo>
                <a:lnTo>
                  <a:pt x="27" y="508"/>
                </a:lnTo>
                <a:lnTo>
                  <a:pt x="21" y="508"/>
                </a:lnTo>
                <a:lnTo>
                  <a:pt x="21" y="508"/>
                </a:lnTo>
                <a:lnTo>
                  <a:pt x="13" y="508"/>
                </a:lnTo>
                <a:lnTo>
                  <a:pt x="11" y="510"/>
                </a:lnTo>
                <a:lnTo>
                  <a:pt x="11" y="516"/>
                </a:lnTo>
                <a:lnTo>
                  <a:pt x="6" y="525"/>
                </a:lnTo>
                <a:lnTo>
                  <a:pt x="0" y="527"/>
                </a:lnTo>
                <a:lnTo>
                  <a:pt x="0" y="535"/>
                </a:lnTo>
                <a:lnTo>
                  <a:pt x="4" y="554"/>
                </a:lnTo>
                <a:lnTo>
                  <a:pt x="0" y="561"/>
                </a:lnTo>
                <a:lnTo>
                  <a:pt x="6" y="567"/>
                </a:lnTo>
                <a:lnTo>
                  <a:pt x="10" y="594"/>
                </a:lnTo>
                <a:lnTo>
                  <a:pt x="25" y="597"/>
                </a:lnTo>
                <a:lnTo>
                  <a:pt x="25" y="605"/>
                </a:lnTo>
                <a:lnTo>
                  <a:pt x="40" y="603"/>
                </a:lnTo>
                <a:lnTo>
                  <a:pt x="47" y="611"/>
                </a:lnTo>
                <a:lnTo>
                  <a:pt x="53" y="628"/>
                </a:lnTo>
                <a:lnTo>
                  <a:pt x="74" y="652"/>
                </a:lnTo>
                <a:lnTo>
                  <a:pt x="66" y="660"/>
                </a:lnTo>
                <a:lnTo>
                  <a:pt x="57" y="660"/>
                </a:lnTo>
                <a:lnTo>
                  <a:pt x="57" y="671"/>
                </a:lnTo>
                <a:lnTo>
                  <a:pt x="61" y="682"/>
                </a:lnTo>
                <a:lnTo>
                  <a:pt x="68" y="682"/>
                </a:lnTo>
                <a:lnTo>
                  <a:pt x="74" y="677"/>
                </a:lnTo>
                <a:lnTo>
                  <a:pt x="89" y="677"/>
                </a:lnTo>
                <a:lnTo>
                  <a:pt x="97" y="690"/>
                </a:lnTo>
                <a:lnTo>
                  <a:pt x="97" y="701"/>
                </a:lnTo>
                <a:lnTo>
                  <a:pt x="104" y="699"/>
                </a:lnTo>
                <a:lnTo>
                  <a:pt x="108" y="701"/>
                </a:lnTo>
                <a:lnTo>
                  <a:pt x="115" y="716"/>
                </a:lnTo>
                <a:lnTo>
                  <a:pt x="117" y="718"/>
                </a:lnTo>
                <a:lnTo>
                  <a:pt x="131" y="722"/>
                </a:lnTo>
                <a:lnTo>
                  <a:pt x="142" y="718"/>
                </a:lnTo>
                <a:lnTo>
                  <a:pt x="150" y="728"/>
                </a:lnTo>
                <a:lnTo>
                  <a:pt x="167" y="730"/>
                </a:lnTo>
                <a:lnTo>
                  <a:pt x="180" y="737"/>
                </a:lnTo>
                <a:lnTo>
                  <a:pt x="176" y="754"/>
                </a:lnTo>
                <a:lnTo>
                  <a:pt x="176" y="771"/>
                </a:lnTo>
                <a:lnTo>
                  <a:pt x="165" y="775"/>
                </a:lnTo>
                <a:lnTo>
                  <a:pt x="153" y="779"/>
                </a:lnTo>
                <a:lnTo>
                  <a:pt x="148" y="786"/>
                </a:lnTo>
                <a:lnTo>
                  <a:pt x="159" y="788"/>
                </a:lnTo>
                <a:lnTo>
                  <a:pt x="165" y="788"/>
                </a:lnTo>
                <a:lnTo>
                  <a:pt x="159" y="796"/>
                </a:lnTo>
                <a:lnTo>
                  <a:pt x="159" y="796"/>
                </a:lnTo>
                <a:lnTo>
                  <a:pt x="159" y="796"/>
                </a:lnTo>
                <a:lnTo>
                  <a:pt x="159" y="798"/>
                </a:lnTo>
                <a:lnTo>
                  <a:pt x="155" y="798"/>
                </a:lnTo>
                <a:lnTo>
                  <a:pt x="155" y="798"/>
                </a:lnTo>
                <a:lnTo>
                  <a:pt x="151" y="798"/>
                </a:lnTo>
                <a:lnTo>
                  <a:pt x="148" y="803"/>
                </a:lnTo>
                <a:lnTo>
                  <a:pt x="150" y="807"/>
                </a:lnTo>
                <a:lnTo>
                  <a:pt x="148" y="817"/>
                </a:lnTo>
                <a:lnTo>
                  <a:pt x="142" y="819"/>
                </a:lnTo>
                <a:lnTo>
                  <a:pt x="140" y="822"/>
                </a:lnTo>
                <a:lnTo>
                  <a:pt x="134" y="824"/>
                </a:lnTo>
                <a:lnTo>
                  <a:pt x="136" y="830"/>
                </a:lnTo>
                <a:lnTo>
                  <a:pt x="138" y="834"/>
                </a:lnTo>
                <a:lnTo>
                  <a:pt x="146" y="834"/>
                </a:lnTo>
                <a:lnTo>
                  <a:pt x="150" y="838"/>
                </a:lnTo>
                <a:lnTo>
                  <a:pt x="150" y="838"/>
                </a:lnTo>
                <a:lnTo>
                  <a:pt x="157" y="845"/>
                </a:lnTo>
                <a:lnTo>
                  <a:pt x="157" y="845"/>
                </a:lnTo>
                <a:lnTo>
                  <a:pt x="159" y="847"/>
                </a:lnTo>
                <a:lnTo>
                  <a:pt x="161" y="847"/>
                </a:lnTo>
                <a:lnTo>
                  <a:pt x="168" y="855"/>
                </a:lnTo>
                <a:lnTo>
                  <a:pt x="168" y="856"/>
                </a:lnTo>
                <a:lnTo>
                  <a:pt x="174" y="862"/>
                </a:lnTo>
                <a:lnTo>
                  <a:pt x="174" y="862"/>
                </a:lnTo>
                <a:lnTo>
                  <a:pt x="174" y="862"/>
                </a:lnTo>
                <a:close/>
              </a:path>
            </a:pathLst>
          </a:custGeom>
          <a:solidFill>
            <a:schemeClr val="bg1">
              <a:lumMod val="85000"/>
            </a:schemeClr>
          </a:solidFill>
          <a:ln w="635" cap="rnd">
            <a:solidFill>
              <a:schemeClr val="bg1">
                <a:alpha val="17000"/>
              </a:schemeClr>
            </a:solidFill>
            <a:prstDash val="solid"/>
            <a:round/>
            <a:headEnd/>
            <a:tailEnd/>
          </a:ln>
        </p:spPr>
        <p:txBody>
          <a:bodyPr lIns="108823" tIns="54412" rIns="108823" bIns="54412"/>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12" name="Freeform 411"/>
          <p:cNvSpPr>
            <a:spLocks/>
          </p:cNvSpPr>
          <p:nvPr userDrawn="1"/>
        </p:nvSpPr>
        <p:spPr bwMode="auto">
          <a:xfrm>
            <a:off x="5362876" y="2753514"/>
            <a:ext cx="85315" cy="305708"/>
          </a:xfrm>
          <a:custGeom>
            <a:avLst/>
            <a:gdLst>
              <a:gd name="T0" fmla="*/ 23 w 42"/>
              <a:gd name="T1" fmla="*/ 164 h 176"/>
              <a:gd name="T2" fmla="*/ 23 w 42"/>
              <a:gd name="T3" fmla="*/ 172 h 176"/>
              <a:gd name="T4" fmla="*/ 27 w 42"/>
              <a:gd name="T5" fmla="*/ 174 h 176"/>
              <a:gd name="T6" fmla="*/ 29 w 42"/>
              <a:gd name="T7" fmla="*/ 168 h 176"/>
              <a:gd name="T8" fmla="*/ 23 w 42"/>
              <a:gd name="T9" fmla="*/ 153 h 176"/>
              <a:gd name="T10" fmla="*/ 17 w 42"/>
              <a:gd name="T11" fmla="*/ 147 h 176"/>
              <a:gd name="T12" fmla="*/ 16 w 42"/>
              <a:gd name="T13" fmla="*/ 144 h 176"/>
              <a:gd name="T14" fmla="*/ 14 w 42"/>
              <a:gd name="T15" fmla="*/ 134 h 176"/>
              <a:gd name="T16" fmla="*/ 16 w 42"/>
              <a:gd name="T17" fmla="*/ 127 h 176"/>
              <a:gd name="T18" fmla="*/ 17 w 42"/>
              <a:gd name="T19" fmla="*/ 121 h 176"/>
              <a:gd name="T20" fmla="*/ 21 w 42"/>
              <a:gd name="T21" fmla="*/ 115 h 176"/>
              <a:gd name="T22" fmla="*/ 29 w 42"/>
              <a:gd name="T23" fmla="*/ 115 h 176"/>
              <a:gd name="T24" fmla="*/ 42 w 42"/>
              <a:gd name="T25" fmla="*/ 121 h 176"/>
              <a:gd name="T26" fmla="*/ 36 w 42"/>
              <a:gd name="T27" fmla="*/ 113 h 176"/>
              <a:gd name="T28" fmla="*/ 34 w 42"/>
              <a:gd name="T29" fmla="*/ 102 h 176"/>
              <a:gd name="T30" fmla="*/ 34 w 42"/>
              <a:gd name="T31" fmla="*/ 93 h 176"/>
              <a:gd name="T32" fmla="*/ 31 w 42"/>
              <a:gd name="T33" fmla="*/ 79 h 176"/>
              <a:gd name="T34" fmla="*/ 23 w 42"/>
              <a:gd name="T35" fmla="*/ 64 h 176"/>
              <a:gd name="T36" fmla="*/ 23 w 42"/>
              <a:gd name="T37" fmla="*/ 57 h 176"/>
              <a:gd name="T38" fmla="*/ 23 w 42"/>
              <a:gd name="T39" fmla="*/ 49 h 176"/>
              <a:gd name="T40" fmla="*/ 23 w 42"/>
              <a:gd name="T41" fmla="*/ 30 h 176"/>
              <a:gd name="T42" fmla="*/ 21 w 42"/>
              <a:gd name="T43" fmla="*/ 23 h 176"/>
              <a:gd name="T44" fmla="*/ 19 w 42"/>
              <a:gd name="T45" fmla="*/ 19 h 176"/>
              <a:gd name="T46" fmla="*/ 17 w 42"/>
              <a:gd name="T47" fmla="*/ 15 h 176"/>
              <a:gd name="T48" fmla="*/ 19 w 42"/>
              <a:gd name="T49" fmla="*/ 11 h 176"/>
              <a:gd name="T50" fmla="*/ 19 w 42"/>
              <a:gd name="T51" fmla="*/ 2 h 176"/>
              <a:gd name="T52" fmla="*/ 16 w 42"/>
              <a:gd name="T53" fmla="*/ 2 h 176"/>
              <a:gd name="T54" fmla="*/ 12 w 42"/>
              <a:gd name="T55" fmla="*/ 4 h 176"/>
              <a:gd name="T56" fmla="*/ 10 w 42"/>
              <a:gd name="T57" fmla="*/ 11 h 176"/>
              <a:gd name="T58" fmla="*/ 6 w 42"/>
              <a:gd name="T59" fmla="*/ 25 h 176"/>
              <a:gd name="T60" fmla="*/ 0 w 42"/>
              <a:gd name="T61" fmla="*/ 26 h 176"/>
              <a:gd name="T62" fmla="*/ 0 w 42"/>
              <a:gd name="T63" fmla="*/ 43 h 176"/>
              <a:gd name="T64" fmla="*/ 4 w 42"/>
              <a:gd name="T65" fmla="*/ 64 h 176"/>
              <a:gd name="T66" fmla="*/ 6 w 42"/>
              <a:gd name="T67" fmla="*/ 68 h 176"/>
              <a:gd name="T68" fmla="*/ 8 w 42"/>
              <a:gd name="T69" fmla="*/ 77 h 176"/>
              <a:gd name="T70" fmla="*/ 8 w 42"/>
              <a:gd name="T71" fmla="*/ 85 h 176"/>
              <a:gd name="T72" fmla="*/ 8 w 42"/>
              <a:gd name="T73" fmla="*/ 102 h 176"/>
              <a:gd name="T74" fmla="*/ 6 w 42"/>
              <a:gd name="T75" fmla="*/ 108 h 176"/>
              <a:gd name="T76" fmla="*/ 4 w 42"/>
              <a:gd name="T77" fmla="*/ 115 h 176"/>
              <a:gd name="T78" fmla="*/ 4 w 42"/>
              <a:gd name="T79" fmla="*/ 119 h 176"/>
              <a:gd name="T80" fmla="*/ 6 w 42"/>
              <a:gd name="T81" fmla="*/ 130 h 176"/>
              <a:gd name="T82" fmla="*/ 0 w 42"/>
              <a:gd name="T83" fmla="*/ 157 h 176"/>
              <a:gd name="T84" fmla="*/ 8 w 42"/>
              <a:gd name="T85" fmla="*/ 170 h 176"/>
              <a:gd name="T86" fmla="*/ 12 w 42"/>
              <a:gd name="T87" fmla="*/ 164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2" h="176">
                <a:moveTo>
                  <a:pt x="12" y="164"/>
                </a:moveTo>
                <a:lnTo>
                  <a:pt x="23" y="164"/>
                </a:lnTo>
                <a:lnTo>
                  <a:pt x="23" y="164"/>
                </a:lnTo>
                <a:lnTo>
                  <a:pt x="23" y="168"/>
                </a:lnTo>
                <a:lnTo>
                  <a:pt x="23" y="170"/>
                </a:lnTo>
                <a:lnTo>
                  <a:pt x="23" y="172"/>
                </a:lnTo>
                <a:lnTo>
                  <a:pt x="23" y="172"/>
                </a:lnTo>
                <a:lnTo>
                  <a:pt x="23" y="172"/>
                </a:lnTo>
                <a:lnTo>
                  <a:pt x="27" y="174"/>
                </a:lnTo>
                <a:lnTo>
                  <a:pt x="29" y="172"/>
                </a:lnTo>
                <a:lnTo>
                  <a:pt x="29" y="168"/>
                </a:lnTo>
                <a:lnTo>
                  <a:pt x="29" y="168"/>
                </a:lnTo>
                <a:lnTo>
                  <a:pt x="29" y="161"/>
                </a:lnTo>
                <a:lnTo>
                  <a:pt x="23" y="153"/>
                </a:lnTo>
                <a:lnTo>
                  <a:pt x="23" y="153"/>
                </a:lnTo>
                <a:lnTo>
                  <a:pt x="19" y="149"/>
                </a:lnTo>
                <a:lnTo>
                  <a:pt x="19" y="149"/>
                </a:lnTo>
                <a:lnTo>
                  <a:pt x="17" y="147"/>
                </a:lnTo>
                <a:lnTo>
                  <a:pt x="16" y="147"/>
                </a:lnTo>
                <a:lnTo>
                  <a:pt x="16" y="144"/>
                </a:lnTo>
                <a:lnTo>
                  <a:pt x="16" y="144"/>
                </a:lnTo>
                <a:lnTo>
                  <a:pt x="16" y="140"/>
                </a:lnTo>
                <a:lnTo>
                  <a:pt x="14" y="134"/>
                </a:lnTo>
                <a:lnTo>
                  <a:pt x="14" y="134"/>
                </a:lnTo>
                <a:lnTo>
                  <a:pt x="14" y="130"/>
                </a:lnTo>
                <a:lnTo>
                  <a:pt x="16" y="127"/>
                </a:lnTo>
                <a:lnTo>
                  <a:pt x="16" y="127"/>
                </a:lnTo>
                <a:lnTo>
                  <a:pt x="17" y="125"/>
                </a:lnTo>
                <a:lnTo>
                  <a:pt x="17" y="123"/>
                </a:lnTo>
                <a:lnTo>
                  <a:pt x="17" y="121"/>
                </a:lnTo>
                <a:lnTo>
                  <a:pt x="19" y="119"/>
                </a:lnTo>
                <a:lnTo>
                  <a:pt x="19" y="119"/>
                </a:lnTo>
                <a:lnTo>
                  <a:pt x="21" y="115"/>
                </a:lnTo>
                <a:lnTo>
                  <a:pt x="23" y="113"/>
                </a:lnTo>
                <a:lnTo>
                  <a:pt x="23" y="112"/>
                </a:lnTo>
                <a:lnTo>
                  <a:pt x="29" y="115"/>
                </a:lnTo>
                <a:lnTo>
                  <a:pt x="38" y="119"/>
                </a:lnTo>
                <a:lnTo>
                  <a:pt x="42" y="121"/>
                </a:lnTo>
                <a:lnTo>
                  <a:pt x="42" y="121"/>
                </a:lnTo>
                <a:lnTo>
                  <a:pt x="38" y="119"/>
                </a:lnTo>
                <a:lnTo>
                  <a:pt x="36" y="117"/>
                </a:lnTo>
                <a:lnTo>
                  <a:pt x="36" y="113"/>
                </a:lnTo>
                <a:lnTo>
                  <a:pt x="36" y="113"/>
                </a:lnTo>
                <a:lnTo>
                  <a:pt x="34" y="102"/>
                </a:lnTo>
                <a:lnTo>
                  <a:pt x="34" y="102"/>
                </a:lnTo>
                <a:lnTo>
                  <a:pt x="34" y="95"/>
                </a:lnTo>
                <a:lnTo>
                  <a:pt x="34" y="95"/>
                </a:lnTo>
                <a:lnTo>
                  <a:pt x="34" y="93"/>
                </a:lnTo>
                <a:lnTo>
                  <a:pt x="33" y="89"/>
                </a:lnTo>
                <a:lnTo>
                  <a:pt x="31" y="85"/>
                </a:lnTo>
                <a:lnTo>
                  <a:pt x="31" y="79"/>
                </a:lnTo>
                <a:lnTo>
                  <a:pt x="25" y="72"/>
                </a:lnTo>
                <a:lnTo>
                  <a:pt x="25" y="72"/>
                </a:lnTo>
                <a:lnTo>
                  <a:pt x="23" y="64"/>
                </a:lnTo>
                <a:lnTo>
                  <a:pt x="23" y="64"/>
                </a:lnTo>
                <a:lnTo>
                  <a:pt x="23" y="57"/>
                </a:lnTo>
                <a:lnTo>
                  <a:pt x="23" y="57"/>
                </a:lnTo>
                <a:lnTo>
                  <a:pt x="23" y="55"/>
                </a:lnTo>
                <a:lnTo>
                  <a:pt x="23" y="49"/>
                </a:lnTo>
                <a:lnTo>
                  <a:pt x="23" y="49"/>
                </a:lnTo>
                <a:lnTo>
                  <a:pt x="23" y="40"/>
                </a:lnTo>
                <a:lnTo>
                  <a:pt x="23" y="40"/>
                </a:lnTo>
                <a:lnTo>
                  <a:pt x="23" y="30"/>
                </a:lnTo>
                <a:lnTo>
                  <a:pt x="23" y="23"/>
                </a:lnTo>
                <a:lnTo>
                  <a:pt x="23" y="23"/>
                </a:lnTo>
                <a:lnTo>
                  <a:pt x="21" y="23"/>
                </a:lnTo>
                <a:lnTo>
                  <a:pt x="19" y="21"/>
                </a:lnTo>
                <a:lnTo>
                  <a:pt x="19" y="19"/>
                </a:lnTo>
                <a:lnTo>
                  <a:pt x="19" y="19"/>
                </a:lnTo>
                <a:lnTo>
                  <a:pt x="19" y="17"/>
                </a:lnTo>
                <a:lnTo>
                  <a:pt x="17" y="17"/>
                </a:lnTo>
                <a:lnTo>
                  <a:pt x="17" y="15"/>
                </a:lnTo>
                <a:lnTo>
                  <a:pt x="17" y="13"/>
                </a:lnTo>
                <a:lnTo>
                  <a:pt x="17" y="13"/>
                </a:lnTo>
                <a:lnTo>
                  <a:pt x="19" y="11"/>
                </a:lnTo>
                <a:lnTo>
                  <a:pt x="19" y="7"/>
                </a:lnTo>
                <a:lnTo>
                  <a:pt x="19" y="2"/>
                </a:lnTo>
                <a:lnTo>
                  <a:pt x="19" y="2"/>
                </a:lnTo>
                <a:lnTo>
                  <a:pt x="17" y="2"/>
                </a:lnTo>
                <a:lnTo>
                  <a:pt x="16" y="2"/>
                </a:lnTo>
                <a:lnTo>
                  <a:pt x="16" y="2"/>
                </a:lnTo>
                <a:lnTo>
                  <a:pt x="12" y="0"/>
                </a:lnTo>
                <a:lnTo>
                  <a:pt x="10" y="0"/>
                </a:lnTo>
                <a:lnTo>
                  <a:pt x="12" y="4"/>
                </a:lnTo>
                <a:lnTo>
                  <a:pt x="12" y="4"/>
                </a:lnTo>
                <a:lnTo>
                  <a:pt x="12" y="7"/>
                </a:lnTo>
                <a:lnTo>
                  <a:pt x="10" y="11"/>
                </a:lnTo>
                <a:lnTo>
                  <a:pt x="8" y="13"/>
                </a:lnTo>
                <a:lnTo>
                  <a:pt x="10" y="21"/>
                </a:lnTo>
                <a:lnTo>
                  <a:pt x="6" y="25"/>
                </a:lnTo>
                <a:lnTo>
                  <a:pt x="6" y="25"/>
                </a:lnTo>
                <a:lnTo>
                  <a:pt x="4" y="26"/>
                </a:lnTo>
                <a:lnTo>
                  <a:pt x="0" y="26"/>
                </a:lnTo>
                <a:lnTo>
                  <a:pt x="0" y="30"/>
                </a:lnTo>
                <a:lnTo>
                  <a:pt x="0" y="30"/>
                </a:lnTo>
                <a:lnTo>
                  <a:pt x="0" y="43"/>
                </a:lnTo>
                <a:lnTo>
                  <a:pt x="0" y="51"/>
                </a:lnTo>
                <a:lnTo>
                  <a:pt x="0" y="60"/>
                </a:lnTo>
                <a:lnTo>
                  <a:pt x="4" y="64"/>
                </a:lnTo>
                <a:lnTo>
                  <a:pt x="4" y="64"/>
                </a:lnTo>
                <a:lnTo>
                  <a:pt x="6" y="68"/>
                </a:lnTo>
                <a:lnTo>
                  <a:pt x="6" y="68"/>
                </a:lnTo>
                <a:lnTo>
                  <a:pt x="8" y="70"/>
                </a:lnTo>
                <a:lnTo>
                  <a:pt x="8" y="72"/>
                </a:lnTo>
                <a:lnTo>
                  <a:pt x="8" y="77"/>
                </a:lnTo>
                <a:lnTo>
                  <a:pt x="8" y="77"/>
                </a:lnTo>
                <a:lnTo>
                  <a:pt x="8" y="85"/>
                </a:lnTo>
                <a:lnTo>
                  <a:pt x="8" y="85"/>
                </a:lnTo>
                <a:lnTo>
                  <a:pt x="8" y="96"/>
                </a:lnTo>
                <a:lnTo>
                  <a:pt x="8" y="102"/>
                </a:lnTo>
                <a:lnTo>
                  <a:pt x="8" y="102"/>
                </a:lnTo>
                <a:lnTo>
                  <a:pt x="6" y="104"/>
                </a:lnTo>
                <a:lnTo>
                  <a:pt x="6" y="108"/>
                </a:lnTo>
                <a:lnTo>
                  <a:pt x="6" y="108"/>
                </a:lnTo>
                <a:lnTo>
                  <a:pt x="6" y="110"/>
                </a:lnTo>
                <a:lnTo>
                  <a:pt x="4" y="113"/>
                </a:lnTo>
                <a:lnTo>
                  <a:pt x="4" y="115"/>
                </a:lnTo>
                <a:lnTo>
                  <a:pt x="4" y="115"/>
                </a:lnTo>
                <a:lnTo>
                  <a:pt x="4" y="115"/>
                </a:lnTo>
                <a:lnTo>
                  <a:pt x="4" y="119"/>
                </a:lnTo>
                <a:lnTo>
                  <a:pt x="4" y="119"/>
                </a:lnTo>
                <a:lnTo>
                  <a:pt x="6" y="127"/>
                </a:lnTo>
                <a:lnTo>
                  <a:pt x="6" y="130"/>
                </a:lnTo>
                <a:lnTo>
                  <a:pt x="4" y="138"/>
                </a:lnTo>
                <a:lnTo>
                  <a:pt x="4" y="146"/>
                </a:lnTo>
                <a:lnTo>
                  <a:pt x="0" y="157"/>
                </a:lnTo>
                <a:lnTo>
                  <a:pt x="4" y="166"/>
                </a:lnTo>
                <a:lnTo>
                  <a:pt x="4" y="176"/>
                </a:lnTo>
                <a:lnTo>
                  <a:pt x="8" y="170"/>
                </a:lnTo>
                <a:lnTo>
                  <a:pt x="12" y="164"/>
                </a:lnTo>
                <a:lnTo>
                  <a:pt x="12" y="164"/>
                </a:lnTo>
                <a:lnTo>
                  <a:pt x="12" y="164"/>
                </a:lnTo>
                <a:close/>
              </a:path>
            </a:pathLst>
          </a:custGeom>
          <a:solidFill>
            <a:schemeClr val="bg1">
              <a:lumMod val="85000"/>
            </a:schemeClr>
          </a:solidFill>
          <a:ln w="635" cap="rnd">
            <a:solidFill>
              <a:schemeClr val="bg1">
                <a:alpha val="17000"/>
              </a:schemeClr>
            </a:solidFill>
          </a:ln>
        </p:spPr>
        <p:txBody>
          <a:bodyPr lIns="108823" tIns="54412" rIns="108823" bIns="54412"/>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13" name="Freeform 412"/>
          <p:cNvSpPr>
            <a:spLocks/>
          </p:cNvSpPr>
          <p:nvPr userDrawn="1"/>
        </p:nvSpPr>
        <p:spPr bwMode="auto">
          <a:xfrm>
            <a:off x="5362876" y="2753514"/>
            <a:ext cx="85315" cy="305708"/>
          </a:xfrm>
          <a:custGeom>
            <a:avLst/>
            <a:gdLst>
              <a:gd name="T0" fmla="*/ 23 w 42"/>
              <a:gd name="T1" fmla="*/ 164 h 176"/>
              <a:gd name="T2" fmla="*/ 23 w 42"/>
              <a:gd name="T3" fmla="*/ 172 h 176"/>
              <a:gd name="T4" fmla="*/ 27 w 42"/>
              <a:gd name="T5" fmla="*/ 174 h 176"/>
              <a:gd name="T6" fmla="*/ 29 w 42"/>
              <a:gd name="T7" fmla="*/ 168 h 176"/>
              <a:gd name="T8" fmla="*/ 23 w 42"/>
              <a:gd name="T9" fmla="*/ 153 h 176"/>
              <a:gd name="T10" fmla="*/ 17 w 42"/>
              <a:gd name="T11" fmla="*/ 147 h 176"/>
              <a:gd name="T12" fmla="*/ 16 w 42"/>
              <a:gd name="T13" fmla="*/ 144 h 176"/>
              <a:gd name="T14" fmla="*/ 14 w 42"/>
              <a:gd name="T15" fmla="*/ 134 h 176"/>
              <a:gd name="T16" fmla="*/ 16 w 42"/>
              <a:gd name="T17" fmla="*/ 127 h 176"/>
              <a:gd name="T18" fmla="*/ 17 w 42"/>
              <a:gd name="T19" fmla="*/ 121 h 176"/>
              <a:gd name="T20" fmla="*/ 21 w 42"/>
              <a:gd name="T21" fmla="*/ 115 h 176"/>
              <a:gd name="T22" fmla="*/ 29 w 42"/>
              <a:gd name="T23" fmla="*/ 115 h 176"/>
              <a:gd name="T24" fmla="*/ 42 w 42"/>
              <a:gd name="T25" fmla="*/ 121 h 176"/>
              <a:gd name="T26" fmla="*/ 36 w 42"/>
              <a:gd name="T27" fmla="*/ 113 h 176"/>
              <a:gd name="T28" fmla="*/ 34 w 42"/>
              <a:gd name="T29" fmla="*/ 102 h 176"/>
              <a:gd name="T30" fmla="*/ 34 w 42"/>
              <a:gd name="T31" fmla="*/ 93 h 176"/>
              <a:gd name="T32" fmla="*/ 31 w 42"/>
              <a:gd name="T33" fmla="*/ 79 h 176"/>
              <a:gd name="T34" fmla="*/ 23 w 42"/>
              <a:gd name="T35" fmla="*/ 64 h 176"/>
              <a:gd name="T36" fmla="*/ 23 w 42"/>
              <a:gd name="T37" fmla="*/ 57 h 176"/>
              <a:gd name="T38" fmla="*/ 23 w 42"/>
              <a:gd name="T39" fmla="*/ 49 h 176"/>
              <a:gd name="T40" fmla="*/ 23 w 42"/>
              <a:gd name="T41" fmla="*/ 30 h 176"/>
              <a:gd name="T42" fmla="*/ 21 w 42"/>
              <a:gd name="T43" fmla="*/ 23 h 176"/>
              <a:gd name="T44" fmla="*/ 19 w 42"/>
              <a:gd name="T45" fmla="*/ 19 h 176"/>
              <a:gd name="T46" fmla="*/ 17 w 42"/>
              <a:gd name="T47" fmla="*/ 15 h 176"/>
              <a:gd name="T48" fmla="*/ 19 w 42"/>
              <a:gd name="T49" fmla="*/ 11 h 176"/>
              <a:gd name="T50" fmla="*/ 19 w 42"/>
              <a:gd name="T51" fmla="*/ 2 h 176"/>
              <a:gd name="T52" fmla="*/ 16 w 42"/>
              <a:gd name="T53" fmla="*/ 2 h 176"/>
              <a:gd name="T54" fmla="*/ 12 w 42"/>
              <a:gd name="T55" fmla="*/ 4 h 176"/>
              <a:gd name="T56" fmla="*/ 10 w 42"/>
              <a:gd name="T57" fmla="*/ 11 h 176"/>
              <a:gd name="T58" fmla="*/ 6 w 42"/>
              <a:gd name="T59" fmla="*/ 25 h 176"/>
              <a:gd name="T60" fmla="*/ 0 w 42"/>
              <a:gd name="T61" fmla="*/ 26 h 176"/>
              <a:gd name="T62" fmla="*/ 0 w 42"/>
              <a:gd name="T63" fmla="*/ 43 h 176"/>
              <a:gd name="T64" fmla="*/ 4 w 42"/>
              <a:gd name="T65" fmla="*/ 64 h 176"/>
              <a:gd name="T66" fmla="*/ 6 w 42"/>
              <a:gd name="T67" fmla="*/ 68 h 176"/>
              <a:gd name="T68" fmla="*/ 8 w 42"/>
              <a:gd name="T69" fmla="*/ 77 h 176"/>
              <a:gd name="T70" fmla="*/ 8 w 42"/>
              <a:gd name="T71" fmla="*/ 85 h 176"/>
              <a:gd name="T72" fmla="*/ 8 w 42"/>
              <a:gd name="T73" fmla="*/ 102 h 176"/>
              <a:gd name="T74" fmla="*/ 6 w 42"/>
              <a:gd name="T75" fmla="*/ 108 h 176"/>
              <a:gd name="T76" fmla="*/ 4 w 42"/>
              <a:gd name="T77" fmla="*/ 115 h 176"/>
              <a:gd name="T78" fmla="*/ 4 w 42"/>
              <a:gd name="T79" fmla="*/ 119 h 176"/>
              <a:gd name="T80" fmla="*/ 6 w 42"/>
              <a:gd name="T81" fmla="*/ 130 h 176"/>
              <a:gd name="T82" fmla="*/ 0 w 42"/>
              <a:gd name="T83" fmla="*/ 157 h 176"/>
              <a:gd name="T84" fmla="*/ 8 w 42"/>
              <a:gd name="T85" fmla="*/ 170 h 176"/>
              <a:gd name="T86" fmla="*/ 12 w 42"/>
              <a:gd name="T87" fmla="*/ 164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2" h="176">
                <a:moveTo>
                  <a:pt x="12" y="164"/>
                </a:moveTo>
                <a:lnTo>
                  <a:pt x="23" y="164"/>
                </a:lnTo>
                <a:lnTo>
                  <a:pt x="23" y="164"/>
                </a:lnTo>
                <a:lnTo>
                  <a:pt x="23" y="168"/>
                </a:lnTo>
                <a:lnTo>
                  <a:pt x="23" y="170"/>
                </a:lnTo>
                <a:lnTo>
                  <a:pt x="23" y="172"/>
                </a:lnTo>
                <a:lnTo>
                  <a:pt x="23" y="172"/>
                </a:lnTo>
                <a:lnTo>
                  <a:pt x="23" y="172"/>
                </a:lnTo>
                <a:lnTo>
                  <a:pt x="27" y="174"/>
                </a:lnTo>
                <a:lnTo>
                  <a:pt x="29" y="172"/>
                </a:lnTo>
                <a:lnTo>
                  <a:pt x="29" y="168"/>
                </a:lnTo>
                <a:lnTo>
                  <a:pt x="29" y="168"/>
                </a:lnTo>
                <a:lnTo>
                  <a:pt x="29" y="161"/>
                </a:lnTo>
                <a:lnTo>
                  <a:pt x="23" y="153"/>
                </a:lnTo>
                <a:lnTo>
                  <a:pt x="23" y="153"/>
                </a:lnTo>
                <a:lnTo>
                  <a:pt x="19" y="149"/>
                </a:lnTo>
                <a:lnTo>
                  <a:pt x="19" y="149"/>
                </a:lnTo>
                <a:lnTo>
                  <a:pt x="17" y="147"/>
                </a:lnTo>
                <a:lnTo>
                  <a:pt x="16" y="147"/>
                </a:lnTo>
                <a:lnTo>
                  <a:pt x="16" y="144"/>
                </a:lnTo>
                <a:lnTo>
                  <a:pt x="16" y="144"/>
                </a:lnTo>
                <a:lnTo>
                  <a:pt x="16" y="140"/>
                </a:lnTo>
                <a:lnTo>
                  <a:pt x="14" y="134"/>
                </a:lnTo>
                <a:lnTo>
                  <a:pt x="14" y="134"/>
                </a:lnTo>
                <a:lnTo>
                  <a:pt x="14" y="130"/>
                </a:lnTo>
                <a:lnTo>
                  <a:pt x="16" y="127"/>
                </a:lnTo>
                <a:lnTo>
                  <a:pt x="16" y="127"/>
                </a:lnTo>
                <a:lnTo>
                  <a:pt x="17" y="125"/>
                </a:lnTo>
                <a:lnTo>
                  <a:pt x="17" y="123"/>
                </a:lnTo>
                <a:lnTo>
                  <a:pt x="17" y="121"/>
                </a:lnTo>
                <a:lnTo>
                  <a:pt x="19" y="119"/>
                </a:lnTo>
                <a:lnTo>
                  <a:pt x="19" y="119"/>
                </a:lnTo>
                <a:lnTo>
                  <a:pt x="21" y="115"/>
                </a:lnTo>
                <a:lnTo>
                  <a:pt x="23" y="113"/>
                </a:lnTo>
                <a:lnTo>
                  <a:pt x="23" y="112"/>
                </a:lnTo>
                <a:lnTo>
                  <a:pt x="29" y="115"/>
                </a:lnTo>
                <a:lnTo>
                  <a:pt x="38" y="119"/>
                </a:lnTo>
                <a:lnTo>
                  <a:pt x="42" y="121"/>
                </a:lnTo>
                <a:lnTo>
                  <a:pt x="42" y="121"/>
                </a:lnTo>
                <a:lnTo>
                  <a:pt x="38" y="119"/>
                </a:lnTo>
                <a:lnTo>
                  <a:pt x="36" y="117"/>
                </a:lnTo>
                <a:lnTo>
                  <a:pt x="36" y="113"/>
                </a:lnTo>
                <a:lnTo>
                  <a:pt x="36" y="113"/>
                </a:lnTo>
                <a:lnTo>
                  <a:pt x="34" y="102"/>
                </a:lnTo>
                <a:lnTo>
                  <a:pt x="34" y="102"/>
                </a:lnTo>
                <a:lnTo>
                  <a:pt x="34" y="95"/>
                </a:lnTo>
                <a:lnTo>
                  <a:pt x="34" y="95"/>
                </a:lnTo>
                <a:lnTo>
                  <a:pt x="34" y="93"/>
                </a:lnTo>
                <a:lnTo>
                  <a:pt x="33" y="89"/>
                </a:lnTo>
                <a:lnTo>
                  <a:pt x="31" y="85"/>
                </a:lnTo>
                <a:lnTo>
                  <a:pt x="31" y="79"/>
                </a:lnTo>
                <a:lnTo>
                  <a:pt x="25" y="72"/>
                </a:lnTo>
                <a:lnTo>
                  <a:pt x="25" y="72"/>
                </a:lnTo>
                <a:lnTo>
                  <a:pt x="23" y="64"/>
                </a:lnTo>
                <a:lnTo>
                  <a:pt x="23" y="64"/>
                </a:lnTo>
                <a:lnTo>
                  <a:pt x="23" y="57"/>
                </a:lnTo>
                <a:lnTo>
                  <a:pt x="23" y="57"/>
                </a:lnTo>
                <a:lnTo>
                  <a:pt x="23" y="55"/>
                </a:lnTo>
                <a:lnTo>
                  <a:pt x="23" y="49"/>
                </a:lnTo>
                <a:lnTo>
                  <a:pt x="23" y="49"/>
                </a:lnTo>
                <a:lnTo>
                  <a:pt x="23" y="40"/>
                </a:lnTo>
                <a:lnTo>
                  <a:pt x="23" y="40"/>
                </a:lnTo>
                <a:lnTo>
                  <a:pt x="23" y="30"/>
                </a:lnTo>
                <a:lnTo>
                  <a:pt x="23" y="23"/>
                </a:lnTo>
                <a:lnTo>
                  <a:pt x="23" y="23"/>
                </a:lnTo>
                <a:lnTo>
                  <a:pt x="21" y="23"/>
                </a:lnTo>
                <a:lnTo>
                  <a:pt x="19" y="21"/>
                </a:lnTo>
                <a:lnTo>
                  <a:pt x="19" y="19"/>
                </a:lnTo>
                <a:lnTo>
                  <a:pt x="19" y="19"/>
                </a:lnTo>
                <a:lnTo>
                  <a:pt x="19" y="17"/>
                </a:lnTo>
                <a:lnTo>
                  <a:pt x="17" y="17"/>
                </a:lnTo>
                <a:lnTo>
                  <a:pt x="17" y="15"/>
                </a:lnTo>
                <a:lnTo>
                  <a:pt x="17" y="13"/>
                </a:lnTo>
                <a:lnTo>
                  <a:pt x="17" y="13"/>
                </a:lnTo>
                <a:lnTo>
                  <a:pt x="19" y="11"/>
                </a:lnTo>
                <a:lnTo>
                  <a:pt x="19" y="7"/>
                </a:lnTo>
                <a:lnTo>
                  <a:pt x="19" y="2"/>
                </a:lnTo>
                <a:lnTo>
                  <a:pt x="19" y="2"/>
                </a:lnTo>
                <a:lnTo>
                  <a:pt x="17" y="2"/>
                </a:lnTo>
                <a:lnTo>
                  <a:pt x="16" y="2"/>
                </a:lnTo>
                <a:lnTo>
                  <a:pt x="16" y="2"/>
                </a:lnTo>
                <a:lnTo>
                  <a:pt x="12" y="0"/>
                </a:lnTo>
                <a:lnTo>
                  <a:pt x="10" y="0"/>
                </a:lnTo>
                <a:lnTo>
                  <a:pt x="12" y="4"/>
                </a:lnTo>
                <a:lnTo>
                  <a:pt x="12" y="4"/>
                </a:lnTo>
                <a:lnTo>
                  <a:pt x="12" y="7"/>
                </a:lnTo>
                <a:lnTo>
                  <a:pt x="10" y="11"/>
                </a:lnTo>
                <a:lnTo>
                  <a:pt x="8" y="13"/>
                </a:lnTo>
                <a:lnTo>
                  <a:pt x="10" y="21"/>
                </a:lnTo>
                <a:lnTo>
                  <a:pt x="6" y="25"/>
                </a:lnTo>
                <a:lnTo>
                  <a:pt x="6" y="25"/>
                </a:lnTo>
                <a:lnTo>
                  <a:pt x="4" y="26"/>
                </a:lnTo>
                <a:lnTo>
                  <a:pt x="0" y="26"/>
                </a:lnTo>
                <a:lnTo>
                  <a:pt x="0" y="30"/>
                </a:lnTo>
                <a:lnTo>
                  <a:pt x="0" y="30"/>
                </a:lnTo>
                <a:lnTo>
                  <a:pt x="0" y="43"/>
                </a:lnTo>
                <a:lnTo>
                  <a:pt x="0" y="51"/>
                </a:lnTo>
                <a:lnTo>
                  <a:pt x="0" y="60"/>
                </a:lnTo>
                <a:lnTo>
                  <a:pt x="4" y="64"/>
                </a:lnTo>
                <a:lnTo>
                  <a:pt x="4" y="64"/>
                </a:lnTo>
                <a:lnTo>
                  <a:pt x="6" y="68"/>
                </a:lnTo>
                <a:lnTo>
                  <a:pt x="6" y="68"/>
                </a:lnTo>
                <a:lnTo>
                  <a:pt x="8" y="70"/>
                </a:lnTo>
                <a:lnTo>
                  <a:pt x="8" y="72"/>
                </a:lnTo>
                <a:lnTo>
                  <a:pt x="8" y="77"/>
                </a:lnTo>
                <a:lnTo>
                  <a:pt x="8" y="77"/>
                </a:lnTo>
                <a:lnTo>
                  <a:pt x="8" y="85"/>
                </a:lnTo>
                <a:lnTo>
                  <a:pt x="8" y="85"/>
                </a:lnTo>
                <a:lnTo>
                  <a:pt x="8" y="96"/>
                </a:lnTo>
                <a:lnTo>
                  <a:pt x="8" y="102"/>
                </a:lnTo>
                <a:lnTo>
                  <a:pt x="8" y="102"/>
                </a:lnTo>
                <a:lnTo>
                  <a:pt x="6" y="104"/>
                </a:lnTo>
                <a:lnTo>
                  <a:pt x="6" y="108"/>
                </a:lnTo>
                <a:lnTo>
                  <a:pt x="6" y="108"/>
                </a:lnTo>
                <a:lnTo>
                  <a:pt x="6" y="110"/>
                </a:lnTo>
                <a:lnTo>
                  <a:pt x="4" y="113"/>
                </a:lnTo>
                <a:lnTo>
                  <a:pt x="4" y="115"/>
                </a:lnTo>
                <a:lnTo>
                  <a:pt x="4" y="115"/>
                </a:lnTo>
                <a:lnTo>
                  <a:pt x="4" y="115"/>
                </a:lnTo>
                <a:lnTo>
                  <a:pt x="4" y="119"/>
                </a:lnTo>
                <a:lnTo>
                  <a:pt x="4" y="119"/>
                </a:lnTo>
                <a:lnTo>
                  <a:pt x="6" y="127"/>
                </a:lnTo>
                <a:lnTo>
                  <a:pt x="6" y="130"/>
                </a:lnTo>
                <a:lnTo>
                  <a:pt x="4" y="138"/>
                </a:lnTo>
                <a:lnTo>
                  <a:pt x="4" y="146"/>
                </a:lnTo>
                <a:lnTo>
                  <a:pt x="0" y="157"/>
                </a:lnTo>
                <a:lnTo>
                  <a:pt x="4" y="166"/>
                </a:lnTo>
                <a:lnTo>
                  <a:pt x="4" y="176"/>
                </a:lnTo>
                <a:lnTo>
                  <a:pt x="8" y="170"/>
                </a:lnTo>
                <a:lnTo>
                  <a:pt x="12" y="164"/>
                </a:lnTo>
                <a:lnTo>
                  <a:pt x="12" y="164"/>
                </a:lnTo>
                <a:lnTo>
                  <a:pt x="12" y="164"/>
                </a:lnTo>
                <a:close/>
              </a:path>
            </a:pathLst>
          </a:custGeom>
          <a:solidFill>
            <a:schemeClr val="bg1">
              <a:lumMod val="85000"/>
            </a:schemeClr>
          </a:solidFill>
          <a:ln w="635" cap="rnd">
            <a:solidFill>
              <a:schemeClr val="bg1">
                <a:alpha val="17000"/>
              </a:schemeClr>
            </a:solidFill>
            <a:prstDash val="solid"/>
            <a:round/>
            <a:headEnd/>
            <a:tailEnd/>
          </a:ln>
        </p:spPr>
        <p:txBody>
          <a:bodyPr lIns="108823" tIns="54412" rIns="108823" bIns="54412"/>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14" name="Freeform 413"/>
          <p:cNvSpPr>
            <a:spLocks/>
          </p:cNvSpPr>
          <p:nvPr userDrawn="1"/>
        </p:nvSpPr>
        <p:spPr bwMode="auto">
          <a:xfrm>
            <a:off x="2691609" y="2085236"/>
            <a:ext cx="56876" cy="48344"/>
          </a:xfrm>
          <a:custGeom>
            <a:avLst/>
            <a:gdLst>
              <a:gd name="T0" fmla="*/ 0 w 28"/>
              <a:gd name="T1" fmla="*/ 11 h 28"/>
              <a:gd name="T2" fmla="*/ 0 w 28"/>
              <a:gd name="T3" fmla="*/ 19 h 28"/>
              <a:gd name="T4" fmla="*/ 7 w 28"/>
              <a:gd name="T5" fmla="*/ 28 h 28"/>
              <a:gd name="T6" fmla="*/ 17 w 28"/>
              <a:gd name="T7" fmla="*/ 23 h 28"/>
              <a:gd name="T8" fmla="*/ 24 w 28"/>
              <a:gd name="T9" fmla="*/ 15 h 28"/>
              <a:gd name="T10" fmla="*/ 28 w 28"/>
              <a:gd name="T11" fmla="*/ 10 h 28"/>
              <a:gd name="T12" fmla="*/ 19 w 28"/>
              <a:gd name="T13" fmla="*/ 0 h 28"/>
              <a:gd name="T14" fmla="*/ 7 w 28"/>
              <a:gd name="T15" fmla="*/ 0 h 28"/>
              <a:gd name="T16" fmla="*/ 2 w 28"/>
              <a:gd name="T17" fmla="*/ 8 h 28"/>
              <a:gd name="T18" fmla="*/ 0 w 28"/>
              <a:gd name="T19" fmla="*/ 11 h 28"/>
              <a:gd name="T20" fmla="*/ 0 w 28"/>
              <a:gd name="T21" fmla="*/ 11 h 28"/>
              <a:gd name="T22" fmla="*/ 0 w 28"/>
              <a:gd name="T23" fmla="*/ 11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8" h="28">
                <a:moveTo>
                  <a:pt x="0" y="11"/>
                </a:moveTo>
                <a:lnTo>
                  <a:pt x="0" y="19"/>
                </a:lnTo>
                <a:lnTo>
                  <a:pt x="7" y="28"/>
                </a:lnTo>
                <a:lnTo>
                  <a:pt x="17" y="23"/>
                </a:lnTo>
                <a:lnTo>
                  <a:pt x="24" y="15"/>
                </a:lnTo>
                <a:lnTo>
                  <a:pt x="28" y="10"/>
                </a:lnTo>
                <a:lnTo>
                  <a:pt x="19" y="0"/>
                </a:lnTo>
                <a:lnTo>
                  <a:pt x="7" y="0"/>
                </a:lnTo>
                <a:lnTo>
                  <a:pt x="2" y="8"/>
                </a:lnTo>
                <a:lnTo>
                  <a:pt x="0" y="11"/>
                </a:lnTo>
                <a:lnTo>
                  <a:pt x="0" y="11"/>
                </a:lnTo>
                <a:lnTo>
                  <a:pt x="0" y="11"/>
                </a:lnTo>
                <a:close/>
              </a:path>
            </a:pathLst>
          </a:custGeom>
          <a:solidFill>
            <a:schemeClr val="bg1">
              <a:lumMod val="85000"/>
            </a:schemeClr>
          </a:solidFill>
          <a:ln w="635" cap="rnd">
            <a:solidFill>
              <a:schemeClr val="bg1">
                <a:alpha val="17000"/>
              </a:schemeClr>
            </a:solidFill>
          </a:ln>
        </p:spPr>
        <p:txBody>
          <a:bodyPr lIns="108823" tIns="54412" rIns="108823" bIns="54412"/>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15" name="Freeform 414"/>
          <p:cNvSpPr>
            <a:spLocks/>
          </p:cNvSpPr>
          <p:nvPr userDrawn="1"/>
        </p:nvSpPr>
        <p:spPr bwMode="auto">
          <a:xfrm>
            <a:off x="2691609" y="2085236"/>
            <a:ext cx="56876" cy="48344"/>
          </a:xfrm>
          <a:custGeom>
            <a:avLst/>
            <a:gdLst>
              <a:gd name="T0" fmla="*/ 0 w 28"/>
              <a:gd name="T1" fmla="*/ 11 h 28"/>
              <a:gd name="T2" fmla="*/ 0 w 28"/>
              <a:gd name="T3" fmla="*/ 19 h 28"/>
              <a:gd name="T4" fmla="*/ 7 w 28"/>
              <a:gd name="T5" fmla="*/ 28 h 28"/>
              <a:gd name="T6" fmla="*/ 17 w 28"/>
              <a:gd name="T7" fmla="*/ 23 h 28"/>
              <a:gd name="T8" fmla="*/ 24 w 28"/>
              <a:gd name="T9" fmla="*/ 15 h 28"/>
              <a:gd name="T10" fmla="*/ 28 w 28"/>
              <a:gd name="T11" fmla="*/ 10 h 28"/>
              <a:gd name="T12" fmla="*/ 19 w 28"/>
              <a:gd name="T13" fmla="*/ 0 h 28"/>
              <a:gd name="T14" fmla="*/ 7 w 28"/>
              <a:gd name="T15" fmla="*/ 0 h 28"/>
              <a:gd name="T16" fmla="*/ 2 w 28"/>
              <a:gd name="T17" fmla="*/ 8 h 28"/>
              <a:gd name="T18" fmla="*/ 0 w 28"/>
              <a:gd name="T19" fmla="*/ 11 h 28"/>
              <a:gd name="T20" fmla="*/ 0 w 28"/>
              <a:gd name="T21" fmla="*/ 11 h 28"/>
              <a:gd name="T22" fmla="*/ 0 w 28"/>
              <a:gd name="T23" fmla="*/ 11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8" h="28">
                <a:moveTo>
                  <a:pt x="0" y="11"/>
                </a:moveTo>
                <a:lnTo>
                  <a:pt x="0" y="19"/>
                </a:lnTo>
                <a:lnTo>
                  <a:pt x="7" y="28"/>
                </a:lnTo>
                <a:lnTo>
                  <a:pt x="17" y="23"/>
                </a:lnTo>
                <a:lnTo>
                  <a:pt x="24" y="15"/>
                </a:lnTo>
                <a:lnTo>
                  <a:pt x="28" y="10"/>
                </a:lnTo>
                <a:lnTo>
                  <a:pt x="19" y="0"/>
                </a:lnTo>
                <a:lnTo>
                  <a:pt x="7" y="0"/>
                </a:lnTo>
                <a:lnTo>
                  <a:pt x="2" y="8"/>
                </a:lnTo>
                <a:lnTo>
                  <a:pt x="0" y="11"/>
                </a:lnTo>
                <a:lnTo>
                  <a:pt x="0" y="11"/>
                </a:lnTo>
                <a:lnTo>
                  <a:pt x="0" y="11"/>
                </a:lnTo>
                <a:close/>
              </a:path>
            </a:pathLst>
          </a:custGeom>
          <a:solidFill>
            <a:schemeClr val="bg1">
              <a:lumMod val="85000"/>
            </a:schemeClr>
          </a:solidFill>
          <a:ln w="635" cap="rnd">
            <a:solidFill>
              <a:schemeClr val="bg1">
                <a:alpha val="17000"/>
              </a:schemeClr>
            </a:solidFill>
            <a:prstDash val="solid"/>
            <a:round/>
            <a:headEnd/>
            <a:tailEnd/>
          </a:ln>
        </p:spPr>
        <p:txBody>
          <a:bodyPr lIns="108823" tIns="54412" rIns="108823" bIns="54412"/>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16" name="Freeform 415"/>
          <p:cNvSpPr>
            <a:spLocks/>
          </p:cNvSpPr>
          <p:nvPr userDrawn="1"/>
        </p:nvSpPr>
        <p:spPr bwMode="auto">
          <a:xfrm>
            <a:off x="2776919" y="1675714"/>
            <a:ext cx="515675" cy="365427"/>
          </a:xfrm>
          <a:custGeom>
            <a:avLst/>
            <a:gdLst>
              <a:gd name="T0" fmla="*/ 5 w 253"/>
              <a:gd name="T1" fmla="*/ 183 h 211"/>
              <a:gd name="T2" fmla="*/ 35 w 253"/>
              <a:gd name="T3" fmla="*/ 194 h 211"/>
              <a:gd name="T4" fmla="*/ 32 w 253"/>
              <a:gd name="T5" fmla="*/ 202 h 211"/>
              <a:gd name="T6" fmla="*/ 43 w 253"/>
              <a:gd name="T7" fmla="*/ 206 h 211"/>
              <a:gd name="T8" fmla="*/ 54 w 253"/>
              <a:gd name="T9" fmla="*/ 211 h 211"/>
              <a:gd name="T10" fmla="*/ 81 w 253"/>
              <a:gd name="T11" fmla="*/ 211 h 211"/>
              <a:gd name="T12" fmla="*/ 87 w 253"/>
              <a:gd name="T13" fmla="*/ 204 h 211"/>
              <a:gd name="T14" fmla="*/ 81 w 253"/>
              <a:gd name="T15" fmla="*/ 194 h 211"/>
              <a:gd name="T16" fmla="*/ 75 w 253"/>
              <a:gd name="T17" fmla="*/ 191 h 211"/>
              <a:gd name="T18" fmla="*/ 62 w 253"/>
              <a:gd name="T19" fmla="*/ 187 h 211"/>
              <a:gd name="T20" fmla="*/ 60 w 253"/>
              <a:gd name="T21" fmla="*/ 170 h 211"/>
              <a:gd name="T22" fmla="*/ 56 w 253"/>
              <a:gd name="T23" fmla="*/ 155 h 211"/>
              <a:gd name="T24" fmla="*/ 60 w 253"/>
              <a:gd name="T25" fmla="*/ 147 h 211"/>
              <a:gd name="T26" fmla="*/ 73 w 253"/>
              <a:gd name="T27" fmla="*/ 130 h 211"/>
              <a:gd name="T28" fmla="*/ 88 w 253"/>
              <a:gd name="T29" fmla="*/ 117 h 211"/>
              <a:gd name="T30" fmla="*/ 107 w 253"/>
              <a:gd name="T31" fmla="*/ 109 h 211"/>
              <a:gd name="T32" fmla="*/ 107 w 253"/>
              <a:gd name="T33" fmla="*/ 104 h 211"/>
              <a:gd name="T34" fmla="*/ 98 w 253"/>
              <a:gd name="T35" fmla="*/ 107 h 211"/>
              <a:gd name="T36" fmla="*/ 109 w 253"/>
              <a:gd name="T37" fmla="*/ 96 h 211"/>
              <a:gd name="T38" fmla="*/ 136 w 253"/>
              <a:gd name="T39" fmla="*/ 77 h 211"/>
              <a:gd name="T40" fmla="*/ 147 w 253"/>
              <a:gd name="T41" fmla="*/ 72 h 211"/>
              <a:gd name="T42" fmla="*/ 155 w 253"/>
              <a:gd name="T43" fmla="*/ 58 h 211"/>
              <a:gd name="T44" fmla="*/ 172 w 253"/>
              <a:gd name="T45" fmla="*/ 55 h 211"/>
              <a:gd name="T46" fmla="*/ 181 w 253"/>
              <a:gd name="T47" fmla="*/ 49 h 211"/>
              <a:gd name="T48" fmla="*/ 191 w 253"/>
              <a:gd name="T49" fmla="*/ 47 h 211"/>
              <a:gd name="T50" fmla="*/ 204 w 253"/>
              <a:gd name="T51" fmla="*/ 41 h 211"/>
              <a:gd name="T52" fmla="*/ 215 w 253"/>
              <a:gd name="T53" fmla="*/ 37 h 211"/>
              <a:gd name="T54" fmla="*/ 242 w 253"/>
              <a:gd name="T55" fmla="*/ 32 h 211"/>
              <a:gd name="T56" fmla="*/ 251 w 253"/>
              <a:gd name="T57" fmla="*/ 20 h 211"/>
              <a:gd name="T58" fmla="*/ 253 w 253"/>
              <a:gd name="T59" fmla="*/ 11 h 211"/>
              <a:gd name="T60" fmla="*/ 249 w 253"/>
              <a:gd name="T61" fmla="*/ 5 h 211"/>
              <a:gd name="T62" fmla="*/ 242 w 253"/>
              <a:gd name="T63" fmla="*/ 3 h 211"/>
              <a:gd name="T64" fmla="*/ 238 w 253"/>
              <a:gd name="T65" fmla="*/ 5 h 211"/>
              <a:gd name="T66" fmla="*/ 225 w 253"/>
              <a:gd name="T67" fmla="*/ 13 h 211"/>
              <a:gd name="T68" fmla="*/ 221 w 253"/>
              <a:gd name="T69" fmla="*/ 20 h 211"/>
              <a:gd name="T70" fmla="*/ 215 w 253"/>
              <a:gd name="T71" fmla="*/ 20 h 211"/>
              <a:gd name="T72" fmla="*/ 215 w 253"/>
              <a:gd name="T73" fmla="*/ 24 h 211"/>
              <a:gd name="T74" fmla="*/ 198 w 253"/>
              <a:gd name="T75" fmla="*/ 24 h 211"/>
              <a:gd name="T76" fmla="*/ 181 w 253"/>
              <a:gd name="T77" fmla="*/ 32 h 211"/>
              <a:gd name="T78" fmla="*/ 181 w 253"/>
              <a:gd name="T79" fmla="*/ 34 h 211"/>
              <a:gd name="T80" fmla="*/ 147 w 253"/>
              <a:gd name="T81" fmla="*/ 34 h 211"/>
              <a:gd name="T82" fmla="*/ 126 w 253"/>
              <a:gd name="T83" fmla="*/ 37 h 211"/>
              <a:gd name="T84" fmla="*/ 115 w 253"/>
              <a:gd name="T85" fmla="*/ 37 h 211"/>
              <a:gd name="T86" fmla="*/ 102 w 253"/>
              <a:gd name="T87" fmla="*/ 51 h 211"/>
              <a:gd name="T88" fmla="*/ 62 w 253"/>
              <a:gd name="T89" fmla="*/ 77 h 211"/>
              <a:gd name="T90" fmla="*/ 35 w 253"/>
              <a:gd name="T91" fmla="*/ 111 h 211"/>
              <a:gd name="T92" fmla="*/ 24 w 253"/>
              <a:gd name="T93" fmla="*/ 149 h 211"/>
              <a:gd name="T94" fmla="*/ 0 w 253"/>
              <a:gd name="T95" fmla="*/ 174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53" h="211">
                <a:moveTo>
                  <a:pt x="0" y="174"/>
                </a:moveTo>
                <a:lnTo>
                  <a:pt x="0" y="174"/>
                </a:lnTo>
                <a:lnTo>
                  <a:pt x="5" y="179"/>
                </a:lnTo>
                <a:lnTo>
                  <a:pt x="5" y="183"/>
                </a:lnTo>
                <a:lnTo>
                  <a:pt x="7" y="189"/>
                </a:lnTo>
                <a:lnTo>
                  <a:pt x="18" y="183"/>
                </a:lnTo>
                <a:lnTo>
                  <a:pt x="28" y="189"/>
                </a:lnTo>
                <a:lnTo>
                  <a:pt x="35" y="194"/>
                </a:lnTo>
                <a:lnTo>
                  <a:pt x="35" y="194"/>
                </a:lnTo>
                <a:lnTo>
                  <a:pt x="32" y="198"/>
                </a:lnTo>
                <a:lnTo>
                  <a:pt x="32" y="202"/>
                </a:lnTo>
                <a:lnTo>
                  <a:pt x="32" y="202"/>
                </a:lnTo>
                <a:lnTo>
                  <a:pt x="34" y="202"/>
                </a:lnTo>
                <a:lnTo>
                  <a:pt x="34" y="202"/>
                </a:lnTo>
                <a:lnTo>
                  <a:pt x="39" y="204"/>
                </a:lnTo>
                <a:lnTo>
                  <a:pt x="43" y="206"/>
                </a:lnTo>
                <a:lnTo>
                  <a:pt x="49" y="210"/>
                </a:lnTo>
                <a:lnTo>
                  <a:pt x="49" y="210"/>
                </a:lnTo>
                <a:lnTo>
                  <a:pt x="51" y="211"/>
                </a:lnTo>
                <a:lnTo>
                  <a:pt x="54" y="211"/>
                </a:lnTo>
                <a:lnTo>
                  <a:pt x="58" y="211"/>
                </a:lnTo>
                <a:lnTo>
                  <a:pt x="58" y="211"/>
                </a:lnTo>
                <a:lnTo>
                  <a:pt x="81" y="211"/>
                </a:lnTo>
                <a:lnTo>
                  <a:pt x="81" y="211"/>
                </a:lnTo>
                <a:lnTo>
                  <a:pt x="87" y="208"/>
                </a:lnTo>
                <a:lnTo>
                  <a:pt x="88" y="206"/>
                </a:lnTo>
                <a:lnTo>
                  <a:pt x="88" y="206"/>
                </a:lnTo>
                <a:lnTo>
                  <a:pt x="87" y="204"/>
                </a:lnTo>
                <a:lnTo>
                  <a:pt x="83" y="200"/>
                </a:lnTo>
                <a:lnTo>
                  <a:pt x="83" y="200"/>
                </a:lnTo>
                <a:lnTo>
                  <a:pt x="81" y="196"/>
                </a:lnTo>
                <a:lnTo>
                  <a:pt x="81" y="194"/>
                </a:lnTo>
                <a:lnTo>
                  <a:pt x="81" y="191"/>
                </a:lnTo>
                <a:lnTo>
                  <a:pt x="81" y="191"/>
                </a:lnTo>
                <a:lnTo>
                  <a:pt x="79" y="191"/>
                </a:lnTo>
                <a:lnTo>
                  <a:pt x="75" y="191"/>
                </a:lnTo>
                <a:lnTo>
                  <a:pt x="75" y="191"/>
                </a:lnTo>
                <a:lnTo>
                  <a:pt x="69" y="191"/>
                </a:lnTo>
                <a:lnTo>
                  <a:pt x="64" y="189"/>
                </a:lnTo>
                <a:lnTo>
                  <a:pt x="62" y="187"/>
                </a:lnTo>
                <a:lnTo>
                  <a:pt x="62" y="185"/>
                </a:lnTo>
                <a:lnTo>
                  <a:pt x="60" y="179"/>
                </a:lnTo>
                <a:lnTo>
                  <a:pt x="60" y="179"/>
                </a:lnTo>
                <a:lnTo>
                  <a:pt x="60" y="170"/>
                </a:lnTo>
                <a:lnTo>
                  <a:pt x="60" y="170"/>
                </a:lnTo>
                <a:lnTo>
                  <a:pt x="58" y="162"/>
                </a:lnTo>
                <a:lnTo>
                  <a:pt x="58" y="159"/>
                </a:lnTo>
                <a:lnTo>
                  <a:pt x="56" y="155"/>
                </a:lnTo>
                <a:lnTo>
                  <a:pt x="56" y="153"/>
                </a:lnTo>
                <a:lnTo>
                  <a:pt x="58" y="151"/>
                </a:lnTo>
                <a:lnTo>
                  <a:pt x="58" y="151"/>
                </a:lnTo>
                <a:lnTo>
                  <a:pt x="60" y="147"/>
                </a:lnTo>
                <a:lnTo>
                  <a:pt x="62" y="143"/>
                </a:lnTo>
                <a:lnTo>
                  <a:pt x="64" y="140"/>
                </a:lnTo>
                <a:lnTo>
                  <a:pt x="73" y="130"/>
                </a:lnTo>
                <a:lnTo>
                  <a:pt x="73" y="130"/>
                </a:lnTo>
                <a:lnTo>
                  <a:pt x="77" y="126"/>
                </a:lnTo>
                <a:lnTo>
                  <a:pt x="85" y="121"/>
                </a:lnTo>
                <a:lnTo>
                  <a:pt x="85" y="121"/>
                </a:lnTo>
                <a:lnTo>
                  <a:pt x="88" y="117"/>
                </a:lnTo>
                <a:lnTo>
                  <a:pt x="94" y="115"/>
                </a:lnTo>
                <a:lnTo>
                  <a:pt x="100" y="113"/>
                </a:lnTo>
                <a:lnTo>
                  <a:pt x="100" y="113"/>
                </a:lnTo>
                <a:lnTo>
                  <a:pt x="107" y="109"/>
                </a:lnTo>
                <a:lnTo>
                  <a:pt x="109" y="106"/>
                </a:lnTo>
                <a:lnTo>
                  <a:pt x="109" y="104"/>
                </a:lnTo>
                <a:lnTo>
                  <a:pt x="107" y="104"/>
                </a:lnTo>
                <a:lnTo>
                  <a:pt x="107" y="104"/>
                </a:lnTo>
                <a:lnTo>
                  <a:pt x="104" y="104"/>
                </a:lnTo>
                <a:lnTo>
                  <a:pt x="102" y="106"/>
                </a:lnTo>
                <a:lnTo>
                  <a:pt x="98" y="107"/>
                </a:lnTo>
                <a:lnTo>
                  <a:pt x="98" y="107"/>
                </a:lnTo>
                <a:lnTo>
                  <a:pt x="100" y="104"/>
                </a:lnTo>
                <a:lnTo>
                  <a:pt x="100" y="104"/>
                </a:lnTo>
                <a:lnTo>
                  <a:pt x="105" y="100"/>
                </a:lnTo>
                <a:lnTo>
                  <a:pt x="109" y="96"/>
                </a:lnTo>
                <a:lnTo>
                  <a:pt x="115" y="92"/>
                </a:lnTo>
                <a:lnTo>
                  <a:pt x="122" y="87"/>
                </a:lnTo>
                <a:lnTo>
                  <a:pt x="136" y="77"/>
                </a:lnTo>
                <a:lnTo>
                  <a:pt x="136" y="77"/>
                </a:lnTo>
                <a:lnTo>
                  <a:pt x="136" y="79"/>
                </a:lnTo>
                <a:lnTo>
                  <a:pt x="138" y="79"/>
                </a:lnTo>
                <a:lnTo>
                  <a:pt x="139" y="75"/>
                </a:lnTo>
                <a:lnTo>
                  <a:pt x="147" y="72"/>
                </a:lnTo>
                <a:lnTo>
                  <a:pt x="147" y="72"/>
                </a:lnTo>
                <a:lnTo>
                  <a:pt x="151" y="62"/>
                </a:lnTo>
                <a:lnTo>
                  <a:pt x="155" y="58"/>
                </a:lnTo>
                <a:lnTo>
                  <a:pt x="155" y="58"/>
                </a:lnTo>
                <a:lnTo>
                  <a:pt x="158" y="58"/>
                </a:lnTo>
                <a:lnTo>
                  <a:pt x="158" y="58"/>
                </a:lnTo>
                <a:lnTo>
                  <a:pt x="164" y="58"/>
                </a:lnTo>
                <a:lnTo>
                  <a:pt x="172" y="55"/>
                </a:lnTo>
                <a:lnTo>
                  <a:pt x="179" y="51"/>
                </a:lnTo>
                <a:lnTo>
                  <a:pt x="179" y="51"/>
                </a:lnTo>
                <a:lnTo>
                  <a:pt x="179" y="51"/>
                </a:lnTo>
                <a:lnTo>
                  <a:pt x="181" y="49"/>
                </a:lnTo>
                <a:lnTo>
                  <a:pt x="183" y="49"/>
                </a:lnTo>
                <a:lnTo>
                  <a:pt x="189" y="47"/>
                </a:lnTo>
                <a:lnTo>
                  <a:pt x="189" y="47"/>
                </a:lnTo>
                <a:lnTo>
                  <a:pt x="191" y="47"/>
                </a:lnTo>
                <a:lnTo>
                  <a:pt x="192" y="45"/>
                </a:lnTo>
                <a:lnTo>
                  <a:pt x="198" y="43"/>
                </a:lnTo>
                <a:lnTo>
                  <a:pt x="200" y="41"/>
                </a:lnTo>
                <a:lnTo>
                  <a:pt x="204" y="41"/>
                </a:lnTo>
                <a:lnTo>
                  <a:pt x="206" y="39"/>
                </a:lnTo>
                <a:lnTo>
                  <a:pt x="206" y="39"/>
                </a:lnTo>
                <a:lnTo>
                  <a:pt x="211" y="39"/>
                </a:lnTo>
                <a:lnTo>
                  <a:pt x="215" y="37"/>
                </a:lnTo>
                <a:lnTo>
                  <a:pt x="221" y="36"/>
                </a:lnTo>
                <a:lnTo>
                  <a:pt x="234" y="36"/>
                </a:lnTo>
                <a:lnTo>
                  <a:pt x="234" y="36"/>
                </a:lnTo>
                <a:lnTo>
                  <a:pt x="242" y="32"/>
                </a:lnTo>
                <a:lnTo>
                  <a:pt x="245" y="28"/>
                </a:lnTo>
                <a:lnTo>
                  <a:pt x="249" y="24"/>
                </a:lnTo>
                <a:lnTo>
                  <a:pt x="249" y="24"/>
                </a:lnTo>
                <a:lnTo>
                  <a:pt x="251" y="20"/>
                </a:lnTo>
                <a:lnTo>
                  <a:pt x="253" y="17"/>
                </a:lnTo>
                <a:lnTo>
                  <a:pt x="253" y="13"/>
                </a:lnTo>
                <a:lnTo>
                  <a:pt x="253" y="13"/>
                </a:lnTo>
                <a:lnTo>
                  <a:pt x="253" y="11"/>
                </a:lnTo>
                <a:lnTo>
                  <a:pt x="253" y="9"/>
                </a:lnTo>
                <a:lnTo>
                  <a:pt x="253" y="7"/>
                </a:lnTo>
                <a:lnTo>
                  <a:pt x="251" y="5"/>
                </a:lnTo>
                <a:lnTo>
                  <a:pt x="249" y="5"/>
                </a:lnTo>
                <a:lnTo>
                  <a:pt x="247" y="5"/>
                </a:lnTo>
                <a:lnTo>
                  <a:pt x="247" y="5"/>
                </a:lnTo>
                <a:lnTo>
                  <a:pt x="243" y="3"/>
                </a:lnTo>
                <a:lnTo>
                  <a:pt x="242" y="3"/>
                </a:lnTo>
                <a:lnTo>
                  <a:pt x="242" y="0"/>
                </a:lnTo>
                <a:lnTo>
                  <a:pt x="242" y="0"/>
                </a:lnTo>
                <a:lnTo>
                  <a:pt x="242" y="0"/>
                </a:lnTo>
                <a:lnTo>
                  <a:pt x="238" y="5"/>
                </a:lnTo>
                <a:lnTo>
                  <a:pt x="238" y="5"/>
                </a:lnTo>
                <a:lnTo>
                  <a:pt x="230" y="11"/>
                </a:lnTo>
                <a:lnTo>
                  <a:pt x="226" y="13"/>
                </a:lnTo>
                <a:lnTo>
                  <a:pt x="225" y="13"/>
                </a:lnTo>
                <a:lnTo>
                  <a:pt x="221" y="17"/>
                </a:lnTo>
                <a:lnTo>
                  <a:pt x="221" y="17"/>
                </a:lnTo>
                <a:lnTo>
                  <a:pt x="219" y="19"/>
                </a:lnTo>
                <a:lnTo>
                  <a:pt x="221" y="20"/>
                </a:lnTo>
                <a:lnTo>
                  <a:pt x="221" y="20"/>
                </a:lnTo>
                <a:lnTo>
                  <a:pt x="217" y="20"/>
                </a:lnTo>
                <a:lnTo>
                  <a:pt x="217" y="20"/>
                </a:lnTo>
                <a:lnTo>
                  <a:pt x="215" y="20"/>
                </a:lnTo>
                <a:lnTo>
                  <a:pt x="215" y="20"/>
                </a:lnTo>
                <a:lnTo>
                  <a:pt x="217" y="24"/>
                </a:lnTo>
                <a:lnTo>
                  <a:pt x="217" y="24"/>
                </a:lnTo>
                <a:lnTo>
                  <a:pt x="215" y="24"/>
                </a:lnTo>
                <a:lnTo>
                  <a:pt x="211" y="24"/>
                </a:lnTo>
                <a:lnTo>
                  <a:pt x="204" y="24"/>
                </a:lnTo>
                <a:lnTo>
                  <a:pt x="204" y="24"/>
                </a:lnTo>
                <a:lnTo>
                  <a:pt x="198" y="24"/>
                </a:lnTo>
                <a:lnTo>
                  <a:pt x="192" y="26"/>
                </a:lnTo>
                <a:lnTo>
                  <a:pt x="189" y="26"/>
                </a:lnTo>
                <a:lnTo>
                  <a:pt x="185" y="28"/>
                </a:lnTo>
                <a:lnTo>
                  <a:pt x="181" y="32"/>
                </a:lnTo>
                <a:lnTo>
                  <a:pt x="181" y="34"/>
                </a:lnTo>
                <a:lnTo>
                  <a:pt x="181" y="34"/>
                </a:lnTo>
                <a:lnTo>
                  <a:pt x="181" y="34"/>
                </a:lnTo>
                <a:lnTo>
                  <a:pt x="181" y="34"/>
                </a:lnTo>
                <a:lnTo>
                  <a:pt x="177" y="34"/>
                </a:lnTo>
                <a:lnTo>
                  <a:pt x="172" y="34"/>
                </a:lnTo>
                <a:lnTo>
                  <a:pt x="172" y="34"/>
                </a:lnTo>
                <a:lnTo>
                  <a:pt x="147" y="34"/>
                </a:lnTo>
                <a:lnTo>
                  <a:pt x="138" y="34"/>
                </a:lnTo>
                <a:lnTo>
                  <a:pt x="126" y="39"/>
                </a:lnTo>
                <a:lnTo>
                  <a:pt x="126" y="39"/>
                </a:lnTo>
                <a:lnTo>
                  <a:pt x="126" y="37"/>
                </a:lnTo>
                <a:lnTo>
                  <a:pt x="122" y="36"/>
                </a:lnTo>
                <a:lnTo>
                  <a:pt x="121" y="34"/>
                </a:lnTo>
                <a:lnTo>
                  <a:pt x="119" y="36"/>
                </a:lnTo>
                <a:lnTo>
                  <a:pt x="115" y="37"/>
                </a:lnTo>
                <a:lnTo>
                  <a:pt x="111" y="39"/>
                </a:lnTo>
                <a:lnTo>
                  <a:pt x="111" y="39"/>
                </a:lnTo>
                <a:lnTo>
                  <a:pt x="102" y="51"/>
                </a:lnTo>
                <a:lnTo>
                  <a:pt x="102" y="51"/>
                </a:lnTo>
                <a:lnTo>
                  <a:pt x="88" y="66"/>
                </a:lnTo>
                <a:lnTo>
                  <a:pt x="81" y="66"/>
                </a:lnTo>
                <a:lnTo>
                  <a:pt x="71" y="66"/>
                </a:lnTo>
                <a:lnTo>
                  <a:pt x="62" y="77"/>
                </a:lnTo>
                <a:lnTo>
                  <a:pt x="62" y="87"/>
                </a:lnTo>
                <a:lnTo>
                  <a:pt x="52" y="100"/>
                </a:lnTo>
                <a:lnTo>
                  <a:pt x="43" y="111"/>
                </a:lnTo>
                <a:lnTo>
                  <a:pt x="35" y="111"/>
                </a:lnTo>
                <a:lnTo>
                  <a:pt x="43" y="121"/>
                </a:lnTo>
                <a:lnTo>
                  <a:pt x="41" y="130"/>
                </a:lnTo>
                <a:lnTo>
                  <a:pt x="35" y="136"/>
                </a:lnTo>
                <a:lnTo>
                  <a:pt x="24" y="149"/>
                </a:lnTo>
                <a:lnTo>
                  <a:pt x="24" y="159"/>
                </a:lnTo>
                <a:lnTo>
                  <a:pt x="9" y="160"/>
                </a:lnTo>
                <a:lnTo>
                  <a:pt x="0" y="174"/>
                </a:lnTo>
                <a:lnTo>
                  <a:pt x="0" y="174"/>
                </a:lnTo>
                <a:lnTo>
                  <a:pt x="0" y="174"/>
                </a:lnTo>
                <a:close/>
              </a:path>
            </a:pathLst>
          </a:custGeom>
          <a:solidFill>
            <a:schemeClr val="bg1">
              <a:lumMod val="85000"/>
            </a:schemeClr>
          </a:solidFill>
          <a:ln w="635" cap="rnd">
            <a:solidFill>
              <a:schemeClr val="bg1">
                <a:alpha val="17000"/>
              </a:schemeClr>
            </a:solidFill>
          </a:ln>
        </p:spPr>
        <p:txBody>
          <a:bodyPr lIns="108823" tIns="54412" rIns="108823" bIns="54412"/>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17" name="Freeform 416"/>
          <p:cNvSpPr>
            <a:spLocks/>
          </p:cNvSpPr>
          <p:nvPr userDrawn="1"/>
        </p:nvSpPr>
        <p:spPr bwMode="auto">
          <a:xfrm>
            <a:off x="2776919" y="1675714"/>
            <a:ext cx="515675" cy="365427"/>
          </a:xfrm>
          <a:custGeom>
            <a:avLst/>
            <a:gdLst>
              <a:gd name="T0" fmla="*/ 5 w 253"/>
              <a:gd name="T1" fmla="*/ 183 h 211"/>
              <a:gd name="T2" fmla="*/ 35 w 253"/>
              <a:gd name="T3" fmla="*/ 194 h 211"/>
              <a:gd name="T4" fmla="*/ 32 w 253"/>
              <a:gd name="T5" fmla="*/ 202 h 211"/>
              <a:gd name="T6" fmla="*/ 43 w 253"/>
              <a:gd name="T7" fmla="*/ 206 h 211"/>
              <a:gd name="T8" fmla="*/ 54 w 253"/>
              <a:gd name="T9" fmla="*/ 211 h 211"/>
              <a:gd name="T10" fmla="*/ 81 w 253"/>
              <a:gd name="T11" fmla="*/ 211 h 211"/>
              <a:gd name="T12" fmla="*/ 87 w 253"/>
              <a:gd name="T13" fmla="*/ 204 h 211"/>
              <a:gd name="T14" fmla="*/ 81 w 253"/>
              <a:gd name="T15" fmla="*/ 194 h 211"/>
              <a:gd name="T16" fmla="*/ 75 w 253"/>
              <a:gd name="T17" fmla="*/ 191 h 211"/>
              <a:gd name="T18" fmla="*/ 62 w 253"/>
              <a:gd name="T19" fmla="*/ 187 h 211"/>
              <a:gd name="T20" fmla="*/ 60 w 253"/>
              <a:gd name="T21" fmla="*/ 170 h 211"/>
              <a:gd name="T22" fmla="*/ 56 w 253"/>
              <a:gd name="T23" fmla="*/ 155 h 211"/>
              <a:gd name="T24" fmla="*/ 60 w 253"/>
              <a:gd name="T25" fmla="*/ 147 h 211"/>
              <a:gd name="T26" fmla="*/ 73 w 253"/>
              <a:gd name="T27" fmla="*/ 130 h 211"/>
              <a:gd name="T28" fmla="*/ 88 w 253"/>
              <a:gd name="T29" fmla="*/ 117 h 211"/>
              <a:gd name="T30" fmla="*/ 107 w 253"/>
              <a:gd name="T31" fmla="*/ 109 h 211"/>
              <a:gd name="T32" fmla="*/ 107 w 253"/>
              <a:gd name="T33" fmla="*/ 104 h 211"/>
              <a:gd name="T34" fmla="*/ 98 w 253"/>
              <a:gd name="T35" fmla="*/ 107 h 211"/>
              <a:gd name="T36" fmla="*/ 109 w 253"/>
              <a:gd name="T37" fmla="*/ 96 h 211"/>
              <a:gd name="T38" fmla="*/ 136 w 253"/>
              <a:gd name="T39" fmla="*/ 77 h 211"/>
              <a:gd name="T40" fmla="*/ 147 w 253"/>
              <a:gd name="T41" fmla="*/ 72 h 211"/>
              <a:gd name="T42" fmla="*/ 155 w 253"/>
              <a:gd name="T43" fmla="*/ 58 h 211"/>
              <a:gd name="T44" fmla="*/ 172 w 253"/>
              <a:gd name="T45" fmla="*/ 55 h 211"/>
              <a:gd name="T46" fmla="*/ 181 w 253"/>
              <a:gd name="T47" fmla="*/ 49 h 211"/>
              <a:gd name="T48" fmla="*/ 191 w 253"/>
              <a:gd name="T49" fmla="*/ 47 h 211"/>
              <a:gd name="T50" fmla="*/ 204 w 253"/>
              <a:gd name="T51" fmla="*/ 41 h 211"/>
              <a:gd name="T52" fmla="*/ 215 w 253"/>
              <a:gd name="T53" fmla="*/ 37 h 211"/>
              <a:gd name="T54" fmla="*/ 242 w 253"/>
              <a:gd name="T55" fmla="*/ 32 h 211"/>
              <a:gd name="T56" fmla="*/ 251 w 253"/>
              <a:gd name="T57" fmla="*/ 20 h 211"/>
              <a:gd name="T58" fmla="*/ 253 w 253"/>
              <a:gd name="T59" fmla="*/ 11 h 211"/>
              <a:gd name="T60" fmla="*/ 249 w 253"/>
              <a:gd name="T61" fmla="*/ 5 h 211"/>
              <a:gd name="T62" fmla="*/ 242 w 253"/>
              <a:gd name="T63" fmla="*/ 3 h 211"/>
              <a:gd name="T64" fmla="*/ 238 w 253"/>
              <a:gd name="T65" fmla="*/ 5 h 211"/>
              <a:gd name="T66" fmla="*/ 225 w 253"/>
              <a:gd name="T67" fmla="*/ 13 h 211"/>
              <a:gd name="T68" fmla="*/ 221 w 253"/>
              <a:gd name="T69" fmla="*/ 20 h 211"/>
              <a:gd name="T70" fmla="*/ 215 w 253"/>
              <a:gd name="T71" fmla="*/ 20 h 211"/>
              <a:gd name="T72" fmla="*/ 215 w 253"/>
              <a:gd name="T73" fmla="*/ 24 h 211"/>
              <a:gd name="T74" fmla="*/ 198 w 253"/>
              <a:gd name="T75" fmla="*/ 24 h 211"/>
              <a:gd name="T76" fmla="*/ 181 w 253"/>
              <a:gd name="T77" fmla="*/ 32 h 211"/>
              <a:gd name="T78" fmla="*/ 181 w 253"/>
              <a:gd name="T79" fmla="*/ 34 h 211"/>
              <a:gd name="T80" fmla="*/ 147 w 253"/>
              <a:gd name="T81" fmla="*/ 34 h 211"/>
              <a:gd name="T82" fmla="*/ 126 w 253"/>
              <a:gd name="T83" fmla="*/ 37 h 211"/>
              <a:gd name="T84" fmla="*/ 115 w 253"/>
              <a:gd name="T85" fmla="*/ 37 h 211"/>
              <a:gd name="T86" fmla="*/ 102 w 253"/>
              <a:gd name="T87" fmla="*/ 51 h 211"/>
              <a:gd name="T88" fmla="*/ 62 w 253"/>
              <a:gd name="T89" fmla="*/ 77 h 211"/>
              <a:gd name="T90" fmla="*/ 35 w 253"/>
              <a:gd name="T91" fmla="*/ 111 h 211"/>
              <a:gd name="T92" fmla="*/ 24 w 253"/>
              <a:gd name="T93" fmla="*/ 149 h 211"/>
              <a:gd name="T94" fmla="*/ 0 w 253"/>
              <a:gd name="T95" fmla="*/ 174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53" h="211">
                <a:moveTo>
                  <a:pt x="0" y="174"/>
                </a:moveTo>
                <a:lnTo>
                  <a:pt x="0" y="174"/>
                </a:lnTo>
                <a:lnTo>
                  <a:pt x="5" y="179"/>
                </a:lnTo>
                <a:lnTo>
                  <a:pt x="5" y="183"/>
                </a:lnTo>
                <a:lnTo>
                  <a:pt x="7" y="189"/>
                </a:lnTo>
                <a:lnTo>
                  <a:pt x="18" y="183"/>
                </a:lnTo>
                <a:lnTo>
                  <a:pt x="28" y="189"/>
                </a:lnTo>
                <a:lnTo>
                  <a:pt x="35" y="194"/>
                </a:lnTo>
                <a:lnTo>
                  <a:pt x="35" y="194"/>
                </a:lnTo>
                <a:lnTo>
                  <a:pt x="32" y="198"/>
                </a:lnTo>
                <a:lnTo>
                  <a:pt x="32" y="202"/>
                </a:lnTo>
                <a:lnTo>
                  <a:pt x="32" y="202"/>
                </a:lnTo>
                <a:lnTo>
                  <a:pt x="34" y="202"/>
                </a:lnTo>
                <a:lnTo>
                  <a:pt x="34" y="202"/>
                </a:lnTo>
                <a:lnTo>
                  <a:pt x="39" y="204"/>
                </a:lnTo>
                <a:lnTo>
                  <a:pt x="43" y="206"/>
                </a:lnTo>
                <a:lnTo>
                  <a:pt x="49" y="210"/>
                </a:lnTo>
                <a:lnTo>
                  <a:pt x="49" y="210"/>
                </a:lnTo>
                <a:lnTo>
                  <a:pt x="51" y="211"/>
                </a:lnTo>
                <a:lnTo>
                  <a:pt x="54" y="211"/>
                </a:lnTo>
                <a:lnTo>
                  <a:pt x="58" y="211"/>
                </a:lnTo>
                <a:lnTo>
                  <a:pt x="58" y="211"/>
                </a:lnTo>
                <a:lnTo>
                  <a:pt x="81" y="211"/>
                </a:lnTo>
                <a:lnTo>
                  <a:pt x="81" y="211"/>
                </a:lnTo>
                <a:lnTo>
                  <a:pt x="87" y="208"/>
                </a:lnTo>
                <a:lnTo>
                  <a:pt x="88" y="206"/>
                </a:lnTo>
                <a:lnTo>
                  <a:pt x="88" y="206"/>
                </a:lnTo>
                <a:lnTo>
                  <a:pt x="87" y="204"/>
                </a:lnTo>
                <a:lnTo>
                  <a:pt x="83" y="200"/>
                </a:lnTo>
                <a:lnTo>
                  <a:pt x="83" y="200"/>
                </a:lnTo>
                <a:lnTo>
                  <a:pt x="81" y="196"/>
                </a:lnTo>
                <a:lnTo>
                  <a:pt x="81" y="194"/>
                </a:lnTo>
                <a:lnTo>
                  <a:pt x="81" y="191"/>
                </a:lnTo>
                <a:lnTo>
                  <a:pt x="81" y="191"/>
                </a:lnTo>
                <a:lnTo>
                  <a:pt x="79" y="191"/>
                </a:lnTo>
                <a:lnTo>
                  <a:pt x="75" y="191"/>
                </a:lnTo>
                <a:lnTo>
                  <a:pt x="75" y="191"/>
                </a:lnTo>
                <a:lnTo>
                  <a:pt x="69" y="191"/>
                </a:lnTo>
                <a:lnTo>
                  <a:pt x="64" y="189"/>
                </a:lnTo>
                <a:lnTo>
                  <a:pt x="62" y="187"/>
                </a:lnTo>
                <a:lnTo>
                  <a:pt x="62" y="185"/>
                </a:lnTo>
                <a:lnTo>
                  <a:pt x="60" y="179"/>
                </a:lnTo>
                <a:lnTo>
                  <a:pt x="60" y="179"/>
                </a:lnTo>
                <a:lnTo>
                  <a:pt x="60" y="170"/>
                </a:lnTo>
                <a:lnTo>
                  <a:pt x="60" y="170"/>
                </a:lnTo>
                <a:lnTo>
                  <a:pt x="58" y="162"/>
                </a:lnTo>
                <a:lnTo>
                  <a:pt x="58" y="159"/>
                </a:lnTo>
                <a:lnTo>
                  <a:pt x="56" y="155"/>
                </a:lnTo>
                <a:lnTo>
                  <a:pt x="56" y="153"/>
                </a:lnTo>
                <a:lnTo>
                  <a:pt x="58" y="151"/>
                </a:lnTo>
                <a:lnTo>
                  <a:pt x="58" y="151"/>
                </a:lnTo>
                <a:lnTo>
                  <a:pt x="60" y="147"/>
                </a:lnTo>
                <a:lnTo>
                  <a:pt x="62" y="143"/>
                </a:lnTo>
                <a:lnTo>
                  <a:pt x="64" y="140"/>
                </a:lnTo>
                <a:lnTo>
                  <a:pt x="73" y="130"/>
                </a:lnTo>
                <a:lnTo>
                  <a:pt x="73" y="130"/>
                </a:lnTo>
                <a:lnTo>
                  <a:pt x="77" y="126"/>
                </a:lnTo>
                <a:lnTo>
                  <a:pt x="85" y="121"/>
                </a:lnTo>
                <a:lnTo>
                  <a:pt x="85" y="121"/>
                </a:lnTo>
                <a:lnTo>
                  <a:pt x="88" y="117"/>
                </a:lnTo>
                <a:lnTo>
                  <a:pt x="94" y="115"/>
                </a:lnTo>
                <a:lnTo>
                  <a:pt x="100" y="113"/>
                </a:lnTo>
                <a:lnTo>
                  <a:pt x="100" y="113"/>
                </a:lnTo>
                <a:lnTo>
                  <a:pt x="107" y="109"/>
                </a:lnTo>
                <a:lnTo>
                  <a:pt x="109" y="106"/>
                </a:lnTo>
                <a:lnTo>
                  <a:pt x="109" y="104"/>
                </a:lnTo>
                <a:lnTo>
                  <a:pt x="107" y="104"/>
                </a:lnTo>
                <a:lnTo>
                  <a:pt x="107" y="104"/>
                </a:lnTo>
                <a:lnTo>
                  <a:pt x="104" y="104"/>
                </a:lnTo>
                <a:lnTo>
                  <a:pt x="102" y="106"/>
                </a:lnTo>
                <a:lnTo>
                  <a:pt x="98" y="107"/>
                </a:lnTo>
                <a:lnTo>
                  <a:pt x="98" y="107"/>
                </a:lnTo>
                <a:lnTo>
                  <a:pt x="100" y="104"/>
                </a:lnTo>
                <a:lnTo>
                  <a:pt x="100" y="104"/>
                </a:lnTo>
                <a:lnTo>
                  <a:pt x="105" y="100"/>
                </a:lnTo>
                <a:lnTo>
                  <a:pt x="109" y="96"/>
                </a:lnTo>
                <a:lnTo>
                  <a:pt x="115" y="92"/>
                </a:lnTo>
                <a:lnTo>
                  <a:pt x="122" y="87"/>
                </a:lnTo>
                <a:lnTo>
                  <a:pt x="136" y="77"/>
                </a:lnTo>
                <a:lnTo>
                  <a:pt x="136" y="77"/>
                </a:lnTo>
                <a:lnTo>
                  <a:pt x="136" y="79"/>
                </a:lnTo>
                <a:lnTo>
                  <a:pt x="138" y="79"/>
                </a:lnTo>
                <a:lnTo>
                  <a:pt x="139" y="75"/>
                </a:lnTo>
                <a:lnTo>
                  <a:pt x="147" y="72"/>
                </a:lnTo>
                <a:lnTo>
                  <a:pt x="147" y="72"/>
                </a:lnTo>
                <a:lnTo>
                  <a:pt x="151" y="62"/>
                </a:lnTo>
                <a:lnTo>
                  <a:pt x="155" y="58"/>
                </a:lnTo>
                <a:lnTo>
                  <a:pt x="155" y="58"/>
                </a:lnTo>
                <a:lnTo>
                  <a:pt x="158" y="58"/>
                </a:lnTo>
                <a:lnTo>
                  <a:pt x="158" y="58"/>
                </a:lnTo>
                <a:lnTo>
                  <a:pt x="164" y="58"/>
                </a:lnTo>
                <a:lnTo>
                  <a:pt x="172" y="55"/>
                </a:lnTo>
                <a:lnTo>
                  <a:pt x="179" y="51"/>
                </a:lnTo>
                <a:lnTo>
                  <a:pt x="179" y="51"/>
                </a:lnTo>
                <a:lnTo>
                  <a:pt x="179" y="51"/>
                </a:lnTo>
                <a:lnTo>
                  <a:pt x="181" y="49"/>
                </a:lnTo>
                <a:lnTo>
                  <a:pt x="183" y="49"/>
                </a:lnTo>
                <a:lnTo>
                  <a:pt x="189" y="47"/>
                </a:lnTo>
                <a:lnTo>
                  <a:pt x="189" y="47"/>
                </a:lnTo>
                <a:lnTo>
                  <a:pt x="191" y="47"/>
                </a:lnTo>
                <a:lnTo>
                  <a:pt x="192" y="45"/>
                </a:lnTo>
                <a:lnTo>
                  <a:pt x="198" y="43"/>
                </a:lnTo>
                <a:lnTo>
                  <a:pt x="200" y="41"/>
                </a:lnTo>
                <a:lnTo>
                  <a:pt x="204" y="41"/>
                </a:lnTo>
                <a:lnTo>
                  <a:pt x="206" y="39"/>
                </a:lnTo>
                <a:lnTo>
                  <a:pt x="206" y="39"/>
                </a:lnTo>
                <a:lnTo>
                  <a:pt x="211" y="39"/>
                </a:lnTo>
                <a:lnTo>
                  <a:pt x="215" y="37"/>
                </a:lnTo>
                <a:lnTo>
                  <a:pt x="221" y="36"/>
                </a:lnTo>
                <a:lnTo>
                  <a:pt x="234" y="36"/>
                </a:lnTo>
                <a:lnTo>
                  <a:pt x="234" y="36"/>
                </a:lnTo>
                <a:lnTo>
                  <a:pt x="242" y="32"/>
                </a:lnTo>
                <a:lnTo>
                  <a:pt x="245" y="28"/>
                </a:lnTo>
                <a:lnTo>
                  <a:pt x="249" y="24"/>
                </a:lnTo>
                <a:lnTo>
                  <a:pt x="249" y="24"/>
                </a:lnTo>
                <a:lnTo>
                  <a:pt x="251" y="20"/>
                </a:lnTo>
                <a:lnTo>
                  <a:pt x="253" y="17"/>
                </a:lnTo>
                <a:lnTo>
                  <a:pt x="253" y="13"/>
                </a:lnTo>
                <a:lnTo>
                  <a:pt x="253" y="13"/>
                </a:lnTo>
                <a:lnTo>
                  <a:pt x="253" y="11"/>
                </a:lnTo>
                <a:lnTo>
                  <a:pt x="253" y="9"/>
                </a:lnTo>
                <a:lnTo>
                  <a:pt x="253" y="7"/>
                </a:lnTo>
                <a:lnTo>
                  <a:pt x="251" y="5"/>
                </a:lnTo>
                <a:lnTo>
                  <a:pt x="249" y="5"/>
                </a:lnTo>
                <a:lnTo>
                  <a:pt x="247" y="5"/>
                </a:lnTo>
                <a:lnTo>
                  <a:pt x="247" y="5"/>
                </a:lnTo>
                <a:lnTo>
                  <a:pt x="243" y="3"/>
                </a:lnTo>
                <a:lnTo>
                  <a:pt x="242" y="3"/>
                </a:lnTo>
                <a:lnTo>
                  <a:pt x="242" y="0"/>
                </a:lnTo>
                <a:lnTo>
                  <a:pt x="242" y="0"/>
                </a:lnTo>
                <a:lnTo>
                  <a:pt x="242" y="0"/>
                </a:lnTo>
                <a:lnTo>
                  <a:pt x="238" y="5"/>
                </a:lnTo>
                <a:lnTo>
                  <a:pt x="238" y="5"/>
                </a:lnTo>
                <a:lnTo>
                  <a:pt x="230" y="11"/>
                </a:lnTo>
                <a:lnTo>
                  <a:pt x="226" y="13"/>
                </a:lnTo>
                <a:lnTo>
                  <a:pt x="225" y="13"/>
                </a:lnTo>
                <a:lnTo>
                  <a:pt x="221" y="17"/>
                </a:lnTo>
                <a:lnTo>
                  <a:pt x="221" y="17"/>
                </a:lnTo>
                <a:lnTo>
                  <a:pt x="219" y="19"/>
                </a:lnTo>
                <a:lnTo>
                  <a:pt x="221" y="20"/>
                </a:lnTo>
                <a:lnTo>
                  <a:pt x="221" y="20"/>
                </a:lnTo>
                <a:lnTo>
                  <a:pt x="217" y="20"/>
                </a:lnTo>
                <a:lnTo>
                  <a:pt x="217" y="20"/>
                </a:lnTo>
                <a:lnTo>
                  <a:pt x="215" y="20"/>
                </a:lnTo>
                <a:lnTo>
                  <a:pt x="215" y="20"/>
                </a:lnTo>
                <a:lnTo>
                  <a:pt x="217" y="24"/>
                </a:lnTo>
                <a:lnTo>
                  <a:pt x="217" y="24"/>
                </a:lnTo>
                <a:lnTo>
                  <a:pt x="215" y="24"/>
                </a:lnTo>
                <a:lnTo>
                  <a:pt x="211" y="24"/>
                </a:lnTo>
                <a:lnTo>
                  <a:pt x="204" y="24"/>
                </a:lnTo>
                <a:lnTo>
                  <a:pt x="204" y="24"/>
                </a:lnTo>
                <a:lnTo>
                  <a:pt x="198" y="24"/>
                </a:lnTo>
                <a:lnTo>
                  <a:pt x="192" y="26"/>
                </a:lnTo>
                <a:lnTo>
                  <a:pt x="189" y="26"/>
                </a:lnTo>
                <a:lnTo>
                  <a:pt x="185" y="28"/>
                </a:lnTo>
                <a:lnTo>
                  <a:pt x="181" y="32"/>
                </a:lnTo>
                <a:lnTo>
                  <a:pt x="181" y="34"/>
                </a:lnTo>
                <a:lnTo>
                  <a:pt x="181" y="34"/>
                </a:lnTo>
                <a:lnTo>
                  <a:pt x="181" y="34"/>
                </a:lnTo>
                <a:lnTo>
                  <a:pt x="181" y="34"/>
                </a:lnTo>
                <a:lnTo>
                  <a:pt x="177" y="34"/>
                </a:lnTo>
                <a:lnTo>
                  <a:pt x="172" y="34"/>
                </a:lnTo>
                <a:lnTo>
                  <a:pt x="172" y="34"/>
                </a:lnTo>
                <a:lnTo>
                  <a:pt x="147" y="34"/>
                </a:lnTo>
                <a:lnTo>
                  <a:pt x="138" y="34"/>
                </a:lnTo>
                <a:lnTo>
                  <a:pt x="126" y="39"/>
                </a:lnTo>
                <a:lnTo>
                  <a:pt x="126" y="39"/>
                </a:lnTo>
                <a:lnTo>
                  <a:pt x="126" y="37"/>
                </a:lnTo>
                <a:lnTo>
                  <a:pt x="122" y="36"/>
                </a:lnTo>
                <a:lnTo>
                  <a:pt x="121" y="34"/>
                </a:lnTo>
                <a:lnTo>
                  <a:pt x="119" y="36"/>
                </a:lnTo>
                <a:lnTo>
                  <a:pt x="115" y="37"/>
                </a:lnTo>
                <a:lnTo>
                  <a:pt x="111" y="39"/>
                </a:lnTo>
                <a:lnTo>
                  <a:pt x="111" y="39"/>
                </a:lnTo>
                <a:lnTo>
                  <a:pt x="102" y="51"/>
                </a:lnTo>
                <a:lnTo>
                  <a:pt x="102" y="51"/>
                </a:lnTo>
                <a:lnTo>
                  <a:pt x="88" y="66"/>
                </a:lnTo>
                <a:lnTo>
                  <a:pt x="81" y="66"/>
                </a:lnTo>
                <a:lnTo>
                  <a:pt x="71" y="66"/>
                </a:lnTo>
                <a:lnTo>
                  <a:pt x="62" y="77"/>
                </a:lnTo>
                <a:lnTo>
                  <a:pt x="62" y="87"/>
                </a:lnTo>
                <a:lnTo>
                  <a:pt x="52" y="100"/>
                </a:lnTo>
                <a:lnTo>
                  <a:pt x="43" y="111"/>
                </a:lnTo>
                <a:lnTo>
                  <a:pt x="35" y="111"/>
                </a:lnTo>
                <a:lnTo>
                  <a:pt x="43" y="121"/>
                </a:lnTo>
                <a:lnTo>
                  <a:pt x="41" y="130"/>
                </a:lnTo>
                <a:lnTo>
                  <a:pt x="35" y="136"/>
                </a:lnTo>
                <a:lnTo>
                  <a:pt x="24" y="149"/>
                </a:lnTo>
                <a:lnTo>
                  <a:pt x="24" y="159"/>
                </a:lnTo>
                <a:lnTo>
                  <a:pt x="9" y="160"/>
                </a:lnTo>
                <a:lnTo>
                  <a:pt x="0" y="174"/>
                </a:lnTo>
                <a:lnTo>
                  <a:pt x="0" y="174"/>
                </a:lnTo>
                <a:lnTo>
                  <a:pt x="0" y="174"/>
                </a:lnTo>
                <a:close/>
              </a:path>
            </a:pathLst>
          </a:custGeom>
          <a:solidFill>
            <a:schemeClr val="bg1">
              <a:lumMod val="85000"/>
            </a:schemeClr>
          </a:solidFill>
          <a:ln w="635" cap="rnd">
            <a:solidFill>
              <a:schemeClr val="bg1">
                <a:alpha val="17000"/>
              </a:schemeClr>
            </a:solidFill>
            <a:prstDash val="solid"/>
            <a:round/>
            <a:headEnd/>
            <a:tailEnd/>
          </a:ln>
        </p:spPr>
        <p:txBody>
          <a:bodyPr lIns="108823" tIns="54412" rIns="108823" bIns="54412"/>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28" name="Freeform 427"/>
          <p:cNvSpPr>
            <a:spLocks/>
          </p:cNvSpPr>
          <p:nvPr userDrawn="1"/>
        </p:nvSpPr>
        <p:spPr bwMode="auto">
          <a:xfrm>
            <a:off x="5228285" y="1735436"/>
            <a:ext cx="185795" cy="91003"/>
          </a:xfrm>
          <a:custGeom>
            <a:avLst/>
            <a:gdLst>
              <a:gd name="T0" fmla="*/ 0 w 91"/>
              <a:gd name="T1" fmla="*/ 34 h 53"/>
              <a:gd name="T2" fmla="*/ 0 w 91"/>
              <a:gd name="T3" fmla="*/ 38 h 53"/>
              <a:gd name="T4" fmla="*/ 4 w 91"/>
              <a:gd name="T5" fmla="*/ 38 h 53"/>
              <a:gd name="T6" fmla="*/ 8 w 91"/>
              <a:gd name="T7" fmla="*/ 39 h 53"/>
              <a:gd name="T8" fmla="*/ 12 w 91"/>
              <a:gd name="T9" fmla="*/ 43 h 53"/>
              <a:gd name="T10" fmla="*/ 15 w 91"/>
              <a:gd name="T11" fmla="*/ 45 h 53"/>
              <a:gd name="T12" fmla="*/ 25 w 91"/>
              <a:gd name="T13" fmla="*/ 49 h 53"/>
              <a:gd name="T14" fmla="*/ 29 w 91"/>
              <a:gd name="T15" fmla="*/ 49 h 53"/>
              <a:gd name="T16" fmla="*/ 34 w 91"/>
              <a:gd name="T17" fmla="*/ 53 h 53"/>
              <a:gd name="T18" fmla="*/ 38 w 91"/>
              <a:gd name="T19" fmla="*/ 53 h 53"/>
              <a:gd name="T20" fmla="*/ 38 w 91"/>
              <a:gd name="T21" fmla="*/ 53 h 53"/>
              <a:gd name="T22" fmla="*/ 36 w 91"/>
              <a:gd name="T23" fmla="*/ 47 h 53"/>
              <a:gd name="T24" fmla="*/ 36 w 91"/>
              <a:gd name="T25" fmla="*/ 45 h 53"/>
              <a:gd name="T26" fmla="*/ 40 w 91"/>
              <a:gd name="T27" fmla="*/ 41 h 53"/>
              <a:gd name="T28" fmla="*/ 40 w 91"/>
              <a:gd name="T29" fmla="*/ 43 h 53"/>
              <a:gd name="T30" fmla="*/ 42 w 91"/>
              <a:gd name="T31" fmla="*/ 47 h 53"/>
              <a:gd name="T32" fmla="*/ 47 w 91"/>
              <a:gd name="T33" fmla="*/ 49 h 53"/>
              <a:gd name="T34" fmla="*/ 51 w 91"/>
              <a:gd name="T35" fmla="*/ 49 h 53"/>
              <a:gd name="T36" fmla="*/ 53 w 91"/>
              <a:gd name="T37" fmla="*/ 51 h 53"/>
              <a:gd name="T38" fmla="*/ 53 w 91"/>
              <a:gd name="T39" fmla="*/ 49 h 53"/>
              <a:gd name="T40" fmla="*/ 59 w 91"/>
              <a:gd name="T41" fmla="*/ 45 h 53"/>
              <a:gd name="T42" fmla="*/ 63 w 91"/>
              <a:gd name="T43" fmla="*/ 45 h 53"/>
              <a:gd name="T44" fmla="*/ 72 w 91"/>
              <a:gd name="T45" fmla="*/ 45 h 53"/>
              <a:gd name="T46" fmla="*/ 74 w 91"/>
              <a:gd name="T47" fmla="*/ 43 h 53"/>
              <a:gd name="T48" fmla="*/ 78 w 91"/>
              <a:gd name="T49" fmla="*/ 41 h 53"/>
              <a:gd name="T50" fmla="*/ 80 w 91"/>
              <a:gd name="T51" fmla="*/ 41 h 53"/>
              <a:gd name="T52" fmla="*/ 83 w 91"/>
              <a:gd name="T53" fmla="*/ 45 h 53"/>
              <a:gd name="T54" fmla="*/ 87 w 91"/>
              <a:gd name="T55" fmla="*/ 43 h 53"/>
              <a:gd name="T56" fmla="*/ 89 w 91"/>
              <a:gd name="T57" fmla="*/ 41 h 53"/>
              <a:gd name="T58" fmla="*/ 87 w 91"/>
              <a:gd name="T59" fmla="*/ 39 h 53"/>
              <a:gd name="T60" fmla="*/ 80 w 91"/>
              <a:gd name="T61" fmla="*/ 36 h 53"/>
              <a:gd name="T62" fmla="*/ 80 w 91"/>
              <a:gd name="T63" fmla="*/ 32 h 53"/>
              <a:gd name="T64" fmla="*/ 78 w 91"/>
              <a:gd name="T65" fmla="*/ 24 h 53"/>
              <a:gd name="T66" fmla="*/ 82 w 91"/>
              <a:gd name="T67" fmla="*/ 19 h 53"/>
              <a:gd name="T68" fmla="*/ 87 w 91"/>
              <a:gd name="T69" fmla="*/ 17 h 53"/>
              <a:gd name="T70" fmla="*/ 91 w 91"/>
              <a:gd name="T71" fmla="*/ 15 h 53"/>
              <a:gd name="T72" fmla="*/ 87 w 91"/>
              <a:gd name="T73" fmla="*/ 15 h 53"/>
              <a:gd name="T74" fmla="*/ 82 w 91"/>
              <a:gd name="T75" fmla="*/ 15 h 53"/>
              <a:gd name="T76" fmla="*/ 76 w 91"/>
              <a:gd name="T77" fmla="*/ 11 h 53"/>
              <a:gd name="T78" fmla="*/ 74 w 91"/>
              <a:gd name="T79" fmla="*/ 9 h 53"/>
              <a:gd name="T80" fmla="*/ 70 w 91"/>
              <a:gd name="T81" fmla="*/ 7 h 53"/>
              <a:gd name="T82" fmla="*/ 66 w 91"/>
              <a:gd name="T83" fmla="*/ 7 h 53"/>
              <a:gd name="T84" fmla="*/ 63 w 91"/>
              <a:gd name="T85" fmla="*/ 7 h 53"/>
              <a:gd name="T86" fmla="*/ 61 w 91"/>
              <a:gd name="T87" fmla="*/ 7 h 53"/>
              <a:gd name="T88" fmla="*/ 59 w 91"/>
              <a:gd name="T89" fmla="*/ 7 h 53"/>
              <a:gd name="T90" fmla="*/ 55 w 91"/>
              <a:gd name="T91" fmla="*/ 7 h 53"/>
              <a:gd name="T92" fmla="*/ 55 w 91"/>
              <a:gd name="T93" fmla="*/ 11 h 53"/>
              <a:gd name="T94" fmla="*/ 59 w 91"/>
              <a:gd name="T95" fmla="*/ 17 h 53"/>
              <a:gd name="T96" fmla="*/ 59 w 91"/>
              <a:gd name="T97" fmla="*/ 21 h 53"/>
              <a:gd name="T98" fmla="*/ 55 w 91"/>
              <a:gd name="T99" fmla="*/ 21 h 53"/>
              <a:gd name="T100" fmla="*/ 49 w 91"/>
              <a:gd name="T101" fmla="*/ 21 h 53"/>
              <a:gd name="T102" fmla="*/ 46 w 91"/>
              <a:gd name="T103" fmla="*/ 19 h 53"/>
              <a:gd name="T104" fmla="*/ 38 w 91"/>
              <a:gd name="T105" fmla="*/ 11 h 53"/>
              <a:gd name="T106" fmla="*/ 32 w 91"/>
              <a:gd name="T107" fmla="*/ 3 h 53"/>
              <a:gd name="T108" fmla="*/ 29 w 91"/>
              <a:gd name="T109" fmla="*/ 2 h 53"/>
              <a:gd name="T110" fmla="*/ 27 w 91"/>
              <a:gd name="T111" fmla="*/ 2 h 53"/>
              <a:gd name="T112" fmla="*/ 17 w 91"/>
              <a:gd name="T113" fmla="*/ 0 h 53"/>
              <a:gd name="T114" fmla="*/ 10 w 91"/>
              <a:gd name="T115" fmla="*/ 11 h 53"/>
              <a:gd name="T116" fmla="*/ 0 w 91"/>
              <a:gd name="T117" fmla="*/ 24 h 53"/>
              <a:gd name="T118" fmla="*/ 0 w 91"/>
              <a:gd name="T119" fmla="*/ 24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1" h="53">
                <a:moveTo>
                  <a:pt x="0" y="24"/>
                </a:moveTo>
                <a:lnTo>
                  <a:pt x="0" y="34"/>
                </a:lnTo>
                <a:lnTo>
                  <a:pt x="0" y="34"/>
                </a:lnTo>
                <a:lnTo>
                  <a:pt x="0" y="38"/>
                </a:lnTo>
                <a:lnTo>
                  <a:pt x="2" y="38"/>
                </a:lnTo>
                <a:lnTo>
                  <a:pt x="4" y="38"/>
                </a:lnTo>
                <a:lnTo>
                  <a:pt x="4" y="38"/>
                </a:lnTo>
                <a:lnTo>
                  <a:pt x="8" y="39"/>
                </a:lnTo>
                <a:lnTo>
                  <a:pt x="10" y="41"/>
                </a:lnTo>
                <a:lnTo>
                  <a:pt x="12" y="43"/>
                </a:lnTo>
                <a:lnTo>
                  <a:pt x="12" y="43"/>
                </a:lnTo>
                <a:lnTo>
                  <a:pt x="15" y="45"/>
                </a:lnTo>
                <a:lnTo>
                  <a:pt x="21" y="49"/>
                </a:lnTo>
                <a:lnTo>
                  <a:pt x="25" y="49"/>
                </a:lnTo>
                <a:lnTo>
                  <a:pt x="25" y="49"/>
                </a:lnTo>
                <a:lnTo>
                  <a:pt x="29" y="49"/>
                </a:lnTo>
                <a:lnTo>
                  <a:pt x="29" y="49"/>
                </a:lnTo>
                <a:lnTo>
                  <a:pt x="34" y="53"/>
                </a:lnTo>
                <a:lnTo>
                  <a:pt x="38" y="53"/>
                </a:lnTo>
                <a:lnTo>
                  <a:pt x="38" y="53"/>
                </a:lnTo>
                <a:lnTo>
                  <a:pt x="38" y="53"/>
                </a:lnTo>
                <a:lnTo>
                  <a:pt x="38" y="53"/>
                </a:lnTo>
                <a:lnTo>
                  <a:pt x="34" y="49"/>
                </a:lnTo>
                <a:lnTo>
                  <a:pt x="36" y="47"/>
                </a:lnTo>
                <a:lnTo>
                  <a:pt x="36" y="45"/>
                </a:lnTo>
                <a:lnTo>
                  <a:pt x="36" y="45"/>
                </a:lnTo>
                <a:lnTo>
                  <a:pt x="38" y="41"/>
                </a:lnTo>
                <a:lnTo>
                  <a:pt x="40" y="41"/>
                </a:lnTo>
                <a:lnTo>
                  <a:pt x="40" y="43"/>
                </a:lnTo>
                <a:lnTo>
                  <a:pt x="40" y="43"/>
                </a:lnTo>
                <a:lnTo>
                  <a:pt x="42" y="45"/>
                </a:lnTo>
                <a:lnTo>
                  <a:pt x="42" y="47"/>
                </a:lnTo>
                <a:lnTo>
                  <a:pt x="44" y="49"/>
                </a:lnTo>
                <a:lnTo>
                  <a:pt x="47" y="49"/>
                </a:lnTo>
                <a:lnTo>
                  <a:pt x="47" y="49"/>
                </a:lnTo>
                <a:lnTo>
                  <a:pt x="51" y="49"/>
                </a:lnTo>
                <a:lnTo>
                  <a:pt x="51" y="51"/>
                </a:lnTo>
                <a:lnTo>
                  <a:pt x="53" y="51"/>
                </a:lnTo>
                <a:lnTo>
                  <a:pt x="53" y="49"/>
                </a:lnTo>
                <a:lnTo>
                  <a:pt x="53" y="49"/>
                </a:lnTo>
                <a:lnTo>
                  <a:pt x="55" y="45"/>
                </a:lnTo>
                <a:lnTo>
                  <a:pt x="59" y="45"/>
                </a:lnTo>
                <a:lnTo>
                  <a:pt x="63" y="45"/>
                </a:lnTo>
                <a:lnTo>
                  <a:pt x="63" y="45"/>
                </a:lnTo>
                <a:lnTo>
                  <a:pt x="68" y="45"/>
                </a:lnTo>
                <a:lnTo>
                  <a:pt x="72" y="45"/>
                </a:lnTo>
                <a:lnTo>
                  <a:pt x="74" y="43"/>
                </a:lnTo>
                <a:lnTo>
                  <a:pt x="74" y="43"/>
                </a:lnTo>
                <a:lnTo>
                  <a:pt x="74" y="41"/>
                </a:lnTo>
                <a:lnTo>
                  <a:pt x="78" y="41"/>
                </a:lnTo>
                <a:lnTo>
                  <a:pt x="78" y="41"/>
                </a:lnTo>
                <a:lnTo>
                  <a:pt x="80" y="41"/>
                </a:lnTo>
                <a:lnTo>
                  <a:pt x="82" y="43"/>
                </a:lnTo>
                <a:lnTo>
                  <a:pt x="83" y="45"/>
                </a:lnTo>
                <a:lnTo>
                  <a:pt x="87" y="43"/>
                </a:lnTo>
                <a:lnTo>
                  <a:pt x="87" y="43"/>
                </a:lnTo>
                <a:lnTo>
                  <a:pt x="89" y="43"/>
                </a:lnTo>
                <a:lnTo>
                  <a:pt x="89" y="41"/>
                </a:lnTo>
                <a:lnTo>
                  <a:pt x="87" y="39"/>
                </a:lnTo>
                <a:lnTo>
                  <a:pt x="87" y="39"/>
                </a:lnTo>
                <a:lnTo>
                  <a:pt x="82" y="38"/>
                </a:lnTo>
                <a:lnTo>
                  <a:pt x="80" y="36"/>
                </a:lnTo>
                <a:lnTo>
                  <a:pt x="80" y="32"/>
                </a:lnTo>
                <a:lnTo>
                  <a:pt x="80" y="32"/>
                </a:lnTo>
                <a:lnTo>
                  <a:pt x="78" y="28"/>
                </a:lnTo>
                <a:lnTo>
                  <a:pt x="78" y="24"/>
                </a:lnTo>
                <a:lnTo>
                  <a:pt x="76" y="21"/>
                </a:lnTo>
                <a:lnTo>
                  <a:pt x="82" y="19"/>
                </a:lnTo>
                <a:lnTo>
                  <a:pt x="87" y="17"/>
                </a:lnTo>
                <a:lnTo>
                  <a:pt x="87" y="17"/>
                </a:lnTo>
                <a:lnTo>
                  <a:pt x="91" y="15"/>
                </a:lnTo>
                <a:lnTo>
                  <a:pt x="91" y="15"/>
                </a:lnTo>
                <a:lnTo>
                  <a:pt x="91" y="15"/>
                </a:lnTo>
                <a:lnTo>
                  <a:pt x="87" y="15"/>
                </a:lnTo>
                <a:lnTo>
                  <a:pt x="87" y="15"/>
                </a:lnTo>
                <a:lnTo>
                  <a:pt x="82" y="15"/>
                </a:lnTo>
                <a:lnTo>
                  <a:pt x="78" y="15"/>
                </a:lnTo>
                <a:lnTo>
                  <a:pt x="76" y="11"/>
                </a:lnTo>
                <a:lnTo>
                  <a:pt x="74" y="9"/>
                </a:lnTo>
                <a:lnTo>
                  <a:pt x="74" y="9"/>
                </a:lnTo>
                <a:lnTo>
                  <a:pt x="72" y="7"/>
                </a:lnTo>
                <a:lnTo>
                  <a:pt x="70" y="7"/>
                </a:lnTo>
                <a:lnTo>
                  <a:pt x="66" y="5"/>
                </a:lnTo>
                <a:lnTo>
                  <a:pt x="66" y="7"/>
                </a:lnTo>
                <a:lnTo>
                  <a:pt x="63" y="7"/>
                </a:lnTo>
                <a:lnTo>
                  <a:pt x="63" y="7"/>
                </a:lnTo>
                <a:lnTo>
                  <a:pt x="63" y="7"/>
                </a:lnTo>
                <a:lnTo>
                  <a:pt x="61" y="7"/>
                </a:lnTo>
                <a:lnTo>
                  <a:pt x="59" y="7"/>
                </a:lnTo>
                <a:lnTo>
                  <a:pt x="59" y="7"/>
                </a:lnTo>
                <a:lnTo>
                  <a:pt x="57" y="7"/>
                </a:lnTo>
                <a:lnTo>
                  <a:pt x="55" y="7"/>
                </a:lnTo>
                <a:lnTo>
                  <a:pt x="55" y="11"/>
                </a:lnTo>
                <a:lnTo>
                  <a:pt x="55" y="11"/>
                </a:lnTo>
                <a:lnTo>
                  <a:pt x="57" y="15"/>
                </a:lnTo>
                <a:lnTo>
                  <a:pt x="59" y="17"/>
                </a:lnTo>
                <a:lnTo>
                  <a:pt x="61" y="21"/>
                </a:lnTo>
                <a:lnTo>
                  <a:pt x="59" y="21"/>
                </a:lnTo>
                <a:lnTo>
                  <a:pt x="59" y="21"/>
                </a:lnTo>
                <a:lnTo>
                  <a:pt x="55" y="21"/>
                </a:lnTo>
                <a:lnTo>
                  <a:pt x="51" y="21"/>
                </a:lnTo>
                <a:lnTo>
                  <a:pt x="49" y="21"/>
                </a:lnTo>
                <a:lnTo>
                  <a:pt x="47" y="21"/>
                </a:lnTo>
                <a:lnTo>
                  <a:pt x="46" y="19"/>
                </a:lnTo>
                <a:lnTo>
                  <a:pt x="46" y="19"/>
                </a:lnTo>
                <a:lnTo>
                  <a:pt x="38" y="11"/>
                </a:lnTo>
                <a:lnTo>
                  <a:pt x="32" y="3"/>
                </a:lnTo>
                <a:lnTo>
                  <a:pt x="32" y="3"/>
                </a:lnTo>
                <a:lnTo>
                  <a:pt x="32" y="3"/>
                </a:lnTo>
                <a:lnTo>
                  <a:pt x="29" y="2"/>
                </a:lnTo>
                <a:lnTo>
                  <a:pt x="27" y="2"/>
                </a:lnTo>
                <a:lnTo>
                  <a:pt x="27" y="2"/>
                </a:lnTo>
                <a:lnTo>
                  <a:pt x="21" y="0"/>
                </a:lnTo>
                <a:lnTo>
                  <a:pt x="17" y="0"/>
                </a:lnTo>
                <a:lnTo>
                  <a:pt x="13" y="5"/>
                </a:lnTo>
                <a:lnTo>
                  <a:pt x="10" y="11"/>
                </a:lnTo>
                <a:lnTo>
                  <a:pt x="4" y="11"/>
                </a:lnTo>
                <a:lnTo>
                  <a:pt x="0" y="24"/>
                </a:lnTo>
                <a:lnTo>
                  <a:pt x="0" y="24"/>
                </a:lnTo>
                <a:lnTo>
                  <a:pt x="0" y="24"/>
                </a:lnTo>
                <a:close/>
              </a:path>
            </a:pathLst>
          </a:custGeom>
          <a:solidFill>
            <a:schemeClr val="bg1">
              <a:lumMod val="85000"/>
            </a:schemeClr>
          </a:solidFill>
          <a:ln w="635" cap="rnd">
            <a:solidFill>
              <a:schemeClr val="bg1">
                <a:alpha val="17000"/>
              </a:schemeClr>
            </a:solidFill>
          </a:ln>
        </p:spPr>
        <p:txBody>
          <a:bodyPr lIns="108823" tIns="54412" rIns="108823" bIns="54412"/>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29" name="Freeform 428"/>
          <p:cNvSpPr>
            <a:spLocks/>
          </p:cNvSpPr>
          <p:nvPr userDrawn="1"/>
        </p:nvSpPr>
        <p:spPr bwMode="auto">
          <a:xfrm>
            <a:off x="5228285" y="1735436"/>
            <a:ext cx="185795" cy="91003"/>
          </a:xfrm>
          <a:custGeom>
            <a:avLst/>
            <a:gdLst>
              <a:gd name="T0" fmla="*/ 0 w 91"/>
              <a:gd name="T1" fmla="*/ 34 h 53"/>
              <a:gd name="T2" fmla="*/ 0 w 91"/>
              <a:gd name="T3" fmla="*/ 38 h 53"/>
              <a:gd name="T4" fmla="*/ 4 w 91"/>
              <a:gd name="T5" fmla="*/ 38 h 53"/>
              <a:gd name="T6" fmla="*/ 8 w 91"/>
              <a:gd name="T7" fmla="*/ 39 h 53"/>
              <a:gd name="T8" fmla="*/ 12 w 91"/>
              <a:gd name="T9" fmla="*/ 43 h 53"/>
              <a:gd name="T10" fmla="*/ 15 w 91"/>
              <a:gd name="T11" fmla="*/ 45 h 53"/>
              <a:gd name="T12" fmla="*/ 25 w 91"/>
              <a:gd name="T13" fmla="*/ 49 h 53"/>
              <a:gd name="T14" fmla="*/ 29 w 91"/>
              <a:gd name="T15" fmla="*/ 49 h 53"/>
              <a:gd name="T16" fmla="*/ 34 w 91"/>
              <a:gd name="T17" fmla="*/ 53 h 53"/>
              <a:gd name="T18" fmla="*/ 38 w 91"/>
              <a:gd name="T19" fmla="*/ 53 h 53"/>
              <a:gd name="T20" fmla="*/ 38 w 91"/>
              <a:gd name="T21" fmla="*/ 53 h 53"/>
              <a:gd name="T22" fmla="*/ 36 w 91"/>
              <a:gd name="T23" fmla="*/ 47 h 53"/>
              <a:gd name="T24" fmla="*/ 36 w 91"/>
              <a:gd name="T25" fmla="*/ 45 h 53"/>
              <a:gd name="T26" fmla="*/ 40 w 91"/>
              <a:gd name="T27" fmla="*/ 41 h 53"/>
              <a:gd name="T28" fmla="*/ 40 w 91"/>
              <a:gd name="T29" fmla="*/ 43 h 53"/>
              <a:gd name="T30" fmla="*/ 42 w 91"/>
              <a:gd name="T31" fmla="*/ 47 h 53"/>
              <a:gd name="T32" fmla="*/ 47 w 91"/>
              <a:gd name="T33" fmla="*/ 49 h 53"/>
              <a:gd name="T34" fmla="*/ 51 w 91"/>
              <a:gd name="T35" fmla="*/ 49 h 53"/>
              <a:gd name="T36" fmla="*/ 53 w 91"/>
              <a:gd name="T37" fmla="*/ 51 h 53"/>
              <a:gd name="T38" fmla="*/ 53 w 91"/>
              <a:gd name="T39" fmla="*/ 49 h 53"/>
              <a:gd name="T40" fmla="*/ 59 w 91"/>
              <a:gd name="T41" fmla="*/ 45 h 53"/>
              <a:gd name="T42" fmla="*/ 63 w 91"/>
              <a:gd name="T43" fmla="*/ 45 h 53"/>
              <a:gd name="T44" fmla="*/ 72 w 91"/>
              <a:gd name="T45" fmla="*/ 45 h 53"/>
              <a:gd name="T46" fmla="*/ 74 w 91"/>
              <a:gd name="T47" fmla="*/ 43 h 53"/>
              <a:gd name="T48" fmla="*/ 78 w 91"/>
              <a:gd name="T49" fmla="*/ 41 h 53"/>
              <a:gd name="T50" fmla="*/ 80 w 91"/>
              <a:gd name="T51" fmla="*/ 41 h 53"/>
              <a:gd name="T52" fmla="*/ 83 w 91"/>
              <a:gd name="T53" fmla="*/ 45 h 53"/>
              <a:gd name="T54" fmla="*/ 87 w 91"/>
              <a:gd name="T55" fmla="*/ 43 h 53"/>
              <a:gd name="T56" fmla="*/ 89 w 91"/>
              <a:gd name="T57" fmla="*/ 41 h 53"/>
              <a:gd name="T58" fmla="*/ 87 w 91"/>
              <a:gd name="T59" fmla="*/ 39 h 53"/>
              <a:gd name="T60" fmla="*/ 80 w 91"/>
              <a:gd name="T61" fmla="*/ 36 h 53"/>
              <a:gd name="T62" fmla="*/ 80 w 91"/>
              <a:gd name="T63" fmla="*/ 32 h 53"/>
              <a:gd name="T64" fmla="*/ 78 w 91"/>
              <a:gd name="T65" fmla="*/ 24 h 53"/>
              <a:gd name="T66" fmla="*/ 82 w 91"/>
              <a:gd name="T67" fmla="*/ 19 h 53"/>
              <a:gd name="T68" fmla="*/ 87 w 91"/>
              <a:gd name="T69" fmla="*/ 17 h 53"/>
              <a:gd name="T70" fmla="*/ 91 w 91"/>
              <a:gd name="T71" fmla="*/ 15 h 53"/>
              <a:gd name="T72" fmla="*/ 87 w 91"/>
              <a:gd name="T73" fmla="*/ 15 h 53"/>
              <a:gd name="T74" fmla="*/ 82 w 91"/>
              <a:gd name="T75" fmla="*/ 15 h 53"/>
              <a:gd name="T76" fmla="*/ 76 w 91"/>
              <a:gd name="T77" fmla="*/ 11 h 53"/>
              <a:gd name="T78" fmla="*/ 74 w 91"/>
              <a:gd name="T79" fmla="*/ 9 h 53"/>
              <a:gd name="T80" fmla="*/ 70 w 91"/>
              <a:gd name="T81" fmla="*/ 7 h 53"/>
              <a:gd name="T82" fmla="*/ 66 w 91"/>
              <a:gd name="T83" fmla="*/ 7 h 53"/>
              <a:gd name="T84" fmla="*/ 63 w 91"/>
              <a:gd name="T85" fmla="*/ 7 h 53"/>
              <a:gd name="T86" fmla="*/ 61 w 91"/>
              <a:gd name="T87" fmla="*/ 7 h 53"/>
              <a:gd name="T88" fmla="*/ 59 w 91"/>
              <a:gd name="T89" fmla="*/ 7 h 53"/>
              <a:gd name="T90" fmla="*/ 55 w 91"/>
              <a:gd name="T91" fmla="*/ 7 h 53"/>
              <a:gd name="T92" fmla="*/ 55 w 91"/>
              <a:gd name="T93" fmla="*/ 11 h 53"/>
              <a:gd name="T94" fmla="*/ 59 w 91"/>
              <a:gd name="T95" fmla="*/ 17 h 53"/>
              <a:gd name="T96" fmla="*/ 59 w 91"/>
              <a:gd name="T97" fmla="*/ 21 h 53"/>
              <a:gd name="T98" fmla="*/ 55 w 91"/>
              <a:gd name="T99" fmla="*/ 21 h 53"/>
              <a:gd name="T100" fmla="*/ 49 w 91"/>
              <a:gd name="T101" fmla="*/ 21 h 53"/>
              <a:gd name="T102" fmla="*/ 46 w 91"/>
              <a:gd name="T103" fmla="*/ 19 h 53"/>
              <a:gd name="T104" fmla="*/ 38 w 91"/>
              <a:gd name="T105" fmla="*/ 11 h 53"/>
              <a:gd name="T106" fmla="*/ 32 w 91"/>
              <a:gd name="T107" fmla="*/ 3 h 53"/>
              <a:gd name="T108" fmla="*/ 29 w 91"/>
              <a:gd name="T109" fmla="*/ 2 h 53"/>
              <a:gd name="T110" fmla="*/ 27 w 91"/>
              <a:gd name="T111" fmla="*/ 2 h 53"/>
              <a:gd name="T112" fmla="*/ 17 w 91"/>
              <a:gd name="T113" fmla="*/ 0 h 53"/>
              <a:gd name="T114" fmla="*/ 10 w 91"/>
              <a:gd name="T115" fmla="*/ 11 h 53"/>
              <a:gd name="T116" fmla="*/ 0 w 91"/>
              <a:gd name="T117" fmla="*/ 24 h 53"/>
              <a:gd name="T118" fmla="*/ 0 w 91"/>
              <a:gd name="T119" fmla="*/ 24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1" h="53">
                <a:moveTo>
                  <a:pt x="0" y="24"/>
                </a:moveTo>
                <a:lnTo>
                  <a:pt x="0" y="34"/>
                </a:lnTo>
                <a:lnTo>
                  <a:pt x="0" y="34"/>
                </a:lnTo>
                <a:lnTo>
                  <a:pt x="0" y="38"/>
                </a:lnTo>
                <a:lnTo>
                  <a:pt x="2" y="38"/>
                </a:lnTo>
                <a:lnTo>
                  <a:pt x="4" y="38"/>
                </a:lnTo>
                <a:lnTo>
                  <a:pt x="4" y="38"/>
                </a:lnTo>
                <a:lnTo>
                  <a:pt x="8" y="39"/>
                </a:lnTo>
                <a:lnTo>
                  <a:pt x="10" y="41"/>
                </a:lnTo>
                <a:lnTo>
                  <a:pt x="12" y="43"/>
                </a:lnTo>
                <a:lnTo>
                  <a:pt x="12" y="43"/>
                </a:lnTo>
                <a:lnTo>
                  <a:pt x="15" y="45"/>
                </a:lnTo>
                <a:lnTo>
                  <a:pt x="21" y="49"/>
                </a:lnTo>
                <a:lnTo>
                  <a:pt x="25" y="49"/>
                </a:lnTo>
                <a:lnTo>
                  <a:pt x="25" y="49"/>
                </a:lnTo>
                <a:lnTo>
                  <a:pt x="29" y="49"/>
                </a:lnTo>
                <a:lnTo>
                  <a:pt x="29" y="49"/>
                </a:lnTo>
                <a:lnTo>
                  <a:pt x="34" y="53"/>
                </a:lnTo>
                <a:lnTo>
                  <a:pt x="38" y="53"/>
                </a:lnTo>
                <a:lnTo>
                  <a:pt x="38" y="53"/>
                </a:lnTo>
                <a:lnTo>
                  <a:pt x="38" y="53"/>
                </a:lnTo>
                <a:lnTo>
                  <a:pt x="38" y="53"/>
                </a:lnTo>
                <a:lnTo>
                  <a:pt x="34" y="49"/>
                </a:lnTo>
                <a:lnTo>
                  <a:pt x="36" y="47"/>
                </a:lnTo>
                <a:lnTo>
                  <a:pt x="36" y="45"/>
                </a:lnTo>
                <a:lnTo>
                  <a:pt x="36" y="45"/>
                </a:lnTo>
                <a:lnTo>
                  <a:pt x="38" y="41"/>
                </a:lnTo>
                <a:lnTo>
                  <a:pt x="40" y="41"/>
                </a:lnTo>
                <a:lnTo>
                  <a:pt x="40" y="43"/>
                </a:lnTo>
                <a:lnTo>
                  <a:pt x="40" y="43"/>
                </a:lnTo>
                <a:lnTo>
                  <a:pt x="42" y="45"/>
                </a:lnTo>
                <a:lnTo>
                  <a:pt x="42" y="47"/>
                </a:lnTo>
                <a:lnTo>
                  <a:pt x="44" y="49"/>
                </a:lnTo>
                <a:lnTo>
                  <a:pt x="47" y="49"/>
                </a:lnTo>
                <a:lnTo>
                  <a:pt x="47" y="49"/>
                </a:lnTo>
                <a:lnTo>
                  <a:pt x="51" y="49"/>
                </a:lnTo>
                <a:lnTo>
                  <a:pt x="51" y="51"/>
                </a:lnTo>
                <a:lnTo>
                  <a:pt x="53" y="51"/>
                </a:lnTo>
                <a:lnTo>
                  <a:pt x="53" y="49"/>
                </a:lnTo>
                <a:lnTo>
                  <a:pt x="53" y="49"/>
                </a:lnTo>
                <a:lnTo>
                  <a:pt x="55" y="45"/>
                </a:lnTo>
                <a:lnTo>
                  <a:pt x="59" y="45"/>
                </a:lnTo>
                <a:lnTo>
                  <a:pt x="63" y="45"/>
                </a:lnTo>
                <a:lnTo>
                  <a:pt x="63" y="45"/>
                </a:lnTo>
                <a:lnTo>
                  <a:pt x="68" y="45"/>
                </a:lnTo>
                <a:lnTo>
                  <a:pt x="72" y="45"/>
                </a:lnTo>
                <a:lnTo>
                  <a:pt x="74" y="43"/>
                </a:lnTo>
                <a:lnTo>
                  <a:pt x="74" y="43"/>
                </a:lnTo>
                <a:lnTo>
                  <a:pt x="74" y="41"/>
                </a:lnTo>
                <a:lnTo>
                  <a:pt x="78" y="41"/>
                </a:lnTo>
                <a:lnTo>
                  <a:pt x="78" y="41"/>
                </a:lnTo>
                <a:lnTo>
                  <a:pt x="80" y="41"/>
                </a:lnTo>
                <a:lnTo>
                  <a:pt x="82" y="43"/>
                </a:lnTo>
                <a:lnTo>
                  <a:pt x="83" y="45"/>
                </a:lnTo>
                <a:lnTo>
                  <a:pt x="87" y="43"/>
                </a:lnTo>
                <a:lnTo>
                  <a:pt x="87" y="43"/>
                </a:lnTo>
                <a:lnTo>
                  <a:pt x="89" y="43"/>
                </a:lnTo>
                <a:lnTo>
                  <a:pt x="89" y="41"/>
                </a:lnTo>
                <a:lnTo>
                  <a:pt x="87" y="39"/>
                </a:lnTo>
                <a:lnTo>
                  <a:pt x="87" y="39"/>
                </a:lnTo>
                <a:lnTo>
                  <a:pt x="82" y="38"/>
                </a:lnTo>
                <a:lnTo>
                  <a:pt x="80" y="36"/>
                </a:lnTo>
                <a:lnTo>
                  <a:pt x="80" y="32"/>
                </a:lnTo>
                <a:lnTo>
                  <a:pt x="80" y="32"/>
                </a:lnTo>
                <a:lnTo>
                  <a:pt x="78" y="28"/>
                </a:lnTo>
                <a:lnTo>
                  <a:pt x="78" y="24"/>
                </a:lnTo>
                <a:lnTo>
                  <a:pt x="76" y="21"/>
                </a:lnTo>
                <a:lnTo>
                  <a:pt x="82" y="19"/>
                </a:lnTo>
                <a:lnTo>
                  <a:pt x="87" y="17"/>
                </a:lnTo>
                <a:lnTo>
                  <a:pt x="87" y="17"/>
                </a:lnTo>
                <a:lnTo>
                  <a:pt x="91" y="15"/>
                </a:lnTo>
                <a:lnTo>
                  <a:pt x="91" y="15"/>
                </a:lnTo>
                <a:lnTo>
                  <a:pt x="91" y="15"/>
                </a:lnTo>
                <a:lnTo>
                  <a:pt x="87" y="15"/>
                </a:lnTo>
                <a:lnTo>
                  <a:pt x="87" y="15"/>
                </a:lnTo>
                <a:lnTo>
                  <a:pt x="82" y="15"/>
                </a:lnTo>
                <a:lnTo>
                  <a:pt x="78" y="15"/>
                </a:lnTo>
                <a:lnTo>
                  <a:pt x="76" y="11"/>
                </a:lnTo>
                <a:lnTo>
                  <a:pt x="74" y="9"/>
                </a:lnTo>
                <a:lnTo>
                  <a:pt x="74" y="9"/>
                </a:lnTo>
                <a:lnTo>
                  <a:pt x="72" y="7"/>
                </a:lnTo>
                <a:lnTo>
                  <a:pt x="70" y="7"/>
                </a:lnTo>
                <a:lnTo>
                  <a:pt x="66" y="5"/>
                </a:lnTo>
                <a:lnTo>
                  <a:pt x="66" y="7"/>
                </a:lnTo>
                <a:lnTo>
                  <a:pt x="63" y="7"/>
                </a:lnTo>
                <a:lnTo>
                  <a:pt x="63" y="7"/>
                </a:lnTo>
                <a:lnTo>
                  <a:pt x="63" y="7"/>
                </a:lnTo>
                <a:lnTo>
                  <a:pt x="61" y="7"/>
                </a:lnTo>
                <a:lnTo>
                  <a:pt x="59" y="7"/>
                </a:lnTo>
                <a:lnTo>
                  <a:pt x="59" y="7"/>
                </a:lnTo>
                <a:lnTo>
                  <a:pt x="57" y="7"/>
                </a:lnTo>
                <a:lnTo>
                  <a:pt x="55" y="7"/>
                </a:lnTo>
                <a:lnTo>
                  <a:pt x="55" y="11"/>
                </a:lnTo>
                <a:lnTo>
                  <a:pt x="55" y="11"/>
                </a:lnTo>
                <a:lnTo>
                  <a:pt x="57" y="15"/>
                </a:lnTo>
                <a:lnTo>
                  <a:pt x="59" y="17"/>
                </a:lnTo>
                <a:lnTo>
                  <a:pt x="61" y="21"/>
                </a:lnTo>
                <a:lnTo>
                  <a:pt x="59" y="21"/>
                </a:lnTo>
                <a:lnTo>
                  <a:pt x="59" y="21"/>
                </a:lnTo>
                <a:lnTo>
                  <a:pt x="55" y="21"/>
                </a:lnTo>
                <a:lnTo>
                  <a:pt x="51" y="21"/>
                </a:lnTo>
                <a:lnTo>
                  <a:pt x="49" y="21"/>
                </a:lnTo>
                <a:lnTo>
                  <a:pt x="47" y="21"/>
                </a:lnTo>
                <a:lnTo>
                  <a:pt x="46" y="19"/>
                </a:lnTo>
                <a:lnTo>
                  <a:pt x="46" y="19"/>
                </a:lnTo>
                <a:lnTo>
                  <a:pt x="38" y="11"/>
                </a:lnTo>
                <a:lnTo>
                  <a:pt x="32" y="3"/>
                </a:lnTo>
                <a:lnTo>
                  <a:pt x="32" y="3"/>
                </a:lnTo>
                <a:lnTo>
                  <a:pt x="32" y="3"/>
                </a:lnTo>
                <a:lnTo>
                  <a:pt x="29" y="2"/>
                </a:lnTo>
                <a:lnTo>
                  <a:pt x="27" y="2"/>
                </a:lnTo>
                <a:lnTo>
                  <a:pt x="27" y="2"/>
                </a:lnTo>
                <a:lnTo>
                  <a:pt x="21" y="0"/>
                </a:lnTo>
                <a:lnTo>
                  <a:pt x="17" y="0"/>
                </a:lnTo>
                <a:lnTo>
                  <a:pt x="13" y="5"/>
                </a:lnTo>
                <a:lnTo>
                  <a:pt x="10" y="11"/>
                </a:lnTo>
                <a:lnTo>
                  <a:pt x="4" y="11"/>
                </a:lnTo>
                <a:lnTo>
                  <a:pt x="0" y="24"/>
                </a:lnTo>
                <a:lnTo>
                  <a:pt x="0" y="24"/>
                </a:lnTo>
                <a:lnTo>
                  <a:pt x="0" y="24"/>
                </a:lnTo>
                <a:close/>
              </a:path>
            </a:pathLst>
          </a:custGeom>
          <a:solidFill>
            <a:schemeClr val="bg1">
              <a:lumMod val="85000"/>
            </a:schemeClr>
          </a:solidFill>
          <a:ln w="635" cap="rnd">
            <a:solidFill>
              <a:schemeClr val="bg1">
                <a:alpha val="17000"/>
              </a:schemeClr>
            </a:solidFill>
            <a:prstDash val="solid"/>
            <a:round/>
            <a:headEnd/>
            <a:tailEnd/>
          </a:ln>
        </p:spPr>
        <p:txBody>
          <a:bodyPr lIns="108823" tIns="54412" rIns="108823" bIns="54412"/>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30" name="Freeform 429"/>
          <p:cNvSpPr>
            <a:spLocks/>
          </p:cNvSpPr>
          <p:nvPr userDrawn="1"/>
        </p:nvSpPr>
        <p:spPr bwMode="auto">
          <a:xfrm>
            <a:off x="5323061" y="1864826"/>
            <a:ext cx="98587" cy="36971"/>
          </a:xfrm>
          <a:custGeom>
            <a:avLst/>
            <a:gdLst>
              <a:gd name="T0" fmla="*/ 0 w 49"/>
              <a:gd name="T1" fmla="*/ 15 h 21"/>
              <a:gd name="T2" fmla="*/ 0 w 49"/>
              <a:gd name="T3" fmla="*/ 15 h 21"/>
              <a:gd name="T4" fmla="*/ 3 w 49"/>
              <a:gd name="T5" fmla="*/ 12 h 21"/>
              <a:gd name="T6" fmla="*/ 7 w 49"/>
              <a:gd name="T7" fmla="*/ 10 h 21"/>
              <a:gd name="T8" fmla="*/ 11 w 49"/>
              <a:gd name="T9" fmla="*/ 8 h 21"/>
              <a:gd name="T10" fmla="*/ 11 w 49"/>
              <a:gd name="T11" fmla="*/ 8 h 21"/>
              <a:gd name="T12" fmla="*/ 11 w 49"/>
              <a:gd name="T13" fmla="*/ 6 h 21"/>
              <a:gd name="T14" fmla="*/ 13 w 49"/>
              <a:gd name="T15" fmla="*/ 4 h 21"/>
              <a:gd name="T16" fmla="*/ 15 w 49"/>
              <a:gd name="T17" fmla="*/ 4 h 21"/>
              <a:gd name="T18" fmla="*/ 17 w 49"/>
              <a:gd name="T19" fmla="*/ 4 h 21"/>
              <a:gd name="T20" fmla="*/ 17 w 49"/>
              <a:gd name="T21" fmla="*/ 4 h 21"/>
              <a:gd name="T22" fmla="*/ 19 w 49"/>
              <a:gd name="T23" fmla="*/ 4 h 21"/>
              <a:gd name="T24" fmla="*/ 20 w 49"/>
              <a:gd name="T25" fmla="*/ 2 h 21"/>
              <a:gd name="T26" fmla="*/ 20 w 49"/>
              <a:gd name="T27" fmla="*/ 0 h 21"/>
              <a:gd name="T28" fmla="*/ 24 w 49"/>
              <a:gd name="T29" fmla="*/ 0 h 21"/>
              <a:gd name="T30" fmla="*/ 24 w 49"/>
              <a:gd name="T31" fmla="*/ 0 h 21"/>
              <a:gd name="T32" fmla="*/ 28 w 49"/>
              <a:gd name="T33" fmla="*/ 0 h 21"/>
              <a:gd name="T34" fmla="*/ 32 w 49"/>
              <a:gd name="T35" fmla="*/ 4 h 21"/>
              <a:gd name="T36" fmla="*/ 34 w 49"/>
              <a:gd name="T37" fmla="*/ 4 h 21"/>
              <a:gd name="T38" fmla="*/ 36 w 49"/>
              <a:gd name="T39" fmla="*/ 6 h 21"/>
              <a:gd name="T40" fmla="*/ 36 w 49"/>
              <a:gd name="T41" fmla="*/ 6 h 21"/>
              <a:gd name="T42" fmla="*/ 39 w 49"/>
              <a:gd name="T43" fmla="*/ 8 h 21"/>
              <a:gd name="T44" fmla="*/ 41 w 49"/>
              <a:gd name="T45" fmla="*/ 10 h 21"/>
              <a:gd name="T46" fmla="*/ 41 w 49"/>
              <a:gd name="T47" fmla="*/ 10 h 21"/>
              <a:gd name="T48" fmla="*/ 49 w 49"/>
              <a:gd name="T49" fmla="*/ 17 h 21"/>
              <a:gd name="T50" fmla="*/ 49 w 49"/>
              <a:gd name="T51" fmla="*/ 17 h 21"/>
              <a:gd name="T52" fmla="*/ 47 w 49"/>
              <a:gd name="T53" fmla="*/ 21 h 21"/>
              <a:gd name="T54" fmla="*/ 41 w 49"/>
              <a:gd name="T55" fmla="*/ 21 h 21"/>
              <a:gd name="T56" fmla="*/ 41 w 49"/>
              <a:gd name="T57" fmla="*/ 21 h 21"/>
              <a:gd name="T58" fmla="*/ 30 w 49"/>
              <a:gd name="T59" fmla="*/ 21 h 21"/>
              <a:gd name="T60" fmla="*/ 30 w 49"/>
              <a:gd name="T61" fmla="*/ 21 h 21"/>
              <a:gd name="T62" fmla="*/ 24 w 49"/>
              <a:gd name="T63" fmla="*/ 21 h 21"/>
              <a:gd name="T64" fmla="*/ 24 w 49"/>
              <a:gd name="T65" fmla="*/ 21 h 21"/>
              <a:gd name="T66" fmla="*/ 19 w 49"/>
              <a:gd name="T67" fmla="*/ 21 h 21"/>
              <a:gd name="T68" fmla="*/ 15 w 49"/>
              <a:gd name="T69" fmla="*/ 19 h 21"/>
              <a:gd name="T70" fmla="*/ 13 w 49"/>
              <a:gd name="T71" fmla="*/ 17 h 21"/>
              <a:gd name="T72" fmla="*/ 9 w 49"/>
              <a:gd name="T73" fmla="*/ 17 h 21"/>
              <a:gd name="T74" fmla="*/ 0 w 49"/>
              <a:gd name="T75" fmla="*/ 15 h 21"/>
              <a:gd name="T76" fmla="*/ 0 w 49"/>
              <a:gd name="T77" fmla="*/ 15 h 21"/>
              <a:gd name="T78" fmla="*/ 0 w 49"/>
              <a:gd name="T79" fmla="*/ 15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9" h="21">
                <a:moveTo>
                  <a:pt x="0" y="15"/>
                </a:moveTo>
                <a:lnTo>
                  <a:pt x="0" y="15"/>
                </a:lnTo>
                <a:lnTo>
                  <a:pt x="3" y="12"/>
                </a:lnTo>
                <a:lnTo>
                  <a:pt x="7" y="10"/>
                </a:lnTo>
                <a:lnTo>
                  <a:pt x="11" y="8"/>
                </a:lnTo>
                <a:lnTo>
                  <a:pt x="11" y="8"/>
                </a:lnTo>
                <a:lnTo>
                  <a:pt x="11" y="6"/>
                </a:lnTo>
                <a:lnTo>
                  <a:pt x="13" y="4"/>
                </a:lnTo>
                <a:lnTo>
                  <a:pt x="15" y="4"/>
                </a:lnTo>
                <a:lnTo>
                  <a:pt x="17" y="4"/>
                </a:lnTo>
                <a:lnTo>
                  <a:pt x="17" y="4"/>
                </a:lnTo>
                <a:lnTo>
                  <a:pt x="19" y="4"/>
                </a:lnTo>
                <a:lnTo>
                  <a:pt x="20" y="2"/>
                </a:lnTo>
                <a:lnTo>
                  <a:pt x="20" y="0"/>
                </a:lnTo>
                <a:lnTo>
                  <a:pt x="24" y="0"/>
                </a:lnTo>
                <a:lnTo>
                  <a:pt x="24" y="0"/>
                </a:lnTo>
                <a:lnTo>
                  <a:pt x="28" y="0"/>
                </a:lnTo>
                <a:lnTo>
                  <a:pt x="32" y="4"/>
                </a:lnTo>
                <a:lnTo>
                  <a:pt x="34" y="4"/>
                </a:lnTo>
                <a:lnTo>
                  <a:pt x="36" y="6"/>
                </a:lnTo>
                <a:lnTo>
                  <a:pt x="36" y="6"/>
                </a:lnTo>
                <a:lnTo>
                  <a:pt x="39" y="8"/>
                </a:lnTo>
                <a:lnTo>
                  <a:pt x="41" y="10"/>
                </a:lnTo>
                <a:lnTo>
                  <a:pt x="41" y="10"/>
                </a:lnTo>
                <a:lnTo>
                  <a:pt x="49" y="17"/>
                </a:lnTo>
                <a:lnTo>
                  <a:pt x="49" y="17"/>
                </a:lnTo>
                <a:lnTo>
                  <a:pt x="47" y="21"/>
                </a:lnTo>
                <a:lnTo>
                  <a:pt x="41" y="21"/>
                </a:lnTo>
                <a:lnTo>
                  <a:pt x="41" y="21"/>
                </a:lnTo>
                <a:lnTo>
                  <a:pt x="30" y="21"/>
                </a:lnTo>
                <a:lnTo>
                  <a:pt x="30" y="21"/>
                </a:lnTo>
                <a:lnTo>
                  <a:pt x="24" y="21"/>
                </a:lnTo>
                <a:lnTo>
                  <a:pt x="24" y="21"/>
                </a:lnTo>
                <a:lnTo>
                  <a:pt x="19" y="21"/>
                </a:lnTo>
                <a:lnTo>
                  <a:pt x="15" y="19"/>
                </a:lnTo>
                <a:lnTo>
                  <a:pt x="13" y="17"/>
                </a:lnTo>
                <a:lnTo>
                  <a:pt x="9" y="17"/>
                </a:lnTo>
                <a:lnTo>
                  <a:pt x="0" y="15"/>
                </a:lnTo>
                <a:lnTo>
                  <a:pt x="0" y="15"/>
                </a:lnTo>
                <a:lnTo>
                  <a:pt x="0" y="15"/>
                </a:lnTo>
                <a:close/>
              </a:path>
            </a:pathLst>
          </a:custGeom>
          <a:solidFill>
            <a:schemeClr val="bg1">
              <a:lumMod val="85000"/>
            </a:schemeClr>
          </a:solidFill>
          <a:ln w="635" cap="rnd">
            <a:solidFill>
              <a:schemeClr val="bg1">
                <a:alpha val="17000"/>
              </a:schemeClr>
            </a:solidFill>
          </a:ln>
        </p:spPr>
        <p:txBody>
          <a:bodyPr lIns="108823" tIns="54412" rIns="108823" bIns="54412"/>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31" name="Freeform 430"/>
          <p:cNvSpPr>
            <a:spLocks/>
          </p:cNvSpPr>
          <p:nvPr userDrawn="1"/>
        </p:nvSpPr>
        <p:spPr bwMode="auto">
          <a:xfrm>
            <a:off x="5323061" y="1864826"/>
            <a:ext cx="98587" cy="36971"/>
          </a:xfrm>
          <a:custGeom>
            <a:avLst/>
            <a:gdLst>
              <a:gd name="T0" fmla="*/ 0 w 49"/>
              <a:gd name="T1" fmla="*/ 15 h 21"/>
              <a:gd name="T2" fmla="*/ 0 w 49"/>
              <a:gd name="T3" fmla="*/ 15 h 21"/>
              <a:gd name="T4" fmla="*/ 3 w 49"/>
              <a:gd name="T5" fmla="*/ 12 h 21"/>
              <a:gd name="T6" fmla="*/ 7 w 49"/>
              <a:gd name="T7" fmla="*/ 10 h 21"/>
              <a:gd name="T8" fmla="*/ 11 w 49"/>
              <a:gd name="T9" fmla="*/ 8 h 21"/>
              <a:gd name="T10" fmla="*/ 11 w 49"/>
              <a:gd name="T11" fmla="*/ 8 h 21"/>
              <a:gd name="T12" fmla="*/ 11 w 49"/>
              <a:gd name="T13" fmla="*/ 6 h 21"/>
              <a:gd name="T14" fmla="*/ 13 w 49"/>
              <a:gd name="T15" fmla="*/ 4 h 21"/>
              <a:gd name="T16" fmla="*/ 15 w 49"/>
              <a:gd name="T17" fmla="*/ 4 h 21"/>
              <a:gd name="T18" fmla="*/ 17 w 49"/>
              <a:gd name="T19" fmla="*/ 4 h 21"/>
              <a:gd name="T20" fmla="*/ 17 w 49"/>
              <a:gd name="T21" fmla="*/ 4 h 21"/>
              <a:gd name="T22" fmla="*/ 19 w 49"/>
              <a:gd name="T23" fmla="*/ 4 h 21"/>
              <a:gd name="T24" fmla="*/ 20 w 49"/>
              <a:gd name="T25" fmla="*/ 2 h 21"/>
              <a:gd name="T26" fmla="*/ 20 w 49"/>
              <a:gd name="T27" fmla="*/ 0 h 21"/>
              <a:gd name="T28" fmla="*/ 24 w 49"/>
              <a:gd name="T29" fmla="*/ 0 h 21"/>
              <a:gd name="T30" fmla="*/ 24 w 49"/>
              <a:gd name="T31" fmla="*/ 0 h 21"/>
              <a:gd name="T32" fmla="*/ 28 w 49"/>
              <a:gd name="T33" fmla="*/ 0 h 21"/>
              <a:gd name="T34" fmla="*/ 32 w 49"/>
              <a:gd name="T35" fmla="*/ 4 h 21"/>
              <a:gd name="T36" fmla="*/ 34 w 49"/>
              <a:gd name="T37" fmla="*/ 4 h 21"/>
              <a:gd name="T38" fmla="*/ 36 w 49"/>
              <a:gd name="T39" fmla="*/ 6 h 21"/>
              <a:gd name="T40" fmla="*/ 36 w 49"/>
              <a:gd name="T41" fmla="*/ 6 h 21"/>
              <a:gd name="T42" fmla="*/ 39 w 49"/>
              <a:gd name="T43" fmla="*/ 8 h 21"/>
              <a:gd name="T44" fmla="*/ 41 w 49"/>
              <a:gd name="T45" fmla="*/ 10 h 21"/>
              <a:gd name="T46" fmla="*/ 41 w 49"/>
              <a:gd name="T47" fmla="*/ 10 h 21"/>
              <a:gd name="T48" fmla="*/ 49 w 49"/>
              <a:gd name="T49" fmla="*/ 17 h 21"/>
              <a:gd name="T50" fmla="*/ 49 w 49"/>
              <a:gd name="T51" fmla="*/ 17 h 21"/>
              <a:gd name="T52" fmla="*/ 47 w 49"/>
              <a:gd name="T53" fmla="*/ 21 h 21"/>
              <a:gd name="T54" fmla="*/ 41 w 49"/>
              <a:gd name="T55" fmla="*/ 21 h 21"/>
              <a:gd name="T56" fmla="*/ 41 w 49"/>
              <a:gd name="T57" fmla="*/ 21 h 21"/>
              <a:gd name="T58" fmla="*/ 30 w 49"/>
              <a:gd name="T59" fmla="*/ 21 h 21"/>
              <a:gd name="T60" fmla="*/ 30 w 49"/>
              <a:gd name="T61" fmla="*/ 21 h 21"/>
              <a:gd name="T62" fmla="*/ 24 w 49"/>
              <a:gd name="T63" fmla="*/ 21 h 21"/>
              <a:gd name="T64" fmla="*/ 24 w 49"/>
              <a:gd name="T65" fmla="*/ 21 h 21"/>
              <a:gd name="T66" fmla="*/ 19 w 49"/>
              <a:gd name="T67" fmla="*/ 21 h 21"/>
              <a:gd name="T68" fmla="*/ 15 w 49"/>
              <a:gd name="T69" fmla="*/ 19 h 21"/>
              <a:gd name="T70" fmla="*/ 13 w 49"/>
              <a:gd name="T71" fmla="*/ 17 h 21"/>
              <a:gd name="T72" fmla="*/ 9 w 49"/>
              <a:gd name="T73" fmla="*/ 17 h 21"/>
              <a:gd name="T74" fmla="*/ 0 w 49"/>
              <a:gd name="T75" fmla="*/ 15 h 21"/>
              <a:gd name="T76" fmla="*/ 0 w 49"/>
              <a:gd name="T77" fmla="*/ 15 h 21"/>
              <a:gd name="T78" fmla="*/ 0 w 49"/>
              <a:gd name="T79" fmla="*/ 15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9" h="21">
                <a:moveTo>
                  <a:pt x="0" y="15"/>
                </a:moveTo>
                <a:lnTo>
                  <a:pt x="0" y="15"/>
                </a:lnTo>
                <a:lnTo>
                  <a:pt x="3" y="12"/>
                </a:lnTo>
                <a:lnTo>
                  <a:pt x="7" y="10"/>
                </a:lnTo>
                <a:lnTo>
                  <a:pt x="11" y="8"/>
                </a:lnTo>
                <a:lnTo>
                  <a:pt x="11" y="8"/>
                </a:lnTo>
                <a:lnTo>
                  <a:pt x="11" y="6"/>
                </a:lnTo>
                <a:lnTo>
                  <a:pt x="13" y="4"/>
                </a:lnTo>
                <a:lnTo>
                  <a:pt x="15" y="4"/>
                </a:lnTo>
                <a:lnTo>
                  <a:pt x="17" y="4"/>
                </a:lnTo>
                <a:lnTo>
                  <a:pt x="17" y="4"/>
                </a:lnTo>
                <a:lnTo>
                  <a:pt x="19" y="4"/>
                </a:lnTo>
                <a:lnTo>
                  <a:pt x="20" y="2"/>
                </a:lnTo>
                <a:lnTo>
                  <a:pt x="20" y="0"/>
                </a:lnTo>
                <a:lnTo>
                  <a:pt x="24" y="0"/>
                </a:lnTo>
                <a:lnTo>
                  <a:pt x="24" y="0"/>
                </a:lnTo>
                <a:lnTo>
                  <a:pt x="28" y="0"/>
                </a:lnTo>
                <a:lnTo>
                  <a:pt x="32" y="4"/>
                </a:lnTo>
                <a:lnTo>
                  <a:pt x="34" y="4"/>
                </a:lnTo>
                <a:lnTo>
                  <a:pt x="36" y="6"/>
                </a:lnTo>
                <a:lnTo>
                  <a:pt x="36" y="6"/>
                </a:lnTo>
                <a:lnTo>
                  <a:pt x="39" y="8"/>
                </a:lnTo>
                <a:lnTo>
                  <a:pt x="41" y="10"/>
                </a:lnTo>
                <a:lnTo>
                  <a:pt x="41" y="10"/>
                </a:lnTo>
                <a:lnTo>
                  <a:pt x="49" y="17"/>
                </a:lnTo>
                <a:lnTo>
                  <a:pt x="49" y="17"/>
                </a:lnTo>
                <a:lnTo>
                  <a:pt x="47" y="21"/>
                </a:lnTo>
                <a:lnTo>
                  <a:pt x="41" y="21"/>
                </a:lnTo>
                <a:lnTo>
                  <a:pt x="41" y="21"/>
                </a:lnTo>
                <a:lnTo>
                  <a:pt x="30" y="21"/>
                </a:lnTo>
                <a:lnTo>
                  <a:pt x="30" y="21"/>
                </a:lnTo>
                <a:lnTo>
                  <a:pt x="24" y="21"/>
                </a:lnTo>
                <a:lnTo>
                  <a:pt x="24" y="21"/>
                </a:lnTo>
                <a:lnTo>
                  <a:pt x="19" y="21"/>
                </a:lnTo>
                <a:lnTo>
                  <a:pt x="15" y="19"/>
                </a:lnTo>
                <a:lnTo>
                  <a:pt x="13" y="17"/>
                </a:lnTo>
                <a:lnTo>
                  <a:pt x="9" y="17"/>
                </a:lnTo>
                <a:lnTo>
                  <a:pt x="0" y="15"/>
                </a:lnTo>
                <a:lnTo>
                  <a:pt x="0" y="15"/>
                </a:lnTo>
                <a:lnTo>
                  <a:pt x="0" y="15"/>
                </a:lnTo>
                <a:close/>
              </a:path>
            </a:pathLst>
          </a:custGeom>
          <a:solidFill>
            <a:schemeClr val="bg1">
              <a:lumMod val="85000"/>
            </a:schemeClr>
          </a:solidFill>
          <a:ln w="635" cap="rnd">
            <a:solidFill>
              <a:schemeClr val="bg1">
                <a:alpha val="17000"/>
              </a:schemeClr>
            </a:solidFill>
            <a:prstDash val="solid"/>
            <a:round/>
            <a:headEnd/>
            <a:tailEnd/>
          </a:ln>
        </p:spPr>
        <p:txBody>
          <a:bodyPr lIns="108823" tIns="54412" rIns="108823" bIns="54412"/>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32" name="Freeform 431"/>
          <p:cNvSpPr>
            <a:spLocks/>
          </p:cNvSpPr>
          <p:nvPr userDrawn="1"/>
        </p:nvSpPr>
        <p:spPr bwMode="auto">
          <a:xfrm>
            <a:off x="5397016" y="1761029"/>
            <a:ext cx="81523" cy="45503"/>
          </a:xfrm>
          <a:custGeom>
            <a:avLst/>
            <a:gdLst>
              <a:gd name="T0" fmla="*/ 16 w 40"/>
              <a:gd name="T1" fmla="*/ 0 h 26"/>
              <a:gd name="T2" fmla="*/ 8 w 40"/>
              <a:gd name="T3" fmla="*/ 0 h 26"/>
              <a:gd name="T4" fmla="*/ 4 w 40"/>
              <a:gd name="T5" fmla="*/ 7 h 26"/>
              <a:gd name="T6" fmla="*/ 0 w 40"/>
              <a:gd name="T7" fmla="*/ 11 h 26"/>
              <a:gd name="T8" fmla="*/ 4 w 40"/>
              <a:gd name="T9" fmla="*/ 17 h 26"/>
              <a:gd name="T10" fmla="*/ 4 w 40"/>
              <a:gd name="T11" fmla="*/ 17 h 26"/>
              <a:gd name="T12" fmla="*/ 6 w 40"/>
              <a:gd name="T13" fmla="*/ 19 h 26"/>
              <a:gd name="T14" fmla="*/ 12 w 40"/>
              <a:gd name="T15" fmla="*/ 23 h 26"/>
              <a:gd name="T16" fmla="*/ 12 w 40"/>
              <a:gd name="T17" fmla="*/ 23 h 26"/>
              <a:gd name="T18" fmla="*/ 12 w 40"/>
              <a:gd name="T19" fmla="*/ 23 h 26"/>
              <a:gd name="T20" fmla="*/ 16 w 40"/>
              <a:gd name="T21" fmla="*/ 24 h 26"/>
              <a:gd name="T22" fmla="*/ 19 w 40"/>
              <a:gd name="T23" fmla="*/ 26 h 26"/>
              <a:gd name="T24" fmla="*/ 19 w 40"/>
              <a:gd name="T25" fmla="*/ 26 h 26"/>
              <a:gd name="T26" fmla="*/ 19 w 40"/>
              <a:gd name="T27" fmla="*/ 26 h 26"/>
              <a:gd name="T28" fmla="*/ 23 w 40"/>
              <a:gd name="T29" fmla="*/ 23 h 26"/>
              <a:gd name="T30" fmla="*/ 23 w 40"/>
              <a:gd name="T31" fmla="*/ 23 h 26"/>
              <a:gd name="T32" fmla="*/ 23 w 40"/>
              <a:gd name="T33" fmla="*/ 21 h 26"/>
              <a:gd name="T34" fmla="*/ 23 w 40"/>
              <a:gd name="T35" fmla="*/ 21 h 26"/>
              <a:gd name="T36" fmla="*/ 29 w 40"/>
              <a:gd name="T37" fmla="*/ 17 h 26"/>
              <a:gd name="T38" fmla="*/ 29 w 40"/>
              <a:gd name="T39" fmla="*/ 17 h 26"/>
              <a:gd name="T40" fmla="*/ 31 w 40"/>
              <a:gd name="T41" fmla="*/ 13 h 26"/>
              <a:gd name="T42" fmla="*/ 31 w 40"/>
              <a:gd name="T43" fmla="*/ 13 h 26"/>
              <a:gd name="T44" fmla="*/ 31 w 40"/>
              <a:gd name="T45" fmla="*/ 11 h 26"/>
              <a:gd name="T46" fmla="*/ 31 w 40"/>
              <a:gd name="T47" fmla="*/ 9 h 26"/>
              <a:gd name="T48" fmla="*/ 34 w 40"/>
              <a:gd name="T49" fmla="*/ 9 h 26"/>
              <a:gd name="T50" fmla="*/ 34 w 40"/>
              <a:gd name="T51" fmla="*/ 9 h 26"/>
              <a:gd name="T52" fmla="*/ 38 w 40"/>
              <a:gd name="T53" fmla="*/ 9 h 26"/>
              <a:gd name="T54" fmla="*/ 38 w 40"/>
              <a:gd name="T55" fmla="*/ 11 h 26"/>
              <a:gd name="T56" fmla="*/ 40 w 40"/>
              <a:gd name="T57" fmla="*/ 11 h 26"/>
              <a:gd name="T58" fmla="*/ 38 w 40"/>
              <a:gd name="T59" fmla="*/ 9 h 26"/>
              <a:gd name="T60" fmla="*/ 38 w 40"/>
              <a:gd name="T61" fmla="*/ 9 h 26"/>
              <a:gd name="T62" fmla="*/ 36 w 40"/>
              <a:gd name="T63" fmla="*/ 7 h 26"/>
              <a:gd name="T64" fmla="*/ 33 w 40"/>
              <a:gd name="T65" fmla="*/ 6 h 26"/>
              <a:gd name="T66" fmla="*/ 29 w 40"/>
              <a:gd name="T67" fmla="*/ 6 h 26"/>
              <a:gd name="T68" fmla="*/ 23 w 40"/>
              <a:gd name="T69" fmla="*/ 2 h 26"/>
              <a:gd name="T70" fmla="*/ 16 w 40"/>
              <a:gd name="T71" fmla="*/ 0 h 26"/>
              <a:gd name="T72" fmla="*/ 16 w 40"/>
              <a:gd name="T73" fmla="*/ 0 h 26"/>
              <a:gd name="T74" fmla="*/ 16 w 40"/>
              <a:gd name="T75"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0" h="26">
                <a:moveTo>
                  <a:pt x="16" y="0"/>
                </a:moveTo>
                <a:lnTo>
                  <a:pt x="8" y="0"/>
                </a:lnTo>
                <a:lnTo>
                  <a:pt x="4" y="7"/>
                </a:lnTo>
                <a:lnTo>
                  <a:pt x="0" y="11"/>
                </a:lnTo>
                <a:lnTo>
                  <a:pt x="4" y="17"/>
                </a:lnTo>
                <a:lnTo>
                  <a:pt x="4" y="17"/>
                </a:lnTo>
                <a:lnTo>
                  <a:pt x="6" y="19"/>
                </a:lnTo>
                <a:lnTo>
                  <a:pt x="12" y="23"/>
                </a:lnTo>
                <a:lnTo>
                  <a:pt x="12" y="23"/>
                </a:lnTo>
                <a:lnTo>
                  <a:pt x="12" y="23"/>
                </a:lnTo>
                <a:lnTo>
                  <a:pt x="16" y="24"/>
                </a:lnTo>
                <a:lnTo>
                  <a:pt x="19" y="26"/>
                </a:lnTo>
                <a:lnTo>
                  <a:pt x="19" y="26"/>
                </a:lnTo>
                <a:lnTo>
                  <a:pt x="19" y="26"/>
                </a:lnTo>
                <a:lnTo>
                  <a:pt x="23" y="23"/>
                </a:lnTo>
                <a:lnTo>
                  <a:pt x="23" y="23"/>
                </a:lnTo>
                <a:lnTo>
                  <a:pt x="23" y="21"/>
                </a:lnTo>
                <a:lnTo>
                  <a:pt x="23" y="21"/>
                </a:lnTo>
                <a:lnTo>
                  <a:pt x="29" y="17"/>
                </a:lnTo>
                <a:lnTo>
                  <a:pt x="29" y="17"/>
                </a:lnTo>
                <a:lnTo>
                  <a:pt x="31" y="13"/>
                </a:lnTo>
                <a:lnTo>
                  <a:pt x="31" y="13"/>
                </a:lnTo>
                <a:lnTo>
                  <a:pt x="31" y="11"/>
                </a:lnTo>
                <a:lnTo>
                  <a:pt x="31" y="9"/>
                </a:lnTo>
                <a:lnTo>
                  <a:pt x="34" y="9"/>
                </a:lnTo>
                <a:lnTo>
                  <a:pt x="34" y="9"/>
                </a:lnTo>
                <a:lnTo>
                  <a:pt x="38" y="9"/>
                </a:lnTo>
                <a:lnTo>
                  <a:pt x="38" y="11"/>
                </a:lnTo>
                <a:lnTo>
                  <a:pt x="40" y="11"/>
                </a:lnTo>
                <a:lnTo>
                  <a:pt x="38" y="9"/>
                </a:lnTo>
                <a:lnTo>
                  <a:pt x="38" y="9"/>
                </a:lnTo>
                <a:lnTo>
                  <a:pt x="36" y="7"/>
                </a:lnTo>
                <a:lnTo>
                  <a:pt x="33" y="6"/>
                </a:lnTo>
                <a:lnTo>
                  <a:pt x="29" y="6"/>
                </a:lnTo>
                <a:lnTo>
                  <a:pt x="23" y="2"/>
                </a:lnTo>
                <a:lnTo>
                  <a:pt x="16" y="0"/>
                </a:lnTo>
                <a:lnTo>
                  <a:pt x="16" y="0"/>
                </a:lnTo>
                <a:lnTo>
                  <a:pt x="16" y="0"/>
                </a:lnTo>
                <a:close/>
              </a:path>
            </a:pathLst>
          </a:custGeom>
          <a:solidFill>
            <a:schemeClr val="bg1">
              <a:lumMod val="85000"/>
            </a:schemeClr>
          </a:solidFill>
          <a:ln w="635" cap="rnd">
            <a:solidFill>
              <a:schemeClr val="bg1">
                <a:alpha val="17000"/>
              </a:schemeClr>
            </a:solidFill>
          </a:ln>
        </p:spPr>
        <p:txBody>
          <a:bodyPr lIns="108823" tIns="54412" rIns="108823" bIns="54412"/>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33" name="Freeform 432"/>
          <p:cNvSpPr>
            <a:spLocks/>
          </p:cNvSpPr>
          <p:nvPr userDrawn="1"/>
        </p:nvSpPr>
        <p:spPr bwMode="auto">
          <a:xfrm>
            <a:off x="5397016" y="1761029"/>
            <a:ext cx="81523" cy="45503"/>
          </a:xfrm>
          <a:custGeom>
            <a:avLst/>
            <a:gdLst>
              <a:gd name="T0" fmla="*/ 16 w 40"/>
              <a:gd name="T1" fmla="*/ 0 h 26"/>
              <a:gd name="T2" fmla="*/ 8 w 40"/>
              <a:gd name="T3" fmla="*/ 0 h 26"/>
              <a:gd name="T4" fmla="*/ 4 w 40"/>
              <a:gd name="T5" fmla="*/ 7 h 26"/>
              <a:gd name="T6" fmla="*/ 0 w 40"/>
              <a:gd name="T7" fmla="*/ 11 h 26"/>
              <a:gd name="T8" fmla="*/ 4 w 40"/>
              <a:gd name="T9" fmla="*/ 17 h 26"/>
              <a:gd name="T10" fmla="*/ 4 w 40"/>
              <a:gd name="T11" fmla="*/ 17 h 26"/>
              <a:gd name="T12" fmla="*/ 6 w 40"/>
              <a:gd name="T13" fmla="*/ 19 h 26"/>
              <a:gd name="T14" fmla="*/ 12 w 40"/>
              <a:gd name="T15" fmla="*/ 23 h 26"/>
              <a:gd name="T16" fmla="*/ 12 w 40"/>
              <a:gd name="T17" fmla="*/ 23 h 26"/>
              <a:gd name="T18" fmla="*/ 12 w 40"/>
              <a:gd name="T19" fmla="*/ 23 h 26"/>
              <a:gd name="T20" fmla="*/ 16 w 40"/>
              <a:gd name="T21" fmla="*/ 24 h 26"/>
              <a:gd name="T22" fmla="*/ 19 w 40"/>
              <a:gd name="T23" fmla="*/ 26 h 26"/>
              <a:gd name="T24" fmla="*/ 19 w 40"/>
              <a:gd name="T25" fmla="*/ 26 h 26"/>
              <a:gd name="T26" fmla="*/ 19 w 40"/>
              <a:gd name="T27" fmla="*/ 26 h 26"/>
              <a:gd name="T28" fmla="*/ 23 w 40"/>
              <a:gd name="T29" fmla="*/ 23 h 26"/>
              <a:gd name="T30" fmla="*/ 23 w 40"/>
              <a:gd name="T31" fmla="*/ 23 h 26"/>
              <a:gd name="T32" fmla="*/ 23 w 40"/>
              <a:gd name="T33" fmla="*/ 21 h 26"/>
              <a:gd name="T34" fmla="*/ 23 w 40"/>
              <a:gd name="T35" fmla="*/ 21 h 26"/>
              <a:gd name="T36" fmla="*/ 29 w 40"/>
              <a:gd name="T37" fmla="*/ 17 h 26"/>
              <a:gd name="T38" fmla="*/ 29 w 40"/>
              <a:gd name="T39" fmla="*/ 17 h 26"/>
              <a:gd name="T40" fmla="*/ 31 w 40"/>
              <a:gd name="T41" fmla="*/ 13 h 26"/>
              <a:gd name="T42" fmla="*/ 31 w 40"/>
              <a:gd name="T43" fmla="*/ 13 h 26"/>
              <a:gd name="T44" fmla="*/ 31 w 40"/>
              <a:gd name="T45" fmla="*/ 11 h 26"/>
              <a:gd name="T46" fmla="*/ 31 w 40"/>
              <a:gd name="T47" fmla="*/ 9 h 26"/>
              <a:gd name="T48" fmla="*/ 34 w 40"/>
              <a:gd name="T49" fmla="*/ 9 h 26"/>
              <a:gd name="T50" fmla="*/ 34 w 40"/>
              <a:gd name="T51" fmla="*/ 9 h 26"/>
              <a:gd name="T52" fmla="*/ 38 w 40"/>
              <a:gd name="T53" fmla="*/ 9 h 26"/>
              <a:gd name="T54" fmla="*/ 38 w 40"/>
              <a:gd name="T55" fmla="*/ 11 h 26"/>
              <a:gd name="T56" fmla="*/ 40 w 40"/>
              <a:gd name="T57" fmla="*/ 11 h 26"/>
              <a:gd name="T58" fmla="*/ 38 w 40"/>
              <a:gd name="T59" fmla="*/ 9 h 26"/>
              <a:gd name="T60" fmla="*/ 38 w 40"/>
              <a:gd name="T61" fmla="*/ 9 h 26"/>
              <a:gd name="T62" fmla="*/ 36 w 40"/>
              <a:gd name="T63" fmla="*/ 7 h 26"/>
              <a:gd name="T64" fmla="*/ 33 w 40"/>
              <a:gd name="T65" fmla="*/ 6 h 26"/>
              <a:gd name="T66" fmla="*/ 29 w 40"/>
              <a:gd name="T67" fmla="*/ 6 h 26"/>
              <a:gd name="T68" fmla="*/ 23 w 40"/>
              <a:gd name="T69" fmla="*/ 2 h 26"/>
              <a:gd name="T70" fmla="*/ 16 w 40"/>
              <a:gd name="T71" fmla="*/ 0 h 26"/>
              <a:gd name="T72" fmla="*/ 16 w 40"/>
              <a:gd name="T73" fmla="*/ 0 h 26"/>
              <a:gd name="T74" fmla="*/ 16 w 40"/>
              <a:gd name="T75"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0" h="26">
                <a:moveTo>
                  <a:pt x="16" y="0"/>
                </a:moveTo>
                <a:lnTo>
                  <a:pt x="8" y="0"/>
                </a:lnTo>
                <a:lnTo>
                  <a:pt x="4" y="7"/>
                </a:lnTo>
                <a:lnTo>
                  <a:pt x="0" y="11"/>
                </a:lnTo>
                <a:lnTo>
                  <a:pt x="4" y="17"/>
                </a:lnTo>
                <a:lnTo>
                  <a:pt x="4" y="17"/>
                </a:lnTo>
                <a:lnTo>
                  <a:pt x="6" y="19"/>
                </a:lnTo>
                <a:lnTo>
                  <a:pt x="12" y="23"/>
                </a:lnTo>
                <a:lnTo>
                  <a:pt x="12" y="23"/>
                </a:lnTo>
                <a:lnTo>
                  <a:pt x="12" y="23"/>
                </a:lnTo>
                <a:lnTo>
                  <a:pt x="16" y="24"/>
                </a:lnTo>
                <a:lnTo>
                  <a:pt x="19" y="26"/>
                </a:lnTo>
                <a:lnTo>
                  <a:pt x="19" y="26"/>
                </a:lnTo>
                <a:lnTo>
                  <a:pt x="19" y="26"/>
                </a:lnTo>
                <a:lnTo>
                  <a:pt x="23" y="23"/>
                </a:lnTo>
                <a:lnTo>
                  <a:pt x="23" y="23"/>
                </a:lnTo>
                <a:lnTo>
                  <a:pt x="23" y="21"/>
                </a:lnTo>
                <a:lnTo>
                  <a:pt x="23" y="21"/>
                </a:lnTo>
                <a:lnTo>
                  <a:pt x="29" y="17"/>
                </a:lnTo>
                <a:lnTo>
                  <a:pt x="29" y="17"/>
                </a:lnTo>
                <a:lnTo>
                  <a:pt x="31" y="13"/>
                </a:lnTo>
                <a:lnTo>
                  <a:pt x="31" y="13"/>
                </a:lnTo>
                <a:lnTo>
                  <a:pt x="31" y="11"/>
                </a:lnTo>
                <a:lnTo>
                  <a:pt x="31" y="9"/>
                </a:lnTo>
                <a:lnTo>
                  <a:pt x="34" y="9"/>
                </a:lnTo>
                <a:lnTo>
                  <a:pt x="34" y="9"/>
                </a:lnTo>
                <a:lnTo>
                  <a:pt x="38" y="9"/>
                </a:lnTo>
                <a:lnTo>
                  <a:pt x="38" y="11"/>
                </a:lnTo>
                <a:lnTo>
                  <a:pt x="40" y="11"/>
                </a:lnTo>
                <a:lnTo>
                  <a:pt x="38" y="9"/>
                </a:lnTo>
                <a:lnTo>
                  <a:pt x="38" y="9"/>
                </a:lnTo>
                <a:lnTo>
                  <a:pt x="36" y="7"/>
                </a:lnTo>
                <a:lnTo>
                  <a:pt x="33" y="6"/>
                </a:lnTo>
                <a:lnTo>
                  <a:pt x="29" y="6"/>
                </a:lnTo>
                <a:lnTo>
                  <a:pt x="23" y="2"/>
                </a:lnTo>
                <a:lnTo>
                  <a:pt x="16" y="0"/>
                </a:lnTo>
                <a:lnTo>
                  <a:pt x="16" y="0"/>
                </a:lnTo>
                <a:lnTo>
                  <a:pt x="16" y="0"/>
                </a:lnTo>
                <a:close/>
              </a:path>
            </a:pathLst>
          </a:custGeom>
          <a:solidFill>
            <a:schemeClr val="bg1">
              <a:lumMod val="85000"/>
            </a:schemeClr>
          </a:solidFill>
          <a:ln w="635" cap="rnd">
            <a:solidFill>
              <a:schemeClr val="bg1">
                <a:alpha val="17000"/>
              </a:schemeClr>
            </a:solidFill>
            <a:prstDash val="solid"/>
            <a:round/>
            <a:headEnd/>
            <a:tailEnd/>
          </a:ln>
        </p:spPr>
        <p:txBody>
          <a:bodyPr lIns="108823" tIns="54412" rIns="108823" bIns="54412"/>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34" name="Freeform 433"/>
          <p:cNvSpPr>
            <a:spLocks/>
          </p:cNvSpPr>
          <p:nvPr userDrawn="1"/>
        </p:nvSpPr>
        <p:spPr bwMode="auto">
          <a:xfrm>
            <a:off x="5501290" y="1776672"/>
            <a:ext cx="132711" cy="46923"/>
          </a:xfrm>
          <a:custGeom>
            <a:avLst/>
            <a:gdLst>
              <a:gd name="T0" fmla="*/ 4 w 65"/>
              <a:gd name="T1" fmla="*/ 0 h 27"/>
              <a:gd name="T2" fmla="*/ 4 w 65"/>
              <a:gd name="T3" fmla="*/ 0 h 27"/>
              <a:gd name="T4" fmla="*/ 2 w 65"/>
              <a:gd name="T5" fmla="*/ 4 h 27"/>
              <a:gd name="T6" fmla="*/ 0 w 65"/>
              <a:gd name="T7" fmla="*/ 6 h 27"/>
              <a:gd name="T8" fmla="*/ 0 w 65"/>
              <a:gd name="T9" fmla="*/ 8 h 27"/>
              <a:gd name="T10" fmla="*/ 10 w 65"/>
              <a:gd name="T11" fmla="*/ 14 h 27"/>
              <a:gd name="T12" fmla="*/ 19 w 65"/>
              <a:gd name="T13" fmla="*/ 19 h 27"/>
              <a:gd name="T14" fmla="*/ 19 w 65"/>
              <a:gd name="T15" fmla="*/ 19 h 27"/>
              <a:gd name="T16" fmla="*/ 21 w 65"/>
              <a:gd name="T17" fmla="*/ 19 h 27"/>
              <a:gd name="T18" fmla="*/ 25 w 65"/>
              <a:gd name="T19" fmla="*/ 21 h 27"/>
              <a:gd name="T20" fmla="*/ 29 w 65"/>
              <a:gd name="T21" fmla="*/ 23 h 27"/>
              <a:gd name="T22" fmla="*/ 29 w 65"/>
              <a:gd name="T23" fmla="*/ 23 h 27"/>
              <a:gd name="T24" fmla="*/ 31 w 65"/>
              <a:gd name="T25" fmla="*/ 25 h 27"/>
              <a:gd name="T26" fmla="*/ 35 w 65"/>
              <a:gd name="T27" fmla="*/ 27 h 27"/>
              <a:gd name="T28" fmla="*/ 40 w 65"/>
              <a:gd name="T29" fmla="*/ 27 h 27"/>
              <a:gd name="T30" fmla="*/ 40 w 65"/>
              <a:gd name="T31" fmla="*/ 27 h 27"/>
              <a:gd name="T32" fmla="*/ 42 w 65"/>
              <a:gd name="T33" fmla="*/ 27 h 27"/>
              <a:gd name="T34" fmla="*/ 44 w 65"/>
              <a:gd name="T35" fmla="*/ 25 h 27"/>
              <a:gd name="T36" fmla="*/ 46 w 65"/>
              <a:gd name="T37" fmla="*/ 23 h 27"/>
              <a:gd name="T38" fmla="*/ 52 w 65"/>
              <a:gd name="T39" fmla="*/ 23 h 27"/>
              <a:gd name="T40" fmla="*/ 52 w 65"/>
              <a:gd name="T41" fmla="*/ 23 h 27"/>
              <a:gd name="T42" fmla="*/ 55 w 65"/>
              <a:gd name="T43" fmla="*/ 23 h 27"/>
              <a:gd name="T44" fmla="*/ 57 w 65"/>
              <a:gd name="T45" fmla="*/ 21 h 27"/>
              <a:gd name="T46" fmla="*/ 59 w 65"/>
              <a:gd name="T47" fmla="*/ 19 h 27"/>
              <a:gd name="T48" fmla="*/ 65 w 65"/>
              <a:gd name="T49" fmla="*/ 15 h 27"/>
              <a:gd name="T50" fmla="*/ 65 w 65"/>
              <a:gd name="T51" fmla="*/ 15 h 27"/>
              <a:gd name="T52" fmla="*/ 65 w 65"/>
              <a:gd name="T53" fmla="*/ 14 h 27"/>
              <a:gd name="T54" fmla="*/ 65 w 65"/>
              <a:gd name="T55" fmla="*/ 14 h 27"/>
              <a:gd name="T56" fmla="*/ 65 w 65"/>
              <a:gd name="T57" fmla="*/ 14 h 27"/>
              <a:gd name="T58" fmla="*/ 65 w 65"/>
              <a:gd name="T59" fmla="*/ 12 h 27"/>
              <a:gd name="T60" fmla="*/ 59 w 65"/>
              <a:gd name="T61" fmla="*/ 10 h 27"/>
              <a:gd name="T62" fmla="*/ 59 w 65"/>
              <a:gd name="T63" fmla="*/ 10 h 27"/>
              <a:gd name="T64" fmla="*/ 53 w 65"/>
              <a:gd name="T65" fmla="*/ 10 h 27"/>
              <a:gd name="T66" fmla="*/ 48 w 65"/>
              <a:gd name="T67" fmla="*/ 8 h 27"/>
              <a:gd name="T68" fmla="*/ 46 w 65"/>
              <a:gd name="T69" fmla="*/ 8 h 27"/>
              <a:gd name="T70" fmla="*/ 42 w 65"/>
              <a:gd name="T71" fmla="*/ 6 h 27"/>
              <a:gd name="T72" fmla="*/ 42 w 65"/>
              <a:gd name="T73" fmla="*/ 6 h 27"/>
              <a:gd name="T74" fmla="*/ 36 w 65"/>
              <a:gd name="T75" fmla="*/ 8 h 27"/>
              <a:gd name="T76" fmla="*/ 36 w 65"/>
              <a:gd name="T77" fmla="*/ 8 h 27"/>
              <a:gd name="T78" fmla="*/ 31 w 65"/>
              <a:gd name="T79" fmla="*/ 4 h 27"/>
              <a:gd name="T80" fmla="*/ 31 w 65"/>
              <a:gd name="T81" fmla="*/ 4 h 27"/>
              <a:gd name="T82" fmla="*/ 27 w 65"/>
              <a:gd name="T83" fmla="*/ 4 h 27"/>
              <a:gd name="T84" fmla="*/ 21 w 65"/>
              <a:gd name="T85" fmla="*/ 2 h 27"/>
              <a:gd name="T86" fmla="*/ 21 w 65"/>
              <a:gd name="T87" fmla="*/ 2 h 27"/>
              <a:gd name="T88" fmla="*/ 14 w 65"/>
              <a:gd name="T89" fmla="*/ 2 h 27"/>
              <a:gd name="T90" fmla="*/ 14 w 65"/>
              <a:gd name="T91" fmla="*/ 2 h 27"/>
              <a:gd name="T92" fmla="*/ 10 w 65"/>
              <a:gd name="T93" fmla="*/ 2 h 27"/>
              <a:gd name="T94" fmla="*/ 4 w 65"/>
              <a:gd name="T95" fmla="*/ 0 h 27"/>
              <a:gd name="T96" fmla="*/ 4 w 65"/>
              <a:gd name="T97" fmla="*/ 0 h 27"/>
              <a:gd name="T98" fmla="*/ 4 w 65"/>
              <a:gd name="T99"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5" h="27">
                <a:moveTo>
                  <a:pt x="4" y="0"/>
                </a:moveTo>
                <a:lnTo>
                  <a:pt x="4" y="0"/>
                </a:lnTo>
                <a:lnTo>
                  <a:pt x="2" y="4"/>
                </a:lnTo>
                <a:lnTo>
                  <a:pt x="0" y="6"/>
                </a:lnTo>
                <a:lnTo>
                  <a:pt x="0" y="8"/>
                </a:lnTo>
                <a:lnTo>
                  <a:pt x="10" y="14"/>
                </a:lnTo>
                <a:lnTo>
                  <a:pt x="19" y="19"/>
                </a:lnTo>
                <a:lnTo>
                  <a:pt x="19" y="19"/>
                </a:lnTo>
                <a:lnTo>
                  <a:pt x="21" y="19"/>
                </a:lnTo>
                <a:lnTo>
                  <a:pt x="25" y="21"/>
                </a:lnTo>
                <a:lnTo>
                  <a:pt x="29" y="23"/>
                </a:lnTo>
                <a:lnTo>
                  <a:pt x="29" y="23"/>
                </a:lnTo>
                <a:lnTo>
                  <a:pt x="31" y="25"/>
                </a:lnTo>
                <a:lnTo>
                  <a:pt x="35" y="27"/>
                </a:lnTo>
                <a:lnTo>
                  <a:pt x="40" y="27"/>
                </a:lnTo>
                <a:lnTo>
                  <a:pt x="40" y="27"/>
                </a:lnTo>
                <a:lnTo>
                  <a:pt x="42" y="27"/>
                </a:lnTo>
                <a:lnTo>
                  <a:pt x="44" y="25"/>
                </a:lnTo>
                <a:lnTo>
                  <a:pt x="46" y="23"/>
                </a:lnTo>
                <a:lnTo>
                  <a:pt x="52" y="23"/>
                </a:lnTo>
                <a:lnTo>
                  <a:pt x="52" y="23"/>
                </a:lnTo>
                <a:lnTo>
                  <a:pt x="55" y="23"/>
                </a:lnTo>
                <a:lnTo>
                  <a:pt x="57" y="21"/>
                </a:lnTo>
                <a:lnTo>
                  <a:pt x="59" y="19"/>
                </a:lnTo>
                <a:lnTo>
                  <a:pt x="65" y="15"/>
                </a:lnTo>
                <a:lnTo>
                  <a:pt x="65" y="15"/>
                </a:lnTo>
                <a:lnTo>
                  <a:pt x="65" y="14"/>
                </a:lnTo>
                <a:lnTo>
                  <a:pt x="65" y="14"/>
                </a:lnTo>
                <a:lnTo>
                  <a:pt x="65" y="14"/>
                </a:lnTo>
                <a:lnTo>
                  <a:pt x="65" y="12"/>
                </a:lnTo>
                <a:lnTo>
                  <a:pt x="59" y="10"/>
                </a:lnTo>
                <a:lnTo>
                  <a:pt x="59" y="10"/>
                </a:lnTo>
                <a:lnTo>
                  <a:pt x="53" y="10"/>
                </a:lnTo>
                <a:lnTo>
                  <a:pt x="48" y="8"/>
                </a:lnTo>
                <a:lnTo>
                  <a:pt x="46" y="8"/>
                </a:lnTo>
                <a:lnTo>
                  <a:pt x="42" y="6"/>
                </a:lnTo>
                <a:lnTo>
                  <a:pt x="42" y="6"/>
                </a:lnTo>
                <a:lnTo>
                  <a:pt x="36" y="8"/>
                </a:lnTo>
                <a:lnTo>
                  <a:pt x="36" y="8"/>
                </a:lnTo>
                <a:lnTo>
                  <a:pt x="31" y="4"/>
                </a:lnTo>
                <a:lnTo>
                  <a:pt x="31" y="4"/>
                </a:lnTo>
                <a:lnTo>
                  <a:pt x="27" y="4"/>
                </a:lnTo>
                <a:lnTo>
                  <a:pt x="21" y="2"/>
                </a:lnTo>
                <a:lnTo>
                  <a:pt x="21" y="2"/>
                </a:lnTo>
                <a:lnTo>
                  <a:pt x="14" y="2"/>
                </a:lnTo>
                <a:lnTo>
                  <a:pt x="14" y="2"/>
                </a:lnTo>
                <a:lnTo>
                  <a:pt x="10" y="2"/>
                </a:lnTo>
                <a:lnTo>
                  <a:pt x="4" y="0"/>
                </a:lnTo>
                <a:lnTo>
                  <a:pt x="4" y="0"/>
                </a:lnTo>
                <a:lnTo>
                  <a:pt x="4" y="0"/>
                </a:lnTo>
                <a:close/>
              </a:path>
            </a:pathLst>
          </a:custGeom>
          <a:solidFill>
            <a:schemeClr val="bg1">
              <a:lumMod val="85000"/>
            </a:schemeClr>
          </a:solidFill>
          <a:ln w="635" cap="rnd">
            <a:solidFill>
              <a:schemeClr val="bg1">
                <a:alpha val="17000"/>
              </a:schemeClr>
            </a:solidFill>
          </a:ln>
        </p:spPr>
        <p:txBody>
          <a:bodyPr lIns="108823" tIns="54412" rIns="108823" bIns="54412"/>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35" name="Freeform 434"/>
          <p:cNvSpPr>
            <a:spLocks/>
          </p:cNvSpPr>
          <p:nvPr userDrawn="1"/>
        </p:nvSpPr>
        <p:spPr bwMode="auto">
          <a:xfrm>
            <a:off x="5501290" y="1776672"/>
            <a:ext cx="132711" cy="46923"/>
          </a:xfrm>
          <a:custGeom>
            <a:avLst/>
            <a:gdLst>
              <a:gd name="T0" fmla="*/ 4 w 65"/>
              <a:gd name="T1" fmla="*/ 0 h 27"/>
              <a:gd name="T2" fmla="*/ 4 w 65"/>
              <a:gd name="T3" fmla="*/ 0 h 27"/>
              <a:gd name="T4" fmla="*/ 2 w 65"/>
              <a:gd name="T5" fmla="*/ 4 h 27"/>
              <a:gd name="T6" fmla="*/ 0 w 65"/>
              <a:gd name="T7" fmla="*/ 6 h 27"/>
              <a:gd name="T8" fmla="*/ 0 w 65"/>
              <a:gd name="T9" fmla="*/ 8 h 27"/>
              <a:gd name="T10" fmla="*/ 10 w 65"/>
              <a:gd name="T11" fmla="*/ 14 h 27"/>
              <a:gd name="T12" fmla="*/ 19 w 65"/>
              <a:gd name="T13" fmla="*/ 19 h 27"/>
              <a:gd name="T14" fmla="*/ 19 w 65"/>
              <a:gd name="T15" fmla="*/ 19 h 27"/>
              <a:gd name="T16" fmla="*/ 21 w 65"/>
              <a:gd name="T17" fmla="*/ 19 h 27"/>
              <a:gd name="T18" fmla="*/ 25 w 65"/>
              <a:gd name="T19" fmla="*/ 21 h 27"/>
              <a:gd name="T20" fmla="*/ 29 w 65"/>
              <a:gd name="T21" fmla="*/ 23 h 27"/>
              <a:gd name="T22" fmla="*/ 29 w 65"/>
              <a:gd name="T23" fmla="*/ 23 h 27"/>
              <a:gd name="T24" fmla="*/ 31 w 65"/>
              <a:gd name="T25" fmla="*/ 25 h 27"/>
              <a:gd name="T26" fmla="*/ 35 w 65"/>
              <a:gd name="T27" fmla="*/ 27 h 27"/>
              <a:gd name="T28" fmla="*/ 40 w 65"/>
              <a:gd name="T29" fmla="*/ 27 h 27"/>
              <a:gd name="T30" fmla="*/ 40 w 65"/>
              <a:gd name="T31" fmla="*/ 27 h 27"/>
              <a:gd name="T32" fmla="*/ 42 w 65"/>
              <a:gd name="T33" fmla="*/ 27 h 27"/>
              <a:gd name="T34" fmla="*/ 44 w 65"/>
              <a:gd name="T35" fmla="*/ 25 h 27"/>
              <a:gd name="T36" fmla="*/ 46 w 65"/>
              <a:gd name="T37" fmla="*/ 23 h 27"/>
              <a:gd name="T38" fmla="*/ 52 w 65"/>
              <a:gd name="T39" fmla="*/ 23 h 27"/>
              <a:gd name="T40" fmla="*/ 52 w 65"/>
              <a:gd name="T41" fmla="*/ 23 h 27"/>
              <a:gd name="T42" fmla="*/ 55 w 65"/>
              <a:gd name="T43" fmla="*/ 23 h 27"/>
              <a:gd name="T44" fmla="*/ 57 w 65"/>
              <a:gd name="T45" fmla="*/ 21 h 27"/>
              <a:gd name="T46" fmla="*/ 59 w 65"/>
              <a:gd name="T47" fmla="*/ 19 h 27"/>
              <a:gd name="T48" fmla="*/ 65 w 65"/>
              <a:gd name="T49" fmla="*/ 15 h 27"/>
              <a:gd name="T50" fmla="*/ 65 w 65"/>
              <a:gd name="T51" fmla="*/ 15 h 27"/>
              <a:gd name="T52" fmla="*/ 65 w 65"/>
              <a:gd name="T53" fmla="*/ 14 h 27"/>
              <a:gd name="T54" fmla="*/ 65 w 65"/>
              <a:gd name="T55" fmla="*/ 14 h 27"/>
              <a:gd name="T56" fmla="*/ 65 w 65"/>
              <a:gd name="T57" fmla="*/ 14 h 27"/>
              <a:gd name="T58" fmla="*/ 65 w 65"/>
              <a:gd name="T59" fmla="*/ 12 h 27"/>
              <a:gd name="T60" fmla="*/ 59 w 65"/>
              <a:gd name="T61" fmla="*/ 10 h 27"/>
              <a:gd name="T62" fmla="*/ 59 w 65"/>
              <a:gd name="T63" fmla="*/ 10 h 27"/>
              <a:gd name="T64" fmla="*/ 53 w 65"/>
              <a:gd name="T65" fmla="*/ 10 h 27"/>
              <a:gd name="T66" fmla="*/ 48 w 65"/>
              <a:gd name="T67" fmla="*/ 8 h 27"/>
              <a:gd name="T68" fmla="*/ 46 w 65"/>
              <a:gd name="T69" fmla="*/ 8 h 27"/>
              <a:gd name="T70" fmla="*/ 42 w 65"/>
              <a:gd name="T71" fmla="*/ 6 h 27"/>
              <a:gd name="T72" fmla="*/ 42 w 65"/>
              <a:gd name="T73" fmla="*/ 6 h 27"/>
              <a:gd name="T74" fmla="*/ 36 w 65"/>
              <a:gd name="T75" fmla="*/ 8 h 27"/>
              <a:gd name="T76" fmla="*/ 36 w 65"/>
              <a:gd name="T77" fmla="*/ 8 h 27"/>
              <a:gd name="T78" fmla="*/ 31 w 65"/>
              <a:gd name="T79" fmla="*/ 4 h 27"/>
              <a:gd name="T80" fmla="*/ 31 w 65"/>
              <a:gd name="T81" fmla="*/ 4 h 27"/>
              <a:gd name="T82" fmla="*/ 27 w 65"/>
              <a:gd name="T83" fmla="*/ 4 h 27"/>
              <a:gd name="T84" fmla="*/ 21 w 65"/>
              <a:gd name="T85" fmla="*/ 2 h 27"/>
              <a:gd name="T86" fmla="*/ 21 w 65"/>
              <a:gd name="T87" fmla="*/ 2 h 27"/>
              <a:gd name="T88" fmla="*/ 14 w 65"/>
              <a:gd name="T89" fmla="*/ 2 h 27"/>
              <a:gd name="T90" fmla="*/ 14 w 65"/>
              <a:gd name="T91" fmla="*/ 2 h 27"/>
              <a:gd name="T92" fmla="*/ 10 w 65"/>
              <a:gd name="T93" fmla="*/ 2 h 27"/>
              <a:gd name="T94" fmla="*/ 4 w 65"/>
              <a:gd name="T95" fmla="*/ 0 h 27"/>
              <a:gd name="T96" fmla="*/ 4 w 65"/>
              <a:gd name="T97" fmla="*/ 0 h 27"/>
              <a:gd name="T98" fmla="*/ 4 w 65"/>
              <a:gd name="T99"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5" h="27">
                <a:moveTo>
                  <a:pt x="4" y="0"/>
                </a:moveTo>
                <a:lnTo>
                  <a:pt x="4" y="0"/>
                </a:lnTo>
                <a:lnTo>
                  <a:pt x="2" y="4"/>
                </a:lnTo>
                <a:lnTo>
                  <a:pt x="0" y="6"/>
                </a:lnTo>
                <a:lnTo>
                  <a:pt x="0" y="8"/>
                </a:lnTo>
                <a:lnTo>
                  <a:pt x="10" y="14"/>
                </a:lnTo>
                <a:lnTo>
                  <a:pt x="19" y="19"/>
                </a:lnTo>
                <a:lnTo>
                  <a:pt x="19" y="19"/>
                </a:lnTo>
                <a:lnTo>
                  <a:pt x="21" y="19"/>
                </a:lnTo>
                <a:lnTo>
                  <a:pt x="25" y="21"/>
                </a:lnTo>
                <a:lnTo>
                  <a:pt x="29" y="23"/>
                </a:lnTo>
                <a:lnTo>
                  <a:pt x="29" y="23"/>
                </a:lnTo>
                <a:lnTo>
                  <a:pt x="31" y="25"/>
                </a:lnTo>
                <a:lnTo>
                  <a:pt x="35" y="27"/>
                </a:lnTo>
                <a:lnTo>
                  <a:pt x="40" y="27"/>
                </a:lnTo>
                <a:lnTo>
                  <a:pt x="40" y="27"/>
                </a:lnTo>
                <a:lnTo>
                  <a:pt x="42" y="27"/>
                </a:lnTo>
                <a:lnTo>
                  <a:pt x="44" y="25"/>
                </a:lnTo>
                <a:lnTo>
                  <a:pt x="46" y="23"/>
                </a:lnTo>
                <a:lnTo>
                  <a:pt x="52" y="23"/>
                </a:lnTo>
                <a:lnTo>
                  <a:pt x="52" y="23"/>
                </a:lnTo>
                <a:lnTo>
                  <a:pt x="55" y="23"/>
                </a:lnTo>
                <a:lnTo>
                  <a:pt x="57" y="21"/>
                </a:lnTo>
                <a:lnTo>
                  <a:pt x="59" y="19"/>
                </a:lnTo>
                <a:lnTo>
                  <a:pt x="65" y="15"/>
                </a:lnTo>
                <a:lnTo>
                  <a:pt x="65" y="15"/>
                </a:lnTo>
                <a:lnTo>
                  <a:pt x="65" y="14"/>
                </a:lnTo>
                <a:lnTo>
                  <a:pt x="65" y="14"/>
                </a:lnTo>
                <a:lnTo>
                  <a:pt x="65" y="14"/>
                </a:lnTo>
                <a:lnTo>
                  <a:pt x="65" y="12"/>
                </a:lnTo>
                <a:lnTo>
                  <a:pt x="59" y="10"/>
                </a:lnTo>
                <a:lnTo>
                  <a:pt x="59" y="10"/>
                </a:lnTo>
                <a:lnTo>
                  <a:pt x="53" y="10"/>
                </a:lnTo>
                <a:lnTo>
                  <a:pt x="48" y="8"/>
                </a:lnTo>
                <a:lnTo>
                  <a:pt x="46" y="8"/>
                </a:lnTo>
                <a:lnTo>
                  <a:pt x="42" y="6"/>
                </a:lnTo>
                <a:lnTo>
                  <a:pt x="42" y="6"/>
                </a:lnTo>
                <a:lnTo>
                  <a:pt x="36" y="8"/>
                </a:lnTo>
                <a:lnTo>
                  <a:pt x="36" y="8"/>
                </a:lnTo>
                <a:lnTo>
                  <a:pt x="31" y="4"/>
                </a:lnTo>
                <a:lnTo>
                  <a:pt x="31" y="4"/>
                </a:lnTo>
                <a:lnTo>
                  <a:pt x="27" y="4"/>
                </a:lnTo>
                <a:lnTo>
                  <a:pt x="21" y="2"/>
                </a:lnTo>
                <a:lnTo>
                  <a:pt x="21" y="2"/>
                </a:lnTo>
                <a:lnTo>
                  <a:pt x="14" y="2"/>
                </a:lnTo>
                <a:lnTo>
                  <a:pt x="14" y="2"/>
                </a:lnTo>
                <a:lnTo>
                  <a:pt x="10" y="2"/>
                </a:lnTo>
                <a:lnTo>
                  <a:pt x="4" y="0"/>
                </a:lnTo>
                <a:lnTo>
                  <a:pt x="4" y="0"/>
                </a:lnTo>
                <a:lnTo>
                  <a:pt x="4" y="0"/>
                </a:lnTo>
                <a:close/>
              </a:path>
            </a:pathLst>
          </a:custGeom>
          <a:solidFill>
            <a:schemeClr val="bg1">
              <a:lumMod val="85000"/>
            </a:schemeClr>
          </a:solidFill>
          <a:ln w="635" cap="rnd">
            <a:solidFill>
              <a:schemeClr val="bg1">
                <a:alpha val="17000"/>
              </a:schemeClr>
            </a:solidFill>
            <a:prstDash val="solid"/>
            <a:round/>
            <a:headEnd/>
            <a:tailEnd/>
          </a:ln>
        </p:spPr>
        <p:txBody>
          <a:bodyPr lIns="108823" tIns="54412" rIns="108823" bIns="54412"/>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36" name="Freeform 435"/>
          <p:cNvSpPr>
            <a:spLocks/>
          </p:cNvSpPr>
          <p:nvPr userDrawn="1"/>
        </p:nvSpPr>
        <p:spPr bwMode="auto">
          <a:xfrm>
            <a:off x="6437844" y="1989955"/>
            <a:ext cx="123231" cy="46923"/>
          </a:xfrm>
          <a:custGeom>
            <a:avLst/>
            <a:gdLst>
              <a:gd name="T0" fmla="*/ 0 w 61"/>
              <a:gd name="T1" fmla="*/ 19 h 27"/>
              <a:gd name="T2" fmla="*/ 8 w 61"/>
              <a:gd name="T3" fmla="*/ 27 h 27"/>
              <a:gd name="T4" fmla="*/ 15 w 61"/>
              <a:gd name="T5" fmla="*/ 25 h 27"/>
              <a:gd name="T6" fmla="*/ 19 w 61"/>
              <a:gd name="T7" fmla="*/ 21 h 27"/>
              <a:gd name="T8" fmla="*/ 28 w 61"/>
              <a:gd name="T9" fmla="*/ 21 h 27"/>
              <a:gd name="T10" fmla="*/ 28 w 61"/>
              <a:gd name="T11" fmla="*/ 21 h 27"/>
              <a:gd name="T12" fmla="*/ 30 w 61"/>
              <a:gd name="T13" fmla="*/ 25 h 27"/>
              <a:gd name="T14" fmla="*/ 34 w 61"/>
              <a:gd name="T15" fmla="*/ 25 h 27"/>
              <a:gd name="T16" fmla="*/ 34 w 61"/>
              <a:gd name="T17" fmla="*/ 25 h 27"/>
              <a:gd name="T18" fmla="*/ 36 w 61"/>
              <a:gd name="T19" fmla="*/ 23 h 27"/>
              <a:gd name="T20" fmla="*/ 36 w 61"/>
              <a:gd name="T21" fmla="*/ 23 h 27"/>
              <a:gd name="T22" fmla="*/ 40 w 61"/>
              <a:gd name="T23" fmla="*/ 21 h 27"/>
              <a:gd name="T24" fmla="*/ 42 w 61"/>
              <a:gd name="T25" fmla="*/ 19 h 27"/>
              <a:gd name="T26" fmla="*/ 44 w 61"/>
              <a:gd name="T27" fmla="*/ 19 h 27"/>
              <a:gd name="T28" fmla="*/ 45 w 61"/>
              <a:gd name="T29" fmla="*/ 19 h 27"/>
              <a:gd name="T30" fmla="*/ 45 w 61"/>
              <a:gd name="T31" fmla="*/ 19 h 27"/>
              <a:gd name="T32" fmla="*/ 49 w 61"/>
              <a:gd name="T33" fmla="*/ 19 h 27"/>
              <a:gd name="T34" fmla="*/ 51 w 61"/>
              <a:gd name="T35" fmla="*/ 17 h 27"/>
              <a:gd name="T36" fmla="*/ 53 w 61"/>
              <a:gd name="T37" fmla="*/ 17 h 27"/>
              <a:gd name="T38" fmla="*/ 59 w 61"/>
              <a:gd name="T39" fmla="*/ 13 h 27"/>
              <a:gd name="T40" fmla="*/ 59 w 61"/>
              <a:gd name="T41" fmla="*/ 13 h 27"/>
              <a:gd name="T42" fmla="*/ 61 w 61"/>
              <a:gd name="T43" fmla="*/ 13 h 27"/>
              <a:gd name="T44" fmla="*/ 61 w 61"/>
              <a:gd name="T45" fmla="*/ 12 h 27"/>
              <a:gd name="T46" fmla="*/ 53 w 61"/>
              <a:gd name="T47" fmla="*/ 8 h 27"/>
              <a:gd name="T48" fmla="*/ 53 w 61"/>
              <a:gd name="T49" fmla="*/ 8 h 27"/>
              <a:gd name="T50" fmla="*/ 47 w 61"/>
              <a:gd name="T51" fmla="*/ 4 h 27"/>
              <a:gd name="T52" fmla="*/ 45 w 61"/>
              <a:gd name="T53" fmla="*/ 2 h 27"/>
              <a:gd name="T54" fmla="*/ 45 w 61"/>
              <a:gd name="T55" fmla="*/ 2 h 27"/>
              <a:gd name="T56" fmla="*/ 42 w 61"/>
              <a:gd name="T57" fmla="*/ 2 h 27"/>
              <a:gd name="T58" fmla="*/ 42 w 61"/>
              <a:gd name="T59" fmla="*/ 2 h 27"/>
              <a:gd name="T60" fmla="*/ 34 w 61"/>
              <a:gd name="T61" fmla="*/ 2 h 27"/>
              <a:gd name="T62" fmla="*/ 30 w 61"/>
              <a:gd name="T63" fmla="*/ 2 h 27"/>
              <a:gd name="T64" fmla="*/ 28 w 61"/>
              <a:gd name="T65" fmla="*/ 0 h 27"/>
              <a:gd name="T66" fmla="*/ 27 w 61"/>
              <a:gd name="T67" fmla="*/ 2 h 27"/>
              <a:gd name="T68" fmla="*/ 27 w 61"/>
              <a:gd name="T69" fmla="*/ 2 h 27"/>
              <a:gd name="T70" fmla="*/ 25 w 61"/>
              <a:gd name="T71" fmla="*/ 4 h 27"/>
              <a:gd name="T72" fmla="*/ 23 w 61"/>
              <a:gd name="T73" fmla="*/ 4 h 27"/>
              <a:gd name="T74" fmla="*/ 19 w 61"/>
              <a:gd name="T75" fmla="*/ 4 h 27"/>
              <a:gd name="T76" fmla="*/ 19 w 61"/>
              <a:gd name="T77" fmla="*/ 4 h 27"/>
              <a:gd name="T78" fmla="*/ 17 w 61"/>
              <a:gd name="T79" fmla="*/ 10 h 27"/>
              <a:gd name="T80" fmla="*/ 15 w 61"/>
              <a:gd name="T81" fmla="*/ 12 h 27"/>
              <a:gd name="T82" fmla="*/ 13 w 61"/>
              <a:gd name="T83" fmla="*/ 12 h 27"/>
              <a:gd name="T84" fmla="*/ 11 w 61"/>
              <a:gd name="T85" fmla="*/ 12 h 27"/>
              <a:gd name="T86" fmla="*/ 11 w 61"/>
              <a:gd name="T87" fmla="*/ 12 h 27"/>
              <a:gd name="T88" fmla="*/ 11 w 61"/>
              <a:gd name="T89" fmla="*/ 12 h 27"/>
              <a:gd name="T90" fmla="*/ 10 w 61"/>
              <a:gd name="T91" fmla="*/ 12 h 27"/>
              <a:gd name="T92" fmla="*/ 8 w 61"/>
              <a:gd name="T93" fmla="*/ 13 h 27"/>
              <a:gd name="T94" fmla="*/ 8 w 61"/>
              <a:gd name="T95" fmla="*/ 13 h 27"/>
              <a:gd name="T96" fmla="*/ 4 w 61"/>
              <a:gd name="T97" fmla="*/ 17 h 27"/>
              <a:gd name="T98" fmla="*/ 0 w 61"/>
              <a:gd name="T99" fmla="*/ 19 h 27"/>
              <a:gd name="T100" fmla="*/ 0 w 61"/>
              <a:gd name="T101" fmla="*/ 19 h 27"/>
              <a:gd name="T102" fmla="*/ 0 w 61"/>
              <a:gd name="T103" fmla="*/ 19 h 27"/>
              <a:gd name="T104" fmla="*/ 0 w 61"/>
              <a:gd name="T105"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1" h="27">
                <a:moveTo>
                  <a:pt x="0" y="19"/>
                </a:moveTo>
                <a:lnTo>
                  <a:pt x="8" y="27"/>
                </a:lnTo>
                <a:lnTo>
                  <a:pt x="15" y="25"/>
                </a:lnTo>
                <a:lnTo>
                  <a:pt x="19" y="21"/>
                </a:lnTo>
                <a:lnTo>
                  <a:pt x="28" y="21"/>
                </a:lnTo>
                <a:lnTo>
                  <a:pt x="28" y="21"/>
                </a:lnTo>
                <a:lnTo>
                  <a:pt x="30" y="25"/>
                </a:lnTo>
                <a:lnTo>
                  <a:pt x="34" y="25"/>
                </a:lnTo>
                <a:lnTo>
                  <a:pt x="34" y="25"/>
                </a:lnTo>
                <a:lnTo>
                  <a:pt x="36" y="23"/>
                </a:lnTo>
                <a:lnTo>
                  <a:pt x="36" y="23"/>
                </a:lnTo>
                <a:lnTo>
                  <a:pt x="40" y="21"/>
                </a:lnTo>
                <a:lnTo>
                  <a:pt x="42" y="19"/>
                </a:lnTo>
                <a:lnTo>
                  <a:pt x="44" y="19"/>
                </a:lnTo>
                <a:lnTo>
                  <a:pt x="45" y="19"/>
                </a:lnTo>
                <a:lnTo>
                  <a:pt x="45" y="19"/>
                </a:lnTo>
                <a:lnTo>
                  <a:pt x="49" y="19"/>
                </a:lnTo>
                <a:lnTo>
                  <a:pt x="51" y="17"/>
                </a:lnTo>
                <a:lnTo>
                  <a:pt x="53" y="17"/>
                </a:lnTo>
                <a:lnTo>
                  <a:pt x="59" y="13"/>
                </a:lnTo>
                <a:lnTo>
                  <a:pt x="59" y="13"/>
                </a:lnTo>
                <a:lnTo>
                  <a:pt x="61" y="13"/>
                </a:lnTo>
                <a:lnTo>
                  <a:pt x="61" y="12"/>
                </a:lnTo>
                <a:lnTo>
                  <a:pt x="53" y="8"/>
                </a:lnTo>
                <a:lnTo>
                  <a:pt x="53" y="8"/>
                </a:lnTo>
                <a:lnTo>
                  <a:pt x="47" y="4"/>
                </a:lnTo>
                <a:lnTo>
                  <a:pt x="45" y="2"/>
                </a:lnTo>
                <a:lnTo>
                  <a:pt x="45" y="2"/>
                </a:lnTo>
                <a:lnTo>
                  <a:pt x="42" y="2"/>
                </a:lnTo>
                <a:lnTo>
                  <a:pt x="42" y="2"/>
                </a:lnTo>
                <a:lnTo>
                  <a:pt x="34" y="2"/>
                </a:lnTo>
                <a:lnTo>
                  <a:pt x="30" y="2"/>
                </a:lnTo>
                <a:lnTo>
                  <a:pt x="28" y="0"/>
                </a:lnTo>
                <a:lnTo>
                  <a:pt x="27" y="2"/>
                </a:lnTo>
                <a:lnTo>
                  <a:pt x="27" y="2"/>
                </a:lnTo>
                <a:lnTo>
                  <a:pt x="25" y="4"/>
                </a:lnTo>
                <a:lnTo>
                  <a:pt x="23" y="4"/>
                </a:lnTo>
                <a:lnTo>
                  <a:pt x="19" y="4"/>
                </a:lnTo>
                <a:lnTo>
                  <a:pt x="19" y="4"/>
                </a:lnTo>
                <a:lnTo>
                  <a:pt x="17" y="10"/>
                </a:lnTo>
                <a:lnTo>
                  <a:pt x="15" y="12"/>
                </a:lnTo>
                <a:lnTo>
                  <a:pt x="13" y="12"/>
                </a:lnTo>
                <a:lnTo>
                  <a:pt x="11" y="12"/>
                </a:lnTo>
                <a:lnTo>
                  <a:pt x="11" y="12"/>
                </a:lnTo>
                <a:lnTo>
                  <a:pt x="11" y="12"/>
                </a:lnTo>
                <a:lnTo>
                  <a:pt x="10" y="12"/>
                </a:lnTo>
                <a:lnTo>
                  <a:pt x="8" y="13"/>
                </a:lnTo>
                <a:lnTo>
                  <a:pt x="8" y="13"/>
                </a:lnTo>
                <a:lnTo>
                  <a:pt x="4" y="17"/>
                </a:lnTo>
                <a:lnTo>
                  <a:pt x="0" y="19"/>
                </a:lnTo>
                <a:lnTo>
                  <a:pt x="0" y="19"/>
                </a:lnTo>
                <a:lnTo>
                  <a:pt x="0" y="19"/>
                </a:lnTo>
                <a:lnTo>
                  <a:pt x="0" y="19"/>
                </a:lnTo>
                <a:close/>
              </a:path>
            </a:pathLst>
          </a:custGeom>
          <a:solidFill>
            <a:schemeClr val="bg1">
              <a:lumMod val="85000"/>
            </a:schemeClr>
          </a:solidFill>
          <a:ln w="635" cap="rnd">
            <a:solidFill>
              <a:schemeClr val="bg1">
                <a:alpha val="17000"/>
              </a:schemeClr>
            </a:solidFill>
          </a:ln>
        </p:spPr>
        <p:txBody>
          <a:bodyPr lIns="108823" tIns="54412" rIns="108823" bIns="54412"/>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37" name="Freeform 436"/>
          <p:cNvSpPr>
            <a:spLocks/>
          </p:cNvSpPr>
          <p:nvPr userDrawn="1"/>
        </p:nvSpPr>
        <p:spPr bwMode="auto">
          <a:xfrm>
            <a:off x="6437844" y="1989955"/>
            <a:ext cx="123231" cy="46923"/>
          </a:xfrm>
          <a:custGeom>
            <a:avLst/>
            <a:gdLst>
              <a:gd name="T0" fmla="*/ 0 w 61"/>
              <a:gd name="T1" fmla="*/ 19 h 27"/>
              <a:gd name="T2" fmla="*/ 8 w 61"/>
              <a:gd name="T3" fmla="*/ 27 h 27"/>
              <a:gd name="T4" fmla="*/ 15 w 61"/>
              <a:gd name="T5" fmla="*/ 25 h 27"/>
              <a:gd name="T6" fmla="*/ 19 w 61"/>
              <a:gd name="T7" fmla="*/ 21 h 27"/>
              <a:gd name="T8" fmla="*/ 28 w 61"/>
              <a:gd name="T9" fmla="*/ 21 h 27"/>
              <a:gd name="T10" fmla="*/ 28 w 61"/>
              <a:gd name="T11" fmla="*/ 21 h 27"/>
              <a:gd name="T12" fmla="*/ 30 w 61"/>
              <a:gd name="T13" fmla="*/ 25 h 27"/>
              <a:gd name="T14" fmla="*/ 34 w 61"/>
              <a:gd name="T15" fmla="*/ 25 h 27"/>
              <a:gd name="T16" fmla="*/ 34 w 61"/>
              <a:gd name="T17" fmla="*/ 25 h 27"/>
              <a:gd name="T18" fmla="*/ 36 w 61"/>
              <a:gd name="T19" fmla="*/ 23 h 27"/>
              <a:gd name="T20" fmla="*/ 36 w 61"/>
              <a:gd name="T21" fmla="*/ 23 h 27"/>
              <a:gd name="T22" fmla="*/ 40 w 61"/>
              <a:gd name="T23" fmla="*/ 21 h 27"/>
              <a:gd name="T24" fmla="*/ 42 w 61"/>
              <a:gd name="T25" fmla="*/ 19 h 27"/>
              <a:gd name="T26" fmla="*/ 44 w 61"/>
              <a:gd name="T27" fmla="*/ 19 h 27"/>
              <a:gd name="T28" fmla="*/ 45 w 61"/>
              <a:gd name="T29" fmla="*/ 19 h 27"/>
              <a:gd name="T30" fmla="*/ 45 w 61"/>
              <a:gd name="T31" fmla="*/ 19 h 27"/>
              <a:gd name="T32" fmla="*/ 49 w 61"/>
              <a:gd name="T33" fmla="*/ 19 h 27"/>
              <a:gd name="T34" fmla="*/ 51 w 61"/>
              <a:gd name="T35" fmla="*/ 17 h 27"/>
              <a:gd name="T36" fmla="*/ 53 w 61"/>
              <a:gd name="T37" fmla="*/ 17 h 27"/>
              <a:gd name="T38" fmla="*/ 59 w 61"/>
              <a:gd name="T39" fmla="*/ 13 h 27"/>
              <a:gd name="T40" fmla="*/ 59 w 61"/>
              <a:gd name="T41" fmla="*/ 13 h 27"/>
              <a:gd name="T42" fmla="*/ 61 w 61"/>
              <a:gd name="T43" fmla="*/ 13 h 27"/>
              <a:gd name="T44" fmla="*/ 61 w 61"/>
              <a:gd name="T45" fmla="*/ 12 h 27"/>
              <a:gd name="T46" fmla="*/ 53 w 61"/>
              <a:gd name="T47" fmla="*/ 8 h 27"/>
              <a:gd name="T48" fmla="*/ 53 w 61"/>
              <a:gd name="T49" fmla="*/ 8 h 27"/>
              <a:gd name="T50" fmla="*/ 47 w 61"/>
              <a:gd name="T51" fmla="*/ 4 h 27"/>
              <a:gd name="T52" fmla="*/ 45 w 61"/>
              <a:gd name="T53" fmla="*/ 2 h 27"/>
              <a:gd name="T54" fmla="*/ 45 w 61"/>
              <a:gd name="T55" fmla="*/ 2 h 27"/>
              <a:gd name="T56" fmla="*/ 42 w 61"/>
              <a:gd name="T57" fmla="*/ 2 h 27"/>
              <a:gd name="T58" fmla="*/ 42 w 61"/>
              <a:gd name="T59" fmla="*/ 2 h 27"/>
              <a:gd name="T60" fmla="*/ 34 w 61"/>
              <a:gd name="T61" fmla="*/ 2 h 27"/>
              <a:gd name="T62" fmla="*/ 30 w 61"/>
              <a:gd name="T63" fmla="*/ 2 h 27"/>
              <a:gd name="T64" fmla="*/ 28 w 61"/>
              <a:gd name="T65" fmla="*/ 0 h 27"/>
              <a:gd name="T66" fmla="*/ 27 w 61"/>
              <a:gd name="T67" fmla="*/ 2 h 27"/>
              <a:gd name="T68" fmla="*/ 27 w 61"/>
              <a:gd name="T69" fmla="*/ 2 h 27"/>
              <a:gd name="T70" fmla="*/ 25 w 61"/>
              <a:gd name="T71" fmla="*/ 4 h 27"/>
              <a:gd name="T72" fmla="*/ 23 w 61"/>
              <a:gd name="T73" fmla="*/ 4 h 27"/>
              <a:gd name="T74" fmla="*/ 19 w 61"/>
              <a:gd name="T75" fmla="*/ 4 h 27"/>
              <a:gd name="T76" fmla="*/ 19 w 61"/>
              <a:gd name="T77" fmla="*/ 4 h 27"/>
              <a:gd name="T78" fmla="*/ 17 w 61"/>
              <a:gd name="T79" fmla="*/ 10 h 27"/>
              <a:gd name="T80" fmla="*/ 15 w 61"/>
              <a:gd name="T81" fmla="*/ 12 h 27"/>
              <a:gd name="T82" fmla="*/ 13 w 61"/>
              <a:gd name="T83" fmla="*/ 12 h 27"/>
              <a:gd name="T84" fmla="*/ 11 w 61"/>
              <a:gd name="T85" fmla="*/ 12 h 27"/>
              <a:gd name="T86" fmla="*/ 11 w 61"/>
              <a:gd name="T87" fmla="*/ 12 h 27"/>
              <a:gd name="T88" fmla="*/ 11 w 61"/>
              <a:gd name="T89" fmla="*/ 12 h 27"/>
              <a:gd name="T90" fmla="*/ 10 w 61"/>
              <a:gd name="T91" fmla="*/ 12 h 27"/>
              <a:gd name="T92" fmla="*/ 8 w 61"/>
              <a:gd name="T93" fmla="*/ 13 h 27"/>
              <a:gd name="T94" fmla="*/ 8 w 61"/>
              <a:gd name="T95" fmla="*/ 13 h 27"/>
              <a:gd name="T96" fmla="*/ 4 w 61"/>
              <a:gd name="T97" fmla="*/ 17 h 27"/>
              <a:gd name="T98" fmla="*/ 0 w 61"/>
              <a:gd name="T99" fmla="*/ 19 h 27"/>
              <a:gd name="T100" fmla="*/ 0 w 61"/>
              <a:gd name="T101" fmla="*/ 19 h 27"/>
              <a:gd name="T102" fmla="*/ 0 w 61"/>
              <a:gd name="T103" fmla="*/ 19 h 27"/>
              <a:gd name="T104" fmla="*/ 0 w 61"/>
              <a:gd name="T105"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1" h="27">
                <a:moveTo>
                  <a:pt x="0" y="19"/>
                </a:moveTo>
                <a:lnTo>
                  <a:pt x="8" y="27"/>
                </a:lnTo>
                <a:lnTo>
                  <a:pt x="15" y="25"/>
                </a:lnTo>
                <a:lnTo>
                  <a:pt x="19" y="21"/>
                </a:lnTo>
                <a:lnTo>
                  <a:pt x="28" y="21"/>
                </a:lnTo>
                <a:lnTo>
                  <a:pt x="28" y="21"/>
                </a:lnTo>
                <a:lnTo>
                  <a:pt x="30" y="25"/>
                </a:lnTo>
                <a:lnTo>
                  <a:pt x="34" y="25"/>
                </a:lnTo>
                <a:lnTo>
                  <a:pt x="34" y="25"/>
                </a:lnTo>
                <a:lnTo>
                  <a:pt x="36" y="23"/>
                </a:lnTo>
                <a:lnTo>
                  <a:pt x="36" y="23"/>
                </a:lnTo>
                <a:lnTo>
                  <a:pt x="40" y="21"/>
                </a:lnTo>
                <a:lnTo>
                  <a:pt x="42" y="19"/>
                </a:lnTo>
                <a:lnTo>
                  <a:pt x="44" y="19"/>
                </a:lnTo>
                <a:lnTo>
                  <a:pt x="45" y="19"/>
                </a:lnTo>
                <a:lnTo>
                  <a:pt x="45" y="19"/>
                </a:lnTo>
                <a:lnTo>
                  <a:pt x="49" y="19"/>
                </a:lnTo>
                <a:lnTo>
                  <a:pt x="51" y="17"/>
                </a:lnTo>
                <a:lnTo>
                  <a:pt x="53" y="17"/>
                </a:lnTo>
                <a:lnTo>
                  <a:pt x="59" y="13"/>
                </a:lnTo>
                <a:lnTo>
                  <a:pt x="59" y="13"/>
                </a:lnTo>
                <a:lnTo>
                  <a:pt x="61" y="13"/>
                </a:lnTo>
                <a:lnTo>
                  <a:pt x="61" y="12"/>
                </a:lnTo>
                <a:lnTo>
                  <a:pt x="53" y="8"/>
                </a:lnTo>
                <a:lnTo>
                  <a:pt x="53" y="8"/>
                </a:lnTo>
                <a:lnTo>
                  <a:pt x="47" y="4"/>
                </a:lnTo>
                <a:lnTo>
                  <a:pt x="45" y="2"/>
                </a:lnTo>
                <a:lnTo>
                  <a:pt x="45" y="2"/>
                </a:lnTo>
                <a:lnTo>
                  <a:pt x="42" y="2"/>
                </a:lnTo>
                <a:lnTo>
                  <a:pt x="42" y="2"/>
                </a:lnTo>
                <a:lnTo>
                  <a:pt x="34" y="2"/>
                </a:lnTo>
                <a:lnTo>
                  <a:pt x="30" y="2"/>
                </a:lnTo>
                <a:lnTo>
                  <a:pt x="28" y="0"/>
                </a:lnTo>
                <a:lnTo>
                  <a:pt x="27" y="2"/>
                </a:lnTo>
                <a:lnTo>
                  <a:pt x="27" y="2"/>
                </a:lnTo>
                <a:lnTo>
                  <a:pt x="25" y="4"/>
                </a:lnTo>
                <a:lnTo>
                  <a:pt x="23" y="4"/>
                </a:lnTo>
                <a:lnTo>
                  <a:pt x="19" y="4"/>
                </a:lnTo>
                <a:lnTo>
                  <a:pt x="19" y="4"/>
                </a:lnTo>
                <a:lnTo>
                  <a:pt x="17" y="10"/>
                </a:lnTo>
                <a:lnTo>
                  <a:pt x="15" y="12"/>
                </a:lnTo>
                <a:lnTo>
                  <a:pt x="13" y="12"/>
                </a:lnTo>
                <a:lnTo>
                  <a:pt x="11" y="12"/>
                </a:lnTo>
                <a:lnTo>
                  <a:pt x="11" y="12"/>
                </a:lnTo>
                <a:lnTo>
                  <a:pt x="11" y="12"/>
                </a:lnTo>
                <a:lnTo>
                  <a:pt x="10" y="12"/>
                </a:lnTo>
                <a:lnTo>
                  <a:pt x="8" y="13"/>
                </a:lnTo>
                <a:lnTo>
                  <a:pt x="8" y="13"/>
                </a:lnTo>
                <a:lnTo>
                  <a:pt x="4" y="17"/>
                </a:lnTo>
                <a:lnTo>
                  <a:pt x="0" y="19"/>
                </a:lnTo>
                <a:lnTo>
                  <a:pt x="0" y="19"/>
                </a:lnTo>
                <a:lnTo>
                  <a:pt x="0" y="19"/>
                </a:lnTo>
                <a:lnTo>
                  <a:pt x="0" y="19"/>
                </a:lnTo>
                <a:close/>
              </a:path>
            </a:pathLst>
          </a:custGeom>
          <a:solidFill>
            <a:schemeClr val="bg1">
              <a:lumMod val="85000"/>
            </a:schemeClr>
          </a:solidFill>
          <a:ln w="635" cap="rnd">
            <a:solidFill>
              <a:schemeClr val="bg1">
                <a:alpha val="17000"/>
              </a:schemeClr>
            </a:solidFill>
            <a:prstDash val="solid"/>
            <a:round/>
            <a:headEnd/>
            <a:tailEnd/>
          </a:ln>
        </p:spPr>
        <p:txBody>
          <a:bodyPr lIns="108823" tIns="54412" rIns="108823" bIns="54412"/>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38" name="Freeform 437"/>
          <p:cNvSpPr>
            <a:spLocks/>
          </p:cNvSpPr>
          <p:nvPr userDrawn="1"/>
        </p:nvSpPr>
        <p:spPr bwMode="auto">
          <a:xfrm>
            <a:off x="5317375" y="1842078"/>
            <a:ext cx="22751" cy="22751"/>
          </a:xfrm>
          <a:custGeom>
            <a:avLst/>
            <a:gdLst>
              <a:gd name="T0" fmla="*/ 0 w 11"/>
              <a:gd name="T1" fmla="*/ 6 h 13"/>
              <a:gd name="T2" fmla="*/ 5 w 11"/>
              <a:gd name="T3" fmla="*/ 13 h 13"/>
              <a:gd name="T4" fmla="*/ 11 w 11"/>
              <a:gd name="T5" fmla="*/ 11 h 13"/>
              <a:gd name="T6" fmla="*/ 11 w 11"/>
              <a:gd name="T7" fmla="*/ 4 h 13"/>
              <a:gd name="T8" fmla="*/ 11 w 11"/>
              <a:gd name="T9" fmla="*/ 4 h 13"/>
              <a:gd name="T10" fmla="*/ 11 w 11"/>
              <a:gd name="T11" fmla="*/ 2 h 13"/>
              <a:gd name="T12" fmla="*/ 9 w 11"/>
              <a:gd name="T13" fmla="*/ 2 h 13"/>
              <a:gd name="T14" fmla="*/ 7 w 11"/>
              <a:gd name="T15" fmla="*/ 0 h 13"/>
              <a:gd name="T16" fmla="*/ 7 w 11"/>
              <a:gd name="T17" fmla="*/ 0 h 13"/>
              <a:gd name="T18" fmla="*/ 5 w 11"/>
              <a:gd name="T19" fmla="*/ 2 h 13"/>
              <a:gd name="T20" fmla="*/ 2 w 11"/>
              <a:gd name="T21" fmla="*/ 4 h 13"/>
              <a:gd name="T22" fmla="*/ 0 w 11"/>
              <a:gd name="T23" fmla="*/ 6 h 13"/>
              <a:gd name="T24" fmla="*/ 0 w 11"/>
              <a:gd name="T25" fmla="*/ 6 h 13"/>
              <a:gd name="T26" fmla="*/ 0 w 11"/>
              <a:gd name="T27" fmla="*/ 6 h 13"/>
              <a:gd name="T28" fmla="*/ 0 w 11"/>
              <a:gd name="T29" fmla="*/ 6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 h="13">
                <a:moveTo>
                  <a:pt x="0" y="6"/>
                </a:moveTo>
                <a:lnTo>
                  <a:pt x="5" y="13"/>
                </a:lnTo>
                <a:lnTo>
                  <a:pt x="11" y="11"/>
                </a:lnTo>
                <a:lnTo>
                  <a:pt x="11" y="4"/>
                </a:lnTo>
                <a:lnTo>
                  <a:pt x="11" y="4"/>
                </a:lnTo>
                <a:lnTo>
                  <a:pt x="11" y="2"/>
                </a:lnTo>
                <a:lnTo>
                  <a:pt x="9" y="2"/>
                </a:lnTo>
                <a:lnTo>
                  <a:pt x="7" y="0"/>
                </a:lnTo>
                <a:lnTo>
                  <a:pt x="7" y="0"/>
                </a:lnTo>
                <a:lnTo>
                  <a:pt x="5" y="2"/>
                </a:lnTo>
                <a:lnTo>
                  <a:pt x="2" y="4"/>
                </a:lnTo>
                <a:lnTo>
                  <a:pt x="0" y="6"/>
                </a:lnTo>
                <a:lnTo>
                  <a:pt x="0" y="6"/>
                </a:lnTo>
                <a:lnTo>
                  <a:pt x="0" y="6"/>
                </a:lnTo>
                <a:lnTo>
                  <a:pt x="0" y="6"/>
                </a:lnTo>
                <a:close/>
              </a:path>
            </a:pathLst>
          </a:custGeom>
          <a:solidFill>
            <a:schemeClr val="bg1">
              <a:lumMod val="85000"/>
            </a:schemeClr>
          </a:solidFill>
          <a:ln w="635" cap="rnd">
            <a:solidFill>
              <a:schemeClr val="bg1">
                <a:alpha val="17000"/>
              </a:schemeClr>
            </a:solidFill>
          </a:ln>
        </p:spPr>
        <p:txBody>
          <a:bodyPr lIns="108823" tIns="54412" rIns="108823" bIns="54412"/>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39" name="Freeform 438"/>
          <p:cNvSpPr>
            <a:spLocks/>
          </p:cNvSpPr>
          <p:nvPr userDrawn="1"/>
        </p:nvSpPr>
        <p:spPr bwMode="auto">
          <a:xfrm>
            <a:off x="5317375" y="1842078"/>
            <a:ext cx="22751" cy="22751"/>
          </a:xfrm>
          <a:custGeom>
            <a:avLst/>
            <a:gdLst>
              <a:gd name="T0" fmla="*/ 0 w 11"/>
              <a:gd name="T1" fmla="*/ 6 h 13"/>
              <a:gd name="T2" fmla="*/ 5 w 11"/>
              <a:gd name="T3" fmla="*/ 13 h 13"/>
              <a:gd name="T4" fmla="*/ 11 w 11"/>
              <a:gd name="T5" fmla="*/ 11 h 13"/>
              <a:gd name="T6" fmla="*/ 11 w 11"/>
              <a:gd name="T7" fmla="*/ 4 h 13"/>
              <a:gd name="T8" fmla="*/ 11 w 11"/>
              <a:gd name="T9" fmla="*/ 4 h 13"/>
              <a:gd name="T10" fmla="*/ 11 w 11"/>
              <a:gd name="T11" fmla="*/ 2 h 13"/>
              <a:gd name="T12" fmla="*/ 9 w 11"/>
              <a:gd name="T13" fmla="*/ 2 h 13"/>
              <a:gd name="T14" fmla="*/ 7 w 11"/>
              <a:gd name="T15" fmla="*/ 0 h 13"/>
              <a:gd name="T16" fmla="*/ 7 w 11"/>
              <a:gd name="T17" fmla="*/ 0 h 13"/>
              <a:gd name="T18" fmla="*/ 5 w 11"/>
              <a:gd name="T19" fmla="*/ 2 h 13"/>
              <a:gd name="T20" fmla="*/ 2 w 11"/>
              <a:gd name="T21" fmla="*/ 4 h 13"/>
              <a:gd name="T22" fmla="*/ 0 w 11"/>
              <a:gd name="T23" fmla="*/ 6 h 13"/>
              <a:gd name="T24" fmla="*/ 0 w 11"/>
              <a:gd name="T25" fmla="*/ 6 h 13"/>
              <a:gd name="T26" fmla="*/ 0 w 11"/>
              <a:gd name="T27" fmla="*/ 6 h 13"/>
              <a:gd name="T28" fmla="*/ 0 w 11"/>
              <a:gd name="T29" fmla="*/ 6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 h="13">
                <a:moveTo>
                  <a:pt x="0" y="6"/>
                </a:moveTo>
                <a:lnTo>
                  <a:pt x="5" y="13"/>
                </a:lnTo>
                <a:lnTo>
                  <a:pt x="11" y="11"/>
                </a:lnTo>
                <a:lnTo>
                  <a:pt x="11" y="4"/>
                </a:lnTo>
                <a:lnTo>
                  <a:pt x="11" y="4"/>
                </a:lnTo>
                <a:lnTo>
                  <a:pt x="11" y="2"/>
                </a:lnTo>
                <a:lnTo>
                  <a:pt x="9" y="2"/>
                </a:lnTo>
                <a:lnTo>
                  <a:pt x="7" y="0"/>
                </a:lnTo>
                <a:lnTo>
                  <a:pt x="7" y="0"/>
                </a:lnTo>
                <a:lnTo>
                  <a:pt x="5" y="2"/>
                </a:lnTo>
                <a:lnTo>
                  <a:pt x="2" y="4"/>
                </a:lnTo>
                <a:lnTo>
                  <a:pt x="0" y="6"/>
                </a:lnTo>
                <a:lnTo>
                  <a:pt x="0" y="6"/>
                </a:lnTo>
                <a:lnTo>
                  <a:pt x="0" y="6"/>
                </a:lnTo>
                <a:lnTo>
                  <a:pt x="0" y="6"/>
                </a:lnTo>
                <a:close/>
              </a:path>
            </a:pathLst>
          </a:custGeom>
          <a:solidFill>
            <a:schemeClr val="bg1">
              <a:lumMod val="85000"/>
            </a:schemeClr>
          </a:solidFill>
          <a:ln w="635" cap="rnd">
            <a:solidFill>
              <a:schemeClr val="bg1">
                <a:alpha val="17000"/>
              </a:schemeClr>
            </a:solidFill>
            <a:prstDash val="solid"/>
            <a:round/>
            <a:headEnd/>
            <a:tailEnd/>
          </a:ln>
        </p:spPr>
        <p:txBody>
          <a:bodyPr lIns="108823" tIns="54412" rIns="108823" bIns="54412"/>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40" name="Freeform 439"/>
          <p:cNvSpPr>
            <a:spLocks/>
          </p:cNvSpPr>
          <p:nvPr userDrawn="1"/>
        </p:nvSpPr>
        <p:spPr bwMode="auto">
          <a:xfrm>
            <a:off x="5184663" y="1768142"/>
            <a:ext cx="17064" cy="11375"/>
          </a:xfrm>
          <a:custGeom>
            <a:avLst/>
            <a:gdLst>
              <a:gd name="T0" fmla="*/ 1 w 9"/>
              <a:gd name="T1" fmla="*/ 2 h 7"/>
              <a:gd name="T2" fmla="*/ 1 w 9"/>
              <a:gd name="T3" fmla="*/ 2 h 7"/>
              <a:gd name="T4" fmla="*/ 0 w 9"/>
              <a:gd name="T5" fmla="*/ 5 h 7"/>
              <a:gd name="T6" fmla="*/ 0 w 9"/>
              <a:gd name="T7" fmla="*/ 7 h 7"/>
              <a:gd name="T8" fmla="*/ 0 w 9"/>
              <a:gd name="T9" fmla="*/ 7 h 7"/>
              <a:gd name="T10" fmla="*/ 1 w 9"/>
              <a:gd name="T11" fmla="*/ 7 h 7"/>
              <a:gd name="T12" fmla="*/ 1 w 9"/>
              <a:gd name="T13" fmla="*/ 7 h 7"/>
              <a:gd name="T14" fmla="*/ 5 w 9"/>
              <a:gd name="T15" fmla="*/ 7 h 7"/>
              <a:gd name="T16" fmla="*/ 7 w 9"/>
              <a:gd name="T17" fmla="*/ 5 h 7"/>
              <a:gd name="T18" fmla="*/ 9 w 9"/>
              <a:gd name="T19" fmla="*/ 3 h 7"/>
              <a:gd name="T20" fmla="*/ 5 w 9"/>
              <a:gd name="T21" fmla="*/ 0 h 7"/>
              <a:gd name="T22" fmla="*/ 1 w 9"/>
              <a:gd name="T23" fmla="*/ 2 h 7"/>
              <a:gd name="T24" fmla="*/ 1 w 9"/>
              <a:gd name="T25" fmla="*/ 2 h 7"/>
              <a:gd name="T26" fmla="*/ 1 w 9"/>
              <a:gd name="T27" fmla="*/ 2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 h="7">
                <a:moveTo>
                  <a:pt x="1" y="2"/>
                </a:moveTo>
                <a:lnTo>
                  <a:pt x="1" y="2"/>
                </a:lnTo>
                <a:lnTo>
                  <a:pt x="0" y="5"/>
                </a:lnTo>
                <a:lnTo>
                  <a:pt x="0" y="7"/>
                </a:lnTo>
                <a:lnTo>
                  <a:pt x="0" y="7"/>
                </a:lnTo>
                <a:lnTo>
                  <a:pt x="1" y="7"/>
                </a:lnTo>
                <a:lnTo>
                  <a:pt x="1" y="7"/>
                </a:lnTo>
                <a:lnTo>
                  <a:pt x="5" y="7"/>
                </a:lnTo>
                <a:lnTo>
                  <a:pt x="7" y="5"/>
                </a:lnTo>
                <a:lnTo>
                  <a:pt x="9" y="3"/>
                </a:lnTo>
                <a:lnTo>
                  <a:pt x="5" y="0"/>
                </a:lnTo>
                <a:lnTo>
                  <a:pt x="1" y="2"/>
                </a:lnTo>
                <a:lnTo>
                  <a:pt x="1" y="2"/>
                </a:lnTo>
                <a:lnTo>
                  <a:pt x="1" y="2"/>
                </a:lnTo>
                <a:close/>
              </a:path>
            </a:pathLst>
          </a:custGeom>
          <a:solidFill>
            <a:schemeClr val="bg1">
              <a:lumMod val="85000"/>
            </a:schemeClr>
          </a:solidFill>
          <a:ln w="635" cap="rnd">
            <a:solidFill>
              <a:schemeClr val="bg1">
                <a:alpha val="17000"/>
              </a:schemeClr>
            </a:solidFill>
          </a:ln>
        </p:spPr>
        <p:txBody>
          <a:bodyPr lIns="108823" tIns="54412" rIns="108823" bIns="54412"/>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41" name="Freeform 440"/>
          <p:cNvSpPr>
            <a:spLocks/>
          </p:cNvSpPr>
          <p:nvPr userDrawn="1"/>
        </p:nvSpPr>
        <p:spPr bwMode="auto">
          <a:xfrm>
            <a:off x="5184663" y="1768142"/>
            <a:ext cx="17064" cy="11375"/>
          </a:xfrm>
          <a:custGeom>
            <a:avLst/>
            <a:gdLst>
              <a:gd name="T0" fmla="*/ 1 w 9"/>
              <a:gd name="T1" fmla="*/ 2 h 7"/>
              <a:gd name="T2" fmla="*/ 1 w 9"/>
              <a:gd name="T3" fmla="*/ 2 h 7"/>
              <a:gd name="T4" fmla="*/ 0 w 9"/>
              <a:gd name="T5" fmla="*/ 5 h 7"/>
              <a:gd name="T6" fmla="*/ 0 w 9"/>
              <a:gd name="T7" fmla="*/ 7 h 7"/>
              <a:gd name="T8" fmla="*/ 0 w 9"/>
              <a:gd name="T9" fmla="*/ 7 h 7"/>
              <a:gd name="T10" fmla="*/ 1 w 9"/>
              <a:gd name="T11" fmla="*/ 7 h 7"/>
              <a:gd name="T12" fmla="*/ 1 w 9"/>
              <a:gd name="T13" fmla="*/ 7 h 7"/>
              <a:gd name="T14" fmla="*/ 5 w 9"/>
              <a:gd name="T15" fmla="*/ 7 h 7"/>
              <a:gd name="T16" fmla="*/ 7 w 9"/>
              <a:gd name="T17" fmla="*/ 5 h 7"/>
              <a:gd name="T18" fmla="*/ 9 w 9"/>
              <a:gd name="T19" fmla="*/ 3 h 7"/>
              <a:gd name="T20" fmla="*/ 5 w 9"/>
              <a:gd name="T21" fmla="*/ 0 h 7"/>
              <a:gd name="T22" fmla="*/ 1 w 9"/>
              <a:gd name="T23" fmla="*/ 2 h 7"/>
              <a:gd name="T24" fmla="*/ 1 w 9"/>
              <a:gd name="T25" fmla="*/ 2 h 7"/>
              <a:gd name="T26" fmla="*/ 1 w 9"/>
              <a:gd name="T27" fmla="*/ 2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 h="7">
                <a:moveTo>
                  <a:pt x="1" y="2"/>
                </a:moveTo>
                <a:lnTo>
                  <a:pt x="1" y="2"/>
                </a:lnTo>
                <a:lnTo>
                  <a:pt x="0" y="5"/>
                </a:lnTo>
                <a:lnTo>
                  <a:pt x="0" y="7"/>
                </a:lnTo>
                <a:lnTo>
                  <a:pt x="0" y="7"/>
                </a:lnTo>
                <a:lnTo>
                  <a:pt x="1" y="7"/>
                </a:lnTo>
                <a:lnTo>
                  <a:pt x="1" y="7"/>
                </a:lnTo>
                <a:lnTo>
                  <a:pt x="5" y="7"/>
                </a:lnTo>
                <a:lnTo>
                  <a:pt x="7" y="5"/>
                </a:lnTo>
                <a:lnTo>
                  <a:pt x="9" y="3"/>
                </a:lnTo>
                <a:lnTo>
                  <a:pt x="5" y="0"/>
                </a:lnTo>
                <a:lnTo>
                  <a:pt x="1" y="2"/>
                </a:lnTo>
                <a:lnTo>
                  <a:pt x="1" y="2"/>
                </a:lnTo>
                <a:lnTo>
                  <a:pt x="1" y="2"/>
                </a:lnTo>
                <a:close/>
              </a:path>
            </a:pathLst>
          </a:custGeom>
          <a:solidFill>
            <a:schemeClr val="bg1">
              <a:lumMod val="85000"/>
            </a:schemeClr>
          </a:solidFill>
          <a:ln w="635" cap="rnd">
            <a:solidFill>
              <a:schemeClr val="bg1">
                <a:alpha val="17000"/>
              </a:schemeClr>
            </a:solidFill>
            <a:prstDash val="solid"/>
            <a:round/>
            <a:headEnd/>
            <a:tailEnd/>
          </a:ln>
        </p:spPr>
        <p:txBody>
          <a:bodyPr lIns="108823" tIns="54412" rIns="108823" bIns="54412"/>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54" name="Freeform 453"/>
          <p:cNvSpPr>
            <a:spLocks/>
          </p:cNvSpPr>
          <p:nvPr userDrawn="1"/>
        </p:nvSpPr>
        <p:spPr bwMode="auto">
          <a:xfrm>
            <a:off x="8062600" y="1826451"/>
            <a:ext cx="301443" cy="189112"/>
          </a:xfrm>
          <a:custGeom>
            <a:avLst/>
            <a:gdLst>
              <a:gd name="T0" fmla="*/ 11 w 148"/>
              <a:gd name="T1" fmla="*/ 49 h 109"/>
              <a:gd name="T2" fmla="*/ 23 w 148"/>
              <a:gd name="T3" fmla="*/ 34 h 109"/>
              <a:gd name="T4" fmla="*/ 27 w 148"/>
              <a:gd name="T5" fmla="*/ 28 h 109"/>
              <a:gd name="T6" fmla="*/ 25 w 148"/>
              <a:gd name="T7" fmla="*/ 24 h 109"/>
              <a:gd name="T8" fmla="*/ 21 w 148"/>
              <a:gd name="T9" fmla="*/ 24 h 109"/>
              <a:gd name="T10" fmla="*/ 15 w 148"/>
              <a:gd name="T11" fmla="*/ 7 h 109"/>
              <a:gd name="T12" fmla="*/ 21 w 148"/>
              <a:gd name="T13" fmla="*/ 7 h 109"/>
              <a:gd name="T14" fmla="*/ 42 w 148"/>
              <a:gd name="T15" fmla="*/ 2 h 109"/>
              <a:gd name="T16" fmla="*/ 55 w 148"/>
              <a:gd name="T17" fmla="*/ 0 h 109"/>
              <a:gd name="T18" fmla="*/ 66 w 148"/>
              <a:gd name="T19" fmla="*/ 3 h 109"/>
              <a:gd name="T20" fmla="*/ 72 w 148"/>
              <a:gd name="T21" fmla="*/ 7 h 109"/>
              <a:gd name="T22" fmla="*/ 81 w 148"/>
              <a:gd name="T23" fmla="*/ 11 h 109"/>
              <a:gd name="T24" fmla="*/ 98 w 148"/>
              <a:gd name="T25" fmla="*/ 9 h 109"/>
              <a:gd name="T26" fmla="*/ 108 w 148"/>
              <a:gd name="T27" fmla="*/ 9 h 109"/>
              <a:gd name="T28" fmla="*/ 119 w 148"/>
              <a:gd name="T29" fmla="*/ 11 h 109"/>
              <a:gd name="T30" fmla="*/ 129 w 148"/>
              <a:gd name="T31" fmla="*/ 17 h 109"/>
              <a:gd name="T32" fmla="*/ 148 w 148"/>
              <a:gd name="T33" fmla="*/ 34 h 109"/>
              <a:gd name="T34" fmla="*/ 142 w 148"/>
              <a:gd name="T35" fmla="*/ 36 h 109"/>
              <a:gd name="T36" fmla="*/ 114 w 148"/>
              <a:gd name="T37" fmla="*/ 43 h 109"/>
              <a:gd name="T38" fmla="*/ 100 w 148"/>
              <a:gd name="T39" fmla="*/ 51 h 109"/>
              <a:gd name="T40" fmla="*/ 93 w 148"/>
              <a:gd name="T41" fmla="*/ 55 h 109"/>
              <a:gd name="T42" fmla="*/ 89 w 148"/>
              <a:gd name="T43" fmla="*/ 64 h 109"/>
              <a:gd name="T44" fmla="*/ 89 w 148"/>
              <a:gd name="T45" fmla="*/ 68 h 109"/>
              <a:gd name="T46" fmla="*/ 83 w 148"/>
              <a:gd name="T47" fmla="*/ 68 h 109"/>
              <a:gd name="T48" fmla="*/ 81 w 148"/>
              <a:gd name="T49" fmla="*/ 72 h 109"/>
              <a:gd name="T50" fmla="*/ 81 w 148"/>
              <a:gd name="T51" fmla="*/ 81 h 109"/>
              <a:gd name="T52" fmla="*/ 81 w 148"/>
              <a:gd name="T53" fmla="*/ 83 h 109"/>
              <a:gd name="T54" fmla="*/ 74 w 148"/>
              <a:gd name="T55" fmla="*/ 90 h 109"/>
              <a:gd name="T56" fmla="*/ 70 w 148"/>
              <a:gd name="T57" fmla="*/ 100 h 109"/>
              <a:gd name="T58" fmla="*/ 66 w 148"/>
              <a:gd name="T59" fmla="*/ 100 h 109"/>
              <a:gd name="T60" fmla="*/ 53 w 148"/>
              <a:gd name="T61" fmla="*/ 106 h 109"/>
              <a:gd name="T62" fmla="*/ 42 w 148"/>
              <a:gd name="T63" fmla="*/ 109 h 109"/>
              <a:gd name="T64" fmla="*/ 36 w 148"/>
              <a:gd name="T65" fmla="*/ 109 h 109"/>
              <a:gd name="T66" fmla="*/ 32 w 148"/>
              <a:gd name="T67" fmla="*/ 106 h 109"/>
              <a:gd name="T68" fmla="*/ 27 w 148"/>
              <a:gd name="T69" fmla="*/ 96 h 109"/>
              <a:gd name="T70" fmla="*/ 25 w 148"/>
              <a:gd name="T71" fmla="*/ 92 h 109"/>
              <a:gd name="T72" fmla="*/ 19 w 148"/>
              <a:gd name="T73" fmla="*/ 89 h 109"/>
              <a:gd name="T74" fmla="*/ 0 w 148"/>
              <a:gd name="T75" fmla="*/ 89 h 109"/>
              <a:gd name="T76" fmla="*/ 0 w 148"/>
              <a:gd name="T77" fmla="*/ 89 h 109"/>
              <a:gd name="T78" fmla="*/ 0 w 148"/>
              <a:gd name="T79" fmla="*/ 83 h 109"/>
              <a:gd name="T80" fmla="*/ 11 w 148"/>
              <a:gd name="T81" fmla="*/ 49 h 109"/>
              <a:gd name="T82" fmla="*/ 11 w 148"/>
              <a:gd name="T83" fmla="*/ 49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48" h="109">
                <a:moveTo>
                  <a:pt x="11" y="49"/>
                </a:moveTo>
                <a:lnTo>
                  <a:pt x="11" y="49"/>
                </a:lnTo>
                <a:lnTo>
                  <a:pt x="15" y="43"/>
                </a:lnTo>
                <a:lnTo>
                  <a:pt x="23" y="34"/>
                </a:lnTo>
                <a:lnTo>
                  <a:pt x="25" y="30"/>
                </a:lnTo>
                <a:lnTo>
                  <a:pt x="27" y="28"/>
                </a:lnTo>
                <a:lnTo>
                  <a:pt x="25" y="26"/>
                </a:lnTo>
                <a:lnTo>
                  <a:pt x="25" y="24"/>
                </a:lnTo>
                <a:lnTo>
                  <a:pt x="21" y="24"/>
                </a:lnTo>
                <a:lnTo>
                  <a:pt x="21" y="24"/>
                </a:lnTo>
                <a:lnTo>
                  <a:pt x="17" y="15"/>
                </a:lnTo>
                <a:lnTo>
                  <a:pt x="15" y="7"/>
                </a:lnTo>
                <a:lnTo>
                  <a:pt x="15" y="7"/>
                </a:lnTo>
                <a:lnTo>
                  <a:pt x="21" y="7"/>
                </a:lnTo>
                <a:lnTo>
                  <a:pt x="27" y="5"/>
                </a:lnTo>
                <a:lnTo>
                  <a:pt x="42" y="2"/>
                </a:lnTo>
                <a:lnTo>
                  <a:pt x="49" y="0"/>
                </a:lnTo>
                <a:lnTo>
                  <a:pt x="55" y="0"/>
                </a:lnTo>
                <a:lnTo>
                  <a:pt x="63" y="0"/>
                </a:lnTo>
                <a:lnTo>
                  <a:pt x="66" y="3"/>
                </a:lnTo>
                <a:lnTo>
                  <a:pt x="66" y="3"/>
                </a:lnTo>
                <a:lnTo>
                  <a:pt x="72" y="7"/>
                </a:lnTo>
                <a:lnTo>
                  <a:pt x="78" y="9"/>
                </a:lnTo>
                <a:lnTo>
                  <a:pt x="81" y="11"/>
                </a:lnTo>
                <a:lnTo>
                  <a:pt x="87" y="11"/>
                </a:lnTo>
                <a:lnTo>
                  <a:pt x="98" y="9"/>
                </a:lnTo>
                <a:lnTo>
                  <a:pt x="108" y="9"/>
                </a:lnTo>
                <a:lnTo>
                  <a:pt x="108" y="9"/>
                </a:lnTo>
                <a:lnTo>
                  <a:pt x="114" y="9"/>
                </a:lnTo>
                <a:lnTo>
                  <a:pt x="119" y="11"/>
                </a:lnTo>
                <a:lnTo>
                  <a:pt x="125" y="13"/>
                </a:lnTo>
                <a:lnTo>
                  <a:pt x="129" y="17"/>
                </a:lnTo>
                <a:lnTo>
                  <a:pt x="138" y="24"/>
                </a:lnTo>
                <a:lnTo>
                  <a:pt x="148" y="34"/>
                </a:lnTo>
                <a:lnTo>
                  <a:pt x="148" y="34"/>
                </a:lnTo>
                <a:lnTo>
                  <a:pt x="142" y="36"/>
                </a:lnTo>
                <a:lnTo>
                  <a:pt x="134" y="37"/>
                </a:lnTo>
                <a:lnTo>
                  <a:pt x="114" y="43"/>
                </a:lnTo>
                <a:lnTo>
                  <a:pt x="104" y="47"/>
                </a:lnTo>
                <a:lnTo>
                  <a:pt x="100" y="51"/>
                </a:lnTo>
                <a:lnTo>
                  <a:pt x="97" y="51"/>
                </a:lnTo>
                <a:lnTo>
                  <a:pt x="93" y="55"/>
                </a:lnTo>
                <a:lnTo>
                  <a:pt x="91" y="58"/>
                </a:lnTo>
                <a:lnTo>
                  <a:pt x="89" y="64"/>
                </a:lnTo>
                <a:lnTo>
                  <a:pt x="89" y="68"/>
                </a:lnTo>
                <a:lnTo>
                  <a:pt x="89" y="68"/>
                </a:lnTo>
                <a:lnTo>
                  <a:pt x="85" y="68"/>
                </a:lnTo>
                <a:lnTo>
                  <a:pt x="83" y="68"/>
                </a:lnTo>
                <a:lnTo>
                  <a:pt x="83" y="72"/>
                </a:lnTo>
                <a:lnTo>
                  <a:pt x="81" y="72"/>
                </a:lnTo>
                <a:lnTo>
                  <a:pt x="81" y="79"/>
                </a:lnTo>
                <a:lnTo>
                  <a:pt x="81" y="81"/>
                </a:lnTo>
                <a:lnTo>
                  <a:pt x="81" y="83"/>
                </a:lnTo>
                <a:lnTo>
                  <a:pt x="81" y="83"/>
                </a:lnTo>
                <a:lnTo>
                  <a:pt x="78" y="89"/>
                </a:lnTo>
                <a:lnTo>
                  <a:pt x="74" y="90"/>
                </a:lnTo>
                <a:lnTo>
                  <a:pt x="72" y="94"/>
                </a:lnTo>
                <a:lnTo>
                  <a:pt x="70" y="100"/>
                </a:lnTo>
                <a:lnTo>
                  <a:pt x="70" y="100"/>
                </a:lnTo>
                <a:lnTo>
                  <a:pt x="66" y="100"/>
                </a:lnTo>
                <a:lnTo>
                  <a:pt x="61" y="102"/>
                </a:lnTo>
                <a:lnTo>
                  <a:pt x="53" y="106"/>
                </a:lnTo>
                <a:lnTo>
                  <a:pt x="46" y="109"/>
                </a:lnTo>
                <a:lnTo>
                  <a:pt x="42" y="109"/>
                </a:lnTo>
                <a:lnTo>
                  <a:pt x="36" y="109"/>
                </a:lnTo>
                <a:lnTo>
                  <a:pt x="36" y="109"/>
                </a:lnTo>
                <a:lnTo>
                  <a:pt x="34" y="109"/>
                </a:lnTo>
                <a:lnTo>
                  <a:pt x="32" y="106"/>
                </a:lnTo>
                <a:lnTo>
                  <a:pt x="30" y="102"/>
                </a:lnTo>
                <a:lnTo>
                  <a:pt x="27" y="96"/>
                </a:lnTo>
                <a:lnTo>
                  <a:pt x="25" y="92"/>
                </a:lnTo>
                <a:lnTo>
                  <a:pt x="25" y="92"/>
                </a:lnTo>
                <a:lnTo>
                  <a:pt x="21" y="89"/>
                </a:lnTo>
                <a:lnTo>
                  <a:pt x="19" y="89"/>
                </a:lnTo>
                <a:lnTo>
                  <a:pt x="11" y="89"/>
                </a:lnTo>
                <a:lnTo>
                  <a:pt x="0" y="89"/>
                </a:lnTo>
                <a:lnTo>
                  <a:pt x="0" y="89"/>
                </a:lnTo>
                <a:lnTo>
                  <a:pt x="0" y="89"/>
                </a:lnTo>
                <a:lnTo>
                  <a:pt x="0" y="87"/>
                </a:lnTo>
                <a:lnTo>
                  <a:pt x="0" y="83"/>
                </a:lnTo>
                <a:lnTo>
                  <a:pt x="4" y="70"/>
                </a:lnTo>
                <a:lnTo>
                  <a:pt x="11" y="49"/>
                </a:lnTo>
                <a:lnTo>
                  <a:pt x="11" y="49"/>
                </a:lnTo>
                <a:lnTo>
                  <a:pt x="11" y="49"/>
                </a:lnTo>
                <a:lnTo>
                  <a:pt x="11" y="49"/>
                </a:lnTo>
                <a:close/>
              </a:path>
            </a:pathLst>
          </a:custGeom>
          <a:solidFill>
            <a:schemeClr val="bg1">
              <a:lumMod val="85000"/>
            </a:schemeClr>
          </a:solidFill>
          <a:ln w="635" cap="rnd">
            <a:solidFill>
              <a:schemeClr val="bg1">
                <a:alpha val="17000"/>
              </a:schemeClr>
            </a:solidFill>
          </a:ln>
        </p:spPr>
        <p:txBody>
          <a:bodyPr lIns="108823" tIns="54412" rIns="108823" bIns="54412"/>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55" name="Freeform 454"/>
          <p:cNvSpPr>
            <a:spLocks/>
          </p:cNvSpPr>
          <p:nvPr userDrawn="1"/>
        </p:nvSpPr>
        <p:spPr bwMode="auto">
          <a:xfrm>
            <a:off x="8062600" y="1826451"/>
            <a:ext cx="301443" cy="189112"/>
          </a:xfrm>
          <a:custGeom>
            <a:avLst/>
            <a:gdLst>
              <a:gd name="T0" fmla="*/ 11 w 148"/>
              <a:gd name="T1" fmla="*/ 49 h 109"/>
              <a:gd name="T2" fmla="*/ 23 w 148"/>
              <a:gd name="T3" fmla="*/ 34 h 109"/>
              <a:gd name="T4" fmla="*/ 27 w 148"/>
              <a:gd name="T5" fmla="*/ 28 h 109"/>
              <a:gd name="T6" fmla="*/ 25 w 148"/>
              <a:gd name="T7" fmla="*/ 24 h 109"/>
              <a:gd name="T8" fmla="*/ 21 w 148"/>
              <a:gd name="T9" fmla="*/ 24 h 109"/>
              <a:gd name="T10" fmla="*/ 15 w 148"/>
              <a:gd name="T11" fmla="*/ 7 h 109"/>
              <a:gd name="T12" fmla="*/ 21 w 148"/>
              <a:gd name="T13" fmla="*/ 7 h 109"/>
              <a:gd name="T14" fmla="*/ 42 w 148"/>
              <a:gd name="T15" fmla="*/ 2 h 109"/>
              <a:gd name="T16" fmla="*/ 55 w 148"/>
              <a:gd name="T17" fmla="*/ 0 h 109"/>
              <a:gd name="T18" fmla="*/ 66 w 148"/>
              <a:gd name="T19" fmla="*/ 3 h 109"/>
              <a:gd name="T20" fmla="*/ 72 w 148"/>
              <a:gd name="T21" fmla="*/ 7 h 109"/>
              <a:gd name="T22" fmla="*/ 81 w 148"/>
              <a:gd name="T23" fmla="*/ 11 h 109"/>
              <a:gd name="T24" fmla="*/ 98 w 148"/>
              <a:gd name="T25" fmla="*/ 9 h 109"/>
              <a:gd name="T26" fmla="*/ 108 w 148"/>
              <a:gd name="T27" fmla="*/ 9 h 109"/>
              <a:gd name="T28" fmla="*/ 119 w 148"/>
              <a:gd name="T29" fmla="*/ 11 h 109"/>
              <a:gd name="T30" fmla="*/ 129 w 148"/>
              <a:gd name="T31" fmla="*/ 17 h 109"/>
              <a:gd name="T32" fmla="*/ 148 w 148"/>
              <a:gd name="T33" fmla="*/ 34 h 109"/>
              <a:gd name="T34" fmla="*/ 142 w 148"/>
              <a:gd name="T35" fmla="*/ 36 h 109"/>
              <a:gd name="T36" fmla="*/ 114 w 148"/>
              <a:gd name="T37" fmla="*/ 43 h 109"/>
              <a:gd name="T38" fmla="*/ 100 w 148"/>
              <a:gd name="T39" fmla="*/ 51 h 109"/>
              <a:gd name="T40" fmla="*/ 93 w 148"/>
              <a:gd name="T41" fmla="*/ 55 h 109"/>
              <a:gd name="T42" fmla="*/ 89 w 148"/>
              <a:gd name="T43" fmla="*/ 64 h 109"/>
              <a:gd name="T44" fmla="*/ 89 w 148"/>
              <a:gd name="T45" fmla="*/ 68 h 109"/>
              <a:gd name="T46" fmla="*/ 83 w 148"/>
              <a:gd name="T47" fmla="*/ 68 h 109"/>
              <a:gd name="T48" fmla="*/ 81 w 148"/>
              <a:gd name="T49" fmla="*/ 72 h 109"/>
              <a:gd name="T50" fmla="*/ 81 w 148"/>
              <a:gd name="T51" fmla="*/ 81 h 109"/>
              <a:gd name="T52" fmla="*/ 81 w 148"/>
              <a:gd name="T53" fmla="*/ 83 h 109"/>
              <a:gd name="T54" fmla="*/ 74 w 148"/>
              <a:gd name="T55" fmla="*/ 90 h 109"/>
              <a:gd name="T56" fmla="*/ 70 w 148"/>
              <a:gd name="T57" fmla="*/ 100 h 109"/>
              <a:gd name="T58" fmla="*/ 66 w 148"/>
              <a:gd name="T59" fmla="*/ 100 h 109"/>
              <a:gd name="T60" fmla="*/ 53 w 148"/>
              <a:gd name="T61" fmla="*/ 106 h 109"/>
              <a:gd name="T62" fmla="*/ 42 w 148"/>
              <a:gd name="T63" fmla="*/ 109 h 109"/>
              <a:gd name="T64" fmla="*/ 36 w 148"/>
              <a:gd name="T65" fmla="*/ 109 h 109"/>
              <a:gd name="T66" fmla="*/ 32 w 148"/>
              <a:gd name="T67" fmla="*/ 106 h 109"/>
              <a:gd name="T68" fmla="*/ 27 w 148"/>
              <a:gd name="T69" fmla="*/ 96 h 109"/>
              <a:gd name="T70" fmla="*/ 25 w 148"/>
              <a:gd name="T71" fmla="*/ 92 h 109"/>
              <a:gd name="T72" fmla="*/ 19 w 148"/>
              <a:gd name="T73" fmla="*/ 89 h 109"/>
              <a:gd name="T74" fmla="*/ 0 w 148"/>
              <a:gd name="T75" fmla="*/ 89 h 109"/>
              <a:gd name="T76" fmla="*/ 0 w 148"/>
              <a:gd name="T77" fmla="*/ 89 h 109"/>
              <a:gd name="T78" fmla="*/ 0 w 148"/>
              <a:gd name="T79" fmla="*/ 83 h 109"/>
              <a:gd name="T80" fmla="*/ 11 w 148"/>
              <a:gd name="T81" fmla="*/ 49 h 109"/>
              <a:gd name="T82" fmla="*/ 11 w 148"/>
              <a:gd name="T83" fmla="*/ 49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48" h="109">
                <a:moveTo>
                  <a:pt x="11" y="49"/>
                </a:moveTo>
                <a:lnTo>
                  <a:pt x="11" y="49"/>
                </a:lnTo>
                <a:lnTo>
                  <a:pt x="15" y="43"/>
                </a:lnTo>
                <a:lnTo>
                  <a:pt x="23" y="34"/>
                </a:lnTo>
                <a:lnTo>
                  <a:pt x="25" y="30"/>
                </a:lnTo>
                <a:lnTo>
                  <a:pt x="27" y="28"/>
                </a:lnTo>
                <a:lnTo>
                  <a:pt x="25" y="26"/>
                </a:lnTo>
                <a:lnTo>
                  <a:pt x="25" y="24"/>
                </a:lnTo>
                <a:lnTo>
                  <a:pt x="21" y="24"/>
                </a:lnTo>
                <a:lnTo>
                  <a:pt x="21" y="24"/>
                </a:lnTo>
                <a:lnTo>
                  <a:pt x="17" y="15"/>
                </a:lnTo>
                <a:lnTo>
                  <a:pt x="15" y="7"/>
                </a:lnTo>
                <a:lnTo>
                  <a:pt x="15" y="7"/>
                </a:lnTo>
                <a:lnTo>
                  <a:pt x="21" y="7"/>
                </a:lnTo>
                <a:lnTo>
                  <a:pt x="27" y="5"/>
                </a:lnTo>
                <a:lnTo>
                  <a:pt x="42" y="2"/>
                </a:lnTo>
                <a:lnTo>
                  <a:pt x="49" y="0"/>
                </a:lnTo>
                <a:lnTo>
                  <a:pt x="55" y="0"/>
                </a:lnTo>
                <a:lnTo>
                  <a:pt x="63" y="0"/>
                </a:lnTo>
                <a:lnTo>
                  <a:pt x="66" y="3"/>
                </a:lnTo>
                <a:lnTo>
                  <a:pt x="66" y="3"/>
                </a:lnTo>
                <a:lnTo>
                  <a:pt x="72" y="7"/>
                </a:lnTo>
                <a:lnTo>
                  <a:pt x="78" y="9"/>
                </a:lnTo>
                <a:lnTo>
                  <a:pt x="81" y="11"/>
                </a:lnTo>
                <a:lnTo>
                  <a:pt x="87" y="11"/>
                </a:lnTo>
                <a:lnTo>
                  <a:pt x="98" y="9"/>
                </a:lnTo>
                <a:lnTo>
                  <a:pt x="108" y="9"/>
                </a:lnTo>
                <a:lnTo>
                  <a:pt x="108" y="9"/>
                </a:lnTo>
                <a:lnTo>
                  <a:pt x="114" y="9"/>
                </a:lnTo>
                <a:lnTo>
                  <a:pt x="119" y="11"/>
                </a:lnTo>
                <a:lnTo>
                  <a:pt x="125" y="13"/>
                </a:lnTo>
                <a:lnTo>
                  <a:pt x="129" y="17"/>
                </a:lnTo>
                <a:lnTo>
                  <a:pt x="138" y="24"/>
                </a:lnTo>
                <a:lnTo>
                  <a:pt x="148" y="34"/>
                </a:lnTo>
                <a:lnTo>
                  <a:pt x="148" y="34"/>
                </a:lnTo>
                <a:lnTo>
                  <a:pt x="142" y="36"/>
                </a:lnTo>
                <a:lnTo>
                  <a:pt x="134" y="37"/>
                </a:lnTo>
                <a:lnTo>
                  <a:pt x="114" y="43"/>
                </a:lnTo>
                <a:lnTo>
                  <a:pt x="104" y="47"/>
                </a:lnTo>
                <a:lnTo>
                  <a:pt x="100" y="51"/>
                </a:lnTo>
                <a:lnTo>
                  <a:pt x="97" y="51"/>
                </a:lnTo>
                <a:lnTo>
                  <a:pt x="93" y="55"/>
                </a:lnTo>
                <a:lnTo>
                  <a:pt x="91" y="58"/>
                </a:lnTo>
                <a:lnTo>
                  <a:pt x="89" y="64"/>
                </a:lnTo>
                <a:lnTo>
                  <a:pt x="89" y="68"/>
                </a:lnTo>
                <a:lnTo>
                  <a:pt x="89" y="68"/>
                </a:lnTo>
                <a:lnTo>
                  <a:pt x="85" y="68"/>
                </a:lnTo>
                <a:lnTo>
                  <a:pt x="83" y="68"/>
                </a:lnTo>
                <a:lnTo>
                  <a:pt x="83" y="72"/>
                </a:lnTo>
                <a:lnTo>
                  <a:pt x="81" y="72"/>
                </a:lnTo>
                <a:lnTo>
                  <a:pt x="81" y="79"/>
                </a:lnTo>
                <a:lnTo>
                  <a:pt x="81" y="81"/>
                </a:lnTo>
                <a:lnTo>
                  <a:pt x="81" y="83"/>
                </a:lnTo>
                <a:lnTo>
                  <a:pt x="81" y="83"/>
                </a:lnTo>
                <a:lnTo>
                  <a:pt x="78" y="89"/>
                </a:lnTo>
                <a:lnTo>
                  <a:pt x="74" y="90"/>
                </a:lnTo>
                <a:lnTo>
                  <a:pt x="72" y="94"/>
                </a:lnTo>
                <a:lnTo>
                  <a:pt x="70" y="100"/>
                </a:lnTo>
                <a:lnTo>
                  <a:pt x="70" y="100"/>
                </a:lnTo>
                <a:lnTo>
                  <a:pt x="66" y="100"/>
                </a:lnTo>
                <a:lnTo>
                  <a:pt x="61" y="102"/>
                </a:lnTo>
                <a:lnTo>
                  <a:pt x="53" y="106"/>
                </a:lnTo>
                <a:lnTo>
                  <a:pt x="46" y="109"/>
                </a:lnTo>
                <a:lnTo>
                  <a:pt x="42" y="109"/>
                </a:lnTo>
                <a:lnTo>
                  <a:pt x="36" y="109"/>
                </a:lnTo>
                <a:lnTo>
                  <a:pt x="36" y="109"/>
                </a:lnTo>
                <a:lnTo>
                  <a:pt x="34" y="109"/>
                </a:lnTo>
                <a:lnTo>
                  <a:pt x="32" y="106"/>
                </a:lnTo>
                <a:lnTo>
                  <a:pt x="30" y="102"/>
                </a:lnTo>
                <a:lnTo>
                  <a:pt x="27" y="96"/>
                </a:lnTo>
                <a:lnTo>
                  <a:pt x="25" y="92"/>
                </a:lnTo>
                <a:lnTo>
                  <a:pt x="25" y="92"/>
                </a:lnTo>
                <a:lnTo>
                  <a:pt x="21" y="89"/>
                </a:lnTo>
                <a:lnTo>
                  <a:pt x="19" y="89"/>
                </a:lnTo>
                <a:lnTo>
                  <a:pt x="11" y="89"/>
                </a:lnTo>
                <a:lnTo>
                  <a:pt x="0" y="89"/>
                </a:lnTo>
                <a:lnTo>
                  <a:pt x="0" y="89"/>
                </a:lnTo>
                <a:lnTo>
                  <a:pt x="0" y="89"/>
                </a:lnTo>
                <a:lnTo>
                  <a:pt x="0" y="87"/>
                </a:lnTo>
                <a:lnTo>
                  <a:pt x="0" y="83"/>
                </a:lnTo>
                <a:lnTo>
                  <a:pt x="4" y="70"/>
                </a:lnTo>
                <a:lnTo>
                  <a:pt x="11" y="49"/>
                </a:lnTo>
                <a:lnTo>
                  <a:pt x="11" y="49"/>
                </a:lnTo>
                <a:lnTo>
                  <a:pt x="11" y="49"/>
                </a:lnTo>
                <a:lnTo>
                  <a:pt x="11" y="49"/>
                </a:lnTo>
                <a:close/>
              </a:path>
            </a:pathLst>
          </a:custGeom>
          <a:solidFill>
            <a:schemeClr val="bg1">
              <a:lumMod val="85000"/>
            </a:schemeClr>
          </a:solidFill>
          <a:ln w="635" cap="rnd">
            <a:solidFill>
              <a:schemeClr val="bg1">
                <a:alpha val="17000"/>
              </a:schemeClr>
            </a:solidFill>
            <a:prstDash val="solid"/>
            <a:round/>
            <a:headEnd/>
            <a:tailEnd/>
          </a:ln>
        </p:spPr>
        <p:txBody>
          <a:bodyPr lIns="108823" tIns="54412" rIns="108823" bIns="54412"/>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56" name="Freeform 455"/>
          <p:cNvSpPr>
            <a:spLocks/>
          </p:cNvSpPr>
          <p:nvPr userDrawn="1"/>
        </p:nvSpPr>
        <p:spPr bwMode="auto">
          <a:xfrm>
            <a:off x="8295778" y="1702731"/>
            <a:ext cx="352631" cy="136503"/>
          </a:xfrm>
          <a:custGeom>
            <a:avLst/>
            <a:gdLst>
              <a:gd name="T0" fmla="*/ 86 w 173"/>
              <a:gd name="T1" fmla="*/ 55 h 79"/>
              <a:gd name="T2" fmla="*/ 67 w 173"/>
              <a:gd name="T3" fmla="*/ 55 h 79"/>
              <a:gd name="T4" fmla="*/ 57 w 173"/>
              <a:gd name="T5" fmla="*/ 47 h 79"/>
              <a:gd name="T6" fmla="*/ 52 w 173"/>
              <a:gd name="T7" fmla="*/ 47 h 79"/>
              <a:gd name="T8" fmla="*/ 50 w 173"/>
              <a:gd name="T9" fmla="*/ 53 h 79"/>
              <a:gd name="T10" fmla="*/ 38 w 173"/>
              <a:gd name="T11" fmla="*/ 57 h 79"/>
              <a:gd name="T12" fmla="*/ 23 w 173"/>
              <a:gd name="T13" fmla="*/ 55 h 79"/>
              <a:gd name="T14" fmla="*/ 6 w 173"/>
              <a:gd name="T15" fmla="*/ 53 h 79"/>
              <a:gd name="T16" fmla="*/ 0 w 173"/>
              <a:gd name="T17" fmla="*/ 51 h 79"/>
              <a:gd name="T18" fmla="*/ 10 w 173"/>
              <a:gd name="T19" fmla="*/ 43 h 79"/>
              <a:gd name="T20" fmla="*/ 27 w 173"/>
              <a:gd name="T21" fmla="*/ 40 h 79"/>
              <a:gd name="T22" fmla="*/ 23 w 173"/>
              <a:gd name="T23" fmla="*/ 34 h 79"/>
              <a:gd name="T24" fmla="*/ 14 w 173"/>
              <a:gd name="T25" fmla="*/ 34 h 79"/>
              <a:gd name="T26" fmla="*/ 19 w 173"/>
              <a:gd name="T27" fmla="*/ 19 h 79"/>
              <a:gd name="T28" fmla="*/ 27 w 173"/>
              <a:gd name="T29" fmla="*/ 11 h 79"/>
              <a:gd name="T30" fmla="*/ 33 w 173"/>
              <a:gd name="T31" fmla="*/ 7 h 79"/>
              <a:gd name="T32" fmla="*/ 38 w 173"/>
              <a:gd name="T33" fmla="*/ 5 h 79"/>
              <a:gd name="T34" fmla="*/ 46 w 173"/>
              <a:gd name="T35" fmla="*/ 9 h 79"/>
              <a:gd name="T36" fmla="*/ 55 w 173"/>
              <a:gd name="T37" fmla="*/ 15 h 79"/>
              <a:gd name="T38" fmla="*/ 70 w 173"/>
              <a:gd name="T39" fmla="*/ 19 h 79"/>
              <a:gd name="T40" fmla="*/ 86 w 173"/>
              <a:gd name="T41" fmla="*/ 30 h 79"/>
              <a:gd name="T42" fmla="*/ 106 w 173"/>
              <a:gd name="T43" fmla="*/ 40 h 79"/>
              <a:gd name="T44" fmla="*/ 120 w 173"/>
              <a:gd name="T45" fmla="*/ 40 h 79"/>
              <a:gd name="T46" fmla="*/ 118 w 173"/>
              <a:gd name="T47" fmla="*/ 32 h 79"/>
              <a:gd name="T48" fmla="*/ 118 w 173"/>
              <a:gd name="T49" fmla="*/ 26 h 79"/>
              <a:gd name="T50" fmla="*/ 114 w 173"/>
              <a:gd name="T51" fmla="*/ 21 h 79"/>
              <a:gd name="T52" fmla="*/ 106 w 173"/>
              <a:gd name="T53" fmla="*/ 13 h 79"/>
              <a:gd name="T54" fmla="*/ 106 w 173"/>
              <a:gd name="T55" fmla="*/ 7 h 79"/>
              <a:gd name="T56" fmla="*/ 125 w 173"/>
              <a:gd name="T57" fmla="*/ 0 h 79"/>
              <a:gd name="T58" fmla="*/ 131 w 173"/>
              <a:gd name="T59" fmla="*/ 13 h 79"/>
              <a:gd name="T60" fmla="*/ 140 w 173"/>
              <a:gd name="T61" fmla="*/ 21 h 79"/>
              <a:gd name="T62" fmla="*/ 142 w 173"/>
              <a:gd name="T63" fmla="*/ 26 h 79"/>
              <a:gd name="T64" fmla="*/ 148 w 173"/>
              <a:gd name="T65" fmla="*/ 30 h 79"/>
              <a:gd name="T66" fmla="*/ 154 w 173"/>
              <a:gd name="T67" fmla="*/ 22 h 79"/>
              <a:gd name="T68" fmla="*/ 163 w 173"/>
              <a:gd name="T69" fmla="*/ 21 h 79"/>
              <a:gd name="T70" fmla="*/ 169 w 173"/>
              <a:gd name="T71" fmla="*/ 22 h 79"/>
              <a:gd name="T72" fmla="*/ 171 w 173"/>
              <a:gd name="T73" fmla="*/ 38 h 79"/>
              <a:gd name="T74" fmla="*/ 165 w 173"/>
              <a:gd name="T75" fmla="*/ 47 h 79"/>
              <a:gd name="T76" fmla="*/ 139 w 173"/>
              <a:gd name="T77" fmla="*/ 57 h 79"/>
              <a:gd name="T78" fmla="*/ 110 w 173"/>
              <a:gd name="T79" fmla="*/ 68 h 79"/>
              <a:gd name="T80" fmla="*/ 97 w 173"/>
              <a:gd name="T81" fmla="*/ 72 h 79"/>
              <a:gd name="T82" fmla="*/ 65 w 173"/>
              <a:gd name="T83" fmla="*/ 79 h 79"/>
              <a:gd name="T84" fmla="*/ 50 w 173"/>
              <a:gd name="T85" fmla="*/ 77 h 79"/>
              <a:gd name="T86" fmla="*/ 50 w 173"/>
              <a:gd name="T87" fmla="*/ 72 h 79"/>
              <a:gd name="T88" fmla="*/ 53 w 173"/>
              <a:gd name="T89" fmla="*/ 64 h 79"/>
              <a:gd name="T90" fmla="*/ 72 w 173"/>
              <a:gd name="T91" fmla="*/ 57 h 79"/>
              <a:gd name="T92" fmla="*/ 87 w 173"/>
              <a:gd name="T93" fmla="*/ 57 h 79"/>
              <a:gd name="T94" fmla="*/ 87 w 173"/>
              <a:gd name="T95" fmla="*/ 57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73" h="79">
                <a:moveTo>
                  <a:pt x="87" y="57"/>
                </a:moveTo>
                <a:lnTo>
                  <a:pt x="87" y="57"/>
                </a:lnTo>
                <a:lnTo>
                  <a:pt x="86" y="55"/>
                </a:lnTo>
                <a:lnTo>
                  <a:pt x="80" y="55"/>
                </a:lnTo>
                <a:lnTo>
                  <a:pt x="70" y="55"/>
                </a:lnTo>
                <a:lnTo>
                  <a:pt x="67" y="55"/>
                </a:lnTo>
                <a:lnTo>
                  <a:pt x="61" y="53"/>
                </a:lnTo>
                <a:lnTo>
                  <a:pt x="59" y="51"/>
                </a:lnTo>
                <a:lnTo>
                  <a:pt x="57" y="47"/>
                </a:lnTo>
                <a:lnTo>
                  <a:pt x="57" y="47"/>
                </a:lnTo>
                <a:lnTo>
                  <a:pt x="55" y="47"/>
                </a:lnTo>
                <a:lnTo>
                  <a:pt x="52" y="47"/>
                </a:lnTo>
                <a:lnTo>
                  <a:pt x="52" y="47"/>
                </a:lnTo>
                <a:lnTo>
                  <a:pt x="50" y="51"/>
                </a:lnTo>
                <a:lnTo>
                  <a:pt x="50" y="53"/>
                </a:lnTo>
                <a:lnTo>
                  <a:pt x="46" y="57"/>
                </a:lnTo>
                <a:lnTo>
                  <a:pt x="44" y="57"/>
                </a:lnTo>
                <a:lnTo>
                  <a:pt x="38" y="57"/>
                </a:lnTo>
                <a:lnTo>
                  <a:pt x="33" y="57"/>
                </a:lnTo>
                <a:lnTo>
                  <a:pt x="33" y="57"/>
                </a:lnTo>
                <a:lnTo>
                  <a:pt x="23" y="55"/>
                </a:lnTo>
                <a:lnTo>
                  <a:pt x="16" y="55"/>
                </a:lnTo>
                <a:lnTo>
                  <a:pt x="10" y="55"/>
                </a:lnTo>
                <a:lnTo>
                  <a:pt x="6" y="53"/>
                </a:lnTo>
                <a:lnTo>
                  <a:pt x="2" y="51"/>
                </a:lnTo>
                <a:lnTo>
                  <a:pt x="0" y="51"/>
                </a:lnTo>
                <a:lnTo>
                  <a:pt x="0" y="51"/>
                </a:lnTo>
                <a:lnTo>
                  <a:pt x="4" y="47"/>
                </a:lnTo>
                <a:lnTo>
                  <a:pt x="6" y="43"/>
                </a:lnTo>
                <a:lnTo>
                  <a:pt x="10" y="43"/>
                </a:lnTo>
                <a:lnTo>
                  <a:pt x="16" y="43"/>
                </a:lnTo>
                <a:lnTo>
                  <a:pt x="23" y="40"/>
                </a:lnTo>
                <a:lnTo>
                  <a:pt x="27" y="40"/>
                </a:lnTo>
                <a:lnTo>
                  <a:pt x="31" y="38"/>
                </a:lnTo>
                <a:lnTo>
                  <a:pt x="31" y="38"/>
                </a:lnTo>
                <a:lnTo>
                  <a:pt x="23" y="34"/>
                </a:lnTo>
                <a:lnTo>
                  <a:pt x="18" y="34"/>
                </a:lnTo>
                <a:lnTo>
                  <a:pt x="14" y="34"/>
                </a:lnTo>
                <a:lnTo>
                  <a:pt x="14" y="34"/>
                </a:lnTo>
                <a:lnTo>
                  <a:pt x="16" y="28"/>
                </a:lnTo>
                <a:lnTo>
                  <a:pt x="18" y="24"/>
                </a:lnTo>
                <a:lnTo>
                  <a:pt x="19" y="19"/>
                </a:lnTo>
                <a:lnTo>
                  <a:pt x="21" y="15"/>
                </a:lnTo>
                <a:lnTo>
                  <a:pt x="21" y="15"/>
                </a:lnTo>
                <a:lnTo>
                  <a:pt x="27" y="11"/>
                </a:lnTo>
                <a:lnTo>
                  <a:pt x="29" y="7"/>
                </a:lnTo>
                <a:lnTo>
                  <a:pt x="29" y="7"/>
                </a:lnTo>
                <a:lnTo>
                  <a:pt x="33" y="7"/>
                </a:lnTo>
                <a:lnTo>
                  <a:pt x="38" y="7"/>
                </a:lnTo>
                <a:lnTo>
                  <a:pt x="38" y="7"/>
                </a:lnTo>
                <a:lnTo>
                  <a:pt x="38" y="5"/>
                </a:lnTo>
                <a:lnTo>
                  <a:pt x="42" y="5"/>
                </a:lnTo>
                <a:lnTo>
                  <a:pt x="44" y="5"/>
                </a:lnTo>
                <a:lnTo>
                  <a:pt x="46" y="9"/>
                </a:lnTo>
                <a:lnTo>
                  <a:pt x="50" y="13"/>
                </a:lnTo>
                <a:lnTo>
                  <a:pt x="55" y="15"/>
                </a:lnTo>
                <a:lnTo>
                  <a:pt x="55" y="15"/>
                </a:lnTo>
                <a:lnTo>
                  <a:pt x="59" y="17"/>
                </a:lnTo>
                <a:lnTo>
                  <a:pt x="65" y="19"/>
                </a:lnTo>
                <a:lnTo>
                  <a:pt x="70" y="19"/>
                </a:lnTo>
                <a:lnTo>
                  <a:pt x="76" y="22"/>
                </a:lnTo>
                <a:lnTo>
                  <a:pt x="76" y="22"/>
                </a:lnTo>
                <a:lnTo>
                  <a:pt x="86" y="30"/>
                </a:lnTo>
                <a:lnTo>
                  <a:pt x="95" y="36"/>
                </a:lnTo>
                <a:lnTo>
                  <a:pt x="101" y="40"/>
                </a:lnTo>
                <a:lnTo>
                  <a:pt x="106" y="40"/>
                </a:lnTo>
                <a:lnTo>
                  <a:pt x="112" y="40"/>
                </a:lnTo>
                <a:lnTo>
                  <a:pt x="120" y="40"/>
                </a:lnTo>
                <a:lnTo>
                  <a:pt x="120" y="40"/>
                </a:lnTo>
                <a:lnTo>
                  <a:pt x="122" y="36"/>
                </a:lnTo>
                <a:lnTo>
                  <a:pt x="122" y="36"/>
                </a:lnTo>
                <a:lnTo>
                  <a:pt x="118" y="32"/>
                </a:lnTo>
                <a:lnTo>
                  <a:pt x="112" y="28"/>
                </a:lnTo>
                <a:lnTo>
                  <a:pt x="112" y="28"/>
                </a:lnTo>
                <a:lnTo>
                  <a:pt x="118" y="26"/>
                </a:lnTo>
                <a:lnTo>
                  <a:pt x="118" y="26"/>
                </a:lnTo>
                <a:lnTo>
                  <a:pt x="116" y="22"/>
                </a:lnTo>
                <a:lnTo>
                  <a:pt x="114" y="21"/>
                </a:lnTo>
                <a:lnTo>
                  <a:pt x="110" y="19"/>
                </a:lnTo>
                <a:lnTo>
                  <a:pt x="108" y="17"/>
                </a:lnTo>
                <a:lnTo>
                  <a:pt x="106" y="13"/>
                </a:lnTo>
                <a:lnTo>
                  <a:pt x="106" y="11"/>
                </a:lnTo>
                <a:lnTo>
                  <a:pt x="106" y="7"/>
                </a:lnTo>
                <a:lnTo>
                  <a:pt x="106" y="7"/>
                </a:lnTo>
                <a:lnTo>
                  <a:pt x="110" y="5"/>
                </a:lnTo>
                <a:lnTo>
                  <a:pt x="116" y="2"/>
                </a:lnTo>
                <a:lnTo>
                  <a:pt x="125" y="0"/>
                </a:lnTo>
                <a:lnTo>
                  <a:pt x="125" y="0"/>
                </a:lnTo>
                <a:lnTo>
                  <a:pt x="127" y="5"/>
                </a:lnTo>
                <a:lnTo>
                  <a:pt x="131" y="13"/>
                </a:lnTo>
                <a:lnTo>
                  <a:pt x="135" y="19"/>
                </a:lnTo>
                <a:lnTo>
                  <a:pt x="139" y="19"/>
                </a:lnTo>
                <a:lnTo>
                  <a:pt x="140" y="21"/>
                </a:lnTo>
                <a:lnTo>
                  <a:pt x="140" y="21"/>
                </a:lnTo>
                <a:lnTo>
                  <a:pt x="140" y="22"/>
                </a:lnTo>
                <a:lnTo>
                  <a:pt x="142" y="26"/>
                </a:lnTo>
                <a:lnTo>
                  <a:pt x="146" y="26"/>
                </a:lnTo>
                <a:lnTo>
                  <a:pt x="146" y="28"/>
                </a:lnTo>
                <a:lnTo>
                  <a:pt x="148" y="30"/>
                </a:lnTo>
                <a:lnTo>
                  <a:pt x="150" y="28"/>
                </a:lnTo>
                <a:lnTo>
                  <a:pt x="152" y="26"/>
                </a:lnTo>
                <a:lnTo>
                  <a:pt x="154" y="22"/>
                </a:lnTo>
                <a:lnTo>
                  <a:pt x="154" y="22"/>
                </a:lnTo>
                <a:lnTo>
                  <a:pt x="161" y="22"/>
                </a:lnTo>
                <a:lnTo>
                  <a:pt x="163" y="21"/>
                </a:lnTo>
                <a:lnTo>
                  <a:pt x="165" y="22"/>
                </a:lnTo>
                <a:lnTo>
                  <a:pt x="169" y="22"/>
                </a:lnTo>
                <a:lnTo>
                  <a:pt x="169" y="22"/>
                </a:lnTo>
                <a:lnTo>
                  <a:pt x="171" y="26"/>
                </a:lnTo>
                <a:lnTo>
                  <a:pt x="173" y="32"/>
                </a:lnTo>
                <a:lnTo>
                  <a:pt x="171" y="38"/>
                </a:lnTo>
                <a:lnTo>
                  <a:pt x="169" y="43"/>
                </a:lnTo>
                <a:lnTo>
                  <a:pt x="165" y="47"/>
                </a:lnTo>
                <a:lnTo>
                  <a:pt x="165" y="47"/>
                </a:lnTo>
                <a:lnTo>
                  <a:pt x="159" y="51"/>
                </a:lnTo>
                <a:lnTo>
                  <a:pt x="152" y="53"/>
                </a:lnTo>
                <a:lnTo>
                  <a:pt x="139" y="57"/>
                </a:lnTo>
                <a:lnTo>
                  <a:pt x="123" y="60"/>
                </a:lnTo>
                <a:lnTo>
                  <a:pt x="118" y="64"/>
                </a:lnTo>
                <a:lnTo>
                  <a:pt x="110" y="68"/>
                </a:lnTo>
                <a:lnTo>
                  <a:pt x="110" y="68"/>
                </a:lnTo>
                <a:lnTo>
                  <a:pt x="106" y="68"/>
                </a:lnTo>
                <a:lnTo>
                  <a:pt x="97" y="72"/>
                </a:lnTo>
                <a:lnTo>
                  <a:pt x="87" y="75"/>
                </a:lnTo>
                <a:lnTo>
                  <a:pt x="76" y="77"/>
                </a:lnTo>
                <a:lnTo>
                  <a:pt x="65" y="79"/>
                </a:lnTo>
                <a:lnTo>
                  <a:pt x="57" y="79"/>
                </a:lnTo>
                <a:lnTo>
                  <a:pt x="53" y="77"/>
                </a:lnTo>
                <a:lnTo>
                  <a:pt x="50" y="77"/>
                </a:lnTo>
                <a:lnTo>
                  <a:pt x="50" y="74"/>
                </a:lnTo>
                <a:lnTo>
                  <a:pt x="50" y="72"/>
                </a:lnTo>
                <a:lnTo>
                  <a:pt x="50" y="72"/>
                </a:lnTo>
                <a:lnTo>
                  <a:pt x="50" y="68"/>
                </a:lnTo>
                <a:lnTo>
                  <a:pt x="50" y="68"/>
                </a:lnTo>
                <a:lnTo>
                  <a:pt x="53" y="64"/>
                </a:lnTo>
                <a:lnTo>
                  <a:pt x="59" y="60"/>
                </a:lnTo>
                <a:lnTo>
                  <a:pt x="67" y="57"/>
                </a:lnTo>
                <a:lnTo>
                  <a:pt x="72" y="57"/>
                </a:lnTo>
                <a:lnTo>
                  <a:pt x="78" y="55"/>
                </a:lnTo>
                <a:lnTo>
                  <a:pt x="84" y="55"/>
                </a:lnTo>
                <a:lnTo>
                  <a:pt x="87" y="57"/>
                </a:lnTo>
                <a:lnTo>
                  <a:pt x="87" y="57"/>
                </a:lnTo>
                <a:lnTo>
                  <a:pt x="87" y="57"/>
                </a:lnTo>
                <a:lnTo>
                  <a:pt x="87" y="57"/>
                </a:lnTo>
                <a:close/>
              </a:path>
            </a:pathLst>
          </a:custGeom>
          <a:solidFill>
            <a:schemeClr val="bg1">
              <a:lumMod val="85000"/>
            </a:schemeClr>
          </a:solidFill>
          <a:ln w="635" cap="rnd">
            <a:solidFill>
              <a:schemeClr val="bg1">
                <a:alpha val="17000"/>
              </a:schemeClr>
            </a:solidFill>
          </a:ln>
        </p:spPr>
        <p:txBody>
          <a:bodyPr lIns="108823" tIns="54412" rIns="108823" bIns="54412"/>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57" name="Freeform 456"/>
          <p:cNvSpPr>
            <a:spLocks/>
          </p:cNvSpPr>
          <p:nvPr userDrawn="1"/>
        </p:nvSpPr>
        <p:spPr bwMode="auto">
          <a:xfrm>
            <a:off x="8295778" y="1702731"/>
            <a:ext cx="352631" cy="136503"/>
          </a:xfrm>
          <a:custGeom>
            <a:avLst/>
            <a:gdLst>
              <a:gd name="T0" fmla="*/ 86 w 173"/>
              <a:gd name="T1" fmla="*/ 55 h 79"/>
              <a:gd name="T2" fmla="*/ 67 w 173"/>
              <a:gd name="T3" fmla="*/ 55 h 79"/>
              <a:gd name="T4" fmla="*/ 57 w 173"/>
              <a:gd name="T5" fmla="*/ 47 h 79"/>
              <a:gd name="T6" fmla="*/ 52 w 173"/>
              <a:gd name="T7" fmla="*/ 47 h 79"/>
              <a:gd name="T8" fmla="*/ 50 w 173"/>
              <a:gd name="T9" fmla="*/ 53 h 79"/>
              <a:gd name="T10" fmla="*/ 38 w 173"/>
              <a:gd name="T11" fmla="*/ 57 h 79"/>
              <a:gd name="T12" fmla="*/ 23 w 173"/>
              <a:gd name="T13" fmla="*/ 55 h 79"/>
              <a:gd name="T14" fmla="*/ 6 w 173"/>
              <a:gd name="T15" fmla="*/ 53 h 79"/>
              <a:gd name="T16" fmla="*/ 0 w 173"/>
              <a:gd name="T17" fmla="*/ 51 h 79"/>
              <a:gd name="T18" fmla="*/ 10 w 173"/>
              <a:gd name="T19" fmla="*/ 43 h 79"/>
              <a:gd name="T20" fmla="*/ 27 w 173"/>
              <a:gd name="T21" fmla="*/ 40 h 79"/>
              <a:gd name="T22" fmla="*/ 23 w 173"/>
              <a:gd name="T23" fmla="*/ 34 h 79"/>
              <a:gd name="T24" fmla="*/ 14 w 173"/>
              <a:gd name="T25" fmla="*/ 34 h 79"/>
              <a:gd name="T26" fmla="*/ 19 w 173"/>
              <a:gd name="T27" fmla="*/ 19 h 79"/>
              <a:gd name="T28" fmla="*/ 27 w 173"/>
              <a:gd name="T29" fmla="*/ 11 h 79"/>
              <a:gd name="T30" fmla="*/ 33 w 173"/>
              <a:gd name="T31" fmla="*/ 7 h 79"/>
              <a:gd name="T32" fmla="*/ 38 w 173"/>
              <a:gd name="T33" fmla="*/ 5 h 79"/>
              <a:gd name="T34" fmla="*/ 46 w 173"/>
              <a:gd name="T35" fmla="*/ 9 h 79"/>
              <a:gd name="T36" fmla="*/ 55 w 173"/>
              <a:gd name="T37" fmla="*/ 15 h 79"/>
              <a:gd name="T38" fmla="*/ 70 w 173"/>
              <a:gd name="T39" fmla="*/ 19 h 79"/>
              <a:gd name="T40" fmla="*/ 86 w 173"/>
              <a:gd name="T41" fmla="*/ 30 h 79"/>
              <a:gd name="T42" fmla="*/ 106 w 173"/>
              <a:gd name="T43" fmla="*/ 40 h 79"/>
              <a:gd name="T44" fmla="*/ 120 w 173"/>
              <a:gd name="T45" fmla="*/ 40 h 79"/>
              <a:gd name="T46" fmla="*/ 118 w 173"/>
              <a:gd name="T47" fmla="*/ 32 h 79"/>
              <a:gd name="T48" fmla="*/ 118 w 173"/>
              <a:gd name="T49" fmla="*/ 26 h 79"/>
              <a:gd name="T50" fmla="*/ 114 w 173"/>
              <a:gd name="T51" fmla="*/ 21 h 79"/>
              <a:gd name="T52" fmla="*/ 106 w 173"/>
              <a:gd name="T53" fmla="*/ 13 h 79"/>
              <a:gd name="T54" fmla="*/ 106 w 173"/>
              <a:gd name="T55" fmla="*/ 7 h 79"/>
              <a:gd name="T56" fmla="*/ 125 w 173"/>
              <a:gd name="T57" fmla="*/ 0 h 79"/>
              <a:gd name="T58" fmla="*/ 131 w 173"/>
              <a:gd name="T59" fmla="*/ 13 h 79"/>
              <a:gd name="T60" fmla="*/ 140 w 173"/>
              <a:gd name="T61" fmla="*/ 21 h 79"/>
              <a:gd name="T62" fmla="*/ 142 w 173"/>
              <a:gd name="T63" fmla="*/ 26 h 79"/>
              <a:gd name="T64" fmla="*/ 148 w 173"/>
              <a:gd name="T65" fmla="*/ 30 h 79"/>
              <a:gd name="T66" fmla="*/ 154 w 173"/>
              <a:gd name="T67" fmla="*/ 22 h 79"/>
              <a:gd name="T68" fmla="*/ 163 w 173"/>
              <a:gd name="T69" fmla="*/ 21 h 79"/>
              <a:gd name="T70" fmla="*/ 169 w 173"/>
              <a:gd name="T71" fmla="*/ 22 h 79"/>
              <a:gd name="T72" fmla="*/ 171 w 173"/>
              <a:gd name="T73" fmla="*/ 38 h 79"/>
              <a:gd name="T74" fmla="*/ 165 w 173"/>
              <a:gd name="T75" fmla="*/ 47 h 79"/>
              <a:gd name="T76" fmla="*/ 139 w 173"/>
              <a:gd name="T77" fmla="*/ 57 h 79"/>
              <a:gd name="T78" fmla="*/ 110 w 173"/>
              <a:gd name="T79" fmla="*/ 68 h 79"/>
              <a:gd name="T80" fmla="*/ 97 w 173"/>
              <a:gd name="T81" fmla="*/ 72 h 79"/>
              <a:gd name="T82" fmla="*/ 65 w 173"/>
              <a:gd name="T83" fmla="*/ 79 h 79"/>
              <a:gd name="T84" fmla="*/ 50 w 173"/>
              <a:gd name="T85" fmla="*/ 77 h 79"/>
              <a:gd name="T86" fmla="*/ 50 w 173"/>
              <a:gd name="T87" fmla="*/ 72 h 79"/>
              <a:gd name="T88" fmla="*/ 53 w 173"/>
              <a:gd name="T89" fmla="*/ 64 h 79"/>
              <a:gd name="T90" fmla="*/ 72 w 173"/>
              <a:gd name="T91" fmla="*/ 57 h 79"/>
              <a:gd name="T92" fmla="*/ 87 w 173"/>
              <a:gd name="T93" fmla="*/ 57 h 79"/>
              <a:gd name="T94" fmla="*/ 87 w 173"/>
              <a:gd name="T95" fmla="*/ 57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73" h="79">
                <a:moveTo>
                  <a:pt x="87" y="57"/>
                </a:moveTo>
                <a:lnTo>
                  <a:pt x="87" y="57"/>
                </a:lnTo>
                <a:lnTo>
                  <a:pt x="86" y="55"/>
                </a:lnTo>
                <a:lnTo>
                  <a:pt x="80" y="55"/>
                </a:lnTo>
                <a:lnTo>
                  <a:pt x="70" y="55"/>
                </a:lnTo>
                <a:lnTo>
                  <a:pt x="67" y="55"/>
                </a:lnTo>
                <a:lnTo>
                  <a:pt x="61" y="53"/>
                </a:lnTo>
                <a:lnTo>
                  <a:pt x="59" y="51"/>
                </a:lnTo>
                <a:lnTo>
                  <a:pt x="57" y="47"/>
                </a:lnTo>
                <a:lnTo>
                  <a:pt x="57" y="47"/>
                </a:lnTo>
                <a:lnTo>
                  <a:pt x="55" y="47"/>
                </a:lnTo>
                <a:lnTo>
                  <a:pt x="52" y="47"/>
                </a:lnTo>
                <a:lnTo>
                  <a:pt x="52" y="47"/>
                </a:lnTo>
                <a:lnTo>
                  <a:pt x="50" y="51"/>
                </a:lnTo>
                <a:lnTo>
                  <a:pt x="50" y="53"/>
                </a:lnTo>
                <a:lnTo>
                  <a:pt x="46" y="57"/>
                </a:lnTo>
                <a:lnTo>
                  <a:pt x="44" y="57"/>
                </a:lnTo>
                <a:lnTo>
                  <a:pt x="38" y="57"/>
                </a:lnTo>
                <a:lnTo>
                  <a:pt x="33" y="57"/>
                </a:lnTo>
                <a:lnTo>
                  <a:pt x="33" y="57"/>
                </a:lnTo>
                <a:lnTo>
                  <a:pt x="23" y="55"/>
                </a:lnTo>
                <a:lnTo>
                  <a:pt x="16" y="55"/>
                </a:lnTo>
                <a:lnTo>
                  <a:pt x="10" y="55"/>
                </a:lnTo>
                <a:lnTo>
                  <a:pt x="6" y="53"/>
                </a:lnTo>
                <a:lnTo>
                  <a:pt x="2" y="51"/>
                </a:lnTo>
                <a:lnTo>
                  <a:pt x="0" y="51"/>
                </a:lnTo>
                <a:lnTo>
                  <a:pt x="0" y="51"/>
                </a:lnTo>
                <a:lnTo>
                  <a:pt x="4" y="47"/>
                </a:lnTo>
                <a:lnTo>
                  <a:pt x="6" y="43"/>
                </a:lnTo>
                <a:lnTo>
                  <a:pt x="10" y="43"/>
                </a:lnTo>
                <a:lnTo>
                  <a:pt x="16" y="43"/>
                </a:lnTo>
                <a:lnTo>
                  <a:pt x="23" y="40"/>
                </a:lnTo>
                <a:lnTo>
                  <a:pt x="27" y="40"/>
                </a:lnTo>
                <a:lnTo>
                  <a:pt x="31" y="38"/>
                </a:lnTo>
                <a:lnTo>
                  <a:pt x="31" y="38"/>
                </a:lnTo>
                <a:lnTo>
                  <a:pt x="23" y="34"/>
                </a:lnTo>
                <a:lnTo>
                  <a:pt x="18" y="34"/>
                </a:lnTo>
                <a:lnTo>
                  <a:pt x="14" y="34"/>
                </a:lnTo>
                <a:lnTo>
                  <a:pt x="14" y="34"/>
                </a:lnTo>
                <a:lnTo>
                  <a:pt x="16" y="28"/>
                </a:lnTo>
                <a:lnTo>
                  <a:pt x="18" y="24"/>
                </a:lnTo>
                <a:lnTo>
                  <a:pt x="19" y="19"/>
                </a:lnTo>
                <a:lnTo>
                  <a:pt x="21" y="15"/>
                </a:lnTo>
                <a:lnTo>
                  <a:pt x="21" y="15"/>
                </a:lnTo>
                <a:lnTo>
                  <a:pt x="27" y="11"/>
                </a:lnTo>
                <a:lnTo>
                  <a:pt x="29" y="7"/>
                </a:lnTo>
                <a:lnTo>
                  <a:pt x="29" y="7"/>
                </a:lnTo>
                <a:lnTo>
                  <a:pt x="33" y="7"/>
                </a:lnTo>
                <a:lnTo>
                  <a:pt x="38" y="7"/>
                </a:lnTo>
                <a:lnTo>
                  <a:pt x="38" y="7"/>
                </a:lnTo>
                <a:lnTo>
                  <a:pt x="38" y="5"/>
                </a:lnTo>
                <a:lnTo>
                  <a:pt x="42" y="5"/>
                </a:lnTo>
                <a:lnTo>
                  <a:pt x="44" y="5"/>
                </a:lnTo>
                <a:lnTo>
                  <a:pt x="46" y="9"/>
                </a:lnTo>
                <a:lnTo>
                  <a:pt x="50" y="13"/>
                </a:lnTo>
                <a:lnTo>
                  <a:pt x="55" y="15"/>
                </a:lnTo>
                <a:lnTo>
                  <a:pt x="55" y="15"/>
                </a:lnTo>
                <a:lnTo>
                  <a:pt x="59" y="17"/>
                </a:lnTo>
                <a:lnTo>
                  <a:pt x="65" y="19"/>
                </a:lnTo>
                <a:lnTo>
                  <a:pt x="70" y="19"/>
                </a:lnTo>
                <a:lnTo>
                  <a:pt x="76" y="22"/>
                </a:lnTo>
                <a:lnTo>
                  <a:pt x="76" y="22"/>
                </a:lnTo>
                <a:lnTo>
                  <a:pt x="86" y="30"/>
                </a:lnTo>
                <a:lnTo>
                  <a:pt x="95" y="36"/>
                </a:lnTo>
                <a:lnTo>
                  <a:pt x="101" y="40"/>
                </a:lnTo>
                <a:lnTo>
                  <a:pt x="106" y="40"/>
                </a:lnTo>
                <a:lnTo>
                  <a:pt x="112" y="40"/>
                </a:lnTo>
                <a:lnTo>
                  <a:pt x="120" y="40"/>
                </a:lnTo>
                <a:lnTo>
                  <a:pt x="120" y="40"/>
                </a:lnTo>
                <a:lnTo>
                  <a:pt x="122" y="36"/>
                </a:lnTo>
                <a:lnTo>
                  <a:pt x="122" y="36"/>
                </a:lnTo>
                <a:lnTo>
                  <a:pt x="118" y="32"/>
                </a:lnTo>
                <a:lnTo>
                  <a:pt x="112" y="28"/>
                </a:lnTo>
                <a:lnTo>
                  <a:pt x="112" y="28"/>
                </a:lnTo>
                <a:lnTo>
                  <a:pt x="118" y="26"/>
                </a:lnTo>
                <a:lnTo>
                  <a:pt x="118" y="26"/>
                </a:lnTo>
                <a:lnTo>
                  <a:pt x="116" y="22"/>
                </a:lnTo>
                <a:lnTo>
                  <a:pt x="114" y="21"/>
                </a:lnTo>
                <a:lnTo>
                  <a:pt x="110" y="19"/>
                </a:lnTo>
                <a:lnTo>
                  <a:pt x="108" y="17"/>
                </a:lnTo>
                <a:lnTo>
                  <a:pt x="106" y="13"/>
                </a:lnTo>
                <a:lnTo>
                  <a:pt x="106" y="11"/>
                </a:lnTo>
                <a:lnTo>
                  <a:pt x="106" y="7"/>
                </a:lnTo>
                <a:lnTo>
                  <a:pt x="106" y="7"/>
                </a:lnTo>
                <a:lnTo>
                  <a:pt x="110" y="5"/>
                </a:lnTo>
                <a:lnTo>
                  <a:pt x="116" y="2"/>
                </a:lnTo>
                <a:lnTo>
                  <a:pt x="125" y="0"/>
                </a:lnTo>
                <a:lnTo>
                  <a:pt x="125" y="0"/>
                </a:lnTo>
                <a:lnTo>
                  <a:pt x="127" y="5"/>
                </a:lnTo>
                <a:lnTo>
                  <a:pt x="131" y="13"/>
                </a:lnTo>
                <a:lnTo>
                  <a:pt x="135" y="19"/>
                </a:lnTo>
                <a:lnTo>
                  <a:pt x="139" y="19"/>
                </a:lnTo>
                <a:lnTo>
                  <a:pt x="140" y="21"/>
                </a:lnTo>
                <a:lnTo>
                  <a:pt x="140" y="21"/>
                </a:lnTo>
                <a:lnTo>
                  <a:pt x="140" y="22"/>
                </a:lnTo>
                <a:lnTo>
                  <a:pt x="142" y="26"/>
                </a:lnTo>
                <a:lnTo>
                  <a:pt x="146" y="26"/>
                </a:lnTo>
                <a:lnTo>
                  <a:pt x="146" y="28"/>
                </a:lnTo>
                <a:lnTo>
                  <a:pt x="148" y="30"/>
                </a:lnTo>
                <a:lnTo>
                  <a:pt x="150" y="28"/>
                </a:lnTo>
                <a:lnTo>
                  <a:pt x="152" y="26"/>
                </a:lnTo>
                <a:lnTo>
                  <a:pt x="154" y="22"/>
                </a:lnTo>
                <a:lnTo>
                  <a:pt x="154" y="22"/>
                </a:lnTo>
                <a:lnTo>
                  <a:pt x="161" y="22"/>
                </a:lnTo>
                <a:lnTo>
                  <a:pt x="163" y="21"/>
                </a:lnTo>
                <a:lnTo>
                  <a:pt x="165" y="22"/>
                </a:lnTo>
                <a:lnTo>
                  <a:pt x="169" y="22"/>
                </a:lnTo>
                <a:lnTo>
                  <a:pt x="169" y="22"/>
                </a:lnTo>
                <a:lnTo>
                  <a:pt x="171" y="26"/>
                </a:lnTo>
                <a:lnTo>
                  <a:pt x="173" y="32"/>
                </a:lnTo>
                <a:lnTo>
                  <a:pt x="171" y="38"/>
                </a:lnTo>
                <a:lnTo>
                  <a:pt x="169" y="43"/>
                </a:lnTo>
                <a:lnTo>
                  <a:pt x="165" y="47"/>
                </a:lnTo>
                <a:lnTo>
                  <a:pt x="165" y="47"/>
                </a:lnTo>
                <a:lnTo>
                  <a:pt x="159" y="51"/>
                </a:lnTo>
                <a:lnTo>
                  <a:pt x="152" y="53"/>
                </a:lnTo>
                <a:lnTo>
                  <a:pt x="139" y="57"/>
                </a:lnTo>
                <a:lnTo>
                  <a:pt x="123" y="60"/>
                </a:lnTo>
                <a:lnTo>
                  <a:pt x="118" y="64"/>
                </a:lnTo>
                <a:lnTo>
                  <a:pt x="110" y="68"/>
                </a:lnTo>
                <a:lnTo>
                  <a:pt x="110" y="68"/>
                </a:lnTo>
                <a:lnTo>
                  <a:pt x="106" y="68"/>
                </a:lnTo>
                <a:lnTo>
                  <a:pt x="97" y="72"/>
                </a:lnTo>
                <a:lnTo>
                  <a:pt x="87" y="75"/>
                </a:lnTo>
                <a:lnTo>
                  <a:pt x="76" y="77"/>
                </a:lnTo>
                <a:lnTo>
                  <a:pt x="65" y="79"/>
                </a:lnTo>
                <a:lnTo>
                  <a:pt x="57" y="79"/>
                </a:lnTo>
                <a:lnTo>
                  <a:pt x="53" y="77"/>
                </a:lnTo>
                <a:lnTo>
                  <a:pt x="50" y="77"/>
                </a:lnTo>
                <a:lnTo>
                  <a:pt x="50" y="74"/>
                </a:lnTo>
                <a:lnTo>
                  <a:pt x="50" y="72"/>
                </a:lnTo>
                <a:lnTo>
                  <a:pt x="50" y="72"/>
                </a:lnTo>
                <a:lnTo>
                  <a:pt x="50" y="68"/>
                </a:lnTo>
                <a:lnTo>
                  <a:pt x="50" y="68"/>
                </a:lnTo>
                <a:lnTo>
                  <a:pt x="53" y="64"/>
                </a:lnTo>
                <a:lnTo>
                  <a:pt x="59" y="60"/>
                </a:lnTo>
                <a:lnTo>
                  <a:pt x="67" y="57"/>
                </a:lnTo>
                <a:lnTo>
                  <a:pt x="72" y="57"/>
                </a:lnTo>
                <a:lnTo>
                  <a:pt x="78" y="55"/>
                </a:lnTo>
                <a:lnTo>
                  <a:pt x="84" y="55"/>
                </a:lnTo>
                <a:lnTo>
                  <a:pt x="87" y="57"/>
                </a:lnTo>
                <a:lnTo>
                  <a:pt x="87" y="57"/>
                </a:lnTo>
                <a:lnTo>
                  <a:pt x="87" y="57"/>
                </a:lnTo>
                <a:lnTo>
                  <a:pt x="87" y="57"/>
                </a:lnTo>
                <a:close/>
              </a:path>
            </a:pathLst>
          </a:custGeom>
          <a:solidFill>
            <a:schemeClr val="bg1">
              <a:lumMod val="85000"/>
            </a:schemeClr>
          </a:solidFill>
          <a:ln w="635" cap="rnd">
            <a:solidFill>
              <a:schemeClr val="bg1">
                <a:alpha val="17000"/>
              </a:schemeClr>
            </a:solidFill>
            <a:prstDash val="solid"/>
            <a:round/>
            <a:headEnd/>
            <a:tailEnd/>
          </a:ln>
        </p:spPr>
        <p:txBody>
          <a:bodyPr lIns="108823" tIns="54412" rIns="108823" bIns="54412"/>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58" name="Freeform 457"/>
          <p:cNvSpPr>
            <a:spLocks/>
          </p:cNvSpPr>
          <p:nvPr userDrawn="1"/>
        </p:nvSpPr>
        <p:spPr bwMode="auto">
          <a:xfrm>
            <a:off x="8278729" y="1864826"/>
            <a:ext cx="496716" cy="267319"/>
          </a:xfrm>
          <a:custGeom>
            <a:avLst/>
            <a:gdLst>
              <a:gd name="T0" fmla="*/ 76 w 244"/>
              <a:gd name="T1" fmla="*/ 97 h 154"/>
              <a:gd name="T2" fmla="*/ 25 w 244"/>
              <a:gd name="T3" fmla="*/ 101 h 154"/>
              <a:gd name="T4" fmla="*/ 9 w 244"/>
              <a:gd name="T5" fmla="*/ 99 h 154"/>
              <a:gd name="T6" fmla="*/ 6 w 244"/>
              <a:gd name="T7" fmla="*/ 87 h 154"/>
              <a:gd name="T8" fmla="*/ 23 w 244"/>
              <a:gd name="T9" fmla="*/ 80 h 154"/>
              <a:gd name="T10" fmla="*/ 38 w 244"/>
              <a:gd name="T11" fmla="*/ 74 h 154"/>
              <a:gd name="T12" fmla="*/ 6 w 244"/>
              <a:gd name="T13" fmla="*/ 72 h 154"/>
              <a:gd name="T14" fmla="*/ 0 w 244"/>
              <a:gd name="T15" fmla="*/ 63 h 154"/>
              <a:gd name="T16" fmla="*/ 6 w 244"/>
              <a:gd name="T17" fmla="*/ 42 h 154"/>
              <a:gd name="T18" fmla="*/ 23 w 244"/>
              <a:gd name="T19" fmla="*/ 29 h 154"/>
              <a:gd name="T20" fmla="*/ 53 w 244"/>
              <a:gd name="T21" fmla="*/ 15 h 154"/>
              <a:gd name="T22" fmla="*/ 59 w 244"/>
              <a:gd name="T23" fmla="*/ 23 h 154"/>
              <a:gd name="T24" fmla="*/ 66 w 244"/>
              <a:gd name="T25" fmla="*/ 33 h 154"/>
              <a:gd name="T26" fmla="*/ 85 w 244"/>
              <a:gd name="T27" fmla="*/ 27 h 154"/>
              <a:gd name="T28" fmla="*/ 95 w 244"/>
              <a:gd name="T29" fmla="*/ 36 h 154"/>
              <a:gd name="T30" fmla="*/ 102 w 244"/>
              <a:gd name="T31" fmla="*/ 44 h 154"/>
              <a:gd name="T32" fmla="*/ 110 w 244"/>
              <a:gd name="T33" fmla="*/ 38 h 154"/>
              <a:gd name="T34" fmla="*/ 123 w 244"/>
              <a:gd name="T35" fmla="*/ 38 h 154"/>
              <a:gd name="T36" fmla="*/ 117 w 244"/>
              <a:gd name="T37" fmla="*/ 33 h 154"/>
              <a:gd name="T38" fmla="*/ 129 w 244"/>
              <a:gd name="T39" fmla="*/ 33 h 154"/>
              <a:gd name="T40" fmla="*/ 144 w 244"/>
              <a:gd name="T41" fmla="*/ 48 h 154"/>
              <a:gd name="T42" fmla="*/ 155 w 244"/>
              <a:gd name="T43" fmla="*/ 63 h 154"/>
              <a:gd name="T44" fmla="*/ 159 w 244"/>
              <a:gd name="T45" fmla="*/ 50 h 154"/>
              <a:gd name="T46" fmla="*/ 149 w 244"/>
              <a:gd name="T47" fmla="*/ 29 h 154"/>
              <a:gd name="T48" fmla="*/ 151 w 244"/>
              <a:gd name="T49" fmla="*/ 15 h 154"/>
              <a:gd name="T50" fmla="*/ 165 w 244"/>
              <a:gd name="T51" fmla="*/ 17 h 154"/>
              <a:gd name="T52" fmla="*/ 172 w 244"/>
              <a:gd name="T53" fmla="*/ 4 h 154"/>
              <a:gd name="T54" fmla="*/ 193 w 244"/>
              <a:gd name="T55" fmla="*/ 2 h 154"/>
              <a:gd name="T56" fmla="*/ 202 w 244"/>
              <a:gd name="T57" fmla="*/ 8 h 154"/>
              <a:gd name="T58" fmla="*/ 193 w 244"/>
              <a:gd name="T59" fmla="*/ 21 h 154"/>
              <a:gd name="T60" fmla="*/ 185 w 244"/>
              <a:gd name="T61" fmla="*/ 27 h 154"/>
              <a:gd name="T62" fmla="*/ 193 w 244"/>
              <a:gd name="T63" fmla="*/ 46 h 154"/>
              <a:gd name="T64" fmla="*/ 202 w 244"/>
              <a:gd name="T65" fmla="*/ 74 h 154"/>
              <a:gd name="T66" fmla="*/ 214 w 244"/>
              <a:gd name="T67" fmla="*/ 93 h 154"/>
              <a:gd name="T68" fmla="*/ 235 w 244"/>
              <a:gd name="T69" fmla="*/ 102 h 154"/>
              <a:gd name="T70" fmla="*/ 242 w 244"/>
              <a:gd name="T71" fmla="*/ 112 h 154"/>
              <a:gd name="T72" fmla="*/ 236 w 244"/>
              <a:gd name="T73" fmla="*/ 118 h 154"/>
              <a:gd name="T74" fmla="*/ 229 w 244"/>
              <a:gd name="T75" fmla="*/ 123 h 154"/>
              <a:gd name="T76" fmla="*/ 233 w 244"/>
              <a:gd name="T77" fmla="*/ 135 h 154"/>
              <a:gd name="T78" fmla="*/ 223 w 244"/>
              <a:gd name="T79" fmla="*/ 142 h 154"/>
              <a:gd name="T80" fmla="*/ 195 w 244"/>
              <a:gd name="T81" fmla="*/ 142 h 154"/>
              <a:gd name="T82" fmla="*/ 178 w 244"/>
              <a:gd name="T83" fmla="*/ 135 h 154"/>
              <a:gd name="T84" fmla="*/ 166 w 244"/>
              <a:gd name="T85" fmla="*/ 137 h 154"/>
              <a:gd name="T86" fmla="*/ 140 w 244"/>
              <a:gd name="T87" fmla="*/ 146 h 154"/>
              <a:gd name="T88" fmla="*/ 108 w 244"/>
              <a:gd name="T89" fmla="*/ 152 h 154"/>
              <a:gd name="T90" fmla="*/ 76 w 244"/>
              <a:gd name="T91" fmla="*/ 154 h 154"/>
              <a:gd name="T92" fmla="*/ 72 w 244"/>
              <a:gd name="T93" fmla="*/ 137 h 154"/>
              <a:gd name="T94" fmla="*/ 28 w 244"/>
              <a:gd name="T95" fmla="*/ 129 h 154"/>
              <a:gd name="T96" fmla="*/ 13 w 244"/>
              <a:gd name="T97" fmla="*/ 127 h 154"/>
              <a:gd name="T98" fmla="*/ 11 w 244"/>
              <a:gd name="T99" fmla="*/ 118 h 154"/>
              <a:gd name="T100" fmla="*/ 23 w 244"/>
              <a:gd name="T101" fmla="*/ 112 h 154"/>
              <a:gd name="T102" fmla="*/ 34 w 244"/>
              <a:gd name="T103" fmla="*/ 106 h 154"/>
              <a:gd name="T104" fmla="*/ 61 w 244"/>
              <a:gd name="T105" fmla="*/ 108 h 154"/>
              <a:gd name="T106" fmla="*/ 91 w 244"/>
              <a:gd name="T107" fmla="*/ 10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44" h="154">
                <a:moveTo>
                  <a:pt x="91" y="104"/>
                </a:moveTo>
                <a:lnTo>
                  <a:pt x="91" y="104"/>
                </a:lnTo>
                <a:lnTo>
                  <a:pt x="83" y="101"/>
                </a:lnTo>
                <a:lnTo>
                  <a:pt x="76" y="97"/>
                </a:lnTo>
                <a:lnTo>
                  <a:pt x="66" y="97"/>
                </a:lnTo>
                <a:lnTo>
                  <a:pt x="59" y="97"/>
                </a:lnTo>
                <a:lnTo>
                  <a:pt x="40" y="99"/>
                </a:lnTo>
                <a:lnTo>
                  <a:pt x="25" y="101"/>
                </a:lnTo>
                <a:lnTo>
                  <a:pt x="25" y="101"/>
                </a:lnTo>
                <a:lnTo>
                  <a:pt x="17" y="101"/>
                </a:lnTo>
                <a:lnTo>
                  <a:pt x="13" y="101"/>
                </a:lnTo>
                <a:lnTo>
                  <a:pt x="9" y="99"/>
                </a:lnTo>
                <a:lnTo>
                  <a:pt x="6" y="97"/>
                </a:lnTo>
                <a:lnTo>
                  <a:pt x="6" y="95"/>
                </a:lnTo>
                <a:lnTo>
                  <a:pt x="6" y="91"/>
                </a:lnTo>
                <a:lnTo>
                  <a:pt x="6" y="87"/>
                </a:lnTo>
                <a:lnTo>
                  <a:pt x="6" y="87"/>
                </a:lnTo>
                <a:lnTo>
                  <a:pt x="9" y="84"/>
                </a:lnTo>
                <a:lnTo>
                  <a:pt x="13" y="84"/>
                </a:lnTo>
                <a:lnTo>
                  <a:pt x="23" y="80"/>
                </a:lnTo>
                <a:lnTo>
                  <a:pt x="32" y="80"/>
                </a:lnTo>
                <a:lnTo>
                  <a:pt x="34" y="76"/>
                </a:lnTo>
                <a:lnTo>
                  <a:pt x="38" y="74"/>
                </a:lnTo>
                <a:lnTo>
                  <a:pt x="38" y="74"/>
                </a:lnTo>
                <a:lnTo>
                  <a:pt x="23" y="74"/>
                </a:lnTo>
                <a:lnTo>
                  <a:pt x="11" y="74"/>
                </a:lnTo>
                <a:lnTo>
                  <a:pt x="6" y="72"/>
                </a:lnTo>
                <a:lnTo>
                  <a:pt x="6" y="72"/>
                </a:lnTo>
                <a:lnTo>
                  <a:pt x="4" y="70"/>
                </a:lnTo>
                <a:lnTo>
                  <a:pt x="2" y="68"/>
                </a:lnTo>
                <a:lnTo>
                  <a:pt x="2" y="67"/>
                </a:lnTo>
                <a:lnTo>
                  <a:pt x="0" y="63"/>
                </a:lnTo>
                <a:lnTo>
                  <a:pt x="0" y="55"/>
                </a:lnTo>
                <a:lnTo>
                  <a:pt x="2" y="50"/>
                </a:lnTo>
                <a:lnTo>
                  <a:pt x="2" y="50"/>
                </a:lnTo>
                <a:lnTo>
                  <a:pt x="6" y="42"/>
                </a:lnTo>
                <a:lnTo>
                  <a:pt x="11" y="36"/>
                </a:lnTo>
                <a:lnTo>
                  <a:pt x="17" y="33"/>
                </a:lnTo>
                <a:lnTo>
                  <a:pt x="23" y="29"/>
                </a:lnTo>
                <a:lnTo>
                  <a:pt x="23" y="29"/>
                </a:lnTo>
                <a:lnTo>
                  <a:pt x="36" y="21"/>
                </a:lnTo>
                <a:lnTo>
                  <a:pt x="42" y="19"/>
                </a:lnTo>
                <a:lnTo>
                  <a:pt x="47" y="17"/>
                </a:lnTo>
                <a:lnTo>
                  <a:pt x="53" y="15"/>
                </a:lnTo>
                <a:lnTo>
                  <a:pt x="55" y="17"/>
                </a:lnTo>
                <a:lnTo>
                  <a:pt x="55" y="17"/>
                </a:lnTo>
                <a:lnTo>
                  <a:pt x="57" y="21"/>
                </a:lnTo>
                <a:lnTo>
                  <a:pt x="59" y="23"/>
                </a:lnTo>
                <a:lnTo>
                  <a:pt x="55" y="33"/>
                </a:lnTo>
                <a:lnTo>
                  <a:pt x="55" y="33"/>
                </a:lnTo>
                <a:lnTo>
                  <a:pt x="61" y="33"/>
                </a:lnTo>
                <a:lnTo>
                  <a:pt x="66" y="33"/>
                </a:lnTo>
                <a:lnTo>
                  <a:pt x="70" y="33"/>
                </a:lnTo>
                <a:lnTo>
                  <a:pt x="76" y="29"/>
                </a:lnTo>
                <a:lnTo>
                  <a:pt x="79" y="29"/>
                </a:lnTo>
                <a:lnTo>
                  <a:pt x="85" y="27"/>
                </a:lnTo>
                <a:lnTo>
                  <a:pt x="89" y="29"/>
                </a:lnTo>
                <a:lnTo>
                  <a:pt x="96" y="31"/>
                </a:lnTo>
                <a:lnTo>
                  <a:pt x="96" y="31"/>
                </a:lnTo>
                <a:lnTo>
                  <a:pt x="95" y="36"/>
                </a:lnTo>
                <a:lnTo>
                  <a:pt x="96" y="42"/>
                </a:lnTo>
                <a:lnTo>
                  <a:pt x="98" y="42"/>
                </a:lnTo>
                <a:lnTo>
                  <a:pt x="102" y="44"/>
                </a:lnTo>
                <a:lnTo>
                  <a:pt x="102" y="44"/>
                </a:lnTo>
                <a:lnTo>
                  <a:pt x="104" y="44"/>
                </a:lnTo>
                <a:lnTo>
                  <a:pt x="106" y="42"/>
                </a:lnTo>
                <a:lnTo>
                  <a:pt x="110" y="38"/>
                </a:lnTo>
                <a:lnTo>
                  <a:pt x="110" y="38"/>
                </a:lnTo>
                <a:lnTo>
                  <a:pt x="114" y="38"/>
                </a:lnTo>
                <a:lnTo>
                  <a:pt x="117" y="38"/>
                </a:lnTo>
                <a:lnTo>
                  <a:pt x="123" y="38"/>
                </a:lnTo>
                <a:lnTo>
                  <a:pt x="123" y="38"/>
                </a:lnTo>
                <a:lnTo>
                  <a:pt x="121" y="34"/>
                </a:lnTo>
                <a:lnTo>
                  <a:pt x="119" y="33"/>
                </a:lnTo>
                <a:lnTo>
                  <a:pt x="117" y="33"/>
                </a:lnTo>
                <a:lnTo>
                  <a:pt x="117" y="33"/>
                </a:lnTo>
                <a:lnTo>
                  <a:pt x="117" y="29"/>
                </a:lnTo>
                <a:lnTo>
                  <a:pt x="117" y="29"/>
                </a:lnTo>
                <a:lnTo>
                  <a:pt x="123" y="29"/>
                </a:lnTo>
                <a:lnTo>
                  <a:pt x="129" y="33"/>
                </a:lnTo>
                <a:lnTo>
                  <a:pt x="136" y="34"/>
                </a:lnTo>
                <a:lnTo>
                  <a:pt x="140" y="42"/>
                </a:lnTo>
                <a:lnTo>
                  <a:pt x="140" y="42"/>
                </a:lnTo>
                <a:lnTo>
                  <a:pt x="144" y="48"/>
                </a:lnTo>
                <a:lnTo>
                  <a:pt x="148" y="55"/>
                </a:lnTo>
                <a:lnTo>
                  <a:pt x="149" y="59"/>
                </a:lnTo>
                <a:lnTo>
                  <a:pt x="151" y="63"/>
                </a:lnTo>
                <a:lnTo>
                  <a:pt x="155" y="63"/>
                </a:lnTo>
                <a:lnTo>
                  <a:pt x="159" y="61"/>
                </a:lnTo>
                <a:lnTo>
                  <a:pt x="159" y="61"/>
                </a:lnTo>
                <a:lnTo>
                  <a:pt x="159" y="55"/>
                </a:lnTo>
                <a:lnTo>
                  <a:pt x="159" y="50"/>
                </a:lnTo>
                <a:lnTo>
                  <a:pt x="155" y="46"/>
                </a:lnTo>
                <a:lnTo>
                  <a:pt x="155" y="42"/>
                </a:lnTo>
                <a:lnTo>
                  <a:pt x="151" y="34"/>
                </a:lnTo>
                <a:lnTo>
                  <a:pt x="149" y="29"/>
                </a:lnTo>
                <a:lnTo>
                  <a:pt x="148" y="25"/>
                </a:lnTo>
                <a:lnTo>
                  <a:pt x="148" y="25"/>
                </a:lnTo>
                <a:lnTo>
                  <a:pt x="149" y="19"/>
                </a:lnTo>
                <a:lnTo>
                  <a:pt x="151" y="15"/>
                </a:lnTo>
                <a:lnTo>
                  <a:pt x="153" y="14"/>
                </a:lnTo>
                <a:lnTo>
                  <a:pt x="157" y="14"/>
                </a:lnTo>
                <a:lnTo>
                  <a:pt x="161" y="15"/>
                </a:lnTo>
                <a:lnTo>
                  <a:pt x="165" y="17"/>
                </a:lnTo>
                <a:lnTo>
                  <a:pt x="172" y="21"/>
                </a:lnTo>
                <a:lnTo>
                  <a:pt x="172" y="21"/>
                </a:lnTo>
                <a:lnTo>
                  <a:pt x="172" y="12"/>
                </a:lnTo>
                <a:lnTo>
                  <a:pt x="172" y="4"/>
                </a:lnTo>
                <a:lnTo>
                  <a:pt x="172" y="4"/>
                </a:lnTo>
                <a:lnTo>
                  <a:pt x="178" y="2"/>
                </a:lnTo>
                <a:lnTo>
                  <a:pt x="185" y="0"/>
                </a:lnTo>
                <a:lnTo>
                  <a:pt x="193" y="2"/>
                </a:lnTo>
                <a:lnTo>
                  <a:pt x="197" y="4"/>
                </a:lnTo>
                <a:lnTo>
                  <a:pt x="201" y="4"/>
                </a:lnTo>
                <a:lnTo>
                  <a:pt x="201" y="4"/>
                </a:lnTo>
                <a:lnTo>
                  <a:pt x="202" y="8"/>
                </a:lnTo>
                <a:lnTo>
                  <a:pt x="202" y="12"/>
                </a:lnTo>
                <a:lnTo>
                  <a:pt x="201" y="14"/>
                </a:lnTo>
                <a:lnTo>
                  <a:pt x="199" y="15"/>
                </a:lnTo>
                <a:lnTo>
                  <a:pt x="193" y="21"/>
                </a:lnTo>
                <a:lnTo>
                  <a:pt x="189" y="21"/>
                </a:lnTo>
                <a:lnTo>
                  <a:pt x="187" y="25"/>
                </a:lnTo>
                <a:lnTo>
                  <a:pt x="187" y="25"/>
                </a:lnTo>
                <a:lnTo>
                  <a:pt x="185" y="27"/>
                </a:lnTo>
                <a:lnTo>
                  <a:pt x="185" y="29"/>
                </a:lnTo>
                <a:lnTo>
                  <a:pt x="187" y="34"/>
                </a:lnTo>
                <a:lnTo>
                  <a:pt x="189" y="42"/>
                </a:lnTo>
                <a:lnTo>
                  <a:pt x="193" y="46"/>
                </a:lnTo>
                <a:lnTo>
                  <a:pt x="193" y="46"/>
                </a:lnTo>
                <a:lnTo>
                  <a:pt x="197" y="61"/>
                </a:lnTo>
                <a:lnTo>
                  <a:pt x="199" y="67"/>
                </a:lnTo>
                <a:lnTo>
                  <a:pt x="202" y="74"/>
                </a:lnTo>
                <a:lnTo>
                  <a:pt x="202" y="74"/>
                </a:lnTo>
                <a:lnTo>
                  <a:pt x="208" y="84"/>
                </a:lnTo>
                <a:lnTo>
                  <a:pt x="210" y="89"/>
                </a:lnTo>
                <a:lnTo>
                  <a:pt x="214" y="93"/>
                </a:lnTo>
                <a:lnTo>
                  <a:pt x="214" y="93"/>
                </a:lnTo>
                <a:lnTo>
                  <a:pt x="221" y="97"/>
                </a:lnTo>
                <a:lnTo>
                  <a:pt x="227" y="101"/>
                </a:lnTo>
                <a:lnTo>
                  <a:pt x="235" y="102"/>
                </a:lnTo>
                <a:lnTo>
                  <a:pt x="236" y="104"/>
                </a:lnTo>
                <a:lnTo>
                  <a:pt x="240" y="108"/>
                </a:lnTo>
                <a:lnTo>
                  <a:pt x="240" y="108"/>
                </a:lnTo>
                <a:lnTo>
                  <a:pt x="242" y="112"/>
                </a:lnTo>
                <a:lnTo>
                  <a:pt x="244" y="116"/>
                </a:lnTo>
                <a:lnTo>
                  <a:pt x="244" y="116"/>
                </a:lnTo>
                <a:lnTo>
                  <a:pt x="242" y="118"/>
                </a:lnTo>
                <a:lnTo>
                  <a:pt x="236" y="118"/>
                </a:lnTo>
                <a:lnTo>
                  <a:pt x="235" y="118"/>
                </a:lnTo>
                <a:lnTo>
                  <a:pt x="233" y="121"/>
                </a:lnTo>
                <a:lnTo>
                  <a:pt x="233" y="121"/>
                </a:lnTo>
                <a:lnTo>
                  <a:pt x="229" y="123"/>
                </a:lnTo>
                <a:lnTo>
                  <a:pt x="227" y="125"/>
                </a:lnTo>
                <a:lnTo>
                  <a:pt x="229" y="129"/>
                </a:lnTo>
                <a:lnTo>
                  <a:pt x="229" y="129"/>
                </a:lnTo>
                <a:lnTo>
                  <a:pt x="233" y="135"/>
                </a:lnTo>
                <a:lnTo>
                  <a:pt x="233" y="137"/>
                </a:lnTo>
                <a:lnTo>
                  <a:pt x="233" y="140"/>
                </a:lnTo>
                <a:lnTo>
                  <a:pt x="233" y="140"/>
                </a:lnTo>
                <a:lnTo>
                  <a:pt x="223" y="142"/>
                </a:lnTo>
                <a:lnTo>
                  <a:pt x="214" y="144"/>
                </a:lnTo>
                <a:lnTo>
                  <a:pt x="204" y="144"/>
                </a:lnTo>
                <a:lnTo>
                  <a:pt x="201" y="142"/>
                </a:lnTo>
                <a:lnTo>
                  <a:pt x="195" y="142"/>
                </a:lnTo>
                <a:lnTo>
                  <a:pt x="195" y="142"/>
                </a:lnTo>
                <a:lnTo>
                  <a:pt x="185" y="138"/>
                </a:lnTo>
                <a:lnTo>
                  <a:pt x="182" y="137"/>
                </a:lnTo>
                <a:lnTo>
                  <a:pt x="178" y="135"/>
                </a:lnTo>
                <a:lnTo>
                  <a:pt x="178" y="135"/>
                </a:lnTo>
                <a:lnTo>
                  <a:pt x="172" y="135"/>
                </a:lnTo>
                <a:lnTo>
                  <a:pt x="170" y="135"/>
                </a:lnTo>
                <a:lnTo>
                  <a:pt x="166" y="137"/>
                </a:lnTo>
                <a:lnTo>
                  <a:pt x="163" y="138"/>
                </a:lnTo>
                <a:lnTo>
                  <a:pt x="163" y="138"/>
                </a:lnTo>
                <a:lnTo>
                  <a:pt x="151" y="142"/>
                </a:lnTo>
                <a:lnTo>
                  <a:pt x="140" y="146"/>
                </a:lnTo>
                <a:lnTo>
                  <a:pt x="129" y="146"/>
                </a:lnTo>
                <a:lnTo>
                  <a:pt x="117" y="150"/>
                </a:lnTo>
                <a:lnTo>
                  <a:pt x="117" y="150"/>
                </a:lnTo>
                <a:lnTo>
                  <a:pt x="108" y="152"/>
                </a:lnTo>
                <a:lnTo>
                  <a:pt x="96" y="154"/>
                </a:lnTo>
                <a:lnTo>
                  <a:pt x="87" y="154"/>
                </a:lnTo>
                <a:lnTo>
                  <a:pt x="76" y="154"/>
                </a:lnTo>
                <a:lnTo>
                  <a:pt x="76" y="154"/>
                </a:lnTo>
                <a:lnTo>
                  <a:pt x="76" y="148"/>
                </a:lnTo>
                <a:lnTo>
                  <a:pt x="74" y="142"/>
                </a:lnTo>
                <a:lnTo>
                  <a:pt x="72" y="137"/>
                </a:lnTo>
                <a:lnTo>
                  <a:pt x="72" y="137"/>
                </a:lnTo>
                <a:lnTo>
                  <a:pt x="62" y="133"/>
                </a:lnTo>
                <a:lnTo>
                  <a:pt x="51" y="131"/>
                </a:lnTo>
                <a:lnTo>
                  <a:pt x="28" y="129"/>
                </a:lnTo>
                <a:lnTo>
                  <a:pt x="28" y="129"/>
                </a:lnTo>
                <a:lnTo>
                  <a:pt x="25" y="129"/>
                </a:lnTo>
                <a:lnTo>
                  <a:pt x="17" y="129"/>
                </a:lnTo>
                <a:lnTo>
                  <a:pt x="17" y="129"/>
                </a:lnTo>
                <a:lnTo>
                  <a:pt x="13" y="127"/>
                </a:lnTo>
                <a:lnTo>
                  <a:pt x="11" y="125"/>
                </a:lnTo>
                <a:lnTo>
                  <a:pt x="11" y="121"/>
                </a:lnTo>
                <a:lnTo>
                  <a:pt x="11" y="121"/>
                </a:lnTo>
                <a:lnTo>
                  <a:pt x="11" y="118"/>
                </a:lnTo>
                <a:lnTo>
                  <a:pt x="13" y="118"/>
                </a:lnTo>
                <a:lnTo>
                  <a:pt x="15" y="116"/>
                </a:lnTo>
                <a:lnTo>
                  <a:pt x="17" y="112"/>
                </a:lnTo>
                <a:lnTo>
                  <a:pt x="23" y="112"/>
                </a:lnTo>
                <a:lnTo>
                  <a:pt x="28" y="110"/>
                </a:lnTo>
                <a:lnTo>
                  <a:pt x="28" y="110"/>
                </a:lnTo>
                <a:lnTo>
                  <a:pt x="32" y="108"/>
                </a:lnTo>
                <a:lnTo>
                  <a:pt x="34" y="106"/>
                </a:lnTo>
                <a:lnTo>
                  <a:pt x="38" y="106"/>
                </a:lnTo>
                <a:lnTo>
                  <a:pt x="44" y="106"/>
                </a:lnTo>
                <a:lnTo>
                  <a:pt x="61" y="108"/>
                </a:lnTo>
                <a:lnTo>
                  <a:pt x="61" y="108"/>
                </a:lnTo>
                <a:lnTo>
                  <a:pt x="76" y="104"/>
                </a:lnTo>
                <a:lnTo>
                  <a:pt x="85" y="104"/>
                </a:lnTo>
                <a:lnTo>
                  <a:pt x="91" y="104"/>
                </a:lnTo>
                <a:lnTo>
                  <a:pt x="91" y="104"/>
                </a:lnTo>
                <a:lnTo>
                  <a:pt x="91" y="104"/>
                </a:lnTo>
                <a:lnTo>
                  <a:pt x="91" y="104"/>
                </a:lnTo>
                <a:close/>
              </a:path>
            </a:pathLst>
          </a:custGeom>
          <a:solidFill>
            <a:schemeClr val="bg1">
              <a:lumMod val="85000"/>
            </a:schemeClr>
          </a:solidFill>
          <a:ln w="635" cap="rnd">
            <a:solidFill>
              <a:schemeClr val="bg1">
                <a:alpha val="17000"/>
              </a:schemeClr>
            </a:solidFill>
          </a:ln>
        </p:spPr>
        <p:txBody>
          <a:bodyPr lIns="108823" tIns="54412" rIns="108823" bIns="54412"/>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59" name="Freeform 458"/>
          <p:cNvSpPr>
            <a:spLocks/>
          </p:cNvSpPr>
          <p:nvPr userDrawn="1"/>
        </p:nvSpPr>
        <p:spPr bwMode="auto">
          <a:xfrm>
            <a:off x="8278729" y="1864826"/>
            <a:ext cx="496716" cy="267319"/>
          </a:xfrm>
          <a:custGeom>
            <a:avLst/>
            <a:gdLst>
              <a:gd name="T0" fmla="*/ 76 w 244"/>
              <a:gd name="T1" fmla="*/ 97 h 154"/>
              <a:gd name="T2" fmla="*/ 25 w 244"/>
              <a:gd name="T3" fmla="*/ 101 h 154"/>
              <a:gd name="T4" fmla="*/ 9 w 244"/>
              <a:gd name="T5" fmla="*/ 99 h 154"/>
              <a:gd name="T6" fmla="*/ 6 w 244"/>
              <a:gd name="T7" fmla="*/ 87 h 154"/>
              <a:gd name="T8" fmla="*/ 23 w 244"/>
              <a:gd name="T9" fmla="*/ 80 h 154"/>
              <a:gd name="T10" fmla="*/ 38 w 244"/>
              <a:gd name="T11" fmla="*/ 74 h 154"/>
              <a:gd name="T12" fmla="*/ 6 w 244"/>
              <a:gd name="T13" fmla="*/ 72 h 154"/>
              <a:gd name="T14" fmla="*/ 0 w 244"/>
              <a:gd name="T15" fmla="*/ 63 h 154"/>
              <a:gd name="T16" fmla="*/ 6 w 244"/>
              <a:gd name="T17" fmla="*/ 42 h 154"/>
              <a:gd name="T18" fmla="*/ 23 w 244"/>
              <a:gd name="T19" fmla="*/ 29 h 154"/>
              <a:gd name="T20" fmla="*/ 53 w 244"/>
              <a:gd name="T21" fmla="*/ 15 h 154"/>
              <a:gd name="T22" fmla="*/ 59 w 244"/>
              <a:gd name="T23" fmla="*/ 23 h 154"/>
              <a:gd name="T24" fmla="*/ 66 w 244"/>
              <a:gd name="T25" fmla="*/ 33 h 154"/>
              <a:gd name="T26" fmla="*/ 85 w 244"/>
              <a:gd name="T27" fmla="*/ 27 h 154"/>
              <a:gd name="T28" fmla="*/ 95 w 244"/>
              <a:gd name="T29" fmla="*/ 36 h 154"/>
              <a:gd name="T30" fmla="*/ 102 w 244"/>
              <a:gd name="T31" fmla="*/ 44 h 154"/>
              <a:gd name="T32" fmla="*/ 110 w 244"/>
              <a:gd name="T33" fmla="*/ 38 h 154"/>
              <a:gd name="T34" fmla="*/ 123 w 244"/>
              <a:gd name="T35" fmla="*/ 38 h 154"/>
              <a:gd name="T36" fmla="*/ 117 w 244"/>
              <a:gd name="T37" fmla="*/ 33 h 154"/>
              <a:gd name="T38" fmla="*/ 129 w 244"/>
              <a:gd name="T39" fmla="*/ 33 h 154"/>
              <a:gd name="T40" fmla="*/ 144 w 244"/>
              <a:gd name="T41" fmla="*/ 48 h 154"/>
              <a:gd name="T42" fmla="*/ 155 w 244"/>
              <a:gd name="T43" fmla="*/ 63 h 154"/>
              <a:gd name="T44" fmla="*/ 159 w 244"/>
              <a:gd name="T45" fmla="*/ 50 h 154"/>
              <a:gd name="T46" fmla="*/ 149 w 244"/>
              <a:gd name="T47" fmla="*/ 29 h 154"/>
              <a:gd name="T48" fmla="*/ 151 w 244"/>
              <a:gd name="T49" fmla="*/ 15 h 154"/>
              <a:gd name="T50" fmla="*/ 165 w 244"/>
              <a:gd name="T51" fmla="*/ 17 h 154"/>
              <a:gd name="T52" fmla="*/ 172 w 244"/>
              <a:gd name="T53" fmla="*/ 4 h 154"/>
              <a:gd name="T54" fmla="*/ 193 w 244"/>
              <a:gd name="T55" fmla="*/ 2 h 154"/>
              <a:gd name="T56" fmla="*/ 202 w 244"/>
              <a:gd name="T57" fmla="*/ 8 h 154"/>
              <a:gd name="T58" fmla="*/ 193 w 244"/>
              <a:gd name="T59" fmla="*/ 21 h 154"/>
              <a:gd name="T60" fmla="*/ 185 w 244"/>
              <a:gd name="T61" fmla="*/ 27 h 154"/>
              <a:gd name="T62" fmla="*/ 193 w 244"/>
              <a:gd name="T63" fmla="*/ 46 h 154"/>
              <a:gd name="T64" fmla="*/ 202 w 244"/>
              <a:gd name="T65" fmla="*/ 74 h 154"/>
              <a:gd name="T66" fmla="*/ 214 w 244"/>
              <a:gd name="T67" fmla="*/ 93 h 154"/>
              <a:gd name="T68" fmla="*/ 235 w 244"/>
              <a:gd name="T69" fmla="*/ 102 h 154"/>
              <a:gd name="T70" fmla="*/ 242 w 244"/>
              <a:gd name="T71" fmla="*/ 112 h 154"/>
              <a:gd name="T72" fmla="*/ 236 w 244"/>
              <a:gd name="T73" fmla="*/ 118 h 154"/>
              <a:gd name="T74" fmla="*/ 229 w 244"/>
              <a:gd name="T75" fmla="*/ 123 h 154"/>
              <a:gd name="T76" fmla="*/ 233 w 244"/>
              <a:gd name="T77" fmla="*/ 135 h 154"/>
              <a:gd name="T78" fmla="*/ 223 w 244"/>
              <a:gd name="T79" fmla="*/ 142 h 154"/>
              <a:gd name="T80" fmla="*/ 195 w 244"/>
              <a:gd name="T81" fmla="*/ 142 h 154"/>
              <a:gd name="T82" fmla="*/ 178 w 244"/>
              <a:gd name="T83" fmla="*/ 135 h 154"/>
              <a:gd name="T84" fmla="*/ 166 w 244"/>
              <a:gd name="T85" fmla="*/ 137 h 154"/>
              <a:gd name="T86" fmla="*/ 140 w 244"/>
              <a:gd name="T87" fmla="*/ 146 h 154"/>
              <a:gd name="T88" fmla="*/ 108 w 244"/>
              <a:gd name="T89" fmla="*/ 152 h 154"/>
              <a:gd name="T90" fmla="*/ 76 w 244"/>
              <a:gd name="T91" fmla="*/ 154 h 154"/>
              <a:gd name="T92" fmla="*/ 72 w 244"/>
              <a:gd name="T93" fmla="*/ 137 h 154"/>
              <a:gd name="T94" fmla="*/ 28 w 244"/>
              <a:gd name="T95" fmla="*/ 129 h 154"/>
              <a:gd name="T96" fmla="*/ 13 w 244"/>
              <a:gd name="T97" fmla="*/ 127 h 154"/>
              <a:gd name="T98" fmla="*/ 11 w 244"/>
              <a:gd name="T99" fmla="*/ 118 h 154"/>
              <a:gd name="T100" fmla="*/ 23 w 244"/>
              <a:gd name="T101" fmla="*/ 112 h 154"/>
              <a:gd name="T102" fmla="*/ 34 w 244"/>
              <a:gd name="T103" fmla="*/ 106 h 154"/>
              <a:gd name="T104" fmla="*/ 61 w 244"/>
              <a:gd name="T105" fmla="*/ 108 h 154"/>
              <a:gd name="T106" fmla="*/ 91 w 244"/>
              <a:gd name="T107" fmla="*/ 10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44" h="154">
                <a:moveTo>
                  <a:pt x="91" y="104"/>
                </a:moveTo>
                <a:lnTo>
                  <a:pt x="91" y="104"/>
                </a:lnTo>
                <a:lnTo>
                  <a:pt x="83" y="101"/>
                </a:lnTo>
                <a:lnTo>
                  <a:pt x="76" y="97"/>
                </a:lnTo>
                <a:lnTo>
                  <a:pt x="66" y="97"/>
                </a:lnTo>
                <a:lnTo>
                  <a:pt x="59" y="97"/>
                </a:lnTo>
                <a:lnTo>
                  <a:pt x="40" y="99"/>
                </a:lnTo>
                <a:lnTo>
                  <a:pt x="25" y="101"/>
                </a:lnTo>
                <a:lnTo>
                  <a:pt x="25" y="101"/>
                </a:lnTo>
                <a:lnTo>
                  <a:pt x="17" y="101"/>
                </a:lnTo>
                <a:lnTo>
                  <a:pt x="13" y="101"/>
                </a:lnTo>
                <a:lnTo>
                  <a:pt x="9" y="99"/>
                </a:lnTo>
                <a:lnTo>
                  <a:pt x="6" y="97"/>
                </a:lnTo>
                <a:lnTo>
                  <a:pt x="6" y="95"/>
                </a:lnTo>
                <a:lnTo>
                  <a:pt x="6" y="91"/>
                </a:lnTo>
                <a:lnTo>
                  <a:pt x="6" y="87"/>
                </a:lnTo>
                <a:lnTo>
                  <a:pt x="6" y="87"/>
                </a:lnTo>
                <a:lnTo>
                  <a:pt x="9" y="84"/>
                </a:lnTo>
                <a:lnTo>
                  <a:pt x="13" y="84"/>
                </a:lnTo>
                <a:lnTo>
                  <a:pt x="23" y="80"/>
                </a:lnTo>
                <a:lnTo>
                  <a:pt x="32" y="80"/>
                </a:lnTo>
                <a:lnTo>
                  <a:pt x="34" y="76"/>
                </a:lnTo>
                <a:lnTo>
                  <a:pt x="38" y="74"/>
                </a:lnTo>
                <a:lnTo>
                  <a:pt x="38" y="74"/>
                </a:lnTo>
                <a:lnTo>
                  <a:pt x="23" y="74"/>
                </a:lnTo>
                <a:lnTo>
                  <a:pt x="11" y="74"/>
                </a:lnTo>
                <a:lnTo>
                  <a:pt x="6" y="72"/>
                </a:lnTo>
                <a:lnTo>
                  <a:pt x="6" y="72"/>
                </a:lnTo>
                <a:lnTo>
                  <a:pt x="4" y="70"/>
                </a:lnTo>
                <a:lnTo>
                  <a:pt x="2" y="68"/>
                </a:lnTo>
                <a:lnTo>
                  <a:pt x="2" y="67"/>
                </a:lnTo>
                <a:lnTo>
                  <a:pt x="0" y="63"/>
                </a:lnTo>
                <a:lnTo>
                  <a:pt x="0" y="55"/>
                </a:lnTo>
                <a:lnTo>
                  <a:pt x="2" y="50"/>
                </a:lnTo>
                <a:lnTo>
                  <a:pt x="2" y="50"/>
                </a:lnTo>
                <a:lnTo>
                  <a:pt x="6" y="42"/>
                </a:lnTo>
                <a:lnTo>
                  <a:pt x="11" y="36"/>
                </a:lnTo>
                <a:lnTo>
                  <a:pt x="17" y="33"/>
                </a:lnTo>
                <a:lnTo>
                  <a:pt x="23" y="29"/>
                </a:lnTo>
                <a:lnTo>
                  <a:pt x="23" y="29"/>
                </a:lnTo>
                <a:lnTo>
                  <a:pt x="36" y="21"/>
                </a:lnTo>
                <a:lnTo>
                  <a:pt x="42" y="19"/>
                </a:lnTo>
                <a:lnTo>
                  <a:pt x="47" y="17"/>
                </a:lnTo>
                <a:lnTo>
                  <a:pt x="53" y="15"/>
                </a:lnTo>
                <a:lnTo>
                  <a:pt x="55" y="17"/>
                </a:lnTo>
                <a:lnTo>
                  <a:pt x="55" y="17"/>
                </a:lnTo>
                <a:lnTo>
                  <a:pt x="57" y="21"/>
                </a:lnTo>
                <a:lnTo>
                  <a:pt x="59" y="23"/>
                </a:lnTo>
                <a:lnTo>
                  <a:pt x="55" y="33"/>
                </a:lnTo>
                <a:lnTo>
                  <a:pt x="55" y="33"/>
                </a:lnTo>
                <a:lnTo>
                  <a:pt x="61" y="33"/>
                </a:lnTo>
                <a:lnTo>
                  <a:pt x="66" y="33"/>
                </a:lnTo>
                <a:lnTo>
                  <a:pt x="70" y="33"/>
                </a:lnTo>
                <a:lnTo>
                  <a:pt x="76" y="29"/>
                </a:lnTo>
                <a:lnTo>
                  <a:pt x="79" y="29"/>
                </a:lnTo>
                <a:lnTo>
                  <a:pt x="85" y="27"/>
                </a:lnTo>
                <a:lnTo>
                  <a:pt x="89" y="29"/>
                </a:lnTo>
                <a:lnTo>
                  <a:pt x="96" y="31"/>
                </a:lnTo>
                <a:lnTo>
                  <a:pt x="96" y="31"/>
                </a:lnTo>
                <a:lnTo>
                  <a:pt x="95" y="36"/>
                </a:lnTo>
                <a:lnTo>
                  <a:pt x="96" y="42"/>
                </a:lnTo>
                <a:lnTo>
                  <a:pt x="98" y="42"/>
                </a:lnTo>
                <a:lnTo>
                  <a:pt x="102" y="44"/>
                </a:lnTo>
                <a:lnTo>
                  <a:pt x="102" y="44"/>
                </a:lnTo>
                <a:lnTo>
                  <a:pt x="104" y="44"/>
                </a:lnTo>
                <a:lnTo>
                  <a:pt x="106" y="42"/>
                </a:lnTo>
                <a:lnTo>
                  <a:pt x="110" y="38"/>
                </a:lnTo>
                <a:lnTo>
                  <a:pt x="110" y="38"/>
                </a:lnTo>
                <a:lnTo>
                  <a:pt x="114" y="38"/>
                </a:lnTo>
                <a:lnTo>
                  <a:pt x="117" y="38"/>
                </a:lnTo>
                <a:lnTo>
                  <a:pt x="123" y="38"/>
                </a:lnTo>
                <a:lnTo>
                  <a:pt x="123" y="38"/>
                </a:lnTo>
                <a:lnTo>
                  <a:pt x="121" y="34"/>
                </a:lnTo>
                <a:lnTo>
                  <a:pt x="119" y="33"/>
                </a:lnTo>
                <a:lnTo>
                  <a:pt x="117" y="33"/>
                </a:lnTo>
                <a:lnTo>
                  <a:pt x="117" y="33"/>
                </a:lnTo>
                <a:lnTo>
                  <a:pt x="117" y="29"/>
                </a:lnTo>
                <a:lnTo>
                  <a:pt x="117" y="29"/>
                </a:lnTo>
                <a:lnTo>
                  <a:pt x="123" y="29"/>
                </a:lnTo>
                <a:lnTo>
                  <a:pt x="129" y="33"/>
                </a:lnTo>
                <a:lnTo>
                  <a:pt x="136" y="34"/>
                </a:lnTo>
                <a:lnTo>
                  <a:pt x="140" y="42"/>
                </a:lnTo>
                <a:lnTo>
                  <a:pt x="140" y="42"/>
                </a:lnTo>
                <a:lnTo>
                  <a:pt x="144" y="48"/>
                </a:lnTo>
                <a:lnTo>
                  <a:pt x="148" y="55"/>
                </a:lnTo>
                <a:lnTo>
                  <a:pt x="149" y="59"/>
                </a:lnTo>
                <a:lnTo>
                  <a:pt x="151" y="63"/>
                </a:lnTo>
                <a:lnTo>
                  <a:pt x="155" y="63"/>
                </a:lnTo>
                <a:lnTo>
                  <a:pt x="159" y="61"/>
                </a:lnTo>
                <a:lnTo>
                  <a:pt x="159" y="61"/>
                </a:lnTo>
                <a:lnTo>
                  <a:pt x="159" y="55"/>
                </a:lnTo>
                <a:lnTo>
                  <a:pt x="159" y="50"/>
                </a:lnTo>
                <a:lnTo>
                  <a:pt x="155" y="46"/>
                </a:lnTo>
                <a:lnTo>
                  <a:pt x="155" y="42"/>
                </a:lnTo>
                <a:lnTo>
                  <a:pt x="151" y="34"/>
                </a:lnTo>
                <a:lnTo>
                  <a:pt x="149" y="29"/>
                </a:lnTo>
                <a:lnTo>
                  <a:pt x="148" y="25"/>
                </a:lnTo>
                <a:lnTo>
                  <a:pt x="148" y="25"/>
                </a:lnTo>
                <a:lnTo>
                  <a:pt x="149" y="19"/>
                </a:lnTo>
                <a:lnTo>
                  <a:pt x="151" y="15"/>
                </a:lnTo>
                <a:lnTo>
                  <a:pt x="153" y="14"/>
                </a:lnTo>
                <a:lnTo>
                  <a:pt x="157" y="14"/>
                </a:lnTo>
                <a:lnTo>
                  <a:pt x="161" y="15"/>
                </a:lnTo>
                <a:lnTo>
                  <a:pt x="165" y="17"/>
                </a:lnTo>
                <a:lnTo>
                  <a:pt x="172" y="21"/>
                </a:lnTo>
                <a:lnTo>
                  <a:pt x="172" y="21"/>
                </a:lnTo>
                <a:lnTo>
                  <a:pt x="172" y="12"/>
                </a:lnTo>
                <a:lnTo>
                  <a:pt x="172" y="4"/>
                </a:lnTo>
                <a:lnTo>
                  <a:pt x="172" y="4"/>
                </a:lnTo>
                <a:lnTo>
                  <a:pt x="178" y="2"/>
                </a:lnTo>
                <a:lnTo>
                  <a:pt x="185" y="0"/>
                </a:lnTo>
                <a:lnTo>
                  <a:pt x="193" y="2"/>
                </a:lnTo>
                <a:lnTo>
                  <a:pt x="197" y="4"/>
                </a:lnTo>
                <a:lnTo>
                  <a:pt x="201" y="4"/>
                </a:lnTo>
                <a:lnTo>
                  <a:pt x="201" y="4"/>
                </a:lnTo>
                <a:lnTo>
                  <a:pt x="202" y="8"/>
                </a:lnTo>
                <a:lnTo>
                  <a:pt x="202" y="12"/>
                </a:lnTo>
                <a:lnTo>
                  <a:pt x="201" y="14"/>
                </a:lnTo>
                <a:lnTo>
                  <a:pt x="199" y="15"/>
                </a:lnTo>
                <a:lnTo>
                  <a:pt x="193" y="21"/>
                </a:lnTo>
                <a:lnTo>
                  <a:pt x="189" y="21"/>
                </a:lnTo>
                <a:lnTo>
                  <a:pt x="187" y="25"/>
                </a:lnTo>
                <a:lnTo>
                  <a:pt x="187" y="25"/>
                </a:lnTo>
                <a:lnTo>
                  <a:pt x="185" y="27"/>
                </a:lnTo>
                <a:lnTo>
                  <a:pt x="185" y="29"/>
                </a:lnTo>
                <a:lnTo>
                  <a:pt x="187" y="34"/>
                </a:lnTo>
                <a:lnTo>
                  <a:pt x="189" y="42"/>
                </a:lnTo>
                <a:lnTo>
                  <a:pt x="193" y="46"/>
                </a:lnTo>
                <a:lnTo>
                  <a:pt x="193" y="46"/>
                </a:lnTo>
                <a:lnTo>
                  <a:pt x="197" y="61"/>
                </a:lnTo>
                <a:lnTo>
                  <a:pt x="199" y="67"/>
                </a:lnTo>
                <a:lnTo>
                  <a:pt x="202" y="74"/>
                </a:lnTo>
                <a:lnTo>
                  <a:pt x="202" y="74"/>
                </a:lnTo>
                <a:lnTo>
                  <a:pt x="208" y="84"/>
                </a:lnTo>
                <a:lnTo>
                  <a:pt x="210" y="89"/>
                </a:lnTo>
                <a:lnTo>
                  <a:pt x="214" y="93"/>
                </a:lnTo>
                <a:lnTo>
                  <a:pt x="214" y="93"/>
                </a:lnTo>
                <a:lnTo>
                  <a:pt x="221" y="97"/>
                </a:lnTo>
                <a:lnTo>
                  <a:pt x="227" y="101"/>
                </a:lnTo>
                <a:lnTo>
                  <a:pt x="235" y="102"/>
                </a:lnTo>
                <a:lnTo>
                  <a:pt x="236" y="104"/>
                </a:lnTo>
                <a:lnTo>
                  <a:pt x="240" y="108"/>
                </a:lnTo>
                <a:lnTo>
                  <a:pt x="240" y="108"/>
                </a:lnTo>
                <a:lnTo>
                  <a:pt x="242" y="112"/>
                </a:lnTo>
                <a:lnTo>
                  <a:pt x="244" y="116"/>
                </a:lnTo>
                <a:lnTo>
                  <a:pt x="244" y="116"/>
                </a:lnTo>
                <a:lnTo>
                  <a:pt x="242" y="118"/>
                </a:lnTo>
                <a:lnTo>
                  <a:pt x="236" y="118"/>
                </a:lnTo>
                <a:lnTo>
                  <a:pt x="235" y="118"/>
                </a:lnTo>
                <a:lnTo>
                  <a:pt x="233" y="121"/>
                </a:lnTo>
                <a:lnTo>
                  <a:pt x="233" y="121"/>
                </a:lnTo>
                <a:lnTo>
                  <a:pt x="229" y="123"/>
                </a:lnTo>
                <a:lnTo>
                  <a:pt x="227" y="125"/>
                </a:lnTo>
                <a:lnTo>
                  <a:pt x="229" y="129"/>
                </a:lnTo>
                <a:lnTo>
                  <a:pt x="229" y="129"/>
                </a:lnTo>
                <a:lnTo>
                  <a:pt x="233" y="135"/>
                </a:lnTo>
                <a:lnTo>
                  <a:pt x="233" y="137"/>
                </a:lnTo>
                <a:lnTo>
                  <a:pt x="233" y="140"/>
                </a:lnTo>
                <a:lnTo>
                  <a:pt x="233" y="140"/>
                </a:lnTo>
                <a:lnTo>
                  <a:pt x="223" y="142"/>
                </a:lnTo>
                <a:lnTo>
                  <a:pt x="214" y="144"/>
                </a:lnTo>
                <a:lnTo>
                  <a:pt x="204" y="144"/>
                </a:lnTo>
                <a:lnTo>
                  <a:pt x="201" y="142"/>
                </a:lnTo>
                <a:lnTo>
                  <a:pt x="195" y="142"/>
                </a:lnTo>
                <a:lnTo>
                  <a:pt x="195" y="142"/>
                </a:lnTo>
                <a:lnTo>
                  <a:pt x="185" y="138"/>
                </a:lnTo>
                <a:lnTo>
                  <a:pt x="182" y="137"/>
                </a:lnTo>
                <a:lnTo>
                  <a:pt x="178" y="135"/>
                </a:lnTo>
                <a:lnTo>
                  <a:pt x="178" y="135"/>
                </a:lnTo>
                <a:lnTo>
                  <a:pt x="172" y="135"/>
                </a:lnTo>
                <a:lnTo>
                  <a:pt x="170" y="135"/>
                </a:lnTo>
                <a:lnTo>
                  <a:pt x="166" y="137"/>
                </a:lnTo>
                <a:lnTo>
                  <a:pt x="163" y="138"/>
                </a:lnTo>
                <a:lnTo>
                  <a:pt x="163" y="138"/>
                </a:lnTo>
                <a:lnTo>
                  <a:pt x="151" y="142"/>
                </a:lnTo>
                <a:lnTo>
                  <a:pt x="140" y="146"/>
                </a:lnTo>
                <a:lnTo>
                  <a:pt x="129" y="146"/>
                </a:lnTo>
                <a:lnTo>
                  <a:pt x="117" y="150"/>
                </a:lnTo>
                <a:lnTo>
                  <a:pt x="117" y="150"/>
                </a:lnTo>
                <a:lnTo>
                  <a:pt x="108" y="152"/>
                </a:lnTo>
                <a:lnTo>
                  <a:pt x="96" y="154"/>
                </a:lnTo>
                <a:lnTo>
                  <a:pt x="87" y="154"/>
                </a:lnTo>
                <a:lnTo>
                  <a:pt x="76" y="154"/>
                </a:lnTo>
                <a:lnTo>
                  <a:pt x="76" y="154"/>
                </a:lnTo>
                <a:lnTo>
                  <a:pt x="76" y="148"/>
                </a:lnTo>
                <a:lnTo>
                  <a:pt x="74" y="142"/>
                </a:lnTo>
                <a:lnTo>
                  <a:pt x="72" y="137"/>
                </a:lnTo>
                <a:lnTo>
                  <a:pt x="72" y="137"/>
                </a:lnTo>
                <a:lnTo>
                  <a:pt x="62" y="133"/>
                </a:lnTo>
                <a:lnTo>
                  <a:pt x="51" y="131"/>
                </a:lnTo>
                <a:lnTo>
                  <a:pt x="28" y="129"/>
                </a:lnTo>
                <a:lnTo>
                  <a:pt x="28" y="129"/>
                </a:lnTo>
                <a:lnTo>
                  <a:pt x="25" y="129"/>
                </a:lnTo>
                <a:lnTo>
                  <a:pt x="17" y="129"/>
                </a:lnTo>
                <a:lnTo>
                  <a:pt x="17" y="129"/>
                </a:lnTo>
                <a:lnTo>
                  <a:pt x="13" y="127"/>
                </a:lnTo>
                <a:lnTo>
                  <a:pt x="11" y="125"/>
                </a:lnTo>
                <a:lnTo>
                  <a:pt x="11" y="121"/>
                </a:lnTo>
                <a:lnTo>
                  <a:pt x="11" y="121"/>
                </a:lnTo>
                <a:lnTo>
                  <a:pt x="11" y="118"/>
                </a:lnTo>
                <a:lnTo>
                  <a:pt x="13" y="118"/>
                </a:lnTo>
                <a:lnTo>
                  <a:pt x="15" y="116"/>
                </a:lnTo>
                <a:lnTo>
                  <a:pt x="17" y="112"/>
                </a:lnTo>
                <a:lnTo>
                  <a:pt x="23" y="112"/>
                </a:lnTo>
                <a:lnTo>
                  <a:pt x="28" y="110"/>
                </a:lnTo>
                <a:lnTo>
                  <a:pt x="28" y="110"/>
                </a:lnTo>
                <a:lnTo>
                  <a:pt x="32" y="108"/>
                </a:lnTo>
                <a:lnTo>
                  <a:pt x="34" y="106"/>
                </a:lnTo>
                <a:lnTo>
                  <a:pt x="38" y="106"/>
                </a:lnTo>
                <a:lnTo>
                  <a:pt x="44" y="106"/>
                </a:lnTo>
                <a:lnTo>
                  <a:pt x="61" y="108"/>
                </a:lnTo>
                <a:lnTo>
                  <a:pt x="61" y="108"/>
                </a:lnTo>
                <a:lnTo>
                  <a:pt x="76" y="104"/>
                </a:lnTo>
                <a:lnTo>
                  <a:pt x="85" y="104"/>
                </a:lnTo>
                <a:lnTo>
                  <a:pt x="91" y="104"/>
                </a:lnTo>
                <a:lnTo>
                  <a:pt x="91" y="104"/>
                </a:lnTo>
                <a:lnTo>
                  <a:pt x="91" y="104"/>
                </a:lnTo>
                <a:lnTo>
                  <a:pt x="91" y="104"/>
                </a:lnTo>
                <a:close/>
              </a:path>
            </a:pathLst>
          </a:custGeom>
          <a:solidFill>
            <a:schemeClr val="bg1">
              <a:lumMod val="85000"/>
            </a:schemeClr>
          </a:solidFill>
          <a:ln w="635" cap="rnd">
            <a:solidFill>
              <a:schemeClr val="bg1">
                <a:alpha val="17000"/>
              </a:schemeClr>
            </a:solidFill>
            <a:prstDash val="solid"/>
            <a:round/>
            <a:headEnd/>
            <a:tailEnd/>
          </a:ln>
        </p:spPr>
        <p:txBody>
          <a:bodyPr lIns="108823" tIns="54412" rIns="108823" bIns="54412"/>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60" name="Freeform 459"/>
          <p:cNvSpPr>
            <a:spLocks/>
          </p:cNvSpPr>
          <p:nvPr userDrawn="1"/>
        </p:nvSpPr>
        <p:spPr bwMode="auto">
          <a:xfrm>
            <a:off x="8420903" y="1620261"/>
            <a:ext cx="104272" cy="45503"/>
          </a:xfrm>
          <a:custGeom>
            <a:avLst/>
            <a:gdLst>
              <a:gd name="T0" fmla="*/ 30 w 51"/>
              <a:gd name="T1" fmla="*/ 0 h 26"/>
              <a:gd name="T2" fmla="*/ 30 w 51"/>
              <a:gd name="T3" fmla="*/ 0 h 26"/>
              <a:gd name="T4" fmla="*/ 36 w 51"/>
              <a:gd name="T5" fmla="*/ 0 h 26"/>
              <a:gd name="T6" fmla="*/ 40 w 51"/>
              <a:gd name="T7" fmla="*/ 0 h 26"/>
              <a:gd name="T8" fmla="*/ 45 w 51"/>
              <a:gd name="T9" fmla="*/ 1 h 26"/>
              <a:gd name="T10" fmla="*/ 51 w 51"/>
              <a:gd name="T11" fmla="*/ 7 h 26"/>
              <a:gd name="T12" fmla="*/ 51 w 51"/>
              <a:gd name="T13" fmla="*/ 7 h 26"/>
              <a:gd name="T14" fmla="*/ 42 w 51"/>
              <a:gd name="T15" fmla="*/ 13 h 26"/>
              <a:gd name="T16" fmla="*/ 34 w 51"/>
              <a:gd name="T17" fmla="*/ 18 h 26"/>
              <a:gd name="T18" fmla="*/ 28 w 51"/>
              <a:gd name="T19" fmla="*/ 22 h 26"/>
              <a:gd name="T20" fmla="*/ 25 w 51"/>
              <a:gd name="T21" fmla="*/ 24 h 26"/>
              <a:gd name="T22" fmla="*/ 21 w 51"/>
              <a:gd name="T23" fmla="*/ 26 h 26"/>
              <a:gd name="T24" fmla="*/ 15 w 51"/>
              <a:gd name="T25" fmla="*/ 26 h 26"/>
              <a:gd name="T26" fmla="*/ 15 w 51"/>
              <a:gd name="T27" fmla="*/ 26 h 26"/>
              <a:gd name="T28" fmla="*/ 9 w 51"/>
              <a:gd name="T29" fmla="*/ 24 h 26"/>
              <a:gd name="T30" fmla="*/ 6 w 51"/>
              <a:gd name="T31" fmla="*/ 22 h 26"/>
              <a:gd name="T32" fmla="*/ 2 w 51"/>
              <a:gd name="T33" fmla="*/ 18 h 26"/>
              <a:gd name="T34" fmla="*/ 2 w 51"/>
              <a:gd name="T35" fmla="*/ 18 h 26"/>
              <a:gd name="T36" fmla="*/ 0 w 51"/>
              <a:gd name="T37" fmla="*/ 15 h 26"/>
              <a:gd name="T38" fmla="*/ 0 w 51"/>
              <a:gd name="T39" fmla="*/ 11 h 26"/>
              <a:gd name="T40" fmla="*/ 0 w 51"/>
              <a:gd name="T41" fmla="*/ 11 h 26"/>
              <a:gd name="T42" fmla="*/ 2 w 51"/>
              <a:gd name="T43" fmla="*/ 7 h 26"/>
              <a:gd name="T44" fmla="*/ 6 w 51"/>
              <a:gd name="T45" fmla="*/ 5 h 26"/>
              <a:gd name="T46" fmla="*/ 9 w 51"/>
              <a:gd name="T47" fmla="*/ 3 h 26"/>
              <a:gd name="T48" fmla="*/ 13 w 51"/>
              <a:gd name="T49" fmla="*/ 1 h 26"/>
              <a:gd name="T50" fmla="*/ 23 w 51"/>
              <a:gd name="T51" fmla="*/ 0 h 26"/>
              <a:gd name="T52" fmla="*/ 30 w 51"/>
              <a:gd name="T53" fmla="*/ 0 h 26"/>
              <a:gd name="T54" fmla="*/ 30 w 51"/>
              <a:gd name="T55" fmla="*/ 0 h 26"/>
              <a:gd name="T56" fmla="*/ 30 w 51"/>
              <a:gd name="T57" fmla="*/ 0 h 26"/>
              <a:gd name="T58" fmla="*/ 30 w 51"/>
              <a:gd name="T59"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1" h="26">
                <a:moveTo>
                  <a:pt x="30" y="0"/>
                </a:moveTo>
                <a:lnTo>
                  <a:pt x="30" y="0"/>
                </a:lnTo>
                <a:lnTo>
                  <a:pt x="36" y="0"/>
                </a:lnTo>
                <a:lnTo>
                  <a:pt x="40" y="0"/>
                </a:lnTo>
                <a:lnTo>
                  <a:pt x="45" y="1"/>
                </a:lnTo>
                <a:lnTo>
                  <a:pt x="51" y="7"/>
                </a:lnTo>
                <a:lnTo>
                  <a:pt x="51" y="7"/>
                </a:lnTo>
                <a:lnTo>
                  <a:pt x="42" y="13"/>
                </a:lnTo>
                <a:lnTo>
                  <a:pt x="34" y="18"/>
                </a:lnTo>
                <a:lnTo>
                  <a:pt x="28" y="22"/>
                </a:lnTo>
                <a:lnTo>
                  <a:pt x="25" y="24"/>
                </a:lnTo>
                <a:lnTo>
                  <a:pt x="21" y="26"/>
                </a:lnTo>
                <a:lnTo>
                  <a:pt x="15" y="26"/>
                </a:lnTo>
                <a:lnTo>
                  <a:pt x="15" y="26"/>
                </a:lnTo>
                <a:lnTo>
                  <a:pt x="9" y="24"/>
                </a:lnTo>
                <a:lnTo>
                  <a:pt x="6" y="22"/>
                </a:lnTo>
                <a:lnTo>
                  <a:pt x="2" y="18"/>
                </a:lnTo>
                <a:lnTo>
                  <a:pt x="2" y="18"/>
                </a:lnTo>
                <a:lnTo>
                  <a:pt x="0" y="15"/>
                </a:lnTo>
                <a:lnTo>
                  <a:pt x="0" y="11"/>
                </a:lnTo>
                <a:lnTo>
                  <a:pt x="0" y="11"/>
                </a:lnTo>
                <a:lnTo>
                  <a:pt x="2" y="7"/>
                </a:lnTo>
                <a:lnTo>
                  <a:pt x="6" y="5"/>
                </a:lnTo>
                <a:lnTo>
                  <a:pt x="9" y="3"/>
                </a:lnTo>
                <a:lnTo>
                  <a:pt x="13" y="1"/>
                </a:lnTo>
                <a:lnTo>
                  <a:pt x="23" y="0"/>
                </a:lnTo>
                <a:lnTo>
                  <a:pt x="30" y="0"/>
                </a:lnTo>
                <a:lnTo>
                  <a:pt x="30" y="0"/>
                </a:lnTo>
                <a:lnTo>
                  <a:pt x="30" y="0"/>
                </a:lnTo>
                <a:lnTo>
                  <a:pt x="30" y="0"/>
                </a:lnTo>
                <a:close/>
              </a:path>
            </a:pathLst>
          </a:custGeom>
          <a:solidFill>
            <a:schemeClr val="bg1">
              <a:lumMod val="85000"/>
            </a:schemeClr>
          </a:solidFill>
          <a:ln w="635" cap="rnd">
            <a:solidFill>
              <a:schemeClr val="bg1">
                <a:alpha val="17000"/>
              </a:schemeClr>
            </a:solidFill>
          </a:ln>
        </p:spPr>
        <p:txBody>
          <a:bodyPr lIns="108823" tIns="54412" rIns="108823" bIns="54412"/>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61" name="Freeform 460"/>
          <p:cNvSpPr>
            <a:spLocks/>
          </p:cNvSpPr>
          <p:nvPr userDrawn="1"/>
        </p:nvSpPr>
        <p:spPr bwMode="auto">
          <a:xfrm>
            <a:off x="8420903" y="1620261"/>
            <a:ext cx="104272" cy="45503"/>
          </a:xfrm>
          <a:custGeom>
            <a:avLst/>
            <a:gdLst>
              <a:gd name="T0" fmla="*/ 30 w 51"/>
              <a:gd name="T1" fmla="*/ 0 h 26"/>
              <a:gd name="T2" fmla="*/ 30 w 51"/>
              <a:gd name="T3" fmla="*/ 0 h 26"/>
              <a:gd name="T4" fmla="*/ 36 w 51"/>
              <a:gd name="T5" fmla="*/ 0 h 26"/>
              <a:gd name="T6" fmla="*/ 40 w 51"/>
              <a:gd name="T7" fmla="*/ 0 h 26"/>
              <a:gd name="T8" fmla="*/ 45 w 51"/>
              <a:gd name="T9" fmla="*/ 1 h 26"/>
              <a:gd name="T10" fmla="*/ 51 w 51"/>
              <a:gd name="T11" fmla="*/ 7 h 26"/>
              <a:gd name="T12" fmla="*/ 51 w 51"/>
              <a:gd name="T13" fmla="*/ 7 h 26"/>
              <a:gd name="T14" fmla="*/ 42 w 51"/>
              <a:gd name="T15" fmla="*/ 13 h 26"/>
              <a:gd name="T16" fmla="*/ 34 w 51"/>
              <a:gd name="T17" fmla="*/ 18 h 26"/>
              <a:gd name="T18" fmla="*/ 28 w 51"/>
              <a:gd name="T19" fmla="*/ 22 h 26"/>
              <a:gd name="T20" fmla="*/ 25 w 51"/>
              <a:gd name="T21" fmla="*/ 24 h 26"/>
              <a:gd name="T22" fmla="*/ 21 w 51"/>
              <a:gd name="T23" fmla="*/ 26 h 26"/>
              <a:gd name="T24" fmla="*/ 15 w 51"/>
              <a:gd name="T25" fmla="*/ 26 h 26"/>
              <a:gd name="T26" fmla="*/ 15 w 51"/>
              <a:gd name="T27" fmla="*/ 26 h 26"/>
              <a:gd name="T28" fmla="*/ 9 w 51"/>
              <a:gd name="T29" fmla="*/ 24 h 26"/>
              <a:gd name="T30" fmla="*/ 6 w 51"/>
              <a:gd name="T31" fmla="*/ 22 h 26"/>
              <a:gd name="T32" fmla="*/ 2 w 51"/>
              <a:gd name="T33" fmla="*/ 18 h 26"/>
              <a:gd name="T34" fmla="*/ 2 w 51"/>
              <a:gd name="T35" fmla="*/ 18 h 26"/>
              <a:gd name="T36" fmla="*/ 0 w 51"/>
              <a:gd name="T37" fmla="*/ 15 h 26"/>
              <a:gd name="T38" fmla="*/ 0 w 51"/>
              <a:gd name="T39" fmla="*/ 11 h 26"/>
              <a:gd name="T40" fmla="*/ 0 w 51"/>
              <a:gd name="T41" fmla="*/ 11 h 26"/>
              <a:gd name="T42" fmla="*/ 2 w 51"/>
              <a:gd name="T43" fmla="*/ 7 h 26"/>
              <a:gd name="T44" fmla="*/ 6 w 51"/>
              <a:gd name="T45" fmla="*/ 5 h 26"/>
              <a:gd name="T46" fmla="*/ 9 w 51"/>
              <a:gd name="T47" fmla="*/ 3 h 26"/>
              <a:gd name="T48" fmla="*/ 13 w 51"/>
              <a:gd name="T49" fmla="*/ 1 h 26"/>
              <a:gd name="T50" fmla="*/ 23 w 51"/>
              <a:gd name="T51" fmla="*/ 0 h 26"/>
              <a:gd name="T52" fmla="*/ 30 w 51"/>
              <a:gd name="T53" fmla="*/ 0 h 26"/>
              <a:gd name="T54" fmla="*/ 30 w 51"/>
              <a:gd name="T55" fmla="*/ 0 h 26"/>
              <a:gd name="T56" fmla="*/ 30 w 51"/>
              <a:gd name="T57" fmla="*/ 0 h 26"/>
              <a:gd name="T58" fmla="*/ 30 w 51"/>
              <a:gd name="T59"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1" h="26">
                <a:moveTo>
                  <a:pt x="30" y="0"/>
                </a:moveTo>
                <a:lnTo>
                  <a:pt x="30" y="0"/>
                </a:lnTo>
                <a:lnTo>
                  <a:pt x="36" y="0"/>
                </a:lnTo>
                <a:lnTo>
                  <a:pt x="40" y="0"/>
                </a:lnTo>
                <a:lnTo>
                  <a:pt x="45" y="1"/>
                </a:lnTo>
                <a:lnTo>
                  <a:pt x="51" y="7"/>
                </a:lnTo>
                <a:lnTo>
                  <a:pt x="51" y="7"/>
                </a:lnTo>
                <a:lnTo>
                  <a:pt x="42" y="13"/>
                </a:lnTo>
                <a:lnTo>
                  <a:pt x="34" y="18"/>
                </a:lnTo>
                <a:lnTo>
                  <a:pt x="28" y="22"/>
                </a:lnTo>
                <a:lnTo>
                  <a:pt x="25" y="24"/>
                </a:lnTo>
                <a:lnTo>
                  <a:pt x="21" y="26"/>
                </a:lnTo>
                <a:lnTo>
                  <a:pt x="15" y="26"/>
                </a:lnTo>
                <a:lnTo>
                  <a:pt x="15" y="26"/>
                </a:lnTo>
                <a:lnTo>
                  <a:pt x="9" y="24"/>
                </a:lnTo>
                <a:lnTo>
                  <a:pt x="6" y="22"/>
                </a:lnTo>
                <a:lnTo>
                  <a:pt x="2" y="18"/>
                </a:lnTo>
                <a:lnTo>
                  <a:pt x="2" y="18"/>
                </a:lnTo>
                <a:lnTo>
                  <a:pt x="0" y="15"/>
                </a:lnTo>
                <a:lnTo>
                  <a:pt x="0" y="11"/>
                </a:lnTo>
                <a:lnTo>
                  <a:pt x="0" y="11"/>
                </a:lnTo>
                <a:lnTo>
                  <a:pt x="2" y="7"/>
                </a:lnTo>
                <a:lnTo>
                  <a:pt x="6" y="5"/>
                </a:lnTo>
                <a:lnTo>
                  <a:pt x="9" y="3"/>
                </a:lnTo>
                <a:lnTo>
                  <a:pt x="13" y="1"/>
                </a:lnTo>
                <a:lnTo>
                  <a:pt x="23" y="0"/>
                </a:lnTo>
                <a:lnTo>
                  <a:pt x="30" y="0"/>
                </a:lnTo>
                <a:lnTo>
                  <a:pt x="30" y="0"/>
                </a:lnTo>
                <a:lnTo>
                  <a:pt x="30" y="0"/>
                </a:lnTo>
                <a:lnTo>
                  <a:pt x="30" y="0"/>
                </a:lnTo>
                <a:close/>
              </a:path>
            </a:pathLst>
          </a:custGeom>
          <a:solidFill>
            <a:schemeClr val="bg1">
              <a:lumMod val="85000"/>
            </a:schemeClr>
          </a:solidFill>
          <a:ln w="635" cap="rnd">
            <a:solidFill>
              <a:schemeClr val="bg1">
                <a:alpha val="17000"/>
              </a:schemeClr>
            </a:solidFill>
            <a:prstDash val="solid"/>
            <a:round/>
            <a:headEnd/>
            <a:tailEnd/>
          </a:ln>
        </p:spPr>
        <p:txBody>
          <a:bodyPr lIns="108823" tIns="54412" rIns="108823" bIns="54412"/>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62" name="Freeform 461"/>
          <p:cNvSpPr>
            <a:spLocks/>
          </p:cNvSpPr>
          <p:nvPr userDrawn="1"/>
        </p:nvSpPr>
        <p:spPr bwMode="auto">
          <a:xfrm>
            <a:off x="8654094" y="1544901"/>
            <a:ext cx="174420" cy="91003"/>
          </a:xfrm>
          <a:custGeom>
            <a:avLst/>
            <a:gdLst>
              <a:gd name="T0" fmla="*/ 23 w 85"/>
              <a:gd name="T1" fmla="*/ 23 h 53"/>
              <a:gd name="T2" fmla="*/ 17 w 85"/>
              <a:gd name="T3" fmla="*/ 17 h 53"/>
              <a:gd name="T4" fmla="*/ 6 w 85"/>
              <a:gd name="T5" fmla="*/ 13 h 53"/>
              <a:gd name="T6" fmla="*/ 0 w 85"/>
              <a:gd name="T7" fmla="*/ 8 h 53"/>
              <a:gd name="T8" fmla="*/ 0 w 85"/>
              <a:gd name="T9" fmla="*/ 2 h 53"/>
              <a:gd name="T10" fmla="*/ 4 w 85"/>
              <a:gd name="T11" fmla="*/ 0 h 53"/>
              <a:gd name="T12" fmla="*/ 21 w 85"/>
              <a:gd name="T13" fmla="*/ 0 h 53"/>
              <a:gd name="T14" fmla="*/ 27 w 85"/>
              <a:gd name="T15" fmla="*/ 0 h 53"/>
              <a:gd name="T16" fmla="*/ 33 w 85"/>
              <a:gd name="T17" fmla="*/ 6 h 53"/>
              <a:gd name="T18" fmla="*/ 36 w 85"/>
              <a:gd name="T19" fmla="*/ 9 h 53"/>
              <a:gd name="T20" fmla="*/ 40 w 85"/>
              <a:gd name="T21" fmla="*/ 11 h 53"/>
              <a:gd name="T22" fmla="*/ 46 w 85"/>
              <a:gd name="T23" fmla="*/ 13 h 53"/>
              <a:gd name="T24" fmla="*/ 50 w 85"/>
              <a:gd name="T25" fmla="*/ 9 h 53"/>
              <a:gd name="T26" fmla="*/ 55 w 85"/>
              <a:gd name="T27" fmla="*/ 9 h 53"/>
              <a:gd name="T28" fmla="*/ 57 w 85"/>
              <a:gd name="T29" fmla="*/ 11 h 53"/>
              <a:gd name="T30" fmla="*/ 67 w 85"/>
              <a:gd name="T31" fmla="*/ 17 h 53"/>
              <a:gd name="T32" fmla="*/ 68 w 85"/>
              <a:gd name="T33" fmla="*/ 19 h 53"/>
              <a:gd name="T34" fmla="*/ 74 w 85"/>
              <a:gd name="T35" fmla="*/ 21 h 53"/>
              <a:gd name="T36" fmla="*/ 78 w 85"/>
              <a:gd name="T37" fmla="*/ 21 h 53"/>
              <a:gd name="T38" fmla="*/ 82 w 85"/>
              <a:gd name="T39" fmla="*/ 28 h 53"/>
              <a:gd name="T40" fmla="*/ 82 w 85"/>
              <a:gd name="T41" fmla="*/ 36 h 53"/>
              <a:gd name="T42" fmla="*/ 82 w 85"/>
              <a:gd name="T43" fmla="*/ 38 h 53"/>
              <a:gd name="T44" fmla="*/ 85 w 85"/>
              <a:gd name="T45" fmla="*/ 42 h 53"/>
              <a:gd name="T46" fmla="*/ 85 w 85"/>
              <a:gd name="T47" fmla="*/ 42 h 53"/>
              <a:gd name="T48" fmla="*/ 85 w 85"/>
              <a:gd name="T49" fmla="*/ 47 h 53"/>
              <a:gd name="T50" fmla="*/ 82 w 85"/>
              <a:gd name="T51" fmla="*/ 51 h 53"/>
              <a:gd name="T52" fmla="*/ 76 w 85"/>
              <a:gd name="T53" fmla="*/ 51 h 53"/>
              <a:gd name="T54" fmla="*/ 67 w 85"/>
              <a:gd name="T55" fmla="*/ 51 h 53"/>
              <a:gd name="T56" fmla="*/ 63 w 85"/>
              <a:gd name="T57" fmla="*/ 47 h 53"/>
              <a:gd name="T58" fmla="*/ 55 w 85"/>
              <a:gd name="T59" fmla="*/ 42 h 53"/>
              <a:gd name="T60" fmla="*/ 51 w 85"/>
              <a:gd name="T61" fmla="*/ 38 h 53"/>
              <a:gd name="T62" fmla="*/ 48 w 85"/>
              <a:gd name="T63" fmla="*/ 38 h 53"/>
              <a:gd name="T64" fmla="*/ 33 w 85"/>
              <a:gd name="T65" fmla="*/ 40 h 53"/>
              <a:gd name="T66" fmla="*/ 27 w 85"/>
              <a:gd name="T67" fmla="*/ 42 h 53"/>
              <a:gd name="T68" fmla="*/ 16 w 85"/>
              <a:gd name="T69" fmla="*/ 40 h 53"/>
              <a:gd name="T70" fmla="*/ 10 w 85"/>
              <a:gd name="T71" fmla="*/ 38 h 53"/>
              <a:gd name="T72" fmla="*/ 6 w 85"/>
              <a:gd name="T73" fmla="*/ 34 h 53"/>
              <a:gd name="T74" fmla="*/ 6 w 85"/>
              <a:gd name="T75" fmla="*/ 30 h 53"/>
              <a:gd name="T76" fmla="*/ 10 w 85"/>
              <a:gd name="T77" fmla="*/ 26 h 53"/>
              <a:gd name="T78" fmla="*/ 19 w 85"/>
              <a:gd name="T79" fmla="*/ 25 h 53"/>
              <a:gd name="T80" fmla="*/ 23 w 85"/>
              <a:gd name="T81" fmla="*/ 23 h 53"/>
              <a:gd name="T82" fmla="*/ 23 w 85"/>
              <a:gd name="T83" fmla="*/ 2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5" h="53">
                <a:moveTo>
                  <a:pt x="23" y="23"/>
                </a:moveTo>
                <a:lnTo>
                  <a:pt x="23" y="23"/>
                </a:lnTo>
                <a:lnTo>
                  <a:pt x="21" y="21"/>
                </a:lnTo>
                <a:lnTo>
                  <a:pt x="17" y="17"/>
                </a:lnTo>
                <a:lnTo>
                  <a:pt x="10" y="13"/>
                </a:lnTo>
                <a:lnTo>
                  <a:pt x="6" y="13"/>
                </a:lnTo>
                <a:lnTo>
                  <a:pt x="4" y="11"/>
                </a:lnTo>
                <a:lnTo>
                  <a:pt x="0" y="8"/>
                </a:lnTo>
                <a:lnTo>
                  <a:pt x="0" y="2"/>
                </a:lnTo>
                <a:lnTo>
                  <a:pt x="0" y="2"/>
                </a:lnTo>
                <a:lnTo>
                  <a:pt x="0" y="2"/>
                </a:lnTo>
                <a:lnTo>
                  <a:pt x="4" y="0"/>
                </a:lnTo>
                <a:lnTo>
                  <a:pt x="14" y="0"/>
                </a:lnTo>
                <a:lnTo>
                  <a:pt x="21" y="0"/>
                </a:lnTo>
                <a:lnTo>
                  <a:pt x="27" y="0"/>
                </a:lnTo>
                <a:lnTo>
                  <a:pt x="27" y="0"/>
                </a:lnTo>
                <a:lnTo>
                  <a:pt x="31" y="2"/>
                </a:lnTo>
                <a:lnTo>
                  <a:pt x="33" y="6"/>
                </a:lnTo>
                <a:lnTo>
                  <a:pt x="36" y="9"/>
                </a:lnTo>
                <a:lnTo>
                  <a:pt x="36" y="9"/>
                </a:lnTo>
                <a:lnTo>
                  <a:pt x="38" y="11"/>
                </a:lnTo>
                <a:lnTo>
                  <a:pt x="40" y="11"/>
                </a:lnTo>
                <a:lnTo>
                  <a:pt x="46" y="13"/>
                </a:lnTo>
                <a:lnTo>
                  <a:pt x="46" y="13"/>
                </a:lnTo>
                <a:lnTo>
                  <a:pt x="48" y="11"/>
                </a:lnTo>
                <a:lnTo>
                  <a:pt x="50" y="9"/>
                </a:lnTo>
                <a:lnTo>
                  <a:pt x="51" y="9"/>
                </a:lnTo>
                <a:lnTo>
                  <a:pt x="55" y="9"/>
                </a:lnTo>
                <a:lnTo>
                  <a:pt x="55" y="9"/>
                </a:lnTo>
                <a:lnTo>
                  <a:pt x="57" y="11"/>
                </a:lnTo>
                <a:lnTo>
                  <a:pt x="61" y="13"/>
                </a:lnTo>
                <a:lnTo>
                  <a:pt x="67" y="17"/>
                </a:lnTo>
                <a:lnTo>
                  <a:pt x="67" y="17"/>
                </a:lnTo>
                <a:lnTo>
                  <a:pt x="68" y="19"/>
                </a:lnTo>
                <a:lnTo>
                  <a:pt x="72" y="19"/>
                </a:lnTo>
                <a:lnTo>
                  <a:pt x="74" y="21"/>
                </a:lnTo>
                <a:lnTo>
                  <a:pt x="78" y="21"/>
                </a:lnTo>
                <a:lnTo>
                  <a:pt x="78" y="21"/>
                </a:lnTo>
                <a:lnTo>
                  <a:pt x="82" y="25"/>
                </a:lnTo>
                <a:lnTo>
                  <a:pt x="82" y="28"/>
                </a:lnTo>
                <a:lnTo>
                  <a:pt x="80" y="32"/>
                </a:lnTo>
                <a:lnTo>
                  <a:pt x="82" y="36"/>
                </a:lnTo>
                <a:lnTo>
                  <a:pt x="82" y="36"/>
                </a:lnTo>
                <a:lnTo>
                  <a:pt x="82" y="38"/>
                </a:lnTo>
                <a:lnTo>
                  <a:pt x="82" y="40"/>
                </a:lnTo>
                <a:lnTo>
                  <a:pt x="85" y="42"/>
                </a:lnTo>
                <a:lnTo>
                  <a:pt x="85" y="42"/>
                </a:lnTo>
                <a:lnTo>
                  <a:pt x="85" y="42"/>
                </a:lnTo>
                <a:lnTo>
                  <a:pt x="85" y="47"/>
                </a:lnTo>
                <a:lnTo>
                  <a:pt x="85" y="47"/>
                </a:lnTo>
                <a:lnTo>
                  <a:pt x="84" y="51"/>
                </a:lnTo>
                <a:lnTo>
                  <a:pt x="82" y="51"/>
                </a:lnTo>
                <a:lnTo>
                  <a:pt x="76" y="51"/>
                </a:lnTo>
                <a:lnTo>
                  <a:pt x="76" y="51"/>
                </a:lnTo>
                <a:lnTo>
                  <a:pt x="70" y="53"/>
                </a:lnTo>
                <a:lnTo>
                  <a:pt x="67" y="51"/>
                </a:lnTo>
                <a:lnTo>
                  <a:pt x="65" y="51"/>
                </a:lnTo>
                <a:lnTo>
                  <a:pt x="63" y="47"/>
                </a:lnTo>
                <a:lnTo>
                  <a:pt x="59" y="44"/>
                </a:lnTo>
                <a:lnTo>
                  <a:pt x="55" y="42"/>
                </a:lnTo>
                <a:lnTo>
                  <a:pt x="51" y="38"/>
                </a:lnTo>
                <a:lnTo>
                  <a:pt x="51" y="38"/>
                </a:lnTo>
                <a:lnTo>
                  <a:pt x="50" y="38"/>
                </a:lnTo>
                <a:lnTo>
                  <a:pt x="48" y="38"/>
                </a:lnTo>
                <a:lnTo>
                  <a:pt x="40" y="38"/>
                </a:lnTo>
                <a:lnTo>
                  <a:pt x="33" y="40"/>
                </a:lnTo>
                <a:lnTo>
                  <a:pt x="27" y="42"/>
                </a:lnTo>
                <a:lnTo>
                  <a:pt x="27" y="42"/>
                </a:lnTo>
                <a:lnTo>
                  <a:pt x="21" y="42"/>
                </a:lnTo>
                <a:lnTo>
                  <a:pt x="16" y="40"/>
                </a:lnTo>
                <a:lnTo>
                  <a:pt x="12" y="38"/>
                </a:lnTo>
                <a:lnTo>
                  <a:pt x="10" y="38"/>
                </a:lnTo>
                <a:lnTo>
                  <a:pt x="6" y="36"/>
                </a:lnTo>
                <a:lnTo>
                  <a:pt x="6" y="34"/>
                </a:lnTo>
                <a:lnTo>
                  <a:pt x="6" y="34"/>
                </a:lnTo>
                <a:lnTo>
                  <a:pt x="6" y="30"/>
                </a:lnTo>
                <a:lnTo>
                  <a:pt x="8" y="28"/>
                </a:lnTo>
                <a:lnTo>
                  <a:pt x="10" y="26"/>
                </a:lnTo>
                <a:lnTo>
                  <a:pt x="14" y="26"/>
                </a:lnTo>
                <a:lnTo>
                  <a:pt x="19" y="25"/>
                </a:lnTo>
                <a:lnTo>
                  <a:pt x="21" y="25"/>
                </a:lnTo>
                <a:lnTo>
                  <a:pt x="23" y="23"/>
                </a:lnTo>
                <a:lnTo>
                  <a:pt x="23" y="23"/>
                </a:lnTo>
                <a:lnTo>
                  <a:pt x="23" y="23"/>
                </a:lnTo>
                <a:lnTo>
                  <a:pt x="23" y="23"/>
                </a:lnTo>
                <a:close/>
              </a:path>
            </a:pathLst>
          </a:custGeom>
          <a:solidFill>
            <a:schemeClr val="bg1">
              <a:lumMod val="85000"/>
            </a:schemeClr>
          </a:solidFill>
          <a:ln w="635" cap="rnd">
            <a:solidFill>
              <a:schemeClr val="bg1">
                <a:alpha val="17000"/>
              </a:schemeClr>
            </a:solidFill>
          </a:ln>
        </p:spPr>
        <p:txBody>
          <a:bodyPr lIns="108823" tIns="54412" rIns="108823" bIns="54412"/>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63" name="Freeform 462"/>
          <p:cNvSpPr>
            <a:spLocks/>
          </p:cNvSpPr>
          <p:nvPr userDrawn="1"/>
        </p:nvSpPr>
        <p:spPr bwMode="auto">
          <a:xfrm>
            <a:off x="8654094" y="1544901"/>
            <a:ext cx="174420" cy="91003"/>
          </a:xfrm>
          <a:custGeom>
            <a:avLst/>
            <a:gdLst>
              <a:gd name="T0" fmla="*/ 23 w 85"/>
              <a:gd name="T1" fmla="*/ 23 h 53"/>
              <a:gd name="T2" fmla="*/ 17 w 85"/>
              <a:gd name="T3" fmla="*/ 17 h 53"/>
              <a:gd name="T4" fmla="*/ 6 w 85"/>
              <a:gd name="T5" fmla="*/ 13 h 53"/>
              <a:gd name="T6" fmla="*/ 0 w 85"/>
              <a:gd name="T7" fmla="*/ 8 h 53"/>
              <a:gd name="T8" fmla="*/ 0 w 85"/>
              <a:gd name="T9" fmla="*/ 2 h 53"/>
              <a:gd name="T10" fmla="*/ 4 w 85"/>
              <a:gd name="T11" fmla="*/ 0 h 53"/>
              <a:gd name="T12" fmla="*/ 21 w 85"/>
              <a:gd name="T13" fmla="*/ 0 h 53"/>
              <a:gd name="T14" fmla="*/ 27 w 85"/>
              <a:gd name="T15" fmla="*/ 0 h 53"/>
              <a:gd name="T16" fmla="*/ 33 w 85"/>
              <a:gd name="T17" fmla="*/ 6 h 53"/>
              <a:gd name="T18" fmla="*/ 36 w 85"/>
              <a:gd name="T19" fmla="*/ 9 h 53"/>
              <a:gd name="T20" fmla="*/ 40 w 85"/>
              <a:gd name="T21" fmla="*/ 11 h 53"/>
              <a:gd name="T22" fmla="*/ 46 w 85"/>
              <a:gd name="T23" fmla="*/ 13 h 53"/>
              <a:gd name="T24" fmla="*/ 50 w 85"/>
              <a:gd name="T25" fmla="*/ 9 h 53"/>
              <a:gd name="T26" fmla="*/ 55 w 85"/>
              <a:gd name="T27" fmla="*/ 9 h 53"/>
              <a:gd name="T28" fmla="*/ 57 w 85"/>
              <a:gd name="T29" fmla="*/ 11 h 53"/>
              <a:gd name="T30" fmla="*/ 67 w 85"/>
              <a:gd name="T31" fmla="*/ 17 h 53"/>
              <a:gd name="T32" fmla="*/ 68 w 85"/>
              <a:gd name="T33" fmla="*/ 19 h 53"/>
              <a:gd name="T34" fmla="*/ 74 w 85"/>
              <a:gd name="T35" fmla="*/ 21 h 53"/>
              <a:gd name="T36" fmla="*/ 78 w 85"/>
              <a:gd name="T37" fmla="*/ 21 h 53"/>
              <a:gd name="T38" fmla="*/ 82 w 85"/>
              <a:gd name="T39" fmla="*/ 28 h 53"/>
              <a:gd name="T40" fmla="*/ 82 w 85"/>
              <a:gd name="T41" fmla="*/ 36 h 53"/>
              <a:gd name="T42" fmla="*/ 82 w 85"/>
              <a:gd name="T43" fmla="*/ 38 h 53"/>
              <a:gd name="T44" fmla="*/ 85 w 85"/>
              <a:gd name="T45" fmla="*/ 42 h 53"/>
              <a:gd name="T46" fmla="*/ 85 w 85"/>
              <a:gd name="T47" fmla="*/ 42 h 53"/>
              <a:gd name="T48" fmla="*/ 85 w 85"/>
              <a:gd name="T49" fmla="*/ 47 h 53"/>
              <a:gd name="T50" fmla="*/ 82 w 85"/>
              <a:gd name="T51" fmla="*/ 51 h 53"/>
              <a:gd name="T52" fmla="*/ 76 w 85"/>
              <a:gd name="T53" fmla="*/ 51 h 53"/>
              <a:gd name="T54" fmla="*/ 67 w 85"/>
              <a:gd name="T55" fmla="*/ 51 h 53"/>
              <a:gd name="T56" fmla="*/ 63 w 85"/>
              <a:gd name="T57" fmla="*/ 47 h 53"/>
              <a:gd name="T58" fmla="*/ 55 w 85"/>
              <a:gd name="T59" fmla="*/ 42 h 53"/>
              <a:gd name="T60" fmla="*/ 51 w 85"/>
              <a:gd name="T61" fmla="*/ 38 h 53"/>
              <a:gd name="T62" fmla="*/ 48 w 85"/>
              <a:gd name="T63" fmla="*/ 38 h 53"/>
              <a:gd name="T64" fmla="*/ 33 w 85"/>
              <a:gd name="T65" fmla="*/ 40 h 53"/>
              <a:gd name="T66" fmla="*/ 27 w 85"/>
              <a:gd name="T67" fmla="*/ 42 h 53"/>
              <a:gd name="T68" fmla="*/ 16 w 85"/>
              <a:gd name="T69" fmla="*/ 40 h 53"/>
              <a:gd name="T70" fmla="*/ 10 w 85"/>
              <a:gd name="T71" fmla="*/ 38 h 53"/>
              <a:gd name="T72" fmla="*/ 6 w 85"/>
              <a:gd name="T73" fmla="*/ 34 h 53"/>
              <a:gd name="T74" fmla="*/ 6 w 85"/>
              <a:gd name="T75" fmla="*/ 30 h 53"/>
              <a:gd name="T76" fmla="*/ 10 w 85"/>
              <a:gd name="T77" fmla="*/ 26 h 53"/>
              <a:gd name="T78" fmla="*/ 19 w 85"/>
              <a:gd name="T79" fmla="*/ 25 h 53"/>
              <a:gd name="T80" fmla="*/ 23 w 85"/>
              <a:gd name="T81" fmla="*/ 23 h 53"/>
              <a:gd name="T82" fmla="*/ 23 w 85"/>
              <a:gd name="T83" fmla="*/ 2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5" h="53">
                <a:moveTo>
                  <a:pt x="23" y="23"/>
                </a:moveTo>
                <a:lnTo>
                  <a:pt x="23" y="23"/>
                </a:lnTo>
                <a:lnTo>
                  <a:pt x="21" y="21"/>
                </a:lnTo>
                <a:lnTo>
                  <a:pt x="17" y="17"/>
                </a:lnTo>
                <a:lnTo>
                  <a:pt x="10" y="13"/>
                </a:lnTo>
                <a:lnTo>
                  <a:pt x="6" y="13"/>
                </a:lnTo>
                <a:lnTo>
                  <a:pt x="4" y="11"/>
                </a:lnTo>
                <a:lnTo>
                  <a:pt x="0" y="8"/>
                </a:lnTo>
                <a:lnTo>
                  <a:pt x="0" y="2"/>
                </a:lnTo>
                <a:lnTo>
                  <a:pt x="0" y="2"/>
                </a:lnTo>
                <a:lnTo>
                  <a:pt x="0" y="2"/>
                </a:lnTo>
                <a:lnTo>
                  <a:pt x="4" y="0"/>
                </a:lnTo>
                <a:lnTo>
                  <a:pt x="14" y="0"/>
                </a:lnTo>
                <a:lnTo>
                  <a:pt x="21" y="0"/>
                </a:lnTo>
                <a:lnTo>
                  <a:pt x="27" y="0"/>
                </a:lnTo>
                <a:lnTo>
                  <a:pt x="27" y="0"/>
                </a:lnTo>
                <a:lnTo>
                  <a:pt x="31" y="2"/>
                </a:lnTo>
                <a:lnTo>
                  <a:pt x="33" y="6"/>
                </a:lnTo>
                <a:lnTo>
                  <a:pt x="36" y="9"/>
                </a:lnTo>
                <a:lnTo>
                  <a:pt x="36" y="9"/>
                </a:lnTo>
                <a:lnTo>
                  <a:pt x="38" y="11"/>
                </a:lnTo>
                <a:lnTo>
                  <a:pt x="40" y="11"/>
                </a:lnTo>
                <a:lnTo>
                  <a:pt x="46" y="13"/>
                </a:lnTo>
                <a:lnTo>
                  <a:pt x="46" y="13"/>
                </a:lnTo>
                <a:lnTo>
                  <a:pt x="48" y="11"/>
                </a:lnTo>
                <a:lnTo>
                  <a:pt x="50" y="9"/>
                </a:lnTo>
                <a:lnTo>
                  <a:pt x="51" y="9"/>
                </a:lnTo>
                <a:lnTo>
                  <a:pt x="55" y="9"/>
                </a:lnTo>
                <a:lnTo>
                  <a:pt x="55" y="9"/>
                </a:lnTo>
                <a:lnTo>
                  <a:pt x="57" y="11"/>
                </a:lnTo>
                <a:lnTo>
                  <a:pt x="61" y="13"/>
                </a:lnTo>
                <a:lnTo>
                  <a:pt x="67" y="17"/>
                </a:lnTo>
                <a:lnTo>
                  <a:pt x="67" y="17"/>
                </a:lnTo>
                <a:lnTo>
                  <a:pt x="68" y="19"/>
                </a:lnTo>
                <a:lnTo>
                  <a:pt x="72" y="19"/>
                </a:lnTo>
                <a:lnTo>
                  <a:pt x="74" y="21"/>
                </a:lnTo>
                <a:lnTo>
                  <a:pt x="78" y="21"/>
                </a:lnTo>
                <a:lnTo>
                  <a:pt x="78" y="21"/>
                </a:lnTo>
                <a:lnTo>
                  <a:pt x="82" y="25"/>
                </a:lnTo>
                <a:lnTo>
                  <a:pt x="82" y="28"/>
                </a:lnTo>
                <a:lnTo>
                  <a:pt x="80" y="32"/>
                </a:lnTo>
                <a:lnTo>
                  <a:pt x="82" y="36"/>
                </a:lnTo>
                <a:lnTo>
                  <a:pt x="82" y="36"/>
                </a:lnTo>
                <a:lnTo>
                  <a:pt x="82" y="38"/>
                </a:lnTo>
                <a:lnTo>
                  <a:pt x="82" y="40"/>
                </a:lnTo>
                <a:lnTo>
                  <a:pt x="85" y="42"/>
                </a:lnTo>
                <a:lnTo>
                  <a:pt x="85" y="42"/>
                </a:lnTo>
                <a:lnTo>
                  <a:pt x="85" y="42"/>
                </a:lnTo>
                <a:lnTo>
                  <a:pt x="85" y="47"/>
                </a:lnTo>
                <a:lnTo>
                  <a:pt x="85" y="47"/>
                </a:lnTo>
                <a:lnTo>
                  <a:pt x="84" y="51"/>
                </a:lnTo>
                <a:lnTo>
                  <a:pt x="82" y="51"/>
                </a:lnTo>
                <a:lnTo>
                  <a:pt x="76" y="51"/>
                </a:lnTo>
                <a:lnTo>
                  <a:pt x="76" y="51"/>
                </a:lnTo>
                <a:lnTo>
                  <a:pt x="70" y="53"/>
                </a:lnTo>
                <a:lnTo>
                  <a:pt x="67" y="51"/>
                </a:lnTo>
                <a:lnTo>
                  <a:pt x="65" y="51"/>
                </a:lnTo>
                <a:lnTo>
                  <a:pt x="63" y="47"/>
                </a:lnTo>
                <a:lnTo>
                  <a:pt x="59" y="44"/>
                </a:lnTo>
                <a:lnTo>
                  <a:pt x="55" y="42"/>
                </a:lnTo>
                <a:lnTo>
                  <a:pt x="51" y="38"/>
                </a:lnTo>
                <a:lnTo>
                  <a:pt x="51" y="38"/>
                </a:lnTo>
                <a:lnTo>
                  <a:pt x="50" y="38"/>
                </a:lnTo>
                <a:lnTo>
                  <a:pt x="48" y="38"/>
                </a:lnTo>
                <a:lnTo>
                  <a:pt x="40" y="38"/>
                </a:lnTo>
                <a:lnTo>
                  <a:pt x="33" y="40"/>
                </a:lnTo>
                <a:lnTo>
                  <a:pt x="27" y="42"/>
                </a:lnTo>
                <a:lnTo>
                  <a:pt x="27" y="42"/>
                </a:lnTo>
                <a:lnTo>
                  <a:pt x="21" y="42"/>
                </a:lnTo>
                <a:lnTo>
                  <a:pt x="16" y="40"/>
                </a:lnTo>
                <a:lnTo>
                  <a:pt x="12" y="38"/>
                </a:lnTo>
                <a:lnTo>
                  <a:pt x="10" y="38"/>
                </a:lnTo>
                <a:lnTo>
                  <a:pt x="6" y="36"/>
                </a:lnTo>
                <a:lnTo>
                  <a:pt x="6" y="34"/>
                </a:lnTo>
                <a:lnTo>
                  <a:pt x="6" y="34"/>
                </a:lnTo>
                <a:lnTo>
                  <a:pt x="6" y="30"/>
                </a:lnTo>
                <a:lnTo>
                  <a:pt x="8" y="28"/>
                </a:lnTo>
                <a:lnTo>
                  <a:pt x="10" y="26"/>
                </a:lnTo>
                <a:lnTo>
                  <a:pt x="14" y="26"/>
                </a:lnTo>
                <a:lnTo>
                  <a:pt x="19" y="25"/>
                </a:lnTo>
                <a:lnTo>
                  <a:pt x="21" y="25"/>
                </a:lnTo>
                <a:lnTo>
                  <a:pt x="23" y="23"/>
                </a:lnTo>
                <a:lnTo>
                  <a:pt x="23" y="23"/>
                </a:lnTo>
                <a:lnTo>
                  <a:pt x="23" y="23"/>
                </a:lnTo>
                <a:lnTo>
                  <a:pt x="23" y="23"/>
                </a:lnTo>
                <a:close/>
              </a:path>
            </a:pathLst>
          </a:custGeom>
          <a:solidFill>
            <a:schemeClr val="bg1">
              <a:lumMod val="85000"/>
            </a:schemeClr>
          </a:solidFill>
          <a:ln w="635" cap="rnd">
            <a:solidFill>
              <a:schemeClr val="bg1">
                <a:alpha val="17000"/>
              </a:schemeClr>
            </a:solidFill>
            <a:prstDash val="solid"/>
            <a:round/>
            <a:headEnd/>
            <a:tailEnd/>
          </a:ln>
        </p:spPr>
        <p:txBody>
          <a:bodyPr lIns="108823" tIns="54412" rIns="108823" bIns="54412"/>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64" name="Freeform 463"/>
          <p:cNvSpPr>
            <a:spLocks/>
          </p:cNvSpPr>
          <p:nvPr userDrawn="1"/>
        </p:nvSpPr>
        <p:spPr bwMode="auto">
          <a:xfrm>
            <a:off x="8140315" y="1651558"/>
            <a:ext cx="210440" cy="109487"/>
          </a:xfrm>
          <a:custGeom>
            <a:avLst/>
            <a:gdLst>
              <a:gd name="T0" fmla="*/ 34 w 104"/>
              <a:gd name="T1" fmla="*/ 27 h 63"/>
              <a:gd name="T2" fmla="*/ 47 w 104"/>
              <a:gd name="T3" fmla="*/ 17 h 63"/>
              <a:gd name="T4" fmla="*/ 62 w 104"/>
              <a:gd name="T5" fmla="*/ 10 h 63"/>
              <a:gd name="T6" fmla="*/ 62 w 104"/>
              <a:gd name="T7" fmla="*/ 6 h 63"/>
              <a:gd name="T8" fmla="*/ 68 w 104"/>
              <a:gd name="T9" fmla="*/ 6 h 63"/>
              <a:gd name="T10" fmla="*/ 79 w 104"/>
              <a:gd name="T11" fmla="*/ 8 h 63"/>
              <a:gd name="T12" fmla="*/ 85 w 104"/>
              <a:gd name="T13" fmla="*/ 8 h 63"/>
              <a:gd name="T14" fmla="*/ 85 w 104"/>
              <a:gd name="T15" fmla="*/ 4 h 63"/>
              <a:gd name="T16" fmla="*/ 91 w 104"/>
              <a:gd name="T17" fmla="*/ 0 h 63"/>
              <a:gd name="T18" fmla="*/ 96 w 104"/>
              <a:gd name="T19" fmla="*/ 0 h 63"/>
              <a:gd name="T20" fmla="*/ 102 w 104"/>
              <a:gd name="T21" fmla="*/ 2 h 63"/>
              <a:gd name="T22" fmla="*/ 104 w 104"/>
              <a:gd name="T23" fmla="*/ 10 h 63"/>
              <a:gd name="T24" fmla="*/ 100 w 104"/>
              <a:gd name="T25" fmla="*/ 10 h 63"/>
              <a:gd name="T26" fmla="*/ 95 w 104"/>
              <a:gd name="T27" fmla="*/ 16 h 63"/>
              <a:gd name="T28" fmla="*/ 95 w 104"/>
              <a:gd name="T29" fmla="*/ 21 h 63"/>
              <a:gd name="T30" fmla="*/ 96 w 104"/>
              <a:gd name="T31" fmla="*/ 23 h 63"/>
              <a:gd name="T32" fmla="*/ 100 w 104"/>
              <a:gd name="T33" fmla="*/ 27 h 63"/>
              <a:gd name="T34" fmla="*/ 96 w 104"/>
              <a:gd name="T35" fmla="*/ 31 h 63"/>
              <a:gd name="T36" fmla="*/ 85 w 104"/>
              <a:gd name="T37" fmla="*/ 38 h 63"/>
              <a:gd name="T38" fmla="*/ 74 w 104"/>
              <a:gd name="T39" fmla="*/ 42 h 63"/>
              <a:gd name="T40" fmla="*/ 74 w 104"/>
              <a:gd name="T41" fmla="*/ 25 h 63"/>
              <a:gd name="T42" fmla="*/ 68 w 104"/>
              <a:gd name="T43" fmla="*/ 27 h 63"/>
              <a:gd name="T44" fmla="*/ 62 w 104"/>
              <a:gd name="T45" fmla="*/ 36 h 63"/>
              <a:gd name="T46" fmla="*/ 62 w 104"/>
              <a:gd name="T47" fmla="*/ 42 h 63"/>
              <a:gd name="T48" fmla="*/ 59 w 104"/>
              <a:gd name="T49" fmla="*/ 38 h 63"/>
              <a:gd name="T50" fmla="*/ 55 w 104"/>
              <a:gd name="T51" fmla="*/ 36 h 63"/>
              <a:gd name="T52" fmla="*/ 51 w 104"/>
              <a:gd name="T53" fmla="*/ 42 h 63"/>
              <a:gd name="T54" fmla="*/ 42 w 104"/>
              <a:gd name="T55" fmla="*/ 44 h 63"/>
              <a:gd name="T56" fmla="*/ 40 w 104"/>
              <a:gd name="T57" fmla="*/ 61 h 63"/>
              <a:gd name="T58" fmla="*/ 36 w 104"/>
              <a:gd name="T59" fmla="*/ 63 h 63"/>
              <a:gd name="T60" fmla="*/ 30 w 104"/>
              <a:gd name="T61" fmla="*/ 59 h 63"/>
              <a:gd name="T62" fmla="*/ 28 w 104"/>
              <a:gd name="T63" fmla="*/ 55 h 63"/>
              <a:gd name="T64" fmla="*/ 15 w 104"/>
              <a:gd name="T65" fmla="*/ 59 h 63"/>
              <a:gd name="T66" fmla="*/ 6 w 104"/>
              <a:gd name="T67" fmla="*/ 59 h 63"/>
              <a:gd name="T68" fmla="*/ 2 w 104"/>
              <a:gd name="T69" fmla="*/ 57 h 63"/>
              <a:gd name="T70" fmla="*/ 0 w 104"/>
              <a:gd name="T71" fmla="*/ 51 h 63"/>
              <a:gd name="T72" fmla="*/ 0 w 104"/>
              <a:gd name="T73" fmla="*/ 48 h 63"/>
              <a:gd name="T74" fmla="*/ 11 w 104"/>
              <a:gd name="T75" fmla="*/ 38 h 63"/>
              <a:gd name="T76" fmla="*/ 30 w 104"/>
              <a:gd name="T77" fmla="*/ 31 h 63"/>
              <a:gd name="T78" fmla="*/ 34 w 104"/>
              <a:gd name="T79" fmla="*/ 27 h 63"/>
              <a:gd name="T80" fmla="*/ 34 w 104"/>
              <a:gd name="T81"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4" h="63">
                <a:moveTo>
                  <a:pt x="34" y="27"/>
                </a:moveTo>
                <a:lnTo>
                  <a:pt x="34" y="27"/>
                </a:lnTo>
                <a:lnTo>
                  <a:pt x="40" y="21"/>
                </a:lnTo>
                <a:lnTo>
                  <a:pt x="47" y="17"/>
                </a:lnTo>
                <a:lnTo>
                  <a:pt x="55" y="14"/>
                </a:lnTo>
                <a:lnTo>
                  <a:pt x="62" y="10"/>
                </a:lnTo>
                <a:lnTo>
                  <a:pt x="62" y="10"/>
                </a:lnTo>
                <a:lnTo>
                  <a:pt x="62" y="6"/>
                </a:lnTo>
                <a:lnTo>
                  <a:pt x="62" y="6"/>
                </a:lnTo>
                <a:lnTo>
                  <a:pt x="68" y="6"/>
                </a:lnTo>
                <a:lnTo>
                  <a:pt x="74" y="8"/>
                </a:lnTo>
                <a:lnTo>
                  <a:pt x="79" y="8"/>
                </a:lnTo>
                <a:lnTo>
                  <a:pt x="85" y="8"/>
                </a:lnTo>
                <a:lnTo>
                  <a:pt x="85" y="8"/>
                </a:lnTo>
                <a:lnTo>
                  <a:pt x="85" y="4"/>
                </a:lnTo>
                <a:lnTo>
                  <a:pt x="85" y="4"/>
                </a:lnTo>
                <a:lnTo>
                  <a:pt x="87" y="2"/>
                </a:lnTo>
                <a:lnTo>
                  <a:pt x="91" y="0"/>
                </a:lnTo>
                <a:lnTo>
                  <a:pt x="93" y="0"/>
                </a:lnTo>
                <a:lnTo>
                  <a:pt x="96" y="0"/>
                </a:lnTo>
                <a:lnTo>
                  <a:pt x="98" y="2"/>
                </a:lnTo>
                <a:lnTo>
                  <a:pt x="102" y="2"/>
                </a:lnTo>
                <a:lnTo>
                  <a:pt x="102" y="4"/>
                </a:lnTo>
                <a:lnTo>
                  <a:pt x="104" y="10"/>
                </a:lnTo>
                <a:lnTo>
                  <a:pt x="104" y="10"/>
                </a:lnTo>
                <a:lnTo>
                  <a:pt x="100" y="10"/>
                </a:lnTo>
                <a:lnTo>
                  <a:pt x="96" y="12"/>
                </a:lnTo>
                <a:lnTo>
                  <a:pt x="95" y="16"/>
                </a:lnTo>
                <a:lnTo>
                  <a:pt x="95" y="21"/>
                </a:lnTo>
                <a:lnTo>
                  <a:pt x="95" y="21"/>
                </a:lnTo>
                <a:lnTo>
                  <a:pt x="96" y="21"/>
                </a:lnTo>
                <a:lnTo>
                  <a:pt x="96" y="23"/>
                </a:lnTo>
                <a:lnTo>
                  <a:pt x="100" y="27"/>
                </a:lnTo>
                <a:lnTo>
                  <a:pt x="100" y="27"/>
                </a:lnTo>
                <a:lnTo>
                  <a:pt x="96" y="31"/>
                </a:lnTo>
                <a:lnTo>
                  <a:pt x="96" y="31"/>
                </a:lnTo>
                <a:lnTo>
                  <a:pt x="91" y="34"/>
                </a:lnTo>
                <a:lnTo>
                  <a:pt x="85" y="38"/>
                </a:lnTo>
                <a:lnTo>
                  <a:pt x="74" y="42"/>
                </a:lnTo>
                <a:lnTo>
                  <a:pt x="74" y="42"/>
                </a:lnTo>
                <a:lnTo>
                  <a:pt x="72" y="34"/>
                </a:lnTo>
                <a:lnTo>
                  <a:pt x="74" y="25"/>
                </a:lnTo>
                <a:lnTo>
                  <a:pt x="74" y="25"/>
                </a:lnTo>
                <a:lnTo>
                  <a:pt x="68" y="27"/>
                </a:lnTo>
                <a:lnTo>
                  <a:pt x="64" y="31"/>
                </a:lnTo>
                <a:lnTo>
                  <a:pt x="62" y="36"/>
                </a:lnTo>
                <a:lnTo>
                  <a:pt x="62" y="42"/>
                </a:lnTo>
                <a:lnTo>
                  <a:pt x="62" y="42"/>
                </a:lnTo>
                <a:lnTo>
                  <a:pt x="60" y="40"/>
                </a:lnTo>
                <a:lnTo>
                  <a:pt x="59" y="38"/>
                </a:lnTo>
                <a:lnTo>
                  <a:pt x="55" y="36"/>
                </a:lnTo>
                <a:lnTo>
                  <a:pt x="55" y="36"/>
                </a:lnTo>
                <a:lnTo>
                  <a:pt x="51" y="40"/>
                </a:lnTo>
                <a:lnTo>
                  <a:pt x="51" y="42"/>
                </a:lnTo>
                <a:lnTo>
                  <a:pt x="45" y="44"/>
                </a:lnTo>
                <a:lnTo>
                  <a:pt x="42" y="44"/>
                </a:lnTo>
                <a:lnTo>
                  <a:pt x="42" y="44"/>
                </a:lnTo>
                <a:lnTo>
                  <a:pt x="40" y="61"/>
                </a:lnTo>
                <a:lnTo>
                  <a:pt x="40" y="61"/>
                </a:lnTo>
                <a:lnTo>
                  <a:pt x="36" y="63"/>
                </a:lnTo>
                <a:lnTo>
                  <a:pt x="32" y="61"/>
                </a:lnTo>
                <a:lnTo>
                  <a:pt x="30" y="59"/>
                </a:lnTo>
                <a:lnTo>
                  <a:pt x="28" y="55"/>
                </a:lnTo>
                <a:lnTo>
                  <a:pt x="28" y="55"/>
                </a:lnTo>
                <a:lnTo>
                  <a:pt x="23" y="57"/>
                </a:lnTo>
                <a:lnTo>
                  <a:pt x="15" y="59"/>
                </a:lnTo>
                <a:lnTo>
                  <a:pt x="8" y="59"/>
                </a:lnTo>
                <a:lnTo>
                  <a:pt x="6" y="59"/>
                </a:lnTo>
                <a:lnTo>
                  <a:pt x="2" y="57"/>
                </a:lnTo>
                <a:lnTo>
                  <a:pt x="2" y="57"/>
                </a:lnTo>
                <a:lnTo>
                  <a:pt x="0" y="55"/>
                </a:lnTo>
                <a:lnTo>
                  <a:pt x="0" y="51"/>
                </a:lnTo>
                <a:lnTo>
                  <a:pt x="0" y="50"/>
                </a:lnTo>
                <a:lnTo>
                  <a:pt x="0" y="48"/>
                </a:lnTo>
                <a:lnTo>
                  <a:pt x="6" y="42"/>
                </a:lnTo>
                <a:lnTo>
                  <a:pt x="11" y="38"/>
                </a:lnTo>
                <a:lnTo>
                  <a:pt x="25" y="33"/>
                </a:lnTo>
                <a:lnTo>
                  <a:pt x="30" y="31"/>
                </a:lnTo>
                <a:lnTo>
                  <a:pt x="34" y="27"/>
                </a:lnTo>
                <a:lnTo>
                  <a:pt x="34" y="27"/>
                </a:lnTo>
                <a:lnTo>
                  <a:pt x="34" y="27"/>
                </a:lnTo>
                <a:lnTo>
                  <a:pt x="34" y="27"/>
                </a:lnTo>
                <a:close/>
              </a:path>
            </a:pathLst>
          </a:custGeom>
          <a:solidFill>
            <a:schemeClr val="bg1">
              <a:lumMod val="85000"/>
            </a:schemeClr>
          </a:solidFill>
          <a:ln w="635" cap="rnd">
            <a:solidFill>
              <a:schemeClr val="bg1">
                <a:alpha val="17000"/>
              </a:schemeClr>
            </a:solidFill>
          </a:ln>
        </p:spPr>
        <p:txBody>
          <a:bodyPr lIns="108823" tIns="54412" rIns="108823" bIns="54412"/>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65" name="Freeform 464"/>
          <p:cNvSpPr>
            <a:spLocks/>
          </p:cNvSpPr>
          <p:nvPr userDrawn="1"/>
        </p:nvSpPr>
        <p:spPr bwMode="auto">
          <a:xfrm>
            <a:off x="8140315" y="1651558"/>
            <a:ext cx="210440" cy="109487"/>
          </a:xfrm>
          <a:custGeom>
            <a:avLst/>
            <a:gdLst>
              <a:gd name="T0" fmla="*/ 34 w 104"/>
              <a:gd name="T1" fmla="*/ 27 h 63"/>
              <a:gd name="T2" fmla="*/ 47 w 104"/>
              <a:gd name="T3" fmla="*/ 17 h 63"/>
              <a:gd name="T4" fmla="*/ 62 w 104"/>
              <a:gd name="T5" fmla="*/ 10 h 63"/>
              <a:gd name="T6" fmla="*/ 62 w 104"/>
              <a:gd name="T7" fmla="*/ 6 h 63"/>
              <a:gd name="T8" fmla="*/ 68 w 104"/>
              <a:gd name="T9" fmla="*/ 6 h 63"/>
              <a:gd name="T10" fmla="*/ 79 w 104"/>
              <a:gd name="T11" fmla="*/ 8 h 63"/>
              <a:gd name="T12" fmla="*/ 85 w 104"/>
              <a:gd name="T13" fmla="*/ 8 h 63"/>
              <a:gd name="T14" fmla="*/ 85 w 104"/>
              <a:gd name="T15" fmla="*/ 4 h 63"/>
              <a:gd name="T16" fmla="*/ 91 w 104"/>
              <a:gd name="T17" fmla="*/ 0 h 63"/>
              <a:gd name="T18" fmla="*/ 96 w 104"/>
              <a:gd name="T19" fmla="*/ 0 h 63"/>
              <a:gd name="T20" fmla="*/ 102 w 104"/>
              <a:gd name="T21" fmla="*/ 2 h 63"/>
              <a:gd name="T22" fmla="*/ 104 w 104"/>
              <a:gd name="T23" fmla="*/ 10 h 63"/>
              <a:gd name="T24" fmla="*/ 100 w 104"/>
              <a:gd name="T25" fmla="*/ 10 h 63"/>
              <a:gd name="T26" fmla="*/ 95 w 104"/>
              <a:gd name="T27" fmla="*/ 16 h 63"/>
              <a:gd name="T28" fmla="*/ 95 w 104"/>
              <a:gd name="T29" fmla="*/ 21 h 63"/>
              <a:gd name="T30" fmla="*/ 96 w 104"/>
              <a:gd name="T31" fmla="*/ 23 h 63"/>
              <a:gd name="T32" fmla="*/ 100 w 104"/>
              <a:gd name="T33" fmla="*/ 27 h 63"/>
              <a:gd name="T34" fmla="*/ 96 w 104"/>
              <a:gd name="T35" fmla="*/ 31 h 63"/>
              <a:gd name="T36" fmla="*/ 85 w 104"/>
              <a:gd name="T37" fmla="*/ 38 h 63"/>
              <a:gd name="T38" fmla="*/ 74 w 104"/>
              <a:gd name="T39" fmla="*/ 42 h 63"/>
              <a:gd name="T40" fmla="*/ 74 w 104"/>
              <a:gd name="T41" fmla="*/ 25 h 63"/>
              <a:gd name="T42" fmla="*/ 68 w 104"/>
              <a:gd name="T43" fmla="*/ 27 h 63"/>
              <a:gd name="T44" fmla="*/ 62 w 104"/>
              <a:gd name="T45" fmla="*/ 36 h 63"/>
              <a:gd name="T46" fmla="*/ 62 w 104"/>
              <a:gd name="T47" fmla="*/ 42 h 63"/>
              <a:gd name="T48" fmla="*/ 59 w 104"/>
              <a:gd name="T49" fmla="*/ 38 h 63"/>
              <a:gd name="T50" fmla="*/ 55 w 104"/>
              <a:gd name="T51" fmla="*/ 36 h 63"/>
              <a:gd name="T52" fmla="*/ 51 w 104"/>
              <a:gd name="T53" fmla="*/ 42 h 63"/>
              <a:gd name="T54" fmla="*/ 42 w 104"/>
              <a:gd name="T55" fmla="*/ 44 h 63"/>
              <a:gd name="T56" fmla="*/ 40 w 104"/>
              <a:gd name="T57" fmla="*/ 61 h 63"/>
              <a:gd name="T58" fmla="*/ 36 w 104"/>
              <a:gd name="T59" fmla="*/ 63 h 63"/>
              <a:gd name="T60" fmla="*/ 30 w 104"/>
              <a:gd name="T61" fmla="*/ 59 h 63"/>
              <a:gd name="T62" fmla="*/ 28 w 104"/>
              <a:gd name="T63" fmla="*/ 55 h 63"/>
              <a:gd name="T64" fmla="*/ 15 w 104"/>
              <a:gd name="T65" fmla="*/ 59 h 63"/>
              <a:gd name="T66" fmla="*/ 6 w 104"/>
              <a:gd name="T67" fmla="*/ 59 h 63"/>
              <a:gd name="T68" fmla="*/ 2 w 104"/>
              <a:gd name="T69" fmla="*/ 57 h 63"/>
              <a:gd name="T70" fmla="*/ 0 w 104"/>
              <a:gd name="T71" fmla="*/ 51 h 63"/>
              <a:gd name="T72" fmla="*/ 0 w 104"/>
              <a:gd name="T73" fmla="*/ 48 h 63"/>
              <a:gd name="T74" fmla="*/ 11 w 104"/>
              <a:gd name="T75" fmla="*/ 38 h 63"/>
              <a:gd name="T76" fmla="*/ 30 w 104"/>
              <a:gd name="T77" fmla="*/ 31 h 63"/>
              <a:gd name="T78" fmla="*/ 34 w 104"/>
              <a:gd name="T79" fmla="*/ 27 h 63"/>
              <a:gd name="T80" fmla="*/ 34 w 104"/>
              <a:gd name="T81"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4" h="63">
                <a:moveTo>
                  <a:pt x="34" y="27"/>
                </a:moveTo>
                <a:lnTo>
                  <a:pt x="34" y="27"/>
                </a:lnTo>
                <a:lnTo>
                  <a:pt x="40" y="21"/>
                </a:lnTo>
                <a:lnTo>
                  <a:pt x="47" y="17"/>
                </a:lnTo>
                <a:lnTo>
                  <a:pt x="55" y="14"/>
                </a:lnTo>
                <a:lnTo>
                  <a:pt x="62" y="10"/>
                </a:lnTo>
                <a:lnTo>
                  <a:pt x="62" y="10"/>
                </a:lnTo>
                <a:lnTo>
                  <a:pt x="62" y="6"/>
                </a:lnTo>
                <a:lnTo>
                  <a:pt x="62" y="6"/>
                </a:lnTo>
                <a:lnTo>
                  <a:pt x="68" y="6"/>
                </a:lnTo>
                <a:lnTo>
                  <a:pt x="74" y="8"/>
                </a:lnTo>
                <a:lnTo>
                  <a:pt x="79" y="8"/>
                </a:lnTo>
                <a:lnTo>
                  <a:pt x="85" y="8"/>
                </a:lnTo>
                <a:lnTo>
                  <a:pt x="85" y="8"/>
                </a:lnTo>
                <a:lnTo>
                  <a:pt x="85" y="4"/>
                </a:lnTo>
                <a:lnTo>
                  <a:pt x="85" y="4"/>
                </a:lnTo>
                <a:lnTo>
                  <a:pt x="87" y="2"/>
                </a:lnTo>
                <a:lnTo>
                  <a:pt x="91" y="0"/>
                </a:lnTo>
                <a:lnTo>
                  <a:pt x="93" y="0"/>
                </a:lnTo>
                <a:lnTo>
                  <a:pt x="96" y="0"/>
                </a:lnTo>
                <a:lnTo>
                  <a:pt x="98" y="2"/>
                </a:lnTo>
                <a:lnTo>
                  <a:pt x="102" y="2"/>
                </a:lnTo>
                <a:lnTo>
                  <a:pt x="102" y="4"/>
                </a:lnTo>
                <a:lnTo>
                  <a:pt x="104" y="10"/>
                </a:lnTo>
                <a:lnTo>
                  <a:pt x="104" y="10"/>
                </a:lnTo>
                <a:lnTo>
                  <a:pt x="100" y="10"/>
                </a:lnTo>
                <a:lnTo>
                  <a:pt x="96" y="12"/>
                </a:lnTo>
                <a:lnTo>
                  <a:pt x="95" y="16"/>
                </a:lnTo>
                <a:lnTo>
                  <a:pt x="95" y="21"/>
                </a:lnTo>
                <a:lnTo>
                  <a:pt x="95" y="21"/>
                </a:lnTo>
                <a:lnTo>
                  <a:pt x="96" y="21"/>
                </a:lnTo>
                <a:lnTo>
                  <a:pt x="96" y="23"/>
                </a:lnTo>
                <a:lnTo>
                  <a:pt x="100" y="27"/>
                </a:lnTo>
                <a:lnTo>
                  <a:pt x="100" y="27"/>
                </a:lnTo>
                <a:lnTo>
                  <a:pt x="96" y="31"/>
                </a:lnTo>
                <a:lnTo>
                  <a:pt x="96" y="31"/>
                </a:lnTo>
                <a:lnTo>
                  <a:pt x="91" y="34"/>
                </a:lnTo>
                <a:lnTo>
                  <a:pt x="85" y="38"/>
                </a:lnTo>
                <a:lnTo>
                  <a:pt x="74" y="42"/>
                </a:lnTo>
                <a:lnTo>
                  <a:pt x="74" y="42"/>
                </a:lnTo>
                <a:lnTo>
                  <a:pt x="72" y="34"/>
                </a:lnTo>
                <a:lnTo>
                  <a:pt x="74" y="25"/>
                </a:lnTo>
                <a:lnTo>
                  <a:pt x="74" y="25"/>
                </a:lnTo>
                <a:lnTo>
                  <a:pt x="68" y="27"/>
                </a:lnTo>
                <a:lnTo>
                  <a:pt x="64" y="31"/>
                </a:lnTo>
                <a:lnTo>
                  <a:pt x="62" y="36"/>
                </a:lnTo>
                <a:lnTo>
                  <a:pt x="62" y="42"/>
                </a:lnTo>
                <a:lnTo>
                  <a:pt x="62" y="42"/>
                </a:lnTo>
                <a:lnTo>
                  <a:pt x="60" y="40"/>
                </a:lnTo>
                <a:lnTo>
                  <a:pt x="59" y="38"/>
                </a:lnTo>
                <a:lnTo>
                  <a:pt x="55" y="36"/>
                </a:lnTo>
                <a:lnTo>
                  <a:pt x="55" y="36"/>
                </a:lnTo>
                <a:lnTo>
                  <a:pt x="51" y="40"/>
                </a:lnTo>
                <a:lnTo>
                  <a:pt x="51" y="42"/>
                </a:lnTo>
                <a:lnTo>
                  <a:pt x="45" y="44"/>
                </a:lnTo>
                <a:lnTo>
                  <a:pt x="42" y="44"/>
                </a:lnTo>
                <a:lnTo>
                  <a:pt x="42" y="44"/>
                </a:lnTo>
                <a:lnTo>
                  <a:pt x="40" y="61"/>
                </a:lnTo>
                <a:lnTo>
                  <a:pt x="40" y="61"/>
                </a:lnTo>
                <a:lnTo>
                  <a:pt x="36" y="63"/>
                </a:lnTo>
                <a:lnTo>
                  <a:pt x="32" y="61"/>
                </a:lnTo>
                <a:lnTo>
                  <a:pt x="30" y="59"/>
                </a:lnTo>
                <a:lnTo>
                  <a:pt x="28" y="55"/>
                </a:lnTo>
                <a:lnTo>
                  <a:pt x="28" y="55"/>
                </a:lnTo>
                <a:lnTo>
                  <a:pt x="23" y="57"/>
                </a:lnTo>
                <a:lnTo>
                  <a:pt x="15" y="59"/>
                </a:lnTo>
                <a:lnTo>
                  <a:pt x="8" y="59"/>
                </a:lnTo>
                <a:lnTo>
                  <a:pt x="6" y="59"/>
                </a:lnTo>
                <a:lnTo>
                  <a:pt x="2" y="57"/>
                </a:lnTo>
                <a:lnTo>
                  <a:pt x="2" y="57"/>
                </a:lnTo>
                <a:lnTo>
                  <a:pt x="0" y="55"/>
                </a:lnTo>
                <a:lnTo>
                  <a:pt x="0" y="51"/>
                </a:lnTo>
                <a:lnTo>
                  <a:pt x="0" y="50"/>
                </a:lnTo>
                <a:lnTo>
                  <a:pt x="0" y="48"/>
                </a:lnTo>
                <a:lnTo>
                  <a:pt x="6" y="42"/>
                </a:lnTo>
                <a:lnTo>
                  <a:pt x="11" y="38"/>
                </a:lnTo>
                <a:lnTo>
                  <a:pt x="25" y="33"/>
                </a:lnTo>
                <a:lnTo>
                  <a:pt x="30" y="31"/>
                </a:lnTo>
                <a:lnTo>
                  <a:pt x="34" y="27"/>
                </a:lnTo>
                <a:lnTo>
                  <a:pt x="34" y="27"/>
                </a:lnTo>
                <a:lnTo>
                  <a:pt x="34" y="27"/>
                </a:lnTo>
                <a:lnTo>
                  <a:pt x="34" y="27"/>
                </a:lnTo>
                <a:close/>
              </a:path>
            </a:pathLst>
          </a:custGeom>
          <a:solidFill>
            <a:schemeClr val="bg1">
              <a:lumMod val="85000"/>
            </a:schemeClr>
          </a:solidFill>
          <a:ln w="635" cap="rnd">
            <a:solidFill>
              <a:schemeClr val="bg1">
                <a:alpha val="17000"/>
              </a:schemeClr>
            </a:solidFill>
            <a:prstDash val="solid"/>
            <a:round/>
            <a:headEnd/>
            <a:tailEnd/>
          </a:ln>
        </p:spPr>
        <p:txBody>
          <a:bodyPr lIns="108823" tIns="54412" rIns="108823" bIns="54412"/>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66" name="Freeform 465"/>
          <p:cNvSpPr>
            <a:spLocks/>
          </p:cNvSpPr>
          <p:nvPr userDrawn="1"/>
        </p:nvSpPr>
        <p:spPr bwMode="auto">
          <a:xfrm>
            <a:off x="8420903" y="1584715"/>
            <a:ext cx="111855" cy="32703"/>
          </a:xfrm>
          <a:custGeom>
            <a:avLst/>
            <a:gdLst>
              <a:gd name="T0" fmla="*/ 55 w 55"/>
              <a:gd name="T1" fmla="*/ 7 h 19"/>
              <a:gd name="T2" fmla="*/ 55 w 55"/>
              <a:gd name="T3" fmla="*/ 7 h 19"/>
              <a:gd name="T4" fmla="*/ 49 w 55"/>
              <a:gd name="T5" fmla="*/ 11 h 19"/>
              <a:gd name="T6" fmla="*/ 44 w 55"/>
              <a:gd name="T7" fmla="*/ 15 h 19"/>
              <a:gd name="T8" fmla="*/ 36 w 55"/>
              <a:gd name="T9" fmla="*/ 17 h 19"/>
              <a:gd name="T10" fmla="*/ 28 w 55"/>
              <a:gd name="T11" fmla="*/ 19 h 19"/>
              <a:gd name="T12" fmla="*/ 28 w 55"/>
              <a:gd name="T13" fmla="*/ 19 h 19"/>
              <a:gd name="T14" fmla="*/ 23 w 55"/>
              <a:gd name="T15" fmla="*/ 17 h 19"/>
              <a:gd name="T16" fmla="*/ 13 w 55"/>
              <a:gd name="T17" fmla="*/ 15 h 19"/>
              <a:gd name="T18" fmla="*/ 6 w 55"/>
              <a:gd name="T19" fmla="*/ 15 h 19"/>
              <a:gd name="T20" fmla="*/ 0 w 55"/>
              <a:gd name="T21" fmla="*/ 15 h 19"/>
              <a:gd name="T22" fmla="*/ 0 w 55"/>
              <a:gd name="T23" fmla="*/ 15 h 19"/>
              <a:gd name="T24" fmla="*/ 13 w 55"/>
              <a:gd name="T25" fmla="*/ 5 h 19"/>
              <a:gd name="T26" fmla="*/ 21 w 55"/>
              <a:gd name="T27" fmla="*/ 2 h 19"/>
              <a:gd name="T28" fmla="*/ 28 w 55"/>
              <a:gd name="T29" fmla="*/ 0 h 19"/>
              <a:gd name="T30" fmla="*/ 36 w 55"/>
              <a:gd name="T31" fmla="*/ 0 h 19"/>
              <a:gd name="T32" fmla="*/ 44 w 55"/>
              <a:gd name="T33" fmla="*/ 0 h 19"/>
              <a:gd name="T34" fmla="*/ 47 w 55"/>
              <a:gd name="T35" fmla="*/ 0 h 19"/>
              <a:gd name="T36" fmla="*/ 49 w 55"/>
              <a:gd name="T37" fmla="*/ 2 h 19"/>
              <a:gd name="T38" fmla="*/ 53 w 55"/>
              <a:gd name="T39" fmla="*/ 5 h 19"/>
              <a:gd name="T40" fmla="*/ 55 w 55"/>
              <a:gd name="T41" fmla="*/ 7 h 19"/>
              <a:gd name="T42" fmla="*/ 55 w 55"/>
              <a:gd name="T43" fmla="*/ 7 h 19"/>
              <a:gd name="T44" fmla="*/ 55 w 55"/>
              <a:gd name="T45" fmla="*/ 7 h 19"/>
              <a:gd name="T46" fmla="*/ 55 w 55"/>
              <a:gd name="T47" fmla="*/ 7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5" h="19">
                <a:moveTo>
                  <a:pt x="55" y="7"/>
                </a:moveTo>
                <a:lnTo>
                  <a:pt x="55" y="7"/>
                </a:lnTo>
                <a:lnTo>
                  <a:pt x="49" y="11"/>
                </a:lnTo>
                <a:lnTo>
                  <a:pt x="44" y="15"/>
                </a:lnTo>
                <a:lnTo>
                  <a:pt x="36" y="17"/>
                </a:lnTo>
                <a:lnTo>
                  <a:pt x="28" y="19"/>
                </a:lnTo>
                <a:lnTo>
                  <a:pt x="28" y="19"/>
                </a:lnTo>
                <a:lnTo>
                  <a:pt x="23" y="17"/>
                </a:lnTo>
                <a:lnTo>
                  <a:pt x="13" y="15"/>
                </a:lnTo>
                <a:lnTo>
                  <a:pt x="6" y="15"/>
                </a:lnTo>
                <a:lnTo>
                  <a:pt x="0" y="15"/>
                </a:lnTo>
                <a:lnTo>
                  <a:pt x="0" y="15"/>
                </a:lnTo>
                <a:lnTo>
                  <a:pt x="13" y="5"/>
                </a:lnTo>
                <a:lnTo>
                  <a:pt x="21" y="2"/>
                </a:lnTo>
                <a:lnTo>
                  <a:pt x="28" y="0"/>
                </a:lnTo>
                <a:lnTo>
                  <a:pt x="36" y="0"/>
                </a:lnTo>
                <a:lnTo>
                  <a:pt x="44" y="0"/>
                </a:lnTo>
                <a:lnTo>
                  <a:pt x="47" y="0"/>
                </a:lnTo>
                <a:lnTo>
                  <a:pt x="49" y="2"/>
                </a:lnTo>
                <a:lnTo>
                  <a:pt x="53" y="5"/>
                </a:lnTo>
                <a:lnTo>
                  <a:pt x="55" y="7"/>
                </a:lnTo>
                <a:lnTo>
                  <a:pt x="55" y="7"/>
                </a:lnTo>
                <a:lnTo>
                  <a:pt x="55" y="7"/>
                </a:lnTo>
                <a:lnTo>
                  <a:pt x="55" y="7"/>
                </a:lnTo>
                <a:close/>
              </a:path>
            </a:pathLst>
          </a:custGeom>
          <a:solidFill>
            <a:schemeClr val="bg1">
              <a:lumMod val="85000"/>
            </a:schemeClr>
          </a:solidFill>
          <a:ln w="635" cap="rnd">
            <a:solidFill>
              <a:schemeClr val="bg1">
                <a:alpha val="17000"/>
              </a:schemeClr>
            </a:solidFill>
          </a:ln>
        </p:spPr>
        <p:txBody>
          <a:bodyPr lIns="108823" tIns="54412" rIns="108823" bIns="54412"/>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67" name="Freeform 466"/>
          <p:cNvSpPr>
            <a:spLocks/>
          </p:cNvSpPr>
          <p:nvPr userDrawn="1"/>
        </p:nvSpPr>
        <p:spPr bwMode="auto">
          <a:xfrm>
            <a:off x="8420903" y="1584715"/>
            <a:ext cx="111855" cy="32703"/>
          </a:xfrm>
          <a:custGeom>
            <a:avLst/>
            <a:gdLst>
              <a:gd name="T0" fmla="*/ 55 w 55"/>
              <a:gd name="T1" fmla="*/ 7 h 19"/>
              <a:gd name="T2" fmla="*/ 55 w 55"/>
              <a:gd name="T3" fmla="*/ 7 h 19"/>
              <a:gd name="T4" fmla="*/ 49 w 55"/>
              <a:gd name="T5" fmla="*/ 11 h 19"/>
              <a:gd name="T6" fmla="*/ 44 w 55"/>
              <a:gd name="T7" fmla="*/ 15 h 19"/>
              <a:gd name="T8" fmla="*/ 36 w 55"/>
              <a:gd name="T9" fmla="*/ 17 h 19"/>
              <a:gd name="T10" fmla="*/ 28 w 55"/>
              <a:gd name="T11" fmla="*/ 19 h 19"/>
              <a:gd name="T12" fmla="*/ 28 w 55"/>
              <a:gd name="T13" fmla="*/ 19 h 19"/>
              <a:gd name="T14" fmla="*/ 23 w 55"/>
              <a:gd name="T15" fmla="*/ 17 h 19"/>
              <a:gd name="T16" fmla="*/ 13 w 55"/>
              <a:gd name="T17" fmla="*/ 15 h 19"/>
              <a:gd name="T18" fmla="*/ 6 w 55"/>
              <a:gd name="T19" fmla="*/ 15 h 19"/>
              <a:gd name="T20" fmla="*/ 0 w 55"/>
              <a:gd name="T21" fmla="*/ 15 h 19"/>
              <a:gd name="T22" fmla="*/ 0 w 55"/>
              <a:gd name="T23" fmla="*/ 15 h 19"/>
              <a:gd name="T24" fmla="*/ 13 w 55"/>
              <a:gd name="T25" fmla="*/ 5 h 19"/>
              <a:gd name="T26" fmla="*/ 21 w 55"/>
              <a:gd name="T27" fmla="*/ 2 h 19"/>
              <a:gd name="T28" fmla="*/ 28 w 55"/>
              <a:gd name="T29" fmla="*/ 0 h 19"/>
              <a:gd name="T30" fmla="*/ 36 w 55"/>
              <a:gd name="T31" fmla="*/ 0 h 19"/>
              <a:gd name="T32" fmla="*/ 44 w 55"/>
              <a:gd name="T33" fmla="*/ 0 h 19"/>
              <a:gd name="T34" fmla="*/ 47 w 55"/>
              <a:gd name="T35" fmla="*/ 0 h 19"/>
              <a:gd name="T36" fmla="*/ 49 w 55"/>
              <a:gd name="T37" fmla="*/ 2 h 19"/>
              <a:gd name="T38" fmla="*/ 53 w 55"/>
              <a:gd name="T39" fmla="*/ 5 h 19"/>
              <a:gd name="T40" fmla="*/ 55 w 55"/>
              <a:gd name="T41" fmla="*/ 7 h 19"/>
              <a:gd name="T42" fmla="*/ 55 w 55"/>
              <a:gd name="T43" fmla="*/ 7 h 19"/>
              <a:gd name="T44" fmla="*/ 55 w 55"/>
              <a:gd name="T45" fmla="*/ 7 h 19"/>
              <a:gd name="T46" fmla="*/ 55 w 55"/>
              <a:gd name="T47" fmla="*/ 7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5" h="19">
                <a:moveTo>
                  <a:pt x="55" y="7"/>
                </a:moveTo>
                <a:lnTo>
                  <a:pt x="55" y="7"/>
                </a:lnTo>
                <a:lnTo>
                  <a:pt x="49" y="11"/>
                </a:lnTo>
                <a:lnTo>
                  <a:pt x="44" y="15"/>
                </a:lnTo>
                <a:lnTo>
                  <a:pt x="36" y="17"/>
                </a:lnTo>
                <a:lnTo>
                  <a:pt x="28" y="19"/>
                </a:lnTo>
                <a:lnTo>
                  <a:pt x="28" y="19"/>
                </a:lnTo>
                <a:lnTo>
                  <a:pt x="23" y="17"/>
                </a:lnTo>
                <a:lnTo>
                  <a:pt x="13" y="15"/>
                </a:lnTo>
                <a:lnTo>
                  <a:pt x="6" y="15"/>
                </a:lnTo>
                <a:lnTo>
                  <a:pt x="0" y="15"/>
                </a:lnTo>
                <a:lnTo>
                  <a:pt x="0" y="15"/>
                </a:lnTo>
                <a:lnTo>
                  <a:pt x="13" y="5"/>
                </a:lnTo>
                <a:lnTo>
                  <a:pt x="21" y="2"/>
                </a:lnTo>
                <a:lnTo>
                  <a:pt x="28" y="0"/>
                </a:lnTo>
                <a:lnTo>
                  <a:pt x="36" y="0"/>
                </a:lnTo>
                <a:lnTo>
                  <a:pt x="44" y="0"/>
                </a:lnTo>
                <a:lnTo>
                  <a:pt x="47" y="0"/>
                </a:lnTo>
                <a:lnTo>
                  <a:pt x="49" y="2"/>
                </a:lnTo>
                <a:lnTo>
                  <a:pt x="53" y="5"/>
                </a:lnTo>
                <a:lnTo>
                  <a:pt x="55" y="7"/>
                </a:lnTo>
                <a:lnTo>
                  <a:pt x="55" y="7"/>
                </a:lnTo>
                <a:lnTo>
                  <a:pt x="55" y="7"/>
                </a:lnTo>
                <a:lnTo>
                  <a:pt x="55" y="7"/>
                </a:lnTo>
                <a:close/>
              </a:path>
            </a:pathLst>
          </a:custGeom>
          <a:solidFill>
            <a:schemeClr val="bg1">
              <a:lumMod val="85000"/>
            </a:schemeClr>
          </a:solidFill>
          <a:ln w="635" cap="rnd">
            <a:solidFill>
              <a:schemeClr val="bg1">
                <a:alpha val="17000"/>
              </a:schemeClr>
            </a:solidFill>
            <a:prstDash val="solid"/>
            <a:round/>
            <a:headEnd/>
            <a:tailEnd/>
          </a:ln>
        </p:spPr>
        <p:txBody>
          <a:bodyPr lIns="108823" tIns="54412" rIns="108823" bIns="54412"/>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68" name="Freeform 467"/>
          <p:cNvSpPr>
            <a:spLocks/>
          </p:cNvSpPr>
          <p:nvPr userDrawn="1"/>
        </p:nvSpPr>
        <p:spPr bwMode="auto">
          <a:xfrm>
            <a:off x="8252186" y="1739701"/>
            <a:ext cx="49292" cy="36971"/>
          </a:xfrm>
          <a:custGeom>
            <a:avLst/>
            <a:gdLst>
              <a:gd name="T0" fmla="*/ 24 w 24"/>
              <a:gd name="T1" fmla="*/ 0 h 21"/>
              <a:gd name="T2" fmla="*/ 24 w 24"/>
              <a:gd name="T3" fmla="*/ 0 h 21"/>
              <a:gd name="T4" fmla="*/ 22 w 24"/>
              <a:gd name="T5" fmla="*/ 0 h 21"/>
              <a:gd name="T6" fmla="*/ 17 w 24"/>
              <a:gd name="T7" fmla="*/ 2 h 21"/>
              <a:gd name="T8" fmla="*/ 11 w 24"/>
              <a:gd name="T9" fmla="*/ 4 h 21"/>
              <a:gd name="T10" fmla="*/ 7 w 24"/>
              <a:gd name="T11" fmla="*/ 8 h 21"/>
              <a:gd name="T12" fmla="*/ 4 w 24"/>
              <a:gd name="T13" fmla="*/ 12 h 21"/>
              <a:gd name="T14" fmla="*/ 0 w 24"/>
              <a:gd name="T15" fmla="*/ 16 h 21"/>
              <a:gd name="T16" fmla="*/ 0 w 24"/>
              <a:gd name="T17" fmla="*/ 18 h 21"/>
              <a:gd name="T18" fmla="*/ 0 w 24"/>
              <a:gd name="T19" fmla="*/ 18 h 21"/>
              <a:gd name="T20" fmla="*/ 2 w 24"/>
              <a:gd name="T21" fmla="*/ 21 h 21"/>
              <a:gd name="T22" fmla="*/ 4 w 24"/>
              <a:gd name="T23" fmla="*/ 21 h 21"/>
              <a:gd name="T24" fmla="*/ 4 w 24"/>
              <a:gd name="T25" fmla="*/ 21 h 21"/>
              <a:gd name="T26" fmla="*/ 5 w 24"/>
              <a:gd name="T27" fmla="*/ 21 h 21"/>
              <a:gd name="T28" fmla="*/ 7 w 24"/>
              <a:gd name="T29" fmla="*/ 21 h 21"/>
              <a:gd name="T30" fmla="*/ 15 w 24"/>
              <a:gd name="T31" fmla="*/ 18 h 21"/>
              <a:gd name="T32" fmla="*/ 19 w 24"/>
              <a:gd name="T33" fmla="*/ 12 h 21"/>
              <a:gd name="T34" fmla="*/ 22 w 24"/>
              <a:gd name="T35" fmla="*/ 10 h 21"/>
              <a:gd name="T36" fmla="*/ 24 w 24"/>
              <a:gd name="T37" fmla="*/ 8 h 21"/>
              <a:gd name="T38" fmla="*/ 24 w 24"/>
              <a:gd name="T39" fmla="*/ 8 h 21"/>
              <a:gd name="T40" fmla="*/ 24 w 24"/>
              <a:gd name="T41" fmla="*/ 4 h 21"/>
              <a:gd name="T42" fmla="*/ 24 w 24"/>
              <a:gd name="T43" fmla="*/ 0 h 21"/>
              <a:gd name="T44" fmla="*/ 24 w 24"/>
              <a:gd name="T45" fmla="*/ 0 h 21"/>
              <a:gd name="T46" fmla="*/ 24 w 24"/>
              <a:gd name="T47" fmla="*/ 0 h 21"/>
              <a:gd name="T48" fmla="*/ 24 w 24"/>
              <a:gd name="T49"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4" h="21">
                <a:moveTo>
                  <a:pt x="24" y="0"/>
                </a:moveTo>
                <a:lnTo>
                  <a:pt x="24" y="0"/>
                </a:lnTo>
                <a:lnTo>
                  <a:pt x="22" y="0"/>
                </a:lnTo>
                <a:lnTo>
                  <a:pt x="17" y="2"/>
                </a:lnTo>
                <a:lnTo>
                  <a:pt x="11" y="4"/>
                </a:lnTo>
                <a:lnTo>
                  <a:pt x="7" y="8"/>
                </a:lnTo>
                <a:lnTo>
                  <a:pt x="4" y="12"/>
                </a:lnTo>
                <a:lnTo>
                  <a:pt x="0" y="16"/>
                </a:lnTo>
                <a:lnTo>
                  <a:pt x="0" y="18"/>
                </a:lnTo>
                <a:lnTo>
                  <a:pt x="0" y="18"/>
                </a:lnTo>
                <a:lnTo>
                  <a:pt x="2" y="21"/>
                </a:lnTo>
                <a:lnTo>
                  <a:pt x="4" y="21"/>
                </a:lnTo>
                <a:lnTo>
                  <a:pt x="4" y="21"/>
                </a:lnTo>
                <a:lnTo>
                  <a:pt x="5" y="21"/>
                </a:lnTo>
                <a:lnTo>
                  <a:pt x="7" y="21"/>
                </a:lnTo>
                <a:lnTo>
                  <a:pt x="15" y="18"/>
                </a:lnTo>
                <a:lnTo>
                  <a:pt x="19" y="12"/>
                </a:lnTo>
                <a:lnTo>
                  <a:pt x="22" y="10"/>
                </a:lnTo>
                <a:lnTo>
                  <a:pt x="24" y="8"/>
                </a:lnTo>
                <a:lnTo>
                  <a:pt x="24" y="8"/>
                </a:lnTo>
                <a:lnTo>
                  <a:pt x="24" y="4"/>
                </a:lnTo>
                <a:lnTo>
                  <a:pt x="24" y="0"/>
                </a:lnTo>
                <a:lnTo>
                  <a:pt x="24" y="0"/>
                </a:lnTo>
                <a:lnTo>
                  <a:pt x="24" y="0"/>
                </a:lnTo>
                <a:lnTo>
                  <a:pt x="24" y="0"/>
                </a:lnTo>
                <a:close/>
              </a:path>
            </a:pathLst>
          </a:custGeom>
          <a:solidFill>
            <a:schemeClr val="bg1">
              <a:lumMod val="85000"/>
            </a:schemeClr>
          </a:solidFill>
          <a:ln w="635" cap="rnd">
            <a:solidFill>
              <a:schemeClr val="bg1">
                <a:alpha val="17000"/>
              </a:schemeClr>
            </a:solidFill>
          </a:ln>
        </p:spPr>
        <p:txBody>
          <a:bodyPr lIns="108823" tIns="54412" rIns="108823" bIns="54412"/>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69" name="Freeform 468"/>
          <p:cNvSpPr>
            <a:spLocks/>
          </p:cNvSpPr>
          <p:nvPr userDrawn="1"/>
        </p:nvSpPr>
        <p:spPr bwMode="auto">
          <a:xfrm>
            <a:off x="8252186" y="1739701"/>
            <a:ext cx="49292" cy="36971"/>
          </a:xfrm>
          <a:custGeom>
            <a:avLst/>
            <a:gdLst>
              <a:gd name="T0" fmla="*/ 24 w 24"/>
              <a:gd name="T1" fmla="*/ 0 h 21"/>
              <a:gd name="T2" fmla="*/ 24 w 24"/>
              <a:gd name="T3" fmla="*/ 0 h 21"/>
              <a:gd name="T4" fmla="*/ 22 w 24"/>
              <a:gd name="T5" fmla="*/ 0 h 21"/>
              <a:gd name="T6" fmla="*/ 17 w 24"/>
              <a:gd name="T7" fmla="*/ 2 h 21"/>
              <a:gd name="T8" fmla="*/ 11 w 24"/>
              <a:gd name="T9" fmla="*/ 4 h 21"/>
              <a:gd name="T10" fmla="*/ 7 w 24"/>
              <a:gd name="T11" fmla="*/ 8 h 21"/>
              <a:gd name="T12" fmla="*/ 4 w 24"/>
              <a:gd name="T13" fmla="*/ 12 h 21"/>
              <a:gd name="T14" fmla="*/ 0 w 24"/>
              <a:gd name="T15" fmla="*/ 16 h 21"/>
              <a:gd name="T16" fmla="*/ 0 w 24"/>
              <a:gd name="T17" fmla="*/ 18 h 21"/>
              <a:gd name="T18" fmla="*/ 0 w 24"/>
              <a:gd name="T19" fmla="*/ 18 h 21"/>
              <a:gd name="T20" fmla="*/ 2 w 24"/>
              <a:gd name="T21" fmla="*/ 21 h 21"/>
              <a:gd name="T22" fmla="*/ 4 w 24"/>
              <a:gd name="T23" fmla="*/ 21 h 21"/>
              <a:gd name="T24" fmla="*/ 4 w 24"/>
              <a:gd name="T25" fmla="*/ 21 h 21"/>
              <a:gd name="T26" fmla="*/ 5 w 24"/>
              <a:gd name="T27" fmla="*/ 21 h 21"/>
              <a:gd name="T28" fmla="*/ 7 w 24"/>
              <a:gd name="T29" fmla="*/ 21 h 21"/>
              <a:gd name="T30" fmla="*/ 15 w 24"/>
              <a:gd name="T31" fmla="*/ 18 h 21"/>
              <a:gd name="T32" fmla="*/ 19 w 24"/>
              <a:gd name="T33" fmla="*/ 12 h 21"/>
              <a:gd name="T34" fmla="*/ 22 w 24"/>
              <a:gd name="T35" fmla="*/ 10 h 21"/>
              <a:gd name="T36" fmla="*/ 24 w 24"/>
              <a:gd name="T37" fmla="*/ 8 h 21"/>
              <a:gd name="T38" fmla="*/ 24 w 24"/>
              <a:gd name="T39" fmla="*/ 8 h 21"/>
              <a:gd name="T40" fmla="*/ 24 w 24"/>
              <a:gd name="T41" fmla="*/ 4 h 21"/>
              <a:gd name="T42" fmla="*/ 24 w 24"/>
              <a:gd name="T43" fmla="*/ 0 h 21"/>
              <a:gd name="T44" fmla="*/ 24 w 24"/>
              <a:gd name="T45" fmla="*/ 0 h 21"/>
              <a:gd name="T46" fmla="*/ 24 w 24"/>
              <a:gd name="T47" fmla="*/ 0 h 21"/>
              <a:gd name="T48" fmla="*/ 24 w 24"/>
              <a:gd name="T49"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4" h="21">
                <a:moveTo>
                  <a:pt x="24" y="0"/>
                </a:moveTo>
                <a:lnTo>
                  <a:pt x="24" y="0"/>
                </a:lnTo>
                <a:lnTo>
                  <a:pt x="22" y="0"/>
                </a:lnTo>
                <a:lnTo>
                  <a:pt x="17" y="2"/>
                </a:lnTo>
                <a:lnTo>
                  <a:pt x="11" y="4"/>
                </a:lnTo>
                <a:lnTo>
                  <a:pt x="7" y="8"/>
                </a:lnTo>
                <a:lnTo>
                  <a:pt x="4" y="12"/>
                </a:lnTo>
                <a:lnTo>
                  <a:pt x="0" y="16"/>
                </a:lnTo>
                <a:lnTo>
                  <a:pt x="0" y="18"/>
                </a:lnTo>
                <a:lnTo>
                  <a:pt x="0" y="18"/>
                </a:lnTo>
                <a:lnTo>
                  <a:pt x="2" y="21"/>
                </a:lnTo>
                <a:lnTo>
                  <a:pt x="4" y="21"/>
                </a:lnTo>
                <a:lnTo>
                  <a:pt x="4" y="21"/>
                </a:lnTo>
                <a:lnTo>
                  <a:pt x="5" y="21"/>
                </a:lnTo>
                <a:lnTo>
                  <a:pt x="7" y="21"/>
                </a:lnTo>
                <a:lnTo>
                  <a:pt x="15" y="18"/>
                </a:lnTo>
                <a:lnTo>
                  <a:pt x="19" y="12"/>
                </a:lnTo>
                <a:lnTo>
                  <a:pt x="22" y="10"/>
                </a:lnTo>
                <a:lnTo>
                  <a:pt x="24" y="8"/>
                </a:lnTo>
                <a:lnTo>
                  <a:pt x="24" y="8"/>
                </a:lnTo>
                <a:lnTo>
                  <a:pt x="24" y="4"/>
                </a:lnTo>
                <a:lnTo>
                  <a:pt x="24" y="0"/>
                </a:lnTo>
                <a:lnTo>
                  <a:pt x="24" y="0"/>
                </a:lnTo>
                <a:lnTo>
                  <a:pt x="24" y="0"/>
                </a:lnTo>
                <a:lnTo>
                  <a:pt x="24" y="0"/>
                </a:lnTo>
                <a:close/>
              </a:path>
            </a:pathLst>
          </a:custGeom>
          <a:solidFill>
            <a:schemeClr val="bg1">
              <a:lumMod val="85000"/>
            </a:schemeClr>
          </a:solidFill>
          <a:ln w="635" cap="rnd">
            <a:solidFill>
              <a:schemeClr val="bg1">
                <a:alpha val="17000"/>
              </a:schemeClr>
            </a:solidFill>
            <a:prstDash val="solid"/>
            <a:round/>
            <a:headEnd/>
            <a:tailEnd/>
          </a:ln>
        </p:spPr>
        <p:txBody>
          <a:bodyPr lIns="108823" tIns="54412" rIns="108823" bIns="54412"/>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70" name="Freeform 469"/>
          <p:cNvSpPr>
            <a:spLocks/>
          </p:cNvSpPr>
          <p:nvPr userDrawn="1"/>
        </p:nvSpPr>
        <p:spPr bwMode="auto">
          <a:xfrm>
            <a:off x="8627550" y="1643012"/>
            <a:ext cx="43607" cy="36971"/>
          </a:xfrm>
          <a:custGeom>
            <a:avLst/>
            <a:gdLst>
              <a:gd name="T0" fmla="*/ 19 w 21"/>
              <a:gd name="T1" fmla="*/ 21 h 21"/>
              <a:gd name="T2" fmla="*/ 19 w 21"/>
              <a:gd name="T3" fmla="*/ 21 h 21"/>
              <a:gd name="T4" fmla="*/ 21 w 21"/>
              <a:gd name="T5" fmla="*/ 15 h 21"/>
              <a:gd name="T6" fmla="*/ 19 w 21"/>
              <a:gd name="T7" fmla="*/ 11 h 21"/>
              <a:gd name="T8" fmla="*/ 17 w 21"/>
              <a:gd name="T9" fmla="*/ 5 h 21"/>
              <a:gd name="T10" fmla="*/ 13 w 21"/>
              <a:gd name="T11" fmla="*/ 2 h 21"/>
              <a:gd name="T12" fmla="*/ 10 w 21"/>
              <a:gd name="T13" fmla="*/ 2 h 21"/>
              <a:gd name="T14" fmla="*/ 6 w 21"/>
              <a:gd name="T15" fmla="*/ 0 h 21"/>
              <a:gd name="T16" fmla="*/ 4 w 21"/>
              <a:gd name="T17" fmla="*/ 0 h 21"/>
              <a:gd name="T18" fmla="*/ 4 w 21"/>
              <a:gd name="T19" fmla="*/ 2 h 21"/>
              <a:gd name="T20" fmla="*/ 2 w 21"/>
              <a:gd name="T21" fmla="*/ 2 h 21"/>
              <a:gd name="T22" fmla="*/ 2 w 21"/>
              <a:gd name="T23" fmla="*/ 5 h 21"/>
              <a:gd name="T24" fmla="*/ 2 w 21"/>
              <a:gd name="T25" fmla="*/ 5 h 21"/>
              <a:gd name="T26" fmla="*/ 0 w 21"/>
              <a:gd name="T27" fmla="*/ 7 h 21"/>
              <a:gd name="T28" fmla="*/ 2 w 21"/>
              <a:gd name="T29" fmla="*/ 11 h 21"/>
              <a:gd name="T30" fmla="*/ 4 w 21"/>
              <a:gd name="T31" fmla="*/ 15 h 21"/>
              <a:gd name="T32" fmla="*/ 6 w 21"/>
              <a:gd name="T33" fmla="*/ 17 h 21"/>
              <a:gd name="T34" fmla="*/ 10 w 21"/>
              <a:gd name="T35" fmla="*/ 19 h 21"/>
              <a:gd name="T36" fmla="*/ 13 w 21"/>
              <a:gd name="T37" fmla="*/ 21 h 21"/>
              <a:gd name="T38" fmla="*/ 17 w 21"/>
              <a:gd name="T39" fmla="*/ 21 h 21"/>
              <a:gd name="T40" fmla="*/ 19 w 21"/>
              <a:gd name="T41" fmla="*/ 21 h 21"/>
              <a:gd name="T42" fmla="*/ 19 w 21"/>
              <a:gd name="T43" fmla="*/ 21 h 21"/>
              <a:gd name="T44" fmla="*/ 19 w 21"/>
              <a:gd name="T45" fmla="*/ 21 h 21"/>
              <a:gd name="T46" fmla="*/ 19 w 21"/>
              <a:gd name="T47" fmla="*/ 2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1" h="21">
                <a:moveTo>
                  <a:pt x="19" y="21"/>
                </a:moveTo>
                <a:lnTo>
                  <a:pt x="19" y="21"/>
                </a:lnTo>
                <a:lnTo>
                  <a:pt x="21" y="15"/>
                </a:lnTo>
                <a:lnTo>
                  <a:pt x="19" y="11"/>
                </a:lnTo>
                <a:lnTo>
                  <a:pt x="17" y="5"/>
                </a:lnTo>
                <a:lnTo>
                  <a:pt x="13" y="2"/>
                </a:lnTo>
                <a:lnTo>
                  <a:pt x="10" y="2"/>
                </a:lnTo>
                <a:lnTo>
                  <a:pt x="6" y="0"/>
                </a:lnTo>
                <a:lnTo>
                  <a:pt x="4" y="0"/>
                </a:lnTo>
                <a:lnTo>
                  <a:pt x="4" y="2"/>
                </a:lnTo>
                <a:lnTo>
                  <a:pt x="2" y="2"/>
                </a:lnTo>
                <a:lnTo>
                  <a:pt x="2" y="5"/>
                </a:lnTo>
                <a:lnTo>
                  <a:pt x="2" y="5"/>
                </a:lnTo>
                <a:lnTo>
                  <a:pt x="0" y="7"/>
                </a:lnTo>
                <a:lnTo>
                  <a:pt x="2" y="11"/>
                </a:lnTo>
                <a:lnTo>
                  <a:pt x="4" y="15"/>
                </a:lnTo>
                <a:lnTo>
                  <a:pt x="6" y="17"/>
                </a:lnTo>
                <a:lnTo>
                  <a:pt x="10" y="19"/>
                </a:lnTo>
                <a:lnTo>
                  <a:pt x="13" y="21"/>
                </a:lnTo>
                <a:lnTo>
                  <a:pt x="17" y="21"/>
                </a:lnTo>
                <a:lnTo>
                  <a:pt x="19" y="21"/>
                </a:lnTo>
                <a:lnTo>
                  <a:pt x="19" y="21"/>
                </a:lnTo>
                <a:lnTo>
                  <a:pt x="19" y="21"/>
                </a:lnTo>
                <a:lnTo>
                  <a:pt x="19" y="21"/>
                </a:lnTo>
                <a:close/>
              </a:path>
            </a:pathLst>
          </a:custGeom>
          <a:solidFill>
            <a:schemeClr val="bg1">
              <a:lumMod val="85000"/>
            </a:schemeClr>
          </a:solidFill>
          <a:ln w="635" cap="rnd">
            <a:solidFill>
              <a:schemeClr val="bg1">
                <a:alpha val="17000"/>
              </a:schemeClr>
            </a:solidFill>
          </a:ln>
        </p:spPr>
        <p:txBody>
          <a:bodyPr lIns="108823" tIns="54412" rIns="108823" bIns="54412"/>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71" name="Freeform 470"/>
          <p:cNvSpPr>
            <a:spLocks/>
          </p:cNvSpPr>
          <p:nvPr userDrawn="1"/>
        </p:nvSpPr>
        <p:spPr bwMode="auto">
          <a:xfrm>
            <a:off x="8627550" y="1643012"/>
            <a:ext cx="43607" cy="36971"/>
          </a:xfrm>
          <a:custGeom>
            <a:avLst/>
            <a:gdLst>
              <a:gd name="T0" fmla="*/ 19 w 21"/>
              <a:gd name="T1" fmla="*/ 21 h 21"/>
              <a:gd name="T2" fmla="*/ 19 w 21"/>
              <a:gd name="T3" fmla="*/ 21 h 21"/>
              <a:gd name="T4" fmla="*/ 21 w 21"/>
              <a:gd name="T5" fmla="*/ 15 h 21"/>
              <a:gd name="T6" fmla="*/ 19 w 21"/>
              <a:gd name="T7" fmla="*/ 11 h 21"/>
              <a:gd name="T8" fmla="*/ 17 w 21"/>
              <a:gd name="T9" fmla="*/ 5 h 21"/>
              <a:gd name="T10" fmla="*/ 13 w 21"/>
              <a:gd name="T11" fmla="*/ 2 h 21"/>
              <a:gd name="T12" fmla="*/ 10 w 21"/>
              <a:gd name="T13" fmla="*/ 2 h 21"/>
              <a:gd name="T14" fmla="*/ 6 w 21"/>
              <a:gd name="T15" fmla="*/ 0 h 21"/>
              <a:gd name="T16" fmla="*/ 4 w 21"/>
              <a:gd name="T17" fmla="*/ 0 h 21"/>
              <a:gd name="T18" fmla="*/ 4 w 21"/>
              <a:gd name="T19" fmla="*/ 2 h 21"/>
              <a:gd name="T20" fmla="*/ 2 w 21"/>
              <a:gd name="T21" fmla="*/ 2 h 21"/>
              <a:gd name="T22" fmla="*/ 2 w 21"/>
              <a:gd name="T23" fmla="*/ 5 h 21"/>
              <a:gd name="T24" fmla="*/ 2 w 21"/>
              <a:gd name="T25" fmla="*/ 5 h 21"/>
              <a:gd name="T26" fmla="*/ 0 w 21"/>
              <a:gd name="T27" fmla="*/ 7 h 21"/>
              <a:gd name="T28" fmla="*/ 2 w 21"/>
              <a:gd name="T29" fmla="*/ 11 h 21"/>
              <a:gd name="T30" fmla="*/ 4 w 21"/>
              <a:gd name="T31" fmla="*/ 15 h 21"/>
              <a:gd name="T32" fmla="*/ 6 w 21"/>
              <a:gd name="T33" fmla="*/ 17 h 21"/>
              <a:gd name="T34" fmla="*/ 10 w 21"/>
              <a:gd name="T35" fmla="*/ 19 h 21"/>
              <a:gd name="T36" fmla="*/ 13 w 21"/>
              <a:gd name="T37" fmla="*/ 21 h 21"/>
              <a:gd name="T38" fmla="*/ 17 w 21"/>
              <a:gd name="T39" fmla="*/ 21 h 21"/>
              <a:gd name="T40" fmla="*/ 19 w 21"/>
              <a:gd name="T41" fmla="*/ 21 h 21"/>
              <a:gd name="T42" fmla="*/ 19 w 21"/>
              <a:gd name="T43" fmla="*/ 21 h 21"/>
              <a:gd name="T44" fmla="*/ 19 w 21"/>
              <a:gd name="T45" fmla="*/ 21 h 21"/>
              <a:gd name="T46" fmla="*/ 19 w 21"/>
              <a:gd name="T47" fmla="*/ 2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1" h="21">
                <a:moveTo>
                  <a:pt x="19" y="21"/>
                </a:moveTo>
                <a:lnTo>
                  <a:pt x="19" y="21"/>
                </a:lnTo>
                <a:lnTo>
                  <a:pt x="21" y="15"/>
                </a:lnTo>
                <a:lnTo>
                  <a:pt x="19" y="11"/>
                </a:lnTo>
                <a:lnTo>
                  <a:pt x="17" y="5"/>
                </a:lnTo>
                <a:lnTo>
                  <a:pt x="13" y="2"/>
                </a:lnTo>
                <a:lnTo>
                  <a:pt x="10" y="2"/>
                </a:lnTo>
                <a:lnTo>
                  <a:pt x="6" y="0"/>
                </a:lnTo>
                <a:lnTo>
                  <a:pt x="4" y="0"/>
                </a:lnTo>
                <a:lnTo>
                  <a:pt x="4" y="2"/>
                </a:lnTo>
                <a:lnTo>
                  <a:pt x="2" y="2"/>
                </a:lnTo>
                <a:lnTo>
                  <a:pt x="2" y="5"/>
                </a:lnTo>
                <a:lnTo>
                  <a:pt x="2" y="5"/>
                </a:lnTo>
                <a:lnTo>
                  <a:pt x="0" y="7"/>
                </a:lnTo>
                <a:lnTo>
                  <a:pt x="2" y="11"/>
                </a:lnTo>
                <a:lnTo>
                  <a:pt x="4" y="15"/>
                </a:lnTo>
                <a:lnTo>
                  <a:pt x="6" y="17"/>
                </a:lnTo>
                <a:lnTo>
                  <a:pt x="10" y="19"/>
                </a:lnTo>
                <a:lnTo>
                  <a:pt x="13" y="21"/>
                </a:lnTo>
                <a:lnTo>
                  <a:pt x="17" y="21"/>
                </a:lnTo>
                <a:lnTo>
                  <a:pt x="19" y="21"/>
                </a:lnTo>
                <a:lnTo>
                  <a:pt x="19" y="21"/>
                </a:lnTo>
                <a:lnTo>
                  <a:pt x="19" y="21"/>
                </a:lnTo>
                <a:lnTo>
                  <a:pt x="19" y="21"/>
                </a:lnTo>
                <a:close/>
              </a:path>
            </a:pathLst>
          </a:custGeom>
          <a:solidFill>
            <a:schemeClr val="bg1">
              <a:lumMod val="85000"/>
            </a:schemeClr>
          </a:solidFill>
          <a:ln w="635" cap="rnd">
            <a:solidFill>
              <a:schemeClr val="bg1">
                <a:alpha val="17000"/>
              </a:schemeClr>
            </a:solidFill>
            <a:prstDash val="solid"/>
            <a:round/>
            <a:headEnd/>
            <a:tailEnd/>
          </a:ln>
        </p:spPr>
        <p:txBody>
          <a:bodyPr lIns="108823" tIns="54412" rIns="108823" bIns="54412"/>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72" name="Freeform 471"/>
          <p:cNvSpPr>
            <a:spLocks/>
          </p:cNvSpPr>
          <p:nvPr userDrawn="1"/>
        </p:nvSpPr>
        <p:spPr bwMode="auto">
          <a:xfrm>
            <a:off x="8678756" y="1705576"/>
            <a:ext cx="191483" cy="95267"/>
          </a:xfrm>
          <a:custGeom>
            <a:avLst/>
            <a:gdLst>
              <a:gd name="T0" fmla="*/ 60 w 94"/>
              <a:gd name="T1" fmla="*/ 53 h 55"/>
              <a:gd name="T2" fmla="*/ 62 w 94"/>
              <a:gd name="T3" fmla="*/ 53 h 55"/>
              <a:gd name="T4" fmla="*/ 58 w 94"/>
              <a:gd name="T5" fmla="*/ 41 h 55"/>
              <a:gd name="T6" fmla="*/ 53 w 94"/>
              <a:gd name="T7" fmla="*/ 38 h 55"/>
              <a:gd name="T8" fmla="*/ 47 w 94"/>
              <a:gd name="T9" fmla="*/ 36 h 55"/>
              <a:gd name="T10" fmla="*/ 34 w 94"/>
              <a:gd name="T11" fmla="*/ 28 h 55"/>
              <a:gd name="T12" fmla="*/ 28 w 94"/>
              <a:gd name="T13" fmla="*/ 26 h 55"/>
              <a:gd name="T14" fmla="*/ 21 w 94"/>
              <a:gd name="T15" fmla="*/ 30 h 55"/>
              <a:gd name="T16" fmla="*/ 24 w 94"/>
              <a:gd name="T17" fmla="*/ 26 h 55"/>
              <a:gd name="T18" fmla="*/ 13 w 94"/>
              <a:gd name="T19" fmla="*/ 20 h 55"/>
              <a:gd name="T20" fmla="*/ 0 w 94"/>
              <a:gd name="T21" fmla="*/ 17 h 55"/>
              <a:gd name="T22" fmla="*/ 2 w 94"/>
              <a:gd name="T23" fmla="*/ 9 h 55"/>
              <a:gd name="T24" fmla="*/ 4 w 94"/>
              <a:gd name="T25" fmla="*/ 5 h 55"/>
              <a:gd name="T26" fmla="*/ 7 w 94"/>
              <a:gd name="T27" fmla="*/ 5 h 55"/>
              <a:gd name="T28" fmla="*/ 24 w 94"/>
              <a:gd name="T29" fmla="*/ 15 h 55"/>
              <a:gd name="T30" fmla="*/ 30 w 94"/>
              <a:gd name="T31" fmla="*/ 19 h 55"/>
              <a:gd name="T32" fmla="*/ 32 w 94"/>
              <a:gd name="T33" fmla="*/ 19 h 55"/>
              <a:gd name="T34" fmla="*/ 36 w 94"/>
              <a:gd name="T35" fmla="*/ 11 h 55"/>
              <a:gd name="T36" fmla="*/ 39 w 94"/>
              <a:gd name="T37" fmla="*/ 11 h 55"/>
              <a:gd name="T38" fmla="*/ 53 w 94"/>
              <a:gd name="T39" fmla="*/ 19 h 55"/>
              <a:gd name="T40" fmla="*/ 55 w 94"/>
              <a:gd name="T41" fmla="*/ 9 h 55"/>
              <a:gd name="T42" fmla="*/ 51 w 94"/>
              <a:gd name="T43" fmla="*/ 2 h 55"/>
              <a:gd name="T44" fmla="*/ 56 w 94"/>
              <a:gd name="T45" fmla="*/ 2 h 55"/>
              <a:gd name="T46" fmla="*/ 68 w 94"/>
              <a:gd name="T47" fmla="*/ 3 h 55"/>
              <a:gd name="T48" fmla="*/ 72 w 94"/>
              <a:gd name="T49" fmla="*/ 3 h 55"/>
              <a:gd name="T50" fmla="*/ 77 w 94"/>
              <a:gd name="T51" fmla="*/ 3 h 55"/>
              <a:gd name="T52" fmla="*/ 81 w 94"/>
              <a:gd name="T53" fmla="*/ 0 h 55"/>
              <a:gd name="T54" fmla="*/ 87 w 94"/>
              <a:gd name="T55" fmla="*/ 3 h 55"/>
              <a:gd name="T56" fmla="*/ 89 w 94"/>
              <a:gd name="T57" fmla="*/ 5 h 55"/>
              <a:gd name="T58" fmla="*/ 94 w 94"/>
              <a:gd name="T59" fmla="*/ 17 h 55"/>
              <a:gd name="T60" fmla="*/ 94 w 94"/>
              <a:gd name="T61" fmla="*/ 28 h 55"/>
              <a:gd name="T62" fmla="*/ 91 w 94"/>
              <a:gd name="T63" fmla="*/ 47 h 55"/>
              <a:gd name="T64" fmla="*/ 91 w 94"/>
              <a:gd name="T65" fmla="*/ 53 h 55"/>
              <a:gd name="T66" fmla="*/ 60 w 94"/>
              <a:gd name="T67" fmla="*/ 53 h 55"/>
              <a:gd name="T68" fmla="*/ 60 w 94"/>
              <a:gd name="T69"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4" h="55">
                <a:moveTo>
                  <a:pt x="60" y="53"/>
                </a:moveTo>
                <a:lnTo>
                  <a:pt x="60" y="53"/>
                </a:lnTo>
                <a:lnTo>
                  <a:pt x="62" y="53"/>
                </a:lnTo>
                <a:lnTo>
                  <a:pt x="62" y="53"/>
                </a:lnTo>
                <a:lnTo>
                  <a:pt x="60" y="47"/>
                </a:lnTo>
                <a:lnTo>
                  <a:pt x="58" y="41"/>
                </a:lnTo>
                <a:lnTo>
                  <a:pt x="58" y="41"/>
                </a:lnTo>
                <a:lnTo>
                  <a:pt x="53" y="38"/>
                </a:lnTo>
                <a:lnTo>
                  <a:pt x="47" y="36"/>
                </a:lnTo>
                <a:lnTo>
                  <a:pt x="47" y="36"/>
                </a:lnTo>
                <a:lnTo>
                  <a:pt x="41" y="32"/>
                </a:lnTo>
                <a:lnTo>
                  <a:pt x="34" y="28"/>
                </a:lnTo>
                <a:lnTo>
                  <a:pt x="32" y="26"/>
                </a:lnTo>
                <a:lnTo>
                  <a:pt x="28" y="26"/>
                </a:lnTo>
                <a:lnTo>
                  <a:pt x="24" y="28"/>
                </a:lnTo>
                <a:lnTo>
                  <a:pt x="21" y="30"/>
                </a:lnTo>
                <a:lnTo>
                  <a:pt x="21" y="30"/>
                </a:lnTo>
                <a:lnTo>
                  <a:pt x="24" y="26"/>
                </a:lnTo>
                <a:lnTo>
                  <a:pt x="24" y="26"/>
                </a:lnTo>
                <a:lnTo>
                  <a:pt x="13" y="20"/>
                </a:lnTo>
                <a:lnTo>
                  <a:pt x="0" y="17"/>
                </a:lnTo>
                <a:lnTo>
                  <a:pt x="0" y="17"/>
                </a:lnTo>
                <a:lnTo>
                  <a:pt x="2" y="11"/>
                </a:lnTo>
                <a:lnTo>
                  <a:pt x="2" y="9"/>
                </a:lnTo>
                <a:lnTo>
                  <a:pt x="4" y="7"/>
                </a:lnTo>
                <a:lnTo>
                  <a:pt x="4" y="5"/>
                </a:lnTo>
                <a:lnTo>
                  <a:pt x="5" y="5"/>
                </a:lnTo>
                <a:lnTo>
                  <a:pt x="7" y="5"/>
                </a:lnTo>
                <a:lnTo>
                  <a:pt x="13" y="7"/>
                </a:lnTo>
                <a:lnTo>
                  <a:pt x="24" y="15"/>
                </a:lnTo>
                <a:lnTo>
                  <a:pt x="28" y="17"/>
                </a:lnTo>
                <a:lnTo>
                  <a:pt x="30" y="19"/>
                </a:lnTo>
                <a:lnTo>
                  <a:pt x="32" y="19"/>
                </a:lnTo>
                <a:lnTo>
                  <a:pt x="32" y="19"/>
                </a:lnTo>
                <a:lnTo>
                  <a:pt x="34" y="15"/>
                </a:lnTo>
                <a:lnTo>
                  <a:pt x="36" y="11"/>
                </a:lnTo>
                <a:lnTo>
                  <a:pt x="38" y="11"/>
                </a:lnTo>
                <a:lnTo>
                  <a:pt x="39" y="11"/>
                </a:lnTo>
                <a:lnTo>
                  <a:pt x="47" y="15"/>
                </a:lnTo>
                <a:lnTo>
                  <a:pt x="53" y="19"/>
                </a:lnTo>
                <a:lnTo>
                  <a:pt x="53" y="19"/>
                </a:lnTo>
                <a:lnTo>
                  <a:pt x="55" y="9"/>
                </a:lnTo>
                <a:lnTo>
                  <a:pt x="53" y="5"/>
                </a:lnTo>
                <a:lnTo>
                  <a:pt x="51" y="2"/>
                </a:lnTo>
                <a:lnTo>
                  <a:pt x="51" y="2"/>
                </a:lnTo>
                <a:lnTo>
                  <a:pt x="56" y="2"/>
                </a:lnTo>
                <a:lnTo>
                  <a:pt x="62" y="3"/>
                </a:lnTo>
                <a:lnTo>
                  <a:pt x="68" y="3"/>
                </a:lnTo>
                <a:lnTo>
                  <a:pt x="72" y="3"/>
                </a:lnTo>
                <a:lnTo>
                  <a:pt x="72" y="3"/>
                </a:lnTo>
                <a:lnTo>
                  <a:pt x="75" y="3"/>
                </a:lnTo>
                <a:lnTo>
                  <a:pt x="77" y="3"/>
                </a:lnTo>
                <a:lnTo>
                  <a:pt x="81" y="0"/>
                </a:lnTo>
                <a:lnTo>
                  <a:pt x="81" y="0"/>
                </a:lnTo>
                <a:lnTo>
                  <a:pt x="85" y="0"/>
                </a:lnTo>
                <a:lnTo>
                  <a:pt x="87" y="3"/>
                </a:lnTo>
                <a:lnTo>
                  <a:pt x="89" y="5"/>
                </a:lnTo>
                <a:lnTo>
                  <a:pt x="89" y="5"/>
                </a:lnTo>
                <a:lnTo>
                  <a:pt x="92" y="11"/>
                </a:lnTo>
                <a:lnTo>
                  <a:pt x="94" y="17"/>
                </a:lnTo>
                <a:lnTo>
                  <a:pt x="94" y="22"/>
                </a:lnTo>
                <a:lnTo>
                  <a:pt x="94" y="28"/>
                </a:lnTo>
                <a:lnTo>
                  <a:pt x="92" y="41"/>
                </a:lnTo>
                <a:lnTo>
                  <a:pt x="91" y="47"/>
                </a:lnTo>
                <a:lnTo>
                  <a:pt x="91" y="53"/>
                </a:lnTo>
                <a:lnTo>
                  <a:pt x="91" y="53"/>
                </a:lnTo>
                <a:lnTo>
                  <a:pt x="75" y="55"/>
                </a:lnTo>
                <a:lnTo>
                  <a:pt x="60" y="53"/>
                </a:lnTo>
                <a:lnTo>
                  <a:pt x="60" y="53"/>
                </a:lnTo>
                <a:lnTo>
                  <a:pt x="60" y="53"/>
                </a:lnTo>
                <a:lnTo>
                  <a:pt x="60" y="53"/>
                </a:lnTo>
                <a:close/>
              </a:path>
            </a:pathLst>
          </a:custGeom>
          <a:solidFill>
            <a:schemeClr val="bg1">
              <a:lumMod val="85000"/>
            </a:schemeClr>
          </a:solidFill>
          <a:ln w="635" cap="rnd">
            <a:solidFill>
              <a:schemeClr val="bg1">
                <a:alpha val="17000"/>
              </a:schemeClr>
            </a:solidFill>
          </a:ln>
        </p:spPr>
        <p:txBody>
          <a:bodyPr lIns="108823" tIns="54412" rIns="108823" bIns="54412"/>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73" name="Freeform 472"/>
          <p:cNvSpPr>
            <a:spLocks/>
          </p:cNvSpPr>
          <p:nvPr userDrawn="1"/>
        </p:nvSpPr>
        <p:spPr bwMode="auto">
          <a:xfrm>
            <a:off x="8678756" y="1705576"/>
            <a:ext cx="191483" cy="95267"/>
          </a:xfrm>
          <a:custGeom>
            <a:avLst/>
            <a:gdLst>
              <a:gd name="T0" fmla="*/ 60 w 94"/>
              <a:gd name="T1" fmla="*/ 53 h 55"/>
              <a:gd name="T2" fmla="*/ 62 w 94"/>
              <a:gd name="T3" fmla="*/ 53 h 55"/>
              <a:gd name="T4" fmla="*/ 58 w 94"/>
              <a:gd name="T5" fmla="*/ 41 h 55"/>
              <a:gd name="T6" fmla="*/ 53 w 94"/>
              <a:gd name="T7" fmla="*/ 38 h 55"/>
              <a:gd name="T8" fmla="*/ 47 w 94"/>
              <a:gd name="T9" fmla="*/ 36 h 55"/>
              <a:gd name="T10" fmla="*/ 34 w 94"/>
              <a:gd name="T11" fmla="*/ 28 h 55"/>
              <a:gd name="T12" fmla="*/ 28 w 94"/>
              <a:gd name="T13" fmla="*/ 26 h 55"/>
              <a:gd name="T14" fmla="*/ 21 w 94"/>
              <a:gd name="T15" fmla="*/ 30 h 55"/>
              <a:gd name="T16" fmla="*/ 24 w 94"/>
              <a:gd name="T17" fmla="*/ 26 h 55"/>
              <a:gd name="T18" fmla="*/ 13 w 94"/>
              <a:gd name="T19" fmla="*/ 20 h 55"/>
              <a:gd name="T20" fmla="*/ 0 w 94"/>
              <a:gd name="T21" fmla="*/ 17 h 55"/>
              <a:gd name="T22" fmla="*/ 2 w 94"/>
              <a:gd name="T23" fmla="*/ 9 h 55"/>
              <a:gd name="T24" fmla="*/ 4 w 94"/>
              <a:gd name="T25" fmla="*/ 5 h 55"/>
              <a:gd name="T26" fmla="*/ 7 w 94"/>
              <a:gd name="T27" fmla="*/ 5 h 55"/>
              <a:gd name="T28" fmla="*/ 24 w 94"/>
              <a:gd name="T29" fmla="*/ 15 h 55"/>
              <a:gd name="T30" fmla="*/ 30 w 94"/>
              <a:gd name="T31" fmla="*/ 19 h 55"/>
              <a:gd name="T32" fmla="*/ 32 w 94"/>
              <a:gd name="T33" fmla="*/ 19 h 55"/>
              <a:gd name="T34" fmla="*/ 36 w 94"/>
              <a:gd name="T35" fmla="*/ 11 h 55"/>
              <a:gd name="T36" fmla="*/ 39 w 94"/>
              <a:gd name="T37" fmla="*/ 11 h 55"/>
              <a:gd name="T38" fmla="*/ 53 w 94"/>
              <a:gd name="T39" fmla="*/ 19 h 55"/>
              <a:gd name="T40" fmla="*/ 55 w 94"/>
              <a:gd name="T41" fmla="*/ 9 h 55"/>
              <a:gd name="T42" fmla="*/ 51 w 94"/>
              <a:gd name="T43" fmla="*/ 2 h 55"/>
              <a:gd name="T44" fmla="*/ 56 w 94"/>
              <a:gd name="T45" fmla="*/ 2 h 55"/>
              <a:gd name="T46" fmla="*/ 68 w 94"/>
              <a:gd name="T47" fmla="*/ 3 h 55"/>
              <a:gd name="T48" fmla="*/ 72 w 94"/>
              <a:gd name="T49" fmla="*/ 3 h 55"/>
              <a:gd name="T50" fmla="*/ 77 w 94"/>
              <a:gd name="T51" fmla="*/ 3 h 55"/>
              <a:gd name="T52" fmla="*/ 81 w 94"/>
              <a:gd name="T53" fmla="*/ 0 h 55"/>
              <a:gd name="T54" fmla="*/ 87 w 94"/>
              <a:gd name="T55" fmla="*/ 3 h 55"/>
              <a:gd name="T56" fmla="*/ 89 w 94"/>
              <a:gd name="T57" fmla="*/ 5 h 55"/>
              <a:gd name="T58" fmla="*/ 94 w 94"/>
              <a:gd name="T59" fmla="*/ 17 h 55"/>
              <a:gd name="T60" fmla="*/ 94 w 94"/>
              <a:gd name="T61" fmla="*/ 28 h 55"/>
              <a:gd name="T62" fmla="*/ 91 w 94"/>
              <a:gd name="T63" fmla="*/ 47 h 55"/>
              <a:gd name="T64" fmla="*/ 91 w 94"/>
              <a:gd name="T65" fmla="*/ 53 h 55"/>
              <a:gd name="T66" fmla="*/ 60 w 94"/>
              <a:gd name="T67" fmla="*/ 53 h 55"/>
              <a:gd name="T68" fmla="*/ 60 w 94"/>
              <a:gd name="T69"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4" h="55">
                <a:moveTo>
                  <a:pt x="60" y="53"/>
                </a:moveTo>
                <a:lnTo>
                  <a:pt x="60" y="53"/>
                </a:lnTo>
                <a:lnTo>
                  <a:pt x="62" y="53"/>
                </a:lnTo>
                <a:lnTo>
                  <a:pt x="62" y="53"/>
                </a:lnTo>
                <a:lnTo>
                  <a:pt x="60" y="47"/>
                </a:lnTo>
                <a:lnTo>
                  <a:pt x="58" y="41"/>
                </a:lnTo>
                <a:lnTo>
                  <a:pt x="58" y="41"/>
                </a:lnTo>
                <a:lnTo>
                  <a:pt x="53" y="38"/>
                </a:lnTo>
                <a:lnTo>
                  <a:pt x="47" y="36"/>
                </a:lnTo>
                <a:lnTo>
                  <a:pt x="47" y="36"/>
                </a:lnTo>
                <a:lnTo>
                  <a:pt x="41" y="32"/>
                </a:lnTo>
                <a:lnTo>
                  <a:pt x="34" y="28"/>
                </a:lnTo>
                <a:lnTo>
                  <a:pt x="32" y="26"/>
                </a:lnTo>
                <a:lnTo>
                  <a:pt x="28" y="26"/>
                </a:lnTo>
                <a:lnTo>
                  <a:pt x="24" y="28"/>
                </a:lnTo>
                <a:lnTo>
                  <a:pt x="21" y="30"/>
                </a:lnTo>
                <a:lnTo>
                  <a:pt x="21" y="30"/>
                </a:lnTo>
                <a:lnTo>
                  <a:pt x="24" y="26"/>
                </a:lnTo>
                <a:lnTo>
                  <a:pt x="24" y="26"/>
                </a:lnTo>
                <a:lnTo>
                  <a:pt x="13" y="20"/>
                </a:lnTo>
                <a:lnTo>
                  <a:pt x="0" y="17"/>
                </a:lnTo>
                <a:lnTo>
                  <a:pt x="0" y="17"/>
                </a:lnTo>
                <a:lnTo>
                  <a:pt x="2" y="11"/>
                </a:lnTo>
                <a:lnTo>
                  <a:pt x="2" y="9"/>
                </a:lnTo>
                <a:lnTo>
                  <a:pt x="4" y="7"/>
                </a:lnTo>
                <a:lnTo>
                  <a:pt x="4" y="5"/>
                </a:lnTo>
                <a:lnTo>
                  <a:pt x="5" y="5"/>
                </a:lnTo>
                <a:lnTo>
                  <a:pt x="7" y="5"/>
                </a:lnTo>
                <a:lnTo>
                  <a:pt x="13" y="7"/>
                </a:lnTo>
                <a:lnTo>
                  <a:pt x="24" y="15"/>
                </a:lnTo>
                <a:lnTo>
                  <a:pt x="28" y="17"/>
                </a:lnTo>
                <a:lnTo>
                  <a:pt x="30" y="19"/>
                </a:lnTo>
                <a:lnTo>
                  <a:pt x="32" y="19"/>
                </a:lnTo>
                <a:lnTo>
                  <a:pt x="32" y="19"/>
                </a:lnTo>
                <a:lnTo>
                  <a:pt x="34" y="15"/>
                </a:lnTo>
                <a:lnTo>
                  <a:pt x="36" y="11"/>
                </a:lnTo>
                <a:lnTo>
                  <a:pt x="38" y="11"/>
                </a:lnTo>
                <a:lnTo>
                  <a:pt x="39" y="11"/>
                </a:lnTo>
                <a:lnTo>
                  <a:pt x="47" y="15"/>
                </a:lnTo>
                <a:lnTo>
                  <a:pt x="53" y="19"/>
                </a:lnTo>
                <a:lnTo>
                  <a:pt x="53" y="19"/>
                </a:lnTo>
                <a:lnTo>
                  <a:pt x="55" y="9"/>
                </a:lnTo>
                <a:lnTo>
                  <a:pt x="53" y="5"/>
                </a:lnTo>
                <a:lnTo>
                  <a:pt x="51" y="2"/>
                </a:lnTo>
                <a:lnTo>
                  <a:pt x="51" y="2"/>
                </a:lnTo>
                <a:lnTo>
                  <a:pt x="56" y="2"/>
                </a:lnTo>
                <a:lnTo>
                  <a:pt x="62" y="3"/>
                </a:lnTo>
                <a:lnTo>
                  <a:pt x="68" y="3"/>
                </a:lnTo>
                <a:lnTo>
                  <a:pt x="72" y="3"/>
                </a:lnTo>
                <a:lnTo>
                  <a:pt x="72" y="3"/>
                </a:lnTo>
                <a:lnTo>
                  <a:pt x="75" y="3"/>
                </a:lnTo>
                <a:lnTo>
                  <a:pt x="77" y="3"/>
                </a:lnTo>
                <a:lnTo>
                  <a:pt x="81" y="0"/>
                </a:lnTo>
                <a:lnTo>
                  <a:pt x="81" y="0"/>
                </a:lnTo>
                <a:lnTo>
                  <a:pt x="85" y="0"/>
                </a:lnTo>
                <a:lnTo>
                  <a:pt x="87" y="3"/>
                </a:lnTo>
                <a:lnTo>
                  <a:pt x="89" y="5"/>
                </a:lnTo>
                <a:lnTo>
                  <a:pt x="89" y="5"/>
                </a:lnTo>
                <a:lnTo>
                  <a:pt x="92" y="11"/>
                </a:lnTo>
                <a:lnTo>
                  <a:pt x="94" y="17"/>
                </a:lnTo>
                <a:lnTo>
                  <a:pt x="94" y="22"/>
                </a:lnTo>
                <a:lnTo>
                  <a:pt x="94" y="28"/>
                </a:lnTo>
                <a:lnTo>
                  <a:pt x="92" y="41"/>
                </a:lnTo>
                <a:lnTo>
                  <a:pt x="91" y="47"/>
                </a:lnTo>
                <a:lnTo>
                  <a:pt x="91" y="53"/>
                </a:lnTo>
                <a:lnTo>
                  <a:pt x="91" y="53"/>
                </a:lnTo>
                <a:lnTo>
                  <a:pt x="75" y="55"/>
                </a:lnTo>
                <a:lnTo>
                  <a:pt x="60" y="53"/>
                </a:lnTo>
                <a:lnTo>
                  <a:pt x="60" y="53"/>
                </a:lnTo>
                <a:lnTo>
                  <a:pt x="60" y="53"/>
                </a:lnTo>
                <a:lnTo>
                  <a:pt x="60" y="53"/>
                </a:lnTo>
                <a:close/>
              </a:path>
            </a:pathLst>
          </a:custGeom>
          <a:solidFill>
            <a:schemeClr val="bg1">
              <a:lumMod val="85000"/>
            </a:schemeClr>
          </a:solidFill>
          <a:ln w="635" cap="rnd">
            <a:solidFill>
              <a:schemeClr val="bg1">
                <a:alpha val="17000"/>
              </a:schemeClr>
            </a:solidFill>
            <a:prstDash val="solid"/>
            <a:round/>
            <a:headEnd/>
            <a:tailEnd/>
          </a:ln>
        </p:spPr>
        <p:txBody>
          <a:bodyPr lIns="108823" tIns="54412" rIns="108823" bIns="54412"/>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74" name="Freeform 473"/>
          <p:cNvSpPr>
            <a:spLocks/>
          </p:cNvSpPr>
          <p:nvPr userDrawn="1"/>
        </p:nvSpPr>
        <p:spPr bwMode="auto">
          <a:xfrm>
            <a:off x="8728048" y="1853467"/>
            <a:ext cx="176315" cy="146456"/>
          </a:xfrm>
          <a:custGeom>
            <a:avLst/>
            <a:gdLst>
              <a:gd name="T0" fmla="*/ 63 w 87"/>
              <a:gd name="T1" fmla="*/ 85 h 85"/>
              <a:gd name="T2" fmla="*/ 61 w 87"/>
              <a:gd name="T3" fmla="*/ 85 h 85"/>
              <a:gd name="T4" fmla="*/ 44 w 87"/>
              <a:gd name="T5" fmla="*/ 75 h 85"/>
              <a:gd name="T6" fmla="*/ 36 w 87"/>
              <a:gd name="T7" fmla="*/ 68 h 85"/>
              <a:gd name="T8" fmla="*/ 29 w 87"/>
              <a:gd name="T9" fmla="*/ 60 h 85"/>
              <a:gd name="T10" fmla="*/ 4 w 87"/>
              <a:gd name="T11" fmla="*/ 36 h 85"/>
              <a:gd name="T12" fmla="*/ 0 w 87"/>
              <a:gd name="T13" fmla="*/ 32 h 85"/>
              <a:gd name="T14" fmla="*/ 10 w 87"/>
              <a:gd name="T15" fmla="*/ 34 h 85"/>
              <a:gd name="T16" fmla="*/ 21 w 87"/>
              <a:gd name="T17" fmla="*/ 40 h 85"/>
              <a:gd name="T18" fmla="*/ 29 w 87"/>
              <a:gd name="T19" fmla="*/ 41 h 85"/>
              <a:gd name="T20" fmla="*/ 34 w 87"/>
              <a:gd name="T21" fmla="*/ 40 h 85"/>
              <a:gd name="T22" fmla="*/ 40 w 87"/>
              <a:gd name="T23" fmla="*/ 36 h 85"/>
              <a:gd name="T24" fmla="*/ 38 w 87"/>
              <a:gd name="T25" fmla="*/ 32 h 85"/>
              <a:gd name="T26" fmla="*/ 29 w 87"/>
              <a:gd name="T27" fmla="*/ 24 h 85"/>
              <a:gd name="T28" fmla="*/ 25 w 87"/>
              <a:gd name="T29" fmla="*/ 21 h 85"/>
              <a:gd name="T30" fmla="*/ 23 w 87"/>
              <a:gd name="T31" fmla="*/ 15 h 85"/>
              <a:gd name="T32" fmla="*/ 25 w 87"/>
              <a:gd name="T33" fmla="*/ 11 h 85"/>
              <a:gd name="T34" fmla="*/ 31 w 87"/>
              <a:gd name="T35" fmla="*/ 9 h 85"/>
              <a:gd name="T36" fmla="*/ 46 w 87"/>
              <a:gd name="T37" fmla="*/ 11 h 85"/>
              <a:gd name="T38" fmla="*/ 57 w 87"/>
              <a:gd name="T39" fmla="*/ 11 h 85"/>
              <a:gd name="T40" fmla="*/ 57 w 87"/>
              <a:gd name="T41" fmla="*/ 4 h 85"/>
              <a:gd name="T42" fmla="*/ 63 w 87"/>
              <a:gd name="T43" fmla="*/ 0 h 85"/>
              <a:gd name="T44" fmla="*/ 70 w 87"/>
              <a:gd name="T45" fmla="*/ 0 h 85"/>
              <a:gd name="T46" fmla="*/ 76 w 87"/>
              <a:gd name="T47" fmla="*/ 4 h 85"/>
              <a:gd name="T48" fmla="*/ 80 w 87"/>
              <a:gd name="T49" fmla="*/ 7 h 85"/>
              <a:gd name="T50" fmla="*/ 78 w 87"/>
              <a:gd name="T51" fmla="*/ 13 h 85"/>
              <a:gd name="T52" fmla="*/ 72 w 87"/>
              <a:gd name="T53" fmla="*/ 21 h 85"/>
              <a:gd name="T54" fmla="*/ 67 w 87"/>
              <a:gd name="T55" fmla="*/ 24 h 85"/>
              <a:gd name="T56" fmla="*/ 72 w 87"/>
              <a:gd name="T57" fmla="*/ 30 h 85"/>
              <a:gd name="T58" fmla="*/ 78 w 87"/>
              <a:gd name="T59" fmla="*/ 34 h 85"/>
              <a:gd name="T60" fmla="*/ 80 w 87"/>
              <a:gd name="T61" fmla="*/ 32 h 85"/>
              <a:gd name="T62" fmla="*/ 84 w 87"/>
              <a:gd name="T63" fmla="*/ 30 h 85"/>
              <a:gd name="T64" fmla="*/ 87 w 87"/>
              <a:gd name="T65" fmla="*/ 34 h 85"/>
              <a:gd name="T66" fmla="*/ 87 w 87"/>
              <a:gd name="T67" fmla="*/ 51 h 85"/>
              <a:gd name="T68" fmla="*/ 87 w 87"/>
              <a:gd name="T69" fmla="*/ 60 h 85"/>
              <a:gd name="T70" fmla="*/ 85 w 87"/>
              <a:gd name="T71" fmla="*/ 70 h 85"/>
              <a:gd name="T72" fmla="*/ 80 w 87"/>
              <a:gd name="T73" fmla="*/ 75 h 85"/>
              <a:gd name="T74" fmla="*/ 70 w 87"/>
              <a:gd name="T75" fmla="*/ 75 h 85"/>
              <a:gd name="T76" fmla="*/ 61 w 87"/>
              <a:gd name="T77" fmla="*/ 75 h 85"/>
              <a:gd name="T78" fmla="*/ 61 w 87"/>
              <a:gd name="T79" fmla="*/ 81 h 85"/>
              <a:gd name="T80" fmla="*/ 63 w 87"/>
              <a:gd name="T81" fmla="*/ 85 h 85"/>
              <a:gd name="T82" fmla="*/ 63 w 87"/>
              <a:gd name="T83" fmla="*/ 85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7" h="85">
                <a:moveTo>
                  <a:pt x="63" y="85"/>
                </a:moveTo>
                <a:lnTo>
                  <a:pt x="63" y="85"/>
                </a:lnTo>
                <a:lnTo>
                  <a:pt x="63" y="85"/>
                </a:lnTo>
                <a:lnTo>
                  <a:pt x="61" y="85"/>
                </a:lnTo>
                <a:lnTo>
                  <a:pt x="55" y="81"/>
                </a:lnTo>
                <a:lnTo>
                  <a:pt x="44" y="75"/>
                </a:lnTo>
                <a:lnTo>
                  <a:pt x="44" y="75"/>
                </a:lnTo>
                <a:lnTo>
                  <a:pt x="36" y="68"/>
                </a:lnTo>
                <a:lnTo>
                  <a:pt x="29" y="60"/>
                </a:lnTo>
                <a:lnTo>
                  <a:pt x="29" y="60"/>
                </a:lnTo>
                <a:lnTo>
                  <a:pt x="14" y="45"/>
                </a:lnTo>
                <a:lnTo>
                  <a:pt x="4" y="36"/>
                </a:lnTo>
                <a:lnTo>
                  <a:pt x="0" y="32"/>
                </a:lnTo>
                <a:lnTo>
                  <a:pt x="0" y="32"/>
                </a:lnTo>
                <a:lnTo>
                  <a:pt x="4" y="32"/>
                </a:lnTo>
                <a:lnTo>
                  <a:pt x="10" y="34"/>
                </a:lnTo>
                <a:lnTo>
                  <a:pt x="17" y="38"/>
                </a:lnTo>
                <a:lnTo>
                  <a:pt x="21" y="40"/>
                </a:lnTo>
                <a:lnTo>
                  <a:pt x="25" y="40"/>
                </a:lnTo>
                <a:lnTo>
                  <a:pt x="29" y="41"/>
                </a:lnTo>
                <a:lnTo>
                  <a:pt x="34" y="40"/>
                </a:lnTo>
                <a:lnTo>
                  <a:pt x="34" y="40"/>
                </a:lnTo>
                <a:lnTo>
                  <a:pt x="38" y="38"/>
                </a:lnTo>
                <a:lnTo>
                  <a:pt x="40" y="36"/>
                </a:lnTo>
                <a:lnTo>
                  <a:pt x="40" y="34"/>
                </a:lnTo>
                <a:lnTo>
                  <a:pt x="38" y="32"/>
                </a:lnTo>
                <a:lnTo>
                  <a:pt x="34" y="28"/>
                </a:lnTo>
                <a:lnTo>
                  <a:pt x="29" y="24"/>
                </a:lnTo>
                <a:lnTo>
                  <a:pt x="29" y="24"/>
                </a:lnTo>
                <a:lnTo>
                  <a:pt x="25" y="21"/>
                </a:lnTo>
                <a:lnTo>
                  <a:pt x="23" y="17"/>
                </a:lnTo>
                <a:lnTo>
                  <a:pt x="23" y="15"/>
                </a:lnTo>
                <a:lnTo>
                  <a:pt x="23" y="13"/>
                </a:lnTo>
                <a:lnTo>
                  <a:pt x="25" y="11"/>
                </a:lnTo>
                <a:lnTo>
                  <a:pt x="27" y="11"/>
                </a:lnTo>
                <a:lnTo>
                  <a:pt x="31" y="9"/>
                </a:lnTo>
                <a:lnTo>
                  <a:pt x="38" y="9"/>
                </a:lnTo>
                <a:lnTo>
                  <a:pt x="46" y="11"/>
                </a:lnTo>
                <a:lnTo>
                  <a:pt x="57" y="11"/>
                </a:lnTo>
                <a:lnTo>
                  <a:pt x="57" y="11"/>
                </a:lnTo>
                <a:lnTo>
                  <a:pt x="57" y="7"/>
                </a:lnTo>
                <a:lnTo>
                  <a:pt x="57" y="4"/>
                </a:lnTo>
                <a:lnTo>
                  <a:pt x="61" y="2"/>
                </a:lnTo>
                <a:lnTo>
                  <a:pt x="63" y="0"/>
                </a:lnTo>
                <a:lnTo>
                  <a:pt x="67" y="0"/>
                </a:lnTo>
                <a:lnTo>
                  <a:pt x="70" y="0"/>
                </a:lnTo>
                <a:lnTo>
                  <a:pt x="74" y="2"/>
                </a:lnTo>
                <a:lnTo>
                  <a:pt x="76" y="4"/>
                </a:lnTo>
                <a:lnTo>
                  <a:pt x="76" y="4"/>
                </a:lnTo>
                <a:lnTo>
                  <a:pt x="80" y="7"/>
                </a:lnTo>
                <a:lnTo>
                  <a:pt x="80" y="9"/>
                </a:lnTo>
                <a:lnTo>
                  <a:pt x="78" y="13"/>
                </a:lnTo>
                <a:lnTo>
                  <a:pt x="76" y="15"/>
                </a:lnTo>
                <a:lnTo>
                  <a:pt x="72" y="21"/>
                </a:lnTo>
                <a:lnTo>
                  <a:pt x="67" y="24"/>
                </a:lnTo>
                <a:lnTo>
                  <a:pt x="67" y="24"/>
                </a:lnTo>
                <a:lnTo>
                  <a:pt x="68" y="28"/>
                </a:lnTo>
                <a:lnTo>
                  <a:pt x="72" y="30"/>
                </a:lnTo>
                <a:lnTo>
                  <a:pt x="76" y="32"/>
                </a:lnTo>
                <a:lnTo>
                  <a:pt x="78" y="34"/>
                </a:lnTo>
                <a:lnTo>
                  <a:pt x="78" y="34"/>
                </a:lnTo>
                <a:lnTo>
                  <a:pt x="80" y="32"/>
                </a:lnTo>
                <a:lnTo>
                  <a:pt x="82" y="30"/>
                </a:lnTo>
                <a:lnTo>
                  <a:pt x="84" y="30"/>
                </a:lnTo>
                <a:lnTo>
                  <a:pt x="84" y="30"/>
                </a:lnTo>
                <a:lnTo>
                  <a:pt x="87" y="34"/>
                </a:lnTo>
                <a:lnTo>
                  <a:pt x="87" y="38"/>
                </a:lnTo>
                <a:lnTo>
                  <a:pt x="87" y="51"/>
                </a:lnTo>
                <a:lnTo>
                  <a:pt x="87" y="60"/>
                </a:lnTo>
                <a:lnTo>
                  <a:pt x="87" y="60"/>
                </a:lnTo>
                <a:lnTo>
                  <a:pt x="87" y="66"/>
                </a:lnTo>
                <a:lnTo>
                  <a:pt x="85" y="70"/>
                </a:lnTo>
                <a:lnTo>
                  <a:pt x="84" y="74"/>
                </a:lnTo>
                <a:lnTo>
                  <a:pt x="80" y="75"/>
                </a:lnTo>
                <a:lnTo>
                  <a:pt x="76" y="75"/>
                </a:lnTo>
                <a:lnTo>
                  <a:pt x="70" y="75"/>
                </a:lnTo>
                <a:lnTo>
                  <a:pt x="61" y="75"/>
                </a:lnTo>
                <a:lnTo>
                  <a:pt x="61" y="75"/>
                </a:lnTo>
                <a:lnTo>
                  <a:pt x="61" y="77"/>
                </a:lnTo>
                <a:lnTo>
                  <a:pt x="61" y="81"/>
                </a:lnTo>
                <a:lnTo>
                  <a:pt x="63" y="85"/>
                </a:lnTo>
                <a:lnTo>
                  <a:pt x="63" y="85"/>
                </a:lnTo>
                <a:lnTo>
                  <a:pt x="63" y="85"/>
                </a:lnTo>
                <a:lnTo>
                  <a:pt x="63" y="85"/>
                </a:lnTo>
                <a:close/>
              </a:path>
            </a:pathLst>
          </a:custGeom>
          <a:solidFill>
            <a:schemeClr val="bg1">
              <a:lumMod val="85000"/>
            </a:schemeClr>
          </a:solidFill>
          <a:ln w="635" cap="rnd">
            <a:solidFill>
              <a:schemeClr val="bg1">
                <a:alpha val="17000"/>
              </a:schemeClr>
            </a:solidFill>
          </a:ln>
        </p:spPr>
        <p:txBody>
          <a:bodyPr lIns="108823" tIns="54412" rIns="108823" bIns="54412"/>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75" name="Freeform 474"/>
          <p:cNvSpPr>
            <a:spLocks/>
          </p:cNvSpPr>
          <p:nvPr userDrawn="1"/>
        </p:nvSpPr>
        <p:spPr bwMode="auto">
          <a:xfrm>
            <a:off x="8728048" y="1853467"/>
            <a:ext cx="176315" cy="146456"/>
          </a:xfrm>
          <a:custGeom>
            <a:avLst/>
            <a:gdLst>
              <a:gd name="T0" fmla="*/ 63 w 87"/>
              <a:gd name="T1" fmla="*/ 85 h 85"/>
              <a:gd name="T2" fmla="*/ 61 w 87"/>
              <a:gd name="T3" fmla="*/ 85 h 85"/>
              <a:gd name="T4" fmla="*/ 44 w 87"/>
              <a:gd name="T5" fmla="*/ 75 h 85"/>
              <a:gd name="T6" fmla="*/ 36 w 87"/>
              <a:gd name="T7" fmla="*/ 68 h 85"/>
              <a:gd name="T8" fmla="*/ 29 w 87"/>
              <a:gd name="T9" fmla="*/ 60 h 85"/>
              <a:gd name="T10" fmla="*/ 4 w 87"/>
              <a:gd name="T11" fmla="*/ 36 h 85"/>
              <a:gd name="T12" fmla="*/ 0 w 87"/>
              <a:gd name="T13" fmla="*/ 32 h 85"/>
              <a:gd name="T14" fmla="*/ 10 w 87"/>
              <a:gd name="T15" fmla="*/ 34 h 85"/>
              <a:gd name="T16" fmla="*/ 21 w 87"/>
              <a:gd name="T17" fmla="*/ 40 h 85"/>
              <a:gd name="T18" fmla="*/ 29 w 87"/>
              <a:gd name="T19" fmla="*/ 41 h 85"/>
              <a:gd name="T20" fmla="*/ 34 w 87"/>
              <a:gd name="T21" fmla="*/ 40 h 85"/>
              <a:gd name="T22" fmla="*/ 40 w 87"/>
              <a:gd name="T23" fmla="*/ 36 h 85"/>
              <a:gd name="T24" fmla="*/ 38 w 87"/>
              <a:gd name="T25" fmla="*/ 32 h 85"/>
              <a:gd name="T26" fmla="*/ 29 w 87"/>
              <a:gd name="T27" fmla="*/ 24 h 85"/>
              <a:gd name="T28" fmla="*/ 25 w 87"/>
              <a:gd name="T29" fmla="*/ 21 h 85"/>
              <a:gd name="T30" fmla="*/ 23 w 87"/>
              <a:gd name="T31" fmla="*/ 15 h 85"/>
              <a:gd name="T32" fmla="*/ 25 w 87"/>
              <a:gd name="T33" fmla="*/ 11 h 85"/>
              <a:gd name="T34" fmla="*/ 31 w 87"/>
              <a:gd name="T35" fmla="*/ 9 h 85"/>
              <a:gd name="T36" fmla="*/ 46 w 87"/>
              <a:gd name="T37" fmla="*/ 11 h 85"/>
              <a:gd name="T38" fmla="*/ 57 w 87"/>
              <a:gd name="T39" fmla="*/ 11 h 85"/>
              <a:gd name="T40" fmla="*/ 57 w 87"/>
              <a:gd name="T41" fmla="*/ 4 h 85"/>
              <a:gd name="T42" fmla="*/ 63 w 87"/>
              <a:gd name="T43" fmla="*/ 0 h 85"/>
              <a:gd name="T44" fmla="*/ 70 w 87"/>
              <a:gd name="T45" fmla="*/ 0 h 85"/>
              <a:gd name="T46" fmla="*/ 76 w 87"/>
              <a:gd name="T47" fmla="*/ 4 h 85"/>
              <a:gd name="T48" fmla="*/ 80 w 87"/>
              <a:gd name="T49" fmla="*/ 7 h 85"/>
              <a:gd name="T50" fmla="*/ 78 w 87"/>
              <a:gd name="T51" fmla="*/ 13 h 85"/>
              <a:gd name="T52" fmla="*/ 72 w 87"/>
              <a:gd name="T53" fmla="*/ 21 h 85"/>
              <a:gd name="T54" fmla="*/ 67 w 87"/>
              <a:gd name="T55" fmla="*/ 24 h 85"/>
              <a:gd name="T56" fmla="*/ 72 w 87"/>
              <a:gd name="T57" fmla="*/ 30 h 85"/>
              <a:gd name="T58" fmla="*/ 78 w 87"/>
              <a:gd name="T59" fmla="*/ 34 h 85"/>
              <a:gd name="T60" fmla="*/ 80 w 87"/>
              <a:gd name="T61" fmla="*/ 32 h 85"/>
              <a:gd name="T62" fmla="*/ 84 w 87"/>
              <a:gd name="T63" fmla="*/ 30 h 85"/>
              <a:gd name="T64" fmla="*/ 87 w 87"/>
              <a:gd name="T65" fmla="*/ 34 h 85"/>
              <a:gd name="T66" fmla="*/ 87 w 87"/>
              <a:gd name="T67" fmla="*/ 51 h 85"/>
              <a:gd name="T68" fmla="*/ 87 w 87"/>
              <a:gd name="T69" fmla="*/ 60 h 85"/>
              <a:gd name="T70" fmla="*/ 85 w 87"/>
              <a:gd name="T71" fmla="*/ 70 h 85"/>
              <a:gd name="T72" fmla="*/ 80 w 87"/>
              <a:gd name="T73" fmla="*/ 75 h 85"/>
              <a:gd name="T74" fmla="*/ 70 w 87"/>
              <a:gd name="T75" fmla="*/ 75 h 85"/>
              <a:gd name="T76" fmla="*/ 61 w 87"/>
              <a:gd name="T77" fmla="*/ 75 h 85"/>
              <a:gd name="T78" fmla="*/ 61 w 87"/>
              <a:gd name="T79" fmla="*/ 81 h 85"/>
              <a:gd name="T80" fmla="*/ 63 w 87"/>
              <a:gd name="T81" fmla="*/ 85 h 85"/>
              <a:gd name="T82" fmla="*/ 63 w 87"/>
              <a:gd name="T83" fmla="*/ 85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7" h="85">
                <a:moveTo>
                  <a:pt x="63" y="85"/>
                </a:moveTo>
                <a:lnTo>
                  <a:pt x="63" y="85"/>
                </a:lnTo>
                <a:lnTo>
                  <a:pt x="63" y="85"/>
                </a:lnTo>
                <a:lnTo>
                  <a:pt x="61" y="85"/>
                </a:lnTo>
                <a:lnTo>
                  <a:pt x="55" y="81"/>
                </a:lnTo>
                <a:lnTo>
                  <a:pt x="44" y="75"/>
                </a:lnTo>
                <a:lnTo>
                  <a:pt x="44" y="75"/>
                </a:lnTo>
                <a:lnTo>
                  <a:pt x="36" y="68"/>
                </a:lnTo>
                <a:lnTo>
                  <a:pt x="29" y="60"/>
                </a:lnTo>
                <a:lnTo>
                  <a:pt x="29" y="60"/>
                </a:lnTo>
                <a:lnTo>
                  <a:pt x="14" y="45"/>
                </a:lnTo>
                <a:lnTo>
                  <a:pt x="4" y="36"/>
                </a:lnTo>
                <a:lnTo>
                  <a:pt x="0" y="32"/>
                </a:lnTo>
                <a:lnTo>
                  <a:pt x="0" y="32"/>
                </a:lnTo>
                <a:lnTo>
                  <a:pt x="4" y="32"/>
                </a:lnTo>
                <a:lnTo>
                  <a:pt x="10" y="34"/>
                </a:lnTo>
                <a:lnTo>
                  <a:pt x="17" y="38"/>
                </a:lnTo>
                <a:lnTo>
                  <a:pt x="21" y="40"/>
                </a:lnTo>
                <a:lnTo>
                  <a:pt x="25" y="40"/>
                </a:lnTo>
                <a:lnTo>
                  <a:pt x="29" y="41"/>
                </a:lnTo>
                <a:lnTo>
                  <a:pt x="34" y="40"/>
                </a:lnTo>
                <a:lnTo>
                  <a:pt x="34" y="40"/>
                </a:lnTo>
                <a:lnTo>
                  <a:pt x="38" y="38"/>
                </a:lnTo>
                <a:lnTo>
                  <a:pt x="40" y="36"/>
                </a:lnTo>
                <a:lnTo>
                  <a:pt x="40" y="34"/>
                </a:lnTo>
                <a:lnTo>
                  <a:pt x="38" y="32"/>
                </a:lnTo>
                <a:lnTo>
                  <a:pt x="34" y="28"/>
                </a:lnTo>
                <a:lnTo>
                  <a:pt x="29" y="24"/>
                </a:lnTo>
                <a:lnTo>
                  <a:pt x="29" y="24"/>
                </a:lnTo>
                <a:lnTo>
                  <a:pt x="25" y="21"/>
                </a:lnTo>
                <a:lnTo>
                  <a:pt x="23" y="17"/>
                </a:lnTo>
                <a:lnTo>
                  <a:pt x="23" y="15"/>
                </a:lnTo>
                <a:lnTo>
                  <a:pt x="23" y="13"/>
                </a:lnTo>
                <a:lnTo>
                  <a:pt x="25" y="11"/>
                </a:lnTo>
                <a:lnTo>
                  <a:pt x="27" y="11"/>
                </a:lnTo>
                <a:lnTo>
                  <a:pt x="31" y="9"/>
                </a:lnTo>
                <a:lnTo>
                  <a:pt x="38" y="9"/>
                </a:lnTo>
                <a:lnTo>
                  <a:pt x="46" y="11"/>
                </a:lnTo>
                <a:lnTo>
                  <a:pt x="57" y="11"/>
                </a:lnTo>
                <a:lnTo>
                  <a:pt x="57" y="11"/>
                </a:lnTo>
                <a:lnTo>
                  <a:pt x="57" y="7"/>
                </a:lnTo>
                <a:lnTo>
                  <a:pt x="57" y="4"/>
                </a:lnTo>
                <a:lnTo>
                  <a:pt x="61" y="2"/>
                </a:lnTo>
                <a:lnTo>
                  <a:pt x="63" y="0"/>
                </a:lnTo>
                <a:lnTo>
                  <a:pt x="67" y="0"/>
                </a:lnTo>
                <a:lnTo>
                  <a:pt x="70" y="0"/>
                </a:lnTo>
                <a:lnTo>
                  <a:pt x="74" y="2"/>
                </a:lnTo>
                <a:lnTo>
                  <a:pt x="76" y="4"/>
                </a:lnTo>
                <a:lnTo>
                  <a:pt x="76" y="4"/>
                </a:lnTo>
                <a:lnTo>
                  <a:pt x="80" y="7"/>
                </a:lnTo>
                <a:lnTo>
                  <a:pt x="80" y="9"/>
                </a:lnTo>
                <a:lnTo>
                  <a:pt x="78" y="13"/>
                </a:lnTo>
                <a:lnTo>
                  <a:pt x="76" y="15"/>
                </a:lnTo>
                <a:lnTo>
                  <a:pt x="72" y="21"/>
                </a:lnTo>
                <a:lnTo>
                  <a:pt x="67" y="24"/>
                </a:lnTo>
                <a:lnTo>
                  <a:pt x="67" y="24"/>
                </a:lnTo>
                <a:lnTo>
                  <a:pt x="68" y="28"/>
                </a:lnTo>
                <a:lnTo>
                  <a:pt x="72" y="30"/>
                </a:lnTo>
                <a:lnTo>
                  <a:pt x="76" y="32"/>
                </a:lnTo>
                <a:lnTo>
                  <a:pt x="78" y="34"/>
                </a:lnTo>
                <a:lnTo>
                  <a:pt x="78" y="34"/>
                </a:lnTo>
                <a:lnTo>
                  <a:pt x="80" y="32"/>
                </a:lnTo>
                <a:lnTo>
                  <a:pt x="82" y="30"/>
                </a:lnTo>
                <a:lnTo>
                  <a:pt x="84" y="30"/>
                </a:lnTo>
                <a:lnTo>
                  <a:pt x="84" y="30"/>
                </a:lnTo>
                <a:lnTo>
                  <a:pt x="87" y="34"/>
                </a:lnTo>
                <a:lnTo>
                  <a:pt x="87" y="38"/>
                </a:lnTo>
                <a:lnTo>
                  <a:pt x="87" y="51"/>
                </a:lnTo>
                <a:lnTo>
                  <a:pt x="87" y="60"/>
                </a:lnTo>
                <a:lnTo>
                  <a:pt x="87" y="60"/>
                </a:lnTo>
                <a:lnTo>
                  <a:pt x="87" y="66"/>
                </a:lnTo>
                <a:lnTo>
                  <a:pt x="85" y="70"/>
                </a:lnTo>
                <a:lnTo>
                  <a:pt x="84" y="74"/>
                </a:lnTo>
                <a:lnTo>
                  <a:pt x="80" y="75"/>
                </a:lnTo>
                <a:lnTo>
                  <a:pt x="76" y="75"/>
                </a:lnTo>
                <a:lnTo>
                  <a:pt x="70" y="75"/>
                </a:lnTo>
                <a:lnTo>
                  <a:pt x="61" y="75"/>
                </a:lnTo>
                <a:lnTo>
                  <a:pt x="61" y="75"/>
                </a:lnTo>
                <a:lnTo>
                  <a:pt x="61" y="77"/>
                </a:lnTo>
                <a:lnTo>
                  <a:pt x="61" y="81"/>
                </a:lnTo>
                <a:lnTo>
                  <a:pt x="63" y="85"/>
                </a:lnTo>
                <a:lnTo>
                  <a:pt x="63" y="85"/>
                </a:lnTo>
                <a:lnTo>
                  <a:pt x="63" y="85"/>
                </a:lnTo>
                <a:lnTo>
                  <a:pt x="63" y="85"/>
                </a:lnTo>
                <a:close/>
              </a:path>
            </a:pathLst>
          </a:custGeom>
          <a:solidFill>
            <a:schemeClr val="bg1">
              <a:lumMod val="85000"/>
            </a:schemeClr>
          </a:solidFill>
          <a:ln w="635" cap="rnd">
            <a:solidFill>
              <a:schemeClr val="bg1">
                <a:alpha val="17000"/>
              </a:schemeClr>
            </a:solidFill>
            <a:prstDash val="solid"/>
            <a:round/>
            <a:headEnd/>
            <a:tailEnd/>
          </a:ln>
        </p:spPr>
        <p:txBody>
          <a:bodyPr lIns="108823" tIns="54412" rIns="108823" bIns="54412"/>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76" name="Freeform 475"/>
          <p:cNvSpPr>
            <a:spLocks/>
          </p:cNvSpPr>
          <p:nvPr userDrawn="1"/>
        </p:nvSpPr>
        <p:spPr bwMode="auto">
          <a:xfrm>
            <a:off x="8820928" y="2072439"/>
            <a:ext cx="123232" cy="63987"/>
          </a:xfrm>
          <a:custGeom>
            <a:avLst/>
            <a:gdLst>
              <a:gd name="T0" fmla="*/ 15 w 60"/>
              <a:gd name="T1" fmla="*/ 0 h 37"/>
              <a:gd name="T2" fmla="*/ 15 w 60"/>
              <a:gd name="T3" fmla="*/ 0 h 37"/>
              <a:gd name="T4" fmla="*/ 22 w 60"/>
              <a:gd name="T5" fmla="*/ 1 h 37"/>
              <a:gd name="T6" fmla="*/ 30 w 60"/>
              <a:gd name="T7" fmla="*/ 5 h 37"/>
              <a:gd name="T8" fmla="*/ 45 w 60"/>
              <a:gd name="T9" fmla="*/ 11 h 37"/>
              <a:gd name="T10" fmla="*/ 45 w 60"/>
              <a:gd name="T11" fmla="*/ 11 h 37"/>
              <a:gd name="T12" fmla="*/ 51 w 60"/>
              <a:gd name="T13" fmla="*/ 15 h 37"/>
              <a:gd name="T14" fmla="*/ 55 w 60"/>
              <a:gd name="T15" fmla="*/ 17 h 37"/>
              <a:gd name="T16" fmla="*/ 58 w 60"/>
              <a:gd name="T17" fmla="*/ 18 h 37"/>
              <a:gd name="T18" fmla="*/ 60 w 60"/>
              <a:gd name="T19" fmla="*/ 22 h 37"/>
              <a:gd name="T20" fmla="*/ 60 w 60"/>
              <a:gd name="T21" fmla="*/ 26 h 37"/>
              <a:gd name="T22" fmla="*/ 60 w 60"/>
              <a:gd name="T23" fmla="*/ 30 h 37"/>
              <a:gd name="T24" fmla="*/ 56 w 60"/>
              <a:gd name="T25" fmla="*/ 34 h 37"/>
              <a:gd name="T26" fmla="*/ 56 w 60"/>
              <a:gd name="T27" fmla="*/ 34 h 37"/>
              <a:gd name="T28" fmla="*/ 53 w 60"/>
              <a:gd name="T29" fmla="*/ 37 h 37"/>
              <a:gd name="T30" fmla="*/ 49 w 60"/>
              <a:gd name="T31" fmla="*/ 37 h 37"/>
              <a:gd name="T32" fmla="*/ 45 w 60"/>
              <a:gd name="T33" fmla="*/ 37 h 37"/>
              <a:gd name="T34" fmla="*/ 41 w 60"/>
              <a:gd name="T35" fmla="*/ 37 h 37"/>
              <a:gd name="T36" fmla="*/ 34 w 60"/>
              <a:gd name="T37" fmla="*/ 34 h 37"/>
              <a:gd name="T38" fmla="*/ 28 w 60"/>
              <a:gd name="T39" fmla="*/ 32 h 37"/>
              <a:gd name="T40" fmla="*/ 24 w 60"/>
              <a:gd name="T41" fmla="*/ 30 h 37"/>
              <a:gd name="T42" fmla="*/ 24 w 60"/>
              <a:gd name="T43" fmla="*/ 30 h 37"/>
              <a:gd name="T44" fmla="*/ 19 w 60"/>
              <a:gd name="T45" fmla="*/ 32 h 37"/>
              <a:gd name="T46" fmla="*/ 15 w 60"/>
              <a:gd name="T47" fmla="*/ 34 h 37"/>
              <a:gd name="T48" fmla="*/ 9 w 60"/>
              <a:gd name="T49" fmla="*/ 34 h 37"/>
              <a:gd name="T50" fmla="*/ 7 w 60"/>
              <a:gd name="T51" fmla="*/ 34 h 37"/>
              <a:gd name="T52" fmla="*/ 3 w 60"/>
              <a:gd name="T53" fmla="*/ 34 h 37"/>
              <a:gd name="T54" fmla="*/ 3 w 60"/>
              <a:gd name="T55" fmla="*/ 34 h 37"/>
              <a:gd name="T56" fmla="*/ 2 w 60"/>
              <a:gd name="T57" fmla="*/ 30 h 37"/>
              <a:gd name="T58" fmla="*/ 0 w 60"/>
              <a:gd name="T59" fmla="*/ 26 h 37"/>
              <a:gd name="T60" fmla="*/ 0 w 60"/>
              <a:gd name="T61" fmla="*/ 24 h 37"/>
              <a:gd name="T62" fmla="*/ 0 w 60"/>
              <a:gd name="T63" fmla="*/ 22 h 37"/>
              <a:gd name="T64" fmla="*/ 2 w 60"/>
              <a:gd name="T65" fmla="*/ 22 h 37"/>
              <a:gd name="T66" fmla="*/ 5 w 60"/>
              <a:gd name="T67" fmla="*/ 20 h 37"/>
              <a:gd name="T68" fmla="*/ 5 w 60"/>
              <a:gd name="T69" fmla="*/ 20 h 37"/>
              <a:gd name="T70" fmla="*/ 5 w 60"/>
              <a:gd name="T71" fmla="*/ 18 h 37"/>
              <a:gd name="T72" fmla="*/ 5 w 60"/>
              <a:gd name="T73" fmla="*/ 18 h 37"/>
              <a:gd name="T74" fmla="*/ 7 w 60"/>
              <a:gd name="T75" fmla="*/ 18 h 37"/>
              <a:gd name="T76" fmla="*/ 11 w 60"/>
              <a:gd name="T77" fmla="*/ 15 h 37"/>
              <a:gd name="T78" fmla="*/ 13 w 60"/>
              <a:gd name="T79" fmla="*/ 9 h 37"/>
              <a:gd name="T80" fmla="*/ 15 w 60"/>
              <a:gd name="T81" fmla="*/ 1 h 37"/>
              <a:gd name="T82" fmla="*/ 15 w 60"/>
              <a:gd name="T83" fmla="*/ 0 h 37"/>
              <a:gd name="T84" fmla="*/ 15 w 60"/>
              <a:gd name="T85" fmla="*/ 0 h 37"/>
              <a:gd name="T86" fmla="*/ 15 w 60"/>
              <a:gd name="T87" fmla="*/ 0 h 37"/>
              <a:gd name="T88" fmla="*/ 15 w 60"/>
              <a:gd name="T89"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0" h="37">
                <a:moveTo>
                  <a:pt x="15" y="0"/>
                </a:moveTo>
                <a:lnTo>
                  <a:pt x="15" y="0"/>
                </a:lnTo>
                <a:lnTo>
                  <a:pt x="22" y="1"/>
                </a:lnTo>
                <a:lnTo>
                  <a:pt x="30" y="5"/>
                </a:lnTo>
                <a:lnTo>
                  <a:pt x="45" y="11"/>
                </a:lnTo>
                <a:lnTo>
                  <a:pt x="45" y="11"/>
                </a:lnTo>
                <a:lnTo>
                  <a:pt x="51" y="15"/>
                </a:lnTo>
                <a:lnTo>
                  <a:pt x="55" y="17"/>
                </a:lnTo>
                <a:lnTo>
                  <a:pt x="58" y="18"/>
                </a:lnTo>
                <a:lnTo>
                  <a:pt x="60" y="22"/>
                </a:lnTo>
                <a:lnTo>
                  <a:pt x="60" y="26"/>
                </a:lnTo>
                <a:lnTo>
                  <a:pt x="60" y="30"/>
                </a:lnTo>
                <a:lnTo>
                  <a:pt x="56" y="34"/>
                </a:lnTo>
                <a:lnTo>
                  <a:pt x="56" y="34"/>
                </a:lnTo>
                <a:lnTo>
                  <a:pt x="53" y="37"/>
                </a:lnTo>
                <a:lnTo>
                  <a:pt x="49" y="37"/>
                </a:lnTo>
                <a:lnTo>
                  <a:pt x="45" y="37"/>
                </a:lnTo>
                <a:lnTo>
                  <a:pt x="41" y="37"/>
                </a:lnTo>
                <a:lnTo>
                  <a:pt x="34" y="34"/>
                </a:lnTo>
                <a:lnTo>
                  <a:pt x="28" y="32"/>
                </a:lnTo>
                <a:lnTo>
                  <a:pt x="24" y="30"/>
                </a:lnTo>
                <a:lnTo>
                  <a:pt x="24" y="30"/>
                </a:lnTo>
                <a:lnTo>
                  <a:pt x="19" y="32"/>
                </a:lnTo>
                <a:lnTo>
                  <a:pt x="15" y="34"/>
                </a:lnTo>
                <a:lnTo>
                  <a:pt x="9" y="34"/>
                </a:lnTo>
                <a:lnTo>
                  <a:pt x="7" y="34"/>
                </a:lnTo>
                <a:lnTo>
                  <a:pt x="3" y="34"/>
                </a:lnTo>
                <a:lnTo>
                  <a:pt x="3" y="34"/>
                </a:lnTo>
                <a:lnTo>
                  <a:pt x="2" y="30"/>
                </a:lnTo>
                <a:lnTo>
                  <a:pt x="0" y="26"/>
                </a:lnTo>
                <a:lnTo>
                  <a:pt x="0" y="24"/>
                </a:lnTo>
                <a:lnTo>
                  <a:pt x="0" y="22"/>
                </a:lnTo>
                <a:lnTo>
                  <a:pt x="2" y="22"/>
                </a:lnTo>
                <a:lnTo>
                  <a:pt x="5" y="20"/>
                </a:lnTo>
                <a:lnTo>
                  <a:pt x="5" y="20"/>
                </a:lnTo>
                <a:lnTo>
                  <a:pt x="5" y="18"/>
                </a:lnTo>
                <a:lnTo>
                  <a:pt x="5" y="18"/>
                </a:lnTo>
                <a:lnTo>
                  <a:pt x="7" y="18"/>
                </a:lnTo>
                <a:lnTo>
                  <a:pt x="11" y="15"/>
                </a:lnTo>
                <a:lnTo>
                  <a:pt x="13" y="9"/>
                </a:lnTo>
                <a:lnTo>
                  <a:pt x="15" y="1"/>
                </a:lnTo>
                <a:lnTo>
                  <a:pt x="15" y="0"/>
                </a:lnTo>
                <a:lnTo>
                  <a:pt x="15" y="0"/>
                </a:lnTo>
                <a:lnTo>
                  <a:pt x="15" y="0"/>
                </a:lnTo>
                <a:lnTo>
                  <a:pt x="15" y="0"/>
                </a:lnTo>
                <a:close/>
              </a:path>
            </a:pathLst>
          </a:custGeom>
          <a:solidFill>
            <a:schemeClr val="bg1">
              <a:lumMod val="85000"/>
            </a:schemeClr>
          </a:solidFill>
          <a:ln w="635" cap="rnd">
            <a:solidFill>
              <a:schemeClr val="bg1">
                <a:alpha val="17000"/>
              </a:schemeClr>
            </a:solidFill>
          </a:ln>
        </p:spPr>
        <p:txBody>
          <a:bodyPr lIns="108823" tIns="54412" rIns="108823" bIns="54412"/>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77" name="Freeform 476"/>
          <p:cNvSpPr>
            <a:spLocks/>
          </p:cNvSpPr>
          <p:nvPr userDrawn="1"/>
        </p:nvSpPr>
        <p:spPr bwMode="auto">
          <a:xfrm>
            <a:off x="8820928" y="2072439"/>
            <a:ext cx="123232" cy="63987"/>
          </a:xfrm>
          <a:custGeom>
            <a:avLst/>
            <a:gdLst>
              <a:gd name="T0" fmla="*/ 15 w 60"/>
              <a:gd name="T1" fmla="*/ 0 h 37"/>
              <a:gd name="T2" fmla="*/ 15 w 60"/>
              <a:gd name="T3" fmla="*/ 0 h 37"/>
              <a:gd name="T4" fmla="*/ 22 w 60"/>
              <a:gd name="T5" fmla="*/ 1 h 37"/>
              <a:gd name="T6" fmla="*/ 30 w 60"/>
              <a:gd name="T7" fmla="*/ 5 h 37"/>
              <a:gd name="T8" fmla="*/ 45 w 60"/>
              <a:gd name="T9" fmla="*/ 11 h 37"/>
              <a:gd name="T10" fmla="*/ 45 w 60"/>
              <a:gd name="T11" fmla="*/ 11 h 37"/>
              <a:gd name="T12" fmla="*/ 51 w 60"/>
              <a:gd name="T13" fmla="*/ 15 h 37"/>
              <a:gd name="T14" fmla="*/ 55 w 60"/>
              <a:gd name="T15" fmla="*/ 17 h 37"/>
              <a:gd name="T16" fmla="*/ 58 w 60"/>
              <a:gd name="T17" fmla="*/ 18 h 37"/>
              <a:gd name="T18" fmla="*/ 60 w 60"/>
              <a:gd name="T19" fmla="*/ 22 h 37"/>
              <a:gd name="T20" fmla="*/ 60 w 60"/>
              <a:gd name="T21" fmla="*/ 26 h 37"/>
              <a:gd name="T22" fmla="*/ 60 w 60"/>
              <a:gd name="T23" fmla="*/ 30 h 37"/>
              <a:gd name="T24" fmla="*/ 56 w 60"/>
              <a:gd name="T25" fmla="*/ 34 h 37"/>
              <a:gd name="T26" fmla="*/ 56 w 60"/>
              <a:gd name="T27" fmla="*/ 34 h 37"/>
              <a:gd name="T28" fmla="*/ 53 w 60"/>
              <a:gd name="T29" fmla="*/ 37 h 37"/>
              <a:gd name="T30" fmla="*/ 49 w 60"/>
              <a:gd name="T31" fmla="*/ 37 h 37"/>
              <a:gd name="T32" fmla="*/ 45 w 60"/>
              <a:gd name="T33" fmla="*/ 37 h 37"/>
              <a:gd name="T34" fmla="*/ 41 w 60"/>
              <a:gd name="T35" fmla="*/ 37 h 37"/>
              <a:gd name="T36" fmla="*/ 34 w 60"/>
              <a:gd name="T37" fmla="*/ 34 h 37"/>
              <a:gd name="T38" fmla="*/ 28 w 60"/>
              <a:gd name="T39" fmla="*/ 32 h 37"/>
              <a:gd name="T40" fmla="*/ 24 w 60"/>
              <a:gd name="T41" fmla="*/ 30 h 37"/>
              <a:gd name="T42" fmla="*/ 24 w 60"/>
              <a:gd name="T43" fmla="*/ 30 h 37"/>
              <a:gd name="T44" fmla="*/ 19 w 60"/>
              <a:gd name="T45" fmla="*/ 32 h 37"/>
              <a:gd name="T46" fmla="*/ 15 w 60"/>
              <a:gd name="T47" fmla="*/ 34 h 37"/>
              <a:gd name="T48" fmla="*/ 9 w 60"/>
              <a:gd name="T49" fmla="*/ 34 h 37"/>
              <a:gd name="T50" fmla="*/ 7 w 60"/>
              <a:gd name="T51" fmla="*/ 34 h 37"/>
              <a:gd name="T52" fmla="*/ 3 w 60"/>
              <a:gd name="T53" fmla="*/ 34 h 37"/>
              <a:gd name="T54" fmla="*/ 3 w 60"/>
              <a:gd name="T55" fmla="*/ 34 h 37"/>
              <a:gd name="T56" fmla="*/ 2 w 60"/>
              <a:gd name="T57" fmla="*/ 30 h 37"/>
              <a:gd name="T58" fmla="*/ 0 w 60"/>
              <a:gd name="T59" fmla="*/ 26 h 37"/>
              <a:gd name="T60" fmla="*/ 0 w 60"/>
              <a:gd name="T61" fmla="*/ 24 h 37"/>
              <a:gd name="T62" fmla="*/ 0 w 60"/>
              <a:gd name="T63" fmla="*/ 22 h 37"/>
              <a:gd name="T64" fmla="*/ 2 w 60"/>
              <a:gd name="T65" fmla="*/ 22 h 37"/>
              <a:gd name="T66" fmla="*/ 5 w 60"/>
              <a:gd name="T67" fmla="*/ 20 h 37"/>
              <a:gd name="T68" fmla="*/ 5 w 60"/>
              <a:gd name="T69" fmla="*/ 20 h 37"/>
              <a:gd name="T70" fmla="*/ 5 w 60"/>
              <a:gd name="T71" fmla="*/ 18 h 37"/>
              <a:gd name="T72" fmla="*/ 5 w 60"/>
              <a:gd name="T73" fmla="*/ 18 h 37"/>
              <a:gd name="T74" fmla="*/ 7 w 60"/>
              <a:gd name="T75" fmla="*/ 18 h 37"/>
              <a:gd name="T76" fmla="*/ 11 w 60"/>
              <a:gd name="T77" fmla="*/ 15 h 37"/>
              <a:gd name="T78" fmla="*/ 13 w 60"/>
              <a:gd name="T79" fmla="*/ 9 h 37"/>
              <a:gd name="T80" fmla="*/ 15 w 60"/>
              <a:gd name="T81" fmla="*/ 1 h 37"/>
              <a:gd name="T82" fmla="*/ 15 w 60"/>
              <a:gd name="T83" fmla="*/ 0 h 37"/>
              <a:gd name="T84" fmla="*/ 15 w 60"/>
              <a:gd name="T85" fmla="*/ 0 h 37"/>
              <a:gd name="T86" fmla="*/ 15 w 60"/>
              <a:gd name="T87" fmla="*/ 0 h 37"/>
              <a:gd name="T88" fmla="*/ 15 w 60"/>
              <a:gd name="T89"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0" h="37">
                <a:moveTo>
                  <a:pt x="15" y="0"/>
                </a:moveTo>
                <a:lnTo>
                  <a:pt x="15" y="0"/>
                </a:lnTo>
                <a:lnTo>
                  <a:pt x="22" y="1"/>
                </a:lnTo>
                <a:lnTo>
                  <a:pt x="30" y="5"/>
                </a:lnTo>
                <a:lnTo>
                  <a:pt x="45" y="11"/>
                </a:lnTo>
                <a:lnTo>
                  <a:pt x="45" y="11"/>
                </a:lnTo>
                <a:lnTo>
                  <a:pt x="51" y="15"/>
                </a:lnTo>
                <a:lnTo>
                  <a:pt x="55" y="17"/>
                </a:lnTo>
                <a:lnTo>
                  <a:pt x="58" y="18"/>
                </a:lnTo>
                <a:lnTo>
                  <a:pt x="60" y="22"/>
                </a:lnTo>
                <a:lnTo>
                  <a:pt x="60" y="26"/>
                </a:lnTo>
                <a:lnTo>
                  <a:pt x="60" y="30"/>
                </a:lnTo>
                <a:lnTo>
                  <a:pt x="56" y="34"/>
                </a:lnTo>
                <a:lnTo>
                  <a:pt x="56" y="34"/>
                </a:lnTo>
                <a:lnTo>
                  <a:pt x="53" y="37"/>
                </a:lnTo>
                <a:lnTo>
                  <a:pt x="49" y="37"/>
                </a:lnTo>
                <a:lnTo>
                  <a:pt x="45" y="37"/>
                </a:lnTo>
                <a:lnTo>
                  <a:pt x="41" y="37"/>
                </a:lnTo>
                <a:lnTo>
                  <a:pt x="34" y="34"/>
                </a:lnTo>
                <a:lnTo>
                  <a:pt x="28" y="32"/>
                </a:lnTo>
                <a:lnTo>
                  <a:pt x="24" y="30"/>
                </a:lnTo>
                <a:lnTo>
                  <a:pt x="24" y="30"/>
                </a:lnTo>
                <a:lnTo>
                  <a:pt x="19" y="32"/>
                </a:lnTo>
                <a:lnTo>
                  <a:pt x="15" y="34"/>
                </a:lnTo>
                <a:lnTo>
                  <a:pt x="9" y="34"/>
                </a:lnTo>
                <a:lnTo>
                  <a:pt x="7" y="34"/>
                </a:lnTo>
                <a:lnTo>
                  <a:pt x="3" y="34"/>
                </a:lnTo>
                <a:lnTo>
                  <a:pt x="3" y="34"/>
                </a:lnTo>
                <a:lnTo>
                  <a:pt x="2" y="30"/>
                </a:lnTo>
                <a:lnTo>
                  <a:pt x="0" y="26"/>
                </a:lnTo>
                <a:lnTo>
                  <a:pt x="0" y="24"/>
                </a:lnTo>
                <a:lnTo>
                  <a:pt x="0" y="22"/>
                </a:lnTo>
                <a:lnTo>
                  <a:pt x="2" y="22"/>
                </a:lnTo>
                <a:lnTo>
                  <a:pt x="5" y="20"/>
                </a:lnTo>
                <a:lnTo>
                  <a:pt x="5" y="20"/>
                </a:lnTo>
                <a:lnTo>
                  <a:pt x="5" y="18"/>
                </a:lnTo>
                <a:lnTo>
                  <a:pt x="5" y="18"/>
                </a:lnTo>
                <a:lnTo>
                  <a:pt x="7" y="18"/>
                </a:lnTo>
                <a:lnTo>
                  <a:pt x="11" y="15"/>
                </a:lnTo>
                <a:lnTo>
                  <a:pt x="13" y="9"/>
                </a:lnTo>
                <a:lnTo>
                  <a:pt x="15" y="1"/>
                </a:lnTo>
                <a:lnTo>
                  <a:pt x="15" y="0"/>
                </a:lnTo>
                <a:lnTo>
                  <a:pt x="15" y="0"/>
                </a:lnTo>
                <a:lnTo>
                  <a:pt x="15" y="0"/>
                </a:lnTo>
                <a:lnTo>
                  <a:pt x="15" y="0"/>
                </a:lnTo>
                <a:close/>
              </a:path>
            </a:pathLst>
          </a:custGeom>
          <a:solidFill>
            <a:schemeClr val="bg1">
              <a:lumMod val="85000"/>
            </a:schemeClr>
          </a:solidFill>
          <a:ln w="635" cap="rnd">
            <a:solidFill>
              <a:schemeClr val="bg1">
                <a:alpha val="17000"/>
              </a:schemeClr>
            </a:solidFill>
            <a:prstDash val="solid"/>
            <a:round/>
            <a:headEnd/>
            <a:tailEnd/>
          </a:ln>
        </p:spPr>
        <p:txBody>
          <a:bodyPr lIns="108823" tIns="54412" rIns="108823" bIns="54412"/>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78" name="Freeform 477"/>
          <p:cNvSpPr>
            <a:spLocks/>
          </p:cNvSpPr>
          <p:nvPr userDrawn="1"/>
        </p:nvSpPr>
        <p:spPr bwMode="auto">
          <a:xfrm>
            <a:off x="8904345" y="1770983"/>
            <a:ext cx="98587" cy="52611"/>
          </a:xfrm>
          <a:custGeom>
            <a:avLst/>
            <a:gdLst>
              <a:gd name="T0" fmla="*/ 31 w 48"/>
              <a:gd name="T1" fmla="*/ 1 h 30"/>
              <a:gd name="T2" fmla="*/ 31 w 48"/>
              <a:gd name="T3" fmla="*/ 1 h 30"/>
              <a:gd name="T4" fmla="*/ 25 w 48"/>
              <a:gd name="T5" fmla="*/ 0 h 30"/>
              <a:gd name="T6" fmla="*/ 21 w 48"/>
              <a:gd name="T7" fmla="*/ 0 h 30"/>
              <a:gd name="T8" fmla="*/ 17 w 48"/>
              <a:gd name="T9" fmla="*/ 1 h 30"/>
              <a:gd name="T10" fmla="*/ 14 w 48"/>
              <a:gd name="T11" fmla="*/ 3 h 30"/>
              <a:gd name="T12" fmla="*/ 14 w 48"/>
              <a:gd name="T13" fmla="*/ 3 h 30"/>
              <a:gd name="T14" fmla="*/ 4 w 48"/>
              <a:gd name="T15" fmla="*/ 11 h 30"/>
              <a:gd name="T16" fmla="*/ 2 w 48"/>
              <a:gd name="T17" fmla="*/ 11 h 30"/>
              <a:gd name="T18" fmla="*/ 0 w 48"/>
              <a:gd name="T19" fmla="*/ 13 h 30"/>
              <a:gd name="T20" fmla="*/ 0 w 48"/>
              <a:gd name="T21" fmla="*/ 17 h 30"/>
              <a:gd name="T22" fmla="*/ 2 w 48"/>
              <a:gd name="T23" fmla="*/ 17 h 30"/>
              <a:gd name="T24" fmla="*/ 2 w 48"/>
              <a:gd name="T25" fmla="*/ 17 h 30"/>
              <a:gd name="T26" fmla="*/ 4 w 48"/>
              <a:gd name="T27" fmla="*/ 20 h 30"/>
              <a:gd name="T28" fmla="*/ 6 w 48"/>
              <a:gd name="T29" fmla="*/ 20 h 30"/>
              <a:gd name="T30" fmla="*/ 10 w 48"/>
              <a:gd name="T31" fmla="*/ 20 h 30"/>
              <a:gd name="T32" fmla="*/ 10 w 48"/>
              <a:gd name="T33" fmla="*/ 20 h 30"/>
              <a:gd name="T34" fmla="*/ 14 w 48"/>
              <a:gd name="T35" fmla="*/ 22 h 30"/>
              <a:gd name="T36" fmla="*/ 17 w 48"/>
              <a:gd name="T37" fmla="*/ 24 h 30"/>
              <a:gd name="T38" fmla="*/ 21 w 48"/>
              <a:gd name="T39" fmla="*/ 26 h 30"/>
              <a:gd name="T40" fmla="*/ 25 w 48"/>
              <a:gd name="T41" fmla="*/ 28 h 30"/>
              <a:gd name="T42" fmla="*/ 25 w 48"/>
              <a:gd name="T43" fmla="*/ 28 h 30"/>
              <a:gd name="T44" fmla="*/ 34 w 48"/>
              <a:gd name="T45" fmla="*/ 30 h 30"/>
              <a:gd name="T46" fmla="*/ 40 w 48"/>
              <a:gd name="T47" fmla="*/ 30 h 30"/>
              <a:gd name="T48" fmla="*/ 42 w 48"/>
              <a:gd name="T49" fmla="*/ 28 h 30"/>
              <a:gd name="T50" fmla="*/ 42 w 48"/>
              <a:gd name="T51" fmla="*/ 28 h 30"/>
              <a:gd name="T52" fmla="*/ 46 w 48"/>
              <a:gd name="T53" fmla="*/ 26 h 30"/>
              <a:gd name="T54" fmla="*/ 46 w 48"/>
              <a:gd name="T55" fmla="*/ 26 h 30"/>
              <a:gd name="T56" fmla="*/ 48 w 48"/>
              <a:gd name="T57" fmla="*/ 24 h 30"/>
              <a:gd name="T58" fmla="*/ 48 w 48"/>
              <a:gd name="T59" fmla="*/ 22 h 30"/>
              <a:gd name="T60" fmla="*/ 48 w 48"/>
              <a:gd name="T61" fmla="*/ 17 h 30"/>
              <a:gd name="T62" fmla="*/ 46 w 48"/>
              <a:gd name="T63" fmla="*/ 13 h 30"/>
              <a:gd name="T64" fmla="*/ 42 w 48"/>
              <a:gd name="T65" fmla="*/ 9 h 30"/>
              <a:gd name="T66" fmla="*/ 38 w 48"/>
              <a:gd name="T67" fmla="*/ 5 h 30"/>
              <a:gd name="T68" fmla="*/ 34 w 48"/>
              <a:gd name="T69" fmla="*/ 3 h 30"/>
              <a:gd name="T70" fmla="*/ 31 w 48"/>
              <a:gd name="T71" fmla="*/ 1 h 30"/>
              <a:gd name="T72" fmla="*/ 31 w 48"/>
              <a:gd name="T73" fmla="*/ 1 h 30"/>
              <a:gd name="T74" fmla="*/ 31 w 48"/>
              <a:gd name="T75" fmla="*/ 1 h 30"/>
              <a:gd name="T76" fmla="*/ 31 w 48"/>
              <a:gd name="T77" fmla="*/ 1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8" h="30">
                <a:moveTo>
                  <a:pt x="31" y="1"/>
                </a:moveTo>
                <a:lnTo>
                  <a:pt x="31" y="1"/>
                </a:lnTo>
                <a:lnTo>
                  <a:pt x="25" y="0"/>
                </a:lnTo>
                <a:lnTo>
                  <a:pt x="21" y="0"/>
                </a:lnTo>
                <a:lnTo>
                  <a:pt x="17" y="1"/>
                </a:lnTo>
                <a:lnTo>
                  <a:pt x="14" y="3"/>
                </a:lnTo>
                <a:lnTo>
                  <a:pt x="14" y="3"/>
                </a:lnTo>
                <a:lnTo>
                  <a:pt x="4" y="11"/>
                </a:lnTo>
                <a:lnTo>
                  <a:pt x="2" y="11"/>
                </a:lnTo>
                <a:lnTo>
                  <a:pt x="0" y="13"/>
                </a:lnTo>
                <a:lnTo>
                  <a:pt x="0" y="17"/>
                </a:lnTo>
                <a:lnTo>
                  <a:pt x="2" y="17"/>
                </a:lnTo>
                <a:lnTo>
                  <a:pt x="2" y="17"/>
                </a:lnTo>
                <a:lnTo>
                  <a:pt x="4" y="20"/>
                </a:lnTo>
                <a:lnTo>
                  <a:pt x="6" y="20"/>
                </a:lnTo>
                <a:lnTo>
                  <a:pt x="10" y="20"/>
                </a:lnTo>
                <a:lnTo>
                  <a:pt x="10" y="20"/>
                </a:lnTo>
                <a:lnTo>
                  <a:pt x="14" y="22"/>
                </a:lnTo>
                <a:lnTo>
                  <a:pt x="17" y="24"/>
                </a:lnTo>
                <a:lnTo>
                  <a:pt x="21" y="26"/>
                </a:lnTo>
                <a:lnTo>
                  <a:pt x="25" y="28"/>
                </a:lnTo>
                <a:lnTo>
                  <a:pt x="25" y="28"/>
                </a:lnTo>
                <a:lnTo>
                  <a:pt x="34" y="30"/>
                </a:lnTo>
                <a:lnTo>
                  <a:pt x="40" y="30"/>
                </a:lnTo>
                <a:lnTo>
                  <a:pt x="42" y="28"/>
                </a:lnTo>
                <a:lnTo>
                  <a:pt x="42" y="28"/>
                </a:lnTo>
                <a:lnTo>
                  <a:pt x="46" y="26"/>
                </a:lnTo>
                <a:lnTo>
                  <a:pt x="46" y="26"/>
                </a:lnTo>
                <a:lnTo>
                  <a:pt x="48" y="24"/>
                </a:lnTo>
                <a:lnTo>
                  <a:pt x="48" y="22"/>
                </a:lnTo>
                <a:lnTo>
                  <a:pt x="48" y="17"/>
                </a:lnTo>
                <a:lnTo>
                  <a:pt x="46" y="13"/>
                </a:lnTo>
                <a:lnTo>
                  <a:pt x="42" y="9"/>
                </a:lnTo>
                <a:lnTo>
                  <a:pt x="38" y="5"/>
                </a:lnTo>
                <a:lnTo>
                  <a:pt x="34" y="3"/>
                </a:lnTo>
                <a:lnTo>
                  <a:pt x="31" y="1"/>
                </a:lnTo>
                <a:lnTo>
                  <a:pt x="31" y="1"/>
                </a:lnTo>
                <a:lnTo>
                  <a:pt x="31" y="1"/>
                </a:lnTo>
                <a:lnTo>
                  <a:pt x="31" y="1"/>
                </a:lnTo>
                <a:close/>
              </a:path>
            </a:pathLst>
          </a:custGeom>
          <a:solidFill>
            <a:schemeClr val="bg1">
              <a:lumMod val="85000"/>
            </a:schemeClr>
          </a:solidFill>
          <a:ln w="635" cap="rnd">
            <a:solidFill>
              <a:schemeClr val="bg1">
                <a:alpha val="17000"/>
              </a:schemeClr>
            </a:solidFill>
          </a:ln>
        </p:spPr>
        <p:txBody>
          <a:bodyPr lIns="108823" tIns="54412" rIns="108823" bIns="54412"/>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79" name="Freeform 478"/>
          <p:cNvSpPr>
            <a:spLocks/>
          </p:cNvSpPr>
          <p:nvPr userDrawn="1"/>
        </p:nvSpPr>
        <p:spPr bwMode="auto">
          <a:xfrm>
            <a:off x="8904345" y="1770983"/>
            <a:ext cx="98587" cy="52611"/>
          </a:xfrm>
          <a:custGeom>
            <a:avLst/>
            <a:gdLst>
              <a:gd name="T0" fmla="*/ 31 w 48"/>
              <a:gd name="T1" fmla="*/ 1 h 30"/>
              <a:gd name="T2" fmla="*/ 31 w 48"/>
              <a:gd name="T3" fmla="*/ 1 h 30"/>
              <a:gd name="T4" fmla="*/ 25 w 48"/>
              <a:gd name="T5" fmla="*/ 0 h 30"/>
              <a:gd name="T6" fmla="*/ 21 w 48"/>
              <a:gd name="T7" fmla="*/ 0 h 30"/>
              <a:gd name="T8" fmla="*/ 17 w 48"/>
              <a:gd name="T9" fmla="*/ 1 h 30"/>
              <a:gd name="T10" fmla="*/ 14 w 48"/>
              <a:gd name="T11" fmla="*/ 3 h 30"/>
              <a:gd name="T12" fmla="*/ 14 w 48"/>
              <a:gd name="T13" fmla="*/ 3 h 30"/>
              <a:gd name="T14" fmla="*/ 4 w 48"/>
              <a:gd name="T15" fmla="*/ 11 h 30"/>
              <a:gd name="T16" fmla="*/ 2 w 48"/>
              <a:gd name="T17" fmla="*/ 11 h 30"/>
              <a:gd name="T18" fmla="*/ 0 w 48"/>
              <a:gd name="T19" fmla="*/ 13 h 30"/>
              <a:gd name="T20" fmla="*/ 0 w 48"/>
              <a:gd name="T21" fmla="*/ 17 h 30"/>
              <a:gd name="T22" fmla="*/ 2 w 48"/>
              <a:gd name="T23" fmla="*/ 17 h 30"/>
              <a:gd name="T24" fmla="*/ 2 w 48"/>
              <a:gd name="T25" fmla="*/ 17 h 30"/>
              <a:gd name="T26" fmla="*/ 4 w 48"/>
              <a:gd name="T27" fmla="*/ 20 h 30"/>
              <a:gd name="T28" fmla="*/ 6 w 48"/>
              <a:gd name="T29" fmla="*/ 20 h 30"/>
              <a:gd name="T30" fmla="*/ 10 w 48"/>
              <a:gd name="T31" fmla="*/ 20 h 30"/>
              <a:gd name="T32" fmla="*/ 10 w 48"/>
              <a:gd name="T33" fmla="*/ 20 h 30"/>
              <a:gd name="T34" fmla="*/ 14 w 48"/>
              <a:gd name="T35" fmla="*/ 22 h 30"/>
              <a:gd name="T36" fmla="*/ 17 w 48"/>
              <a:gd name="T37" fmla="*/ 24 h 30"/>
              <a:gd name="T38" fmla="*/ 21 w 48"/>
              <a:gd name="T39" fmla="*/ 26 h 30"/>
              <a:gd name="T40" fmla="*/ 25 w 48"/>
              <a:gd name="T41" fmla="*/ 28 h 30"/>
              <a:gd name="T42" fmla="*/ 25 w 48"/>
              <a:gd name="T43" fmla="*/ 28 h 30"/>
              <a:gd name="T44" fmla="*/ 34 w 48"/>
              <a:gd name="T45" fmla="*/ 30 h 30"/>
              <a:gd name="T46" fmla="*/ 40 w 48"/>
              <a:gd name="T47" fmla="*/ 30 h 30"/>
              <a:gd name="T48" fmla="*/ 42 w 48"/>
              <a:gd name="T49" fmla="*/ 28 h 30"/>
              <a:gd name="T50" fmla="*/ 42 w 48"/>
              <a:gd name="T51" fmla="*/ 28 h 30"/>
              <a:gd name="T52" fmla="*/ 46 w 48"/>
              <a:gd name="T53" fmla="*/ 26 h 30"/>
              <a:gd name="T54" fmla="*/ 46 w 48"/>
              <a:gd name="T55" fmla="*/ 26 h 30"/>
              <a:gd name="T56" fmla="*/ 48 w 48"/>
              <a:gd name="T57" fmla="*/ 24 h 30"/>
              <a:gd name="T58" fmla="*/ 48 w 48"/>
              <a:gd name="T59" fmla="*/ 22 h 30"/>
              <a:gd name="T60" fmla="*/ 48 w 48"/>
              <a:gd name="T61" fmla="*/ 17 h 30"/>
              <a:gd name="T62" fmla="*/ 46 w 48"/>
              <a:gd name="T63" fmla="*/ 13 h 30"/>
              <a:gd name="T64" fmla="*/ 42 w 48"/>
              <a:gd name="T65" fmla="*/ 9 h 30"/>
              <a:gd name="T66" fmla="*/ 38 w 48"/>
              <a:gd name="T67" fmla="*/ 5 h 30"/>
              <a:gd name="T68" fmla="*/ 34 w 48"/>
              <a:gd name="T69" fmla="*/ 3 h 30"/>
              <a:gd name="T70" fmla="*/ 31 w 48"/>
              <a:gd name="T71" fmla="*/ 1 h 30"/>
              <a:gd name="T72" fmla="*/ 31 w 48"/>
              <a:gd name="T73" fmla="*/ 1 h 30"/>
              <a:gd name="T74" fmla="*/ 31 w 48"/>
              <a:gd name="T75" fmla="*/ 1 h 30"/>
              <a:gd name="T76" fmla="*/ 31 w 48"/>
              <a:gd name="T77" fmla="*/ 1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8" h="30">
                <a:moveTo>
                  <a:pt x="31" y="1"/>
                </a:moveTo>
                <a:lnTo>
                  <a:pt x="31" y="1"/>
                </a:lnTo>
                <a:lnTo>
                  <a:pt x="25" y="0"/>
                </a:lnTo>
                <a:lnTo>
                  <a:pt x="21" y="0"/>
                </a:lnTo>
                <a:lnTo>
                  <a:pt x="17" y="1"/>
                </a:lnTo>
                <a:lnTo>
                  <a:pt x="14" y="3"/>
                </a:lnTo>
                <a:lnTo>
                  <a:pt x="14" y="3"/>
                </a:lnTo>
                <a:lnTo>
                  <a:pt x="4" y="11"/>
                </a:lnTo>
                <a:lnTo>
                  <a:pt x="2" y="11"/>
                </a:lnTo>
                <a:lnTo>
                  <a:pt x="0" y="13"/>
                </a:lnTo>
                <a:lnTo>
                  <a:pt x="0" y="17"/>
                </a:lnTo>
                <a:lnTo>
                  <a:pt x="2" y="17"/>
                </a:lnTo>
                <a:lnTo>
                  <a:pt x="2" y="17"/>
                </a:lnTo>
                <a:lnTo>
                  <a:pt x="4" y="20"/>
                </a:lnTo>
                <a:lnTo>
                  <a:pt x="6" y="20"/>
                </a:lnTo>
                <a:lnTo>
                  <a:pt x="10" y="20"/>
                </a:lnTo>
                <a:lnTo>
                  <a:pt x="10" y="20"/>
                </a:lnTo>
                <a:lnTo>
                  <a:pt x="14" y="22"/>
                </a:lnTo>
                <a:lnTo>
                  <a:pt x="17" y="24"/>
                </a:lnTo>
                <a:lnTo>
                  <a:pt x="21" y="26"/>
                </a:lnTo>
                <a:lnTo>
                  <a:pt x="25" y="28"/>
                </a:lnTo>
                <a:lnTo>
                  <a:pt x="25" y="28"/>
                </a:lnTo>
                <a:lnTo>
                  <a:pt x="34" y="30"/>
                </a:lnTo>
                <a:lnTo>
                  <a:pt x="40" y="30"/>
                </a:lnTo>
                <a:lnTo>
                  <a:pt x="42" y="28"/>
                </a:lnTo>
                <a:lnTo>
                  <a:pt x="42" y="28"/>
                </a:lnTo>
                <a:lnTo>
                  <a:pt x="46" y="26"/>
                </a:lnTo>
                <a:lnTo>
                  <a:pt x="46" y="26"/>
                </a:lnTo>
                <a:lnTo>
                  <a:pt x="48" y="24"/>
                </a:lnTo>
                <a:lnTo>
                  <a:pt x="48" y="22"/>
                </a:lnTo>
                <a:lnTo>
                  <a:pt x="48" y="17"/>
                </a:lnTo>
                <a:lnTo>
                  <a:pt x="46" y="13"/>
                </a:lnTo>
                <a:lnTo>
                  <a:pt x="42" y="9"/>
                </a:lnTo>
                <a:lnTo>
                  <a:pt x="38" y="5"/>
                </a:lnTo>
                <a:lnTo>
                  <a:pt x="34" y="3"/>
                </a:lnTo>
                <a:lnTo>
                  <a:pt x="31" y="1"/>
                </a:lnTo>
                <a:lnTo>
                  <a:pt x="31" y="1"/>
                </a:lnTo>
                <a:lnTo>
                  <a:pt x="31" y="1"/>
                </a:lnTo>
                <a:lnTo>
                  <a:pt x="31" y="1"/>
                </a:lnTo>
                <a:close/>
              </a:path>
            </a:pathLst>
          </a:custGeom>
          <a:solidFill>
            <a:schemeClr val="bg1">
              <a:lumMod val="85000"/>
            </a:schemeClr>
          </a:solidFill>
          <a:ln w="635" cap="rnd">
            <a:solidFill>
              <a:schemeClr val="bg1">
                <a:alpha val="17000"/>
              </a:schemeClr>
            </a:solidFill>
            <a:prstDash val="solid"/>
            <a:round/>
            <a:headEnd/>
            <a:tailEnd/>
          </a:ln>
        </p:spPr>
        <p:txBody>
          <a:bodyPr lIns="108823" tIns="54412" rIns="108823" bIns="54412"/>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80" name="Freeform 479"/>
          <p:cNvSpPr>
            <a:spLocks/>
          </p:cNvSpPr>
          <p:nvPr userDrawn="1"/>
        </p:nvSpPr>
        <p:spPr bwMode="auto">
          <a:xfrm>
            <a:off x="8910035" y="1675729"/>
            <a:ext cx="491028" cy="156411"/>
          </a:xfrm>
          <a:custGeom>
            <a:avLst/>
            <a:gdLst>
              <a:gd name="T0" fmla="*/ 57 w 242"/>
              <a:gd name="T1" fmla="*/ 41 h 90"/>
              <a:gd name="T2" fmla="*/ 61 w 242"/>
              <a:gd name="T3" fmla="*/ 51 h 90"/>
              <a:gd name="T4" fmla="*/ 63 w 242"/>
              <a:gd name="T5" fmla="*/ 72 h 90"/>
              <a:gd name="T6" fmla="*/ 66 w 242"/>
              <a:gd name="T7" fmla="*/ 79 h 90"/>
              <a:gd name="T8" fmla="*/ 70 w 242"/>
              <a:gd name="T9" fmla="*/ 83 h 90"/>
              <a:gd name="T10" fmla="*/ 78 w 242"/>
              <a:gd name="T11" fmla="*/ 87 h 90"/>
              <a:gd name="T12" fmla="*/ 87 w 242"/>
              <a:gd name="T13" fmla="*/ 89 h 90"/>
              <a:gd name="T14" fmla="*/ 97 w 242"/>
              <a:gd name="T15" fmla="*/ 89 h 90"/>
              <a:gd name="T16" fmla="*/ 100 w 242"/>
              <a:gd name="T17" fmla="*/ 85 h 90"/>
              <a:gd name="T18" fmla="*/ 100 w 242"/>
              <a:gd name="T19" fmla="*/ 83 h 90"/>
              <a:gd name="T20" fmla="*/ 110 w 242"/>
              <a:gd name="T21" fmla="*/ 81 h 90"/>
              <a:gd name="T22" fmla="*/ 106 w 242"/>
              <a:gd name="T23" fmla="*/ 85 h 90"/>
              <a:gd name="T24" fmla="*/ 112 w 242"/>
              <a:gd name="T25" fmla="*/ 87 h 90"/>
              <a:gd name="T26" fmla="*/ 123 w 242"/>
              <a:gd name="T27" fmla="*/ 87 h 90"/>
              <a:gd name="T28" fmla="*/ 140 w 242"/>
              <a:gd name="T29" fmla="*/ 85 h 90"/>
              <a:gd name="T30" fmla="*/ 151 w 242"/>
              <a:gd name="T31" fmla="*/ 85 h 90"/>
              <a:gd name="T32" fmla="*/ 169 w 242"/>
              <a:gd name="T33" fmla="*/ 85 h 90"/>
              <a:gd name="T34" fmla="*/ 186 w 242"/>
              <a:gd name="T35" fmla="*/ 90 h 90"/>
              <a:gd name="T36" fmla="*/ 184 w 242"/>
              <a:gd name="T37" fmla="*/ 87 h 90"/>
              <a:gd name="T38" fmla="*/ 184 w 242"/>
              <a:gd name="T39" fmla="*/ 81 h 90"/>
              <a:gd name="T40" fmla="*/ 187 w 242"/>
              <a:gd name="T41" fmla="*/ 79 h 90"/>
              <a:gd name="T42" fmla="*/ 195 w 242"/>
              <a:gd name="T43" fmla="*/ 79 h 90"/>
              <a:gd name="T44" fmla="*/ 206 w 242"/>
              <a:gd name="T45" fmla="*/ 85 h 90"/>
              <a:gd name="T46" fmla="*/ 216 w 242"/>
              <a:gd name="T47" fmla="*/ 85 h 90"/>
              <a:gd name="T48" fmla="*/ 216 w 242"/>
              <a:gd name="T49" fmla="*/ 79 h 90"/>
              <a:gd name="T50" fmla="*/ 216 w 242"/>
              <a:gd name="T51" fmla="*/ 75 h 90"/>
              <a:gd name="T52" fmla="*/ 223 w 242"/>
              <a:gd name="T53" fmla="*/ 72 h 90"/>
              <a:gd name="T54" fmla="*/ 238 w 242"/>
              <a:gd name="T55" fmla="*/ 70 h 90"/>
              <a:gd name="T56" fmla="*/ 242 w 242"/>
              <a:gd name="T57" fmla="*/ 68 h 90"/>
              <a:gd name="T58" fmla="*/ 238 w 242"/>
              <a:gd name="T59" fmla="*/ 55 h 90"/>
              <a:gd name="T60" fmla="*/ 235 w 242"/>
              <a:gd name="T61" fmla="*/ 51 h 90"/>
              <a:gd name="T62" fmla="*/ 218 w 242"/>
              <a:gd name="T63" fmla="*/ 47 h 90"/>
              <a:gd name="T64" fmla="*/ 195 w 242"/>
              <a:gd name="T65" fmla="*/ 45 h 90"/>
              <a:gd name="T66" fmla="*/ 176 w 242"/>
              <a:gd name="T67" fmla="*/ 49 h 90"/>
              <a:gd name="T68" fmla="*/ 167 w 242"/>
              <a:gd name="T69" fmla="*/ 49 h 90"/>
              <a:gd name="T70" fmla="*/ 150 w 242"/>
              <a:gd name="T71" fmla="*/ 51 h 90"/>
              <a:gd name="T72" fmla="*/ 127 w 242"/>
              <a:gd name="T73" fmla="*/ 51 h 90"/>
              <a:gd name="T74" fmla="*/ 112 w 242"/>
              <a:gd name="T75" fmla="*/ 47 h 90"/>
              <a:gd name="T76" fmla="*/ 104 w 242"/>
              <a:gd name="T77" fmla="*/ 41 h 90"/>
              <a:gd name="T78" fmla="*/ 102 w 242"/>
              <a:gd name="T79" fmla="*/ 37 h 90"/>
              <a:gd name="T80" fmla="*/ 95 w 242"/>
              <a:gd name="T81" fmla="*/ 37 h 90"/>
              <a:gd name="T82" fmla="*/ 89 w 242"/>
              <a:gd name="T83" fmla="*/ 32 h 90"/>
              <a:gd name="T84" fmla="*/ 82 w 242"/>
              <a:gd name="T85" fmla="*/ 20 h 90"/>
              <a:gd name="T86" fmla="*/ 78 w 242"/>
              <a:gd name="T87" fmla="*/ 20 h 90"/>
              <a:gd name="T88" fmla="*/ 63 w 242"/>
              <a:gd name="T89" fmla="*/ 17 h 90"/>
              <a:gd name="T90" fmla="*/ 47 w 242"/>
              <a:gd name="T91" fmla="*/ 13 h 90"/>
              <a:gd name="T92" fmla="*/ 29 w 242"/>
              <a:gd name="T93" fmla="*/ 3 h 90"/>
              <a:gd name="T94" fmla="*/ 19 w 242"/>
              <a:gd name="T95" fmla="*/ 0 h 90"/>
              <a:gd name="T96" fmla="*/ 10 w 242"/>
              <a:gd name="T97" fmla="*/ 0 h 90"/>
              <a:gd name="T98" fmla="*/ 6 w 242"/>
              <a:gd name="T99" fmla="*/ 2 h 90"/>
              <a:gd name="T100" fmla="*/ 0 w 242"/>
              <a:gd name="T101" fmla="*/ 5 h 90"/>
              <a:gd name="T102" fmla="*/ 0 w 242"/>
              <a:gd name="T103" fmla="*/ 9 h 90"/>
              <a:gd name="T104" fmla="*/ 4 w 242"/>
              <a:gd name="T105" fmla="*/ 17 h 90"/>
              <a:gd name="T106" fmla="*/ 15 w 242"/>
              <a:gd name="T107" fmla="*/ 26 h 90"/>
              <a:gd name="T108" fmla="*/ 25 w 242"/>
              <a:gd name="T109" fmla="*/ 30 h 90"/>
              <a:gd name="T110" fmla="*/ 30 w 242"/>
              <a:gd name="T111" fmla="*/ 32 h 90"/>
              <a:gd name="T112" fmla="*/ 44 w 242"/>
              <a:gd name="T113" fmla="*/ 30 h 90"/>
              <a:gd name="T114" fmla="*/ 51 w 242"/>
              <a:gd name="T115" fmla="*/ 32 h 90"/>
              <a:gd name="T116" fmla="*/ 57 w 242"/>
              <a:gd name="T117" fmla="*/ 41 h 90"/>
              <a:gd name="T118" fmla="*/ 57 w 242"/>
              <a:gd name="T119" fmla="*/ 41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42" h="90">
                <a:moveTo>
                  <a:pt x="57" y="41"/>
                </a:moveTo>
                <a:lnTo>
                  <a:pt x="57" y="41"/>
                </a:lnTo>
                <a:lnTo>
                  <a:pt x="59" y="47"/>
                </a:lnTo>
                <a:lnTo>
                  <a:pt x="61" y="51"/>
                </a:lnTo>
                <a:lnTo>
                  <a:pt x="61" y="62"/>
                </a:lnTo>
                <a:lnTo>
                  <a:pt x="63" y="72"/>
                </a:lnTo>
                <a:lnTo>
                  <a:pt x="64" y="75"/>
                </a:lnTo>
                <a:lnTo>
                  <a:pt x="66" y="79"/>
                </a:lnTo>
                <a:lnTo>
                  <a:pt x="66" y="79"/>
                </a:lnTo>
                <a:lnTo>
                  <a:pt x="70" y="83"/>
                </a:lnTo>
                <a:lnTo>
                  <a:pt x="74" y="85"/>
                </a:lnTo>
                <a:lnTo>
                  <a:pt x="78" y="87"/>
                </a:lnTo>
                <a:lnTo>
                  <a:pt x="83" y="89"/>
                </a:lnTo>
                <a:lnTo>
                  <a:pt x="87" y="89"/>
                </a:lnTo>
                <a:lnTo>
                  <a:pt x="93" y="89"/>
                </a:lnTo>
                <a:lnTo>
                  <a:pt x="97" y="89"/>
                </a:lnTo>
                <a:lnTo>
                  <a:pt x="100" y="85"/>
                </a:lnTo>
                <a:lnTo>
                  <a:pt x="100" y="85"/>
                </a:lnTo>
                <a:lnTo>
                  <a:pt x="100" y="83"/>
                </a:lnTo>
                <a:lnTo>
                  <a:pt x="100" y="83"/>
                </a:lnTo>
                <a:lnTo>
                  <a:pt x="104" y="81"/>
                </a:lnTo>
                <a:lnTo>
                  <a:pt x="110" y="81"/>
                </a:lnTo>
                <a:lnTo>
                  <a:pt x="110" y="81"/>
                </a:lnTo>
                <a:lnTo>
                  <a:pt x="106" y="85"/>
                </a:lnTo>
                <a:lnTo>
                  <a:pt x="106" y="85"/>
                </a:lnTo>
                <a:lnTo>
                  <a:pt x="112" y="87"/>
                </a:lnTo>
                <a:lnTo>
                  <a:pt x="117" y="87"/>
                </a:lnTo>
                <a:lnTo>
                  <a:pt x="123" y="87"/>
                </a:lnTo>
                <a:lnTo>
                  <a:pt x="129" y="87"/>
                </a:lnTo>
                <a:lnTo>
                  <a:pt x="140" y="85"/>
                </a:lnTo>
                <a:lnTo>
                  <a:pt x="151" y="85"/>
                </a:lnTo>
                <a:lnTo>
                  <a:pt x="151" y="85"/>
                </a:lnTo>
                <a:lnTo>
                  <a:pt x="159" y="85"/>
                </a:lnTo>
                <a:lnTo>
                  <a:pt x="169" y="85"/>
                </a:lnTo>
                <a:lnTo>
                  <a:pt x="178" y="87"/>
                </a:lnTo>
                <a:lnTo>
                  <a:pt x="186" y="90"/>
                </a:lnTo>
                <a:lnTo>
                  <a:pt x="186" y="90"/>
                </a:lnTo>
                <a:lnTo>
                  <a:pt x="184" y="87"/>
                </a:lnTo>
                <a:lnTo>
                  <a:pt x="184" y="85"/>
                </a:lnTo>
                <a:lnTo>
                  <a:pt x="184" y="81"/>
                </a:lnTo>
                <a:lnTo>
                  <a:pt x="184" y="81"/>
                </a:lnTo>
                <a:lnTo>
                  <a:pt x="187" y="79"/>
                </a:lnTo>
                <a:lnTo>
                  <a:pt x="191" y="79"/>
                </a:lnTo>
                <a:lnTo>
                  <a:pt x="195" y="79"/>
                </a:lnTo>
                <a:lnTo>
                  <a:pt x="199" y="81"/>
                </a:lnTo>
                <a:lnTo>
                  <a:pt x="206" y="85"/>
                </a:lnTo>
                <a:lnTo>
                  <a:pt x="212" y="85"/>
                </a:lnTo>
                <a:lnTo>
                  <a:pt x="216" y="85"/>
                </a:lnTo>
                <a:lnTo>
                  <a:pt x="216" y="85"/>
                </a:lnTo>
                <a:lnTo>
                  <a:pt x="216" y="79"/>
                </a:lnTo>
                <a:lnTo>
                  <a:pt x="216" y="79"/>
                </a:lnTo>
                <a:lnTo>
                  <a:pt x="216" y="75"/>
                </a:lnTo>
                <a:lnTo>
                  <a:pt x="220" y="75"/>
                </a:lnTo>
                <a:lnTo>
                  <a:pt x="223" y="72"/>
                </a:lnTo>
                <a:lnTo>
                  <a:pt x="235" y="72"/>
                </a:lnTo>
                <a:lnTo>
                  <a:pt x="238" y="70"/>
                </a:lnTo>
                <a:lnTo>
                  <a:pt x="242" y="68"/>
                </a:lnTo>
                <a:lnTo>
                  <a:pt x="242" y="68"/>
                </a:lnTo>
                <a:lnTo>
                  <a:pt x="240" y="62"/>
                </a:lnTo>
                <a:lnTo>
                  <a:pt x="238" y="55"/>
                </a:lnTo>
                <a:lnTo>
                  <a:pt x="238" y="55"/>
                </a:lnTo>
                <a:lnTo>
                  <a:pt x="235" y="51"/>
                </a:lnTo>
                <a:lnTo>
                  <a:pt x="229" y="49"/>
                </a:lnTo>
                <a:lnTo>
                  <a:pt x="218" y="47"/>
                </a:lnTo>
                <a:lnTo>
                  <a:pt x="206" y="45"/>
                </a:lnTo>
                <a:lnTo>
                  <a:pt x="195" y="45"/>
                </a:lnTo>
                <a:lnTo>
                  <a:pt x="184" y="47"/>
                </a:lnTo>
                <a:lnTo>
                  <a:pt x="176" y="49"/>
                </a:lnTo>
                <a:lnTo>
                  <a:pt x="167" y="49"/>
                </a:lnTo>
                <a:lnTo>
                  <a:pt x="167" y="49"/>
                </a:lnTo>
                <a:lnTo>
                  <a:pt x="159" y="51"/>
                </a:lnTo>
                <a:lnTo>
                  <a:pt x="150" y="51"/>
                </a:lnTo>
                <a:lnTo>
                  <a:pt x="138" y="51"/>
                </a:lnTo>
                <a:lnTo>
                  <a:pt x="127" y="51"/>
                </a:lnTo>
                <a:lnTo>
                  <a:pt x="117" y="49"/>
                </a:lnTo>
                <a:lnTo>
                  <a:pt x="112" y="47"/>
                </a:lnTo>
                <a:lnTo>
                  <a:pt x="108" y="45"/>
                </a:lnTo>
                <a:lnTo>
                  <a:pt x="104" y="41"/>
                </a:lnTo>
                <a:lnTo>
                  <a:pt x="102" y="37"/>
                </a:lnTo>
                <a:lnTo>
                  <a:pt x="102" y="37"/>
                </a:lnTo>
                <a:lnTo>
                  <a:pt x="99" y="37"/>
                </a:lnTo>
                <a:lnTo>
                  <a:pt x="95" y="37"/>
                </a:lnTo>
                <a:lnTo>
                  <a:pt x="91" y="34"/>
                </a:lnTo>
                <a:lnTo>
                  <a:pt x="89" y="32"/>
                </a:lnTo>
                <a:lnTo>
                  <a:pt x="83" y="24"/>
                </a:lnTo>
                <a:lnTo>
                  <a:pt x="82" y="20"/>
                </a:lnTo>
                <a:lnTo>
                  <a:pt x="78" y="20"/>
                </a:lnTo>
                <a:lnTo>
                  <a:pt x="78" y="20"/>
                </a:lnTo>
                <a:lnTo>
                  <a:pt x="70" y="17"/>
                </a:lnTo>
                <a:lnTo>
                  <a:pt x="63" y="17"/>
                </a:lnTo>
                <a:lnTo>
                  <a:pt x="55" y="17"/>
                </a:lnTo>
                <a:lnTo>
                  <a:pt x="47" y="13"/>
                </a:lnTo>
                <a:lnTo>
                  <a:pt x="47" y="13"/>
                </a:lnTo>
                <a:lnTo>
                  <a:pt x="29" y="3"/>
                </a:lnTo>
                <a:lnTo>
                  <a:pt x="23" y="2"/>
                </a:lnTo>
                <a:lnTo>
                  <a:pt x="19" y="0"/>
                </a:lnTo>
                <a:lnTo>
                  <a:pt x="13" y="0"/>
                </a:lnTo>
                <a:lnTo>
                  <a:pt x="10" y="0"/>
                </a:lnTo>
                <a:lnTo>
                  <a:pt x="10" y="0"/>
                </a:lnTo>
                <a:lnTo>
                  <a:pt x="6" y="2"/>
                </a:lnTo>
                <a:lnTo>
                  <a:pt x="2" y="3"/>
                </a:lnTo>
                <a:lnTo>
                  <a:pt x="0" y="5"/>
                </a:lnTo>
                <a:lnTo>
                  <a:pt x="0" y="7"/>
                </a:lnTo>
                <a:lnTo>
                  <a:pt x="0" y="9"/>
                </a:lnTo>
                <a:lnTo>
                  <a:pt x="0" y="13"/>
                </a:lnTo>
                <a:lnTo>
                  <a:pt x="4" y="17"/>
                </a:lnTo>
                <a:lnTo>
                  <a:pt x="10" y="22"/>
                </a:lnTo>
                <a:lnTo>
                  <a:pt x="15" y="26"/>
                </a:lnTo>
                <a:lnTo>
                  <a:pt x="19" y="30"/>
                </a:lnTo>
                <a:lnTo>
                  <a:pt x="25" y="30"/>
                </a:lnTo>
                <a:lnTo>
                  <a:pt x="25" y="30"/>
                </a:lnTo>
                <a:lnTo>
                  <a:pt x="30" y="32"/>
                </a:lnTo>
                <a:lnTo>
                  <a:pt x="36" y="30"/>
                </a:lnTo>
                <a:lnTo>
                  <a:pt x="44" y="30"/>
                </a:lnTo>
                <a:lnTo>
                  <a:pt x="49" y="30"/>
                </a:lnTo>
                <a:lnTo>
                  <a:pt x="51" y="32"/>
                </a:lnTo>
                <a:lnTo>
                  <a:pt x="55" y="36"/>
                </a:lnTo>
                <a:lnTo>
                  <a:pt x="57" y="41"/>
                </a:lnTo>
                <a:lnTo>
                  <a:pt x="57" y="41"/>
                </a:lnTo>
                <a:lnTo>
                  <a:pt x="57" y="41"/>
                </a:lnTo>
                <a:lnTo>
                  <a:pt x="57" y="41"/>
                </a:lnTo>
                <a:close/>
              </a:path>
            </a:pathLst>
          </a:custGeom>
          <a:solidFill>
            <a:schemeClr val="bg1">
              <a:lumMod val="85000"/>
            </a:schemeClr>
          </a:solidFill>
          <a:ln w="635" cap="rnd">
            <a:solidFill>
              <a:schemeClr val="bg1">
                <a:alpha val="17000"/>
              </a:schemeClr>
            </a:solidFill>
          </a:ln>
        </p:spPr>
        <p:txBody>
          <a:bodyPr lIns="108823" tIns="54412" rIns="108823" bIns="54412"/>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81" name="Freeform 480"/>
          <p:cNvSpPr>
            <a:spLocks/>
          </p:cNvSpPr>
          <p:nvPr userDrawn="1"/>
        </p:nvSpPr>
        <p:spPr bwMode="auto">
          <a:xfrm>
            <a:off x="8910035" y="1675729"/>
            <a:ext cx="491028" cy="156411"/>
          </a:xfrm>
          <a:custGeom>
            <a:avLst/>
            <a:gdLst>
              <a:gd name="T0" fmla="*/ 57 w 242"/>
              <a:gd name="T1" fmla="*/ 41 h 90"/>
              <a:gd name="T2" fmla="*/ 61 w 242"/>
              <a:gd name="T3" fmla="*/ 51 h 90"/>
              <a:gd name="T4" fmla="*/ 63 w 242"/>
              <a:gd name="T5" fmla="*/ 72 h 90"/>
              <a:gd name="T6" fmla="*/ 66 w 242"/>
              <a:gd name="T7" fmla="*/ 79 h 90"/>
              <a:gd name="T8" fmla="*/ 70 w 242"/>
              <a:gd name="T9" fmla="*/ 83 h 90"/>
              <a:gd name="T10" fmla="*/ 78 w 242"/>
              <a:gd name="T11" fmla="*/ 87 h 90"/>
              <a:gd name="T12" fmla="*/ 87 w 242"/>
              <a:gd name="T13" fmla="*/ 89 h 90"/>
              <a:gd name="T14" fmla="*/ 97 w 242"/>
              <a:gd name="T15" fmla="*/ 89 h 90"/>
              <a:gd name="T16" fmla="*/ 100 w 242"/>
              <a:gd name="T17" fmla="*/ 85 h 90"/>
              <a:gd name="T18" fmla="*/ 100 w 242"/>
              <a:gd name="T19" fmla="*/ 83 h 90"/>
              <a:gd name="T20" fmla="*/ 110 w 242"/>
              <a:gd name="T21" fmla="*/ 81 h 90"/>
              <a:gd name="T22" fmla="*/ 106 w 242"/>
              <a:gd name="T23" fmla="*/ 85 h 90"/>
              <a:gd name="T24" fmla="*/ 112 w 242"/>
              <a:gd name="T25" fmla="*/ 87 h 90"/>
              <a:gd name="T26" fmla="*/ 123 w 242"/>
              <a:gd name="T27" fmla="*/ 87 h 90"/>
              <a:gd name="T28" fmla="*/ 140 w 242"/>
              <a:gd name="T29" fmla="*/ 85 h 90"/>
              <a:gd name="T30" fmla="*/ 151 w 242"/>
              <a:gd name="T31" fmla="*/ 85 h 90"/>
              <a:gd name="T32" fmla="*/ 169 w 242"/>
              <a:gd name="T33" fmla="*/ 85 h 90"/>
              <a:gd name="T34" fmla="*/ 186 w 242"/>
              <a:gd name="T35" fmla="*/ 90 h 90"/>
              <a:gd name="T36" fmla="*/ 184 w 242"/>
              <a:gd name="T37" fmla="*/ 87 h 90"/>
              <a:gd name="T38" fmla="*/ 184 w 242"/>
              <a:gd name="T39" fmla="*/ 81 h 90"/>
              <a:gd name="T40" fmla="*/ 187 w 242"/>
              <a:gd name="T41" fmla="*/ 79 h 90"/>
              <a:gd name="T42" fmla="*/ 195 w 242"/>
              <a:gd name="T43" fmla="*/ 79 h 90"/>
              <a:gd name="T44" fmla="*/ 206 w 242"/>
              <a:gd name="T45" fmla="*/ 85 h 90"/>
              <a:gd name="T46" fmla="*/ 216 w 242"/>
              <a:gd name="T47" fmla="*/ 85 h 90"/>
              <a:gd name="T48" fmla="*/ 216 w 242"/>
              <a:gd name="T49" fmla="*/ 79 h 90"/>
              <a:gd name="T50" fmla="*/ 216 w 242"/>
              <a:gd name="T51" fmla="*/ 75 h 90"/>
              <a:gd name="T52" fmla="*/ 223 w 242"/>
              <a:gd name="T53" fmla="*/ 72 h 90"/>
              <a:gd name="T54" fmla="*/ 238 w 242"/>
              <a:gd name="T55" fmla="*/ 70 h 90"/>
              <a:gd name="T56" fmla="*/ 242 w 242"/>
              <a:gd name="T57" fmla="*/ 68 h 90"/>
              <a:gd name="T58" fmla="*/ 238 w 242"/>
              <a:gd name="T59" fmla="*/ 55 h 90"/>
              <a:gd name="T60" fmla="*/ 235 w 242"/>
              <a:gd name="T61" fmla="*/ 51 h 90"/>
              <a:gd name="T62" fmla="*/ 218 w 242"/>
              <a:gd name="T63" fmla="*/ 47 h 90"/>
              <a:gd name="T64" fmla="*/ 195 w 242"/>
              <a:gd name="T65" fmla="*/ 45 h 90"/>
              <a:gd name="T66" fmla="*/ 176 w 242"/>
              <a:gd name="T67" fmla="*/ 49 h 90"/>
              <a:gd name="T68" fmla="*/ 167 w 242"/>
              <a:gd name="T69" fmla="*/ 49 h 90"/>
              <a:gd name="T70" fmla="*/ 150 w 242"/>
              <a:gd name="T71" fmla="*/ 51 h 90"/>
              <a:gd name="T72" fmla="*/ 127 w 242"/>
              <a:gd name="T73" fmla="*/ 51 h 90"/>
              <a:gd name="T74" fmla="*/ 112 w 242"/>
              <a:gd name="T75" fmla="*/ 47 h 90"/>
              <a:gd name="T76" fmla="*/ 104 w 242"/>
              <a:gd name="T77" fmla="*/ 41 h 90"/>
              <a:gd name="T78" fmla="*/ 102 w 242"/>
              <a:gd name="T79" fmla="*/ 37 h 90"/>
              <a:gd name="T80" fmla="*/ 95 w 242"/>
              <a:gd name="T81" fmla="*/ 37 h 90"/>
              <a:gd name="T82" fmla="*/ 89 w 242"/>
              <a:gd name="T83" fmla="*/ 32 h 90"/>
              <a:gd name="T84" fmla="*/ 82 w 242"/>
              <a:gd name="T85" fmla="*/ 20 h 90"/>
              <a:gd name="T86" fmla="*/ 78 w 242"/>
              <a:gd name="T87" fmla="*/ 20 h 90"/>
              <a:gd name="T88" fmla="*/ 63 w 242"/>
              <a:gd name="T89" fmla="*/ 17 h 90"/>
              <a:gd name="T90" fmla="*/ 47 w 242"/>
              <a:gd name="T91" fmla="*/ 13 h 90"/>
              <a:gd name="T92" fmla="*/ 29 w 242"/>
              <a:gd name="T93" fmla="*/ 3 h 90"/>
              <a:gd name="T94" fmla="*/ 19 w 242"/>
              <a:gd name="T95" fmla="*/ 0 h 90"/>
              <a:gd name="T96" fmla="*/ 10 w 242"/>
              <a:gd name="T97" fmla="*/ 0 h 90"/>
              <a:gd name="T98" fmla="*/ 6 w 242"/>
              <a:gd name="T99" fmla="*/ 2 h 90"/>
              <a:gd name="T100" fmla="*/ 0 w 242"/>
              <a:gd name="T101" fmla="*/ 5 h 90"/>
              <a:gd name="T102" fmla="*/ 0 w 242"/>
              <a:gd name="T103" fmla="*/ 9 h 90"/>
              <a:gd name="T104" fmla="*/ 4 w 242"/>
              <a:gd name="T105" fmla="*/ 17 h 90"/>
              <a:gd name="T106" fmla="*/ 15 w 242"/>
              <a:gd name="T107" fmla="*/ 26 h 90"/>
              <a:gd name="T108" fmla="*/ 25 w 242"/>
              <a:gd name="T109" fmla="*/ 30 h 90"/>
              <a:gd name="T110" fmla="*/ 30 w 242"/>
              <a:gd name="T111" fmla="*/ 32 h 90"/>
              <a:gd name="T112" fmla="*/ 44 w 242"/>
              <a:gd name="T113" fmla="*/ 30 h 90"/>
              <a:gd name="T114" fmla="*/ 51 w 242"/>
              <a:gd name="T115" fmla="*/ 32 h 90"/>
              <a:gd name="T116" fmla="*/ 57 w 242"/>
              <a:gd name="T117" fmla="*/ 41 h 90"/>
              <a:gd name="T118" fmla="*/ 57 w 242"/>
              <a:gd name="T119" fmla="*/ 41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42" h="90">
                <a:moveTo>
                  <a:pt x="57" y="41"/>
                </a:moveTo>
                <a:lnTo>
                  <a:pt x="57" y="41"/>
                </a:lnTo>
                <a:lnTo>
                  <a:pt x="59" y="47"/>
                </a:lnTo>
                <a:lnTo>
                  <a:pt x="61" y="51"/>
                </a:lnTo>
                <a:lnTo>
                  <a:pt x="61" y="62"/>
                </a:lnTo>
                <a:lnTo>
                  <a:pt x="63" y="72"/>
                </a:lnTo>
                <a:lnTo>
                  <a:pt x="64" y="75"/>
                </a:lnTo>
                <a:lnTo>
                  <a:pt x="66" y="79"/>
                </a:lnTo>
                <a:lnTo>
                  <a:pt x="66" y="79"/>
                </a:lnTo>
                <a:lnTo>
                  <a:pt x="70" y="83"/>
                </a:lnTo>
                <a:lnTo>
                  <a:pt x="74" y="85"/>
                </a:lnTo>
                <a:lnTo>
                  <a:pt x="78" y="87"/>
                </a:lnTo>
                <a:lnTo>
                  <a:pt x="83" y="89"/>
                </a:lnTo>
                <a:lnTo>
                  <a:pt x="87" y="89"/>
                </a:lnTo>
                <a:lnTo>
                  <a:pt x="93" y="89"/>
                </a:lnTo>
                <a:lnTo>
                  <a:pt x="97" y="89"/>
                </a:lnTo>
                <a:lnTo>
                  <a:pt x="100" y="85"/>
                </a:lnTo>
                <a:lnTo>
                  <a:pt x="100" y="85"/>
                </a:lnTo>
                <a:lnTo>
                  <a:pt x="100" y="83"/>
                </a:lnTo>
                <a:lnTo>
                  <a:pt x="100" y="83"/>
                </a:lnTo>
                <a:lnTo>
                  <a:pt x="104" y="81"/>
                </a:lnTo>
                <a:lnTo>
                  <a:pt x="110" y="81"/>
                </a:lnTo>
                <a:lnTo>
                  <a:pt x="110" y="81"/>
                </a:lnTo>
                <a:lnTo>
                  <a:pt x="106" y="85"/>
                </a:lnTo>
                <a:lnTo>
                  <a:pt x="106" y="85"/>
                </a:lnTo>
                <a:lnTo>
                  <a:pt x="112" y="87"/>
                </a:lnTo>
                <a:lnTo>
                  <a:pt x="117" y="87"/>
                </a:lnTo>
                <a:lnTo>
                  <a:pt x="123" y="87"/>
                </a:lnTo>
                <a:lnTo>
                  <a:pt x="129" y="87"/>
                </a:lnTo>
                <a:lnTo>
                  <a:pt x="140" y="85"/>
                </a:lnTo>
                <a:lnTo>
                  <a:pt x="151" y="85"/>
                </a:lnTo>
                <a:lnTo>
                  <a:pt x="151" y="85"/>
                </a:lnTo>
                <a:lnTo>
                  <a:pt x="159" y="85"/>
                </a:lnTo>
                <a:lnTo>
                  <a:pt x="169" y="85"/>
                </a:lnTo>
                <a:lnTo>
                  <a:pt x="178" y="87"/>
                </a:lnTo>
                <a:lnTo>
                  <a:pt x="186" y="90"/>
                </a:lnTo>
                <a:lnTo>
                  <a:pt x="186" y="90"/>
                </a:lnTo>
                <a:lnTo>
                  <a:pt x="184" y="87"/>
                </a:lnTo>
                <a:lnTo>
                  <a:pt x="184" y="85"/>
                </a:lnTo>
                <a:lnTo>
                  <a:pt x="184" y="81"/>
                </a:lnTo>
                <a:lnTo>
                  <a:pt x="184" y="81"/>
                </a:lnTo>
                <a:lnTo>
                  <a:pt x="187" y="79"/>
                </a:lnTo>
                <a:lnTo>
                  <a:pt x="191" y="79"/>
                </a:lnTo>
                <a:lnTo>
                  <a:pt x="195" y="79"/>
                </a:lnTo>
                <a:lnTo>
                  <a:pt x="199" y="81"/>
                </a:lnTo>
                <a:lnTo>
                  <a:pt x="206" y="85"/>
                </a:lnTo>
                <a:lnTo>
                  <a:pt x="212" y="85"/>
                </a:lnTo>
                <a:lnTo>
                  <a:pt x="216" y="85"/>
                </a:lnTo>
                <a:lnTo>
                  <a:pt x="216" y="85"/>
                </a:lnTo>
                <a:lnTo>
                  <a:pt x="216" y="79"/>
                </a:lnTo>
                <a:lnTo>
                  <a:pt x="216" y="79"/>
                </a:lnTo>
                <a:lnTo>
                  <a:pt x="216" y="75"/>
                </a:lnTo>
                <a:lnTo>
                  <a:pt x="220" y="75"/>
                </a:lnTo>
                <a:lnTo>
                  <a:pt x="223" y="72"/>
                </a:lnTo>
                <a:lnTo>
                  <a:pt x="235" y="72"/>
                </a:lnTo>
                <a:lnTo>
                  <a:pt x="238" y="70"/>
                </a:lnTo>
                <a:lnTo>
                  <a:pt x="242" y="68"/>
                </a:lnTo>
                <a:lnTo>
                  <a:pt x="242" y="68"/>
                </a:lnTo>
                <a:lnTo>
                  <a:pt x="240" y="62"/>
                </a:lnTo>
                <a:lnTo>
                  <a:pt x="238" y="55"/>
                </a:lnTo>
                <a:lnTo>
                  <a:pt x="238" y="55"/>
                </a:lnTo>
                <a:lnTo>
                  <a:pt x="235" y="51"/>
                </a:lnTo>
                <a:lnTo>
                  <a:pt x="229" y="49"/>
                </a:lnTo>
                <a:lnTo>
                  <a:pt x="218" y="47"/>
                </a:lnTo>
                <a:lnTo>
                  <a:pt x="206" y="45"/>
                </a:lnTo>
                <a:lnTo>
                  <a:pt x="195" y="45"/>
                </a:lnTo>
                <a:lnTo>
                  <a:pt x="184" y="47"/>
                </a:lnTo>
                <a:lnTo>
                  <a:pt x="176" y="49"/>
                </a:lnTo>
                <a:lnTo>
                  <a:pt x="167" y="49"/>
                </a:lnTo>
                <a:lnTo>
                  <a:pt x="167" y="49"/>
                </a:lnTo>
                <a:lnTo>
                  <a:pt x="159" y="51"/>
                </a:lnTo>
                <a:lnTo>
                  <a:pt x="150" y="51"/>
                </a:lnTo>
                <a:lnTo>
                  <a:pt x="138" y="51"/>
                </a:lnTo>
                <a:lnTo>
                  <a:pt x="127" y="51"/>
                </a:lnTo>
                <a:lnTo>
                  <a:pt x="117" y="49"/>
                </a:lnTo>
                <a:lnTo>
                  <a:pt x="112" y="47"/>
                </a:lnTo>
                <a:lnTo>
                  <a:pt x="108" y="45"/>
                </a:lnTo>
                <a:lnTo>
                  <a:pt x="104" y="41"/>
                </a:lnTo>
                <a:lnTo>
                  <a:pt x="102" y="37"/>
                </a:lnTo>
                <a:lnTo>
                  <a:pt x="102" y="37"/>
                </a:lnTo>
                <a:lnTo>
                  <a:pt x="99" y="37"/>
                </a:lnTo>
                <a:lnTo>
                  <a:pt x="95" y="37"/>
                </a:lnTo>
                <a:lnTo>
                  <a:pt x="91" y="34"/>
                </a:lnTo>
                <a:lnTo>
                  <a:pt x="89" y="32"/>
                </a:lnTo>
                <a:lnTo>
                  <a:pt x="83" y="24"/>
                </a:lnTo>
                <a:lnTo>
                  <a:pt x="82" y="20"/>
                </a:lnTo>
                <a:lnTo>
                  <a:pt x="78" y="20"/>
                </a:lnTo>
                <a:lnTo>
                  <a:pt x="78" y="20"/>
                </a:lnTo>
                <a:lnTo>
                  <a:pt x="70" y="17"/>
                </a:lnTo>
                <a:lnTo>
                  <a:pt x="63" y="17"/>
                </a:lnTo>
                <a:lnTo>
                  <a:pt x="55" y="17"/>
                </a:lnTo>
                <a:lnTo>
                  <a:pt x="47" y="13"/>
                </a:lnTo>
                <a:lnTo>
                  <a:pt x="47" y="13"/>
                </a:lnTo>
                <a:lnTo>
                  <a:pt x="29" y="3"/>
                </a:lnTo>
                <a:lnTo>
                  <a:pt x="23" y="2"/>
                </a:lnTo>
                <a:lnTo>
                  <a:pt x="19" y="0"/>
                </a:lnTo>
                <a:lnTo>
                  <a:pt x="13" y="0"/>
                </a:lnTo>
                <a:lnTo>
                  <a:pt x="10" y="0"/>
                </a:lnTo>
                <a:lnTo>
                  <a:pt x="10" y="0"/>
                </a:lnTo>
                <a:lnTo>
                  <a:pt x="6" y="2"/>
                </a:lnTo>
                <a:lnTo>
                  <a:pt x="2" y="3"/>
                </a:lnTo>
                <a:lnTo>
                  <a:pt x="0" y="5"/>
                </a:lnTo>
                <a:lnTo>
                  <a:pt x="0" y="7"/>
                </a:lnTo>
                <a:lnTo>
                  <a:pt x="0" y="9"/>
                </a:lnTo>
                <a:lnTo>
                  <a:pt x="0" y="13"/>
                </a:lnTo>
                <a:lnTo>
                  <a:pt x="4" y="17"/>
                </a:lnTo>
                <a:lnTo>
                  <a:pt x="10" y="22"/>
                </a:lnTo>
                <a:lnTo>
                  <a:pt x="15" y="26"/>
                </a:lnTo>
                <a:lnTo>
                  <a:pt x="19" y="30"/>
                </a:lnTo>
                <a:lnTo>
                  <a:pt x="25" y="30"/>
                </a:lnTo>
                <a:lnTo>
                  <a:pt x="25" y="30"/>
                </a:lnTo>
                <a:lnTo>
                  <a:pt x="30" y="32"/>
                </a:lnTo>
                <a:lnTo>
                  <a:pt x="36" y="30"/>
                </a:lnTo>
                <a:lnTo>
                  <a:pt x="44" y="30"/>
                </a:lnTo>
                <a:lnTo>
                  <a:pt x="49" y="30"/>
                </a:lnTo>
                <a:lnTo>
                  <a:pt x="51" y="32"/>
                </a:lnTo>
                <a:lnTo>
                  <a:pt x="55" y="36"/>
                </a:lnTo>
                <a:lnTo>
                  <a:pt x="57" y="41"/>
                </a:lnTo>
                <a:lnTo>
                  <a:pt x="57" y="41"/>
                </a:lnTo>
                <a:lnTo>
                  <a:pt x="57" y="41"/>
                </a:lnTo>
                <a:lnTo>
                  <a:pt x="57" y="41"/>
                </a:lnTo>
                <a:close/>
              </a:path>
            </a:pathLst>
          </a:custGeom>
          <a:solidFill>
            <a:schemeClr val="bg1">
              <a:lumMod val="85000"/>
            </a:schemeClr>
          </a:solidFill>
          <a:ln w="635" cap="rnd">
            <a:solidFill>
              <a:schemeClr val="bg1">
                <a:alpha val="17000"/>
              </a:schemeClr>
            </a:solidFill>
            <a:prstDash val="solid"/>
            <a:round/>
            <a:headEnd/>
            <a:tailEnd/>
          </a:ln>
        </p:spPr>
        <p:txBody>
          <a:bodyPr lIns="108823" tIns="54412" rIns="108823" bIns="54412"/>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82" name="Freeform 481"/>
          <p:cNvSpPr>
            <a:spLocks/>
          </p:cNvSpPr>
          <p:nvPr userDrawn="1"/>
        </p:nvSpPr>
        <p:spPr bwMode="auto">
          <a:xfrm>
            <a:off x="9063597" y="1287539"/>
            <a:ext cx="873995" cy="443632"/>
          </a:xfrm>
          <a:custGeom>
            <a:avLst/>
            <a:gdLst>
              <a:gd name="T0" fmla="*/ 93 w 429"/>
              <a:gd name="T1" fmla="*/ 250 h 256"/>
              <a:gd name="T2" fmla="*/ 108 w 429"/>
              <a:gd name="T3" fmla="*/ 246 h 256"/>
              <a:gd name="T4" fmla="*/ 123 w 429"/>
              <a:gd name="T5" fmla="*/ 244 h 256"/>
              <a:gd name="T6" fmla="*/ 142 w 429"/>
              <a:gd name="T7" fmla="*/ 252 h 256"/>
              <a:gd name="T8" fmla="*/ 181 w 429"/>
              <a:gd name="T9" fmla="*/ 244 h 256"/>
              <a:gd name="T10" fmla="*/ 176 w 429"/>
              <a:gd name="T11" fmla="*/ 229 h 256"/>
              <a:gd name="T12" fmla="*/ 172 w 429"/>
              <a:gd name="T13" fmla="*/ 220 h 256"/>
              <a:gd name="T14" fmla="*/ 187 w 429"/>
              <a:gd name="T15" fmla="*/ 205 h 256"/>
              <a:gd name="T16" fmla="*/ 215 w 429"/>
              <a:gd name="T17" fmla="*/ 188 h 256"/>
              <a:gd name="T18" fmla="*/ 225 w 429"/>
              <a:gd name="T19" fmla="*/ 176 h 256"/>
              <a:gd name="T20" fmla="*/ 219 w 429"/>
              <a:gd name="T21" fmla="*/ 163 h 256"/>
              <a:gd name="T22" fmla="*/ 214 w 429"/>
              <a:gd name="T23" fmla="*/ 144 h 256"/>
              <a:gd name="T24" fmla="*/ 253 w 429"/>
              <a:gd name="T25" fmla="*/ 142 h 256"/>
              <a:gd name="T26" fmla="*/ 274 w 429"/>
              <a:gd name="T27" fmla="*/ 129 h 256"/>
              <a:gd name="T28" fmla="*/ 293 w 429"/>
              <a:gd name="T29" fmla="*/ 110 h 256"/>
              <a:gd name="T30" fmla="*/ 329 w 429"/>
              <a:gd name="T31" fmla="*/ 91 h 256"/>
              <a:gd name="T32" fmla="*/ 372 w 429"/>
              <a:gd name="T33" fmla="*/ 76 h 256"/>
              <a:gd name="T34" fmla="*/ 372 w 429"/>
              <a:gd name="T35" fmla="*/ 65 h 256"/>
              <a:gd name="T36" fmla="*/ 357 w 429"/>
              <a:gd name="T37" fmla="*/ 59 h 256"/>
              <a:gd name="T38" fmla="*/ 412 w 429"/>
              <a:gd name="T39" fmla="*/ 46 h 256"/>
              <a:gd name="T40" fmla="*/ 427 w 429"/>
              <a:gd name="T41" fmla="*/ 29 h 256"/>
              <a:gd name="T42" fmla="*/ 399 w 429"/>
              <a:gd name="T43" fmla="*/ 18 h 256"/>
              <a:gd name="T44" fmla="*/ 365 w 429"/>
              <a:gd name="T45" fmla="*/ 10 h 256"/>
              <a:gd name="T46" fmla="*/ 342 w 429"/>
              <a:gd name="T47" fmla="*/ 16 h 256"/>
              <a:gd name="T48" fmla="*/ 321 w 429"/>
              <a:gd name="T49" fmla="*/ 6 h 256"/>
              <a:gd name="T50" fmla="*/ 278 w 429"/>
              <a:gd name="T51" fmla="*/ 6 h 256"/>
              <a:gd name="T52" fmla="*/ 253 w 429"/>
              <a:gd name="T53" fmla="*/ 18 h 256"/>
              <a:gd name="T54" fmla="*/ 217 w 429"/>
              <a:gd name="T55" fmla="*/ 6 h 256"/>
              <a:gd name="T56" fmla="*/ 204 w 429"/>
              <a:gd name="T57" fmla="*/ 19 h 256"/>
              <a:gd name="T58" fmla="*/ 183 w 429"/>
              <a:gd name="T59" fmla="*/ 10 h 256"/>
              <a:gd name="T60" fmla="*/ 153 w 429"/>
              <a:gd name="T61" fmla="*/ 16 h 256"/>
              <a:gd name="T62" fmla="*/ 134 w 429"/>
              <a:gd name="T63" fmla="*/ 21 h 256"/>
              <a:gd name="T64" fmla="*/ 134 w 429"/>
              <a:gd name="T65" fmla="*/ 38 h 256"/>
              <a:gd name="T66" fmla="*/ 113 w 429"/>
              <a:gd name="T67" fmla="*/ 38 h 256"/>
              <a:gd name="T68" fmla="*/ 70 w 429"/>
              <a:gd name="T69" fmla="*/ 33 h 256"/>
              <a:gd name="T70" fmla="*/ 26 w 429"/>
              <a:gd name="T71" fmla="*/ 52 h 256"/>
              <a:gd name="T72" fmla="*/ 2 w 429"/>
              <a:gd name="T73" fmla="*/ 57 h 256"/>
              <a:gd name="T74" fmla="*/ 19 w 429"/>
              <a:gd name="T75" fmla="*/ 72 h 256"/>
              <a:gd name="T76" fmla="*/ 43 w 429"/>
              <a:gd name="T77" fmla="*/ 99 h 256"/>
              <a:gd name="T78" fmla="*/ 64 w 429"/>
              <a:gd name="T79" fmla="*/ 95 h 256"/>
              <a:gd name="T80" fmla="*/ 70 w 429"/>
              <a:gd name="T81" fmla="*/ 101 h 256"/>
              <a:gd name="T82" fmla="*/ 96 w 429"/>
              <a:gd name="T83" fmla="*/ 99 h 256"/>
              <a:gd name="T84" fmla="*/ 132 w 429"/>
              <a:gd name="T85" fmla="*/ 93 h 256"/>
              <a:gd name="T86" fmla="*/ 191 w 429"/>
              <a:gd name="T87" fmla="*/ 72 h 256"/>
              <a:gd name="T88" fmla="*/ 187 w 429"/>
              <a:gd name="T89" fmla="*/ 86 h 256"/>
              <a:gd name="T90" fmla="*/ 166 w 429"/>
              <a:gd name="T91" fmla="*/ 97 h 256"/>
              <a:gd name="T92" fmla="*/ 164 w 429"/>
              <a:gd name="T93" fmla="*/ 106 h 256"/>
              <a:gd name="T94" fmla="*/ 123 w 429"/>
              <a:gd name="T95" fmla="*/ 114 h 256"/>
              <a:gd name="T96" fmla="*/ 134 w 429"/>
              <a:gd name="T97" fmla="*/ 123 h 256"/>
              <a:gd name="T98" fmla="*/ 140 w 429"/>
              <a:gd name="T99" fmla="*/ 137 h 256"/>
              <a:gd name="T100" fmla="*/ 96 w 429"/>
              <a:gd name="T101" fmla="*/ 116 h 256"/>
              <a:gd name="T102" fmla="*/ 70 w 429"/>
              <a:gd name="T103" fmla="*/ 123 h 256"/>
              <a:gd name="T104" fmla="*/ 104 w 429"/>
              <a:gd name="T105" fmla="*/ 152 h 256"/>
              <a:gd name="T106" fmla="*/ 93 w 429"/>
              <a:gd name="T107" fmla="*/ 165 h 256"/>
              <a:gd name="T108" fmla="*/ 60 w 429"/>
              <a:gd name="T109" fmla="*/ 171 h 256"/>
              <a:gd name="T110" fmla="*/ 64 w 429"/>
              <a:gd name="T111" fmla="*/ 190 h 256"/>
              <a:gd name="T112" fmla="*/ 81 w 429"/>
              <a:gd name="T113" fmla="*/ 203 h 256"/>
              <a:gd name="T114" fmla="*/ 45 w 429"/>
              <a:gd name="T115" fmla="*/ 199 h 256"/>
              <a:gd name="T116" fmla="*/ 38 w 429"/>
              <a:gd name="T117" fmla="*/ 226 h 256"/>
              <a:gd name="T118" fmla="*/ 45 w 429"/>
              <a:gd name="T119" fmla="*/ 250 h 256"/>
              <a:gd name="T120" fmla="*/ 72 w 429"/>
              <a:gd name="T121" fmla="*/ 250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29" h="256">
                <a:moveTo>
                  <a:pt x="72" y="250"/>
                </a:moveTo>
                <a:lnTo>
                  <a:pt x="72" y="250"/>
                </a:lnTo>
                <a:lnTo>
                  <a:pt x="83" y="252"/>
                </a:lnTo>
                <a:lnTo>
                  <a:pt x="89" y="252"/>
                </a:lnTo>
                <a:lnTo>
                  <a:pt x="93" y="252"/>
                </a:lnTo>
                <a:lnTo>
                  <a:pt x="93" y="252"/>
                </a:lnTo>
                <a:lnTo>
                  <a:pt x="93" y="250"/>
                </a:lnTo>
                <a:lnTo>
                  <a:pt x="93" y="250"/>
                </a:lnTo>
                <a:lnTo>
                  <a:pt x="91" y="248"/>
                </a:lnTo>
                <a:lnTo>
                  <a:pt x="91" y="248"/>
                </a:lnTo>
                <a:lnTo>
                  <a:pt x="94" y="248"/>
                </a:lnTo>
                <a:lnTo>
                  <a:pt x="98" y="248"/>
                </a:lnTo>
                <a:lnTo>
                  <a:pt x="102" y="248"/>
                </a:lnTo>
                <a:lnTo>
                  <a:pt x="104" y="248"/>
                </a:lnTo>
                <a:lnTo>
                  <a:pt x="104" y="248"/>
                </a:lnTo>
                <a:lnTo>
                  <a:pt x="108" y="246"/>
                </a:lnTo>
                <a:lnTo>
                  <a:pt x="108" y="244"/>
                </a:lnTo>
                <a:lnTo>
                  <a:pt x="108" y="244"/>
                </a:lnTo>
                <a:lnTo>
                  <a:pt x="108" y="244"/>
                </a:lnTo>
                <a:lnTo>
                  <a:pt x="113" y="244"/>
                </a:lnTo>
                <a:lnTo>
                  <a:pt x="115" y="246"/>
                </a:lnTo>
                <a:lnTo>
                  <a:pt x="115" y="246"/>
                </a:lnTo>
                <a:lnTo>
                  <a:pt x="119" y="246"/>
                </a:lnTo>
                <a:lnTo>
                  <a:pt x="123" y="244"/>
                </a:lnTo>
                <a:lnTo>
                  <a:pt x="130" y="243"/>
                </a:lnTo>
                <a:lnTo>
                  <a:pt x="140" y="243"/>
                </a:lnTo>
                <a:lnTo>
                  <a:pt x="142" y="243"/>
                </a:lnTo>
                <a:lnTo>
                  <a:pt x="145" y="243"/>
                </a:lnTo>
                <a:lnTo>
                  <a:pt x="145" y="243"/>
                </a:lnTo>
                <a:lnTo>
                  <a:pt x="142" y="244"/>
                </a:lnTo>
                <a:lnTo>
                  <a:pt x="142" y="248"/>
                </a:lnTo>
                <a:lnTo>
                  <a:pt x="142" y="252"/>
                </a:lnTo>
                <a:lnTo>
                  <a:pt x="144" y="254"/>
                </a:lnTo>
                <a:lnTo>
                  <a:pt x="144" y="254"/>
                </a:lnTo>
                <a:lnTo>
                  <a:pt x="145" y="256"/>
                </a:lnTo>
                <a:lnTo>
                  <a:pt x="149" y="256"/>
                </a:lnTo>
                <a:lnTo>
                  <a:pt x="157" y="254"/>
                </a:lnTo>
                <a:lnTo>
                  <a:pt x="168" y="248"/>
                </a:lnTo>
                <a:lnTo>
                  <a:pt x="168" y="248"/>
                </a:lnTo>
                <a:lnTo>
                  <a:pt x="181" y="244"/>
                </a:lnTo>
                <a:lnTo>
                  <a:pt x="189" y="243"/>
                </a:lnTo>
                <a:lnTo>
                  <a:pt x="193" y="241"/>
                </a:lnTo>
                <a:lnTo>
                  <a:pt x="195" y="237"/>
                </a:lnTo>
                <a:lnTo>
                  <a:pt x="195" y="237"/>
                </a:lnTo>
                <a:lnTo>
                  <a:pt x="191" y="233"/>
                </a:lnTo>
                <a:lnTo>
                  <a:pt x="187" y="231"/>
                </a:lnTo>
                <a:lnTo>
                  <a:pt x="181" y="229"/>
                </a:lnTo>
                <a:lnTo>
                  <a:pt x="176" y="229"/>
                </a:lnTo>
                <a:lnTo>
                  <a:pt x="176" y="229"/>
                </a:lnTo>
                <a:lnTo>
                  <a:pt x="176" y="229"/>
                </a:lnTo>
                <a:lnTo>
                  <a:pt x="174" y="227"/>
                </a:lnTo>
                <a:lnTo>
                  <a:pt x="174" y="227"/>
                </a:lnTo>
                <a:lnTo>
                  <a:pt x="174" y="224"/>
                </a:lnTo>
                <a:lnTo>
                  <a:pt x="172" y="222"/>
                </a:lnTo>
                <a:lnTo>
                  <a:pt x="172" y="222"/>
                </a:lnTo>
                <a:lnTo>
                  <a:pt x="172" y="220"/>
                </a:lnTo>
                <a:lnTo>
                  <a:pt x="174" y="218"/>
                </a:lnTo>
                <a:lnTo>
                  <a:pt x="176" y="218"/>
                </a:lnTo>
                <a:lnTo>
                  <a:pt x="185" y="214"/>
                </a:lnTo>
                <a:lnTo>
                  <a:pt x="185" y="214"/>
                </a:lnTo>
                <a:lnTo>
                  <a:pt x="187" y="212"/>
                </a:lnTo>
                <a:lnTo>
                  <a:pt x="187" y="210"/>
                </a:lnTo>
                <a:lnTo>
                  <a:pt x="187" y="207"/>
                </a:lnTo>
                <a:lnTo>
                  <a:pt x="187" y="205"/>
                </a:lnTo>
                <a:lnTo>
                  <a:pt x="187" y="201"/>
                </a:lnTo>
                <a:lnTo>
                  <a:pt x="187" y="201"/>
                </a:lnTo>
                <a:lnTo>
                  <a:pt x="189" y="199"/>
                </a:lnTo>
                <a:lnTo>
                  <a:pt x="193" y="197"/>
                </a:lnTo>
                <a:lnTo>
                  <a:pt x="200" y="195"/>
                </a:lnTo>
                <a:lnTo>
                  <a:pt x="200" y="195"/>
                </a:lnTo>
                <a:lnTo>
                  <a:pt x="206" y="193"/>
                </a:lnTo>
                <a:lnTo>
                  <a:pt x="215" y="188"/>
                </a:lnTo>
                <a:lnTo>
                  <a:pt x="219" y="186"/>
                </a:lnTo>
                <a:lnTo>
                  <a:pt x="223" y="184"/>
                </a:lnTo>
                <a:lnTo>
                  <a:pt x="223" y="182"/>
                </a:lnTo>
                <a:lnTo>
                  <a:pt x="223" y="180"/>
                </a:lnTo>
                <a:lnTo>
                  <a:pt x="219" y="178"/>
                </a:lnTo>
                <a:lnTo>
                  <a:pt x="219" y="178"/>
                </a:lnTo>
                <a:lnTo>
                  <a:pt x="223" y="176"/>
                </a:lnTo>
                <a:lnTo>
                  <a:pt x="225" y="176"/>
                </a:lnTo>
                <a:lnTo>
                  <a:pt x="229" y="176"/>
                </a:lnTo>
                <a:lnTo>
                  <a:pt x="229" y="176"/>
                </a:lnTo>
                <a:lnTo>
                  <a:pt x="229" y="174"/>
                </a:lnTo>
                <a:lnTo>
                  <a:pt x="231" y="171"/>
                </a:lnTo>
                <a:lnTo>
                  <a:pt x="231" y="171"/>
                </a:lnTo>
                <a:lnTo>
                  <a:pt x="229" y="169"/>
                </a:lnTo>
                <a:lnTo>
                  <a:pt x="223" y="165"/>
                </a:lnTo>
                <a:lnTo>
                  <a:pt x="219" y="163"/>
                </a:lnTo>
                <a:lnTo>
                  <a:pt x="217" y="161"/>
                </a:lnTo>
                <a:lnTo>
                  <a:pt x="217" y="161"/>
                </a:lnTo>
                <a:lnTo>
                  <a:pt x="215" y="159"/>
                </a:lnTo>
                <a:lnTo>
                  <a:pt x="215" y="157"/>
                </a:lnTo>
                <a:lnTo>
                  <a:pt x="217" y="152"/>
                </a:lnTo>
                <a:lnTo>
                  <a:pt x="217" y="148"/>
                </a:lnTo>
                <a:lnTo>
                  <a:pt x="215" y="146"/>
                </a:lnTo>
                <a:lnTo>
                  <a:pt x="214" y="144"/>
                </a:lnTo>
                <a:lnTo>
                  <a:pt x="214" y="144"/>
                </a:lnTo>
                <a:lnTo>
                  <a:pt x="217" y="142"/>
                </a:lnTo>
                <a:lnTo>
                  <a:pt x="223" y="142"/>
                </a:lnTo>
                <a:lnTo>
                  <a:pt x="234" y="142"/>
                </a:lnTo>
                <a:lnTo>
                  <a:pt x="244" y="142"/>
                </a:lnTo>
                <a:lnTo>
                  <a:pt x="249" y="144"/>
                </a:lnTo>
                <a:lnTo>
                  <a:pt x="253" y="142"/>
                </a:lnTo>
                <a:lnTo>
                  <a:pt x="253" y="142"/>
                </a:lnTo>
                <a:lnTo>
                  <a:pt x="255" y="140"/>
                </a:lnTo>
                <a:lnTo>
                  <a:pt x="255" y="137"/>
                </a:lnTo>
                <a:lnTo>
                  <a:pt x="255" y="137"/>
                </a:lnTo>
                <a:lnTo>
                  <a:pt x="253" y="137"/>
                </a:lnTo>
                <a:lnTo>
                  <a:pt x="253" y="137"/>
                </a:lnTo>
                <a:lnTo>
                  <a:pt x="261" y="135"/>
                </a:lnTo>
                <a:lnTo>
                  <a:pt x="265" y="133"/>
                </a:lnTo>
                <a:lnTo>
                  <a:pt x="274" y="129"/>
                </a:lnTo>
                <a:lnTo>
                  <a:pt x="293" y="118"/>
                </a:lnTo>
                <a:lnTo>
                  <a:pt x="293" y="118"/>
                </a:lnTo>
                <a:lnTo>
                  <a:pt x="293" y="116"/>
                </a:lnTo>
                <a:lnTo>
                  <a:pt x="293" y="114"/>
                </a:lnTo>
                <a:lnTo>
                  <a:pt x="291" y="114"/>
                </a:lnTo>
                <a:lnTo>
                  <a:pt x="289" y="112"/>
                </a:lnTo>
                <a:lnTo>
                  <a:pt x="289" y="112"/>
                </a:lnTo>
                <a:lnTo>
                  <a:pt x="293" y="110"/>
                </a:lnTo>
                <a:lnTo>
                  <a:pt x="297" y="108"/>
                </a:lnTo>
                <a:lnTo>
                  <a:pt x="304" y="105"/>
                </a:lnTo>
                <a:lnTo>
                  <a:pt x="314" y="103"/>
                </a:lnTo>
                <a:lnTo>
                  <a:pt x="318" y="101"/>
                </a:lnTo>
                <a:lnTo>
                  <a:pt x="321" y="99"/>
                </a:lnTo>
                <a:lnTo>
                  <a:pt x="321" y="99"/>
                </a:lnTo>
                <a:lnTo>
                  <a:pt x="327" y="95"/>
                </a:lnTo>
                <a:lnTo>
                  <a:pt x="329" y="91"/>
                </a:lnTo>
                <a:lnTo>
                  <a:pt x="333" y="87"/>
                </a:lnTo>
                <a:lnTo>
                  <a:pt x="338" y="86"/>
                </a:lnTo>
                <a:lnTo>
                  <a:pt x="338" y="86"/>
                </a:lnTo>
                <a:lnTo>
                  <a:pt x="348" y="82"/>
                </a:lnTo>
                <a:lnTo>
                  <a:pt x="359" y="80"/>
                </a:lnTo>
                <a:lnTo>
                  <a:pt x="359" y="80"/>
                </a:lnTo>
                <a:lnTo>
                  <a:pt x="365" y="78"/>
                </a:lnTo>
                <a:lnTo>
                  <a:pt x="372" y="76"/>
                </a:lnTo>
                <a:lnTo>
                  <a:pt x="374" y="74"/>
                </a:lnTo>
                <a:lnTo>
                  <a:pt x="376" y="72"/>
                </a:lnTo>
                <a:lnTo>
                  <a:pt x="378" y="70"/>
                </a:lnTo>
                <a:lnTo>
                  <a:pt x="380" y="67"/>
                </a:lnTo>
                <a:lnTo>
                  <a:pt x="380" y="67"/>
                </a:lnTo>
                <a:lnTo>
                  <a:pt x="382" y="65"/>
                </a:lnTo>
                <a:lnTo>
                  <a:pt x="382" y="65"/>
                </a:lnTo>
                <a:lnTo>
                  <a:pt x="372" y="65"/>
                </a:lnTo>
                <a:lnTo>
                  <a:pt x="361" y="65"/>
                </a:lnTo>
                <a:lnTo>
                  <a:pt x="353" y="65"/>
                </a:lnTo>
                <a:lnTo>
                  <a:pt x="348" y="63"/>
                </a:lnTo>
                <a:lnTo>
                  <a:pt x="344" y="63"/>
                </a:lnTo>
                <a:lnTo>
                  <a:pt x="344" y="63"/>
                </a:lnTo>
                <a:lnTo>
                  <a:pt x="348" y="61"/>
                </a:lnTo>
                <a:lnTo>
                  <a:pt x="352" y="59"/>
                </a:lnTo>
                <a:lnTo>
                  <a:pt x="357" y="59"/>
                </a:lnTo>
                <a:lnTo>
                  <a:pt x="369" y="57"/>
                </a:lnTo>
                <a:lnTo>
                  <a:pt x="369" y="57"/>
                </a:lnTo>
                <a:lnTo>
                  <a:pt x="380" y="55"/>
                </a:lnTo>
                <a:lnTo>
                  <a:pt x="389" y="52"/>
                </a:lnTo>
                <a:lnTo>
                  <a:pt x="389" y="52"/>
                </a:lnTo>
                <a:lnTo>
                  <a:pt x="401" y="50"/>
                </a:lnTo>
                <a:lnTo>
                  <a:pt x="406" y="48"/>
                </a:lnTo>
                <a:lnTo>
                  <a:pt x="412" y="46"/>
                </a:lnTo>
                <a:lnTo>
                  <a:pt x="412" y="46"/>
                </a:lnTo>
                <a:lnTo>
                  <a:pt x="418" y="42"/>
                </a:lnTo>
                <a:lnTo>
                  <a:pt x="422" y="38"/>
                </a:lnTo>
                <a:lnTo>
                  <a:pt x="425" y="36"/>
                </a:lnTo>
                <a:lnTo>
                  <a:pt x="429" y="35"/>
                </a:lnTo>
                <a:lnTo>
                  <a:pt x="429" y="35"/>
                </a:lnTo>
                <a:lnTo>
                  <a:pt x="429" y="31"/>
                </a:lnTo>
                <a:lnTo>
                  <a:pt x="427" y="29"/>
                </a:lnTo>
                <a:lnTo>
                  <a:pt x="425" y="27"/>
                </a:lnTo>
                <a:lnTo>
                  <a:pt x="423" y="27"/>
                </a:lnTo>
                <a:lnTo>
                  <a:pt x="418" y="25"/>
                </a:lnTo>
                <a:lnTo>
                  <a:pt x="412" y="23"/>
                </a:lnTo>
                <a:lnTo>
                  <a:pt x="406" y="23"/>
                </a:lnTo>
                <a:lnTo>
                  <a:pt x="403" y="21"/>
                </a:lnTo>
                <a:lnTo>
                  <a:pt x="401" y="19"/>
                </a:lnTo>
                <a:lnTo>
                  <a:pt x="399" y="18"/>
                </a:lnTo>
                <a:lnTo>
                  <a:pt x="399" y="14"/>
                </a:lnTo>
                <a:lnTo>
                  <a:pt x="399" y="10"/>
                </a:lnTo>
                <a:lnTo>
                  <a:pt x="399" y="10"/>
                </a:lnTo>
                <a:lnTo>
                  <a:pt x="391" y="10"/>
                </a:lnTo>
                <a:lnTo>
                  <a:pt x="384" y="8"/>
                </a:lnTo>
                <a:lnTo>
                  <a:pt x="367" y="10"/>
                </a:lnTo>
                <a:lnTo>
                  <a:pt x="367" y="10"/>
                </a:lnTo>
                <a:lnTo>
                  <a:pt x="365" y="10"/>
                </a:lnTo>
                <a:lnTo>
                  <a:pt x="361" y="12"/>
                </a:lnTo>
                <a:lnTo>
                  <a:pt x="353" y="16"/>
                </a:lnTo>
                <a:lnTo>
                  <a:pt x="346" y="18"/>
                </a:lnTo>
                <a:lnTo>
                  <a:pt x="344" y="19"/>
                </a:lnTo>
                <a:lnTo>
                  <a:pt x="340" y="19"/>
                </a:lnTo>
                <a:lnTo>
                  <a:pt x="340" y="19"/>
                </a:lnTo>
                <a:lnTo>
                  <a:pt x="340" y="18"/>
                </a:lnTo>
                <a:lnTo>
                  <a:pt x="342" y="16"/>
                </a:lnTo>
                <a:lnTo>
                  <a:pt x="344" y="12"/>
                </a:lnTo>
                <a:lnTo>
                  <a:pt x="350" y="10"/>
                </a:lnTo>
                <a:lnTo>
                  <a:pt x="350" y="10"/>
                </a:lnTo>
                <a:lnTo>
                  <a:pt x="348" y="6"/>
                </a:lnTo>
                <a:lnTo>
                  <a:pt x="344" y="6"/>
                </a:lnTo>
                <a:lnTo>
                  <a:pt x="338" y="6"/>
                </a:lnTo>
                <a:lnTo>
                  <a:pt x="333" y="6"/>
                </a:lnTo>
                <a:lnTo>
                  <a:pt x="321" y="6"/>
                </a:lnTo>
                <a:lnTo>
                  <a:pt x="314" y="6"/>
                </a:lnTo>
                <a:lnTo>
                  <a:pt x="314" y="6"/>
                </a:lnTo>
                <a:lnTo>
                  <a:pt x="304" y="4"/>
                </a:lnTo>
                <a:lnTo>
                  <a:pt x="295" y="2"/>
                </a:lnTo>
                <a:lnTo>
                  <a:pt x="287" y="0"/>
                </a:lnTo>
                <a:lnTo>
                  <a:pt x="278" y="0"/>
                </a:lnTo>
                <a:lnTo>
                  <a:pt x="278" y="0"/>
                </a:lnTo>
                <a:lnTo>
                  <a:pt x="278" y="6"/>
                </a:lnTo>
                <a:lnTo>
                  <a:pt x="278" y="6"/>
                </a:lnTo>
                <a:lnTo>
                  <a:pt x="268" y="6"/>
                </a:lnTo>
                <a:lnTo>
                  <a:pt x="261" y="6"/>
                </a:lnTo>
                <a:lnTo>
                  <a:pt x="255" y="6"/>
                </a:lnTo>
                <a:lnTo>
                  <a:pt x="253" y="8"/>
                </a:lnTo>
                <a:lnTo>
                  <a:pt x="251" y="10"/>
                </a:lnTo>
                <a:lnTo>
                  <a:pt x="251" y="12"/>
                </a:lnTo>
                <a:lnTo>
                  <a:pt x="253" y="18"/>
                </a:lnTo>
                <a:lnTo>
                  <a:pt x="253" y="18"/>
                </a:lnTo>
                <a:lnTo>
                  <a:pt x="249" y="14"/>
                </a:lnTo>
                <a:lnTo>
                  <a:pt x="242" y="12"/>
                </a:lnTo>
                <a:lnTo>
                  <a:pt x="238" y="8"/>
                </a:lnTo>
                <a:lnTo>
                  <a:pt x="232" y="6"/>
                </a:lnTo>
                <a:lnTo>
                  <a:pt x="232" y="6"/>
                </a:lnTo>
                <a:lnTo>
                  <a:pt x="225" y="6"/>
                </a:lnTo>
                <a:lnTo>
                  <a:pt x="217" y="6"/>
                </a:lnTo>
                <a:lnTo>
                  <a:pt x="208" y="6"/>
                </a:lnTo>
                <a:lnTo>
                  <a:pt x="202" y="8"/>
                </a:lnTo>
                <a:lnTo>
                  <a:pt x="202" y="8"/>
                </a:lnTo>
                <a:lnTo>
                  <a:pt x="204" y="14"/>
                </a:lnTo>
                <a:lnTo>
                  <a:pt x="206" y="19"/>
                </a:lnTo>
                <a:lnTo>
                  <a:pt x="206" y="19"/>
                </a:lnTo>
                <a:lnTo>
                  <a:pt x="204" y="19"/>
                </a:lnTo>
                <a:lnTo>
                  <a:pt x="204" y="19"/>
                </a:lnTo>
                <a:lnTo>
                  <a:pt x="202" y="18"/>
                </a:lnTo>
                <a:lnTo>
                  <a:pt x="198" y="16"/>
                </a:lnTo>
                <a:lnTo>
                  <a:pt x="197" y="12"/>
                </a:lnTo>
                <a:lnTo>
                  <a:pt x="197" y="12"/>
                </a:lnTo>
                <a:lnTo>
                  <a:pt x="195" y="12"/>
                </a:lnTo>
                <a:lnTo>
                  <a:pt x="191" y="12"/>
                </a:lnTo>
                <a:lnTo>
                  <a:pt x="183" y="10"/>
                </a:lnTo>
                <a:lnTo>
                  <a:pt x="183" y="10"/>
                </a:lnTo>
                <a:lnTo>
                  <a:pt x="168" y="10"/>
                </a:lnTo>
                <a:lnTo>
                  <a:pt x="161" y="8"/>
                </a:lnTo>
                <a:lnTo>
                  <a:pt x="151" y="8"/>
                </a:lnTo>
                <a:lnTo>
                  <a:pt x="151" y="8"/>
                </a:lnTo>
                <a:lnTo>
                  <a:pt x="153" y="14"/>
                </a:lnTo>
                <a:lnTo>
                  <a:pt x="155" y="18"/>
                </a:lnTo>
                <a:lnTo>
                  <a:pt x="155" y="18"/>
                </a:lnTo>
                <a:lnTo>
                  <a:pt x="153" y="16"/>
                </a:lnTo>
                <a:lnTo>
                  <a:pt x="149" y="16"/>
                </a:lnTo>
                <a:lnTo>
                  <a:pt x="145" y="14"/>
                </a:lnTo>
                <a:lnTo>
                  <a:pt x="142" y="14"/>
                </a:lnTo>
                <a:lnTo>
                  <a:pt x="142" y="14"/>
                </a:lnTo>
                <a:lnTo>
                  <a:pt x="142" y="18"/>
                </a:lnTo>
                <a:lnTo>
                  <a:pt x="140" y="23"/>
                </a:lnTo>
                <a:lnTo>
                  <a:pt x="140" y="23"/>
                </a:lnTo>
                <a:lnTo>
                  <a:pt x="134" y="21"/>
                </a:lnTo>
                <a:lnTo>
                  <a:pt x="130" y="23"/>
                </a:lnTo>
                <a:lnTo>
                  <a:pt x="128" y="23"/>
                </a:lnTo>
                <a:lnTo>
                  <a:pt x="127" y="25"/>
                </a:lnTo>
                <a:lnTo>
                  <a:pt x="127" y="29"/>
                </a:lnTo>
                <a:lnTo>
                  <a:pt x="125" y="33"/>
                </a:lnTo>
                <a:lnTo>
                  <a:pt x="125" y="33"/>
                </a:lnTo>
                <a:lnTo>
                  <a:pt x="130" y="35"/>
                </a:lnTo>
                <a:lnTo>
                  <a:pt x="134" y="38"/>
                </a:lnTo>
                <a:lnTo>
                  <a:pt x="134" y="38"/>
                </a:lnTo>
                <a:lnTo>
                  <a:pt x="132" y="38"/>
                </a:lnTo>
                <a:lnTo>
                  <a:pt x="128" y="38"/>
                </a:lnTo>
                <a:lnTo>
                  <a:pt x="123" y="40"/>
                </a:lnTo>
                <a:lnTo>
                  <a:pt x="121" y="40"/>
                </a:lnTo>
                <a:lnTo>
                  <a:pt x="121" y="40"/>
                </a:lnTo>
                <a:lnTo>
                  <a:pt x="115" y="38"/>
                </a:lnTo>
                <a:lnTo>
                  <a:pt x="113" y="38"/>
                </a:lnTo>
                <a:lnTo>
                  <a:pt x="104" y="35"/>
                </a:lnTo>
                <a:lnTo>
                  <a:pt x="104" y="35"/>
                </a:lnTo>
                <a:lnTo>
                  <a:pt x="96" y="33"/>
                </a:lnTo>
                <a:lnTo>
                  <a:pt x="87" y="31"/>
                </a:lnTo>
                <a:lnTo>
                  <a:pt x="77" y="31"/>
                </a:lnTo>
                <a:lnTo>
                  <a:pt x="74" y="33"/>
                </a:lnTo>
                <a:lnTo>
                  <a:pt x="70" y="33"/>
                </a:lnTo>
                <a:lnTo>
                  <a:pt x="70" y="33"/>
                </a:lnTo>
                <a:lnTo>
                  <a:pt x="70" y="38"/>
                </a:lnTo>
                <a:lnTo>
                  <a:pt x="70" y="42"/>
                </a:lnTo>
                <a:lnTo>
                  <a:pt x="70" y="42"/>
                </a:lnTo>
                <a:lnTo>
                  <a:pt x="49" y="44"/>
                </a:lnTo>
                <a:lnTo>
                  <a:pt x="38" y="46"/>
                </a:lnTo>
                <a:lnTo>
                  <a:pt x="28" y="50"/>
                </a:lnTo>
                <a:lnTo>
                  <a:pt x="28" y="50"/>
                </a:lnTo>
                <a:lnTo>
                  <a:pt x="26" y="52"/>
                </a:lnTo>
                <a:lnTo>
                  <a:pt x="24" y="53"/>
                </a:lnTo>
                <a:lnTo>
                  <a:pt x="23" y="53"/>
                </a:lnTo>
                <a:lnTo>
                  <a:pt x="17" y="53"/>
                </a:lnTo>
                <a:lnTo>
                  <a:pt x="11" y="52"/>
                </a:lnTo>
                <a:lnTo>
                  <a:pt x="4" y="52"/>
                </a:lnTo>
                <a:lnTo>
                  <a:pt x="4" y="52"/>
                </a:lnTo>
                <a:lnTo>
                  <a:pt x="4" y="55"/>
                </a:lnTo>
                <a:lnTo>
                  <a:pt x="2" y="57"/>
                </a:lnTo>
                <a:lnTo>
                  <a:pt x="0" y="61"/>
                </a:lnTo>
                <a:lnTo>
                  <a:pt x="0" y="63"/>
                </a:lnTo>
                <a:lnTo>
                  <a:pt x="0" y="63"/>
                </a:lnTo>
                <a:lnTo>
                  <a:pt x="4" y="69"/>
                </a:lnTo>
                <a:lnTo>
                  <a:pt x="7" y="70"/>
                </a:lnTo>
                <a:lnTo>
                  <a:pt x="11" y="72"/>
                </a:lnTo>
                <a:lnTo>
                  <a:pt x="19" y="72"/>
                </a:lnTo>
                <a:lnTo>
                  <a:pt x="19" y="72"/>
                </a:lnTo>
                <a:lnTo>
                  <a:pt x="17" y="76"/>
                </a:lnTo>
                <a:lnTo>
                  <a:pt x="17" y="80"/>
                </a:lnTo>
                <a:lnTo>
                  <a:pt x="17" y="84"/>
                </a:lnTo>
                <a:lnTo>
                  <a:pt x="19" y="86"/>
                </a:lnTo>
                <a:lnTo>
                  <a:pt x="23" y="89"/>
                </a:lnTo>
                <a:lnTo>
                  <a:pt x="26" y="91"/>
                </a:lnTo>
                <a:lnTo>
                  <a:pt x="34" y="97"/>
                </a:lnTo>
                <a:lnTo>
                  <a:pt x="43" y="99"/>
                </a:lnTo>
                <a:lnTo>
                  <a:pt x="51" y="101"/>
                </a:lnTo>
                <a:lnTo>
                  <a:pt x="55" y="101"/>
                </a:lnTo>
                <a:lnTo>
                  <a:pt x="57" y="101"/>
                </a:lnTo>
                <a:lnTo>
                  <a:pt x="60" y="99"/>
                </a:lnTo>
                <a:lnTo>
                  <a:pt x="60" y="97"/>
                </a:lnTo>
                <a:lnTo>
                  <a:pt x="60" y="97"/>
                </a:lnTo>
                <a:lnTo>
                  <a:pt x="62" y="95"/>
                </a:lnTo>
                <a:lnTo>
                  <a:pt x="64" y="95"/>
                </a:lnTo>
                <a:lnTo>
                  <a:pt x="66" y="93"/>
                </a:lnTo>
                <a:lnTo>
                  <a:pt x="66" y="93"/>
                </a:lnTo>
                <a:lnTo>
                  <a:pt x="68" y="95"/>
                </a:lnTo>
                <a:lnTo>
                  <a:pt x="68" y="95"/>
                </a:lnTo>
                <a:lnTo>
                  <a:pt x="68" y="97"/>
                </a:lnTo>
                <a:lnTo>
                  <a:pt x="68" y="99"/>
                </a:lnTo>
                <a:lnTo>
                  <a:pt x="68" y="101"/>
                </a:lnTo>
                <a:lnTo>
                  <a:pt x="70" y="101"/>
                </a:lnTo>
                <a:lnTo>
                  <a:pt x="70" y="101"/>
                </a:lnTo>
                <a:lnTo>
                  <a:pt x="74" y="103"/>
                </a:lnTo>
                <a:lnTo>
                  <a:pt x="79" y="103"/>
                </a:lnTo>
                <a:lnTo>
                  <a:pt x="83" y="103"/>
                </a:lnTo>
                <a:lnTo>
                  <a:pt x="89" y="103"/>
                </a:lnTo>
                <a:lnTo>
                  <a:pt x="89" y="103"/>
                </a:lnTo>
                <a:lnTo>
                  <a:pt x="93" y="101"/>
                </a:lnTo>
                <a:lnTo>
                  <a:pt x="96" y="99"/>
                </a:lnTo>
                <a:lnTo>
                  <a:pt x="104" y="95"/>
                </a:lnTo>
                <a:lnTo>
                  <a:pt x="104" y="95"/>
                </a:lnTo>
                <a:lnTo>
                  <a:pt x="108" y="95"/>
                </a:lnTo>
                <a:lnTo>
                  <a:pt x="113" y="93"/>
                </a:lnTo>
                <a:lnTo>
                  <a:pt x="113" y="93"/>
                </a:lnTo>
                <a:lnTo>
                  <a:pt x="123" y="95"/>
                </a:lnTo>
                <a:lnTo>
                  <a:pt x="123" y="95"/>
                </a:lnTo>
                <a:lnTo>
                  <a:pt x="132" y="93"/>
                </a:lnTo>
                <a:lnTo>
                  <a:pt x="142" y="91"/>
                </a:lnTo>
                <a:lnTo>
                  <a:pt x="161" y="86"/>
                </a:lnTo>
                <a:lnTo>
                  <a:pt x="161" y="86"/>
                </a:lnTo>
                <a:lnTo>
                  <a:pt x="178" y="78"/>
                </a:lnTo>
                <a:lnTo>
                  <a:pt x="187" y="76"/>
                </a:lnTo>
                <a:lnTo>
                  <a:pt x="195" y="70"/>
                </a:lnTo>
                <a:lnTo>
                  <a:pt x="195" y="70"/>
                </a:lnTo>
                <a:lnTo>
                  <a:pt x="191" y="72"/>
                </a:lnTo>
                <a:lnTo>
                  <a:pt x="189" y="74"/>
                </a:lnTo>
                <a:lnTo>
                  <a:pt x="183" y="78"/>
                </a:lnTo>
                <a:lnTo>
                  <a:pt x="176" y="80"/>
                </a:lnTo>
                <a:lnTo>
                  <a:pt x="176" y="82"/>
                </a:lnTo>
                <a:lnTo>
                  <a:pt x="172" y="84"/>
                </a:lnTo>
                <a:lnTo>
                  <a:pt x="172" y="84"/>
                </a:lnTo>
                <a:lnTo>
                  <a:pt x="181" y="86"/>
                </a:lnTo>
                <a:lnTo>
                  <a:pt x="187" y="86"/>
                </a:lnTo>
                <a:lnTo>
                  <a:pt x="195" y="87"/>
                </a:lnTo>
                <a:lnTo>
                  <a:pt x="202" y="89"/>
                </a:lnTo>
                <a:lnTo>
                  <a:pt x="202" y="89"/>
                </a:lnTo>
                <a:lnTo>
                  <a:pt x="193" y="89"/>
                </a:lnTo>
                <a:lnTo>
                  <a:pt x="183" y="91"/>
                </a:lnTo>
                <a:lnTo>
                  <a:pt x="174" y="93"/>
                </a:lnTo>
                <a:lnTo>
                  <a:pt x="166" y="97"/>
                </a:lnTo>
                <a:lnTo>
                  <a:pt x="166" y="97"/>
                </a:lnTo>
                <a:lnTo>
                  <a:pt x="168" y="99"/>
                </a:lnTo>
                <a:lnTo>
                  <a:pt x="172" y="99"/>
                </a:lnTo>
                <a:lnTo>
                  <a:pt x="176" y="101"/>
                </a:lnTo>
                <a:lnTo>
                  <a:pt x="178" y="105"/>
                </a:lnTo>
                <a:lnTo>
                  <a:pt x="178" y="105"/>
                </a:lnTo>
                <a:lnTo>
                  <a:pt x="176" y="106"/>
                </a:lnTo>
                <a:lnTo>
                  <a:pt x="172" y="106"/>
                </a:lnTo>
                <a:lnTo>
                  <a:pt x="164" y="106"/>
                </a:lnTo>
                <a:lnTo>
                  <a:pt x="159" y="106"/>
                </a:lnTo>
                <a:lnTo>
                  <a:pt x="151" y="106"/>
                </a:lnTo>
                <a:lnTo>
                  <a:pt x="151" y="106"/>
                </a:lnTo>
                <a:lnTo>
                  <a:pt x="144" y="108"/>
                </a:lnTo>
                <a:lnTo>
                  <a:pt x="138" y="110"/>
                </a:lnTo>
                <a:lnTo>
                  <a:pt x="130" y="112"/>
                </a:lnTo>
                <a:lnTo>
                  <a:pt x="123" y="114"/>
                </a:lnTo>
                <a:lnTo>
                  <a:pt x="123" y="114"/>
                </a:lnTo>
                <a:lnTo>
                  <a:pt x="130" y="118"/>
                </a:lnTo>
                <a:lnTo>
                  <a:pt x="134" y="122"/>
                </a:lnTo>
                <a:lnTo>
                  <a:pt x="136" y="123"/>
                </a:lnTo>
                <a:lnTo>
                  <a:pt x="136" y="123"/>
                </a:lnTo>
                <a:lnTo>
                  <a:pt x="136" y="123"/>
                </a:lnTo>
                <a:lnTo>
                  <a:pt x="136" y="123"/>
                </a:lnTo>
                <a:lnTo>
                  <a:pt x="134" y="123"/>
                </a:lnTo>
                <a:lnTo>
                  <a:pt x="134" y="123"/>
                </a:lnTo>
                <a:lnTo>
                  <a:pt x="138" y="129"/>
                </a:lnTo>
                <a:lnTo>
                  <a:pt x="142" y="133"/>
                </a:lnTo>
                <a:lnTo>
                  <a:pt x="147" y="135"/>
                </a:lnTo>
                <a:lnTo>
                  <a:pt x="153" y="137"/>
                </a:lnTo>
                <a:lnTo>
                  <a:pt x="153" y="137"/>
                </a:lnTo>
                <a:lnTo>
                  <a:pt x="149" y="137"/>
                </a:lnTo>
                <a:lnTo>
                  <a:pt x="145" y="137"/>
                </a:lnTo>
                <a:lnTo>
                  <a:pt x="140" y="137"/>
                </a:lnTo>
                <a:lnTo>
                  <a:pt x="134" y="135"/>
                </a:lnTo>
                <a:lnTo>
                  <a:pt x="125" y="129"/>
                </a:lnTo>
                <a:lnTo>
                  <a:pt x="117" y="123"/>
                </a:lnTo>
                <a:lnTo>
                  <a:pt x="117" y="123"/>
                </a:lnTo>
                <a:lnTo>
                  <a:pt x="117" y="125"/>
                </a:lnTo>
                <a:lnTo>
                  <a:pt x="117" y="125"/>
                </a:lnTo>
                <a:lnTo>
                  <a:pt x="104" y="120"/>
                </a:lnTo>
                <a:lnTo>
                  <a:pt x="96" y="116"/>
                </a:lnTo>
                <a:lnTo>
                  <a:pt x="87" y="114"/>
                </a:lnTo>
                <a:lnTo>
                  <a:pt x="79" y="114"/>
                </a:lnTo>
                <a:lnTo>
                  <a:pt x="75" y="114"/>
                </a:lnTo>
                <a:lnTo>
                  <a:pt x="72" y="114"/>
                </a:lnTo>
                <a:lnTo>
                  <a:pt x="70" y="116"/>
                </a:lnTo>
                <a:lnTo>
                  <a:pt x="68" y="118"/>
                </a:lnTo>
                <a:lnTo>
                  <a:pt x="68" y="120"/>
                </a:lnTo>
                <a:lnTo>
                  <a:pt x="70" y="123"/>
                </a:lnTo>
                <a:lnTo>
                  <a:pt x="70" y="123"/>
                </a:lnTo>
                <a:lnTo>
                  <a:pt x="72" y="127"/>
                </a:lnTo>
                <a:lnTo>
                  <a:pt x="75" y="129"/>
                </a:lnTo>
                <a:lnTo>
                  <a:pt x="81" y="133"/>
                </a:lnTo>
                <a:lnTo>
                  <a:pt x="87" y="137"/>
                </a:lnTo>
                <a:lnTo>
                  <a:pt x="93" y="140"/>
                </a:lnTo>
                <a:lnTo>
                  <a:pt x="93" y="140"/>
                </a:lnTo>
                <a:lnTo>
                  <a:pt x="104" y="152"/>
                </a:lnTo>
                <a:lnTo>
                  <a:pt x="111" y="157"/>
                </a:lnTo>
                <a:lnTo>
                  <a:pt x="115" y="165"/>
                </a:lnTo>
                <a:lnTo>
                  <a:pt x="115" y="165"/>
                </a:lnTo>
                <a:lnTo>
                  <a:pt x="113" y="167"/>
                </a:lnTo>
                <a:lnTo>
                  <a:pt x="110" y="167"/>
                </a:lnTo>
                <a:lnTo>
                  <a:pt x="106" y="167"/>
                </a:lnTo>
                <a:lnTo>
                  <a:pt x="102" y="167"/>
                </a:lnTo>
                <a:lnTo>
                  <a:pt x="93" y="165"/>
                </a:lnTo>
                <a:lnTo>
                  <a:pt x="85" y="163"/>
                </a:lnTo>
                <a:lnTo>
                  <a:pt x="85" y="163"/>
                </a:lnTo>
                <a:lnTo>
                  <a:pt x="81" y="165"/>
                </a:lnTo>
                <a:lnTo>
                  <a:pt x="77" y="165"/>
                </a:lnTo>
                <a:lnTo>
                  <a:pt x="72" y="167"/>
                </a:lnTo>
                <a:lnTo>
                  <a:pt x="66" y="171"/>
                </a:lnTo>
                <a:lnTo>
                  <a:pt x="62" y="171"/>
                </a:lnTo>
                <a:lnTo>
                  <a:pt x="60" y="171"/>
                </a:lnTo>
                <a:lnTo>
                  <a:pt x="60" y="171"/>
                </a:lnTo>
                <a:lnTo>
                  <a:pt x="57" y="173"/>
                </a:lnTo>
                <a:lnTo>
                  <a:pt x="57" y="174"/>
                </a:lnTo>
                <a:lnTo>
                  <a:pt x="57" y="178"/>
                </a:lnTo>
                <a:lnTo>
                  <a:pt x="58" y="184"/>
                </a:lnTo>
                <a:lnTo>
                  <a:pt x="60" y="188"/>
                </a:lnTo>
                <a:lnTo>
                  <a:pt x="60" y="188"/>
                </a:lnTo>
                <a:lnTo>
                  <a:pt x="64" y="190"/>
                </a:lnTo>
                <a:lnTo>
                  <a:pt x="68" y="192"/>
                </a:lnTo>
                <a:lnTo>
                  <a:pt x="77" y="193"/>
                </a:lnTo>
                <a:lnTo>
                  <a:pt x="77" y="193"/>
                </a:lnTo>
                <a:lnTo>
                  <a:pt x="79" y="195"/>
                </a:lnTo>
                <a:lnTo>
                  <a:pt x="81" y="197"/>
                </a:lnTo>
                <a:lnTo>
                  <a:pt x="81" y="201"/>
                </a:lnTo>
                <a:lnTo>
                  <a:pt x="81" y="203"/>
                </a:lnTo>
                <a:lnTo>
                  <a:pt x="81" y="203"/>
                </a:lnTo>
                <a:lnTo>
                  <a:pt x="79" y="205"/>
                </a:lnTo>
                <a:lnTo>
                  <a:pt x="77" y="207"/>
                </a:lnTo>
                <a:lnTo>
                  <a:pt x="74" y="207"/>
                </a:lnTo>
                <a:lnTo>
                  <a:pt x="68" y="205"/>
                </a:lnTo>
                <a:lnTo>
                  <a:pt x="60" y="203"/>
                </a:lnTo>
                <a:lnTo>
                  <a:pt x="49" y="199"/>
                </a:lnTo>
                <a:lnTo>
                  <a:pt x="47" y="199"/>
                </a:lnTo>
                <a:lnTo>
                  <a:pt x="45" y="199"/>
                </a:lnTo>
                <a:lnTo>
                  <a:pt x="45" y="199"/>
                </a:lnTo>
                <a:lnTo>
                  <a:pt x="45" y="207"/>
                </a:lnTo>
                <a:lnTo>
                  <a:pt x="49" y="212"/>
                </a:lnTo>
                <a:lnTo>
                  <a:pt x="49" y="216"/>
                </a:lnTo>
                <a:lnTo>
                  <a:pt x="53" y="222"/>
                </a:lnTo>
                <a:lnTo>
                  <a:pt x="53" y="222"/>
                </a:lnTo>
                <a:lnTo>
                  <a:pt x="45" y="224"/>
                </a:lnTo>
                <a:lnTo>
                  <a:pt x="38" y="226"/>
                </a:lnTo>
                <a:lnTo>
                  <a:pt x="30" y="227"/>
                </a:lnTo>
                <a:lnTo>
                  <a:pt x="23" y="231"/>
                </a:lnTo>
                <a:lnTo>
                  <a:pt x="23" y="231"/>
                </a:lnTo>
                <a:lnTo>
                  <a:pt x="28" y="237"/>
                </a:lnTo>
                <a:lnTo>
                  <a:pt x="32" y="243"/>
                </a:lnTo>
                <a:lnTo>
                  <a:pt x="38" y="246"/>
                </a:lnTo>
                <a:lnTo>
                  <a:pt x="45" y="250"/>
                </a:lnTo>
                <a:lnTo>
                  <a:pt x="45" y="250"/>
                </a:lnTo>
                <a:lnTo>
                  <a:pt x="49" y="250"/>
                </a:lnTo>
                <a:lnTo>
                  <a:pt x="53" y="252"/>
                </a:lnTo>
                <a:lnTo>
                  <a:pt x="58" y="250"/>
                </a:lnTo>
                <a:lnTo>
                  <a:pt x="64" y="250"/>
                </a:lnTo>
                <a:lnTo>
                  <a:pt x="72" y="250"/>
                </a:lnTo>
                <a:lnTo>
                  <a:pt x="72" y="250"/>
                </a:lnTo>
                <a:lnTo>
                  <a:pt x="72" y="250"/>
                </a:lnTo>
                <a:lnTo>
                  <a:pt x="72" y="250"/>
                </a:lnTo>
                <a:close/>
              </a:path>
            </a:pathLst>
          </a:custGeom>
          <a:solidFill>
            <a:schemeClr val="bg1">
              <a:lumMod val="85000"/>
            </a:schemeClr>
          </a:solidFill>
          <a:ln w="635" cap="rnd">
            <a:solidFill>
              <a:schemeClr val="bg1">
                <a:alpha val="17000"/>
              </a:schemeClr>
            </a:solidFill>
          </a:ln>
        </p:spPr>
        <p:txBody>
          <a:bodyPr lIns="108823" tIns="54412" rIns="108823" bIns="54412"/>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83" name="Freeform 482"/>
          <p:cNvSpPr>
            <a:spLocks/>
          </p:cNvSpPr>
          <p:nvPr userDrawn="1"/>
        </p:nvSpPr>
        <p:spPr bwMode="auto">
          <a:xfrm>
            <a:off x="9063597" y="1287539"/>
            <a:ext cx="873995" cy="443632"/>
          </a:xfrm>
          <a:custGeom>
            <a:avLst/>
            <a:gdLst>
              <a:gd name="T0" fmla="*/ 93 w 429"/>
              <a:gd name="T1" fmla="*/ 250 h 256"/>
              <a:gd name="T2" fmla="*/ 108 w 429"/>
              <a:gd name="T3" fmla="*/ 246 h 256"/>
              <a:gd name="T4" fmla="*/ 123 w 429"/>
              <a:gd name="T5" fmla="*/ 244 h 256"/>
              <a:gd name="T6" fmla="*/ 142 w 429"/>
              <a:gd name="T7" fmla="*/ 252 h 256"/>
              <a:gd name="T8" fmla="*/ 181 w 429"/>
              <a:gd name="T9" fmla="*/ 244 h 256"/>
              <a:gd name="T10" fmla="*/ 176 w 429"/>
              <a:gd name="T11" fmla="*/ 229 h 256"/>
              <a:gd name="T12" fmla="*/ 172 w 429"/>
              <a:gd name="T13" fmla="*/ 220 h 256"/>
              <a:gd name="T14" fmla="*/ 187 w 429"/>
              <a:gd name="T15" fmla="*/ 205 h 256"/>
              <a:gd name="T16" fmla="*/ 215 w 429"/>
              <a:gd name="T17" fmla="*/ 188 h 256"/>
              <a:gd name="T18" fmla="*/ 225 w 429"/>
              <a:gd name="T19" fmla="*/ 176 h 256"/>
              <a:gd name="T20" fmla="*/ 219 w 429"/>
              <a:gd name="T21" fmla="*/ 163 h 256"/>
              <a:gd name="T22" fmla="*/ 214 w 429"/>
              <a:gd name="T23" fmla="*/ 144 h 256"/>
              <a:gd name="T24" fmla="*/ 253 w 429"/>
              <a:gd name="T25" fmla="*/ 142 h 256"/>
              <a:gd name="T26" fmla="*/ 274 w 429"/>
              <a:gd name="T27" fmla="*/ 129 h 256"/>
              <a:gd name="T28" fmla="*/ 293 w 429"/>
              <a:gd name="T29" fmla="*/ 110 h 256"/>
              <a:gd name="T30" fmla="*/ 329 w 429"/>
              <a:gd name="T31" fmla="*/ 91 h 256"/>
              <a:gd name="T32" fmla="*/ 372 w 429"/>
              <a:gd name="T33" fmla="*/ 76 h 256"/>
              <a:gd name="T34" fmla="*/ 372 w 429"/>
              <a:gd name="T35" fmla="*/ 65 h 256"/>
              <a:gd name="T36" fmla="*/ 357 w 429"/>
              <a:gd name="T37" fmla="*/ 59 h 256"/>
              <a:gd name="T38" fmla="*/ 412 w 429"/>
              <a:gd name="T39" fmla="*/ 46 h 256"/>
              <a:gd name="T40" fmla="*/ 427 w 429"/>
              <a:gd name="T41" fmla="*/ 29 h 256"/>
              <a:gd name="T42" fmla="*/ 399 w 429"/>
              <a:gd name="T43" fmla="*/ 18 h 256"/>
              <a:gd name="T44" fmla="*/ 365 w 429"/>
              <a:gd name="T45" fmla="*/ 10 h 256"/>
              <a:gd name="T46" fmla="*/ 342 w 429"/>
              <a:gd name="T47" fmla="*/ 16 h 256"/>
              <a:gd name="T48" fmla="*/ 321 w 429"/>
              <a:gd name="T49" fmla="*/ 6 h 256"/>
              <a:gd name="T50" fmla="*/ 278 w 429"/>
              <a:gd name="T51" fmla="*/ 6 h 256"/>
              <a:gd name="T52" fmla="*/ 253 w 429"/>
              <a:gd name="T53" fmla="*/ 18 h 256"/>
              <a:gd name="T54" fmla="*/ 217 w 429"/>
              <a:gd name="T55" fmla="*/ 6 h 256"/>
              <a:gd name="T56" fmla="*/ 204 w 429"/>
              <a:gd name="T57" fmla="*/ 19 h 256"/>
              <a:gd name="T58" fmla="*/ 183 w 429"/>
              <a:gd name="T59" fmla="*/ 10 h 256"/>
              <a:gd name="T60" fmla="*/ 153 w 429"/>
              <a:gd name="T61" fmla="*/ 16 h 256"/>
              <a:gd name="T62" fmla="*/ 134 w 429"/>
              <a:gd name="T63" fmla="*/ 21 h 256"/>
              <a:gd name="T64" fmla="*/ 134 w 429"/>
              <a:gd name="T65" fmla="*/ 38 h 256"/>
              <a:gd name="T66" fmla="*/ 113 w 429"/>
              <a:gd name="T67" fmla="*/ 38 h 256"/>
              <a:gd name="T68" fmla="*/ 70 w 429"/>
              <a:gd name="T69" fmla="*/ 33 h 256"/>
              <a:gd name="T70" fmla="*/ 26 w 429"/>
              <a:gd name="T71" fmla="*/ 52 h 256"/>
              <a:gd name="T72" fmla="*/ 2 w 429"/>
              <a:gd name="T73" fmla="*/ 57 h 256"/>
              <a:gd name="T74" fmla="*/ 19 w 429"/>
              <a:gd name="T75" fmla="*/ 72 h 256"/>
              <a:gd name="T76" fmla="*/ 43 w 429"/>
              <a:gd name="T77" fmla="*/ 99 h 256"/>
              <a:gd name="T78" fmla="*/ 64 w 429"/>
              <a:gd name="T79" fmla="*/ 95 h 256"/>
              <a:gd name="T80" fmla="*/ 70 w 429"/>
              <a:gd name="T81" fmla="*/ 101 h 256"/>
              <a:gd name="T82" fmla="*/ 96 w 429"/>
              <a:gd name="T83" fmla="*/ 99 h 256"/>
              <a:gd name="T84" fmla="*/ 132 w 429"/>
              <a:gd name="T85" fmla="*/ 93 h 256"/>
              <a:gd name="T86" fmla="*/ 191 w 429"/>
              <a:gd name="T87" fmla="*/ 72 h 256"/>
              <a:gd name="T88" fmla="*/ 187 w 429"/>
              <a:gd name="T89" fmla="*/ 86 h 256"/>
              <a:gd name="T90" fmla="*/ 166 w 429"/>
              <a:gd name="T91" fmla="*/ 97 h 256"/>
              <a:gd name="T92" fmla="*/ 164 w 429"/>
              <a:gd name="T93" fmla="*/ 106 h 256"/>
              <a:gd name="T94" fmla="*/ 123 w 429"/>
              <a:gd name="T95" fmla="*/ 114 h 256"/>
              <a:gd name="T96" fmla="*/ 134 w 429"/>
              <a:gd name="T97" fmla="*/ 123 h 256"/>
              <a:gd name="T98" fmla="*/ 140 w 429"/>
              <a:gd name="T99" fmla="*/ 137 h 256"/>
              <a:gd name="T100" fmla="*/ 96 w 429"/>
              <a:gd name="T101" fmla="*/ 116 h 256"/>
              <a:gd name="T102" fmla="*/ 70 w 429"/>
              <a:gd name="T103" fmla="*/ 123 h 256"/>
              <a:gd name="T104" fmla="*/ 104 w 429"/>
              <a:gd name="T105" fmla="*/ 152 h 256"/>
              <a:gd name="T106" fmla="*/ 93 w 429"/>
              <a:gd name="T107" fmla="*/ 165 h 256"/>
              <a:gd name="T108" fmla="*/ 60 w 429"/>
              <a:gd name="T109" fmla="*/ 171 h 256"/>
              <a:gd name="T110" fmla="*/ 64 w 429"/>
              <a:gd name="T111" fmla="*/ 190 h 256"/>
              <a:gd name="T112" fmla="*/ 81 w 429"/>
              <a:gd name="T113" fmla="*/ 203 h 256"/>
              <a:gd name="T114" fmla="*/ 45 w 429"/>
              <a:gd name="T115" fmla="*/ 199 h 256"/>
              <a:gd name="T116" fmla="*/ 38 w 429"/>
              <a:gd name="T117" fmla="*/ 226 h 256"/>
              <a:gd name="T118" fmla="*/ 45 w 429"/>
              <a:gd name="T119" fmla="*/ 250 h 256"/>
              <a:gd name="T120" fmla="*/ 72 w 429"/>
              <a:gd name="T121" fmla="*/ 250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29" h="256">
                <a:moveTo>
                  <a:pt x="72" y="250"/>
                </a:moveTo>
                <a:lnTo>
                  <a:pt x="72" y="250"/>
                </a:lnTo>
                <a:lnTo>
                  <a:pt x="83" y="252"/>
                </a:lnTo>
                <a:lnTo>
                  <a:pt x="89" y="252"/>
                </a:lnTo>
                <a:lnTo>
                  <a:pt x="93" y="252"/>
                </a:lnTo>
                <a:lnTo>
                  <a:pt x="93" y="252"/>
                </a:lnTo>
                <a:lnTo>
                  <a:pt x="93" y="250"/>
                </a:lnTo>
                <a:lnTo>
                  <a:pt x="93" y="250"/>
                </a:lnTo>
                <a:lnTo>
                  <a:pt x="91" y="248"/>
                </a:lnTo>
                <a:lnTo>
                  <a:pt x="91" y="248"/>
                </a:lnTo>
                <a:lnTo>
                  <a:pt x="94" y="248"/>
                </a:lnTo>
                <a:lnTo>
                  <a:pt x="98" y="248"/>
                </a:lnTo>
                <a:lnTo>
                  <a:pt x="102" y="248"/>
                </a:lnTo>
                <a:lnTo>
                  <a:pt x="104" y="248"/>
                </a:lnTo>
                <a:lnTo>
                  <a:pt x="104" y="248"/>
                </a:lnTo>
                <a:lnTo>
                  <a:pt x="108" y="246"/>
                </a:lnTo>
                <a:lnTo>
                  <a:pt x="108" y="244"/>
                </a:lnTo>
                <a:lnTo>
                  <a:pt x="108" y="244"/>
                </a:lnTo>
                <a:lnTo>
                  <a:pt x="108" y="244"/>
                </a:lnTo>
                <a:lnTo>
                  <a:pt x="113" y="244"/>
                </a:lnTo>
                <a:lnTo>
                  <a:pt x="115" y="246"/>
                </a:lnTo>
                <a:lnTo>
                  <a:pt x="115" y="246"/>
                </a:lnTo>
                <a:lnTo>
                  <a:pt x="119" y="246"/>
                </a:lnTo>
                <a:lnTo>
                  <a:pt x="123" y="244"/>
                </a:lnTo>
                <a:lnTo>
                  <a:pt x="130" y="243"/>
                </a:lnTo>
                <a:lnTo>
                  <a:pt x="140" y="243"/>
                </a:lnTo>
                <a:lnTo>
                  <a:pt x="142" y="243"/>
                </a:lnTo>
                <a:lnTo>
                  <a:pt x="145" y="243"/>
                </a:lnTo>
                <a:lnTo>
                  <a:pt x="145" y="243"/>
                </a:lnTo>
                <a:lnTo>
                  <a:pt x="142" y="244"/>
                </a:lnTo>
                <a:lnTo>
                  <a:pt x="142" y="248"/>
                </a:lnTo>
                <a:lnTo>
                  <a:pt x="142" y="252"/>
                </a:lnTo>
                <a:lnTo>
                  <a:pt x="144" y="254"/>
                </a:lnTo>
                <a:lnTo>
                  <a:pt x="144" y="254"/>
                </a:lnTo>
                <a:lnTo>
                  <a:pt x="145" y="256"/>
                </a:lnTo>
                <a:lnTo>
                  <a:pt x="149" y="256"/>
                </a:lnTo>
                <a:lnTo>
                  <a:pt x="157" y="254"/>
                </a:lnTo>
                <a:lnTo>
                  <a:pt x="168" y="248"/>
                </a:lnTo>
                <a:lnTo>
                  <a:pt x="168" y="248"/>
                </a:lnTo>
                <a:lnTo>
                  <a:pt x="181" y="244"/>
                </a:lnTo>
                <a:lnTo>
                  <a:pt x="189" y="243"/>
                </a:lnTo>
                <a:lnTo>
                  <a:pt x="193" y="241"/>
                </a:lnTo>
                <a:lnTo>
                  <a:pt x="195" y="237"/>
                </a:lnTo>
                <a:lnTo>
                  <a:pt x="195" y="237"/>
                </a:lnTo>
                <a:lnTo>
                  <a:pt x="191" y="233"/>
                </a:lnTo>
                <a:lnTo>
                  <a:pt x="187" y="231"/>
                </a:lnTo>
                <a:lnTo>
                  <a:pt x="181" y="229"/>
                </a:lnTo>
                <a:lnTo>
                  <a:pt x="176" y="229"/>
                </a:lnTo>
                <a:lnTo>
                  <a:pt x="176" y="229"/>
                </a:lnTo>
                <a:lnTo>
                  <a:pt x="176" y="229"/>
                </a:lnTo>
                <a:lnTo>
                  <a:pt x="174" y="227"/>
                </a:lnTo>
                <a:lnTo>
                  <a:pt x="174" y="227"/>
                </a:lnTo>
                <a:lnTo>
                  <a:pt x="174" y="224"/>
                </a:lnTo>
                <a:lnTo>
                  <a:pt x="172" y="222"/>
                </a:lnTo>
                <a:lnTo>
                  <a:pt x="172" y="222"/>
                </a:lnTo>
                <a:lnTo>
                  <a:pt x="172" y="220"/>
                </a:lnTo>
                <a:lnTo>
                  <a:pt x="174" y="218"/>
                </a:lnTo>
                <a:lnTo>
                  <a:pt x="176" y="218"/>
                </a:lnTo>
                <a:lnTo>
                  <a:pt x="185" y="214"/>
                </a:lnTo>
                <a:lnTo>
                  <a:pt x="185" y="214"/>
                </a:lnTo>
                <a:lnTo>
                  <a:pt x="187" y="212"/>
                </a:lnTo>
                <a:lnTo>
                  <a:pt x="187" y="210"/>
                </a:lnTo>
                <a:lnTo>
                  <a:pt x="187" y="207"/>
                </a:lnTo>
                <a:lnTo>
                  <a:pt x="187" y="205"/>
                </a:lnTo>
                <a:lnTo>
                  <a:pt x="187" y="201"/>
                </a:lnTo>
                <a:lnTo>
                  <a:pt x="187" y="201"/>
                </a:lnTo>
                <a:lnTo>
                  <a:pt x="189" y="199"/>
                </a:lnTo>
                <a:lnTo>
                  <a:pt x="193" y="197"/>
                </a:lnTo>
                <a:lnTo>
                  <a:pt x="200" y="195"/>
                </a:lnTo>
                <a:lnTo>
                  <a:pt x="200" y="195"/>
                </a:lnTo>
                <a:lnTo>
                  <a:pt x="206" y="193"/>
                </a:lnTo>
                <a:lnTo>
                  <a:pt x="215" y="188"/>
                </a:lnTo>
                <a:lnTo>
                  <a:pt x="219" y="186"/>
                </a:lnTo>
                <a:lnTo>
                  <a:pt x="223" y="184"/>
                </a:lnTo>
                <a:lnTo>
                  <a:pt x="223" y="182"/>
                </a:lnTo>
                <a:lnTo>
                  <a:pt x="223" y="180"/>
                </a:lnTo>
                <a:lnTo>
                  <a:pt x="219" y="178"/>
                </a:lnTo>
                <a:lnTo>
                  <a:pt x="219" y="178"/>
                </a:lnTo>
                <a:lnTo>
                  <a:pt x="223" y="176"/>
                </a:lnTo>
                <a:lnTo>
                  <a:pt x="225" y="176"/>
                </a:lnTo>
                <a:lnTo>
                  <a:pt x="229" y="176"/>
                </a:lnTo>
                <a:lnTo>
                  <a:pt x="229" y="176"/>
                </a:lnTo>
                <a:lnTo>
                  <a:pt x="229" y="174"/>
                </a:lnTo>
                <a:lnTo>
                  <a:pt x="231" y="171"/>
                </a:lnTo>
                <a:lnTo>
                  <a:pt x="231" y="171"/>
                </a:lnTo>
                <a:lnTo>
                  <a:pt x="229" y="169"/>
                </a:lnTo>
                <a:lnTo>
                  <a:pt x="223" y="165"/>
                </a:lnTo>
                <a:lnTo>
                  <a:pt x="219" y="163"/>
                </a:lnTo>
                <a:lnTo>
                  <a:pt x="217" y="161"/>
                </a:lnTo>
                <a:lnTo>
                  <a:pt x="217" y="161"/>
                </a:lnTo>
                <a:lnTo>
                  <a:pt x="215" y="159"/>
                </a:lnTo>
                <a:lnTo>
                  <a:pt x="215" y="157"/>
                </a:lnTo>
                <a:lnTo>
                  <a:pt x="217" y="152"/>
                </a:lnTo>
                <a:lnTo>
                  <a:pt x="217" y="148"/>
                </a:lnTo>
                <a:lnTo>
                  <a:pt x="215" y="146"/>
                </a:lnTo>
                <a:lnTo>
                  <a:pt x="214" y="144"/>
                </a:lnTo>
                <a:lnTo>
                  <a:pt x="214" y="144"/>
                </a:lnTo>
                <a:lnTo>
                  <a:pt x="217" y="142"/>
                </a:lnTo>
                <a:lnTo>
                  <a:pt x="223" y="142"/>
                </a:lnTo>
                <a:lnTo>
                  <a:pt x="234" y="142"/>
                </a:lnTo>
                <a:lnTo>
                  <a:pt x="244" y="142"/>
                </a:lnTo>
                <a:lnTo>
                  <a:pt x="249" y="144"/>
                </a:lnTo>
                <a:lnTo>
                  <a:pt x="253" y="142"/>
                </a:lnTo>
                <a:lnTo>
                  <a:pt x="253" y="142"/>
                </a:lnTo>
                <a:lnTo>
                  <a:pt x="255" y="140"/>
                </a:lnTo>
                <a:lnTo>
                  <a:pt x="255" y="137"/>
                </a:lnTo>
                <a:lnTo>
                  <a:pt x="255" y="137"/>
                </a:lnTo>
                <a:lnTo>
                  <a:pt x="253" y="137"/>
                </a:lnTo>
                <a:lnTo>
                  <a:pt x="253" y="137"/>
                </a:lnTo>
                <a:lnTo>
                  <a:pt x="261" y="135"/>
                </a:lnTo>
                <a:lnTo>
                  <a:pt x="265" y="133"/>
                </a:lnTo>
                <a:lnTo>
                  <a:pt x="274" y="129"/>
                </a:lnTo>
                <a:lnTo>
                  <a:pt x="293" y="118"/>
                </a:lnTo>
                <a:lnTo>
                  <a:pt x="293" y="118"/>
                </a:lnTo>
                <a:lnTo>
                  <a:pt x="293" y="116"/>
                </a:lnTo>
                <a:lnTo>
                  <a:pt x="293" y="114"/>
                </a:lnTo>
                <a:lnTo>
                  <a:pt x="291" y="114"/>
                </a:lnTo>
                <a:lnTo>
                  <a:pt x="289" y="112"/>
                </a:lnTo>
                <a:lnTo>
                  <a:pt x="289" y="112"/>
                </a:lnTo>
                <a:lnTo>
                  <a:pt x="293" y="110"/>
                </a:lnTo>
                <a:lnTo>
                  <a:pt x="297" y="108"/>
                </a:lnTo>
                <a:lnTo>
                  <a:pt x="304" y="105"/>
                </a:lnTo>
                <a:lnTo>
                  <a:pt x="314" y="103"/>
                </a:lnTo>
                <a:lnTo>
                  <a:pt x="318" y="101"/>
                </a:lnTo>
                <a:lnTo>
                  <a:pt x="321" y="99"/>
                </a:lnTo>
                <a:lnTo>
                  <a:pt x="321" y="99"/>
                </a:lnTo>
                <a:lnTo>
                  <a:pt x="327" y="95"/>
                </a:lnTo>
                <a:lnTo>
                  <a:pt x="329" y="91"/>
                </a:lnTo>
                <a:lnTo>
                  <a:pt x="333" y="87"/>
                </a:lnTo>
                <a:lnTo>
                  <a:pt x="338" y="86"/>
                </a:lnTo>
                <a:lnTo>
                  <a:pt x="338" y="86"/>
                </a:lnTo>
                <a:lnTo>
                  <a:pt x="348" y="82"/>
                </a:lnTo>
                <a:lnTo>
                  <a:pt x="359" y="80"/>
                </a:lnTo>
                <a:lnTo>
                  <a:pt x="359" y="80"/>
                </a:lnTo>
                <a:lnTo>
                  <a:pt x="365" y="78"/>
                </a:lnTo>
                <a:lnTo>
                  <a:pt x="372" y="76"/>
                </a:lnTo>
                <a:lnTo>
                  <a:pt x="374" y="74"/>
                </a:lnTo>
                <a:lnTo>
                  <a:pt x="376" y="72"/>
                </a:lnTo>
                <a:lnTo>
                  <a:pt x="378" y="70"/>
                </a:lnTo>
                <a:lnTo>
                  <a:pt x="380" y="67"/>
                </a:lnTo>
                <a:lnTo>
                  <a:pt x="380" y="67"/>
                </a:lnTo>
                <a:lnTo>
                  <a:pt x="382" y="65"/>
                </a:lnTo>
                <a:lnTo>
                  <a:pt x="382" y="65"/>
                </a:lnTo>
                <a:lnTo>
                  <a:pt x="372" y="65"/>
                </a:lnTo>
                <a:lnTo>
                  <a:pt x="361" y="65"/>
                </a:lnTo>
                <a:lnTo>
                  <a:pt x="353" y="65"/>
                </a:lnTo>
                <a:lnTo>
                  <a:pt x="348" y="63"/>
                </a:lnTo>
                <a:lnTo>
                  <a:pt x="344" y="63"/>
                </a:lnTo>
                <a:lnTo>
                  <a:pt x="344" y="63"/>
                </a:lnTo>
                <a:lnTo>
                  <a:pt x="348" y="61"/>
                </a:lnTo>
                <a:lnTo>
                  <a:pt x="352" y="59"/>
                </a:lnTo>
                <a:lnTo>
                  <a:pt x="357" y="59"/>
                </a:lnTo>
                <a:lnTo>
                  <a:pt x="369" y="57"/>
                </a:lnTo>
                <a:lnTo>
                  <a:pt x="369" y="57"/>
                </a:lnTo>
                <a:lnTo>
                  <a:pt x="380" y="55"/>
                </a:lnTo>
                <a:lnTo>
                  <a:pt x="389" y="52"/>
                </a:lnTo>
                <a:lnTo>
                  <a:pt x="389" y="52"/>
                </a:lnTo>
                <a:lnTo>
                  <a:pt x="401" y="50"/>
                </a:lnTo>
                <a:lnTo>
                  <a:pt x="406" y="48"/>
                </a:lnTo>
                <a:lnTo>
                  <a:pt x="412" y="46"/>
                </a:lnTo>
                <a:lnTo>
                  <a:pt x="412" y="46"/>
                </a:lnTo>
                <a:lnTo>
                  <a:pt x="418" y="42"/>
                </a:lnTo>
                <a:lnTo>
                  <a:pt x="422" y="38"/>
                </a:lnTo>
                <a:lnTo>
                  <a:pt x="425" y="36"/>
                </a:lnTo>
                <a:lnTo>
                  <a:pt x="429" y="35"/>
                </a:lnTo>
                <a:lnTo>
                  <a:pt x="429" y="35"/>
                </a:lnTo>
                <a:lnTo>
                  <a:pt x="429" y="31"/>
                </a:lnTo>
                <a:lnTo>
                  <a:pt x="427" y="29"/>
                </a:lnTo>
                <a:lnTo>
                  <a:pt x="425" y="27"/>
                </a:lnTo>
                <a:lnTo>
                  <a:pt x="423" y="27"/>
                </a:lnTo>
                <a:lnTo>
                  <a:pt x="418" y="25"/>
                </a:lnTo>
                <a:lnTo>
                  <a:pt x="412" y="23"/>
                </a:lnTo>
                <a:lnTo>
                  <a:pt x="406" y="23"/>
                </a:lnTo>
                <a:lnTo>
                  <a:pt x="403" y="21"/>
                </a:lnTo>
                <a:lnTo>
                  <a:pt x="401" y="19"/>
                </a:lnTo>
                <a:lnTo>
                  <a:pt x="399" y="18"/>
                </a:lnTo>
                <a:lnTo>
                  <a:pt x="399" y="14"/>
                </a:lnTo>
                <a:lnTo>
                  <a:pt x="399" y="10"/>
                </a:lnTo>
                <a:lnTo>
                  <a:pt x="399" y="10"/>
                </a:lnTo>
                <a:lnTo>
                  <a:pt x="391" y="10"/>
                </a:lnTo>
                <a:lnTo>
                  <a:pt x="384" y="8"/>
                </a:lnTo>
                <a:lnTo>
                  <a:pt x="367" y="10"/>
                </a:lnTo>
                <a:lnTo>
                  <a:pt x="367" y="10"/>
                </a:lnTo>
                <a:lnTo>
                  <a:pt x="365" y="10"/>
                </a:lnTo>
                <a:lnTo>
                  <a:pt x="361" y="12"/>
                </a:lnTo>
                <a:lnTo>
                  <a:pt x="353" y="16"/>
                </a:lnTo>
                <a:lnTo>
                  <a:pt x="346" y="18"/>
                </a:lnTo>
                <a:lnTo>
                  <a:pt x="344" y="19"/>
                </a:lnTo>
                <a:lnTo>
                  <a:pt x="340" y="19"/>
                </a:lnTo>
                <a:lnTo>
                  <a:pt x="340" y="19"/>
                </a:lnTo>
                <a:lnTo>
                  <a:pt x="340" y="18"/>
                </a:lnTo>
                <a:lnTo>
                  <a:pt x="342" y="16"/>
                </a:lnTo>
                <a:lnTo>
                  <a:pt x="344" y="12"/>
                </a:lnTo>
                <a:lnTo>
                  <a:pt x="350" y="10"/>
                </a:lnTo>
                <a:lnTo>
                  <a:pt x="350" y="10"/>
                </a:lnTo>
                <a:lnTo>
                  <a:pt x="348" y="6"/>
                </a:lnTo>
                <a:lnTo>
                  <a:pt x="344" y="6"/>
                </a:lnTo>
                <a:lnTo>
                  <a:pt x="338" y="6"/>
                </a:lnTo>
                <a:lnTo>
                  <a:pt x="333" y="6"/>
                </a:lnTo>
                <a:lnTo>
                  <a:pt x="321" y="6"/>
                </a:lnTo>
                <a:lnTo>
                  <a:pt x="314" y="6"/>
                </a:lnTo>
                <a:lnTo>
                  <a:pt x="314" y="6"/>
                </a:lnTo>
                <a:lnTo>
                  <a:pt x="304" y="4"/>
                </a:lnTo>
                <a:lnTo>
                  <a:pt x="295" y="2"/>
                </a:lnTo>
                <a:lnTo>
                  <a:pt x="287" y="0"/>
                </a:lnTo>
                <a:lnTo>
                  <a:pt x="278" y="0"/>
                </a:lnTo>
                <a:lnTo>
                  <a:pt x="278" y="0"/>
                </a:lnTo>
                <a:lnTo>
                  <a:pt x="278" y="6"/>
                </a:lnTo>
                <a:lnTo>
                  <a:pt x="278" y="6"/>
                </a:lnTo>
                <a:lnTo>
                  <a:pt x="268" y="6"/>
                </a:lnTo>
                <a:lnTo>
                  <a:pt x="261" y="6"/>
                </a:lnTo>
                <a:lnTo>
                  <a:pt x="255" y="6"/>
                </a:lnTo>
                <a:lnTo>
                  <a:pt x="253" y="8"/>
                </a:lnTo>
                <a:lnTo>
                  <a:pt x="251" y="10"/>
                </a:lnTo>
                <a:lnTo>
                  <a:pt x="251" y="12"/>
                </a:lnTo>
                <a:lnTo>
                  <a:pt x="253" y="18"/>
                </a:lnTo>
                <a:lnTo>
                  <a:pt x="253" y="18"/>
                </a:lnTo>
                <a:lnTo>
                  <a:pt x="249" y="14"/>
                </a:lnTo>
                <a:lnTo>
                  <a:pt x="242" y="12"/>
                </a:lnTo>
                <a:lnTo>
                  <a:pt x="238" y="8"/>
                </a:lnTo>
                <a:lnTo>
                  <a:pt x="232" y="6"/>
                </a:lnTo>
                <a:lnTo>
                  <a:pt x="232" y="6"/>
                </a:lnTo>
                <a:lnTo>
                  <a:pt x="225" y="6"/>
                </a:lnTo>
                <a:lnTo>
                  <a:pt x="217" y="6"/>
                </a:lnTo>
                <a:lnTo>
                  <a:pt x="208" y="6"/>
                </a:lnTo>
                <a:lnTo>
                  <a:pt x="202" y="8"/>
                </a:lnTo>
                <a:lnTo>
                  <a:pt x="202" y="8"/>
                </a:lnTo>
                <a:lnTo>
                  <a:pt x="204" y="14"/>
                </a:lnTo>
                <a:lnTo>
                  <a:pt x="206" y="19"/>
                </a:lnTo>
                <a:lnTo>
                  <a:pt x="206" y="19"/>
                </a:lnTo>
                <a:lnTo>
                  <a:pt x="204" y="19"/>
                </a:lnTo>
                <a:lnTo>
                  <a:pt x="204" y="19"/>
                </a:lnTo>
                <a:lnTo>
                  <a:pt x="202" y="18"/>
                </a:lnTo>
                <a:lnTo>
                  <a:pt x="198" y="16"/>
                </a:lnTo>
                <a:lnTo>
                  <a:pt x="197" y="12"/>
                </a:lnTo>
                <a:lnTo>
                  <a:pt x="197" y="12"/>
                </a:lnTo>
                <a:lnTo>
                  <a:pt x="195" y="12"/>
                </a:lnTo>
                <a:lnTo>
                  <a:pt x="191" y="12"/>
                </a:lnTo>
                <a:lnTo>
                  <a:pt x="183" y="10"/>
                </a:lnTo>
                <a:lnTo>
                  <a:pt x="183" y="10"/>
                </a:lnTo>
                <a:lnTo>
                  <a:pt x="168" y="10"/>
                </a:lnTo>
                <a:lnTo>
                  <a:pt x="161" y="8"/>
                </a:lnTo>
                <a:lnTo>
                  <a:pt x="151" y="8"/>
                </a:lnTo>
                <a:lnTo>
                  <a:pt x="151" y="8"/>
                </a:lnTo>
                <a:lnTo>
                  <a:pt x="153" y="14"/>
                </a:lnTo>
                <a:lnTo>
                  <a:pt x="155" y="18"/>
                </a:lnTo>
                <a:lnTo>
                  <a:pt x="155" y="18"/>
                </a:lnTo>
                <a:lnTo>
                  <a:pt x="153" y="16"/>
                </a:lnTo>
                <a:lnTo>
                  <a:pt x="149" y="16"/>
                </a:lnTo>
                <a:lnTo>
                  <a:pt x="145" y="14"/>
                </a:lnTo>
                <a:lnTo>
                  <a:pt x="142" y="14"/>
                </a:lnTo>
                <a:lnTo>
                  <a:pt x="142" y="14"/>
                </a:lnTo>
                <a:lnTo>
                  <a:pt x="142" y="18"/>
                </a:lnTo>
                <a:lnTo>
                  <a:pt x="140" y="23"/>
                </a:lnTo>
                <a:lnTo>
                  <a:pt x="140" y="23"/>
                </a:lnTo>
                <a:lnTo>
                  <a:pt x="134" y="21"/>
                </a:lnTo>
                <a:lnTo>
                  <a:pt x="130" y="23"/>
                </a:lnTo>
                <a:lnTo>
                  <a:pt x="128" y="23"/>
                </a:lnTo>
                <a:lnTo>
                  <a:pt x="127" y="25"/>
                </a:lnTo>
                <a:lnTo>
                  <a:pt x="127" y="29"/>
                </a:lnTo>
                <a:lnTo>
                  <a:pt x="125" y="33"/>
                </a:lnTo>
                <a:lnTo>
                  <a:pt x="125" y="33"/>
                </a:lnTo>
                <a:lnTo>
                  <a:pt x="130" y="35"/>
                </a:lnTo>
                <a:lnTo>
                  <a:pt x="134" y="38"/>
                </a:lnTo>
                <a:lnTo>
                  <a:pt x="134" y="38"/>
                </a:lnTo>
                <a:lnTo>
                  <a:pt x="132" y="38"/>
                </a:lnTo>
                <a:lnTo>
                  <a:pt x="128" y="38"/>
                </a:lnTo>
                <a:lnTo>
                  <a:pt x="123" y="40"/>
                </a:lnTo>
                <a:lnTo>
                  <a:pt x="121" y="40"/>
                </a:lnTo>
                <a:lnTo>
                  <a:pt x="121" y="40"/>
                </a:lnTo>
                <a:lnTo>
                  <a:pt x="115" y="38"/>
                </a:lnTo>
                <a:lnTo>
                  <a:pt x="113" y="38"/>
                </a:lnTo>
                <a:lnTo>
                  <a:pt x="104" y="35"/>
                </a:lnTo>
                <a:lnTo>
                  <a:pt x="104" y="35"/>
                </a:lnTo>
                <a:lnTo>
                  <a:pt x="96" y="33"/>
                </a:lnTo>
                <a:lnTo>
                  <a:pt x="87" y="31"/>
                </a:lnTo>
                <a:lnTo>
                  <a:pt x="77" y="31"/>
                </a:lnTo>
                <a:lnTo>
                  <a:pt x="74" y="33"/>
                </a:lnTo>
                <a:lnTo>
                  <a:pt x="70" y="33"/>
                </a:lnTo>
                <a:lnTo>
                  <a:pt x="70" y="33"/>
                </a:lnTo>
                <a:lnTo>
                  <a:pt x="70" y="38"/>
                </a:lnTo>
                <a:lnTo>
                  <a:pt x="70" y="42"/>
                </a:lnTo>
                <a:lnTo>
                  <a:pt x="70" y="42"/>
                </a:lnTo>
                <a:lnTo>
                  <a:pt x="49" y="44"/>
                </a:lnTo>
                <a:lnTo>
                  <a:pt x="38" y="46"/>
                </a:lnTo>
                <a:lnTo>
                  <a:pt x="28" y="50"/>
                </a:lnTo>
                <a:lnTo>
                  <a:pt x="28" y="50"/>
                </a:lnTo>
                <a:lnTo>
                  <a:pt x="26" y="52"/>
                </a:lnTo>
                <a:lnTo>
                  <a:pt x="24" y="53"/>
                </a:lnTo>
                <a:lnTo>
                  <a:pt x="23" y="53"/>
                </a:lnTo>
                <a:lnTo>
                  <a:pt x="17" y="53"/>
                </a:lnTo>
                <a:lnTo>
                  <a:pt x="11" y="52"/>
                </a:lnTo>
                <a:lnTo>
                  <a:pt x="4" y="52"/>
                </a:lnTo>
                <a:lnTo>
                  <a:pt x="4" y="52"/>
                </a:lnTo>
                <a:lnTo>
                  <a:pt x="4" y="55"/>
                </a:lnTo>
                <a:lnTo>
                  <a:pt x="2" y="57"/>
                </a:lnTo>
                <a:lnTo>
                  <a:pt x="0" y="61"/>
                </a:lnTo>
                <a:lnTo>
                  <a:pt x="0" y="63"/>
                </a:lnTo>
                <a:lnTo>
                  <a:pt x="0" y="63"/>
                </a:lnTo>
                <a:lnTo>
                  <a:pt x="4" y="69"/>
                </a:lnTo>
                <a:lnTo>
                  <a:pt x="7" y="70"/>
                </a:lnTo>
                <a:lnTo>
                  <a:pt x="11" y="72"/>
                </a:lnTo>
                <a:lnTo>
                  <a:pt x="19" y="72"/>
                </a:lnTo>
                <a:lnTo>
                  <a:pt x="19" y="72"/>
                </a:lnTo>
                <a:lnTo>
                  <a:pt x="17" y="76"/>
                </a:lnTo>
                <a:lnTo>
                  <a:pt x="17" y="80"/>
                </a:lnTo>
                <a:lnTo>
                  <a:pt x="17" y="84"/>
                </a:lnTo>
                <a:lnTo>
                  <a:pt x="19" y="86"/>
                </a:lnTo>
                <a:lnTo>
                  <a:pt x="23" y="89"/>
                </a:lnTo>
                <a:lnTo>
                  <a:pt x="26" y="91"/>
                </a:lnTo>
                <a:lnTo>
                  <a:pt x="34" y="97"/>
                </a:lnTo>
                <a:lnTo>
                  <a:pt x="43" y="99"/>
                </a:lnTo>
                <a:lnTo>
                  <a:pt x="51" y="101"/>
                </a:lnTo>
                <a:lnTo>
                  <a:pt x="55" y="101"/>
                </a:lnTo>
                <a:lnTo>
                  <a:pt x="57" y="101"/>
                </a:lnTo>
                <a:lnTo>
                  <a:pt x="60" y="99"/>
                </a:lnTo>
                <a:lnTo>
                  <a:pt x="60" y="97"/>
                </a:lnTo>
                <a:lnTo>
                  <a:pt x="60" y="97"/>
                </a:lnTo>
                <a:lnTo>
                  <a:pt x="62" y="95"/>
                </a:lnTo>
                <a:lnTo>
                  <a:pt x="64" y="95"/>
                </a:lnTo>
                <a:lnTo>
                  <a:pt x="66" y="93"/>
                </a:lnTo>
                <a:lnTo>
                  <a:pt x="66" y="93"/>
                </a:lnTo>
                <a:lnTo>
                  <a:pt x="68" y="95"/>
                </a:lnTo>
                <a:lnTo>
                  <a:pt x="68" y="95"/>
                </a:lnTo>
                <a:lnTo>
                  <a:pt x="68" y="97"/>
                </a:lnTo>
                <a:lnTo>
                  <a:pt x="68" y="99"/>
                </a:lnTo>
                <a:lnTo>
                  <a:pt x="68" y="101"/>
                </a:lnTo>
                <a:lnTo>
                  <a:pt x="70" y="101"/>
                </a:lnTo>
                <a:lnTo>
                  <a:pt x="70" y="101"/>
                </a:lnTo>
                <a:lnTo>
                  <a:pt x="74" y="103"/>
                </a:lnTo>
                <a:lnTo>
                  <a:pt x="79" y="103"/>
                </a:lnTo>
                <a:lnTo>
                  <a:pt x="83" y="103"/>
                </a:lnTo>
                <a:lnTo>
                  <a:pt x="89" y="103"/>
                </a:lnTo>
                <a:lnTo>
                  <a:pt x="89" y="103"/>
                </a:lnTo>
                <a:lnTo>
                  <a:pt x="93" y="101"/>
                </a:lnTo>
                <a:lnTo>
                  <a:pt x="96" y="99"/>
                </a:lnTo>
                <a:lnTo>
                  <a:pt x="104" y="95"/>
                </a:lnTo>
                <a:lnTo>
                  <a:pt x="104" y="95"/>
                </a:lnTo>
                <a:lnTo>
                  <a:pt x="108" y="95"/>
                </a:lnTo>
                <a:lnTo>
                  <a:pt x="113" y="93"/>
                </a:lnTo>
                <a:lnTo>
                  <a:pt x="113" y="93"/>
                </a:lnTo>
                <a:lnTo>
                  <a:pt x="123" y="95"/>
                </a:lnTo>
                <a:lnTo>
                  <a:pt x="123" y="95"/>
                </a:lnTo>
                <a:lnTo>
                  <a:pt x="132" y="93"/>
                </a:lnTo>
                <a:lnTo>
                  <a:pt x="142" y="91"/>
                </a:lnTo>
                <a:lnTo>
                  <a:pt x="161" y="86"/>
                </a:lnTo>
                <a:lnTo>
                  <a:pt x="161" y="86"/>
                </a:lnTo>
                <a:lnTo>
                  <a:pt x="178" y="78"/>
                </a:lnTo>
                <a:lnTo>
                  <a:pt x="187" y="76"/>
                </a:lnTo>
                <a:lnTo>
                  <a:pt x="195" y="70"/>
                </a:lnTo>
                <a:lnTo>
                  <a:pt x="195" y="70"/>
                </a:lnTo>
                <a:lnTo>
                  <a:pt x="191" y="72"/>
                </a:lnTo>
                <a:lnTo>
                  <a:pt x="189" y="74"/>
                </a:lnTo>
                <a:lnTo>
                  <a:pt x="183" y="78"/>
                </a:lnTo>
                <a:lnTo>
                  <a:pt x="176" y="80"/>
                </a:lnTo>
                <a:lnTo>
                  <a:pt x="176" y="82"/>
                </a:lnTo>
                <a:lnTo>
                  <a:pt x="172" y="84"/>
                </a:lnTo>
                <a:lnTo>
                  <a:pt x="172" y="84"/>
                </a:lnTo>
                <a:lnTo>
                  <a:pt x="181" y="86"/>
                </a:lnTo>
                <a:lnTo>
                  <a:pt x="187" y="86"/>
                </a:lnTo>
                <a:lnTo>
                  <a:pt x="195" y="87"/>
                </a:lnTo>
                <a:lnTo>
                  <a:pt x="202" y="89"/>
                </a:lnTo>
                <a:lnTo>
                  <a:pt x="202" y="89"/>
                </a:lnTo>
                <a:lnTo>
                  <a:pt x="193" y="89"/>
                </a:lnTo>
                <a:lnTo>
                  <a:pt x="183" y="91"/>
                </a:lnTo>
                <a:lnTo>
                  <a:pt x="174" y="93"/>
                </a:lnTo>
                <a:lnTo>
                  <a:pt x="166" y="97"/>
                </a:lnTo>
                <a:lnTo>
                  <a:pt x="166" y="97"/>
                </a:lnTo>
                <a:lnTo>
                  <a:pt x="168" y="99"/>
                </a:lnTo>
                <a:lnTo>
                  <a:pt x="172" y="99"/>
                </a:lnTo>
                <a:lnTo>
                  <a:pt x="176" y="101"/>
                </a:lnTo>
                <a:lnTo>
                  <a:pt x="178" y="105"/>
                </a:lnTo>
                <a:lnTo>
                  <a:pt x="178" y="105"/>
                </a:lnTo>
                <a:lnTo>
                  <a:pt x="176" y="106"/>
                </a:lnTo>
                <a:lnTo>
                  <a:pt x="172" y="106"/>
                </a:lnTo>
                <a:lnTo>
                  <a:pt x="164" y="106"/>
                </a:lnTo>
                <a:lnTo>
                  <a:pt x="159" y="106"/>
                </a:lnTo>
                <a:lnTo>
                  <a:pt x="151" y="106"/>
                </a:lnTo>
                <a:lnTo>
                  <a:pt x="151" y="106"/>
                </a:lnTo>
                <a:lnTo>
                  <a:pt x="144" y="108"/>
                </a:lnTo>
                <a:lnTo>
                  <a:pt x="138" y="110"/>
                </a:lnTo>
                <a:lnTo>
                  <a:pt x="130" y="112"/>
                </a:lnTo>
                <a:lnTo>
                  <a:pt x="123" y="114"/>
                </a:lnTo>
                <a:lnTo>
                  <a:pt x="123" y="114"/>
                </a:lnTo>
                <a:lnTo>
                  <a:pt x="130" y="118"/>
                </a:lnTo>
                <a:lnTo>
                  <a:pt x="134" y="122"/>
                </a:lnTo>
                <a:lnTo>
                  <a:pt x="136" y="123"/>
                </a:lnTo>
                <a:lnTo>
                  <a:pt x="136" y="123"/>
                </a:lnTo>
                <a:lnTo>
                  <a:pt x="136" y="123"/>
                </a:lnTo>
                <a:lnTo>
                  <a:pt x="136" y="123"/>
                </a:lnTo>
                <a:lnTo>
                  <a:pt x="134" y="123"/>
                </a:lnTo>
                <a:lnTo>
                  <a:pt x="134" y="123"/>
                </a:lnTo>
                <a:lnTo>
                  <a:pt x="138" y="129"/>
                </a:lnTo>
                <a:lnTo>
                  <a:pt x="142" y="133"/>
                </a:lnTo>
                <a:lnTo>
                  <a:pt x="147" y="135"/>
                </a:lnTo>
                <a:lnTo>
                  <a:pt x="153" y="137"/>
                </a:lnTo>
                <a:lnTo>
                  <a:pt x="153" y="137"/>
                </a:lnTo>
                <a:lnTo>
                  <a:pt x="149" y="137"/>
                </a:lnTo>
                <a:lnTo>
                  <a:pt x="145" y="137"/>
                </a:lnTo>
                <a:lnTo>
                  <a:pt x="140" y="137"/>
                </a:lnTo>
                <a:lnTo>
                  <a:pt x="134" y="135"/>
                </a:lnTo>
                <a:lnTo>
                  <a:pt x="125" y="129"/>
                </a:lnTo>
                <a:lnTo>
                  <a:pt x="117" y="123"/>
                </a:lnTo>
                <a:lnTo>
                  <a:pt x="117" y="123"/>
                </a:lnTo>
                <a:lnTo>
                  <a:pt x="117" y="125"/>
                </a:lnTo>
                <a:lnTo>
                  <a:pt x="117" y="125"/>
                </a:lnTo>
                <a:lnTo>
                  <a:pt x="104" y="120"/>
                </a:lnTo>
                <a:lnTo>
                  <a:pt x="96" y="116"/>
                </a:lnTo>
                <a:lnTo>
                  <a:pt x="87" y="114"/>
                </a:lnTo>
                <a:lnTo>
                  <a:pt x="79" y="114"/>
                </a:lnTo>
                <a:lnTo>
                  <a:pt x="75" y="114"/>
                </a:lnTo>
                <a:lnTo>
                  <a:pt x="72" y="114"/>
                </a:lnTo>
                <a:lnTo>
                  <a:pt x="70" y="116"/>
                </a:lnTo>
                <a:lnTo>
                  <a:pt x="68" y="118"/>
                </a:lnTo>
                <a:lnTo>
                  <a:pt x="68" y="120"/>
                </a:lnTo>
                <a:lnTo>
                  <a:pt x="70" y="123"/>
                </a:lnTo>
                <a:lnTo>
                  <a:pt x="70" y="123"/>
                </a:lnTo>
                <a:lnTo>
                  <a:pt x="72" y="127"/>
                </a:lnTo>
                <a:lnTo>
                  <a:pt x="75" y="129"/>
                </a:lnTo>
                <a:lnTo>
                  <a:pt x="81" y="133"/>
                </a:lnTo>
                <a:lnTo>
                  <a:pt x="87" y="137"/>
                </a:lnTo>
                <a:lnTo>
                  <a:pt x="93" y="140"/>
                </a:lnTo>
                <a:lnTo>
                  <a:pt x="93" y="140"/>
                </a:lnTo>
                <a:lnTo>
                  <a:pt x="104" y="152"/>
                </a:lnTo>
                <a:lnTo>
                  <a:pt x="111" y="157"/>
                </a:lnTo>
                <a:lnTo>
                  <a:pt x="115" y="165"/>
                </a:lnTo>
                <a:lnTo>
                  <a:pt x="115" y="165"/>
                </a:lnTo>
                <a:lnTo>
                  <a:pt x="113" y="167"/>
                </a:lnTo>
                <a:lnTo>
                  <a:pt x="110" y="167"/>
                </a:lnTo>
                <a:lnTo>
                  <a:pt x="106" y="167"/>
                </a:lnTo>
                <a:lnTo>
                  <a:pt x="102" y="167"/>
                </a:lnTo>
                <a:lnTo>
                  <a:pt x="93" y="165"/>
                </a:lnTo>
                <a:lnTo>
                  <a:pt x="85" y="163"/>
                </a:lnTo>
                <a:lnTo>
                  <a:pt x="85" y="163"/>
                </a:lnTo>
                <a:lnTo>
                  <a:pt x="81" y="165"/>
                </a:lnTo>
                <a:lnTo>
                  <a:pt x="77" y="165"/>
                </a:lnTo>
                <a:lnTo>
                  <a:pt x="72" y="167"/>
                </a:lnTo>
                <a:lnTo>
                  <a:pt x="66" y="171"/>
                </a:lnTo>
                <a:lnTo>
                  <a:pt x="62" y="171"/>
                </a:lnTo>
                <a:lnTo>
                  <a:pt x="60" y="171"/>
                </a:lnTo>
                <a:lnTo>
                  <a:pt x="60" y="171"/>
                </a:lnTo>
                <a:lnTo>
                  <a:pt x="57" y="173"/>
                </a:lnTo>
                <a:lnTo>
                  <a:pt x="57" y="174"/>
                </a:lnTo>
                <a:lnTo>
                  <a:pt x="57" y="178"/>
                </a:lnTo>
                <a:lnTo>
                  <a:pt x="58" y="184"/>
                </a:lnTo>
                <a:lnTo>
                  <a:pt x="60" y="188"/>
                </a:lnTo>
                <a:lnTo>
                  <a:pt x="60" y="188"/>
                </a:lnTo>
                <a:lnTo>
                  <a:pt x="64" y="190"/>
                </a:lnTo>
                <a:lnTo>
                  <a:pt x="68" y="192"/>
                </a:lnTo>
                <a:lnTo>
                  <a:pt x="77" y="193"/>
                </a:lnTo>
                <a:lnTo>
                  <a:pt x="77" y="193"/>
                </a:lnTo>
                <a:lnTo>
                  <a:pt x="79" y="195"/>
                </a:lnTo>
                <a:lnTo>
                  <a:pt x="81" y="197"/>
                </a:lnTo>
                <a:lnTo>
                  <a:pt x="81" y="201"/>
                </a:lnTo>
                <a:lnTo>
                  <a:pt x="81" y="203"/>
                </a:lnTo>
                <a:lnTo>
                  <a:pt x="81" y="203"/>
                </a:lnTo>
                <a:lnTo>
                  <a:pt x="79" y="205"/>
                </a:lnTo>
                <a:lnTo>
                  <a:pt x="77" y="207"/>
                </a:lnTo>
                <a:lnTo>
                  <a:pt x="74" y="207"/>
                </a:lnTo>
                <a:lnTo>
                  <a:pt x="68" y="205"/>
                </a:lnTo>
                <a:lnTo>
                  <a:pt x="60" y="203"/>
                </a:lnTo>
                <a:lnTo>
                  <a:pt x="49" y="199"/>
                </a:lnTo>
                <a:lnTo>
                  <a:pt x="47" y="199"/>
                </a:lnTo>
                <a:lnTo>
                  <a:pt x="45" y="199"/>
                </a:lnTo>
                <a:lnTo>
                  <a:pt x="45" y="199"/>
                </a:lnTo>
                <a:lnTo>
                  <a:pt x="45" y="207"/>
                </a:lnTo>
                <a:lnTo>
                  <a:pt x="49" y="212"/>
                </a:lnTo>
                <a:lnTo>
                  <a:pt x="49" y="216"/>
                </a:lnTo>
                <a:lnTo>
                  <a:pt x="53" y="222"/>
                </a:lnTo>
                <a:lnTo>
                  <a:pt x="53" y="222"/>
                </a:lnTo>
                <a:lnTo>
                  <a:pt x="45" y="224"/>
                </a:lnTo>
                <a:lnTo>
                  <a:pt x="38" y="226"/>
                </a:lnTo>
                <a:lnTo>
                  <a:pt x="30" y="227"/>
                </a:lnTo>
                <a:lnTo>
                  <a:pt x="23" y="231"/>
                </a:lnTo>
                <a:lnTo>
                  <a:pt x="23" y="231"/>
                </a:lnTo>
                <a:lnTo>
                  <a:pt x="28" y="237"/>
                </a:lnTo>
                <a:lnTo>
                  <a:pt x="32" y="243"/>
                </a:lnTo>
                <a:lnTo>
                  <a:pt x="38" y="246"/>
                </a:lnTo>
                <a:lnTo>
                  <a:pt x="45" y="250"/>
                </a:lnTo>
                <a:lnTo>
                  <a:pt x="45" y="250"/>
                </a:lnTo>
                <a:lnTo>
                  <a:pt x="49" y="250"/>
                </a:lnTo>
                <a:lnTo>
                  <a:pt x="53" y="252"/>
                </a:lnTo>
                <a:lnTo>
                  <a:pt x="58" y="250"/>
                </a:lnTo>
                <a:lnTo>
                  <a:pt x="64" y="250"/>
                </a:lnTo>
                <a:lnTo>
                  <a:pt x="72" y="250"/>
                </a:lnTo>
                <a:lnTo>
                  <a:pt x="72" y="250"/>
                </a:lnTo>
                <a:lnTo>
                  <a:pt x="72" y="250"/>
                </a:lnTo>
                <a:lnTo>
                  <a:pt x="72" y="250"/>
                </a:lnTo>
                <a:close/>
              </a:path>
            </a:pathLst>
          </a:custGeom>
          <a:solidFill>
            <a:schemeClr val="bg1">
              <a:lumMod val="85000"/>
            </a:schemeClr>
          </a:solidFill>
          <a:ln w="635" cap="rnd">
            <a:solidFill>
              <a:schemeClr val="bg1">
                <a:alpha val="17000"/>
              </a:schemeClr>
            </a:solidFill>
            <a:prstDash val="solid"/>
            <a:round/>
            <a:headEnd/>
            <a:tailEnd/>
          </a:ln>
        </p:spPr>
        <p:txBody>
          <a:bodyPr lIns="108823" tIns="54412" rIns="108823" bIns="54412"/>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84" name="Freeform 483"/>
          <p:cNvSpPr>
            <a:spLocks/>
          </p:cNvSpPr>
          <p:nvPr userDrawn="1"/>
        </p:nvSpPr>
        <p:spPr bwMode="auto">
          <a:xfrm>
            <a:off x="8860741" y="1580448"/>
            <a:ext cx="98587" cy="59720"/>
          </a:xfrm>
          <a:custGeom>
            <a:avLst/>
            <a:gdLst>
              <a:gd name="T0" fmla="*/ 47 w 49"/>
              <a:gd name="T1" fmla="*/ 24 h 34"/>
              <a:gd name="T2" fmla="*/ 47 w 49"/>
              <a:gd name="T3" fmla="*/ 24 h 34"/>
              <a:gd name="T4" fmla="*/ 49 w 49"/>
              <a:gd name="T5" fmla="*/ 21 h 34"/>
              <a:gd name="T6" fmla="*/ 49 w 49"/>
              <a:gd name="T7" fmla="*/ 17 h 34"/>
              <a:gd name="T8" fmla="*/ 47 w 49"/>
              <a:gd name="T9" fmla="*/ 15 h 34"/>
              <a:gd name="T10" fmla="*/ 47 w 49"/>
              <a:gd name="T11" fmla="*/ 13 h 34"/>
              <a:gd name="T12" fmla="*/ 47 w 49"/>
              <a:gd name="T13" fmla="*/ 13 h 34"/>
              <a:gd name="T14" fmla="*/ 45 w 49"/>
              <a:gd name="T15" fmla="*/ 11 h 34"/>
              <a:gd name="T16" fmla="*/ 43 w 49"/>
              <a:gd name="T17" fmla="*/ 11 h 34"/>
              <a:gd name="T18" fmla="*/ 37 w 49"/>
              <a:gd name="T19" fmla="*/ 9 h 34"/>
              <a:gd name="T20" fmla="*/ 37 w 49"/>
              <a:gd name="T21" fmla="*/ 9 h 34"/>
              <a:gd name="T22" fmla="*/ 32 w 49"/>
              <a:gd name="T23" fmla="*/ 7 h 34"/>
              <a:gd name="T24" fmla="*/ 26 w 49"/>
              <a:gd name="T25" fmla="*/ 7 h 34"/>
              <a:gd name="T26" fmla="*/ 26 w 49"/>
              <a:gd name="T27" fmla="*/ 7 h 34"/>
              <a:gd name="T28" fmla="*/ 22 w 49"/>
              <a:gd name="T29" fmla="*/ 5 h 34"/>
              <a:gd name="T30" fmla="*/ 19 w 49"/>
              <a:gd name="T31" fmla="*/ 4 h 34"/>
              <a:gd name="T32" fmla="*/ 17 w 49"/>
              <a:gd name="T33" fmla="*/ 2 h 34"/>
              <a:gd name="T34" fmla="*/ 13 w 49"/>
              <a:gd name="T35" fmla="*/ 0 h 34"/>
              <a:gd name="T36" fmla="*/ 13 w 49"/>
              <a:gd name="T37" fmla="*/ 0 h 34"/>
              <a:gd name="T38" fmla="*/ 9 w 49"/>
              <a:gd name="T39" fmla="*/ 0 h 34"/>
              <a:gd name="T40" fmla="*/ 7 w 49"/>
              <a:gd name="T41" fmla="*/ 0 h 34"/>
              <a:gd name="T42" fmla="*/ 7 w 49"/>
              <a:gd name="T43" fmla="*/ 0 h 34"/>
              <a:gd name="T44" fmla="*/ 3 w 49"/>
              <a:gd name="T45" fmla="*/ 0 h 34"/>
              <a:gd name="T46" fmla="*/ 0 w 49"/>
              <a:gd name="T47" fmla="*/ 2 h 34"/>
              <a:gd name="T48" fmla="*/ 0 w 49"/>
              <a:gd name="T49" fmla="*/ 4 h 34"/>
              <a:gd name="T50" fmla="*/ 0 w 49"/>
              <a:gd name="T51" fmla="*/ 7 h 34"/>
              <a:gd name="T52" fmla="*/ 0 w 49"/>
              <a:gd name="T53" fmla="*/ 7 h 34"/>
              <a:gd name="T54" fmla="*/ 0 w 49"/>
              <a:gd name="T55" fmla="*/ 11 h 34"/>
              <a:gd name="T56" fmla="*/ 3 w 49"/>
              <a:gd name="T57" fmla="*/ 13 h 34"/>
              <a:gd name="T58" fmla="*/ 7 w 49"/>
              <a:gd name="T59" fmla="*/ 17 h 34"/>
              <a:gd name="T60" fmla="*/ 7 w 49"/>
              <a:gd name="T61" fmla="*/ 17 h 34"/>
              <a:gd name="T62" fmla="*/ 11 w 49"/>
              <a:gd name="T63" fmla="*/ 19 h 34"/>
              <a:gd name="T64" fmla="*/ 11 w 49"/>
              <a:gd name="T65" fmla="*/ 21 h 34"/>
              <a:gd name="T66" fmla="*/ 11 w 49"/>
              <a:gd name="T67" fmla="*/ 21 h 34"/>
              <a:gd name="T68" fmla="*/ 11 w 49"/>
              <a:gd name="T69" fmla="*/ 24 h 34"/>
              <a:gd name="T70" fmla="*/ 11 w 49"/>
              <a:gd name="T71" fmla="*/ 24 h 34"/>
              <a:gd name="T72" fmla="*/ 11 w 49"/>
              <a:gd name="T73" fmla="*/ 26 h 34"/>
              <a:gd name="T74" fmla="*/ 11 w 49"/>
              <a:gd name="T75" fmla="*/ 28 h 34"/>
              <a:gd name="T76" fmla="*/ 11 w 49"/>
              <a:gd name="T77" fmla="*/ 30 h 34"/>
              <a:gd name="T78" fmla="*/ 15 w 49"/>
              <a:gd name="T79" fmla="*/ 32 h 34"/>
              <a:gd name="T80" fmla="*/ 15 w 49"/>
              <a:gd name="T81" fmla="*/ 32 h 34"/>
              <a:gd name="T82" fmla="*/ 20 w 49"/>
              <a:gd name="T83" fmla="*/ 34 h 34"/>
              <a:gd name="T84" fmla="*/ 22 w 49"/>
              <a:gd name="T85" fmla="*/ 34 h 34"/>
              <a:gd name="T86" fmla="*/ 28 w 49"/>
              <a:gd name="T87" fmla="*/ 32 h 34"/>
              <a:gd name="T88" fmla="*/ 28 w 49"/>
              <a:gd name="T89" fmla="*/ 32 h 34"/>
              <a:gd name="T90" fmla="*/ 37 w 49"/>
              <a:gd name="T91" fmla="*/ 28 h 34"/>
              <a:gd name="T92" fmla="*/ 41 w 49"/>
              <a:gd name="T93" fmla="*/ 26 h 34"/>
              <a:gd name="T94" fmla="*/ 45 w 49"/>
              <a:gd name="T95" fmla="*/ 24 h 34"/>
              <a:gd name="T96" fmla="*/ 45 w 49"/>
              <a:gd name="T97" fmla="*/ 24 h 34"/>
              <a:gd name="T98" fmla="*/ 47 w 49"/>
              <a:gd name="T99" fmla="*/ 24 h 34"/>
              <a:gd name="T100" fmla="*/ 47 w 49"/>
              <a:gd name="T101" fmla="*/ 24 h 34"/>
              <a:gd name="T102" fmla="*/ 47 w 49"/>
              <a:gd name="T103" fmla="*/ 24 h 34"/>
              <a:gd name="T104" fmla="*/ 47 w 49"/>
              <a:gd name="T105" fmla="*/ 24 h 34"/>
              <a:gd name="T106" fmla="*/ 47 w 49"/>
              <a:gd name="T107" fmla="*/ 2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9" h="34">
                <a:moveTo>
                  <a:pt x="47" y="24"/>
                </a:moveTo>
                <a:lnTo>
                  <a:pt x="47" y="24"/>
                </a:lnTo>
                <a:lnTo>
                  <a:pt x="49" y="21"/>
                </a:lnTo>
                <a:lnTo>
                  <a:pt x="49" y="17"/>
                </a:lnTo>
                <a:lnTo>
                  <a:pt x="47" y="15"/>
                </a:lnTo>
                <a:lnTo>
                  <a:pt x="47" y="13"/>
                </a:lnTo>
                <a:lnTo>
                  <a:pt x="47" y="13"/>
                </a:lnTo>
                <a:lnTo>
                  <a:pt x="45" y="11"/>
                </a:lnTo>
                <a:lnTo>
                  <a:pt x="43" y="11"/>
                </a:lnTo>
                <a:lnTo>
                  <a:pt x="37" y="9"/>
                </a:lnTo>
                <a:lnTo>
                  <a:pt x="37" y="9"/>
                </a:lnTo>
                <a:lnTo>
                  <a:pt x="32" y="7"/>
                </a:lnTo>
                <a:lnTo>
                  <a:pt x="26" y="7"/>
                </a:lnTo>
                <a:lnTo>
                  <a:pt x="26" y="7"/>
                </a:lnTo>
                <a:lnTo>
                  <a:pt x="22" y="5"/>
                </a:lnTo>
                <a:lnTo>
                  <a:pt x="19" y="4"/>
                </a:lnTo>
                <a:lnTo>
                  <a:pt x="17" y="2"/>
                </a:lnTo>
                <a:lnTo>
                  <a:pt x="13" y="0"/>
                </a:lnTo>
                <a:lnTo>
                  <a:pt x="13" y="0"/>
                </a:lnTo>
                <a:lnTo>
                  <a:pt x="9" y="0"/>
                </a:lnTo>
                <a:lnTo>
                  <a:pt x="7" y="0"/>
                </a:lnTo>
                <a:lnTo>
                  <a:pt x="7" y="0"/>
                </a:lnTo>
                <a:lnTo>
                  <a:pt x="3" y="0"/>
                </a:lnTo>
                <a:lnTo>
                  <a:pt x="0" y="2"/>
                </a:lnTo>
                <a:lnTo>
                  <a:pt x="0" y="4"/>
                </a:lnTo>
                <a:lnTo>
                  <a:pt x="0" y="7"/>
                </a:lnTo>
                <a:lnTo>
                  <a:pt x="0" y="7"/>
                </a:lnTo>
                <a:lnTo>
                  <a:pt x="0" y="11"/>
                </a:lnTo>
                <a:lnTo>
                  <a:pt x="3" y="13"/>
                </a:lnTo>
                <a:lnTo>
                  <a:pt x="7" y="17"/>
                </a:lnTo>
                <a:lnTo>
                  <a:pt x="7" y="17"/>
                </a:lnTo>
                <a:lnTo>
                  <a:pt x="11" y="19"/>
                </a:lnTo>
                <a:lnTo>
                  <a:pt x="11" y="21"/>
                </a:lnTo>
                <a:lnTo>
                  <a:pt x="11" y="21"/>
                </a:lnTo>
                <a:lnTo>
                  <a:pt x="11" y="24"/>
                </a:lnTo>
                <a:lnTo>
                  <a:pt x="11" y="24"/>
                </a:lnTo>
                <a:lnTo>
                  <a:pt x="11" y="26"/>
                </a:lnTo>
                <a:lnTo>
                  <a:pt x="11" y="28"/>
                </a:lnTo>
                <a:lnTo>
                  <a:pt x="11" y="30"/>
                </a:lnTo>
                <a:lnTo>
                  <a:pt x="15" y="32"/>
                </a:lnTo>
                <a:lnTo>
                  <a:pt x="15" y="32"/>
                </a:lnTo>
                <a:lnTo>
                  <a:pt x="20" y="34"/>
                </a:lnTo>
                <a:lnTo>
                  <a:pt x="22" y="34"/>
                </a:lnTo>
                <a:lnTo>
                  <a:pt x="28" y="32"/>
                </a:lnTo>
                <a:lnTo>
                  <a:pt x="28" y="32"/>
                </a:lnTo>
                <a:lnTo>
                  <a:pt x="37" y="28"/>
                </a:lnTo>
                <a:lnTo>
                  <a:pt x="41" y="26"/>
                </a:lnTo>
                <a:lnTo>
                  <a:pt x="45" y="24"/>
                </a:lnTo>
                <a:lnTo>
                  <a:pt x="45" y="24"/>
                </a:lnTo>
                <a:lnTo>
                  <a:pt x="47" y="24"/>
                </a:lnTo>
                <a:lnTo>
                  <a:pt x="47" y="24"/>
                </a:lnTo>
                <a:lnTo>
                  <a:pt x="47" y="24"/>
                </a:lnTo>
                <a:lnTo>
                  <a:pt x="47" y="24"/>
                </a:lnTo>
                <a:lnTo>
                  <a:pt x="47" y="24"/>
                </a:lnTo>
                <a:close/>
              </a:path>
            </a:pathLst>
          </a:custGeom>
          <a:solidFill>
            <a:schemeClr val="bg1">
              <a:lumMod val="85000"/>
            </a:schemeClr>
          </a:solidFill>
          <a:ln w="635" cap="rnd">
            <a:solidFill>
              <a:schemeClr val="bg1">
                <a:alpha val="17000"/>
              </a:schemeClr>
            </a:solidFill>
          </a:ln>
        </p:spPr>
        <p:txBody>
          <a:bodyPr lIns="108823" tIns="54412" rIns="108823" bIns="54412"/>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85" name="Freeform 484"/>
          <p:cNvSpPr>
            <a:spLocks/>
          </p:cNvSpPr>
          <p:nvPr userDrawn="1"/>
        </p:nvSpPr>
        <p:spPr bwMode="auto">
          <a:xfrm>
            <a:off x="8860741" y="1580448"/>
            <a:ext cx="98587" cy="59720"/>
          </a:xfrm>
          <a:custGeom>
            <a:avLst/>
            <a:gdLst>
              <a:gd name="T0" fmla="*/ 47 w 49"/>
              <a:gd name="T1" fmla="*/ 24 h 34"/>
              <a:gd name="T2" fmla="*/ 47 w 49"/>
              <a:gd name="T3" fmla="*/ 24 h 34"/>
              <a:gd name="T4" fmla="*/ 49 w 49"/>
              <a:gd name="T5" fmla="*/ 21 h 34"/>
              <a:gd name="T6" fmla="*/ 49 w 49"/>
              <a:gd name="T7" fmla="*/ 17 h 34"/>
              <a:gd name="T8" fmla="*/ 47 w 49"/>
              <a:gd name="T9" fmla="*/ 15 h 34"/>
              <a:gd name="T10" fmla="*/ 47 w 49"/>
              <a:gd name="T11" fmla="*/ 13 h 34"/>
              <a:gd name="T12" fmla="*/ 47 w 49"/>
              <a:gd name="T13" fmla="*/ 13 h 34"/>
              <a:gd name="T14" fmla="*/ 45 w 49"/>
              <a:gd name="T15" fmla="*/ 11 h 34"/>
              <a:gd name="T16" fmla="*/ 43 w 49"/>
              <a:gd name="T17" fmla="*/ 11 h 34"/>
              <a:gd name="T18" fmla="*/ 37 w 49"/>
              <a:gd name="T19" fmla="*/ 9 h 34"/>
              <a:gd name="T20" fmla="*/ 37 w 49"/>
              <a:gd name="T21" fmla="*/ 9 h 34"/>
              <a:gd name="T22" fmla="*/ 32 w 49"/>
              <a:gd name="T23" fmla="*/ 7 h 34"/>
              <a:gd name="T24" fmla="*/ 26 w 49"/>
              <a:gd name="T25" fmla="*/ 7 h 34"/>
              <a:gd name="T26" fmla="*/ 26 w 49"/>
              <a:gd name="T27" fmla="*/ 7 h 34"/>
              <a:gd name="T28" fmla="*/ 22 w 49"/>
              <a:gd name="T29" fmla="*/ 5 h 34"/>
              <a:gd name="T30" fmla="*/ 19 w 49"/>
              <a:gd name="T31" fmla="*/ 4 h 34"/>
              <a:gd name="T32" fmla="*/ 17 w 49"/>
              <a:gd name="T33" fmla="*/ 2 h 34"/>
              <a:gd name="T34" fmla="*/ 13 w 49"/>
              <a:gd name="T35" fmla="*/ 0 h 34"/>
              <a:gd name="T36" fmla="*/ 13 w 49"/>
              <a:gd name="T37" fmla="*/ 0 h 34"/>
              <a:gd name="T38" fmla="*/ 9 w 49"/>
              <a:gd name="T39" fmla="*/ 0 h 34"/>
              <a:gd name="T40" fmla="*/ 7 w 49"/>
              <a:gd name="T41" fmla="*/ 0 h 34"/>
              <a:gd name="T42" fmla="*/ 7 w 49"/>
              <a:gd name="T43" fmla="*/ 0 h 34"/>
              <a:gd name="T44" fmla="*/ 3 w 49"/>
              <a:gd name="T45" fmla="*/ 0 h 34"/>
              <a:gd name="T46" fmla="*/ 0 w 49"/>
              <a:gd name="T47" fmla="*/ 2 h 34"/>
              <a:gd name="T48" fmla="*/ 0 w 49"/>
              <a:gd name="T49" fmla="*/ 4 h 34"/>
              <a:gd name="T50" fmla="*/ 0 w 49"/>
              <a:gd name="T51" fmla="*/ 7 h 34"/>
              <a:gd name="T52" fmla="*/ 0 w 49"/>
              <a:gd name="T53" fmla="*/ 7 h 34"/>
              <a:gd name="T54" fmla="*/ 0 w 49"/>
              <a:gd name="T55" fmla="*/ 11 h 34"/>
              <a:gd name="T56" fmla="*/ 3 w 49"/>
              <a:gd name="T57" fmla="*/ 13 h 34"/>
              <a:gd name="T58" fmla="*/ 7 w 49"/>
              <a:gd name="T59" fmla="*/ 17 h 34"/>
              <a:gd name="T60" fmla="*/ 7 w 49"/>
              <a:gd name="T61" fmla="*/ 17 h 34"/>
              <a:gd name="T62" fmla="*/ 11 w 49"/>
              <a:gd name="T63" fmla="*/ 19 h 34"/>
              <a:gd name="T64" fmla="*/ 11 w 49"/>
              <a:gd name="T65" fmla="*/ 21 h 34"/>
              <a:gd name="T66" fmla="*/ 11 w 49"/>
              <a:gd name="T67" fmla="*/ 21 h 34"/>
              <a:gd name="T68" fmla="*/ 11 w 49"/>
              <a:gd name="T69" fmla="*/ 24 h 34"/>
              <a:gd name="T70" fmla="*/ 11 w 49"/>
              <a:gd name="T71" fmla="*/ 24 h 34"/>
              <a:gd name="T72" fmla="*/ 11 w 49"/>
              <a:gd name="T73" fmla="*/ 26 h 34"/>
              <a:gd name="T74" fmla="*/ 11 w 49"/>
              <a:gd name="T75" fmla="*/ 28 h 34"/>
              <a:gd name="T76" fmla="*/ 11 w 49"/>
              <a:gd name="T77" fmla="*/ 30 h 34"/>
              <a:gd name="T78" fmla="*/ 15 w 49"/>
              <a:gd name="T79" fmla="*/ 32 h 34"/>
              <a:gd name="T80" fmla="*/ 15 w 49"/>
              <a:gd name="T81" fmla="*/ 32 h 34"/>
              <a:gd name="T82" fmla="*/ 20 w 49"/>
              <a:gd name="T83" fmla="*/ 34 h 34"/>
              <a:gd name="T84" fmla="*/ 22 w 49"/>
              <a:gd name="T85" fmla="*/ 34 h 34"/>
              <a:gd name="T86" fmla="*/ 28 w 49"/>
              <a:gd name="T87" fmla="*/ 32 h 34"/>
              <a:gd name="T88" fmla="*/ 28 w 49"/>
              <a:gd name="T89" fmla="*/ 32 h 34"/>
              <a:gd name="T90" fmla="*/ 37 w 49"/>
              <a:gd name="T91" fmla="*/ 28 h 34"/>
              <a:gd name="T92" fmla="*/ 41 w 49"/>
              <a:gd name="T93" fmla="*/ 26 h 34"/>
              <a:gd name="T94" fmla="*/ 45 w 49"/>
              <a:gd name="T95" fmla="*/ 24 h 34"/>
              <a:gd name="T96" fmla="*/ 45 w 49"/>
              <a:gd name="T97" fmla="*/ 24 h 34"/>
              <a:gd name="T98" fmla="*/ 47 w 49"/>
              <a:gd name="T99" fmla="*/ 24 h 34"/>
              <a:gd name="T100" fmla="*/ 47 w 49"/>
              <a:gd name="T101" fmla="*/ 24 h 34"/>
              <a:gd name="T102" fmla="*/ 47 w 49"/>
              <a:gd name="T103" fmla="*/ 24 h 34"/>
              <a:gd name="T104" fmla="*/ 47 w 49"/>
              <a:gd name="T105" fmla="*/ 24 h 34"/>
              <a:gd name="T106" fmla="*/ 47 w 49"/>
              <a:gd name="T107" fmla="*/ 2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9" h="34">
                <a:moveTo>
                  <a:pt x="47" y="24"/>
                </a:moveTo>
                <a:lnTo>
                  <a:pt x="47" y="24"/>
                </a:lnTo>
                <a:lnTo>
                  <a:pt x="49" y="21"/>
                </a:lnTo>
                <a:lnTo>
                  <a:pt x="49" y="17"/>
                </a:lnTo>
                <a:lnTo>
                  <a:pt x="47" y="15"/>
                </a:lnTo>
                <a:lnTo>
                  <a:pt x="47" y="13"/>
                </a:lnTo>
                <a:lnTo>
                  <a:pt x="47" y="13"/>
                </a:lnTo>
                <a:lnTo>
                  <a:pt x="45" y="11"/>
                </a:lnTo>
                <a:lnTo>
                  <a:pt x="43" y="11"/>
                </a:lnTo>
                <a:lnTo>
                  <a:pt x="37" y="9"/>
                </a:lnTo>
                <a:lnTo>
                  <a:pt x="37" y="9"/>
                </a:lnTo>
                <a:lnTo>
                  <a:pt x="32" y="7"/>
                </a:lnTo>
                <a:lnTo>
                  <a:pt x="26" y="7"/>
                </a:lnTo>
                <a:lnTo>
                  <a:pt x="26" y="7"/>
                </a:lnTo>
                <a:lnTo>
                  <a:pt x="22" y="5"/>
                </a:lnTo>
                <a:lnTo>
                  <a:pt x="19" y="4"/>
                </a:lnTo>
                <a:lnTo>
                  <a:pt x="17" y="2"/>
                </a:lnTo>
                <a:lnTo>
                  <a:pt x="13" y="0"/>
                </a:lnTo>
                <a:lnTo>
                  <a:pt x="13" y="0"/>
                </a:lnTo>
                <a:lnTo>
                  <a:pt x="9" y="0"/>
                </a:lnTo>
                <a:lnTo>
                  <a:pt x="7" y="0"/>
                </a:lnTo>
                <a:lnTo>
                  <a:pt x="7" y="0"/>
                </a:lnTo>
                <a:lnTo>
                  <a:pt x="3" y="0"/>
                </a:lnTo>
                <a:lnTo>
                  <a:pt x="0" y="2"/>
                </a:lnTo>
                <a:lnTo>
                  <a:pt x="0" y="4"/>
                </a:lnTo>
                <a:lnTo>
                  <a:pt x="0" y="7"/>
                </a:lnTo>
                <a:lnTo>
                  <a:pt x="0" y="7"/>
                </a:lnTo>
                <a:lnTo>
                  <a:pt x="0" y="11"/>
                </a:lnTo>
                <a:lnTo>
                  <a:pt x="3" y="13"/>
                </a:lnTo>
                <a:lnTo>
                  <a:pt x="7" y="17"/>
                </a:lnTo>
                <a:lnTo>
                  <a:pt x="7" y="17"/>
                </a:lnTo>
                <a:lnTo>
                  <a:pt x="11" y="19"/>
                </a:lnTo>
                <a:lnTo>
                  <a:pt x="11" y="21"/>
                </a:lnTo>
                <a:lnTo>
                  <a:pt x="11" y="21"/>
                </a:lnTo>
                <a:lnTo>
                  <a:pt x="11" y="24"/>
                </a:lnTo>
                <a:lnTo>
                  <a:pt x="11" y="24"/>
                </a:lnTo>
                <a:lnTo>
                  <a:pt x="11" y="26"/>
                </a:lnTo>
                <a:lnTo>
                  <a:pt x="11" y="28"/>
                </a:lnTo>
                <a:lnTo>
                  <a:pt x="11" y="30"/>
                </a:lnTo>
                <a:lnTo>
                  <a:pt x="15" y="32"/>
                </a:lnTo>
                <a:lnTo>
                  <a:pt x="15" y="32"/>
                </a:lnTo>
                <a:lnTo>
                  <a:pt x="20" y="34"/>
                </a:lnTo>
                <a:lnTo>
                  <a:pt x="22" y="34"/>
                </a:lnTo>
                <a:lnTo>
                  <a:pt x="28" y="32"/>
                </a:lnTo>
                <a:lnTo>
                  <a:pt x="28" y="32"/>
                </a:lnTo>
                <a:lnTo>
                  <a:pt x="37" y="28"/>
                </a:lnTo>
                <a:lnTo>
                  <a:pt x="41" y="26"/>
                </a:lnTo>
                <a:lnTo>
                  <a:pt x="45" y="24"/>
                </a:lnTo>
                <a:lnTo>
                  <a:pt x="45" y="24"/>
                </a:lnTo>
                <a:lnTo>
                  <a:pt x="47" y="24"/>
                </a:lnTo>
                <a:lnTo>
                  <a:pt x="47" y="24"/>
                </a:lnTo>
                <a:lnTo>
                  <a:pt x="47" y="24"/>
                </a:lnTo>
                <a:lnTo>
                  <a:pt x="47" y="24"/>
                </a:lnTo>
                <a:lnTo>
                  <a:pt x="47" y="24"/>
                </a:lnTo>
                <a:close/>
              </a:path>
            </a:pathLst>
          </a:custGeom>
          <a:solidFill>
            <a:schemeClr val="bg1">
              <a:lumMod val="85000"/>
            </a:schemeClr>
          </a:solidFill>
          <a:ln w="635" cap="rnd">
            <a:solidFill>
              <a:schemeClr val="bg1">
                <a:alpha val="17000"/>
              </a:schemeClr>
            </a:solidFill>
            <a:prstDash val="solid"/>
            <a:round/>
            <a:headEnd/>
            <a:tailEnd/>
          </a:ln>
        </p:spPr>
        <p:txBody>
          <a:bodyPr lIns="108823" tIns="54412" rIns="108823" bIns="54412"/>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86" name="Freeform 485"/>
          <p:cNvSpPr>
            <a:spLocks/>
          </p:cNvSpPr>
          <p:nvPr userDrawn="1"/>
        </p:nvSpPr>
        <p:spPr bwMode="auto">
          <a:xfrm>
            <a:off x="8921425" y="1633073"/>
            <a:ext cx="77731" cy="25595"/>
          </a:xfrm>
          <a:custGeom>
            <a:avLst/>
            <a:gdLst>
              <a:gd name="T0" fmla="*/ 24 w 38"/>
              <a:gd name="T1" fmla="*/ 0 h 15"/>
              <a:gd name="T2" fmla="*/ 24 w 38"/>
              <a:gd name="T3" fmla="*/ 0 h 15"/>
              <a:gd name="T4" fmla="*/ 32 w 38"/>
              <a:gd name="T5" fmla="*/ 2 h 15"/>
              <a:gd name="T6" fmla="*/ 36 w 38"/>
              <a:gd name="T7" fmla="*/ 2 h 15"/>
              <a:gd name="T8" fmla="*/ 36 w 38"/>
              <a:gd name="T9" fmla="*/ 4 h 15"/>
              <a:gd name="T10" fmla="*/ 36 w 38"/>
              <a:gd name="T11" fmla="*/ 4 h 15"/>
              <a:gd name="T12" fmla="*/ 38 w 38"/>
              <a:gd name="T13" fmla="*/ 6 h 15"/>
              <a:gd name="T14" fmla="*/ 38 w 38"/>
              <a:gd name="T15" fmla="*/ 8 h 15"/>
              <a:gd name="T16" fmla="*/ 36 w 38"/>
              <a:gd name="T17" fmla="*/ 10 h 15"/>
              <a:gd name="T18" fmla="*/ 32 w 38"/>
              <a:gd name="T19" fmla="*/ 11 h 15"/>
              <a:gd name="T20" fmla="*/ 32 w 38"/>
              <a:gd name="T21" fmla="*/ 15 h 15"/>
              <a:gd name="T22" fmla="*/ 32 w 38"/>
              <a:gd name="T23" fmla="*/ 15 h 15"/>
              <a:gd name="T24" fmla="*/ 17 w 38"/>
              <a:gd name="T25" fmla="*/ 15 h 15"/>
              <a:gd name="T26" fmla="*/ 11 w 38"/>
              <a:gd name="T27" fmla="*/ 15 h 15"/>
              <a:gd name="T28" fmla="*/ 7 w 38"/>
              <a:gd name="T29" fmla="*/ 15 h 15"/>
              <a:gd name="T30" fmla="*/ 4 w 38"/>
              <a:gd name="T31" fmla="*/ 13 h 15"/>
              <a:gd name="T32" fmla="*/ 4 w 38"/>
              <a:gd name="T33" fmla="*/ 13 h 15"/>
              <a:gd name="T34" fmla="*/ 2 w 38"/>
              <a:gd name="T35" fmla="*/ 10 h 15"/>
              <a:gd name="T36" fmla="*/ 0 w 38"/>
              <a:gd name="T37" fmla="*/ 10 h 15"/>
              <a:gd name="T38" fmla="*/ 2 w 38"/>
              <a:gd name="T39" fmla="*/ 8 h 15"/>
              <a:gd name="T40" fmla="*/ 4 w 38"/>
              <a:gd name="T41" fmla="*/ 6 h 15"/>
              <a:gd name="T42" fmla="*/ 7 w 38"/>
              <a:gd name="T43" fmla="*/ 4 h 15"/>
              <a:gd name="T44" fmla="*/ 17 w 38"/>
              <a:gd name="T45" fmla="*/ 0 h 15"/>
              <a:gd name="T46" fmla="*/ 24 w 38"/>
              <a:gd name="T47" fmla="*/ 0 h 15"/>
              <a:gd name="T48" fmla="*/ 24 w 38"/>
              <a:gd name="T49" fmla="*/ 0 h 15"/>
              <a:gd name="T50" fmla="*/ 24 w 38"/>
              <a:gd name="T51" fmla="*/ 0 h 15"/>
              <a:gd name="T52" fmla="*/ 24 w 38"/>
              <a:gd name="T53"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8" h="15">
                <a:moveTo>
                  <a:pt x="24" y="0"/>
                </a:moveTo>
                <a:lnTo>
                  <a:pt x="24" y="0"/>
                </a:lnTo>
                <a:lnTo>
                  <a:pt x="32" y="2"/>
                </a:lnTo>
                <a:lnTo>
                  <a:pt x="36" y="2"/>
                </a:lnTo>
                <a:lnTo>
                  <a:pt x="36" y="4"/>
                </a:lnTo>
                <a:lnTo>
                  <a:pt x="36" y="4"/>
                </a:lnTo>
                <a:lnTo>
                  <a:pt x="38" y="6"/>
                </a:lnTo>
                <a:lnTo>
                  <a:pt x="38" y="8"/>
                </a:lnTo>
                <a:lnTo>
                  <a:pt x="36" y="10"/>
                </a:lnTo>
                <a:lnTo>
                  <a:pt x="32" y="11"/>
                </a:lnTo>
                <a:lnTo>
                  <a:pt x="32" y="15"/>
                </a:lnTo>
                <a:lnTo>
                  <a:pt x="32" y="15"/>
                </a:lnTo>
                <a:lnTo>
                  <a:pt x="17" y="15"/>
                </a:lnTo>
                <a:lnTo>
                  <a:pt x="11" y="15"/>
                </a:lnTo>
                <a:lnTo>
                  <a:pt x="7" y="15"/>
                </a:lnTo>
                <a:lnTo>
                  <a:pt x="4" y="13"/>
                </a:lnTo>
                <a:lnTo>
                  <a:pt x="4" y="13"/>
                </a:lnTo>
                <a:lnTo>
                  <a:pt x="2" y="10"/>
                </a:lnTo>
                <a:lnTo>
                  <a:pt x="0" y="10"/>
                </a:lnTo>
                <a:lnTo>
                  <a:pt x="2" y="8"/>
                </a:lnTo>
                <a:lnTo>
                  <a:pt x="4" y="6"/>
                </a:lnTo>
                <a:lnTo>
                  <a:pt x="7" y="4"/>
                </a:lnTo>
                <a:lnTo>
                  <a:pt x="17" y="0"/>
                </a:lnTo>
                <a:lnTo>
                  <a:pt x="24" y="0"/>
                </a:lnTo>
                <a:lnTo>
                  <a:pt x="24" y="0"/>
                </a:lnTo>
                <a:lnTo>
                  <a:pt x="24" y="0"/>
                </a:lnTo>
                <a:lnTo>
                  <a:pt x="24" y="0"/>
                </a:lnTo>
                <a:close/>
              </a:path>
            </a:pathLst>
          </a:custGeom>
          <a:solidFill>
            <a:schemeClr val="bg1">
              <a:lumMod val="85000"/>
            </a:schemeClr>
          </a:solidFill>
          <a:ln w="635" cap="rnd">
            <a:solidFill>
              <a:schemeClr val="bg1">
                <a:alpha val="17000"/>
              </a:schemeClr>
            </a:solidFill>
          </a:ln>
        </p:spPr>
        <p:txBody>
          <a:bodyPr lIns="108823" tIns="54412" rIns="108823" bIns="54412"/>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87" name="Freeform 486"/>
          <p:cNvSpPr>
            <a:spLocks/>
          </p:cNvSpPr>
          <p:nvPr userDrawn="1"/>
        </p:nvSpPr>
        <p:spPr bwMode="auto">
          <a:xfrm>
            <a:off x="8921425" y="1633073"/>
            <a:ext cx="77731" cy="25595"/>
          </a:xfrm>
          <a:custGeom>
            <a:avLst/>
            <a:gdLst>
              <a:gd name="T0" fmla="*/ 24 w 38"/>
              <a:gd name="T1" fmla="*/ 0 h 15"/>
              <a:gd name="T2" fmla="*/ 24 w 38"/>
              <a:gd name="T3" fmla="*/ 0 h 15"/>
              <a:gd name="T4" fmla="*/ 32 w 38"/>
              <a:gd name="T5" fmla="*/ 2 h 15"/>
              <a:gd name="T6" fmla="*/ 36 w 38"/>
              <a:gd name="T7" fmla="*/ 2 h 15"/>
              <a:gd name="T8" fmla="*/ 36 w 38"/>
              <a:gd name="T9" fmla="*/ 4 h 15"/>
              <a:gd name="T10" fmla="*/ 36 w 38"/>
              <a:gd name="T11" fmla="*/ 4 h 15"/>
              <a:gd name="T12" fmla="*/ 38 w 38"/>
              <a:gd name="T13" fmla="*/ 6 h 15"/>
              <a:gd name="T14" fmla="*/ 38 w 38"/>
              <a:gd name="T15" fmla="*/ 8 h 15"/>
              <a:gd name="T16" fmla="*/ 36 w 38"/>
              <a:gd name="T17" fmla="*/ 10 h 15"/>
              <a:gd name="T18" fmla="*/ 32 w 38"/>
              <a:gd name="T19" fmla="*/ 11 h 15"/>
              <a:gd name="T20" fmla="*/ 32 w 38"/>
              <a:gd name="T21" fmla="*/ 15 h 15"/>
              <a:gd name="T22" fmla="*/ 32 w 38"/>
              <a:gd name="T23" fmla="*/ 15 h 15"/>
              <a:gd name="T24" fmla="*/ 17 w 38"/>
              <a:gd name="T25" fmla="*/ 15 h 15"/>
              <a:gd name="T26" fmla="*/ 11 w 38"/>
              <a:gd name="T27" fmla="*/ 15 h 15"/>
              <a:gd name="T28" fmla="*/ 7 w 38"/>
              <a:gd name="T29" fmla="*/ 15 h 15"/>
              <a:gd name="T30" fmla="*/ 4 w 38"/>
              <a:gd name="T31" fmla="*/ 13 h 15"/>
              <a:gd name="T32" fmla="*/ 4 w 38"/>
              <a:gd name="T33" fmla="*/ 13 h 15"/>
              <a:gd name="T34" fmla="*/ 2 w 38"/>
              <a:gd name="T35" fmla="*/ 10 h 15"/>
              <a:gd name="T36" fmla="*/ 0 w 38"/>
              <a:gd name="T37" fmla="*/ 10 h 15"/>
              <a:gd name="T38" fmla="*/ 2 w 38"/>
              <a:gd name="T39" fmla="*/ 8 h 15"/>
              <a:gd name="T40" fmla="*/ 4 w 38"/>
              <a:gd name="T41" fmla="*/ 6 h 15"/>
              <a:gd name="T42" fmla="*/ 7 w 38"/>
              <a:gd name="T43" fmla="*/ 4 h 15"/>
              <a:gd name="T44" fmla="*/ 17 w 38"/>
              <a:gd name="T45" fmla="*/ 0 h 15"/>
              <a:gd name="T46" fmla="*/ 24 w 38"/>
              <a:gd name="T47" fmla="*/ 0 h 15"/>
              <a:gd name="T48" fmla="*/ 24 w 38"/>
              <a:gd name="T49" fmla="*/ 0 h 15"/>
              <a:gd name="T50" fmla="*/ 24 w 38"/>
              <a:gd name="T51" fmla="*/ 0 h 15"/>
              <a:gd name="T52" fmla="*/ 24 w 38"/>
              <a:gd name="T53"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8" h="15">
                <a:moveTo>
                  <a:pt x="24" y="0"/>
                </a:moveTo>
                <a:lnTo>
                  <a:pt x="24" y="0"/>
                </a:lnTo>
                <a:lnTo>
                  <a:pt x="32" y="2"/>
                </a:lnTo>
                <a:lnTo>
                  <a:pt x="36" y="2"/>
                </a:lnTo>
                <a:lnTo>
                  <a:pt x="36" y="4"/>
                </a:lnTo>
                <a:lnTo>
                  <a:pt x="36" y="4"/>
                </a:lnTo>
                <a:lnTo>
                  <a:pt x="38" y="6"/>
                </a:lnTo>
                <a:lnTo>
                  <a:pt x="38" y="8"/>
                </a:lnTo>
                <a:lnTo>
                  <a:pt x="36" y="10"/>
                </a:lnTo>
                <a:lnTo>
                  <a:pt x="32" y="11"/>
                </a:lnTo>
                <a:lnTo>
                  <a:pt x="32" y="15"/>
                </a:lnTo>
                <a:lnTo>
                  <a:pt x="32" y="15"/>
                </a:lnTo>
                <a:lnTo>
                  <a:pt x="17" y="15"/>
                </a:lnTo>
                <a:lnTo>
                  <a:pt x="11" y="15"/>
                </a:lnTo>
                <a:lnTo>
                  <a:pt x="7" y="15"/>
                </a:lnTo>
                <a:lnTo>
                  <a:pt x="4" y="13"/>
                </a:lnTo>
                <a:lnTo>
                  <a:pt x="4" y="13"/>
                </a:lnTo>
                <a:lnTo>
                  <a:pt x="2" y="10"/>
                </a:lnTo>
                <a:lnTo>
                  <a:pt x="0" y="10"/>
                </a:lnTo>
                <a:lnTo>
                  <a:pt x="2" y="8"/>
                </a:lnTo>
                <a:lnTo>
                  <a:pt x="4" y="6"/>
                </a:lnTo>
                <a:lnTo>
                  <a:pt x="7" y="4"/>
                </a:lnTo>
                <a:lnTo>
                  <a:pt x="17" y="0"/>
                </a:lnTo>
                <a:lnTo>
                  <a:pt x="24" y="0"/>
                </a:lnTo>
                <a:lnTo>
                  <a:pt x="24" y="0"/>
                </a:lnTo>
                <a:lnTo>
                  <a:pt x="24" y="0"/>
                </a:lnTo>
                <a:lnTo>
                  <a:pt x="24" y="0"/>
                </a:lnTo>
                <a:close/>
              </a:path>
            </a:pathLst>
          </a:custGeom>
          <a:solidFill>
            <a:schemeClr val="bg1">
              <a:lumMod val="85000"/>
            </a:schemeClr>
          </a:solidFill>
          <a:ln w="635" cap="rnd">
            <a:solidFill>
              <a:schemeClr val="bg1">
                <a:alpha val="17000"/>
              </a:schemeClr>
            </a:solidFill>
            <a:prstDash val="solid"/>
            <a:round/>
            <a:headEnd/>
            <a:tailEnd/>
          </a:ln>
        </p:spPr>
        <p:txBody>
          <a:bodyPr lIns="108823" tIns="54412" rIns="108823" bIns="54412"/>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88" name="Freeform 487"/>
          <p:cNvSpPr>
            <a:spLocks/>
          </p:cNvSpPr>
          <p:nvPr userDrawn="1"/>
        </p:nvSpPr>
        <p:spPr bwMode="auto">
          <a:xfrm>
            <a:off x="9056031" y="1643025"/>
            <a:ext cx="51191" cy="25595"/>
          </a:xfrm>
          <a:custGeom>
            <a:avLst/>
            <a:gdLst>
              <a:gd name="T0" fmla="*/ 15 w 25"/>
              <a:gd name="T1" fmla="*/ 2 h 15"/>
              <a:gd name="T2" fmla="*/ 15 w 25"/>
              <a:gd name="T3" fmla="*/ 2 h 15"/>
              <a:gd name="T4" fmla="*/ 23 w 25"/>
              <a:gd name="T5" fmla="*/ 7 h 15"/>
              <a:gd name="T6" fmla="*/ 25 w 25"/>
              <a:gd name="T7" fmla="*/ 13 h 15"/>
              <a:gd name="T8" fmla="*/ 25 w 25"/>
              <a:gd name="T9" fmla="*/ 15 h 15"/>
              <a:gd name="T10" fmla="*/ 25 w 25"/>
              <a:gd name="T11" fmla="*/ 15 h 15"/>
              <a:gd name="T12" fmla="*/ 25 w 25"/>
              <a:gd name="T13" fmla="*/ 15 h 15"/>
              <a:gd name="T14" fmla="*/ 21 w 25"/>
              <a:gd name="T15" fmla="*/ 15 h 15"/>
              <a:gd name="T16" fmla="*/ 17 w 25"/>
              <a:gd name="T17" fmla="*/ 15 h 15"/>
              <a:gd name="T18" fmla="*/ 13 w 25"/>
              <a:gd name="T19" fmla="*/ 15 h 15"/>
              <a:gd name="T20" fmla="*/ 10 w 25"/>
              <a:gd name="T21" fmla="*/ 13 h 15"/>
              <a:gd name="T22" fmla="*/ 6 w 25"/>
              <a:gd name="T23" fmla="*/ 11 h 15"/>
              <a:gd name="T24" fmla="*/ 4 w 25"/>
              <a:gd name="T25" fmla="*/ 7 h 15"/>
              <a:gd name="T26" fmla="*/ 2 w 25"/>
              <a:gd name="T27" fmla="*/ 4 h 15"/>
              <a:gd name="T28" fmla="*/ 0 w 25"/>
              <a:gd name="T29" fmla="*/ 0 h 15"/>
              <a:gd name="T30" fmla="*/ 0 w 25"/>
              <a:gd name="T31" fmla="*/ 0 h 15"/>
              <a:gd name="T32" fmla="*/ 10 w 25"/>
              <a:gd name="T33" fmla="*/ 0 h 15"/>
              <a:gd name="T34" fmla="*/ 13 w 25"/>
              <a:gd name="T35" fmla="*/ 0 h 15"/>
              <a:gd name="T36" fmla="*/ 15 w 25"/>
              <a:gd name="T37" fmla="*/ 2 h 15"/>
              <a:gd name="T38" fmla="*/ 15 w 25"/>
              <a:gd name="T39" fmla="*/ 2 h 15"/>
              <a:gd name="T40" fmla="*/ 15 w 25"/>
              <a:gd name="T41" fmla="*/ 2 h 15"/>
              <a:gd name="T42" fmla="*/ 15 w 25"/>
              <a:gd name="T43" fmla="*/ 2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5" h="15">
                <a:moveTo>
                  <a:pt x="15" y="2"/>
                </a:moveTo>
                <a:lnTo>
                  <a:pt x="15" y="2"/>
                </a:lnTo>
                <a:lnTo>
                  <a:pt x="23" y="7"/>
                </a:lnTo>
                <a:lnTo>
                  <a:pt x="25" y="13"/>
                </a:lnTo>
                <a:lnTo>
                  <a:pt x="25" y="15"/>
                </a:lnTo>
                <a:lnTo>
                  <a:pt x="25" y="15"/>
                </a:lnTo>
                <a:lnTo>
                  <a:pt x="25" y="15"/>
                </a:lnTo>
                <a:lnTo>
                  <a:pt x="21" y="15"/>
                </a:lnTo>
                <a:lnTo>
                  <a:pt x="17" y="15"/>
                </a:lnTo>
                <a:lnTo>
                  <a:pt x="13" y="15"/>
                </a:lnTo>
                <a:lnTo>
                  <a:pt x="10" y="13"/>
                </a:lnTo>
                <a:lnTo>
                  <a:pt x="6" y="11"/>
                </a:lnTo>
                <a:lnTo>
                  <a:pt x="4" y="7"/>
                </a:lnTo>
                <a:lnTo>
                  <a:pt x="2" y="4"/>
                </a:lnTo>
                <a:lnTo>
                  <a:pt x="0" y="0"/>
                </a:lnTo>
                <a:lnTo>
                  <a:pt x="0" y="0"/>
                </a:lnTo>
                <a:lnTo>
                  <a:pt x="10" y="0"/>
                </a:lnTo>
                <a:lnTo>
                  <a:pt x="13" y="0"/>
                </a:lnTo>
                <a:lnTo>
                  <a:pt x="15" y="2"/>
                </a:lnTo>
                <a:lnTo>
                  <a:pt x="15" y="2"/>
                </a:lnTo>
                <a:lnTo>
                  <a:pt x="15" y="2"/>
                </a:lnTo>
                <a:lnTo>
                  <a:pt x="15" y="2"/>
                </a:lnTo>
                <a:close/>
              </a:path>
            </a:pathLst>
          </a:custGeom>
          <a:solidFill>
            <a:schemeClr val="bg1">
              <a:lumMod val="85000"/>
            </a:schemeClr>
          </a:solidFill>
          <a:ln w="635" cap="rnd">
            <a:solidFill>
              <a:schemeClr val="bg1">
                <a:alpha val="17000"/>
              </a:schemeClr>
            </a:solidFill>
          </a:ln>
        </p:spPr>
        <p:txBody>
          <a:bodyPr lIns="108823" tIns="54412" rIns="108823" bIns="54412"/>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89" name="Freeform 488"/>
          <p:cNvSpPr>
            <a:spLocks/>
          </p:cNvSpPr>
          <p:nvPr userDrawn="1"/>
        </p:nvSpPr>
        <p:spPr bwMode="auto">
          <a:xfrm>
            <a:off x="9056031" y="1643025"/>
            <a:ext cx="51191" cy="25595"/>
          </a:xfrm>
          <a:custGeom>
            <a:avLst/>
            <a:gdLst>
              <a:gd name="T0" fmla="*/ 15 w 25"/>
              <a:gd name="T1" fmla="*/ 2 h 15"/>
              <a:gd name="T2" fmla="*/ 15 w 25"/>
              <a:gd name="T3" fmla="*/ 2 h 15"/>
              <a:gd name="T4" fmla="*/ 23 w 25"/>
              <a:gd name="T5" fmla="*/ 7 h 15"/>
              <a:gd name="T6" fmla="*/ 25 w 25"/>
              <a:gd name="T7" fmla="*/ 13 h 15"/>
              <a:gd name="T8" fmla="*/ 25 w 25"/>
              <a:gd name="T9" fmla="*/ 15 h 15"/>
              <a:gd name="T10" fmla="*/ 25 w 25"/>
              <a:gd name="T11" fmla="*/ 15 h 15"/>
              <a:gd name="T12" fmla="*/ 25 w 25"/>
              <a:gd name="T13" fmla="*/ 15 h 15"/>
              <a:gd name="T14" fmla="*/ 21 w 25"/>
              <a:gd name="T15" fmla="*/ 15 h 15"/>
              <a:gd name="T16" fmla="*/ 17 w 25"/>
              <a:gd name="T17" fmla="*/ 15 h 15"/>
              <a:gd name="T18" fmla="*/ 13 w 25"/>
              <a:gd name="T19" fmla="*/ 15 h 15"/>
              <a:gd name="T20" fmla="*/ 10 w 25"/>
              <a:gd name="T21" fmla="*/ 13 h 15"/>
              <a:gd name="T22" fmla="*/ 6 w 25"/>
              <a:gd name="T23" fmla="*/ 11 h 15"/>
              <a:gd name="T24" fmla="*/ 4 w 25"/>
              <a:gd name="T25" fmla="*/ 7 h 15"/>
              <a:gd name="T26" fmla="*/ 2 w 25"/>
              <a:gd name="T27" fmla="*/ 4 h 15"/>
              <a:gd name="T28" fmla="*/ 0 w 25"/>
              <a:gd name="T29" fmla="*/ 0 h 15"/>
              <a:gd name="T30" fmla="*/ 0 w 25"/>
              <a:gd name="T31" fmla="*/ 0 h 15"/>
              <a:gd name="T32" fmla="*/ 10 w 25"/>
              <a:gd name="T33" fmla="*/ 0 h 15"/>
              <a:gd name="T34" fmla="*/ 13 w 25"/>
              <a:gd name="T35" fmla="*/ 0 h 15"/>
              <a:gd name="T36" fmla="*/ 15 w 25"/>
              <a:gd name="T37" fmla="*/ 2 h 15"/>
              <a:gd name="T38" fmla="*/ 15 w 25"/>
              <a:gd name="T39" fmla="*/ 2 h 15"/>
              <a:gd name="T40" fmla="*/ 15 w 25"/>
              <a:gd name="T41" fmla="*/ 2 h 15"/>
              <a:gd name="T42" fmla="*/ 15 w 25"/>
              <a:gd name="T43" fmla="*/ 2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5" h="15">
                <a:moveTo>
                  <a:pt x="15" y="2"/>
                </a:moveTo>
                <a:lnTo>
                  <a:pt x="15" y="2"/>
                </a:lnTo>
                <a:lnTo>
                  <a:pt x="23" y="7"/>
                </a:lnTo>
                <a:lnTo>
                  <a:pt x="25" y="13"/>
                </a:lnTo>
                <a:lnTo>
                  <a:pt x="25" y="15"/>
                </a:lnTo>
                <a:lnTo>
                  <a:pt x="25" y="15"/>
                </a:lnTo>
                <a:lnTo>
                  <a:pt x="25" y="15"/>
                </a:lnTo>
                <a:lnTo>
                  <a:pt x="21" y="15"/>
                </a:lnTo>
                <a:lnTo>
                  <a:pt x="17" y="15"/>
                </a:lnTo>
                <a:lnTo>
                  <a:pt x="13" y="15"/>
                </a:lnTo>
                <a:lnTo>
                  <a:pt x="10" y="13"/>
                </a:lnTo>
                <a:lnTo>
                  <a:pt x="6" y="11"/>
                </a:lnTo>
                <a:lnTo>
                  <a:pt x="4" y="7"/>
                </a:lnTo>
                <a:lnTo>
                  <a:pt x="2" y="4"/>
                </a:lnTo>
                <a:lnTo>
                  <a:pt x="0" y="0"/>
                </a:lnTo>
                <a:lnTo>
                  <a:pt x="0" y="0"/>
                </a:lnTo>
                <a:lnTo>
                  <a:pt x="10" y="0"/>
                </a:lnTo>
                <a:lnTo>
                  <a:pt x="13" y="0"/>
                </a:lnTo>
                <a:lnTo>
                  <a:pt x="15" y="2"/>
                </a:lnTo>
                <a:lnTo>
                  <a:pt x="15" y="2"/>
                </a:lnTo>
                <a:lnTo>
                  <a:pt x="15" y="2"/>
                </a:lnTo>
                <a:lnTo>
                  <a:pt x="15" y="2"/>
                </a:lnTo>
                <a:close/>
              </a:path>
            </a:pathLst>
          </a:custGeom>
          <a:solidFill>
            <a:schemeClr val="bg1">
              <a:lumMod val="85000"/>
            </a:schemeClr>
          </a:solidFill>
          <a:ln w="635" cap="rnd">
            <a:solidFill>
              <a:schemeClr val="bg1">
                <a:alpha val="17000"/>
              </a:schemeClr>
            </a:solidFill>
            <a:prstDash val="solid"/>
            <a:round/>
            <a:headEnd/>
            <a:tailEnd/>
          </a:ln>
        </p:spPr>
        <p:txBody>
          <a:bodyPr lIns="108823" tIns="54412" rIns="108823" bIns="54412"/>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90" name="Freeform 489"/>
          <p:cNvSpPr>
            <a:spLocks/>
          </p:cNvSpPr>
          <p:nvPr userDrawn="1"/>
        </p:nvSpPr>
        <p:spPr bwMode="auto">
          <a:xfrm>
            <a:off x="8913825" y="1409822"/>
            <a:ext cx="318507" cy="203332"/>
          </a:xfrm>
          <a:custGeom>
            <a:avLst/>
            <a:gdLst>
              <a:gd name="T0" fmla="*/ 6 w 157"/>
              <a:gd name="T1" fmla="*/ 65 h 118"/>
              <a:gd name="T2" fmla="*/ 0 w 157"/>
              <a:gd name="T3" fmla="*/ 57 h 118"/>
              <a:gd name="T4" fmla="*/ 8 w 157"/>
              <a:gd name="T5" fmla="*/ 52 h 118"/>
              <a:gd name="T6" fmla="*/ 25 w 157"/>
              <a:gd name="T7" fmla="*/ 48 h 118"/>
              <a:gd name="T8" fmla="*/ 27 w 157"/>
              <a:gd name="T9" fmla="*/ 50 h 118"/>
              <a:gd name="T10" fmla="*/ 15 w 157"/>
              <a:gd name="T11" fmla="*/ 44 h 118"/>
              <a:gd name="T12" fmla="*/ 2 w 157"/>
              <a:gd name="T13" fmla="*/ 40 h 118"/>
              <a:gd name="T14" fmla="*/ 13 w 157"/>
              <a:gd name="T15" fmla="*/ 29 h 118"/>
              <a:gd name="T16" fmla="*/ 25 w 157"/>
              <a:gd name="T17" fmla="*/ 29 h 118"/>
              <a:gd name="T18" fmla="*/ 21 w 157"/>
              <a:gd name="T19" fmla="*/ 25 h 118"/>
              <a:gd name="T20" fmla="*/ 19 w 157"/>
              <a:gd name="T21" fmla="*/ 19 h 118"/>
              <a:gd name="T22" fmla="*/ 27 w 157"/>
              <a:gd name="T23" fmla="*/ 14 h 118"/>
              <a:gd name="T24" fmla="*/ 42 w 157"/>
              <a:gd name="T25" fmla="*/ 12 h 118"/>
              <a:gd name="T26" fmla="*/ 32 w 157"/>
              <a:gd name="T27" fmla="*/ 4 h 118"/>
              <a:gd name="T28" fmla="*/ 32 w 157"/>
              <a:gd name="T29" fmla="*/ 0 h 118"/>
              <a:gd name="T30" fmla="*/ 45 w 157"/>
              <a:gd name="T31" fmla="*/ 2 h 118"/>
              <a:gd name="T32" fmla="*/ 64 w 157"/>
              <a:gd name="T33" fmla="*/ 12 h 118"/>
              <a:gd name="T34" fmla="*/ 81 w 157"/>
              <a:gd name="T35" fmla="*/ 25 h 118"/>
              <a:gd name="T36" fmla="*/ 85 w 157"/>
              <a:gd name="T37" fmla="*/ 31 h 118"/>
              <a:gd name="T38" fmla="*/ 91 w 157"/>
              <a:gd name="T39" fmla="*/ 33 h 118"/>
              <a:gd name="T40" fmla="*/ 97 w 157"/>
              <a:gd name="T41" fmla="*/ 33 h 118"/>
              <a:gd name="T42" fmla="*/ 102 w 157"/>
              <a:gd name="T43" fmla="*/ 42 h 118"/>
              <a:gd name="T44" fmla="*/ 108 w 157"/>
              <a:gd name="T45" fmla="*/ 48 h 118"/>
              <a:gd name="T46" fmla="*/ 119 w 157"/>
              <a:gd name="T47" fmla="*/ 48 h 118"/>
              <a:gd name="T48" fmla="*/ 127 w 157"/>
              <a:gd name="T49" fmla="*/ 55 h 118"/>
              <a:gd name="T50" fmla="*/ 134 w 157"/>
              <a:gd name="T51" fmla="*/ 72 h 118"/>
              <a:gd name="T52" fmla="*/ 138 w 157"/>
              <a:gd name="T53" fmla="*/ 67 h 118"/>
              <a:gd name="T54" fmla="*/ 148 w 157"/>
              <a:gd name="T55" fmla="*/ 69 h 118"/>
              <a:gd name="T56" fmla="*/ 155 w 157"/>
              <a:gd name="T57" fmla="*/ 76 h 118"/>
              <a:gd name="T58" fmla="*/ 144 w 157"/>
              <a:gd name="T59" fmla="*/ 84 h 118"/>
              <a:gd name="T60" fmla="*/ 134 w 157"/>
              <a:gd name="T61" fmla="*/ 89 h 118"/>
              <a:gd name="T62" fmla="*/ 129 w 157"/>
              <a:gd name="T63" fmla="*/ 95 h 118"/>
              <a:gd name="T64" fmla="*/ 123 w 157"/>
              <a:gd name="T65" fmla="*/ 103 h 118"/>
              <a:gd name="T66" fmla="*/ 119 w 157"/>
              <a:gd name="T67" fmla="*/ 93 h 118"/>
              <a:gd name="T68" fmla="*/ 117 w 157"/>
              <a:gd name="T69" fmla="*/ 95 h 118"/>
              <a:gd name="T70" fmla="*/ 115 w 157"/>
              <a:gd name="T71" fmla="*/ 95 h 118"/>
              <a:gd name="T72" fmla="*/ 115 w 157"/>
              <a:gd name="T73" fmla="*/ 112 h 118"/>
              <a:gd name="T74" fmla="*/ 110 w 157"/>
              <a:gd name="T75" fmla="*/ 118 h 118"/>
              <a:gd name="T76" fmla="*/ 108 w 157"/>
              <a:gd name="T77" fmla="*/ 112 h 118"/>
              <a:gd name="T78" fmla="*/ 108 w 157"/>
              <a:gd name="T79" fmla="*/ 118 h 118"/>
              <a:gd name="T80" fmla="*/ 98 w 157"/>
              <a:gd name="T81" fmla="*/ 112 h 118"/>
              <a:gd name="T82" fmla="*/ 93 w 157"/>
              <a:gd name="T83" fmla="*/ 112 h 118"/>
              <a:gd name="T84" fmla="*/ 87 w 157"/>
              <a:gd name="T85" fmla="*/ 116 h 118"/>
              <a:gd name="T86" fmla="*/ 68 w 157"/>
              <a:gd name="T87" fmla="*/ 112 h 118"/>
              <a:gd name="T88" fmla="*/ 55 w 157"/>
              <a:gd name="T89" fmla="*/ 103 h 118"/>
              <a:gd name="T90" fmla="*/ 61 w 157"/>
              <a:gd name="T91" fmla="*/ 99 h 118"/>
              <a:gd name="T92" fmla="*/ 45 w 157"/>
              <a:gd name="T93" fmla="*/ 95 h 118"/>
              <a:gd name="T94" fmla="*/ 38 w 157"/>
              <a:gd name="T95" fmla="*/ 87 h 118"/>
              <a:gd name="T96" fmla="*/ 45 w 157"/>
              <a:gd name="T97" fmla="*/ 82 h 118"/>
              <a:gd name="T98" fmla="*/ 51 w 157"/>
              <a:gd name="T99" fmla="*/ 80 h 118"/>
              <a:gd name="T100" fmla="*/ 66 w 157"/>
              <a:gd name="T101" fmla="*/ 78 h 118"/>
              <a:gd name="T102" fmla="*/ 68 w 157"/>
              <a:gd name="T103" fmla="*/ 74 h 118"/>
              <a:gd name="T104" fmla="*/ 47 w 157"/>
              <a:gd name="T105" fmla="*/ 70 h 118"/>
              <a:gd name="T106" fmla="*/ 45 w 157"/>
              <a:gd name="T107" fmla="*/ 72 h 118"/>
              <a:gd name="T108" fmla="*/ 27 w 157"/>
              <a:gd name="T109" fmla="*/ 76 h 118"/>
              <a:gd name="T110" fmla="*/ 13 w 157"/>
              <a:gd name="T111" fmla="*/ 74 h 118"/>
              <a:gd name="T112" fmla="*/ 11 w 157"/>
              <a:gd name="T113" fmla="*/ 70 h 118"/>
              <a:gd name="T114" fmla="*/ 13 w 157"/>
              <a:gd name="T115" fmla="*/ 69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57" h="118">
                <a:moveTo>
                  <a:pt x="13" y="69"/>
                </a:moveTo>
                <a:lnTo>
                  <a:pt x="13" y="69"/>
                </a:lnTo>
                <a:lnTo>
                  <a:pt x="6" y="65"/>
                </a:lnTo>
                <a:lnTo>
                  <a:pt x="2" y="61"/>
                </a:lnTo>
                <a:lnTo>
                  <a:pt x="0" y="61"/>
                </a:lnTo>
                <a:lnTo>
                  <a:pt x="0" y="57"/>
                </a:lnTo>
                <a:lnTo>
                  <a:pt x="0" y="57"/>
                </a:lnTo>
                <a:lnTo>
                  <a:pt x="2" y="53"/>
                </a:lnTo>
                <a:lnTo>
                  <a:pt x="8" y="52"/>
                </a:lnTo>
                <a:lnTo>
                  <a:pt x="8" y="52"/>
                </a:lnTo>
                <a:lnTo>
                  <a:pt x="17" y="48"/>
                </a:lnTo>
                <a:lnTo>
                  <a:pt x="25" y="48"/>
                </a:lnTo>
                <a:lnTo>
                  <a:pt x="25" y="48"/>
                </a:lnTo>
                <a:lnTo>
                  <a:pt x="27" y="50"/>
                </a:lnTo>
                <a:lnTo>
                  <a:pt x="27" y="50"/>
                </a:lnTo>
                <a:lnTo>
                  <a:pt x="27" y="46"/>
                </a:lnTo>
                <a:lnTo>
                  <a:pt x="27" y="46"/>
                </a:lnTo>
                <a:lnTo>
                  <a:pt x="15" y="44"/>
                </a:lnTo>
                <a:lnTo>
                  <a:pt x="8" y="42"/>
                </a:lnTo>
                <a:lnTo>
                  <a:pt x="2" y="40"/>
                </a:lnTo>
                <a:lnTo>
                  <a:pt x="2" y="40"/>
                </a:lnTo>
                <a:lnTo>
                  <a:pt x="8" y="36"/>
                </a:lnTo>
                <a:lnTo>
                  <a:pt x="11" y="31"/>
                </a:lnTo>
                <a:lnTo>
                  <a:pt x="13" y="29"/>
                </a:lnTo>
                <a:lnTo>
                  <a:pt x="17" y="29"/>
                </a:lnTo>
                <a:lnTo>
                  <a:pt x="19" y="29"/>
                </a:lnTo>
                <a:lnTo>
                  <a:pt x="25" y="29"/>
                </a:lnTo>
                <a:lnTo>
                  <a:pt x="25" y="29"/>
                </a:lnTo>
                <a:lnTo>
                  <a:pt x="23" y="27"/>
                </a:lnTo>
                <a:lnTo>
                  <a:pt x="21" y="25"/>
                </a:lnTo>
                <a:lnTo>
                  <a:pt x="17" y="21"/>
                </a:lnTo>
                <a:lnTo>
                  <a:pt x="17" y="21"/>
                </a:lnTo>
                <a:lnTo>
                  <a:pt x="19" y="19"/>
                </a:lnTo>
                <a:lnTo>
                  <a:pt x="21" y="16"/>
                </a:lnTo>
                <a:lnTo>
                  <a:pt x="25" y="16"/>
                </a:lnTo>
                <a:lnTo>
                  <a:pt x="27" y="14"/>
                </a:lnTo>
                <a:lnTo>
                  <a:pt x="34" y="12"/>
                </a:lnTo>
                <a:lnTo>
                  <a:pt x="42" y="12"/>
                </a:lnTo>
                <a:lnTo>
                  <a:pt x="42" y="12"/>
                </a:lnTo>
                <a:lnTo>
                  <a:pt x="40" y="10"/>
                </a:lnTo>
                <a:lnTo>
                  <a:pt x="36" y="6"/>
                </a:lnTo>
                <a:lnTo>
                  <a:pt x="32" y="4"/>
                </a:lnTo>
                <a:lnTo>
                  <a:pt x="28" y="2"/>
                </a:lnTo>
                <a:lnTo>
                  <a:pt x="28" y="2"/>
                </a:lnTo>
                <a:lnTo>
                  <a:pt x="32" y="0"/>
                </a:lnTo>
                <a:lnTo>
                  <a:pt x="36" y="0"/>
                </a:lnTo>
                <a:lnTo>
                  <a:pt x="40" y="2"/>
                </a:lnTo>
                <a:lnTo>
                  <a:pt x="45" y="2"/>
                </a:lnTo>
                <a:lnTo>
                  <a:pt x="55" y="8"/>
                </a:lnTo>
                <a:lnTo>
                  <a:pt x="64" y="12"/>
                </a:lnTo>
                <a:lnTo>
                  <a:pt x="64" y="12"/>
                </a:lnTo>
                <a:lnTo>
                  <a:pt x="68" y="16"/>
                </a:lnTo>
                <a:lnTo>
                  <a:pt x="72" y="19"/>
                </a:lnTo>
                <a:lnTo>
                  <a:pt x="81" y="25"/>
                </a:lnTo>
                <a:lnTo>
                  <a:pt x="81" y="25"/>
                </a:lnTo>
                <a:lnTo>
                  <a:pt x="83" y="29"/>
                </a:lnTo>
                <a:lnTo>
                  <a:pt x="85" y="31"/>
                </a:lnTo>
                <a:lnTo>
                  <a:pt x="87" y="33"/>
                </a:lnTo>
                <a:lnTo>
                  <a:pt x="87" y="33"/>
                </a:lnTo>
                <a:lnTo>
                  <a:pt x="91" y="33"/>
                </a:lnTo>
                <a:lnTo>
                  <a:pt x="93" y="31"/>
                </a:lnTo>
                <a:lnTo>
                  <a:pt x="93" y="31"/>
                </a:lnTo>
                <a:lnTo>
                  <a:pt x="97" y="33"/>
                </a:lnTo>
                <a:lnTo>
                  <a:pt x="98" y="36"/>
                </a:lnTo>
                <a:lnTo>
                  <a:pt x="100" y="40"/>
                </a:lnTo>
                <a:lnTo>
                  <a:pt x="102" y="42"/>
                </a:lnTo>
                <a:lnTo>
                  <a:pt x="102" y="42"/>
                </a:lnTo>
                <a:lnTo>
                  <a:pt x="106" y="46"/>
                </a:lnTo>
                <a:lnTo>
                  <a:pt x="108" y="48"/>
                </a:lnTo>
                <a:lnTo>
                  <a:pt x="115" y="48"/>
                </a:lnTo>
                <a:lnTo>
                  <a:pt x="115" y="48"/>
                </a:lnTo>
                <a:lnTo>
                  <a:pt x="119" y="48"/>
                </a:lnTo>
                <a:lnTo>
                  <a:pt x="123" y="50"/>
                </a:lnTo>
                <a:lnTo>
                  <a:pt x="125" y="53"/>
                </a:lnTo>
                <a:lnTo>
                  <a:pt x="127" y="55"/>
                </a:lnTo>
                <a:lnTo>
                  <a:pt x="131" y="63"/>
                </a:lnTo>
                <a:lnTo>
                  <a:pt x="134" y="72"/>
                </a:lnTo>
                <a:lnTo>
                  <a:pt x="134" y="72"/>
                </a:lnTo>
                <a:lnTo>
                  <a:pt x="134" y="70"/>
                </a:lnTo>
                <a:lnTo>
                  <a:pt x="138" y="67"/>
                </a:lnTo>
                <a:lnTo>
                  <a:pt x="138" y="67"/>
                </a:lnTo>
                <a:lnTo>
                  <a:pt x="140" y="67"/>
                </a:lnTo>
                <a:lnTo>
                  <a:pt x="142" y="67"/>
                </a:lnTo>
                <a:lnTo>
                  <a:pt x="148" y="69"/>
                </a:lnTo>
                <a:lnTo>
                  <a:pt x="157" y="74"/>
                </a:lnTo>
                <a:lnTo>
                  <a:pt x="157" y="74"/>
                </a:lnTo>
                <a:lnTo>
                  <a:pt x="155" y="76"/>
                </a:lnTo>
                <a:lnTo>
                  <a:pt x="151" y="78"/>
                </a:lnTo>
                <a:lnTo>
                  <a:pt x="144" y="84"/>
                </a:lnTo>
                <a:lnTo>
                  <a:pt x="144" y="84"/>
                </a:lnTo>
                <a:lnTo>
                  <a:pt x="140" y="86"/>
                </a:lnTo>
                <a:lnTo>
                  <a:pt x="138" y="87"/>
                </a:lnTo>
                <a:lnTo>
                  <a:pt x="134" y="89"/>
                </a:lnTo>
                <a:lnTo>
                  <a:pt x="131" y="91"/>
                </a:lnTo>
                <a:lnTo>
                  <a:pt x="131" y="91"/>
                </a:lnTo>
                <a:lnTo>
                  <a:pt x="129" y="95"/>
                </a:lnTo>
                <a:lnTo>
                  <a:pt x="127" y="99"/>
                </a:lnTo>
                <a:lnTo>
                  <a:pt x="125" y="101"/>
                </a:lnTo>
                <a:lnTo>
                  <a:pt x="123" y="103"/>
                </a:lnTo>
                <a:lnTo>
                  <a:pt x="123" y="103"/>
                </a:lnTo>
                <a:lnTo>
                  <a:pt x="119" y="95"/>
                </a:lnTo>
                <a:lnTo>
                  <a:pt x="119" y="93"/>
                </a:lnTo>
                <a:lnTo>
                  <a:pt x="115" y="91"/>
                </a:lnTo>
                <a:lnTo>
                  <a:pt x="115" y="91"/>
                </a:lnTo>
                <a:lnTo>
                  <a:pt x="117" y="95"/>
                </a:lnTo>
                <a:lnTo>
                  <a:pt x="117" y="95"/>
                </a:lnTo>
                <a:lnTo>
                  <a:pt x="115" y="95"/>
                </a:lnTo>
                <a:lnTo>
                  <a:pt x="115" y="95"/>
                </a:lnTo>
                <a:lnTo>
                  <a:pt x="115" y="101"/>
                </a:lnTo>
                <a:lnTo>
                  <a:pt x="115" y="108"/>
                </a:lnTo>
                <a:lnTo>
                  <a:pt x="115" y="112"/>
                </a:lnTo>
                <a:lnTo>
                  <a:pt x="115" y="116"/>
                </a:lnTo>
                <a:lnTo>
                  <a:pt x="114" y="118"/>
                </a:lnTo>
                <a:lnTo>
                  <a:pt x="110" y="118"/>
                </a:lnTo>
                <a:lnTo>
                  <a:pt x="110" y="118"/>
                </a:lnTo>
                <a:lnTo>
                  <a:pt x="108" y="112"/>
                </a:lnTo>
                <a:lnTo>
                  <a:pt x="108" y="112"/>
                </a:lnTo>
                <a:lnTo>
                  <a:pt x="108" y="116"/>
                </a:lnTo>
                <a:lnTo>
                  <a:pt x="108" y="118"/>
                </a:lnTo>
                <a:lnTo>
                  <a:pt x="108" y="118"/>
                </a:lnTo>
                <a:lnTo>
                  <a:pt x="104" y="118"/>
                </a:lnTo>
                <a:lnTo>
                  <a:pt x="100" y="116"/>
                </a:lnTo>
                <a:lnTo>
                  <a:pt x="98" y="112"/>
                </a:lnTo>
                <a:lnTo>
                  <a:pt x="97" y="110"/>
                </a:lnTo>
                <a:lnTo>
                  <a:pt x="97" y="110"/>
                </a:lnTo>
                <a:lnTo>
                  <a:pt x="93" y="112"/>
                </a:lnTo>
                <a:lnTo>
                  <a:pt x="93" y="116"/>
                </a:lnTo>
                <a:lnTo>
                  <a:pt x="89" y="116"/>
                </a:lnTo>
                <a:lnTo>
                  <a:pt x="87" y="116"/>
                </a:lnTo>
                <a:lnTo>
                  <a:pt x="81" y="116"/>
                </a:lnTo>
                <a:lnTo>
                  <a:pt x="74" y="116"/>
                </a:lnTo>
                <a:lnTo>
                  <a:pt x="68" y="112"/>
                </a:lnTo>
                <a:lnTo>
                  <a:pt x="62" y="110"/>
                </a:lnTo>
                <a:lnTo>
                  <a:pt x="57" y="106"/>
                </a:lnTo>
                <a:lnTo>
                  <a:pt x="55" y="103"/>
                </a:lnTo>
                <a:lnTo>
                  <a:pt x="55" y="103"/>
                </a:lnTo>
                <a:lnTo>
                  <a:pt x="57" y="101"/>
                </a:lnTo>
                <a:lnTo>
                  <a:pt x="61" y="99"/>
                </a:lnTo>
                <a:lnTo>
                  <a:pt x="61" y="99"/>
                </a:lnTo>
                <a:lnTo>
                  <a:pt x="51" y="97"/>
                </a:lnTo>
                <a:lnTo>
                  <a:pt x="45" y="95"/>
                </a:lnTo>
                <a:lnTo>
                  <a:pt x="42" y="93"/>
                </a:lnTo>
                <a:lnTo>
                  <a:pt x="38" y="91"/>
                </a:lnTo>
                <a:lnTo>
                  <a:pt x="38" y="87"/>
                </a:lnTo>
                <a:lnTo>
                  <a:pt x="38" y="86"/>
                </a:lnTo>
                <a:lnTo>
                  <a:pt x="40" y="86"/>
                </a:lnTo>
                <a:lnTo>
                  <a:pt x="45" y="82"/>
                </a:lnTo>
                <a:lnTo>
                  <a:pt x="45" y="82"/>
                </a:lnTo>
                <a:lnTo>
                  <a:pt x="47" y="82"/>
                </a:lnTo>
                <a:lnTo>
                  <a:pt x="51" y="80"/>
                </a:lnTo>
                <a:lnTo>
                  <a:pt x="59" y="80"/>
                </a:lnTo>
                <a:lnTo>
                  <a:pt x="62" y="80"/>
                </a:lnTo>
                <a:lnTo>
                  <a:pt x="66" y="78"/>
                </a:lnTo>
                <a:lnTo>
                  <a:pt x="68" y="78"/>
                </a:lnTo>
                <a:lnTo>
                  <a:pt x="68" y="74"/>
                </a:lnTo>
                <a:lnTo>
                  <a:pt x="68" y="74"/>
                </a:lnTo>
                <a:lnTo>
                  <a:pt x="57" y="70"/>
                </a:lnTo>
                <a:lnTo>
                  <a:pt x="51" y="70"/>
                </a:lnTo>
                <a:lnTo>
                  <a:pt x="47" y="70"/>
                </a:lnTo>
                <a:lnTo>
                  <a:pt x="45" y="70"/>
                </a:lnTo>
                <a:lnTo>
                  <a:pt x="45" y="70"/>
                </a:lnTo>
                <a:lnTo>
                  <a:pt x="45" y="72"/>
                </a:lnTo>
                <a:lnTo>
                  <a:pt x="45" y="72"/>
                </a:lnTo>
                <a:lnTo>
                  <a:pt x="36" y="74"/>
                </a:lnTo>
                <a:lnTo>
                  <a:pt x="27" y="76"/>
                </a:lnTo>
                <a:lnTo>
                  <a:pt x="23" y="78"/>
                </a:lnTo>
                <a:lnTo>
                  <a:pt x="19" y="76"/>
                </a:lnTo>
                <a:lnTo>
                  <a:pt x="13" y="74"/>
                </a:lnTo>
                <a:lnTo>
                  <a:pt x="10" y="72"/>
                </a:lnTo>
                <a:lnTo>
                  <a:pt x="10" y="72"/>
                </a:lnTo>
                <a:lnTo>
                  <a:pt x="11" y="70"/>
                </a:lnTo>
                <a:lnTo>
                  <a:pt x="13" y="69"/>
                </a:lnTo>
                <a:lnTo>
                  <a:pt x="13" y="69"/>
                </a:lnTo>
                <a:lnTo>
                  <a:pt x="13" y="69"/>
                </a:lnTo>
                <a:lnTo>
                  <a:pt x="13" y="69"/>
                </a:lnTo>
                <a:close/>
              </a:path>
            </a:pathLst>
          </a:custGeom>
          <a:solidFill>
            <a:schemeClr val="bg1">
              <a:lumMod val="85000"/>
            </a:schemeClr>
          </a:solidFill>
          <a:ln w="635" cap="rnd">
            <a:solidFill>
              <a:schemeClr val="bg1">
                <a:alpha val="17000"/>
              </a:schemeClr>
            </a:solidFill>
          </a:ln>
        </p:spPr>
        <p:txBody>
          <a:bodyPr lIns="108823" tIns="54412" rIns="108823" bIns="54412"/>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91" name="Freeform 490"/>
          <p:cNvSpPr>
            <a:spLocks/>
          </p:cNvSpPr>
          <p:nvPr userDrawn="1"/>
        </p:nvSpPr>
        <p:spPr bwMode="auto">
          <a:xfrm>
            <a:off x="8913825" y="1409822"/>
            <a:ext cx="318507" cy="203332"/>
          </a:xfrm>
          <a:custGeom>
            <a:avLst/>
            <a:gdLst>
              <a:gd name="T0" fmla="*/ 6 w 157"/>
              <a:gd name="T1" fmla="*/ 65 h 118"/>
              <a:gd name="T2" fmla="*/ 0 w 157"/>
              <a:gd name="T3" fmla="*/ 57 h 118"/>
              <a:gd name="T4" fmla="*/ 8 w 157"/>
              <a:gd name="T5" fmla="*/ 52 h 118"/>
              <a:gd name="T6" fmla="*/ 25 w 157"/>
              <a:gd name="T7" fmla="*/ 48 h 118"/>
              <a:gd name="T8" fmla="*/ 27 w 157"/>
              <a:gd name="T9" fmla="*/ 50 h 118"/>
              <a:gd name="T10" fmla="*/ 15 w 157"/>
              <a:gd name="T11" fmla="*/ 44 h 118"/>
              <a:gd name="T12" fmla="*/ 2 w 157"/>
              <a:gd name="T13" fmla="*/ 40 h 118"/>
              <a:gd name="T14" fmla="*/ 13 w 157"/>
              <a:gd name="T15" fmla="*/ 29 h 118"/>
              <a:gd name="T16" fmla="*/ 25 w 157"/>
              <a:gd name="T17" fmla="*/ 29 h 118"/>
              <a:gd name="T18" fmla="*/ 21 w 157"/>
              <a:gd name="T19" fmla="*/ 25 h 118"/>
              <a:gd name="T20" fmla="*/ 19 w 157"/>
              <a:gd name="T21" fmla="*/ 19 h 118"/>
              <a:gd name="T22" fmla="*/ 27 w 157"/>
              <a:gd name="T23" fmla="*/ 14 h 118"/>
              <a:gd name="T24" fmla="*/ 42 w 157"/>
              <a:gd name="T25" fmla="*/ 12 h 118"/>
              <a:gd name="T26" fmla="*/ 32 w 157"/>
              <a:gd name="T27" fmla="*/ 4 h 118"/>
              <a:gd name="T28" fmla="*/ 32 w 157"/>
              <a:gd name="T29" fmla="*/ 0 h 118"/>
              <a:gd name="T30" fmla="*/ 45 w 157"/>
              <a:gd name="T31" fmla="*/ 2 h 118"/>
              <a:gd name="T32" fmla="*/ 64 w 157"/>
              <a:gd name="T33" fmla="*/ 12 h 118"/>
              <a:gd name="T34" fmla="*/ 81 w 157"/>
              <a:gd name="T35" fmla="*/ 25 h 118"/>
              <a:gd name="T36" fmla="*/ 85 w 157"/>
              <a:gd name="T37" fmla="*/ 31 h 118"/>
              <a:gd name="T38" fmla="*/ 91 w 157"/>
              <a:gd name="T39" fmla="*/ 33 h 118"/>
              <a:gd name="T40" fmla="*/ 97 w 157"/>
              <a:gd name="T41" fmla="*/ 33 h 118"/>
              <a:gd name="T42" fmla="*/ 102 w 157"/>
              <a:gd name="T43" fmla="*/ 42 h 118"/>
              <a:gd name="T44" fmla="*/ 108 w 157"/>
              <a:gd name="T45" fmla="*/ 48 h 118"/>
              <a:gd name="T46" fmla="*/ 119 w 157"/>
              <a:gd name="T47" fmla="*/ 48 h 118"/>
              <a:gd name="T48" fmla="*/ 127 w 157"/>
              <a:gd name="T49" fmla="*/ 55 h 118"/>
              <a:gd name="T50" fmla="*/ 134 w 157"/>
              <a:gd name="T51" fmla="*/ 72 h 118"/>
              <a:gd name="T52" fmla="*/ 138 w 157"/>
              <a:gd name="T53" fmla="*/ 67 h 118"/>
              <a:gd name="T54" fmla="*/ 148 w 157"/>
              <a:gd name="T55" fmla="*/ 69 h 118"/>
              <a:gd name="T56" fmla="*/ 155 w 157"/>
              <a:gd name="T57" fmla="*/ 76 h 118"/>
              <a:gd name="T58" fmla="*/ 144 w 157"/>
              <a:gd name="T59" fmla="*/ 84 h 118"/>
              <a:gd name="T60" fmla="*/ 134 w 157"/>
              <a:gd name="T61" fmla="*/ 89 h 118"/>
              <a:gd name="T62" fmla="*/ 129 w 157"/>
              <a:gd name="T63" fmla="*/ 95 h 118"/>
              <a:gd name="T64" fmla="*/ 123 w 157"/>
              <a:gd name="T65" fmla="*/ 103 h 118"/>
              <a:gd name="T66" fmla="*/ 119 w 157"/>
              <a:gd name="T67" fmla="*/ 93 h 118"/>
              <a:gd name="T68" fmla="*/ 117 w 157"/>
              <a:gd name="T69" fmla="*/ 95 h 118"/>
              <a:gd name="T70" fmla="*/ 115 w 157"/>
              <a:gd name="T71" fmla="*/ 95 h 118"/>
              <a:gd name="T72" fmla="*/ 115 w 157"/>
              <a:gd name="T73" fmla="*/ 112 h 118"/>
              <a:gd name="T74" fmla="*/ 110 w 157"/>
              <a:gd name="T75" fmla="*/ 118 h 118"/>
              <a:gd name="T76" fmla="*/ 108 w 157"/>
              <a:gd name="T77" fmla="*/ 112 h 118"/>
              <a:gd name="T78" fmla="*/ 108 w 157"/>
              <a:gd name="T79" fmla="*/ 118 h 118"/>
              <a:gd name="T80" fmla="*/ 98 w 157"/>
              <a:gd name="T81" fmla="*/ 112 h 118"/>
              <a:gd name="T82" fmla="*/ 93 w 157"/>
              <a:gd name="T83" fmla="*/ 112 h 118"/>
              <a:gd name="T84" fmla="*/ 87 w 157"/>
              <a:gd name="T85" fmla="*/ 116 h 118"/>
              <a:gd name="T86" fmla="*/ 68 w 157"/>
              <a:gd name="T87" fmla="*/ 112 h 118"/>
              <a:gd name="T88" fmla="*/ 55 w 157"/>
              <a:gd name="T89" fmla="*/ 103 h 118"/>
              <a:gd name="T90" fmla="*/ 61 w 157"/>
              <a:gd name="T91" fmla="*/ 99 h 118"/>
              <a:gd name="T92" fmla="*/ 45 w 157"/>
              <a:gd name="T93" fmla="*/ 95 h 118"/>
              <a:gd name="T94" fmla="*/ 38 w 157"/>
              <a:gd name="T95" fmla="*/ 87 h 118"/>
              <a:gd name="T96" fmla="*/ 45 w 157"/>
              <a:gd name="T97" fmla="*/ 82 h 118"/>
              <a:gd name="T98" fmla="*/ 51 w 157"/>
              <a:gd name="T99" fmla="*/ 80 h 118"/>
              <a:gd name="T100" fmla="*/ 66 w 157"/>
              <a:gd name="T101" fmla="*/ 78 h 118"/>
              <a:gd name="T102" fmla="*/ 68 w 157"/>
              <a:gd name="T103" fmla="*/ 74 h 118"/>
              <a:gd name="T104" fmla="*/ 47 w 157"/>
              <a:gd name="T105" fmla="*/ 70 h 118"/>
              <a:gd name="T106" fmla="*/ 45 w 157"/>
              <a:gd name="T107" fmla="*/ 72 h 118"/>
              <a:gd name="T108" fmla="*/ 27 w 157"/>
              <a:gd name="T109" fmla="*/ 76 h 118"/>
              <a:gd name="T110" fmla="*/ 13 w 157"/>
              <a:gd name="T111" fmla="*/ 74 h 118"/>
              <a:gd name="T112" fmla="*/ 11 w 157"/>
              <a:gd name="T113" fmla="*/ 70 h 118"/>
              <a:gd name="T114" fmla="*/ 13 w 157"/>
              <a:gd name="T115" fmla="*/ 69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57" h="118">
                <a:moveTo>
                  <a:pt x="13" y="69"/>
                </a:moveTo>
                <a:lnTo>
                  <a:pt x="13" y="69"/>
                </a:lnTo>
                <a:lnTo>
                  <a:pt x="6" y="65"/>
                </a:lnTo>
                <a:lnTo>
                  <a:pt x="2" y="61"/>
                </a:lnTo>
                <a:lnTo>
                  <a:pt x="0" y="61"/>
                </a:lnTo>
                <a:lnTo>
                  <a:pt x="0" y="57"/>
                </a:lnTo>
                <a:lnTo>
                  <a:pt x="0" y="57"/>
                </a:lnTo>
                <a:lnTo>
                  <a:pt x="2" y="53"/>
                </a:lnTo>
                <a:lnTo>
                  <a:pt x="8" y="52"/>
                </a:lnTo>
                <a:lnTo>
                  <a:pt x="8" y="52"/>
                </a:lnTo>
                <a:lnTo>
                  <a:pt x="17" y="48"/>
                </a:lnTo>
                <a:lnTo>
                  <a:pt x="25" y="48"/>
                </a:lnTo>
                <a:lnTo>
                  <a:pt x="25" y="48"/>
                </a:lnTo>
                <a:lnTo>
                  <a:pt x="27" y="50"/>
                </a:lnTo>
                <a:lnTo>
                  <a:pt x="27" y="50"/>
                </a:lnTo>
                <a:lnTo>
                  <a:pt x="27" y="46"/>
                </a:lnTo>
                <a:lnTo>
                  <a:pt x="27" y="46"/>
                </a:lnTo>
                <a:lnTo>
                  <a:pt x="15" y="44"/>
                </a:lnTo>
                <a:lnTo>
                  <a:pt x="8" y="42"/>
                </a:lnTo>
                <a:lnTo>
                  <a:pt x="2" y="40"/>
                </a:lnTo>
                <a:lnTo>
                  <a:pt x="2" y="40"/>
                </a:lnTo>
                <a:lnTo>
                  <a:pt x="8" y="36"/>
                </a:lnTo>
                <a:lnTo>
                  <a:pt x="11" y="31"/>
                </a:lnTo>
                <a:lnTo>
                  <a:pt x="13" y="29"/>
                </a:lnTo>
                <a:lnTo>
                  <a:pt x="17" y="29"/>
                </a:lnTo>
                <a:lnTo>
                  <a:pt x="19" y="29"/>
                </a:lnTo>
                <a:lnTo>
                  <a:pt x="25" y="29"/>
                </a:lnTo>
                <a:lnTo>
                  <a:pt x="25" y="29"/>
                </a:lnTo>
                <a:lnTo>
                  <a:pt x="23" y="27"/>
                </a:lnTo>
                <a:lnTo>
                  <a:pt x="21" y="25"/>
                </a:lnTo>
                <a:lnTo>
                  <a:pt x="17" y="21"/>
                </a:lnTo>
                <a:lnTo>
                  <a:pt x="17" y="21"/>
                </a:lnTo>
                <a:lnTo>
                  <a:pt x="19" y="19"/>
                </a:lnTo>
                <a:lnTo>
                  <a:pt x="21" y="16"/>
                </a:lnTo>
                <a:lnTo>
                  <a:pt x="25" y="16"/>
                </a:lnTo>
                <a:lnTo>
                  <a:pt x="27" y="14"/>
                </a:lnTo>
                <a:lnTo>
                  <a:pt x="34" y="12"/>
                </a:lnTo>
                <a:lnTo>
                  <a:pt x="42" y="12"/>
                </a:lnTo>
                <a:lnTo>
                  <a:pt x="42" y="12"/>
                </a:lnTo>
                <a:lnTo>
                  <a:pt x="40" y="10"/>
                </a:lnTo>
                <a:lnTo>
                  <a:pt x="36" y="6"/>
                </a:lnTo>
                <a:lnTo>
                  <a:pt x="32" y="4"/>
                </a:lnTo>
                <a:lnTo>
                  <a:pt x="28" y="2"/>
                </a:lnTo>
                <a:lnTo>
                  <a:pt x="28" y="2"/>
                </a:lnTo>
                <a:lnTo>
                  <a:pt x="32" y="0"/>
                </a:lnTo>
                <a:lnTo>
                  <a:pt x="36" y="0"/>
                </a:lnTo>
                <a:lnTo>
                  <a:pt x="40" y="2"/>
                </a:lnTo>
                <a:lnTo>
                  <a:pt x="45" y="2"/>
                </a:lnTo>
                <a:lnTo>
                  <a:pt x="55" y="8"/>
                </a:lnTo>
                <a:lnTo>
                  <a:pt x="64" y="12"/>
                </a:lnTo>
                <a:lnTo>
                  <a:pt x="64" y="12"/>
                </a:lnTo>
                <a:lnTo>
                  <a:pt x="68" y="16"/>
                </a:lnTo>
                <a:lnTo>
                  <a:pt x="72" y="19"/>
                </a:lnTo>
                <a:lnTo>
                  <a:pt x="81" y="25"/>
                </a:lnTo>
                <a:lnTo>
                  <a:pt x="81" y="25"/>
                </a:lnTo>
                <a:lnTo>
                  <a:pt x="83" y="29"/>
                </a:lnTo>
                <a:lnTo>
                  <a:pt x="85" y="31"/>
                </a:lnTo>
                <a:lnTo>
                  <a:pt x="87" y="33"/>
                </a:lnTo>
                <a:lnTo>
                  <a:pt x="87" y="33"/>
                </a:lnTo>
                <a:lnTo>
                  <a:pt x="91" y="33"/>
                </a:lnTo>
                <a:lnTo>
                  <a:pt x="93" y="31"/>
                </a:lnTo>
                <a:lnTo>
                  <a:pt x="93" y="31"/>
                </a:lnTo>
                <a:lnTo>
                  <a:pt x="97" y="33"/>
                </a:lnTo>
                <a:lnTo>
                  <a:pt x="98" y="36"/>
                </a:lnTo>
                <a:lnTo>
                  <a:pt x="100" y="40"/>
                </a:lnTo>
                <a:lnTo>
                  <a:pt x="102" y="42"/>
                </a:lnTo>
                <a:lnTo>
                  <a:pt x="102" y="42"/>
                </a:lnTo>
                <a:lnTo>
                  <a:pt x="106" y="46"/>
                </a:lnTo>
                <a:lnTo>
                  <a:pt x="108" y="48"/>
                </a:lnTo>
                <a:lnTo>
                  <a:pt x="115" y="48"/>
                </a:lnTo>
                <a:lnTo>
                  <a:pt x="115" y="48"/>
                </a:lnTo>
                <a:lnTo>
                  <a:pt x="119" y="48"/>
                </a:lnTo>
                <a:lnTo>
                  <a:pt x="123" y="50"/>
                </a:lnTo>
                <a:lnTo>
                  <a:pt x="125" y="53"/>
                </a:lnTo>
                <a:lnTo>
                  <a:pt x="127" y="55"/>
                </a:lnTo>
                <a:lnTo>
                  <a:pt x="131" y="63"/>
                </a:lnTo>
                <a:lnTo>
                  <a:pt x="134" y="72"/>
                </a:lnTo>
                <a:lnTo>
                  <a:pt x="134" y="72"/>
                </a:lnTo>
                <a:lnTo>
                  <a:pt x="134" y="70"/>
                </a:lnTo>
                <a:lnTo>
                  <a:pt x="138" y="67"/>
                </a:lnTo>
                <a:lnTo>
                  <a:pt x="138" y="67"/>
                </a:lnTo>
                <a:lnTo>
                  <a:pt x="140" y="67"/>
                </a:lnTo>
                <a:lnTo>
                  <a:pt x="142" y="67"/>
                </a:lnTo>
                <a:lnTo>
                  <a:pt x="148" y="69"/>
                </a:lnTo>
                <a:lnTo>
                  <a:pt x="157" y="74"/>
                </a:lnTo>
                <a:lnTo>
                  <a:pt x="157" y="74"/>
                </a:lnTo>
                <a:lnTo>
                  <a:pt x="155" y="76"/>
                </a:lnTo>
                <a:lnTo>
                  <a:pt x="151" y="78"/>
                </a:lnTo>
                <a:lnTo>
                  <a:pt x="144" y="84"/>
                </a:lnTo>
                <a:lnTo>
                  <a:pt x="144" y="84"/>
                </a:lnTo>
                <a:lnTo>
                  <a:pt x="140" y="86"/>
                </a:lnTo>
                <a:lnTo>
                  <a:pt x="138" y="87"/>
                </a:lnTo>
                <a:lnTo>
                  <a:pt x="134" y="89"/>
                </a:lnTo>
                <a:lnTo>
                  <a:pt x="131" y="91"/>
                </a:lnTo>
                <a:lnTo>
                  <a:pt x="131" y="91"/>
                </a:lnTo>
                <a:lnTo>
                  <a:pt x="129" y="95"/>
                </a:lnTo>
                <a:lnTo>
                  <a:pt x="127" y="99"/>
                </a:lnTo>
                <a:lnTo>
                  <a:pt x="125" y="101"/>
                </a:lnTo>
                <a:lnTo>
                  <a:pt x="123" y="103"/>
                </a:lnTo>
                <a:lnTo>
                  <a:pt x="123" y="103"/>
                </a:lnTo>
                <a:lnTo>
                  <a:pt x="119" y="95"/>
                </a:lnTo>
                <a:lnTo>
                  <a:pt x="119" y="93"/>
                </a:lnTo>
                <a:lnTo>
                  <a:pt x="115" y="91"/>
                </a:lnTo>
                <a:lnTo>
                  <a:pt x="115" y="91"/>
                </a:lnTo>
                <a:lnTo>
                  <a:pt x="117" y="95"/>
                </a:lnTo>
                <a:lnTo>
                  <a:pt x="117" y="95"/>
                </a:lnTo>
                <a:lnTo>
                  <a:pt x="115" y="95"/>
                </a:lnTo>
                <a:lnTo>
                  <a:pt x="115" y="95"/>
                </a:lnTo>
                <a:lnTo>
                  <a:pt x="115" y="101"/>
                </a:lnTo>
                <a:lnTo>
                  <a:pt x="115" y="108"/>
                </a:lnTo>
                <a:lnTo>
                  <a:pt x="115" y="112"/>
                </a:lnTo>
                <a:lnTo>
                  <a:pt x="115" y="116"/>
                </a:lnTo>
                <a:lnTo>
                  <a:pt x="114" y="118"/>
                </a:lnTo>
                <a:lnTo>
                  <a:pt x="110" y="118"/>
                </a:lnTo>
                <a:lnTo>
                  <a:pt x="110" y="118"/>
                </a:lnTo>
                <a:lnTo>
                  <a:pt x="108" y="112"/>
                </a:lnTo>
                <a:lnTo>
                  <a:pt x="108" y="112"/>
                </a:lnTo>
                <a:lnTo>
                  <a:pt x="108" y="116"/>
                </a:lnTo>
                <a:lnTo>
                  <a:pt x="108" y="118"/>
                </a:lnTo>
                <a:lnTo>
                  <a:pt x="108" y="118"/>
                </a:lnTo>
                <a:lnTo>
                  <a:pt x="104" y="118"/>
                </a:lnTo>
                <a:lnTo>
                  <a:pt x="100" y="116"/>
                </a:lnTo>
                <a:lnTo>
                  <a:pt x="98" y="112"/>
                </a:lnTo>
                <a:lnTo>
                  <a:pt x="97" y="110"/>
                </a:lnTo>
                <a:lnTo>
                  <a:pt x="97" y="110"/>
                </a:lnTo>
                <a:lnTo>
                  <a:pt x="93" y="112"/>
                </a:lnTo>
                <a:lnTo>
                  <a:pt x="93" y="116"/>
                </a:lnTo>
                <a:lnTo>
                  <a:pt x="89" y="116"/>
                </a:lnTo>
                <a:lnTo>
                  <a:pt x="87" y="116"/>
                </a:lnTo>
                <a:lnTo>
                  <a:pt x="81" y="116"/>
                </a:lnTo>
                <a:lnTo>
                  <a:pt x="74" y="116"/>
                </a:lnTo>
                <a:lnTo>
                  <a:pt x="68" y="112"/>
                </a:lnTo>
                <a:lnTo>
                  <a:pt x="62" y="110"/>
                </a:lnTo>
                <a:lnTo>
                  <a:pt x="57" y="106"/>
                </a:lnTo>
                <a:lnTo>
                  <a:pt x="55" y="103"/>
                </a:lnTo>
                <a:lnTo>
                  <a:pt x="55" y="103"/>
                </a:lnTo>
                <a:lnTo>
                  <a:pt x="57" y="101"/>
                </a:lnTo>
                <a:lnTo>
                  <a:pt x="61" y="99"/>
                </a:lnTo>
                <a:lnTo>
                  <a:pt x="61" y="99"/>
                </a:lnTo>
                <a:lnTo>
                  <a:pt x="51" y="97"/>
                </a:lnTo>
                <a:lnTo>
                  <a:pt x="45" y="95"/>
                </a:lnTo>
                <a:lnTo>
                  <a:pt x="42" y="93"/>
                </a:lnTo>
                <a:lnTo>
                  <a:pt x="38" y="91"/>
                </a:lnTo>
                <a:lnTo>
                  <a:pt x="38" y="87"/>
                </a:lnTo>
                <a:lnTo>
                  <a:pt x="38" y="86"/>
                </a:lnTo>
                <a:lnTo>
                  <a:pt x="40" y="86"/>
                </a:lnTo>
                <a:lnTo>
                  <a:pt x="45" y="82"/>
                </a:lnTo>
                <a:lnTo>
                  <a:pt x="45" y="82"/>
                </a:lnTo>
                <a:lnTo>
                  <a:pt x="47" y="82"/>
                </a:lnTo>
                <a:lnTo>
                  <a:pt x="51" y="80"/>
                </a:lnTo>
                <a:lnTo>
                  <a:pt x="59" y="80"/>
                </a:lnTo>
                <a:lnTo>
                  <a:pt x="62" y="80"/>
                </a:lnTo>
                <a:lnTo>
                  <a:pt x="66" y="78"/>
                </a:lnTo>
                <a:lnTo>
                  <a:pt x="68" y="78"/>
                </a:lnTo>
                <a:lnTo>
                  <a:pt x="68" y="74"/>
                </a:lnTo>
                <a:lnTo>
                  <a:pt x="68" y="74"/>
                </a:lnTo>
                <a:lnTo>
                  <a:pt x="57" y="70"/>
                </a:lnTo>
                <a:lnTo>
                  <a:pt x="51" y="70"/>
                </a:lnTo>
                <a:lnTo>
                  <a:pt x="47" y="70"/>
                </a:lnTo>
                <a:lnTo>
                  <a:pt x="45" y="70"/>
                </a:lnTo>
                <a:lnTo>
                  <a:pt x="45" y="70"/>
                </a:lnTo>
                <a:lnTo>
                  <a:pt x="45" y="72"/>
                </a:lnTo>
                <a:lnTo>
                  <a:pt x="45" y="72"/>
                </a:lnTo>
                <a:lnTo>
                  <a:pt x="36" y="74"/>
                </a:lnTo>
                <a:lnTo>
                  <a:pt x="27" y="76"/>
                </a:lnTo>
                <a:lnTo>
                  <a:pt x="23" y="78"/>
                </a:lnTo>
                <a:lnTo>
                  <a:pt x="19" y="76"/>
                </a:lnTo>
                <a:lnTo>
                  <a:pt x="13" y="74"/>
                </a:lnTo>
                <a:lnTo>
                  <a:pt x="10" y="72"/>
                </a:lnTo>
                <a:lnTo>
                  <a:pt x="10" y="72"/>
                </a:lnTo>
                <a:lnTo>
                  <a:pt x="11" y="70"/>
                </a:lnTo>
                <a:lnTo>
                  <a:pt x="13" y="69"/>
                </a:lnTo>
                <a:lnTo>
                  <a:pt x="13" y="69"/>
                </a:lnTo>
                <a:lnTo>
                  <a:pt x="13" y="69"/>
                </a:lnTo>
                <a:lnTo>
                  <a:pt x="13" y="69"/>
                </a:lnTo>
                <a:close/>
              </a:path>
            </a:pathLst>
          </a:custGeom>
          <a:solidFill>
            <a:schemeClr val="bg1">
              <a:lumMod val="85000"/>
            </a:schemeClr>
          </a:solidFill>
          <a:ln w="635" cap="rnd">
            <a:solidFill>
              <a:schemeClr val="bg1">
                <a:alpha val="17000"/>
              </a:schemeClr>
            </a:solidFill>
            <a:prstDash val="solid"/>
            <a:round/>
            <a:headEnd/>
            <a:tailEnd/>
          </a:ln>
        </p:spPr>
        <p:txBody>
          <a:bodyPr lIns="108823" tIns="54412" rIns="108823" bIns="54412"/>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92" name="Freeform 491"/>
          <p:cNvSpPr>
            <a:spLocks/>
          </p:cNvSpPr>
          <p:nvPr userDrawn="1"/>
        </p:nvSpPr>
        <p:spPr bwMode="auto">
          <a:xfrm>
            <a:off x="9093934" y="1864828"/>
            <a:ext cx="828492" cy="577291"/>
          </a:xfrm>
          <a:custGeom>
            <a:avLst/>
            <a:gdLst>
              <a:gd name="T0" fmla="*/ 11 w 407"/>
              <a:gd name="T1" fmla="*/ 91 h 333"/>
              <a:gd name="T2" fmla="*/ 28 w 407"/>
              <a:gd name="T3" fmla="*/ 78 h 333"/>
              <a:gd name="T4" fmla="*/ 0 w 407"/>
              <a:gd name="T5" fmla="*/ 65 h 333"/>
              <a:gd name="T6" fmla="*/ 28 w 407"/>
              <a:gd name="T7" fmla="*/ 6 h 333"/>
              <a:gd name="T8" fmla="*/ 74 w 407"/>
              <a:gd name="T9" fmla="*/ 2 h 333"/>
              <a:gd name="T10" fmla="*/ 49 w 407"/>
              <a:gd name="T11" fmla="*/ 38 h 333"/>
              <a:gd name="T12" fmla="*/ 66 w 407"/>
              <a:gd name="T13" fmla="*/ 65 h 333"/>
              <a:gd name="T14" fmla="*/ 70 w 407"/>
              <a:gd name="T15" fmla="*/ 36 h 333"/>
              <a:gd name="T16" fmla="*/ 87 w 407"/>
              <a:gd name="T17" fmla="*/ 10 h 333"/>
              <a:gd name="T18" fmla="*/ 127 w 407"/>
              <a:gd name="T19" fmla="*/ 10 h 333"/>
              <a:gd name="T20" fmla="*/ 134 w 407"/>
              <a:gd name="T21" fmla="*/ 42 h 333"/>
              <a:gd name="T22" fmla="*/ 146 w 407"/>
              <a:gd name="T23" fmla="*/ 42 h 333"/>
              <a:gd name="T24" fmla="*/ 172 w 407"/>
              <a:gd name="T25" fmla="*/ 36 h 333"/>
              <a:gd name="T26" fmla="*/ 200 w 407"/>
              <a:gd name="T27" fmla="*/ 34 h 333"/>
              <a:gd name="T28" fmla="*/ 216 w 407"/>
              <a:gd name="T29" fmla="*/ 51 h 333"/>
              <a:gd name="T30" fmla="*/ 225 w 407"/>
              <a:gd name="T31" fmla="*/ 63 h 333"/>
              <a:gd name="T32" fmla="*/ 221 w 407"/>
              <a:gd name="T33" fmla="*/ 70 h 333"/>
              <a:gd name="T34" fmla="*/ 231 w 407"/>
              <a:gd name="T35" fmla="*/ 76 h 333"/>
              <a:gd name="T36" fmla="*/ 242 w 407"/>
              <a:gd name="T37" fmla="*/ 74 h 333"/>
              <a:gd name="T38" fmla="*/ 269 w 407"/>
              <a:gd name="T39" fmla="*/ 74 h 333"/>
              <a:gd name="T40" fmla="*/ 263 w 407"/>
              <a:gd name="T41" fmla="*/ 87 h 333"/>
              <a:gd name="T42" fmla="*/ 274 w 407"/>
              <a:gd name="T43" fmla="*/ 85 h 333"/>
              <a:gd name="T44" fmla="*/ 278 w 407"/>
              <a:gd name="T45" fmla="*/ 95 h 333"/>
              <a:gd name="T46" fmla="*/ 304 w 407"/>
              <a:gd name="T47" fmla="*/ 95 h 333"/>
              <a:gd name="T48" fmla="*/ 312 w 407"/>
              <a:gd name="T49" fmla="*/ 110 h 333"/>
              <a:gd name="T50" fmla="*/ 318 w 407"/>
              <a:gd name="T51" fmla="*/ 131 h 333"/>
              <a:gd name="T52" fmla="*/ 318 w 407"/>
              <a:gd name="T53" fmla="*/ 138 h 333"/>
              <a:gd name="T54" fmla="*/ 306 w 407"/>
              <a:gd name="T55" fmla="*/ 144 h 333"/>
              <a:gd name="T56" fmla="*/ 325 w 407"/>
              <a:gd name="T57" fmla="*/ 165 h 333"/>
              <a:gd name="T58" fmla="*/ 342 w 407"/>
              <a:gd name="T59" fmla="*/ 172 h 333"/>
              <a:gd name="T60" fmla="*/ 376 w 407"/>
              <a:gd name="T61" fmla="*/ 195 h 333"/>
              <a:gd name="T62" fmla="*/ 382 w 407"/>
              <a:gd name="T63" fmla="*/ 199 h 333"/>
              <a:gd name="T64" fmla="*/ 407 w 407"/>
              <a:gd name="T65" fmla="*/ 212 h 333"/>
              <a:gd name="T66" fmla="*/ 395 w 407"/>
              <a:gd name="T67" fmla="*/ 229 h 333"/>
              <a:gd name="T68" fmla="*/ 374 w 407"/>
              <a:gd name="T69" fmla="*/ 250 h 333"/>
              <a:gd name="T70" fmla="*/ 357 w 407"/>
              <a:gd name="T71" fmla="*/ 229 h 333"/>
              <a:gd name="T72" fmla="*/ 331 w 407"/>
              <a:gd name="T73" fmla="*/ 212 h 333"/>
              <a:gd name="T74" fmla="*/ 318 w 407"/>
              <a:gd name="T75" fmla="*/ 225 h 333"/>
              <a:gd name="T76" fmla="*/ 352 w 407"/>
              <a:gd name="T77" fmla="*/ 261 h 333"/>
              <a:gd name="T78" fmla="*/ 369 w 407"/>
              <a:gd name="T79" fmla="*/ 290 h 333"/>
              <a:gd name="T80" fmla="*/ 357 w 407"/>
              <a:gd name="T81" fmla="*/ 305 h 333"/>
              <a:gd name="T82" fmla="*/ 335 w 407"/>
              <a:gd name="T83" fmla="*/ 303 h 333"/>
              <a:gd name="T84" fmla="*/ 314 w 407"/>
              <a:gd name="T85" fmla="*/ 301 h 333"/>
              <a:gd name="T86" fmla="*/ 335 w 407"/>
              <a:gd name="T87" fmla="*/ 333 h 333"/>
              <a:gd name="T88" fmla="*/ 278 w 407"/>
              <a:gd name="T89" fmla="*/ 314 h 333"/>
              <a:gd name="T90" fmla="*/ 250 w 407"/>
              <a:gd name="T91" fmla="*/ 286 h 333"/>
              <a:gd name="T92" fmla="*/ 236 w 407"/>
              <a:gd name="T93" fmla="*/ 267 h 333"/>
              <a:gd name="T94" fmla="*/ 189 w 407"/>
              <a:gd name="T95" fmla="*/ 273 h 333"/>
              <a:gd name="T96" fmla="*/ 183 w 407"/>
              <a:gd name="T97" fmla="*/ 244 h 333"/>
              <a:gd name="T98" fmla="*/ 221 w 407"/>
              <a:gd name="T99" fmla="*/ 242 h 333"/>
              <a:gd name="T100" fmla="*/ 231 w 407"/>
              <a:gd name="T101" fmla="*/ 231 h 333"/>
              <a:gd name="T102" fmla="*/ 242 w 407"/>
              <a:gd name="T103" fmla="*/ 208 h 333"/>
              <a:gd name="T104" fmla="*/ 253 w 407"/>
              <a:gd name="T105" fmla="*/ 188 h 333"/>
              <a:gd name="T106" fmla="*/ 225 w 407"/>
              <a:gd name="T107" fmla="*/ 157 h 333"/>
              <a:gd name="T108" fmla="*/ 204 w 407"/>
              <a:gd name="T109" fmla="*/ 148 h 333"/>
              <a:gd name="T110" fmla="*/ 197 w 407"/>
              <a:gd name="T111" fmla="*/ 144 h 333"/>
              <a:gd name="T112" fmla="*/ 178 w 407"/>
              <a:gd name="T113" fmla="*/ 120 h 333"/>
              <a:gd name="T114" fmla="*/ 163 w 407"/>
              <a:gd name="T115" fmla="*/ 99 h 333"/>
              <a:gd name="T116" fmla="*/ 149 w 407"/>
              <a:gd name="T117" fmla="*/ 108 h 333"/>
              <a:gd name="T118" fmla="*/ 119 w 407"/>
              <a:gd name="T119" fmla="*/ 114 h 333"/>
              <a:gd name="T120" fmla="*/ 104 w 407"/>
              <a:gd name="T121" fmla="*/ 120 h 333"/>
              <a:gd name="T122" fmla="*/ 60 w 407"/>
              <a:gd name="T123" fmla="*/ 116 h 333"/>
              <a:gd name="T124" fmla="*/ 42 w 407"/>
              <a:gd name="T125" fmla="*/ 108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07" h="333">
                <a:moveTo>
                  <a:pt x="32" y="108"/>
                </a:moveTo>
                <a:lnTo>
                  <a:pt x="32" y="108"/>
                </a:lnTo>
                <a:lnTo>
                  <a:pt x="28" y="106"/>
                </a:lnTo>
                <a:lnTo>
                  <a:pt x="19" y="101"/>
                </a:lnTo>
                <a:lnTo>
                  <a:pt x="15" y="95"/>
                </a:lnTo>
                <a:lnTo>
                  <a:pt x="11" y="91"/>
                </a:lnTo>
                <a:lnTo>
                  <a:pt x="11" y="91"/>
                </a:lnTo>
                <a:lnTo>
                  <a:pt x="11" y="91"/>
                </a:lnTo>
                <a:lnTo>
                  <a:pt x="17" y="87"/>
                </a:lnTo>
                <a:lnTo>
                  <a:pt x="23" y="85"/>
                </a:lnTo>
                <a:lnTo>
                  <a:pt x="28" y="84"/>
                </a:lnTo>
                <a:lnTo>
                  <a:pt x="34" y="84"/>
                </a:lnTo>
                <a:lnTo>
                  <a:pt x="34" y="84"/>
                </a:lnTo>
                <a:lnTo>
                  <a:pt x="34" y="80"/>
                </a:lnTo>
                <a:lnTo>
                  <a:pt x="30" y="78"/>
                </a:lnTo>
                <a:lnTo>
                  <a:pt x="28" y="78"/>
                </a:lnTo>
                <a:lnTo>
                  <a:pt x="25" y="76"/>
                </a:lnTo>
                <a:lnTo>
                  <a:pt x="19" y="76"/>
                </a:lnTo>
                <a:lnTo>
                  <a:pt x="11" y="76"/>
                </a:lnTo>
                <a:lnTo>
                  <a:pt x="6" y="74"/>
                </a:lnTo>
                <a:lnTo>
                  <a:pt x="4" y="74"/>
                </a:lnTo>
                <a:lnTo>
                  <a:pt x="2" y="72"/>
                </a:lnTo>
                <a:lnTo>
                  <a:pt x="0" y="68"/>
                </a:lnTo>
                <a:lnTo>
                  <a:pt x="0" y="65"/>
                </a:lnTo>
                <a:lnTo>
                  <a:pt x="2" y="61"/>
                </a:lnTo>
                <a:lnTo>
                  <a:pt x="4" y="53"/>
                </a:lnTo>
                <a:lnTo>
                  <a:pt x="4" y="53"/>
                </a:lnTo>
                <a:lnTo>
                  <a:pt x="9" y="42"/>
                </a:lnTo>
                <a:lnTo>
                  <a:pt x="15" y="31"/>
                </a:lnTo>
                <a:lnTo>
                  <a:pt x="26" y="6"/>
                </a:lnTo>
                <a:lnTo>
                  <a:pt x="26" y="6"/>
                </a:lnTo>
                <a:lnTo>
                  <a:pt x="28" y="6"/>
                </a:lnTo>
                <a:lnTo>
                  <a:pt x="30" y="4"/>
                </a:lnTo>
                <a:lnTo>
                  <a:pt x="36" y="2"/>
                </a:lnTo>
                <a:lnTo>
                  <a:pt x="42" y="2"/>
                </a:lnTo>
                <a:lnTo>
                  <a:pt x="51" y="0"/>
                </a:lnTo>
                <a:lnTo>
                  <a:pt x="66" y="0"/>
                </a:lnTo>
                <a:lnTo>
                  <a:pt x="72" y="0"/>
                </a:lnTo>
                <a:lnTo>
                  <a:pt x="74" y="2"/>
                </a:lnTo>
                <a:lnTo>
                  <a:pt x="74" y="2"/>
                </a:lnTo>
                <a:lnTo>
                  <a:pt x="72" y="4"/>
                </a:lnTo>
                <a:lnTo>
                  <a:pt x="72" y="6"/>
                </a:lnTo>
                <a:lnTo>
                  <a:pt x="68" y="12"/>
                </a:lnTo>
                <a:lnTo>
                  <a:pt x="57" y="19"/>
                </a:lnTo>
                <a:lnTo>
                  <a:pt x="57" y="19"/>
                </a:lnTo>
                <a:lnTo>
                  <a:pt x="53" y="25"/>
                </a:lnTo>
                <a:lnTo>
                  <a:pt x="49" y="31"/>
                </a:lnTo>
                <a:lnTo>
                  <a:pt x="49" y="38"/>
                </a:lnTo>
                <a:lnTo>
                  <a:pt x="49" y="46"/>
                </a:lnTo>
                <a:lnTo>
                  <a:pt x="49" y="46"/>
                </a:lnTo>
                <a:lnTo>
                  <a:pt x="51" y="53"/>
                </a:lnTo>
                <a:lnTo>
                  <a:pt x="53" y="57"/>
                </a:lnTo>
                <a:lnTo>
                  <a:pt x="57" y="59"/>
                </a:lnTo>
                <a:lnTo>
                  <a:pt x="57" y="59"/>
                </a:lnTo>
                <a:lnTo>
                  <a:pt x="62" y="63"/>
                </a:lnTo>
                <a:lnTo>
                  <a:pt x="66" y="65"/>
                </a:lnTo>
                <a:lnTo>
                  <a:pt x="68" y="65"/>
                </a:lnTo>
                <a:lnTo>
                  <a:pt x="68" y="65"/>
                </a:lnTo>
                <a:lnTo>
                  <a:pt x="68" y="59"/>
                </a:lnTo>
                <a:lnTo>
                  <a:pt x="68" y="55"/>
                </a:lnTo>
                <a:lnTo>
                  <a:pt x="72" y="46"/>
                </a:lnTo>
                <a:lnTo>
                  <a:pt x="72" y="46"/>
                </a:lnTo>
                <a:lnTo>
                  <a:pt x="72" y="40"/>
                </a:lnTo>
                <a:lnTo>
                  <a:pt x="70" y="36"/>
                </a:lnTo>
                <a:lnTo>
                  <a:pt x="70" y="31"/>
                </a:lnTo>
                <a:lnTo>
                  <a:pt x="70" y="27"/>
                </a:lnTo>
                <a:lnTo>
                  <a:pt x="70" y="27"/>
                </a:lnTo>
                <a:lnTo>
                  <a:pt x="72" y="23"/>
                </a:lnTo>
                <a:lnTo>
                  <a:pt x="74" y="19"/>
                </a:lnTo>
                <a:lnTo>
                  <a:pt x="76" y="15"/>
                </a:lnTo>
                <a:lnTo>
                  <a:pt x="79" y="14"/>
                </a:lnTo>
                <a:lnTo>
                  <a:pt x="87" y="10"/>
                </a:lnTo>
                <a:lnTo>
                  <a:pt x="95" y="6"/>
                </a:lnTo>
                <a:lnTo>
                  <a:pt x="95" y="6"/>
                </a:lnTo>
                <a:lnTo>
                  <a:pt x="104" y="4"/>
                </a:lnTo>
                <a:lnTo>
                  <a:pt x="108" y="4"/>
                </a:lnTo>
                <a:lnTo>
                  <a:pt x="113" y="4"/>
                </a:lnTo>
                <a:lnTo>
                  <a:pt x="119" y="4"/>
                </a:lnTo>
                <a:lnTo>
                  <a:pt x="123" y="6"/>
                </a:lnTo>
                <a:lnTo>
                  <a:pt x="127" y="10"/>
                </a:lnTo>
                <a:lnTo>
                  <a:pt x="130" y="14"/>
                </a:lnTo>
                <a:lnTo>
                  <a:pt x="130" y="14"/>
                </a:lnTo>
                <a:lnTo>
                  <a:pt x="130" y="17"/>
                </a:lnTo>
                <a:lnTo>
                  <a:pt x="132" y="23"/>
                </a:lnTo>
                <a:lnTo>
                  <a:pt x="136" y="33"/>
                </a:lnTo>
                <a:lnTo>
                  <a:pt x="136" y="33"/>
                </a:lnTo>
                <a:lnTo>
                  <a:pt x="136" y="38"/>
                </a:lnTo>
                <a:lnTo>
                  <a:pt x="134" y="42"/>
                </a:lnTo>
                <a:lnTo>
                  <a:pt x="130" y="46"/>
                </a:lnTo>
                <a:lnTo>
                  <a:pt x="130" y="50"/>
                </a:lnTo>
                <a:lnTo>
                  <a:pt x="130" y="50"/>
                </a:lnTo>
                <a:lnTo>
                  <a:pt x="134" y="48"/>
                </a:lnTo>
                <a:lnTo>
                  <a:pt x="138" y="46"/>
                </a:lnTo>
                <a:lnTo>
                  <a:pt x="142" y="44"/>
                </a:lnTo>
                <a:lnTo>
                  <a:pt x="146" y="42"/>
                </a:lnTo>
                <a:lnTo>
                  <a:pt x="146" y="42"/>
                </a:lnTo>
                <a:lnTo>
                  <a:pt x="153" y="44"/>
                </a:lnTo>
                <a:lnTo>
                  <a:pt x="157" y="46"/>
                </a:lnTo>
                <a:lnTo>
                  <a:pt x="163" y="51"/>
                </a:lnTo>
                <a:lnTo>
                  <a:pt x="168" y="55"/>
                </a:lnTo>
                <a:lnTo>
                  <a:pt x="168" y="55"/>
                </a:lnTo>
                <a:lnTo>
                  <a:pt x="168" y="44"/>
                </a:lnTo>
                <a:lnTo>
                  <a:pt x="168" y="40"/>
                </a:lnTo>
                <a:lnTo>
                  <a:pt x="172" y="36"/>
                </a:lnTo>
                <a:lnTo>
                  <a:pt x="172" y="36"/>
                </a:lnTo>
                <a:lnTo>
                  <a:pt x="174" y="34"/>
                </a:lnTo>
                <a:lnTo>
                  <a:pt x="176" y="34"/>
                </a:lnTo>
                <a:lnTo>
                  <a:pt x="183" y="33"/>
                </a:lnTo>
                <a:lnTo>
                  <a:pt x="189" y="33"/>
                </a:lnTo>
                <a:lnTo>
                  <a:pt x="197" y="33"/>
                </a:lnTo>
                <a:lnTo>
                  <a:pt x="197" y="33"/>
                </a:lnTo>
                <a:lnTo>
                  <a:pt x="200" y="34"/>
                </a:lnTo>
                <a:lnTo>
                  <a:pt x="206" y="36"/>
                </a:lnTo>
                <a:lnTo>
                  <a:pt x="212" y="40"/>
                </a:lnTo>
                <a:lnTo>
                  <a:pt x="216" y="44"/>
                </a:lnTo>
                <a:lnTo>
                  <a:pt x="216" y="44"/>
                </a:lnTo>
                <a:lnTo>
                  <a:pt x="217" y="46"/>
                </a:lnTo>
                <a:lnTo>
                  <a:pt x="217" y="50"/>
                </a:lnTo>
                <a:lnTo>
                  <a:pt x="217" y="51"/>
                </a:lnTo>
                <a:lnTo>
                  <a:pt x="216" y="51"/>
                </a:lnTo>
                <a:lnTo>
                  <a:pt x="214" y="53"/>
                </a:lnTo>
                <a:lnTo>
                  <a:pt x="212" y="55"/>
                </a:lnTo>
                <a:lnTo>
                  <a:pt x="210" y="57"/>
                </a:lnTo>
                <a:lnTo>
                  <a:pt x="210" y="57"/>
                </a:lnTo>
                <a:lnTo>
                  <a:pt x="214" y="57"/>
                </a:lnTo>
                <a:lnTo>
                  <a:pt x="219" y="61"/>
                </a:lnTo>
                <a:lnTo>
                  <a:pt x="223" y="63"/>
                </a:lnTo>
                <a:lnTo>
                  <a:pt x="225" y="63"/>
                </a:lnTo>
                <a:lnTo>
                  <a:pt x="227" y="63"/>
                </a:lnTo>
                <a:lnTo>
                  <a:pt x="227" y="63"/>
                </a:lnTo>
                <a:lnTo>
                  <a:pt x="225" y="65"/>
                </a:lnTo>
                <a:lnTo>
                  <a:pt x="223" y="67"/>
                </a:lnTo>
                <a:lnTo>
                  <a:pt x="219" y="74"/>
                </a:lnTo>
                <a:lnTo>
                  <a:pt x="219" y="74"/>
                </a:lnTo>
                <a:lnTo>
                  <a:pt x="219" y="72"/>
                </a:lnTo>
                <a:lnTo>
                  <a:pt x="221" y="70"/>
                </a:lnTo>
                <a:lnTo>
                  <a:pt x="221" y="70"/>
                </a:lnTo>
                <a:lnTo>
                  <a:pt x="223" y="68"/>
                </a:lnTo>
                <a:lnTo>
                  <a:pt x="225" y="68"/>
                </a:lnTo>
                <a:lnTo>
                  <a:pt x="227" y="67"/>
                </a:lnTo>
                <a:lnTo>
                  <a:pt x="229" y="68"/>
                </a:lnTo>
                <a:lnTo>
                  <a:pt x="231" y="68"/>
                </a:lnTo>
                <a:lnTo>
                  <a:pt x="231" y="70"/>
                </a:lnTo>
                <a:lnTo>
                  <a:pt x="231" y="76"/>
                </a:lnTo>
                <a:lnTo>
                  <a:pt x="231" y="76"/>
                </a:lnTo>
                <a:lnTo>
                  <a:pt x="234" y="74"/>
                </a:lnTo>
                <a:lnTo>
                  <a:pt x="234" y="74"/>
                </a:lnTo>
                <a:lnTo>
                  <a:pt x="234" y="74"/>
                </a:lnTo>
                <a:lnTo>
                  <a:pt x="236" y="72"/>
                </a:lnTo>
                <a:lnTo>
                  <a:pt x="236" y="72"/>
                </a:lnTo>
                <a:lnTo>
                  <a:pt x="238" y="74"/>
                </a:lnTo>
                <a:lnTo>
                  <a:pt x="242" y="74"/>
                </a:lnTo>
                <a:lnTo>
                  <a:pt x="246" y="72"/>
                </a:lnTo>
                <a:lnTo>
                  <a:pt x="250" y="70"/>
                </a:lnTo>
                <a:lnTo>
                  <a:pt x="255" y="68"/>
                </a:lnTo>
                <a:lnTo>
                  <a:pt x="255" y="68"/>
                </a:lnTo>
                <a:lnTo>
                  <a:pt x="261" y="68"/>
                </a:lnTo>
                <a:lnTo>
                  <a:pt x="265" y="70"/>
                </a:lnTo>
                <a:lnTo>
                  <a:pt x="269" y="72"/>
                </a:lnTo>
                <a:lnTo>
                  <a:pt x="269" y="74"/>
                </a:lnTo>
                <a:lnTo>
                  <a:pt x="270" y="76"/>
                </a:lnTo>
                <a:lnTo>
                  <a:pt x="270" y="80"/>
                </a:lnTo>
                <a:lnTo>
                  <a:pt x="270" y="80"/>
                </a:lnTo>
                <a:lnTo>
                  <a:pt x="265" y="82"/>
                </a:lnTo>
                <a:lnTo>
                  <a:pt x="261" y="84"/>
                </a:lnTo>
                <a:lnTo>
                  <a:pt x="259" y="87"/>
                </a:lnTo>
                <a:lnTo>
                  <a:pt x="259" y="87"/>
                </a:lnTo>
                <a:lnTo>
                  <a:pt x="263" y="87"/>
                </a:lnTo>
                <a:lnTo>
                  <a:pt x="265" y="87"/>
                </a:lnTo>
                <a:lnTo>
                  <a:pt x="265" y="87"/>
                </a:lnTo>
                <a:lnTo>
                  <a:pt x="269" y="85"/>
                </a:lnTo>
                <a:lnTo>
                  <a:pt x="269" y="84"/>
                </a:lnTo>
                <a:lnTo>
                  <a:pt x="269" y="84"/>
                </a:lnTo>
                <a:lnTo>
                  <a:pt x="270" y="84"/>
                </a:lnTo>
                <a:lnTo>
                  <a:pt x="272" y="84"/>
                </a:lnTo>
                <a:lnTo>
                  <a:pt x="274" y="85"/>
                </a:lnTo>
                <a:lnTo>
                  <a:pt x="274" y="87"/>
                </a:lnTo>
                <a:lnTo>
                  <a:pt x="274" y="89"/>
                </a:lnTo>
                <a:lnTo>
                  <a:pt x="272" y="91"/>
                </a:lnTo>
                <a:lnTo>
                  <a:pt x="272" y="93"/>
                </a:lnTo>
                <a:lnTo>
                  <a:pt x="270" y="95"/>
                </a:lnTo>
                <a:lnTo>
                  <a:pt x="270" y="95"/>
                </a:lnTo>
                <a:lnTo>
                  <a:pt x="274" y="95"/>
                </a:lnTo>
                <a:lnTo>
                  <a:pt x="278" y="95"/>
                </a:lnTo>
                <a:lnTo>
                  <a:pt x="280" y="93"/>
                </a:lnTo>
                <a:lnTo>
                  <a:pt x="284" y="91"/>
                </a:lnTo>
                <a:lnTo>
                  <a:pt x="284" y="91"/>
                </a:lnTo>
                <a:lnTo>
                  <a:pt x="293" y="91"/>
                </a:lnTo>
                <a:lnTo>
                  <a:pt x="299" y="91"/>
                </a:lnTo>
                <a:lnTo>
                  <a:pt x="303" y="93"/>
                </a:lnTo>
                <a:lnTo>
                  <a:pt x="303" y="93"/>
                </a:lnTo>
                <a:lnTo>
                  <a:pt x="304" y="95"/>
                </a:lnTo>
                <a:lnTo>
                  <a:pt x="304" y="97"/>
                </a:lnTo>
                <a:lnTo>
                  <a:pt x="306" y="99"/>
                </a:lnTo>
                <a:lnTo>
                  <a:pt x="304" y="101"/>
                </a:lnTo>
                <a:lnTo>
                  <a:pt x="304" y="106"/>
                </a:lnTo>
                <a:lnTo>
                  <a:pt x="303" y="110"/>
                </a:lnTo>
                <a:lnTo>
                  <a:pt x="303" y="110"/>
                </a:lnTo>
                <a:lnTo>
                  <a:pt x="306" y="110"/>
                </a:lnTo>
                <a:lnTo>
                  <a:pt x="312" y="110"/>
                </a:lnTo>
                <a:lnTo>
                  <a:pt x="316" y="110"/>
                </a:lnTo>
                <a:lnTo>
                  <a:pt x="318" y="112"/>
                </a:lnTo>
                <a:lnTo>
                  <a:pt x="321" y="114"/>
                </a:lnTo>
                <a:lnTo>
                  <a:pt x="325" y="118"/>
                </a:lnTo>
                <a:lnTo>
                  <a:pt x="331" y="129"/>
                </a:lnTo>
                <a:lnTo>
                  <a:pt x="331" y="129"/>
                </a:lnTo>
                <a:lnTo>
                  <a:pt x="321" y="129"/>
                </a:lnTo>
                <a:lnTo>
                  <a:pt x="318" y="131"/>
                </a:lnTo>
                <a:lnTo>
                  <a:pt x="314" y="133"/>
                </a:lnTo>
                <a:lnTo>
                  <a:pt x="314" y="133"/>
                </a:lnTo>
                <a:lnTo>
                  <a:pt x="316" y="133"/>
                </a:lnTo>
                <a:lnTo>
                  <a:pt x="320" y="133"/>
                </a:lnTo>
                <a:lnTo>
                  <a:pt x="323" y="135"/>
                </a:lnTo>
                <a:lnTo>
                  <a:pt x="325" y="137"/>
                </a:lnTo>
                <a:lnTo>
                  <a:pt x="325" y="137"/>
                </a:lnTo>
                <a:lnTo>
                  <a:pt x="318" y="138"/>
                </a:lnTo>
                <a:lnTo>
                  <a:pt x="314" y="140"/>
                </a:lnTo>
                <a:lnTo>
                  <a:pt x="312" y="142"/>
                </a:lnTo>
                <a:lnTo>
                  <a:pt x="312" y="142"/>
                </a:lnTo>
                <a:lnTo>
                  <a:pt x="312" y="142"/>
                </a:lnTo>
                <a:lnTo>
                  <a:pt x="312" y="144"/>
                </a:lnTo>
                <a:lnTo>
                  <a:pt x="312" y="144"/>
                </a:lnTo>
                <a:lnTo>
                  <a:pt x="306" y="144"/>
                </a:lnTo>
                <a:lnTo>
                  <a:pt x="306" y="144"/>
                </a:lnTo>
                <a:lnTo>
                  <a:pt x="308" y="148"/>
                </a:lnTo>
                <a:lnTo>
                  <a:pt x="310" y="150"/>
                </a:lnTo>
                <a:lnTo>
                  <a:pt x="314" y="154"/>
                </a:lnTo>
                <a:lnTo>
                  <a:pt x="318" y="155"/>
                </a:lnTo>
                <a:lnTo>
                  <a:pt x="321" y="159"/>
                </a:lnTo>
                <a:lnTo>
                  <a:pt x="321" y="159"/>
                </a:lnTo>
                <a:lnTo>
                  <a:pt x="323" y="161"/>
                </a:lnTo>
                <a:lnTo>
                  <a:pt x="325" y="165"/>
                </a:lnTo>
                <a:lnTo>
                  <a:pt x="325" y="167"/>
                </a:lnTo>
                <a:lnTo>
                  <a:pt x="327" y="171"/>
                </a:lnTo>
                <a:lnTo>
                  <a:pt x="327" y="171"/>
                </a:lnTo>
                <a:lnTo>
                  <a:pt x="329" y="172"/>
                </a:lnTo>
                <a:lnTo>
                  <a:pt x="331" y="172"/>
                </a:lnTo>
                <a:lnTo>
                  <a:pt x="337" y="172"/>
                </a:lnTo>
                <a:lnTo>
                  <a:pt x="342" y="172"/>
                </a:lnTo>
                <a:lnTo>
                  <a:pt x="342" y="172"/>
                </a:lnTo>
                <a:lnTo>
                  <a:pt x="346" y="174"/>
                </a:lnTo>
                <a:lnTo>
                  <a:pt x="354" y="176"/>
                </a:lnTo>
                <a:lnTo>
                  <a:pt x="361" y="178"/>
                </a:lnTo>
                <a:lnTo>
                  <a:pt x="369" y="182"/>
                </a:lnTo>
                <a:lnTo>
                  <a:pt x="373" y="186"/>
                </a:lnTo>
                <a:lnTo>
                  <a:pt x="376" y="190"/>
                </a:lnTo>
                <a:lnTo>
                  <a:pt x="376" y="191"/>
                </a:lnTo>
                <a:lnTo>
                  <a:pt x="376" y="195"/>
                </a:lnTo>
                <a:lnTo>
                  <a:pt x="376" y="197"/>
                </a:lnTo>
                <a:lnTo>
                  <a:pt x="376" y="201"/>
                </a:lnTo>
                <a:lnTo>
                  <a:pt x="373" y="205"/>
                </a:lnTo>
                <a:lnTo>
                  <a:pt x="373" y="205"/>
                </a:lnTo>
                <a:lnTo>
                  <a:pt x="376" y="205"/>
                </a:lnTo>
                <a:lnTo>
                  <a:pt x="376" y="205"/>
                </a:lnTo>
                <a:lnTo>
                  <a:pt x="378" y="201"/>
                </a:lnTo>
                <a:lnTo>
                  <a:pt x="382" y="199"/>
                </a:lnTo>
                <a:lnTo>
                  <a:pt x="384" y="197"/>
                </a:lnTo>
                <a:lnTo>
                  <a:pt x="388" y="195"/>
                </a:lnTo>
                <a:lnTo>
                  <a:pt x="388" y="195"/>
                </a:lnTo>
                <a:lnTo>
                  <a:pt x="391" y="199"/>
                </a:lnTo>
                <a:lnTo>
                  <a:pt x="399" y="203"/>
                </a:lnTo>
                <a:lnTo>
                  <a:pt x="403" y="207"/>
                </a:lnTo>
                <a:lnTo>
                  <a:pt x="405" y="210"/>
                </a:lnTo>
                <a:lnTo>
                  <a:pt x="407" y="212"/>
                </a:lnTo>
                <a:lnTo>
                  <a:pt x="407" y="212"/>
                </a:lnTo>
                <a:lnTo>
                  <a:pt x="403" y="214"/>
                </a:lnTo>
                <a:lnTo>
                  <a:pt x="401" y="214"/>
                </a:lnTo>
                <a:lnTo>
                  <a:pt x="399" y="218"/>
                </a:lnTo>
                <a:lnTo>
                  <a:pt x="399" y="224"/>
                </a:lnTo>
                <a:lnTo>
                  <a:pt x="397" y="227"/>
                </a:lnTo>
                <a:lnTo>
                  <a:pt x="397" y="227"/>
                </a:lnTo>
                <a:lnTo>
                  <a:pt x="395" y="229"/>
                </a:lnTo>
                <a:lnTo>
                  <a:pt x="391" y="231"/>
                </a:lnTo>
                <a:lnTo>
                  <a:pt x="384" y="231"/>
                </a:lnTo>
                <a:lnTo>
                  <a:pt x="384" y="231"/>
                </a:lnTo>
                <a:lnTo>
                  <a:pt x="380" y="242"/>
                </a:lnTo>
                <a:lnTo>
                  <a:pt x="380" y="248"/>
                </a:lnTo>
                <a:lnTo>
                  <a:pt x="382" y="252"/>
                </a:lnTo>
                <a:lnTo>
                  <a:pt x="382" y="252"/>
                </a:lnTo>
                <a:lnTo>
                  <a:pt x="374" y="250"/>
                </a:lnTo>
                <a:lnTo>
                  <a:pt x="367" y="246"/>
                </a:lnTo>
                <a:lnTo>
                  <a:pt x="359" y="241"/>
                </a:lnTo>
                <a:lnTo>
                  <a:pt x="357" y="239"/>
                </a:lnTo>
                <a:lnTo>
                  <a:pt x="354" y="235"/>
                </a:lnTo>
                <a:lnTo>
                  <a:pt x="354" y="235"/>
                </a:lnTo>
                <a:lnTo>
                  <a:pt x="356" y="233"/>
                </a:lnTo>
                <a:lnTo>
                  <a:pt x="356" y="231"/>
                </a:lnTo>
                <a:lnTo>
                  <a:pt x="357" y="229"/>
                </a:lnTo>
                <a:lnTo>
                  <a:pt x="357" y="229"/>
                </a:lnTo>
                <a:lnTo>
                  <a:pt x="348" y="225"/>
                </a:lnTo>
                <a:lnTo>
                  <a:pt x="344" y="225"/>
                </a:lnTo>
                <a:lnTo>
                  <a:pt x="340" y="224"/>
                </a:lnTo>
                <a:lnTo>
                  <a:pt x="340" y="224"/>
                </a:lnTo>
                <a:lnTo>
                  <a:pt x="337" y="220"/>
                </a:lnTo>
                <a:lnTo>
                  <a:pt x="335" y="216"/>
                </a:lnTo>
                <a:lnTo>
                  <a:pt x="331" y="212"/>
                </a:lnTo>
                <a:lnTo>
                  <a:pt x="327" y="210"/>
                </a:lnTo>
                <a:lnTo>
                  <a:pt x="327" y="210"/>
                </a:lnTo>
                <a:lnTo>
                  <a:pt x="327" y="218"/>
                </a:lnTo>
                <a:lnTo>
                  <a:pt x="325" y="222"/>
                </a:lnTo>
                <a:lnTo>
                  <a:pt x="325" y="225"/>
                </a:lnTo>
                <a:lnTo>
                  <a:pt x="325" y="225"/>
                </a:lnTo>
                <a:lnTo>
                  <a:pt x="321" y="225"/>
                </a:lnTo>
                <a:lnTo>
                  <a:pt x="318" y="225"/>
                </a:lnTo>
                <a:lnTo>
                  <a:pt x="318" y="225"/>
                </a:lnTo>
                <a:lnTo>
                  <a:pt x="329" y="239"/>
                </a:lnTo>
                <a:lnTo>
                  <a:pt x="338" y="252"/>
                </a:lnTo>
                <a:lnTo>
                  <a:pt x="338" y="252"/>
                </a:lnTo>
                <a:lnTo>
                  <a:pt x="340" y="254"/>
                </a:lnTo>
                <a:lnTo>
                  <a:pt x="346" y="258"/>
                </a:lnTo>
                <a:lnTo>
                  <a:pt x="348" y="259"/>
                </a:lnTo>
                <a:lnTo>
                  <a:pt x="352" y="261"/>
                </a:lnTo>
                <a:lnTo>
                  <a:pt x="352" y="261"/>
                </a:lnTo>
                <a:lnTo>
                  <a:pt x="354" y="265"/>
                </a:lnTo>
                <a:lnTo>
                  <a:pt x="357" y="267"/>
                </a:lnTo>
                <a:lnTo>
                  <a:pt x="359" y="275"/>
                </a:lnTo>
                <a:lnTo>
                  <a:pt x="359" y="275"/>
                </a:lnTo>
                <a:lnTo>
                  <a:pt x="365" y="282"/>
                </a:lnTo>
                <a:lnTo>
                  <a:pt x="367" y="286"/>
                </a:lnTo>
                <a:lnTo>
                  <a:pt x="369" y="290"/>
                </a:lnTo>
                <a:lnTo>
                  <a:pt x="369" y="290"/>
                </a:lnTo>
                <a:lnTo>
                  <a:pt x="369" y="292"/>
                </a:lnTo>
                <a:lnTo>
                  <a:pt x="369" y="295"/>
                </a:lnTo>
                <a:lnTo>
                  <a:pt x="369" y="297"/>
                </a:lnTo>
                <a:lnTo>
                  <a:pt x="367" y="299"/>
                </a:lnTo>
                <a:lnTo>
                  <a:pt x="363" y="301"/>
                </a:lnTo>
                <a:lnTo>
                  <a:pt x="357" y="305"/>
                </a:lnTo>
                <a:lnTo>
                  <a:pt x="357" y="305"/>
                </a:lnTo>
                <a:lnTo>
                  <a:pt x="357" y="311"/>
                </a:lnTo>
                <a:lnTo>
                  <a:pt x="357" y="312"/>
                </a:lnTo>
                <a:lnTo>
                  <a:pt x="356" y="314"/>
                </a:lnTo>
                <a:lnTo>
                  <a:pt x="352" y="314"/>
                </a:lnTo>
                <a:lnTo>
                  <a:pt x="348" y="312"/>
                </a:lnTo>
                <a:lnTo>
                  <a:pt x="340" y="305"/>
                </a:lnTo>
                <a:lnTo>
                  <a:pt x="335" y="303"/>
                </a:lnTo>
                <a:lnTo>
                  <a:pt x="335" y="303"/>
                </a:lnTo>
                <a:lnTo>
                  <a:pt x="327" y="299"/>
                </a:lnTo>
                <a:lnTo>
                  <a:pt x="321" y="295"/>
                </a:lnTo>
                <a:lnTo>
                  <a:pt x="314" y="294"/>
                </a:lnTo>
                <a:lnTo>
                  <a:pt x="306" y="294"/>
                </a:lnTo>
                <a:lnTo>
                  <a:pt x="306" y="294"/>
                </a:lnTo>
                <a:lnTo>
                  <a:pt x="306" y="295"/>
                </a:lnTo>
                <a:lnTo>
                  <a:pt x="308" y="297"/>
                </a:lnTo>
                <a:lnTo>
                  <a:pt x="314" y="301"/>
                </a:lnTo>
                <a:lnTo>
                  <a:pt x="325" y="309"/>
                </a:lnTo>
                <a:lnTo>
                  <a:pt x="325" y="309"/>
                </a:lnTo>
                <a:lnTo>
                  <a:pt x="331" y="314"/>
                </a:lnTo>
                <a:lnTo>
                  <a:pt x="335" y="320"/>
                </a:lnTo>
                <a:lnTo>
                  <a:pt x="337" y="322"/>
                </a:lnTo>
                <a:lnTo>
                  <a:pt x="337" y="326"/>
                </a:lnTo>
                <a:lnTo>
                  <a:pt x="337" y="329"/>
                </a:lnTo>
                <a:lnTo>
                  <a:pt x="335" y="333"/>
                </a:lnTo>
                <a:lnTo>
                  <a:pt x="335" y="333"/>
                </a:lnTo>
                <a:lnTo>
                  <a:pt x="329" y="333"/>
                </a:lnTo>
                <a:lnTo>
                  <a:pt x="321" y="331"/>
                </a:lnTo>
                <a:lnTo>
                  <a:pt x="314" y="329"/>
                </a:lnTo>
                <a:lnTo>
                  <a:pt x="304" y="328"/>
                </a:lnTo>
                <a:lnTo>
                  <a:pt x="289" y="322"/>
                </a:lnTo>
                <a:lnTo>
                  <a:pt x="278" y="314"/>
                </a:lnTo>
                <a:lnTo>
                  <a:pt x="278" y="314"/>
                </a:lnTo>
                <a:lnTo>
                  <a:pt x="272" y="311"/>
                </a:lnTo>
                <a:lnTo>
                  <a:pt x="270" y="307"/>
                </a:lnTo>
                <a:lnTo>
                  <a:pt x="267" y="299"/>
                </a:lnTo>
                <a:lnTo>
                  <a:pt x="267" y="299"/>
                </a:lnTo>
                <a:lnTo>
                  <a:pt x="263" y="294"/>
                </a:lnTo>
                <a:lnTo>
                  <a:pt x="259" y="292"/>
                </a:lnTo>
                <a:lnTo>
                  <a:pt x="255" y="290"/>
                </a:lnTo>
                <a:lnTo>
                  <a:pt x="250" y="286"/>
                </a:lnTo>
                <a:lnTo>
                  <a:pt x="250" y="286"/>
                </a:lnTo>
                <a:lnTo>
                  <a:pt x="246" y="284"/>
                </a:lnTo>
                <a:lnTo>
                  <a:pt x="244" y="278"/>
                </a:lnTo>
                <a:lnTo>
                  <a:pt x="242" y="275"/>
                </a:lnTo>
                <a:lnTo>
                  <a:pt x="240" y="271"/>
                </a:lnTo>
                <a:lnTo>
                  <a:pt x="240" y="271"/>
                </a:lnTo>
                <a:lnTo>
                  <a:pt x="238" y="269"/>
                </a:lnTo>
                <a:lnTo>
                  <a:pt x="236" y="267"/>
                </a:lnTo>
                <a:lnTo>
                  <a:pt x="231" y="267"/>
                </a:lnTo>
                <a:lnTo>
                  <a:pt x="225" y="265"/>
                </a:lnTo>
                <a:lnTo>
                  <a:pt x="219" y="267"/>
                </a:lnTo>
                <a:lnTo>
                  <a:pt x="219" y="267"/>
                </a:lnTo>
                <a:lnTo>
                  <a:pt x="210" y="269"/>
                </a:lnTo>
                <a:lnTo>
                  <a:pt x="199" y="273"/>
                </a:lnTo>
                <a:lnTo>
                  <a:pt x="195" y="273"/>
                </a:lnTo>
                <a:lnTo>
                  <a:pt x="189" y="273"/>
                </a:lnTo>
                <a:lnTo>
                  <a:pt x="183" y="273"/>
                </a:lnTo>
                <a:lnTo>
                  <a:pt x="178" y="271"/>
                </a:lnTo>
                <a:lnTo>
                  <a:pt x="178" y="271"/>
                </a:lnTo>
                <a:lnTo>
                  <a:pt x="178" y="261"/>
                </a:lnTo>
                <a:lnTo>
                  <a:pt x="178" y="256"/>
                </a:lnTo>
                <a:lnTo>
                  <a:pt x="180" y="252"/>
                </a:lnTo>
                <a:lnTo>
                  <a:pt x="183" y="248"/>
                </a:lnTo>
                <a:lnTo>
                  <a:pt x="183" y="244"/>
                </a:lnTo>
                <a:lnTo>
                  <a:pt x="187" y="241"/>
                </a:lnTo>
                <a:lnTo>
                  <a:pt x="191" y="241"/>
                </a:lnTo>
                <a:lnTo>
                  <a:pt x="191" y="241"/>
                </a:lnTo>
                <a:lnTo>
                  <a:pt x="197" y="241"/>
                </a:lnTo>
                <a:lnTo>
                  <a:pt x="200" y="241"/>
                </a:lnTo>
                <a:lnTo>
                  <a:pt x="212" y="242"/>
                </a:lnTo>
                <a:lnTo>
                  <a:pt x="216" y="242"/>
                </a:lnTo>
                <a:lnTo>
                  <a:pt x="221" y="242"/>
                </a:lnTo>
                <a:lnTo>
                  <a:pt x="227" y="242"/>
                </a:lnTo>
                <a:lnTo>
                  <a:pt x="231" y="241"/>
                </a:lnTo>
                <a:lnTo>
                  <a:pt x="231" y="241"/>
                </a:lnTo>
                <a:lnTo>
                  <a:pt x="233" y="239"/>
                </a:lnTo>
                <a:lnTo>
                  <a:pt x="234" y="237"/>
                </a:lnTo>
                <a:lnTo>
                  <a:pt x="234" y="235"/>
                </a:lnTo>
                <a:lnTo>
                  <a:pt x="234" y="233"/>
                </a:lnTo>
                <a:lnTo>
                  <a:pt x="231" y="231"/>
                </a:lnTo>
                <a:lnTo>
                  <a:pt x="231" y="227"/>
                </a:lnTo>
                <a:lnTo>
                  <a:pt x="231" y="227"/>
                </a:lnTo>
                <a:lnTo>
                  <a:pt x="229" y="222"/>
                </a:lnTo>
                <a:lnTo>
                  <a:pt x="231" y="218"/>
                </a:lnTo>
                <a:lnTo>
                  <a:pt x="231" y="216"/>
                </a:lnTo>
                <a:lnTo>
                  <a:pt x="236" y="212"/>
                </a:lnTo>
                <a:lnTo>
                  <a:pt x="236" y="212"/>
                </a:lnTo>
                <a:lnTo>
                  <a:pt x="242" y="208"/>
                </a:lnTo>
                <a:lnTo>
                  <a:pt x="246" y="203"/>
                </a:lnTo>
                <a:lnTo>
                  <a:pt x="246" y="203"/>
                </a:lnTo>
                <a:lnTo>
                  <a:pt x="250" y="199"/>
                </a:lnTo>
                <a:lnTo>
                  <a:pt x="252" y="195"/>
                </a:lnTo>
                <a:lnTo>
                  <a:pt x="252" y="195"/>
                </a:lnTo>
                <a:lnTo>
                  <a:pt x="253" y="191"/>
                </a:lnTo>
                <a:lnTo>
                  <a:pt x="253" y="188"/>
                </a:lnTo>
                <a:lnTo>
                  <a:pt x="253" y="188"/>
                </a:lnTo>
                <a:lnTo>
                  <a:pt x="252" y="182"/>
                </a:lnTo>
                <a:lnTo>
                  <a:pt x="248" y="176"/>
                </a:lnTo>
                <a:lnTo>
                  <a:pt x="242" y="167"/>
                </a:lnTo>
                <a:lnTo>
                  <a:pt x="242" y="167"/>
                </a:lnTo>
                <a:lnTo>
                  <a:pt x="238" y="161"/>
                </a:lnTo>
                <a:lnTo>
                  <a:pt x="234" y="159"/>
                </a:lnTo>
                <a:lnTo>
                  <a:pt x="231" y="159"/>
                </a:lnTo>
                <a:lnTo>
                  <a:pt x="225" y="157"/>
                </a:lnTo>
                <a:lnTo>
                  <a:pt x="225" y="157"/>
                </a:lnTo>
                <a:lnTo>
                  <a:pt x="219" y="154"/>
                </a:lnTo>
                <a:lnTo>
                  <a:pt x="216" y="150"/>
                </a:lnTo>
                <a:lnTo>
                  <a:pt x="212" y="148"/>
                </a:lnTo>
                <a:lnTo>
                  <a:pt x="210" y="148"/>
                </a:lnTo>
                <a:lnTo>
                  <a:pt x="208" y="146"/>
                </a:lnTo>
                <a:lnTo>
                  <a:pt x="208" y="146"/>
                </a:lnTo>
                <a:lnTo>
                  <a:pt x="204" y="148"/>
                </a:lnTo>
                <a:lnTo>
                  <a:pt x="202" y="148"/>
                </a:lnTo>
                <a:lnTo>
                  <a:pt x="199" y="150"/>
                </a:lnTo>
                <a:lnTo>
                  <a:pt x="195" y="150"/>
                </a:lnTo>
                <a:lnTo>
                  <a:pt x="193" y="150"/>
                </a:lnTo>
                <a:lnTo>
                  <a:pt x="191" y="150"/>
                </a:lnTo>
                <a:lnTo>
                  <a:pt x="189" y="148"/>
                </a:lnTo>
                <a:lnTo>
                  <a:pt x="189" y="148"/>
                </a:lnTo>
                <a:lnTo>
                  <a:pt x="197" y="144"/>
                </a:lnTo>
                <a:lnTo>
                  <a:pt x="204" y="138"/>
                </a:lnTo>
                <a:lnTo>
                  <a:pt x="204" y="138"/>
                </a:lnTo>
                <a:lnTo>
                  <a:pt x="199" y="135"/>
                </a:lnTo>
                <a:lnTo>
                  <a:pt x="191" y="131"/>
                </a:lnTo>
                <a:lnTo>
                  <a:pt x="191" y="131"/>
                </a:lnTo>
                <a:lnTo>
                  <a:pt x="183" y="125"/>
                </a:lnTo>
                <a:lnTo>
                  <a:pt x="180" y="123"/>
                </a:lnTo>
                <a:lnTo>
                  <a:pt x="178" y="120"/>
                </a:lnTo>
                <a:lnTo>
                  <a:pt x="178" y="120"/>
                </a:lnTo>
                <a:lnTo>
                  <a:pt x="178" y="118"/>
                </a:lnTo>
                <a:lnTo>
                  <a:pt x="178" y="114"/>
                </a:lnTo>
                <a:lnTo>
                  <a:pt x="176" y="110"/>
                </a:lnTo>
                <a:lnTo>
                  <a:pt x="174" y="108"/>
                </a:lnTo>
                <a:lnTo>
                  <a:pt x="168" y="101"/>
                </a:lnTo>
                <a:lnTo>
                  <a:pt x="165" y="99"/>
                </a:lnTo>
                <a:lnTo>
                  <a:pt x="163" y="99"/>
                </a:lnTo>
                <a:lnTo>
                  <a:pt x="163" y="99"/>
                </a:lnTo>
                <a:lnTo>
                  <a:pt x="157" y="99"/>
                </a:lnTo>
                <a:lnTo>
                  <a:pt x="153" y="101"/>
                </a:lnTo>
                <a:lnTo>
                  <a:pt x="151" y="101"/>
                </a:lnTo>
                <a:lnTo>
                  <a:pt x="149" y="102"/>
                </a:lnTo>
                <a:lnTo>
                  <a:pt x="149" y="104"/>
                </a:lnTo>
                <a:lnTo>
                  <a:pt x="149" y="108"/>
                </a:lnTo>
                <a:lnTo>
                  <a:pt x="149" y="108"/>
                </a:lnTo>
                <a:lnTo>
                  <a:pt x="155" y="112"/>
                </a:lnTo>
                <a:lnTo>
                  <a:pt x="161" y="116"/>
                </a:lnTo>
                <a:lnTo>
                  <a:pt x="161" y="116"/>
                </a:lnTo>
                <a:lnTo>
                  <a:pt x="155" y="118"/>
                </a:lnTo>
                <a:lnTo>
                  <a:pt x="149" y="118"/>
                </a:lnTo>
                <a:lnTo>
                  <a:pt x="142" y="118"/>
                </a:lnTo>
                <a:lnTo>
                  <a:pt x="134" y="118"/>
                </a:lnTo>
                <a:lnTo>
                  <a:pt x="119" y="114"/>
                </a:lnTo>
                <a:lnTo>
                  <a:pt x="112" y="112"/>
                </a:lnTo>
                <a:lnTo>
                  <a:pt x="106" y="110"/>
                </a:lnTo>
                <a:lnTo>
                  <a:pt x="106" y="110"/>
                </a:lnTo>
                <a:lnTo>
                  <a:pt x="108" y="112"/>
                </a:lnTo>
                <a:lnTo>
                  <a:pt x="110" y="114"/>
                </a:lnTo>
                <a:lnTo>
                  <a:pt x="110" y="120"/>
                </a:lnTo>
                <a:lnTo>
                  <a:pt x="110" y="120"/>
                </a:lnTo>
                <a:lnTo>
                  <a:pt x="104" y="120"/>
                </a:lnTo>
                <a:lnTo>
                  <a:pt x="96" y="120"/>
                </a:lnTo>
                <a:lnTo>
                  <a:pt x="81" y="116"/>
                </a:lnTo>
                <a:lnTo>
                  <a:pt x="81" y="116"/>
                </a:lnTo>
                <a:lnTo>
                  <a:pt x="76" y="114"/>
                </a:lnTo>
                <a:lnTo>
                  <a:pt x="70" y="114"/>
                </a:lnTo>
                <a:lnTo>
                  <a:pt x="64" y="114"/>
                </a:lnTo>
                <a:lnTo>
                  <a:pt x="62" y="114"/>
                </a:lnTo>
                <a:lnTo>
                  <a:pt x="60" y="116"/>
                </a:lnTo>
                <a:lnTo>
                  <a:pt x="60" y="116"/>
                </a:lnTo>
                <a:lnTo>
                  <a:pt x="53" y="112"/>
                </a:lnTo>
                <a:lnTo>
                  <a:pt x="49" y="110"/>
                </a:lnTo>
                <a:lnTo>
                  <a:pt x="45" y="108"/>
                </a:lnTo>
                <a:lnTo>
                  <a:pt x="45" y="108"/>
                </a:lnTo>
                <a:lnTo>
                  <a:pt x="43" y="108"/>
                </a:lnTo>
                <a:lnTo>
                  <a:pt x="43" y="108"/>
                </a:lnTo>
                <a:lnTo>
                  <a:pt x="42" y="108"/>
                </a:lnTo>
                <a:lnTo>
                  <a:pt x="38" y="108"/>
                </a:lnTo>
                <a:lnTo>
                  <a:pt x="36" y="108"/>
                </a:lnTo>
                <a:lnTo>
                  <a:pt x="32" y="108"/>
                </a:lnTo>
                <a:lnTo>
                  <a:pt x="32" y="108"/>
                </a:lnTo>
                <a:lnTo>
                  <a:pt x="32" y="108"/>
                </a:lnTo>
                <a:lnTo>
                  <a:pt x="32" y="108"/>
                </a:lnTo>
                <a:close/>
              </a:path>
            </a:pathLst>
          </a:custGeom>
          <a:solidFill>
            <a:schemeClr val="bg1">
              <a:lumMod val="85000"/>
            </a:schemeClr>
          </a:solidFill>
          <a:ln w="635" cap="rnd">
            <a:solidFill>
              <a:schemeClr val="bg1">
                <a:alpha val="17000"/>
              </a:schemeClr>
            </a:solidFill>
          </a:ln>
        </p:spPr>
        <p:txBody>
          <a:bodyPr lIns="108823" tIns="54412" rIns="108823" bIns="54412"/>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93" name="Freeform 492"/>
          <p:cNvSpPr>
            <a:spLocks/>
          </p:cNvSpPr>
          <p:nvPr userDrawn="1"/>
        </p:nvSpPr>
        <p:spPr bwMode="auto">
          <a:xfrm>
            <a:off x="9093934" y="1864828"/>
            <a:ext cx="828492" cy="577291"/>
          </a:xfrm>
          <a:custGeom>
            <a:avLst/>
            <a:gdLst>
              <a:gd name="T0" fmla="*/ 11 w 407"/>
              <a:gd name="T1" fmla="*/ 91 h 333"/>
              <a:gd name="T2" fmla="*/ 28 w 407"/>
              <a:gd name="T3" fmla="*/ 78 h 333"/>
              <a:gd name="T4" fmla="*/ 0 w 407"/>
              <a:gd name="T5" fmla="*/ 65 h 333"/>
              <a:gd name="T6" fmla="*/ 28 w 407"/>
              <a:gd name="T7" fmla="*/ 6 h 333"/>
              <a:gd name="T8" fmla="*/ 74 w 407"/>
              <a:gd name="T9" fmla="*/ 2 h 333"/>
              <a:gd name="T10" fmla="*/ 49 w 407"/>
              <a:gd name="T11" fmla="*/ 38 h 333"/>
              <a:gd name="T12" fmla="*/ 66 w 407"/>
              <a:gd name="T13" fmla="*/ 65 h 333"/>
              <a:gd name="T14" fmla="*/ 70 w 407"/>
              <a:gd name="T15" fmla="*/ 36 h 333"/>
              <a:gd name="T16" fmla="*/ 87 w 407"/>
              <a:gd name="T17" fmla="*/ 10 h 333"/>
              <a:gd name="T18" fmla="*/ 127 w 407"/>
              <a:gd name="T19" fmla="*/ 10 h 333"/>
              <a:gd name="T20" fmla="*/ 134 w 407"/>
              <a:gd name="T21" fmla="*/ 42 h 333"/>
              <a:gd name="T22" fmla="*/ 146 w 407"/>
              <a:gd name="T23" fmla="*/ 42 h 333"/>
              <a:gd name="T24" fmla="*/ 172 w 407"/>
              <a:gd name="T25" fmla="*/ 36 h 333"/>
              <a:gd name="T26" fmla="*/ 200 w 407"/>
              <a:gd name="T27" fmla="*/ 34 h 333"/>
              <a:gd name="T28" fmla="*/ 216 w 407"/>
              <a:gd name="T29" fmla="*/ 51 h 333"/>
              <a:gd name="T30" fmla="*/ 225 w 407"/>
              <a:gd name="T31" fmla="*/ 63 h 333"/>
              <a:gd name="T32" fmla="*/ 221 w 407"/>
              <a:gd name="T33" fmla="*/ 70 h 333"/>
              <a:gd name="T34" fmla="*/ 231 w 407"/>
              <a:gd name="T35" fmla="*/ 76 h 333"/>
              <a:gd name="T36" fmla="*/ 242 w 407"/>
              <a:gd name="T37" fmla="*/ 74 h 333"/>
              <a:gd name="T38" fmla="*/ 269 w 407"/>
              <a:gd name="T39" fmla="*/ 74 h 333"/>
              <a:gd name="T40" fmla="*/ 263 w 407"/>
              <a:gd name="T41" fmla="*/ 87 h 333"/>
              <a:gd name="T42" fmla="*/ 274 w 407"/>
              <a:gd name="T43" fmla="*/ 85 h 333"/>
              <a:gd name="T44" fmla="*/ 278 w 407"/>
              <a:gd name="T45" fmla="*/ 95 h 333"/>
              <a:gd name="T46" fmla="*/ 304 w 407"/>
              <a:gd name="T47" fmla="*/ 95 h 333"/>
              <a:gd name="T48" fmla="*/ 312 w 407"/>
              <a:gd name="T49" fmla="*/ 110 h 333"/>
              <a:gd name="T50" fmla="*/ 318 w 407"/>
              <a:gd name="T51" fmla="*/ 131 h 333"/>
              <a:gd name="T52" fmla="*/ 318 w 407"/>
              <a:gd name="T53" fmla="*/ 138 h 333"/>
              <a:gd name="T54" fmla="*/ 306 w 407"/>
              <a:gd name="T55" fmla="*/ 144 h 333"/>
              <a:gd name="T56" fmla="*/ 325 w 407"/>
              <a:gd name="T57" fmla="*/ 165 h 333"/>
              <a:gd name="T58" fmla="*/ 342 w 407"/>
              <a:gd name="T59" fmla="*/ 172 h 333"/>
              <a:gd name="T60" fmla="*/ 376 w 407"/>
              <a:gd name="T61" fmla="*/ 195 h 333"/>
              <a:gd name="T62" fmla="*/ 382 w 407"/>
              <a:gd name="T63" fmla="*/ 199 h 333"/>
              <a:gd name="T64" fmla="*/ 407 w 407"/>
              <a:gd name="T65" fmla="*/ 212 h 333"/>
              <a:gd name="T66" fmla="*/ 395 w 407"/>
              <a:gd name="T67" fmla="*/ 229 h 333"/>
              <a:gd name="T68" fmla="*/ 374 w 407"/>
              <a:gd name="T69" fmla="*/ 250 h 333"/>
              <a:gd name="T70" fmla="*/ 357 w 407"/>
              <a:gd name="T71" fmla="*/ 229 h 333"/>
              <a:gd name="T72" fmla="*/ 331 w 407"/>
              <a:gd name="T73" fmla="*/ 212 h 333"/>
              <a:gd name="T74" fmla="*/ 318 w 407"/>
              <a:gd name="T75" fmla="*/ 225 h 333"/>
              <a:gd name="T76" fmla="*/ 352 w 407"/>
              <a:gd name="T77" fmla="*/ 261 h 333"/>
              <a:gd name="T78" fmla="*/ 369 w 407"/>
              <a:gd name="T79" fmla="*/ 290 h 333"/>
              <a:gd name="T80" fmla="*/ 357 w 407"/>
              <a:gd name="T81" fmla="*/ 305 h 333"/>
              <a:gd name="T82" fmla="*/ 335 w 407"/>
              <a:gd name="T83" fmla="*/ 303 h 333"/>
              <a:gd name="T84" fmla="*/ 314 w 407"/>
              <a:gd name="T85" fmla="*/ 301 h 333"/>
              <a:gd name="T86" fmla="*/ 335 w 407"/>
              <a:gd name="T87" fmla="*/ 333 h 333"/>
              <a:gd name="T88" fmla="*/ 278 w 407"/>
              <a:gd name="T89" fmla="*/ 314 h 333"/>
              <a:gd name="T90" fmla="*/ 250 w 407"/>
              <a:gd name="T91" fmla="*/ 286 h 333"/>
              <a:gd name="T92" fmla="*/ 236 w 407"/>
              <a:gd name="T93" fmla="*/ 267 h 333"/>
              <a:gd name="T94" fmla="*/ 189 w 407"/>
              <a:gd name="T95" fmla="*/ 273 h 333"/>
              <a:gd name="T96" fmla="*/ 183 w 407"/>
              <a:gd name="T97" fmla="*/ 244 h 333"/>
              <a:gd name="T98" fmla="*/ 221 w 407"/>
              <a:gd name="T99" fmla="*/ 242 h 333"/>
              <a:gd name="T100" fmla="*/ 231 w 407"/>
              <a:gd name="T101" fmla="*/ 231 h 333"/>
              <a:gd name="T102" fmla="*/ 242 w 407"/>
              <a:gd name="T103" fmla="*/ 208 h 333"/>
              <a:gd name="T104" fmla="*/ 253 w 407"/>
              <a:gd name="T105" fmla="*/ 188 h 333"/>
              <a:gd name="T106" fmla="*/ 225 w 407"/>
              <a:gd name="T107" fmla="*/ 157 h 333"/>
              <a:gd name="T108" fmla="*/ 204 w 407"/>
              <a:gd name="T109" fmla="*/ 148 h 333"/>
              <a:gd name="T110" fmla="*/ 197 w 407"/>
              <a:gd name="T111" fmla="*/ 144 h 333"/>
              <a:gd name="T112" fmla="*/ 178 w 407"/>
              <a:gd name="T113" fmla="*/ 120 h 333"/>
              <a:gd name="T114" fmla="*/ 163 w 407"/>
              <a:gd name="T115" fmla="*/ 99 h 333"/>
              <a:gd name="T116" fmla="*/ 149 w 407"/>
              <a:gd name="T117" fmla="*/ 108 h 333"/>
              <a:gd name="T118" fmla="*/ 119 w 407"/>
              <a:gd name="T119" fmla="*/ 114 h 333"/>
              <a:gd name="T120" fmla="*/ 104 w 407"/>
              <a:gd name="T121" fmla="*/ 120 h 333"/>
              <a:gd name="T122" fmla="*/ 60 w 407"/>
              <a:gd name="T123" fmla="*/ 116 h 333"/>
              <a:gd name="T124" fmla="*/ 42 w 407"/>
              <a:gd name="T125" fmla="*/ 108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07" h="333">
                <a:moveTo>
                  <a:pt x="32" y="108"/>
                </a:moveTo>
                <a:lnTo>
                  <a:pt x="32" y="108"/>
                </a:lnTo>
                <a:lnTo>
                  <a:pt x="28" y="106"/>
                </a:lnTo>
                <a:lnTo>
                  <a:pt x="19" y="101"/>
                </a:lnTo>
                <a:lnTo>
                  <a:pt x="15" y="95"/>
                </a:lnTo>
                <a:lnTo>
                  <a:pt x="11" y="91"/>
                </a:lnTo>
                <a:lnTo>
                  <a:pt x="11" y="91"/>
                </a:lnTo>
                <a:lnTo>
                  <a:pt x="11" y="91"/>
                </a:lnTo>
                <a:lnTo>
                  <a:pt x="17" y="87"/>
                </a:lnTo>
                <a:lnTo>
                  <a:pt x="23" y="85"/>
                </a:lnTo>
                <a:lnTo>
                  <a:pt x="28" y="84"/>
                </a:lnTo>
                <a:lnTo>
                  <a:pt x="34" y="84"/>
                </a:lnTo>
                <a:lnTo>
                  <a:pt x="34" y="84"/>
                </a:lnTo>
                <a:lnTo>
                  <a:pt x="34" y="80"/>
                </a:lnTo>
                <a:lnTo>
                  <a:pt x="30" y="78"/>
                </a:lnTo>
                <a:lnTo>
                  <a:pt x="28" y="78"/>
                </a:lnTo>
                <a:lnTo>
                  <a:pt x="25" y="76"/>
                </a:lnTo>
                <a:lnTo>
                  <a:pt x="19" y="76"/>
                </a:lnTo>
                <a:lnTo>
                  <a:pt x="11" y="76"/>
                </a:lnTo>
                <a:lnTo>
                  <a:pt x="6" y="74"/>
                </a:lnTo>
                <a:lnTo>
                  <a:pt x="4" y="74"/>
                </a:lnTo>
                <a:lnTo>
                  <a:pt x="2" y="72"/>
                </a:lnTo>
                <a:lnTo>
                  <a:pt x="0" y="68"/>
                </a:lnTo>
                <a:lnTo>
                  <a:pt x="0" y="65"/>
                </a:lnTo>
                <a:lnTo>
                  <a:pt x="2" y="61"/>
                </a:lnTo>
                <a:lnTo>
                  <a:pt x="4" y="53"/>
                </a:lnTo>
                <a:lnTo>
                  <a:pt x="4" y="53"/>
                </a:lnTo>
                <a:lnTo>
                  <a:pt x="9" y="42"/>
                </a:lnTo>
                <a:lnTo>
                  <a:pt x="15" y="31"/>
                </a:lnTo>
                <a:lnTo>
                  <a:pt x="26" y="6"/>
                </a:lnTo>
                <a:lnTo>
                  <a:pt x="26" y="6"/>
                </a:lnTo>
                <a:lnTo>
                  <a:pt x="28" y="6"/>
                </a:lnTo>
                <a:lnTo>
                  <a:pt x="30" y="4"/>
                </a:lnTo>
                <a:lnTo>
                  <a:pt x="36" y="2"/>
                </a:lnTo>
                <a:lnTo>
                  <a:pt x="42" y="2"/>
                </a:lnTo>
                <a:lnTo>
                  <a:pt x="51" y="0"/>
                </a:lnTo>
                <a:lnTo>
                  <a:pt x="66" y="0"/>
                </a:lnTo>
                <a:lnTo>
                  <a:pt x="72" y="0"/>
                </a:lnTo>
                <a:lnTo>
                  <a:pt x="74" y="2"/>
                </a:lnTo>
                <a:lnTo>
                  <a:pt x="74" y="2"/>
                </a:lnTo>
                <a:lnTo>
                  <a:pt x="72" y="4"/>
                </a:lnTo>
                <a:lnTo>
                  <a:pt x="72" y="6"/>
                </a:lnTo>
                <a:lnTo>
                  <a:pt x="68" y="12"/>
                </a:lnTo>
                <a:lnTo>
                  <a:pt x="57" y="19"/>
                </a:lnTo>
                <a:lnTo>
                  <a:pt x="57" y="19"/>
                </a:lnTo>
                <a:lnTo>
                  <a:pt x="53" y="25"/>
                </a:lnTo>
                <a:lnTo>
                  <a:pt x="49" y="31"/>
                </a:lnTo>
                <a:lnTo>
                  <a:pt x="49" y="38"/>
                </a:lnTo>
                <a:lnTo>
                  <a:pt x="49" y="46"/>
                </a:lnTo>
                <a:lnTo>
                  <a:pt x="49" y="46"/>
                </a:lnTo>
                <a:lnTo>
                  <a:pt x="51" y="53"/>
                </a:lnTo>
                <a:lnTo>
                  <a:pt x="53" y="57"/>
                </a:lnTo>
                <a:lnTo>
                  <a:pt x="57" y="59"/>
                </a:lnTo>
                <a:lnTo>
                  <a:pt x="57" y="59"/>
                </a:lnTo>
                <a:lnTo>
                  <a:pt x="62" y="63"/>
                </a:lnTo>
                <a:lnTo>
                  <a:pt x="66" y="65"/>
                </a:lnTo>
                <a:lnTo>
                  <a:pt x="68" y="65"/>
                </a:lnTo>
                <a:lnTo>
                  <a:pt x="68" y="65"/>
                </a:lnTo>
                <a:lnTo>
                  <a:pt x="68" y="59"/>
                </a:lnTo>
                <a:lnTo>
                  <a:pt x="68" y="55"/>
                </a:lnTo>
                <a:lnTo>
                  <a:pt x="72" y="46"/>
                </a:lnTo>
                <a:lnTo>
                  <a:pt x="72" y="46"/>
                </a:lnTo>
                <a:lnTo>
                  <a:pt x="72" y="40"/>
                </a:lnTo>
                <a:lnTo>
                  <a:pt x="70" y="36"/>
                </a:lnTo>
                <a:lnTo>
                  <a:pt x="70" y="31"/>
                </a:lnTo>
                <a:lnTo>
                  <a:pt x="70" y="27"/>
                </a:lnTo>
                <a:lnTo>
                  <a:pt x="70" y="27"/>
                </a:lnTo>
                <a:lnTo>
                  <a:pt x="72" y="23"/>
                </a:lnTo>
                <a:lnTo>
                  <a:pt x="74" y="19"/>
                </a:lnTo>
                <a:lnTo>
                  <a:pt x="76" y="15"/>
                </a:lnTo>
                <a:lnTo>
                  <a:pt x="79" y="14"/>
                </a:lnTo>
                <a:lnTo>
                  <a:pt x="87" y="10"/>
                </a:lnTo>
                <a:lnTo>
                  <a:pt x="95" y="6"/>
                </a:lnTo>
                <a:lnTo>
                  <a:pt x="95" y="6"/>
                </a:lnTo>
                <a:lnTo>
                  <a:pt x="104" y="4"/>
                </a:lnTo>
                <a:lnTo>
                  <a:pt x="108" y="4"/>
                </a:lnTo>
                <a:lnTo>
                  <a:pt x="113" y="4"/>
                </a:lnTo>
                <a:lnTo>
                  <a:pt x="119" y="4"/>
                </a:lnTo>
                <a:lnTo>
                  <a:pt x="123" y="6"/>
                </a:lnTo>
                <a:lnTo>
                  <a:pt x="127" y="10"/>
                </a:lnTo>
                <a:lnTo>
                  <a:pt x="130" y="14"/>
                </a:lnTo>
                <a:lnTo>
                  <a:pt x="130" y="14"/>
                </a:lnTo>
                <a:lnTo>
                  <a:pt x="130" y="17"/>
                </a:lnTo>
                <a:lnTo>
                  <a:pt x="132" y="23"/>
                </a:lnTo>
                <a:lnTo>
                  <a:pt x="136" y="33"/>
                </a:lnTo>
                <a:lnTo>
                  <a:pt x="136" y="33"/>
                </a:lnTo>
                <a:lnTo>
                  <a:pt x="136" y="38"/>
                </a:lnTo>
                <a:lnTo>
                  <a:pt x="134" y="42"/>
                </a:lnTo>
                <a:lnTo>
                  <a:pt x="130" y="46"/>
                </a:lnTo>
                <a:lnTo>
                  <a:pt x="130" y="50"/>
                </a:lnTo>
                <a:lnTo>
                  <a:pt x="130" y="50"/>
                </a:lnTo>
                <a:lnTo>
                  <a:pt x="134" y="48"/>
                </a:lnTo>
                <a:lnTo>
                  <a:pt x="138" y="46"/>
                </a:lnTo>
                <a:lnTo>
                  <a:pt x="142" y="44"/>
                </a:lnTo>
                <a:lnTo>
                  <a:pt x="146" y="42"/>
                </a:lnTo>
                <a:lnTo>
                  <a:pt x="146" y="42"/>
                </a:lnTo>
                <a:lnTo>
                  <a:pt x="153" y="44"/>
                </a:lnTo>
                <a:lnTo>
                  <a:pt x="157" y="46"/>
                </a:lnTo>
                <a:lnTo>
                  <a:pt x="163" y="51"/>
                </a:lnTo>
                <a:lnTo>
                  <a:pt x="168" y="55"/>
                </a:lnTo>
                <a:lnTo>
                  <a:pt x="168" y="55"/>
                </a:lnTo>
                <a:lnTo>
                  <a:pt x="168" y="44"/>
                </a:lnTo>
                <a:lnTo>
                  <a:pt x="168" y="40"/>
                </a:lnTo>
                <a:lnTo>
                  <a:pt x="172" y="36"/>
                </a:lnTo>
                <a:lnTo>
                  <a:pt x="172" y="36"/>
                </a:lnTo>
                <a:lnTo>
                  <a:pt x="174" y="34"/>
                </a:lnTo>
                <a:lnTo>
                  <a:pt x="176" y="34"/>
                </a:lnTo>
                <a:lnTo>
                  <a:pt x="183" y="33"/>
                </a:lnTo>
                <a:lnTo>
                  <a:pt x="189" y="33"/>
                </a:lnTo>
                <a:lnTo>
                  <a:pt x="197" y="33"/>
                </a:lnTo>
                <a:lnTo>
                  <a:pt x="197" y="33"/>
                </a:lnTo>
                <a:lnTo>
                  <a:pt x="200" y="34"/>
                </a:lnTo>
                <a:lnTo>
                  <a:pt x="206" y="36"/>
                </a:lnTo>
                <a:lnTo>
                  <a:pt x="212" y="40"/>
                </a:lnTo>
                <a:lnTo>
                  <a:pt x="216" y="44"/>
                </a:lnTo>
                <a:lnTo>
                  <a:pt x="216" y="44"/>
                </a:lnTo>
                <a:lnTo>
                  <a:pt x="217" y="46"/>
                </a:lnTo>
                <a:lnTo>
                  <a:pt x="217" y="50"/>
                </a:lnTo>
                <a:lnTo>
                  <a:pt x="217" y="51"/>
                </a:lnTo>
                <a:lnTo>
                  <a:pt x="216" y="51"/>
                </a:lnTo>
                <a:lnTo>
                  <a:pt x="214" y="53"/>
                </a:lnTo>
                <a:lnTo>
                  <a:pt x="212" y="55"/>
                </a:lnTo>
                <a:lnTo>
                  <a:pt x="210" y="57"/>
                </a:lnTo>
                <a:lnTo>
                  <a:pt x="210" y="57"/>
                </a:lnTo>
                <a:lnTo>
                  <a:pt x="214" y="57"/>
                </a:lnTo>
                <a:lnTo>
                  <a:pt x="219" y="61"/>
                </a:lnTo>
                <a:lnTo>
                  <a:pt x="223" y="63"/>
                </a:lnTo>
                <a:lnTo>
                  <a:pt x="225" y="63"/>
                </a:lnTo>
                <a:lnTo>
                  <a:pt x="227" y="63"/>
                </a:lnTo>
                <a:lnTo>
                  <a:pt x="227" y="63"/>
                </a:lnTo>
                <a:lnTo>
                  <a:pt x="225" y="65"/>
                </a:lnTo>
                <a:lnTo>
                  <a:pt x="223" y="67"/>
                </a:lnTo>
                <a:lnTo>
                  <a:pt x="219" y="74"/>
                </a:lnTo>
                <a:lnTo>
                  <a:pt x="219" y="74"/>
                </a:lnTo>
                <a:lnTo>
                  <a:pt x="219" y="72"/>
                </a:lnTo>
                <a:lnTo>
                  <a:pt x="221" y="70"/>
                </a:lnTo>
                <a:lnTo>
                  <a:pt x="221" y="70"/>
                </a:lnTo>
                <a:lnTo>
                  <a:pt x="223" y="68"/>
                </a:lnTo>
                <a:lnTo>
                  <a:pt x="225" y="68"/>
                </a:lnTo>
                <a:lnTo>
                  <a:pt x="227" y="67"/>
                </a:lnTo>
                <a:lnTo>
                  <a:pt x="229" y="68"/>
                </a:lnTo>
                <a:lnTo>
                  <a:pt x="231" y="68"/>
                </a:lnTo>
                <a:lnTo>
                  <a:pt x="231" y="70"/>
                </a:lnTo>
                <a:lnTo>
                  <a:pt x="231" y="76"/>
                </a:lnTo>
                <a:lnTo>
                  <a:pt x="231" y="76"/>
                </a:lnTo>
                <a:lnTo>
                  <a:pt x="234" y="74"/>
                </a:lnTo>
                <a:lnTo>
                  <a:pt x="234" y="74"/>
                </a:lnTo>
                <a:lnTo>
                  <a:pt x="234" y="74"/>
                </a:lnTo>
                <a:lnTo>
                  <a:pt x="236" y="72"/>
                </a:lnTo>
                <a:lnTo>
                  <a:pt x="236" y="72"/>
                </a:lnTo>
                <a:lnTo>
                  <a:pt x="238" y="74"/>
                </a:lnTo>
                <a:lnTo>
                  <a:pt x="242" y="74"/>
                </a:lnTo>
                <a:lnTo>
                  <a:pt x="246" y="72"/>
                </a:lnTo>
                <a:lnTo>
                  <a:pt x="250" y="70"/>
                </a:lnTo>
                <a:lnTo>
                  <a:pt x="255" y="68"/>
                </a:lnTo>
                <a:lnTo>
                  <a:pt x="255" y="68"/>
                </a:lnTo>
                <a:lnTo>
                  <a:pt x="261" y="68"/>
                </a:lnTo>
                <a:lnTo>
                  <a:pt x="265" y="70"/>
                </a:lnTo>
                <a:lnTo>
                  <a:pt x="269" y="72"/>
                </a:lnTo>
                <a:lnTo>
                  <a:pt x="269" y="74"/>
                </a:lnTo>
                <a:lnTo>
                  <a:pt x="270" y="76"/>
                </a:lnTo>
                <a:lnTo>
                  <a:pt x="270" y="80"/>
                </a:lnTo>
                <a:lnTo>
                  <a:pt x="270" y="80"/>
                </a:lnTo>
                <a:lnTo>
                  <a:pt x="265" y="82"/>
                </a:lnTo>
                <a:lnTo>
                  <a:pt x="261" y="84"/>
                </a:lnTo>
                <a:lnTo>
                  <a:pt x="259" y="87"/>
                </a:lnTo>
                <a:lnTo>
                  <a:pt x="259" y="87"/>
                </a:lnTo>
                <a:lnTo>
                  <a:pt x="263" y="87"/>
                </a:lnTo>
                <a:lnTo>
                  <a:pt x="265" y="87"/>
                </a:lnTo>
                <a:lnTo>
                  <a:pt x="265" y="87"/>
                </a:lnTo>
                <a:lnTo>
                  <a:pt x="269" y="85"/>
                </a:lnTo>
                <a:lnTo>
                  <a:pt x="269" y="84"/>
                </a:lnTo>
                <a:lnTo>
                  <a:pt x="269" y="84"/>
                </a:lnTo>
                <a:lnTo>
                  <a:pt x="270" y="84"/>
                </a:lnTo>
                <a:lnTo>
                  <a:pt x="272" y="84"/>
                </a:lnTo>
                <a:lnTo>
                  <a:pt x="274" y="85"/>
                </a:lnTo>
                <a:lnTo>
                  <a:pt x="274" y="87"/>
                </a:lnTo>
                <a:lnTo>
                  <a:pt x="274" y="89"/>
                </a:lnTo>
                <a:lnTo>
                  <a:pt x="272" y="91"/>
                </a:lnTo>
                <a:lnTo>
                  <a:pt x="272" y="93"/>
                </a:lnTo>
                <a:lnTo>
                  <a:pt x="270" y="95"/>
                </a:lnTo>
                <a:lnTo>
                  <a:pt x="270" y="95"/>
                </a:lnTo>
                <a:lnTo>
                  <a:pt x="274" y="95"/>
                </a:lnTo>
                <a:lnTo>
                  <a:pt x="278" y="95"/>
                </a:lnTo>
                <a:lnTo>
                  <a:pt x="280" y="93"/>
                </a:lnTo>
                <a:lnTo>
                  <a:pt x="284" y="91"/>
                </a:lnTo>
                <a:lnTo>
                  <a:pt x="284" y="91"/>
                </a:lnTo>
                <a:lnTo>
                  <a:pt x="293" y="91"/>
                </a:lnTo>
                <a:lnTo>
                  <a:pt x="299" y="91"/>
                </a:lnTo>
                <a:lnTo>
                  <a:pt x="303" y="93"/>
                </a:lnTo>
                <a:lnTo>
                  <a:pt x="303" y="93"/>
                </a:lnTo>
                <a:lnTo>
                  <a:pt x="304" y="95"/>
                </a:lnTo>
                <a:lnTo>
                  <a:pt x="304" y="97"/>
                </a:lnTo>
                <a:lnTo>
                  <a:pt x="306" y="99"/>
                </a:lnTo>
                <a:lnTo>
                  <a:pt x="304" y="101"/>
                </a:lnTo>
                <a:lnTo>
                  <a:pt x="304" y="106"/>
                </a:lnTo>
                <a:lnTo>
                  <a:pt x="303" y="110"/>
                </a:lnTo>
                <a:lnTo>
                  <a:pt x="303" y="110"/>
                </a:lnTo>
                <a:lnTo>
                  <a:pt x="306" y="110"/>
                </a:lnTo>
                <a:lnTo>
                  <a:pt x="312" y="110"/>
                </a:lnTo>
                <a:lnTo>
                  <a:pt x="316" y="110"/>
                </a:lnTo>
                <a:lnTo>
                  <a:pt x="318" y="112"/>
                </a:lnTo>
                <a:lnTo>
                  <a:pt x="321" y="114"/>
                </a:lnTo>
                <a:lnTo>
                  <a:pt x="325" y="118"/>
                </a:lnTo>
                <a:lnTo>
                  <a:pt x="331" y="129"/>
                </a:lnTo>
                <a:lnTo>
                  <a:pt x="331" y="129"/>
                </a:lnTo>
                <a:lnTo>
                  <a:pt x="321" y="129"/>
                </a:lnTo>
                <a:lnTo>
                  <a:pt x="318" y="131"/>
                </a:lnTo>
                <a:lnTo>
                  <a:pt x="314" y="133"/>
                </a:lnTo>
                <a:lnTo>
                  <a:pt x="314" y="133"/>
                </a:lnTo>
                <a:lnTo>
                  <a:pt x="316" y="133"/>
                </a:lnTo>
                <a:lnTo>
                  <a:pt x="320" y="133"/>
                </a:lnTo>
                <a:lnTo>
                  <a:pt x="323" y="135"/>
                </a:lnTo>
                <a:lnTo>
                  <a:pt x="325" y="137"/>
                </a:lnTo>
                <a:lnTo>
                  <a:pt x="325" y="137"/>
                </a:lnTo>
                <a:lnTo>
                  <a:pt x="318" y="138"/>
                </a:lnTo>
                <a:lnTo>
                  <a:pt x="314" y="140"/>
                </a:lnTo>
                <a:lnTo>
                  <a:pt x="312" y="142"/>
                </a:lnTo>
                <a:lnTo>
                  <a:pt x="312" y="142"/>
                </a:lnTo>
                <a:lnTo>
                  <a:pt x="312" y="142"/>
                </a:lnTo>
                <a:lnTo>
                  <a:pt x="312" y="144"/>
                </a:lnTo>
                <a:lnTo>
                  <a:pt x="312" y="144"/>
                </a:lnTo>
                <a:lnTo>
                  <a:pt x="306" y="144"/>
                </a:lnTo>
                <a:lnTo>
                  <a:pt x="306" y="144"/>
                </a:lnTo>
                <a:lnTo>
                  <a:pt x="308" y="148"/>
                </a:lnTo>
                <a:lnTo>
                  <a:pt x="310" y="150"/>
                </a:lnTo>
                <a:lnTo>
                  <a:pt x="314" y="154"/>
                </a:lnTo>
                <a:lnTo>
                  <a:pt x="318" y="155"/>
                </a:lnTo>
                <a:lnTo>
                  <a:pt x="321" y="159"/>
                </a:lnTo>
                <a:lnTo>
                  <a:pt x="321" y="159"/>
                </a:lnTo>
                <a:lnTo>
                  <a:pt x="323" y="161"/>
                </a:lnTo>
                <a:lnTo>
                  <a:pt x="325" y="165"/>
                </a:lnTo>
                <a:lnTo>
                  <a:pt x="325" y="167"/>
                </a:lnTo>
                <a:lnTo>
                  <a:pt x="327" y="171"/>
                </a:lnTo>
                <a:lnTo>
                  <a:pt x="327" y="171"/>
                </a:lnTo>
                <a:lnTo>
                  <a:pt x="329" y="172"/>
                </a:lnTo>
                <a:lnTo>
                  <a:pt x="331" y="172"/>
                </a:lnTo>
                <a:lnTo>
                  <a:pt x="337" y="172"/>
                </a:lnTo>
                <a:lnTo>
                  <a:pt x="342" y="172"/>
                </a:lnTo>
                <a:lnTo>
                  <a:pt x="342" y="172"/>
                </a:lnTo>
                <a:lnTo>
                  <a:pt x="346" y="174"/>
                </a:lnTo>
                <a:lnTo>
                  <a:pt x="354" y="176"/>
                </a:lnTo>
                <a:lnTo>
                  <a:pt x="361" y="178"/>
                </a:lnTo>
                <a:lnTo>
                  <a:pt x="369" y="182"/>
                </a:lnTo>
                <a:lnTo>
                  <a:pt x="373" y="186"/>
                </a:lnTo>
                <a:lnTo>
                  <a:pt x="376" y="190"/>
                </a:lnTo>
                <a:lnTo>
                  <a:pt x="376" y="191"/>
                </a:lnTo>
                <a:lnTo>
                  <a:pt x="376" y="195"/>
                </a:lnTo>
                <a:lnTo>
                  <a:pt x="376" y="197"/>
                </a:lnTo>
                <a:lnTo>
                  <a:pt x="376" y="201"/>
                </a:lnTo>
                <a:lnTo>
                  <a:pt x="373" y="205"/>
                </a:lnTo>
                <a:lnTo>
                  <a:pt x="373" y="205"/>
                </a:lnTo>
                <a:lnTo>
                  <a:pt x="376" y="205"/>
                </a:lnTo>
                <a:lnTo>
                  <a:pt x="376" y="205"/>
                </a:lnTo>
                <a:lnTo>
                  <a:pt x="378" y="201"/>
                </a:lnTo>
                <a:lnTo>
                  <a:pt x="382" y="199"/>
                </a:lnTo>
                <a:lnTo>
                  <a:pt x="384" y="197"/>
                </a:lnTo>
                <a:lnTo>
                  <a:pt x="388" y="195"/>
                </a:lnTo>
                <a:lnTo>
                  <a:pt x="388" y="195"/>
                </a:lnTo>
                <a:lnTo>
                  <a:pt x="391" y="199"/>
                </a:lnTo>
                <a:lnTo>
                  <a:pt x="399" y="203"/>
                </a:lnTo>
                <a:lnTo>
                  <a:pt x="403" y="207"/>
                </a:lnTo>
                <a:lnTo>
                  <a:pt x="405" y="210"/>
                </a:lnTo>
                <a:lnTo>
                  <a:pt x="407" y="212"/>
                </a:lnTo>
                <a:lnTo>
                  <a:pt x="407" y="212"/>
                </a:lnTo>
                <a:lnTo>
                  <a:pt x="403" y="214"/>
                </a:lnTo>
                <a:lnTo>
                  <a:pt x="401" y="214"/>
                </a:lnTo>
                <a:lnTo>
                  <a:pt x="399" y="218"/>
                </a:lnTo>
                <a:lnTo>
                  <a:pt x="399" y="224"/>
                </a:lnTo>
                <a:lnTo>
                  <a:pt x="397" y="227"/>
                </a:lnTo>
                <a:lnTo>
                  <a:pt x="397" y="227"/>
                </a:lnTo>
                <a:lnTo>
                  <a:pt x="395" y="229"/>
                </a:lnTo>
                <a:lnTo>
                  <a:pt x="391" y="231"/>
                </a:lnTo>
                <a:lnTo>
                  <a:pt x="384" y="231"/>
                </a:lnTo>
                <a:lnTo>
                  <a:pt x="384" y="231"/>
                </a:lnTo>
                <a:lnTo>
                  <a:pt x="380" y="242"/>
                </a:lnTo>
                <a:lnTo>
                  <a:pt x="380" y="248"/>
                </a:lnTo>
                <a:lnTo>
                  <a:pt x="382" y="252"/>
                </a:lnTo>
                <a:lnTo>
                  <a:pt x="382" y="252"/>
                </a:lnTo>
                <a:lnTo>
                  <a:pt x="374" y="250"/>
                </a:lnTo>
                <a:lnTo>
                  <a:pt x="367" y="246"/>
                </a:lnTo>
                <a:lnTo>
                  <a:pt x="359" y="241"/>
                </a:lnTo>
                <a:lnTo>
                  <a:pt x="357" y="239"/>
                </a:lnTo>
                <a:lnTo>
                  <a:pt x="354" y="235"/>
                </a:lnTo>
                <a:lnTo>
                  <a:pt x="354" y="235"/>
                </a:lnTo>
                <a:lnTo>
                  <a:pt x="356" y="233"/>
                </a:lnTo>
                <a:lnTo>
                  <a:pt x="356" y="231"/>
                </a:lnTo>
                <a:lnTo>
                  <a:pt x="357" y="229"/>
                </a:lnTo>
                <a:lnTo>
                  <a:pt x="357" y="229"/>
                </a:lnTo>
                <a:lnTo>
                  <a:pt x="348" y="225"/>
                </a:lnTo>
                <a:lnTo>
                  <a:pt x="344" y="225"/>
                </a:lnTo>
                <a:lnTo>
                  <a:pt x="340" y="224"/>
                </a:lnTo>
                <a:lnTo>
                  <a:pt x="340" y="224"/>
                </a:lnTo>
                <a:lnTo>
                  <a:pt x="337" y="220"/>
                </a:lnTo>
                <a:lnTo>
                  <a:pt x="335" y="216"/>
                </a:lnTo>
                <a:lnTo>
                  <a:pt x="331" y="212"/>
                </a:lnTo>
                <a:lnTo>
                  <a:pt x="327" y="210"/>
                </a:lnTo>
                <a:lnTo>
                  <a:pt x="327" y="210"/>
                </a:lnTo>
                <a:lnTo>
                  <a:pt x="327" y="218"/>
                </a:lnTo>
                <a:lnTo>
                  <a:pt x="325" y="222"/>
                </a:lnTo>
                <a:lnTo>
                  <a:pt x="325" y="225"/>
                </a:lnTo>
                <a:lnTo>
                  <a:pt x="325" y="225"/>
                </a:lnTo>
                <a:lnTo>
                  <a:pt x="321" y="225"/>
                </a:lnTo>
                <a:lnTo>
                  <a:pt x="318" y="225"/>
                </a:lnTo>
                <a:lnTo>
                  <a:pt x="318" y="225"/>
                </a:lnTo>
                <a:lnTo>
                  <a:pt x="329" y="239"/>
                </a:lnTo>
                <a:lnTo>
                  <a:pt x="338" y="252"/>
                </a:lnTo>
                <a:lnTo>
                  <a:pt x="338" y="252"/>
                </a:lnTo>
                <a:lnTo>
                  <a:pt x="340" y="254"/>
                </a:lnTo>
                <a:lnTo>
                  <a:pt x="346" y="258"/>
                </a:lnTo>
                <a:lnTo>
                  <a:pt x="348" y="259"/>
                </a:lnTo>
                <a:lnTo>
                  <a:pt x="352" y="261"/>
                </a:lnTo>
                <a:lnTo>
                  <a:pt x="352" y="261"/>
                </a:lnTo>
                <a:lnTo>
                  <a:pt x="354" y="265"/>
                </a:lnTo>
                <a:lnTo>
                  <a:pt x="357" y="267"/>
                </a:lnTo>
                <a:lnTo>
                  <a:pt x="359" y="275"/>
                </a:lnTo>
                <a:lnTo>
                  <a:pt x="359" y="275"/>
                </a:lnTo>
                <a:lnTo>
                  <a:pt x="365" y="282"/>
                </a:lnTo>
                <a:lnTo>
                  <a:pt x="367" y="286"/>
                </a:lnTo>
                <a:lnTo>
                  <a:pt x="369" y="290"/>
                </a:lnTo>
                <a:lnTo>
                  <a:pt x="369" y="290"/>
                </a:lnTo>
                <a:lnTo>
                  <a:pt x="369" y="292"/>
                </a:lnTo>
                <a:lnTo>
                  <a:pt x="369" y="295"/>
                </a:lnTo>
                <a:lnTo>
                  <a:pt x="369" y="297"/>
                </a:lnTo>
                <a:lnTo>
                  <a:pt x="367" y="299"/>
                </a:lnTo>
                <a:lnTo>
                  <a:pt x="363" y="301"/>
                </a:lnTo>
                <a:lnTo>
                  <a:pt x="357" y="305"/>
                </a:lnTo>
                <a:lnTo>
                  <a:pt x="357" y="305"/>
                </a:lnTo>
                <a:lnTo>
                  <a:pt x="357" y="311"/>
                </a:lnTo>
                <a:lnTo>
                  <a:pt x="357" y="312"/>
                </a:lnTo>
                <a:lnTo>
                  <a:pt x="356" y="314"/>
                </a:lnTo>
                <a:lnTo>
                  <a:pt x="352" y="314"/>
                </a:lnTo>
                <a:lnTo>
                  <a:pt x="348" y="312"/>
                </a:lnTo>
                <a:lnTo>
                  <a:pt x="340" y="305"/>
                </a:lnTo>
                <a:lnTo>
                  <a:pt x="335" y="303"/>
                </a:lnTo>
                <a:lnTo>
                  <a:pt x="335" y="303"/>
                </a:lnTo>
                <a:lnTo>
                  <a:pt x="327" y="299"/>
                </a:lnTo>
                <a:lnTo>
                  <a:pt x="321" y="295"/>
                </a:lnTo>
                <a:lnTo>
                  <a:pt x="314" y="294"/>
                </a:lnTo>
                <a:lnTo>
                  <a:pt x="306" y="294"/>
                </a:lnTo>
                <a:lnTo>
                  <a:pt x="306" y="294"/>
                </a:lnTo>
                <a:lnTo>
                  <a:pt x="306" y="295"/>
                </a:lnTo>
                <a:lnTo>
                  <a:pt x="308" y="297"/>
                </a:lnTo>
                <a:lnTo>
                  <a:pt x="314" y="301"/>
                </a:lnTo>
                <a:lnTo>
                  <a:pt x="325" y="309"/>
                </a:lnTo>
                <a:lnTo>
                  <a:pt x="325" y="309"/>
                </a:lnTo>
                <a:lnTo>
                  <a:pt x="331" y="314"/>
                </a:lnTo>
                <a:lnTo>
                  <a:pt x="335" y="320"/>
                </a:lnTo>
                <a:lnTo>
                  <a:pt x="337" y="322"/>
                </a:lnTo>
                <a:lnTo>
                  <a:pt x="337" y="326"/>
                </a:lnTo>
                <a:lnTo>
                  <a:pt x="337" y="329"/>
                </a:lnTo>
                <a:lnTo>
                  <a:pt x="335" y="333"/>
                </a:lnTo>
                <a:lnTo>
                  <a:pt x="335" y="333"/>
                </a:lnTo>
                <a:lnTo>
                  <a:pt x="329" y="333"/>
                </a:lnTo>
                <a:lnTo>
                  <a:pt x="321" y="331"/>
                </a:lnTo>
                <a:lnTo>
                  <a:pt x="314" y="329"/>
                </a:lnTo>
                <a:lnTo>
                  <a:pt x="304" y="328"/>
                </a:lnTo>
                <a:lnTo>
                  <a:pt x="289" y="322"/>
                </a:lnTo>
                <a:lnTo>
                  <a:pt x="278" y="314"/>
                </a:lnTo>
                <a:lnTo>
                  <a:pt x="278" y="314"/>
                </a:lnTo>
                <a:lnTo>
                  <a:pt x="272" y="311"/>
                </a:lnTo>
                <a:lnTo>
                  <a:pt x="270" y="307"/>
                </a:lnTo>
                <a:lnTo>
                  <a:pt x="267" y="299"/>
                </a:lnTo>
                <a:lnTo>
                  <a:pt x="267" y="299"/>
                </a:lnTo>
                <a:lnTo>
                  <a:pt x="263" y="294"/>
                </a:lnTo>
                <a:lnTo>
                  <a:pt x="259" y="292"/>
                </a:lnTo>
                <a:lnTo>
                  <a:pt x="255" y="290"/>
                </a:lnTo>
                <a:lnTo>
                  <a:pt x="250" y="286"/>
                </a:lnTo>
                <a:lnTo>
                  <a:pt x="250" y="286"/>
                </a:lnTo>
                <a:lnTo>
                  <a:pt x="246" y="284"/>
                </a:lnTo>
                <a:lnTo>
                  <a:pt x="244" y="278"/>
                </a:lnTo>
                <a:lnTo>
                  <a:pt x="242" y="275"/>
                </a:lnTo>
                <a:lnTo>
                  <a:pt x="240" y="271"/>
                </a:lnTo>
                <a:lnTo>
                  <a:pt x="240" y="271"/>
                </a:lnTo>
                <a:lnTo>
                  <a:pt x="238" y="269"/>
                </a:lnTo>
                <a:lnTo>
                  <a:pt x="236" y="267"/>
                </a:lnTo>
                <a:lnTo>
                  <a:pt x="231" y="267"/>
                </a:lnTo>
                <a:lnTo>
                  <a:pt x="225" y="265"/>
                </a:lnTo>
                <a:lnTo>
                  <a:pt x="219" y="267"/>
                </a:lnTo>
                <a:lnTo>
                  <a:pt x="219" y="267"/>
                </a:lnTo>
                <a:lnTo>
                  <a:pt x="210" y="269"/>
                </a:lnTo>
                <a:lnTo>
                  <a:pt x="199" y="273"/>
                </a:lnTo>
                <a:lnTo>
                  <a:pt x="195" y="273"/>
                </a:lnTo>
                <a:lnTo>
                  <a:pt x="189" y="273"/>
                </a:lnTo>
                <a:lnTo>
                  <a:pt x="183" y="273"/>
                </a:lnTo>
                <a:lnTo>
                  <a:pt x="178" y="271"/>
                </a:lnTo>
                <a:lnTo>
                  <a:pt x="178" y="271"/>
                </a:lnTo>
                <a:lnTo>
                  <a:pt x="178" y="261"/>
                </a:lnTo>
                <a:lnTo>
                  <a:pt x="178" y="256"/>
                </a:lnTo>
                <a:lnTo>
                  <a:pt x="180" y="252"/>
                </a:lnTo>
                <a:lnTo>
                  <a:pt x="183" y="248"/>
                </a:lnTo>
                <a:lnTo>
                  <a:pt x="183" y="244"/>
                </a:lnTo>
                <a:lnTo>
                  <a:pt x="187" y="241"/>
                </a:lnTo>
                <a:lnTo>
                  <a:pt x="191" y="241"/>
                </a:lnTo>
                <a:lnTo>
                  <a:pt x="191" y="241"/>
                </a:lnTo>
                <a:lnTo>
                  <a:pt x="197" y="241"/>
                </a:lnTo>
                <a:lnTo>
                  <a:pt x="200" y="241"/>
                </a:lnTo>
                <a:lnTo>
                  <a:pt x="212" y="242"/>
                </a:lnTo>
                <a:lnTo>
                  <a:pt x="216" y="242"/>
                </a:lnTo>
                <a:lnTo>
                  <a:pt x="221" y="242"/>
                </a:lnTo>
                <a:lnTo>
                  <a:pt x="227" y="242"/>
                </a:lnTo>
                <a:lnTo>
                  <a:pt x="231" y="241"/>
                </a:lnTo>
                <a:lnTo>
                  <a:pt x="231" y="241"/>
                </a:lnTo>
                <a:lnTo>
                  <a:pt x="233" y="239"/>
                </a:lnTo>
                <a:lnTo>
                  <a:pt x="234" y="237"/>
                </a:lnTo>
                <a:lnTo>
                  <a:pt x="234" y="235"/>
                </a:lnTo>
                <a:lnTo>
                  <a:pt x="234" y="233"/>
                </a:lnTo>
                <a:lnTo>
                  <a:pt x="231" y="231"/>
                </a:lnTo>
                <a:lnTo>
                  <a:pt x="231" y="227"/>
                </a:lnTo>
                <a:lnTo>
                  <a:pt x="231" y="227"/>
                </a:lnTo>
                <a:lnTo>
                  <a:pt x="229" y="222"/>
                </a:lnTo>
                <a:lnTo>
                  <a:pt x="231" y="218"/>
                </a:lnTo>
                <a:lnTo>
                  <a:pt x="231" y="216"/>
                </a:lnTo>
                <a:lnTo>
                  <a:pt x="236" y="212"/>
                </a:lnTo>
                <a:lnTo>
                  <a:pt x="236" y="212"/>
                </a:lnTo>
                <a:lnTo>
                  <a:pt x="242" y="208"/>
                </a:lnTo>
                <a:lnTo>
                  <a:pt x="246" y="203"/>
                </a:lnTo>
                <a:lnTo>
                  <a:pt x="246" y="203"/>
                </a:lnTo>
                <a:lnTo>
                  <a:pt x="250" y="199"/>
                </a:lnTo>
                <a:lnTo>
                  <a:pt x="252" y="195"/>
                </a:lnTo>
                <a:lnTo>
                  <a:pt x="252" y="195"/>
                </a:lnTo>
                <a:lnTo>
                  <a:pt x="253" y="191"/>
                </a:lnTo>
                <a:lnTo>
                  <a:pt x="253" y="188"/>
                </a:lnTo>
                <a:lnTo>
                  <a:pt x="253" y="188"/>
                </a:lnTo>
                <a:lnTo>
                  <a:pt x="252" y="182"/>
                </a:lnTo>
                <a:lnTo>
                  <a:pt x="248" y="176"/>
                </a:lnTo>
                <a:lnTo>
                  <a:pt x="242" y="167"/>
                </a:lnTo>
                <a:lnTo>
                  <a:pt x="242" y="167"/>
                </a:lnTo>
                <a:lnTo>
                  <a:pt x="238" y="161"/>
                </a:lnTo>
                <a:lnTo>
                  <a:pt x="234" y="159"/>
                </a:lnTo>
                <a:lnTo>
                  <a:pt x="231" y="159"/>
                </a:lnTo>
                <a:lnTo>
                  <a:pt x="225" y="157"/>
                </a:lnTo>
                <a:lnTo>
                  <a:pt x="225" y="157"/>
                </a:lnTo>
                <a:lnTo>
                  <a:pt x="219" y="154"/>
                </a:lnTo>
                <a:lnTo>
                  <a:pt x="216" y="150"/>
                </a:lnTo>
                <a:lnTo>
                  <a:pt x="212" y="148"/>
                </a:lnTo>
                <a:lnTo>
                  <a:pt x="210" y="148"/>
                </a:lnTo>
                <a:lnTo>
                  <a:pt x="208" y="146"/>
                </a:lnTo>
                <a:lnTo>
                  <a:pt x="208" y="146"/>
                </a:lnTo>
                <a:lnTo>
                  <a:pt x="204" y="148"/>
                </a:lnTo>
                <a:lnTo>
                  <a:pt x="202" y="148"/>
                </a:lnTo>
                <a:lnTo>
                  <a:pt x="199" y="150"/>
                </a:lnTo>
                <a:lnTo>
                  <a:pt x="195" y="150"/>
                </a:lnTo>
                <a:lnTo>
                  <a:pt x="193" y="150"/>
                </a:lnTo>
                <a:lnTo>
                  <a:pt x="191" y="150"/>
                </a:lnTo>
                <a:lnTo>
                  <a:pt x="189" y="148"/>
                </a:lnTo>
                <a:lnTo>
                  <a:pt x="189" y="148"/>
                </a:lnTo>
                <a:lnTo>
                  <a:pt x="197" y="144"/>
                </a:lnTo>
                <a:lnTo>
                  <a:pt x="204" y="138"/>
                </a:lnTo>
                <a:lnTo>
                  <a:pt x="204" y="138"/>
                </a:lnTo>
                <a:lnTo>
                  <a:pt x="199" y="135"/>
                </a:lnTo>
                <a:lnTo>
                  <a:pt x="191" y="131"/>
                </a:lnTo>
                <a:lnTo>
                  <a:pt x="191" y="131"/>
                </a:lnTo>
                <a:lnTo>
                  <a:pt x="183" y="125"/>
                </a:lnTo>
                <a:lnTo>
                  <a:pt x="180" y="123"/>
                </a:lnTo>
                <a:lnTo>
                  <a:pt x="178" y="120"/>
                </a:lnTo>
                <a:lnTo>
                  <a:pt x="178" y="120"/>
                </a:lnTo>
                <a:lnTo>
                  <a:pt x="178" y="118"/>
                </a:lnTo>
                <a:lnTo>
                  <a:pt x="178" y="114"/>
                </a:lnTo>
                <a:lnTo>
                  <a:pt x="176" y="110"/>
                </a:lnTo>
                <a:lnTo>
                  <a:pt x="174" y="108"/>
                </a:lnTo>
                <a:lnTo>
                  <a:pt x="168" y="101"/>
                </a:lnTo>
                <a:lnTo>
                  <a:pt x="165" y="99"/>
                </a:lnTo>
                <a:lnTo>
                  <a:pt x="163" y="99"/>
                </a:lnTo>
                <a:lnTo>
                  <a:pt x="163" y="99"/>
                </a:lnTo>
                <a:lnTo>
                  <a:pt x="157" y="99"/>
                </a:lnTo>
                <a:lnTo>
                  <a:pt x="153" y="101"/>
                </a:lnTo>
                <a:lnTo>
                  <a:pt x="151" y="101"/>
                </a:lnTo>
                <a:lnTo>
                  <a:pt x="149" y="102"/>
                </a:lnTo>
                <a:lnTo>
                  <a:pt x="149" y="104"/>
                </a:lnTo>
                <a:lnTo>
                  <a:pt x="149" y="108"/>
                </a:lnTo>
                <a:lnTo>
                  <a:pt x="149" y="108"/>
                </a:lnTo>
                <a:lnTo>
                  <a:pt x="155" y="112"/>
                </a:lnTo>
                <a:lnTo>
                  <a:pt x="161" y="116"/>
                </a:lnTo>
                <a:lnTo>
                  <a:pt x="161" y="116"/>
                </a:lnTo>
                <a:lnTo>
                  <a:pt x="155" y="118"/>
                </a:lnTo>
                <a:lnTo>
                  <a:pt x="149" y="118"/>
                </a:lnTo>
                <a:lnTo>
                  <a:pt x="142" y="118"/>
                </a:lnTo>
                <a:lnTo>
                  <a:pt x="134" y="118"/>
                </a:lnTo>
                <a:lnTo>
                  <a:pt x="119" y="114"/>
                </a:lnTo>
                <a:lnTo>
                  <a:pt x="112" y="112"/>
                </a:lnTo>
                <a:lnTo>
                  <a:pt x="106" y="110"/>
                </a:lnTo>
                <a:lnTo>
                  <a:pt x="106" y="110"/>
                </a:lnTo>
                <a:lnTo>
                  <a:pt x="108" y="112"/>
                </a:lnTo>
                <a:lnTo>
                  <a:pt x="110" y="114"/>
                </a:lnTo>
                <a:lnTo>
                  <a:pt x="110" y="120"/>
                </a:lnTo>
                <a:lnTo>
                  <a:pt x="110" y="120"/>
                </a:lnTo>
                <a:lnTo>
                  <a:pt x="104" y="120"/>
                </a:lnTo>
                <a:lnTo>
                  <a:pt x="96" y="120"/>
                </a:lnTo>
                <a:lnTo>
                  <a:pt x="81" y="116"/>
                </a:lnTo>
                <a:lnTo>
                  <a:pt x="81" y="116"/>
                </a:lnTo>
                <a:lnTo>
                  <a:pt x="76" y="114"/>
                </a:lnTo>
                <a:lnTo>
                  <a:pt x="70" y="114"/>
                </a:lnTo>
                <a:lnTo>
                  <a:pt x="64" y="114"/>
                </a:lnTo>
                <a:lnTo>
                  <a:pt x="62" y="114"/>
                </a:lnTo>
                <a:lnTo>
                  <a:pt x="60" y="116"/>
                </a:lnTo>
                <a:lnTo>
                  <a:pt x="60" y="116"/>
                </a:lnTo>
                <a:lnTo>
                  <a:pt x="53" y="112"/>
                </a:lnTo>
                <a:lnTo>
                  <a:pt x="49" y="110"/>
                </a:lnTo>
                <a:lnTo>
                  <a:pt x="45" y="108"/>
                </a:lnTo>
                <a:lnTo>
                  <a:pt x="45" y="108"/>
                </a:lnTo>
                <a:lnTo>
                  <a:pt x="43" y="108"/>
                </a:lnTo>
                <a:lnTo>
                  <a:pt x="43" y="108"/>
                </a:lnTo>
                <a:lnTo>
                  <a:pt x="42" y="108"/>
                </a:lnTo>
                <a:lnTo>
                  <a:pt x="38" y="108"/>
                </a:lnTo>
                <a:lnTo>
                  <a:pt x="36" y="108"/>
                </a:lnTo>
                <a:lnTo>
                  <a:pt x="32" y="108"/>
                </a:lnTo>
                <a:lnTo>
                  <a:pt x="32" y="108"/>
                </a:lnTo>
                <a:lnTo>
                  <a:pt x="32" y="108"/>
                </a:lnTo>
                <a:lnTo>
                  <a:pt x="32" y="108"/>
                </a:lnTo>
                <a:close/>
              </a:path>
            </a:pathLst>
          </a:custGeom>
          <a:solidFill>
            <a:schemeClr val="bg1">
              <a:lumMod val="85000"/>
            </a:schemeClr>
          </a:solidFill>
          <a:ln w="635" cap="rnd">
            <a:solidFill>
              <a:schemeClr val="bg1">
                <a:alpha val="17000"/>
              </a:schemeClr>
            </a:solidFill>
            <a:prstDash val="solid"/>
            <a:round/>
            <a:headEnd/>
            <a:tailEnd/>
          </a:ln>
        </p:spPr>
        <p:txBody>
          <a:bodyPr lIns="108823" tIns="54412" rIns="108823" bIns="54412"/>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94" name="Freeform 493"/>
          <p:cNvSpPr>
            <a:spLocks/>
          </p:cNvSpPr>
          <p:nvPr userDrawn="1"/>
        </p:nvSpPr>
        <p:spPr bwMode="auto">
          <a:xfrm>
            <a:off x="9179249" y="2254428"/>
            <a:ext cx="183899" cy="135083"/>
          </a:xfrm>
          <a:custGeom>
            <a:avLst/>
            <a:gdLst>
              <a:gd name="T0" fmla="*/ 17 w 90"/>
              <a:gd name="T1" fmla="*/ 19 h 78"/>
              <a:gd name="T2" fmla="*/ 18 w 90"/>
              <a:gd name="T3" fmla="*/ 8 h 78"/>
              <a:gd name="T4" fmla="*/ 20 w 90"/>
              <a:gd name="T5" fmla="*/ 4 h 78"/>
              <a:gd name="T6" fmla="*/ 24 w 90"/>
              <a:gd name="T7" fmla="*/ 0 h 78"/>
              <a:gd name="T8" fmla="*/ 26 w 90"/>
              <a:gd name="T9" fmla="*/ 2 h 78"/>
              <a:gd name="T10" fmla="*/ 30 w 90"/>
              <a:gd name="T11" fmla="*/ 12 h 78"/>
              <a:gd name="T12" fmla="*/ 30 w 90"/>
              <a:gd name="T13" fmla="*/ 14 h 78"/>
              <a:gd name="T14" fmla="*/ 32 w 90"/>
              <a:gd name="T15" fmla="*/ 17 h 78"/>
              <a:gd name="T16" fmla="*/ 34 w 90"/>
              <a:gd name="T17" fmla="*/ 19 h 78"/>
              <a:gd name="T18" fmla="*/ 37 w 90"/>
              <a:gd name="T19" fmla="*/ 19 h 78"/>
              <a:gd name="T20" fmla="*/ 41 w 90"/>
              <a:gd name="T21" fmla="*/ 19 h 78"/>
              <a:gd name="T22" fmla="*/ 47 w 90"/>
              <a:gd name="T23" fmla="*/ 21 h 78"/>
              <a:gd name="T24" fmla="*/ 54 w 90"/>
              <a:gd name="T25" fmla="*/ 25 h 78"/>
              <a:gd name="T26" fmla="*/ 70 w 90"/>
              <a:gd name="T27" fmla="*/ 34 h 78"/>
              <a:gd name="T28" fmla="*/ 75 w 90"/>
              <a:gd name="T29" fmla="*/ 42 h 78"/>
              <a:gd name="T30" fmla="*/ 75 w 90"/>
              <a:gd name="T31" fmla="*/ 50 h 78"/>
              <a:gd name="T32" fmla="*/ 81 w 90"/>
              <a:gd name="T33" fmla="*/ 52 h 78"/>
              <a:gd name="T34" fmla="*/ 87 w 90"/>
              <a:gd name="T35" fmla="*/ 53 h 78"/>
              <a:gd name="T36" fmla="*/ 90 w 90"/>
              <a:gd name="T37" fmla="*/ 57 h 78"/>
              <a:gd name="T38" fmla="*/ 90 w 90"/>
              <a:gd name="T39" fmla="*/ 65 h 78"/>
              <a:gd name="T40" fmla="*/ 85 w 90"/>
              <a:gd name="T41" fmla="*/ 65 h 78"/>
              <a:gd name="T42" fmla="*/ 77 w 90"/>
              <a:gd name="T43" fmla="*/ 63 h 78"/>
              <a:gd name="T44" fmla="*/ 66 w 90"/>
              <a:gd name="T45" fmla="*/ 55 h 78"/>
              <a:gd name="T46" fmla="*/ 56 w 90"/>
              <a:gd name="T47" fmla="*/ 53 h 78"/>
              <a:gd name="T48" fmla="*/ 53 w 90"/>
              <a:gd name="T49" fmla="*/ 55 h 78"/>
              <a:gd name="T50" fmla="*/ 45 w 90"/>
              <a:gd name="T51" fmla="*/ 65 h 78"/>
              <a:gd name="T52" fmla="*/ 39 w 90"/>
              <a:gd name="T53" fmla="*/ 69 h 78"/>
              <a:gd name="T54" fmla="*/ 30 w 90"/>
              <a:gd name="T55" fmla="*/ 76 h 78"/>
              <a:gd name="T56" fmla="*/ 24 w 90"/>
              <a:gd name="T57" fmla="*/ 78 h 78"/>
              <a:gd name="T58" fmla="*/ 20 w 90"/>
              <a:gd name="T59" fmla="*/ 72 h 78"/>
              <a:gd name="T60" fmla="*/ 20 w 90"/>
              <a:gd name="T61" fmla="*/ 69 h 78"/>
              <a:gd name="T62" fmla="*/ 22 w 90"/>
              <a:gd name="T63" fmla="*/ 63 h 78"/>
              <a:gd name="T64" fmla="*/ 22 w 90"/>
              <a:gd name="T65" fmla="*/ 61 h 78"/>
              <a:gd name="T66" fmla="*/ 20 w 90"/>
              <a:gd name="T67" fmla="*/ 63 h 78"/>
              <a:gd name="T68" fmla="*/ 7 w 90"/>
              <a:gd name="T69" fmla="*/ 65 h 78"/>
              <a:gd name="T70" fmla="*/ 0 w 90"/>
              <a:gd name="T71" fmla="*/ 63 h 78"/>
              <a:gd name="T72" fmla="*/ 0 w 90"/>
              <a:gd name="T73" fmla="*/ 61 h 78"/>
              <a:gd name="T74" fmla="*/ 0 w 90"/>
              <a:gd name="T75" fmla="*/ 55 h 78"/>
              <a:gd name="T76" fmla="*/ 7 w 90"/>
              <a:gd name="T77" fmla="*/ 50 h 78"/>
              <a:gd name="T78" fmla="*/ 9 w 90"/>
              <a:gd name="T79" fmla="*/ 46 h 78"/>
              <a:gd name="T80" fmla="*/ 15 w 90"/>
              <a:gd name="T81" fmla="*/ 33 h 78"/>
              <a:gd name="T82" fmla="*/ 17 w 90"/>
              <a:gd name="T83" fmla="*/ 19 h 78"/>
              <a:gd name="T84" fmla="*/ 17 w 90"/>
              <a:gd name="T85" fmla="*/ 19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0" h="78">
                <a:moveTo>
                  <a:pt x="17" y="19"/>
                </a:moveTo>
                <a:lnTo>
                  <a:pt x="17" y="19"/>
                </a:lnTo>
                <a:lnTo>
                  <a:pt x="17" y="12"/>
                </a:lnTo>
                <a:lnTo>
                  <a:pt x="18" y="8"/>
                </a:lnTo>
                <a:lnTo>
                  <a:pt x="20" y="4"/>
                </a:lnTo>
                <a:lnTo>
                  <a:pt x="20" y="4"/>
                </a:lnTo>
                <a:lnTo>
                  <a:pt x="22" y="2"/>
                </a:lnTo>
                <a:lnTo>
                  <a:pt x="24" y="0"/>
                </a:lnTo>
                <a:lnTo>
                  <a:pt x="26" y="0"/>
                </a:lnTo>
                <a:lnTo>
                  <a:pt x="26" y="2"/>
                </a:lnTo>
                <a:lnTo>
                  <a:pt x="28" y="6"/>
                </a:lnTo>
                <a:lnTo>
                  <a:pt x="30" y="12"/>
                </a:lnTo>
                <a:lnTo>
                  <a:pt x="30" y="12"/>
                </a:lnTo>
                <a:lnTo>
                  <a:pt x="30" y="14"/>
                </a:lnTo>
                <a:lnTo>
                  <a:pt x="30" y="16"/>
                </a:lnTo>
                <a:lnTo>
                  <a:pt x="32" y="17"/>
                </a:lnTo>
                <a:lnTo>
                  <a:pt x="34" y="19"/>
                </a:lnTo>
                <a:lnTo>
                  <a:pt x="34" y="19"/>
                </a:lnTo>
                <a:lnTo>
                  <a:pt x="34" y="19"/>
                </a:lnTo>
                <a:lnTo>
                  <a:pt x="37" y="19"/>
                </a:lnTo>
                <a:lnTo>
                  <a:pt x="41" y="19"/>
                </a:lnTo>
                <a:lnTo>
                  <a:pt x="41" y="19"/>
                </a:lnTo>
                <a:lnTo>
                  <a:pt x="45" y="19"/>
                </a:lnTo>
                <a:lnTo>
                  <a:pt x="47" y="21"/>
                </a:lnTo>
                <a:lnTo>
                  <a:pt x="54" y="25"/>
                </a:lnTo>
                <a:lnTo>
                  <a:pt x="54" y="25"/>
                </a:lnTo>
                <a:lnTo>
                  <a:pt x="62" y="31"/>
                </a:lnTo>
                <a:lnTo>
                  <a:pt x="70" y="34"/>
                </a:lnTo>
                <a:lnTo>
                  <a:pt x="73" y="38"/>
                </a:lnTo>
                <a:lnTo>
                  <a:pt x="75" y="42"/>
                </a:lnTo>
                <a:lnTo>
                  <a:pt x="77" y="46"/>
                </a:lnTo>
                <a:lnTo>
                  <a:pt x="75" y="50"/>
                </a:lnTo>
                <a:lnTo>
                  <a:pt x="75" y="50"/>
                </a:lnTo>
                <a:lnTo>
                  <a:pt x="81" y="52"/>
                </a:lnTo>
                <a:lnTo>
                  <a:pt x="85" y="52"/>
                </a:lnTo>
                <a:lnTo>
                  <a:pt x="87" y="53"/>
                </a:lnTo>
                <a:lnTo>
                  <a:pt x="88" y="55"/>
                </a:lnTo>
                <a:lnTo>
                  <a:pt x="90" y="57"/>
                </a:lnTo>
                <a:lnTo>
                  <a:pt x="90" y="61"/>
                </a:lnTo>
                <a:lnTo>
                  <a:pt x="90" y="65"/>
                </a:lnTo>
                <a:lnTo>
                  <a:pt x="90" y="65"/>
                </a:lnTo>
                <a:lnTo>
                  <a:pt x="85" y="65"/>
                </a:lnTo>
                <a:lnTo>
                  <a:pt x="81" y="63"/>
                </a:lnTo>
                <a:lnTo>
                  <a:pt x="77" y="63"/>
                </a:lnTo>
                <a:lnTo>
                  <a:pt x="73" y="59"/>
                </a:lnTo>
                <a:lnTo>
                  <a:pt x="66" y="55"/>
                </a:lnTo>
                <a:lnTo>
                  <a:pt x="62" y="55"/>
                </a:lnTo>
                <a:lnTo>
                  <a:pt x="56" y="53"/>
                </a:lnTo>
                <a:lnTo>
                  <a:pt x="56" y="53"/>
                </a:lnTo>
                <a:lnTo>
                  <a:pt x="53" y="55"/>
                </a:lnTo>
                <a:lnTo>
                  <a:pt x="49" y="57"/>
                </a:lnTo>
                <a:lnTo>
                  <a:pt x="45" y="65"/>
                </a:lnTo>
                <a:lnTo>
                  <a:pt x="45" y="65"/>
                </a:lnTo>
                <a:lnTo>
                  <a:pt x="39" y="69"/>
                </a:lnTo>
                <a:lnTo>
                  <a:pt x="36" y="72"/>
                </a:lnTo>
                <a:lnTo>
                  <a:pt x="30" y="76"/>
                </a:lnTo>
                <a:lnTo>
                  <a:pt x="24" y="78"/>
                </a:lnTo>
                <a:lnTo>
                  <a:pt x="24" y="78"/>
                </a:lnTo>
                <a:lnTo>
                  <a:pt x="22" y="76"/>
                </a:lnTo>
                <a:lnTo>
                  <a:pt x="20" y="72"/>
                </a:lnTo>
                <a:lnTo>
                  <a:pt x="20" y="70"/>
                </a:lnTo>
                <a:lnTo>
                  <a:pt x="20" y="69"/>
                </a:lnTo>
                <a:lnTo>
                  <a:pt x="22" y="65"/>
                </a:lnTo>
                <a:lnTo>
                  <a:pt x="22" y="63"/>
                </a:lnTo>
                <a:lnTo>
                  <a:pt x="22" y="61"/>
                </a:lnTo>
                <a:lnTo>
                  <a:pt x="22" y="61"/>
                </a:lnTo>
                <a:lnTo>
                  <a:pt x="22" y="61"/>
                </a:lnTo>
                <a:lnTo>
                  <a:pt x="20" y="63"/>
                </a:lnTo>
                <a:lnTo>
                  <a:pt x="11" y="65"/>
                </a:lnTo>
                <a:lnTo>
                  <a:pt x="7" y="65"/>
                </a:lnTo>
                <a:lnTo>
                  <a:pt x="3" y="65"/>
                </a:lnTo>
                <a:lnTo>
                  <a:pt x="0" y="63"/>
                </a:lnTo>
                <a:lnTo>
                  <a:pt x="0" y="61"/>
                </a:lnTo>
                <a:lnTo>
                  <a:pt x="0" y="61"/>
                </a:lnTo>
                <a:lnTo>
                  <a:pt x="0" y="59"/>
                </a:lnTo>
                <a:lnTo>
                  <a:pt x="0" y="55"/>
                </a:lnTo>
                <a:lnTo>
                  <a:pt x="3" y="52"/>
                </a:lnTo>
                <a:lnTo>
                  <a:pt x="7" y="50"/>
                </a:lnTo>
                <a:lnTo>
                  <a:pt x="9" y="46"/>
                </a:lnTo>
                <a:lnTo>
                  <a:pt x="9" y="46"/>
                </a:lnTo>
                <a:lnTo>
                  <a:pt x="11" y="40"/>
                </a:lnTo>
                <a:lnTo>
                  <a:pt x="15" y="33"/>
                </a:lnTo>
                <a:lnTo>
                  <a:pt x="17" y="19"/>
                </a:lnTo>
                <a:lnTo>
                  <a:pt x="17" y="19"/>
                </a:lnTo>
                <a:lnTo>
                  <a:pt x="17" y="19"/>
                </a:lnTo>
                <a:lnTo>
                  <a:pt x="17" y="19"/>
                </a:lnTo>
                <a:close/>
              </a:path>
            </a:pathLst>
          </a:custGeom>
          <a:solidFill>
            <a:schemeClr val="bg1">
              <a:lumMod val="85000"/>
            </a:schemeClr>
          </a:solidFill>
          <a:ln w="635" cap="rnd">
            <a:solidFill>
              <a:schemeClr val="bg1">
                <a:alpha val="17000"/>
              </a:schemeClr>
            </a:solidFill>
          </a:ln>
        </p:spPr>
        <p:txBody>
          <a:bodyPr lIns="108823" tIns="54412" rIns="108823" bIns="54412"/>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95" name="Freeform 494"/>
          <p:cNvSpPr>
            <a:spLocks/>
          </p:cNvSpPr>
          <p:nvPr userDrawn="1"/>
        </p:nvSpPr>
        <p:spPr bwMode="auto">
          <a:xfrm>
            <a:off x="9179249" y="2254428"/>
            <a:ext cx="183899" cy="135083"/>
          </a:xfrm>
          <a:custGeom>
            <a:avLst/>
            <a:gdLst>
              <a:gd name="T0" fmla="*/ 17 w 90"/>
              <a:gd name="T1" fmla="*/ 19 h 78"/>
              <a:gd name="T2" fmla="*/ 18 w 90"/>
              <a:gd name="T3" fmla="*/ 8 h 78"/>
              <a:gd name="T4" fmla="*/ 20 w 90"/>
              <a:gd name="T5" fmla="*/ 4 h 78"/>
              <a:gd name="T6" fmla="*/ 24 w 90"/>
              <a:gd name="T7" fmla="*/ 0 h 78"/>
              <a:gd name="T8" fmla="*/ 26 w 90"/>
              <a:gd name="T9" fmla="*/ 2 h 78"/>
              <a:gd name="T10" fmla="*/ 30 w 90"/>
              <a:gd name="T11" fmla="*/ 12 h 78"/>
              <a:gd name="T12" fmla="*/ 30 w 90"/>
              <a:gd name="T13" fmla="*/ 14 h 78"/>
              <a:gd name="T14" fmla="*/ 32 w 90"/>
              <a:gd name="T15" fmla="*/ 17 h 78"/>
              <a:gd name="T16" fmla="*/ 34 w 90"/>
              <a:gd name="T17" fmla="*/ 19 h 78"/>
              <a:gd name="T18" fmla="*/ 37 w 90"/>
              <a:gd name="T19" fmla="*/ 19 h 78"/>
              <a:gd name="T20" fmla="*/ 41 w 90"/>
              <a:gd name="T21" fmla="*/ 19 h 78"/>
              <a:gd name="T22" fmla="*/ 47 w 90"/>
              <a:gd name="T23" fmla="*/ 21 h 78"/>
              <a:gd name="T24" fmla="*/ 54 w 90"/>
              <a:gd name="T25" fmla="*/ 25 h 78"/>
              <a:gd name="T26" fmla="*/ 70 w 90"/>
              <a:gd name="T27" fmla="*/ 34 h 78"/>
              <a:gd name="T28" fmla="*/ 75 w 90"/>
              <a:gd name="T29" fmla="*/ 42 h 78"/>
              <a:gd name="T30" fmla="*/ 75 w 90"/>
              <a:gd name="T31" fmla="*/ 50 h 78"/>
              <a:gd name="T32" fmla="*/ 81 w 90"/>
              <a:gd name="T33" fmla="*/ 52 h 78"/>
              <a:gd name="T34" fmla="*/ 87 w 90"/>
              <a:gd name="T35" fmla="*/ 53 h 78"/>
              <a:gd name="T36" fmla="*/ 90 w 90"/>
              <a:gd name="T37" fmla="*/ 57 h 78"/>
              <a:gd name="T38" fmla="*/ 90 w 90"/>
              <a:gd name="T39" fmla="*/ 65 h 78"/>
              <a:gd name="T40" fmla="*/ 85 w 90"/>
              <a:gd name="T41" fmla="*/ 65 h 78"/>
              <a:gd name="T42" fmla="*/ 77 w 90"/>
              <a:gd name="T43" fmla="*/ 63 h 78"/>
              <a:gd name="T44" fmla="*/ 66 w 90"/>
              <a:gd name="T45" fmla="*/ 55 h 78"/>
              <a:gd name="T46" fmla="*/ 56 w 90"/>
              <a:gd name="T47" fmla="*/ 53 h 78"/>
              <a:gd name="T48" fmla="*/ 53 w 90"/>
              <a:gd name="T49" fmla="*/ 55 h 78"/>
              <a:gd name="T50" fmla="*/ 45 w 90"/>
              <a:gd name="T51" fmla="*/ 65 h 78"/>
              <a:gd name="T52" fmla="*/ 39 w 90"/>
              <a:gd name="T53" fmla="*/ 69 h 78"/>
              <a:gd name="T54" fmla="*/ 30 w 90"/>
              <a:gd name="T55" fmla="*/ 76 h 78"/>
              <a:gd name="T56" fmla="*/ 24 w 90"/>
              <a:gd name="T57" fmla="*/ 78 h 78"/>
              <a:gd name="T58" fmla="*/ 20 w 90"/>
              <a:gd name="T59" fmla="*/ 72 h 78"/>
              <a:gd name="T60" fmla="*/ 20 w 90"/>
              <a:gd name="T61" fmla="*/ 69 h 78"/>
              <a:gd name="T62" fmla="*/ 22 w 90"/>
              <a:gd name="T63" fmla="*/ 63 h 78"/>
              <a:gd name="T64" fmla="*/ 22 w 90"/>
              <a:gd name="T65" fmla="*/ 61 h 78"/>
              <a:gd name="T66" fmla="*/ 20 w 90"/>
              <a:gd name="T67" fmla="*/ 63 h 78"/>
              <a:gd name="T68" fmla="*/ 7 w 90"/>
              <a:gd name="T69" fmla="*/ 65 h 78"/>
              <a:gd name="T70" fmla="*/ 0 w 90"/>
              <a:gd name="T71" fmla="*/ 63 h 78"/>
              <a:gd name="T72" fmla="*/ 0 w 90"/>
              <a:gd name="T73" fmla="*/ 61 h 78"/>
              <a:gd name="T74" fmla="*/ 0 w 90"/>
              <a:gd name="T75" fmla="*/ 55 h 78"/>
              <a:gd name="T76" fmla="*/ 7 w 90"/>
              <a:gd name="T77" fmla="*/ 50 h 78"/>
              <a:gd name="T78" fmla="*/ 9 w 90"/>
              <a:gd name="T79" fmla="*/ 46 h 78"/>
              <a:gd name="T80" fmla="*/ 15 w 90"/>
              <a:gd name="T81" fmla="*/ 33 h 78"/>
              <a:gd name="T82" fmla="*/ 17 w 90"/>
              <a:gd name="T83" fmla="*/ 19 h 78"/>
              <a:gd name="T84" fmla="*/ 17 w 90"/>
              <a:gd name="T85" fmla="*/ 19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0" h="78">
                <a:moveTo>
                  <a:pt x="17" y="19"/>
                </a:moveTo>
                <a:lnTo>
                  <a:pt x="17" y="19"/>
                </a:lnTo>
                <a:lnTo>
                  <a:pt x="17" y="12"/>
                </a:lnTo>
                <a:lnTo>
                  <a:pt x="18" y="8"/>
                </a:lnTo>
                <a:lnTo>
                  <a:pt x="20" y="4"/>
                </a:lnTo>
                <a:lnTo>
                  <a:pt x="20" y="4"/>
                </a:lnTo>
                <a:lnTo>
                  <a:pt x="22" y="2"/>
                </a:lnTo>
                <a:lnTo>
                  <a:pt x="24" y="0"/>
                </a:lnTo>
                <a:lnTo>
                  <a:pt x="26" y="0"/>
                </a:lnTo>
                <a:lnTo>
                  <a:pt x="26" y="2"/>
                </a:lnTo>
                <a:lnTo>
                  <a:pt x="28" y="6"/>
                </a:lnTo>
                <a:lnTo>
                  <a:pt x="30" y="12"/>
                </a:lnTo>
                <a:lnTo>
                  <a:pt x="30" y="12"/>
                </a:lnTo>
                <a:lnTo>
                  <a:pt x="30" y="14"/>
                </a:lnTo>
                <a:lnTo>
                  <a:pt x="30" y="16"/>
                </a:lnTo>
                <a:lnTo>
                  <a:pt x="32" y="17"/>
                </a:lnTo>
                <a:lnTo>
                  <a:pt x="34" y="19"/>
                </a:lnTo>
                <a:lnTo>
                  <a:pt x="34" y="19"/>
                </a:lnTo>
                <a:lnTo>
                  <a:pt x="34" y="19"/>
                </a:lnTo>
                <a:lnTo>
                  <a:pt x="37" y="19"/>
                </a:lnTo>
                <a:lnTo>
                  <a:pt x="41" y="19"/>
                </a:lnTo>
                <a:lnTo>
                  <a:pt x="41" y="19"/>
                </a:lnTo>
                <a:lnTo>
                  <a:pt x="45" y="19"/>
                </a:lnTo>
                <a:lnTo>
                  <a:pt x="47" y="21"/>
                </a:lnTo>
                <a:lnTo>
                  <a:pt x="54" y="25"/>
                </a:lnTo>
                <a:lnTo>
                  <a:pt x="54" y="25"/>
                </a:lnTo>
                <a:lnTo>
                  <a:pt x="62" y="31"/>
                </a:lnTo>
                <a:lnTo>
                  <a:pt x="70" y="34"/>
                </a:lnTo>
                <a:lnTo>
                  <a:pt x="73" y="38"/>
                </a:lnTo>
                <a:lnTo>
                  <a:pt x="75" y="42"/>
                </a:lnTo>
                <a:lnTo>
                  <a:pt x="77" y="46"/>
                </a:lnTo>
                <a:lnTo>
                  <a:pt x="75" y="50"/>
                </a:lnTo>
                <a:lnTo>
                  <a:pt x="75" y="50"/>
                </a:lnTo>
                <a:lnTo>
                  <a:pt x="81" y="52"/>
                </a:lnTo>
                <a:lnTo>
                  <a:pt x="85" y="52"/>
                </a:lnTo>
                <a:lnTo>
                  <a:pt x="87" y="53"/>
                </a:lnTo>
                <a:lnTo>
                  <a:pt x="88" y="55"/>
                </a:lnTo>
                <a:lnTo>
                  <a:pt x="90" y="57"/>
                </a:lnTo>
                <a:lnTo>
                  <a:pt x="90" y="61"/>
                </a:lnTo>
                <a:lnTo>
                  <a:pt x="90" y="65"/>
                </a:lnTo>
                <a:lnTo>
                  <a:pt x="90" y="65"/>
                </a:lnTo>
                <a:lnTo>
                  <a:pt x="85" y="65"/>
                </a:lnTo>
                <a:lnTo>
                  <a:pt x="81" y="63"/>
                </a:lnTo>
                <a:lnTo>
                  <a:pt x="77" y="63"/>
                </a:lnTo>
                <a:lnTo>
                  <a:pt x="73" y="59"/>
                </a:lnTo>
                <a:lnTo>
                  <a:pt x="66" y="55"/>
                </a:lnTo>
                <a:lnTo>
                  <a:pt x="62" y="55"/>
                </a:lnTo>
                <a:lnTo>
                  <a:pt x="56" y="53"/>
                </a:lnTo>
                <a:lnTo>
                  <a:pt x="56" y="53"/>
                </a:lnTo>
                <a:lnTo>
                  <a:pt x="53" y="55"/>
                </a:lnTo>
                <a:lnTo>
                  <a:pt x="49" y="57"/>
                </a:lnTo>
                <a:lnTo>
                  <a:pt x="45" y="65"/>
                </a:lnTo>
                <a:lnTo>
                  <a:pt x="45" y="65"/>
                </a:lnTo>
                <a:lnTo>
                  <a:pt x="39" y="69"/>
                </a:lnTo>
                <a:lnTo>
                  <a:pt x="36" y="72"/>
                </a:lnTo>
                <a:lnTo>
                  <a:pt x="30" y="76"/>
                </a:lnTo>
                <a:lnTo>
                  <a:pt x="24" y="78"/>
                </a:lnTo>
                <a:lnTo>
                  <a:pt x="24" y="78"/>
                </a:lnTo>
                <a:lnTo>
                  <a:pt x="22" y="76"/>
                </a:lnTo>
                <a:lnTo>
                  <a:pt x="20" y="72"/>
                </a:lnTo>
                <a:lnTo>
                  <a:pt x="20" y="70"/>
                </a:lnTo>
                <a:lnTo>
                  <a:pt x="20" y="69"/>
                </a:lnTo>
                <a:lnTo>
                  <a:pt x="22" y="65"/>
                </a:lnTo>
                <a:lnTo>
                  <a:pt x="22" y="63"/>
                </a:lnTo>
                <a:lnTo>
                  <a:pt x="22" y="61"/>
                </a:lnTo>
                <a:lnTo>
                  <a:pt x="22" y="61"/>
                </a:lnTo>
                <a:lnTo>
                  <a:pt x="22" y="61"/>
                </a:lnTo>
                <a:lnTo>
                  <a:pt x="20" y="63"/>
                </a:lnTo>
                <a:lnTo>
                  <a:pt x="11" y="65"/>
                </a:lnTo>
                <a:lnTo>
                  <a:pt x="7" y="65"/>
                </a:lnTo>
                <a:lnTo>
                  <a:pt x="3" y="65"/>
                </a:lnTo>
                <a:lnTo>
                  <a:pt x="0" y="63"/>
                </a:lnTo>
                <a:lnTo>
                  <a:pt x="0" y="61"/>
                </a:lnTo>
                <a:lnTo>
                  <a:pt x="0" y="61"/>
                </a:lnTo>
                <a:lnTo>
                  <a:pt x="0" y="59"/>
                </a:lnTo>
                <a:lnTo>
                  <a:pt x="0" y="55"/>
                </a:lnTo>
                <a:lnTo>
                  <a:pt x="3" y="52"/>
                </a:lnTo>
                <a:lnTo>
                  <a:pt x="7" y="50"/>
                </a:lnTo>
                <a:lnTo>
                  <a:pt x="9" y="46"/>
                </a:lnTo>
                <a:lnTo>
                  <a:pt x="9" y="46"/>
                </a:lnTo>
                <a:lnTo>
                  <a:pt x="11" y="40"/>
                </a:lnTo>
                <a:lnTo>
                  <a:pt x="15" y="33"/>
                </a:lnTo>
                <a:lnTo>
                  <a:pt x="17" y="19"/>
                </a:lnTo>
                <a:lnTo>
                  <a:pt x="17" y="19"/>
                </a:lnTo>
                <a:lnTo>
                  <a:pt x="17" y="19"/>
                </a:lnTo>
                <a:lnTo>
                  <a:pt x="17" y="19"/>
                </a:lnTo>
                <a:close/>
              </a:path>
            </a:pathLst>
          </a:custGeom>
          <a:solidFill>
            <a:schemeClr val="bg1">
              <a:lumMod val="85000"/>
            </a:schemeClr>
          </a:solidFill>
          <a:ln w="635" cap="rnd">
            <a:solidFill>
              <a:schemeClr val="bg1">
                <a:alpha val="17000"/>
              </a:schemeClr>
            </a:solidFill>
            <a:prstDash val="solid"/>
            <a:round/>
            <a:headEnd/>
            <a:tailEnd/>
          </a:ln>
        </p:spPr>
        <p:txBody>
          <a:bodyPr lIns="108823" tIns="54412" rIns="108823" bIns="54412"/>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96" name="Freeform 495"/>
          <p:cNvSpPr>
            <a:spLocks/>
          </p:cNvSpPr>
          <p:nvPr userDrawn="1"/>
        </p:nvSpPr>
        <p:spPr bwMode="auto">
          <a:xfrm>
            <a:off x="9268352" y="2386665"/>
            <a:ext cx="68251" cy="36971"/>
          </a:xfrm>
          <a:custGeom>
            <a:avLst/>
            <a:gdLst>
              <a:gd name="T0" fmla="*/ 34 w 34"/>
              <a:gd name="T1" fmla="*/ 8 h 21"/>
              <a:gd name="T2" fmla="*/ 34 w 34"/>
              <a:gd name="T3" fmla="*/ 8 h 21"/>
              <a:gd name="T4" fmla="*/ 32 w 34"/>
              <a:gd name="T5" fmla="*/ 4 h 21"/>
              <a:gd name="T6" fmla="*/ 30 w 34"/>
              <a:gd name="T7" fmla="*/ 2 h 21"/>
              <a:gd name="T8" fmla="*/ 30 w 34"/>
              <a:gd name="T9" fmla="*/ 2 h 21"/>
              <a:gd name="T10" fmla="*/ 28 w 34"/>
              <a:gd name="T11" fmla="*/ 0 h 21"/>
              <a:gd name="T12" fmla="*/ 23 w 34"/>
              <a:gd name="T13" fmla="*/ 2 h 21"/>
              <a:gd name="T14" fmla="*/ 19 w 34"/>
              <a:gd name="T15" fmla="*/ 4 h 21"/>
              <a:gd name="T16" fmla="*/ 11 w 34"/>
              <a:gd name="T17" fmla="*/ 8 h 21"/>
              <a:gd name="T18" fmla="*/ 8 w 34"/>
              <a:gd name="T19" fmla="*/ 11 h 21"/>
              <a:gd name="T20" fmla="*/ 0 w 34"/>
              <a:gd name="T21" fmla="*/ 17 h 21"/>
              <a:gd name="T22" fmla="*/ 0 w 34"/>
              <a:gd name="T23" fmla="*/ 17 h 21"/>
              <a:gd name="T24" fmla="*/ 4 w 34"/>
              <a:gd name="T25" fmla="*/ 21 h 21"/>
              <a:gd name="T26" fmla="*/ 10 w 34"/>
              <a:gd name="T27" fmla="*/ 21 h 21"/>
              <a:gd name="T28" fmla="*/ 15 w 34"/>
              <a:gd name="T29" fmla="*/ 21 h 21"/>
              <a:gd name="T30" fmla="*/ 21 w 34"/>
              <a:gd name="T31" fmla="*/ 21 h 21"/>
              <a:gd name="T32" fmla="*/ 25 w 34"/>
              <a:gd name="T33" fmla="*/ 19 h 21"/>
              <a:gd name="T34" fmla="*/ 30 w 34"/>
              <a:gd name="T35" fmla="*/ 15 h 21"/>
              <a:gd name="T36" fmla="*/ 32 w 34"/>
              <a:gd name="T37" fmla="*/ 11 h 21"/>
              <a:gd name="T38" fmla="*/ 34 w 34"/>
              <a:gd name="T39" fmla="*/ 10 h 21"/>
              <a:gd name="T40" fmla="*/ 34 w 34"/>
              <a:gd name="T41" fmla="*/ 8 h 21"/>
              <a:gd name="T42" fmla="*/ 34 w 34"/>
              <a:gd name="T43" fmla="*/ 8 h 21"/>
              <a:gd name="T44" fmla="*/ 34 w 34"/>
              <a:gd name="T45" fmla="*/ 8 h 21"/>
              <a:gd name="T46" fmla="*/ 34 w 34"/>
              <a:gd name="T47" fmla="*/ 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4" h="21">
                <a:moveTo>
                  <a:pt x="34" y="8"/>
                </a:moveTo>
                <a:lnTo>
                  <a:pt x="34" y="8"/>
                </a:lnTo>
                <a:lnTo>
                  <a:pt x="32" y="4"/>
                </a:lnTo>
                <a:lnTo>
                  <a:pt x="30" y="2"/>
                </a:lnTo>
                <a:lnTo>
                  <a:pt x="30" y="2"/>
                </a:lnTo>
                <a:lnTo>
                  <a:pt x="28" y="0"/>
                </a:lnTo>
                <a:lnTo>
                  <a:pt x="23" y="2"/>
                </a:lnTo>
                <a:lnTo>
                  <a:pt x="19" y="4"/>
                </a:lnTo>
                <a:lnTo>
                  <a:pt x="11" y="8"/>
                </a:lnTo>
                <a:lnTo>
                  <a:pt x="8" y="11"/>
                </a:lnTo>
                <a:lnTo>
                  <a:pt x="0" y="17"/>
                </a:lnTo>
                <a:lnTo>
                  <a:pt x="0" y="17"/>
                </a:lnTo>
                <a:lnTo>
                  <a:pt x="4" y="21"/>
                </a:lnTo>
                <a:lnTo>
                  <a:pt x="10" y="21"/>
                </a:lnTo>
                <a:lnTo>
                  <a:pt x="15" y="21"/>
                </a:lnTo>
                <a:lnTo>
                  <a:pt x="21" y="21"/>
                </a:lnTo>
                <a:lnTo>
                  <a:pt x="25" y="19"/>
                </a:lnTo>
                <a:lnTo>
                  <a:pt x="30" y="15"/>
                </a:lnTo>
                <a:lnTo>
                  <a:pt x="32" y="11"/>
                </a:lnTo>
                <a:lnTo>
                  <a:pt x="34" y="10"/>
                </a:lnTo>
                <a:lnTo>
                  <a:pt x="34" y="8"/>
                </a:lnTo>
                <a:lnTo>
                  <a:pt x="34" y="8"/>
                </a:lnTo>
                <a:lnTo>
                  <a:pt x="34" y="8"/>
                </a:lnTo>
                <a:lnTo>
                  <a:pt x="34" y="8"/>
                </a:lnTo>
                <a:close/>
              </a:path>
            </a:pathLst>
          </a:custGeom>
          <a:solidFill>
            <a:schemeClr val="bg1">
              <a:lumMod val="85000"/>
            </a:schemeClr>
          </a:solidFill>
          <a:ln w="635" cap="rnd">
            <a:solidFill>
              <a:schemeClr val="bg1">
                <a:alpha val="17000"/>
              </a:schemeClr>
            </a:solidFill>
          </a:ln>
        </p:spPr>
        <p:txBody>
          <a:bodyPr lIns="108823" tIns="54412" rIns="108823" bIns="54412"/>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97" name="Freeform 496"/>
          <p:cNvSpPr>
            <a:spLocks/>
          </p:cNvSpPr>
          <p:nvPr userDrawn="1"/>
        </p:nvSpPr>
        <p:spPr bwMode="auto">
          <a:xfrm>
            <a:off x="9268352" y="2386665"/>
            <a:ext cx="68251" cy="36971"/>
          </a:xfrm>
          <a:custGeom>
            <a:avLst/>
            <a:gdLst>
              <a:gd name="T0" fmla="*/ 34 w 34"/>
              <a:gd name="T1" fmla="*/ 8 h 21"/>
              <a:gd name="T2" fmla="*/ 34 w 34"/>
              <a:gd name="T3" fmla="*/ 8 h 21"/>
              <a:gd name="T4" fmla="*/ 32 w 34"/>
              <a:gd name="T5" fmla="*/ 4 h 21"/>
              <a:gd name="T6" fmla="*/ 30 w 34"/>
              <a:gd name="T7" fmla="*/ 2 h 21"/>
              <a:gd name="T8" fmla="*/ 30 w 34"/>
              <a:gd name="T9" fmla="*/ 2 h 21"/>
              <a:gd name="T10" fmla="*/ 28 w 34"/>
              <a:gd name="T11" fmla="*/ 0 h 21"/>
              <a:gd name="T12" fmla="*/ 23 w 34"/>
              <a:gd name="T13" fmla="*/ 2 h 21"/>
              <a:gd name="T14" fmla="*/ 19 w 34"/>
              <a:gd name="T15" fmla="*/ 4 h 21"/>
              <a:gd name="T16" fmla="*/ 11 w 34"/>
              <a:gd name="T17" fmla="*/ 8 h 21"/>
              <a:gd name="T18" fmla="*/ 8 w 34"/>
              <a:gd name="T19" fmla="*/ 11 h 21"/>
              <a:gd name="T20" fmla="*/ 0 w 34"/>
              <a:gd name="T21" fmla="*/ 17 h 21"/>
              <a:gd name="T22" fmla="*/ 0 w 34"/>
              <a:gd name="T23" fmla="*/ 17 h 21"/>
              <a:gd name="T24" fmla="*/ 4 w 34"/>
              <a:gd name="T25" fmla="*/ 21 h 21"/>
              <a:gd name="T26" fmla="*/ 10 w 34"/>
              <a:gd name="T27" fmla="*/ 21 h 21"/>
              <a:gd name="T28" fmla="*/ 15 w 34"/>
              <a:gd name="T29" fmla="*/ 21 h 21"/>
              <a:gd name="T30" fmla="*/ 21 w 34"/>
              <a:gd name="T31" fmla="*/ 21 h 21"/>
              <a:gd name="T32" fmla="*/ 25 w 34"/>
              <a:gd name="T33" fmla="*/ 19 h 21"/>
              <a:gd name="T34" fmla="*/ 30 w 34"/>
              <a:gd name="T35" fmla="*/ 15 h 21"/>
              <a:gd name="T36" fmla="*/ 32 w 34"/>
              <a:gd name="T37" fmla="*/ 11 h 21"/>
              <a:gd name="T38" fmla="*/ 34 w 34"/>
              <a:gd name="T39" fmla="*/ 10 h 21"/>
              <a:gd name="T40" fmla="*/ 34 w 34"/>
              <a:gd name="T41" fmla="*/ 8 h 21"/>
              <a:gd name="T42" fmla="*/ 34 w 34"/>
              <a:gd name="T43" fmla="*/ 8 h 21"/>
              <a:gd name="T44" fmla="*/ 34 w 34"/>
              <a:gd name="T45" fmla="*/ 8 h 21"/>
              <a:gd name="T46" fmla="*/ 34 w 34"/>
              <a:gd name="T47" fmla="*/ 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4" h="21">
                <a:moveTo>
                  <a:pt x="34" y="8"/>
                </a:moveTo>
                <a:lnTo>
                  <a:pt x="34" y="8"/>
                </a:lnTo>
                <a:lnTo>
                  <a:pt x="32" y="4"/>
                </a:lnTo>
                <a:lnTo>
                  <a:pt x="30" y="2"/>
                </a:lnTo>
                <a:lnTo>
                  <a:pt x="30" y="2"/>
                </a:lnTo>
                <a:lnTo>
                  <a:pt x="28" y="0"/>
                </a:lnTo>
                <a:lnTo>
                  <a:pt x="23" y="2"/>
                </a:lnTo>
                <a:lnTo>
                  <a:pt x="19" y="4"/>
                </a:lnTo>
                <a:lnTo>
                  <a:pt x="11" y="8"/>
                </a:lnTo>
                <a:lnTo>
                  <a:pt x="8" y="11"/>
                </a:lnTo>
                <a:lnTo>
                  <a:pt x="0" y="17"/>
                </a:lnTo>
                <a:lnTo>
                  <a:pt x="0" y="17"/>
                </a:lnTo>
                <a:lnTo>
                  <a:pt x="4" y="21"/>
                </a:lnTo>
                <a:lnTo>
                  <a:pt x="10" y="21"/>
                </a:lnTo>
                <a:lnTo>
                  <a:pt x="15" y="21"/>
                </a:lnTo>
                <a:lnTo>
                  <a:pt x="21" y="21"/>
                </a:lnTo>
                <a:lnTo>
                  <a:pt x="25" y="19"/>
                </a:lnTo>
                <a:lnTo>
                  <a:pt x="30" y="15"/>
                </a:lnTo>
                <a:lnTo>
                  <a:pt x="32" y="11"/>
                </a:lnTo>
                <a:lnTo>
                  <a:pt x="34" y="10"/>
                </a:lnTo>
                <a:lnTo>
                  <a:pt x="34" y="8"/>
                </a:lnTo>
                <a:lnTo>
                  <a:pt x="34" y="8"/>
                </a:lnTo>
                <a:lnTo>
                  <a:pt x="34" y="8"/>
                </a:lnTo>
                <a:lnTo>
                  <a:pt x="34" y="8"/>
                </a:lnTo>
                <a:close/>
              </a:path>
            </a:pathLst>
          </a:custGeom>
          <a:solidFill>
            <a:schemeClr val="bg1">
              <a:lumMod val="85000"/>
            </a:schemeClr>
          </a:solidFill>
          <a:ln w="635" cap="rnd">
            <a:solidFill>
              <a:schemeClr val="bg1">
                <a:alpha val="17000"/>
              </a:schemeClr>
            </a:solidFill>
            <a:prstDash val="solid"/>
            <a:round/>
            <a:headEnd/>
            <a:tailEnd/>
          </a:ln>
        </p:spPr>
        <p:txBody>
          <a:bodyPr lIns="108823" tIns="54412" rIns="108823" bIns="54412"/>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98" name="Freeform 497"/>
          <p:cNvSpPr>
            <a:spLocks/>
          </p:cNvSpPr>
          <p:nvPr userDrawn="1"/>
        </p:nvSpPr>
        <p:spPr bwMode="auto">
          <a:xfrm>
            <a:off x="9376417" y="2416539"/>
            <a:ext cx="30335" cy="32704"/>
          </a:xfrm>
          <a:custGeom>
            <a:avLst/>
            <a:gdLst>
              <a:gd name="T0" fmla="*/ 15 w 15"/>
              <a:gd name="T1" fmla="*/ 0 h 19"/>
              <a:gd name="T2" fmla="*/ 15 w 15"/>
              <a:gd name="T3" fmla="*/ 0 h 19"/>
              <a:gd name="T4" fmla="*/ 15 w 15"/>
              <a:gd name="T5" fmla="*/ 4 h 19"/>
              <a:gd name="T6" fmla="*/ 15 w 15"/>
              <a:gd name="T7" fmla="*/ 10 h 19"/>
              <a:gd name="T8" fmla="*/ 13 w 15"/>
              <a:gd name="T9" fmla="*/ 13 h 19"/>
              <a:gd name="T10" fmla="*/ 9 w 15"/>
              <a:gd name="T11" fmla="*/ 17 h 19"/>
              <a:gd name="T12" fmla="*/ 8 w 15"/>
              <a:gd name="T13" fmla="*/ 19 h 19"/>
              <a:gd name="T14" fmla="*/ 4 w 15"/>
              <a:gd name="T15" fmla="*/ 19 h 19"/>
              <a:gd name="T16" fmla="*/ 4 w 15"/>
              <a:gd name="T17" fmla="*/ 17 h 19"/>
              <a:gd name="T18" fmla="*/ 2 w 15"/>
              <a:gd name="T19" fmla="*/ 17 h 19"/>
              <a:gd name="T20" fmla="*/ 0 w 15"/>
              <a:gd name="T21" fmla="*/ 11 h 19"/>
              <a:gd name="T22" fmla="*/ 0 w 15"/>
              <a:gd name="T23" fmla="*/ 11 h 19"/>
              <a:gd name="T24" fmla="*/ 0 w 15"/>
              <a:gd name="T25" fmla="*/ 10 h 19"/>
              <a:gd name="T26" fmla="*/ 2 w 15"/>
              <a:gd name="T27" fmla="*/ 6 h 19"/>
              <a:gd name="T28" fmla="*/ 4 w 15"/>
              <a:gd name="T29" fmla="*/ 2 h 19"/>
              <a:gd name="T30" fmla="*/ 9 w 15"/>
              <a:gd name="T31" fmla="*/ 0 h 19"/>
              <a:gd name="T32" fmla="*/ 11 w 15"/>
              <a:gd name="T33" fmla="*/ 0 h 19"/>
              <a:gd name="T34" fmla="*/ 15 w 15"/>
              <a:gd name="T35" fmla="*/ 0 h 19"/>
              <a:gd name="T36" fmla="*/ 15 w 15"/>
              <a:gd name="T37" fmla="*/ 0 h 19"/>
              <a:gd name="T38" fmla="*/ 15 w 15"/>
              <a:gd name="T39" fmla="*/ 0 h 19"/>
              <a:gd name="T40" fmla="*/ 15 w 15"/>
              <a:gd name="T41"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5" h="19">
                <a:moveTo>
                  <a:pt x="15" y="0"/>
                </a:moveTo>
                <a:lnTo>
                  <a:pt x="15" y="0"/>
                </a:lnTo>
                <a:lnTo>
                  <a:pt x="15" y="4"/>
                </a:lnTo>
                <a:lnTo>
                  <a:pt x="15" y="10"/>
                </a:lnTo>
                <a:lnTo>
                  <a:pt x="13" y="13"/>
                </a:lnTo>
                <a:lnTo>
                  <a:pt x="9" y="17"/>
                </a:lnTo>
                <a:lnTo>
                  <a:pt x="8" y="19"/>
                </a:lnTo>
                <a:lnTo>
                  <a:pt x="4" y="19"/>
                </a:lnTo>
                <a:lnTo>
                  <a:pt x="4" y="17"/>
                </a:lnTo>
                <a:lnTo>
                  <a:pt x="2" y="17"/>
                </a:lnTo>
                <a:lnTo>
                  <a:pt x="0" y="11"/>
                </a:lnTo>
                <a:lnTo>
                  <a:pt x="0" y="11"/>
                </a:lnTo>
                <a:lnTo>
                  <a:pt x="0" y="10"/>
                </a:lnTo>
                <a:lnTo>
                  <a:pt x="2" y="6"/>
                </a:lnTo>
                <a:lnTo>
                  <a:pt x="4" y="2"/>
                </a:lnTo>
                <a:lnTo>
                  <a:pt x="9" y="0"/>
                </a:lnTo>
                <a:lnTo>
                  <a:pt x="11" y="0"/>
                </a:lnTo>
                <a:lnTo>
                  <a:pt x="15" y="0"/>
                </a:lnTo>
                <a:lnTo>
                  <a:pt x="15" y="0"/>
                </a:lnTo>
                <a:lnTo>
                  <a:pt x="15" y="0"/>
                </a:lnTo>
                <a:lnTo>
                  <a:pt x="15" y="0"/>
                </a:lnTo>
                <a:close/>
              </a:path>
            </a:pathLst>
          </a:custGeom>
          <a:solidFill>
            <a:schemeClr val="bg1">
              <a:lumMod val="85000"/>
            </a:schemeClr>
          </a:solidFill>
          <a:ln w="635" cap="rnd">
            <a:solidFill>
              <a:schemeClr val="bg1">
                <a:alpha val="17000"/>
              </a:schemeClr>
            </a:solidFill>
          </a:ln>
        </p:spPr>
        <p:txBody>
          <a:bodyPr lIns="108823" tIns="54412" rIns="108823" bIns="54412"/>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499" name="Freeform 498"/>
          <p:cNvSpPr>
            <a:spLocks/>
          </p:cNvSpPr>
          <p:nvPr userDrawn="1"/>
        </p:nvSpPr>
        <p:spPr bwMode="auto">
          <a:xfrm>
            <a:off x="9376417" y="2416539"/>
            <a:ext cx="30335" cy="32704"/>
          </a:xfrm>
          <a:custGeom>
            <a:avLst/>
            <a:gdLst>
              <a:gd name="T0" fmla="*/ 15 w 15"/>
              <a:gd name="T1" fmla="*/ 0 h 19"/>
              <a:gd name="T2" fmla="*/ 15 w 15"/>
              <a:gd name="T3" fmla="*/ 0 h 19"/>
              <a:gd name="T4" fmla="*/ 15 w 15"/>
              <a:gd name="T5" fmla="*/ 4 h 19"/>
              <a:gd name="T6" fmla="*/ 15 w 15"/>
              <a:gd name="T7" fmla="*/ 10 h 19"/>
              <a:gd name="T8" fmla="*/ 13 w 15"/>
              <a:gd name="T9" fmla="*/ 13 h 19"/>
              <a:gd name="T10" fmla="*/ 9 w 15"/>
              <a:gd name="T11" fmla="*/ 17 h 19"/>
              <a:gd name="T12" fmla="*/ 8 w 15"/>
              <a:gd name="T13" fmla="*/ 19 h 19"/>
              <a:gd name="T14" fmla="*/ 4 w 15"/>
              <a:gd name="T15" fmla="*/ 19 h 19"/>
              <a:gd name="T16" fmla="*/ 4 w 15"/>
              <a:gd name="T17" fmla="*/ 17 h 19"/>
              <a:gd name="T18" fmla="*/ 2 w 15"/>
              <a:gd name="T19" fmla="*/ 17 h 19"/>
              <a:gd name="T20" fmla="*/ 0 w 15"/>
              <a:gd name="T21" fmla="*/ 11 h 19"/>
              <a:gd name="T22" fmla="*/ 0 w 15"/>
              <a:gd name="T23" fmla="*/ 11 h 19"/>
              <a:gd name="T24" fmla="*/ 0 w 15"/>
              <a:gd name="T25" fmla="*/ 10 h 19"/>
              <a:gd name="T26" fmla="*/ 2 w 15"/>
              <a:gd name="T27" fmla="*/ 6 h 19"/>
              <a:gd name="T28" fmla="*/ 4 w 15"/>
              <a:gd name="T29" fmla="*/ 2 h 19"/>
              <a:gd name="T30" fmla="*/ 9 w 15"/>
              <a:gd name="T31" fmla="*/ 0 h 19"/>
              <a:gd name="T32" fmla="*/ 11 w 15"/>
              <a:gd name="T33" fmla="*/ 0 h 19"/>
              <a:gd name="T34" fmla="*/ 15 w 15"/>
              <a:gd name="T35" fmla="*/ 0 h 19"/>
              <a:gd name="T36" fmla="*/ 15 w 15"/>
              <a:gd name="T37" fmla="*/ 0 h 19"/>
              <a:gd name="T38" fmla="*/ 15 w 15"/>
              <a:gd name="T39" fmla="*/ 0 h 19"/>
              <a:gd name="T40" fmla="*/ 15 w 15"/>
              <a:gd name="T41"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5" h="19">
                <a:moveTo>
                  <a:pt x="15" y="0"/>
                </a:moveTo>
                <a:lnTo>
                  <a:pt x="15" y="0"/>
                </a:lnTo>
                <a:lnTo>
                  <a:pt x="15" y="4"/>
                </a:lnTo>
                <a:lnTo>
                  <a:pt x="15" y="10"/>
                </a:lnTo>
                <a:lnTo>
                  <a:pt x="13" y="13"/>
                </a:lnTo>
                <a:lnTo>
                  <a:pt x="9" y="17"/>
                </a:lnTo>
                <a:lnTo>
                  <a:pt x="8" y="19"/>
                </a:lnTo>
                <a:lnTo>
                  <a:pt x="4" y="19"/>
                </a:lnTo>
                <a:lnTo>
                  <a:pt x="4" y="17"/>
                </a:lnTo>
                <a:lnTo>
                  <a:pt x="2" y="17"/>
                </a:lnTo>
                <a:lnTo>
                  <a:pt x="0" y="11"/>
                </a:lnTo>
                <a:lnTo>
                  <a:pt x="0" y="11"/>
                </a:lnTo>
                <a:lnTo>
                  <a:pt x="0" y="10"/>
                </a:lnTo>
                <a:lnTo>
                  <a:pt x="2" y="6"/>
                </a:lnTo>
                <a:lnTo>
                  <a:pt x="4" y="2"/>
                </a:lnTo>
                <a:lnTo>
                  <a:pt x="9" y="0"/>
                </a:lnTo>
                <a:lnTo>
                  <a:pt x="11" y="0"/>
                </a:lnTo>
                <a:lnTo>
                  <a:pt x="15" y="0"/>
                </a:lnTo>
                <a:lnTo>
                  <a:pt x="15" y="0"/>
                </a:lnTo>
                <a:lnTo>
                  <a:pt x="15" y="0"/>
                </a:lnTo>
                <a:lnTo>
                  <a:pt x="15" y="0"/>
                </a:lnTo>
                <a:close/>
              </a:path>
            </a:pathLst>
          </a:custGeom>
          <a:solidFill>
            <a:schemeClr val="bg1">
              <a:lumMod val="85000"/>
            </a:schemeClr>
          </a:solidFill>
          <a:ln w="635" cap="rnd">
            <a:solidFill>
              <a:schemeClr val="bg1">
                <a:alpha val="17000"/>
              </a:schemeClr>
            </a:solidFill>
            <a:prstDash val="solid"/>
            <a:round/>
            <a:headEnd/>
            <a:tailEnd/>
          </a:ln>
        </p:spPr>
        <p:txBody>
          <a:bodyPr lIns="108823" tIns="54412" rIns="108823" bIns="54412"/>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500" name="Freeform 499"/>
          <p:cNvSpPr>
            <a:spLocks/>
          </p:cNvSpPr>
          <p:nvPr userDrawn="1"/>
        </p:nvSpPr>
        <p:spPr bwMode="auto">
          <a:xfrm>
            <a:off x="9465523" y="2147800"/>
            <a:ext cx="60668" cy="48344"/>
          </a:xfrm>
          <a:custGeom>
            <a:avLst/>
            <a:gdLst>
              <a:gd name="T0" fmla="*/ 26 w 30"/>
              <a:gd name="T1" fmla="*/ 27 h 28"/>
              <a:gd name="T2" fmla="*/ 26 w 30"/>
              <a:gd name="T3" fmla="*/ 27 h 28"/>
              <a:gd name="T4" fmla="*/ 20 w 30"/>
              <a:gd name="T5" fmla="*/ 28 h 28"/>
              <a:gd name="T6" fmla="*/ 13 w 30"/>
              <a:gd name="T7" fmla="*/ 28 h 28"/>
              <a:gd name="T8" fmla="*/ 9 w 30"/>
              <a:gd name="T9" fmla="*/ 28 h 28"/>
              <a:gd name="T10" fmla="*/ 7 w 30"/>
              <a:gd name="T11" fmla="*/ 28 h 28"/>
              <a:gd name="T12" fmla="*/ 3 w 30"/>
              <a:gd name="T13" fmla="*/ 27 h 28"/>
              <a:gd name="T14" fmla="*/ 1 w 30"/>
              <a:gd name="T15" fmla="*/ 23 h 28"/>
              <a:gd name="T16" fmla="*/ 1 w 30"/>
              <a:gd name="T17" fmla="*/ 23 h 28"/>
              <a:gd name="T18" fmla="*/ 0 w 30"/>
              <a:gd name="T19" fmla="*/ 19 h 28"/>
              <a:gd name="T20" fmla="*/ 0 w 30"/>
              <a:gd name="T21" fmla="*/ 15 h 28"/>
              <a:gd name="T22" fmla="*/ 1 w 30"/>
              <a:gd name="T23" fmla="*/ 11 h 28"/>
              <a:gd name="T24" fmla="*/ 3 w 30"/>
              <a:gd name="T25" fmla="*/ 8 h 28"/>
              <a:gd name="T26" fmla="*/ 7 w 30"/>
              <a:gd name="T27" fmla="*/ 6 h 28"/>
              <a:gd name="T28" fmla="*/ 11 w 30"/>
              <a:gd name="T29" fmla="*/ 4 h 28"/>
              <a:gd name="T30" fmla="*/ 18 w 30"/>
              <a:gd name="T31" fmla="*/ 2 h 28"/>
              <a:gd name="T32" fmla="*/ 18 w 30"/>
              <a:gd name="T33" fmla="*/ 2 h 28"/>
              <a:gd name="T34" fmla="*/ 22 w 30"/>
              <a:gd name="T35" fmla="*/ 0 h 28"/>
              <a:gd name="T36" fmla="*/ 26 w 30"/>
              <a:gd name="T37" fmla="*/ 2 h 28"/>
              <a:gd name="T38" fmla="*/ 30 w 30"/>
              <a:gd name="T39" fmla="*/ 4 h 28"/>
              <a:gd name="T40" fmla="*/ 30 w 30"/>
              <a:gd name="T41" fmla="*/ 8 h 28"/>
              <a:gd name="T42" fmla="*/ 30 w 30"/>
              <a:gd name="T43" fmla="*/ 11 h 28"/>
              <a:gd name="T44" fmla="*/ 30 w 30"/>
              <a:gd name="T45" fmla="*/ 17 h 28"/>
              <a:gd name="T46" fmla="*/ 26 w 30"/>
              <a:gd name="T47" fmla="*/ 27 h 28"/>
              <a:gd name="T48" fmla="*/ 26 w 30"/>
              <a:gd name="T49" fmla="*/ 27 h 28"/>
              <a:gd name="T50" fmla="*/ 26 w 30"/>
              <a:gd name="T51" fmla="*/ 27 h 28"/>
              <a:gd name="T52" fmla="*/ 26 w 30"/>
              <a:gd name="T53" fmla="*/ 27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0" h="28">
                <a:moveTo>
                  <a:pt x="26" y="27"/>
                </a:moveTo>
                <a:lnTo>
                  <a:pt x="26" y="27"/>
                </a:lnTo>
                <a:lnTo>
                  <a:pt x="20" y="28"/>
                </a:lnTo>
                <a:lnTo>
                  <a:pt x="13" y="28"/>
                </a:lnTo>
                <a:lnTo>
                  <a:pt x="9" y="28"/>
                </a:lnTo>
                <a:lnTo>
                  <a:pt x="7" y="28"/>
                </a:lnTo>
                <a:lnTo>
                  <a:pt x="3" y="27"/>
                </a:lnTo>
                <a:lnTo>
                  <a:pt x="1" y="23"/>
                </a:lnTo>
                <a:lnTo>
                  <a:pt x="1" y="23"/>
                </a:lnTo>
                <a:lnTo>
                  <a:pt x="0" y="19"/>
                </a:lnTo>
                <a:lnTo>
                  <a:pt x="0" y="15"/>
                </a:lnTo>
                <a:lnTo>
                  <a:pt x="1" y="11"/>
                </a:lnTo>
                <a:lnTo>
                  <a:pt x="3" y="8"/>
                </a:lnTo>
                <a:lnTo>
                  <a:pt x="7" y="6"/>
                </a:lnTo>
                <a:lnTo>
                  <a:pt x="11" y="4"/>
                </a:lnTo>
                <a:lnTo>
                  <a:pt x="18" y="2"/>
                </a:lnTo>
                <a:lnTo>
                  <a:pt x="18" y="2"/>
                </a:lnTo>
                <a:lnTo>
                  <a:pt x="22" y="0"/>
                </a:lnTo>
                <a:lnTo>
                  <a:pt x="26" y="2"/>
                </a:lnTo>
                <a:lnTo>
                  <a:pt x="30" y="4"/>
                </a:lnTo>
                <a:lnTo>
                  <a:pt x="30" y="8"/>
                </a:lnTo>
                <a:lnTo>
                  <a:pt x="30" y="11"/>
                </a:lnTo>
                <a:lnTo>
                  <a:pt x="30" y="17"/>
                </a:lnTo>
                <a:lnTo>
                  <a:pt x="26" y="27"/>
                </a:lnTo>
                <a:lnTo>
                  <a:pt x="26" y="27"/>
                </a:lnTo>
                <a:lnTo>
                  <a:pt x="26" y="27"/>
                </a:lnTo>
                <a:lnTo>
                  <a:pt x="26" y="27"/>
                </a:lnTo>
                <a:close/>
              </a:path>
            </a:pathLst>
          </a:custGeom>
          <a:solidFill>
            <a:schemeClr val="bg1">
              <a:lumMod val="85000"/>
            </a:schemeClr>
          </a:solidFill>
          <a:ln w="635" cap="rnd">
            <a:solidFill>
              <a:schemeClr val="bg1">
                <a:alpha val="17000"/>
              </a:schemeClr>
            </a:solidFill>
          </a:ln>
        </p:spPr>
        <p:txBody>
          <a:bodyPr lIns="108823" tIns="54412" rIns="108823" bIns="54412"/>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501" name="Freeform 500"/>
          <p:cNvSpPr>
            <a:spLocks/>
          </p:cNvSpPr>
          <p:nvPr userDrawn="1"/>
        </p:nvSpPr>
        <p:spPr bwMode="auto">
          <a:xfrm>
            <a:off x="9465523" y="2147800"/>
            <a:ext cx="60668" cy="48344"/>
          </a:xfrm>
          <a:custGeom>
            <a:avLst/>
            <a:gdLst>
              <a:gd name="T0" fmla="*/ 26 w 30"/>
              <a:gd name="T1" fmla="*/ 27 h 28"/>
              <a:gd name="T2" fmla="*/ 26 w 30"/>
              <a:gd name="T3" fmla="*/ 27 h 28"/>
              <a:gd name="T4" fmla="*/ 20 w 30"/>
              <a:gd name="T5" fmla="*/ 28 h 28"/>
              <a:gd name="T6" fmla="*/ 13 w 30"/>
              <a:gd name="T7" fmla="*/ 28 h 28"/>
              <a:gd name="T8" fmla="*/ 9 w 30"/>
              <a:gd name="T9" fmla="*/ 28 h 28"/>
              <a:gd name="T10" fmla="*/ 7 w 30"/>
              <a:gd name="T11" fmla="*/ 28 h 28"/>
              <a:gd name="T12" fmla="*/ 3 w 30"/>
              <a:gd name="T13" fmla="*/ 27 h 28"/>
              <a:gd name="T14" fmla="*/ 1 w 30"/>
              <a:gd name="T15" fmla="*/ 23 h 28"/>
              <a:gd name="T16" fmla="*/ 1 w 30"/>
              <a:gd name="T17" fmla="*/ 23 h 28"/>
              <a:gd name="T18" fmla="*/ 0 w 30"/>
              <a:gd name="T19" fmla="*/ 19 h 28"/>
              <a:gd name="T20" fmla="*/ 0 w 30"/>
              <a:gd name="T21" fmla="*/ 15 h 28"/>
              <a:gd name="T22" fmla="*/ 1 w 30"/>
              <a:gd name="T23" fmla="*/ 11 h 28"/>
              <a:gd name="T24" fmla="*/ 3 w 30"/>
              <a:gd name="T25" fmla="*/ 8 h 28"/>
              <a:gd name="T26" fmla="*/ 7 w 30"/>
              <a:gd name="T27" fmla="*/ 6 h 28"/>
              <a:gd name="T28" fmla="*/ 11 w 30"/>
              <a:gd name="T29" fmla="*/ 4 h 28"/>
              <a:gd name="T30" fmla="*/ 18 w 30"/>
              <a:gd name="T31" fmla="*/ 2 h 28"/>
              <a:gd name="T32" fmla="*/ 18 w 30"/>
              <a:gd name="T33" fmla="*/ 2 h 28"/>
              <a:gd name="T34" fmla="*/ 22 w 30"/>
              <a:gd name="T35" fmla="*/ 0 h 28"/>
              <a:gd name="T36" fmla="*/ 26 w 30"/>
              <a:gd name="T37" fmla="*/ 2 h 28"/>
              <a:gd name="T38" fmla="*/ 30 w 30"/>
              <a:gd name="T39" fmla="*/ 4 h 28"/>
              <a:gd name="T40" fmla="*/ 30 w 30"/>
              <a:gd name="T41" fmla="*/ 8 h 28"/>
              <a:gd name="T42" fmla="*/ 30 w 30"/>
              <a:gd name="T43" fmla="*/ 11 h 28"/>
              <a:gd name="T44" fmla="*/ 30 w 30"/>
              <a:gd name="T45" fmla="*/ 17 h 28"/>
              <a:gd name="T46" fmla="*/ 26 w 30"/>
              <a:gd name="T47" fmla="*/ 27 h 28"/>
              <a:gd name="T48" fmla="*/ 26 w 30"/>
              <a:gd name="T49" fmla="*/ 27 h 28"/>
              <a:gd name="T50" fmla="*/ 26 w 30"/>
              <a:gd name="T51" fmla="*/ 27 h 28"/>
              <a:gd name="T52" fmla="*/ 26 w 30"/>
              <a:gd name="T53" fmla="*/ 27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0" h="28">
                <a:moveTo>
                  <a:pt x="26" y="27"/>
                </a:moveTo>
                <a:lnTo>
                  <a:pt x="26" y="27"/>
                </a:lnTo>
                <a:lnTo>
                  <a:pt x="20" y="28"/>
                </a:lnTo>
                <a:lnTo>
                  <a:pt x="13" y="28"/>
                </a:lnTo>
                <a:lnTo>
                  <a:pt x="9" y="28"/>
                </a:lnTo>
                <a:lnTo>
                  <a:pt x="7" y="28"/>
                </a:lnTo>
                <a:lnTo>
                  <a:pt x="3" y="27"/>
                </a:lnTo>
                <a:lnTo>
                  <a:pt x="1" y="23"/>
                </a:lnTo>
                <a:lnTo>
                  <a:pt x="1" y="23"/>
                </a:lnTo>
                <a:lnTo>
                  <a:pt x="0" y="19"/>
                </a:lnTo>
                <a:lnTo>
                  <a:pt x="0" y="15"/>
                </a:lnTo>
                <a:lnTo>
                  <a:pt x="1" y="11"/>
                </a:lnTo>
                <a:lnTo>
                  <a:pt x="3" y="8"/>
                </a:lnTo>
                <a:lnTo>
                  <a:pt x="7" y="6"/>
                </a:lnTo>
                <a:lnTo>
                  <a:pt x="11" y="4"/>
                </a:lnTo>
                <a:lnTo>
                  <a:pt x="18" y="2"/>
                </a:lnTo>
                <a:lnTo>
                  <a:pt x="18" y="2"/>
                </a:lnTo>
                <a:lnTo>
                  <a:pt x="22" y="0"/>
                </a:lnTo>
                <a:lnTo>
                  <a:pt x="26" y="2"/>
                </a:lnTo>
                <a:lnTo>
                  <a:pt x="30" y="4"/>
                </a:lnTo>
                <a:lnTo>
                  <a:pt x="30" y="8"/>
                </a:lnTo>
                <a:lnTo>
                  <a:pt x="30" y="11"/>
                </a:lnTo>
                <a:lnTo>
                  <a:pt x="30" y="17"/>
                </a:lnTo>
                <a:lnTo>
                  <a:pt x="26" y="27"/>
                </a:lnTo>
                <a:lnTo>
                  <a:pt x="26" y="27"/>
                </a:lnTo>
                <a:lnTo>
                  <a:pt x="26" y="27"/>
                </a:lnTo>
                <a:lnTo>
                  <a:pt x="26" y="27"/>
                </a:lnTo>
                <a:close/>
              </a:path>
            </a:pathLst>
          </a:custGeom>
          <a:solidFill>
            <a:schemeClr val="bg1">
              <a:lumMod val="85000"/>
            </a:schemeClr>
          </a:solidFill>
          <a:ln w="635" cap="rnd">
            <a:solidFill>
              <a:schemeClr val="bg1">
                <a:alpha val="17000"/>
              </a:schemeClr>
            </a:solidFill>
            <a:prstDash val="solid"/>
            <a:round/>
            <a:headEnd/>
            <a:tailEnd/>
          </a:ln>
        </p:spPr>
        <p:txBody>
          <a:bodyPr lIns="108823" tIns="54412" rIns="108823" bIns="54412"/>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502" name="Freeform 501"/>
          <p:cNvSpPr>
            <a:spLocks/>
          </p:cNvSpPr>
          <p:nvPr userDrawn="1"/>
        </p:nvSpPr>
        <p:spPr bwMode="auto">
          <a:xfrm>
            <a:off x="9985004" y="2861581"/>
            <a:ext cx="195275" cy="170628"/>
          </a:xfrm>
          <a:custGeom>
            <a:avLst/>
            <a:gdLst>
              <a:gd name="T0" fmla="*/ 4 w 96"/>
              <a:gd name="T1" fmla="*/ 61 h 99"/>
              <a:gd name="T2" fmla="*/ 23 w 96"/>
              <a:gd name="T3" fmla="*/ 44 h 99"/>
              <a:gd name="T4" fmla="*/ 28 w 96"/>
              <a:gd name="T5" fmla="*/ 36 h 99"/>
              <a:gd name="T6" fmla="*/ 34 w 96"/>
              <a:gd name="T7" fmla="*/ 15 h 99"/>
              <a:gd name="T8" fmla="*/ 40 w 96"/>
              <a:gd name="T9" fmla="*/ 6 h 99"/>
              <a:gd name="T10" fmla="*/ 43 w 96"/>
              <a:gd name="T11" fmla="*/ 2 h 99"/>
              <a:gd name="T12" fmla="*/ 51 w 96"/>
              <a:gd name="T13" fmla="*/ 0 h 99"/>
              <a:gd name="T14" fmla="*/ 53 w 96"/>
              <a:gd name="T15" fmla="*/ 2 h 99"/>
              <a:gd name="T16" fmla="*/ 53 w 96"/>
              <a:gd name="T17" fmla="*/ 6 h 99"/>
              <a:gd name="T18" fmla="*/ 51 w 96"/>
              <a:gd name="T19" fmla="*/ 12 h 99"/>
              <a:gd name="T20" fmla="*/ 45 w 96"/>
              <a:gd name="T21" fmla="*/ 17 h 99"/>
              <a:gd name="T22" fmla="*/ 41 w 96"/>
              <a:gd name="T23" fmla="*/ 23 h 99"/>
              <a:gd name="T24" fmla="*/ 41 w 96"/>
              <a:gd name="T25" fmla="*/ 27 h 99"/>
              <a:gd name="T26" fmla="*/ 49 w 96"/>
              <a:gd name="T27" fmla="*/ 29 h 99"/>
              <a:gd name="T28" fmla="*/ 51 w 96"/>
              <a:gd name="T29" fmla="*/ 33 h 99"/>
              <a:gd name="T30" fmla="*/ 55 w 96"/>
              <a:gd name="T31" fmla="*/ 40 h 99"/>
              <a:gd name="T32" fmla="*/ 58 w 96"/>
              <a:gd name="T33" fmla="*/ 42 h 99"/>
              <a:gd name="T34" fmla="*/ 62 w 96"/>
              <a:gd name="T35" fmla="*/ 40 h 99"/>
              <a:gd name="T36" fmla="*/ 72 w 96"/>
              <a:gd name="T37" fmla="*/ 40 h 99"/>
              <a:gd name="T38" fmla="*/ 75 w 96"/>
              <a:gd name="T39" fmla="*/ 42 h 99"/>
              <a:gd name="T40" fmla="*/ 77 w 96"/>
              <a:gd name="T41" fmla="*/ 46 h 99"/>
              <a:gd name="T42" fmla="*/ 83 w 96"/>
              <a:gd name="T43" fmla="*/ 46 h 99"/>
              <a:gd name="T44" fmla="*/ 89 w 96"/>
              <a:gd name="T45" fmla="*/ 48 h 99"/>
              <a:gd name="T46" fmla="*/ 87 w 96"/>
              <a:gd name="T47" fmla="*/ 50 h 99"/>
              <a:gd name="T48" fmla="*/ 85 w 96"/>
              <a:gd name="T49" fmla="*/ 53 h 99"/>
              <a:gd name="T50" fmla="*/ 85 w 96"/>
              <a:gd name="T51" fmla="*/ 57 h 99"/>
              <a:gd name="T52" fmla="*/ 93 w 96"/>
              <a:gd name="T53" fmla="*/ 59 h 99"/>
              <a:gd name="T54" fmla="*/ 91 w 96"/>
              <a:gd name="T55" fmla="*/ 61 h 99"/>
              <a:gd name="T56" fmla="*/ 85 w 96"/>
              <a:gd name="T57" fmla="*/ 68 h 99"/>
              <a:gd name="T58" fmla="*/ 81 w 96"/>
              <a:gd name="T59" fmla="*/ 74 h 99"/>
              <a:gd name="T60" fmla="*/ 81 w 96"/>
              <a:gd name="T61" fmla="*/ 82 h 99"/>
              <a:gd name="T62" fmla="*/ 85 w 96"/>
              <a:gd name="T63" fmla="*/ 78 h 99"/>
              <a:gd name="T64" fmla="*/ 89 w 96"/>
              <a:gd name="T65" fmla="*/ 76 h 99"/>
              <a:gd name="T66" fmla="*/ 94 w 96"/>
              <a:gd name="T67" fmla="*/ 76 h 99"/>
              <a:gd name="T68" fmla="*/ 96 w 96"/>
              <a:gd name="T69" fmla="*/ 78 h 99"/>
              <a:gd name="T70" fmla="*/ 93 w 96"/>
              <a:gd name="T71" fmla="*/ 82 h 99"/>
              <a:gd name="T72" fmla="*/ 96 w 96"/>
              <a:gd name="T73" fmla="*/ 85 h 99"/>
              <a:gd name="T74" fmla="*/ 96 w 96"/>
              <a:gd name="T75" fmla="*/ 91 h 99"/>
              <a:gd name="T76" fmla="*/ 96 w 96"/>
              <a:gd name="T77" fmla="*/ 91 h 99"/>
              <a:gd name="T78" fmla="*/ 93 w 96"/>
              <a:gd name="T79" fmla="*/ 91 h 99"/>
              <a:gd name="T80" fmla="*/ 93 w 96"/>
              <a:gd name="T81" fmla="*/ 95 h 99"/>
              <a:gd name="T82" fmla="*/ 89 w 96"/>
              <a:gd name="T83" fmla="*/ 97 h 99"/>
              <a:gd name="T84" fmla="*/ 79 w 96"/>
              <a:gd name="T85" fmla="*/ 97 h 99"/>
              <a:gd name="T86" fmla="*/ 81 w 96"/>
              <a:gd name="T87" fmla="*/ 95 h 99"/>
              <a:gd name="T88" fmla="*/ 79 w 96"/>
              <a:gd name="T89" fmla="*/ 87 h 99"/>
              <a:gd name="T90" fmla="*/ 75 w 96"/>
              <a:gd name="T91" fmla="*/ 85 h 99"/>
              <a:gd name="T92" fmla="*/ 68 w 96"/>
              <a:gd name="T93" fmla="*/ 91 h 99"/>
              <a:gd name="T94" fmla="*/ 58 w 96"/>
              <a:gd name="T95" fmla="*/ 95 h 99"/>
              <a:gd name="T96" fmla="*/ 58 w 96"/>
              <a:gd name="T97" fmla="*/ 85 h 99"/>
              <a:gd name="T98" fmla="*/ 60 w 96"/>
              <a:gd name="T99" fmla="*/ 85 h 99"/>
              <a:gd name="T100" fmla="*/ 60 w 96"/>
              <a:gd name="T101" fmla="*/ 82 h 99"/>
              <a:gd name="T102" fmla="*/ 57 w 96"/>
              <a:gd name="T103" fmla="*/ 82 h 99"/>
              <a:gd name="T104" fmla="*/ 45 w 96"/>
              <a:gd name="T105" fmla="*/ 80 h 99"/>
              <a:gd name="T106" fmla="*/ 30 w 96"/>
              <a:gd name="T107" fmla="*/ 78 h 99"/>
              <a:gd name="T108" fmla="*/ 26 w 96"/>
              <a:gd name="T109" fmla="*/ 78 h 99"/>
              <a:gd name="T110" fmla="*/ 13 w 96"/>
              <a:gd name="T111" fmla="*/ 82 h 99"/>
              <a:gd name="T112" fmla="*/ 7 w 96"/>
              <a:gd name="T113" fmla="*/ 82 h 99"/>
              <a:gd name="T114" fmla="*/ 0 w 96"/>
              <a:gd name="T115" fmla="*/ 78 h 99"/>
              <a:gd name="T116" fmla="*/ 2 w 96"/>
              <a:gd name="T117" fmla="*/ 78 h 99"/>
              <a:gd name="T118" fmla="*/ 6 w 96"/>
              <a:gd name="T119" fmla="*/ 68 h 99"/>
              <a:gd name="T120" fmla="*/ 7 w 96"/>
              <a:gd name="T121" fmla="*/ 61 h 99"/>
              <a:gd name="T122" fmla="*/ 4 w 96"/>
              <a:gd name="T123" fmla="*/ 61 h 99"/>
              <a:gd name="T124" fmla="*/ 4 w 96"/>
              <a:gd name="T125" fmla="*/ 61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6" h="99">
                <a:moveTo>
                  <a:pt x="4" y="61"/>
                </a:moveTo>
                <a:lnTo>
                  <a:pt x="4" y="61"/>
                </a:lnTo>
                <a:lnTo>
                  <a:pt x="23" y="44"/>
                </a:lnTo>
                <a:lnTo>
                  <a:pt x="23" y="44"/>
                </a:lnTo>
                <a:lnTo>
                  <a:pt x="26" y="40"/>
                </a:lnTo>
                <a:lnTo>
                  <a:pt x="28" y="36"/>
                </a:lnTo>
                <a:lnTo>
                  <a:pt x="30" y="27"/>
                </a:lnTo>
                <a:lnTo>
                  <a:pt x="34" y="15"/>
                </a:lnTo>
                <a:lnTo>
                  <a:pt x="36" y="12"/>
                </a:lnTo>
                <a:lnTo>
                  <a:pt x="40" y="6"/>
                </a:lnTo>
                <a:lnTo>
                  <a:pt x="40" y="6"/>
                </a:lnTo>
                <a:lnTo>
                  <a:pt x="43" y="2"/>
                </a:lnTo>
                <a:lnTo>
                  <a:pt x="49" y="0"/>
                </a:lnTo>
                <a:lnTo>
                  <a:pt x="51" y="0"/>
                </a:lnTo>
                <a:lnTo>
                  <a:pt x="51" y="2"/>
                </a:lnTo>
                <a:lnTo>
                  <a:pt x="53" y="2"/>
                </a:lnTo>
                <a:lnTo>
                  <a:pt x="53" y="6"/>
                </a:lnTo>
                <a:lnTo>
                  <a:pt x="53" y="6"/>
                </a:lnTo>
                <a:lnTo>
                  <a:pt x="53" y="10"/>
                </a:lnTo>
                <a:lnTo>
                  <a:pt x="51" y="12"/>
                </a:lnTo>
                <a:lnTo>
                  <a:pt x="47" y="15"/>
                </a:lnTo>
                <a:lnTo>
                  <a:pt x="45" y="17"/>
                </a:lnTo>
                <a:lnTo>
                  <a:pt x="41" y="19"/>
                </a:lnTo>
                <a:lnTo>
                  <a:pt x="41" y="23"/>
                </a:lnTo>
                <a:lnTo>
                  <a:pt x="41" y="27"/>
                </a:lnTo>
                <a:lnTo>
                  <a:pt x="41" y="27"/>
                </a:lnTo>
                <a:lnTo>
                  <a:pt x="45" y="27"/>
                </a:lnTo>
                <a:lnTo>
                  <a:pt x="49" y="29"/>
                </a:lnTo>
                <a:lnTo>
                  <a:pt x="51" y="33"/>
                </a:lnTo>
                <a:lnTo>
                  <a:pt x="51" y="33"/>
                </a:lnTo>
                <a:lnTo>
                  <a:pt x="55" y="38"/>
                </a:lnTo>
                <a:lnTo>
                  <a:pt x="55" y="40"/>
                </a:lnTo>
                <a:lnTo>
                  <a:pt x="58" y="42"/>
                </a:lnTo>
                <a:lnTo>
                  <a:pt x="58" y="42"/>
                </a:lnTo>
                <a:lnTo>
                  <a:pt x="60" y="42"/>
                </a:lnTo>
                <a:lnTo>
                  <a:pt x="62" y="40"/>
                </a:lnTo>
                <a:lnTo>
                  <a:pt x="68" y="40"/>
                </a:lnTo>
                <a:lnTo>
                  <a:pt x="72" y="40"/>
                </a:lnTo>
                <a:lnTo>
                  <a:pt x="74" y="40"/>
                </a:lnTo>
                <a:lnTo>
                  <a:pt x="75" y="42"/>
                </a:lnTo>
                <a:lnTo>
                  <a:pt x="77" y="46"/>
                </a:lnTo>
                <a:lnTo>
                  <a:pt x="77" y="46"/>
                </a:lnTo>
                <a:lnTo>
                  <a:pt x="81" y="46"/>
                </a:lnTo>
                <a:lnTo>
                  <a:pt x="83" y="46"/>
                </a:lnTo>
                <a:lnTo>
                  <a:pt x="87" y="46"/>
                </a:lnTo>
                <a:lnTo>
                  <a:pt x="89" y="48"/>
                </a:lnTo>
                <a:lnTo>
                  <a:pt x="89" y="48"/>
                </a:lnTo>
                <a:lnTo>
                  <a:pt x="87" y="50"/>
                </a:lnTo>
                <a:lnTo>
                  <a:pt x="87" y="50"/>
                </a:lnTo>
                <a:lnTo>
                  <a:pt x="85" y="53"/>
                </a:lnTo>
                <a:lnTo>
                  <a:pt x="85" y="57"/>
                </a:lnTo>
                <a:lnTo>
                  <a:pt x="85" y="57"/>
                </a:lnTo>
                <a:lnTo>
                  <a:pt x="89" y="57"/>
                </a:lnTo>
                <a:lnTo>
                  <a:pt x="93" y="59"/>
                </a:lnTo>
                <a:lnTo>
                  <a:pt x="93" y="59"/>
                </a:lnTo>
                <a:lnTo>
                  <a:pt x="91" y="61"/>
                </a:lnTo>
                <a:lnTo>
                  <a:pt x="89" y="65"/>
                </a:lnTo>
                <a:lnTo>
                  <a:pt x="85" y="68"/>
                </a:lnTo>
                <a:lnTo>
                  <a:pt x="81" y="70"/>
                </a:lnTo>
                <a:lnTo>
                  <a:pt x="81" y="74"/>
                </a:lnTo>
                <a:lnTo>
                  <a:pt x="81" y="78"/>
                </a:lnTo>
                <a:lnTo>
                  <a:pt x="81" y="82"/>
                </a:lnTo>
                <a:lnTo>
                  <a:pt x="81" y="82"/>
                </a:lnTo>
                <a:lnTo>
                  <a:pt x="85" y="78"/>
                </a:lnTo>
                <a:lnTo>
                  <a:pt x="89" y="76"/>
                </a:lnTo>
                <a:lnTo>
                  <a:pt x="89" y="76"/>
                </a:lnTo>
                <a:lnTo>
                  <a:pt x="93" y="76"/>
                </a:lnTo>
                <a:lnTo>
                  <a:pt x="94" y="76"/>
                </a:lnTo>
                <a:lnTo>
                  <a:pt x="96" y="78"/>
                </a:lnTo>
                <a:lnTo>
                  <a:pt x="96" y="78"/>
                </a:lnTo>
                <a:lnTo>
                  <a:pt x="93" y="82"/>
                </a:lnTo>
                <a:lnTo>
                  <a:pt x="93" y="82"/>
                </a:lnTo>
                <a:lnTo>
                  <a:pt x="94" y="82"/>
                </a:lnTo>
                <a:lnTo>
                  <a:pt x="96" y="85"/>
                </a:lnTo>
                <a:lnTo>
                  <a:pt x="96" y="87"/>
                </a:lnTo>
                <a:lnTo>
                  <a:pt x="96" y="91"/>
                </a:lnTo>
                <a:lnTo>
                  <a:pt x="96" y="91"/>
                </a:lnTo>
                <a:lnTo>
                  <a:pt x="96" y="91"/>
                </a:lnTo>
                <a:lnTo>
                  <a:pt x="93" y="91"/>
                </a:lnTo>
                <a:lnTo>
                  <a:pt x="93" y="91"/>
                </a:lnTo>
                <a:lnTo>
                  <a:pt x="93" y="95"/>
                </a:lnTo>
                <a:lnTo>
                  <a:pt x="93" y="95"/>
                </a:lnTo>
                <a:lnTo>
                  <a:pt x="91" y="97"/>
                </a:lnTo>
                <a:lnTo>
                  <a:pt x="89" y="97"/>
                </a:lnTo>
                <a:lnTo>
                  <a:pt x="85" y="99"/>
                </a:lnTo>
                <a:lnTo>
                  <a:pt x="79" y="97"/>
                </a:lnTo>
                <a:lnTo>
                  <a:pt x="79" y="97"/>
                </a:lnTo>
                <a:lnTo>
                  <a:pt x="81" y="95"/>
                </a:lnTo>
                <a:lnTo>
                  <a:pt x="81" y="91"/>
                </a:lnTo>
                <a:lnTo>
                  <a:pt x="79" y="87"/>
                </a:lnTo>
                <a:lnTo>
                  <a:pt x="75" y="85"/>
                </a:lnTo>
                <a:lnTo>
                  <a:pt x="75" y="85"/>
                </a:lnTo>
                <a:lnTo>
                  <a:pt x="72" y="89"/>
                </a:lnTo>
                <a:lnTo>
                  <a:pt x="68" y="91"/>
                </a:lnTo>
                <a:lnTo>
                  <a:pt x="58" y="95"/>
                </a:lnTo>
                <a:lnTo>
                  <a:pt x="58" y="95"/>
                </a:lnTo>
                <a:lnTo>
                  <a:pt x="58" y="89"/>
                </a:lnTo>
                <a:lnTo>
                  <a:pt x="58" y="85"/>
                </a:lnTo>
                <a:lnTo>
                  <a:pt x="58" y="85"/>
                </a:lnTo>
                <a:lnTo>
                  <a:pt x="60" y="85"/>
                </a:lnTo>
                <a:lnTo>
                  <a:pt x="60" y="85"/>
                </a:lnTo>
                <a:lnTo>
                  <a:pt x="60" y="82"/>
                </a:lnTo>
                <a:lnTo>
                  <a:pt x="60" y="82"/>
                </a:lnTo>
                <a:lnTo>
                  <a:pt x="57" y="82"/>
                </a:lnTo>
                <a:lnTo>
                  <a:pt x="53" y="82"/>
                </a:lnTo>
                <a:lnTo>
                  <a:pt x="45" y="80"/>
                </a:lnTo>
                <a:lnTo>
                  <a:pt x="36" y="78"/>
                </a:lnTo>
                <a:lnTo>
                  <a:pt x="30" y="78"/>
                </a:lnTo>
                <a:lnTo>
                  <a:pt x="26" y="78"/>
                </a:lnTo>
                <a:lnTo>
                  <a:pt x="26" y="78"/>
                </a:lnTo>
                <a:lnTo>
                  <a:pt x="19" y="78"/>
                </a:lnTo>
                <a:lnTo>
                  <a:pt x="13" y="82"/>
                </a:lnTo>
                <a:lnTo>
                  <a:pt x="11" y="82"/>
                </a:lnTo>
                <a:lnTo>
                  <a:pt x="7" y="82"/>
                </a:lnTo>
                <a:lnTo>
                  <a:pt x="4" y="82"/>
                </a:lnTo>
                <a:lnTo>
                  <a:pt x="0" y="78"/>
                </a:lnTo>
                <a:lnTo>
                  <a:pt x="0" y="78"/>
                </a:lnTo>
                <a:lnTo>
                  <a:pt x="2" y="78"/>
                </a:lnTo>
                <a:lnTo>
                  <a:pt x="4" y="76"/>
                </a:lnTo>
                <a:lnTo>
                  <a:pt x="6" y="68"/>
                </a:lnTo>
                <a:lnTo>
                  <a:pt x="7" y="61"/>
                </a:lnTo>
                <a:lnTo>
                  <a:pt x="7" y="61"/>
                </a:lnTo>
                <a:lnTo>
                  <a:pt x="6" y="61"/>
                </a:lnTo>
                <a:lnTo>
                  <a:pt x="4" y="61"/>
                </a:lnTo>
                <a:lnTo>
                  <a:pt x="4" y="61"/>
                </a:lnTo>
                <a:lnTo>
                  <a:pt x="4" y="61"/>
                </a:lnTo>
                <a:lnTo>
                  <a:pt x="4" y="61"/>
                </a:lnTo>
                <a:close/>
              </a:path>
            </a:pathLst>
          </a:custGeom>
          <a:solidFill>
            <a:schemeClr val="bg1">
              <a:lumMod val="85000"/>
            </a:schemeClr>
          </a:solidFill>
          <a:ln w="635" cap="rnd">
            <a:solidFill>
              <a:schemeClr val="bg1">
                <a:alpha val="17000"/>
              </a:schemeClr>
            </a:solidFill>
          </a:ln>
        </p:spPr>
        <p:txBody>
          <a:bodyPr lIns="108823" tIns="54412" rIns="108823" bIns="54412"/>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503" name="Freeform 502"/>
          <p:cNvSpPr>
            <a:spLocks/>
          </p:cNvSpPr>
          <p:nvPr userDrawn="1"/>
        </p:nvSpPr>
        <p:spPr bwMode="auto">
          <a:xfrm>
            <a:off x="9985004" y="2861581"/>
            <a:ext cx="195275" cy="170628"/>
          </a:xfrm>
          <a:custGeom>
            <a:avLst/>
            <a:gdLst>
              <a:gd name="T0" fmla="*/ 4 w 96"/>
              <a:gd name="T1" fmla="*/ 61 h 99"/>
              <a:gd name="T2" fmla="*/ 23 w 96"/>
              <a:gd name="T3" fmla="*/ 44 h 99"/>
              <a:gd name="T4" fmla="*/ 28 w 96"/>
              <a:gd name="T5" fmla="*/ 36 h 99"/>
              <a:gd name="T6" fmla="*/ 34 w 96"/>
              <a:gd name="T7" fmla="*/ 15 h 99"/>
              <a:gd name="T8" fmla="*/ 40 w 96"/>
              <a:gd name="T9" fmla="*/ 6 h 99"/>
              <a:gd name="T10" fmla="*/ 43 w 96"/>
              <a:gd name="T11" fmla="*/ 2 h 99"/>
              <a:gd name="T12" fmla="*/ 51 w 96"/>
              <a:gd name="T13" fmla="*/ 0 h 99"/>
              <a:gd name="T14" fmla="*/ 53 w 96"/>
              <a:gd name="T15" fmla="*/ 2 h 99"/>
              <a:gd name="T16" fmla="*/ 53 w 96"/>
              <a:gd name="T17" fmla="*/ 6 h 99"/>
              <a:gd name="T18" fmla="*/ 51 w 96"/>
              <a:gd name="T19" fmla="*/ 12 h 99"/>
              <a:gd name="T20" fmla="*/ 45 w 96"/>
              <a:gd name="T21" fmla="*/ 17 h 99"/>
              <a:gd name="T22" fmla="*/ 41 w 96"/>
              <a:gd name="T23" fmla="*/ 23 h 99"/>
              <a:gd name="T24" fmla="*/ 41 w 96"/>
              <a:gd name="T25" fmla="*/ 27 h 99"/>
              <a:gd name="T26" fmla="*/ 49 w 96"/>
              <a:gd name="T27" fmla="*/ 29 h 99"/>
              <a:gd name="T28" fmla="*/ 51 w 96"/>
              <a:gd name="T29" fmla="*/ 33 h 99"/>
              <a:gd name="T30" fmla="*/ 55 w 96"/>
              <a:gd name="T31" fmla="*/ 40 h 99"/>
              <a:gd name="T32" fmla="*/ 58 w 96"/>
              <a:gd name="T33" fmla="*/ 42 h 99"/>
              <a:gd name="T34" fmla="*/ 62 w 96"/>
              <a:gd name="T35" fmla="*/ 40 h 99"/>
              <a:gd name="T36" fmla="*/ 72 w 96"/>
              <a:gd name="T37" fmla="*/ 40 h 99"/>
              <a:gd name="T38" fmla="*/ 75 w 96"/>
              <a:gd name="T39" fmla="*/ 42 h 99"/>
              <a:gd name="T40" fmla="*/ 77 w 96"/>
              <a:gd name="T41" fmla="*/ 46 h 99"/>
              <a:gd name="T42" fmla="*/ 83 w 96"/>
              <a:gd name="T43" fmla="*/ 46 h 99"/>
              <a:gd name="T44" fmla="*/ 89 w 96"/>
              <a:gd name="T45" fmla="*/ 48 h 99"/>
              <a:gd name="T46" fmla="*/ 87 w 96"/>
              <a:gd name="T47" fmla="*/ 50 h 99"/>
              <a:gd name="T48" fmla="*/ 85 w 96"/>
              <a:gd name="T49" fmla="*/ 53 h 99"/>
              <a:gd name="T50" fmla="*/ 85 w 96"/>
              <a:gd name="T51" fmla="*/ 57 h 99"/>
              <a:gd name="T52" fmla="*/ 93 w 96"/>
              <a:gd name="T53" fmla="*/ 59 h 99"/>
              <a:gd name="T54" fmla="*/ 91 w 96"/>
              <a:gd name="T55" fmla="*/ 61 h 99"/>
              <a:gd name="T56" fmla="*/ 85 w 96"/>
              <a:gd name="T57" fmla="*/ 68 h 99"/>
              <a:gd name="T58" fmla="*/ 81 w 96"/>
              <a:gd name="T59" fmla="*/ 74 h 99"/>
              <a:gd name="T60" fmla="*/ 81 w 96"/>
              <a:gd name="T61" fmla="*/ 82 h 99"/>
              <a:gd name="T62" fmla="*/ 85 w 96"/>
              <a:gd name="T63" fmla="*/ 78 h 99"/>
              <a:gd name="T64" fmla="*/ 89 w 96"/>
              <a:gd name="T65" fmla="*/ 76 h 99"/>
              <a:gd name="T66" fmla="*/ 94 w 96"/>
              <a:gd name="T67" fmla="*/ 76 h 99"/>
              <a:gd name="T68" fmla="*/ 96 w 96"/>
              <a:gd name="T69" fmla="*/ 78 h 99"/>
              <a:gd name="T70" fmla="*/ 93 w 96"/>
              <a:gd name="T71" fmla="*/ 82 h 99"/>
              <a:gd name="T72" fmla="*/ 96 w 96"/>
              <a:gd name="T73" fmla="*/ 85 h 99"/>
              <a:gd name="T74" fmla="*/ 96 w 96"/>
              <a:gd name="T75" fmla="*/ 91 h 99"/>
              <a:gd name="T76" fmla="*/ 96 w 96"/>
              <a:gd name="T77" fmla="*/ 91 h 99"/>
              <a:gd name="T78" fmla="*/ 93 w 96"/>
              <a:gd name="T79" fmla="*/ 91 h 99"/>
              <a:gd name="T80" fmla="*/ 93 w 96"/>
              <a:gd name="T81" fmla="*/ 95 h 99"/>
              <a:gd name="T82" fmla="*/ 89 w 96"/>
              <a:gd name="T83" fmla="*/ 97 h 99"/>
              <a:gd name="T84" fmla="*/ 79 w 96"/>
              <a:gd name="T85" fmla="*/ 97 h 99"/>
              <a:gd name="T86" fmla="*/ 81 w 96"/>
              <a:gd name="T87" fmla="*/ 95 h 99"/>
              <a:gd name="T88" fmla="*/ 79 w 96"/>
              <a:gd name="T89" fmla="*/ 87 h 99"/>
              <a:gd name="T90" fmla="*/ 75 w 96"/>
              <a:gd name="T91" fmla="*/ 85 h 99"/>
              <a:gd name="T92" fmla="*/ 68 w 96"/>
              <a:gd name="T93" fmla="*/ 91 h 99"/>
              <a:gd name="T94" fmla="*/ 58 w 96"/>
              <a:gd name="T95" fmla="*/ 95 h 99"/>
              <a:gd name="T96" fmla="*/ 58 w 96"/>
              <a:gd name="T97" fmla="*/ 85 h 99"/>
              <a:gd name="T98" fmla="*/ 60 w 96"/>
              <a:gd name="T99" fmla="*/ 85 h 99"/>
              <a:gd name="T100" fmla="*/ 60 w 96"/>
              <a:gd name="T101" fmla="*/ 82 h 99"/>
              <a:gd name="T102" fmla="*/ 57 w 96"/>
              <a:gd name="T103" fmla="*/ 82 h 99"/>
              <a:gd name="T104" fmla="*/ 45 w 96"/>
              <a:gd name="T105" fmla="*/ 80 h 99"/>
              <a:gd name="T106" fmla="*/ 30 w 96"/>
              <a:gd name="T107" fmla="*/ 78 h 99"/>
              <a:gd name="T108" fmla="*/ 26 w 96"/>
              <a:gd name="T109" fmla="*/ 78 h 99"/>
              <a:gd name="T110" fmla="*/ 13 w 96"/>
              <a:gd name="T111" fmla="*/ 82 h 99"/>
              <a:gd name="T112" fmla="*/ 7 w 96"/>
              <a:gd name="T113" fmla="*/ 82 h 99"/>
              <a:gd name="T114" fmla="*/ 0 w 96"/>
              <a:gd name="T115" fmla="*/ 78 h 99"/>
              <a:gd name="T116" fmla="*/ 2 w 96"/>
              <a:gd name="T117" fmla="*/ 78 h 99"/>
              <a:gd name="T118" fmla="*/ 6 w 96"/>
              <a:gd name="T119" fmla="*/ 68 h 99"/>
              <a:gd name="T120" fmla="*/ 7 w 96"/>
              <a:gd name="T121" fmla="*/ 61 h 99"/>
              <a:gd name="T122" fmla="*/ 4 w 96"/>
              <a:gd name="T123" fmla="*/ 61 h 99"/>
              <a:gd name="T124" fmla="*/ 4 w 96"/>
              <a:gd name="T125" fmla="*/ 61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6" h="99">
                <a:moveTo>
                  <a:pt x="4" y="61"/>
                </a:moveTo>
                <a:lnTo>
                  <a:pt x="4" y="61"/>
                </a:lnTo>
                <a:lnTo>
                  <a:pt x="23" y="44"/>
                </a:lnTo>
                <a:lnTo>
                  <a:pt x="23" y="44"/>
                </a:lnTo>
                <a:lnTo>
                  <a:pt x="26" y="40"/>
                </a:lnTo>
                <a:lnTo>
                  <a:pt x="28" y="36"/>
                </a:lnTo>
                <a:lnTo>
                  <a:pt x="30" y="27"/>
                </a:lnTo>
                <a:lnTo>
                  <a:pt x="34" y="15"/>
                </a:lnTo>
                <a:lnTo>
                  <a:pt x="36" y="12"/>
                </a:lnTo>
                <a:lnTo>
                  <a:pt x="40" y="6"/>
                </a:lnTo>
                <a:lnTo>
                  <a:pt x="40" y="6"/>
                </a:lnTo>
                <a:lnTo>
                  <a:pt x="43" y="2"/>
                </a:lnTo>
                <a:lnTo>
                  <a:pt x="49" y="0"/>
                </a:lnTo>
                <a:lnTo>
                  <a:pt x="51" y="0"/>
                </a:lnTo>
                <a:lnTo>
                  <a:pt x="51" y="2"/>
                </a:lnTo>
                <a:lnTo>
                  <a:pt x="53" y="2"/>
                </a:lnTo>
                <a:lnTo>
                  <a:pt x="53" y="6"/>
                </a:lnTo>
                <a:lnTo>
                  <a:pt x="53" y="6"/>
                </a:lnTo>
                <a:lnTo>
                  <a:pt x="53" y="10"/>
                </a:lnTo>
                <a:lnTo>
                  <a:pt x="51" y="12"/>
                </a:lnTo>
                <a:lnTo>
                  <a:pt x="47" y="15"/>
                </a:lnTo>
                <a:lnTo>
                  <a:pt x="45" y="17"/>
                </a:lnTo>
                <a:lnTo>
                  <a:pt x="41" y="19"/>
                </a:lnTo>
                <a:lnTo>
                  <a:pt x="41" y="23"/>
                </a:lnTo>
                <a:lnTo>
                  <a:pt x="41" y="27"/>
                </a:lnTo>
                <a:lnTo>
                  <a:pt x="41" y="27"/>
                </a:lnTo>
                <a:lnTo>
                  <a:pt x="45" y="27"/>
                </a:lnTo>
                <a:lnTo>
                  <a:pt x="49" y="29"/>
                </a:lnTo>
                <a:lnTo>
                  <a:pt x="51" y="33"/>
                </a:lnTo>
                <a:lnTo>
                  <a:pt x="51" y="33"/>
                </a:lnTo>
                <a:lnTo>
                  <a:pt x="55" y="38"/>
                </a:lnTo>
                <a:lnTo>
                  <a:pt x="55" y="40"/>
                </a:lnTo>
                <a:lnTo>
                  <a:pt x="58" y="42"/>
                </a:lnTo>
                <a:lnTo>
                  <a:pt x="58" y="42"/>
                </a:lnTo>
                <a:lnTo>
                  <a:pt x="60" y="42"/>
                </a:lnTo>
                <a:lnTo>
                  <a:pt x="62" y="40"/>
                </a:lnTo>
                <a:lnTo>
                  <a:pt x="68" y="40"/>
                </a:lnTo>
                <a:lnTo>
                  <a:pt x="72" y="40"/>
                </a:lnTo>
                <a:lnTo>
                  <a:pt x="74" y="40"/>
                </a:lnTo>
                <a:lnTo>
                  <a:pt x="75" y="42"/>
                </a:lnTo>
                <a:lnTo>
                  <a:pt x="77" y="46"/>
                </a:lnTo>
                <a:lnTo>
                  <a:pt x="77" y="46"/>
                </a:lnTo>
                <a:lnTo>
                  <a:pt x="81" y="46"/>
                </a:lnTo>
                <a:lnTo>
                  <a:pt x="83" y="46"/>
                </a:lnTo>
                <a:lnTo>
                  <a:pt x="87" y="46"/>
                </a:lnTo>
                <a:lnTo>
                  <a:pt x="89" y="48"/>
                </a:lnTo>
                <a:lnTo>
                  <a:pt x="89" y="48"/>
                </a:lnTo>
                <a:lnTo>
                  <a:pt x="87" y="50"/>
                </a:lnTo>
                <a:lnTo>
                  <a:pt x="87" y="50"/>
                </a:lnTo>
                <a:lnTo>
                  <a:pt x="85" y="53"/>
                </a:lnTo>
                <a:lnTo>
                  <a:pt x="85" y="57"/>
                </a:lnTo>
                <a:lnTo>
                  <a:pt x="85" y="57"/>
                </a:lnTo>
                <a:lnTo>
                  <a:pt x="89" y="57"/>
                </a:lnTo>
                <a:lnTo>
                  <a:pt x="93" y="59"/>
                </a:lnTo>
                <a:lnTo>
                  <a:pt x="93" y="59"/>
                </a:lnTo>
                <a:lnTo>
                  <a:pt x="91" y="61"/>
                </a:lnTo>
                <a:lnTo>
                  <a:pt x="89" y="65"/>
                </a:lnTo>
                <a:lnTo>
                  <a:pt x="85" y="68"/>
                </a:lnTo>
                <a:lnTo>
                  <a:pt x="81" y="70"/>
                </a:lnTo>
                <a:lnTo>
                  <a:pt x="81" y="74"/>
                </a:lnTo>
                <a:lnTo>
                  <a:pt x="81" y="78"/>
                </a:lnTo>
                <a:lnTo>
                  <a:pt x="81" y="82"/>
                </a:lnTo>
                <a:lnTo>
                  <a:pt x="81" y="82"/>
                </a:lnTo>
                <a:lnTo>
                  <a:pt x="85" y="78"/>
                </a:lnTo>
                <a:lnTo>
                  <a:pt x="89" y="76"/>
                </a:lnTo>
                <a:lnTo>
                  <a:pt x="89" y="76"/>
                </a:lnTo>
                <a:lnTo>
                  <a:pt x="93" y="76"/>
                </a:lnTo>
                <a:lnTo>
                  <a:pt x="94" y="76"/>
                </a:lnTo>
                <a:lnTo>
                  <a:pt x="96" y="78"/>
                </a:lnTo>
                <a:lnTo>
                  <a:pt x="96" y="78"/>
                </a:lnTo>
                <a:lnTo>
                  <a:pt x="93" y="82"/>
                </a:lnTo>
                <a:lnTo>
                  <a:pt x="93" y="82"/>
                </a:lnTo>
                <a:lnTo>
                  <a:pt x="94" y="82"/>
                </a:lnTo>
                <a:lnTo>
                  <a:pt x="96" y="85"/>
                </a:lnTo>
                <a:lnTo>
                  <a:pt x="96" y="87"/>
                </a:lnTo>
                <a:lnTo>
                  <a:pt x="96" y="91"/>
                </a:lnTo>
                <a:lnTo>
                  <a:pt x="96" y="91"/>
                </a:lnTo>
                <a:lnTo>
                  <a:pt x="96" y="91"/>
                </a:lnTo>
                <a:lnTo>
                  <a:pt x="93" y="91"/>
                </a:lnTo>
                <a:lnTo>
                  <a:pt x="93" y="91"/>
                </a:lnTo>
                <a:lnTo>
                  <a:pt x="93" y="95"/>
                </a:lnTo>
                <a:lnTo>
                  <a:pt x="93" y="95"/>
                </a:lnTo>
                <a:lnTo>
                  <a:pt x="91" y="97"/>
                </a:lnTo>
                <a:lnTo>
                  <a:pt x="89" y="97"/>
                </a:lnTo>
                <a:lnTo>
                  <a:pt x="85" y="99"/>
                </a:lnTo>
                <a:lnTo>
                  <a:pt x="79" y="97"/>
                </a:lnTo>
                <a:lnTo>
                  <a:pt x="79" y="97"/>
                </a:lnTo>
                <a:lnTo>
                  <a:pt x="81" y="95"/>
                </a:lnTo>
                <a:lnTo>
                  <a:pt x="81" y="91"/>
                </a:lnTo>
                <a:lnTo>
                  <a:pt x="79" y="87"/>
                </a:lnTo>
                <a:lnTo>
                  <a:pt x="75" y="85"/>
                </a:lnTo>
                <a:lnTo>
                  <a:pt x="75" y="85"/>
                </a:lnTo>
                <a:lnTo>
                  <a:pt x="72" y="89"/>
                </a:lnTo>
                <a:lnTo>
                  <a:pt x="68" y="91"/>
                </a:lnTo>
                <a:lnTo>
                  <a:pt x="58" y="95"/>
                </a:lnTo>
                <a:lnTo>
                  <a:pt x="58" y="95"/>
                </a:lnTo>
                <a:lnTo>
                  <a:pt x="58" y="89"/>
                </a:lnTo>
                <a:lnTo>
                  <a:pt x="58" y="85"/>
                </a:lnTo>
                <a:lnTo>
                  <a:pt x="58" y="85"/>
                </a:lnTo>
                <a:lnTo>
                  <a:pt x="60" y="85"/>
                </a:lnTo>
                <a:lnTo>
                  <a:pt x="60" y="85"/>
                </a:lnTo>
                <a:lnTo>
                  <a:pt x="60" y="82"/>
                </a:lnTo>
                <a:lnTo>
                  <a:pt x="60" y="82"/>
                </a:lnTo>
                <a:lnTo>
                  <a:pt x="57" y="82"/>
                </a:lnTo>
                <a:lnTo>
                  <a:pt x="53" y="82"/>
                </a:lnTo>
                <a:lnTo>
                  <a:pt x="45" y="80"/>
                </a:lnTo>
                <a:lnTo>
                  <a:pt x="36" y="78"/>
                </a:lnTo>
                <a:lnTo>
                  <a:pt x="30" y="78"/>
                </a:lnTo>
                <a:lnTo>
                  <a:pt x="26" y="78"/>
                </a:lnTo>
                <a:lnTo>
                  <a:pt x="26" y="78"/>
                </a:lnTo>
                <a:lnTo>
                  <a:pt x="19" y="78"/>
                </a:lnTo>
                <a:lnTo>
                  <a:pt x="13" y="82"/>
                </a:lnTo>
                <a:lnTo>
                  <a:pt x="11" y="82"/>
                </a:lnTo>
                <a:lnTo>
                  <a:pt x="7" y="82"/>
                </a:lnTo>
                <a:lnTo>
                  <a:pt x="4" y="82"/>
                </a:lnTo>
                <a:lnTo>
                  <a:pt x="0" y="78"/>
                </a:lnTo>
                <a:lnTo>
                  <a:pt x="0" y="78"/>
                </a:lnTo>
                <a:lnTo>
                  <a:pt x="2" y="78"/>
                </a:lnTo>
                <a:lnTo>
                  <a:pt x="4" y="76"/>
                </a:lnTo>
                <a:lnTo>
                  <a:pt x="6" y="68"/>
                </a:lnTo>
                <a:lnTo>
                  <a:pt x="7" y="61"/>
                </a:lnTo>
                <a:lnTo>
                  <a:pt x="7" y="61"/>
                </a:lnTo>
                <a:lnTo>
                  <a:pt x="6" y="61"/>
                </a:lnTo>
                <a:lnTo>
                  <a:pt x="4" y="61"/>
                </a:lnTo>
                <a:lnTo>
                  <a:pt x="4" y="61"/>
                </a:lnTo>
                <a:lnTo>
                  <a:pt x="4" y="61"/>
                </a:lnTo>
                <a:lnTo>
                  <a:pt x="4" y="61"/>
                </a:lnTo>
                <a:close/>
              </a:path>
            </a:pathLst>
          </a:custGeom>
          <a:solidFill>
            <a:schemeClr val="bg1">
              <a:lumMod val="85000"/>
            </a:schemeClr>
          </a:solidFill>
          <a:ln w="635" cap="rnd">
            <a:solidFill>
              <a:schemeClr val="bg1">
                <a:alpha val="17000"/>
              </a:schemeClr>
            </a:solidFill>
            <a:prstDash val="solid"/>
            <a:round/>
            <a:headEnd/>
            <a:tailEnd/>
          </a:ln>
        </p:spPr>
        <p:txBody>
          <a:bodyPr lIns="108823" tIns="54412" rIns="108823" bIns="54412"/>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504" name="Freeform 503"/>
          <p:cNvSpPr>
            <a:spLocks/>
          </p:cNvSpPr>
          <p:nvPr userDrawn="1"/>
        </p:nvSpPr>
        <p:spPr bwMode="auto">
          <a:xfrm>
            <a:off x="9359370" y="1871952"/>
            <a:ext cx="132711" cy="52611"/>
          </a:xfrm>
          <a:custGeom>
            <a:avLst/>
            <a:gdLst>
              <a:gd name="T0" fmla="*/ 21 w 65"/>
              <a:gd name="T1" fmla="*/ 2 h 30"/>
              <a:gd name="T2" fmla="*/ 21 w 65"/>
              <a:gd name="T3" fmla="*/ 2 h 30"/>
              <a:gd name="T4" fmla="*/ 10 w 65"/>
              <a:gd name="T5" fmla="*/ 0 h 30"/>
              <a:gd name="T6" fmla="*/ 4 w 65"/>
              <a:gd name="T7" fmla="*/ 0 h 30"/>
              <a:gd name="T8" fmla="*/ 0 w 65"/>
              <a:gd name="T9" fmla="*/ 0 h 30"/>
              <a:gd name="T10" fmla="*/ 0 w 65"/>
              <a:gd name="T11" fmla="*/ 0 h 30"/>
              <a:gd name="T12" fmla="*/ 0 w 65"/>
              <a:gd name="T13" fmla="*/ 0 h 30"/>
              <a:gd name="T14" fmla="*/ 0 w 65"/>
              <a:gd name="T15" fmla="*/ 4 h 30"/>
              <a:gd name="T16" fmla="*/ 0 w 65"/>
              <a:gd name="T17" fmla="*/ 6 h 30"/>
              <a:gd name="T18" fmla="*/ 2 w 65"/>
              <a:gd name="T19" fmla="*/ 8 h 30"/>
              <a:gd name="T20" fmla="*/ 6 w 65"/>
              <a:gd name="T21" fmla="*/ 10 h 30"/>
              <a:gd name="T22" fmla="*/ 10 w 65"/>
              <a:gd name="T23" fmla="*/ 11 h 30"/>
              <a:gd name="T24" fmla="*/ 12 w 65"/>
              <a:gd name="T25" fmla="*/ 11 h 30"/>
              <a:gd name="T26" fmla="*/ 14 w 65"/>
              <a:gd name="T27" fmla="*/ 15 h 30"/>
              <a:gd name="T28" fmla="*/ 14 w 65"/>
              <a:gd name="T29" fmla="*/ 15 h 30"/>
              <a:gd name="T30" fmla="*/ 16 w 65"/>
              <a:gd name="T31" fmla="*/ 19 h 30"/>
              <a:gd name="T32" fmla="*/ 17 w 65"/>
              <a:gd name="T33" fmla="*/ 21 h 30"/>
              <a:gd name="T34" fmla="*/ 19 w 65"/>
              <a:gd name="T35" fmla="*/ 27 h 30"/>
              <a:gd name="T36" fmla="*/ 23 w 65"/>
              <a:gd name="T37" fmla="*/ 30 h 30"/>
              <a:gd name="T38" fmla="*/ 23 w 65"/>
              <a:gd name="T39" fmla="*/ 30 h 30"/>
              <a:gd name="T40" fmla="*/ 23 w 65"/>
              <a:gd name="T41" fmla="*/ 29 h 30"/>
              <a:gd name="T42" fmla="*/ 27 w 65"/>
              <a:gd name="T43" fmla="*/ 27 h 30"/>
              <a:gd name="T44" fmla="*/ 33 w 65"/>
              <a:gd name="T45" fmla="*/ 25 h 30"/>
              <a:gd name="T46" fmla="*/ 42 w 65"/>
              <a:gd name="T47" fmla="*/ 21 h 30"/>
              <a:gd name="T48" fmla="*/ 42 w 65"/>
              <a:gd name="T49" fmla="*/ 21 h 30"/>
              <a:gd name="T50" fmla="*/ 53 w 65"/>
              <a:gd name="T51" fmla="*/ 19 h 30"/>
              <a:gd name="T52" fmla="*/ 59 w 65"/>
              <a:gd name="T53" fmla="*/ 17 h 30"/>
              <a:gd name="T54" fmla="*/ 65 w 65"/>
              <a:gd name="T55" fmla="*/ 17 h 30"/>
              <a:gd name="T56" fmla="*/ 65 w 65"/>
              <a:gd name="T57" fmla="*/ 17 h 30"/>
              <a:gd name="T58" fmla="*/ 57 w 65"/>
              <a:gd name="T59" fmla="*/ 11 h 30"/>
              <a:gd name="T60" fmla="*/ 52 w 65"/>
              <a:gd name="T61" fmla="*/ 6 h 30"/>
              <a:gd name="T62" fmla="*/ 48 w 65"/>
              <a:gd name="T63" fmla="*/ 4 h 30"/>
              <a:gd name="T64" fmla="*/ 46 w 65"/>
              <a:gd name="T65" fmla="*/ 2 h 30"/>
              <a:gd name="T66" fmla="*/ 42 w 65"/>
              <a:gd name="T67" fmla="*/ 0 h 30"/>
              <a:gd name="T68" fmla="*/ 38 w 65"/>
              <a:gd name="T69" fmla="*/ 0 h 30"/>
              <a:gd name="T70" fmla="*/ 38 w 65"/>
              <a:gd name="T71" fmla="*/ 0 h 30"/>
              <a:gd name="T72" fmla="*/ 33 w 65"/>
              <a:gd name="T73" fmla="*/ 0 h 30"/>
              <a:gd name="T74" fmla="*/ 29 w 65"/>
              <a:gd name="T75" fmla="*/ 0 h 30"/>
              <a:gd name="T76" fmla="*/ 21 w 65"/>
              <a:gd name="T77" fmla="*/ 2 h 30"/>
              <a:gd name="T78" fmla="*/ 21 w 65"/>
              <a:gd name="T79" fmla="*/ 2 h 30"/>
              <a:gd name="T80" fmla="*/ 21 w 65"/>
              <a:gd name="T81" fmla="*/ 2 h 30"/>
              <a:gd name="T82" fmla="*/ 21 w 65"/>
              <a:gd name="T83" fmla="*/ 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5" h="30">
                <a:moveTo>
                  <a:pt x="21" y="2"/>
                </a:moveTo>
                <a:lnTo>
                  <a:pt x="21" y="2"/>
                </a:lnTo>
                <a:lnTo>
                  <a:pt x="10" y="0"/>
                </a:lnTo>
                <a:lnTo>
                  <a:pt x="4" y="0"/>
                </a:lnTo>
                <a:lnTo>
                  <a:pt x="0" y="0"/>
                </a:lnTo>
                <a:lnTo>
                  <a:pt x="0" y="0"/>
                </a:lnTo>
                <a:lnTo>
                  <a:pt x="0" y="0"/>
                </a:lnTo>
                <a:lnTo>
                  <a:pt x="0" y="4"/>
                </a:lnTo>
                <a:lnTo>
                  <a:pt x="0" y="6"/>
                </a:lnTo>
                <a:lnTo>
                  <a:pt x="2" y="8"/>
                </a:lnTo>
                <a:lnTo>
                  <a:pt x="6" y="10"/>
                </a:lnTo>
                <a:lnTo>
                  <a:pt x="10" y="11"/>
                </a:lnTo>
                <a:lnTo>
                  <a:pt x="12" y="11"/>
                </a:lnTo>
                <a:lnTo>
                  <a:pt x="14" y="15"/>
                </a:lnTo>
                <a:lnTo>
                  <a:pt x="14" y="15"/>
                </a:lnTo>
                <a:lnTo>
                  <a:pt x="16" y="19"/>
                </a:lnTo>
                <a:lnTo>
                  <a:pt x="17" y="21"/>
                </a:lnTo>
                <a:lnTo>
                  <a:pt x="19" y="27"/>
                </a:lnTo>
                <a:lnTo>
                  <a:pt x="23" y="30"/>
                </a:lnTo>
                <a:lnTo>
                  <a:pt x="23" y="30"/>
                </a:lnTo>
                <a:lnTo>
                  <a:pt x="23" y="29"/>
                </a:lnTo>
                <a:lnTo>
                  <a:pt x="27" y="27"/>
                </a:lnTo>
                <a:lnTo>
                  <a:pt x="33" y="25"/>
                </a:lnTo>
                <a:lnTo>
                  <a:pt x="42" y="21"/>
                </a:lnTo>
                <a:lnTo>
                  <a:pt x="42" y="21"/>
                </a:lnTo>
                <a:lnTo>
                  <a:pt x="53" y="19"/>
                </a:lnTo>
                <a:lnTo>
                  <a:pt x="59" y="17"/>
                </a:lnTo>
                <a:lnTo>
                  <a:pt x="65" y="17"/>
                </a:lnTo>
                <a:lnTo>
                  <a:pt x="65" y="17"/>
                </a:lnTo>
                <a:lnTo>
                  <a:pt x="57" y="11"/>
                </a:lnTo>
                <a:lnTo>
                  <a:pt x="52" y="6"/>
                </a:lnTo>
                <a:lnTo>
                  <a:pt x="48" y="4"/>
                </a:lnTo>
                <a:lnTo>
                  <a:pt x="46" y="2"/>
                </a:lnTo>
                <a:lnTo>
                  <a:pt x="42" y="0"/>
                </a:lnTo>
                <a:lnTo>
                  <a:pt x="38" y="0"/>
                </a:lnTo>
                <a:lnTo>
                  <a:pt x="38" y="0"/>
                </a:lnTo>
                <a:lnTo>
                  <a:pt x="33" y="0"/>
                </a:lnTo>
                <a:lnTo>
                  <a:pt x="29" y="0"/>
                </a:lnTo>
                <a:lnTo>
                  <a:pt x="21" y="2"/>
                </a:lnTo>
                <a:lnTo>
                  <a:pt x="21" y="2"/>
                </a:lnTo>
                <a:lnTo>
                  <a:pt x="21" y="2"/>
                </a:lnTo>
                <a:lnTo>
                  <a:pt x="21" y="2"/>
                </a:lnTo>
                <a:close/>
              </a:path>
            </a:pathLst>
          </a:custGeom>
          <a:solidFill>
            <a:schemeClr val="bg1">
              <a:lumMod val="85000"/>
            </a:schemeClr>
          </a:solidFill>
          <a:ln w="635" cap="rnd">
            <a:solidFill>
              <a:schemeClr val="bg1">
                <a:alpha val="17000"/>
              </a:schemeClr>
            </a:solidFill>
          </a:ln>
        </p:spPr>
        <p:txBody>
          <a:bodyPr lIns="108823" tIns="54412" rIns="108823" bIns="54412"/>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505" name="Freeform 504"/>
          <p:cNvSpPr>
            <a:spLocks/>
          </p:cNvSpPr>
          <p:nvPr userDrawn="1"/>
        </p:nvSpPr>
        <p:spPr bwMode="auto">
          <a:xfrm>
            <a:off x="9359370" y="1871952"/>
            <a:ext cx="132711" cy="52611"/>
          </a:xfrm>
          <a:custGeom>
            <a:avLst/>
            <a:gdLst>
              <a:gd name="T0" fmla="*/ 21 w 65"/>
              <a:gd name="T1" fmla="*/ 2 h 30"/>
              <a:gd name="T2" fmla="*/ 21 w 65"/>
              <a:gd name="T3" fmla="*/ 2 h 30"/>
              <a:gd name="T4" fmla="*/ 10 w 65"/>
              <a:gd name="T5" fmla="*/ 0 h 30"/>
              <a:gd name="T6" fmla="*/ 4 w 65"/>
              <a:gd name="T7" fmla="*/ 0 h 30"/>
              <a:gd name="T8" fmla="*/ 0 w 65"/>
              <a:gd name="T9" fmla="*/ 0 h 30"/>
              <a:gd name="T10" fmla="*/ 0 w 65"/>
              <a:gd name="T11" fmla="*/ 0 h 30"/>
              <a:gd name="T12" fmla="*/ 0 w 65"/>
              <a:gd name="T13" fmla="*/ 0 h 30"/>
              <a:gd name="T14" fmla="*/ 0 w 65"/>
              <a:gd name="T15" fmla="*/ 4 h 30"/>
              <a:gd name="T16" fmla="*/ 0 w 65"/>
              <a:gd name="T17" fmla="*/ 6 h 30"/>
              <a:gd name="T18" fmla="*/ 2 w 65"/>
              <a:gd name="T19" fmla="*/ 8 h 30"/>
              <a:gd name="T20" fmla="*/ 6 w 65"/>
              <a:gd name="T21" fmla="*/ 10 h 30"/>
              <a:gd name="T22" fmla="*/ 10 w 65"/>
              <a:gd name="T23" fmla="*/ 11 h 30"/>
              <a:gd name="T24" fmla="*/ 12 w 65"/>
              <a:gd name="T25" fmla="*/ 11 h 30"/>
              <a:gd name="T26" fmla="*/ 14 w 65"/>
              <a:gd name="T27" fmla="*/ 15 h 30"/>
              <a:gd name="T28" fmla="*/ 14 w 65"/>
              <a:gd name="T29" fmla="*/ 15 h 30"/>
              <a:gd name="T30" fmla="*/ 16 w 65"/>
              <a:gd name="T31" fmla="*/ 19 h 30"/>
              <a:gd name="T32" fmla="*/ 17 w 65"/>
              <a:gd name="T33" fmla="*/ 21 h 30"/>
              <a:gd name="T34" fmla="*/ 19 w 65"/>
              <a:gd name="T35" fmla="*/ 27 h 30"/>
              <a:gd name="T36" fmla="*/ 23 w 65"/>
              <a:gd name="T37" fmla="*/ 30 h 30"/>
              <a:gd name="T38" fmla="*/ 23 w 65"/>
              <a:gd name="T39" fmla="*/ 30 h 30"/>
              <a:gd name="T40" fmla="*/ 23 w 65"/>
              <a:gd name="T41" fmla="*/ 29 h 30"/>
              <a:gd name="T42" fmla="*/ 27 w 65"/>
              <a:gd name="T43" fmla="*/ 27 h 30"/>
              <a:gd name="T44" fmla="*/ 33 w 65"/>
              <a:gd name="T45" fmla="*/ 25 h 30"/>
              <a:gd name="T46" fmla="*/ 42 w 65"/>
              <a:gd name="T47" fmla="*/ 21 h 30"/>
              <a:gd name="T48" fmla="*/ 42 w 65"/>
              <a:gd name="T49" fmla="*/ 21 h 30"/>
              <a:gd name="T50" fmla="*/ 53 w 65"/>
              <a:gd name="T51" fmla="*/ 19 h 30"/>
              <a:gd name="T52" fmla="*/ 59 w 65"/>
              <a:gd name="T53" fmla="*/ 17 h 30"/>
              <a:gd name="T54" fmla="*/ 65 w 65"/>
              <a:gd name="T55" fmla="*/ 17 h 30"/>
              <a:gd name="T56" fmla="*/ 65 w 65"/>
              <a:gd name="T57" fmla="*/ 17 h 30"/>
              <a:gd name="T58" fmla="*/ 57 w 65"/>
              <a:gd name="T59" fmla="*/ 11 h 30"/>
              <a:gd name="T60" fmla="*/ 52 w 65"/>
              <a:gd name="T61" fmla="*/ 6 h 30"/>
              <a:gd name="T62" fmla="*/ 48 w 65"/>
              <a:gd name="T63" fmla="*/ 4 h 30"/>
              <a:gd name="T64" fmla="*/ 46 w 65"/>
              <a:gd name="T65" fmla="*/ 2 h 30"/>
              <a:gd name="T66" fmla="*/ 42 w 65"/>
              <a:gd name="T67" fmla="*/ 0 h 30"/>
              <a:gd name="T68" fmla="*/ 38 w 65"/>
              <a:gd name="T69" fmla="*/ 0 h 30"/>
              <a:gd name="T70" fmla="*/ 38 w 65"/>
              <a:gd name="T71" fmla="*/ 0 h 30"/>
              <a:gd name="T72" fmla="*/ 33 w 65"/>
              <a:gd name="T73" fmla="*/ 0 h 30"/>
              <a:gd name="T74" fmla="*/ 29 w 65"/>
              <a:gd name="T75" fmla="*/ 0 h 30"/>
              <a:gd name="T76" fmla="*/ 21 w 65"/>
              <a:gd name="T77" fmla="*/ 2 h 30"/>
              <a:gd name="T78" fmla="*/ 21 w 65"/>
              <a:gd name="T79" fmla="*/ 2 h 30"/>
              <a:gd name="T80" fmla="*/ 21 w 65"/>
              <a:gd name="T81" fmla="*/ 2 h 30"/>
              <a:gd name="T82" fmla="*/ 21 w 65"/>
              <a:gd name="T83" fmla="*/ 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5" h="30">
                <a:moveTo>
                  <a:pt x="21" y="2"/>
                </a:moveTo>
                <a:lnTo>
                  <a:pt x="21" y="2"/>
                </a:lnTo>
                <a:lnTo>
                  <a:pt x="10" y="0"/>
                </a:lnTo>
                <a:lnTo>
                  <a:pt x="4" y="0"/>
                </a:lnTo>
                <a:lnTo>
                  <a:pt x="0" y="0"/>
                </a:lnTo>
                <a:lnTo>
                  <a:pt x="0" y="0"/>
                </a:lnTo>
                <a:lnTo>
                  <a:pt x="0" y="0"/>
                </a:lnTo>
                <a:lnTo>
                  <a:pt x="0" y="4"/>
                </a:lnTo>
                <a:lnTo>
                  <a:pt x="0" y="6"/>
                </a:lnTo>
                <a:lnTo>
                  <a:pt x="2" y="8"/>
                </a:lnTo>
                <a:lnTo>
                  <a:pt x="6" y="10"/>
                </a:lnTo>
                <a:lnTo>
                  <a:pt x="10" y="11"/>
                </a:lnTo>
                <a:lnTo>
                  <a:pt x="12" y="11"/>
                </a:lnTo>
                <a:lnTo>
                  <a:pt x="14" y="15"/>
                </a:lnTo>
                <a:lnTo>
                  <a:pt x="14" y="15"/>
                </a:lnTo>
                <a:lnTo>
                  <a:pt x="16" y="19"/>
                </a:lnTo>
                <a:lnTo>
                  <a:pt x="17" y="21"/>
                </a:lnTo>
                <a:lnTo>
                  <a:pt x="19" y="27"/>
                </a:lnTo>
                <a:lnTo>
                  <a:pt x="23" y="30"/>
                </a:lnTo>
                <a:lnTo>
                  <a:pt x="23" y="30"/>
                </a:lnTo>
                <a:lnTo>
                  <a:pt x="23" y="29"/>
                </a:lnTo>
                <a:lnTo>
                  <a:pt x="27" y="27"/>
                </a:lnTo>
                <a:lnTo>
                  <a:pt x="33" y="25"/>
                </a:lnTo>
                <a:lnTo>
                  <a:pt x="42" y="21"/>
                </a:lnTo>
                <a:lnTo>
                  <a:pt x="42" y="21"/>
                </a:lnTo>
                <a:lnTo>
                  <a:pt x="53" y="19"/>
                </a:lnTo>
                <a:lnTo>
                  <a:pt x="59" y="17"/>
                </a:lnTo>
                <a:lnTo>
                  <a:pt x="65" y="17"/>
                </a:lnTo>
                <a:lnTo>
                  <a:pt x="65" y="17"/>
                </a:lnTo>
                <a:lnTo>
                  <a:pt x="57" y="11"/>
                </a:lnTo>
                <a:lnTo>
                  <a:pt x="52" y="6"/>
                </a:lnTo>
                <a:lnTo>
                  <a:pt x="48" y="4"/>
                </a:lnTo>
                <a:lnTo>
                  <a:pt x="46" y="2"/>
                </a:lnTo>
                <a:lnTo>
                  <a:pt x="42" y="0"/>
                </a:lnTo>
                <a:lnTo>
                  <a:pt x="38" y="0"/>
                </a:lnTo>
                <a:lnTo>
                  <a:pt x="38" y="0"/>
                </a:lnTo>
                <a:lnTo>
                  <a:pt x="33" y="0"/>
                </a:lnTo>
                <a:lnTo>
                  <a:pt x="29" y="0"/>
                </a:lnTo>
                <a:lnTo>
                  <a:pt x="21" y="2"/>
                </a:lnTo>
                <a:lnTo>
                  <a:pt x="21" y="2"/>
                </a:lnTo>
                <a:lnTo>
                  <a:pt x="21" y="2"/>
                </a:lnTo>
                <a:lnTo>
                  <a:pt x="21" y="2"/>
                </a:lnTo>
                <a:close/>
              </a:path>
            </a:pathLst>
          </a:custGeom>
          <a:solidFill>
            <a:schemeClr val="bg1">
              <a:lumMod val="85000"/>
            </a:schemeClr>
          </a:solidFill>
          <a:ln w="635" cap="rnd">
            <a:solidFill>
              <a:schemeClr val="bg1">
                <a:alpha val="17000"/>
              </a:schemeClr>
            </a:solidFill>
            <a:prstDash val="solid"/>
            <a:round/>
            <a:headEnd/>
            <a:tailEnd/>
          </a:ln>
        </p:spPr>
        <p:txBody>
          <a:bodyPr lIns="108823" tIns="54412" rIns="108823" bIns="54412"/>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506" name="Freeform 505"/>
          <p:cNvSpPr>
            <a:spLocks/>
          </p:cNvSpPr>
          <p:nvPr userDrawn="1"/>
        </p:nvSpPr>
        <p:spPr bwMode="auto">
          <a:xfrm>
            <a:off x="9850385" y="3019409"/>
            <a:ext cx="56876" cy="35548"/>
          </a:xfrm>
          <a:custGeom>
            <a:avLst/>
            <a:gdLst>
              <a:gd name="T0" fmla="*/ 5 w 28"/>
              <a:gd name="T1" fmla="*/ 13 h 21"/>
              <a:gd name="T2" fmla="*/ 5 w 28"/>
              <a:gd name="T3" fmla="*/ 13 h 21"/>
              <a:gd name="T4" fmla="*/ 5 w 28"/>
              <a:gd name="T5" fmla="*/ 11 h 21"/>
              <a:gd name="T6" fmla="*/ 3 w 28"/>
              <a:gd name="T7" fmla="*/ 10 h 21"/>
              <a:gd name="T8" fmla="*/ 2 w 28"/>
              <a:gd name="T9" fmla="*/ 10 h 21"/>
              <a:gd name="T10" fmla="*/ 2 w 28"/>
              <a:gd name="T11" fmla="*/ 8 h 21"/>
              <a:gd name="T12" fmla="*/ 2 w 28"/>
              <a:gd name="T13" fmla="*/ 8 h 21"/>
              <a:gd name="T14" fmla="*/ 0 w 28"/>
              <a:gd name="T15" fmla="*/ 6 h 21"/>
              <a:gd name="T16" fmla="*/ 0 w 28"/>
              <a:gd name="T17" fmla="*/ 6 h 21"/>
              <a:gd name="T18" fmla="*/ 0 w 28"/>
              <a:gd name="T19" fmla="*/ 4 h 21"/>
              <a:gd name="T20" fmla="*/ 2 w 28"/>
              <a:gd name="T21" fmla="*/ 0 h 21"/>
              <a:gd name="T22" fmla="*/ 2 w 28"/>
              <a:gd name="T23" fmla="*/ 0 h 21"/>
              <a:gd name="T24" fmla="*/ 5 w 28"/>
              <a:gd name="T25" fmla="*/ 6 h 21"/>
              <a:gd name="T26" fmla="*/ 9 w 28"/>
              <a:gd name="T27" fmla="*/ 8 h 21"/>
              <a:gd name="T28" fmla="*/ 13 w 28"/>
              <a:gd name="T29" fmla="*/ 10 h 21"/>
              <a:gd name="T30" fmla="*/ 13 w 28"/>
              <a:gd name="T31" fmla="*/ 10 h 21"/>
              <a:gd name="T32" fmla="*/ 17 w 28"/>
              <a:gd name="T33" fmla="*/ 10 h 21"/>
              <a:gd name="T34" fmla="*/ 22 w 28"/>
              <a:gd name="T35" fmla="*/ 10 h 21"/>
              <a:gd name="T36" fmla="*/ 24 w 28"/>
              <a:gd name="T37" fmla="*/ 10 h 21"/>
              <a:gd name="T38" fmla="*/ 24 w 28"/>
              <a:gd name="T39" fmla="*/ 10 h 21"/>
              <a:gd name="T40" fmla="*/ 28 w 28"/>
              <a:gd name="T41" fmla="*/ 11 h 21"/>
              <a:gd name="T42" fmla="*/ 28 w 28"/>
              <a:gd name="T43" fmla="*/ 13 h 21"/>
              <a:gd name="T44" fmla="*/ 28 w 28"/>
              <a:gd name="T45" fmla="*/ 13 h 21"/>
              <a:gd name="T46" fmla="*/ 22 w 28"/>
              <a:gd name="T47" fmla="*/ 21 h 21"/>
              <a:gd name="T48" fmla="*/ 22 w 28"/>
              <a:gd name="T49" fmla="*/ 21 h 21"/>
              <a:gd name="T50" fmla="*/ 19 w 28"/>
              <a:gd name="T51" fmla="*/ 21 h 21"/>
              <a:gd name="T52" fmla="*/ 17 w 28"/>
              <a:gd name="T53" fmla="*/ 21 h 21"/>
              <a:gd name="T54" fmla="*/ 15 w 28"/>
              <a:gd name="T55" fmla="*/ 17 h 21"/>
              <a:gd name="T56" fmla="*/ 13 w 28"/>
              <a:gd name="T57" fmla="*/ 15 h 21"/>
              <a:gd name="T58" fmla="*/ 13 w 28"/>
              <a:gd name="T59" fmla="*/ 15 h 21"/>
              <a:gd name="T60" fmla="*/ 9 w 28"/>
              <a:gd name="T61" fmla="*/ 13 h 21"/>
              <a:gd name="T62" fmla="*/ 5 w 28"/>
              <a:gd name="T63" fmla="*/ 13 h 21"/>
              <a:gd name="T64" fmla="*/ 5 w 28"/>
              <a:gd name="T65" fmla="*/ 13 h 21"/>
              <a:gd name="T66" fmla="*/ 5 w 28"/>
              <a:gd name="T67" fmla="*/ 13 h 21"/>
              <a:gd name="T68" fmla="*/ 5 w 28"/>
              <a:gd name="T69" fmla="*/ 13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8" h="21">
                <a:moveTo>
                  <a:pt x="5" y="13"/>
                </a:moveTo>
                <a:lnTo>
                  <a:pt x="5" y="13"/>
                </a:lnTo>
                <a:lnTo>
                  <a:pt x="5" y="11"/>
                </a:lnTo>
                <a:lnTo>
                  <a:pt x="3" y="10"/>
                </a:lnTo>
                <a:lnTo>
                  <a:pt x="2" y="10"/>
                </a:lnTo>
                <a:lnTo>
                  <a:pt x="2" y="8"/>
                </a:lnTo>
                <a:lnTo>
                  <a:pt x="2" y="8"/>
                </a:lnTo>
                <a:lnTo>
                  <a:pt x="0" y="6"/>
                </a:lnTo>
                <a:lnTo>
                  <a:pt x="0" y="6"/>
                </a:lnTo>
                <a:lnTo>
                  <a:pt x="0" y="4"/>
                </a:lnTo>
                <a:lnTo>
                  <a:pt x="2" y="0"/>
                </a:lnTo>
                <a:lnTo>
                  <a:pt x="2" y="0"/>
                </a:lnTo>
                <a:lnTo>
                  <a:pt x="5" y="6"/>
                </a:lnTo>
                <a:lnTo>
                  <a:pt x="9" y="8"/>
                </a:lnTo>
                <a:lnTo>
                  <a:pt x="13" y="10"/>
                </a:lnTo>
                <a:lnTo>
                  <a:pt x="13" y="10"/>
                </a:lnTo>
                <a:lnTo>
                  <a:pt x="17" y="10"/>
                </a:lnTo>
                <a:lnTo>
                  <a:pt x="22" y="10"/>
                </a:lnTo>
                <a:lnTo>
                  <a:pt x="24" y="10"/>
                </a:lnTo>
                <a:lnTo>
                  <a:pt x="24" y="10"/>
                </a:lnTo>
                <a:lnTo>
                  <a:pt x="28" y="11"/>
                </a:lnTo>
                <a:lnTo>
                  <a:pt x="28" y="13"/>
                </a:lnTo>
                <a:lnTo>
                  <a:pt x="28" y="13"/>
                </a:lnTo>
                <a:lnTo>
                  <a:pt x="22" y="21"/>
                </a:lnTo>
                <a:lnTo>
                  <a:pt x="22" y="21"/>
                </a:lnTo>
                <a:lnTo>
                  <a:pt x="19" y="21"/>
                </a:lnTo>
                <a:lnTo>
                  <a:pt x="17" y="21"/>
                </a:lnTo>
                <a:lnTo>
                  <a:pt x="15" y="17"/>
                </a:lnTo>
                <a:lnTo>
                  <a:pt x="13" y="15"/>
                </a:lnTo>
                <a:lnTo>
                  <a:pt x="13" y="15"/>
                </a:lnTo>
                <a:lnTo>
                  <a:pt x="9" y="13"/>
                </a:lnTo>
                <a:lnTo>
                  <a:pt x="5" y="13"/>
                </a:lnTo>
                <a:lnTo>
                  <a:pt x="5" y="13"/>
                </a:lnTo>
                <a:lnTo>
                  <a:pt x="5" y="13"/>
                </a:lnTo>
                <a:lnTo>
                  <a:pt x="5" y="13"/>
                </a:lnTo>
                <a:close/>
              </a:path>
            </a:pathLst>
          </a:custGeom>
          <a:solidFill>
            <a:schemeClr val="bg1">
              <a:lumMod val="85000"/>
            </a:schemeClr>
          </a:solidFill>
          <a:ln w="635" cap="rnd">
            <a:solidFill>
              <a:schemeClr val="bg1">
                <a:alpha val="17000"/>
              </a:schemeClr>
            </a:solidFill>
          </a:ln>
        </p:spPr>
        <p:txBody>
          <a:bodyPr lIns="108823" tIns="54412" rIns="108823" bIns="54412"/>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507" name="Freeform 506"/>
          <p:cNvSpPr>
            <a:spLocks/>
          </p:cNvSpPr>
          <p:nvPr userDrawn="1"/>
        </p:nvSpPr>
        <p:spPr bwMode="auto">
          <a:xfrm>
            <a:off x="9850385" y="3019409"/>
            <a:ext cx="56876" cy="35548"/>
          </a:xfrm>
          <a:custGeom>
            <a:avLst/>
            <a:gdLst>
              <a:gd name="T0" fmla="*/ 5 w 28"/>
              <a:gd name="T1" fmla="*/ 13 h 21"/>
              <a:gd name="T2" fmla="*/ 5 w 28"/>
              <a:gd name="T3" fmla="*/ 13 h 21"/>
              <a:gd name="T4" fmla="*/ 5 w 28"/>
              <a:gd name="T5" fmla="*/ 11 h 21"/>
              <a:gd name="T6" fmla="*/ 3 w 28"/>
              <a:gd name="T7" fmla="*/ 10 h 21"/>
              <a:gd name="T8" fmla="*/ 2 w 28"/>
              <a:gd name="T9" fmla="*/ 10 h 21"/>
              <a:gd name="T10" fmla="*/ 2 w 28"/>
              <a:gd name="T11" fmla="*/ 8 h 21"/>
              <a:gd name="T12" fmla="*/ 2 w 28"/>
              <a:gd name="T13" fmla="*/ 8 h 21"/>
              <a:gd name="T14" fmla="*/ 0 w 28"/>
              <a:gd name="T15" fmla="*/ 6 h 21"/>
              <a:gd name="T16" fmla="*/ 0 w 28"/>
              <a:gd name="T17" fmla="*/ 6 h 21"/>
              <a:gd name="T18" fmla="*/ 0 w 28"/>
              <a:gd name="T19" fmla="*/ 4 h 21"/>
              <a:gd name="T20" fmla="*/ 2 w 28"/>
              <a:gd name="T21" fmla="*/ 0 h 21"/>
              <a:gd name="T22" fmla="*/ 2 w 28"/>
              <a:gd name="T23" fmla="*/ 0 h 21"/>
              <a:gd name="T24" fmla="*/ 5 w 28"/>
              <a:gd name="T25" fmla="*/ 6 h 21"/>
              <a:gd name="T26" fmla="*/ 9 w 28"/>
              <a:gd name="T27" fmla="*/ 8 h 21"/>
              <a:gd name="T28" fmla="*/ 13 w 28"/>
              <a:gd name="T29" fmla="*/ 10 h 21"/>
              <a:gd name="T30" fmla="*/ 13 w 28"/>
              <a:gd name="T31" fmla="*/ 10 h 21"/>
              <a:gd name="T32" fmla="*/ 17 w 28"/>
              <a:gd name="T33" fmla="*/ 10 h 21"/>
              <a:gd name="T34" fmla="*/ 22 w 28"/>
              <a:gd name="T35" fmla="*/ 10 h 21"/>
              <a:gd name="T36" fmla="*/ 24 w 28"/>
              <a:gd name="T37" fmla="*/ 10 h 21"/>
              <a:gd name="T38" fmla="*/ 24 w 28"/>
              <a:gd name="T39" fmla="*/ 10 h 21"/>
              <a:gd name="T40" fmla="*/ 28 w 28"/>
              <a:gd name="T41" fmla="*/ 11 h 21"/>
              <a:gd name="T42" fmla="*/ 28 w 28"/>
              <a:gd name="T43" fmla="*/ 13 h 21"/>
              <a:gd name="T44" fmla="*/ 28 w 28"/>
              <a:gd name="T45" fmla="*/ 13 h 21"/>
              <a:gd name="T46" fmla="*/ 22 w 28"/>
              <a:gd name="T47" fmla="*/ 21 h 21"/>
              <a:gd name="T48" fmla="*/ 22 w 28"/>
              <a:gd name="T49" fmla="*/ 21 h 21"/>
              <a:gd name="T50" fmla="*/ 19 w 28"/>
              <a:gd name="T51" fmla="*/ 21 h 21"/>
              <a:gd name="T52" fmla="*/ 17 w 28"/>
              <a:gd name="T53" fmla="*/ 21 h 21"/>
              <a:gd name="T54" fmla="*/ 15 w 28"/>
              <a:gd name="T55" fmla="*/ 17 h 21"/>
              <a:gd name="T56" fmla="*/ 13 w 28"/>
              <a:gd name="T57" fmla="*/ 15 h 21"/>
              <a:gd name="T58" fmla="*/ 13 w 28"/>
              <a:gd name="T59" fmla="*/ 15 h 21"/>
              <a:gd name="T60" fmla="*/ 9 w 28"/>
              <a:gd name="T61" fmla="*/ 13 h 21"/>
              <a:gd name="T62" fmla="*/ 5 w 28"/>
              <a:gd name="T63" fmla="*/ 13 h 21"/>
              <a:gd name="T64" fmla="*/ 5 w 28"/>
              <a:gd name="T65" fmla="*/ 13 h 21"/>
              <a:gd name="T66" fmla="*/ 5 w 28"/>
              <a:gd name="T67" fmla="*/ 13 h 21"/>
              <a:gd name="T68" fmla="*/ 5 w 28"/>
              <a:gd name="T69" fmla="*/ 13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8" h="21">
                <a:moveTo>
                  <a:pt x="5" y="13"/>
                </a:moveTo>
                <a:lnTo>
                  <a:pt x="5" y="13"/>
                </a:lnTo>
                <a:lnTo>
                  <a:pt x="5" y="11"/>
                </a:lnTo>
                <a:lnTo>
                  <a:pt x="3" y="10"/>
                </a:lnTo>
                <a:lnTo>
                  <a:pt x="2" y="10"/>
                </a:lnTo>
                <a:lnTo>
                  <a:pt x="2" y="8"/>
                </a:lnTo>
                <a:lnTo>
                  <a:pt x="2" y="8"/>
                </a:lnTo>
                <a:lnTo>
                  <a:pt x="0" y="6"/>
                </a:lnTo>
                <a:lnTo>
                  <a:pt x="0" y="6"/>
                </a:lnTo>
                <a:lnTo>
                  <a:pt x="0" y="4"/>
                </a:lnTo>
                <a:lnTo>
                  <a:pt x="2" y="0"/>
                </a:lnTo>
                <a:lnTo>
                  <a:pt x="2" y="0"/>
                </a:lnTo>
                <a:lnTo>
                  <a:pt x="5" y="6"/>
                </a:lnTo>
                <a:lnTo>
                  <a:pt x="9" y="8"/>
                </a:lnTo>
                <a:lnTo>
                  <a:pt x="13" y="10"/>
                </a:lnTo>
                <a:lnTo>
                  <a:pt x="13" y="10"/>
                </a:lnTo>
                <a:lnTo>
                  <a:pt x="17" y="10"/>
                </a:lnTo>
                <a:lnTo>
                  <a:pt x="22" y="10"/>
                </a:lnTo>
                <a:lnTo>
                  <a:pt x="24" y="10"/>
                </a:lnTo>
                <a:lnTo>
                  <a:pt x="24" y="10"/>
                </a:lnTo>
                <a:lnTo>
                  <a:pt x="28" y="11"/>
                </a:lnTo>
                <a:lnTo>
                  <a:pt x="28" y="13"/>
                </a:lnTo>
                <a:lnTo>
                  <a:pt x="28" y="13"/>
                </a:lnTo>
                <a:lnTo>
                  <a:pt x="22" y="21"/>
                </a:lnTo>
                <a:lnTo>
                  <a:pt x="22" y="21"/>
                </a:lnTo>
                <a:lnTo>
                  <a:pt x="19" y="21"/>
                </a:lnTo>
                <a:lnTo>
                  <a:pt x="17" y="21"/>
                </a:lnTo>
                <a:lnTo>
                  <a:pt x="15" y="17"/>
                </a:lnTo>
                <a:lnTo>
                  <a:pt x="13" y="15"/>
                </a:lnTo>
                <a:lnTo>
                  <a:pt x="13" y="15"/>
                </a:lnTo>
                <a:lnTo>
                  <a:pt x="9" y="13"/>
                </a:lnTo>
                <a:lnTo>
                  <a:pt x="5" y="13"/>
                </a:lnTo>
                <a:lnTo>
                  <a:pt x="5" y="13"/>
                </a:lnTo>
                <a:lnTo>
                  <a:pt x="5" y="13"/>
                </a:lnTo>
                <a:lnTo>
                  <a:pt x="5" y="13"/>
                </a:lnTo>
                <a:close/>
              </a:path>
            </a:pathLst>
          </a:custGeom>
          <a:solidFill>
            <a:schemeClr val="bg1">
              <a:lumMod val="85000"/>
            </a:schemeClr>
          </a:solidFill>
          <a:ln w="635" cap="rnd">
            <a:solidFill>
              <a:schemeClr val="bg1">
                <a:alpha val="17000"/>
              </a:schemeClr>
            </a:solidFill>
            <a:prstDash val="solid"/>
            <a:round/>
            <a:headEnd/>
            <a:tailEnd/>
          </a:ln>
        </p:spPr>
        <p:txBody>
          <a:bodyPr lIns="108823" tIns="54412" rIns="108823" bIns="54412"/>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508" name="Freeform 507"/>
          <p:cNvSpPr>
            <a:spLocks/>
          </p:cNvSpPr>
          <p:nvPr userDrawn="1"/>
        </p:nvSpPr>
        <p:spPr bwMode="auto">
          <a:xfrm>
            <a:off x="7617073" y="1849192"/>
            <a:ext cx="2474100" cy="1339427"/>
          </a:xfrm>
          <a:custGeom>
            <a:avLst/>
            <a:gdLst>
              <a:gd name="T0" fmla="*/ 754 w 1216"/>
              <a:gd name="T1" fmla="*/ 166 h 773"/>
              <a:gd name="T2" fmla="*/ 775 w 1216"/>
              <a:gd name="T3" fmla="*/ 187 h 773"/>
              <a:gd name="T4" fmla="*/ 798 w 1216"/>
              <a:gd name="T5" fmla="*/ 147 h 773"/>
              <a:gd name="T6" fmla="*/ 845 w 1216"/>
              <a:gd name="T7" fmla="*/ 155 h 773"/>
              <a:gd name="T8" fmla="*/ 822 w 1216"/>
              <a:gd name="T9" fmla="*/ 221 h 773"/>
              <a:gd name="T10" fmla="*/ 777 w 1216"/>
              <a:gd name="T11" fmla="*/ 223 h 773"/>
              <a:gd name="T12" fmla="*/ 768 w 1216"/>
              <a:gd name="T13" fmla="*/ 255 h 773"/>
              <a:gd name="T14" fmla="*/ 707 w 1216"/>
              <a:gd name="T15" fmla="*/ 295 h 773"/>
              <a:gd name="T16" fmla="*/ 667 w 1216"/>
              <a:gd name="T17" fmla="*/ 361 h 773"/>
              <a:gd name="T18" fmla="*/ 688 w 1216"/>
              <a:gd name="T19" fmla="*/ 427 h 773"/>
              <a:gd name="T20" fmla="*/ 771 w 1216"/>
              <a:gd name="T21" fmla="*/ 482 h 773"/>
              <a:gd name="T22" fmla="*/ 843 w 1216"/>
              <a:gd name="T23" fmla="*/ 564 h 773"/>
              <a:gd name="T24" fmla="*/ 872 w 1216"/>
              <a:gd name="T25" fmla="*/ 590 h 773"/>
              <a:gd name="T26" fmla="*/ 892 w 1216"/>
              <a:gd name="T27" fmla="*/ 560 h 773"/>
              <a:gd name="T28" fmla="*/ 923 w 1216"/>
              <a:gd name="T29" fmla="*/ 460 h 773"/>
              <a:gd name="T30" fmla="*/ 906 w 1216"/>
              <a:gd name="T31" fmla="*/ 373 h 773"/>
              <a:gd name="T32" fmla="*/ 943 w 1216"/>
              <a:gd name="T33" fmla="*/ 335 h 773"/>
              <a:gd name="T34" fmla="*/ 1017 w 1216"/>
              <a:gd name="T35" fmla="*/ 373 h 773"/>
              <a:gd name="T36" fmla="*/ 1044 w 1216"/>
              <a:gd name="T37" fmla="*/ 427 h 773"/>
              <a:gd name="T38" fmla="*/ 1095 w 1216"/>
              <a:gd name="T39" fmla="*/ 390 h 773"/>
              <a:gd name="T40" fmla="*/ 1134 w 1216"/>
              <a:gd name="T41" fmla="*/ 475 h 773"/>
              <a:gd name="T42" fmla="*/ 1184 w 1216"/>
              <a:gd name="T43" fmla="*/ 509 h 773"/>
              <a:gd name="T44" fmla="*/ 1176 w 1216"/>
              <a:gd name="T45" fmla="*/ 531 h 773"/>
              <a:gd name="T46" fmla="*/ 1210 w 1216"/>
              <a:gd name="T47" fmla="*/ 531 h 773"/>
              <a:gd name="T48" fmla="*/ 1170 w 1216"/>
              <a:gd name="T49" fmla="*/ 592 h 773"/>
              <a:gd name="T50" fmla="*/ 1059 w 1216"/>
              <a:gd name="T51" fmla="*/ 615 h 773"/>
              <a:gd name="T52" fmla="*/ 996 w 1216"/>
              <a:gd name="T53" fmla="*/ 677 h 773"/>
              <a:gd name="T54" fmla="*/ 1087 w 1216"/>
              <a:gd name="T55" fmla="*/ 628 h 773"/>
              <a:gd name="T56" fmla="*/ 1133 w 1216"/>
              <a:gd name="T57" fmla="*/ 702 h 773"/>
              <a:gd name="T58" fmla="*/ 1142 w 1216"/>
              <a:gd name="T59" fmla="*/ 704 h 773"/>
              <a:gd name="T60" fmla="*/ 1072 w 1216"/>
              <a:gd name="T61" fmla="*/ 739 h 773"/>
              <a:gd name="T62" fmla="*/ 1085 w 1216"/>
              <a:gd name="T63" fmla="*/ 705 h 773"/>
              <a:gd name="T64" fmla="*/ 1019 w 1216"/>
              <a:gd name="T65" fmla="*/ 669 h 773"/>
              <a:gd name="T66" fmla="*/ 887 w 1216"/>
              <a:gd name="T67" fmla="*/ 739 h 773"/>
              <a:gd name="T68" fmla="*/ 847 w 1216"/>
              <a:gd name="T69" fmla="*/ 743 h 773"/>
              <a:gd name="T70" fmla="*/ 830 w 1216"/>
              <a:gd name="T71" fmla="*/ 690 h 773"/>
              <a:gd name="T72" fmla="*/ 785 w 1216"/>
              <a:gd name="T73" fmla="*/ 647 h 773"/>
              <a:gd name="T74" fmla="*/ 692 w 1216"/>
              <a:gd name="T75" fmla="*/ 645 h 773"/>
              <a:gd name="T76" fmla="*/ 257 w 1216"/>
              <a:gd name="T77" fmla="*/ 634 h 773"/>
              <a:gd name="T78" fmla="*/ 213 w 1216"/>
              <a:gd name="T79" fmla="*/ 599 h 773"/>
              <a:gd name="T80" fmla="*/ 181 w 1216"/>
              <a:gd name="T81" fmla="*/ 556 h 773"/>
              <a:gd name="T82" fmla="*/ 159 w 1216"/>
              <a:gd name="T83" fmla="*/ 524 h 773"/>
              <a:gd name="T84" fmla="*/ 108 w 1216"/>
              <a:gd name="T85" fmla="*/ 420 h 773"/>
              <a:gd name="T86" fmla="*/ 22 w 1216"/>
              <a:gd name="T87" fmla="*/ 138 h 773"/>
              <a:gd name="T88" fmla="*/ 85 w 1216"/>
              <a:gd name="T89" fmla="*/ 140 h 773"/>
              <a:gd name="T90" fmla="*/ 138 w 1216"/>
              <a:gd name="T91" fmla="*/ 136 h 773"/>
              <a:gd name="T92" fmla="*/ 178 w 1216"/>
              <a:gd name="T93" fmla="*/ 130 h 773"/>
              <a:gd name="T94" fmla="*/ 230 w 1216"/>
              <a:gd name="T95" fmla="*/ 127 h 773"/>
              <a:gd name="T96" fmla="*/ 278 w 1216"/>
              <a:gd name="T97" fmla="*/ 129 h 773"/>
              <a:gd name="T98" fmla="*/ 336 w 1216"/>
              <a:gd name="T99" fmla="*/ 153 h 773"/>
              <a:gd name="T100" fmla="*/ 423 w 1216"/>
              <a:gd name="T101" fmla="*/ 185 h 773"/>
              <a:gd name="T102" fmla="*/ 471 w 1216"/>
              <a:gd name="T103" fmla="*/ 200 h 773"/>
              <a:gd name="T104" fmla="*/ 503 w 1216"/>
              <a:gd name="T105" fmla="*/ 168 h 773"/>
              <a:gd name="T106" fmla="*/ 510 w 1216"/>
              <a:gd name="T107" fmla="*/ 164 h 773"/>
              <a:gd name="T108" fmla="*/ 607 w 1216"/>
              <a:gd name="T109" fmla="*/ 183 h 773"/>
              <a:gd name="T110" fmla="*/ 639 w 1216"/>
              <a:gd name="T111" fmla="*/ 174 h 773"/>
              <a:gd name="T112" fmla="*/ 664 w 1216"/>
              <a:gd name="T113" fmla="*/ 174 h 773"/>
              <a:gd name="T114" fmla="*/ 643 w 1216"/>
              <a:gd name="T115" fmla="*/ 106 h 773"/>
              <a:gd name="T116" fmla="*/ 654 w 1216"/>
              <a:gd name="T117" fmla="*/ 43 h 773"/>
              <a:gd name="T118" fmla="*/ 696 w 1216"/>
              <a:gd name="T119" fmla="*/ 4 h 773"/>
              <a:gd name="T120" fmla="*/ 686 w 1216"/>
              <a:gd name="T121" fmla="*/ 40 h 773"/>
              <a:gd name="T122" fmla="*/ 686 w 1216"/>
              <a:gd name="T123" fmla="*/ 94 h 7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16" h="773">
                <a:moveTo>
                  <a:pt x="722" y="142"/>
                </a:moveTo>
                <a:lnTo>
                  <a:pt x="722" y="142"/>
                </a:lnTo>
                <a:lnTo>
                  <a:pt x="722" y="142"/>
                </a:lnTo>
                <a:lnTo>
                  <a:pt x="720" y="142"/>
                </a:lnTo>
                <a:lnTo>
                  <a:pt x="718" y="144"/>
                </a:lnTo>
                <a:lnTo>
                  <a:pt x="718" y="153"/>
                </a:lnTo>
                <a:lnTo>
                  <a:pt x="720" y="163"/>
                </a:lnTo>
                <a:lnTo>
                  <a:pt x="722" y="166"/>
                </a:lnTo>
                <a:lnTo>
                  <a:pt x="722" y="166"/>
                </a:lnTo>
                <a:lnTo>
                  <a:pt x="722" y="166"/>
                </a:lnTo>
                <a:lnTo>
                  <a:pt x="722" y="166"/>
                </a:lnTo>
                <a:lnTo>
                  <a:pt x="728" y="163"/>
                </a:lnTo>
                <a:lnTo>
                  <a:pt x="734" y="159"/>
                </a:lnTo>
                <a:lnTo>
                  <a:pt x="734" y="157"/>
                </a:lnTo>
                <a:lnTo>
                  <a:pt x="734" y="155"/>
                </a:lnTo>
                <a:lnTo>
                  <a:pt x="734" y="155"/>
                </a:lnTo>
                <a:lnTo>
                  <a:pt x="734" y="153"/>
                </a:lnTo>
                <a:lnTo>
                  <a:pt x="734" y="151"/>
                </a:lnTo>
                <a:lnTo>
                  <a:pt x="737" y="147"/>
                </a:lnTo>
                <a:lnTo>
                  <a:pt x="737" y="147"/>
                </a:lnTo>
                <a:lnTo>
                  <a:pt x="741" y="147"/>
                </a:lnTo>
                <a:lnTo>
                  <a:pt x="745" y="149"/>
                </a:lnTo>
                <a:lnTo>
                  <a:pt x="752" y="155"/>
                </a:lnTo>
                <a:lnTo>
                  <a:pt x="752" y="155"/>
                </a:lnTo>
                <a:lnTo>
                  <a:pt x="754" y="157"/>
                </a:lnTo>
                <a:lnTo>
                  <a:pt x="756" y="161"/>
                </a:lnTo>
                <a:lnTo>
                  <a:pt x="756" y="163"/>
                </a:lnTo>
                <a:lnTo>
                  <a:pt x="754" y="166"/>
                </a:lnTo>
                <a:lnTo>
                  <a:pt x="752" y="170"/>
                </a:lnTo>
                <a:lnTo>
                  <a:pt x="751" y="176"/>
                </a:lnTo>
                <a:lnTo>
                  <a:pt x="751" y="176"/>
                </a:lnTo>
                <a:lnTo>
                  <a:pt x="751" y="180"/>
                </a:lnTo>
                <a:lnTo>
                  <a:pt x="751" y="183"/>
                </a:lnTo>
                <a:lnTo>
                  <a:pt x="754" y="189"/>
                </a:lnTo>
                <a:lnTo>
                  <a:pt x="754" y="189"/>
                </a:lnTo>
                <a:lnTo>
                  <a:pt x="756" y="195"/>
                </a:lnTo>
                <a:lnTo>
                  <a:pt x="760" y="199"/>
                </a:lnTo>
                <a:lnTo>
                  <a:pt x="768" y="206"/>
                </a:lnTo>
                <a:lnTo>
                  <a:pt x="768" y="206"/>
                </a:lnTo>
                <a:lnTo>
                  <a:pt x="769" y="202"/>
                </a:lnTo>
                <a:lnTo>
                  <a:pt x="771" y="199"/>
                </a:lnTo>
                <a:lnTo>
                  <a:pt x="771" y="197"/>
                </a:lnTo>
                <a:lnTo>
                  <a:pt x="775" y="195"/>
                </a:lnTo>
                <a:lnTo>
                  <a:pt x="775" y="195"/>
                </a:lnTo>
                <a:lnTo>
                  <a:pt x="777" y="195"/>
                </a:lnTo>
                <a:lnTo>
                  <a:pt x="777" y="195"/>
                </a:lnTo>
                <a:lnTo>
                  <a:pt x="777" y="195"/>
                </a:lnTo>
                <a:lnTo>
                  <a:pt x="777" y="195"/>
                </a:lnTo>
                <a:lnTo>
                  <a:pt x="777" y="195"/>
                </a:lnTo>
                <a:lnTo>
                  <a:pt x="777" y="191"/>
                </a:lnTo>
                <a:lnTo>
                  <a:pt x="777" y="191"/>
                </a:lnTo>
                <a:lnTo>
                  <a:pt x="779" y="193"/>
                </a:lnTo>
                <a:lnTo>
                  <a:pt x="779" y="193"/>
                </a:lnTo>
                <a:lnTo>
                  <a:pt x="777" y="191"/>
                </a:lnTo>
                <a:lnTo>
                  <a:pt x="777" y="191"/>
                </a:lnTo>
                <a:lnTo>
                  <a:pt x="775" y="187"/>
                </a:lnTo>
                <a:lnTo>
                  <a:pt x="771" y="185"/>
                </a:lnTo>
                <a:lnTo>
                  <a:pt x="771" y="183"/>
                </a:lnTo>
                <a:lnTo>
                  <a:pt x="771" y="183"/>
                </a:lnTo>
                <a:lnTo>
                  <a:pt x="771" y="178"/>
                </a:lnTo>
                <a:lnTo>
                  <a:pt x="771" y="176"/>
                </a:lnTo>
                <a:lnTo>
                  <a:pt x="771" y="172"/>
                </a:lnTo>
                <a:lnTo>
                  <a:pt x="771" y="172"/>
                </a:lnTo>
                <a:lnTo>
                  <a:pt x="775" y="172"/>
                </a:lnTo>
                <a:lnTo>
                  <a:pt x="775" y="172"/>
                </a:lnTo>
                <a:lnTo>
                  <a:pt x="775" y="172"/>
                </a:lnTo>
                <a:lnTo>
                  <a:pt x="775" y="172"/>
                </a:lnTo>
                <a:lnTo>
                  <a:pt x="779" y="172"/>
                </a:lnTo>
                <a:lnTo>
                  <a:pt x="779" y="172"/>
                </a:lnTo>
                <a:lnTo>
                  <a:pt x="779" y="172"/>
                </a:lnTo>
                <a:lnTo>
                  <a:pt x="779" y="172"/>
                </a:lnTo>
                <a:lnTo>
                  <a:pt x="777" y="176"/>
                </a:lnTo>
                <a:lnTo>
                  <a:pt x="779" y="178"/>
                </a:lnTo>
                <a:lnTo>
                  <a:pt x="781" y="180"/>
                </a:lnTo>
                <a:lnTo>
                  <a:pt x="781" y="180"/>
                </a:lnTo>
                <a:lnTo>
                  <a:pt x="783" y="180"/>
                </a:lnTo>
                <a:lnTo>
                  <a:pt x="786" y="178"/>
                </a:lnTo>
                <a:lnTo>
                  <a:pt x="786" y="174"/>
                </a:lnTo>
                <a:lnTo>
                  <a:pt x="788" y="168"/>
                </a:lnTo>
                <a:lnTo>
                  <a:pt x="788" y="164"/>
                </a:lnTo>
                <a:lnTo>
                  <a:pt x="788" y="164"/>
                </a:lnTo>
                <a:lnTo>
                  <a:pt x="794" y="157"/>
                </a:lnTo>
                <a:lnTo>
                  <a:pt x="798" y="151"/>
                </a:lnTo>
                <a:lnTo>
                  <a:pt x="798" y="147"/>
                </a:lnTo>
                <a:lnTo>
                  <a:pt x="798" y="147"/>
                </a:lnTo>
                <a:lnTo>
                  <a:pt x="794" y="147"/>
                </a:lnTo>
                <a:lnTo>
                  <a:pt x="792" y="146"/>
                </a:lnTo>
                <a:lnTo>
                  <a:pt x="792" y="144"/>
                </a:lnTo>
                <a:lnTo>
                  <a:pt x="792" y="142"/>
                </a:lnTo>
                <a:lnTo>
                  <a:pt x="792" y="134"/>
                </a:lnTo>
                <a:lnTo>
                  <a:pt x="794" y="130"/>
                </a:lnTo>
                <a:lnTo>
                  <a:pt x="794" y="130"/>
                </a:lnTo>
                <a:lnTo>
                  <a:pt x="811" y="130"/>
                </a:lnTo>
                <a:lnTo>
                  <a:pt x="811" y="130"/>
                </a:lnTo>
                <a:lnTo>
                  <a:pt x="821" y="130"/>
                </a:lnTo>
                <a:lnTo>
                  <a:pt x="826" y="130"/>
                </a:lnTo>
                <a:lnTo>
                  <a:pt x="830" y="132"/>
                </a:lnTo>
                <a:lnTo>
                  <a:pt x="830" y="132"/>
                </a:lnTo>
                <a:lnTo>
                  <a:pt x="830" y="134"/>
                </a:lnTo>
                <a:lnTo>
                  <a:pt x="832" y="136"/>
                </a:lnTo>
                <a:lnTo>
                  <a:pt x="834" y="140"/>
                </a:lnTo>
                <a:lnTo>
                  <a:pt x="834" y="140"/>
                </a:lnTo>
                <a:lnTo>
                  <a:pt x="834" y="142"/>
                </a:lnTo>
                <a:lnTo>
                  <a:pt x="836" y="144"/>
                </a:lnTo>
                <a:lnTo>
                  <a:pt x="841" y="144"/>
                </a:lnTo>
                <a:lnTo>
                  <a:pt x="841" y="144"/>
                </a:lnTo>
                <a:lnTo>
                  <a:pt x="845" y="146"/>
                </a:lnTo>
                <a:lnTo>
                  <a:pt x="849" y="149"/>
                </a:lnTo>
                <a:lnTo>
                  <a:pt x="849" y="149"/>
                </a:lnTo>
                <a:lnTo>
                  <a:pt x="849" y="151"/>
                </a:lnTo>
                <a:lnTo>
                  <a:pt x="849" y="153"/>
                </a:lnTo>
                <a:lnTo>
                  <a:pt x="845" y="155"/>
                </a:lnTo>
                <a:lnTo>
                  <a:pt x="845" y="155"/>
                </a:lnTo>
                <a:lnTo>
                  <a:pt x="849" y="157"/>
                </a:lnTo>
                <a:lnTo>
                  <a:pt x="851" y="159"/>
                </a:lnTo>
                <a:lnTo>
                  <a:pt x="851" y="163"/>
                </a:lnTo>
                <a:lnTo>
                  <a:pt x="849" y="166"/>
                </a:lnTo>
                <a:lnTo>
                  <a:pt x="849" y="166"/>
                </a:lnTo>
                <a:lnTo>
                  <a:pt x="845" y="166"/>
                </a:lnTo>
                <a:lnTo>
                  <a:pt x="841" y="166"/>
                </a:lnTo>
                <a:lnTo>
                  <a:pt x="834" y="166"/>
                </a:lnTo>
                <a:lnTo>
                  <a:pt x="834" y="166"/>
                </a:lnTo>
                <a:lnTo>
                  <a:pt x="838" y="170"/>
                </a:lnTo>
                <a:lnTo>
                  <a:pt x="838" y="174"/>
                </a:lnTo>
                <a:lnTo>
                  <a:pt x="838" y="178"/>
                </a:lnTo>
                <a:lnTo>
                  <a:pt x="839" y="180"/>
                </a:lnTo>
                <a:lnTo>
                  <a:pt x="839" y="180"/>
                </a:lnTo>
                <a:lnTo>
                  <a:pt x="843" y="185"/>
                </a:lnTo>
                <a:lnTo>
                  <a:pt x="847" y="191"/>
                </a:lnTo>
                <a:lnTo>
                  <a:pt x="847" y="191"/>
                </a:lnTo>
                <a:lnTo>
                  <a:pt x="849" y="197"/>
                </a:lnTo>
                <a:lnTo>
                  <a:pt x="847" y="202"/>
                </a:lnTo>
                <a:lnTo>
                  <a:pt x="845" y="208"/>
                </a:lnTo>
                <a:lnTo>
                  <a:pt x="841" y="212"/>
                </a:lnTo>
                <a:lnTo>
                  <a:pt x="838" y="216"/>
                </a:lnTo>
                <a:lnTo>
                  <a:pt x="834" y="219"/>
                </a:lnTo>
                <a:lnTo>
                  <a:pt x="830" y="221"/>
                </a:lnTo>
                <a:lnTo>
                  <a:pt x="824" y="221"/>
                </a:lnTo>
                <a:lnTo>
                  <a:pt x="824" y="221"/>
                </a:lnTo>
                <a:lnTo>
                  <a:pt x="822" y="221"/>
                </a:lnTo>
                <a:lnTo>
                  <a:pt x="819" y="219"/>
                </a:lnTo>
                <a:lnTo>
                  <a:pt x="815" y="216"/>
                </a:lnTo>
                <a:lnTo>
                  <a:pt x="811" y="210"/>
                </a:lnTo>
                <a:lnTo>
                  <a:pt x="807" y="208"/>
                </a:lnTo>
                <a:lnTo>
                  <a:pt x="807" y="208"/>
                </a:lnTo>
                <a:lnTo>
                  <a:pt x="807" y="208"/>
                </a:lnTo>
                <a:lnTo>
                  <a:pt x="807" y="212"/>
                </a:lnTo>
                <a:lnTo>
                  <a:pt x="807" y="216"/>
                </a:lnTo>
                <a:lnTo>
                  <a:pt x="811" y="219"/>
                </a:lnTo>
                <a:lnTo>
                  <a:pt x="811" y="223"/>
                </a:lnTo>
                <a:lnTo>
                  <a:pt x="811" y="223"/>
                </a:lnTo>
                <a:lnTo>
                  <a:pt x="813" y="225"/>
                </a:lnTo>
                <a:lnTo>
                  <a:pt x="813" y="225"/>
                </a:lnTo>
                <a:lnTo>
                  <a:pt x="813" y="227"/>
                </a:lnTo>
                <a:lnTo>
                  <a:pt x="813" y="229"/>
                </a:lnTo>
                <a:lnTo>
                  <a:pt x="811" y="229"/>
                </a:lnTo>
                <a:lnTo>
                  <a:pt x="807" y="231"/>
                </a:lnTo>
                <a:lnTo>
                  <a:pt x="807" y="231"/>
                </a:lnTo>
                <a:lnTo>
                  <a:pt x="804" y="229"/>
                </a:lnTo>
                <a:lnTo>
                  <a:pt x="802" y="227"/>
                </a:lnTo>
                <a:lnTo>
                  <a:pt x="796" y="223"/>
                </a:lnTo>
                <a:lnTo>
                  <a:pt x="796" y="223"/>
                </a:lnTo>
                <a:lnTo>
                  <a:pt x="790" y="221"/>
                </a:lnTo>
                <a:lnTo>
                  <a:pt x="785" y="217"/>
                </a:lnTo>
                <a:lnTo>
                  <a:pt x="781" y="217"/>
                </a:lnTo>
                <a:lnTo>
                  <a:pt x="779" y="217"/>
                </a:lnTo>
                <a:lnTo>
                  <a:pt x="777" y="219"/>
                </a:lnTo>
                <a:lnTo>
                  <a:pt x="777" y="223"/>
                </a:lnTo>
                <a:lnTo>
                  <a:pt x="777" y="223"/>
                </a:lnTo>
                <a:lnTo>
                  <a:pt x="781" y="229"/>
                </a:lnTo>
                <a:lnTo>
                  <a:pt x="781" y="229"/>
                </a:lnTo>
                <a:lnTo>
                  <a:pt x="781" y="231"/>
                </a:lnTo>
                <a:lnTo>
                  <a:pt x="781" y="234"/>
                </a:lnTo>
                <a:lnTo>
                  <a:pt x="777" y="238"/>
                </a:lnTo>
                <a:lnTo>
                  <a:pt x="777" y="238"/>
                </a:lnTo>
                <a:lnTo>
                  <a:pt x="775" y="242"/>
                </a:lnTo>
                <a:lnTo>
                  <a:pt x="771" y="246"/>
                </a:lnTo>
                <a:lnTo>
                  <a:pt x="768" y="250"/>
                </a:lnTo>
                <a:lnTo>
                  <a:pt x="764" y="250"/>
                </a:lnTo>
                <a:lnTo>
                  <a:pt x="760" y="250"/>
                </a:lnTo>
                <a:lnTo>
                  <a:pt x="760" y="250"/>
                </a:lnTo>
                <a:lnTo>
                  <a:pt x="756" y="248"/>
                </a:lnTo>
                <a:lnTo>
                  <a:pt x="751" y="246"/>
                </a:lnTo>
                <a:lnTo>
                  <a:pt x="745" y="242"/>
                </a:lnTo>
                <a:lnTo>
                  <a:pt x="739" y="240"/>
                </a:lnTo>
                <a:lnTo>
                  <a:pt x="739" y="240"/>
                </a:lnTo>
                <a:lnTo>
                  <a:pt x="735" y="238"/>
                </a:lnTo>
                <a:lnTo>
                  <a:pt x="734" y="238"/>
                </a:lnTo>
                <a:lnTo>
                  <a:pt x="734" y="240"/>
                </a:lnTo>
                <a:lnTo>
                  <a:pt x="734" y="240"/>
                </a:lnTo>
                <a:lnTo>
                  <a:pt x="734" y="242"/>
                </a:lnTo>
                <a:lnTo>
                  <a:pt x="735" y="246"/>
                </a:lnTo>
                <a:lnTo>
                  <a:pt x="739" y="250"/>
                </a:lnTo>
                <a:lnTo>
                  <a:pt x="739" y="250"/>
                </a:lnTo>
                <a:lnTo>
                  <a:pt x="752" y="251"/>
                </a:lnTo>
                <a:lnTo>
                  <a:pt x="768" y="255"/>
                </a:lnTo>
                <a:lnTo>
                  <a:pt x="768" y="255"/>
                </a:lnTo>
                <a:lnTo>
                  <a:pt x="768" y="255"/>
                </a:lnTo>
                <a:lnTo>
                  <a:pt x="768" y="255"/>
                </a:lnTo>
                <a:lnTo>
                  <a:pt x="768" y="259"/>
                </a:lnTo>
                <a:lnTo>
                  <a:pt x="768" y="261"/>
                </a:lnTo>
                <a:lnTo>
                  <a:pt x="764" y="265"/>
                </a:lnTo>
                <a:lnTo>
                  <a:pt x="764" y="265"/>
                </a:lnTo>
                <a:lnTo>
                  <a:pt x="758" y="276"/>
                </a:lnTo>
                <a:lnTo>
                  <a:pt x="758" y="276"/>
                </a:lnTo>
                <a:lnTo>
                  <a:pt x="754" y="280"/>
                </a:lnTo>
                <a:lnTo>
                  <a:pt x="752" y="284"/>
                </a:lnTo>
                <a:lnTo>
                  <a:pt x="749" y="287"/>
                </a:lnTo>
                <a:lnTo>
                  <a:pt x="745" y="289"/>
                </a:lnTo>
                <a:lnTo>
                  <a:pt x="745" y="289"/>
                </a:lnTo>
                <a:lnTo>
                  <a:pt x="745" y="289"/>
                </a:lnTo>
                <a:lnTo>
                  <a:pt x="739" y="287"/>
                </a:lnTo>
                <a:lnTo>
                  <a:pt x="737" y="287"/>
                </a:lnTo>
                <a:lnTo>
                  <a:pt x="734" y="289"/>
                </a:lnTo>
                <a:lnTo>
                  <a:pt x="734" y="289"/>
                </a:lnTo>
                <a:lnTo>
                  <a:pt x="730" y="293"/>
                </a:lnTo>
                <a:lnTo>
                  <a:pt x="728" y="295"/>
                </a:lnTo>
                <a:lnTo>
                  <a:pt x="726" y="297"/>
                </a:lnTo>
                <a:lnTo>
                  <a:pt x="726" y="297"/>
                </a:lnTo>
                <a:lnTo>
                  <a:pt x="722" y="297"/>
                </a:lnTo>
                <a:lnTo>
                  <a:pt x="717" y="295"/>
                </a:lnTo>
                <a:lnTo>
                  <a:pt x="711" y="295"/>
                </a:lnTo>
                <a:lnTo>
                  <a:pt x="707" y="295"/>
                </a:lnTo>
                <a:lnTo>
                  <a:pt x="707" y="295"/>
                </a:lnTo>
                <a:lnTo>
                  <a:pt x="709" y="299"/>
                </a:lnTo>
                <a:lnTo>
                  <a:pt x="709" y="299"/>
                </a:lnTo>
                <a:lnTo>
                  <a:pt x="713" y="299"/>
                </a:lnTo>
                <a:lnTo>
                  <a:pt x="718" y="301"/>
                </a:lnTo>
                <a:lnTo>
                  <a:pt x="718" y="303"/>
                </a:lnTo>
                <a:lnTo>
                  <a:pt x="720" y="308"/>
                </a:lnTo>
                <a:lnTo>
                  <a:pt x="720" y="308"/>
                </a:lnTo>
                <a:lnTo>
                  <a:pt x="718" y="312"/>
                </a:lnTo>
                <a:lnTo>
                  <a:pt x="718" y="314"/>
                </a:lnTo>
                <a:lnTo>
                  <a:pt x="715" y="314"/>
                </a:lnTo>
                <a:lnTo>
                  <a:pt x="711" y="316"/>
                </a:lnTo>
                <a:lnTo>
                  <a:pt x="711" y="316"/>
                </a:lnTo>
                <a:lnTo>
                  <a:pt x="703" y="316"/>
                </a:lnTo>
                <a:lnTo>
                  <a:pt x="699" y="318"/>
                </a:lnTo>
                <a:lnTo>
                  <a:pt x="698" y="320"/>
                </a:lnTo>
                <a:lnTo>
                  <a:pt x="698" y="320"/>
                </a:lnTo>
                <a:lnTo>
                  <a:pt x="696" y="321"/>
                </a:lnTo>
                <a:lnTo>
                  <a:pt x="696" y="325"/>
                </a:lnTo>
                <a:lnTo>
                  <a:pt x="694" y="327"/>
                </a:lnTo>
                <a:lnTo>
                  <a:pt x="692" y="331"/>
                </a:lnTo>
                <a:lnTo>
                  <a:pt x="692" y="331"/>
                </a:lnTo>
                <a:lnTo>
                  <a:pt x="686" y="335"/>
                </a:lnTo>
                <a:lnTo>
                  <a:pt x="682" y="340"/>
                </a:lnTo>
                <a:lnTo>
                  <a:pt x="675" y="352"/>
                </a:lnTo>
                <a:lnTo>
                  <a:pt x="675" y="352"/>
                </a:lnTo>
                <a:lnTo>
                  <a:pt x="671" y="355"/>
                </a:lnTo>
                <a:lnTo>
                  <a:pt x="667" y="361"/>
                </a:lnTo>
                <a:lnTo>
                  <a:pt x="667" y="361"/>
                </a:lnTo>
                <a:lnTo>
                  <a:pt x="667" y="365"/>
                </a:lnTo>
                <a:lnTo>
                  <a:pt x="667" y="369"/>
                </a:lnTo>
                <a:lnTo>
                  <a:pt x="667" y="373"/>
                </a:lnTo>
                <a:lnTo>
                  <a:pt x="665" y="376"/>
                </a:lnTo>
                <a:lnTo>
                  <a:pt x="665" y="376"/>
                </a:lnTo>
                <a:lnTo>
                  <a:pt x="669" y="369"/>
                </a:lnTo>
                <a:lnTo>
                  <a:pt x="669" y="369"/>
                </a:lnTo>
                <a:lnTo>
                  <a:pt x="665" y="373"/>
                </a:lnTo>
                <a:lnTo>
                  <a:pt x="662" y="378"/>
                </a:lnTo>
                <a:lnTo>
                  <a:pt x="660" y="386"/>
                </a:lnTo>
                <a:lnTo>
                  <a:pt x="660" y="390"/>
                </a:lnTo>
                <a:lnTo>
                  <a:pt x="660" y="393"/>
                </a:lnTo>
                <a:lnTo>
                  <a:pt x="660" y="393"/>
                </a:lnTo>
                <a:lnTo>
                  <a:pt x="660" y="403"/>
                </a:lnTo>
                <a:lnTo>
                  <a:pt x="662" y="407"/>
                </a:lnTo>
                <a:lnTo>
                  <a:pt x="662" y="410"/>
                </a:lnTo>
                <a:lnTo>
                  <a:pt x="662" y="410"/>
                </a:lnTo>
                <a:lnTo>
                  <a:pt x="664" y="412"/>
                </a:lnTo>
                <a:lnTo>
                  <a:pt x="665" y="414"/>
                </a:lnTo>
                <a:lnTo>
                  <a:pt x="669" y="414"/>
                </a:lnTo>
                <a:lnTo>
                  <a:pt x="675" y="414"/>
                </a:lnTo>
                <a:lnTo>
                  <a:pt x="679" y="414"/>
                </a:lnTo>
                <a:lnTo>
                  <a:pt x="679" y="414"/>
                </a:lnTo>
                <a:lnTo>
                  <a:pt x="681" y="418"/>
                </a:lnTo>
                <a:lnTo>
                  <a:pt x="684" y="420"/>
                </a:lnTo>
                <a:lnTo>
                  <a:pt x="686" y="422"/>
                </a:lnTo>
                <a:lnTo>
                  <a:pt x="688" y="427"/>
                </a:lnTo>
                <a:lnTo>
                  <a:pt x="688" y="427"/>
                </a:lnTo>
                <a:lnTo>
                  <a:pt x="692" y="435"/>
                </a:lnTo>
                <a:lnTo>
                  <a:pt x="692" y="444"/>
                </a:lnTo>
                <a:lnTo>
                  <a:pt x="692" y="444"/>
                </a:lnTo>
                <a:lnTo>
                  <a:pt x="694" y="452"/>
                </a:lnTo>
                <a:lnTo>
                  <a:pt x="696" y="456"/>
                </a:lnTo>
                <a:lnTo>
                  <a:pt x="696" y="460"/>
                </a:lnTo>
                <a:lnTo>
                  <a:pt x="698" y="460"/>
                </a:lnTo>
                <a:lnTo>
                  <a:pt x="698" y="460"/>
                </a:lnTo>
                <a:lnTo>
                  <a:pt x="699" y="460"/>
                </a:lnTo>
                <a:lnTo>
                  <a:pt x="701" y="460"/>
                </a:lnTo>
                <a:lnTo>
                  <a:pt x="707" y="458"/>
                </a:lnTo>
                <a:lnTo>
                  <a:pt x="713" y="454"/>
                </a:lnTo>
                <a:lnTo>
                  <a:pt x="717" y="452"/>
                </a:lnTo>
                <a:lnTo>
                  <a:pt x="717" y="452"/>
                </a:lnTo>
                <a:lnTo>
                  <a:pt x="718" y="452"/>
                </a:lnTo>
                <a:lnTo>
                  <a:pt x="722" y="454"/>
                </a:lnTo>
                <a:lnTo>
                  <a:pt x="732" y="458"/>
                </a:lnTo>
                <a:lnTo>
                  <a:pt x="732" y="458"/>
                </a:lnTo>
                <a:lnTo>
                  <a:pt x="739" y="460"/>
                </a:lnTo>
                <a:lnTo>
                  <a:pt x="749" y="465"/>
                </a:lnTo>
                <a:lnTo>
                  <a:pt x="749" y="465"/>
                </a:lnTo>
                <a:lnTo>
                  <a:pt x="751" y="465"/>
                </a:lnTo>
                <a:lnTo>
                  <a:pt x="752" y="469"/>
                </a:lnTo>
                <a:lnTo>
                  <a:pt x="758" y="473"/>
                </a:lnTo>
                <a:lnTo>
                  <a:pt x="758" y="473"/>
                </a:lnTo>
                <a:lnTo>
                  <a:pt x="760" y="477"/>
                </a:lnTo>
                <a:lnTo>
                  <a:pt x="764" y="480"/>
                </a:lnTo>
                <a:lnTo>
                  <a:pt x="771" y="482"/>
                </a:lnTo>
                <a:lnTo>
                  <a:pt x="781" y="486"/>
                </a:lnTo>
                <a:lnTo>
                  <a:pt x="788" y="490"/>
                </a:lnTo>
                <a:lnTo>
                  <a:pt x="788" y="490"/>
                </a:lnTo>
                <a:lnTo>
                  <a:pt x="794" y="494"/>
                </a:lnTo>
                <a:lnTo>
                  <a:pt x="796" y="497"/>
                </a:lnTo>
                <a:lnTo>
                  <a:pt x="798" y="499"/>
                </a:lnTo>
                <a:lnTo>
                  <a:pt x="798" y="499"/>
                </a:lnTo>
                <a:lnTo>
                  <a:pt x="824" y="503"/>
                </a:lnTo>
                <a:lnTo>
                  <a:pt x="824" y="503"/>
                </a:lnTo>
                <a:lnTo>
                  <a:pt x="828" y="503"/>
                </a:lnTo>
                <a:lnTo>
                  <a:pt x="830" y="503"/>
                </a:lnTo>
                <a:lnTo>
                  <a:pt x="834" y="501"/>
                </a:lnTo>
                <a:lnTo>
                  <a:pt x="836" y="503"/>
                </a:lnTo>
                <a:lnTo>
                  <a:pt x="836" y="503"/>
                </a:lnTo>
                <a:lnTo>
                  <a:pt x="838" y="503"/>
                </a:lnTo>
                <a:lnTo>
                  <a:pt x="838" y="507"/>
                </a:lnTo>
                <a:lnTo>
                  <a:pt x="838" y="514"/>
                </a:lnTo>
                <a:lnTo>
                  <a:pt x="838" y="524"/>
                </a:lnTo>
                <a:lnTo>
                  <a:pt x="838" y="524"/>
                </a:lnTo>
                <a:lnTo>
                  <a:pt x="838" y="533"/>
                </a:lnTo>
                <a:lnTo>
                  <a:pt x="836" y="545"/>
                </a:lnTo>
                <a:lnTo>
                  <a:pt x="836" y="548"/>
                </a:lnTo>
                <a:lnTo>
                  <a:pt x="838" y="552"/>
                </a:lnTo>
                <a:lnTo>
                  <a:pt x="839" y="556"/>
                </a:lnTo>
                <a:lnTo>
                  <a:pt x="841" y="558"/>
                </a:lnTo>
                <a:lnTo>
                  <a:pt x="841" y="558"/>
                </a:lnTo>
                <a:lnTo>
                  <a:pt x="841" y="562"/>
                </a:lnTo>
                <a:lnTo>
                  <a:pt x="843" y="564"/>
                </a:lnTo>
                <a:lnTo>
                  <a:pt x="845" y="565"/>
                </a:lnTo>
                <a:lnTo>
                  <a:pt x="847" y="565"/>
                </a:lnTo>
                <a:lnTo>
                  <a:pt x="847" y="565"/>
                </a:lnTo>
                <a:lnTo>
                  <a:pt x="847" y="565"/>
                </a:lnTo>
                <a:lnTo>
                  <a:pt x="847" y="564"/>
                </a:lnTo>
                <a:lnTo>
                  <a:pt x="847" y="564"/>
                </a:lnTo>
                <a:lnTo>
                  <a:pt x="851" y="564"/>
                </a:lnTo>
                <a:lnTo>
                  <a:pt x="855" y="565"/>
                </a:lnTo>
                <a:lnTo>
                  <a:pt x="855" y="565"/>
                </a:lnTo>
                <a:lnTo>
                  <a:pt x="855" y="573"/>
                </a:lnTo>
                <a:lnTo>
                  <a:pt x="855" y="573"/>
                </a:lnTo>
                <a:lnTo>
                  <a:pt x="855" y="573"/>
                </a:lnTo>
                <a:lnTo>
                  <a:pt x="856" y="573"/>
                </a:lnTo>
                <a:lnTo>
                  <a:pt x="856" y="573"/>
                </a:lnTo>
                <a:lnTo>
                  <a:pt x="855" y="577"/>
                </a:lnTo>
                <a:lnTo>
                  <a:pt x="855" y="577"/>
                </a:lnTo>
                <a:lnTo>
                  <a:pt x="858" y="581"/>
                </a:lnTo>
                <a:lnTo>
                  <a:pt x="860" y="586"/>
                </a:lnTo>
                <a:lnTo>
                  <a:pt x="860" y="586"/>
                </a:lnTo>
                <a:lnTo>
                  <a:pt x="860" y="586"/>
                </a:lnTo>
                <a:lnTo>
                  <a:pt x="860" y="586"/>
                </a:lnTo>
                <a:lnTo>
                  <a:pt x="866" y="586"/>
                </a:lnTo>
                <a:lnTo>
                  <a:pt x="868" y="586"/>
                </a:lnTo>
                <a:lnTo>
                  <a:pt x="872" y="586"/>
                </a:lnTo>
                <a:lnTo>
                  <a:pt x="872" y="586"/>
                </a:lnTo>
                <a:lnTo>
                  <a:pt x="872" y="590"/>
                </a:lnTo>
                <a:lnTo>
                  <a:pt x="872" y="590"/>
                </a:lnTo>
                <a:lnTo>
                  <a:pt x="872" y="590"/>
                </a:lnTo>
                <a:lnTo>
                  <a:pt x="872" y="590"/>
                </a:lnTo>
                <a:lnTo>
                  <a:pt x="875" y="588"/>
                </a:lnTo>
                <a:lnTo>
                  <a:pt x="877" y="586"/>
                </a:lnTo>
                <a:lnTo>
                  <a:pt x="883" y="588"/>
                </a:lnTo>
                <a:lnTo>
                  <a:pt x="883" y="588"/>
                </a:lnTo>
                <a:lnTo>
                  <a:pt x="883" y="586"/>
                </a:lnTo>
                <a:lnTo>
                  <a:pt x="885" y="584"/>
                </a:lnTo>
                <a:lnTo>
                  <a:pt x="887" y="584"/>
                </a:lnTo>
                <a:lnTo>
                  <a:pt x="889" y="584"/>
                </a:lnTo>
                <a:lnTo>
                  <a:pt x="889" y="584"/>
                </a:lnTo>
                <a:lnTo>
                  <a:pt x="887" y="579"/>
                </a:lnTo>
                <a:lnTo>
                  <a:pt x="887" y="575"/>
                </a:lnTo>
                <a:lnTo>
                  <a:pt x="887" y="573"/>
                </a:lnTo>
                <a:lnTo>
                  <a:pt x="887" y="573"/>
                </a:lnTo>
                <a:lnTo>
                  <a:pt x="891" y="569"/>
                </a:lnTo>
                <a:lnTo>
                  <a:pt x="892" y="569"/>
                </a:lnTo>
                <a:lnTo>
                  <a:pt x="892" y="565"/>
                </a:lnTo>
                <a:lnTo>
                  <a:pt x="892" y="564"/>
                </a:lnTo>
                <a:lnTo>
                  <a:pt x="892" y="564"/>
                </a:lnTo>
                <a:lnTo>
                  <a:pt x="891" y="564"/>
                </a:lnTo>
                <a:lnTo>
                  <a:pt x="891" y="564"/>
                </a:lnTo>
                <a:lnTo>
                  <a:pt x="892" y="564"/>
                </a:lnTo>
                <a:lnTo>
                  <a:pt x="892" y="564"/>
                </a:lnTo>
                <a:lnTo>
                  <a:pt x="894" y="560"/>
                </a:lnTo>
                <a:lnTo>
                  <a:pt x="894" y="560"/>
                </a:lnTo>
                <a:lnTo>
                  <a:pt x="894" y="560"/>
                </a:lnTo>
                <a:lnTo>
                  <a:pt x="892" y="560"/>
                </a:lnTo>
                <a:lnTo>
                  <a:pt x="892" y="560"/>
                </a:lnTo>
                <a:lnTo>
                  <a:pt x="894" y="560"/>
                </a:lnTo>
                <a:lnTo>
                  <a:pt x="894" y="560"/>
                </a:lnTo>
                <a:lnTo>
                  <a:pt x="892" y="560"/>
                </a:lnTo>
                <a:lnTo>
                  <a:pt x="891" y="558"/>
                </a:lnTo>
                <a:lnTo>
                  <a:pt x="887" y="552"/>
                </a:lnTo>
                <a:lnTo>
                  <a:pt x="883" y="539"/>
                </a:lnTo>
                <a:lnTo>
                  <a:pt x="883" y="539"/>
                </a:lnTo>
                <a:lnTo>
                  <a:pt x="881" y="531"/>
                </a:lnTo>
                <a:lnTo>
                  <a:pt x="879" y="528"/>
                </a:lnTo>
                <a:lnTo>
                  <a:pt x="879" y="528"/>
                </a:lnTo>
                <a:lnTo>
                  <a:pt x="877" y="524"/>
                </a:lnTo>
                <a:lnTo>
                  <a:pt x="875" y="518"/>
                </a:lnTo>
                <a:lnTo>
                  <a:pt x="875" y="518"/>
                </a:lnTo>
                <a:lnTo>
                  <a:pt x="873" y="514"/>
                </a:lnTo>
                <a:lnTo>
                  <a:pt x="872" y="511"/>
                </a:lnTo>
                <a:lnTo>
                  <a:pt x="872" y="507"/>
                </a:lnTo>
                <a:lnTo>
                  <a:pt x="872" y="505"/>
                </a:lnTo>
                <a:lnTo>
                  <a:pt x="872" y="505"/>
                </a:lnTo>
                <a:lnTo>
                  <a:pt x="887" y="501"/>
                </a:lnTo>
                <a:lnTo>
                  <a:pt x="894" y="497"/>
                </a:lnTo>
                <a:lnTo>
                  <a:pt x="902" y="494"/>
                </a:lnTo>
                <a:lnTo>
                  <a:pt x="909" y="490"/>
                </a:lnTo>
                <a:lnTo>
                  <a:pt x="915" y="482"/>
                </a:lnTo>
                <a:lnTo>
                  <a:pt x="919" y="477"/>
                </a:lnTo>
                <a:lnTo>
                  <a:pt x="921" y="473"/>
                </a:lnTo>
                <a:lnTo>
                  <a:pt x="923" y="469"/>
                </a:lnTo>
                <a:lnTo>
                  <a:pt x="923" y="469"/>
                </a:lnTo>
                <a:lnTo>
                  <a:pt x="923" y="460"/>
                </a:lnTo>
                <a:lnTo>
                  <a:pt x="921" y="450"/>
                </a:lnTo>
                <a:lnTo>
                  <a:pt x="917" y="441"/>
                </a:lnTo>
                <a:lnTo>
                  <a:pt x="913" y="433"/>
                </a:lnTo>
                <a:lnTo>
                  <a:pt x="913" y="433"/>
                </a:lnTo>
                <a:lnTo>
                  <a:pt x="909" y="431"/>
                </a:lnTo>
                <a:lnTo>
                  <a:pt x="906" y="427"/>
                </a:lnTo>
                <a:lnTo>
                  <a:pt x="902" y="425"/>
                </a:lnTo>
                <a:lnTo>
                  <a:pt x="898" y="422"/>
                </a:lnTo>
                <a:lnTo>
                  <a:pt x="898" y="422"/>
                </a:lnTo>
                <a:lnTo>
                  <a:pt x="894" y="420"/>
                </a:lnTo>
                <a:lnTo>
                  <a:pt x="894" y="418"/>
                </a:lnTo>
                <a:lnTo>
                  <a:pt x="894" y="414"/>
                </a:lnTo>
                <a:lnTo>
                  <a:pt x="894" y="410"/>
                </a:lnTo>
                <a:lnTo>
                  <a:pt x="894" y="410"/>
                </a:lnTo>
                <a:lnTo>
                  <a:pt x="898" y="407"/>
                </a:lnTo>
                <a:lnTo>
                  <a:pt x="898" y="405"/>
                </a:lnTo>
                <a:lnTo>
                  <a:pt x="898" y="405"/>
                </a:lnTo>
                <a:lnTo>
                  <a:pt x="900" y="401"/>
                </a:lnTo>
                <a:lnTo>
                  <a:pt x="902" y="397"/>
                </a:lnTo>
                <a:lnTo>
                  <a:pt x="902" y="397"/>
                </a:lnTo>
                <a:lnTo>
                  <a:pt x="902" y="397"/>
                </a:lnTo>
                <a:lnTo>
                  <a:pt x="904" y="395"/>
                </a:lnTo>
                <a:lnTo>
                  <a:pt x="906" y="395"/>
                </a:lnTo>
                <a:lnTo>
                  <a:pt x="906" y="393"/>
                </a:lnTo>
                <a:lnTo>
                  <a:pt x="906" y="393"/>
                </a:lnTo>
                <a:lnTo>
                  <a:pt x="906" y="390"/>
                </a:lnTo>
                <a:lnTo>
                  <a:pt x="906" y="384"/>
                </a:lnTo>
                <a:lnTo>
                  <a:pt x="906" y="373"/>
                </a:lnTo>
                <a:lnTo>
                  <a:pt x="906" y="373"/>
                </a:lnTo>
                <a:lnTo>
                  <a:pt x="904" y="369"/>
                </a:lnTo>
                <a:lnTo>
                  <a:pt x="902" y="365"/>
                </a:lnTo>
                <a:lnTo>
                  <a:pt x="900" y="361"/>
                </a:lnTo>
                <a:lnTo>
                  <a:pt x="900" y="357"/>
                </a:lnTo>
                <a:lnTo>
                  <a:pt x="900" y="357"/>
                </a:lnTo>
                <a:lnTo>
                  <a:pt x="904" y="354"/>
                </a:lnTo>
                <a:lnTo>
                  <a:pt x="904" y="352"/>
                </a:lnTo>
                <a:lnTo>
                  <a:pt x="904" y="348"/>
                </a:lnTo>
                <a:lnTo>
                  <a:pt x="904" y="348"/>
                </a:lnTo>
                <a:lnTo>
                  <a:pt x="902" y="346"/>
                </a:lnTo>
                <a:lnTo>
                  <a:pt x="900" y="342"/>
                </a:lnTo>
                <a:lnTo>
                  <a:pt x="898" y="340"/>
                </a:lnTo>
                <a:lnTo>
                  <a:pt x="898" y="337"/>
                </a:lnTo>
                <a:lnTo>
                  <a:pt x="898" y="337"/>
                </a:lnTo>
                <a:lnTo>
                  <a:pt x="896" y="331"/>
                </a:lnTo>
                <a:lnTo>
                  <a:pt x="898" y="329"/>
                </a:lnTo>
                <a:lnTo>
                  <a:pt x="898" y="327"/>
                </a:lnTo>
                <a:lnTo>
                  <a:pt x="902" y="325"/>
                </a:lnTo>
                <a:lnTo>
                  <a:pt x="909" y="327"/>
                </a:lnTo>
                <a:lnTo>
                  <a:pt x="917" y="327"/>
                </a:lnTo>
                <a:lnTo>
                  <a:pt x="917" y="327"/>
                </a:lnTo>
                <a:lnTo>
                  <a:pt x="925" y="329"/>
                </a:lnTo>
                <a:lnTo>
                  <a:pt x="930" y="331"/>
                </a:lnTo>
                <a:lnTo>
                  <a:pt x="930" y="331"/>
                </a:lnTo>
                <a:lnTo>
                  <a:pt x="934" y="331"/>
                </a:lnTo>
                <a:lnTo>
                  <a:pt x="940" y="333"/>
                </a:lnTo>
                <a:lnTo>
                  <a:pt x="943" y="335"/>
                </a:lnTo>
                <a:lnTo>
                  <a:pt x="949" y="331"/>
                </a:lnTo>
                <a:lnTo>
                  <a:pt x="949" y="331"/>
                </a:lnTo>
                <a:lnTo>
                  <a:pt x="955" y="327"/>
                </a:lnTo>
                <a:lnTo>
                  <a:pt x="959" y="327"/>
                </a:lnTo>
                <a:lnTo>
                  <a:pt x="962" y="327"/>
                </a:lnTo>
                <a:lnTo>
                  <a:pt x="962" y="327"/>
                </a:lnTo>
                <a:lnTo>
                  <a:pt x="966" y="331"/>
                </a:lnTo>
                <a:lnTo>
                  <a:pt x="972" y="335"/>
                </a:lnTo>
                <a:lnTo>
                  <a:pt x="979" y="342"/>
                </a:lnTo>
                <a:lnTo>
                  <a:pt x="979" y="342"/>
                </a:lnTo>
                <a:lnTo>
                  <a:pt x="983" y="346"/>
                </a:lnTo>
                <a:lnTo>
                  <a:pt x="987" y="350"/>
                </a:lnTo>
                <a:lnTo>
                  <a:pt x="987" y="350"/>
                </a:lnTo>
                <a:lnTo>
                  <a:pt x="987" y="354"/>
                </a:lnTo>
                <a:lnTo>
                  <a:pt x="989" y="357"/>
                </a:lnTo>
                <a:lnTo>
                  <a:pt x="989" y="357"/>
                </a:lnTo>
                <a:lnTo>
                  <a:pt x="993" y="359"/>
                </a:lnTo>
                <a:lnTo>
                  <a:pt x="996" y="359"/>
                </a:lnTo>
                <a:lnTo>
                  <a:pt x="1004" y="361"/>
                </a:lnTo>
                <a:lnTo>
                  <a:pt x="1004" y="361"/>
                </a:lnTo>
                <a:lnTo>
                  <a:pt x="1012" y="363"/>
                </a:lnTo>
                <a:lnTo>
                  <a:pt x="1019" y="363"/>
                </a:lnTo>
                <a:lnTo>
                  <a:pt x="1019" y="363"/>
                </a:lnTo>
                <a:lnTo>
                  <a:pt x="1019" y="367"/>
                </a:lnTo>
                <a:lnTo>
                  <a:pt x="1019" y="369"/>
                </a:lnTo>
                <a:lnTo>
                  <a:pt x="1017" y="371"/>
                </a:lnTo>
                <a:lnTo>
                  <a:pt x="1017" y="373"/>
                </a:lnTo>
                <a:lnTo>
                  <a:pt x="1017" y="373"/>
                </a:lnTo>
                <a:lnTo>
                  <a:pt x="1017" y="376"/>
                </a:lnTo>
                <a:lnTo>
                  <a:pt x="1017" y="382"/>
                </a:lnTo>
                <a:lnTo>
                  <a:pt x="1017" y="382"/>
                </a:lnTo>
                <a:lnTo>
                  <a:pt x="1015" y="386"/>
                </a:lnTo>
                <a:lnTo>
                  <a:pt x="1013" y="386"/>
                </a:lnTo>
                <a:lnTo>
                  <a:pt x="1013" y="386"/>
                </a:lnTo>
                <a:lnTo>
                  <a:pt x="1015" y="388"/>
                </a:lnTo>
                <a:lnTo>
                  <a:pt x="1017" y="388"/>
                </a:lnTo>
                <a:lnTo>
                  <a:pt x="1017" y="388"/>
                </a:lnTo>
                <a:lnTo>
                  <a:pt x="1017" y="390"/>
                </a:lnTo>
                <a:lnTo>
                  <a:pt x="1017" y="390"/>
                </a:lnTo>
                <a:lnTo>
                  <a:pt x="1019" y="393"/>
                </a:lnTo>
                <a:lnTo>
                  <a:pt x="1019" y="393"/>
                </a:lnTo>
                <a:lnTo>
                  <a:pt x="1019" y="399"/>
                </a:lnTo>
                <a:lnTo>
                  <a:pt x="1017" y="403"/>
                </a:lnTo>
                <a:lnTo>
                  <a:pt x="1017" y="408"/>
                </a:lnTo>
                <a:lnTo>
                  <a:pt x="1017" y="408"/>
                </a:lnTo>
                <a:lnTo>
                  <a:pt x="1019" y="410"/>
                </a:lnTo>
                <a:lnTo>
                  <a:pt x="1021" y="412"/>
                </a:lnTo>
                <a:lnTo>
                  <a:pt x="1025" y="414"/>
                </a:lnTo>
                <a:lnTo>
                  <a:pt x="1030" y="416"/>
                </a:lnTo>
                <a:lnTo>
                  <a:pt x="1034" y="418"/>
                </a:lnTo>
                <a:lnTo>
                  <a:pt x="1034" y="418"/>
                </a:lnTo>
                <a:lnTo>
                  <a:pt x="1036" y="420"/>
                </a:lnTo>
                <a:lnTo>
                  <a:pt x="1038" y="422"/>
                </a:lnTo>
                <a:lnTo>
                  <a:pt x="1042" y="424"/>
                </a:lnTo>
                <a:lnTo>
                  <a:pt x="1044" y="427"/>
                </a:lnTo>
                <a:lnTo>
                  <a:pt x="1044" y="427"/>
                </a:lnTo>
                <a:lnTo>
                  <a:pt x="1047" y="427"/>
                </a:lnTo>
                <a:lnTo>
                  <a:pt x="1051" y="425"/>
                </a:lnTo>
                <a:lnTo>
                  <a:pt x="1061" y="422"/>
                </a:lnTo>
                <a:lnTo>
                  <a:pt x="1061" y="422"/>
                </a:lnTo>
                <a:lnTo>
                  <a:pt x="1061" y="422"/>
                </a:lnTo>
                <a:lnTo>
                  <a:pt x="1061" y="422"/>
                </a:lnTo>
                <a:lnTo>
                  <a:pt x="1061" y="424"/>
                </a:lnTo>
                <a:lnTo>
                  <a:pt x="1061" y="424"/>
                </a:lnTo>
                <a:lnTo>
                  <a:pt x="1063" y="422"/>
                </a:lnTo>
                <a:lnTo>
                  <a:pt x="1064" y="420"/>
                </a:lnTo>
                <a:lnTo>
                  <a:pt x="1068" y="418"/>
                </a:lnTo>
                <a:lnTo>
                  <a:pt x="1068" y="418"/>
                </a:lnTo>
                <a:lnTo>
                  <a:pt x="1070" y="418"/>
                </a:lnTo>
                <a:lnTo>
                  <a:pt x="1070" y="418"/>
                </a:lnTo>
                <a:lnTo>
                  <a:pt x="1068" y="418"/>
                </a:lnTo>
                <a:lnTo>
                  <a:pt x="1068" y="418"/>
                </a:lnTo>
                <a:lnTo>
                  <a:pt x="1072" y="410"/>
                </a:lnTo>
                <a:lnTo>
                  <a:pt x="1076" y="399"/>
                </a:lnTo>
                <a:lnTo>
                  <a:pt x="1078" y="393"/>
                </a:lnTo>
                <a:lnTo>
                  <a:pt x="1082" y="390"/>
                </a:lnTo>
                <a:lnTo>
                  <a:pt x="1083" y="386"/>
                </a:lnTo>
                <a:lnTo>
                  <a:pt x="1089" y="382"/>
                </a:lnTo>
                <a:lnTo>
                  <a:pt x="1089" y="382"/>
                </a:lnTo>
                <a:lnTo>
                  <a:pt x="1087" y="384"/>
                </a:lnTo>
                <a:lnTo>
                  <a:pt x="1087" y="384"/>
                </a:lnTo>
                <a:lnTo>
                  <a:pt x="1089" y="384"/>
                </a:lnTo>
                <a:lnTo>
                  <a:pt x="1091" y="386"/>
                </a:lnTo>
                <a:lnTo>
                  <a:pt x="1095" y="390"/>
                </a:lnTo>
                <a:lnTo>
                  <a:pt x="1100" y="399"/>
                </a:lnTo>
                <a:lnTo>
                  <a:pt x="1100" y="399"/>
                </a:lnTo>
                <a:lnTo>
                  <a:pt x="1104" y="407"/>
                </a:lnTo>
                <a:lnTo>
                  <a:pt x="1108" y="414"/>
                </a:lnTo>
                <a:lnTo>
                  <a:pt x="1110" y="418"/>
                </a:lnTo>
                <a:lnTo>
                  <a:pt x="1110" y="422"/>
                </a:lnTo>
                <a:lnTo>
                  <a:pt x="1114" y="424"/>
                </a:lnTo>
                <a:lnTo>
                  <a:pt x="1117" y="424"/>
                </a:lnTo>
                <a:lnTo>
                  <a:pt x="1117" y="424"/>
                </a:lnTo>
                <a:lnTo>
                  <a:pt x="1119" y="431"/>
                </a:lnTo>
                <a:lnTo>
                  <a:pt x="1121" y="435"/>
                </a:lnTo>
                <a:lnTo>
                  <a:pt x="1125" y="442"/>
                </a:lnTo>
                <a:lnTo>
                  <a:pt x="1127" y="448"/>
                </a:lnTo>
                <a:lnTo>
                  <a:pt x="1127" y="448"/>
                </a:lnTo>
                <a:lnTo>
                  <a:pt x="1133" y="456"/>
                </a:lnTo>
                <a:lnTo>
                  <a:pt x="1136" y="463"/>
                </a:lnTo>
                <a:lnTo>
                  <a:pt x="1136" y="465"/>
                </a:lnTo>
                <a:lnTo>
                  <a:pt x="1136" y="465"/>
                </a:lnTo>
                <a:lnTo>
                  <a:pt x="1136" y="465"/>
                </a:lnTo>
                <a:lnTo>
                  <a:pt x="1129" y="465"/>
                </a:lnTo>
                <a:lnTo>
                  <a:pt x="1125" y="465"/>
                </a:lnTo>
                <a:lnTo>
                  <a:pt x="1121" y="465"/>
                </a:lnTo>
                <a:lnTo>
                  <a:pt x="1121" y="465"/>
                </a:lnTo>
                <a:lnTo>
                  <a:pt x="1123" y="469"/>
                </a:lnTo>
                <a:lnTo>
                  <a:pt x="1125" y="473"/>
                </a:lnTo>
                <a:lnTo>
                  <a:pt x="1131" y="475"/>
                </a:lnTo>
                <a:lnTo>
                  <a:pt x="1133" y="477"/>
                </a:lnTo>
                <a:lnTo>
                  <a:pt x="1134" y="475"/>
                </a:lnTo>
                <a:lnTo>
                  <a:pt x="1134" y="475"/>
                </a:lnTo>
                <a:lnTo>
                  <a:pt x="1136" y="477"/>
                </a:lnTo>
                <a:lnTo>
                  <a:pt x="1140" y="478"/>
                </a:lnTo>
                <a:lnTo>
                  <a:pt x="1142" y="480"/>
                </a:lnTo>
                <a:lnTo>
                  <a:pt x="1142" y="484"/>
                </a:lnTo>
                <a:lnTo>
                  <a:pt x="1142" y="484"/>
                </a:lnTo>
                <a:lnTo>
                  <a:pt x="1144" y="486"/>
                </a:lnTo>
                <a:lnTo>
                  <a:pt x="1148" y="486"/>
                </a:lnTo>
                <a:lnTo>
                  <a:pt x="1148" y="486"/>
                </a:lnTo>
                <a:lnTo>
                  <a:pt x="1148" y="494"/>
                </a:lnTo>
                <a:lnTo>
                  <a:pt x="1148" y="501"/>
                </a:lnTo>
                <a:lnTo>
                  <a:pt x="1148" y="501"/>
                </a:lnTo>
                <a:lnTo>
                  <a:pt x="1150" y="501"/>
                </a:lnTo>
                <a:lnTo>
                  <a:pt x="1151" y="503"/>
                </a:lnTo>
                <a:lnTo>
                  <a:pt x="1157" y="503"/>
                </a:lnTo>
                <a:lnTo>
                  <a:pt x="1157" y="503"/>
                </a:lnTo>
                <a:lnTo>
                  <a:pt x="1159" y="501"/>
                </a:lnTo>
                <a:lnTo>
                  <a:pt x="1161" y="501"/>
                </a:lnTo>
                <a:lnTo>
                  <a:pt x="1165" y="501"/>
                </a:lnTo>
                <a:lnTo>
                  <a:pt x="1167" y="501"/>
                </a:lnTo>
                <a:lnTo>
                  <a:pt x="1170" y="505"/>
                </a:lnTo>
                <a:lnTo>
                  <a:pt x="1174" y="507"/>
                </a:lnTo>
                <a:lnTo>
                  <a:pt x="1174" y="507"/>
                </a:lnTo>
                <a:lnTo>
                  <a:pt x="1178" y="511"/>
                </a:lnTo>
                <a:lnTo>
                  <a:pt x="1180" y="511"/>
                </a:lnTo>
                <a:lnTo>
                  <a:pt x="1182" y="509"/>
                </a:lnTo>
                <a:lnTo>
                  <a:pt x="1184" y="509"/>
                </a:lnTo>
                <a:lnTo>
                  <a:pt x="1184" y="509"/>
                </a:lnTo>
                <a:lnTo>
                  <a:pt x="1187" y="509"/>
                </a:lnTo>
                <a:lnTo>
                  <a:pt x="1189" y="511"/>
                </a:lnTo>
                <a:lnTo>
                  <a:pt x="1191" y="511"/>
                </a:lnTo>
                <a:lnTo>
                  <a:pt x="1191" y="514"/>
                </a:lnTo>
                <a:lnTo>
                  <a:pt x="1191" y="514"/>
                </a:lnTo>
                <a:lnTo>
                  <a:pt x="1186" y="520"/>
                </a:lnTo>
                <a:lnTo>
                  <a:pt x="1180" y="522"/>
                </a:lnTo>
                <a:lnTo>
                  <a:pt x="1170" y="526"/>
                </a:lnTo>
                <a:lnTo>
                  <a:pt x="1170" y="526"/>
                </a:lnTo>
                <a:lnTo>
                  <a:pt x="1165" y="528"/>
                </a:lnTo>
                <a:lnTo>
                  <a:pt x="1157" y="531"/>
                </a:lnTo>
                <a:lnTo>
                  <a:pt x="1153" y="535"/>
                </a:lnTo>
                <a:lnTo>
                  <a:pt x="1148" y="541"/>
                </a:lnTo>
                <a:lnTo>
                  <a:pt x="1148" y="541"/>
                </a:lnTo>
                <a:lnTo>
                  <a:pt x="1151" y="543"/>
                </a:lnTo>
                <a:lnTo>
                  <a:pt x="1153" y="543"/>
                </a:lnTo>
                <a:lnTo>
                  <a:pt x="1155" y="543"/>
                </a:lnTo>
                <a:lnTo>
                  <a:pt x="1157" y="541"/>
                </a:lnTo>
                <a:lnTo>
                  <a:pt x="1157" y="541"/>
                </a:lnTo>
                <a:lnTo>
                  <a:pt x="1157" y="541"/>
                </a:lnTo>
                <a:lnTo>
                  <a:pt x="1157" y="541"/>
                </a:lnTo>
                <a:lnTo>
                  <a:pt x="1163" y="539"/>
                </a:lnTo>
                <a:lnTo>
                  <a:pt x="1167" y="535"/>
                </a:lnTo>
                <a:lnTo>
                  <a:pt x="1172" y="535"/>
                </a:lnTo>
                <a:lnTo>
                  <a:pt x="1176" y="531"/>
                </a:lnTo>
                <a:lnTo>
                  <a:pt x="1176" y="531"/>
                </a:lnTo>
                <a:lnTo>
                  <a:pt x="1176" y="531"/>
                </a:lnTo>
                <a:lnTo>
                  <a:pt x="1176" y="531"/>
                </a:lnTo>
                <a:lnTo>
                  <a:pt x="1176" y="529"/>
                </a:lnTo>
                <a:lnTo>
                  <a:pt x="1176" y="529"/>
                </a:lnTo>
                <a:lnTo>
                  <a:pt x="1176" y="529"/>
                </a:lnTo>
                <a:lnTo>
                  <a:pt x="1176" y="529"/>
                </a:lnTo>
                <a:lnTo>
                  <a:pt x="1176" y="529"/>
                </a:lnTo>
                <a:lnTo>
                  <a:pt x="1180" y="528"/>
                </a:lnTo>
                <a:lnTo>
                  <a:pt x="1187" y="524"/>
                </a:lnTo>
                <a:lnTo>
                  <a:pt x="1191" y="524"/>
                </a:lnTo>
                <a:lnTo>
                  <a:pt x="1193" y="524"/>
                </a:lnTo>
                <a:lnTo>
                  <a:pt x="1195" y="524"/>
                </a:lnTo>
                <a:lnTo>
                  <a:pt x="1195" y="524"/>
                </a:lnTo>
                <a:lnTo>
                  <a:pt x="1195" y="528"/>
                </a:lnTo>
                <a:lnTo>
                  <a:pt x="1195" y="528"/>
                </a:lnTo>
                <a:lnTo>
                  <a:pt x="1199" y="528"/>
                </a:lnTo>
                <a:lnTo>
                  <a:pt x="1199" y="528"/>
                </a:lnTo>
                <a:lnTo>
                  <a:pt x="1197" y="531"/>
                </a:lnTo>
                <a:lnTo>
                  <a:pt x="1195" y="535"/>
                </a:lnTo>
                <a:lnTo>
                  <a:pt x="1195" y="535"/>
                </a:lnTo>
                <a:lnTo>
                  <a:pt x="1197" y="535"/>
                </a:lnTo>
                <a:lnTo>
                  <a:pt x="1199" y="535"/>
                </a:lnTo>
                <a:lnTo>
                  <a:pt x="1199" y="535"/>
                </a:lnTo>
                <a:lnTo>
                  <a:pt x="1199" y="535"/>
                </a:lnTo>
                <a:lnTo>
                  <a:pt x="1199" y="535"/>
                </a:lnTo>
                <a:lnTo>
                  <a:pt x="1203" y="535"/>
                </a:lnTo>
                <a:lnTo>
                  <a:pt x="1204" y="531"/>
                </a:lnTo>
                <a:lnTo>
                  <a:pt x="1206" y="531"/>
                </a:lnTo>
                <a:lnTo>
                  <a:pt x="1206" y="531"/>
                </a:lnTo>
                <a:lnTo>
                  <a:pt x="1210" y="531"/>
                </a:lnTo>
                <a:lnTo>
                  <a:pt x="1210" y="535"/>
                </a:lnTo>
                <a:lnTo>
                  <a:pt x="1214" y="541"/>
                </a:lnTo>
                <a:lnTo>
                  <a:pt x="1214" y="541"/>
                </a:lnTo>
                <a:lnTo>
                  <a:pt x="1214" y="545"/>
                </a:lnTo>
                <a:lnTo>
                  <a:pt x="1214" y="548"/>
                </a:lnTo>
                <a:lnTo>
                  <a:pt x="1212" y="552"/>
                </a:lnTo>
                <a:lnTo>
                  <a:pt x="1212" y="556"/>
                </a:lnTo>
                <a:lnTo>
                  <a:pt x="1212" y="556"/>
                </a:lnTo>
                <a:lnTo>
                  <a:pt x="1214" y="560"/>
                </a:lnTo>
                <a:lnTo>
                  <a:pt x="1214" y="562"/>
                </a:lnTo>
                <a:lnTo>
                  <a:pt x="1216" y="565"/>
                </a:lnTo>
                <a:lnTo>
                  <a:pt x="1214" y="567"/>
                </a:lnTo>
                <a:lnTo>
                  <a:pt x="1214" y="567"/>
                </a:lnTo>
                <a:lnTo>
                  <a:pt x="1212" y="569"/>
                </a:lnTo>
                <a:lnTo>
                  <a:pt x="1210" y="573"/>
                </a:lnTo>
                <a:lnTo>
                  <a:pt x="1204" y="577"/>
                </a:lnTo>
                <a:lnTo>
                  <a:pt x="1204" y="577"/>
                </a:lnTo>
                <a:lnTo>
                  <a:pt x="1199" y="582"/>
                </a:lnTo>
                <a:lnTo>
                  <a:pt x="1195" y="584"/>
                </a:lnTo>
                <a:lnTo>
                  <a:pt x="1193" y="586"/>
                </a:lnTo>
                <a:lnTo>
                  <a:pt x="1193" y="586"/>
                </a:lnTo>
                <a:lnTo>
                  <a:pt x="1189" y="586"/>
                </a:lnTo>
                <a:lnTo>
                  <a:pt x="1187" y="584"/>
                </a:lnTo>
                <a:lnTo>
                  <a:pt x="1184" y="584"/>
                </a:lnTo>
                <a:lnTo>
                  <a:pt x="1180" y="586"/>
                </a:lnTo>
                <a:lnTo>
                  <a:pt x="1180" y="586"/>
                </a:lnTo>
                <a:lnTo>
                  <a:pt x="1176" y="588"/>
                </a:lnTo>
                <a:lnTo>
                  <a:pt x="1170" y="592"/>
                </a:lnTo>
                <a:lnTo>
                  <a:pt x="1163" y="601"/>
                </a:lnTo>
                <a:lnTo>
                  <a:pt x="1163" y="601"/>
                </a:lnTo>
                <a:lnTo>
                  <a:pt x="1159" y="603"/>
                </a:lnTo>
                <a:lnTo>
                  <a:pt x="1157" y="605"/>
                </a:lnTo>
                <a:lnTo>
                  <a:pt x="1157" y="605"/>
                </a:lnTo>
                <a:lnTo>
                  <a:pt x="1153" y="607"/>
                </a:lnTo>
                <a:lnTo>
                  <a:pt x="1151" y="607"/>
                </a:lnTo>
                <a:lnTo>
                  <a:pt x="1144" y="607"/>
                </a:lnTo>
                <a:lnTo>
                  <a:pt x="1144" y="607"/>
                </a:lnTo>
                <a:lnTo>
                  <a:pt x="1138" y="607"/>
                </a:lnTo>
                <a:lnTo>
                  <a:pt x="1133" y="607"/>
                </a:lnTo>
                <a:lnTo>
                  <a:pt x="1133" y="607"/>
                </a:lnTo>
                <a:lnTo>
                  <a:pt x="1121" y="607"/>
                </a:lnTo>
                <a:lnTo>
                  <a:pt x="1112" y="607"/>
                </a:lnTo>
                <a:lnTo>
                  <a:pt x="1112" y="607"/>
                </a:lnTo>
                <a:lnTo>
                  <a:pt x="1104" y="605"/>
                </a:lnTo>
                <a:lnTo>
                  <a:pt x="1100" y="603"/>
                </a:lnTo>
                <a:lnTo>
                  <a:pt x="1097" y="603"/>
                </a:lnTo>
                <a:lnTo>
                  <a:pt x="1097" y="603"/>
                </a:lnTo>
                <a:lnTo>
                  <a:pt x="1093" y="605"/>
                </a:lnTo>
                <a:lnTo>
                  <a:pt x="1087" y="607"/>
                </a:lnTo>
                <a:lnTo>
                  <a:pt x="1087" y="607"/>
                </a:lnTo>
                <a:lnTo>
                  <a:pt x="1078" y="607"/>
                </a:lnTo>
                <a:lnTo>
                  <a:pt x="1072" y="609"/>
                </a:lnTo>
                <a:lnTo>
                  <a:pt x="1066" y="611"/>
                </a:lnTo>
                <a:lnTo>
                  <a:pt x="1066" y="611"/>
                </a:lnTo>
                <a:lnTo>
                  <a:pt x="1061" y="613"/>
                </a:lnTo>
                <a:lnTo>
                  <a:pt x="1059" y="615"/>
                </a:lnTo>
                <a:lnTo>
                  <a:pt x="1057" y="617"/>
                </a:lnTo>
                <a:lnTo>
                  <a:pt x="1057" y="617"/>
                </a:lnTo>
                <a:lnTo>
                  <a:pt x="1051" y="622"/>
                </a:lnTo>
                <a:lnTo>
                  <a:pt x="1046" y="628"/>
                </a:lnTo>
                <a:lnTo>
                  <a:pt x="1046" y="628"/>
                </a:lnTo>
                <a:lnTo>
                  <a:pt x="1044" y="626"/>
                </a:lnTo>
                <a:lnTo>
                  <a:pt x="1044" y="626"/>
                </a:lnTo>
                <a:lnTo>
                  <a:pt x="1042" y="628"/>
                </a:lnTo>
                <a:lnTo>
                  <a:pt x="1040" y="628"/>
                </a:lnTo>
                <a:lnTo>
                  <a:pt x="1038" y="628"/>
                </a:lnTo>
                <a:lnTo>
                  <a:pt x="1034" y="630"/>
                </a:lnTo>
                <a:lnTo>
                  <a:pt x="1034" y="630"/>
                </a:lnTo>
                <a:lnTo>
                  <a:pt x="1032" y="632"/>
                </a:lnTo>
                <a:lnTo>
                  <a:pt x="1029" y="637"/>
                </a:lnTo>
                <a:lnTo>
                  <a:pt x="1029" y="637"/>
                </a:lnTo>
                <a:lnTo>
                  <a:pt x="1025" y="639"/>
                </a:lnTo>
                <a:lnTo>
                  <a:pt x="1023" y="643"/>
                </a:lnTo>
                <a:lnTo>
                  <a:pt x="1023" y="643"/>
                </a:lnTo>
                <a:lnTo>
                  <a:pt x="1015" y="651"/>
                </a:lnTo>
                <a:lnTo>
                  <a:pt x="1015" y="651"/>
                </a:lnTo>
                <a:lnTo>
                  <a:pt x="1013" y="656"/>
                </a:lnTo>
                <a:lnTo>
                  <a:pt x="1013" y="656"/>
                </a:lnTo>
                <a:lnTo>
                  <a:pt x="1006" y="662"/>
                </a:lnTo>
                <a:lnTo>
                  <a:pt x="1002" y="668"/>
                </a:lnTo>
                <a:lnTo>
                  <a:pt x="1002" y="668"/>
                </a:lnTo>
                <a:lnTo>
                  <a:pt x="998" y="673"/>
                </a:lnTo>
                <a:lnTo>
                  <a:pt x="996" y="675"/>
                </a:lnTo>
                <a:lnTo>
                  <a:pt x="996" y="677"/>
                </a:lnTo>
                <a:lnTo>
                  <a:pt x="998" y="677"/>
                </a:lnTo>
                <a:lnTo>
                  <a:pt x="998" y="677"/>
                </a:lnTo>
                <a:lnTo>
                  <a:pt x="998" y="677"/>
                </a:lnTo>
                <a:lnTo>
                  <a:pt x="1000" y="677"/>
                </a:lnTo>
                <a:lnTo>
                  <a:pt x="1002" y="673"/>
                </a:lnTo>
                <a:lnTo>
                  <a:pt x="1008" y="668"/>
                </a:lnTo>
                <a:lnTo>
                  <a:pt x="1008" y="668"/>
                </a:lnTo>
                <a:lnTo>
                  <a:pt x="1013" y="662"/>
                </a:lnTo>
                <a:lnTo>
                  <a:pt x="1019" y="658"/>
                </a:lnTo>
                <a:lnTo>
                  <a:pt x="1019" y="658"/>
                </a:lnTo>
                <a:lnTo>
                  <a:pt x="1027" y="651"/>
                </a:lnTo>
                <a:lnTo>
                  <a:pt x="1036" y="645"/>
                </a:lnTo>
                <a:lnTo>
                  <a:pt x="1036" y="645"/>
                </a:lnTo>
                <a:lnTo>
                  <a:pt x="1042" y="639"/>
                </a:lnTo>
                <a:lnTo>
                  <a:pt x="1046" y="637"/>
                </a:lnTo>
                <a:lnTo>
                  <a:pt x="1049" y="635"/>
                </a:lnTo>
                <a:lnTo>
                  <a:pt x="1049" y="635"/>
                </a:lnTo>
                <a:lnTo>
                  <a:pt x="1049" y="635"/>
                </a:lnTo>
                <a:lnTo>
                  <a:pt x="1049" y="635"/>
                </a:lnTo>
                <a:lnTo>
                  <a:pt x="1049" y="635"/>
                </a:lnTo>
                <a:lnTo>
                  <a:pt x="1049" y="635"/>
                </a:lnTo>
                <a:lnTo>
                  <a:pt x="1055" y="632"/>
                </a:lnTo>
                <a:lnTo>
                  <a:pt x="1063" y="628"/>
                </a:lnTo>
                <a:lnTo>
                  <a:pt x="1068" y="628"/>
                </a:lnTo>
                <a:lnTo>
                  <a:pt x="1074" y="626"/>
                </a:lnTo>
                <a:lnTo>
                  <a:pt x="1074" y="626"/>
                </a:lnTo>
                <a:lnTo>
                  <a:pt x="1080" y="626"/>
                </a:lnTo>
                <a:lnTo>
                  <a:pt x="1087" y="628"/>
                </a:lnTo>
                <a:lnTo>
                  <a:pt x="1089" y="628"/>
                </a:lnTo>
                <a:lnTo>
                  <a:pt x="1093" y="632"/>
                </a:lnTo>
                <a:lnTo>
                  <a:pt x="1093" y="635"/>
                </a:lnTo>
                <a:lnTo>
                  <a:pt x="1095" y="637"/>
                </a:lnTo>
                <a:lnTo>
                  <a:pt x="1095" y="637"/>
                </a:lnTo>
                <a:lnTo>
                  <a:pt x="1093" y="641"/>
                </a:lnTo>
                <a:lnTo>
                  <a:pt x="1093" y="643"/>
                </a:lnTo>
                <a:lnTo>
                  <a:pt x="1089" y="649"/>
                </a:lnTo>
                <a:lnTo>
                  <a:pt x="1083" y="652"/>
                </a:lnTo>
                <a:lnTo>
                  <a:pt x="1082" y="652"/>
                </a:lnTo>
                <a:lnTo>
                  <a:pt x="1080" y="656"/>
                </a:lnTo>
                <a:lnTo>
                  <a:pt x="1080" y="656"/>
                </a:lnTo>
                <a:lnTo>
                  <a:pt x="1080" y="658"/>
                </a:lnTo>
                <a:lnTo>
                  <a:pt x="1078" y="660"/>
                </a:lnTo>
                <a:lnTo>
                  <a:pt x="1080" y="660"/>
                </a:lnTo>
                <a:lnTo>
                  <a:pt x="1080" y="662"/>
                </a:lnTo>
                <a:lnTo>
                  <a:pt x="1093" y="688"/>
                </a:lnTo>
                <a:lnTo>
                  <a:pt x="1093" y="688"/>
                </a:lnTo>
                <a:lnTo>
                  <a:pt x="1095" y="690"/>
                </a:lnTo>
                <a:lnTo>
                  <a:pt x="1099" y="694"/>
                </a:lnTo>
                <a:lnTo>
                  <a:pt x="1099" y="694"/>
                </a:lnTo>
                <a:lnTo>
                  <a:pt x="1106" y="696"/>
                </a:lnTo>
                <a:lnTo>
                  <a:pt x="1106" y="696"/>
                </a:lnTo>
                <a:lnTo>
                  <a:pt x="1112" y="700"/>
                </a:lnTo>
                <a:lnTo>
                  <a:pt x="1112" y="700"/>
                </a:lnTo>
                <a:lnTo>
                  <a:pt x="1117" y="700"/>
                </a:lnTo>
                <a:lnTo>
                  <a:pt x="1123" y="702"/>
                </a:lnTo>
                <a:lnTo>
                  <a:pt x="1133" y="702"/>
                </a:lnTo>
                <a:lnTo>
                  <a:pt x="1133" y="702"/>
                </a:lnTo>
                <a:lnTo>
                  <a:pt x="1133" y="698"/>
                </a:lnTo>
                <a:lnTo>
                  <a:pt x="1133" y="696"/>
                </a:lnTo>
                <a:lnTo>
                  <a:pt x="1133" y="694"/>
                </a:lnTo>
                <a:lnTo>
                  <a:pt x="1133" y="690"/>
                </a:lnTo>
                <a:lnTo>
                  <a:pt x="1133" y="690"/>
                </a:lnTo>
                <a:lnTo>
                  <a:pt x="1136" y="688"/>
                </a:lnTo>
                <a:lnTo>
                  <a:pt x="1140" y="685"/>
                </a:lnTo>
                <a:lnTo>
                  <a:pt x="1142" y="681"/>
                </a:lnTo>
                <a:lnTo>
                  <a:pt x="1144" y="679"/>
                </a:lnTo>
                <a:lnTo>
                  <a:pt x="1146" y="679"/>
                </a:lnTo>
                <a:lnTo>
                  <a:pt x="1146" y="679"/>
                </a:lnTo>
                <a:lnTo>
                  <a:pt x="1148" y="679"/>
                </a:lnTo>
                <a:lnTo>
                  <a:pt x="1148" y="679"/>
                </a:lnTo>
                <a:lnTo>
                  <a:pt x="1151" y="683"/>
                </a:lnTo>
                <a:lnTo>
                  <a:pt x="1151" y="683"/>
                </a:lnTo>
                <a:lnTo>
                  <a:pt x="1153" y="686"/>
                </a:lnTo>
                <a:lnTo>
                  <a:pt x="1155" y="690"/>
                </a:lnTo>
                <a:lnTo>
                  <a:pt x="1157" y="694"/>
                </a:lnTo>
                <a:lnTo>
                  <a:pt x="1157" y="696"/>
                </a:lnTo>
                <a:lnTo>
                  <a:pt x="1155" y="698"/>
                </a:lnTo>
                <a:lnTo>
                  <a:pt x="1155" y="698"/>
                </a:lnTo>
                <a:lnTo>
                  <a:pt x="1151" y="700"/>
                </a:lnTo>
                <a:lnTo>
                  <a:pt x="1148" y="700"/>
                </a:lnTo>
                <a:lnTo>
                  <a:pt x="1148" y="700"/>
                </a:lnTo>
                <a:lnTo>
                  <a:pt x="1144" y="700"/>
                </a:lnTo>
                <a:lnTo>
                  <a:pt x="1142" y="702"/>
                </a:lnTo>
                <a:lnTo>
                  <a:pt x="1142" y="704"/>
                </a:lnTo>
                <a:lnTo>
                  <a:pt x="1140" y="707"/>
                </a:lnTo>
                <a:lnTo>
                  <a:pt x="1140" y="707"/>
                </a:lnTo>
                <a:lnTo>
                  <a:pt x="1136" y="711"/>
                </a:lnTo>
                <a:lnTo>
                  <a:pt x="1136" y="713"/>
                </a:lnTo>
                <a:lnTo>
                  <a:pt x="1133" y="715"/>
                </a:lnTo>
                <a:lnTo>
                  <a:pt x="1133" y="715"/>
                </a:lnTo>
                <a:lnTo>
                  <a:pt x="1125" y="719"/>
                </a:lnTo>
                <a:lnTo>
                  <a:pt x="1117" y="721"/>
                </a:lnTo>
                <a:lnTo>
                  <a:pt x="1117" y="721"/>
                </a:lnTo>
                <a:lnTo>
                  <a:pt x="1114" y="721"/>
                </a:lnTo>
                <a:lnTo>
                  <a:pt x="1106" y="721"/>
                </a:lnTo>
                <a:lnTo>
                  <a:pt x="1099" y="722"/>
                </a:lnTo>
                <a:lnTo>
                  <a:pt x="1099" y="722"/>
                </a:lnTo>
                <a:lnTo>
                  <a:pt x="1095" y="724"/>
                </a:lnTo>
                <a:lnTo>
                  <a:pt x="1095" y="724"/>
                </a:lnTo>
                <a:lnTo>
                  <a:pt x="1095" y="726"/>
                </a:lnTo>
                <a:lnTo>
                  <a:pt x="1093" y="730"/>
                </a:lnTo>
                <a:lnTo>
                  <a:pt x="1093" y="734"/>
                </a:lnTo>
                <a:lnTo>
                  <a:pt x="1091" y="738"/>
                </a:lnTo>
                <a:lnTo>
                  <a:pt x="1091" y="738"/>
                </a:lnTo>
                <a:lnTo>
                  <a:pt x="1089" y="739"/>
                </a:lnTo>
                <a:lnTo>
                  <a:pt x="1087" y="741"/>
                </a:lnTo>
                <a:lnTo>
                  <a:pt x="1083" y="743"/>
                </a:lnTo>
                <a:lnTo>
                  <a:pt x="1083" y="743"/>
                </a:lnTo>
                <a:lnTo>
                  <a:pt x="1080" y="743"/>
                </a:lnTo>
                <a:lnTo>
                  <a:pt x="1078" y="741"/>
                </a:lnTo>
                <a:lnTo>
                  <a:pt x="1076" y="741"/>
                </a:lnTo>
                <a:lnTo>
                  <a:pt x="1072" y="739"/>
                </a:lnTo>
                <a:lnTo>
                  <a:pt x="1072" y="739"/>
                </a:lnTo>
                <a:lnTo>
                  <a:pt x="1072" y="736"/>
                </a:lnTo>
                <a:lnTo>
                  <a:pt x="1070" y="734"/>
                </a:lnTo>
                <a:lnTo>
                  <a:pt x="1070" y="734"/>
                </a:lnTo>
                <a:lnTo>
                  <a:pt x="1070" y="730"/>
                </a:lnTo>
                <a:lnTo>
                  <a:pt x="1070" y="730"/>
                </a:lnTo>
                <a:lnTo>
                  <a:pt x="1072" y="730"/>
                </a:lnTo>
                <a:lnTo>
                  <a:pt x="1072" y="730"/>
                </a:lnTo>
                <a:lnTo>
                  <a:pt x="1072" y="728"/>
                </a:lnTo>
                <a:lnTo>
                  <a:pt x="1072" y="726"/>
                </a:lnTo>
                <a:lnTo>
                  <a:pt x="1076" y="722"/>
                </a:lnTo>
                <a:lnTo>
                  <a:pt x="1076" y="722"/>
                </a:lnTo>
                <a:lnTo>
                  <a:pt x="1078" y="721"/>
                </a:lnTo>
                <a:lnTo>
                  <a:pt x="1080" y="719"/>
                </a:lnTo>
                <a:lnTo>
                  <a:pt x="1085" y="719"/>
                </a:lnTo>
                <a:lnTo>
                  <a:pt x="1085" y="719"/>
                </a:lnTo>
                <a:lnTo>
                  <a:pt x="1095" y="715"/>
                </a:lnTo>
                <a:lnTo>
                  <a:pt x="1100" y="713"/>
                </a:lnTo>
                <a:lnTo>
                  <a:pt x="1102" y="711"/>
                </a:lnTo>
                <a:lnTo>
                  <a:pt x="1102" y="709"/>
                </a:lnTo>
                <a:lnTo>
                  <a:pt x="1102" y="709"/>
                </a:lnTo>
                <a:lnTo>
                  <a:pt x="1100" y="709"/>
                </a:lnTo>
                <a:lnTo>
                  <a:pt x="1099" y="709"/>
                </a:lnTo>
                <a:lnTo>
                  <a:pt x="1093" y="709"/>
                </a:lnTo>
                <a:lnTo>
                  <a:pt x="1093" y="709"/>
                </a:lnTo>
                <a:lnTo>
                  <a:pt x="1091" y="709"/>
                </a:lnTo>
                <a:lnTo>
                  <a:pt x="1087" y="707"/>
                </a:lnTo>
                <a:lnTo>
                  <a:pt x="1085" y="705"/>
                </a:lnTo>
                <a:lnTo>
                  <a:pt x="1082" y="705"/>
                </a:lnTo>
                <a:lnTo>
                  <a:pt x="1082" y="705"/>
                </a:lnTo>
                <a:lnTo>
                  <a:pt x="1078" y="705"/>
                </a:lnTo>
                <a:lnTo>
                  <a:pt x="1076" y="707"/>
                </a:lnTo>
                <a:lnTo>
                  <a:pt x="1072" y="709"/>
                </a:lnTo>
                <a:lnTo>
                  <a:pt x="1072" y="709"/>
                </a:lnTo>
                <a:lnTo>
                  <a:pt x="1068" y="709"/>
                </a:lnTo>
                <a:lnTo>
                  <a:pt x="1066" y="709"/>
                </a:lnTo>
                <a:lnTo>
                  <a:pt x="1063" y="709"/>
                </a:lnTo>
                <a:lnTo>
                  <a:pt x="1063" y="709"/>
                </a:lnTo>
                <a:lnTo>
                  <a:pt x="1059" y="715"/>
                </a:lnTo>
                <a:lnTo>
                  <a:pt x="1057" y="717"/>
                </a:lnTo>
                <a:lnTo>
                  <a:pt x="1055" y="715"/>
                </a:lnTo>
                <a:lnTo>
                  <a:pt x="1055" y="715"/>
                </a:lnTo>
                <a:lnTo>
                  <a:pt x="1053" y="713"/>
                </a:lnTo>
                <a:lnTo>
                  <a:pt x="1051" y="711"/>
                </a:lnTo>
                <a:lnTo>
                  <a:pt x="1049" y="705"/>
                </a:lnTo>
                <a:lnTo>
                  <a:pt x="1049" y="705"/>
                </a:lnTo>
                <a:lnTo>
                  <a:pt x="1047" y="698"/>
                </a:lnTo>
                <a:lnTo>
                  <a:pt x="1046" y="688"/>
                </a:lnTo>
                <a:lnTo>
                  <a:pt x="1044" y="677"/>
                </a:lnTo>
                <a:lnTo>
                  <a:pt x="1044" y="677"/>
                </a:lnTo>
                <a:lnTo>
                  <a:pt x="1032" y="664"/>
                </a:lnTo>
                <a:lnTo>
                  <a:pt x="1032" y="664"/>
                </a:lnTo>
                <a:lnTo>
                  <a:pt x="1023" y="668"/>
                </a:lnTo>
                <a:lnTo>
                  <a:pt x="1023" y="668"/>
                </a:lnTo>
                <a:lnTo>
                  <a:pt x="1021" y="669"/>
                </a:lnTo>
                <a:lnTo>
                  <a:pt x="1019" y="669"/>
                </a:lnTo>
                <a:lnTo>
                  <a:pt x="1017" y="677"/>
                </a:lnTo>
                <a:lnTo>
                  <a:pt x="1013" y="690"/>
                </a:lnTo>
                <a:lnTo>
                  <a:pt x="1013" y="690"/>
                </a:lnTo>
                <a:lnTo>
                  <a:pt x="1008" y="700"/>
                </a:lnTo>
                <a:lnTo>
                  <a:pt x="1004" y="704"/>
                </a:lnTo>
                <a:lnTo>
                  <a:pt x="1000" y="707"/>
                </a:lnTo>
                <a:lnTo>
                  <a:pt x="996" y="711"/>
                </a:lnTo>
                <a:lnTo>
                  <a:pt x="993" y="713"/>
                </a:lnTo>
                <a:lnTo>
                  <a:pt x="987" y="715"/>
                </a:lnTo>
                <a:lnTo>
                  <a:pt x="983" y="717"/>
                </a:lnTo>
                <a:lnTo>
                  <a:pt x="983" y="717"/>
                </a:lnTo>
                <a:lnTo>
                  <a:pt x="972" y="719"/>
                </a:lnTo>
                <a:lnTo>
                  <a:pt x="960" y="719"/>
                </a:lnTo>
                <a:lnTo>
                  <a:pt x="949" y="719"/>
                </a:lnTo>
                <a:lnTo>
                  <a:pt x="945" y="721"/>
                </a:lnTo>
                <a:lnTo>
                  <a:pt x="940" y="722"/>
                </a:lnTo>
                <a:lnTo>
                  <a:pt x="940" y="722"/>
                </a:lnTo>
                <a:lnTo>
                  <a:pt x="930" y="728"/>
                </a:lnTo>
                <a:lnTo>
                  <a:pt x="925" y="732"/>
                </a:lnTo>
                <a:lnTo>
                  <a:pt x="925" y="732"/>
                </a:lnTo>
                <a:lnTo>
                  <a:pt x="919" y="734"/>
                </a:lnTo>
                <a:lnTo>
                  <a:pt x="915" y="734"/>
                </a:lnTo>
                <a:lnTo>
                  <a:pt x="906" y="734"/>
                </a:lnTo>
                <a:lnTo>
                  <a:pt x="906" y="734"/>
                </a:lnTo>
                <a:lnTo>
                  <a:pt x="902" y="734"/>
                </a:lnTo>
                <a:lnTo>
                  <a:pt x="896" y="736"/>
                </a:lnTo>
                <a:lnTo>
                  <a:pt x="891" y="736"/>
                </a:lnTo>
                <a:lnTo>
                  <a:pt x="887" y="739"/>
                </a:lnTo>
                <a:lnTo>
                  <a:pt x="881" y="743"/>
                </a:lnTo>
                <a:lnTo>
                  <a:pt x="879" y="745"/>
                </a:lnTo>
                <a:lnTo>
                  <a:pt x="877" y="751"/>
                </a:lnTo>
                <a:lnTo>
                  <a:pt x="877" y="753"/>
                </a:lnTo>
                <a:lnTo>
                  <a:pt x="877" y="755"/>
                </a:lnTo>
                <a:lnTo>
                  <a:pt x="877" y="755"/>
                </a:lnTo>
                <a:lnTo>
                  <a:pt x="875" y="756"/>
                </a:lnTo>
                <a:lnTo>
                  <a:pt x="875" y="756"/>
                </a:lnTo>
                <a:lnTo>
                  <a:pt x="870" y="758"/>
                </a:lnTo>
                <a:lnTo>
                  <a:pt x="864" y="760"/>
                </a:lnTo>
                <a:lnTo>
                  <a:pt x="851" y="766"/>
                </a:lnTo>
                <a:lnTo>
                  <a:pt x="851" y="766"/>
                </a:lnTo>
                <a:lnTo>
                  <a:pt x="845" y="768"/>
                </a:lnTo>
                <a:lnTo>
                  <a:pt x="841" y="770"/>
                </a:lnTo>
                <a:lnTo>
                  <a:pt x="834" y="773"/>
                </a:lnTo>
                <a:lnTo>
                  <a:pt x="834" y="773"/>
                </a:lnTo>
                <a:lnTo>
                  <a:pt x="830" y="773"/>
                </a:lnTo>
                <a:lnTo>
                  <a:pt x="830" y="773"/>
                </a:lnTo>
                <a:lnTo>
                  <a:pt x="830" y="768"/>
                </a:lnTo>
                <a:lnTo>
                  <a:pt x="832" y="764"/>
                </a:lnTo>
                <a:lnTo>
                  <a:pt x="834" y="760"/>
                </a:lnTo>
                <a:lnTo>
                  <a:pt x="836" y="756"/>
                </a:lnTo>
                <a:lnTo>
                  <a:pt x="836" y="756"/>
                </a:lnTo>
                <a:lnTo>
                  <a:pt x="841" y="751"/>
                </a:lnTo>
                <a:lnTo>
                  <a:pt x="841" y="751"/>
                </a:lnTo>
                <a:lnTo>
                  <a:pt x="845" y="747"/>
                </a:lnTo>
                <a:lnTo>
                  <a:pt x="847" y="743"/>
                </a:lnTo>
                <a:lnTo>
                  <a:pt x="847" y="743"/>
                </a:lnTo>
                <a:lnTo>
                  <a:pt x="849" y="736"/>
                </a:lnTo>
                <a:lnTo>
                  <a:pt x="849" y="736"/>
                </a:lnTo>
                <a:lnTo>
                  <a:pt x="849" y="728"/>
                </a:lnTo>
                <a:lnTo>
                  <a:pt x="849" y="728"/>
                </a:lnTo>
                <a:lnTo>
                  <a:pt x="845" y="715"/>
                </a:lnTo>
                <a:lnTo>
                  <a:pt x="845" y="715"/>
                </a:lnTo>
                <a:lnTo>
                  <a:pt x="849" y="715"/>
                </a:lnTo>
                <a:lnTo>
                  <a:pt x="849" y="715"/>
                </a:lnTo>
                <a:lnTo>
                  <a:pt x="853" y="717"/>
                </a:lnTo>
                <a:lnTo>
                  <a:pt x="856" y="717"/>
                </a:lnTo>
                <a:lnTo>
                  <a:pt x="856" y="717"/>
                </a:lnTo>
                <a:lnTo>
                  <a:pt x="860" y="721"/>
                </a:lnTo>
                <a:lnTo>
                  <a:pt x="864" y="722"/>
                </a:lnTo>
                <a:lnTo>
                  <a:pt x="866" y="722"/>
                </a:lnTo>
                <a:lnTo>
                  <a:pt x="868" y="719"/>
                </a:lnTo>
                <a:lnTo>
                  <a:pt x="868" y="717"/>
                </a:lnTo>
                <a:lnTo>
                  <a:pt x="868" y="713"/>
                </a:lnTo>
                <a:lnTo>
                  <a:pt x="866" y="709"/>
                </a:lnTo>
                <a:lnTo>
                  <a:pt x="864" y="705"/>
                </a:lnTo>
                <a:lnTo>
                  <a:pt x="864" y="705"/>
                </a:lnTo>
                <a:lnTo>
                  <a:pt x="860" y="702"/>
                </a:lnTo>
                <a:lnTo>
                  <a:pt x="860" y="702"/>
                </a:lnTo>
                <a:lnTo>
                  <a:pt x="851" y="698"/>
                </a:lnTo>
                <a:lnTo>
                  <a:pt x="841" y="694"/>
                </a:lnTo>
                <a:lnTo>
                  <a:pt x="841" y="694"/>
                </a:lnTo>
                <a:lnTo>
                  <a:pt x="834" y="690"/>
                </a:lnTo>
                <a:lnTo>
                  <a:pt x="834" y="690"/>
                </a:lnTo>
                <a:lnTo>
                  <a:pt x="830" y="690"/>
                </a:lnTo>
                <a:lnTo>
                  <a:pt x="830" y="690"/>
                </a:lnTo>
                <a:lnTo>
                  <a:pt x="828" y="690"/>
                </a:lnTo>
                <a:lnTo>
                  <a:pt x="828" y="690"/>
                </a:lnTo>
                <a:lnTo>
                  <a:pt x="828" y="690"/>
                </a:lnTo>
                <a:lnTo>
                  <a:pt x="828" y="692"/>
                </a:lnTo>
                <a:lnTo>
                  <a:pt x="826" y="692"/>
                </a:lnTo>
                <a:lnTo>
                  <a:pt x="826" y="692"/>
                </a:lnTo>
                <a:lnTo>
                  <a:pt x="822" y="690"/>
                </a:lnTo>
                <a:lnTo>
                  <a:pt x="819" y="690"/>
                </a:lnTo>
                <a:lnTo>
                  <a:pt x="819" y="690"/>
                </a:lnTo>
                <a:lnTo>
                  <a:pt x="815" y="688"/>
                </a:lnTo>
                <a:lnTo>
                  <a:pt x="811" y="686"/>
                </a:lnTo>
                <a:lnTo>
                  <a:pt x="811" y="686"/>
                </a:lnTo>
                <a:lnTo>
                  <a:pt x="807" y="683"/>
                </a:lnTo>
                <a:lnTo>
                  <a:pt x="807" y="679"/>
                </a:lnTo>
                <a:lnTo>
                  <a:pt x="804" y="669"/>
                </a:lnTo>
                <a:lnTo>
                  <a:pt x="804" y="669"/>
                </a:lnTo>
                <a:lnTo>
                  <a:pt x="802" y="662"/>
                </a:lnTo>
                <a:lnTo>
                  <a:pt x="800" y="658"/>
                </a:lnTo>
                <a:lnTo>
                  <a:pt x="796" y="656"/>
                </a:lnTo>
                <a:lnTo>
                  <a:pt x="796" y="656"/>
                </a:lnTo>
                <a:lnTo>
                  <a:pt x="794" y="656"/>
                </a:lnTo>
                <a:lnTo>
                  <a:pt x="792" y="654"/>
                </a:lnTo>
                <a:lnTo>
                  <a:pt x="788" y="654"/>
                </a:lnTo>
                <a:lnTo>
                  <a:pt x="786" y="652"/>
                </a:lnTo>
                <a:lnTo>
                  <a:pt x="786" y="652"/>
                </a:lnTo>
                <a:lnTo>
                  <a:pt x="785" y="651"/>
                </a:lnTo>
                <a:lnTo>
                  <a:pt x="785" y="647"/>
                </a:lnTo>
                <a:lnTo>
                  <a:pt x="785" y="647"/>
                </a:lnTo>
                <a:lnTo>
                  <a:pt x="777" y="645"/>
                </a:lnTo>
                <a:lnTo>
                  <a:pt x="771" y="643"/>
                </a:lnTo>
                <a:lnTo>
                  <a:pt x="771" y="643"/>
                </a:lnTo>
                <a:lnTo>
                  <a:pt x="764" y="641"/>
                </a:lnTo>
                <a:lnTo>
                  <a:pt x="764" y="641"/>
                </a:lnTo>
                <a:lnTo>
                  <a:pt x="760" y="641"/>
                </a:lnTo>
                <a:lnTo>
                  <a:pt x="756" y="639"/>
                </a:lnTo>
                <a:lnTo>
                  <a:pt x="756" y="639"/>
                </a:lnTo>
                <a:lnTo>
                  <a:pt x="754" y="641"/>
                </a:lnTo>
                <a:lnTo>
                  <a:pt x="751" y="643"/>
                </a:lnTo>
                <a:lnTo>
                  <a:pt x="751" y="643"/>
                </a:lnTo>
                <a:lnTo>
                  <a:pt x="745" y="645"/>
                </a:lnTo>
                <a:lnTo>
                  <a:pt x="745" y="645"/>
                </a:lnTo>
                <a:lnTo>
                  <a:pt x="739" y="649"/>
                </a:lnTo>
                <a:lnTo>
                  <a:pt x="734" y="649"/>
                </a:lnTo>
                <a:lnTo>
                  <a:pt x="730" y="652"/>
                </a:lnTo>
                <a:lnTo>
                  <a:pt x="724" y="652"/>
                </a:lnTo>
                <a:lnTo>
                  <a:pt x="724" y="652"/>
                </a:lnTo>
                <a:lnTo>
                  <a:pt x="718" y="649"/>
                </a:lnTo>
                <a:lnTo>
                  <a:pt x="718" y="649"/>
                </a:lnTo>
                <a:lnTo>
                  <a:pt x="715" y="652"/>
                </a:lnTo>
                <a:lnTo>
                  <a:pt x="715" y="652"/>
                </a:lnTo>
                <a:lnTo>
                  <a:pt x="715" y="652"/>
                </a:lnTo>
                <a:lnTo>
                  <a:pt x="705" y="651"/>
                </a:lnTo>
                <a:lnTo>
                  <a:pt x="696" y="647"/>
                </a:lnTo>
                <a:lnTo>
                  <a:pt x="696" y="647"/>
                </a:lnTo>
                <a:lnTo>
                  <a:pt x="692" y="645"/>
                </a:lnTo>
                <a:lnTo>
                  <a:pt x="688" y="643"/>
                </a:lnTo>
                <a:lnTo>
                  <a:pt x="684" y="641"/>
                </a:lnTo>
                <a:lnTo>
                  <a:pt x="681" y="641"/>
                </a:lnTo>
                <a:lnTo>
                  <a:pt x="679" y="641"/>
                </a:lnTo>
                <a:lnTo>
                  <a:pt x="679" y="641"/>
                </a:lnTo>
                <a:lnTo>
                  <a:pt x="675" y="641"/>
                </a:lnTo>
                <a:lnTo>
                  <a:pt x="669" y="641"/>
                </a:lnTo>
                <a:lnTo>
                  <a:pt x="667" y="641"/>
                </a:lnTo>
                <a:lnTo>
                  <a:pt x="664" y="637"/>
                </a:lnTo>
                <a:lnTo>
                  <a:pt x="664" y="637"/>
                </a:lnTo>
                <a:lnTo>
                  <a:pt x="662" y="632"/>
                </a:lnTo>
                <a:lnTo>
                  <a:pt x="660" y="628"/>
                </a:lnTo>
                <a:lnTo>
                  <a:pt x="658" y="626"/>
                </a:lnTo>
                <a:lnTo>
                  <a:pt x="658" y="626"/>
                </a:lnTo>
                <a:lnTo>
                  <a:pt x="652" y="626"/>
                </a:lnTo>
                <a:lnTo>
                  <a:pt x="654" y="632"/>
                </a:lnTo>
                <a:lnTo>
                  <a:pt x="408" y="635"/>
                </a:lnTo>
                <a:lnTo>
                  <a:pt x="355" y="635"/>
                </a:lnTo>
                <a:lnTo>
                  <a:pt x="355" y="635"/>
                </a:lnTo>
                <a:lnTo>
                  <a:pt x="342" y="635"/>
                </a:lnTo>
                <a:lnTo>
                  <a:pt x="342" y="635"/>
                </a:lnTo>
                <a:lnTo>
                  <a:pt x="310" y="635"/>
                </a:lnTo>
                <a:lnTo>
                  <a:pt x="310" y="635"/>
                </a:lnTo>
                <a:lnTo>
                  <a:pt x="274" y="635"/>
                </a:lnTo>
                <a:lnTo>
                  <a:pt x="274" y="635"/>
                </a:lnTo>
                <a:lnTo>
                  <a:pt x="268" y="635"/>
                </a:lnTo>
                <a:lnTo>
                  <a:pt x="261" y="635"/>
                </a:lnTo>
                <a:lnTo>
                  <a:pt x="257" y="634"/>
                </a:lnTo>
                <a:lnTo>
                  <a:pt x="257" y="632"/>
                </a:lnTo>
                <a:lnTo>
                  <a:pt x="253" y="628"/>
                </a:lnTo>
                <a:lnTo>
                  <a:pt x="253" y="624"/>
                </a:lnTo>
                <a:lnTo>
                  <a:pt x="253" y="624"/>
                </a:lnTo>
                <a:lnTo>
                  <a:pt x="251" y="624"/>
                </a:lnTo>
                <a:lnTo>
                  <a:pt x="249" y="624"/>
                </a:lnTo>
                <a:lnTo>
                  <a:pt x="249" y="622"/>
                </a:lnTo>
                <a:lnTo>
                  <a:pt x="247" y="618"/>
                </a:lnTo>
                <a:lnTo>
                  <a:pt x="246" y="615"/>
                </a:lnTo>
                <a:lnTo>
                  <a:pt x="246" y="615"/>
                </a:lnTo>
                <a:lnTo>
                  <a:pt x="242" y="620"/>
                </a:lnTo>
                <a:lnTo>
                  <a:pt x="242" y="622"/>
                </a:lnTo>
                <a:lnTo>
                  <a:pt x="238" y="620"/>
                </a:lnTo>
                <a:lnTo>
                  <a:pt x="238" y="620"/>
                </a:lnTo>
                <a:lnTo>
                  <a:pt x="236" y="615"/>
                </a:lnTo>
                <a:lnTo>
                  <a:pt x="234" y="607"/>
                </a:lnTo>
                <a:lnTo>
                  <a:pt x="234" y="607"/>
                </a:lnTo>
                <a:lnTo>
                  <a:pt x="232" y="609"/>
                </a:lnTo>
                <a:lnTo>
                  <a:pt x="230" y="609"/>
                </a:lnTo>
                <a:lnTo>
                  <a:pt x="229" y="607"/>
                </a:lnTo>
                <a:lnTo>
                  <a:pt x="227" y="607"/>
                </a:lnTo>
                <a:lnTo>
                  <a:pt x="225" y="603"/>
                </a:lnTo>
                <a:lnTo>
                  <a:pt x="223" y="601"/>
                </a:lnTo>
                <a:lnTo>
                  <a:pt x="223" y="601"/>
                </a:lnTo>
                <a:lnTo>
                  <a:pt x="219" y="599"/>
                </a:lnTo>
                <a:lnTo>
                  <a:pt x="219" y="599"/>
                </a:lnTo>
                <a:lnTo>
                  <a:pt x="215" y="599"/>
                </a:lnTo>
                <a:lnTo>
                  <a:pt x="213" y="599"/>
                </a:lnTo>
                <a:lnTo>
                  <a:pt x="213" y="599"/>
                </a:lnTo>
                <a:lnTo>
                  <a:pt x="212" y="598"/>
                </a:lnTo>
                <a:lnTo>
                  <a:pt x="210" y="594"/>
                </a:lnTo>
                <a:lnTo>
                  <a:pt x="208" y="594"/>
                </a:lnTo>
                <a:lnTo>
                  <a:pt x="204" y="590"/>
                </a:lnTo>
                <a:lnTo>
                  <a:pt x="204" y="590"/>
                </a:lnTo>
                <a:lnTo>
                  <a:pt x="202" y="592"/>
                </a:lnTo>
                <a:lnTo>
                  <a:pt x="200" y="592"/>
                </a:lnTo>
                <a:lnTo>
                  <a:pt x="198" y="592"/>
                </a:lnTo>
                <a:lnTo>
                  <a:pt x="198" y="592"/>
                </a:lnTo>
                <a:lnTo>
                  <a:pt x="196" y="590"/>
                </a:lnTo>
                <a:lnTo>
                  <a:pt x="193" y="588"/>
                </a:lnTo>
                <a:lnTo>
                  <a:pt x="193" y="588"/>
                </a:lnTo>
                <a:lnTo>
                  <a:pt x="193" y="586"/>
                </a:lnTo>
                <a:lnTo>
                  <a:pt x="191" y="584"/>
                </a:lnTo>
                <a:lnTo>
                  <a:pt x="189" y="581"/>
                </a:lnTo>
                <a:lnTo>
                  <a:pt x="189" y="579"/>
                </a:lnTo>
                <a:lnTo>
                  <a:pt x="189" y="579"/>
                </a:lnTo>
                <a:lnTo>
                  <a:pt x="189" y="575"/>
                </a:lnTo>
                <a:lnTo>
                  <a:pt x="189" y="573"/>
                </a:lnTo>
                <a:lnTo>
                  <a:pt x="189" y="569"/>
                </a:lnTo>
                <a:lnTo>
                  <a:pt x="189" y="565"/>
                </a:lnTo>
                <a:lnTo>
                  <a:pt x="189" y="565"/>
                </a:lnTo>
                <a:lnTo>
                  <a:pt x="189" y="564"/>
                </a:lnTo>
                <a:lnTo>
                  <a:pt x="187" y="562"/>
                </a:lnTo>
                <a:lnTo>
                  <a:pt x="187" y="562"/>
                </a:lnTo>
                <a:lnTo>
                  <a:pt x="183" y="560"/>
                </a:lnTo>
                <a:lnTo>
                  <a:pt x="181" y="556"/>
                </a:lnTo>
                <a:lnTo>
                  <a:pt x="181" y="556"/>
                </a:lnTo>
                <a:lnTo>
                  <a:pt x="178" y="556"/>
                </a:lnTo>
                <a:lnTo>
                  <a:pt x="174" y="558"/>
                </a:lnTo>
                <a:lnTo>
                  <a:pt x="172" y="556"/>
                </a:lnTo>
                <a:lnTo>
                  <a:pt x="172" y="556"/>
                </a:lnTo>
                <a:lnTo>
                  <a:pt x="172" y="552"/>
                </a:lnTo>
                <a:lnTo>
                  <a:pt x="172" y="550"/>
                </a:lnTo>
                <a:lnTo>
                  <a:pt x="172" y="550"/>
                </a:lnTo>
                <a:lnTo>
                  <a:pt x="172" y="548"/>
                </a:lnTo>
                <a:lnTo>
                  <a:pt x="172" y="547"/>
                </a:lnTo>
                <a:lnTo>
                  <a:pt x="174" y="545"/>
                </a:lnTo>
                <a:lnTo>
                  <a:pt x="178" y="543"/>
                </a:lnTo>
                <a:lnTo>
                  <a:pt x="178" y="541"/>
                </a:lnTo>
                <a:lnTo>
                  <a:pt x="176" y="539"/>
                </a:lnTo>
                <a:lnTo>
                  <a:pt x="176" y="539"/>
                </a:lnTo>
                <a:lnTo>
                  <a:pt x="174" y="537"/>
                </a:lnTo>
                <a:lnTo>
                  <a:pt x="174" y="535"/>
                </a:lnTo>
                <a:lnTo>
                  <a:pt x="172" y="537"/>
                </a:lnTo>
                <a:lnTo>
                  <a:pt x="168" y="539"/>
                </a:lnTo>
                <a:lnTo>
                  <a:pt x="166" y="539"/>
                </a:lnTo>
                <a:lnTo>
                  <a:pt x="166" y="539"/>
                </a:lnTo>
                <a:lnTo>
                  <a:pt x="162" y="539"/>
                </a:lnTo>
                <a:lnTo>
                  <a:pt x="161" y="535"/>
                </a:lnTo>
                <a:lnTo>
                  <a:pt x="157" y="531"/>
                </a:lnTo>
                <a:lnTo>
                  <a:pt x="157" y="528"/>
                </a:lnTo>
                <a:lnTo>
                  <a:pt x="157" y="528"/>
                </a:lnTo>
                <a:lnTo>
                  <a:pt x="157" y="524"/>
                </a:lnTo>
                <a:lnTo>
                  <a:pt x="159" y="524"/>
                </a:lnTo>
                <a:lnTo>
                  <a:pt x="159" y="524"/>
                </a:lnTo>
                <a:lnTo>
                  <a:pt x="157" y="520"/>
                </a:lnTo>
                <a:lnTo>
                  <a:pt x="157" y="520"/>
                </a:lnTo>
                <a:lnTo>
                  <a:pt x="153" y="520"/>
                </a:lnTo>
                <a:lnTo>
                  <a:pt x="151" y="518"/>
                </a:lnTo>
                <a:lnTo>
                  <a:pt x="151" y="518"/>
                </a:lnTo>
                <a:lnTo>
                  <a:pt x="153" y="511"/>
                </a:lnTo>
                <a:lnTo>
                  <a:pt x="153" y="511"/>
                </a:lnTo>
                <a:lnTo>
                  <a:pt x="157" y="507"/>
                </a:lnTo>
                <a:lnTo>
                  <a:pt x="161" y="501"/>
                </a:lnTo>
                <a:lnTo>
                  <a:pt x="161" y="482"/>
                </a:lnTo>
                <a:lnTo>
                  <a:pt x="153" y="477"/>
                </a:lnTo>
                <a:lnTo>
                  <a:pt x="153" y="477"/>
                </a:lnTo>
                <a:lnTo>
                  <a:pt x="151" y="480"/>
                </a:lnTo>
                <a:lnTo>
                  <a:pt x="149" y="480"/>
                </a:lnTo>
                <a:lnTo>
                  <a:pt x="149" y="480"/>
                </a:lnTo>
                <a:lnTo>
                  <a:pt x="147" y="478"/>
                </a:lnTo>
                <a:lnTo>
                  <a:pt x="147" y="477"/>
                </a:lnTo>
                <a:lnTo>
                  <a:pt x="147" y="477"/>
                </a:lnTo>
                <a:lnTo>
                  <a:pt x="147" y="473"/>
                </a:lnTo>
                <a:lnTo>
                  <a:pt x="145" y="469"/>
                </a:lnTo>
                <a:lnTo>
                  <a:pt x="143" y="469"/>
                </a:lnTo>
                <a:lnTo>
                  <a:pt x="142" y="469"/>
                </a:lnTo>
                <a:lnTo>
                  <a:pt x="134" y="465"/>
                </a:lnTo>
                <a:lnTo>
                  <a:pt x="125" y="456"/>
                </a:lnTo>
                <a:lnTo>
                  <a:pt x="125" y="448"/>
                </a:lnTo>
                <a:lnTo>
                  <a:pt x="119" y="441"/>
                </a:lnTo>
                <a:lnTo>
                  <a:pt x="108" y="420"/>
                </a:lnTo>
                <a:lnTo>
                  <a:pt x="98" y="420"/>
                </a:lnTo>
                <a:lnTo>
                  <a:pt x="96" y="410"/>
                </a:lnTo>
                <a:lnTo>
                  <a:pt x="92" y="407"/>
                </a:lnTo>
                <a:lnTo>
                  <a:pt x="85" y="399"/>
                </a:lnTo>
                <a:lnTo>
                  <a:pt x="81" y="393"/>
                </a:lnTo>
                <a:lnTo>
                  <a:pt x="68" y="393"/>
                </a:lnTo>
                <a:lnTo>
                  <a:pt x="66" y="407"/>
                </a:lnTo>
                <a:lnTo>
                  <a:pt x="58" y="407"/>
                </a:lnTo>
                <a:lnTo>
                  <a:pt x="55" y="410"/>
                </a:lnTo>
                <a:lnTo>
                  <a:pt x="39" y="393"/>
                </a:lnTo>
                <a:lnTo>
                  <a:pt x="32" y="393"/>
                </a:lnTo>
                <a:lnTo>
                  <a:pt x="32" y="382"/>
                </a:lnTo>
                <a:lnTo>
                  <a:pt x="21" y="382"/>
                </a:lnTo>
                <a:lnTo>
                  <a:pt x="7" y="382"/>
                </a:lnTo>
                <a:lnTo>
                  <a:pt x="0" y="382"/>
                </a:lnTo>
                <a:lnTo>
                  <a:pt x="0" y="382"/>
                </a:lnTo>
                <a:lnTo>
                  <a:pt x="0" y="246"/>
                </a:lnTo>
                <a:lnTo>
                  <a:pt x="0" y="246"/>
                </a:lnTo>
                <a:lnTo>
                  <a:pt x="0" y="178"/>
                </a:lnTo>
                <a:lnTo>
                  <a:pt x="0" y="178"/>
                </a:lnTo>
                <a:lnTo>
                  <a:pt x="0" y="153"/>
                </a:lnTo>
                <a:lnTo>
                  <a:pt x="0" y="153"/>
                </a:lnTo>
                <a:lnTo>
                  <a:pt x="0" y="138"/>
                </a:lnTo>
                <a:lnTo>
                  <a:pt x="0" y="138"/>
                </a:lnTo>
                <a:lnTo>
                  <a:pt x="9" y="136"/>
                </a:lnTo>
                <a:lnTo>
                  <a:pt x="9" y="136"/>
                </a:lnTo>
                <a:lnTo>
                  <a:pt x="17" y="136"/>
                </a:lnTo>
                <a:lnTo>
                  <a:pt x="22" y="138"/>
                </a:lnTo>
                <a:lnTo>
                  <a:pt x="22" y="138"/>
                </a:lnTo>
                <a:lnTo>
                  <a:pt x="24" y="138"/>
                </a:lnTo>
                <a:lnTo>
                  <a:pt x="30" y="142"/>
                </a:lnTo>
                <a:lnTo>
                  <a:pt x="38" y="149"/>
                </a:lnTo>
                <a:lnTo>
                  <a:pt x="38" y="149"/>
                </a:lnTo>
                <a:lnTo>
                  <a:pt x="47" y="155"/>
                </a:lnTo>
                <a:lnTo>
                  <a:pt x="51" y="157"/>
                </a:lnTo>
                <a:lnTo>
                  <a:pt x="55" y="159"/>
                </a:lnTo>
                <a:lnTo>
                  <a:pt x="55" y="159"/>
                </a:lnTo>
                <a:lnTo>
                  <a:pt x="58" y="159"/>
                </a:lnTo>
                <a:lnTo>
                  <a:pt x="62" y="159"/>
                </a:lnTo>
                <a:lnTo>
                  <a:pt x="70" y="157"/>
                </a:lnTo>
                <a:lnTo>
                  <a:pt x="70" y="157"/>
                </a:lnTo>
                <a:lnTo>
                  <a:pt x="72" y="157"/>
                </a:lnTo>
                <a:lnTo>
                  <a:pt x="77" y="159"/>
                </a:lnTo>
                <a:lnTo>
                  <a:pt x="83" y="161"/>
                </a:lnTo>
                <a:lnTo>
                  <a:pt x="83" y="161"/>
                </a:lnTo>
                <a:lnTo>
                  <a:pt x="83" y="159"/>
                </a:lnTo>
                <a:lnTo>
                  <a:pt x="83" y="157"/>
                </a:lnTo>
                <a:lnTo>
                  <a:pt x="83" y="153"/>
                </a:lnTo>
                <a:lnTo>
                  <a:pt x="81" y="151"/>
                </a:lnTo>
                <a:lnTo>
                  <a:pt x="77" y="149"/>
                </a:lnTo>
                <a:lnTo>
                  <a:pt x="77" y="149"/>
                </a:lnTo>
                <a:lnTo>
                  <a:pt x="77" y="147"/>
                </a:lnTo>
                <a:lnTo>
                  <a:pt x="77" y="146"/>
                </a:lnTo>
                <a:lnTo>
                  <a:pt x="77" y="144"/>
                </a:lnTo>
                <a:lnTo>
                  <a:pt x="81" y="142"/>
                </a:lnTo>
                <a:lnTo>
                  <a:pt x="85" y="140"/>
                </a:lnTo>
                <a:lnTo>
                  <a:pt x="89" y="138"/>
                </a:lnTo>
                <a:lnTo>
                  <a:pt x="89" y="138"/>
                </a:lnTo>
                <a:lnTo>
                  <a:pt x="92" y="138"/>
                </a:lnTo>
                <a:lnTo>
                  <a:pt x="98" y="138"/>
                </a:lnTo>
                <a:lnTo>
                  <a:pt x="104" y="140"/>
                </a:lnTo>
                <a:lnTo>
                  <a:pt x="104" y="142"/>
                </a:lnTo>
                <a:lnTo>
                  <a:pt x="106" y="144"/>
                </a:lnTo>
                <a:lnTo>
                  <a:pt x="106" y="144"/>
                </a:lnTo>
                <a:lnTo>
                  <a:pt x="109" y="144"/>
                </a:lnTo>
                <a:lnTo>
                  <a:pt x="111" y="142"/>
                </a:lnTo>
                <a:lnTo>
                  <a:pt x="117" y="138"/>
                </a:lnTo>
                <a:lnTo>
                  <a:pt x="117" y="138"/>
                </a:lnTo>
                <a:lnTo>
                  <a:pt x="125" y="134"/>
                </a:lnTo>
                <a:lnTo>
                  <a:pt x="142" y="127"/>
                </a:lnTo>
                <a:lnTo>
                  <a:pt x="149" y="123"/>
                </a:lnTo>
                <a:lnTo>
                  <a:pt x="157" y="121"/>
                </a:lnTo>
                <a:lnTo>
                  <a:pt x="162" y="121"/>
                </a:lnTo>
                <a:lnTo>
                  <a:pt x="162" y="121"/>
                </a:lnTo>
                <a:lnTo>
                  <a:pt x="164" y="123"/>
                </a:lnTo>
                <a:lnTo>
                  <a:pt x="164" y="123"/>
                </a:lnTo>
                <a:lnTo>
                  <a:pt x="162" y="125"/>
                </a:lnTo>
                <a:lnTo>
                  <a:pt x="162" y="125"/>
                </a:lnTo>
                <a:lnTo>
                  <a:pt x="149" y="129"/>
                </a:lnTo>
                <a:lnTo>
                  <a:pt x="149" y="129"/>
                </a:lnTo>
                <a:lnTo>
                  <a:pt x="149" y="130"/>
                </a:lnTo>
                <a:lnTo>
                  <a:pt x="149" y="130"/>
                </a:lnTo>
                <a:lnTo>
                  <a:pt x="145" y="132"/>
                </a:lnTo>
                <a:lnTo>
                  <a:pt x="138" y="136"/>
                </a:lnTo>
                <a:lnTo>
                  <a:pt x="134" y="140"/>
                </a:lnTo>
                <a:lnTo>
                  <a:pt x="128" y="142"/>
                </a:lnTo>
                <a:lnTo>
                  <a:pt x="128" y="142"/>
                </a:lnTo>
                <a:lnTo>
                  <a:pt x="121" y="146"/>
                </a:lnTo>
                <a:lnTo>
                  <a:pt x="117" y="147"/>
                </a:lnTo>
                <a:lnTo>
                  <a:pt x="113" y="149"/>
                </a:lnTo>
                <a:lnTo>
                  <a:pt x="113" y="149"/>
                </a:lnTo>
                <a:lnTo>
                  <a:pt x="113" y="153"/>
                </a:lnTo>
                <a:lnTo>
                  <a:pt x="111" y="155"/>
                </a:lnTo>
                <a:lnTo>
                  <a:pt x="111" y="157"/>
                </a:lnTo>
                <a:lnTo>
                  <a:pt x="113" y="159"/>
                </a:lnTo>
                <a:lnTo>
                  <a:pt x="113" y="159"/>
                </a:lnTo>
                <a:lnTo>
                  <a:pt x="115" y="159"/>
                </a:lnTo>
                <a:lnTo>
                  <a:pt x="117" y="159"/>
                </a:lnTo>
                <a:lnTo>
                  <a:pt x="119" y="157"/>
                </a:lnTo>
                <a:lnTo>
                  <a:pt x="119" y="157"/>
                </a:lnTo>
                <a:lnTo>
                  <a:pt x="126" y="153"/>
                </a:lnTo>
                <a:lnTo>
                  <a:pt x="132" y="149"/>
                </a:lnTo>
                <a:lnTo>
                  <a:pt x="145" y="142"/>
                </a:lnTo>
                <a:lnTo>
                  <a:pt x="145" y="142"/>
                </a:lnTo>
                <a:lnTo>
                  <a:pt x="155" y="134"/>
                </a:lnTo>
                <a:lnTo>
                  <a:pt x="161" y="130"/>
                </a:lnTo>
                <a:lnTo>
                  <a:pt x="162" y="130"/>
                </a:lnTo>
                <a:lnTo>
                  <a:pt x="166" y="129"/>
                </a:lnTo>
                <a:lnTo>
                  <a:pt x="166" y="129"/>
                </a:lnTo>
                <a:lnTo>
                  <a:pt x="174" y="130"/>
                </a:lnTo>
                <a:lnTo>
                  <a:pt x="178" y="130"/>
                </a:lnTo>
                <a:lnTo>
                  <a:pt x="178" y="130"/>
                </a:lnTo>
                <a:lnTo>
                  <a:pt x="179" y="129"/>
                </a:lnTo>
                <a:lnTo>
                  <a:pt x="179" y="129"/>
                </a:lnTo>
                <a:lnTo>
                  <a:pt x="179" y="127"/>
                </a:lnTo>
                <a:lnTo>
                  <a:pt x="181" y="125"/>
                </a:lnTo>
                <a:lnTo>
                  <a:pt x="183" y="121"/>
                </a:lnTo>
                <a:lnTo>
                  <a:pt x="185" y="119"/>
                </a:lnTo>
                <a:lnTo>
                  <a:pt x="187" y="115"/>
                </a:lnTo>
                <a:lnTo>
                  <a:pt x="187" y="115"/>
                </a:lnTo>
                <a:lnTo>
                  <a:pt x="187" y="111"/>
                </a:lnTo>
                <a:lnTo>
                  <a:pt x="185" y="108"/>
                </a:lnTo>
                <a:lnTo>
                  <a:pt x="185" y="108"/>
                </a:lnTo>
                <a:lnTo>
                  <a:pt x="187" y="106"/>
                </a:lnTo>
                <a:lnTo>
                  <a:pt x="191" y="110"/>
                </a:lnTo>
                <a:lnTo>
                  <a:pt x="191" y="110"/>
                </a:lnTo>
                <a:lnTo>
                  <a:pt x="196" y="113"/>
                </a:lnTo>
                <a:lnTo>
                  <a:pt x="200" y="119"/>
                </a:lnTo>
                <a:lnTo>
                  <a:pt x="204" y="125"/>
                </a:lnTo>
                <a:lnTo>
                  <a:pt x="208" y="130"/>
                </a:lnTo>
                <a:lnTo>
                  <a:pt x="208" y="130"/>
                </a:lnTo>
                <a:lnTo>
                  <a:pt x="215" y="144"/>
                </a:lnTo>
                <a:lnTo>
                  <a:pt x="215" y="144"/>
                </a:lnTo>
                <a:lnTo>
                  <a:pt x="219" y="144"/>
                </a:lnTo>
                <a:lnTo>
                  <a:pt x="223" y="142"/>
                </a:lnTo>
                <a:lnTo>
                  <a:pt x="223" y="142"/>
                </a:lnTo>
                <a:lnTo>
                  <a:pt x="225" y="138"/>
                </a:lnTo>
                <a:lnTo>
                  <a:pt x="227" y="134"/>
                </a:lnTo>
                <a:lnTo>
                  <a:pt x="230" y="127"/>
                </a:lnTo>
                <a:lnTo>
                  <a:pt x="230" y="127"/>
                </a:lnTo>
                <a:lnTo>
                  <a:pt x="234" y="123"/>
                </a:lnTo>
                <a:lnTo>
                  <a:pt x="236" y="121"/>
                </a:lnTo>
                <a:lnTo>
                  <a:pt x="242" y="121"/>
                </a:lnTo>
                <a:lnTo>
                  <a:pt x="242" y="121"/>
                </a:lnTo>
                <a:lnTo>
                  <a:pt x="242" y="121"/>
                </a:lnTo>
                <a:lnTo>
                  <a:pt x="242" y="127"/>
                </a:lnTo>
                <a:lnTo>
                  <a:pt x="242" y="130"/>
                </a:lnTo>
                <a:lnTo>
                  <a:pt x="242" y="130"/>
                </a:lnTo>
                <a:lnTo>
                  <a:pt x="244" y="132"/>
                </a:lnTo>
                <a:lnTo>
                  <a:pt x="246" y="134"/>
                </a:lnTo>
                <a:lnTo>
                  <a:pt x="246" y="134"/>
                </a:lnTo>
                <a:lnTo>
                  <a:pt x="246" y="136"/>
                </a:lnTo>
                <a:lnTo>
                  <a:pt x="246" y="136"/>
                </a:lnTo>
                <a:lnTo>
                  <a:pt x="244" y="140"/>
                </a:lnTo>
                <a:lnTo>
                  <a:pt x="242" y="142"/>
                </a:lnTo>
                <a:lnTo>
                  <a:pt x="242" y="142"/>
                </a:lnTo>
                <a:lnTo>
                  <a:pt x="246" y="142"/>
                </a:lnTo>
                <a:lnTo>
                  <a:pt x="251" y="144"/>
                </a:lnTo>
                <a:lnTo>
                  <a:pt x="253" y="142"/>
                </a:lnTo>
                <a:lnTo>
                  <a:pt x="253" y="142"/>
                </a:lnTo>
                <a:lnTo>
                  <a:pt x="255" y="140"/>
                </a:lnTo>
                <a:lnTo>
                  <a:pt x="257" y="138"/>
                </a:lnTo>
                <a:lnTo>
                  <a:pt x="259" y="134"/>
                </a:lnTo>
                <a:lnTo>
                  <a:pt x="261" y="132"/>
                </a:lnTo>
                <a:lnTo>
                  <a:pt x="261" y="132"/>
                </a:lnTo>
                <a:lnTo>
                  <a:pt x="266" y="130"/>
                </a:lnTo>
                <a:lnTo>
                  <a:pt x="272" y="129"/>
                </a:lnTo>
                <a:lnTo>
                  <a:pt x="278" y="129"/>
                </a:lnTo>
                <a:lnTo>
                  <a:pt x="283" y="130"/>
                </a:lnTo>
                <a:lnTo>
                  <a:pt x="283" y="130"/>
                </a:lnTo>
                <a:lnTo>
                  <a:pt x="289" y="132"/>
                </a:lnTo>
                <a:lnTo>
                  <a:pt x="293" y="136"/>
                </a:lnTo>
                <a:lnTo>
                  <a:pt x="293" y="136"/>
                </a:lnTo>
                <a:lnTo>
                  <a:pt x="295" y="138"/>
                </a:lnTo>
                <a:lnTo>
                  <a:pt x="297" y="138"/>
                </a:lnTo>
                <a:lnTo>
                  <a:pt x="302" y="138"/>
                </a:lnTo>
                <a:lnTo>
                  <a:pt x="302" y="138"/>
                </a:lnTo>
                <a:lnTo>
                  <a:pt x="304" y="140"/>
                </a:lnTo>
                <a:lnTo>
                  <a:pt x="310" y="142"/>
                </a:lnTo>
                <a:lnTo>
                  <a:pt x="316" y="146"/>
                </a:lnTo>
                <a:lnTo>
                  <a:pt x="316" y="146"/>
                </a:lnTo>
                <a:lnTo>
                  <a:pt x="323" y="147"/>
                </a:lnTo>
                <a:lnTo>
                  <a:pt x="329" y="149"/>
                </a:lnTo>
                <a:lnTo>
                  <a:pt x="329" y="149"/>
                </a:lnTo>
                <a:lnTo>
                  <a:pt x="329" y="149"/>
                </a:lnTo>
                <a:lnTo>
                  <a:pt x="329" y="149"/>
                </a:lnTo>
                <a:lnTo>
                  <a:pt x="329" y="149"/>
                </a:lnTo>
                <a:lnTo>
                  <a:pt x="329" y="149"/>
                </a:lnTo>
                <a:lnTo>
                  <a:pt x="331" y="149"/>
                </a:lnTo>
                <a:lnTo>
                  <a:pt x="331" y="149"/>
                </a:lnTo>
                <a:lnTo>
                  <a:pt x="329" y="149"/>
                </a:lnTo>
                <a:lnTo>
                  <a:pt x="329" y="149"/>
                </a:lnTo>
                <a:lnTo>
                  <a:pt x="329" y="151"/>
                </a:lnTo>
                <a:lnTo>
                  <a:pt x="329" y="151"/>
                </a:lnTo>
                <a:lnTo>
                  <a:pt x="333" y="151"/>
                </a:lnTo>
                <a:lnTo>
                  <a:pt x="336" y="153"/>
                </a:lnTo>
                <a:lnTo>
                  <a:pt x="344" y="155"/>
                </a:lnTo>
                <a:lnTo>
                  <a:pt x="344" y="155"/>
                </a:lnTo>
                <a:lnTo>
                  <a:pt x="348" y="155"/>
                </a:lnTo>
                <a:lnTo>
                  <a:pt x="352" y="155"/>
                </a:lnTo>
                <a:lnTo>
                  <a:pt x="359" y="155"/>
                </a:lnTo>
                <a:lnTo>
                  <a:pt x="359" y="155"/>
                </a:lnTo>
                <a:lnTo>
                  <a:pt x="369" y="155"/>
                </a:lnTo>
                <a:lnTo>
                  <a:pt x="372" y="157"/>
                </a:lnTo>
                <a:lnTo>
                  <a:pt x="376" y="157"/>
                </a:lnTo>
                <a:lnTo>
                  <a:pt x="380" y="161"/>
                </a:lnTo>
                <a:lnTo>
                  <a:pt x="384" y="163"/>
                </a:lnTo>
                <a:lnTo>
                  <a:pt x="384" y="166"/>
                </a:lnTo>
                <a:lnTo>
                  <a:pt x="386" y="172"/>
                </a:lnTo>
                <a:lnTo>
                  <a:pt x="386" y="172"/>
                </a:lnTo>
                <a:lnTo>
                  <a:pt x="374" y="176"/>
                </a:lnTo>
                <a:lnTo>
                  <a:pt x="369" y="180"/>
                </a:lnTo>
                <a:lnTo>
                  <a:pt x="367" y="181"/>
                </a:lnTo>
                <a:lnTo>
                  <a:pt x="365" y="185"/>
                </a:lnTo>
                <a:lnTo>
                  <a:pt x="365" y="185"/>
                </a:lnTo>
                <a:lnTo>
                  <a:pt x="369" y="185"/>
                </a:lnTo>
                <a:lnTo>
                  <a:pt x="378" y="185"/>
                </a:lnTo>
                <a:lnTo>
                  <a:pt x="389" y="187"/>
                </a:lnTo>
                <a:lnTo>
                  <a:pt x="395" y="187"/>
                </a:lnTo>
                <a:lnTo>
                  <a:pt x="395" y="187"/>
                </a:lnTo>
                <a:lnTo>
                  <a:pt x="410" y="187"/>
                </a:lnTo>
                <a:lnTo>
                  <a:pt x="416" y="185"/>
                </a:lnTo>
                <a:lnTo>
                  <a:pt x="423" y="185"/>
                </a:lnTo>
                <a:lnTo>
                  <a:pt x="423" y="185"/>
                </a:lnTo>
                <a:lnTo>
                  <a:pt x="431" y="183"/>
                </a:lnTo>
                <a:lnTo>
                  <a:pt x="437" y="181"/>
                </a:lnTo>
                <a:lnTo>
                  <a:pt x="437" y="181"/>
                </a:lnTo>
                <a:lnTo>
                  <a:pt x="440" y="178"/>
                </a:lnTo>
                <a:lnTo>
                  <a:pt x="442" y="178"/>
                </a:lnTo>
                <a:lnTo>
                  <a:pt x="442" y="178"/>
                </a:lnTo>
                <a:lnTo>
                  <a:pt x="442" y="178"/>
                </a:lnTo>
                <a:lnTo>
                  <a:pt x="446" y="180"/>
                </a:lnTo>
                <a:lnTo>
                  <a:pt x="446" y="181"/>
                </a:lnTo>
                <a:lnTo>
                  <a:pt x="446" y="183"/>
                </a:lnTo>
                <a:lnTo>
                  <a:pt x="446" y="185"/>
                </a:lnTo>
                <a:lnTo>
                  <a:pt x="446" y="185"/>
                </a:lnTo>
                <a:lnTo>
                  <a:pt x="448" y="187"/>
                </a:lnTo>
                <a:lnTo>
                  <a:pt x="450" y="187"/>
                </a:lnTo>
                <a:lnTo>
                  <a:pt x="454" y="187"/>
                </a:lnTo>
                <a:lnTo>
                  <a:pt x="454" y="187"/>
                </a:lnTo>
                <a:lnTo>
                  <a:pt x="454" y="187"/>
                </a:lnTo>
                <a:lnTo>
                  <a:pt x="457" y="189"/>
                </a:lnTo>
                <a:lnTo>
                  <a:pt x="457" y="189"/>
                </a:lnTo>
                <a:lnTo>
                  <a:pt x="457" y="191"/>
                </a:lnTo>
                <a:lnTo>
                  <a:pt x="459" y="193"/>
                </a:lnTo>
                <a:lnTo>
                  <a:pt x="459" y="193"/>
                </a:lnTo>
                <a:lnTo>
                  <a:pt x="463" y="195"/>
                </a:lnTo>
                <a:lnTo>
                  <a:pt x="465" y="195"/>
                </a:lnTo>
                <a:lnTo>
                  <a:pt x="469" y="195"/>
                </a:lnTo>
                <a:lnTo>
                  <a:pt x="469" y="199"/>
                </a:lnTo>
                <a:lnTo>
                  <a:pt x="469" y="199"/>
                </a:lnTo>
                <a:lnTo>
                  <a:pt x="471" y="200"/>
                </a:lnTo>
                <a:lnTo>
                  <a:pt x="471" y="204"/>
                </a:lnTo>
                <a:lnTo>
                  <a:pt x="471" y="208"/>
                </a:lnTo>
                <a:lnTo>
                  <a:pt x="473" y="210"/>
                </a:lnTo>
                <a:lnTo>
                  <a:pt x="473" y="210"/>
                </a:lnTo>
                <a:lnTo>
                  <a:pt x="476" y="217"/>
                </a:lnTo>
                <a:lnTo>
                  <a:pt x="482" y="221"/>
                </a:lnTo>
                <a:lnTo>
                  <a:pt x="482" y="221"/>
                </a:lnTo>
                <a:lnTo>
                  <a:pt x="482" y="216"/>
                </a:lnTo>
                <a:lnTo>
                  <a:pt x="480" y="214"/>
                </a:lnTo>
                <a:lnTo>
                  <a:pt x="480" y="212"/>
                </a:lnTo>
                <a:lnTo>
                  <a:pt x="480" y="212"/>
                </a:lnTo>
                <a:lnTo>
                  <a:pt x="480" y="212"/>
                </a:lnTo>
                <a:lnTo>
                  <a:pt x="480" y="212"/>
                </a:lnTo>
                <a:lnTo>
                  <a:pt x="480" y="204"/>
                </a:lnTo>
                <a:lnTo>
                  <a:pt x="480" y="197"/>
                </a:lnTo>
                <a:lnTo>
                  <a:pt x="480" y="197"/>
                </a:lnTo>
                <a:lnTo>
                  <a:pt x="480" y="193"/>
                </a:lnTo>
                <a:lnTo>
                  <a:pt x="476" y="189"/>
                </a:lnTo>
                <a:lnTo>
                  <a:pt x="476" y="185"/>
                </a:lnTo>
                <a:lnTo>
                  <a:pt x="476" y="183"/>
                </a:lnTo>
                <a:lnTo>
                  <a:pt x="476" y="181"/>
                </a:lnTo>
                <a:lnTo>
                  <a:pt x="476" y="181"/>
                </a:lnTo>
                <a:lnTo>
                  <a:pt x="480" y="178"/>
                </a:lnTo>
                <a:lnTo>
                  <a:pt x="482" y="178"/>
                </a:lnTo>
                <a:lnTo>
                  <a:pt x="488" y="176"/>
                </a:lnTo>
                <a:lnTo>
                  <a:pt x="488" y="176"/>
                </a:lnTo>
                <a:lnTo>
                  <a:pt x="499" y="172"/>
                </a:lnTo>
                <a:lnTo>
                  <a:pt x="503" y="168"/>
                </a:lnTo>
                <a:lnTo>
                  <a:pt x="505" y="166"/>
                </a:lnTo>
                <a:lnTo>
                  <a:pt x="507" y="164"/>
                </a:lnTo>
                <a:lnTo>
                  <a:pt x="507" y="164"/>
                </a:lnTo>
                <a:lnTo>
                  <a:pt x="499" y="164"/>
                </a:lnTo>
                <a:lnTo>
                  <a:pt x="491" y="166"/>
                </a:lnTo>
                <a:lnTo>
                  <a:pt x="491" y="166"/>
                </a:lnTo>
                <a:lnTo>
                  <a:pt x="484" y="170"/>
                </a:lnTo>
                <a:lnTo>
                  <a:pt x="480" y="172"/>
                </a:lnTo>
                <a:lnTo>
                  <a:pt x="476" y="172"/>
                </a:lnTo>
                <a:lnTo>
                  <a:pt x="476" y="172"/>
                </a:lnTo>
                <a:lnTo>
                  <a:pt x="476" y="174"/>
                </a:lnTo>
                <a:lnTo>
                  <a:pt x="474" y="176"/>
                </a:lnTo>
                <a:lnTo>
                  <a:pt x="474" y="176"/>
                </a:lnTo>
                <a:lnTo>
                  <a:pt x="473" y="176"/>
                </a:lnTo>
                <a:lnTo>
                  <a:pt x="465" y="170"/>
                </a:lnTo>
                <a:lnTo>
                  <a:pt x="465" y="170"/>
                </a:lnTo>
                <a:lnTo>
                  <a:pt x="465" y="168"/>
                </a:lnTo>
                <a:lnTo>
                  <a:pt x="465" y="168"/>
                </a:lnTo>
                <a:lnTo>
                  <a:pt x="474" y="163"/>
                </a:lnTo>
                <a:lnTo>
                  <a:pt x="480" y="159"/>
                </a:lnTo>
                <a:lnTo>
                  <a:pt x="486" y="157"/>
                </a:lnTo>
                <a:lnTo>
                  <a:pt x="491" y="155"/>
                </a:lnTo>
                <a:lnTo>
                  <a:pt x="499" y="155"/>
                </a:lnTo>
                <a:lnTo>
                  <a:pt x="503" y="157"/>
                </a:lnTo>
                <a:lnTo>
                  <a:pt x="507" y="161"/>
                </a:lnTo>
                <a:lnTo>
                  <a:pt x="507" y="161"/>
                </a:lnTo>
                <a:lnTo>
                  <a:pt x="510" y="164"/>
                </a:lnTo>
                <a:lnTo>
                  <a:pt x="510" y="164"/>
                </a:lnTo>
                <a:lnTo>
                  <a:pt x="516" y="168"/>
                </a:lnTo>
                <a:lnTo>
                  <a:pt x="524" y="174"/>
                </a:lnTo>
                <a:lnTo>
                  <a:pt x="524" y="174"/>
                </a:lnTo>
                <a:lnTo>
                  <a:pt x="526" y="176"/>
                </a:lnTo>
                <a:lnTo>
                  <a:pt x="526" y="178"/>
                </a:lnTo>
                <a:lnTo>
                  <a:pt x="529" y="180"/>
                </a:lnTo>
                <a:lnTo>
                  <a:pt x="529" y="180"/>
                </a:lnTo>
                <a:lnTo>
                  <a:pt x="533" y="180"/>
                </a:lnTo>
                <a:lnTo>
                  <a:pt x="537" y="178"/>
                </a:lnTo>
                <a:lnTo>
                  <a:pt x="537" y="178"/>
                </a:lnTo>
                <a:lnTo>
                  <a:pt x="541" y="180"/>
                </a:lnTo>
                <a:lnTo>
                  <a:pt x="546" y="181"/>
                </a:lnTo>
                <a:lnTo>
                  <a:pt x="554" y="185"/>
                </a:lnTo>
                <a:lnTo>
                  <a:pt x="554" y="185"/>
                </a:lnTo>
                <a:lnTo>
                  <a:pt x="563" y="187"/>
                </a:lnTo>
                <a:lnTo>
                  <a:pt x="569" y="187"/>
                </a:lnTo>
                <a:lnTo>
                  <a:pt x="573" y="187"/>
                </a:lnTo>
                <a:lnTo>
                  <a:pt x="573" y="187"/>
                </a:lnTo>
                <a:lnTo>
                  <a:pt x="580" y="185"/>
                </a:lnTo>
                <a:lnTo>
                  <a:pt x="584" y="183"/>
                </a:lnTo>
                <a:lnTo>
                  <a:pt x="588" y="183"/>
                </a:lnTo>
                <a:lnTo>
                  <a:pt x="588" y="183"/>
                </a:lnTo>
                <a:lnTo>
                  <a:pt x="592" y="183"/>
                </a:lnTo>
                <a:lnTo>
                  <a:pt x="595" y="185"/>
                </a:lnTo>
                <a:lnTo>
                  <a:pt x="601" y="185"/>
                </a:lnTo>
                <a:lnTo>
                  <a:pt x="607" y="187"/>
                </a:lnTo>
                <a:lnTo>
                  <a:pt x="607" y="187"/>
                </a:lnTo>
                <a:lnTo>
                  <a:pt x="607" y="183"/>
                </a:lnTo>
                <a:lnTo>
                  <a:pt x="607" y="181"/>
                </a:lnTo>
                <a:lnTo>
                  <a:pt x="607" y="181"/>
                </a:lnTo>
                <a:lnTo>
                  <a:pt x="611" y="181"/>
                </a:lnTo>
                <a:lnTo>
                  <a:pt x="611" y="181"/>
                </a:lnTo>
                <a:lnTo>
                  <a:pt x="613" y="183"/>
                </a:lnTo>
                <a:lnTo>
                  <a:pt x="614" y="185"/>
                </a:lnTo>
                <a:lnTo>
                  <a:pt x="618" y="187"/>
                </a:lnTo>
                <a:lnTo>
                  <a:pt x="618" y="187"/>
                </a:lnTo>
                <a:lnTo>
                  <a:pt x="622" y="185"/>
                </a:lnTo>
                <a:lnTo>
                  <a:pt x="622" y="185"/>
                </a:lnTo>
                <a:lnTo>
                  <a:pt x="620" y="185"/>
                </a:lnTo>
                <a:lnTo>
                  <a:pt x="620" y="185"/>
                </a:lnTo>
                <a:lnTo>
                  <a:pt x="616" y="181"/>
                </a:lnTo>
                <a:lnTo>
                  <a:pt x="613" y="178"/>
                </a:lnTo>
                <a:lnTo>
                  <a:pt x="611" y="174"/>
                </a:lnTo>
                <a:lnTo>
                  <a:pt x="611" y="170"/>
                </a:lnTo>
                <a:lnTo>
                  <a:pt x="611" y="170"/>
                </a:lnTo>
                <a:lnTo>
                  <a:pt x="611" y="170"/>
                </a:lnTo>
                <a:lnTo>
                  <a:pt x="613" y="166"/>
                </a:lnTo>
                <a:lnTo>
                  <a:pt x="616" y="166"/>
                </a:lnTo>
                <a:lnTo>
                  <a:pt x="618" y="166"/>
                </a:lnTo>
                <a:lnTo>
                  <a:pt x="622" y="168"/>
                </a:lnTo>
                <a:lnTo>
                  <a:pt x="628" y="174"/>
                </a:lnTo>
                <a:lnTo>
                  <a:pt x="630" y="174"/>
                </a:lnTo>
                <a:lnTo>
                  <a:pt x="633" y="176"/>
                </a:lnTo>
                <a:lnTo>
                  <a:pt x="633" y="176"/>
                </a:lnTo>
                <a:lnTo>
                  <a:pt x="635" y="176"/>
                </a:lnTo>
                <a:lnTo>
                  <a:pt x="639" y="174"/>
                </a:lnTo>
                <a:lnTo>
                  <a:pt x="641" y="174"/>
                </a:lnTo>
                <a:lnTo>
                  <a:pt x="643" y="174"/>
                </a:lnTo>
                <a:lnTo>
                  <a:pt x="643" y="174"/>
                </a:lnTo>
                <a:lnTo>
                  <a:pt x="643" y="174"/>
                </a:lnTo>
                <a:lnTo>
                  <a:pt x="645" y="178"/>
                </a:lnTo>
                <a:lnTo>
                  <a:pt x="645" y="180"/>
                </a:lnTo>
                <a:lnTo>
                  <a:pt x="641" y="185"/>
                </a:lnTo>
                <a:lnTo>
                  <a:pt x="641" y="185"/>
                </a:lnTo>
                <a:lnTo>
                  <a:pt x="641" y="191"/>
                </a:lnTo>
                <a:lnTo>
                  <a:pt x="641" y="193"/>
                </a:lnTo>
                <a:lnTo>
                  <a:pt x="643" y="195"/>
                </a:lnTo>
                <a:lnTo>
                  <a:pt x="645" y="197"/>
                </a:lnTo>
                <a:lnTo>
                  <a:pt x="648" y="197"/>
                </a:lnTo>
                <a:lnTo>
                  <a:pt x="650" y="199"/>
                </a:lnTo>
                <a:lnTo>
                  <a:pt x="652" y="200"/>
                </a:lnTo>
                <a:lnTo>
                  <a:pt x="652" y="200"/>
                </a:lnTo>
                <a:lnTo>
                  <a:pt x="652" y="199"/>
                </a:lnTo>
                <a:lnTo>
                  <a:pt x="652" y="197"/>
                </a:lnTo>
                <a:lnTo>
                  <a:pt x="652" y="193"/>
                </a:lnTo>
                <a:lnTo>
                  <a:pt x="650" y="189"/>
                </a:lnTo>
                <a:lnTo>
                  <a:pt x="648" y="187"/>
                </a:lnTo>
                <a:lnTo>
                  <a:pt x="648" y="187"/>
                </a:lnTo>
                <a:lnTo>
                  <a:pt x="652" y="185"/>
                </a:lnTo>
                <a:lnTo>
                  <a:pt x="654" y="181"/>
                </a:lnTo>
                <a:lnTo>
                  <a:pt x="656" y="176"/>
                </a:lnTo>
                <a:lnTo>
                  <a:pt x="656" y="176"/>
                </a:lnTo>
                <a:lnTo>
                  <a:pt x="660" y="176"/>
                </a:lnTo>
                <a:lnTo>
                  <a:pt x="664" y="174"/>
                </a:lnTo>
                <a:lnTo>
                  <a:pt x="669" y="168"/>
                </a:lnTo>
                <a:lnTo>
                  <a:pt x="669" y="168"/>
                </a:lnTo>
                <a:lnTo>
                  <a:pt x="669" y="168"/>
                </a:lnTo>
                <a:lnTo>
                  <a:pt x="669" y="168"/>
                </a:lnTo>
                <a:lnTo>
                  <a:pt x="673" y="163"/>
                </a:lnTo>
                <a:lnTo>
                  <a:pt x="677" y="157"/>
                </a:lnTo>
                <a:lnTo>
                  <a:pt x="677" y="155"/>
                </a:lnTo>
                <a:lnTo>
                  <a:pt x="677" y="151"/>
                </a:lnTo>
                <a:lnTo>
                  <a:pt x="675" y="149"/>
                </a:lnTo>
                <a:lnTo>
                  <a:pt x="671" y="149"/>
                </a:lnTo>
                <a:lnTo>
                  <a:pt x="671" y="149"/>
                </a:lnTo>
                <a:lnTo>
                  <a:pt x="669" y="144"/>
                </a:lnTo>
                <a:lnTo>
                  <a:pt x="667" y="138"/>
                </a:lnTo>
                <a:lnTo>
                  <a:pt x="665" y="134"/>
                </a:lnTo>
                <a:lnTo>
                  <a:pt x="665" y="132"/>
                </a:lnTo>
                <a:lnTo>
                  <a:pt x="662" y="130"/>
                </a:lnTo>
                <a:lnTo>
                  <a:pt x="662" y="130"/>
                </a:lnTo>
                <a:lnTo>
                  <a:pt x="654" y="129"/>
                </a:lnTo>
                <a:lnTo>
                  <a:pt x="648" y="127"/>
                </a:lnTo>
                <a:lnTo>
                  <a:pt x="643" y="125"/>
                </a:lnTo>
                <a:lnTo>
                  <a:pt x="637" y="121"/>
                </a:lnTo>
                <a:lnTo>
                  <a:pt x="637" y="121"/>
                </a:lnTo>
                <a:lnTo>
                  <a:pt x="637" y="117"/>
                </a:lnTo>
                <a:lnTo>
                  <a:pt x="639" y="113"/>
                </a:lnTo>
                <a:lnTo>
                  <a:pt x="641" y="111"/>
                </a:lnTo>
                <a:lnTo>
                  <a:pt x="643" y="108"/>
                </a:lnTo>
                <a:lnTo>
                  <a:pt x="643" y="108"/>
                </a:lnTo>
                <a:lnTo>
                  <a:pt x="643" y="106"/>
                </a:lnTo>
                <a:lnTo>
                  <a:pt x="641" y="102"/>
                </a:lnTo>
                <a:lnTo>
                  <a:pt x="639" y="98"/>
                </a:lnTo>
                <a:lnTo>
                  <a:pt x="637" y="96"/>
                </a:lnTo>
                <a:lnTo>
                  <a:pt x="637" y="96"/>
                </a:lnTo>
                <a:lnTo>
                  <a:pt x="637" y="93"/>
                </a:lnTo>
                <a:lnTo>
                  <a:pt x="637" y="89"/>
                </a:lnTo>
                <a:lnTo>
                  <a:pt x="639" y="85"/>
                </a:lnTo>
                <a:lnTo>
                  <a:pt x="641" y="83"/>
                </a:lnTo>
                <a:lnTo>
                  <a:pt x="641" y="83"/>
                </a:lnTo>
                <a:lnTo>
                  <a:pt x="645" y="81"/>
                </a:lnTo>
                <a:lnTo>
                  <a:pt x="645" y="81"/>
                </a:lnTo>
                <a:lnTo>
                  <a:pt x="648" y="79"/>
                </a:lnTo>
                <a:lnTo>
                  <a:pt x="648" y="79"/>
                </a:lnTo>
                <a:lnTo>
                  <a:pt x="652" y="72"/>
                </a:lnTo>
                <a:lnTo>
                  <a:pt x="652" y="72"/>
                </a:lnTo>
                <a:lnTo>
                  <a:pt x="652" y="70"/>
                </a:lnTo>
                <a:lnTo>
                  <a:pt x="652" y="70"/>
                </a:lnTo>
                <a:lnTo>
                  <a:pt x="652" y="70"/>
                </a:lnTo>
                <a:lnTo>
                  <a:pt x="652" y="70"/>
                </a:lnTo>
                <a:lnTo>
                  <a:pt x="652" y="70"/>
                </a:lnTo>
                <a:lnTo>
                  <a:pt x="656" y="66"/>
                </a:lnTo>
                <a:lnTo>
                  <a:pt x="660" y="60"/>
                </a:lnTo>
                <a:lnTo>
                  <a:pt x="660" y="57"/>
                </a:lnTo>
                <a:lnTo>
                  <a:pt x="660" y="53"/>
                </a:lnTo>
                <a:lnTo>
                  <a:pt x="660" y="51"/>
                </a:lnTo>
                <a:lnTo>
                  <a:pt x="660" y="51"/>
                </a:lnTo>
                <a:lnTo>
                  <a:pt x="656" y="45"/>
                </a:lnTo>
                <a:lnTo>
                  <a:pt x="654" y="43"/>
                </a:lnTo>
                <a:lnTo>
                  <a:pt x="650" y="40"/>
                </a:lnTo>
                <a:lnTo>
                  <a:pt x="648" y="36"/>
                </a:lnTo>
                <a:lnTo>
                  <a:pt x="648" y="36"/>
                </a:lnTo>
                <a:lnTo>
                  <a:pt x="647" y="34"/>
                </a:lnTo>
                <a:lnTo>
                  <a:pt x="645" y="28"/>
                </a:lnTo>
                <a:lnTo>
                  <a:pt x="645" y="24"/>
                </a:lnTo>
                <a:lnTo>
                  <a:pt x="645" y="19"/>
                </a:lnTo>
                <a:lnTo>
                  <a:pt x="645" y="19"/>
                </a:lnTo>
                <a:lnTo>
                  <a:pt x="648" y="15"/>
                </a:lnTo>
                <a:lnTo>
                  <a:pt x="650" y="13"/>
                </a:lnTo>
                <a:lnTo>
                  <a:pt x="654" y="13"/>
                </a:lnTo>
                <a:lnTo>
                  <a:pt x="658" y="11"/>
                </a:lnTo>
                <a:lnTo>
                  <a:pt x="658" y="11"/>
                </a:lnTo>
                <a:lnTo>
                  <a:pt x="656" y="9"/>
                </a:lnTo>
                <a:lnTo>
                  <a:pt x="656" y="6"/>
                </a:lnTo>
                <a:lnTo>
                  <a:pt x="656" y="4"/>
                </a:lnTo>
                <a:lnTo>
                  <a:pt x="658" y="2"/>
                </a:lnTo>
                <a:lnTo>
                  <a:pt x="662" y="2"/>
                </a:lnTo>
                <a:lnTo>
                  <a:pt x="664" y="0"/>
                </a:lnTo>
                <a:lnTo>
                  <a:pt x="669" y="0"/>
                </a:lnTo>
                <a:lnTo>
                  <a:pt x="669" y="0"/>
                </a:lnTo>
                <a:lnTo>
                  <a:pt x="675" y="2"/>
                </a:lnTo>
                <a:lnTo>
                  <a:pt x="681" y="0"/>
                </a:lnTo>
                <a:lnTo>
                  <a:pt x="681" y="0"/>
                </a:lnTo>
                <a:lnTo>
                  <a:pt x="684" y="2"/>
                </a:lnTo>
                <a:lnTo>
                  <a:pt x="688" y="2"/>
                </a:lnTo>
                <a:lnTo>
                  <a:pt x="696" y="4"/>
                </a:lnTo>
                <a:lnTo>
                  <a:pt x="696" y="4"/>
                </a:lnTo>
                <a:lnTo>
                  <a:pt x="701" y="4"/>
                </a:lnTo>
                <a:lnTo>
                  <a:pt x="709" y="4"/>
                </a:lnTo>
                <a:lnTo>
                  <a:pt x="717" y="4"/>
                </a:lnTo>
                <a:lnTo>
                  <a:pt x="718" y="6"/>
                </a:lnTo>
                <a:lnTo>
                  <a:pt x="722" y="7"/>
                </a:lnTo>
                <a:lnTo>
                  <a:pt x="722" y="7"/>
                </a:lnTo>
                <a:lnTo>
                  <a:pt x="722" y="9"/>
                </a:lnTo>
                <a:lnTo>
                  <a:pt x="720" y="11"/>
                </a:lnTo>
                <a:lnTo>
                  <a:pt x="717" y="17"/>
                </a:lnTo>
                <a:lnTo>
                  <a:pt x="711" y="21"/>
                </a:lnTo>
                <a:lnTo>
                  <a:pt x="707" y="24"/>
                </a:lnTo>
                <a:lnTo>
                  <a:pt x="707" y="24"/>
                </a:lnTo>
                <a:lnTo>
                  <a:pt x="707" y="23"/>
                </a:lnTo>
                <a:lnTo>
                  <a:pt x="707" y="23"/>
                </a:lnTo>
                <a:lnTo>
                  <a:pt x="707" y="24"/>
                </a:lnTo>
                <a:lnTo>
                  <a:pt x="707" y="24"/>
                </a:lnTo>
                <a:lnTo>
                  <a:pt x="705" y="24"/>
                </a:lnTo>
                <a:lnTo>
                  <a:pt x="703" y="28"/>
                </a:lnTo>
                <a:lnTo>
                  <a:pt x="703" y="32"/>
                </a:lnTo>
                <a:lnTo>
                  <a:pt x="703" y="36"/>
                </a:lnTo>
                <a:lnTo>
                  <a:pt x="703" y="36"/>
                </a:lnTo>
                <a:lnTo>
                  <a:pt x="701" y="38"/>
                </a:lnTo>
                <a:lnTo>
                  <a:pt x="699" y="40"/>
                </a:lnTo>
                <a:lnTo>
                  <a:pt x="696" y="42"/>
                </a:lnTo>
                <a:lnTo>
                  <a:pt x="694" y="42"/>
                </a:lnTo>
                <a:lnTo>
                  <a:pt x="694" y="42"/>
                </a:lnTo>
                <a:lnTo>
                  <a:pt x="690" y="42"/>
                </a:lnTo>
                <a:lnTo>
                  <a:pt x="686" y="40"/>
                </a:lnTo>
                <a:lnTo>
                  <a:pt x="682" y="40"/>
                </a:lnTo>
                <a:lnTo>
                  <a:pt x="681" y="40"/>
                </a:lnTo>
                <a:lnTo>
                  <a:pt x="679" y="40"/>
                </a:lnTo>
                <a:lnTo>
                  <a:pt x="679" y="40"/>
                </a:lnTo>
                <a:lnTo>
                  <a:pt x="677" y="42"/>
                </a:lnTo>
                <a:lnTo>
                  <a:pt x="675" y="45"/>
                </a:lnTo>
                <a:lnTo>
                  <a:pt x="677" y="47"/>
                </a:lnTo>
                <a:lnTo>
                  <a:pt x="679" y="51"/>
                </a:lnTo>
                <a:lnTo>
                  <a:pt x="679" y="51"/>
                </a:lnTo>
                <a:lnTo>
                  <a:pt x="677" y="55"/>
                </a:lnTo>
                <a:lnTo>
                  <a:pt x="673" y="60"/>
                </a:lnTo>
                <a:lnTo>
                  <a:pt x="665" y="68"/>
                </a:lnTo>
                <a:lnTo>
                  <a:pt x="665" y="68"/>
                </a:lnTo>
                <a:lnTo>
                  <a:pt x="665" y="70"/>
                </a:lnTo>
                <a:lnTo>
                  <a:pt x="667" y="72"/>
                </a:lnTo>
                <a:lnTo>
                  <a:pt x="669" y="72"/>
                </a:lnTo>
                <a:lnTo>
                  <a:pt x="673" y="72"/>
                </a:lnTo>
                <a:lnTo>
                  <a:pt x="673" y="72"/>
                </a:lnTo>
                <a:lnTo>
                  <a:pt x="675" y="76"/>
                </a:lnTo>
                <a:lnTo>
                  <a:pt x="679" y="77"/>
                </a:lnTo>
                <a:lnTo>
                  <a:pt x="681" y="79"/>
                </a:lnTo>
                <a:lnTo>
                  <a:pt x="684" y="83"/>
                </a:lnTo>
                <a:lnTo>
                  <a:pt x="684" y="83"/>
                </a:lnTo>
                <a:lnTo>
                  <a:pt x="684" y="85"/>
                </a:lnTo>
                <a:lnTo>
                  <a:pt x="684" y="89"/>
                </a:lnTo>
                <a:lnTo>
                  <a:pt x="684" y="93"/>
                </a:lnTo>
                <a:lnTo>
                  <a:pt x="686" y="94"/>
                </a:lnTo>
                <a:lnTo>
                  <a:pt x="686" y="94"/>
                </a:lnTo>
                <a:lnTo>
                  <a:pt x="692" y="100"/>
                </a:lnTo>
                <a:lnTo>
                  <a:pt x="696" y="102"/>
                </a:lnTo>
                <a:lnTo>
                  <a:pt x="699" y="106"/>
                </a:lnTo>
                <a:lnTo>
                  <a:pt x="701" y="110"/>
                </a:lnTo>
                <a:lnTo>
                  <a:pt x="703" y="113"/>
                </a:lnTo>
                <a:lnTo>
                  <a:pt x="703" y="113"/>
                </a:lnTo>
                <a:lnTo>
                  <a:pt x="705" y="113"/>
                </a:lnTo>
                <a:lnTo>
                  <a:pt x="705" y="115"/>
                </a:lnTo>
                <a:lnTo>
                  <a:pt x="703" y="119"/>
                </a:lnTo>
                <a:lnTo>
                  <a:pt x="699" y="123"/>
                </a:lnTo>
                <a:lnTo>
                  <a:pt x="696" y="125"/>
                </a:lnTo>
                <a:lnTo>
                  <a:pt x="696" y="125"/>
                </a:lnTo>
                <a:lnTo>
                  <a:pt x="698" y="130"/>
                </a:lnTo>
                <a:lnTo>
                  <a:pt x="701" y="132"/>
                </a:lnTo>
                <a:lnTo>
                  <a:pt x="703" y="134"/>
                </a:lnTo>
                <a:lnTo>
                  <a:pt x="707" y="136"/>
                </a:lnTo>
                <a:lnTo>
                  <a:pt x="715" y="138"/>
                </a:lnTo>
                <a:lnTo>
                  <a:pt x="718" y="140"/>
                </a:lnTo>
                <a:lnTo>
                  <a:pt x="722" y="142"/>
                </a:lnTo>
                <a:lnTo>
                  <a:pt x="722" y="142"/>
                </a:lnTo>
                <a:lnTo>
                  <a:pt x="722" y="142"/>
                </a:lnTo>
                <a:lnTo>
                  <a:pt x="722" y="142"/>
                </a:lnTo>
                <a:close/>
              </a:path>
            </a:pathLst>
          </a:custGeom>
          <a:solidFill>
            <a:schemeClr val="bg1">
              <a:lumMod val="85000"/>
            </a:schemeClr>
          </a:solidFill>
          <a:ln w="635" cap="rnd">
            <a:solidFill>
              <a:schemeClr val="bg1">
                <a:alpha val="17000"/>
              </a:schemeClr>
            </a:solidFill>
            <a:round/>
            <a:headEnd/>
            <a:tailEnd/>
          </a:ln>
        </p:spPr>
        <p:txBody>
          <a:bodyPr lIns="108823" tIns="54412" rIns="108823" bIns="54412"/>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509" name="Freeform 508"/>
          <p:cNvSpPr>
            <a:spLocks/>
          </p:cNvSpPr>
          <p:nvPr userDrawn="1"/>
        </p:nvSpPr>
        <p:spPr bwMode="auto">
          <a:xfrm>
            <a:off x="7617073" y="1849192"/>
            <a:ext cx="2474100" cy="1339427"/>
          </a:xfrm>
          <a:custGeom>
            <a:avLst/>
            <a:gdLst>
              <a:gd name="T0" fmla="*/ 2147483647 w 1216"/>
              <a:gd name="T1" fmla="*/ 621158532 h 773"/>
              <a:gd name="T2" fmla="*/ 2147483647 w 1216"/>
              <a:gd name="T3" fmla="*/ 699738956 h 773"/>
              <a:gd name="T4" fmla="*/ 2147483647 w 1216"/>
              <a:gd name="T5" fmla="*/ 550062971 h 773"/>
              <a:gd name="T6" fmla="*/ 2147483647 w 1216"/>
              <a:gd name="T7" fmla="*/ 579996620 h 773"/>
              <a:gd name="T8" fmla="*/ 2147483647 w 1216"/>
              <a:gd name="T9" fmla="*/ 826964221 h 773"/>
              <a:gd name="T10" fmla="*/ 2147483647 w 1216"/>
              <a:gd name="T11" fmla="*/ 834449085 h 773"/>
              <a:gd name="T12" fmla="*/ 2147483647 w 1216"/>
              <a:gd name="T13" fmla="*/ 954189486 h 773"/>
              <a:gd name="T14" fmla="*/ 2053317815 w 1216"/>
              <a:gd name="T15" fmla="*/ 1103865472 h 773"/>
              <a:gd name="T16" fmla="*/ 1937146603 w 1216"/>
              <a:gd name="T17" fmla="*/ 1350833073 h 773"/>
              <a:gd name="T18" fmla="*/ 1998137000 w 1216"/>
              <a:gd name="T19" fmla="*/ 1597800673 h 773"/>
              <a:gd name="T20" fmla="*/ 2147483647 w 1216"/>
              <a:gd name="T21" fmla="*/ 1803604428 h 773"/>
              <a:gd name="T22" fmla="*/ 2147483647 w 1216"/>
              <a:gd name="T23" fmla="*/ 2110443197 h 773"/>
              <a:gd name="T24" fmla="*/ 2147483647 w 1216"/>
              <a:gd name="T25" fmla="*/ 2147483647 h 773"/>
              <a:gd name="T26" fmla="*/ 2147483647 w 1216"/>
              <a:gd name="T27" fmla="*/ 2095475405 h 773"/>
              <a:gd name="T28" fmla="*/ 2147483647 w 1216"/>
              <a:gd name="T29" fmla="*/ 1721282539 h 773"/>
              <a:gd name="T30" fmla="*/ 2147483647 w 1216"/>
              <a:gd name="T31" fmla="*/ 1395736449 h 773"/>
              <a:gd name="T32" fmla="*/ 2147483647 w 1216"/>
              <a:gd name="T33" fmla="*/ 1253543392 h 773"/>
              <a:gd name="T34" fmla="*/ 2147483647 w 1216"/>
              <a:gd name="T35" fmla="*/ 1395736449 h 773"/>
              <a:gd name="T36" fmla="*/ 2147483647 w 1216"/>
              <a:gd name="T37" fmla="*/ 1597800673 h 773"/>
              <a:gd name="T38" fmla="*/ 2147483647 w 1216"/>
              <a:gd name="T39" fmla="*/ 1459349081 h 773"/>
              <a:gd name="T40" fmla="*/ 2147483647 w 1216"/>
              <a:gd name="T41" fmla="*/ 1777412243 h 773"/>
              <a:gd name="T42" fmla="*/ 2147483647 w 1216"/>
              <a:gd name="T43" fmla="*/ 1904637508 h 773"/>
              <a:gd name="T44" fmla="*/ 2147483647 w 1216"/>
              <a:gd name="T45" fmla="*/ 1986959397 h 773"/>
              <a:gd name="T46" fmla="*/ 2147483647 w 1216"/>
              <a:gd name="T47" fmla="*/ 1986959397 h 773"/>
              <a:gd name="T48" fmla="*/ 2147483647 w 1216"/>
              <a:gd name="T49" fmla="*/ 2147483647 h 773"/>
              <a:gd name="T50" fmla="*/ 2147483647 w 1216"/>
              <a:gd name="T51" fmla="*/ 2147483647 h 773"/>
              <a:gd name="T52" fmla="*/ 2147483647 w 1216"/>
              <a:gd name="T53" fmla="*/ 2147483647 h 773"/>
              <a:gd name="T54" fmla="*/ 2147483647 w 1216"/>
              <a:gd name="T55" fmla="*/ 2147483647 h 773"/>
              <a:gd name="T56" fmla="*/ 2147483647 w 1216"/>
              <a:gd name="T57" fmla="*/ 2147483647 h 773"/>
              <a:gd name="T58" fmla="*/ 2147483647 w 1216"/>
              <a:gd name="T59" fmla="*/ 2147483647 h 773"/>
              <a:gd name="T60" fmla="*/ 2147483647 w 1216"/>
              <a:gd name="T61" fmla="*/ 2147483647 h 773"/>
              <a:gd name="T62" fmla="*/ 2147483647 w 1216"/>
              <a:gd name="T63" fmla="*/ 2147483647 h 773"/>
              <a:gd name="T64" fmla="*/ 2147483647 w 1216"/>
              <a:gd name="T65" fmla="*/ 2147483647 h 773"/>
              <a:gd name="T66" fmla="*/ 2147483647 w 1216"/>
              <a:gd name="T67" fmla="*/ 2147483647 h 773"/>
              <a:gd name="T68" fmla="*/ 2147483647 w 1216"/>
              <a:gd name="T69" fmla="*/ 2147483647 h 773"/>
              <a:gd name="T70" fmla="*/ 2147483647 w 1216"/>
              <a:gd name="T71" fmla="*/ 2147483647 h 773"/>
              <a:gd name="T72" fmla="*/ 2147483647 w 1216"/>
              <a:gd name="T73" fmla="*/ 2147483647 h 773"/>
              <a:gd name="T74" fmla="*/ 2009754462 w 1216"/>
              <a:gd name="T75" fmla="*/ 2147483647 h 773"/>
              <a:gd name="T76" fmla="*/ 746396797 w 1216"/>
              <a:gd name="T77" fmla="*/ 2147483647 h 773"/>
              <a:gd name="T78" fmla="*/ 618609827 w 1216"/>
              <a:gd name="T79" fmla="*/ 2147483647 h 773"/>
              <a:gd name="T80" fmla="*/ 525671836 w 1216"/>
              <a:gd name="T81" fmla="*/ 2080507613 h 773"/>
              <a:gd name="T82" fmla="*/ 461778351 w 1216"/>
              <a:gd name="T83" fmla="*/ 1960765277 h 773"/>
              <a:gd name="T84" fmla="*/ 313661249 w 1216"/>
              <a:gd name="T85" fmla="*/ 1571606554 h 773"/>
              <a:gd name="T86" fmla="*/ 63893485 w 1216"/>
              <a:gd name="T87" fmla="*/ 516383988 h 773"/>
              <a:gd name="T88" fmla="*/ 246862973 w 1216"/>
              <a:gd name="T89" fmla="*/ 523868851 h 773"/>
              <a:gd name="T90" fmla="*/ 400789657 w 1216"/>
              <a:gd name="T91" fmla="*/ 508901059 h 773"/>
              <a:gd name="T92" fmla="*/ 516959165 w 1216"/>
              <a:gd name="T93" fmla="*/ 486450339 h 773"/>
              <a:gd name="T94" fmla="*/ 667981059 w 1216"/>
              <a:gd name="T95" fmla="*/ 475224011 h 773"/>
              <a:gd name="T96" fmla="*/ 807387194 w 1216"/>
              <a:gd name="T97" fmla="*/ 482706940 h 773"/>
              <a:gd name="T98" fmla="*/ 975834428 w 1216"/>
              <a:gd name="T99" fmla="*/ 572513692 h 773"/>
              <a:gd name="T100" fmla="*/ 1228505280 w 1216"/>
              <a:gd name="T101" fmla="*/ 692256028 h 773"/>
              <a:gd name="T102" fmla="*/ 1367911415 w 1216"/>
              <a:gd name="T103" fmla="*/ 748383797 h 773"/>
              <a:gd name="T104" fmla="*/ 1460847703 w 1216"/>
              <a:gd name="T105" fmla="*/ 628643395 h 773"/>
              <a:gd name="T106" fmla="*/ 1481177835 w 1216"/>
              <a:gd name="T107" fmla="*/ 613675603 h 773"/>
              <a:gd name="T108" fmla="*/ 1762891490 w 1216"/>
              <a:gd name="T109" fmla="*/ 684771164 h 773"/>
              <a:gd name="T110" fmla="*/ 1855827777 w 1216"/>
              <a:gd name="T111" fmla="*/ 651094116 h 773"/>
              <a:gd name="T112" fmla="*/ 1928433933 w 1216"/>
              <a:gd name="T113" fmla="*/ 651094116 h 773"/>
              <a:gd name="T114" fmla="*/ 1867445239 w 1216"/>
              <a:gd name="T115" fmla="*/ 396643586 h 773"/>
              <a:gd name="T116" fmla="*/ 1899391130 w 1216"/>
              <a:gd name="T117" fmla="*/ 160902313 h 773"/>
              <a:gd name="T118" fmla="*/ 2021371924 w 1216"/>
              <a:gd name="T119" fmla="*/ 14967792 h 773"/>
              <a:gd name="T120" fmla="*/ 1992329121 w 1216"/>
              <a:gd name="T121" fmla="*/ 149675986 h 773"/>
              <a:gd name="T122" fmla="*/ 1992329121 w 1216"/>
              <a:gd name="T123" fmla="*/ 351740210 h 77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1216" h="773">
                <a:moveTo>
                  <a:pt x="722" y="142"/>
                </a:moveTo>
                <a:lnTo>
                  <a:pt x="722" y="142"/>
                </a:lnTo>
                <a:lnTo>
                  <a:pt x="720" y="142"/>
                </a:lnTo>
                <a:lnTo>
                  <a:pt x="718" y="144"/>
                </a:lnTo>
                <a:lnTo>
                  <a:pt x="718" y="153"/>
                </a:lnTo>
                <a:lnTo>
                  <a:pt x="720" y="163"/>
                </a:lnTo>
                <a:lnTo>
                  <a:pt x="722" y="166"/>
                </a:lnTo>
                <a:lnTo>
                  <a:pt x="728" y="163"/>
                </a:lnTo>
                <a:lnTo>
                  <a:pt x="734" y="159"/>
                </a:lnTo>
                <a:lnTo>
                  <a:pt x="734" y="157"/>
                </a:lnTo>
                <a:lnTo>
                  <a:pt x="734" y="155"/>
                </a:lnTo>
                <a:lnTo>
                  <a:pt x="734" y="153"/>
                </a:lnTo>
                <a:lnTo>
                  <a:pt x="734" y="151"/>
                </a:lnTo>
                <a:lnTo>
                  <a:pt x="737" y="147"/>
                </a:lnTo>
                <a:lnTo>
                  <a:pt x="741" y="147"/>
                </a:lnTo>
                <a:lnTo>
                  <a:pt x="745" y="149"/>
                </a:lnTo>
                <a:lnTo>
                  <a:pt x="752" y="155"/>
                </a:lnTo>
                <a:lnTo>
                  <a:pt x="754" y="157"/>
                </a:lnTo>
                <a:lnTo>
                  <a:pt x="756" y="161"/>
                </a:lnTo>
                <a:lnTo>
                  <a:pt x="756" y="163"/>
                </a:lnTo>
                <a:lnTo>
                  <a:pt x="754" y="166"/>
                </a:lnTo>
                <a:lnTo>
                  <a:pt x="752" y="170"/>
                </a:lnTo>
                <a:lnTo>
                  <a:pt x="751" y="176"/>
                </a:lnTo>
                <a:lnTo>
                  <a:pt x="751" y="180"/>
                </a:lnTo>
                <a:lnTo>
                  <a:pt x="751" y="183"/>
                </a:lnTo>
                <a:lnTo>
                  <a:pt x="754" y="189"/>
                </a:lnTo>
                <a:lnTo>
                  <a:pt x="756" y="195"/>
                </a:lnTo>
                <a:lnTo>
                  <a:pt x="760" y="199"/>
                </a:lnTo>
                <a:lnTo>
                  <a:pt x="768" y="206"/>
                </a:lnTo>
                <a:lnTo>
                  <a:pt x="769" y="202"/>
                </a:lnTo>
                <a:lnTo>
                  <a:pt x="771" y="199"/>
                </a:lnTo>
                <a:lnTo>
                  <a:pt x="771" y="197"/>
                </a:lnTo>
                <a:lnTo>
                  <a:pt x="775" y="195"/>
                </a:lnTo>
                <a:lnTo>
                  <a:pt x="777" y="195"/>
                </a:lnTo>
                <a:lnTo>
                  <a:pt x="777" y="191"/>
                </a:lnTo>
                <a:lnTo>
                  <a:pt x="779" y="193"/>
                </a:lnTo>
                <a:lnTo>
                  <a:pt x="777" y="191"/>
                </a:lnTo>
                <a:lnTo>
                  <a:pt x="775" y="187"/>
                </a:lnTo>
                <a:lnTo>
                  <a:pt x="771" y="185"/>
                </a:lnTo>
                <a:lnTo>
                  <a:pt x="771" y="183"/>
                </a:lnTo>
                <a:lnTo>
                  <a:pt x="771" y="178"/>
                </a:lnTo>
                <a:lnTo>
                  <a:pt x="771" y="176"/>
                </a:lnTo>
                <a:lnTo>
                  <a:pt x="771" y="172"/>
                </a:lnTo>
                <a:lnTo>
                  <a:pt x="775" y="172"/>
                </a:lnTo>
                <a:lnTo>
                  <a:pt x="779" y="172"/>
                </a:lnTo>
                <a:lnTo>
                  <a:pt x="777" y="176"/>
                </a:lnTo>
                <a:lnTo>
                  <a:pt x="779" y="178"/>
                </a:lnTo>
                <a:lnTo>
                  <a:pt x="781" y="180"/>
                </a:lnTo>
                <a:lnTo>
                  <a:pt x="783" y="180"/>
                </a:lnTo>
                <a:lnTo>
                  <a:pt x="786" y="178"/>
                </a:lnTo>
                <a:lnTo>
                  <a:pt x="786" y="174"/>
                </a:lnTo>
                <a:lnTo>
                  <a:pt x="788" y="168"/>
                </a:lnTo>
                <a:lnTo>
                  <a:pt x="788" y="164"/>
                </a:lnTo>
                <a:lnTo>
                  <a:pt x="794" y="157"/>
                </a:lnTo>
                <a:lnTo>
                  <a:pt x="798" y="151"/>
                </a:lnTo>
                <a:lnTo>
                  <a:pt x="798" y="147"/>
                </a:lnTo>
                <a:lnTo>
                  <a:pt x="794" y="147"/>
                </a:lnTo>
                <a:lnTo>
                  <a:pt x="792" y="146"/>
                </a:lnTo>
                <a:lnTo>
                  <a:pt x="792" y="144"/>
                </a:lnTo>
                <a:lnTo>
                  <a:pt x="792" y="142"/>
                </a:lnTo>
                <a:lnTo>
                  <a:pt x="792" y="134"/>
                </a:lnTo>
                <a:lnTo>
                  <a:pt x="794" y="130"/>
                </a:lnTo>
                <a:lnTo>
                  <a:pt x="811" y="130"/>
                </a:lnTo>
                <a:lnTo>
                  <a:pt x="821" y="130"/>
                </a:lnTo>
                <a:lnTo>
                  <a:pt x="826" y="130"/>
                </a:lnTo>
                <a:lnTo>
                  <a:pt x="830" y="132"/>
                </a:lnTo>
                <a:lnTo>
                  <a:pt x="830" y="134"/>
                </a:lnTo>
                <a:lnTo>
                  <a:pt x="832" y="136"/>
                </a:lnTo>
                <a:lnTo>
                  <a:pt x="834" y="140"/>
                </a:lnTo>
                <a:lnTo>
                  <a:pt x="834" y="142"/>
                </a:lnTo>
                <a:lnTo>
                  <a:pt x="836" y="144"/>
                </a:lnTo>
                <a:lnTo>
                  <a:pt x="841" y="144"/>
                </a:lnTo>
                <a:lnTo>
                  <a:pt x="845" y="146"/>
                </a:lnTo>
                <a:lnTo>
                  <a:pt x="849" y="149"/>
                </a:lnTo>
                <a:lnTo>
                  <a:pt x="849" y="151"/>
                </a:lnTo>
                <a:lnTo>
                  <a:pt x="849" y="153"/>
                </a:lnTo>
                <a:lnTo>
                  <a:pt x="845" y="155"/>
                </a:lnTo>
                <a:lnTo>
                  <a:pt x="849" y="157"/>
                </a:lnTo>
                <a:lnTo>
                  <a:pt x="851" y="159"/>
                </a:lnTo>
                <a:lnTo>
                  <a:pt x="851" y="163"/>
                </a:lnTo>
                <a:lnTo>
                  <a:pt x="849" y="166"/>
                </a:lnTo>
                <a:lnTo>
                  <a:pt x="845" y="166"/>
                </a:lnTo>
                <a:lnTo>
                  <a:pt x="841" y="166"/>
                </a:lnTo>
                <a:lnTo>
                  <a:pt x="834" y="166"/>
                </a:lnTo>
                <a:lnTo>
                  <a:pt x="838" y="170"/>
                </a:lnTo>
                <a:lnTo>
                  <a:pt x="838" y="174"/>
                </a:lnTo>
                <a:lnTo>
                  <a:pt x="838" y="178"/>
                </a:lnTo>
                <a:lnTo>
                  <a:pt x="839" y="180"/>
                </a:lnTo>
                <a:lnTo>
                  <a:pt x="843" y="185"/>
                </a:lnTo>
                <a:lnTo>
                  <a:pt x="847" y="191"/>
                </a:lnTo>
                <a:lnTo>
                  <a:pt x="849" y="197"/>
                </a:lnTo>
                <a:lnTo>
                  <a:pt x="847" y="202"/>
                </a:lnTo>
                <a:lnTo>
                  <a:pt x="845" y="208"/>
                </a:lnTo>
                <a:lnTo>
                  <a:pt x="841" y="212"/>
                </a:lnTo>
                <a:lnTo>
                  <a:pt x="838" y="216"/>
                </a:lnTo>
                <a:lnTo>
                  <a:pt x="834" y="219"/>
                </a:lnTo>
                <a:lnTo>
                  <a:pt x="830" y="221"/>
                </a:lnTo>
                <a:lnTo>
                  <a:pt x="824" y="221"/>
                </a:lnTo>
                <a:lnTo>
                  <a:pt x="822" y="221"/>
                </a:lnTo>
                <a:lnTo>
                  <a:pt x="819" y="219"/>
                </a:lnTo>
                <a:lnTo>
                  <a:pt x="815" y="216"/>
                </a:lnTo>
                <a:lnTo>
                  <a:pt x="811" y="210"/>
                </a:lnTo>
                <a:lnTo>
                  <a:pt x="807" y="208"/>
                </a:lnTo>
                <a:lnTo>
                  <a:pt x="807" y="212"/>
                </a:lnTo>
                <a:lnTo>
                  <a:pt x="807" y="216"/>
                </a:lnTo>
                <a:lnTo>
                  <a:pt x="811" y="219"/>
                </a:lnTo>
                <a:lnTo>
                  <a:pt x="811" y="223"/>
                </a:lnTo>
                <a:lnTo>
                  <a:pt x="813" y="225"/>
                </a:lnTo>
                <a:lnTo>
                  <a:pt x="813" y="227"/>
                </a:lnTo>
                <a:lnTo>
                  <a:pt x="813" y="229"/>
                </a:lnTo>
                <a:lnTo>
                  <a:pt x="811" y="229"/>
                </a:lnTo>
                <a:lnTo>
                  <a:pt x="807" y="231"/>
                </a:lnTo>
                <a:lnTo>
                  <a:pt x="804" y="229"/>
                </a:lnTo>
                <a:lnTo>
                  <a:pt x="802" y="227"/>
                </a:lnTo>
                <a:lnTo>
                  <a:pt x="796" y="223"/>
                </a:lnTo>
                <a:lnTo>
                  <a:pt x="790" y="221"/>
                </a:lnTo>
                <a:lnTo>
                  <a:pt x="785" y="217"/>
                </a:lnTo>
                <a:lnTo>
                  <a:pt x="781" y="217"/>
                </a:lnTo>
                <a:lnTo>
                  <a:pt x="779" y="217"/>
                </a:lnTo>
                <a:lnTo>
                  <a:pt x="777" y="219"/>
                </a:lnTo>
                <a:lnTo>
                  <a:pt x="777" y="223"/>
                </a:lnTo>
                <a:lnTo>
                  <a:pt x="781" y="229"/>
                </a:lnTo>
                <a:lnTo>
                  <a:pt x="781" y="231"/>
                </a:lnTo>
                <a:lnTo>
                  <a:pt x="781" y="234"/>
                </a:lnTo>
                <a:lnTo>
                  <a:pt x="777" y="238"/>
                </a:lnTo>
                <a:lnTo>
                  <a:pt x="775" y="242"/>
                </a:lnTo>
                <a:lnTo>
                  <a:pt x="771" y="246"/>
                </a:lnTo>
                <a:lnTo>
                  <a:pt x="768" y="250"/>
                </a:lnTo>
                <a:lnTo>
                  <a:pt x="764" y="250"/>
                </a:lnTo>
                <a:lnTo>
                  <a:pt x="760" y="250"/>
                </a:lnTo>
                <a:lnTo>
                  <a:pt x="756" y="248"/>
                </a:lnTo>
                <a:lnTo>
                  <a:pt x="751" y="246"/>
                </a:lnTo>
                <a:lnTo>
                  <a:pt x="745" y="242"/>
                </a:lnTo>
                <a:lnTo>
                  <a:pt x="739" y="240"/>
                </a:lnTo>
                <a:lnTo>
                  <a:pt x="735" y="238"/>
                </a:lnTo>
                <a:lnTo>
                  <a:pt x="734" y="238"/>
                </a:lnTo>
                <a:lnTo>
                  <a:pt x="734" y="240"/>
                </a:lnTo>
                <a:lnTo>
                  <a:pt x="734" y="242"/>
                </a:lnTo>
                <a:lnTo>
                  <a:pt x="735" y="246"/>
                </a:lnTo>
                <a:lnTo>
                  <a:pt x="739" y="250"/>
                </a:lnTo>
                <a:lnTo>
                  <a:pt x="752" y="251"/>
                </a:lnTo>
                <a:lnTo>
                  <a:pt x="768" y="255"/>
                </a:lnTo>
                <a:lnTo>
                  <a:pt x="768" y="259"/>
                </a:lnTo>
                <a:lnTo>
                  <a:pt x="768" y="261"/>
                </a:lnTo>
                <a:lnTo>
                  <a:pt x="764" y="265"/>
                </a:lnTo>
                <a:lnTo>
                  <a:pt x="758" y="276"/>
                </a:lnTo>
                <a:lnTo>
                  <a:pt x="754" y="280"/>
                </a:lnTo>
                <a:lnTo>
                  <a:pt x="752" y="284"/>
                </a:lnTo>
                <a:lnTo>
                  <a:pt x="749" y="287"/>
                </a:lnTo>
                <a:lnTo>
                  <a:pt x="745" y="289"/>
                </a:lnTo>
                <a:lnTo>
                  <a:pt x="739" y="287"/>
                </a:lnTo>
                <a:lnTo>
                  <a:pt x="737" y="287"/>
                </a:lnTo>
                <a:lnTo>
                  <a:pt x="734" y="289"/>
                </a:lnTo>
                <a:lnTo>
                  <a:pt x="730" y="293"/>
                </a:lnTo>
                <a:lnTo>
                  <a:pt x="728" y="295"/>
                </a:lnTo>
                <a:lnTo>
                  <a:pt x="726" y="297"/>
                </a:lnTo>
                <a:lnTo>
                  <a:pt x="722" y="297"/>
                </a:lnTo>
                <a:lnTo>
                  <a:pt x="717" y="295"/>
                </a:lnTo>
                <a:lnTo>
                  <a:pt x="711" y="295"/>
                </a:lnTo>
                <a:lnTo>
                  <a:pt x="707" y="295"/>
                </a:lnTo>
                <a:lnTo>
                  <a:pt x="709" y="299"/>
                </a:lnTo>
                <a:lnTo>
                  <a:pt x="713" y="299"/>
                </a:lnTo>
                <a:lnTo>
                  <a:pt x="718" y="301"/>
                </a:lnTo>
                <a:lnTo>
                  <a:pt x="718" y="303"/>
                </a:lnTo>
                <a:lnTo>
                  <a:pt x="720" y="308"/>
                </a:lnTo>
                <a:lnTo>
                  <a:pt x="718" y="312"/>
                </a:lnTo>
                <a:lnTo>
                  <a:pt x="718" y="314"/>
                </a:lnTo>
                <a:lnTo>
                  <a:pt x="715" y="314"/>
                </a:lnTo>
                <a:lnTo>
                  <a:pt x="711" y="316"/>
                </a:lnTo>
                <a:lnTo>
                  <a:pt x="703" y="316"/>
                </a:lnTo>
                <a:lnTo>
                  <a:pt x="699" y="318"/>
                </a:lnTo>
                <a:lnTo>
                  <a:pt x="698" y="320"/>
                </a:lnTo>
                <a:lnTo>
                  <a:pt x="696" y="321"/>
                </a:lnTo>
                <a:lnTo>
                  <a:pt x="696" y="325"/>
                </a:lnTo>
                <a:lnTo>
                  <a:pt x="694" y="327"/>
                </a:lnTo>
                <a:lnTo>
                  <a:pt x="692" y="331"/>
                </a:lnTo>
                <a:lnTo>
                  <a:pt x="686" y="335"/>
                </a:lnTo>
                <a:lnTo>
                  <a:pt x="682" y="340"/>
                </a:lnTo>
                <a:lnTo>
                  <a:pt x="675" y="352"/>
                </a:lnTo>
                <a:lnTo>
                  <a:pt x="671" y="355"/>
                </a:lnTo>
                <a:lnTo>
                  <a:pt x="667" y="361"/>
                </a:lnTo>
                <a:lnTo>
                  <a:pt x="667" y="365"/>
                </a:lnTo>
                <a:lnTo>
                  <a:pt x="667" y="369"/>
                </a:lnTo>
                <a:lnTo>
                  <a:pt x="667" y="373"/>
                </a:lnTo>
                <a:lnTo>
                  <a:pt x="665" y="376"/>
                </a:lnTo>
                <a:lnTo>
                  <a:pt x="669" y="369"/>
                </a:lnTo>
                <a:lnTo>
                  <a:pt x="665" y="373"/>
                </a:lnTo>
                <a:lnTo>
                  <a:pt x="662" y="378"/>
                </a:lnTo>
                <a:lnTo>
                  <a:pt x="660" y="386"/>
                </a:lnTo>
                <a:lnTo>
                  <a:pt x="660" y="390"/>
                </a:lnTo>
                <a:lnTo>
                  <a:pt x="660" y="393"/>
                </a:lnTo>
                <a:lnTo>
                  <a:pt x="660" y="403"/>
                </a:lnTo>
                <a:lnTo>
                  <a:pt x="662" y="407"/>
                </a:lnTo>
                <a:lnTo>
                  <a:pt x="662" y="410"/>
                </a:lnTo>
                <a:lnTo>
                  <a:pt x="664" y="412"/>
                </a:lnTo>
                <a:lnTo>
                  <a:pt x="665" y="414"/>
                </a:lnTo>
                <a:lnTo>
                  <a:pt x="669" y="414"/>
                </a:lnTo>
                <a:lnTo>
                  <a:pt x="675" y="414"/>
                </a:lnTo>
                <a:lnTo>
                  <a:pt x="679" y="414"/>
                </a:lnTo>
                <a:lnTo>
                  <a:pt x="681" y="418"/>
                </a:lnTo>
                <a:lnTo>
                  <a:pt x="684" y="420"/>
                </a:lnTo>
                <a:lnTo>
                  <a:pt x="686" y="422"/>
                </a:lnTo>
                <a:lnTo>
                  <a:pt x="688" y="427"/>
                </a:lnTo>
                <a:lnTo>
                  <a:pt x="692" y="435"/>
                </a:lnTo>
                <a:lnTo>
                  <a:pt x="692" y="444"/>
                </a:lnTo>
                <a:lnTo>
                  <a:pt x="694" y="452"/>
                </a:lnTo>
                <a:lnTo>
                  <a:pt x="696" y="456"/>
                </a:lnTo>
                <a:lnTo>
                  <a:pt x="696" y="460"/>
                </a:lnTo>
                <a:lnTo>
                  <a:pt x="698" y="460"/>
                </a:lnTo>
                <a:lnTo>
                  <a:pt x="699" y="460"/>
                </a:lnTo>
                <a:lnTo>
                  <a:pt x="701" y="460"/>
                </a:lnTo>
                <a:lnTo>
                  <a:pt x="707" y="458"/>
                </a:lnTo>
                <a:lnTo>
                  <a:pt x="713" y="454"/>
                </a:lnTo>
                <a:lnTo>
                  <a:pt x="717" y="452"/>
                </a:lnTo>
                <a:lnTo>
                  <a:pt x="718" y="452"/>
                </a:lnTo>
                <a:lnTo>
                  <a:pt x="722" y="454"/>
                </a:lnTo>
                <a:lnTo>
                  <a:pt x="732" y="458"/>
                </a:lnTo>
                <a:lnTo>
                  <a:pt x="739" y="460"/>
                </a:lnTo>
                <a:lnTo>
                  <a:pt x="749" y="465"/>
                </a:lnTo>
                <a:lnTo>
                  <a:pt x="751" y="465"/>
                </a:lnTo>
                <a:lnTo>
                  <a:pt x="752" y="469"/>
                </a:lnTo>
                <a:lnTo>
                  <a:pt x="758" y="473"/>
                </a:lnTo>
                <a:lnTo>
                  <a:pt x="760" y="477"/>
                </a:lnTo>
                <a:lnTo>
                  <a:pt x="764" y="480"/>
                </a:lnTo>
                <a:lnTo>
                  <a:pt x="771" y="482"/>
                </a:lnTo>
                <a:lnTo>
                  <a:pt x="781" y="486"/>
                </a:lnTo>
                <a:lnTo>
                  <a:pt x="788" y="490"/>
                </a:lnTo>
                <a:lnTo>
                  <a:pt x="794" y="494"/>
                </a:lnTo>
                <a:lnTo>
                  <a:pt x="796" y="497"/>
                </a:lnTo>
                <a:lnTo>
                  <a:pt x="798" y="499"/>
                </a:lnTo>
                <a:lnTo>
                  <a:pt x="824" y="503"/>
                </a:lnTo>
                <a:lnTo>
                  <a:pt x="828" y="503"/>
                </a:lnTo>
                <a:lnTo>
                  <a:pt x="830" y="503"/>
                </a:lnTo>
                <a:lnTo>
                  <a:pt x="834" y="501"/>
                </a:lnTo>
                <a:lnTo>
                  <a:pt x="836" y="503"/>
                </a:lnTo>
                <a:lnTo>
                  <a:pt x="838" y="503"/>
                </a:lnTo>
                <a:lnTo>
                  <a:pt x="838" y="507"/>
                </a:lnTo>
                <a:lnTo>
                  <a:pt x="838" y="514"/>
                </a:lnTo>
                <a:lnTo>
                  <a:pt x="838" y="524"/>
                </a:lnTo>
                <a:lnTo>
                  <a:pt x="838" y="533"/>
                </a:lnTo>
                <a:lnTo>
                  <a:pt x="836" y="545"/>
                </a:lnTo>
                <a:lnTo>
                  <a:pt x="836" y="548"/>
                </a:lnTo>
                <a:lnTo>
                  <a:pt x="838" y="552"/>
                </a:lnTo>
                <a:lnTo>
                  <a:pt x="839" y="556"/>
                </a:lnTo>
                <a:lnTo>
                  <a:pt x="841" y="558"/>
                </a:lnTo>
                <a:lnTo>
                  <a:pt x="841" y="562"/>
                </a:lnTo>
                <a:lnTo>
                  <a:pt x="843" y="564"/>
                </a:lnTo>
                <a:lnTo>
                  <a:pt x="845" y="565"/>
                </a:lnTo>
                <a:lnTo>
                  <a:pt x="847" y="565"/>
                </a:lnTo>
                <a:lnTo>
                  <a:pt x="847" y="564"/>
                </a:lnTo>
                <a:lnTo>
                  <a:pt x="851" y="564"/>
                </a:lnTo>
                <a:lnTo>
                  <a:pt x="855" y="565"/>
                </a:lnTo>
                <a:lnTo>
                  <a:pt x="855" y="573"/>
                </a:lnTo>
                <a:lnTo>
                  <a:pt x="856" y="573"/>
                </a:lnTo>
                <a:lnTo>
                  <a:pt x="855" y="577"/>
                </a:lnTo>
                <a:lnTo>
                  <a:pt x="858" y="581"/>
                </a:lnTo>
                <a:lnTo>
                  <a:pt x="860" y="586"/>
                </a:lnTo>
                <a:lnTo>
                  <a:pt x="866" y="586"/>
                </a:lnTo>
                <a:lnTo>
                  <a:pt x="868" y="586"/>
                </a:lnTo>
                <a:lnTo>
                  <a:pt x="872" y="586"/>
                </a:lnTo>
                <a:lnTo>
                  <a:pt x="872" y="590"/>
                </a:lnTo>
                <a:lnTo>
                  <a:pt x="875" y="588"/>
                </a:lnTo>
                <a:lnTo>
                  <a:pt x="877" y="586"/>
                </a:lnTo>
                <a:lnTo>
                  <a:pt x="883" y="588"/>
                </a:lnTo>
                <a:lnTo>
                  <a:pt x="883" y="586"/>
                </a:lnTo>
                <a:lnTo>
                  <a:pt x="885" y="584"/>
                </a:lnTo>
                <a:lnTo>
                  <a:pt x="887" y="584"/>
                </a:lnTo>
                <a:lnTo>
                  <a:pt x="889" y="584"/>
                </a:lnTo>
                <a:lnTo>
                  <a:pt x="887" y="579"/>
                </a:lnTo>
                <a:lnTo>
                  <a:pt x="887" y="575"/>
                </a:lnTo>
                <a:lnTo>
                  <a:pt x="887" y="573"/>
                </a:lnTo>
                <a:lnTo>
                  <a:pt x="891" y="569"/>
                </a:lnTo>
                <a:lnTo>
                  <a:pt x="892" y="569"/>
                </a:lnTo>
                <a:lnTo>
                  <a:pt x="892" y="565"/>
                </a:lnTo>
                <a:lnTo>
                  <a:pt x="892" y="564"/>
                </a:lnTo>
                <a:lnTo>
                  <a:pt x="891" y="564"/>
                </a:lnTo>
                <a:lnTo>
                  <a:pt x="892" y="564"/>
                </a:lnTo>
                <a:lnTo>
                  <a:pt x="894" y="560"/>
                </a:lnTo>
                <a:lnTo>
                  <a:pt x="892" y="560"/>
                </a:lnTo>
                <a:lnTo>
                  <a:pt x="894" y="560"/>
                </a:lnTo>
                <a:lnTo>
                  <a:pt x="892" y="560"/>
                </a:lnTo>
                <a:lnTo>
                  <a:pt x="891" y="558"/>
                </a:lnTo>
                <a:lnTo>
                  <a:pt x="887" y="552"/>
                </a:lnTo>
                <a:lnTo>
                  <a:pt x="883" y="539"/>
                </a:lnTo>
                <a:lnTo>
                  <a:pt x="881" y="531"/>
                </a:lnTo>
                <a:lnTo>
                  <a:pt x="879" y="528"/>
                </a:lnTo>
                <a:lnTo>
                  <a:pt x="877" y="524"/>
                </a:lnTo>
                <a:lnTo>
                  <a:pt x="875" y="518"/>
                </a:lnTo>
                <a:lnTo>
                  <a:pt x="873" y="514"/>
                </a:lnTo>
                <a:lnTo>
                  <a:pt x="872" y="511"/>
                </a:lnTo>
                <a:lnTo>
                  <a:pt x="872" y="507"/>
                </a:lnTo>
                <a:lnTo>
                  <a:pt x="872" y="505"/>
                </a:lnTo>
                <a:lnTo>
                  <a:pt x="887" y="501"/>
                </a:lnTo>
                <a:lnTo>
                  <a:pt x="894" y="497"/>
                </a:lnTo>
                <a:lnTo>
                  <a:pt x="902" y="494"/>
                </a:lnTo>
                <a:lnTo>
                  <a:pt x="909" y="490"/>
                </a:lnTo>
                <a:lnTo>
                  <a:pt x="915" y="482"/>
                </a:lnTo>
                <a:lnTo>
                  <a:pt x="919" y="477"/>
                </a:lnTo>
                <a:lnTo>
                  <a:pt x="921" y="473"/>
                </a:lnTo>
                <a:lnTo>
                  <a:pt x="923" y="469"/>
                </a:lnTo>
                <a:lnTo>
                  <a:pt x="923" y="460"/>
                </a:lnTo>
                <a:lnTo>
                  <a:pt x="921" y="450"/>
                </a:lnTo>
                <a:lnTo>
                  <a:pt x="917" y="441"/>
                </a:lnTo>
                <a:lnTo>
                  <a:pt x="913" y="433"/>
                </a:lnTo>
                <a:lnTo>
                  <a:pt x="909" y="431"/>
                </a:lnTo>
                <a:lnTo>
                  <a:pt x="906" y="427"/>
                </a:lnTo>
                <a:lnTo>
                  <a:pt x="902" y="425"/>
                </a:lnTo>
                <a:lnTo>
                  <a:pt x="898" y="422"/>
                </a:lnTo>
                <a:lnTo>
                  <a:pt x="894" y="420"/>
                </a:lnTo>
                <a:lnTo>
                  <a:pt x="894" y="418"/>
                </a:lnTo>
                <a:lnTo>
                  <a:pt x="894" y="414"/>
                </a:lnTo>
                <a:lnTo>
                  <a:pt x="894" y="410"/>
                </a:lnTo>
                <a:lnTo>
                  <a:pt x="898" y="407"/>
                </a:lnTo>
                <a:lnTo>
                  <a:pt x="898" y="405"/>
                </a:lnTo>
                <a:lnTo>
                  <a:pt x="900" y="401"/>
                </a:lnTo>
                <a:lnTo>
                  <a:pt x="902" y="397"/>
                </a:lnTo>
                <a:lnTo>
                  <a:pt x="904" y="395"/>
                </a:lnTo>
                <a:lnTo>
                  <a:pt x="906" y="395"/>
                </a:lnTo>
                <a:lnTo>
                  <a:pt x="906" y="393"/>
                </a:lnTo>
                <a:lnTo>
                  <a:pt x="906" y="390"/>
                </a:lnTo>
                <a:lnTo>
                  <a:pt x="906" y="384"/>
                </a:lnTo>
                <a:lnTo>
                  <a:pt x="906" y="373"/>
                </a:lnTo>
                <a:lnTo>
                  <a:pt x="904" y="369"/>
                </a:lnTo>
                <a:lnTo>
                  <a:pt x="902" y="365"/>
                </a:lnTo>
                <a:lnTo>
                  <a:pt x="900" y="361"/>
                </a:lnTo>
                <a:lnTo>
                  <a:pt x="900" y="357"/>
                </a:lnTo>
                <a:lnTo>
                  <a:pt x="904" y="354"/>
                </a:lnTo>
                <a:lnTo>
                  <a:pt x="904" y="352"/>
                </a:lnTo>
                <a:lnTo>
                  <a:pt x="904" y="348"/>
                </a:lnTo>
                <a:lnTo>
                  <a:pt x="902" y="346"/>
                </a:lnTo>
                <a:lnTo>
                  <a:pt x="900" y="342"/>
                </a:lnTo>
                <a:lnTo>
                  <a:pt x="898" y="340"/>
                </a:lnTo>
                <a:lnTo>
                  <a:pt x="898" y="337"/>
                </a:lnTo>
                <a:lnTo>
                  <a:pt x="896" y="331"/>
                </a:lnTo>
                <a:lnTo>
                  <a:pt x="898" y="329"/>
                </a:lnTo>
                <a:lnTo>
                  <a:pt x="898" y="327"/>
                </a:lnTo>
                <a:lnTo>
                  <a:pt x="902" y="325"/>
                </a:lnTo>
                <a:lnTo>
                  <a:pt x="909" y="327"/>
                </a:lnTo>
                <a:lnTo>
                  <a:pt x="917" y="327"/>
                </a:lnTo>
                <a:lnTo>
                  <a:pt x="925" y="329"/>
                </a:lnTo>
                <a:lnTo>
                  <a:pt x="930" y="331"/>
                </a:lnTo>
                <a:lnTo>
                  <a:pt x="934" y="331"/>
                </a:lnTo>
                <a:lnTo>
                  <a:pt x="940" y="333"/>
                </a:lnTo>
                <a:lnTo>
                  <a:pt x="943" y="335"/>
                </a:lnTo>
                <a:lnTo>
                  <a:pt x="949" y="331"/>
                </a:lnTo>
                <a:lnTo>
                  <a:pt x="955" y="327"/>
                </a:lnTo>
                <a:lnTo>
                  <a:pt x="959" y="327"/>
                </a:lnTo>
                <a:lnTo>
                  <a:pt x="962" y="327"/>
                </a:lnTo>
                <a:lnTo>
                  <a:pt x="966" y="331"/>
                </a:lnTo>
                <a:lnTo>
                  <a:pt x="972" y="335"/>
                </a:lnTo>
                <a:lnTo>
                  <a:pt x="979" y="342"/>
                </a:lnTo>
                <a:lnTo>
                  <a:pt x="983" y="346"/>
                </a:lnTo>
                <a:lnTo>
                  <a:pt x="987" y="350"/>
                </a:lnTo>
                <a:lnTo>
                  <a:pt x="987" y="354"/>
                </a:lnTo>
                <a:lnTo>
                  <a:pt x="989" y="357"/>
                </a:lnTo>
                <a:lnTo>
                  <a:pt x="993" y="359"/>
                </a:lnTo>
                <a:lnTo>
                  <a:pt x="996" y="359"/>
                </a:lnTo>
                <a:lnTo>
                  <a:pt x="1004" y="361"/>
                </a:lnTo>
                <a:lnTo>
                  <a:pt x="1012" y="363"/>
                </a:lnTo>
                <a:lnTo>
                  <a:pt x="1019" y="363"/>
                </a:lnTo>
                <a:lnTo>
                  <a:pt x="1019" y="367"/>
                </a:lnTo>
                <a:lnTo>
                  <a:pt x="1019" y="369"/>
                </a:lnTo>
                <a:lnTo>
                  <a:pt x="1017" y="371"/>
                </a:lnTo>
                <a:lnTo>
                  <a:pt x="1017" y="373"/>
                </a:lnTo>
                <a:lnTo>
                  <a:pt x="1017" y="376"/>
                </a:lnTo>
                <a:lnTo>
                  <a:pt x="1017" y="382"/>
                </a:lnTo>
                <a:lnTo>
                  <a:pt x="1015" y="386"/>
                </a:lnTo>
                <a:lnTo>
                  <a:pt x="1013" y="386"/>
                </a:lnTo>
                <a:lnTo>
                  <a:pt x="1015" y="388"/>
                </a:lnTo>
                <a:lnTo>
                  <a:pt x="1017" y="388"/>
                </a:lnTo>
                <a:lnTo>
                  <a:pt x="1017" y="390"/>
                </a:lnTo>
                <a:lnTo>
                  <a:pt x="1019" y="393"/>
                </a:lnTo>
                <a:lnTo>
                  <a:pt x="1019" y="399"/>
                </a:lnTo>
                <a:lnTo>
                  <a:pt x="1017" y="403"/>
                </a:lnTo>
                <a:lnTo>
                  <a:pt x="1017" y="408"/>
                </a:lnTo>
                <a:lnTo>
                  <a:pt x="1019" y="410"/>
                </a:lnTo>
                <a:lnTo>
                  <a:pt x="1021" y="412"/>
                </a:lnTo>
                <a:lnTo>
                  <a:pt x="1025" y="414"/>
                </a:lnTo>
                <a:lnTo>
                  <a:pt x="1030" y="416"/>
                </a:lnTo>
                <a:lnTo>
                  <a:pt x="1034" y="418"/>
                </a:lnTo>
                <a:lnTo>
                  <a:pt x="1036" y="420"/>
                </a:lnTo>
                <a:lnTo>
                  <a:pt x="1038" y="422"/>
                </a:lnTo>
                <a:lnTo>
                  <a:pt x="1042" y="424"/>
                </a:lnTo>
                <a:lnTo>
                  <a:pt x="1044" y="427"/>
                </a:lnTo>
                <a:lnTo>
                  <a:pt x="1047" y="427"/>
                </a:lnTo>
                <a:lnTo>
                  <a:pt x="1051" y="425"/>
                </a:lnTo>
                <a:lnTo>
                  <a:pt x="1061" y="422"/>
                </a:lnTo>
                <a:lnTo>
                  <a:pt x="1061" y="424"/>
                </a:lnTo>
                <a:lnTo>
                  <a:pt x="1063" y="422"/>
                </a:lnTo>
                <a:lnTo>
                  <a:pt x="1064" y="420"/>
                </a:lnTo>
                <a:lnTo>
                  <a:pt x="1068" y="418"/>
                </a:lnTo>
                <a:lnTo>
                  <a:pt x="1070" y="418"/>
                </a:lnTo>
                <a:lnTo>
                  <a:pt x="1068" y="418"/>
                </a:lnTo>
                <a:lnTo>
                  <a:pt x="1072" y="410"/>
                </a:lnTo>
                <a:lnTo>
                  <a:pt x="1076" y="399"/>
                </a:lnTo>
                <a:lnTo>
                  <a:pt x="1078" y="393"/>
                </a:lnTo>
                <a:lnTo>
                  <a:pt x="1082" y="390"/>
                </a:lnTo>
                <a:lnTo>
                  <a:pt x="1083" y="386"/>
                </a:lnTo>
                <a:lnTo>
                  <a:pt x="1089" y="382"/>
                </a:lnTo>
                <a:lnTo>
                  <a:pt x="1087" y="384"/>
                </a:lnTo>
                <a:lnTo>
                  <a:pt x="1089" y="384"/>
                </a:lnTo>
                <a:lnTo>
                  <a:pt x="1091" y="386"/>
                </a:lnTo>
                <a:lnTo>
                  <a:pt x="1095" y="390"/>
                </a:lnTo>
                <a:lnTo>
                  <a:pt x="1100" y="399"/>
                </a:lnTo>
                <a:lnTo>
                  <a:pt x="1104" y="407"/>
                </a:lnTo>
                <a:lnTo>
                  <a:pt x="1108" y="414"/>
                </a:lnTo>
                <a:lnTo>
                  <a:pt x="1110" y="418"/>
                </a:lnTo>
                <a:lnTo>
                  <a:pt x="1110" y="422"/>
                </a:lnTo>
                <a:lnTo>
                  <a:pt x="1114" y="424"/>
                </a:lnTo>
                <a:lnTo>
                  <a:pt x="1117" y="424"/>
                </a:lnTo>
                <a:lnTo>
                  <a:pt x="1119" y="431"/>
                </a:lnTo>
                <a:lnTo>
                  <a:pt x="1121" y="435"/>
                </a:lnTo>
                <a:lnTo>
                  <a:pt x="1125" y="442"/>
                </a:lnTo>
                <a:lnTo>
                  <a:pt x="1127" y="448"/>
                </a:lnTo>
                <a:lnTo>
                  <a:pt x="1133" y="456"/>
                </a:lnTo>
                <a:lnTo>
                  <a:pt x="1136" y="463"/>
                </a:lnTo>
                <a:lnTo>
                  <a:pt x="1136" y="465"/>
                </a:lnTo>
                <a:lnTo>
                  <a:pt x="1129" y="465"/>
                </a:lnTo>
                <a:lnTo>
                  <a:pt x="1125" y="465"/>
                </a:lnTo>
                <a:lnTo>
                  <a:pt x="1121" y="465"/>
                </a:lnTo>
                <a:lnTo>
                  <a:pt x="1123" y="469"/>
                </a:lnTo>
                <a:lnTo>
                  <a:pt x="1125" y="473"/>
                </a:lnTo>
                <a:lnTo>
                  <a:pt x="1131" y="475"/>
                </a:lnTo>
                <a:lnTo>
                  <a:pt x="1133" y="477"/>
                </a:lnTo>
                <a:lnTo>
                  <a:pt x="1134" y="475"/>
                </a:lnTo>
                <a:lnTo>
                  <a:pt x="1136" y="477"/>
                </a:lnTo>
                <a:lnTo>
                  <a:pt x="1140" y="478"/>
                </a:lnTo>
                <a:lnTo>
                  <a:pt x="1142" y="480"/>
                </a:lnTo>
                <a:lnTo>
                  <a:pt x="1142" y="484"/>
                </a:lnTo>
                <a:lnTo>
                  <a:pt x="1144" y="486"/>
                </a:lnTo>
                <a:lnTo>
                  <a:pt x="1148" y="486"/>
                </a:lnTo>
                <a:lnTo>
                  <a:pt x="1148" y="494"/>
                </a:lnTo>
                <a:lnTo>
                  <a:pt x="1148" y="501"/>
                </a:lnTo>
                <a:lnTo>
                  <a:pt x="1150" y="501"/>
                </a:lnTo>
                <a:lnTo>
                  <a:pt x="1151" y="503"/>
                </a:lnTo>
                <a:lnTo>
                  <a:pt x="1157" y="503"/>
                </a:lnTo>
                <a:lnTo>
                  <a:pt x="1159" y="501"/>
                </a:lnTo>
                <a:lnTo>
                  <a:pt x="1161" y="501"/>
                </a:lnTo>
                <a:lnTo>
                  <a:pt x="1165" y="501"/>
                </a:lnTo>
                <a:lnTo>
                  <a:pt x="1167" y="501"/>
                </a:lnTo>
                <a:lnTo>
                  <a:pt x="1170" y="505"/>
                </a:lnTo>
                <a:lnTo>
                  <a:pt x="1174" y="507"/>
                </a:lnTo>
                <a:lnTo>
                  <a:pt x="1178" y="511"/>
                </a:lnTo>
                <a:lnTo>
                  <a:pt x="1180" y="511"/>
                </a:lnTo>
                <a:lnTo>
                  <a:pt x="1182" y="509"/>
                </a:lnTo>
                <a:lnTo>
                  <a:pt x="1184" y="509"/>
                </a:lnTo>
                <a:lnTo>
                  <a:pt x="1187" y="509"/>
                </a:lnTo>
                <a:lnTo>
                  <a:pt x="1189" y="511"/>
                </a:lnTo>
                <a:lnTo>
                  <a:pt x="1191" y="511"/>
                </a:lnTo>
                <a:lnTo>
                  <a:pt x="1191" y="514"/>
                </a:lnTo>
                <a:lnTo>
                  <a:pt x="1186" y="520"/>
                </a:lnTo>
                <a:lnTo>
                  <a:pt x="1180" y="522"/>
                </a:lnTo>
                <a:lnTo>
                  <a:pt x="1170" y="526"/>
                </a:lnTo>
                <a:lnTo>
                  <a:pt x="1165" y="528"/>
                </a:lnTo>
                <a:lnTo>
                  <a:pt x="1157" y="531"/>
                </a:lnTo>
                <a:lnTo>
                  <a:pt x="1153" y="535"/>
                </a:lnTo>
                <a:lnTo>
                  <a:pt x="1148" y="541"/>
                </a:lnTo>
                <a:lnTo>
                  <a:pt x="1151" y="543"/>
                </a:lnTo>
                <a:lnTo>
                  <a:pt x="1153" y="543"/>
                </a:lnTo>
                <a:lnTo>
                  <a:pt x="1155" y="543"/>
                </a:lnTo>
                <a:lnTo>
                  <a:pt x="1157" y="541"/>
                </a:lnTo>
                <a:lnTo>
                  <a:pt x="1163" y="539"/>
                </a:lnTo>
                <a:lnTo>
                  <a:pt x="1167" y="535"/>
                </a:lnTo>
                <a:lnTo>
                  <a:pt x="1172" y="535"/>
                </a:lnTo>
                <a:lnTo>
                  <a:pt x="1176" y="531"/>
                </a:lnTo>
                <a:lnTo>
                  <a:pt x="1176" y="529"/>
                </a:lnTo>
                <a:lnTo>
                  <a:pt x="1180" y="528"/>
                </a:lnTo>
                <a:lnTo>
                  <a:pt x="1187" y="524"/>
                </a:lnTo>
                <a:lnTo>
                  <a:pt x="1191" y="524"/>
                </a:lnTo>
                <a:lnTo>
                  <a:pt x="1193" y="524"/>
                </a:lnTo>
                <a:lnTo>
                  <a:pt x="1195" y="524"/>
                </a:lnTo>
                <a:lnTo>
                  <a:pt x="1195" y="528"/>
                </a:lnTo>
                <a:lnTo>
                  <a:pt x="1199" y="528"/>
                </a:lnTo>
                <a:lnTo>
                  <a:pt x="1197" y="531"/>
                </a:lnTo>
                <a:lnTo>
                  <a:pt x="1195" y="535"/>
                </a:lnTo>
                <a:lnTo>
                  <a:pt x="1197" y="535"/>
                </a:lnTo>
                <a:lnTo>
                  <a:pt x="1199" y="535"/>
                </a:lnTo>
                <a:lnTo>
                  <a:pt x="1203" y="535"/>
                </a:lnTo>
                <a:lnTo>
                  <a:pt x="1204" y="531"/>
                </a:lnTo>
                <a:lnTo>
                  <a:pt x="1206" y="531"/>
                </a:lnTo>
                <a:lnTo>
                  <a:pt x="1210" y="531"/>
                </a:lnTo>
                <a:lnTo>
                  <a:pt x="1210" y="535"/>
                </a:lnTo>
                <a:lnTo>
                  <a:pt x="1214" y="541"/>
                </a:lnTo>
                <a:lnTo>
                  <a:pt x="1214" y="545"/>
                </a:lnTo>
                <a:lnTo>
                  <a:pt x="1214" y="548"/>
                </a:lnTo>
                <a:lnTo>
                  <a:pt x="1212" y="552"/>
                </a:lnTo>
                <a:lnTo>
                  <a:pt x="1212" y="556"/>
                </a:lnTo>
                <a:lnTo>
                  <a:pt x="1214" y="560"/>
                </a:lnTo>
                <a:lnTo>
                  <a:pt x="1214" y="562"/>
                </a:lnTo>
                <a:lnTo>
                  <a:pt x="1216" y="565"/>
                </a:lnTo>
                <a:lnTo>
                  <a:pt x="1214" y="567"/>
                </a:lnTo>
                <a:lnTo>
                  <a:pt x="1212" y="569"/>
                </a:lnTo>
                <a:lnTo>
                  <a:pt x="1210" y="573"/>
                </a:lnTo>
                <a:lnTo>
                  <a:pt x="1204" y="577"/>
                </a:lnTo>
                <a:lnTo>
                  <a:pt x="1199" y="582"/>
                </a:lnTo>
                <a:lnTo>
                  <a:pt x="1195" y="584"/>
                </a:lnTo>
                <a:lnTo>
                  <a:pt x="1193" y="586"/>
                </a:lnTo>
                <a:lnTo>
                  <a:pt x="1189" y="586"/>
                </a:lnTo>
                <a:lnTo>
                  <a:pt x="1187" y="584"/>
                </a:lnTo>
                <a:lnTo>
                  <a:pt x="1184" y="584"/>
                </a:lnTo>
                <a:lnTo>
                  <a:pt x="1180" y="586"/>
                </a:lnTo>
                <a:lnTo>
                  <a:pt x="1176" y="588"/>
                </a:lnTo>
                <a:lnTo>
                  <a:pt x="1170" y="592"/>
                </a:lnTo>
                <a:lnTo>
                  <a:pt x="1163" y="601"/>
                </a:lnTo>
                <a:lnTo>
                  <a:pt x="1159" y="603"/>
                </a:lnTo>
                <a:lnTo>
                  <a:pt x="1157" y="605"/>
                </a:lnTo>
                <a:lnTo>
                  <a:pt x="1153" y="607"/>
                </a:lnTo>
                <a:lnTo>
                  <a:pt x="1151" y="607"/>
                </a:lnTo>
                <a:lnTo>
                  <a:pt x="1144" y="607"/>
                </a:lnTo>
                <a:lnTo>
                  <a:pt x="1138" y="607"/>
                </a:lnTo>
                <a:lnTo>
                  <a:pt x="1133" y="607"/>
                </a:lnTo>
                <a:lnTo>
                  <a:pt x="1121" y="607"/>
                </a:lnTo>
                <a:lnTo>
                  <a:pt x="1112" y="607"/>
                </a:lnTo>
                <a:lnTo>
                  <a:pt x="1104" y="605"/>
                </a:lnTo>
                <a:lnTo>
                  <a:pt x="1100" y="603"/>
                </a:lnTo>
                <a:lnTo>
                  <a:pt x="1097" y="603"/>
                </a:lnTo>
                <a:lnTo>
                  <a:pt x="1093" y="605"/>
                </a:lnTo>
                <a:lnTo>
                  <a:pt x="1087" y="607"/>
                </a:lnTo>
                <a:lnTo>
                  <a:pt x="1078" y="607"/>
                </a:lnTo>
                <a:lnTo>
                  <a:pt x="1072" y="609"/>
                </a:lnTo>
                <a:lnTo>
                  <a:pt x="1066" y="611"/>
                </a:lnTo>
                <a:lnTo>
                  <a:pt x="1061" y="613"/>
                </a:lnTo>
                <a:lnTo>
                  <a:pt x="1059" y="615"/>
                </a:lnTo>
                <a:lnTo>
                  <a:pt x="1057" y="617"/>
                </a:lnTo>
                <a:lnTo>
                  <a:pt x="1051" y="622"/>
                </a:lnTo>
                <a:lnTo>
                  <a:pt x="1046" y="628"/>
                </a:lnTo>
                <a:lnTo>
                  <a:pt x="1044" y="626"/>
                </a:lnTo>
                <a:lnTo>
                  <a:pt x="1042" y="628"/>
                </a:lnTo>
                <a:lnTo>
                  <a:pt x="1040" y="628"/>
                </a:lnTo>
                <a:lnTo>
                  <a:pt x="1038" y="628"/>
                </a:lnTo>
                <a:lnTo>
                  <a:pt x="1034" y="630"/>
                </a:lnTo>
                <a:lnTo>
                  <a:pt x="1032" y="632"/>
                </a:lnTo>
                <a:lnTo>
                  <a:pt x="1029" y="637"/>
                </a:lnTo>
                <a:lnTo>
                  <a:pt x="1025" y="639"/>
                </a:lnTo>
                <a:lnTo>
                  <a:pt x="1023" y="643"/>
                </a:lnTo>
                <a:lnTo>
                  <a:pt x="1015" y="651"/>
                </a:lnTo>
                <a:lnTo>
                  <a:pt x="1013" y="656"/>
                </a:lnTo>
                <a:lnTo>
                  <a:pt x="1006" y="662"/>
                </a:lnTo>
                <a:lnTo>
                  <a:pt x="1002" y="668"/>
                </a:lnTo>
                <a:lnTo>
                  <a:pt x="998" y="673"/>
                </a:lnTo>
                <a:lnTo>
                  <a:pt x="996" y="675"/>
                </a:lnTo>
                <a:lnTo>
                  <a:pt x="996" y="677"/>
                </a:lnTo>
                <a:lnTo>
                  <a:pt x="998" y="677"/>
                </a:lnTo>
                <a:lnTo>
                  <a:pt x="1000" y="677"/>
                </a:lnTo>
                <a:lnTo>
                  <a:pt x="1002" y="673"/>
                </a:lnTo>
                <a:lnTo>
                  <a:pt x="1008" y="668"/>
                </a:lnTo>
                <a:lnTo>
                  <a:pt x="1013" y="662"/>
                </a:lnTo>
                <a:lnTo>
                  <a:pt x="1019" y="658"/>
                </a:lnTo>
                <a:lnTo>
                  <a:pt x="1027" y="651"/>
                </a:lnTo>
                <a:lnTo>
                  <a:pt x="1036" y="645"/>
                </a:lnTo>
                <a:lnTo>
                  <a:pt x="1042" y="639"/>
                </a:lnTo>
                <a:lnTo>
                  <a:pt x="1046" y="637"/>
                </a:lnTo>
                <a:lnTo>
                  <a:pt x="1049" y="635"/>
                </a:lnTo>
                <a:lnTo>
                  <a:pt x="1055" y="632"/>
                </a:lnTo>
                <a:lnTo>
                  <a:pt x="1063" y="628"/>
                </a:lnTo>
                <a:lnTo>
                  <a:pt x="1068" y="628"/>
                </a:lnTo>
                <a:lnTo>
                  <a:pt x="1074" y="626"/>
                </a:lnTo>
                <a:lnTo>
                  <a:pt x="1080" y="626"/>
                </a:lnTo>
                <a:lnTo>
                  <a:pt x="1087" y="628"/>
                </a:lnTo>
                <a:lnTo>
                  <a:pt x="1089" y="628"/>
                </a:lnTo>
                <a:lnTo>
                  <a:pt x="1093" y="632"/>
                </a:lnTo>
                <a:lnTo>
                  <a:pt x="1093" y="635"/>
                </a:lnTo>
                <a:lnTo>
                  <a:pt x="1095" y="637"/>
                </a:lnTo>
                <a:lnTo>
                  <a:pt x="1093" y="641"/>
                </a:lnTo>
                <a:lnTo>
                  <a:pt x="1093" y="643"/>
                </a:lnTo>
                <a:lnTo>
                  <a:pt x="1089" y="649"/>
                </a:lnTo>
                <a:lnTo>
                  <a:pt x="1083" y="652"/>
                </a:lnTo>
                <a:lnTo>
                  <a:pt x="1082" y="652"/>
                </a:lnTo>
                <a:lnTo>
                  <a:pt x="1080" y="656"/>
                </a:lnTo>
                <a:lnTo>
                  <a:pt x="1080" y="658"/>
                </a:lnTo>
                <a:lnTo>
                  <a:pt x="1078" y="660"/>
                </a:lnTo>
                <a:lnTo>
                  <a:pt x="1080" y="660"/>
                </a:lnTo>
                <a:lnTo>
                  <a:pt x="1080" y="662"/>
                </a:lnTo>
                <a:lnTo>
                  <a:pt x="1093" y="688"/>
                </a:lnTo>
                <a:lnTo>
                  <a:pt x="1095" y="690"/>
                </a:lnTo>
                <a:lnTo>
                  <a:pt x="1099" y="694"/>
                </a:lnTo>
                <a:lnTo>
                  <a:pt x="1106" y="696"/>
                </a:lnTo>
                <a:lnTo>
                  <a:pt x="1112" y="700"/>
                </a:lnTo>
                <a:lnTo>
                  <a:pt x="1117" y="700"/>
                </a:lnTo>
                <a:lnTo>
                  <a:pt x="1123" y="702"/>
                </a:lnTo>
                <a:lnTo>
                  <a:pt x="1133" y="702"/>
                </a:lnTo>
                <a:lnTo>
                  <a:pt x="1133" y="698"/>
                </a:lnTo>
                <a:lnTo>
                  <a:pt x="1133" y="696"/>
                </a:lnTo>
                <a:lnTo>
                  <a:pt x="1133" y="694"/>
                </a:lnTo>
                <a:lnTo>
                  <a:pt x="1133" y="690"/>
                </a:lnTo>
                <a:lnTo>
                  <a:pt x="1136" y="688"/>
                </a:lnTo>
                <a:lnTo>
                  <a:pt x="1140" y="685"/>
                </a:lnTo>
                <a:lnTo>
                  <a:pt x="1142" y="681"/>
                </a:lnTo>
                <a:lnTo>
                  <a:pt x="1144" y="679"/>
                </a:lnTo>
                <a:lnTo>
                  <a:pt x="1146" y="679"/>
                </a:lnTo>
                <a:lnTo>
                  <a:pt x="1148" y="679"/>
                </a:lnTo>
                <a:lnTo>
                  <a:pt x="1151" y="683"/>
                </a:lnTo>
                <a:lnTo>
                  <a:pt x="1153" y="686"/>
                </a:lnTo>
                <a:lnTo>
                  <a:pt x="1155" y="690"/>
                </a:lnTo>
                <a:lnTo>
                  <a:pt x="1157" y="694"/>
                </a:lnTo>
                <a:lnTo>
                  <a:pt x="1157" y="696"/>
                </a:lnTo>
                <a:lnTo>
                  <a:pt x="1155" y="698"/>
                </a:lnTo>
                <a:lnTo>
                  <a:pt x="1151" y="700"/>
                </a:lnTo>
                <a:lnTo>
                  <a:pt x="1148" y="700"/>
                </a:lnTo>
                <a:lnTo>
                  <a:pt x="1144" y="700"/>
                </a:lnTo>
                <a:lnTo>
                  <a:pt x="1142" y="702"/>
                </a:lnTo>
                <a:lnTo>
                  <a:pt x="1142" y="704"/>
                </a:lnTo>
                <a:lnTo>
                  <a:pt x="1140" y="707"/>
                </a:lnTo>
                <a:lnTo>
                  <a:pt x="1136" y="711"/>
                </a:lnTo>
                <a:lnTo>
                  <a:pt x="1136" y="713"/>
                </a:lnTo>
                <a:lnTo>
                  <a:pt x="1133" y="715"/>
                </a:lnTo>
                <a:lnTo>
                  <a:pt x="1125" y="719"/>
                </a:lnTo>
                <a:lnTo>
                  <a:pt x="1117" y="721"/>
                </a:lnTo>
                <a:lnTo>
                  <a:pt x="1114" y="721"/>
                </a:lnTo>
                <a:lnTo>
                  <a:pt x="1106" y="721"/>
                </a:lnTo>
                <a:lnTo>
                  <a:pt x="1099" y="722"/>
                </a:lnTo>
                <a:lnTo>
                  <a:pt x="1095" y="724"/>
                </a:lnTo>
                <a:lnTo>
                  <a:pt x="1095" y="726"/>
                </a:lnTo>
                <a:lnTo>
                  <a:pt x="1093" y="730"/>
                </a:lnTo>
                <a:lnTo>
                  <a:pt x="1093" y="734"/>
                </a:lnTo>
                <a:lnTo>
                  <a:pt x="1091" y="738"/>
                </a:lnTo>
                <a:lnTo>
                  <a:pt x="1089" y="739"/>
                </a:lnTo>
                <a:lnTo>
                  <a:pt x="1087" y="741"/>
                </a:lnTo>
                <a:lnTo>
                  <a:pt x="1083" y="743"/>
                </a:lnTo>
                <a:lnTo>
                  <a:pt x="1080" y="743"/>
                </a:lnTo>
                <a:lnTo>
                  <a:pt x="1078" y="741"/>
                </a:lnTo>
                <a:lnTo>
                  <a:pt x="1076" y="741"/>
                </a:lnTo>
                <a:lnTo>
                  <a:pt x="1072" y="739"/>
                </a:lnTo>
                <a:lnTo>
                  <a:pt x="1072" y="736"/>
                </a:lnTo>
                <a:lnTo>
                  <a:pt x="1070" y="734"/>
                </a:lnTo>
                <a:lnTo>
                  <a:pt x="1070" y="730"/>
                </a:lnTo>
                <a:lnTo>
                  <a:pt x="1072" y="730"/>
                </a:lnTo>
                <a:lnTo>
                  <a:pt x="1072" y="728"/>
                </a:lnTo>
                <a:lnTo>
                  <a:pt x="1072" y="726"/>
                </a:lnTo>
                <a:lnTo>
                  <a:pt x="1076" y="722"/>
                </a:lnTo>
                <a:lnTo>
                  <a:pt x="1078" y="721"/>
                </a:lnTo>
                <a:lnTo>
                  <a:pt x="1080" y="719"/>
                </a:lnTo>
                <a:lnTo>
                  <a:pt x="1085" y="719"/>
                </a:lnTo>
                <a:lnTo>
                  <a:pt x="1095" y="715"/>
                </a:lnTo>
                <a:lnTo>
                  <a:pt x="1100" y="713"/>
                </a:lnTo>
                <a:lnTo>
                  <a:pt x="1102" y="711"/>
                </a:lnTo>
                <a:lnTo>
                  <a:pt x="1102" y="709"/>
                </a:lnTo>
                <a:lnTo>
                  <a:pt x="1100" y="709"/>
                </a:lnTo>
                <a:lnTo>
                  <a:pt x="1099" y="709"/>
                </a:lnTo>
                <a:lnTo>
                  <a:pt x="1093" y="709"/>
                </a:lnTo>
                <a:lnTo>
                  <a:pt x="1091" y="709"/>
                </a:lnTo>
                <a:lnTo>
                  <a:pt x="1087" y="707"/>
                </a:lnTo>
                <a:lnTo>
                  <a:pt x="1085" y="705"/>
                </a:lnTo>
                <a:lnTo>
                  <a:pt x="1082" y="705"/>
                </a:lnTo>
                <a:lnTo>
                  <a:pt x="1078" y="705"/>
                </a:lnTo>
                <a:lnTo>
                  <a:pt x="1076" y="707"/>
                </a:lnTo>
                <a:lnTo>
                  <a:pt x="1072" y="709"/>
                </a:lnTo>
                <a:lnTo>
                  <a:pt x="1068" y="709"/>
                </a:lnTo>
                <a:lnTo>
                  <a:pt x="1066" y="709"/>
                </a:lnTo>
                <a:lnTo>
                  <a:pt x="1063" y="709"/>
                </a:lnTo>
                <a:lnTo>
                  <a:pt x="1059" y="715"/>
                </a:lnTo>
                <a:lnTo>
                  <a:pt x="1057" y="717"/>
                </a:lnTo>
                <a:lnTo>
                  <a:pt x="1055" y="715"/>
                </a:lnTo>
                <a:lnTo>
                  <a:pt x="1053" y="713"/>
                </a:lnTo>
                <a:lnTo>
                  <a:pt x="1051" y="711"/>
                </a:lnTo>
                <a:lnTo>
                  <a:pt x="1049" y="705"/>
                </a:lnTo>
                <a:lnTo>
                  <a:pt x="1047" y="698"/>
                </a:lnTo>
                <a:lnTo>
                  <a:pt x="1046" y="688"/>
                </a:lnTo>
                <a:lnTo>
                  <a:pt x="1044" y="677"/>
                </a:lnTo>
                <a:lnTo>
                  <a:pt x="1032" y="664"/>
                </a:lnTo>
                <a:lnTo>
                  <a:pt x="1023" y="668"/>
                </a:lnTo>
                <a:lnTo>
                  <a:pt x="1021" y="669"/>
                </a:lnTo>
                <a:lnTo>
                  <a:pt x="1019" y="669"/>
                </a:lnTo>
                <a:lnTo>
                  <a:pt x="1017" y="677"/>
                </a:lnTo>
                <a:lnTo>
                  <a:pt x="1013" y="690"/>
                </a:lnTo>
                <a:lnTo>
                  <a:pt x="1008" y="700"/>
                </a:lnTo>
                <a:lnTo>
                  <a:pt x="1004" y="704"/>
                </a:lnTo>
                <a:lnTo>
                  <a:pt x="1000" y="707"/>
                </a:lnTo>
                <a:lnTo>
                  <a:pt x="996" y="711"/>
                </a:lnTo>
                <a:lnTo>
                  <a:pt x="993" y="713"/>
                </a:lnTo>
                <a:lnTo>
                  <a:pt x="987" y="715"/>
                </a:lnTo>
                <a:lnTo>
                  <a:pt x="983" y="717"/>
                </a:lnTo>
                <a:lnTo>
                  <a:pt x="972" y="719"/>
                </a:lnTo>
                <a:lnTo>
                  <a:pt x="960" y="719"/>
                </a:lnTo>
                <a:lnTo>
                  <a:pt x="949" y="719"/>
                </a:lnTo>
                <a:lnTo>
                  <a:pt x="945" y="721"/>
                </a:lnTo>
                <a:lnTo>
                  <a:pt x="940" y="722"/>
                </a:lnTo>
                <a:lnTo>
                  <a:pt x="930" y="728"/>
                </a:lnTo>
                <a:lnTo>
                  <a:pt x="925" y="732"/>
                </a:lnTo>
                <a:lnTo>
                  <a:pt x="919" y="734"/>
                </a:lnTo>
                <a:lnTo>
                  <a:pt x="915" y="734"/>
                </a:lnTo>
                <a:lnTo>
                  <a:pt x="906" y="734"/>
                </a:lnTo>
                <a:lnTo>
                  <a:pt x="902" y="734"/>
                </a:lnTo>
                <a:lnTo>
                  <a:pt x="896" y="736"/>
                </a:lnTo>
                <a:lnTo>
                  <a:pt x="891" y="736"/>
                </a:lnTo>
                <a:lnTo>
                  <a:pt x="887" y="739"/>
                </a:lnTo>
                <a:lnTo>
                  <a:pt x="881" y="743"/>
                </a:lnTo>
                <a:lnTo>
                  <a:pt x="879" y="745"/>
                </a:lnTo>
                <a:lnTo>
                  <a:pt x="877" y="751"/>
                </a:lnTo>
                <a:lnTo>
                  <a:pt x="877" y="753"/>
                </a:lnTo>
                <a:lnTo>
                  <a:pt x="877" y="755"/>
                </a:lnTo>
                <a:lnTo>
                  <a:pt x="875" y="756"/>
                </a:lnTo>
                <a:lnTo>
                  <a:pt x="870" y="758"/>
                </a:lnTo>
                <a:lnTo>
                  <a:pt x="864" y="760"/>
                </a:lnTo>
                <a:lnTo>
                  <a:pt x="851" y="766"/>
                </a:lnTo>
                <a:lnTo>
                  <a:pt x="845" y="768"/>
                </a:lnTo>
                <a:lnTo>
                  <a:pt x="841" y="770"/>
                </a:lnTo>
                <a:lnTo>
                  <a:pt x="834" y="773"/>
                </a:lnTo>
                <a:lnTo>
                  <a:pt x="830" y="773"/>
                </a:lnTo>
                <a:lnTo>
                  <a:pt x="830" y="768"/>
                </a:lnTo>
                <a:lnTo>
                  <a:pt x="832" y="764"/>
                </a:lnTo>
                <a:lnTo>
                  <a:pt x="834" y="760"/>
                </a:lnTo>
                <a:lnTo>
                  <a:pt x="836" y="756"/>
                </a:lnTo>
                <a:lnTo>
                  <a:pt x="841" y="751"/>
                </a:lnTo>
                <a:lnTo>
                  <a:pt x="845" y="747"/>
                </a:lnTo>
                <a:lnTo>
                  <a:pt x="847" y="743"/>
                </a:lnTo>
                <a:lnTo>
                  <a:pt x="849" y="736"/>
                </a:lnTo>
                <a:lnTo>
                  <a:pt x="849" y="728"/>
                </a:lnTo>
                <a:lnTo>
                  <a:pt x="845" y="715"/>
                </a:lnTo>
                <a:lnTo>
                  <a:pt x="849" y="715"/>
                </a:lnTo>
                <a:lnTo>
                  <a:pt x="853" y="717"/>
                </a:lnTo>
                <a:lnTo>
                  <a:pt x="856" y="717"/>
                </a:lnTo>
                <a:lnTo>
                  <a:pt x="860" y="721"/>
                </a:lnTo>
                <a:lnTo>
                  <a:pt x="864" y="722"/>
                </a:lnTo>
                <a:lnTo>
                  <a:pt x="866" y="722"/>
                </a:lnTo>
                <a:lnTo>
                  <a:pt x="868" y="719"/>
                </a:lnTo>
                <a:lnTo>
                  <a:pt x="868" y="717"/>
                </a:lnTo>
                <a:lnTo>
                  <a:pt x="868" y="713"/>
                </a:lnTo>
                <a:lnTo>
                  <a:pt x="866" y="709"/>
                </a:lnTo>
                <a:lnTo>
                  <a:pt x="864" y="705"/>
                </a:lnTo>
                <a:lnTo>
                  <a:pt x="860" y="702"/>
                </a:lnTo>
                <a:lnTo>
                  <a:pt x="851" y="698"/>
                </a:lnTo>
                <a:lnTo>
                  <a:pt x="841" y="694"/>
                </a:lnTo>
                <a:lnTo>
                  <a:pt x="834" y="690"/>
                </a:lnTo>
                <a:lnTo>
                  <a:pt x="830" y="690"/>
                </a:lnTo>
                <a:lnTo>
                  <a:pt x="828" y="690"/>
                </a:lnTo>
                <a:lnTo>
                  <a:pt x="828" y="692"/>
                </a:lnTo>
                <a:lnTo>
                  <a:pt x="826" y="692"/>
                </a:lnTo>
                <a:lnTo>
                  <a:pt x="822" y="690"/>
                </a:lnTo>
                <a:lnTo>
                  <a:pt x="819" y="690"/>
                </a:lnTo>
                <a:lnTo>
                  <a:pt x="815" y="688"/>
                </a:lnTo>
                <a:lnTo>
                  <a:pt x="811" y="686"/>
                </a:lnTo>
                <a:lnTo>
                  <a:pt x="807" y="683"/>
                </a:lnTo>
                <a:lnTo>
                  <a:pt x="807" y="679"/>
                </a:lnTo>
                <a:lnTo>
                  <a:pt x="804" y="669"/>
                </a:lnTo>
                <a:lnTo>
                  <a:pt x="802" y="662"/>
                </a:lnTo>
                <a:lnTo>
                  <a:pt x="800" y="658"/>
                </a:lnTo>
                <a:lnTo>
                  <a:pt x="796" y="656"/>
                </a:lnTo>
                <a:lnTo>
                  <a:pt x="794" y="656"/>
                </a:lnTo>
                <a:lnTo>
                  <a:pt x="792" y="654"/>
                </a:lnTo>
                <a:lnTo>
                  <a:pt x="788" y="654"/>
                </a:lnTo>
                <a:lnTo>
                  <a:pt x="786" y="652"/>
                </a:lnTo>
                <a:lnTo>
                  <a:pt x="785" y="651"/>
                </a:lnTo>
                <a:lnTo>
                  <a:pt x="785" y="647"/>
                </a:lnTo>
                <a:lnTo>
                  <a:pt x="777" y="645"/>
                </a:lnTo>
                <a:lnTo>
                  <a:pt x="771" y="643"/>
                </a:lnTo>
                <a:lnTo>
                  <a:pt x="764" y="641"/>
                </a:lnTo>
                <a:lnTo>
                  <a:pt x="760" y="641"/>
                </a:lnTo>
                <a:lnTo>
                  <a:pt x="756" y="639"/>
                </a:lnTo>
                <a:lnTo>
                  <a:pt x="754" y="641"/>
                </a:lnTo>
                <a:lnTo>
                  <a:pt x="751" y="643"/>
                </a:lnTo>
                <a:lnTo>
                  <a:pt x="745" y="645"/>
                </a:lnTo>
                <a:lnTo>
                  <a:pt x="739" y="649"/>
                </a:lnTo>
                <a:lnTo>
                  <a:pt x="734" y="649"/>
                </a:lnTo>
                <a:lnTo>
                  <a:pt x="730" y="652"/>
                </a:lnTo>
                <a:lnTo>
                  <a:pt x="724" y="652"/>
                </a:lnTo>
                <a:lnTo>
                  <a:pt x="718" y="649"/>
                </a:lnTo>
                <a:lnTo>
                  <a:pt x="715" y="652"/>
                </a:lnTo>
                <a:lnTo>
                  <a:pt x="705" y="651"/>
                </a:lnTo>
                <a:lnTo>
                  <a:pt x="696" y="647"/>
                </a:lnTo>
                <a:lnTo>
                  <a:pt x="692" y="645"/>
                </a:lnTo>
                <a:lnTo>
                  <a:pt x="688" y="643"/>
                </a:lnTo>
                <a:lnTo>
                  <a:pt x="684" y="641"/>
                </a:lnTo>
                <a:lnTo>
                  <a:pt x="681" y="641"/>
                </a:lnTo>
                <a:lnTo>
                  <a:pt x="679" y="641"/>
                </a:lnTo>
                <a:lnTo>
                  <a:pt x="675" y="641"/>
                </a:lnTo>
                <a:lnTo>
                  <a:pt x="669" y="641"/>
                </a:lnTo>
                <a:lnTo>
                  <a:pt x="667" y="641"/>
                </a:lnTo>
                <a:lnTo>
                  <a:pt x="664" y="637"/>
                </a:lnTo>
                <a:lnTo>
                  <a:pt x="662" y="632"/>
                </a:lnTo>
                <a:lnTo>
                  <a:pt x="660" y="628"/>
                </a:lnTo>
                <a:lnTo>
                  <a:pt x="658" y="626"/>
                </a:lnTo>
                <a:lnTo>
                  <a:pt x="652" y="626"/>
                </a:lnTo>
                <a:lnTo>
                  <a:pt x="654" y="632"/>
                </a:lnTo>
                <a:lnTo>
                  <a:pt x="408" y="635"/>
                </a:lnTo>
                <a:lnTo>
                  <a:pt x="355" y="635"/>
                </a:lnTo>
                <a:lnTo>
                  <a:pt x="342" y="635"/>
                </a:lnTo>
                <a:lnTo>
                  <a:pt x="310" y="635"/>
                </a:lnTo>
                <a:lnTo>
                  <a:pt x="274" y="635"/>
                </a:lnTo>
                <a:lnTo>
                  <a:pt x="268" y="635"/>
                </a:lnTo>
                <a:lnTo>
                  <a:pt x="261" y="635"/>
                </a:lnTo>
                <a:lnTo>
                  <a:pt x="257" y="634"/>
                </a:lnTo>
                <a:lnTo>
                  <a:pt x="257" y="632"/>
                </a:lnTo>
                <a:lnTo>
                  <a:pt x="253" y="628"/>
                </a:lnTo>
                <a:lnTo>
                  <a:pt x="253" y="624"/>
                </a:lnTo>
                <a:lnTo>
                  <a:pt x="251" y="624"/>
                </a:lnTo>
                <a:lnTo>
                  <a:pt x="249" y="624"/>
                </a:lnTo>
                <a:lnTo>
                  <a:pt x="249" y="622"/>
                </a:lnTo>
                <a:lnTo>
                  <a:pt x="247" y="618"/>
                </a:lnTo>
                <a:lnTo>
                  <a:pt x="246" y="615"/>
                </a:lnTo>
                <a:lnTo>
                  <a:pt x="242" y="620"/>
                </a:lnTo>
                <a:lnTo>
                  <a:pt x="242" y="622"/>
                </a:lnTo>
                <a:lnTo>
                  <a:pt x="238" y="620"/>
                </a:lnTo>
                <a:lnTo>
                  <a:pt x="236" y="615"/>
                </a:lnTo>
                <a:lnTo>
                  <a:pt x="234" y="607"/>
                </a:lnTo>
                <a:lnTo>
                  <a:pt x="232" y="609"/>
                </a:lnTo>
                <a:lnTo>
                  <a:pt x="230" y="609"/>
                </a:lnTo>
                <a:lnTo>
                  <a:pt x="229" y="607"/>
                </a:lnTo>
                <a:lnTo>
                  <a:pt x="227" y="607"/>
                </a:lnTo>
                <a:lnTo>
                  <a:pt x="225" y="603"/>
                </a:lnTo>
                <a:lnTo>
                  <a:pt x="223" y="601"/>
                </a:lnTo>
                <a:lnTo>
                  <a:pt x="219" y="599"/>
                </a:lnTo>
                <a:lnTo>
                  <a:pt x="215" y="599"/>
                </a:lnTo>
                <a:lnTo>
                  <a:pt x="213" y="599"/>
                </a:lnTo>
                <a:lnTo>
                  <a:pt x="212" y="598"/>
                </a:lnTo>
                <a:lnTo>
                  <a:pt x="210" y="594"/>
                </a:lnTo>
                <a:lnTo>
                  <a:pt x="208" y="594"/>
                </a:lnTo>
                <a:lnTo>
                  <a:pt x="204" y="590"/>
                </a:lnTo>
                <a:lnTo>
                  <a:pt x="202" y="592"/>
                </a:lnTo>
                <a:lnTo>
                  <a:pt x="200" y="592"/>
                </a:lnTo>
                <a:lnTo>
                  <a:pt x="198" y="592"/>
                </a:lnTo>
                <a:lnTo>
                  <a:pt x="196" y="590"/>
                </a:lnTo>
                <a:lnTo>
                  <a:pt x="193" y="588"/>
                </a:lnTo>
                <a:lnTo>
                  <a:pt x="193" y="586"/>
                </a:lnTo>
                <a:lnTo>
                  <a:pt x="191" y="584"/>
                </a:lnTo>
                <a:lnTo>
                  <a:pt x="189" y="581"/>
                </a:lnTo>
                <a:lnTo>
                  <a:pt x="189" y="579"/>
                </a:lnTo>
                <a:lnTo>
                  <a:pt x="189" y="575"/>
                </a:lnTo>
                <a:lnTo>
                  <a:pt x="189" y="573"/>
                </a:lnTo>
                <a:lnTo>
                  <a:pt x="189" y="569"/>
                </a:lnTo>
                <a:lnTo>
                  <a:pt x="189" y="565"/>
                </a:lnTo>
                <a:lnTo>
                  <a:pt x="189" y="564"/>
                </a:lnTo>
                <a:lnTo>
                  <a:pt x="187" y="562"/>
                </a:lnTo>
                <a:lnTo>
                  <a:pt x="183" y="560"/>
                </a:lnTo>
                <a:lnTo>
                  <a:pt x="181" y="556"/>
                </a:lnTo>
                <a:lnTo>
                  <a:pt x="178" y="556"/>
                </a:lnTo>
                <a:lnTo>
                  <a:pt x="174" y="558"/>
                </a:lnTo>
                <a:lnTo>
                  <a:pt x="172" y="556"/>
                </a:lnTo>
                <a:lnTo>
                  <a:pt x="172" y="552"/>
                </a:lnTo>
                <a:lnTo>
                  <a:pt x="172" y="550"/>
                </a:lnTo>
                <a:lnTo>
                  <a:pt x="172" y="548"/>
                </a:lnTo>
                <a:lnTo>
                  <a:pt x="172" y="547"/>
                </a:lnTo>
                <a:lnTo>
                  <a:pt x="174" y="545"/>
                </a:lnTo>
                <a:lnTo>
                  <a:pt x="178" y="543"/>
                </a:lnTo>
                <a:lnTo>
                  <a:pt x="178" y="541"/>
                </a:lnTo>
                <a:lnTo>
                  <a:pt x="176" y="539"/>
                </a:lnTo>
                <a:lnTo>
                  <a:pt x="174" y="537"/>
                </a:lnTo>
                <a:lnTo>
                  <a:pt x="174" y="535"/>
                </a:lnTo>
                <a:lnTo>
                  <a:pt x="172" y="537"/>
                </a:lnTo>
                <a:lnTo>
                  <a:pt x="168" y="539"/>
                </a:lnTo>
                <a:lnTo>
                  <a:pt x="166" y="539"/>
                </a:lnTo>
                <a:lnTo>
                  <a:pt x="162" y="539"/>
                </a:lnTo>
                <a:lnTo>
                  <a:pt x="161" y="535"/>
                </a:lnTo>
                <a:lnTo>
                  <a:pt x="157" y="531"/>
                </a:lnTo>
                <a:lnTo>
                  <a:pt x="157" y="528"/>
                </a:lnTo>
                <a:lnTo>
                  <a:pt x="157" y="524"/>
                </a:lnTo>
                <a:lnTo>
                  <a:pt x="159" y="524"/>
                </a:lnTo>
                <a:lnTo>
                  <a:pt x="157" y="520"/>
                </a:lnTo>
                <a:lnTo>
                  <a:pt x="153" y="520"/>
                </a:lnTo>
                <a:lnTo>
                  <a:pt x="151" y="518"/>
                </a:lnTo>
                <a:lnTo>
                  <a:pt x="153" y="511"/>
                </a:lnTo>
                <a:lnTo>
                  <a:pt x="157" y="507"/>
                </a:lnTo>
                <a:lnTo>
                  <a:pt x="161" y="501"/>
                </a:lnTo>
                <a:lnTo>
                  <a:pt x="161" y="482"/>
                </a:lnTo>
                <a:lnTo>
                  <a:pt x="153" y="477"/>
                </a:lnTo>
                <a:lnTo>
                  <a:pt x="151" y="480"/>
                </a:lnTo>
                <a:lnTo>
                  <a:pt x="149" y="480"/>
                </a:lnTo>
                <a:lnTo>
                  <a:pt x="147" y="478"/>
                </a:lnTo>
                <a:lnTo>
                  <a:pt x="147" y="477"/>
                </a:lnTo>
                <a:lnTo>
                  <a:pt x="147" y="473"/>
                </a:lnTo>
                <a:lnTo>
                  <a:pt x="145" y="469"/>
                </a:lnTo>
                <a:lnTo>
                  <a:pt x="143" y="469"/>
                </a:lnTo>
                <a:lnTo>
                  <a:pt x="142" y="469"/>
                </a:lnTo>
                <a:lnTo>
                  <a:pt x="134" y="465"/>
                </a:lnTo>
                <a:lnTo>
                  <a:pt x="125" y="456"/>
                </a:lnTo>
                <a:lnTo>
                  <a:pt x="125" y="448"/>
                </a:lnTo>
                <a:lnTo>
                  <a:pt x="119" y="441"/>
                </a:lnTo>
                <a:lnTo>
                  <a:pt x="108" y="420"/>
                </a:lnTo>
                <a:lnTo>
                  <a:pt x="98" y="420"/>
                </a:lnTo>
                <a:lnTo>
                  <a:pt x="96" y="410"/>
                </a:lnTo>
                <a:lnTo>
                  <a:pt x="92" y="407"/>
                </a:lnTo>
                <a:lnTo>
                  <a:pt x="85" y="399"/>
                </a:lnTo>
                <a:lnTo>
                  <a:pt x="81" y="393"/>
                </a:lnTo>
                <a:lnTo>
                  <a:pt x="68" y="393"/>
                </a:lnTo>
                <a:lnTo>
                  <a:pt x="66" y="407"/>
                </a:lnTo>
                <a:lnTo>
                  <a:pt x="58" y="407"/>
                </a:lnTo>
                <a:lnTo>
                  <a:pt x="55" y="410"/>
                </a:lnTo>
                <a:lnTo>
                  <a:pt x="39" y="393"/>
                </a:lnTo>
                <a:lnTo>
                  <a:pt x="32" y="393"/>
                </a:lnTo>
                <a:lnTo>
                  <a:pt x="32" y="382"/>
                </a:lnTo>
                <a:lnTo>
                  <a:pt x="21" y="382"/>
                </a:lnTo>
                <a:lnTo>
                  <a:pt x="7" y="382"/>
                </a:lnTo>
                <a:lnTo>
                  <a:pt x="0" y="382"/>
                </a:lnTo>
                <a:lnTo>
                  <a:pt x="0" y="246"/>
                </a:lnTo>
                <a:lnTo>
                  <a:pt x="0" y="178"/>
                </a:lnTo>
                <a:lnTo>
                  <a:pt x="0" y="153"/>
                </a:lnTo>
                <a:lnTo>
                  <a:pt x="0" y="138"/>
                </a:lnTo>
                <a:lnTo>
                  <a:pt x="9" y="136"/>
                </a:lnTo>
                <a:lnTo>
                  <a:pt x="17" y="136"/>
                </a:lnTo>
                <a:lnTo>
                  <a:pt x="22" y="138"/>
                </a:lnTo>
                <a:lnTo>
                  <a:pt x="24" y="138"/>
                </a:lnTo>
                <a:lnTo>
                  <a:pt x="30" y="142"/>
                </a:lnTo>
                <a:lnTo>
                  <a:pt x="38" y="149"/>
                </a:lnTo>
                <a:lnTo>
                  <a:pt x="47" y="155"/>
                </a:lnTo>
                <a:lnTo>
                  <a:pt x="51" y="157"/>
                </a:lnTo>
                <a:lnTo>
                  <a:pt x="55" y="159"/>
                </a:lnTo>
                <a:lnTo>
                  <a:pt x="58" y="159"/>
                </a:lnTo>
                <a:lnTo>
                  <a:pt x="62" y="159"/>
                </a:lnTo>
                <a:lnTo>
                  <a:pt x="70" y="157"/>
                </a:lnTo>
                <a:lnTo>
                  <a:pt x="72" y="157"/>
                </a:lnTo>
                <a:lnTo>
                  <a:pt x="77" y="159"/>
                </a:lnTo>
                <a:lnTo>
                  <a:pt x="83" y="161"/>
                </a:lnTo>
                <a:lnTo>
                  <a:pt x="83" y="159"/>
                </a:lnTo>
                <a:lnTo>
                  <a:pt x="83" y="157"/>
                </a:lnTo>
                <a:lnTo>
                  <a:pt x="83" y="153"/>
                </a:lnTo>
                <a:lnTo>
                  <a:pt x="81" y="151"/>
                </a:lnTo>
                <a:lnTo>
                  <a:pt x="77" y="149"/>
                </a:lnTo>
                <a:lnTo>
                  <a:pt x="77" y="147"/>
                </a:lnTo>
                <a:lnTo>
                  <a:pt x="77" y="146"/>
                </a:lnTo>
                <a:lnTo>
                  <a:pt x="77" y="144"/>
                </a:lnTo>
                <a:lnTo>
                  <a:pt x="81" y="142"/>
                </a:lnTo>
                <a:lnTo>
                  <a:pt x="85" y="140"/>
                </a:lnTo>
                <a:lnTo>
                  <a:pt x="89" y="138"/>
                </a:lnTo>
                <a:lnTo>
                  <a:pt x="92" y="138"/>
                </a:lnTo>
                <a:lnTo>
                  <a:pt x="98" y="138"/>
                </a:lnTo>
                <a:lnTo>
                  <a:pt x="104" y="140"/>
                </a:lnTo>
                <a:lnTo>
                  <a:pt x="104" y="142"/>
                </a:lnTo>
                <a:lnTo>
                  <a:pt x="106" y="144"/>
                </a:lnTo>
                <a:lnTo>
                  <a:pt x="109" y="144"/>
                </a:lnTo>
                <a:lnTo>
                  <a:pt x="111" y="142"/>
                </a:lnTo>
                <a:lnTo>
                  <a:pt x="117" y="138"/>
                </a:lnTo>
                <a:lnTo>
                  <a:pt x="125" y="134"/>
                </a:lnTo>
                <a:lnTo>
                  <a:pt x="142" y="127"/>
                </a:lnTo>
                <a:lnTo>
                  <a:pt x="149" y="123"/>
                </a:lnTo>
                <a:lnTo>
                  <a:pt x="157" y="121"/>
                </a:lnTo>
                <a:lnTo>
                  <a:pt x="162" y="121"/>
                </a:lnTo>
                <a:lnTo>
                  <a:pt x="164" y="123"/>
                </a:lnTo>
                <a:lnTo>
                  <a:pt x="162" y="125"/>
                </a:lnTo>
                <a:lnTo>
                  <a:pt x="149" y="129"/>
                </a:lnTo>
                <a:lnTo>
                  <a:pt x="149" y="130"/>
                </a:lnTo>
                <a:lnTo>
                  <a:pt x="145" y="132"/>
                </a:lnTo>
                <a:lnTo>
                  <a:pt x="138" y="136"/>
                </a:lnTo>
                <a:lnTo>
                  <a:pt x="134" y="140"/>
                </a:lnTo>
                <a:lnTo>
                  <a:pt x="128" y="142"/>
                </a:lnTo>
                <a:lnTo>
                  <a:pt x="121" y="146"/>
                </a:lnTo>
                <a:lnTo>
                  <a:pt x="117" y="147"/>
                </a:lnTo>
                <a:lnTo>
                  <a:pt x="113" y="149"/>
                </a:lnTo>
                <a:lnTo>
                  <a:pt x="113" y="153"/>
                </a:lnTo>
                <a:lnTo>
                  <a:pt x="111" y="155"/>
                </a:lnTo>
                <a:lnTo>
                  <a:pt x="111" y="157"/>
                </a:lnTo>
                <a:lnTo>
                  <a:pt x="113" y="159"/>
                </a:lnTo>
                <a:lnTo>
                  <a:pt x="115" y="159"/>
                </a:lnTo>
                <a:lnTo>
                  <a:pt x="117" y="159"/>
                </a:lnTo>
                <a:lnTo>
                  <a:pt x="119" y="157"/>
                </a:lnTo>
                <a:lnTo>
                  <a:pt x="126" y="153"/>
                </a:lnTo>
                <a:lnTo>
                  <a:pt x="132" y="149"/>
                </a:lnTo>
                <a:lnTo>
                  <a:pt x="145" y="142"/>
                </a:lnTo>
                <a:lnTo>
                  <a:pt x="155" y="134"/>
                </a:lnTo>
                <a:lnTo>
                  <a:pt x="161" y="130"/>
                </a:lnTo>
                <a:lnTo>
                  <a:pt x="162" y="130"/>
                </a:lnTo>
                <a:lnTo>
                  <a:pt x="166" y="129"/>
                </a:lnTo>
                <a:lnTo>
                  <a:pt x="174" y="130"/>
                </a:lnTo>
                <a:lnTo>
                  <a:pt x="178" y="130"/>
                </a:lnTo>
                <a:lnTo>
                  <a:pt x="179" y="129"/>
                </a:lnTo>
                <a:lnTo>
                  <a:pt x="179" y="127"/>
                </a:lnTo>
                <a:lnTo>
                  <a:pt x="181" y="125"/>
                </a:lnTo>
                <a:lnTo>
                  <a:pt x="183" y="121"/>
                </a:lnTo>
                <a:lnTo>
                  <a:pt x="185" y="119"/>
                </a:lnTo>
                <a:lnTo>
                  <a:pt x="187" y="115"/>
                </a:lnTo>
                <a:lnTo>
                  <a:pt x="187" y="111"/>
                </a:lnTo>
                <a:lnTo>
                  <a:pt x="185" y="108"/>
                </a:lnTo>
                <a:lnTo>
                  <a:pt x="187" y="106"/>
                </a:lnTo>
                <a:lnTo>
                  <a:pt x="191" y="110"/>
                </a:lnTo>
                <a:lnTo>
                  <a:pt x="196" y="113"/>
                </a:lnTo>
                <a:lnTo>
                  <a:pt x="200" y="119"/>
                </a:lnTo>
                <a:lnTo>
                  <a:pt x="204" y="125"/>
                </a:lnTo>
                <a:lnTo>
                  <a:pt x="208" y="130"/>
                </a:lnTo>
                <a:lnTo>
                  <a:pt x="215" y="144"/>
                </a:lnTo>
                <a:lnTo>
                  <a:pt x="219" y="144"/>
                </a:lnTo>
                <a:lnTo>
                  <a:pt x="223" y="142"/>
                </a:lnTo>
                <a:lnTo>
                  <a:pt x="225" y="138"/>
                </a:lnTo>
                <a:lnTo>
                  <a:pt x="227" y="134"/>
                </a:lnTo>
                <a:lnTo>
                  <a:pt x="230" y="127"/>
                </a:lnTo>
                <a:lnTo>
                  <a:pt x="234" y="123"/>
                </a:lnTo>
                <a:lnTo>
                  <a:pt x="236" y="121"/>
                </a:lnTo>
                <a:lnTo>
                  <a:pt x="242" y="121"/>
                </a:lnTo>
                <a:lnTo>
                  <a:pt x="242" y="127"/>
                </a:lnTo>
                <a:lnTo>
                  <a:pt x="242" y="130"/>
                </a:lnTo>
                <a:lnTo>
                  <a:pt x="244" y="132"/>
                </a:lnTo>
                <a:lnTo>
                  <a:pt x="246" y="134"/>
                </a:lnTo>
                <a:lnTo>
                  <a:pt x="246" y="136"/>
                </a:lnTo>
                <a:lnTo>
                  <a:pt x="244" y="140"/>
                </a:lnTo>
                <a:lnTo>
                  <a:pt x="242" y="142"/>
                </a:lnTo>
                <a:lnTo>
                  <a:pt x="246" y="142"/>
                </a:lnTo>
                <a:lnTo>
                  <a:pt x="251" y="144"/>
                </a:lnTo>
                <a:lnTo>
                  <a:pt x="253" y="142"/>
                </a:lnTo>
                <a:lnTo>
                  <a:pt x="255" y="140"/>
                </a:lnTo>
                <a:lnTo>
                  <a:pt x="257" y="138"/>
                </a:lnTo>
                <a:lnTo>
                  <a:pt x="259" y="134"/>
                </a:lnTo>
                <a:lnTo>
                  <a:pt x="261" y="132"/>
                </a:lnTo>
                <a:lnTo>
                  <a:pt x="266" y="130"/>
                </a:lnTo>
                <a:lnTo>
                  <a:pt x="272" y="129"/>
                </a:lnTo>
                <a:lnTo>
                  <a:pt x="278" y="129"/>
                </a:lnTo>
                <a:lnTo>
                  <a:pt x="283" y="130"/>
                </a:lnTo>
                <a:lnTo>
                  <a:pt x="289" y="132"/>
                </a:lnTo>
                <a:lnTo>
                  <a:pt x="293" y="136"/>
                </a:lnTo>
                <a:lnTo>
                  <a:pt x="295" y="138"/>
                </a:lnTo>
                <a:lnTo>
                  <a:pt x="297" y="138"/>
                </a:lnTo>
                <a:lnTo>
                  <a:pt x="302" y="138"/>
                </a:lnTo>
                <a:lnTo>
                  <a:pt x="304" y="140"/>
                </a:lnTo>
                <a:lnTo>
                  <a:pt x="310" y="142"/>
                </a:lnTo>
                <a:lnTo>
                  <a:pt x="316" y="146"/>
                </a:lnTo>
                <a:lnTo>
                  <a:pt x="323" y="147"/>
                </a:lnTo>
                <a:lnTo>
                  <a:pt x="329" y="149"/>
                </a:lnTo>
                <a:lnTo>
                  <a:pt x="331" y="149"/>
                </a:lnTo>
                <a:lnTo>
                  <a:pt x="329" y="149"/>
                </a:lnTo>
                <a:lnTo>
                  <a:pt x="329" y="151"/>
                </a:lnTo>
                <a:lnTo>
                  <a:pt x="333" y="151"/>
                </a:lnTo>
                <a:lnTo>
                  <a:pt x="336" y="153"/>
                </a:lnTo>
                <a:lnTo>
                  <a:pt x="344" y="155"/>
                </a:lnTo>
                <a:lnTo>
                  <a:pt x="348" y="155"/>
                </a:lnTo>
                <a:lnTo>
                  <a:pt x="352" y="155"/>
                </a:lnTo>
                <a:lnTo>
                  <a:pt x="359" y="155"/>
                </a:lnTo>
                <a:lnTo>
                  <a:pt x="369" y="155"/>
                </a:lnTo>
                <a:lnTo>
                  <a:pt x="372" y="157"/>
                </a:lnTo>
                <a:lnTo>
                  <a:pt x="376" y="157"/>
                </a:lnTo>
                <a:lnTo>
                  <a:pt x="380" y="161"/>
                </a:lnTo>
                <a:lnTo>
                  <a:pt x="384" y="163"/>
                </a:lnTo>
                <a:lnTo>
                  <a:pt x="384" y="166"/>
                </a:lnTo>
                <a:lnTo>
                  <a:pt x="386" y="172"/>
                </a:lnTo>
                <a:lnTo>
                  <a:pt x="374" y="176"/>
                </a:lnTo>
                <a:lnTo>
                  <a:pt x="369" y="180"/>
                </a:lnTo>
                <a:lnTo>
                  <a:pt x="367" y="181"/>
                </a:lnTo>
                <a:lnTo>
                  <a:pt x="365" y="185"/>
                </a:lnTo>
                <a:lnTo>
                  <a:pt x="369" y="185"/>
                </a:lnTo>
                <a:lnTo>
                  <a:pt x="378" y="185"/>
                </a:lnTo>
                <a:lnTo>
                  <a:pt x="389" y="187"/>
                </a:lnTo>
                <a:lnTo>
                  <a:pt x="395" y="187"/>
                </a:lnTo>
                <a:lnTo>
                  <a:pt x="410" y="187"/>
                </a:lnTo>
                <a:lnTo>
                  <a:pt x="416" y="185"/>
                </a:lnTo>
                <a:lnTo>
                  <a:pt x="423" y="185"/>
                </a:lnTo>
                <a:lnTo>
                  <a:pt x="431" y="183"/>
                </a:lnTo>
                <a:lnTo>
                  <a:pt x="437" y="181"/>
                </a:lnTo>
                <a:lnTo>
                  <a:pt x="440" y="178"/>
                </a:lnTo>
                <a:lnTo>
                  <a:pt x="442" y="178"/>
                </a:lnTo>
                <a:lnTo>
                  <a:pt x="446" y="180"/>
                </a:lnTo>
                <a:lnTo>
                  <a:pt x="446" y="181"/>
                </a:lnTo>
                <a:lnTo>
                  <a:pt x="446" y="183"/>
                </a:lnTo>
                <a:lnTo>
                  <a:pt x="446" y="185"/>
                </a:lnTo>
                <a:lnTo>
                  <a:pt x="448" y="187"/>
                </a:lnTo>
                <a:lnTo>
                  <a:pt x="450" y="187"/>
                </a:lnTo>
                <a:lnTo>
                  <a:pt x="454" y="187"/>
                </a:lnTo>
                <a:lnTo>
                  <a:pt x="457" y="189"/>
                </a:lnTo>
                <a:lnTo>
                  <a:pt x="457" y="191"/>
                </a:lnTo>
                <a:lnTo>
                  <a:pt x="459" y="193"/>
                </a:lnTo>
                <a:lnTo>
                  <a:pt x="463" y="195"/>
                </a:lnTo>
                <a:lnTo>
                  <a:pt x="465" y="195"/>
                </a:lnTo>
                <a:lnTo>
                  <a:pt x="469" y="195"/>
                </a:lnTo>
                <a:lnTo>
                  <a:pt x="469" y="199"/>
                </a:lnTo>
                <a:lnTo>
                  <a:pt x="471" y="200"/>
                </a:lnTo>
                <a:lnTo>
                  <a:pt x="471" y="204"/>
                </a:lnTo>
                <a:lnTo>
                  <a:pt x="471" y="208"/>
                </a:lnTo>
                <a:lnTo>
                  <a:pt x="473" y="210"/>
                </a:lnTo>
                <a:lnTo>
                  <a:pt x="476" y="217"/>
                </a:lnTo>
                <a:lnTo>
                  <a:pt x="482" y="221"/>
                </a:lnTo>
                <a:lnTo>
                  <a:pt x="482" y="216"/>
                </a:lnTo>
                <a:lnTo>
                  <a:pt x="480" y="214"/>
                </a:lnTo>
                <a:lnTo>
                  <a:pt x="480" y="212"/>
                </a:lnTo>
                <a:lnTo>
                  <a:pt x="480" y="204"/>
                </a:lnTo>
                <a:lnTo>
                  <a:pt x="480" y="197"/>
                </a:lnTo>
                <a:lnTo>
                  <a:pt x="480" y="193"/>
                </a:lnTo>
                <a:lnTo>
                  <a:pt x="476" y="189"/>
                </a:lnTo>
                <a:lnTo>
                  <a:pt x="476" y="185"/>
                </a:lnTo>
                <a:lnTo>
                  <a:pt x="476" y="183"/>
                </a:lnTo>
                <a:lnTo>
                  <a:pt x="476" y="181"/>
                </a:lnTo>
                <a:lnTo>
                  <a:pt x="480" y="178"/>
                </a:lnTo>
                <a:lnTo>
                  <a:pt x="482" y="178"/>
                </a:lnTo>
                <a:lnTo>
                  <a:pt x="488" y="176"/>
                </a:lnTo>
                <a:lnTo>
                  <a:pt x="499" y="172"/>
                </a:lnTo>
                <a:lnTo>
                  <a:pt x="503" y="168"/>
                </a:lnTo>
                <a:lnTo>
                  <a:pt x="505" y="166"/>
                </a:lnTo>
                <a:lnTo>
                  <a:pt x="507" y="164"/>
                </a:lnTo>
                <a:lnTo>
                  <a:pt x="499" y="164"/>
                </a:lnTo>
                <a:lnTo>
                  <a:pt x="491" y="166"/>
                </a:lnTo>
                <a:lnTo>
                  <a:pt x="484" y="170"/>
                </a:lnTo>
                <a:lnTo>
                  <a:pt x="480" y="172"/>
                </a:lnTo>
                <a:lnTo>
                  <a:pt x="476" y="172"/>
                </a:lnTo>
                <a:lnTo>
                  <a:pt x="476" y="174"/>
                </a:lnTo>
                <a:lnTo>
                  <a:pt x="474" y="176"/>
                </a:lnTo>
                <a:lnTo>
                  <a:pt x="473" y="176"/>
                </a:lnTo>
                <a:lnTo>
                  <a:pt x="465" y="170"/>
                </a:lnTo>
                <a:lnTo>
                  <a:pt x="465" y="168"/>
                </a:lnTo>
                <a:lnTo>
                  <a:pt x="474" y="163"/>
                </a:lnTo>
                <a:lnTo>
                  <a:pt x="480" y="159"/>
                </a:lnTo>
                <a:lnTo>
                  <a:pt x="486" y="157"/>
                </a:lnTo>
                <a:lnTo>
                  <a:pt x="491" y="155"/>
                </a:lnTo>
                <a:lnTo>
                  <a:pt x="499" y="155"/>
                </a:lnTo>
                <a:lnTo>
                  <a:pt x="503" y="157"/>
                </a:lnTo>
                <a:lnTo>
                  <a:pt x="507" y="161"/>
                </a:lnTo>
                <a:lnTo>
                  <a:pt x="510" y="164"/>
                </a:lnTo>
                <a:lnTo>
                  <a:pt x="516" y="168"/>
                </a:lnTo>
                <a:lnTo>
                  <a:pt x="524" y="174"/>
                </a:lnTo>
                <a:lnTo>
                  <a:pt x="526" y="176"/>
                </a:lnTo>
                <a:lnTo>
                  <a:pt x="526" y="178"/>
                </a:lnTo>
                <a:lnTo>
                  <a:pt x="529" y="180"/>
                </a:lnTo>
                <a:lnTo>
                  <a:pt x="533" y="180"/>
                </a:lnTo>
                <a:lnTo>
                  <a:pt x="537" y="178"/>
                </a:lnTo>
                <a:lnTo>
                  <a:pt x="541" y="180"/>
                </a:lnTo>
                <a:lnTo>
                  <a:pt x="546" y="181"/>
                </a:lnTo>
                <a:lnTo>
                  <a:pt x="554" y="185"/>
                </a:lnTo>
                <a:lnTo>
                  <a:pt x="563" y="187"/>
                </a:lnTo>
                <a:lnTo>
                  <a:pt x="569" y="187"/>
                </a:lnTo>
                <a:lnTo>
                  <a:pt x="573" y="187"/>
                </a:lnTo>
                <a:lnTo>
                  <a:pt x="580" y="185"/>
                </a:lnTo>
                <a:lnTo>
                  <a:pt x="584" y="183"/>
                </a:lnTo>
                <a:lnTo>
                  <a:pt x="588" y="183"/>
                </a:lnTo>
                <a:lnTo>
                  <a:pt x="592" y="183"/>
                </a:lnTo>
                <a:lnTo>
                  <a:pt x="595" y="185"/>
                </a:lnTo>
                <a:lnTo>
                  <a:pt x="601" y="185"/>
                </a:lnTo>
                <a:lnTo>
                  <a:pt x="607" y="187"/>
                </a:lnTo>
                <a:lnTo>
                  <a:pt x="607" y="183"/>
                </a:lnTo>
                <a:lnTo>
                  <a:pt x="607" y="181"/>
                </a:lnTo>
                <a:lnTo>
                  <a:pt x="611" y="181"/>
                </a:lnTo>
                <a:lnTo>
                  <a:pt x="613" y="183"/>
                </a:lnTo>
                <a:lnTo>
                  <a:pt x="614" y="185"/>
                </a:lnTo>
                <a:lnTo>
                  <a:pt x="618" y="187"/>
                </a:lnTo>
                <a:lnTo>
                  <a:pt x="622" y="185"/>
                </a:lnTo>
                <a:lnTo>
                  <a:pt x="620" y="185"/>
                </a:lnTo>
                <a:lnTo>
                  <a:pt x="616" y="181"/>
                </a:lnTo>
                <a:lnTo>
                  <a:pt x="613" y="178"/>
                </a:lnTo>
                <a:lnTo>
                  <a:pt x="611" y="174"/>
                </a:lnTo>
                <a:lnTo>
                  <a:pt x="611" y="170"/>
                </a:lnTo>
                <a:lnTo>
                  <a:pt x="613" y="166"/>
                </a:lnTo>
                <a:lnTo>
                  <a:pt x="616" y="166"/>
                </a:lnTo>
                <a:lnTo>
                  <a:pt x="618" y="166"/>
                </a:lnTo>
                <a:lnTo>
                  <a:pt x="622" y="168"/>
                </a:lnTo>
                <a:lnTo>
                  <a:pt x="628" y="174"/>
                </a:lnTo>
                <a:lnTo>
                  <a:pt x="630" y="174"/>
                </a:lnTo>
                <a:lnTo>
                  <a:pt x="633" y="176"/>
                </a:lnTo>
                <a:lnTo>
                  <a:pt x="635" y="176"/>
                </a:lnTo>
                <a:lnTo>
                  <a:pt x="639" y="174"/>
                </a:lnTo>
                <a:lnTo>
                  <a:pt x="641" y="174"/>
                </a:lnTo>
                <a:lnTo>
                  <a:pt x="643" y="174"/>
                </a:lnTo>
                <a:lnTo>
                  <a:pt x="645" y="178"/>
                </a:lnTo>
                <a:lnTo>
                  <a:pt x="645" y="180"/>
                </a:lnTo>
                <a:lnTo>
                  <a:pt x="641" y="185"/>
                </a:lnTo>
                <a:lnTo>
                  <a:pt x="641" y="191"/>
                </a:lnTo>
                <a:lnTo>
                  <a:pt x="641" y="193"/>
                </a:lnTo>
                <a:lnTo>
                  <a:pt x="643" y="195"/>
                </a:lnTo>
                <a:lnTo>
                  <a:pt x="645" y="197"/>
                </a:lnTo>
                <a:lnTo>
                  <a:pt x="648" y="197"/>
                </a:lnTo>
                <a:lnTo>
                  <a:pt x="650" y="199"/>
                </a:lnTo>
                <a:lnTo>
                  <a:pt x="652" y="200"/>
                </a:lnTo>
                <a:lnTo>
                  <a:pt x="652" y="199"/>
                </a:lnTo>
                <a:lnTo>
                  <a:pt x="652" y="197"/>
                </a:lnTo>
                <a:lnTo>
                  <a:pt x="652" y="193"/>
                </a:lnTo>
                <a:lnTo>
                  <a:pt x="650" y="189"/>
                </a:lnTo>
                <a:lnTo>
                  <a:pt x="648" y="187"/>
                </a:lnTo>
                <a:lnTo>
                  <a:pt x="652" y="185"/>
                </a:lnTo>
                <a:lnTo>
                  <a:pt x="654" y="181"/>
                </a:lnTo>
                <a:lnTo>
                  <a:pt x="656" y="176"/>
                </a:lnTo>
                <a:lnTo>
                  <a:pt x="660" y="176"/>
                </a:lnTo>
                <a:lnTo>
                  <a:pt x="664" y="174"/>
                </a:lnTo>
                <a:lnTo>
                  <a:pt x="669" y="168"/>
                </a:lnTo>
                <a:lnTo>
                  <a:pt x="673" y="163"/>
                </a:lnTo>
                <a:lnTo>
                  <a:pt x="677" y="157"/>
                </a:lnTo>
                <a:lnTo>
                  <a:pt x="677" y="155"/>
                </a:lnTo>
                <a:lnTo>
                  <a:pt x="677" y="151"/>
                </a:lnTo>
                <a:lnTo>
                  <a:pt x="675" y="149"/>
                </a:lnTo>
                <a:lnTo>
                  <a:pt x="671" y="149"/>
                </a:lnTo>
                <a:lnTo>
                  <a:pt x="669" y="144"/>
                </a:lnTo>
                <a:lnTo>
                  <a:pt x="667" y="138"/>
                </a:lnTo>
                <a:lnTo>
                  <a:pt x="665" y="134"/>
                </a:lnTo>
                <a:lnTo>
                  <a:pt x="665" y="132"/>
                </a:lnTo>
                <a:lnTo>
                  <a:pt x="662" y="130"/>
                </a:lnTo>
                <a:lnTo>
                  <a:pt x="654" y="129"/>
                </a:lnTo>
                <a:lnTo>
                  <a:pt x="648" y="127"/>
                </a:lnTo>
                <a:lnTo>
                  <a:pt x="643" y="125"/>
                </a:lnTo>
                <a:lnTo>
                  <a:pt x="637" y="121"/>
                </a:lnTo>
                <a:lnTo>
                  <a:pt x="637" y="117"/>
                </a:lnTo>
                <a:lnTo>
                  <a:pt x="639" y="113"/>
                </a:lnTo>
                <a:lnTo>
                  <a:pt x="641" y="111"/>
                </a:lnTo>
                <a:lnTo>
                  <a:pt x="643" y="108"/>
                </a:lnTo>
                <a:lnTo>
                  <a:pt x="643" y="106"/>
                </a:lnTo>
                <a:lnTo>
                  <a:pt x="641" y="102"/>
                </a:lnTo>
                <a:lnTo>
                  <a:pt x="639" y="98"/>
                </a:lnTo>
                <a:lnTo>
                  <a:pt x="637" y="96"/>
                </a:lnTo>
                <a:lnTo>
                  <a:pt x="637" y="93"/>
                </a:lnTo>
                <a:lnTo>
                  <a:pt x="637" y="89"/>
                </a:lnTo>
                <a:lnTo>
                  <a:pt x="639" y="85"/>
                </a:lnTo>
                <a:lnTo>
                  <a:pt x="641" y="83"/>
                </a:lnTo>
                <a:lnTo>
                  <a:pt x="645" y="81"/>
                </a:lnTo>
                <a:lnTo>
                  <a:pt x="648" y="79"/>
                </a:lnTo>
                <a:lnTo>
                  <a:pt x="652" y="72"/>
                </a:lnTo>
                <a:lnTo>
                  <a:pt x="652" y="70"/>
                </a:lnTo>
                <a:lnTo>
                  <a:pt x="656" y="66"/>
                </a:lnTo>
                <a:lnTo>
                  <a:pt x="660" y="60"/>
                </a:lnTo>
                <a:lnTo>
                  <a:pt x="660" y="57"/>
                </a:lnTo>
                <a:lnTo>
                  <a:pt x="660" y="53"/>
                </a:lnTo>
                <a:lnTo>
                  <a:pt x="660" y="51"/>
                </a:lnTo>
                <a:lnTo>
                  <a:pt x="656" y="45"/>
                </a:lnTo>
                <a:lnTo>
                  <a:pt x="654" y="43"/>
                </a:lnTo>
                <a:lnTo>
                  <a:pt x="650" y="40"/>
                </a:lnTo>
                <a:lnTo>
                  <a:pt x="648" y="36"/>
                </a:lnTo>
                <a:lnTo>
                  <a:pt x="647" y="34"/>
                </a:lnTo>
                <a:lnTo>
                  <a:pt x="645" y="28"/>
                </a:lnTo>
                <a:lnTo>
                  <a:pt x="645" y="24"/>
                </a:lnTo>
                <a:lnTo>
                  <a:pt x="645" y="19"/>
                </a:lnTo>
                <a:lnTo>
                  <a:pt x="648" y="15"/>
                </a:lnTo>
                <a:lnTo>
                  <a:pt x="650" y="13"/>
                </a:lnTo>
                <a:lnTo>
                  <a:pt x="654" y="13"/>
                </a:lnTo>
                <a:lnTo>
                  <a:pt x="658" y="11"/>
                </a:lnTo>
                <a:lnTo>
                  <a:pt x="656" y="9"/>
                </a:lnTo>
                <a:lnTo>
                  <a:pt x="656" y="6"/>
                </a:lnTo>
                <a:lnTo>
                  <a:pt x="656" y="4"/>
                </a:lnTo>
                <a:lnTo>
                  <a:pt x="658" y="2"/>
                </a:lnTo>
                <a:lnTo>
                  <a:pt x="662" y="2"/>
                </a:lnTo>
                <a:lnTo>
                  <a:pt x="664" y="0"/>
                </a:lnTo>
                <a:lnTo>
                  <a:pt x="669" y="0"/>
                </a:lnTo>
                <a:lnTo>
                  <a:pt x="675" y="2"/>
                </a:lnTo>
                <a:lnTo>
                  <a:pt x="681" y="0"/>
                </a:lnTo>
                <a:lnTo>
                  <a:pt x="684" y="2"/>
                </a:lnTo>
                <a:lnTo>
                  <a:pt x="688" y="2"/>
                </a:lnTo>
                <a:lnTo>
                  <a:pt x="696" y="4"/>
                </a:lnTo>
                <a:lnTo>
                  <a:pt x="701" y="4"/>
                </a:lnTo>
                <a:lnTo>
                  <a:pt x="709" y="4"/>
                </a:lnTo>
                <a:lnTo>
                  <a:pt x="717" y="4"/>
                </a:lnTo>
                <a:lnTo>
                  <a:pt x="718" y="6"/>
                </a:lnTo>
                <a:lnTo>
                  <a:pt x="722" y="7"/>
                </a:lnTo>
                <a:lnTo>
                  <a:pt x="722" y="9"/>
                </a:lnTo>
                <a:lnTo>
                  <a:pt x="720" y="11"/>
                </a:lnTo>
                <a:lnTo>
                  <a:pt x="717" y="17"/>
                </a:lnTo>
                <a:lnTo>
                  <a:pt x="711" y="21"/>
                </a:lnTo>
                <a:lnTo>
                  <a:pt x="707" y="24"/>
                </a:lnTo>
                <a:lnTo>
                  <a:pt x="707" y="23"/>
                </a:lnTo>
                <a:lnTo>
                  <a:pt x="707" y="24"/>
                </a:lnTo>
                <a:lnTo>
                  <a:pt x="705" y="24"/>
                </a:lnTo>
                <a:lnTo>
                  <a:pt x="703" y="28"/>
                </a:lnTo>
                <a:lnTo>
                  <a:pt x="703" y="32"/>
                </a:lnTo>
                <a:lnTo>
                  <a:pt x="703" y="36"/>
                </a:lnTo>
                <a:lnTo>
                  <a:pt x="701" y="38"/>
                </a:lnTo>
                <a:lnTo>
                  <a:pt x="699" y="40"/>
                </a:lnTo>
                <a:lnTo>
                  <a:pt x="696" y="42"/>
                </a:lnTo>
                <a:lnTo>
                  <a:pt x="694" y="42"/>
                </a:lnTo>
                <a:lnTo>
                  <a:pt x="690" y="42"/>
                </a:lnTo>
                <a:lnTo>
                  <a:pt x="686" y="40"/>
                </a:lnTo>
                <a:lnTo>
                  <a:pt x="682" y="40"/>
                </a:lnTo>
                <a:lnTo>
                  <a:pt x="681" y="40"/>
                </a:lnTo>
                <a:lnTo>
                  <a:pt x="679" y="40"/>
                </a:lnTo>
                <a:lnTo>
                  <a:pt x="677" y="42"/>
                </a:lnTo>
                <a:lnTo>
                  <a:pt x="675" y="45"/>
                </a:lnTo>
                <a:lnTo>
                  <a:pt x="677" y="47"/>
                </a:lnTo>
                <a:lnTo>
                  <a:pt x="679" y="51"/>
                </a:lnTo>
                <a:lnTo>
                  <a:pt x="677" y="55"/>
                </a:lnTo>
                <a:lnTo>
                  <a:pt x="673" y="60"/>
                </a:lnTo>
                <a:lnTo>
                  <a:pt x="665" y="68"/>
                </a:lnTo>
                <a:lnTo>
                  <a:pt x="665" y="70"/>
                </a:lnTo>
                <a:lnTo>
                  <a:pt x="667" y="72"/>
                </a:lnTo>
                <a:lnTo>
                  <a:pt x="669" y="72"/>
                </a:lnTo>
                <a:lnTo>
                  <a:pt x="673" y="72"/>
                </a:lnTo>
                <a:lnTo>
                  <a:pt x="675" y="76"/>
                </a:lnTo>
                <a:lnTo>
                  <a:pt x="679" y="77"/>
                </a:lnTo>
                <a:lnTo>
                  <a:pt x="681" y="79"/>
                </a:lnTo>
                <a:lnTo>
                  <a:pt x="684" y="83"/>
                </a:lnTo>
                <a:lnTo>
                  <a:pt x="684" y="85"/>
                </a:lnTo>
                <a:lnTo>
                  <a:pt x="684" y="89"/>
                </a:lnTo>
                <a:lnTo>
                  <a:pt x="684" y="93"/>
                </a:lnTo>
                <a:lnTo>
                  <a:pt x="686" y="94"/>
                </a:lnTo>
                <a:lnTo>
                  <a:pt x="692" y="100"/>
                </a:lnTo>
                <a:lnTo>
                  <a:pt x="696" y="102"/>
                </a:lnTo>
                <a:lnTo>
                  <a:pt x="699" y="106"/>
                </a:lnTo>
                <a:lnTo>
                  <a:pt x="701" y="110"/>
                </a:lnTo>
                <a:lnTo>
                  <a:pt x="703" y="113"/>
                </a:lnTo>
                <a:lnTo>
                  <a:pt x="705" y="113"/>
                </a:lnTo>
                <a:lnTo>
                  <a:pt x="705" y="115"/>
                </a:lnTo>
                <a:lnTo>
                  <a:pt x="703" y="119"/>
                </a:lnTo>
                <a:lnTo>
                  <a:pt x="699" y="123"/>
                </a:lnTo>
                <a:lnTo>
                  <a:pt x="696" y="125"/>
                </a:lnTo>
                <a:lnTo>
                  <a:pt x="698" y="130"/>
                </a:lnTo>
                <a:lnTo>
                  <a:pt x="701" y="132"/>
                </a:lnTo>
                <a:lnTo>
                  <a:pt x="703" y="134"/>
                </a:lnTo>
                <a:lnTo>
                  <a:pt x="707" y="136"/>
                </a:lnTo>
                <a:lnTo>
                  <a:pt x="715" y="138"/>
                </a:lnTo>
                <a:lnTo>
                  <a:pt x="718" y="140"/>
                </a:lnTo>
                <a:lnTo>
                  <a:pt x="722" y="142"/>
                </a:lnTo>
                <a:close/>
              </a:path>
            </a:pathLst>
          </a:custGeom>
          <a:solidFill>
            <a:schemeClr val="bg1">
              <a:lumMod val="85000"/>
            </a:schemeClr>
          </a:solidFill>
          <a:ln w="635" cap="rnd">
            <a:solidFill>
              <a:schemeClr val="bg1">
                <a:alpha val="17000"/>
              </a:schemeClr>
            </a:solidFill>
            <a:prstDash val="solid"/>
            <a:round/>
            <a:headEnd/>
            <a:tailEnd/>
          </a:ln>
        </p:spPr>
        <p:txBody>
          <a:bodyPr lIns="108823" tIns="54412" rIns="108823" bIns="54412"/>
          <a:lstStyle/>
          <a:p>
            <a:pPr algn="ctr" defTabSz="457063" fontAlgn="base">
              <a:spcBef>
                <a:spcPct val="0"/>
              </a:spcBef>
              <a:spcAft>
                <a:spcPct val="0"/>
              </a:spcAft>
            </a:pPr>
            <a:endParaRPr lang="en-AU" sz="2800">
              <a:solidFill>
                <a:srgbClr val="000000"/>
              </a:solidFill>
              <a:latin typeface="Lucida Grande" charset="0"/>
              <a:ea typeface="ヒラギノ角ゴ ProN W3" charset="0"/>
              <a:sym typeface="Lucida Grande" charset="0"/>
            </a:endParaRPr>
          </a:p>
        </p:txBody>
      </p:sp>
      <p:sp>
        <p:nvSpPr>
          <p:cNvPr id="510" name="Freeform 509"/>
          <p:cNvSpPr>
            <a:spLocks/>
          </p:cNvSpPr>
          <p:nvPr userDrawn="1"/>
        </p:nvSpPr>
        <p:spPr bwMode="auto">
          <a:xfrm>
            <a:off x="7850247" y="2753512"/>
            <a:ext cx="60668" cy="85315"/>
          </a:xfrm>
          <a:custGeom>
            <a:avLst/>
            <a:gdLst>
              <a:gd name="T0" fmla="*/ 0 w 30"/>
              <a:gd name="T1" fmla="*/ 2 h 49"/>
              <a:gd name="T2" fmla="*/ 0 w 30"/>
              <a:gd name="T3" fmla="*/ 2 h 49"/>
              <a:gd name="T4" fmla="*/ 0 w 30"/>
              <a:gd name="T5" fmla="*/ 4 h 49"/>
              <a:gd name="T6" fmla="*/ 0 w 30"/>
              <a:gd name="T7" fmla="*/ 7 h 49"/>
              <a:gd name="T8" fmla="*/ 0 w 30"/>
              <a:gd name="T9" fmla="*/ 13 h 49"/>
              <a:gd name="T10" fmla="*/ 0 w 30"/>
              <a:gd name="T11" fmla="*/ 13 h 49"/>
              <a:gd name="T12" fmla="*/ 4 w 30"/>
              <a:gd name="T13" fmla="*/ 17 h 49"/>
              <a:gd name="T14" fmla="*/ 6 w 30"/>
              <a:gd name="T15" fmla="*/ 23 h 49"/>
              <a:gd name="T16" fmla="*/ 10 w 30"/>
              <a:gd name="T17" fmla="*/ 26 h 49"/>
              <a:gd name="T18" fmla="*/ 13 w 30"/>
              <a:gd name="T19" fmla="*/ 30 h 49"/>
              <a:gd name="T20" fmla="*/ 13 w 30"/>
              <a:gd name="T21" fmla="*/ 30 h 49"/>
              <a:gd name="T22" fmla="*/ 15 w 30"/>
              <a:gd name="T23" fmla="*/ 38 h 49"/>
              <a:gd name="T24" fmla="*/ 19 w 30"/>
              <a:gd name="T25" fmla="*/ 42 h 49"/>
              <a:gd name="T26" fmla="*/ 25 w 30"/>
              <a:gd name="T27" fmla="*/ 47 h 49"/>
              <a:gd name="T28" fmla="*/ 27 w 30"/>
              <a:gd name="T29" fmla="*/ 47 h 49"/>
              <a:gd name="T30" fmla="*/ 30 w 30"/>
              <a:gd name="T31" fmla="*/ 49 h 49"/>
              <a:gd name="T32" fmla="*/ 30 w 30"/>
              <a:gd name="T33" fmla="*/ 49 h 49"/>
              <a:gd name="T34" fmla="*/ 30 w 30"/>
              <a:gd name="T35" fmla="*/ 45 h 49"/>
              <a:gd name="T36" fmla="*/ 30 w 30"/>
              <a:gd name="T37" fmla="*/ 42 h 49"/>
              <a:gd name="T38" fmla="*/ 27 w 30"/>
              <a:gd name="T39" fmla="*/ 38 h 49"/>
              <a:gd name="T40" fmla="*/ 27 w 30"/>
              <a:gd name="T41" fmla="*/ 38 h 49"/>
              <a:gd name="T42" fmla="*/ 25 w 30"/>
              <a:gd name="T43" fmla="*/ 32 h 49"/>
              <a:gd name="T44" fmla="*/ 23 w 30"/>
              <a:gd name="T45" fmla="*/ 26 h 49"/>
              <a:gd name="T46" fmla="*/ 23 w 30"/>
              <a:gd name="T47" fmla="*/ 26 h 49"/>
              <a:gd name="T48" fmla="*/ 21 w 30"/>
              <a:gd name="T49" fmla="*/ 19 h 49"/>
              <a:gd name="T50" fmla="*/ 19 w 30"/>
              <a:gd name="T51" fmla="*/ 15 h 49"/>
              <a:gd name="T52" fmla="*/ 19 w 30"/>
              <a:gd name="T53" fmla="*/ 11 h 49"/>
              <a:gd name="T54" fmla="*/ 19 w 30"/>
              <a:gd name="T55" fmla="*/ 11 h 49"/>
              <a:gd name="T56" fmla="*/ 19 w 30"/>
              <a:gd name="T57" fmla="*/ 9 h 49"/>
              <a:gd name="T58" fmla="*/ 21 w 30"/>
              <a:gd name="T59" fmla="*/ 7 h 49"/>
              <a:gd name="T60" fmla="*/ 21 w 30"/>
              <a:gd name="T61" fmla="*/ 6 h 49"/>
              <a:gd name="T62" fmla="*/ 19 w 30"/>
              <a:gd name="T63" fmla="*/ 2 h 49"/>
              <a:gd name="T64" fmla="*/ 19 w 30"/>
              <a:gd name="T65" fmla="*/ 2 h 49"/>
              <a:gd name="T66" fmla="*/ 15 w 30"/>
              <a:gd name="T67" fmla="*/ 2 h 49"/>
              <a:gd name="T68" fmla="*/ 11 w 30"/>
              <a:gd name="T69" fmla="*/ 0 h 49"/>
              <a:gd name="T70" fmla="*/ 8 w 30"/>
              <a:gd name="T71" fmla="*/ 0 h 49"/>
              <a:gd name="T72" fmla="*/ 4 w 30"/>
              <a:gd name="T73" fmla="*/ 0 h 49"/>
              <a:gd name="T74" fmla="*/ 4 w 30"/>
              <a:gd name="T75" fmla="*/ 0 h 49"/>
              <a:gd name="T76" fmla="*/ 2 w 30"/>
              <a:gd name="T77" fmla="*/ 0 h 49"/>
              <a:gd name="T78" fmla="*/ 0 w 30"/>
              <a:gd name="T79" fmla="*/ 2 h 49"/>
              <a:gd name="T80" fmla="*/ 0 w 30"/>
              <a:gd name="T81" fmla="*/ 2 h 49"/>
              <a:gd name="T82" fmla="*/ 0 w 30"/>
              <a:gd name="T83" fmla="*/ 2 h 49"/>
              <a:gd name="T84" fmla="*/ 0 w 30"/>
              <a:gd name="T85" fmla="*/ 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0" h="49">
                <a:moveTo>
                  <a:pt x="0" y="2"/>
                </a:moveTo>
                <a:lnTo>
                  <a:pt x="0" y="2"/>
                </a:lnTo>
                <a:lnTo>
                  <a:pt x="0" y="4"/>
                </a:lnTo>
                <a:lnTo>
                  <a:pt x="0" y="7"/>
                </a:lnTo>
                <a:lnTo>
                  <a:pt x="0" y="13"/>
                </a:lnTo>
                <a:lnTo>
                  <a:pt x="0" y="13"/>
                </a:lnTo>
                <a:lnTo>
                  <a:pt x="4" y="17"/>
                </a:lnTo>
                <a:lnTo>
                  <a:pt x="6" y="23"/>
                </a:lnTo>
                <a:lnTo>
                  <a:pt x="10" y="26"/>
                </a:lnTo>
                <a:lnTo>
                  <a:pt x="13" y="30"/>
                </a:lnTo>
                <a:lnTo>
                  <a:pt x="13" y="30"/>
                </a:lnTo>
                <a:lnTo>
                  <a:pt x="15" y="38"/>
                </a:lnTo>
                <a:lnTo>
                  <a:pt x="19" y="42"/>
                </a:lnTo>
                <a:lnTo>
                  <a:pt x="25" y="47"/>
                </a:lnTo>
                <a:lnTo>
                  <a:pt x="27" y="47"/>
                </a:lnTo>
                <a:lnTo>
                  <a:pt x="30" y="49"/>
                </a:lnTo>
                <a:lnTo>
                  <a:pt x="30" y="49"/>
                </a:lnTo>
                <a:lnTo>
                  <a:pt x="30" y="45"/>
                </a:lnTo>
                <a:lnTo>
                  <a:pt x="30" y="42"/>
                </a:lnTo>
                <a:lnTo>
                  <a:pt x="27" y="38"/>
                </a:lnTo>
                <a:lnTo>
                  <a:pt x="27" y="38"/>
                </a:lnTo>
                <a:lnTo>
                  <a:pt x="25" y="32"/>
                </a:lnTo>
                <a:lnTo>
                  <a:pt x="23" y="26"/>
                </a:lnTo>
                <a:lnTo>
                  <a:pt x="23" y="26"/>
                </a:lnTo>
                <a:lnTo>
                  <a:pt x="21" y="19"/>
                </a:lnTo>
                <a:lnTo>
                  <a:pt x="19" y="15"/>
                </a:lnTo>
                <a:lnTo>
                  <a:pt x="19" y="11"/>
                </a:lnTo>
                <a:lnTo>
                  <a:pt x="19" y="11"/>
                </a:lnTo>
                <a:lnTo>
                  <a:pt x="19" y="9"/>
                </a:lnTo>
                <a:lnTo>
                  <a:pt x="21" y="7"/>
                </a:lnTo>
                <a:lnTo>
                  <a:pt x="21" y="6"/>
                </a:lnTo>
                <a:lnTo>
                  <a:pt x="19" y="2"/>
                </a:lnTo>
                <a:lnTo>
                  <a:pt x="19" y="2"/>
                </a:lnTo>
                <a:lnTo>
                  <a:pt x="15" y="2"/>
                </a:lnTo>
                <a:lnTo>
                  <a:pt x="11" y="0"/>
                </a:lnTo>
                <a:lnTo>
                  <a:pt x="8" y="0"/>
                </a:lnTo>
                <a:lnTo>
                  <a:pt x="4" y="0"/>
                </a:lnTo>
                <a:lnTo>
                  <a:pt x="4" y="0"/>
                </a:lnTo>
                <a:lnTo>
                  <a:pt x="2" y="0"/>
                </a:lnTo>
                <a:lnTo>
                  <a:pt x="0" y="2"/>
                </a:lnTo>
                <a:lnTo>
                  <a:pt x="0" y="2"/>
                </a:lnTo>
                <a:lnTo>
                  <a:pt x="0" y="2"/>
                </a:lnTo>
                <a:lnTo>
                  <a:pt x="0" y="2"/>
                </a:lnTo>
                <a:close/>
              </a:path>
            </a:pathLst>
          </a:custGeom>
          <a:solidFill>
            <a:schemeClr val="bg1">
              <a:lumMod val="85000"/>
            </a:schemeClr>
          </a:solidFill>
          <a:ln w="635" cap="rnd">
            <a:solidFill>
              <a:schemeClr val="bg1">
                <a:alpha val="17000"/>
              </a:schemeClr>
            </a:solidFill>
          </a:ln>
        </p:spPr>
        <p:txBody>
          <a:bodyPr lIns="108823" tIns="54412" rIns="108823" bIns="54412"/>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511" name="Freeform 510"/>
          <p:cNvSpPr>
            <a:spLocks/>
          </p:cNvSpPr>
          <p:nvPr userDrawn="1"/>
        </p:nvSpPr>
        <p:spPr bwMode="auto">
          <a:xfrm>
            <a:off x="7850247" y="2753512"/>
            <a:ext cx="60668" cy="85315"/>
          </a:xfrm>
          <a:custGeom>
            <a:avLst/>
            <a:gdLst>
              <a:gd name="T0" fmla="*/ 0 w 30"/>
              <a:gd name="T1" fmla="*/ 2 h 49"/>
              <a:gd name="T2" fmla="*/ 0 w 30"/>
              <a:gd name="T3" fmla="*/ 2 h 49"/>
              <a:gd name="T4" fmla="*/ 0 w 30"/>
              <a:gd name="T5" fmla="*/ 4 h 49"/>
              <a:gd name="T6" fmla="*/ 0 w 30"/>
              <a:gd name="T7" fmla="*/ 7 h 49"/>
              <a:gd name="T8" fmla="*/ 0 w 30"/>
              <a:gd name="T9" fmla="*/ 13 h 49"/>
              <a:gd name="T10" fmla="*/ 0 w 30"/>
              <a:gd name="T11" fmla="*/ 13 h 49"/>
              <a:gd name="T12" fmla="*/ 4 w 30"/>
              <a:gd name="T13" fmla="*/ 17 h 49"/>
              <a:gd name="T14" fmla="*/ 6 w 30"/>
              <a:gd name="T15" fmla="*/ 23 h 49"/>
              <a:gd name="T16" fmla="*/ 10 w 30"/>
              <a:gd name="T17" fmla="*/ 26 h 49"/>
              <a:gd name="T18" fmla="*/ 13 w 30"/>
              <a:gd name="T19" fmla="*/ 30 h 49"/>
              <a:gd name="T20" fmla="*/ 13 w 30"/>
              <a:gd name="T21" fmla="*/ 30 h 49"/>
              <a:gd name="T22" fmla="*/ 15 w 30"/>
              <a:gd name="T23" fmla="*/ 38 h 49"/>
              <a:gd name="T24" fmla="*/ 19 w 30"/>
              <a:gd name="T25" fmla="*/ 42 h 49"/>
              <a:gd name="T26" fmla="*/ 25 w 30"/>
              <a:gd name="T27" fmla="*/ 47 h 49"/>
              <a:gd name="T28" fmla="*/ 27 w 30"/>
              <a:gd name="T29" fmla="*/ 47 h 49"/>
              <a:gd name="T30" fmla="*/ 30 w 30"/>
              <a:gd name="T31" fmla="*/ 49 h 49"/>
              <a:gd name="T32" fmla="*/ 30 w 30"/>
              <a:gd name="T33" fmla="*/ 49 h 49"/>
              <a:gd name="T34" fmla="*/ 30 w 30"/>
              <a:gd name="T35" fmla="*/ 45 h 49"/>
              <a:gd name="T36" fmla="*/ 30 w 30"/>
              <a:gd name="T37" fmla="*/ 42 h 49"/>
              <a:gd name="T38" fmla="*/ 27 w 30"/>
              <a:gd name="T39" fmla="*/ 38 h 49"/>
              <a:gd name="T40" fmla="*/ 27 w 30"/>
              <a:gd name="T41" fmla="*/ 38 h 49"/>
              <a:gd name="T42" fmla="*/ 25 w 30"/>
              <a:gd name="T43" fmla="*/ 32 h 49"/>
              <a:gd name="T44" fmla="*/ 23 w 30"/>
              <a:gd name="T45" fmla="*/ 26 h 49"/>
              <a:gd name="T46" fmla="*/ 23 w 30"/>
              <a:gd name="T47" fmla="*/ 26 h 49"/>
              <a:gd name="T48" fmla="*/ 21 w 30"/>
              <a:gd name="T49" fmla="*/ 19 h 49"/>
              <a:gd name="T50" fmla="*/ 19 w 30"/>
              <a:gd name="T51" fmla="*/ 15 h 49"/>
              <a:gd name="T52" fmla="*/ 19 w 30"/>
              <a:gd name="T53" fmla="*/ 11 h 49"/>
              <a:gd name="T54" fmla="*/ 19 w 30"/>
              <a:gd name="T55" fmla="*/ 11 h 49"/>
              <a:gd name="T56" fmla="*/ 19 w 30"/>
              <a:gd name="T57" fmla="*/ 9 h 49"/>
              <a:gd name="T58" fmla="*/ 21 w 30"/>
              <a:gd name="T59" fmla="*/ 7 h 49"/>
              <a:gd name="T60" fmla="*/ 21 w 30"/>
              <a:gd name="T61" fmla="*/ 6 h 49"/>
              <a:gd name="T62" fmla="*/ 19 w 30"/>
              <a:gd name="T63" fmla="*/ 2 h 49"/>
              <a:gd name="T64" fmla="*/ 19 w 30"/>
              <a:gd name="T65" fmla="*/ 2 h 49"/>
              <a:gd name="T66" fmla="*/ 15 w 30"/>
              <a:gd name="T67" fmla="*/ 2 h 49"/>
              <a:gd name="T68" fmla="*/ 11 w 30"/>
              <a:gd name="T69" fmla="*/ 0 h 49"/>
              <a:gd name="T70" fmla="*/ 8 w 30"/>
              <a:gd name="T71" fmla="*/ 0 h 49"/>
              <a:gd name="T72" fmla="*/ 4 w 30"/>
              <a:gd name="T73" fmla="*/ 0 h 49"/>
              <a:gd name="T74" fmla="*/ 4 w 30"/>
              <a:gd name="T75" fmla="*/ 0 h 49"/>
              <a:gd name="T76" fmla="*/ 2 w 30"/>
              <a:gd name="T77" fmla="*/ 0 h 49"/>
              <a:gd name="T78" fmla="*/ 0 w 30"/>
              <a:gd name="T79" fmla="*/ 2 h 49"/>
              <a:gd name="T80" fmla="*/ 0 w 30"/>
              <a:gd name="T81" fmla="*/ 2 h 49"/>
              <a:gd name="T82" fmla="*/ 0 w 30"/>
              <a:gd name="T83" fmla="*/ 2 h 49"/>
              <a:gd name="T84" fmla="*/ 0 w 30"/>
              <a:gd name="T85" fmla="*/ 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0" h="49">
                <a:moveTo>
                  <a:pt x="0" y="2"/>
                </a:moveTo>
                <a:lnTo>
                  <a:pt x="0" y="2"/>
                </a:lnTo>
                <a:lnTo>
                  <a:pt x="0" y="4"/>
                </a:lnTo>
                <a:lnTo>
                  <a:pt x="0" y="7"/>
                </a:lnTo>
                <a:lnTo>
                  <a:pt x="0" y="13"/>
                </a:lnTo>
                <a:lnTo>
                  <a:pt x="0" y="13"/>
                </a:lnTo>
                <a:lnTo>
                  <a:pt x="4" y="17"/>
                </a:lnTo>
                <a:lnTo>
                  <a:pt x="6" y="23"/>
                </a:lnTo>
                <a:lnTo>
                  <a:pt x="10" y="26"/>
                </a:lnTo>
                <a:lnTo>
                  <a:pt x="13" y="30"/>
                </a:lnTo>
                <a:lnTo>
                  <a:pt x="13" y="30"/>
                </a:lnTo>
                <a:lnTo>
                  <a:pt x="15" y="38"/>
                </a:lnTo>
                <a:lnTo>
                  <a:pt x="19" y="42"/>
                </a:lnTo>
                <a:lnTo>
                  <a:pt x="25" y="47"/>
                </a:lnTo>
                <a:lnTo>
                  <a:pt x="27" y="47"/>
                </a:lnTo>
                <a:lnTo>
                  <a:pt x="30" y="49"/>
                </a:lnTo>
                <a:lnTo>
                  <a:pt x="30" y="49"/>
                </a:lnTo>
                <a:lnTo>
                  <a:pt x="30" y="45"/>
                </a:lnTo>
                <a:lnTo>
                  <a:pt x="30" y="42"/>
                </a:lnTo>
                <a:lnTo>
                  <a:pt x="27" y="38"/>
                </a:lnTo>
                <a:lnTo>
                  <a:pt x="27" y="38"/>
                </a:lnTo>
                <a:lnTo>
                  <a:pt x="25" y="32"/>
                </a:lnTo>
                <a:lnTo>
                  <a:pt x="23" y="26"/>
                </a:lnTo>
                <a:lnTo>
                  <a:pt x="23" y="26"/>
                </a:lnTo>
                <a:lnTo>
                  <a:pt x="21" y="19"/>
                </a:lnTo>
                <a:lnTo>
                  <a:pt x="19" y="15"/>
                </a:lnTo>
                <a:lnTo>
                  <a:pt x="19" y="11"/>
                </a:lnTo>
                <a:lnTo>
                  <a:pt x="19" y="11"/>
                </a:lnTo>
                <a:lnTo>
                  <a:pt x="19" y="9"/>
                </a:lnTo>
                <a:lnTo>
                  <a:pt x="21" y="7"/>
                </a:lnTo>
                <a:lnTo>
                  <a:pt x="21" y="6"/>
                </a:lnTo>
                <a:lnTo>
                  <a:pt x="19" y="2"/>
                </a:lnTo>
                <a:lnTo>
                  <a:pt x="19" y="2"/>
                </a:lnTo>
                <a:lnTo>
                  <a:pt x="15" y="2"/>
                </a:lnTo>
                <a:lnTo>
                  <a:pt x="11" y="0"/>
                </a:lnTo>
                <a:lnTo>
                  <a:pt x="8" y="0"/>
                </a:lnTo>
                <a:lnTo>
                  <a:pt x="4" y="0"/>
                </a:lnTo>
                <a:lnTo>
                  <a:pt x="4" y="0"/>
                </a:lnTo>
                <a:lnTo>
                  <a:pt x="2" y="0"/>
                </a:lnTo>
                <a:lnTo>
                  <a:pt x="0" y="2"/>
                </a:lnTo>
                <a:lnTo>
                  <a:pt x="0" y="2"/>
                </a:lnTo>
                <a:lnTo>
                  <a:pt x="0" y="2"/>
                </a:lnTo>
                <a:lnTo>
                  <a:pt x="0" y="2"/>
                </a:lnTo>
                <a:close/>
              </a:path>
            </a:pathLst>
          </a:custGeom>
          <a:solidFill>
            <a:schemeClr val="bg1">
              <a:lumMod val="85000"/>
            </a:schemeClr>
          </a:solidFill>
          <a:ln w="635" cap="rnd">
            <a:solidFill>
              <a:schemeClr val="bg1">
                <a:alpha val="17000"/>
              </a:schemeClr>
            </a:solidFill>
            <a:prstDash val="solid"/>
            <a:round/>
            <a:headEnd/>
            <a:tailEnd/>
          </a:ln>
        </p:spPr>
        <p:txBody>
          <a:bodyPr lIns="108823" tIns="54412" rIns="108823" bIns="54412"/>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512" name="Freeform 511"/>
          <p:cNvSpPr>
            <a:spLocks/>
          </p:cNvSpPr>
          <p:nvPr userDrawn="1"/>
        </p:nvSpPr>
        <p:spPr bwMode="auto">
          <a:xfrm>
            <a:off x="7981063" y="2885765"/>
            <a:ext cx="159252" cy="93847"/>
          </a:xfrm>
          <a:custGeom>
            <a:avLst/>
            <a:gdLst>
              <a:gd name="T0" fmla="*/ 59 w 78"/>
              <a:gd name="T1" fmla="*/ 54 h 54"/>
              <a:gd name="T2" fmla="*/ 59 w 78"/>
              <a:gd name="T3" fmla="*/ 53 h 54"/>
              <a:gd name="T4" fmla="*/ 57 w 78"/>
              <a:gd name="T5" fmla="*/ 51 h 54"/>
              <a:gd name="T6" fmla="*/ 50 w 78"/>
              <a:gd name="T7" fmla="*/ 45 h 54"/>
              <a:gd name="T8" fmla="*/ 44 w 78"/>
              <a:gd name="T9" fmla="*/ 37 h 54"/>
              <a:gd name="T10" fmla="*/ 40 w 78"/>
              <a:gd name="T11" fmla="*/ 30 h 54"/>
              <a:gd name="T12" fmla="*/ 40 w 78"/>
              <a:gd name="T13" fmla="*/ 28 h 54"/>
              <a:gd name="T14" fmla="*/ 29 w 78"/>
              <a:gd name="T15" fmla="*/ 20 h 54"/>
              <a:gd name="T16" fmla="*/ 29 w 78"/>
              <a:gd name="T17" fmla="*/ 22 h 54"/>
              <a:gd name="T18" fmla="*/ 27 w 78"/>
              <a:gd name="T19" fmla="*/ 20 h 54"/>
              <a:gd name="T20" fmla="*/ 16 w 78"/>
              <a:gd name="T21" fmla="*/ 17 h 54"/>
              <a:gd name="T22" fmla="*/ 14 w 78"/>
              <a:gd name="T23" fmla="*/ 15 h 54"/>
              <a:gd name="T24" fmla="*/ 8 w 78"/>
              <a:gd name="T25" fmla="*/ 5 h 54"/>
              <a:gd name="T26" fmla="*/ 0 w 78"/>
              <a:gd name="T27" fmla="*/ 3 h 54"/>
              <a:gd name="T28" fmla="*/ 2 w 78"/>
              <a:gd name="T29" fmla="*/ 1 h 54"/>
              <a:gd name="T30" fmla="*/ 10 w 78"/>
              <a:gd name="T31" fmla="*/ 0 h 54"/>
              <a:gd name="T32" fmla="*/ 16 w 78"/>
              <a:gd name="T33" fmla="*/ 1 h 54"/>
              <a:gd name="T34" fmla="*/ 19 w 78"/>
              <a:gd name="T35" fmla="*/ 1 h 54"/>
              <a:gd name="T36" fmla="*/ 19 w 78"/>
              <a:gd name="T37" fmla="*/ 3 h 54"/>
              <a:gd name="T38" fmla="*/ 21 w 78"/>
              <a:gd name="T39" fmla="*/ 3 h 54"/>
              <a:gd name="T40" fmla="*/ 21 w 78"/>
              <a:gd name="T41" fmla="*/ 3 h 54"/>
              <a:gd name="T42" fmla="*/ 19 w 78"/>
              <a:gd name="T43" fmla="*/ 5 h 54"/>
              <a:gd name="T44" fmla="*/ 27 w 78"/>
              <a:gd name="T45" fmla="*/ 7 h 54"/>
              <a:gd name="T46" fmla="*/ 34 w 78"/>
              <a:gd name="T47" fmla="*/ 7 h 54"/>
              <a:gd name="T48" fmla="*/ 38 w 78"/>
              <a:gd name="T49" fmla="*/ 9 h 54"/>
              <a:gd name="T50" fmla="*/ 48 w 78"/>
              <a:gd name="T51" fmla="*/ 17 h 54"/>
              <a:gd name="T52" fmla="*/ 59 w 78"/>
              <a:gd name="T53" fmla="*/ 30 h 54"/>
              <a:gd name="T54" fmla="*/ 70 w 78"/>
              <a:gd name="T55" fmla="*/ 43 h 54"/>
              <a:gd name="T56" fmla="*/ 78 w 78"/>
              <a:gd name="T57" fmla="*/ 53 h 54"/>
              <a:gd name="T58" fmla="*/ 67 w 78"/>
              <a:gd name="T59" fmla="*/ 53 h 54"/>
              <a:gd name="T60" fmla="*/ 59 w 78"/>
              <a:gd name="T61" fmla="*/ 54 h 54"/>
              <a:gd name="T62" fmla="*/ 59 w 78"/>
              <a:gd name="T63"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8" h="54">
                <a:moveTo>
                  <a:pt x="59" y="54"/>
                </a:moveTo>
                <a:lnTo>
                  <a:pt x="59" y="54"/>
                </a:lnTo>
                <a:lnTo>
                  <a:pt x="59" y="54"/>
                </a:lnTo>
                <a:lnTo>
                  <a:pt x="59" y="53"/>
                </a:lnTo>
                <a:lnTo>
                  <a:pt x="57" y="51"/>
                </a:lnTo>
                <a:lnTo>
                  <a:pt x="57" y="51"/>
                </a:lnTo>
                <a:lnTo>
                  <a:pt x="53" y="49"/>
                </a:lnTo>
                <a:lnTo>
                  <a:pt x="50" y="45"/>
                </a:lnTo>
                <a:lnTo>
                  <a:pt x="44" y="37"/>
                </a:lnTo>
                <a:lnTo>
                  <a:pt x="44" y="37"/>
                </a:lnTo>
                <a:lnTo>
                  <a:pt x="44" y="32"/>
                </a:lnTo>
                <a:lnTo>
                  <a:pt x="40" y="30"/>
                </a:lnTo>
                <a:lnTo>
                  <a:pt x="40" y="28"/>
                </a:lnTo>
                <a:lnTo>
                  <a:pt x="40" y="28"/>
                </a:lnTo>
                <a:lnTo>
                  <a:pt x="34" y="24"/>
                </a:lnTo>
                <a:lnTo>
                  <a:pt x="29" y="20"/>
                </a:lnTo>
                <a:lnTo>
                  <a:pt x="29" y="20"/>
                </a:lnTo>
                <a:lnTo>
                  <a:pt x="29" y="22"/>
                </a:lnTo>
                <a:lnTo>
                  <a:pt x="29" y="22"/>
                </a:lnTo>
                <a:lnTo>
                  <a:pt x="27" y="20"/>
                </a:lnTo>
                <a:lnTo>
                  <a:pt x="21" y="19"/>
                </a:lnTo>
                <a:lnTo>
                  <a:pt x="16" y="17"/>
                </a:lnTo>
                <a:lnTo>
                  <a:pt x="16" y="17"/>
                </a:lnTo>
                <a:lnTo>
                  <a:pt x="14" y="15"/>
                </a:lnTo>
                <a:lnTo>
                  <a:pt x="10" y="13"/>
                </a:lnTo>
                <a:lnTo>
                  <a:pt x="8" y="5"/>
                </a:lnTo>
                <a:lnTo>
                  <a:pt x="8" y="5"/>
                </a:lnTo>
                <a:lnTo>
                  <a:pt x="0" y="3"/>
                </a:lnTo>
                <a:lnTo>
                  <a:pt x="0" y="3"/>
                </a:lnTo>
                <a:lnTo>
                  <a:pt x="2" y="1"/>
                </a:lnTo>
                <a:lnTo>
                  <a:pt x="4" y="0"/>
                </a:lnTo>
                <a:lnTo>
                  <a:pt x="10" y="0"/>
                </a:lnTo>
                <a:lnTo>
                  <a:pt x="10" y="0"/>
                </a:lnTo>
                <a:lnTo>
                  <a:pt x="16" y="1"/>
                </a:lnTo>
                <a:lnTo>
                  <a:pt x="19" y="1"/>
                </a:lnTo>
                <a:lnTo>
                  <a:pt x="19" y="1"/>
                </a:lnTo>
                <a:lnTo>
                  <a:pt x="19" y="1"/>
                </a:lnTo>
                <a:lnTo>
                  <a:pt x="19" y="3"/>
                </a:lnTo>
                <a:lnTo>
                  <a:pt x="19" y="3"/>
                </a:lnTo>
                <a:lnTo>
                  <a:pt x="21" y="3"/>
                </a:lnTo>
                <a:lnTo>
                  <a:pt x="21" y="3"/>
                </a:lnTo>
                <a:lnTo>
                  <a:pt x="21" y="3"/>
                </a:lnTo>
                <a:lnTo>
                  <a:pt x="19" y="5"/>
                </a:lnTo>
                <a:lnTo>
                  <a:pt x="19" y="5"/>
                </a:lnTo>
                <a:lnTo>
                  <a:pt x="23" y="7"/>
                </a:lnTo>
                <a:lnTo>
                  <a:pt x="27" y="7"/>
                </a:lnTo>
                <a:lnTo>
                  <a:pt x="31" y="7"/>
                </a:lnTo>
                <a:lnTo>
                  <a:pt x="34" y="7"/>
                </a:lnTo>
                <a:lnTo>
                  <a:pt x="34" y="7"/>
                </a:lnTo>
                <a:lnTo>
                  <a:pt x="38" y="9"/>
                </a:lnTo>
                <a:lnTo>
                  <a:pt x="42" y="11"/>
                </a:lnTo>
                <a:lnTo>
                  <a:pt x="48" y="17"/>
                </a:lnTo>
                <a:lnTo>
                  <a:pt x="53" y="24"/>
                </a:lnTo>
                <a:lnTo>
                  <a:pt x="59" y="30"/>
                </a:lnTo>
                <a:lnTo>
                  <a:pt x="59" y="30"/>
                </a:lnTo>
                <a:lnTo>
                  <a:pt x="70" y="43"/>
                </a:lnTo>
                <a:lnTo>
                  <a:pt x="76" y="51"/>
                </a:lnTo>
                <a:lnTo>
                  <a:pt x="78" y="53"/>
                </a:lnTo>
                <a:lnTo>
                  <a:pt x="78" y="53"/>
                </a:lnTo>
                <a:lnTo>
                  <a:pt x="67" y="53"/>
                </a:lnTo>
                <a:lnTo>
                  <a:pt x="59" y="54"/>
                </a:lnTo>
                <a:lnTo>
                  <a:pt x="59" y="54"/>
                </a:lnTo>
                <a:lnTo>
                  <a:pt x="59" y="54"/>
                </a:lnTo>
                <a:lnTo>
                  <a:pt x="59" y="54"/>
                </a:lnTo>
                <a:close/>
              </a:path>
            </a:pathLst>
          </a:custGeom>
          <a:solidFill>
            <a:schemeClr val="bg1">
              <a:lumMod val="85000"/>
            </a:schemeClr>
          </a:solidFill>
          <a:ln w="635" cap="rnd">
            <a:solidFill>
              <a:schemeClr val="bg1">
                <a:alpha val="17000"/>
              </a:schemeClr>
            </a:solidFill>
          </a:ln>
        </p:spPr>
        <p:txBody>
          <a:bodyPr lIns="108823" tIns="54412" rIns="108823" bIns="54412"/>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513" name="Freeform 512"/>
          <p:cNvSpPr>
            <a:spLocks/>
          </p:cNvSpPr>
          <p:nvPr userDrawn="1"/>
        </p:nvSpPr>
        <p:spPr bwMode="auto">
          <a:xfrm>
            <a:off x="7981063" y="2885765"/>
            <a:ext cx="159252" cy="93847"/>
          </a:xfrm>
          <a:custGeom>
            <a:avLst/>
            <a:gdLst>
              <a:gd name="T0" fmla="*/ 59 w 78"/>
              <a:gd name="T1" fmla="*/ 54 h 54"/>
              <a:gd name="T2" fmla="*/ 59 w 78"/>
              <a:gd name="T3" fmla="*/ 53 h 54"/>
              <a:gd name="T4" fmla="*/ 57 w 78"/>
              <a:gd name="T5" fmla="*/ 51 h 54"/>
              <a:gd name="T6" fmla="*/ 50 w 78"/>
              <a:gd name="T7" fmla="*/ 45 h 54"/>
              <a:gd name="T8" fmla="*/ 44 w 78"/>
              <a:gd name="T9" fmla="*/ 37 h 54"/>
              <a:gd name="T10" fmla="*/ 40 w 78"/>
              <a:gd name="T11" fmla="*/ 30 h 54"/>
              <a:gd name="T12" fmla="*/ 40 w 78"/>
              <a:gd name="T13" fmla="*/ 28 h 54"/>
              <a:gd name="T14" fmla="*/ 29 w 78"/>
              <a:gd name="T15" fmla="*/ 20 h 54"/>
              <a:gd name="T16" fmla="*/ 29 w 78"/>
              <a:gd name="T17" fmla="*/ 22 h 54"/>
              <a:gd name="T18" fmla="*/ 27 w 78"/>
              <a:gd name="T19" fmla="*/ 20 h 54"/>
              <a:gd name="T20" fmla="*/ 16 w 78"/>
              <a:gd name="T21" fmla="*/ 17 h 54"/>
              <a:gd name="T22" fmla="*/ 14 w 78"/>
              <a:gd name="T23" fmla="*/ 15 h 54"/>
              <a:gd name="T24" fmla="*/ 8 w 78"/>
              <a:gd name="T25" fmla="*/ 5 h 54"/>
              <a:gd name="T26" fmla="*/ 0 w 78"/>
              <a:gd name="T27" fmla="*/ 3 h 54"/>
              <a:gd name="T28" fmla="*/ 2 w 78"/>
              <a:gd name="T29" fmla="*/ 1 h 54"/>
              <a:gd name="T30" fmla="*/ 10 w 78"/>
              <a:gd name="T31" fmla="*/ 0 h 54"/>
              <a:gd name="T32" fmla="*/ 16 w 78"/>
              <a:gd name="T33" fmla="*/ 1 h 54"/>
              <a:gd name="T34" fmla="*/ 19 w 78"/>
              <a:gd name="T35" fmla="*/ 1 h 54"/>
              <a:gd name="T36" fmla="*/ 19 w 78"/>
              <a:gd name="T37" fmla="*/ 3 h 54"/>
              <a:gd name="T38" fmla="*/ 21 w 78"/>
              <a:gd name="T39" fmla="*/ 3 h 54"/>
              <a:gd name="T40" fmla="*/ 21 w 78"/>
              <a:gd name="T41" fmla="*/ 3 h 54"/>
              <a:gd name="T42" fmla="*/ 19 w 78"/>
              <a:gd name="T43" fmla="*/ 5 h 54"/>
              <a:gd name="T44" fmla="*/ 27 w 78"/>
              <a:gd name="T45" fmla="*/ 7 h 54"/>
              <a:gd name="T46" fmla="*/ 34 w 78"/>
              <a:gd name="T47" fmla="*/ 7 h 54"/>
              <a:gd name="T48" fmla="*/ 38 w 78"/>
              <a:gd name="T49" fmla="*/ 9 h 54"/>
              <a:gd name="T50" fmla="*/ 48 w 78"/>
              <a:gd name="T51" fmla="*/ 17 h 54"/>
              <a:gd name="T52" fmla="*/ 59 w 78"/>
              <a:gd name="T53" fmla="*/ 30 h 54"/>
              <a:gd name="T54" fmla="*/ 70 w 78"/>
              <a:gd name="T55" fmla="*/ 43 h 54"/>
              <a:gd name="T56" fmla="*/ 78 w 78"/>
              <a:gd name="T57" fmla="*/ 53 h 54"/>
              <a:gd name="T58" fmla="*/ 67 w 78"/>
              <a:gd name="T59" fmla="*/ 53 h 54"/>
              <a:gd name="T60" fmla="*/ 59 w 78"/>
              <a:gd name="T61" fmla="*/ 54 h 54"/>
              <a:gd name="T62" fmla="*/ 59 w 78"/>
              <a:gd name="T63"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8" h="54">
                <a:moveTo>
                  <a:pt x="59" y="54"/>
                </a:moveTo>
                <a:lnTo>
                  <a:pt x="59" y="54"/>
                </a:lnTo>
                <a:lnTo>
                  <a:pt x="59" y="54"/>
                </a:lnTo>
                <a:lnTo>
                  <a:pt x="59" y="53"/>
                </a:lnTo>
                <a:lnTo>
                  <a:pt x="57" y="51"/>
                </a:lnTo>
                <a:lnTo>
                  <a:pt x="57" y="51"/>
                </a:lnTo>
                <a:lnTo>
                  <a:pt x="53" y="49"/>
                </a:lnTo>
                <a:lnTo>
                  <a:pt x="50" y="45"/>
                </a:lnTo>
                <a:lnTo>
                  <a:pt x="44" y="37"/>
                </a:lnTo>
                <a:lnTo>
                  <a:pt x="44" y="37"/>
                </a:lnTo>
                <a:lnTo>
                  <a:pt x="44" y="32"/>
                </a:lnTo>
                <a:lnTo>
                  <a:pt x="40" y="30"/>
                </a:lnTo>
                <a:lnTo>
                  <a:pt x="40" y="28"/>
                </a:lnTo>
                <a:lnTo>
                  <a:pt x="40" y="28"/>
                </a:lnTo>
                <a:lnTo>
                  <a:pt x="34" y="24"/>
                </a:lnTo>
                <a:lnTo>
                  <a:pt x="29" y="20"/>
                </a:lnTo>
                <a:lnTo>
                  <a:pt x="29" y="20"/>
                </a:lnTo>
                <a:lnTo>
                  <a:pt x="29" y="22"/>
                </a:lnTo>
                <a:lnTo>
                  <a:pt x="29" y="22"/>
                </a:lnTo>
                <a:lnTo>
                  <a:pt x="27" y="20"/>
                </a:lnTo>
                <a:lnTo>
                  <a:pt x="21" y="19"/>
                </a:lnTo>
                <a:lnTo>
                  <a:pt x="16" y="17"/>
                </a:lnTo>
                <a:lnTo>
                  <a:pt x="16" y="17"/>
                </a:lnTo>
                <a:lnTo>
                  <a:pt x="14" y="15"/>
                </a:lnTo>
                <a:lnTo>
                  <a:pt x="10" y="13"/>
                </a:lnTo>
                <a:lnTo>
                  <a:pt x="8" y="5"/>
                </a:lnTo>
                <a:lnTo>
                  <a:pt x="8" y="5"/>
                </a:lnTo>
                <a:lnTo>
                  <a:pt x="0" y="3"/>
                </a:lnTo>
                <a:lnTo>
                  <a:pt x="0" y="3"/>
                </a:lnTo>
                <a:lnTo>
                  <a:pt x="2" y="1"/>
                </a:lnTo>
                <a:lnTo>
                  <a:pt x="4" y="0"/>
                </a:lnTo>
                <a:lnTo>
                  <a:pt x="10" y="0"/>
                </a:lnTo>
                <a:lnTo>
                  <a:pt x="10" y="0"/>
                </a:lnTo>
                <a:lnTo>
                  <a:pt x="16" y="1"/>
                </a:lnTo>
                <a:lnTo>
                  <a:pt x="19" y="1"/>
                </a:lnTo>
                <a:lnTo>
                  <a:pt x="19" y="1"/>
                </a:lnTo>
                <a:lnTo>
                  <a:pt x="19" y="1"/>
                </a:lnTo>
                <a:lnTo>
                  <a:pt x="19" y="3"/>
                </a:lnTo>
                <a:lnTo>
                  <a:pt x="19" y="3"/>
                </a:lnTo>
                <a:lnTo>
                  <a:pt x="21" y="3"/>
                </a:lnTo>
                <a:lnTo>
                  <a:pt x="21" y="3"/>
                </a:lnTo>
                <a:lnTo>
                  <a:pt x="21" y="3"/>
                </a:lnTo>
                <a:lnTo>
                  <a:pt x="19" y="5"/>
                </a:lnTo>
                <a:lnTo>
                  <a:pt x="19" y="5"/>
                </a:lnTo>
                <a:lnTo>
                  <a:pt x="23" y="7"/>
                </a:lnTo>
                <a:lnTo>
                  <a:pt x="27" y="7"/>
                </a:lnTo>
                <a:lnTo>
                  <a:pt x="31" y="7"/>
                </a:lnTo>
                <a:lnTo>
                  <a:pt x="34" y="7"/>
                </a:lnTo>
                <a:lnTo>
                  <a:pt x="34" y="7"/>
                </a:lnTo>
                <a:lnTo>
                  <a:pt x="38" y="9"/>
                </a:lnTo>
                <a:lnTo>
                  <a:pt x="42" y="11"/>
                </a:lnTo>
                <a:lnTo>
                  <a:pt x="48" y="17"/>
                </a:lnTo>
                <a:lnTo>
                  <a:pt x="53" y="24"/>
                </a:lnTo>
                <a:lnTo>
                  <a:pt x="59" y="30"/>
                </a:lnTo>
                <a:lnTo>
                  <a:pt x="59" y="30"/>
                </a:lnTo>
                <a:lnTo>
                  <a:pt x="70" y="43"/>
                </a:lnTo>
                <a:lnTo>
                  <a:pt x="76" y="51"/>
                </a:lnTo>
                <a:lnTo>
                  <a:pt x="78" y="53"/>
                </a:lnTo>
                <a:lnTo>
                  <a:pt x="78" y="53"/>
                </a:lnTo>
                <a:lnTo>
                  <a:pt x="67" y="53"/>
                </a:lnTo>
                <a:lnTo>
                  <a:pt x="59" y="54"/>
                </a:lnTo>
                <a:lnTo>
                  <a:pt x="59" y="54"/>
                </a:lnTo>
                <a:lnTo>
                  <a:pt x="59" y="54"/>
                </a:lnTo>
                <a:lnTo>
                  <a:pt x="59" y="54"/>
                </a:lnTo>
                <a:close/>
              </a:path>
            </a:pathLst>
          </a:custGeom>
          <a:solidFill>
            <a:schemeClr val="bg1">
              <a:lumMod val="85000"/>
            </a:schemeClr>
          </a:solidFill>
          <a:ln w="635" cap="rnd">
            <a:solidFill>
              <a:schemeClr val="bg1">
                <a:alpha val="17000"/>
              </a:schemeClr>
            </a:solidFill>
            <a:prstDash val="solid"/>
            <a:round/>
            <a:headEnd/>
            <a:tailEnd/>
          </a:ln>
        </p:spPr>
        <p:txBody>
          <a:bodyPr lIns="108823" tIns="54412" rIns="108823" bIns="54412"/>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514" name="Freeform 513"/>
          <p:cNvSpPr>
            <a:spLocks/>
          </p:cNvSpPr>
          <p:nvPr userDrawn="1"/>
        </p:nvSpPr>
        <p:spPr bwMode="auto">
          <a:xfrm>
            <a:off x="9833335" y="2911344"/>
            <a:ext cx="81523" cy="36971"/>
          </a:xfrm>
          <a:custGeom>
            <a:avLst/>
            <a:gdLst>
              <a:gd name="T0" fmla="*/ 25 w 40"/>
              <a:gd name="T1" fmla="*/ 7 h 21"/>
              <a:gd name="T2" fmla="*/ 25 w 40"/>
              <a:gd name="T3" fmla="*/ 7 h 21"/>
              <a:gd name="T4" fmla="*/ 34 w 40"/>
              <a:gd name="T5" fmla="*/ 11 h 21"/>
              <a:gd name="T6" fmla="*/ 40 w 40"/>
              <a:gd name="T7" fmla="*/ 15 h 21"/>
              <a:gd name="T8" fmla="*/ 40 w 40"/>
              <a:gd name="T9" fmla="*/ 17 h 21"/>
              <a:gd name="T10" fmla="*/ 40 w 40"/>
              <a:gd name="T11" fmla="*/ 19 h 21"/>
              <a:gd name="T12" fmla="*/ 40 w 40"/>
              <a:gd name="T13" fmla="*/ 19 h 21"/>
              <a:gd name="T14" fmla="*/ 40 w 40"/>
              <a:gd name="T15" fmla="*/ 19 h 21"/>
              <a:gd name="T16" fmla="*/ 36 w 40"/>
              <a:gd name="T17" fmla="*/ 21 h 21"/>
              <a:gd name="T18" fmla="*/ 34 w 40"/>
              <a:gd name="T19" fmla="*/ 21 h 21"/>
              <a:gd name="T20" fmla="*/ 30 w 40"/>
              <a:gd name="T21" fmla="*/ 19 h 21"/>
              <a:gd name="T22" fmla="*/ 25 w 40"/>
              <a:gd name="T23" fmla="*/ 17 h 21"/>
              <a:gd name="T24" fmla="*/ 21 w 40"/>
              <a:gd name="T25" fmla="*/ 15 h 21"/>
              <a:gd name="T26" fmla="*/ 21 w 40"/>
              <a:gd name="T27" fmla="*/ 15 h 21"/>
              <a:gd name="T28" fmla="*/ 17 w 40"/>
              <a:gd name="T29" fmla="*/ 11 h 21"/>
              <a:gd name="T30" fmla="*/ 10 w 40"/>
              <a:gd name="T31" fmla="*/ 9 h 21"/>
              <a:gd name="T32" fmla="*/ 4 w 40"/>
              <a:gd name="T33" fmla="*/ 7 h 21"/>
              <a:gd name="T34" fmla="*/ 0 w 40"/>
              <a:gd name="T35" fmla="*/ 4 h 21"/>
              <a:gd name="T36" fmla="*/ 0 w 40"/>
              <a:gd name="T37" fmla="*/ 4 h 21"/>
              <a:gd name="T38" fmla="*/ 2 w 40"/>
              <a:gd name="T39" fmla="*/ 2 h 21"/>
              <a:gd name="T40" fmla="*/ 6 w 40"/>
              <a:gd name="T41" fmla="*/ 0 h 21"/>
              <a:gd name="T42" fmla="*/ 8 w 40"/>
              <a:gd name="T43" fmla="*/ 0 h 21"/>
              <a:gd name="T44" fmla="*/ 13 w 40"/>
              <a:gd name="T45" fmla="*/ 0 h 21"/>
              <a:gd name="T46" fmla="*/ 19 w 40"/>
              <a:gd name="T47" fmla="*/ 4 h 21"/>
              <a:gd name="T48" fmla="*/ 25 w 40"/>
              <a:gd name="T49" fmla="*/ 7 h 21"/>
              <a:gd name="T50" fmla="*/ 25 w 40"/>
              <a:gd name="T51" fmla="*/ 7 h 21"/>
              <a:gd name="T52" fmla="*/ 25 w 40"/>
              <a:gd name="T53" fmla="*/ 7 h 21"/>
              <a:gd name="T54" fmla="*/ 25 w 40"/>
              <a:gd name="T55" fmla="*/ 7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0" h="21">
                <a:moveTo>
                  <a:pt x="25" y="7"/>
                </a:moveTo>
                <a:lnTo>
                  <a:pt x="25" y="7"/>
                </a:lnTo>
                <a:lnTo>
                  <a:pt x="34" y="11"/>
                </a:lnTo>
                <a:lnTo>
                  <a:pt x="40" y="15"/>
                </a:lnTo>
                <a:lnTo>
                  <a:pt x="40" y="17"/>
                </a:lnTo>
                <a:lnTo>
                  <a:pt x="40" y="19"/>
                </a:lnTo>
                <a:lnTo>
                  <a:pt x="40" y="19"/>
                </a:lnTo>
                <a:lnTo>
                  <a:pt x="40" y="19"/>
                </a:lnTo>
                <a:lnTo>
                  <a:pt x="36" y="21"/>
                </a:lnTo>
                <a:lnTo>
                  <a:pt x="34" y="21"/>
                </a:lnTo>
                <a:lnTo>
                  <a:pt x="30" y="19"/>
                </a:lnTo>
                <a:lnTo>
                  <a:pt x="25" y="17"/>
                </a:lnTo>
                <a:lnTo>
                  <a:pt x="21" y="15"/>
                </a:lnTo>
                <a:lnTo>
                  <a:pt x="21" y="15"/>
                </a:lnTo>
                <a:lnTo>
                  <a:pt x="17" y="11"/>
                </a:lnTo>
                <a:lnTo>
                  <a:pt x="10" y="9"/>
                </a:lnTo>
                <a:lnTo>
                  <a:pt x="4" y="7"/>
                </a:lnTo>
                <a:lnTo>
                  <a:pt x="0" y="4"/>
                </a:lnTo>
                <a:lnTo>
                  <a:pt x="0" y="4"/>
                </a:lnTo>
                <a:lnTo>
                  <a:pt x="2" y="2"/>
                </a:lnTo>
                <a:lnTo>
                  <a:pt x="6" y="0"/>
                </a:lnTo>
                <a:lnTo>
                  <a:pt x="8" y="0"/>
                </a:lnTo>
                <a:lnTo>
                  <a:pt x="13" y="0"/>
                </a:lnTo>
                <a:lnTo>
                  <a:pt x="19" y="4"/>
                </a:lnTo>
                <a:lnTo>
                  <a:pt x="25" y="7"/>
                </a:lnTo>
                <a:lnTo>
                  <a:pt x="25" y="7"/>
                </a:lnTo>
                <a:lnTo>
                  <a:pt x="25" y="7"/>
                </a:lnTo>
                <a:lnTo>
                  <a:pt x="25" y="7"/>
                </a:lnTo>
                <a:close/>
              </a:path>
            </a:pathLst>
          </a:custGeom>
          <a:solidFill>
            <a:schemeClr val="bg1">
              <a:lumMod val="85000"/>
            </a:schemeClr>
          </a:solidFill>
          <a:ln w="635" cap="rnd">
            <a:solidFill>
              <a:schemeClr val="bg1">
                <a:alpha val="17000"/>
              </a:schemeClr>
            </a:solidFill>
          </a:ln>
        </p:spPr>
        <p:txBody>
          <a:bodyPr lIns="108823" tIns="54412" rIns="108823" bIns="54412"/>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515" name="Freeform 514"/>
          <p:cNvSpPr>
            <a:spLocks/>
          </p:cNvSpPr>
          <p:nvPr userDrawn="1"/>
        </p:nvSpPr>
        <p:spPr bwMode="auto">
          <a:xfrm>
            <a:off x="9833335" y="2911344"/>
            <a:ext cx="81523" cy="36971"/>
          </a:xfrm>
          <a:custGeom>
            <a:avLst/>
            <a:gdLst>
              <a:gd name="T0" fmla="*/ 25 w 40"/>
              <a:gd name="T1" fmla="*/ 7 h 21"/>
              <a:gd name="T2" fmla="*/ 25 w 40"/>
              <a:gd name="T3" fmla="*/ 7 h 21"/>
              <a:gd name="T4" fmla="*/ 34 w 40"/>
              <a:gd name="T5" fmla="*/ 11 h 21"/>
              <a:gd name="T6" fmla="*/ 40 w 40"/>
              <a:gd name="T7" fmla="*/ 15 h 21"/>
              <a:gd name="T8" fmla="*/ 40 w 40"/>
              <a:gd name="T9" fmla="*/ 17 h 21"/>
              <a:gd name="T10" fmla="*/ 40 w 40"/>
              <a:gd name="T11" fmla="*/ 19 h 21"/>
              <a:gd name="T12" fmla="*/ 40 w 40"/>
              <a:gd name="T13" fmla="*/ 19 h 21"/>
              <a:gd name="T14" fmla="*/ 40 w 40"/>
              <a:gd name="T15" fmla="*/ 19 h 21"/>
              <a:gd name="T16" fmla="*/ 36 w 40"/>
              <a:gd name="T17" fmla="*/ 21 h 21"/>
              <a:gd name="T18" fmla="*/ 34 w 40"/>
              <a:gd name="T19" fmla="*/ 21 h 21"/>
              <a:gd name="T20" fmla="*/ 30 w 40"/>
              <a:gd name="T21" fmla="*/ 19 h 21"/>
              <a:gd name="T22" fmla="*/ 25 w 40"/>
              <a:gd name="T23" fmla="*/ 17 h 21"/>
              <a:gd name="T24" fmla="*/ 21 w 40"/>
              <a:gd name="T25" fmla="*/ 15 h 21"/>
              <a:gd name="T26" fmla="*/ 21 w 40"/>
              <a:gd name="T27" fmla="*/ 15 h 21"/>
              <a:gd name="T28" fmla="*/ 17 w 40"/>
              <a:gd name="T29" fmla="*/ 11 h 21"/>
              <a:gd name="T30" fmla="*/ 10 w 40"/>
              <a:gd name="T31" fmla="*/ 9 h 21"/>
              <a:gd name="T32" fmla="*/ 4 w 40"/>
              <a:gd name="T33" fmla="*/ 7 h 21"/>
              <a:gd name="T34" fmla="*/ 0 w 40"/>
              <a:gd name="T35" fmla="*/ 4 h 21"/>
              <a:gd name="T36" fmla="*/ 0 w 40"/>
              <a:gd name="T37" fmla="*/ 4 h 21"/>
              <a:gd name="T38" fmla="*/ 2 w 40"/>
              <a:gd name="T39" fmla="*/ 2 h 21"/>
              <a:gd name="T40" fmla="*/ 6 w 40"/>
              <a:gd name="T41" fmla="*/ 0 h 21"/>
              <a:gd name="T42" fmla="*/ 8 w 40"/>
              <a:gd name="T43" fmla="*/ 0 h 21"/>
              <a:gd name="T44" fmla="*/ 13 w 40"/>
              <a:gd name="T45" fmla="*/ 0 h 21"/>
              <a:gd name="T46" fmla="*/ 19 w 40"/>
              <a:gd name="T47" fmla="*/ 4 h 21"/>
              <a:gd name="T48" fmla="*/ 25 w 40"/>
              <a:gd name="T49" fmla="*/ 7 h 21"/>
              <a:gd name="T50" fmla="*/ 25 w 40"/>
              <a:gd name="T51" fmla="*/ 7 h 21"/>
              <a:gd name="T52" fmla="*/ 25 w 40"/>
              <a:gd name="T53" fmla="*/ 7 h 21"/>
              <a:gd name="T54" fmla="*/ 25 w 40"/>
              <a:gd name="T55" fmla="*/ 7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0" h="21">
                <a:moveTo>
                  <a:pt x="25" y="7"/>
                </a:moveTo>
                <a:lnTo>
                  <a:pt x="25" y="7"/>
                </a:lnTo>
                <a:lnTo>
                  <a:pt x="34" y="11"/>
                </a:lnTo>
                <a:lnTo>
                  <a:pt x="40" y="15"/>
                </a:lnTo>
                <a:lnTo>
                  <a:pt x="40" y="17"/>
                </a:lnTo>
                <a:lnTo>
                  <a:pt x="40" y="19"/>
                </a:lnTo>
                <a:lnTo>
                  <a:pt x="40" y="19"/>
                </a:lnTo>
                <a:lnTo>
                  <a:pt x="40" y="19"/>
                </a:lnTo>
                <a:lnTo>
                  <a:pt x="36" y="21"/>
                </a:lnTo>
                <a:lnTo>
                  <a:pt x="34" y="21"/>
                </a:lnTo>
                <a:lnTo>
                  <a:pt x="30" y="19"/>
                </a:lnTo>
                <a:lnTo>
                  <a:pt x="25" y="17"/>
                </a:lnTo>
                <a:lnTo>
                  <a:pt x="21" y="15"/>
                </a:lnTo>
                <a:lnTo>
                  <a:pt x="21" y="15"/>
                </a:lnTo>
                <a:lnTo>
                  <a:pt x="17" y="11"/>
                </a:lnTo>
                <a:lnTo>
                  <a:pt x="10" y="9"/>
                </a:lnTo>
                <a:lnTo>
                  <a:pt x="4" y="7"/>
                </a:lnTo>
                <a:lnTo>
                  <a:pt x="0" y="4"/>
                </a:lnTo>
                <a:lnTo>
                  <a:pt x="0" y="4"/>
                </a:lnTo>
                <a:lnTo>
                  <a:pt x="2" y="2"/>
                </a:lnTo>
                <a:lnTo>
                  <a:pt x="6" y="0"/>
                </a:lnTo>
                <a:lnTo>
                  <a:pt x="8" y="0"/>
                </a:lnTo>
                <a:lnTo>
                  <a:pt x="13" y="0"/>
                </a:lnTo>
                <a:lnTo>
                  <a:pt x="19" y="4"/>
                </a:lnTo>
                <a:lnTo>
                  <a:pt x="25" y="7"/>
                </a:lnTo>
                <a:lnTo>
                  <a:pt x="25" y="7"/>
                </a:lnTo>
                <a:lnTo>
                  <a:pt x="25" y="7"/>
                </a:lnTo>
                <a:lnTo>
                  <a:pt x="25" y="7"/>
                </a:lnTo>
                <a:close/>
              </a:path>
            </a:pathLst>
          </a:custGeom>
          <a:solidFill>
            <a:schemeClr val="bg1">
              <a:lumMod val="85000"/>
            </a:schemeClr>
          </a:solidFill>
          <a:ln w="635" cap="rnd">
            <a:solidFill>
              <a:schemeClr val="bg1">
                <a:alpha val="17000"/>
              </a:schemeClr>
            </a:solidFill>
            <a:prstDash val="solid"/>
            <a:round/>
            <a:headEnd/>
            <a:tailEnd/>
          </a:ln>
        </p:spPr>
        <p:txBody>
          <a:bodyPr lIns="108823" tIns="54412" rIns="108823" bIns="54412"/>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516" name="Freeform 515"/>
          <p:cNvSpPr>
            <a:spLocks/>
          </p:cNvSpPr>
          <p:nvPr userDrawn="1"/>
        </p:nvSpPr>
        <p:spPr bwMode="auto">
          <a:xfrm>
            <a:off x="9594440" y="1246303"/>
            <a:ext cx="1759360" cy="1261223"/>
          </a:xfrm>
          <a:custGeom>
            <a:avLst/>
            <a:gdLst>
              <a:gd name="T0" fmla="*/ 580 w 864"/>
              <a:gd name="T1" fmla="*/ 535 h 728"/>
              <a:gd name="T2" fmla="*/ 503 w 864"/>
              <a:gd name="T3" fmla="*/ 590 h 728"/>
              <a:gd name="T4" fmla="*/ 484 w 864"/>
              <a:gd name="T5" fmla="*/ 594 h 728"/>
              <a:gd name="T6" fmla="*/ 459 w 864"/>
              <a:gd name="T7" fmla="*/ 628 h 728"/>
              <a:gd name="T8" fmla="*/ 440 w 864"/>
              <a:gd name="T9" fmla="*/ 688 h 728"/>
              <a:gd name="T10" fmla="*/ 399 w 864"/>
              <a:gd name="T11" fmla="*/ 726 h 728"/>
              <a:gd name="T12" fmla="*/ 353 w 864"/>
              <a:gd name="T13" fmla="*/ 707 h 728"/>
              <a:gd name="T14" fmla="*/ 323 w 864"/>
              <a:gd name="T15" fmla="*/ 666 h 728"/>
              <a:gd name="T16" fmla="*/ 321 w 864"/>
              <a:gd name="T17" fmla="*/ 626 h 728"/>
              <a:gd name="T18" fmla="*/ 272 w 864"/>
              <a:gd name="T19" fmla="*/ 567 h 728"/>
              <a:gd name="T20" fmla="*/ 280 w 864"/>
              <a:gd name="T21" fmla="*/ 524 h 728"/>
              <a:gd name="T22" fmla="*/ 306 w 864"/>
              <a:gd name="T23" fmla="*/ 478 h 728"/>
              <a:gd name="T24" fmla="*/ 284 w 864"/>
              <a:gd name="T25" fmla="*/ 448 h 728"/>
              <a:gd name="T26" fmla="*/ 282 w 864"/>
              <a:gd name="T27" fmla="*/ 424 h 728"/>
              <a:gd name="T28" fmla="*/ 244 w 864"/>
              <a:gd name="T29" fmla="*/ 407 h 728"/>
              <a:gd name="T30" fmla="*/ 215 w 864"/>
              <a:gd name="T31" fmla="*/ 306 h 728"/>
              <a:gd name="T32" fmla="*/ 117 w 864"/>
              <a:gd name="T33" fmla="*/ 278 h 728"/>
              <a:gd name="T34" fmla="*/ 74 w 864"/>
              <a:gd name="T35" fmla="*/ 287 h 728"/>
              <a:gd name="T36" fmla="*/ 40 w 864"/>
              <a:gd name="T37" fmla="*/ 259 h 728"/>
              <a:gd name="T38" fmla="*/ 77 w 864"/>
              <a:gd name="T39" fmla="*/ 240 h 728"/>
              <a:gd name="T40" fmla="*/ 17 w 864"/>
              <a:gd name="T41" fmla="*/ 217 h 728"/>
              <a:gd name="T42" fmla="*/ 74 w 864"/>
              <a:gd name="T43" fmla="*/ 180 h 728"/>
              <a:gd name="T44" fmla="*/ 87 w 864"/>
              <a:gd name="T45" fmla="*/ 142 h 728"/>
              <a:gd name="T46" fmla="*/ 132 w 864"/>
              <a:gd name="T47" fmla="*/ 102 h 728"/>
              <a:gd name="T48" fmla="*/ 168 w 864"/>
              <a:gd name="T49" fmla="*/ 91 h 728"/>
              <a:gd name="T50" fmla="*/ 221 w 864"/>
              <a:gd name="T51" fmla="*/ 66 h 728"/>
              <a:gd name="T52" fmla="*/ 276 w 864"/>
              <a:gd name="T53" fmla="*/ 85 h 728"/>
              <a:gd name="T54" fmla="*/ 321 w 864"/>
              <a:gd name="T55" fmla="*/ 76 h 728"/>
              <a:gd name="T56" fmla="*/ 346 w 864"/>
              <a:gd name="T57" fmla="*/ 55 h 728"/>
              <a:gd name="T58" fmla="*/ 369 w 864"/>
              <a:gd name="T59" fmla="*/ 51 h 728"/>
              <a:gd name="T60" fmla="*/ 399 w 864"/>
              <a:gd name="T61" fmla="*/ 34 h 728"/>
              <a:gd name="T62" fmla="*/ 471 w 864"/>
              <a:gd name="T63" fmla="*/ 24 h 728"/>
              <a:gd name="T64" fmla="*/ 512 w 864"/>
              <a:gd name="T65" fmla="*/ 7 h 728"/>
              <a:gd name="T66" fmla="*/ 560 w 864"/>
              <a:gd name="T67" fmla="*/ 4 h 728"/>
              <a:gd name="T68" fmla="*/ 660 w 864"/>
              <a:gd name="T69" fmla="*/ 24 h 728"/>
              <a:gd name="T70" fmla="*/ 703 w 864"/>
              <a:gd name="T71" fmla="*/ 36 h 728"/>
              <a:gd name="T72" fmla="*/ 660 w 864"/>
              <a:gd name="T73" fmla="*/ 62 h 728"/>
              <a:gd name="T74" fmla="*/ 611 w 864"/>
              <a:gd name="T75" fmla="*/ 76 h 728"/>
              <a:gd name="T76" fmla="*/ 650 w 864"/>
              <a:gd name="T77" fmla="*/ 91 h 728"/>
              <a:gd name="T78" fmla="*/ 705 w 864"/>
              <a:gd name="T79" fmla="*/ 68 h 728"/>
              <a:gd name="T80" fmla="*/ 709 w 864"/>
              <a:gd name="T81" fmla="*/ 100 h 728"/>
              <a:gd name="T82" fmla="*/ 754 w 864"/>
              <a:gd name="T83" fmla="*/ 91 h 728"/>
              <a:gd name="T84" fmla="*/ 858 w 864"/>
              <a:gd name="T85" fmla="*/ 83 h 728"/>
              <a:gd name="T86" fmla="*/ 802 w 864"/>
              <a:gd name="T87" fmla="*/ 117 h 728"/>
              <a:gd name="T88" fmla="*/ 775 w 864"/>
              <a:gd name="T89" fmla="*/ 138 h 728"/>
              <a:gd name="T90" fmla="*/ 771 w 864"/>
              <a:gd name="T91" fmla="*/ 161 h 728"/>
              <a:gd name="T92" fmla="*/ 734 w 864"/>
              <a:gd name="T93" fmla="*/ 221 h 728"/>
              <a:gd name="T94" fmla="*/ 766 w 864"/>
              <a:gd name="T95" fmla="*/ 225 h 728"/>
              <a:gd name="T96" fmla="*/ 779 w 864"/>
              <a:gd name="T97" fmla="*/ 246 h 728"/>
              <a:gd name="T98" fmla="*/ 736 w 864"/>
              <a:gd name="T99" fmla="*/ 268 h 728"/>
              <a:gd name="T100" fmla="*/ 749 w 864"/>
              <a:gd name="T101" fmla="*/ 314 h 728"/>
              <a:gd name="T102" fmla="*/ 762 w 864"/>
              <a:gd name="T103" fmla="*/ 340 h 728"/>
              <a:gd name="T104" fmla="*/ 743 w 864"/>
              <a:gd name="T105" fmla="*/ 369 h 728"/>
              <a:gd name="T106" fmla="*/ 694 w 864"/>
              <a:gd name="T107" fmla="*/ 365 h 728"/>
              <a:gd name="T108" fmla="*/ 728 w 864"/>
              <a:gd name="T109" fmla="*/ 382 h 728"/>
              <a:gd name="T110" fmla="*/ 722 w 864"/>
              <a:gd name="T111" fmla="*/ 408 h 728"/>
              <a:gd name="T112" fmla="*/ 734 w 864"/>
              <a:gd name="T113" fmla="*/ 458 h 728"/>
              <a:gd name="T114" fmla="*/ 686 w 864"/>
              <a:gd name="T115" fmla="*/ 437 h 728"/>
              <a:gd name="T116" fmla="*/ 666 w 864"/>
              <a:gd name="T117" fmla="*/ 465 h 728"/>
              <a:gd name="T118" fmla="*/ 688 w 864"/>
              <a:gd name="T119" fmla="*/ 499 h 7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64" h="728">
                <a:moveTo>
                  <a:pt x="618" y="520"/>
                </a:moveTo>
                <a:lnTo>
                  <a:pt x="618" y="520"/>
                </a:lnTo>
                <a:lnTo>
                  <a:pt x="611" y="522"/>
                </a:lnTo>
                <a:lnTo>
                  <a:pt x="601" y="522"/>
                </a:lnTo>
                <a:lnTo>
                  <a:pt x="596" y="522"/>
                </a:lnTo>
                <a:lnTo>
                  <a:pt x="592" y="522"/>
                </a:lnTo>
                <a:lnTo>
                  <a:pt x="588" y="520"/>
                </a:lnTo>
                <a:lnTo>
                  <a:pt x="584" y="516"/>
                </a:lnTo>
                <a:lnTo>
                  <a:pt x="584" y="516"/>
                </a:lnTo>
                <a:lnTo>
                  <a:pt x="582" y="520"/>
                </a:lnTo>
                <a:lnTo>
                  <a:pt x="579" y="524"/>
                </a:lnTo>
                <a:lnTo>
                  <a:pt x="579" y="524"/>
                </a:lnTo>
                <a:lnTo>
                  <a:pt x="579" y="526"/>
                </a:lnTo>
                <a:lnTo>
                  <a:pt x="580" y="528"/>
                </a:lnTo>
                <a:lnTo>
                  <a:pt x="580" y="531"/>
                </a:lnTo>
                <a:lnTo>
                  <a:pt x="580" y="535"/>
                </a:lnTo>
                <a:lnTo>
                  <a:pt x="580" y="535"/>
                </a:lnTo>
                <a:lnTo>
                  <a:pt x="579" y="537"/>
                </a:lnTo>
                <a:lnTo>
                  <a:pt x="575" y="539"/>
                </a:lnTo>
                <a:lnTo>
                  <a:pt x="571" y="541"/>
                </a:lnTo>
                <a:lnTo>
                  <a:pt x="567" y="541"/>
                </a:lnTo>
                <a:lnTo>
                  <a:pt x="567" y="541"/>
                </a:lnTo>
                <a:lnTo>
                  <a:pt x="562" y="548"/>
                </a:lnTo>
                <a:lnTo>
                  <a:pt x="556" y="554"/>
                </a:lnTo>
                <a:lnTo>
                  <a:pt x="550" y="562"/>
                </a:lnTo>
                <a:lnTo>
                  <a:pt x="544" y="569"/>
                </a:lnTo>
                <a:lnTo>
                  <a:pt x="544" y="569"/>
                </a:lnTo>
                <a:lnTo>
                  <a:pt x="533" y="577"/>
                </a:lnTo>
                <a:lnTo>
                  <a:pt x="522" y="582"/>
                </a:lnTo>
                <a:lnTo>
                  <a:pt x="522" y="582"/>
                </a:lnTo>
                <a:lnTo>
                  <a:pt x="512" y="588"/>
                </a:lnTo>
                <a:lnTo>
                  <a:pt x="507" y="590"/>
                </a:lnTo>
                <a:lnTo>
                  <a:pt x="505" y="590"/>
                </a:lnTo>
                <a:lnTo>
                  <a:pt x="503" y="590"/>
                </a:lnTo>
                <a:lnTo>
                  <a:pt x="503" y="590"/>
                </a:lnTo>
                <a:lnTo>
                  <a:pt x="503" y="588"/>
                </a:lnTo>
                <a:lnTo>
                  <a:pt x="503" y="586"/>
                </a:lnTo>
                <a:lnTo>
                  <a:pt x="503" y="584"/>
                </a:lnTo>
                <a:lnTo>
                  <a:pt x="503" y="584"/>
                </a:lnTo>
                <a:lnTo>
                  <a:pt x="510" y="579"/>
                </a:lnTo>
                <a:lnTo>
                  <a:pt x="510" y="579"/>
                </a:lnTo>
                <a:lnTo>
                  <a:pt x="507" y="577"/>
                </a:lnTo>
                <a:lnTo>
                  <a:pt x="505" y="577"/>
                </a:lnTo>
                <a:lnTo>
                  <a:pt x="503" y="579"/>
                </a:lnTo>
                <a:lnTo>
                  <a:pt x="499" y="581"/>
                </a:lnTo>
                <a:lnTo>
                  <a:pt x="495" y="586"/>
                </a:lnTo>
                <a:lnTo>
                  <a:pt x="493" y="590"/>
                </a:lnTo>
                <a:lnTo>
                  <a:pt x="492" y="592"/>
                </a:lnTo>
                <a:lnTo>
                  <a:pt x="492" y="592"/>
                </a:lnTo>
                <a:lnTo>
                  <a:pt x="488" y="592"/>
                </a:lnTo>
                <a:lnTo>
                  <a:pt x="484" y="594"/>
                </a:lnTo>
                <a:lnTo>
                  <a:pt x="476" y="594"/>
                </a:lnTo>
                <a:lnTo>
                  <a:pt x="473" y="596"/>
                </a:lnTo>
                <a:lnTo>
                  <a:pt x="471" y="598"/>
                </a:lnTo>
                <a:lnTo>
                  <a:pt x="469" y="601"/>
                </a:lnTo>
                <a:lnTo>
                  <a:pt x="469" y="607"/>
                </a:lnTo>
                <a:lnTo>
                  <a:pt x="469" y="607"/>
                </a:lnTo>
                <a:lnTo>
                  <a:pt x="465" y="609"/>
                </a:lnTo>
                <a:lnTo>
                  <a:pt x="459" y="611"/>
                </a:lnTo>
                <a:lnTo>
                  <a:pt x="459" y="611"/>
                </a:lnTo>
                <a:lnTo>
                  <a:pt x="458" y="613"/>
                </a:lnTo>
                <a:lnTo>
                  <a:pt x="458" y="613"/>
                </a:lnTo>
                <a:lnTo>
                  <a:pt x="458" y="616"/>
                </a:lnTo>
                <a:lnTo>
                  <a:pt x="458" y="618"/>
                </a:lnTo>
                <a:lnTo>
                  <a:pt x="459" y="622"/>
                </a:lnTo>
                <a:lnTo>
                  <a:pt x="461" y="624"/>
                </a:lnTo>
                <a:lnTo>
                  <a:pt x="461" y="624"/>
                </a:lnTo>
                <a:lnTo>
                  <a:pt x="459" y="628"/>
                </a:lnTo>
                <a:lnTo>
                  <a:pt x="458" y="634"/>
                </a:lnTo>
                <a:lnTo>
                  <a:pt x="452" y="637"/>
                </a:lnTo>
                <a:lnTo>
                  <a:pt x="450" y="643"/>
                </a:lnTo>
                <a:lnTo>
                  <a:pt x="450" y="643"/>
                </a:lnTo>
                <a:lnTo>
                  <a:pt x="446" y="651"/>
                </a:lnTo>
                <a:lnTo>
                  <a:pt x="444" y="658"/>
                </a:lnTo>
                <a:lnTo>
                  <a:pt x="444" y="658"/>
                </a:lnTo>
                <a:lnTo>
                  <a:pt x="439" y="666"/>
                </a:lnTo>
                <a:lnTo>
                  <a:pt x="437" y="669"/>
                </a:lnTo>
                <a:lnTo>
                  <a:pt x="435" y="671"/>
                </a:lnTo>
                <a:lnTo>
                  <a:pt x="435" y="671"/>
                </a:lnTo>
                <a:lnTo>
                  <a:pt x="437" y="675"/>
                </a:lnTo>
                <a:lnTo>
                  <a:pt x="439" y="679"/>
                </a:lnTo>
                <a:lnTo>
                  <a:pt x="439" y="681"/>
                </a:lnTo>
                <a:lnTo>
                  <a:pt x="440" y="685"/>
                </a:lnTo>
                <a:lnTo>
                  <a:pt x="440" y="685"/>
                </a:lnTo>
                <a:lnTo>
                  <a:pt x="440" y="688"/>
                </a:lnTo>
                <a:lnTo>
                  <a:pt x="439" y="690"/>
                </a:lnTo>
                <a:lnTo>
                  <a:pt x="437" y="692"/>
                </a:lnTo>
                <a:lnTo>
                  <a:pt x="435" y="696"/>
                </a:lnTo>
                <a:lnTo>
                  <a:pt x="435" y="696"/>
                </a:lnTo>
                <a:lnTo>
                  <a:pt x="433" y="702"/>
                </a:lnTo>
                <a:lnTo>
                  <a:pt x="433" y="707"/>
                </a:lnTo>
                <a:lnTo>
                  <a:pt x="429" y="713"/>
                </a:lnTo>
                <a:lnTo>
                  <a:pt x="429" y="713"/>
                </a:lnTo>
                <a:lnTo>
                  <a:pt x="425" y="715"/>
                </a:lnTo>
                <a:lnTo>
                  <a:pt x="425" y="715"/>
                </a:lnTo>
                <a:lnTo>
                  <a:pt x="423" y="719"/>
                </a:lnTo>
                <a:lnTo>
                  <a:pt x="422" y="721"/>
                </a:lnTo>
                <a:lnTo>
                  <a:pt x="418" y="724"/>
                </a:lnTo>
                <a:lnTo>
                  <a:pt x="412" y="726"/>
                </a:lnTo>
                <a:lnTo>
                  <a:pt x="406" y="726"/>
                </a:lnTo>
                <a:lnTo>
                  <a:pt x="403" y="728"/>
                </a:lnTo>
                <a:lnTo>
                  <a:pt x="399" y="726"/>
                </a:lnTo>
                <a:lnTo>
                  <a:pt x="395" y="726"/>
                </a:lnTo>
                <a:lnTo>
                  <a:pt x="395" y="726"/>
                </a:lnTo>
                <a:lnTo>
                  <a:pt x="391" y="722"/>
                </a:lnTo>
                <a:lnTo>
                  <a:pt x="388" y="719"/>
                </a:lnTo>
                <a:lnTo>
                  <a:pt x="386" y="717"/>
                </a:lnTo>
                <a:lnTo>
                  <a:pt x="384" y="715"/>
                </a:lnTo>
                <a:lnTo>
                  <a:pt x="380" y="715"/>
                </a:lnTo>
                <a:lnTo>
                  <a:pt x="380" y="715"/>
                </a:lnTo>
                <a:lnTo>
                  <a:pt x="376" y="715"/>
                </a:lnTo>
                <a:lnTo>
                  <a:pt x="371" y="715"/>
                </a:lnTo>
                <a:lnTo>
                  <a:pt x="365" y="715"/>
                </a:lnTo>
                <a:lnTo>
                  <a:pt x="359" y="715"/>
                </a:lnTo>
                <a:lnTo>
                  <a:pt x="359" y="715"/>
                </a:lnTo>
                <a:lnTo>
                  <a:pt x="357" y="713"/>
                </a:lnTo>
                <a:lnTo>
                  <a:pt x="353" y="711"/>
                </a:lnTo>
                <a:lnTo>
                  <a:pt x="353" y="711"/>
                </a:lnTo>
                <a:lnTo>
                  <a:pt x="353" y="707"/>
                </a:lnTo>
                <a:lnTo>
                  <a:pt x="350" y="705"/>
                </a:lnTo>
                <a:lnTo>
                  <a:pt x="348" y="703"/>
                </a:lnTo>
                <a:lnTo>
                  <a:pt x="344" y="703"/>
                </a:lnTo>
                <a:lnTo>
                  <a:pt x="344" y="703"/>
                </a:lnTo>
                <a:lnTo>
                  <a:pt x="342" y="700"/>
                </a:lnTo>
                <a:lnTo>
                  <a:pt x="338" y="694"/>
                </a:lnTo>
                <a:lnTo>
                  <a:pt x="336" y="690"/>
                </a:lnTo>
                <a:lnTo>
                  <a:pt x="335" y="686"/>
                </a:lnTo>
                <a:lnTo>
                  <a:pt x="335" y="686"/>
                </a:lnTo>
                <a:lnTo>
                  <a:pt x="331" y="683"/>
                </a:lnTo>
                <a:lnTo>
                  <a:pt x="327" y="679"/>
                </a:lnTo>
                <a:lnTo>
                  <a:pt x="325" y="675"/>
                </a:lnTo>
                <a:lnTo>
                  <a:pt x="323" y="671"/>
                </a:lnTo>
                <a:lnTo>
                  <a:pt x="323" y="671"/>
                </a:lnTo>
                <a:lnTo>
                  <a:pt x="323" y="669"/>
                </a:lnTo>
                <a:lnTo>
                  <a:pt x="323" y="668"/>
                </a:lnTo>
                <a:lnTo>
                  <a:pt x="323" y="666"/>
                </a:lnTo>
                <a:lnTo>
                  <a:pt x="323" y="662"/>
                </a:lnTo>
                <a:lnTo>
                  <a:pt x="323" y="662"/>
                </a:lnTo>
                <a:lnTo>
                  <a:pt x="321" y="658"/>
                </a:lnTo>
                <a:lnTo>
                  <a:pt x="318" y="654"/>
                </a:lnTo>
                <a:lnTo>
                  <a:pt x="318" y="654"/>
                </a:lnTo>
                <a:lnTo>
                  <a:pt x="310" y="649"/>
                </a:lnTo>
                <a:lnTo>
                  <a:pt x="310" y="647"/>
                </a:lnTo>
                <a:lnTo>
                  <a:pt x="310" y="645"/>
                </a:lnTo>
                <a:lnTo>
                  <a:pt x="310" y="639"/>
                </a:lnTo>
                <a:lnTo>
                  <a:pt x="310" y="639"/>
                </a:lnTo>
                <a:lnTo>
                  <a:pt x="312" y="637"/>
                </a:lnTo>
                <a:lnTo>
                  <a:pt x="312" y="635"/>
                </a:lnTo>
                <a:lnTo>
                  <a:pt x="318" y="634"/>
                </a:lnTo>
                <a:lnTo>
                  <a:pt x="319" y="630"/>
                </a:lnTo>
                <a:lnTo>
                  <a:pt x="321" y="628"/>
                </a:lnTo>
                <a:lnTo>
                  <a:pt x="321" y="626"/>
                </a:lnTo>
                <a:lnTo>
                  <a:pt x="321" y="626"/>
                </a:lnTo>
                <a:lnTo>
                  <a:pt x="318" y="626"/>
                </a:lnTo>
                <a:lnTo>
                  <a:pt x="312" y="626"/>
                </a:lnTo>
                <a:lnTo>
                  <a:pt x="301" y="630"/>
                </a:lnTo>
                <a:lnTo>
                  <a:pt x="301" y="630"/>
                </a:lnTo>
                <a:lnTo>
                  <a:pt x="299" y="626"/>
                </a:lnTo>
                <a:lnTo>
                  <a:pt x="297" y="620"/>
                </a:lnTo>
                <a:lnTo>
                  <a:pt x="295" y="609"/>
                </a:lnTo>
                <a:lnTo>
                  <a:pt x="295" y="609"/>
                </a:lnTo>
                <a:lnTo>
                  <a:pt x="291" y="599"/>
                </a:lnTo>
                <a:lnTo>
                  <a:pt x="285" y="590"/>
                </a:lnTo>
                <a:lnTo>
                  <a:pt x="285" y="590"/>
                </a:lnTo>
                <a:lnTo>
                  <a:pt x="280" y="582"/>
                </a:lnTo>
                <a:lnTo>
                  <a:pt x="274" y="577"/>
                </a:lnTo>
                <a:lnTo>
                  <a:pt x="274" y="577"/>
                </a:lnTo>
                <a:lnTo>
                  <a:pt x="272" y="571"/>
                </a:lnTo>
                <a:lnTo>
                  <a:pt x="272" y="569"/>
                </a:lnTo>
                <a:lnTo>
                  <a:pt x="272" y="567"/>
                </a:lnTo>
                <a:lnTo>
                  <a:pt x="272" y="567"/>
                </a:lnTo>
                <a:lnTo>
                  <a:pt x="276" y="567"/>
                </a:lnTo>
                <a:lnTo>
                  <a:pt x="280" y="565"/>
                </a:lnTo>
                <a:lnTo>
                  <a:pt x="280" y="564"/>
                </a:lnTo>
                <a:lnTo>
                  <a:pt x="280" y="564"/>
                </a:lnTo>
                <a:lnTo>
                  <a:pt x="282" y="562"/>
                </a:lnTo>
                <a:lnTo>
                  <a:pt x="282" y="560"/>
                </a:lnTo>
                <a:lnTo>
                  <a:pt x="280" y="556"/>
                </a:lnTo>
                <a:lnTo>
                  <a:pt x="280" y="554"/>
                </a:lnTo>
                <a:lnTo>
                  <a:pt x="276" y="548"/>
                </a:lnTo>
                <a:lnTo>
                  <a:pt x="274" y="547"/>
                </a:lnTo>
                <a:lnTo>
                  <a:pt x="274" y="543"/>
                </a:lnTo>
                <a:lnTo>
                  <a:pt x="274" y="543"/>
                </a:lnTo>
                <a:lnTo>
                  <a:pt x="274" y="539"/>
                </a:lnTo>
                <a:lnTo>
                  <a:pt x="276" y="533"/>
                </a:lnTo>
                <a:lnTo>
                  <a:pt x="280" y="524"/>
                </a:lnTo>
                <a:lnTo>
                  <a:pt x="280" y="524"/>
                </a:lnTo>
                <a:lnTo>
                  <a:pt x="280" y="518"/>
                </a:lnTo>
                <a:lnTo>
                  <a:pt x="284" y="514"/>
                </a:lnTo>
                <a:lnTo>
                  <a:pt x="285" y="512"/>
                </a:lnTo>
                <a:lnTo>
                  <a:pt x="291" y="511"/>
                </a:lnTo>
                <a:lnTo>
                  <a:pt x="291" y="511"/>
                </a:lnTo>
                <a:lnTo>
                  <a:pt x="291" y="511"/>
                </a:lnTo>
                <a:lnTo>
                  <a:pt x="295" y="512"/>
                </a:lnTo>
                <a:lnTo>
                  <a:pt x="297" y="512"/>
                </a:lnTo>
                <a:lnTo>
                  <a:pt x="299" y="512"/>
                </a:lnTo>
                <a:lnTo>
                  <a:pt x="299" y="512"/>
                </a:lnTo>
                <a:lnTo>
                  <a:pt x="302" y="511"/>
                </a:lnTo>
                <a:lnTo>
                  <a:pt x="308" y="509"/>
                </a:lnTo>
                <a:lnTo>
                  <a:pt x="308" y="509"/>
                </a:lnTo>
                <a:lnTo>
                  <a:pt x="310" y="505"/>
                </a:lnTo>
                <a:lnTo>
                  <a:pt x="310" y="499"/>
                </a:lnTo>
                <a:lnTo>
                  <a:pt x="310" y="488"/>
                </a:lnTo>
                <a:lnTo>
                  <a:pt x="306" y="478"/>
                </a:lnTo>
                <a:lnTo>
                  <a:pt x="304" y="475"/>
                </a:lnTo>
                <a:lnTo>
                  <a:pt x="301" y="469"/>
                </a:lnTo>
                <a:lnTo>
                  <a:pt x="301" y="469"/>
                </a:lnTo>
                <a:lnTo>
                  <a:pt x="297" y="465"/>
                </a:lnTo>
                <a:lnTo>
                  <a:pt x="293" y="463"/>
                </a:lnTo>
                <a:lnTo>
                  <a:pt x="289" y="463"/>
                </a:lnTo>
                <a:lnTo>
                  <a:pt x="284" y="461"/>
                </a:lnTo>
                <a:lnTo>
                  <a:pt x="274" y="459"/>
                </a:lnTo>
                <a:lnTo>
                  <a:pt x="270" y="458"/>
                </a:lnTo>
                <a:lnTo>
                  <a:pt x="265" y="456"/>
                </a:lnTo>
                <a:lnTo>
                  <a:pt x="265" y="456"/>
                </a:lnTo>
                <a:lnTo>
                  <a:pt x="266" y="454"/>
                </a:lnTo>
                <a:lnTo>
                  <a:pt x="268" y="452"/>
                </a:lnTo>
                <a:lnTo>
                  <a:pt x="270" y="450"/>
                </a:lnTo>
                <a:lnTo>
                  <a:pt x="272" y="448"/>
                </a:lnTo>
                <a:lnTo>
                  <a:pt x="276" y="448"/>
                </a:lnTo>
                <a:lnTo>
                  <a:pt x="284" y="448"/>
                </a:lnTo>
                <a:lnTo>
                  <a:pt x="297" y="452"/>
                </a:lnTo>
                <a:lnTo>
                  <a:pt x="308" y="454"/>
                </a:lnTo>
                <a:lnTo>
                  <a:pt x="308" y="454"/>
                </a:lnTo>
                <a:lnTo>
                  <a:pt x="308" y="450"/>
                </a:lnTo>
                <a:lnTo>
                  <a:pt x="306" y="448"/>
                </a:lnTo>
                <a:lnTo>
                  <a:pt x="306" y="444"/>
                </a:lnTo>
                <a:lnTo>
                  <a:pt x="302" y="444"/>
                </a:lnTo>
                <a:lnTo>
                  <a:pt x="299" y="441"/>
                </a:lnTo>
                <a:lnTo>
                  <a:pt x="293" y="439"/>
                </a:lnTo>
                <a:lnTo>
                  <a:pt x="287" y="435"/>
                </a:lnTo>
                <a:lnTo>
                  <a:pt x="284" y="433"/>
                </a:lnTo>
                <a:lnTo>
                  <a:pt x="284" y="431"/>
                </a:lnTo>
                <a:lnTo>
                  <a:pt x="284" y="431"/>
                </a:lnTo>
                <a:lnTo>
                  <a:pt x="284" y="427"/>
                </a:lnTo>
                <a:lnTo>
                  <a:pt x="284" y="427"/>
                </a:lnTo>
                <a:lnTo>
                  <a:pt x="284" y="427"/>
                </a:lnTo>
                <a:lnTo>
                  <a:pt x="282" y="424"/>
                </a:lnTo>
                <a:lnTo>
                  <a:pt x="280" y="424"/>
                </a:lnTo>
                <a:lnTo>
                  <a:pt x="276" y="424"/>
                </a:lnTo>
                <a:lnTo>
                  <a:pt x="274" y="424"/>
                </a:lnTo>
                <a:lnTo>
                  <a:pt x="270" y="427"/>
                </a:lnTo>
                <a:lnTo>
                  <a:pt x="265" y="427"/>
                </a:lnTo>
                <a:lnTo>
                  <a:pt x="265" y="427"/>
                </a:lnTo>
                <a:lnTo>
                  <a:pt x="259" y="429"/>
                </a:lnTo>
                <a:lnTo>
                  <a:pt x="253" y="429"/>
                </a:lnTo>
                <a:lnTo>
                  <a:pt x="248" y="427"/>
                </a:lnTo>
                <a:lnTo>
                  <a:pt x="246" y="425"/>
                </a:lnTo>
                <a:lnTo>
                  <a:pt x="246" y="424"/>
                </a:lnTo>
                <a:lnTo>
                  <a:pt x="246" y="424"/>
                </a:lnTo>
                <a:lnTo>
                  <a:pt x="244" y="420"/>
                </a:lnTo>
                <a:lnTo>
                  <a:pt x="242" y="418"/>
                </a:lnTo>
                <a:lnTo>
                  <a:pt x="242" y="414"/>
                </a:lnTo>
                <a:lnTo>
                  <a:pt x="242" y="410"/>
                </a:lnTo>
                <a:lnTo>
                  <a:pt x="244" y="407"/>
                </a:lnTo>
                <a:lnTo>
                  <a:pt x="248" y="401"/>
                </a:lnTo>
                <a:lnTo>
                  <a:pt x="251" y="395"/>
                </a:lnTo>
                <a:lnTo>
                  <a:pt x="253" y="390"/>
                </a:lnTo>
                <a:lnTo>
                  <a:pt x="253" y="388"/>
                </a:lnTo>
                <a:lnTo>
                  <a:pt x="255" y="386"/>
                </a:lnTo>
                <a:lnTo>
                  <a:pt x="253" y="382"/>
                </a:lnTo>
                <a:lnTo>
                  <a:pt x="253" y="378"/>
                </a:lnTo>
                <a:lnTo>
                  <a:pt x="253" y="378"/>
                </a:lnTo>
                <a:lnTo>
                  <a:pt x="248" y="369"/>
                </a:lnTo>
                <a:lnTo>
                  <a:pt x="242" y="357"/>
                </a:lnTo>
                <a:lnTo>
                  <a:pt x="236" y="348"/>
                </a:lnTo>
                <a:lnTo>
                  <a:pt x="231" y="337"/>
                </a:lnTo>
                <a:lnTo>
                  <a:pt x="231" y="337"/>
                </a:lnTo>
                <a:lnTo>
                  <a:pt x="227" y="323"/>
                </a:lnTo>
                <a:lnTo>
                  <a:pt x="221" y="318"/>
                </a:lnTo>
                <a:lnTo>
                  <a:pt x="219" y="312"/>
                </a:lnTo>
                <a:lnTo>
                  <a:pt x="215" y="306"/>
                </a:lnTo>
                <a:lnTo>
                  <a:pt x="210" y="303"/>
                </a:lnTo>
                <a:lnTo>
                  <a:pt x="206" y="299"/>
                </a:lnTo>
                <a:lnTo>
                  <a:pt x="198" y="297"/>
                </a:lnTo>
                <a:lnTo>
                  <a:pt x="198" y="297"/>
                </a:lnTo>
                <a:lnTo>
                  <a:pt x="198" y="297"/>
                </a:lnTo>
                <a:lnTo>
                  <a:pt x="198" y="297"/>
                </a:lnTo>
                <a:lnTo>
                  <a:pt x="193" y="293"/>
                </a:lnTo>
                <a:lnTo>
                  <a:pt x="185" y="289"/>
                </a:lnTo>
                <a:lnTo>
                  <a:pt x="178" y="285"/>
                </a:lnTo>
                <a:lnTo>
                  <a:pt x="170" y="284"/>
                </a:lnTo>
                <a:lnTo>
                  <a:pt x="170" y="284"/>
                </a:lnTo>
                <a:lnTo>
                  <a:pt x="155" y="280"/>
                </a:lnTo>
                <a:lnTo>
                  <a:pt x="147" y="278"/>
                </a:lnTo>
                <a:lnTo>
                  <a:pt x="138" y="276"/>
                </a:lnTo>
                <a:lnTo>
                  <a:pt x="138" y="276"/>
                </a:lnTo>
                <a:lnTo>
                  <a:pt x="125" y="276"/>
                </a:lnTo>
                <a:lnTo>
                  <a:pt x="117" y="278"/>
                </a:lnTo>
                <a:lnTo>
                  <a:pt x="111" y="278"/>
                </a:lnTo>
                <a:lnTo>
                  <a:pt x="111" y="278"/>
                </a:lnTo>
                <a:lnTo>
                  <a:pt x="108" y="282"/>
                </a:lnTo>
                <a:lnTo>
                  <a:pt x="106" y="282"/>
                </a:lnTo>
                <a:lnTo>
                  <a:pt x="102" y="284"/>
                </a:lnTo>
                <a:lnTo>
                  <a:pt x="100" y="284"/>
                </a:lnTo>
                <a:lnTo>
                  <a:pt x="100" y="284"/>
                </a:lnTo>
                <a:lnTo>
                  <a:pt x="94" y="284"/>
                </a:lnTo>
                <a:lnTo>
                  <a:pt x="91" y="282"/>
                </a:lnTo>
                <a:lnTo>
                  <a:pt x="89" y="282"/>
                </a:lnTo>
                <a:lnTo>
                  <a:pt x="83" y="280"/>
                </a:lnTo>
                <a:lnTo>
                  <a:pt x="83" y="280"/>
                </a:lnTo>
                <a:lnTo>
                  <a:pt x="83" y="284"/>
                </a:lnTo>
                <a:lnTo>
                  <a:pt x="83" y="287"/>
                </a:lnTo>
                <a:lnTo>
                  <a:pt x="83" y="287"/>
                </a:lnTo>
                <a:lnTo>
                  <a:pt x="79" y="285"/>
                </a:lnTo>
                <a:lnTo>
                  <a:pt x="74" y="287"/>
                </a:lnTo>
                <a:lnTo>
                  <a:pt x="68" y="287"/>
                </a:lnTo>
                <a:lnTo>
                  <a:pt x="62" y="285"/>
                </a:lnTo>
                <a:lnTo>
                  <a:pt x="62" y="285"/>
                </a:lnTo>
                <a:lnTo>
                  <a:pt x="53" y="282"/>
                </a:lnTo>
                <a:lnTo>
                  <a:pt x="49" y="276"/>
                </a:lnTo>
                <a:lnTo>
                  <a:pt x="45" y="272"/>
                </a:lnTo>
                <a:lnTo>
                  <a:pt x="45" y="272"/>
                </a:lnTo>
                <a:lnTo>
                  <a:pt x="47" y="272"/>
                </a:lnTo>
                <a:lnTo>
                  <a:pt x="49" y="270"/>
                </a:lnTo>
                <a:lnTo>
                  <a:pt x="53" y="268"/>
                </a:lnTo>
                <a:lnTo>
                  <a:pt x="58" y="268"/>
                </a:lnTo>
                <a:lnTo>
                  <a:pt x="58" y="267"/>
                </a:lnTo>
                <a:lnTo>
                  <a:pt x="60" y="265"/>
                </a:lnTo>
                <a:lnTo>
                  <a:pt x="60" y="265"/>
                </a:lnTo>
                <a:lnTo>
                  <a:pt x="57" y="263"/>
                </a:lnTo>
                <a:lnTo>
                  <a:pt x="51" y="261"/>
                </a:lnTo>
                <a:lnTo>
                  <a:pt x="40" y="259"/>
                </a:lnTo>
                <a:lnTo>
                  <a:pt x="40" y="259"/>
                </a:lnTo>
                <a:lnTo>
                  <a:pt x="34" y="257"/>
                </a:lnTo>
                <a:lnTo>
                  <a:pt x="30" y="257"/>
                </a:lnTo>
                <a:lnTo>
                  <a:pt x="26" y="255"/>
                </a:lnTo>
                <a:lnTo>
                  <a:pt x="24" y="255"/>
                </a:lnTo>
                <a:lnTo>
                  <a:pt x="23" y="251"/>
                </a:lnTo>
                <a:lnTo>
                  <a:pt x="21" y="248"/>
                </a:lnTo>
                <a:lnTo>
                  <a:pt x="21" y="248"/>
                </a:lnTo>
                <a:lnTo>
                  <a:pt x="24" y="244"/>
                </a:lnTo>
                <a:lnTo>
                  <a:pt x="28" y="244"/>
                </a:lnTo>
                <a:lnTo>
                  <a:pt x="34" y="242"/>
                </a:lnTo>
                <a:lnTo>
                  <a:pt x="38" y="242"/>
                </a:lnTo>
                <a:lnTo>
                  <a:pt x="49" y="242"/>
                </a:lnTo>
                <a:lnTo>
                  <a:pt x="58" y="244"/>
                </a:lnTo>
                <a:lnTo>
                  <a:pt x="58" y="244"/>
                </a:lnTo>
                <a:lnTo>
                  <a:pt x="66" y="242"/>
                </a:lnTo>
                <a:lnTo>
                  <a:pt x="77" y="240"/>
                </a:lnTo>
                <a:lnTo>
                  <a:pt x="81" y="240"/>
                </a:lnTo>
                <a:lnTo>
                  <a:pt x="85" y="238"/>
                </a:lnTo>
                <a:lnTo>
                  <a:pt x="89" y="236"/>
                </a:lnTo>
                <a:lnTo>
                  <a:pt x="89" y="234"/>
                </a:lnTo>
                <a:lnTo>
                  <a:pt x="89" y="234"/>
                </a:lnTo>
                <a:lnTo>
                  <a:pt x="85" y="231"/>
                </a:lnTo>
                <a:lnTo>
                  <a:pt x="79" y="231"/>
                </a:lnTo>
                <a:lnTo>
                  <a:pt x="72" y="229"/>
                </a:lnTo>
                <a:lnTo>
                  <a:pt x="64" y="231"/>
                </a:lnTo>
                <a:lnTo>
                  <a:pt x="51" y="231"/>
                </a:lnTo>
                <a:lnTo>
                  <a:pt x="43" y="231"/>
                </a:lnTo>
                <a:lnTo>
                  <a:pt x="38" y="229"/>
                </a:lnTo>
                <a:lnTo>
                  <a:pt x="38" y="229"/>
                </a:lnTo>
                <a:lnTo>
                  <a:pt x="26" y="223"/>
                </a:lnTo>
                <a:lnTo>
                  <a:pt x="23" y="221"/>
                </a:lnTo>
                <a:lnTo>
                  <a:pt x="17" y="217"/>
                </a:lnTo>
                <a:lnTo>
                  <a:pt x="17" y="217"/>
                </a:lnTo>
                <a:lnTo>
                  <a:pt x="7" y="210"/>
                </a:lnTo>
                <a:lnTo>
                  <a:pt x="4" y="206"/>
                </a:lnTo>
                <a:lnTo>
                  <a:pt x="0" y="200"/>
                </a:lnTo>
                <a:lnTo>
                  <a:pt x="0" y="200"/>
                </a:lnTo>
                <a:lnTo>
                  <a:pt x="4" y="198"/>
                </a:lnTo>
                <a:lnTo>
                  <a:pt x="7" y="197"/>
                </a:lnTo>
                <a:lnTo>
                  <a:pt x="15" y="193"/>
                </a:lnTo>
                <a:lnTo>
                  <a:pt x="23" y="193"/>
                </a:lnTo>
                <a:lnTo>
                  <a:pt x="30" y="189"/>
                </a:lnTo>
                <a:lnTo>
                  <a:pt x="30" y="189"/>
                </a:lnTo>
                <a:lnTo>
                  <a:pt x="38" y="189"/>
                </a:lnTo>
                <a:lnTo>
                  <a:pt x="45" y="187"/>
                </a:lnTo>
                <a:lnTo>
                  <a:pt x="53" y="185"/>
                </a:lnTo>
                <a:lnTo>
                  <a:pt x="62" y="185"/>
                </a:lnTo>
                <a:lnTo>
                  <a:pt x="62" y="185"/>
                </a:lnTo>
                <a:lnTo>
                  <a:pt x="70" y="181"/>
                </a:lnTo>
                <a:lnTo>
                  <a:pt x="74" y="180"/>
                </a:lnTo>
                <a:lnTo>
                  <a:pt x="77" y="178"/>
                </a:lnTo>
                <a:lnTo>
                  <a:pt x="77" y="178"/>
                </a:lnTo>
                <a:lnTo>
                  <a:pt x="87" y="178"/>
                </a:lnTo>
                <a:lnTo>
                  <a:pt x="92" y="176"/>
                </a:lnTo>
                <a:lnTo>
                  <a:pt x="96" y="176"/>
                </a:lnTo>
                <a:lnTo>
                  <a:pt x="96" y="176"/>
                </a:lnTo>
                <a:lnTo>
                  <a:pt x="100" y="172"/>
                </a:lnTo>
                <a:lnTo>
                  <a:pt x="108" y="164"/>
                </a:lnTo>
                <a:lnTo>
                  <a:pt x="111" y="163"/>
                </a:lnTo>
                <a:lnTo>
                  <a:pt x="111" y="159"/>
                </a:lnTo>
                <a:lnTo>
                  <a:pt x="115" y="155"/>
                </a:lnTo>
                <a:lnTo>
                  <a:pt x="115" y="151"/>
                </a:lnTo>
                <a:lnTo>
                  <a:pt x="115" y="151"/>
                </a:lnTo>
                <a:lnTo>
                  <a:pt x="111" y="151"/>
                </a:lnTo>
                <a:lnTo>
                  <a:pt x="106" y="147"/>
                </a:lnTo>
                <a:lnTo>
                  <a:pt x="92" y="144"/>
                </a:lnTo>
                <a:lnTo>
                  <a:pt x="87" y="142"/>
                </a:lnTo>
                <a:lnTo>
                  <a:pt x="81" y="140"/>
                </a:lnTo>
                <a:lnTo>
                  <a:pt x="77" y="136"/>
                </a:lnTo>
                <a:lnTo>
                  <a:pt x="77" y="134"/>
                </a:lnTo>
                <a:lnTo>
                  <a:pt x="77" y="130"/>
                </a:lnTo>
                <a:lnTo>
                  <a:pt x="77" y="130"/>
                </a:lnTo>
                <a:lnTo>
                  <a:pt x="77" y="129"/>
                </a:lnTo>
                <a:lnTo>
                  <a:pt x="81" y="127"/>
                </a:lnTo>
                <a:lnTo>
                  <a:pt x="85" y="123"/>
                </a:lnTo>
                <a:lnTo>
                  <a:pt x="89" y="121"/>
                </a:lnTo>
                <a:lnTo>
                  <a:pt x="100" y="117"/>
                </a:lnTo>
                <a:lnTo>
                  <a:pt x="108" y="115"/>
                </a:lnTo>
                <a:lnTo>
                  <a:pt x="108" y="115"/>
                </a:lnTo>
                <a:lnTo>
                  <a:pt x="111" y="113"/>
                </a:lnTo>
                <a:lnTo>
                  <a:pt x="115" y="111"/>
                </a:lnTo>
                <a:lnTo>
                  <a:pt x="125" y="106"/>
                </a:lnTo>
                <a:lnTo>
                  <a:pt x="128" y="104"/>
                </a:lnTo>
                <a:lnTo>
                  <a:pt x="132" y="102"/>
                </a:lnTo>
                <a:lnTo>
                  <a:pt x="138" y="100"/>
                </a:lnTo>
                <a:lnTo>
                  <a:pt x="142" y="100"/>
                </a:lnTo>
                <a:lnTo>
                  <a:pt x="142" y="100"/>
                </a:lnTo>
                <a:lnTo>
                  <a:pt x="147" y="104"/>
                </a:lnTo>
                <a:lnTo>
                  <a:pt x="153" y="108"/>
                </a:lnTo>
                <a:lnTo>
                  <a:pt x="157" y="110"/>
                </a:lnTo>
                <a:lnTo>
                  <a:pt x="159" y="110"/>
                </a:lnTo>
                <a:lnTo>
                  <a:pt x="162" y="110"/>
                </a:lnTo>
                <a:lnTo>
                  <a:pt x="164" y="110"/>
                </a:lnTo>
                <a:lnTo>
                  <a:pt x="164" y="110"/>
                </a:lnTo>
                <a:lnTo>
                  <a:pt x="166" y="106"/>
                </a:lnTo>
                <a:lnTo>
                  <a:pt x="168" y="104"/>
                </a:lnTo>
                <a:lnTo>
                  <a:pt x="168" y="100"/>
                </a:lnTo>
                <a:lnTo>
                  <a:pt x="168" y="94"/>
                </a:lnTo>
                <a:lnTo>
                  <a:pt x="168" y="93"/>
                </a:lnTo>
                <a:lnTo>
                  <a:pt x="168" y="91"/>
                </a:lnTo>
                <a:lnTo>
                  <a:pt x="168" y="91"/>
                </a:lnTo>
                <a:lnTo>
                  <a:pt x="164" y="87"/>
                </a:lnTo>
                <a:lnTo>
                  <a:pt x="162" y="81"/>
                </a:lnTo>
                <a:lnTo>
                  <a:pt x="162" y="79"/>
                </a:lnTo>
                <a:lnTo>
                  <a:pt x="162" y="77"/>
                </a:lnTo>
                <a:lnTo>
                  <a:pt x="162" y="76"/>
                </a:lnTo>
                <a:lnTo>
                  <a:pt x="164" y="74"/>
                </a:lnTo>
                <a:lnTo>
                  <a:pt x="164" y="74"/>
                </a:lnTo>
                <a:lnTo>
                  <a:pt x="164" y="72"/>
                </a:lnTo>
                <a:lnTo>
                  <a:pt x="168" y="72"/>
                </a:lnTo>
                <a:lnTo>
                  <a:pt x="174" y="72"/>
                </a:lnTo>
                <a:lnTo>
                  <a:pt x="185" y="72"/>
                </a:lnTo>
                <a:lnTo>
                  <a:pt x="185" y="72"/>
                </a:lnTo>
                <a:lnTo>
                  <a:pt x="195" y="74"/>
                </a:lnTo>
                <a:lnTo>
                  <a:pt x="204" y="72"/>
                </a:lnTo>
                <a:lnTo>
                  <a:pt x="212" y="70"/>
                </a:lnTo>
                <a:lnTo>
                  <a:pt x="221" y="66"/>
                </a:lnTo>
                <a:lnTo>
                  <a:pt x="221" y="66"/>
                </a:lnTo>
                <a:lnTo>
                  <a:pt x="229" y="62"/>
                </a:lnTo>
                <a:lnTo>
                  <a:pt x="238" y="60"/>
                </a:lnTo>
                <a:lnTo>
                  <a:pt x="246" y="59"/>
                </a:lnTo>
                <a:lnTo>
                  <a:pt x="255" y="57"/>
                </a:lnTo>
                <a:lnTo>
                  <a:pt x="255" y="57"/>
                </a:lnTo>
                <a:lnTo>
                  <a:pt x="261" y="57"/>
                </a:lnTo>
                <a:lnTo>
                  <a:pt x="265" y="59"/>
                </a:lnTo>
                <a:lnTo>
                  <a:pt x="270" y="60"/>
                </a:lnTo>
                <a:lnTo>
                  <a:pt x="272" y="64"/>
                </a:lnTo>
                <a:lnTo>
                  <a:pt x="272" y="64"/>
                </a:lnTo>
                <a:lnTo>
                  <a:pt x="274" y="66"/>
                </a:lnTo>
                <a:lnTo>
                  <a:pt x="274" y="70"/>
                </a:lnTo>
                <a:lnTo>
                  <a:pt x="274" y="76"/>
                </a:lnTo>
                <a:lnTo>
                  <a:pt x="274" y="79"/>
                </a:lnTo>
                <a:lnTo>
                  <a:pt x="274" y="83"/>
                </a:lnTo>
                <a:lnTo>
                  <a:pt x="276" y="85"/>
                </a:lnTo>
                <a:lnTo>
                  <a:pt x="276" y="85"/>
                </a:lnTo>
                <a:lnTo>
                  <a:pt x="280" y="83"/>
                </a:lnTo>
                <a:lnTo>
                  <a:pt x="280" y="81"/>
                </a:lnTo>
                <a:lnTo>
                  <a:pt x="282" y="76"/>
                </a:lnTo>
                <a:lnTo>
                  <a:pt x="284" y="68"/>
                </a:lnTo>
                <a:lnTo>
                  <a:pt x="284" y="62"/>
                </a:lnTo>
                <a:lnTo>
                  <a:pt x="284" y="62"/>
                </a:lnTo>
                <a:lnTo>
                  <a:pt x="287" y="62"/>
                </a:lnTo>
                <a:lnTo>
                  <a:pt x="291" y="62"/>
                </a:lnTo>
                <a:lnTo>
                  <a:pt x="295" y="64"/>
                </a:lnTo>
                <a:lnTo>
                  <a:pt x="297" y="66"/>
                </a:lnTo>
                <a:lnTo>
                  <a:pt x="302" y="72"/>
                </a:lnTo>
                <a:lnTo>
                  <a:pt x="306" y="74"/>
                </a:lnTo>
                <a:lnTo>
                  <a:pt x="310" y="76"/>
                </a:lnTo>
                <a:lnTo>
                  <a:pt x="310" y="76"/>
                </a:lnTo>
                <a:lnTo>
                  <a:pt x="312" y="77"/>
                </a:lnTo>
                <a:lnTo>
                  <a:pt x="316" y="77"/>
                </a:lnTo>
                <a:lnTo>
                  <a:pt x="321" y="76"/>
                </a:lnTo>
                <a:lnTo>
                  <a:pt x="329" y="76"/>
                </a:lnTo>
                <a:lnTo>
                  <a:pt x="333" y="76"/>
                </a:lnTo>
                <a:lnTo>
                  <a:pt x="336" y="77"/>
                </a:lnTo>
                <a:lnTo>
                  <a:pt x="336" y="77"/>
                </a:lnTo>
                <a:lnTo>
                  <a:pt x="331" y="72"/>
                </a:lnTo>
                <a:lnTo>
                  <a:pt x="325" y="66"/>
                </a:lnTo>
                <a:lnTo>
                  <a:pt x="319" y="60"/>
                </a:lnTo>
                <a:lnTo>
                  <a:pt x="312" y="55"/>
                </a:lnTo>
                <a:lnTo>
                  <a:pt x="312" y="55"/>
                </a:lnTo>
                <a:lnTo>
                  <a:pt x="319" y="53"/>
                </a:lnTo>
                <a:lnTo>
                  <a:pt x="323" y="51"/>
                </a:lnTo>
                <a:lnTo>
                  <a:pt x="329" y="49"/>
                </a:lnTo>
                <a:lnTo>
                  <a:pt x="331" y="47"/>
                </a:lnTo>
                <a:lnTo>
                  <a:pt x="335" y="49"/>
                </a:lnTo>
                <a:lnTo>
                  <a:pt x="335" y="49"/>
                </a:lnTo>
                <a:lnTo>
                  <a:pt x="340" y="51"/>
                </a:lnTo>
                <a:lnTo>
                  <a:pt x="346" y="55"/>
                </a:lnTo>
                <a:lnTo>
                  <a:pt x="359" y="62"/>
                </a:lnTo>
                <a:lnTo>
                  <a:pt x="359" y="62"/>
                </a:lnTo>
                <a:lnTo>
                  <a:pt x="369" y="66"/>
                </a:lnTo>
                <a:lnTo>
                  <a:pt x="380" y="74"/>
                </a:lnTo>
                <a:lnTo>
                  <a:pt x="388" y="76"/>
                </a:lnTo>
                <a:lnTo>
                  <a:pt x="393" y="79"/>
                </a:lnTo>
                <a:lnTo>
                  <a:pt x="397" y="79"/>
                </a:lnTo>
                <a:lnTo>
                  <a:pt x="399" y="79"/>
                </a:lnTo>
                <a:lnTo>
                  <a:pt x="403" y="77"/>
                </a:lnTo>
                <a:lnTo>
                  <a:pt x="403" y="77"/>
                </a:lnTo>
                <a:lnTo>
                  <a:pt x="401" y="76"/>
                </a:lnTo>
                <a:lnTo>
                  <a:pt x="399" y="72"/>
                </a:lnTo>
                <a:lnTo>
                  <a:pt x="397" y="68"/>
                </a:lnTo>
                <a:lnTo>
                  <a:pt x="391" y="64"/>
                </a:lnTo>
                <a:lnTo>
                  <a:pt x="386" y="60"/>
                </a:lnTo>
                <a:lnTo>
                  <a:pt x="372" y="55"/>
                </a:lnTo>
                <a:lnTo>
                  <a:pt x="369" y="51"/>
                </a:lnTo>
                <a:lnTo>
                  <a:pt x="365" y="47"/>
                </a:lnTo>
                <a:lnTo>
                  <a:pt x="365" y="47"/>
                </a:lnTo>
                <a:lnTo>
                  <a:pt x="365" y="45"/>
                </a:lnTo>
                <a:lnTo>
                  <a:pt x="371" y="45"/>
                </a:lnTo>
                <a:lnTo>
                  <a:pt x="380" y="47"/>
                </a:lnTo>
                <a:lnTo>
                  <a:pt x="401" y="51"/>
                </a:lnTo>
                <a:lnTo>
                  <a:pt x="401" y="51"/>
                </a:lnTo>
                <a:lnTo>
                  <a:pt x="399" y="45"/>
                </a:lnTo>
                <a:lnTo>
                  <a:pt x="399" y="43"/>
                </a:lnTo>
                <a:lnTo>
                  <a:pt x="397" y="42"/>
                </a:lnTo>
                <a:lnTo>
                  <a:pt x="397" y="42"/>
                </a:lnTo>
                <a:lnTo>
                  <a:pt x="401" y="40"/>
                </a:lnTo>
                <a:lnTo>
                  <a:pt x="403" y="40"/>
                </a:lnTo>
                <a:lnTo>
                  <a:pt x="406" y="38"/>
                </a:lnTo>
                <a:lnTo>
                  <a:pt x="408" y="36"/>
                </a:lnTo>
                <a:lnTo>
                  <a:pt x="408" y="36"/>
                </a:lnTo>
                <a:lnTo>
                  <a:pt x="399" y="34"/>
                </a:lnTo>
                <a:lnTo>
                  <a:pt x="388" y="34"/>
                </a:lnTo>
                <a:lnTo>
                  <a:pt x="388" y="34"/>
                </a:lnTo>
                <a:lnTo>
                  <a:pt x="391" y="30"/>
                </a:lnTo>
                <a:lnTo>
                  <a:pt x="391" y="28"/>
                </a:lnTo>
                <a:lnTo>
                  <a:pt x="393" y="24"/>
                </a:lnTo>
                <a:lnTo>
                  <a:pt x="393" y="24"/>
                </a:lnTo>
                <a:lnTo>
                  <a:pt x="406" y="23"/>
                </a:lnTo>
                <a:lnTo>
                  <a:pt x="420" y="19"/>
                </a:lnTo>
                <a:lnTo>
                  <a:pt x="433" y="19"/>
                </a:lnTo>
                <a:lnTo>
                  <a:pt x="439" y="19"/>
                </a:lnTo>
                <a:lnTo>
                  <a:pt x="446" y="21"/>
                </a:lnTo>
                <a:lnTo>
                  <a:pt x="446" y="21"/>
                </a:lnTo>
                <a:lnTo>
                  <a:pt x="452" y="23"/>
                </a:lnTo>
                <a:lnTo>
                  <a:pt x="459" y="24"/>
                </a:lnTo>
                <a:lnTo>
                  <a:pt x="465" y="26"/>
                </a:lnTo>
                <a:lnTo>
                  <a:pt x="469" y="26"/>
                </a:lnTo>
                <a:lnTo>
                  <a:pt x="471" y="24"/>
                </a:lnTo>
                <a:lnTo>
                  <a:pt x="471" y="24"/>
                </a:lnTo>
                <a:lnTo>
                  <a:pt x="473" y="23"/>
                </a:lnTo>
                <a:lnTo>
                  <a:pt x="476" y="21"/>
                </a:lnTo>
                <a:lnTo>
                  <a:pt x="476" y="19"/>
                </a:lnTo>
                <a:lnTo>
                  <a:pt x="480" y="17"/>
                </a:lnTo>
                <a:lnTo>
                  <a:pt x="480" y="17"/>
                </a:lnTo>
                <a:lnTo>
                  <a:pt x="482" y="17"/>
                </a:lnTo>
                <a:lnTo>
                  <a:pt x="486" y="17"/>
                </a:lnTo>
                <a:lnTo>
                  <a:pt x="488" y="19"/>
                </a:lnTo>
                <a:lnTo>
                  <a:pt x="492" y="19"/>
                </a:lnTo>
                <a:lnTo>
                  <a:pt x="492" y="19"/>
                </a:lnTo>
                <a:lnTo>
                  <a:pt x="492" y="11"/>
                </a:lnTo>
                <a:lnTo>
                  <a:pt x="492" y="11"/>
                </a:lnTo>
                <a:lnTo>
                  <a:pt x="497" y="11"/>
                </a:lnTo>
                <a:lnTo>
                  <a:pt x="503" y="9"/>
                </a:lnTo>
                <a:lnTo>
                  <a:pt x="507" y="7"/>
                </a:lnTo>
                <a:lnTo>
                  <a:pt x="512" y="7"/>
                </a:lnTo>
                <a:lnTo>
                  <a:pt x="512" y="7"/>
                </a:lnTo>
                <a:lnTo>
                  <a:pt x="514" y="11"/>
                </a:lnTo>
                <a:lnTo>
                  <a:pt x="518" y="13"/>
                </a:lnTo>
                <a:lnTo>
                  <a:pt x="518" y="13"/>
                </a:lnTo>
                <a:lnTo>
                  <a:pt x="520" y="9"/>
                </a:lnTo>
                <a:lnTo>
                  <a:pt x="522" y="6"/>
                </a:lnTo>
                <a:lnTo>
                  <a:pt x="522" y="6"/>
                </a:lnTo>
                <a:lnTo>
                  <a:pt x="526" y="6"/>
                </a:lnTo>
                <a:lnTo>
                  <a:pt x="529" y="6"/>
                </a:lnTo>
                <a:lnTo>
                  <a:pt x="541" y="4"/>
                </a:lnTo>
                <a:lnTo>
                  <a:pt x="544" y="4"/>
                </a:lnTo>
                <a:lnTo>
                  <a:pt x="550" y="4"/>
                </a:lnTo>
                <a:lnTo>
                  <a:pt x="554" y="6"/>
                </a:lnTo>
                <a:lnTo>
                  <a:pt x="558" y="9"/>
                </a:lnTo>
                <a:lnTo>
                  <a:pt x="558" y="9"/>
                </a:lnTo>
                <a:lnTo>
                  <a:pt x="560" y="7"/>
                </a:lnTo>
                <a:lnTo>
                  <a:pt x="560" y="4"/>
                </a:lnTo>
                <a:lnTo>
                  <a:pt x="560" y="4"/>
                </a:lnTo>
                <a:lnTo>
                  <a:pt x="567" y="2"/>
                </a:lnTo>
                <a:lnTo>
                  <a:pt x="575" y="0"/>
                </a:lnTo>
                <a:lnTo>
                  <a:pt x="582" y="0"/>
                </a:lnTo>
                <a:lnTo>
                  <a:pt x="590" y="0"/>
                </a:lnTo>
                <a:lnTo>
                  <a:pt x="605" y="0"/>
                </a:lnTo>
                <a:lnTo>
                  <a:pt x="618" y="4"/>
                </a:lnTo>
                <a:lnTo>
                  <a:pt x="618" y="4"/>
                </a:lnTo>
                <a:lnTo>
                  <a:pt x="633" y="6"/>
                </a:lnTo>
                <a:lnTo>
                  <a:pt x="645" y="7"/>
                </a:lnTo>
                <a:lnTo>
                  <a:pt x="656" y="11"/>
                </a:lnTo>
                <a:lnTo>
                  <a:pt x="662" y="15"/>
                </a:lnTo>
                <a:lnTo>
                  <a:pt x="667" y="17"/>
                </a:lnTo>
                <a:lnTo>
                  <a:pt x="667" y="17"/>
                </a:lnTo>
                <a:lnTo>
                  <a:pt x="666" y="21"/>
                </a:lnTo>
                <a:lnTo>
                  <a:pt x="666" y="21"/>
                </a:lnTo>
                <a:lnTo>
                  <a:pt x="660" y="24"/>
                </a:lnTo>
                <a:lnTo>
                  <a:pt x="660" y="24"/>
                </a:lnTo>
                <a:lnTo>
                  <a:pt x="667" y="23"/>
                </a:lnTo>
                <a:lnTo>
                  <a:pt x="679" y="23"/>
                </a:lnTo>
                <a:lnTo>
                  <a:pt x="683" y="23"/>
                </a:lnTo>
                <a:lnTo>
                  <a:pt x="686" y="24"/>
                </a:lnTo>
                <a:lnTo>
                  <a:pt x="686" y="26"/>
                </a:lnTo>
                <a:lnTo>
                  <a:pt x="688" y="26"/>
                </a:lnTo>
                <a:lnTo>
                  <a:pt x="686" y="32"/>
                </a:lnTo>
                <a:lnTo>
                  <a:pt x="686" y="32"/>
                </a:lnTo>
                <a:lnTo>
                  <a:pt x="683" y="34"/>
                </a:lnTo>
                <a:lnTo>
                  <a:pt x="681" y="36"/>
                </a:lnTo>
                <a:lnTo>
                  <a:pt x="681" y="36"/>
                </a:lnTo>
                <a:lnTo>
                  <a:pt x="694" y="34"/>
                </a:lnTo>
                <a:lnTo>
                  <a:pt x="696" y="34"/>
                </a:lnTo>
                <a:lnTo>
                  <a:pt x="700" y="34"/>
                </a:lnTo>
                <a:lnTo>
                  <a:pt x="701" y="34"/>
                </a:lnTo>
                <a:lnTo>
                  <a:pt x="703" y="36"/>
                </a:lnTo>
                <a:lnTo>
                  <a:pt x="703" y="36"/>
                </a:lnTo>
                <a:lnTo>
                  <a:pt x="701" y="40"/>
                </a:lnTo>
                <a:lnTo>
                  <a:pt x="701" y="40"/>
                </a:lnTo>
                <a:lnTo>
                  <a:pt x="711" y="40"/>
                </a:lnTo>
                <a:lnTo>
                  <a:pt x="722" y="40"/>
                </a:lnTo>
                <a:lnTo>
                  <a:pt x="726" y="40"/>
                </a:lnTo>
                <a:lnTo>
                  <a:pt x="730" y="42"/>
                </a:lnTo>
                <a:lnTo>
                  <a:pt x="734" y="43"/>
                </a:lnTo>
                <a:lnTo>
                  <a:pt x="737" y="49"/>
                </a:lnTo>
                <a:lnTo>
                  <a:pt x="737" y="49"/>
                </a:lnTo>
                <a:lnTo>
                  <a:pt x="718" y="55"/>
                </a:lnTo>
                <a:lnTo>
                  <a:pt x="698" y="60"/>
                </a:lnTo>
                <a:lnTo>
                  <a:pt x="688" y="62"/>
                </a:lnTo>
                <a:lnTo>
                  <a:pt x="679" y="62"/>
                </a:lnTo>
                <a:lnTo>
                  <a:pt x="669" y="62"/>
                </a:lnTo>
                <a:lnTo>
                  <a:pt x="660" y="62"/>
                </a:lnTo>
                <a:lnTo>
                  <a:pt x="660" y="62"/>
                </a:lnTo>
                <a:lnTo>
                  <a:pt x="647" y="60"/>
                </a:lnTo>
                <a:lnTo>
                  <a:pt x="633" y="60"/>
                </a:lnTo>
                <a:lnTo>
                  <a:pt x="620" y="62"/>
                </a:lnTo>
                <a:lnTo>
                  <a:pt x="609" y="64"/>
                </a:lnTo>
                <a:lnTo>
                  <a:pt x="609" y="64"/>
                </a:lnTo>
                <a:lnTo>
                  <a:pt x="599" y="68"/>
                </a:lnTo>
                <a:lnTo>
                  <a:pt x="588" y="72"/>
                </a:lnTo>
                <a:lnTo>
                  <a:pt x="579" y="77"/>
                </a:lnTo>
                <a:lnTo>
                  <a:pt x="575" y="79"/>
                </a:lnTo>
                <a:lnTo>
                  <a:pt x="573" y="83"/>
                </a:lnTo>
                <a:lnTo>
                  <a:pt x="573" y="83"/>
                </a:lnTo>
                <a:lnTo>
                  <a:pt x="575" y="85"/>
                </a:lnTo>
                <a:lnTo>
                  <a:pt x="577" y="85"/>
                </a:lnTo>
                <a:lnTo>
                  <a:pt x="584" y="85"/>
                </a:lnTo>
                <a:lnTo>
                  <a:pt x="592" y="83"/>
                </a:lnTo>
                <a:lnTo>
                  <a:pt x="597" y="81"/>
                </a:lnTo>
                <a:lnTo>
                  <a:pt x="611" y="76"/>
                </a:lnTo>
                <a:lnTo>
                  <a:pt x="618" y="74"/>
                </a:lnTo>
                <a:lnTo>
                  <a:pt x="622" y="72"/>
                </a:lnTo>
                <a:lnTo>
                  <a:pt x="622" y="72"/>
                </a:lnTo>
                <a:lnTo>
                  <a:pt x="630" y="72"/>
                </a:lnTo>
                <a:lnTo>
                  <a:pt x="637" y="70"/>
                </a:lnTo>
                <a:lnTo>
                  <a:pt x="650" y="70"/>
                </a:lnTo>
                <a:lnTo>
                  <a:pt x="664" y="72"/>
                </a:lnTo>
                <a:lnTo>
                  <a:pt x="677" y="72"/>
                </a:lnTo>
                <a:lnTo>
                  <a:pt x="677" y="72"/>
                </a:lnTo>
                <a:lnTo>
                  <a:pt x="679" y="76"/>
                </a:lnTo>
                <a:lnTo>
                  <a:pt x="679" y="76"/>
                </a:lnTo>
                <a:lnTo>
                  <a:pt x="675" y="79"/>
                </a:lnTo>
                <a:lnTo>
                  <a:pt x="671" y="81"/>
                </a:lnTo>
                <a:lnTo>
                  <a:pt x="666" y="83"/>
                </a:lnTo>
                <a:lnTo>
                  <a:pt x="658" y="85"/>
                </a:lnTo>
                <a:lnTo>
                  <a:pt x="656" y="89"/>
                </a:lnTo>
                <a:lnTo>
                  <a:pt x="650" y="91"/>
                </a:lnTo>
                <a:lnTo>
                  <a:pt x="650" y="91"/>
                </a:lnTo>
                <a:lnTo>
                  <a:pt x="652" y="94"/>
                </a:lnTo>
                <a:lnTo>
                  <a:pt x="652" y="94"/>
                </a:lnTo>
                <a:lnTo>
                  <a:pt x="656" y="94"/>
                </a:lnTo>
                <a:lnTo>
                  <a:pt x="660" y="94"/>
                </a:lnTo>
                <a:lnTo>
                  <a:pt x="667" y="93"/>
                </a:lnTo>
                <a:lnTo>
                  <a:pt x="679" y="87"/>
                </a:lnTo>
                <a:lnTo>
                  <a:pt x="679" y="87"/>
                </a:lnTo>
                <a:lnTo>
                  <a:pt x="686" y="85"/>
                </a:lnTo>
                <a:lnTo>
                  <a:pt x="692" y="81"/>
                </a:lnTo>
                <a:lnTo>
                  <a:pt x="696" y="77"/>
                </a:lnTo>
                <a:lnTo>
                  <a:pt x="700" y="72"/>
                </a:lnTo>
                <a:lnTo>
                  <a:pt x="700" y="72"/>
                </a:lnTo>
                <a:lnTo>
                  <a:pt x="701" y="72"/>
                </a:lnTo>
                <a:lnTo>
                  <a:pt x="703" y="72"/>
                </a:lnTo>
                <a:lnTo>
                  <a:pt x="703" y="72"/>
                </a:lnTo>
                <a:lnTo>
                  <a:pt x="705" y="68"/>
                </a:lnTo>
                <a:lnTo>
                  <a:pt x="709" y="66"/>
                </a:lnTo>
                <a:lnTo>
                  <a:pt x="711" y="66"/>
                </a:lnTo>
                <a:lnTo>
                  <a:pt x="715" y="66"/>
                </a:lnTo>
                <a:lnTo>
                  <a:pt x="720" y="66"/>
                </a:lnTo>
                <a:lnTo>
                  <a:pt x="722" y="68"/>
                </a:lnTo>
                <a:lnTo>
                  <a:pt x="726" y="72"/>
                </a:lnTo>
                <a:lnTo>
                  <a:pt x="726" y="74"/>
                </a:lnTo>
                <a:lnTo>
                  <a:pt x="726" y="74"/>
                </a:lnTo>
                <a:lnTo>
                  <a:pt x="724" y="77"/>
                </a:lnTo>
                <a:lnTo>
                  <a:pt x="724" y="81"/>
                </a:lnTo>
                <a:lnTo>
                  <a:pt x="720" y="89"/>
                </a:lnTo>
                <a:lnTo>
                  <a:pt x="720" y="89"/>
                </a:lnTo>
                <a:lnTo>
                  <a:pt x="718" y="93"/>
                </a:lnTo>
                <a:lnTo>
                  <a:pt x="715" y="94"/>
                </a:lnTo>
                <a:lnTo>
                  <a:pt x="711" y="98"/>
                </a:lnTo>
                <a:lnTo>
                  <a:pt x="709" y="100"/>
                </a:lnTo>
                <a:lnTo>
                  <a:pt x="709" y="100"/>
                </a:lnTo>
                <a:lnTo>
                  <a:pt x="701" y="113"/>
                </a:lnTo>
                <a:lnTo>
                  <a:pt x="700" y="119"/>
                </a:lnTo>
                <a:lnTo>
                  <a:pt x="698" y="125"/>
                </a:lnTo>
                <a:lnTo>
                  <a:pt x="698" y="125"/>
                </a:lnTo>
                <a:lnTo>
                  <a:pt x="707" y="119"/>
                </a:lnTo>
                <a:lnTo>
                  <a:pt x="713" y="113"/>
                </a:lnTo>
                <a:lnTo>
                  <a:pt x="726" y="98"/>
                </a:lnTo>
                <a:lnTo>
                  <a:pt x="726" y="98"/>
                </a:lnTo>
                <a:lnTo>
                  <a:pt x="734" y="94"/>
                </a:lnTo>
                <a:lnTo>
                  <a:pt x="743" y="89"/>
                </a:lnTo>
                <a:lnTo>
                  <a:pt x="749" y="85"/>
                </a:lnTo>
                <a:lnTo>
                  <a:pt x="753" y="85"/>
                </a:lnTo>
                <a:lnTo>
                  <a:pt x="753" y="85"/>
                </a:lnTo>
                <a:lnTo>
                  <a:pt x="754" y="87"/>
                </a:lnTo>
                <a:lnTo>
                  <a:pt x="754" y="89"/>
                </a:lnTo>
                <a:lnTo>
                  <a:pt x="754" y="91"/>
                </a:lnTo>
                <a:lnTo>
                  <a:pt x="754" y="91"/>
                </a:lnTo>
                <a:lnTo>
                  <a:pt x="768" y="89"/>
                </a:lnTo>
                <a:lnTo>
                  <a:pt x="773" y="89"/>
                </a:lnTo>
                <a:lnTo>
                  <a:pt x="779" y="91"/>
                </a:lnTo>
                <a:lnTo>
                  <a:pt x="779" y="91"/>
                </a:lnTo>
                <a:lnTo>
                  <a:pt x="785" y="83"/>
                </a:lnTo>
                <a:lnTo>
                  <a:pt x="790" y="77"/>
                </a:lnTo>
                <a:lnTo>
                  <a:pt x="798" y="72"/>
                </a:lnTo>
                <a:lnTo>
                  <a:pt x="802" y="70"/>
                </a:lnTo>
                <a:lnTo>
                  <a:pt x="802" y="70"/>
                </a:lnTo>
                <a:lnTo>
                  <a:pt x="805" y="68"/>
                </a:lnTo>
                <a:lnTo>
                  <a:pt x="809" y="68"/>
                </a:lnTo>
                <a:lnTo>
                  <a:pt x="821" y="72"/>
                </a:lnTo>
                <a:lnTo>
                  <a:pt x="838" y="77"/>
                </a:lnTo>
                <a:lnTo>
                  <a:pt x="838" y="77"/>
                </a:lnTo>
                <a:lnTo>
                  <a:pt x="847" y="79"/>
                </a:lnTo>
                <a:lnTo>
                  <a:pt x="853" y="81"/>
                </a:lnTo>
                <a:lnTo>
                  <a:pt x="858" y="83"/>
                </a:lnTo>
                <a:lnTo>
                  <a:pt x="862" y="87"/>
                </a:lnTo>
                <a:lnTo>
                  <a:pt x="864" y="89"/>
                </a:lnTo>
                <a:lnTo>
                  <a:pt x="864" y="93"/>
                </a:lnTo>
                <a:lnTo>
                  <a:pt x="864" y="93"/>
                </a:lnTo>
                <a:lnTo>
                  <a:pt x="862" y="94"/>
                </a:lnTo>
                <a:lnTo>
                  <a:pt x="858" y="96"/>
                </a:lnTo>
                <a:lnTo>
                  <a:pt x="858" y="96"/>
                </a:lnTo>
                <a:lnTo>
                  <a:pt x="849" y="102"/>
                </a:lnTo>
                <a:lnTo>
                  <a:pt x="845" y="104"/>
                </a:lnTo>
                <a:lnTo>
                  <a:pt x="840" y="108"/>
                </a:lnTo>
                <a:lnTo>
                  <a:pt x="840" y="108"/>
                </a:lnTo>
                <a:lnTo>
                  <a:pt x="836" y="110"/>
                </a:lnTo>
                <a:lnTo>
                  <a:pt x="830" y="113"/>
                </a:lnTo>
                <a:lnTo>
                  <a:pt x="823" y="115"/>
                </a:lnTo>
                <a:lnTo>
                  <a:pt x="823" y="115"/>
                </a:lnTo>
                <a:lnTo>
                  <a:pt x="813" y="115"/>
                </a:lnTo>
                <a:lnTo>
                  <a:pt x="802" y="117"/>
                </a:lnTo>
                <a:lnTo>
                  <a:pt x="790" y="117"/>
                </a:lnTo>
                <a:lnTo>
                  <a:pt x="787" y="117"/>
                </a:lnTo>
                <a:lnTo>
                  <a:pt x="781" y="119"/>
                </a:lnTo>
                <a:lnTo>
                  <a:pt x="781" y="119"/>
                </a:lnTo>
                <a:lnTo>
                  <a:pt x="785" y="121"/>
                </a:lnTo>
                <a:lnTo>
                  <a:pt x="788" y="121"/>
                </a:lnTo>
                <a:lnTo>
                  <a:pt x="800" y="127"/>
                </a:lnTo>
                <a:lnTo>
                  <a:pt x="802" y="127"/>
                </a:lnTo>
                <a:lnTo>
                  <a:pt x="804" y="130"/>
                </a:lnTo>
                <a:lnTo>
                  <a:pt x="804" y="130"/>
                </a:lnTo>
                <a:lnTo>
                  <a:pt x="804" y="134"/>
                </a:lnTo>
                <a:lnTo>
                  <a:pt x="800" y="136"/>
                </a:lnTo>
                <a:lnTo>
                  <a:pt x="800" y="136"/>
                </a:lnTo>
                <a:lnTo>
                  <a:pt x="794" y="138"/>
                </a:lnTo>
                <a:lnTo>
                  <a:pt x="790" y="140"/>
                </a:lnTo>
                <a:lnTo>
                  <a:pt x="783" y="140"/>
                </a:lnTo>
                <a:lnTo>
                  <a:pt x="775" y="138"/>
                </a:lnTo>
                <a:lnTo>
                  <a:pt x="773" y="138"/>
                </a:lnTo>
                <a:lnTo>
                  <a:pt x="768" y="140"/>
                </a:lnTo>
                <a:lnTo>
                  <a:pt x="768" y="140"/>
                </a:lnTo>
                <a:lnTo>
                  <a:pt x="770" y="142"/>
                </a:lnTo>
                <a:lnTo>
                  <a:pt x="770" y="144"/>
                </a:lnTo>
                <a:lnTo>
                  <a:pt x="773" y="146"/>
                </a:lnTo>
                <a:lnTo>
                  <a:pt x="781" y="147"/>
                </a:lnTo>
                <a:lnTo>
                  <a:pt x="783" y="147"/>
                </a:lnTo>
                <a:lnTo>
                  <a:pt x="787" y="151"/>
                </a:lnTo>
                <a:lnTo>
                  <a:pt x="787" y="151"/>
                </a:lnTo>
                <a:lnTo>
                  <a:pt x="787" y="153"/>
                </a:lnTo>
                <a:lnTo>
                  <a:pt x="783" y="157"/>
                </a:lnTo>
                <a:lnTo>
                  <a:pt x="783" y="157"/>
                </a:lnTo>
                <a:lnTo>
                  <a:pt x="781" y="159"/>
                </a:lnTo>
                <a:lnTo>
                  <a:pt x="777" y="161"/>
                </a:lnTo>
                <a:lnTo>
                  <a:pt x="773" y="161"/>
                </a:lnTo>
                <a:lnTo>
                  <a:pt x="771" y="161"/>
                </a:lnTo>
                <a:lnTo>
                  <a:pt x="771" y="161"/>
                </a:lnTo>
                <a:lnTo>
                  <a:pt x="768" y="164"/>
                </a:lnTo>
                <a:lnTo>
                  <a:pt x="768" y="166"/>
                </a:lnTo>
                <a:lnTo>
                  <a:pt x="766" y="170"/>
                </a:lnTo>
                <a:lnTo>
                  <a:pt x="764" y="172"/>
                </a:lnTo>
                <a:lnTo>
                  <a:pt x="764" y="172"/>
                </a:lnTo>
                <a:lnTo>
                  <a:pt x="762" y="176"/>
                </a:lnTo>
                <a:lnTo>
                  <a:pt x="760" y="178"/>
                </a:lnTo>
                <a:lnTo>
                  <a:pt x="753" y="181"/>
                </a:lnTo>
                <a:lnTo>
                  <a:pt x="747" y="187"/>
                </a:lnTo>
                <a:lnTo>
                  <a:pt x="745" y="189"/>
                </a:lnTo>
                <a:lnTo>
                  <a:pt x="743" y="193"/>
                </a:lnTo>
                <a:lnTo>
                  <a:pt x="743" y="193"/>
                </a:lnTo>
                <a:lnTo>
                  <a:pt x="737" y="206"/>
                </a:lnTo>
                <a:lnTo>
                  <a:pt x="736" y="219"/>
                </a:lnTo>
                <a:lnTo>
                  <a:pt x="736" y="219"/>
                </a:lnTo>
                <a:lnTo>
                  <a:pt x="734" y="221"/>
                </a:lnTo>
                <a:lnTo>
                  <a:pt x="732" y="223"/>
                </a:lnTo>
                <a:lnTo>
                  <a:pt x="732" y="227"/>
                </a:lnTo>
                <a:lnTo>
                  <a:pt x="732" y="227"/>
                </a:lnTo>
                <a:lnTo>
                  <a:pt x="734" y="227"/>
                </a:lnTo>
                <a:lnTo>
                  <a:pt x="734" y="227"/>
                </a:lnTo>
                <a:lnTo>
                  <a:pt x="736" y="227"/>
                </a:lnTo>
                <a:lnTo>
                  <a:pt x="736" y="227"/>
                </a:lnTo>
                <a:lnTo>
                  <a:pt x="737" y="227"/>
                </a:lnTo>
                <a:lnTo>
                  <a:pt x="739" y="223"/>
                </a:lnTo>
                <a:lnTo>
                  <a:pt x="741" y="221"/>
                </a:lnTo>
                <a:lnTo>
                  <a:pt x="741" y="221"/>
                </a:lnTo>
                <a:lnTo>
                  <a:pt x="745" y="219"/>
                </a:lnTo>
                <a:lnTo>
                  <a:pt x="751" y="219"/>
                </a:lnTo>
                <a:lnTo>
                  <a:pt x="756" y="221"/>
                </a:lnTo>
                <a:lnTo>
                  <a:pt x="762" y="223"/>
                </a:lnTo>
                <a:lnTo>
                  <a:pt x="762" y="223"/>
                </a:lnTo>
                <a:lnTo>
                  <a:pt x="766" y="225"/>
                </a:lnTo>
                <a:lnTo>
                  <a:pt x="768" y="227"/>
                </a:lnTo>
                <a:lnTo>
                  <a:pt x="768" y="231"/>
                </a:lnTo>
                <a:lnTo>
                  <a:pt x="768" y="231"/>
                </a:lnTo>
                <a:lnTo>
                  <a:pt x="764" y="233"/>
                </a:lnTo>
                <a:lnTo>
                  <a:pt x="760" y="233"/>
                </a:lnTo>
                <a:lnTo>
                  <a:pt x="756" y="233"/>
                </a:lnTo>
                <a:lnTo>
                  <a:pt x="753" y="233"/>
                </a:lnTo>
                <a:lnTo>
                  <a:pt x="753" y="233"/>
                </a:lnTo>
                <a:lnTo>
                  <a:pt x="753" y="234"/>
                </a:lnTo>
                <a:lnTo>
                  <a:pt x="753" y="234"/>
                </a:lnTo>
                <a:lnTo>
                  <a:pt x="758" y="236"/>
                </a:lnTo>
                <a:lnTo>
                  <a:pt x="764" y="238"/>
                </a:lnTo>
                <a:lnTo>
                  <a:pt x="773" y="240"/>
                </a:lnTo>
                <a:lnTo>
                  <a:pt x="773" y="240"/>
                </a:lnTo>
                <a:lnTo>
                  <a:pt x="777" y="242"/>
                </a:lnTo>
                <a:lnTo>
                  <a:pt x="777" y="244"/>
                </a:lnTo>
                <a:lnTo>
                  <a:pt x="779" y="246"/>
                </a:lnTo>
                <a:lnTo>
                  <a:pt x="779" y="248"/>
                </a:lnTo>
                <a:lnTo>
                  <a:pt x="779" y="255"/>
                </a:lnTo>
                <a:lnTo>
                  <a:pt x="781" y="257"/>
                </a:lnTo>
                <a:lnTo>
                  <a:pt x="783" y="261"/>
                </a:lnTo>
                <a:lnTo>
                  <a:pt x="783" y="261"/>
                </a:lnTo>
                <a:lnTo>
                  <a:pt x="777" y="263"/>
                </a:lnTo>
                <a:lnTo>
                  <a:pt x="771" y="263"/>
                </a:lnTo>
                <a:lnTo>
                  <a:pt x="766" y="261"/>
                </a:lnTo>
                <a:lnTo>
                  <a:pt x="760" y="261"/>
                </a:lnTo>
                <a:lnTo>
                  <a:pt x="754" y="257"/>
                </a:lnTo>
                <a:lnTo>
                  <a:pt x="749" y="257"/>
                </a:lnTo>
                <a:lnTo>
                  <a:pt x="743" y="257"/>
                </a:lnTo>
                <a:lnTo>
                  <a:pt x="737" y="261"/>
                </a:lnTo>
                <a:lnTo>
                  <a:pt x="737" y="261"/>
                </a:lnTo>
                <a:lnTo>
                  <a:pt x="736" y="265"/>
                </a:lnTo>
                <a:lnTo>
                  <a:pt x="736" y="268"/>
                </a:lnTo>
                <a:lnTo>
                  <a:pt x="736" y="268"/>
                </a:lnTo>
                <a:lnTo>
                  <a:pt x="741" y="272"/>
                </a:lnTo>
                <a:lnTo>
                  <a:pt x="751" y="276"/>
                </a:lnTo>
                <a:lnTo>
                  <a:pt x="758" y="282"/>
                </a:lnTo>
                <a:lnTo>
                  <a:pt x="762" y="284"/>
                </a:lnTo>
                <a:lnTo>
                  <a:pt x="764" y="285"/>
                </a:lnTo>
                <a:lnTo>
                  <a:pt x="764" y="285"/>
                </a:lnTo>
                <a:lnTo>
                  <a:pt x="768" y="291"/>
                </a:lnTo>
                <a:lnTo>
                  <a:pt x="768" y="295"/>
                </a:lnTo>
                <a:lnTo>
                  <a:pt x="768" y="297"/>
                </a:lnTo>
                <a:lnTo>
                  <a:pt x="764" y="301"/>
                </a:lnTo>
                <a:lnTo>
                  <a:pt x="762" y="303"/>
                </a:lnTo>
                <a:lnTo>
                  <a:pt x="758" y="306"/>
                </a:lnTo>
                <a:lnTo>
                  <a:pt x="753" y="310"/>
                </a:lnTo>
                <a:lnTo>
                  <a:pt x="753" y="310"/>
                </a:lnTo>
                <a:lnTo>
                  <a:pt x="753" y="314"/>
                </a:lnTo>
                <a:lnTo>
                  <a:pt x="753" y="314"/>
                </a:lnTo>
                <a:lnTo>
                  <a:pt x="749" y="314"/>
                </a:lnTo>
                <a:lnTo>
                  <a:pt x="749" y="314"/>
                </a:lnTo>
                <a:lnTo>
                  <a:pt x="747" y="314"/>
                </a:lnTo>
                <a:lnTo>
                  <a:pt x="747" y="314"/>
                </a:lnTo>
                <a:lnTo>
                  <a:pt x="749" y="318"/>
                </a:lnTo>
                <a:lnTo>
                  <a:pt x="751" y="320"/>
                </a:lnTo>
                <a:lnTo>
                  <a:pt x="754" y="321"/>
                </a:lnTo>
                <a:lnTo>
                  <a:pt x="758" y="323"/>
                </a:lnTo>
                <a:lnTo>
                  <a:pt x="758" y="323"/>
                </a:lnTo>
                <a:lnTo>
                  <a:pt x="756" y="327"/>
                </a:lnTo>
                <a:lnTo>
                  <a:pt x="756" y="331"/>
                </a:lnTo>
                <a:lnTo>
                  <a:pt x="756" y="331"/>
                </a:lnTo>
                <a:lnTo>
                  <a:pt x="758" y="333"/>
                </a:lnTo>
                <a:lnTo>
                  <a:pt x="762" y="333"/>
                </a:lnTo>
                <a:lnTo>
                  <a:pt x="762" y="333"/>
                </a:lnTo>
                <a:lnTo>
                  <a:pt x="764" y="338"/>
                </a:lnTo>
                <a:lnTo>
                  <a:pt x="762" y="340"/>
                </a:lnTo>
                <a:lnTo>
                  <a:pt x="762" y="340"/>
                </a:lnTo>
                <a:lnTo>
                  <a:pt x="758" y="340"/>
                </a:lnTo>
                <a:lnTo>
                  <a:pt x="756" y="342"/>
                </a:lnTo>
                <a:lnTo>
                  <a:pt x="749" y="344"/>
                </a:lnTo>
                <a:lnTo>
                  <a:pt x="741" y="348"/>
                </a:lnTo>
                <a:lnTo>
                  <a:pt x="734" y="352"/>
                </a:lnTo>
                <a:lnTo>
                  <a:pt x="734" y="352"/>
                </a:lnTo>
                <a:lnTo>
                  <a:pt x="739" y="352"/>
                </a:lnTo>
                <a:lnTo>
                  <a:pt x="745" y="354"/>
                </a:lnTo>
                <a:lnTo>
                  <a:pt x="747" y="355"/>
                </a:lnTo>
                <a:lnTo>
                  <a:pt x="749" y="355"/>
                </a:lnTo>
                <a:lnTo>
                  <a:pt x="749" y="359"/>
                </a:lnTo>
                <a:lnTo>
                  <a:pt x="749" y="361"/>
                </a:lnTo>
                <a:lnTo>
                  <a:pt x="749" y="361"/>
                </a:lnTo>
                <a:lnTo>
                  <a:pt x="749" y="365"/>
                </a:lnTo>
                <a:lnTo>
                  <a:pt x="747" y="365"/>
                </a:lnTo>
                <a:lnTo>
                  <a:pt x="745" y="369"/>
                </a:lnTo>
                <a:lnTo>
                  <a:pt x="743" y="369"/>
                </a:lnTo>
                <a:lnTo>
                  <a:pt x="737" y="369"/>
                </a:lnTo>
                <a:lnTo>
                  <a:pt x="734" y="371"/>
                </a:lnTo>
                <a:lnTo>
                  <a:pt x="734" y="371"/>
                </a:lnTo>
                <a:lnTo>
                  <a:pt x="724" y="372"/>
                </a:lnTo>
                <a:lnTo>
                  <a:pt x="720" y="372"/>
                </a:lnTo>
                <a:lnTo>
                  <a:pt x="715" y="372"/>
                </a:lnTo>
                <a:lnTo>
                  <a:pt x="715" y="372"/>
                </a:lnTo>
                <a:lnTo>
                  <a:pt x="713" y="372"/>
                </a:lnTo>
                <a:lnTo>
                  <a:pt x="711" y="369"/>
                </a:lnTo>
                <a:lnTo>
                  <a:pt x="707" y="367"/>
                </a:lnTo>
                <a:lnTo>
                  <a:pt x="703" y="363"/>
                </a:lnTo>
                <a:lnTo>
                  <a:pt x="701" y="361"/>
                </a:lnTo>
                <a:lnTo>
                  <a:pt x="700" y="361"/>
                </a:lnTo>
                <a:lnTo>
                  <a:pt x="700" y="361"/>
                </a:lnTo>
                <a:lnTo>
                  <a:pt x="698" y="361"/>
                </a:lnTo>
                <a:lnTo>
                  <a:pt x="696" y="361"/>
                </a:lnTo>
                <a:lnTo>
                  <a:pt x="694" y="365"/>
                </a:lnTo>
                <a:lnTo>
                  <a:pt x="686" y="369"/>
                </a:lnTo>
                <a:lnTo>
                  <a:pt x="686" y="369"/>
                </a:lnTo>
                <a:lnTo>
                  <a:pt x="683" y="372"/>
                </a:lnTo>
                <a:lnTo>
                  <a:pt x="679" y="376"/>
                </a:lnTo>
                <a:lnTo>
                  <a:pt x="679" y="378"/>
                </a:lnTo>
                <a:lnTo>
                  <a:pt x="679" y="380"/>
                </a:lnTo>
                <a:lnTo>
                  <a:pt x="683" y="382"/>
                </a:lnTo>
                <a:lnTo>
                  <a:pt x="684" y="384"/>
                </a:lnTo>
                <a:lnTo>
                  <a:pt x="684" y="384"/>
                </a:lnTo>
                <a:lnTo>
                  <a:pt x="690" y="386"/>
                </a:lnTo>
                <a:lnTo>
                  <a:pt x="696" y="386"/>
                </a:lnTo>
                <a:lnTo>
                  <a:pt x="701" y="386"/>
                </a:lnTo>
                <a:lnTo>
                  <a:pt x="707" y="382"/>
                </a:lnTo>
                <a:lnTo>
                  <a:pt x="713" y="382"/>
                </a:lnTo>
                <a:lnTo>
                  <a:pt x="720" y="380"/>
                </a:lnTo>
                <a:lnTo>
                  <a:pt x="724" y="382"/>
                </a:lnTo>
                <a:lnTo>
                  <a:pt x="728" y="382"/>
                </a:lnTo>
                <a:lnTo>
                  <a:pt x="730" y="384"/>
                </a:lnTo>
                <a:lnTo>
                  <a:pt x="730" y="384"/>
                </a:lnTo>
                <a:lnTo>
                  <a:pt x="730" y="386"/>
                </a:lnTo>
                <a:lnTo>
                  <a:pt x="728" y="386"/>
                </a:lnTo>
                <a:lnTo>
                  <a:pt x="728" y="386"/>
                </a:lnTo>
                <a:lnTo>
                  <a:pt x="728" y="388"/>
                </a:lnTo>
                <a:lnTo>
                  <a:pt x="726" y="390"/>
                </a:lnTo>
                <a:lnTo>
                  <a:pt x="726" y="390"/>
                </a:lnTo>
                <a:lnTo>
                  <a:pt x="722" y="390"/>
                </a:lnTo>
                <a:lnTo>
                  <a:pt x="722" y="390"/>
                </a:lnTo>
                <a:lnTo>
                  <a:pt x="724" y="393"/>
                </a:lnTo>
                <a:lnTo>
                  <a:pt x="726" y="397"/>
                </a:lnTo>
                <a:lnTo>
                  <a:pt x="724" y="401"/>
                </a:lnTo>
                <a:lnTo>
                  <a:pt x="722" y="403"/>
                </a:lnTo>
                <a:lnTo>
                  <a:pt x="722" y="403"/>
                </a:lnTo>
                <a:lnTo>
                  <a:pt x="722" y="408"/>
                </a:lnTo>
                <a:lnTo>
                  <a:pt x="722" y="408"/>
                </a:lnTo>
                <a:lnTo>
                  <a:pt x="718" y="408"/>
                </a:lnTo>
                <a:lnTo>
                  <a:pt x="715" y="407"/>
                </a:lnTo>
                <a:lnTo>
                  <a:pt x="707" y="403"/>
                </a:lnTo>
                <a:lnTo>
                  <a:pt x="700" y="397"/>
                </a:lnTo>
                <a:lnTo>
                  <a:pt x="694" y="395"/>
                </a:lnTo>
                <a:lnTo>
                  <a:pt x="690" y="393"/>
                </a:lnTo>
                <a:lnTo>
                  <a:pt x="690" y="393"/>
                </a:lnTo>
                <a:lnTo>
                  <a:pt x="709" y="407"/>
                </a:lnTo>
                <a:lnTo>
                  <a:pt x="717" y="414"/>
                </a:lnTo>
                <a:lnTo>
                  <a:pt x="724" y="420"/>
                </a:lnTo>
                <a:lnTo>
                  <a:pt x="724" y="420"/>
                </a:lnTo>
                <a:lnTo>
                  <a:pt x="728" y="424"/>
                </a:lnTo>
                <a:lnTo>
                  <a:pt x="730" y="427"/>
                </a:lnTo>
                <a:lnTo>
                  <a:pt x="730" y="431"/>
                </a:lnTo>
                <a:lnTo>
                  <a:pt x="732" y="439"/>
                </a:lnTo>
                <a:lnTo>
                  <a:pt x="734" y="458"/>
                </a:lnTo>
                <a:lnTo>
                  <a:pt x="734" y="458"/>
                </a:lnTo>
                <a:lnTo>
                  <a:pt x="730" y="461"/>
                </a:lnTo>
                <a:lnTo>
                  <a:pt x="726" y="461"/>
                </a:lnTo>
                <a:lnTo>
                  <a:pt x="722" y="463"/>
                </a:lnTo>
                <a:lnTo>
                  <a:pt x="715" y="461"/>
                </a:lnTo>
                <a:lnTo>
                  <a:pt x="711" y="459"/>
                </a:lnTo>
                <a:lnTo>
                  <a:pt x="705" y="458"/>
                </a:lnTo>
                <a:lnTo>
                  <a:pt x="701" y="454"/>
                </a:lnTo>
                <a:lnTo>
                  <a:pt x="700" y="452"/>
                </a:lnTo>
                <a:lnTo>
                  <a:pt x="700" y="452"/>
                </a:lnTo>
                <a:lnTo>
                  <a:pt x="698" y="448"/>
                </a:lnTo>
                <a:lnTo>
                  <a:pt x="698" y="446"/>
                </a:lnTo>
                <a:lnTo>
                  <a:pt x="698" y="444"/>
                </a:lnTo>
                <a:lnTo>
                  <a:pt x="696" y="442"/>
                </a:lnTo>
                <a:lnTo>
                  <a:pt x="696" y="442"/>
                </a:lnTo>
                <a:lnTo>
                  <a:pt x="694" y="441"/>
                </a:lnTo>
                <a:lnTo>
                  <a:pt x="692" y="439"/>
                </a:lnTo>
                <a:lnTo>
                  <a:pt x="686" y="437"/>
                </a:lnTo>
                <a:lnTo>
                  <a:pt x="686" y="437"/>
                </a:lnTo>
                <a:lnTo>
                  <a:pt x="677" y="433"/>
                </a:lnTo>
                <a:lnTo>
                  <a:pt x="667" y="429"/>
                </a:lnTo>
                <a:lnTo>
                  <a:pt x="667" y="429"/>
                </a:lnTo>
                <a:lnTo>
                  <a:pt x="671" y="431"/>
                </a:lnTo>
                <a:lnTo>
                  <a:pt x="675" y="437"/>
                </a:lnTo>
                <a:lnTo>
                  <a:pt x="677" y="442"/>
                </a:lnTo>
                <a:lnTo>
                  <a:pt x="677" y="448"/>
                </a:lnTo>
                <a:lnTo>
                  <a:pt x="677" y="448"/>
                </a:lnTo>
                <a:lnTo>
                  <a:pt x="675" y="448"/>
                </a:lnTo>
                <a:lnTo>
                  <a:pt x="671" y="450"/>
                </a:lnTo>
                <a:lnTo>
                  <a:pt x="671" y="450"/>
                </a:lnTo>
                <a:lnTo>
                  <a:pt x="671" y="454"/>
                </a:lnTo>
                <a:lnTo>
                  <a:pt x="671" y="456"/>
                </a:lnTo>
                <a:lnTo>
                  <a:pt x="669" y="459"/>
                </a:lnTo>
                <a:lnTo>
                  <a:pt x="667" y="463"/>
                </a:lnTo>
                <a:lnTo>
                  <a:pt x="666" y="465"/>
                </a:lnTo>
                <a:lnTo>
                  <a:pt x="666" y="469"/>
                </a:lnTo>
                <a:lnTo>
                  <a:pt x="666" y="469"/>
                </a:lnTo>
                <a:lnTo>
                  <a:pt x="671" y="469"/>
                </a:lnTo>
                <a:lnTo>
                  <a:pt x="681" y="469"/>
                </a:lnTo>
                <a:lnTo>
                  <a:pt x="688" y="469"/>
                </a:lnTo>
                <a:lnTo>
                  <a:pt x="698" y="469"/>
                </a:lnTo>
                <a:lnTo>
                  <a:pt x="698" y="469"/>
                </a:lnTo>
                <a:lnTo>
                  <a:pt x="709" y="471"/>
                </a:lnTo>
                <a:lnTo>
                  <a:pt x="715" y="473"/>
                </a:lnTo>
                <a:lnTo>
                  <a:pt x="722" y="473"/>
                </a:lnTo>
                <a:lnTo>
                  <a:pt x="722" y="473"/>
                </a:lnTo>
                <a:lnTo>
                  <a:pt x="722" y="477"/>
                </a:lnTo>
                <a:lnTo>
                  <a:pt x="722" y="477"/>
                </a:lnTo>
                <a:lnTo>
                  <a:pt x="713" y="480"/>
                </a:lnTo>
                <a:lnTo>
                  <a:pt x="703" y="486"/>
                </a:lnTo>
                <a:lnTo>
                  <a:pt x="696" y="492"/>
                </a:lnTo>
                <a:lnTo>
                  <a:pt x="688" y="499"/>
                </a:lnTo>
                <a:lnTo>
                  <a:pt x="681" y="507"/>
                </a:lnTo>
                <a:lnTo>
                  <a:pt x="671" y="512"/>
                </a:lnTo>
                <a:lnTo>
                  <a:pt x="664" y="518"/>
                </a:lnTo>
                <a:lnTo>
                  <a:pt x="660" y="518"/>
                </a:lnTo>
                <a:lnTo>
                  <a:pt x="656" y="520"/>
                </a:lnTo>
                <a:lnTo>
                  <a:pt x="656" y="520"/>
                </a:lnTo>
                <a:lnTo>
                  <a:pt x="645" y="520"/>
                </a:lnTo>
                <a:lnTo>
                  <a:pt x="637" y="520"/>
                </a:lnTo>
                <a:lnTo>
                  <a:pt x="628" y="520"/>
                </a:lnTo>
                <a:lnTo>
                  <a:pt x="618" y="520"/>
                </a:lnTo>
                <a:lnTo>
                  <a:pt x="618" y="520"/>
                </a:lnTo>
                <a:lnTo>
                  <a:pt x="618" y="520"/>
                </a:lnTo>
                <a:lnTo>
                  <a:pt x="618" y="520"/>
                </a:lnTo>
                <a:close/>
              </a:path>
            </a:pathLst>
          </a:custGeom>
          <a:solidFill>
            <a:schemeClr val="bg1">
              <a:lumMod val="85000"/>
            </a:schemeClr>
          </a:solidFill>
          <a:ln w="635" cap="rnd">
            <a:solidFill>
              <a:schemeClr val="bg1">
                <a:alpha val="17000"/>
              </a:schemeClr>
            </a:solidFill>
            <a:round/>
            <a:headEnd/>
            <a:tailEnd/>
          </a:ln>
        </p:spPr>
        <p:txBody>
          <a:bodyPr lIns="108823" tIns="54412" rIns="108823" bIns="54412"/>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517" name="Freeform 516"/>
          <p:cNvSpPr>
            <a:spLocks/>
          </p:cNvSpPr>
          <p:nvPr userDrawn="1"/>
        </p:nvSpPr>
        <p:spPr bwMode="auto">
          <a:xfrm>
            <a:off x="9584819" y="1234218"/>
            <a:ext cx="1759360" cy="1261223"/>
          </a:xfrm>
          <a:custGeom>
            <a:avLst/>
            <a:gdLst>
              <a:gd name="T0" fmla="*/ 580 w 864"/>
              <a:gd name="T1" fmla="*/ 535 h 728"/>
              <a:gd name="T2" fmla="*/ 503 w 864"/>
              <a:gd name="T3" fmla="*/ 590 h 728"/>
              <a:gd name="T4" fmla="*/ 484 w 864"/>
              <a:gd name="T5" fmla="*/ 594 h 728"/>
              <a:gd name="T6" fmla="*/ 459 w 864"/>
              <a:gd name="T7" fmla="*/ 628 h 728"/>
              <a:gd name="T8" fmla="*/ 440 w 864"/>
              <a:gd name="T9" fmla="*/ 688 h 728"/>
              <a:gd name="T10" fmla="*/ 399 w 864"/>
              <a:gd name="T11" fmla="*/ 726 h 728"/>
              <a:gd name="T12" fmla="*/ 353 w 864"/>
              <a:gd name="T13" fmla="*/ 707 h 728"/>
              <a:gd name="T14" fmla="*/ 323 w 864"/>
              <a:gd name="T15" fmla="*/ 666 h 728"/>
              <a:gd name="T16" fmla="*/ 321 w 864"/>
              <a:gd name="T17" fmla="*/ 626 h 728"/>
              <a:gd name="T18" fmla="*/ 272 w 864"/>
              <a:gd name="T19" fmla="*/ 567 h 728"/>
              <a:gd name="T20" fmla="*/ 280 w 864"/>
              <a:gd name="T21" fmla="*/ 524 h 728"/>
              <a:gd name="T22" fmla="*/ 306 w 864"/>
              <a:gd name="T23" fmla="*/ 478 h 728"/>
              <a:gd name="T24" fmla="*/ 284 w 864"/>
              <a:gd name="T25" fmla="*/ 448 h 728"/>
              <a:gd name="T26" fmla="*/ 282 w 864"/>
              <a:gd name="T27" fmla="*/ 424 h 728"/>
              <a:gd name="T28" fmla="*/ 244 w 864"/>
              <a:gd name="T29" fmla="*/ 407 h 728"/>
              <a:gd name="T30" fmla="*/ 215 w 864"/>
              <a:gd name="T31" fmla="*/ 306 h 728"/>
              <a:gd name="T32" fmla="*/ 117 w 864"/>
              <a:gd name="T33" fmla="*/ 278 h 728"/>
              <a:gd name="T34" fmla="*/ 74 w 864"/>
              <a:gd name="T35" fmla="*/ 287 h 728"/>
              <a:gd name="T36" fmla="*/ 40 w 864"/>
              <a:gd name="T37" fmla="*/ 259 h 728"/>
              <a:gd name="T38" fmla="*/ 77 w 864"/>
              <a:gd name="T39" fmla="*/ 240 h 728"/>
              <a:gd name="T40" fmla="*/ 17 w 864"/>
              <a:gd name="T41" fmla="*/ 217 h 728"/>
              <a:gd name="T42" fmla="*/ 74 w 864"/>
              <a:gd name="T43" fmla="*/ 180 h 728"/>
              <a:gd name="T44" fmla="*/ 87 w 864"/>
              <a:gd name="T45" fmla="*/ 142 h 728"/>
              <a:gd name="T46" fmla="*/ 132 w 864"/>
              <a:gd name="T47" fmla="*/ 102 h 728"/>
              <a:gd name="T48" fmla="*/ 168 w 864"/>
              <a:gd name="T49" fmla="*/ 91 h 728"/>
              <a:gd name="T50" fmla="*/ 221 w 864"/>
              <a:gd name="T51" fmla="*/ 66 h 728"/>
              <a:gd name="T52" fmla="*/ 276 w 864"/>
              <a:gd name="T53" fmla="*/ 85 h 728"/>
              <a:gd name="T54" fmla="*/ 321 w 864"/>
              <a:gd name="T55" fmla="*/ 76 h 728"/>
              <a:gd name="T56" fmla="*/ 346 w 864"/>
              <a:gd name="T57" fmla="*/ 55 h 728"/>
              <a:gd name="T58" fmla="*/ 369 w 864"/>
              <a:gd name="T59" fmla="*/ 51 h 728"/>
              <a:gd name="T60" fmla="*/ 399 w 864"/>
              <a:gd name="T61" fmla="*/ 34 h 728"/>
              <a:gd name="T62" fmla="*/ 471 w 864"/>
              <a:gd name="T63" fmla="*/ 24 h 728"/>
              <a:gd name="T64" fmla="*/ 512 w 864"/>
              <a:gd name="T65" fmla="*/ 7 h 728"/>
              <a:gd name="T66" fmla="*/ 560 w 864"/>
              <a:gd name="T67" fmla="*/ 4 h 728"/>
              <a:gd name="T68" fmla="*/ 660 w 864"/>
              <a:gd name="T69" fmla="*/ 24 h 728"/>
              <a:gd name="T70" fmla="*/ 703 w 864"/>
              <a:gd name="T71" fmla="*/ 36 h 728"/>
              <a:gd name="T72" fmla="*/ 660 w 864"/>
              <a:gd name="T73" fmla="*/ 62 h 728"/>
              <a:gd name="T74" fmla="*/ 611 w 864"/>
              <a:gd name="T75" fmla="*/ 76 h 728"/>
              <a:gd name="T76" fmla="*/ 650 w 864"/>
              <a:gd name="T77" fmla="*/ 91 h 728"/>
              <a:gd name="T78" fmla="*/ 705 w 864"/>
              <a:gd name="T79" fmla="*/ 68 h 728"/>
              <a:gd name="T80" fmla="*/ 709 w 864"/>
              <a:gd name="T81" fmla="*/ 100 h 728"/>
              <a:gd name="T82" fmla="*/ 754 w 864"/>
              <a:gd name="T83" fmla="*/ 91 h 728"/>
              <a:gd name="T84" fmla="*/ 858 w 864"/>
              <a:gd name="T85" fmla="*/ 83 h 728"/>
              <a:gd name="T86" fmla="*/ 802 w 864"/>
              <a:gd name="T87" fmla="*/ 117 h 728"/>
              <a:gd name="T88" fmla="*/ 775 w 864"/>
              <a:gd name="T89" fmla="*/ 138 h 728"/>
              <a:gd name="T90" fmla="*/ 771 w 864"/>
              <a:gd name="T91" fmla="*/ 161 h 728"/>
              <a:gd name="T92" fmla="*/ 734 w 864"/>
              <a:gd name="T93" fmla="*/ 221 h 728"/>
              <a:gd name="T94" fmla="*/ 766 w 864"/>
              <a:gd name="T95" fmla="*/ 225 h 728"/>
              <a:gd name="T96" fmla="*/ 779 w 864"/>
              <a:gd name="T97" fmla="*/ 246 h 728"/>
              <a:gd name="T98" fmla="*/ 736 w 864"/>
              <a:gd name="T99" fmla="*/ 268 h 728"/>
              <a:gd name="T100" fmla="*/ 749 w 864"/>
              <a:gd name="T101" fmla="*/ 314 h 728"/>
              <a:gd name="T102" fmla="*/ 762 w 864"/>
              <a:gd name="T103" fmla="*/ 340 h 728"/>
              <a:gd name="T104" fmla="*/ 743 w 864"/>
              <a:gd name="T105" fmla="*/ 369 h 728"/>
              <a:gd name="T106" fmla="*/ 694 w 864"/>
              <a:gd name="T107" fmla="*/ 365 h 728"/>
              <a:gd name="T108" fmla="*/ 728 w 864"/>
              <a:gd name="T109" fmla="*/ 382 h 728"/>
              <a:gd name="T110" fmla="*/ 722 w 864"/>
              <a:gd name="T111" fmla="*/ 408 h 728"/>
              <a:gd name="T112" fmla="*/ 734 w 864"/>
              <a:gd name="T113" fmla="*/ 458 h 728"/>
              <a:gd name="T114" fmla="*/ 686 w 864"/>
              <a:gd name="T115" fmla="*/ 437 h 728"/>
              <a:gd name="T116" fmla="*/ 666 w 864"/>
              <a:gd name="T117" fmla="*/ 465 h 728"/>
              <a:gd name="T118" fmla="*/ 688 w 864"/>
              <a:gd name="T119" fmla="*/ 499 h 7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64" h="728">
                <a:moveTo>
                  <a:pt x="618" y="520"/>
                </a:moveTo>
                <a:lnTo>
                  <a:pt x="618" y="520"/>
                </a:lnTo>
                <a:lnTo>
                  <a:pt x="611" y="522"/>
                </a:lnTo>
                <a:lnTo>
                  <a:pt x="601" y="522"/>
                </a:lnTo>
                <a:lnTo>
                  <a:pt x="596" y="522"/>
                </a:lnTo>
                <a:lnTo>
                  <a:pt x="592" y="522"/>
                </a:lnTo>
                <a:lnTo>
                  <a:pt x="588" y="520"/>
                </a:lnTo>
                <a:lnTo>
                  <a:pt x="584" y="516"/>
                </a:lnTo>
                <a:lnTo>
                  <a:pt x="584" y="516"/>
                </a:lnTo>
                <a:lnTo>
                  <a:pt x="582" y="520"/>
                </a:lnTo>
                <a:lnTo>
                  <a:pt x="579" y="524"/>
                </a:lnTo>
                <a:lnTo>
                  <a:pt x="579" y="524"/>
                </a:lnTo>
                <a:lnTo>
                  <a:pt x="579" y="526"/>
                </a:lnTo>
                <a:lnTo>
                  <a:pt x="580" y="528"/>
                </a:lnTo>
                <a:lnTo>
                  <a:pt x="580" y="531"/>
                </a:lnTo>
                <a:lnTo>
                  <a:pt x="580" y="535"/>
                </a:lnTo>
                <a:lnTo>
                  <a:pt x="580" y="535"/>
                </a:lnTo>
                <a:lnTo>
                  <a:pt x="579" y="537"/>
                </a:lnTo>
                <a:lnTo>
                  <a:pt x="575" y="539"/>
                </a:lnTo>
                <a:lnTo>
                  <a:pt x="571" y="541"/>
                </a:lnTo>
                <a:lnTo>
                  <a:pt x="567" y="541"/>
                </a:lnTo>
                <a:lnTo>
                  <a:pt x="567" y="541"/>
                </a:lnTo>
                <a:lnTo>
                  <a:pt x="562" y="548"/>
                </a:lnTo>
                <a:lnTo>
                  <a:pt x="556" y="554"/>
                </a:lnTo>
                <a:lnTo>
                  <a:pt x="550" y="562"/>
                </a:lnTo>
                <a:lnTo>
                  <a:pt x="544" y="569"/>
                </a:lnTo>
                <a:lnTo>
                  <a:pt x="544" y="569"/>
                </a:lnTo>
                <a:lnTo>
                  <a:pt x="533" y="577"/>
                </a:lnTo>
                <a:lnTo>
                  <a:pt x="522" y="582"/>
                </a:lnTo>
                <a:lnTo>
                  <a:pt x="522" y="582"/>
                </a:lnTo>
                <a:lnTo>
                  <a:pt x="512" y="588"/>
                </a:lnTo>
                <a:lnTo>
                  <a:pt x="507" y="590"/>
                </a:lnTo>
                <a:lnTo>
                  <a:pt x="505" y="590"/>
                </a:lnTo>
                <a:lnTo>
                  <a:pt x="503" y="590"/>
                </a:lnTo>
                <a:lnTo>
                  <a:pt x="503" y="590"/>
                </a:lnTo>
                <a:lnTo>
                  <a:pt x="503" y="588"/>
                </a:lnTo>
                <a:lnTo>
                  <a:pt x="503" y="586"/>
                </a:lnTo>
                <a:lnTo>
                  <a:pt x="503" y="584"/>
                </a:lnTo>
                <a:lnTo>
                  <a:pt x="503" y="584"/>
                </a:lnTo>
                <a:lnTo>
                  <a:pt x="510" y="579"/>
                </a:lnTo>
                <a:lnTo>
                  <a:pt x="510" y="579"/>
                </a:lnTo>
                <a:lnTo>
                  <a:pt x="507" y="577"/>
                </a:lnTo>
                <a:lnTo>
                  <a:pt x="505" y="577"/>
                </a:lnTo>
                <a:lnTo>
                  <a:pt x="503" y="579"/>
                </a:lnTo>
                <a:lnTo>
                  <a:pt x="499" y="581"/>
                </a:lnTo>
                <a:lnTo>
                  <a:pt x="495" y="586"/>
                </a:lnTo>
                <a:lnTo>
                  <a:pt x="493" y="590"/>
                </a:lnTo>
                <a:lnTo>
                  <a:pt x="492" y="592"/>
                </a:lnTo>
                <a:lnTo>
                  <a:pt x="492" y="592"/>
                </a:lnTo>
                <a:lnTo>
                  <a:pt x="488" y="592"/>
                </a:lnTo>
                <a:lnTo>
                  <a:pt x="484" y="594"/>
                </a:lnTo>
                <a:lnTo>
                  <a:pt x="476" y="594"/>
                </a:lnTo>
                <a:lnTo>
                  <a:pt x="473" y="596"/>
                </a:lnTo>
                <a:lnTo>
                  <a:pt x="471" y="598"/>
                </a:lnTo>
                <a:lnTo>
                  <a:pt x="469" y="601"/>
                </a:lnTo>
                <a:lnTo>
                  <a:pt x="469" y="607"/>
                </a:lnTo>
                <a:lnTo>
                  <a:pt x="469" y="607"/>
                </a:lnTo>
                <a:lnTo>
                  <a:pt x="465" y="609"/>
                </a:lnTo>
                <a:lnTo>
                  <a:pt x="459" y="611"/>
                </a:lnTo>
                <a:lnTo>
                  <a:pt x="459" y="611"/>
                </a:lnTo>
                <a:lnTo>
                  <a:pt x="458" y="613"/>
                </a:lnTo>
                <a:lnTo>
                  <a:pt x="458" y="613"/>
                </a:lnTo>
                <a:lnTo>
                  <a:pt x="458" y="616"/>
                </a:lnTo>
                <a:lnTo>
                  <a:pt x="458" y="618"/>
                </a:lnTo>
                <a:lnTo>
                  <a:pt x="459" y="622"/>
                </a:lnTo>
                <a:lnTo>
                  <a:pt x="461" y="624"/>
                </a:lnTo>
                <a:lnTo>
                  <a:pt x="461" y="624"/>
                </a:lnTo>
                <a:lnTo>
                  <a:pt x="459" y="628"/>
                </a:lnTo>
                <a:lnTo>
                  <a:pt x="458" y="634"/>
                </a:lnTo>
                <a:lnTo>
                  <a:pt x="452" y="637"/>
                </a:lnTo>
                <a:lnTo>
                  <a:pt x="450" y="643"/>
                </a:lnTo>
                <a:lnTo>
                  <a:pt x="450" y="643"/>
                </a:lnTo>
                <a:lnTo>
                  <a:pt x="446" y="651"/>
                </a:lnTo>
                <a:lnTo>
                  <a:pt x="444" y="658"/>
                </a:lnTo>
                <a:lnTo>
                  <a:pt x="444" y="658"/>
                </a:lnTo>
                <a:lnTo>
                  <a:pt x="439" y="666"/>
                </a:lnTo>
                <a:lnTo>
                  <a:pt x="437" y="669"/>
                </a:lnTo>
                <a:lnTo>
                  <a:pt x="435" y="671"/>
                </a:lnTo>
                <a:lnTo>
                  <a:pt x="435" y="671"/>
                </a:lnTo>
                <a:lnTo>
                  <a:pt x="437" y="675"/>
                </a:lnTo>
                <a:lnTo>
                  <a:pt x="439" y="679"/>
                </a:lnTo>
                <a:lnTo>
                  <a:pt x="439" y="681"/>
                </a:lnTo>
                <a:lnTo>
                  <a:pt x="440" y="685"/>
                </a:lnTo>
                <a:lnTo>
                  <a:pt x="440" y="685"/>
                </a:lnTo>
                <a:lnTo>
                  <a:pt x="440" y="688"/>
                </a:lnTo>
                <a:lnTo>
                  <a:pt x="439" y="690"/>
                </a:lnTo>
                <a:lnTo>
                  <a:pt x="437" y="692"/>
                </a:lnTo>
                <a:lnTo>
                  <a:pt x="435" y="696"/>
                </a:lnTo>
                <a:lnTo>
                  <a:pt x="435" y="696"/>
                </a:lnTo>
                <a:lnTo>
                  <a:pt x="433" y="702"/>
                </a:lnTo>
                <a:lnTo>
                  <a:pt x="433" y="707"/>
                </a:lnTo>
                <a:lnTo>
                  <a:pt x="429" y="713"/>
                </a:lnTo>
                <a:lnTo>
                  <a:pt x="429" y="713"/>
                </a:lnTo>
                <a:lnTo>
                  <a:pt x="425" y="715"/>
                </a:lnTo>
                <a:lnTo>
                  <a:pt x="425" y="715"/>
                </a:lnTo>
                <a:lnTo>
                  <a:pt x="423" y="719"/>
                </a:lnTo>
                <a:lnTo>
                  <a:pt x="422" y="721"/>
                </a:lnTo>
                <a:lnTo>
                  <a:pt x="418" y="724"/>
                </a:lnTo>
                <a:lnTo>
                  <a:pt x="412" y="726"/>
                </a:lnTo>
                <a:lnTo>
                  <a:pt x="406" y="726"/>
                </a:lnTo>
                <a:lnTo>
                  <a:pt x="403" y="728"/>
                </a:lnTo>
                <a:lnTo>
                  <a:pt x="399" y="726"/>
                </a:lnTo>
                <a:lnTo>
                  <a:pt x="395" y="726"/>
                </a:lnTo>
                <a:lnTo>
                  <a:pt x="395" y="726"/>
                </a:lnTo>
                <a:lnTo>
                  <a:pt x="391" y="722"/>
                </a:lnTo>
                <a:lnTo>
                  <a:pt x="388" y="719"/>
                </a:lnTo>
                <a:lnTo>
                  <a:pt x="386" y="717"/>
                </a:lnTo>
                <a:lnTo>
                  <a:pt x="384" y="715"/>
                </a:lnTo>
                <a:lnTo>
                  <a:pt x="380" y="715"/>
                </a:lnTo>
                <a:lnTo>
                  <a:pt x="380" y="715"/>
                </a:lnTo>
                <a:lnTo>
                  <a:pt x="376" y="715"/>
                </a:lnTo>
                <a:lnTo>
                  <a:pt x="371" y="715"/>
                </a:lnTo>
                <a:lnTo>
                  <a:pt x="365" y="715"/>
                </a:lnTo>
                <a:lnTo>
                  <a:pt x="359" y="715"/>
                </a:lnTo>
                <a:lnTo>
                  <a:pt x="359" y="715"/>
                </a:lnTo>
                <a:lnTo>
                  <a:pt x="357" y="713"/>
                </a:lnTo>
                <a:lnTo>
                  <a:pt x="353" y="711"/>
                </a:lnTo>
                <a:lnTo>
                  <a:pt x="353" y="711"/>
                </a:lnTo>
                <a:lnTo>
                  <a:pt x="353" y="707"/>
                </a:lnTo>
                <a:lnTo>
                  <a:pt x="350" y="705"/>
                </a:lnTo>
                <a:lnTo>
                  <a:pt x="348" y="703"/>
                </a:lnTo>
                <a:lnTo>
                  <a:pt x="344" y="703"/>
                </a:lnTo>
                <a:lnTo>
                  <a:pt x="344" y="703"/>
                </a:lnTo>
                <a:lnTo>
                  <a:pt x="342" y="700"/>
                </a:lnTo>
                <a:lnTo>
                  <a:pt x="338" y="694"/>
                </a:lnTo>
                <a:lnTo>
                  <a:pt x="336" y="690"/>
                </a:lnTo>
                <a:lnTo>
                  <a:pt x="335" y="686"/>
                </a:lnTo>
                <a:lnTo>
                  <a:pt x="335" y="686"/>
                </a:lnTo>
                <a:lnTo>
                  <a:pt x="331" y="683"/>
                </a:lnTo>
                <a:lnTo>
                  <a:pt x="327" y="679"/>
                </a:lnTo>
                <a:lnTo>
                  <a:pt x="325" y="675"/>
                </a:lnTo>
                <a:lnTo>
                  <a:pt x="323" y="671"/>
                </a:lnTo>
                <a:lnTo>
                  <a:pt x="323" y="671"/>
                </a:lnTo>
                <a:lnTo>
                  <a:pt x="323" y="669"/>
                </a:lnTo>
                <a:lnTo>
                  <a:pt x="323" y="668"/>
                </a:lnTo>
                <a:lnTo>
                  <a:pt x="323" y="666"/>
                </a:lnTo>
                <a:lnTo>
                  <a:pt x="323" y="662"/>
                </a:lnTo>
                <a:lnTo>
                  <a:pt x="323" y="662"/>
                </a:lnTo>
                <a:lnTo>
                  <a:pt x="321" y="658"/>
                </a:lnTo>
                <a:lnTo>
                  <a:pt x="318" y="654"/>
                </a:lnTo>
                <a:lnTo>
                  <a:pt x="318" y="654"/>
                </a:lnTo>
                <a:lnTo>
                  <a:pt x="310" y="649"/>
                </a:lnTo>
                <a:lnTo>
                  <a:pt x="310" y="647"/>
                </a:lnTo>
                <a:lnTo>
                  <a:pt x="310" y="645"/>
                </a:lnTo>
                <a:lnTo>
                  <a:pt x="310" y="639"/>
                </a:lnTo>
                <a:lnTo>
                  <a:pt x="310" y="639"/>
                </a:lnTo>
                <a:lnTo>
                  <a:pt x="312" y="637"/>
                </a:lnTo>
                <a:lnTo>
                  <a:pt x="312" y="635"/>
                </a:lnTo>
                <a:lnTo>
                  <a:pt x="318" y="634"/>
                </a:lnTo>
                <a:lnTo>
                  <a:pt x="319" y="630"/>
                </a:lnTo>
                <a:lnTo>
                  <a:pt x="321" y="628"/>
                </a:lnTo>
                <a:lnTo>
                  <a:pt x="321" y="626"/>
                </a:lnTo>
                <a:lnTo>
                  <a:pt x="321" y="626"/>
                </a:lnTo>
                <a:lnTo>
                  <a:pt x="318" y="626"/>
                </a:lnTo>
                <a:lnTo>
                  <a:pt x="312" y="626"/>
                </a:lnTo>
                <a:lnTo>
                  <a:pt x="301" y="630"/>
                </a:lnTo>
                <a:lnTo>
                  <a:pt x="301" y="630"/>
                </a:lnTo>
                <a:lnTo>
                  <a:pt x="299" y="626"/>
                </a:lnTo>
                <a:lnTo>
                  <a:pt x="297" y="620"/>
                </a:lnTo>
                <a:lnTo>
                  <a:pt x="295" y="609"/>
                </a:lnTo>
                <a:lnTo>
                  <a:pt x="295" y="609"/>
                </a:lnTo>
                <a:lnTo>
                  <a:pt x="291" y="599"/>
                </a:lnTo>
                <a:lnTo>
                  <a:pt x="285" y="590"/>
                </a:lnTo>
                <a:lnTo>
                  <a:pt x="285" y="590"/>
                </a:lnTo>
                <a:lnTo>
                  <a:pt x="280" y="582"/>
                </a:lnTo>
                <a:lnTo>
                  <a:pt x="274" y="577"/>
                </a:lnTo>
                <a:lnTo>
                  <a:pt x="274" y="577"/>
                </a:lnTo>
                <a:lnTo>
                  <a:pt x="272" y="571"/>
                </a:lnTo>
                <a:lnTo>
                  <a:pt x="272" y="569"/>
                </a:lnTo>
                <a:lnTo>
                  <a:pt x="272" y="567"/>
                </a:lnTo>
                <a:lnTo>
                  <a:pt x="272" y="567"/>
                </a:lnTo>
                <a:lnTo>
                  <a:pt x="276" y="567"/>
                </a:lnTo>
                <a:lnTo>
                  <a:pt x="280" y="565"/>
                </a:lnTo>
                <a:lnTo>
                  <a:pt x="280" y="564"/>
                </a:lnTo>
                <a:lnTo>
                  <a:pt x="280" y="564"/>
                </a:lnTo>
                <a:lnTo>
                  <a:pt x="282" y="562"/>
                </a:lnTo>
                <a:lnTo>
                  <a:pt x="282" y="560"/>
                </a:lnTo>
                <a:lnTo>
                  <a:pt x="280" y="556"/>
                </a:lnTo>
                <a:lnTo>
                  <a:pt x="280" y="554"/>
                </a:lnTo>
                <a:lnTo>
                  <a:pt x="276" y="548"/>
                </a:lnTo>
                <a:lnTo>
                  <a:pt x="274" y="547"/>
                </a:lnTo>
                <a:lnTo>
                  <a:pt x="274" y="543"/>
                </a:lnTo>
                <a:lnTo>
                  <a:pt x="274" y="543"/>
                </a:lnTo>
                <a:lnTo>
                  <a:pt x="274" y="539"/>
                </a:lnTo>
                <a:lnTo>
                  <a:pt x="276" y="533"/>
                </a:lnTo>
                <a:lnTo>
                  <a:pt x="280" y="524"/>
                </a:lnTo>
                <a:lnTo>
                  <a:pt x="280" y="524"/>
                </a:lnTo>
                <a:lnTo>
                  <a:pt x="280" y="518"/>
                </a:lnTo>
                <a:lnTo>
                  <a:pt x="284" y="514"/>
                </a:lnTo>
                <a:lnTo>
                  <a:pt x="285" y="512"/>
                </a:lnTo>
                <a:lnTo>
                  <a:pt x="291" y="511"/>
                </a:lnTo>
                <a:lnTo>
                  <a:pt x="291" y="511"/>
                </a:lnTo>
                <a:lnTo>
                  <a:pt x="291" y="511"/>
                </a:lnTo>
                <a:lnTo>
                  <a:pt x="295" y="512"/>
                </a:lnTo>
                <a:lnTo>
                  <a:pt x="297" y="512"/>
                </a:lnTo>
                <a:lnTo>
                  <a:pt x="299" y="512"/>
                </a:lnTo>
                <a:lnTo>
                  <a:pt x="299" y="512"/>
                </a:lnTo>
                <a:lnTo>
                  <a:pt x="302" y="511"/>
                </a:lnTo>
                <a:lnTo>
                  <a:pt x="308" y="509"/>
                </a:lnTo>
                <a:lnTo>
                  <a:pt x="308" y="509"/>
                </a:lnTo>
                <a:lnTo>
                  <a:pt x="310" y="505"/>
                </a:lnTo>
                <a:lnTo>
                  <a:pt x="310" y="499"/>
                </a:lnTo>
                <a:lnTo>
                  <a:pt x="310" y="488"/>
                </a:lnTo>
                <a:lnTo>
                  <a:pt x="306" y="478"/>
                </a:lnTo>
                <a:lnTo>
                  <a:pt x="304" y="475"/>
                </a:lnTo>
                <a:lnTo>
                  <a:pt x="301" y="469"/>
                </a:lnTo>
                <a:lnTo>
                  <a:pt x="301" y="469"/>
                </a:lnTo>
                <a:lnTo>
                  <a:pt x="297" y="465"/>
                </a:lnTo>
                <a:lnTo>
                  <a:pt x="293" y="463"/>
                </a:lnTo>
                <a:lnTo>
                  <a:pt x="289" y="463"/>
                </a:lnTo>
                <a:lnTo>
                  <a:pt x="284" y="461"/>
                </a:lnTo>
                <a:lnTo>
                  <a:pt x="274" y="459"/>
                </a:lnTo>
                <a:lnTo>
                  <a:pt x="270" y="458"/>
                </a:lnTo>
                <a:lnTo>
                  <a:pt x="265" y="456"/>
                </a:lnTo>
                <a:lnTo>
                  <a:pt x="265" y="456"/>
                </a:lnTo>
                <a:lnTo>
                  <a:pt x="266" y="454"/>
                </a:lnTo>
                <a:lnTo>
                  <a:pt x="268" y="452"/>
                </a:lnTo>
                <a:lnTo>
                  <a:pt x="270" y="450"/>
                </a:lnTo>
                <a:lnTo>
                  <a:pt x="272" y="448"/>
                </a:lnTo>
                <a:lnTo>
                  <a:pt x="276" y="448"/>
                </a:lnTo>
                <a:lnTo>
                  <a:pt x="284" y="448"/>
                </a:lnTo>
                <a:lnTo>
                  <a:pt x="297" y="452"/>
                </a:lnTo>
                <a:lnTo>
                  <a:pt x="308" y="454"/>
                </a:lnTo>
                <a:lnTo>
                  <a:pt x="308" y="454"/>
                </a:lnTo>
                <a:lnTo>
                  <a:pt x="308" y="450"/>
                </a:lnTo>
                <a:lnTo>
                  <a:pt x="306" y="448"/>
                </a:lnTo>
                <a:lnTo>
                  <a:pt x="306" y="444"/>
                </a:lnTo>
                <a:lnTo>
                  <a:pt x="302" y="444"/>
                </a:lnTo>
                <a:lnTo>
                  <a:pt x="299" y="441"/>
                </a:lnTo>
                <a:lnTo>
                  <a:pt x="293" y="439"/>
                </a:lnTo>
                <a:lnTo>
                  <a:pt x="287" y="435"/>
                </a:lnTo>
                <a:lnTo>
                  <a:pt x="284" y="433"/>
                </a:lnTo>
                <a:lnTo>
                  <a:pt x="284" y="431"/>
                </a:lnTo>
                <a:lnTo>
                  <a:pt x="284" y="431"/>
                </a:lnTo>
                <a:lnTo>
                  <a:pt x="284" y="427"/>
                </a:lnTo>
                <a:lnTo>
                  <a:pt x="284" y="427"/>
                </a:lnTo>
                <a:lnTo>
                  <a:pt x="284" y="427"/>
                </a:lnTo>
                <a:lnTo>
                  <a:pt x="282" y="424"/>
                </a:lnTo>
                <a:lnTo>
                  <a:pt x="280" y="424"/>
                </a:lnTo>
                <a:lnTo>
                  <a:pt x="276" y="424"/>
                </a:lnTo>
                <a:lnTo>
                  <a:pt x="274" y="424"/>
                </a:lnTo>
                <a:lnTo>
                  <a:pt x="270" y="427"/>
                </a:lnTo>
                <a:lnTo>
                  <a:pt x="265" y="427"/>
                </a:lnTo>
                <a:lnTo>
                  <a:pt x="265" y="427"/>
                </a:lnTo>
                <a:lnTo>
                  <a:pt x="259" y="429"/>
                </a:lnTo>
                <a:lnTo>
                  <a:pt x="253" y="429"/>
                </a:lnTo>
                <a:lnTo>
                  <a:pt x="248" y="427"/>
                </a:lnTo>
                <a:lnTo>
                  <a:pt x="246" y="425"/>
                </a:lnTo>
                <a:lnTo>
                  <a:pt x="246" y="424"/>
                </a:lnTo>
                <a:lnTo>
                  <a:pt x="246" y="424"/>
                </a:lnTo>
                <a:lnTo>
                  <a:pt x="244" y="420"/>
                </a:lnTo>
                <a:lnTo>
                  <a:pt x="242" y="418"/>
                </a:lnTo>
                <a:lnTo>
                  <a:pt x="242" y="414"/>
                </a:lnTo>
                <a:lnTo>
                  <a:pt x="242" y="410"/>
                </a:lnTo>
                <a:lnTo>
                  <a:pt x="244" y="407"/>
                </a:lnTo>
                <a:lnTo>
                  <a:pt x="248" y="401"/>
                </a:lnTo>
                <a:lnTo>
                  <a:pt x="251" y="395"/>
                </a:lnTo>
                <a:lnTo>
                  <a:pt x="253" y="390"/>
                </a:lnTo>
                <a:lnTo>
                  <a:pt x="253" y="388"/>
                </a:lnTo>
                <a:lnTo>
                  <a:pt x="255" y="386"/>
                </a:lnTo>
                <a:lnTo>
                  <a:pt x="253" y="382"/>
                </a:lnTo>
                <a:lnTo>
                  <a:pt x="253" y="378"/>
                </a:lnTo>
                <a:lnTo>
                  <a:pt x="253" y="378"/>
                </a:lnTo>
                <a:lnTo>
                  <a:pt x="248" y="369"/>
                </a:lnTo>
                <a:lnTo>
                  <a:pt x="242" y="357"/>
                </a:lnTo>
                <a:lnTo>
                  <a:pt x="236" y="348"/>
                </a:lnTo>
                <a:lnTo>
                  <a:pt x="231" y="337"/>
                </a:lnTo>
                <a:lnTo>
                  <a:pt x="231" y="337"/>
                </a:lnTo>
                <a:lnTo>
                  <a:pt x="227" y="323"/>
                </a:lnTo>
                <a:lnTo>
                  <a:pt x="221" y="318"/>
                </a:lnTo>
                <a:lnTo>
                  <a:pt x="219" y="312"/>
                </a:lnTo>
                <a:lnTo>
                  <a:pt x="215" y="306"/>
                </a:lnTo>
                <a:lnTo>
                  <a:pt x="210" y="303"/>
                </a:lnTo>
                <a:lnTo>
                  <a:pt x="206" y="299"/>
                </a:lnTo>
                <a:lnTo>
                  <a:pt x="198" y="297"/>
                </a:lnTo>
                <a:lnTo>
                  <a:pt x="198" y="297"/>
                </a:lnTo>
                <a:lnTo>
                  <a:pt x="198" y="297"/>
                </a:lnTo>
                <a:lnTo>
                  <a:pt x="198" y="297"/>
                </a:lnTo>
                <a:lnTo>
                  <a:pt x="193" y="293"/>
                </a:lnTo>
                <a:lnTo>
                  <a:pt x="185" y="289"/>
                </a:lnTo>
                <a:lnTo>
                  <a:pt x="178" y="285"/>
                </a:lnTo>
                <a:lnTo>
                  <a:pt x="170" y="284"/>
                </a:lnTo>
                <a:lnTo>
                  <a:pt x="170" y="284"/>
                </a:lnTo>
                <a:lnTo>
                  <a:pt x="155" y="280"/>
                </a:lnTo>
                <a:lnTo>
                  <a:pt x="147" y="278"/>
                </a:lnTo>
                <a:lnTo>
                  <a:pt x="138" y="276"/>
                </a:lnTo>
                <a:lnTo>
                  <a:pt x="138" y="276"/>
                </a:lnTo>
                <a:lnTo>
                  <a:pt x="125" y="276"/>
                </a:lnTo>
                <a:lnTo>
                  <a:pt x="117" y="278"/>
                </a:lnTo>
                <a:lnTo>
                  <a:pt x="111" y="278"/>
                </a:lnTo>
                <a:lnTo>
                  <a:pt x="111" y="278"/>
                </a:lnTo>
                <a:lnTo>
                  <a:pt x="108" y="282"/>
                </a:lnTo>
                <a:lnTo>
                  <a:pt x="106" y="282"/>
                </a:lnTo>
                <a:lnTo>
                  <a:pt x="102" y="284"/>
                </a:lnTo>
                <a:lnTo>
                  <a:pt x="100" y="284"/>
                </a:lnTo>
                <a:lnTo>
                  <a:pt x="100" y="284"/>
                </a:lnTo>
                <a:lnTo>
                  <a:pt x="94" y="284"/>
                </a:lnTo>
                <a:lnTo>
                  <a:pt x="91" y="282"/>
                </a:lnTo>
                <a:lnTo>
                  <a:pt x="89" y="282"/>
                </a:lnTo>
                <a:lnTo>
                  <a:pt x="83" y="280"/>
                </a:lnTo>
                <a:lnTo>
                  <a:pt x="83" y="280"/>
                </a:lnTo>
                <a:lnTo>
                  <a:pt x="83" y="284"/>
                </a:lnTo>
                <a:lnTo>
                  <a:pt x="83" y="287"/>
                </a:lnTo>
                <a:lnTo>
                  <a:pt x="83" y="287"/>
                </a:lnTo>
                <a:lnTo>
                  <a:pt x="79" y="285"/>
                </a:lnTo>
                <a:lnTo>
                  <a:pt x="74" y="287"/>
                </a:lnTo>
                <a:lnTo>
                  <a:pt x="68" y="287"/>
                </a:lnTo>
                <a:lnTo>
                  <a:pt x="62" y="285"/>
                </a:lnTo>
                <a:lnTo>
                  <a:pt x="62" y="285"/>
                </a:lnTo>
                <a:lnTo>
                  <a:pt x="53" y="282"/>
                </a:lnTo>
                <a:lnTo>
                  <a:pt x="49" y="276"/>
                </a:lnTo>
                <a:lnTo>
                  <a:pt x="45" y="272"/>
                </a:lnTo>
                <a:lnTo>
                  <a:pt x="45" y="272"/>
                </a:lnTo>
                <a:lnTo>
                  <a:pt x="47" y="272"/>
                </a:lnTo>
                <a:lnTo>
                  <a:pt x="49" y="270"/>
                </a:lnTo>
                <a:lnTo>
                  <a:pt x="53" y="268"/>
                </a:lnTo>
                <a:lnTo>
                  <a:pt x="58" y="268"/>
                </a:lnTo>
                <a:lnTo>
                  <a:pt x="58" y="267"/>
                </a:lnTo>
                <a:lnTo>
                  <a:pt x="60" y="265"/>
                </a:lnTo>
                <a:lnTo>
                  <a:pt x="60" y="265"/>
                </a:lnTo>
                <a:lnTo>
                  <a:pt x="57" y="263"/>
                </a:lnTo>
                <a:lnTo>
                  <a:pt x="51" y="261"/>
                </a:lnTo>
                <a:lnTo>
                  <a:pt x="40" y="259"/>
                </a:lnTo>
                <a:lnTo>
                  <a:pt x="40" y="259"/>
                </a:lnTo>
                <a:lnTo>
                  <a:pt x="34" y="257"/>
                </a:lnTo>
                <a:lnTo>
                  <a:pt x="30" y="257"/>
                </a:lnTo>
                <a:lnTo>
                  <a:pt x="26" y="255"/>
                </a:lnTo>
                <a:lnTo>
                  <a:pt x="24" y="255"/>
                </a:lnTo>
                <a:lnTo>
                  <a:pt x="23" y="251"/>
                </a:lnTo>
                <a:lnTo>
                  <a:pt x="21" y="248"/>
                </a:lnTo>
                <a:lnTo>
                  <a:pt x="21" y="248"/>
                </a:lnTo>
                <a:lnTo>
                  <a:pt x="24" y="244"/>
                </a:lnTo>
                <a:lnTo>
                  <a:pt x="28" y="244"/>
                </a:lnTo>
                <a:lnTo>
                  <a:pt x="34" y="242"/>
                </a:lnTo>
                <a:lnTo>
                  <a:pt x="38" y="242"/>
                </a:lnTo>
                <a:lnTo>
                  <a:pt x="49" y="242"/>
                </a:lnTo>
                <a:lnTo>
                  <a:pt x="58" y="244"/>
                </a:lnTo>
                <a:lnTo>
                  <a:pt x="58" y="244"/>
                </a:lnTo>
                <a:lnTo>
                  <a:pt x="66" y="242"/>
                </a:lnTo>
                <a:lnTo>
                  <a:pt x="77" y="240"/>
                </a:lnTo>
                <a:lnTo>
                  <a:pt x="81" y="240"/>
                </a:lnTo>
                <a:lnTo>
                  <a:pt x="85" y="238"/>
                </a:lnTo>
                <a:lnTo>
                  <a:pt x="89" y="236"/>
                </a:lnTo>
                <a:lnTo>
                  <a:pt x="89" y="234"/>
                </a:lnTo>
                <a:lnTo>
                  <a:pt x="89" y="234"/>
                </a:lnTo>
                <a:lnTo>
                  <a:pt x="85" y="231"/>
                </a:lnTo>
                <a:lnTo>
                  <a:pt x="79" y="231"/>
                </a:lnTo>
                <a:lnTo>
                  <a:pt x="72" y="229"/>
                </a:lnTo>
                <a:lnTo>
                  <a:pt x="64" y="231"/>
                </a:lnTo>
                <a:lnTo>
                  <a:pt x="51" y="231"/>
                </a:lnTo>
                <a:lnTo>
                  <a:pt x="43" y="231"/>
                </a:lnTo>
                <a:lnTo>
                  <a:pt x="38" y="229"/>
                </a:lnTo>
                <a:lnTo>
                  <a:pt x="38" y="229"/>
                </a:lnTo>
                <a:lnTo>
                  <a:pt x="26" y="223"/>
                </a:lnTo>
                <a:lnTo>
                  <a:pt x="23" y="221"/>
                </a:lnTo>
                <a:lnTo>
                  <a:pt x="17" y="217"/>
                </a:lnTo>
                <a:lnTo>
                  <a:pt x="17" y="217"/>
                </a:lnTo>
                <a:lnTo>
                  <a:pt x="7" y="210"/>
                </a:lnTo>
                <a:lnTo>
                  <a:pt x="4" y="206"/>
                </a:lnTo>
                <a:lnTo>
                  <a:pt x="0" y="200"/>
                </a:lnTo>
                <a:lnTo>
                  <a:pt x="0" y="200"/>
                </a:lnTo>
                <a:lnTo>
                  <a:pt x="4" y="198"/>
                </a:lnTo>
                <a:lnTo>
                  <a:pt x="7" y="197"/>
                </a:lnTo>
                <a:lnTo>
                  <a:pt x="15" y="193"/>
                </a:lnTo>
                <a:lnTo>
                  <a:pt x="23" y="193"/>
                </a:lnTo>
                <a:lnTo>
                  <a:pt x="30" y="189"/>
                </a:lnTo>
                <a:lnTo>
                  <a:pt x="30" y="189"/>
                </a:lnTo>
                <a:lnTo>
                  <a:pt x="38" y="189"/>
                </a:lnTo>
                <a:lnTo>
                  <a:pt x="45" y="187"/>
                </a:lnTo>
                <a:lnTo>
                  <a:pt x="53" y="185"/>
                </a:lnTo>
                <a:lnTo>
                  <a:pt x="62" y="185"/>
                </a:lnTo>
                <a:lnTo>
                  <a:pt x="62" y="185"/>
                </a:lnTo>
                <a:lnTo>
                  <a:pt x="70" y="181"/>
                </a:lnTo>
                <a:lnTo>
                  <a:pt x="74" y="180"/>
                </a:lnTo>
                <a:lnTo>
                  <a:pt x="77" y="178"/>
                </a:lnTo>
                <a:lnTo>
                  <a:pt x="77" y="178"/>
                </a:lnTo>
                <a:lnTo>
                  <a:pt x="87" y="178"/>
                </a:lnTo>
                <a:lnTo>
                  <a:pt x="92" y="176"/>
                </a:lnTo>
                <a:lnTo>
                  <a:pt x="96" y="176"/>
                </a:lnTo>
                <a:lnTo>
                  <a:pt x="96" y="176"/>
                </a:lnTo>
                <a:lnTo>
                  <a:pt x="100" y="172"/>
                </a:lnTo>
                <a:lnTo>
                  <a:pt x="108" y="164"/>
                </a:lnTo>
                <a:lnTo>
                  <a:pt x="111" y="163"/>
                </a:lnTo>
                <a:lnTo>
                  <a:pt x="111" y="159"/>
                </a:lnTo>
                <a:lnTo>
                  <a:pt x="115" y="155"/>
                </a:lnTo>
                <a:lnTo>
                  <a:pt x="115" y="151"/>
                </a:lnTo>
                <a:lnTo>
                  <a:pt x="115" y="151"/>
                </a:lnTo>
                <a:lnTo>
                  <a:pt x="111" y="151"/>
                </a:lnTo>
                <a:lnTo>
                  <a:pt x="106" y="147"/>
                </a:lnTo>
                <a:lnTo>
                  <a:pt x="92" y="144"/>
                </a:lnTo>
                <a:lnTo>
                  <a:pt x="87" y="142"/>
                </a:lnTo>
                <a:lnTo>
                  <a:pt x="81" y="140"/>
                </a:lnTo>
                <a:lnTo>
                  <a:pt x="77" y="136"/>
                </a:lnTo>
                <a:lnTo>
                  <a:pt x="77" y="134"/>
                </a:lnTo>
                <a:lnTo>
                  <a:pt x="77" y="130"/>
                </a:lnTo>
                <a:lnTo>
                  <a:pt x="77" y="130"/>
                </a:lnTo>
                <a:lnTo>
                  <a:pt x="77" y="129"/>
                </a:lnTo>
                <a:lnTo>
                  <a:pt x="81" y="127"/>
                </a:lnTo>
                <a:lnTo>
                  <a:pt x="85" y="123"/>
                </a:lnTo>
                <a:lnTo>
                  <a:pt x="89" y="121"/>
                </a:lnTo>
                <a:lnTo>
                  <a:pt x="100" y="117"/>
                </a:lnTo>
                <a:lnTo>
                  <a:pt x="108" y="115"/>
                </a:lnTo>
                <a:lnTo>
                  <a:pt x="108" y="115"/>
                </a:lnTo>
                <a:lnTo>
                  <a:pt x="111" y="113"/>
                </a:lnTo>
                <a:lnTo>
                  <a:pt x="115" y="111"/>
                </a:lnTo>
                <a:lnTo>
                  <a:pt x="125" y="106"/>
                </a:lnTo>
                <a:lnTo>
                  <a:pt x="128" y="104"/>
                </a:lnTo>
                <a:lnTo>
                  <a:pt x="132" y="102"/>
                </a:lnTo>
                <a:lnTo>
                  <a:pt x="138" y="100"/>
                </a:lnTo>
                <a:lnTo>
                  <a:pt x="142" y="100"/>
                </a:lnTo>
                <a:lnTo>
                  <a:pt x="142" y="100"/>
                </a:lnTo>
                <a:lnTo>
                  <a:pt x="147" y="104"/>
                </a:lnTo>
                <a:lnTo>
                  <a:pt x="153" y="108"/>
                </a:lnTo>
                <a:lnTo>
                  <a:pt x="157" y="110"/>
                </a:lnTo>
                <a:lnTo>
                  <a:pt x="159" y="110"/>
                </a:lnTo>
                <a:lnTo>
                  <a:pt x="162" y="110"/>
                </a:lnTo>
                <a:lnTo>
                  <a:pt x="164" y="110"/>
                </a:lnTo>
                <a:lnTo>
                  <a:pt x="164" y="110"/>
                </a:lnTo>
                <a:lnTo>
                  <a:pt x="166" y="106"/>
                </a:lnTo>
                <a:lnTo>
                  <a:pt x="168" y="104"/>
                </a:lnTo>
                <a:lnTo>
                  <a:pt x="168" y="100"/>
                </a:lnTo>
                <a:lnTo>
                  <a:pt x="168" y="94"/>
                </a:lnTo>
                <a:lnTo>
                  <a:pt x="168" y="93"/>
                </a:lnTo>
                <a:lnTo>
                  <a:pt x="168" y="91"/>
                </a:lnTo>
                <a:lnTo>
                  <a:pt x="168" y="91"/>
                </a:lnTo>
                <a:lnTo>
                  <a:pt x="164" y="87"/>
                </a:lnTo>
                <a:lnTo>
                  <a:pt x="162" y="81"/>
                </a:lnTo>
                <a:lnTo>
                  <a:pt x="162" y="79"/>
                </a:lnTo>
                <a:lnTo>
                  <a:pt x="162" y="77"/>
                </a:lnTo>
                <a:lnTo>
                  <a:pt x="162" y="76"/>
                </a:lnTo>
                <a:lnTo>
                  <a:pt x="164" y="74"/>
                </a:lnTo>
                <a:lnTo>
                  <a:pt x="164" y="74"/>
                </a:lnTo>
                <a:lnTo>
                  <a:pt x="164" y="72"/>
                </a:lnTo>
                <a:lnTo>
                  <a:pt x="168" y="72"/>
                </a:lnTo>
                <a:lnTo>
                  <a:pt x="174" y="72"/>
                </a:lnTo>
                <a:lnTo>
                  <a:pt x="185" y="72"/>
                </a:lnTo>
                <a:lnTo>
                  <a:pt x="185" y="72"/>
                </a:lnTo>
                <a:lnTo>
                  <a:pt x="195" y="74"/>
                </a:lnTo>
                <a:lnTo>
                  <a:pt x="204" y="72"/>
                </a:lnTo>
                <a:lnTo>
                  <a:pt x="212" y="70"/>
                </a:lnTo>
                <a:lnTo>
                  <a:pt x="221" y="66"/>
                </a:lnTo>
                <a:lnTo>
                  <a:pt x="221" y="66"/>
                </a:lnTo>
                <a:lnTo>
                  <a:pt x="229" y="62"/>
                </a:lnTo>
                <a:lnTo>
                  <a:pt x="238" y="60"/>
                </a:lnTo>
                <a:lnTo>
                  <a:pt x="246" y="59"/>
                </a:lnTo>
                <a:lnTo>
                  <a:pt x="255" y="57"/>
                </a:lnTo>
                <a:lnTo>
                  <a:pt x="255" y="57"/>
                </a:lnTo>
                <a:lnTo>
                  <a:pt x="261" y="57"/>
                </a:lnTo>
                <a:lnTo>
                  <a:pt x="265" y="59"/>
                </a:lnTo>
                <a:lnTo>
                  <a:pt x="270" y="60"/>
                </a:lnTo>
                <a:lnTo>
                  <a:pt x="272" y="64"/>
                </a:lnTo>
                <a:lnTo>
                  <a:pt x="272" y="64"/>
                </a:lnTo>
                <a:lnTo>
                  <a:pt x="274" y="66"/>
                </a:lnTo>
                <a:lnTo>
                  <a:pt x="274" y="70"/>
                </a:lnTo>
                <a:lnTo>
                  <a:pt x="274" y="76"/>
                </a:lnTo>
                <a:lnTo>
                  <a:pt x="274" y="79"/>
                </a:lnTo>
                <a:lnTo>
                  <a:pt x="274" y="83"/>
                </a:lnTo>
                <a:lnTo>
                  <a:pt x="276" y="85"/>
                </a:lnTo>
                <a:lnTo>
                  <a:pt x="276" y="85"/>
                </a:lnTo>
                <a:lnTo>
                  <a:pt x="280" y="83"/>
                </a:lnTo>
                <a:lnTo>
                  <a:pt x="280" y="81"/>
                </a:lnTo>
                <a:lnTo>
                  <a:pt x="282" y="76"/>
                </a:lnTo>
                <a:lnTo>
                  <a:pt x="284" y="68"/>
                </a:lnTo>
                <a:lnTo>
                  <a:pt x="284" y="62"/>
                </a:lnTo>
                <a:lnTo>
                  <a:pt x="284" y="62"/>
                </a:lnTo>
                <a:lnTo>
                  <a:pt x="287" y="62"/>
                </a:lnTo>
                <a:lnTo>
                  <a:pt x="291" y="62"/>
                </a:lnTo>
                <a:lnTo>
                  <a:pt x="295" y="64"/>
                </a:lnTo>
                <a:lnTo>
                  <a:pt x="297" y="66"/>
                </a:lnTo>
                <a:lnTo>
                  <a:pt x="302" y="72"/>
                </a:lnTo>
                <a:lnTo>
                  <a:pt x="306" y="74"/>
                </a:lnTo>
                <a:lnTo>
                  <a:pt x="310" y="76"/>
                </a:lnTo>
                <a:lnTo>
                  <a:pt x="310" y="76"/>
                </a:lnTo>
                <a:lnTo>
                  <a:pt x="312" y="77"/>
                </a:lnTo>
                <a:lnTo>
                  <a:pt x="316" y="77"/>
                </a:lnTo>
                <a:lnTo>
                  <a:pt x="321" y="76"/>
                </a:lnTo>
                <a:lnTo>
                  <a:pt x="329" y="76"/>
                </a:lnTo>
                <a:lnTo>
                  <a:pt x="333" y="76"/>
                </a:lnTo>
                <a:lnTo>
                  <a:pt x="336" y="77"/>
                </a:lnTo>
                <a:lnTo>
                  <a:pt x="336" y="77"/>
                </a:lnTo>
                <a:lnTo>
                  <a:pt x="331" y="72"/>
                </a:lnTo>
                <a:lnTo>
                  <a:pt x="325" y="66"/>
                </a:lnTo>
                <a:lnTo>
                  <a:pt x="319" y="60"/>
                </a:lnTo>
                <a:lnTo>
                  <a:pt x="312" y="55"/>
                </a:lnTo>
                <a:lnTo>
                  <a:pt x="312" y="55"/>
                </a:lnTo>
                <a:lnTo>
                  <a:pt x="319" y="53"/>
                </a:lnTo>
                <a:lnTo>
                  <a:pt x="323" y="51"/>
                </a:lnTo>
                <a:lnTo>
                  <a:pt x="329" y="49"/>
                </a:lnTo>
                <a:lnTo>
                  <a:pt x="331" y="47"/>
                </a:lnTo>
                <a:lnTo>
                  <a:pt x="335" y="49"/>
                </a:lnTo>
                <a:lnTo>
                  <a:pt x="335" y="49"/>
                </a:lnTo>
                <a:lnTo>
                  <a:pt x="340" y="51"/>
                </a:lnTo>
                <a:lnTo>
                  <a:pt x="346" y="55"/>
                </a:lnTo>
                <a:lnTo>
                  <a:pt x="359" y="62"/>
                </a:lnTo>
                <a:lnTo>
                  <a:pt x="359" y="62"/>
                </a:lnTo>
                <a:lnTo>
                  <a:pt x="369" y="66"/>
                </a:lnTo>
                <a:lnTo>
                  <a:pt x="380" y="74"/>
                </a:lnTo>
                <a:lnTo>
                  <a:pt x="388" y="76"/>
                </a:lnTo>
                <a:lnTo>
                  <a:pt x="393" y="79"/>
                </a:lnTo>
                <a:lnTo>
                  <a:pt x="397" y="79"/>
                </a:lnTo>
                <a:lnTo>
                  <a:pt x="399" y="79"/>
                </a:lnTo>
                <a:lnTo>
                  <a:pt x="403" y="77"/>
                </a:lnTo>
                <a:lnTo>
                  <a:pt x="403" y="77"/>
                </a:lnTo>
                <a:lnTo>
                  <a:pt x="401" y="76"/>
                </a:lnTo>
                <a:lnTo>
                  <a:pt x="399" y="72"/>
                </a:lnTo>
                <a:lnTo>
                  <a:pt x="397" y="68"/>
                </a:lnTo>
                <a:lnTo>
                  <a:pt x="391" y="64"/>
                </a:lnTo>
                <a:lnTo>
                  <a:pt x="386" y="60"/>
                </a:lnTo>
                <a:lnTo>
                  <a:pt x="372" y="55"/>
                </a:lnTo>
                <a:lnTo>
                  <a:pt x="369" y="51"/>
                </a:lnTo>
                <a:lnTo>
                  <a:pt x="365" y="47"/>
                </a:lnTo>
                <a:lnTo>
                  <a:pt x="365" y="47"/>
                </a:lnTo>
                <a:lnTo>
                  <a:pt x="365" y="45"/>
                </a:lnTo>
                <a:lnTo>
                  <a:pt x="371" y="45"/>
                </a:lnTo>
                <a:lnTo>
                  <a:pt x="380" y="47"/>
                </a:lnTo>
                <a:lnTo>
                  <a:pt x="401" y="51"/>
                </a:lnTo>
                <a:lnTo>
                  <a:pt x="401" y="51"/>
                </a:lnTo>
                <a:lnTo>
                  <a:pt x="399" y="45"/>
                </a:lnTo>
                <a:lnTo>
                  <a:pt x="399" y="43"/>
                </a:lnTo>
                <a:lnTo>
                  <a:pt x="397" y="42"/>
                </a:lnTo>
                <a:lnTo>
                  <a:pt x="397" y="42"/>
                </a:lnTo>
                <a:lnTo>
                  <a:pt x="401" y="40"/>
                </a:lnTo>
                <a:lnTo>
                  <a:pt x="403" y="40"/>
                </a:lnTo>
                <a:lnTo>
                  <a:pt x="406" y="38"/>
                </a:lnTo>
                <a:lnTo>
                  <a:pt x="408" y="36"/>
                </a:lnTo>
                <a:lnTo>
                  <a:pt x="408" y="36"/>
                </a:lnTo>
                <a:lnTo>
                  <a:pt x="399" y="34"/>
                </a:lnTo>
                <a:lnTo>
                  <a:pt x="388" y="34"/>
                </a:lnTo>
                <a:lnTo>
                  <a:pt x="388" y="34"/>
                </a:lnTo>
                <a:lnTo>
                  <a:pt x="391" y="30"/>
                </a:lnTo>
                <a:lnTo>
                  <a:pt x="391" y="28"/>
                </a:lnTo>
                <a:lnTo>
                  <a:pt x="393" y="24"/>
                </a:lnTo>
                <a:lnTo>
                  <a:pt x="393" y="24"/>
                </a:lnTo>
                <a:lnTo>
                  <a:pt x="406" y="23"/>
                </a:lnTo>
                <a:lnTo>
                  <a:pt x="420" y="19"/>
                </a:lnTo>
                <a:lnTo>
                  <a:pt x="433" y="19"/>
                </a:lnTo>
                <a:lnTo>
                  <a:pt x="439" y="19"/>
                </a:lnTo>
                <a:lnTo>
                  <a:pt x="446" y="21"/>
                </a:lnTo>
                <a:lnTo>
                  <a:pt x="446" y="21"/>
                </a:lnTo>
                <a:lnTo>
                  <a:pt x="452" y="23"/>
                </a:lnTo>
                <a:lnTo>
                  <a:pt x="459" y="24"/>
                </a:lnTo>
                <a:lnTo>
                  <a:pt x="465" y="26"/>
                </a:lnTo>
                <a:lnTo>
                  <a:pt x="469" y="26"/>
                </a:lnTo>
                <a:lnTo>
                  <a:pt x="471" y="24"/>
                </a:lnTo>
                <a:lnTo>
                  <a:pt x="471" y="24"/>
                </a:lnTo>
                <a:lnTo>
                  <a:pt x="473" y="23"/>
                </a:lnTo>
                <a:lnTo>
                  <a:pt x="476" y="21"/>
                </a:lnTo>
                <a:lnTo>
                  <a:pt x="476" y="19"/>
                </a:lnTo>
                <a:lnTo>
                  <a:pt x="480" y="17"/>
                </a:lnTo>
                <a:lnTo>
                  <a:pt x="480" y="17"/>
                </a:lnTo>
                <a:lnTo>
                  <a:pt x="482" y="17"/>
                </a:lnTo>
                <a:lnTo>
                  <a:pt x="486" y="17"/>
                </a:lnTo>
                <a:lnTo>
                  <a:pt x="488" y="19"/>
                </a:lnTo>
                <a:lnTo>
                  <a:pt x="492" y="19"/>
                </a:lnTo>
                <a:lnTo>
                  <a:pt x="492" y="19"/>
                </a:lnTo>
                <a:lnTo>
                  <a:pt x="492" y="11"/>
                </a:lnTo>
                <a:lnTo>
                  <a:pt x="492" y="11"/>
                </a:lnTo>
                <a:lnTo>
                  <a:pt x="497" y="11"/>
                </a:lnTo>
                <a:lnTo>
                  <a:pt x="503" y="9"/>
                </a:lnTo>
                <a:lnTo>
                  <a:pt x="507" y="7"/>
                </a:lnTo>
                <a:lnTo>
                  <a:pt x="512" y="7"/>
                </a:lnTo>
                <a:lnTo>
                  <a:pt x="512" y="7"/>
                </a:lnTo>
                <a:lnTo>
                  <a:pt x="514" y="11"/>
                </a:lnTo>
                <a:lnTo>
                  <a:pt x="518" y="13"/>
                </a:lnTo>
                <a:lnTo>
                  <a:pt x="518" y="13"/>
                </a:lnTo>
                <a:lnTo>
                  <a:pt x="520" y="9"/>
                </a:lnTo>
                <a:lnTo>
                  <a:pt x="522" y="6"/>
                </a:lnTo>
                <a:lnTo>
                  <a:pt x="522" y="6"/>
                </a:lnTo>
                <a:lnTo>
                  <a:pt x="526" y="6"/>
                </a:lnTo>
                <a:lnTo>
                  <a:pt x="529" y="6"/>
                </a:lnTo>
                <a:lnTo>
                  <a:pt x="541" y="4"/>
                </a:lnTo>
                <a:lnTo>
                  <a:pt x="544" y="4"/>
                </a:lnTo>
                <a:lnTo>
                  <a:pt x="550" y="4"/>
                </a:lnTo>
                <a:lnTo>
                  <a:pt x="554" y="6"/>
                </a:lnTo>
                <a:lnTo>
                  <a:pt x="558" y="9"/>
                </a:lnTo>
                <a:lnTo>
                  <a:pt x="558" y="9"/>
                </a:lnTo>
                <a:lnTo>
                  <a:pt x="560" y="7"/>
                </a:lnTo>
                <a:lnTo>
                  <a:pt x="560" y="4"/>
                </a:lnTo>
                <a:lnTo>
                  <a:pt x="560" y="4"/>
                </a:lnTo>
                <a:lnTo>
                  <a:pt x="567" y="2"/>
                </a:lnTo>
                <a:lnTo>
                  <a:pt x="575" y="0"/>
                </a:lnTo>
                <a:lnTo>
                  <a:pt x="582" y="0"/>
                </a:lnTo>
                <a:lnTo>
                  <a:pt x="590" y="0"/>
                </a:lnTo>
                <a:lnTo>
                  <a:pt x="605" y="0"/>
                </a:lnTo>
                <a:lnTo>
                  <a:pt x="618" y="4"/>
                </a:lnTo>
                <a:lnTo>
                  <a:pt x="618" y="4"/>
                </a:lnTo>
                <a:lnTo>
                  <a:pt x="633" y="6"/>
                </a:lnTo>
                <a:lnTo>
                  <a:pt x="645" y="7"/>
                </a:lnTo>
                <a:lnTo>
                  <a:pt x="656" y="11"/>
                </a:lnTo>
                <a:lnTo>
                  <a:pt x="662" y="15"/>
                </a:lnTo>
                <a:lnTo>
                  <a:pt x="667" y="17"/>
                </a:lnTo>
                <a:lnTo>
                  <a:pt x="667" y="17"/>
                </a:lnTo>
                <a:lnTo>
                  <a:pt x="666" y="21"/>
                </a:lnTo>
                <a:lnTo>
                  <a:pt x="666" y="21"/>
                </a:lnTo>
                <a:lnTo>
                  <a:pt x="660" y="24"/>
                </a:lnTo>
                <a:lnTo>
                  <a:pt x="660" y="24"/>
                </a:lnTo>
                <a:lnTo>
                  <a:pt x="667" y="23"/>
                </a:lnTo>
                <a:lnTo>
                  <a:pt x="679" y="23"/>
                </a:lnTo>
                <a:lnTo>
                  <a:pt x="683" y="23"/>
                </a:lnTo>
                <a:lnTo>
                  <a:pt x="686" y="24"/>
                </a:lnTo>
                <a:lnTo>
                  <a:pt x="686" y="26"/>
                </a:lnTo>
                <a:lnTo>
                  <a:pt x="688" y="26"/>
                </a:lnTo>
                <a:lnTo>
                  <a:pt x="686" y="32"/>
                </a:lnTo>
                <a:lnTo>
                  <a:pt x="686" y="32"/>
                </a:lnTo>
                <a:lnTo>
                  <a:pt x="683" y="34"/>
                </a:lnTo>
                <a:lnTo>
                  <a:pt x="681" y="36"/>
                </a:lnTo>
                <a:lnTo>
                  <a:pt x="681" y="36"/>
                </a:lnTo>
                <a:lnTo>
                  <a:pt x="694" y="34"/>
                </a:lnTo>
                <a:lnTo>
                  <a:pt x="696" y="34"/>
                </a:lnTo>
                <a:lnTo>
                  <a:pt x="700" y="34"/>
                </a:lnTo>
                <a:lnTo>
                  <a:pt x="701" y="34"/>
                </a:lnTo>
                <a:lnTo>
                  <a:pt x="703" y="36"/>
                </a:lnTo>
                <a:lnTo>
                  <a:pt x="703" y="36"/>
                </a:lnTo>
                <a:lnTo>
                  <a:pt x="701" y="40"/>
                </a:lnTo>
                <a:lnTo>
                  <a:pt x="701" y="40"/>
                </a:lnTo>
                <a:lnTo>
                  <a:pt x="711" y="40"/>
                </a:lnTo>
                <a:lnTo>
                  <a:pt x="722" y="40"/>
                </a:lnTo>
                <a:lnTo>
                  <a:pt x="726" y="40"/>
                </a:lnTo>
                <a:lnTo>
                  <a:pt x="730" y="42"/>
                </a:lnTo>
                <a:lnTo>
                  <a:pt x="734" y="43"/>
                </a:lnTo>
                <a:lnTo>
                  <a:pt x="737" y="49"/>
                </a:lnTo>
                <a:lnTo>
                  <a:pt x="737" y="49"/>
                </a:lnTo>
                <a:lnTo>
                  <a:pt x="718" y="55"/>
                </a:lnTo>
                <a:lnTo>
                  <a:pt x="698" y="60"/>
                </a:lnTo>
                <a:lnTo>
                  <a:pt x="688" y="62"/>
                </a:lnTo>
                <a:lnTo>
                  <a:pt x="679" y="62"/>
                </a:lnTo>
                <a:lnTo>
                  <a:pt x="669" y="62"/>
                </a:lnTo>
                <a:lnTo>
                  <a:pt x="660" y="62"/>
                </a:lnTo>
                <a:lnTo>
                  <a:pt x="660" y="62"/>
                </a:lnTo>
                <a:lnTo>
                  <a:pt x="647" y="60"/>
                </a:lnTo>
                <a:lnTo>
                  <a:pt x="633" y="60"/>
                </a:lnTo>
                <a:lnTo>
                  <a:pt x="620" y="62"/>
                </a:lnTo>
                <a:lnTo>
                  <a:pt x="609" y="64"/>
                </a:lnTo>
                <a:lnTo>
                  <a:pt x="609" y="64"/>
                </a:lnTo>
                <a:lnTo>
                  <a:pt x="599" y="68"/>
                </a:lnTo>
                <a:lnTo>
                  <a:pt x="588" y="72"/>
                </a:lnTo>
                <a:lnTo>
                  <a:pt x="579" y="77"/>
                </a:lnTo>
                <a:lnTo>
                  <a:pt x="575" y="79"/>
                </a:lnTo>
                <a:lnTo>
                  <a:pt x="573" y="83"/>
                </a:lnTo>
                <a:lnTo>
                  <a:pt x="573" y="83"/>
                </a:lnTo>
                <a:lnTo>
                  <a:pt x="575" y="85"/>
                </a:lnTo>
                <a:lnTo>
                  <a:pt x="577" y="85"/>
                </a:lnTo>
                <a:lnTo>
                  <a:pt x="584" y="85"/>
                </a:lnTo>
                <a:lnTo>
                  <a:pt x="592" y="83"/>
                </a:lnTo>
                <a:lnTo>
                  <a:pt x="597" y="81"/>
                </a:lnTo>
                <a:lnTo>
                  <a:pt x="611" y="76"/>
                </a:lnTo>
                <a:lnTo>
                  <a:pt x="618" y="74"/>
                </a:lnTo>
                <a:lnTo>
                  <a:pt x="622" y="72"/>
                </a:lnTo>
                <a:lnTo>
                  <a:pt x="622" y="72"/>
                </a:lnTo>
                <a:lnTo>
                  <a:pt x="630" y="72"/>
                </a:lnTo>
                <a:lnTo>
                  <a:pt x="637" y="70"/>
                </a:lnTo>
                <a:lnTo>
                  <a:pt x="650" y="70"/>
                </a:lnTo>
                <a:lnTo>
                  <a:pt x="664" y="72"/>
                </a:lnTo>
                <a:lnTo>
                  <a:pt x="677" y="72"/>
                </a:lnTo>
                <a:lnTo>
                  <a:pt x="677" y="72"/>
                </a:lnTo>
                <a:lnTo>
                  <a:pt x="679" y="76"/>
                </a:lnTo>
                <a:lnTo>
                  <a:pt x="679" y="76"/>
                </a:lnTo>
                <a:lnTo>
                  <a:pt x="675" y="79"/>
                </a:lnTo>
                <a:lnTo>
                  <a:pt x="671" y="81"/>
                </a:lnTo>
                <a:lnTo>
                  <a:pt x="666" y="83"/>
                </a:lnTo>
                <a:lnTo>
                  <a:pt x="658" y="85"/>
                </a:lnTo>
                <a:lnTo>
                  <a:pt x="656" y="89"/>
                </a:lnTo>
                <a:lnTo>
                  <a:pt x="650" y="91"/>
                </a:lnTo>
                <a:lnTo>
                  <a:pt x="650" y="91"/>
                </a:lnTo>
                <a:lnTo>
                  <a:pt x="652" y="94"/>
                </a:lnTo>
                <a:lnTo>
                  <a:pt x="652" y="94"/>
                </a:lnTo>
                <a:lnTo>
                  <a:pt x="656" y="94"/>
                </a:lnTo>
                <a:lnTo>
                  <a:pt x="660" y="94"/>
                </a:lnTo>
                <a:lnTo>
                  <a:pt x="667" y="93"/>
                </a:lnTo>
                <a:lnTo>
                  <a:pt x="679" y="87"/>
                </a:lnTo>
                <a:lnTo>
                  <a:pt x="679" y="87"/>
                </a:lnTo>
                <a:lnTo>
                  <a:pt x="686" y="85"/>
                </a:lnTo>
                <a:lnTo>
                  <a:pt x="692" y="81"/>
                </a:lnTo>
                <a:lnTo>
                  <a:pt x="696" y="77"/>
                </a:lnTo>
                <a:lnTo>
                  <a:pt x="700" y="72"/>
                </a:lnTo>
                <a:lnTo>
                  <a:pt x="700" y="72"/>
                </a:lnTo>
                <a:lnTo>
                  <a:pt x="701" y="72"/>
                </a:lnTo>
                <a:lnTo>
                  <a:pt x="703" y="72"/>
                </a:lnTo>
                <a:lnTo>
                  <a:pt x="703" y="72"/>
                </a:lnTo>
                <a:lnTo>
                  <a:pt x="705" y="68"/>
                </a:lnTo>
                <a:lnTo>
                  <a:pt x="709" y="66"/>
                </a:lnTo>
                <a:lnTo>
                  <a:pt x="711" y="66"/>
                </a:lnTo>
                <a:lnTo>
                  <a:pt x="715" y="66"/>
                </a:lnTo>
                <a:lnTo>
                  <a:pt x="720" y="66"/>
                </a:lnTo>
                <a:lnTo>
                  <a:pt x="722" y="68"/>
                </a:lnTo>
                <a:lnTo>
                  <a:pt x="726" y="72"/>
                </a:lnTo>
                <a:lnTo>
                  <a:pt x="726" y="74"/>
                </a:lnTo>
                <a:lnTo>
                  <a:pt x="726" y="74"/>
                </a:lnTo>
                <a:lnTo>
                  <a:pt x="724" y="77"/>
                </a:lnTo>
                <a:lnTo>
                  <a:pt x="724" y="81"/>
                </a:lnTo>
                <a:lnTo>
                  <a:pt x="720" y="89"/>
                </a:lnTo>
                <a:lnTo>
                  <a:pt x="720" y="89"/>
                </a:lnTo>
                <a:lnTo>
                  <a:pt x="718" y="93"/>
                </a:lnTo>
                <a:lnTo>
                  <a:pt x="715" y="94"/>
                </a:lnTo>
                <a:lnTo>
                  <a:pt x="711" y="98"/>
                </a:lnTo>
                <a:lnTo>
                  <a:pt x="709" y="100"/>
                </a:lnTo>
                <a:lnTo>
                  <a:pt x="709" y="100"/>
                </a:lnTo>
                <a:lnTo>
                  <a:pt x="701" y="113"/>
                </a:lnTo>
                <a:lnTo>
                  <a:pt x="700" y="119"/>
                </a:lnTo>
                <a:lnTo>
                  <a:pt x="698" y="125"/>
                </a:lnTo>
                <a:lnTo>
                  <a:pt x="698" y="125"/>
                </a:lnTo>
                <a:lnTo>
                  <a:pt x="707" y="119"/>
                </a:lnTo>
                <a:lnTo>
                  <a:pt x="713" y="113"/>
                </a:lnTo>
                <a:lnTo>
                  <a:pt x="726" y="98"/>
                </a:lnTo>
                <a:lnTo>
                  <a:pt x="726" y="98"/>
                </a:lnTo>
                <a:lnTo>
                  <a:pt x="734" y="94"/>
                </a:lnTo>
                <a:lnTo>
                  <a:pt x="743" y="89"/>
                </a:lnTo>
                <a:lnTo>
                  <a:pt x="749" y="85"/>
                </a:lnTo>
                <a:lnTo>
                  <a:pt x="753" y="85"/>
                </a:lnTo>
                <a:lnTo>
                  <a:pt x="753" y="85"/>
                </a:lnTo>
                <a:lnTo>
                  <a:pt x="754" y="87"/>
                </a:lnTo>
                <a:lnTo>
                  <a:pt x="754" y="89"/>
                </a:lnTo>
                <a:lnTo>
                  <a:pt x="754" y="91"/>
                </a:lnTo>
                <a:lnTo>
                  <a:pt x="754" y="91"/>
                </a:lnTo>
                <a:lnTo>
                  <a:pt x="768" y="89"/>
                </a:lnTo>
                <a:lnTo>
                  <a:pt x="773" y="89"/>
                </a:lnTo>
                <a:lnTo>
                  <a:pt x="779" y="91"/>
                </a:lnTo>
                <a:lnTo>
                  <a:pt x="779" y="91"/>
                </a:lnTo>
                <a:lnTo>
                  <a:pt x="785" y="83"/>
                </a:lnTo>
                <a:lnTo>
                  <a:pt x="790" y="77"/>
                </a:lnTo>
                <a:lnTo>
                  <a:pt x="798" y="72"/>
                </a:lnTo>
                <a:lnTo>
                  <a:pt x="802" y="70"/>
                </a:lnTo>
                <a:lnTo>
                  <a:pt x="802" y="70"/>
                </a:lnTo>
                <a:lnTo>
                  <a:pt x="805" y="68"/>
                </a:lnTo>
                <a:lnTo>
                  <a:pt x="809" y="68"/>
                </a:lnTo>
                <a:lnTo>
                  <a:pt x="821" y="72"/>
                </a:lnTo>
                <a:lnTo>
                  <a:pt x="838" y="77"/>
                </a:lnTo>
                <a:lnTo>
                  <a:pt x="838" y="77"/>
                </a:lnTo>
                <a:lnTo>
                  <a:pt x="847" y="79"/>
                </a:lnTo>
                <a:lnTo>
                  <a:pt x="853" y="81"/>
                </a:lnTo>
                <a:lnTo>
                  <a:pt x="858" y="83"/>
                </a:lnTo>
                <a:lnTo>
                  <a:pt x="862" y="87"/>
                </a:lnTo>
                <a:lnTo>
                  <a:pt x="864" y="89"/>
                </a:lnTo>
                <a:lnTo>
                  <a:pt x="864" y="93"/>
                </a:lnTo>
                <a:lnTo>
                  <a:pt x="864" y="93"/>
                </a:lnTo>
                <a:lnTo>
                  <a:pt x="862" y="94"/>
                </a:lnTo>
                <a:lnTo>
                  <a:pt x="858" y="96"/>
                </a:lnTo>
                <a:lnTo>
                  <a:pt x="858" y="96"/>
                </a:lnTo>
                <a:lnTo>
                  <a:pt x="849" y="102"/>
                </a:lnTo>
                <a:lnTo>
                  <a:pt x="845" y="104"/>
                </a:lnTo>
                <a:lnTo>
                  <a:pt x="840" y="108"/>
                </a:lnTo>
                <a:lnTo>
                  <a:pt x="840" y="108"/>
                </a:lnTo>
                <a:lnTo>
                  <a:pt x="836" y="110"/>
                </a:lnTo>
                <a:lnTo>
                  <a:pt x="830" y="113"/>
                </a:lnTo>
                <a:lnTo>
                  <a:pt x="823" y="115"/>
                </a:lnTo>
                <a:lnTo>
                  <a:pt x="823" y="115"/>
                </a:lnTo>
                <a:lnTo>
                  <a:pt x="813" y="115"/>
                </a:lnTo>
                <a:lnTo>
                  <a:pt x="802" y="117"/>
                </a:lnTo>
                <a:lnTo>
                  <a:pt x="790" y="117"/>
                </a:lnTo>
                <a:lnTo>
                  <a:pt x="787" y="117"/>
                </a:lnTo>
                <a:lnTo>
                  <a:pt x="781" y="119"/>
                </a:lnTo>
                <a:lnTo>
                  <a:pt x="781" y="119"/>
                </a:lnTo>
                <a:lnTo>
                  <a:pt x="785" y="121"/>
                </a:lnTo>
                <a:lnTo>
                  <a:pt x="788" y="121"/>
                </a:lnTo>
                <a:lnTo>
                  <a:pt x="800" y="127"/>
                </a:lnTo>
                <a:lnTo>
                  <a:pt x="802" y="127"/>
                </a:lnTo>
                <a:lnTo>
                  <a:pt x="804" y="130"/>
                </a:lnTo>
                <a:lnTo>
                  <a:pt x="804" y="130"/>
                </a:lnTo>
                <a:lnTo>
                  <a:pt x="804" y="134"/>
                </a:lnTo>
                <a:lnTo>
                  <a:pt x="800" y="136"/>
                </a:lnTo>
                <a:lnTo>
                  <a:pt x="800" y="136"/>
                </a:lnTo>
                <a:lnTo>
                  <a:pt x="794" y="138"/>
                </a:lnTo>
                <a:lnTo>
                  <a:pt x="790" y="140"/>
                </a:lnTo>
                <a:lnTo>
                  <a:pt x="783" y="140"/>
                </a:lnTo>
                <a:lnTo>
                  <a:pt x="775" y="138"/>
                </a:lnTo>
                <a:lnTo>
                  <a:pt x="773" y="138"/>
                </a:lnTo>
                <a:lnTo>
                  <a:pt x="768" y="140"/>
                </a:lnTo>
                <a:lnTo>
                  <a:pt x="768" y="140"/>
                </a:lnTo>
                <a:lnTo>
                  <a:pt x="770" y="142"/>
                </a:lnTo>
                <a:lnTo>
                  <a:pt x="770" y="144"/>
                </a:lnTo>
                <a:lnTo>
                  <a:pt x="773" y="146"/>
                </a:lnTo>
                <a:lnTo>
                  <a:pt x="781" y="147"/>
                </a:lnTo>
                <a:lnTo>
                  <a:pt x="783" y="147"/>
                </a:lnTo>
                <a:lnTo>
                  <a:pt x="787" y="151"/>
                </a:lnTo>
                <a:lnTo>
                  <a:pt x="787" y="151"/>
                </a:lnTo>
                <a:lnTo>
                  <a:pt x="787" y="153"/>
                </a:lnTo>
                <a:lnTo>
                  <a:pt x="783" y="157"/>
                </a:lnTo>
                <a:lnTo>
                  <a:pt x="783" y="157"/>
                </a:lnTo>
                <a:lnTo>
                  <a:pt x="781" y="159"/>
                </a:lnTo>
                <a:lnTo>
                  <a:pt x="777" y="161"/>
                </a:lnTo>
                <a:lnTo>
                  <a:pt x="773" y="161"/>
                </a:lnTo>
                <a:lnTo>
                  <a:pt x="771" y="161"/>
                </a:lnTo>
                <a:lnTo>
                  <a:pt x="771" y="161"/>
                </a:lnTo>
                <a:lnTo>
                  <a:pt x="768" y="164"/>
                </a:lnTo>
                <a:lnTo>
                  <a:pt x="768" y="166"/>
                </a:lnTo>
                <a:lnTo>
                  <a:pt x="766" y="170"/>
                </a:lnTo>
                <a:lnTo>
                  <a:pt x="764" y="172"/>
                </a:lnTo>
                <a:lnTo>
                  <a:pt x="764" y="172"/>
                </a:lnTo>
                <a:lnTo>
                  <a:pt x="762" y="176"/>
                </a:lnTo>
                <a:lnTo>
                  <a:pt x="760" y="178"/>
                </a:lnTo>
                <a:lnTo>
                  <a:pt x="753" y="181"/>
                </a:lnTo>
                <a:lnTo>
                  <a:pt x="747" y="187"/>
                </a:lnTo>
                <a:lnTo>
                  <a:pt x="745" y="189"/>
                </a:lnTo>
                <a:lnTo>
                  <a:pt x="743" y="193"/>
                </a:lnTo>
                <a:lnTo>
                  <a:pt x="743" y="193"/>
                </a:lnTo>
                <a:lnTo>
                  <a:pt x="737" y="206"/>
                </a:lnTo>
                <a:lnTo>
                  <a:pt x="736" y="219"/>
                </a:lnTo>
                <a:lnTo>
                  <a:pt x="736" y="219"/>
                </a:lnTo>
                <a:lnTo>
                  <a:pt x="734" y="221"/>
                </a:lnTo>
                <a:lnTo>
                  <a:pt x="732" y="223"/>
                </a:lnTo>
                <a:lnTo>
                  <a:pt x="732" y="227"/>
                </a:lnTo>
                <a:lnTo>
                  <a:pt x="732" y="227"/>
                </a:lnTo>
                <a:lnTo>
                  <a:pt x="734" y="227"/>
                </a:lnTo>
                <a:lnTo>
                  <a:pt x="734" y="227"/>
                </a:lnTo>
                <a:lnTo>
                  <a:pt x="736" y="227"/>
                </a:lnTo>
                <a:lnTo>
                  <a:pt x="736" y="227"/>
                </a:lnTo>
                <a:lnTo>
                  <a:pt x="737" y="227"/>
                </a:lnTo>
                <a:lnTo>
                  <a:pt x="739" y="223"/>
                </a:lnTo>
                <a:lnTo>
                  <a:pt x="741" y="221"/>
                </a:lnTo>
                <a:lnTo>
                  <a:pt x="741" y="221"/>
                </a:lnTo>
                <a:lnTo>
                  <a:pt x="745" y="219"/>
                </a:lnTo>
                <a:lnTo>
                  <a:pt x="751" y="219"/>
                </a:lnTo>
                <a:lnTo>
                  <a:pt x="756" y="221"/>
                </a:lnTo>
                <a:lnTo>
                  <a:pt x="762" y="223"/>
                </a:lnTo>
                <a:lnTo>
                  <a:pt x="762" y="223"/>
                </a:lnTo>
                <a:lnTo>
                  <a:pt x="766" y="225"/>
                </a:lnTo>
                <a:lnTo>
                  <a:pt x="768" y="227"/>
                </a:lnTo>
                <a:lnTo>
                  <a:pt x="768" y="231"/>
                </a:lnTo>
                <a:lnTo>
                  <a:pt x="768" y="231"/>
                </a:lnTo>
                <a:lnTo>
                  <a:pt x="764" y="233"/>
                </a:lnTo>
                <a:lnTo>
                  <a:pt x="760" y="233"/>
                </a:lnTo>
                <a:lnTo>
                  <a:pt x="756" y="233"/>
                </a:lnTo>
                <a:lnTo>
                  <a:pt x="753" y="233"/>
                </a:lnTo>
                <a:lnTo>
                  <a:pt x="753" y="233"/>
                </a:lnTo>
                <a:lnTo>
                  <a:pt x="753" y="234"/>
                </a:lnTo>
                <a:lnTo>
                  <a:pt x="753" y="234"/>
                </a:lnTo>
                <a:lnTo>
                  <a:pt x="758" y="236"/>
                </a:lnTo>
                <a:lnTo>
                  <a:pt x="764" y="238"/>
                </a:lnTo>
                <a:lnTo>
                  <a:pt x="773" y="240"/>
                </a:lnTo>
                <a:lnTo>
                  <a:pt x="773" y="240"/>
                </a:lnTo>
                <a:lnTo>
                  <a:pt x="777" y="242"/>
                </a:lnTo>
                <a:lnTo>
                  <a:pt x="777" y="244"/>
                </a:lnTo>
                <a:lnTo>
                  <a:pt x="779" y="246"/>
                </a:lnTo>
                <a:lnTo>
                  <a:pt x="779" y="248"/>
                </a:lnTo>
                <a:lnTo>
                  <a:pt x="779" y="255"/>
                </a:lnTo>
                <a:lnTo>
                  <a:pt x="781" y="257"/>
                </a:lnTo>
                <a:lnTo>
                  <a:pt x="783" y="261"/>
                </a:lnTo>
                <a:lnTo>
                  <a:pt x="783" y="261"/>
                </a:lnTo>
                <a:lnTo>
                  <a:pt x="777" y="263"/>
                </a:lnTo>
                <a:lnTo>
                  <a:pt x="771" y="263"/>
                </a:lnTo>
                <a:lnTo>
                  <a:pt x="766" y="261"/>
                </a:lnTo>
                <a:lnTo>
                  <a:pt x="760" y="261"/>
                </a:lnTo>
                <a:lnTo>
                  <a:pt x="754" y="257"/>
                </a:lnTo>
                <a:lnTo>
                  <a:pt x="749" y="257"/>
                </a:lnTo>
                <a:lnTo>
                  <a:pt x="743" y="257"/>
                </a:lnTo>
                <a:lnTo>
                  <a:pt x="737" y="261"/>
                </a:lnTo>
                <a:lnTo>
                  <a:pt x="737" y="261"/>
                </a:lnTo>
                <a:lnTo>
                  <a:pt x="736" y="265"/>
                </a:lnTo>
                <a:lnTo>
                  <a:pt x="736" y="268"/>
                </a:lnTo>
                <a:lnTo>
                  <a:pt x="736" y="268"/>
                </a:lnTo>
                <a:lnTo>
                  <a:pt x="741" y="272"/>
                </a:lnTo>
                <a:lnTo>
                  <a:pt x="751" y="276"/>
                </a:lnTo>
                <a:lnTo>
                  <a:pt x="758" y="282"/>
                </a:lnTo>
                <a:lnTo>
                  <a:pt x="762" y="284"/>
                </a:lnTo>
                <a:lnTo>
                  <a:pt x="764" y="285"/>
                </a:lnTo>
                <a:lnTo>
                  <a:pt x="764" y="285"/>
                </a:lnTo>
                <a:lnTo>
                  <a:pt x="768" y="291"/>
                </a:lnTo>
                <a:lnTo>
                  <a:pt x="768" y="295"/>
                </a:lnTo>
                <a:lnTo>
                  <a:pt x="768" y="297"/>
                </a:lnTo>
                <a:lnTo>
                  <a:pt x="764" y="301"/>
                </a:lnTo>
                <a:lnTo>
                  <a:pt x="762" y="303"/>
                </a:lnTo>
                <a:lnTo>
                  <a:pt x="758" y="306"/>
                </a:lnTo>
                <a:lnTo>
                  <a:pt x="753" y="310"/>
                </a:lnTo>
                <a:lnTo>
                  <a:pt x="753" y="310"/>
                </a:lnTo>
                <a:lnTo>
                  <a:pt x="753" y="314"/>
                </a:lnTo>
                <a:lnTo>
                  <a:pt x="753" y="314"/>
                </a:lnTo>
                <a:lnTo>
                  <a:pt x="749" y="314"/>
                </a:lnTo>
                <a:lnTo>
                  <a:pt x="749" y="314"/>
                </a:lnTo>
                <a:lnTo>
                  <a:pt x="747" y="314"/>
                </a:lnTo>
                <a:lnTo>
                  <a:pt x="747" y="314"/>
                </a:lnTo>
                <a:lnTo>
                  <a:pt x="749" y="318"/>
                </a:lnTo>
                <a:lnTo>
                  <a:pt x="751" y="320"/>
                </a:lnTo>
                <a:lnTo>
                  <a:pt x="754" y="321"/>
                </a:lnTo>
                <a:lnTo>
                  <a:pt x="758" y="323"/>
                </a:lnTo>
                <a:lnTo>
                  <a:pt x="758" y="323"/>
                </a:lnTo>
                <a:lnTo>
                  <a:pt x="756" y="327"/>
                </a:lnTo>
                <a:lnTo>
                  <a:pt x="756" y="331"/>
                </a:lnTo>
                <a:lnTo>
                  <a:pt x="756" y="331"/>
                </a:lnTo>
                <a:lnTo>
                  <a:pt x="758" y="333"/>
                </a:lnTo>
                <a:lnTo>
                  <a:pt x="762" y="333"/>
                </a:lnTo>
                <a:lnTo>
                  <a:pt x="762" y="333"/>
                </a:lnTo>
                <a:lnTo>
                  <a:pt x="764" y="338"/>
                </a:lnTo>
                <a:lnTo>
                  <a:pt x="762" y="340"/>
                </a:lnTo>
                <a:lnTo>
                  <a:pt x="762" y="340"/>
                </a:lnTo>
                <a:lnTo>
                  <a:pt x="758" y="340"/>
                </a:lnTo>
                <a:lnTo>
                  <a:pt x="756" y="342"/>
                </a:lnTo>
                <a:lnTo>
                  <a:pt x="749" y="344"/>
                </a:lnTo>
                <a:lnTo>
                  <a:pt x="741" y="348"/>
                </a:lnTo>
                <a:lnTo>
                  <a:pt x="734" y="352"/>
                </a:lnTo>
                <a:lnTo>
                  <a:pt x="734" y="352"/>
                </a:lnTo>
                <a:lnTo>
                  <a:pt x="739" y="352"/>
                </a:lnTo>
                <a:lnTo>
                  <a:pt x="745" y="354"/>
                </a:lnTo>
                <a:lnTo>
                  <a:pt x="747" y="355"/>
                </a:lnTo>
                <a:lnTo>
                  <a:pt x="749" y="355"/>
                </a:lnTo>
                <a:lnTo>
                  <a:pt x="749" y="359"/>
                </a:lnTo>
                <a:lnTo>
                  <a:pt x="749" y="361"/>
                </a:lnTo>
                <a:lnTo>
                  <a:pt x="749" y="361"/>
                </a:lnTo>
                <a:lnTo>
                  <a:pt x="749" y="365"/>
                </a:lnTo>
                <a:lnTo>
                  <a:pt x="747" y="365"/>
                </a:lnTo>
                <a:lnTo>
                  <a:pt x="745" y="369"/>
                </a:lnTo>
                <a:lnTo>
                  <a:pt x="743" y="369"/>
                </a:lnTo>
                <a:lnTo>
                  <a:pt x="737" y="369"/>
                </a:lnTo>
                <a:lnTo>
                  <a:pt x="734" y="371"/>
                </a:lnTo>
                <a:lnTo>
                  <a:pt x="734" y="371"/>
                </a:lnTo>
                <a:lnTo>
                  <a:pt x="724" y="372"/>
                </a:lnTo>
                <a:lnTo>
                  <a:pt x="720" y="372"/>
                </a:lnTo>
                <a:lnTo>
                  <a:pt x="715" y="372"/>
                </a:lnTo>
                <a:lnTo>
                  <a:pt x="715" y="372"/>
                </a:lnTo>
                <a:lnTo>
                  <a:pt x="713" y="372"/>
                </a:lnTo>
                <a:lnTo>
                  <a:pt x="711" y="369"/>
                </a:lnTo>
                <a:lnTo>
                  <a:pt x="707" y="367"/>
                </a:lnTo>
                <a:lnTo>
                  <a:pt x="703" y="363"/>
                </a:lnTo>
                <a:lnTo>
                  <a:pt x="701" y="361"/>
                </a:lnTo>
                <a:lnTo>
                  <a:pt x="700" y="361"/>
                </a:lnTo>
                <a:lnTo>
                  <a:pt x="700" y="361"/>
                </a:lnTo>
                <a:lnTo>
                  <a:pt x="698" y="361"/>
                </a:lnTo>
                <a:lnTo>
                  <a:pt x="696" y="361"/>
                </a:lnTo>
                <a:lnTo>
                  <a:pt x="694" y="365"/>
                </a:lnTo>
                <a:lnTo>
                  <a:pt x="686" y="369"/>
                </a:lnTo>
                <a:lnTo>
                  <a:pt x="686" y="369"/>
                </a:lnTo>
                <a:lnTo>
                  <a:pt x="683" y="372"/>
                </a:lnTo>
                <a:lnTo>
                  <a:pt x="679" y="376"/>
                </a:lnTo>
                <a:lnTo>
                  <a:pt x="679" y="378"/>
                </a:lnTo>
                <a:lnTo>
                  <a:pt x="679" y="380"/>
                </a:lnTo>
                <a:lnTo>
                  <a:pt x="683" y="382"/>
                </a:lnTo>
                <a:lnTo>
                  <a:pt x="684" y="384"/>
                </a:lnTo>
                <a:lnTo>
                  <a:pt x="684" y="384"/>
                </a:lnTo>
                <a:lnTo>
                  <a:pt x="690" y="386"/>
                </a:lnTo>
                <a:lnTo>
                  <a:pt x="696" y="386"/>
                </a:lnTo>
                <a:lnTo>
                  <a:pt x="701" y="386"/>
                </a:lnTo>
                <a:lnTo>
                  <a:pt x="707" y="382"/>
                </a:lnTo>
                <a:lnTo>
                  <a:pt x="713" y="382"/>
                </a:lnTo>
                <a:lnTo>
                  <a:pt x="720" y="380"/>
                </a:lnTo>
                <a:lnTo>
                  <a:pt x="724" y="382"/>
                </a:lnTo>
                <a:lnTo>
                  <a:pt x="728" y="382"/>
                </a:lnTo>
                <a:lnTo>
                  <a:pt x="730" y="384"/>
                </a:lnTo>
                <a:lnTo>
                  <a:pt x="730" y="384"/>
                </a:lnTo>
                <a:lnTo>
                  <a:pt x="730" y="386"/>
                </a:lnTo>
                <a:lnTo>
                  <a:pt x="728" y="386"/>
                </a:lnTo>
                <a:lnTo>
                  <a:pt x="728" y="386"/>
                </a:lnTo>
                <a:lnTo>
                  <a:pt x="728" y="388"/>
                </a:lnTo>
                <a:lnTo>
                  <a:pt x="726" y="390"/>
                </a:lnTo>
                <a:lnTo>
                  <a:pt x="726" y="390"/>
                </a:lnTo>
                <a:lnTo>
                  <a:pt x="722" y="390"/>
                </a:lnTo>
                <a:lnTo>
                  <a:pt x="722" y="390"/>
                </a:lnTo>
                <a:lnTo>
                  <a:pt x="724" y="393"/>
                </a:lnTo>
                <a:lnTo>
                  <a:pt x="726" y="397"/>
                </a:lnTo>
                <a:lnTo>
                  <a:pt x="724" y="401"/>
                </a:lnTo>
                <a:lnTo>
                  <a:pt x="722" y="403"/>
                </a:lnTo>
                <a:lnTo>
                  <a:pt x="722" y="403"/>
                </a:lnTo>
                <a:lnTo>
                  <a:pt x="722" y="408"/>
                </a:lnTo>
                <a:lnTo>
                  <a:pt x="722" y="408"/>
                </a:lnTo>
                <a:lnTo>
                  <a:pt x="718" y="408"/>
                </a:lnTo>
                <a:lnTo>
                  <a:pt x="715" y="407"/>
                </a:lnTo>
                <a:lnTo>
                  <a:pt x="707" y="403"/>
                </a:lnTo>
                <a:lnTo>
                  <a:pt x="700" y="397"/>
                </a:lnTo>
                <a:lnTo>
                  <a:pt x="694" y="395"/>
                </a:lnTo>
                <a:lnTo>
                  <a:pt x="690" y="393"/>
                </a:lnTo>
                <a:lnTo>
                  <a:pt x="690" y="393"/>
                </a:lnTo>
                <a:lnTo>
                  <a:pt x="709" y="407"/>
                </a:lnTo>
                <a:lnTo>
                  <a:pt x="717" y="414"/>
                </a:lnTo>
                <a:lnTo>
                  <a:pt x="724" y="420"/>
                </a:lnTo>
                <a:lnTo>
                  <a:pt x="724" y="420"/>
                </a:lnTo>
                <a:lnTo>
                  <a:pt x="728" y="424"/>
                </a:lnTo>
                <a:lnTo>
                  <a:pt x="730" y="427"/>
                </a:lnTo>
                <a:lnTo>
                  <a:pt x="730" y="431"/>
                </a:lnTo>
                <a:lnTo>
                  <a:pt x="732" y="439"/>
                </a:lnTo>
                <a:lnTo>
                  <a:pt x="734" y="458"/>
                </a:lnTo>
                <a:lnTo>
                  <a:pt x="734" y="458"/>
                </a:lnTo>
                <a:lnTo>
                  <a:pt x="730" y="461"/>
                </a:lnTo>
                <a:lnTo>
                  <a:pt x="726" y="461"/>
                </a:lnTo>
                <a:lnTo>
                  <a:pt x="722" y="463"/>
                </a:lnTo>
                <a:lnTo>
                  <a:pt x="715" y="461"/>
                </a:lnTo>
                <a:lnTo>
                  <a:pt x="711" y="459"/>
                </a:lnTo>
                <a:lnTo>
                  <a:pt x="705" y="458"/>
                </a:lnTo>
                <a:lnTo>
                  <a:pt x="701" y="454"/>
                </a:lnTo>
                <a:lnTo>
                  <a:pt x="700" y="452"/>
                </a:lnTo>
                <a:lnTo>
                  <a:pt x="700" y="452"/>
                </a:lnTo>
                <a:lnTo>
                  <a:pt x="698" y="448"/>
                </a:lnTo>
                <a:lnTo>
                  <a:pt x="698" y="446"/>
                </a:lnTo>
                <a:lnTo>
                  <a:pt x="698" y="444"/>
                </a:lnTo>
                <a:lnTo>
                  <a:pt x="696" y="442"/>
                </a:lnTo>
                <a:lnTo>
                  <a:pt x="696" y="442"/>
                </a:lnTo>
                <a:lnTo>
                  <a:pt x="694" y="441"/>
                </a:lnTo>
                <a:lnTo>
                  <a:pt x="692" y="439"/>
                </a:lnTo>
                <a:lnTo>
                  <a:pt x="686" y="437"/>
                </a:lnTo>
                <a:lnTo>
                  <a:pt x="686" y="437"/>
                </a:lnTo>
                <a:lnTo>
                  <a:pt x="677" y="433"/>
                </a:lnTo>
                <a:lnTo>
                  <a:pt x="667" y="429"/>
                </a:lnTo>
                <a:lnTo>
                  <a:pt x="667" y="429"/>
                </a:lnTo>
                <a:lnTo>
                  <a:pt x="671" y="431"/>
                </a:lnTo>
                <a:lnTo>
                  <a:pt x="675" y="437"/>
                </a:lnTo>
                <a:lnTo>
                  <a:pt x="677" y="442"/>
                </a:lnTo>
                <a:lnTo>
                  <a:pt x="677" y="448"/>
                </a:lnTo>
                <a:lnTo>
                  <a:pt x="677" y="448"/>
                </a:lnTo>
                <a:lnTo>
                  <a:pt x="675" y="448"/>
                </a:lnTo>
                <a:lnTo>
                  <a:pt x="671" y="450"/>
                </a:lnTo>
                <a:lnTo>
                  <a:pt x="671" y="450"/>
                </a:lnTo>
                <a:lnTo>
                  <a:pt x="671" y="454"/>
                </a:lnTo>
                <a:lnTo>
                  <a:pt x="671" y="456"/>
                </a:lnTo>
                <a:lnTo>
                  <a:pt x="669" y="459"/>
                </a:lnTo>
                <a:lnTo>
                  <a:pt x="667" y="463"/>
                </a:lnTo>
                <a:lnTo>
                  <a:pt x="666" y="465"/>
                </a:lnTo>
                <a:lnTo>
                  <a:pt x="666" y="469"/>
                </a:lnTo>
                <a:lnTo>
                  <a:pt x="666" y="469"/>
                </a:lnTo>
                <a:lnTo>
                  <a:pt x="671" y="469"/>
                </a:lnTo>
                <a:lnTo>
                  <a:pt x="681" y="469"/>
                </a:lnTo>
                <a:lnTo>
                  <a:pt x="688" y="469"/>
                </a:lnTo>
                <a:lnTo>
                  <a:pt x="698" y="469"/>
                </a:lnTo>
                <a:lnTo>
                  <a:pt x="698" y="469"/>
                </a:lnTo>
                <a:lnTo>
                  <a:pt x="709" y="471"/>
                </a:lnTo>
                <a:lnTo>
                  <a:pt x="715" y="473"/>
                </a:lnTo>
                <a:lnTo>
                  <a:pt x="722" y="473"/>
                </a:lnTo>
                <a:lnTo>
                  <a:pt x="722" y="473"/>
                </a:lnTo>
                <a:lnTo>
                  <a:pt x="722" y="477"/>
                </a:lnTo>
                <a:lnTo>
                  <a:pt x="722" y="477"/>
                </a:lnTo>
                <a:lnTo>
                  <a:pt x="713" y="480"/>
                </a:lnTo>
                <a:lnTo>
                  <a:pt x="703" y="486"/>
                </a:lnTo>
                <a:lnTo>
                  <a:pt x="696" y="492"/>
                </a:lnTo>
                <a:lnTo>
                  <a:pt x="688" y="499"/>
                </a:lnTo>
                <a:lnTo>
                  <a:pt x="681" y="507"/>
                </a:lnTo>
                <a:lnTo>
                  <a:pt x="671" y="512"/>
                </a:lnTo>
                <a:lnTo>
                  <a:pt x="664" y="518"/>
                </a:lnTo>
                <a:lnTo>
                  <a:pt x="660" y="518"/>
                </a:lnTo>
                <a:lnTo>
                  <a:pt x="656" y="520"/>
                </a:lnTo>
                <a:lnTo>
                  <a:pt x="656" y="520"/>
                </a:lnTo>
                <a:lnTo>
                  <a:pt x="645" y="520"/>
                </a:lnTo>
                <a:lnTo>
                  <a:pt x="637" y="520"/>
                </a:lnTo>
                <a:lnTo>
                  <a:pt x="628" y="520"/>
                </a:lnTo>
                <a:lnTo>
                  <a:pt x="618" y="520"/>
                </a:lnTo>
                <a:lnTo>
                  <a:pt x="618" y="520"/>
                </a:lnTo>
                <a:lnTo>
                  <a:pt x="618" y="520"/>
                </a:lnTo>
                <a:lnTo>
                  <a:pt x="618" y="520"/>
                </a:lnTo>
                <a:close/>
              </a:path>
            </a:pathLst>
          </a:custGeom>
          <a:solidFill>
            <a:schemeClr val="bg1">
              <a:lumMod val="85000"/>
            </a:schemeClr>
          </a:solidFill>
          <a:ln w="635" cap="rnd">
            <a:solidFill>
              <a:schemeClr val="bg1">
                <a:alpha val="17000"/>
              </a:schemeClr>
            </a:solidFill>
            <a:prstDash val="solid"/>
            <a:round/>
            <a:headEnd/>
            <a:tailEnd/>
          </a:ln>
        </p:spPr>
        <p:txBody>
          <a:bodyPr lIns="108823" tIns="54412" rIns="108823" bIns="54412"/>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518" name="Freeform 517"/>
          <p:cNvSpPr>
            <a:spLocks/>
          </p:cNvSpPr>
          <p:nvPr userDrawn="1"/>
        </p:nvSpPr>
        <p:spPr bwMode="auto">
          <a:xfrm>
            <a:off x="3046147" y="3313755"/>
            <a:ext cx="415195" cy="278692"/>
          </a:xfrm>
          <a:custGeom>
            <a:avLst/>
            <a:gdLst>
              <a:gd name="T0" fmla="*/ 4 w 204"/>
              <a:gd name="T1" fmla="*/ 150 h 161"/>
              <a:gd name="T2" fmla="*/ 6 w 204"/>
              <a:gd name="T3" fmla="*/ 157 h 161"/>
              <a:gd name="T4" fmla="*/ 34 w 204"/>
              <a:gd name="T5" fmla="*/ 161 h 161"/>
              <a:gd name="T6" fmla="*/ 53 w 204"/>
              <a:gd name="T7" fmla="*/ 161 h 161"/>
              <a:gd name="T8" fmla="*/ 66 w 204"/>
              <a:gd name="T9" fmla="*/ 157 h 161"/>
              <a:gd name="T10" fmla="*/ 81 w 204"/>
              <a:gd name="T11" fmla="*/ 157 h 161"/>
              <a:gd name="T12" fmla="*/ 81 w 204"/>
              <a:gd name="T13" fmla="*/ 146 h 161"/>
              <a:gd name="T14" fmla="*/ 87 w 204"/>
              <a:gd name="T15" fmla="*/ 129 h 161"/>
              <a:gd name="T16" fmla="*/ 98 w 204"/>
              <a:gd name="T17" fmla="*/ 129 h 161"/>
              <a:gd name="T18" fmla="*/ 102 w 204"/>
              <a:gd name="T19" fmla="*/ 123 h 161"/>
              <a:gd name="T20" fmla="*/ 111 w 204"/>
              <a:gd name="T21" fmla="*/ 121 h 161"/>
              <a:gd name="T22" fmla="*/ 117 w 204"/>
              <a:gd name="T23" fmla="*/ 127 h 161"/>
              <a:gd name="T24" fmla="*/ 123 w 204"/>
              <a:gd name="T25" fmla="*/ 121 h 161"/>
              <a:gd name="T26" fmla="*/ 128 w 204"/>
              <a:gd name="T27" fmla="*/ 99 h 161"/>
              <a:gd name="T28" fmla="*/ 134 w 204"/>
              <a:gd name="T29" fmla="*/ 93 h 161"/>
              <a:gd name="T30" fmla="*/ 134 w 204"/>
              <a:gd name="T31" fmla="*/ 82 h 161"/>
              <a:gd name="T32" fmla="*/ 147 w 204"/>
              <a:gd name="T33" fmla="*/ 82 h 161"/>
              <a:gd name="T34" fmla="*/ 151 w 204"/>
              <a:gd name="T35" fmla="*/ 67 h 161"/>
              <a:gd name="T36" fmla="*/ 157 w 204"/>
              <a:gd name="T37" fmla="*/ 61 h 161"/>
              <a:gd name="T38" fmla="*/ 161 w 204"/>
              <a:gd name="T39" fmla="*/ 50 h 161"/>
              <a:gd name="T40" fmla="*/ 155 w 204"/>
              <a:gd name="T41" fmla="*/ 44 h 161"/>
              <a:gd name="T42" fmla="*/ 161 w 204"/>
              <a:gd name="T43" fmla="*/ 38 h 161"/>
              <a:gd name="T44" fmla="*/ 181 w 204"/>
              <a:gd name="T45" fmla="*/ 31 h 161"/>
              <a:gd name="T46" fmla="*/ 197 w 204"/>
              <a:gd name="T47" fmla="*/ 31 h 161"/>
              <a:gd name="T48" fmla="*/ 202 w 204"/>
              <a:gd name="T49" fmla="*/ 25 h 161"/>
              <a:gd name="T50" fmla="*/ 204 w 204"/>
              <a:gd name="T51" fmla="*/ 25 h 161"/>
              <a:gd name="T52" fmla="*/ 204 w 204"/>
              <a:gd name="T53" fmla="*/ 17 h 161"/>
              <a:gd name="T54" fmla="*/ 183 w 204"/>
              <a:gd name="T55" fmla="*/ 17 h 161"/>
              <a:gd name="T56" fmla="*/ 172 w 204"/>
              <a:gd name="T57" fmla="*/ 25 h 161"/>
              <a:gd name="T58" fmla="*/ 157 w 204"/>
              <a:gd name="T59" fmla="*/ 29 h 161"/>
              <a:gd name="T60" fmla="*/ 157 w 204"/>
              <a:gd name="T61" fmla="*/ 14 h 161"/>
              <a:gd name="T62" fmla="*/ 155 w 204"/>
              <a:gd name="T63" fmla="*/ 6 h 161"/>
              <a:gd name="T64" fmla="*/ 146 w 204"/>
              <a:gd name="T65" fmla="*/ 0 h 161"/>
              <a:gd name="T66" fmla="*/ 142 w 204"/>
              <a:gd name="T67" fmla="*/ 2 h 161"/>
              <a:gd name="T68" fmla="*/ 142 w 204"/>
              <a:gd name="T69" fmla="*/ 15 h 161"/>
              <a:gd name="T70" fmla="*/ 130 w 204"/>
              <a:gd name="T71" fmla="*/ 15 h 161"/>
              <a:gd name="T72" fmla="*/ 125 w 204"/>
              <a:gd name="T73" fmla="*/ 21 h 161"/>
              <a:gd name="T74" fmla="*/ 115 w 204"/>
              <a:gd name="T75" fmla="*/ 21 h 161"/>
              <a:gd name="T76" fmla="*/ 110 w 204"/>
              <a:gd name="T77" fmla="*/ 27 h 161"/>
              <a:gd name="T78" fmla="*/ 104 w 204"/>
              <a:gd name="T79" fmla="*/ 25 h 161"/>
              <a:gd name="T80" fmla="*/ 104 w 204"/>
              <a:gd name="T81" fmla="*/ 25 h 161"/>
              <a:gd name="T82" fmla="*/ 94 w 204"/>
              <a:gd name="T83" fmla="*/ 21 h 161"/>
              <a:gd name="T84" fmla="*/ 91 w 204"/>
              <a:gd name="T85" fmla="*/ 19 h 161"/>
              <a:gd name="T86" fmla="*/ 87 w 204"/>
              <a:gd name="T87" fmla="*/ 19 h 161"/>
              <a:gd name="T88" fmla="*/ 87 w 204"/>
              <a:gd name="T89" fmla="*/ 19 h 161"/>
              <a:gd name="T90" fmla="*/ 83 w 204"/>
              <a:gd name="T91" fmla="*/ 21 h 161"/>
              <a:gd name="T92" fmla="*/ 77 w 204"/>
              <a:gd name="T93" fmla="*/ 21 h 161"/>
              <a:gd name="T94" fmla="*/ 70 w 204"/>
              <a:gd name="T95" fmla="*/ 19 h 161"/>
              <a:gd name="T96" fmla="*/ 60 w 204"/>
              <a:gd name="T97" fmla="*/ 25 h 161"/>
              <a:gd name="T98" fmla="*/ 53 w 204"/>
              <a:gd name="T99" fmla="*/ 40 h 161"/>
              <a:gd name="T100" fmla="*/ 38 w 204"/>
              <a:gd name="T101" fmla="*/ 46 h 161"/>
              <a:gd name="T102" fmla="*/ 34 w 204"/>
              <a:gd name="T103" fmla="*/ 55 h 161"/>
              <a:gd name="T104" fmla="*/ 23 w 204"/>
              <a:gd name="T105" fmla="*/ 55 h 161"/>
              <a:gd name="T106" fmla="*/ 11 w 204"/>
              <a:gd name="T107" fmla="*/ 53 h 161"/>
              <a:gd name="T108" fmla="*/ 0 w 204"/>
              <a:gd name="T109" fmla="*/ 78 h 161"/>
              <a:gd name="T110" fmla="*/ 0 w 204"/>
              <a:gd name="T111" fmla="*/ 89 h 161"/>
              <a:gd name="T112" fmla="*/ 4 w 204"/>
              <a:gd name="T113" fmla="*/ 108 h 161"/>
              <a:gd name="T114" fmla="*/ 4 w 204"/>
              <a:gd name="T115" fmla="*/ 123 h 161"/>
              <a:gd name="T116" fmla="*/ 17 w 204"/>
              <a:gd name="T117" fmla="*/ 131 h 161"/>
              <a:gd name="T118" fmla="*/ 17 w 204"/>
              <a:gd name="T119" fmla="*/ 140 h 161"/>
              <a:gd name="T120" fmla="*/ 4 w 204"/>
              <a:gd name="T121" fmla="*/ 150 h 161"/>
              <a:gd name="T122" fmla="*/ 4 w 204"/>
              <a:gd name="T123" fmla="*/ 150 h 161"/>
              <a:gd name="T124" fmla="*/ 4 w 204"/>
              <a:gd name="T125" fmla="*/ 15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4" h="161">
                <a:moveTo>
                  <a:pt x="4" y="150"/>
                </a:moveTo>
                <a:lnTo>
                  <a:pt x="6" y="157"/>
                </a:lnTo>
                <a:lnTo>
                  <a:pt x="34" y="161"/>
                </a:lnTo>
                <a:lnTo>
                  <a:pt x="53" y="161"/>
                </a:lnTo>
                <a:lnTo>
                  <a:pt x="66" y="157"/>
                </a:lnTo>
                <a:lnTo>
                  <a:pt x="81" y="157"/>
                </a:lnTo>
                <a:lnTo>
                  <a:pt x="81" y="146"/>
                </a:lnTo>
                <a:lnTo>
                  <a:pt x="87" y="129"/>
                </a:lnTo>
                <a:lnTo>
                  <a:pt x="98" y="129"/>
                </a:lnTo>
                <a:lnTo>
                  <a:pt x="102" y="123"/>
                </a:lnTo>
                <a:lnTo>
                  <a:pt x="111" y="121"/>
                </a:lnTo>
                <a:lnTo>
                  <a:pt x="117" y="127"/>
                </a:lnTo>
                <a:lnTo>
                  <a:pt x="123" y="121"/>
                </a:lnTo>
                <a:lnTo>
                  <a:pt x="128" y="99"/>
                </a:lnTo>
                <a:lnTo>
                  <a:pt x="134" y="93"/>
                </a:lnTo>
                <a:lnTo>
                  <a:pt x="134" y="82"/>
                </a:lnTo>
                <a:lnTo>
                  <a:pt x="147" y="82"/>
                </a:lnTo>
                <a:lnTo>
                  <a:pt x="151" y="67"/>
                </a:lnTo>
                <a:lnTo>
                  <a:pt x="157" y="61"/>
                </a:lnTo>
                <a:lnTo>
                  <a:pt x="161" y="50"/>
                </a:lnTo>
                <a:lnTo>
                  <a:pt x="155" y="44"/>
                </a:lnTo>
                <a:lnTo>
                  <a:pt x="161" y="38"/>
                </a:lnTo>
                <a:lnTo>
                  <a:pt x="181" y="31"/>
                </a:lnTo>
                <a:lnTo>
                  <a:pt x="197" y="31"/>
                </a:lnTo>
                <a:lnTo>
                  <a:pt x="202" y="25"/>
                </a:lnTo>
                <a:lnTo>
                  <a:pt x="204" y="25"/>
                </a:lnTo>
                <a:lnTo>
                  <a:pt x="204" y="17"/>
                </a:lnTo>
                <a:lnTo>
                  <a:pt x="183" y="17"/>
                </a:lnTo>
                <a:lnTo>
                  <a:pt x="172" y="25"/>
                </a:lnTo>
                <a:lnTo>
                  <a:pt x="157" y="29"/>
                </a:lnTo>
                <a:lnTo>
                  <a:pt x="157" y="14"/>
                </a:lnTo>
                <a:lnTo>
                  <a:pt x="155" y="6"/>
                </a:lnTo>
                <a:lnTo>
                  <a:pt x="146" y="0"/>
                </a:lnTo>
                <a:lnTo>
                  <a:pt x="142" y="2"/>
                </a:lnTo>
                <a:lnTo>
                  <a:pt x="142" y="15"/>
                </a:lnTo>
                <a:lnTo>
                  <a:pt x="130" y="15"/>
                </a:lnTo>
                <a:lnTo>
                  <a:pt x="125" y="21"/>
                </a:lnTo>
                <a:lnTo>
                  <a:pt x="115" y="21"/>
                </a:lnTo>
                <a:lnTo>
                  <a:pt x="110" y="27"/>
                </a:lnTo>
                <a:lnTo>
                  <a:pt x="104" y="25"/>
                </a:lnTo>
                <a:lnTo>
                  <a:pt x="104" y="25"/>
                </a:lnTo>
                <a:lnTo>
                  <a:pt x="94" y="21"/>
                </a:lnTo>
                <a:lnTo>
                  <a:pt x="91" y="19"/>
                </a:lnTo>
                <a:lnTo>
                  <a:pt x="87" y="19"/>
                </a:lnTo>
                <a:lnTo>
                  <a:pt x="87" y="19"/>
                </a:lnTo>
                <a:lnTo>
                  <a:pt x="83" y="21"/>
                </a:lnTo>
                <a:lnTo>
                  <a:pt x="77" y="21"/>
                </a:lnTo>
                <a:lnTo>
                  <a:pt x="70" y="19"/>
                </a:lnTo>
                <a:lnTo>
                  <a:pt x="60" y="25"/>
                </a:lnTo>
                <a:lnTo>
                  <a:pt x="53" y="40"/>
                </a:lnTo>
                <a:lnTo>
                  <a:pt x="38" y="46"/>
                </a:lnTo>
                <a:lnTo>
                  <a:pt x="34" y="55"/>
                </a:lnTo>
                <a:lnTo>
                  <a:pt x="23" y="55"/>
                </a:lnTo>
                <a:lnTo>
                  <a:pt x="11" y="53"/>
                </a:lnTo>
                <a:lnTo>
                  <a:pt x="0" y="78"/>
                </a:lnTo>
                <a:lnTo>
                  <a:pt x="0" y="89"/>
                </a:lnTo>
                <a:lnTo>
                  <a:pt x="4" y="108"/>
                </a:lnTo>
                <a:lnTo>
                  <a:pt x="4" y="123"/>
                </a:lnTo>
                <a:lnTo>
                  <a:pt x="17" y="131"/>
                </a:lnTo>
                <a:lnTo>
                  <a:pt x="17" y="140"/>
                </a:lnTo>
                <a:lnTo>
                  <a:pt x="4" y="150"/>
                </a:lnTo>
                <a:lnTo>
                  <a:pt x="4" y="150"/>
                </a:lnTo>
                <a:lnTo>
                  <a:pt x="4" y="150"/>
                </a:lnTo>
                <a:close/>
              </a:path>
            </a:pathLst>
          </a:custGeom>
          <a:solidFill>
            <a:schemeClr val="bg1">
              <a:lumMod val="85000"/>
            </a:schemeClr>
          </a:solidFill>
          <a:ln w="635" cap="rnd">
            <a:solidFill>
              <a:schemeClr val="bg1">
                <a:alpha val="17000"/>
              </a:schemeClr>
            </a:solidFill>
            <a:round/>
            <a:headEnd/>
            <a:tailEnd/>
          </a:ln>
        </p:spPr>
        <p:txBody>
          <a:bodyPr lIns="108823" tIns="54412" rIns="108823" bIns="54412"/>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519" name="Freeform 518"/>
          <p:cNvSpPr>
            <a:spLocks/>
          </p:cNvSpPr>
          <p:nvPr userDrawn="1"/>
        </p:nvSpPr>
        <p:spPr bwMode="auto">
          <a:xfrm>
            <a:off x="3046147" y="3313755"/>
            <a:ext cx="415195" cy="278692"/>
          </a:xfrm>
          <a:custGeom>
            <a:avLst/>
            <a:gdLst>
              <a:gd name="T0" fmla="*/ 4 w 204"/>
              <a:gd name="T1" fmla="*/ 150 h 161"/>
              <a:gd name="T2" fmla="*/ 6 w 204"/>
              <a:gd name="T3" fmla="*/ 157 h 161"/>
              <a:gd name="T4" fmla="*/ 34 w 204"/>
              <a:gd name="T5" fmla="*/ 161 h 161"/>
              <a:gd name="T6" fmla="*/ 53 w 204"/>
              <a:gd name="T7" fmla="*/ 161 h 161"/>
              <a:gd name="T8" fmla="*/ 66 w 204"/>
              <a:gd name="T9" fmla="*/ 157 h 161"/>
              <a:gd name="T10" fmla="*/ 81 w 204"/>
              <a:gd name="T11" fmla="*/ 157 h 161"/>
              <a:gd name="T12" fmla="*/ 81 w 204"/>
              <a:gd name="T13" fmla="*/ 146 h 161"/>
              <a:gd name="T14" fmla="*/ 87 w 204"/>
              <a:gd name="T15" fmla="*/ 129 h 161"/>
              <a:gd name="T16" fmla="*/ 98 w 204"/>
              <a:gd name="T17" fmla="*/ 129 h 161"/>
              <a:gd name="T18" fmla="*/ 102 w 204"/>
              <a:gd name="T19" fmla="*/ 123 h 161"/>
              <a:gd name="T20" fmla="*/ 111 w 204"/>
              <a:gd name="T21" fmla="*/ 121 h 161"/>
              <a:gd name="T22" fmla="*/ 117 w 204"/>
              <a:gd name="T23" fmla="*/ 127 h 161"/>
              <a:gd name="T24" fmla="*/ 123 w 204"/>
              <a:gd name="T25" fmla="*/ 121 h 161"/>
              <a:gd name="T26" fmla="*/ 128 w 204"/>
              <a:gd name="T27" fmla="*/ 99 h 161"/>
              <a:gd name="T28" fmla="*/ 134 w 204"/>
              <a:gd name="T29" fmla="*/ 93 h 161"/>
              <a:gd name="T30" fmla="*/ 134 w 204"/>
              <a:gd name="T31" fmla="*/ 82 h 161"/>
              <a:gd name="T32" fmla="*/ 147 w 204"/>
              <a:gd name="T33" fmla="*/ 82 h 161"/>
              <a:gd name="T34" fmla="*/ 151 w 204"/>
              <a:gd name="T35" fmla="*/ 67 h 161"/>
              <a:gd name="T36" fmla="*/ 157 w 204"/>
              <a:gd name="T37" fmla="*/ 61 h 161"/>
              <a:gd name="T38" fmla="*/ 161 w 204"/>
              <a:gd name="T39" fmla="*/ 50 h 161"/>
              <a:gd name="T40" fmla="*/ 155 w 204"/>
              <a:gd name="T41" fmla="*/ 44 h 161"/>
              <a:gd name="T42" fmla="*/ 161 w 204"/>
              <a:gd name="T43" fmla="*/ 38 h 161"/>
              <a:gd name="T44" fmla="*/ 181 w 204"/>
              <a:gd name="T45" fmla="*/ 31 h 161"/>
              <a:gd name="T46" fmla="*/ 197 w 204"/>
              <a:gd name="T47" fmla="*/ 31 h 161"/>
              <a:gd name="T48" fmla="*/ 202 w 204"/>
              <a:gd name="T49" fmla="*/ 25 h 161"/>
              <a:gd name="T50" fmla="*/ 204 w 204"/>
              <a:gd name="T51" fmla="*/ 25 h 161"/>
              <a:gd name="T52" fmla="*/ 204 w 204"/>
              <a:gd name="T53" fmla="*/ 17 h 161"/>
              <a:gd name="T54" fmla="*/ 183 w 204"/>
              <a:gd name="T55" fmla="*/ 17 h 161"/>
              <a:gd name="T56" fmla="*/ 172 w 204"/>
              <a:gd name="T57" fmla="*/ 25 h 161"/>
              <a:gd name="T58" fmla="*/ 157 w 204"/>
              <a:gd name="T59" fmla="*/ 29 h 161"/>
              <a:gd name="T60" fmla="*/ 157 w 204"/>
              <a:gd name="T61" fmla="*/ 14 h 161"/>
              <a:gd name="T62" fmla="*/ 155 w 204"/>
              <a:gd name="T63" fmla="*/ 6 h 161"/>
              <a:gd name="T64" fmla="*/ 146 w 204"/>
              <a:gd name="T65" fmla="*/ 0 h 161"/>
              <a:gd name="T66" fmla="*/ 142 w 204"/>
              <a:gd name="T67" fmla="*/ 2 h 161"/>
              <a:gd name="T68" fmla="*/ 142 w 204"/>
              <a:gd name="T69" fmla="*/ 15 h 161"/>
              <a:gd name="T70" fmla="*/ 130 w 204"/>
              <a:gd name="T71" fmla="*/ 15 h 161"/>
              <a:gd name="T72" fmla="*/ 125 w 204"/>
              <a:gd name="T73" fmla="*/ 21 h 161"/>
              <a:gd name="T74" fmla="*/ 115 w 204"/>
              <a:gd name="T75" fmla="*/ 21 h 161"/>
              <a:gd name="T76" fmla="*/ 110 w 204"/>
              <a:gd name="T77" fmla="*/ 27 h 161"/>
              <a:gd name="T78" fmla="*/ 104 w 204"/>
              <a:gd name="T79" fmla="*/ 25 h 161"/>
              <a:gd name="T80" fmla="*/ 104 w 204"/>
              <a:gd name="T81" fmla="*/ 25 h 161"/>
              <a:gd name="T82" fmla="*/ 94 w 204"/>
              <a:gd name="T83" fmla="*/ 21 h 161"/>
              <a:gd name="T84" fmla="*/ 91 w 204"/>
              <a:gd name="T85" fmla="*/ 19 h 161"/>
              <a:gd name="T86" fmla="*/ 87 w 204"/>
              <a:gd name="T87" fmla="*/ 19 h 161"/>
              <a:gd name="T88" fmla="*/ 87 w 204"/>
              <a:gd name="T89" fmla="*/ 19 h 161"/>
              <a:gd name="T90" fmla="*/ 83 w 204"/>
              <a:gd name="T91" fmla="*/ 21 h 161"/>
              <a:gd name="T92" fmla="*/ 77 w 204"/>
              <a:gd name="T93" fmla="*/ 21 h 161"/>
              <a:gd name="T94" fmla="*/ 70 w 204"/>
              <a:gd name="T95" fmla="*/ 19 h 161"/>
              <a:gd name="T96" fmla="*/ 60 w 204"/>
              <a:gd name="T97" fmla="*/ 25 h 161"/>
              <a:gd name="T98" fmla="*/ 53 w 204"/>
              <a:gd name="T99" fmla="*/ 40 h 161"/>
              <a:gd name="T100" fmla="*/ 38 w 204"/>
              <a:gd name="T101" fmla="*/ 46 h 161"/>
              <a:gd name="T102" fmla="*/ 34 w 204"/>
              <a:gd name="T103" fmla="*/ 55 h 161"/>
              <a:gd name="T104" fmla="*/ 23 w 204"/>
              <a:gd name="T105" fmla="*/ 55 h 161"/>
              <a:gd name="T106" fmla="*/ 11 w 204"/>
              <a:gd name="T107" fmla="*/ 53 h 161"/>
              <a:gd name="T108" fmla="*/ 0 w 204"/>
              <a:gd name="T109" fmla="*/ 78 h 161"/>
              <a:gd name="T110" fmla="*/ 0 w 204"/>
              <a:gd name="T111" fmla="*/ 89 h 161"/>
              <a:gd name="T112" fmla="*/ 4 w 204"/>
              <a:gd name="T113" fmla="*/ 108 h 161"/>
              <a:gd name="T114" fmla="*/ 4 w 204"/>
              <a:gd name="T115" fmla="*/ 123 h 161"/>
              <a:gd name="T116" fmla="*/ 17 w 204"/>
              <a:gd name="T117" fmla="*/ 131 h 161"/>
              <a:gd name="T118" fmla="*/ 17 w 204"/>
              <a:gd name="T119" fmla="*/ 140 h 161"/>
              <a:gd name="T120" fmla="*/ 4 w 204"/>
              <a:gd name="T121" fmla="*/ 150 h 161"/>
              <a:gd name="T122" fmla="*/ 4 w 204"/>
              <a:gd name="T123" fmla="*/ 150 h 161"/>
              <a:gd name="T124" fmla="*/ 4 w 204"/>
              <a:gd name="T125" fmla="*/ 15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4" h="161">
                <a:moveTo>
                  <a:pt x="4" y="150"/>
                </a:moveTo>
                <a:lnTo>
                  <a:pt x="6" y="157"/>
                </a:lnTo>
                <a:lnTo>
                  <a:pt x="34" y="161"/>
                </a:lnTo>
                <a:lnTo>
                  <a:pt x="53" y="161"/>
                </a:lnTo>
                <a:lnTo>
                  <a:pt x="66" y="157"/>
                </a:lnTo>
                <a:lnTo>
                  <a:pt x="81" y="157"/>
                </a:lnTo>
                <a:lnTo>
                  <a:pt x="81" y="146"/>
                </a:lnTo>
                <a:lnTo>
                  <a:pt x="87" y="129"/>
                </a:lnTo>
                <a:lnTo>
                  <a:pt x="98" y="129"/>
                </a:lnTo>
                <a:lnTo>
                  <a:pt x="102" y="123"/>
                </a:lnTo>
                <a:lnTo>
                  <a:pt x="111" y="121"/>
                </a:lnTo>
                <a:lnTo>
                  <a:pt x="117" y="127"/>
                </a:lnTo>
                <a:lnTo>
                  <a:pt x="123" y="121"/>
                </a:lnTo>
                <a:lnTo>
                  <a:pt x="128" y="99"/>
                </a:lnTo>
                <a:lnTo>
                  <a:pt x="134" y="93"/>
                </a:lnTo>
                <a:lnTo>
                  <a:pt x="134" y="82"/>
                </a:lnTo>
                <a:lnTo>
                  <a:pt x="147" y="82"/>
                </a:lnTo>
                <a:lnTo>
                  <a:pt x="151" y="67"/>
                </a:lnTo>
                <a:lnTo>
                  <a:pt x="157" y="61"/>
                </a:lnTo>
                <a:lnTo>
                  <a:pt x="161" y="50"/>
                </a:lnTo>
                <a:lnTo>
                  <a:pt x="155" y="44"/>
                </a:lnTo>
                <a:lnTo>
                  <a:pt x="161" y="38"/>
                </a:lnTo>
                <a:lnTo>
                  <a:pt x="181" y="31"/>
                </a:lnTo>
                <a:lnTo>
                  <a:pt x="197" y="31"/>
                </a:lnTo>
                <a:lnTo>
                  <a:pt x="202" y="25"/>
                </a:lnTo>
                <a:lnTo>
                  <a:pt x="204" y="25"/>
                </a:lnTo>
                <a:lnTo>
                  <a:pt x="204" y="17"/>
                </a:lnTo>
                <a:lnTo>
                  <a:pt x="183" y="17"/>
                </a:lnTo>
                <a:lnTo>
                  <a:pt x="172" y="25"/>
                </a:lnTo>
                <a:lnTo>
                  <a:pt x="157" y="29"/>
                </a:lnTo>
                <a:lnTo>
                  <a:pt x="157" y="14"/>
                </a:lnTo>
                <a:lnTo>
                  <a:pt x="155" y="6"/>
                </a:lnTo>
                <a:lnTo>
                  <a:pt x="146" y="0"/>
                </a:lnTo>
                <a:lnTo>
                  <a:pt x="142" y="2"/>
                </a:lnTo>
                <a:lnTo>
                  <a:pt x="142" y="15"/>
                </a:lnTo>
                <a:lnTo>
                  <a:pt x="130" y="15"/>
                </a:lnTo>
                <a:lnTo>
                  <a:pt x="125" y="21"/>
                </a:lnTo>
                <a:lnTo>
                  <a:pt x="115" y="21"/>
                </a:lnTo>
                <a:lnTo>
                  <a:pt x="110" y="27"/>
                </a:lnTo>
                <a:lnTo>
                  <a:pt x="104" y="25"/>
                </a:lnTo>
                <a:lnTo>
                  <a:pt x="104" y="25"/>
                </a:lnTo>
                <a:lnTo>
                  <a:pt x="94" y="21"/>
                </a:lnTo>
                <a:lnTo>
                  <a:pt x="91" y="19"/>
                </a:lnTo>
                <a:lnTo>
                  <a:pt x="87" y="19"/>
                </a:lnTo>
                <a:lnTo>
                  <a:pt x="87" y="19"/>
                </a:lnTo>
                <a:lnTo>
                  <a:pt x="83" y="21"/>
                </a:lnTo>
                <a:lnTo>
                  <a:pt x="77" y="21"/>
                </a:lnTo>
                <a:lnTo>
                  <a:pt x="70" y="19"/>
                </a:lnTo>
                <a:lnTo>
                  <a:pt x="60" y="25"/>
                </a:lnTo>
                <a:lnTo>
                  <a:pt x="53" y="40"/>
                </a:lnTo>
                <a:lnTo>
                  <a:pt x="38" y="46"/>
                </a:lnTo>
                <a:lnTo>
                  <a:pt x="34" y="55"/>
                </a:lnTo>
                <a:lnTo>
                  <a:pt x="23" y="55"/>
                </a:lnTo>
                <a:lnTo>
                  <a:pt x="11" y="53"/>
                </a:lnTo>
                <a:lnTo>
                  <a:pt x="0" y="78"/>
                </a:lnTo>
                <a:lnTo>
                  <a:pt x="0" y="89"/>
                </a:lnTo>
                <a:lnTo>
                  <a:pt x="4" y="108"/>
                </a:lnTo>
                <a:lnTo>
                  <a:pt x="4" y="123"/>
                </a:lnTo>
                <a:lnTo>
                  <a:pt x="17" y="131"/>
                </a:lnTo>
                <a:lnTo>
                  <a:pt x="17" y="140"/>
                </a:lnTo>
                <a:lnTo>
                  <a:pt x="4" y="150"/>
                </a:lnTo>
                <a:lnTo>
                  <a:pt x="4" y="150"/>
                </a:lnTo>
                <a:lnTo>
                  <a:pt x="4" y="150"/>
                </a:lnTo>
                <a:close/>
              </a:path>
            </a:pathLst>
          </a:custGeom>
          <a:solidFill>
            <a:schemeClr val="bg1">
              <a:lumMod val="85000"/>
            </a:schemeClr>
          </a:solidFill>
          <a:ln w="635" cap="rnd">
            <a:solidFill>
              <a:schemeClr val="bg1">
                <a:alpha val="17000"/>
              </a:schemeClr>
            </a:solidFill>
            <a:prstDash val="solid"/>
            <a:round/>
            <a:headEnd/>
            <a:tailEnd/>
          </a:ln>
        </p:spPr>
        <p:txBody>
          <a:bodyPr lIns="108823" tIns="54412" rIns="108823" bIns="54412"/>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520" name="Freeform 519"/>
          <p:cNvSpPr>
            <a:spLocks/>
          </p:cNvSpPr>
          <p:nvPr userDrawn="1"/>
        </p:nvSpPr>
        <p:spPr bwMode="auto">
          <a:xfrm>
            <a:off x="11016337" y="2231678"/>
            <a:ext cx="303339" cy="157831"/>
          </a:xfrm>
          <a:custGeom>
            <a:avLst/>
            <a:gdLst>
              <a:gd name="T0" fmla="*/ 5 w 149"/>
              <a:gd name="T1" fmla="*/ 15 h 91"/>
              <a:gd name="T2" fmla="*/ 13 w 149"/>
              <a:gd name="T3" fmla="*/ 15 h 91"/>
              <a:gd name="T4" fmla="*/ 20 w 149"/>
              <a:gd name="T5" fmla="*/ 15 h 91"/>
              <a:gd name="T6" fmla="*/ 20 w 149"/>
              <a:gd name="T7" fmla="*/ 4 h 91"/>
              <a:gd name="T8" fmla="*/ 32 w 149"/>
              <a:gd name="T9" fmla="*/ 10 h 91"/>
              <a:gd name="T10" fmla="*/ 38 w 149"/>
              <a:gd name="T11" fmla="*/ 21 h 91"/>
              <a:gd name="T12" fmla="*/ 36 w 149"/>
              <a:gd name="T13" fmla="*/ 27 h 91"/>
              <a:gd name="T14" fmla="*/ 34 w 149"/>
              <a:gd name="T15" fmla="*/ 29 h 91"/>
              <a:gd name="T16" fmla="*/ 39 w 149"/>
              <a:gd name="T17" fmla="*/ 34 h 91"/>
              <a:gd name="T18" fmla="*/ 43 w 149"/>
              <a:gd name="T19" fmla="*/ 36 h 91"/>
              <a:gd name="T20" fmla="*/ 51 w 149"/>
              <a:gd name="T21" fmla="*/ 30 h 91"/>
              <a:gd name="T22" fmla="*/ 55 w 149"/>
              <a:gd name="T23" fmla="*/ 27 h 91"/>
              <a:gd name="T24" fmla="*/ 56 w 149"/>
              <a:gd name="T25" fmla="*/ 15 h 91"/>
              <a:gd name="T26" fmla="*/ 62 w 149"/>
              <a:gd name="T27" fmla="*/ 19 h 91"/>
              <a:gd name="T28" fmla="*/ 66 w 149"/>
              <a:gd name="T29" fmla="*/ 17 h 91"/>
              <a:gd name="T30" fmla="*/ 73 w 149"/>
              <a:gd name="T31" fmla="*/ 12 h 91"/>
              <a:gd name="T32" fmla="*/ 81 w 149"/>
              <a:gd name="T33" fmla="*/ 17 h 91"/>
              <a:gd name="T34" fmla="*/ 83 w 149"/>
              <a:gd name="T35" fmla="*/ 19 h 91"/>
              <a:gd name="T36" fmla="*/ 85 w 149"/>
              <a:gd name="T37" fmla="*/ 13 h 91"/>
              <a:gd name="T38" fmla="*/ 92 w 149"/>
              <a:gd name="T39" fmla="*/ 15 h 91"/>
              <a:gd name="T40" fmla="*/ 100 w 149"/>
              <a:gd name="T41" fmla="*/ 12 h 91"/>
              <a:gd name="T42" fmla="*/ 107 w 149"/>
              <a:gd name="T43" fmla="*/ 0 h 91"/>
              <a:gd name="T44" fmla="*/ 111 w 149"/>
              <a:gd name="T45" fmla="*/ 2 h 91"/>
              <a:gd name="T46" fmla="*/ 121 w 149"/>
              <a:gd name="T47" fmla="*/ 13 h 91"/>
              <a:gd name="T48" fmla="*/ 123 w 149"/>
              <a:gd name="T49" fmla="*/ 13 h 91"/>
              <a:gd name="T50" fmla="*/ 130 w 149"/>
              <a:gd name="T51" fmla="*/ 10 h 91"/>
              <a:gd name="T52" fmla="*/ 128 w 149"/>
              <a:gd name="T53" fmla="*/ 13 h 91"/>
              <a:gd name="T54" fmla="*/ 136 w 149"/>
              <a:gd name="T55" fmla="*/ 27 h 91"/>
              <a:gd name="T56" fmla="*/ 140 w 149"/>
              <a:gd name="T57" fmla="*/ 27 h 91"/>
              <a:gd name="T58" fmla="*/ 147 w 149"/>
              <a:gd name="T59" fmla="*/ 30 h 91"/>
              <a:gd name="T60" fmla="*/ 149 w 149"/>
              <a:gd name="T61" fmla="*/ 38 h 91"/>
              <a:gd name="T62" fmla="*/ 147 w 149"/>
              <a:gd name="T63" fmla="*/ 42 h 91"/>
              <a:gd name="T64" fmla="*/ 142 w 149"/>
              <a:gd name="T65" fmla="*/ 51 h 91"/>
              <a:gd name="T66" fmla="*/ 136 w 149"/>
              <a:gd name="T67" fmla="*/ 57 h 91"/>
              <a:gd name="T68" fmla="*/ 111 w 149"/>
              <a:gd name="T69" fmla="*/ 74 h 91"/>
              <a:gd name="T70" fmla="*/ 89 w 149"/>
              <a:gd name="T71" fmla="*/ 83 h 91"/>
              <a:gd name="T72" fmla="*/ 89 w 149"/>
              <a:gd name="T73" fmla="*/ 89 h 91"/>
              <a:gd name="T74" fmla="*/ 81 w 149"/>
              <a:gd name="T75" fmla="*/ 91 h 91"/>
              <a:gd name="T76" fmla="*/ 49 w 149"/>
              <a:gd name="T77" fmla="*/ 82 h 91"/>
              <a:gd name="T78" fmla="*/ 45 w 149"/>
              <a:gd name="T79" fmla="*/ 76 h 91"/>
              <a:gd name="T80" fmla="*/ 34 w 149"/>
              <a:gd name="T81" fmla="*/ 78 h 91"/>
              <a:gd name="T82" fmla="*/ 30 w 149"/>
              <a:gd name="T83" fmla="*/ 78 h 91"/>
              <a:gd name="T84" fmla="*/ 22 w 149"/>
              <a:gd name="T85" fmla="*/ 74 h 91"/>
              <a:gd name="T86" fmla="*/ 34 w 149"/>
              <a:gd name="T87" fmla="*/ 68 h 91"/>
              <a:gd name="T88" fmla="*/ 32 w 149"/>
              <a:gd name="T89" fmla="*/ 63 h 91"/>
              <a:gd name="T90" fmla="*/ 26 w 149"/>
              <a:gd name="T91" fmla="*/ 63 h 91"/>
              <a:gd name="T92" fmla="*/ 26 w 149"/>
              <a:gd name="T93" fmla="*/ 53 h 91"/>
              <a:gd name="T94" fmla="*/ 13 w 149"/>
              <a:gd name="T95" fmla="*/ 49 h 91"/>
              <a:gd name="T96" fmla="*/ 0 w 149"/>
              <a:gd name="T97" fmla="*/ 51 h 91"/>
              <a:gd name="T98" fmla="*/ 15 w 149"/>
              <a:gd name="T99" fmla="*/ 44 h 91"/>
              <a:gd name="T100" fmla="*/ 28 w 149"/>
              <a:gd name="T101" fmla="*/ 40 h 91"/>
              <a:gd name="T102" fmla="*/ 26 w 149"/>
              <a:gd name="T103" fmla="*/ 32 h 91"/>
              <a:gd name="T104" fmla="*/ 19 w 149"/>
              <a:gd name="T105" fmla="*/ 30 h 91"/>
              <a:gd name="T106" fmla="*/ 11 w 149"/>
              <a:gd name="T107" fmla="*/ 32 h 91"/>
              <a:gd name="T108" fmla="*/ 2 w 149"/>
              <a:gd name="T109" fmla="*/ 34 h 91"/>
              <a:gd name="T110" fmla="*/ 0 w 149"/>
              <a:gd name="T111" fmla="*/ 30 h 91"/>
              <a:gd name="T112" fmla="*/ 0 w 149"/>
              <a:gd name="T113" fmla="*/ 27 h 91"/>
              <a:gd name="T114" fmla="*/ 7 w 149"/>
              <a:gd name="T115" fmla="*/ 21 h 91"/>
              <a:gd name="T116" fmla="*/ 7 w 149"/>
              <a:gd name="T117" fmla="*/ 21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49" h="91">
                <a:moveTo>
                  <a:pt x="7" y="21"/>
                </a:moveTo>
                <a:lnTo>
                  <a:pt x="7" y="21"/>
                </a:lnTo>
                <a:lnTo>
                  <a:pt x="5" y="15"/>
                </a:lnTo>
                <a:lnTo>
                  <a:pt x="5" y="15"/>
                </a:lnTo>
                <a:lnTo>
                  <a:pt x="9" y="15"/>
                </a:lnTo>
                <a:lnTo>
                  <a:pt x="13" y="15"/>
                </a:lnTo>
                <a:lnTo>
                  <a:pt x="17" y="13"/>
                </a:lnTo>
                <a:lnTo>
                  <a:pt x="20" y="15"/>
                </a:lnTo>
                <a:lnTo>
                  <a:pt x="20" y="15"/>
                </a:lnTo>
                <a:lnTo>
                  <a:pt x="19" y="4"/>
                </a:lnTo>
                <a:lnTo>
                  <a:pt x="19" y="4"/>
                </a:lnTo>
                <a:lnTo>
                  <a:pt x="20" y="4"/>
                </a:lnTo>
                <a:lnTo>
                  <a:pt x="24" y="4"/>
                </a:lnTo>
                <a:lnTo>
                  <a:pt x="28" y="6"/>
                </a:lnTo>
                <a:lnTo>
                  <a:pt x="32" y="10"/>
                </a:lnTo>
                <a:lnTo>
                  <a:pt x="34" y="12"/>
                </a:lnTo>
                <a:lnTo>
                  <a:pt x="36" y="15"/>
                </a:lnTo>
                <a:lnTo>
                  <a:pt x="38" y="21"/>
                </a:lnTo>
                <a:lnTo>
                  <a:pt x="38" y="25"/>
                </a:lnTo>
                <a:lnTo>
                  <a:pt x="38" y="25"/>
                </a:lnTo>
                <a:lnTo>
                  <a:pt x="36" y="27"/>
                </a:lnTo>
                <a:lnTo>
                  <a:pt x="32" y="29"/>
                </a:lnTo>
                <a:lnTo>
                  <a:pt x="32" y="29"/>
                </a:lnTo>
                <a:lnTo>
                  <a:pt x="34" y="29"/>
                </a:lnTo>
                <a:lnTo>
                  <a:pt x="36" y="29"/>
                </a:lnTo>
                <a:lnTo>
                  <a:pt x="38" y="32"/>
                </a:lnTo>
                <a:lnTo>
                  <a:pt x="39" y="34"/>
                </a:lnTo>
                <a:lnTo>
                  <a:pt x="41" y="34"/>
                </a:lnTo>
                <a:lnTo>
                  <a:pt x="43" y="36"/>
                </a:lnTo>
                <a:lnTo>
                  <a:pt x="43" y="36"/>
                </a:lnTo>
                <a:lnTo>
                  <a:pt x="45" y="34"/>
                </a:lnTo>
                <a:lnTo>
                  <a:pt x="47" y="32"/>
                </a:lnTo>
                <a:lnTo>
                  <a:pt x="51" y="30"/>
                </a:lnTo>
                <a:lnTo>
                  <a:pt x="55" y="30"/>
                </a:lnTo>
                <a:lnTo>
                  <a:pt x="55" y="30"/>
                </a:lnTo>
                <a:lnTo>
                  <a:pt x="55" y="27"/>
                </a:lnTo>
                <a:lnTo>
                  <a:pt x="56" y="23"/>
                </a:lnTo>
                <a:lnTo>
                  <a:pt x="56" y="15"/>
                </a:lnTo>
                <a:lnTo>
                  <a:pt x="56" y="15"/>
                </a:lnTo>
                <a:lnTo>
                  <a:pt x="60" y="15"/>
                </a:lnTo>
                <a:lnTo>
                  <a:pt x="60" y="15"/>
                </a:lnTo>
                <a:lnTo>
                  <a:pt x="62" y="19"/>
                </a:lnTo>
                <a:lnTo>
                  <a:pt x="64" y="21"/>
                </a:lnTo>
                <a:lnTo>
                  <a:pt x="64" y="21"/>
                </a:lnTo>
                <a:lnTo>
                  <a:pt x="66" y="17"/>
                </a:lnTo>
                <a:lnTo>
                  <a:pt x="68" y="13"/>
                </a:lnTo>
                <a:lnTo>
                  <a:pt x="70" y="12"/>
                </a:lnTo>
                <a:lnTo>
                  <a:pt x="73" y="12"/>
                </a:lnTo>
                <a:lnTo>
                  <a:pt x="77" y="12"/>
                </a:lnTo>
                <a:lnTo>
                  <a:pt x="79" y="13"/>
                </a:lnTo>
                <a:lnTo>
                  <a:pt x="81" y="17"/>
                </a:lnTo>
                <a:lnTo>
                  <a:pt x="83" y="21"/>
                </a:lnTo>
                <a:lnTo>
                  <a:pt x="83" y="21"/>
                </a:lnTo>
                <a:lnTo>
                  <a:pt x="83" y="19"/>
                </a:lnTo>
                <a:lnTo>
                  <a:pt x="85" y="17"/>
                </a:lnTo>
                <a:lnTo>
                  <a:pt x="85" y="17"/>
                </a:lnTo>
                <a:lnTo>
                  <a:pt x="85" y="13"/>
                </a:lnTo>
                <a:lnTo>
                  <a:pt x="85" y="13"/>
                </a:lnTo>
                <a:lnTo>
                  <a:pt x="89" y="15"/>
                </a:lnTo>
                <a:lnTo>
                  <a:pt x="92" y="15"/>
                </a:lnTo>
                <a:lnTo>
                  <a:pt x="96" y="13"/>
                </a:lnTo>
                <a:lnTo>
                  <a:pt x="100" y="12"/>
                </a:lnTo>
                <a:lnTo>
                  <a:pt x="100" y="12"/>
                </a:lnTo>
                <a:lnTo>
                  <a:pt x="104" y="10"/>
                </a:lnTo>
                <a:lnTo>
                  <a:pt x="106" y="8"/>
                </a:lnTo>
                <a:lnTo>
                  <a:pt x="107" y="0"/>
                </a:lnTo>
                <a:lnTo>
                  <a:pt x="107" y="0"/>
                </a:lnTo>
                <a:lnTo>
                  <a:pt x="109" y="0"/>
                </a:lnTo>
                <a:lnTo>
                  <a:pt x="111" y="2"/>
                </a:lnTo>
                <a:lnTo>
                  <a:pt x="115" y="6"/>
                </a:lnTo>
                <a:lnTo>
                  <a:pt x="119" y="10"/>
                </a:lnTo>
                <a:lnTo>
                  <a:pt x="121" y="13"/>
                </a:lnTo>
                <a:lnTo>
                  <a:pt x="123" y="15"/>
                </a:lnTo>
                <a:lnTo>
                  <a:pt x="123" y="15"/>
                </a:lnTo>
                <a:lnTo>
                  <a:pt x="123" y="13"/>
                </a:lnTo>
                <a:lnTo>
                  <a:pt x="125" y="12"/>
                </a:lnTo>
                <a:lnTo>
                  <a:pt x="126" y="10"/>
                </a:lnTo>
                <a:lnTo>
                  <a:pt x="130" y="10"/>
                </a:lnTo>
                <a:lnTo>
                  <a:pt x="130" y="10"/>
                </a:lnTo>
                <a:lnTo>
                  <a:pt x="128" y="12"/>
                </a:lnTo>
                <a:lnTo>
                  <a:pt x="128" y="13"/>
                </a:lnTo>
                <a:lnTo>
                  <a:pt x="130" y="19"/>
                </a:lnTo>
                <a:lnTo>
                  <a:pt x="132" y="23"/>
                </a:lnTo>
                <a:lnTo>
                  <a:pt x="136" y="27"/>
                </a:lnTo>
                <a:lnTo>
                  <a:pt x="136" y="27"/>
                </a:lnTo>
                <a:lnTo>
                  <a:pt x="138" y="27"/>
                </a:lnTo>
                <a:lnTo>
                  <a:pt x="140" y="27"/>
                </a:lnTo>
                <a:lnTo>
                  <a:pt x="142" y="27"/>
                </a:lnTo>
                <a:lnTo>
                  <a:pt x="145" y="29"/>
                </a:lnTo>
                <a:lnTo>
                  <a:pt x="147" y="30"/>
                </a:lnTo>
                <a:lnTo>
                  <a:pt x="147" y="32"/>
                </a:lnTo>
                <a:lnTo>
                  <a:pt x="149" y="34"/>
                </a:lnTo>
                <a:lnTo>
                  <a:pt x="149" y="38"/>
                </a:lnTo>
                <a:lnTo>
                  <a:pt x="149" y="38"/>
                </a:lnTo>
                <a:lnTo>
                  <a:pt x="149" y="40"/>
                </a:lnTo>
                <a:lnTo>
                  <a:pt x="147" y="42"/>
                </a:lnTo>
                <a:lnTo>
                  <a:pt x="145" y="46"/>
                </a:lnTo>
                <a:lnTo>
                  <a:pt x="142" y="47"/>
                </a:lnTo>
                <a:lnTo>
                  <a:pt x="142" y="51"/>
                </a:lnTo>
                <a:lnTo>
                  <a:pt x="142" y="53"/>
                </a:lnTo>
                <a:lnTo>
                  <a:pt x="142" y="53"/>
                </a:lnTo>
                <a:lnTo>
                  <a:pt x="136" y="57"/>
                </a:lnTo>
                <a:lnTo>
                  <a:pt x="130" y="61"/>
                </a:lnTo>
                <a:lnTo>
                  <a:pt x="117" y="72"/>
                </a:lnTo>
                <a:lnTo>
                  <a:pt x="111" y="74"/>
                </a:lnTo>
                <a:lnTo>
                  <a:pt x="104" y="80"/>
                </a:lnTo>
                <a:lnTo>
                  <a:pt x="96" y="82"/>
                </a:lnTo>
                <a:lnTo>
                  <a:pt x="89" y="83"/>
                </a:lnTo>
                <a:lnTo>
                  <a:pt x="89" y="83"/>
                </a:lnTo>
                <a:lnTo>
                  <a:pt x="89" y="85"/>
                </a:lnTo>
                <a:lnTo>
                  <a:pt x="89" y="89"/>
                </a:lnTo>
                <a:lnTo>
                  <a:pt x="89" y="89"/>
                </a:lnTo>
                <a:lnTo>
                  <a:pt x="87" y="89"/>
                </a:lnTo>
                <a:lnTo>
                  <a:pt x="81" y="91"/>
                </a:lnTo>
                <a:lnTo>
                  <a:pt x="73" y="89"/>
                </a:lnTo>
                <a:lnTo>
                  <a:pt x="58" y="85"/>
                </a:lnTo>
                <a:lnTo>
                  <a:pt x="49" y="82"/>
                </a:lnTo>
                <a:lnTo>
                  <a:pt x="49" y="82"/>
                </a:lnTo>
                <a:lnTo>
                  <a:pt x="47" y="78"/>
                </a:lnTo>
                <a:lnTo>
                  <a:pt x="45" y="76"/>
                </a:lnTo>
                <a:lnTo>
                  <a:pt x="43" y="76"/>
                </a:lnTo>
                <a:lnTo>
                  <a:pt x="39" y="76"/>
                </a:lnTo>
                <a:lnTo>
                  <a:pt x="34" y="78"/>
                </a:lnTo>
                <a:lnTo>
                  <a:pt x="32" y="78"/>
                </a:lnTo>
                <a:lnTo>
                  <a:pt x="30" y="78"/>
                </a:lnTo>
                <a:lnTo>
                  <a:pt x="30" y="78"/>
                </a:lnTo>
                <a:lnTo>
                  <a:pt x="24" y="76"/>
                </a:lnTo>
                <a:lnTo>
                  <a:pt x="22" y="76"/>
                </a:lnTo>
                <a:lnTo>
                  <a:pt x="22" y="74"/>
                </a:lnTo>
                <a:lnTo>
                  <a:pt x="24" y="74"/>
                </a:lnTo>
                <a:lnTo>
                  <a:pt x="30" y="72"/>
                </a:lnTo>
                <a:lnTo>
                  <a:pt x="34" y="68"/>
                </a:lnTo>
                <a:lnTo>
                  <a:pt x="34" y="68"/>
                </a:lnTo>
                <a:lnTo>
                  <a:pt x="34" y="66"/>
                </a:lnTo>
                <a:lnTo>
                  <a:pt x="32" y="63"/>
                </a:lnTo>
                <a:lnTo>
                  <a:pt x="30" y="63"/>
                </a:lnTo>
                <a:lnTo>
                  <a:pt x="26" y="63"/>
                </a:lnTo>
                <a:lnTo>
                  <a:pt x="26" y="63"/>
                </a:lnTo>
                <a:lnTo>
                  <a:pt x="28" y="57"/>
                </a:lnTo>
                <a:lnTo>
                  <a:pt x="26" y="55"/>
                </a:lnTo>
                <a:lnTo>
                  <a:pt x="26" y="53"/>
                </a:lnTo>
                <a:lnTo>
                  <a:pt x="22" y="51"/>
                </a:lnTo>
                <a:lnTo>
                  <a:pt x="19" y="51"/>
                </a:lnTo>
                <a:lnTo>
                  <a:pt x="13" y="49"/>
                </a:lnTo>
                <a:lnTo>
                  <a:pt x="7" y="49"/>
                </a:lnTo>
                <a:lnTo>
                  <a:pt x="0" y="51"/>
                </a:lnTo>
                <a:lnTo>
                  <a:pt x="0" y="51"/>
                </a:lnTo>
                <a:lnTo>
                  <a:pt x="3" y="47"/>
                </a:lnTo>
                <a:lnTo>
                  <a:pt x="7" y="46"/>
                </a:lnTo>
                <a:lnTo>
                  <a:pt x="15" y="44"/>
                </a:lnTo>
                <a:lnTo>
                  <a:pt x="20" y="44"/>
                </a:lnTo>
                <a:lnTo>
                  <a:pt x="24" y="42"/>
                </a:lnTo>
                <a:lnTo>
                  <a:pt x="28" y="40"/>
                </a:lnTo>
                <a:lnTo>
                  <a:pt x="28" y="40"/>
                </a:lnTo>
                <a:lnTo>
                  <a:pt x="28" y="36"/>
                </a:lnTo>
                <a:lnTo>
                  <a:pt x="26" y="32"/>
                </a:lnTo>
                <a:lnTo>
                  <a:pt x="26" y="32"/>
                </a:lnTo>
                <a:lnTo>
                  <a:pt x="24" y="30"/>
                </a:lnTo>
                <a:lnTo>
                  <a:pt x="19" y="30"/>
                </a:lnTo>
                <a:lnTo>
                  <a:pt x="15" y="30"/>
                </a:lnTo>
                <a:lnTo>
                  <a:pt x="15" y="30"/>
                </a:lnTo>
                <a:lnTo>
                  <a:pt x="11" y="32"/>
                </a:lnTo>
                <a:lnTo>
                  <a:pt x="7" y="34"/>
                </a:lnTo>
                <a:lnTo>
                  <a:pt x="5" y="34"/>
                </a:lnTo>
                <a:lnTo>
                  <a:pt x="2" y="34"/>
                </a:lnTo>
                <a:lnTo>
                  <a:pt x="2" y="34"/>
                </a:lnTo>
                <a:lnTo>
                  <a:pt x="0" y="32"/>
                </a:lnTo>
                <a:lnTo>
                  <a:pt x="0" y="30"/>
                </a:lnTo>
                <a:lnTo>
                  <a:pt x="0" y="29"/>
                </a:lnTo>
                <a:lnTo>
                  <a:pt x="0" y="29"/>
                </a:lnTo>
                <a:lnTo>
                  <a:pt x="0" y="27"/>
                </a:lnTo>
                <a:lnTo>
                  <a:pt x="3" y="25"/>
                </a:lnTo>
                <a:lnTo>
                  <a:pt x="5" y="23"/>
                </a:lnTo>
                <a:lnTo>
                  <a:pt x="7" y="21"/>
                </a:lnTo>
                <a:lnTo>
                  <a:pt x="7" y="21"/>
                </a:lnTo>
                <a:lnTo>
                  <a:pt x="7" y="21"/>
                </a:lnTo>
                <a:lnTo>
                  <a:pt x="7" y="21"/>
                </a:lnTo>
                <a:close/>
              </a:path>
            </a:pathLst>
          </a:custGeom>
          <a:solidFill>
            <a:schemeClr val="bg1">
              <a:lumMod val="85000"/>
            </a:schemeClr>
          </a:solidFill>
          <a:ln w="635" cap="rnd">
            <a:solidFill>
              <a:schemeClr val="bg1">
                <a:alpha val="17000"/>
              </a:schemeClr>
            </a:solidFill>
            <a:round/>
            <a:headEnd/>
            <a:tailEnd/>
          </a:ln>
        </p:spPr>
        <p:txBody>
          <a:bodyPr lIns="108823" tIns="54412" rIns="108823" bIns="54412"/>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521" name="Freeform 520"/>
          <p:cNvSpPr>
            <a:spLocks/>
          </p:cNvSpPr>
          <p:nvPr userDrawn="1"/>
        </p:nvSpPr>
        <p:spPr bwMode="auto">
          <a:xfrm>
            <a:off x="11016337" y="2231678"/>
            <a:ext cx="303339" cy="157831"/>
          </a:xfrm>
          <a:custGeom>
            <a:avLst/>
            <a:gdLst>
              <a:gd name="T0" fmla="*/ 5 w 149"/>
              <a:gd name="T1" fmla="*/ 15 h 91"/>
              <a:gd name="T2" fmla="*/ 13 w 149"/>
              <a:gd name="T3" fmla="*/ 15 h 91"/>
              <a:gd name="T4" fmla="*/ 20 w 149"/>
              <a:gd name="T5" fmla="*/ 15 h 91"/>
              <a:gd name="T6" fmla="*/ 20 w 149"/>
              <a:gd name="T7" fmla="*/ 4 h 91"/>
              <a:gd name="T8" fmla="*/ 32 w 149"/>
              <a:gd name="T9" fmla="*/ 10 h 91"/>
              <a:gd name="T10" fmla="*/ 38 w 149"/>
              <a:gd name="T11" fmla="*/ 21 h 91"/>
              <a:gd name="T12" fmla="*/ 36 w 149"/>
              <a:gd name="T13" fmla="*/ 27 h 91"/>
              <a:gd name="T14" fmla="*/ 34 w 149"/>
              <a:gd name="T15" fmla="*/ 29 h 91"/>
              <a:gd name="T16" fmla="*/ 39 w 149"/>
              <a:gd name="T17" fmla="*/ 34 h 91"/>
              <a:gd name="T18" fmla="*/ 43 w 149"/>
              <a:gd name="T19" fmla="*/ 36 h 91"/>
              <a:gd name="T20" fmla="*/ 51 w 149"/>
              <a:gd name="T21" fmla="*/ 30 h 91"/>
              <a:gd name="T22" fmla="*/ 55 w 149"/>
              <a:gd name="T23" fmla="*/ 27 h 91"/>
              <a:gd name="T24" fmla="*/ 56 w 149"/>
              <a:gd name="T25" fmla="*/ 15 h 91"/>
              <a:gd name="T26" fmla="*/ 62 w 149"/>
              <a:gd name="T27" fmla="*/ 19 h 91"/>
              <a:gd name="T28" fmla="*/ 66 w 149"/>
              <a:gd name="T29" fmla="*/ 17 h 91"/>
              <a:gd name="T30" fmla="*/ 73 w 149"/>
              <a:gd name="T31" fmla="*/ 12 h 91"/>
              <a:gd name="T32" fmla="*/ 81 w 149"/>
              <a:gd name="T33" fmla="*/ 17 h 91"/>
              <a:gd name="T34" fmla="*/ 83 w 149"/>
              <a:gd name="T35" fmla="*/ 19 h 91"/>
              <a:gd name="T36" fmla="*/ 85 w 149"/>
              <a:gd name="T37" fmla="*/ 13 h 91"/>
              <a:gd name="T38" fmla="*/ 92 w 149"/>
              <a:gd name="T39" fmla="*/ 15 h 91"/>
              <a:gd name="T40" fmla="*/ 100 w 149"/>
              <a:gd name="T41" fmla="*/ 12 h 91"/>
              <a:gd name="T42" fmla="*/ 107 w 149"/>
              <a:gd name="T43" fmla="*/ 0 h 91"/>
              <a:gd name="T44" fmla="*/ 111 w 149"/>
              <a:gd name="T45" fmla="*/ 2 h 91"/>
              <a:gd name="T46" fmla="*/ 121 w 149"/>
              <a:gd name="T47" fmla="*/ 13 h 91"/>
              <a:gd name="T48" fmla="*/ 123 w 149"/>
              <a:gd name="T49" fmla="*/ 13 h 91"/>
              <a:gd name="T50" fmla="*/ 130 w 149"/>
              <a:gd name="T51" fmla="*/ 10 h 91"/>
              <a:gd name="T52" fmla="*/ 128 w 149"/>
              <a:gd name="T53" fmla="*/ 13 h 91"/>
              <a:gd name="T54" fmla="*/ 136 w 149"/>
              <a:gd name="T55" fmla="*/ 27 h 91"/>
              <a:gd name="T56" fmla="*/ 140 w 149"/>
              <a:gd name="T57" fmla="*/ 27 h 91"/>
              <a:gd name="T58" fmla="*/ 147 w 149"/>
              <a:gd name="T59" fmla="*/ 30 h 91"/>
              <a:gd name="T60" fmla="*/ 149 w 149"/>
              <a:gd name="T61" fmla="*/ 38 h 91"/>
              <a:gd name="T62" fmla="*/ 147 w 149"/>
              <a:gd name="T63" fmla="*/ 42 h 91"/>
              <a:gd name="T64" fmla="*/ 142 w 149"/>
              <a:gd name="T65" fmla="*/ 51 h 91"/>
              <a:gd name="T66" fmla="*/ 136 w 149"/>
              <a:gd name="T67" fmla="*/ 57 h 91"/>
              <a:gd name="T68" fmla="*/ 111 w 149"/>
              <a:gd name="T69" fmla="*/ 74 h 91"/>
              <a:gd name="T70" fmla="*/ 89 w 149"/>
              <a:gd name="T71" fmla="*/ 83 h 91"/>
              <a:gd name="T72" fmla="*/ 89 w 149"/>
              <a:gd name="T73" fmla="*/ 89 h 91"/>
              <a:gd name="T74" fmla="*/ 81 w 149"/>
              <a:gd name="T75" fmla="*/ 91 h 91"/>
              <a:gd name="T76" fmla="*/ 49 w 149"/>
              <a:gd name="T77" fmla="*/ 82 h 91"/>
              <a:gd name="T78" fmla="*/ 45 w 149"/>
              <a:gd name="T79" fmla="*/ 76 h 91"/>
              <a:gd name="T80" fmla="*/ 34 w 149"/>
              <a:gd name="T81" fmla="*/ 78 h 91"/>
              <a:gd name="T82" fmla="*/ 30 w 149"/>
              <a:gd name="T83" fmla="*/ 78 h 91"/>
              <a:gd name="T84" fmla="*/ 22 w 149"/>
              <a:gd name="T85" fmla="*/ 74 h 91"/>
              <a:gd name="T86" fmla="*/ 34 w 149"/>
              <a:gd name="T87" fmla="*/ 68 h 91"/>
              <a:gd name="T88" fmla="*/ 32 w 149"/>
              <a:gd name="T89" fmla="*/ 63 h 91"/>
              <a:gd name="T90" fmla="*/ 26 w 149"/>
              <a:gd name="T91" fmla="*/ 63 h 91"/>
              <a:gd name="T92" fmla="*/ 26 w 149"/>
              <a:gd name="T93" fmla="*/ 53 h 91"/>
              <a:gd name="T94" fmla="*/ 13 w 149"/>
              <a:gd name="T95" fmla="*/ 49 h 91"/>
              <a:gd name="T96" fmla="*/ 0 w 149"/>
              <a:gd name="T97" fmla="*/ 51 h 91"/>
              <a:gd name="T98" fmla="*/ 15 w 149"/>
              <a:gd name="T99" fmla="*/ 44 h 91"/>
              <a:gd name="T100" fmla="*/ 28 w 149"/>
              <a:gd name="T101" fmla="*/ 40 h 91"/>
              <a:gd name="T102" fmla="*/ 26 w 149"/>
              <a:gd name="T103" fmla="*/ 32 h 91"/>
              <a:gd name="T104" fmla="*/ 19 w 149"/>
              <a:gd name="T105" fmla="*/ 30 h 91"/>
              <a:gd name="T106" fmla="*/ 11 w 149"/>
              <a:gd name="T107" fmla="*/ 32 h 91"/>
              <a:gd name="T108" fmla="*/ 2 w 149"/>
              <a:gd name="T109" fmla="*/ 34 h 91"/>
              <a:gd name="T110" fmla="*/ 0 w 149"/>
              <a:gd name="T111" fmla="*/ 30 h 91"/>
              <a:gd name="T112" fmla="*/ 0 w 149"/>
              <a:gd name="T113" fmla="*/ 27 h 91"/>
              <a:gd name="T114" fmla="*/ 7 w 149"/>
              <a:gd name="T115" fmla="*/ 21 h 91"/>
              <a:gd name="T116" fmla="*/ 7 w 149"/>
              <a:gd name="T117" fmla="*/ 21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49" h="91">
                <a:moveTo>
                  <a:pt x="7" y="21"/>
                </a:moveTo>
                <a:lnTo>
                  <a:pt x="7" y="21"/>
                </a:lnTo>
                <a:lnTo>
                  <a:pt x="5" y="15"/>
                </a:lnTo>
                <a:lnTo>
                  <a:pt x="5" y="15"/>
                </a:lnTo>
                <a:lnTo>
                  <a:pt x="9" y="15"/>
                </a:lnTo>
                <a:lnTo>
                  <a:pt x="13" y="15"/>
                </a:lnTo>
                <a:lnTo>
                  <a:pt x="17" y="13"/>
                </a:lnTo>
                <a:lnTo>
                  <a:pt x="20" y="15"/>
                </a:lnTo>
                <a:lnTo>
                  <a:pt x="20" y="15"/>
                </a:lnTo>
                <a:lnTo>
                  <a:pt x="19" y="4"/>
                </a:lnTo>
                <a:lnTo>
                  <a:pt x="19" y="4"/>
                </a:lnTo>
                <a:lnTo>
                  <a:pt x="20" y="4"/>
                </a:lnTo>
                <a:lnTo>
                  <a:pt x="24" y="4"/>
                </a:lnTo>
                <a:lnTo>
                  <a:pt x="28" y="6"/>
                </a:lnTo>
                <a:lnTo>
                  <a:pt x="32" y="10"/>
                </a:lnTo>
                <a:lnTo>
                  <a:pt x="34" y="12"/>
                </a:lnTo>
                <a:lnTo>
                  <a:pt x="36" y="15"/>
                </a:lnTo>
                <a:lnTo>
                  <a:pt x="38" y="21"/>
                </a:lnTo>
                <a:lnTo>
                  <a:pt x="38" y="25"/>
                </a:lnTo>
                <a:lnTo>
                  <a:pt x="38" y="25"/>
                </a:lnTo>
                <a:lnTo>
                  <a:pt x="36" y="27"/>
                </a:lnTo>
                <a:lnTo>
                  <a:pt x="32" y="29"/>
                </a:lnTo>
                <a:lnTo>
                  <a:pt x="32" y="29"/>
                </a:lnTo>
                <a:lnTo>
                  <a:pt x="34" y="29"/>
                </a:lnTo>
                <a:lnTo>
                  <a:pt x="36" y="29"/>
                </a:lnTo>
                <a:lnTo>
                  <a:pt x="38" y="32"/>
                </a:lnTo>
                <a:lnTo>
                  <a:pt x="39" y="34"/>
                </a:lnTo>
                <a:lnTo>
                  <a:pt x="41" y="34"/>
                </a:lnTo>
                <a:lnTo>
                  <a:pt x="43" y="36"/>
                </a:lnTo>
                <a:lnTo>
                  <a:pt x="43" y="36"/>
                </a:lnTo>
                <a:lnTo>
                  <a:pt x="45" y="34"/>
                </a:lnTo>
                <a:lnTo>
                  <a:pt x="47" y="32"/>
                </a:lnTo>
                <a:lnTo>
                  <a:pt x="51" y="30"/>
                </a:lnTo>
                <a:lnTo>
                  <a:pt x="55" y="30"/>
                </a:lnTo>
                <a:lnTo>
                  <a:pt x="55" y="30"/>
                </a:lnTo>
                <a:lnTo>
                  <a:pt x="55" y="27"/>
                </a:lnTo>
                <a:lnTo>
                  <a:pt x="56" y="23"/>
                </a:lnTo>
                <a:lnTo>
                  <a:pt x="56" y="15"/>
                </a:lnTo>
                <a:lnTo>
                  <a:pt x="56" y="15"/>
                </a:lnTo>
                <a:lnTo>
                  <a:pt x="60" y="15"/>
                </a:lnTo>
                <a:lnTo>
                  <a:pt x="60" y="15"/>
                </a:lnTo>
                <a:lnTo>
                  <a:pt x="62" y="19"/>
                </a:lnTo>
                <a:lnTo>
                  <a:pt x="64" y="21"/>
                </a:lnTo>
                <a:lnTo>
                  <a:pt x="64" y="21"/>
                </a:lnTo>
                <a:lnTo>
                  <a:pt x="66" y="17"/>
                </a:lnTo>
                <a:lnTo>
                  <a:pt x="68" y="13"/>
                </a:lnTo>
                <a:lnTo>
                  <a:pt x="70" y="12"/>
                </a:lnTo>
                <a:lnTo>
                  <a:pt x="73" y="12"/>
                </a:lnTo>
                <a:lnTo>
                  <a:pt x="77" y="12"/>
                </a:lnTo>
                <a:lnTo>
                  <a:pt x="79" y="13"/>
                </a:lnTo>
                <a:lnTo>
                  <a:pt x="81" y="17"/>
                </a:lnTo>
                <a:lnTo>
                  <a:pt x="83" y="21"/>
                </a:lnTo>
                <a:lnTo>
                  <a:pt x="83" y="21"/>
                </a:lnTo>
                <a:lnTo>
                  <a:pt x="83" y="19"/>
                </a:lnTo>
                <a:lnTo>
                  <a:pt x="85" y="17"/>
                </a:lnTo>
                <a:lnTo>
                  <a:pt x="85" y="17"/>
                </a:lnTo>
                <a:lnTo>
                  <a:pt x="85" y="13"/>
                </a:lnTo>
                <a:lnTo>
                  <a:pt x="85" y="13"/>
                </a:lnTo>
                <a:lnTo>
                  <a:pt x="89" y="15"/>
                </a:lnTo>
                <a:lnTo>
                  <a:pt x="92" y="15"/>
                </a:lnTo>
                <a:lnTo>
                  <a:pt x="96" y="13"/>
                </a:lnTo>
                <a:lnTo>
                  <a:pt x="100" y="12"/>
                </a:lnTo>
                <a:lnTo>
                  <a:pt x="100" y="12"/>
                </a:lnTo>
                <a:lnTo>
                  <a:pt x="104" y="10"/>
                </a:lnTo>
                <a:lnTo>
                  <a:pt x="106" y="8"/>
                </a:lnTo>
                <a:lnTo>
                  <a:pt x="107" y="0"/>
                </a:lnTo>
                <a:lnTo>
                  <a:pt x="107" y="0"/>
                </a:lnTo>
                <a:lnTo>
                  <a:pt x="109" y="0"/>
                </a:lnTo>
                <a:lnTo>
                  <a:pt x="111" y="2"/>
                </a:lnTo>
                <a:lnTo>
                  <a:pt x="115" y="6"/>
                </a:lnTo>
                <a:lnTo>
                  <a:pt x="119" y="10"/>
                </a:lnTo>
                <a:lnTo>
                  <a:pt x="121" y="13"/>
                </a:lnTo>
                <a:lnTo>
                  <a:pt x="123" y="15"/>
                </a:lnTo>
                <a:lnTo>
                  <a:pt x="123" y="15"/>
                </a:lnTo>
                <a:lnTo>
                  <a:pt x="123" y="13"/>
                </a:lnTo>
                <a:lnTo>
                  <a:pt x="125" y="12"/>
                </a:lnTo>
                <a:lnTo>
                  <a:pt x="126" y="10"/>
                </a:lnTo>
                <a:lnTo>
                  <a:pt x="130" y="10"/>
                </a:lnTo>
                <a:lnTo>
                  <a:pt x="130" y="10"/>
                </a:lnTo>
                <a:lnTo>
                  <a:pt x="128" y="12"/>
                </a:lnTo>
                <a:lnTo>
                  <a:pt x="128" y="13"/>
                </a:lnTo>
                <a:lnTo>
                  <a:pt x="130" y="19"/>
                </a:lnTo>
                <a:lnTo>
                  <a:pt x="132" y="23"/>
                </a:lnTo>
                <a:lnTo>
                  <a:pt x="136" y="27"/>
                </a:lnTo>
                <a:lnTo>
                  <a:pt x="136" y="27"/>
                </a:lnTo>
                <a:lnTo>
                  <a:pt x="138" y="27"/>
                </a:lnTo>
                <a:lnTo>
                  <a:pt x="140" y="27"/>
                </a:lnTo>
                <a:lnTo>
                  <a:pt x="142" y="27"/>
                </a:lnTo>
                <a:lnTo>
                  <a:pt x="145" y="29"/>
                </a:lnTo>
                <a:lnTo>
                  <a:pt x="147" y="30"/>
                </a:lnTo>
                <a:lnTo>
                  <a:pt x="147" y="32"/>
                </a:lnTo>
                <a:lnTo>
                  <a:pt x="149" y="34"/>
                </a:lnTo>
                <a:lnTo>
                  <a:pt x="149" y="38"/>
                </a:lnTo>
                <a:lnTo>
                  <a:pt x="149" y="38"/>
                </a:lnTo>
                <a:lnTo>
                  <a:pt x="149" y="40"/>
                </a:lnTo>
                <a:lnTo>
                  <a:pt x="147" y="42"/>
                </a:lnTo>
                <a:lnTo>
                  <a:pt x="145" y="46"/>
                </a:lnTo>
                <a:lnTo>
                  <a:pt x="142" y="47"/>
                </a:lnTo>
                <a:lnTo>
                  <a:pt x="142" y="51"/>
                </a:lnTo>
                <a:lnTo>
                  <a:pt x="142" y="53"/>
                </a:lnTo>
                <a:lnTo>
                  <a:pt x="142" y="53"/>
                </a:lnTo>
                <a:lnTo>
                  <a:pt x="136" y="57"/>
                </a:lnTo>
                <a:lnTo>
                  <a:pt x="130" y="61"/>
                </a:lnTo>
                <a:lnTo>
                  <a:pt x="117" y="72"/>
                </a:lnTo>
                <a:lnTo>
                  <a:pt x="111" y="74"/>
                </a:lnTo>
                <a:lnTo>
                  <a:pt x="104" y="80"/>
                </a:lnTo>
                <a:lnTo>
                  <a:pt x="96" y="82"/>
                </a:lnTo>
                <a:lnTo>
                  <a:pt x="89" y="83"/>
                </a:lnTo>
                <a:lnTo>
                  <a:pt x="89" y="83"/>
                </a:lnTo>
                <a:lnTo>
                  <a:pt x="89" y="85"/>
                </a:lnTo>
                <a:lnTo>
                  <a:pt x="89" y="89"/>
                </a:lnTo>
                <a:lnTo>
                  <a:pt x="89" y="89"/>
                </a:lnTo>
                <a:lnTo>
                  <a:pt x="87" y="89"/>
                </a:lnTo>
                <a:lnTo>
                  <a:pt x="81" y="91"/>
                </a:lnTo>
                <a:lnTo>
                  <a:pt x="73" y="89"/>
                </a:lnTo>
                <a:lnTo>
                  <a:pt x="58" y="85"/>
                </a:lnTo>
                <a:lnTo>
                  <a:pt x="49" y="82"/>
                </a:lnTo>
                <a:lnTo>
                  <a:pt x="49" y="82"/>
                </a:lnTo>
                <a:lnTo>
                  <a:pt x="47" y="78"/>
                </a:lnTo>
                <a:lnTo>
                  <a:pt x="45" y="76"/>
                </a:lnTo>
                <a:lnTo>
                  <a:pt x="43" y="76"/>
                </a:lnTo>
                <a:lnTo>
                  <a:pt x="39" y="76"/>
                </a:lnTo>
                <a:lnTo>
                  <a:pt x="34" y="78"/>
                </a:lnTo>
                <a:lnTo>
                  <a:pt x="32" y="78"/>
                </a:lnTo>
                <a:lnTo>
                  <a:pt x="30" y="78"/>
                </a:lnTo>
                <a:lnTo>
                  <a:pt x="30" y="78"/>
                </a:lnTo>
                <a:lnTo>
                  <a:pt x="24" y="76"/>
                </a:lnTo>
                <a:lnTo>
                  <a:pt x="22" y="76"/>
                </a:lnTo>
                <a:lnTo>
                  <a:pt x="22" y="74"/>
                </a:lnTo>
                <a:lnTo>
                  <a:pt x="24" y="74"/>
                </a:lnTo>
                <a:lnTo>
                  <a:pt x="30" y="72"/>
                </a:lnTo>
                <a:lnTo>
                  <a:pt x="34" y="68"/>
                </a:lnTo>
                <a:lnTo>
                  <a:pt x="34" y="68"/>
                </a:lnTo>
                <a:lnTo>
                  <a:pt x="34" y="66"/>
                </a:lnTo>
                <a:lnTo>
                  <a:pt x="32" y="63"/>
                </a:lnTo>
                <a:lnTo>
                  <a:pt x="30" y="63"/>
                </a:lnTo>
                <a:lnTo>
                  <a:pt x="26" y="63"/>
                </a:lnTo>
                <a:lnTo>
                  <a:pt x="26" y="63"/>
                </a:lnTo>
                <a:lnTo>
                  <a:pt x="28" y="57"/>
                </a:lnTo>
                <a:lnTo>
                  <a:pt x="26" y="55"/>
                </a:lnTo>
                <a:lnTo>
                  <a:pt x="26" y="53"/>
                </a:lnTo>
                <a:lnTo>
                  <a:pt x="22" y="51"/>
                </a:lnTo>
                <a:lnTo>
                  <a:pt x="19" y="51"/>
                </a:lnTo>
                <a:lnTo>
                  <a:pt x="13" y="49"/>
                </a:lnTo>
                <a:lnTo>
                  <a:pt x="7" y="49"/>
                </a:lnTo>
                <a:lnTo>
                  <a:pt x="0" y="51"/>
                </a:lnTo>
                <a:lnTo>
                  <a:pt x="0" y="51"/>
                </a:lnTo>
                <a:lnTo>
                  <a:pt x="3" y="47"/>
                </a:lnTo>
                <a:lnTo>
                  <a:pt x="7" y="46"/>
                </a:lnTo>
                <a:lnTo>
                  <a:pt x="15" y="44"/>
                </a:lnTo>
                <a:lnTo>
                  <a:pt x="20" y="44"/>
                </a:lnTo>
                <a:lnTo>
                  <a:pt x="24" y="42"/>
                </a:lnTo>
                <a:lnTo>
                  <a:pt x="28" y="40"/>
                </a:lnTo>
                <a:lnTo>
                  <a:pt x="28" y="40"/>
                </a:lnTo>
                <a:lnTo>
                  <a:pt x="28" y="36"/>
                </a:lnTo>
                <a:lnTo>
                  <a:pt x="26" y="32"/>
                </a:lnTo>
                <a:lnTo>
                  <a:pt x="26" y="32"/>
                </a:lnTo>
                <a:lnTo>
                  <a:pt x="24" y="30"/>
                </a:lnTo>
                <a:lnTo>
                  <a:pt x="19" y="30"/>
                </a:lnTo>
                <a:lnTo>
                  <a:pt x="15" y="30"/>
                </a:lnTo>
                <a:lnTo>
                  <a:pt x="15" y="30"/>
                </a:lnTo>
                <a:lnTo>
                  <a:pt x="11" y="32"/>
                </a:lnTo>
                <a:lnTo>
                  <a:pt x="7" y="34"/>
                </a:lnTo>
                <a:lnTo>
                  <a:pt x="5" y="34"/>
                </a:lnTo>
                <a:lnTo>
                  <a:pt x="2" y="34"/>
                </a:lnTo>
                <a:lnTo>
                  <a:pt x="2" y="34"/>
                </a:lnTo>
                <a:lnTo>
                  <a:pt x="0" y="32"/>
                </a:lnTo>
                <a:lnTo>
                  <a:pt x="0" y="30"/>
                </a:lnTo>
                <a:lnTo>
                  <a:pt x="0" y="29"/>
                </a:lnTo>
                <a:lnTo>
                  <a:pt x="0" y="29"/>
                </a:lnTo>
                <a:lnTo>
                  <a:pt x="0" y="27"/>
                </a:lnTo>
                <a:lnTo>
                  <a:pt x="3" y="25"/>
                </a:lnTo>
                <a:lnTo>
                  <a:pt x="5" y="23"/>
                </a:lnTo>
                <a:lnTo>
                  <a:pt x="7" y="21"/>
                </a:lnTo>
                <a:lnTo>
                  <a:pt x="7" y="21"/>
                </a:lnTo>
                <a:lnTo>
                  <a:pt x="7" y="21"/>
                </a:lnTo>
                <a:lnTo>
                  <a:pt x="7" y="21"/>
                </a:lnTo>
                <a:close/>
              </a:path>
            </a:pathLst>
          </a:custGeom>
          <a:solidFill>
            <a:schemeClr val="bg1">
              <a:lumMod val="85000"/>
            </a:schemeClr>
          </a:solidFill>
          <a:ln w="635" cap="rnd">
            <a:solidFill>
              <a:schemeClr val="bg1">
                <a:alpha val="17000"/>
              </a:schemeClr>
            </a:solidFill>
            <a:prstDash val="solid"/>
            <a:round/>
            <a:headEnd/>
            <a:tailEnd/>
          </a:ln>
        </p:spPr>
        <p:txBody>
          <a:bodyPr lIns="108823" tIns="54412" rIns="108823" bIns="54412"/>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522" name="Freeform 521"/>
          <p:cNvSpPr>
            <a:spLocks/>
          </p:cNvSpPr>
          <p:nvPr userDrawn="1"/>
        </p:nvSpPr>
        <p:spPr bwMode="auto">
          <a:xfrm>
            <a:off x="2636641" y="2706590"/>
            <a:ext cx="1179227" cy="531791"/>
          </a:xfrm>
          <a:custGeom>
            <a:avLst/>
            <a:gdLst>
              <a:gd name="T0" fmla="*/ 59 w 579"/>
              <a:gd name="T1" fmla="*/ 239 h 307"/>
              <a:gd name="T2" fmla="*/ 65 w 579"/>
              <a:gd name="T3" fmla="*/ 229 h 307"/>
              <a:gd name="T4" fmla="*/ 82 w 579"/>
              <a:gd name="T5" fmla="*/ 216 h 307"/>
              <a:gd name="T6" fmla="*/ 93 w 579"/>
              <a:gd name="T7" fmla="*/ 191 h 307"/>
              <a:gd name="T8" fmla="*/ 51 w 579"/>
              <a:gd name="T9" fmla="*/ 188 h 307"/>
              <a:gd name="T10" fmla="*/ 34 w 579"/>
              <a:gd name="T11" fmla="*/ 186 h 307"/>
              <a:gd name="T12" fmla="*/ 6 w 579"/>
              <a:gd name="T13" fmla="*/ 156 h 307"/>
              <a:gd name="T14" fmla="*/ 6 w 579"/>
              <a:gd name="T15" fmla="*/ 137 h 307"/>
              <a:gd name="T16" fmla="*/ 12 w 579"/>
              <a:gd name="T17" fmla="*/ 108 h 307"/>
              <a:gd name="T18" fmla="*/ 33 w 579"/>
              <a:gd name="T19" fmla="*/ 104 h 307"/>
              <a:gd name="T20" fmla="*/ 67 w 579"/>
              <a:gd name="T21" fmla="*/ 87 h 307"/>
              <a:gd name="T22" fmla="*/ 86 w 579"/>
              <a:gd name="T23" fmla="*/ 89 h 307"/>
              <a:gd name="T24" fmla="*/ 112 w 579"/>
              <a:gd name="T25" fmla="*/ 108 h 307"/>
              <a:gd name="T26" fmla="*/ 131 w 579"/>
              <a:gd name="T27" fmla="*/ 106 h 307"/>
              <a:gd name="T28" fmla="*/ 138 w 579"/>
              <a:gd name="T29" fmla="*/ 95 h 307"/>
              <a:gd name="T30" fmla="*/ 140 w 579"/>
              <a:gd name="T31" fmla="*/ 95 h 307"/>
              <a:gd name="T32" fmla="*/ 156 w 579"/>
              <a:gd name="T33" fmla="*/ 99 h 307"/>
              <a:gd name="T34" fmla="*/ 157 w 579"/>
              <a:gd name="T35" fmla="*/ 99 h 307"/>
              <a:gd name="T36" fmla="*/ 169 w 579"/>
              <a:gd name="T37" fmla="*/ 95 h 307"/>
              <a:gd name="T38" fmla="*/ 193 w 579"/>
              <a:gd name="T39" fmla="*/ 101 h 307"/>
              <a:gd name="T40" fmla="*/ 216 w 579"/>
              <a:gd name="T41" fmla="*/ 93 h 307"/>
              <a:gd name="T42" fmla="*/ 210 w 579"/>
              <a:gd name="T43" fmla="*/ 72 h 307"/>
              <a:gd name="T44" fmla="*/ 212 w 579"/>
              <a:gd name="T45" fmla="*/ 48 h 307"/>
              <a:gd name="T46" fmla="*/ 329 w 579"/>
              <a:gd name="T47" fmla="*/ 0 h 307"/>
              <a:gd name="T48" fmla="*/ 354 w 579"/>
              <a:gd name="T49" fmla="*/ 25 h 307"/>
              <a:gd name="T50" fmla="*/ 379 w 579"/>
              <a:gd name="T51" fmla="*/ 27 h 307"/>
              <a:gd name="T52" fmla="*/ 396 w 579"/>
              <a:gd name="T53" fmla="*/ 46 h 307"/>
              <a:gd name="T54" fmla="*/ 434 w 579"/>
              <a:gd name="T55" fmla="*/ 36 h 307"/>
              <a:gd name="T56" fmla="*/ 485 w 579"/>
              <a:gd name="T57" fmla="*/ 99 h 307"/>
              <a:gd name="T58" fmla="*/ 507 w 579"/>
              <a:gd name="T59" fmla="*/ 104 h 307"/>
              <a:gd name="T60" fmla="*/ 534 w 579"/>
              <a:gd name="T61" fmla="*/ 106 h 307"/>
              <a:gd name="T62" fmla="*/ 545 w 579"/>
              <a:gd name="T63" fmla="*/ 127 h 307"/>
              <a:gd name="T64" fmla="*/ 566 w 579"/>
              <a:gd name="T65" fmla="*/ 131 h 307"/>
              <a:gd name="T66" fmla="*/ 572 w 579"/>
              <a:gd name="T67" fmla="*/ 140 h 307"/>
              <a:gd name="T68" fmla="*/ 553 w 579"/>
              <a:gd name="T69" fmla="*/ 163 h 307"/>
              <a:gd name="T70" fmla="*/ 522 w 579"/>
              <a:gd name="T71" fmla="*/ 180 h 307"/>
              <a:gd name="T72" fmla="*/ 503 w 579"/>
              <a:gd name="T73" fmla="*/ 218 h 307"/>
              <a:gd name="T74" fmla="*/ 488 w 579"/>
              <a:gd name="T75" fmla="*/ 258 h 307"/>
              <a:gd name="T76" fmla="*/ 466 w 579"/>
              <a:gd name="T77" fmla="*/ 265 h 307"/>
              <a:gd name="T78" fmla="*/ 384 w 579"/>
              <a:gd name="T79" fmla="*/ 269 h 307"/>
              <a:gd name="T80" fmla="*/ 337 w 579"/>
              <a:gd name="T81" fmla="*/ 286 h 307"/>
              <a:gd name="T82" fmla="*/ 311 w 579"/>
              <a:gd name="T83" fmla="*/ 305 h 307"/>
              <a:gd name="T84" fmla="*/ 288 w 579"/>
              <a:gd name="T85" fmla="*/ 286 h 307"/>
              <a:gd name="T86" fmla="*/ 261 w 579"/>
              <a:gd name="T87" fmla="*/ 248 h 307"/>
              <a:gd name="T88" fmla="*/ 171 w 579"/>
              <a:gd name="T89" fmla="*/ 210 h 307"/>
              <a:gd name="T90" fmla="*/ 127 w 579"/>
              <a:gd name="T91" fmla="*/ 294 h 307"/>
              <a:gd name="T92" fmla="*/ 86 w 579"/>
              <a:gd name="T93" fmla="*/ 267 h 307"/>
              <a:gd name="T94" fmla="*/ 69 w 579"/>
              <a:gd name="T95" fmla="*/ 261 h 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79" h="307">
                <a:moveTo>
                  <a:pt x="69" y="261"/>
                </a:moveTo>
                <a:lnTo>
                  <a:pt x="67" y="252"/>
                </a:lnTo>
                <a:lnTo>
                  <a:pt x="59" y="239"/>
                </a:lnTo>
                <a:lnTo>
                  <a:pt x="53" y="239"/>
                </a:lnTo>
                <a:lnTo>
                  <a:pt x="53" y="229"/>
                </a:lnTo>
                <a:lnTo>
                  <a:pt x="65" y="229"/>
                </a:lnTo>
                <a:lnTo>
                  <a:pt x="63" y="220"/>
                </a:lnTo>
                <a:lnTo>
                  <a:pt x="70" y="216"/>
                </a:lnTo>
                <a:lnTo>
                  <a:pt x="82" y="216"/>
                </a:lnTo>
                <a:lnTo>
                  <a:pt x="93" y="216"/>
                </a:lnTo>
                <a:lnTo>
                  <a:pt x="95" y="207"/>
                </a:lnTo>
                <a:lnTo>
                  <a:pt x="93" y="191"/>
                </a:lnTo>
                <a:lnTo>
                  <a:pt x="93" y="184"/>
                </a:lnTo>
                <a:lnTo>
                  <a:pt x="74" y="180"/>
                </a:lnTo>
                <a:lnTo>
                  <a:pt x="51" y="188"/>
                </a:lnTo>
                <a:lnTo>
                  <a:pt x="34" y="193"/>
                </a:lnTo>
                <a:lnTo>
                  <a:pt x="27" y="186"/>
                </a:lnTo>
                <a:lnTo>
                  <a:pt x="34" y="186"/>
                </a:lnTo>
                <a:lnTo>
                  <a:pt x="21" y="163"/>
                </a:lnTo>
                <a:lnTo>
                  <a:pt x="6" y="163"/>
                </a:lnTo>
                <a:lnTo>
                  <a:pt x="6" y="156"/>
                </a:lnTo>
                <a:lnTo>
                  <a:pt x="0" y="150"/>
                </a:lnTo>
                <a:lnTo>
                  <a:pt x="0" y="144"/>
                </a:lnTo>
                <a:lnTo>
                  <a:pt x="6" y="137"/>
                </a:lnTo>
                <a:lnTo>
                  <a:pt x="2" y="127"/>
                </a:lnTo>
                <a:lnTo>
                  <a:pt x="12" y="116"/>
                </a:lnTo>
                <a:lnTo>
                  <a:pt x="12" y="108"/>
                </a:lnTo>
                <a:lnTo>
                  <a:pt x="23" y="120"/>
                </a:lnTo>
                <a:lnTo>
                  <a:pt x="33" y="116"/>
                </a:lnTo>
                <a:lnTo>
                  <a:pt x="33" y="104"/>
                </a:lnTo>
                <a:lnTo>
                  <a:pt x="44" y="89"/>
                </a:lnTo>
                <a:lnTo>
                  <a:pt x="63" y="82"/>
                </a:lnTo>
                <a:lnTo>
                  <a:pt x="67" y="87"/>
                </a:lnTo>
                <a:lnTo>
                  <a:pt x="74" y="87"/>
                </a:lnTo>
                <a:lnTo>
                  <a:pt x="80" y="82"/>
                </a:lnTo>
                <a:lnTo>
                  <a:pt x="86" y="89"/>
                </a:lnTo>
                <a:lnTo>
                  <a:pt x="97" y="87"/>
                </a:lnTo>
                <a:lnTo>
                  <a:pt x="110" y="97"/>
                </a:lnTo>
                <a:lnTo>
                  <a:pt x="112" y="108"/>
                </a:lnTo>
                <a:lnTo>
                  <a:pt x="116" y="104"/>
                </a:lnTo>
                <a:lnTo>
                  <a:pt x="120" y="99"/>
                </a:lnTo>
                <a:lnTo>
                  <a:pt x="131" y="106"/>
                </a:lnTo>
                <a:lnTo>
                  <a:pt x="131" y="106"/>
                </a:lnTo>
                <a:lnTo>
                  <a:pt x="135" y="99"/>
                </a:lnTo>
                <a:lnTo>
                  <a:pt x="138" y="95"/>
                </a:lnTo>
                <a:lnTo>
                  <a:pt x="140" y="95"/>
                </a:lnTo>
                <a:lnTo>
                  <a:pt x="140" y="95"/>
                </a:lnTo>
                <a:lnTo>
                  <a:pt x="140" y="95"/>
                </a:lnTo>
                <a:lnTo>
                  <a:pt x="156" y="95"/>
                </a:lnTo>
                <a:lnTo>
                  <a:pt x="156" y="95"/>
                </a:lnTo>
                <a:lnTo>
                  <a:pt x="156" y="99"/>
                </a:lnTo>
                <a:lnTo>
                  <a:pt x="156" y="99"/>
                </a:lnTo>
                <a:lnTo>
                  <a:pt x="157" y="99"/>
                </a:lnTo>
                <a:lnTo>
                  <a:pt x="157" y="99"/>
                </a:lnTo>
                <a:lnTo>
                  <a:pt x="161" y="97"/>
                </a:lnTo>
                <a:lnTo>
                  <a:pt x="163" y="95"/>
                </a:lnTo>
                <a:lnTo>
                  <a:pt x="169" y="95"/>
                </a:lnTo>
                <a:lnTo>
                  <a:pt x="176" y="106"/>
                </a:lnTo>
                <a:lnTo>
                  <a:pt x="188" y="106"/>
                </a:lnTo>
                <a:lnTo>
                  <a:pt x="193" y="101"/>
                </a:lnTo>
                <a:lnTo>
                  <a:pt x="201" y="106"/>
                </a:lnTo>
                <a:lnTo>
                  <a:pt x="214" y="103"/>
                </a:lnTo>
                <a:lnTo>
                  <a:pt x="216" y="93"/>
                </a:lnTo>
                <a:lnTo>
                  <a:pt x="201" y="86"/>
                </a:lnTo>
                <a:lnTo>
                  <a:pt x="199" y="76"/>
                </a:lnTo>
                <a:lnTo>
                  <a:pt x="210" y="72"/>
                </a:lnTo>
                <a:lnTo>
                  <a:pt x="207" y="61"/>
                </a:lnTo>
                <a:lnTo>
                  <a:pt x="220" y="53"/>
                </a:lnTo>
                <a:lnTo>
                  <a:pt x="212" y="48"/>
                </a:lnTo>
                <a:lnTo>
                  <a:pt x="212" y="33"/>
                </a:lnTo>
                <a:lnTo>
                  <a:pt x="229" y="36"/>
                </a:lnTo>
                <a:lnTo>
                  <a:pt x="329" y="0"/>
                </a:lnTo>
                <a:lnTo>
                  <a:pt x="341" y="8"/>
                </a:lnTo>
                <a:lnTo>
                  <a:pt x="352" y="6"/>
                </a:lnTo>
                <a:lnTo>
                  <a:pt x="354" y="25"/>
                </a:lnTo>
                <a:lnTo>
                  <a:pt x="371" y="27"/>
                </a:lnTo>
                <a:lnTo>
                  <a:pt x="371" y="33"/>
                </a:lnTo>
                <a:lnTo>
                  <a:pt x="379" y="27"/>
                </a:lnTo>
                <a:lnTo>
                  <a:pt x="388" y="33"/>
                </a:lnTo>
                <a:lnTo>
                  <a:pt x="384" y="46"/>
                </a:lnTo>
                <a:lnTo>
                  <a:pt x="396" y="46"/>
                </a:lnTo>
                <a:lnTo>
                  <a:pt x="428" y="25"/>
                </a:lnTo>
                <a:lnTo>
                  <a:pt x="434" y="25"/>
                </a:lnTo>
                <a:lnTo>
                  <a:pt x="434" y="36"/>
                </a:lnTo>
                <a:lnTo>
                  <a:pt x="451" y="53"/>
                </a:lnTo>
                <a:lnTo>
                  <a:pt x="479" y="104"/>
                </a:lnTo>
                <a:lnTo>
                  <a:pt x="485" y="99"/>
                </a:lnTo>
                <a:lnTo>
                  <a:pt x="486" y="91"/>
                </a:lnTo>
                <a:lnTo>
                  <a:pt x="498" y="104"/>
                </a:lnTo>
                <a:lnTo>
                  <a:pt x="507" y="104"/>
                </a:lnTo>
                <a:lnTo>
                  <a:pt x="519" y="103"/>
                </a:lnTo>
                <a:lnTo>
                  <a:pt x="526" y="99"/>
                </a:lnTo>
                <a:lnTo>
                  <a:pt x="534" y="106"/>
                </a:lnTo>
                <a:lnTo>
                  <a:pt x="539" y="116"/>
                </a:lnTo>
                <a:lnTo>
                  <a:pt x="545" y="116"/>
                </a:lnTo>
                <a:lnTo>
                  <a:pt x="545" y="127"/>
                </a:lnTo>
                <a:lnTo>
                  <a:pt x="555" y="131"/>
                </a:lnTo>
                <a:lnTo>
                  <a:pt x="560" y="131"/>
                </a:lnTo>
                <a:lnTo>
                  <a:pt x="566" y="131"/>
                </a:lnTo>
                <a:lnTo>
                  <a:pt x="570" y="125"/>
                </a:lnTo>
                <a:lnTo>
                  <a:pt x="579" y="137"/>
                </a:lnTo>
                <a:lnTo>
                  <a:pt x="572" y="140"/>
                </a:lnTo>
                <a:lnTo>
                  <a:pt x="570" y="152"/>
                </a:lnTo>
                <a:lnTo>
                  <a:pt x="560" y="156"/>
                </a:lnTo>
                <a:lnTo>
                  <a:pt x="553" y="163"/>
                </a:lnTo>
                <a:lnTo>
                  <a:pt x="556" y="176"/>
                </a:lnTo>
                <a:lnTo>
                  <a:pt x="549" y="188"/>
                </a:lnTo>
                <a:lnTo>
                  <a:pt x="522" y="180"/>
                </a:lnTo>
                <a:lnTo>
                  <a:pt x="513" y="209"/>
                </a:lnTo>
                <a:lnTo>
                  <a:pt x="513" y="218"/>
                </a:lnTo>
                <a:lnTo>
                  <a:pt x="503" y="218"/>
                </a:lnTo>
                <a:lnTo>
                  <a:pt x="500" y="214"/>
                </a:lnTo>
                <a:lnTo>
                  <a:pt x="483" y="220"/>
                </a:lnTo>
                <a:lnTo>
                  <a:pt x="488" y="258"/>
                </a:lnTo>
                <a:lnTo>
                  <a:pt x="479" y="275"/>
                </a:lnTo>
                <a:lnTo>
                  <a:pt x="469" y="275"/>
                </a:lnTo>
                <a:lnTo>
                  <a:pt x="466" y="265"/>
                </a:lnTo>
                <a:lnTo>
                  <a:pt x="407" y="265"/>
                </a:lnTo>
                <a:lnTo>
                  <a:pt x="394" y="258"/>
                </a:lnTo>
                <a:lnTo>
                  <a:pt x="384" y="269"/>
                </a:lnTo>
                <a:lnTo>
                  <a:pt x="356" y="267"/>
                </a:lnTo>
                <a:lnTo>
                  <a:pt x="350" y="278"/>
                </a:lnTo>
                <a:lnTo>
                  <a:pt x="337" y="286"/>
                </a:lnTo>
                <a:lnTo>
                  <a:pt x="326" y="290"/>
                </a:lnTo>
                <a:lnTo>
                  <a:pt x="316" y="307"/>
                </a:lnTo>
                <a:lnTo>
                  <a:pt x="311" y="305"/>
                </a:lnTo>
                <a:lnTo>
                  <a:pt x="309" y="297"/>
                </a:lnTo>
                <a:lnTo>
                  <a:pt x="288" y="296"/>
                </a:lnTo>
                <a:lnTo>
                  <a:pt x="288" y="286"/>
                </a:lnTo>
                <a:lnTo>
                  <a:pt x="280" y="282"/>
                </a:lnTo>
                <a:lnTo>
                  <a:pt x="280" y="267"/>
                </a:lnTo>
                <a:lnTo>
                  <a:pt x="261" y="248"/>
                </a:lnTo>
                <a:lnTo>
                  <a:pt x="220" y="252"/>
                </a:lnTo>
                <a:lnTo>
                  <a:pt x="203" y="231"/>
                </a:lnTo>
                <a:lnTo>
                  <a:pt x="171" y="210"/>
                </a:lnTo>
                <a:lnTo>
                  <a:pt x="135" y="222"/>
                </a:lnTo>
                <a:lnTo>
                  <a:pt x="135" y="294"/>
                </a:lnTo>
                <a:lnTo>
                  <a:pt x="127" y="294"/>
                </a:lnTo>
                <a:lnTo>
                  <a:pt x="104" y="271"/>
                </a:lnTo>
                <a:lnTo>
                  <a:pt x="84" y="282"/>
                </a:lnTo>
                <a:lnTo>
                  <a:pt x="86" y="267"/>
                </a:lnTo>
                <a:lnTo>
                  <a:pt x="86" y="267"/>
                </a:lnTo>
                <a:lnTo>
                  <a:pt x="74" y="267"/>
                </a:lnTo>
                <a:lnTo>
                  <a:pt x="69" y="261"/>
                </a:lnTo>
                <a:lnTo>
                  <a:pt x="69" y="261"/>
                </a:lnTo>
                <a:lnTo>
                  <a:pt x="69" y="261"/>
                </a:lnTo>
                <a:close/>
              </a:path>
            </a:pathLst>
          </a:custGeom>
          <a:solidFill>
            <a:schemeClr val="bg1">
              <a:lumMod val="85000"/>
            </a:schemeClr>
          </a:solidFill>
          <a:ln w="635" cap="rnd">
            <a:solidFill>
              <a:schemeClr val="bg1">
                <a:alpha val="17000"/>
              </a:schemeClr>
            </a:solidFill>
            <a:round/>
            <a:headEnd/>
            <a:tailEnd/>
          </a:ln>
        </p:spPr>
        <p:txBody>
          <a:bodyPr lIns="108823" tIns="54412" rIns="108823" bIns="54412"/>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523" name="Freeform 522"/>
          <p:cNvSpPr>
            <a:spLocks/>
          </p:cNvSpPr>
          <p:nvPr userDrawn="1"/>
        </p:nvSpPr>
        <p:spPr bwMode="auto">
          <a:xfrm>
            <a:off x="2636641" y="2706590"/>
            <a:ext cx="1179227" cy="531791"/>
          </a:xfrm>
          <a:custGeom>
            <a:avLst/>
            <a:gdLst>
              <a:gd name="T0" fmla="*/ 59 w 579"/>
              <a:gd name="T1" fmla="*/ 239 h 307"/>
              <a:gd name="T2" fmla="*/ 65 w 579"/>
              <a:gd name="T3" fmla="*/ 229 h 307"/>
              <a:gd name="T4" fmla="*/ 82 w 579"/>
              <a:gd name="T5" fmla="*/ 216 h 307"/>
              <a:gd name="T6" fmla="*/ 93 w 579"/>
              <a:gd name="T7" fmla="*/ 191 h 307"/>
              <a:gd name="T8" fmla="*/ 51 w 579"/>
              <a:gd name="T9" fmla="*/ 188 h 307"/>
              <a:gd name="T10" fmla="*/ 34 w 579"/>
              <a:gd name="T11" fmla="*/ 186 h 307"/>
              <a:gd name="T12" fmla="*/ 6 w 579"/>
              <a:gd name="T13" fmla="*/ 156 h 307"/>
              <a:gd name="T14" fmla="*/ 6 w 579"/>
              <a:gd name="T15" fmla="*/ 137 h 307"/>
              <a:gd name="T16" fmla="*/ 12 w 579"/>
              <a:gd name="T17" fmla="*/ 108 h 307"/>
              <a:gd name="T18" fmla="*/ 33 w 579"/>
              <a:gd name="T19" fmla="*/ 104 h 307"/>
              <a:gd name="T20" fmla="*/ 67 w 579"/>
              <a:gd name="T21" fmla="*/ 87 h 307"/>
              <a:gd name="T22" fmla="*/ 86 w 579"/>
              <a:gd name="T23" fmla="*/ 89 h 307"/>
              <a:gd name="T24" fmla="*/ 112 w 579"/>
              <a:gd name="T25" fmla="*/ 108 h 307"/>
              <a:gd name="T26" fmla="*/ 131 w 579"/>
              <a:gd name="T27" fmla="*/ 106 h 307"/>
              <a:gd name="T28" fmla="*/ 138 w 579"/>
              <a:gd name="T29" fmla="*/ 95 h 307"/>
              <a:gd name="T30" fmla="*/ 140 w 579"/>
              <a:gd name="T31" fmla="*/ 95 h 307"/>
              <a:gd name="T32" fmla="*/ 156 w 579"/>
              <a:gd name="T33" fmla="*/ 99 h 307"/>
              <a:gd name="T34" fmla="*/ 157 w 579"/>
              <a:gd name="T35" fmla="*/ 99 h 307"/>
              <a:gd name="T36" fmla="*/ 169 w 579"/>
              <a:gd name="T37" fmla="*/ 95 h 307"/>
              <a:gd name="T38" fmla="*/ 193 w 579"/>
              <a:gd name="T39" fmla="*/ 101 h 307"/>
              <a:gd name="T40" fmla="*/ 216 w 579"/>
              <a:gd name="T41" fmla="*/ 93 h 307"/>
              <a:gd name="T42" fmla="*/ 210 w 579"/>
              <a:gd name="T43" fmla="*/ 72 h 307"/>
              <a:gd name="T44" fmla="*/ 212 w 579"/>
              <a:gd name="T45" fmla="*/ 48 h 307"/>
              <a:gd name="T46" fmla="*/ 329 w 579"/>
              <a:gd name="T47" fmla="*/ 0 h 307"/>
              <a:gd name="T48" fmla="*/ 354 w 579"/>
              <a:gd name="T49" fmla="*/ 25 h 307"/>
              <a:gd name="T50" fmla="*/ 379 w 579"/>
              <a:gd name="T51" fmla="*/ 27 h 307"/>
              <a:gd name="T52" fmla="*/ 396 w 579"/>
              <a:gd name="T53" fmla="*/ 46 h 307"/>
              <a:gd name="T54" fmla="*/ 434 w 579"/>
              <a:gd name="T55" fmla="*/ 36 h 307"/>
              <a:gd name="T56" fmla="*/ 485 w 579"/>
              <a:gd name="T57" fmla="*/ 99 h 307"/>
              <a:gd name="T58" fmla="*/ 507 w 579"/>
              <a:gd name="T59" fmla="*/ 104 h 307"/>
              <a:gd name="T60" fmla="*/ 534 w 579"/>
              <a:gd name="T61" fmla="*/ 106 h 307"/>
              <a:gd name="T62" fmla="*/ 545 w 579"/>
              <a:gd name="T63" fmla="*/ 127 h 307"/>
              <a:gd name="T64" fmla="*/ 566 w 579"/>
              <a:gd name="T65" fmla="*/ 131 h 307"/>
              <a:gd name="T66" fmla="*/ 572 w 579"/>
              <a:gd name="T67" fmla="*/ 140 h 307"/>
              <a:gd name="T68" fmla="*/ 553 w 579"/>
              <a:gd name="T69" fmla="*/ 163 h 307"/>
              <a:gd name="T70" fmla="*/ 522 w 579"/>
              <a:gd name="T71" fmla="*/ 180 h 307"/>
              <a:gd name="T72" fmla="*/ 503 w 579"/>
              <a:gd name="T73" fmla="*/ 218 h 307"/>
              <a:gd name="T74" fmla="*/ 488 w 579"/>
              <a:gd name="T75" fmla="*/ 258 h 307"/>
              <a:gd name="T76" fmla="*/ 466 w 579"/>
              <a:gd name="T77" fmla="*/ 265 h 307"/>
              <a:gd name="T78" fmla="*/ 384 w 579"/>
              <a:gd name="T79" fmla="*/ 269 h 307"/>
              <a:gd name="T80" fmla="*/ 337 w 579"/>
              <a:gd name="T81" fmla="*/ 286 h 307"/>
              <a:gd name="T82" fmla="*/ 311 w 579"/>
              <a:gd name="T83" fmla="*/ 305 h 307"/>
              <a:gd name="T84" fmla="*/ 288 w 579"/>
              <a:gd name="T85" fmla="*/ 286 h 307"/>
              <a:gd name="T86" fmla="*/ 261 w 579"/>
              <a:gd name="T87" fmla="*/ 248 h 307"/>
              <a:gd name="T88" fmla="*/ 171 w 579"/>
              <a:gd name="T89" fmla="*/ 210 h 307"/>
              <a:gd name="T90" fmla="*/ 127 w 579"/>
              <a:gd name="T91" fmla="*/ 294 h 307"/>
              <a:gd name="T92" fmla="*/ 86 w 579"/>
              <a:gd name="T93" fmla="*/ 267 h 307"/>
              <a:gd name="T94" fmla="*/ 69 w 579"/>
              <a:gd name="T95" fmla="*/ 261 h 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79" h="307">
                <a:moveTo>
                  <a:pt x="69" y="261"/>
                </a:moveTo>
                <a:lnTo>
                  <a:pt x="67" y="252"/>
                </a:lnTo>
                <a:lnTo>
                  <a:pt x="59" y="239"/>
                </a:lnTo>
                <a:lnTo>
                  <a:pt x="53" y="239"/>
                </a:lnTo>
                <a:lnTo>
                  <a:pt x="53" y="229"/>
                </a:lnTo>
                <a:lnTo>
                  <a:pt x="65" y="229"/>
                </a:lnTo>
                <a:lnTo>
                  <a:pt x="63" y="220"/>
                </a:lnTo>
                <a:lnTo>
                  <a:pt x="70" y="216"/>
                </a:lnTo>
                <a:lnTo>
                  <a:pt x="82" y="216"/>
                </a:lnTo>
                <a:lnTo>
                  <a:pt x="93" y="216"/>
                </a:lnTo>
                <a:lnTo>
                  <a:pt x="95" y="207"/>
                </a:lnTo>
                <a:lnTo>
                  <a:pt x="93" y="191"/>
                </a:lnTo>
                <a:lnTo>
                  <a:pt x="93" y="184"/>
                </a:lnTo>
                <a:lnTo>
                  <a:pt x="74" y="180"/>
                </a:lnTo>
                <a:lnTo>
                  <a:pt x="51" y="188"/>
                </a:lnTo>
                <a:lnTo>
                  <a:pt x="34" y="193"/>
                </a:lnTo>
                <a:lnTo>
                  <a:pt x="27" y="186"/>
                </a:lnTo>
                <a:lnTo>
                  <a:pt x="34" y="186"/>
                </a:lnTo>
                <a:lnTo>
                  <a:pt x="21" y="163"/>
                </a:lnTo>
                <a:lnTo>
                  <a:pt x="6" y="163"/>
                </a:lnTo>
                <a:lnTo>
                  <a:pt x="6" y="156"/>
                </a:lnTo>
                <a:lnTo>
                  <a:pt x="0" y="150"/>
                </a:lnTo>
                <a:lnTo>
                  <a:pt x="0" y="144"/>
                </a:lnTo>
                <a:lnTo>
                  <a:pt x="6" y="137"/>
                </a:lnTo>
                <a:lnTo>
                  <a:pt x="2" y="127"/>
                </a:lnTo>
                <a:lnTo>
                  <a:pt x="12" y="116"/>
                </a:lnTo>
                <a:lnTo>
                  <a:pt x="12" y="108"/>
                </a:lnTo>
                <a:lnTo>
                  <a:pt x="23" y="120"/>
                </a:lnTo>
                <a:lnTo>
                  <a:pt x="33" y="116"/>
                </a:lnTo>
                <a:lnTo>
                  <a:pt x="33" y="104"/>
                </a:lnTo>
                <a:lnTo>
                  <a:pt x="44" y="89"/>
                </a:lnTo>
                <a:lnTo>
                  <a:pt x="63" y="82"/>
                </a:lnTo>
                <a:lnTo>
                  <a:pt x="67" y="87"/>
                </a:lnTo>
                <a:lnTo>
                  <a:pt x="74" y="87"/>
                </a:lnTo>
                <a:lnTo>
                  <a:pt x="80" y="82"/>
                </a:lnTo>
                <a:lnTo>
                  <a:pt x="86" y="89"/>
                </a:lnTo>
                <a:lnTo>
                  <a:pt x="97" y="87"/>
                </a:lnTo>
                <a:lnTo>
                  <a:pt x="110" y="97"/>
                </a:lnTo>
                <a:lnTo>
                  <a:pt x="112" y="108"/>
                </a:lnTo>
                <a:lnTo>
                  <a:pt x="116" y="104"/>
                </a:lnTo>
                <a:lnTo>
                  <a:pt x="120" y="99"/>
                </a:lnTo>
                <a:lnTo>
                  <a:pt x="131" y="106"/>
                </a:lnTo>
                <a:lnTo>
                  <a:pt x="131" y="106"/>
                </a:lnTo>
                <a:lnTo>
                  <a:pt x="135" y="99"/>
                </a:lnTo>
                <a:lnTo>
                  <a:pt x="138" y="95"/>
                </a:lnTo>
                <a:lnTo>
                  <a:pt x="140" y="95"/>
                </a:lnTo>
                <a:lnTo>
                  <a:pt x="140" y="95"/>
                </a:lnTo>
                <a:lnTo>
                  <a:pt x="140" y="95"/>
                </a:lnTo>
                <a:lnTo>
                  <a:pt x="156" y="95"/>
                </a:lnTo>
                <a:lnTo>
                  <a:pt x="156" y="95"/>
                </a:lnTo>
                <a:lnTo>
                  <a:pt x="156" y="99"/>
                </a:lnTo>
                <a:lnTo>
                  <a:pt x="156" y="99"/>
                </a:lnTo>
                <a:lnTo>
                  <a:pt x="157" y="99"/>
                </a:lnTo>
                <a:lnTo>
                  <a:pt x="157" y="99"/>
                </a:lnTo>
                <a:lnTo>
                  <a:pt x="161" y="97"/>
                </a:lnTo>
                <a:lnTo>
                  <a:pt x="163" y="95"/>
                </a:lnTo>
                <a:lnTo>
                  <a:pt x="169" y="95"/>
                </a:lnTo>
                <a:lnTo>
                  <a:pt x="176" y="106"/>
                </a:lnTo>
                <a:lnTo>
                  <a:pt x="188" y="106"/>
                </a:lnTo>
                <a:lnTo>
                  <a:pt x="193" y="101"/>
                </a:lnTo>
                <a:lnTo>
                  <a:pt x="201" y="106"/>
                </a:lnTo>
                <a:lnTo>
                  <a:pt x="214" y="103"/>
                </a:lnTo>
                <a:lnTo>
                  <a:pt x="216" y="93"/>
                </a:lnTo>
                <a:lnTo>
                  <a:pt x="201" y="86"/>
                </a:lnTo>
                <a:lnTo>
                  <a:pt x="199" y="76"/>
                </a:lnTo>
                <a:lnTo>
                  <a:pt x="210" y="72"/>
                </a:lnTo>
                <a:lnTo>
                  <a:pt x="207" y="61"/>
                </a:lnTo>
                <a:lnTo>
                  <a:pt x="220" y="53"/>
                </a:lnTo>
                <a:lnTo>
                  <a:pt x="212" y="48"/>
                </a:lnTo>
                <a:lnTo>
                  <a:pt x="212" y="33"/>
                </a:lnTo>
                <a:lnTo>
                  <a:pt x="229" y="36"/>
                </a:lnTo>
                <a:lnTo>
                  <a:pt x="329" y="0"/>
                </a:lnTo>
                <a:lnTo>
                  <a:pt x="341" y="8"/>
                </a:lnTo>
                <a:lnTo>
                  <a:pt x="352" y="6"/>
                </a:lnTo>
                <a:lnTo>
                  <a:pt x="354" y="25"/>
                </a:lnTo>
                <a:lnTo>
                  <a:pt x="371" y="27"/>
                </a:lnTo>
                <a:lnTo>
                  <a:pt x="371" y="33"/>
                </a:lnTo>
                <a:lnTo>
                  <a:pt x="379" y="27"/>
                </a:lnTo>
                <a:lnTo>
                  <a:pt x="388" y="33"/>
                </a:lnTo>
                <a:lnTo>
                  <a:pt x="384" y="46"/>
                </a:lnTo>
                <a:lnTo>
                  <a:pt x="396" y="46"/>
                </a:lnTo>
                <a:lnTo>
                  <a:pt x="428" y="25"/>
                </a:lnTo>
                <a:lnTo>
                  <a:pt x="434" y="25"/>
                </a:lnTo>
                <a:lnTo>
                  <a:pt x="434" y="36"/>
                </a:lnTo>
                <a:lnTo>
                  <a:pt x="451" y="53"/>
                </a:lnTo>
                <a:lnTo>
                  <a:pt x="479" y="104"/>
                </a:lnTo>
                <a:lnTo>
                  <a:pt x="485" y="99"/>
                </a:lnTo>
                <a:lnTo>
                  <a:pt x="486" y="91"/>
                </a:lnTo>
                <a:lnTo>
                  <a:pt x="498" y="104"/>
                </a:lnTo>
                <a:lnTo>
                  <a:pt x="507" y="104"/>
                </a:lnTo>
                <a:lnTo>
                  <a:pt x="519" y="103"/>
                </a:lnTo>
                <a:lnTo>
                  <a:pt x="526" y="99"/>
                </a:lnTo>
                <a:lnTo>
                  <a:pt x="534" y="106"/>
                </a:lnTo>
                <a:lnTo>
                  <a:pt x="539" y="116"/>
                </a:lnTo>
                <a:lnTo>
                  <a:pt x="545" y="116"/>
                </a:lnTo>
                <a:lnTo>
                  <a:pt x="545" y="127"/>
                </a:lnTo>
                <a:lnTo>
                  <a:pt x="555" y="131"/>
                </a:lnTo>
                <a:lnTo>
                  <a:pt x="560" y="131"/>
                </a:lnTo>
                <a:lnTo>
                  <a:pt x="566" y="131"/>
                </a:lnTo>
                <a:lnTo>
                  <a:pt x="570" y="125"/>
                </a:lnTo>
                <a:lnTo>
                  <a:pt x="579" y="137"/>
                </a:lnTo>
                <a:lnTo>
                  <a:pt x="572" y="140"/>
                </a:lnTo>
                <a:lnTo>
                  <a:pt x="570" y="152"/>
                </a:lnTo>
                <a:lnTo>
                  <a:pt x="560" y="156"/>
                </a:lnTo>
                <a:lnTo>
                  <a:pt x="553" y="163"/>
                </a:lnTo>
                <a:lnTo>
                  <a:pt x="556" y="176"/>
                </a:lnTo>
                <a:lnTo>
                  <a:pt x="549" y="188"/>
                </a:lnTo>
                <a:lnTo>
                  <a:pt x="522" y="180"/>
                </a:lnTo>
                <a:lnTo>
                  <a:pt x="513" y="209"/>
                </a:lnTo>
                <a:lnTo>
                  <a:pt x="513" y="218"/>
                </a:lnTo>
                <a:lnTo>
                  <a:pt x="503" y="218"/>
                </a:lnTo>
                <a:lnTo>
                  <a:pt x="500" y="214"/>
                </a:lnTo>
                <a:lnTo>
                  <a:pt x="483" y="220"/>
                </a:lnTo>
                <a:lnTo>
                  <a:pt x="488" y="258"/>
                </a:lnTo>
                <a:lnTo>
                  <a:pt x="479" y="275"/>
                </a:lnTo>
                <a:lnTo>
                  <a:pt x="469" y="275"/>
                </a:lnTo>
                <a:lnTo>
                  <a:pt x="466" y="265"/>
                </a:lnTo>
                <a:lnTo>
                  <a:pt x="407" y="265"/>
                </a:lnTo>
                <a:lnTo>
                  <a:pt x="394" y="258"/>
                </a:lnTo>
                <a:lnTo>
                  <a:pt x="384" y="269"/>
                </a:lnTo>
                <a:lnTo>
                  <a:pt x="356" y="267"/>
                </a:lnTo>
                <a:lnTo>
                  <a:pt x="350" y="278"/>
                </a:lnTo>
                <a:lnTo>
                  <a:pt x="337" y="286"/>
                </a:lnTo>
                <a:lnTo>
                  <a:pt x="326" y="290"/>
                </a:lnTo>
                <a:lnTo>
                  <a:pt x="316" y="307"/>
                </a:lnTo>
                <a:lnTo>
                  <a:pt x="311" y="305"/>
                </a:lnTo>
                <a:lnTo>
                  <a:pt x="309" y="297"/>
                </a:lnTo>
                <a:lnTo>
                  <a:pt x="288" y="296"/>
                </a:lnTo>
                <a:lnTo>
                  <a:pt x="288" y="286"/>
                </a:lnTo>
                <a:lnTo>
                  <a:pt x="280" y="282"/>
                </a:lnTo>
                <a:lnTo>
                  <a:pt x="280" y="267"/>
                </a:lnTo>
                <a:lnTo>
                  <a:pt x="261" y="248"/>
                </a:lnTo>
                <a:lnTo>
                  <a:pt x="220" y="252"/>
                </a:lnTo>
                <a:lnTo>
                  <a:pt x="203" y="231"/>
                </a:lnTo>
                <a:lnTo>
                  <a:pt x="171" y="210"/>
                </a:lnTo>
                <a:lnTo>
                  <a:pt x="135" y="222"/>
                </a:lnTo>
                <a:lnTo>
                  <a:pt x="135" y="294"/>
                </a:lnTo>
                <a:lnTo>
                  <a:pt x="127" y="294"/>
                </a:lnTo>
                <a:lnTo>
                  <a:pt x="104" y="271"/>
                </a:lnTo>
                <a:lnTo>
                  <a:pt x="84" y="282"/>
                </a:lnTo>
                <a:lnTo>
                  <a:pt x="86" y="267"/>
                </a:lnTo>
                <a:lnTo>
                  <a:pt x="86" y="267"/>
                </a:lnTo>
                <a:lnTo>
                  <a:pt x="74" y="267"/>
                </a:lnTo>
                <a:lnTo>
                  <a:pt x="69" y="261"/>
                </a:lnTo>
                <a:lnTo>
                  <a:pt x="69" y="261"/>
                </a:lnTo>
                <a:lnTo>
                  <a:pt x="69" y="261"/>
                </a:lnTo>
                <a:close/>
              </a:path>
            </a:pathLst>
          </a:custGeom>
          <a:solidFill>
            <a:schemeClr val="bg1">
              <a:lumMod val="85000"/>
            </a:schemeClr>
          </a:solidFill>
          <a:ln w="635" cap="rnd">
            <a:solidFill>
              <a:schemeClr val="bg1">
                <a:alpha val="17000"/>
              </a:schemeClr>
            </a:solidFill>
            <a:prstDash val="solid"/>
            <a:round/>
            <a:headEnd/>
            <a:tailEnd/>
          </a:ln>
        </p:spPr>
        <p:txBody>
          <a:bodyPr lIns="108823" tIns="54412" rIns="108823" bIns="54412"/>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524" name="Freeform 523"/>
          <p:cNvSpPr>
            <a:spLocks/>
          </p:cNvSpPr>
          <p:nvPr userDrawn="1"/>
        </p:nvSpPr>
        <p:spPr bwMode="auto">
          <a:xfrm>
            <a:off x="6843559" y="2007018"/>
            <a:ext cx="1101496" cy="736543"/>
          </a:xfrm>
          <a:custGeom>
            <a:avLst/>
            <a:gdLst>
              <a:gd name="T0" fmla="*/ 54 w 541"/>
              <a:gd name="T1" fmla="*/ 283 h 425"/>
              <a:gd name="T2" fmla="*/ 51 w 541"/>
              <a:gd name="T3" fmla="*/ 304 h 425"/>
              <a:gd name="T4" fmla="*/ 81 w 541"/>
              <a:gd name="T5" fmla="*/ 302 h 425"/>
              <a:gd name="T6" fmla="*/ 90 w 541"/>
              <a:gd name="T7" fmla="*/ 331 h 425"/>
              <a:gd name="T8" fmla="*/ 119 w 541"/>
              <a:gd name="T9" fmla="*/ 323 h 425"/>
              <a:gd name="T10" fmla="*/ 134 w 541"/>
              <a:gd name="T11" fmla="*/ 321 h 425"/>
              <a:gd name="T12" fmla="*/ 158 w 541"/>
              <a:gd name="T13" fmla="*/ 334 h 425"/>
              <a:gd name="T14" fmla="*/ 147 w 541"/>
              <a:gd name="T15" fmla="*/ 355 h 425"/>
              <a:gd name="T16" fmla="*/ 119 w 541"/>
              <a:gd name="T17" fmla="*/ 380 h 425"/>
              <a:gd name="T18" fmla="*/ 96 w 541"/>
              <a:gd name="T19" fmla="*/ 395 h 425"/>
              <a:gd name="T20" fmla="*/ 85 w 541"/>
              <a:gd name="T21" fmla="*/ 416 h 425"/>
              <a:gd name="T22" fmla="*/ 130 w 541"/>
              <a:gd name="T23" fmla="*/ 387 h 425"/>
              <a:gd name="T24" fmla="*/ 164 w 541"/>
              <a:gd name="T25" fmla="*/ 359 h 425"/>
              <a:gd name="T26" fmla="*/ 204 w 541"/>
              <a:gd name="T27" fmla="*/ 329 h 425"/>
              <a:gd name="T28" fmla="*/ 225 w 541"/>
              <a:gd name="T29" fmla="*/ 285 h 425"/>
              <a:gd name="T30" fmla="*/ 257 w 541"/>
              <a:gd name="T31" fmla="*/ 268 h 425"/>
              <a:gd name="T32" fmla="*/ 232 w 541"/>
              <a:gd name="T33" fmla="*/ 306 h 425"/>
              <a:gd name="T34" fmla="*/ 249 w 541"/>
              <a:gd name="T35" fmla="*/ 306 h 425"/>
              <a:gd name="T36" fmla="*/ 274 w 541"/>
              <a:gd name="T37" fmla="*/ 285 h 425"/>
              <a:gd name="T38" fmla="*/ 298 w 541"/>
              <a:gd name="T39" fmla="*/ 276 h 425"/>
              <a:gd name="T40" fmla="*/ 323 w 541"/>
              <a:gd name="T41" fmla="*/ 289 h 425"/>
              <a:gd name="T42" fmla="*/ 378 w 541"/>
              <a:gd name="T43" fmla="*/ 302 h 425"/>
              <a:gd name="T44" fmla="*/ 402 w 541"/>
              <a:gd name="T45" fmla="*/ 314 h 425"/>
              <a:gd name="T46" fmla="*/ 454 w 541"/>
              <a:gd name="T47" fmla="*/ 344 h 425"/>
              <a:gd name="T48" fmla="*/ 463 w 541"/>
              <a:gd name="T49" fmla="*/ 329 h 425"/>
              <a:gd name="T50" fmla="*/ 474 w 541"/>
              <a:gd name="T51" fmla="*/ 342 h 425"/>
              <a:gd name="T52" fmla="*/ 488 w 541"/>
              <a:gd name="T53" fmla="*/ 369 h 425"/>
              <a:gd name="T54" fmla="*/ 506 w 541"/>
              <a:gd name="T55" fmla="*/ 386 h 425"/>
              <a:gd name="T56" fmla="*/ 522 w 541"/>
              <a:gd name="T57" fmla="*/ 401 h 425"/>
              <a:gd name="T58" fmla="*/ 535 w 541"/>
              <a:gd name="T59" fmla="*/ 386 h 425"/>
              <a:gd name="T60" fmla="*/ 523 w 541"/>
              <a:gd name="T61" fmla="*/ 378 h 425"/>
              <a:gd name="T62" fmla="*/ 465 w 541"/>
              <a:gd name="T63" fmla="*/ 308 h 425"/>
              <a:gd name="T64" fmla="*/ 389 w 541"/>
              <a:gd name="T65" fmla="*/ 291 h 425"/>
              <a:gd name="T66" fmla="*/ 365 w 541"/>
              <a:gd name="T67" fmla="*/ 39 h 425"/>
              <a:gd name="T68" fmla="*/ 314 w 541"/>
              <a:gd name="T69" fmla="*/ 32 h 425"/>
              <a:gd name="T70" fmla="*/ 266 w 541"/>
              <a:gd name="T71" fmla="*/ 22 h 425"/>
              <a:gd name="T72" fmla="*/ 223 w 541"/>
              <a:gd name="T73" fmla="*/ 22 h 425"/>
              <a:gd name="T74" fmla="*/ 223 w 541"/>
              <a:gd name="T75" fmla="*/ 13 h 425"/>
              <a:gd name="T76" fmla="*/ 185 w 541"/>
              <a:gd name="T77" fmla="*/ 3 h 425"/>
              <a:gd name="T78" fmla="*/ 172 w 541"/>
              <a:gd name="T79" fmla="*/ 0 h 425"/>
              <a:gd name="T80" fmla="*/ 140 w 541"/>
              <a:gd name="T81" fmla="*/ 9 h 425"/>
              <a:gd name="T82" fmla="*/ 107 w 541"/>
              <a:gd name="T83" fmla="*/ 15 h 425"/>
              <a:gd name="T84" fmla="*/ 81 w 541"/>
              <a:gd name="T85" fmla="*/ 28 h 425"/>
              <a:gd name="T86" fmla="*/ 47 w 541"/>
              <a:gd name="T87" fmla="*/ 66 h 425"/>
              <a:gd name="T88" fmla="*/ 22 w 541"/>
              <a:gd name="T89" fmla="*/ 89 h 425"/>
              <a:gd name="T90" fmla="*/ 60 w 541"/>
              <a:gd name="T91" fmla="*/ 119 h 425"/>
              <a:gd name="T92" fmla="*/ 90 w 541"/>
              <a:gd name="T93" fmla="*/ 138 h 425"/>
              <a:gd name="T94" fmla="*/ 58 w 541"/>
              <a:gd name="T95" fmla="*/ 142 h 425"/>
              <a:gd name="T96" fmla="*/ 39 w 541"/>
              <a:gd name="T97" fmla="*/ 136 h 425"/>
              <a:gd name="T98" fmla="*/ 0 w 541"/>
              <a:gd name="T99" fmla="*/ 155 h 425"/>
              <a:gd name="T100" fmla="*/ 17 w 541"/>
              <a:gd name="T101" fmla="*/ 172 h 425"/>
              <a:gd name="T102" fmla="*/ 41 w 541"/>
              <a:gd name="T103" fmla="*/ 187 h 425"/>
              <a:gd name="T104" fmla="*/ 94 w 541"/>
              <a:gd name="T105" fmla="*/ 174 h 425"/>
              <a:gd name="T106" fmla="*/ 96 w 541"/>
              <a:gd name="T107" fmla="*/ 198 h 425"/>
              <a:gd name="T108" fmla="*/ 81 w 541"/>
              <a:gd name="T109" fmla="*/ 210 h 425"/>
              <a:gd name="T110" fmla="*/ 41 w 541"/>
              <a:gd name="T111" fmla="*/ 229 h 425"/>
              <a:gd name="T112" fmla="*/ 30 w 541"/>
              <a:gd name="T113" fmla="*/ 244 h 425"/>
              <a:gd name="T114" fmla="*/ 32 w 541"/>
              <a:gd name="T115" fmla="*/ 272 h 425"/>
              <a:gd name="T116" fmla="*/ 39 w 541"/>
              <a:gd name="T117" fmla="*/ 278 h 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41" h="425">
                <a:moveTo>
                  <a:pt x="51" y="278"/>
                </a:moveTo>
                <a:lnTo>
                  <a:pt x="51" y="278"/>
                </a:lnTo>
                <a:lnTo>
                  <a:pt x="60" y="278"/>
                </a:lnTo>
                <a:lnTo>
                  <a:pt x="64" y="280"/>
                </a:lnTo>
                <a:lnTo>
                  <a:pt x="70" y="283"/>
                </a:lnTo>
                <a:lnTo>
                  <a:pt x="70" y="283"/>
                </a:lnTo>
                <a:lnTo>
                  <a:pt x="66" y="285"/>
                </a:lnTo>
                <a:lnTo>
                  <a:pt x="62" y="285"/>
                </a:lnTo>
                <a:lnTo>
                  <a:pt x="54" y="283"/>
                </a:lnTo>
                <a:lnTo>
                  <a:pt x="54" y="283"/>
                </a:lnTo>
                <a:lnTo>
                  <a:pt x="47" y="283"/>
                </a:lnTo>
                <a:lnTo>
                  <a:pt x="41" y="283"/>
                </a:lnTo>
                <a:lnTo>
                  <a:pt x="39" y="283"/>
                </a:lnTo>
                <a:lnTo>
                  <a:pt x="39" y="283"/>
                </a:lnTo>
                <a:lnTo>
                  <a:pt x="39" y="283"/>
                </a:lnTo>
                <a:lnTo>
                  <a:pt x="43" y="289"/>
                </a:lnTo>
                <a:lnTo>
                  <a:pt x="45" y="295"/>
                </a:lnTo>
                <a:lnTo>
                  <a:pt x="47" y="300"/>
                </a:lnTo>
                <a:lnTo>
                  <a:pt x="49" y="302"/>
                </a:lnTo>
                <a:lnTo>
                  <a:pt x="51" y="304"/>
                </a:lnTo>
                <a:lnTo>
                  <a:pt x="51" y="304"/>
                </a:lnTo>
                <a:lnTo>
                  <a:pt x="54" y="306"/>
                </a:lnTo>
                <a:lnTo>
                  <a:pt x="60" y="306"/>
                </a:lnTo>
                <a:lnTo>
                  <a:pt x="64" y="304"/>
                </a:lnTo>
                <a:lnTo>
                  <a:pt x="68" y="300"/>
                </a:lnTo>
                <a:lnTo>
                  <a:pt x="75" y="293"/>
                </a:lnTo>
                <a:lnTo>
                  <a:pt x="81" y="287"/>
                </a:lnTo>
                <a:lnTo>
                  <a:pt x="81" y="287"/>
                </a:lnTo>
                <a:lnTo>
                  <a:pt x="81" y="295"/>
                </a:lnTo>
                <a:lnTo>
                  <a:pt x="81" y="302"/>
                </a:lnTo>
                <a:lnTo>
                  <a:pt x="81" y="302"/>
                </a:lnTo>
                <a:lnTo>
                  <a:pt x="85" y="308"/>
                </a:lnTo>
                <a:lnTo>
                  <a:pt x="85" y="310"/>
                </a:lnTo>
                <a:lnTo>
                  <a:pt x="87" y="316"/>
                </a:lnTo>
                <a:lnTo>
                  <a:pt x="87" y="316"/>
                </a:lnTo>
                <a:lnTo>
                  <a:pt x="85" y="321"/>
                </a:lnTo>
                <a:lnTo>
                  <a:pt x="85" y="327"/>
                </a:lnTo>
                <a:lnTo>
                  <a:pt x="85" y="329"/>
                </a:lnTo>
                <a:lnTo>
                  <a:pt x="89" y="331"/>
                </a:lnTo>
                <a:lnTo>
                  <a:pt x="90" y="331"/>
                </a:lnTo>
                <a:lnTo>
                  <a:pt x="92" y="331"/>
                </a:lnTo>
                <a:lnTo>
                  <a:pt x="92" y="331"/>
                </a:lnTo>
                <a:lnTo>
                  <a:pt x="106" y="325"/>
                </a:lnTo>
                <a:lnTo>
                  <a:pt x="107" y="323"/>
                </a:lnTo>
                <a:lnTo>
                  <a:pt x="111" y="323"/>
                </a:lnTo>
                <a:lnTo>
                  <a:pt x="115" y="323"/>
                </a:lnTo>
                <a:lnTo>
                  <a:pt x="119" y="325"/>
                </a:lnTo>
                <a:lnTo>
                  <a:pt x="119" y="325"/>
                </a:lnTo>
                <a:lnTo>
                  <a:pt x="119" y="323"/>
                </a:lnTo>
                <a:lnTo>
                  <a:pt x="119" y="323"/>
                </a:lnTo>
                <a:lnTo>
                  <a:pt x="119" y="327"/>
                </a:lnTo>
                <a:lnTo>
                  <a:pt x="119" y="331"/>
                </a:lnTo>
                <a:lnTo>
                  <a:pt x="119" y="331"/>
                </a:lnTo>
                <a:lnTo>
                  <a:pt x="124" y="333"/>
                </a:lnTo>
                <a:lnTo>
                  <a:pt x="124" y="333"/>
                </a:lnTo>
                <a:lnTo>
                  <a:pt x="124" y="327"/>
                </a:lnTo>
                <a:lnTo>
                  <a:pt x="124" y="321"/>
                </a:lnTo>
                <a:lnTo>
                  <a:pt x="124" y="321"/>
                </a:lnTo>
                <a:lnTo>
                  <a:pt x="130" y="319"/>
                </a:lnTo>
                <a:lnTo>
                  <a:pt x="134" y="321"/>
                </a:lnTo>
                <a:lnTo>
                  <a:pt x="143" y="323"/>
                </a:lnTo>
                <a:lnTo>
                  <a:pt x="153" y="327"/>
                </a:lnTo>
                <a:lnTo>
                  <a:pt x="158" y="329"/>
                </a:lnTo>
                <a:lnTo>
                  <a:pt x="164" y="331"/>
                </a:lnTo>
                <a:lnTo>
                  <a:pt x="164" y="331"/>
                </a:lnTo>
                <a:lnTo>
                  <a:pt x="158" y="331"/>
                </a:lnTo>
                <a:lnTo>
                  <a:pt x="158" y="331"/>
                </a:lnTo>
                <a:lnTo>
                  <a:pt x="158" y="333"/>
                </a:lnTo>
                <a:lnTo>
                  <a:pt x="158" y="334"/>
                </a:lnTo>
                <a:lnTo>
                  <a:pt x="158" y="334"/>
                </a:lnTo>
                <a:lnTo>
                  <a:pt x="157" y="334"/>
                </a:lnTo>
                <a:lnTo>
                  <a:pt x="151" y="336"/>
                </a:lnTo>
                <a:lnTo>
                  <a:pt x="149" y="340"/>
                </a:lnTo>
                <a:lnTo>
                  <a:pt x="145" y="342"/>
                </a:lnTo>
                <a:lnTo>
                  <a:pt x="145" y="342"/>
                </a:lnTo>
                <a:lnTo>
                  <a:pt x="143" y="346"/>
                </a:lnTo>
                <a:lnTo>
                  <a:pt x="145" y="350"/>
                </a:lnTo>
                <a:lnTo>
                  <a:pt x="147" y="351"/>
                </a:lnTo>
                <a:lnTo>
                  <a:pt x="147" y="355"/>
                </a:lnTo>
                <a:lnTo>
                  <a:pt x="147" y="355"/>
                </a:lnTo>
                <a:lnTo>
                  <a:pt x="145" y="357"/>
                </a:lnTo>
                <a:lnTo>
                  <a:pt x="143" y="361"/>
                </a:lnTo>
                <a:lnTo>
                  <a:pt x="140" y="363"/>
                </a:lnTo>
                <a:lnTo>
                  <a:pt x="134" y="367"/>
                </a:lnTo>
                <a:lnTo>
                  <a:pt x="128" y="370"/>
                </a:lnTo>
                <a:lnTo>
                  <a:pt x="128" y="370"/>
                </a:lnTo>
                <a:lnTo>
                  <a:pt x="123" y="376"/>
                </a:lnTo>
                <a:lnTo>
                  <a:pt x="123" y="378"/>
                </a:lnTo>
                <a:lnTo>
                  <a:pt x="119" y="380"/>
                </a:lnTo>
                <a:lnTo>
                  <a:pt x="119" y="380"/>
                </a:lnTo>
                <a:lnTo>
                  <a:pt x="115" y="382"/>
                </a:lnTo>
                <a:lnTo>
                  <a:pt x="111" y="384"/>
                </a:lnTo>
                <a:lnTo>
                  <a:pt x="107" y="386"/>
                </a:lnTo>
                <a:lnTo>
                  <a:pt x="104" y="387"/>
                </a:lnTo>
                <a:lnTo>
                  <a:pt x="104" y="387"/>
                </a:lnTo>
                <a:lnTo>
                  <a:pt x="104" y="389"/>
                </a:lnTo>
                <a:lnTo>
                  <a:pt x="104" y="391"/>
                </a:lnTo>
                <a:lnTo>
                  <a:pt x="104" y="391"/>
                </a:lnTo>
                <a:lnTo>
                  <a:pt x="102" y="395"/>
                </a:lnTo>
                <a:lnTo>
                  <a:pt x="96" y="395"/>
                </a:lnTo>
                <a:lnTo>
                  <a:pt x="85" y="399"/>
                </a:lnTo>
                <a:lnTo>
                  <a:pt x="81" y="401"/>
                </a:lnTo>
                <a:lnTo>
                  <a:pt x="75" y="404"/>
                </a:lnTo>
                <a:lnTo>
                  <a:pt x="75" y="406"/>
                </a:lnTo>
                <a:lnTo>
                  <a:pt x="75" y="410"/>
                </a:lnTo>
                <a:lnTo>
                  <a:pt x="75" y="414"/>
                </a:lnTo>
                <a:lnTo>
                  <a:pt x="75" y="418"/>
                </a:lnTo>
                <a:lnTo>
                  <a:pt x="75" y="418"/>
                </a:lnTo>
                <a:lnTo>
                  <a:pt x="81" y="418"/>
                </a:lnTo>
                <a:lnTo>
                  <a:pt x="85" y="416"/>
                </a:lnTo>
                <a:lnTo>
                  <a:pt x="90" y="414"/>
                </a:lnTo>
                <a:lnTo>
                  <a:pt x="96" y="410"/>
                </a:lnTo>
                <a:lnTo>
                  <a:pt x="104" y="404"/>
                </a:lnTo>
                <a:lnTo>
                  <a:pt x="104" y="404"/>
                </a:lnTo>
                <a:lnTo>
                  <a:pt x="111" y="403"/>
                </a:lnTo>
                <a:lnTo>
                  <a:pt x="121" y="401"/>
                </a:lnTo>
                <a:lnTo>
                  <a:pt x="123" y="399"/>
                </a:lnTo>
                <a:lnTo>
                  <a:pt x="128" y="395"/>
                </a:lnTo>
                <a:lnTo>
                  <a:pt x="130" y="393"/>
                </a:lnTo>
                <a:lnTo>
                  <a:pt x="130" y="387"/>
                </a:lnTo>
                <a:lnTo>
                  <a:pt x="130" y="387"/>
                </a:lnTo>
                <a:lnTo>
                  <a:pt x="138" y="382"/>
                </a:lnTo>
                <a:lnTo>
                  <a:pt x="147" y="376"/>
                </a:lnTo>
                <a:lnTo>
                  <a:pt x="155" y="370"/>
                </a:lnTo>
                <a:lnTo>
                  <a:pt x="158" y="369"/>
                </a:lnTo>
                <a:lnTo>
                  <a:pt x="162" y="367"/>
                </a:lnTo>
                <a:lnTo>
                  <a:pt x="162" y="367"/>
                </a:lnTo>
                <a:lnTo>
                  <a:pt x="164" y="363"/>
                </a:lnTo>
                <a:lnTo>
                  <a:pt x="164" y="359"/>
                </a:lnTo>
                <a:lnTo>
                  <a:pt x="164" y="359"/>
                </a:lnTo>
                <a:lnTo>
                  <a:pt x="179" y="351"/>
                </a:lnTo>
                <a:lnTo>
                  <a:pt x="196" y="344"/>
                </a:lnTo>
                <a:lnTo>
                  <a:pt x="196" y="344"/>
                </a:lnTo>
                <a:lnTo>
                  <a:pt x="196" y="340"/>
                </a:lnTo>
                <a:lnTo>
                  <a:pt x="196" y="338"/>
                </a:lnTo>
                <a:lnTo>
                  <a:pt x="200" y="331"/>
                </a:lnTo>
                <a:lnTo>
                  <a:pt x="200" y="331"/>
                </a:lnTo>
                <a:lnTo>
                  <a:pt x="202" y="331"/>
                </a:lnTo>
                <a:lnTo>
                  <a:pt x="204" y="329"/>
                </a:lnTo>
                <a:lnTo>
                  <a:pt x="204" y="329"/>
                </a:lnTo>
                <a:lnTo>
                  <a:pt x="200" y="327"/>
                </a:lnTo>
                <a:lnTo>
                  <a:pt x="196" y="325"/>
                </a:lnTo>
                <a:lnTo>
                  <a:pt x="196" y="323"/>
                </a:lnTo>
                <a:lnTo>
                  <a:pt x="196" y="319"/>
                </a:lnTo>
                <a:lnTo>
                  <a:pt x="196" y="316"/>
                </a:lnTo>
                <a:lnTo>
                  <a:pt x="198" y="312"/>
                </a:lnTo>
                <a:lnTo>
                  <a:pt x="204" y="306"/>
                </a:lnTo>
                <a:lnTo>
                  <a:pt x="204" y="306"/>
                </a:lnTo>
                <a:lnTo>
                  <a:pt x="213" y="295"/>
                </a:lnTo>
                <a:lnTo>
                  <a:pt x="225" y="285"/>
                </a:lnTo>
                <a:lnTo>
                  <a:pt x="225" y="285"/>
                </a:lnTo>
                <a:lnTo>
                  <a:pt x="227" y="280"/>
                </a:lnTo>
                <a:lnTo>
                  <a:pt x="228" y="276"/>
                </a:lnTo>
                <a:lnTo>
                  <a:pt x="232" y="274"/>
                </a:lnTo>
                <a:lnTo>
                  <a:pt x="238" y="270"/>
                </a:lnTo>
                <a:lnTo>
                  <a:pt x="244" y="268"/>
                </a:lnTo>
                <a:lnTo>
                  <a:pt x="249" y="268"/>
                </a:lnTo>
                <a:lnTo>
                  <a:pt x="253" y="266"/>
                </a:lnTo>
                <a:lnTo>
                  <a:pt x="257" y="268"/>
                </a:lnTo>
                <a:lnTo>
                  <a:pt x="257" y="268"/>
                </a:lnTo>
                <a:lnTo>
                  <a:pt x="253" y="272"/>
                </a:lnTo>
                <a:lnTo>
                  <a:pt x="249" y="276"/>
                </a:lnTo>
                <a:lnTo>
                  <a:pt x="238" y="285"/>
                </a:lnTo>
                <a:lnTo>
                  <a:pt x="232" y="289"/>
                </a:lnTo>
                <a:lnTo>
                  <a:pt x="230" y="295"/>
                </a:lnTo>
                <a:lnTo>
                  <a:pt x="228" y="297"/>
                </a:lnTo>
                <a:lnTo>
                  <a:pt x="230" y="300"/>
                </a:lnTo>
                <a:lnTo>
                  <a:pt x="230" y="302"/>
                </a:lnTo>
                <a:lnTo>
                  <a:pt x="232" y="306"/>
                </a:lnTo>
                <a:lnTo>
                  <a:pt x="232" y="306"/>
                </a:lnTo>
                <a:lnTo>
                  <a:pt x="228" y="310"/>
                </a:lnTo>
                <a:lnTo>
                  <a:pt x="225" y="314"/>
                </a:lnTo>
                <a:lnTo>
                  <a:pt x="225" y="314"/>
                </a:lnTo>
                <a:lnTo>
                  <a:pt x="228" y="316"/>
                </a:lnTo>
                <a:lnTo>
                  <a:pt x="232" y="316"/>
                </a:lnTo>
                <a:lnTo>
                  <a:pt x="234" y="316"/>
                </a:lnTo>
                <a:lnTo>
                  <a:pt x="238" y="314"/>
                </a:lnTo>
                <a:lnTo>
                  <a:pt x="244" y="310"/>
                </a:lnTo>
                <a:lnTo>
                  <a:pt x="249" y="306"/>
                </a:lnTo>
                <a:lnTo>
                  <a:pt x="249" y="306"/>
                </a:lnTo>
                <a:lnTo>
                  <a:pt x="257" y="302"/>
                </a:lnTo>
                <a:lnTo>
                  <a:pt x="266" y="300"/>
                </a:lnTo>
                <a:lnTo>
                  <a:pt x="276" y="300"/>
                </a:lnTo>
                <a:lnTo>
                  <a:pt x="285" y="302"/>
                </a:lnTo>
                <a:lnTo>
                  <a:pt x="285" y="302"/>
                </a:lnTo>
                <a:lnTo>
                  <a:pt x="285" y="299"/>
                </a:lnTo>
                <a:lnTo>
                  <a:pt x="285" y="297"/>
                </a:lnTo>
                <a:lnTo>
                  <a:pt x="281" y="291"/>
                </a:lnTo>
                <a:lnTo>
                  <a:pt x="278" y="287"/>
                </a:lnTo>
                <a:lnTo>
                  <a:pt x="274" y="285"/>
                </a:lnTo>
                <a:lnTo>
                  <a:pt x="274" y="285"/>
                </a:lnTo>
                <a:lnTo>
                  <a:pt x="274" y="282"/>
                </a:lnTo>
                <a:lnTo>
                  <a:pt x="276" y="278"/>
                </a:lnTo>
                <a:lnTo>
                  <a:pt x="280" y="276"/>
                </a:lnTo>
                <a:lnTo>
                  <a:pt x="283" y="276"/>
                </a:lnTo>
                <a:lnTo>
                  <a:pt x="287" y="274"/>
                </a:lnTo>
                <a:lnTo>
                  <a:pt x="291" y="274"/>
                </a:lnTo>
                <a:lnTo>
                  <a:pt x="297" y="276"/>
                </a:lnTo>
                <a:lnTo>
                  <a:pt x="298" y="276"/>
                </a:lnTo>
                <a:lnTo>
                  <a:pt x="298" y="276"/>
                </a:lnTo>
                <a:lnTo>
                  <a:pt x="302" y="280"/>
                </a:lnTo>
                <a:lnTo>
                  <a:pt x="304" y="282"/>
                </a:lnTo>
                <a:lnTo>
                  <a:pt x="308" y="285"/>
                </a:lnTo>
                <a:lnTo>
                  <a:pt x="312" y="287"/>
                </a:lnTo>
                <a:lnTo>
                  <a:pt x="312" y="287"/>
                </a:lnTo>
                <a:lnTo>
                  <a:pt x="315" y="289"/>
                </a:lnTo>
                <a:lnTo>
                  <a:pt x="317" y="289"/>
                </a:lnTo>
                <a:lnTo>
                  <a:pt x="323" y="287"/>
                </a:lnTo>
                <a:lnTo>
                  <a:pt x="323" y="287"/>
                </a:lnTo>
                <a:lnTo>
                  <a:pt x="323" y="289"/>
                </a:lnTo>
                <a:lnTo>
                  <a:pt x="323" y="291"/>
                </a:lnTo>
                <a:lnTo>
                  <a:pt x="323" y="293"/>
                </a:lnTo>
                <a:lnTo>
                  <a:pt x="327" y="295"/>
                </a:lnTo>
                <a:lnTo>
                  <a:pt x="331" y="297"/>
                </a:lnTo>
                <a:lnTo>
                  <a:pt x="336" y="299"/>
                </a:lnTo>
                <a:lnTo>
                  <a:pt x="349" y="300"/>
                </a:lnTo>
                <a:lnTo>
                  <a:pt x="357" y="300"/>
                </a:lnTo>
                <a:lnTo>
                  <a:pt x="357" y="300"/>
                </a:lnTo>
                <a:lnTo>
                  <a:pt x="367" y="302"/>
                </a:lnTo>
                <a:lnTo>
                  <a:pt x="378" y="302"/>
                </a:lnTo>
                <a:lnTo>
                  <a:pt x="384" y="302"/>
                </a:lnTo>
                <a:lnTo>
                  <a:pt x="387" y="302"/>
                </a:lnTo>
                <a:lnTo>
                  <a:pt x="393" y="302"/>
                </a:lnTo>
                <a:lnTo>
                  <a:pt x="395" y="300"/>
                </a:lnTo>
                <a:lnTo>
                  <a:pt x="395" y="300"/>
                </a:lnTo>
                <a:lnTo>
                  <a:pt x="397" y="302"/>
                </a:lnTo>
                <a:lnTo>
                  <a:pt x="399" y="304"/>
                </a:lnTo>
                <a:lnTo>
                  <a:pt x="401" y="308"/>
                </a:lnTo>
                <a:lnTo>
                  <a:pt x="401" y="312"/>
                </a:lnTo>
                <a:lnTo>
                  <a:pt x="402" y="314"/>
                </a:lnTo>
                <a:lnTo>
                  <a:pt x="402" y="314"/>
                </a:lnTo>
                <a:lnTo>
                  <a:pt x="406" y="317"/>
                </a:lnTo>
                <a:lnTo>
                  <a:pt x="412" y="319"/>
                </a:lnTo>
                <a:lnTo>
                  <a:pt x="423" y="323"/>
                </a:lnTo>
                <a:lnTo>
                  <a:pt x="423" y="323"/>
                </a:lnTo>
                <a:lnTo>
                  <a:pt x="423" y="325"/>
                </a:lnTo>
                <a:lnTo>
                  <a:pt x="423" y="325"/>
                </a:lnTo>
                <a:lnTo>
                  <a:pt x="438" y="336"/>
                </a:lnTo>
                <a:lnTo>
                  <a:pt x="444" y="340"/>
                </a:lnTo>
                <a:lnTo>
                  <a:pt x="454" y="344"/>
                </a:lnTo>
                <a:lnTo>
                  <a:pt x="454" y="344"/>
                </a:lnTo>
                <a:lnTo>
                  <a:pt x="454" y="338"/>
                </a:lnTo>
                <a:lnTo>
                  <a:pt x="454" y="331"/>
                </a:lnTo>
                <a:lnTo>
                  <a:pt x="454" y="331"/>
                </a:lnTo>
                <a:lnTo>
                  <a:pt x="457" y="336"/>
                </a:lnTo>
                <a:lnTo>
                  <a:pt x="463" y="340"/>
                </a:lnTo>
                <a:lnTo>
                  <a:pt x="463" y="340"/>
                </a:lnTo>
                <a:lnTo>
                  <a:pt x="465" y="336"/>
                </a:lnTo>
                <a:lnTo>
                  <a:pt x="465" y="334"/>
                </a:lnTo>
                <a:lnTo>
                  <a:pt x="463" y="329"/>
                </a:lnTo>
                <a:lnTo>
                  <a:pt x="461" y="325"/>
                </a:lnTo>
                <a:lnTo>
                  <a:pt x="459" y="323"/>
                </a:lnTo>
                <a:lnTo>
                  <a:pt x="459" y="319"/>
                </a:lnTo>
                <a:lnTo>
                  <a:pt x="459" y="319"/>
                </a:lnTo>
                <a:lnTo>
                  <a:pt x="461" y="321"/>
                </a:lnTo>
                <a:lnTo>
                  <a:pt x="465" y="325"/>
                </a:lnTo>
                <a:lnTo>
                  <a:pt x="467" y="331"/>
                </a:lnTo>
                <a:lnTo>
                  <a:pt x="469" y="336"/>
                </a:lnTo>
                <a:lnTo>
                  <a:pt x="474" y="342"/>
                </a:lnTo>
                <a:lnTo>
                  <a:pt x="474" y="342"/>
                </a:lnTo>
                <a:lnTo>
                  <a:pt x="480" y="348"/>
                </a:lnTo>
                <a:lnTo>
                  <a:pt x="488" y="351"/>
                </a:lnTo>
                <a:lnTo>
                  <a:pt x="488" y="351"/>
                </a:lnTo>
                <a:lnTo>
                  <a:pt x="486" y="357"/>
                </a:lnTo>
                <a:lnTo>
                  <a:pt x="488" y="361"/>
                </a:lnTo>
                <a:lnTo>
                  <a:pt x="488" y="365"/>
                </a:lnTo>
                <a:lnTo>
                  <a:pt x="491" y="367"/>
                </a:lnTo>
                <a:lnTo>
                  <a:pt x="491" y="367"/>
                </a:lnTo>
                <a:lnTo>
                  <a:pt x="488" y="369"/>
                </a:lnTo>
                <a:lnTo>
                  <a:pt x="488" y="369"/>
                </a:lnTo>
                <a:lnTo>
                  <a:pt x="488" y="372"/>
                </a:lnTo>
                <a:lnTo>
                  <a:pt x="489" y="376"/>
                </a:lnTo>
                <a:lnTo>
                  <a:pt x="491" y="378"/>
                </a:lnTo>
                <a:lnTo>
                  <a:pt x="495" y="382"/>
                </a:lnTo>
                <a:lnTo>
                  <a:pt x="495" y="382"/>
                </a:lnTo>
                <a:lnTo>
                  <a:pt x="497" y="380"/>
                </a:lnTo>
                <a:lnTo>
                  <a:pt x="499" y="380"/>
                </a:lnTo>
                <a:lnTo>
                  <a:pt x="501" y="382"/>
                </a:lnTo>
                <a:lnTo>
                  <a:pt x="505" y="382"/>
                </a:lnTo>
                <a:lnTo>
                  <a:pt x="506" y="386"/>
                </a:lnTo>
                <a:lnTo>
                  <a:pt x="508" y="389"/>
                </a:lnTo>
                <a:lnTo>
                  <a:pt x="508" y="389"/>
                </a:lnTo>
                <a:lnTo>
                  <a:pt x="512" y="393"/>
                </a:lnTo>
                <a:lnTo>
                  <a:pt x="516" y="395"/>
                </a:lnTo>
                <a:lnTo>
                  <a:pt x="518" y="397"/>
                </a:lnTo>
                <a:lnTo>
                  <a:pt x="520" y="399"/>
                </a:lnTo>
                <a:lnTo>
                  <a:pt x="520" y="401"/>
                </a:lnTo>
                <a:lnTo>
                  <a:pt x="520" y="401"/>
                </a:lnTo>
                <a:lnTo>
                  <a:pt x="520" y="401"/>
                </a:lnTo>
                <a:lnTo>
                  <a:pt x="522" y="401"/>
                </a:lnTo>
                <a:lnTo>
                  <a:pt x="522" y="401"/>
                </a:lnTo>
                <a:lnTo>
                  <a:pt x="523" y="404"/>
                </a:lnTo>
                <a:lnTo>
                  <a:pt x="523" y="408"/>
                </a:lnTo>
                <a:lnTo>
                  <a:pt x="523" y="414"/>
                </a:lnTo>
                <a:lnTo>
                  <a:pt x="523" y="418"/>
                </a:lnTo>
                <a:lnTo>
                  <a:pt x="523" y="418"/>
                </a:lnTo>
                <a:lnTo>
                  <a:pt x="531" y="425"/>
                </a:lnTo>
                <a:lnTo>
                  <a:pt x="541" y="408"/>
                </a:lnTo>
                <a:lnTo>
                  <a:pt x="541" y="389"/>
                </a:lnTo>
                <a:lnTo>
                  <a:pt x="535" y="386"/>
                </a:lnTo>
                <a:lnTo>
                  <a:pt x="535" y="386"/>
                </a:lnTo>
                <a:lnTo>
                  <a:pt x="531" y="387"/>
                </a:lnTo>
                <a:lnTo>
                  <a:pt x="529" y="387"/>
                </a:lnTo>
                <a:lnTo>
                  <a:pt x="527" y="387"/>
                </a:lnTo>
                <a:lnTo>
                  <a:pt x="527" y="387"/>
                </a:lnTo>
                <a:lnTo>
                  <a:pt x="527" y="386"/>
                </a:lnTo>
                <a:lnTo>
                  <a:pt x="527" y="386"/>
                </a:lnTo>
                <a:lnTo>
                  <a:pt x="527" y="380"/>
                </a:lnTo>
                <a:lnTo>
                  <a:pt x="525" y="378"/>
                </a:lnTo>
                <a:lnTo>
                  <a:pt x="523" y="378"/>
                </a:lnTo>
                <a:lnTo>
                  <a:pt x="522" y="378"/>
                </a:lnTo>
                <a:lnTo>
                  <a:pt x="516" y="374"/>
                </a:lnTo>
                <a:lnTo>
                  <a:pt x="506" y="365"/>
                </a:lnTo>
                <a:lnTo>
                  <a:pt x="506" y="357"/>
                </a:lnTo>
                <a:lnTo>
                  <a:pt x="499" y="350"/>
                </a:lnTo>
                <a:lnTo>
                  <a:pt x="488" y="329"/>
                </a:lnTo>
                <a:lnTo>
                  <a:pt x="478" y="329"/>
                </a:lnTo>
                <a:lnTo>
                  <a:pt x="474" y="319"/>
                </a:lnTo>
                <a:lnTo>
                  <a:pt x="472" y="316"/>
                </a:lnTo>
                <a:lnTo>
                  <a:pt x="465" y="308"/>
                </a:lnTo>
                <a:lnTo>
                  <a:pt x="459" y="302"/>
                </a:lnTo>
                <a:lnTo>
                  <a:pt x="448" y="302"/>
                </a:lnTo>
                <a:lnTo>
                  <a:pt x="446" y="316"/>
                </a:lnTo>
                <a:lnTo>
                  <a:pt x="438" y="316"/>
                </a:lnTo>
                <a:lnTo>
                  <a:pt x="435" y="317"/>
                </a:lnTo>
                <a:lnTo>
                  <a:pt x="421" y="302"/>
                </a:lnTo>
                <a:lnTo>
                  <a:pt x="412" y="302"/>
                </a:lnTo>
                <a:lnTo>
                  <a:pt x="412" y="291"/>
                </a:lnTo>
                <a:lnTo>
                  <a:pt x="401" y="291"/>
                </a:lnTo>
                <a:lnTo>
                  <a:pt x="389" y="291"/>
                </a:lnTo>
                <a:lnTo>
                  <a:pt x="380" y="291"/>
                </a:lnTo>
                <a:lnTo>
                  <a:pt x="380" y="47"/>
                </a:lnTo>
                <a:lnTo>
                  <a:pt x="380" y="47"/>
                </a:lnTo>
                <a:lnTo>
                  <a:pt x="378" y="45"/>
                </a:lnTo>
                <a:lnTo>
                  <a:pt x="378" y="43"/>
                </a:lnTo>
                <a:lnTo>
                  <a:pt x="374" y="41"/>
                </a:lnTo>
                <a:lnTo>
                  <a:pt x="372" y="41"/>
                </a:lnTo>
                <a:lnTo>
                  <a:pt x="368" y="39"/>
                </a:lnTo>
                <a:lnTo>
                  <a:pt x="365" y="39"/>
                </a:lnTo>
                <a:lnTo>
                  <a:pt x="365" y="39"/>
                </a:lnTo>
                <a:lnTo>
                  <a:pt x="353" y="36"/>
                </a:lnTo>
                <a:lnTo>
                  <a:pt x="349" y="34"/>
                </a:lnTo>
                <a:lnTo>
                  <a:pt x="346" y="34"/>
                </a:lnTo>
                <a:lnTo>
                  <a:pt x="346" y="34"/>
                </a:lnTo>
                <a:lnTo>
                  <a:pt x="336" y="36"/>
                </a:lnTo>
                <a:lnTo>
                  <a:pt x="332" y="38"/>
                </a:lnTo>
                <a:lnTo>
                  <a:pt x="327" y="36"/>
                </a:lnTo>
                <a:lnTo>
                  <a:pt x="327" y="36"/>
                </a:lnTo>
                <a:lnTo>
                  <a:pt x="321" y="34"/>
                </a:lnTo>
                <a:lnTo>
                  <a:pt x="314" y="32"/>
                </a:lnTo>
                <a:lnTo>
                  <a:pt x="306" y="28"/>
                </a:lnTo>
                <a:lnTo>
                  <a:pt x="302" y="28"/>
                </a:lnTo>
                <a:lnTo>
                  <a:pt x="300" y="28"/>
                </a:lnTo>
                <a:lnTo>
                  <a:pt x="300" y="28"/>
                </a:lnTo>
                <a:lnTo>
                  <a:pt x="293" y="28"/>
                </a:lnTo>
                <a:lnTo>
                  <a:pt x="289" y="28"/>
                </a:lnTo>
                <a:lnTo>
                  <a:pt x="289" y="28"/>
                </a:lnTo>
                <a:lnTo>
                  <a:pt x="281" y="28"/>
                </a:lnTo>
                <a:lnTo>
                  <a:pt x="274" y="24"/>
                </a:lnTo>
                <a:lnTo>
                  <a:pt x="266" y="22"/>
                </a:lnTo>
                <a:lnTo>
                  <a:pt x="262" y="22"/>
                </a:lnTo>
                <a:lnTo>
                  <a:pt x="259" y="22"/>
                </a:lnTo>
                <a:lnTo>
                  <a:pt x="259" y="22"/>
                </a:lnTo>
                <a:lnTo>
                  <a:pt x="249" y="24"/>
                </a:lnTo>
                <a:lnTo>
                  <a:pt x="240" y="26"/>
                </a:lnTo>
                <a:lnTo>
                  <a:pt x="234" y="26"/>
                </a:lnTo>
                <a:lnTo>
                  <a:pt x="230" y="26"/>
                </a:lnTo>
                <a:lnTo>
                  <a:pt x="227" y="24"/>
                </a:lnTo>
                <a:lnTo>
                  <a:pt x="223" y="22"/>
                </a:lnTo>
                <a:lnTo>
                  <a:pt x="223" y="22"/>
                </a:lnTo>
                <a:lnTo>
                  <a:pt x="227" y="20"/>
                </a:lnTo>
                <a:lnTo>
                  <a:pt x="228" y="19"/>
                </a:lnTo>
                <a:lnTo>
                  <a:pt x="228" y="19"/>
                </a:lnTo>
                <a:lnTo>
                  <a:pt x="228" y="17"/>
                </a:lnTo>
                <a:lnTo>
                  <a:pt x="228" y="17"/>
                </a:lnTo>
                <a:lnTo>
                  <a:pt x="225" y="15"/>
                </a:lnTo>
                <a:lnTo>
                  <a:pt x="219" y="15"/>
                </a:lnTo>
                <a:lnTo>
                  <a:pt x="219" y="15"/>
                </a:lnTo>
                <a:lnTo>
                  <a:pt x="223" y="13"/>
                </a:lnTo>
                <a:lnTo>
                  <a:pt x="223" y="13"/>
                </a:lnTo>
                <a:lnTo>
                  <a:pt x="213" y="11"/>
                </a:lnTo>
                <a:lnTo>
                  <a:pt x="206" y="9"/>
                </a:lnTo>
                <a:lnTo>
                  <a:pt x="196" y="9"/>
                </a:lnTo>
                <a:lnTo>
                  <a:pt x="191" y="9"/>
                </a:lnTo>
                <a:lnTo>
                  <a:pt x="191" y="9"/>
                </a:lnTo>
                <a:lnTo>
                  <a:pt x="191" y="5"/>
                </a:lnTo>
                <a:lnTo>
                  <a:pt x="191" y="5"/>
                </a:lnTo>
                <a:lnTo>
                  <a:pt x="189" y="3"/>
                </a:lnTo>
                <a:lnTo>
                  <a:pt x="187" y="3"/>
                </a:lnTo>
                <a:lnTo>
                  <a:pt x="185" y="3"/>
                </a:lnTo>
                <a:lnTo>
                  <a:pt x="185" y="3"/>
                </a:lnTo>
                <a:lnTo>
                  <a:pt x="179" y="7"/>
                </a:lnTo>
                <a:lnTo>
                  <a:pt x="179" y="11"/>
                </a:lnTo>
                <a:lnTo>
                  <a:pt x="179" y="11"/>
                </a:lnTo>
                <a:lnTo>
                  <a:pt x="176" y="11"/>
                </a:lnTo>
                <a:lnTo>
                  <a:pt x="172" y="9"/>
                </a:lnTo>
                <a:lnTo>
                  <a:pt x="172" y="9"/>
                </a:lnTo>
                <a:lnTo>
                  <a:pt x="174" y="5"/>
                </a:lnTo>
                <a:lnTo>
                  <a:pt x="174" y="2"/>
                </a:lnTo>
                <a:lnTo>
                  <a:pt x="172" y="0"/>
                </a:lnTo>
                <a:lnTo>
                  <a:pt x="170" y="0"/>
                </a:lnTo>
                <a:lnTo>
                  <a:pt x="166" y="0"/>
                </a:lnTo>
                <a:lnTo>
                  <a:pt x="162" y="0"/>
                </a:lnTo>
                <a:lnTo>
                  <a:pt x="155" y="0"/>
                </a:lnTo>
                <a:lnTo>
                  <a:pt x="155" y="0"/>
                </a:lnTo>
                <a:lnTo>
                  <a:pt x="151" y="3"/>
                </a:lnTo>
                <a:lnTo>
                  <a:pt x="147" y="7"/>
                </a:lnTo>
                <a:lnTo>
                  <a:pt x="147" y="7"/>
                </a:lnTo>
                <a:lnTo>
                  <a:pt x="141" y="7"/>
                </a:lnTo>
                <a:lnTo>
                  <a:pt x="140" y="9"/>
                </a:lnTo>
                <a:lnTo>
                  <a:pt x="130" y="9"/>
                </a:lnTo>
                <a:lnTo>
                  <a:pt x="130" y="9"/>
                </a:lnTo>
                <a:lnTo>
                  <a:pt x="128" y="11"/>
                </a:lnTo>
                <a:lnTo>
                  <a:pt x="124" y="15"/>
                </a:lnTo>
                <a:lnTo>
                  <a:pt x="124" y="15"/>
                </a:lnTo>
                <a:lnTo>
                  <a:pt x="121" y="15"/>
                </a:lnTo>
                <a:lnTo>
                  <a:pt x="117" y="13"/>
                </a:lnTo>
                <a:lnTo>
                  <a:pt x="111" y="15"/>
                </a:lnTo>
                <a:lnTo>
                  <a:pt x="107" y="15"/>
                </a:lnTo>
                <a:lnTo>
                  <a:pt x="107" y="15"/>
                </a:lnTo>
                <a:lnTo>
                  <a:pt x="104" y="17"/>
                </a:lnTo>
                <a:lnTo>
                  <a:pt x="102" y="19"/>
                </a:lnTo>
                <a:lnTo>
                  <a:pt x="100" y="22"/>
                </a:lnTo>
                <a:lnTo>
                  <a:pt x="96" y="24"/>
                </a:lnTo>
                <a:lnTo>
                  <a:pt x="96" y="24"/>
                </a:lnTo>
                <a:lnTo>
                  <a:pt x="92" y="24"/>
                </a:lnTo>
                <a:lnTo>
                  <a:pt x="89" y="26"/>
                </a:lnTo>
                <a:lnTo>
                  <a:pt x="85" y="26"/>
                </a:lnTo>
                <a:lnTo>
                  <a:pt x="81" y="28"/>
                </a:lnTo>
                <a:lnTo>
                  <a:pt x="81" y="28"/>
                </a:lnTo>
                <a:lnTo>
                  <a:pt x="79" y="30"/>
                </a:lnTo>
                <a:lnTo>
                  <a:pt x="75" y="34"/>
                </a:lnTo>
                <a:lnTo>
                  <a:pt x="70" y="41"/>
                </a:lnTo>
                <a:lnTo>
                  <a:pt x="70" y="41"/>
                </a:lnTo>
                <a:lnTo>
                  <a:pt x="64" y="53"/>
                </a:lnTo>
                <a:lnTo>
                  <a:pt x="60" y="58"/>
                </a:lnTo>
                <a:lnTo>
                  <a:pt x="58" y="60"/>
                </a:lnTo>
                <a:lnTo>
                  <a:pt x="54" y="62"/>
                </a:lnTo>
                <a:lnTo>
                  <a:pt x="54" y="62"/>
                </a:lnTo>
                <a:lnTo>
                  <a:pt x="47" y="66"/>
                </a:lnTo>
                <a:lnTo>
                  <a:pt x="37" y="70"/>
                </a:lnTo>
                <a:lnTo>
                  <a:pt x="28" y="72"/>
                </a:lnTo>
                <a:lnTo>
                  <a:pt x="19" y="73"/>
                </a:lnTo>
                <a:lnTo>
                  <a:pt x="19" y="73"/>
                </a:lnTo>
                <a:lnTo>
                  <a:pt x="19" y="79"/>
                </a:lnTo>
                <a:lnTo>
                  <a:pt x="17" y="83"/>
                </a:lnTo>
                <a:lnTo>
                  <a:pt x="17" y="83"/>
                </a:lnTo>
                <a:lnTo>
                  <a:pt x="17" y="87"/>
                </a:lnTo>
                <a:lnTo>
                  <a:pt x="19" y="87"/>
                </a:lnTo>
                <a:lnTo>
                  <a:pt x="22" y="89"/>
                </a:lnTo>
                <a:lnTo>
                  <a:pt x="24" y="89"/>
                </a:lnTo>
                <a:lnTo>
                  <a:pt x="24" y="89"/>
                </a:lnTo>
                <a:lnTo>
                  <a:pt x="43" y="102"/>
                </a:lnTo>
                <a:lnTo>
                  <a:pt x="43" y="102"/>
                </a:lnTo>
                <a:lnTo>
                  <a:pt x="47" y="106"/>
                </a:lnTo>
                <a:lnTo>
                  <a:pt x="51" y="109"/>
                </a:lnTo>
                <a:lnTo>
                  <a:pt x="54" y="113"/>
                </a:lnTo>
                <a:lnTo>
                  <a:pt x="58" y="117"/>
                </a:lnTo>
                <a:lnTo>
                  <a:pt x="58" y="117"/>
                </a:lnTo>
                <a:lnTo>
                  <a:pt x="60" y="119"/>
                </a:lnTo>
                <a:lnTo>
                  <a:pt x="64" y="119"/>
                </a:lnTo>
                <a:lnTo>
                  <a:pt x="70" y="121"/>
                </a:lnTo>
                <a:lnTo>
                  <a:pt x="75" y="121"/>
                </a:lnTo>
                <a:lnTo>
                  <a:pt x="81" y="121"/>
                </a:lnTo>
                <a:lnTo>
                  <a:pt x="81" y="121"/>
                </a:lnTo>
                <a:lnTo>
                  <a:pt x="81" y="125"/>
                </a:lnTo>
                <a:lnTo>
                  <a:pt x="81" y="128"/>
                </a:lnTo>
                <a:lnTo>
                  <a:pt x="87" y="134"/>
                </a:lnTo>
                <a:lnTo>
                  <a:pt x="90" y="136"/>
                </a:lnTo>
                <a:lnTo>
                  <a:pt x="90" y="138"/>
                </a:lnTo>
                <a:lnTo>
                  <a:pt x="92" y="142"/>
                </a:lnTo>
                <a:lnTo>
                  <a:pt x="90" y="143"/>
                </a:lnTo>
                <a:lnTo>
                  <a:pt x="90" y="143"/>
                </a:lnTo>
                <a:lnTo>
                  <a:pt x="81" y="145"/>
                </a:lnTo>
                <a:lnTo>
                  <a:pt x="73" y="145"/>
                </a:lnTo>
                <a:lnTo>
                  <a:pt x="70" y="145"/>
                </a:lnTo>
                <a:lnTo>
                  <a:pt x="64" y="145"/>
                </a:lnTo>
                <a:lnTo>
                  <a:pt x="60" y="143"/>
                </a:lnTo>
                <a:lnTo>
                  <a:pt x="58" y="142"/>
                </a:lnTo>
                <a:lnTo>
                  <a:pt x="58" y="142"/>
                </a:lnTo>
                <a:lnTo>
                  <a:pt x="58" y="138"/>
                </a:lnTo>
                <a:lnTo>
                  <a:pt x="58" y="136"/>
                </a:lnTo>
                <a:lnTo>
                  <a:pt x="56" y="134"/>
                </a:lnTo>
                <a:lnTo>
                  <a:pt x="54" y="132"/>
                </a:lnTo>
                <a:lnTo>
                  <a:pt x="49" y="134"/>
                </a:lnTo>
                <a:lnTo>
                  <a:pt x="45" y="134"/>
                </a:lnTo>
                <a:lnTo>
                  <a:pt x="43" y="138"/>
                </a:lnTo>
                <a:lnTo>
                  <a:pt x="41" y="142"/>
                </a:lnTo>
                <a:lnTo>
                  <a:pt x="41" y="142"/>
                </a:lnTo>
                <a:lnTo>
                  <a:pt x="39" y="136"/>
                </a:lnTo>
                <a:lnTo>
                  <a:pt x="39" y="136"/>
                </a:lnTo>
                <a:lnTo>
                  <a:pt x="34" y="138"/>
                </a:lnTo>
                <a:lnTo>
                  <a:pt x="34" y="138"/>
                </a:lnTo>
                <a:lnTo>
                  <a:pt x="34" y="140"/>
                </a:lnTo>
                <a:lnTo>
                  <a:pt x="30" y="143"/>
                </a:lnTo>
                <a:lnTo>
                  <a:pt x="24" y="145"/>
                </a:lnTo>
                <a:lnTo>
                  <a:pt x="19" y="149"/>
                </a:lnTo>
                <a:lnTo>
                  <a:pt x="7" y="153"/>
                </a:lnTo>
                <a:lnTo>
                  <a:pt x="0" y="155"/>
                </a:lnTo>
                <a:lnTo>
                  <a:pt x="0" y="155"/>
                </a:lnTo>
                <a:lnTo>
                  <a:pt x="0" y="159"/>
                </a:lnTo>
                <a:lnTo>
                  <a:pt x="2" y="160"/>
                </a:lnTo>
                <a:lnTo>
                  <a:pt x="9" y="162"/>
                </a:lnTo>
                <a:lnTo>
                  <a:pt x="17" y="166"/>
                </a:lnTo>
                <a:lnTo>
                  <a:pt x="22" y="168"/>
                </a:lnTo>
                <a:lnTo>
                  <a:pt x="22" y="168"/>
                </a:lnTo>
                <a:lnTo>
                  <a:pt x="19" y="170"/>
                </a:lnTo>
                <a:lnTo>
                  <a:pt x="15" y="172"/>
                </a:lnTo>
                <a:lnTo>
                  <a:pt x="15" y="172"/>
                </a:lnTo>
                <a:lnTo>
                  <a:pt x="17" y="172"/>
                </a:lnTo>
                <a:lnTo>
                  <a:pt x="19" y="174"/>
                </a:lnTo>
                <a:lnTo>
                  <a:pt x="20" y="177"/>
                </a:lnTo>
                <a:lnTo>
                  <a:pt x="22" y="181"/>
                </a:lnTo>
                <a:lnTo>
                  <a:pt x="22" y="183"/>
                </a:lnTo>
                <a:lnTo>
                  <a:pt x="24" y="185"/>
                </a:lnTo>
                <a:lnTo>
                  <a:pt x="24" y="185"/>
                </a:lnTo>
                <a:lnTo>
                  <a:pt x="28" y="187"/>
                </a:lnTo>
                <a:lnTo>
                  <a:pt x="32" y="187"/>
                </a:lnTo>
                <a:lnTo>
                  <a:pt x="41" y="187"/>
                </a:lnTo>
                <a:lnTo>
                  <a:pt x="41" y="187"/>
                </a:lnTo>
                <a:lnTo>
                  <a:pt x="60" y="189"/>
                </a:lnTo>
                <a:lnTo>
                  <a:pt x="77" y="187"/>
                </a:lnTo>
                <a:lnTo>
                  <a:pt x="77" y="187"/>
                </a:lnTo>
                <a:lnTo>
                  <a:pt x="77" y="185"/>
                </a:lnTo>
                <a:lnTo>
                  <a:pt x="77" y="185"/>
                </a:lnTo>
                <a:lnTo>
                  <a:pt x="81" y="185"/>
                </a:lnTo>
                <a:lnTo>
                  <a:pt x="83" y="183"/>
                </a:lnTo>
                <a:lnTo>
                  <a:pt x="87" y="181"/>
                </a:lnTo>
                <a:lnTo>
                  <a:pt x="90" y="177"/>
                </a:lnTo>
                <a:lnTo>
                  <a:pt x="94" y="174"/>
                </a:lnTo>
                <a:lnTo>
                  <a:pt x="94" y="174"/>
                </a:lnTo>
                <a:lnTo>
                  <a:pt x="96" y="177"/>
                </a:lnTo>
                <a:lnTo>
                  <a:pt x="96" y="179"/>
                </a:lnTo>
                <a:lnTo>
                  <a:pt x="100" y="185"/>
                </a:lnTo>
                <a:lnTo>
                  <a:pt x="100" y="185"/>
                </a:lnTo>
                <a:lnTo>
                  <a:pt x="96" y="187"/>
                </a:lnTo>
                <a:lnTo>
                  <a:pt x="96" y="191"/>
                </a:lnTo>
                <a:lnTo>
                  <a:pt x="96" y="191"/>
                </a:lnTo>
                <a:lnTo>
                  <a:pt x="96" y="195"/>
                </a:lnTo>
                <a:lnTo>
                  <a:pt x="96" y="198"/>
                </a:lnTo>
                <a:lnTo>
                  <a:pt x="96" y="204"/>
                </a:lnTo>
                <a:lnTo>
                  <a:pt x="94" y="208"/>
                </a:lnTo>
                <a:lnTo>
                  <a:pt x="94" y="208"/>
                </a:lnTo>
                <a:lnTo>
                  <a:pt x="96" y="210"/>
                </a:lnTo>
                <a:lnTo>
                  <a:pt x="96" y="210"/>
                </a:lnTo>
                <a:lnTo>
                  <a:pt x="92" y="212"/>
                </a:lnTo>
                <a:lnTo>
                  <a:pt x="89" y="210"/>
                </a:lnTo>
                <a:lnTo>
                  <a:pt x="85" y="210"/>
                </a:lnTo>
                <a:lnTo>
                  <a:pt x="81" y="210"/>
                </a:lnTo>
                <a:lnTo>
                  <a:pt x="81" y="210"/>
                </a:lnTo>
                <a:lnTo>
                  <a:pt x="79" y="213"/>
                </a:lnTo>
                <a:lnTo>
                  <a:pt x="77" y="215"/>
                </a:lnTo>
                <a:lnTo>
                  <a:pt x="73" y="217"/>
                </a:lnTo>
                <a:lnTo>
                  <a:pt x="71" y="219"/>
                </a:lnTo>
                <a:lnTo>
                  <a:pt x="66" y="221"/>
                </a:lnTo>
                <a:lnTo>
                  <a:pt x="60" y="223"/>
                </a:lnTo>
                <a:lnTo>
                  <a:pt x="54" y="223"/>
                </a:lnTo>
                <a:lnTo>
                  <a:pt x="49" y="225"/>
                </a:lnTo>
                <a:lnTo>
                  <a:pt x="43" y="227"/>
                </a:lnTo>
                <a:lnTo>
                  <a:pt x="41" y="229"/>
                </a:lnTo>
                <a:lnTo>
                  <a:pt x="39" y="230"/>
                </a:lnTo>
                <a:lnTo>
                  <a:pt x="39" y="230"/>
                </a:lnTo>
                <a:lnTo>
                  <a:pt x="43" y="234"/>
                </a:lnTo>
                <a:lnTo>
                  <a:pt x="45" y="236"/>
                </a:lnTo>
                <a:lnTo>
                  <a:pt x="47" y="236"/>
                </a:lnTo>
                <a:lnTo>
                  <a:pt x="47" y="236"/>
                </a:lnTo>
                <a:lnTo>
                  <a:pt x="43" y="240"/>
                </a:lnTo>
                <a:lnTo>
                  <a:pt x="37" y="240"/>
                </a:lnTo>
                <a:lnTo>
                  <a:pt x="34" y="242"/>
                </a:lnTo>
                <a:lnTo>
                  <a:pt x="30" y="244"/>
                </a:lnTo>
                <a:lnTo>
                  <a:pt x="30" y="244"/>
                </a:lnTo>
                <a:lnTo>
                  <a:pt x="28" y="247"/>
                </a:lnTo>
                <a:lnTo>
                  <a:pt x="26" y="249"/>
                </a:lnTo>
                <a:lnTo>
                  <a:pt x="26" y="255"/>
                </a:lnTo>
                <a:lnTo>
                  <a:pt x="24" y="261"/>
                </a:lnTo>
                <a:lnTo>
                  <a:pt x="24" y="266"/>
                </a:lnTo>
                <a:lnTo>
                  <a:pt x="24" y="266"/>
                </a:lnTo>
                <a:lnTo>
                  <a:pt x="26" y="268"/>
                </a:lnTo>
                <a:lnTo>
                  <a:pt x="28" y="270"/>
                </a:lnTo>
                <a:lnTo>
                  <a:pt x="32" y="272"/>
                </a:lnTo>
                <a:lnTo>
                  <a:pt x="34" y="274"/>
                </a:lnTo>
                <a:lnTo>
                  <a:pt x="34" y="274"/>
                </a:lnTo>
                <a:lnTo>
                  <a:pt x="34" y="270"/>
                </a:lnTo>
                <a:lnTo>
                  <a:pt x="36" y="266"/>
                </a:lnTo>
                <a:lnTo>
                  <a:pt x="37" y="263"/>
                </a:lnTo>
                <a:lnTo>
                  <a:pt x="39" y="261"/>
                </a:lnTo>
                <a:lnTo>
                  <a:pt x="39" y="261"/>
                </a:lnTo>
                <a:lnTo>
                  <a:pt x="39" y="268"/>
                </a:lnTo>
                <a:lnTo>
                  <a:pt x="39" y="278"/>
                </a:lnTo>
                <a:lnTo>
                  <a:pt x="39" y="278"/>
                </a:lnTo>
                <a:lnTo>
                  <a:pt x="43" y="278"/>
                </a:lnTo>
                <a:lnTo>
                  <a:pt x="45" y="278"/>
                </a:lnTo>
                <a:lnTo>
                  <a:pt x="49" y="278"/>
                </a:lnTo>
                <a:lnTo>
                  <a:pt x="51" y="278"/>
                </a:lnTo>
                <a:lnTo>
                  <a:pt x="51" y="278"/>
                </a:lnTo>
                <a:lnTo>
                  <a:pt x="51" y="278"/>
                </a:lnTo>
                <a:lnTo>
                  <a:pt x="51" y="278"/>
                </a:lnTo>
                <a:close/>
              </a:path>
            </a:pathLst>
          </a:custGeom>
          <a:solidFill>
            <a:schemeClr val="bg1">
              <a:lumMod val="85000"/>
            </a:schemeClr>
          </a:solidFill>
          <a:ln w="635" cap="rnd">
            <a:solidFill>
              <a:schemeClr val="bg1">
                <a:alpha val="17000"/>
              </a:schemeClr>
            </a:solidFill>
            <a:round/>
            <a:headEnd/>
            <a:tailEnd/>
          </a:ln>
        </p:spPr>
        <p:txBody>
          <a:bodyPr lIns="108823" tIns="54412" rIns="108823" bIns="54412"/>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525" name="Freeform 524"/>
          <p:cNvSpPr>
            <a:spLocks/>
          </p:cNvSpPr>
          <p:nvPr userDrawn="1"/>
        </p:nvSpPr>
        <p:spPr bwMode="auto">
          <a:xfrm>
            <a:off x="6843559" y="2007018"/>
            <a:ext cx="1101496" cy="736543"/>
          </a:xfrm>
          <a:custGeom>
            <a:avLst/>
            <a:gdLst>
              <a:gd name="T0" fmla="*/ 54 w 541"/>
              <a:gd name="T1" fmla="*/ 283 h 425"/>
              <a:gd name="T2" fmla="*/ 51 w 541"/>
              <a:gd name="T3" fmla="*/ 304 h 425"/>
              <a:gd name="T4" fmla="*/ 81 w 541"/>
              <a:gd name="T5" fmla="*/ 302 h 425"/>
              <a:gd name="T6" fmla="*/ 90 w 541"/>
              <a:gd name="T7" fmla="*/ 331 h 425"/>
              <a:gd name="T8" fmla="*/ 119 w 541"/>
              <a:gd name="T9" fmla="*/ 323 h 425"/>
              <a:gd name="T10" fmla="*/ 134 w 541"/>
              <a:gd name="T11" fmla="*/ 321 h 425"/>
              <a:gd name="T12" fmla="*/ 158 w 541"/>
              <a:gd name="T13" fmla="*/ 334 h 425"/>
              <a:gd name="T14" fmla="*/ 147 w 541"/>
              <a:gd name="T15" fmla="*/ 355 h 425"/>
              <a:gd name="T16" fmla="*/ 119 w 541"/>
              <a:gd name="T17" fmla="*/ 380 h 425"/>
              <a:gd name="T18" fmla="*/ 96 w 541"/>
              <a:gd name="T19" fmla="*/ 395 h 425"/>
              <a:gd name="T20" fmla="*/ 85 w 541"/>
              <a:gd name="T21" fmla="*/ 416 h 425"/>
              <a:gd name="T22" fmla="*/ 130 w 541"/>
              <a:gd name="T23" fmla="*/ 387 h 425"/>
              <a:gd name="T24" fmla="*/ 164 w 541"/>
              <a:gd name="T25" fmla="*/ 359 h 425"/>
              <a:gd name="T26" fmla="*/ 204 w 541"/>
              <a:gd name="T27" fmla="*/ 329 h 425"/>
              <a:gd name="T28" fmla="*/ 225 w 541"/>
              <a:gd name="T29" fmla="*/ 285 h 425"/>
              <a:gd name="T30" fmla="*/ 257 w 541"/>
              <a:gd name="T31" fmla="*/ 268 h 425"/>
              <a:gd name="T32" fmla="*/ 232 w 541"/>
              <a:gd name="T33" fmla="*/ 306 h 425"/>
              <a:gd name="T34" fmla="*/ 249 w 541"/>
              <a:gd name="T35" fmla="*/ 306 h 425"/>
              <a:gd name="T36" fmla="*/ 274 w 541"/>
              <a:gd name="T37" fmla="*/ 285 h 425"/>
              <a:gd name="T38" fmla="*/ 298 w 541"/>
              <a:gd name="T39" fmla="*/ 276 h 425"/>
              <a:gd name="T40" fmla="*/ 323 w 541"/>
              <a:gd name="T41" fmla="*/ 289 h 425"/>
              <a:gd name="T42" fmla="*/ 378 w 541"/>
              <a:gd name="T43" fmla="*/ 302 h 425"/>
              <a:gd name="T44" fmla="*/ 402 w 541"/>
              <a:gd name="T45" fmla="*/ 314 h 425"/>
              <a:gd name="T46" fmla="*/ 454 w 541"/>
              <a:gd name="T47" fmla="*/ 344 h 425"/>
              <a:gd name="T48" fmla="*/ 463 w 541"/>
              <a:gd name="T49" fmla="*/ 329 h 425"/>
              <a:gd name="T50" fmla="*/ 474 w 541"/>
              <a:gd name="T51" fmla="*/ 342 h 425"/>
              <a:gd name="T52" fmla="*/ 488 w 541"/>
              <a:gd name="T53" fmla="*/ 369 h 425"/>
              <a:gd name="T54" fmla="*/ 506 w 541"/>
              <a:gd name="T55" fmla="*/ 386 h 425"/>
              <a:gd name="T56" fmla="*/ 522 w 541"/>
              <a:gd name="T57" fmla="*/ 401 h 425"/>
              <a:gd name="T58" fmla="*/ 535 w 541"/>
              <a:gd name="T59" fmla="*/ 386 h 425"/>
              <a:gd name="T60" fmla="*/ 523 w 541"/>
              <a:gd name="T61" fmla="*/ 378 h 425"/>
              <a:gd name="T62" fmla="*/ 465 w 541"/>
              <a:gd name="T63" fmla="*/ 308 h 425"/>
              <a:gd name="T64" fmla="*/ 389 w 541"/>
              <a:gd name="T65" fmla="*/ 291 h 425"/>
              <a:gd name="T66" fmla="*/ 365 w 541"/>
              <a:gd name="T67" fmla="*/ 39 h 425"/>
              <a:gd name="T68" fmla="*/ 314 w 541"/>
              <a:gd name="T69" fmla="*/ 32 h 425"/>
              <a:gd name="T70" fmla="*/ 266 w 541"/>
              <a:gd name="T71" fmla="*/ 22 h 425"/>
              <a:gd name="T72" fmla="*/ 223 w 541"/>
              <a:gd name="T73" fmla="*/ 22 h 425"/>
              <a:gd name="T74" fmla="*/ 223 w 541"/>
              <a:gd name="T75" fmla="*/ 13 h 425"/>
              <a:gd name="T76" fmla="*/ 185 w 541"/>
              <a:gd name="T77" fmla="*/ 3 h 425"/>
              <a:gd name="T78" fmla="*/ 172 w 541"/>
              <a:gd name="T79" fmla="*/ 0 h 425"/>
              <a:gd name="T80" fmla="*/ 140 w 541"/>
              <a:gd name="T81" fmla="*/ 9 h 425"/>
              <a:gd name="T82" fmla="*/ 107 w 541"/>
              <a:gd name="T83" fmla="*/ 15 h 425"/>
              <a:gd name="T84" fmla="*/ 81 w 541"/>
              <a:gd name="T85" fmla="*/ 28 h 425"/>
              <a:gd name="T86" fmla="*/ 47 w 541"/>
              <a:gd name="T87" fmla="*/ 66 h 425"/>
              <a:gd name="T88" fmla="*/ 22 w 541"/>
              <a:gd name="T89" fmla="*/ 89 h 425"/>
              <a:gd name="T90" fmla="*/ 60 w 541"/>
              <a:gd name="T91" fmla="*/ 119 h 425"/>
              <a:gd name="T92" fmla="*/ 90 w 541"/>
              <a:gd name="T93" fmla="*/ 138 h 425"/>
              <a:gd name="T94" fmla="*/ 58 w 541"/>
              <a:gd name="T95" fmla="*/ 142 h 425"/>
              <a:gd name="T96" fmla="*/ 39 w 541"/>
              <a:gd name="T97" fmla="*/ 136 h 425"/>
              <a:gd name="T98" fmla="*/ 0 w 541"/>
              <a:gd name="T99" fmla="*/ 155 h 425"/>
              <a:gd name="T100" fmla="*/ 17 w 541"/>
              <a:gd name="T101" fmla="*/ 172 h 425"/>
              <a:gd name="T102" fmla="*/ 41 w 541"/>
              <a:gd name="T103" fmla="*/ 187 h 425"/>
              <a:gd name="T104" fmla="*/ 94 w 541"/>
              <a:gd name="T105" fmla="*/ 174 h 425"/>
              <a:gd name="T106" fmla="*/ 96 w 541"/>
              <a:gd name="T107" fmla="*/ 198 h 425"/>
              <a:gd name="T108" fmla="*/ 81 w 541"/>
              <a:gd name="T109" fmla="*/ 210 h 425"/>
              <a:gd name="T110" fmla="*/ 41 w 541"/>
              <a:gd name="T111" fmla="*/ 229 h 425"/>
              <a:gd name="T112" fmla="*/ 30 w 541"/>
              <a:gd name="T113" fmla="*/ 244 h 425"/>
              <a:gd name="T114" fmla="*/ 32 w 541"/>
              <a:gd name="T115" fmla="*/ 272 h 425"/>
              <a:gd name="T116" fmla="*/ 39 w 541"/>
              <a:gd name="T117" fmla="*/ 278 h 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41" h="425">
                <a:moveTo>
                  <a:pt x="51" y="278"/>
                </a:moveTo>
                <a:lnTo>
                  <a:pt x="51" y="278"/>
                </a:lnTo>
                <a:lnTo>
                  <a:pt x="60" y="278"/>
                </a:lnTo>
                <a:lnTo>
                  <a:pt x="64" y="280"/>
                </a:lnTo>
                <a:lnTo>
                  <a:pt x="70" y="283"/>
                </a:lnTo>
                <a:lnTo>
                  <a:pt x="70" y="283"/>
                </a:lnTo>
                <a:lnTo>
                  <a:pt x="66" y="285"/>
                </a:lnTo>
                <a:lnTo>
                  <a:pt x="62" y="285"/>
                </a:lnTo>
                <a:lnTo>
                  <a:pt x="54" y="283"/>
                </a:lnTo>
                <a:lnTo>
                  <a:pt x="54" y="283"/>
                </a:lnTo>
                <a:lnTo>
                  <a:pt x="47" y="283"/>
                </a:lnTo>
                <a:lnTo>
                  <a:pt x="41" y="283"/>
                </a:lnTo>
                <a:lnTo>
                  <a:pt x="39" y="283"/>
                </a:lnTo>
                <a:lnTo>
                  <a:pt x="39" y="283"/>
                </a:lnTo>
                <a:lnTo>
                  <a:pt x="39" y="283"/>
                </a:lnTo>
                <a:lnTo>
                  <a:pt x="43" y="289"/>
                </a:lnTo>
                <a:lnTo>
                  <a:pt x="45" y="295"/>
                </a:lnTo>
                <a:lnTo>
                  <a:pt x="47" y="300"/>
                </a:lnTo>
                <a:lnTo>
                  <a:pt x="49" y="302"/>
                </a:lnTo>
                <a:lnTo>
                  <a:pt x="51" y="304"/>
                </a:lnTo>
                <a:lnTo>
                  <a:pt x="51" y="304"/>
                </a:lnTo>
                <a:lnTo>
                  <a:pt x="54" y="306"/>
                </a:lnTo>
                <a:lnTo>
                  <a:pt x="60" y="306"/>
                </a:lnTo>
                <a:lnTo>
                  <a:pt x="64" y="304"/>
                </a:lnTo>
                <a:lnTo>
                  <a:pt x="68" y="300"/>
                </a:lnTo>
                <a:lnTo>
                  <a:pt x="75" y="293"/>
                </a:lnTo>
                <a:lnTo>
                  <a:pt x="81" y="287"/>
                </a:lnTo>
                <a:lnTo>
                  <a:pt x="81" y="287"/>
                </a:lnTo>
                <a:lnTo>
                  <a:pt x="81" y="295"/>
                </a:lnTo>
                <a:lnTo>
                  <a:pt x="81" y="302"/>
                </a:lnTo>
                <a:lnTo>
                  <a:pt x="81" y="302"/>
                </a:lnTo>
                <a:lnTo>
                  <a:pt x="85" y="308"/>
                </a:lnTo>
                <a:lnTo>
                  <a:pt x="85" y="310"/>
                </a:lnTo>
                <a:lnTo>
                  <a:pt x="87" y="316"/>
                </a:lnTo>
                <a:lnTo>
                  <a:pt x="87" y="316"/>
                </a:lnTo>
                <a:lnTo>
                  <a:pt x="85" y="321"/>
                </a:lnTo>
                <a:lnTo>
                  <a:pt x="85" y="327"/>
                </a:lnTo>
                <a:lnTo>
                  <a:pt x="85" y="329"/>
                </a:lnTo>
                <a:lnTo>
                  <a:pt x="89" y="331"/>
                </a:lnTo>
                <a:lnTo>
                  <a:pt x="90" y="331"/>
                </a:lnTo>
                <a:lnTo>
                  <a:pt x="92" y="331"/>
                </a:lnTo>
                <a:lnTo>
                  <a:pt x="92" y="331"/>
                </a:lnTo>
                <a:lnTo>
                  <a:pt x="106" y="325"/>
                </a:lnTo>
                <a:lnTo>
                  <a:pt x="107" y="323"/>
                </a:lnTo>
                <a:lnTo>
                  <a:pt x="111" y="323"/>
                </a:lnTo>
                <a:lnTo>
                  <a:pt x="115" y="323"/>
                </a:lnTo>
                <a:lnTo>
                  <a:pt x="119" y="325"/>
                </a:lnTo>
                <a:lnTo>
                  <a:pt x="119" y="325"/>
                </a:lnTo>
                <a:lnTo>
                  <a:pt x="119" y="323"/>
                </a:lnTo>
                <a:lnTo>
                  <a:pt x="119" y="323"/>
                </a:lnTo>
                <a:lnTo>
                  <a:pt x="119" y="327"/>
                </a:lnTo>
                <a:lnTo>
                  <a:pt x="119" y="331"/>
                </a:lnTo>
                <a:lnTo>
                  <a:pt x="119" y="331"/>
                </a:lnTo>
                <a:lnTo>
                  <a:pt x="124" y="333"/>
                </a:lnTo>
                <a:lnTo>
                  <a:pt x="124" y="333"/>
                </a:lnTo>
                <a:lnTo>
                  <a:pt x="124" y="327"/>
                </a:lnTo>
                <a:lnTo>
                  <a:pt x="124" y="321"/>
                </a:lnTo>
                <a:lnTo>
                  <a:pt x="124" y="321"/>
                </a:lnTo>
                <a:lnTo>
                  <a:pt x="130" y="319"/>
                </a:lnTo>
                <a:lnTo>
                  <a:pt x="134" y="321"/>
                </a:lnTo>
                <a:lnTo>
                  <a:pt x="143" y="323"/>
                </a:lnTo>
                <a:lnTo>
                  <a:pt x="153" y="327"/>
                </a:lnTo>
                <a:lnTo>
                  <a:pt x="158" y="329"/>
                </a:lnTo>
                <a:lnTo>
                  <a:pt x="164" y="331"/>
                </a:lnTo>
                <a:lnTo>
                  <a:pt x="164" y="331"/>
                </a:lnTo>
                <a:lnTo>
                  <a:pt x="158" y="331"/>
                </a:lnTo>
                <a:lnTo>
                  <a:pt x="158" y="331"/>
                </a:lnTo>
                <a:lnTo>
                  <a:pt x="158" y="333"/>
                </a:lnTo>
                <a:lnTo>
                  <a:pt x="158" y="334"/>
                </a:lnTo>
                <a:lnTo>
                  <a:pt x="158" y="334"/>
                </a:lnTo>
                <a:lnTo>
                  <a:pt x="157" y="334"/>
                </a:lnTo>
                <a:lnTo>
                  <a:pt x="151" y="336"/>
                </a:lnTo>
                <a:lnTo>
                  <a:pt x="149" y="340"/>
                </a:lnTo>
                <a:lnTo>
                  <a:pt x="145" y="342"/>
                </a:lnTo>
                <a:lnTo>
                  <a:pt x="145" y="342"/>
                </a:lnTo>
                <a:lnTo>
                  <a:pt x="143" y="346"/>
                </a:lnTo>
                <a:lnTo>
                  <a:pt x="145" y="350"/>
                </a:lnTo>
                <a:lnTo>
                  <a:pt x="147" y="351"/>
                </a:lnTo>
                <a:lnTo>
                  <a:pt x="147" y="355"/>
                </a:lnTo>
                <a:lnTo>
                  <a:pt x="147" y="355"/>
                </a:lnTo>
                <a:lnTo>
                  <a:pt x="145" y="357"/>
                </a:lnTo>
                <a:lnTo>
                  <a:pt x="143" y="361"/>
                </a:lnTo>
                <a:lnTo>
                  <a:pt x="140" y="363"/>
                </a:lnTo>
                <a:lnTo>
                  <a:pt x="134" y="367"/>
                </a:lnTo>
                <a:lnTo>
                  <a:pt x="128" y="370"/>
                </a:lnTo>
                <a:lnTo>
                  <a:pt x="128" y="370"/>
                </a:lnTo>
                <a:lnTo>
                  <a:pt x="123" y="376"/>
                </a:lnTo>
                <a:lnTo>
                  <a:pt x="123" y="378"/>
                </a:lnTo>
                <a:lnTo>
                  <a:pt x="119" y="380"/>
                </a:lnTo>
                <a:lnTo>
                  <a:pt x="119" y="380"/>
                </a:lnTo>
                <a:lnTo>
                  <a:pt x="115" y="382"/>
                </a:lnTo>
                <a:lnTo>
                  <a:pt x="111" y="384"/>
                </a:lnTo>
                <a:lnTo>
                  <a:pt x="107" y="386"/>
                </a:lnTo>
                <a:lnTo>
                  <a:pt x="104" y="387"/>
                </a:lnTo>
                <a:lnTo>
                  <a:pt x="104" y="387"/>
                </a:lnTo>
                <a:lnTo>
                  <a:pt x="104" y="389"/>
                </a:lnTo>
                <a:lnTo>
                  <a:pt x="104" y="391"/>
                </a:lnTo>
                <a:lnTo>
                  <a:pt x="104" y="391"/>
                </a:lnTo>
                <a:lnTo>
                  <a:pt x="102" y="395"/>
                </a:lnTo>
                <a:lnTo>
                  <a:pt x="96" y="395"/>
                </a:lnTo>
                <a:lnTo>
                  <a:pt x="85" y="399"/>
                </a:lnTo>
                <a:lnTo>
                  <a:pt x="81" y="401"/>
                </a:lnTo>
                <a:lnTo>
                  <a:pt x="75" y="404"/>
                </a:lnTo>
                <a:lnTo>
                  <a:pt x="75" y="406"/>
                </a:lnTo>
                <a:lnTo>
                  <a:pt x="75" y="410"/>
                </a:lnTo>
                <a:lnTo>
                  <a:pt x="75" y="414"/>
                </a:lnTo>
                <a:lnTo>
                  <a:pt x="75" y="418"/>
                </a:lnTo>
                <a:lnTo>
                  <a:pt x="75" y="418"/>
                </a:lnTo>
                <a:lnTo>
                  <a:pt x="81" y="418"/>
                </a:lnTo>
                <a:lnTo>
                  <a:pt x="85" y="416"/>
                </a:lnTo>
                <a:lnTo>
                  <a:pt x="90" y="414"/>
                </a:lnTo>
                <a:lnTo>
                  <a:pt x="96" y="410"/>
                </a:lnTo>
                <a:lnTo>
                  <a:pt x="104" y="404"/>
                </a:lnTo>
                <a:lnTo>
                  <a:pt x="104" y="404"/>
                </a:lnTo>
                <a:lnTo>
                  <a:pt x="111" y="403"/>
                </a:lnTo>
                <a:lnTo>
                  <a:pt x="121" y="401"/>
                </a:lnTo>
                <a:lnTo>
                  <a:pt x="123" y="399"/>
                </a:lnTo>
                <a:lnTo>
                  <a:pt x="128" y="395"/>
                </a:lnTo>
                <a:lnTo>
                  <a:pt x="130" y="393"/>
                </a:lnTo>
                <a:lnTo>
                  <a:pt x="130" y="387"/>
                </a:lnTo>
                <a:lnTo>
                  <a:pt x="130" y="387"/>
                </a:lnTo>
                <a:lnTo>
                  <a:pt x="138" y="382"/>
                </a:lnTo>
                <a:lnTo>
                  <a:pt x="147" y="376"/>
                </a:lnTo>
                <a:lnTo>
                  <a:pt x="155" y="370"/>
                </a:lnTo>
                <a:lnTo>
                  <a:pt x="158" y="369"/>
                </a:lnTo>
                <a:lnTo>
                  <a:pt x="162" y="367"/>
                </a:lnTo>
                <a:lnTo>
                  <a:pt x="162" y="367"/>
                </a:lnTo>
                <a:lnTo>
                  <a:pt x="164" y="363"/>
                </a:lnTo>
                <a:lnTo>
                  <a:pt x="164" y="359"/>
                </a:lnTo>
                <a:lnTo>
                  <a:pt x="164" y="359"/>
                </a:lnTo>
                <a:lnTo>
                  <a:pt x="179" y="351"/>
                </a:lnTo>
                <a:lnTo>
                  <a:pt x="196" y="344"/>
                </a:lnTo>
                <a:lnTo>
                  <a:pt x="196" y="344"/>
                </a:lnTo>
                <a:lnTo>
                  <a:pt x="196" y="340"/>
                </a:lnTo>
                <a:lnTo>
                  <a:pt x="196" y="338"/>
                </a:lnTo>
                <a:lnTo>
                  <a:pt x="200" y="331"/>
                </a:lnTo>
                <a:lnTo>
                  <a:pt x="200" y="331"/>
                </a:lnTo>
                <a:lnTo>
                  <a:pt x="202" y="331"/>
                </a:lnTo>
                <a:lnTo>
                  <a:pt x="204" y="329"/>
                </a:lnTo>
                <a:lnTo>
                  <a:pt x="204" y="329"/>
                </a:lnTo>
                <a:lnTo>
                  <a:pt x="200" y="327"/>
                </a:lnTo>
                <a:lnTo>
                  <a:pt x="196" y="325"/>
                </a:lnTo>
                <a:lnTo>
                  <a:pt x="196" y="323"/>
                </a:lnTo>
                <a:lnTo>
                  <a:pt x="196" y="319"/>
                </a:lnTo>
                <a:lnTo>
                  <a:pt x="196" y="316"/>
                </a:lnTo>
                <a:lnTo>
                  <a:pt x="198" y="312"/>
                </a:lnTo>
                <a:lnTo>
                  <a:pt x="204" y="306"/>
                </a:lnTo>
                <a:lnTo>
                  <a:pt x="204" y="306"/>
                </a:lnTo>
                <a:lnTo>
                  <a:pt x="213" y="295"/>
                </a:lnTo>
                <a:lnTo>
                  <a:pt x="225" y="285"/>
                </a:lnTo>
                <a:lnTo>
                  <a:pt x="225" y="285"/>
                </a:lnTo>
                <a:lnTo>
                  <a:pt x="227" y="280"/>
                </a:lnTo>
                <a:lnTo>
                  <a:pt x="228" y="276"/>
                </a:lnTo>
                <a:lnTo>
                  <a:pt x="232" y="274"/>
                </a:lnTo>
                <a:lnTo>
                  <a:pt x="238" y="270"/>
                </a:lnTo>
                <a:lnTo>
                  <a:pt x="244" y="268"/>
                </a:lnTo>
                <a:lnTo>
                  <a:pt x="249" y="268"/>
                </a:lnTo>
                <a:lnTo>
                  <a:pt x="253" y="266"/>
                </a:lnTo>
                <a:lnTo>
                  <a:pt x="257" y="268"/>
                </a:lnTo>
                <a:lnTo>
                  <a:pt x="257" y="268"/>
                </a:lnTo>
                <a:lnTo>
                  <a:pt x="253" y="272"/>
                </a:lnTo>
                <a:lnTo>
                  <a:pt x="249" y="276"/>
                </a:lnTo>
                <a:lnTo>
                  <a:pt x="238" y="285"/>
                </a:lnTo>
                <a:lnTo>
                  <a:pt x="232" y="289"/>
                </a:lnTo>
                <a:lnTo>
                  <a:pt x="230" y="295"/>
                </a:lnTo>
                <a:lnTo>
                  <a:pt x="228" y="297"/>
                </a:lnTo>
                <a:lnTo>
                  <a:pt x="230" y="300"/>
                </a:lnTo>
                <a:lnTo>
                  <a:pt x="230" y="302"/>
                </a:lnTo>
                <a:lnTo>
                  <a:pt x="232" y="306"/>
                </a:lnTo>
                <a:lnTo>
                  <a:pt x="232" y="306"/>
                </a:lnTo>
                <a:lnTo>
                  <a:pt x="228" y="310"/>
                </a:lnTo>
                <a:lnTo>
                  <a:pt x="225" y="314"/>
                </a:lnTo>
                <a:lnTo>
                  <a:pt x="225" y="314"/>
                </a:lnTo>
                <a:lnTo>
                  <a:pt x="228" y="316"/>
                </a:lnTo>
                <a:lnTo>
                  <a:pt x="232" y="316"/>
                </a:lnTo>
                <a:lnTo>
                  <a:pt x="234" y="316"/>
                </a:lnTo>
                <a:lnTo>
                  <a:pt x="238" y="314"/>
                </a:lnTo>
                <a:lnTo>
                  <a:pt x="244" y="310"/>
                </a:lnTo>
                <a:lnTo>
                  <a:pt x="249" y="306"/>
                </a:lnTo>
                <a:lnTo>
                  <a:pt x="249" y="306"/>
                </a:lnTo>
                <a:lnTo>
                  <a:pt x="257" y="302"/>
                </a:lnTo>
                <a:lnTo>
                  <a:pt x="266" y="300"/>
                </a:lnTo>
                <a:lnTo>
                  <a:pt x="276" y="300"/>
                </a:lnTo>
                <a:lnTo>
                  <a:pt x="285" y="302"/>
                </a:lnTo>
                <a:lnTo>
                  <a:pt x="285" y="302"/>
                </a:lnTo>
                <a:lnTo>
                  <a:pt x="285" y="299"/>
                </a:lnTo>
                <a:lnTo>
                  <a:pt x="285" y="297"/>
                </a:lnTo>
                <a:lnTo>
                  <a:pt x="281" y="291"/>
                </a:lnTo>
                <a:lnTo>
                  <a:pt x="278" y="287"/>
                </a:lnTo>
                <a:lnTo>
                  <a:pt x="274" y="285"/>
                </a:lnTo>
                <a:lnTo>
                  <a:pt x="274" y="285"/>
                </a:lnTo>
                <a:lnTo>
                  <a:pt x="274" y="282"/>
                </a:lnTo>
                <a:lnTo>
                  <a:pt x="276" y="278"/>
                </a:lnTo>
                <a:lnTo>
                  <a:pt x="280" y="276"/>
                </a:lnTo>
                <a:lnTo>
                  <a:pt x="283" y="276"/>
                </a:lnTo>
                <a:lnTo>
                  <a:pt x="287" y="274"/>
                </a:lnTo>
                <a:lnTo>
                  <a:pt x="291" y="274"/>
                </a:lnTo>
                <a:lnTo>
                  <a:pt x="297" y="276"/>
                </a:lnTo>
                <a:lnTo>
                  <a:pt x="298" y="276"/>
                </a:lnTo>
                <a:lnTo>
                  <a:pt x="298" y="276"/>
                </a:lnTo>
                <a:lnTo>
                  <a:pt x="302" y="280"/>
                </a:lnTo>
                <a:lnTo>
                  <a:pt x="304" y="282"/>
                </a:lnTo>
                <a:lnTo>
                  <a:pt x="308" y="285"/>
                </a:lnTo>
                <a:lnTo>
                  <a:pt x="312" y="287"/>
                </a:lnTo>
                <a:lnTo>
                  <a:pt x="312" y="287"/>
                </a:lnTo>
                <a:lnTo>
                  <a:pt x="315" y="289"/>
                </a:lnTo>
                <a:lnTo>
                  <a:pt x="317" y="289"/>
                </a:lnTo>
                <a:lnTo>
                  <a:pt x="323" y="287"/>
                </a:lnTo>
                <a:lnTo>
                  <a:pt x="323" y="287"/>
                </a:lnTo>
                <a:lnTo>
                  <a:pt x="323" y="289"/>
                </a:lnTo>
                <a:lnTo>
                  <a:pt x="323" y="291"/>
                </a:lnTo>
                <a:lnTo>
                  <a:pt x="323" y="293"/>
                </a:lnTo>
                <a:lnTo>
                  <a:pt x="327" y="295"/>
                </a:lnTo>
                <a:lnTo>
                  <a:pt x="331" y="297"/>
                </a:lnTo>
                <a:lnTo>
                  <a:pt x="336" y="299"/>
                </a:lnTo>
                <a:lnTo>
                  <a:pt x="349" y="300"/>
                </a:lnTo>
                <a:lnTo>
                  <a:pt x="357" y="300"/>
                </a:lnTo>
                <a:lnTo>
                  <a:pt x="357" y="300"/>
                </a:lnTo>
                <a:lnTo>
                  <a:pt x="367" y="302"/>
                </a:lnTo>
                <a:lnTo>
                  <a:pt x="378" y="302"/>
                </a:lnTo>
                <a:lnTo>
                  <a:pt x="384" y="302"/>
                </a:lnTo>
                <a:lnTo>
                  <a:pt x="387" y="302"/>
                </a:lnTo>
                <a:lnTo>
                  <a:pt x="393" y="302"/>
                </a:lnTo>
                <a:lnTo>
                  <a:pt x="395" y="300"/>
                </a:lnTo>
                <a:lnTo>
                  <a:pt x="395" y="300"/>
                </a:lnTo>
                <a:lnTo>
                  <a:pt x="397" y="302"/>
                </a:lnTo>
                <a:lnTo>
                  <a:pt x="399" y="304"/>
                </a:lnTo>
                <a:lnTo>
                  <a:pt x="401" y="308"/>
                </a:lnTo>
                <a:lnTo>
                  <a:pt x="401" y="312"/>
                </a:lnTo>
                <a:lnTo>
                  <a:pt x="402" y="314"/>
                </a:lnTo>
                <a:lnTo>
                  <a:pt x="402" y="314"/>
                </a:lnTo>
                <a:lnTo>
                  <a:pt x="406" y="317"/>
                </a:lnTo>
                <a:lnTo>
                  <a:pt x="412" y="319"/>
                </a:lnTo>
                <a:lnTo>
                  <a:pt x="423" y="323"/>
                </a:lnTo>
                <a:lnTo>
                  <a:pt x="423" y="323"/>
                </a:lnTo>
                <a:lnTo>
                  <a:pt x="423" y="325"/>
                </a:lnTo>
                <a:lnTo>
                  <a:pt x="423" y="325"/>
                </a:lnTo>
                <a:lnTo>
                  <a:pt x="438" y="336"/>
                </a:lnTo>
                <a:lnTo>
                  <a:pt x="444" y="340"/>
                </a:lnTo>
                <a:lnTo>
                  <a:pt x="454" y="344"/>
                </a:lnTo>
                <a:lnTo>
                  <a:pt x="454" y="344"/>
                </a:lnTo>
                <a:lnTo>
                  <a:pt x="454" y="338"/>
                </a:lnTo>
                <a:lnTo>
                  <a:pt x="454" y="331"/>
                </a:lnTo>
                <a:lnTo>
                  <a:pt x="454" y="331"/>
                </a:lnTo>
                <a:lnTo>
                  <a:pt x="457" y="336"/>
                </a:lnTo>
                <a:lnTo>
                  <a:pt x="463" y="340"/>
                </a:lnTo>
                <a:lnTo>
                  <a:pt x="463" y="340"/>
                </a:lnTo>
                <a:lnTo>
                  <a:pt x="465" y="336"/>
                </a:lnTo>
                <a:lnTo>
                  <a:pt x="465" y="334"/>
                </a:lnTo>
                <a:lnTo>
                  <a:pt x="463" y="329"/>
                </a:lnTo>
                <a:lnTo>
                  <a:pt x="461" y="325"/>
                </a:lnTo>
                <a:lnTo>
                  <a:pt x="459" y="323"/>
                </a:lnTo>
                <a:lnTo>
                  <a:pt x="459" y="319"/>
                </a:lnTo>
                <a:lnTo>
                  <a:pt x="459" y="319"/>
                </a:lnTo>
                <a:lnTo>
                  <a:pt x="461" y="321"/>
                </a:lnTo>
                <a:lnTo>
                  <a:pt x="465" y="325"/>
                </a:lnTo>
                <a:lnTo>
                  <a:pt x="467" y="331"/>
                </a:lnTo>
                <a:lnTo>
                  <a:pt x="469" y="336"/>
                </a:lnTo>
                <a:lnTo>
                  <a:pt x="474" y="342"/>
                </a:lnTo>
                <a:lnTo>
                  <a:pt x="474" y="342"/>
                </a:lnTo>
                <a:lnTo>
                  <a:pt x="480" y="348"/>
                </a:lnTo>
                <a:lnTo>
                  <a:pt x="488" y="351"/>
                </a:lnTo>
                <a:lnTo>
                  <a:pt x="488" y="351"/>
                </a:lnTo>
                <a:lnTo>
                  <a:pt x="486" y="357"/>
                </a:lnTo>
                <a:lnTo>
                  <a:pt x="488" y="361"/>
                </a:lnTo>
                <a:lnTo>
                  <a:pt x="488" y="365"/>
                </a:lnTo>
                <a:lnTo>
                  <a:pt x="491" y="367"/>
                </a:lnTo>
                <a:lnTo>
                  <a:pt x="491" y="367"/>
                </a:lnTo>
                <a:lnTo>
                  <a:pt x="488" y="369"/>
                </a:lnTo>
                <a:lnTo>
                  <a:pt x="488" y="369"/>
                </a:lnTo>
                <a:lnTo>
                  <a:pt x="488" y="372"/>
                </a:lnTo>
                <a:lnTo>
                  <a:pt x="489" y="376"/>
                </a:lnTo>
                <a:lnTo>
                  <a:pt x="491" y="378"/>
                </a:lnTo>
                <a:lnTo>
                  <a:pt x="495" y="382"/>
                </a:lnTo>
                <a:lnTo>
                  <a:pt x="495" y="382"/>
                </a:lnTo>
                <a:lnTo>
                  <a:pt x="497" y="380"/>
                </a:lnTo>
                <a:lnTo>
                  <a:pt x="499" y="380"/>
                </a:lnTo>
                <a:lnTo>
                  <a:pt x="501" y="382"/>
                </a:lnTo>
                <a:lnTo>
                  <a:pt x="505" y="382"/>
                </a:lnTo>
                <a:lnTo>
                  <a:pt x="506" y="386"/>
                </a:lnTo>
                <a:lnTo>
                  <a:pt x="508" y="389"/>
                </a:lnTo>
                <a:lnTo>
                  <a:pt x="508" y="389"/>
                </a:lnTo>
                <a:lnTo>
                  <a:pt x="512" y="393"/>
                </a:lnTo>
                <a:lnTo>
                  <a:pt x="516" y="395"/>
                </a:lnTo>
                <a:lnTo>
                  <a:pt x="518" y="397"/>
                </a:lnTo>
                <a:lnTo>
                  <a:pt x="520" y="399"/>
                </a:lnTo>
                <a:lnTo>
                  <a:pt x="520" y="401"/>
                </a:lnTo>
                <a:lnTo>
                  <a:pt x="520" y="401"/>
                </a:lnTo>
                <a:lnTo>
                  <a:pt x="520" y="401"/>
                </a:lnTo>
                <a:lnTo>
                  <a:pt x="522" y="401"/>
                </a:lnTo>
                <a:lnTo>
                  <a:pt x="522" y="401"/>
                </a:lnTo>
                <a:lnTo>
                  <a:pt x="523" y="404"/>
                </a:lnTo>
                <a:lnTo>
                  <a:pt x="523" y="408"/>
                </a:lnTo>
                <a:lnTo>
                  <a:pt x="523" y="414"/>
                </a:lnTo>
                <a:lnTo>
                  <a:pt x="523" y="418"/>
                </a:lnTo>
                <a:lnTo>
                  <a:pt x="523" y="418"/>
                </a:lnTo>
                <a:lnTo>
                  <a:pt x="531" y="425"/>
                </a:lnTo>
                <a:lnTo>
                  <a:pt x="541" y="408"/>
                </a:lnTo>
                <a:lnTo>
                  <a:pt x="541" y="389"/>
                </a:lnTo>
                <a:lnTo>
                  <a:pt x="535" y="386"/>
                </a:lnTo>
                <a:lnTo>
                  <a:pt x="535" y="386"/>
                </a:lnTo>
                <a:lnTo>
                  <a:pt x="531" y="387"/>
                </a:lnTo>
                <a:lnTo>
                  <a:pt x="529" y="387"/>
                </a:lnTo>
                <a:lnTo>
                  <a:pt x="527" y="387"/>
                </a:lnTo>
                <a:lnTo>
                  <a:pt x="527" y="387"/>
                </a:lnTo>
                <a:lnTo>
                  <a:pt x="527" y="386"/>
                </a:lnTo>
                <a:lnTo>
                  <a:pt x="527" y="386"/>
                </a:lnTo>
                <a:lnTo>
                  <a:pt x="527" y="380"/>
                </a:lnTo>
                <a:lnTo>
                  <a:pt x="525" y="378"/>
                </a:lnTo>
                <a:lnTo>
                  <a:pt x="523" y="378"/>
                </a:lnTo>
                <a:lnTo>
                  <a:pt x="522" y="378"/>
                </a:lnTo>
                <a:lnTo>
                  <a:pt x="516" y="374"/>
                </a:lnTo>
                <a:lnTo>
                  <a:pt x="506" y="365"/>
                </a:lnTo>
                <a:lnTo>
                  <a:pt x="506" y="357"/>
                </a:lnTo>
                <a:lnTo>
                  <a:pt x="499" y="350"/>
                </a:lnTo>
                <a:lnTo>
                  <a:pt x="488" y="329"/>
                </a:lnTo>
                <a:lnTo>
                  <a:pt x="478" y="329"/>
                </a:lnTo>
                <a:lnTo>
                  <a:pt x="474" y="319"/>
                </a:lnTo>
                <a:lnTo>
                  <a:pt x="472" y="316"/>
                </a:lnTo>
                <a:lnTo>
                  <a:pt x="465" y="308"/>
                </a:lnTo>
                <a:lnTo>
                  <a:pt x="459" y="302"/>
                </a:lnTo>
                <a:lnTo>
                  <a:pt x="448" y="302"/>
                </a:lnTo>
                <a:lnTo>
                  <a:pt x="446" y="316"/>
                </a:lnTo>
                <a:lnTo>
                  <a:pt x="438" y="316"/>
                </a:lnTo>
                <a:lnTo>
                  <a:pt x="435" y="317"/>
                </a:lnTo>
                <a:lnTo>
                  <a:pt x="421" y="302"/>
                </a:lnTo>
                <a:lnTo>
                  <a:pt x="412" y="302"/>
                </a:lnTo>
                <a:lnTo>
                  <a:pt x="412" y="291"/>
                </a:lnTo>
                <a:lnTo>
                  <a:pt x="401" y="291"/>
                </a:lnTo>
                <a:lnTo>
                  <a:pt x="389" y="291"/>
                </a:lnTo>
                <a:lnTo>
                  <a:pt x="380" y="291"/>
                </a:lnTo>
                <a:lnTo>
                  <a:pt x="380" y="47"/>
                </a:lnTo>
                <a:lnTo>
                  <a:pt x="380" y="47"/>
                </a:lnTo>
                <a:lnTo>
                  <a:pt x="378" y="45"/>
                </a:lnTo>
                <a:lnTo>
                  <a:pt x="378" y="43"/>
                </a:lnTo>
                <a:lnTo>
                  <a:pt x="374" y="41"/>
                </a:lnTo>
                <a:lnTo>
                  <a:pt x="372" y="41"/>
                </a:lnTo>
                <a:lnTo>
                  <a:pt x="368" y="39"/>
                </a:lnTo>
                <a:lnTo>
                  <a:pt x="365" y="39"/>
                </a:lnTo>
                <a:lnTo>
                  <a:pt x="365" y="39"/>
                </a:lnTo>
                <a:lnTo>
                  <a:pt x="353" y="36"/>
                </a:lnTo>
                <a:lnTo>
                  <a:pt x="349" y="34"/>
                </a:lnTo>
                <a:lnTo>
                  <a:pt x="346" y="34"/>
                </a:lnTo>
                <a:lnTo>
                  <a:pt x="346" y="34"/>
                </a:lnTo>
                <a:lnTo>
                  <a:pt x="336" y="36"/>
                </a:lnTo>
                <a:lnTo>
                  <a:pt x="332" y="38"/>
                </a:lnTo>
                <a:lnTo>
                  <a:pt x="327" y="36"/>
                </a:lnTo>
                <a:lnTo>
                  <a:pt x="327" y="36"/>
                </a:lnTo>
                <a:lnTo>
                  <a:pt x="321" y="34"/>
                </a:lnTo>
                <a:lnTo>
                  <a:pt x="314" y="32"/>
                </a:lnTo>
                <a:lnTo>
                  <a:pt x="306" y="28"/>
                </a:lnTo>
                <a:lnTo>
                  <a:pt x="302" y="28"/>
                </a:lnTo>
                <a:lnTo>
                  <a:pt x="300" y="28"/>
                </a:lnTo>
                <a:lnTo>
                  <a:pt x="300" y="28"/>
                </a:lnTo>
                <a:lnTo>
                  <a:pt x="293" y="28"/>
                </a:lnTo>
                <a:lnTo>
                  <a:pt x="289" y="28"/>
                </a:lnTo>
                <a:lnTo>
                  <a:pt x="289" y="28"/>
                </a:lnTo>
                <a:lnTo>
                  <a:pt x="281" y="28"/>
                </a:lnTo>
                <a:lnTo>
                  <a:pt x="274" y="24"/>
                </a:lnTo>
                <a:lnTo>
                  <a:pt x="266" y="22"/>
                </a:lnTo>
                <a:lnTo>
                  <a:pt x="262" y="22"/>
                </a:lnTo>
                <a:lnTo>
                  <a:pt x="259" y="22"/>
                </a:lnTo>
                <a:lnTo>
                  <a:pt x="259" y="22"/>
                </a:lnTo>
                <a:lnTo>
                  <a:pt x="249" y="24"/>
                </a:lnTo>
                <a:lnTo>
                  <a:pt x="240" y="26"/>
                </a:lnTo>
                <a:lnTo>
                  <a:pt x="234" y="26"/>
                </a:lnTo>
                <a:lnTo>
                  <a:pt x="230" y="26"/>
                </a:lnTo>
                <a:lnTo>
                  <a:pt x="227" y="24"/>
                </a:lnTo>
                <a:lnTo>
                  <a:pt x="223" y="22"/>
                </a:lnTo>
                <a:lnTo>
                  <a:pt x="223" y="22"/>
                </a:lnTo>
                <a:lnTo>
                  <a:pt x="227" y="20"/>
                </a:lnTo>
                <a:lnTo>
                  <a:pt x="228" y="19"/>
                </a:lnTo>
                <a:lnTo>
                  <a:pt x="228" y="19"/>
                </a:lnTo>
                <a:lnTo>
                  <a:pt x="228" y="17"/>
                </a:lnTo>
                <a:lnTo>
                  <a:pt x="228" y="17"/>
                </a:lnTo>
                <a:lnTo>
                  <a:pt x="225" y="15"/>
                </a:lnTo>
                <a:lnTo>
                  <a:pt x="219" y="15"/>
                </a:lnTo>
                <a:lnTo>
                  <a:pt x="219" y="15"/>
                </a:lnTo>
                <a:lnTo>
                  <a:pt x="223" y="13"/>
                </a:lnTo>
                <a:lnTo>
                  <a:pt x="223" y="13"/>
                </a:lnTo>
                <a:lnTo>
                  <a:pt x="213" y="11"/>
                </a:lnTo>
                <a:lnTo>
                  <a:pt x="206" y="9"/>
                </a:lnTo>
                <a:lnTo>
                  <a:pt x="196" y="9"/>
                </a:lnTo>
                <a:lnTo>
                  <a:pt x="191" y="9"/>
                </a:lnTo>
                <a:lnTo>
                  <a:pt x="191" y="9"/>
                </a:lnTo>
                <a:lnTo>
                  <a:pt x="191" y="5"/>
                </a:lnTo>
                <a:lnTo>
                  <a:pt x="191" y="5"/>
                </a:lnTo>
                <a:lnTo>
                  <a:pt x="189" y="3"/>
                </a:lnTo>
                <a:lnTo>
                  <a:pt x="187" y="3"/>
                </a:lnTo>
                <a:lnTo>
                  <a:pt x="185" y="3"/>
                </a:lnTo>
                <a:lnTo>
                  <a:pt x="185" y="3"/>
                </a:lnTo>
                <a:lnTo>
                  <a:pt x="179" y="7"/>
                </a:lnTo>
                <a:lnTo>
                  <a:pt x="179" y="11"/>
                </a:lnTo>
                <a:lnTo>
                  <a:pt x="179" y="11"/>
                </a:lnTo>
                <a:lnTo>
                  <a:pt x="176" y="11"/>
                </a:lnTo>
                <a:lnTo>
                  <a:pt x="172" y="9"/>
                </a:lnTo>
                <a:lnTo>
                  <a:pt x="172" y="9"/>
                </a:lnTo>
                <a:lnTo>
                  <a:pt x="174" y="5"/>
                </a:lnTo>
                <a:lnTo>
                  <a:pt x="174" y="2"/>
                </a:lnTo>
                <a:lnTo>
                  <a:pt x="172" y="0"/>
                </a:lnTo>
                <a:lnTo>
                  <a:pt x="170" y="0"/>
                </a:lnTo>
                <a:lnTo>
                  <a:pt x="166" y="0"/>
                </a:lnTo>
                <a:lnTo>
                  <a:pt x="162" y="0"/>
                </a:lnTo>
                <a:lnTo>
                  <a:pt x="155" y="0"/>
                </a:lnTo>
                <a:lnTo>
                  <a:pt x="155" y="0"/>
                </a:lnTo>
                <a:lnTo>
                  <a:pt x="151" y="3"/>
                </a:lnTo>
                <a:lnTo>
                  <a:pt x="147" y="7"/>
                </a:lnTo>
                <a:lnTo>
                  <a:pt x="147" y="7"/>
                </a:lnTo>
                <a:lnTo>
                  <a:pt x="141" y="7"/>
                </a:lnTo>
                <a:lnTo>
                  <a:pt x="140" y="9"/>
                </a:lnTo>
                <a:lnTo>
                  <a:pt x="130" y="9"/>
                </a:lnTo>
                <a:lnTo>
                  <a:pt x="130" y="9"/>
                </a:lnTo>
                <a:lnTo>
                  <a:pt x="128" y="11"/>
                </a:lnTo>
                <a:lnTo>
                  <a:pt x="124" y="15"/>
                </a:lnTo>
                <a:lnTo>
                  <a:pt x="124" y="15"/>
                </a:lnTo>
                <a:lnTo>
                  <a:pt x="121" y="15"/>
                </a:lnTo>
                <a:lnTo>
                  <a:pt x="117" y="13"/>
                </a:lnTo>
                <a:lnTo>
                  <a:pt x="111" y="15"/>
                </a:lnTo>
                <a:lnTo>
                  <a:pt x="107" y="15"/>
                </a:lnTo>
                <a:lnTo>
                  <a:pt x="107" y="15"/>
                </a:lnTo>
                <a:lnTo>
                  <a:pt x="104" y="17"/>
                </a:lnTo>
                <a:lnTo>
                  <a:pt x="102" y="19"/>
                </a:lnTo>
                <a:lnTo>
                  <a:pt x="100" y="22"/>
                </a:lnTo>
                <a:lnTo>
                  <a:pt x="96" y="24"/>
                </a:lnTo>
                <a:lnTo>
                  <a:pt x="96" y="24"/>
                </a:lnTo>
                <a:lnTo>
                  <a:pt x="92" y="24"/>
                </a:lnTo>
                <a:lnTo>
                  <a:pt x="89" y="26"/>
                </a:lnTo>
                <a:lnTo>
                  <a:pt x="85" y="26"/>
                </a:lnTo>
                <a:lnTo>
                  <a:pt x="81" y="28"/>
                </a:lnTo>
                <a:lnTo>
                  <a:pt x="81" y="28"/>
                </a:lnTo>
                <a:lnTo>
                  <a:pt x="79" y="30"/>
                </a:lnTo>
                <a:lnTo>
                  <a:pt x="75" y="34"/>
                </a:lnTo>
                <a:lnTo>
                  <a:pt x="70" y="41"/>
                </a:lnTo>
                <a:lnTo>
                  <a:pt x="70" y="41"/>
                </a:lnTo>
                <a:lnTo>
                  <a:pt x="64" y="53"/>
                </a:lnTo>
                <a:lnTo>
                  <a:pt x="60" y="58"/>
                </a:lnTo>
                <a:lnTo>
                  <a:pt x="58" y="60"/>
                </a:lnTo>
                <a:lnTo>
                  <a:pt x="54" y="62"/>
                </a:lnTo>
                <a:lnTo>
                  <a:pt x="54" y="62"/>
                </a:lnTo>
                <a:lnTo>
                  <a:pt x="47" y="66"/>
                </a:lnTo>
                <a:lnTo>
                  <a:pt x="37" y="70"/>
                </a:lnTo>
                <a:lnTo>
                  <a:pt x="28" y="72"/>
                </a:lnTo>
                <a:lnTo>
                  <a:pt x="19" y="73"/>
                </a:lnTo>
                <a:lnTo>
                  <a:pt x="19" y="73"/>
                </a:lnTo>
                <a:lnTo>
                  <a:pt x="19" y="79"/>
                </a:lnTo>
                <a:lnTo>
                  <a:pt x="17" y="83"/>
                </a:lnTo>
                <a:lnTo>
                  <a:pt x="17" y="83"/>
                </a:lnTo>
                <a:lnTo>
                  <a:pt x="17" y="87"/>
                </a:lnTo>
                <a:lnTo>
                  <a:pt x="19" y="87"/>
                </a:lnTo>
                <a:lnTo>
                  <a:pt x="22" y="89"/>
                </a:lnTo>
                <a:lnTo>
                  <a:pt x="24" y="89"/>
                </a:lnTo>
                <a:lnTo>
                  <a:pt x="24" y="89"/>
                </a:lnTo>
                <a:lnTo>
                  <a:pt x="43" y="102"/>
                </a:lnTo>
                <a:lnTo>
                  <a:pt x="43" y="102"/>
                </a:lnTo>
                <a:lnTo>
                  <a:pt x="47" y="106"/>
                </a:lnTo>
                <a:lnTo>
                  <a:pt x="51" y="109"/>
                </a:lnTo>
                <a:lnTo>
                  <a:pt x="54" y="113"/>
                </a:lnTo>
                <a:lnTo>
                  <a:pt x="58" y="117"/>
                </a:lnTo>
                <a:lnTo>
                  <a:pt x="58" y="117"/>
                </a:lnTo>
                <a:lnTo>
                  <a:pt x="60" y="119"/>
                </a:lnTo>
                <a:lnTo>
                  <a:pt x="64" y="119"/>
                </a:lnTo>
                <a:lnTo>
                  <a:pt x="70" y="121"/>
                </a:lnTo>
                <a:lnTo>
                  <a:pt x="75" y="121"/>
                </a:lnTo>
                <a:lnTo>
                  <a:pt x="81" y="121"/>
                </a:lnTo>
                <a:lnTo>
                  <a:pt x="81" y="121"/>
                </a:lnTo>
                <a:lnTo>
                  <a:pt x="81" y="125"/>
                </a:lnTo>
                <a:lnTo>
                  <a:pt x="81" y="128"/>
                </a:lnTo>
                <a:lnTo>
                  <a:pt x="87" y="134"/>
                </a:lnTo>
                <a:lnTo>
                  <a:pt x="90" y="136"/>
                </a:lnTo>
                <a:lnTo>
                  <a:pt x="90" y="138"/>
                </a:lnTo>
                <a:lnTo>
                  <a:pt x="92" y="142"/>
                </a:lnTo>
                <a:lnTo>
                  <a:pt x="90" y="143"/>
                </a:lnTo>
                <a:lnTo>
                  <a:pt x="90" y="143"/>
                </a:lnTo>
                <a:lnTo>
                  <a:pt x="81" y="145"/>
                </a:lnTo>
                <a:lnTo>
                  <a:pt x="73" y="145"/>
                </a:lnTo>
                <a:lnTo>
                  <a:pt x="70" y="145"/>
                </a:lnTo>
                <a:lnTo>
                  <a:pt x="64" y="145"/>
                </a:lnTo>
                <a:lnTo>
                  <a:pt x="60" y="143"/>
                </a:lnTo>
                <a:lnTo>
                  <a:pt x="58" y="142"/>
                </a:lnTo>
                <a:lnTo>
                  <a:pt x="58" y="142"/>
                </a:lnTo>
                <a:lnTo>
                  <a:pt x="58" y="138"/>
                </a:lnTo>
                <a:lnTo>
                  <a:pt x="58" y="136"/>
                </a:lnTo>
                <a:lnTo>
                  <a:pt x="56" y="134"/>
                </a:lnTo>
                <a:lnTo>
                  <a:pt x="54" y="132"/>
                </a:lnTo>
                <a:lnTo>
                  <a:pt x="49" y="134"/>
                </a:lnTo>
                <a:lnTo>
                  <a:pt x="45" y="134"/>
                </a:lnTo>
                <a:lnTo>
                  <a:pt x="43" y="138"/>
                </a:lnTo>
                <a:lnTo>
                  <a:pt x="41" y="142"/>
                </a:lnTo>
                <a:lnTo>
                  <a:pt x="41" y="142"/>
                </a:lnTo>
                <a:lnTo>
                  <a:pt x="39" y="136"/>
                </a:lnTo>
                <a:lnTo>
                  <a:pt x="39" y="136"/>
                </a:lnTo>
                <a:lnTo>
                  <a:pt x="34" y="138"/>
                </a:lnTo>
                <a:lnTo>
                  <a:pt x="34" y="138"/>
                </a:lnTo>
                <a:lnTo>
                  <a:pt x="34" y="140"/>
                </a:lnTo>
                <a:lnTo>
                  <a:pt x="30" y="143"/>
                </a:lnTo>
                <a:lnTo>
                  <a:pt x="24" y="145"/>
                </a:lnTo>
                <a:lnTo>
                  <a:pt x="19" y="149"/>
                </a:lnTo>
                <a:lnTo>
                  <a:pt x="7" y="153"/>
                </a:lnTo>
                <a:lnTo>
                  <a:pt x="0" y="155"/>
                </a:lnTo>
                <a:lnTo>
                  <a:pt x="0" y="155"/>
                </a:lnTo>
                <a:lnTo>
                  <a:pt x="0" y="159"/>
                </a:lnTo>
                <a:lnTo>
                  <a:pt x="2" y="160"/>
                </a:lnTo>
                <a:lnTo>
                  <a:pt x="9" y="162"/>
                </a:lnTo>
                <a:lnTo>
                  <a:pt x="17" y="166"/>
                </a:lnTo>
                <a:lnTo>
                  <a:pt x="22" y="168"/>
                </a:lnTo>
                <a:lnTo>
                  <a:pt x="22" y="168"/>
                </a:lnTo>
                <a:lnTo>
                  <a:pt x="19" y="170"/>
                </a:lnTo>
                <a:lnTo>
                  <a:pt x="15" y="172"/>
                </a:lnTo>
                <a:lnTo>
                  <a:pt x="15" y="172"/>
                </a:lnTo>
                <a:lnTo>
                  <a:pt x="17" y="172"/>
                </a:lnTo>
                <a:lnTo>
                  <a:pt x="19" y="174"/>
                </a:lnTo>
                <a:lnTo>
                  <a:pt x="20" y="177"/>
                </a:lnTo>
                <a:lnTo>
                  <a:pt x="22" y="181"/>
                </a:lnTo>
                <a:lnTo>
                  <a:pt x="22" y="183"/>
                </a:lnTo>
                <a:lnTo>
                  <a:pt x="24" y="185"/>
                </a:lnTo>
                <a:lnTo>
                  <a:pt x="24" y="185"/>
                </a:lnTo>
                <a:lnTo>
                  <a:pt x="28" y="187"/>
                </a:lnTo>
                <a:lnTo>
                  <a:pt x="32" y="187"/>
                </a:lnTo>
                <a:lnTo>
                  <a:pt x="41" y="187"/>
                </a:lnTo>
                <a:lnTo>
                  <a:pt x="41" y="187"/>
                </a:lnTo>
                <a:lnTo>
                  <a:pt x="60" y="189"/>
                </a:lnTo>
                <a:lnTo>
                  <a:pt x="77" y="187"/>
                </a:lnTo>
                <a:lnTo>
                  <a:pt x="77" y="187"/>
                </a:lnTo>
                <a:lnTo>
                  <a:pt x="77" y="185"/>
                </a:lnTo>
                <a:lnTo>
                  <a:pt x="77" y="185"/>
                </a:lnTo>
                <a:lnTo>
                  <a:pt x="81" y="185"/>
                </a:lnTo>
                <a:lnTo>
                  <a:pt x="83" y="183"/>
                </a:lnTo>
                <a:lnTo>
                  <a:pt x="87" y="181"/>
                </a:lnTo>
                <a:lnTo>
                  <a:pt x="90" y="177"/>
                </a:lnTo>
                <a:lnTo>
                  <a:pt x="94" y="174"/>
                </a:lnTo>
                <a:lnTo>
                  <a:pt x="94" y="174"/>
                </a:lnTo>
                <a:lnTo>
                  <a:pt x="96" y="177"/>
                </a:lnTo>
                <a:lnTo>
                  <a:pt x="96" y="179"/>
                </a:lnTo>
                <a:lnTo>
                  <a:pt x="100" y="185"/>
                </a:lnTo>
                <a:lnTo>
                  <a:pt x="100" y="185"/>
                </a:lnTo>
                <a:lnTo>
                  <a:pt x="96" y="187"/>
                </a:lnTo>
                <a:lnTo>
                  <a:pt x="96" y="191"/>
                </a:lnTo>
                <a:lnTo>
                  <a:pt x="96" y="191"/>
                </a:lnTo>
                <a:lnTo>
                  <a:pt x="96" y="195"/>
                </a:lnTo>
                <a:lnTo>
                  <a:pt x="96" y="198"/>
                </a:lnTo>
                <a:lnTo>
                  <a:pt x="96" y="204"/>
                </a:lnTo>
                <a:lnTo>
                  <a:pt x="94" y="208"/>
                </a:lnTo>
                <a:lnTo>
                  <a:pt x="94" y="208"/>
                </a:lnTo>
                <a:lnTo>
                  <a:pt x="96" y="210"/>
                </a:lnTo>
                <a:lnTo>
                  <a:pt x="96" y="210"/>
                </a:lnTo>
                <a:lnTo>
                  <a:pt x="92" y="212"/>
                </a:lnTo>
                <a:lnTo>
                  <a:pt x="89" y="210"/>
                </a:lnTo>
                <a:lnTo>
                  <a:pt x="85" y="210"/>
                </a:lnTo>
                <a:lnTo>
                  <a:pt x="81" y="210"/>
                </a:lnTo>
                <a:lnTo>
                  <a:pt x="81" y="210"/>
                </a:lnTo>
                <a:lnTo>
                  <a:pt x="79" y="213"/>
                </a:lnTo>
                <a:lnTo>
                  <a:pt x="77" y="215"/>
                </a:lnTo>
                <a:lnTo>
                  <a:pt x="73" y="217"/>
                </a:lnTo>
                <a:lnTo>
                  <a:pt x="71" y="219"/>
                </a:lnTo>
                <a:lnTo>
                  <a:pt x="66" y="221"/>
                </a:lnTo>
                <a:lnTo>
                  <a:pt x="60" y="223"/>
                </a:lnTo>
                <a:lnTo>
                  <a:pt x="54" y="223"/>
                </a:lnTo>
                <a:lnTo>
                  <a:pt x="49" y="225"/>
                </a:lnTo>
                <a:lnTo>
                  <a:pt x="43" y="227"/>
                </a:lnTo>
                <a:lnTo>
                  <a:pt x="41" y="229"/>
                </a:lnTo>
                <a:lnTo>
                  <a:pt x="39" y="230"/>
                </a:lnTo>
                <a:lnTo>
                  <a:pt x="39" y="230"/>
                </a:lnTo>
                <a:lnTo>
                  <a:pt x="43" y="234"/>
                </a:lnTo>
                <a:lnTo>
                  <a:pt x="45" y="236"/>
                </a:lnTo>
                <a:lnTo>
                  <a:pt x="47" y="236"/>
                </a:lnTo>
                <a:lnTo>
                  <a:pt x="47" y="236"/>
                </a:lnTo>
                <a:lnTo>
                  <a:pt x="43" y="240"/>
                </a:lnTo>
                <a:lnTo>
                  <a:pt x="37" y="240"/>
                </a:lnTo>
                <a:lnTo>
                  <a:pt x="34" y="242"/>
                </a:lnTo>
                <a:lnTo>
                  <a:pt x="30" y="244"/>
                </a:lnTo>
                <a:lnTo>
                  <a:pt x="30" y="244"/>
                </a:lnTo>
                <a:lnTo>
                  <a:pt x="28" y="247"/>
                </a:lnTo>
                <a:lnTo>
                  <a:pt x="26" y="249"/>
                </a:lnTo>
                <a:lnTo>
                  <a:pt x="26" y="255"/>
                </a:lnTo>
                <a:lnTo>
                  <a:pt x="24" y="261"/>
                </a:lnTo>
                <a:lnTo>
                  <a:pt x="24" y="266"/>
                </a:lnTo>
                <a:lnTo>
                  <a:pt x="24" y="266"/>
                </a:lnTo>
                <a:lnTo>
                  <a:pt x="26" y="268"/>
                </a:lnTo>
                <a:lnTo>
                  <a:pt x="28" y="270"/>
                </a:lnTo>
                <a:lnTo>
                  <a:pt x="32" y="272"/>
                </a:lnTo>
                <a:lnTo>
                  <a:pt x="34" y="274"/>
                </a:lnTo>
                <a:lnTo>
                  <a:pt x="34" y="274"/>
                </a:lnTo>
                <a:lnTo>
                  <a:pt x="34" y="270"/>
                </a:lnTo>
                <a:lnTo>
                  <a:pt x="36" y="266"/>
                </a:lnTo>
                <a:lnTo>
                  <a:pt x="37" y="263"/>
                </a:lnTo>
                <a:lnTo>
                  <a:pt x="39" y="261"/>
                </a:lnTo>
                <a:lnTo>
                  <a:pt x="39" y="261"/>
                </a:lnTo>
                <a:lnTo>
                  <a:pt x="39" y="268"/>
                </a:lnTo>
                <a:lnTo>
                  <a:pt x="39" y="278"/>
                </a:lnTo>
                <a:lnTo>
                  <a:pt x="39" y="278"/>
                </a:lnTo>
                <a:lnTo>
                  <a:pt x="43" y="278"/>
                </a:lnTo>
                <a:lnTo>
                  <a:pt x="45" y="278"/>
                </a:lnTo>
                <a:lnTo>
                  <a:pt x="49" y="278"/>
                </a:lnTo>
                <a:lnTo>
                  <a:pt x="51" y="278"/>
                </a:lnTo>
                <a:lnTo>
                  <a:pt x="51" y="278"/>
                </a:lnTo>
                <a:lnTo>
                  <a:pt x="51" y="278"/>
                </a:lnTo>
                <a:lnTo>
                  <a:pt x="51" y="278"/>
                </a:lnTo>
                <a:close/>
              </a:path>
            </a:pathLst>
          </a:custGeom>
          <a:solidFill>
            <a:schemeClr val="bg1">
              <a:lumMod val="85000"/>
            </a:schemeClr>
          </a:solidFill>
          <a:ln w="635" cap="rnd">
            <a:solidFill>
              <a:schemeClr val="bg1">
                <a:alpha val="17000"/>
              </a:schemeClr>
            </a:solidFill>
            <a:prstDash val="solid"/>
            <a:round/>
            <a:headEnd/>
            <a:tailEnd/>
          </a:ln>
        </p:spPr>
        <p:txBody>
          <a:bodyPr lIns="108823" tIns="54412" rIns="108823" bIns="54412"/>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526" name="Freeform 525"/>
          <p:cNvSpPr>
            <a:spLocks/>
          </p:cNvSpPr>
          <p:nvPr userDrawn="1"/>
        </p:nvSpPr>
        <p:spPr bwMode="auto">
          <a:xfrm>
            <a:off x="7222719" y="2584307"/>
            <a:ext cx="70147" cy="66831"/>
          </a:xfrm>
          <a:custGeom>
            <a:avLst/>
            <a:gdLst>
              <a:gd name="T0" fmla="*/ 15 w 34"/>
              <a:gd name="T1" fmla="*/ 18 h 39"/>
              <a:gd name="T2" fmla="*/ 15 w 34"/>
              <a:gd name="T3" fmla="*/ 18 h 39"/>
              <a:gd name="T4" fmla="*/ 17 w 34"/>
              <a:gd name="T5" fmla="*/ 13 h 39"/>
              <a:gd name="T6" fmla="*/ 21 w 34"/>
              <a:gd name="T7" fmla="*/ 5 h 39"/>
              <a:gd name="T8" fmla="*/ 24 w 34"/>
              <a:gd name="T9" fmla="*/ 1 h 39"/>
              <a:gd name="T10" fmla="*/ 28 w 34"/>
              <a:gd name="T11" fmla="*/ 0 h 39"/>
              <a:gd name="T12" fmla="*/ 30 w 34"/>
              <a:gd name="T13" fmla="*/ 0 h 39"/>
              <a:gd name="T14" fmla="*/ 34 w 34"/>
              <a:gd name="T15" fmla="*/ 0 h 39"/>
              <a:gd name="T16" fmla="*/ 34 w 34"/>
              <a:gd name="T17" fmla="*/ 0 h 39"/>
              <a:gd name="T18" fmla="*/ 32 w 34"/>
              <a:gd name="T19" fmla="*/ 7 h 39"/>
              <a:gd name="T20" fmla="*/ 30 w 34"/>
              <a:gd name="T21" fmla="*/ 13 h 39"/>
              <a:gd name="T22" fmla="*/ 28 w 34"/>
              <a:gd name="T23" fmla="*/ 17 h 39"/>
              <a:gd name="T24" fmla="*/ 28 w 34"/>
              <a:gd name="T25" fmla="*/ 20 h 39"/>
              <a:gd name="T26" fmla="*/ 28 w 34"/>
              <a:gd name="T27" fmla="*/ 22 h 39"/>
              <a:gd name="T28" fmla="*/ 32 w 34"/>
              <a:gd name="T29" fmla="*/ 26 h 39"/>
              <a:gd name="T30" fmla="*/ 32 w 34"/>
              <a:gd name="T31" fmla="*/ 26 h 39"/>
              <a:gd name="T32" fmla="*/ 24 w 34"/>
              <a:gd name="T33" fmla="*/ 30 h 39"/>
              <a:gd name="T34" fmla="*/ 23 w 34"/>
              <a:gd name="T35" fmla="*/ 32 h 39"/>
              <a:gd name="T36" fmla="*/ 19 w 34"/>
              <a:gd name="T37" fmla="*/ 34 h 39"/>
              <a:gd name="T38" fmla="*/ 19 w 34"/>
              <a:gd name="T39" fmla="*/ 34 h 39"/>
              <a:gd name="T40" fmla="*/ 19 w 34"/>
              <a:gd name="T41" fmla="*/ 37 h 39"/>
              <a:gd name="T42" fmla="*/ 19 w 34"/>
              <a:gd name="T43" fmla="*/ 37 h 39"/>
              <a:gd name="T44" fmla="*/ 19 w 34"/>
              <a:gd name="T45" fmla="*/ 39 h 39"/>
              <a:gd name="T46" fmla="*/ 17 w 34"/>
              <a:gd name="T47" fmla="*/ 39 h 39"/>
              <a:gd name="T48" fmla="*/ 11 w 34"/>
              <a:gd name="T49" fmla="*/ 39 h 39"/>
              <a:gd name="T50" fmla="*/ 6 w 34"/>
              <a:gd name="T51" fmla="*/ 37 h 39"/>
              <a:gd name="T52" fmla="*/ 2 w 34"/>
              <a:gd name="T53" fmla="*/ 36 h 39"/>
              <a:gd name="T54" fmla="*/ 2 w 34"/>
              <a:gd name="T55" fmla="*/ 36 h 39"/>
              <a:gd name="T56" fmla="*/ 0 w 34"/>
              <a:gd name="T57" fmla="*/ 32 h 39"/>
              <a:gd name="T58" fmla="*/ 0 w 34"/>
              <a:gd name="T59" fmla="*/ 30 h 39"/>
              <a:gd name="T60" fmla="*/ 2 w 34"/>
              <a:gd name="T61" fmla="*/ 26 h 39"/>
              <a:gd name="T62" fmla="*/ 4 w 34"/>
              <a:gd name="T63" fmla="*/ 24 h 39"/>
              <a:gd name="T64" fmla="*/ 9 w 34"/>
              <a:gd name="T65" fmla="*/ 20 h 39"/>
              <a:gd name="T66" fmla="*/ 15 w 34"/>
              <a:gd name="T67" fmla="*/ 18 h 39"/>
              <a:gd name="T68" fmla="*/ 15 w 34"/>
              <a:gd name="T69" fmla="*/ 18 h 39"/>
              <a:gd name="T70" fmla="*/ 15 w 34"/>
              <a:gd name="T71" fmla="*/ 18 h 39"/>
              <a:gd name="T72" fmla="*/ 15 w 34"/>
              <a:gd name="T73" fmla="*/ 18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4" h="39">
                <a:moveTo>
                  <a:pt x="15" y="18"/>
                </a:moveTo>
                <a:lnTo>
                  <a:pt x="15" y="18"/>
                </a:lnTo>
                <a:lnTo>
                  <a:pt x="17" y="13"/>
                </a:lnTo>
                <a:lnTo>
                  <a:pt x="21" y="5"/>
                </a:lnTo>
                <a:lnTo>
                  <a:pt x="24" y="1"/>
                </a:lnTo>
                <a:lnTo>
                  <a:pt x="28" y="0"/>
                </a:lnTo>
                <a:lnTo>
                  <a:pt x="30" y="0"/>
                </a:lnTo>
                <a:lnTo>
                  <a:pt x="34" y="0"/>
                </a:lnTo>
                <a:lnTo>
                  <a:pt x="34" y="0"/>
                </a:lnTo>
                <a:lnTo>
                  <a:pt x="32" y="7"/>
                </a:lnTo>
                <a:lnTo>
                  <a:pt x="30" y="13"/>
                </a:lnTo>
                <a:lnTo>
                  <a:pt x="28" y="17"/>
                </a:lnTo>
                <a:lnTo>
                  <a:pt x="28" y="20"/>
                </a:lnTo>
                <a:lnTo>
                  <a:pt x="28" y="22"/>
                </a:lnTo>
                <a:lnTo>
                  <a:pt x="32" y="26"/>
                </a:lnTo>
                <a:lnTo>
                  <a:pt x="32" y="26"/>
                </a:lnTo>
                <a:lnTo>
                  <a:pt x="24" y="30"/>
                </a:lnTo>
                <a:lnTo>
                  <a:pt x="23" y="32"/>
                </a:lnTo>
                <a:lnTo>
                  <a:pt x="19" y="34"/>
                </a:lnTo>
                <a:lnTo>
                  <a:pt x="19" y="34"/>
                </a:lnTo>
                <a:lnTo>
                  <a:pt x="19" y="37"/>
                </a:lnTo>
                <a:lnTo>
                  <a:pt x="19" y="37"/>
                </a:lnTo>
                <a:lnTo>
                  <a:pt x="19" y="39"/>
                </a:lnTo>
                <a:lnTo>
                  <a:pt x="17" y="39"/>
                </a:lnTo>
                <a:lnTo>
                  <a:pt x="11" y="39"/>
                </a:lnTo>
                <a:lnTo>
                  <a:pt x="6" y="37"/>
                </a:lnTo>
                <a:lnTo>
                  <a:pt x="2" y="36"/>
                </a:lnTo>
                <a:lnTo>
                  <a:pt x="2" y="36"/>
                </a:lnTo>
                <a:lnTo>
                  <a:pt x="0" y="32"/>
                </a:lnTo>
                <a:lnTo>
                  <a:pt x="0" y="30"/>
                </a:lnTo>
                <a:lnTo>
                  <a:pt x="2" y="26"/>
                </a:lnTo>
                <a:lnTo>
                  <a:pt x="4" y="24"/>
                </a:lnTo>
                <a:lnTo>
                  <a:pt x="9" y="20"/>
                </a:lnTo>
                <a:lnTo>
                  <a:pt x="15" y="18"/>
                </a:lnTo>
                <a:lnTo>
                  <a:pt x="15" y="18"/>
                </a:lnTo>
                <a:lnTo>
                  <a:pt x="15" y="18"/>
                </a:lnTo>
                <a:lnTo>
                  <a:pt x="15" y="18"/>
                </a:lnTo>
                <a:close/>
              </a:path>
            </a:pathLst>
          </a:custGeom>
          <a:solidFill>
            <a:schemeClr val="bg1">
              <a:lumMod val="85000"/>
            </a:schemeClr>
          </a:solidFill>
          <a:ln w="635" cap="rnd">
            <a:solidFill>
              <a:schemeClr val="bg1">
                <a:alpha val="17000"/>
              </a:schemeClr>
            </a:solidFill>
          </a:ln>
        </p:spPr>
        <p:txBody>
          <a:bodyPr lIns="108823" tIns="54412" rIns="108823" bIns="54412"/>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527" name="Freeform 526"/>
          <p:cNvSpPr>
            <a:spLocks/>
          </p:cNvSpPr>
          <p:nvPr userDrawn="1"/>
        </p:nvSpPr>
        <p:spPr bwMode="auto">
          <a:xfrm>
            <a:off x="7222719" y="2584307"/>
            <a:ext cx="70147" cy="66831"/>
          </a:xfrm>
          <a:custGeom>
            <a:avLst/>
            <a:gdLst>
              <a:gd name="T0" fmla="*/ 15 w 34"/>
              <a:gd name="T1" fmla="*/ 18 h 39"/>
              <a:gd name="T2" fmla="*/ 15 w 34"/>
              <a:gd name="T3" fmla="*/ 18 h 39"/>
              <a:gd name="T4" fmla="*/ 17 w 34"/>
              <a:gd name="T5" fmla="*/ 13 h 39"/>
              <a:gd name="T6" fmla="*/ 21 w 34"/>
              <a:gd name="T7" fmla="*/ 5 h 39"/>
              <a:gd name="T8" fmla="*/ 24 w 34"/>
              <a:gd name="T9" fmla="*/ 1 h 39"/>
              <a:gd name="T10" fmla="*/ 28 w 34"/>
              <a:gd name="T11" fmla="*/ 0 h 39"/>
              <a:gd name="T12" fmla="*/ 30 w 34"/>
              <a:gd name="T13" fmla="*/ 0 h 39"/>
              <a:gd name="T14" fmla="*/ 34 w 34"/>
              <a:gd name="T15" fmla="*/ 0 h 39"/>
              <a:gd name="T16" fmla="*/ 34 w 34"/>
              <a:gd name="T17" fmla="*/ 0 h 39"/>
              <a:gd name="T18" fmla="*/ 32 w 34"/>
              <a:gd name="T19" fmla="*/ 7 h 39"/>
              <a:gd name="T20" fmla="*/ 30 w 34"/>
              <a:gd name="T21" fmla="*/ 13 h 39"/>
              <a:gd name="T22" fmla="*/ 28 w 34"/>
              <a:gd name="T23" fmla="*/ 17 h 39"/>
              <a:gd name="T24" fmla="*/ 28 w 34"/>
              <a:gd name="T25" fmla="*/ 20 h 39"/>
              <a:gd name="T26" fmla="*/ 28 w 34"/>
              <a:gd name="T27" fmla="*/ 22 h 39"/>
              <a:gd name="T28" fmla="*/ 32 w 34"/>
              <a:gd name="T29" fmla="*/ 26 h 39"/>
              <a:gd name="T30" fmla="*/ 32 w 34"/>
              <a:gd name="T31" fmla="*/ 26 h 39"/>
              <a:gd name="T32" fmla="*/ 24 w 34"/>
              <a:gd name="T33" fmla="*/ 30 h 39"/>
              <a:gd name="T34" fmla="*/ 23 w 34"/>
              <a:gd name="T35" fmla="*/ 32 h 39"/>
              <a:gd name="T36" fmla="*/ 19 w 34"/>
              <a:gd name="T37" fmla="*/ 34 h 39"/>
              <a:gd name="T38" fmla="*/ 19 w 34"/>
              <a:gd name="T39" fmla="*/ 34 h 39"/>
              <a:gd name="T40" fmla="*/ 19 w 34"/>
              <a:gd name="T41" fmla="*/ 37 h 39"/>
              <a:gd name="T42" fmla="*/ 19 w 34"/>
              <a:gd name="T43" fmla="*/ 37 h 39"/>
              <a:gd name="T44" fmla="*/ 19 w 34"/>
              <a:gd name="T45" fmla="*/ 39 h 39"/>
              <a:gd name="T46" fmla="*/ 17 w 34"/>
              <a:gd name="T47" fmla="*/ 39 h 39"/>
              <a:gd name="T48" fmla="*/ 11 w 34"/>
              <a:gd name="T49" fmla="*/ 39 h 39"/>
              <a:gd name="T50" fmla="*/ 6 w 34"/>
              <a:gd name="T51" fmla="*/ 37 h 39"/>
              <a:gd name="T52" fmla="*/ 2 w 34"/>
              <a:gd name="T53" fmla="*/ 36 h 39"/>
              <a:gd name="T54" fmla="*/ 2 w 34"/>
              <a:gd name="T55" fmla="*/ 36 h 39"/>
              <a:gd name="T56" fmla="*/ 0 w 34"/>
              <a:gd name="T57" fmla="*/ 32 h 39"/>
              <a:gd name="T58" fmla="*/ 0 w 34"/>
              <a:gd name="T59" fmla="*/ 30 h 39"/>
              <a:gd name="T60" fmla="*/ 2 w 34"/>
              <a:gd name="T61" fmla="*/ 26 h 39"/>
              <a:gd name="T62" fmla="*/ 4 w 34"/>
              <a:gd name="T63" fmla="*/ 24 h 39"/>
              <a:gd name="T64" fmla="*/ 9 w 34"/>
              <a:gd name="T65" fmla="*/ 20 h 39"/>
              <a:gd name="T66" fmla="*/ 15 w 34"/>
              <a:gd name="T67" fmla="*/ 18 h 39"/>
              <a:gd name="T68" fmla="*/ 15 w 34"/>
              <a:gd name="T69" fmla="*/ 18 h 39"/>
              <a:gd name="T70" fmla="*/ 15 w 34"/>
              <a:gd name="T71" fmla="*/ 18 h 39"/>
              <a:gd name="T72" fmla="*/ 15 w 34"/>
              <a:gd name="T73" fmla="*/ 18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4" h="39">
                <a:moveTo>
                  <a:pt x="15" y="18"/>
                </a:moveTo>
                <a:lnTo>
                  <a:pt x="15" y="18"/>
                </a:lnTo>
                <a:lnTo>
                  <a:pt x="17" y="13"/>
                </a:lnTo>
                <a:lnTo>
                  <a:pt x="21" y="5"/>
                </a:lnTo>
                <a:lnTo>
                  <a:pt x="24" y="1"/>
                </a:lnTo>
                <a:lnTo>
                  <a:pt x="28" y="0"/>
                </a:lnTo>
                <a:lnTo>
                  <a:pt x="30" y="0"/>
                </a:lnTo>
                <a:lnTo>
                  <a:pt x="34" y="0"/>
                </a:lnTo>
                <a:lnTo>
                  <a:pt x="34" y="0"/>
                </a:lnTo>
                <a:lnTo>
                  <a:pt x="32" y="7"/>
                </a:lnTo>
                <a:lnTo>
                  <a:pt x="30" y="13"/>
                </a:lnTo>
                <a:lnTo>
                  <a:pt x="28" y="17"/>
                </a:lnTo>
                <a:lnTo>
                  <a:pt x="28" y="20"/>
                </a:lnTo>
                <a:lnTo>
                  <a:pt x="28" y="22"/>
                </a:lnTo>
                <a:lnTo>
                  <a:pt x="32" y="26"/>
                </a:lnTo>
                <a:lnTo>
                  <a:pt x="32" y="26"/>
                </a:lnTo>
                <a:lnTo>
                  <a:pt x="24" y="30"/>
                </a:lnTo>
                <a:lnTo>
                  <a:pt x="23" y="32"/>
                </a:lnTo>
                <a:lnTo>
                  <a:pt x="19" y="34"/>
                </a:lnTo>
                <a:lnTo>
                  <a:pt x="19" y="34"/>
                </a:lnTo>
                <a:lnTo>
                  <a:pt x="19" y="37"/>
                </a:lnTo>
                <a:lnTo>
                  <a:pt x="19" y="37"/>
                </a:lnTo>
                <a:lnTo>
                  <a:pt x="19" y="39"/>
                </a:lnTo>
                <a:lnTo>
                  <a:pt x="17" y="39"/>
                </a:lnTo>
                <a:lnTo>
                  <a:pt x="11" y="39"/>
                </a:lnTo>
                <a:lnTo>
                  <a:pt x="6" y="37"/>
                </a:lnTo>
                <a:lnTo>
                  <a:pt x="2" y="36"/>
                </a:lnTo>
                <a:lnTo>
                  <a:pt x="2" y="36"/>
                </a:lnTo>
                <a:lnTo>
                  <a:pt x="0" y="32"/>
                </a:lnTo>
                <a:lnTo>
                  <a:pt x="0" y="30"/>
                </a:lnTo>
                <a:lnTo>
                  <a:pt x="2" y="26"/>
                </a:lnTo>
                <a:lnTo>
                  <a:pt x="4" y="24"/>
                </a:lnTo>
                <a:lnTo>
                  <a:pt x="9" y="20"/>
                </a:lnTo>
                <a:lnTo>
                  <a:pt x="15" y="18"/>
                </a:lnTo>
                <a:lnTo>
                  <a:pt x="15" y="18"/>
                </a:lnTo>
                <a:lnTo>
                  <a:pt x="15" y="18"/>
                </a:lnTo>
                <a:lnTo>
                  <a:pt x="15" y="18"/>
                </a:lnTo>
                <a:close/>
              </a:path>
            </a:pathLst>
          </a:custGeom>
          <a:solidFill>
            <a:schemeClr val="bg1">
              <a:lumMod val="85000"/>
            </a:schemeClr>
          </a:solidFill>
          <a:ln w="635" cap="rnd">
            <a:solidFill>
              <a:schemeClr val="bg1">
                <a:alpha val="17000"/>
              </a:schemeClr>
            </a:solidFill>
            <a:prstDash val="solid"/>
            <a:round/>
            <a:headEnd/>
            <a:tailEnd/>
          </a:ln>
        </p:spPr>
        <p:txBody>
          <a:bodyPr lIns="108823" tIns="54412" rIns="108823" bIns="54412"/>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528" name="Freeform 527"/>
          <p:cNvSpPr>
            <a:spLocks/>
          </p:cNvSpPr>
          <p:nvPr userDrawn="1"/>
        </p:nvSpPr>
        <p:spPr bwMode="auto">
          <a:xfrm>
            <a:off x="6926978" y="2727933"/>
            <a:ext cx="41711" cy="25595"/>
          </a:xfrm>
          <a:custGeom>
            <a:avLst/>
            <a:gdLst>
              <a:gd name="T0" fmla="*/ 21 w 21"/>
              <a:gd name="T1" fmla="*/ 4 h 15"/>
              <a:gd name="T2" fmla="*/ 21 w 21"/>
              <a:gd name="T3" fmla="*/ 4 h 15"/>
              <a:gd name="T4" fmla="*/ 19 w 21"/>
              <a:gd name="T5" fmla="*/ 7 h 15"/>
              <a:gd name="T6" fmla="*/ 15 w 21"/>
              <a:gd name="T7" fmla="*/ 11 h 15"/>
              <a:gd name="T8" fmla="*/ 12 w 21"/>
              <a:gd name="T9" fmla="*/ 13 h 15"/>
              <a:gd name="T10" fmla="*/ 8 w 21"/>
              <a:gd name="T11" fmla="*/ 15 h 15"/>
              <a:gd name="T12" fmla="*/ 8 w 21"/>
              <a:gd name="T13" fmla="*/ 15 h 15"/>
              <a:gd name="T14" fmla="*/ 6 w 21"/>
              <a:gd name="T15" fmla="*/ 15 h 15"/>
              <a:gd name="T16" fmla="*/ 2 w 21"/>
              <a:gd name="T17" fmla="*/ 15 h 15"/>
              <a:gd name="T18" fmla="*/ 2 w 21"/>
              <a:gd name="T19" fmla="*/ 13 h 15"/>
              <a:gd name="T20" fmla="*/ 0 w 21"/>
              <a:gd name="T21" fmla="*/ 13 h 15"/>
              <a:gd name="T22" fmla="*/ 0 w 21"/>
              <a:gd name="T23" fmla="*/ 11 h 15"/>
              <a:gd name="T24" fmla="*/ 2 w 21"/>
              <a:gd name="T25" fmla="*/ 7 h 15"/>
              <a:gd name="T26" fmla="*/ 2 w 21"/>
              <a:gd name="T27" fmla="*/ 5 h 15"/>
              <a:gd name="T28" fmla="*/ 8 w 21"/>
              <a:gd name="T29" fmla="*/ 2 h 15"/>
              <a:gd name="T30" fmla="*/ 13 w 21"/>
              <a:gd name="T31" fmla="*/ 0 h 15"/>
              <a:gd name="T32" fmla="*/ 15 w 21"/>
              <a:gd name="T33" fmla="*/ 0 h 15"/>
              <a:gd name="T34" fmla="*/ 17 w 21"/>
              <a:gd name="T35" fmla="*/ 0 h 15"/>
              <a:gd name="T36" fmla="*/ 19 w 21"/>
              <a:gd name="T37" fmla="*/ 2 h 15"/>
              <a:gd name="T38" fmla="*/ 21 w 21"/>
              <a:gd name="T39" fmla="*/ 4 h 15"/>
              <a:gd name="T40" fmla="*/ 21 w 21"/>
              <a:gd name="T41" fmla="*/ 4 h 15"/>
              <a:gd name="T42" fmla="*/ 21 w 21"/>
              <a:gd name="T43" fmla="*/ 4 h 15"/>
              <a:gd name="T44" fmla="*/ 21 w 21"/>
              <a:gd name="T45" fmla="*/ 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1" h="15">
                <a:moveTo>
                  <a:pt x="21" y="4"/>
                </a:moveTo>
                <a:lnTo>
                  <a:pt x="21" y="4"/>
                </a:lnTo>
                <a:lnTo>
                  <a:pt x="19" y="7"/>
                </a:lnTo>
                <a:lnTo>
                  <a:pt x="15" y="11"/>
                </a:lnTo>
                <a:lnTo>
                  <a:pt x="12" y="13"/>
                </a:lnTo>
                <a:lnTo>
                  <a:pt x="8" y="15"/>
                </a:lnTo>
                <a:lnTo>
                  <a:pt x="8" y="15"/>
                </a:lnTo>
                <a:lnTo>
                  <a:pt x="6" y="15"/>
                </a:lnTo>
                <a:lnTo>
                  <a:pt x="2" y="15"/>
                </a:lnTo>
                <a:lnTo>
                  <a:pt x="2" y="13"/>
                </a:lnTo>
                <a:lnTo>
                  <a:pt x="0" y="13"/>
                </a:lnTo>
                <a:lnTo>
                  <a:pt x="0" y="11"/>
                </a:lnTo>
                <a:lnTo>
                  <a:pt x="2" y="7"/>
                </a:lnTo>
                <a:lnTo>
                  <a:pt x="2" y="5"/>
                </a:lnTo>
                <a:lnTo>
                  <a:pt x="8" y="2"/>
                </a:lnTo>
                <a:lnTo>
                  <a:pt x="13" y="0"/>
                </a:lnTo>
                <a:lnTo>
                  <a:pt x="15" y="0"/>
                </a:lnTo>
                <a:lnTo>
                  <a:pt x="17" y="0"/>
                </a:lnTo>
                <a:lnTo>
                  <a:pt x="19" y="2"/>
                </a:lnTo>
                <a:lnTo>
                  <a:pt x="21" y="4"/>
                </a:lnTo>
                <a:lnTo>
                  <a:pt x="21" y="4"/>
                </a:lnTo>
                <a:lnTo>
                  <a:pt x="21" y="4"/>
                </a:lnTo>
                <a:lnTo>
                  <a:pt x="21" y="4"/>
                </a:lnTo>
                <a:close/>
              </a:path>
            </a:pathLst>
          </a:custGeom>
          <a:solidFill>
            <a:schemeClr val="bg1">
              <a:lumMod val="85000"/>
            </a:schemeClr>
          </a:solidFill>
          <a:ln w="635" cap="rnd">
            <a:solidFill>
              <a:schemeClr val="bg1">
                <a:alpha val="17000"/>
              </a:schemeClr>
            </a:solidFill>
          </a:ln>
        </p:spPr>
        <p:txBody>
          <a:bodyPr lIns="108823" tIns="54412" rIns="108823" bIns="54412"/>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529" name="Freeform 528"/>
          <p:cNvSpPr>
            <a:spLocks/>
          </p:cNvSpPr>
          <p:nvPr userDrawn="1"/>
        </p:nvSpPr>
        <p:spPr bwMode="auto">
          <a:xfrm>
            <a:off x="6926978" y="2727933"/>
            <a:ext cx="41711" cy="25595"/>
          </a:xfrm>
          <a:custGeom>
            <a:avLst/>
            <a:gdLst>
              <a:gd name="T0" fmla="*/ 21 w 21"/>
              <a:gd name="T1" fmla="*/ 4 h 15"/>
              <a:gd name="T2" fmla="*/ 21 w 21"/>
              <a:gd name="T3" fmla="*/ 4 h 15"/>
              <a:gd name="T4" fmla="*/ 19 w 21"/>
              <a:gd name="T5" fmla="*/ 7 h 15"/>
              <a:gd name="T6" fmla="*/ 15 w 21"/>
              <a:gd name="T7" fmla="*/ 11 h 15"/>
              <a:gd name="T8" fmla="*/ 12 w 21"/>
              <a:gd name="T9" fmla="*/ 13 h 15"/>
              <a:gd name="T10" fmla="*/ 8 w 21"/>
              <a:gd name="T11" fmla="*/ 15 h 15"/>
              <a:gd name="T12" fmla="*/ 8 w 21"/>
              <a:gd name="T13" fmla="*/ 15 h 15"/>
              <a:gd name="T14" fmla="*/ 6 w 21"/>
              <a:gd name="T15" fmla="*/ 15 h 15"/>
              <a:gd name="T16" fmla="*/ 2 w 21"/>
              <a:gd name="T17" fmla="*/ 15 h 15"/>
              <a:gd name="T18" fmla="*/ 2 w 21"/>
              <a:gd name="T19" fmla="*/ 13 h 15"/>
              <a:gd name="T20" fmla="*/ 0 w 21"/>
              <a:gd name="T21" fmla="*/ 13 h 15"/>
              <a:gd name="T22" fmla="*/ 0 w 21"/>
              <a:gd name="T23" fmla="*/ 11 h 15"/>
              <a:gd name="T24" fmla="*/ 2 w 21"/>
              <a:gd name="T25" fmla="*/ 7 h 15"/>
              <a:gd name="T26" fmla="*/ 2 w 21"/>
              <a:gd name="T27" fmla="*/ 5 h 15"/>
              <a:gd name="T28" fmla="*/ 8 w 21"/>
              <a:gd name="T29" fmla="*/ 2 h 15"/>
              <a:gd name="T30" fmla="*/ 13 w 21"/>
              <a:gd name="T31" fmla="*/ 0 h 15"/>
              <a:gd name="T32" fmla="*/ 15 w 21"/>
              <a:gd name="T33" fmla="*/ 0 h 15"/>
              <a:gd name="T34" fmla="*/ 17 w 21"/>
              <a:gd name="T35" fmla="*/ 0 h 15"/>
              <a:gd name="T36" fmla="*/ 19 w 21"/>
              <a:gd name="T37" fmla="*/ 2 h 15"/>
              <a:gd name="T38" fmla="*/ 21 w 21"/>
              <a:gd name="T39" fmla="*/ 4 h 15"/>
              <a:gd name="T40" fmla="*/ 21 w 21"/>
              <a:gd name="T41" fmla="*/ 4 h 15"/>
              <a:gd name="T42" fmla="*/ 21 w 21"/>
              <a:gd name="T43" fmla="*/ 4 h 15"/>
              <a:gd name="T44" fmla="*/ 21 w 21"/>
              <a:gd name="T45" fmla="*/ 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1" h="15">
                <a:moveTo>
                  <a:pt x="21" y="4"/>
                </a:moveTo>
                <a:lnTo>
                  <a:pt x="21" y="4"/>
                </a:lnTo>
                <a:lnTo>
                  <a:pt x="19" y="7"/>
                </a:lnTo>
                <a:lnTo>
                  <a:pt x="15" y="11"/>
                </a:lnTo>
                <a:lnTo>
                  <a:pt x="12" y="13"/>
                </a:lnTo>
                <a:lnTo>
                  <a:pt x="8" y="15"/>
                </a:lnTo>
                <a:lnTo>
                  <a:pt x="8" y="15"/>
                </a:lnTo>
                <a:lnTo>
                  <a:pt x="6" y="15"/>
                </a:lnTo>
                <a:lnTo>
                  <a:pt x="2" y="15"/>
                </a:lnTo>
                <a:lnTo>
                  <a:pt x="2" y="13"/>
                </a:lnTo>
                <a:lnTo>
                  <a:pt x="0" y="13"/>
                </a:lnTo>
                <a:lnTo>
                  <a:pt x="0" y="11"/>
                </a:lnTo>
                <a:lnTo>
                  <a:pt x="2" y="7"/>
                </a:lnTo>
                <a:lnTo>
                  <a:pt x="2" y="5"/>
                </a:lnTo>
                <a:lnTo>
                  <a:pt x="8" y="2"/>
                </a:lnTo>
                <a:lnTo>
                  <a:pt x="13" y="0"/>
                </a:lnTo>
                <a:lnTo>
                  <a:pt x="15" y="0"/>
                </a:lnTo>
                <a:lnTo>
                  <a:pt x="17" y="0"/>
                </a:lnTo>
                <a:lnTo>
                  <a:pt x="19" y="2"/>
                </a:lnTo>
                <a:lnTo>
                  <a:pt x="21" y="4"/>
                </a:lnTo>
                <a:lnTo>
                  <a:pt x="21" y="4"/>
                </a:lnTo>
                <a:lnTo>
                  <a:pt x="21" y="4"/>
                </a:lnTo>
                <a:lnTo>
                  <a:pt x="21" y="4"/>
                </a:lnTo>
                <a:close/>
              </a:path>
            </a:pathLst>
          </a:custGeom>
          <a:solidFill>
            <a:schemeClr val="bg1">
              <a:lumMod val="85000"/>
            </a:schemeClr>
          </a:solidFill>
          <a:ln w="635" cap="rnd">
            <a:solidFill>
              <a:schemeClr val="bg1">
                <a:alpha val="17000"/>
              </a:schemeClr>
            </a:solidFill>
            <a:prstDash val="solid"/>
            <a:round/>
            <a:headEnd/>
            <a:tailEnd/>
          </a:ln>
        </p:spPr>
        <p:txBody>
          <a:bodyPr lIns="108823" tIns="54412" rIns="108823" bIns="54412"/>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530" name="Freeform 529"/>
          <p:cNvSpPr>
            <a:spLocks/>
          </p:cNvSpPr>
          <p:nvPr userDrawn="1"/>
        </p:nvSpPr>
        <p:spPr bwMode="auto">
          <a:xfrm>
            <a:off x="6849234" y="2764890"/>
            <a:ext cx="32231" cy="32703"/>
          </a:xfrm>
          <a:custGeom>
            <a:avLst/>
            <a:gdLst>
              <a:gd name="T0" fmla="*/ 8 w 16"/>
              <a:gd name="T1" fmla="*/ 13 h 19"/>
              <a:gd name="T2" fmla="*/ 8 w 16"/>
              <a:gd name="T3" fmla="*/ 13 h 19"/>
              <a:gd name="T4" fmla="*/ 12 w 16"/>
              <a:gd name="T5" fmla="*/ 13 h 19"/>
              <a:gd name="T6" fmla="*/ 14 w 16"/>
              <a:gd name="T7" fmla="*/ 11 h 19"/>
              <a:gd name="T8" fmla="*/ 16 w 16"/>
              <a:gd name="T9" fmla="*/ 7 h 19"/>
              <a:gd name="T10" fmla="*/ 16 w 16"/>
              <a:gd name="T11" fmla="*/ 3 h 19"/>
              <a:gd name="T12" fmla="*/ 16 w 16"/>
              <a:gd name="T13" fmla="*/ 3 h 19"/>
              <a:gd name="T14" fmla="*/ 10 w 16"/>
              <a:gd name="T15" fmla="*/ 0 h 19"/>
              <a:gd name="T16" fmla="*/ 10 w 16"/>
              <a:gd name="T17" fmla="*/ 0 h 19"/>
              <a:gd name="T18" fmla="*/ 10 w 16"/>
              <a:gd name="T19" fmla="*/ 0 h 19"/>
              <a:gd name="T20" fmla="*/ 8 w 16"/>
              <a:gd name="T21" fmla="*/ 1 h 19"/>
              <a:gd name="T22" fmla="*/ 6 w 16"/>
              <a:gd name="T23" fmla="*/ 3 h 19"/>
              <a:gd name="T24" fmla="*/ 6 w 16"/>
              <a:gd name="T25" fmla="*/ 3 h 19"/>
              <a:gd name="T26" fmla="*/ 4 w 16"/>
              <a:gd name="T27" fmla="*/ 7 h 19"/>
              <a:gd name="T28" fmla="*/ 4 w 16"/>
              <a:gd name="T29" fmla="*/ 7 h 19"/>
              <a:gd name="T30" fmla="*/ 2 w 16"/>
              <a:gd name="T31" fmla="*/ 13 h 19"/>
              <a:gd name="T32" fmla="*/ 2 w 16"/>
              <a:gd name="T33" fmla="*/ 13 h 19"/>
              <a:gd name="T34" fmla="*/ 0 w 16"/>
              <a:gd name="T35" fmla="*/ 15 h 19"/>
              <a:gd name="T36" fmla="*/ 0 w 16"/>
              <a:gd name="T37" fmla="*/ 17 h 19"/>
              <a:gd name="T38" fmla="*/ 0 w 16"/>
              <a:gd name="T39" fmla="*/ 17 h 19"/>
              <a:gd name="T40" fmla="*/ 0 w 16"/>
              <a:gd name="T41" fmla="*/ 19 h 19"/>
              <a:gd name="T42" fmla="*/ 2 w 16"/>
              <a:gd name="T43" fmla="*/ 19 h 19"/>
              <a:gd name="T44" fmla="*/ 2 w 16"/>
              <a:gd name="T45" fmla="*/ 19 h 19"/>
              <a:gd name="T46" fmla="*/ 4 w 16"/>
              <a:gd name="T47" fmla="*/ 17 h 19"/>
              <a:gd name="T48" fmla="*/ 4 w 16"/>
              <a:gd name="T49" fmla="*/ 17 h 19"/>
              <a:gd name="T50" fmla="*/ 6 w 16"/>
              <a:gd name="T51" fmla="*/ 15 h 19"/>
              <a:gd name="T52" fmla="*/ 6 w 16"/>
              <a:gd name="T53" fmla="*/ 15 h 19"/>
              <a:gd name="T54" fmla="*/ 8 w 16"/>
              <a:gd name="T55" fmla="*/ 15 h 19"/>
              <a:gd name="T56" fmla="*/ 8 w 16"/>
              <a:gd name="T57" fmla="*/ 15 h 19"/>
              <a:gd name="T58" fmla="*/ 8 w 16"/>
              <a:gd name="T59" fmla="*/ 13 h 19"/>
              <a:gd name="T60" fmla="*/ 8 w 16"/>
              <a:gd name="T61" fmla="*/ 13 h 19"/>
              <a:gd name="T62" fmla="*/ 8 w 16"/>
              <a:gd name="T63" fmla="*/ 13 h 19"/>
              <a:gd name="T64" fmla="*/ 8 w 16"/>
              <a:gd name="T65" fmla="*/ 13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 h="19">
                <a:moveTo>
                  <a:pt x="8" y="13"/>
                </a:moveTo>
                <a:lnTo>
                  <a:pt x="8" y="13"/>
                </a:lnTo>
                <a:lnTo>
                  <a:pt x="12" y="13"/>
                </a:lnTo>
                <a:lnTo>
                  <a:pt x="14" y="11"/>
                </a:lnTo>
                <a:lnTo>
                  <a:pt x="16" y="7"/>
                </a:lnTo>
                <a:lnTo>
                  <a:pt x="16" y="3"/>
                </a:lnTo>
                <a:lnTo>
                  <a:pt x="16" y="3"/>
                </a:lnTo>
                <a:lnTo>
                  <a:pt x="10" y="0"/>
                </a:lnTo>
                <a:lnTo>
                  <a:pt x="10" y="0"/>
                </a:lnTo>
                <a:lnTo>
                  <a:pt x="10" y="0"/>
                </a:lnTo>
                <a:lnTo>
                  <a:pt x="8" y="1"/>
                </a:lnTo>
                <a:lnTo>
                  <a:pt x="6" y="3"/>
                </a:lnTo>
                <a:lnTo>
                  <a:pt x="6" y="3"/>
                </a:lnTo>
                <a:lnTo>
                  <a:pt x="4" y="7"/>
                </a:lnTo>
                <a:lnTo>
                  <a:pt x="4" y="7"/>
                </a:lnTo>
                <a:lnTo>
                  <a:pt x="2" y="13"/>
                </a:lnTo>
                <a:lnTo>
                  <a:pt x="2" y="13"/>
                </a:lnTo>
                <a:lnTo>
                  <a:pt x="0" y="15"/>
                </a:lnTo>
                <a:lnTo>
                  <a:pt x="0" y="17"/>
                </a:lnTo>
                <a:lnTo>
                  <a:pt x="0" y="17"/>
                </a:lnTo>
                <a:lnTo>
                  <a:pt x="0" y="19"/>
                </a:lnTo>
                <a:lnTo>
                  <a:pt x="2" y="19"/>
                </a:lnTo>
                <a:lnTo>
                  <a:pt x="2" y="19"/>
                </a:lnTo>
                <a:lnTo>
                  <a:pt x="4" y="17"/>
                </a:lnTo>
                <a:lnTo>
                  <a:pt x="4" y="17"/>
                </a:lnTo>
                <a:lnTo>
                  <a:pt x="6" y="15"/>
                </a:lnTo>
                <a:lnTo>
                  <a:pt x="6" y="15"/>
                </a:lnTo>
                <a:lnTo>
                  <a:pt x="8" y="15"/>
                </a:lnTo>
                <a:lnTo>
                  <a:pt x="8" y="15"/>
                </a:lnTo>
                <a:lnTo>
                  <a:pt x="8" y="13"/>
                </a:lnTo>
                <a:lnTo>
                  <a:pt x="8" y="13"/>
                </a:lnTo>
                <a:lnTo>
                  <a:pt x="8" y="13"/>
                </a:lnTo>
                <a:lnTo>
                  <a:pt x="8" y="13"/>
                </a:lnTo>
                <a:close/>
              </a:path>
            </a:pathLst>
          </a:custGeom>
          <a:solidFill>
            <a:schemeClr val="bg1">
              <a:lumMod val="85000"/>
            </a:schemeClr>
          </a:solidFill>
          <a:ln w="635" cap="rnd">
            <a:solidFill>
              <a:schemeClr val="bg1">
                <a:alpha val="17000"/>
              </a:schemeClr>
            </a:solidFill>
          </a:ln>
        </p:spPr>
        <p:txBody>
          <a:bodyPr lIns="108823" tIns="54412" rIns="108823" bIns="54412"/>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531" name="Freeform 530"/>
          <p:cNvSpPr>
            <a:spLocks/>
          </p:cNvSpPr>
          <p:nvPr userDrawn="1"/>
        </p:nvSpPr>
        <p:spPr bwMode="auto">
          <a:xfrm>
            <a:off x="6849234" y="2764890"/>
            <a:ext cx="32231" cy="32703"/>
          </a:xfrm>
          <a:custGeom>
            <a:avLst/>
            <a:gdLst>
              <a:gd name="T0" fmla="*/ 8 w 16"/>
              <a:gd name="T1" fmla="*/ 13 h 19"/>
              <a:gd name="T2" fmla="*/ 8 w 16"/>
              <a:gd name="T3" fmla="*/ 13 h 19"/>
              <a:gd name="T4" fmla="*/ 12 w 16"/>
              <a:gd name="T5" fmla="*/ 13 h 19"/>
              <a:gd name="T6" fmla="*/ 14 w 16"/>
              <a:gd name="T7" fmla="*/ 11 h 19"/>
              <a:gd name="T8" fmla="*/ 16 w 16"/>
              <a:gd name="T9" fmla="*/ 7 h 19"/>
              <a:gd name="T10" fmla="*/ 16 w 16"/>
              <a:gd name="T11" fmla="*/ 3 h 19"/>
              <a:gd name="T12" fmla="*/ 16 w 16"/>
              <a:gd name="T13" fmla="*/ 3 h 19"/>
              <a:gd name="T14" fmla="*/ 10 w 16"/>
              <a:gd name="T15" fmla="*/ 0 h 19"/>
              <a:gd name="T16" fmla="*/ 10 w 16"/>
              <a:gd name="T17" fmla="*/ 0 h 19"/>
              <a:gd name="T18" fmla="*/ 10 w 16"/>
              <a:gd name="T19" fmla="*/ 0 h 19"/>
              <a:gd name="T20" fmla="*/ 8 w 16"/>
              <a:gd name="T21" fmla="*/ 1 h 19"/>
              <a:gd name="T22" fmla="*/ 6 w 16"/>
              <a:gd name="T23" fmla="*/ 3 h 19"/>
              <a:gd name="T24" fmla="*/ 6 w 16"/>
              <a:gd name="T25" fmla="*/ 3 h 19"/>
              <a:gd name="T26" fmla="*/ 4 w 16"/>
              <a:gd name="T27" fmla="*/ 7 h 19"/>
              <a:gd name="T28" fmla="*/ 4 w 16"/>
              <a:gd name="T29" fmla="*/ 7 h 19"/>
              <a:gd name="T30" fmla="*/ 2 w 16"/>
              <a:gd name="T31" fmla="*/ 13 h 19"/>
              <a:gd name="T32" fmla="*/ 2 w 16"/>
              <a:gd name="T33" fmla="*/ 13 h 19"/>
              <a:gd name="T34" fmla="*/ 0 w 16"/>
              <a:gd name="T35" fmla="*/ 15 h 19"/>
              <a:gd name="T36" fmla="*/ 0 w 16"/>
              <a:gd name="T37" fmla="*/ 17 h 19"/>
              <a:gd name="T38" fmla="*/ 0 w 16"/>
              <a:gd name="T39" fmla="*/ 17 h 19"/>
              <a:gd name="T40" fmla="*/ 0 w 16"/>
              <a:gd name="T41" fmla="*/ 19 h 19"/>
              <a:gd name="T42" fmla="*/ 2 w 16"/>
              <a:gd name="T43" fmla="*/ 19 h 19"/>
              <a:gd name="T44" fmla="*/ 2 w 16"/>
              <a:gd name="T45" fmla="*/ 19 h 19"/>
              <a:gd name="T46" fmla="*/ 4 w 16"/>
              <a:gd name="T47" fmla="*/ 17 h 19"/>
              <a:gd name="T48" fmla="*/ 4 w 16"/>
              <a:gd name="T49" fmla="*/ 17 h 19"/>
              <a:gd name="T50" fmla="*/ 6 w 16"/>
              <a:gd name="T51" fmla="*/ 15 h 19"/>
              <a:gd name="T52" fmla="*/ 6 w 16"/>
              <a:gd name="T53" fmla="*/ 15 h 19"/>
              <a:gd name="T54" fmla="*/ 8 w 16"/>
              <a:gd name="T55" fmla="*/ 15 h 19"/>
              <a:gd name="T56" fmla="*/ 8 w 16"/>
              <a:gd name="T57" fmla="*/ 15 h 19"/>
              <a:gd name="T58" fmla="*/ 8 w 16"/>
              <a:gd name="T59" fmla="*/ 13 h 19"/>
              <a:gd name="T60" fmla="*/ 8 w 16"/>
              <a:gd name="T61" fmla="*/ 13 h 19"/>
              <a:gd name="T62" fmla="*/ 8 w 16"/>
              <a:gd name="T63" fmla="*/ 13 h 19"/>
              <a:gd name="T64" fmla="*/ 8 w 16"/>
              <a:gd name="T65" fmla="*/ 13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 h="19">
                <a:moveTo>
                  <a:pt x="8" y="13"/>
                </a:moveTo>
                <a:lnTo>
                  <a:pt x="8" y="13"/>
                </a:lnTo>
                <a:lnTo>
                  <a:pt x="12" y="13"/>
                </a:lnTo>
                <a:lnTo>
                  <a:pt x="14" y="11"/>
                </a:lnTo>
                <a:lnTo>
                  <a:pt x="16" y="7"/>
                </a:lnTo>
                <a:lnTo>
                  <a:pt x="16" y="3"/>
                </a:lnTo>
                <a:lnTo>
                  <a:pt x="16" y="3"/>
                </a:lnTo>
                <a:lnTo>
                  <a:pt x="10" y="0"/>
                </a:lnTo>
                <a:lnTo>
                  <a:pt x="10" y="0"/>
                </a:lnTo>
                <a:lnTo>
                  <a:pt x="10" y="0"/>
                </a:lnTo>
                <a:lnTo>
                  <a:pt x="8" y="1"/>
                </a:lnTo>
                <a:lnTo>
                  <a:pt x="6" y="3"/>
                </a:lnTo>
                <a:lnTo>
                  <a:pt x="6" y="3"/>
                </a:lnTo>
                <a:lnTo>
                  <a:pt x="4" y="7"/>
                </a:lnTo>
                <a:lnTo>
                  <a:pt x="4" y="7"/>
                </a:lnTo>
                <a:lnTo>
                  <a:pt x="2" y="13"/>
                </a:lnTo>
                <a:lnTo>
                  <a:pt x="2" y="13"/>
                </a:lnTo>
                <a:lnTo>
                  <a:pt x="0" y="15"/>
                </a:lnTo>
                <a:lnTo>
                  <a:pt x="0" y="17"/>
                </a:lnTo>
                <a:lnTo>
                  <a:pt x="0" y="17"/>
                </a:lnTo>
                <a:lnTo>
                  <a:pt x="0" y="19"/>
                </a:lnTo>
                <a:lnTo>
                  <a:pt x="2" y="19"/>
                </a:lnTo>
                <a:lnTo>
                  <a:pt x="2" y="19"/>
                </a:lnTo>
                <a:lnTo>
                  <a:pt x="4" y="17"/>
                </a:lnTo>
                <a:lnTo>
                  <a:pt x="4" y="17"/>
                </a:lnTo>
                <a:lnTo>
                  <a:pt x="6" y="15"/>
                </a:lnTo>
                <a:lnTo>
                  <a:pt x="6" y="15"/>
                </a:lnTo>
                <a:lnTo>
                  <a:pt x="8" y="15"/>
                </a:lnTo>
                <a:lnTo>
                  <a:pt x="8" y="15"/>
                </a:lnTo>
                <a:lnTo>
                  <a:pt x="8" y="13"/>
                </a:lnTo>
                <a:lnTo>
                  <a:pt x="8" y="13"/>
                </a:lnTo>
                <a:lnTo>
                  <a:pt x="8" y="13"/>
                </a:lnTo>
                <a:lnTo>
                  <a:pt x="8" y="13"/>
                </a:lnTo>
                <a:close/>
              </a:path>
            </a:pathLst>
          </a:custGeom>
          <a:solidFill>
            <a:schemeClr val="bg1">
              <a:lumMod val="85000"/>
            </a:schemeClr>
          </a:solidFill>
          <a:ln w="635" cap="rnd">
            <a:solidFill>
              <a:schemeClr val="bg1">
                <a:alpha val="17000"/>
              </a:schemeClr>
            </a:solidFill>
            <a:prstDash val="solid"/>
            <a:round/>
            <a:headEnd/>
            <a:tailEnd/>
          </a:ln>
        </p:spPr>
        <p:txBody>
          <a:bodyPr lIns="108823" tIns="54412" rIns="108823" bIns="54412"/>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532" name="Freeform 531"/>
          <p:cNvSpPr>
            <a:spLocks/>
          </p:cNvSpPr>
          <p:nvPr userDrawn="1"/>
        </p:nvSpPr>
        <p:spPr bwMode="auto">
          <a:xfrm>
            <a:off x="7759246" y="2607071"/>
            <a:ext cx="22751" cy="32704"/>
          </a:xfrm>
          <a:custGeom>
            <a:avLst/>
            <a:gdLst>
              <a:gd name="T0" fmla="*/ 4 w 11"/>
              <a:gd name="T1" fmla="*/ 0 h 19"/>
              <a:gd name="T2" fmla="*/ 4 w 11"/>
              <a:gd name="T3" fmla="*/ 0 h 19"/>
              <a:gd name="T4" fmla="*/ 5 w 11"/>
              <a:gd name="T5" fmla="*/ 0 h 19"/>
              <a:gd name="T6" fmla="*/ 7 w 11"/>
              <a:gd name="T7" fmla="*/ 2 h 19"/>
              <a:gd name="T8" fmla="*/ 9 w 11"/>
              <a:gd name="T9" fmla="*/ 4 h 19"/>
              <a:gd name="T10" fmla="*/ 9 w 11"/>
              <a:gd name="T11" fmla="*/ 4 h 19"/>
              <a:gd name="T12" fmla="*/ 11 w 11"/>
              <a:gd name="T13" fmla="*/ 7 h 19"/>
              <a:gd name="T14" fmla="*/ 11 w 11"/>
              <a:gd name="T15" fmla="*/ 7 h 19"/>
              <a:gd name="T16" fmla="*/ 11 w 11"/>
              <a:gd name="T17" fmla="*/ 11 h 19"/>
              <a:gd name="T18" fmla="*/ 11 w 11"/>
              <a:gd name="T19" fmla="*/ 11 h 19"/>
              <a:gd name="T20" fmla="*/ 11 w 11"/>
              <a:gd name="T21" fmla="*/ 15 h 19"/>
              <a:gd name="T22" fmla="*/ 11 w 11"/>
              <a:gd name="T23" fmla="*/ 15 h 19"/>
              <a:gd name="T24" fmla="*/ 11 w 11"/>
              <a:gd name="T25" fmla="*/ 17 h 19"/>
              <a:gd name="T26" fmla="*/ 11 w 11"/>
              <a:gd name="T27" fmla="*/ 19 h 19"/>
              <a:gd name="T28" fmla="*/ 9 w 11"/>
              <a:gd name="T29" fmla="*/ 19 h 19"/>
              <a:gd name="T30" fmla="*/ 7 w 11"/>
              <a:gd name="T31" fmla="*/ 19 h 19"/>
              <a:gd name="T32" fmla="*/ 7 w 11"/>
              <a:gd name="T33" fmla="*/ 17 h 19"/>
              <a:gd name="T34" fmla="*/ 4 w 11"/>
              <a:gd name="T35" fmla="*/ 15 h 19"/>
              <a:gd name="T36" fmla="*/ 4 w 11"/>
              <a:gd name="T37" fmla="*/ 15 h 19"/>
              <a:gd name="T38" fmla="*/ 2 w 11"/>
              <a:gd name="T39" fmla="*/ 13 h 19"/>
              <a:gd name="T40" fmla="*/ 2 w 11"/>
              <a:gd name="T41" fmla="*/ 11 h 19"/>
              <a:gd name="T42" fmla="*/ 2 w 11"/>
              <a:gd name="T43" fmla="*/ 11 h 19"/>
              <a:gd name="T44" fmla="*/ 0 w 11"/>
              <a:gd name="T45" fmla="*/ 7 h 19"/>
              <a:gd name="T46" fmla="*/ 0 w 11"/>
              <a:gd name="T47" fmla="*/ 7 h 19"/>
              <a:gd name="T48" fmla="*/ 0 w 11"/>
              <a:gd name="T49" fmla="*/ 4 h 19"/>
              <a:gd name="T50" fmla="*/ 0 w 11"/>
              <a:gd name="T51" fmla="*/ 2 h 19"/>
              <a:gd name="T52" fmla="*/ 2 w 11"/>
              <a:gd name="T53" fmla="*/ 2 h 19"/>
              <a:gd name="T54" fmla="*/ 4 w 11"/>
              <a:gd name="T55" fmla="*/ 0 h 19"/>
              <a:gd name="T56" fmla="*/ 4 w 11"/>
              <a:gd name="T57" fmla="*/ 0 h 19"/>
              <a:gd name="T58" fmla="*/ 4 w 11"/>
              <a:gd name="T59" fmla="*/ 0 h 19"/>
              <a:gd name="T60" fmla="*/ 4 w 11"/>
              <a:gd name="T61"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1" h="19">
                <a:moveTo>
                  <a:pt x="4" y="0"/>
                </a:moveTo>
                <a:lnTo>
                  <a:pt x="4" y="0"/>
                </a:lnTo>
                <a:lnTo>
                  <a:pt x="5" y="0"/>
                </a:lnTo>
                <a:lnTo>
                  <a:pt x="7" y="2"/>
                </a:lnTo>
                <a:lnTo>
                  <a:pt x="9" y="4"/>
                </a:lnTo>
                <a:lnTo>
                  <a:pt x="9" y="4"/>
                </a:lnTo>
                <a:lnTo>
                  <a:pt x="11" y="7"/>
                </a:lnTo>
                <a:lnTo>
                  <a:pt x="11" y="7"/>
                </a:lnTo>
                <a:lnTo>
                  <a:pt x="11" y="11"/>
                </a:lnTo>
                <a:lnTo>
                  <a:pt x="11" y="11"/>
                </a:lnTo>
                <a:lnTo>
                  <a:pt x="11" y="15"/>
                </a:lnTo>
                <a:lnTo>
                  <a:pt x="11" y="15"/>
                </a:lnTo>
                <a:lnTo>
                  <a:pt x="11" y="17"/>
                </a:lnTo>
                <a:lnTo>
                  <a:pt x="11" y="19"/>
                </a:lnTo>
                <a:lnTo>
                  <a:pt x="9" y="19"/>
                </a:lnTo>
                <a:lnTo>
                  <a:pt x="7" y="19"/>
                </a:lnTo>
                <a:lnTo>
                  <a:pt x="7" y="17"/>
                </a:lnTo>
                <a:lnTo>
                  <a:pt x="4" y="15"/>
                </a:lnTo>
                <a:lnTo>
                  <a:pt x="4" y="15"/>
                </a:lnTo>
                <a:lnTo>
                  <a:pt x="2" y="13"/>
                </a:lnTo>
                <a:lnTo>
                  <a:pt x="2" y="11"/>
                </a:lnTo>
                <a:lnTo>
                  <a:pt x="2" y="11"/>
                </a:lnTo>
                <a:lnTo>
                  <a:pt x="0" y="7"/>
                </a:lnTo>
                <a:lnTo>
                  <a:pt x="0" y="7"/>
                </a:lnTo>
                <a:lnTo>
                  <a:pt x="0" y="4"/>
                </a:lnTo>
                <a:lnTo>
                  <a:pt x="0" y="2"/>
                </a:lnTo>
                <a:lnTo>
                  <a:pt x="2" y="2"/>
                </a:lnTo>
                <a:lnTo>
                  <a:pt x="4" y="0"/>
                </a:lnTo>
                <a:lnTo>
                  <a:pt x="4" y="0"/>
                </a:lnTo>
                <a:lnTo>
                  <a:pt x="4" y="0"/>
                </a:lnTo>
                <a:lnTo>
                  <a:pt x="4" y="0"/>
                </a:lnTo>
                <a:close/>
              </a:path>
            </a:pathLst>
          </a:custGeom>
          <a:solidFill>
            <a:schemeClr val="bg1">
              <a:lumMod val="85000"/>
            </a:schemeClr>
          </a:solidFill>
          <a:ln w="635" cap="rnd">
            <a:solidFill>
              <a:schemeClr val="bg1">
                <a:alpha val="17000"/>
              </a:schemeClr>
            </a:solidFill>
          </a:ln>
        </p:spPr>
        <p:txBody>
          <a:bodyPr lIns="108823" tIns="54412" rIns="108823" bIns="54412"/>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533" name="Freeform 532"/>
          <p:cNvSpPr>
            <a:spLocks/>
          </p:cNvSpPr>
          <p:nvPr userDrawn="1"/>
        </p:nvSpPr>
        <p:spPr bwMode="auto">
          <a:xfrm>
            <a:off x="7759246" y="2607071"/>
            <a:ext cx="22751" cy="32704"/>
          </a:xfrm>
          <a:custGeom>
            <a:avLst/>
            <a:gdLst>
              <a:gd name="T0" fmla="*/ 4 w 11"/>
              <a:gd name="T1" fmla="*/ 0 h 19"/>
              <a:gd name="T2" fmla="*/ 4 w 11"/>
              <a:gd name="T3" fmla="*/ 0 h 19"/>
              <a:gd name="T4" fmla="*/ 5 w 11"/>
              <a:gd name="T5" fmla="*/ 0 h 19"/>
              <a:gd name="T6" fmla="*/ 7 w 11"/>
              <a:gd name="T7" fmla="*/ 2 h 19"/>
              <a:gd name="T8" fmla="*/ 9 w 11"/>
              <a:gd name="T9" fmla="*/ 4 h 19"/>
              <a:gd name="T10" fmla="*/ 9 w 11"/>
              <a:gd name="T11" fmla="*/ 4 h 19"/>
              <a:gd name="T12" fmla="*/ 11 w 11"/>
              <a:gd name="T13" fmla="*/ 7 h 19"/>
              <a:gd name="T14" fmla="*/ 11 w 11"/>
              <a:gd name="T15" fmla="*/ 7 h 19"/>
              <a:gd name="T16" fmla="*/ 11 w 11"/>
              <a:gd name="T17" fmla="*/ 11 h 19"/>
              <a:gd name="T18" fmla="*/ 11 w 11"/>
              <a:gd name="T19" fmla="*/ 11 h 19"/>
              <a:gd name="T20" fmla="*/ 11 w 11"/>
              <a:gd name="T21" fmla="*/ 15 h 19"/>
              <a:gd name="T22" fmla="*/ 11 w 11"/>
              <a:gd name="T23" fmla="*/ 15 h 19"/>
              <a:gd name="T24" fmla="*/ 11 w 11"/>
              <a:gd name="T25" fmla="*/ 17 h 19"/>
              <a:gd name="T26" fmla="*/ 11 w 11"/>
              <a:gd name="T27" fmla="*/ 19 h 19"/>
              <a:gd name="T28" fmla="*/ 9 w 11"/>
              <a:gd name="T29" fmla="*/ 19 h 19"/>
              <a:gd name="T30" fmla="*/ 7 w 11"/>
              <a:gd name="T31" fmla="*/ 19 h 19"/>
              <a:gd name="T32" fmla="*/ 7 w 11"/>
              <a:gd name="T33" fmla="*/ 17 h 19"/>
              <a:gd name="T34" fmla="*/ 4 w 11"/>
              <a:gd name="T35" fmla="*/ 15 h 19"/>
              <a:gd name="T36" fmla="*/ 4 w 11"/>
              <a:gd name="T37" fmla="*/ 15 h 19"/>
              <a:gd name="T38" fmla="*/ 2 w 11"/>
              <a:gd name="T39" fmla="*/ 13 h 19"/>
              <a:gd name="T40" fmla="*/ 2 w 11"/>
              <a:gd name="T41" fmla="*/ 11 h 19"/>
              <a:gd name="T42" fmla="*/ 2 w 11"/>
              <a:gd name="T43" fmla="*/ 11 h 19"/>
              <a:gd name="T44" fmla="*/ 0 w 11"/>
              <a:gd name="T45" fmla="*/ 7 h 19"/>
              <a:gd name="T46" fmla="*/ 0 w 11"/>
              <a:gd name="T47" fmla="*/ 7 h 19"/>
              <a:gd name="T48" fmla="*/ 0 w 11"/>
              <a:gd name="T49" fmla="*/ 4 h 19"/>
              <a:gd name="T50" fmla="*/ 0 w 11"/>
              <a:gd name="T51" fmla="*/ 2 h 19"/>
              <a:gd name="T52" fmla="*/ 2 w 11"/>
              <a:gd name="T53" fmla="*/ 2 h 19"/>
              <a:gd name="T54" fmla="*/ 4 w 11"/>
              <a:gd name="T55" fmla="*/ 0 h 19"/>
              <a:gd name="T56" fmla="*/ 4 w 11"/>
              <a:gd name="T57" fmla="*/ 0 h 19"/>
              <a:gd name="T58" fmla="*/ 4 w 11"/>
              <a:gd name="T59" fmla="*/ 0 h 19"/>
              <a:gd name="T60" fmla="*/ 4 w 11"/>
              <a:gd name="T61"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1" h="19">
                <a:moveTo>
                  <a:pt x="4" y="0"/>
                </a:moveTo>
                <a:lnTo>
                  <a:pt x="4" y="0"/>
                </a:lnTo>
                <a:lnTo>
                  <a:pt x="5" y="0"/>
                </a:lnTo>
                <a:lnTo>
                  <a:pt x="7" y="2"/>
                </a:lnTo>
                <a:lnTo>
                  <a:pt x="9" y="4"/>
                </a:lnTo>
                <a:lnTo>
                  <a:pt x="9" y="4"/>
                </a:lnTo>
                <a:lnTo>
                  <a:pt x="11" y="7"/>
                </a:lnTo>
                <a:lnTo>
                  <a:pt x="11" y="7"/>
                </a:lnTo>
                <a:lnTo>
                  <a:pt x="11" y="11"/>
                </a:lnTo>
                <a:lnTo>
                  <a:pt x="11" y="11"/>
                </a:lnTo>
                <a:lnTo>
                  <a:pt x="11" y="15"/>
                </a:lnTo>
                <a:lnTo>
                  <a:pt x="11" y="15"/>
                </a:lnTo>
                <a:lnTo>
                  <a:pt x="11" y="17"/>
                </a:lnTo>
                <a:lnTo>
                  <a:pt x="11" y="19"/>
                </a:lnTo>
                <a:lnTo>
                  <a:pt x="9" y="19"/>
                </a:lnTo>
                <a:lnTo>
                  <a:pt x="7" y="19"/>
                </a:lnTo>
                <a:lnTo>
                  <a:pt x="7" y="17"/>
                </a:lnTo>
                <a:lnTo>
                  <a:pt x="4" y="15"/>
                </a:lnTo>
                <a:lnTo>
                  <a:pt x="4" y="15"/>
                </a:lnTo>
                <a:lnTo>
                  <a:pt x="2" y="13"/>
                </a:lnTo>
                <a:lnTo>
                  <a:pt x="2" y="11"/>
                </a:lnTo>
                <a:lnTo>
                  <a:pt x="2" y="11"/>
                </a:lnTo>
                <a:lnTo>
                  <a:pt x="0" y="7"/>
                </a:lnTo>
                <a:lnTo>
                  <a:pt x="0" y="7"/>
                </a:lnTo>
                <a:lnTo>
                  <a:pt x="0" y="4"/>
                </a:lnTo>
                <a:lnTo>
                  <a:pt x="0" y="2"/>
                </a:lnTo>
                <a:lnTo>
                  <a:pt x="2" y="2"/>
                </a:lnTo>
                <a:lnTo>
                  <a:pt x="4" y="0"/>
                </a:lnTo>
                <a:lnTo>
                  <a:pt x="4" y="0"/>
                </a:lnTo>
                <a:lnTo>
                  <a:pt x="4" y="0"/>
                </a:lnTo>
                <a:lnTo>
                  <a:pt x="4" y="0"/>
                </a:lnTo>
                <a:close/>
              </a:path>
            </a:pathLst>
          </a:custGeom>
          <a:solidFill>
            <a:schemeClr val="bg1">
              <a:lumMod val="85000"/>
            </a:schemeClr>
          </a:solidFill>
          <a:ln w="635" cap="rnd">
            <a:solidFill>
              <a:schemeClr val="bg1">
                <a:alpha val="17000"/>
              </a:schemeClr>
            </a:solidFill>
            <a:prstDash val="solid"/>
            <a:round/>
            <a:headEnd/>
            <a:tailEnd/>
          </a:ln>
        </p:spPr>
        <p:txBody>
          <a:bodyPr lIns="108823" tIns="54412" rIns="108823" bIns="54412"/>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534" name="Freeform 533"/>
          <p:cNvSpPr>
            <a:spLocks/>
          </p:cNvSpPr>
          <p:nvPr userDrawn="1"/>
        </p:nvSpPr>
        <p:spPr bwMode="auto">
          <a:xfrm>
            <a:off x="7785787" y="2609915"/>
            <a:ext cx="34127" cy="32704"/>
          </a:xfrm>
          <a:custGeom>
            <a:avLst/>
            <a:gdLst>
              <a:gd name="T0" fmla="*/ 0 w 17"/>
              <a:gd name="T1" fmla="*/ 3 h 19"/>
              <a:gd name="T2" fmla="*/ 0 w 17"/>
              <a:gd name="T3" fmla="*/ 3 h 19"/>
              <a:gd name="T4" fmla="*/ 2 w 17"/>
              <a:gd name="T5" fmla="*/ 0 h 19"/>
              <a:gd name="T6" fmla="*/ 4 w 17"/>
              <a:gd name="T7" fmla="*/ 0 h 19"/>
              <a:gd name="T8" fmla="*/ 8 w 17"/>
              <a:gd name="T9" fmla="*/ 2 h 19"/>
              <a:gd name="T10" fmla="*/ 13 w 17"/>
              <a:gd name="T11" fmla="*/ 3 h 19"/>
              <a:gd name="T12" fmla="*/ 15 w 17"/>
              <a:gd name="T13" fmla="*/ 7 h 19"/>
              <a:gd name="T14" fmla="*/ 15 w 17"/>
              <a:gd name="T15" fmla="*/ 7 h 19"/>
              <a:gd name="T16" fmla="*/ 17 w 17"/>
              <a:gd name="T17" fmla="*/ 11 h 19"/>
              <a:gd name="T18" fmla="*/ 17 w 17"/>
              <a:gd name="T19" fmla="*/ 13 h 19"/>
              <a:gd name="T20" fmla="*/ 17 w 17"/>
              <a:gd name="T21" fmla="*/ 15 h 19"/>
              <a:gd name="T22" fmla="*/ 17 w 17"/>
              <a:gd name="T23" fmla="*/ 15 h 19"/>
              <a:gd name="T24" fmla="*/ 13 w 17"/>
              <a:gd name="T25" fmla="*/ 17 h 19"/>
              <a:gd name="T26" fmla="*/ 9 w 17"/>
              <a:gd name="T27" fmla="*/ 19 h 19"/>
              <a:gd name="T28" fmla="*/ 9 w 17"/>
              <a:gd name="T29" fmla="*/ 19 h 19"/>
              <a:gd name="T30" fmla="*/ 9 w 17"/>
              <a:gd name="T31" fmla="*/ 17 h 19"/>
              <a:gd name="T32" fmla="*/ 9 w 17"/>
              <a:gd name="T33" fmla="*/ 13 h 19"/>
              <a:gd name="T34" fmla="*/ 9 w 17"/>
              <a:gd name="T35" fmla="*/ 13 h 19"/>
              <a:gd name="T36" fmla="*/ 8 w 17"/>
              <a:gd name="T37" fmla="*/ 9 h 19"/>
              <a:gd name="T38" fmla="*/ 8 w 17"/>
              <a:gd name="T39" fmla="*/ 9 h 19"/>
              <a:gd name="T40" fmla="*/ 6 w 17"/>
              <a:gd name="T41" fmla="*/ 9 h 19"/>
              <a:gd name="T42" fmla="*/ 6 w 17"/>
              <a:gd name="T43" fmla="*/ 5 h 19"/>
              <a:gd name="T44" fmla="*/ 6 w 17"/>
              <a:gd name="T45" fmla="*/ 5 h 19"/>
              <a:gd name="T46" fmla="*/ 2 w 17"/>
              <a:gd name="T47" fmla="*/ 5 h 19"/>
              <a:gd name="T48" fmla="*/ 0 w 17"/>
              <a:gd name="T49" fmla="*/ 3 h 19"/>
              <a:gd name="T50" fmla="*/ 0 w 17"/>
              <a:gd name="T51" fmla="*/ 3 h 19"/>
              <a:gd name="T52" fmla="*/ 0 w 17"/>
              <a:gd name="T53" fmla="*/ 3 h 19"/>
              <a:gd name="T54" fmla="*/ 0 w 17"/>
              <a:gd name="T55" fmla="*/ 3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7" h="19">
                <a:moveTo>
                  <a:pt x="0" y="3"/>
                </a:moveTo>
                <a:lnTo>
                  <a:pt x="0" y="3"/>
                </a:lnTo>
                <a:lnTo>
                  <a:pt x="2" y="0"/>
                </a:lnTo>
                <a:lnTo>
                  <a:pt x="4" y="0"/>
                </a:lnTo>
                <a:lnTo>
                  <a:pt x="8" y="2"/>
                </a:lnTo>
                <a:lnTo>
                  <a:pt x="13" y="3"/>
                </a:lnTo>
                <a:lnTo>
                  <a:pt x="15" y="7"/>
                </a:lnTo>
                <a:lnTo>
                  <a:pt x="15" y="7"/>
                </a:lnTo>
                <a:lnTo>
                  <a:pt x="17" y="11"/>
                </a:lnTo>
                <a:lnTo>
                  <a:pt x="17" y="13"/>
                </a:lnTo>
                <a:lnTo>
                  <a:pt x="17" y="15"/>
                </a:lnTo>
                <a:lnTo>
                  <a:pt x="17" y="15"/>
                </a:lnTo>
                <a:lnTo>
                  <a:pt x="13" y="17"/>
                </a:lnTo>
                <a:lnTo>
                  <a:pt x="9" y="19"/>
                </a:lnTo>
                <a:lnTo>
                  <a:pt x="9" y="19"/>
                </a:lnTo>
                <a:lnTo>
                  <a:pt x="9" y="17"/>
                </a:lnTo>
                <a:lnTo>
                  <a:pt x="9" y="13"/>
                </a:lnTo>
                <a:lnTo>
                  <a:pt x="9" y="13"/>
                </a:lnTo>
                <a:lnTo>
                  <a:pt x="8" y="9"/>
                </a:lnTo>
                <a:lnTo>
                  <a:pt x="8" y="9"/>
                </a:lnTo>
                <a:lnTo>
                  <a:pt x="6" y="9"/>
                </a:lnTo>
                <a:lnTo>
                  <a:pt x="6" y="5"/>
                </a:lnTo>
                <a:lnTo>
                  <a:pt x="6" y="5"/>
                </a:lnTo>
                <a:lnTo>
                  <a:pt x="2" y="5"/>
                </a:lnTo>
                <a:lnTo>
                  <a:pt x="0" y="3"/>
                </a:lnTo>
                <a:lnTo>
                  <a:pt x="0" y="3"/>
                </a:lnTo>
                <a:lnTo>
                  <a:pt x="0" y="3"/>
                </a:lnTo>
                <a:lnTo>
                  <a:pt x="0" y="3"/>
                </a:lnTo>
                <a:close/>
              </a:path>
            </a:pathLst>
          </a:custGeom>
          <a:solidFill>
            <a:schemeClr val="bg1">
              <a:lumMod val="85000"/>
            </a:schemeClr>
          </a:solidFill>
          <a:ln w="635" cap="rnd">
            <a:solidFill>
              <a:schemeClr val="bg1">
                <a:alpha val="17000"/>
              </a:schemeClr>
            </a:solidFill>
          </a:ln>
        </p:spPr>
        <p:txBody>
          <a:bodyPr lIns="108823" tIns="54412" rIns="108823" bIns="54412"/>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535" name="Freeform 534"/>
          <p:cNvSpPr>
            <a:spLocks/>
          </p:cNvSpPr>
          <p:nvPr userDrawn="1"/>
        </p:nvSpPr>
        <p:spPr bwMode="auto">
          <a:xfrm>
            <a:off x="7785787" y="2609915"/>
            <a:ext cx="34127" cy="32704"/>
          </a:xfrm>
          <a:custGeom>
            <a:avLst/>
            <a:gdLst>
              <a:gd name="T0" fmla="*/ 0 w 17"/>
              <a:gd name="T1" fmla="*/ 3 h 19"/>
              <a:gd name="T2" fmla="*/ 0 w 17"/>
              <a:gd name="T3" fmla="*/ 3 h 19"/>
              <a:gd name="T4" fmla="*/ 2 w 17"/>
              <a:gd name="T5" fmla="*/ 0 h 19"/>
              <a:gd name="T6" fmla="*/ 4 w 17"/>
              <a:gd name="T7" fmla="*/ 0 h 19"/>
              <a:gd name="T8" fmla="*/ 8 w 17"/>
              <a:gd name="T9" fmla="*/ 2 h 19"/>
              <a:gd name="T10" fmla="*/ 13 w 17"/>
              <a:gd name="T11" fmla="*/ 3 h 19"/>
              <a:gd name="T12" fmla="*/ 15 w 17"/>
              <a:gd name="T13" fmla="*/ 7 h 19"/>
              <a:gd name="T14" fmla="*/ 15 w 17"/>
              <a:gd name="T15" fmla="*/ 7 h 19"/>
              <a:gd name="T16" fmla="*/ 17 w 17"/>
              <a:gd name="T17" fmla="*/ 11 h 19"/>
              <a:gd name="T18" fmla="*/ 17 w 17"/>
              <a:gd name="T19" fmla="*/ 13 h 19"/>
              <a:gd name="T20" fmla="*/ 17 w 17"/>
              <a:gd name="T21" fmla="*/ 15 h 19"/>
              <a:gd name="T22" fmla="*/ 17 w 17"/>
              <a:gd name="T23" fmla="*/ 15 h 19"/>
              <a:gd name="T24" fmla="*/ 13 w 17"/>
              <a:gd name="T25" fmla="*/ 17 h 19"/>
              <a:gd name="T26" fmla="*/ 9 w 17"/>
              <a:gd name="T27" fmla="*/ 19 h 19"/>
              <a:gd name="T28" fmla="*/ 9 w 17"/>
              <a:gd name="T29" fmla="*/ 19 h 19"/>
              <a:gd name="T30" fmla="*/ 9 w 17"/>
              <a:gd name="T31" fmla="*/ 17 h 19"/>
              <a:gd name="T32" fmla="*/ 9 w 17"/>
              <a:gd name="T33" fmla="*/ 13 h 19"/>
              <a:gd name="T34" fmla="*/ 9 w 17"/>
              <a:gd name="T35" fmla="*/ 13 h 19"/>
              <a:gd name="T36" fmla="*/ 8 w 17"/>
              <a:gd name="T37" fmla="*/ 9 h 19"/>
              <a:gd name="T38" fmla="*/ 8 w 17"/>
              <a:gd name="T39" fmla="*/ 9 h 19"/>
              <a:gd name="T40" fmla="*/ 6 w 17"/>
              <a:gd name="T41" fmla="*/ 9 h 19"/>
              <a:gd name="T42" fmla="*/ 6 w 17"/>
              <a:gd name="T43" fmla="*/ 5 h 19"/>
              <a:gd name="T44" fmla="*/ 6 w 17"/>
              <a:gd name="T45" fmla="*/ 5 h 19"/>
              <a:gd name="T46" fmla="*/ 2 w 17"/>
              <a:gd name="T47" fmla="*/ 5 h 19"/>
              <a:gd name="T48" fmla="*/ 0 w 17"/>
              <a:gd name="T49" fmla="*/ 3 h 19"/>
              <a:gd name="T50" fmla="*/ 0 w 17"/>
              <a:gd name="T51" fmla="*/ 3 h 19"/>
              <a:gd name="T52" fmla="*/ 0 w 17"/>
              <a:gd name="T53" fmla="*/ 3 h 19"/>
              <a:gd name="T54" fmla="*/ 0 w 17"/>
              <a:gd name="T55" fmla="*/ 3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7" h="19">
                <a:moveTo>
                  <a:pt x="0" y="3"/>
                </a:moveTo>
                <a:lnTo>
                  <a:pt x="0" y="3"/>
                </a:lnTo>
                <a:lnTo>
                  <a:pt x="2" y="0"/>
                </a:lnTo>
                <a:lnTo>
                  <a:pt x="4" y="0"/>
                </a:lnTo>
                <a:lnTo>
                  <a:pt x="8" y="2"/>
                </a:lnTo>
                <a:lnTo>
                  <a:pt x="13" y="3"/>
                </a:lnTo>
                <a:lnTo>
                  <a:pt x="15" y="7"/>
                </a:lnTo>
                <a:lnTo>
                  <a:pt x="15" y="7"/>
                </a:lnTo>
                <a:lnTo>
                  <a:pt x="17" y="11"/>
                </a:lnTo>
                <a:lnTo>
                  <a:pt x="17" y="13"/>
                </a:lnTo>
                <a:lnTo>
                  <a:pt x="17" y="15"/>
                </a:lnTo>
                <a:lnTo>
                  <a:pt x="17" y="15"/>
                </a:lnTo>
                <a:lnTo>
                  <a:pt x="13" y="17"/>
                </a:lnTo>
                <a:lnTo>
                  <a:pt x="9" y="19"/>
                </a:lnTo>
                <a:lnTo>
                  <a:pt x="9" y="19"/>
                </a:lnTo>
                <a:lnTo>
                  <a:pt x="9" y="17"/>
                </a:lnTo>
                <a:lnTo>
                  <a:pt x="9" y="13"/>
                </a:lnTo>
                <a:lnTo>
                  <a:pt x="9" y="13"/>
                </a:lnTo>
                <a:lnTo>
                  <a:pt x="8" y="9"/>
                </a:lnTo>
                <a:lnTo>
                  <a:pt x="8" y="9"/>
                </a:lnTo>
                <a:lnTo>
                  <a:pt x="6" y="9"/>
                </a:lnTo>
                <a:lnTo>
                  <a:pt x="6" y="5"/>
                </a:lnTo>
                <a:lnTo>
                  <a:pt x="6" y="5"/>
                </a:lnTo>
                <a:lnTo>
                  <a:pt x="2" y="5"/>
                </a:lnTo>
                <a:lnTo>
                  <a:pt x="0" y="3"/>
                </a:lnTo>
                <a:lnTo>
                  <a:pt x="0" y="3"/>
                </a:lnTo>
                <a:lnTo>
                  <a:pt x="0" y="3"/>
                </a:lnTo>
                <a:lnTo>
                  <a:pt x="0" y="3"/>
                </a:lnTo>
                <a:close/>
              </a:path>
            </a:pathLst>
          </a:custGeom>
          <a:solidFill>
            <a:schemeClr val="bg1">
              <a:lumMod val="85000"/>
            </a:schemeClr>
          </a:solidFill>
          <a:ln w="635" cap="rnd">
            <a:solidFill>
              <a:schemeClr val="bg1">
                <a:alpha val="17000"/>
              </a:schemeClr>
            </a:solidFill>
            <a:prstDash val="solid"/>
            <a:round/>
            <a:headEnd/>
            <a:tailEnd/>
          </a:ln>
        </p:spPr>
        <p:txBody>
          <a:bodyPr lIns="108823" tIns="54412" rIns="108823" bIns="54412"/>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536" name="Freeform 535"/>
          <p:cNvSpPr>
            <a:spLocks/>
          </p:cNvSpPr>
          <p:nvPr userDrawn="1"/>
        </p:nvSpPr>
        <p:spPr bwMode="auto">
          <a:xfrm>
            <a:off x="7836977" y="2675308"/>
            <a:ext cx="43604" cy="59720"/>
          </a:xfrm>
          <a:custGeom>
            <a:avLst/>
            <a:gdLst>
              <a:gd name="T0" fmla="*/ 0 w 22"/>
              <a:gd name="T1" fmla="*/ 0 h 34"/>
              <a:gd name="T2" fmla="*/ 0 w 22"/>
              <a:gd name="T3" fmla="*/ 0 h 34"/>
              <a:gd name="T4" fmla="*/ 1 w 22"/>
              <a:gd name="T5" fmla="*/ 0 h 34"/>
              <a:gd name="T6" fmla="*/ 5 w 22"/>
              <a:gd name="T7" fmla="*/ 0 h 34"/>
              <a:gd name="T8" fmla="*/ 5 w 22"/>
              <a:gd name="T9" fmla="*/ 0 h 34"/>
              <a:gd name="T10" fmla="*/ 7 w 22"/>
              <a:gd name="T11" fmla="*/ 3 h 34"/>
              <a:gd name="T12" fmla="*/ 11 w 22"/>
              <a:gd name="T13" fmla="*/ 9 h 34"/>
              <a:gd name="T14" fmla="*/ 11 w 22"/>
              <a:gd name="T15" fmla="*/ 13 h 34"/>
              <a:gd name="T16" fmla="*/ 11 w 22"/>
              <a:gd name="T17" fmla="*/ 13 h 34"/>
              <a:gd name="T18" fmla="*/ 15 w 22"/>
              <a:gd name="T19" fmla="*/ 13 h 34"/>
              <a:gd name="T20" fmla="*/ 15 w 22"/>
              <a:gd name="T21" fmla="*/ 15 h 34"/>
              <a:gd name="T22" fmla="*/ 17 w 22"/>
              <a:gd name="T23" fmla="*/ 18 h 34"/>
              <a:gd name="T24" fmla="*/ 18 w 22"/>
              <a:gd name="T25" fmla="*/ 22 h 34"/>
              <a:gd name="T26" fmla="*/ 20 w 22"/>
              <a:gd name="T27" fmla="*/ 24 h 34"/>
              <a:gd name="T28" fmla="*/ 22 w 22"/>
              <a:gd name="T29" fmla="*/ 26 h 34"/>
              <a:gd name="T30" fmla="*/ 22 w 22"/>
              <a:gd name="T31" fmla="*/ 26 h 34"/>
              <a:gd name="T32" fmla="*/ 22 w 22"/>
              <a:gd name="T33" fmla="*/ 30 h 34"/>
              <a:gd name="T34" fmla="*/ 18 w 22"/>
              <a:gd name="T35" fmla="*/ 34 h 34"/>
              <a:gd name="T36" fmla="*/ 18 w 22"/>
              <a:gd name="T37" fmla="*/ 34 h 34"/>
              <a:gd name="T38" fmla="*/ 17 w 22"/>
              <a:gd name="T39" fmla="*/ 32 h 34"/>
              <a:gd name="T40" fmla="*/ 15 w 22"/>
              <a:gd name="T41" fmla="*/ 30 h 34"/>
              <a:gd name="T42" fmla="*/ 15 w 22"/>
              <a:gd name="T43" fmla="*/ 30 h 34"/>
              <a:gd name="T44" fmla="*/ 15 w 22"/>
              <a:gd name="T45" fmla="*/ 30 h 34"/>
              <a:gd name="T46" fmla="*/ 11 w 22"/>
              <a:gd name="T47" fmla="*/ 30 h 34"/>
              <a:gd name="T48" fmla="*/ 11 w 22"/>
              <a:gd name="T49" fmla="*/ 32 h 34"/>
              <a:gd name="T50" fmla="*/ 11 w 22"/>
              <a:gd name="T51" fmla="*/ 34 h 34"/>
              <a:gd name="T52" fmla="*/ 11 w 22"/>
              <a:gd name="T53" fmla="*/ 34 h 34"/>
              <a:gd name="T54" fmla="*/ 11 w 22"/>
              <a:gd name="T55" fmla="*/ 34 h 34"/>
              <a:gd name="T56" fmla="*/ 9 w 22"/>
              <a:gd name="T57" fmla="*/ 32 h 34"/>
              <a:gd name="T58" fmla="*/ 7 w 22"/>
              <a:gd name="T59" fmla="*/ 30 h 34"/>
              <a:gd name="T60" fmla="*/ 7 w 22"/>
              <a:gd name="T61" fmla="*/ 28 h 34"/>
              <a:gd name="T62" fmla="*/ 7 w 22"/>
              <a:gd name="T63" fmla="*/ 28 h 34"/>
              <a:gd name="T64" fmla="*/ 7 w 22"/>
              <a:gd name="T65" fmla="*/ 20 h 34"/>
              <a:gd name="T66" fmla="*/ 7 w 22"/>
              <a:gd name="T67" fmla="*/ 20 h 34"/>
              <a:gd name="T68" fmla="*/ 7 w 22"/>
              <a:gd name="T69" fmla="*/ 18 h 34"/>
              <a:gd name="T70" fmla="*/ 7 w 22"/>
              <a:gd name="T71" fmla="*/ 15 h 34"/>
              <a:gd name="T72" fmla="*/ 7 w 22"/>
              <a:gd name="T73" fmla="*/ 15 h 34"/>
              <a:gd name="T74" fmla="*/ 5 w 22"/>
              <a:gd name="T75" fmla="*/ 13 h 34"/>
              <a:gd name="T76" fmla="*/ 3 w 22"/>
              <a:gd name="T77" fmla="*/ 9 h 34"/>
              <a:gd name="T78" fmla="*/ 0 w 22"/>
              <a:gd name="T79" fmla="*/ 5 h 34"/>
              <a:gd name="T80" fmla="*/ 0 w 22"/>
              <a:gd name="T81" fmla="*/ 0 h 34"/>
              <a:gd name="T82" fmla="*/ 0 w 22"/>
              <a:gd name="T83" fmla="*/ 0 h 34"/>
              <a:gd name="T84" fmla="*/ 0 w 22"/>
              <a:gd name="T85" fmla="*/ 0 h 34"/>
              <a:gd name="T86" fmla="*/ 0 w 22"/>
              <a:gd name="T87"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2" h="34">
                <a:moveTo>
                  <a:pt x="0" y="0"/>
                </a:moveTo>
                <a:lnTo>
                  <a:pt x="0" y="0"/>
                </a:lnTo>
                <a:lnTo>
                  <a:pt x="1" y="0"/>
                </a:lnTo>
                <a:lnTo>
                  <a:pt x="5" y="0"/>
                </a:lnTo>
                <a:lnTo>
                  <a:pt x="5" y="0"/>
                </a:lnTo>
                <a:lnTo>
                  <a:pt x="7" y="3"/>
                </a:lnTo>
                <a:lnTo>
                  <a:pt x="11" y="9"/>
                </a:lnTo>
                <a:lnTo>
                  <a:pt x="11" y="13"/>
                </a:lnTo>
                <a:lnTo>
                  <a:pt x="11" y="13"/>
                </a:lnTo>
                <a:lnTo>
                  <a:pt x="15" y="13"/>
                </a:lnTo>
                <a:lnTo>
                  <a:pt x="15" y="15"/>
                </a:lnTo>
                <a:lnTo>
                  <a:pt x="17" y="18"/>
                </a:lnTo>
                <a:lnTo>
                  <a:pt x="18" y="22"/>
                </a:lnTo>
                <a:lnTo>
                  <a:pt x="20" y="24"/>
                </a:lnTo>
                <a:lnTo>
                  <a:pt x="22" y="26"/>
                </a:lnTo>
                <a:lnTo>
                  <a:pt x="22" y="26"/>
                </a:lnTo>
                <a:lnTo>
                  <a:pt x="22" y="30"/>
                </a:lnTo>
                <a:lnTo>
                  <a:pt x="18" y="34"/>
                </a:lnTo>
                <a:lnTo>
                  <a:pt x="18" y="34"/>
                </a:lnTo>
                <a:lnTo>
                  <a:pt x="17" y="32"/>
                </a:lnTo>
                <a:lnTo>
                  <a:pt x="15" y="30"/>
                </a:lnTo>
                <a:lnTo>
                  <a:pt x="15" y="30"/>
                </a:lnTo>
                <a:lnTo>
                  <a:pt x="15" y="30"/>
                </a:lnTo>
                <a:lnTo>
                  <a:pt x="11" y="30"/>
                </a:lnTo>
                <a:lnTo>
                  <a:pt x="11" y="32"/>
                </a:lnTo>
                <a:lnTo>
                  <a:pt x="11" y="34"/>
                </a:lnTo>
                <a:lnTo>
                  <a:pt x="11" y="34"/>
                </a:lnTo>
                <a:lnTo>
                  <a:pt x="11" y="34"/>
                </a:lnTo>
                <a:lnTo>
                  <a:pt x="9" y="32"/>
                </a:lnTo>
                <a:lnTo>
                  <a:pt x="7" y="30"/>
                </a:lnTo>
                <a:lnTo>
                  <a:pt x="7" y="28"/>
                </a:lnTo>
                <a:lnTo>
                  <a:pt x="7" y="28"/>
                </a:lnTo>
                <a:lnTo>
                  <a:pt x="7" y="20"/>
                </a:lnTo>
                <a:lnTo>
                  <a:pt x="7" y="20"/>
                </a:lnTo>
                <a:lnTo>
                  <a:pt x="7" y="18"/>
                </a:lnTo>
                <a:lnTo>
                  <a:pt x="7" y="15"/>
                </a:lnTo>
                <a:lnTo>
                  <a:pt x="7" y="15"/>
                </a:lnTo>
                <a:lnTo>
                  <a:pt x="5" y="13"/>
                </a:lnTo>
                <a:lnTo>
                  <a:pt x="3" y="9"/>
                </a:lnTo>
                <a:lnTo>
                  <a:pt x="0" y="5"/>
                </a:lnTo>
                <a:lnTo>
                  <a:pt x="0" y="0"/>
                </a:lnTo>
                <a:lnTo>
                  <a:pt x="0" y="0"/>
                </a:lnTo>
                <a:lnTo>
                  <a:pt x="0" y="0"/>
                </a:lnTo>
                <a:lnTo>
                  <a:pt x="0" y="0"/>
                </a:lnTo>
                <a:close/>
              </a:path>
            </a:pathLst>
          </a:custGeom>
          <a:solidFill>
            <a:schemeClr val="bg1">
              <a:lumMod val="85000"/>
            </a:schemeClr>
          </a:solidFill>
          <a:ln w="635" cap="rnd">
            <a:solidFill>
              <a:schemeClr val="bg1">
                <a:alpha val="17000"/>
              </a:schemeClr>
            </a:solidFill>
          </a:ln>
        </p:spPr>
        <p:txBody>
          <a:bodyPr lIns="108823" tIns="54412" rIns="108823" bIns="54412"/>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537" name="Freeform 536"/>
          <p:cNvSpPr>
            <a:spLocks/>
          </p:cNvSpPr>
          <p:nvPr userDrawn="1"/>
        </p:nvSpPr>
        <p:spPr bwMode="auto">
          <a:xfrm>
            <a:off x="7836977" y="2675308"/>
            <a:ext cx="43604" cy="59720"/>
          </a:xfrm>
          <a:custGeom>
            <a:avLst/>
            <a:gdLst>
              <a:gd name="T0" fmla="*/ 0 w 22"/>
              <a:gd name="T1" fmla="*/ 0 h 34"/>
              <a:gd name="T2" fmla="*/ 0 w 22"/>
              <a:gd name="T3" fmla="*/ 0 h 34"/>
              <a:gd name="T4" fmla="*/ 1 w 22"/>
              <a:gd name="T5" fmla="*/ 0 h 34"/>
              <a:gd name="T6" fmla="*/ 5 w 22"/>
              <a:gd name="T7" fmla="*/ 0 h 34"/>
              <a:gd name="T8" fmla="*/ 5 w 22"/>
              <a:gd name="T9" fmla="*/ 0 h 34"/>
              <a:gd name="T10" fmla="*/ 7 w 22"/>
              <a:gd name="T11" fmla="*/ 3 h 34"/>
              <a:gd name="T12" fmla="*/ 11 w 22"/>
              <a:gd name="T13" fmla="*/ 9 h 34"/>
              <a:gd name="T14" fmla="*/ 11 w 22"/>
              <a:gd name="T15" fmla="*/ 13 h 34"/>
              <a:gd name="T16" fmla="*/ 11 w 22"/>
              <a:gd name="T17" fmla="*/ 13 h 34"/>
              <a:gd name="T18" fmla="*/ 15 w 22"/>
              <a:gd name="T19" fmla="*/ 13 h 34"/>
              <a:gd name="T20" fmla="*/ 15 w 22"/>
              <a:gd name="T21" fmla="*/ 15 h 34"/>
              <a:gd name="T22" fmla="*/ 17 w 22"/>
              <a:gd name="T23" fmla="*/ 18 h 34"/>
              <a:gd name="T24" fmla="*/ 18 w 22"/>
              <a:gd name="T25" fmla="*/ 22 h 34"/>
              <a:gd name="T26" fmla="*/ 20 w 22"/>
              <a:gd name="T27" fmla="*/ 24 h 34"/>
              <a:gd name="T28" fmla="*/ 22 w 22"/>
              <a:gd name="T29" fmla="*/ 26 h 34"/>
              <a:gd name="T30" fmla="*/ 22 w 22"/>
              <a:gd name="T31" fmla="*/ 26 h 34"/>
              <a:gd name="T32" fmla="*/ 22 w 22"/>
              <a:gd name="T33" fmla="*/ 30 h 34"/>
              <a:gd name="T34" fmla="*/ 18 w 22"/>
              <a:gd name="T35" fmla="*/ 34 h 34"/>
              <a:gd name="T36" fmla="*/ 18 w 22"/>
              <a:gd name="T37" fmla="*/ 34 h 34"/>
              <a:gd name="T38" fmla="*/ 17 w 22"/>
              <a:gd name="T39" fmla="*/ 32 h 34"/>
              <a:gd name="T40" fmla="*/ 15 w 22"/>
              <a:gd name="T41" fmla="*/ 30 h 34"/>
              <a:gd name="T42" fmla="*/ 15 w 22"/>
              <a:gd name="T43" fmla="*/ 30 h 34"/>
              <a:gd name="T44" fmla="*/ 15 w 22"/>
              <a:gd name="T45" fmla="*/ 30 h 34"/>
              <a:gd name="T46" fmla="*/ 11 w 22"/>
              <a:gd name="T47" fmla="*/ 30 h 34"/>
              <a:gd name="T48" fmla="*/ 11 w 22"/>
              <a:gd name="T49" fmla="*/ 32 h 34"/>
              <a:gd name="T50" fmla="*/ 11 w 22"/>
              <a:gd name="T51" fmla="*/ 34 h 34"/>
              <a:gd name="T52" fmla="*/ 11 w 22"/>
              <a:gd name="T53" fmla="*/ 34 h 34"/>
              <a:gd name="T54" fmla="*/ 11 w 22"/>
              <a:gd name="T55" fmla="*/ 34 h 34"/>
              <a:gd name="T56" fmla="*/ 9 w 22"/>
              <a:gd name="T57" fmla="*/ 32 h 34"/>
              <a:gd name="T58" fmla="*/ 7 w 22"/>
              <a:gd name="T59" fmla="*/ 30 h 34"/>
              <a:gd name="T60" fmla="*/ 7 w 22"/>
              <a:gd name="T61" fmla="*/ 28 h 34"/>
              <a:gd name="T62" fmla="*/ 7 w 22"/>
              <a:gd name="T63" fmla="*/ 28 h 34"/>
              <a:gd name="T64" fmla="*/ 7 w 22"/>
              <a:gd name="T65" fmla="*/ 20 h 34"/>
              <a:gd name="T66" fmla="*/ 7 w 22"/>
              <a:gd name="T67" fmla="*/ 20 h 34"/>
              <a:gd name="T68" fmla="*/ 7 w 22"/>
              <a:gd name="T69" fmla="*/ 18 h 34"/>
              <a:gd name="T70" fmla="*/ 7 w 22"/>
              <a:gd name="T71" fmla="*/ 15 h 34"/>
              <a:gd name="T72" fmla="*/ 7 w 22"/>
              <a:gd name="T73" fmla="*/ 15 h 34"/>
              <a:gd name="T74" fmla="*/ 5 w 22"/>
              <a:gd name="T75" fmla="*/ 13 h 34"/>
              <a:gd name="T76" fmla="*/ 3 w 22"/>
              <a:gd name="T77" fmla="*/ 9 h 34"/>
              <a:gd name="T78" fmla="*/ 0 w 22"/>
              <a:gd name="T79" fmla="*/ 5 h 34"/>
              <a:gd name="T80" fmla="*/ 0 w 22"/>
              <a:gd name="T81" fmla="*/ 0 h 34"/>
              <a:gd name="T82" fmla="*/ 0 w 22"/>
              <a:gd name="T83" fmla="*/ 0 h 34"/>
              <a:gd name="T84" fmla="*/ 0 w 22"/>
              <a:gd name="T85" fmla="*/ 0 h 34"/>
              <a:gd name="T86" fmla="*/ 0 w 22"/>
              <a:gd name="T87"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2" h="34">
                <a:moveTo>
                  <a:pt x="0" y="0"/>
                </a:moveTo>
                <a:lnTo>
                  <a:pt x="0" y="0"/>
                </a:lnTo>
                <a:lnTo>
                  <a:pt x="1" y="0"/>
                </a:lnTo>
                <a:lnTo>
                  <a:pt x="5" y="0"/>
                </a:lnTo>
                <a:lnTo>
                  <a:pt x="5" y="0"/>
                </a:lnTo>
                <a:lnTo>
                  <a:pt x="7" y="3"/>
                </a:lnTo>
                <a:lnTo>
                  <a:pt x="11" y="9"/>
                </a:lnTo>
                <a:lnTo>
                  <a:pt x="11" y="13"/>
                </a:lnTo>
                <a:lnTo>
                  <a:pt x="11" y="13"/>
                </a:lnTo>
                <a:lnTo>
                  <a:pt x="15" y="13"/>
                </a:lnTo>
                <a:lnTo>
                  <a:pt x="15" y="15"/>
                </a:lnTo>
                <a:lnTo>
                  <a:pt x="17" y="18"/>
                </a:lnTo>
                <a:lnTo>
                  <a:pt x="18" y="22"/>
                </a:lnTo>
                <a:lnTo>
                  <a:pt x="20" y="24"/>
                </a:lnTo>
                <a:lnTo>
                  <a:pt x="22" y="26"/>
                </a:lnTo>
                <a:lnTo>
                  <a:pt x="22" y="26"/>
                </a:lnTo>
                <a:lnTo>
                  <a:pt x="22" y="30"/>
                </a:lnTo>
                <a:lnTo>
                  <a:pt x="18" y="34"/>
                </a:lnTo>
                <a:lnTo>
                  <a:pt x="18" y="34"/>
                </a:lnTo>
                <a:lnTo>
                  <a:pt x="17" y="32"/>
                </a:lnTo>
                <a:lnTo>
                  <a:pt x="15" y="30"/>
                </a:lnTo>
                <a:lnTo>
                  <a:pt x="15" y="30"/>
                </a:lnTo>
                <a:lnTo>
                  <a:pt x="15" y="30"/>
                </a:lnTo>
                <a:lnTo>
                  <a:pt x="11" y="30"/>
                </a:lnTo>
                <a:lnTo>
                  <a:pt x="11" y="32"/>
                </a:lnTo>
                <a:lnTo>
                  <a:pt x="11" y="34"/>
                </a:lnTo>
                <a:lnTo>
                  <a:pt x="11" y="34"/>
                </a:lnTo>
                <a:lnTo>
                  <a:pt x="11" y="34"/>
                </a:lnTo>
                <a:lnTo>
                  <a:pt x="9" y="32"/>
                </a:lnTo>
                <a:lnTo>
                  <a:pt x="7" y="30"/>
                </a:lnTo>
                <a:lnTo>
                  <a:pt x="7" y="28"/>
                </a:lnTo>
                <a:lnTo>
                  <a:pt x="7" y="28"/>
                </a:lnTo>
                <a:lnTo>
                  <a:pt x="7" y="20"/>
                </a:lnTo>
                <a:lnTo>
                  <a:pt x="7" y="20"/>
                </a:lnTo>
                <a:lnTo>
                  <a:pt x="7" y="18"/>
                </a:lnTo>
                <a:lnTo>
                  <a:pt x="7" y="15"/>
                </a:lnTo>
                <a:lnTo>
                  <a:pt x="7" y="15"/>
                </a:lnTo>
                <a:lnTo>
                  <a:pt x="5" y="13"/>
                </a:lnTo>
                <a:lnTo>
                  <a:pt x="3" y="9"/>
                </a:lnTo>
                <a:lnTo>
                  <a:pt x="0" y="5"/>
                </a:lnTo>
                <a:lnTo>
                  <a:pt x="0" y="0"/>
                </a:lnTo>
                <a:lnTo>
                  <a:pt x="0" y="0"/>
                </a:lnTo>
                <a:lnTo>
                  <a:pt x="0" y="0"/>
                </a:lnTo>
                <a:lnTo>
                  <a:pt x="0" y="0"/>
                </a:lnTo>
                <a:close/>
              </a:path>
            </a:pathLst>
          </a:custGeom>
          <a:solidFill>
            <a:schemeClr val="bg1">
              <a:lumMod val="85000"/>
            </a:schemeClr>
          </a:solidFill>
          <a:ln w="635" cap="rnd">
            <a:solidFill>
              <a:schemeClr val="bg1">
                <a:alpha val="17000"/>
              </a:schemeClr>
            </a:solidFill>
            <a:prstDash val="solid"/>
            <a:round/>
            <a:headEnd/>
            <a:tailEnd/>
          </a:ln>
        </p:spPr>
        <p:txBody>
          <a:bodyPr lIns="108823" tIns="54412" rIns="108823" bIns="54412"/>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538" name="Freeform 537"/>
          <p:cNvSpPr>
            <a:spLocks/>
          </p:cNvSpPr>
          <p:nvPr userDrawn="1"/>
        </p:nvSpPr>
        <p:spPr bwMode="auto">
          <a:xfrm>
            <a:off x="7785806" y="2632665"/>
            <a:ext cx="18959" cy="42659"/>
          </a:xfrm>
          <a:custGeom>
            <a:avLst/>
            <a:gdLst>
              <a:gd name="T0" fmla="*/ 2 w 9"/>
              <a:gd name="T1" fmla="*/ 0 h 25"/>
              <a:gd name="T2" fmla="*/ 2 w 9"/>
              <a:gd name="T3" fmla="*/ 0 h 25"/>
              <a:gd name="T4" fmla="*/ 0 w 9"/>
              <a:gd name="T5" fmla="*/ 4 h 25"/>
              <a:gd name="T6" fmla="*/ 0 w 9"/>
              <a:gd name="T7" fmla="*/ 8 h 25"/>
              <a:gd name="T8" fmla="*/ 2 w 9"/>
              <a:gd name="T9" fmla="*/ 13 h 25"/>
              <a:gd name="T10" fmla="*/ 2 w 9"/>
              <a:gd name="T11" fmla="*/ 13 h 25"/>
              <a:gd name="T12" fmla="*/ 4 w 9"/>
              <a:gd name="T13" fmla="*/ 21 h 25"/>
              <a:gd name="T14" fmla="*/ 6 w 9"/>
              <a:gd name="T15" fmla="*/ 25 h 25"/>
              <a:gd name="T16" fmla="*/ 8 w 9"/>
              <a:gd name="T17" fmla="*/ 25 h 25"/>
              <a:gd name="T18" fmla="*/ 8 w 9"/>
              <a:gd name="T19" fmla="*/ 25 h 25"/>
              <a:gd name="T20" fmla="*/ 8 w 9"/>
              <a:gd name="T21" fmla="*/ 25 h 25"/>
              <a:gd name="T22" fmla="*/ 9 w 9"/>
              <a:gd name="T23" fmla="*/ 21 h 25"/>
              <a:gd name="T24" fmla="*/ 8 w 9"/>
              <a:gd name="T25" fmla="*/ 19 h 25"/>
              <a:gd name="T26" fmla="*/ 8 w 9"/>
              <a:gd name="T27" fmla="*/ 17 h 25"/>
              <a:gd name="T28" fmla="*/ 8 w 9"/>
              <a:gd name="T29" fmla="*/ 15 h 25"/>
              <a:gd name="T30" fmla="*/ 8 w 9"/>
              <a:gd name="T31" fmla="*/ 15 h 25"/>
              <a:gd name="T32" fmla="*/ 8 w 9"/>
              <a:gd name="T33" fmla="*/ 13 h 25"/>
              <a:gd name="T34" fmla="*/ 8 w 9"/>
              <a:gd name="T35" fmla="*/ 13 h 25"/>
              <a:gd name="T36" fmla="*/ 6 w 9"/>
              <a:gd name="T37" fmla="*/ 8 h 25"/>
              <a:gd name="T38" fmla="*/ 6 w 9"/>
              <a:gd name="T39" fmla="*/ 8 h 25"/>
              <a:gd name="T40" fmla="*/ 4 w 9"/>
              <a:gd name="T41" fmla="*/ 4 h 25"/>
              <a:gd name="T42" fmla="*/ 2 w 9"/>
              <a:gd name="T43" fmla="*/ 0 h 25"/>
              <a:gd name="T44" fmla="*/ 2 w 9"/>
              <a:gd name="T45" fmla="*/ 0 h 25"/>
              <a:gd name="T46" fmla="*/ 2 w 9"/>
              <a:gd name="T47" fmla="*/ 0 h 25"/>
              <a:gd name="T48" fmla="*/ 2 w 9"/>
              <a:gd name="T49"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 h="25">
                <a:moveTo>
                  <a:pt x="2" y="0"/>
                </a:moveTo>
                <a:lnTo>
                  <a:pt x="2" y="0"/>
                </a:lnTo>
                <a:lnTo>
                  <a:pt x="0" y="4"/>
                </a:lnTo>
                <a:lnTo>
                  <a:pt x="0" y="8"/>
                </a:lnTo>
                <a:lnTo>
                  <a:pt x="2" y="13"/>
                </a:lnTo>
                <a:lnTo>
                  <a:pt x="2" y="13"/>
                </a:lnTo>
                <a:lnTo>
                  <a:pt x="4" y="21"/>
                </a:lnTo>
                <a:lnTo>
                  <a:pt x="6" y="25"/>
                </a:lnTo>
                <a:lnTo>
                  <a:pt x="8" y="25"/>
                </a:lnTo>
                <a:lnTo>
                  <a:pt x="8" y="25"/>
                </a:lnTo>
                <a:lnTo>
                  <a:pt x="8" y="25"/>
                </a:lnTo>
                <a:lnTo>
                  <a:pt x="9" y="21"/>
                </a:lnTo>
                <a:lnTo>
                  <a:pt x="8" y="19"/>
                </a:lnTo>
                <a:lnTo>
                  <a:pt x="8" y="17"/>
                </a:lnTo>
                <a:lnTo>
                  <a:pt x="8" y="15"/>
                </a:lnTo>
                <a:lnTo>
                  <a:pt x="8" y="15"/>
                </a:lnTo>
                <a:lnTo>
                  <a:pt x="8" y="13"/>
                </a:lnTo>
                <a:lnTo>
                  <a:pt x="8" y="13"/>
                </a:lnTo>
                <a:lnTo>
                  <a:pt x="6" y="8"/>
                </a:lnTo>
                <a:lnTo>
                  <a:pt x="6" y="8"/>
                </a:lnTo>
                <a:lnTo>
                  <a:pt x="4" y="4"/>
                </a:lnTo>
                <a:lnTo>
                  <a:pt x="2" y="0"/>
                </a:lnTo>
                <a:lnTo>
                  <a:pt x="2" y="0"/>
                </a:lnTo>
                <a:lnTo>
                  <a:pt x="2" y="0"/>
                </a:lnTo>
                <a:lnTo>
                  <a:pt x="2" y="0"/>
                </a:lnTo>
                <a:close/>
              </a:path>
            </a:pathLst>
          </a:custGeom>
          <a:solidFill>
            <a:schemeClr val="bg1">
              <a:lumMod val="85000"/>
            </a:schemeClr>
          </a:solidFill>
          <a:ln w="635" cap="rnd">
            <a:solidFill>
              <a:schemeClr val="bg1">
                <a:alpha val="17000"/>
              </a:schemeClr>
            </a:solidFill>
          </a:ln>
        </p:spPr>
        <p:txBody>
          <a:bodyPr lIns="108823" tIns="54412" rIns="108823" bIns="54412"/>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539" name="Freeform 538"/>
          <p:cNvSpPr>
            <a:spLocks/>
          </p:cNvSpPr>
          <p:nvPr userDrawn="1"/>
        </p:nvSpPr>
        <p:spPr bwMode="auto">
          <a:xfrm>
            <a:off x="7785806" y="2632665"/>
            <a:ext cx="18959" cy="42659"/>
          </a:xfrm>
          <a:custGeom>
            <a:avLst/>
            <a:gdLst>
              <a:gd name="T0" fmla="*/ 2 w 9"/>
              <a:gd name="T1" fmla="*/ 0 h 25"/>
              <a:gd name="T2" fmla="*/ 2 w 9"/>
              <a:gd name="T3" fmla="*/ 0 h 25"/>
              <a:gd name="T4" fmla="*/ 0 w 9"/>
              <a:gd name="T5" fmla="*/ 4 h 25"/>
              <a:gd name="T6" fmla="*/ 0 w 9"/>
              <a:gd name="T7" fmla="*/ 8 h 25"/>
              <a:gd name="T8" fmla="*/ 2 w 9"/>
              <a:gd name="T9" fmla="*/ 13 h 25"/>
              <a:gd name="T10" fmla="*/ 2 w 9"/>
              <a:gd name="T11" fmla="*/ 13 h 25"/>
              <a:gd name="T12" fmla="*/ 4 w 9"/>
              <a:gd name="T13" fmla="*/ 21 h 25"/>
              <a:gd name="T14" fmla="*/ 6 w 9"/>
              <a:gd name="T15" fmla="*/ 25 h 25"/>
              <a:gd name="T16" fmla="*/ 8 w 9"/>
              <a:gd name="T17" fmla="*/ 25 h 25"/>
              <a:gd name="T18" fmla="*/ 8 w 9"/>
              <a:gd name="T19" fmla="*/ 25 h 25"/>
              <a:gd name="T20" fmla="*/ 8 w 9"/>
              <a:gd name="T21" fmla="*/ 25 h 25"/>
              <a:gd name="T22" fmla="*/ 9 w 9"/>
              <a:gd name="T23" fmla="*/ 21 h 25"/>
              <a:gd name="T24" fmla="*/ 8 w 9"/>
              <a:gd name="T25" fmla="*/ 19 h 25"/>
              <a:gd name="T26" fmla="*/ 8 w 9"/>
              <a:gd name="T27" fmla="*/ 17 h 25"/>
              <a:gd name="T28" fmla="*/ 8 w 9"/>
              <a:gd name="T29" fmla="*/ 15 h 25"/>
              <a:gd name="T30" fmla="*/ 8 w 9"/>
              <a:gd name="T31" fmla="*/ 15 h 25"/>
              <a:gd name="T32" fmla="*/ 8 w 9"/>
              <a:gd name="T33" fmla="*/ 13 h 25"/>
              <a:gd name="T34" fmla="*/ 8 w 9"/>
              <a:gd name="T35" fmla="*/ 13 h 25"/>
              <a:gd name="T36" fmla="*/ 6 w 9"/>
              <a:gd name="T37" fmla="*/ 8 h 25"/>
              <a:gd name="T38" fmla="*/ 6 w 9"/>
              <a:gd name="T39" fmla="*/ 8 h 25"/>
              <a:gd name="T40" fmla="*/ 4 w 9"/>
              <a:gd name="T41" fmla="*/ 4 h 25"/>
              <a:gd name="T42" fmla="*/ 2 w 9"/>
              <a:gd name="T43" fmla="*/ 0 h 25"/>
              <a:gd name="T44" fmla="*/ 2 w 9"/>
              <a:gd name="T45" fmla="*/ 0 h 25"/>
              <a:gd name="T46" fmla="*/ 2 w 9"/>
              <a:gd name="T47" fmla="*/ 0 h 25"/>
              <a:gd name="T48" fmla="*/ 2 w 9"/>
              <a:gd name="T49"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 h="25">
                <a:moveTo>
                  <a:pt x="2" y="0"/>
                </a:moveTo>
                <a:lnTo>
                  <a:pt x="2" y="0"/>
                </a:lnTo>
                <a:lnTo>
                  <a:pt x="0" y="4"/>
                </a:lnTo>
                <a:lnTo>
                  <a:pt x="0" y="8"/>
                </a:lnTo>
                <a:lnTo>
                  <a:pt x="2" y="13"/>
                </a:lnTo>
                <a:lnTo>
                  <a:pt x="2" y="13"/>
                </a:lnTo>
                <a:lnTo>
                  <a:pt x="4" y="21"/>
                </a:lnTo>
                <a:lnTo>
                  <a:pt x="6" y="25"/>
                </a:lnTo>
                <a:lnTo>
                  <a:pt x="8" y="25"/>
                </a:lnTo>
                <a:lnTo>
                  <a:pt x="8" y="25"/>
                </a:lnTo>
                <a:lnTo>
                  <a:pt x="8" y="25"/>
                </a:lnTo>
                <a:lnTo>
                  <a:pt x="9" y="21"/>
                </a:lnTo>
                <a:lnTo>
                  <a:pt x="8" y="19"/>
                </a:lnTo>
                <a:lnTo>
                  <a:pt x="8" y="17"/>
                </a:lnTo>
                <a:lnTo>
                  <a:pt x="8" y="15"/>
                </a:lnTo>
                <a:lnTo>
                  <a:pt x="8" y="15"/>
                </a:lnTo>
                <a:lnTo>
                  <a:pt x="8" y="13"/>
                </a:lnTo>
                <a:lnTo>
                  <a:pt x="8" y="13"/>
                </a:lnTo>
                <a:lnTo>
                  <a:pt x="6" y="8"/>
                </a:lnTo>
                <a:lnTo>
                  <a:pt x="6" y="8"/>
                </a:lnTo>
                <a:lnTo>
                  <a:pt x="4" y="4"/>
                </a:lnTo>
                <a:lnTo>
                  <a:pt x="2" y="0"/>
                </a:lnTo>
                <a:lnTo>
                  <a:pt x="2" y="0"/>
                </a:lnTo>
                <a:lnTo>
                  <a:pt x="2" y="0"/>
                </a:lnTo>
                <a:lnTo>
                  <a:pt x="2" y="0"/>
                </a:lnTo>
                <a:close/>
              </a:path>
            </a:pathLst>
          </a:custGeom>
          <a:solidFill>
            <a:schemeClr val="bg1">
              <a:lumMod val="85000"/>
            </a:schemeClr>
          </a:solidFill>
          <a:ln w="635" cap="rnd">
            <a:solidFill>
              <a:schemeClr val="bg1">
                <a:alpha val="17000"/>
              </a:schemeClr>
            </a:solidFill>
            <a:prstDash val="solid"/>
            <a:round/>
            <a:headEnd/>
            <a:tailEnd/>
          </a:ln>
        </p:spPr>
        <p:txBody>
          <a:bodyPr lIns="108823" tIns="54412" rIns="108823" bIns="54412"/>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540" name="Freeform 539"/>
          <p:cNvSpPr>
            <a:spLocks/>
          </p:cNvSpPr>
          <p:nvPr userDrawn="1"/>
        </p:nvSpPr>
        <p:spPr bwMode="auto">
          <a:xfrm>
            <a:off x="8100502" y="2936939"/>
            <a:ext cx="1668359" cy="796263"/>
          </a:xfrm>
          <a:custGeom>
            <a:avLst/>
            <a:gdLst>
              <a:gd name="T0" fmla="*/ 702 w 819"/>
              <a:gd name="T1" fmla="*/ 93 h 459"/>
              <a:gd name="T2" fmla="*/ 662 w 819"/>
              <a:gd name="T3" fmla="*/ 106 h 459"/>
              <a:gd name="T4" fmla="*/ 637 w 819"/>
              <a:gd name="T5" fmla="*/ 128 h 459"/>
              <a:gd name="T6" fmla="*/ 596 w 819"/>
              <a:gd name="T7" fmla="*/ 132 h 459"/>
              <a:gd name="T8" fmla="*/ 581 w 819"/>
              <a:gd name="T9" fmla="*/ 113 h 459"/>
              <a:gd name="T10" fmla="*/ 584 w 819"/>
              <a:gd name="T11" fmla="*/ 87 h 459"/>
              <a:gd name="T12" fmla="*/ 550 w 819"/>
              <a:gd name="T13" fmla="*/ 91 h 459"/>
              <a:gd name="T14" fmla="*/ 543 w 819"/>
              <a:gd name="T15" fmla="*/ 130 h 459"/>
              <a:gd name="T16" fmla="*/ 518 w 819"/>
              <a:gd name="T17" fmla="*/ 127 h 459"/>
              <a:gd name="T18" fmla="*/ 520 w 819"/>
              <a:gd name="T19" fmla="*/ 94 h 459"/>
              <a:gd name="T20" fmla="*/ 550 w 819"/>
              <a:gd name="T21" fmla="*/ 70 h 459"/>
              <a:gd name="T22" fmla="*/ 558 w 819"/>
              <a:gd name="T23" fmla="*/ 55 h 459"/>
              <a:gd name="T24" fmla="*/ 518 w 819"/>
              <a:gd name="T25" fmla="*/ 51 h 459"/>
              <a:gd name="T26" fmla="*/ 490 w 819"/>
              <a:gd name="T27" fmla="*/ 55 h 459"/>
              <a:gd name="T28" fmla="*/ 469 w 819"/>
              <a:gd name="T29" fmla="*/ 53 h 459"/>
              <a:gd name="T30" fmla="*/ 486 w 819"/>
              <a:gd name="T31" fmla="*/ 24 h 459"/>
              <a:gd name="T32" fmla="*/ 446 w 819"/>
              <a:gd name="T33" fmla="*/ 13 h 459"/>
              <a:gd name="T34" fmla="*/ 420 w 819"/>
              <a:gd name="T35" fmla="*/ 0 h 459"/>
              <a:gd name="T36" fmla="*/ 70 w 819"/>
              <a:gd name="T37" fmla="*/ 7 h 459"/>
              <a:gd name="T38" fmla="*/ 34 w 819"/>
              <a:gd name="T39" fmla="*/ 40 h 459"/>
              <a:gd name="T40" fmla="*/ 0 w 819"/>
              <a:gd name="T41" fmla="*/ 26 h 459"/>
              <a:gd name="T42" fmla="*/ 8 w 819"/>
              <a:gd name="T43" fmla="*/ 94 h 459"/>
              <a:gd name="T44" fmla="*/ 2 w 819"/>
              <a:gd name="T45" fmla="*/ 142 h 459"/>
              <a:gd name="T46" fmla="*/ 9 w 819"/>
              <a:gd name="T47" fmla="*/ 187 h 459"/>
              <a:gd name="T48" fmla="*/ 34 w 819"/>
              <a:gd name="T49" fmla="*/ 236 h 459"/>
              <a:gd name="T50" fmla="*/ 57 w 819"/>
              <a:gd name="T51" fmla="*/ 285 h 459"/>
              <a:gd name="T52" fmla="*/ 100 w 819"/>
              <a:gd name="T53" fmla="*/ 308 h 459"/>
              <a:gd name="T54" fmla="*/ 233 w 819"/>
              <a:gd name="T55" fmla="*/ 346 h 459"/>
              <a:gd name="T56" fmla="*/ 357 w 819"/>
              <a:gd name="T57" fmla="*/ 414 h 459"/>
              <a:gd name="T58" fmla="*/ 397 w 819"/>
              <a:gd name="T59" fmla="*/ 399 h 459"/>
              <a:gd name="T60" fmla="*/ 420 w 819"/>
              <a:gd name="T61" fmla="*/ 380 h 459"/>
              <a:gd name="T62" fmla="*/ 441 w 819"/>
              <a:gd name="T63" fmla="*/ 372 h 459"/>
              <a:gd name="T64" fmla="*/ 469 w 819"/>
              <a:gd name="T65" fmla="*/ 374 h 459"/>
              <a:gd name="T66" fmla="*/ 488 w 819"/>
              <a:gd name="T67" fmla="*/ 384 h 459"/>
              <a:gd name="T68" fmla="*/ 497 w 819"/>
              <a:gd name="T69" fmla="*/ 371 h 459"/>
              <a:gd name="T70" fmla="*/ 518 w 819"/>
              <a:gd name="T71" fmla="*/ 361 h 459"/>
              <a:gd name="T72" fmla="*/ 545 w 819"/>
              <a:gd name="T73" fmla="*/ 365 h 459"/>
              <a:gd name="T74" fmla="*/ 573 w 819"/>
              <a:gd name="T75" fmla="*/ 372 h 459"/>
              <a:gd name="T76" fmla="*/ 592 w 819"/>
              <a:gd name="T77" fmla="*/ 401 h 459"/>
              <a:gd name="T78" fmla="*/ 609 w 819"/>
              <a:gd name="T79" fmla="*/ 441 h 459"/>
              <a:gd name="T80" fmla="*/ 622 w 819"/>
              <a:gd name="T81" fmla="*/ 459 h 459"/>
              <a:gd name="T82" fmla="*/ 628 w 819"/>
              <a:gd name="T83" fmla="*/ 416 h 459"/>
              <a:gd name="T84" fmla="*/ 613 w 819"/>
              <a:gd name="T85" fmla="*/ 363 h 459"/>
              <a:gd name="T86" fmla="*/ 622 w 819"/>
              <a:gd name="T87" fmla="*/ 329 h 459"/>
              <a:gd name="T88" fmla="*/ 664 w 819"/>
              <a:gd name="T89" fmla="*/ 293 h 459"/>
              <a:gd name="T90" fmla="*/ 685 w 819"/>
              <a:gd name="T91" fmla="*/ 280 h 459"/>
              <a:gd name="T92" fmla="*/ 696 w 819"/>
              <a:gd name="T93" fmla="*/ 265 h 459"/>
              <a:gd name="T94" fmla="*/ 690 w 819"/>
              <a:gd name="T95" fmla="*/ 251 h 459"/>
              <a:gd name="T96" fmla="*/ 681 w 819"/>
              <a:gd name="T97" fmla="*/ 234 h 459"/>
              <a:gd name="T98" fmla="*/ 679 w 819"/>
              <a:gd name="T99" fmla="*/ 217 h 459"/>
              <a:gd name="T100" fmla="*/ 688 w 819"/>
              <a:gd name="T101" fmla="*/ 206 h 459"/>
              <a:gd name="T102" fmla="*/ 692 w 819"/>
              <a:gd name="T103" fmla="*/ 234 h 459"/>
              <a:gd name="T104" fmla="*/ 696 w 819"/>
              <a:gd name="T105" fmla="*/ 195 h 459"/>
              <a:gd name="T106" fmla="*/ 717 w 819"/>
              <a:gd name="T107" fmla="*/ 178 h 459"/>
              <a:gd name="T108" fmla="*/ 768 w 819"/>
              <a:gd name="T109" fmla="*/ 153 h 459"/>
              <a:gd name="T110" fmla="*/ 800 w 819"/>
              <a:gd name="T111" fmla="*/ 100 h 459"/>
              <a:gd name="T112" fmla="*/ 806 w 819"/>
              <a:gd name="T113" fmla="*/ 51 h 459"/>
              <a:gd name="T114" fmla="*/ 775 w 819"/>
              <a:gd name="T115" fmla="*/ 62 h 4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19" h="459">
                <a:moveTo>
                  <a:pt x="755" y="85"/>
                </a:moveTo>
                <a:lnTo>
                  <a:pt x="751" y="87"/>
                </a:lnTo>
                <a:lnTo>
                  <a:pt x="745" y="89"/>
                </a:lnTo>
                <a:lnTo>
                  <a:pt x="738" y="91"/>
                </a:lnTo>
                <a:lnTo>
                  <a:pt x="734" y="91"/>
                </a:lnTo>
                <a:lnTo>
                  <a:pt x="728" y="91"/>
                </a:lnTo>
                <a:lnTo>
                  <a:pt x="728" y="91"/>
                </a:lnTo>
                <a:lnTo>
                  <a:pt x="728" y="91"/>
                </a:lnTo>
                <a:lnTo>
                  <a:pt x="715" y="91"/>
                </a:lnTo>
                <a:lnTo>
                  <a:pt x="707" y="91"/>
                </a:lnTo>
                <a:lnTo>
                  <a:pt x="702" y="93"/>
                </a:lnTo>
                <a:lnTo>
                  <a:pt x="702" y="93"/>
                </a:lnTo>
                <a:lnTo>
                  <a:pt x="692" y="100"/>
                </a:lnTo>
                <a:lnTo>
                  <a:pt x="687" y="104"/>
                </a:lnTo>
                <a:lnTo>
                  <a:pt x="687" y="104"/>
                </a:lnTo>
                <a:lnTo>
                  <a:pt x="685" y="104"/>
                </a:lnTo>
                <a:lnTo>
                  <a:pt x="679" y="106"/>
                </a:lnTo>
                <a:lnTo>
                  <a:pt x="679" y="106"/>
                </a:lnTo>
                <a:lnTo>
                  <a:pt x="675" y="106"/>
                </a:lnTo>
                <a:lnTo>
                  <a:pt x="671" y="106"/>
                </a:lnTo>
                <a:lnTo>
                  <a:pt x="668" y="106"/>
                </a:lnTo>
                <a:lnTo>
                  <a:pt x="662" y="106"/>
                </a:lnTo>
                <a:lnTo>
                  <a:pt x="662" y="106"/>
                </a:lnTo>
                <a:lnTo>
                  <a:pt x="653" y="108"/>
                </a:lnTo>
                <a:lnTo>
                  <a:pt x="645" y="113"/>
                </a:lnTo>
                <a:lnTo>
                  <a:pt x="643" y="115"/>
                </a:lnTo>
                <a:lnTo>
                  <a:pt x="639" y="119"/>
                </a:lnTo>
                <a:lnTo>
                  <a:pt x="639" y="121"/>
                </a:lnTo>
                <a:lnTo>
                  <a:pt x="639" y="125"/>
                </a:lnTo>
                <a:lnTo>
                  <a:pt x="639" y="125"/>
                </a:lnTo>
                <a:lnTo>
                  <a:pt x="639" y="127"/>
                </a:lnTo>
                <a:lnTo>
                  <a:pt x="637" y="128"/>
                </a:lnTo>
                <a:lnTo>
                  <a:pt x="637" y="128"/>
                </a:lnTo>
                <a:lnTo>
                  <a:pt x="635" y="128"/>
                </a:lnTo>
                <a:lnTo>
                  <a:pt x="634" y="130"/>
                </a:lnTo>
                <a:lnTo>
                  <a:pt x="626" y="132"/>
                </a:lnTo>
                <a:lnTo>
                  <a:pt x="615" y="136"/>
                </a:lnTo>
                <a:lnTo>
                  <a:pt x="592" y="145"/>
                </a:lnTo>
                <a:lnTo>
                  <a:pt x="592" y="145"/>
                </a:lnTo>
                <a:lnTo>
                  <a:pt x="592" y="142"/>
                </a:lnTo>
                <a:lnTo>
                  <a:pt x="592" y="140"/>
                </a:lnTo>
                <a:lnTo>
                  <a:pt x="594" y="136"/>
                </a:lnTo>
                <a:lnTo>
                  <a:pt x="594" y="136"/>
                </a:lnTo>
                <a:lnTo>
                  <a:pt x="596" y="132"/>
                </a:lnTo>
                <a:lnTo>
                  <a:pt x="596" y="125"/>
                </a:lnTo>
                <a:lnTo>
                  <a:pt x="596" y="125"/>
                </a:lnTo>
                <a:lnTo>
                  <a:pt x="596" y="117"/>
                </a:lnTo>
                <a:lnTo>
                  <a:pt x="596" y="113"/>
                </a:lnTo>
                <a:lnTo>
                  <a:pt x="592" y="110"/>
                </a:lnTo>
                <a:lnTo>
                  <a:pt x="592" y="110"/>
                </a:lnTo>
                <a:lnTo>
                  <a:pt x="590" y="108"/>
                </a:lnTo>
                <a:lnTo>
                  <a:pt x="588" y="108"/>
                </a:lnTo>
                <a:lnTo>
                  <a:pt x="588" y="110"/>
                </a:lnTo>
                <a:lnTo>
                  <a:pt x="584" y="110"/>
                </a:lnTo>
                <a:lnTo>
                  <a:pt x="581" y="113"/>
                </a:lnTo>
                <a:lnTo>
                  <a:pt x="579" y="113"/>
                </a:lnTo>
                <a:lnTo>
                  <a:pt x="577" y="115"/>
                </a:lnTo>
                <a:lnTo>
                  <a:pt x="577" y="115"/>
                </a:lnTo>
                <a:lnTo>
                  <a:pt x="577" y="111"/>
                </a:lnTo>
                <a:lnTo>
                  <a:pt x="579" y="108"/>
                </a:lnTo>
                <a:lnTo>
                  <a:pt x="583" y="102"/>
                </a:lnTo>
                <a:lnTo>
                  <a:pt x="583" y="102"/>
                </a:lnTo>
                <a:lnTo>
                  <a:pt x="584" y="98"/>
                </a:lnTo>
                <a:lnTo>
                  <a:pt x="584" y="94"/>
                </a:lnTo>
                <a:lnTo>
                  <a:pt x="584" y="87"/>
                </a:lnTo>
                <a:lnTo>
                  <a:pt x="584" y="87"/>
                </a:lnTo>
                <a:lnTo>
                  <a:pt x="584" y="83"/>
                </a:lnTo>
                <a:lnTo>
                  <a:pt x="581" y="81"/>
                </a:lnTo>
                <a:lnTo>
                  <a:pt x="575" y="77"/>
                </a:lnTo>
                <a:lnTo>
                  <a:pt x="567" y="74"/>
                </a:lnTo>
                <a:lnTo>
                  <a:pt x="562" y="74"/>
                </a:lnTo>
                <a:lnTo>
                  <a:pt x="562" y="74"/>
                </a:lnTo>
                <a:lnTo>
                  <a:pt x="558" y="81"/>
                </a:lnTo>
                <a:lnTo>
                  <a:pt x="558" y="83"/>
                </a:lnTo>
                <a:lnTo>
                  <a:pt x="556" y="87"/>
                </a:lnTo>
                <a:lnTo>
                  <a:pt x="556" y="87"/>
                </a:lnTo>
                <a:lnTo>
                  <a:pt x="550" y="91"/>
                </a:lnTo>
                <a:lnTo>
                  <a:pt x="543" y="93"/>
                </a:lnTo>
                <a:lnTo>
                  <a:pt x="543" y="93"/>
                </a:lnTo>
                <a:lnTo>
                  <a:pt x="541" y="102"/>
                </a:lnTo>
                <a:lnTo>
                  <a:pt x="539" y="110"/>
                </a:lnTo>
                <a:lnTo>
                  <a:pt x="539" y="110"/>
                </a:lnTo>
                <a:lnTo>
                  <a:pt x="539" y="115"/>
                </a:lnTo>
                <a:lnTo>
                  <a:pt x="539" y="119"/>
                </a:lnTo>
                <a:lnTo>
                  <a:pt x="541" y="123"/>
                </a:lnTo>
                <a:lnTo>
                  <a:pt x="541" y="127"/>
                </a:lnTo>
                <a:lnTo>
                  <a:pt x="541" y="127"/>
                </a:lnTo>
                <a:lnTo>
                  <a:pt x="543" y="130"/>
                </a:lnTo>
                <a:lnTo>
                  <a:pt x="541" y="136"/>
                </a:lnTo>
                <a:lnTo>
                  <a:pt x="541" y="142"/>
                </a:lnTo>
                <a:lnTo>
                  <a:pt x="541" y="142"/>
                </a:lnTo>
                <a:lnTo>
                  <a:pt x="531" y="149"/>
                </a:lnTo>
                <a:lnTo>
                  <a:pt x="531" y="149"/>
                </a:lnTo>
                <a:lnTo>
                  <a:pt x="530" y="151"/>
                </a:lnTo>
                <a:lnTo>
                  <a:pt x="528" y="151"/>
                </a:lnTo>
                <a:lnTo>
                  <a:pt x="522" y="145"/>
                </a:lnTo>
                <a:lnTo>
                  <a:pt x="522" y="138"/>
                </a:lnTo>
                <a:lnTo>
                  <a:pt x="522" y="138"/>
                </a:lnTo>
                <a:lnTo>
                  <a:pt x="518" y="127"/>
                </a:lnTo>
                <a:lnTo>
                  <a:pt x="518" y="121"/>
                </a:lnTo>
                <a:lnTo>
                  <a:pt x="520" y="115"/>
                </a:lnTo>
                <a:lnTo>
                  <a:pt x="520" y="115"/>
                </a:lnTo>
                <a:lnTo>
                  <a:pt x="522" y="110"/>
                </a:lnTo>
                <a:lnTo>
                  <a:pt x="526" y="100"/>
                </a:lnTo>
                <a:lnTo>
                  <a:pt x="526" y="94"/>
                </a:lnTo>
                <a:lnTo>
                  <a:pt x="526" y="93"/>
                </a:lnTo>
                <a:lnTo>
                  <a:pt x="524" y="93"/>
                </a:lnTo>
                <a:lnTo>
                  <a:pt x="522" y="93"/>
                </a:lnTo>
                <a:lnTo>
                  <a:pt x="520" y="94"/>
                </a:lnTo>
                <a:lnTo>
                  <a:pt x="520" y="94"/>
                </a:lnTo>
                <a:lnTo>
                  <a:pt x="522" y="89"/>
                </a:lnTo>
                <a:lnTo>
                  <a:pt x="522" y="85"/>
                </a:lnTo>
                <a:lnTo>
                  <a:pt x="528" y="79"/>
                </a:lnTo>
                <a:lnTo>
                  <a:pt x="528" y="79"/>
                </a:lnTo>
                <a:lnTo>
                  <a:pt x="528" y="79"/>
                </a:lnTo>
                <a:lnTo>
                  <a:pt x="531" y="76"/>
                </a:lnTo>
                <a:lnTo>
                  <a:pt x="535" y="74"/>
                </a:lnTo>
                <a:lnTo>
                  <a:pt x="539" y="72"/>
                </a:lnTo>
                <a:lnTo>
                  <a:pt x="543" y="72"/>
                </a:lnTo>
                <a:lnTo>
                  <a:pt x="543" y="72"/>
                </a:lnTo>
                <a:lnTo>
                  <a:pt x="550" y="70"/>
                </a:lnTo>
                <a:lnTo>
                  <a:pt x="560" y="70"/>
                </a:lnTo>
                <a:lnTo>
                  <a:pt x="566" y="68"/>
                </a:lnTo>
                <a:lnTo>
                  <a:pt x="569" y="68"/>
                </a:lnTo>
                <a:lnTo>
                  <a:pt x="571" y="66"/>
                </a:lnTo>
                <a:lnTo>
                  <a:pt x="571" y="64"/>
                </a:lnTo>
                <a:lnTo>
                  <a:pt x="571" y="64"/>
                </a:lnTo>
                <a:lnTo>
                  <a:pt x="571" y="64"/>
                </a:lnTo>
                <a:lnTo>
                  <a:pt x="569" y="60"/>
                </a:lnTo>
                <a:lnTo>
                  <a:pt x="566" y="58"/>
                </a:lnTo>
                <a:lnTo>
                  <a:pt x="562" y="57"/>
                </a:lnTo>
                <a:lnTo>
                  <a:pt x="558" y="55"/>
                </a:lnTo>
                <a:lnTo>
                  <a:pt x="550" y="57"/>
                </a:lnTo>
                <a:lnTo>
                  <a:pt x="541" y="57"/>
                </a:lnTo>
                <a:lnTo>
                  <a:pt x="541" y="57"/>
                </a:lnTo>
                <a:lnTo>
                  <a:pt x="539" y="58"/>
                </a:lnTo>
                <a:lnTo>
                  <a:pt x="535" y="58"/>
                </a:lnTo>
                <a:lnTo>
                  <a:pt x="531" y="57"/>
                </a:lnTo>
                <a:lnTo>
                  <a:pt x="528" y="55"/>
                </a:lnTo>
                <a:lnTo>
                  <a:pt x="528" y="55"/>
                </a:lnTo>
                <a:lnTo>
                  <a:pt x="524" y="51"/>
                </a:lnTo>
                <a:lnTo>
                  <a:pt x="522" y="51"/>
                </a:lnTo>
                <a:lnTo>
                  <a:pt x="518" y="51"/>
                </a:lnTo>
                <a:lnTo>
                  <a:pt x="513" y="49"/>
                </a:lnTo>
                <a:lnTo>
                  <a:pt x="513" y="49"/>
                </a:lnTo>
                <a:lnTo>
                  <a:pt x="514" y="45"/>
                </a:lnTo>
                <a:lnTo>
                  <a:pt x="514" y="43"/>
                </a:lnTo>
                <a:lnTo>
                  <a:pt x="513" y="41"/>
                </a:lnTo>
                <a:lnTo>
                  <a:pt x="511" y="41"/>
                </a:lnTo>
                <a:lnTo>
                  <a:pt x="507" y="43"/>
                </a:lnTo>
                <a:lnTo>
                  <a:pt x="499" y="49"/>
                </a:lnTo>
                <a:lnTo>
                  <a:pt x="496" y="53"/>
                </a:lnTo>
                <a:lnTo>
                  <a:pt x="496" y="53"/>
                </a:lnTo>
                <a:lnTo>
                  <a:pt x="490" y="55"/>
                </a:lnTo>
                <a:lnTo>
                  <a:pt x="490" y="55"/>
                </a:lnTo>
                <a:lnTo>
                  <a:pt x="484" y="57"/>
                </a:lnTo>
                <a:lnTo>
                  <a:pt x="482" y="57"/>
                </a:lnTo>
                <a:lnTo>
                  <a:pt x="479" y="57"/>
                </a:lnTo>
                <a:lnTo>
                  <a:pt x="479" y="57"/>
                </a:lnTo>
                <a:lnTo>
                  <a:pt x="477" y="53"/>
                </a:lnTo>
                <a:lnTo>
                  <a:pt x="475" y="53"/>
                </a:lnTo>
                <a:lnTo>
                  <a:pt x="473" y="53"/>
                </a:lnTo>
                <a:lnTo>
                  <a:pt x="473" y="53"/>
                </a:lnTo>
                <a:lnTo>
                  <a:pt x="473" y="51"/>
                </a:lnTo>
                <a:lnTo>
                  <a:pt x="469" y="53"/>
                </a:lnTo>
                <a:lnTo>
                  <a:pt x="467" y="53"/>
                </a:lnTo>
                <a:lnTo>
                  <a:pt x="467" y="53"/>
                </a:lnTo>
                <a:lnTo>
                  <a:pt x="465" y="51"/>
                </a:lnTo>
                <a:lnTo>
                  <a:pt x="465" y="49"/>
                </a:lnTo>
                <a:lnTo>
                  <a:pt x="465" y="49"/>
                </a:lnTo>
                <a:lnTo>
                  <a:pt x="479" y="38"/>
                </a:lnTo>
                <a:lnTo>
                  <a:pt x="486" y="28"/>
                </a:lnTo>
                <a:lnTo>
                  <a:pt x="488" y="24"/>
                </a:lnTo>
                <a:lnTo>
                  <a:pt x="488" y="24"/>
                </a:lnTo>
                <a:lnTo>
                  <a:pt x="486" y="24"/>
                </a:lnTo>
                <a:lnTo>
                  <a:pt x="486" y="24"/>
                </a:lnTo>
                <a:lnTo>
                  <a:pt x="479" y="23"/>
                </a:lnTo>
                <a:lnTo>
                  <a:pt x="479" y="23"/>
                </a:lnTo>
                <a:lnTo>
                  <a:pt x="477" y="24"/>
                </a:lnTo>
                <a:lnTo>
                  <a:pt x="477" y="26"/>
                </a:lnTo>
                <a:lnTo>
                  <a:pt x="477" y="26"/>
                </a:lnTo>
                <a:lnTo>
                  <a:pt x="467" y="23"/>
                </a:lnTo>
                <a:lnTo>
                  <a:pt x="458" y="19"/>
                </a:lnTo>
                <a:lnTo>
                  <a:pt x="458" y="19"/>
                </a:lnTo>
                <a:lnTo>
                  <a:pt x="454" y="17"/>
                </a:lnTo>
                <a:lnTo>
                  <a:pt x="450" y="15"/>
                </a:lnTo>
                <a:lnTo>
                  <a:pt x="446" y="13"/>
                </a:lnTo>
                <a:lnTo>
                  <a:pt x="443" y="13"/>
                </a:lnTo>
                <a:lnTo>
                  <a:pt x="441" y="13"/>
                </a:lnTo>
                <a:lnTo>
                  <a:pt x="441" y="13"/>
                </a:lnTo>
                <a:lnTo>
                  <a:pt x="437" y="13"/>
                </a:lnTo>
                <a:lnTo>
                  <a:pt x="431" y="13"/>
                </a:lnTo>
                <a:lnTo>
                  <a:pt x="429" y="13"/>
                </a:lnTo>
                <a:lnTo>
                  <a:pt x="426" y="9"/>
                </a:lnTo>
                <a:lnTo>
                  <a:pt x="426" y="9"/>
                </a:lnTo>
                <a:lnTo>
                  <a:pt x="424" y="4"/>
                </a:lnTo>
                <a:lnTo>
                  <a:pt x="420" y="0"/>
                </a:lnTo>
                <a:lnTo>
                  <a:pt x="420" y="0"/>
                </a:lnTo>
                <a:lnTo>
                  <a:pt x="420" y="0"/>
                </a:lnTo>
                <a:lnTo>
                  <a:pt x="414" y="0"/>
                </a:lnTo>
                <a:lnTo>
                  <a:pt x="416" y="6"/>
                </a:lnTo>
                <a:lnTo>
                  <a:pt x="416" y="6"/>
                </a:lnTo>
                <a:lnTo>
                  <a:pt x="392" y="6"/>
                </a:lnTo>
                <a:lnTo>
                  <a:pt x="392" y="6"/>
                </a:lnTo>
                <a:lnTo>
                  <a:pt x="293" y="6"/>
                </a:lnTo>
                <a:lnTo>
                  <a:pt x="123" y="7"/>
                </a:lnTo>
                <a:lnTo>
                  <a:pt x="108" y="7"/>
                </a:lnTo>
                <a:lnTo>
                  <a:pt x="108" y="7"/>
                </a:lnTo>
                <a:lnTo>
                  <a:pt x="70" y="7"/>
                </a:lnTo>
                <a:lnTo>
                  <a:pt x="70" y="7"/>
                </a:lnTo>
                <a:lnTo>
                  <a:pt x="28" y="7"/>
                </a:lnTo>
                <a:lnTo>
                  <a:pt x="28" y="7"/>
                </a:lnTo>
                <a:lnTo>
                  <a:pt x="27" y="7"/>
                </a:lnTo>
                <a:lnTo>
                  <a:pt x="25" y="9"/>
                </a:lnTo>
                <a:lnTo>
                  <a:pt x="27" y="11"/>
                </a:lnTo>
                <a:lnTo>
                  <a:pt x="30" y="17"/>
                </a:lnTo>
                <a:lnTo>
                  <a:pt x="30" y="17"/>
                </a:lnTo>
                <a:lnTo>
                  <a:pt x="32" y="24"/>
                </a:lnTo>
                <a:lnTo>
                  <a:pt x="34" y="32"/>
                </a:lnTo>
                <a:lnTo>
                  <a:pt x="34" y="40"/>
                </a:lnTo>
                <a:lnTo>
                  <a:pt x="34" y="45"/>
                </a:lnTo>
                <a:lnTo>
                  <a:pt x="32" y="45"/>
                </a:lnTo>
                <a:lnTo>
                  <a:pt x="30" y="45"/>
                </a:lnTo>
                <a:lnTo>
                  <a:pt x="28" y="41"/>
                </a:lnTo>
                <a:lnTo>
                  <a:pt x="27" y="38"/>
                </a:lnTo>
                <a:lnTo>
                  <a:pt x="19" y="23"/>
                </a:lnTo>
                <a:lnTo>
                  <a:pt x="19" y="23"/>
                </a:lnTo>
                <a:lnTo>
                  <a:pt x="8" y="23"/>
                </a:lnTo>
                <a:lnTo>
                  <a:pt x="0" y="24"/>
                </a:lnTo>
                <a:lnTo>
                  <a:pt x="0" y="24"/>
                </a:lnTo>
                <a:lnTo>
                  <a:pt x="0" y="26"/>
                </a:lnTo>
                <a:lnTo>
                  <a:pt x="0" y="28"/>
                </a:lnTo>
                <a:lnTo>
                  <a:pt x="0" y="32"/>
                </a:lnTo>
                <a:lnTo>
                  <a:pt x="4" y="41"/>
                </a:lnTo>
                <a:lnTo>
                  <a:pt x="4" y="41"/>
                </a:lnTo>
                <a:lnTo>
                  <a:pt x="6" y="45"/>
                </a:lnTo>
                <a:lnTo>
                  <a:pt x="6" y="51"/>
                </a:lnTo>
                <a:lnTo>
                  <a:pt x="8" y="60"/>
                </a:lnTo>
                <a:lnTo>
                  <a:pt x="6" y="79"/>
                </a:lnTo>
                <a:lnTo>
                  <a:pt x="6" y="79"/>
                </a:lnTo>
                <a:lnTo>
                  <a:pt x="8" y="89"/>
                </a:lnTo>
                <a:lnTo>
                  <a:pt x="8" y="94"/>
                </a:lnTo>
                <a:lnTo>
                  <a:pt x="6" y="96"/>
                </a:lnTo>
                <a:lnTo>
                  <a:pt x="6" y="98"/>
                </a:lnTo>
                <a:lnTo>
                  <a:pt x="6" y="98"/>
                </a:lnTo>
                <a:lnTo>
                  <a:pt x="6" y="102"/>
                </a:lnTo>
                <a:lnTo>
                  <a:pt x="6" y="108"/>
                </a:lnTo>
                <a:lnTo>
                  <a:pt x="6" y="117"/>
                </a:lnTo>
                <a:lnTo>
                  <a:pt x="2" y="125"/>
                </a:lnTo>
                <a:lnTo>
                  <a:pt x="0" y="134"/>
                </a:lnTo>
                <a:lnTo>
                  <a:pt x="0" y="134"/>
                </a:lnTo>
                <a:lnTo>
                  <a:pt x="2" y="138"/>
                </a:lnTo>
                <a:lnTo>
                  <a:pt x="2" y="142"/>
                </a:lnTo>
                <a:lnTo>
                  <a:pt x="4" y="145"/>
                </a:lnTo>
                <a:lnTo>
                  <a:pt x="6" y="149"/>
                </a:lnTo>
                <a:lnTo>
                  <a:pt x="6" y="149"/>
                </a:lnTo>
                <a:lnTo>
                  <a:pt x="6" y="153"/>
                </a:lnTo>
                <a:lnTo>
                  <a:pt x="6" y="157"/>
                </a:lnTo>
                <a:lnTo>
                  <a:pt x="4" y="164"/>
                </a:lnTo>
                <a:lnTo>
                  <a:pt x="4" y="172"/>
                </a:lnTo>
                <a:lnTo>
                  <a:pt x="4" y="176"/>
                </a:lnTo>
                <a:lnTo>
                  <a:pt x="6" y="180"/>
                </a:lnTo>
                <a:lnTo>
                  <a:pt x="6" y="180"/>
                </a:lnTo>
                <a:lnTo>
                  <a:pt x="9" y="187"/>
                </a:lnTo>
                <a:lnTo>
                  <a:pt x="11" y="197"/>
                </a:lnTo>
                <a:lnTo>
                  <a:pt x="13" y="204"/>
                </a:lnTo>
                <a:lnTo>
                  <a:pt x="13" y="208"/>
                </a:lnTo>
                <a:lnTo>
                  <a:pt x="15" y="212"/>
                </a:lnTo>
                <a:lnTo>
                  <a:pt x="15" y="212"/>
                </a:lnTo>
                <a:lnTo>
                  <a:pt x="25" y="223"/>
                </a:lnTo>
                <a:lnTo>
                  <a:pt x="25" y="223"/>
                </a:lnTo>
                <a:lnTo>
                  <a:pt x="28" y="229"/>
                </a:lnTo>
                <a:lnTo>
                  <a:pt x="32" y="232"/>
                </a:lnTo>
                <a:lnTo>
                  <a:pt x="32" y="232"/>
                </a:lnTo>
                <a:lnTo>
                  <a:pt x="34" y="236"/>
                </a:lnTo>
                <a:lnTo>
                  <a:pt x="36" y="242"/>
                </a:lnTo>
                <a:lnTo>
                  <a:pt x="40" y="251"/>
                </a:lnTo>
                <a:lnTo>
                  <a:pt x="40" y="251"/>
                </a:lnTo>
                <a:lnTo>
                  <a:pt x="44" y="263"/>
                </a:lnTo>
                <a:lnTo>
                  <a:pt x="47" y="268"/>
                </a:lnTo>
                <a:lnTo>
                  <a:pt x="47" y="270"/>
                </a:lnTo>
                <a:lnTo>
                  <a:pt x="49" y="270"/>
                </a:lnTo>
                <a:lnTo>
                  <a:pt x="49" y="270"/>
                </a:lnTo>
                <a:lnTo>
                  <a:pt x="51" y="276"/>
                </a:lnTo>
                <a:lnTo>
                  <a:pt x="53" y="282"/>
                </a:lnTo>
                <a:lnTo>
                  <a:pt x="57" y="285"/>
                </a:lnTo>
                <a:lnTo>
                  <a:pt x="59" y="289"/>
                </a:lnTo>
                <a:lnTo>
                  <a:pt x="59" y="289"/>
                </a:lnTo>
                <a:lnTo>
                  <a:pt x="64" y="291"/>
                </a:lnTo>
                <a:lnTo>
                  <a:pt x="68" y="293"/>
                </a:lnTo>
                <a:lnTo>
                  <a:pt x="72" y="295"/>
                </a:lnTo>
                <a:lnTo>
                  <a:pt x="78" y="297"/>
                </a:lnTo>
                <a:lnTo>
                  <a:pt x="78" y="297"/>
                </a:lnTo>
                <a:lnTo>
                  <a:pt x="91" y="302"/>
                </a:lnTo>
                <a:lnTo>
                  <a:pt x="91" y="302"/>
                </a:lnTo>
                <a:lnTo>
                  <a:pt x="96" y="306"/>
                </a:lnTo>
                <a:lnTo>
                  <a:pt x="100" y="308"/>
                </a:lnTo>
                <a:lnTo>
                  <a:pt x="102" y="310"/>
                </a:lnTo>
                <a:lnTo>
                  <a:pt x="102" y="310"/>
                </a:lnTo>
                <a:lnTo>
                  <a:pt x="106" y="318"/>
                </a:lnTo>
                <a:lnTo>
                  <a:pt x="108" y="321"/>
                </a:lnTo>
                <a:lnTo>
                  <a:pt x="110" y="323"/>
                </a:lnTo>
                <a:lnTo>
                  <a:pt x="136" y="323"/>
                </a:lnTo>
                <a:lnTo>
                  <a:pt x="136" y="323"/>
                </a:lnTo>
                <a:lnTo>
                  <a:pt x="189" y="346"/>
                </a:lnTo>
                <a:lnTo>
                  <a:pt x="219" y="346"/>
                </a:lnTo>
                <a:lnTo>
                  <a:pt x="219" y="346"/>
                </a:lnTo>
                <a:lnTo>
                  <a:pt x="233" y="346"/>
                </a:lnTo>
                <a:lnTo>
                  <a:pt x="235" y="338"/>
                </a:lnTo>
                <a:lnTo>
                  <a:pt x="255" y="337"/>
                </a:lnTo>
                <a:lnTo>
                  <a:pt x="255" y="337"/>
                </a:lnTo>
                <a:lnTo>
                  <a:pt x="257" y="338"/>
                </a:lnTo>
                <a:lnTo>
                  <a:pt x="289" y="372"/>
                </a:lnTo>
                <a:lnTo>
                  <a:pt x="305" y="382"/>
                </a:lnTo>
                <a:lnTo>
                  <a:pt x="314" y="369"/>
                </a:lnTo>
                <a:lnTo>
                  <a:pt x="323" y="369"/>
                </a:lnTo>
                <a:lnTo>
                  <a:pt x="335" y="378"/>
                </a:lnTo>
                <a:lnTo>
                  <a:pt x="344" y="388"/>
                </a:lnTo>
                <a:lnTo>
                  <a:pt x="357" y="414"/>
                </a:lnTo>
                <a:lnTo>
                  <a:pt x="359" y="427"/>
                </a:lnTo>
                <a:lnTo>
                  <a:pt x="384" y="439"/>
                </a:lnTo>
                <a:lnTo>
                  <a:pt x="384" y="439"/>
                </a:lnTo>
                <a:lnTo>
                  <a:pt x="386" y="414"/>
                </a:lnTo>
                <a:lnTo>
                  <a:pt x="386" y="414"/>
                </a:lnTo>
                <a:lnTo>
                  <a:pt x="386" y="410"/>
                </a:lnTo>
                <a:lnTo>
                  <a:pt x="388" y="408"/>
                </a:lnTo>
                <a:lnTo>
                  <a:pt x="393" y="405"/>
                </a:lnTo>
                <a:lnTo>
                  <a:pt x="393" y="405"/>
                </a:lnTo>
                <a:lnTo>
                  <a:pt x="395" y="401"/>
                </a:lnTo>
                <a:lnTo>
                  <a:pt x="397" y="399"/>
                </a:lnTo>
                <a:lnTo>
                  <a:pt x="399" y="395"/>
                </a:lnTo>
                <a:lnTo>
                  <a:pt x="401" y="393"/>
                </a:lnTo>
                <a:lnTo>
                  <a:pt x="401" y="393"/>
                </a:lnTo>
                <a:lnTo>
                  <a:pt x="405" y="393"/>
                </a:lnTo>
                <a:lnTo>
                  <a:pt x="409" y="391"/>
                </a:lnTo>
                <a:lnTo>
                  <a:pt x="412" y="391"/>
                </a:lnTo>
                <a:lnTo>
                  <a:pt x="416" y="389"/>
                </a:lnTo>
                <a:lnTo>
                  <a:pt x="416" y="389"/>
                </a:lnTo>
                <a:lnTo>
                  <a:pt x="418" y="386"/>
                </a:lnTo>
                <a:lnTo>
                  <a:pt x="418" y="384"/>
                </a:lnTo>
                <a:lnTo>
                  <a:pt x="420" y="380"/>
                </a:lnTo>
                <a:lnTo>
                  <a:pt x="420" y="378"/>
                </a:lnTo>
                <a:lnTo>
                  <a:pt x="420" y="378"/>
                </a:lnTo>
                <a:lnTo>
                  <a:pt x="424" y="376"/>
                </a:lnTo>
                <a:lnTo>
                  <a:pt x="427" y="376"/>
                </a:lnTo>
                <a:lnTo>
                  <a:pt x="429" y="376"/>
                </a:lnTo>
                <a:lnTo>
                  <a:pt x="431" y="376"/>
                </a:lnTo>
                <a:lnTo>
                  <a:pt x="431" y="376"/>
                </a:lnTo>
                <a:lnTo>
                  <a:pt x="435" y="376"/>
                </a:lnTo>
                <a:lnTo>
                  <a:pt x="435" y="374"/>
                </a:lnTo>
                <a:lnTo>
                  <a:pt x="437" y="372"/>
                </a:lnTo>
                <a:lnTo>
                  <a:pt x="441" y="372"/>
                </a:lnTo>
                <a:lnTo>
                  <a:pt x="441" y="372"/>
                </a:lnTo>
                <a:lnTo>
                  <a:pt x="443" y="372"/>
                </a:lnTo>
                <a:lnTo>
                  <a:pt x="446" y="374"/>
                </a:lnTo>
                <a:lnTo>
                  <a:pt x="450" y="376"/>
                </a:lnTo>
                <a:lnTo>
                  <a:pt x="452" y="378"/>
                </a:lnTo>
                <a:lnTo>
                  <a:pt x="452" y="378"/>
                </a:lnTo>
                <a:lnTo>
                  <a:pt x="456" y="378"/>
                </a:lnTo>
                <a:lnTo>
                  <a:pt x="458" y="378"/>
                </a:lnTo>
                <a:lnTo>
                  <a:pt x="461" y="376"/>
                </a:lnTo>
                <a:lnTo>
                  <a:pt x="465" y="374"/>
                </a:lnTo>
                <a:lnTo>
                  <a:pt x="469" y="374"/>
                </a:lnTo>
                <a:lnTo>
                  <a:pt x="469" y="376"/>
                </a:lnTo>
                <a:lnTo>
                  <a:pt x="469" y="376"/>
                </a:lnTo>
                <a:lnTo>
                  <a:pt x="473" y="380"/>
                </a:lnTo>
                <a:lnTo>
                  <a:pt x="473" y="384"/>
                </a:lnTo>
                <a:lnTo>
                  <a:pt x="477" y="386"/>
                </a:lnTo>
                <a:lnTo>
                  <a:pt x="479" y="386"/>
                </a:lnTo>
                <a:lnTo>
                  <a:pt x="480" y="388"/>
                </a:lnTo>
                <a:lnTo>
                  <a:pt x="480" y="388"/>
                </a:lnTo>
                <a:lnTo>
                  <a:pt x="484" y="386"/>
                </a:lnTo>
                <a:lnTo>
                  <a:pt x="484" y="386"/>
                </a:lnTo>
                <a:lnTo>
                  <a:pt x="488" y="384"/>
                </a:lnTo>
                <a:lnTo>
                  <a:pt x="490" y="384"/>
                </a:lnTo>
                <a:lnTo>
                  <a:pt x="490" y="384"/>
                </a:lnTo>
                <a:lnTo>
                  <a:pt x="494" y="384"/>
                </a:lnTo>
                <a:lnTo>
                  <a:pt x="496" y="386"/>
                </a:lnTo>
                <a:lnTo>
                  <a:pt x="499" y="386"/>
                </a:lnTo>
                <a:lnTo>
                  <a:pt x="503" y="386"/>
                </a:lnTo>
                <a:lnTo>
                  <a:pt x="503" y="386"/>
                </a:lnTo>
                <a:lnTo>
                  <a:pt x="501" y="380"/>
                </a:lnTo>
                <a:lnTo>
                  <a:pt x="499" y="374"/>
                </a:lnTo>
                <a:lnTo>
                  <a:pt x="499" y="374"/>
                </a:lnTo>
                <a:lnTo>
                  <a:pt x="497" y="371"/>
                </a:lnTo>
                <a:lnTo>
                  <a:pt x="497" y="369"/>
                </a:lnTo>
                <a:lnTo>
                  <a:pt x="499" y="365"/>
                </a:lnTo>
                <a:lnTo>
                  <a:pt x="499" y="365"/>
                </a:lnTo>
                <a:lnTo>
                  <a:pt x="499" y="363"/>
                </a:lnTo>
                <a:lnTo>
                  <a:pt x="503" y="363"/>
                </a:lnTo>
                <a:lnTo>
                  <a:pt x="507" y="363"/>
                </a:lnTo>
                <a:lnTo>
                  <a:pt x="514" y="363"/>
                </a:lnTo>
                <a:lnTo>
                  <a:pt x="514" y="363"/>
                </a:lnTo>
                <a:lnTo>
                  <a:pt x="516" y="361"/>
                </a:lnTo>
                <a:lnTo>
                  <a:pt x="518" y="361"/>
                </a:lnTo>
                <a:lnTo>
                  <a:pt x="518" y="361"/>
                </a:lnTo>
                <a:lnTo>
                  <a:pt x="522" y="363"/>
                </a:lnTo>
                <a:lnTo>
                  <a:pt x="522" y="365"/>
                </a:lnTo>
                <a:lnTo>
                  <a:pt x="526" y="365"/>
                </a:lnTo>
                <a:lnTo>
                  <a:pt x="530" y="365"/>
                </a:lnTo>
                <a:lnTo>
                  <a:pt x="528" y="365"/>
                </a:lnTo>
                <a:lnTo>
                  <a:pt x="528" y="365"/>
                </a:lnTo>
                <a:lnTo>
                  <a:pt x="535" y="363"/>
                </a:lnTo>
                <a:lnTo>
                  <a:pt x="541" y="363"/>
                </a:lnTo>
                <a:lnTo>
                  <a:pt x="545" y="363"/>
                </a:lnTo>
                <a:lnTo>
                  <a:pt x="545" y="363"/>
                </a:lnTo>
                <a:lnTo>
                  <a:pt x="545" y="365"/>
                </a:lnTo>
                <a:lnTo>
                  <a:pt x="548" y="367"/>
                </a:lnTo>
                <a:lnTo>
                  <a:pt x="552" y="372"/>
                </a:lnTo>
                <a:lnTo>
                  <a:pt x="552" y="372"/>
                </a:lnTo>
                <a:lnTo>
                  <a:pt x="556" y="374"/>
                </a:lnTo>
                <a:lnTo>
                  <a:pt x="558" y="376"/>
                </a:lnTo>
                <a:lnTo>
                  <a:pt x="564" y="376"/>
                </a:lnTo>
                <a:lnTo>
                  <a:pt x="567" y="376"/>
                </a:lnTo>
                <a:lnTo>
                  <a:pt x="567" y="376"/>
                </a:lnTo>
                <a:lnTo>
                  <a:pt x="569" y="374"/>
                </a:lnTo>
                <a:lnTo>
                  <a:pt x="571" y="372"/>
                </a:lnTo>
                <a:lnTo>
                  <a:pt x="573" y="372"/>
                </a:lnTo>
                <a:lnTo>
                  <a:pt x="575" y="371"/>
                </a:lnTo>
                <a:lnTo>
                  <a:pt x="575" y="371"/>
                </a:lnTo>
                <a:lnTo>
                  <a:pt x="577" y="371"/>
                </a:lnTo>
                <a:lnTo>
                  <a:pt x="579" y="372"/>
                </a:lnTo>
                <a:lnTo>
                  <a:pt x="583" y="374"/>
                </a:lnTo>
                <a:lnTo>
                  <a:pt x="588" y="382"/>
                </a:lnTo>
                <a:lnTo>
                  <a:pt x="588" y="382"/>
                </a:lnTo>
                <a:lnTo>
                  <a:pt x="590" y="386"/>
                </a:lnTo>
                <a:lnTo>
                  <a:pt x="592" y="389"/>
                </a:lnTo>
                <a:lnTo>
                  <a:pt x="592" y="401"/>
                </a:lnTo>
                <a:lnTo>
                  <a:pt x="592" y="401"/>
                </a:lnTo>
                <a:lnTo>
                  <a:pt x="596" y="410"/>
                </a:lnTo>
                <a:lnTo>
                  <a:pt x="596" y="422"/>
                </a:lnTo>
                <a:lnTo>
                  <a:pt x="596" y="422"/>
                </a:lnTo>
                <a:lnTo>
                  <a:pt x="601" y="425"/>
                </a:lnTo>
                <a:lnTo>
                  <a:pt x="607" y="429"/>
                </a:lnTo>
                <a:lnTo>
                  <a:pt x="607" y="429"/>
                </a:lnTo>
                <a:lnTo>
                  <a:pt x="607" y="433"/>
                </a:lnTo>
                <a:lnTo>
                  <a:pt x="607" y="437"/>
                </a:lnTo>
                <a:lnTo>
                  <a:pt x="607" y="439"/>
                </a:lnTo>
                <a:lnTo>
                  <a:pt x="607" y="441"/>
                </a:lnTo>
                <a:lnTo>
                  <a:pt x="609" y="441"/>
                </a:lnTo>
                <a:lnTo>
                  <a:pt x="609" y="441"/>
                </a:lnTo>
                <a:lnTo>
                  <a:pt x="611" y="444"/>
                </a:lnTo>
                <a:lnTo>
                  <a:pt x="613" y="448"/>
                </a:lnTo>
                <a:lnTo>
                  <a:pt x="613" y="448"/>
                </a:lnTo>
                <a:lnTo>
                  <a:pt x="615" y="448"/>
                </a:lnTo>
                <a:lnTo>
                  <a:pt x="615" y="450"/>
                </a:lnTo>
                <a:lnTo>
                  <a:pt x="617" y="452"/>
                </a:lnTo>
                <a:lnTo>
                  <a:pt x="618" y="456"/>
                </a:lnTo>
                <a:lnTo>
                  <a:pt x="622" y="458"/>
                </a:lnTo>
                <a:lnTo>
                  <a:pt x="622" y="458"/>
                </a:lnTo>
                <a:lnTo>
                  <a:pt x="622" y="459"/>
                </a:lnTo>
                <a:lnTo>
                  <a:pt x="626" y="459"/>
                </a:lnTo>
                <a:lnTo>
                  <a:pt x="626" y="458"/>
                </a:lnTo>
                <a:lnTo>
                  <a:pt x="628" y="458"/>
                </a:lnTo>
                <a:lnTo>
                  <a:pt x="628" y="450"/>
                </a:lnTo>
                <a:lnTo>
                  <a:pt x="628" y="450"/>
                </a:lnTo>
                <a:lnTo>
                  <a:pt x="634" y="439"/>
                </a:lnTo>
                <a:lnTo>
                  <a:pt x="634" y="433"/>
                </a:lnTo>
                <a:lnTo>
                  <a:pt x="634" y="427"/>
                </a:lnTo>
                <a:lnTo>
                  <a:pt x="634" y="427"/>
                </a:lnTo>
                <a:lnTo>
                  <a:pt x="632" y="422"/>
                </a:lnTo>
                <a:lnTo>
                  <a:pt x="628" y="416"/>
                </a:lnTo>
                <a:lnTo>
                  <a:pt x="626" y="412"/>
                </a:lnTo>
                <a:lnTo>
                  <a:pt x="626" y="406"/>
                </a:lnTo>
                <a:lnTo>
                  <a:pt x="626" y="406"/>
                </a:lnTo>
                <a:lnTo>
                  <a:pt x="622" y="403"/>
                </a:lnTo>
                <a:lnTo>
                  <a:pt x="622" y="399"/>
                </a:lnTo>
                <a:lnTo>
                  <a:pt x="620" y="391"/>
                </a:lnTo>
                <a:lnTo>
                  <a:pt x="620" y="391"/>
                </a:lnTo>
                <a:lnTo>
                  <a:pt x="618" y="382"/>
                </a:lnTo>
                <a:lnTo>
                  <a:pt x="615" y="372"/>
                </a:lnTo>
                <a:lnTo>
                  <a:pt x="615" y="372"/>
                </a:lnTo>
                <a:lnTo>
                  <a:pt x="613" y="363"/>
                </a:lnTo>
                <a:lnTo>
                  <a:pt x="613" y="354"/>
                </a:lnTo>
                <a:lnTo>
                  <a:pt x="613" y="354"/>
                </a:lnTo>
                <a:lnTo>
                  <a:pt x="613" y="354"/>
                </a:lnTo>
                <a:lnTo>
                  <a:pt x="615" y="344"/>
                </a:lnTo>
                <a:lnTo>
                  <a:pt x="617" y="338"/>
                </a:lnTo>
                <a:lnTo>
                  <a:pt x="620" y="331"/>
                </a:lnTo>
                <a:lnTo>
                  <a:pt x="620" y="331"/>
                </a:lnTo>
                <a:lnTo>
                  <a:pt x="620" y="331"/>
                </a:lnTo>
                <a:lnTo>
                  <a:pt x="620" y="331"/>
                </a:lnTo>
                <a:lnTo>
                  <a:pt x="620" y="331"/>
                </a:lnTo>
                <a:lnTo>
                  <a:pt x="622" y="329"/>
                </a:lnTo>
                <a:lnTo>
                  <a:pt x="626" y="329"/>
                </a:lnTo>
                <a:lnTo>
                  <a:pt x="630" y="323"/>
                </a:lnTo>
                <a:lnTo>
                  <a:pt x="637" y="314"/>
                </a:lnTo>
                <a:lnTo>
                  <a:pt x="637" y="314"/>
                </a:lnTo>
                <a:lnTo>
                  <a:pt x="641" y="310"/>
                </a:lnTo>
                <a:lnTo>
                  <a:pt x="645" y="306"/>
                </a:lnTo>
                <a:lnTo>
                  <a:pt x="654" y="301"/>
                </a:lnTo>
                <a:lnTo>
                  <a:pt x="654" y="301"/>
                </a:lnTo>
                <a:lnTo>
                  <a:pt x="656" y="299"/>
                </a:lnTo>
                <a:lnTo>
                  <a:pt x="656" y="299"/>
                </a:lnTo>
                <a:lnTo>
                  <a:pt x="664" y="293"/>
                </a:lnTo>
                <a:lnTo>
                  <a:pt x="666" y="289"/>
                </a:lnTo>
                <a:lnTo>
                  <a:pt x="670" y="287"/>
                </a:lnTo>
                <a:lnTo>
                  <a:pt x="670" y="287"/>
                </a:lnTo>
                <a:lnTo>
                  <a:pt x="671" y="287"/>
                </a:lnTo>
                <a:lnTo>
                  <a:pt x="673" y="285"/>
                </a:lnTo>
                <a:lnTo>
                  <a:pt x="679" y="285"/>
                </a:lnTo>
                <a:lnTo>
                  <a:pt x="681" y="285"/>
                </a:lnTo>
                <a:lnTo>
                  <a:pt x="683" y="285"/>
                </a:lnTo>
                <a:lnTo>
                  <a:pt x="685" y="284"/>
                </a:lnTo>
                <a:lnTo>
                  <a:pt x="685" y="280"/>
                </a:lnTo>
                <a:lnTo>
                  <a:pt x="685" y="280"/>
                </a:lnTo>
                <a:lnTo>
                  <a:pt x="681" y="278"/>
                </a:lnTo>
                <a:lnTo>
                  <a:pt x="681" y="278"/>
                </a:lnTo>
                <a:lnTo>
                  <a:pt x="681" y="276"/>
                </a:lnTo>
                <a:lnTo>
                  <a:pt x="681" y="276"/>
                </a:lnTo>
                <a:lnTo>
                  <a:pt x="685" y="272"/>
                </a:lnTo>
                <a:lnTo>
                  <a:pt x="690" y="272"/>
                </a:lnTo>
                <a:lnTo>
                  <a:pt x="692" y="270"/>
                </a:lnTo>
                <a:lnTo>
                  <a:pt x="694" y="268"/>
                </a:lnTo>
                <a:lnTo>
                  <a:pt x="696" y="267"/>
                </a:lnTo>
                <a:lnTo>
                  <a:pt x="696" y="265"/>
                </a:lnTo>
                <a:lnTo>
                  <a:pt x="696" y="265"/>
                </a:lnTo>
                <a:lnTo>
                  <a:pt x="688" y="261"/>
                </a:lnTo>
                <a:lnTo>
                  <a:pt x="688" y="261"/>
                </a:lnTo>
                <a:lnTo>
                  <a:pt x="688" y="259"/>
                </a:lnTo>
                <a:lnTo>
                  <a:pt x="688" y="259"/>
                </a:lnTo>
                <a:lnTo>
                  <a:pt x="690" y="257"/>
                </a:lnTo>
                <a:lnTo>
                  <a:pt x="690" y="257"/>
                </a:lnTo>
                <a:lnTo>
                  <a:pt x="690" y="257"/>
                </a:lnTo>
                <a:lnTo>
                  <a:pt x="690" y="257"/>
                </a:lnTo>
                <a:lnTo>
                  <a:pt x="690" y="251"/>
                </a:lnTo>
                <a:lnTo>
                  <a:pt x="690" y="251"/>
                </a:lnTo>
                <a:lnTo>
                  <a:pt x="690" y="251"/>
                </a:lnTo>
                <a:lnTo>
                  <a:pt x="690" y="251"/>
                </a:lnTo>
                <a:lnTo>
                  <a:pt x="690" y="251"/>
                </a:lnTo>
                <a:lnTo>
                  <a:pt x="688" y="248"/>
                </a:lnTo>
                <a:lnTo>
                  <a:pt x="687" y="244"/>
                </a:lnTo>
                <a:lnTo>
                  <a:pt x="687" y="244"/>
                </a:lnTo>
                <a:lnTo>
                  <a:pt x="685" y="242"/>
                </a:lnTo>
                <a:lnTo>
                  <a:pt x="681" y="240"/>
                </a:lnTo>
                <a:lnTo>
                  <a:pt x="679" y="240"/>
                </a:lnTo>
                <a:lnTo>
                  <a:pt x="677" y="238"/>
                </a:lnTo>
                <a:lnTo>
                  <a:pt x="677" y="238"/>
                </a:lnTo>
                <a:lnTo>
                  <a:pt x="681" y="234"/>
                </a:lnTo>
                <a:lnTo>
                  <a:pt x="685" y="234"/>
                </a:lnTo>
                <a:lnTo>
                  <a:pt x="685" y="234"/>
                </a:lnTo>
                <a:lnTo>
                  <a:pt x="685" y="231"/>
                </a:lnTo>
                <a:lnTo>
                  <a:pt x="685" y="231"/>
                </a:lnTo>
                <a:lnTo>
                  <a:pt x="681" y="227"/>
                </a:lnTo>
                <a:lnTo>
                  <a:pt x="677" y="223"/>
                </a:lnTo>
                <a:lnTo>
                  <a:pt x="677" y="223"/>
                </a:lnTo>
                <a:lnTo>
                  <a:pt x="675" y="219"/>
                </a:lnTo>
                <a:lnTo>
                  <a:pt x="673" y="215"/>
                </a:lnTo>
                <a:lnTo>
                  <a:pt x="673" y="215"/>
                </a:lnTo>
                <a:lnTo>
                  <a:pt x="679" y="217"/>
                </a:lnTo>
                <a:lnTo>
                  <a:pt x="685" y="215"/>
                </a:lnTo>
                <a:lnTo>
                  <a:pt x="685" y="215"/>
                </a:lnTo>
                <a:lnTo>
                  <a:pt x="687" y="214"/>
                </a:lnTo>
                <a:lnTo>
                  <a:pt x="687" y="214"/>
                </a:lnTo>
                <a:lnTo>
                  <a:pt x="687" y="212"/>
                </a:lnTo>
                <a:lnTo>
                  <a:pt x="687" y="208"/>
                </a:lnTo>
                <a:lnTo>
                  <a:pt x="685" y="204"/>
                </a:lnTo>
                <a:lnTo>
                  <a:pt x="685" y="200"/>
                </a:lnTo>
                <a:lnTo>
                  <a:pt x="685" y="200"/>
                </a:lnTo>
                <a:lnTo>
                  <a:pt x="687" y="202"/>
                </a:lnTo>
                <a:lnTo>
                  <a:pt x="688" y="206"/>
                </a:lnTo>
                <a:lnTo>
                  <a:pt x="690" y="210"/>
                </a:lnTo>
                <a:lnTo>
                  <a:pt x="690" y="210"/>
                </a:lnTo>
                <a:lnTo>
                  <a:pt x="690" y="214"/>
                </a:lnTo>
                <a:lnTo>
                  <a:pt x="692" y="217"/>
                </a:lnTo>
                <a:lnTo>
                  <a:pt x="692" y="217"/>
                </a:lnTo>
                <a:lnTo>
                  <a:pt x="692" y="223"/>
                </a:lnTo>
                <a:lnTo>
                  <a:pt x="692" y="223"/>
                </a:lnTo>
                <a:lnTo>
                  <a:pt x="692" y="227"/>
                </a:lnTo>
                <a:lnTo>
                  <a:pt x="690" y="229"/>
                </a:lnTo>
                <a:lnTo>
                  <a:pt x="692" y="232"/>
                </a:lnTo>
                <a:lnTo>
                  <a:pt x="692" y="234"/>
                </a:lnTo>
                <a:lnTo>
                  <a:pt x="692" y="234"/>
                </a:lnTo>
                <a:lnTo>
                  <a:pt x="696" y="234"/>
                </a:lnTo>
                <a:lnTo>
                  <a:pt x="698" y="232"/>
                </a:lnTo>
                <a:lnTo>
                  <a:pt x="700" y="229"/>
                </a:lnTo>
                <a:lnTo>
                  <a:pt x="700" y="223"/>
                </a:lnTo>
                <a:lnTo>
                  <a:pt x="700" y="217"/>
                </a:lnTo>
                <a:lnTo>
                  <a:pt x="698" y="204"/>
                </a:lnTo>
                <a:lnTo>
                  <a:pt x="696" y="195"/>
                </a:lnTo>
                <a:lnTo>
                  <a:pt x="696" y="195"/>
                </a:lnTo>
                <a:lnTo>
                  <a:pt x="696" y="195"/>
                </a:lnTo>
                <a:lnTo>
                  <a:pt x="696" y="195"/>
                </a:lnTo>
                <a:lnTo>
                  <a:pt x="700" y="198"/>
                </a:lnTo>
                <a:lnTo>
                  <a:pt x="702" y="200"/>
                </a:lnTo>
                <a:lnTo>
                  <a:pt x="704" y="200"/>
                </a:lnTo>
                <a:lnTo>
                  <a:pt x="707" y="200"/>
                </a:lnTo>
                <a:lnTo>
                  <a:pt x="707" y="200"/>
                </a:lnTo>
                <a:lnTo>
                  <a:pt x="711" y="197"/>
                </a:lnTo>
                <a:lnTo>
                  <a:pt x="713" y="193"/>
                </a:lnTo>
                <a:lnTo>
                  <a:pt x="713" y="193"/>
                </a:lnTo>
                <a:lnTo>
                  <a:pt x="715" y="189"/>
                </a:lnTo>
                <a:lnTo>
                  <a:pt x="715" y="183"/>
                </a:lnTo>
                <a:lnTo>
                  <a:pt x="717" y="178"/>
                </a:lnTo>
                <a:lnTo>
                  <a:pt x="719" y="176"/>
                </a:lnTo>
                <a:lnTo>
                  <a:pt x="719" y="174"/>
                </a:lnTo>
                <a:lnTo>
                  <a:pt x="719" y="174"/>
                </a:lnTo>
                <a:lnTo>
                  <a:pt x="724" y="168"/>
                </a:lnTo>
                <a:lnTo>
                  <a:pt x="728" y="163"/>
                </a:lnTo>
                <a:lnTo>
                  <a:pt x="745" y="159"/>
                </a:lnTo>
                <a:lnTo>
                  <a:pt x="749" y="157"/>
                </a:lnTo>
                <a:lnTo>
                  <a:pt x="757" y="155"/>
                </a:lnTo>
                <a:lnTo>
                  <a:pt x="757" y="155"/>
                </a:lnTo>
                <a:lnTo>
                  <a:pt x="762" y="155"/>
                </a:lnTo>
                <a:lnTo>
                  <a:pt x="768" y="153"/>
                </a:lnTo>
                <a:lnTo>
                  <a:pt x="772" y="151"/>
                </a:lnTo>
                <a:lnTo>
                  <a:pt x="772" y="149"/>
                </a:lnTo>
                <a:lnTo>
                  <a:pt x="768" y="147"/>
                </a:lnTo>
                <a:lnTo>
                  <a:pt x="766" y="144"/>
                </a:lnTo>
                <a:lnTo>
                  <a:pt x="766" y="144"/>
                </a:lnTo>
                <a:lnTo>
                  <a:pt x="764" y="142"/>
                </a:lnTo>
                <a:lnTo>
                  <a:pt x="762" y="138"/>
                </a:lnTo>
                <a:lnTo>
                  <a:pt x="762" y="132"/>
                </a:lnTo>
                <a:lnTo>
                  <a:pt x="775" y="113"/>
                </a:lnTo>
                <a:lnTo>
                  <a:pt x="791" y="104"/>
                </a:lnTo>
                <a:lnTo>
                  <a:pt x="800" y="100"/>
                </a:lnTo>
                <a:lnTo>
                  <a:pt x="819" y="91"/>
                </a:lnTo>
                <a:lnTo>
                  <a:pt x="819" y="91"/>
                </a:lnTo>
                <a:lnTo>
                  <a:pt x="815" y="85"/>
                </a:lnTo>
                <a:lnTo>
                  <a:pt x="815" y="85"/>
                </a:lnTo>
                <a:lnTo>
                  <a:pt x="813" y="81"/>
                </a:lnTo>
                <a:lnTo>
                  <a:pt x="811" y="77"/>
                </a:lnTo>
                <a:lnTo>
                  <a:pt x="811" y="77"/>
                </a:lnTo>
                <a:lnTo>
                  <a:pt x="809" y="70"/>
                </a:lnTo>
                <a:lnTo>
                  <a:pt x="808" y="60"/>
                </a:lnTo>
                <a:lnTo>
                  <a:pt x="806" y="51"/>
                </a:lnTo>
                <a:lnTo>
                  <a:pt x="806" y="51"/>
                </a:lnTo>
                <a:lnTo>
                  <a:pt x="794" y="36"/>
                </a:lnTo>
                <a:lnTo>
                  <a:pt x="794" y="36"/>
                </a:lnTo>
                <a:lnTo>
                  <a:pt x="785" y="40"/>
                </a:lnTo>
                <a:lnTo>
                  <a:pt x="785" y="40"/>
                </a:lnTo>
                <a:lnTo>
                  <a:pt x="783" y="40"/>
                </a:lnTo>
                <a:lnTo>
                  <a:pt x="783" y="40"/>
                </a:lnTo>
                <a:lnTo>
                  <a:pt x="783" y="41"/>
                </a:lnTo>
                <a:lnTo>
                  <a:pt x="781" y="45"/>
                </a:lnTo>
                <a:lnTo>
                  <a:pt x="777" y="51"/>
                </a:lnTo>
                <a:lnTo>
                  <a:pt x="775" y="62"/>
                </a:lnTo>
                <a:lnTo>
                  <a:pt x="775" y="62"/>
                </a:lnTo>
                <a:lnTo>
                  <a:pt x="772" y="68"/>
                </a:lnTo>
                <a:lnTo>
                  <a:pt x="768" y="74"/>
                </a:lnTo>
                <a:lnTo>
                  <a:pt x="764" y="79"/>
                </a:lnTo>
                <a:lnTo>
                  <a:pt x="760" y="83"/>
                </a:lnTo>
                <a:lnTo>
                  <a:pt x="760" y="83"/>
                </a:lnTo>
                <a:lnTo>
                  <a:pt x="760" y="83"/>
                </a:lnTo>
                <a:lnTo>
                  <a:pt x="755" y="85"/>
                </a:lnTo>
                <a:lnTo>
                  <a:pt x="755" y="85"/>
                </a:lnTo>
                <a:lnTo>
                  <a:pt x="755" y="85"/>
                </a:lnTo>
                <a:close/>
              </a:path>
            </a:pathLst>
          </a:custGeom>
          <a:solidFill>
            <a:schemeClr val="bg1">
              <a:lumMod val="85000"/>
            </a:schemeClr>
          </a:solidFill>
          <a:ln w="635" cap="rnd">
            <a:solidFill>
              <a:schemeClr val="bg1">
                <a:alpha val="17000"/>
              </a:schemeClr>
            </a:solidFill>
            <a:round/>
            <a:headEnd/>
            <a:tailEnd/>
          </a:ln>
        </p:spPr>
        <p:txBody>
          <a:bodyPr lIns="108823" tIns="54412" rIns="108823" bIns="54412"/>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541" name="Freeform 540"/>
          <p:cNvSpPr>
            <a:spLocks/>
          </p:cNvSpPr>
          <p:nvPr userDrawn="1"/>
        </p:nvSpPr>
        <p:spPr bwMode="auto">
          <a:xfrm>
            <a:off x="8100502" y="2936939"/>
            <a:ext cx="1668359" cy="796263"/>
          </a:xfrm>
          <a:custGeom>
            <a:avLst/>
            <a:gdLst>
              <a:gd name="T0" fmla="*/ 702 w 819"/>
              <a:gd name="T1" fmla="*/ 93 h 459"/>
              <a:gd name="T2" fmla="*/ 662 w 819"/>
              <a:gd name="T3" fmla="*/ 106 h 459"/>
              <a:gd name="T4" fmla="*/ 637 w 819"/>
              <a:gd name="T5" fmla="*/ 128 h 459"/>
              <a:gd name="T6" fmla="*/ 596 w 819"/>
              <a:gd name="T7" fmla="*/ 132 h 459"/>
              <a:gd name="T8" fmla="*/ 581 w 819"/>
              <a:gd name="T9" fmla="*/ 113 h 459"/>
              <a:gd name="T10" fmla="*/ 584 w 819"/>
              <a:gd name="T11" fmla="*/ 87 h 459"/>
              <a:gd name="T12" fmla="*/ 550 w 819"/>
              <a:gd name="T13" fmla="*/ 91 h 459"/>
              <a:gd name="T14" fmla="*/ 543 w 819"/>
              <a:gd name="T15" fmla="*/ 130 h 459"/>
              <a:gd name="T16" fmla="*/ 518 w 819"/>
              <a:gd name="T17" fmla="*/ 127 h 459"/>
              <a:gd name="T18" fmla="*/ 520 w 819"/>
              <a:gd name="T19" fmla="*/ 94 h 459"/>
              <a:gd name="T20" fmla="*/ 550 w 819"/>
              <a:gd name="T21" fmla="*/ 70 h 459"/>
              <a:gd name="T22" fmla="*/ 558 w 819"/>
              <a:gd name="T23" fmla="*/ 55 h 459"/>
              <a:gd name="T24" fmla="*/ 518 w 819"/>
              <a:gd name="T25" fmla="*/ 51 h 459"/>
              <a:gd name="T26" fmla="*/ 490 w 819"/>
              <a:gd name="T27" fmla="*/ 55 h 459"/>
              <a:gd name="T28" fmla="*/ 469 w 819"/>
              <a:gd name="T29" fmla="*/ 53 h 459"/>
              <a:gd name="T30" fmla="*/ 486 w 819"/>
              <a:gd name="T31" fmla="*/ 24 h 459"/>
              <a:gd name="T32" fmla="*/ 446 w 819"/>
              <a:gd name="T33" fmla="*/ 13 h 459"/>
              <a:gd name="T34" fmla="*/ 420 w 819"/>
              <a:gd name="T35" fmla="*/ 0 h 459"/>
              <a:gd name="T36" fmla="*/ 70 w 819"/>
              <a:gd name="T37" fmla="*/ 7 h 459"/>
              <a:gd name="T38" fmla="*/ 34 w 819"/>
              <a:gd name="T39" fmla="*/ 40 h 459"/>
              <a:gd name="T40" fmla="*/ 0 w 819"/>
              <a:gd name="T41" fmla="*/ 26 h 459"/>
              <a:gd name="T42" fmla="*/ 8 w 819"/>
              <a:gd name="T43" fmla="*/ 94 h 459"/>
              <a:gd name="T44" fmla="*/ 2 w 819"/>
              <a:gd name="T45" fmla="*/ 142 h 459"/>
              <a:gd name="T46" fmla="*/ 9 w 819"/>
              <a:gd name="T47" fmla="*/ 187 h 459"/>
              <a:gd name="T48" fmla="*/ 34 w 819"/>
              <a:gd name="T49" fmla="*/ 236 h 459"/>
              <a:gd name="T50" fmla="*/ 57 w 819"/>
              <a:gd name="T51" fmla="*/ 285 h 459"/>
              <a:gd name="T52" fmla="*/ 100 w 819"/>
              <a:gd name="T53" fmla="*/ 308 h 459"/>
              <a:gd name="T54" fmla="*/ 233 w 819"/>
              <a:gd name="T55" fmla="*/ 346 h 459"/>
              <a:gd name="T56" fmla="*/ 357 w 819"/>
              <a:gd name="T57" fmla="*/ 414 h 459"/>
              <a:gd name="T58" fmla="*/ 397 w 819"/>
              <a:gd name="T59" fmla="*/ 399 h 459"/>
              <a:gd name="T60" fmla="*/ 420 w 819"/>
              <a:gd name="T61" fmla="*/ 380 h 459"/>
              <a:gd name="T62" fmla="*/ 441 w 819"/>
              <a:gd name="T63" fmla="*/ 372 h 459"/>
              <a:gd name="T64" fmla="*/ 469 w 819"/>
              <a:gd name="T65" fmla="*/ 374 h 459"/>
              <a:gd name="T66" fmla="*/ 488 w 819"/>
              <a:gd name="T67" fmla="*/ 384 h 459"/>
              <a:gd name="T68" fmla="*/ 497 w 819"/>
              <a:gd name="T69" fmla="*/ 371 h 459"/>
              <a:gd name="T70" fmla="*/ 518 w 819"/>
              <a:gd name="T71" fmla="*/ 361 h 459"/>
              <a:gd name="T72" fmla="*/ 545 w 819"/>
              <a:gd name="T73" fmla="*/ 365 h 459"/>
              <a:gd name="T74" fmla="*/ 573 w 819"/>
              <a:gd name="T75" fmla="*/ 372 h 459"/>
              <a:gd name="T76" fmla="*/ 592 w 819"/>
              <a:gd name="T77" fmla="*/ 401 h 459"/>
              <a:gd name="T78" fmla="*/ 609 w 819"/>
              <a:gd name="T79" fmla="*/ 441 h 459"/>
              <a:gd name="T80" fmla="*/ 622 w 819"/>
              <a:gd name="T81" fmla="*/ 459 h 459"/>
              <a:gd name="T82" fmla="*/ 628 w 819"/>
              <a:gd name="T83" fmla="*/ 416 h 459"/>
              <a:gd name="T84" fmla="*/ 613 w 819"/>
              <a:gd name="T85" fmla="*/ 363 h 459"/>
              <a:gd name="T86" fmla="*/ 622 w 819"/>
              <a:gd name="T87" fmla="*/ 329 h 459"/>
              <a:gd name="T88" fmla="*/ 664 w 819"/>
              <a:gd name="T89" fmla="*/ 293 h 459"/>
              <a:gd name="T90" fmla="*/ 685 w 819"/>
              <a:gd name="T91" fmla="*/ 280 h 459"/>
              <a:gd name="T92" fmla="*/ 696 w 819"/>
              <a:gd name="T93" fmla="*/ 265 h 459"/>
              <a:gd name="T94" fmla="*/ 690 w 819"/>
              <a:gd name="T95" fmla="*/ 251 h 459"/>
              <a:gd name="T96" fmla="*/ 681 w 819"/>
              <a:gd name="T97" fmla="*/ 234 h 459"/>
              <a:gd name="T98" fmla="*/ 679 w 819"/>
              <a:gd name="T99" fmla="*/ 217 h 459"/>
              <a:gd name="T100" fmla="*/ 688 w 819"/>
              <a:gd name="T101" fmla="*/ 206 h 459"/>
              <a:gd name="T102" fmla="*/ 692 w 819"/>
              <a:gd name="T103" fmla="*/ 234 h 459"/>
              <a:gd name="T104" fmla="*/ 696 w 819"/>
              <a:gd name="T105" fmla="*/ 195 h 459"/>
              <a:gd name="T106" fmla="*/ 717 w 819"/>
              <a:gd name="T107" fmla="*/ 178 h 459"/>
              <a:gd name="T108" fmla="*/ 768 w 819"/>
              <a:gd name="T109" fmla="*/ 153 h 459"/>
              <a:gd name="T110" fmla="*/ 800 w 819"/>
              <a:gd name="T111" fmla="*/ 100 h 459"/>
              <a:gd name="T112" fmla="*/ 806 w 819"/>
              <a:gd name="T113" fmla="*/ 51 h 459"/>
              <a:gd name="T114" fmla="*/ 775 w 819"/>
              <a:gd name="T115" fmla="*/ 62 h 4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19" h="459">
                <a:moveTo>
                  <a:pt x="755" y="85"/>
                </a:moveTo>
                <a:lnTo>
                  <a:pt x="751" y="87"/>
                </a:lnTo>
                <a:lnTo>
                  <a:pt x="745" y="89"/>
                </a:lnTo>
                <a:lnTo>
                  <a:pt x="738" y="91"/>
                </a:lnTo>
                <a:lnTo>
                  <a:pt x="734" y="91"/>
                </a:lnTo>
                <a:lnTo>
                  <a:pt x="728" y="91"/>
                </a:lnTo>
                <a:lnTo>
                  <a:pt x="728" y="91"/>
                </a:lnTo>
                <a:lnTo>
                  <a:pt x="728" y="91"/>
                </a:lnTo>
                <a:lnTo>
                  <a:pt x="715" y="91"/>
                </a:lnTo>
                <a:lnTo>
                  <a:pt x="707" y="91"/>
                </a:lnTo>
                <a:lnTo>
                  <a:pt x="702" y="93"/>
                </a:lnTo>
                <a:lnTo>
                  <a:pt x="702" y="93"/>
                </a:lnTo>
                <a:lnTo>
                  <a:pt x="692" y="100"/>
                </a:lnTo>
                <a:lnTo>
                  <a:pt x="687" y="104"/>
                </a:lnTo>
                <a:lnTo>
                  <a:pt x="687" y="104"/>
                </a:lnTo>
                <a:lnTo>
                  <a:pt x="685" y="104"/>
                </a:lnTo>
                <a:lnTo>
                  <a:pt x="679" y="106"/>
                </a:lnTo>
                <a:lnTo>
                  <a:pt x="679" y="106"/>
                </a:lnTo>
                <a:lnTo>
                  <a:pt x="675" y="106"/>
                </a:lnTo>
                <a:lnTo>
                  <a:pt x="671" y="106"/>
                </a:lnTo>
                <a:lnTo>
                  <a:pt x="668" y="106"/>
                </a:lnTo>
                <a:lnTo>
                  <a:pt x="662" y="106"/>
                </a:lnTo>
                <a:lnTo>
                  <a:pt x="662" y="106"/>
                </a:lnTo>
                <a:lnTo>
                  <a:pt x="653" y="108"/>
                </a:lnTo>
                <a:lnTo>
                  <a:pt x="645" y="113"/>
                </a:lnTo>
                <a:lnTo>
                  <a:pt x="643" y="115"/>
                </a:lnTo>
                <a:lnTo>
                  <a:pt x="639" y="119"/>
                </a:lnTo>
                <a:lnTo>
                  <a:pt x="639" y="121"/>
                </a:lnTo>
                <a:lnTo>
                  <a:pt x="639" y="125"/>
                </a:lnTo>
                <a:lnTo>
                  <a:pt x="639" y="125"/>
                </a:lnTo>
                <a:lnTo>
                  <a:pt x="639" y="127"/>
                </a:lnTo>
                <a:lnTo>
                  <a:pt x="637" y="128"/>
                </a:lnTo>
                <a:lnTo>
                  <a:pt x="637" y="128"/>
                </a:lnTo>
                <a:lnTo>
                  <a:pt x="635" y="128"/>
                </a:lnTo>
                <a:lnTo>
                  <a:pt x="634" y="130"/>
                </a:lnTo>
                <a:lnTo>
                  <a:pt x="626" y="132"/>
                </a:lnTo>
                <a:lnTo>
                  <a:pt x="615" y="136"/>
                </a:lnTo>
                <a:lnTo>
                  <a:pt x="592" y="145"/>
                </a:lnTo>
                <a:lnTo>
                  <a:pt x="592" y="145"/>
                </a:lnTo>
                <a:lnTo>
                  <a:pt x="592" y="142"/>
                </a:lnTo>
                <a:lnTo>
                  <a:pt x="592" y="140"/>
                </a:lnTo>
                <a:lnTo>
                  <a:pt x="594" y="136"/>
                </a:lnTo>
                <a:lnTo>
                  <a:pt x="594" y="136"/>
                </a:lnTo>
                <a:lnTo>
                  <a:pt x="596" y="132"/>
                </a:lnTo>
                <a:lnTo>
                  <a:pt x="596" y="125"/>
                </a:lnTo>
                <a:lnTo>
                  <a:pt x="596" y="125"/>
                </a:lnTo>
                <a:lnTo>
                  <a:pt x="596" y="117"/>
                </a:lnTo>
                <a:lnTo>
                  <a:pt x="596" y="113"/>
                </a:lnTo>
                <a:lnTo>
                  <a:pt x="592" y="110"/>
                </a:lnTo>
                <a:lnTo>
                  <a:pt x="592" y="110"/>
                </a:lnTo>
                <a:lnTo>
                  <a:pt x="590" y="108"/>
                </a:lnTo>
                <a:lnTo>
                  <a:pt x="588" y="108"/>
                </a:lnTo>
                <a:lnTo>
                  <a:pt x="588" y="110"/>
                </a:lnTo>
                <a:lnTo>
                  <a:pt x="584" y="110"/>
                </a:lnTo>
                <a:lnTo>
                  <a:pt x="581" y="113"/>
                </a:lnTo>
                <a:lnTo>
                  <a:pt x="579" y="113"/>
                </a:lnTo>
                <a:lnTo>
                  <a:pt x="577" y="115"/>
                </a:lnTo>
                <a:lnTo>
                  <a:pt x="577" y="115"/>
                </a:lnTo>
                <a:lnTo>
                  <a:pt x="577" y="111"/>
                </a:lnTo>
                <a:lnTo>
                  <a:pt x="579" y="108"/>
                </a:lnTo>
                <a:lnTo>
                  <a:pt x="583" y="102"/>
                </a:lnTo>
                <a:lnTo>
                  <a:pt x="583" y="102"/>
                </a:lnTo>
                <a:lnTo>
                  <a:pt x="584" y="98"/>
                </a:lnTo>
                <a:lnTo>
                  <a:pt x="584" y="94"/>
                </a:lnTo>
                <a:lnTo>
                  <a:pt x="584" y="87"/>
                </a:lnTo>
                <a:lnTo>
                  <a:pt x="584" y="87"/>
                </a:lnTo>
                <a:lnTo>
                  <a:pt x="584" y="83"/>
                </a:lnTo>
                <a:lnTo>
                  <a:pt x="581" y="81"/>
                </a:lnTo>
                <a:lnTo>
                  <a:pt x="575" y="77"/>
                </a:lnTo>
                <a:lnTo>
                  <a:pt x="567" y="74"/>
                </a:lnTo>
                <a:lnTo>
                  <a:pt x="562" y="74"/>
                </a:lnTo>
                <a:lnTo>
                  <a:pt x="562" y="74"/>
                </a:lnTo>
                <a:lnTo>
                  <a:pt x="558" y="81"/>
                </a:lnTo>
                <a:lnTo>
                  <a:pt x="558" y="83"/>
                </a:lnTo>
                <a:lnTo>
                  <a:pt x="556" y="87"/>
                </a:lnTo>
                <a:lnTo>
                  <a:pt x="556" y="87"/>
                </a:lnTo>
                <a:lnTo>
                  <a:pt x="550" y="91"/>
                </a:lnTo>
                <a:lnTo>
                  <a:pt x="543" y="93"/>
                </a:lnTo>
                <a:lnTo>
                  <a:pt x="543" y="93"/>
                </a:lnTo>
                <a:lnTo>
                  <a:pt x="541" y="102"/>
                </a:lnTo>
                <a:lnTo>
                  <a:pt x="539" y="110"/>
                </a:lnTo>
                <a:lnTo>
                  <a:pt x="539" y="110"/>
                </a:lnTo>
                <a:lnTo>
                  <a:pt x="539" y="115"/>
                </a:lnTo>
                <a:lnTo>
                  <a:pt x="539" y="119"/>
                </a:lnTo>
                <a:lnTo>
                  <a:pt x="541" y="123"/>
                </a:lnTo>
                <a:lnTo>
                  <a:pt x="541" y="127"/>
                </a:lnTo>
                <a:lnTo>
                  <a:pt x="541" y="127"/>
                </a:lnTo>
                <a:lnTo>
                  <a:pt x="543" y="130"/>
                </a:lnTo>
                <a:lnTo>
                  <a:pt x="541" y="136"/>
                </a:lnTo>
                <a:lnTo>
                  <a:pt x="541" y="142"/>
                </a:lnTo>
                <a:lnTo>
                  <a:pt x="541" y="142"/>
                </a:lnTo>
                <a:lnTo>
                  <a:pt x="531" y="149"/>
                </a:lnTo>
                <a:lnTo>
                  <a:pt x="531" y="149"/>
                </a:lnTo>
                <a:lnTo>
                  <a:pt x="530" y="151"/>
                </a:lnTo>
                <a:lnTo>
                  <a:pt x="528" y="151"/>
                </a:lnTo>
                <a:lnTo>
                  <a:pt x="522" y="145"/>
                </a:lnTo>
                <a:lnTo>
                  <a:pt x="522" y="138"/>
                </a:lnTo>
                <a:lnTo>
                  <a:pt x="522" y="138"/>
                </a:lnTo>
                <a:lnTo>
                  <a:pt x="518" y="127"/>
                </a:lnTo>
                <a:lnTo>
                  <a:pt x="518" y="121"/>
                </a:lnTo>
                <a:lnTo>
                  <a:pt x="520" y="115"/>
                </a:lnTo>
                <a:lnTo>
                  <a:pt x="520" y="115"/>
                </a:lnTo>
                <a:lnTo>
                  <a:pt x="522" y="110"/>
                </a:lnTo>
                <a:lnTo>
                  <a:pt x="526" y="100"/>
                </a:lnTo>
                <a:lnTo>
                  <a:pt x="526" y="94"/>
                </a:lnTo>
                <a:lnTo>
                  <a:pt x="526" y="93"/>
                </a:lnTo>
                <a:lnTo>
                  <a:pt x="524" y="93"/>
                </a:lnTo>
                <a:lnTo>
                  <a:pt x="522" y="93"/>
                </a:lnTo>
                <a:lnTo>
                  <a:pt x="520" y="94"/>
                </a:lnTo>
                <a:lnTo>
                  <a:pt x="520" y="94"/>
                </a:lnTo>
                <a:lnTo>
                  <a:pt x="522" y="89"/>
                </a:lnTo>
                <a:lnTo>
                  <a:pt x="522" y="85"/>
                </a:lnTo>
                <a:lnTo>
                  <a:pt x="528" y="79"/>
                </a:lnTo>
                <a:lnTo>
                  <a:pt x="528" y="79"/>
                </a:lnTo>
                <a:lnTo>
                  <a:pt x="528" y="79"/>
                </a:lnTo>
                <a:lnTo>
                  <a:pt x="531" y="76"/>
                </a:lnTo>
                <a:lnTo>
                  <a:pt x="535" y="74"/>
                </a:lnTo>
                <a:lnTo>
                  <a:pt x="539" y="72"/>
                </a:lnTo>
                <a:lnTo>
                  <a:pt x="543" y="72"/>
                </a:lnTo>
                <a:lnTo>
                  <a:pt x="543" y="72"/>
                </a:lnTo>
                <a:lnTo>
                  <a:pt x="550" y="70"/>
                </a:lnTo>
                <a:lnTo>
                  <a:pt x="560" y="70"/>
                </a:lnTo>
                <a:lnTo>
                  <a:pt x="566" y="68"/>
                </a:lnTo>
                <a:lnTo>
                  <a:pt x="569" y="68"/>
                </a:lnTo>
                <a:lnTo>
                  <a:pt x="571" y="66"/>
                </a:lnTo>
                <a:lnTo>
                  <a:pt x="571" y="64"/>
                </a:lnTo>
                <a:lnTo>
                  <a:pt x="571" y="64"/>
                </a:lnTo>
                <a:lnTo>
                  <a:pt x="571" y="64"/>
                </a:lnTo>
                <a:lnTo>
                  <a:pt x="569" y="60"/>
                </a:lnTo>
                <a:lnTo>
                  <a:pt x="566" y="58"/>
                </a:lnTo>
                <a:lnTo>
                  <a:pt x="562" y="57"/>
                </a:lnTo>
                <a:lnTo>
                  <a:pt x="558" y="55"/>
                </a:lnTo>
                <a:lnTo>
                  <a:pt x="550" y="57"/>
                </a:lnTo>
                <a:lnTo>
                  <a:pt x="541" y="57"/>
                </a:lnTo>
                <a:lnTo>
                  <a:pt x="541" y="57"/>
                </a:lnTo>
                <a:lnTo>
                  <a:pt x="539" y="58"/>
                </a:lnTo>
                <a:lnTo>
                  <a:pt x="535" y="58"/>
                </a:lnTo>
                <a:lnTo>
                  <a:pt x="531" y="57"/>
                </a:lnTo>
                <a:lnTo>
                  <a:pt x="528" y="55"/>
                </a:lnTo>
                <a:lnTo>
                  <a:pt x="528" y="55"/>
                </a:lnTo>
                <a:lnTo>
                  <a:pt x="524" y="51"/>
                </a:lnTo>
                <a:lnTo>
                  <a:pt x="522" y="51"/>
                </a:lnTo>
                <a:lnTo>
                  <a:pt x="518" y="51"/>
                </a:lnTo>
                <a:lnTo>
                  <a:pt x="513" y="49"/>
                </a:lnTo>
                <a:lnTo>
                  <a:pt x="513" y="49"/>
                </a:lnTo>
                <a:lnTo>
                  <a:pt x="514" y="45"/>
                </a:lnTo>
                <a:lnTo>
                  <a:pt x="514" y="43"/>
                </a:lnTo>
                <a:lnTo>
                  <a:pt x="513" y="41"/>
                </a:lnTo>
                <a:lnTo>
                  <a:pt x="511" y="41"/>
                </a:lnTo>
                <a:lnTo>
                  <a:pt x="507" y="43"/>
                </a:lnTo>
                <a:lnTo>
                  <a:pt x="499" y="49"/>
                </a:lnTo>
                <a:lnTo>
                  <a:pt x="496" y="53"/>
                </a:lnTo>
                <a:lnTo>
                  <a:pt x="496" y="53"/>
                </a:lnTo>
                <a:lnTo>
                  <a:pt x="490" y="55"/>
                </a:lnTo>
                <a:lnTo>
                  <a:pt x="490" y="55"/>
                </a:lnTo>
                <a:lnTo>
                  <a:pt x="484" y="57"/>
                </a:lnTo>
                <a:lnTo>
                  <a:pt x="482" y="57"/>
                </a:lnTo>
                <a:lnTo>
                  <a:pt x="479" y="57"/>
                </a:lnTo>
                <a:lnTo>
                  <a:pt x="479" y="57"/>
                </a:lnTo>
                <a:lnTo>
                  <a:pt x="477" y="53"/>
                </a:lnTo>
                <a:lnTo>
                  <a:pt x="475" y="53"/>
                </a:lnTo>
                <a:lnTo>
                  <a:pt x="473" y="53"/>
                </a:lnTo>
                <a:lnTo>
                  <a:pt x="473" y="53"/>
                </a:lnTo>
                <a:lnTo>
                  <a:pt x="473" y="51"/>
                </a:lnTo>
                <a:lnTo>
                  <a:pt x="469" y="53"/>
                </a:lnTo>
                <a:lnTo>
                  <a:pt x="467" y="53"/>
                </a:lnTo>
                <a:lnTo>
                  <a:pt x="467" y="53"/>
                </a:lnTo>
                <a:lnTo>
                  <a:pt x="465" y="51"/>
                </a:lnTo>
                <a:lnTo>
                  <a:pt x="465" y="49"/>
                </a:lnTo>
                <a:lnTo>
                  <a:pt x="465" y="49"/>
                </a:lnTo>
                <a:lnTo>
                  <a:pt x="479" y="38"/>
                </a:lnTo>
                <a:lnTo>
                  <a:pt x="486" y="28"/>
                </a:lnTo>
                <a:lnTo>
                  <a:pt x="488" y="24"/>
                </a:lnTo>
                <a:lnTo>
                  <a:pt x="488" y="24"/>
                </a:lnTo>
                <a:lnTo>
                  <a:pt x="486" y="24"/>
                </a:lnTo>
                <a:lnTo>
                  <a:pt x="486" y="24"/>
                </a:lnTo>
                <a:lnTo>
                  <a:pt x="479" y="23"/>
                </a:lnTo>
                <a:lnTo>
                  <a:pt x="479" y="23"/>
                </a:lnTo>
                <a:lnTo>
                  <a:pt x="477" y="24"/>
                </a:lnTo>
                <a:lnTo>
                  <a:pt x="477" y="26"/>
                </a:lnTo>
                <a:lnTo>
                  <a:pt x="477" y="26"/>
                </a:lnTo>
                <a:lnTo>
                  <a:pt x="467" y="23"/>
                </a:lnTo>
                <a:lnTo>
                  <a:pt x="458" y="19"/>
                </a:lnTo>
                <a:lnTo>
                  <a:pt x="458" y="19"/>
                </a:lnTo>
                <a:lnTo>
                  <a:pt x="454" y="17"/>
                </a:lnTo>
                <a:lnTo>
                  <a:pt x="450" y="15"/>
                </a:lnTo>
                <a:lnTo>
                  <a:pt x="446" y="13"/>
                </a:lnTo>
                <a:lnTo>
                  <a:pt x="443" y="13"/>
                </a:lnTo>
                <a:lnTo>
                  <a:pt x="441" y="13"/>
                </a:lnTo>
                <a:lnTo>
                  <a:pt x="441" y="13"/>
                </a:lnTo>
                <a:lnTo>
                  <a:pt x="437" y="13"/>
                </a:lnTo>
                <a:lnTo>
                  <a:pt x="431" y="13"/>
                </a:lnTo>
                <a:lnTo>
                  <a:pt x="429" y="13"/>
                </a:lnTo>
                <a:lnTo>
                  <a:pt x="426" y="9"/>
                </a:lnTo>
                <a:lnTo>
                  <a:pt x="426" y="9"/>
                </a:lnTo>
                <a:lnTo>
                  <a:pt x="424" y="4"/>
                </a:lnTo>
                <a:lnTo>
                  <a:pt x="420" y="0"/>
                </a:lnTo>
                <a:lnTo>
                  <a:pt x="420" y="0"/>
                </a:lnTo>
                <a:lnTo>
                  <a:pt x="420" y="0"/>
                </a:lnTo>
                <a:lnTo>
                  <a:pt x="414" y="0"/>
                </a:lnTo>
                <a:lnTo>
                  <a:pt x="416" y="6"/>
                </a:lnTo>
                <a:lnTo>
                  <a:pt x="416" y="6"/>
                </a:lnTo>
                <a:lnTo>
                  <a:pt x="392" y="6"/>
                </a:lnTo>
                <a:lnTo>
                  <a:pt x="392" y="6"/>
                </a:lnTo>
                <a:lnTo>
                  <a:pt x="293" y="6"/>
                </a:lnTo>
                <a:lnTo>
                  <a:pt x="123" y="7"/>
                </a:lnTo>
                <a:lnTo>
                  <a:pt x="108" y="7"/>
                </a:lnTo>
                <a:lnTo>
                  <a:pt x="108" y="7"/>
                </a:lnTo>
                <a:lnTo>
                  <a:pt x="70" y="7"/>
                </a:lnTo>
                <a:lnTo>
                  <a:pt x="70" y="7"/>
                </a:lnTo>
                <a:lnTo>
                  <a:pt x="28" y="7"/>
                </a:lnTo>
                <a:lnTo>
                  <a:pt x="28" y="7"/>
                </a:lnTo>
                <a:lnTo>
                  <a:pt x="27" y="7"/>
                </a:lnTo>
                <a:lnTo>
                  <a:pt x="25" y="9"/>
                </a:lnTo>
                <a:lnTo>
                  <a:pt x="27" y="11"/>
                </a:lnTo>
                <a:lnTo>
                  <a:pt x="30" y="17"/>
                </a:lnTo>
                <a:lnTo>
                  <a:pt x="30" y="17"/>
                </a:lnTo>
                <a:lnTo>
                  <a:pt x="32" y="24"/>
                </a:lnTo>
                <a:lnTo>
                  <a:pt x="34" y="32"/>
                </a:lnTo>
                <a:lnTo>
                  <a:pt x="34" y="40"/>
                </a:lnTo>
                <a:lnTo>
                  <a:pt x="34" y="45"/>
                </a:lnTo>
                <a:lnTo>
                  <a:pt x="32" y="45"/>
                </a:lnTo>
                <a:lnTo>
                  <a:pt x="30" y="45"/>
                </a:lnTo>
                <a:lnTo>
                  <a:pt x="28" y="41"/>
                </a:lnTo>
                <a:lnTo>
                  <a:pt x="27" y="38"/>
                </a:lnTo>
                <a:lnTo>
                  <a:pt x="19" y="23"/>
                </a:lnTo>
                <a:lnTo>
                  <a:pt x="19" y="23"/>
                </a:lnTo>
                <a:lnTo>
                  <a:pt x="8" y="23"/>
                </a:lnTo>
                <a:lnTo>
                  <a:pt x="0" y="24"/>
                </a:lnTo>
                <a:lnTo>
                  <a:pt x="0" y="24"/>
                </a:lnTo>
                <a:lnTo>
                  <a:pt x="0" y="26"/>
                </a:lnTo>
                <a:lnTo>
                  <a:pt x="0" y="28"/>
                </a:lnTo>
                <a:lnTo>
                  <a:pt x="0" y="32"/>
                </a:lnTo>
                <a:lnTo>
                  <a:pt x="4" y="41"/>
                </a:lnTo>
                <a:lnTo>
                  <a:pt x="4" y="41"/>
                </a:lnTo>
                <a:lnTo>
                  <a:pt x="6" y="45"/>
                </a:lnTo>
                <a:lnTo>
                  <a:pt x="6" y="51"/>
                </a:lnTo>
                <a:lnTo>
                  <a:pt x="8" y="60"/>
                </a:lnTo>
                <a:lnTo>
                  <a:pt x="6" y="79"/>
                </a:lnTo>
                <a:lnTo>
                  <a:pt x="6" y="79"/>
                </a:lnTo>
                <a:lnTo>
                  <a:pt x="8" y="89"/>
                </a:lnTo>
                <a:lnTo>
                  <a:pt x="8" y="94"/>
                </a:lnTo>
                <a:lnTo>
                  <a:pt x="6" y="96"/>
                </a:lnTo>
                <a:lnTo>
                  <a:pt x="6" y="98"/>
                </a:lnTo>
                <a:lnTo>
                  <a:pt x="6" y="98"/>
                </a:lnTo>
                <a:lnTo>
                  <a:pt x="6" y="102"/>
                </a:lnTo>
                <a:lnTo>
                  <a:pt x="6" y="108"/>
                </a:lnTo>
                <a:lnTo>
                  <a:pt x="6" y="117"/>
                </a:lnTo>
                <a:lnTo>
                  <a:pt x="2" y="125"/>
                </a:lnTo>
                <a:lnTo>
                  <a:pt x="0" y="134"/>
                </a:lnTo>
                <a:lnTo>
                  <a:pt x="0" y="134"/>
                </a:lnTo>
                <a:lnTo>
                  <a:pt x="2" y="138"/>
                </a:lnTo>
                <a:lnTo>
                  <a:pt x="2" y="142"/>
                </a:lnTo>
                <a:lnTo>
                  <a:pt x="4" y="145"/>
                </a:lnTo>
                <a:lnTo>
                  <a:pt x="6" y="149"/>
                </a:lnTo>
                <a:lnTo>
                  <a:pt x="6" y="149"/>
                </a:lnTo>
                <a:lnTo>
                  <a:pt x="6" y="153"/>
                </a:lnTo>
                <a:lnTo>
                  <a:pt x="6" y="157"/>
                </a:lnTo>
                <a:lnTo>
                  <a:pt x="4" y="164"/>
                </a:lnTo>
                <a:lnTo>
                  <a:pt x="4" y="172"/>
                </a:lnTo>
                <a:lnTo>
                  <a:pt x="4" y="176"/>
                </a:lnTo>
                <a:lnTo>
                  <a:pt x="6" y="180"/>
                </a:lnTo>
                <a:lnTo>
                  <a:pt x="6" y="180"/>
                </a:lnTo>
                <a:lnTo>
                  <a:pt x="9" y="187"/>
                </a:lnTo>
                <a:lnTo>
                  <a:pt x="11" y="197"/>
                </a:lnTo>
                <a:lnTo>
                  <a:pt x="13" y="204"/>
                </a:lnTo>
                <a:lnTo>
                  <a:pt x="13" y="208"/>
                </a:lnTo>
                <a:lnTo>
                  <a:pt x="15" y="212"/>
                </a:lnTo>
                <a:lnTo>
                  <a:pt x="15" y="212"/>
                </a:lnTo>
                <a:lnTo>
                  <a:pt x="25" y="223"/>
                </a:lnTo>
                <a:lnTo>
                  <a:pt x="25" y="223"/>
                </a:lnTo>
                <a:lnTo>
                  <a:pt x="28" y="229"/>
                </a:lnTo>
                <a:lnTo>
                  <a:pt x="32" y="232"/>
                </a:lnTo>
                <a:lnTo>
                  <a:pt x="32" y="232"/>
                </a:lnTo>
                <a:lnTo>
                  <a:pt x="34" y="236"/>
                </a:lnTo>
                <a:lnTo>
                  <a:pt x="36" y="242"/>
                </a:lnTo>
                <a:lnTo>
                  <a:pt x="40" y="251"/>
                </a:lnTo>
                <a:lnTo>
                  <a:pt x="40" y="251"/>
                </a:lnTo>
                <a:lnTo>
                  <a:pt x="44" y="263"/>
                </a:lnTo>
                <a:lnTo>
                  <a:pt x="47" y="268"/>
                </a:lnTo>
                <a:lnTo>
                  <a:pt x="47" y="270"/>
                </a:lnTo>
                <a:lnTo>
                  <a:pt x="49" y="270"/>
                </a:lnTo>
                <a:lnTo>
                  <a:pt x="49" y="270"/>
                </a:lnTo>
                <a:lnTo>
                  <a:pt x="51" y="276"/>
                </a:lnTo>
                <a:lnTo>
                  <a:pt x="53" y="282"/>
                </a:lnTo>
                <a:lnTo>
                  <a:pt x="57" y="285"/>
                </a:lnTo>
                <a:lnTo>
                  <a:pt x="59" y="289"/>
                </a:lnTo>
                <a:lnTo>
                  <a:pt x="59" y="289"/>
                </a:lnTo>
                <a:lnTo>
                  <a:pt x="64" y="291"/>
                </a:lnTo>
                <a:lnTo>
                  <a:pt x="68" y="293"/>
                </a:lnTo>
                <a:lnTo>
                  <a:pt x="72" y="295"/>
                </a:lnTo>
                <a:lnTo>
                  <a:pt x="78" y="297"/>
                </a:lnTo>
                <a:lnTo>
                  <a:pt x="78" y="297"/>
                </a:lnTo>
                <a:lnTo>
                  <a:pt x="91" y="302"/>
                </a:lnTo>
                <a:lnTo>
                  <a:pt x="91" y="302"/>
                </a:lnTo>
                <a:lnTo>
                  <a:pt x="96" y="306"/>
                </a:lnTo>
                <a:lnTo>
                  <a:pt x="100" y="308"/>
                </a:lnTo>
                <a:lnTo>
                  <a:pt x="102" y="310"/>
                </a:lnTo>
                <a:lnTo>
                  <a:pt x="102" y="310"/>
                </a:lnTo>
                <a:lnTo>
                  <a:pt x="106" y="318"/>
                </a:lnTo>
                <a:lnTo>
                  <a:pt x="108" y="321"/>
                </a:lnTo>
                <a:lnTo>
                  <a:pt x="110" y="323"/>
                </a:lnTo>
                <a:lnTo>
                  <a:pt x="136" y="323"/>
                </a:lnTo>
                <a:lnTo>
                  <a:pt x="136" y="323"/>
                </a:lnTo>
                <a:lnTo>
                  <a:pt x="189" y="346"/>
                </a:lnTo>
                <a:lnTo>
                  <a:pt x="219" y="346"/>
                </a:lnTo>
                <a:lnTo>
                  <a:pt x="219" y="346"/>
                </a:lnTo>
                <a:lnTo>
                  <a:pt x="233" y="346"/>
                </a:lnTo>
                <a:lnTo>
                  <a:pt x="235" y="338"/>
                </a:lnTo>
                <a:lnTo>
                  <a:pt x="255" y="337"/>
                </a:lnTo>
                <a:lnTo>
                  <a:pt x="255" y="337"/>
                </a:lnTo>
                <a:lnTo>
                  <a:pt x="257" y="338"/>
                </a:lnTo>
                <a:lnTo>
                  <a:pt x="289" y="372"/>
                </a:lnTo>
                <a:lnTo>
                  <a:pt x="305" y="382"/>
                </a:lnTo>
                <a:lnTo>
                  <a:pt x="314" y="369"/>
                </a:lnTo>
                <a:lnTo>
                  <a:pt x="323" y="369"/>
                </a:lnTo>
                <a:lnTo>
                  <a:pt x="335" y="378"/>
                </a:lnTo>
                <a:lnTo>
                  <a:pt x="344" y="388"/>
                </a:lnTo>
                <a:lnTo>
                  <a:pt x="357" y="414"/>
                </a:lnTo>
                <a:lnTo>
                  <a:pt x="359" y="427"/>
                </a:lnTo>
                <a:lnTo>
                  <a:pt x="384" y="439"/>
                </a:lnTo>
                <a:lnTo>
                  <a:pt x="384" y="439"/>
                </a:lnTo>
                <a:lnTo>
                  <a:pt x="386" y="414"/>
                </a:lnTo>
                <a:lnTo>
                  <a:pt x="386" y="414"/>
                </a:lnTo>
                <a:lnTo>
                  <a:pt x="386" y="410"/>
                </a:lnTo>
                <a:lnTo>
                  <a:pt x="388" y="408"/>
                </a:lnTo>
                <a:lnTo>
                  <a:pt x="393" y="405"/>
                </a:lnTo>
                <a:lnTo>
                  <a:pt x="393" y="405"/>
                </a:lnTo>
                <a:lnTo>
                  <a:pt x="395" y="401"/>
                </a:lnTo>
                <a:lnTo>
                  <a:pt x="397" y="399"/>
                </a:lnTo>
                <a:lnTo>
                  <a:pt x="399" y="395"/>
                </a:lnTo>
                <a:lnTo>
                  <a:pt x="401" y="393"/>
                </a:lnTo>
                <a:lnTo>
                  <a:pt x="401" y="393"/>
                </a:lnTo>
                <a:lnTo>
                  <a:pt x="405" y="393"/>
                </a:lnTo>
                <a:lnTo>
                  <a:pt x="409" y="391"/>
                </a:lnTo>
                <a:lnTo>
                  <a:pt x="412" y="391"/>
                </a:lnTo>
                <a:lnTo>
                  <a:pt x="416" y="389"/>
                </a:lnTo>
                <a:lnTo>
                  <a:pt x="416" y="389"/>
                </a:lnTo>
                <a:lnTo>
                  <a:pt x="418" y="386"/>
                </a:lnTo>
                <a:lnTo>
                  <a:pt x="418" y="384"/>
                </a:lnTo>
                <a:lnTo>
                  <a:pt x="420" y="380"/>
                </a:lnTo>
                <a:lnTo>
                  <a:pt x="420" y="378"/>
                </a:lnTo>
                <a:lnTo>
                  <a:pt x="420" y="378"/>
                </a:lnTo>
                <a:lnTo>
                  <a:pt x="424" y="376"/>
                </a:lnTo>
                <a:lnTo>
                  <a:pt x="427" y="376"/>
                </a:lnTo>
                <a:lnTo>
                  <a:pt x="429" y="376"/>
                </a:lnTo>
                <a:lnTo>
                  <a:pt x="431" y="376"/>
                </a:lnTo>
                <a:lnTo>
                  <a:pt x="431" y="376"/>
                </a:lnTo>
                <a:lnTo>
                  <a:pt x="435" y="376"/>
                </a:lnTo>
                <a:lnTo>
                  <a:pt x="435" y="374"/>
                </a:lnTo>
                <a:lnTo>
                  <a:pt x="437" y="372"/>
                </a:lnTo>
                <a:lnTo>
                  <a:pt x="441" y="372"/>
                </a:lnTo>
                <a:lnTo>
                  <a:pt x="441" y="372"/>
                </a:lnTo>
                <a:lnTo>
                  <a:pt x="443" y="372"/>
                </a:lnTo>
                <a:lnTo>
                  <a:pt x="446" y="374"/>
                </a:lnTo>
                <a:lnTo>
                  <a:pt x="450" y="376"/>
                </a:lnTo>
                <a:lnTo>
                  <a:pt x="452" y="378"/>
                </a:lnTo>
                <a:lnTo>
                  <a:pt x="452" y="378"/>
                </a:lnTo>
                <a:lnTo>
                  <a:pt x="456" y="378"/>
                </a:lnTo>
                <a:lnTo>
                  <a:pt x="458" y="378"/>
                </a:lnTo>
                <a:lnTo>
                  <a:pt x="461" y="376"/>
                </a:lnTo>
                <a:lnTo>
                  <a:pt x="465" y="374"/>
                </a:lnTo>
                <a:lnTo>
                  <a:pt x="469" y="374"/>
                </a:lnTo>
                <a:lnTo>
                  <a:pt x="469" y="376"/>
                </a:lnTo>
                <a:lnTo>
                  <a:pt x="469" y="376"/>
                </a:lnTo>
                <a:lnTo>
                  <a:pt x="473" y="380"/>
                </a:lnTo>
                <a:lnTo>
                  <a:pt x="473" y="384"/>
                </a:lnTo>
                <a:lnTo>
                  <a:pt x="477" y="386"/>
                </a:lnTo>
                <a:lnTo>
                  <a:pt x="479" y="386"/>
                </a:lnTo>
                <a:lnTo>
                  <a:pt x="480" y="388"/>
                </a:lnTo>
                <a:lnTo>
                  <a:pt x="480" y="388"/>
                </a:lnTo>
                <a:lnTo>
                  <a:pt x="484" y="386"/>
                </a:lnTo>
                <a:lnTo>
                  <a:pt x="484" y="386"/>
                </a:lnTo>
                <a:lnTo>
                  <a:pt x="488" y="384"/>
                </a:lnTo>
                <a:lnTo>
                  <a:pt x="490" y="384"/>
                </a:lnTo>
                <a:lnTo>
                  <a:pt x="490" y="384"/>
                </a:lnTo>
                <a:lnTo>
                  <a:pt x="494" y="384"/>
                </a:lnTo>
                <a:lnTo>
                  <a:pt x="496" y="386"/>
                </a:lnTo>
                <a:lnTo>
                  <a:pt x="499" y="386"/>
                </a:lnTo>
                <a:lnTo>
                  <a:pt x="503" y="386"/>
                </a:lnTo>
                <a:lnTo>
                  <a:pt x="503" y="386"/>
                </a:lnTo>
                <a:lnTo>
                  <a:pt x="501" y="380"/>
                </a:lnTo>
                <a:lnTo>
                  <a:pt x="499" y="374"/>
                </a:lnTo>
                <a:lnTo>
                  <a:pt x="499" y="374"/>
                </a:lnTo>
                <a:lnTo>
                  <a:pt x="497" y="371"/>
                </a:lnTo>
                <a:lnTo>
                  <a:pt x="497" y="369"/>
                </a:lnTo>
                <a:lnTo>
                  <a:pt x="499" y="365"/>
                </a:lnTo>
                <a:lnTo>
                  <a:pt x="499" y="365"/>
                </a:lnTo>
                <a:lnTo>
                  <a:pt x="499" y="363"/>
                </a:lnTo>
                <a:lnTo>
                  <a:pt x="503" y="363"/>
                </a:lnTo>
                <a:lnTo>
                  <a:pt x="507" y="363"/>
                </a:lnTo>
                <a:lnTo>
                  <a:pt x="514" y="363"/>
                </a:lnTo>
                <a:lnTo>
                  <a:pt x="514" y="363"/>
                </a:lnTo>
                <a:lnTo>
                  <a:pt x="516" y="361"/>
                </a:lnTo>
                <a:lnTo>
                  <a:pt x="518" y="361"/>
                </a:lnTo>
                <a:lnTo>
                  <a:pt x="518" y="361"/>
                </a:lnTo>
                <a:lnTo>
                  <a:pt x="522" y="363"/>
                </a:lnTo>
                <a:lnTo>
                  <a:pt x="522" y="365"/>
                </a:lnTo>
                <a:lnTo>
                  <a:pt x="526" y="365"/>
                </a:lnTo>
                <a:lnTo>
                  <a:pt x="530" y="365"/>
                </a:lnTo>
                <a:lnTo>
                  <a:pt x="528" y="365"/>
                </a:lnTo>
                <a:lnTo>
                  <a:pt x="528" y="365"/>
                </a:lnTo>
                <a:lnTo>
                  <a:pt x="535" y="363"/>
                </a:lnTo>
                <a:lnTo>
                  <a:pt x="541" y="363"/>
                </a:lnTo>
                <a:lnTo>
                  <a:pt x="545" y="363"/>
                </a:lnTo>
                <a:lnTo>
                  <a:pt x="545" y="363"/>
                </a:lnTo>
                <a:lnTo>
                  <a:pt x="545" y="365"/>
                </a:lnTo>
                <a:lnTo>
                  <a:pt x="548" y="367"/>
                </a:lnTo>
                <a:lnTo>
                  <a:pt x="552" y="372"/>
                </a:lnTo>
                <a:lnTo>
                  <a:pt x="552" y="372"/>
                </a:lnTo>
                <a:lnTo>
                  <a:pt x="556" y="374"/>
                </a:lnTo>
                <a:lnTo>
                  <a:pt x="558" y="376"/>
                </a:lnTo>
                <a:lnTo>
                  <a:pt x="564" y="376"/>
                </a:lnTo>
                <a:lnTo>
                  <a:pt x="567" y="376"/>
                </a:lnTo>
                <a:lnTo>
                  <a:pt x="567" y="376"/>
                </a:lnTo>
                <a:lnTo>
                  <a:pt x="569" y="374"/>
                </a:lnTo>
                <a:lnTo>
                  <a:pt x="571" y="372"/>
                </a:lnTo>
                <a:lnTo>
                  <a:pt x="573" y="372"/>
                </a:lnTo>
                <a:lnTo>
                  <a:pt x="575" y="371"/>
                </a:lnTo>
                <a:lnTo>
                  <a:pt x="575" y="371"/>
                </a:lnTo>
                <a:lnTo>
                  <a:pt x="577" y="371"/>
                </a:lnTo>
                <a:lnTo>
                  <a:pt x="579" y="372"/>
                </a:lnTo>
                <a:lnTo>
                  <a:pt x="583" y="374"/>
                </a:lnTo>
                <a:lnTo>
                  <a:pt x="588" y="382"/>
                </a:lnTo>
                <a:lnTo>
                  <a:pt x="588" y="382"/>
                </a:lnTo>
                <a:lnTo>
                  <a:pt x="590" y="386"/>
                </a:lnTo>
                <a:lnTo>
                  <a:pt x="592" y="389"/>
                </a:lnTo>
                <a:lnTo>
                  <a:pt x="592" y="401"/>
                </a:lnTo>
                <a:lnTo>
                  <a:pt x="592" y="401"/>
                </a:lnTo>
                <a:lnTo>
                  <a:pt x="596" y="410"/>
                </a:lnTo>
                <a:lnTo>
                  <a:pt x="596" y="422"/>
                </a:lnTo>
                <a:lnTo>
                  <a:pt x="596" y="422"/>
                </a:lnTo>
                <a:lnTo>
                  <a:pt x="601" y="425"/>
                </a:lnTo>
                <a:lnTo>
                  <a:pt x="607" y="429"/>
                </a:lnTo>
                <a:lnTo>
                  <a:pt x="607" y="429"/>
                </a:lnTo>
                <a:lnTo>
                  <a:pt x="607" y="433"/>
                </a:lnTo>
                <a:lnTo>
                  <a:pt x="607" y="437"/>
                </a:lnTo>
                <a:lnTo>
                  <a:pt x="607" y="439"/>
                </a:lnTo>
                <a:lnTo>
                  <a:pt x="607" y="441"/>
                </a:lnTo>
                <a:lnTo>
                  <a:pt x="609" y="441"/>
                </a:lnTo>
                <a:lnTo>
                  <a:pt x="609" y="441"/>
                </a:lnTo>
                <a:lnTo>
                  <a:pt x="611" y="444"/>
                </a:lnTo>
                <a:lnTo>
                  <a:pt x="613" y="448"/>
                </a:lnTo>
                <a:lnTo>
                  <a:pt x="613" y="448"/>
                </a:lnTo>
                <a:lnTo>
                  <a:pt x="615" y="448"/>
                </a:lnTo>
                <a:lnTo>
                  <a:pt x="615" y="450"/>
                </a:lnTo>
                <a:lnTo>
                  <a:pt x="617" y="452"/>
                </a:lnTo>
                <a:lnTo>
                  <a:pt x="618" y="456"/>
                </a:lnTo>
                <a:lnTo>
                  <a:pt x="622" y="458"/>
                </a:lnTo>
                <a:lnTo>
                  <a:pt x="622" y="458"/>
                </a:lnTo>
                <a:lnTo>
                  <a:pt x="622" y="459"/>
                </a:lnTo>
                <a:lnTo>
                  <a:pt x="626" y="459"/>
                </a:lnTo>
                <a:lnTo>
                  <a:pt x="626" y="458"/>
                </a:lnTo>
                <a:lnTo>
                  <a:pt x="628" y="458"/>
                </a:lnTo>
                <a:lnTo>
                  <a:pt x="628" y="450"/>
                </a:lnTo>
                <a:lnTo>
                  <a:pt x="628" y="450"/>
                </a:lnTo>
                <a:lnTo>
                  <a:pt x="634" y="439"/>
                </a:lnTo>
                <a:lnTo>
                  <a:pt x="634" y="433"/>
                </a:lnTo>
                <a:lnTo>
                  <a:pt x="634" y="427"/>
                </a:lnTo>
                <a:lnTo>
                  <a:pt x="634" y="427"/>
                </a:lnTo>
                <a:lnTo>
                  <a:pt x="632" y="422"/>
                </a:lnTo>
                <a:lnTo>
                  <a:pt x="628" y="416"/>
                </a:lnTo>
                <a:lnTo>
                  <a:pt x="626" y="412"/>
                </a:lnTo>
                <a:lnTo>
                  <a:pt x="626" y="406"/>
                </a:lnTo>
                <a:lnTo>
                  <a:pt x="626" y="406"/>
                </a:lnTo>
                <a:lnTo>
                  <a:pt x="622" y="403"/>
                </a:lnTo>
                <a:lnTo>
                  <a:pt x="622" y="399"/>
                </a:lnTo>
                <a:lnTo>
                  <a:pt x="620" y="391"/>
                </a:lnTo>
                <a:lnTo>
                  <a:pt x="620" y="391"/>
                </a:lnTo>
                <a:lnTo>
                  <a:pt x="618" y="382"/>
                </a:lnTo>
                <a:lnTo>
                  <a:pt x="615" y="372"/>
                </a:lnTo>
                <a:lnTo>
                  <a:pt x="615" y="372"/>
                </a:lnTo>
                <a:lnTo>
                  <a:pt x="613" y="363"/>
                </a:lnTo>
                <a:lnTo>
                  <a:pt x="613" y="354"/>
                </a:lnTo>
                <a:lnTo>
                  <a:pt x="613" y="354"/>
                </a:lnTo>
                <a:lnTo>
                  <a:pt x="613" y="354"/>
                </a:lnTo>
                <a:lnTo>
                  <a:pt x="615" y="344"/>
                </a:lnTo>
                <a:lnTo>
                  <a:pt x="617" y="338"/>
                </a:lnTo>
                <a:lnTo>
                  <a:pt x="620" y="331"/>
                </a:lnTo>
                <a:lnTo>
                  <a:pt x="620" y="331"/>
                </a:lnTo>
                <a:lnTo>
                  <a:pt x="620" y="331"/>
                </a:lnTo>
                <a:lnTo>
                  <a:pt x="620" y="331"/>
                </a:lnTo>
                <a:lnTo>
                  <a:pt x="620" y="331"/>
                </a:lnTo>
                <a:lnTo>
                  <a:pt x="622" y="329"/>
                </a:lnTo>
                <a:lnTo>
                  <a:pt x="626" y="329"/>
                </a:lnTo>
                <a:lnTo>
                  <a:pt x="630" y="323"/>
                </a:lnTo>
                <a:lnTo>
                  <a:pt x="637" y="314"/>
                </a:lnTo>
                <a:lnTo>
                  <a:pt x="637" y="314"/>
                </a:lnTo>
                <a:lnTo>
                  <a:pt x="641" y="310"/>
                </a:lnTo>
                <a:lnTo>
                  <a:pt x="645" y="306"/>
                </a:lnTo>
                <a:lnTo>
                  <a:pt x="654" y="301"/>
                </a:lnTo>
                <a:lnTo>
                  <a:pt x="654" y="301"/>
                </a:lnTo>
                <a:lnTo>
                  <a:pt x="656" y="299"/>
                </a:lnTo>
                <a:lnTo>
                  <a:pt x="656" y="299"/>
                </a:lnTo>
                <a:lnTo>
                  <a:pt x="664" y="293"/>
                </a:lnTo>
                <a:lnTo>
                  <a:pt x="666" y="289"/>
                </a:lnTo>
                <a:lnTo>
                  <a:pt x="670" y="287"/>
                </a:lnTo>
                <a:lnTo>
                  <a:pt x="670" y="287"/>
                </a:lnTo>
                <a:lnTo>
                  <a:pt x="671" y="287"/>
                </a:lnTo>
                <a:lnTo>
                  <a:pt x="673" y="285"/>
                </a:lnTo>
                <a:lnTo>
                  <a:pt x="679" y="285"/>
                </a:lnTo>
                <a:lnTo>
                  <a:pt x="681" y="285"/>
                </a:lnTo>
                <a:lnTo>
                  <a:pt x="683" y="285"/>
                </a:lnTo>
                <a:lnTo>
                  <a:pt x="685" y="284"/>
                </a:lnTo>
                <a:lnTo>
                  <a:pt x="685" y="280"/>
                </a:lnTo>
                <a:lnTo>
                  <a:pt x="685" y="280"/>
                </a:lnTo>
                <a:lnTo>
                  <a:pt x="681" y="278"/>
                </a:lnTo>
                <a:lnTo>
                  <a:pt x="681" y="278"/>
                </a:lnTo>
                <a:lnTo>
                  <a:pt x="681" y="276"/>
                </a:lnTo>
                <a:lnTo>
                  <a:pt x="681" y="276"/>
                </a:lnTo>
                <a:lnTo>
                  <a:pt x="685" y="272"/>
                </a:lnTo>
                <a:lnTo>
                  <a:pt x="690" y="272"/>
                </a:lnTo>
                <a:lnTo>
                  <a:pt x="692" y="270"/>
                </a:lnTo>
                <a:lnTo>
                  <a:pt x="694" y="268"/>
                </a:lnTo>
                <a:lnTo>
                  <a:pt x="696" y="267"/>
                </a:lnTo>
                <a:lnTo>
                  <a:pt x="696" y="265"/>
                </a:lnTo>
                <a:lnTo>
                  <a:pt x="696" y="265"/>
                </a:lnTo>
                <a:lnTo>
                  <a:pt x="688" y="261"/>
                </a:lnTo>
                <a:lnTo>
                  <a:pt x="688" y="261"/>
                </a:lnTo>
                <a:lnTo>
                  <a:pt x="688" y="259"/>
                </a:lnTo>
                <a:lnTo>
                  <a:pt x="688" y="259"/>
                </a:lnTo>
                <a:lnTo>
                  <a:pt x="690" y="257"/>
                </a:lnTo>
                <a:lnTo>
                  <a:pt x="690" y="257"/>
                </a:lnTo>
                <a:lnTo>
                  <a:pt x="690" y="257"/>
                </a:lnTo>
                <a:lnTo>
                  <a:pt x="690" y="257"/>
                </a:lnTo>
                <a:lnTo>
                  <a:pt x="690" y="251"/>
                </a:lnTo>
                <a:lnTo>
                  <a:pt x="690" y="251"/>
                </a:lnTo>
                <a:lnTo>
                  <a:pt x="690" y="251"/>
                </a:lnTo>
                <a:lnTo>
                  <a:pt x="690" y="251"/>
                </a:lnTo>
                <a:lnTo>
                  <a:pt x="690" y="251"/>
                </a:lnTo>
                <a:lnTo>
                  <a:pt x="688" y="248"/>
                </a:lnTo>
                <a:lnTo>
                  <a:pt x="687" y="244"/>
                </a:lnTo>
                <a:lnTo>
                  <a:pt x="687" y="244"/>
                </a:lnTo>
                <a:lnTo>
                  <a:pt x="685" y="242"/>
                </a:lnTo>
                <a:lnTo>
                  <a:pt x="681" y="240"/>
                </a:lnTo>
                <a:lnTo>
                  <a:pt x="679" y="240"/>
                </a:lnTo>
                <a:lnTo>
                  <a:pt x="677" y="238"/>
                </a:lnTo>
                <a:lnTo>
                  <a:pt x="677" y="238"/>
                </a:lnTo>
                <a:lnTo>
                  <a:pt x="681" y="234"/>
                </a:lnTo>
                <a:lnTo>
                  <a:pt x="685" y="234"/>
                </a:lnTo>
                <a:lnTo>
                  <a:pt x="685" y="234"/>
                </a:lnTo>
                <a:lnTo>
                  <a:pt x="685" y="231"/>
                </a:lnTo>
                <a:lnTo>
                  <a:pt x="685" y="231"/>
                </a:lnTo>
                <a:lnTo>
                  <a:pt x="681" y="227"/>
                </a:lnTo>
                <a:lnTo>
                  <a:pt x="677" y="223"/>
                </a:lnTo>
                <a:lnTo>
                  <a:pt x="677" y="223"/>
                </a:lnTo>
                <a:lnTo>
                  <a:pt x="675" y="219"/>
                </a:lnTo>
                <a:lnTo>
                  <a:pt x="673" y="215"/>
                </a:lnTo>
                <a:lnTo>
                  <a:pt x="673" y="215"/>
                </a:lnTo>
                <a:lnTo>
                  <a:pt x="679" y="217"/>
                </a:lnTo>
                <a:lnTo>
                  <a:pt x="685" y="215"/>
                </a:lnTo>
                <a:lnTo>
                  <a:pt x="685" y="215"/>
                </a:lnTo>
                <a:lnTo>
                  <a:pt x="687" y="214"/>
                </a:lnTo>
                <a:lnTo>
                  <a:pt x="687" y="214"/>
                </a:lnTo>
                <a:lnTo>
                  <a:pt x="687" y="212"/>
                </a:lnTo>
                <a:lnTo>
                  <a:pt x="687" y="208"/>
                </a:lnTo>
                <a:lnTo>
                  <a:pt x="685" y="204"/>
                </a:lnTo>
                <a:lnTo>
                  <a:pt x="685" y="200"/>
                </a:lnTo>
                <a:lnTo>
                  <a:pt x="685" y="200"/>
                </a:lnTo>
                <a:lnTo>
                  <a:pt x="687" y="202"/>
                </a:lnTo>
                <a:lnTo>
                  <a:pt x="688" y="206"/>
                </a:lnTo>
                <a:lnTo>
                  <a:pt x="690" y="210"/>
                </a:lnTo>
                <a:lnTo>
                  <a:pt x="690" y="210"/>
                </a:lnTo>
                <a:lnTo>
                  <a:pt x="690" y="214"/>
                </a:lnTo>
                <a:lnTo>
                  <a:pt x="692" y="217"/>
                </a:lnTo>
                <a:lnTo>
                  <a:pt x="692" y="217"/>
                </a:lnTo>
                <a:lnTo>
                  <a:pt x="692" y="223"/>
                </a:lnTo>
                <a:lnTo>
                  <a:pt x="692" y="223"/>
                </a:lnTo>
                <a:lnTo>
                  <a:pt x="692" y="227"/>
                </a:lnTo>
                <a:lnTo>
                  <a:pt x="690" y="229"/>
                </a:lnTo>
                <a:lnTo>
                  <a:pt x="692" y="232"/>
                </a:lnTo>
                <a:lnTo>
                  <a:pt x="692" y="234"/>
                </a:lnTo>
                <a:lnTo>
                  <a:pt x="692" y="234"/>
                </a:lnTo>
                <a:lnTo>
                  <a:pt x="696" y="234"/>
                </a:lnTo>
                <a:lnTo>
                  <a:pt x="698" y="232"/>
                </a:lnTo>
                <a:lnTo>
                  <a:pt x="700" y="229"/>
                </a:lnTo>
                <a:lnTo>
                  <a:pt x="700" y="223"/>
                </a:lnTo>
                <a:lnTo>
                  <a:pt x="700" y="217"/>
                </a:lnTo>
                <a:lnTo>
                  <a:pt x="698" y="204"/>
                </a:lnTo>
                <a:lnTo>
                  <a:pt x="696" y="195"/>
                </a:lnTo>
                <a:lnTo>
                  <a:pt x="696" y="195"/>
                </a:lnTo>
                <a:lnTo>
                  <a:pt x="696" y="195"/>
                </a:lnTo>
                <a:lnTo>
                  <a:pt x="696" y="195"/>
                </a:lnTo>
                <a:lnTo>
                  <a:pt x="700" y="198"/>
                </a:lnTo>
                <a:lnTo>
                  <a:pt x="702" y="200"/>
                </a:lnTo>
                <a:lnTo>
                  <a:pt x="704" y="200"/>
                </a:lnTo>
                <a:lnTo>
                  <a:pt x="707" y="200"/>
                </a:lnTo>
                <a:lnTo>
                  <a:pt x="707" y="200"/>
                </a:lnTo>
                <a:lnTo>
                  <a:pt x="711" y="197"/>
                </a:lnTo>
                <a:lnTo>
                  <a:pt x="713" y="193"/>
                </a:lnTo>
                <a:lnTo>
                  <a:pt x="713" y="193"/>
                </a:lnTo>
                <a:lnTo>
                  <a:pt x="715" y="189"/>
                </a:lnTo>
                <a:lnTo>
                  <a:pt x="715" y="183"/>
                </a:lnTo>
                <a:lnTo>
                  <a:pt x="717" y="178"/>
                </a:lnTo>
                <a:lnTo>
                  <a:pt x="719" y="176"/>
                </a:lnTo>
                <a:lnTo>
                  <a:pt x="719" y="174"/>
                </a:lnTo>
                <a:lnTo>
                  <a:pt x="719" y="174"/>
                </a:lnTo>
                <a:lnTo>
                  <a:pt x="724" y="168"/>
                </a:lnTo>
                <a:lnTo>
                  <a:pt x="728" y="163"/>
                </a:lnTo>
                <a:lnTo>
                  <a:pt x="745" y="159"/>
                </a:lnTo>
                <a:lnTo>
                  <a:pt x="749" y="157"/>
                </a:lnTo>
                <a:lnTo>
                  <a:pt x="757" y="155"/>
                </a:lnTo>
                <a:lnTo>
                  <a:pt x="757" y="155"/>
                </a:lnTo>
                <a:lnTo>
                  <a:pt x="762" y="155"/>
                </a:lnTo>
                <a:lnTo>
                  <a:pt x="768" y="153"/>
                </a:lnTo>
                <a:lnTo>
                  <a:pt x="772" y="151"/>
                </a:lnTo>
                <a:lnTo>
                  <a:pt x="772" y="149"/>
                </a:lnTo>
                <a:lnTo>
                  <a:pt x="768" y="147"/>
                </a:lnTo>
                <a:lnTo>
                  <a:pt x="766" y="144"/>
                </a:lnTo>
                <a:lnTo>
                  <a:pt x="766" y="144"/>
                </a:lnTo>
                <a:lnTo>
                  <a:pt x="764" y="142"/>
                </a:lnTo>
                <a:lnTo>
                  <a:pt x="762" y="138"/>
                </a:lnTo>
                <a:lnTo>
                  <a:pt x="762" y="132"/>
                </a:lnTo>
                <a:lnTo>
                  <a:pt x="775" y="113"/>
                </a:lnTo>
                <a:lnTo>
                  <a:pt x="791" y="104"/>
                </a:lnTo>
                <a:lnTo>
                  <a:pt x="800" y="100"/>
                </a:lnTo>
                <a:lnTo>
                  <a:pt x="819" y="91"/>
                </a:lnTo>
                <a:lnTo>
                  <a:pt x="819" y="91"/>
                </a:lnTo>
                <a:lnTo>
                  <a:pt x="815" y="85"/>
                </a:lnTo>
                <a:lnTo>
                  <a:pt x="815" y="85"/>
                </a:lnTo>
                <a:lnTo>
                  <a:pt x="813" y="81"/>
                </a:lnTo>
                <a:lnTo>
                  <a:pt x="811" y="77"/>
                </a:lnTo>
                <a:lnTo>
                  <a:pt x="811" y="77"/>
                </a:lnTo>
                <a:lnTo>
                  <a:pt x="809" y="70"/>
                </a:lnTo>
                <a:lnTo>
                  <a:pt x="808" y="60"/>
                </a:lnTo>
                <a:lnTo>
                  <a:pt x="806" y="51"/>
                </a:lnTo>
                <a:lnTo>
                  <a:pt x="806" y="51"/>
                </a:lnTo>
                <a:lnTo>
                  <a:pt x="794" y="36"/>
                </a:lnTo>
                <a:lnTo>
                  <a:pt x="794" y="36"/>
                </a:lnTo>
                <a:lnTo>
                  <a:pt x="785" y="40"/>
                </a:lnTo>
                <a:lnTo>
                  <a:pt x="785" y="40"/>
                </a:lnTo>
                <a:lnTo>
                  <a:pt x="783" y="40"/>
                </a:lnTo>
                <a:lnTo>
                  <a:pt x="783" y="40"/>
                </a:lnTo>
                <a:lnTo>
                  <a:pt x="783" y="41"/>
                </a:lnTo>
                <a:lnTo>
                  <a:pt x="781" y="45"/>
                </a:lnTo>
                <a:lnTo>
                  <a:pt x="777" y="51"/>
                </a:lnTo>
                <a:lnTo>
                  <a:pt x="775" y="62"/>
                </a:lnTo>
                <a:lnTo>
                  <a:pt x="775" y="62"/>
                </a:lnTo>
                <a:lnTo>
                  <a:pt x="772" y="68"/>
                </a:lnTo>
                <a:lnTo>
                  <a:pt x="768" y="74"/>
                </a:lnTo>
                <a:lnTo>
                  <a:pt x="764" y="79"/>
                </a:lnTo>
                <a:lnTo>
                  <a:pt x="760" y="83"/>
                </a:lnTo>
                <a:lnTo>
                  <a:pt x="760" y="83"/>
                </a:lnTo>
                <a:lnTo>
                  <a:pt x="760" y="83"/>
                </a:lnTo>
                <a:lnTo>
                  <a:pt x="755" y="85"/>
                </a:lnTo>
                <a:lnTo>
                  <a:pt x="755" y="85"/>
                </a:lnTo>
                <a:lnTo>
                  <a:pt x="755" y="85"/>
                </a:lnTo>
                <a:close/>
              </a:path>
            </a:pathLst>
          </a:custGeom>
          <a:solidFill>
            <a:schemeClr val="bg1">
              <a:lumMod val="85000"/>
            </a:schemeClr>
          </a:solidFill>
          <a:ln w="635" cap="rnd">
            <a:solidFill>
              <a:schemeClr val="bg1">
                <a:alpha val="17000"/>
              </a:schemeClr>
            </a:solidFill>
            <a:prstDash val="solid"/>
            <a:round/>
            <a:headEnd/>
            <a:tailEnd/>
          </a:ln>
        </p:spPr>
        <p:txBody>
          <a:bodyPr lIns="108823" tIns="54412" rIns="108823" bIns="54412"/>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542" name="Freeform 541"/>
          <p:cNvSpPr>
            <a:spLocks/>
          </p:cNvSpPr>
          <p:nvPr userDrawn="1"/>
        </p:nvSpPr>
        <p:spPr bwMode="auto">
          <a:xfrm>
            <a:off x="8100502" y="2936939"/>
            <a:ext cx="1668359" cy="796263"/>
          </a:xfrm>
          <a:custGeom>
            <a:avLst/>
            <a:gdLst>
              <a:gd name="T0" fmla="*/ 702 w 819"/>
              <a:gd name="T1" fmla="*/ 93 h 459"/>
              <a:gd name="T2" fmla="*/ 662 w 819"/>
              <a:gd name="T3" fmla="*/ 106 h 459"/>
              <a:gd name="T4" fmla="*/ 637 w 819"/>
              <a:gd name="T5" fmla="*/ 128 h 459"/>
              <a:gd name="T6" fmla="*/ 596 w 819"/>
              <a:gd name="T7" fmla="*/ 132 h 459"/>
              <a:gd name="T8" fmla="*/ 581 w 819"/>
              <a:gd name="T9" fmla="*/ 113 h 459"/>
              <a:gd name="T10" fmla="*/ 584 w 819"/>
              <a:gd name="T11" fmla="*/ 87 h 459"/>
              <a:gd name="T12" fmla="*/ 550 w 819"/>
              <a:gd name="T13" fmla="*/ 91 h 459"/>
              <a:gd name="T14" fmla="*/ 543 w 819"/>
              <a:gd name="T15" fmla="*/ 130 h 459"/>
              <a:gd name="T16" fmla="*/ 518 w 819"/>
              <a:gd name="T17" fmla="*/ 127 h 459"/>
              <a:gd name="T18" fmla="*/ 520 w 819"/>
              <a:gd name="T19" fmla="*/ 94 h 459"/>
              <a:gd name="T20" fmla="*/ 550 w 819"/>
              <a:gd name="T21" fmla="*/ 70 h 459"/>
              <a:gd name="T22" fmla="*/ 558 w 819"/>
              <a:gd name="T23" fmla="*/ 55 h 459"/>
              <a:gd name="T24" fmla="*/ 518 w 819"/>
              <a:gd name="T25" fmla="*/ 51 h 459"/>
              <a:gd name="T26" fmla="*/ 490 w 819"/>
              <a:gd name="T27" fmla="*/ 55 h 459"/>
              <a:gd name="T28" fmla="*/ 469 w 819"/>
              <a:gd name="T29" fmla="*/ 53 h 459"/>
              <a:gd name="T30" fmla="*/ 486 w 819"/>
              <a:gd name="T31" fmla="*/ 24 h 459"/>
              <a:gd name="T32" fmla="*/ 446 w 819"/>
              <a:gd name="T33" fmla="*/ 13 h 459"/>
              <a:gd name="T34" fmla="*/ 420 w 819"/>
              <a:gd name="T35" fmla="*/ 0 h 459"/>
              <a:gd name="T36" fmla="*/ 70 w 819"/>
              <a:gd name="T37" fmla="*/ 7 h 459"/>
              <a:gd name="T38" fmla="*/ 34 w 819"/>
              <a:gd name="T39" fmla="*/ 40 h 459"/>
              <a:gd name="T40" fmla="*/ 0 w 819"/>
              <a:gd name="T41" fmla="*/ 26 h 459"/>
              <a:gd name="T42" fmla="*/ 8 w 819"/>
              <a:gd name="T43" fmla="*/ 94 h 459"/>
              <a:gd name="T44" fmla="*/ 2 w 819"/>
              <a:gd name="T45" fmla="*/ 142 h 459"/>
              <a:gd name="T46" fmla="*/ 9 w 819"/>
              <a:gd name="T47" fmla="*/ 187 h 459"/>
              <a:gd name="T48" fmla="*/ 34 w 819"/>
              <a:gd name="T49" fmla="*/ 236 h 459"/>
              <a:gd name="T50" fmla="*/ 57 w 819"/>
              <a:gd name="T51" fmla="*/ 285 h 459"/>
              <a:gd name="T52" fmla="*/ 100 w 819"/>
              <a:gd name="T53" fmla="*/ 308 h 459"/>
              <a:gd name="T54" fmla="*/ 233 w 819"/>
              <a:gd name="T55" fmla="*/ 346 h 459"/>
              <a:gd name="T56" fmla="*/ 357 w 819"/>
              <a:gd name="T57" fmla="*/ 414 h 459"/>
              <a:gd name="T58" fmla="*/ 397 w 819"/>
              <a:gd name="T59" fmla="*/ 399 h 459"/>
              <a:gd name="T60" fmla="*/ 420 w 819"/>
              <a:gd name="T61" fmla="*/ 380 h 459"/>
              <a:gd name="T62" fmla="*/ 441 w 819"/>
              <a:gd name="T63" fmla="*/ 372 h 459"/>
              <a:gd name="T64" fmla="*/ 469 w 819"/>
              <a:gd name="T65" fmla="*/ 374 h 459"/>
              <a:gd name="T66" fmla="*/ 488 w 819"/>
              <a:gd name="T67" fmla="*/ 384 h 459"/>
              <a:gd name="T68" fmla="*/ 497 w 819"/>
              <a:gd name="T69" fmla="*/ 371 h 459"/>
              <a:gd name="T70" fmla="*/ 518 w 819"/>
              <a:gd name="T71" fmla="*/ 361 h 459"/>
              <a:gd name="T72" fmla="*/ 545 w 819"/>
              <a:gd name="T73" fmla="*/ 365 h 459"/>
              <a:gd name="T74" fmla="*/ 573 w 819"/>
              <a:gd name="T75" fmla="*/ 372 h 459"/>
              <a:gd name="T76" fmla="*/ 592 w 819"/>
              <a:gd name="T77" fmla="*/ 401 h 459"/>
              <a:gd name="T78" fmla="*/ 609 w 819"/>
              <a:gd name="T79" fmla="*/ 441 h 459"/>
              <a:gd name="T80" fmla="*/ 622 w 819"/>
              <a:gd name="T81" fmla="*/ 459 h 459"/>
              <a:gd name="T82" fmla="*/ 628 w 819"/>
              <a:gd name="T83" fmla="*/ 416 h 459"/>
              <a:gd name="T84" fmla="*/ 613 w 819"/>
              <a:gd name="T85" fmla="*/ 363 h 459"/>
              <a:gd name="T86" fmla="*/ 622 w 819"/>
              <a:gd name="T87" fmla="*/ 329 h 459"/>
              <a:gd name="T88" fmla="*/ 664 w 819"/>
              <a:gd name="T89" fmla="*/ 293 h 459"/>
              <a:gd name="T90" fmla="*/ 685 w 819"/>
              <a:gd name="T91" fmla="*/ 280 h 459"/>
              <a:gd name="T92" fmla="*/ 696 w 819"/>
              <a:gd name="T93" fmla="*/ 265 h 459"/>
              <a:gd name="T94" fmla="*/ 690 w 819"/>
              <a:gd name="T95" fmla="*/ 251 h 459"/>
              <a:gd name="T96" fmla="*/ 681 w 819"/>
              <a:gd name="T97" fmla="*/ 234 h 459"/>
              <a:gd name="T98" fmla="*/ 679 w 819"/>
              <a:gd name="T99" fmla="*/ 217 h 459"/>
              <a:gd name="T100" fmla="*/ 688 w 819"/>
              <a:gd name="T101" fmla="*/ 206 h 459"/>
              <a:gd name="T102" fmla="*/ 692 w 819"/>
              <a:gd name="T103" fmla="*/ 234 h 459"/>
              <a:gd name="T104" fmla="*/ 696 w 819"/>
              <a:gd name="T105" fmla="*/ 195 h 459"/>
              <a:gd name="T106" fmla="*/ 717 w 819"/>
              <a:gd name="T107" fmla="*/ 178 h 459"/>
              <a:gd name="T108" fmla="*/ 768 w 819"/>
              <a:gd name="T109" fmla="*/ 153 h 459"/>
              <a:gd name="T110" fmla="*/ 800 w 819"/>
              <a:gd name="T111" fmla="*/ 100 h 459"/>
              <a:gd name="T112" fmla="*/ 806 w 819"/>
              <a:gd name="T113" fmla="*/ 51 h 459"/>
              <a:gd name="T114" fmla="*/ 775 w 819"/>
              <a:gd name="T115" fmla="*/ 62 h 4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19" h="459">
                <a:moveTo>
                  <a:pt x="755" y="85"/>
                </a:moveTo>
                <a:lnTo>
                  <a:pt x="751" y="87"/>
                </a:lnTo>
                <a:lnTo>
                  <a:pt x="745" y="89"/>
                </a:lnTo>
                <a:lnTo>
                  <a:pt x="738" y="91"/>
                </a:lnTo>
                <a:lnTo>
                  <a:pt x="734" y="91"/>
                </a:lnTo>
                <a:lnTo>
                  <a:pt x="728" y="91"/>
                </a:lnTo>
                <a:lnTo>
                  <a:pt x="728" y="91"/>
                </a:lnTo>
                <a:lnTo>
                  <a:pt x="728" y="91"/>
                </a:lnTo>
                <a:lnTo>
                  <a:pt x="715" y="91"/>
                </a:lnTo>
                <a:lnTo>
                  <a:pt x="707" y="91"/>
                </a:lnTo>
                <a:lnTo>
                  <a:pt x="702" y="93"/>
                </a:lnTo>
                <a:lnTo>
                  <a:pt x="702" y="93"/>
                </a:lnTo>
                <a:lnTo>
                  <a:pt x="692" y="100"/>
                </a:lnTo>
                <a:lnTo>
                  <a:pt x="687" y="104"/>
                </a:lnTo>
                <a:lnTo>
                  <a:pt x="687" y="104"/>
                </a:lnTo>
                <a:lnTo>
                  <a:pt x="685" y="104"/>
                </a:lnTo>
                <a:lnTo>
                  <a:pt x="679" y="106"/>
                </a:lnTo>
                <a:lnTo>
                  <a:pt x="679" y="106"/>
                </a:lnTo>
                <a:lnTo>
                  <a:pt x="675" y="106"/>
                </a:lnTo>
                <a:lnTo>
                  <a:pt x="671" y="106"/>
                </a:lnTo>
                <a:lnTo>
                  <a:pt x="668" y="106"/>
                </a:lnTo>
                <a:lnTo>
                  <a:pt x="662" y="106"/>
                </a:lnTo>
                <a:lnTo>
                  <a:pt x="662" y="106"/>
                </a:lnTo>
                <a:lnTo>
                  <a:pt x="653" y="108"/>
                </a:lnTo>
                <a:lnTo>
                  <a:pt x="645" y="113"/>
                </a:lnTo>
                <a:lnTo>
                  <a:pt x="643" y="115"/>
                </a:lnTo>
                <a:lnTo>
                  <a:pt x="639" y="119"/>
                </a:lnTo>
                <a:lnTo>
                  <a:pt x="639" y="121"/>
                </a:lnTo>
                <a:lnTo>
                  <a:pt x="639" y="125"/>
                </a:lnTo>
                <a:lnTo>
                  <a:pt x="639" y="125"/>
                </a:lnTo>
                <a:lnTo>
                  <a:pt x="639" y="127"/>
                </a:lnTo>
                <a:lnTo>
                  <a:pt x="637" y="128"/>
                </a:lnTo>
                <a:lnTo>
                  <a:pt x="637" y="128"/>
                </a:lnTo>
                <a:lnTo>
                  <a:pt x="635" y="128"/>
                </a:lnTo>
                <a:lnTo>
                  <a:pt x="634" y="130"/>
                </a:lnTo>
                <a:lnTo>
                  <a:pt x="626" y="132"/>
                </a:lnTo>
                <a:lnTo>
                  <a:pt x="615" y="136"/>
                </a:lnTo>
                <a:lnTo>
                  <a:pt x="592" y="145"/>
                </a:lnTo>
                <a:lnTo>
                  <a:pt x="592" y="145"/>
                </a:lnTo>
                <a:lnTo>
                  <a:pt x="592" y="142"/>
                </a:lnTo>
                <a:lnTo>
                  <a:pt x="592" y="140"/>
                </a:lnTo>
                <a:lnTo>
                  <a:pt x="594" y="136"/>
                </a:lnTo>
                <a:lnTo>
                  <a:pt x="594" y="136"/>
                </a:lnTo>
                <a:lnTo>
                  <a:pt x="596" y="132"/>
                </a:lnTo>
                <a:lnTo>
                  <a:pt x="596" y="125"/>
                </a:lnTo>
                <a:lnTo>
                  <a:pt x="596" y="125"/>
                </a:lnTo>
                <a:lnTo>
                  <a:pt x="596" y="117"/>
                </a:lnTo>
                <a:lnTo>
                  <a:pt x="596" y="113"/>
                </a:lnTo>
                <a:lnTo>
                  <a:pt x="592" y="110"/>
                </a:lnTo>
                <a:lnTo>
                  <a:pt x="592" y="110"/>
                </a:lnTo>
                <a:lnTo>
                  <a:pt x="590" y="108"/>
                </a:lnTo>
                <a:lnTo>
                  <a:pt x="588" y="108"/>
                </a:lnTo>
                <a:lnTo>
                  <a:pt x="588" y="110"/>
                </a:lnTo>
                <a:lnTo>
                  <a:pt x="584" y="110"/>
                </a:lnTo>
                <a:lnTo>
                  <a:pt x="581" y="113"/>
                </a:lnTo>
                <a:lnTo>
                  <a:pt x="579" y="113"/>
                </a:lnTo>
                <a:lnTo>
                  <a:pt x="577" y="115"/>
                </a:lnTo>
                <a:lnTo>
                  <a:pt x="577" y="115"/>
                </a:lnTo>
                <a:lnTo>
                  <a:pt x="577" y="111"/>
                </a:lnTo>
                <a:lnTo>
                  <a:pt x="579" y="108"/>
                </a:lnTo>
                <a:lnTo>
                  <a:pt x="583" y="102"/>
                </a:lnTo>
                <a:lnTo>
                  <a:pt x="583" y="102"/>
                </a:lnTo>
                <a:lnTo>
                  <a:pt x="584" y="98"/>
                </a:lnTo>
                <a:lnTo>
                  <a:pt x="584" y="94"/>
                </a:lnTo>
                <a:lnTo>
                  <a:pt x="584" y="87"/>
                </a:lnTo>
                <a:lnTo>
                  <a:pt x="584" y="87"/>
                </a:lnTo>
                <a:lnTo>
                  <a:pt x="584" y="83"/>
                </a:lnTo>
                <a:lnTo>
                  <a:pt x="581" y="81"/>
                </a:lnTo>
                <a:lnTo>
                  <a:pt x="575" y="77"/>
                </a:lnTo>
                <a:lnTo>
                  <a:pt x="567" y="74"/>
                </a:lnTo>
                <a:lnTo>
                  <a:pt x="562" y="74"/>
                </a:lnTo>
                <a:lnTo>
                  <a:pt x="562" y="74"/>
                </a:lnTo>
                <a:lnTo>
                  <a:pt x="558" y="81"/>
                </a:lnTo>
                <a:lnTo>
                  <a:pt x="558" y="83"/>
                </a:lnTo>
                <a:lnTo>
                  <a:pt x="556" y="87"/>
                </a:lnTo>
                <a:lnTo>
                  <a:pt x="556" y="87"/>
                </a:lnTo>
                <a:lnTo>
                  <a:pt x="550" y="91"/>
                </a:lnTo>
                <a:lnTo>
                  <a:pt x="543" y="93"/>
                </a:lnTo>
                <a:lnTo>
                  <a:pt x="543" y="93"/>
                </a:lnTo>
                <a:lnTo>
                  <a:pt x="541" y="102"/>
                </a:lnTo>
                <a:lnTo>
                  <a:pt x="539" y="110"/>
                </a:lnTo>
                <a:lnTo>
                  <a:pt x="539" y="110"/>
                </a:lnTo>
                <a:lnTo>
                  <a:pt x="539" y="115"/>
                </a:lnTo>
                <a:lnTo>
                  <a:pt x="539" y="119"/>
                </a:lnTo>
                <a:lnTo>
                  <a:pt x="541" y="123"/>
                </a:lnTo>
                <a:lnTo>
                  <a:pt x="541" y="127"/>
                </a:lnTo>
                <a:lnTo>
                  <a:pt x="541" y="127"/>
                </a:lnTo>
                <a:lnTo>
                  <a:pt x="543" y="130"/>
                </a:lnTo>
                <a:lnTo>
                  <a:pt x="541" y="136"/>
                </a:lnTo>
                <a:lnTo>
                  <a:pt x="541" y="142"/>
                </a:lnTo>
                <a:lnTo>
                  <a:pt x="541" y="142"/>
                </a:lnTo>
                <a:lnTo>
                  <a:pt x="531" y="149"/>
                </a:lnTo>
                <a:lnTo>
                  <a:pt x="531" y="149"/>
                </a:lnTo>
                <a:lnTo>
                  <a:pt x="530" y="151"/>
                </a:lnTo>
                <a:lnTo>
                  <a:pt x="528" y="151"/>
                </a:lnTo>
                <a:lnTo>
                  <a:pt x="522" y="145"/>
                </a:lnTo>
                <a:lnTo>
                  <a:pt x="522" y="138"/>
                </a:lnTo>
                <a:lnTo>
                  <a:pt x="522" y="138"/>
                </a:lnTo>
                <a:lnTo>
                  <a:pt x="518" y="127"/>
                </a:lnTo>
                <a:lnTo>
                  <a:pt x="518" y="121"/>
                </a:lnTo>
                <a:lnTo>
                  <a:pt x="520" y="115"/>
                </a:lnTo>
                <a:lnTo>
                  <a:pt x="520" y="115"/>
                </a:lnTo>
                <a:lnTo>
                  <a:pt x="522" y="110"/>
                </a:lnTo>
                <a:lnTo>
                  <a:pt x="526" y="100"/>
                </a:lnTo>
                <a:lnTo>
                  <a:pt x="526" y="94"/>
                </a:lnTo>
                <a:lnTo>
                  <a:pt x="526" y="93"/>
                </a:lnTo>
                <a:lnTo>
                  <a:pt x="524" y="93"/>
                </a:lnTo>
                <a:lnTo>
                  <a:pt x="522" y="93"/>
                </a:lnTo>
                <a:lnTo>
                  <a:pt x="520" y="94"/>
                </a:lnTo>
                <a:lnTo>
                  <a:pt x="520" y="94"/>
                </a:lnTo>
                <a:lnTo>
                  <a:pt x="522" y="89"/>
                </a:lnTo>
                <a:lnTo>
                  <a:pt x="522" y="85"/>
                </a:lnTo>
                <a:lnTo>
                  <a:pt x="528" y="79"/>
                </a:lnTo>
                <a:lnTo>
                  <a:pt x="528" y="79"/>
                </a:lnTo>
                <a:lnTo>
                  <a:pt x="528" y="79"/>
                </a:lnTo>
                <a:lnTo>
                  <a:pt x="531" y="76"/>
                </a:lnTo>
                <a:lnTo>
                  <a:pt x="535" y="74"/>
                </a:lnTo>
                <a:lnTo>
                  <a:pt x="539" y="72"/>
                </a:lnTo>
                <a:lnTo>
                  <a:pt x="543" y="72"/>
                </a:lnTo>
                <a:lnTo>
                  <a:pt x="543" y="72"/>
                </a:lnTo>
                <a:lnTo>
                  <a:pt x="550" y="70"/>
                </a:lnTo>
                <a:lnTo>
                  <a:pt x="560" y="70"/>
                </a:lnTo>
                <a:lnTo>
                  <a:pt x="566" y="68"/>
                </a:lnTo>
                <a:lnTo>
                  <a:pt x="569" y="68"/>
                </a:lnTo>
                <a:lnTo>
                  <a:pt x="571" y="66"/>
                </a:lnTo>
                <a:lnTo>
                  <a:pt x="571" y="64"/>
                </a:lnTo>
                <a:lnTo>
                  <a:pt x="571" y="64"/>
                </a:lnTo>
                <a:lnTo>
                  <a:pt x="571" y="64"/>
                </a:lnTo>
                <a:lnTo>
                  <a:pt x="569" y="60"/>
                </a:lnTo>
                <a:lnTo>
                  <a:pt x="566" y="58"/>
                </a:lnTo>
                <a:lnTo>
                  <a:pt x="562" y="57"/>
                </a:lnTo>
                <a:lnTo>
                  <a:pt x="558" y="55"/>
                </a:lnTo>
                <a:lnTo>
                  <a:pt x="550" y="57"/>
                </a:lnTo>
                <a:lnTo>
                  <a:pt x="541" y="57"/>
                </a:lnTo>
                <a:lnTo>
                  <a:pt x="541" y="57"/>
                </a:lnTo>
                <a:lnTo>
                  <a:pt x="539" y="58"/>
                </a:lnTo>
                <a:lnTo>
                  <a:pt x="535" y="58"/>
                </a:lnTo>
                <a:lnTo>
                  <a:pt x="531" y="57"/>
                </a:lnTo>
                <a:lnTo>
                  <a:pt x="528" y="55"/>
                </a:lnTo>
                <a:lnTo>
                  <a:pt x="528" y="55"/>
                </a:lnTo>
                <a:lnTo>
                  <a:pt x="524" y="51"/>
                </a:lnTo>
                <a:lnTo>
                  <a:pt x="522" y="51"/>
                </a:lnTo>
                <a:lnTo>
                  <a:pt x="518" y="51"/>
                </a:lnTo>
                <a:lnTo>
                  <a:pt x="513" y="49"/>
                </a:lnTo>
                <a:lnTo>
                  <a:pt x="513" y="49"/>
                </a:lnTo>
                <a:lnTo>
                  <a:pt x="514" y="45"/>
                </a:lnTo>
                <a:lnTo>
                  <a:pt x="514" y="43"/>
                </a:lnTo>
                <a:lnTo>
                  <a:pt x="513" y="41"/>
                </a:lnTo>
                <a:lnTo>
                  <a:pt x="511" y="41"/>
                </a:lnTo>
                <a:lnTo>
                  <a:pt x="507" y="43"/>
                </a:lnTo>
                <a:lnTo>
                  <a:pt x="499" y="49"/>
                </a:lnTo>
                <a:lnTo>
                  <a:pt x="496" y="53"/>
                </a:lnTo>
                <a:lnTo>
                  <a:pt x="496" y="53"/>
                </a:lnTo>
                <a:lnTo>
                  <a:pt x="490" y="55"/>
                </a:lnTo>
                <a:lnTo>
                  <a:pt x="490" y="55"/>
                </a:lnTo>
                <a:lnTo>
                  <a:pt x="484" y="57"/>
                </a:lnTo>
                <a:lnTo>
                  <a:pt x="482" y="57"/>
                </a:lnTo>
                <a:lnTo>
                  <a:pt x="479" y="57"/>
                </a:lnTo>
                <a:lnTo>
                  <a:pt x="479" y="57"/>
                </a:lnTo>
                <a:lnTo>
                  <a:pt x="477" y="53"/>
                </a:lnTo>
                <a:lnTo>
                  <a:pt x="475" y="53"/>
                </a:lnTo>
                <a:lnTo>
                  <a:pt x="473" y="53"/>
                </a:lnTo>
                <a:lnTo>
                  <a:pt x="473" y="53"/>
                </a:lnTo>
                <a:lnTo>
                  <a:pt x="473" y="51"/>
                </a:lnTo>
                <a:lnTo>
                  <a:pt x="469" y="53"/>
                </a:lnTo>
                <a:lnTo>
                  <a:pt x="467" y="53"/>
                </a:lnTo>
                <a:lnTo>
                  <a:pt x="467" y="53"/>
                </a:lnTo>
                <a:lnTo>
                  <a:pt x="465" y="51"/>
                </a:lnTo>
                <a:lnTo>
                  <a:pt x="465" y="49"/>
                </a:lnTo>
                <a:lnTo>
                  <a:pt x="465" y="49"/>
                </a:lnTo>
                <a:lnTo>
                  <a:pt x="479" y="38"/>
                </a:lnTo>
                <a:lnTo>
                  <a:pt x="486" y="28"/>
                </a:lnTo>
                <a:lnTo>
                  <a:pt x="488" y="24"/>
                </a:lnTo>
                <a:lnTo>
                  <a:pt x="488" y="24"/>
                </a:lnTo>
                <a:lnTo>
                  <a:pt x="486" y="24"/>
                </a:lnTo>
                <a:lnTo>
                  <a:pt x="486" y="24"/>
                </a:lnTo>
                <a:lnTo>
                  <a:pt x="479" y="23"/>
                </a:lnTo>
                <a:lnTo>
                  <a:pt x="479" y="23"/>
                </a:lnTo>
                <a:lnTo>
                  <a:pt x="477" y="24"/>
                </a:lnTo>
                <a:lnTo>
                  <a:pt x="477" y="26"/>
                </a:lnTo>
                <a:lnTo>
                  <a:pt x="477" y="26"/>
                </a:lnTo>
                <a:lnTo>
                  <a:pt x="467" y="23"/>
                </a:lnTo>
                <a:lnTo>
                  <a:pt x="458" y="19"/>
                </a:lnTo>
                <a:lnTo>
                  <a:pt x="458" y="19"/>
                </a:lnTo>
                <a:lnTo>
                  <a:pt x="454" y="17"/>
                </a:lnTo>
                <a:lnTo>
                  <a:pt x="450" y="15"/>
                </a:lnTo>
                <a:lnTo>
                  <a:pt x="446" y="13"/>
                </a:lnTo>
                <a:lnTo>
                  <a:pt x="443" y="13"/>
                </a:lnTo>
                <a:lnTo>
                  <a:pt x="441" y="13"/>
                </a:lnTo>
                <a:lnTo>
                  <a:pt x="441" y="13"/>
                </a:lnTo>
                <a:lnTo>
                  <a:pt x="437" y="13"/>
                </a:lnTo>
                <a:lnTo>
                  <a:pt x="431" y="13"/>
                </a:lnTo>
                <a:lnTo>
                  <a:pt x="429" y="13"/>
                </a:lnTo>
                <a:lnTo>
                  <a:pt x="426" y="9"/>
                </a:lnTo>
                <a:lnTo>
                  <a:pt x="426" y="9"/>
                </a:lnTo>
                <a:lnTo>
                  <a:pt x="424" y="4"/>
                </a:lnTo>
                <a:lnTo>
                  <a:pt x="420" y="0"/>
                </a:lnTo>
                <a:lnTo>
                  <a:pt x="420" y="0"/>
                </a:lnTo>
                <a:lnTo>
                  <a:pt x="420" y="0"/>
                </a:lnTo>
                <a:lnTo>
                  <a:pt x="414" y="0"/>
                </a:lnTo>
                <a:lnTo>
                  <a:pt x="416" y="6"/>
                </a:lnTo>
                <a:lnTo>
                  <a:pt x="416" y="6"/>
                </a:lnTo>
                <a:lnTo>
                  <a:pt x="392" y="6"/>
                </a:lnTo>
                <a:lnTo>
                  <a:pt x="392" y="6"/>
                </a:lnTo>
                <a:lnTo>
                  <a:pt x="293" y="6"/>
                </a:lnTo>
                <a:lnTo>
                  <a:pt x="123" y="7"/>
                </a:lnTo>
                <a:lnTo>
                  <a:pt x="108" y="7"/>
                </a:lnTo>
                <a:lnTo>
                  <a:pt x="108" y="7"/>
                </a:lnTo>
                <a:lnTo>
                  <a:pt x="70" y="7"/>
                </a:lnTo>
                <a:lnTo>
                  <a:pt x="70" y="7"/>
                </a:lnTo>
                <a:lnTo>
                  <a:pt x="28" y="7"/>
                </a:lnTo>
                <a:lnTo>
                  <a:pt x="28" y="7"/>
                </a:lnTo>
                <a:lnTo>
                  <a:pt x="27" y="7"/>
                </a:lnTo>
                <a:lnTo>
                  <a:pt x="25" y="9"/>
                </a:lnTo>
                <a:lnTo>
                  <a:pt x="27" y="11"/>
                </a:lnTo>
                <a:lnTo>
                  <a:pt x="30" y="17"/>
                </a:lnTo>
                <a:lnTo>
                  <a:pt x="30" y="17"/>
                </a:lnTo>
                <a:lnTo>
                  <a:pt x="32" y="24"/>
                </a:lnTo>
                <a:lnTo>
                  <a:pt x="34" y="32"/>
                </a:lnTo>
                <a:lnTo>
                  <a:pt x="34" y="40"/>
                </a:lnTo>
                <a:lnTo>
                  <a:pt x="34" y="45"/>
                </a:lnTo>
                <a:lnTo>
                  <a:pt x="32" y="45"/>
                </a:lnTo>
                <a:lnTo>
                  <a:pt x="30" y="45"/>
                </a:lnTo>
                <a:lnTo>
                  <a:pt x="28" y="41"/>
                </a:lnTo>
                <a:lnTo>
                  <a:pt x="27" y="38"/>
                </a:lnTo>
                <a:lnTo>
                  <a:pt x="19" y="23"/>
                </a:lnTo>
                <a:lnTo>
                  <a:pt x="19" y="23"/>
                </a:lnTo>
                <a:lnTo>
                  <a:pt x="8" y="23"/>
                </a:lnTo>
                <a:lnTo>
                  <a:pt x="0" y="24"/>
                </a:lnTo>
                <a:lnTo>
                  <a:pt x="0" y="24"/>
                </a:lnTo>
                <a:lnTo>
                  <a:pt x="0" y="26"/>
                </a:lnTo>
                <a:lnTo>
                  <a:pt x="0" y="28"/>
                </a:lnTo>
                <a:lnTo>
                  <a:pt x="0" y="32"/>
                </a:lnTo>
                <a:lnTo>
                  <a:pt x="4" y="41"/>
                </a:lnTo>
                <a:lnTo>
                  <a:pt x="4" y="41"/>
                </a:lnTo>
                <a:lnTo>
                  <a:pt x="6" y="45"/>
                </a:lnTo>
                <a:lnTo>
                  <a:pt x="6" y="51"/>
                </a:lnTo>
                <a:lnTo>
                  <a:pt x="8" y="60"/>
                </a:lnTo>
                <a:lnTo>
                  <a:pt x="6" y="79"/>
                </a:lnTo>
                <a:lnTo>
                  <a:pt x="6" y="79"/>
                </a:lnTo>
                <a:lnTo>
                  <a:pt x="8" y="89"/>
                </a:lnTo>
                <a:lnTo>
                  <a:pt x="8" y="94"/>
                </a:lnTo>
                <a:lnTo>
                  <a:pt x="6" y="96"/>
                </a:lnTo>
                <a:lnTo>
                  <a:pt x="6" y="98"/>
                </a:lnTo>
                <a:lnTo>
                  <a:pt x="6" y="98"/>
                </a:lnTo>
                <a:lnTo>
                  <a:pt x="6" y="102"/>
                </a:lnTo>
                <a:lnTo>
                  <a:pt x="6" y="108"/>
                </a:lnTo>
                <a:lnTo>
                  <a:pt x="6" y="117"/>
                </a:lnTo>
                <a:lnTo>
                  <a:pt x="2" y="125"/>
                </a:lnTo>
                <a:lnTo>
                  <a:pt x="0" y="134"/>
                </a:lnTo>
                <a:lnTo>
                  <a:pt x="0" y="134"/>
                </a:lnTo>
                <a:lnTo>
                  <a:pt x="2" y="138"/>
                </a:lnTo>
                <a:lnTo>
                  <a:pt x="2" y="142"/>
                </a:lnTo>
                <a:lnTo>
                  <a:pt x="4" y="145"/>
                </a:lnTo>
                <a:lnTo>
                  <a:pt x="6" y="149"/>
                </a:lnTo>
                <a:lnTo>
                  <a:pt x="6" y="149"/>
                </a:lnTo>
                <a:lnTo>
                  <a:pt x="6" y="153"/>
                </a:lnTo>
                <a:lnTo>
                  <a:pt x="6" y="157"/>
                </a:lnTo>
                <a:lnTo>
                  <a:pt x="4" y="164"/>
                </a:lnTo>
                <a:lnTo>
                  <a:pt x="4" y="172"/>
                </a:lnTo>
                <a:lnTo>
                  <a:pt x="4" y="176"/>
                </a:lnTo>
                <a:lnTo>
                  <a:pt x="6" y="180"/>
                </a:lnTo>
                <a:lnTo>
                  <a:pt x="6" y="180"/>
                </a:lnTo>
                <a:lnTo>
                  <a:pt x="9" y="187"/>
                </a:lnTo>
                <a:lnTo>
                  <a:pt x="11" y="197"/>
                </a:lnTo>
                <a:lnTo>
                  <a:pt x="13" y="204"/>
                </a:lnTo>
                <a:lnTo>
                  <a:pt x="13" y="208"/>
                </a:lnTo>
                <a:lnTo>
                  <a:pt x="15" y="212"/>
                </a:lnTo>
                <a:lnTo>
                  <a:pt x="15" y="212"/>
                </a:lnTo>
                <a:lnTo>
                  <a:pt x="25" y="223"/>
                </a:lnTo>
                <a:lnTo>
                  <a:pt x="25" y="223"/>
                </a:lnTo>
                <a:lnTo>
                  <a:pt x="28" y="229"/>
                </a:lnTo>
                <a:lnTo>
                  <a:pt x="32" y="232"/>
                </a:lnTo>
                <a:lnTo>
                  <a:pt x="32" y="232"/>
                </a:lnTo>
                <a:lnTo>
                  <a:pt x="34" y="236"/>
                </a:lnTo>
                <a:lnTo>
                  <a:pt x="36" y="242"/>
                </a:lnTo>
                <a:lnTo>
                  <a:pt x="40" y="251"/>
                </a:lnTo>
                <a:lnTo>
                  <a:pt x="40" y="251"/>
                </a:lnTo>
                <a:lnTo>
                  <a:pt x="44" y="263"/>
                </a:lnTo>
                <a:lnTo>
                  <a:pt x="47" y="268"/>
                </a:lnTo>
                <a:lnTo>
                  <a:pt x="47" y="270"/>
                </a:lnTo>
                <a:lnTo>
                  <a:pt x="49" y="270"/>
                </a:lnTo>
                <a:lnTo>
                  <a:pt x="49" y="270"/>
                </a:lnTo>
                <a:lnTo>
                  <a:pt x="51" y="276"/>
                </a:lnTo>
                <a:lnTo>
                  <a:pt x="53" y="282"/>
                </a:lnTo>
                <a:lnTo>
                  <a:pt x="57" y="285"/>
                </a:lnTo>
                <a:lnTo>
                  <a:pt x="59" y="289"/>
                </a:lnTo>
                <a:lnTo>
                  <a:pt x="59" y="289"/>
                </a:lnTo>
                <a:lnTo>
                  <a:pt x="64" y="291"/>
                </a:lnTo>
                <a:lnTo>
                  <a:pt x="68" y="293"/>
                </a:lnTo>
                <a:lnTo>
                  <a:pt x="72" y="295"/>
                </a:lnTo>
                <a:lnTo>
                  <a:pt x="78" y="297"/>
                </a:lnTo>
                <a:lnTo>
                  <a:pt x="78" y="297"/>
                </a:lnTo>
                <a:lnTo>
                  <a:pt x="91" y="302"/>
                </a:lnTo>
                <a:lnTo>
                  <a:pt x="91" y="302"/>
                </a:lnTo>
                <a:lnTo>
                  <a:pt x="96" y="306"/>
                </a:lnTo>
                <a:lnTo>
                  <a:pt x="100" y="308"/>
                </a:lnTo>
                <a:lnTo>
                  <a:pt x="102" y="310"/>
                </a:lnTo>
                <a:lnTo>
                  <a:pt x="102" y="310"/>
                </a:lnTo>
                <a:lnTo>
                  <a:pt x="106" y="318"/>
                </a:lnTo>
                <a:lnTo>
                  <a:pt x="108" y="321"/>
                </a:lnTo>
                <a:lnTo>
                  <a:pt x="110" y="323"/>
                </a:lnTo>
                <a:lnTo>
                  <a:pt x="136" y="323"/>
                </a:lnTo>
                <a:lnTo>
                  <a:pt x="136" y="323"/>
                </a:lnTo>
                <a:lnTo>
                  <a:pt x="189" y="346"/>
                </a:lnTo>
                <a:lnTo>
                  <a:pt x="219" y="346"/>
                </a:lnTo>
                <a:lnTo>
                  <a:pt x="219" y="346"/>
                </a:lnTo>
                <a:lnTo>
                  <a:pt x="233" y="346"/>
                </a:lnTo>
                <a:lnTo>
                  <a:pt x="235" y="338"/>
                </a:lnTo>
                <a:lnTo>
                  <a:pt x="255" y="337"/>
                </a:lnTo>
                <a:lnTo>
                  <a:pt x="255" y="337"/>
                </a:lnTo>
                <a:lnTo>
                  <a:pt x="257" y="338"/>
                </a:lnTo>
                <a:lnTo>
                  <a:pt x="289" y="372"/>
                </a:lnTo>
                <a:lnTo>
                  <a:pt x="305" y="382"/>
                </a:lnTo>
                <a:lnTo>
                  <a:pt x="314" y="369"/>
                </a:lnTo>
                <a:lnTo>
                  <a:pt x="323" y="369"/>
                </a:lnTo>
                <a:lnTo>
                  <a:pt x="335" y="378"/>
                </a:lnTo>
                <a:lnTo>
                  <a:pt x="344" y="388"/>
                </a:lnTo>
                <a:lnTo>
                  <a:pt x="357" y="414"/>
                </a:lnTo>
                <a:lnTo>
                  <a:pt x="359" y="427"/>
                </a:lnTo>
                <a:lnTo>
                  <a:pt x="384" y="439"/>
                </a:lnTo>
                <a:lnTo>
                  <a:pt x="384" y="439"/>
                </a:lnTo>
                <a:lnTo>
                  <a:pt x="386" y="414"/>
                </a:lnTo>
                <a:lnTo>
                  <a:pt x="386" y="414"/>
                </a:lnTo>
                <a:lnTo>
                  <a:pt x="386" y="410"/>
                </a:lnTo>
                <a:lnTo>
                  <a:pt x="388" y="408"/>
                </a:lnTo>
                <a:lnTo>
                  <a:pt x="393" y="405"/>
                </a:lnTo>
                <a:lnTo>
                  <a:pt x="393" y="405"/>
                </a:lnTo>
                <a:lnTo>
                  <a:pt x="395" y="401"/>
                </a:lnTo>
                <a:lnTo>
                  <a:pt x="397" y="399"/>
                </a:lnTo>
                <a:lnTo>
                  <a:pt x="399" y="395"/>
                </a:lnTo>
                <a:lnTo>
                  <a:pt x="401" y="393"/>
                </a:lnTo>
                <a:lnTo>
                  <a:pt x="401" y="393"/>
                </a:lnTo>
                <a:lnTo>
                  <a:pt x="405" y="393"/>
                </a:lnTo>
                <a:lnTo>
                  <a:pt x="409" y="391"/>
                </a:lnTo>
                <a:lnTo>
                  <a:pt x="412" y="391"/>
                </a:lnTo>
                <a:lnTo>
                  <a:pt x="416" y="389"/>
                </a:lnTo>
                <a:lnTo>
                  <a:pt x="416" y="389"/>
                </a:lnTo>
                <a:lnTo>
                  <a:pt x="418" y="386"/>
                </a:lnTo>
                <a:lnTo>
                  <a:pt x="418" y="384"/>
                </a:lnTo>
                <a:lnTo>
                  <a:pt x="420" y="380"/>
                </a:lnTo>
                <a:lnTo>
                  <a:pt x="420" y="378"/>
                </a:lnTo>
                <a:lnTo>
                  <a:pt x="420" y="378"/>
                </a:lnTo>
                <a:lnTo>
                  <a:pt x="424" y="376"/>
                </a:lnTo>
                <a:lnTo>
                  <a:pt x="427" y="376"/>
                </a:lnTo>
                <a:lnTo>
                  <a:pt x="429" y="376"/>
                </a:lnTo>
                <a:lnTo>
                  <a:pt x="431" y="376"/>
                </a:lnTo>
                <a:lnTo>
                  <a:pt x="431" y="376"/>
                </a:lnTo>
                <a:lnTo>
                  <a:pt x="435" y="376"/>
                </a:lnTo>
                <a:lnTo>
                  <a:pt x="435" y="374"/>
                </a:lnTo>
                <a:lnTo>
                  <a:pt x="437" y="372"/>
                </a:lnTo>
                <a:lnTo>
                  <a:pt x="441" y="372"/>
                </a:lnTo>
                <a:lnTo>
                  <a:pt x="441" y="372"/>
                </a:lnTo>
                <a:lnTo>
                  <a:pt x="443" y="372"/>
                </a:lnTo>
                <a:lnTo>
                  <a:pt x="446" y="374"/>
                </a:lnTo>
                <a:lnTo>
                  <a:pt x="450" y="376"/>
                </a:lnTo>
                <a:lnTo>
                  <a:pt x="452" y="378"/>
                </a:lnTo>
                <a:lnTo>
                  <a:pt x="452" y="378"/>
                </a:lnTo>
                <a:lnTo>
                  <a:pt x="456" y="378"/>
                </a:lnTo>
                <a:lnTo>
                  <a:pt x="458" y="378"/>
                </a:lnTo>
                <a:lnTo>
                  <a:pt x="461" y="376"/>
                </a:lnTo>
                <a:lnTo>
                  <a:pt x="465" y="374"/>
                </a:lnTo>
                <a:lnTo>
                  <a:pt x="469" y="374"/>
                </a:lnTo>
                <a:lnTo>
                  <a:pt x="469" y="376"/>
                </a:lnTo>
                <a:lnTo>
                  <a:pt x="469" y="376"/>
                </a:lnTo>
                <a:lnTo>
                  <a:pt x="473" y="380"/>
                </a:lnTo>
                <a:lnTo>
                  <a:pt x="473" y="384"/>
                </a:lnTo>
                <a:lnTo>
                  <a:pt x="477" y="386"/>
                </a:lnTo>
                <a:lnTo>
                  <a:pt x="479" y="386"/>
                </a:lnTo>
                <a:lnTo>
                  <a:pt x="480" y="388"/>
                </a:lnTo>
                <a:lnTo>
                  <a:pt x="480" y="388"/>
                </a:lnTo>
                <a:lnTo>
                  <a:pt x="484" y="386"/>
                </a:lnTo>
                <a:lnTo>
                  <a:pt x="484" y="386"/>
                </a:lnTo>
                <a:lnTo>
                  <a:pt x="488" y="384"/>
                </a:lnTo>
                <a:lnTo>
                  <a:pt x="490" y="384"/>
                </a:lnTo>
                <a:lnTo>
                  <a:pt x="490" y="384"/>
                </a:lnTo>
                <a:lnTo>
                  <a:pt x="494" y="384"/>
                </a:lnTo>
                <a:lnTo>
                  <a:pt x="496" y="386"/>
                </a:lnTo>
                <a:lnTo>
                  <a:pt x="499" y="386"/>
                </a:lnTo>
                <a:lnTo>
                  <a:pt x="503" y="386"/>
                </a:lnTo>
                <a:lnTo>
                  <a:pt x="503" y="386"/>
                </a:lnTo>
                <a:lnTo>
                  <a:pt x="501" y="380"/>
                </a:lnTo>
                <a:lnTo>
                  <a:pt x="499" y="374"/>
                </a:lnTo>
                <a:lnTo>
                  <a:pt x="499" y="374"/>
                </a:lnTo>
                <a:lnTo>
                  <a:pt x="497" y="371"/>
                </a:lnTo>
                <a:lnTo>
                  <a:pt x="497" y="369"/>
                </a:lnTo>
                <a:lnTo>
                  <a:pt x="499" y="365"/>
                </a:lnTo>
                <a:lnTo>
                  <a:pt x="499" y="365"/>
                </a:lnTo>
                <a:lnTo>
                  <a:pt x="499" y="363"/>
                </a:lnTo>
                <a:lnTo>
                  <a:pt x="503" y="363"/>
                </a:lnTo>
                <a:lnTo>
                  <a:pt x="507" y="363"/>
                </a:lnTo>
                <a:lnTo>
                  <a:pt x="514" y="363"/>
                </a:lnTo>
                <a:lnTo>
                  <a:pt x="514" y="363"/>
                </a:lnTo>
                <a:lnTo>
                  <a:pt x="516" y="361"/>
                </a:lnTo>
                <a:lnTo>
                  <a:pt x="518" y="361"/>
                </a:lnTo>
                <a:lnTo>
                  <a:pt x="518" y="361"/>
                </a:lnTo>
                <a:lnTo>
                  <a:pt x="522" y="363"/>
                </a:lnTo>
                <a:lnTo>
                  <a:pt x="522" y="365"/>
                </a:lnTo>
                <a:lnTo>
                  <a:pt x="526" y="365"/>
                </a:lnTo>
                <a:lnTo>
                  <a:pt x="530" y="365"/>
                </a:lnTo>
                <a:lnTo>
                  <a:pt x="528" y="365"/>
                </a:lnTo>
                <a:lnTo>
                  <a:pt x="528" y="365"/>
                </a:lnTo>
                <a:lnTo>
                  <a:pt x="535" y="363"/>
                </a:lnTo>
                <a:lnTo>
                  <a:pt x="541" y="363"/>
                </a:lnTo>
                <a:lnTo>
                  <a:pt x="545" y="363"/>
                </a:lnTo>
                <a:lnTo>
                  <a:pt x="545" y="363"/>
                </a:lnTo>
                <a:lnTo>
                  <a:pt x="545" y="365"/>
                </a:lnTo>
                <a:lnTo>
                  <a:pt x="548" y="367"/>
                </a:lnTo>
                <a:lnTo>
                  <a:pt x="552" y="372"/>
                </a:lnTo>
                <a:lnTo>
                  <a:pt x="552" y="372"/>
                </a:lnTo>
                <a:lnTo>
                  <a:pt x="556" y="374"/>
                </a:lnTo>
                <a:lnTo>
                  <a:pt x="558" y="376"/>
                </a:lnTo>
                <a:lnTo>
                  <a:pt x="564" y="376"/>
                </a:lnTo>
                <a:lnTo>
                  <a:pt x="567" y="376"/>
                </a:lnTo>
                <a:lnTo>
                  <a:pt x="567" y="376"/>
                </a:lnTo>
                <a:lnTo>
                  <a:pt x="569" y="374"/>
                </a:lnTo>
                <a:lnTo>
                  <a:pt x="571" y="372"/>
                </a:lnTo>
                <a:lnTo>
                  <a:pt x="573" y="372"/>
                </a:lnTo>
                <a:lnTo>
                  <a:pt x="575" y="371"/>
                </a:lnTo>
                <a:lnTo>
                  <a:pt x="575" y="371"/>
                </a:lnTo>
                <a:lnTo>
                  <a:pt x="577" y="371"/>
                </a:lnTo>
                <a:lnTo>
                  <a:pt x="579" y="372"/>
                </a:lnTo>
                <a:lnTo>
                  <a:pt x="583" y="374"/>
                </a:lnTo>
                <a:lnTo>
                  <a:pt x="588" y="382"/>
                </a:lnTo>
                <a:lnTo>
                  <a:pt x="588" y="382"/>
                </a:lnTo>
                <a:lnTo>
                  <a:pt x="590" y="386"/>
                </a:lnTo>
                <a:lnTo>
                  <a:pt x="592" y="389"/>
                </a:lnTo>
                <a:lnTo>
                  <a:pt x="592" y="401"/>
                </a:lnTo>
                <a:lnTo>
                  <a:pt x="592" y="401"/>
                </a:lnTo>
                <a:lnTo>
                  <a:pt x="596" y="410"/>
                </a:lnTo>
                <a:lnTo>
                  <a:pt x="596" y="422"/>
                </a:lnTo>
                <a:lnTo>
                  <a:pt x="596" y="422"/>
                </a:lnTo>
                <a:lnTo>
                  <a:pt x="601" y="425"/>
                </a:lnTo>
                <a:lnTo>
                  <a:pt x="607" y="429"/>
                </a:lnTo>
                <a:lnTo>
                  <a:pt x="607" y="429"/>
                </a:lnTo>
                <a:lnTo>
                  <a:pt x="607" y="433"/>
                </a:lnTo>
                <a:lnTo>
                  <a:pt x="607" y="437"/>
                </a:lnTo>
                <a:lnTo>
                  <a:pt x="607" y="439"/>
                </a:lnTo>
                <a:lnTo>
                  <a:pt x="607" y="441"/>
                </a:lnTo>
                <a:lnTo>
                  <a:pt x="609" y="441"/>
                </a:lnTo>
                <a:lnTo>
                  <a:pt x="609" y="441"/>
                </a:lnTo>
                <a:lnTo>
                  <a:pt x="611" y="444"/>
                </a:lnTo>
                <a:lnTo>
                  <a:pt x="613" y="448"/>
                </a:lnTo>
                <a:lnTo>
                  <a:pt x="613" y="448"/>
                </a:lnTo>
                <a:lnTo>
                  <a:pt x="615" y="448"/>
                </a:lnTo>
                <a:lnTo>
                  <a:pt x="615" y="450"/>
                </a:lnTo>
                <a:lnTo>
                  <a:pt x="617" y="452"/>
                </a:lnTo>
                <a:lnTo>
                  <a:pt x="618" y="456"/>
                </a:lnTo>
                <a:lnTo>
                  <a:pt x="622" y="458"/>
                </a:lnTo>
                <a:lnTo>
                  <a:pt x="622" y="458"/>
                </a:lnTo>
                <a:lnTo>
                  <a:pt x="622" y="459"/>
                </a:lnTo>
                <a:lnTo>
                  <a:pt x="626" y="459"/>
                </a:lnTo>
                <a:lnTo>
                  <a:pt x="626" y="458"/>
                </a:lnTo>
                <a:lnTo>
                  <a:pt x="628" y="458"/>
                </a:lnTo>
                <a:lnTo>
                  <a:pt x="628" y="450"/>
                </a:lnTo>
                <a:lnTo>
                  <a:pt x="628" y="450"/>
                </a:lnTo>
                <a:lnTo>
                  <a:pt x="634" y="439"/>
                </a:lnTo>
                <a:lnTo>
                  <a:pt x="634" y="433"/>
                </a:lnTo>
                <a:lnTo>
                  <a:pt x="634" y="427"/>
                </a:lnTo>
                <a:lnTo>
                  <a:pt x="634" y="427"/>
                </a:lnTo>
                <a:lnTo>
                  <a:pt x="632" y="422"/>
                </a:lnTo>
                <a:lnTo>
                  <a:pt x="628" y="416"/>
                </a:lnTo>
                <a:lnTo>
                  <a:pt x="626" y="412"/>
                </a:lnTo>
                <a:lnTo>
                  <a:pt x="626" y="406"/>
                </a:lnTo>
                <a:lnTo>
                  <a:pt x="626" y="406"/>
                </a:lnTo>
                <a:lnTo>
                  <a:pt x="622" y="403"/>
                </a:lnTo>
                <a:lnTo>
                  <a:pt x="622" y="399"/>
                </a:lnTo>
                <a:lnTo>
                  <a:pt x="620" y="391"/>
                </a:lnTo>
                <a:lnTo>
                  <a:pt x="620" y="391"/>
                </a:lnTo>
                <a:lnTo>
                  <a:pt x="618" y="382"/>
                </a:lnTo>
                <a:lnTo>
                  <a:pt x="615" y="372"/>
                </a:lnTo>
                <a:lnTo>
                  <a:pt x="615" y="372"/>
                </a:lnTo>
                <a:lnTo>
                  <a:pt x="613" y="363"/>
                </a:lnTo>
                <a:lnTo>
                  <a:pt x="613" y="354"/>
                </a:lnTo>
                <a:lnTo>
                  <a:pt x="613" y="354"/>
                </a:lnTo>
                <a:lnTo>
                  <a:pt x="613" y="354"/>
                </a:lnTo>
                <a:lnTo>
                  <a:pt x="615" y="344"/>
                </a:lnTo>
                <a:lnTo>
                  <a:pt x="617" y="338"/>
                </a:lnTo>
                <a:lnTo>
                  <a:pt x="620" y="331"/>
                </a:lnTo>
                <a:lnTo>
                  <a:pt x="620" y="331"/>
                </a:lnTo>
                <a:lnTo>
                  <a:pt x="620" y="331"/>
                </a:lnTo>
                <a:lnTo>
                  <a:pt x="620" y="331"/>
                </a:lnTo>
                <a:lnTo>
                  <a:pt x="620" y="331"/>
                </a:lnTo>
                <a:lnTo>
                  <a:pt x="622" y="329"/>
                </a:lnTo>
                <a:lnTo>
                  <a:pt x="626" y="329"/>
                </a:lnTo>
                <a:lnTo>
                  <a:pt x="630" y="323"/>
                </a:lnTo>
                <a:lnTo>
                  <a:pt x="637" y="314"/>
                </a:lnTo>
                <a:lnTo>
                  <a:pt x="637" y="314"/>
                </a:lnTo>
                <a:lnTo>
                  <a:pt x="641" y="310"/>
                </a:lnTo>
                <a:lnTo>
                  <a:pt x="645" y="306"/>
                </a:lnTo>
                <a:lnTo>
                  <a:pt x="654" y="301"/>
                </a:lnTo>
                <a:lnTo>
                  <a:pt x="654" y="301"/>
                </a:lnTo>
                <a:lnTo>
                  <a:pt x="656" y="299"/>
                </a:lnTo>
                <a:lnTo>
                  <a:pt x="656" y="299"/>
                </a:lnTo>
                <a:lnTo>
                  <a:pt x="664" y="293"/>
                </a:lnTo>
                <a:lnTo>
                  <a:pt x="666" y="289"/>
                </a:lnTo>
                <a:lnTo>
                  <a:pt x="670" y="287"/>
                </a:lnTo>
                <a:lnTo>
                  <a:pt x="670" y="287"/>
                </a:lnTo>
                <a:lnTo>
                  <a:pt x="671" y="287"/>
                </a:lnTo>
                <a:lnTo>
                  <a:pt x="673" y="285"/>
                </a:lnTo>
                <a:lnTo>
                  <a:pt x="679" y="285"/>
                </a:lnTo>
                <a:lnTo>
                  <a:pt x="681" y="285"/>
                </a:lnTo>
                <a:lnTo>
                  <a:pt x="683" y="285"/>
                </a:lnTo>
                <a:lnTo>
                  <a:pt x="685" y="284"/>
                </a:lnTo>
                <a:lnTo>
                  <a:pt x="685" y="280"/>
                </a:lnTo>
                <a:lnTo>
                  <a:pt x="685" y="280"/>
                </a:lnTo>
                <a:lnTo>
                  <a:pt x="681" y="278"/>
                </a:lnTo>
                <a:lnTo>
                  <a:pt x="681" y="278"/>
                </a:lnTo>
                <a:lnTo>
                  <a:pt x="681" y="276"/>
                </a:lnTo>
                <a:lnTo>
                  <a:pt x="681" y="276"/>
                </a:lnTo>
                <a:lnTo>
                  <a:pt x="685" y="272"/>
                </a:lnTo>
                <a:lnTo>
                  <a:pt x="690" y="272"/>
                </a:lnTo>
                <a:lnTo>
                  <a:pt x="692" y="270"/>
                </a:lnTo>
                <a:lnTo>
                  <a:pt x="694" y="268"/>
                </a:lnTo>
                <a:lnTo>
                  <a:pt x="696" y="267"/>
                </a:lnTo>
                <a:lnTo>
                  <a:pt x="696" y="265"/>
                </a:lnTo>
                <a:lnTo>
                  <a:pt x="696" y="265"/>
                </a:lnTo>
                <a:lnTo>
                  <a:pt x="688" y="261"/>
                </a:lnTo>
                <a:lnTo>
                  <a:pt x="688" y="261"/>
                </a:lnTo>
                <a:lnTo>
                  <a:pt x="688" y="259"/>
                </a:lnTo>
                <a:lnTo>
                  <a:pt x="688" y="259"/>
                </a:lnTo>
                <a:lnTo>
                  <a:pt x="690" y="257"/>
                </a:lnTo>
                <a:lnTo>
                  <a:pt x="690" y="257"/>
                </a:lnTo>
                <a:lnTo>
                  <a:pt x="690" y="257"/>
                </a:lnTo>
                <a:lnTo>
                  <a:pt x="690" y="257"/>
                </a:lnTo>
                <a:lnTo>
                  <a:pt x="690" y="251"/>
                </a:lnTo>
                <a:lnTo>
                  <a:pt x="690" y="251"/>
                </a:lnTo>
                <a:lnTo>
                  <a:pt x="690" y="251"/>
                </a:lnTo>
                <a:lnTo>
                  <a:pt x="690" y="251"/>
                </a:lnTo>
                <a:lnTo>
                  <a:pt x="690" y="251"/>
                </a:lnTo>
                <a:lnTo>
                  <a:pt x="688" y="248"/>
                </a:lnTo>
                <a:lnTo>
                  <a:pt x="687" y="244"/>
                </a:lnTo>
                <a:lnTo>
                  <a:pt x="687" y="244"/>
                </a:lnTo>
                <a:lnTo>
                  <a:pt x="685" y="242"/>
                </a:lnTo>
                <a:lnTo>
                  <a:pt x="681" y="240"/>
                </a:lnTo>
                <a:lnTo>
                  <a:pt x="679" y="240"/>
                </a:lnTo>
                <a:lnTo>
                  <a:pt x="677" y="238"/>
                </a:lnTo>
                <a:lnTo>
                  <a:pt x="677" y="238"/>
                </a:lnTo>
                <a:lnTo>
                  <a:pt x="681" y="234"/>
                </a:lnTo>
                <a:lnTo>
                  <a:pt x="685" y="234"/>
                </a:lnTo>
                <a:lnTo>
                  <a:pt x="685" y="234"/>
                </a:lnTo>
                <a:lnTo>
                  <a:pt x="685" y="231"/>
                </a:lnTo>
                <a:lnTo>
                  <a:pt x="685" y="231"/>
                </a:lnTo>
                <a:lnTo>
                  <a:pt x="681" y="227"/>
                </a:lnTo>
                <a:lnTo>
                  <a:pt x="677" y="223"/>
                </a:lnTo>
                <a:lnTo>
                  <a:pt x="677" y="223"/>
                </a:lnTo>
                <a:lnTo>
                  <a:pt x="675" y="219"/>
                </a:lnTo>
                <a:lnTo>
                  <a:pt x="673" y="215"/>
                </a:lnTo>
                <a:lnTo>
                  <a:pt x="673" y="215"/>
                </a:lnTo>
                <a:lnTo>
                  <a:pt x="679" y="217"/>
                </a:lnTo>
                <a:lnTo>
                  <a:pt x="685" y="215"/>
                </a:lnTo>
                <a:lnTo>
                  <a:pt x="685" y="215"/>
                </a:lnTo>
                <a:lnTo>
                  <a:pt x="687" y="214"/>
                </a:lnTo>
                <a:lnTo>
                  <a:pt x="687" y="214"/>
                </a:lnTo>
                <a:lnTo>
                  <a:pt x="687" y="212"/>
                </a:lnTo>
                <a:lnTo>
                  <a:pt x="687" y="208"/>
                </a:lnTo>
                <a:lnTo>
                  <a:pt x="685" y="204"/>
                </a:lnTo>
                <a:lnTo>
                  <a:pt x="685" y="200"/>
                </a:lnTo>
                <a:lnTo>
                  <a:pt x="685" y="200"/>
                </a:lnTo>
                <a:lnTo>
                  <a:pt x="687" y="202"/>
                </a:lnTo>
                <a:lnTo>
                  <a:pt x="688" y="206"/>
                </a:lnTo>
                <a:lnTo>
                  <a:pt x="690" y="210"/>
                </a:lnTo>
                <a:lnTo>
                  <a:pt x="690" y="210"/>
                </a:lnTo>
                <a:lnTo>
                  <a:pt x="690" y="214"/>
                </a:lnTo>
                <a:lnTo>
                  <a:pt x="692" y="217"/>
                </a:lnTo>
                <a:lnTo>
                  <a:pt x="692" y="217"/>
                </a:lnTo>
                <a:lnTo>
                  <a:pt x="692" y="223"/>
                </a:lnTo>
                <a:lnTo>
                  <a:pt x="692" y="223"/>
                </a:lnTo>
                <a:lnTo>
                  <a:pt x="692" y="227"/>
                </a:lnTo>
                <a:lnTo>
                  <a:pt x="690" y="229"/>
                </a:lnTo>
                <a:lnTo>
                  <a:pt x="692" y="232"/>
                </a:lnTo>
                <a:lnTo>
                  <a:pt x="692" y="234"/>
                </a:lnTo>
                <a:lnTo>
                  <a:pt x="692" y="234"/>
                </a:lnTo>
                <a:lnTo>
                  <a:pt x="696" y="234"/>
                </a:lnTo>
                <a:lnTo>
                  <a:pt x="698" y="232"/>
                </a:lnTo>
                <a:lnTo>
                  <a:pt x="700" y="229"/>
                </a:lnTo>
                <a:lnTo>
                  <a:pt x="700" y="223"/>
                </a:lnTo>
                <a:lnTo>
                  <a:pt x="700" y="217"/>
                </a:lnTo>
                <a:lnTo>
                  <a:pt x="698" y="204"/>
                </a:lnTo>
                <a:lnTo>
                  <a:pt x="696" y="195"/>
                </a:lnTo>
                <a:lnTo>
                  <a:pt x="696" y="195"/>
                </a:lnTo>
                <a:lnTo>
                  <a:pt x="696" y="195"/>
                </a:lnTo>
                <a:lnTo>
                  <a:pt x="696" y="195"/>
                </a:lnTo>
                <a:lnTo>
                  <a:pt x="700" y="198"/>
                </a:lnTo>
                <a:lnTo>
                  <a:pt x="702" y="200"/>
                </a:lnTo>
                <a:lnTo>
                  <a:pt x="704" y="200"/>
                </a:lnTo>
                <a:lnTo>
                  <a:pt x="707" y="200"/>
                </a:lnTo>
                <a:lnTo>
                  <a:pt x="707" y="200"/>
                </a:lnTo>
                <a:lnTo>
                  <a:pt x="711" y="197"/>
                </a:lnTo>
                <a:lnTo>
                  <a:pt x="713" y="193"/>
                </a:lnTo>
                <a:lnTo>
                  <a:pt x="713" y="193"/>
                </a:lnTo>
                <a:lnTo>
                  <a:pt x="715" y="189"/>
                </a:lnTo>
                <a:lnTo>
                  <a:pt x="715" y="183"/>
                </a:lnTo>
                <a:lnTo>
                  <a:pt x="717" y="178"/>
                </a:lnTo>
                <a:lnTo>
                  <a:pt x="719" y="176"/>
                </a:lnTo>
                <a:lnTo>
                  <a:pt x="719" y="174"/>
                </a:lnTo>
                <a:lnTo>
                  <a:pt x="719" y="174"/>
                </a:lnTo>
                <a:lnTo>
                  <a:pt x="724" y="168"/>
                </a:lnTo>
                <a:lnTo>
                  <a:pt x="728" y="163"/>
                </a:lnTo>
                <a:lnTo>
                  <a:pt x="745" y="159"/>
                </a:lnTo>
                <a:lnTo>
                  <a:pt x="749" y="157"/>
                </a:lnTo>
                <a:lnTo>
                  <a:pt x="757" y="155"/>
                </a:lnTo>
                <a:lnTo>
                  <a:pt x="757" y="155"/>
                </a:lnTo>
                <a:lnTo>
                  <a:pt x="762" y="155"/>
                </a:lnTo>
                <a:lnTo>
                  <a:pt x="768" y="153"/>
                </a:lnTo>
                <a:lnTo>
                  <a:pt x="772" y="151"/>
                </a:lnTo>
                <a:lnTo>
                  <a:pt x="772" y="149"/>
                </a:lnTo>
                <a:lnTo>
                  <a:pt x="768" y="147"/>
                </a:lnTo>
                <a:lnTo>
                  <a:pt x="766" y="144"/>
                </a:lnTo>
                <a:lnTo>
                  <a:pt x="766" y="144"/>
                </a:lnTo>
                <a:lnTo>
                  <a:pt x="764" y="142"/>
                </a:lnTo>
                <a:lnTo>
                  <a:pt x="762" y="138"/>
                </a:lnTo>
                <a:lnTo>
                  <a:pt x="762" y="132"/>
                </a:lnTo>
                <a:lnTo>
                  <a:pt x="775" y="113"/>
                </a:lnTo>
                <a:lnTo>
                  <a:pt x="791" y="104"/>
                </a:lnTo>
                <a:lnTo>
                  <a:pt x="800" y="100"/>
                </a:lnTo>
                <a:lnTo>
                  <a:pt x="819" y="91"/>
                </a:lnTo>
                <a:lnTo>
                  <a:pt x="819" y="91"/>
                </a:lnTo>
                <a:lnTo>
                  <a:pt x="815" y="85"/>
                </a:lnTo>
                <a:lnTo>
                  <a:pt x="815" y="85"/>
                </a:lnTo>
                <a:lnTo>
                  <a:pt x="813" y="81"/>
                </a:lnTo>
                <a:lnTo>
                  <a:pt x="811" y="77"/>
                </a:lnTo>
                <a:lnTo>
                  <a:pt x="811" y="77"/>
                </a:lnTo>
                <a:lnTo>
                  <a:pt x="809" y="70"/>
                </a:lnTo>
                <a:lnTo>
                  <a:pt x="808" y="60"/>
                </a:lnTo>
                <a:lnTo>
                  <a:pt x="806" y="51"/>
                </a:lnTo>
                <a:lnTo>
                  <a:pt x="806" y="51"/>
                </a:lnTo>
                <a:lnTo>
                  <a:pt x="794" y="36"/>
                </a:lnTo>
                <a:lnTo>
                  <a:pt x="794" y="36"/>
                </a:lnTo>
                <a:lnTo>
                  <a:pt x="785" y="40"/>
                </a:lnTo>
                <a:lnTo>
                  <a:pt x="785" y="40"/>
                </a:lnTo>
                <a:lnTo>
                  <a:pt x="783" y="40"/>
                </a:lnTo>
                <a:lnTo>
                  <a:pt x="783" y="40"/>
                </a:lnTo>
                <a:lnTo>
                  <a:pt x="783" y="41"/>
                </a:lnTo>
                <a:lnTo>
                  <a:pt x="781" y="45"/>
                </a:lnTo>
                <a:lnTo>
                  <a:pt x="777" y="51"/>
                </a:lnTo>
                <a:lnTo>
                  <a:pt x="775" y="62"/>
                </a:lnTo>
                <a:lnTo>
                  <a:pt x="775" y="62"/>
                </a:lnTo>
                <a:lnTo>
                  <a:pt x="772" y="68"/>
                </a:lnTo>
                <a:lnTo>
                  <a:pt x="768" y="74"/>
                </a:lnTo>
                <a:lnTo>
                  <a:pt x="764" y="79"/>
                </a:lnTo>
                <a:lnTo>
                  <a:pt x="760" y="83"/>
                </a:lnTo>
                <a:lnTo>
                  <a:pt x="760" y="83"/>
                </a:lnTo>
                <a:lnTo>
                  <a:pt x="760" y="83"/>
                </a:lnTo>
                <a:lnTo>
                  <a:pt x="755" y="85"/>
                </a:lnTo>
                <a:close/>
              </a:path>
            </a:pathLst>
          </a:custGeom>
          <a:solidFill>
            <a:schemeClr val="bg1">
              <a:lumMod val="85000"/>
            </a:schemeClr>
          </a:solidFill>
          <a:ln w="635" cap="rnd">
            <a:solidFill>
              <a:schemeClr val="bg1">
                <a:alpha val="17000"/>
              </a:schemeClr>
            </a:solidFill>
            <a:round/>
            <a:headEnd/>
            <a:tailEnd/>
          </a:ln>
        </p:spPr>
        <p:txBody>
          <a:bodyPr lIns="108823" tIns="54412" rIns="108823" bIns="54412"/>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543" name="Freeform 542"/>
          <p:cNvSpPr>
            <a:spLocks/>
          </p:cNvSpPr>
          <p:nvPr userDrawn="1"/>
        </p:nvSpPr>
        <p:spPr bwMode="auto">
          <a:xfrm>
            <a:off x="8100502" y="2936939"/>
            <a:ext cx="1668359" cy="796263"/>
          </a:xfrm>
          <a:custGeom>
            <a:avLst/>
            <a:gdLst>
              <a:gd name="T0" fmla="*/ 2041248980 w 819"/>
              <a:gd name="T1" fmla="*/ 348402780 h 459"/>
              <a:gd name="T2" fmla="*/ 1924938070 w 819"/>
              <a:gd name="T3" fmla="*/ 397104098 h 459"/>
              <a:gd name="T4" fmla="*/ 1852244603 w 819"/>
              <a:gd name="T5" fmla="*/ 479521564 h 459"/>
              <a:gd name="T6" fmla="*/ 1733025408 w 819"/>
              <a:gd name="T7" fmla="*/ 494506734 h 459"/>
              <a:gd name="T8" fmla="*/ 1689409669 w 819"/>
              <a:gd name="T9" fmla="*/ 423328630 h 459"/>
              <a:gd name="T10" fmla="*/ 1698132817 w 819"/>
              <a:gd name="T11" fmla="*/ 325924057 h 459"/>
              <a:gd name="T12" fmla="*/ 1599268201 w 819"/>
              <a:gd name="T13" fmla="*/ 340909227 h 459"/>
              <a:gd name="T14" fmla="*/ 1578915327 w 819"/>
              <a:gd name="T15" fmla="*/ 487015118 h 459"/>
              <a:gd name="T16" fmla="*/ 1506220155 w 819"/>
              <a:gd name="T17" fmla="*/ 475775756 h 459"/>
              <a:gd name="T18" fmla="*/ 1512036724 w 819"/>
              <a:gd name="T19" fmla="*/ 352148588 h 459"/>
              <a:gd name="T20" fmla="*/ 1599268201 w 819"/>
              <a:gd name="T21" fmla="*/ 262237569 h 459"/>
              <a:gd name="T22" fmla="*/ 1622531066 w 819"/>
              <a:gd name="T23" fmla="*/ 206044634 h 459"/>
              <a:gd name="T24" fmla="*/ 1506220155 w 819"/>
              <a:gd name="T25" fmla="*/ 191059464 h 459"/>
              <a:gd name="T26" fmla="*/ 1424803541 w 819"/>
              <a:gd name="T27" fmla="*/ 206044634 h 459"/>
              <a:gd name="T28" fmla="*/ 1363739801 w 819"/>
              <a:gd name="T29" fmla="*/ 198551081 h 459"/>
              <a:gd name="T30" fmla="*/ 1413172109 w 819"/>
              <a:gd name="T31" fmla="*/ 89911020 h 459"/>
              <a:gd name="T32" fmla="*/ 1296861198 w 819"/>
              <a:gd name="T33" fmla="*/ 48701318 h 459"/>
              <a:gd name="T34" fmla="*/ 1221259447 w 819"/>
              <a:gd name="T35" fmla="*/ 0 h 459"/>
              <a:gd name="T36" fmla="*/ 203544094 w 819"/>
              <a:gd name="T37" fmla="*/ 26224532 h 459"/>
              <a:gd name="T38" fmla="*/ 98864615 w 819"/>
              <a:gd name="T39" fmla="*/ 149849763 h 459"/>
              <a:gd name="T40" fmla="*/ 0 w 819"/>
              <a:gd name="T41" fmla="*/ 97402636 h 459"/>
              <a:gd name="T42" fmla="*/ 23262864 w 819"/>
              <a:gd name="T43" fmla="*/ 352148588 h 459"/>
              <a:gd name="T44" fmla="*/ 5814863 w 819"/>
              <a:gd name="T45" fmla="*/ 531968691 h 459"/>
              <a:gd name="T46" fmla="*/ 26169443 w 819"/>
              <a:gd name="T47" fmla="*/ 700551368 h 459"/>
              <a:gd name="T48" fmla="*/ 98864615 w 819"/>
              <a:gd name="T49" fmla="*/ 884119216 h 459"/>
              <a:gd name="T50" fmla="*/ 165743219 w 819"/>
              <a:gd name="T51" fmla="*/ 1067685126 h 459"/>
              <a:gd name="T52" fmla="*/ 290775571 w 819"/>
              <a:gd name="T53" fmla="*/ 1153848401 h 459"/>
              <a:gd name="T54" fmla="*/ 677509179 w 819"/>
              <a:gd name="T55" fmla="*/ 1296206547 h 459"/>
              <a:gd name="T56" fmla="*/ 1038071639 w 819"/>
              <a:gd name="T57" fmla="*/ 1550952499 h 459"/>
              <a:gd name="T58" fmla="*/ 1154380844 w 819"/>
              <a:gd name="T59" fmla="*/ 1494759564 h 459"/>
              <a:gd name="T60" fmla="*/ 1221259447 w 819"/>
              <a:gd name="T61" fmla="*/ 1423579523 h 459"/>
              <a:gd name="T62" fmla="*/ 1282323187 w 819"/>
              <a:gd name="T63" fmla="*/ 1393611120 h 459"/>
              <a:gd name="T64" fmla="*/ 1363739801 w 819"/>
              <a:gd name="T65" fmla="*/ 1401102736 h 459"/>
              <a:gd name="T66" fmla="*/ 1418986972 w 819"/>
              <a:gd name="T67" fmla="*/ 1438564693 h 459"/>
              <a:gd name="T68" fmla="*/ 1445158121 w 819"/>
              <a:gd name="T69" fmla="*/ 1389863375 h 459"/>
              <a:gd name="T70" fmla="*/ 1506220155 w 819"/>
              <a:gd name="T71" fmla="*/ 1352401418 h 459"/>
              <a:gd name="T72" fmla="*/ 1584730190 w 819"/>
              <a:gd name="T73" fmla="*/ 1367386588 h 459"/>
              <a:gd name="T74" fmla="*/ 1666146805 w 819"/>
              <a:gd name="T75" fmla="*/ 1393611120 h 459"/>
              <a:gd name="T76" fmla="*/ 1721395681 w 819"/>
              <a:gd name="T77" fmla="*/ 1502251181 h 459"/>
              <a:gd name="T78" fmla="*/ 1770826283 w 819"/>
              <a:gd name="T79" fmla="*/ 1652102880 h 459"/>
              <a:gd name="T80" fmla="*/ 1808627159 w 819"/>
              <a:gd name="T81" fmla="*/ 1719535176 h 459"/>
              <a:gd name="T82" fmla="*/ 1826075160 w 819"/>
              <a:gd name="T83" fmla="*/ 1558446052 h 459"/>
              <a:gd name="T84" fmla="*/ 1782457716 w 819"/>
              <a:gd name="T85" fmla="*/ 1359893035 h 459"/>
              <a:gd name="T86" fmla="*/ 1808627159 w 819"/>
              <a:gd name="T87" fmla="*/ 1232520059 h 459"/>
              <a:gd name="T88" fmla="*/ 1930754639 w 819"/>
              <a:gd name="T89" fmla="*/ 1097655466 h 459"/>
              <a:gd name="T90" fmla="*/ 1991816673 w 819"/>
              <a:gd name="T91" fmla="*/ 1048954148 h 459"/>
              <a:gd name="T92" fmla="*/ 2023802685 w 819"/>
              <a:gd name="T93" fmla="*/ 992759277 h 459"/>
              <a:gd name="T94" fmla="*/ 2006356389 w 819"/>
              <a:gd name="T95" fmla="*/ 940312150 h 459"/>
              <a:gd name="T96" fmla="*/ 1980185241 w 819"/>
              <a:gd name="T97" fmla="*/ 876625662 h 459"/>
              <a:gd name="T98" fmla="*/ 1974370377 w 819"/>
              <a:gd name="T99" fmla="*/ 812939174 h 459"/>
              <a:gd name="T100" fmla="*/ 2000539821 w 819"/>
              <a:gd name="T101" fmla="*/ 771729473 h 459"/>
              <a:gd name="T102" fmla="*/ 2012171253 w 819"/>
              <a:gd name="T103" fmla="*/ 876625662 h 459"/>
              <a:gd name="T104" fmla="*/ 2023802685 w 819"/>
              <a:gd name="T105" fmla="*/ 730521708 h 459"/>
              <a:gd name="T106" fmla="*/ 2084864719 w 819"/>
              <a:gd name="T107" fmla="*/ 666835220 h 459"/>
              <a:gd name="T108" fmla="*/ 2147483647 w 819"/>
              <a:gd name="T109" fmla="*/ 573178392 h 459"/>
              <a:gd name="T110" fmla="*/ 2147483647 w 819"/>
              <a:gd name="T111" fmla="*/ 374627312 h 459"/>
              <a:gd name="T112" fmla="*/ 2147483647 w 819"/>
              <a:gd name="T113" fmla="*/ 191059464 h 459"/>
              <a:gd name="T114" fmla="*/ 2147483647 w 819"/>
              <a:gd name="T115" fmla="*/ 232269166 h 459"/>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819" h="459">
                <a:moveTo>
                  <a:pt x="755" y="85"/>
                </a:moveTo>
                <a:lnTo>
                  <a:pt x="751" y="87"/>
                </a:lnTo>
                <a:lnTo>
                  <a:pt x="745" y="89"/>
                </a:lnTo>
                <a:lnTo>
                  <a:pt x="738" y="91"/>
                </a:lnTo>
                <a:lnTo>
                  <a:pt x="734" y="91"/>
                </a:lnTo>
                <a:lnTo>
                  <a:pt x="728" y="91"/>
                </a:lnTo>
                <a:lnTo>
                  <a:pt x="715" y="91"/>
                </a:lnTo>
                <a:lnTo>
                  <a:pt x="707" y="91"/>
                </a:lnTo>
                <a:lnTo>
                  <a:pt x="702" y="93"/>
                </a:lnTo>
                <a:lnTo>
                  <a:pt x="692" y="100"/>
                </a:lnTo>
                <a:lnTo>
                  <a:pt x="687" y="104"/>
                </a:lnTo>
                <a:lnTo>
                  <a:pt x="685" y="104"/>
                </a:lnTo>
                <a:lnTo>
                  <a:pt x="679" y="106"/>
                </a:lnTo>
                <a:lnTo>
                  <a:pt x="675" y="106"/>
                </a:lnTo>
                <a:lnTo>
                  <a:pt x="671" y="106"/>
                </a:lnTo>
                <a:lnTo>
                  <a:pt x="668" y="106"/>
                </a:lnTo>
                <a:lnTo>
                  <a:pt x="662" y="106"/>
                </a:lnTo>
                <a:lnTo>
                  <a:pt x="653" y="108"/>
                </a:lnTo>
                <a:lnTo>
                  <a:pt x="645" y="113"/>
                </a:lnTo>
                <a:lnTo>
                  <a:pt x="643" y="115"/>
                </a:lnTo>
                <a:lnTo>
                  <a:pt x="639" y="119"/>
                </a:lnTo>
                <a:lnTo>
                  <a:pt x="639" y="121"/>
                </a:lnTo>
                <a:lnTo>
                  <a:pt x="639" y="125"/>
                </a:lnTo>
                <a:lnTo>
                  <a:pt x="639" y="127"/>
                </a:lnTo>
                <a:lnTo>
                  <a:pt x="637" y="128"/>
                </a:lnTo>
                <a:lnTo>
                  <a:pt x="635" y="128"/>
                </a:lnTo>
                <a:lnTo>
                  <a:pt x="634" y="130"/>
                </a:lnTo>
                <a:lnTo>
                  <a:pt x="626" y="132"/>
                </a:lnTo>
                <a:lnTo>
                  <a:pt x="615" y="136"/>
                </a:lnTo>
                <a:lnTo>
                  <a:pt x="592" y="145"/>
                </a:lnTo>
                <a:lnTo>
                  <a:pt x="592" y="142"/>
                </a:lnTo>
                <a:lnTo>
                  <a:pt x="592" y="140"/>
                </a:lnTo>
                <a:lnTo>
                  <a:pt x="594" y="136"/>
                </a:lnTo>
                <a:lnTo>
                  <a:pt x="596" y="132"/>
                </a:lnTo>
                <a:lnTo>
                  <a:pt x="596" y="125"/>
                </a:lnTo>
                <a:lnTo>
                  <a:pt x="596" y="117"/>
                </a:lnTo>
                <a:lnTo>
                  <a:pt x="596" y="113"/>
                </a:lnTo>
                <a:lnTo>
                  <a:pt x="592" y="110"/>
                </a:lnTo>
                <a:lnTo>
                  <a:pt x="590" y="108"/>
                </a:lnTo>
                <a:lnTo>
                  <a:pt x="588" y="108"/>
                </a:lnTo>
                <a:lnTo>
                  <a:pt x="588" y="110"/>
                </a:lnTo>
                <a:lnTo>
                  <a:pt x="584" y="110"/>
                </a:lnTo>
                <a:lnTo>
                  <a:pt x="581" y="113"/>
                </a:lnTo>
                <a:lnTo>
                  <a:pt x="579" y="113"/>
                </a:lnTo>
                <a:lnTo>
                  <a:pt x="577" y="115"/>
                </a:lnTo>
                <a:lnTo>
                  <a:pt x="577" y="111"/>
                </a:lnTo>
                <a:lnTo>
                  <a:pt x="579" y="108"/>
                </a:lnTo>
                <a:lnTo>
                  <a:pt x="583" y="102"/>
                </a:lnTo>
                <a:lnTo>
                  <a:pt x="584" y="98"/>
                </a:lnTo>
                <a:lnTo>
                  <a:pt x="584" y="94"/>
                </a:lnTo>
                <a:lnTo>
                  <a:pt x="584" y="87"/>
                </a:lnTo>
                <a:lnTo>
                  <a:pt x="584" y="83"/>
                </a:lnTo>
                <a:lnTo>
                  <a:pt x="581" y="81"/>
                </a:lnTo>
                <a:lnTo>
                  <a:pt x="575" y="77"/>
                </a:lnTo>
                <a:lnTo>
                  <a:pt x="567" y="74"/>
                </a:lnTo>
                <a:lnTo>
                  <a:pt x="562" y="74"/>
                </a:lnTo>
                <a:lnTo>
                  <a:pt x="558" y="81"/>
                </a:lnTo>
                <a:lnTo>
                  <a:pt x="558" y="83"/>
                </a:lnTo>
                <a:lnTo>
                  <a:pt x="556" y="87"/>
                </a:lnTo>
                <a:lnTo>
                  <a:pt x="550" y="91"/>
                </a:lnTo>
                <a:lnTo>
                  <a:pt x="543" y="93"/>
                </a:lnTo>
                <a:lnTo>
                  <a:pt x="541" y="102"/>
                </a:lnTo>
                <a:lnTo>
                  <a:pt x="539" y="110"/>
                </a:lnTo>
                <a:lnTo>
                  <a:pt x="539" y="115"/>
                </a:lnTo>
                <a:lnTo>
                  <a:pt x="539" y="119"/>
                </a:lnTo>
                <a:lnTo>
                  <a:pt x="541" y="123"/>
                </a:lnTo>
                <a:lnTo>
                  <a:pt x="541" y="127"/>
                </a:lnTo>
                <a:lnTo>
                  <a:pt x="543" y="130"/>
                </a:lnTo>
                <a:lnTo>
                  <a:pt x="541" y="136"/>
                </a:lnTo>
                <a:lnTo>
                  <a:pt x="541" y="142"/>
                </a:lnTo>
                <a:lnTo>
                  <a:pt x="531" y="149"/>
                </a:lnTo>
                <a:lnTo>
                  <a:pt x="530" y="151"/>
                </a:lnTo>
                <a:lnTo>
                  <a:pt x="528" y="151"/>
                </a:lnTo>
                <a:lnTo>
                  <a:pt x="522" y="145"/>
                </a:lnTo>
                <a:lnTo>
                  <a:pt x="522" y="138"/>
                </a:lnTo>
                <a:lnTo>
                  <a:pt x="518" y="127"/>
                </a:lnTo>
                <a:lnTo>
                  <a:pt x="518" y="121"/>
                </a:lnTo>
                <a:lnTo>
                  <a:pt x="520" y="115"/>
                </a:lnTo>
                <a:lnTo>
                  <a:pt x="522" y="110"/>
                </a:lnTo>
                <a:lnTo>
                  <a:pt x="526" y="100"/>
                </a:lnTo>
                <a:lnTo>
                  <a:pt x="526" y="94"/>
                </a:lnTo>
                <a:lnTo>
                  <a:pt x="526" y="93"/>
                </a:lnTo>
                <a:lnTo>
                  <a:pt x="524" y="93"/>
                </a:lnTo>
                <a:lnTo>
                  <a:pt x="522" y="93"/>
                </a:lnTo>
                <a:lnTo>
                  <a:pt x="520" y="94"/>
                </a:lnTo>
                <a:lnTo>
                  <a:pt x="522" y="89"/>
                </a:lnTo>
                <a:lnTo>
                  <a:pt x="522" y="85"/>
                </a:lnTo>
                <a:lnTo>
                  <a:pt x="528" y="79"/>
                </a:lnTo>
                <a:lnTo>
                  <a:pt x="531" y="76"/>
                </a:lnTo>
                <a:lnTo>
                  <a:pt x="535" y="74"/>
                </a:lnTo>
                <a:lnTo>
                  <a:pt x="539" y="72"/>
                </a:lnTo>
                <a:lnTo>
                  <a:pt x="543" y="72"/>
                </a:lnTo>
                <a:lnTo>
                  <a:pt x="550" y="70"/>
                </a:lnTo>
                <a:lnTo>
                  <a:pt x="560" y="70"/>
                </a:lnTo>
                <a:lnTo>
                  <a:pt x="566" y="68"/>
                </a:lnTo>
                <a:lnTo>
                  <a:pt x="569" y="68"/>
                </a:lnTo>
                <a:lnTo>
                  <a:pt x="571" y="66"/>
                </a:lnTo>
                <a:lnTo>
                  <a:pt x="571" y="64"/>
                </a:lnTo>
                <a:lnTo>
                  <a:pt x="569" y="60"/>
                </a:lnTo>
                <a:lnTo>
                  <a:pt x="566" y="58"/>
                </a:lnTo>
                <a:lnTo>
                  <a:pt x="562" y="57"/>
                </a:lnTo>
                <a:lnTo>
                  <a:pt x="558" y="55"/>
                </a:lnTo>
                <a:lnTo>
                  <a:pt x="550" y="57"/>
                </a:lnTo>
                <a:lnTo>
                  <a:pt x="541" y="57"/>
                </a:lnTo>
                <a:lnTo>
                  <a:pt x="539" y="58"/>
                </a:lnTo>
                <a:lnTo>
                  <a:pt x="535" y="58"/>
                </a:lnTo>
                <a:lnTo>
                  <a:pt x="531" y="57"/>
                </a:lnTo>
                <a:lnTo>
                  <a:pt x="528" y="55"/>
                </a:lnTo>
                <a:lnTo>
                  <a:pt x="524" y="51"/>
                </a:lnTo>
                <a:lnTo>
                  <a:pt x="522" y="51"/>
                </a:lnTo>
                <a:lnTo>
                  <a:pt x="518" y="51"/>
                </a:lnTo>
                <a:lnTo>
                  <a:pt x="513" y="49"/>
                </a:lnTo>
                <a:lnTo>
                  <a:pt x="514" y="45"/>
                </a:lnTo>
                <a:lnTo>
                  <a:pt x="514" y="43"/>
                </a:lnTo>
                <a:lnTo>
                  <a:pt x="513" y="41"/>
                </a:lnTo>
                <a:lnTo>
                  <a:pt x="511" y="41"/>
                </a:lnTo>
                <a:lnTo>
                  <a:pt x="507" y="43"/>
                </a:lnTo>
                <a:lnTo>
                  <a:pt x="499" y="49"/>
                </a:lnTo>
                <a:lnTo>
                  <a:pt x="496" y="53"/>
                </a:lnTo>
                <a:lnTo>
                  <a:pt x="490" y="55"/>
                </a:lnTo>
                <a:lnTo>
                  <a:pt x="484" y="57"/>
                </a:lnTo>
                <a:lnTo>
                  <a:pt x="482" y="57"/>
                </a:lnTo>
                <a:lnTo>
                  <a:pt x="479" y="57"/>
                </a:lnTo>
                <a:lnTo>
                  <a:pt x="477" y="53"/>
                </a:lnTo>
                <a:lnTo>
                  <a:pt x="475" y="53"/>
                </a:lnTo>
                <a:lnTo>
                  <a:pt x="473" y="53"/>
                </a:lnTo>
                <a:lnTo>
                  <a:pt x="473" y="51"/>
                </a:lnTo>
                <a:lnTo>
                  <a:pt x="469" y="53"/>
                </a:lnTo>
                <a:lnTo>
                  <a:pt x="467" y="53"/>
                </a:lnTo>
                <a:lnTo>
                  <a:pt x="465" y="51"/>
                </a:lnTo>
                <a:lnTo>
                  <a:pt x="465" y="49"/>
                </a:lnTo>
                <a:lnTo>
                  <a:pt x="479" y="38"/>
                </a:lnTo>
                <a:lnTo>
                  <a:pt x="486" y="28"/>
                </a:lnTo>
                <a:lnTo>
                  <a:pt x="488" y="24"/>
                </a:lnTo>
                <a:lnTo>
                  <a:pt x="486" y="24"/>
                </a:lnTo>
                <a:lnTo>
                  <a:pt x="479" y="23"/>
                </a:lnTo>
                <a:lnTo>
                  <a:pt x="477" y="24"/>
                </a:lnTo>
                <a:lnTo>
                  <a:pt x="477" y="26"/>
                </a:lnTo>
                <a:lnTo>
                  <a:pt x="467" y="23"/>
                </a:lnTo>
                <a:lnTo>
                  <a:pt x="458" y="19"/>
                </a:lnTo>
                <a:lnTo>
                  <a:pt x="454" y="17"/>
                </a:lnTo>
                <a:lnTo>
                  <a:pt x="450" y="15"/>
                </a:lnTo>
                <a:lnTo>
                  <a:pt x="446" y="13"/>
                </a:lnTo>
                <a:lnTo>
                  <a:pt x="443" y="13"/>
                </a:lnTo>
                <a:lnTo>
                  <a:pt x="441" y="13"/>
                </a:lnTo>
                <a:lnTo>
                  <a:pt x="437" y="13"/>
                </a:lnTo>
                <a:lnTo>
                  <a:pt x="431" y="13"/>
                </a:lnTo>
                <a:lnTo>
                  <a:pt x="429" y="13"/>
                </a:lnTo>
                <a:lnTo>
                  <a:pt x="426" y="9"/>
                </a:lnTo>
                <a:lnTo>
                  <a:pt x="424" y="4"/>
                </a:lnTo>
                <a:lnTo>
                  <a:pt x="420" y="0"/>
                </a:lnTo>
                <a:lnTo>
                  <a:pt x="414" y="0"/>
                </a:lnTo>
                <a:lnTo>
                  <a:pt x="416" y="6"/>
                </a:lnTo>
                <a:lnTo>
                  <a:pt x="392" y="6"/>
                </a:lnTo>
                <a:lnTo>
                  <a:pt x="293" y="6"/>
                </a:lnTo>
                <a:lnTo>
                  <a:pt x="123" y="7"/>
                </a:lnTo>
                <a:lnTo>
                  <a:pt x="108" y="7"/>
                </a:lnTo>
                <a:lnTo>
                  <a:pt x="70" y="7"/>
                </a:lnTo>
                <a:lnTo>
                  <a:pt x="28" y="7"/>
                </a:lnTo>
                <a:lnTo>
                  <a:pt x="27" y="7"/>
                </a:lnTo>
                <a:lnTo>
                  <a:pt x="25" y="9"/>
                </a:lnTo>
                <a:lnTo>
                  <a:pt x="27" y="11"/>
                </a:lnTo>
                <a:lnTo>
                  <a:pt x="30" y="17"/>
                </a:lnTo>
                <a:lnTo>
                  <a:pt x="32" y="24"/>
                </a:lnTo>
                <a:lnTo>
                  <a:pt x="34" y="32"/>
                </a:lnTo>
                <a:lnTo>
                  <a:pt x="34" y="40"/>
                </a:lnTo>
                <a:lnTo>
                  <a:pt x="34" y="45"/>
                </a:lnTo>
                <a:lnTo>
                  <a:pt x="32" y="45"/>
                </a:lnTo>
                <a:lnTo>
                  <a:pt x="30" y="45"/>
                </a:lnTo>
                <a:lnTo>
                  <a:pt x="28" y="41"/>
                </a:lnTo>
                <a:lnTo>
                  <a:pt x="27" y="38"/>
                </a:lnTo>
                <a:lnTo>
                  <a:pt x="19" y="23"/>
                </a:lnTo>
                <a:lnTo>
                  <a:pt x="8" y="23"/>
                </a:lnTo>
                <a:lnTo>
                  <a:pt x="0" y="24"/>
                </a:lnTo>
                <a:lnTo>
                  <a:pt x="0" y="26"/>
                </a:lnTo>
                <a:lnTo>
                  <a:pt x="0" y="28"/>
                </a:lnTo>
                <a:lnTo>
                  <a:pt x="0" y="32"/>
                </a:lnTo>
                <a:lnTo>
                  <a:pt x="4" y="41"/>
                </a:lnTo>
                <a:lnTo>
                  <a:pt x="6" y="45"/>
                </a:lnTo>
                <a:lnTo>
                  <a:pt x="6" y="51"/>
                </a:lnTo>
                <a:lnTo>
                  <a:pt x="8" y="60"/>
                </a:lnTo>
                <a:lnTo>
                  <a:pt x="6" y="79"/>
                </a:lnTo>
                <a:lnTo>
                  <a:pt x="8" y="89"/>
                </a:lnTo>
                <a:lnTo>
                  <a:pt x="8" y="94"/>
                </a:lnTo>
                <a:lnTo>
                  <a:pt x="6" y="96"/>
                </a:lnTo>
                <a:lnTo>
                  <a:pt x="6" y="98"/>
                </a:lnTo>
                <a:lnTo>
                  <a:pt x="6" y="102"/>
                </a:lnTo>
                <a:lnTo>
                  <a:pt x="6" y="108"/>
                </a:lnTo>
                <a:lnTo>
                  <a:pt x="6" y="117"/>
                </a:lnTo>
                <a:lnTo>
                  <a:pt x="2" y="125"/>
                </a:lnTo>
                <a:lnTo>
                  <a:pt x="0" y="134"/>
                </a:lnTo>
                <a:lnTo>
                  <a:pt x="2" y="138"/>
                </a:lnTo>
                <a:lnTo>
                  <a:pt x="2" y="142"/>
                </a:lnTo>
                <a:lnTo>
                  <a:pt x="4" y="145"/>
                </a:lnTo>
                <a:lnTo>
                  <a:pt x="6" y="149"/>
                </a:lnTo>
                <a:lnTo>
                  <a:pt x="6" y="153"/>
                </a:lnTo>
                <a:lnTo>
                  <a:pt x="6" y="157"/>
                </a:lnTo>
                <a:lnTo>
                  <a:pt x="4" y="164"/>
                </a:lnTo>
                <a:lnTo>
                  <a:pt x="4" y="172"/>
                </a:lnTo>
                <a:lnTo>
                  <a:pt x="4" y="176"/>
                </a:lnTo>
                <a:lnTo>
                  <a:pt x="6" y="180"/>
                </a:lnTo>
                <a:lnTo>
                  <a:pt x="9" y="187"/>
                </a:lnTo>
                <a:lnTo>
                  <a:pt x="11" y="197"/>
                </a:lnTo>
                <a:lnTo>
                  <a:pt x="13" y="204"/>
                </a:lnTo>
                <a:lnTo>
                  <a:pt x="13" y="208"/>
                </a:lnTo>
                <a:lnTo>
                  <a:pt x="15" y="212"/>
                </a:lnTo>
                <a:lnTo>
                  <a:pt x="25" y="223"/>
                </a:lnTo>
                <a:lnTo>
                  <a:pt x="28" y="229"/>
                </a:lnTo>
                <a:lnTo>
                  <a:pt x="32" y="232"/>
                </a:lnTo>
                <a:lnTo>
                  <a:pt x="34" y="236"/>
                </a:lnTo>
                <a:lnTo>
                  <a:pt x="36" y="242"/>
                </a:lnTo>
                <a:lnTo>
                  <a:pt x="40" y="251"/>
                </a:lnTo>
                <a:lnTo>
                  <a:pt x="44" y="263"/>
                </a:lnTo>
                <a:lnTo>
                  <a:pt x="47" y="268"/>
                </a:lnTo>
                <a:lnTo>
                  <a:pt x="47" y="270"/>
                </a:lnTo>
                <a:lnTo>
                  <a:pt x="49" y="270"/>
                </a:lnTo>
                <a:lnTo>
                  <a:pt x="51" y="276"/>
                </a:lnTo>
                <a:lnTo>
                  <a:pt x="53" y="282"/>
                </a:lnTo>
                <a:lnTo>
                  <a:pt x="57" y="285"/>
                </a:lnTo>
                <a:lnTo>
                  <a:pt x="59" y="289"/>
                </a:lnTo>
                <a:lnTo>
                  <a:pt x="64" y="291"/>
                </a:lnTo>
                <a:lnTo>
                  <a:pt x="68" y="293"/>
                </a:lnTo>
                <a:lnTo>
                  <a:pt x="72" y="295"/>
                </a:lnTo>
                <a:lnTo>
                  <a:pt x="78" y="297"/>
                </a:lnTo>
                <a:lnTo>
                  <a:pt x="91" y="302"/>
                </a:lnTo>
                <a:lnTo>
                  <a:pt x="96" y="306"/>
                </a:lnTo>
                <a:lnTo>
                  <a:pt x="100" y="308"/>
                </a:lnTo>
                <a:lnTo>
                  <a:pt x="102" y="310"/>
                </a:lnTo>
                <a:lnTo>
                  <a:pt x="106" y="318"/>
                </a:lnTo>
                <a:lnTo>
                  <a:pt x="108" y="321"/>
                </a:lnTo>
                <a:lnTo>
                  <a:pt x="110" y="323"/>
                </a:lnTo>
                <a:lnTo>
                  <a:pt x="136" y="323"/>
                </a:lnTo>
                <a:lnTo>
                  <a:pt x="189" y="346"/>
                </a:lnTo>
                <a:lnTo>
                  <a:pt x="219" y="346"/>
                </a:lnTo>
                <a:lnTo>
                  <a:pt x="233" y="346"/>
                </a:lnTo>
                <a:lnTo>
                  <a:pt x="235" y="338"/>
                </a:lnTo>
                <a:lnTo>
                  <a:pt x="255" y="337"/>
                </a:lnTo>
                <a:lnTo>
                  <a:pt x="257" y="338"/>
                </a:lnTo>
                <a:lnTo>
                  <a:pt x="289" y="372"/>
                </a:lnTo>
                <a:lnTo>
                  <a:pt x="305" y="382"/>
                </a:lnTo>
                <a:lnTo>
                  <a:pt x="314" y="369"/>
                </a:lnTo>
                <a:lnTo>
                  <a:pt x="323" y="369"/>
                </a:lnTo>
                <a:lnTo>
                  <a:pt x="335" y="378"/>
                </a:lnTo>
                <a:lnTo>
                  <a:pt x="344" y="388"/>
                </a:lnTo>
                <a:lnTo>
                  <a:pt x="357" y="414"/>
                </a:lnTo>
                <a:lnTo>
                  <a:pt x="359" y="427"/>
                </a:lnTo>
                <a:lnTo>
                  <a:pt x="384" y="439"/>
                </a:lnTo>
                <a:lnTo>
                  <a:pt x="386" y="414"/>
                </a:lnTo>
                <a:lnTo>
                  <a:pt x="386" y="410"/>
                </a:lnTo>
                <a:lnTo>
                  <a:pt x="388" y="408"/>
                </a:lnTo>
                <a:lnTo>
                  <a:pt x="393" y="405"/>
                </a:lnTo>
                <a:lnTo>
                  <a:pt x="395" y="401"/>
                </a:lnTo>
                <a:lnTo>
                  <a:pt x="397" y="399"/>
                </a:lnTo>
                <a:lnTo>
                  <a:pt x="399" y="395"/>
                </a:lnTo>
                <a:lnTo>
                  <a:pt x="401" y="393"/>
                </a:lnTo>
                <a:lnTo>
                  <a:pt x="405" y="393"/>
                </a:lnTo>
                <a:lnTo>
                  <a:pt x="409" y="391"/>
                </a:lnTo>
                <a:lnTo>
                  <a:pt x="412" y="391"/>
                </a:lnTo>
                <a:lnTo>
                  <a:pt x="416" y="389"/>
                </a:lnTo>
                <a:lnTo>
                  <a:pt x="418" y="386"/>
                </a:lnTo>
                <a:lnTo>
                  <a:pt x="418" y="384"/>
                </a:lnTo>
                <a:lnTo>
                  <a:pt x="420" y="380"/>
                </a:lnTo>
                <a:lnTo>
                  <a:pt x="420" y="378"/>
                </a:lnTo>
                <a:lnTo>
                  <a:pt x="424" y="376"/>
                </a:lnTo>
                <a:lnTo>
                  <a:pt x="427" y="376"/>
                </a:lnTo>
                <a:lnTo>
                  <a:pt x="429" y="376"/>
                </a:lnTo>
                <a:lnTo>
                  <a:pt x="431" y="376"/>
                </a:lnTo>
                <a:lnTo>
                  <a:pt x="435" y="376"/>
                </a:lnTo>
                <a:lnTo>
                  <a:pt x="435" y="374"/>
                </a:lnTo>
                <a:lnTo>
                  <a:pt x="437" y="372"/>
                </a:lnTo>
                <a:lnTo>
                  <a:pt x="441" y="372"/>
                </a:lnTo>
                <a:lnTo>
                  <a:pt x="443" y="372"/>
                </a:lnTo>
                <a:lnTo>
                  <a:pt x="446" y="374"/>
                </a:lnTo>
                <a:lnTo>
                  <a:pt x="450" y="376"/>
                </a:lnTo>
                <a:lnTo>
                  <a:pt x="452" y="378"/>
                </a:lnTo>
                <a:lnTo>
                  <a:pt x="456" y="378"/>
                </a:lnTo>
                <a:lnTo>
                  <a:pt x="458" y="378"/>
                </a:lnTo>
                <a:lnTo>
                  <a:pt x="461" y="376"/>
                </a:lnTo>
                <a:lnTo>
                  <a:pt x="465" y="374"/>
                </a:lnTo>
                <a:lnTo>
                  <a:pt x="469" y="374"/>
                </a:lnTo>
                <a:lnTo>
                  <a:pt x="469" y="376"/>
                </a:lnTo>
                <a:lnTo>
                  <a:pt x="473" y="380"/>
                </a:lnTo>
                <a:lnTo>
                  <a:pt x="473" y="384"/>
                </a:lnTo>
                <a:lnTo>
                  <a:pt x="477" y="386"/>
                </a:lnTo>
                <a:lnTo>
                  <a:pt x="479" y="386"/>
                </a:lnTo>
                <a:lnTo>
                  <a:pt x="480" y="388"/>
                </a:lnTo>
                <a:lnTo>
                  <a:pt x="484" y="386"/>
                </a:lnTo>
                <a:lnTo>
                  <a:pt x="488" y="384"/>
                </a:lnTo>
                <a:lnTo>
                  <a:pt x="490" y="384"/>
                </a:lnTo>
                <a:lnTo>
                  <a:pt x="494" y="384"/>
                </a:lnTo>
                <a:lnTo>
                  <a:pt x="496" y="386"/>
                </a:lnTo>
                <a:lnTo>
                  <a:pt x="499" y="386"/>
                </a:lnTo>
                <a:lnTo>
                  <a:pt x="503" y="386"/>
                </a:lnTo>
                <a:lnTo>
                  <a:pt x="501" y="380"/>
                </a:lnTo>
                <a:lnTo>
                  <a:pt x="499" y="374"/>
                </a:lnTo>
                <a:lnTo>
                  <a:pt x="497" y="371"/>
                </a:lnTo>
                <a:lnTo>
                  <a:pt x="497" y="369"/>
                </a:lnTo>
                <a:lnTo>
                  <a:pt x="499" y="365"/>
                </a:lnTo>
                <a:lnTo>
                  <a:pt x="499" y="363"/>
                </a:lnTo>
                <a:lnTo>
                  <a:pt x="503" y="363"/>
                </a:lnTo>
                <a:lnTo>
                  <a:pt x="507" y="363"/>
                </a:lnTo>
                <a:lnTo>
                  <a:pt x="514" y="363"/>
                </a:lnTo>
                <a:lnTo>
                  <a:pt x="516" y="361"/>
                </a:lnTo>
                <a:lnTo>
                  <a:pt x="518" y="361"/>
                </a:lnTo>
                <a:lnTo>
                  <a:pt x="522" y="363"/>
                </a:lnTo>
                <a:lnTo>
                  <a:pt x="522" y="365"/>
                </a:lnTo>
                <a:lnTo>
                  <a:pt x="526" y="365"/>
                </a:lnTo>
                <a:lnTo>
                  <a:pt x="530" y="365"/>
                </a:lnTo>
                <a:lnTo>
                  <a:pt x="528" y="365"/>
                </a:lnTo>
                <a:lnTo>
                  <a:pt x="535" y="363"/>
                </a:lnTo>
                <a:lnTo>
                  <a:pt x="541" y="363"/>
                </a:lnTo>
                <a:lnTo>
                  <a:pt x="545" y="363"/>
                </a:lnTo>
                <a:lnTo>
                  <a:pt x="545" y="365"/>
                </a:lnTo>
                <a:lnTo>
                  <a:pt x="548" y="367"/>
                </a:lnTo>
                <a:lnTo>
                  <a:pt x="552" y="372"/>
                </a:lnTo>
                <a:lnTo>
                  <a:pt x="556" y="374"/>
                </a:lnTo>
                <a:lnTo>
                  <a:pt x="558" y="376"/>
                </a:lnTo>
                <a:lnTo>
                  <a:pt x="564" y="376"/>
                </a:lnTo>
                <a:lnTo>
                  <a:pt x="567" y="376"/>
                </a:lnTo>
                <a:lnTo>
                  <a:pt x="569" y="374"/>
                </a:lnTo>
                <a:lnTo>
                  <a:pt x="571" y="372"/>
                </a:lnTo>
                <a:lnTo>
                  <a:pt x="573" y="372"/>
                </a:lnTo>
                <a:lnTo>
                  <a:pt x="575" y="371"/>
                </a:lnTo>
                <a:lnTo>
                  <a:pt x="577" y="371"/>
                </a:lnTo>
                <a:lnTo>
                  <a:pt x="579" y="372"/>
                </a:lnTo>
                <a:lnTo>
                  <a:pt x="583" y="374"/>
                </a:lnTo>
                <a:lnTo>
                  <a:pt x="588" y="382"/>
                </a:lnTo>
                <a:lnTo>
                  <a:pt x="590" y="386"/>
                </a:lnTo>
                <a:lnTo>
                  <a:pt x="592" y="389"/>
                </a:lnTo>
                <a:lnTo>
                  <a:pt x="592" y="401"/>
                </a:lnTo>
                <a:lnTo>
                  <a:pt x="596" y="410"/>
                </a:lnTo>
                <a:lnTo>
                  <a:pt x="596" y="422"/>
                </a:lnTo>
                <a:lnTo>
                  <a:pt x="601" y="425"/>
                </a:lnTo>
                <a:lnTo>
                  <a:pt x="607" y="429"/>
                </a:lnTo>
                <a:lnTo>
                  <a:pt x="607" y="433"/>
                </a:lnTo>
                <a:lnTo>
                  <a:pt x="607" y="437"/>
                </a:lnTo>
                <a:lnTo>
                  <a:pt x="607" y="439"/>
                </a:lnTo>
                <a:lnTo>
                  <a:pt x="607" y="441"/>
                </a:lnTo>
                <a:lnTo>
                  <a:pt x="609" y="441"/>
                </a:lnTo>
                <a:lnTo>
                  <a:pt x="611" y="444"/>
                </a:lnTo>
                <a:lnTo>
                  <a:pt x="613" y="448"/>
                </a:lnTo>
                <a:lnTo>
                  <a:pt x="615" y="448"/>
                </a:lnTo>
                <a:lnTo>
                  <a:pt x="615" y="450"/>
                </a:lnTo>
                <a:lnTo>
                  <a:pt x="617" y="452"/>
                </a:lnTo>
                <a:lnTo>
                  <a:pt x="618" y="456"/>
                </a:lnTo>
                <a:lnTo>
                  <a:pt x="622" y="458"/>
                </a:lnTo>
                <a:lnTo>
                  <a:pt x="622" y="459"/>
                </a:lnTo>
                <a:lnTo>
                  <a:pt x="626" y="459"/>
                </a:lnTo>
                <a:lnTo>
                  <a:pt x="626" y="458"/>
                </a:lnTo>
                <a:lnTo>
                  <a:pt x="628" y="458"/>
                </a:lnTo>
                <a:lnTo>
                  <a:pt x="628" y="450"/>
                </a:lnTo>
                <a:lnTo>
                  <a:pt x="634" y="439"/>
                </a:lnTo>
                <a:lnTo>
                  <a:pt x="634" y="433"/>
                </a:lnTo>
                <a:lnTo>
                  <a:pt x="634" y="427"/>
                </a:lnTo>
                <a:lnTo>
                  <a:pt x="632" y="422"/>
                </a:lnTo>
                <a:lnTo>
                  <a:pt x="628" y="416"/>
                </a:lnTo>
                <a:lnTo>
                  <a:pt x="626" y="412"/>
                </a:lnTo>
                <a:lnTo>
                  <a:pt x="626" y="406"/>
                </a:lnTo>
                <a:lnTo>
                  <a:pt x="622" y="403"/>
                </a:lnTo>
                <a:lnTo>
                  <a:pt x="622" y="399"/>
                </a:lnTo>
                <a:lnTo>
                  <a:pt x="620" y="391"/>
                </a:lnTo>
                <a:lnTo>
                  <a:pt x="618" y="382"/>
                </a:lnTo>
                <a:lnTo>
                  <a:pt x="615" y="372"/>
                </a:lnTo>
                <a:lnTo>
                  <a:pt x="613" y="363"/>
                </a:lnTo>
                <a:lnTo>
                  <a:pt x="613" y="354"/>
                </a:lnTo>
                <a:lnTo>
                  <a:pt x="615" y="344"/>
                </a:lnTo>
                <a:lnTo>
                  <a:pt x="617" y="338"/>
                </a:lnTo>
                <a:lnTo>
                  <a:pt x="620" y="331"/>
                </a:lnTo>
                <a:lnTo>
                  <a:pt x="622" y="329"/>
                </a:lnTo>
                <a:lnTo>
                  <a:pt x="626" y="329"/>
                </a:lnTo>
                <a:lnTo>
                  <a:pt x="630" y="323"/>
                </a:lnTo>
                <a:lnTo>
                  <a:pt x="637" y="314"/>
                </a:lnTo>
                <a:lnTo>
                  <a:pt x="641" y="310"/>
                </a:lnTo>
                <a:lnTo>
                  <a:pt x="645" y="306"/>
                </a:lnTo>
                <a:lnTo>
                  <a:pt x="654" y="301"/>
                </a:lnTo>
                <a:lnTo>
                  <a:pt x="656" y="299"/>
                </a:lnTo>
                <a:lnTo>
                  <a:pt x="664" y="293"/>
                </a:lnTo>
                <a:lnTo>
                  <a:pt x="666" y="289"/>
                </a:lnTo>
                <a:lnTo>
                  <a:pt x="670" y="287"/>
                </a:lnTo>
                <a:lnTo>
                  <a:pt x="671" y="287"/>
                </a:lnTo>
                <a:lnTo>
                  <a:pt x="673" y="285"/>
                </a:lnTo>
                <a:lnTo>
                  <a:pt x="679" y="285"/>
                </a:lnTo>
                <a:lnTo>
                  <a:pt x="681" y="285"/>
                </a:lnTo>
                <a:lnTo>
                  <a:pt x="683" y="285"/>
                </a:lnTo>
                <a:lnTo>
                  <a:pt x="685" y="284"/>
                </a:lnTo>
                <a:lnTo>
                  <a:pt x="685" y="280"/>
                </a:lnTo>
                <a:lnTo>
                  <a:pt x="681" y="278"/>
                </a:lnTo>
                <a:lnTo>
                  <a:pt x="681" y="276"/>
                </a:lnTo>
                <a:lnTo>
                  <a:pt x="685" y="272"/>
                </a:lnTo>
                <a:lnTo>
                  <a:pt x="690" y="272"/>
                </a:lnTo>
                <a:lnTo>
                  <a:pt x="692" y="270"/>
                </a:lnTo>
                <a:lnTo>
                  <a:pt x="694" y="268"/>
                </a:lnTo>
                <a:lnTo>
                  <a:pt x="696" y="267"/>
                </a:lnTo>
                <a:lnTo>
                  <a:pt x="696" y="265"/>
                </a:lnTo>
                <a:lnTo>
                  <a:pt x="688" y="261"/>
                </a:lnTo>
                <a:lnTo>
                  <a:pt x="688" y="259"/>
                </a:lnTo>
                <a:lnTo>
                  <a:pt x="690" y="257"/>
                </a:lnTo>
                <a:lnTo>
                  <a:pt x="690" y="251"/>
                </a:lnTo>
                <a:lnTo>
                  <a:pt x="688" y="248"/>
                </a:lnTo>
                <a:lnTo>
                  <a:pt x="687" y="244"/>
                </a:lnTo>
                <a:lnTo>
                  <a:pt x="685" y="242"/>
                </a:lnTo>
                <a:lnTo>
                  <a:pt x="681" y="240"/>
                </a:lnTo>
                <a:lnTo>
                  <a:pt x="679" y="240"/>
                </a:lnTo>
                <a:lnTo>
                  <a:pt x="677" y="238"/>
                </a:lnTo>
                <a:lnTo>
                  <a:pt x="681" y="234"/>
                </a:lnTo>
                <a:lnTo>
                  <a:pt x="685" y="234"/>
                </a:lnTo>
                <a:lnTo>
                  <a:pt x="685" y="231"/>
                </a:lnTo>
                <a:lnTo>
                  <a:pt x="681" y="227"/>
                </a:lnTo>
                <a:lnTo>
                  <a:pt x="677" y="223"/>
                </a:lnTo>
                <a:lnTo>
                  <a:pt x="675" y="219"/>
                </a:lnTo>
                <a:lnTo>
                  <a:pt x="673" y="215"/>
                </a:lnTo>
                <a:lnTo>
                  <a:pt x="679" y="217"/>
                </a:lnTo>
                <a:lnTo>
                  <a:pt x="685" y="215"/>
                </a:lnTo>
                <a:lnTo>
                  <a:pt x="687" y="214"/>
                </a:lnTo>
                <a:lnTo>
                  <a:pt x="687" y="212"/>
                </a:lnTo>
                <a:lnTo>
                  <a:pt x="687" y="208"/>
                </a:lnTo>
                <a:lnTo>
                  <a:pt x="685" y="204"/>
                </a:lnTo>
                <a:lnTo>
                  <a:pt x="685" y="200"/>
                </a:lnTo>
                <a:lnTo>
                  <a:pt x="687" y="202"/>
                </a:lnTo>
                <a:lnTo>
                  <a:pt x="688" y="206"/>
                </a:lnTo>
                <a:lnTo>
                  <a:pt x="690" y="210"/>
                </a:lnTo>
                <a:lnTo>
                  <a:pt x="690" y="214"/>
                </a:lnTo>
                <a:lnTo>
                  <a:pt x="692" y="217"/>
                </a:lnTo>
                <a:lnTo>
                  <a:pt x="692" y="223"/>
                </a:lnTo>
                <a:lnTo>
                  <a:pt x="692" y="227"/>
                </a:lnTo>
                <a:lnTo>
                  <a:pt x="690" y="229"/>
                </a:lnTo>
                <a:lnTo>
                  <a:pt x="692" y="232"/>
                </a:lnTo>
                <a:lnTo>
                  <a:pt x="692" y="234"/>
                </a:lnTo>
                <a:lnTo>
                  <a:pt x="696" y="234"/>
                </a:lnTo>
                <a:lnTo>
                  <a:pt x="698" y="232"/>
                </a:lnTo>
                <a:lnTo>
                  <a:pt x="700" y="229"/>
                </a:lnTo>
                <a:lnTo>
                  <a:pt x="700" y="223"/>
                </a:lnTo>
                <a:lnTo>
                  <a:pt x="700" y="217"/>
                </a:lnTo>
                <a:lnTo>
                  <a:pt x="698" y="204"/>
                </a:lnTo>
                <a:lnTo>
                  <a:pt x="696" y="195"/>
                </a:lnTo>
                <a:lnTo>
                  <a:pt x="700" y="198"/>
                </a:lnTo>
                <a:lnTo>
                  <a:pt x="702" y="200"/>
                </a:lnTo>
                <a:lnTo>
                  <a:pt x="704" y="200"/>
                </a:lnTo>
                <a:lnTo>
                  <a:pt x="707" y="200"/>
                </a:lnTo>
                <a:lnTo>
                  <a:pt x="711" y="197"/>
                </a:lnTo>
                <a:lnTo>
                  <a:pt x="713" y="193"/>
                </a:lnTo>
                <a:lnTo>
                  <a:pt x="715" y="189"/>
                </a:lnTo>
                <a:lnTo>
                  <a:pt x="715" y="183"/>
                </a:lnTo>
                <a:lnTo>
                  <a:pt x="717" y="178"/>
                </a:lnTo>
                <a:lnTo>
                  <a:pt x="719" y="176"/>
                </a:lnTo>
                <a:lnTo>
                  <a:pt x="719" y="174"/>
                </a:lnTo>
                <a:lnTo>
                  <a:pt x="724" y="168"/>
                </a:lnTo>
                <a:lnTo>
                  <a:pt x="728" y="163"/>
                </a:lnTo>
                <a:lnTo>
                  <a:pt x="745" y="159"/>
                </a:lnTo>
                <a:lnTo>
                  <a:pt x="749" y="157"/>
                </a:lnTo>
                <a:lnTo>
                  <a:pt x="757" y="155"/>
                </a:lnTo>
                <a:lnTo>
                  <a:pt x="762" y="155"/>
                </a:lnTo>
                <a:lnTo>
                  <a:pt x="768" y="153"/>
                </a:lnTo>
                <a:lnTo>
                  <a:pt x="772" y="151"/>
                </a:lnTo>
                <a:lnTo>
                  <a:pt x="772" y="149"/>
                </a:lnTo>
                <a:lnTo>
                  <a:pt x="768" y="147"/>
                </a:lnTo>
                <a:lnTo>
                  <a:pt x="766" y="144"/>
                </a:lnTo>
                <a:lnTo>
                  <a:pt x="764" y="142"/>
                </a:lnTo>
                <a:lnTo>
                  <a:pt x="762" y="138"/>
                </a:lnTo>
                <a:lnTo>
                  <a:pt x="762" y="132"/>
                </a:lnTo>
                <a:lnTo>
                  <a:pt x="775" y="113"/>
                </a:lnTo>
                <a:lnTo>
                  <a:pt x="791" y="104"/>
                </a:lnTo>
                <a:lnTo>
                  <a:pt x="800" y="100"/>
                </a:lnTo>
                <a:lnTo>
                  <a:pt x="819" y="91"/>
                </a:lnTo>
                <a:lnTo>
                  <a:pt x="815" y="85"/>
                </a:lnTo>
                <a:lnTo>
                  <a:pt x="813" y="81"/>
                </a:lnTo>
                <a:lnTo>
                  <a:pt x="811" y="77"/>
                </a:lnTo>
                <a:lnTo>
                  <a:pt x="809" y="70"/>
                </a:lnTo>
                <a:lnTo>
                  <a:pt x="808" y="60"/>
                </a:lnTo>
                <a:lnTo>
                  <a:pt x="806" y="51"/>
                </a:lnTo>
                <a:lnTo>
                  <a:pt x="794" y="36"/>
                </a:lnTo>
                <a:lnTo>
                  <a:pt x="785" y="40"/>
                </a:lnTo>
                <a:lnTo>
                  <a:pt x="783" y="40"/>
                </a:lnTo>
                <a:lnTo>
                  <a:pt x="783" y="41"/>
                </a:lnTo>
                <a:lnTo>
                  <a:pt x="781" y="45"/>
                </a:lnTo>
                <a:lnTo>
                  <a:pt x="777" y="51"/>
                </a:lnTo>
                <a:lnTo>
                  <a:pt x="775" y="62"/>
                </a:lnTo>
                <a:lnTo>
                  <a:pt x="772" y="68"/>
                </a:lnTo>
                <a:lnTo>
                  <a:pt x="768" y="74"/>
                </a:lnTo>
                <a:lnTo>
                  <a:pt x="764" y="79"/>
                </a:lnTo>
                <a:lnTo>
                  <a:pt x="760" y="83"/>
                </a:lnTo>
                <a:lnTo>
                  <a:pt x="755" y="85"/>
                </a:lnTo>
              </a:path>
            </a:pathLst>
          </a:custGeom>
          <a:solidFill>
            <a:schemeClr val="bg1">
              <a:lumMod val="85000"/>
            </a:schemeClr>
          </a:solidFill>
          <a:ln w="635" cap="rnd">
            <a:solidFill>
              <a:schemeClr val="bg1">
                <a:alpha val="17000"/>
              </a:schemeClr>
            </a:solidFill>
            <a:prstDash val="solid"/>
            <a:round/>
            <a:headEnd/>
            <a:tailEnd/>
          </a:ln>
        </p:spPr>
        <p:txBody>
          <a:bodyPr lIns="108823" tIns="54412" rIns="108823" bIns="54412"/>
          <a:lstStyle/>
          <a:p>
            <a:pPr algn="ctr" defTabSz="457063" fontAlgn="base">
              <a:spcBef>
                <a:spcPct val="0"/>
              </a:spcBef>
              <a:spcAft>
                <a:spcPct val="0"/>
              </a:spcAft>
            </a:pPr>
            <a:endParaRPr lang="en-AU" sz="2800">
              <a:solidFill>
                <a:srgbClr val="000000"/>
              </a:solidFill>
              <a:latin typeface="Lucida Grande" charset="0"/>
              <a:ea typeface="ヒラギノ角ゴ ProN W3" charset="0"/>
              <a:sym typeface="Lucida Grande" charset="0"/>
            </a:endParaRPr>
          </a:p>
        </p:txBody>
      </p:sp>
      <p:sp>
        <p:nvSpPr>
          <p:cNvPr id="544" name="Freeform 543"/>
          <p:cNvSpPr>
            <a:spLocks/>
          </p:cNvSpPr>
          <p:nvPr userDrawn="1"/>
        </p:nvSpPr>
        <p:spPr bwMode="auto">
          <a:xfrm>
            <a:off x="8032251" y="3916631"/>
            <a:ext cx="22751" cy="2844"/>
          </a:xfrm>
          <a:custGeom>
            <a:avLst/>
            <a:gdLst>
              <a:gd name="T0" fmla="*/ 0 w 11"/>
              <a:gd name="T1" fmla="*/ 2 h 2"/>
              <a:gd name="T2" fmla="*/ 11 w 11"/>
              <a:gd name="T3" fmla="*/ 0 h 2"/>
              <a:gd name="T4" fmla="*/ 11 w 11"/>
              <a:gd name="T5" fmla="*/ 0 h 2"/>
              <a:gd name="T6" fmla="*/ 0 w 11"/>
              <a:gd name="T7" fmla="*/ 2 h 2"/>
              <a:gd name="T8" fmla="*/ 0 w 11"/>
              <a:gd name="T9" fmla="*/ 2 h 2"/>
              <a:gd name="T10" fmla="*/ 0 w 11"/>
              <a:gd name="T11" fmla="*/ 2 h 2"/>
              <a:gd name="T12" fmla="*/ 0 w 11"/>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11" h="2">
                <a:moveTo>
                  <a:pt x="0" y="2"/>
                </a:moveTo>
                <a:lnTo>
                  <a:pt x="11" y="0"/>
                </a:lnTo>
                <a:lnTo>
                  <a:pt x="11" y="0"/>
                </a:lnTo>
                <a:lnTo>
                  <a:pt x="0" y="2"/>
                </a:lnTo>
                <a:lnTo>
                  <a:pt x="0" y="2"/>
                </a:lnTo>
                <a:lnTo>
                  <a:pt x="0" y="2"/>
                </a:lnTo>
                <a:lnTo>
                  <a:pt x="0" y="2"/>
                </a:lnTo>
                <a:close/>
              </a:path>
            </a:pathLst>
          </a:custGeom>
          <a:solidFill>
            <a:schemeClr val="bg1">
              <a:lumMod val="85000"/>
            </a:schemeClr>
          </a:solidFill>
          <a:ln w="635" cap="rnd">
            <a:solidFill>
              <a:schemeClr val="bg1">
                <a:alpha val="17000"/>
              </a:schemeClr>
            </a:solidFill>
            <a:prstDash val="solid"/>
            <a:round/>
            <a:headEnd/>
            <a:tailEnd/>
          </a:ln>
        </p:spPr>
        <p:txBody>
          <a:bodyPr lIns="108823" tIns="54412" rIns="108823" bIns="54412"/>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545" name="Freeform 544"/>
          <p:cNvSpPr>
            <a:spLocks/>
          </p:cNvSpPr>
          <p:nvPr userDrawn="1"/>
        </p:nvSpPr>
        <p:spPr bwMode="auto">
          <a:xfrm>
            <a:off x="8252170" y="3625151"/>
            <a:ext cx="30335" cy="9955"/>
          </a:xfrm>
          <a:custGeom>
            <a:avLst/>
            <a:gdLst>
              <a:gd name="T0" fmla="*/ 0 w 15"/>
              <a:gd name="T1" fmla="*/ 6 h 6"/>
              <a:gd name="T2" fmla="*/ 0 w 15"/>
              <a:gd name="T3" fmla="*/ 6 h 6"/>
              <a:gd name="T4" fmla="*/ 15 w 15"/>
              <a:gd name="T5" fmla="*/ 0 h 6"/>
              <a:gd name="T6" fmla="*/ 15 w 15"/>
              <a:gd name="T7" fmla="*/ 0 h 6"/>
              <a:gd name="T8" fmla="*/ 0 w 15"/>
              <a:gd name="T9" fmla="*/ 6 h 6"/>
              <a:gd name="T10" fmla="*/ 0 w 15"/>
              <a:gd name="T11" fmla="*/ 6 h 6"/>
              <a:gd name="T12" fmla="*/ 0 w 15"/>
              <a:gd name="T13" fmla="*/ 6 h 6"/>
              <a:gd name="T14" fmla="*/ 0 w 15"/>
              <a:gd name="T15" fmla="*/ 6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6">
                <a:moveTo>
                  <a:pt x="0" y="6"/>
                </a:moveTo>
                <a:lnTo>
                  <a:pt x="0" y="6"/>
                </a:lnTo>
                <a:lnTo>
                  <a:pt x="15" y="0"/>
                </a:lnTo>
                <a:lnTo>
                  <a:pt x="15" y="0"/>
                </a:lnTo>
                <a:lnTo>
                  <a:pt x="0" y="6"/>
                </a:lnTo>
                <a:lnTo>
                  <a:pt x="0" y="6"/>
                </a:lnTo>
                <a:lnTo>
                  <a:pt x="0" y="6"/>
                </a:lnTo>
                <a:lnTo>
                  <a:pt x="0" y="6"/>
                </a:lnTo>
                <a:close/>
              </a:path>
            </a:pathLst>
          </a:custGeom>
          <a:solidFill>
            <a:schemeClr val="bg1">
              <a:lumMod val="85000"/>
            </a:schemeClr>
          </a:solidFill>
          <a:ln w="635" cap="rnd">
            <a:solidFill>
              <a:schemeClr val="bg1">
                <a:alpha val="17000"/>
              </a:schemeClr>
            </a:solidFill>
            <a:prstDash val="solid"/>
            <a:round/>
            <a:headEnd/>
            <a:tailEnd/>
          </a:ln>
        </p:spPr>
        <p:txBody>
          <a:bodyPr lIns="108823" tIns="54412" rIns="108823" bIns="54412"/>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546" name="Freeform 545"/>
          <p:cNvSpPr>
            <a:spLocks/>
          </p:cNvSpPr>
          <p:nvPr userDrawn="1"/>
        </p:nvSpPr>
        <p:spPr bwMode="auto">
          <a:xfrm>
            <a:off x="9461731" y="3650729"/>
            <a:ext cx="53084" cy="36971"/>
          </a:xfrm>
          <a:custGeom>
            <a:avLst/>
            <a:gdLst>
              <a:gd name="T0" fmla="*/ 0 w 26"/>
              <a:gd name="T1" fmla="*/ 10 h 21"/>
              <a:gd name="T2" fmla="*/ 0 w 26"/>
              <a:gd name="T3" fmla="*/ 10 h 21"/>
              <a:gd name="T4" fmla="*/ 3 w 26"/>
              <a:gd name="T5" fmla="*/ 13 h 21"/>
              <a:gd name="T6" fmla="*/ 3 w 26"/>
              <a:gd name="T7" fmla="*/ 15 h 21"/>
              <a:gd name="T8" fmla="*/ 5 w 26"/>
              <a:gd name="T9" fmla="*/ 15 h 21"/>
              <a:gd name="T10" fmla="*/ 7 w 26"/>
              <a:gd name="T11" fmla="*/ 13 h 21"/>
              <a:gd name="T12" fmla="*/ 9 w 26"/>
              <a:gd name="T13" fmla="*/ 12 h 21"/>
              <a:gd name="T14" fmla="*/ 11 w 26"/>
              <a:gd name="T15" fmla="*/ 10 h 21"/>
              <a:gd name="T16" fmla="*/ 13 w 26"/>
              <a:gd name="T17" fmla="*/ 8 h 21"/>
              <a:gd name="T18" fmla="*/ 17 w 26"/>
              <a:gd name="T19" fmla="*/ 10 h 21"/>
              <a:gd name="T20" fmla="*/ 17 w 26"/>
              <a:gd name="T21" fmla="*/ 10 h 21"/>
              <a:gd name="T22" fmla="*/ 20 w 26"/>
              <a:gd name="T23" fmla="*/ 13 h 21"/>
              <a:gd name="T24" fmla="*/ 20 w 26"/>
              <a:gd name="T25" fmla="*/ 13 h 21"/>
              <a:gd name="T26" fmla="*/ 20 w 26"/>
              <a:gd name="T27" fmla="*/ 15 h 21"/>
              <a:gd name="T28" fmla="*/ 20 w 26"/>
              <a:gd name="T29" fmla="*/ 15 h 21"/>
              <a:gd name="T30" fmla="*/ 20 w 26"/>
              <a:gd name="T31" fmla="*/ 15 h 21"/>
              <a:gd name="T32" fmla="*/ 20 w 26"/>
              <a:gd name="T33" fmla="*/ 15 h 21"/>
              <a:gd name="T34" fmla="*/ 19 w 26"/>
              <a:gd name="T35" fmla="*/ 19 h 21"/>
              <a:gd name="T36" fmla="*/ 19 w 26"/>
              <a:gd name="T37" fmla="*/ 21 h 21"/>
              <a:gd name="T38" fmla="*/ 19 w 26"/>
              <a:gd name="T39" fmla="*/ 21 h 21"/>
              <a:gd name="T40" fmla="*/ 19 w 26"/>
              <a:gd name="T41" fmla="*/ 21 h 21"/>
              <a:gd name="T42" fmla="*/ 20 w 26"/>
              <a:gd name="T43" fmla="*/ 21 h 21"/>
              <a:gd name="T44" fmla="*/ 20 w 26"/>
              <a:gd name="T45" fmla="*/ 21 h 21"/>
              <a:gd name="T46" fmla="*/ 22 w 26"/>
              <a:gd name="T47" fmla="*/ 21 h 21"/>
              <a:gd name="T48" fmla="*/ 24 w 26"/>
              <a:gd name="T49" fmla="*/ 21 h 21"/>
              <a:gd name="T50" fmla="*/ 26 w 26"/>
              <a:gd name="T51" fmla="*/ 19 h 21"/>
              <a:gd name="T52" fmla="*/ 26 w 26"/>
              <a:gd name="T53" fmla="*/ 15 h 21"/>
              <a:gd name="T54" fmla="*/ 26 w 26"/>
              <a:gd name="T55" fmla="*/ 15 h 21"/>
              <a:gd name="T56" fmla="*/ 24 w 26"/>
              <a:gd name="T57" fmla="*/ 8 h 21"/>
              <a:gd name="T58" fmla="*/ 22 w 26"/>
              <a:gd name="T59" fmla="*/ 6 h 21"/>
              <a:gd name="T60" fmla="*/ 20 w 26"/>
              <a:gd name="T61" fmla="*/ 4 h 21"/>
              <a:gd name="T62" fmla="*/ 20 w 26"/>
              <a:gd name="T63" fmla="*/ 4 h 21"/>
              <a:gd name="T64" fmla="*/ 19 w 26"/>
              <a:gd name="T65" fmla="*/ 2 h 21"/>
              <a:gd name="T66" fmla="*/ 19 w 26"/>
              <a:gd name="T67" fmla="*/ 2 h 21"/>
              <a:gd name="T68" fmla="*/ 17 w 26"/>
              <a:gd name="T69" fmla="*/ 0 h 21"/>
              <a:gd name="T70" fmla="*/ 13 w 26"/>
              <a:gd name="T71" fmla="*/ 2 h 21"/>
              <a:gd name="T72" fmla="*/ 13 w 26"/>
              <a:gd name="T73" fmla="*/ 2 h 21"/>
              <a:gd name="T74" fmla="*/ 0 w 26"/>
              <a:gd name="T75" fmla="*/ 10 h 21"/>
              <a:gd name="T76" fmla="*/ 0 w 26"/>
              <a:gd name="T77" fmla="*/ 10 h 21"/>
              <a:gd name="T78" fmla="*/ 0 w 26"/>
              <a:gd name="T79" fmla="*/ 10 h 21"/>
              <a:gd name="T80" fmla="*/ 0 w 26"/>
              <a:gd name="T81" fmla="*/ 1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6" h="21">
                <a:moveTo>
                  <a:pt x="0" y="10"/>
                </a:moveTo>
                <a:lnTo>
                  <a:pt x="0" y="10"/>
                </a:lnTo>
                <a:lnTo>
                  <a:pt x="3" y="13"/>
                </a:lnTo>
                <a:lnTo>
                  <a:pt x="3" y="15"/>
                </a:lnTo>
                <a:lnTo>
                  <a:pt x="5" y="15"/>
                </a:lnTo>
                <a:lnTo>
                  <a:pt x="7" y="13"/>
                </a:lnTo>
                <a:lnTo>
                  <a:pt x="9" y="12"/>
                </a:lnTo>
                <a:lnTo>
                  <a:pt x="11" y="10"/>
                </a:lnTo>
                <a:lnTo>
                  <a:pt x="13" y="8"/>
                </a:lnTo>
                <a:lnTo>
                  <a:pt x="17" y="10"/>
                </a:lnTo>
                <a:lnTo>
                  <a:pt x="17" y="10"/>
                </a:lnTo>
                <a:lnTo>
                  <a:pt x="20" y="13"/>
                </a:lnTo>
                <a:lnTo>
                  <a:pt x="20" y="13"/>
                </a:lnTo>
                <a:lnTo>
                  <a:pt x="20" y="15"/>
                </a:lnTo>
                <a:lnTo>
                  <a:pt x="20" y="15"/>
                </a:lnTo>
                <a:lnTo>
                  <a:pt x="20" y="15"/>
                </a:lnTo>
                <a:lnTo>
                  <a:pt x="20" y="15"/>
                </a:lnTo>
                <a:lnTo>
                  <a:pt x="19" y="19"/>
                </a:lnTo>
                <a:lnTo>
                  <a:pt x="19" y="21"/>
                </a:lnTo>
                <a:lnTo>
                  <a:pt x="19" y="21"/>
                </a:lnTo>
                <a:lnTo>
                  <a:pt x="19" y="21"/>
                </a:lnTo>
                <a:lnTo>
                  <a:pt x="20" y="21"/>
                </a:lnTo>
                <a:lnTo>
                  <a:pt x="20" y="21"/>
                </a:lnTo>
                <a:lnTo>
                  <a:pt x="22" y="21"/>
                </a:lnTo>
                <a:lnTo>
                  <a:pt x="24" y="21"/>
                </a:lnTo>
                <a:lnTo>
                  <a:pt x="26" y="19"/>
                </a:lnTo>
                <a:lnTo>
                  <a:pt x="26" y="15"/>
                </a:lnTo>
                <a:lnTo>
                  <a:pt x="26" y="15"/>
                </a:lnTo>
                <a:lnTo>
                  <a:pt x="24" y="8"/>
                </a:lnTo>
                <a:lnTo>
                  <a:pt x="22" y="6"/>
                </a:lnTo>
                <a:lnTo>
                  <a:pt x="20" y="4"/>
                </a:lnTo>
                <a:lnTo>
                  <a:pt x="20" y="4"/>
                </a:lnTo>
                <a:lnTo>
                  <a:pt x="19" y="2"/>
                </a:lnTo>
                <a:lnTo>
                  <a:pt x="19" y="2"/>
                </a:lnTo>
                <a:lnTo>
                  <a:pt x="17" y="0"/>
                </a:lnTo>
                <a:lnTo>
                  <a:pt x="13" y="2"/>
                </a:lnTo>
                <a:lnTo>
                  <a:pt x="13" y="2"/>
                </a:lnTo>
                <a:lnTo>
                  <a:pt x="0" y="10"/>
                </a:lnTo>
                <a:lnTo>
                  <a:pt x="0" y="10"/>
                </a:lnTo>
                <a:lnTo>
                  <a:pt x="0" y="10"/>
                </a:lnTo>
                <a:lnTo>
                  <a:pt x="0" y="10"/>
                </a:lnTo>
                <a:close/>
              </a:path>
            </a:pathLst>
          </a:custGeom>
          <a:solidFill>
            <a:schemeClr val="bg1">
              <a:lumMod val="85000"/>
            </a:schemeClr>
          </a:solidFill>
          <a:ln w="635" cap="rnd">
            <a:solidFill>
              <a:schemeClr val="bg1">
                <a:alpha val="17000"/>
              </a:schemeClr>
            </a:solidFill>
            <a:round/>
            <a:headEnd/>
            <a:tailEnd/>
          </a:ln>
        </p:spPr>
        <p:txBody>
          <a:bodyPr lIns="108823" tIns="54412" rIns="108823" bIns="54412"/>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547" name="Freeform 546"/>
          <p:cNvSpPr>
            <a:spLocks/>
          </p:cNvSpPr>
          <p:nvPr userDrawn="1"/>
        </p:nvSpPr>
        <p:spPr bwMode="auto">
          <a:xfrm>
            <a:off x="9461731" y="3650729"/>
            <a:ext cx="53084" cy="36971"/>
          </a:xfrm>
          <a:custGeom>
            <a:avLst/>
            <a:gdLst>
              <a:gd name="T0" fmla="*/ 0 w 26"/>
              <a:gd name="T1" fmla="*/ 38018206 h 21"/>
              <a:gd name="T2" fmla="*/ 0 w 26"/>
              <a:gd name="T3" fmla="*/ 38018206 h 21"/>
              <a:gd name="T4" fmla="*/ 8742973 w 26"/>
              <a:gd name="T5" fmla="*/ 49423864 h 21"/>
              <a:gd name="T6" fmla="*/ 8742973 w 26"/>
              <a:gd name="T7" fmla="*/ 57026326 h 21"/>
              <a:gd name="T8" fmla="*/ 14571052 w 26"/>
              <a:gd name="T9" fmla="*/ 57026326 h 21"/>
              <a:gd name="T10" fmla="*/ 20400840 w 26"/>
              <a:gd name="T11" fmla="*/ 49423864 h 21"/>
              <a:gd name="T12" fmla="*/ 26228919 w 26"/>
              <a:gd name="T13" fmla="*/ 45620668 h 21"/>
              <a:gd name="T14" fmla="*/ 32058708 w 26"/>
              <a:gd name="T15" fmla="*/ 38018206 h 21"/>
              <a:gd name="T16" fmla="*/ 37886787 w 26"/>
              <a:gd name="T17" fmla="*/ 30413779 h 21"/>
              <a:gd name="T18" fmla="*/ 49544654 w 26"/>
              <a:gd name="T19" fmla="*/ 38018206 h 21"/>
              <a:gd name="T20" fmla="*/ 49544654 w 26"/>
              <a:gd name="T21" fmla="*/ 38018206 h 21"/>
              <a:gd name="T22" fmla="*/ 58287627 w 26"/>
              <a:gd name="T23" fmla="*/ 49423864 h 21"/>
              <a:gd name="T24" fmla="*/ 58287627 w 26"/>
              <a:gd name="T25" fmla="*/ 49423864 h 21"/>
              <a:gd name="T26" fmla="*/ 58287627 w 26"/>
              <a:gd name="T27" fmla="*/ 57026326 h 21"/>
              <a:gd name="T28" fmla="*/ 58287627 w 26"/>
              <a:gd name="T29" fmla="*/ 57026326 h 21"/>
              <a:gd name="T30" fmla="*/ 58287627 w 26"/>
              <a:gd name="T31" fmla="*/ 57026326 h 21"/>
              <a:gd name="T32" fmla="*/ 58287627 w 26"/>
              <a:gd name="T33" fmla="*/ 57026326 h 21"/>
              <a:gd name="T34" fmla="*/ 55372733 w 26"/>
              <a:gd name="T35" fmla="*/ 72233215 h 21"/>
              <a:gd name="T36" fmla="*/ 55372733 w 26"/>
              <a:gd name="T37" fmla="*/ 79837643 h 21"/>
              <a:gd name="T38" fmla="*/ 55372733 w 26"/>
              <a:gd name="T39" fmla="*/ 79837643 h 21"/>
              <a:gd name="T40" fmla="*/ 55372733 w 26"/>
              <a:gd name="T41" fmla="*/ 79837643 h 21"/>
              <a:gd name="T42" fmla="*/ 58287627 w 26"/>
              <a:gd name="T43" fmla="*/ 79837643 h 21"/>
              <a:gd name="T44" fmla="*/ 58287627 w 26"/>
              <a:gd name="T45" fmla="*/ 79837643 h 21"/>
              <a:gd name="T46" fmla="*/ 64115706 w 26"/>
              <a:gd name="T47" fmla="*/ 79837643 h 21"/>
              <a:gd name="T48" fmla="*/ 69945494 w 26"/>
              <a:gd name="T49" fmla="*/ 79837643 h 21"/>
              <a:gd name="T50" fmla="*/ 75773573 w 26"/>
              <a:gd name="T51" fmla="*/ 72233215 h 21"/>
              <a:gd name="T52" fmla="*/ 75773573 w 26"/>
              <a:gd name="T53" fmla="*/ 57026326 h 21"/>
              <a:gd name="T54" fmla="*/ 75773573 w 26"/>
              <a:gd name="T55" fmla="*/ 57026326 h 21"/>
              <a:gd name="T56" fmla="*/ 69945494 w 26"/>
              <a:gd name="T57" fmla="*/ 30413779 h 21"/>
              <a:gd name="T58" fmla="*/ 64115706 w 26"/>
              <a:gd name="T59" fmla="*/ 22811317 h 21"/>
              <a:gd name="T60" fmla="*/ 58287627 w 26"/>
              <a:gd name="T61" fmla="*/ 15206889 h 21"/>
              <a:gd name="T62" fmla="*/ 58287627 w 26"/>
              <a:gd name="T63" fmla="*/ 15206889 h 21"/>
              <a:gd name="T64" fmla="*/ 55372733 w 26"/>
              <a:gd name="T65" fmla="*/ 7604427 h 21"/>
              <a:gd name="T66" fmla="*/ 55372733 w 26"/>
              <a:gd name="T67" fmla="*/ 7604427 h 21"/>
              <a:gd name="T68" fmla="*/ 49544654 w 26"/>
              <a:gd name="T69" fmla="*/ 0 h 21"/>
              <a:gd name="T70" fmla="*/ 37886787 w 26"/>
              <a:gd name="T71" fmla="*/ 7604427 h 21"/>
              <a:gd name="T72" fmla="*/ 37886787 w 26"/>
              <a:gd name="T73" fmla="*/ 7604427 h 21"/>
              <a:gd name="T74" fmla="*/ 0 w 26"/>
              <a:gd name="T75" fmla="*/ 38018206 h 21"/>
              <a:gd name="T76" fmla="*/ 0 w 26"/>
              <a:gd name="T77" fmla="*/ 38018206 h 21"/>
              <a:gd name="T78" fmla="*/ 0 w 26"/>
              <a:gd name="T79" fmla="*/ 38018206 h 21"/>
              <a:gd name="T80" fmla="*/ 0 w 26"/>
              <a:gd name="T81" fmla="*/ 38018206 h 21"/>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26" h="21">
                <a:moveTo>
                  <a:pt x="0" y="10"/>
                </a:moveTo>
                <a:lnTo>
                  <a:pt x="0" y="10"/>
                </a:lnTo>
                <a:lnTo>
                  <a:pt x="3" y="13"/>
                </a:lnTo>
                <a:lnTo>
                  <a:pt x="3" y="15"/>
                </a:lnTo>
                <a:lnTo>
                  <a:pt x="5" y="15"/>
                </a:lnTo>
                <a:lnTo>
                  <a:pt x="7" y="13"/>
                </a:lnTo>
                <a:lnTo>
                  <a:pt x="9" y="12"/>
                </a:lnTo>
                <a:lnTo>
                  <a:pt x="11" y="10"/>
                </a:lnTo>
                <a:lnTo>
                  <a:pt x="13" y="8"/>
                </a:lnTo>
                <a:lnTo>
                  <a:pt x="17" y="10"/>
                </a:lnTo>
                <a:lnTo>
                  <a:pt x="20" y="13"/>
                </a:lnTo>
                <a:lnTo>
                  <a:pt x="20" y="15"/>
                </a:lnTo>
                <a:lnTo>
                  <a:pt x="19" y="19"/>
                </a:lnTo>
                <a:lnTo>
                  <a:pt x="19" y="21"/>
                </a:lnTo>
                <a:lnTo>
                  <a:pt x="20" y="21"/>
                </a:lnTo>
                <a:lnTo>
                  <a:pt x="22" y="21"/>
                </a:lnTo>
                <a:lnTo>
                  <a:pt x="24" y="21"/>
                </a:lnTo>
                <a:lnTo>
                  <a:pt x="26" y="19"/>
                </a:lnTo>
                <a:lnTo>
                  <a:pt x="26" y="15"/>
                </a:lnTo>
                <a:lnTo>
                  <a:pt x="24" y="8"/>
                </a:lnTo>
                <a:lnTo>
                  <a:pt x="22" y="6"/>
                </a:lnTo>
                <a:lnTo>
                  <a:pt x="20" y="4"/>
                </a:lnTo>
                <a:lnTo>
                  <a:pt x="19" y="2"/>
                </a:lnTo>
                <a:lnTo>
                  <a:pt x="17" y="0"/>
                </a:lnTo>
                <a:lnTo>
                  <a:pt x="13" y="2"/>
                </a:lnTo>
                <a:lnTo>
                  <a:pt x="0" y="10"/>
                </a:lnTo>
                <a:close/>
              </a:path>
            </a:pathLst>
          </a:custGeom>
          <a:solidFill>
            <a:schemeClr val="bg1">
              <a:lumMod val="85000"/>
            </a:schemeClr>
          </a:solidFill>
          <a:ln w="635" cap="rnd">
            <a:solidFill>
              <a:schemeClr val="bg1">
                <a:alpha val="17000"/>
              </a:schemeClr>
            </a:solidFill>
            <a:prstDash val="solid"/>
            <a:round/>
            <a:headEnd/>
            <a:tailEnd/>
          </a:ln>
        </p:spPr>
        <p:txBody>
          <a:bodyPr lIns="108823" tIns="54412" rIns="108823" bIns="54412"/>
          <a:lstStyle/>
          <a:p>
            <a:pPr algn="ctr" defTabSz="457063" fontAlgn="base">
              <a:spcBef>
                <a:spcPct val="0"/>
              </a:spcBef>
              <a:spcAft>
                <a:spcPct val="0"/>
              </a:spcAft>
            </a:pPr>
            <a:endParaRPr lang="en-AU" sz="2800">
              <a:solidFill>
                <a:srgbClr val="000000"/>
              </a:solidFill>
              <a:latin typeface="Lucida Grande" charset="0"/>
              <a:ea typeface="ヒラギノ角ゴ ProN W3" charset="0"/>
              <a:sym typeface="Lucida Grande" charset="0"/>
            </a:endParaRPr>
          </a:p>
        </p:txBody>
      </p:sp>
      <p:sp>
        <p:nvSpPr>
          <p:cNvPr id="548" name="Freeform 547"/>
          <p:cNvSpPr>
            <a:spLocks/>
          </p:cNvSpPr>
          <p:nvPr userDrawn="1"/>
        </p:nvSpPr>
        <p:spPr bwMode="auto">
          <a:xfrm>
            <a:off x="9533788" y="3680591"/>
            <a:ext cx="5688" cy="22751"/>
          </a:xfrm>
          <a:custGeom>
            <a:avLst/>
            <a:gdLst>
              <a:gd name="T0" fmla="*/ 0 w 3"/>
              <a:gd name="T1" fmla="*/ 0 h 13"/>
              <a:gd name="T2" fmla="*/ 0 w 3"/>
              <a:gd name="T3" fmla="*/ 0 h 13"/>
              <a:gd name="T4" fmla="*/ 3 w 3"/>
              <a:gd name="T5" fmla="*/ 2 h 13"/>
              <a:gd name="T6" fmla="*/ 3 w 3"/>
              <a:gd name="T7" fmla="*/ 4 h 13"/>
              <a:gd name="T8" fmla="*/ 3 w 3"/>
              <a:gd name="T9" fmla="*/ 6 h 13"/>
              <a:gd name="T10" fmla="*/ 3 w 3"/>
              <a:gd name="T11" fmla="*/ 6 h 13"/>
              <a:gd name="T12" fmla="*/ 3 w 3"/>
              <a:gd name="T13" fmla="*/ 10 h 13"/>
              <a:gd name="T14" fmla="*/ 3 w 3"/>
              <a:gd name="T15" fmla="*/ 13 h 13"/>
              <a:gd name="T16" fmla="*/ 3 w 3"/>
              <a:gd name="T17" fmla="*/ 13 h 13"/>
              <a:gd name="T18" fmla="*/ 1 w 3"/>
              <a:gd name="T19" fmla="*/ 13 h 13"/>
              <a:gd name="T20" fmla="*/ 0 w 3"/>
              <a:gd name="T21" fmla="*/ 12 h 13"/>
              <a:gd name="T22" fmla="*/ 0 w 3"/>
              <a:gd name="T23" fmla="*/ 10 h 13"/>
              <a:gd name="T24" fmla="*/ 0 w 3"/>
              <a:gd name="T25" fmla="*/ 10 h 13"/>
              <a:gd name="T26" fmla="*/ 0 w 3"/>
              <a:gd name="T27" fmla="*/ 8 h 13"/>
              <a:gd name="T28" fmla="*/ 0 w 3"/>
              <a:gd name="T29" fmla="*/ 4 h 13"/>
              <a:gd name="T30" fmla="*/ 0 w 3"/>
              <a:gd name="T31" fmla="*/ 0 h 13"/>
              <a:gd name="T32" fmla="*/ 0 w 3"/>
              <a:gd name="T33" fmla="*/ 0 h 13"/>
              <a:gd name="T34" fmla="*/ 0 w 3"/>
              <a:gd name="T35" fmla="*/ 0 h 13"/>
              <a:gd name="T36" fmla="*/ 0 w 3"/>
              <a:gd name="T37"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 h="13">
                <a:moveTo>
                  <a:pt x="0" y="0"/>
                </a:moveTo>
                <a:lnTo>
                  <a:pt x="0" y="0"/>
                </a:lnTo>
                <a:lnTo>
                  <a:pt x="3" y="2"/>
                </a:lnTo>
                <a:lnTo>
                  <a:pt x="3" y="4"/>
                </a:lnTo>
                <a:lnTo>
                  <a:pt x="3" y="6"/>
                </a:lnTo>
                <a:lnTo>
                  <a:pt x="3" y="6"/>
                </a:lnTo>
                <a:lnTo>
                  <a:pt x="3" y="10"/>
                </a:lnTo>
                <a:lnTo>
                  <a:pt x="3" y="13"/>
                </a:lnTo>
                <a:lnTo>
                  <a:pt x="3" y="13"/>
                </a:lnTo>
                <a:lnTo>
                  <a:pt x="1" y="13"/>
                </a:lnTo>
                <a:lnTo>
                  <a:pt x="0" y="12"/>
                </a:lnTo>
                <a:lnTo>
                  <a:pt x="0" y="10"/>
                </a:lnTo>
                <a:lnTo>
                  <a:pt x="0" y="10"/>
                </a:lnTo>
                <a:lnTo>
                  <a:pt x="0" y="8"/>
                </a:lnTo>
                <a:lnTo>
                  <a:pt x="0" y="4"/>
                </a:lnTo>
                <a:lnTo>
                  <a:pt x="0" y="0"/>
                </a:lnTo>
                <a:lnTo>
                  <a:pt x="0" y="0"/>
                </a:lnTo>
                <a:lnTo>
                  <a:pt x="0" y="0"/>
                </a:lnTo>
                <a:lnTo>
                  <a:pt x="0" y="0"/>
                </a:lnTo>
                <a:close/>
              </a:path>
            </a:pathLst>
          </a:custGeom>
          <a:solidFill>
            <a:schemeClr val="bg1">
              <a:lumMod val="85000"/>
            </a:schemeClr>
          </a:solidFill>
          <a:ln w="635" cap="rnd">
            <a:solidFill>
              <a:schemeClr val="bg1">
                <a:alpha val="17000"/>
              </a:schemeClr>
            </a:solidFill>
            <a:round/>
            <a:headEnd/>
            <a:tailEnd/>
          </a:ln>
        </p:spPr>
        <p:txBody>
          <a:bodyPr lIns="108823" tIns="54412" rIns="108823" bIns="54412"/>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549" name="Freeform 548"/>
          <p:cNvSpPr>
            <a:spLocks/>
          </p:cNvSpPr>
          <p:nvPr userDrawn="1"/>
        </p:nvSpPr>
        <p:spPr bwMode="auto">
          <a:xfrm>
            <a:off x="9533788" y="3680591"/>
            <a:ext cx="5688" cy="22751"/>
          </a:xfrm>
          <a:custGeom>
            <a:avLst/>
            <a:gdLst>
              <a:gd name="T0" fmla="*/ 0 w 3"/>
              <a:gd name="T1" fmla="*/ 0 h 13"/>
              <a:gd name="T2" fmla="*/ 0 w 3"/>
              <a:gd name="T3" fmla="*/ 0 h 13"/>
              <a:gd name="T4" fmla="*/ 8120915 w 3"/>
              <a:gd name="T5" fmla="*/ 7559431 h 13"/>
              <a:gd name="T6" fmla="*/ 8120915 w 3"/>
              <a:gd name="T7" fmla="*/ 15116908 h 13"/>
              <a:gd name="T8" fmla="*/ 8120915 w 3"/>
              <a:gd name="T9" fmla="*/ 22676338 h 13"/>
              <a:gd name="T10" fmla="*/ 8120915 w 3"/>
              <a:gd name="T11" fmla="*/ 22676338 h 13"/>
              <a:gd name="T12" fmla="*/ 8120915 w 3"/>
              <a:gd name="T13" fmla="*/ 37793246 h 13"/>
              <a:gd name="T14" fmla="*/ 8120915 w 3"/>
              <a:gd name="T15" fmla="*/ 49131415 h 13"/>
              <a:gd name="T16" fmla="*/ 8120915 w 3"/>
              <a:gd name="T17" fmla="*/ 49131415 h 13"/>
              <a:gd name="T18" fmla="*/ 2706972 w 3"/>
              <a:gd name="T19" fmla="*/ 49131415 h 13"/>
              <a:gd name="T20" fmla="*/ 0 w 3"/>
              <a:gd name="T21" fmla="*/ 45352677 h 13"/>
              <a:gd name="T22" fmla="*/ 0 w 3"/>
              <a:gd name="T23" fmla="*/ 37793246 h 13"/>
              <a:gd name="T24" fmla="*/ 0 w 3"/>
              <a:gd name="T25" fmla="*/ 37793246 h 13"/>
              <a:gd name="T26" fmla="*/ 0 w 3"/>
              <a:gd name="T27" fmla="*/ 30233815 h 13"/>
              <a:gd name="T28" fmla="*/ 0 w 3"/>
              <a:gd name="T29" fmla="*/ 15116908 h 13"/>
              <a:gd name="T30" fmla="*/ 0 w 3"/>
              <a:gd name="T31" fmla="*/ 0 h 13"/>
              <a:gd name="T32" fmla="*/ 0 w 3"/>
              <a:gd name="T33" fmla="*/ 0 h 13"/>
              <a:gd name="T34" fmla="*/ 0 w 3"/>
              <a:gd name="T35" fmla="*/ 0 h 13"/>
              <a:gd name="T36" fmla="*/ 0 w 3"/>
              <a:gd name="T37" fmla="*/ 0 h 1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3" h="13">
                <a:moveTo>
                  <a:pt x="0" y="0"/>
                </a:moveTo>
                <a:lnTo>
                  <a:pt x="0" y="0"/>
                </a:lnTo>
                <a:lnTo>
                  <a:pt x="3" y="2"/>
                </a:lnTo>
                <a:lnTo>
                  <a:pt x="3" y="4"/>
                </a:lnTo>
                <a:lnTo>
                  <a:pt x="3" y="6"/>
                </a:lnTo>
                <a:lnTo>
                  <a:pt x="3" y="10"/>
                </a:lnTo>
                <a:lnTo>
                  <a:pt x="3" y="13"/>
                </a:lnTo>
                <a:lnTo>
                  <a:pt x="1" y="13"/>
                </a:lnTo>
                <a:lnTo>
                  <a:pt x="0" y="12"/>
                </a:lnTo>
                <a:lnTo>
                  <a:pt x="0" y="10"/>
                </a:lnTo>
                <a:lnTo>
                  <a:pt x="0" y="8"/>
                </a:lnTo>
                <a:lnTo>
                  <a:pt x="0" y="4"/>
                </a:lnTo>
                <a:lnTo>
                  <a:pt x="0" y="0"/>
                </a:lnTo>
                <a:close/>
              </a:path>
            </a:pathLst>
          </a:custGeom>
          <a:solidFill>
            <a:schemeClr val="bg1">
              <a:lumMod val="85000"/>
            </a:schemeClr>
          </a:solidFill>
          <a:ln w="635" cap="rnd">
            <a:solidFill>
              <a:schemeClr val="bg1">
                <a:alpha val="17000"/>
              </a:schemeClr>
            </a:solidFill>
            <a:prstDash val="solid"/>
            <a:round/>
            <a:headEnd/>
            <a:tailEnd/>
          </a:ln>
        </p:spPr>
        <p:txBody>
          <a:bodyPr lIns="108823" tIns="54412" rIns="108823" bIns="54412"/>
          <a:lstStyle/>
          <a:p>
            <a:pPr algn="ctr" defTabSz="457063" fontAlgn="base">
              <a:spcBef>
                <a:spcPct val="0"/>
              </a:spcBef>
              <a:spcAft>
                <a:spcPct val="0"/>
              </a:spcAft>
            </a:pPr>
            <a:endParaRPr lang="en-AU" sz="2800">
              <a:solidFill>
                <a:srgbClr val="000000"/>
              </a:solidFill>
              <a:latin typeface="Lucida Grande" charset="0"/>
              <a:ea typeface="ヒラギノ角ゴ ProN W3" charset="0"/>
              <a:sym typeface="Lucida Grande" charset="0"/>
            </a:endParaRPr>
          </a:p>
        </p:txBody>
      </p:sp>
      <p:sp>
        <p:nvSpPr>
          <p:cNvPr id="550" name="Freeform 549"/>
          <p:cNvSpPr>
            <a:spLocks/>
          </p:cNvSpPr>
          <p:nvPr userDrawn="1"/>
        </p:nvSpPr>
        <p:spPr bwMode="auto">
          <a:xfrm>
            <a:off x="9548942" y="3703341"/>
            <a:ext cx="15167" cy="14219"/>
          </a:xfrm>
          <a:custGeom>
            <a:avLst/>
            <a:gdLst>
              <a:gd name="T0" fmla="*/ 0 w 8"/>
              <a:gd name="T1" fmla="*/ 0 h 8"/>
              <a:gd name="T2" fmla="*/ 0 w 8"/>
              <a:gd name="T3" fmla="*/ 0 h 8"/>
              <a:gd name="T4" fmla="*/ 6 w 8"/>
              <a:gd name="T5" fmla="*/ 6 h 8"/>
              <a:gd name="T6" fmla="*/ 8 w 8"/>
              <a:gd name="T7" fmla="*/ 8 h 8"/>
              <a:gd name="T8" fmla="*/ 6 w 8"/>
              <a:gd name="T9" fmla="*/ 8 h 8"/>
              <a:gd name="T10" fmla="*/ 6 w 8"/>
              <a:gd name="T11" fmla="*/ 8 h 8"/>
              <a:gd name="T12" fmla="*/ 6 w 8"/>
              <a:gd name="T13" fmla="*/ 8 h 8"/>
              <a:gd name="T14" fmla="*/ 2 w 8"/>
              <a:gd name="T15" fmla="*/ 8 h 8"/>
              <a:gd name="T16" fmla="*/ 0 w 8"/>
              <a:gd name="T17" fmla="*/ 8 h 8"/>
              <a:gd name="T18" fmla="*/ 0 w 8"/>
              <a:gd name="T19" fmla="*/ 6 h 8"/>
              <a:gd name="T20" fmla="*/ 0 w 8"/>
              <a:gd name="T21" fmla="*/ 6 h 8"/>
              <a:gd name="T22" fmla="*/ 0 w 8"/>
              <a:gd name="T23" fmla="*/ 2 h 8"/>
              <a:gd name="T24" fmla="*/ 0 w 8"/>
              <a:gd name="T25" fmla="*/ 0 h 8"/>
              <a:gd name="T26" fmla="*/ 0 w 8"/>
              <a:gd name="T27" fmla="*/ 0 h 8"/>
              <a:gd name="T28" fmla="*/ 0 w 8"/>
              <a:gd name="T29" fmla="*/ 0 h 8"/>
              <a:gd name="T30" fmla="*/ 0 w 8"/>
              <a:gd name="T3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 h="8">
                <a:moveTo>
                  <a:pt x="0" y="0"/>
                </a:moveTo>
                <a:lnTo>
                  <a:pt x="0" y="0"/>
                </a:lnTo>
                <a:lnTo>
                  <a:pt x="6" y="6"/>
                </a:lnTo>
                <a:lnTo>
                  <a:pt x="8" y="8"/>
                </a:lnTo>
                <a:lnTo>
                  <a:pt x="6" y="8"/>
                </a:lnTo>
                <a:lnTo>
                  <a:pt x="6" y="8"/>
                </a:lnTo>
                <a:lnTo>
                  <a:pt x="6" y="8"/>
                </a:lnTo>
                <a:lnTo>
                  <a:pt x="2" y="8"/>
                </a:lnTo>
                <a:lnTo>
                  <a:pt x="0" y="8"/>
                </a:lnTo>
                <a:lnTo>
                  <a:pt x="0" y="6"/>
                </a:lnTo>
                <a:lnTo>
                  <a:pt x="0" y="6"/>
                </a:lnTo>
                <a:lnTo>
                  <a:pt x="0" y="2"/>
                </a:lnTo>
                <a:lnTo>
                  <a:pt x="0" y="0"/>
                </a:lnTo>
                <a:lnTo>
                  <a:pt x="0" y="0"/>
                </a:lnTo>
                <a:lnTo>
                  <a:pt x="0" y="0"/>
                </a:lnTo>
                <a:lnTo>
                  <a:pt x="0" y="0"/>
                </a:lnTo>
                <a:close/>
              </a:path>
            </a:pathLst>
          </a:custGeom>
          <a:solidFill>
            <a:schemeClr val="bg1">
              <a:lumMod val="85000"/>
            </a:schemeClr>
          </a:solidFill>
          <a:ln w="635" cap="rnd">
            <a:solidFill>
              <a:schemeClr val="bg1">
                <a:alpha val="17000"/>
              </a:schemeClr>
            </a:solidFill>
            <a:round/>
            <a:headEnd/>
            <a:tailEnd/>
          </a:ln>
        </p:spPr>
        <p:txBody>
          <a:bodyPr lIns="108823" tIns="54412" rIns="108823" bIns="54412"/>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551" name="Freeform 550"/>
          <p:cNvSpPr>
            <a:spLocks/>
          </p:cNvSpPr>
          <p:nvPr userDrawn="1"/>
        </p:nvSpPr>
        <p:spPr bwMode="auto">
          <a:xfrm>
            <a:off x="9548942" y="3703341"/>
            <a:ext cx="15167" cy="14219"/>
          </a:xfrm>
          <a:custGeom>
            <a:avLst/>
            <a:gdLst>
              <a:gd name="T0" fmla="*/ 0 w 8"/>
              <a:gd name="T1" fmla="*/ 0 h 8"/>
              <a:gd name="T2" fmla="*/ 0 w 8"/>
              <a:gd name="T3" fmla="*/ 0 h 8"/>
              <a:gd name="T4" fmla="*/ 16238538 w 8"/>
              <a:gd name="T5" fmla="*/ 23030656 h 8"/>
              <a:gd name="T6" fmla="*/ 21650325 w 8"/>
              <a:gd name="T7" fmla="*/ 30706219 h 8"/>
              <a:gd name="T8" fmla="*/ 16238538 w 8"/>
              <a:gd name="T9" fmla="*/ 30706219 h 8"/>
              <a:gd name="T10" fmla="*/ 16238538 w 8"/>
              <a:gd name="T11" fmla="*/ 30706219 h 8"/>
              <a:gd name="T12" fmla="*/ 16238538 w 8"/>
              <a:gd name="T13" fmla="*/ 30706219 h 8"/>
              <a:gd name="T14" fmla="*/ 5413375 w 8"/>
              <a:gd name="T15" fmla="*/ 30706219 h 8"/>
              <a:gd name="T16" fmla="*/ 0 w 8"/>
              <a:gd name="T17" fmla="*/ 30706219 h 8"/>
              <a:gd name="T18" fmla="*/ 0 w 8"/>
              <a:gd name="T19" fmla="*/ 23030656 h 8"/>
              <a:gd name="T20" fmla="*/ 0 w 8"/>
              <a:gd name="T21" fmla="*/ 23030656 h 8"/>
              <a:gd name="T22" fmla="*/ 0 w 8"/>
              <a:gd name="T23" fmla="*/ 7677547 h 8"/>
              <a:gd name="T24" fmla="*/ 0 w 8"/>
              <a:gd name="T25" fmla="*/ 0 h 8"/>
              <a:gd name="T26" fmla="*/ 0 w 8"/>
              <a:gd name="T27" fmla="*/ 0 h 8"/>
              <a:gd name="T28" fmla="*/ 0 w 8"/>
              <a:gd name="T29" fmla="*/ 0 h 8"/>
              <a:gd name="T30" fmla="*/ 0 w 8"/>
              <a:gd name="T31" fmla="*/ 0 h 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8" h="8">
                <a:moveTo>
                  <a:pt x="0" y="0"/>
                </a:moveTo>
                <a:lnTo>
                  <a:pt x="0" y="0"/>
                </a:lnTo>
                <a:lnTo>
                  <a:pt x="6" y="6"/>
                </a:lnTo>
                <a:lnTo>
                  <a:pt x="8" y="8"/>
                </a:lnTo>
                <a:lnTo>
                  <a:pt x="6" y="8"/>
                </a:lnTo>
                <a:lnTo>
                  <a:pt x="2" y="8"/>
                </a:lnTo>
                <a:lnTo>
                  <a:pt x="0" y="8"/>
                </a:lnTo>
                <a:lnTo>
                  <a:pt x="0" y="6"/>
                </a:lnTo>
                <a:lnTo>
                  <a:pt x="0" y="2"/>
                </a:lnTo>
                <a:lnTo>
                  <a:pt x="0" y="0"/>
                </a:lnTo>
                <a:close/>
              </a:path>
            </a:pathLst>
          </a:custGeom>
          <a:solidFill>
            <a:schemeClr val="bg1">
              <a:lumMod val="85000"/>
            </a:schemeClr>
          </a:solidFill>
          <a:ln w="635" cap="rnd">
            <a:solidFill>
              <a:schemeClr val="bg1">
                <a:alpha val="17000"/>
              </a:schemeClr>
            </a:solidFill>
            <a:prstDash val="solid"/>
            <a:round/>
            <a:headEnd/>
            <a:tailEnd/>
          </a:ln>
        </p:spPr>
        <p:txBody>
          <a:bodyPr lIns="108823" tIns="54412" rIns="108823" bIns="54412"/>
          <a:lstStyle/>
          <a:p>
            <a:pPr algn="ctr" defTabSz="457063" fontAlgn="base">
              <a:spcBef>
                <a:spcPct val="0"/>
              </a:spcBef>
              <a:spcAft>
                <a:spcPct val="0"/>
              </a:spcAft>
            </a:pPr>
            <a:endParaRPr lang="en-AU" sz="2800">
              <a:solidFill>
                <a:srgbClr val="000000"/>
              </a:solidFill>
              <a:latin typeface="Lucida Grande" charset="0"/>
              <a:ea typeface="ヒラギノ角ゴ ProN W3" charset="0"/>
              <a:sym typeface="Lucida Grande" charset="0"/>
            </a:endParaRPr>
          </a:p>
        </p:txBody>
      </p:sp>
      <p:sp>
        <p:nvSpPr>
          <p:cNvPr id="552" name="Freeform 551"/>
          <p:cNvSpPr>
            <a:spLocks/>
          </p:cNvSpPr>
          <p:nvPr userDrawn="1"/>
        </p:nvSpPr>
        <p:spPr bwMode="auto">
          <a:xfrm>
            <a:off x="9461730" y="3703356"/>
            <a:ext cx="37919" cy="42659"/>
          </a:xfrm>
          <a:custGeom>
            <a:avLst/>
            <a:gdLst>
              <a:gd name="T0" fmla="*/ 9 w 19"/>
              <a:gd name="T1" fmla="*/ 0 h 25"/>
              <a:gd name="T2" fmla="*/ 9 w 19"/>
              <a:gd name="T3" fmla="*/ 0 h 25"/>
              <a:gd name="T4" fmla="*/ 7 w 19"/>
              <a:gd name="T5" fmla="*/ 6 h 25"/>
              <a:gd name="T6" fmla="*/ 9 w 19"/>
              <a:gd name="T7" fmla="*/ 10 h 25"/>
              <a:gd name="T8" fmla="*/ 9 w 19"/>
              <a:gd name="T9" fmla="*/ 10 h 25"/>
              <a:gd name="T10" fmla="*/ 7 w 19"/>
              <a:gd name="T11" fmla="*/ 10 h 25"/>
              <a:gd name="T12" fmla="*/ 7 w 19"/>
              <a:gd name="T13" fmla="*/ 10 h 25"/>
              <a:gd name="T14" fmla="*/ 3 w 19"/>
              <a:gd name="T15" fmla="*/ 10 h 25"/>
              <a:gd name="T16" fmla="*/ 0 w 19"/>
              <a:gd name="T17" fmla="*/ 10 h 25"/>
              <a:gd name="T18" fmla="*/ 0 w 19"/>
              <a:gd name="T19" fmla="*/ 10 h 25"/>
              <a:gd name="T20" fmla="*/ 3 w 19"/>
              <a:gd name="T21" fmla="*/ 14 h 25"/>
              <a:gd name="T22" fmla="*/ 9 w 19"/>
              <a:gd name="T23" fmla="*/ 19 h 25"/>
              <a:gd name="T24" fmla="*/ 9 w 19"/>
              <a:gd name="T25" fmla="*/ 19 h 25"/>
              <a:gd name="T26" fmla="*/ 9 w 19"/>
              <a:gd name="T27" fmla="*/ 23 h 25"/>
              <a:gd name="T28" fmla="*/ 13 w 19"/>
              <a:gd name="T29" fmla="*/ 23 h 25"/>
              <a:gd name="T30" fmla="*/ 19 w 19"/>
              <a:gd name="T31" fmla="*/ 25 h 25"/>
              <a:gd name="T32" fmla="*/ 19 w 19"/>
              <a:gd name="T33" fmla="*/ 25 h 25"/>
              <a:gd name="T34" fmla="*/ 17 w 19"/>
              <a:gd name="T35" fmla="*/ 17 h 25"/>
              <a:gd name="T36" fmla="*/ 17 w 19"/>
              <a:gd name="T37" fmla="*/ 17 h 25"/>
              <a:gd name="T38" fmla="*/ 11 w 19"/>
              <a:gd name="T39" fmla="*/ 6 h 25"/>
              <a:gd name="T40" fmla="*/ 9 w 19"/>
              <a:gd name="T41" fmla="*/ 0 h 25"/>
              <a:gd name="T42" fmla="*/ 9 w 19"/>
              <a:gd name="T43" fmla="*/ 0 h 25"/>
              <a:gd name="T44" fmla="*/ 9 w 19"/>
              <a:gd name="T45" fmla="*/ 0 h 25"/>
              <a:gd name="T46" fmla="*/ 9 w 19"/>
              <a:gd name="T47"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9" h="25">
                <a:moveTo>
                  <a:pt x="9" y="0"/>
                </a:moveTo>
                <a:lnTo>
                  <a:pt x="9" y="0"/>
                </a:lnTo>
                <a:lnTo>
                  <a:pt x="7" y="6"/>
                </a:lnTo>
                <a:lnTo>
                  <a:pt x="9" y="10"/>
                </a:lnTo>
                <a:lnTo>
                  <a:pt x="9" y="10"/>
                </a:lnTo>
                <a:lnTo>
                  <a:pt x="7" y="10"/>
                </a:lnTo>
                <a:lnTo>
                  <a:pt x="7" y="10"/>
                </a:lnTo>
                <a:lnTo>
                  <a:pt x="3" y="10"/>
                </a:lnTo>
                <a:lnTo>
                  <a:pt x="0" y="10"/>
                </a:lnTo>
                <a:lnTo>
                  <a:pt x="0" y="10"/>
                </a:lnTo>
                <a:lnTo>
                  <a:pt x="3" y="14"/>
                </a:lnTo>
                <a:lnTo>
                  <a:pt x="9" y="19"/>
                </a:lnTo>
                <a:lnTo>
                  <a:pt x="9" y="19"/>
                </a:lnTo>
                <a:lnTo>
                  <a:pt x="9" y="23"/>
                </a:lnTo>
                <a:lnTo>
                  <a:pt x="13" y="23"/>
                </a:lnTo>
                <a:lnTo>
                  <a:pt x="19" y="25"/>
                </a:lnTo>
                <a:lnTo>
                  <a:pt x="19" y="25"/>
                </a:lnTo>
                <a:lnTo>
                  <a:pt x="17" y="17"/>
                </a:lnTo>
                <a:lnTo>
                  <a:pt x="17" y="17"/>
                </a:lnTo>
                <a:lnTo>
                  <a:pt x="11" y="6"/>
                </a:lnTo>
                <a:lnTo>
                  <a:pt x="9" y="0"/>
                </a:lnTo>
                <a:lnTo>
                  <a:pt x="9" y="0"/>
                </a:lnTo>
                <a:lnTo>
                  <a:pt x="9" y="0"/>
                </a:lnTo>
                <a:lnTo>
                  <a:pt x="9" y="0"/>
                </a:lnTo>
                <a:close/>
              </a:path>
            </a:pathLst>
          </a:custGeom>
          <a:solidFill>
            <a:schemeClr val="bg1">
              <a:lumMod val="85000"/>
            </a:schemeClr>
          </a:solidFill>
          <a:ln w="635" cap="rnd">
            <a:solidFill>
              <a:schemeClr val="bg1">
                <a:alpha val="17000"/>
              </a:schemeClr>
            </a:solidFill>
            <a:round/>
            <a:headEnd/>
            <a:tailEnd/>
          </a:ln>
        </p:spPr>
        <p:txBody>
          <a:bodyPr lIns="108823" tIns="54412" rIns="108823" bIns="54412"/>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553" name="Freeform 552"/>
          <p:cNvSpPr>
            <a:spLocks/>
          </p:cNvSpPr>
          <p:nvPr userDrawn="1"/>
        </p:nvSpPr>
        <p:spPr bwMode="auto">
          <a:xfrm>
            <a:off x="9461730" y="3703356"/>
            <a:ext cx="37919" cy="42659"/>
          </a:xfrm>
          <a:custGeom>
            <a:avLst/>
            <a:gdLst>
              <a:gd name="T0" fmla="*/ 25638961 w 19"/>
              <a:gd name="T1" fmla="*/ 0 h 25"/>
              <a:gd name="T2" fmla="*/ 25638961 w 19"/>
              <a:gd name="T3" fmla="*/ 0 h 25"/>
              <a:gd name="T4" fmla="*/ 19940671 w 19"/>
              <a:gd name="T5" fmla="*/ 22107525 h 25"/>
              <a:gd name="T6" fmla="*/ 25638961 w 19"/>
              <a:gd name="T7" fmla="*/ 36846510 h 25"/>
              <a:gd name="T8" fmla="*/ 25638961 w 19"/>
              <a:gd name="T9" fmla="*/ 36846510 h 25"/>
              <a:gd name="T10" fmla="*/ 19940671 w 19"/>
              <a:gd name="T11" fmla="*/ 36846510 h 25"/>
              <a:gd name="T12" fmla="*/ 19940671 w 19"/>
              <a:gd name="T13" fmla="*/ 36846510 h 25"/>
              <a:gd name="T14" fmla="*/ 8545763 w 19"/>
              <a:gd name="T15" fmla="*/ 36846510 h 25"/>
              <a:gd name="T16" fmla="*/ 0 w 19"/>
              <a:gd name="T17" fmla="*/ 36846510 h 25"/>
              <a:gd name="T18" fmla="*/ 0 w 19"/>
              <a:gd name="T19" fmla="*/ 36846510 h 25"/>
              <a:gd name="T20" fmla="*/ 8545763 w 19"/>
              <a:gd name="T21" fmla="*/ 51585495 h 25"/>
              <a:gd name="T22" fmla="*/ 25638961 w 19"/>
              <a:gd name="T23" fmla="*/ 70010655 h 25"/>
              <a:gd name="T24" fmla="*/ 25638961 w 19"/>
              <a:gd name="T25" fmla="*/ 70010655 h 25"/>
              <a:gd name="T26" fmla="*/ 25638961 w 19"/>
              <a:gd name="T27" fmla="*/ 84749640 h 25"/>
              <a:gd name="T28" fmla="*/ 37033868 w 19"/>
              <a:gd name="T29" fmla="*/ 84749640 h 25"/>
              <a:gd name="T30" fmla="*/ 54125395 w 19"/>
              <a:gd name="T31" fmla="*/ 92118180 h 25"/>
              <a:gd name="T32" fmla="*/ 54125395 w 19"/>
              <a:gd name="T33" fmla="*/ 92118180 h 25"/>
              <a:gd name="T34" fmla="*/ 48428776 w 19"/>
              <a:gd name="T35" fmla="*/ 62640210 h 25"/>
              <a:gd name="T36" fmla="*/ 48428776 w 19"/>
              <a:gd name="T37" fmla="*/ 62640210 h 25"/>
              <a:gd name="T38" fmla="*/ 31335579 w 19"/>
              <a:gd name="T39" fmla="*/ 22107525 h 25"/>
              <a:gd name="T40" fmla="*/ 25638961 w 19"/>
              <a:gd name="T41" fmla="*/ 0 h 25"/>
              <a:gd name="T42" fmla="*/ 25638961 w 19"/>
              <a:gd name="T43" fmla="*/ 0 h 25"/>
              <a:gd name="T44" fmla="*/ 25638961 w 19"/>
              <a:gd name="T45" fmla="*/ 0 h 25"/>
              <a:gd name="T46" fmla="*/ 25638961 w 19"/>
              <a:gd name="T47" fmla="*/ 0 h 2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9" h="25">
                <a:moveTo>
                  <a:pt x="9" y="0"/>
                </a:moveTo>
                <a:lnTo>
                  <a:pt x="9" y="0"/>
                </a:lnTo>
                <a:lnTo>
                  <a:pt x="7" y="6"/>
                </a:lnTo>
                <a:lnTo>
                  <a:pt x="9" y="10"/>
                </a:lnTo>
                <a:lnTo>
                  <a:pt x="7" y="10"/>
                </a:lnTo>
                <a:lnTo>
                  <a:pt x="3" y="10"/>
                </a:lnTo>
                <a:lnTo>
                  <a:pt x="0" y="10"/>
                </a:lnTo>
                <a:lnTo>
                  <a:pt x="3" y="14"/>
                </a:lnTo>
                <a:lnTo>
                  <a:pt x="9" y="19"/>
                </a:lnTo>
                <a:lnTo>
                  <a:pt x="9" y="23"/>
                </a:lnTo>
                <a:lnTo>
                  <a:pt x="13" y="23"/>
                </a:lnTo>
                <a:lnTo>
                  <a:pt x="19" y="25"/>
                </a:lnTo>
                <a:lnTo>
                  <a:pt x="17" y="17"/>
                </a:lnTo>
                <a:lnTo>
                  <a:pt x="11" y="6"/>
                </a:lnTo>
                <a:lnTo>
                  <a:pt x="9" y="0"/>
                </a:lnTo>
                <a:close/>
              </a:path>
            </a:pathLst>
          </a:custGeom>
          <a:solidFill>
            <a:schemeClr val="bg1">
              <a:lumMod val="85000"/>
            </a:schemeClr>
          </a:solidFill>
          <a:ln w="635" cap="rnd">
            <a:solidFill>
              <a:schemeClr val="bg1">
                <a:alpha val="17000"/>
              </a:schemeClr>
            </a:solidFill>
            <a:prstDash val="solid"/>
            <a:round/>
            <a:headEnd/>
            <a:tailEnd/>
          </a:ln>
        </p:spPr>
        <p:txBody>
          <a:bodyPr lIns="108823" tIns="54412" rIns="108823" bIns="54412"/>
          <a:lstStyle/>
          <a:p>
            <a:pPr algn="ctr" defTabSz="457063" fontAlgn="base">
              <a:spcBef>
                <a:spcPct val="0"/>
              </a:spcBef>
              <a:spcAft>
                <a:spcPct val="0"/>
              </a:spcAft>
            </a:pPr>
            <a:endParaRPr lang="en-AU" sz="2800">
              <a:solidFill>
                <a:srgbClr val="000000"/>
              </a:solidFill>
              <a:latin typeface="Lucida Grande" charset="0"/>
              <a:ea typeface="ヒラギノ角ゴ ProN W3" charset="0"/>
              <a:sym typeface="Lucida Grande" charset="0"/>
            </a:endParaRPr>
          </a:p>
        </p:txBody>
      </p:sp>
      <p:sp>
        <p:nvSpPr>
          <p:cNvPr id="554" name="Freeform 553"/>
          <p:cNvSpPr>
            <a:spLocks/>
          </p:cNvSpPr>
          <p:nvPr userDrawn="1"/>
        </p:nvSpPr>
        <p:spPr bwMode="auto">
          <a:xfrm>
            <a:off x="9556523" y="3733201"/>
            <a:ext cx="7584" cy="12799"/>
          </a:xfrm>
          <a:custGeom>
            <a:avLst/>
            <a:gdLst>
              <a:gd name="T0" fmla="*/ 0 w 4"/>
              <a:gd name="T1" fmla="*/ 0 h 8"/>
              <a:gd name="T2" fmla="*/ 0 w 4"/>
              <a:gd name="T3" fmla="*/ 0 h 8"/>
              <a:gd name="T4" fmla="*/ 0 w 4"/>
              <a:gd name="T5" fmla="*/ 6 h 8"/>
              <a:gd name="T6" fmla="*/ 0 w 4"/>
              <a:gd name="T7" fmla="*/ 8 h 8"/>
              <a:gd name="T8" fmla="*/ 0 w 4"/>
              <a:gd name="T9" fmla="*/ 8 h 8"/>
              <a:gd name="T10" fmla="*/ 4 w 4"/>
              <a:gd name="T11" fmla="*/ 4 h 8"/>
              <a:gd name="T12" fmla="*/ 4 w 4"/>
              <a:gd name="T13" fmla="*/ 4 h 8"/>
              <a:gd name="T14" fmla="*/ 4 w 4"/>
              <a:gd name="T15" fmla="*/ 2 h 8"/>
              <a:gd name="T16" fmla="*/ 2 w 4"/>
              <a:gd name="T17" fmla="*/ 0 h 8"/>
              <a:gd name="T18" fmla="*/ 0 w 4"/>
              <a:gd name="T19" fmla="*/ 0 h 8"/>
              <a:gd name="T20" fmla="*/ 0 w 4"/>
              <a:gd name="T21" fmla="*/ 0 h 8"/>
              <a:gd name="T22" fmla="*/ 0 w 4"/>
              <a:gd name="T23" fmla="*/ 0 h 8"/>
              <a:gd name="T24" fmla="*/ 0 w 4"/>
              <a:gd name="T25"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8">
                <a:moveTo>
                  <a:pt x="0" y="0"/>
                </a:moveTo>
                <a:lnTo>
                  <a:pt x="0" y="0"/>
                </a:lnTo>
                <a:lnTo>
                  <a:pt x="0" y="6"/>
                </a:lnTo>
                <a:lnTo>
                  <a:pt x="0" y="8"/>
                </a:lnTo>
                <a:lnTo>
                  <a:pt x="0" y="8"/>
                </a:lnTo>
                <a:lnTo>
                  <a:pt x="4" y="4"/>
                </a:lnTo>
                <a:lnTo>
                  <a:pt x="4" y="4"/>
                </a:lnTo>
                <a:lnTo>
                  <a:pt x="4" y="2"/>
                </a:lnTo>
                <a:lnTo>
                  <a:pt x="2" y="0"/>
                </a:lnTo>
                <a:lnTo>
                  <a:pt x="0" y="0"/>
                </a:lnTo>
                <a:lnTo>
                  <a:pt x="0" y="0"/>
                </a:lnTo>
                <a:lnTo>
                  <a:pt x="0" y="0"/>
                </a:lnTo>
                <a:lnTo>
                  <a:pt x="0" y="0"/>
                </a:lnTo>
                <a:close/>
              </a:path>
            </a:pathLst>
          </a:custGeom>
          <a:solidFill>
            <a:schemeClr val="bg1">
              <a:lumMod val="85000"/>
            </a:schemeClr>
          </a:solidFill>
          <a:ln w="635" cap="rnd">
            <a:solidFill>
              <a:schemeClr val="bg1">
                <a:alpha val="17000"/>
              </a:schemeClr>
            </a:solidFill>
            <a:round/>
            <a:headEnd/>
            <a:tailEnd/>
          </a:ln>
        </p:spPr>
        <p:txBody>
          <a:bodyPr lIns="108823" tIns="54412" rIns="108823" bIns="54412"/>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555" name="Freeform 554"/>
          <p:cNvSpPr>
            <a:spLocks/>
          </p:cNvSpPr>
          <p:nvPr userDrawn="1"/>
        </p:nvSpPr>
        <p:spPr bwMode="auto">
          <a:xfrm>
            <a:off x="9556523" y="3733201"/>
            <a:ext cx="7584" cy="12799"/>
          </a:xfrm>
          <a:custGeom>
            <a:avLst/>
            <a:gdLst>
              <a:gd name="T0" fmla="*/ 0 w 4"/>
              <a:gd name="T1" fmla="*/ 0 h 8"/>
              <a:gd name="T2" fmla="*/ 0 w 4"/>
              <a:gd name="T3" fmla="*/ 0 h 8"/>
              <a:gd name="T4" fmla="*/ 0 w 4"/>
              <a:gd name="T5" fmla="*/ 20728316 h 8"/>
              <a:gd name="T6" fmla="*/ 0 w 4"/>
              <a:gd name="T7" fmla="*/ 27636564 h 8"/>
              <a:gd name="T8" fmla="*/ 0 w 4"/>
              <a:gd name="T9" fmla="*/ 27636564 h 8"/>
              <a:gd name="T10" fmla="*/ 10825163 w 4"/>
              <a:gd name="T11" fmla="*/ 13818282 h 8"/>
              <a:gd name="T12" fmla="*/ 10825163 w 4"/>
              <a:gd name="T13" fmla="*/ 13818282 h 8"/>
              <a:gd name="T14" fmla="*/ 10825163 w 4"/>
              <a:gd name="T15" fmla="*/ 6910034 h 8"/>
              <a:gd name="T16" fmla="*/ 5413375 w 4"/>
              <a:gd name="T17" fmla="*/ 0 h 8"/>
              <a:gd name="T18" fmla="*/ 0 w 4"/>
              <a:gd name="T19" fmla="*/ 0 h 8"/>
              <a:gd name="T20" fmla="*/ 0 w 4"/>
              <a:gd name="T21" fmla="*/ 0 h 8"/>
              <a:gd name="T22" fmla="*/ 0 w 4"/>
              <a:gd name="T23" fmla="*/ 0 h 8"/>
              <a:gd name="T24" fmla="*/ 0 w 4"/>
              <a:gd name="T25" fmla="*/ 0 h 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8">
                <a:moveTo>
                  <a:pt x="0" y="0"/>
                </a:moveTo>
                <a:lnTo>
                  <a:pt x="0" y="0"/>
                </a:lnTo>
                <a:lnTo>
                  <a:pt x="0" y="6"/>
                </a:lnTo>
                <a:lnTo>
                  <a:pt x="0" y="8"/>
                </a:lnTo>
                <a:lnTo>
                  <a:pt x="4" y="4"/>
                </a:lnTo>
                <a:lnTo>
                  <a:pt x="4" y="2"/>
                </a:lnTo>
                <a:lnTo>
                  <a:pt x="2" y="0"/>
                </a:lnTo>
                <a:lnTo>
                  <a:pt x="0" y="0"/>
                </a:lnTo>
                <a:close/>
              </a:path>
            </a:pathLst>
          </a:custGeom>
          <a:solidFill>
            <a:schemeClr val="bg1">
              <a:lumMod val="85000"/>
            </a:schemeClr>
          </a:solidFill>
          <a:ln w="635" cap="rnd">
            <a:solidFill>
              <a:schemeClr val="bg1">
                <a:alpha val="17000"/>
              </a:schemeClr>
            </a:solidFill>
            <a:prstDash val="solid"/>
            <a:round/>
            <a:headEnd/>
            <a:tailEnd/>
          </a:ln>
        </p:spPr>
        <p:txBody>
          <a:bodyPr lIns="108823" tIns="54412" rIns="108823" bIns="54412"/>
          <a:lstStyle/>
          <a:p>
            <a:pPr algn="ctr" defTabSz="457063" fontAlgn="base">
              <a:spcBef>
                <a:spcPct val="0"/>
              </a:spcBef>
              <a:spcAft>
                <a:spcPct val="0"/>
              </a:spcAft>
            </a:pPr>
            <a:endParaRPr lang="en-AU" sz="2800">
              <a:solidFill>
                <a:srgbClr val="000000"/>
              </a:solidFill>
              <a:latin typeface="Lucida Grande" charset="0"/>
              <a:ea typeface="ヒラギノ角ゴ ProN W3" charset="0"/>
              <a:sym typeface="Lucida Grande" charset="0"/>
            </a:endParaRPr>
          </a:p>
        </p:txBody>
      </p:sp>
      <p:sp>
        <p:nvSpPr>
          <p:cNvPr id="556" name="Freeform 555"/>
          <p:cNvSpPr>
            <a:spLocks/>
          </p:cNvSpPr>
          <p:nvPr userDrawn="1"/>
        </p:nvSpPr>
        <p:spPr bwMode="auto">
          <a:xfrm>
            <a:off x="9564107" y="3745999"/>
            <a:ext cx="22751" cy="14219"/>
          </a:xfrm>
          <a:custGeom>
            <a:avLst/>
            <a:gdLst>
              <a:gd name="T0" fmla="*/ 7 w 11"/>
              <a:gd name="T1" fmla="*/ 0 h 8"/>
              <a:gd name="T2" fmla="*/ 7 w 11"/>
              <a:gd name="T3" fmla="*/ 0 h 8"/>
              <a:gd name="T4" fmla="*/ 11 w 11"/>
              <a:gd name="T5" fmla="*/ 6 h 8"/>
              <a:gd name="T6" fmla="*/ 11 w 11"/>
              <a:gd name="T7" fmla="*/ 8 h 8"/>
              <a:gd name="T8" fmla="*/ 0 w 11"/>
              <a:gd name="T9" fmla="*/ 8 h 8"/>
              <a:gd name="T10" fmla="*/ 7 w 11"/>
              <a:gd name="T11" fmla="*/ 0 h 8"/>
              <a:gd name="T12" fmla="*/ 7 w 11"/>
              <a:gd name="T13" fmla="*/ 0 h 8"/>
              <a:gd name="T14" fmla="*/ 7 w 11"/>
              <a:gd name="T15" fmla="*/ 0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8">
                <a:moveTo>
                  <a:pt x="7" y="0"/>
                </a:moveTo>
                <a:lnTo>
                  <a:pt x="7" y="0"/>
                </a:lnTo>
                <a:lnTo>
                  <a:pt x="11" y="6"/>
                </a:lnTo>
                <a:lnTo>
                  <a:pt x="11" y="8"/>
                </a:lnTo>
                <a:lnTo>
                  <a:pt x="0" y="8"/>
                </a:lnTo>
                <a:lnTo>
                  <a:pt x="7" y="0"/>
                </a:lnTo>
                <a:lnTo>
                  <a:pt x="7" y="0"/>
                </a:lnTo>
                <a:lnTo>
                  <a:pt x="7" y="0"/>
                </a:lnTo>
                <a:close/>
              </a:path>
            </a:pathLst>
          </a:custGeom>
          <a:solidFill>
            <a:schemeClr val="bg1">
              <a:lumMod val="85000"/>
            </a:schemeClr>
          </a:solidFill>
          <a:ln w="635" cap="rnd">
            <a:solidFill>
              <a:schemeClr val="bg1">
                <a:alpha val="17000"/>
              </a:schemeClr>
            </a:solidFill>
            <a:round/>
            <a:headEnd/>
            <a:tailEnd/>
          </a:ln>
        </p:spPr>
        <p:txBody>
          <a:bodyPr lIns="108823" tIns="54412" rIns="108823" bIns="54412"/>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557" name="Freeform 556"/>
          <p:cNvSpPr>
            <a:spLocks/>
          </p:cNvSpPr>
          <p:nvPr userDrawn="1"/>
        </p:nvSpPr>
        <p:spPr bwMode="auto">
          <a:xfrm>
            <a:off x="9564107" y="3745999"/>
            <a:ext cx="22751" cy="14219"/>
          </a:xfrm>
          <a:custGeom>
            <a:avLst/>
            <a:gdLst>
              <a:gd name="T0" fmla="*/ 20665786 w 11"/>
              <a:gd name="T1" fmla="*/ 0 h 8"/>
              <a:gd name="T2" fmla="*/ 20665786 w 11"/>
              <a:gd name="T3" fmla="*/ 0 h 8"/>
              <a:gd name="T4" fmla="*/ 32475055 w 11"/>
              <a:gd name="T5" fmla="*/ 23030656 h 8"/>
              <a:gd name="T6" fmla="*/ 32475055 w 11"/>
              <a:gd name="T7" fmla="*/ 30706219 h 8"/>
              <a:gd name="T8" fmla="*/ 0 w 11"/>
              <a:gd name="T9" fmla="*/ 30706219 h 8"/>
              <a:gd name="T10" fmla="*/ 20665786 w 11"/>
              <a:gd name="T11" fmla="*/ 0 h 8"/>
              <a:gd name="T12" fmla="*/ 20665786 w 11"/>
              <a:gd name="T13" fmla="*/ 0 h 8"/>
              <a:gd name="T14" fmla="*/ 20665786 w 11"/>
              <a:gd name="T15" fmla="*/ 0 h 8"/>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1" h="8">
                <a:moveTo>
                  <a:pt x="7" y="0"/>
                </a:moveTo>
                <a:lnTo>
                  <a:pt x="7" y="0"/>
                </a:lnTo>
                <a:lnTo>
                  <a:pt x="11" y="6"/>
                </a:lnTo>
                <a:lnTo>
                  <a:pt x="11" y="8"/>
                </a:lnTo>
                <a:lnTo>
                  <a:pt x="0" y="8"/>
                </a:lnTo>
                <a:lnTo>
                  <a:pt x="7" y="0"/>
                </a:lnTo>
                <a:close/>
              </a:path>
            </a:pathLst>
          </a:custGeom>
          <a:solidFill>
            <a:schemeClr val="bg1">
              <a:lumMod val="85000"/>
            </a:schemeClr>
          </a:solidFill>
          <a:ln w="635" cap="rnd">
            <a:solidFill>
              <a:schemeClr val="bg1">
                <a:alpha val="17000"/>
              </a:schemeClr>
            </a:solidFill>
            <a:prstDash val="solid"/>
            <a:round/>
            <a:headEnd/>
            <a:tailEnd/>
          </a:ln>
        </p:spPr>
        <p:txBody>
          <a:bodyPr lIns="108823" tIns="54412" rIns="108823" bIns="54412"/>
          <a:lstStyle/>
          <a:p>
            <a:pPr algn="ctr" defTabSz="457063" fontAlgn="base">
              <a:spcBef>
                <a:spcPct val="0"/>
              </a:spcBef>
              <a:spcAft>
                <a:spcPct val="0"/>
              </a:spcAft>
            </a:pPr>
            <a:endParaRPr lang="en-AU" sz="2800">
              <a:solidFill>
                <a:srgbClr val="000000"/>
              </a:solidFill>
              <a:latin typeface="Lucida Grande" charset="0"/>
              <a:ea typeface="ヒラギノ角ゴ ProN W3" charset="0"/>
              <a:sym typeface="Lucida Grande" charset="0"/>
            </a:endParaRPr>
          </a:p>
        </p:txBody>
      </p:sp>
      <p:sp>
        <p:nvSpPr>
          <p:cNvPr id="558" name="Freeform 557"/>
          <p:cNvSpPr>
            <a:spLocks/>
          </p:cNvSpPr>
          <p:nvPr userDrawn="1"/>
        </p:nvSpPr>
        <p:spPr bwMode="auto">
          <a:xfrm>
            <a:off x="9575483" y="3773028"/>
            <a:ext cx="24647" cy="19907"/>
          </a:xfrm>
          <a:custGeom>
            <a:avLst/>
            <a:gdLst>
              <a:gd name="T0" fmla="*/ 0 w 12"/>
              <a:gd name="T1" fmla="*/ 12 h 12"/>
              <a:gd name="T2" fmla="*/ 0 w 12"/>
              <a:gd name="T3" fmla="*/ 12 h 12"/>
              <a:gd name="T4" fmla="*/ 6 w 12"/>
              <a:gd name="T5" fmla="*/ 10 h 12"/>
              <a:gd name="T6" fmla="*/ 10 w 12"/>
              <a:gd name="T7" fmla="*/ 8 h 12"/>
              <a:gd name="T8" fmla="*/ 10 w 12"/>
              <a:gd name="T9" fmla="*/ 8 h 12"/>
              <a:gd name="T10" fmla="*/ 10 w 12"/>
              <a:gd name="T11" fmla="*/ 8 h 12"/>
              <a:gd name="T12" fmla="*/ 12 w 12"/>
              <a:gd name="T13" fmla="*/ 4 h 12"/>
              <a:gd name="T14" fmla="*/ 12 w 12"/>
              <a:gd name="T15" fmla="*/ 4 h 12"/>
              <a:gd name="T16" fmla="*/ 10 w 12"/>
              <a:gd name="T17" fmla="*/ 0 h 12"/>
              <a:gd name="T18" fmla="*/ 10 w 12"/>
              <a:gd name="T19" fmla="*/ 0 h 12"/>
              <a:gd name="T20" fmla="*/ 8 w 12"/>
              <a:gd name="T21" fmla="*/ 4 h 12"/>
              <a:gd name="T22" fmla="*/ 8 w 12"/>
              <a:gd name="T23" fmla="*/ 4 h 12"/>
              <a:gd name="T24" fmla="*/ 6 w 12"/>
              <a:gd name="T25" fmla="*/ 8 h 12"/>
              <a:gd name="T26" fmla="*/ 4 w 12"/>
              <a:gd name="T27" fmla="*/ 8 h 12"/>
              <a:gd name="T28" fmla="*/ 0 w 12"/>
              <a:gd name="T29" fmla="*/ 8 h 12"/>
              <a:gd name="T30" fmla="*/ 0 w 12"/>
              <a:gd name="T31" fmla="*/ 12 h 12"/>
              <a:gd name="T32" fmla="*/ 0 w 12"/>
              <a:gd name="T33" fmla="*/ 12 h 12"/>
              <a:gd name="T34" fmla="*/ 0 w 12"/>
              <a:gd name="T35"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 h="12">
                <a:moveTo>
                  <a:pt x="0" y="12"/>
                </a:moveTo>
                <a:lnTo>
                  <a:pt x="0" y="12"/>
                </a:lnTo>
                <a:lnTo>
                  <a:pt x="6" y="10"/>
                </a:lnTo>
                <a:lnTo>
                  <a:pt x="10" y="8"/>
                </a:lnTo>
                <a:lnTo>
                  <a:pt x="10" y="8"/>
                </a:lnTo>
                <a:lnTo>
                  <a:pt x="10" y="8"/>
                </a:lnTo>
                <a:lnTo>
                  <a:pt x="12" y="4"/>
                </a:lnTo>
                <a:lnTo>
                  <a:pt x="12" y="4"/>
                </a:lnTo>
                <a:lnTo>
                  <a:pt x="10" y="0"/>
                </a:lnTo>
                <a:lnTo>
                  <a:pt x="10" y="0"/>
                </a:lnTo>
                <a:lnTo>
                  <a:pt x="8" y="4"/>
                </a:lnTo>
                <a:lnTo>
                  <a:pt x="8" y="4"/>
                </a:lnTo>
                <a:lnTo>
                  <a:pt x="6" y="8"/>
                </a:lnTo>
                <a:lnTo>
                  <a:pt x="4" y="8"/>
                </a:lnTo>
                <a:lnTo>
                  <a:pt x="0" y="8"/>
                </a:lnTo>
                <a:lnTo>
                  <a:pt x="0" y="12"/>
                </a:lnTo>
                <a:lnTo>
                  <a:pt x="0" y="12"/>
                </a:lnTo>
                <a:lnTo>
                  <a:pt x="0" y="12"/>
                </a:lnTo>
                <a:close/>
              </a:path>
            </a:pathLst>
          </a:custGeom>
          <a:solidFill>
            <a:schemeClr val="bg1">
              <a:lumMod val="85000"/>
            </a:schemeClr>
          </a:solidFill>
          <a:ln w="635" cap="rnd">
            <a:solidFill>
              <a:schemeClr val="bg1">
                <a:alpha val="17000"/>
              </a:schemeClr>
            </a:solidFill>
            <a:round/>
            <a:headEnd/>
            <a:tailEnd/>
          </a:ln>
        </p:spPr>
        <p:txBody>
          <a:bodyPr lIns="108823" tIns="54412" rIns="108823" bIns="54412"/>
          <a:lstStyle/>
          <a:p>
            <a:pPr algn="ctr" defTabSz="457063" fontAlgn="base">
              <a:spcBef>
                <a:spcPct val="0"/>
              </a:spcBef>
              <a:spcAft>
                <a:spcPct val="0"/>
              </a:spcAft>
              <a:defRPr/>
            </a:pPr>
            <a:endParaRPr lang="en-AU" sz="2800">
              <a:solidFill>
                <a:srgbClr val="000000"/>
              </a:solidFill>
              <a:latin typeface="Lucida Grande" charset="0"/>
              <a:ea typeface="ヒラギノ角ゴ ProN W3" charset="-128"/>
              <a:sym typeface="Lucida Grande" charset="0"/>
            </a:endParaRPr>
          </a:p>
        </p:txBody>
      </p:sp>
      <p:sp>
        <p:nvSpPr>
          <p:cNvPr id="559" name="Freeform 558"/>
          <p:cNvSpPr>
            <a:spLocks/>
          </p:cNvSpPr>
          <p:nvPr userDrawn="1"/>
        </p:nvSpPr>
        <p:spPr bwMode="auto">
          <a:xfrm>
            <a:off x="9575483" y="3773028"/>
            <a:ext cx="24647" cy="19907"/>
          </a:xfrm>
          <a:custGeom>
            <a:avLst/>
            <a:gdLst>
              <a:gd name="T0" fmla="*/ 0 w 12"/>
              <a:gd name="T1" fmla="*/ 42988706 h 12"/>
              <a:gd name="T2" fmla="*/ 0 w 12"/>
              <a:gd name="T3" fmla="*/ 42988706 h 12"/>
              <a:gd name="T4" fmla="*/ 17590455 w 12"/>
              <a:gd name="T5" fmla="*/ 35824848 h 12"/>
              <a:gd name="T6" fmla="*/ 29317999 w 12"/>
              <a:gd name="T7" fmla="*/ 28659138 h 12"/>
              <a:gd name="T8" fmla="*/ 29317999 w 12"/>
              <a:gd name="T9" fmla="*/ 28659138 h 12"/>
              <a:gd name="T10" fmla="*/ 29317999 w 12"/>
              <a:gd name="T11" fmla="*/ 28659138 h 12"/>
              <a:gd name="T12" fmla="*/ 35180911 w 12"/>
              <a:gd name="T13" fmla="*/ 14329569 h 12"/>
              <a:gd name="T14" fmla="*/ 35180911 w 12"/>
              <a:gd name="T15" fmla="*/ 14329569 h 12"/>
              <a:gd name="T16" fmla="*/ 29317999 w 12"/>
              <a:gd name="T17" fmla="*/ 0 h 12"/>
              <a:gd name="T18" fmla="*/ 29317999 w 12"/>
              <a:gd name="T19" fmla="*/ 0 h 12"/>
              <a:gd name="T20" fmla="*/ 23453367 w 12"/>
              <a:gd name="T21" fmla="*/ 14329569 h 12"/>
              <a:gd name="T22" fmla="*/ 23453367 w 12"/>
              <a:gd name="T23" fmla="*/ 14329569 h 12"/>
              <a:gd name="T24" fmla="*/ 17590455 w 12"/>
              <a:gd name="T25" fmla="*/ 28659138 h 12"/>
              <a:gd name="T26" fmla="*/ 11727544 w 12"/>
              <a:gd name="T27" fmla="*/ 28659138 h 12"/>
              <a:gd name="T28" fmla="*/ 0 w 12"/>
              <a:gd name="T29" fmla="*/ 28659138 h 12"/>
              <a:gd name="T30" fmla="*/ 0 w 12"/>
              <a:gd name="T31" fmla="*/ 42988706 h 12"/>
              <a:gd name="T32" fmla="*/ 0 w 12"/>
              <a:gd name="T33" fmla="*/ 42988706 h 12"/>
              <a:gd name="T34" fmla="*/ 0 w 12"/>
              <a:gd name="T35" fmla="*/ 42988706 h 1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2" h="12">
                <a:moveTo>
                  <a:pt x="0" y="12"/>
                </a:moveTo>
                <a:lnTo>
                  <a:pt x="0" y="12"/>
                </a:lnTo>
                <a:lnTo>
                  <a:pt x="6" y="10"/>
                </a:lnTo>
                <a:lnTo>
                  <a:pt x="10" y="8"/>
                </a:lnTo>
                <a:lnTo>
                  <a:pt x="12" y="4"/>
                </a:lnTo>
                <a:lnTo>
                  <a:pt x="10" y="0"/>
                </a:lnTo>
                <a:lnTo>
                  <a:pt x="8" y="4"/>
                </a:lnTo>
                <a:lnTo>
                  <a:pt x="6" y="8"/>
                </a:lnTo>
                <a:lnTo>
                  <a:pt x="4" y="8"/>
                </a:lnTo>
                <a:lnTo>
                  <a:pt x="0" y="8"/>
                </a:lnTo>
                <a:lnTo>
                  <a:pt x="0" y="12"/>
                </a:lnTo>
                <a:close/>
              </a:path>
            </a:pathLst>
          </a:custGeom>
          <a:solidFill>
            <a:schemeClr val="bg1">
              <a:lumMod val="85000"/>
            </a:schemeClr>
          </a:solidFill>
          <a:ln w="635" cap="rnd">
            <a:solidFill>
              <a:schemeClr val="bg1">
                <a:alpha val="17000"/>
              </a:schemeClr>
            </a:solidFill>
            <a:prstDash val="solid"/>
            <a:round/>
            <a:headEnd/>
            <a:tailEnd/>
          </a:ln>
        </p:spPr>
        <p:txBody>
          <a:bodyPr lIns="108823" tIns="54412" rIns="108823" bIns="54412"/>
          <a:lstStyle/>
          <a:p>
            <a:pPr algn="ctr" defTabSz="457063" fontAlgn="base">
              <a:spcBef>
                <a:spcPct val="0"/>
              </a:spcBef>
              <a:spcAft>
                <a:spcPct val="0"/>
              </a:spcAft>
            </a:pPr>
            <a:endParaRPr lang="en-AU" sz="2800">
              <a:solidFill>
                <a:srgbClr val="000000"/>
              </a:solidFill>
              <a:latin typeface="Lucida Grande" charset="0"/>
              <a:ea typeface="ヒラギノ角ゴ ProN W3" charset="0"/>
              <a:sym typeface="Lucida Grande" charset="0"/>
            </a:endParaRPr>
          </a:p>
        </p:txBody>
      </p:sp>
      <p:sp>
        <p:nvSpPr>
          <p:cNvPr id="560" name="Freeform 559"/>
          <p:cNvSpPr/>
          <p:nvPr userDrawn="1"/>
        </p:nvSpPr>
        <p:spPr bwMode="auto">
          <a:xfrm>
            <a:off x="2769335" y="3694808"/>
            <a:ext cx="151671" cy="102376"/>
          </a:xfrm>
          <a:custGeom>
            <a:avLst/>
            <a:gdLst>
              <a:gd name="connsiteX0" fmla="*/ 4530 w 127085"/>
              <a:gd name="connsiteY0" fmla="*/ 54124 h 114520"/>
              <a:gd name="connsiteX1" fmla="*/ 75745 w 127085"/>
              <a:gd name="connsiteY1" fmla="*/ 48427 h 114520"/>
              <a:gd name="connsiteX2" fmla="*/ 84290 w 127085"/>
              <a:gd name="connsiteY2" fmla="*/ 39881 h 114520"/>
              <a:gd name="connsiteX3" fmla="*/ 87139 w 127085"/>
              <a:gd name="connsiteY3" fmla="*/ 31335 h 114520"/>
              <a:gd name="connsiteX4" fmla="*/ 92836 w 127085"/>
              <a:gd name="connsiteY4" fmla="*/ 11395 h 114520"/>
              <a:gd name="connsiteX5" fmla="*/ 98533 w 127085"/>
              <a:gd name="connsiteY5" fmla="*/ 2849 h 114520"/>
              <a:gd name="connsiteX6" fmla="*/ 107079 w 127085"/>
              <a:gd name="connsiteY6" fmla="*/ 0 h 114520"/>
              <a:gd name="connsiteX7" fmla="*/ 112776 w 127085"/>
              <a:gd name="connsiteY7" fmla="*/ 5698 h 114520"/>
              <a:gd name="connsiteX8" fmla="*/ 115625 w 127085"/>
              <a:gd name="connsiteY8" fmla="*/ 17092 h 114520"/>
              <a:gd name="connsiteX9" fmla="*/ 118474 w 127085"/>
              <a:gd name="connsiteY9" fmla="*/ 25638 h 114520"/>
              <a:gd name="connsiteX10" fmla="*/ 124171 w 127085"/>
              <a:gd name="connsiteY10" fmla="*/ 34184 h 114520"/>
              <a:gd name="connsiteX11" fmla="*/ 127019 w 127085"/>
              <a:gd name="connsiteY11" fmla="*/ 42729 h 114520"/>
              <a:gd name="connsiteX12" fmla="*/ 107079 w 127085"/>
              <a:gd name="connsiteY12" fmla="*/ 85458 h 114520"/>
              <a:gd name="connsiteX13" fmla="*/ 98533 w 127085"/>
              <a:gd name="connsiteY13" fmla="*/ 91156 h 114520"/>
              <a:gd name="connsiteX14" fmla="*/ 95685 w 127085"/>
              <a:gd name="connsiteY14" fmla="*/ 102550 h 114520"/>
              <a:gd name="connsiteX15" fmla="*/ 58653 w 127085"/>
              <a:gd name="connsiteY15" fmla="*/ 111096 h 114520"/>
              <a:gd name="connsiteX16" fmla="*/ 50107 w 127085"/>
              <a:gd name="connsiteY16" fmla="*/ 105399 h 114520"/>
              <a:gd name="connsiteX17" fmla="*/ 38713 w 127085"/>
              <a:gd name="connsiteY17" fmla="*/ 102550 h 114520"/>
              <a:gd name="connsiteX18" fmla="*/ 18773 w 127085"/>
              <a:gd name="connsiteY18" fmla="*/ 94004 h 114520"/>
              <a:gd name="connsiteX19" fmla="*/ 15924 w 127085"/>
              <a:gd name="connsiteY19" fmla="*/ 85458 h 114520"/>
              <a:gd name="connsiteX20" fmla="*/ 7378 w 127085"/>
              <a:gd name="connsiteY20" fmla="*/ 68367 h 114520"/>
              <a:gd name="connsiteX21" fmla="*/ 4530 w 127085"/>
              <a:gd name="connsiteY21" fmla="*/ 54124 h 114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27085" h="114520">
                <a:moveTo>
                  <a:pt x="4530" y="54124"/>
                </a:moveTo>
                <a:cubicBezTo>
                  <a:pt x="15925" y="50801"/>
                  <a:pt x="28845" y="60662"/>
                  <a:pt x="75745" y="48427"/>
                </a:cubicBezTo>
                <a:cubicBezTo>
                  <a:pt x="79643" y="47410"/>
                  <a:pt x="81442" y="42730"/>
                  <a:pt x="84290" y="39881"/>
                </a:cubicBezTo>
                <a:cubicBezTo>
                  <a:pt x="85240" y="37032"/>
                  <a:pt x="86314" y="34222"/>
                  <a:pt x="87139" y="31335"/>
                </a:cubicBezTo>
                <a:cubicBezTo>
                  <a:pt x="88354" y="27082"/>
                  <a:pt x="90562" y="15944"/>
                  <a:pt x="92836" y="11395"/>
                </a:cubicBezTo>
                <a:cubicBezTo>
                  <a:pt x="94367" y="8333"/>
                  <a:pt x="95860" y="4988"/>
                  <a:pt x="98533" y="2849"/>
                </a:cubicBezTo>
                <a:cubicBezTo>
                  <a:pt x="100878" y="973"/>
                  <a:pt x="104230" y="950"/>
                  <a:pt x="107079" y="0"/>
                </a:cubicBezTo>
                <a:cubicBezTo>
                  <a:pt x="108978" y="1899"/>
                  <a:pt x="111575" y="3296"/>
                  <a:pt x="112776" y="5698"/>
                </a:cubicBezTo>
                <a:cubicBezTo>
                  <a:pt x="114527" y="9200"/>
                  <a:pt x="114549" y="13328"/>
                  <a:pt x="115625" y="17092"/>
                </a:cubicBezTo>
                <a:cubicBezTo>
                  <a:pt x="116450" y="19979"/>
                  <a:pt x="117131" y="22952"/>
                  <a:pt x="118474" y="25638"/>
                </a:cubicBezTo>
                <a:cubicBezTo>
                  <a:pt x="120005" y="28700"/>
                  <a:pt x="122272" y="31335"/>
                  <a:pt x="124171" y="34184"/>
                </a:cubicBezTo>
                <a:cubicBezTo>
                  <a:pt x="125120" y="37032"/>
                  <a:pt x="127513" y="39767"/>
                  <a:pt x="127019" y="42729"/>
                </a:cubicBezTo>
                <a:cubicBezTo>
                  <a:pt x="125702" y="50633"/>
                  <a:pt x="116332" y="79289"/>
                  <a:pt x="107079" y="85458"/>
                </a:cubicBezTo>
                <a:lnTo>
                  <a:pt x="98533" y="91156"/>
                </a:lnTo>
                <a:cubicBezTo>
                  <a:pt x="97584" y="94954"/>
                  <a:pt x="97760" y="99230"/>
                  <a:pt x="95685" y="102550"/>
                </a:cubicBezTo>
                <a:cubicBezTo>
                  <a:pt x="84338" y="120704"/>
                  <a:pt x="79819" y="113447"/>
                  <a:pt x="58653" y="111096"/>
                </a:cubicBezTo>
                <a:cubicBezTo>
                  <a:pt x="55804" y="109197"/>
                  <a:pt x="53254" y="106748"/>
                  <a:pt x="50107" y="105399"/>
                </a:cubicBezTo>
                <a:cubicBezTo>
                  <a:pt x="46509" y="103857"/>
                  <a:pt x="42477" y="103626"/>
                  <a:pt x="38713" y="102550"/>
                </a:cubicBezTo>
                <a:cubicBezTo>
                  <a:pt x="28933" y="99755"/>
                  <a:pt x="28901" y="99068"/>
                  <a:pt x="18773" y="94004"/>
                </a:cubicBezTo>
                <a:cubicBezTo>
                  <a:pt x="17823" y="91155"/>
                  <a:pt x="17267" y="88144"/>
                  <a:pt x="15924" y="85458"/>
                </a:cubicBezTo>
                <a:cubicBezTo>
                  <a:pt x="11877" y="77365"/>
                  <a:pt x="8401" y="77572"/>
                  <a:pt x="7378" y="68367"/>
                </a:cubicBezTo>
                <a:cubicBezTo>
                  <a:pt x="6749" y="62705"/>
                  <a:pt x="-6865" y="57447"/>
                  <a:pt x="4530" y="54124"/>
                </a:cubicBezTo>
                <a:close/>
              </a:path>
            </a:pathLst>
          </a:custGeom>
          <a:solidFill>
            <a:schemeClr val="bg1">
              <a:lumMod val="85000"/>
            </a:schemeClr>
          </a:solidFill>
          <a:ln w="635" cap="rnd" cmpd="sng" algn="ctr">
            <a:solidFill>
              <a:schemeClr val="bg1">
                <a:alpha val="17000"/>
              </a:schemeClr>
            </a:solidFill>
            <a:prstDash val="solid"/>
            <a:round/>
            <a:headEnd type="none" w="med" len="med"/>
            <a:tailEnd type="none" w="med" len="med"/>
          </a:ln>
          <a:effectLst/>
        </p:spPr>
        <p:txBody>
          <a:bodyPr lIns="108823" tIns="54412" rIns="108823" bIns="54412"/>
          <a:lstStyle/>
          <a:p>
            <a:pPr algn="ctr" defTabSz="457063" fontAlgn="base">
              <a:spcBef>
                <a:spcPct val="0"/>
              </a:spcBef>
              <a:spcAft>
                <a:spcPct val="0"/>
              </a:spcAft>
              <a:defRPr/>
            </a:pPr>
            <a:endParaRPr lang="en-AU" sz="6667">
              <a:solidFill>
                <a:srgbClr val="000000"/>
              </a:solidFill>
              <a:latin typeface="Lucida Grande" charset="0"/>
              <a:ea typeface="ヒラギノ角ゴ ProN W3" charset="0"/>
              <a:sym typeface="Lucida Grande" charset="0"/>
            </a:endParaRPr>
          </a:p>
        </p:txBody>
      </p:sp>
      <p:sp>
        <p:nvSpPr>
          <p:cNvPr id="564" name="Title 1"/>
          <p:cNvSpPr>
            <a:spLocks noGrp="1"/>
          </p:cNvSpPr>
          <p:nvPr>
            <p:ph type="title"/>
          </p:nvPr>
        </p:nvSpPr>
        <p:spPr>
          <a:xfrm>
            <a:off x="357510" y="207036"/>
            <a:ext cx="11457119" cy="863243"/>
          </a:xfrm>
        </p:spPr>
        <p:txBody>
          <a:bodyPr>
            <a:normAutofit/>
          </a:bodyPr>
          <a:lstStyle>
            <a:lvl1pPr algn="l">
              <a:defRPr sz="5335" b="1">
                <a:solidFill>
                  <a:srgbClr val="007549"/>
                </a:solidFill>
              </a:defRPr>
            </a:lvl1pPr>
          </a:lstStyle>
          <a:p>
            <a:r>
              <a:rPr lang="en-US"/>
              <a:t>Click to edit Master title style</a:t>
            </a:r>
          </a:p>
        </p:txBody>
      </p:sp>
    </p:spTree>
    <p:extLst>
      <p:ext uri="{BB962C8B-B14F-4D97-AF65-F5344CB8AC3E}">
        <p14:creationId xmlns:p14="http://schemas.microsoft.com/office/powerpoint/2010/main" val="2321018388"/>
      </p:ext>
    </p:extLst>
  </p:cSld>
  <p:clrMapOvr>
    <a:masterClrMapping/>
  </p:clrMapOvr>
  <p:transition/>
</p:sldLayout>
</file>

<file path=ppt/slideLayouts/slideLayout59.xml><?xml version="1.0" encoding="utf-8"?>
<p:sldLayout xmlns:a="http://schemas.openxmlformats.org/drawingml/2006/main" xmlns:r="http://schemas.openxmlformats.org/officeDocument/2006/relationships" xmlns:p="http://schemas.openxmlformats.org/presentationml/2006/main" showMasterSp="0" preserve="1" userDrawn="1">
  <p:cSld name="空白">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A79752A2-0EFC-824B-A545-4C7497C67426}"/>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10832048" y="6163531"/>
            <a:ext cx="1274122" cy="579667"/>
          </a:xfrm>
          <a:prstGeom prst="rect">
            <a:avLst/>
          </a:prstGeom>
        </p:spPr>
      </p:pic>
    </p:spTree>
    <p:extLst>
      <p:ext uri="{BB962C8B-B14F-4D97-AF65-F5344CB8AC3E}">
        <p14:creationId xmlns:p14="http://schemas.microsoft.com/office/powerpoint/2010/main" val="2904245549"/>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845273BA-65BA-4A91-A52B-6A2CCB361AA4}" type="datetimeFigureOut">
              <a:rPr lang="en-AU" smtClean="0"/>
              <a:t>26/06/2025</a:t>
            </a:fld>
            <a:endParaRPr lang="en-AU"/>
          </a:p>
        </p:txBody>
      </p:sp>
      <p:sp>
        <p:nvSpPr>
          <p:cNvPr id="3" name="Footer Placeholder 2"/>
          <p:cNvSpPr>
            <a:spLocks noGrp="1"/>
          </p:cNvSpPr>
          <p:nvPr>
            <p:ph type="ftr" sz="quarter" idx="11"/>
          </p:nvPr>
        </p:nvSpPr>
        <p:spPr/>
        <p:txBody>
          <a:bodyPr/>
          <a:lstStyle/>
          <a:p>
            <a:endParaRPr lang="en-AU"/>
          </a:p>
        </p:txBody>
      </p:sp>
      <p:sp>
        <p:nvSpPr>
          <p:cNvPr id="4" name="Slide Number Placeholder 3"/>
          <p:cNvSpPr>
            <a:spLocks noGrp="1"/>
          </p:cNvSpPr>
          <p:nvPr>
            <p:ph type="sldNum" sz="quarter" idx="12"/>
          </p:nvPr>
        </p:nvSpPr>
        <p:spPr/>
        <p:txBody>
          <a:bodyPr/>
          <a:lstStyle/>
          <a:p>
            <a:fld id="{62EB8395-17E0-418A-837B-E58C13101CD9}" type="slidenum">
              <a:rPr lang="en-AU" smtClean="0"/>
              <a:t>‹#›</a:t>
            </a:fld>
            <a:endParaRPr lang="en-AU"/>
          </a:p>
        </p:txBody>
      </p:sp>
    </p:spTree>
    <p:extLst>
      <p:ext uri="{BB962C8B-B14F-4D97-AF65-F5344CB8AC3E}">
        <p14:creationId xmlns:p14="http://schemas.microsoft.com/office/powerpoint/2010/main" val="1364698305"/>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preserve="1" userDrawn="1">
  <p:cSld name="2_Title and Conten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367863" y="228493"/>
            <a:ext cx="11466785" cy="948668"/>
          </a:xfrm>
          <a:prstGeom prst="rect">
            <a:avLst/>
          </a:prstGeom>
        </p:spPr>
        <p:txBody>
          <a:bodyPr>
            <a:normAutofit/>
          </a:bodyPr>
          <a:lstStyle>
            <a:lvl1pPr>
              <a:defRPr sz="3733" b="1">
                <a:solidFill>
                  <a:srgbClr val="007549"/>
                </a:solidFill>
                <a:latin typeface="+mn-lt"/>
              </a:defRPr>
            </a:lvl1pPr>
          </a:lstStyle>
          <a:p>
            <a:r>
              <a:rPr lang="en-US"/>
              <a:t>Chart title</a:t>
            </a:r>
          </a:p>
        </p:txBody>
      </p:sp>
      <p:sp>
        <p:nvSpPr>
          <p:cNvPr id="3" name="Content Placeholder 2"/>
          <p:cNvSpPr>
            <a:spLocks noGrp="1"/>
          </p:cNvSpPr>
          <p:nvPr>
            <p:ph idx="1"/>
          </p:nvPr>
        </p:nvSpPr>
        <p:spPr>
          <a:xfrm>
            <a:off x="367863" y="1177158"/>
            <a:ext cx="11466785" cy="4552811"/>
          </a:xfrm>
          <a:prstGeom prst="rect">
            <a:avLst/>
          </a:prstGeom>
        </p:spPr>
        <p:txBody>
          <a:bodyPr/>
          <a:lstStyle>
            <a:lvl1pPr>
              <a:buClr>
                <a:srgbClr val="007549"/>
              </a:buClr>
              <a:defRPr>
                <a:solidFill>
                  <a:schemeClr val="tx1">
                    <a:lumMod val="65000"/>
                    <a:lumOff val="35000"/>
                  </a:schemeClr>
                </a:solidFill>
              </a:defRPr>
            </a:lvl1pPr>
            <a:lvl2pPr>
              <a:buClr>
                <a:srgbClr val="007549"/>
              </a:buClr>
              <a:defRPr>
                <a:solidFill>
                  <a:schemeClr val="tx1">
                    <a:lumMod val="65000"/>
                    <a:lumOff val="35000"/>
                  </a:schemeClr>
                </a:solidFill>
              </a:defRPr>
            </a:lvl2pPr>
            <a:lvl3pPr>
              <a:buClr>
                <a:srgbClr val="007549"/>
              </a:buClr>
              <a:defRPr>
                <a:solidFill>
                  <a:schemeClr val="tx1">
                    <a:lumMod val="65000"/>
                    <a:lumOff val="35000"/>
                  </a:schemeClr>
                </a:solidFill>
              </a:defRPr>
            </a:lvl3pPr>
            <a:lvl4pPr>
              <a:buClr>
                <a:srgbClr val="007549"/>
              </a:buClr>
              <a:defRPr>
                <a:solidFill>
                  <a:schemeClr val="tx1">
                    <a:lumMod val="65000"/>
                    <a:lumOff val="35000"/>
                  </a:schemeClr>
                </a:solidFill>
              </a:defRPr>
            </a:lvl4pPr>
            <a:lvl5pPr>
              <a:buClr>
                <a:srgbClr val="007549"/>
              </a:buClr>
              <a:defRPr>
                <a:solidFill>
                  <a:schemeClr val="tx1">
                    <a:lumMod val="65000"/>
                    <a:lumOff val="35000"/>
                  </a:schemeClr>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0A2C68B4-436A-304D-B5D8-102F5F73E8F3}" type="datetimeFigureOut">
              <a:rPr lang="en-US" smtClean="0"/>
              <a:t>6/26/2025</a:t>
            </a:fld>
            <a:endParaRPr lang="en-US"/>
          </a:p>
        </p:txBody>
      </p:sp>
      <p:sp>
        <p:nvSpPr>
          <p:cNvPr id="5" name="Footer Placeholder 4"/>
          <p:cNvSpPr>
            <a:spLocks noGrp="1"/>
          </p:cNvSpPr>
          <p:nvPr>
            <p:ph type="ftr" sz="quarter" idx="11"/>
          </p:nvPr>
        </p:nvSpPr>
        <p:spPr/>
        <p:txBody>
          <a:bodyPr/>
          <a:lstStyle/>
          <a:p>
            <a:endParaRPr lang="en-US"/>
          </a:p>
        </p:txBody>
      </p:sp>
      <p:sp>
        <p:nvSpPr>
          <p:cNvPr id="10" name="Content Placeholder 2"/>
          <p:cNvSpPr>
            <a:spLocks noGrp="1"/>
          </p:cNvSpPr>
          <p:nvPr>
            <p:ph idx="14" hasCustomPrompt="1"/>
          </p:nvPr>
        </p:nvSpPr>
        <p:spPr>
          <a:xfrm>
            <a:off x="367864" y="5809768"/>
            <a:ext cx="11466784" cy="466784"/>
          </a:xfrm>
          <a:prstGeom prst="rect">
            <a:avLst/>
          </a:prstGeom>
        </p:spPr>
        <p:txBody>
          <a:bodyPr/>
          <a:lstStyle>
            <a:lvl1pPr marL="0" indent="0">
              <a:lnSpc>
                <a:spcPct val="100000"/>
              </a:lnSpc>
              <a:spcBef>
                <a:spcPts val="0"/>
              </a:spcBef>
              <a:buClr>
                <a:srgbClr val="007549"/>
              </a:buClr>
              <a:buNone/>
              <a:defRPr sz="1867">
                <a:solidFill>
                  <a:schemeClr val="tx1">
                    <a:lumMod val="65000"/>
                    <a:lumOff val="35000"/>
                  </a:schemeClr>
                </a:solidFill>
              </a:defRPr>
            </a:lvl1pPr>
            <a:lvl2pPr>
              <a:buClr>
                <a:srgbClr val="007549"/>
              </a:buClr>
              <a:defRPr>
                <a:solidFill>
                  <a:schemeClr val="tx1">
                    <a:lumMod val="65000"/>
                    <a:lumOff val="35000"/>
                  </a:schemeClr>
                </a:solidFill>
              </a:defRPr>
            </a:lvl2pPr>
            <a:lvl3pPr>
              <a:buClr>
                <a:srgbClr val="007549"/>
              </a:buClr>
              <a:defRPr>
                <a:solidFill>
                  <a:schemeClr val="tx1">
                    <a:lumMod val="65000"/>
                    <a:lumOff val="35000"/>
                  </a:schemeClr>
                </a:solidFill>
              </a:defRPr>
            </a:lvl3pPr>
            <a:lvl4pPr>
              <a:buClr>
                <a:srgbClr val="007549"/>
              </a:buClr>
              <a:defRPr>
                <a:solidFill>
                  <a:schemeClr val="tx1">
                    <a:lumMod val="65000"/>
                    <a:lumOff val="35000"/>
                  </a:schemeClr>
                </a:solidFill>
              </a:defRPr>
            </a:lvl4pPr>
            <a:lvl5pPr>
              <a:buClr>
                <a:srgbClr val="007549"/>
              </a:buClr>
              <a:defRPr>
                <a:solidFill>
                  <a:schemeClr val="tx1">
                    <a:lumMod val="65000"/>
                    <a:lumOff val="35000"/>
                  </a:schemeClr>
                </a:solidFill>
              </a:defRPr>
            </a:lvl5pPr>
          </a:lstStyle>
          <a:p>
            <a:pPr lvl="0"/>
            <a:r>
              <a:rPr lang="en-US"/>
              <a:t>Source:</a:t>
            </a:r>
          </a:p>
        </p:txBody>
      </p:sp>
    </p:spTree>
    <p:extLst>
      <p:ext uri="{BB962C8B-B14F-4D97-AF65-F5344CB8AC3E}">
        <p14:creationId xmlns:p14="http://schemas.microsoft.com/office/powerpoint/2010/main" val="1873283955"/>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a:prstGeom prst="rect">
            <a:avLst/>
          </a:prstGeom>
        </p:spPr>
        <p:txBody>
          <a:bodyPr anchor="b"/>
          <a:lstStyle>
            <a:lvl1pPr algn="ctr">
              <a:defRPr sz="6000"/>
            </a:lvl1pPr>
          </a:lstStyle>
          <a:p>
            <a:r>
              <a:rPr lang="en-US"/>
              <a:t>Click to edit Master title style</a:t>
            </a:r>
          </a:p>
        </p:txBody>
      </p:sp>
      <p:sp>
        <p:nvSpPr>
          <p:cNvPr id="3" name="Subtitle 2"/>
          <p:cNvSpPr>
            <a:spLocks noGrp="1"/>
          </p:cNvSpPr>
          <p:nvPr>
            <p:ph type="subTitle" idx="1"/>
          </p:nvPr>
        </p:nvSpPr>
        <p:spPr>
          <a:xfrm>
            <a:off x="1524000" y="3602037"/>
            <a:ext cx="9144000" cy="1655763"/>
          </a:xfrm>
          <a:prstGeom prst="rect">
            <a:avLst/>
          </a:prstGeom>
        </p:spPr>
        <p:txBody>
          <a:bodyPr/>
          <a:lstStyle>
            <a:lvl1pPr marL="0" indent="0" algn="ctr">
              <a:buNone/>
              <a:defRPr sz="2400"/>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Click to edit Master subtitle style</a:t>
            </a:r>
          </a:p>
        </p:txBody>
      </p:sp>
      <p:sp>
        <p:nvSpPr>
          <p:cNvPr id="4" name="Date Placeholder 3"/>
          <p:cNvSpPr>
            <a:spLocks noGrp="1"/>
          </p:cNvSpPr>
          <p:nvPr>
            <p:ph type="dt" sz="half" idx="10"/>
          </p:nvPr>
        </p:nvSpPr>
        <p:spPr/>
        <p:txBody>
          <a:bodyPr/>
          <a:lstStyle/>
          <a:p>
            <a:fld id="{0A2C68B4-436A-304D-B5D8-102F5F73E8F3}" type="datetimeFigureOut">
              <a:rPr lang="en-US" smtClean="0"/>
              <a:t>6/26/2025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8E827C75-E0CA-0746-820D-CD61F6484B73}" type="slidenum">
              <a:rPr lang="en-US" smtClean="0"/>
              <a:t>‹#›</a:t>
            </a:fld>
            <a:endParaRPr lang="en-US"/>
          </a:p>
        </p:txBody>
      </p:sp>
    </p:spTree>
    <p:extLst>
      <p:ext uri="{BB962C8B-B14F-4D97-AF65-F5344CB8AC3E}">
        <p14:creationId xmlns:p14="http://schemas.microsoft.com/office/powerpoint/2010/main" val="1797342132"/>
      </p:ext>
    </p:extLst>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preserve="1">
  <p:cSld name="Title and Content">
    <p:spTree>
      <p:nvGrpSpPr>
        <p:cNvPr id="1" name=""/>
        <p:cNvGrpSpPr/>
        <p:nvPr/>
      </p:nvGrpSpPr>
      <p:grpSpPr>
        <a:xfrm>
          <a:off x="0" y="0"/>
          <a:ext cx="0" cy="0"/>
          <a:chOff x="0" y="0"/>
          <a:chExt cx="0" cy="0"/>
        </a:xfrm>
      </p:grpSpPr>
      <p:sp>
        <p:nvSpPr>
          <p:cNvPr id="3" name="Content Placeholder 2"/>
          <p:cNvSpPr>
            <a:spLocks noGrp="1"/>
          </p:cNvSpPr>
          <p:nvPr>
            <p:ph idx="1"/>
          </p:nvPr>
        </p:nvSpPr>
        <p:spPr>
          <a:xfrm>
            <a:off x="367863" y="1376856"/>
            <a:ext cx="11466785" cy="3789033"/>
          </a:xfrm>
          <a:prstGeom prst="rect">
            <a:avLst/>
          </a:prstGeom>
        </p:spPr>
        <p:txBody>
          <a:bodyPr/>
          <a:lstStyle>
            <a:lvl1pPr marL="609585" indent="-609585">
              <a:buClr>
                <a:srgbClr val="007549"/>
              </a:buClr>
              <a:buFont typeface="Arial" panose="020B0604020202020204" pitchFamily="34" charset="0"/>
              <a:buChar char="•"/>
              <a:defRPr sz="3733"/>
            </a:lvl1pPr>
            <a:lvl2pPr marL="914377" indent="-457189">
              <a:buClr>
                <a:srgbClr val="007549"/>
              </a:buClr>
              <a:buFont typeface="Arial" panose="020B0604020202020204" pitchFamily="34" charset="0"/>
              <a:buChar char="•"/>
              <a:defRPr sz="3200"/>
            </a:lvl2pPr>
            <a:lvl3pPr marL="1371566" indent="-457189">
              <a:buClr>
                <a:srgbClr val="007549"/>
              </a:buClr>
              <a:buFont typeface="Arial" panose="020B0604020202020204" pitchFamily="34" charset="0"/>
              <a:buChar char="•"/>
              <a:defRPr sz="3200"/>
            </a:lvl3pPr>
            <a:lvl4pPr marL="1828754" indent="-457189">
              <a:buClr>
                <a:srgbClr val="007549"/>
              </a:buClr>
              <a:buFont typeface="Arial" panose="020B0604020202020204" pitchFamily="34" charset="0"/>
              <a:buChar char="•"/>
              <a:defRPr sz="3200"/>
            </a:lvl4pPr>
            <a:lvl5pPr marL="2285943" indent="-457189">
              <a:buClr>
                <a:srgbClr val="007549"/>
              </a:buClr>
              <a:buFont typeface="Arial" panose="020B0604020202020204" pitchFamily="34" charset="0"/>
              <a:buChar char="•"/>
              <a:defRPr sz="32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0A2C68B4-436A-304D-B5D8-102F5F73E8F3}" type="datetimeFigureOut">
              <a:rPr lang="en-US" smtClean="0"/>
              <a:t>6/26/2025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8E827C75-E0CA-0746-820D-CD61F6484B73}" type="slidenum">
              <a:rPr lang="en-US" smtClean="0"/>
              <a:t>‹#›</a:t>
            </a:fld>
            <a:endParaRPr lang="en-US"/>
          </a:p>
        </p:txBody>
      </p:sp>
      <p:sp>
        <p:nvSpPr>
          <p:cNvPr id="7" name="Title 1">
            <a:extLst>
              <a:ext uri="{FF2B5EF4-FFF2-40B4-BE49-F238E27FC236}">
                <a16:creationId xmlns:a16="http://schemas.microsoft.com/office/drawing/2014/main" id="{F0A681CB-F60F-554D-99FD-15B49EBD4DC8}"/>
              </a:ext>
            </a:extLst>
          </p:cNvPr>
          <p:cNvSpPr>
            <a:spLocks noGrp="1"/>
          </p:cNvSpPr>
          <p:nvPr>
            <p:ph type="title"/>
          </p:nvPr>
        </p:nvSpPr>
        <p:spPr>
          <a:xfrm>
            <a:off x="357509" y="207036"/>
            <a:ext cx="11457119" cy="863241"/>
          </a:xfrm>
          <a:prstGeom prst="rect">
            <a:avLst/>
          </a:prstGeom>
        </p:spPr>
        <p:txBody>
          <a:bodyPr>
            <a:normAutofit/>
          </a:bodyPr>
          <a:lstStyle>
            <a:lvl1pPr algn="l">
              <a:defRPr sz="5333"/>
            </a:lvl1pPr>
          </a:lstStyle>
          <a:p>
            <a:r>
              <a:rPr lang="en-US"/>
              <a:t>Click to edit Master title style</a:t>
            </a:r>
          </a:p>
        </p:txBody>
      </p:sp>
    </p:spTree>
    <p:extLst>
      <p:ext uri="{BB962C8B-B14F-4D97-AF65-F5344CB8AC3E}">
        <p14:creationId xmlns:p14="http://schemas.microsoft.com/office/powerpoint/2010/main" val="3999132877"/>
      </p:ext>
    </p:extLst>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preserve="1">
  <p:cSld name="Custom Layout">
    <p:bg>
      <p:bgPr>
        <a:solidFill>
          <a:srgbClr val="007549"/>
        </a:solidFill>
        <a:effectLst/>
      </p:bgPr>
    </p:bg>
    <p:spTree>
      <p:nvGrpSpPr>
        <p:cNvPr id="1" name=""/>
        <p:cNvGrpSpPr/>
        <p:nvPr/>
      </p:nvGrpSpPr>
      <p:grpSpPr>
        <a:xfrm>
          <a:off x="0" y="0"/>
          <a:ext cx="0" cy="0"/>
          <a:chOff x="0" y="0"/>
          <a:chExt cx="0" cy="0"/>
        </a:xfrm>
      </p:grpSpPr>
      <p:sp>
        <p:nvSpPr>
          <p:cNvPr id="12" name="Rectangle 11"/>
          <p:cNvSpPr/>
          <p:nvPr/>
        </p:nvSpPr>
        <p:spPr>
          <a:xfrm>
            <a:off x="0" y="5675085"/>
            <a:ext cx="12192000" cy="1182915"/>
          </a:xfrm>
          <a:prstGeom prst="rect">
            <a:avLst/>
          </a:prstGeom>
          <a:solidFill>
            <a:srgbClr val="007549"/>
          </a:solidFill>
          <a:ln>
            <a:noFill/>
          </a:ln>
        </p:spPr>
        <p:style>
          <a:lnRef idx="2">
            <a:schemeClr val="accent1">
              <a:shade val="50000"/>
            </a:schemeClr>
          </a:lnRef>
          <a:fillRef idx="1">
            <a:schemeClr val="accent1"/>
          </a:fillRef>
          <a:effectRef idx="0">
            <a:schemeClr val="accent1"/>
          </a:effectRef>
          <a:fontRef idx="minor">
            <a:schemeClr val="lt1"/>
          </a:fontRef>
        </p:style>
        <p:txBody>
          <a:bodyPr lIns="121917" tIns="60959" rIns="121917" bIns="60959" rtlCol="0" anchor="ctr"/>
          <a:lstStyle/>
          <a:p>
            <a:pPr algn="ctr"/>
            <a:endParaRPr lang="en-US" sz="2400"/>
          </a:p>
        </p:txBody>
      </p:sp>
      <p:pic>
        <p:nvPicPr>
          <p:cNvPr id="16" name="Picture 15"/>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10324048" y="5969567"/>
            <a:ext cx="1274121" cy="579667"/>
          </a:xfrm>
          <a:prstGeom prst="rect">
            <a:avLst/>
          </a:prstGeom>
        </p:spPr>
      </p:pic>
    </p:spTree>
    <p:extLst>
      <p:ext uri="{BB962C8B-B14F-4D97-AF65-F5344CB8AC3E}">
        <p14:creationId xmlns:p14="http://schemas.microsoft.com/office/powerpoint/2010/main" val="3418594913"/>
      </p:ext>
    </p:extLst>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preserve="1">
  <p:cSld name="Title Only">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endParaRPr lang="en-AU"/>
          </a:p>
        </p:txBody>
      </p:sp>
      <p:sp>
        <p:nvSpPr>
          <p:cNvPr id="3" name="Footer Placeholder 2"/>
          <p:cNvSpPr>
            <a:spLocks noGrp="1"/>
          </p:cNvSpPr>
          <p:nvPr>
            <p:ph type="ftr" sz="quarter" idx="11"/>
          </p:nvPr>
        </p:nvSpPr>
        <p:spPr/>
        <p:txBody>
          <a:bodyPr/>
          <a:lstStyle/>
          <a:p>
            <a:r>
              <a:rPr lang="en-AU"/>
              <a:t>Global Market Strategy 2018-19</a:t>
            </a:r>
          </a:p>
        </p:txBody>
      </p:sp>
      <p:sp>
        <p:nvSpPr>
          <p:cNvPr id="5" name="Slide Number Placeholder 4"/>
          <p:cNvSpPr>
            <a:spLocks noGrp="1"/>
          </p:cNvSpPr>
          <p:nvPr>
            <p:ph type="sldNum" sz="quarter" idx="12"/>
          </p:nvPr>
        </p:nvSpPr>
        <p:spPr/>
        <p:txBody>
          <a:bodyPr/>
          <a:lstStyle/>
          <a:p>
            <a:fld id="{F9E3762B-58EA-417C-B89A-A7B5006A2D6B}" type="slidenum">
              <a:rPr lang="en-AU" smtClean="0"/>
              <a:pPr/>
              <a:t>‹#›</a:t>
            </a:fld>
            <a:endParaRPr lang="en-AU"/>
          </a:p>
        </p:txBody>
      </p:sp>
      <p:sp>
        <p:nvSpPr>
          <p:cNvPr id="6" name="Title 1">
            <a:extLst>
              <a:ext uri="{FF2B5EF4-FFF2-40B4-BE49-F238E27FC236}">
                <a16:creationId xmlns:a16="http://schemas.microsoft.com/office/drawing/2014/main" id="{F7CFCFAB-2C4D-BB4A-A0B9-8D834D309395}"/>
              </a:ext>
            </a:extLst>
          </p:cNvPr>
          <p:cNvSpPr>
            <a:spLocks noGrp="1"/>
          </p:cNvSpPr>
          <p:nvPr>
            <p:ph type="title"/>
          </p:nvPr>
        </p:nvSpPr>
        <p:spPr>
          <a:xfrm>
            <a:off x="357509" y="261504"/>
            <a:ext cx="11457119" cy="863241"/>
          </a:xfrm>
          <a:prstGeom prst="rect">
            <a:avLst/>
          </a:prstGeom>
        </p:spPr>
        <p:txBody>
          <a:bodyPr>
            <a:normAutofit/>
          </a:bodyPr>
          <a:lstStyle>
            <a:lvl1pPr algn="l">
              <a:defRPr sz="5333"/>
            </a:lvl1pPr>
          </a:lstStyle>
          <a:p>
            <a:r>
              <a:rPr lang="en-US"/>
              <a:t>Click to edit Master title style</a:t>
            </a:r>
          </a:p>
        </p:txBody>
      </p:sp>
    </p:spTree>
    <p:extLst>
      <p:ext uri="{BB962C8B-B14F-4D97-AF65-F5344CB8AC3E}">
        <p14:creationId xmlns:p14="http://schemas.microsoft.com/office/powerpoint/2010/main" val="1562704274"/>
      </p:ext>
    </p:extLst>
  </p:cSld>
  <p:clrMapOvr>
    <a:masterClrMapping/>
  </p:clrMapOvr>
  <p:transition/>
</p:sldLayout>
</file>

<file path=ppt/slideLayouts/slideLayout65.xml><?xml version="1.0" encoding="utf-8"?>
<p:sldLayout xmlns:a="http://schemas.openxmlformats.org/drawingml/2006/main" xmlns:r="http://schemas.openxmlformats.org/officeDocument/2006/relationships" xmlns:p="http://schemas.openxmlformats.org/presentationml/2006/main" preserve="1">
  <p:cSld name="1_Title Slide">
    <p:spTree>
      <p:nvGrpSpPr>
        <p:cNvPr id="1" name=""/>
        <p:cNvGrpSpPr/>
        <p:nvPr/>
      </p:nvGrpSpPr>
      <p:grpSpPr>
        <a:xfrm>
          <a:off x="0" y="0"/>
          <a:ext cx="0" cy="0"/>
          <a:chOff x="0" y="0"/>
          <a:chExt cx="0" cy="0"/>
        </a:xfrm>
      </p:grpSpPr>
    </p:spTree>
    <p:extLst>
      <p:ext uri="{BB962C8B-B14F-4D97-AF65-F5344CB8AC3E}">
        <p14:creationId xmlns:p14="http://schemas.microsoft.com/office/powerpoint/2010/main" val="2085667137"/>
      </p:ext>
    </p:extLst>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1D8BD707-D9CF-40AE-B4C6-C98DA3205C09}" type="datetimeFigureOut">
              <a:rPr lang="en-US" smtClean="0"/>
              <a:pPr/>
              <a:t>6/26/2025</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B6F15528-21DE-4FAA-801E-634DDDAF4B2B}" type="slidenum">
              <a:rPr lang="en-US" smtClean="0"/>
              <a:pPr/>
              <a:t>‹#›</a:t>
            </a:fld>
            <a:endParaRPr lang="en-US"/>
          </a:p>
        </p:txBody>
      </p:sp>
    </p:spTree>
    <p:extLst>
      <p:ext uri="{BB962C8B-B14F-4D97-AF65-F5344CB8AC3E}">
        <p14:creationId xmlns:p14="http://schemas.microsoft.com/office/powerpoint/2010/main" val="2896455868"/>
      </p:ext>
    </p:extLst>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preserve="1">
  <p:cSld name="1_Title and Conten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367863" y="228492"/>
            <a:ext cx="11466786" cy="948668"/>
          </a:xfrm>
          <a:prstGeom prst="rect">
            <a:avLst/>
          </a:prstGeom>
        </p:spPr>
        <p:txBody>
          <a:bodyPr>
            <a:normAutofit/>
          </a:bodyPr>
          <a:lstStyle>
            <a:lvl1pPr>
              <a:defRPr sz="3734" b="1">
                <a:solidFill>
                  <a:srgbClr val="007549"/>
                </a:solidFill>
                <a:latin typeface="+mn-lt"/>
              </a:defRPr>
            </a:lvl1pPr>
          </a:lstStyle>
          <a:p>
            <a:r>
              <a:rPr lang="en-US"/>
              <a:t>Chart title</a:t>
            </a:r>
          </a:p>
        </p:txBody>
      </p:sp>
      <p:sp>
        <p:nvSpPr>
          <p:cNvPr id="3" name="Content Placeholder 2"/>
          <p:cNvSpPr>
            <a:spLocks noGrp="1"/>
          </p:cNvSpPr>
          <p:nvPr>
            <p:ph idx="1"/>
          </p:nvPr>
        </p:nvSpPr>
        <p:spPr>
          <a:xfrm>
            <a:off x="367864" y="1177161"/>
            <a:ext cx="5544000" cy="4552810"/>
          </a:xfrm>
          <a:prstGeom prst="rect">
            <a:avLst/>
          </a:prstGeom>
        </p:spPr>
        <p:txBody>
          <a:bodyPr/>
          <a:lstStyle>
            <a:lvl1pPr>
              <a:buClr>
                <a:srgbClr val="007549"/>
              </a:buClr>
              <a:defRPr>
                <a:solidFill>
                  <a:schemeClr val="tx1">
                    <a:lumMod val="65000"/>
                    <a:lumOff val="35000"/>
                  </a:schemeClr>
                </a:solidFill>
              </a:defRPr>
            </a:lvl1pPr>
            <a:lvl2pPr>
              <a:buClr>
                <a:srgbClr val="007549"/>
              </a:buClr>
              <a:defRPr>
                <a:solidFill>
                  <a:schemeClr val="tx1">
                    <a:lumMod val="65000"/>
                    <a:lumOff val="35000"/>
                  </a:schemeClr>
                </a:solidFill>
              </a:defRPr>
            </a:lvl2pPr>
            <a:lvl3pPr>
              <a:buClr>
                <a:srgbClr val="007549"/>
              </a:buClr>
              <a:defRPr>
                <a:solidFill>
                  <a:schemeClr val="tx1">
                    <a:lumMod val="65000"/>
                    <a:lumOff val="35000"/>
                  </a:schemeClr>
                </a:solidFill>
              </a:defRPr>
            </a:lvl3pPr>
            <a:lvl4pPr>
              <a:buClr>
                <a:srgbClr val="007549"/>
              </a:buClr>
              <a:defRPr>
                <a:solidFill>
                  <a:schemeClr val="tx1">
                    <a:lumMod val="65000"/>
                    <a:lumOff val="35000"/>
                  </a:schemeClr>
                </a:solidFill>
              </a:defRPr>
            </a:lvl4pPr>
            <a:lvl5pPr>
              <a:buClr>
                <a:srgbClr val="007549"/>
              </a:buClr>
              <a:defRPr>
                <a:solidFill>
                  <a:schemeClr val="tx1">
                    <a:lumMod val="65000"/>
                    <a:lumOff val="35000"/>
                  </a:schemeClr>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Content Placeholder 2"/>
          <p:cNvSpPr>
            <a:spLocks noGrp="1"/>
          </p:cNvSpPr>
          <p:nvPr>
            <p:ph idx="13"/>
          </p:nvPr>
        </p:nvSpPr>
        <p:spPr>
          <a:xfrm>
            <a:off x="6281876" y="1177162"/>
            <a:ext cx="5544000" cy="4552808"/>
          </a:xfrm>
          <a:prstGeom prst="rect">
            <a:avLst/>
          </a:prstGeom>
        </p:spPr>
        <p:txBody>
          <a:bodyPr/>
          <a:lstStyle>
            <a:lvl1pPr>
              <a:buClr>
                <a:srgbClr val="007549"/>
              </a:buClr>
              <a:defRPr>
                <a:solidFill>
                  <a:schemeClr val="tx1">
                    <a:lumMod val="65000"/>
                    <a:lumOff val="35000"/>
                  </a:schemeClr>
                </a:solidFill>
              </a:defRPr>
            </a:lvl1pPr>
            <a:lvl2pPr>
              <a:buClr>
                <a:srgbClr val="007549"/>
              </a:buClr>
              <a:defRPr>
                <a:solidFill>
                  <a:schemeClr val="tx1">
                    <a:lumMod val="65000"/>
                    <a:lumOff val="35000"/>
                  </a:schemeClr>
                </a:solidFill>
              </a:defRPr>
            </a:lvl2pPr>
            <a:lvl3pPr>
              <a:buClr>
                <a:srgbClr val="007549"/>
              </a:buClr>
              <a:defRPr>
                <a:solidFill>
                  <a:schemeClr val="tx1">
                    <a:lumMod val="65000"/>
                    <a:lumOff val="35000"/>
                  </a:schemeClr>
                </a:solidFill>
              </a:defRPr>
            </a:lvl3pPr>
            <a:lvl4pPr>
              <a:buClr>
                <a:srgbClr val="007549"/>
              </a:buClr>
              <a:defRPr>
                <a:solidFill>
                  <a:schemeClr val="tx1">
                    <a:lumMod val="65000"/>
                    <a:lumOff val="35000"/>
                  </a:schemeClr>
                </a:solidFill>
              </a:defRPr>
            </a:lvl4pPr>
            <a:lvl5pPr>
              <a:buClr>
                <a:srgbClr val="007549"/>
              </a:buClr>
              <a:defRPr>
                <a:solidFill>
                  <a:schemeClr val="tx1">
                    <a:lumMod val="65000"/>
                    <a:lumOff val="35000"/>
                  </a:schemeClr>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 name="Content Placeholder 2"/>
          <p:cNvSpPr>
            <a:spLocks noGrp="1"/>
          </p:cNvSpPr>
          <p:nvPr>
            <p:ph idx="14" hasCustomPrompt="1"/>
          </p:nvPr>
        </p:nvSpPr>
        <p:spPr>
          <a:xfrm>
            <a:off x="367864" y="5809768"/>
            <a:ext cx="11466784" cy="466784"/>
          </a:xfrm>
          <a:prstGeom prst="rect">
            <a:avLst/>
          </a:prstGeom>
        </p:spPr>
        <p:txBody>
          <a:bodyPr/>
          <a:lstStyle>
            <a:lvl1pPr marL="0" indent="0">
              <a:lnSpc>
                <a:spcPct val="100000"/>
              </a:lnSpc>
              <a:spcBef>
                <a:spcPts val="0"/>
              </a:spcBef>
              <a:buClr>
                <a:srgbClr val="007549"/>
              </a:buClr>
              <a:buNone/>
              <a:defRPr sz="1867">
                <a:solidFill>
                  <a:schemeClr val="tx1">
                    <a:lumMod val="65000"/>
                    <a:lumOff val="35000"/>
                  </a:schemeClr>
                </a:solidFill>
              </a:defRPr>
            </a:lvl1pPr>
            <a:lvl2pPr>
              <a:buClr>
                <a:srgbClr val="007549"/>
              </a:buClr>
              <a:defRPr>
                <a:solidFill>
                  <a:schemeClr val="tx1">
                    <a:lumMod val="65000"/>
                    <a:lumOff val="35000"/>
                  </a:schemeClr>
                </a:solidFill>
              </a:defRPr>
            </a:lvl2pPr>
            <a:lvl3pPr>
              <a:buClr>
                <a:srgbClr val="007549"/>
              </a:buClr>
              <a:defRPr>
                <a:solidFill>
                  <a:schemeClr val="tx1">
                    <a:lumMod val="65000"/>
                    <a:lumOff val="35000"/>
                  </a:schemeClr>
                </a:solidFill>
              </a:defRPr>
            </a:lvl3pPr>
            <a:lvl4pPr>
              <a:buClr>
                <a:srgbClr val="007549"/>
              </a:buClr>
              <a:defRPr>
                <a:solidFill>
                  <a:schemeClr val="tx1">
                    <a:lumMod val="65000"/>
                    <a:lumOff val="35000"/>
                  </a:schemeClr>
                </a:solidFill>
              </a:defRPr>
            </a:lvl4pPr>
            <a:lvl5pPr>
              <a:buClr>
                <a:srgbClr val="007549"/>
              </a:buClr>
              <a:defRPr>
                <a:solidFill>
                  <a:schemeClr val="tx1">
                    <a:lumMod val="65000"/>
                    <a:lumOff val="35000"/>
                  </a:schemeClr>
                </a:solidFill>
              </a:defRPr>
            </a:lvl5pPr>
          </a:lstStyle>
          <a:p>
            <a:pPr lvl="0"/>
            <a:r>
              <a:rPr lang="en-US"/>
              <a:t>Source:</a:t>
            </a:r>
          </a:p>
        </p:txBody>
      </p:sp>
    </p:spTree>
    <p:extLst>
      <p:ext uri="{BB962C8B-B14F-4D97-AF65-F5344CB8AC3E}">
        <p14:creationId xmlns:p14="http://schemas.microsoft.com/office/powerpoint/2010/main" val="3849512002"/>
      </p:ext>
    </p:extLst>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preserve="1">
  <p:cSld name="3_Title and Conten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367862" y="228493"/>
            <a:ext cx="11466787" cy="948668"/>
          </a:xfrm>
          <a:prstGeom prst="rect">
            <a:avLst/>
          </a:prstGeom>
        </p:spPr>
        <p:txBody>
          <a:bodyPr>
            <a:normAutofit/>
          </a:bodyPr>
          <a:lstStyle>
            <a:lvl1pPr>
              <a:defRPr sz="3735" b="1">
                <a:solidFill>
                  <a:srgbClr val="007549"/>
                </a:solidFill>
                <a:latin typeface="+mn-lt"/>
              </a:defRPr>
            </a:lvl1pPr>
          </a:lstStyle>
          <a:p>
            <a:r>
              <a:rPr lang="en-US"/>
              <a:t>Chart title</a:t>
            </a:r>
          </a:p>
        </p:txBody>
      </p:sp>
      <p:sp>
        <p:nvSpPr>
          <p:cNvPr id="3" name="Content Placeholder 2"/>
          <p:cNvSpPr>
            <a:spLocks noGrp="1"/>
          </p:cNvSpPr>
          <p:nvPr>
            <p:ph idx="1"/>
          </p:nvPr>
        </p:nvSpPr>
        <p:spPr>
          <a:xfrm>
            <a:off x="367862" y="1177158"/>
            <a:ext cx="11466787" cy="4552811"/>
          </a:xfrm>
          <a:prstGeom prst="rect">
            <a:avLst/>
          </a:prstGeom>
        </p:spPr>
        <p:txBody>
          <a:bodyPr/>
          <a:lstStyle>
            <a:lvl1pPr>
              <a:buClr>
                <a:srgbClr val="007549"/>
              </a:buClr>
              <a:defRPr>
                <a:solidFill>
                  <a:schemeClr val="tx1">
                    <a:lumMod val="65000"/>
                    <a:lumOff val="35000"/>
                  </a:schemeClr>
                </a:solidFill>
              </a:defRPr>
            </a:lvl1pPr>
            <a:lvl2pPr>
              <a:buClr>
                <a:srgbClr val="007549"/>
              </a:buClr>
              <a:defRPr>
                <a:solidFill>
                  <a:schemeClr val="tx1">
                    <a:lumMod val="65000"/>
                    <a:lumOff val="35000"/>
                  </a:schemeClr>
                </a:solidFill>
              </a:defRPr>
            </a:lvl2pPr>
            <a:lvl3pPr>
              <a:buClr>
                <a:srgbClr val="007549"/>
              </a:buClr>
              <a:defRPr>
                <a:solidFill>
                  <a:schemeClr val="tx1">
                    <a:lumMod val="65000"/>
                    <a:lumOff val="35000"/>
                  </a:schemeClr>
                </a:solidFill>
              </a:defRPr>
            </a:lvl3pPr>
            <a:lvl4pPr>
              <a:buClr>
                <a:srgbClr val="007549"/>
              </a:buClr>
              <a:defRPr>
                <a:solidFill>
                  <a:schemeClr val="tx1">
                    <a:lumMod val="65000"/>
                    <a:lumOff val="35000"/>
                  </a:schemeClr>
                </a:solidFill>
              </a:defRPr>
            </a:lvl4pPr>
            <a:lvl5pPr>
              <a:buClr>
                <a:srgbClr val="007549"/>
              </a:buClr>
              <a:defRPr>
                <a:solidFill>
                  <a:schemeClr val="tx1">
                    <a:lumMod val="65000"/>
                    <a:lumOff val="35000"/>
                  </a:schemeClr>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0A2C68B4-436A-304D-B5D8-102F5F73E8F3}" type="datetimeFigureOut">
              <a:rPr lang="en-US" smtClean="0"/>
              <a:t>6/26/2025</a:t>
            </a:fld>
            <a:endParaRPr lang="en-US"/>
          </a:p>
        </p:txBody>
      </p:sp>
      <p:sp>
        <p:nvSpPr>
          <p:cNvPr id="5" name="Footer Placeholder 4"/>
          <p:cNvSpPr>
            <a:spLocks noGrp="1"/>
          </p:cNvSpPr>
          <p:nvPr>
            <p:ph type="ftr" sz="quarter" idx="11"/>
          </p:nvPr>
        </p:nvSpPr>
        <p:spPr/>
        <p:txBody>
          <a:bodyPr/>
          <a:lstStyle/>
          <a:p>
            <a:endParaRPr lang="en-US"/>
          </a:p>
        </p:txBody>
      </p:sp>
      <p:sp>
        <p:nvSpPr>
          <p:cNvPr id="10" name="Content Placeholder 2"/>
          <p:cNvSpPr>
            <a:spLocks noGrp="1"/>
          </p:cNvSpPr>
          <p:nvPr>
            <p:ph idx="14" hasCustomPrompt="1"/>
          </p:nvPr>
        </p:nvSpPr>
        <p:spPr>
          <a:xfrm>
            <a:off x="367864" y="5809768"/>
            <a:ext cx="11466784" cy="466784"/>
          </a:xfrm>
          <a:prstGeom prst="rect">
            <a:avLst/>
          </a:prstGeom>
        </p:spPr>
        <p:txBody>
          <a:bodyPr/>
          <a:lstStyle>
            <a:lvl1pPr marL="0" indent="0">
              <a:lnSpc>
                <a:spcPct val="100000"/>
              </a:lnSpc>
              <a:spcBef>
                <a:spcPts val="0"/>
              </a:spcBef>
              <a:buClr>
                <a:srgbClr val="007549"/>
              </a:buClr>
              <a:buNone/>
              <a:defRPr sz="1867">
                <a:solidFill>
                  <a:schemeClr val="tx1">
                    <a:lumMod val="65000"/>
                    <a:lumOff val="35000"/>
                  </a:schemeClr>
                </a:solidFill>
              </a:defRPr>
            </a:lvl1pPr>
            <a:lvl2pPr>
              <a:buClr>
                <a:srgbClr val="007549"/>
              </a:buClr>
              <a:defRPr>
                <a:solidFill>
                  <a:schemeClr val="tx1">
                    <a:lumMod val="65000"/>
                    <a:lumOff val="35000"/>
                  </a:schemeClr>
                </a:solidFill>
              </a:defRPr>
            </a:lvl2pPr>
            <a:lvl3pPr>
              <a:buClr>
                <a:srgbClr val="007549"/>
              </a:buClr>
              <a:defRPr>
                <a:solidFill>
                  <a:schemeClr val="tx1">
                    <a:lumMod val="65000"/>
                    <a:lumOff val="35000"/>
                  </a:schemeClr>
                </a:solidFill>
              </a:defRPr>
            </a:lvl3pPr>
            <a:lvl4pPr>
              <a:buClr>
                <a:srgbClr val="007549"/>
              </a:buClr>
              <a:defRPr>
                <a:solidFill>
                  <a:schemeClr val="tx1">
                    <a:lumMod val="65000"/>
                    <a:lumOff val="35000"/>
                  </a:schemeClr>
                </a:solidFill>
              </a:defRPr>
            </a:lvl4pPr>
            <a:lvl5pPr>
              <a:buClr>
                <a:srgbClr val="007549"/>
              </a:buClr>
              <a:defRPr>
                <a:solidFill>
                  <a:schemeClr val="tx1">
                    <a:lumMod val="65000"/>
                    <a:lumOff val="35000"/>
                  </a:schemeClr>
                </a:solidFill>
              </a:defRPr>
            </a:lvl5pPr>
          </a:lstStyle>
          <a:p>
            <a:pPr lvl="0"/>
            <a:r>
              <a:rPr lang="en-US"/>
              <a:t>Source:</a:t>
            </a:r>
          </a:p>
        </p:txBody>
      </p:sp>
    </p:spTree>
    <p:extLst>
      <p:ext uri="{BB962C8B-B14F-4D97-AF65-F5344CB8AC3E}">
        <p14:creationId xmlns:p14="http://schemas.microsoft.com/office/powerpoint/2010/main" val="1817497044"/>
      </p:ext>
    </p:extLst>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type="obj">
  <p:cSld name="2_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18416F2-7B9F-4463-8296-E7555E926F73}"/>
              </a:ext>
            </a:extLst>
          </p:cNvPr>
          <p:cNvSpPr>
            <a:spLocks noGrp="1"/>
          </p:cNvSpPr>
          <p:nvPr>
            <p:ph type="title"/>
          </p:nvPr>
        </p:nvSpPr>
        <p:spPr/>
        <p:txBody>
          <a:bodyPr/>
          <a:lstStyle/>
          <a:p>
            <a:r>
              <a:rPr lang="en-US"/>
              <a:t>Click to edit Master title style</a:t>
            </a:r>
            <a:endParaRPr lang="en-AU"/>
          </a:p>
        </p:txBody>
      </p:sp>
      <p:sp>
        <p:nvSpPr>
          <p:cNvPr id="3" name="Content Placeholder 2">
            <a:extLst>
              <a:ext uri="{FF2B5EF4-FFF2-40B4-BE49-F238E27FC236}">
                <a16:creationId xmlns:a16="http://schemas.microsoft.com/office/drawing/2014/main" id="{2AD74837-CFB9-4084-9853-4164AB467151}"/>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AU"/>
          </a:p>
        </p:txBody>
      </p:sp>
      <p:sp>
        <p:nvSpPr>
          <p:cNvPr id="4" name="Date Placeholder 3">
            <a:extLst>
              <a:ext uri="{FF2B5EF4-FFF2-40B4-BE49-F238E27FC236}">
                <a16:creationId xmlns:a16="http://schemas.microsoft.com/office/drawing/2014/main" id="{FE897F86-F2DF-4EAE-A7F6-EA4DA064BA8F}"/>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F9299F2D-5E15-4F40-BE61-F3D5B4DE3D02}" type="datetimeFigureOut">
              <a:rPr kumimoji="0" lang="en-AU"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26/06/2025</a:t>
            </a:fld>
            <a:endParaRPr kumimoji="0" lang="en-AU"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5" name="Footer Placeholder 4">
            <a:extLst>
              <a:ext uri="{FF2B5EF4-FFF2-40B4-BE49-F238E27FC236}">
                <a16:creationId xmlns:a16="http://schemas.microsoft.com/office/drawing/2014/main" id="{37F4D59B-86B4-4CF0-AFE0-D2D472715B03}"/>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AU"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6" name="Slide Number Placeholder 5">
            <a:extLst>
              <a:ext uri="{FF2B5EF4-FFF2-40B4-BE49-F238E27FC236}">
                <a16:creationId xmlns:a16="http://schemas.microsoft.com/office/drawing/2014/main" id="{DDD7EFDD-3A4E-4AA4-9678-74C680E2FA7E}"/>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29E2C73D-A79A-41C8-AB67-9B35A8813734}" type="slidenum">
              <a:rPr kumimoji="0" lang="en-AU"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AU"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507768366"/>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preserve="1">
  <p:cSld name="1_Title and Conten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367863" y="228492"/>
            <a:ext cx="11466786" cy="948668"/>
          </a:xfrm>
          <a:prstGeom prst="rect">
            <a:avLst/>
          </a:prstGeom>
        </p:spPr>
        <p:txBody>
          <a:bodyPr>
            <a:normAutofit/>
          </a:bodyPr>
          <a:lstStyle>
            <a:lvl1pPr>
              <a:defRPr sz="3734" b="1">
                <a:solidFill>
                  <a:srgbClr val="007549"/>
                </a:solidFill>
                <a:latin typeface="+mn-lt"/>
              </a:defRPr>
            </a:lvl1pPr>
          </a:lstStyle>
          <a:p>
            <a:r>
              <a:rPr lang="en-US"/>
              <a:t>Chart title</a:t>
            </a:r>
          </a:p>
        </p:txBody>
      </p:sp>
      <p:sp>
        <p:nvSpPr>
          <p:cNvPr id="3" name="Content Placeholder 2"/>
          <p:cNvSpPr>
            <a:spLocks noGrp="1"/>
          </p:cNvSpPr>
          <p:nvPr>
            <p:ph idx="1"/>
          </p:nvPr>
        </p:nvSpPr>
        <p:spPr>
          <a:xfrm>
            <a:off x="367864" y="1177161"/>
            <a:ext cx="5544000" cy="4552810"/>
          </a:xfrm>
          <a:prstGeom prst="rect">
            <a:avLst/>
          </a:prstGeom>
        </p:spPr>
        <p:txBody>
          <a:bodyPr/>
          <a:lstStyle>
            <a:lvl1pPr>
              <a:buClr>
                <a:srgbClr val="007549"/>
              </a:buClr>
              <a:defRPr>
                <a:solidFill>
                  <a:schemeClr val="tx1">
                    <a:lumMod val="65000"/>
                    <a:lumOff val="35000"/>
                  </a:schemeClr>
                </a:solidFill>
              </a:defRPr>
            </a:lvl1pPr>
            <a:lvl2pPr>
              <a:buClr>
                <a:srgbClr val="007549"/>
              </a:buClr>
              <a:defRPr>
                <a:solidFill>
                  <a:schemeClr val="tx1">
                    <a:lumMod val="65000"/>
                    <a:lumOff val="35000"/>
                  </a:schemeClr>
                </a:solidFill>
              </a:defRPr>
            </a:lvl2pPr>
            <a:lvl3pPr>
              <a:buClr>
                <a:srgbClr val="007549"/>
              </a:buClr>
              <a:defRPr>
                <a:solidFill>
                  <a:schemeClr val="tx1">
                    <a:lumMod val="65000"/>
                    <a:lumOff val="35000"/>
                  </a:schemeClr>
                </a:solidFill>
              </a:defRPr>
            </a:lvl3pPr>
            <a:lvl4pPr>
              <a:buClr>
                <a:srgbClr val="007549"/>
              </a:buClr>
              <a:defRPr>
                <a:solidFill>
                  <a:schemeClr val="tx1">
                    <a:lumMod val="65000"/>
                    <a:lumOff val="35000"/>
                  </a:schemeClr>
                </a:solidFill>
              </a:defRPr>
            </a:lvl4pPr>
            <a:lvl5pPr>
              <a:buClr>
                <a:srgbClr val="007549"/>
              </a:buClr>
              <a:defRPr>
                <a:solidFill>
                  <a:schemeClr val="tx1">
                    <a:lumMod val="65000"/>
                    <a:lumOff val="35000"/>
                  </a:schemeClr>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Content Placeholder 2"/>
          <p:cNvSpPr>
            <a:spLocks noGrp="1"/>
          </p:cNvSpPr>
          <p:nvPr>
            <p:ph idx="13"/>
          </p:nvPr>
        </p:nvSpPr>
        <p:spPr>
          <a:xfrm>
            <a:off x="6281876" y="1177162"/>
            <a:ext cx="5544000" cy="4552808"/>
          </a:xfrm>
          <a:prstGeom prst="rect">
            <a:avLst/>
          </a:prstGeom>
        </p:spPr>
        <p:txBody>
          <a:bodyPr/>
          <a:lstStyle>
            <a:lvl1pPr>
              <a:buClr>
                <a:srgbClr val="007549"/>
              </a:buClr>
              <a:defRPr>
                <a:solidFill>
                  <a:schemeClr val="tx1">
                    <a:lumMod val="65000"/>
                    <a:lumOff val="35000"/>
                  </a:schemeClr>
                </a:solidFill>
              </a:defRPr>
            </a:lvl1pPr>
            <a:lvl2pPr>
              <a:buClr>
                <a:srgbClr val="007549"/>
              </a:buClr>
              <a:defRPr>
                <a:solidFill>
                  <a:schemeClr val="tx1">
                    <a:lumMod val="65000"/>
                    <a:lumOff val="35000"/>
                  </a:schemeClr>
                </a:solidFill>
              </a:defRPr>
            </a:lvl2pPr>
            <a:lvl3pPr>
              <a:buClr>
                <a:srgbClr val="007549"/>
              </a:buClr>
              <a:defRPr>
                <a:solidFill>
                  <a:schemeClr val="tx1">
                    <a:lumMod val="65000"/>
                    <a:lumOff val="35000"/>
                  </a:schemeClr>
                </a:solidFill>
              </a:defRPr>
            </a:lvl3pPr>
            <a:lvl4pPr>
              <a:buClr>
                <a:srgbClr val="007549"/>
              </a:buClr>
              <a:defRPr>
                <a:solidFill>
                  <a:schemeClr val="tx1">
                    <a:lumMod val="65000"/>
                    <a:lumOff val="35000"/>
                  </a:schemeClr>
                </a:solidFill>
              </a:defRPr>
            </a:lvl4pPr>
            <a:lvl5pPr>
              <a:buClr>
                <a:srgbClr val="007549"/>
              </a:buClr>
              <a:defRPr>
                <a:solidFill>
                  <a:schemeClr val="tx1">
                    <a:lumMod val="65000"/>
                    <a:lumOff val="35000"/>
                  </a:schemeClr>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 name="Content Placeholder 2"/>
          <p:cNvSpPr>
            <a:spLocks noGrp="1"/>
          </p:cNvSpPr>
          <p:nvPr>
            <p:ph idx="14" hasCustomPrompt="1"/>
          </p:nvPr>
        </p:nvSpPr>
        <p:spPr>
          <a:xfrm>
            <a:off x="367864" y="5809768"/>
            <a:ext cx="11466784" cy="466784"/>
          </a:xfrm>
          <a:prstGeom prst="rect">
            <a:avLst/>
          </a:prstGeom>
        </p:spPr>
        <p:txBody>
          <a:bodyPr/>
          <a:lstStyle>
            <a:lvl1pPr marL="0" indent="0">
              <a:lnSpc>
                <a:spcPct val="100000"/>
              </a:lnSpc>
              <a:spcBef>
                <a:spcPts val="0"/>
              </a:spcBef>
              <a:buClr>
                <a:srgbClr val="007549"/>
              </a:buClr>
              <a:buNone/>
              <a:defRPr sz="1867">
                <a:solidFill>
                  <a:schemeClr val="tx1">
                    <a:lumMod val="65000"/>
                    <a:lumOff val="35000"/>
                  </a:schemeClr>
                </a:solidFill>
              </a:defRPr>
            </a:lvl1pPr>
            <a:lvl2pPr>
              <a:buClr>
                <a:srgbClr val="007549"/>
              </a:buClr>
              <a:defRPr>
                <a:solidFill>
                  <a:schemeClr val="tx1">
                    <a:lumMod val="65000"/>
                    <a:lumOff val="35000"/>
                  </a:schemeClr>
                </a:solidFill>
              </a:defRPr>
            </a:lvl2pPr>
            <a:lvl3pPr>
              <a:buClr>
                <a:srgbClr val="007549"/>
              </a:buClr>
              <a:defRPr>
                <a:solidFill>
                  <a:schemeClr val="tx1">
                    <a:lumMod val="65000"/>
                    <a:lumOff val="35000"/>
                  </a:schemeClr>
                </a:solidFill>
              </a:defRPr>
            </a:lvl3pPr>
            <a:lvl4pPr>
              <a:buClr>
                <a:srgbClr val="007549"/>
              </a:buClr>
              <a:defRPr>
                <a:solidFill>
                  <a:schemeClr val="tx1">
                    <a:lumMod val="65000"/>
                    <a:lumOff val="35000"/>
                  </a:schemeClr>
                </a:solidFill>
              </a:defRPr>
            </a:lvl4pPr>
            <a:lvl5pPr>
              <a:buClr>
                <a:srgbClr val="007549"/>
              </a:buClr>
              <a:defRPr>
                <a:solidFill>
                  <a:schemeClr val="tx1">
                    <a:lumMod val="65000"/>
                    <a:lumOff val="35000"/>
                  </a:schemeClr>
                </a:solidFill>
              </a:defRPr>
            </a:lvl5pPr>
          </a:lstStyle>
          <a:p>
            <a:pPr lvl="0"/>
            <a:r>
              <a:rPr lang="en-US"/>
              <a:t>Source:</a:t>
            </a:r>
          </a:p>
        </p:txBody>
      </p:sp>
    </p:spTree>
    <p:extLst>
      <p:ext uri="{BB962C8B-B14F-4D97-AF65-F5344CB8AC3E}">
        <p14:creationId xmlns:p14="http://schemas.microsoft.com/office/powerpoint/2010/main" val="1667215198"/>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preserve="1">
  <p:cSld name="3_Title and Conten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367862" y="228493"/>
            <a:ext cx="11466787" cy="948668"/>
          </a:xfrm>
          <a:prstGeom prst="rect">
            <a:avLst/>
          </a:prstGeom>
        </p:spPr>
        <p:txBody>
          <a:bodyPr>
            <a:normAutofit/>
          </a:bodyPr>
          <a:lstStyle>
            <a:lvl1pPr>
              <a:defRPr sz="3735" b="1">
                <a:solidFill>
                  <a:srgbClr val="007549"/>
                </a:solidFill>
                <a:latin typeface="+mn-lt"/>
              </a:defRPr>
            </a:lvl1pPr>
          </a:lstStyle>
          <a:p>
            <a:r>
              <a:rPr lang="en-US"/>
              <a:t>Chart title</a:t>
            </a:r>
          </a:p>
        </p:txBody>
      </p:sp>
      <p:sp>
        <p:nvSpPr>
          <p:cNvPr id="3" name="Content Placeholder 2"/>
          <p:cNvSpPr>
            <a:spLocks noGrp="1"/>
          </p:cNvSpPr>
          <p:nvPr>
            <p:ph idx="1"/>
          </p:nvPr>
        </p:nvSpPr>
        <p:spPr>
          <a:xfrm>
            <a:off x="367862" y="1177158"/>
            <a:ext cx="11466787" cy="4552811"/>
          </a:xfrm>
          <a:prstGeom prst="rect">
            <a:avLst/>
          </a:prstGeom>
        </p:spPr>
        <p:txBody>
          <a:bodyPr/>
          <a:lstStyle>
            <a:lvl1pPr>
              <a:buClr>
                <a:srgbClr val="007549"/>
              </a:buClr>
              <a:defRPr>
                <a:solidFill>
                  <a:schemeClr val="tx1">
                    <a:lumMod val="65000"/>
                    <a:lumOff val="35000"/>
                  </a:schemeClr>
                </a:solidFill>
              </a:defRPr>
            </a:lvl1pPr>
            <a:lvl2pPr>
              <a:buClr>
                <a:srgbClr val="007549"/>
              </a:buClr>
              <a:defRPr>
                <a:solidFill>
                  <a:schemeClr val="tx1">
                    <a:lumMod val="65000"/>
                    <a:lumOff val="35000"/>
                  </a:schemeClr>
                </a:solidFill>
              </a:defRPr>
            </a:lvl2pPr>
            <a:lvl3pPr>
              <a:buClr>
                <a:srgbClr val="007549"/>
              </a:buClr>
              <a:defRPr>
                <a:solidFill>
                  <a:schemeClr val="tx1">
                    <a:lumMod val="65000"/>
                    <a:lumOff val="35000"/>
                  </a:schemeClr>
                </a:solidFill>
              </a:defRPr>
            </a:lvl3pPr>
            <a:lvl4pPr>
              <a:buClr>
                <a:srgbClr val="007549"/>
              </a:buClr>
              <a:defRPr>
                <a:solidFill>
                  <a:schemeClr val="tx1">
                    <a:lumMod val="65000"/>
                    <a:lumOff val="35000"/>
                  </a:schemeClr>
                </a:solidFill>
              </a:defRPr>
            </a:lvl4pPr>
            <a:lvl5pPr>
              <a:buClr>
                <a:srgbClr val="007549"/>
              </a:buClr>
              <a:defRPr>
                <a:solidFill>
                  <a:schemeClr val="tx1">
                    <a:lumMod val="65000"/>
                    <a:lumOff val="35000"/>
                  </a:schemeClr>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845273BA-65BA-4A91-A52B-6A2CCB361AA4}" type="datetimeFigureOut">
              <a:rPr lang="en-AU" smtClean="0"/>
              <a:t>26/06/2025</a:t>
            </a:fld>
            <a:endParaRPr lang="en-AU"/>
          </a:p>
        </p:txBody>
      </p:sp>
      <p:sp>
        <p:nvSpPr>
          <p:cNvPr id="5" name="Footer Placeholder 4"/>
          <p:cNvSpPr>
            <a:spLocks noGrp="1"/>
          </p:cNvSpPr>
          <p:nvPr>
            <p:ph type="ftr" sz="quarter" idx="11"/>
          </p:nvPr>
        </p:nvSpPr>
        <p:spPr/>
        <p:txBody>
          <a:bodyPr/>
          <a:lstStyle/>
          <a:p>
            <a:endParaRPr lang="en-AU"/>
          </a:p>
        </p:txBody>
      </p:sp>
      <p:sp>
        <p:nvSpPr>
          <p:cNvPr id="10" name="Content Placeholder 2"/>
          <p:cNvSpPr>
            <a:spLocks noGrp="1"/>
          </p:cNvSpPr>
          <p:nvPr>
            <p:ph idx="14" hasCustomPrompt="1"/>
          </p:nvPr>
        </p:nvSpPr>
        <p:spPr>
          <a:xfrm>
            <a:off x="367864" y="5809768"/>
            <a:ext cx="11466784" cy="466784"/>
          </a:xfrm>
          <a:prstGeom prst="rect">
            <a:avLst/>
          </a:prstGeom>
        </p:spPr>
        <p:txBody>
          <a:bodyPr/>
          <a:lstStyle>
            <a:lvl1pPr marL="0" indent="0">
              <a:lnSpc>
                <a:spcPct val="100000"/>
              </a:lnSpc>
              <a:spcBef>
                <a:spcPts val="0"/>
              </a:spcBef>
              <a:buClr>
                <a:srgbClr val="007549"/>
              </a:buClr>
              <a:buNone/>
              <a:defRPr sz="1867">
                <a:solidFill>
                  <a:schemeClr val="tx1">
                    <a:lumMod val="65000"/>
                    <a:lumOff val="35000"/>
                  </a:schemeClr>
                </a:solidFill>
              </a:defRPr>
            </a:lvl1pPr>
            <a:lvl2pPr>
              <a:buClr>
                <a:srgbClr val="007549"/>
              </a:buClr>
              <a:defRPr>
                <a:solidFill>
                  <a:schemeClr val="tx1">
                    <a:lumMod val="65000"/>
                    <a:lumOff val="35000"/>
                  </a:schemeClr>
                </a:solidFill>
              </a:defRPr>
            </a:lvl2pPr>
            <a:lvl3pPr>
              <a:buClr>
                <a:srgbClr val="007549"/>
              </a:buClr>
              <a:defRPr>
                <a:solidFill>
                  <a:schemeClr val="tx1">
                    <a:lumMod val="65000"/>
                    <a:lumOff val="35000"/>
                  </a:schemeClr>
                </a:solidFill>
              </a:defRPr>
            </a:lvl3pPr>
            <a:lvl4pPr>
              <a:buClr>
                <a:srgbClr val="007549"/>
              </a:buClr>
              <a:defRPr>
                <a:solidFill>
                  <a:schemeClr val="tx1">
                    <a:lumMod val="65000"/>
                    <a:lumOff val="35000"/>
                  </a:schemeClr>
                </a:solidFill>
              </a:defRPr>
            </a:lvl4pPr>
            <a:lvl5pPr>
              <a:buClr>
                <a:srgbClr val="007549"/>
              </a:buClr>
              <a:defRPr>
                <a:solidFill>
                  <a:schemeClr val="tx1">
                    <a:lumMod val="65000"/>
                    <a:lumOff val="35000"/>
                  </a:schemeClr>
                </a:solidFill>
              </a:defRPr>
            </a:lvl5pPr>
          </a:lstStyle>
          <a:p>
            <a:pPr lvl="0"/>
            <a:r>
              <a:rPr lang="en-US"/>
              <a:t>Source:</a:t>
            </a:r>
          </a:p>
        </p:txBody>
      </p:sp>
    </p:spTree>
    <p:extLst>
      <p:ext uri="{BB962C8B-B14F-4D97-AF65-F5344CB8AC3E}">
        <p14:creationId xmlns:p14="http://schemas.microsoft.com/office/powerpoint/2010/main" val="2057212215"/>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obj">
  <p:cSld name="2_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18416F2-7B9F-4463-8296-E7555E926F73}"/>
              </a:ext>
            </a:extLst>
          </p:cNvPr>
          <p:cNvSpPr>
            <a:spLocks noGrp="1"/>
          </p:cNvSpPr>
          <p:nvPr>
            <p:ph type="title"/>
          </p:nvPr>
        </p:nvSpPr>
        <p:spPr/>
        <p:txBody>
          <a:bodyPr/>
          <a:lstStyle/>
          <a:p>
            <a:r>
              <a:rPr lang="en-US"/>
              <a:t>Click to edit Master title style</a:t>
            </a:r>
            <a:endParaRPr lang="en-AU"/>
          </a:p>
        </p:txBody>
      </p:sp>
      <p:sp>
        <p:nvSpPr>
          <p:cNvPr id="3" name="Content Placeholder 2">
            <a:extLst>
              <a:ext uri="{FF2B5EF4-FFF2-40B4-BE49-F238E27FC236}">
                <a16:creationId xmlns:a16="http://schemas.microsoft.com/office/drawing/2014/main" id="{2AD74837-CFB9-4084-9853-4164AB467151}"/>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AU"/>
          </a:p>
        </p:txBody>
      </p:sp>
      <p:sp>
        <p:nvSpPr>
          <p:cNvPr id="4" name="Date Placeholder 3">
            <a:extLst>
              <a:ext uri="{FF2B5EF4-FFF2-40B4-BE49-F238E27FC236}">
                <a16:creationId xmlns:a16="http://schemas.microsoft.com/office/drawing/2014/main" id="{FE897F86-F2DF-4EAE-A7F6-EA4DA064BA8F}"/>
              </a:ext>
            </a:extLst>
          </p:cNvPr>
          <p:cNvSpPr>
            <a:spLocks noGrp="1"/>
          </p:cNvSpPr>
          <p:nvPr>
            <p:ph type="dt" sz="half" idx="10"/>
          </p:nvPr>
        </p:nvSpPr>
        <p:spPr/>
        <p:txBody>
          <a:bodyPr/>
          <a:lstStyle/>
          <a:p>
            <a:fld id="{845273BA-65BA-4A91-A52B-6A2CCB361AA4}" type="datetimeFigureOut">
              <a:rPr lang="en-AU" smtClean="0"/>
              <a:t>26/06/2025</a:t>
            </a:fld>
            <a:endParaRPr lang="en-AU"/>
          </a:p>
        </p:txBody>
      </p:sp>
      <p:sp>
        <p:nvSpPr>
          <p:cNvPr id="5" name="Footer Placeholder 4">
            <a:extLst>
              <a:ext uri="{FF2B5EF4-FFF2-40B4-BE49-F238E27FC236}">
                <a16:creationId xmlns:a16="http://schemas.microsoft.com/office/drawing/2014/main" id="{37F4D59B-86B4-4CF0-AFE0-D2D472715B03}"/>
              </a:ext>
            </a:extLst>
          </p:cNvPr>
          <p:cNvSpPr>
            <a:spLocks noGrp="1"/>
          </p:cNvSpPr>
          <p:nvPr>
            <p:ph type="ftr" sz="quarter" idx="11"/>
          </p:nvPr>
        </p:nvSpPr>
        <p:spPr/>
        <p:txBody>
          <a:bodyPr/>
          <a:lstStyle/>
          <a:p>
            <a:endParaRPr lang="en-AU"/>
          </a:p>
        </p:txBody>
      </p:sp>
      <p:sp>
        <p:nvSpPr>
          <p:cNvPr id="6" name="Slide Number Placeholder 5">
            <a:extLst>
              <a:ext uri="{FF2B5EF4-FFF2-40B4-BE49-F238E27FC236}">
                <a16:creationId xmlns:a16="http://schemas.microsoft.com/office/drawing/2014/main" id="{DDD7EFDD-3A4E-4AA4-9678-74C680E2FA7E}"/>
              </a:ext>
            </a:extLst>
          </p:cNvPr>
          <p:cNvSpPr>
            <a:spLocks noGrp="1"/>
          </p:cNvSpPr>
          <p:nvPr>
            <p:ph type="sldNum" sz="quarter" idx="12"/>
          </p:nvPr>
        </p:nvSpPr>
        <p:spPr/>
        <p:txBody>
          <a:bodyPr/>
          <a:lstStyle/>
          <a:p>
            <a:fld id="{62EB8395-17E0-418A-837B-E58C13101CD9}" type="slidenum">
              <a:rPr lang="en-AU" smtClean="0"/>
              <a:t>‹#›</a:t>
            </a:fld>
            <a:endParaRPr lang="en-AU"/>
          </a:p>
        </p:txBody>
      </p:sp>
    </p:spTree>
    <p:extLst>
      <p:ext uri="{BB962C8B-B14F-4D97-AF65-F5344CB8AC3E}">
        <p14:creationId xmlns:p14="http://schemas.microsoft.com/office/powerpoint/2010/main" val="3289914093"/>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29" Type="http://schemas.openxmlformats.org/officeDocument/2006/relationships/image" Target="../media/image1.emf"/><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theme" Target="../theme/theme1.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35.xml"/><Relationship Id="rId13" Type="http://schemas.openxmlformats.org/officeDocument/2006/relationships/slideLayout" Target="../slideLayouts/slideLayout40.xml"/><Relationship Id="rId18" Type="http://schemas.openxmlformats.org/officeDocument/2006/relationships/slideLayout" Target="../slideLayouts/slideLayout45.xml"/><Relationship Id="rId3" Type="http://schemas.openxmlformats.org/officeDocument/2006/relationships/slideLayout" Target="../slideLayouts/slideLayout30.xml"/><Relationship Id="rId21" Type="http://schemas.openxmlformats.org/officeDocument/2006/relationships/image" Target="../media/image1.emf"/><Relationship Id="rId7" Type="http://schemas.openxmlformats.org/officeDocument/2006/relationships/slideLayout" Target="../slideLayouts/slideLayout34.xml"/><Relationship Id="rId12" Type="http://schemas.openxmlformats.org/officeDocument/2006/relationships/slideLayout" Target="../slideLayouts/slideLayout39.xml"/><Relationship Id="rId17" Type="http://schemas.openxmlformats.org/officeDocument/2006/relationships/slideLayout" Target="../slideLayouts/slideLayout44.xml"/><Relationship Id="rId2" Type="http://schemas.openxmlformats.org/officeDocument/2006/relationships/slideLayout" Target="../slideLayouts/slideLayout29.xml"/><Relationship Id="rId16" Type="http://schemas.openxmlformats.org/officeDocument/2006/relationships/slideLayout" Target="../slideLayouts/slideLayout43.xml"/><Relationship Id="rId20" Type="http://schemas.openxmlformats.org/officeDocument/2006/relationships/theme" Target="../theme/theme2.xml"/><Relationship Id="rId1" Type="http://schemas.openxmlformats.org/officeDocument/2006/relationships/slideLayout" Target="../slideLayouts/slideLayout28.xml"/><Relationship Id="rId6" Type="http://schemas.openxmlformats.org/officeDocument/2006/relationships/slideLayout" Target="../slideLayouts/slideLayout33.xml"/><Relationship Id="rId11" Type="http://schemas.openxmlformats.org/officeDocument/2006/relationships/slideLayout" Target="../slideLayouts/slideLayout38.xml"/><Relationship Id="rId5" Type="http://schemas.openxmlformats.org/officeDocument/2006/relationships/slideLayout" Target="../slideLayouts/slideLayout32.xml"/><Relationship Id="rId15" Type="http://schemas.openxmlformats.org/officeDocument/2006/relationships/slideLayout" Target="../slideLayouts/slideLayout42.xml"/><Relationship Id="rId10" Type="http://schemas.openxmlformats.org/officeDocument/2006/relationships/slideLayout" Target="../slideLayouts/slideLayout37.xml"/><Relationship Id="rId19" Type="http://schemas.openxmlformats.org/officeDocument/2006/relationships/slideLayout" Target="../slideLayouts/slideLayout46.xml"/><Relationship Id="rId4" Type="http://schemas.openxmlformats.org/officeDocument/2006/relationships/slideLayout" Target="../slideLayouts/slideLayout31.xml"/><Relationship Id="rId9" Type="http://schemas.openxmlformats.org/officeDocument/2006/relationships/slideLayout" Target="../slideLayouts/slideLayout36.xml"/><Relationship Id="rId14" Type="http://schemas.openxmlformats.org/officeDocument/2006/relationships/slideLayout" Target="../slideLayouts/slideLayout41.xml"/></Relationships>
</file>

<file path=ppt/slideMasters/_rels/slideMaster3.xml.rels><?xml version="1.0" encoding="UTF-8" standalone="yes"?>
<Relationships xmlns="http://schemas.openxmlformats.org/package/2006/relationships"><Relationship Id="rId8" Type="http://schemas.openxmlformats.org/officeDocument/2006/relationships/theme" Target="../theme/theme3.xml"/><Relationship Id="rId3" Type="http://schemas.openxmlformats.org/officeDocument/2006/relationships/slideLayout" Target="../slideLayouts/slideLayout49.xml"/><Relationship Id="rId7" Type="http://schemas.openxmlformats.org/officeDocument/2006/relationships/slideLayout" Target="../slideLayouts/slideLayout53.xml"/><Relationship Id="rId2" Type="http://schemas.openxmlformats.org/officeDocument/2006/relationships/slideLayout" Target="../slideLayouts/slideLayout48.xml"/><Relationship Id="rId1" Type="http://schemas.openxmlformats.org/officeDocument/2006/relationships/slideLayout" Target="../slideLayouts/slideLayout47.xml"/><Relationship Id="rId6" Type="http://schemas.openxmlformats.org/officeDocument/2006/relationships/slideLayout" Target="../slideLayouts/slideLayout52.xml"/><Relationship Id="rId5" Type="http://schemas.openxmlformats.org/officeDocument/2006/relationships/slideLayout" Target="../slideLayouts/slideLayout51.xml"/><Relationship Id="rId4" Type="http://schemas.openxmlformats.org/officeDocument/2006/relationships/slideLayout" Target="../slideLayouts/slideLayout50.xml"/><Relationship Id="rId9" Type="http://schemas.openxmlformats.org/officeDocument/2006/relationships/image" Target="../media/image1.emf"/></Relationships>
</file>

<file path=ppt/slideMasters/_rels/slideMaster4.xml.rels><?xml version="1.0" encoding="UTF-8" standalone="yes"?>
<Relationships xmlns="http://schemas.openxmlformats.org/package/2006/relationships"><Relationship Id="rId8" Type="http://schemas.openxmlformats.org/officeDocument/2006/relationships/theme" Target="../theme/theme4.xml"/><Relationship Id="rId3" Type="http://schemas.openxmlformats.org/officeDocument/2006/relationships/slideLayout" Target="../slideLayouts/slideLayout56.xml"/><Relationship Id="rId7" Type="http://schemas.openxmlformats.org/officeDocument/2006/relationships/slideLayout" Target="../slideLayouts/slideLayout60.xml"/><Relationship Id="rId2" Type="http://schemas.openxmlformats.org/officeDocument/2006/relationships/slideLayout" Target="../slideLayouts/slideLayout55.xml"/><Relationship Id="rId1" Type="http://schemas.openxmlformats.org/officeDocument/2006/relationships/slideLayout" Target="../slideLayouts/slideLayout54.xml"/><Relationship Id="rId6" Type="http://schemas.openxmlformats.org/officeDocument/2006/relationships/slideLayout" Target="../slideLayouts/slideLayout59.xml"/><Relationship Id="rId5" Type="http://schemas.openxmlformats.org/officeDocument/2006/relationships/slideLayout" Target="../slideLayouts/slideLayout58.xml"/><Relationship Id="rId4" Type="http://schemas.openxmlformats.org/officeDocument/2006/relationships/slideLayout" Target="../slideLayouts/slideLayout57.xml"/><Relationship Id="rId9" Type="http://schemas.openxmlformats.org/officeDocument/2006/relationships/image" Target="../media/image1.emf"/></Relationships>
</file>

<file path=ppt/slideMasters/_rels/slideMaster5.xml.rels><?xml version="1.0" encoding="UTF-8" standalone="yes"?>
<Relationships xmlns="http://schemas.openxmlformats.org/package/2006/relationships"><Relationship Id="rId8" Type="http://schemas.openxmlformats.org/officeDocument/2006/relationships/slideLayout" Target="../slideLayouts/slideLayout68.xml"/><Relationship Id="rId3" Type="http://schemas.openxmlformats.org/officeDocument/2006/relationships/slideLayout" Target="../slideLayouts/slideLayout63.xml"/><Relationship Id="rId7" Type="http://schemas.openxmlformats.org/officeDocument/2006/relationships/slideLayout" Target="../slideLayouts/slideLayout67.xml"/><Relationship Id="rId2" Type="http://schemas.openxmlformats.org/officeDocument/2006/relationships/slideLayout" Target="../slideLayouts/slideLayout62.xml"/><Relationship Id="rId1" Type="http://schemas.openxmlformats.org/officeDocument/2006/relationships/slideLayout" Target="../slideLayouts/slideLayout61.xml"/><Relationship Id="rId6" Type="http://schemas.openxmlformats.org/officeDocument/2006/relationships/slideLayout" Target="../slideLayouts/slideLayout66.xml"/><Relationship Id="rId11" Type="http://schemas.openxmlformats.org/officeDocument/2006/relationships/image" Target="../media/image1.emf"/><Relationship Id="rId5" Type="http://schemas.openxmlformats.org/officeDocument/2006/relationships/slideLayout" Target="../slideLayouts/slideLayout65.xml"/><Relationship Id="rId10" Type="http://schemas.openxmlformats.org/officeDocument/2006/relationships/theme" Target="../theme/theme5.xml"/><Relationship Id="rId4" Type="http://schemas.openxmlformats.org/officeDocument/2006/relationships/slideLayout" Target="../slideLayouts/slideLayout64.xml"/><Relationship Id="rId9" Type="http://schemas.openxmlformats.org/officeDocument/2006/relationships/slideLayout" Target="../slideLayouts/slideLayout69.xml"/></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357509" y="258229"/>
            <a:ext cx="11346025" cy="866516"/>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p:cNvSpPr>
            <a:spLocks noGrp="1"/>
          </p:cNvSpPr>
          <p:nvPr>
            <p:ph type="body" idx="1"/>
          </p:nvPr>
        </p:nvSpPr>
        <p:spPr>
          <a:xfrm>
            <a:off x="410546" y="1825625"/>
            <a:ext cx="11346025" cy="4351339"/>
          </a:xfrm>
          <a:prstGeom prst="rect">
            <a:avLst/>
          </a:prstGeom>
        </p:spPr>
        <p:txBody>
          <a:bodyPr vert="horz" lIns="91440" tIns="45720" rIns="91440" bIns="45720" rtlCol="0">
            <a:normAutofit/>
          </a:bodyPr>
          <a:lstStyle/>
          <a:p>
            <a:pPr marL="228594" marR="0" lvl="0" indent="-228594" algn="l" defTabSz="914377" rtl="0" eaLnBrk="1" fontAlgn="auto" latinLnBrk="0" hangingPunct="1">
              <a:lnSpc>
                <a:spcPct val="90000"/>
              </a:lnSpc>
              <a:spcBef>
                <a:spcPts val="1000"/>
              </a:spcBef>
              <a:spcAft>
                <a:spcPts val="0"/>
              </a:spcAft>
              <a:buClrTx/>
              <a:buSzTx/>
              <a:buFont typeface="Arial" panose="020B0604020202020204" pitchFamily="34" charset="0"/>
              <a:buChar char="•"/>
              <a:tabLst/>
              <a:defRPr/>
            </a:pPr>
            <a:r>
              <a:rPr lang="en-US"/>
              <a:t>Click to edit Master text styles</a:t>
            </a:r>
          </a:p>
          <a:p>
            <a:pPr marL="228594" marR="0" lvl="1" indent="-228594" algn="l" defTabSz="914377" rtl="0" eaLnBrk="1" fontAlgn="auto" latinLnBrk="0" hangingPunct="1">
              <a:lnSpc>
                <a:spcPct val="90000"/>
              </a:lnSpc>
              <a:spcBef>
                <a:spcPts val="1000"/>
              </a:spcBef>
              <a:spcAft>
                <a:spcPts val="0"/>
              </a:spcAft>
              <a:buClrTx/>
              <a:buSzTx/>
              <a:buFont typeface="Arial" panose="020B0604020202020204" pitchFamily="34" charset="0"/>
              <a:buChar char="•"/>
              <a:tabLst/>
              <a:defRPr/>
            </a:pPr>
            <a:r>
              <a:rPr lang="en-US"/>
              <a:t>Second level</a:t>
            </a:r>
          </a:p>
          <a:p>
            <a:pPr marL="228594" marR="0" lvl="2" indent="-228594" algn="l" defTabSz="914377" rtl="0" eaLnBrk="1" fontAlgn="auto" latinLnBrk="0" hangingPunct="1">
              <a:lnSpc>
                <a:spcPct val="90000"/>
              </a:lnSpc>
              <a:spcBef>
                <a:spcPts val="1000"/>
              </a:spcBef>
              <a:spcAft>
                <a:spcPts val="0"/>
              </a:spcAft>
              <a:buClrTx/>
              <a:buSzTx/>
              <a:buFont typeface="Arial" panose="020B0604020202020204" pitchFamily="34" charset="0"/>
              <a:buChar char="•"/>
              <a:tabLst/>
              <a:defRPr/>
            </a:pPr>
            <a:r>
              <a:rPr lang="en-US"/>
              <a:t>Third level</a:t>
            </a:r>
          </a:p>
          <a:p>
            <a:pPr marL="228594" marR="0" lvl="3" indent="-228594" algn="l" defTabSz="914377" rtl="0" eaLnBrk="1" fontAlgn="auto" latinLnBrk="0" hangingPunct="1">
              <a:lnSpc>
                <a:spcPct val="90000"/>
              </a:lnSpc>
              <a:spcBef>
                <a:spcPts val="1000"/>
              </a:spcBef>
              <a:spcAft>
                <a:spcPts val="0"/>
              </a:spcAft>
              <a:buClrTx/>
              <a:buSzTx/>
              <a:buFont typeface="Arial" panose="020B0604020202020204" pitchFamily="34" charset="0"/>
              <a:buChar char="•"/>
              <a:tabLst/>
              <a:defRPr/>
            </a:pPr>
            <a:r>
              <a:rPr lang="en-US"/>
              <a:t>Fourth level</a:t>
            </a:r>
          </a:p>
          <a:p>
            <a:pPr marL="228594" marR="0" lvl="4" indent="-228594" algn="l" defTabSz="914377" rtl="0" eaLnBrk="1" fontAlgn="auto" latinLnBrk="0" hangingPunct="1">
              <a:lnSpc>
                <a:spcPct val="90000"/>
              </a:lnSpc>
              <a:spcBef>
                <a:spcPts val="1000"/>
              </a:spcBef>
              <a:spcAft>
                <a:spcPts val="0"/>
              </a:spcAft>
              <a:buClrTx/>
              <a:buSzTx/>
              <a:buFont typeface="Arial" panose="020B0604020202020204" pitchFamily="34" charset="0"/>
              <a:buChar char="•"/>
              <a:tabLst/>
              <a:defRPr/>
            </a:pPr>
            <a:r>
              <a:rPr lang="en-US"/>
              <a:t>Fifth level</a:t>
            </a:r>
          </a:p>
        </p:txBody>
      </p:sp>
      <p:sp>
        <p:nvSpPr>
          <p:cNvPr id="4" name="Date Placeholder 3"/>
          <p:cNvSpPr>
            <a:spLocks noGrp="1"/>
          </p:cNvSpPr>
          <p:nvPr>
            <p:ph type="dt" sz="half" idx="2"/>
          </p:nvPr>
        </p:nvSpPr>
        <p:spPr>
          <a:xfrm>
            <a:off x="838200" y="6356351"/>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45273BA-65BA-4A91-A52B-6A2CCB361AA4}" type="datetimeFigureOut">
              <a:rPr lang="en-AU" smtClean="0"/>
              <a:t>26/06/2025</a:t>
            </a:fld>
            <a:endParaRPr lang="en-AU"/>
          </a:p>
        </p:txBody>
      </p:sp>
      <p:sp>
        <p:nvSpPr>
          <p:cNvPr id="5" name="Footer Placeholder 4"/>
          <p:cNvSpPr>
            <a:spLocks noGrp="1"/>
          </p:cNvSpPr>
          <p:nvPr>
            <p:ph type="ftr" sz="quarter" idx="3"/>
          </p:nvPr>
        </p:nvSpPr>
        <p:spPr>
          <a:xfrm>
            <a:off x="4038600" y="6356351"/>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AU"/>
          </a:p>
        </p:txBody>
      </p:sp>
      <p:sp>
        <p:nvSpPr>
          <p:cNvPr id="6" name="Slide Number Placeholder 5"/>
          <p:cNvSpPr>
            <a:spLocks noGrp="1"/>
          </p:cNvSpPr>
          <p:nvPr>
            <p:ph type="sldNum" sz="quarter" idx="4"/>
          </p:nvPr>
        </p:nvSpPr>
        <p:spPr>
          <a:xfrm>
            <a:off x="8610600" y="6356351"/>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62EB8395-17E0-418A-837B-E58C13101CD9}" type="slidenum">
              <a:rPr lang="en-AU" smtClean="0"/>
              <a:t>‹#›</a:t>
            </a:fld>
            <a:endParaRPr lang="en-AU"/>
          </a:p>
        </p:txBody>
      </p:sp>
      <p:pic>
        <p:nvPicPr>
          <p:cNvPr id="7" name="Picture 6">
            <a:extLst>
              <a:ext uri="{FF2B5EF4-FFF2-40B4-BE49-F238E27FC236}">
                <a16:creationId xmlns:a16="http://schemas.microsoft.com/office/drawing/2014/main" id="{B42BE0BC-EF22-B644-8328-E5CED3C0E956}"/>
              </a:ext>
            </a:extLst>
          </p:cNvPr>
          <p:cNvPicPr>
            <a:picLocks noChangeAspect="1"/>
          </p:cNvPicPr>
          <p:nvPr/>
        </p:nvPicPr>
        <p:blipFill>
          <a:blip r:embed="rId29" cstate="screen">
            <a:extLst>
              <a:ext uri="{28A0092B-C50C-407E-A947-70E740481C1C}">
                <a14:useLocalDpi xmlns:a14="http://schemas.microsoft.com/office/drawing/2010/main"/>
              </a:ext>
            </a:extLst>
          </a:blip>
          <a:stretch>
            <a:fillRect/>
          </a:stretch>
        </p:blipFill>
        <p:spPr>
          <a:xfrm>
            <a:off x="10324048" y="5969567"/>
            <a:ext cx="1274121" cy="579667"/>
          </a:xfrm>
          <a:prstGeom prst="rect">
            <a:avLst/>
          </a:prstGeom>
        </p:spPr>
      </p:pic>
    </p:spTree>
    <p:extLst>
      <p:ext uri="{BB962C8B-B14F-4D97-AF65-F5344CB8AC3E}">
        <p14:creationId xmlns:p14="http://schemas.microsoft.com/office/powerpoint/2010/main" val="1644996004"/>
      </p:ext>
    </p:extLst>
  </p:cSld>
  <p:clrMap bg1="lt1" tx1="dk1" bg2="lt2" tx2="dk2" accent1="accent1" accent2="accent2" accent3="accent3" accent4="accent4" accent5="accent5" accent6="accent6" hlink="hlink" folHlink="folHlink"/>
  <p:sldLayoutIdLst>
    <p:sldLayoutId id="2147483661" r:id="rId1"/>
    <p:sldLayoutId id="2147483662" r:id="rId2"/>
    <p:sldLayoutId id="2147483663" r:id="rId3"/>
    <p:sldLayoutId id="2147483664" r:id="rId4"/>
    <p:sldLayoutId id="2147483665" r:id="rId5"/>
    <p:sldLayoutId id="2147483666" r:id="rId6"/>
    <p:sldLayoutId id="2147483667" r:id="rId7"/>
    <p:sldLayoutId id="2147483668" r:id="rId8"/>
    <p:sldLayoutId id="2147483669" r:id="rId9"/>
    <p:sldLayoutId id="2147483670" r:id="rId10"/>
    <p:sldLayoutId id="2147483671" r:id="rId11"/>
    <p:sldLayoutId id="2147483672" r:id="rId12"/>
    <p:sldLayoutId id="2147483673" r:id="rId13"/>
    <p:sldLayoutId id="2147483674" r:id="rId14"/>
    <p:sldLayoutId id="2147483675" r:id="rId15"/>
    <p:sldLayoutId id="2147483676" r:id="rId16"/>
    <p:sldLayoutId id="2147483677" r:id="rId17"/>
    <p:sldLayoutId id="2147483678" r:id="rId18"/>
    <p:sldLayoutId id="2147483679" r:id="rId19"/>
    <p:sldLayoutId id="2147483680" r:id="rId20"/>
    <p:sldLayoutId id="2147483681" r:id="rId21"/>
    <p:sldLayoutId id="2147483682" r:id="rId22"/>
    <p:sldLayoutId id="2147483683" r:id="rId23"/>
    <p:sldLayoutId id="2147483684" r:id="rId24"/>
    <p:sldLayoutId id="2147483685" r:id="rId25"/>
    <p:sldLayoutId id="2147483686" r:id="rId26"/>
    <p:sldLayoutId id="2147483687" r:id="rId27"/>
  </p:sldLayoutIdLst>
  <p:txStyles>
    <p:titleStyle>
      <a:lvl1pPr algn="l" defTabSz="914377" rtl="0" eaLnBrk="1" latinLnBrk="0" hangingPunct="1">
        <a:lnSpc>
          <a:spcPct val="90000"/>
        </a:lnSpc>
        <a:spcBef>
          <a:spcPct val="0"/>
        </a:spcBef>
        <a:buNone/>
        <a:defRPr sz="5333" b="1" kern="1200">
          <a:solidFill>
            <a:srgbClr val="007549"/>
          </a:solidFill>
          <a:latin typeface="+mn-lt"/>
          <a:ea typeface="+mj-ea"/>
          <a:cs typeface="+mj-cs"/>
        </a:defRPr>
      </a:lvl1pPr>
    </p:titleStyle>
    <p:bodyStyle>
      <a:lvl1pPr marL="609585" indent="-609585" algn="l" defTabSz="914377" rtl="0" eaLnBrk="1" latinLnBrk="0" hangingPunct="1">
        <a:lnSpc>
          <a:spcPct val="90000"/>
        </a:lnSpc>
        <a:spcBef>
          <a:spcPts val="1000"/>
        </a:spcBef>
        <a:buClr>
          <a:srgbClr val="007549"/>
        </a:buClr>
        <a:buFont typeface="Arial" panose="020B0604020202020204" pitchFamily="34" charset="0"/>
        <a:buChar char="•"/>
        <a:defRPr sz="4267" kern="1200">
          <a:solidFill>
            <a:schemeClr val="tx1"/>
          </a:solidFill>
          <a:latin typeface="+mn-lt"/>
          <a:ea typeface="+mn-ea"/>
          <a:cs typeface="+mn-cs"/>
        </a:defRPr>
      </a:lvl1pPr>
      <a:lvl2pPr marL="914377" indent="-457189" algn="l" defTabSz="914377" rtl="0" eaLnBrk="1" latinLnBrk="0" hangingPunct="1">
        <a:lnSpc>
          <a:spcPct val="90000"/>
        </a:lnSpc>
        <a:spcBef>
          <a:spcPts val="500"/>
        </a:spcBef>
        <a:buClr>
          <a:srgbClr val="007549"/>
        </a:buClr>
        <a:buFont typeface="Arial" panose="020B0604020202020204" pitchFamily="34" charset="0"/>
        <a:buChar char="•"/>
        <a:defRPr sz="3200" kern="1200">
          <a:solidFill>
            <a:schemeClr val="tx1"/>
          </a:solidFill>
          <a:latin typeface="+mn-lt"/>
          <a:ea typeface="+mn-ea"/>
          <a:cs typeface="+mn-cs"/>
        </a:defRPr>
      </a:lvl2pPr>
      <a:lvl3pPr marL="1295368" indent="-380990" algn="l" defTabSz="914377" rtl="0" eaLnBrk="1" latinLnBrk="0" hangingPunct="1">
        <a:lnSpc>
          <a:spcPct val="90000"/>
        </a:lnSpc>
        <a:spcBef>
          <a:spcPts val="500"/>
        </a:spcBef>
        <a:buClr>
          <a:srgbClr val="007549"/>
        </a:buClr>
        <a:buFont typeface="Arial" panose="020B0604020202020204" pitchFamily="34" charset="0"/>
        <a:buChar char="•"/>
        <a:defRPr sz="2000" kern="1200">
          <a:solidFill>
            <a:schemeClr val="tx1"/>
          </a:solidFill>
          <a:latin typeface="+mn-lt"/>
          <a:ea typeface="+mn-ea"/>
          <a:cs typeface="+mn-cs"/>
        </a:defRPr>
      </a:lvl3pPr>
      <a:lvl4pPr marL="1752556" indent="-380990" algn="l" defTabSz="914377" rtl="0" eaLnBrk="1" latinLnBrk="0" hangingPunct="1">
        <a:lnSpc>
          <a:spcPct val="90000"/>
        </a:lnSpc>
        <a:spcBef>
          <a:spcPts val="500"/>
        </a:spcBef>
        <a:buClr>
          <a:srgbClr val="007549"/>
        </a:buClr>
        <a:buFont typeface="Arial" panose="020B0604020202020204" pitchFamily="34" charset="0"/>
        <a:buChar char="•"/>
        <a:defRPr sz="1800" kern="1200">
          <a:solidFill>
            <a:schemeClr val="tx1"/>
          </a:solidFill>
          <a:latin typeface="+mn-lt"/>
          <a:ea typeface="+mn-ea"/>
          <a:cs typeface="+mn-cs"/>
        </a:defRPr>
      </a:lvl4pPr>
      <a:lvl5pPr marL="2209745" indent="-380990" algn="l" defTabSz="914377" rtl="0" eaLnBrk="1" latinLnBrk="0" hangingPunct="1">
        <a:lnSpc>
          <a:spcPct val="90000"/>
        </a:lnSpc>
        <a:spcBef>
          <a:spcPts val="500"/>
        </a:spcBef>
        <a:buClr>
          <a:srgbClr val="007549"/>
        </a:buClr>
        <a:buFont typeface="Arial" panose="020B0604020202020204" pitchFamily="34" charset="0"/>
        <a:buChar char="•"/>
        <a:defRPr sz="1800" kern="1200">
          <a:solidFill>
            <a:schemeClr val="tx1"/>
          </a:solidFill>
          <a:latin typeface="+mn-lt"/>
          <a:ea typeface="+mn-ea"/>
          <a:cs typeface="+mn-cs"/>
        </a:defRPr>
      </a:lvl5pPr>
      <a:lvl6pPr marL="2514537"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726"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914"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103"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377" rtl="0" eaLnBrk="1" latinLnBrk="0" hangingPunct="1">
        <a:defRPr sz="1800" kern="1200">
          <a:solidFill>
            <a:schemeClr val="tx1"/>
          </a:solidFill>
          <a:latin typeface="+mn-lt"/>
          <a:ea typeface="+mn-ea"/>
          <a:cs typeface="+mn-cs"/>
        </a:defRPr>
      </a:lvl1pPr>
      <a:lvl2pPr marL="457189" algn="l" defTabSz="914377" rtl="0" eaLnBrk="1" latinLnBrk="0" hangingPunct="1">
        <a:defRPr sz="1800" kern="1200">
          <a:solidFill>
            <a:schemeClr val="tx1"/>
          </a:solidFill>
          <a:latin typeface="+mn-lt"/>
          <a:ea typeface="+mn-ea"/>
          <a:cs typeface="+mn-cs"/>
        </a:defRPr>
      </a:lvl2pPr>
      <a:lvl3pPr marL="914377" algn="l" defTabSz="914377" rtl="0" eaLnBrk="1" latinLnBrk="0" hangingPunct="1">
        <a:defRPr sz="1800" kern="1200">
          <a:solidFill>
            <a:schemeClr val="tx1"/>
          </a:solidFill>
          <a:latin typeface="+mn-lt"/>
          <a:ea typeface="+mn-ea"/>
          <a:cs typeface="+mn-cs"/>
        </a:defRPr>
      </a:lvl3pPr>
      <a:lvl4pPr marL="1371566" algn="l" defTabSz="914377" rtl="0" eaLnBrk="1" latinLnBrk="0" hangingPunct="1">
        <a:defRPr sz="1800" kern="1200">
          <a:solidFill>
            <a:schemeClr val="tx1"/>
          </a:solidFill>
          <a:latin typeface="+mn-lt"/>
          <a:ea typeface="+mn-ea"/>
          <a:cs typeface="+mn-cs"/>
        </a:defRPr>
      </a:lvl4pPr>
      <a:lvl5pPr marL="1828754" algn="l" defTabSz="914377" rtl="0" eaLnBrk="1" latinLnBrk="0" hangingPunct="1">
        <a:defRPr sz="1800" kern="1200">
          <a:solidFill>
            <a:schemeClr val="tx1"/>
          </a:solidFill>
          <a:latin typeface="+mn-lt"/>
          <a:ea typeface="+mn-ea"/>
          <a:cs typeface="+mn-cs"/>
        </a:defRPr>
      </a:lvl5pPr>
      <a:lvl6pPr marL="2285943" algn="l" defTabSz="914377" rtl="0" eaLnBrk="1" latinLnBrk="0" hangingPunct="1">
        <a:defRPr sz="1800" kern="1200">
          <a:solidFill>
            <a:schemeClr val="tx1"/>
          </a:solidFill>
          <a:latin typeface="+mn-lt"/>
          <a:ea typeface="+mn-ea"/>
          <a:cs typeface="+mn-cs"/>
        </a:defRPr>
      </a:lvl6pPr>
      <a:lvl7pPr marL="2743131" algn="l" defTabSz="914377" rtl="0" eaLnBrk="1" latinLnBrk="0" hangingPunct="1">
        <a:defRPr sz="1800" kern="1200">
          <a:solidFill>
            <a:schemeClr val="tx1"/>
          </a:solidFill>
          <a:latin typeface="+mn-lt"/>
          <a:ea typeface="+mn-ea"/>
          <a:cs typeface="+mn-cs"/>
        </a:defRPr>
      </a:lvl7pPr>
      <a:lvl8pPr marL="3200320" algn="l" defTabSz="914377" rtl="0" eaLnBrk="1" latinLnBrk="0" hangingPunct="1">
        <a:defRPr sz="1800" kern="1200">
          <a:solidFill>
            <a:schemeClr val="tx1"/>
          </a:solidFill>
          <a:latin typeface="+mn-lt"/>
          <a:ea typeface="+mn-ea"/>
          <a:cs typeface="+mn-cs"/>
        </a:defRPr>
      </a:lvl8pPr>
      <a:lvl9pPr marL="3657509" algn="l" defTabSz="914377"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1027" name="Text Placeholder 1"/>
          <p:cNvSpPr>
            <a:spLocks noGrp="1"/>
          </p:cNvSpPr>
          <p:nvPr>
            <p:ph type="body" idx="1"/>
          </p:nvPr>
        </p:nvSpPr>
        <p:spPr bwMode="auto">
          <a:xfrm>
            <a:off x="609600" y="1350169"/>
            <a:ext cx="109728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sym typeface="Lucida Grande" charset="0"/>
              </a:rPr>
              <a:t>Click to edit Master text styles</a:t>
            </a:r>
          </a:p>
          <a:p>
            <a:pPr lvl="1"/>
            <a:r>
              <a:rPr lang="en-US">
                <a:sym typeface="Lucida Grande" charset="0"/>
              </a:rPr>
              <a:t>Second level</a:t>
            </a:r>
          </a:p>
          <a:p>
            <a:pPr lvl="2"/>
            <a:r>
              <a:rPr lang="en-US">
                <a:sym typeface="Lucida Grande" charset="0"/>
              </a:rPr>
              <a:t>Third level</a:t>
            </a:r>
          </a:p>
          <a:p>
            <a:pPr lvl="3"/>
            <a:r>
              <a:rPr lang="en-US">
                <a:sym typeface="Lucida Grande" charset="0"/>
              </a:rPr>
              <a:t>Fourth level</a:t>
            </a:r>
          </a:p>
          <a:p>
            <a:pPr lvl="4"/>
            <a:r>
              <a:rPr lang="en-US">
                <a:sym typeface="Lucida Grande" charset="0"/>
              </a:rPr>
              <a:t>Fifth level</a:t>
            </a:r>
          </a:p>
        </p:txBody>
      </p:sp>
      <p:pic>
        <p:nvPicPr>
          <p:cNvPr id="4" name="Picture 3">
            <a:extLst>
              <a:ext uri="{FF2B5EF4-FFF2-40B4-BE49-F238E27FC236}">
                <a16:creationId xmlns:a16="http://schemas.microsoft.com/office/drawing/2014/main" id="{2DE7DAC3-8F7B-4943-A974-7D5E2EA1880F}"/>
              </a:ext>
            </a:extLst>
          </p:cNvPr>
          <p:cNvPicPr>
            <a:picLocks noChangeAspect="1"/>
          </p:cNvPicPr>
          <p:nvPr/>
        </p:nvPicPr>
        <p:blipFill>
          <a:blip r:embed="rId21" cstate="screen">
            <a:extLst>
              <a:ext uri="{28A0092B-C50C-407E-A947-70E740481C1C}">
                <a14:useLocalDpi xmlns:a14="http://schemas.microsoft.com/office/drawing/2010/main"/>
              </a:ext>
            </a:extLst>
          </a:blip>
          <a:stretch>
            <a:fillRect/>
          </a:stretch>
        </p:blipFill>
        <p:spPr>
          <a:xfrm>
            <a:off x="10920536" y="6165304"/>
            <a:ext cx="1008112" cy="458645"/>
          </a:xfrm>
          <a:prstGeom prst="rect">
            <a:avLst/>
          </a:prstGeom>
        </p:spPr>
      </p:pic>
    </p:spTree>
    <p:extLst>
      <p:ext uri="{BB962C8B-B14F-4D97-AF65-F5344CB8AC3E}">
        <p14:creationId xmlns:p14="http://schemas.microsoft.com/office/powerpoint/2010/main" val="3670221635"/>
      </p:ext>
    </p:extLst>
  </p:cSld>
  <p:clrMap bg1="lt1" tx1="dk1" bg2="lt2" tx2="dk2" accent1="accent1" accent2="accent2" accent3="accent3" accent4="accent4" accent5="accent5" accent6="accent6" hlink="hlink" folHlink="folHlink"/>
  <p:sldLayoutIdLst>
    <p:sldLayoutId id="2147483689" r:id="rId1"/>
    <p:sldLayoutId id="2147483690" r:id="rId2"/>
    <p:sldLayoutId id="2147483691" r:id="rId3"/>
    <p:sldLayoutId id="2147483692" r:id="rId4"/>
    <p:sldLayoutId id="2147483693" r:id="rId5"/>
    <p:sldLayoutId id="2147483694" r:id="rId6"/>
    <p:sldLayoutId id="2147483695" r:id="rId7"/>
    <p:sldLayoutId id="2147483696" r:id="rId8"/>
    <p:sldLayoutId id="2147483697" r:id="rId9"/>
    <p:sldLayoutId id="2147483698" r:id="rId10"/>
    <p:sldLayoutId id="2147483699" r:id="rId11"/>
    <p:sldLayoutId id="2147483700" r:id="rId12"/>
    <p:sldLayoutId id="2147483701" r:id="rId13"/>
    <p:sldLayoutId id="2147483702" r:id="rId14"/>
    <p:sldLayoutId id="2147483703" r:id="rId15"/>
    <p:sldLayoutId id="2147483704" r:id="rId16"/>
    <p:sldLayoutId id="2147483705" r:id="rId17"/>
    <p:sldLayoutId id="2147483706" r:id="rId18"/>
    <p:sldLayoutId id="2147483707" r:id="rId19"/>
  </p:sldLayoutIdLst>
  <p:transition/>
  <p:hf hdr="0" ftr="0" dt="0"/>
  <p:txStyles>
    <p:titleStyle>
      <a:lvl1pPr algn="ctr" rtl="0" eaLnBrk="1" fontAlgn="base" hangingPunct="1">
        <a:spcBef>
          <a:spcPct val="0"/>
        </a:spcBef>
        <a:spcAft>
          <a:spcPct val="0"/>
        </a:spcAft>
        <a:defRPr sz="5800">
          <a:solidFill>
            <a:schemeClr val="tx1"/>
          </a:solidFill>
          <a:latin typeface="+mj-lt"/>
          <a:ea typeface="MS PGothic" pitchFamily="34" charset="-128"/>
          <a:cs typeface="MS PGothic" charset="0"/>
          <a:sym typeface="Lucida Grande" charset="0"/>
        </a:defRPr>
      </a:lvl1pPr>
      <a:lvl2pPr algn="ctr" rtl="0" eaLnBrk="1" fontAlgn="base" hangingPunct="1">
        <a:spcBef>
          <a:spcPct val="0"/>
        </a:spcBef>
        <a:spcAft>
          <a:spcPct val="0"/>
        </a:spcAft>
        <a:defRPr sz="5800">
          <a:solidFill>
            <a:schemeClr val="tx1"/>
          </a:solidFill>
          <a:latin typeface="Arial" charset="0"/>
          <a:ea typeface="MS PGothic" pitchFamily="34" charset="-128"/>
          <a:cs typeface="MS PGothic" charset="0"/>
          <a:sym typeface="Lucida Grande" charset="0"/>
        </a:defRPr>
      </a:lvl2pPr>
      <a:lvl3pPr algn="ctr" rtl="0" eaLnBrk="1" fontAlgn="base" hangingPunct="1">
        <a:spcBef>
          <a:spcPct val="0"/>
        </a:spcBef>
        <a:spcAft>
          <a:spcPct val="0"/>
        </a:spcAft>
        <a:defRPr sz="5800">
          <a:solidFill>
            <a:schemeClr val="tx1"/>
          </a:solidFill>
          <a:latin typeface="Arial" charset="0"/>
          <a:ea typeface="MS PGothic" pitchFamily="34" charset="-128"/>
          <a:cs typeface="MS PGothic" charset="0"/>
          <a:sym typeface="Lucida Grande" charset="0"/>
        </a:defRPr>
      </a:lvl3pPr>
      <a:lvl4pPr algn="ctr" rtl="0" eaLnBrk="1" fontAlgn="base" hangingPunct="1">
        <a:spcBef>
          <a:spcPct val="0"/>
        </a:spcBef>
        <a:spcAft>
          <a:spcPct val="0"/>
        </a:spcAft>
        <a:defRPr sz="5800">
          <a:solidFill>
            <a:schemeClr val="tx1"/>
          </a:solidFill>
          <a:latin typeface="Arial" charset="0"/>
          <a:ea typeface="MS PGothic" pitchFamily="34" charset="-128"/>
          <a:cs typeface="MS PGothic" charset="0"/>
          <a:sym typeface="Lucida Grande" charset="0"/>
        </a:defRPr>
      </a:lvl4pPr>
      <a:lvl5pPr algn="ctr" rtl="0" eaLnBrk="1" fontAlgn="base" hangingPunct="1">
        <a:spcBef>
          <a:spcPct val="0"/>
        </a:spcBef>
        <a:spcAft>
          <a:spcPct val="0"/>
        </a:spcAft>
        <a:defRPr sz="5800">
          <a:solidFill>
            <a:schemeClr val="tx1"/>
          </a:solidFill>
          <a:latin typeface="Arial" charset="0"/>
          <a:ea typeface="MS PGothic" pitchFamily="34" charset="-128"/>
          <a:cs typeface="MS PGothic" charset="0"/>
          <a:sym typeface="Lucida Grande" charset="0"/>
        </a:defRPr>
      </a:lvl5pPr>
      <a:lvl6pPr marL="228600" algn="ctr" rtl="0" eaLnBrk="1" fontAlgn="base" hangingPunct="1">
        <a:spcBef>
          <a:spcPct val="0"/>
        </a:spcBef>
        <a:spcAft>
          <a:spcPct val="0"/>
        </a:spcAft>
        <a:defRPr sz="5800">
          <a:solidFill>
            <a:schemeClr val="tx1"/>
          </a:solidFill>
          <a:latin typeface="Lucida Grande" charset="0"/>
          <a:ea typeface="ヒラギノ角ゴ ProN W3" charset="0"/>
          <a:cs typeface="ヒラギノ角ゴ ProN W3" charset="0"/>
          <a:sym typeface="Lucida Grande" charset="0"/>
        </a:defRPr>
      </a:lvl6pPr>
      <a:lvl7pPr marL="457200" algn="ctr" rtl="0" eaLnBrk="1" fontAlgn="base" hangingPunct="1">
        <a:spcBef>
          <a:spcPct val="0"/>
        </a:spcBef>
        <a:spcAft>
          <a:spcPct val="0"/>
        </a:spcAft>
        <a:defRPr sz="5800">
          <a:solidFill>
            <a:schemeClr val="tx1"/>
          </a:solidFill>
          <a:latin typeface="Lucida Grande" charset="0"/>
          <a:ea typeface="ヒラギノ角ゴ ProN W3" charset="0"/>
          <a:cs typeface="ヒラギノ角ゴ ProN W3" charset="0"/>
          <a:sym typeface="Lucida Grande" charset="0"/>
        </a:defRPr>
      </a:lvl7pPr>
      <a:lvl8pPr marL="685800" algn="ctr" rtl="0" eaLnBrk="1" fontAlgn="base" hangingPunct="1">
        <a:spcBef>
          <a:spcPct val="0"/>
        </a:spcBef>
        <a:spcAft>
          <a:spcPct val="0"/>
        </a:spcAft>
        <a:defRPr sz="5800">
          <a:solidFill>
            <a:schemeClr val="tx1"/>
          </a:solidFill>
          <a:latin typeface="Lucida Grande" charset="0"/>
          <a:ea typeface="ヒラギノ角ゴ ProN W3" charset="0"/>
          <a:cs typeface="ヒラギノ角ゴ ProN W3" charset="0"/>
          <a:sym typeface="Lucida Grande" charset="0"/>
        </a:defRPr>
      </a:lvl8pPr>
      <a:lvl9pPr marL="914400" algn="ctr" rtl="0" eaLnBrk="1" fontAlgn="base" hangingPunct="1">
        <a:spcBef>
          <a:spcPct val="0"/>
        </a:spcBef>
        <a:spcAft>
          <a:spcPct val="0"/>
        </a:spcAft>
        <a:defRPr sz="5800">
          <a:solidFill>
            <a:schemeClr val="tx1"/>
          </a:solidFill>
          <a:latin typeface="Lucida Grande" charset="0"/>
          <a:ea typeface="ヒラギノ角ゴ ProN W3" charset="0"/>
          <a:cs typeface="ヒラギノ角ゴ ProN W3" charset="0"/>
          <a:sym typeface="Lucida Grande" charset="0"/>
        </a:defRPr>
      </a:lvl9pPr>
    </p:titleStyle>
    <p:bodyStyle>
      <a:lvl1pPr marL="171450" indent="-171450" algn="l" rtl="0" eaLnBrk="1" fontAlgn="base" hangingPunct="1">
        <a:lnSpc>
          <a:spcPct val="100000"/>
        </a:lnSpc>
        <a:spcBef>
          <a:spcPts val="1200"/>
        </a:spcBef>
        <a:spcAft>
          <a:spcPct val="0"/>
        </a:spcAft>
        <a:defRPr sz="2400">
          <a:solidFill>
            <a:schemeClr val="tx1"/>
          </a:solidFill>
          <a:latin typeface="+mn-lt"/>
          <a:ea typeface="MS PGothic" pitchFamily="34" charset="-128"/>
          <a:cs typeface="MS PGothic" charset="0"/>
          <a:sym typeface="Lucida Grande" charset="0"/>
        </a:defRPr>
      </a:lvl1pPr>
      <a:lvl2pPr marL="307182" indent="-307182" algn="l" rtl="0" eaLnBrk="1" fontAlgn="base" hangingPunct="1">
        <a:lnSpc>
          <a:spcPct val="100000"/>
        </a:lnSpc>
        <a:spcBef>
          <a:spcPts val="1200"/>
        </a:spcBef>
        <a:spcAft>
          <a:spcPct val="0"/>
        </a:spcAft>
        <a:buClr>
          <a:srgbClr val="009365"/>
        </a:buClr>
        <a:buSzPct val="100000"/>
        <a:buFont typeface="Arial" charset="0"/>
        <a:buChar char="•"/>
        <a:defRPr sz="2400">
          <a:solidFill>
            <a:schemeClr val="tx1"/>
          </a:solidFill>
          <a:latin typeface="+mn-lt"/>
          <a:ea typeface="MS PGothic" pitchFamily="34" charset="-128"/>
          <a:cs typeface="MS PGothic" charset="0"/>
          <a:sym typeface="Lucida Grande" charset="0"/>
        </a:defRPr>
      </a:lvl2pPr>
      <a:lvl3pPr marL="615157" indent="-307182" algn="l" rtl="0" eaLnBrk="1" fontAlgn="base" hangingPunct="1">
        <a:lnSpc>
          <a:spcPct val="100000"/>
        </a:lnSpc>
        <a:spcBef>
          <a:spcPts val="1200"/>
        </a:spcBef>
        <a:spcAft>
          <a:spcPct val="0"/>
        </a:spcAft>
        <a:buSzPct val="100000"/>
        <a:buFont typeface="Lucida Grande" charset="0"/>
        <a:buChar char="–"/>
        <a:defRPr sz="2400">
          <a:solidFill>
            <a:schemeClr val="tx1"/>
          </a:solidFill>
          <a:latin typeface="+mn-lt"/>
          <a:ea typeface="MS PGothic" pitchFamily="34" charset="-128"/>
          <a:cs typeface="MS PGothic" charset="0"/>
          <a:sym typeface="Lucida Grande" charset="0"/>
        </a:defRPr>
      </a:lvl3pPr>
      <a:lvl4pPr marL="923132" indent="-307182" algn="l" rtl="0" eaLnBrk="1" fontAlgn="base" hangingPunct="1">
        <a:lnSpc>
          <a:spcPct val="100000"/>
        </a:lnSpc>
        <a:spcBef>
          <a:spcPts val="1200"/>
        </a:spcBef>
        <a:spcAft>
          <a:spcPct val="0"/>
        </a:spcAft>
        <a:buClr>
          <a:srgbClr val="009365"/>
        </a:buClr>
        <a:buSzPct val="100000"/>
        <a:buFont typeface="Arial" charset="0"/>
        <a:buChar char="•"/>
        <a:defRPr sz="2200">
          <a:solidFill>
            <a:schemeClr val="tx1"/>
          </a:solidFill>
          <a:latin typeface="+mn-lt"/>
          <a:ea typeface="MS PGothic" pitchFamily="34" charset="-128"/>
          <a:cs typeface="MS PGothic" charset="0"/>
          <a:sym typeface="Lucida Grande" charset="0"/>
        </a:defRPr>
      </a:lvl4pPr>
      <a:lvl5pPr marL="1231107" indent="-307182" algn="l" rtl="0" eaLnBrk="1" fontAlgn="base" hangingPunct="1">
        <a:lnSpc>
          <a:spcPct val="100000"/>
        </a:lnSpc>
        <a:spcBef>
          <a:spcPts val="1200"/>
        </a:spcBef>
        <a:spcAft>
          <a:spcPct val="0"/>
        </a:spcAft>
        <a:buFont typeface="Lucida Grande" charset="0"/>
        <a:buChar char="–"/>
        <a:defRPr sz="2200">
          <a:solidFill>
            <a:schemeClr val="tx1"/>
          </a:solidFill>
          <a:latin typeface="+mn-lt"/>
          <a:ea typeface="MS PGothic" pitchFamily="34" charset="-128"/>
          <a:cs typeface="MS PGothic" charset="0"/>
          <a:sym typeface="Lucida Grande" charset="0"/>
        </a:defRPr>
      </a:lvl5pPr>
      <a:lvl6pPr marL="228600" algn="ctr" rtl="0" eaLnBrk="1" fontAlgn="base" hangingPunct="1">
        <a:spcBef>
          <a:spcPct val="0"/>
        </a:spcBef>
        <a:spcAft>
          <a:spcPct val="0"/>
        </a:spcAft>
        <a:defRPr sz="2400">
          <a:solidFill>
            <a:schemeClr val="tx1"/>
          </a:solidFill>
          <a:latin typeface="+mn-lt"/>
          <a:ea typeface="+mn-ea"/>
          <a:cs typeface="+mn-cs"/>
          <a:sym typeface="Lucida Grande" charset="0"/>
        </a:defRPr>
      </a:lvl6pPr>
      <a:lvl7pPr marL="457200" algn="ctr" rtl="0" eaLnBrk="1" fontAlgn="base" hangingPunct="1">
        <a:spcBef>
          <a:spcPct val="0"/>
        </a:spcBef>
        <a:spcAft>
          <a:spcPct val="0"/>
        </a:spcAft>
        <a:defRPr sz="2400">
          <a:solidFill>
            <a:schemeClr val="tx1"/>
          </a:solidFill>
          <a:latin typeface="+mn-lt"/>
          <a:ea typeface="+mn-ea"/>
          <a:cs typeface="+mn-cs"/>
          <a:sym typeface="Lucida Grande" charset="0"/>
        </a:defRPr>
      </a:lvl7pPr>
      <a:lvl8pPr marL="685800" algn="ctr" rtl="0" eaLnBrk="1" fontAlgn="base" hangingPunct="1">
        <a:spcBef>
          <a:spcPct val="0"/>
        </a:spcBef>
        <a:spcAft>
          <a:spcPct val="0"/>
        </a:spcAft>
        <a:defRPr sz="2400">
          <a:solidFill>
            <a:schemeClr val="tx1"/>
          </a:solidFill>
          <a:latin typeface="+mn-lt"/>
          <a:ea typeface="+mn-ea"/>
          <a:cs typeface="+mn-cs"/>
          <a:sym typeface="Lucida Grande" charset="0"/>
        </a:defRPr>
      </a:lvl8pPr>
      <a:lvl9pPr marL="914400" algn="ctr" rtl="0" eaLnBrk="1" fontAlgn="base" hangingPunct="1">
        <a:spcBef>
          <a:spcPct val="0"/>
        </a:spcBef>
        <a:spcAft>
          <a:spcPct val="0"/>
        </a:spcAft>
        <a:defRPr sz="2400">
          <a:solidFill>
            <a:schemeClr val="tx1"/>
          </a:solidFill>
          <a:latin typeface="+mn-lt"/>
          <a:ea typeface="+mn-ea"/>
          <a:cs typeface="+mn-cs"/>
          <a:sym typeface="Lucida Grande" charset="0"/>
        </a:defRPr>
      </a:lvl9pPr>
    </p:bodyStyle>
    <p:otherStyle>
      <a:defPPr>
        <a:defRPr lang="en-US"/>
      </a:defPPr>
      <a:lvl1pPr marL="0" algn="l" defTabSz="228600" rtl="0" eaLnBrk="1" latinLnBrk="0" hangingPunct="1">
        <a:defRPr sz="900" kern="1200">
          <a:solidFill>
            <a:schemeClr val="tx1"/>
          </a:solidFill>
          <a:latin typeface="+mn-lt"/>
          <a:ea typeface="+mn-ea"/>
          <a:cs typeface="+mn-cs"/>
        </a:defRPr>
      </a:lvl1pPr>
      <a:lvl2pPr marL="228600" algn="l" defTabSz="228600" rtl="0" eaLnBrk="1" latinLnBrk="0" hangingPunct="1">
        <a:defRPr sz="900" kern="1200">
          <a:solidFill>
            <a:schemeClr val="tx1"/>
          </a:solidFill>
          <a:latin typeface="+mn-lt"/>
          <a:ea typeface="+mn-ea"/>
          <a:cs typeface="+mn-cs"/>
        </a:defRPr>
      </a:lvl2pPr>
      <a:lvl3pPr marL="457200" algn="l" defTabSz="228600" rtl="0" eaLnBrk="1" latinLnBrk="0" hangingPunct="1">
        <a:defRPr sz="900" kern="1200">
          <a:solidFill>
            <a:schemeClr val="tx1"/>
          </a:solidFill>
          <a:latin typeface="+mn-lt"/>
          <a:ea typeface="+mn-ea"/>
          <a:cs typeface="+mn-cs"/>
        </a:defRPr>
      </a:lvl3pPr>
      <a:lvl4pPr marL="685800" algn="l" defTabSz="228600" rtl="0" eaLnBrk="1" latinLnBrk="0" hangingPunct="1">
        <a:defRPr sz="900" kern="1200">
          <a:solidFill>
            <a:schemeClr val="tx1"/>
          </a:solidFill>
          <a:latin typeface="+mn-lt"/>
          <a:ea typeface="+mn-ea"/>
          <a:cs typeface="+mn-cs"/>
        </a:defRPr>
      </a:lvl4pPr>
      <a:lvl5pPr marL="914400" algn="l" defTabSz="228600" rtl="0" eaLnBrk="1" latinLnBrk="0" hangingPunct="1">
        <a:defRPr sz="900" kern="1200">
          <a:solidFill>
            <a:schemeClr val="tx1"/>
          </a:solidFill>
          <a:latin typeface="+mn-lt"/>
          <a:ea typeface="+mn-ea"/>
          <a:cs typeface="+mn-cs"/>
        </a:defRPr>
      </a:lvl5pPr>
      <a:lvl6pPr marL="1143000" algn="l" defTabSz="228600" rtl="0" eaLnBrk="1" latinLnBrk="0" hangingPunct="1">
        <a:defRPr sz="900" kern="1200">
          <a:solidFill>
            <a:schemeClr val="tx1"/>
          </a:solidFill>
          <a:latin typeface="+mn-lt"/>
          <a:ea typeface="+mn-ea"/>
          <a:cs typeface="+mn-cs"/>
        </a:defRPr>
      </a:lvl6pPr>
      <a:lvl7pPr marL="1371600" algn="l" defTabSz="228600" rtl="0" eaLnBrk="1" latinLnBrk="0" hangingPunct="1">
        <a:defRPr sz="900" kern="1200">
          <a:solidFill>
            <a:schemeClr val="tx1"/>
          </a:solidFill>
          <a:latin typeface="+mn-lt"/>
          <a:ea typeface="+mn-ea"/>
          <a:cs typeface="+mn-cs"/>
        </a:defRPr>
      </a:lvl7pPr>
      <a:lvl8pPr marL="1600200" algn="l" defTabSz="228600" rtl="0" eaLnBrk="1" latinLnBrk="0" hangingPunct="1">
        <a:defRPr sz="900" kern="1200">
          <a:solidFill>
            <a:schemeClr val="tx1"/>
          </a:solidFill>
          <a:latin typeface="+mn-lt"/>
          <a:ea typeface="+mn-ea"/>
          <a:cs typeface="+mn-cs"/>
        </a:defRPr>
      </a:lvl8pPr>
      <a:lvl9pPr marL="1828800" algn="l" defTabSz="228600" rtl="0" eaLnBrk="1" latinLnBrk="0" hangingPunct="1">
        <a:defRPr sz="9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4" name="Date Placeholder 3"/>
          <p:cNvSpPr>
            <a:spLocks noGrp="1"/>
          </p:cNvSpPr>
          <p:nvPr>
            <p:ph type="dt" sz="half" idx="2"/>
          </p:nvPr>
        </p:nvSpPr>
        <p:spPr>
          <a:xfrm>
            <a:off x="838200" y="6356351"/>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0A2C68B4-436A-304D-B5D8-102F5F73E8F3}" type="datetimeFigureOut">
              <a:rPr lang="en-US" smtClean="0"/>
              <a:t>6/26/2025</a:t>
            </a:fld>
            <a:endParaRPr lang="en-US"/>
          </a:p>
        </p:txBody>
      </p:sp>
      <p:sp>
        <p:nvSpPr>
          <p:cNvPr id="5" name="Footer Placeholder 4"/>
          <p:cNvSpPr>
            <a:spLocks noGrp="1"/>
          </p:cNvSpPr>
          <p:nvPr>
            <p:ph type="ftr" sz="quarter" idx="3"/>
          </p:nvPr>
        </p:nvSpPr>
        <p:spPr>
          <a:xfrm>
            <a:off x="4038600" y="6356351"/>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pic>
        <p:nvPicPr>
          <p:cNvPr id="7" name="Picture 6">
            <a:extLst>
              <a:ext uri="{FF2B5EF4-FFF2-40B4-BE49-F238E27FC236}">
                <a16:creationId xmlns:a16="http://schemas.microsoft.com/office/drawing/2014/main" id="{B42BE0BC-EF22-B644-8328-E5CED3C0E956}"/>
              </a:ext>
            </a:extLst>
          </p:cNvPr>
          <p:cNvPicPr>
            <a:picLocks noChangeAspect="1"/>
          </p:cNvPicPr>
          <p:nvPr/>
        </p:nvPicPr>
        <p:blipFill>
          <a:blip r:embed="rId9" cstate="screen">
            <a:extLst>
              <a:ext uri="{28A0092B-C50C-407E-A947-70E740481C1C}">
                <a14:useLocalDpi xmlns:a14="http://schemas.microsoft.com/office/drawing/2010/main"/>
              </a:ext>
            </a:extLst>
          </a:blip>
          <a:stretch>
            <a:fillRect/>
          </a:stretch>
        </p:blipFill>
        <p:spPr>
          <a:xfrm>
            <a:off x="10324049" y="5969567"/>
            <a:ext cx="1274121" cy="579667"/>
          </a:xfrm>
          <a:prstGeom prst="rect">
            <a:avLst/>
          </a:prstGeom>
        </p:spPr>
      </p:pic>
    </p:spTree>
    <p:extLst>
      <p:ext uri="{BB962C8B-B14F-4D97-AF65-F5344CB8AC3E}">
        <p14:creationId xmlns:p14="http://schemas.microsoft.com/office/powerpoint/2010/main" val="601753413"/>
      </p:ext>
    </p:extLst>
  </p:cSld>
  <p:clrMap bg1="lt1" tx1="dk1" bg2="lt2" tx2="dk2" accent1="accent1" accent2="accent2" accent3="accent3" accent4="accent4" accent5="accent5" accent6="accent6" hlink="hlink" folHlink="folHlink"/>
  <p:sldLayoutIdLst>
    <p:sldLayoutId id="2147483709" r:id="rId1"/>
    <p:sldLayoutId id="2147483710" r:id="rId2"/>
    <p:sldLayoutId id="2147483711" r:id="rId3"/>
    <p:sldLayoutId id="2147483712" r:id="rId4"/>
    <p:sldLayoutId id="2147483713" r:id="rId5"/>
    <p:sldLayoutId id="2147483714" r:id="rId6"/>
    <p:sldLayoutId id="2147483715" r:id="rId7"/>
  </p:sldLayoutIdLst>
  <p:txStyles>
    <p:titleStyle>
      <a:lvl1pPr algn="l" defTabSz="914328"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582" indent="-228582" algn="l" defTabSz="914328"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746" indent="-228582" algn="l" defTabSz="914328"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2910" indent="-228582" algn="l" defTabSz="914328"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073" indent="-228582" algn="l" defTabSz="914328"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237" indent="-228582" algn="l" defTabSz="914328"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400" indent="-228582" algn="l" defTabSz="914328"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564" indent="-228582" algn="l" defTabSz="914328"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728" indent="-228582" algn="l" defTabSz="914328"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5892" indent="-228582" algn="l" defTabSz="914328"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328" rtl="0" eaLnBrk="1" latinLnBrk="0" hangingPunct="1">
        <a:defRPr sz="1800" kern="1200">
          <a:solidFill>
            <a:schemeClr val="tx1"/>
          </a:solidFill>
          <a:latin typeface="+mn-lt"/>
          <a:ea typeface="+mn-ea"/>
          <a:cs typeface="+mn-cs"/>
        </a:defRPr>
      </a:lvl1pPr>
      <a:lvl2pPr marL="457163" algn="l" defTabSz="914328" rtl="0" eaLnBrk="1" latinLnBrk="0" hangingPunct="1">
        <a:defRPr sz="1800" kern="1200">
          <a:solidFill>
            <a:schemeClr val="tx1"/>
          </a:solidFill>
          <a:latin typeface="+mn-lt"/>
          <a:ea typeface="+mn-ea"/>
          <a:cs typeface="+mn-cs"/>
        </a:defRPr>
      </a:lvl2pPr>
      <a:lvl3pPr marL="914328" algn="l" defTabSz="914328" rtl="0" eaLnBrk="1" latinLnBrk="0" hangingPunct="1">
        <a:defRPr sz="1800" kern="1200">
          <a:solidFill>
            <a:schemeClr val="tx1"/>
          </a:solidFill>
          <a:latin typeface="+mn-lt"/>
          <a:ea typeface="+mn-ea"/>
          <a:cs typeface="+mn-cs"/>
        </a:defRPr>
      </a:lvl3pPr>
      <a:lvl4pPr marL="1371491" algn="l" defTabSz="914328" rtl="0" eaLnBrk="1" latinLnBrk="0" hangingPunct="1">
        <a:defRPr sz="1800" kern="1200">
          <a:solidFill>
            <a:schemeClr val="tx1"/>
          </a:solidFill>
          <a:latin typeface="+mn-lt"/>
          <a:ea typeface="+mn-ea"/>
          <a:cs typeface="+mn-cs"/>
        </a:defRPr>
      </a:lvl4pPr>
      <a:lvl5pPr marL="1828656" algn="l" defTabSz="914328" rtl="0" eaLnBrk="1" latinLnBrk="0" hangingPunct="1">
        <a:defRPr sz="1800" kern="1200">
          <a:solidFill>
            <a:schemeClr val="tx1"/>
          </a:solidFill>
          <a:latin typeface="+mn-lt"/>
          <a:ea typeface="+mn-ea"/>
          <a:cs typeface="+mn-cs"/>
        </a:defRPr>
      </a:lvl5pPr>
      <a:lvl6pPr marL="2285819" algn="l" defTabSz="914328" rtl="0" eaLnBrk="1" latinLnBrk="0" hangingPunct="1">
        <a:defRPr sz="1800" kern="1200">
          <a:solidFill>
            <a:schemeClr val="tx1"/>
          </a:solidFill>
          <a:latin typeface="+mn-lt"/>
          <a:ea typeface="+mn-ea"/>
          <a:cs typeface="+mn-cs"/>
        </a:defRPr>
      </a:lvl6pPr>
      <a:lvl7pPr marL="2742982" algn="l" defTabSz="914328" rtl="0" eaLnBrk="1" latinLnBrk="0" hangingPunct="1">
        <a:defRPr sz="1800" kern="1200">
          <a:solidFill>
            <a:schemeClr val="tx1"/>
          </a:solidFill>
          <a:latin typeface="+mn-lt"/>
          <a:ea typeface="+mn-ea"/>
          <a:cs typeface="+mn-cs"/>
        </a:defRPr>
      </a:lvl7pPr>
      <a:lvl8pPr marL="3200147" algn="l" defTabSz="914328" rtl="0" eaLnBrk="1" latinLnBrk="0" hangingPunct="1">
        <a:defRPr sz="1800" kern="1200">
          <a:solidFill>
            <a:schemeClr val="tx1"/>
          </a:solidFill>
          <a:latin typeface="+mn-lt"/>
          <a:ea typeface="+mn-ea"/>
          <a:cs typeface="+mn-cs"/>
        </a:defRPr>
      </a:lvl8pPr>
      <a:lvl9pPr marL="3657310" algn="l" defTabSz="914328"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1027" name="Text Placeholder 1"/>
          <p:cNvSpPr>
            <a:spLocks noGrp="1"/>
          </p:cNvSpPr>
          <p:nvPr>
            <p:ph type="body" idx="1"/>
          </p:nvPr>
        </p:nvSpPr>
        <p:spPr bwMode="auto">
          <a:xfrm>
            <a:off x="609600" y="1350171"/>
            <a:ext cx="109728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sym typeface="Lucida Grande" charset="0"/>
              </a:rPr>
              <a:t>Click to edit Master text styles</a:t>
            </a:r>
          </a:p>
          <a:p>
            <a:pPr lvl="1"/>
            <a:r>
              <a:rPr lang="en-US">
                <a:sym typeface="Lucida Grande" charset="0"/>
              </a:rPr>
              <a:t>Second level</a:t>
            </a:r>
          </a:p>
          <a:p>
            <a:pPr lvl="2"/>
            <a:r>
              <a:rPr lang="en-US">
                <a:sym typeface="Lucida Grande" charset="0"/>
              </a:rPr>
              <a:t>Third level</a:t>
            </a:r>
          </a:p>
          <a:p>
            <a:pPr lvl="3"/>
            <a:r>
              <a:rPr lang="en-US">
                <a:sym typeface="Lucida Grande" charset="0"/>
              </a:rPr>
              <a:t>Fourth level</a:t>
            </a:r>
          </a:p>
          <a:p>
            <a:pPr lvl="4"/>
            <a:r>
              <a:rPr lang="en-US">
                <a:sym typeface="Lucida Grande" charset="0"/>
              </a:rPr>
              <a:t>Fifth level</a:t>
            </a:r>
          </a:p>
        </p:txBody>
      </p:sp>
      <p:pic>
        <p:nvPicPr>
          <p:cNvPr id="4" name="Picture 3">
            <a:extLst>
              <a:ext uri="{FF2B5EF4-FFF2-40B4-BE49-F238E27FC236}">
                <a16:creationId xmlns:a16="http://schemas.microsoft.com/office/drawing/2014/main" id="{A79752A2-0EFC-824B-A545-4C7497C67426}"/>
              </a:ext>
            </a:extLst>
          </p:cNvPr>
          <p:cNvPicPr>
            <a:picLocks noChangeAspect="1"/>
          </p:cNvPicPr>
          <p:nvPr/>
        </p:nvPicPr>
        <p:blipFill>
          <a:blip r:embed="rId9" cstate="screen">
            <a:extLst>
              <a:ext uri="{28A0092B-C50C-407E-A947-70E740481C1C}">
                <a14:useLocalDpi xmlns:a14="http://schemas.microsoft.com/office/drawing/2010/main"/>
              </a:ext>
            </a:extLst>
          </a:blip>
          <a:stretch>
            <a:fillRect/>
          </a:stretch>
        </p:blipFill>
        <p:spPr>
          <a:xfrm>
            <a:off x="10832048" y="6163532"/>
            <a:ext cx="1274123" cy="579667"/>
          </a:xfrm>
          <a:prstGeom prst="rect">
            <a:avLst/>
          </a:prstGeom>
        </p:spPr>
      </p:pic>
    </p:spTree>
    <p:extLst>
      <p:ext uri="{BB962C8B-B14F-4D97-AF65-F5344CB8AC3E}">
        <p14:creationId xmlns:p14="http://schemas.microsoft.com/office/powerpoint/2010/main" val="1694288699"/>
      </p:ext>
    </p:extLst>
  </p:cSld>
  <p:clrMap bg1="lt1" tx1="dk1" bg2="lt2" tx2="dk2" accent1="accent1" accent2="accent2" accent3="accent3" accent4="accent4" accent5="accent5" accent6="accent6" hlink="hlink" folHlink="folHlink"/>
  <p:sldLayoutIdLst>
    <p:sldLayoutId id="2147483717" r:id="rId1"/>
    <p:sldLayoutId id="2147483718" r:id="rId2"/>
    <p:sldLayoutId id="2147483719" r:id="rId3"/>
    <p:sldLayoutId id="2147483720" r:id="rId4"/>
    <p:sldLayoutId id="2147483721" r:id="rId5"/>
    <p:sldLayoutId id="2147483722" r:id="rId6"/>
    <p:sldLayoutId id="2147483723" r:id="rId7"/>
  </p:sldLayoutIdLst>
  <p:transition/>
  <p:hf hdr="0" ftr="0" dt="0"/>
  <p:txStyles>
    <p:titleStyle>
      <a:lvl1pPr algn="ctr" rtl="0" eaLnBrk="1" fontAlgn="base" hangingPunct="1">
        <a:spcBef>
          <a:spcPct val="0"/>
        </a:spcBef>
        <a:spcAft>
          <a:spcPct val="0"/>
        </a:spcAft>
        <a:defRPr sz="5800">
          <a:solidFill>
            <a:schemeClr val="tx1"/>
          </a:solidFill>
          <a:latin typeface="+mj-lt"/>
          <a:ea typeface="MS PGothic" pitchFamily="34" charset="-128"/>
          <a:cs typeface="MS PGothic" charset="0"/>
          <a:sym typeface="Lucida Grande" charset="0"/>
        </a:defRPr>
      </a:lvl1pPr>
      <a:lvl2pPr algn="ctr" rtl="0" eaLnBrk="1" fontAlgn="base" hangingPunct="1">
        <a:spcBef>
          <a:spcPct val="0"/>
        </a:spcBef>
        <a:spcAft>
          <a:spcPct val="0"/>
        </a:spcAft>
        <a:defRPr sz="5800">
          <a:solidFill>
            <a:schemeClr val="tx1"/>
          </a:solidFill>
          <a:latin typeface="Arial" charset="0"/>
          <a:ea typeface="MS PGothic" pitchFamily="34" charset="-128"/>
          <a:cs typeface="MS PGothic" charset="0"/>
          <a:sym typeface="Lucida Grande" charset="0"/>
        </a:defRPr>
      </a:lvl2pPr>
      <a:lvl3pPr algn="ctr" rtl="0" eaLnBrk="1" fontAlgn="base" hangingPunct="1">
        <a:spcBef>
          <a:spcPct val="0"/>
        </a:spcBef>
        <a:spcAft>
          <a:spcPct val="0"/>
        </a:spcAft>
        <a:defRPr sz="5800">
          <a:solidFill>
            <a:schemeClr val="tx1"/>
          </a:solidFill>
          <a:latin typeface="Arial" charset="0"/>
          <a:ea typeface="MS PGothic" pitchFamily="34" charset="-128"/>
          <a:cs typeface="MS PGothic" charset="0"/>
          <a:sym typeface="Lucida Grande" charset="0"/>
        </a:defRPr>
      </a:lvl3pPr>
      <a:lvl4pPr algn="ctr" rtl="0" eaLnBrk="1" fontAlgn="base" hangingPunct="1">
        <a:spcBef>
          <a:spcPct val="0"/>
        </a:spcBef>
        <a:spcAft>
          <a:spcPct val="0"/>
        </a:spcAft>
        <a:defRPr sz="5800">
          <a:solidFill>
            <a:schemeClr val="tx1"/>
          </a:solidFill>
          <a:latin typeface="Arial" charset="0"/>
          <a:ea typeface="MS PGothic" pitchFamily="34" charset="-128"/>
          <a:cs typeface="MS PGothic" charset="0"/>
          <a:sym typeface="Lucida Grande" charset="0"/>
        </a:defRPr>
      </a:lvl4pPr>
      <a:lvl5pPr algn="ctr" rtl="0" eaLnBrk="1" fontAlgn="base" hangingPunct="1">
        <a:spcBef>
          <a:spcPct val="0"/>
        </a:spcBef>
        <a:spcAft>
          <a:spcPct val="0"/>
        </a:spcAft>
        <a:defRPr sz="5800">
          <a:solidFill>
            <a:schemeClr val="tx1"/>
          </a:solidFill>
          <a:latin typeface="Arial" charset="0"/>
          <a:ea typeface="MS PGothic" pitchFamily="34" charset="-128"/>
          <a:cs typeface="MS PGothic" charset="0"/>
          <a:sym typeface="Lucida Grande" charset="0"/>
        </a:defRPr>
      </a:lvl5pPr>
      <a:lvl6pPr marL="228597" algn="ctr" rtl="0" eaLnBrk="1" fontAlgn="base" hangingPunct="1">
        <a:spcBef>
          <a:spcPct val="0"/>
        </a:spcBef>
        <a:spcAft>
          <a:spcPct val="0"/>
        </a:spcAft>
        <a:defRPr sz="5800">
          <a:solidFill>
            <a:schemeClr val="tx1"/>
          </a:solidFill>
          <a:latin typeface="Lucida Grande" charset="0"/>
          <a:ea typeface="ヒラギノ角ゴ ProN W3" charset="0"/>
          <a:cs typeface="ヒラギノ角ゴ ProN W3" charset="0"/>
          <a:sym typeface="Lucida Grande" charset="0"/>
        </a:defRPr>
      </a:lvl6pPr>
      <a:lvl7pPr marL="457195" algn="ctr" rtl="0" eaLnBrk="1" fontAlgn="base" hangingPunct="1">
        <a:spcBef>
          <a:spcPct val="0"/>
        </a:spcBef>
        <a:spcAft>
          <a:spcPct val="0"/>
        </a:spcAft>
        <a:defRPr sz="5800">
          <a:solidFill>
            <a:schemeClr val="tx1"/>
          </a:solidFill>
          <a:latin typeface="Lucida Grande" charset="0"/>
          <a:ea typeface="ヒラギノ角ゴ ProN W3" charset="0"/>
          <a:cs typeface="ヒラギノ角ゴ ProN W3" charset="0"/>
          <a:sym typeface="Lucida Grande" charset="0"/>
        </a:defRPr>
      </a:lvl7pPr>
      <a:lvl8pPr marL="685792" algn="ctr" rtl="0" eaLnBrk="1" fontAlgn="base" hangingPunct="1">
        <a:spcBef>
          <a:spcPct val="0"/>
        </a:spcBef>
        <a:spcAft>
          <a:spcPct val="0"/>
        </a:spcAft>
        <a:defRPr sz="5800">
          <a:solidFill>
            <a:schemeClr val="tx1"/>
          </a:solidFill>
          <a:latin typeface="Lucida Grande" charset="0"/>
          <a:ea typeface="ヒラギノ角ゴ ProN W3" charset="0"/>
          <a:cs typeface="ヒラギノ角ゴ ProN W3" charset="0"/>
          <a:sym typeface="Lucida Grande" charset="0"/>
        </a:defRPr>
      </a:lvl8pPr>
      <a:lvl9pPr marL="914389" algn="ctr" rtl="0" eaLnBrk="1" fontAlgn="base" hangingPunct="1">
        <a:spcBef>
          <a:spcPct val="0"/>
        </a:spcBef>
        <a:spcAft>
          <a:spcPct val="0"/>
        </a:spcAft>
        <a:defRPr sz="5800">
          <a:solidFill>
            <a:schemeClr val="tx1"/>
          </a:solidFill>
          <a:latin typeface="Lucida Grande" charset="0"/>
          <a:ea typeface="ヒラギノ角ゴ ProN W3" charset="0"/>
          <a:cs typeface="ヒラギノ角ゴ ProN W3" charset="0"/>
          <a:sym typeface="Lucida Grande" charset="0"/>
        </a:defRPr>
      </a:lvl9pPr>
    </p:titleStyle>
    <p:bodyStyle>
      <a:lvl1pPr marL="171449" indent="-171449" algn="l" rtl="0" eaLnBrk="1" fontAlgn="base" hangingPunct="1">
        <a:lnSpc>
          <a:spcPct val="100000"/>
        </a:lnSpc>
        <a:spcBef>
          <a:spcPts val="1200"/>
        </a:spcBef>
        <a:spcAft>
          <a:spcPct val="0"/>
        </a:spcAft>
        <a:defRPr sz="2400">
          <a:solidFill>
            <a:schemeClr val="tx1"/>
          </a:solidFill>
          <a:latin typeface="+mn-lt"/>
          <a:ea typeface="MS PGothic" pitchFamily="34" charset="-128"/>
          <a:cs typeface="MS PGothic" charset="0"/>
          <a:sym typeface="Lucida Grande" charset="0"/>
        </a:defRPr>
      </a:lvl1pPr>
      <a:lvl2pPr marL="307178" indent="-307178" algn="l" rtl="0" eaLnBrk="1" fontAlgn="base" hangingPunct="1">
        <a:lnSpc>
          <a:spcPct val="100000"/>
        </a:lnSpc>
        <a:spcBef>
          <a:spcPts val="1200"/>
        </a:spcBef>
        <a:spcAft>
          <a:spcPct val="0"/>
        </a:spcAft>
        <a:buClr>
          <a:srgbClr val="009365"/>
        </a:buClr>
        <a:buSzPct val="100000"/>
        <a:buFont typeface="Arial" charset="0"/>
        <a:buChar char="•"/>
        <a:defRPr sz="2400">
          <a:solidFill>
            <a:schemeClr val="tx1"/>
          </a:solidFill>
          <a:latin typeface="+mn-lt"/>
          <a:ea typeface="MS PGothic" pitchFamily="34" charset="-128"/>
          <a:cs typeface="MS PGothic" charset="0"/>
          <a:sym typeface="Lucida Grande" charset="0"/>
        </a:defRPr>
      </a:lvl2pPr>
      <a:lvl3pPr marL="615149" indent="-307178" algn="l" rtl="0" eaLnBrk="1" fontAlgn="base" hangingPunct="1">
        <a:lnSpc>
          <a:spcPct val="100000"/>
        </a:lnSpc>
        <a:spcBef>
          <a:spcPts val="1200"/>
        </a:spcBef>
        <a:spcAft>
          <a:spcPct val="0"/>
        </a:spcAft>
        <a:buSzPct val="100000"/>
        <a:buFont typeface="Lucida Grande" charset="0"/>
        <a:buChar char="–"/>
        <a:defRPr sz="2400">
          <a:solidFill>
            <a:schemeClr val="tx1"/>
          </a:solidFill>
          <a:latin typeface="+mn-lt"/>
          <a:ea typeface="MS PGothic" pitchFamily="34" charset="-128"/>
          <a:cs typeface="MS PGothic" charset="0"/>
          <a:sym typeface="Lucida Grande" charset="0"/>
        </a:defRPr>
      </a:lvl3pPr>
      <a:lvl4pPr marL="923121" indent="-307178" algn="l" rtl="0" eaLnBrk="1" fontAlgn="base" hangingPunct="1">
        <a:lnSpc>
          <a:spcPct val="100000"/>
        </a:lnSpc>
        <a:spcBef>
          <a:spcPts val="1200"/>
        </a:spcBef>
        <a:spcAft>
          <a:spcPct val="0"/>
        </a:spcAft>
        <a:buClr>
          <a:srgbClr val="009365"/>
        </a:buClr>
        <a:buSzPct val="100000"/>
        <a:buFont typeface="Arial" charset="0"/>
        <a:buChar char="•"/>
        <a:defRPr sz="2200">
          <a:solidFill>
            <a:schemeClr val="tx1"/>
          </a:solidFill>
          <a:latin typeface="+mn-lt"/>
          <a:ea typeface="MS PGothic" pitchFamily="34" charset="-128"/>
          <a:cs typeface="MS PGothic" charset="0"/>
          <a:sym typeface="Lucida Grande" charset="0"/>
        </a:defRPr>
      </a:lvl4pPr>
      <a:lvl5pPr marL="1231092" indent="-307178" algn="l" rtl="0" eaLnBrk="1" fontAlgn="base" hangingPunct="1">
        <a:lnSpc>
          <a:spcPct val="100000"/>
        </a:lnSpc>
        <a:spcBef>
          <a:spcPts val="1200"/>
        </a:spcBef>
        <a:spcAft>
          <a:spcPct val="0"/>
        </a:spcAft>
        <a:buFont typeface="Lucida Grande" charset="0"/>
        <a:buChar char="–"/>
        <a:defRPr sz="2200">
          <a:solidFill>
            <a:schemeClr val="tx1"/>
          </a:solidFill>
          <a:latin typeface="+mn-lt"/>
          <a:ea typeface="MS PGothic" pitchFamily="34" charset="-128"/>
          <a:cs typeface="MS PGothic" charset="0"/>
          <a:sym typeface="Lucida Grande" charset="0"/>
        </a:defRPr>
      </a:lvl5pPr>
      <a:lvl6pPr marL="228597" algn="ctr" rtl="0" eaLnBrk="1" fontAlgn="base" hangingPunct="1">
        <a:spcBef>
          <a:spcPct val="0"/>
        </a:spcBef>
        <a:spcAft>
          <a:spcPct val="0"/>
        </a:spcAft>
        <a:defRPr sz="2400">
          <a:solidFill>
            <a:schemeClr val="tx1"/>
          </a:solidFill>
          <a:latin typeface="+mn-lt"/>
          <a:ea typeface="+mn-ea"/>
          <a:cs typeface="+mn-cs"/>
          <a:sym typeface="Lucida Grande" charset="0"/>
        </a:defRPr>
      </a:lvl6pPr>
      <a:lvl7pPr marL="457195" algn="ctr" rtl="0" eaLnBrk="1" fontAlgn="base" hangingPunct="1">
        <a:spcBef>
          <a:spcPct val="0"/>
        </a:spcBef>
        <a:spcAft>
          <a:spcPct val="0"/>
        </a:spcAft>
        <a:defRPr sz="2400">
          <a:solidFill>
            <a:schemeClr val="tx1"/>
          </a:solidFill>
          <a:latin typeface="+mn-lt"/>
          <a:ea typeface="+mn-ea"/>
          <a:cs typeface="+mn-cs"/>
          <a:sym typeface="Lucida Grande" charset="0"/>
        </a:defRPr>
      </a:lvl7pPr>
      <a:lvl8pPr marL="685792" algn="ctr" rtl="0" eaLnBrk="1" fontAlgn="base" hangingPunct="1">
        <a:spcBef>
          <a:spcPct val="0"/>
        </a:spcBef>
        <a:spcAft>
          <a:spcPct val="0"/>
        </a:spcAft>
        <a:defRPr sz="2400">
          <a:solidFill>
            <a:schemeClr val="tx1"/>
          </a:solidFill>
          <a:latin typeface="+mn-lt"/>
          <a:ea typeface="+mn-ea"/>
          <a:cs typeface="+mn-cs"/>
          <a:sym typeface="Lucida Grande" charset="0"/>
        </a:defRPr>
      </a:lvl8pPr>
      <a:lvl9pPr marL="914389" algn="ctr" rtl="0" eaLnBrk="1" fontAlgn="base" hangingPunct="1">
        <a:spcBef>
          <a:spcPct val="0"/>
        </a:spcBef>
        <a:spcAft>
          <a:spcPct val="0"/>
        </a:spcAft>
        <a:defRPr sz="2400">
          <a:solidFill>
            <a:schemeClr val="tx1"/>
          </a:solidFill>
          <a:latin typeface="+mn-lt"/>
          <a:ea typeface="+mn-ea"/>
          <a:cs typeface="+mn-cs"/>
          <a:sym typeface="Lucida Grande" charset="0"/>
        </a:defRPr>
      </a:lvl9pPr>
    </p:bodyStyle>
    <p:otherStyle>
      <a:defPPr>
        <a:defRPr lang="en-US"/>
      </a:defPPr>
      <a:lvl1pPr marL="0" algn="l" defTabSz="228597" rtl="0" eaLnBrk="1" latinLnBrk="0" hangingPunct="1">
        <a:defRPr sz="900" kern="1200">
          <a:solidFill>
            <a:schemeClr val="tx1"/>
          </a:solidFill>
          <a:latin typeface="+mn-lt"/>
          <a:ea typeface="+mn-ea"/>
          <a:cs typeface="+mn-cs"/>
        </a:defRPr>
      </a:lvl1pPr>
      <a:lvl2pPr marL="228597" algn="l" defTabSz="228597" rtl="0" eaLnBrk="1" latinLnBrk="0" hangingPunct="1">
        <a:defRPr sz="900" kern="1200">
          <a:solidFill>
            <a:schemeClr val="tx1"/>
          </a:solidFill>
          <a:latin typeface="+mn-lt"/>
          <a:ea typeface="+mn-ea"/>
          <a:cs typeface="+mn-cs"/>
        </a:defRPr>
      </a:lvl2pPr>
      <a:lvl3pPr marL="457195" algn="l" defTabSz="228597" rtl="0" eaLnBrk="1" latinLnBrk="0" hangingPunct="1">
        <a:defRPr sz="900" kern="1200">
          <a:solidFill>
            <a:schemeClr val="tx1"/>
          </a:solidFill>
          <a:latin typeface="+mn-lt"/>
          <a:ea typeface="+mn-ea"/>
          <a:cs typeface="+mn-cs"/>
        </a:defRPr>
      </a:lvl3pPr>
      <a:lvl4pPr marL="685792" algn="l" defTabSz="228597" rtl="0" eaLnBrk="1" latinLnBrk="0" hangingPunct="1">
        <a:defRPr sz="900" kern="1200">
          <a:solidFill>
            <a:schemeClr val="tx1"/>
          </a:solidFill>
          <a:latin typeface="+mn-lt"/>
          <a:ea typeface="+mn-ea"/>
          <a:cs typeface="+mn-cs"/>
        </a:defRPr>
      </a:lvl4pPr>
      <a:lvl5pPr marL="914389" algn="l" defTabSz="228597" rtl="0" eaLnBrk="1" latinLnBrk="0" hangingPunct="1">
        <a:defRPr sz="900" kern="1200">
          <a:solidFill>
            <a:schemeClr val="tx1"/>
          </a:solidFill>
          <a:latin typeface="+mn-lt"/>
          <a:ea typeface="+mn-ea"/>
          <a:cs typeface="+mn-cs"/>
        </a:defRPr>
      </a:lvl5pPr>
      <a:lvl6pPr marL="1142986" algn="l" defTabSz="228597" rtl="0" eaLnBrk="1" latinLnBrk="0" hangingPunct="1">
        <a:defRPr sz="900" kern="1200">
          <a:solidFill>
            <a:schemeClr val="tx1"/>
          </a:solidFill>
          <a:latin typeface="+mn-lt"/>
          <a:ea typeface="+mn-ea"/>
          <a:cs typeface="+mn-cs"/>
        </a:defRPr>
      </a:lvl6pPr>
      <a:lvl7pPr marL="1371583" algn="l" defTabSz="228597" rtl="0" eaLnBrk="1" latinLnBrk="0" hangingPunct="1">
        <a:defRPr sz="900" kern="1200">
          <a:solidFill>
            <a:schemeClr val="tx1"/>
          </a:solidFill>
          <a:latin typeface="+mn-lt"/>
          <a:ea typeface="+mn-ea"/>
          <a:cs typeface="+mn-cs"/>
        </a:defRPr>
      </a:lvl7pPr>
      <a:lvl8pPr marL="1600180" algn="l" defTabSz="228597" rtl="0" eaLnBrk="1" latinLnBrk="0" hangingPunct="1">
        <a:defRPr sz="900" kern="1200">
          <a:solidFill>
            <a:schemeClr val="tx1"/>
          </a:solidFill>
          <a:latin typeface="+mn-lt"/>
          <a:ea typeface="+mn-ea"/>
          <a:cs typeface="+mn-cs"/>
        </a:defRPr>
      </a:lvl8pPr>
      <a:lvl9pPr marL="1828777" algn="l" defTabSz="228597" rtl="0" eaLnBrk="1" latinLnBrk="0" hangingPunct="1">
        <a:defRPr sz="90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357509" y="258229"/>
            <a:ext cx="11346025" cy="866516"/>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p:cNvSpPr>
            <a:spLocks noGrp="1"/>
          </p:cNvSpPr>
          <p:nvPr>
            <p:ph type="body" idx="1"/>
          </p:nvPr>
        </p:nvSpPr>
        <p:spPr>
          <a:xfrm>
            <a:off x="410546" y="1825625"/>
            <a:ext cx="11346025" cy="4351339"/>
          </a:xfrm>
          <a:prstGeom prst="rect">
            <a:avLst/>
          </a:prstGeom>
        </p:spPr>
        <p:txBody>
          <a:bodyPr vert="horz" lIns="91440" tIns="45720" rIns="91440" bIns="45720" rtlCol="0">
            <a:normAutofit/>
          </a:bodyPr>
          <a:lstStyle/>
          <a:p>
            <a:pPr marL="228594" marR="0" lvl="0" indent="-228594" algn="l" defTabSz="914377" rtl="0" eaLnBrk="1" fontAlgn="auto" latinLnBrk="0" hangingPunct="1">
              <a:lnSpc>
                <a:spcPct val="90000"/>
              </a:lnSpc>
              <a:spcBef>
                <a:spcPts val="1000"/>
              </a:spcBef>
              <a:spcAft>
                <a:spcPts val="0"/>
              </a:spcAft>
              <a:buClrTx/>
              <a:buSzTx/>
              <a:buFont typeface="Arial" panose="020B0604020202020204" pitchFamily="34" charset="0"/>
              <a:buChar char="•"/>
              <a:tabLst/>
              <a:defRPr/>
            </a:pPr>
            <a:r>
              <a:rPr lang="en-US"/>
              <a:t>Click to edit Master text styles</a:t>
            </a:r>
          </a:p>
          <a:p>
            <a:pPr marL="228594" marR="0" lvl="1" indent="-228594" algn="l" defTabSz="914377" rtl="0" eaLnBrk="1" fontAlgn="auto" latinLnBrk="0" hangingPunct="1">
              <a:lnSpc>
                <a:spcPct val="90000"/>
              </a:lnSpc>
              <a:spcBef>
                <a:spcPts val="1000"/>
              </a:spcBef>
              <a:spcAft>
                <a:spcPts val="0"/>
              </a:spcAft>
              <a:buClrTx/>
              <a:buSzTx/>
              <a:buFont typeface="Arial" panose="020B0604020202020204" pitchFamily="34" charset="0"/>
              <a:buChar char="•"/>
              <a:tabLst/>
              <a:defRPr/>
            </a:pPr>
            <a:r>
              <a:rPr lang="en-US"/>
              <a:t>Second level</a:t>
            </a:r>
          </a:p>
          <a:p>
            <a:pPr marL="228594" marR="0" lvl="2" indent="-228594" algn="l" defTabSz="914377" rtl="0" eaLnBrk="1" fontAlgn="auto" latinLnBrk="0" hangingPunct="1">
              <a:lnSpc>
                <a:spcPct val="90000"/>
              </a:lnSpc>
              <a:spcBef>
                <a:spcPts val="1000"/>
              </a:spcBef>
              <a:spcAft>
                <a:spcPts val="0"/>
              </a:spcAft>
              <a:buClrTx/>
              <a:buSzTx/>
              <a:buFont typeface="Arial" panose="020B0604020202020204" pitchFamily="34" charset="0"/>
              <a:buChar char="•"/>
              <a:tabLst/>
              <a:defRPr/>
            </a:pPr>
            <a:r>
              <a:rPr lang="en-US"/>
              <a:t>Third level</a:t>
            </a:r>
          </a:p>
          <a:p>
            <a:pPr marL="228594" marR="0" lvl="3" indent="-228594" algn="l" defTabSz="914377" rtl="0" eaLnBrk="1" fontAlgn="auto" latinLnBrk="0" hangingPunct="1">
              <a:lnSpc>
                <a:spcPct val="90000"/>
              </a:lnSpc>
              <a:spcBef>
                <a:spcPts val="1000"/>
              </a:spcBef>
              <a:spcAft>
                <a:spcPts val="0"/>
              </a:spcAft>
              <a:buClrTx/>
              <a:buSzTx/>
              <a:buFont typeface="Arial" panose="020B0604020202020204" pitchFamily="34" charset="0"/>
              <a:buChar char="•"/>
              <a:tabLst/>
              <a:defRPr/>
            </a:pPr>
            <a:r>
              <a:rPr lang="en-US"/>
              <a:t>Fourth level</a:t>
            </a:r>
          </a:p>
          <a:p>
            <a:pPr marL="228594" marR="0" lvl="4" indent="-228594" algn="l" defTabSz="914377" rtl="0" eaLnBrk="1" fontAlgn="auto" latinLnBrk="0" hangingPunct="1">
              <a:lnSpc>
                <a:spcPct val="90000"/>
              </a:lnSpc>
              <a:spcBef>
                <a:spcPts val="1000"/>
              </a:spcBef>
              <a:spcAft>
                <a:spcPts val="0"/>
              </a:spcAft>
              <a:buClrTx/>
              <a:buSzTx/>
              <a:buFont typeface="Arial" panose="020B0604020202020204" pitchFamily="34" charset="0"/>
              <a:buChar char="•"/>
              <a:tabLst/>
              <a:defRPr/>
            </a:pPr>
            <a:r>
              <a:rPr lang="en-US"/>
              <a:t>Fifth level</a:t>
            </a:r>
          </a:p>
        </p:txBody>
      </p:sp>
      <p:sp>
        <p:nvSpPr>
          <p:cNvPr id="4" name="Date Placeholder 3"/>
          <p:cNvSpPr>
            <a:spLocks noGrp="1"/>
          </p:cNvSpPr>
          <p:nvPr>
            <p:ph type="dt" sz="half" idx="2"/>
          </p:nvPr>
        </p:nvSpPr>
        <p:spPr>
          <a:xfrm>
            <a:off x="838200" y="6356351"/>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0A2C68B4-436A-304D-B5D8-102F5F73E8F3}" type="datetimeFigureOut">
              <a:rPr lang="en-US" smtClean="0"/>
              <a:t>6/26/2025</a:t>
            </a:fld>
            <a:endParaRPr lang="en-US"/>
          </a:p>
        </p:txBody>
      </p:sp>
      <p:sp>
        <p:nvSpPr>
          <p:cNvPr id="5" name="Footer Placeholder 4"/>
          <p:cNvSpPr>
            <a:spLocks noGrp="1"/>
          </p:cNvSpPr>
          <p:nvPr>
            <p:ph type="ftr" sz="quarter" idx="3"/>
          </p:nvPr>
        </p:nvSpPr>
        <p:spPr>
          <a:xfrm>
            <a:off x="4038600" y="6356351"/>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8610600" y="6356351"/>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8E827C75-E0CA-0746-820D-CD61F6484B73}" type="slidenum">
              <a:rPr lang="en-US" smtClean="0"/>
              <a:t>‹#›</a:t>
            </a:fld>
            <a:endParaRPr lang="en-US"/>
          </a:p>
        </p:txBody>
      </p:sp>
      <p:pic>
        <p:nvPicPr>
          <p:cNvPr id="7" name="Picture 6">
            <a:extLst>
              <a:ext uri="{FF2B5EF4-FFF2-40B4-BE49-F238E27FC236}">
                <a16:creationId xmlns:a16="http://schemas.microsoft.com/office/drawing/2014/main" id="{B42BE0BC-EF22-B644-8328-E5CED3C0E956}"/>
              </a:ext>
            </a:extLst>
          </p:cNvPr>
          <p:cNvPicPr>
            <a:picLocks noChangeAspect="1"/>
          </p:cNvPicPr>
          <p:nvPr/>
        </p:nvPicPr>
        <p:blipFill>
          <a:blip r:embed="rId11" cstate="screen">
            <a:extLst>
              <a:ext uri="{28A0092B-C50C-407E-A947-70E740481C1C}">
                <a14:useLocalDpi xmlns:a14="http://schemas.microsoft.com/office/drawing/2010/main"/>
              </a:ext>
            </a:extLst>
          </a:blip>
          <a:stretch>
            <a:fillRect/>
          </a:stretch>
        </p:blipFill>
        <p:spPr>
          <a:xfrm>
            <a:off x="10324048" y="5969567"/>
            <a:ext cx="1274121" cy="579667"/>
          </a:xfrm>
          <a:prstGeom prst="rect">
            <a:avLst/>
          </a:prstGeom>
        </p:spPr>
      </p:pic>
    </p:spTree>
    <p:extLst>
      <p:ext uri="{BB962C8B-B14F-4D97-AF65-F5344CB8AC3E}">
        <p14:creationId xmlns:p14="http://schemas.microsoft.com/office/powerpoint/2010/main" val="2679497073"/>
      </p:ext>
    </p:extLst>
  </p:cSld>
  <p:clrMap bg1="lt1" tx1="dk1" bg2="lt2" tx2="dk2" accent1="accent1" accent2="accent2" accent3="accent3" accent4="accent4" accent5="accent5" accent6="accent6" hlink="hlink" folHlink="folHlink"/>
  <p:sldLayoutIdLst>
    <p:sldLayoutId id="2147483725" r:id="rId1"/>
    <p:sldLayoutId id="2147483726" r:id="rId2"/>
    <p:sldLayoutId id="2147483727" r:id="rId3"/>
    <p:sldLayoutId id="2147483728" r:id="rId4"/>
    <p:sldLayoutId id="2147483729" r:id="rId5"/>
    <p:sldLayoutId id="2147483730" r:id="rId6"/>
    <p:sldLayoutId id="2147483731" r:id="rId7"/>
    <p:sldLayoutId id="2147483732" r:id="rId8"/>
    <p:sldLayoutId id="2147483733" r:id="rId9"/>
  </p:sldLayoutIdLst>
  <p:txStyles>
    <p:titleStyle>
      <a:lvl1pPr algn="l" defTabSz="914377" rtl="0" eaLnBrk="1" latinLnBrk="0" hangingPunct="1">
        <a:lnSpc>
          <a:spcPct val="90000"/>
        </a:lnSpc>
        <a:spcBef>
          <a:spcPct val="0"/>
        </a:spcBef>
        <a:buNone/>
        <a:defRPr sz="5333" b="1" kern="1200">
          <a:solidFill>
            <a:srgbClr val="007549"/>
          </a:solidFill>
          <a:latin typeface="+mn-lt"/>
          <a:ea typeface="+mj-ea"/>
          <a:cs typeface="+mj-cs"/>
        </a:defRPr>
      </a:lvl1pPr>
    </p:titleStyle>
    <p:bodyStyle>
      <a:lvl1pPr marL="609585" indent="-609585" algn="l" defTabSz="914377" rtl="0" eaLnBrk="1" latinLnBrk="0" hangingPunct="1">
        <a:lnSpc>
          <a:spcPct val="90000"/>
        </a:lnSpc>
        <a:spcBef>
          <a:spcPts val="1000"/>
        </a:spcBef>
        <a:buClr>
          <a:srgbClr val="007549"/>
        </a:buClr>
        <a:buFont typeface="Arial" panose="020B0604020202020204" pitchFamily="34" charset="0"/>
        <a:buChar char="•"/>
        <a:defRPr sz="4267" kern="1200">
          <a:solidFill>
            <a:schemeClr val="tx1"/>
          </a:solidFill>
          <a:latin typeface="+mn-lt"/>
          <a:ea typeface="+mn-ea"/>
          <a:cs typeface="+mn-cs"/>
        </a:defRPr>
      </a:lvl1pPr>
      <a:lvl2pPr marL="914377" indent="-457189" algn="l" defTabSz="914377" rtl="0" eaLnBrk="1" latinLnBrk="0" hangingPunct="1">
        <a:lnSpc>
          <a:spcPct val="90000"/>
        </a:lnSpc>
        <a:spcBef>
          <a:spcPts val="500"/>
        </a:spcBef>
        <a:buClr>
          <a:srgbClr val="007549"/>
        </a:buClr>
        <a:buFont typeface="Arial" panose="020B0604020202020204" pitchFamily="34" charset="0"/>
        <a:buChar char="•"/>
        <a:defRPr sz="3200" kern="1200">
          <a:solidFill>
            <a:schemeClr val="tx1"/>
          </a:solidFill>
          <a:latin typeface="+mn-lt"/>
          <a:ea typeface="+mn-ea"/>
          <a:cs typeface="+mn-cs"/>
        </a:defRPr>
      </a:lvl2pPr>
      <a:lvl3pPr marL="1295368" indent="-380990" algn="l" defTabSz="914377" rtl="0" eaLnBrk="1" latinLnBrk="0" hangingPunct="1">
        <a:lnSpc>
          <a:spcPct val="90000"/>
        </a:lnSpc>
        <a:spcBef>
          <a:spcPts val="500"/>
        </a:spcBef>
        <a:buClr>
          <a:srgbClr val="007549"/>
        </a:buClr>
        <a:buFont typeface="Arial" panose="020B0604020202020204" pitchFamily="34" charset="0"/>
        <a:buChar char="•"/>
        <a:defRPr sz="2000" kern="1200">
          <a:solidFill>
            <a:schemeClr val="tx1"/>
          </a:solidFill>
          <a:latin typeface="+mn-lt"/>
          <a:ea typeface="+mn-ea"/>
          <a:cs typeface="+mn-cs"/>
        </a:defRPr>
      </a:lvl3pPr>
      <a:lvl4pPr marL="1752556" indent="-380990" algn="l" defTabSz="914377" rtl="0" eaLnBrk="1" latinLnBrk="0" hangingPunct="1">
        <a:lnSpc>
          <a:spcPct val="90000"/>
        </a:lnSpc>
        <a:spcBef>
          <a:spcPts val="500"/>
        </a:spcBef>
        <a:buClr>
          <a:srgbClr val="007549"/>
        </a:buClr>
        <a:buFont typeface="Arial" panose="020B0604020202020204" pitchFamily="34" charset="0"/>
        <a:buChar char="•"/>
        <a:defRPr sz="1800" kern="1200">
          <a:solidFill>
            <a:schemeClr val="tx1"/>
          </a:solidFill>
          <a:latin typeface="+mn-lt"/>
          <a:ea typeface="+mn-ea"/>
          <a:cs typeface="+mn-cs"/>
        </a:defRPr>
      </a:lvl4pPr>
      <a:lvl5pPr marL="2209745" indent="-380990" algn="l" defTabSz="914377" rtl="0" eaLnBrk="1" latinLnBrk="0" hangingPunct="1">
        <a:lnSpc>
          <a:spcPct val="90000"/>
        </a:lnSpc>
        <a:spcBef>
          <a:spcPts val="500"/>
        </a:spcBef>
        <a:buClr>
          <a:srgbClr val="007549"/>
        </a:buClr>
        <a:buFont typeface="Arial" panose="020B0604020202020204" pitchFamily="34" charset="0"/>
        <a:buChar char="•"/>
        <a:defRPr sz="1800" kern="1200">
          <a:solidFill>
            <a:schemeClr val="tx1"/>
          </a:solidFill>
          <a:latin typeface="+mn-lt"/>
          <a:ea typeface="+mn-ea"/>
          <a:cs typeface="+mn-cs"/>
        </a:defRPr>
      </a:lvl5pPr>
      <a:lvl6pPr marL="2514537"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726"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914"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103"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377" rtl="0" eaLnBrk="1" latinLnBrk="0" hangingPunct="1">
        <a:defRPr sz="1800" kern="1200">
          <a:solidFill>
            <a:schemeClr val="tx1"/>
          </a:solidFill>
          <a:latin typeface="+mn-lt"/>
          <a:ea typeface="+mn-ea"/>
          <a:cs typeface="+mn-cs"/>
        </a:defRPr>
      </a:lvl1pPr>
      <a:lvl2pPr marL="457189" algn="l" defTabSz="914377" rtl="0" eaLnBrk="1" latinLnBrk="0" hangingPunct="1">
        <a:defRPr sz="1800" kern="1200">
          <a:solidFill>
            <a:schemeClr val="tx1"/>
          </a:solidFill>
          <a:latin typeface="+mn-lt"/>
          <a:ea typeface="+mn-ea"/>
          <a:cs typeface="+mn-cs"/>
        </a:defRPr>
      </a:lvl2pPr>
      <a:lvl3pPr marL="914377" algn="l" defTabSz="914377" rtl="0" eaLnBrk="1" latinLnBrk="0" hangingPunct="1">
        <a:defRPr sz="1800" kern="1200">
          <a:solidFill>
            <a:schemeClr val="tx1"/>
          </a:solidFill>
          <a:latin typeface="+mn-lt"/>
          <a:ea typeface="+mn-ea"/>
          <a:cs typeface="+mn-cs"/>
        </a:defRPr>
      </a:lvl3pPr>
      <a:lvl4pPr marL="1371566" algn="l" defTabSz="914377" rtl="0" eaLnBrk="1" latinLnBrk="0" hangingPunct="1">
        <a:defRPr sz="1800" kern="1200">
          <a:solidFill>
            <a:schemeClr val="tx1"/>
          </a:solidFill>
          <a:latin typeface="+mn-lt"/>
          <a:ea typeface="+mn-ea"/>
          <a:cs typeface="+mn-cs"/>
        </a:defRPr>
      </a:lvl4pPr>
      <a:lvl5pPr marL="1828754" algn="l" defTabSz="914377" rtl="0" eaLnBrk="1" latinLnBrk="0" hangingPunct="1">
        <a:defRPr sz="1800" kern="1200">
          <a:solidFill>
            <a:schemeClr val="tx1"/>
          </a:solidFill>
          <a:latin typeface="+mn-lt"/>
          <a:ea typeface="+mn-ea"/>
          <a:cs typeface="+mn-cs"/>
        </a:defRPr>
      </a:lvl5pPr>
      <a:lvl6pPr marL="2285943" algn="l" defTabSz="914377" rtl="0" eaLnBrk="1" latinLnBrk="0" hangingPunct="1">
        <a:defRPr sz="1800" kern="1200">
          <a:solidFill>
            <a:schemeClr val="tx1"/>
          </a:solidFill>
          <a:latin typeface="+mn-lt"/>
          <a:ea typeface="+mn-ea"/>
          <a:cs typeface="+mn-cs"/>
        </a:defRPr>
      </a:lvl6pPr>
      <a:lvl7pPr marL="2743131" algn="l" defTabSz="914377" rtl="0" eaLnBrk="1" latinLnBrk="0" hangingPunct="1">
        <a:defRPr sz="1800" kern="1200">
          <a:solidFill>
            <a:schemeClr val="tx1"/>
          </a:solidFill>
          <a:latin typeface="+mn-lt"/>
          <a:ea typeface="+mn-ea"/>
          <a:cs typeface="+mn-cs"/>
        </a:defRPr>
      </a:lvl7pPr>
      <a:lvl8pPr marL="3200320" algn="l" defTabSz="914377" rtl="0" eaLnBrk="1" latinLnBrk="0" hangingPunct="1">
        <a:defRPr sz="1800" kern="1200">
          <a:solidFill>
            <a:schemeClr val="tx1"/>
          </a:solidFill>
          <a:latin typeface="+mn-lt"/>
          <a:ea typeface="+mn-ea"/>
          <a:cs typeface="+mn-cs"/>
        </a:defRPr>
      </a:lvl8pPr>
      <a:lvl9pPr marL="3657509" algn="l" defTabSz="914377"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Layout" Target="../slideLayouts/slideLayout61.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3.xml.rels><?xml version="1.0" encoding="UTF-8" standalone="yes"?>
<Relationships xmlns="http://schemas.openxmlformats.org/package/2006/relationships"><Relationship Id="rId3" Type="http://schemas.openxmlformats.org/officeDocument/2006/relationships/chart" Target="../charts/chart1.xml"/><Relationship Id="rId2" Type="http://schemas.openxmlformats.org/officeDocument/2006/relationships/notesSlide" Target="../notesSlides/notesSlide1.xml"/><Relationship Id="rId1" Type="http://schemas.openxmlformats.org/officeDocument/2006/relationships/slideLayout" Target="../slideLayouts/slideLayout11.xml"/><Relationship Id="rId4" Type="http://schemas.openxmlformats.org/officeDocument/2006/relationships/chart" Target="../charts/chart2.xml"/></Relationships>
</file>

<file path=ppt/slides/_rels/slide4.xml.rels><?xml version="1.0" encoding="UTF-8" standalone="yes"?>
<Relationships xmlns="http://schemas.openxmlformats.org/package/2006/relationships"><Relationship Id="rId3" Type="http://schemas.openxmlformats.org/officeDocument/2006/relationships/chart" Target="../charts/chart3.xml"/><Relationship Id="rId2" Type="http://schemas.openxmlformats.org/officeDocument/2006/relationships/notesSlide" Target="../notesSlides/notesSlide2.xml"/><Relationship Id="rId1" Type="http://schemas.openxmlformats.org/officeDocument/2006/relationships/slideLayout" Target="../slideLayouts/slideLayout11.xml"/><Relationship Id="rId4" Type="http://schemas.openxmlformats.org/officeDocument/2006/relationships/chart" Target="../charts/chart4.xml"/></Relationships>
</file>

<file path=ppt/slides/_rels/slide5.xml.rels><?xml version="1.0" encoding="UTF-8" standalone="yes"?>
<Relationships xmlns="http://schemas.openxmlformats.org/package/2006/relationships"><Relationship Id="rId3" Type="http://schemas.openxmlformats.org/officeDocument/2006/relationships/chart" Target="../charts/chart5.xml"/><Relationship Id="rId2" Type="http://schemas.openxmlformats.org/officeDocument/2006/relationships/notesSlide" Target="../notesSlides/notesSlide3.xml"/><Relationship Id="rId1" Type="http://schemas.openxmlformats.org/officeDocument/2006/relationships/slideLayout" Target="../slideLayouts/slideLayout11.xml"/><Relationship Id="rId4" Type="http://schemas.openxmlformats.org/officeDocument/2006/relationships/chart" Target="../charts/chart6.xml"/></Relationships>
</file>

<file path=ppt/slides/_rels/slide6.xml.rels><?xml version="1.0" encoding="UTF-8" standalone="yes"?>
<Relationships xmlns="http://schemas.openxmlformats.org/package/2006/relationships"><Relationship Id="rId3" Type="http://schemas.openxmlformats.org/officeDocument/2006/relationships/chart" Target="../charts/chart7.xml"/><Relationship Id="rId2" Type="http://schemas.openxmlformats.org/officeDocument/2006/relationships/notesSlide" Target="../notesSlides/notesSlide4.xml"/><Relationship Id="rId1" Type="http://schemas.openxmlformats.org/officeDocument/2006/relationships/slideLayout" Target="../slideLayouts/slideLayout11.xml"/><Relationship Id="rId4" Type="http://schemas.openxmlformats.org/officeDocument/2006/relationships/chart" Target="../charts/chart8.xml"/></Relationships>
</file>

<file path=ppt/slides/_rels/slide7.xml.rels><?xml version="1.0" encoding="UTF-8" standalone="yes"?>
<Relationships xmlns="http://schemas.openxmlformats.org/package/2006/relationships"><Relationship Id="rId3" Type="http://schemas.openxmlformats.org/officeDocument/2006/relationships/chart" Target="../charts/chart9.xml"/><Relationship Id="rId2" Type="http://schemas.openxmlformats.org/officeDocument/2006/relationships/notesSlide" Target="../notesSlides/notesSlide5.xml"/><Relationship Id="rId1" Type="http://schemas.openxmlformats.org/officeDocument/2006/relationships/slideLayout" Target="../slideLayouts/slideLayout11.xml"/><Relationship Id="rId4" Type="http://schemas.openxmlformats.org/officeDocument/2006/relationships/chart" Target="../charts/chart10.xml"/></Relationships>
</file>

<file path=ppt/slides/_rels/slide8.xml.rels><?xml version="1.0" encoding="UTF-8" standalone="yes"?>
<Relationships xmlns="http://schemas.openxmlformats.org/package/2006/relationships"><Relationship Id="rId3" Type="http://schemas.openxmlformats.org/officeDocument/2006/relationships/chart" Target="../charts/chart11.xml"/><Relationship Id="rId2" Type="http://schemas.openxmlformats.org/officeDocument/2006/relationships/notesSlide" Target="../notesSlides/notesSlide6.xml"/><Relationship Id="rId1" Type="http://schemas.openxmlformats.org/officeDocument/2006/relationships/slideLayout" Target="../slideLayouts/slideLayout11.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B88EE35A-7523-0249-8AF6-F824AD1FBE26}"/>
              </a:ext>
            </a:extLst>
          </p:cNvPr>
          <p:cNvSpPr/>
          <p:nvPr/>
        </p:nvSpPr>
        <p:spPr>
          <a:xfrm>
            <a:off x="0" y="-10511"/>
            <a:ext cx="12192000" cy="6858000"/>
          </a:xfrm>
          <a:prstGeom prst="rect">
            <a:avLst/>
          </a:prstGeom>
          <a:solidFill>
            <a:srgbClr val="00754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5" name="Picture 4" descr="MLA-cover 16-9-01.png">
            <a:extLst>
              <a:ext uri="{FF2B5EF4-FFF2-40B4-BE49-F238E27FC236}">
                <a16:creationId xmlns:a16="http://schemas.microsoft.com/office/drawing/2014/main" id="{11D631D2-2695-834C-858B-BFAC058675B1}"/>
              </a:ext>
            </a:extLst>
          </p:cNvPr>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0" y="-14906"/>
            <a:ext cx="12192000" cy="6862395"/>
          </a:xfrm>
          <a:prstGeom prst="rect">
            <a:avLst/>
          </a:prstGeom>
        </p:spPr>
      </p:pic>
      <p:sp>
        <p:nvSpPr>
          <p:cNvPr id="7" name="Rectangle 6">
            <a:extLst>
              <a:ext uri="{FF2B5EF4-FFF2-40B4-BE49-F238E27FC236}">
                <a16:creationId xmlns:a16="http://schemas.microsoft.com/office/drawing/2014/main" id="{219F9108-06E3-DF49-A709-038D1CA49B65}"/>
              </a:ext>
            </a:extLst>
          </p:cNvPr>
          <p:cNvSpPr/>
          <p:nvPr/>
        </p:nvSpPr>
        <p:spPr>
          <a:xfrm>
            <a:off x="457429" y="1861914"/>
            <a:ext cx="7080345" cy="584775"/>
          </a:xfrm>
          <a:prstGeom prst="rect">
            <a:avLst/>
          </a:prstGeom>
          <a:effectLst/>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a:ln>
                  <a:noFill/>
                </a:ln>
                <a:solidFill>
                  <a:prstClr val="white"/>
                </a:solidFill>
                <a:effectLst/>
                <a:uLnTx/>
                <a:uFillTx/>
                <a:latin typeface="Calibri" panose="020F0502020204030204" pitchFamily="34" charset="0"/>
                <a:ea typeface="+mn-ea"/>
                <a:cs typeface="+mn-cs"/>
                <a:sym typeface="Arial" charset="0"/>
              </a:rPr>
              <a:t>MLA MLT</a:t>
            </a:r>
            <a:endParaRPr kumimoji="0" lang="en-US" sz="3200" b="1"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8" name="Rectangle 7">
            <a:extLst>
              <a:ext uri="{FF2B5EF4-FFF2-40B4-BE49-F238E27FC236}">
                <a16:creationId xmlns:a16="http://schemas.microsoft.com/office/drawing/2014/main" id="{81C25EFA-5882-F24A-8840-B88048246BAA}"/>
              </a:ext>
            </a:extLst>
          </p:cNvPr>
          <p:cNvSpPr/>
          <p:nvPr/>
        </p:nvSpPr>
        <p:spPr>
          <a:xfrm>
            <a:off x="457429" y="2485513"/>
            <a:ext cx="11456276" cy="683329"/>
          </a:xfrm>
          <a:prstGeom prst="rect">
            <a:avLst/>
          </a:prstGeom>
        </p:spPr>
        <p:txBody>
          <a:bodyPr wrap="square">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AU" sz="4267" b="0" i="0" u="none" strike="noStrike" kern="1200" cap="none" spc="0" normalizeH="0" baseline="0" noProof="0">
                <a:ln>
                  <a:noFill/>
                </a:ln>
                <a:solidFill>
                  <a:prstClr val="white"/>
                </a:solidFill>
                <a:effectLst/>
                <a:uLnTx/>
                <a:uFillTx/>
                <a:latin typeface="Calibri" panose="020F0502020204030204"/>
                <a:ea typeface="+mn-ea"/>
                <a:cs typeface="+mn-cs"/>
              </a:rPr>
              <a:t>Sheep Demographics Analysis</a:t>
            </a:r>
          </a:p>
        </p:txBody>
      </p:sp>
      <p:sp>
        <p:nvSpPr>
          <p:cNvPr id="11" name="TextBox 10">
            <a:extLst>
              <a:ext uri="{FF2B5EF4-FFF2-40B4-BE49-F238E27FC236}">
                <a16:creationId xmlns:a16="http://schemas.microsoft.com/office/drawing/2014/main" id="{AFF7A6FC-492C-9149-958C-940686407379}"/>
              </a:ext>
            </a:extLst>
          </p:cNvPr>
          <p:cNvSpPr txBox="1"/>
          <p:nvPr/>
        </p:nvSpPr>
        <p:spPr>
          <a:xfrm>
            <a:off x="457428" y="3416293"/>
            <a:ext cx="4551680"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a:ln>
                  <a:noFill/>
                </a:ln>
                <a:solidFill>
                  <a:prstClr val="white"/>
                </a:solidFill>
                <a:effectLst/>
                <a:uLnTx/>
                <a:uFillTx/>
                <a:latin typeface="Calibri" panose="020F0502020204030204"/>
                <a:ea typeface="+mn-ea"/>
                <a:cs typeface="+mn-cs"/>
              </a:rPr>
              <a:t>Market Information Team</a:t>
            </a:r>
          </a:p>
        </p:txBody>
      </p:sp>
    </p:spTree>
    <p:extLst>
      <p:ext uri="{BB962C8B-B14F-4D97-AF65-F5344CB8AC3E}">
        <p14:creationId xmlns:p14="http://schemas.microsoft.com/office/powerpoint/2010/main" val="245245141"/>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CBC0EEE-467F-4445-187F-ACC500442789}"/>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63346C0D-CD63-2AD0-2917-7EEC45313CAD}"/>
              </a:ext>
            </a:extLst>
          </p:cNvPr>
          <p:cNvSpPr>
            <a:spLocks noGrp="1"/>
          </p:cNvSpPr>
          <p:nvPr>
            <p:ph type="title"/>
          </p:nvPr>
        </p:nvSpPr>
        <p:spPr/>
        <p:txBody>
          <a:bodyPr/>
          <a:lstStyle/>
          <a:p>
            <a:r>
              <a:rPr lang="en-AU"/>
              <a:t>Background &amp; Summary Findings</a:t>
            </a:r>
          </a:p>
        </p:txBody>
      </p:sp>
      <p:sp>
        <p:nvSpPr>
          <p:cNvPr id="4" name="Content Placeholder 3">
            <a:extLst>
              <a:ext uri="{FF2B5EF4-FFF2-40B4-BE49-F238E27FC236}">
                <a16:creationId xmlns:a16="http://schemas.microsoft.com/office/drawing/2014/main" id="{CB9C3890-2BF4-0966-069F-95BFB849485E}"/>
              </a:ext>
            </a:extLst>
          </p:cNvPr>
          <p:cNvSpPr>
            <a:spLocks noGrp="1"/>
          </p:cNvSpPr>
          <p:nvPr>
            <p:ph idx="14"/>
          </p:nvPr>
        </p:nvSpPr>
        <p:spPr/>
        <p:txBody>
          <a:bodyPr/>
          <a:lstStyle/>
          <a:p>
            <a:endParaRPr lang="en-AU"/>
          </a:p>
        </p:txBody>
      </p:sp>
      <p:sp>
        <p:nvSpPr>
          <p:cNvPr id="6" name="Content Placeholder 5">
            <a:extLst>
              <a:ext uri="{FF2B5EF4-FFF2-40B4-BE49-F238E27FC236}">
                <a16:creationId xmlns:a16="http://schemas.microsoft.com/office/drawing/2014/main" id="{D79EB848-4731-159D-3F16-83D40908B720}"/>
              </a:ext>
            </a:extLst>
          </p:cNvPr>
          <p:cNvSpPr>
            <a:spLocks noGrp="1"/>
          </p:cNvSpPr>
          <p:nvPr>
            <p:ph idx="1"/>
          </p:nvPr>
        </p:nvSpPr>
        <p:spPr/>
        <p:txBody>
          <a:bodyPr>
            <a:normAutofit fontScale="55000" lnSpcReduction="20000"/>
          </a:bodyPr>
          <a:lstStyle/>
          <a:p>
            <a:pPr marL="0" indent="0">
              <a:buNone/>
            </a:pPr>
            <a:r>
              <a:rPr lang="en-AU" sz="3200"/>
              <a:t>MLA has access to multiple datasets that help explain the flock demographics over time, especially the MLA/AWI SPIS. A current trend that is becoming clear is the move away from wool producing breeds towards meat producing sheep breeds. Anecdotally we are hearing that wool production is reducing due to high labour requirements, higher shearing costs, intergeneration preferences, and an increase in cropping operations. </a:t>
            </a:r>
          </a:p>
          <a:p>
            <a:pPr marL="0" indent="0">
              <a:buNone/>
            </a:pPr>
            <a:endParaRPr lang="en-AU" sz="3200"/>
          </a:p>
          <a:p>
            <a:pPr marL="0" indent="0">
              <a:buNone/>
            </a:pPr>
            <a:r>
              <a:rPr lang="en-AU" sz="3200"/>
              <a:t>The following trends are being observed in the national flock, and outlined on the following slides:</a:t>
            </a:r>
          </a:p>
          <a:p>
            <a:r>
              <a:rPr lang="en-AU" sz="3200"/>
              <a:t>Lower proportion and absolute number of merino breeding ewes </a:t>
            </a:r>
          </a:p>
          <a:p>
            <a:r>
              <a:rPr lang="en-AU" sz="3200"/>
              <a:t>Growth in ewes used for prime lamb production</a:t>
            </a:r>
          </a:p>
          <a:p>
            <a:r>
              <a:rPr lang="en-AU" sz="3200"/>
              <a:t>Prime lambs are the largest cohort of the annual lamb crop</a:t>
            </a:r>
          </a:p>
          <a:p>
            <a:r>
              <a:rPr lang="en-AU" sz="3200"/>
              <a:t>Greater lamb production, despite a small flock size</a:t>
            </a:r>
          </a:p>
          <a:p>
            <a:r>
              <a:rPr lang="en-AU" sz="3200"/>
              <a:t>Non merino breeds are driving higher marking rates</a:t>
            </a:r>
          </a:p>
          <a:p>
            <a:r>
              <a:rPr lang="en-AU" sz="3200"/>
              <a:t>Wool prices have nearly halved since 2019, despite cost of production increasing</a:t>
            </a:r>
          </a:p>
          <a:p>
            <a:r>
              <a:rPr lang="en-AU" sz="3200"/>
              <a:t>Wool production in volume terms is reducing</a:t>
            </a:r>
          </a:p>
          <a:p>
            <a:r>
              <a:rPr lang="en-AU" sz="3200"/>
              <a:t>The shorn to flock ratio has dipped below 1 since 2020 – indicating a lower proportion of the flock are being shorn – indicative of a move away from merinos.</a:t>
            </a:r>
          </a:p>
          <a:p>
            <a:endParaRPr lang="en-AU" sz="3200"/>
          </a:p>
          <a:p>
            <a:endParaRPr lang="en-AU" sz="3200"/>
          </a:p>
          <a:p>
            <a:endParaRPr lang="en-AU" sz="3200"/>
          </a:p>
          <a:p>
            <a:endParaRPr lang="en-AU" sz="3200"/>
          </a:p>
        </p:txBody>
      </p:sp>
    </p:spTree>
    <p:extLst>
      <p:ext uri="{BB962C8B-B14F-4D97-AF65-F5344CB8AC3E}">
        <p14:creationId xmlns:p14="http://schemas.microsoft.com/office/powerpoint/2010/main" val="1229402245"/>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Title 15">
            <a:extLst>
              <a:ext uri="{FF2B5EF4-FFF2-40B4-BE49-F238E27FC236}">
                <a16:creationId xmlns:a16="http://schemas.microsoft.com/office/drawing/2014/main" id="{DD62048D-8E60-A31E-8113-3864C53D76CB}"/>
              </a:ext>
            </a:extLst>
          </p:cNvPr>
          <p:cNvSpPr>
            <a:spLocks noGrp="1"/>
          </p:cNvSpPr>
          <p:nvPr>
            <p:ph type="title"/>
          </p:nvPr>
        </p:nvSpPr>
        <p:spPr/>
        <p:txBody>
          <a:bodyPr/>
          <a:lstStyle/>
          <a:p>
            <a:r>
              <a:rPr lang="en-AU"/>
              <a:t>Ewe – national numbers</a:t>
            </a:r>
          </a:p>
        </p:txBody>
      </p:sp>
      <p:graphicFrame>
        <p:nvGraphicFramePr>
          <p:cNvPr id="10" name="Content Placeholder 9">
            <a:extLst>
              <a:ext uri="{FF2B5EF4-FFF2-40B4-BE49-F238E27FC236}">
                <a16:creationId xmlns:a16="http://schemas.microsoft.com/office/drawing/2014/main" id="{674800AB-FB13-E399-BC71-5D6F358F4D68}"/>
              </a:ext>
            </a:extLst>
          </p:cNvPr>
          <p:cNvGraphicFramePr>
            <a:graphicFrameLocks noGrp="1"/>
          </p:cNvGraphicFramePr>
          <p:nvPr>
            <p:ph idx="1"/>
            <p:extLst>
              <p:ext uri="{D42A27DB-BD31-4B8C-83A1-F6EECF244321}">
                <p14:modId xmlns:p14="http://schemas.microsoft.com/office/powerpoint/2010/main" val="476683365"/>
              </p:ext>
            </p:extLst>
          </p:nvPr>
        </p:nvGraphicFramePr>
        <p:xfrm>
          <a:off x="368300" y="1177924"/>
          <a:ext cx="4480791" cy="5026228"/>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15" name="Content Placeholder 9">
            <a:extLst>
              <a:ext uri="{FF2B5EF4-FFF2-40B4-BE49-F238E27FC236}">
                <a16:creationId xmlns:a16="http://schemas.microsoft.com/office/drawing/2014/main" id="{6FF1A379-87EE-BD6C-6FE8-F512C94691F9}"/>
              </a:ext>
            </a:extLst>
          </p:cNvPr>
          <p:cNvGraphicFramePr>
            <a:graphicFrameLocks noGrp="1"/>
          </p:cNvGraphicFramePr>
          <p:nvPr>
            <p:ph idx="13"/>
            <p:extLst>
              <p:ext uri="{D42A27DB-BD31-4B8C-83A1-F6EECF244321}">
                <p14:modId xmlns:p14="http://schemas.microsoft.com/office/powerpoint/2010/main" val="347318097"/>
              </p:ext>
            </p:extLst>
          </p:nvPr>
        </p:nvGraphicFramePr>
        <p:xfrm>
          <a:off x="5019239" y="1177159"/>
          <a:ext cx="4743597" cy="5026227"/>
        </p:xfrm>
        <a:graphic>
          <a:graphicData uri="http://schemas.openxmlformats.org/drawingml/2006/chart">
            <c:chart xmlns:c="http://schemas.openxmlformats.org/drawingml/2006/chart" xmlns:r="http://schemas.openxmlformats.org/officeDocument/2006/relationships" r:id="rId4"/>
          </a:graphicData>
        </a:graphic>
      </p:graphicFrame>
      <p:sp>
        <p:nvSpPr>
          <p:cNvPr id="14" name="Content Placeholder 13">
            <a:extLst>
              <a:ext uri="{FF2B5EF4-FFF2-40B4-BE49-F238E27FC236}">
                <a16:creationId xmlns:a16="http://schemas.microsoft.com/office/drawing/2014/main" id="{C3D45002-57D4-1FD0-256C-309FFA8B1E57}"/>
              </a:ext>
            </a:extLst>
          </p:cNvPr>
          <p:cNvSpPr>
            <a:spLocks noGrp="1"/>
          </p:cNvSpPr>
          <p:nvPr>
            <p:ph idx="14"/>
          </p:nvPr>
        </p:nvSpPr>
        <p:spPr>
          <a:xfrm>
            <a:off x="356916" y="6204152"/>
            <a:ext cx="11466784" cy="466784"/>
          </a:xfrm>
        </p:spPr>
        <p:txBody>
          <a:bodyPr/>
          <a:lstStyle/>
          <a:p>
            <a:r>
              <a:rPr lang="en-AU"/>
              <a:t>Source: MLA SPIS</a:t>
            </a:r>
          </a:p>
        </p:txBody>
      </p:sp>
      <p:sp>
        <p:nvSpPr>
          <p:cNvPr id="17" name="Rectangle 16">
            <a:extLst>
              <a:ext uri="{FF2B5EF4-FFF2-40B4-BE49-F238E27FC236}">
                <a16:creationId xmlns:a16="http://schemas.microsoft.com/office/drawing/2014/main" id="{3C486E0D-AB6A-74C0-B572-DC80419D75BF}"/>
              </a:ext>
            </a:extLst>
          </p:cNvPr>
          <p:cNvSpPr/>
          <p:nvPr/>
        </p:nvSpPr>
        <p:spPr>
          <a:xfrm>
            <a:off x="795181" y="4061138"/>
            <a:ext cx="4027056" cy="723346"/>
          </a:xfrm>
          <a:prstGeom prst="rect">
            <a:avLst/>
          </a:prstGeom>
          <a:noFill/>
          <a:ln w="19050">
            <a:solidFill>
              <a:schemeClr val="tx1"/>
            </a:solidFill>
            <a:prstDash val="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18" name="Rectangle 17">
            <a:extLst>
              <a:ext uri="{FF2B5EF4-FFF2-40B4-BE49-F238E27FC236}">
                <a16:creationId xmlns:a16="http://schemas.microsoft.com/office/drawing/2014/main" id="{29A2B096-7BE1-B5C4-565A-364DFBCEAA09}"/>
              </a:ext>
            </a:extLst>
          </p:cNvPr>
          <p:cNvSpPr/>
          <p:nvPr/>
        </p:nvSpPr>
        <p:spPr>
          <a:xfrm>
            <a:off x="5627189" y="1801091"/>
            <a:ext cx="4135648" cy="3019224"/>
          </a:xfrm>
          <a:prstGeom prst="rect">
            <a:avLst/>
          </a:prstGeom>
          <a:noFill/>
          <a:ln w="19050">
            <a:solidFill>
              <a:schemeClr val="tx1"/>
            </a:solidFill>
            <a:prstDash val="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21" name="Arrow: Right 20">
            <a:extLst>
              <a:ext uri="{FF2B5EF4-FFF2-40B4-BE49-F238E27FC236}">
                <a16:creationId xmlns:a16="http://schemas.microsoft.com/office/drawing/2014/main" id="{242ED4B1-BB37-BD19-AB7F-203448253989}"/>
              </a:ext>
            </a:extLst>
          </p:cNvPr>
          <p:cNvSpPr/>
          <p:nvPr/>
        </p:nvSpPr>
        <p:spPr>
          <a:xfrm>
            <a:off x="4942807" y="4044821"/>
            <a:ext cx="487380" cy="739663"/>
          </a:xfrm>
          <a:prstGeom prst="rightArrow">
            <a:avLst/>
          </a:prstGeom>
          <a:solidFill>
            <a:srgbClr val="C00000"/>
          </a:solidFill>
          <a:ln>
            <a:solidFill>
              <a:srgbClr val="C0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2" name="Rectangle 1">
            <a:extLst>
              <a:ext uri="{FF2B5EF4-FFF2-40B4-BE49-F238E27FC236}">
                <a16:creationId xmlns:a16="http://schemas.microsoft.com/office/drawing/2014/main" id="{DD8D597E-4FDA-31E3-7618-4DBE87F5FE93}"/>
              </a:ext>
            </a:extLst>
          </p:cNvPr>
          <p:cNvSpPr/>
          <p:nvPr/>
        </p:nvSpPr>
        <p:spPr>
          <a:xfrm>
            <a:off x="9940572" y="1085508"/>
            <a:ext cx="1992578" cy="1357746"/>
          </a:xfrm>
          <a:prstGeom prst="rect">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400" b="1" i="1"/>
              <a:t>In 5 years, merino ewe numbers (for wool) have fallen 1.88m head or 8.5%</a:t>
            </a:r>
          </a:p>
        </p:txBody>
      </p:sp>
      <p:sp>
        <p:nvSpPr>
          <p:cNvPr id="3" name="Rectangle 2">
            <a:extLst>
              <a:ext uri="{FF2B5EF4-FFF2-40B4-BE49-F238E27FC236}">
                <a16:creationId xmlns:a16="http://schemas.microsoft.com/office/drawing/2014/main" id="{1471E0A2-40B6-029B-5409-B552443C3CBC}"/>
              </a:ext>
            </a:extLst>
          </p:cNvPr>
          <p:cNvSpPr/>
          <p:nvPr/>
        </p:nvSpPr>
        <p:spPr>
          <a:xfrm>
            <a:off x="9959838" y="2703392"/>
            <a:ext cx="1992578" cy="1357746"/>
          </a:xfrm>
          <a:prstGeom prst="rect">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400" b="1" i="1"/>
              <a:t>Meat breed ewe numbers have doubled (111%) since 2019 – an increase of 3.7m head</a:t>
            </a:r>
          </a:p>
        </p:txBody>
      </p:sp>
      <p:sp>
        <p:nvSpPr>
          <p:cNvPr id="4" name="Rectangle 3">
            <a:extLst>
              <a:ext uri="{FF2B5EF4-FFF2-40B4-BE49-F238E27FC236}">
                <a16:creationId xmlns:a16="http://schemas.microsoft.com/office/drawing/2014/main" id="{C28C4119-238D-7778-09B0-76FF153C9551}"/>
              </a:ext>
            </a:extLst>
          </p:cNvPr>
          <p:cNvSpPr/>
          <p:nvPr/>
        </p:nvSpPr>
        <p:spPr>
          <a:xfrm>
            <a:off x="9959838" y="4324503"/>
            <a:ext cx="1992578" cy="1357746"/>
          </a:xfrm>
          <a:prstGeom prst="rect">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400" b="1" i="1"/>
              <a:t>Shedding breed ewe numbers have risen 2.3m head or 214% in the same period</a:t>
            </a:r>
          </a:p>
        </p:txBody>
      </p:sp>
    </p:spTree>
    <p:extLst>
      <p:ext uri="{BB962C8B-B14F-4D97-AF65-F5344CB8AC3E}">
        <p14:creationId xmlns:p14="http://schemas.microsoft.com/office/powerpoint/2010/main" val="1246039333"/>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797CD91-CA4D-916B-A6C3-995971B9CA1F}"/>
            </a:ext>
          </a:extLst>
        </p:cNvPr>
        <p:cNvGrpSpPr/>
        <p:nvPr/>
      </p:nvGrpSpPr>
      <p:grpSpPr>
        <a:xfrm>
          <a:off x="0" y="0"/>
          <a:ext cx="0" cy="0"/>
          <a:chOff x="0" y="0"/>
          <a:chExt cx="0" cy="0"/>
        </a:xfrm>
      </p:grpSpPr>
      <p:sp>
        <p:nvSpPr>
          <p:cNvPr id="16" name="Title 15">
            <a:extLst>
              <a:ext uri="{FF2B5EF4-FFF2-40B4-BE49-F238E27FC236}">
                <a16:creationId xmlns:a16="http://schemas.microsoft.com/office/drawing/2014/main" id="{5F0FC141-7A7A-A591-99DF-5FB0359D776A}"/>
              </a:ext>
            </a:extLst>
          </p:cNvPr>
          <p:cNvSpPr>
            <a:spLocks noGrp="1"/>
          </p:cNvSpPr>
          <p:nvPr>
            <p:ph type="title"/>
          </p:nvPr>
        </p:nvSpPr>
        <p:spPr/>
        <p:txBody>
          <a:bodyPr/>
          <a:lstStyle/>
          <a:p>
            <a:r>
              <a:rPr lang="en-AU"/>
              <a:t>Ewe – national proportion</a:t>
            </a:r>
          </a:p>
        </p:txBody>
      </p:sp>
      <p:graphicFrame>
        <p:nvGraphicFramePr>
          <p:cNvPr id="10" name="Content Placeholder 9">
            <a:extLst>
              <a:ext uri="{FF2B5EF4-FFF2-40B4-BE49-F238E27FC236}">
                <a16:creationId xmlns:a16="http://schemas.microsoft.com/office/drawing/2014/main" id="{882BA99A-9056-0AA3-C970-A0B934868B3B}"/>
              </a:ext>
            </a:extLst>
          </p:cNvPr>
          <p:cNvGraphicFramePr>
            <a:graphicFrameLocks noGrp="1"/>
          </p:cNvGraphicFramePr>
          <p:nvPr>
            <p:ph idx="1"/>
            <p:extLst>
              <p:ext uri="{D42A27DB-BD31-4B8C-83A1-F6EECF244321}">
                <p14:modId xmlns:p14="http://schemas.microsoft.com/office/powerpoint/2010/main" val="2366054545"/>
              </p:ext>
            </p:extLst>
          </p:nvPr>
        </p:nvGraphicFramePr>
        <p:xfrm>
          <a:off x="368301" y="1177924"/>
          <a:ext cx="4619336" cy="4816475"/>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15" name="Content Placeholder 9">
            <a:extLst>
              <a:ext uri="{FF2B5EF4-FFF2-40B4-BE49-F238E27FC236}">
                <a16:creationId xmlns:a16="http://schemas.microsoft.com/office/drawing/2014/main" id="{ADCC90E0-C9CF-52D0-161A-5F5178090599}"/>
              </a:ext>
            </a:extLst>
          </p:cNvPr>
          <p:cNvGraphicFramePr>
            <a:graphicFrameLocks noGrp="1"/>
          </p:cNvGraphicFramePr>
          <p:nvPr>
            <p:ph idx="13"/>
            <p:extLst>
              <p:ext uri="{D42A27DB-BD31-4B8C-83A1-F6EECF244321}">
                <p14:modId xmlns:p14="http://schemas.microsoft.com/office/powerpoint/2010/main" val="679640884"/>
              </p:ext>
            </p:extLst>
          </p:nvPr>
        </p:nvGraphicFramePr>
        <p:xfrm>
          <a:off x="5330534" y="1150072"/>
          <a:ext cx="4450775" cy="4557856"/>
        </p:xfrm>
        <a:graphic>
          <a:graphicData uri="http://schemas.openxmlformats.org/drawingml/2006/chart">
            <c:chart xmlns:c="http://schemas.openxmlformats.org/drawingml/2006/chart" xmlns:r="http://schemas.openxmlformats.org/officeDocument/2006/relationships" r:id="rId4"/>
          </a:graphicData>
        </a:graphic>
      </p:graphicFrame>
      <p:sp>
        <p:nvSpPr>
          <p:cNvPr id="14" name="Content Placeholder 13">
            <a:extLst>
              <a:ext uri="{FF2B5EF4-FFF2-40B4-BE49-F238E27FC236}">
                <a16:creationId xmlns:a16="http://schemas.microsoft.com/office/drawing/2014/main" id="{18D9AFEC-696F-5E38-095F-8413D61164E4}"/>
              </a:ext>
            </a:extLst>
          </p:cNvPr>
          <p:cNvSpPr>
            <a:spLocks noGrp="1"/>
          </p:cNvSpPr>
          <p:nvPr>
            <p:ph idx="14"/>
          </p:nvPr>
        </p:nvSpPr>
        <p:spPr>
          <a:xfrm>
            <a:off x="356916" y="6099980"/>
            <a:ext cx="11466784" cy="466784"/>
          </a:xfrm>
        </p:spPr>
        <p:txBody>
          <a:bodyPr/>
          <a:lstStyle/>
          <a:p>
            <a:r>
              <a:rPr lang="en-AU"/>
              <a:t>Source: MLA SPIS</a:t>
            </a:r>
          </a:p>
        </p:txBody>
      </p:sp>
      <p:sp>
        <p:nvSpPr>
          <p:cNvPr id="17" name="Rectangle 16">
            <a:extLst>
              <a:ext uri="{FF2B5EF4-FFF2-40B4-BE49-F238E27FC236}">
                <a16:creationId xmlns:a16="http://schemas.microsoft.com/office/drawing/2014/main" id="{35005165-1899-FB1F-8D16-2E9313A4EA0C}"/>
              </a:ext>
            </a:extLst>
          </p:cNvPr>
          <p:cNvSpPr/>
          <p:nvPr/>
        </p:nvSpPr>
        <p:spPr>
          <a:xfrm>
            <a:off x="849745" y="3823855"/>
            <a:ext cx="3999345" cy="812799"/>
          </a:xfrm>
          <a:prstGeom prst="rect">
            <a:avLst/>
          </a:prstGeom>
          <a:noFill/>
          <a:ln w="19050">
            <a:solidFill>
              <a:schemeClr val="tx1"/>
            </a:solidFill>
            <a:prstDash val="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18" name="Rectangle 17">
            <a:extLst>
              <a:ext uri="{FF2B5EF4-FFF2-40B4-BE49-F238E27FC236}">
                <a16:creationId xmlns:a16="http://schemas.microsoft.com/office/drawing/2014/main" id="{FD560584-F230-1CE1-06A7-501A47F8BDF6}"/>
              </a:ext>
            </a:extLst>
          </p:cNvPr>
          <p:cNvSpPr/>
          <p:nvPr/>
        </p:nvSpPr>
        <p:spPr>
          <a:xfrm>
            <a:off x="5800436" y="1902691"/>
            <a:ext cx="3980873" cy="2733962"/>
          </a:xfrm>
          <a:prstGeom prst="rect">
            <a:avLst/>
          </a:prstGeom>
          <a:noFill/>
          <a:ln w="19050">
            <a:solidFill>
              <a:schemeClr val="tx1"/>
            </a:solidFill>
            <a:prstDash val="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21" name="Arrow: Right 20">
            <a:extLst>
              <a:ext uri="{FF2B5EF4-FFF2-40B4-BE49-F238E27FC236}">
                <a16:creationId xmlns:a16="http://schemas.microsoft.com/office/drawing/2014/main" id="{5CFBE735-44A7-7A60-1706-8DA37793BA37}"/>
              </a:ext>
            </a:extLst>
          </p:cNvPr>
          <p:cNvSpPr/>
          <p:nvPr/>
        </p:nvSpPr>
        <p:spPr>
          <a:xfrm>
            <a:off x="4927884" y="3823854"/>
            <a:ext cx="402650" cy="812799"/>
          </a:xfrm>
          <a:prstGeom prst="rightArrow">
            <a:avLst>
              <a:gd name="adj1" fmla="val 50000"/>
              <a:gd name="adj2" fmla="val 41990"/>
            </a:avLst>
          </a:prstGeom>
          <a:solidFill>
            <a:srgbClr val="C00000"/>
          </a:solidFill>
          <a:ln>
            <a:solidFill>
              <a:srgbClr val="C0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2" name="Rectangle 1">
            <a:extLst>
              <a:ext uri="{FF2B5EF4-FFF2-40B4-BE49-F238E27FC236}">
                <a16:creationId xmlns:a16="http://schemas.microsoft.com/office/drawing/2014/main" id="{F18B5C94-AB58-4A71-E98D-B81C6B41ADE6}"/>
              </a:ext>
            </a:extLst>
          </p:cNvPr>
          <p:cNvSpPr/>
          <p:nvPr/>
        </p:nvSpPr>
        <p:spPr>
          <a:xfrm>
            <a:off x="9940572" y="1085508"/>
            <a:ext cx="1992578" cy="1357746"/>
          </a:xfrm>
          <a:prstGeom prst="rect">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400" b="1" i="1" dirty="0"/>
              <a:t>The proportion of merino breeding ewes joined to merinos fell below 50% for the first time ever in 2022. </a:t>
            </a:r>
          </a:p>
        </p:txBody>
      </p:sp>
      <p:sp>
        <p:nvSpPr>
          <p:cNvPr id="3" name="Rectangle 2">
            <a:extLst>
              <a:ext uri="{FF2B5EF4-FFF2-40B4-BE49-F238E27FC236}">
                <a16:creationId xmlns:a16="http://schemas.microsoft.com/office/drawing/2014/main" id="{437EA065-8CFD-0B89-9A63-46A07F73174F}"/>
              </a:ext>
            </a:extLst>
          </p:cNvPr>
          <p:cNvSpPr/>
          <p:nvPr/>
        </p:nvSpPr>
        <p:spPr>
          <a:xfrm>
            <a:off x="9959838" y="2703392"/>
            <a:ext cx="1992578" cy="1357746"/>
          </a:xfrm>
          <a:prstGeom prst="rect">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400" b="1" i="1"/>
              <a:t>Shedding sheep now account for 7% of all breeding ewes.</a:t>
            </a:r>
          </a:p>
        </p:txBody>
      </p:sp>
      <p:sp>
        <p:nvSpPr>
          <p:cNvPr id="4" name="Rectangle 3">
            <a:extLst>
              <a:ext uri="{FF2B5EF4-FFF2-40B4-BE49-F238E27FC236}">
                <a16:creationId xmlns:a16="http://schemas.microsoft.com/office/drawing/2014/main" id="{A11ACAE4-6297-EA5E-E448-8DE84B83406A}"/>
              </a:ext>
            </a:extLst>
          </p:cNvPr>
          <p:cNvSpPr/>
          <p:nvPr/>
        </p:nvSpPr>
        <p:spPr>
          <a:xfrm>
            <a:off x="9959838" y="4324503"/>
            <a:ext cx="1992578" cy="1357746"/>
          </a:xfrm>
          <a:prstGeom prst="rect">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200" b="1" i="1" dirty="0"/>
              <a:t>Ewes mated for prime lamb production overtook ewes mated for first cross lambs in 2022. This indicates a reduction in merino ewes.</a:t>
            </a:r>
          </a:p>
        </p:txBody>
      </p:sp>
    </p:spTree>
    <p:extLst>
      <p:ext uri="{BB962C8B-B14F-4D97-AF65-F5344CB8AC3E}">
        <p14:creationId xmlns:p14="http://schemas.microsoft.com/office/powerpoint/2010/main" val="2517470627"/>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44E44D4-A074-F657-785F-8622658139F3}"/>
              </a:ext>
            </a:extLst>
          </p:cNvPr>
          <p:cNvSpPr>
            <a:spLocks noGrp="1"/>
          </p:cNvSpPr>
          <p:nvPr>
            <p:ph type="title"/>
          </p:nvPr>
        </p:nvSpPr>
        <p:spPr/>
        <p:txBody>
          <a:bodyPr/>
          <a:lstStyle/>
          <a:p>
            <a:r>
              <a:rPr lang="en-AU"/>
              <a:t>Lambs – more productive, increasing marking rates</a:t>
            </a:r>
          </a:p>
        </p:txBody>
      </p:sp>
      <p:graphicFrame>
        <p:nvGraphicFramePr>
          <p:cNvPr id="7" name="Content Placeholder 6">
            <a:extLst>
              <a:ext uri="{FF2B5EF4-FFF2-40B4-BE49-F238E27FC236}">
                <a16:creationId xmlns:a16="http://schemas.microsoft.com/office/drawing/2014/main" id="{043FA9F6-5B05-F636-89DB-8B6EF0A2C769}"/>
              </a:ext>
            </a:extLst>
          </p:cNvPr>
          <p:cNvGraphicFramePr>
            <a:graphicFrameLocks noGrp="1"/>
          </p:cNvGraphicFramePr>
          <p:nvPr>
            <p:ph idx="1"/>
            <p:extLst>
              <p:ext uri="{D42A27DB-BD31-4B8C-83A1-F6EECF244321}">
                <p14:modId xmlns:p14="http://schemas.microsoft.com/office/powerpoint/2010/main" val="1466569493"/>
              </p:ext>
            </p:extLst>
          </p:nvPr>
        </p:nvGraphicFramePr>
        <p:xfrm>
          <a:off x="368300" y="1177925"/>
          <a:ext cx="4148282" cy="4551363"/>
        </p:xfrm>
        <a:graphic>
          <a:graphicData uri="http://schemas.openxmlformats.org/drawingml/2006/chart">
            <c:chart xmlns:c="http://schemas.openxmlformats.org/drawingml/2006/chart" xmlns:r="http://schemas.openxmlformats.org/officeDocument/2006/relationships" r:id="rId3"/>
          </a:graphicData>
        </a:graphic>
      </p:graphicFrame>
      <p:sp>
        <p:nvSpPr>
          <p:cNvPr id="4" name="Content Placeholder 3">
            <a:extLst>
              <a:ext uri="{FF2B5EF4-FFF2-40B4-BE49-F238E27FC236}">
                <a16:creationId xmlns:a16="http://schemas.microsoft.com/office/drawing/2014/main" id="{C5D097C0-E062-23FA-3886-3B35956061F2}"/>
              </a:ext>
            </a:extLst>
          </p:cNvPr>
          <p:cNvSpPr>
            <a:spLocks noGrp="1"/>
          </p:cNvSpPr>
          <p:nvPr>
            <p:ph idx="14"/>
          </p:nvPr>
        </p:nvSpPr>
        <p:spPr/>
        <p:txBody>
          <a:bodyPr/>
          <a:lstStyle/>
          <a:p>
            <a:r>
              <a:rPr lang="en-AU"/>
              <a:t>Source: MLA SPIS</a:t>
            </a:r>
          </a:p>
        </p:txBody>
      </p:sp>
      <p:graphicFrame>
        <p:nvGraphicFramePr>
          <p:cNvPr id="5" name="Content Placeholder 13">
            <a:extLst>
              <a:ext uri="{FF2B5EF4-FFF2-40B4-BE49-F238E27FC236}">
                <a16:creationId xmlns:a16="http://schemas.microsoft.com/office/drawing/2014/main" id="{BF2F9AAA-744B-9F4B-263A-EE4264AA4AA7}"/>
              </a:ext>
            </a:extLst>
          </p:cNvPr>
          <p:cNvGraphicFramePr>
            <a:graphicFrameLocks noGrp="1"/>
          </p:cNvGraphicFramePr>
          <p:nvPr>
            <p:ph idx="13"/>
            <p:extLst>
              <p:ext uri="{D42A27DB-BD31-4B8C-83A1-F6EECF244321}">
                <p14:modId xmlns:p14="http://schemas.microsoft.com/office/powerpoint/2010/main" val="3005147399"/>
              </p:ext>
            </p:extLst>
          </p:nvPr>
        </p:nvGraphicFramePr>
        <p:xfrm>
          <a:off x="7453746" y="1108364"/>
          <a:ext cx="4304145" cy="4737353"/>
        </p:xfrm>
        <a:graphic>
          <a:graphicData uri="http://schemas.openxmlformats.org/drawingml/2006/chart">
            <c:chart xmlns:c="http://schemas.openxmlformats.org/drawingml/2006/chart" xmlns:r="http://schemas.openxmlformats.org/officeDocument/2006/relationships" r:id="rId4"/>
          </a:graphicData>
        </a:graphic>
      </p:graphicFrame>
      <p:sp>
        <p:nvSpPr>
          <p:cNvPr id="3" name="Rectangle 2">
            <a:extLst>
              <a:ext uri="{FF2B5EF4-FFF2-40B4-BE49-F238E27FC236}">
                <a16:creationId xmlns:a16="http://schemas.microsoft.com/office/drawing/2014/main" id="{7E764854-2AE7-283E-A775-4DF6F7854EBA}"/>
              </a:ext>
            </a:extLst>
          </p:cNvPr>
          <p:cNvSpPr/>
          <p:nvPr/>
        </p:nvSpPr>
        <p:spPr>
          <a:xfrm>
            <a:off x="4979242" y="1257640"/>
            <a:ext cx="1992578" cy="1357746"/>
          </a:xfrm>
          <a:prstGeom prst="rect">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400" b="1" i="1"/>
              <a:t>There has been an increase of 2.6m breeding ewes since 2019 – all non merino breeds</a:t>
            </a:r>
          </a:p>
        </p:txBody>
      </p:sp>
      <p:sp>
        <p:nvSpPr>
          <p:cNvPr id="6" name="Rectangle 5">
            <a:extLst>
              <a:ext uri="{FF2B5EF4-FFF2-40B4-BE49-F238E27FC236}">
                <a16:creationId xmlns:a16="http://schemas.microsoft.com/office/drawing/2014/main" id="{4BE19470-945D-D02F-DCD5-EA981E3B685F}"/>
              </a:ext>
            </a:extLst>
          </p:cNvPr>
          <p:cNvSpPr/>
          <p:nvPr/>
        </p:nvSpPr>
        <p:spPr>
          <a:xfrm>
            <a:off x="4998508" y="2875524"/>
            <a:ext cx="1992578" cy="1686644"/>
          </a:xfrm>
          <a:prstGeom prst="rect">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400" b="1" i="1"/>
              <a:t>Since 2019 the national marking rate has risen from 87% to 96% (Due to Non Merinos). </a:t>
            </a:r>
          </a:p>
          <a:p>
            <a:pPr algn="ctr"/>
            <a:r>
              <a:rPr lang="en-AU" sz="1400" b="1" i="1"/>
              <a:t>=</a:t>
            </a:r>
          </a:p>
          <a:p>
            <a:pPr algn="ctr"/>
            <a:r>
              <a:rPr lang="en-AU" sz="1400" b="1" i="1"/>
              <a:t> More lambs from less &amp; exponential non merino growth</a:t>
            </a:r>
          </a:p>
        </p:txBody>
      </p:sp>
      <p:sp>
        <p:nvSpPr>
          <p:cNvPr id="8" name="Rectangle 7">
            <a:extLst>
              <a:ext uri="{FF2B5EF4-FFF2-40B4-BE49-F238E27FC236}">
                <a16:creationId xmlns:a16="http://schemas.microsoft.com/office/drawing/2014/main" id="{25115EAF-801F-7227-BFF4-0B4CFD105BE2}"/>
              </a:ext>
            </a:extLst>
          </p:cNvPr>
          <p:cNvSpPr/>
          <p:nvPr/>
        </p:nvSpPr>
        <p:spPr>
          <a:xfrm>
            <a:off x="4998508" y="4822305"/>
            <a:ext cx="1992578" cy="1686643"/>
          </a:xfrm>
          <a:prstGeom prst="rect">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400" b="1" i="1"/>
              <a:t>The percentage of shedding lambs has doubled in 2 years – 4% to 8% of total crop.</a:t>
            </a:r>
          </a:p>
          <a:p>
            <a:pPr algn="ctr"/>
            <a:endParaRPr lang="en-AU" sz="1400" b="1" i="1"/>
          </a:p>
          <a:p>
            <a:pPr algn="ctr"/>
            <a:r>
              <a:rPr lang="en-AU" sz="1400" b="1" i="1"/>
              <a:t>Now more prime lambs than merinos – first time ever in 2023</a:t>
            </a:r>
          </a:p>
        </p:txBody>
      </p:sp>
    </p:spTree>
    <p:extLst>
      <p:ext uri="{BB962C8B-B14F-4D97-AF65-F5344CB8AC3E}">
        <p14:creationId xmlns:p14="http://schemas.microsoft.com/office/powerpoint/2010/main" val="3766222169"/>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189ED01-D6F0-B171-E60B-FA33661FAE41}"/>
              </a:ext>
            </a:extLst>
          </p:cNvPr>
          <p:cNvSpPr>
            <a:spLocks noGrp="1"/>
          </p:cNvSpPr>
          <p:nvPr>
            <p:ph type="title"/>
          </p:nvPr>
        </p:nvSpPr>
        <p:spPr/>
        <p:txBody>
          <a:bodyPr/>
          <a:lstStyle/>
          <a:p>
            <a:r>
              <a:rPr lang="en-AU"/>
              <a:t>Turnoff ratios</a:t>
            </a:r>
          </a:p>
        </p:txBody>
      </p:sp>
      <p:graphicFrame>
        <p:nvGraphicFramePr>
          <p:cNvPr id="8" name="Content Placeholder 7">
            <a:extLst>
              <a:ext uri="{FF2B5EF4-FFF2-40B4-BE49-F238E27FC236}">
                <a16:creationId xmlns:a16="http://schemas.microsoft.com/office/drawing/2014/main" id="{732882DC-9AE2-BCBF-AFE9-FF3B7807F78C}"/>
              </a:ext>
            </a:extLst>
          </p:cNvPr>
          <p:cNvGraphicFramePr>
            <a:graphicFrameLocks noGrp="1"/>
          </p:cNvGraphicFramePr>
          <p:nvPr>
            <p:ph idx="1"/>
            <p:extLst>
              <p:ext uri="{D42A27DB-BD31-4B8C-83A1-F6EECF244321}">
                <p14:modId xmlns:p14="http://schemas.microsoft.com/office/powerpoint/2010/main" val="2502729143"/>
              </p:ext>
            </p:extLst>
          </p:nvPr>
        </p:nvGraphicFramePr>
        <p:xfrm>
          <a:off x="368298" y="1177925"/>
          <a:ext cx="4734643" cy="4905325"/>
        </p:xfrm>
        <a:graphic>
          <a:graphicData uri="http://schemas.openxmlformats.org/drawingml/2006/chart">
            <c:chart xmlns:c="http://schemas.openxmlformats.org/drawingml/2006/chart" xmlns:r="http://schemas.openxmlformats.org/officeDocument/2006/relationships" r:id="rId3"/>
          </a:graphicData>
        </a:graphic>
      </p:graphicFrame>
      <p:sp>
        <p:nvSpPr>
          <p:cNvPr id="5" name="Content Placeholder 4">
            <a:extLst>
              <a:ext uri="{FF2B5EF4-FFF2-40B4-BE49-F238E27FC236}">
                <a16:creationId xmlns:a16="http://schemas.microsoft.com/office/drawing/2014/main" id="{4955D404-1B93-FAFB-FB6B-24CE7F439246}"/>
              </a:ext>
            </a:extLst>
          </p:cNvPr>
          <p:cNvSpPr>
            <a:spLocks noGrp="1"/>
          </p:cNvSpPr>
          <p:nvPr>
            <p:ph idx="14"/>
          </p:nvPr>
        </p:nvSpPr>
        <p:spPr>
          <a:xfrm>
            <a:off x="367865" y="6083250"/>
            <a:ext cx="11466784" cy="466784"/>
          </a:xfrm>
        </p:spPr>
        <p:txBody>
          <a:bodyPr/>
          <a:lstStyle/>
          <a:p>
            <a:r>
              <a:rPr lang="en-AU"/>
              <a:t>Source: MLA. ABS</a:t>
            </a:r>
          </a:p>
        </p:txBody>
      </p:sp>
      <p:graphicFrame>
        <p:nvGraphicFramePr>
          <p:cNvPr id="9" name="Content Placeholder 7">
            <a:extLst>
              <a:ext uri="{FF2B5EF4-FFF2-40B4-BE49-F238E27FC236}">
                <a16:creationId xmlns:a16="http://schemas.microsoft.com/office/drawing/2014/main" id="{ACB913BE-041C-D1D0-4969-53CEEA9AB4F7}"/>
              </a:ext>
            </a:extLst>
          </p:cNvPr>
          <p:cNvGraphicFramePr>
            <a:graphicFrameLocks noGrp="1"/>
          </p:cNvGraphicFramePr>
          <p:nvPr>
            <p:ph idx="13"/>
            <p:extLst>
              <p:ext uri="{D42A27DB-BD31-4B8C-83A1-F6EECF244321}">
                <p14:modId xmlns:p14="http://schemas.microsoft.com/office/powerpoint/2010/main" val="98735522"/>
              </p:ext>
            </p:extLst>
          </p:nvPr>
        </p:nvGraphicFramePr>
        <p:xfrm>
          <a:off x="5102942" y="1177160"/>
          <a:ext cx="4611330" cy="4905325"/>
        </p:xfrm>
        <a:graphic>
          <a:graphicData uri="http://schemas.openxmlformats.org/drawingml/2006/chart">
            <c:chart xmlns:c="http://schemas.openxmlformats.org/drawingml/2006/chart" xmlns:r="http://schemas.openxmlformats.org/officeDocument/2006/relationships" r:id="rId4"/>
          </a:graphicData>
        </a:graphic>
      </p:graphicFrame>
      <p:sp>
        <p:nvSpPr>
          <p:cNvPr id="3" name="Rectangle 2">
            <a:extLst>
              <a:ext uri="{FF2B5EF4-FFF2-40B4-BE49-F238E27FC236}">
                <a16:creationId xmlns:a16="http://schemas.microsoft.com/office/drawing/2014/main" id="{A59846A4-617A-CD61-C5D3-641BDA822C96}"/>
              </a:ext>
            </a:extLst>
          </p:cNvPr>
          <p:cNvSpPr/>
          <p:nvPr/>
        </p:nvSpPr>
        <p:spPr>
          <a:xfrm>
            <a:off x="9940572" y="1085508"/>
            <a:ext cx="1992578" cy="1357746"/>
          </a:xfrm>
          <a:prstGeom prst="rect">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400" b="1" i="1"/>
              <a:t>Record lamb slaughter achieved in 2024. </a:t>
            </a:r>
          </a:p>
          <a:p>
            <a:pPr algn="ctr"/>
            <a:endParaRPr lang="en-AU" sz="1400" b="1" i="1"/>
          </a:p>
          <a:p>
            <a:pPr algn="ctr"/>
            <a:r>
              <a:rPr lang="en-AU" sz="1400" b="1" i="1"/>
              <a:t>New record lamb production expected in 2025</a:t>
            </a:r>
          </a:p>
        </p:txBody>
      </p:sp>
      <p:sp>
        <p:nvSpPr>
          <p:cNvPr id="4" name="Rectangle 3">
            <a:extLst>
              <a:ext uri="{FF2B5EF4-FFF2-40B4-BE49-F238E27FC236}">
                <a16:creationId xmlns:a16="http://schemas.microsoft.com/office/drawing/2014/main" id="{5B3A954A-A7BD-7C63-3C8B-5549C79F54F9}"/>
              </a:ext>
            </a:extLst>
          </p:cNvPr>
          <p:cNvSpPr/>
          <p:nvPr/>
        </p:nvSpPr>
        <p:spPr>
          <a:xfrm>
            <a:off x="9959838" y="2703392"/>
            <a:ext cx="1992578" cy="1357746"/>
          </a:xfrm>
          <a:prstGeom prst="rect">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400" b="1" i="1"/>
              <a:t>Producing high lamb slaughter from a smaller flock </a:t>
            </a:r>
          </a:p>
        </p:txBody>
      </p:sp>
      <p:sp>
        <p:nvSpPr>
          <p:cNvPr id="6" name="Rectangle 5">
            <a:extLst>
              <a:ext uri="{FF2B5EF4-FFF2-40B4-BE49-F238E27FC236}">
                <a16:creationId xmlns:a16="http://schemas.microsoft.com/office/drawing/2014/main" id="{10D0B7FC-C4A2-2393-0268-7B793CEE82B4}"/>
              </a:ext>
            </a:extLst>
          </p:cNvPr>
          <p:cNvSpPr/>
          <p:nvPr/>
        </p:nvSpPr>
        <p:spPr>
          <a:xfrm>
            <a:off x="9959838" y="4324503"/>
            <a:ext cx="1992578" cy="1357746"/>
          </a:xfrm>
          <a:prstGeom prst="rect">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400" b="1" i="1"/>
              <a:t>Lamb slaughter as a % of flock is growing </a:t>
            </a:r>
            <a:r>
              <a:rPr lang="en-AU" sz="1400" b="1" i="1">
                <a:sym typeface="Wingdings" panose="05000000000000000000" pitchFamily="2" charset="2"/>
              </a:rPr>
              <a:t> we can maintain high lamb slaughter </a:t>
            </a:r>
            <a:endParaRPr lang="en-AU" sz="1400" b="1" i="1"/>
          </a:p>
        </p:txBody>
      </p:sp>
    </p:spTree>
    <p:extLst>
      <p:ext uri="{BB962C8B-B14F-4D97-AF65-F5344CB8AC3E}">
        <p14:creationId xmlns:p14="http://schemas.microsoft.com/office/powerpoint/2010/main" val="4232160483"/>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4FBC710-903D-14E1-BAD8-DB6A085A95E9}"/>
            </a:ext>
          </a:extLst>
        </p:cNvPr>
        <p:cNvGrpSpPr/>
        <p:nvPr/>
      </p:nvGrpSpPr>
      <p:grpSpPr>
        <a:xfrm>
          <a:off x="0" y="0"/>
          <a:ext cx="0" cy="0"/>
          <a:chOff x="0" y="0"/>
          <a:chExt cx="0" cy="0"/>
        </a:xfrm>
      </p:grpSpPr>
      <p:sp>
        <p:nvSpPr>
          <p:cNvPr id="16" name="Title 15">
            <a:extLst>
              <a:ext uri="{FF2B5EF4-FFF2-40B4-BE49-F238E27FC236}">
                <a16:creationId xmlns:a16="http://schemas.microsoft.com/office/drawing/2014/main" id="{A1685932-EF74-4E45-8901-4958E4E9C7DB}"/>
              </a:ext>
            </a:extLst>
          </p:cNvPr>
          <p:cNvSpPr>
            <a:spLocks noGrp="1"/>
          </p:cNvSpPr>
          <p:nvPr>
            <p:ph type="title"/>
          </p:nvPr>
        </p:nvSpPr>
        <p:spPr/>
        <p:txBody>
          <a:bodyPr/>
          <a:lstStyle/>
          <a:p>
            <a:r>
              <a:rPr lang="en-AU"/>
              <a:t>Wool Production</a:t>
            </a:r>
          </a:p>
        </p:txBody>
      </p:sp>
      <p:graphicFrame>
        <p:nvGraphicFramePr>
          <p:cNvPr id="10" name="Content Placeholder 9">
            <a:extLst>
              <a:ext uri="{FF2B5EF4-FFF2-40B4-BE49-F238E27FC236}">
                <a16:creationId xmlns:a16="http://schemas.microsoft.com/office/drawing/2014/main" id="{450D9D52-9B73-CF88-D33E-18B716479BBE}"/>
              </a:ext>
            </a:extLst>
          </p:cNvPr>
          <p:cNvGraphicFramePr>
            <a:graphicFrameLocks noGrp="1"/>
          </p:cNvGraphicFramePr>
          <p:nvPr>
            <p:ph idx="1"/>
            <p:extLst>
              <p:ext uri="{D42A27DB-BD31-4B8C-83A1-F6EECF244321}">
                <p14:modId xmlns:p14="http://schemas.microsoft.com/office/powerpoint/2010/main" val="3301927157"/>
              </p:ext>
            </p:extLst>
          </p:nvPr>
        </p:nvGraphicFramePr>
        <p:xfrm>
          <a:off x="368300" y="1177924"/>
          <a:ext cx="4574507" cy="5026228"/>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15" name="Content Placeholder 9">
            <a:extLst>
              <a:ext uri="{FF2B5EF4-FFF2-40B4-BE49-F238E27FC236}">
                <a16:creationId xmlns:a16="http://schemas.microsoft.com/office/drawing/2014/main" id="{61903D0E-F3A0-027F-CAFC-465ABB3AFC9D}"/>
              </a:ext>
            </a:extLst>
          </p:cNvPr>
          <p:cNvGraphicFramePr>
            <a:graphicFrameLocks noGrp="1"/>
          </p:cNvGraphicFramePr>
          <p:nvPr>
            <p:ph idx="13"/>
            <p:extLst>
              <p:ext uri="{D42A27DB-BD31-4B8C-83A1-F6EECF244321}">
                <p14:modId xmlns:p14="http://schemas.microsoft.com/office/powerpoint/2010/main" val="3385475570"/>
              </p:ext>
            </p:extLst>
          </p:nvPr>
        </p:nvGraphicFramePr>
        <p:xfrm>
          <a:off x="5019239" y="1177159"/>
          <a:ext cx="4743597" cy="5026227"/>
        </p:xfrm>
        <a:graphic>
          <a:graphicData uri="http://schemas.openxmlformats.org/drawingml/2006/chart">
            <c:chart xmlns:c="http://schemas.openxmlformats.org/drawingml/2006/chart" xmlns:r="http://schemas.openxmlformats.org/officeDocument/2006/relationships" r:id="rId4"/>
          </a:graphicData>
        </a:graphic>
      </p:graphicFrame>
      <p:sp>
        <p:nvSpPr>
          <p:cNvPr id="14" name="Content Placeholder 13">
            <a:extLst>
              <a:ext uri="{FF2B5EF4-FFF2-40B4-BE49-F238E27FC236}">
                <a16:creationId xmlns:a16="http://schemas.microsoft.com/office/drawing/2014/main" id="{54059505-CEE2-CCEB-E3D2-156E757EC7B5}"/>
              </a:ext>
            </a:extLst>
          </p:cNvPr>
          <p:cNvSpPr>
            <a:spLocks noGrp="1"/>
          </p:cNvSpPr>
          <p:nvPr>
            <p:ph idx="14"/>
          </p:nvPr>
        </p:nvSpPr>
        <p:spPr>
          <a:xfrm>
            <a:off x="356916" y="6204152"/>
            <a:ext cx="11466784" cy="466784"/>
          </a:xfrm>
        </p:spPr>
        <p:txBody>
          <a:bodyPr/>
          <a:lstStyle/>
          <a:p>
            <a:r>
              <a:rPr lang="en-AU"/>
              <a:t>Source: MLA, AWEX, AWI</a:t>
            </a:r>
          </a:p>
        </p:txBody>
      </p:sp>
      <p:sp>
        <p:nvSpPr>
          <p:cNvPr id="2" name="Rectangle 1">
            <a:extLst>
              <a:ext uri="{FF2B5EF4-FFF2-40B4-BE49-F238E27FC236}">
                <a16:creationId xmlns:a16="http://schemas.microsoft.com/office/drawing/2014/main" id="{EC8D6EA0-1288-1615-4C63-03E3C955E366}"/>
              </a:ext>
            </a:extLst>
          </p:cNvPr>
          <p:cNvSpPr/>
          <p:nvPr/>
        </p:nvSpPr>
        <p:spPr>
          <a:xfrm>
            <a:off x="9940572" y="1085508"/>
            <a:ext cx="1992578" cy="1357746"/>
          </a:xfrm>
          <a:prstGeom prst="rect">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400" b="1" i="1"/>
              <a:t>Wool production and the number of sheep shorn is dropping</a:t>
            </a:r>
          </a:p>
        </p:txBody>
      </p:sp>
      <p:sp>
        <p:nvSpPr>
          <p:cNvPr id="3" name="Rectangle 2">
            <a:extLst>
              <a:ext uri="{FF2B5EF4-FFF2-40B4-BE49-F238E27FC236}">
                <a16:creationId xmlns:a16="http://schemas.microsoft.com/office/drawing/2014/main" id="{B548069A-5737-E0BB-1CA1-1CB72A9AED73}"/>
              </a:ext>
            </a:extLst>
          </p:cNvPr>
          <p:cNvSpPr/>
          <p:nvPr/>
        </p:nvSpPr>
        <p:spPr>
          <a:xfrm>
            <a:off x="9959838" y="2703392"/>
            <a:ext cx="1992578" cy="1357746"/>
          </a:xfrm>
          <a:prstGeom prst="rect">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400" b="1" i="1" dirty="0"/>
              <a:t>Since prices of nearly $20kg in 2019, wool prices have dropped $8/kg or $42</a:t>
            </a:r>
          </a:p>
        </p:txBody>
      </p:sp>
      <p:sp>
        <p:nvSpPr>
          <p:cNvPr id="4" name="Rectangle 3">
            <a:extLst>
              <a:ext uri="{FF2B5EF4-FFF2-40B4-BE49-F238E27FC236}">
                <a16:creationId xmlns:a16="http://schemas.microsoft.com/office/drawing/2014/main" id="{09714F73-2A9A-F80D-7B43-A426B508DB03}"/>
              </a:ext>
            </a:extLst>
          </p:cNvPr>
          <p:cNvSpPr/>
          <p:nvPr/>
        </p:nvSpPr>
        <p:spPr>
          <a:xfrm>
            <a:off x="9959838" y="4324502"/>
            <a:ext cx="1992578" cy="1565021"/>
          </a:xfrm>
          <a:prstGeom prst="rect">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400" b="1" i="1"/>
              <a:t>Low wool prices have persisted since 2020. </a:t>
            </a:r>
          </a:p>
          <a:p>
            <a:pPr algn="ctr"/>
            <a:endParaRPr lang="en-AU" sz="1400" b="1" i="1"/>
          </a:p>
          <a:p>
            <a:pPr algn="ctr"/>
            <a:r>
              <a:rPr lang="en-AU" sz="1400" b="1" i="1"/>
              <a:t>Whereas, heavy lamb prices are in line with 2019 prices – less of a drop</a:t>
            </a:r>
          </a:p>
        </p:txBody>
      </p:sp>
    </p:spTree>
    <p:extLst>
      <p:ext uri="{BB962C8B-B14F-4D97-AF65-F5344CB8AC3E}">
        <p14:creationId xmlns:p14="http://schemas.microsoft.com/office/powerpoint/2010/main" val="1962061493"/>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FE66DCF-7AE4-24B1-71A9-1AB3CEFCB026}"/>
            </a:ext>
          </a:extLst>
        </p:cNvPr>
        <p:cNvGrpSpPr/>
        <p:nvPr/>
      </p:nvGrpSpPr>
      <p:grpSpPr>
        <a:xfrm>
          <a:off x="0" y="0"/>
          <a:ext cx="0" cy="0"/>
          <a:chOff x="0" y="0"/>
          <a:chExt cx="0" cy="0"/>
        </a:xfrm>
      </p:grpSpPr>
      <p:sp>
        <p:nvSpPr>
          <p:cNvPr id="16" name="Title 15">
            <a:extLst>
              <a:ext uri="{FF2B5EF4-FFF2-40B4-BE49-F238E27FC236}">
                <a16:creationId xmlns:a16="http://schemas.microsoft.com/office/drawing/2014/main" id="{D57849D9-B0C9-BE23-C312-4590DFBA0FBE}"/>
              </a:ext>
            </a:extLst>
          </p:cNvPr>
          <p:cNvSpPr>
            <a:spLocks noGrp="1"/>
          </p:cNvSpPr>
          <p:nvPr>
            <p:ph type="title"/>
          </p:nvPr>
        </p:nvSpPr>
        <p:spPr/>
        <p:txBody>
          <a:bodyPr/>
          <a:lstStyle/>
          <a:p>
            <a:r>
              <a:rPr lang="en-AU" dirty="0"/>
              <a:t>Wool Production</a:t>
            </a:r>
          </a:p>
        </p:txBody>
      </p:sp>
      <p:graphicFrame>
        <p:nvGraphicFramePr>
          <p:cNvPr id="10" name="Content Placeholder 9">
            <a:extLst>
              <a:ext uri="{FF2B5EF4-FFF2-40B4-BE49-F238E27FC236}">
                <a16:creationId xmlns:a16="http://schemas.microsoft.com/office/drawing/2014/main" id="{1CFA3BAD-286A-81C7-A83A-6F7E9782117C}"/>
              </a:ext>
            </a:extLst>
          </p:cNvPr>
          <p:cNvGraphicFramePr>
            <a:graphicFrameLocks noGrp="1"/>
          </p:cNvGraphicFramePr>
          <p:nvPr>
            <p:ph idx="1"/>
            <p:extLst>
              <p:ext uri="{D42A27DB-BD31-4B8C-83A1-F6EECF244321}">
                <p14:modId xmlns:p14="http://schemas.microsoft.com/office/powerpoint/2010/main" val="1429906851"/>
              </p:ext>
            </p:extLst>
          </p:nvPr>
        </p:nvGraphicFramePr>
        <p:xfrm>
          <a:off x="368300" y="1177924"/>
          <a:ext cx="9129661" cy="5026228"/>
        </p:xfrm>
        <a:graphic>
          <a:graphicData uri="http://schemas.openxmlformats.org/drawingml/2006/chart">
            <c:chart xmlns:c="http://schemas.openxmlformats.org/drawingml/2006/chart" xmlns:r="http://schemas.openxmlformats.org/officeDocument/2006/relationships" r:id="rId3"/>
          </a:graphicData>
        </a:graphic>
      </p:graphicFrame>
      <p:sp>
        <p:nvSpPr>
          <p:cNvPr id="14" name="Content Placeholder 13">
            <a:extLst>
              <a:ext uri="{FF2B5EF4-FFF2-40B4-BE49-F238E27FC236}">
                <a16:creationId xmlns:a16="http://schemas.microsoft.com/office/drawing/2014/main" id="{6A92EECE-E4B2-9225-F333-904B729BF4CF}"/>
              </a:ext>
            </a:extLst>
          </p:cNvPr>
          <p:cNvSpPr>
            <a:spLocks noGrp="1"/>
          </p:cNvSpPr>
          <p:nvPr>
            <p:ph idx="14"/>
          </p:nvPr>
        </p:nvSpPr>
        <p:spPr>
          <a:xfrm>
            <a:off x="356916" y="6204152"/>
            <a:ext cx="11466784" cy="466784"/>
          </a:xfrm>
        </p:spPr>
        <p:txBody>
          <a:bodyPr/>
          <a:lstStyle/>
          <a:p>
            <a:r>
              <a:rPr lang="en-AU"/>
              <a:t>Source: MLA, AWI</a:t>
            </a:r>
          </a:p>
        </p:txBody>
      </p:sp>
      <p:sp>
        <p:nvSpPr>
          <p:cNvPr id="2" name="Rectangle 1">
            <a:extLst>
              <a:ext uri="{FF2B5EF4-FFF2-40B4-BE49-F238E27FC236}">
                <a16:creationId xmlns:a16="http://schemas.microsoft.com/office/drawing/2014/main" id="{CDF3FAD9-2158-4EED-C72D-3690AA04220A}"/>
              </a:ext>
            </a:extLst>
          </p:cNvPr>
          <p:cNvSpPr/>
          <p:nvPr/>
        </p:nvSpPr>
        <p:spPr>
          <a:xfrm>
            <a:off x="9959838" y="665057"/>
            <a:ext cx="1992578" cy="1357746"/>
          </a:xfrm>
          <a:prstGeom prst="rect">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400" b="1" i="1" dirty="0"/>
              <a:t>A high merino flock content results with a shorn to flock ratio above 1.</a:t>
            </a:r>
          </a:p>
        </p:txBody>
      </p:sp>
      <p:sp>
        <p:nvSpPr>
          <p:cNvPr id="3" name="Rectangle 2">
            <a:extLst>
              <a:ext uri="{FF2B5EF4-FFF2-40B4-BE49-F238E27FC236}">
                <a16:creationId xmlns:a16="http://schemas.microsoft.com/office/drawing/2014/main" id="{D14B3AF7-87EB-231D-F186-2FA6F715AEEB}"/>
              </a:ext>
            </a:extLst>
          </p:cNvPr>
          <p:cNvSpPr/>
          <p:nvPr/>
        </p:nvSpPr>
        <p:spPr>
          <a:xfrm>
            <a:off x="9959838" y="2259651"/>
            <a:ext cx="1992578" cy="1357746"/>
          </a:xfrm>
          <a:prstGeom prst="rect">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400" b="1" i="1" dirty="0"/>
              <a:t>The shorn to flock ratio has dropped from 1.1 in 2019 to 0.91 in 2024. Indicating less sheep being shorn and a move from merinos.</a:t>
            </a:r>
          </a:p>
        </p:txBody>
      </p:sp>
      <p:sp>
        <p:nvSpPr>
          <p:cNvPr id="4" name="Rectangle 3">
            <a:extLst>
              <a:ext uri="{FF2B5EF4-FFF2-40B4-BE49-F238E27FC236}">
                <a16:creationId xmlns:a16="http://schemas.microsoft.com/office/drawing/2014/main" id="{30D0CE99-741D-245D-F252-DC29B61778B6}"/>
              </a:ext>
            </a:extLst>
          </p:cNvPr>
          <p:cNvSpPr/>
          <p:nvPr/>
        </p:nvSpPr>
        <p:spPr>
          <a:xfrm>
            <a:off x="9959838" y="3854245"/>
            <a:ext cx="1992578" cy="2067589"/>
          </a:xfrm>
          <a:prstGeom prst="rect">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400" b="1" i="1" dirty="0"/>
              <a:t>2020 was a key inflection point for sheep dynamics. </a:t>
            </a:r>
          </a:p>
          <a:p>
            <a:pPr algn="ctr"/>
            <a:endParaRPr lang="en-AU" sz="1400" b="1" i="1" dirty="0"/>
          </a:p>
          <a:p>
            <a:pPr algn="ctr"/>
            <a:r>
              <a:rPr lang="en-AU" sz="1400" b="1" i="1" dirty="0"/>
              <a:t>NB: Increases in shearing costs and a reduction in wool prices could be resulting in </a:t>
            </a:r>
            <a:r>
              <a:rPr lang="en-AU" sz="1400" b="1" i="1"/>
              <a:t>lower shearing </a:t>
            </a:r>
            <a:r>
              <a:rPr lang="en-AU" sz="1400" b="1" i="1" dirty="0"/>
              <a:t>numbers.</a:t>
            </a:r>
          </a:p>
        </p:txBody>
      </p:sp>
    </p:spTree>
    <p:extLst>
      <p:ext uri="{BB962C8B-B14F-4D97-AF65-F5344CB8AC3E}">
        <p14:creationId xmlns:p14="http://schemas.microsoft.com/office/powerpoint/2010/main" val="1989575174"/>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3831655-710F-3975-5292-21A77B9A34C6}"/>
              </a:ext>
            </a:extLst>
          </p:cNvPr>
          <p:cNvSpPr>
            <a:spLocks noGrp="1"/>
          </p:cNvSpPr>
          <p:nvPr>
            <p:ph type="title"/>
          </p:nvPr>
        </p:nvSpPr>
        <p:spPr/>
        <p:txBody>
          <a:bodyPr/>
          <a:lstStyle/>
          <a:p>
            <a:r>
              <a:rPr lang="en-AU"/>
              <a:t>Decadal averages</a:t>
            </a:r>
          </a:p>
        </p:txBody>
      </p:sp>
      <p:graphicFrame>
        <p:nvGraphicFramePr>
          <p:cNvPr id="5" name="Content Placeholder 4">
            <a:extLst>
              <a:ext uri="{FF2B5EF4-FFF2-40B4-BE49-F238E27FC236}">
                <a16:creationId xmlns:a16="http://schemas.microsoft.com/office/drawing/2014/main" id="{EAB3D25F-677D-000E-DA81-827D68792BE7}"/>
              </a:ext>
            </a:extLst>
          </p:cNvPr>
          <p:cNvGraphicFramePr>
            <a:graphicFrameLocks noGrp="1"/>
          </p:cNvGraphicFramePr>
          <p:nvPr>
            <p:ph idx="1"/>
            <p:extLst>
              <p:ext uri="{D42A27DB-BD31-4B8C-83A1-F6EECF244321}">
                <p14:modId xmlns:p14="http://schemas.microsoft.com/office/powerpoint/2010/main" val="2457129957"/>
              </p:ext>
            </p:extLst>
          </p:nvPr>
        </p:nvGraphicFramePr>
        <p:xfrm>
          <a:off x="1398732" y="1584325"/>
          <a:ext cx="9394536" cy="3337560"/>
        </p:xfrm>
        <a:graphic>
          <a:graphicData uri="http://schemas.openxmlformats.org/drawingml/2006/table">
            <a:tbl>
              <a:tblPr firstRow="1" bandRow="1">
                <a:tableStyleId>{5C22544A-7EE6-4342-B048-85BDC9FD1C3A}</a:tableStyleId>
              </a:tblPr>
              <a:tblGrid>
                <a:gridCol w="1565756">
                  <a:extLst>
                    <a:ext uri="{9D8B030D-6E8A-4147-A177-3AD203B41FA5}">
                      <a16:colId xmlns:a16="http://schemas.microsoft.com/office/drawing/2014/main" val="1992292454"/>
                    </a:ext>
                  </a:extLst>
                </a:gridCol>
                <a:gridCol w="1565756">
                  <a:extLst>
                    <a:ext uri="{9D8B030D-6E8A-4147-A177-3AD203B41FA5}">
                      <a16:colId xmlns:a16="http://schemas.microsoft.com/office/drawing/2014/main" val="1078626513"/>
                    </a:ext>
                  </a:extLst>
                </a:gridCol>
                <a:gridCol w="1565756">
                  <a:extLst>
                    <a:ext uri="{9D8B030D-6E8A-4147-A177-3AD203B41FA5}">
                      <a16:colId xmlns:a16="http://schemas.microsoft.com/office/drawing/2014/main" val="2202468254"/>
                    </a:ext>
                  </a:extLst>
                </a:gridCol>
                <a:gridCol w="1565756">
                  <a:extLst>
                    <a:ext uri="{9D8B030D-6E8A-4147-A177-3AD203B41FA5}">
                      <a16:colId xmlns:a16="http://schemas.microsoft.com/office/drawing/2014/main" val="1386861349"/>
                    </a:ext>
                  </a:extLst>
                </a:gridCol>
                <a:gridCol w="1565756">
                  <a:extLst>
                    <a:ext uri="{9D8B030D-6E8A-4147-A177-3AD203B41FA5}">
                      <a16:colId xmlns:a16="http://schemas.microsoft.com/office/drawing/2014/main" val="3383750215"/>
                    </a:ext>
                  </a:extLst>
                </a:gridCol>
                <a:gridCol w="1565756">
                  <a:extLst>
                    <a:ext uri="{9D8B030D-6E8A-4147-A177-3AD203B41FA5}">
                      <a16:colId xmlns:a16="http://schemas.microsoft.com/office/drawing/2014/main" val="4100861257"/>
                    </a:ext>
                  </a:extLst>
                </a:gridCol>
              </a:tblGrid>
              <a:tr h="370840">
                <a:tc>
                  <a:txBody>
                    <a:bodyPr/>
                    <a:lstStyle/>
                    <a:p>
                      <a:pPr algn="ctr" fontAlgn="b"/>
                      <a:r>
                        <a:rPr lang="en-AU" sz="1200" b="1" u="none" strike="noStrike">
                          <a:solidFill>
                            <a:schemeClr val="bg1"/>
                          </a:solidFill>
                          <a:effectLst/>
                        </a:rPr>
                        <a:t>Decade</a:t>
                      </a:r>
                      <a:endParaRPr lang="en-AU" sz="1200" b="1" i="0" u="none" strike="noStrike">
                        <a:solidFill>
                          <a:schemeClr val="bg1"/>
                        </a:solidFill>
                        <a:effectLst/>
                        <a:latin typeface="Aptos Narrow" panose="020B0004020202020204" pitchFamily="34" charset="0"/>
                      </a:endParaRPr>
                    </a:p>
                  </a:txBody>
                  <a:tcPr marL="0" marR="0" marT="0" marB="0" anchor="ctr"/>
                </a:tc>
                <a:tc>
                  <a:txBody>
                    <a:bodyPr/>
                    <a:lstStyle/>
                    <a:p>
                      <a:pPr algn="ctr" fontAlgn="b"/>
                      <a:r>
                        <a:rPr lang="en-AU" sz="1200" b="1" u="none" strike="noStrike">
                          <a:solidFill>
                            <a:schemeClr val="bg1"/>
                          </a:solidFill>
                          <a:effectLst/>
                        </a:rPr>
                        <a:t>Avg flock size</a:t>
                      </a:r>
                      <a:endParaRPr lang="en-AU" sz="1200" b="1" i="0" u="none" strike="noStrike">
                        <a:solidFill>
                          <a:schemeClr val="bg1"/>
                        </a:solidFill>
                        <a:effectLst/>
                        <a:latin typeface="Aptos Narrow" panose="020B0004020202020204" pitchFamily="34" charset="0"/>
                      </a:endParaRPr>
                    </a:p>
                  </a:txBody>
                  <a:tcPr marL="0" marR="0" marT="0" marB="0" anchor="ctr"/>
                </a:tc>
                <a:tc>
                  <a:txBody>
                    <a:bodyPr/>
                    <a:lstStyle/>
                    <a:p>
                      <a:pPr algn="ctr" fontAlgn="b"/>
                      <a:r>
                        <a:rPr lang="en-AU" sz="1200" b="1" u="none" strike="noStrike">
                          <a:solidFill>
                            <a:schemeClr val="bg1"/>
                          </a:solidFill>
                          <a:effectLst/>
                        </a:rPr>
                        <a:t>Avg lamb slaughter</a:t>
                      </a:r>
                      <a:endParaRPr lang="en-AU" sz="1200" b="1" i="0" u="none" strike="noStrike">
                        <a:solidFill>
                          <a:schemeClr val="bg1"/>
                        </a:solidFill>
                        <a:effectLst/>
                        <a:latin typeface="Aptos Narrow" panose="020B0004020202020204" pitchFamily="34" charset="0"/>
                      </a:endParaRPr>
                    </a:p>
                  </a:txBody>
                  <a:tcPr marL="0" marR="0" marT="0" marB="0" anchor="ctr"/>
                </a:tc>
                <a:tc>
                  <a:txBody>
                    <a:bodyPr/>
                    <a:lstStyle/>
                    <a:p>
                      <a:pPr algn="ctr" fontAlgn="b"/>
                      <a:r>
                        <a:rPr lang="en-AU" sz="1200" b="1" u="none" strike="noStrike">
                          <a:solidFill>
                            <a:schemeClr val="bg1"/>
                          </a:solidFill>
                          <a:effectLst/>
                        </a:rPr>
                        <a:t>Avg mutton slaughter</a:t>
                      </a:r>
                      <a:endParaRPr lang="en-AU" sz="1200" b="1" i="0" u="none" strike="noStrike">
                        <a:solidFill>
                          <a:schemeClr val="bg1"/>
                        </a:solidFill>
                        <a:effectLst/>
                        <a:latin typeface="Aptos Narrow" panose="020B0004020202020204" pitchFamily="34" charset="0"/>
                      </a:endParaRPr>
                    </a:p>
                  </a:txBody>
                  <a:tcPr marL="0" marR="0" marT="0" marB="0" anchor="ctr"/>
                </a:tc>
                <a:tc>
                  <a:txBody>
                    <a:bodyPr/>
                    <a:lstStyle/>
                    <a:p>
                      <a:pPr algn="ctr" fontAlgn="b"/>
                      <a:r>
                        <a:rPr lang="en-AU" sz="1200" b="1" u="none" strike="noStrike">
                          <a:solidFill>
                            <a:schemeClr val="bg1"/>
                          </a:solidFill>
                          <a:effectLst/>
                        </a:rPr>
                        <a:t>Avg lamb slaughter %</a:t>
                      </a:r>
                      <a:endParaRPr lang="en-AU" sz="1200" b="1" i="0" u="none" strike="noStrike">
                        <a:solidFill>
                          <a:schemeClr val="bg1"/>
                        </a:solidFill>
                        <a:effectLst/>
                        <a:latin typeface="Aptos Narrow" panose="020B0004020202020204" pitchFamily="34" charset="0"/>
                      </a:endParaRPr>
                    </a:p>
                  </a:txBody>
                  <a:tcPr marL="0" marR="0" marT="0" marB="0" anchor="ctr"/>
                </a:tc>
                <a:tc>
                  <a:txBody>
                    <a:bodyPr/>
                    <a:lstStyle/>
                    <a:p>
                      <a:pPr algn="ctr" fontAlgn="b"/>
                      <a:r>
                        <a:rPr lang="en-AU" sz="1200" b="1" u="none" strike="noStrike">
                          <a:solidFill>
                            <a:schemeClr val="bg1"/>
                          </a:solidFill>
                          <a:effectLst/>
                        </a:rPr>
                        <a:t>Avg mutton slaughter %</a:t>
                      </a:r>
                      <a:endParaRPr lang="en-AU" sz="1200" b="1" i="0" u="none" strike="noStrike">
                        <a:solidFill>
                          <a:schemeClr val="bg1"/>
                        </a:solidFill>
                        <a:effectLst/>
                        <a:latin typeface="Aptos Narrow" panose="020B0004020202020204" pitchFamily="34" charset="0"/>
                      </a:endParaRPr>
                    </a:p>
                  </a:txBody>
                  <a:tcPr marL="0" marR="0" marT="0" marB="0" anchor="ctr"/>
                </a:tc>
                <a:extLst>
                  <a:ext uri="{0D108BD9-81ED-4DB2-BD59-A6C34878D82A}">
                    <a16:rowId xmlns:a16="http://schemas.microsoft.com/office/drawing/2014/main" val="4086947977"/>
                  </a:ext>
                </a:extLst>
              </a:tr>
              <a:tr h="370840">
                <a:tc>
                  <a:txBody>
                    <a:bodyPr/>
                    <a:lstStyle/>
                    <a:p>
                      <a:pPr algn="ctr" fontAlgn="b"/>
                      <a:r>
                        <a:rPr lang="en-AU" sz="1100" b="0" u="none" strike="noStrike">
                          <a:solidFill>
                            <a:srgbClr val="000000"/>
                          </a:solidFill>
                          <a:effectLst/>
                        </a:rPr>
                        <a:t>1970's</a:t>
                      </a:r>
                      <a:endParaRPr lang="en-AU" sz="1100" b="0" i="0" u="none" strike="noStrike">
                        <a:solidFill>
                          <a:srgbClr val="000000"/>
                        </a:solidFill>
                        <a:effectLst/>
                        <a:latin typeface="Aptos Narrow" panose="020B0004020202020204" pitchFamily="34" charset="0"/>
                      </a:endParaRPr>
                    </a:p>
                  </a:txBody>
                  <a:tcPr marL="0" marR="0" marT="0" marB="0" anchor="ctr"/>
                </a:tc>
                <a:tc>
                  <a:txBody>
                    <a:bodyPr/>
                    <a:lstStyle/>
                    <a:p>
                      <a:pPr algn="ctr" fontAlgn="b"/>
                      <a:r>
                        <a:rPr lang="en-AU" sz="1100" b="0" u="none" strike="noStrike">
                          <a:solidFill>
                            <a:srgbClr val="000000"/>
                          </a:solidFill>
                          <a:effectLst/>
                        </a:rPr>
                        <a:t>150,569,410 </a:t>
                      </a:r>
                      <a:endParaRPr lang="en-AU" sz="1100" b="0" i="0" u="none" strike="noStrike">
                        <a:solidFill>
                          <a:srgbClr val="000000"/>
                        </a:solidFill>
                        <a:effectLst/>
                        <a:latin typeface="Aptos Narrow" panose="020B0004020202020204" pitchFamily="34" charset="0"/>
                      </a:endParaRPr>
                    </a:p>
                  </a:txBody>
                  <a:tcPr marL="0" marR="0" marT="0" marB="0" anchor="ctr"/>
                </a:tc>
                <a:tc>
                  <a:txBody>
                    <a:bodyPr/>
                    <a:lstStyle/>
                    <a:p>
                      <a:pPr algn="ctr" fontAlgn="b"/>
                      <a:r>
                        <a:rPr lang="en-AU" sz="1100" b="0" u="none" strike="noStrike">
                          <a:solidFill>
                            <a:srgbClr val="000000"/>
                          </a:solidFill>
                          <a:effectLst/>
                        </a:rPr>
                        <a:t>17,165,544 </a:t>
                      </a:r>
                      <a:endParaRPr lang="en-AU" sz="1100" b="0" i="0" u="none" strike="noStrike">
                        <a:solidFill>
                          <a:srgbClr val="000000"/>
                        </a:solidFill>
                        <a:effectLst/>
                        <a:latin typeface="Aptos Narrow" panose="020B0004020202020204" pitchFamily="34" charset="0"/>
                      </a:endParaRPr>
                    </a:p>
                  </a:txBody>
                  <a:tcPr marL="0" marR="0" marT="0" marB="0" anchor="ctr"/>
                </a:tc>
                <a:tc>
                  <a:txBody>
                    <a:bodyPr/>
                    <a:lstStyle/>
                    <a:p>
                      <a:pPr algn="ctr" fontAlgn="b"/>
                      <a:r>
                        <a:rPr lang="en-AU" sz="1100" b="0" u="none" strike="noStrike">
                          <a:solidFill>
                            <a:srgbClr val="000000"/>
                          </a:solidFill>
                          <a:effectLst/>
                        </a:rPr>
                        <a:t>17,994,639 </a:t>
                      </a:r>
                      <a:endParaRPr lang="en-AU" sz="1100" b="0" i="0" u="none" strike="noStrike">
                        <a:solidFill>
                          <a:srgbClr val="000000"/>
                        </a:solidFill>
                        <a:effectLst/>
                        <a:latin typeface="Aptos Narrow" panose="020B0004020202020204" pitchFamily="34" charset="0"/>
                      </a:endParaRPr>
                    </a:p>
                  </a:txBody>
                  <a:tcPr marL="0" marR="0" marT="0" marB="0" anchor="ctr"/>
                </a:tc>
                <a:tc>
                  <a:txBody>
                    <a:bodyPr/>
                    <a:lstStyle/>
                    <a:p>
                      <a:pPr algn="ctr" fontAlgn="b"/>
                      <a:r>
                        <a:rPr lang="en-AU" sz="1100" b="0" u="none" strike="noStrike">
                          <a:solidFill>
                            <a:srgbClr val="000000"/>
                          </a:solidFill>
                          <a:effectLst/>
                        </a:rPr>
                        <a:t>11%</a:t>
                      </a:r>
                      <a:endParaRPr lang="en-AU" sz="1100" b="0" i="0" u="none" strike="noStrike">
                        <a:solidFill>
                          <a:srgbClr val="000000"/>
                        </a:solidFill>
                        <a:effectLst/>
                        <a:latin typeface="Aptos Narrow" panose="020B0004020202020204" pitchFamily="34" charset="0"/>
                      </a:endParaRPr>
                    </a:p>
                  </a:txBody>
                  <a:tcPr marL="0" marR="0" marT="0" marB="0" anchor="ctr"/>
                </a:tc>
                <a:tc>
                  <a:txBody>
                    <a:bodyPr/>
                    <a:lstStyle/>
                    <a:p>
                      <a:pPr algn="ctr" fontAlgn="b"/>
                      <a:r>
                        <a:rPr lang="en-AU" sz="1100" b="0" u="none" strike="noStrike">
                          <a:solidFill>
                            <a:srgbClr val="000000"/>
                          </a:solidFill>
                          <a:effectLst/>
                        </a:rPr>
                        <a:t>12%</a:t>
                      </a:r>
                      <a:endParaRPr lang="en-AU" sz="1100" b="0" i="0" u="none" strike="noStrike">
                        <a:solidFill>
                          <a:srgbClr val="000000"/>
                        </a:solidFill>
                        <a:effectLst/>
                        <a:latin typeface="Aptos Narrow" panose="020B0004020202020204" pitchFamily="34" charset="0"/>
                      </a:endParaRPr>
                    </a:p>
                  </a:txBody>
                  <a:tcPr marL="0" marR="0" marT="0" marB="0" anchor="ctr"/>
                </a:tc>
                <a:extLst>
                  <a:ext uri="{0D108BD9-81ED-4DB2-BD59-A6C34878D82A}">
                    <a16:rowId xmlns:a16="http://schemas.microsoft.com/office/drawing/2014/main" val="2331579991"/>
                  </a:ext>
                </a:extLst>
              </a:tr>
              <a:tr h="370840">
                <a:tc>
                  <a:txBody>
                    <a:bodyPr/>
                    <a:lstStyle/>
                    <a:p>
                      <a:pPr algn="ctr" fontAlgn="b"/>
                      <a:r>
                        <a:rPr lang="en-AU" sz="1100" b="0" u="none" strike="noStrike">
                          <a:solidFill>
                            <a:srgbClr val="000000"/>
                          </a:solidFill>
                          <a:effectLst/>
                        </a:rPr>
                        <a:t>1980's</a:t>
                      </a:r>
                      <a:endParaRPr lang="en-AU" sz="1100" b="0" i="0" u="none" strike="noStrike">
                        <a:solidFill>
                          <a:srgbClr val="000000"/>
                        </a:solidFill>
                        <a:effectLst/>
                        <a:latin typeface="Aptos Narrow" panose="020B0004020202020204" pitchFamily="34" charset="0"/>
                      </a:endParaRPr>
                    </a:p>
                  </a:txBody>
                  <a:tcPr marL="0" marR="0" marT="0" marB="0" anchor="ctr"/>
                </a:tc>
                <a:tc>
                  <a:txBody>
                    <a:bodyPr/>
                    <a:lstStyle/>
                    <a:p>
                      <a:pPr algn="ctr" fontAlgn="b"/>
                      <a:r>
                        <a:rPr lang="en-AU" sz="1100" b="0" u="none" strike="noStrike">
                          <a:solidFill>
                            <a:srgbClr val="000000"/>
                          </a:solidFill>
                          <a:effectLst/>
                        </a:rPr>
                        <a:t>143,309,590 </a:t>
                      </a:r>
                      <a:endParaRPr lang="en-AU" sz="1100" b="0" i="0" u="none" strike="noStrike">
                        <a:solidFill>
                          <a:srgbClr val="000000"/>
                        </a:solidFill>
                        <a:effectLst/>
                        <a:latin typeface="Aptos Narrow" panose="020B0004020202020204" pitchFamily="34" charset="0"/>
                      </a:endParaRPr>
                    </a:p>
                  </a:txBody>
                  <a:tcPr marL="0" marR="0" marT="0" marB="0" anchor="ctr"/>
                </a:tc>
                <a:tc>
                  <a:txBody>
                    <a:bodyPr/>
                    <a:lstStyle/>
                    <a:p>
                      <a:pPr algn="ctr" fontAlgn="b"/>
                      <a:r>
                        <a:rPr lang="en-AU" sz="1100" b="0" u="none" strike="noStrike">
                          <a:solidFill>
                            <a:srgbClr val="000000"/>
                          </a:solidFill>
                          <a:effectLst/>
                        </a:rPr>
                        <a:t>17,055,851 </a:t>
                      </a:r>
                      <a:endParaRPr lang="en-AU" sz="1100" b="0" i="0" u="none" strike="noStrike">
                        <a:solidFill>
                          <a:srgbClr val="000000"/>
                        </a:solidFill>
                        <a:effectLst/>
                        <a:latin typeface="Aptos Narrow" panose="020B0004020202020204" pitchFamily="34" charset="0"/>
                      </a:endParaRPr>
                    </a:p>
                  </a:txBody>
                  <a:tcPr marL="0" marR="0" marT="0" marB="0" anchor="ctr"/>
                </a:tc>
                <a:tc>
                  <a:txBody>
                    <a:bodyPr/>
                    <a:lstStyle/>
                    <a:p>
                      <a:pPr algn="ctr" fontAlgn="b"/>
                      <a:r>
                        <a:rPr lang="en-AU" sz="1100" b="0" u="none" strike="noStrike">
                          <a:solidFill>
                            <a:srgbClr val="000000"/>
                          </a:solidFill>
                          <a:effectLst/>
                        </a:rPr>
                        <a:t>12,846,495 </a:t>
                      </a:r>
                      <a:endParaRPr lang="en-AU" sz="1100" b="0" i="0" u="none" strike="noStrike">
                        <a:solidFill>
                          <a:srgbClr val="000000"/>
                        </a:solidFill>
                        <a:effectLst/>
                        <a:latin typeface="Aptos Narrow" panose="020B0004020202020204" pitchFamily="34" charset="0"/>
                      </a:endParaRPr>
                    </a:p>
                  </a:txBody>
                  <a:tcPr marL="0" marR="0" marT="0" marB="0" anchor="ctr"/>
                </a:tc>
                <a:tc>
                  <a:txBody>
                    <a:bodyPr/>
                    <a:lstStyle/>
                    <a:p>
                      <a:pPr algn="ctr" fontAlgn="b"/>
                      <a:r>
                        <a:rPr lang="en-AU" sz="1100" b="0" u="none" strike="noStrike">
                          <a:solidFill>
                            <a:srgbClr val="000000"/>
                          </a:solidFill>
                          <a:effectLst/>
                        </a:rPr>
                        <a:t>12%</a:t>
                      </a:r>
                      <a:endParaRPr lang="en-AU" sz="1100" b="0" i="0" u="none" strike="noStrike">
                        <a:solidFill>
                          <a:srgbClr val="000000"/>
                        </a:solidFill>
                        <a:effectLst/>
                        <a:latin typeface="Aptos Narrow" panose="020B0004020202020204" pitchFamily="34" charset="0"/>
                      </a:endParaRPr>
                    </a:p>
                  </a:txBody>
                  <a:tcPr marL="0" marR="0" marT="0" marB="0" anchor="ctr"/>
                </a:tc>
                <a:tc>
                  <a:txBody>
                    <a:bodyPr/>
                    <a:lstStyle/>
                    <a:p>
                      <a:pPr algn="ctr" fontAlgn="b"/>
                      <a:r>
                        <a:rPr lang="en-AU" sz="1100" b="0" u="none" strike="noStrike">
                          <a:solidFill>
                            <a:srgbClr val="000000"/>
                          </a:solidFill>
                          <a:effectLst/>
                        </a:rPr>
                        <a:t>9%</a:t>
                      </a:r>
                      <a:endParaRPr lang="en-AU" sz="1100" b="0" i="0" u="none" strike="noStrike">
                        <a:solidFill>
                          <a:srgbClr val="000000"/>
                        </a:solidFill>
                        <a:effectLst/>
                        <a:latin typeface="Aptos Narrow" panose="020B0004020202020204" pitchFamily="34" charset="0"/>
                      </a:endParaRPr>
                    </a:p>
                  </a:txBody>
                  <a:tcPr marL="0" marR="0" marT="0" marB="0" anchor="ctr"/>
                </a:tc>
                <a:extLst>
                  <a:ext uri="{0D108BD9-81ED-4DB2-BD59-A6C34878D82A}">
                    <a16:rowId xmlns:a16="http://schemas.microsoft.com/office/drawing/2014/main" val="1512821325"/>
                  </a:ext>
                </a:extLst>
              </a:tr>
              <a:tr h="370840">
                <a:tc>
                  <a:txBody>
                    <a:bodyPr/>
                    <a:lstStyle/>
                    <a:p>
                      <a:pPr algn="ctr" fontAlgn="b"/>
                      <a:r>
                        <a:rPr lang="en-AU" sz="1100" b="0" u="none" strike="noStrike">
                          <a:solidFill>
                            <a:srgbClr val="000000"/>
                          </a:solidFill>
                          <a:effectLst/>
                        </a:rPr>
                        <a:t>1990's</a:t>
                      </a:r>
                      <a:endParaRPr lang="en-AU" sz="1100" b="0" i="0" u="none" strike="noStrike">
                        <a:solidFill>
                          <a:srgbClr val="000000"/>
                        </a:solidFill>
                        <a:effectLst/>
                        <a:latin typeface="Aptos Narrow" panose="020B0004020202020204" pitchFamily="34" charset="0"/>
                      </a:endParaRPr>
                    </a:p>
                  </a:txBody>
                  <a:tcPr marL="0" marR="0" marT="0" marB="0" anchor="ctr"/>
                </a:tc>
                <a:tc>
                  <a:txBody>
                    <a:bodyPr/>
                    <a:lstStyle/>
                    <a:p>
                      <a:pPr algn="ctr" fontAlgn="b"/>
                      <a:r>
                        <a:rPr lang="en-AU" sz="1100" b="0" u="none" strike="noStrike">
                          <a:solidFill>
                            <a:srgbClr val="000000"/>
                          </a:solidFill>
                          <a:effectLst/>
                        </a:rPr>
                        <a:t>134,755,860 </a:t>
                      </a:r>
                      <a:endParaRPr lang="en-AU" sz="1100" b="0" i="0" u="none" strike="noStrike">
                        <a:solidFill>
                          <a:srgbClr val="000000"/>
                        </a:solidFill>
                        <a:effectLst/>
                        <a:latin typeface="Aptos Narrow" panose="020B0004020202020204" pitchFamily="34" charset="0"/>
                      </a:endParaRPr>
                    </a:p>
                  </a:txBody>
                  <a:tcPr marL="0" marR="0" marT="0" marB="0" anchor="ctr"/>
                </a:tc>
                <a:tc>
                  <a:txBody>
                    <a:bodyPr/>
                    <a:lstStyle/>
                    <a:p>
                      <a:pPr algn="ctr" fontAlgn="b"/>
                      <a:r>
                        <a:rPr lang="en-AU" sz="1100" b="0" u="none" strike="noStrike">
                          <a:solidFill>
                            <a:srgbClr val="000000"/>
                          </a:solidFill>
                          <a:effectLst/>
                        </a:rPr>
                        <a:t>15,408,921 </a:t>
                      </a:r>
                      <a:endParaRPr lang="en-AU" sz="1100" b="0" i="0" u="none" strike="noStrike">
                        <a:solidFill>
                          <a:srgbClr val="000000"/>
                        </a:solidFill>
                        <a:effectLst/>
                        <a:latin typeface="Aptos Narrow" panose="020B0004020202020204" pitchFamily="34" charset="0"/>
                      </a:endParaRPr>
                    </a:p>
                  </a:txBody>
                  <a:tcPr marL="0" marR="0" marT="0" marB="0" anchor="ctr"/>
                </a:tc>
                <a:tc>
                  <a:txBody>
                    <a:bodyPr/>
                    <a:lstStyle/>
                    <a:p>
                      <a:pPr algn="ctr" fontAlgn="b"/>
                      <a:r>
                        <a:rPr lang="en-AU" sz="1100" b="0" u="none" strike="noStrike">
                          <a:solidFill>
                            <a:srgbClr val="000000"/>
                          </a:solidFill>
                          <a:effectLst/>
                        </a:rPr>
                        <a:t>16,650,008 </a:t>
                      </a:r>
                      <a:endParaRPr lang="en-AU" sz="1100" b="0" i="0" u="none" strike="noStrike">
                        <a:solidFill>
                          <a:srgbClr val="000000"/>
                        </a:solidFill>
                        <a:effectLst/>
                        <a:latin typeface="Aptos Narrow" panose="020B0004020202020204" pitchFamily="34" charset="0"/>
                      </a:endParaRPr>
                    </a:p>
                  </a:txBody>
                  <a:tcPr marL="0" marR="0" marT="0" marB="0" anchor="ctr"/>
                </a:tc>
                <a:tc>
                  <a:txBody>
                    <a:bodyPr/>
                    <a:lstStyle/>
                    <a:p>
                      <a:pPr algn="ctr" fontAlgn="b"/>
                      <a:r>
                        <a:rPr lang="en-AU" sz="1100" b="0" u="none" strike="noStrike">
                          <a:solidFill>
                            <a:srgbClr val="000000"/>
                          </a:solidFill>
                          <a:effectLst/>
                        </a:rPr>
                        <a:t>12%</a:t>
                      </a:r>
                      <a:endParaRPr lang="en-AU" sz="1100" b="0" i="0" u="none" strike="noStrike">
                        <a:solidFill>
                          <a:srgbClr val="000000"/>
                        </a:solidFill>
                        <a:effectLst/>
                        <a:latin typeface="Aptos Narrow" panose="020B0004020202020204" pitchFamily="34" charset="0"/>
                      </a:endParaRPr>
                    </a:p>
                  </a:txBody>
                  <a:tcPr marL="0" marR="0" marT="0" marB="0" anchor="ctr"/>
                </a:tc>
                <a:tc>
                  <a:txBody>
                    <a:bodyPr/>
                    <a:lstStyle/>
                    <a:p>
                      <a:pPr algn="ctr" fontAlgn="b"/>
                      <a:r>
                        <a:rPr lang="en-AU" sz="1100" b="0" u="none" strike="noStrike">
                          <a:solidFill>
                            <a:srgbClr val="000000"/>
                          </a:solidFill>
                          <a:effectLst/>
                        </a:rPr>
                        <a:t>12%</a:t>
                      </a:r>
                      <a:endParaRPr lang="en-AU" sz="1100" b="0" i="0" u="none" strike="noStrike">
                        <a:solidFill>
                          <a:srgbClr val="000000"/>
                        </a:solidFill>
                        <a:effectLst/>
                        <a:latin typeface="Aptos Narrow" panose="020B0004020202020204" pitchFamily="34" charset="0"/>
                      </a:endParaRPr>
                    </a:p>
                  </a:txBody>
                  <a:tcPr marL="0" marR="0" marT="0" marB="0" anchor="ctr"/>
                </a:tc>
                <a:extLst>
                  <a:ext uri="{0D108BD9-81ED-4DB2-BD59-A6C34878D82A}">
                    <a16:rowId xmlns:a16="http://schemas.microsoft.com/office/drawing/2014/main" val="2165249313"/>
                  </a:ext>
                </a:extLst>
              </a:tr>
              <a:tr h="370840">
                <a:tc>
                  <a:txBody>
                    <a:bodyPr/>
                    <a:lstStyle/>
                    <a:p>
                      <a:pPr algn="ctr" fontAlgn="b"/>
                      <a:r>
                        <a:rPr lang="en-AU" sz="1100" b="0" u="none" strike="noStrike">
                          <a:solidFill>
                            <a:srgbClr val="000000"/>
                          </a:solidFill>
                          <a:effectLst/>
                        </a:rPr>
                        <a:t>2000's</a:t>
                      </a:r>
                      <a:endParaRPr lang="en-AU" sz="1100" b="0" i="0" u="none" strike="noStrike">
                        <a:solidFill>
                          <a:srgbClr val="000000"/>
                        </a:solidFill>
                        <a:effectLst/>
                        <a:latin typeface="Aptos Narrow" panose="020B0004020202020204" pitchFamily="34" charset="0"/>
                      </a:endParaRPr>
                    </a:p>
                  </a:txBody>
                  <a:tcPr marL="0" marR="0" marT="0" marB="0" anchor="ctr"/>
                </a:tc>
                <a:tc>
                  <a:txBody>
                    <a:bodyPr/>
                    <a:lstStyle/>
                    <a:p>
                      <a:pPr algn="ctr" fontAlgn="b"/>
                      <a:r>
                        <a:rPr lang="en-AU" sz="1100" b="0" u="none" strike="noStrike">
                          <a:solidFill>
                            <a:srgbClr val="000000"/>
                          </a:solidFill>
                          <a:effectLst/>
                        </a:rPr>
                        <a:t>96,372,670 </a:t>
                      </a:r>
                      <a:endParaRPr lang="en-AU" sz="1100" b="0" i="0" u="none" strike="noStrike">
                        <a:solidFill>
                          <a:srgbClr val="000000"/>
                        </a:solidFill>
                        <a:effectLst/>
                        <a:latin typeface="Aptos Narrow" panose="020B0004020202020204" pitchFamily="34" charset="0"/>
                      </a:endParaRPr>
                    </a:p>
                  </a:txBody>
                  <a:tcPr marL="0" marR="0" marT="0" marB="0" anchor="ctr"/>
                </a:tc>
                <a:tc>
                  <a:txBody>
                    <a:bodyPr/>
                    <a:lstStyle/>
                    <a:p>
                      <a:pPr algn="ctr" fontAlgn="b"/>
                      <a:r>
                        <a:rPr lang="en-AU" sz="1100" b="0" u="none" strike="noStrike">
                          <a:solidFill>
                            <a:srgbClr val="000000"/>
                          </a:solidFill>
                          <a:effectLst/>
                        </a:rPr>
                        <a:t>18,573,961 </a:t>
                      </a:r>
                      <a:endParaRPr lang="en-AU" sz="1100" b="0" i="0" u="none" strike="noStrike">
                        <a:solidFill>
                          <a:srgbClr val="000000"/>
                        </a:solidFill>
                        <a:effectLst/>
                        <a:latin typeface="Aptos Narrow" panose="020B0004020202020204" pitchFamily="34" charset="0"/>
                      </a:endParaRPr>
                    </a:p>
                  </a:txBody>
                  <a:tcPr marL="0" marR="0" marT="0" marB="0" anchor="ctr"/>
                </a:tc>
                <a:tc>
                  <a:txBody>
                    <a:bodyPr/>
                    <a:lstStyle/>
                    <a:p>
                      <a:pPr algn="ctr" fontAlgn="b"/>
                      <a:r>
                        <a:rPr lang="en-AU" sz="1100" b="0" u="none" strike="noStrike">
                          <a:solidFill>
                            <a:srgbClr val="000000"/>
                          </a:solidFill>
                          <a:effectLst/>
                        </a:rPr>
                        <a:t>12,576,556 </a:t>
                      </a:r>
                      <a:endParaRPr lang="en-AU" sz="1100" b="0" i="0" u="none" strike="noStrike">
                        <a:solidFill>
                          <a:srgbClr val="000000"/>
                        </a:solidFill>
                        <a:effectLst/>
                        <a:latin typeface="Aptos Narrow" panose="020B0004020202020204" pitchFamily="34" charset="0"/>
                      </a:endParaRPr>
                    </a:p>
                  </a:txBody>
                  <a:tcPr marL="0" marR="0" marT="0" marB="0" anchor="ctr"/>
                </a:tc>
                <a:tc>
                  <a:txBody>
                    <a:bodyPr/>
                    <a:lstStyle/>
                    <a:p>
                      <a:pPr algn="ctr" fontAlgn="b"/>
                      <a:r>
                        <a:rPr lang="en-AU" sz="1100" b="0" u="none" strike="noStrike">
                          <a:solidFill>
                            <a:srgbClr val="000000"/>
                          </a:solidFill>
                          <a:effectLst/>
                        </a:rPr>
                        <a:t>20%</a:t>
                      </a:r>
                      <a:endParaRPr lang="en-AU" sz="1100" b="0" i="0" u="none" strike="noStrike">
                        <a:solidFill>
                          <a:srgbClr val="000000"/>
                        </a:solidFill>
                        <a:effectLst/>
                        <a:latin typeface="Aptos Narrow" panose="020B0004020202020204" pitchFamily="34" charset="0"/>
                      </a:endParaRPr>
                    </a:p>
                  </a:txBody>
                  <a:tcPr marL="0" marR="0" marT="0" marB="0" anchor="ctr"/>
                </a:tc>
                <a:tc>
                  <a:txBody>
                    <a:bodyPr/>
                    <a:lstStyle/>
                    <a:p>
                      <a:pPr algn="ctr" fontAlgn="b"/>
                      <a:r>
                        <a:rPr lang="en-AU" sz="1100" b="0" u="none" strike="noStrike">
                          <a:solidFill>
                            <a:srgbClr val="000000"/>
                          </a:solidFill>
                          <a:effectLst/>
                        </a:rPr>
                        <a:t>13%</a:t>
                      </a:r>
                      <a:endParaRPr lang="en-AU" sz="1100" b="0" i="0" u="none" strike="noStrike">
                        <a:solidFill>
                          <a:srgbClr val="000000"/>
                        </a:solidFill>
                        <a:effectLst/>
                        <a:latin typeface="Aptos Narrow" panose="020B0004020202020204" pitchFamily="34" charset="0"/>
                      </a:endParaRPr>
                    </a:p>
                  </a:txBody>
                  <a:tcPr marL="0" marR="0" marT="0" marB="0" anchor="ctr"/>
                </a:tc>
                <a:extLst>
                  <a:ext uri="{0D108BD9-81ED-4DB2-BD59-A6C34878D82A}">
                    <a16:rowId xmlns:a16="http://schemas.microsoft.com/office/drawing/2014/main" val="923904162"/>
                  </a:ext>
                </a:extLst>
              </a:tr>
              <a:tr h="370840">
                <a:tc>
                  <a:txBody>
                    <a:bodyPr/>
                    <a:lstStyle/>
                    <a:p>
                      <a:pPr algn="ctr" fontAlgn="b"/>
                      <a:r>
                        <a:rPr lang="en-AU" sz="1100" b="0" u="none" strike="noStrike">
                          <a:solidFill>
                            <a:srgbClr val="000000"/>
                          </a:solidFill>
                          <a:effectLst/>
                        </a:rPr>
                        <a:t>2010's</a:t>
                      </a:r>
                      <a:endParaRPr lang="en-AU" sz="1100" b="0" i="0" u="none" strike="noStrike">
                        <a:solidFill>
                          <a:srgbClr val="000000"/>
                        </a:solidFill>
                        <a:effectLst/>
                        <a:latin typeface="Aptos Narrow" panose="020B0004020202020204" pitchFamily="34" charset="0"/>
                      </a:endParaRPr>
                    </a:p>
                  </a:txBody>
                  <a:tcPr marL="0" marR="0" marT="0" marB="0" anchor="ctr"/>
                </a:tc>
                <a:tc>
                  <a:txBody>
                    <a:bodyPr/>
                    <a:lstStyle/>
                    <a:p>
                      <a:pPr algn="ctr" fontAlgn="b"/>
                      <a:r>
                        <a:rPr lang="en-AU" sz="1100" b="0" u="none" strike="noStrike">
                          <a:solidFill>
                            <a:srgbClr val="000000"/>
                          </a:solidFill>
                          <a:effectLst/>
                        </a:rPr>
                        <a:t>71,100,691 </a:t>
                      </a:r>
                      <a:endParaRPr lang="en-AU" sz="1100" b="0" i="0" u="none" strike="noStrike">
                        <a:solidFill>
                          <a:srgbClr val="000000"/>
                        </a:solidFill>
                        <a:effectLst/>
                        <a:latin typeface="Aptos Narrow" panose="020B0004020202020204" pitchFamily="34" charset="0"/>
                      </a:endParaRPr>
                    </a:p>
                  </a:txBody>
                  <a:tcPr marL="0" marR="0" marT="0" marB="0" anchor="ctr"/>
                </a:tc>
                <a:tc>
                  <a:txBody>
                    <a:bodyPr/>
                    <a:lstStyle/>
                    <a:p>
                      <a:pPr algn="ctr" fontAlgn="b"/>
                      <a:r>
                        <a:rPr lang="en-AU" sz="1100" b="0" u="none" strike="noStrike">
                          <a:solidFill>
                            <a:srgbClr val="000000"/>
                          </a:solidFill>
                          <a:effectLst/>
                        </a:rPr>
                        <a:t>21,316,045 </a:t>
                      </a:r>
                      <a:endParaRPr lang="en-AU" sz="1100" b="0" i="0" u="none" strike="noStrike">
                        <a:solidFill>
                          <a:srgbClr val="000000"/>
                        </a:solidFill>
                        <a:effectLst/>
                        <a:latin typeface="Aptos Narrow" panose="020B0004020202020204" pitchFamily="34" charset="0"/>
                      </a:endParaRPr>
                    </a:p>
                  </a:txBody>
                  <a:tcPr marL="0" marR="0" marT="0" marB="0" anchor="ctr"/>
                </a:tc>
                <a:tc>
                  <a:txBody>
                    <a:bodyPr/>
                    <a:lstStyle/>
                    <a:p>
                      <a:pPr algn="ctr" fontAlgn="b"/>
                      <a:r>
                        <a:rPr lang="en-AU" sz="1100" b="0" u="none" strike="noStrike">
                          <a:solidFill>
                            <a:srgbClr val="000000"/>
                          </a:solidFill>
                          <a:effectLst/>
                        </a:rPr>
                        <a:t>7,870,846 </a:t>
                      </a:r>
                      <a:endParaRPr lang="en-AU" sz="1100" b="0" i="0" u="none" strike="noStrike">
                        <a:solidFill>
                          <a:srgbClr val="000000"/>
                        </a:solidFill>
                        <a:effectLst/>
                        <a:latin typeface="Aptos Narrow" panose="020B0004020202020204" pitchFamily="34" charset="0"/>
                      </a:endParaRPr>
                    </a:p>
                  </a:txBody>
                  <a:tcPr marL="0" marR="0" marT="0" marB="0" anchor="ctr"/>
                </a:tc>
                <a:tc>
                  <a:txBody>
                    <a:bodyPr/>
                    <a:lstStyle/>
                    <a:p>
                      <a:pPr algn="ctr" fontAlgn="b"/>
                      <a:r>
                        <a:rPr lang="en-AU" sz="1100" b="0" u="none" strike="noStrike">
                          <a:solidFill>
                            <a:srgbClr val="000000"/>
                          </a:solidFill>
                          <a:effectLst/>
                        </a:rPr>
                        <a:t>30%</a:t>
                      </a:r>
                      <a:endParaRPr lang="en-AU" sz="1100" b="0" i="0" u="none" strike="noStrike">
                        <a:solidFill>
                          <a:srgbClr val="000000"/>
                        </a:solidFill>
                        <a:effectLst/>
                        <a:latin typeface="Aptos Narrow" panose="020B0004020202020204" pitchFamily="34" charset="0"/>
                      </a:endParaRPr>
                    </a:p>
                  </a:txBody>
                  <a:tcPr marL="0" marR="0" marT="0" marB="0" anchor="ctr"/>
                </a:tc>
                <a:tc>
                  <a:txBody>
                    <a:bodyPr/>
                    <a:lstStyle/>
                    <a:p>
                      <a:pPr algn="ctr" fontAlgn="b"/>
                      <a:r>
                        <a:rPr lang="en-AU" sz="1100" b="0" u="none" strike="noStrike">
                          <a:solidFill>
                            <a:srgbClr val="000000"/>
                          </a:solidFill>
                          <a:effectLst/>
                        </a:rPr>
                        <a:t>11%</a:t>
                      </a:r>
                      <a:endParaRPr lang="en-AU" sz="1100" b="0" i="0" u="none" strike="noStrike">
                        <a:solidFill>
                          <a:srgbClr val="000000"/>
                        </a:solidFill>
                        <a:effectLst/>
                        <a:latin typeface="Aptos Narrow" panose="020B0004020202020204" pitchFamily="34" charset="0"/>
                      </a:endParaRPr>
                    </a:p>
                  </a:txBody>
                  <a:tcPr marL="0" marR="0" marT="0" marB="0" anchor="ctr"/>
                </a:tc>
                <a:extLst>
                  <a:ext uri="{0D108BD9-81ED-4DB2-BD59-A6C34878D82A}">
                    <a16:rowId xmlns:a16="http://schemas.microsoft.com/office/drawing/2014/main" val="947431897"/>
                  </a:ext>
                </a:extLst>
              </a:tr>
              <a:tr h="370840">
                <a:tc>
                  <a:txBody>
                    <a:bodyPr/>
                    <a:lstStyle/>
                    <a:p>
                      <a:pPr algn="ctr" fontAlgn="b"/>
                      <a:r>
                        <a:rPr lang="en-AU" sz="1100" b="0" u="none" strike="noStrike">
                          <a:solidFill>
                            <a:srgbClr val="000000"/>
                          </a:solidFill>
                          <a:effectLst/>
                        </a:rPr>
                        <a:t>2020's</a:t>
                      </a:r>
                      <a:endParaRPr lang="en-AU" sz="1100" b="0" i="0" u="none" strike="noStrike">
                        <a:solidFill>
                          <a:srgbClr val="000000"/>
                        </a:solidFill>
                        <a:effectLst/>
                        <a:latin typeface="Aptos Narrow" panose="020B0004020202020204" pitchFamily="34" charset="0"/>
                      </a:endParaRPr>
                    </a:p>
                  </a:txBody>
                  <a:tcPr marL="0" marR="0" marT="0" marB="0" anchor="ctr">
                    <a:lnB w="12700" cap="flat" cmpd="sng" algn="ctr">
                      <a:solidFill>
                        <a:schemeClr val="tx1"/>
                      </a:solidFill>
                      <a:prstDash val="solid"/>
                      <a:round/>
                      <a:headEnd type="none" w="med" len="med"/>
                      <a:tailEnd type="none" w="med" len="med"/>
                    </a:lnB>
                  </a:tcPr>
                </a:tc>
                <a:tc>
                  <a:txBody>
                    <a:bodyPr/>
                    <a:lstStyle/>
                    <a:p>
                      <a:pPr algn="ctr" fontAlgn="b"/>
                      <a:r>
                        <a:rPr lang="en-AU" sz="1100" b="0" u="none" strike="noStrike">
                          <a:solidFill>
                            <a:srgbClr val="000000"/>
                          </a:solidFill>
                          <a:effectLst/>
                        </a:rPr>
                        <a:t>73,707,541 </a:t>
                      </a:r>
                      <a:endParaRPr lang="en-AU" sz="1100" b="0" i="0" u="none" strike="noStrike">
                        <a:solidFill>
                          <a:srgbClr val="000000"/>
                        </a:solidFill>
                        <a:effectLst/>
                        <a:latin typeface="Aptos Narrow" panose="020B0004020202020204" pitchFamily="34" charset="0"/>
                      </a:endParaRPr>
                    </a:p>
                  </a:txBody>
                  <a:tcPr marL="0" marR="0" marT="0" marB="0" anchor="ctr">
                    <a:lnB w="12700" cap="flat" cmpd="sng" algn="ctr">
                      <a:solidFill>
                        <a:schemeClr val="tx1"/>
                      </a:solidFill>
                      <a:prstDash val="solid"/>
                      <a:round/>
                      <a:headEnd type="none" w="med" len="med"/>
                      <a:tailEnd type="none" w="med" len="med"/>
                    </a:lnB>
                  </a:tcPr>
                </a:tc>
                <a:tc>
                  <a:txBody>
                    <a:bodyPr/>
                    <a:lstStyle/>
                    <a:p>
                      <a:pPr algn="ctr" fontAlgn="b"/>
                      <a:r>
                        <a:rPr lang="en-AU" sz="1100" b="0" u="none" strike="noStrike">
                          <a:solidFill>
                            <a:srgbClr val="000000"/>
                          </a:solidFill>
                          <a:effectLst/>
                        </a:rPr>
                        <a:t>22,789,120 </a:t>
                      </a:r>
                      <a:endParaRPr lang="en-AU" sz="1100" b="0" i="0" u="none" strike="noStrike">
                        <a:solidFill>
                          <a:srgbClr val="000000"/>
                        </a:solidFill>
                        <a:effectLst/>
                        <a:latin typeface="Aptos Narrow" panose="020B0004020202020204" pitchFamily="34" charset="0"/>
                      </a:endParaRPr>
                    </a:p>
                  </a:txBody>
                  <a:tcPr marL="0" marR="0" marT="0" marB="0" anchor="ctr">
                    <a:lnB w="12700" cap="flat" cmpd="sng" algn="ctr">
                      <a:solidFill>
                        <a:schemeClr val="tx1"/>
                      </a:solidFill>
                      <a:prstDash val="solid"/>
                      <a:round/>
                      <a:headEnd type="none" w="med" len="med"/>
                      <a:tailEnd type="none" w="med" len="med"/>
                    </a:lnB>
                  </a:tcPr>
                </a:tc>
                <a:tc>
                  <a:txBody>
                    <a:bodyPr/>
                    <a:lstStyle/>
                    <a:p>
                      <a:pPr algn="ctr" fontAlgn="b"/>
                      <a:r>
                        <a:rPr lang="en-AU" sz="1100" b="0" u="none" strike="noStrike">
                          <a:solidFill>
                            <a:srgbClr val="000000"/>
                          </a:solidFill>
                          <a:effectLst/>
                        </a:rPr>
                        <a:t>8,037,670 </a:t>
                      </a:r>
                      <a:endParaRPr lang="en-AU" sz="1100" b="0" i="0" u="none" strike="noStrike">
                        <a:solidFill>
                          <a:srgbClr val="000000"/>
                        </a:solidFill>
                        <a:effectLst/>
                        <a:latin typeface="Aptos Narrow" panose="020B0004020202020204" pitchFamily="34" charset="0"/>
                      </a:endParaRPr>
                    </a:p>
                  </a:txBody>
                  <a:tcPr marL="0" marR="0" marT="0" marB="0" anchor="ctr">
                    <a:lnB w="12700" cap="flat" cmpd="sng" algn="ctr">
                      <a:solidFill>
                        <a:schemeClr val="tx1"/>
                      </a:solidFill>
                      <a:prstDash val="solid"/>
                      <a:round/>
                      <a:headEnd type="none" w="med" len="med"/>
                      <a:tailEnd type="none" w="med" len="med"/>
                    </a:lnB>
                  </a:tcPr>
                </a:tc>
                <a:tc>
                  <a:txBody>
                    <a:bodyPr/>
                    <a:lstStyle/>
                    <a:p>
                      <a:pPr algn="ctr" fontAlgn="b"/>
                      <a:r>
                        <a:rPr lang="en-AU" sz="1100" b="0" u="none" strike="noStrike">
                          <a:solidFill>
                            <a:srgbClr val="000000"/>
                          </a:solidFill>
                          <a:effectLst/>
                        </a:rPr>
                        <a:t>31%</a:t>
                      </a:r>
                      <a:endParaRPr lang="en-AU" sz="1100" b="0" i="0" u="none" strike="noStrike">
                        <a:solidFill>
                          <a:srgbClr val="000000"/>
                        </a:solidFill>
                        <a:effectLst/>
                        <a:latin typeface="Aptos Narrow" panose="020B0004020202020204" pitchFamily="34" charset="0"/>
                      </a:endParaRPr>
                    </a:p>
                  </a:txBody>
                  <a:tcPr marL="0" marR="0" marT="0" marB="0" anchor="ctr">
                    <a:lnB w="12700" cap="flat" cmpd="sng" algn="ctr">
                      <a:solidFill>
                        <a:schemeClr val="tx1"/>
                      </a:solidFill>
                      <a:prstDash val="solid"/>
                      <a:round/>
                      <a:headEnd type="none" w="med" len="med"/>
                      <a:tailEnd type="none" w="med" len="med"/>
                    </a:lnB>
                  </a:tcPr>
                </a:tc>
                <a:tc>
                  <a:txBody>
                    <a:bodyPr/>
                    <a:lstStyle/>
                    <a:p>
                      <a:pPr algn="ctr" fontAlgn="b"/>
                      <a:r>
                        <a:rPr lang="en-AU" sz="1100" b="0" u="none" strike="noStrike">
                          <a:solidFill>
                            <a:srgbClr val="000000"/>
                          </a:solidFill>
                          <a:effectLst/>
                        </a:rPr>
                        <a:t>11%</a:t>
                      </a:r>
                      <a:endParaRPr lang="en-AU" sz="1100" b="0" i="0" u="none" strike="noStrike">
                        <a:solidFill>
                          <a:srgbClr val="000000"/>
                        </a:solidFill>
                        <a:effectLst/>
                        <a:latin typeface="Aptos Narrow" panose="020B0004020202020204" pitchFamily="34" charset="0"/>
                      </a:endParaRPr>
                    </a:p>
                  </a:txBody>
                  <a:tcPr marL="0" marR="0" marT="0" marB="0" anchor="ctr">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2906607917"/>
                  </a:ext>
                </a:extLst>
              </a:tr>
              <a:tr h="370840">
                <a:tc>
                  <a:txBody>
                    <a:bodyPr/>
                    <a:lstStyle/>
                    <a:p>
                      <a:pPr algn="ctr" fontAlgn="b"/>
                      <a:r>
                        <a:rPr lang="en-AU" sz="1100" b="1" u="none" strike="noStrike">
                          <a:solidFill>
                            <a:srgbClr val="000000"/>
                          </a:solidFill>
                          <a:effectLst/>
                        </a:rPr>
                        <a:t>20 yr diff</a:t>
                      </a:r>
                      <a:endParaRPr lang="en-AU" sz="1100" b="1" i="0" u="none" strike="noStrike">
                        <a:solidFill>
                          <a:srgbClr val="000000"/>
                        </a:solidFill>
                        <a:effectLst/>
                        <a:latin typeface="Aptos Narrow" panose="020B0004020202020204" pitchFamily="34" charset="0"/>
                      </a:endParaRPr>
                    </a:p>
                  </a:txBody>
                  <a:tcPr marL="0" marR="0" marT="0" marB="0" anchor="ctr">
                    <a:lnL w="12700" cap="flat" cmpd="sng" algn="ctr">
                      <a:solidFill>
                        <a:schemeClr val="tx1"/>
                      </a:solidFill>
                      <a:prstDash val="solid"/>
                      <a:round/>
                      <a:headEnd type="none" w="med" len="med"/>
                      <a:tailEnd type="none" w="med" len="med"/>
                    </a:lnL>
                    <a:lnR w="12700" cmpd="sng">
                      <a:noFill/>
                    </a:lnR>
                    <a:lnT w="12700" cap="flat" cmpd="sng" algn="ctr">
                      <a:solidFill>
                        <a:schemeClr val="tx1"/>
                      </a:solidFill>
                      <a:prstDash val="solid"/>
                      <a:round/>
                      <a:headEnd type="none" w="med" len="med"/>
                      <a:tailEnd type="none" w="med" len="med"/>
                    </a:lnT>
                    <a:lnB w="12700" cmpd="sng">
                      <a:noFill/>
                    </a:lnB>
                    <a:lnTlToBr w="12700" cmpd="sng">
                      <a:noFill/>
                      <a:prstDash val="solid"/>
                    </a:lnTlToBr>
                    <a:lnBlToTr w="12700" cmpd="sng">
                      <a:noFill/>
                      <a:prstDash val="solid"/>
                    </a:lnBlToTr>
                  </a:tcPr>
                </a:tc>
                <a:tc>
                  <a:txBody>
                    <a:bodyPr/>
                    <a:lstStyle/>
                    <a:p>
                      <a:pPr algn="ctr" fontAlgn="b"/>
                      <a:r>
                        <a:rPr lang="en-AU" sz="1100" b="0" u="none" strike="noStrike">
                          <a:solidFill>
                            <a:srgbClr val="000000"/>
                          </a:solidFill>
                          <a:effectLst/>
                        </a:rPr>
                        <a:t>-24%</a:t>
                      </a:r>
                      <a:endParaRPr lang="en-AU" sz="1100" b="0" i="0" u="none" strike="noStrike">
                        <a:solidFill>
                          <a:srgbClr val="000000"/>
                        </a:solidFill>
                        <a:effectLst/>
                        <a:latin typeface="Aptos Narrow" panose="020B0004020202020204" pitchFamily="34" charset="0"/>
                      </a:endParaRPr>
                    </a:p>
                  </a:txBody>
                  <a:tcPr marL="0" marR="0" marT="0" marB="0" anchor="ctr">
                    <a:lnL w="12700" cmpd="sng">
                      <a:noFill/>
                    </a:lnL>
                    <a:lnR w="12700" cmpd="sng">
                      <a:noFill/>
                    </a:lnR>
                    <a:lnT w="12700" cap="flat" cmpd="sng" algn="ctr">
                      <a:solidFill>
                        <a:schemeClr val="tx1"/>
                      </a:solidFill>
                      <a:prstDash val="solid"/>
                      <a:round/>
                      <a:headEnd type="none" w="med" len="med"/>
                      <a:tailEnd type="none" w="med" len="med"/>
                    </a:lnT>
                    <a:lnB w="12700" cmpd="sng">
                      <a:noFill/>
                    </a:lnB>
                    <a:lnTlToBr w="12700" cmpd="sng">
                      <a:noFill/>
                      <a:prstDash val="solid"/>
                    </a:lnTlToBr>
                    <a:lnBlToTr w="12700" cmpd="sng">
                      <a:noFill/>
                      <a:prstDash val="solid"/>
                    </a:lnBlToTr>
                  </a:tcPr>
                </a:tc>
                <a:tc>
                  <a:txBody>
                    <a:bodyPr/>
                    <a:lstStyle/>
                    <a:p>
                      <a:pPr algn="ctr" fontAlgn="b"/>
                      <a:r>
                        <a:rPr lang="en-AU" sz="1100" b="0" u="none" strike="noStrike">
                          <a:solidFill>
                            <a:srgbClr val="000000"/>
                          </a:solidFill>
                          <a:effectLst/>
                        </a:rPr>
                        <a:t>23%</a:t>
                      </a:r>
                      <a:endParaRPr lang="en-AU" sz="1100" b="0" i="0" u="none" strike="noStrike">
                        <a:solidFill>
                          <a:srgbClr val="000000"/>
                        </a:solidFill>
                        <a:effectLst/>
                        <a:latin typeface="Aptos Narrow" panose="020B0004020202020204" pitchFamily="34" charset="0"/>
                      </a:endParaRPr>
                    </a:p>
                  </a:txBody>
                  <a:tcPr marL="0" marR="0" marT="0" marB="0" anchor="ctr">
                    <a:lnL w="12700" cmpd="sng">
                      <a:noFill/>
                    </a:lnL>
                    <a:lnR w="12700" cmpd="sng">
                      <a:noFill/>
                    </a:lnR>
                    <a:lnT w="12700" cap="flat" cmpd="sng" algn="ctr">
                      <a:solidFill>
                        <a:schemeClr val="tx1"/>
                      </a:solidFill>
                      <a:prstDash val="solid"/>
                      <a:round/>
                      <a:headEnd type="none" w="med" len="med"/>
                      <a:tailEnd type="none" w="med" len="med"/>
                    </a:lnT>
                    <a:lnB w="12700" cmpd="sng">
                      <a:noFill/>
                    </a:lnB>
                    <a:lnTlToBr w="12700" cmpd="sng">
                      <a:noFill/>
                      <a:prstDash val="solid"/>
                    </a:lnTlToBr>
                    <a:lnBlToTr w="12700" cmpd="sng">
                      <a:noFill/>
                      <a:prstDash val="solid"/>
                    </a:lnBlToTr>
                  </a:tcPr>
                </a:tc>
                <a:tc>
                  <a:txBody>
                    <a:bodyPr/>
                    <a:lstStyle/>
                    <a:p>
                      <a:pPr algn="ctr" fontAlgn="b"/>
                      <a:r>
                        <a:rPr lang="en-AU" sz="1100" b="0" u="none" strike="noStrike">
                          <a:solidFill>
                            <a:srgbClr val="000000"/>
                          </a:solidFill>
                          <a:effectLst/>
                        </a:rPr>
                        <a:t>-36%</a:t>
                      </a:r>
                      <a:endParaRPr lang="en-AU" sz="1100" b="0" i="0" u="none" strike="noStrike">
                        <a:solidFill>
                          <a:srgbClr val="000000"/>
                        </a:solidFill>
                        <a:effectLst/>
                        <a:latin typeface="Aptos Narrow" panose="020B0004020202020204" pitchFamily="34" charset="0"/>
                      </a:endParaRPr>
                    </a:p>
                  </a:txBody>
                  <a:tcPr marL="0" marR="0" marT="0" marB="0" anchor="ctr">
                    <a:lnL w="12700" cmpd="sng">
                      <a:noFill/>
                    </a:lnL>
                    <a:lnR w="12700" cmpd="sng">
                      <a:noFill/>
                    </a:lnR>
                    <a:lnT w="12700" cap="flat" cmpd="sng" algn="ctr">
                      <a:solidFill>
                        <a:schemeClr val="tx1"/>
                      </a:solidFill>
                      <a:prstDash val="solid"/>
                      <a:round/>
                      <a:headEnd type="none" w="med" len="med"/>
                      <a:tailEnd type="none" w="med" len="med"/>
                    </a:lnT>
                    <a:lnB w="12700" cmpd="sng">
                      <a:noFill/>
                    </a:lnB>
                    <a:lnTlToBr w="12700" cmpd="sng">
                      <a:noFill/>
                      <a:prstDash val="solid"/>
                    </a:lnTlToBr>
                    <a:lnBlToTr w="12700" cmpd="sng">
                      <a:noFill/>
                      <a:prstDash val="solid"/>
                    </a:lnBlToTr>
                  </a:tcPr>
                </a:tc>
                <a:tc>
                  <a:txBody>
                    <a:bodyPr/>
                    <a:lstStyle/>
                    <a:p>
                      <a:pPr algn="ctr" fontAlgn="b"/>
                      <a:r>
                        <a:rPr lang="en-AU" sz="1100" b="0" u="none" strike="noStrike">
                          <a:solidFill>
                            <a:srgbClr val="000000"/>
                          </a:solidFill>
                          <a:effectLst/>
                        </a:rPr>
                        <a:t>11%</a:t>
                      </a:r>
                      <a:endParaRPr lang="en-AU" sz="1100" b="0" i="0" u="none" strike="noStrike">
                        <a:solidFill>
                          <a:srgbClr val="000000"/>
                        </a:solidFill>
                        <a:effectLst/>
                        <a:latin typeface="Aptos Narrow" panose="020B0004020202020204" pitchFamily="34" charset="0"/>
                      </a:endParaRPr>
                    </a:p>
                  </a:txBody>
                  <a:tcPr marL="0" marR="0" marT="0" marB="0" anchor="ctr">
                    <a:lnL w="12700" cmpd="sng">
                      <a:noFill/>
                    </a:lnL>
                    <a:lnR w="12700" cmpd="sng">
                      <a:noFill/>
                    </a:lnR>
                    <a:lnT w="12700" cap="flat" cmpd="sng" algn="ctr">
                      <a:solidFill>
                        <a:schemeClr val="tx1"/>
                      </a:solidFill>
                      <a:prstDash val="solid"/>
                      <a:round/>
                      <a:headEnd type="none" w="med" len="med"/>
                      <a:tailEnd type="none" w="med" len="med"/>
                    </a:lnT>
                    <a:lnB w="12700" cmpd="sng">
                      <a:noFill/>
                    </a:lnB>
                    <a:lnTlToBr w="12700" cmpd="sng">
                      <a:noFill/>
                      <a:prstDash val="solid"/>
                    </a:lnTlToBr>
                    <a:lnBlToTr w="12700" cmpd="sng">
                      <a:noFill/>
                      <a:prstDash val="solid"/>
                    </a:lnBlToTr>
                  </a:tcPr>
                </a:tc>
                <a:tc>
                  <a:txBody>
                    <a:bodyPr/>
                    <a:lstStyle/>
                    <a:p>
                      <a:pPr algn="ctr" fontAlgn="b"/>
                      <a:r>
                        <a:rPr lang="en-AU" sz="1100" b="0" u="none" strike="noStrike">
                          <a:solidFill>
                            <a:srgbClr val="000000"/>
                          </a:solidFill>
                          <a:effectLst/>
                        </a:rPr>
                        <a:t>-2%</a:t>
                      </a:r>
                      <a:endParaRPr lang="en-AU" sz="1100" b="0" i="0" u="none" strike="noStrike">
                        <a:solidFill>
                          <a:srgbClr val="000000"/>
                        </a:solidFill>
                        <a:effectLst/>
                        <a:latin typeface="Aptos Narrow" panose="020B0004020202020204" pitchFamily="34" charset="0"/>
                      </a:endParaRPr>
                    </a:p>
                  </a:txBody>
                  <a:tcPr marL="0" marR="0" marT="0" marB="0" anchor="ctr">
                    <a:lnL w="12700" cmpd="sng">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mpd="sng">
                      <a:noFill/>
                    </a:lnB>
                    <a:lnTlToBr w="12700" cmpd="sng">
                      <a:noFill/>
                      <a:prstDash val="solid"/>
                    </a:lnTlToBr>
                    <a:lnBlToTr w="12700" cmpd="sng">
                      <a:noFill/>
                      <a:prstDash val="solid"/>
                    </a:lnBlToTr>
                  </a:tcPr>
                </a:tc>
                <a:extLst>
                  <a:ext uri="{0D108BD9-81ED-4DB2-BD59-A6C34878D82A}">
                    <a16:rowId xmlns:a16="http://schemas.microsoft.com/office/drawing/2014/main" val="2966691446"/>
                  </a:ext>
                </a:extLst>
              </a:tr>
              <a:tr h="370840">
                <a:tc>
                  <a:txBody>
                    <a:bodyPr/>
                    <a:lstStyle/>
                    <a:p>
                      <a:pPr algn="ctr" fontAlgn="b"/>
                      <a:r>
                        <a:rPr lang="en-AU" sz="1100" b="1" u="none" strike="noStrike">
                          <a:solidFill>
                            <a:srgbClr val="000000"/>
                          </a:solidFill>
                          <a:effectLst/>
                        </a:rPr>
                        <a:t>50 yr diff</a:t>
                      </a:r>
                      <a:endParaRPr lang="en-AU" sz="1100" b="1" i="0" u="none" strike="noStrike">
                        <a:solidFill>
                          <a:srgbClr val="000000"/>
                        </a:solidFill>
                        <a:effectLst/>
                        <a:latin typeface="Aptos Narrow" panose="020B0004020202020204" pitchFamily="34" charset="0"/>
                      </a:endParaRPr>
                    </a:p>
                  </a:txBody>
                  <a:tcPr marL="0" marR="0" marT="0" marB="0" anchor="ctr">
                    <a:lnL w="12700" cap="flat" cmpd="sng" algn="ctr">
                      <a:solidFill>
                        <a:schemeClr val="tx1"/>
                      </a:solidFill>
                      <a:prstDash val="solid"/>
                      <a:round/>
                      <a:headEnd type="none" w="med" len="med"/>
                      <a:tailEnd type="none" w="med" len="med"/>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AU" sz="1100" b="0" u="none" strike="noStrike">
                          <a:solidFill>
                            <a:srgbClr val="000000"/>
                          </a:solidFill>
                          <a:effectLst/>
                        </a:rPr>
                        <a:t>-51%</a:t>
                      </a:r>
                      <a:endParaRPr lang="en-AU" sz="1100" b="0" i="0" u="none" strike="noStrike">
                        <a:solidFill>
                          <a:srgbClr val="000000"/>
                        </a:solidFill>
                        <a:effectLst/>
                        <a:latin typeface="Aptos Narrow" panose="020B0004020202020204" pitchFamily="34" charset="0"/>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AU" sz="1100" b="0" u="none" strike="noStrike">
                          <a:solidFill>
                            <a:srgbClr val="000000"/>
                          </a:solidFill>
                          <a:effectLst/>
                        </a:rPr>
                        <a:t>33%</a:t>
                      </a:r>
                      <a:endParaRPr lang="en-AU" sz="1100" b="0" i="0" u="none" strike="noStrike">
                        <a:solidFill>
                          <a:srgbClr val="000000"/>
                        </a:solidFill>
                        <a:effectLst/>
                        <a:latin typeface="Aptos Narrow" panose="020B0004020202020204" pitchFamily="34" charset="0"/>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AU" sz="1100" b="0" u="none" strike="noStrike">
                          <a:solidFill>
                            <a:srgbClr val="000000"/>
                          </a:solidFill>
                          <a:effectLst/>
                        </a:rPr>
                        <a:t>-55%</a:t>
                      </a:r>
                      <a:endParaRPr lang="en-AU" sz="1100" b="0" i="0" u="none" strike="noStrike">
                        <a:solidFill>
                          <a:srgbClr val="000000"/>
                        </a:solidFill>
                        <a:effectLst/>
                        <a:latin typeface="Aptos Narrow" panose="020B0004020202020204" pitchFamily="34" charset="0"/>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AU" sz="1100" b="0" u="none" strike="noStrike">
                          <a:solidFill>
                            <a:srgbClr val="000000"/>
                          </a:solidFill>
                          <a:effectLst/>
                        </a:rPr>
                        <a:t>20%</a:t>
                      </a:r>
                      <a:endParaRPr lang="en-AU" sz="1100" b="0" i="0" u="none" strike="noStrike">
                        <a:solidFill>
                          <a:srgbClr val="000000"/>
                        </a:solidFill>
                        <a:effectLst/>
                        <a:latin typeface="Aptos Narrow" panose="020B0004020202020204" pitchFamily="34" charset="0"/>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AU" sz="1100" b="0" u="none" strike="noStrike">
                          <a:solidFill>
                            <a:srgbClr val="000000"/>
                          </a:solidFill>
                          <a:effectLst/>
                        </a:rPr>
                        <a:t>-1%</a:t>
                      </a:r>
                      <a:endParaRPr lang="en-AU" sz="1100" b="0" i="0" u="none" strike="noStrike">
                        <a:solidFill>
                          <a:srgbClr val="000000"/>
                        </a:solidFill>
                        <a:effectLst/>
                        <a:latin typeface="Aptos Narrow" panose="020B0004020202020204" pitchFamily="34" charset="0"/>
                      </a:endParaRPr>
                    </a:p>
                  </a:txBody>
                  <a:tcPr marL="0" marR="0" marT="0" marB="0" anchor="ctr">
                    <a:lnL w="12700" cmpd="sng">
                      <a:noFill/>
                    </a:lnL>
                    <a:lnR w="12700" cap="flat" cmpd="sng" algn="ctr">
                      <a:solidFill>
                        <a:schemeClr val="tx1"/>
                      </a:solidFill>
                      <a:prstDash val="solid"/>
                      <a:round/>
                      <a:headEnd type="none" w="med" len="med"/>
                      <a:tailEnd type="none" w="med" len="med"/>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803783105"/>
                  </a:ext>
                </a:extLst>
              </a:tr>
            </a:tbl>
          </a:graphicData>
        </a:graphic>
      </p:graphicFrame>
      <p:sp>
        <p:nvSpPr>
          <p:cNvPr id="4" name="Content Placeholder 3">
            <a:extLst>
              <a:ext uri="{FF2B5EF4-FFF2-40B4-BE49-F238E27FC236}">
                <a16:creationId xmlns:a16="http://schemas.microsoft.com/office/drawing/2014/main" id="{49A48590-957C-E35E-B3C0-BAFC9E8E7549}"/>
              </a:ext>
            </a:extLst>
          </p:cNvPr>
          <p:cNvSpPr>
            <a:spLocks noGrp="1"/>
          </p:cNvSpPr>
          <p:nvPr>
            <p:ph idx="14"/>
          </p:nvPr>
        </p:nvSpPr>
        <p:spPr/>
        <p:txBody>
          <a:bodyPr/>
          <a:lstStyle/>
          <a:p>
            <a:endParaRPr lang="en-AU"/>
          </a:p>
        </p:txBody>
      </p:sp>
    </p:spTree>
    <p:extLst>
      <p:ext uri="{BB962C8B-B14F-4D97-AF65-F5344CB8AC3E}">
        <p14:creationId xmlns:p14="http://schemas.microsoft.com/office/powerpoint/2010/main" val="204575822"/>
      </p:ext>
    </p:extLst>
  </p:cSld>
  <p:clrMapOvr>
    <a:masterClrMapping/>
  </p:clrMapOvr>
</p:sld>
</file>

<file path=ppt/theme/_rels/theme2.xml.rels><?xml version="1.0" encoding="UTF-8" standalone="yes"?>
<Relationships xmlns="http://schemas.openxmlformats.org/package/2006/relationships"><Relationship Id="rId1" Type="http://schemas.openxmlformats.org/officeDocument/2006/relationships/image" Target="../media/image6.jpeg"/></Relationships>
</file>

<file path=ppt/theme/_rels/theme4.xml.rels><?xml version="1.0" encoding="UTF-8" standalone="yes"?>
<Relationships xmlns="http://schemas.openxmlformats.org/package/2006/relationships"><Relationship Id="rId1" Type="http://schemas.openxmlformats.org/officeDocument/2006/relationships/image" Target="../media/image6.jpeg"/></Relationships>
</file>

<file path=ppt/theme/theme1.xml><?xml version="1.0" encoding="utf-8"?>
<a:theme xmlns:a="http://schemas.openxmlformats.org/drawingml/2006/main" name="1A_Master deck">
  <a:themeElements>
    <a:clrScheme name="Custom 2">
      <a:dk1>
        <a:sysClr val="windowText" lastClr="000000"/>
      </a:dk1>
      <a:lt1>
        <a:sysClr val="window" lastClr="FFFFFF"/>
      </a:lt1>
      <a:dk2>
        <a:srgbClr val="44546A"/>
      </a:dk2>
      <a:lt2>
        <a:srgbClr val="E7E6E6"/>
      </a:lt2>
      <a:accent1>
        <a:srgbClr val="167749"/>
      </a:accent1>
      <a:accent2>
        <a:srgbClr val="FFC000"/>
      </a:accent2>
      <a:accent3>
        <a:srgbClr val="A5A5A5"/>
      </a:accent3>
      <a:accent4>
        <a:srgbClr val="ED7D31"/>
      </a:accent4>
      <a:accent5>
        <a:srgbClr val="5B9BD5"/>
      </a:accent5>
      <a:accent6>
        <a:srgbClr val="70AD47"/>
      </a:accent6>
      <a:hlink>
        <a:srgbClr val="0563C1"/>
      </a:hlink>
      <a:folHlink>
        <a:srgbClr val="954F72"/>
      </a:folHlink>
    </a:clrScheme>
    <a:fontScheme name="Office Them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Presentation1" id="{CE804A6B-E59D-40DD-A21F-EF52EED196F0}" vid="{EFC362B2-AA6C-4A4D-8FA8-C061484DF6CC}"/>
    </a:ext>
  </a:extLst>
</a:theme>
</file>

<file path=ppt/theme/theme2.xml><?xml version="1.0" encoding="utf-8"?>
<a:theme xmlns:a="http://schemas.openxmlformats.org/drawingml/2006/main" name="9_MLA 2016">
  <a:themeElements>
    <a:clrScheme name="MLA 2016">
      <a:dk1>
        <a:srgbClr val="4B4F54"/>
      </a:dk1>
      <a:lt1>
        <a:sysClr val="window" lastClr="FFFFFF"/>
      </a:lt1>
      <a:dk2>
        <a:srgbClr val="007549"/>
      </a:dk2>
      <a:lt2>
        <a:srgbClr val="EAE7E4"/>
      </a:lt2>
      <a:accent1>
        <a:srgbClr val="A0CF66"/>
      </a:accent1>
      <a:accent2>
        <a:srgbClr val="CC3524"/>
      </a:accent2>
      <a:accent3>
        <a:srgbClr val="FFB700"/>
      </a:accent3>
      <a:accent4>
        <a:srgbClr val="DC8A1A"/>
      </a:accent4>
      <a:accent5>
        <a:srgbClr val="3BB0C9"/>
      </a:accent5>
      <a:accent6>
        <a:srgbClr val="7E4082"/>
      </a:accent6>
      <a:hlink>
        <a:srgbClr val="0000FF"/>
      </a:hlink>
      <a:folHlink>
        <a:srgbClr val="CC330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blipFill dpi="0" rotWithShape="0">
          <a:blip xmlns:r="http://schemas.openxmlformats.org/officeDocument/2006/relationships" r:embed="rId1"/>
          <a:srcRect/>
          <a:tile tx="0" ty="0" sx="100000" sy="100000" flip="none" algn="tl"/>
        </a:blipFill>
        <a:ln w="25400" cap="flat" cmpd="sng" algn="ctr">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5600" b="0" i="0" u="none" strike="noStrike" cap="none" normalizeH="0" baseline="0">
            <a:ln>
              <a:noFill/>
            </a:ln>
            <a:solidFill>
              <a:srgbClr val="000000"/>
            </a:solidFill>
            <a:effectLst/>
            <a:latin typeface="Lucida Grande" charset="0"/>
            <a:ea typeface="ヒラギノ角ゴ ProN W3" charset="0"/>
            <a:cs typeface="ヒラギノ角ゴ ProN W3" charset="0"/>
            <a:sym typeface="Lucida Grande" charset="0"/>
          </a:defRPr>
        </a:defPPr>
      </a:lstStyle>
    </a:spDef>
    <a:lnDef>
      <a:spPr bwMode="auto">
        <a:xfrm>
          <a:off x="0" y="0"/>
          <a:ext cx="1" cy="1"/>
        </a:xfrm>
        <a:custGeom>
          <a:avLst/>
          <a:gdLst/>
          <a:ahLst/>
          <a:cxnLst/>
          <a:rect l="0" t="0" r="0" b="0"/>
          <a:pathLst/>
        </a:custGeom>
        <a:blipFill dpi="0" rotWithShape="0">
          <a:blip xmlns:r="http://schemas.openxmlformats.org/officeDocument/2006/relationships" r:embed="rId1"/>
          <a:srcRect/>
          <a:tile tx="0" ty="0" sx="100000" sy="100000" flip="none" algn="tl"/>
        </a:blipFill>
        <a:ln w="25400" cap="flat" cmpd="sng" algn="ctr">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5600" b="0" i="0" u="none" strike="noStrike" cap="none" normalizeH="0" baseline="0">
            <a:ln>
              <a:noFill/>
            </a:ln>
            <a:solidFill>
              <a:srgbClr val="000000"/>
            </a:solidFill>
            <a:effectLst/>
            <a:latin typeface="Lucida Grande" charset="0"/>
            <a:ea typeface="ヒラギノ角ゴ ProN W3" charset="0"/>
            <a:cs typeface="ヒラギノ角ゴ ProN W3" charset="0"/>
            <a:sym typeface="Lucida Grande" charset="0"/>
          </a:defRPr>
        </a:defPPr>
      </a:lstStyle>
    </a:lnDef>
    <a:txDef>
      <a:spPr>
        <a:noFill/>
      </a:spPr>
      <a:bodyPr wrap="none" rtlCol="0">
        <a:spAutoFit/>
      </a:bodyPr>
      <a:lstStyle>
        <a:defPPr>
          <a:defRPr sz="4400" dirty="0" err="1" smtClean="0">
            <a:solidFill>
              <a:schemeClr val="tx1">
                <a:lumMod val="65000"/>
                <a:lumOff val="35000"/>
              </a:schemeClr>
            </a:solidFill>
            <a:latin typeface="+mn-lt"/>
          </a:defRPr>
        </a:defPPr>
      </a:lstStyle>
    </a:txDef>
  </a:objectDefaults>
  <a:extraClrSchemeLst>
    <a:extraClrScheme>
      <a:clrScheme name="WHITE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Lst>
  <a:extLst>
    <a:ext uri="{05A4C25C-085E-4340-85A3-A5531E510DB2}">
      <thm15:themeFamily xmlns:thm15="http://schemas.microsoft.com/office/thememl/2012/main" name="Presentation1" id="{CE804A6B-E59D-40DD-A21F-EF52EED196F0}" vid="{890D4E7A-EB0E-4CEC-9381-26FF015968A7}"/>
    </a:ext>
  </a:extLst>
</a:theme>
</file>

<file path=ppt/theme/theme3.xml><?xml version="1.0" encoding="utf-8"?>
<a:theme xmlns:a="http://schemas.openxmlformats.org/drawingml/2006/main" name="Charts">
  <a:themeElements>
    <a:clrScheme name="Custom 2">
      <a:dk1>
        <a:srgbClr val="000000"/>
      </a:dk1>
      <a:lt1>
        <a:srgbClr val="FFFFFF"/>
      </a:lt1>
      <a:dk2>
        <a:srgbClr val="44546A"/>
      </a:dk2>
      <a:lt2>
        <a:srgbClr val="E7E6E6"/>
      </a:lt2>
      <a:accent1>
        <a:srgbClr val="007448"/>
      </a:accent1>
      <a:accent2>
        <a:srgbClr val="FCB614"/>
      </a:accent2>
      <a:accent3>
        <a:srgbClr val="5E5E5E"/>
      </a:accent3>
      <a:accent4>
        <a:srgbClr val="CB3524"/>
      </a:accent4>
      <a:accent5>
        <a:srgbClr val="DB8319"/>
      </a:accent5>
      <a:accent6>
        <a:srgbClr val="3AAFC8"/>
      </a:accent6>
      <a:hlink>
        <a:srgbClr val="004875"/>
      </a:hlink>
      <a:folHlink>
        <a:srgbClr val="6D2F74"/>
      </a:folHlink>
    </a:clrScheme>
    <a:fontScheme name="Office Them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Presentation1" id="{CE804A6B-E59D-40DD-A21F-EF52EED196F0}" vid="{9159F87C-D04E-42CB-A2D2-071B83E68E3B}"/>
    </a:ext>
  </a:extLst>
</a:theme>
</file>

<file path=ppt/theme/theme4.xml><?xml version="1.0" encoding="utf-8"?>
<a:theme xmlns:a="http://schemas.openxmlformats.org/drawingml/2006/main" name="23_MLA 2016">
  <a:themeElements>
    <a:clrScheme name="MLA 2016">
      <a:dk1>
        <a:srgbClr val="4B4F54"/>
      </a:dk1>
      <a:lt1>
        <a:sysClr val="window" lastClr="FFFFFF"/>
      </a:lt1>
      <a:dk2>
        <a:srgbClr val="007549"/>
      </a:dk2>
      <a:lt2>
        <a:srgbClr val="EAE7E4"/>
      </a:lt2>
      <a:accent1>
        <a:srgbClr val="A0CF66"/>
      </a:accent1>
      <a:accent2>
        <a:srgbClr val="CC3524"/>
      </a:accent2>
      <a:accent3>
        <a:srgbClr val="FFB700"/>
      </a:accent3>
      <a:accent4>
        <a:srgbClr val="DC8A1A"/>
      </a:accent4>
      <a:accent5>
        <a:srgbClr val="3BB0C9"/>
      </a:accent5>
      <a:accent6>
        <a:srgbClr val="7E4082"/>
      </a:accent6>
      <a:hlink>
        <a:srgbClr val="0000FF"/>
      </a:hlink>
      <a:folHlink>
        <a:srgbClr val="CC330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solidFill>
          <a:srgbClr val="FFFF00"/>
        </a:solidFill>
        <a:ln w="25400" cap="flat" cmpd="sng" algn="ctr">
          <a:noFill/>
          <a:prstDash val="solid"/>
          <a:round/>
          <a:headEnd type="none" w="med" len="med"/>
          <a:tailEnd type="none" w="med" len="med"/>
        </a:ln>
        <a:effectLst/>
      </a:spPr>
      <a:bodyPr vert="horz" wrap="square" lIns="91440" tIns="45720" rIns="91440" bIns="45720" numCol="1" rtlCol="0"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sz="3200" b="0" i="0" u="none" strike="noStrike" cap="none" normalizeH="0" baseline="0" dirty="0" smtClean="0">
            <a:ln>
              <a:noFill/>
            </a:ln>
            <a:solidFill>
              <a:srgbClr val="000000"/>
            </a:solidFill>
            <a:effectLst/>
            <a:latin typeface="+mn-lt"/>
            <a:ea typeface="ヒラギノ角ゴ ProN W3" charset="0"/>
            <a:cs typeface="ヒラギノ角ゴ ProN W3" charset="0"/>
            <a:sym typeface="Lucida Grande" charset="0"/>
          </a:defRPr>
        </a:defPPr>
      </a:lstStyle>
    </a:spDef>
    <a:lnDef>
      <a:spPr bwMode="auto">
        <a:xfrm>
          <a:off x="0" y="0"/>
          <a:ext cx="1" cy="1"/>
        </a:xfrm>
        <a:custGeom>
          <a:avLst/>
          <a:gdLst/>
          <a:ahLst/>
          <a:cxnLst/>
          <a:rect l="0" t="0" r="0" b="0"/>
          <a:pathLst/>
        </a:custGeom>
        <a:blipFill dpi="0" rotWithShape="0">
          <a:blip xmlns:r="http://schemas.openxmlformats.org/officeDocument/2006/relationships" r:embed="rId1"/>
          <a:srcRect/>
          <a:tile tx="0" ty="0" sx="100000" sy="100000" flip="none" algn="tl"/>
        </a:blipFill>
        <a:ln w="25400" cap="flat" cmpd="sng" algn="ctr">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5600" b="0" i="0" u="none" strike="noStrike" cap="none" normalizeH="0" baseline="0">
            <a:ln>
              <a:noFill/>
            </a:ln>
            <a:solidFill>
              <a:srgbClr val="000000"/>
            </a:solidFill>
            <a:effectLst/>
            <a:latin typeface="Lucida Grande" charset="0"/>
            <a:ea typeface="ヒラギノ角ゴ ProN W3" charset="0"/>
            <a:cs typeface="ヒラギノ角ゴ ProN W3" charset="0"/>
            <a:sym typeface="Lucida Grande" charset="0"/>
          </a:defRPr>
        </a:defPPr>
      </a:lstStyle>
    </a:lnDef>
    <a:txDef>
      <a:spPr>
        <a:noFill/>
      </a:spPr>
      <a:bodyPr wrap="square" rtlCol="0">
        <a:spAutoFit/>
      </a:bodyPr>
      <a:lstStyle>
        <a:defPPr algn="l">
          <a:defRPr sz="3600" dirty="0" smtClean="0">
            <a:solidFill>
              <a:schemeClr val="tx1"/>
            </a:solidFill>
            <a:latin typeface="+mn-lt"/>
          </a:defRPr>
        </a:defPPr>
      </a:lstStyle>
    </a:txDef>
  </a:objectDefaults>
  <a:extraClrSchemeLst>
    <a:extraClrScheme>
      <a:clrScheme name="WHITE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Lst>
  <a:extLst>
    <a:ext uri="{05A4C25C-085E-4340-85A3-A5531E510DB2}">
      <thm15:themeFamily xmlns:thm15="http://schemas.microsoft.com/office/thememl/2012/main" name="Presentation1" id="{CE804A6B-E59D-40DD-A21F-EF52EED196F0}" vid="{8AF925E8-299E-4FF7-9118-DA35CD9948FF}"/>
    </a:ext>
  </a:extLst>
</a:theme>
</file>

<file path=ppt/theme/theme5.xml><?xml version="1.0" encoding="utf-8"?>
<a:theme xmlns:a="http://schemas.openxmlformats.org/drawingml/2006/main" name="1_1A_Master deck">
  <a:themeElements>
    <a:clrScheme name="Custom 2">
      <a:dk1>
        <a:sysClr val="windowText" lastClr="000000"/>
      </a:dk1>
      <a:lt1>
        <a:sysClr val="window" lastClr="FFFFFF"/>
      </a:lt1>
      <a:dk2>
        <a:srgbClr val="44546A"/>
      </a:dk2>
      <a:lt2>
        <a:srgbClr val="E7E6E6"/>
      </a:lt2>
      <a:accent1>
        <a:srgbClr val="167749"/>
      </a:accent1>
      <a:accent2>
        <a:srgbClr val="FFC000"/>
      </a:accent2>
      <a:accent3>
        <a:srgbClr val="A5A5A5"/>
      </a:accent3>
      <a:accent4>
        <a:srgbClr val="ED7D31"/>
      </a:accent4>
      <a:accent5>
        <a:srgbClr val="5B9BD5"/>
      </a:accent5>
      <a:accent6>
        <a:srgbClr val="70AD47"/>
      </a:accent6>
      <a:hlink>
        <a:srgbClr val="0563C1"/>
      </a:hlink>
      <a:folHlink>
        <a:srgbClr val="954F72"/>
      </a:folHlink>
    </a:clrScheme>
    <a:fontScheme name="Office Them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1A_Master deck" id="{C85AB8DB-EBCE-4A45-8FFA-F4E1F5FE90BB}" vid="{AC20E0A8-6D7F-4A76-AB71-68BC840321CB}"/>
    </a:ext>
  </a:extLst>
</a:theme>
</file>

<file path=ppt/theme/theme6.xml><?xml version="1.0" encoding="utf-8"?>
<a:theme xmlns:a="http://schemas.openxmlformats.org/drawingml/2006/main" name="Office Theme">
  <a:themeElements>
    <a:clrScheme name="Office">
      <a:dk1>
        <a:sysClr val="windowText" lastClr="000000"/>
      </a:dk1>
      <a:lt1>
        <a:sysClr val="window" lastClr="FFFFFF"/>
      </a:lt1>
      <a:dk2>
        <a:srgbClr val="0E2841"/>
      </a:dk2>
      <a:lt2>
        <a:srgbClr val="E8E8E8"/>
      </a:lt2>
      <a:accent1>
        <a:srgbClr val="156082"/>
      </a:accent1>
      <a:accent2>
        <a:srgbClr val="E97132"/>
      </a:accent2>
      <a:accent3>
        <a:srgbClr val="196B24"/>
      </a:accent3>
      <a:accent4>
        <a:srgbClr val="0F9ED5"/>
      </a:accent4>
      <a:accent5>
        <a:srgbClr val="A02B93"/>
      </a:accent5>
      <a:accent6>
        <a:srgbClr val="4EA72E"/>
      </a:accent6>
      <a:hlink>
        <a:srgbClr val="467886"/>
      </a:hlink>
      <a:folHlink>
        <a:srgbClr val="96607D"/>
      </a:folHlink>
    </a:clrScheme>
    <a:fontScheme name="Office">
      <a:majorFont>
        <a:latin typeface="Aptos Display" panose="0211000402020202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Aptos" panose="0211000402020202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12700" cap="flat" cmpd="sng" algn="ctr">
          <a:solidFill>
            <a:schemeClr val="phClr"/>
          </a:solidFill>
          <a:prstDash val="solid"/>
          <a:miter lim="800000"/>
        </a:ln>
        <a:ln w="19050" cap="flat" cmpd="sng" algn="ctr">
          <a:solidFill>
            <a:schemeClr val="phClr"/>
          </a:solidFill>
          <a:prstDash val="solid"/>
          <a:miter lim="800000"/>
        </a:ln>
        <a:ln w="2540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lnDef>
      <a:spPr/>
      <a:bodyPr/>
      <a:lstStyle/>
      <a:style>
        <a:lnRef idx="2">
          <a:schemeClr val="accent1"/>
        </a:lnRef>
        <a:fillRef idx="0">
          <a:schemeClr val="accent1"/>
        </a:fillRef>
        <a:effectRef idx="1">
          <a:schemeClr val="accent1"/>
        </a:effectRef>
        <a:fontRef idx="minor">
          <a:schemeClr val="tx1"/>
        </a:fontRef>
      </a:style>
    </a:lnDef>
  </a:objectDefaults>
  <a:extraClrSchemeLst/>
  <a:extLst>
    <a:ext uri="{05A4C25C-085E-4340-85A3-A5531E510DB2}">
      <thm15:themeFamily xmlns:thm15="http://schemas.microsoft.com/office/thememl/2012/main" name="Office Theme" id="{2E142A2C-CD16-42D6-873A-C26D2A0506FA}" vid="{1BDDFF52-6CD6-40A5-AB3C-68EB2F1E4D0A}"/>
    </a:ext>
  </a:ext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p:properties xmlns:p="http://schemas.microsoft.com/office/2006/metadata/properties" xmlns:xsi="http://www.w3.org/2001/XMLSchema-instance" xmlns:pc="http://schemas.microsoft.com/office/infopath/2007/PartnerControls">
  <documentManagement>
    <Web_x0020_date xmlns="7bea10c8-f9ac-4ac6-9236-84cb2959bb22" xsi:nil="true"/>
    <lcf76f155ced4ddcb4097134ff3c332f xmlns="7bea10c8-f9ac-4ac6-9236-84cb2959bb22">
      <Terms xmlns="http://schemas.microsoft.com/office/infopath/2007/PartnerControls"/>
    </lcf76f155ced4ddcb4097134ff3c332f>
    <TaxCatchAll xmlns="2c4abe9a-c70b-4bb8-b2a5-eb72d7f2ad7f" xsi:nil="true"/>
    <Publication xmlns="7bea10c8-f9ac-4ac6-9236-84cb2959bb22" xsi:nil="true"/>
    <Issue_x0020_Date xmlns="7bea10c8-f9ac-4ac6-9236-84cb2959bb22" xsi:nil="true"/>
    <Status xmlns="7bea10c8-f9ac-4ac6-9236-84cb2959bb22" xsi:nil="true"/>
    <MLW_x0020_Page xmlns="7bea10c8-f9ac-4ac6-9236-84cb2959bb22" xsi:nil="true"/>
    <k480a648dacc4775a2d54a956961c3fb xmlns="7bea10c8-f9ac-4ac6-9236-84cb2959bb22">
      <Terms xmlns="http://schemas.microsoft.com/office/infopath/2007/PartnerControls"/>
    </k480a648dacc4775a2d54a956961c3fb>
    <la60d343f7454ca9bfcbb9b02e22b2e3 xmlns="7bea10c8-f9ac-4ac6-9236-84cb2959bb22">
      <Terms xmlns="http://schemas.microsoft.com/office/infopath/2007/PartnerControls"/>
    </la60d343f7454ca9bfcbb9b02e22b2e3>
    <MLW_x0020_Doc_x0020_Type xmlns="7bea10c8-f9ac-4ac6-9236-84cb2959bb22" xsi:nil="true"/>
  </documentManagement>
</p:properties>
</file>

<file path=customXml/item2.xml><?xml version="1.0" encoding="utf-8"?>
<ct:contentTypeSchema xmlns:ct="http://schemas.microsoft.com/office/2006/metadata/contentType" xmlns:ma="http://schemas.microsoft.com/office/2006/metadata/properties/metaAttributes" ct:_="" ma:_="" ma:contentTypeName="Document" ma:contentTypeID="0x0101002562D5630AC6A944B56BEF440DD5B216" ma:contentTypeVersion="27" ma:contentTypeDescription="Create a new document." ma:contentTypeScope="" ma:versionID="e29b9e16fae524b5b1f0392b5996cca9">
  <xsd:schema xmlns:xsd="http://www.w3.org/2001/XMLSchema" xmlns:xs="http://www.w3.org/2001/XMLSchema" xmlns:p="http://schemas.microsoft.com/office/2006/metadata/properties" xmlns:ns2="7bea10c8-f9ac-4ac6-9236-84cb2959bb22" xmlns:ns3="2c4abe9a-c70b-4bb8-b2a5-eb72d7f2ad7f" targetNamespace="http://schemas.microsoft.com/office/2006/metadata/properties" ma:root="true" ma:fieldsID="8f651a290513ff49051d5679e557739e" ns2:_="" ns3:_="">
    <xsd:import namespace="7bea10c8-f9ac-4ac6-9236-84cb2959bb22"/>
    <xsd:import namespace="2c4abe9a-c70b-4bb8-b2a5-eb72d7f2ad7f"/>
    <xsd:element name="properties">
      <xsd:complexType>
        <xsd:sequence>
          <xsd:element name="documentManagement">
            <xsd:complexType>
              <xsd:all>
                <xsd:element ref="ns2:Issue_x0020_Date" minOccurs="0"/>
                <xsd:element ref="ns2:Web_x0020_date" minOccurs="0"/>
                <xsd:element ref="ns2:Status" minOccurs="0"/>
                <xsd:element ref="ns2:MLW_x0020_Doc_x0020_Type" minOccurs="0"/>
                <xsd:element ref="ns2:Publication" minOccurs="0"/>
                <xsd:element ref="ns2:MLW_x0020_Page" minOccurs="0"/>
                <xsd:element ref="ns2:k480a648dacc4775a2d54a956961c3fb" minOccurs="0"/>
                <xsd:element ref="ns3:TaxCatchAll" minOccurs="0"/>
                <xsd:element ref="ns2:la60d343f7454ca9bfcbb9b02e22b2e3" minOccurs="0"/>
                <xsd:element ref="ns2:MediaServiceMetadata" minOccurs="0"/>
                <xsd:element ref="ns2:MediaServiceFastMetadata" minOccurs="0"/>
                <xsd:element ref="ns3:SharedWithUsers" minOccurs="0"/>
                <xsd:element ref="ns3:SharedWithDetails" minOccurs="0"/>
                <xsd:element ref="ns2:MediaServiceAutoKeyPoints" minOccurs="0"/>
                <xsd:element ref="ns2:MediaServiceKeyPoints" minOccurs="0"/>
                <xsd:element ref="ns2:MediaLengthInSeconds" minOccurs="0"/>
                <xsd:element ref="ns2:MediaServiceDateTaken" minOccurs="0"/>
                <xsd:element ref="ns2:lcf76f155ced4ddcb4097134ff3c332f" minOccurs="0"/>
                <xsd:element ref="ns2:MediaServiceLocation" minOccurs="0"/>
                <xsd:element ref="ns2:MediaServiceGenerationTime" minOccurs="0"/>
                <xsd:element ref="ns2:MediaServiceEventHashCode" minOccurs="0"/>
                <xsd:element ref="ns2:MediaServiceOCR" minOccurs="0"/>
                <xsd:element ref="ns2:MediaServiceObjectDetectorVersions" minOccurs="0"/>
                <xsd:element ref="ns2:MediaServiceSearchProperties"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7bea10c8-f9ac-4ac6-9236-84cb2959bb22" elementFormDefault="qualified">
    <xsd:import namespace="http://schemas.microsoft.com/office/2006/documentManagement/types"/>
    <xsd:import namespace="http://schemas.microsoft.com/office/infopath/2007/PartnerControls"/>
    <xsd:element name="Issue_x0020_Date" ma:index="2" nillable="true" ma:displayName="Issue Date" ma:format="DateOnly" ma:internalName="Issue_x0020_Date">
      <xsd:simpleType>
        <xsd:restriction base="dms:DateTime"/>
      </xsd:simpleType>
    </xsd:element>
    <xsd:element name="Web_x0020_date" ma:index="3" nillable="true" ma:displayName="Web date" ma:format="DateOnly" ma:internalName="Web_x0020_date">
      <xsd:simpleType>
        <xsd:restriction base="dms:DateTime"/>
      </xsd:simpleType>
    </xsd:element>
    <xsd:element name="Status" ma:index="4" nillable="true" ma:displayName="Status" ma:format="Dropdown" ma:internalName="Status">
      <xsd:simpleType>
        <xsd:restriction base="dms:Choice">
          <xsd:enumeration value="Draft"/>
          <xsd:enumeration value="Edited"/>
          <xsd:enumeration value="Paste Up"/>
          <xsd:enumeration value="Active"/>
        </xsd:restriction>
      </xsd:simpleType>
    </xsd:element>
    <xsd:element name="MLW_x0020_Doc_x0020_Type" ma:index="5" nillable="true" ma:displayName="MLW Doc Type" ma:format="Dropdown" ma:internalName="MLW_x0020_Doc_x0020_Type">
      <xsd:simpleType>
        <xsd:restriction base="dms:Choice">
          <xsd:enumeration value="Chart"/>
          <xsd:enumeration value="Image"/>
          <xsd:enumeration value="Table"/>
          <xsd:enumeration value="Text"/>
          <xsd:enumeration value="Market News Stories"/>
          <xsd:enumeration value="Data Sets &amp; Statistics"/>
        </xsd:restriction>
      </xsd:simpleType>
    </xsd:element>
    <xsd:element name="Publication" ma:index="6" nillable="true" ma:displayName="Publication" ma:format="Dropdown" ma:internalName="Publication">
      <xsd:simpleType>
        <xsd:restriction base="dms:Choice">
          <xsd:enumeration value="Lot Feeding"/>
          <xsd:enumeration value="Fast Facts"/>
          <xsd:enumeration value="Sheep Industry Projections"/>
          <xsd:enumeration value="Cattle Industry Projections"/>
          <xsd:enumeration value="Live Link (Live Export)"/>
          <xsd:enumeration value="North of the Tropic Beef Report"/>
          <xsd:enumeration value="Goat Summary"/>
          <xsd:enumeration value="Co-products"/>
          <xsd:enumeration value="RMMS"/>
          <xsd:enumeration value="ABARES Farm Survey"/>
          <xsd:enumeration value="Agri Benchmark"/>
          <xsd:enumeration value="Meat and Livestock Weekly"/>
          <xsd:enumeration value="Adhoc Analysis"/>
        </xsd:restriction>
      </xsd:simpleType>
    </xsd:element>
    <xsd:element name="MLW_x0020_Page" ma:index="8" nillable="true" ma:displayName="MLW Page" ma:format="Dropdown" ma:internalName="MLW_x0020_Page">
      <xsd:simpleType>
        <xsd:restriction base="dms:Choice">
          <xsd:enumeration value="1 Front page"/>
          <xsd:enumeration value="2 Cattle page"/>
          <xsd:enumeration value="3 Sheep page"/>
          <xsd:enumeration value="4 Livestock page"/>
          <xsd:enumeration value="5 International markets page"/>
          <xsd:enumeration value="6 Competitor page"/>
          <xsd:enumeration value="7 Infocus page"/>
          <xsd:enumeration value="8 Features page"/>
        </xsd:restriction>
      </xsd:simpleType>
    </xsd:element>
    <xsd:element name="k480a648dacc4775a2d54a956961c3fb" ma:index="12" nillable="true" ma:taxonomy="true" ma:internalName="k480a648dacc4775a2d54a956961c3fb" ma:taxonomyFieldName="Region" ma:displayName="Region" ma:default="" ma:fieldId="{4480a648-dacc-4775-a2d5-4a956961c3fb}" ma:sspId="4ee84d0e-6e93-49eb-b9f4-5341c9135f0d" ma:termSetId="1094991c-6dbc-4fb5-bec3-45af940469be" ma:anchorId="00000000-0000-0000-0000-000000000000" ma:open="false" ma:isKeyword="false">
      <xsd:complexType>
        <xsd:sequence>
          <xsd:element ref="pc:Terms" minOccurs="0" maxOccurs="1"/>
        </xsd:sequence>
      </xsd:complexType>
    </xsd:element>
    <xsd:element name="la60d343f7454ca9bfcbb9b02e22b2e3" ma:index="14" nillable="true" ma:taxonomy="true" ma:internalName="la60d343f7454ca9bfcbb9b02e22b2e3" ma:taxonomyFieldName="Animal_x0020_Type" ma:displayName="Animal Type" ma:default="" ma:fieldId="{5a60d343-f745-4ca9-bfcb-b9b02e22b2e3}" ma:sspId="4ee84d0e-6e93-49eb-b9f4-5341c9135f0d" ma:termSetId="ddd8cc4c-6b92-433b-a9a3-fb47de3b9897" ma:anchorId="00000000-0000-0000-0000-000000000000" ma:open="false" ma:isKeyword="false">
      <xsd:complexType>
        <xsd:sequence>
          <xsd:element ref="pc:Terms" minOccurs="0" maxOccurs="1"/>
        </xsd:sequence>
      </xsd:complexType>
    </xsd:element>
    <xsd:element name="MediaServiceMetadata" ma:index="19" nillable="true" ma:displayName="MediaServiceMetadata" ma:hidden="true" ma:internalName="MediaServiceMetadata" ma:readOnly="true">
      <xsd:simpleType>
        <xsd:restriction base="dms:Note"/>
      </xsd:simpleType>
    </xsd:element>
    <xsd:element name="MediaServiceFastMetadata" ma:index="20" nillable="true" ma:displayName="MediaServiceFastMetadata" ma:hidden="true" ma:internalName="MediaServiceFastMetadata" ma:readOnly="true">
      <xsd:simpleType>
        <xsd:restriction base="dms:Note"/>
      </xsd:simpleType>
    </xsd:element>
    <xsd:element name="MediaServiceAutoKeyPoints" ma:index="23" nillable="true" ma:displayName="MediaServiceAutoKeyPoints" ma:hidden="true" ma:internalName="MediaServiceAutoKeyPoints" ma:readOnly="true">
      <xsd:simpleType>
        <xsd:restriction base="dms:Note"/>
      </xsd:simpleType>
    </xsd:element>
    <xsd:element name="MediaServiceKeyPoints" ma:index="24" nillable="true" ma:displayName="KeyPoints" ma:internalName="MediaServiceKeyPoints" ma:readOnly="true">
      <xsd:simpleType>
        <xsd:restriction base="dms:Note">
          <xsd:maxLength value="255"/>
        </xsd:restriction>
      </xsd:simpleType>
    </xsd:element>
    <xsd:element name="MediaLengthInSeconds" ma:index="25" nillable="true" ma:displayName="MediaLengthInSeconds" ma:hidden="true" ma:internalName="MediaLengthInSeconds" ma:readOnly="true">
      <xsd:simpleType>
        <xsd:restriction base="dms:Unknown"/>
      </xsd:simpleType>
    </xsd:element>
    <xsd:element name="MediaServiceDateTaken" ma:index="26" nillable="true" ma:displayName="MediaServiceDateTaken" ma:hidden="true" ma:internalName="MediaServiceDateTaken" ma:readOnly="true">
      <xsd:simpleType>
        <xsd:restriction base="dms:Text"/>
      </xsd:simpleType>
    </xsd:element>
    <xsd:element name="lcf76f155ced4ddcb4097134ff3c332f" ma:index="28" nillable="true" ma:taxonomy="true" ma:internalName="lcf76f155ced4ddcb4097134ff3c332f" ma:taxonomyFieldName="MediaServiceImageTags" ma:displayName="Image Tags" ma:readOnly="false" ma:fieldId="{5cf76f15-5ced-4ddc-b409-7134ff3c332f}" ma:taxonomyMulti="true" ma:sspId="4ee84d0e-6e93-49eb-b9f4-5341c9135f0d" ma:termSetId="09814cd3-568e-fe90-9814-8d621ff8fb84" ma:anchorId="fba54fb3-c3e1-fe81-a776-ca4b69148c4d" ma:open="true" ma:isKeyword="false">
      <xsd:complexType>
        <xsd:sequence>
          <xsd:element ref="pc:Terms" minOccurs="0" maxOccurs="1"/>
        </xsd:sequence>
      </xsd:complexType>
    </xsd:element>
    <xsd:element name="MediaServiceLocation" ma:index="29" nillable="true" ma:displayName="Location" ma:internalName="MediaServiceLocation" ma:readOnly="true">
      <xsd:simpleType>
        <xsd:restriction base="dms:Text"/>
      </xsd:simpleType>
    </xsd:element>
    <xsd:element name="MediaServiceGenerationTime" ma:index="30" nillable="true" ma:displayName="MediaServiceGenerationTime" ma:hidden="true" ma:internalName="MediaServiceGenerationTime" ma:readOnly="true">
      <xsd:simpleType>
        <xsd:restriction base="dms:Text"/>
      </xsd:simpleType>
    </xsd:element>
    <xsd:element name="MediaServiceEventHashCode" ma:index="31" nillable="true" ma:displayName="MediaServiceEventHashCode" ma:hidden="true" ma:internalName="MediaServiceEventHashCode" ma:readOnly="true">
      <xsd:simpleType>
        <xsd:restriction base="dms:Text"/>
      </xsd:simpleType>
    </xsd:element>
    <xsd:element name="MediaServiceOCR" ma:index="32" nillable="true" ma:displayName="Extracted Text" ma:internalName="MediaServiceOCR" ma:readOnly="true">
      <xsd:simpleType>
        <xsd:restriction base="dms:Note">
          <xsd:maxLength value="255"/>
        </xsd:restriction>
      </xsd:simpleType>
    </xsd:element>
    <xsd:element name="MediaServiceObjectDetectorVersions" ma:index="33" nillable="true" ma:displayName="MediaServiceObjectDetectorVersions" ma:hidden="true" ma:indexed="true" ma:internalName="MediaServiceObjectDetectorVersions" ma:readOnly="true">
      <xsd:simpleType>
        <xsd:restriction base="dms:Text"/>
      </xsd:simpleType>
    </xsd:element>
    <xsd:element name="MediaServiceSearchProperties" ma:index="34" nillable="true" ma:displayName="MediaServiceSearchProperties" ma:hidden="true" ma:internalName="MediaServiceSearchProperties" ma:readOnly="true">
      <xsd:simpleType>
        <xsd:restriction base="dms:Note"/>
      </xsd:simpleType>
    </xsd:element>
  </xsd:schema>
  <xsd:schema xmlns:xsd="http://www.w3.org/2001/XMLSchema" xmlns:xs="http://www.w3.org/2001/XMLSchema" xmlns:dms="http://schemas.microsoft.com/office/2006/documentManagement/types" xmlns:pc="http://schemas.microsoft.com/office/infopath/2007/PartnerControls" targetNamespace="2c4abe9a-c70b-4bb8-b2a5-eb72d7f2ad7f" elementFormDefault="qualified">
    <xsd:import namespace="http://schemas.microsoft.com/office/2006/documentManagement/types"/>
    <xsd:import namespace="http://schemas.microsoft.com/office/infopath/2007/PartnerControls"/>
    <xsd:element name="TaxCatchAll" ma:index="13" nillable="true" ma:displayName="Taxonomy Catch All Column" ma:hidden="true" ma:list="{a130339b-7694-44fb-a821-63290dd0a21a}" ma:internalName="TaxCatchAll" ma:showField="CatchAllData" ma:web="2c4abe9a-c70b-4bb8-b2a5-eb72d7f2ad7f">
      <xsd:complexType>
        <xsd:complexContent>
          <xsd:extension base="dms:MultiChoiceLookup">
            <xsd:sequence>
              <xsd:element name="Value" type="dms:Lookup" maxOccurs="unbounded" minOccurs="0" nillable="true"/>
            </xsd:sequence>
          </xsd:extension>
        </xsd:complexContent>
      </xsd:complexType>
    </xsd:element>
    <xsd:element name="SharedWithUsers" ma:index="21" nillable="true" ma:displayName="Shared With" ma:internalName="SharedWithUsers" ma:readOnly="tru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SharedWithDetails" ma:index="22" nillable="true" ma:displayName="Shared With Details" ma:internalName="SharedWithDetails" ma:readOnly="true">
      <xsd:simpleType>
        <xsd:restriction base="dms:Note">
          <xsd:maxLength value="255"/>
        </xsd:restriction>
      </xsd:simple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15" ma:displayName="Content Type"/>
        <xsd:element ref="dc:title" minOccurs="0" maxOccurs="1" ma:index="1"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3.xml><?xml version="1.0" encoding="utf-8"?>
<?mso-contentType ?>
<FormTemplates xmlns="http://schemas.microsoft.com/sharepoint/v3/contenttype/forms">
  <Display>DocumentLibraryForm</Display>
  <Edit>DocumentLibraryForm</Edit>
  <New>DocumentLibraryForm</New>
</FormTemplates>
</file>

<file path=customXml/itemProps1.xml><?xml version="1.0" encoding="utf-8"?>
<ds:datastoreItem xmlns:ds="http://schemas.openxmlformats.org/officeDocument/2006/customXml" ds:itemID="{67DC5AD1-8B78-40F2-8174-60C80DDDC808}">
  <ds:schemaRefs>
    <ds:schemaRef ds:uri="http://www.w3.org/XML/1998/namespace"/>
    <ds:schemaRef ds:uri="http://purl.org/dc/elements/1.1/"/>
    <ds:schemaRef ds:uri="http://schemas.microsoft.com/office/2006/documentManagement/types"/>
    <ds:schemaRef ds:uri="http://schemas.microsoft.com/office/infopath/2007/PartnerControls"/>
    <ds:schemaRef ds:uri="7bea10c8-f9ac-4ac6-9236-84cb2959bb22"/>
    <ds:schemaRef ds:uri="http://purl.org/dc/terms/"/>
    <ds:schemaRef ds:uri="http://purl.org/dc/dcmitype/"/>
    <ds:schemaRef ds:uri="http://schemas.openxmlformats.org/package/2006/metadata/core-properties"/>
    <ds:schemaRef ds:uri="2c4abe9a-c70b-4bb8-b2a5-eb72d7f2ad7f"/>
    <ds:schemaRef ds:uri="http://schemas.microsoft.com/office/2006/metadata/properties"/>
  </ds:schemaRefs>
</ds:datastoreItem>
</file>

<file path=customXml/itemProps2.xml><?xml version="1.0" encoding="utf-8"?>
<ds:datastoreItem xmlns:ds="http://schemas.openxmlformats.org/officeDocument/2006/customXml" ds:itemID="{A9AA6494-FD18-418A-951E-99CFE84489CB}">
  <ds:schemaRefs>
    <ds:schemaRef ds:uri="2c4abe9a-c70b-4bb8-b2a5-eb72d7f2ad7f"/>
    <ds:schemaRef ds:uri="7bea10c8-f9ac-4ac6-9236-84cb2959bb22"/>
    <ds:schemaRef ds:uri="http://purl.org/dc/elements/1.1/"/>
    <ds:schemaRef ds:uri="http://purl.org/dc/terms/"/>
    <ds:schemaRef ds:uri="http://schemas.microsoft.com/internal/obd"/>
    <ds:schemaRef ds:uri="http://schemas.microsoft.com/office/2006/documentManagement/types"/>
    <ds:schemaRef ds:uri="http://schemas.microsoft.com/office/2006/metadata/contentType"/>
    <ds:schemaRef ds:uri="http://schemas.microsoft.com/office/2006/metadata/properties"/>
    <ds:schemaRef ds:uri="http://schemas.microsoft.com/office/2006/metadata/properties/metaAttributes"/>
    <ds:schemaRef ds:uri="http://schemas.microsoft.com/office/infopath/2007/PartnerControls"/>
    <ds:schemaRef ds:uri="http://schemas.openxmlformats.org/package/2006/metadata/core-properties"/>
    <ds:schemaRef ds:uri="http://www.w3.org/2001/XMLSchema"/>
  </ds:schemaRefs>
</ds:datastoreItem>
</file>

<file path=customXml/itemProps3.xml><?xml version="1.0" encoding="utf-8"?>
<ds:datastoreItem xmlns:ds="http://schemas.openxmlformats.org/officeDocument/2006/customXml" ds:itemID="{11955D09-D6A8-49F5-9067-5741B86CC087}">
  <ds:schemaRefs>
    <ds:schemaRef ds:uri="http://schemas.microsoft.com/sharepoint/v3/contenttype/forms"/>
  </ds:schemaRefs>
</ds:datastoreItem>
</file>

<file path=docProps/app.xml><?xml version="1.0" encoding="utf-8"?>
<Properties xmlns="http://schemas.openxmlformats.org/officeDocument/2006/extended-properties" xmlns:vt="http://schemas.openxmlformats.org/officeDocument/2006/docPropsVTypes">
  <Template>New ppt</Template>
  <TotalTime>180</TotalTime>
  <Words>783</Words>
  <Application>Microsoft Office PowerPoint</Application>
  <PresentationFormat>Widescreen</PresentationFormat>
  <Paragraphs>147</Paragraphs>
  <Slides>9</Slides>
  <Notes>6</Notes>
  <HiddenSlides>0</HiddenSlides>
  <MMClips>0</MMClips>
  <ScaleCrop>false</ScaleCrop>
  <HeadingPairs>
    <vt:vector size="6" baseType="variant">
      <vt:variant>
        <vt:lpstr>Fonts Used</vt:lpstr>
      </vt:variant>
      <vt:variant>
        <vt:i4>6</vt:i4>
      </vt:variant>
      <vt:variant>
        <vt:lpstr>Theme</vt:lpstr>
      </vt:variant>
      <vt:variant>
        <vt:i4>5</vt:i4>
      </vt:variant>
      <vt:variant>
        <vt:lpstr>Slide Titles</vt:lpstr>
      </vt:variant>
      <vt:variant>
        <vt:i4>9</vt:i4>
      </vt:variant>
    </vt:vector>
  </HeadingPairs>
  <TitlesOfParts>
    <vt:vector size="20" baseType="lpstr">
      <vt:lpstr>Aptos</vt:lpstr>
      <vt:lpstr>Aptos Narrow</vt:lpstr>
      <vt:lpstr>Arial</vt:lpstr>
      <vt:lpstr>Calibri</vt:lpstr>
      <vt:lpstr>Lucida Grande</vt:lpstr>
      <vt:lpstr>Wingdings</vt:lpstr>
      <vt:lpstr>1A_Master deck</vt:lpstr>
      <vt:lpstr>9_MLA 2016</vt:lpstr>
      <vt:lpstr>Charts</vt:lpstr>
      <vt:lpstr>23_MLA 2016</vt:lpstr>
      <vt:lpstr>1_1A_Master deck</vt:lpstr>
      <vt:lpstr>PowerPoint Presentation</vt:lpstr>
      <vt:lpstr>Background &amp; Summary Findings</vt:lpstr>
      <vt:lpstr>Ewe – national numbers</vt:lpstr>
      <vt:lpstr>Ewe – national proportion</vt:lpstr>
      <vt:lpstr>Lambs – more productive, increasing marking rates</vt:lpstr>
      <vt:lpstr>Turnoff ratios</vt:lpstr>
      <vt:lpstr>Wool Production</vt:lpstr>
      <vt:lpstr>Wool Production</vt:lpstr>
      <vt:lpstr>Decadal averages</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
  <dc:creator>Erin Lukey</dc:creator>
  <cp:lastModifiedBy>Stephen Bignell</cp:lastModifiedBy>
  <cp:revision>2</cp:revision>
  <dcterms:created xsi:type="dcterms:W3CDTF">2025-04-11T05:53:19Z</dcterms:created>
  <dcterms:modified xsi:type="dcterms:W3CDTF">2025-06-26T06:42:44Z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MSIP_Label_f07ddce7-1591-4a00-8c9f-76632455b2e3_Enabled">
    <vt:lpwstr>true</vt:lpwstr>
  </property>
  <property fmtid="{D5CDD505-2E9C-101B-9397-08002B2CF9AE}" pid="3" name="MSIP_Label_f07ddce7-1591-4a00-8c9f-76632455b2e3_SetDate">
    <vt:lpwstr>2025-04-11T05:44:38Z</vt:lpwstr>
  </property>
  <property fmtid="{D5CDD505-2E9C-101B-9397-08002B2CF9AE}" pid="4" name="MSIP_Label_f07ddce7-1591-4a00-8c9f-76632455b2e3_Method">
    <vt:lpwstr>Standard</vt:lpwstr>
  </property>
  <property fmtid="{D5CDD505-2E9C-101B-9397-08002B2CF9AE}" pid="5" name="MSIP_Label_f07ddce7-1591-4a00-8c9f-76632455b2e3_Name">
    <vt:lpwstr>Internal</vt:lpwstr>
  </property>
  <property fmtid="{D5CDD505-2E9C-101B-9397-08002B2CF9AE}" pid="6" name="MSIP_Label_f07ddce7-1591-4a00-8c9f-76632455b2e3_SiteId">
    <vt:lpwstr>a3829b1c-ecbe-49d4-88e9-4f28f79afa11</vt:lpwstr>
  </property>
  <property fmtid="{D5CDD505-2E9C-101B-9397-08002B2CF9AE}" pid="7" name="MSIP_Label_f07ddce7-1591-4a00-8c9f-76632455b2e3_ActionId">
    <vt:lpwstr>d7c7b3ac-a119-479b-972b-af0ab5bc32bf</vt:lpwstr>
  </property>
  <property fmtid="{D5CDD505-2E9C-101B-9397-08002B2CF9AE}" pid="8" name="MSIP_Label_f07ddce7-1591-4a00-8c9f-76632455b2e3_ContentBits">
    <vt:lpwstr>0</vt:lpwstr>
  </property>
  <property fmtid="{D5CDD505-2E9C-101B-9397-08002B2CF9AE}" pid="9" name="MSIP_Label_f07ddce7-1591-4a00-8c9f-76632455b2e3_Tag">
    <vt:lpwstr>10, 3, 0, 1</vt:lpwstr>
  </property>
  <property fmtid="{D5CDD505-2E9C-101B-9397-08002B2CF9AE}" pid="10" name="ContentTypeId">
    <vt:lpwstr>0x0101002562D5630AC6A944B56BEF440DD5B216</vt:lpwstr>
  </property>
  <property fmtid="{D5CDD505-2E9C-101B-9397-08002B2CF9AE}" pid="11" name="Region">
    <vt:lpwstr/>
  </property>
  <property fmtid="{D5CDD505-2E9C-101B-9397-08002B2CF9AE}" pid="12" name="MediaServiceImageTags">
    <vt:lpwstr/>
  </property>
  <property fmtid="{D5CDD505-2E9C-101B-9397-08002B2CF9AE}" pid="13" name="Animal_x0020_Type">
    <vt:lpwstr/>
  </property>
  <property fmtid="{D5CDD505-2E9C-101B-9397-08002B2CF9AE}" pid="14" name="Animal Type">
    <vt:lpwstr/>
  </property>
</Properties>
</file>